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embedTrueTypeFonts="1" autoCompressPictures="0">
  <p:sldMasterIdLst>
    <p:sldMasterId id="2147483648" r:id="rId1"/>
  </p:sldMasterIdLst>
  <p:notesMasterIdLst>
    <p:notesMasterId r:id="rId46"/>
  </p:notesMasterIdLst>
  <p:handoutMasterIdLst>
    <p:handoutMasterId r:id="rId47"/>
  </p:handoutMasterIdLst>
  <p:sldIdLst>
    <p:sldId id="500" r:id="rId2"/>
    <p:sldId id="296" r:id="rId3"/>
    <p:sldId id="256" r:id="rId4"/>
    <p:sldId id="258" r:id="rId5"/>
    <p:sldId id="259" r:id="rId6"/>
    <p:sldId id="260" r:id="rId7"/>
    <p:sldId id="261" r:id="rId8"/>
    <p:sldId id="262" r:id="rId9"/>
    <p:sldId id="263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507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64" r:id="rId42"/>
    <p:sldId id="298" r:id="rId43"/>
    <p:sldId id="468" r:id="rId44"/>
    <p:sldId id="470" r:id="rId45"/>
  </p:sldIdLst>
  <p:sldSz cx="12192000" cy="6858000"/>
  <p:notesSz cx="6858000" cy="9144000"/>
  <p:embeddedFontLst>
    <p:embeddedFont>
      <p:font typeface="Cairo" panose="020B0604020202020204" charset="0"/>
      <p:regular r:id="rId48"/>
      <p:bold r:id="rId49"/>
    </p:embeddedFont>
    <p:embeddedFont>
      <p:font typeface="Calibri" panose="020F0502020204030204" pitchFamily="34" charset="0"/>
      <p:regular r:id="rId50"/>
      <p:bold r:id="rId51"/>
      <p:italic r:id="rId52"/>
      <p:boldItalic r:id="rId53"/>
    </p:embeddedFont>
    <p:embeddedFont>
      <p:font typeface="Montserrat" panose="00000500000000000000" pitchFamily="2" charset="0"/>
      <p:regular r:id="rId54"/>
      <p:bold r:id="rId55"/>
    </p:embeddedFont>
    <p:embeddedFont>
      <p:font typeface="Open Sans" panose="020B0606030504020204" pitchFamily="34" charset="0"/>
      <p:regular r:id="rId56"/>
      <p:bold r:id="rId57"/>
      <p:italic r:id="rId58"/>
      <p:boldItalic r:id="rId59"/>
    </p:embeddedFont>
    <p:embeddedFont>
      <p:font typeface="Open Sans Bold" panose="020B0604020202020204" charset="0"/>
      <p:bold r:id="rId60"/>
    </p:embeddedFont>
    <p:embeddedFont>
      <p:font typeface="Open Sans SemiBold" panose="020B0706030804020204" pitchFamily="34" charset="0"/>
      <p:bold r:id="rId61"/>
    </p:embeddedFont>
    <p:embeddedFont>
      <p:font typeface="Open Sans SemiBold" panose="020B0706030804020204" pitchFamily="34" charset="0"/>
      <p:bold r:id="rId61"/>
    </p:embeddedFont>
  </p:embeddedFontLst>
  <p:defaultTextStyle>
    <a:defPPr>
      <a:defRPr lang="en-US"/>
    </a:defPPr>
    <a:lvl1pPr marL="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AC0D4"/>
    <a:srgbClr val="E7E7E7"/>
    <a:srgbClr val="8C8D90"/>
    <a:srgbClr val="D7D7D7"/>
    <a:srgbClr val="656D7A"/>
    <a:srgbClr val="808185"/>
    <a:srgbClr val="F2F2F2"/>
    <a:srgbClr val="A5A6A9"/>
    <a:srgbClr val="727478"/>
    <a:srgbClr val="74767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FD51DB30-5AB9-48C2-BCAE-9F1419DADE14}" v="1" dt="2023-04-15T16:03:01.78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4326" autoAdjust="0"/>
    <p:restoredTop sz="95291" autoAdjust="0"/>
  </p:normalViewPr>
  <p:slideViewPr>
    <p:cSldViewPr snapToGrid="0" showGuides="1">
      <p:cViewPr varScale="1">
        <p:scale>
          <a:sx n="78" d="100"/>
          <a:sy n="78" d="100"/>
        </p:scale>
        <p:origin x="850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66" d="100"/>
          <a:sy n="66" d="100"/>
        </p:scale>
        <p:origin x="3134" y="53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handoutMaster" Target="handoutMasters/handoutMaster1.xml"/><Relationship Id="rId50" Type="http://schemas.openxmlformats.org/officeDocument/2006/relationships/font" Target="fonts/font3.fntdata"/><Relationship Id="rId55" Type="http://schemas.openxmlformats.org/officeDocument/2006/relationships/font" Target="fonts/font8.fntdata"/><Relationship Id="rId63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6.fntdata"/><Relationship Id="rId58" Type="http://schemas.openxmlformats.org/officeDocument/2006/relationships/font" Target="fonts/font11.fntdata"/><Relationship Id="rId66" Type="http://schemas.microsoft.com/office/2016/11/relationships/changesInfo" Target="changesInfos/changesInfo1.xml"/><Relationship Id="rId5" Type="http://schemas.openxmlformats.org/officeDocument/2006/relationships/slide" Target="slides/slide4.xml"/><Relationship Id="rId61" Type="http://schemas.openxmlformats.org/officeDocument/2006/relationships/font" Target="fonts/font14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1.fntdata"/><Relationship Id="rId56" Type="http://schemas.openxmlformats.org/officeDocument/2006/relationships/font" Target="fonts/font9.fntdata"/><Relationship Id="rId64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font" Target="fonts/font4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59" Type="http://schemas.openxmlformats.org/officeDocument/2006/relationships/font" Target="fonts/font12.fntdata"/><Relationship Id="rId67" Type="http://schemas.microsoft.com/office/2015/10/relationships/revisionInfo" Target="revisionInfo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7.fntdata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2.fntdata"/><Relationship Id="rId57" Type="http://schemas.openxmlformats.org/officeDocument/2006/relationships/font" Target="fonts/font10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5.fntdata"/><Relationship Id="rId60" Type="http://schemas.openxmlformats.org/officeDocument/2006/relationships/font" Target="fonts/font13.fntdata"/><Relationship Id="rId65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assan MH" userId="84cd2103f36ef0dc" providerId="LiveId" clId="{AAE74A20-8704-4AB7-9C4B-AE3F22FEC13C}"/>
    <pc:docChg chg="undo redo custSel addSld delSld modSld sldOrd modMainMaster">
      <pc:chgData name="hassan MH" userId="84cd2103f36ef0dc" providerId="LiveId" clId="{AAE74A20-8704-4AB7-9C4B-AE3F22FEC13C}" dt="2020-06-13T17:37:28.902" v="3588" actId="20577"/>
      <pc:docMkLst>
        <pc:docMk/>
      </pc:docMkLst>
      <pc:sldChg chg="addSp delSp modSp new mod ord setBg">
        <pc:chgData name="hassan MH" userId="84cd2103f36ef0dc" providerId="LiveId" clId="{AAE74A20-8704-4AB7-9C4B-AE3F22FEC13C}" dt="2020-06-13T16:52:20.898" v="2760" actId="108"/>
        <pc:sldMkLst>
          <pc:docMk/>
          <pc:sldMk cId="2408779425" sldId="256"/>
        </pc:sldMkLst>
        <pc:spChg chg="del">
          <ac:chgData name="hassan MH" userId="84cd2103f36ef0dc" providerId="LiveId" clId="{AAE74A20-8704-4AB7-9C4B-AE3F22FEC13C}" dt="2020-06-12T12:56:10.014" v="1" actId="478"/>
          <ac:spMkLst>
            <pc:docMk/>
            <pc:sldMk cId="2408779425" sldId="256"/>
            <ac:spMk id="2" creationId="{62473CC8-E5D1-4D1E-A89F-334650DE12A6}"/>
          </ac:spMkLst>
        </pc:spChg>
        <pc:spChg chg="del">
          <ac:chgData name="hassan MH" userId="84cd2103f36ef0dc" providerId="LiveId" clId="{AAE74A20-8704-4AB7-9C4B-AE3F22FEC13C}" dt="2020-06-12T12:56:10.014" v="1" actId="478"/>
          <ac:spMkLst>
            <pc:docMk/>
            <pc:sldMk cId="2408779425" sldId="256"/>
            <ac:spMk id="3" creationId="{8E5E7C8E-C32D-4CBD-AA11-6B36B5AB0C3D}"/>
          </ac:spMkLst>
        </pc:spChg>
        <pc:spChg chg="add del">
          <ac:chgData name="hassan MH" userId="84cd2103f36ef0dc" providerId="LiveId" clId="{AAE74A20-8704-4AB7-9C4B-AE3F22FEC13C}" dt="2020-06-13T12:04:48.645" v="211" actId="478"/>
          <ac:spMkLst>
            <pc:docMk/>
            <pc:sldMk cId="2408779425" sldId="256"/>
            <ac:spMk id="4" creationId="{E3294B85-D487-4918-8D2E-E115DE91C403}"/>
          </ac:spMkLst>
        </pc:spChg>
        <pc:spChg chg="add del mod">
          <ac:chgData name="hassan MH" userId="84cd2103f36ef0dc" providerId="LiveId" clId="{AAE74A20-8704-4AB7-9C4B-AE3F22FEC13C}" dt="2020-06-13T13:42:13.875" v="2096" actId="478"/>
          <ac:spMkLst>
            <pc:docMk/>
            <pc:sldMk cId="2408779425" sldId="256"/>
            <ac:spMk id="8" creationId="{71FC109E-F43A-4F66-A6CD-759D4C14875C}"/>
          </ac:spMkLst>
        </pc:spChg>
        <pc:spChg chg="add mod">
          <ac:chgData name="hassan MH" userId="84cd2103f36ef0dc" providerId="LiveId" clId="{AAE74A20-8704-4AB7-9C4B-AE3F22FEC13C}" dt="2020-06-13T13:42:43.343" v="2104" actId="1076"/>
          <ac:spMkLst>
            <pc:docMk/>
            <pc:sldMk cId="2408779425" sldId="256"/>
            <ac:spMk id="9" creationId="{0E3400A7-4BD6-47F8-8D5D-F9CC10B027AB}"/>
          </ac:spMkLst>
        </pc:spChg>
        <pc:spChg chg="add del mod">
          <ac:chgData name="hassan MH" userId="84cd2103f36ef0dc" providerId="LiveId" clId="{AAE74A20-8704-4AB7-9C4B-AE3F22FEC13C}" dt="2020-06-13T12:12:22.438" v="433" actId="478"/>
          <ac:spMkLst>
            <pc:docMk/>
            <pc:sldMk cId="2408779425" sldId="256"/>
            <ac:spMk id="10" creationId="{AD5B9AC4-95AE-47F3-BDFE-218F05EB4A23}"/>
          </ac:spMkLst>
        </pc:spChg>
        <pc:spChg chg="add del mod">
          <ac:chgData name="hassan MH" userId="84cd2103f36ef0dc" providerId="LiveId" clId="{AAE74A20-8704-4AB7-9C4B-AE3F22FEC13C}" dt="2020-06-13T13:42:17.500" v="2097" actId="478"/>
          <ac:spMkLst>
            <pc:docMk/>
            <pc:sldMk cId="2408779425" sldId="256"/>
            <ac:spMk id="11" creationId="{83B5AE5D-1B73-428D-A5B6-1C3A71B42702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4" creationId="{2F854E08-DBD4-4C5F-A65C-59BD7DE54CCB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6" creationId="{7CC98D81-915E-4828-934A-1A46E1A7F74C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7" creationId="{B2EE7B8B-01C5-48EB-883F-93E589FE6D98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8" creationId="{92512586-F8E3-487C-904A-FE5B64899669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9" creationId="{2B01F5EE-30D4-4909-B377-4A72101E11E6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20" creationId="{79EB3640-C376-4436-96F8-E1D714C5B54C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21" creationId="{9615D0CA-2C1F-4F1A-A603-8885A47307AE}"/>
          </ac:spMkLst>
        </pc:spChg>
        <pc:spChg chg="add mod">
          <ac:chgData name="hassan MH" userId="84cd2103f36ef0dc" providerId="LiveId" clId="{AAE74A20-8704-4AB7-9C4B-AE3F22FEC13C}" dt="2020-06-13T16:52:20.898" v="2760" actId="108"/>
          <ac:spMkLst>
            <pc:docMk/>
            <pc:sldMk cId="2408779425" sldId="256"/>
            <ac:spMk id="22" creationId="{7D32129B-A496-496B-8653-BD47D3786D29}"/>
          </ac:spMkLst>
        </pc:spChg>
        <pc:spChg chg="add mod">
          <ac:chgData name="hassan MH" userId="84cd2103f36ef0dc" providerId="LiveId" clId="{AAE74A20-8704-4AB7-9C4B-AE3F22FEC13C}" dt="2020-06-13T16:52:20.586" v="2758" actId="1076"/>
          <ac:spMkLst>
            <pc:docMk/>
            <pc:sldMk cId="2408779425" sldId="256"/>
            <ac:spMk id="23" creationId="{6A8B170A-1D90-4322-A593-9AF930441763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408779425" sldId="256"/>
            <ac:spMk id="24" creationId="{1643B7AF-2C14-498F-8D17-30400AAE64ED}"/>
          </ac:spMkLst>
        </pc:spChg>
        <pc:grpChg chg="add mod ord">
          <ac:chgData name="hassan MH" userId="84cd2103f36ef0dc" providerId="LiveId" clId="{AAE74A20-8704-4AB7-9C4B-AE3F22FEC13C}" dt="2020-06-13T13:42:38.063" v="2102" actId="196"/>
          <ac:grpSpMkLst>
            <pc:docMk/>
            <pc:sldMk cId="2408779425" sldId="256"/>
            <ac:grpSpMk id="13" creationId="{95A9589F-CF7A-49D6-AC5F-0974AD735342}"/>
          </ac:grpSpMkLst>
        </pc:grpChg>
        <pc:grpChg chg="mod">
          <ac:chgData name="hassan MH" userId="84cd2103f36ef0dc" providerId="LiveId" clId="{AAE74A20-8704-4AB7-9C4B-AE3F22FEC13C}" dt="2020-06-13T13:42:23.435" v="2099"/>
          <ac:grpSpMkLst>
            <pc:docMk/>
            <pc:sldMk cId="2408779425" sldId="256"/>
            <ac:grpSpMk id="15" creationId="{0B93D24F-99EE-4E58-9585-97D1EAD6FC5A}"/>
          </ac:grpSpMkLst>
        </pc:grpChg>
        <pc:picChg chg="add del mod">
          <ac:chgData name="hassan MH" userId="84cd2103f36ef0dc" providerId="LiveId" clId="{AAE74A20-8704-4AB7-9C4B-AE3F22FEC13C}" dt="2020-06-13T12:06:34.570" v="262" actId="478"/>
          <ac:picMkLst>
            <pc:docMk/>
            <pc:sldMk cId="2408779425" sldId="256"/>
            <ac:picMk id="2" creationId="{A25412D0-D087-4143-A1D3-310FBDC52FDE}"/>
          </ac:picMkLst>
        </pc:picChg>
        <pc:picChg chg="add del">
          <ac:chgData name="hassan MH" userId="84cd2103f36ef0dc" providerId="LiveId" clId="{AAE74A20-8704-4AB7-9C4B-AE3F22FEC13C}" dt="2020-06-13T11:43:15.927" v="3" actId="478"/>
          <ac:picMkLst>
            <pc:docMk/>
            <pc:sldMk cId="2408779425" sldId="256"/>
            <ac:picMk id="2" creationId="{DC0D9D70-91A2-4088-9A5B-31A149B80C71}"/>
          </ac:picMkLst>
        </pc:picChg>
        <pc:picChg chg="add del">
          <ac:chgData name="hassan MH" userId="84cd2103f36ef0dc" providerId="LiveId" clId="{AAE74A20-8704-4AB7-9C4B-AE3F22FEC13C}" dt="2020-06-13T11:43:54.263" v="6" actId="478"/>
          <ac:picMkLst>
            <pc:docMk/>
            <pc:sldMk cId="2408779425" sldId="256"/>
            <ac:picMk id="3" creationId="{3CCF0B61-771E-422F-BED9-38BBF05C880F}"/>
          </ac:picMkLst>
        </pc:picChg>
        <pc:picChg chg="add del mod">
          <ac:chgData name="hassan MH" userId="84cd2103f36ef0dc" providerId="LiveId" clId="{AAE74A20-8704-4AB7-9C4B-AE3F22FEC13C}" dt="2020-06-13T12:03:41.751" v="195" actId="478"/>
          <ac:picMkLst>
            <pc:docMk/>
            <pc:sldMk cId="2408779425" sldId="256"/>
            <ac:picMk id="3" creationId="{7B32487D-8564-4394-BC16-EEC02866071B}"/>
          </ac:picMkLst>
        </pc:picChg>
        <pc:picChg chg="add del mod">
          <ac:chgData name="hassan MH" userId="84cd2103f36ef0dc" providerId="LiveId" clId="{AAE74A20-8704-4AB7-9C4B-AE3F22FEC13C}" dt="2020-06-13T11:44:14.534" v="10" actId="478"/>
          <ac:picMkLst>
            <pc:docMk/>
            <pc:sldMk cId="2408779425" sldId="256"/>
            <ac:picMk id="4" creationId="{7FB48641-E6A1-41D5-B670-27761E7CD750}"/>
          </ac:picMkLst>
        </pc:picChg>
        <pc:picChg chg="add del">
          <ac:chgData name="hassan MH" userId="84cd2103f36ef0dc" providerId="LiveId" clId="{AAE74A20-8704-4AB7-9C4B-AE3F22FEC13C}" dt="2020-06-13T11:44:33.815" v="12"/>
          <ac:picMkLst>
            <pc:docMk/>
            <pc:sldMk cId="2408779425" sldId="256"/>
            <ac:picMk id="5" creationId="{3485C13E-DF50-457A-9DBE-D21F6C78258B}"/>
          </ac:picMkLst>
        </pc:picChg>
        <pc:picChg chg="add mod">
          <ac:chgData name="hassan MH" userId="84cd2103f36ef0dc" providerId="LiveId" clId="{AAE74A20-8704-4AB7-9C4B-AE3F22FEC13C}" dt="2020-06-13T13:42:40.472" v="2103" actId="1076"/>
          <ac:picMkLst>
            <pc:docMk/>
            <pc:sldMk cId="2408779425" sldId="256"/>
            <ac:picMk id="5" creationId="{E3F721D4-A421-43EA-8D25-FB8ED09398E8}"/>
          </ac:picMkLst>
        </pc:picChg>
        <pc:picChg chg="add del mod">
          <ac:chgData name="hassan MH" userId="84cd2103f36ef0dc" providerId="LiveId" clId="{AAE74A20-8704-4AB7-9C4B-AE3F22FEC13C}" dt="2020-06-13T13:42:06.490" v="2095" actId="478"/>
          <ac:picMkLst>
            <pc:docMk/>
            <pc:sldMk cId="2408779425" sldId="256"/>
            <ac:picMk id="6" creationId="{434E67EE-42CB-4169-9C6D-8811F3988D4A}"/>
          </ac:picMkLst>
        </pc:picChg>
        <pc:picChg chg="add mod ord">
          <ac:chgData name="hassan MH" userId="84cd2103f36ef0dc" providerId="LiveId" clId="{AAE74A20-8704-4AB7-9C4B-AE3F22FEC13C}" dt="2020-06-13T13:42:43.343" v="2104" actId="1076"/>
          <ac:picMkLst>
            <pc:docMk/>
            <pc:sldMk cId="2408779425" sldId="256"/>
            <ac:picMk id="7" creationId="{2036926B-5F3C-4266-ABAC-0E911104EE6A}"/>
          </ac:picMkLst>
        </pc:picChg>
        <pc:picChg chg="add del">
          <ac:chgData name="hassan MH" userId="84cd2103f36ef0dc" providerId="LiveId" clId="{AAE74A20-8704-4AB7-9C4B-AE3F22FEC13C}" dt="2020-06-13T12:27:22.141" v="926" actId="21"/>
          <ac:picMkLst>
            <pc:docMk/>
            <pc:sldMk cId="2408779425" sldId="256"/>
            <ac:picMk id="12" creationId="{4581347E-81B6-49E1-8AEB-F542D6ACB2E1}"/>
          </ac:picMkLst>
        </pc:picChg>
      </pc:sldChg>
      <pc:sldChg chg="addSp delSp modSp new mod ord setBg">
        <pc:chgData name="hassan MH" userId="84cd2103f36ef0dc" providerId="LiveId" clId="{AAE74A20-8704-4AB7-9C4B-AE3F22FEC13C}" dt="2020-06-13T16:51:04.824" v="2734"/>
        <pc:sldMkLst>
          <pc:docMk/>
          <pc:sldMk cId="520535237" sldId="257"/>
        </pc:sldMkLst>
        <pc:spChg chg="del">
          <ac:chgData name="hassan MH" userId="84cd2103f36ef0dc" providerId="LiveId" clId="{AAE74A20-8704-4AB7-9C4B-AE3F22FEC13C}" dt="2020-06-13T12:13:03.278" v="465" actId="478"/>
          <ac:spMkLst>
            <pc:docMk/>
            <pc:sldMk cId="520535237" sldId="257"/>
            <ac:spMk id="2" creationId="{502F36D7-8F08-4DE9-9A0C-6DAE117D1B0D}"/>
          </ac:spMkLst>
        </pc:spChg>
        <pc:spChg chg="del">
          <ac:chgData name="hassan MH" userId="84cd2103f36ef0dc" providerId="LiveId" clId="{AAE74A20-8704-4AB7-9C4B-AE3F22FEC13C}" dt="2020-06-13T12:13:03.278" v="465" actId="478"/>
          <ac:spMkLst>
            <pc:docMk/>
            <pc:sldMk cId="520535237" sldId="257"/>
            <ac:spMk id="3" creationId="{060BB463-5118-47FA-A9DD-7FDF4C9B24BD}"/>
          </ac:spMkLst>
        </pc:spChg>
        <pc:spChg chg="add mod">
          <ac:chgData name="hassan MH" userId="84cd2103f36ef0dc" providerId="LiveId" clId="{AAE74A20-8704-4AB7-9C4B-AE3F22FEC13C}" dt="2020-06-13T12:43:30.211" v="1315" actId="207"/>
          <ac:spMkLst>
            <pc:docMk/>
            <pc:sldMk cId="520535237" sldId="257"/>
            <ac:spMk id="4" creationId="{49CA7A20-B63C-40B0-B9CE-1F6AAD987B2D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9" creationId="{2A202183-3A37-4C95-988F-4A8446EC5DDB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0" creationId="{CF444A64-F9C0-4294-9B1B-12FC95D689BC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1" creationId="{98390ECD-F0B6-4E32-9229-BA7A4D2B2012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2" creationId="{3586941F-1EEA-451E-BD89-22807BD17925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3" creationId="{304161FD-CE9C-470F-8616-725997464927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4" creationId="{71BBB46F-D0E7-4AB1-84A8-06E37903DBA8}"/>
          </ac:spMkLst>
        </pc:spChg>
        <pc:spChg chg="add del">
          <ac:chgData name="hassan MH" userId="84cd2103f36ef0dc" providerId="LiveId" clId="{AAE74A20-8704-4AB7-9C4B-AE3F22FEC13C}" dt="2020-06-13T12:22:33.707" v="716" actId="478"/>
          <ac:spMkLst>
            <pc:docMk/>
            <pc:sldMk cId="520535237" sldId="257"/>
            <ac:spMk id="18" creationId="{D4CD4404-3CB0-46AB-ABBC-6CADB36A9629}"/>
          </ac:spMkLst>
        </pc:spChg>
        <pc:spChg chg="add mod ord">
          <ac:chgData name="hassan MH" userId="84cd2103f36ef0dc" providerId="LiveId" clId="{AAE74A20-8704-4AB7-9C4B-AE3F22FEC13C}" dt="2020-06-13T12:30:18.551" v="1015" actId="1076"/>
          <ac:spMkLst>
            <pc:docMk/>
            <pc:sldMk cId="520535237" sldId="257"/>
            <ac:spMk id="19" creationId="{ED25D2FA-5B09-42F7-82AC-C3045A6274B5}"/>
          </ac:spMkLst>
        </pc:spChg>
        <pc:spChg chg="add mod ord">
          <ac:chgData name="hassan MH" userId="84cd2103f36ef0dc" providerId="LiveId" clId="{AAE74A20-8704-4AB7-9C4B-AE3F22FEC13C}" dt="2020-06-13T16:51:04.824" v="2734"/>
          <ac:spMkLst>
            <pc:docMk/>
            <pc:sldMk cId="520535237" sldId="257"/>
            <ac:spMk id="23" creationId="{29333C96-713F-4405-88E4-5FF14FAC678E}"/>
          </ac:spMkLst>
        </pc:spChg>
        <pc:spChg chg="add mod">
          <ac:chgData name="hassan MH" userId="84cd2103f36ef0dc" providerId="LiveId" clId="{AAE74A20-8704-4AB7-9C4B-AE3F22FEC13C}" dt="2020-06-13T16:43:27.281" v="2641" actId="14100"/>
          <ac:spMkLst>
            <pc:docMk/>
            <pc:sldMk cId="520535237" sldId="257"/>
            <ac:spMk id="24" creationId="{D10B9DB9-F405-4E0B-BB41-DB6FF6F361A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520535237" sldId="257"/>
            <ac:spMk id="25" creationId="{A374FBF0-1A62-4760-84E8-161D9BE42A3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520535237" sldId="257"/>
            <ac:spMk id="26" creationId="{8166E300-8C30-47B3-B8AA-B27D3787246B}"/>
          </ac:spMkLst>
        </pc:spChg>
        <pc:spChg chg="add mod">
          <ac:chgData name="hassan MH" userId="84cd2103f36ef0dc" providerId="LiveId" clId="{AAE74A20-8704-4AB7-9C4B-AE3F22FEC13C}" dt="2020-06-13T16:43:29.187" v="2642" actId="14100"/>
          <ac:spMkLst>
            <pc:docMk/>
            <pc:sldMk cId="520535237" sldId="257"/>
            <ac:spMk id="27" creationId="{787A4931-5A7A-4B05-9C6D-7FF5929F91BE}"/>
          </ac:spMkLst>
        </pc:spChg>
        <pc:spChg chg="add mod">
          <ac:chgData name="hassan MH" userId="84cd2103f36ef0dc" providerId="LiveId" clId="{AAE74A20-8704-4AB7-9C4B-AE3F22FEC13C}" dt="2020-06-13T12:29:49.682" v="1010" actId="121"/>
          <ac:spMkLst>
            <pc:docMk/>
            <pc:sldMk cId="520535237" sldId="257"/>
            <ac:spMk id="28" creationId="{C5629687-CBEE-4E76-B047-961A68170E9C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0" creationId="{EF9C4709-91F8-4753-AEC8-E2C39F413B6B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1" creationId="{9FBF73A1-DF0E-4925-9328-FB7ED14059BD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2" creationId="{5C0F3922-2619-42FF-A9CC-0B93110EFA70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3" creationId="{EB8A3380-2EB2-45D8-86CD-DDD3412F0409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4" creationId="{ECABCBB8-3195-4D38-AF4E-B69AC838D3FA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5" creationId="{B4AF5008-CBD0-4124-8342-EEF99849D86C}"/>
          </ac:spMkLst>
        </pc:spChg>
        <pc:spChg chg="add mod ord">
          <ac:chgData name="hassan MH" userId="84cd2103f36ef0dc" providerId="LiveId" clId="{AAE74A20-8704-4AB7-9C4B-AE3F22FEC13C}" dt="2020-06-13T12:32:27.449" v="1074" actId="167"/>
          <ac:spMkLst>
            <pc:docMk/>
            <pc:sldMk cId="520535237" sldId="257"/>
            <ac:spMk id="38" creationId="{35A9FA5C-C0B0-4517-B68E-32E679ECB824}"/>
          </ac:spMkLst>
        </pc:spChg>
        <pc:spChg chg="add del mod">
          <ac:chgData name="hassan MH" userId="84cd2103f36ef0dc" providerId="LiveId" clId="{AAE74A20-8704-4AB7-9C4B-AE3F22FEC13C}" dt="2020-06-13T12:40:21.321" v="1140"/>
          <ac:spMkLst>
            <pc:docMk/>
            <pc:sldMk cId="520535237" sldId="257"/>
            <ac:spMk id="39" creationId="{FC149877-F31D-49FF-8F05-0816A2FB7B4C}"/>
          </ac:spMkLst>
        </pc:spChg>
        <pc:grpChg chg="add del mod ord">
          <ac:chgData name="hassan MH" userId="84cd2103f36ef0dc" providerId="LiveId" clId="{AAE74A20-8704-4AB7-9C4B-AE3F22FEC13C}" dt="2020-06-13T12:28:19.351" v="954" actId="165"/>
          <ac:grpSpMkLst>
            <pc:docMk/>
            <pc:sldMk cId="520535237" sldId="257"/>
            <ac:grpSpMk id="15" creationId="{7834C5E9-C234-4CBF-8C0C-0988E8B3F985}"/>
          </ac:grpSpMkLst>
        </pc:grpChg>
        <pc:grpChg chg="mod">
          <ac:chgData name="hassan MH" userId="84cd2103f36ef0dc" providerId="LiveId" clId="{AAE74A20-8704-4AB7-9C4B-AE3F22FEC13C}" dt="2020-06-13T12:30:22.455" v="1016" actId="688"/>
          <ac:grpSpMkLst>
            <pc:docMk/>
            <pc:sldMk cId="520535237" sldId="257"/>
            <ac:grpSpMk id="29" creationId="{6D676D0C-55CE-4657-9E3B-C6C1AE1FD093}"/>
          </ac:grpSpMkLst>
        </pc:grpChg>
        <pc:picChg chg="add del mod">
          <ac:chgData name="hassan MH" userId="84cd2103f36ef0dc" providerId="LiveId" clId="{AAE74A20-8704-4AB7-9C4B-AE3F22FEC13C}" dt="2020-06-13T12:20:07.078" v="680" actId="478"/>
          <ac:picMkLst>
            <pc:docMk/>
            <pc:sldMk cId="520535237" sldId="257"/>
            <ac:picMk id="5" creationId="{5989B8F8-74A1-4A80-9BD4-C382F3A53090}"/>
          </ac:picMkLst>
        </pc:picChg>
        <pc:picChg chg="add del mod">
          <ac:chgData name="hassan MH" userId="84cd2103f36ef0dc" providerId="LiveId" clId="{AAE74A20-8704-4AB7-9C4B-AE3F22FEC13C}" dt="2020-06-13T12:45:31.789" v="1373" actId="478"/>
          <ac:picMkLst>
            <pc:docMk/>
            <pc:sldMk cId="520535237" sldId="257"/>
            <ac:picMk id="6" creationId="{30BB92AE-3B5A-439D-B489-FDA836592459}"/>
          </ac:picMkLst>
        </pc:picChg>
        <pc:picChg chg="add del mod">
          <ac:chgData name="hassan MH" userId="84cd2103f36ef0dc" providerId="LiveId" clId="{AAE74A20-8704-4AB7-9C4B-AE3F22FEC13C}" dt="2020-06-13T12:19:46.770" v="676" actId="478"/>
          <ac:picMkLst>
            <pc:docMk/>
            <pc:sldMk cId="520535237" sldId="257"/>
            <ac:picMk id="8" creationId="{8FB97ADB-D432-4E21-9DB7-C3DF293453A3}"/>
          </ac:picMkLst>
        </pc:picChg>
        <pc:picChg chg="add del mod ord">
          <ac:chgData name="hassan MH" userId="84cd2103f36ef0dc" providerId="LiveId" clId="{AAE74A20-8704-4AB7-9C4B-AE3F22FEC13C}" dt="2020-06-13T12:24:34.485" v="776" actId="478"/>
          <ac:picMkLst>
            <pc:docMk/>
            <pc:sldMk cId="520535237" sldId="257"/>
            <ac:picMk id="20" creationId="{E62EB006-7370-4E18-BB5F-453FD8785583}"/>
          </ac:picMkLst>
        </pc:picChg>
        <pc:picChg chg="add del mod">
          <ac:chgData name="hassan MH" userId="84cd2103f36ef0dc" providerId="LiveId" clId="{AAE74A20-8704-4AB7-9C4B-AE3F22FEC13C}" dt="2020-06-13T12:26:41.154" v="924" actId="478"/>
          <ac:picMkLst>
            <pc:docMk/>
            <pc:sldMk cId="520535237" sldId="257"/>
            <ac:picMk id="21" creationId="{9B8747DA-C733-4EB6-AD6A-1E0C8EE7B6F1}"/>
          </ac:picMkLst>
        </pc:picChg>
        <pc:picChg chg="add del mod">
          <ac:chgData name="hassan MH" userId="84cd2103f36ef0dc" providerId="LiveId" clId="{AAE74A20-8704-4AB7-9C4B-AE3F22FEC13C}" dt="2020-06-13T12:30:02.277" v="1011" actId="27803"/>
          <ac:picMkLst>
            <pc:docMk/>
            <pc:sldMk cId="520535237" sldId="257"/>
            <ac:picMk id="22" creationId="{6D676D0C-55CE-4657-9E3B-C6C1AE1FD093}"/>
          </ac:picMkLst>
        </pc:picChg>
        <pc:picChg chg="add del mod">
          <ac:chgData name="hassan MH" userId="84cd2103f36ef0dc" providerId="LiveId" clId="{AAE74A20-8704-4AB7-9C4B-AE3F22FEC13C}" dt="2020-06-13T12:31:58.542" v="1024" actId="478"/>
          <ac:picMkLst>
            <pc:docMk/>
            <pc:sldMk cId="520535237" sldId="257"/>
            <ac:picMk id="37" creationId="{F8AFFDAB-87A7-4C42-9E5C-46090AC76BE8}"/>
          </ac:picMkLst>
        </pc:picChg>
        <pc:picChg chg="add del">
          <ac:chgData name="hassan MH" userId="84cd2103f36ef0dc" providerId="LiveId" clId="{AAE74A20-8704-4AB7-9C4B-AE3F22FEC13C}" dt="2020-06-13T12:40:28.912" v="1142"/>
          <ac:picMkLst>
            <pc:docMk/>
            <pc:sldMk cId="520535237" sldId="257"/>
            <ac:picMk id="40" creationId="{6E428E49-CDDE-4448-9053-549A987CAAC8}"/>
          </ac:picMkLst>
        </pc:picChg>
        <pc:picChg chg="add mod ord">
          <ac:chgData name="hassan MH" userId="84cd2103f36ef0dc" providerId="LiveId" clId="{AAE74A20-8704-4AB7-9C4B-AE3F22FEC13C}" dt="2020-06-13T12:42:14.059" v="1161" actId="1076"/>
          <ac:picMkLst>
            <pc:docMk/>
            <pc:sldMk cId="520535237" sldId="257"/>
            <ac:picMk id="41" creationId="{934E4231-9E84-4A28-9E9A-98601E7F8B87}"/>
          </ac:picMkLst>
        </pc:picChg>
        <pc:picChg chg="add mod">
          <ac:chgData name="hassan MH" userId="84cd2103f36ef0dc" providerId="LiveId" clId="{AAE74A20-8704-4AB7-9C4B-AE3F22FEC13C}" dt="2020-06-13T12:40:44.251" v="1148" actId="1076"/>
          <ac:picMkLst>
            <pc:docMk/>
            <pc:sldMk cId="520535237" sldId="257"/>
            <ac:picMk id="42" creationId="{70F7B137-9377-4232-93AA-C857EA818B77}"/>
          </ac:picMkLst>
        </pc:picChg>
        <pc:picChg chg="add del mod">
          <ac:chgData name="hassan MH" userId="84cd2103f36ef0dc" providerId="LiveId" clId="{AAE74A20-8704-4AB7-9C4B-AE3F22FEC13C}" dt="2020-06-13T12:44:10.331" v="1319" actId="478"/>
          <ac:picMkLst>
            <pc:docMk/>
            <pc:sldMk cId="520535237" sldId="257"/>
            <ac:picMk id="43" creationId="{5B821902-9844-4458-92EB-BBE630CCC746}"/>
          </ac:picMkLst>
        </pc:picChg>
        <pc:picChg chg="add mod">
          <ac:chgData name="hassan MH" userId="84cd2103f36ef0dc" providerId="LiveId" clId="{AAE74A20-8704-4AB7-9C4B-AE3F22FEC13C}" dt="2020-06-13T12:44:51.979" v="1323" actId="1076"/>
          <ac:picMkLst>
            <pc:docMk/>
            <pc:sldMk cId="520535237" sldId="257"/>
            <ac:picMk id="44" creationId="{21386293-ADD9-4C13-BAB7-734AF8D48755}"/>
          </ac:picMkLst>
        </pc:picChg>
        <pc:cxnChg chg="add del">
          <ac:chgData name="hassan MH" userId="84cd2103f36ef0dc" providerId="LiveId" clId="{AAE74A20-8704-4AB7-9C4B-AE3F22FEC13C}" dt="2020-06-13T12:22:13.770" v="714" actId="478"/>
          <ac:cxnSpMkLst>
            <pc:docMk/>
            <pc:sldMk cId="520535237" sldId="257"/>
            <ac:cxnSpMk id="17" creationId="{8D18FF71-EAD6-4036-BDD2-FB0AE753A3D5}"/>
          </ac:cxnSpMkLst>
        </pc:cxnChg>
      </pc:sldChg>
      <pc:sldChg chg="add del">
        <pc:chgData name="hassan MH" userId="84cd2103f36ef0dc" providerId="LiveId" clId="{AAE74A20-8704-4AB7-9C4B-AE3F22FEC13C}" dt="2020-06-13T11:59:47.628" v="147"/>
        <pc:sldMkLst>
          <pc:docMk/>
          <pc:sldMk cId="1073806198" sldId="257"/>
        </pc:sldMkLst>
      </pc:sldChg>
      <pc:sldChg chg="addSp delSp modSp new mod">
        <pc:chgData name="hassan MH" userId="84cd2103f36ef0dc" providerId="LiveId" clId="{AAE74A20-8704-4AB7-9C4B-AE3F22FEC13C}" dt="2020-06-13T16:52:22.587" v="2768" actId="113"/>
        <pc:sldMkLst>
          <pc:docMk/>
          <pc:sldMk cId="2225752103" sldId="258"/>
        </pc:sldMkLst>
        <pc:spChg chg="del">
          <ac:chgData name="hassan MH" userId="84cd2103f36ef0dc" providerId="LiveId" clId="{AAE74A20-8704-4AB7-9C4B-AE3F22FEC13C}" dt="2020-06-13T12:38:25.590" v="1120" actId="478"/>
          <ac:spMkLst>
            <pc:docMk/>
            <pc:sldMk cId="2225752103" sldId="258"/>
            <ac:spMk id="2" creationId="{3309BA6F-BD2F-461C-8B13-77F689E297C9}"/>
          </ac:spMkLst>
        </pc:spChg>
        <pc:spChg chg="del">
          <ac:chgData name="hassan MH" userId="84cd2103f36ef0dc" providerId="LiveId" clId="{AAE74A20-8704-4AB7-9C4B-AE3F22FEC13C}" dt="2020-06-13T12:38:25.590" v="1120" actId="478"/>
          <ac:spMkLst>
            <pc:docMk/>
            <pc:sldMk cId="2225752103" sldId="258"/>
            <ac:spMk id="3" creationId="{B2D8F78B-9713-4C80-BBEE-AEDDF5FE2155}"/>
          </ac:spMkLst>
        </pc:spChg>
        <pc:spChg chg="add mod">
          <ac:chgData name="hassan MH" userId="84cd2103f36ef0dc" providerId="LiveId" clId="{AAE74A20-8704-4AB7-9C4B-AE3F22FEC13C}" dt="2020-06-13T16:52:22.587" v="2768" actId="113"/>
          <ac:spMkLst>
            <pc:docMk/>
            <pc:sldMk cId="2225752103" sldId="258"/>
            <ac:spMk id="5" creationId="{2880EFBB-824B-4F74-A703-BB6B9830A871}"/>
          </ac:spMkLst>
        </pc:spChg>
        <pc:spChg chg="add mod">
          <ac:chgData name="hassan MH" userId="84cd2103f36ef0dc" providerId="LiveId" clId="{AAE74A20-8704-4AB7-9C4B-AE3F22FEC13C}" dt="2020-06-13T16:52:21.072" v="2761" actId="1076"/>
          <ac:spMkLst>
            <pc:docMk/>
            <pc:sldMk cId="2225752103" sldId="258"/>
            <ac:spMk id="6" creationId="{455B9EE7-F975-4C33-9B30-43CE05D86728}"/>
          </ac:spMkLst>
        </pc:spChg>
        <pc:picChg chg="add mod">
          <ac:chgData name="hassan MH" userId="84cd2103f36ef0dc" providerId="LiveId" clId="{AAE74A20-8704-4AB7-9C4B-AE3F22FEC13C}" dt="2020-06-13T12:38:37.316" v="1123" actId="14100"/>
          <ac:picMkLst>
            <pc:docMk/>
            <pc:sldMk cId="2225752103" sldId="258"/>
            <ac:picMk id="4" creationId="{2893CB29-9523-4C72-B102-C4B7AC748390}"/>
          </ac:picMkLst>
        </pc:picChg>
      </pc:sldChg>
      <pc:sldChg chg="addSp delSp modSp new mod">
        <pc:chgData name="hassan MH" userId="84cd2103f36ef0dc" providerId="LiveId" clId="{AAE74A20-8704-4AB7-9C4B-AE3F22FEC13C}" dt="2020-06-13T16:52:20.253" v="2756" actId="2711"/>
        <pc:sldMkLst>
          <pc:docMk/>
          <pc:sldMk cId="3215910232" sldId="259"/>
        </pc:sldMkLst>
        <pc:spChg chg="del">
          <ac:chgData name="hassan MH" userId="84cd2103f36ef0dc" providerId="LiveId" clId="{AAE74A20-8704-4AB7-9C4B-AE3F22FEC13C}" dt="2020-06-13T12:45:00.316" v="1325" actId="478"/>
          <ac:spMkLst>
            <pc:docMk/>
            <pc:sldMk cId="3215910232" sldId="259"/>
            <ac:spMk id="2" creationId="{67C5AB40-83D0-4538-8405-179615E0A87E}"/>
          </ac:spMkLst>
        </pc:spChg>
        <pc:spChg chg="del">
          <ac:chgData name="hassan MH" userId="84cd2103f36ef0dc" providerId="LiveId" clId="{AAE74A20-8704-4AB7-9C4B-AE3F22FEC13C}" dt="2020-06-13T12:45:00.316" v="1325" actId="478"/>
          <ac:spMkLst>
            <pc:docMk/>
            <pc:sldMk cId="3215910232" sldId="259"/>
            <ac:spMk id="3" creationId="{10918675-92C0-4C06-AC19-3AE19AE169DA}"/>
          </ac:spMkLst>
        </pc:spChg>
        <pc:spChg chg="add mod">
          <ac:chgData name="hassan MH" userId="84cd2103f36ef0dc" providerId="LiveId" clId="{AAE74A20-8704-4AB7-9C4B-AE3F22FEC13C}" dt="2020-06-13T13:05:59.912" v="1506" actId="164"/>
          <ac:spMkLst>
            <pc:docMk/>
            <pc:sldMk cId="3215910232" sldId="259"/>
            <ac:spMk id="5" creationId="{B9B59EAD-282B-4774-93D9-3F0D1286C3F3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7" creationId="{CF927A9F-CAB0-4210-8D68-59214E0B721F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8" creationId="{AF0D696C-73C5-48EE-8B44-B358D4227609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9" creationId="{3A93E94F-3143-4E29-BDB7-886923814DBB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10" creationId="{8A769653-FDBA-49D2-9DFD-F9D23ED7202C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11" creationId="{1574B542-AE4A-4A86-B207-21B9610343F6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12" creationId="{6C4C09E7-4BC7-4911-AF78-B5F7E9D4245B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4" creationId="{C8CAA72D-CF64-48B1-A9E7-FAF9B413E5D5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5" creationId="{6B0286C4-2953-46DD-B822-BE3602859D73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6" creationId="{10451D68-A739-4B72-B0B5-5F11D22F1E82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7" creationId="{0E9C42A0-DA49-4BDE-9CA9-014F41926F59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8" creationId="{F738AAC6-B67D-48A1-8DFE-4A090E645CBF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9" creationId="{792CE6D0-3BB9-4654-940C-941BCF3DF954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1" creationId="{06681D1E-039B-45F3-8EDC-EEA1AEEEA081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2" creationId="{189240B3-BFBA-4449-9C32-D9DD969E026F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3" creationId="{AECA03F1-4F96-4FC5-B518-CDA2CF67952D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4" creationId="{12024B86-BC91-4D80-8D04-CDAB893B683E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5" creationId="{12F8E1C6-E8E5-4215-ADAB-F4DD8E4B488E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6" creationId="{68392BDD-2054-46F8-B977-A6CAF428A40C}"/>
          </ac:spMkLst>
        </pc:spChg>
        <pc:spChg chg="add mod">
          <ac:chgData name="hassan MH" userId="84cd2103f36ef0dc" providerId="LiveId" clId="{AAE74A20-8704-4AB7-9C4B-AE3F22FEC13C}" dt="2020-06-13T16:52:20.253" v="2756" actId="2711"/>
          <ac:spMkLst>
            <pc:docMk/>
            <pc:sldMk cId="3215910232" sldId="259"/>
            <ac:spMk id="30" creationId="{E91750B4-4D63-4CEE-A421-403872AEA305}"/>
          </ac:spMkLst>
        </pc:spChg>
        <pc:spChg chg="add mod">
          <ac:chgData name="hassan MH" userId="84cd2103f36ef0dc" providerId="LiveId" clId="{AAE74A20-8704-4AB7-9C4B-AE3F22FEC13C}" dt="2020-06-13T16:52:20.140" v="2755" actId="2711"/>
          <ac:spMkLst>
            <pc:docMk/>
            <pc:sldMk cId="3215910232" sldId="259"/>
            <ac:spMk id="31" creationId="{13C77F0D-27D4-4B2E-87D4-68C1DBE19C4E}"/>
          </ac:spMkLst>
        </pc:spChg>
        <pc:grpChg chg="add mod">
          <ac:chgData name="hassan MH" userId="84cd2103f36ef0dc" providerId="LiveId" clId="{AAE74A20-8704-4AB7-9C4B-AE3F22FEC13C}" dt="2020-06-13T13:05:59.912" v="1506" actId="164"/>
          <ac:grpSpMkLst>
            <pc:docMk/>
            <pc:sldMk cId="3215910232" sldId="259"/>
            <ac:grpSpMk id="6" creationId="{A840EA21-F1BA-408B-AA93-5842824394A0}"/>
          </ac:grpSpMkLst>
        </pc:grpChg>
        <pc:grpChg chg="add mod">
          <ac:chgData name="hassan MH" userId="84cd2103f36ef0dc" providerId="LiveId" clId="{AAE74A20-8704-4AB7-9C4B-AE3F22FEC13C}" dt="2020-06-13T13:05:59.912" v="1506" actId="164"/>
          <ac:grpSpMkLst>
            <pc:docMk/>
            <pc:sldMk cId="3215910232" sldId="259"/>
            <ac:grpSpMk id="13" creationId="{14965F43-5949-49A5-B476-986C6E728645}"/>
          </ac:grpSpMkLst>
        </pc:grpChg>
        <pc:grpChg chg="add mod">
          <ac:chgData name="hassan MH" userId="84cd2103f36ef0dc" providerId="LiveId" clId="{AAE74A20-8704-4AB7-9C4B-AE3F22FEC13C}" dt="2020-06-13T13:05:59.912" v="1506" actId="164"/>
          <ac:grpSpMkLst>
            <pc:docMk/>
            <pc:sldMk cId="3215910232" sldId="259"/>
            <ac:grpSpMk id="20" creationId="{C38F8DE2-BD52-43AD-ABD1-914C3672CC1A}"/>
          </ac:grpSpMkLst>
        </pc:grpChg>
        <pc:grpChg chg="add mod">
          <ac:chgData name="hassan MH" userId="84cd2103f36ef0dc" providerId="LiveId" clId="{AAE74A20-8704-4AB7-9C4B-AE3F22FEC13C}" dt="2020-06-13T13:07:06.978" v="1520" actId="1076"/>
          <ac:grpSpMkLst>
            <pc:docMk/>
            <pc:sldMk cId="3215910232" sldId="259"/>
            <ac:grpSpMk id="29" creationId="{D2FD7C0B-0DB9-41D0-A6E0-52E1357B3FDD}"/>
          </ac:grpSpMkLst>
        </pc:grpChg>
        <pc:picChg chg="add del mod">
          <ac:chgData name="hassan MH" userId="84cd2103f36ef0dc" providerId="LiveId" clId="{AAE74A20-8704-4AB7-9C4B-AE3F22FEC13C}" dt="2020-06-13T12:53:30.975" v="1384" actId="478"/>
          <ac:picMkLst>
            <pc:docMk/>
            <pc:sldMk cId="3215910232" sldId="259"/>
            <ac:picMk id="4" creationId="{138801C4-880A-479E-89D6-07FF47ED7294}"/>
          </ac:picMkLst>
        </pc:picChg>
        <pc:picChg chg="add del">
          <ac:chgData name="hassan MH" userId="84cd2103f36ef0dc" providerId="LiveId" clId="{AAE74A20-8704-4AB7-9C4B-AE3F22FEC13C}" dt="2020-06-13T13:05:29.120" v="1497"/>
          <ac:picMkLst>
            <pc:docMk/>
            <pc:sldMk cId="3215910232" sldId="259"/>
            <ac:picMk id="27" creationId="{4BF974CF-216E-4006-B80E-885A7548B812}"/>
          </ac:picMkLst>
        </pc:picChg>
        <pc:picChg chg="add mod">
          <ac:chgData name="hassan MH" userId="84cd2103f36ef0dc" providerId="LiveId" clId="{AAE74A20-8704-4AB7-9C4B-AE3F22FEC13C}" dt="2020-06-13T13:07:06.978" v="1520" actId="1076"/>
          <ac:picMkLst>
            <pc:docMk/>
            <pc:sldMk cId="3215910232" sldId="259"/>
            <ac:picMk id="28" creationId="{4DB9A473-8123-47B5-B623-3D23C56197C4}"/>
          </ac:picMkLst>
        </pc:picChg>
      </pc:sldChg>
      <pc:sldChg chg="addSp delSp modSp new mod">
        <pc:chgData name="hassan MH" userId="84cd2103f36ef0dc" providerId="LiveId" clId="{AAE74A20-8704-4AB7-9C4B-AE3F22FEC13C}" dt="2020-06-13T16:52:19.703" v="2753" actId="2711"/>
        <pc:sldMkLst>
          <pc:docMk/>
          <pc:sldMk cId="1120218848" sldId="260"/>
        </pc:sldMkLst>
        <pc:spChg chg="del">
          <ac:chgData name="hassan MH" userId="84cd2103f36ef0dc" providerId="LiveId" clId="{AAE74A20-8704-4AB7-9C4B-AE3F22FEC13C}" dt="2020-06-13T12:55:07.036" v="1389" actId="478"/>
          <ac:spMkLst>
            <pc:docMk/>
            <pc:sldMk cId="1120218848" sldId="260"/>
            <ac:spMk id="2" creationId="{5B0C37BC-A7B0-4909-8D79-FE41EE522D18}"/>
          </ac:spMkLst>
        </pc:spChg>
        <pc:spChg chg="del">
          <ac:chgData name="hassan MH" userId="84cd2103f36ef0dc" providerId="LiveId" clId="{AAE74A20-8704-4AB7-9C4B-AE3F22FEC13C}" dt="2020-06-13T12:55:07.036" v="1389" actId="478"/>
          <ac:spMkLst>
            <pc:docMk/>
            <pc:sldMk cId="1120218848" sldId="260"/>
            <ac:spMk id="3" creationId="{47FE8DB9-0E06-45DE-9DD8-B48B676C072D}"/>
          </ac:spMkLst>
        </pc:spChg>
        <pc:spChg chg="add mod">
          <ac:chgData name="hassan MH" userId="84cd2103f36ef0dc" providerId="LiveId" clId="{AAE74A20-8704-4AB7-9C4B-AE3F22FEC13C}" dt="2020-06-13T13:06:04.933" v="1507" actId="164"/>
          <ac:spMkLst>
            <pc:docMk/>
            <pc:sldMk cId="1120218848" sldId="260"/>
            <ac:spMk id="4" creationId="{4A9C0DC5-3731-4A4B-930A-6D278109D732}"/>
          </ac:spMkLst>
        </pc:spChg>
        <pc:spChg chg="add mod">
          <ac:chgData name="hassan MH" userId="84cd2103f36ef0dc" providerId="LiveId" clId="{AAE74A20-8704-4AB7-9C4B-AE3F22FEC13C}" dt="2020-06-13T13:06:04.933" v="1507" actId="164"/>
          <ac:spMkLst>
            <pc:docMk/>
            <pc:sldMk cId="1120218848" sldId="260"/>
            <ac:spMk id="5" creationId="{3B413A94-E22F-42BF-A5D5-8DCA888519A7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7" creationId="{C9B46999-7677-4514-A8CD-9C6BEFDC4F2D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8" creationId="{DB42EEA5-1D22-47F5-BE20-DFB5E76D94C4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9" creationId="{B8FB0811-9CDA-419B-9E98-CDB73C446F7B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10" creationId="{27D4D976-9105-4997-B9D4-F08455E32B49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11" creationId="{23604088-934B-491C-B808-495056A63BF9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12" creationId="{87269DAC-A2C1-4FD8-B61D-C9B1580AD42A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4" creationId="{BCBD4EC0-CFD6-4145-AB66-458DA630AE06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5" creationId="{5F8BF2DA-530A-431B-94EB-FED302E6411A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6" creationId="{7408FE79-A0E9-44D0-B3DD-CC9BEE3B7C02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7" creationId="{FA38F1DF-C5C5-47F8-8915-B81447779182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8" creationId="{3DC457AC-05FC-4C95-94E3-F3F9B5C79838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9" creationId="{90BF9F96-5DFA-467B-9572-960509CA520A}"/>
          </ac:spMkLst>
        </pc:spChg>
        <pc:spChg chg="add mod">
          <ac:chgData name="hassan MH" userId="84cd2103f36ef0dc" providerId="LiveId" clId="{AAE74A20-8704-4AB7-9C4B-AE3F22FEC13C}" dt="2020-06-13T13:10:01.520" v="1601" actId="1076"/>
          <ac:spMkLst>
            <pc:docMk/>
            <pc:sldMk cId="1120218848" sldId="260"/>
            <ac:spMk id="22" creationId="{9B5B43AF-C1BC-47D5-B44E-D041BBE4EC8C}"/>
          </ac:spMkLst>
        </pc:spChg>
        <pc:spChg chg="add mod">
          <ac:chgData name="hassan MH" userId="84cd2103f36ef0dc" providerId="LiveId" clId="{AAE74A20-8704-4AB7-9C4B-AE3F22FEC13C}" dt="2020-06-13T16:52:19.703" v="2753" actId="2711"/>
          <ac:spMkLst>
            <pc:docMk/>
            <pc:sldMk cId="1120218848" sldId="260"/>
            <ac:spMk id="23" creationId="{F11B1E35-691C-476E-913F-2F63D930F251}"/>
          </ac:spMkLst>
        </pc:spChg>
        <pc:spChg chg="add mod">
          <ac:chgData name="hassan MH" userId="84cd2103f36ef0dc" providerId="LiveId" clId="{AAE74A20-8704-4AB7-9C4B-AE3F22FEC13C}" dt="2020-06-13T16:51:49.512" v="2748" actId="2711"/>
          <ac:spMkLst>
            <pc:docMk/>
            <pc:sldMk cId="1120218848" sldId="260"/>
            <ac:spMk id="24" creationId="{64DF9D74-8B03-4B35-8835-16ACE45FF3CC}"/>
          </ac:spMkLst>
        </pc:spChg>
        <pc:grpChg chg="add mod">
          <ac:chgData name="hassan MH" userId="84cd2103f36ef0dc" providerId="LiveId" clId="{AAE74A20-8704-4AB7-9C4B-AE3F22FEC13C}" dt="2020-06-13T13:06:04.933" v="1507" actId="164"/>
          <ac:grpSpMkLst>
            <pc:docMk/>
            <pc:sldMk cId="1120218848" sldId="260"/>
            <ac:grpSpMk id="6" creationId="{99A5B13A-8606-4875-84D7-11B7280D1928}"/>
          </ac:grpSpMkLst>
        </pc:grpChg>
        <pc:grpChg chg="add mod">
          <ac:chgData name="hassan MH" userId="84cd2103f36ef0dc" providerId="LiveId" clId="{AAE74A20-8704-4AB7-9C4B-AE3F22FEC13C}" dt="2020-06-13T13:06:04.933" v="1507" actId="164"/>
          <ac:grpSpMkLst>
            <pc:docMk/>
            <pc:sldMk cId="1120218848" sldId="260"/>
            <ac:grpSpMk id="13" creationId="{567A6D26-FFB9-4229-8046-8426026895DE}"/>
          </ac:grpSpMkLst>
        </pc:grpChg>
        <pc:grpChg chg="add mod">
          <ac:chgData name="hassan MH" userId="84cd2103f36ef0dc" providerId="LiveId" clId="{AAE74A20-8704-4AB7-9C4B-AE3F22FEC13C}" dt="2020-06-13T13:06:04.933" v="1507" actId="164"/>
          <ac:grpSpMkLst>
            <pc:docMk/>
            <pc:sldMk cId="1120218848" sldId="260"/>
            <ac:grpSpMk id="20" creationId="{317663C0-E060-40F4-9ED0-0E06BDD1F6E8}"/>
          </ac:grpSpMkLst>
        </pc:grpChg>
        <pc:grpChg chg="add mod">
          <ac:chgData name="hassan MH" userId="84cd2103f36ef0dc" providerId="LiveId" clId="{AAE74A20-8704-4AB7-9C4B-AE3F22FEC13C}" dt="2020-06-13T13:11:15.513" v="1618" actId="14100"/>
          <ac:grpSpMkLst>
            <pc:docMk/>
            <pc:sldMk cId="1120218848" sldId="260"/>
            <ac:grpSpMk id="27" creationId="{F9EBD59F-415D-4483-B5CB-C684BDA75759}"/>
          </ac:grpSpMkLst>
        </pc:grpChg>
        <pc:picChg chg="add mod ord">
          <ac:chgData name="hassan MH" userId="84cd2103f36ef0dc" providerId="LiveId" clId="{AAE74A20-8704-4AB7-9C4B-AE3F22FEC13C}" dt="2020-06-13T13:10:01.520" v="1601" actId="1076"/>
          <ac:picMkLst>
            <pc:docMk/>
            <pc:sldMk cId="1120218848" sldId="260"/>
            <ac:picMk id="21" creationId="{58859086-C362-481E-8271-E3FBBEBC2C61}"/>
          </ac:picMkLst>
        </pc:picChg>
        <pc:picChg chg="add mod">
          <ac:chgData name="hassan MH" userId="84cd2103f36ef0dc" providerId="LiveId" clId="{AAE74A20-8704-4AB7-9C4B-AE3F22FEC13C}" dt="2020-06-13T13:11:13.639" v="1617" actId="164"/>
          <ac:picMkLst>
            <pc:docMk/>
            <pc:sldMk cId="1120218848" sldId="260"/>
            <ac:picMk id="25" creationId="{C595DFE8-4C3B-4822-86E0-A6EEE1488F90}"/>
          </ac:picMkLst>
        </pc:picChg>
        <pc:picChg chg="add mod">
          <ac:chgData name="hassan MH" userId="84cd2103f36ef0dc" providerId="LiveId" clId="{AAE74A20-8704-4AB7-9C4B-AE3F22FEC13C}" dt="2020-06-13T13:11:13.639" v="1617" actId="164"/>
          <ac:picMkLst>
            <pc:docMk/>
            <pc:sldMk cId="1120218848" sldId="260"/>
            <ac:picMk id="26" creationId="{E2C55320-F086-45ED-B5C1-690BAD068F51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1567284502" sldId="261"/>
        </pc:sldMkLst>
        <pc:spChg chg="add mod">
          <ac:chgData name="hassan MH" userId="84cd2103f36ef0dc" providerId="LiveId" clId="{AAE74A20-8704-4AB7-9C4B-AE3F22FEC13C}" dt="2020-06-13T13:12:34.313" v="1652" actId="1076"/>
          <ac:spMkLst>
            <pc:docMk/>
            <pc:sldMk cId="1567284502" sldId="261"/>
            <ac:spMk id="2" creationId="{B2FEAA4B-F0E1-4D97-9450-1071B7306C09}"/>
          </ac:spMkLst>
        </pc:spChg>
        <pc:spChg chg="add mod">
          <ac:chgData name="hassan MH" userId="84cd2103f36ef0dc" providerId="LiveId" clId="{AAE74A20-8704-4AB7-9C4B-AE3F22FEC13C}" dt="2020-06-13T13:06:08.572" v="1508" actId="164"/>
          <ac:spMkLst>
            <pc:docMk/>
            <pc:sldMk cId="1567284502" sldId="261"/>
            <ac:spMk id="3" creationId="{C37A1E18-ABC3-41DD-B7F9-585992C580C8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5" creationId="{6F7E5B81-F973-4406-A792-399832C906FC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6" creationId="{605055C1-3C88-4B88-B554-9A194F675091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7" creationId="{14233DE0-9663-4F39-92BD-88FA595B985B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8" creationId="{CA82A5A6-96AC-4A11-8E27-E18B3AF9D270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9" creationId="{082E6F20-EC8E-4E18-A802-84A12641B15B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10" creationId="{C451EE49-D7C3-4BFE-A5AD-81AB2A8944E4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2" creationId="{3405D9A2-3068-4876-AC06-5E6EB5B3925A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3" creationId="{A3F4B1FE-43D9-4C7E-B2DF-931D46DAA7E7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4" creationId="{1BC1B4E6-80FC-48CA-BB9C-0AE27ECE8E25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5" creationId="{AC1BE86F-CEBF-4033-912F-CA467A065AC3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6" creationId="{3B66A5AE-4F9D-467E-AF2F-DA688B5B8045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7" creationId="{DD416F40-9121-41F8-836E-06099DCE3D4B}"/>
          </ac:spMkLst>
        </pc:spChg>
        <pc:spChg chg="add del mod topLvl">
          <ac:chgData name="hassan MH" userId="84cd2103f36ef0dc" providerId="LiveId" clId="{AAE74A20-8704-4AB7-9C4B-AE3F22FEC13C}" dt="2020-06-13T13:16:21.297" v="1692" actId="478"/>
          <ac:spMkLst>
            <pc:docMk/>
            <pc:sldMk cId="1567284502" sldId="261"/>
            <ac:spMk id="20" creationId="{8AE7F172-2A10-46B0-A5CC-68C129E94CFC}"/>
          </ac:spMkLst>
        </pc:spChg>
        <pc:spChg chg="del mod">
          <ac:chgData name="hassan MH" userId="84cd2103f36ef0dc" providerId="LiveId" clId="{AAE74A20-8704-4AB7-9C4B-AE3F22FEC13C}" dt="2020-06-13T13:11:50.891" v="1625" actId="478"/>
          <ac:spMkLst>
            <pc:docMk/>
            <pc:sldMk cId="1567284502" sldId="261"/>
            <ac:spMk id="22" creationId="{0D893C59-E554-4E54-BEAA-3C76D0BF716B}"/>
          </ac:spMkLst>
        </pc:spChg>
        <pc:spChg chg="del mod topLvl">
          <ac:chgData name="hassan MH" userId="84cd2103f36ef0dc" providerId="LiveId" clId="{AAE74A20-8704-4AB7-9C4B-AE3F22FEC13C}" dt="2020-06-13T13:11:55.180" v="1626" actId="478"/>
          <ac:spMkLst>
            <pc:docMk/>
            <pc:sldMk cId="1567284502" sldId="261"/>
            <ac:spMk id="23" creationId="{98886B43-5E91-44DF-A312-98DF57759742}"/>
          </ac:spMkLst>
        </pc:spChg>
        <pc:spChg chg="del mod">
          <ac:chgData name="hassan MH" userId="84cd2103f36ef0dc" providerId="LiveId" clId="{AAE74A20-8704-4AB7-9C4B-AE3F22FEC13C}" dt="2020-06-13T13:11:47.237" v="1623" actId="478"/>
          <ac:spMkLst>
            <pc:docMk/>
            <pc:sldMk cId="1567284502" sldId="261"/>
            <ac:spMk id="24" creationId="{4E0D8A4A-CC9D-4895-9A3A-2C5E41AB1115}"/>
          </ac:spMkLst>
        </pc:spChg>
        <pc:spChg chg="del mod">
          <ac:chgData name="hassan MH" userId="84cd2103f36ef0dc" providerId="LiveId" clId="{AAE74A20-8704-4AB7-9C4B-AE3F22FEC13C}" dt="2020-06-13T13:11:49.305" v="1624" actId="478"/>
          <ac:spMkLst>
            <pc:docMk/>
            <pc:sldMk cId="1567284502" sldId="261"/>
            <ac:spMk id="25" creationId="{0BDAEBB5-27B8-4C04-B8C7-6E18B92F452F}"/>
          </ac:spMkLst>
        </pc:spChg>
        <pc:spChg chg="add mod topLvl">
          <ac:chgData name="hassan MH" userId="84cd2103f36ef0dc" providerId="LiveId" clId="{AAE74A20-8704-4AB7-9C4B-AE3F22FEC13C}" dt="2020-06-13T13:17:08.825" v="1704" actId="1076"/>
          <ac:spMkLst>
            <pc:docMk/>
            <pc:sldMk cId="1567284502" sldId="261"/>
            <ac:spMk id="26" creationId="{970365BA-54CD-48CD-860E-40EAAA901BF4}"/>
          </ac:spMkLst>
        </pc:spChg>
        <pc:spChg chg="add mod topLvl">
          <ac:chgData name="hassan MH" userId="84cd2103f36ef0dc" providerId="LiveId" clId="{AAE74A20-8704-4AB7-9C4B-AE3F22FEC13C}" dt="2020-06-13T13:16:41.569" v="1696" actId="1076"/>
          <ac:spMkLst>
            <pc:docMk/>
            <pc:sldMk cId="1567284502" sldId="261"/>
            <ac:spMk id="27" creationId="{4E622225-F86E-4B1D-B02B-EF113774A33F}"/>
          </ac:spMkLst>
        </pc:spChg>
        <pc:spChg chg="add mod topLvl">
          <ac:chgData name="hassan MH" userId="84cd2103f36ef0dc" providerId="LiveId" clId="{AAE74A20-8704-4AB7-9C4B-AE3F22FEC13C}" dt="2020-06-13T13:17:08.825" v="1704" actId="1076"/>
          <ac:spMkLst>
            <pc:docMk/>
            <pc:sldMk cId="1567284502" sldId="261"/>
            <ac:spMk id="28" creationId="{17667EA9-AF9E-4A59-9597-1EED6D5A6D4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29" creationId="{6663C767-53FB-4E06-AF7D-991FAF77990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0" creationId="{A41A8C04-740D-40EF-8B18-23ED1C11DB2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1" creationId="{8A2A5416-46FD-4BB6-A095-0FF4624FABB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2" creationId="{63A558B9-BD2B-4FA1-9748-5DD0021E78E2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3" creationId="{C91FE9D7-F9A1-49F0-9DCA-B771BCEA6D4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4" creationId="{AA8D9772-D0CA-4E77-8C4A-0AF69B64EC3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5" creationId="{969BFB12-B420-436E-85A6-8E90C2E25A0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6" creationId="{C18878E1-ACAD-43C7-99CB-7BE4FDDE41A6}"/>
          </ac:spMkLst>
        </pc:spChg>
        <pc:spChg chg="add mod ord">
          <ac:chgData name="hassan MH" userId="84cd2103f36ef0dc" providerId="LiveId" clId="{AAE74A20-8704-4AB7-9C4B-AE3F22FEC13C}" dt="2020-06-13T13:16:56.024" v="1700" actId="1076"/>
          <ac:spMkLst>
            <pc:docMk/>
            <pc:sldMk cId="1567284502" sldId="261"/>
            <ac:spMk id="48" creationId="{44979F10-D714-4125-9952-146F5D10FFE0}"/>
          </ac:spMkLst>
        </pc:spChg>
        <pc:grpChg chg="add mod">
          <ac:chgData name="hassan MH" userId="84cd2103f36ef0dc" providerId="LiveId" clId="{AAE74A20-8704-4AB7-9C4B-AE3F22FEC13C}" dt="2020-06-13T13:06:08.572" v="1508" actId="164"/>
          <ac:grpSpMkLst>
            <pc:docMk/>
            <pc:sldMk cId="1567284502" sldId="261"/>
            <ac:grpSpMk id="4" creationId="{3378B488-3DFD-4DE8-9C97-3B04F4387FA3}"/>
          </ac:grpSpMkLst>
        </pc:grpChg>
        <pc:grpChg chg="add mod">
          <ac:chgData name="hassan MH" userId="84cd2103f36ef0dc" providerId="LiveId" clId="{AAE74A20-8704-4AB7-9C4B-AE3F22FEC13C}" dt="2020-06-13T13:06:08.572" v="1508" actId="164"/>
          <ac:grpSpMkLst>
            <pc:docMk/>
            <pc:sldMk cId="1567284502" sldId="261"/>
            <ac:grpSpMk id="11" creationId="{C81FB32B-643F-438F-97F0-FA166C6120B9}"/>
          </ac:grpSpMkLst>
        </pc:grpChg>
        <pc:grpChg chg="add mod">
          <ac:chgData name="hassan MH" userId="84cd2103f36ef0dc" providerId="LiveId" clId="{AAE74A20-8704-4AB7-9C4B-AE3F22FEC13C}" dt="2020-06-13T13:12:32.631" v="1651" actId="1076"/>
          <ac:grpSpMkLst>
            <pc:docMk/>
            <pc:sldMk cId="1567284502" sldId="261"/>
            <ac:grpSpMk id="18" creationId="{E621B841-9D92-4DC8-AD0B-77391FEEA3F5}"/>
          </ac:grpSpMkLst>
        </pc:grpChg>
        <pc:grpChg chg="add del mod">
          <ac:chgData name="hassan MH" userId="84cd2103f36ef0dc" providerId="LiveId" clId="{AAE74A20-8704-4AB7-9C4B-AE3F22FEC13C}" dt="2020-06-13T13:11:55.180" v="1626" actId="478"/>
          <ac:grpSpMkLst>
            <pc:docMk/>
            <pc:sldMk cId="1567284502" sldId="261"/>
            <ac:grpSpMk id="19" creationId="{12A6BB30-925B-4CB2-BF0D-1CDD9A49A414}"/>
          </ac:grpSpMkLst>
        </pc:grpChg>
        <pc:grpChg chg="del mod topLvl">
          <ac:chgData name="hassan MH" userId="84cd2103f36ef0dc" providerId="LiveId" clId="{AAE74A20-8704-4AB7-9C4B-AE3F22FEC13C}" dt="2020-06-13T13:11:50.891" v="1625" actId="478"/>
          <ac:grpSpMkLst>
            <pc:docMk/>
            <pc:sldMk cId="1567284502" sldId="261"/>
            <ac:grpSpMk id="21" creationId="{4C192A6C-EE2B-4080-AA72-BFCB344D33A1}"/>
          </ac:grpSpMkLst>
        </pc:grpChg>
        <pc:grpChg chg="add del mod">
          <ac:chgData name="hassan MH" userId="84cd2103f36ef0dc" providerId="LiveId" clId="{AAE74A20-8704-4AB7-9C4B-AE3F22FEC13C}" dt="2020-06-13T13:16:19.634" v="1691" actId="165"/>
          <ac:grpSpMkLst>
            <pc:docMk/>
            <pc:sldMk cId="1567284502" sldId="261"/>
            <ac:grpSpMk id="47" creationId="{7DFD1A34-BBFF-4960-B884-1DC9950E8E2F}"/>
          </ac:grpSpMkLst>
        </pc:grpChg>
        <pc:picChg chg="add mod topLvl">
          <ac:chgData name="hassan MH" userId="84cd2103f36ef0dc" providerId="LiveId" clId="{AAE74A20-8704-4AB7-9C4B-AE3F22FEC13C}" dt="2020-06-13T13:44:18.668" v="2126" actId="207"/>
          <ac:picMkLst>
            <pc:docMk/>
            <pc:sldMk cId="1567284502" sldId="261"/>
            <ac:picMk id="38" creationId="{39B1FF58-26E4-41D1-A42D-AE1EA85FFE6B}"/>
          </ac:picMkLst>
        </pc:picChg>
        <pc:picChg chg="add del mod">
          <ac:chgData name="hassan MH" userId="84cd2103f36ef0dc" providerId="LiveId" clId="{AAE74A20-8704-4AB7-9C4B-AE3F22FEC13C}" dt="2020-06-13T13:14:56.073" v="1678" actId="478"/>
          <ac:picMkLst>
            <pc:docMk/>
            <pc:sldMk cId="1567284502" sldId="261"/>
            <ac:picMk id="40" creationId="{D8FDFBBA-9034-4434-B40C-95A33DD954D0}"/>
          </ac:picMkLst>
        </pc:picChg>
        <pc:picChg chg="add mod topLvl">
          <ac:chgData name="hassan MH" userId="84cd2103f36ef0dc" providerId="LiveId" clId="{AAE74A20-8704-4AB7-9C4B-AE3F22FEC13C}" dt="2020-06-13T13:44:33.633" v="2128" actId="207"/>
          <ac:picMkLst>
            <pc:docMk/>
            <pc:sldMk cId="1567284502" sldId="261"/>
            <ac:picMk id="42" creationId="{57617C1E-78D7-4B52-AB46-E9AC0BE6A52A}"/>
          </ac:picMkLst>
        </pc:picChg>
        <pc:picChg chg="add mod topLvl">
          <ac:chgData name="hassan MH" userId="84cd2103f36ef0dc" providerId="LiveId" clId="{AAE74A20-8704-4AB7-9C4B-AE3F22FEC13C}" dt="2020-06-13T13:44:15.680" v="2125" actId="207"/>
          <ac:picMkLst>
            <pc:docMk/>
            <pc:sldMk cId="1567284502" sldId="261"/>
            <ac:picMk id="44" creationId="{9045112B-3041-47A5-80F0-9A3FD7AE66C9}"/>
          </ac:picMkLst>
        </pc:picChg>
        <pc:picChg chg="add mod topLvl">
          <ac:chgData name="hassan MH" userId="84cd2103f36ef0dc" providerId="LiveId" clId="{AAE74A20-8704-4AB7-9C4B-AE3F22FEC13C}" dt="2020-06-13T13:44:22.663" v="2127" actId="207"/>
          <ac:picMkLst>
            <pc:docMk/>
            <pc:sldMk cId="1567284502" sldId="261"/>
            <ac:picMk id="46" creationId="{892A971A-4B39-459B-9AFC-AA1EF5714C6D}"/>
          </ac:picMkLst>
        </pc:picChg>
      </pc:sldChg>
      <pc:sldChg chg="addSp modSp add mod">
        <pc:chgData name="hassan MH" userId="84cd2103f36ef0dc" providerId="LiveId" clId="{AAE74A20-8704-4AB7-9C4B-AE3F22FEC13C}" dt="2020-06-13T16:51:04.824" v="2734"/>
        <pc:sldMkLst>
          <pc:docMk/>
          <pc:sldMk cId="1164171373" sldId="262"/>
        </pc:sldMkLst>
        <pc:spChg chg="add 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2" creationId="{CCC6C934-3B8C-419C-BDC8-E2E1C687E2CB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4" creationId="{7E475A2E-5361-4A4D-B9E8-A01BD476CDBE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5" creationId="{722DB303-3FD4-4BE6-ADB8-1DCF178353DA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6" creationId="{DAB72DE2-1531-4EAB-8DFC-7F02B2DAC14A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7" creationId="{F45A4FB2-6081-4FC1-86C0-60EAA90D5905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8" creationId="{31D9814C-D21B-40B5-A8FF-318716A5EB99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9" creationId="{375CB9E5-1412-4137-B3E7-A6FC3F08F0D6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1" creationId="{0C245B1E-E746-480D-8957-8D0BB871D7DB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2" creationId="{7D90B141-7D01-423C-8419-0AE78F59E019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3" creationId="{3404C427-A6B0-4162-BC38-7CFE0952786E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4" creationId="{25ED5BCE-94AE-4906-8CD5-711D81F09715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5" creationId="{93522889-7322-4789-97B0-78090D92D976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6" creationId="{A479B1FE-EE80-4217-BFBD-BF6AC7E11226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64171373" sldId="262"/>
            <ac:spMk id="19" creationId="{3CBCB72A-8292-4075-ACD5-825F6C01F44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64171373" sldId="262"/>
            <ac:spMk id="20" creationId="{4F71351E-FCB4-4DF9-BD4F-C654615E62C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64171373" sldId="262"/>
            <ac:spMk id="21" creationId="{B1DCF974-A949-400B-8F2C-EDB71364DE1C}"/>
          </ac:spMkLst>
        </pc:spChg>
        <pc:grpChg chg="add mod">
          <ac:chgData name="hassan MH" userId="84cd2103f36ef0dc" providerId="LiveId" clId="{AAE74A20-8704-4AB7-9C4B-AE3F22FEC13C}" dt="2020-06-13T13:18:30.474" v="1715"/>
          <ac:grpSpMkLst>
            <pc:docMk/>
            <pc:sldMk cId="1164171373" sldId="262"/>
            <ac:grpSpMk id="3" creationId="{62903539-1F2C-41CD-B454-E74BAB859B27}"/>
          </ac:grpSpMkLst>
        </pc:grpChg>
        <pc:grpChg chg="add mod">
          <ac:chgData name="hassan MH" userId="84cd2103f36ef0dc" providerId="LiveId" clId="{AAE74A20-8704-4AB7-9C4B-AE3F22FEC13C}" dt="2020-06-13T13:18:30.474" v="1715"/>
          <ac:grpSpMkLst>
            <pc:docMk/>
            <pc:sldMk cId="1164171373" sldId="262"/>
            <ac:grpSpMk id="10" creationId="{79911D69-AC78-4FC2-AF5B-AC31E569CC36}"/>
          </ac:grpSpMkLst>
        </pc:grpChg>
        <pc:grpChg chg="add mod">
          <ac:chgData name="hassan MH" userId="84cd2103f36ef0dc" providerId="LiveId" clId="{AAE74A20-8704-4AB7-9C4B-AE3F22FEC13C}" dt="2020-06-13T13:19:07.410" v="1722" actId="1076"/>
          <ac:grpSpMkLst>
            <pc:docMk/>
            <pc:sldMk cId="1164171373" sldId="262"/>
            <ac:grpSpMk id="17" creationId="{C720DF65-6ABC-4F83-8FF8-10E08B438906}"/>
          </ac:grpSpMkLst>
        </pc:grpChg>
        <pc:picChg chg="add mod">
          <ac:chgData name="hassan MH" userId="84cd2103f36ef0dc" providerId="LiveId" clId="{AAE74A20-8704-4AB7-9C4B-AE3F22FEC13C}" dt="2020-06-13T13:19:07.410" v="1722" actId="1076"/>
          <ac:picMkLst>
            <pc:docMk/>
            <pc:sldMk cId="1164171373" sldId="262"/>
            <ac:picMk id="18" creationId="{FA535DA6-6393-4893-8A4B-B44D71EC36BA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4287346009" sldId="263"/>
        </pc:sldMkLst>
        <pc:spChg chg="add mod">
          <ac:chgData name="hassan MH" userId="84cd2103f36ef0dc" providerId="LiveId" clId="{AAE74A20-8704-4AB7-9C4B-AE3F22FEC13C}" dt="2020-06-13T13:06:15.757" v="1510" actId="164"/>
          <ac:spMkLst>
            <pc:docMk/>
            <pc:sldMk cId="4287346009" sldId="263"/>
            <ac:spMk id="2" creationId="{D135E81F-11D5-433B-AA82-64690FAF6451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4" creationId="{AE7ED24A-BFFC-44F1-95D4-C5023C92024E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5" creationId="{2825840B-C3F2-4CEB-BF06-748C24CA1457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6" creationId="{B91F698D-3240-4639-B901-01B82E96A4E6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7" creationId="{143EB47C-0502-42D1-8FB1-CE62097DD39A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8" creationId="{4A75DC8F-697A-47D9-BFF0-26C186824A6A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9" creationId="{167A3EC1-2425-4351-813C-4AAFD04F6905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1" creationId="{8DB02779-6FC7-4BCC-A9F4-9A2331BB0181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2" creationId="{5AEE198C-67BD-4817-AE21-9C7A0577100A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3" creationId="{3A413260-0437-4C50-BE52-69E1FEB8C43C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4" creationId="{C53BF76A-C9E5-4A57-824A-78B2F767A5BD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5" creationId="{B06C9E23-A1B4-4565-B706-C53CD009D2DA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6" creationId="{CF2FCE48-D8E8-49AE-A41D-1C29C0C4BD1D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18" creationId="{EDFB0E52-928F-412A-A3C7-0BC68DA3E549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19" creationId="{626B9C85-4C6F-43EA-B5B9-E3171D1E8769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0" creationId="{334A89F6-BDBA-4A39-B205-598C66E5EAA3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1" creationId="{2F16B07B-2610-459D-BD71-53AC00AB5635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2" creationId="{7729124D-E7F7-4056-8527-D4A84C5E1328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3" creationId="{5195749D-A211-400D-B6A8-EB1619DD13AD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25" creationId="{6B694BA2-A889-4BB2-8B1B-B1FDD37BFD45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26" creationId="{01954958-1498-4C07-B124-7068131DE629}"/>
          </ac:spMkLst>
        </pc:spChg>
        <pc:spChg chg="add mod topLvl">
          <ac:chgData name="hassan MH" userId="84cd2103f36ef0dc" providerId="LiveId" clId="{AAE74A20-8704-4AB7-9C4B-AE3F22FEC13C}" dt="2020-06-13T13:24:30.807" v="1818" actId="165"/>
          <ac:spMkLst>
            <pc:docMk/>
            <pc:sldMk cId="4287346009" sldId="263"/>
            <ac:spMk id="27" creationId="{644091D0-25A3-4AA4-9D01-F89F9E09AC9A}"/>
          </ac:spMkLst>
        </pc:spChg>
        <pc:spChg chg="add mod topLvl">
          <ac:chgData name="hassan MH" userId="84cd2103f36ef0dc" providerId="LiveId" clId="{AAE74A20-8704-4AB7-9C4B-AE3F22FEC13C}" dt="2020-06-13T13:24:30.807" v="1818" actId="165"/>
          <ac:spMkLst>
            <pc:docMk/>
            <pc:sldMk cId="4287346009" sldId="263"/>
            <ac:spMk id="28" creationId="{DB3B49E2-4887-464C-8921-DB0A78082A7B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29" creationId="{C2183325-85FE-43CE-8EE8-48F32B9631D3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30" creationId="{8A1ADD6D-1D78-48AC-9BF7-83FD603DB28E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31" creationId="{7CC58DCE-02B5-4797-BB43-007A7133FE60}"/>
          </ac:spMkLst>
        </pc:spChg>
        <pc:spChg chg="add mod topLvl">
          <ac:chgData name="hassan MH" userId="84cd2103f36ef0dc" providerId="LiveId" clId="{AAE74A20-8704-4AB7-9C4B-AE3F22FEC13C}" dt="2020-06-13T16:44:28.177" v="2661" actId="1076"/>
          <ac:spMkLst>
            <pc:docMk/>
            <pc:sldMk cId="4287346009" sldId="263"/>
            <ac:spMk id="32" creationId="{B35789FC-7F80-44F5-94DE-690506120EC7}"/>
          </ac:spMkLst>
        </pc:spChg>
        <pc:spChg chg="add del mod">
          <ac:chgData name="hassan MH" userId="84cd2103f36ef0dc" providerId="LiveId" clId="{AAE74A20-8704-4AB7-9C4B-AE3F22FEC13C}" dt="2020-06-13T13:21:48.075" v="1789" actId="478"/>
          <ac:spMkLst>
            <pc:docMk/>
            <pc:sldMk cId="4287346009" sldId="263"/>
            <ac:spMk id="34" creationId="{285B73E4-759F-40AF-9E39-040F4837FCB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87346009" sldId="263"/>
            <ac:spMk id="35" creationId="{DB0943A3-5937-4817-A5E6-C56933492C0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87346009" sldId="263"/>
            <ac:spMk id="36" creationId="{85F0E6D8-1256-4A4A-A64D-FEF44C2875D6}"/>
          </ac:spMkLst>
        </pc:s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3" creationId="{0412753C-F3FB-4907-AF41-13E6275AD4D2}"/>
          </ac:grpSpMkLst>
        </pc:gr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10" creationId="{D1491EE7-46D2-4B0A-A687-331789DA7D6F}"/>
          </ac:grpSpMkLst>
        </pc:gr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17" creationId="{51843F8F-5732-40B9-A5DD-B9E15247B2B0}"/>
          </ac:grpSpMkLst>
        </pc:gr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24" creationId="{49093200-3860-4B34-9E0C-CEC929A7E53B}"/>
          </ac:grpSpMkLst>
        </pc:grpChg>
        <pc:grpChg chg="add del mod">
          <ac:chgData name="hassan MH" userId="84cd2103f36ef0dc" providerId="LiveId" clId="{AAE74A20-8704-4AB7-9C4B-AE3F22FEC13C}" dt="2020-06-13T13:24:30.807" v="1818" actId="165"/>
          <ac:grpSpMkLst>
            <pc:docMk/>
            <pc:sldMk cId="4287346009" sldId="263"/>
            <ac:grpSpMk id="39" creationId="{22BF6247-DE56-4CA3-AE2D-146E85017F82}"/>
          </ac:grpSpMkLst>
        </pc:grpChg>
        <pc:picChg chg="add del mod">
          <ac:chgData name="hassan MH" userId="84cd2103f36ef0dc" providerId="LiveId" clId="{AAE74A20-8704-4AB7-9C4B-AE3F22FEC13C}" dt="2020-06-13T13:21:28.344" v="1781" actId="478"/>
          <ac:picMkLst>
            <pc:docMk/>
            <pc:sldMk cId="4287346009" sldId="263"/>
            <ac:picMk id="33" creationId="{97004B60-F717-4D54-B797-EC9FCB0DD054}"/>
          </ac:picMkLst>
        </pc:picChg>
        <pc:picChg chg="add del mod">
          <ac:chgData name="hassan MH" userId="84cd2103f36ef0dc" providerId="LiveId" clId="{AAE74A20-8704-4AB7-9C4B-AE3F22FEC13C}" dt="2020-06-13T13:22:59.200" v="1796" actId="478"/>
          <ac:picMkLst>
            <pc:docMk/>
            <pc:sldMk cId="4287346009" sldId="263"/>
            <ac:picMk id="37" creationId="{D31A7184-CC21-4BF5-A334-585338F8B93F}"/>
          </ac:picMkLst>
        </pc:picChg>
        <pc:picChg chg="add mod">
          <ac:chgData name="hassan MH" userId="84cd2103f36ef0dc" providerId="LiveId" clId="{AAE74A20-8704-4AB7-9C4B-AE3F22FEC13C}" dt="2020-06-13T13:24:10.600" v="1812" actId="1076"/>
          <ac:picMkLst>
            <pc:docMk/>
            <pc:sldMk cId="4287346009" sldId="263"/>
            <ac:picMk id="38" creationId="{04143329-5803-4E8D-A92E-B829FAD3690E}"/>
          </ac:picMkLst>
        </pc:picChg>
      </pc:sldChg>
      <pc:sldChg chg="addSp modSp add mod">
        <pc:chgData name="hassan MH" userId="84cd2103f36ef0dc" providerId="LiveId" clId="{AAE74A20-8704-4AB7-9C4B-AE3F22FEC13C}" dt="2020-06-13T16:51:04.824" v="2734"/>
        <pc:sldMkLst>
          <pc:docMk/>
          <pc:sldMk cId="2295990956" sldId="264"/>
        </pc:sldMkLst>
        <pc:spChg chg="add 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" creationId="{96540A96-17E4-44DC-8010-782637B4EA21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4" creationId="{C642E600-1EF8-4FB6-A8F5-0158B224F6B5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5" creationId="{5C57D124-2522-4C22-B3E8-C4C1A1D20BD2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6" creationId="{401F464D-FCBB-4E30-A98A-E7E29B629E13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7" creationId="{3506CC6B-5EF2-4CC2-8273-53EC7B7D76B3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8" creationId="{352EC5D5-759F-4028-B5A4-AE73E38AED32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9" creationId="{2F8609EF-4EDF-4531-B182-606469DD7FB0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1" creationId="{28231625-F208-4875-A6CF-A703DEB6050D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2" creationId="{B41F1184-EBCB-44AC-9D6B-AC620CA81DA1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3" creationId="{42528161-092C-4E53-9B7B-25660131D74B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4" creationId="{B52080F5-FE09-44FB-8FD5-59D3CEC7DB1C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5" creationId="{75871202-487B-49D9-92BA-869904E67B25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6" creationId="{21AB008B-4315-4DB8-97EA-9F02597E259D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8" creationId="{5C52691A-2F52-4013-A6C8-BCF3C2E43995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9" creationId="{456ADD75-FDB9-49D1-AF5B-BFC7DBE8065B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0" creationId="{73AAD215-3AC9-4DB5-BB92-36B0014C3161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1" creationId="{41980F87-F5A1-401F-A59B-14B09BA95470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2" creationId="{4A589E22-4EBF-41AC-8435-B7C2EB99A84F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3" creationId="{E70FD20F-1005-4279-907D-6538F3F3EAC0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5" creationId="{96813A7A-A204-4158-BD4E-D81EA60E43A8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6" creationId="{03AA019F-FEF6-4D02-B8D6-CEEE9D4AE7B2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7" creationId="{CCDC132E-47D5-46F8-A74D-C5C1148C27AC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8" creationId="{CB610D70-BF40-4D24-9077-89C14761DB67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9" creationId="{E82C065D-2330-4701-B709-7737965FA5C7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30" creationId="{B825DFFE-EACF-469E-BD28-441825E2093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295990956" sldId="264"/>
            <ac:spMk id="34" creationId="{5E058963-77B4-4796-B3FF-C348F943DE6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295990956" sldId="264"/>
            <ac:spMk id="35" creationId="{B1E6B6BA-0679-4077-ABC8-B488D76F479C}"/>
          </ac:spMkLst>
        </pc:spChg>
        <pc:spChg chg="add mod">
          <ac:chgData name="hassan MH" userId="84cd2103f36ef0dc" providerId="LiveId" clId="{AAE74A20-8704-4AB7-9C4B-AE3F22FEC13C}" dt="2020-06-13T13:48:32.503" v="2167" actId="1076"/>
          <ac:spMkLst>
            <pc:docMk/>
            <pc:sldMk cId="2295990956" sldId="264"/>
            <ac:spMk id="36" creationId="{94D86DC5-06C4-44E1-9224-E953567441F2}"/>
          </ac:spMkLst>
        </pc:s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3" creationId="{A1FB917F-9E1E-478B-8B98-BA297FB1282C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10" creationId="{D2ED0504-F477-423B-BC93-DE65AC026BE2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17" creationId="{D4C44666-3DFA-420D-8458-BF3A5674E6FE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24" creationId="{FA2CA1E1-9C1C-4EAF-8BD9-FC03ADB23F39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31" creationId="{3D76839B-BF22-4FDB-A58A-134C24962967}"/>
          </ac:grpSpMkLst>
        </pc:grpChg>
        <pc:picChg chg="add mod ord">
          <ac:chgData name="hassan MH" userId="84cd2103f36ef0dc" providerId="LiveId" clId="{AAE74A20-8704-4AB7-9C4B-AE3F22FEC13C}" dt="2020-06-13T13:48:37.399" v="2169" actId="1076"/>
          <ac:picMkLst>
            <pc:docMk/>
            <pc:sldMk cId="2295990956" sldId="264"/>
            <ac:picMk id="32" creationId="{4863BF11-9F3E-4FE4-A62C-4641C85F6583}"/>
          </ac:picMkLst>
        </pc:picChg>
        <pc:picChg chg="add mod">
          <ac:chgData name="hassan MH" userId="84cd2103f36ef0dc" providerId="LiveId" clId="{AAE74A20-8704-4AB7-9C4B-AE3F22FEC13C}" dt="2020-06-13T13:26:39.713" v="1837" actId="1076"/>
          <ac:picMkLst>
            <pc:docMk/>
            <pc:sldMk cId="2295990956" sldId="264"/>
            <ac:picMk id="33" creationId="{D5F6EBFB-0C47-47A9-9553-1B57ABFB8A6C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649730420" sldId="265"/>
        </pc:sldMkLst>
        <pc:spChg chg="add mod">
          <ac:chgData name="hassan MH" userId="84cd2103f36ef0dc" providerId="LiveId" clId="{AAE74A20-8704-4AB7-9C4B-AE3F22FEC13C}" dt="2020-06-13T13:06:25.220" v="1512" actId="164"/>
          <ac:spMkLst>
            <pc:docMk/>
            <pc:sldMk cId="649730420" sldId="265"/>
            <ac:spMk id="2" creationId="{662CD407-4405-402E-918E-0CCAA33FD8C0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4" creationId="{1F267A34-97AA-4035-8CA6-BFAC542E74FF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5" creationId="{31C2D97F-19BF-41D4-AB77-ABEF42C06C73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6" creationId="{25630E3D-18DF-4C8E-8EB0-E9D5AE479BE3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7" creationId="{842DBE77-B2E0-4635-891F-2C22846C1E9D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8" creationId="{7B6B896C-AED9-4B95-B107-BD125E9EFCB4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9" creationId="{77108FAD-5E6F-41A8-BDDB-7BABC762303C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1" creationId="{B4FEC0D9-A25E-4CD4-83D4-C99247CA7EFC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2" creationId="{3EDB84A8-3208-4A41-8EE9-7B5021C6E602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3" creationId="{0A42B04D-4BE9-4409-B135-5FCD70CA0B48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4" creationId="{C3BD4B64-0F5A-4E0C-8D09-7C2CB5887D0A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5" creationId="{13D9B505-736E-44C7-998F-2DA2057815C3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6" creationId="{2AF56896-69E8-46D4-ABCE-467D7E99C463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18" creationId="{3A084460-58BF-4018-B5DD-1091FBD1F9ED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19" creationId="{40C9ACBC-55CA-4C50-81C0-7F6856ED3AA6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0" creationId="{08AFF9B0-5809-4C8F-BF3F-A3BD4E1003C5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1" creationId="{C9E8A085-3F91-459A-A0CC-10CD5FA432E1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2" creationId="{DFA0D2FC-452E-4EF5-8CA7-91E33845A21A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3" creationId="{B892A8A1-5B8E-4AE5-99EB-1841CE40DABA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6" creationId="{573EE5C5-4D32-473B-9D48-4DB1D17A7888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7" creationId="{FF106EBE-7BB0-43B8-8548-9EF9E171BF53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8" creationId="{D85F81E4-A340-4D5F-9748-E792A3268DB1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9" creationId="{9222BFC5-BC7F-4ED2-B9CE-71602316386F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30" creationId="{8F670C9A-8F61-4282-A60C-13B79F78CF0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2" creationId="{E44F9B3E-70BB-4F1A-BB9F-147B9FE120E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3" creationId="{DEF2EE96-854E-4722-942A-EF14EA174F1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4" creationId="{0D66339C-4E18-4690-BF37-EEAE74F8574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5" creationId="{36D62699-C50D-4DFE-B1E7-FE64AB8FEFF8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6" creationId="{33AA359B-A31F-4288-9F52-BDA1F933BD33}"/>
          </ac:spMkLst>
        </pc:s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3" creationId="{4512FD16-4834-441C-9E27-7D436C43295F}"/>
          </ac:grpSpMkLst>
        </pc:gr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10" creationId="{06B94BF6-7A53-43FC-9D1A-B91B9300F2F2}"/>
          </ac:grpSpMkLst>
        </pc:gr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17" creationId="{0480E062-4E0D-4C06-9BFD-1A61D01FB441}"/>
          </ac:grpSpMkLst>
        </pc:gr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24" creationId="{BE8FA6C6-7838-49CA-A203-889AB31A8451}"/>
          </ac:grpSpMkLst>
        </pc:grpChg>
        <pc:grpChg chg="add del mod">
          <ac:chgData name="hassan MH" userId="84cd2103f36ef0dc" providerId="LiveId" clId="{AAE74A20-8704-4AB7-9C4B-AE3F22FEC13C}" dt="2020-06-13T13:28:42.672" v="1871" actId="165"/>
          <ac:grpSpMkLst>
            <pc:docMk/>
            <pc:sldMk cId="649730420" sldId="265"/>
            <ac:grpSpMk id="31" creationId="{F3880968-0CD1-4278-BBCD-6AA1E37A2272}"/>
          </ac:grpSpMkLst>
        </pc:grpChg>
        <pc:picChg chg="add mod topLvl">
          <ac:chgData name="hassan MH" userId="84cd2103f36ef0dc" providerId="LiveId" clId="{AAE74A20-8704-4AB7-9C4B-AE3F22FEC13C}" dt="2020-06-13T13:30:14.115" v="1902" actId="1076"/>
          <ac:picMkLst>
            <pc:docMk/>
            <pc:sldMk cId="649730420" sldId="265"/>
            <ac:picMk id="25" creationId="{F61708F1-5CD1-4593-B593-DF564D743BA6}"/>
          </ac:picMkLst>
        </pc:picChg>
        <pc:picChg chg="add mod">
          <ac:chgData name="hassan MH" userId="84cd2103f36ef0dc" providerId="LiveId" clId="{AAE74A20-8704-4AB7-9C4B-AE3F22FEC13C}" dt="2020-06-13T13:31:05.832" v="1913" actId="1076"/>
          <ac:picMkLst>
            <pc:docMk/>
            <pc:sldMk cId="649730420" sldId="265"/>
            <ac:picMk id="37" creationId="{CDD6A52F-4102-46ED-8110-AADF5F0DC879}"/>
          </ac:picMkLst>
        </pc:picChg>
        <pc:picChg chg="add mod">
          <ac:chgData name="hassan MH" userId="84cd2103f36ef0dc" providerId="LiveId" clId="{AAE74A20-8704-4AB7-9C4B-AE3F22FEC13C}" dt="2020-06-13T13:44:10.271" v="2124" actId="207"/>
          <ac:picMkLst>
            <pc:docMk/>
            <pc:sldMk cId="649730420" sldId="265"/>
            <ac:picMk id="38" creationId="{769B5298-8257-4A71-A7F0-0B3B141458AA}"/>
          </ac:picMkLst>
        </pc:picChg>
        <pc:picChg chg="add mod">
          <ac:chgData name="hassan MH" userId="84cd2103f36ef0dc" providerId="LiveId" clId="{AAE74A20-8704-4AB7-9C4B-AE3F22FEC13C}" dt="2020-06-13T13:30:14.115" v="1902" actId="1076"/>
          <ac:picMkLst>
            <pc:docMk/>
            <pc:sldMk cId="649730420" sldId="265"/>
            <ac:picMk id="39" creationId="{E08407F1-F22D-439B-AF1C-7505EC4A2DC6}"/>
          </ac:picMkLst>
        </pc:picChg>
        <pc:picChg chg="add mod">
          <ac:chgData name="hassan MH" userId="84cd2103f36ef0dc" providerId="LiveId" clId="{AAE74A20-8704-4AB7-9C4B-AE3F22FEC13C}" dt="2020-06-13T13:30:14.115" v="1902" actId="1076"/>
          <ac:picMkLst>
            <pc:docMk/>
            <pc:sldMk cId="649730420" sldId="265"/>
            <ac:picMk id="40" creationId="{494BA5BF-2FE3-483C-9688-9601549BD583}"/>
          </ac:picMkLst>
        </pc:picChg>
        <pc:picChg chg="add mod">
          <ac:chgData name="hassan MH" userId="84cd2103f36ef0dc" providerId="LiveId" clId="{AAE74A20-8704-4AB7-9C4B-AE3F22FEC13C}" dt="2020-06-13T13:44:07.080" v="2123" actId="207"/>
          <ac:picMkLst>
            <pc:docMk/>
            <pc:sldMk cId="649730420" sldId="265"/>
            <ac:picMk id="42" creationId="{6769AAEA-74D1-4510-93B4-F397357554F5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1581022384" sldId="266"/>
        </pc:sldMkLst>
        <pc:spChg chg="add mod">
          <ac:chgData name="hassan MH" userId="84cd2103f36ef0dc" providerId="LiveId" clId="{AAE74A20-8704-4AB7-9C4B-AE3F22FEC13C}" dt="2020-06-13T13:06:28.966" v="1513" actId="164"/>
          <ac:spMkLst>
            <pc:docMk/>
            <pc:sldMk cId="1581022384" sldId="266"/>
            <ac:spMk id="2" creationId="{0F8F1E48-B3BD-483D-B7CE-5BB7EAE48E9A}"/>
          </ac:spMkLst>
        </pc:spChg>
        <pc:spChg chg="add mod">
          <ac:chgData name="hassan MH" userId="84cd2103f36ef0dc" providerId="LiveId" clId="{AAE74A20-8704-4AB7-9C4B-AE3F22FEC13C}" dt="2020-06-13T13:06:28.966" v="1513" actId="164"/>
          <ac:spMkLst>
            <pc:docMk/>
            <pc:sldMk cId="1581022384" sldId="266"/>
            <ac:spMk id="3" creationId="{83199162-09D8-48FD-80CE-8D4037BF6B0D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7" creationId="{D255ABB6-920A-4AC9-9FBD-4A2302A2E9E2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8" creationId="{F36D9908-F10F-4FFB-B8A3-FD7C5F6977AC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9" creationId="{A290A938-6636-427E-820E-B3905140D88A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10" creationId="{82B786D5-CFFA-4DD1-9271-149EABF18DB0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11" creationId="{845FA085-F0D5-48E4-BA47-102F0D92E051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12" creationId="{287BA9B3-0BF9-4677-A7E2-A9B15F1A8B25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4" creationId="{8A10A4A2-870A-4A65-8FF3-0E3DB051FC61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5" creationId="{6C5D5815-20DC-43E0-8B7A-3E767CA430C5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6" creationId="{B7E7988D-DB98-4B70-AD04-F8885228EFEA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7" creationId="{9F514A2B-9547-4046-A7C3-9C9677583B4B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8" creationId="{E3CF8CA0-2EBC-4B56-B9FF-2C4D31C9AF1F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9" creationId="{52109D42-8135-478E-87C0-AB9806DC1A37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1" creationId="{449800FD-3216-4C67-8653-0F007DA3E431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2" creationId="{F5B6BFC6-F707-4CE4-AFC7-6E35B97AF336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3" creationId="{26CC9B54-5947-4198-AA2C-06AFFC184166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4" creationId="{E15F853B-E648-4351-A72C-E76624B2119A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5" creationId="{145C27D3-C10E-4216-BE6B-6181DC79101E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6" creationId="{0E937CD6-5405-455D-BA3C-D6F7724BE159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28" creationId="{56599879-2BCA-48FA-A155-C516C38D081C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29" creationId="{BC5FA61E-D4B6-4CD6-8B1F-8B93FC85A8FD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30" creationId="{AB3A96BA-00B1-4162-9447-FA833210C3D8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31" creationId="{11BEB8FA-5028-48D9-96D0-EBC0E589B87F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37" creationId="{D0535ADB-0491-4555-ABE1-04D552BD06E0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38" creationId="{145CDEC1-874F-4607-AB94-B67D59A295EF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39" creationId="{7F8DA387-678B-45BA-888A-F7C01308B216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40" creationId="{79A75B63-40E7-43FB-A0D2-2F00BFAF08E5}"/>
          </ac:spMkLst>
        </pc:s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6" creationId="{E07D8321-0EAC-4CA2-B8D5-2119FD26E20A}"/>
          </ac:grpSpMkLst>
        </pc:gr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13" creationId="{67CF40B8-B673-4564-B573-833A3E450E35}"/>
          </ac:grpSpMkLst>
        </pc:gr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20" creationId="{2DCF88F2-BF17-406D-9876-BC4E6CC2DA0B}"/>
          </ac:grpSpMkLst>
        </pc:gr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27" creationId="{FBAD9752-EF56-4823-A8B4-7CB9FEF2E07B}"/>
          </ac:grpSpMkLst>
        </pc:grpChg>
        <pc:grpChg chg="add del mod">
          <ac:chgData name="hassan MH" userId="84cd2103f36ef0dc" providerId="LiveId" clId="{AAE74A20-8704-4AB7-9C4B-AE3F22FEC13C}" dt="2020-06-13T13:35:39.284" v="2002" actId="165"/>
          <ac:grpSpMkLst>
            <pc:docMk/>
            <pc:sldMk cId="1581022384" sldId="266"/>
            <ac:grpSpMk id="32" creationId="{6EDA9A7F-C2BE-4557-AE5D-8E8E9EB0CDB8}"/>
          </ac:grpSpMkLst>
        </pc:grpChg>
        <pc:grpChg chg="add mod">
          <ac:chgData name="hassan MH" userId="84cd2103f36ef0dc" providerId="LiveId" clId="{AAE74A20-8704-4AB7-9C4B-AE3F22FEC13C}" dt="2020-06-13T13:36:59.690" v="2021" actId="164"/>
          <ac:grpSpMkLst>
            <pc:docMk/>
            <pc:sldMk cId="1581022384" sldId="266"/>
            <ac:grpSpMk id="45" creationId="{4338A0E1-D8C2-4B49-8A87-A324BDBAE69A}"/>
          </ac:grpSpMkLst>
        </pc:grpChg>
        <pc:grpChg chg="add del mod">
          <ac:chgData name="hassan MH" userId="84cd2103f36ef0dc" providerId="LiveId" clId="{AAE74A20-8704-4AB7-9C4B-AE3F22FEC13C}" dt="2020-06-13T13:43:56.927" v="2121" actId="165"/>
          <ac:grpSpMkLst>
            <pc:docMk/>
            <pc:sldMk cId="1581022384" sldId="266"/>
            <ac:grpSpMk id="46" creationId="{946A1548-C908-48CA-ACDD-3D2565DA6CAF}"/>
          </ac:grpSpMkLst>
        </pc:grpChg>
        <pc:graphicFrameChg chg="add del mod modGraphic">
          <ac:chgData name="hassan MH" userId="84cd2103f36ef0dc" providerId="LiveId" clId="{AAE74A20-8704-4AB7-9C4B-AE3F22FEC13C}" dt="2020-06-13T14:03:46.021" v="2530" actId="478"/>
          <ac:graphicFrameMkLst>
            <pc:docMk/>
            <pc:sldMk cId="1581022384" sldId="266"/>
            <ac:graphicFrameMk id="5" creationId="{22DF4B2D-F9FD-404B-B652-B28B8722A23D}"/>
          </ac:graphicFrameMkLst>
        </pc:graphicFrameChg>
        <pc:graphicFrameChg chg="add mod">
          <ac:chgData name="hassan MH" userId="84cd2103f36ef0dc" providerId="LiveId" clId="{AAE74A20-8704-4AB7-9C4B-AE3F22FEC13C}" dt="2020-06-13T13:36:45.839" v="2017" actId="1076"/>
          <ac:graphicFrameMkLst>
            <pc:docMk/>
            <pc:sldMk cId="1581022384" sldId="266"/>
            <ac:graphicFrameMk id="43" creationId="{F6A1A2DF-9896-4491-B2A8-594743D40D88}"/>
          </ac:graphicFrameMkLst>
        </pc:graphicFrameChg>
        <pc:picChg chg="add mod topLvl">
          <ac:chgData name="hassan MH" userId="84cd2103f36ef0dc" providerId="LiveId" clId="{AAE74A20-8704-4AB7-9C4B-AE3F22FEC13C}" dt="2020-06-13T13:43:56.927" v="2121" actId="165"/>
          <ac:picMkLst>
            <pc:docMk/>
            <pc:sldMk cId="1581022384" sldId="266"/>
            <ac:picMk id="33" creationId="{E04C0ACE-F554-4F89-9C06-90929B0EDEF0}"/>
          </ac:picMkLst>
        </pc:picChg>
        <pc:picChg chg="add mod topLvl">
          <ac:chgData name="hassan MH" userId="84cd2103f36ef0dc" providerId="LiveId" clId="{AAE74A20-8704-4AB7-9C4B-AE3F22FEC13C}" dt="2020-06-13T13:43:56.927" v="2121" actId="165"/>
          <ac:picMkLst>
            <pc:docMk/>
            <pc:sldMk cId="1581022384" sldId="266"/>
            <ac:picMk id="34" creationId="{916A6251-5F79-4D15-B6DC-0FB93522AFB3}"/>
          </ac:picMkLst>
        </pc:picChg>
        <pc:picChg chg="add mod topLvl">
          <ac:chgData name="hassan MH" userId="84cd2103f36ef0dc" providerId="LiveId" clId="{AAE74A20-8704-4AB7-9C4B-AE3F22FEC13C}" dt="2020-06-13T13:44:00.823" v="2122" actId="207"/>
          <ac:picMkLst>
            <pc:docMk/>
            <pc:sldMk cId="1581022384" sldId="266"/>
            <ac:picMk id="35" creationId="{1FD5A9C3-CB7E-4EC3-A832-0803D837F9C1}"/>
          </ac:picMkLst>
        </pc:picChg>
        <pc:picChg chg="add mod topLvl">
          <ac:chgData name="hassan MH" userId="84cd2103f36ef0dc" providerId="LiveId" clId="{AAE74A20-8704-4AB7-9C4B-AE3F22FEC13C}" dt="2020-06-13T13:43:56.927" v="2121" actId="165"/>
          <ac:picMkLst>
            <pc:docMk/>
            <pc:sldMk cId="1581022384" sldId="266"/>
            <ac:picMk id="36" creationId="{8DD3DF5A-FA1A-4047-9026-2A9F0D08B5C4}"/>
          </ac:picMkLst>
        </pc:picChg>
        <pc:picChg chg="add del mod">
          <ac:chgData name="hassan MH" userId="84cd2103f36ef0dc" providerId="LiveId" clId="{AAE74A20-8704-4AB7-9C4B-AE3F22FEC13C}" dt="2020-06-13T13:37:11.563" v="2027" actId="478"/>
          <ac:picMkLst>
            <pc:docMk/>
            <pc:sldMk cId="1581022384" sldId="266"/>
            <ac:picMk id="44" creationId="{F88DF4CB-B214-466B-A369-9DC55567ED8D}"/>
          </ac:picMkLst>
        </pc:picChg>
        <pc:picChg chg="add mod">
          <ac:chgData name="hassan MH" userId="84cd2103f36ef0dc" providerId="LiveId" clId="{AAE74A20-8704-4AB7-9C4B-AE3F22FEC13C}" dt="2020-06-13T14:02:35.385" v="2495" actId="571"/>
          <ac:picMkLst>
            <pc:docMk/>
            <pc:sldMk cId="1581022384" sldId="266"/>
            <ac:picMk id="47" creationId="{94D8580F-43CC-426B-A886-97BE99235D4A}"/>
          </ac:picMkLst>
        </pc:picChg>
        <pc:picChg chg="add mod">
          <ac:chgData name="hassan MH" userId="84cd2103f36ef0dc" providerId="LiveId" clId="{AAE74A20-8704-4AB7-9C4B-AE3F22FEC13C}" dt="2020-06-13T14:02:35.385" v="2495" actId="571"/>
          <ac:picMkLst>
            <pc:docMk/>
            <pc:sldMk cId="1581022384" sldId="266"/>
            <ac:picMk id="48" creationId="{3596DDBC-0B4B-4E80-BC62-FA926A6F4FE2}"/>
          </ac:picMkLst>
        </pc:picChg>
        <pc:picChg chg="add mod">
          <ac:chgData name="hassan MH" userId="84cd2103f36ef0dc" providerId="LiveId" clId="{AAE74A20-8704-4AB7-9C4B-AE3F22FEC13C}" dt="2020-06-13T14:02:35.385" v="2495" actId="571"/>
          <ac:picMkLst>
            <pc:docMk/>
            <pc:sldMk cId="1581022384" sldId="266"/>
            <ac:picMk id="49" creationId="{68443FA5-14D1-4533-A174-8697221F1968}"/>
          </ac:picMkLst>
        </pc:picChg>
      </pc:sldChg>
      <pc:sldChg chg="addSp modSp add mod ord">
        <pc:chgData name="hassan MH" userId="84cd2103f36ef0dc" providerId="LiveId" clId="{AAE74A20-8704-4AB7-9C4B-AE3F22FEC13C}" dt="2020-06-13T16:51:04.824" v="2734"/>
        <pc:sldMkLst>
          <pc:docMk/>
          <pc:sldMk cId="3852549028" sldId="267"/>
        </pc:sldMkLst>
        <pc:spChg chg="add mod">
          <ac:chgData name="hassan MH" userId="84cd2103f36ef0dc" providerId="LiveId" clId="{AAE74A20-8704-4AB7-9C4B-AE3F22FEC13C}" dt="2020-06-13T13:06:33.412" v="1514" actId="164"/>
          <ac:spMkLst>
            <pc:docMk/>
            <pc:sldMk cId="3852549028" sldId="267"/>
            <ac:spMk id="2" creationId="{873F0B69-1AE4-40DF-92AD-ECD40D8B4813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4" creationId="{EBE5DB5E-7AAE-47C9-8731-A55F326CB445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5" creationId="{1F4A3F38-A28E-4760-B405-FCA84B835457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6" creationId="{1DBACB39-3A72-4F7C-A39D-E2B4C961B5DF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7" creationId="{65968504-E1DE-4CEB-8840-F81236C144D9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8" creationId="{208135C4-0FDC-4661-8769-0A890CDDF2CD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9" creationId="{C476EEAE-3BED-4FA8-B0E0-96153D7E8ED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852549028" sldId="267"/>
            <ac:spMk id="12" creationId="{5D9E0889-5143-41FC-B9F0-B61B96A1E69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852549028" sldId="267"/>
            <ac:spMk id="13" creationId="{5C996C9F-A331-4A36-8EDF-22ED9B535D88}"/>
          </ac:spMkLst>
        </pc:spChg>
        <pc:grpChg chg="add mod">
          <ac:chgData name="hassan MH" userId="84cd2103f36ef0dc" providerId="LiveId" clId="{AAE74A20-8704-4AB7-9C4B-AE3F22FEC13C}" dt="2020-06-13T13:06:33.412" v="1514" actId="164"/>
          <ac:grpSpMkLst>
            <pc:docMk/>
            <pc:sldMk cId="3852549028" sldId="267"/>
            <ac:grpSpMk id="3" creationId="{5BADC04D-5F79-4B2A-AB12-7C942F0EC92F}"/>
          </ac:grpSpMkLst>
        </pc:grpChg>
        <pc:grpChg chg="add mod">
          <ac:chgData name="hassan MH" userId="84cd2103f36ef0dc" providerId="LiveId" clId="{AAE74A20-8704-4AB7-9C4B-AE3F22FEC13C}" dt="2020-06-13T13:06:33.412" v="1514" actId="164"/>
          <ac:grpSpMkLst>
            <pc:docMk/>
            <pc:sldMk cId="3852549028" sldId="267"/>
            <ac:grpSpMk id="10" creationId="{60156632-3FD6-4A4D-88E9-524B2AB97F48}"/>
          </ac:grpSpMkLst>
        </pc:grpChg>
        <pc:graphicFrameChg chg="add mod">
          <ac:chgData name="hassan MH" userId="84cd2103f36ef0dc" providerId="LiveId" clId="{AAE74A20-8704-4AB7-9C4B-AE3F22FEC13C}" dt="2020-06-13T13:38:00.197" v="2031" actId="1957"/>
          <ac:graphicFrameMkLst>
            <pc:docMk/>
            <pc:sldMk cId="3852549028" sldId="267"/>
            <ac:graphicFrameMk id="11" creationId="{DF2FF3CA-9399-4E07-856E-F35D52ACD3B3}"/>
          </ac:graphicFrameMkLst>
        </pc:graphicFrameChg>
      </pc:sldChg>
      <pc:sldChg chg="addSp modSp add mod ord">
        <pc:chgData name="hassan MH" userId="84cd2103f36ef0dc" providerId="LiveId" clId="{AAE74A20-8704-4AB7-9C4B-AE3F22FEC13C}" dt="2020-06-13T16:51:04.824" v="2734"/>
        <pc:sldMkLst>
          <pc:docMk/>
          <pc:sldMk cId="3618997943" sldId="268"/>
        </pc:sldMkLst>
        <pc:spChg chg="add mod">
          <ac:chgData name="hassan MH" userId="84cd2103f36ef0dc" providerId="LiveId" clId="{AAE74A20-8704-4AB7-9C4B-AE3F22FEC13C}" dt="2020-06-13T13:06:37.897" v="1515" actId="164"/>
          <ac:spMkLst>
            <pc:docMk/>
            <pc:sldMk cId="3618997943" sldId="268"/>
            <ac:spMk id="2" creationId="{0AE5E024-E449-4073-9A60-23BA9877FE0D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4" creationId="{57C0ACA4-5825-440E-BF05-8EEDE72E3508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5" creationId="{9976097F-D847-46DE-B794-BBA96394BA69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6" creationId="{EF93465D-29FC-4F74-B814-79018E3584BA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7" creationId="{ADCCF063-B244-4C9B-8B59-FC32F6A94023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8" creationId="{D923944E-77D0-45F6-BEDE-1CFE291F420F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9" creationId="{AA0E5502-C4E8-4B59-9F6F-DDE367D383F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618997943" sldId="268"/>
            <ac:spMk id="12" creationId="{E8504941-1B4B-4382-B4DB-19725872C888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618997943" sldId="268"/>
            <ac:spMk id="13" creationId="{52A8563A-2513-44B9-9C7A-1ACC7AC547A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618997943" sldId="268"/>
            <ac:spMk id="14" creationId="{B70C08D2-1B88-4336-B3DF-35FC7DD1A7A3}"/>
          </ac:spMkLst>
        </pc:spChg>
        <pc:grpChg chg="add mod">
          <ac:chgData name="hassan MH" userId="84cd2103f36ef0dc" providerId="LiveId" clId="{AAE74A20-8704-4AB7-9C4B-AE3F22FEC13C}" dt="2020-06-13T13:06:37.897" v="1515" actId="164"/>
          <ac:grpSpMkLst>
            <pc:docMk/>
            <pc:sldMk cId="3618997943" sldId="268"/>
            <ac:grpSpMk id="3" creationId="{FA5F25D8-53B7-4544-AD6B-9AB10A9F9FA8}"/>
          </ac:grpSpMkLst>
        </pc:grpChg>
        <pc:grpChg chg="add mod">
          <ac:chgData name="hassan MH" userId="84cd2103f36ef0dc" providerId="LiveId" clId="{AAE74A20-8704-4AB7-9C4B-AE3F22FEC13C}" dt="2020-06-13T13:06:37.897" v="1515" actId="164"/>
          <ac:grpSpMkLst>
            <pc:docMk/>
            <pc:sldMk cId="3618997943" sldId="268"/>
            <ac:grpSpMk id="10" creationId="{5AE0CFEA-5643-413C-97BE-F34DAB27964B}"/>
          </ac:grpSpMkLst>
        </pc:grpChg>
        <pc:picChg chg="add mod">
          <ac:chgData name="hassan MH" userId="84cd2103f36ef0dc" providerId="LiveId" clId="{AAE74A20-8704-4AB7-9C4B-AE3F22FEC13C}" dt="2020-06-13T13:34:20.472" v="1980" actId="1076"/>
          <ac:picMkLst>
            <pc:docMk/>
            <pc:sldMk cId="3618997943" sldId="268"/>
            <ac:picMk id="11" creationId="{6693374D-48F2-4AC1-85AE-B8C96DB77FA8}"/>
          </ac:picMkLst>
        </pc:picChg>
      </pc:sldChg>
      <pc:sldChg chg="addSp modSp add mod ord">
        <pc:chgData name="hassan MH" userId="84cd2103f36ef0dc" providerId="LiveId" clId="{AAE74A20-8704-4AB7-9C4B-AE3F22FEC13C}" dt="2020-06-13T16:51:04.824" v="2734"/>
        <pc:sldMkLst>
          <pc:docMk/>
          <pc:sldMk cId="1106897601" sldId="269"/>
        </pc:sldMkLst>
        <pc:spChg chg="add mod">
          <ac:chgData name="hassan MH" userId="84cd2103f36ef0dc" providerId="LiveId" clId="{AAE74A20-8704-4AB7-9C4B-AE3F22FEC13C}" dt="2020-06-13T13:46:18.428" v="2145" actId="164"/>
          <ac:spMkLst>
            <pc:docMk/>
            <pc:sldMk cId="1106897601" sldId="269"/>
            <ac:spMk id="3" creationId="{734D1E3C-F8D8-4C73-91B5-268D26FCEEF7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5" creationId="{DAC8A0E7-FE46-4658-A0CF-A1EF1DE96AF1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6" creationId="{7C29FC5E-379A-411E-9CD4-FBB3D32A5F30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7" creationId="{B9FB25AA-7615-4560-9949-FB7E678E6EED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8" creationId="{A97E70AC-6D0A-471D-BA62-21879133477F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9" creationId="{66842637-5AD2-4785-BB60-D69CF2BA4C6D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10" creationId="{29EFBA00-78A7-43C1-8F7B-CD87100953B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06897601" sldId="269"/>
            <ac:spMk id="12" creationId="{1FBA8955-7208-4D8D-A4B5-8CF93BFD5423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06897601" sldId="269"/>
            <ac:spMk id="13" creationId="{5BD32EC6-92E5-4494-854B-F666233AABDF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15" creationId="{C6DDA0C4-9C18-4440-804D-3D799D7D1CAF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16" creationId="{B65EBE59-E0B3-4897-8FAB-27D2FBE57265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19" creationId="{0DE80481-1914-42C1-8DE6-20B8E75D059E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0" creationId="{F8626AD8-0630-439E-9D57-1721908CBECB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1" creationId="{E2240968-51C5-484D-AEB7-AE8AA3B53817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2" creationId="{9214BD18-8AE2-471B-91DB-FAF468CE45EF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3" creationId="{E905256B-7D3D-4156-BAAA-DB8ADC38E663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4" creationId="{A99D6D98-5EA1-4599-AFAC-8BB0E0013661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5" creationId="{9A7A856D-1A27-405E-99B4-B1E3DB8E559C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6" creationId="{3DA51A95-90C6-4469-A734-D5C531EF1904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7" creationId="{D646B614-1DEA-4E70-AACB-DD846A30DDF3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8" creationId="{B92AA58D-C947-41C5-BFE4-DC3DB3C48ABD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9" creationId="{EE325D58-CB06-44C4-84E1-5878106C3EE1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30" creationId="{3CB6BC89-8BE5-4E20-851E-1A1E9F567341}"/>
          </ac:spMkLst>
        </pc:spChg>
        <pc:grpChg chg="add mod">
          <ac:chgData name="hassan MH" userId="84cd2103f36ef0dc" providerId="LiveId" clId="{AAE74A20-8704-4AB7-9C4B-AE3F22FEC13C}" dt="2020-06-13T13:46:18.428" v="2145" actId="164"/>
          <ac:grpSpMkLst>
            <pc:docMk/>
            <pc:sldMk cId="1106897601" sldId="269"/>
            <ac:grpSpMk id="4" creationId="{2D53B0D7-CDEE-4A86-A5D1-A625B83A0217}"/>
          </ac:grpSpMkLst>
        </pc:grpChg>
        <pc:grpChg chg="add mod">
          <ac:chgData name="hassan MH" userId="84cd2103f36ef0dc" providerId="LiveId" clId="{AAE74A20-8704-4AB7-9C4B-AE3F22FEC13C}" dt="2020-06-13T13:46:20.887" v="2147" actId="1076"/>
          <ac:grpSpMkLst>
            <pc:docMk/>
            <pc:sldMk cId="1106897601" sldId="269"/>
            <ac:grpSpMk id="11" creationId="{6877F3AD-E6C2-4601-BFC8-960E57D54EC7}"/>
          </ac:grpSpMkLst>
        </pc:grpChg>
        <pc:grpChg chg="add mod">
          <ac:chgData name="hassan MH" userId="84cd2103f36ef0dc" providerId="LiveId" clId="{AAE74A20-8704-4AB7-9C4B-AE3F22FEC13C}" dt="2020-06-13T13:47:34.046" v="2161"/>
          <ac:grpSpMkLst>
            <pc:docMk/>
            <pc:sldMk cId="1106897601" sldId="269"/>
            <ac:grpSpMk id="14" creationId="{4E68890F-B4A7-4F6D-BD67-8195D9410172}"/>
          </ac:grpSpMkLst>
        </pc:grpChg>
        <pc:grpChg chg="mod">
          <ac:chgData name="hassan MH" userId="84cd2103f36ef0dc" providerId="LiveId" clId="{AAE74A20-8704-4AB7-9C4B-AE3F22FEC13C}" dt="2020-06-13T13:47:34.046" v="2161"/>
          <ac:grpSpMkLst>
            <pc:docMk/>
            <pc:sldMk cId="1106897601" sldId="269"/>
            <ac:grpSpMk id="17" creationId="{BF3CA085-B5BC-4BAF-B111-FF046AFB512C}"/>
          </ac:grpSpMkLst>
        </pc:grpChg>
        <pc:grpChg chg="mod">
          <ac:chgData name="hassan MH" userId="84cd2103f36ef0dc" providerId="LiveId" clId="{AAE74A20-8704-4AB7-9C4B-AE3F22FEC13C}" dt="2020-06-13T13:47:34.046" v="2161"/>
          <ac:grpSpMkLst>
            <pc:docMk/>
            <pc:sldMk cId="1106897601" sldId="269"/>
            <ac:grpSpMk id="18" creationId="{35A47A2E-EE49-48BE-800B-9D7F673346C9}"/>
          </ac:grpSpMkLst>
        </pc:grpChg>
        <pc:picChg chg="add mod ord">
          <ac:chgData name="hassan MH" userId="84cd2103f36ef0dc" providerId="LiveId" clId="{AAE74A20-8704-4AB7-9C4B-AE3F22FEC13C}" dt="2020-06-13T13:47:40.528" v="2162" actId="166"/>
          <ac:picMkLst>
            <pc:docMk/>
            <pc:sldMk cId="1106897601" sldId="269"/>
            <ac:picMk id="2" creationId="{82CFAC1E-3DA1-46D6-B8C3-30B98C372F09}"/>
          </ac:picMkLst>
        </pc:picChg>
      </pc:sldChg>
      <pc:sldChg chg="addSp delSp modSp add mod ord">
        <pc:chgData name="hassan MH" userId="84cd2103f36ef0dc" providerId="LiveId" clId="{AAE74A20-8704-4AB7-9C4B-AE3F22FEC13C}" dt="2020-06-13T16:51:04.824" v="2734"/>
        <pc:sldMkLst>
          <pc:docMk/>
          <pc:sldMk cId="3204851342" sldId="270"/>
        </pc:sldMkLst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5" creationId="{C0125374-E348-4F80-94C0-49B2291CA662}"/>
          </ac:spMkLst>
        </pc:spChg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6" creationId="{F55B44BE-08DA-4037-AD20-BDCDBE43AE81}"/>
          </ac:spMkLst>
        </pc:spChg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7" creationId="{93DB4B46-4776-416C-AF17-081784289C9B}"/>
          </ac:spMkLst>
        </pc:spChg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8" creationId="{70AB277E-6B97-4383-8639-6DE327BF735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13" creationId="{6FEC0C96-0609-432F-8456-7DF8BB6E494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1" creationId="{2CAF8D9F-3711-4E34-A452-45DD7476B5E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2" creationId="{65C3655A-342A-4228-A433-A3D598826D6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3" creationId="{A7057772-01C8-49DB-892D-6CA4580428B8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4" creationId="{E5B2824B-ECA2-48C4-B53D-19FD49752B8A}"/>
          </ac:spMkLst>
        </pc:spChg>
        <pc:spChg chg="add mod">
          <ac:chgData name="hassan MH" userId="84cd2103f36ef0dc" providerId="LiveId" clId="{AAE74A20-8704-4AB7-9C4B-AE3F22FEC13C}" dt="2020-06-13T13:33:07.791" v="1967" actId="571"/>
          <ac:spMkLst>
            <pc:docMk/>
            <pc:sldMk cId="3204851342" sldId="270"/>
            <ac:spMk id="25" creationId="{DCEB4E0D-EFCC-4AF2-B419-42E0D9A662BD}"/>
          </ac:spMkLst>
        </pc:spChg>
        <pc:spChg chg="add mod">
          <ac:chgData name="hassan MH" userId="84cd2103f36ef0dc" providerId="LiveId" clId="{AAE74A20-8704-4AB7-9C4B-AE3F22FEC13C}" dt="2020-06-13T13:33:07.608" v="1966" actId="571"/>
          <ac:spMkLst>
            <pc:docMk/>
            <pc:sldMk cId="3204851342" sldId="270"/>
            <ac:spMk id="26" creationId="{ABECF2EA-1361-41F4-9F6F-FCB33B9ED2A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7" creationId="{7E1A10B9-822D-4847-93B5-34D18C0308A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8" creationId="{BE4ADAF1-2E7E-4299-ABC4-075C3939362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9" creationId="{2D1AD2C0-E258-4EF7-A521-E5F5F299FE48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1" creationId="{8854D2A3-24AB-4905-86AB-3E1F3117ACB8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2" creationId="{E55139E9-617E-4858-97F4-A60F5DB09C52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5" creationId="{DDAE35B2-864B-4B11-86C1-376C22EA519E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6" creationId="{7DA69FAE-8466-44B4-AAB0-C0A03A9D3DAE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7" creationId="{EDDEB4D5-9817-461E-9CCF-D21C10D8FCE5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8" creationId="{C91258EF-ED7D-4812-B92E-7C01DB392AC7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9" creationId="{74A92422-F184-44C1-9659-BD8390D1FE2C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0" creationId="{700ADDB3-2963-4E98-97AE-68104F02C068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1" creationId="{FC85C391-C8B0-4EDD-8CC1-54215E145E17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2" creationId="{E3ADFF14-5A08-47C2-B113-4E1C0E143609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3" creationId="{C11A1FC6-21EC-4F35-9B8D-14E7B226E012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4" creationId="{F36943FD-66B5-47F2-B5D0-3BBA05622476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5" creationId="{1471278E-F67A-4672-8CA4-ADE6F334919B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6" creationId="{E3DBAF8F-829D-4E06-B4BC-2E877F6D806B}"/>
          </ac:spMkLst>
        </pc:spChg>
        <pc:grpChg chg="add del mod">
          <ac:chgData name="hassan MH" userId="84cd2103f36ef0dc" providerId="LiveId" clId="{AAE74A20-8704-4AB7-9C4B-AE3F22FEC13C}" dt="2020-06-13T13:31:50.579" v="1925" actId="165"/>
          <ac:grpSpMkLst>
            <pc:docMk/>
            <pc:sldMk cId="3204851342" sldId="270"/>
            <ac:grpSpMk id="14" creationId="{BD69CE40-22C8-4189-855D-3BC1011290E5}"/>
          </ac:grpSpMkLst>
        </pc:grpChg>
        <pc:grpChg chg="add mod">
          <ac:chgData name="hassan MH" userId="84cd2103f36ef0dc" providerId="LiveId" clId="{AAE74A20-8704-4AB7-9C4B-AE3F22FEC13C}" dt="2020-06-13T13:33:25.774" v="1975" actId="196"/>
          <ac:grpSpMkLst>
            <pc:docMk/>
            <pc:sldMk cId="3204851342" sldId="270"/>
            <ac:grpSpMk id="30" creationId="{1BF1257F-3050-4FB8-8296-AB1ADB595BB2}"/>
          </ac:grpSpMkLst>
        </pc:grpChg>
        <pc:grpChg chg="mod">
          <ac:chgData name="hassan MH" userId="84cd2103f36ef0dc" providerId="LiveId" clId="{AAE74A20-8704-4AB7-9C4B-AE3F22FEC13C}" dt="2020-06-13T13:33:20.840" v="1974"/>
          <ac:grpSpMkLst>
            <pc:docMk/>
            <pc:sldMk cId="3204851342" sldId="270"/>
            <ac:grpSpMk id="33" creationId="{54E7A257-3F24-4DC4-82EE-BC1DB28CC8E8}"/>
          </ac:grpSpMkLst>
        </pc:grpChg>
        <pc:grpChg chg="mod">
          <ac:chgData name="hassan MH" userId="84cd2103f36ef0dc" providerId="LiveId" clId="{AAE74A20-8704-4AB7-9C4B-AE3F22FEC13C}" dt="2020-06-13T13:33:20.840" v="1974"/>
          <ac:grpSpMkLst>
            <pc:docMk/>
            <pc:sldMk cId="3204851342" sldId="270"/>
            <ac:grpSpMk id="34" creationId="{E36C461A-2387-459D-9A47-A4077BE6EF5F}"/>
          </ac:grpSpMkLst>
        </pc:grpChg>
        <pc:picChg chg="add mod topLvl">
          <ac:chgData name="hassan MH" userId="84cd2103f36ef0dc" providerId="LiveId" clId="{AAE74A20-8704-4AB7-9C4B-AE3F22FEC13C}" dt="2020-06-13T13:38:35.713" v="2038" actId="1076"/>
          <ac:picMkLst>
            <pc:docMk/>
            <pc:sldMk cId="3204851342" sldId="270"/>
            <ac:picMk id="9" creationId="{D12817BA-F126-48BB-AAE3-5D057F2CFAA1}"/>
          </ac:picMkLst>
        </pc:picChg>
        <pc:picChg chg="add mod topLvl">
          <ac:chgData name="hassan MH" userId="84cd2103f36ef0dc" providerId="LiveId" clId="{AAE74A20-8704-4AB7-9C4B-AE3F22FEC13C}" dt="2020-06-13T13:43:45.383" v="2118" actId="207"/>
          <ac:picMkLst>
            <pc:docMk/>
            <pc:sldMk cId="3204851342" sldId="270"/>
            <ac:picMk id="10" creationId="{D380FF2D-AD78-4BA8-984C-FB3DD68AAA45}"/>
          </ac:picMkLst>
        </pc:picChg>
        <pc:picChg chg="add mod topLvl">
          <ac:chgData name="hassan MH" userId="84cd2103f36ef0dc" providerId="LiveId" clId="{AAE74A20-8704-4AB7-9C4B-AE3F22FEC13C}" dt="2020-06-13T13:43:39.359" v="2117" actId="207"/>
          <ac:picMkLst>
            <pc:docMk/>
            <pc:sldMk cId="3204851342" sldId="270"/>
            <ac:picMk id="11" creationId="{CB87BE00-A83E-4F3C-8A22-6FA40FF606DD}"/>
          </ac:picMkLst>
        </pc:picChg>
        <pc:picChg chg="add mod topLvl">
          <ac:chgData name="hassan MH" userId="84cd2103f36ef0dc" providerId="LiveId" clId="{AAE74A20-8704-4AB7-9C4B-AE3F22FEC13C}" dt="2020-06-13T13:43:23.462" v="2114" actId="207"/>
          <ac:picMkLst>
            <pc:docMk/>
            <pc:sldMk cId="3204851342" sldId="270"/>
            <ac:picMk id="12" creationId="{7BC61BC2-437A-4833-985B-12A90224EEEF}"/>
          </ac:picMkLst>
        </pc:picChg>
        <pc:cxnChg chg="add mod topLvl">
          <ac:chgData name="hassan MH" userId="84cd2103f36ef0dc" providerId="LiveId" clId="{AAE74A20-8704-4AB7-9C4B-AE3F22FEC13C}" dt="2020-06-13T13:38:35.713" v="2038" actId="1076"/>
          <ac:cxnSpMkLst>
            <pc:docMk/>
            <pc:sldMk cId="3204851342" sldId="270"/>
            <ac:cxnSpMk id="2" creationId="{B153C0B7-91B6-456E-8F51-1D40101794ED}"/>
          </ac:cxnSpMkLst>
        </pc:cxnChg>
        <pc:cxnChg chg="add mod topLvl">
          <ac:chgData name="hassan MH" userId="84cd2103f36ef0dc" providerId="LiveId" clId="{AAE74A20-8704-4AB7-9C4B-AE3F22FEC13C}" dt="2020-06-13T13:38:35.713" v="2038" actId="1076"/>
          <ac:cxnSpMkLst>
            <pc:docMk/>
            <pc:sldMk cId="3204851342" sldId="270"/>
            <ac:cxnSpMk id="3" creationId="{49C2F316-6122-4661-8DE1-0D918663AA5F}"/>
          </ac:cxnSpMkLst>
        </pc:cxnChg>
        <pc:cxnChg chg="add mod topLvl">
          <ac:chgData name="hassan MH" userId="84cd2103f36ef0dc" providerId="LiveId" clId="{AAE74A20-8704-4AB7-9C4B-AE3F22FEC13C}" dt="2020-06-13T13:38:35.713" v="2038" actId="1076"/>
          <ac:cxnSpMkLst>
            <pc:docMk/>
            <pc:sldMk cId="3204851342" sldId="270"/>
            <ac:cxnSpMk id="4" creationId="{D2B0C47D-7516-4B8A-A57B-0A60DAE88702}"/>
          </ac:cxnSpMkLst>
        </pc:cxnChg>
      </pc:sldChg>
      <pc:sldChg chg="addSp delSp modSp add mod">
        <pc:chgData name="hassan MH" userId="84cd2103f36ef0dc" providerId="LiveId" clId="{AAE74A20-8704-4AB7-9C4B-AE3F22FEC13C}" dt="2020-06-13T16:53:27.880" v="2772" actId="1076"/>
        <pc:sldMkLst>
          <pc:docMk/>
          <pc:sldMk cId="3268722949" sldId="271"/>
        </pc:sldMkLst>
        <pc:spChg chg="add mod">
          <ac:chgData name="hassan MH" userId="84cd2103f36ef0dc" providerId="LiveId" clId="{AAE74A20-8704-4AB7-9C4B-AE3F22FEC13C}" dt="2020-06-13T13:41:23.455" v="2079" actId="14100"/>
          <ac:spMkLst>
            <pc:docMk/>
            <pc:sldMk cId="3268722949" sldId="271"/>
            <ac:spMk id="5" creationId="{E4EFB7DD-4E5D-4853-9C5B-9B114063E125}"/>
          </ac:spMkLst>
        </pc:spChg>
        <pc:spChg chg="add mod">
          <ac:chgData name="hassan MH" userId="84cd2103f36ef0dc" providerId="LiveId" clId="{AAE74A20-8704-4AB7-9C4B-AE3F22FEC13C}" dt="2020-06-13T16:53:27.880" v="2772" actId="1076"/>
          <ac:spMkLst>
            <pc:docMk/>
            <pc:sldMk cId="3268722949" sldId="271"/>
            <ac:spMk id="6" creationId="{E1D5C2E2-B94B-4F1E-8D5E-25F1C634C4A4}"/>
          </ac:spMkLst>
        </pc:spChg>
        <pc:picChg chg="add del mod modCrop">
          <ac:chgData name="hassan MH" userId="84cd2103f36ef0dc" providerId="LiveId" clId="{AAE74A20-8704-4AB7-9C4B-AE3F22FEC13C}" dt="2020-06-13T13:40:36.906" v="2069" actId="478"/>
          <ac:picMkLst>
            <pc:docMk/>
            <pc:sldMk cId="3268722949" sldId="271"/>
            <ac:picMk id="3" creationId="{8FFB4CE1-7154-4A56-8CE3-5876F35423E5}"/>
          </ac:picMkLst>
        </pc:picChg>
        <pc:picChg chg="add mod">
          <ac:chgData name="hassan MH" userId="84cd2103f36ef0dc" providerId="LiveId" clId="{AAE74A20-8704-4AB7-9C4B-AE3F22FEC13C}" dt="2020-06-13T13:41:02.488" v="2075" actId="1076"/>
          <ac:picMkLst>
            <pc:docMk/>
            <pc:sldMk cId="3268722949" sldId="271"/>
            <ac:picMk id="4" creationId="{3DB37F00-2072-4F89-BA25-D7AC61A8DBD5}"/>
          </ac:picMkLst>
        </pc:picChg>
      </pc:sldChg>
      <pc:sldChg chg="addSp delSp modSp add mod ord">
        <pc:chgData name="hassan MH" userId="84cd2103f36ef0dc" providerId="LiveId" clId="{AAE74A20-8704-4AB7-9C4B-AE3F22FEC13C}" dt="2020-06-13T16:51:04.824" v="2734"/>
        <pc:sldMkLst>
          <pc:docMk/>
          <pc:sldMk cId="688944227" sldId="272"/>
        </pc:sldMkLst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88944227" sldId="272"/>
            <ac:spMk id="13" creationId="{E76E4864-6883-4DBD-9298-D192E382C3D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88944227" sldId="272"/>
            <ac:spMk id="14" creationId="{58DD1B97-D9BD-4C5D-BAE7-02F5ADB16BCA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16" creationId="{47B4306A-8629-4674-819D-27030473F4E3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17" creationId="{79ADF1AE-C06A-4EB8-B564-CC884BB69BDB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0" creationId="{1D073E16-C297-4093-A8C1-FA96DF9733CE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1" creationId="{EFECA999-4EC6-4FE2-85F1-4155B8134B11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2" creationId="{8465F90C-1333-427C-A1ED-F3DB539F9DC8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3" creationId="{435FBC09-7C7F-4B8A-83E7-9B32431AAAD4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4" creationId="{B4577CF0-0190-4114-9FF4-68D957B63220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5" creationId="{4E2E4DBE-2861-4663-AEE3-29719AC2264F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6" creationId="{7DBD50BB-843F-4822-86CA-3CC3D9A6B827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7" creationId="{B7242FF2-8DDC-4665-8D4C-1200B77C629C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8" creationId="{7B6DABA0-5284-4570-9BC7-44D6345D864A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9" creationId="{E4E4EFE4-1146-43FE-B8F9-65A06AE9D5D7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30" creationId="{A369D313-C5F6-4EAD-8A06-7ED8F62E6B50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31" creationId="{3A087AFC-ED37-4914-97FF-B134FE34434B}"/>
          </ac:spMkLst>
        </pc:spChg>
        <pc:spChg chg="add del mod">
          <ac:chgData name="hassan MH" userId="84cd2103f36ef0dc" providerId="LiveId" clId="{AAE74A20-8704-4AB7-9C4B-AE3F22FEC13C}" dt="2020-06-13T13:55:09.460" v="2328"/>
          <ac:spMkLst>
            <pc:docMk/>
            <pc:sldMk cId="688944227" sldId="272"/>
            <ac:spMk id="32" creationId="{2E7C78C3-965A-4047-A545-BEF2B5C0A597}"/>
          </ac:spMkLst>
        </pc:spChg>
        <pc:grpChg chg="mod">
          <ac:chgData name="hassan MH" userId="84cd2103f36ef0dc" providerId="LiveId" clId="{AAE74A20-8704-4AB7-9C4B-AE3F22FEC13C}" dt="2020-06-13T13:46:32.975" v="2150" actId="1076"/>
          <ac:grpSpMkLst>
            <pc:docMk/>
            <pc:sldMk cId="688944227" sldId="272"/>
            <ac:grpSpMk id="11" creationId="{6877F3AD-E6C2-4601-BFC8-960E57D54EC7}"/>
          </ac:grpSpMkLst>
        </pc:grpChg>
        <pc:grpChg chg="add mod">
          <ac:chgData name="hassan MH" userId="84cd2103f36ef0dc" providerId="LiveId" clId="{AAE74A20-8704-4AB7-9C4B-AE3F22FEC13C}" dt="2020-06-13T13:47:47.872" v="2164" actId="196"/>
          <ac:grpSpMkLst>
            <pc:docMk/>
            <pc:sldMk cId="688944227" sldId="272"/>
            <ac:grpSpMk id="15" creationId="{FF383DF1-7F33-4D8F-981E-6E70BF2BB852}"/>
          </ac:grpSpMkLst>
        </pc:grpChg>
        <pc:grpChg chg="mod">
          <ac:chgData name="hassan MH" userId="84cd2103f36ef0dc" providerId="LiveId" clId="{AAE74A20-8704-4AB7-9C4B-AE3F22FEC13C}" dt="2020-06-13T13:47:42.580" v="2163"/>
          <ac:grpSpMkLst>
            <pc:docMk/>
            <pc:sldMk cId="688944227" sldId="272"/>
            <ac:grpSpMk id="18" creationId="{8382C2C7-5242-453E-8EB1-8358984EAC0B}"/>
          </ac:grpSpMkLst>
        </pc:grpChg>
        <pc:grpChg chg="mod">
          <ac:chgData name="hassan MH" userId="84cd2103f36ef0dc" providerId="LiveId" clId="{AAE74A20-8704-4AB7-9C4B-AE3F22FEC13C}" dt="2020-06-13T13:47:42.580" v="2163"/>
          <ac:grpSpMkLst>
            <pc:docMk/>
            <pc:sldMk cId="688944227" sldId="272"/>
            <ac:grpSpMk id="19" creationId="{6FCE5749-8088-4DC6-9230-92DE3AD9ADA4}"/>
          </ac:grpSpMkLst>
        </pc:grpChg>
        <pc:picChg chg="del">
          <ac:chgData name="hassan MH" userId="84cd2103f36ef0dc" providerId="LiveId" clId="{AAE74A20-8704-4AB7-9C4B-AE3F22FEC13C}" dt="2020-06-13T13:46:30.876" v="2149" actId="478"/>
          <ac:picMkLst>
            <pc:docMk/>
            <pc:sldMk cId="688944227" sldId="272"/>
            <ac:picMk id="2" creationId="{82CFAC1E-3DA1-46D6-B8C3-30B98C372F09}"/>
          </ac:picMkLst>
        </pc:picChg>
        <pc:picChg chg="add mod ord">
          <ac:chgData name="hassan MH" userId="84cd2103f36ef0dc" providerId="LiveId" clId="{AAE74A20-8704-4AB7-9C4B-AE3F22FEC13C}" dt="2020-06-13T13:47:52.943" v="2165" actId="166"/>
          <ac:picMkLst>
            <pc:docMk/>
            <pc:sldMk cId="688944227" sldId="272"/>
            <ac:picMk id="12" creationId="{B22FA8DD-4FA1-4DEC-A696-A2F21B3CD8AF}"/>
          </ac:picMkLst>
        </pc:pic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4071462264" sldId="273"/>
        </pc:sldMkLst>
        <pc:spChg chg="del">
          <ac:chgData name="hassan MH" userId="84cd2103f36ef0dc" providerId="LiveId" clId="{AAE74A20-8704-4AB7-9C4B-AE3F22FEC13C}" dt="2020-06-13T13:49:32.969" v="2171" actId="478"/>
          <ac:spMkLst>
            <pc:docMk/>
            <pc:sldMk cId="4071462264" sldId="273"/>
            <ac:spMk id="2" creationId="{A5930C1F-1F81-4113-9E87-04CBF826BB6C}"/>
          </ac:spMkLst>
        </pc:spChg>
        <pc:spChg chg="del">
          <ac:chgData name="hassan MH" userId="84cd2103f36ef0dc" providerId="LiveId" clId="{AAE74A20-8704-4AB7-9C4B-AE3F22FEC13C}" dt="2020-06-13T13:49:32.969" v="2171" actId="478"/>
          <ac:spMkLst>
            <pc:docMk/>
            <pc:sldMk cId="4071462264" sldId="273"/>
            <ac:spMk id="3" creationId="{3BC30312-C081-4150-8B5D-41AEC74217A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5" creationId="{A3BE2CBB-3BD6-4D23-B823-0716FD263F17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6" creationId="{D26C514D-C514-4268-8543-4AF1AA3BBAD6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7" creationId="{AA676ED3-D246-4DA8-B602-0D0E220E98B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8" creationId="{2529337C-FE66-4618-A040-F5F183E9EB12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9" creationId="{74FC5AB5-5F53-4BF5-B805-82698D9633BA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0" creationId="{04667E6C-D265-4157-8151-FEB066E7F39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1" creationId="{8C914D9D-1DB4-46D6-AA8F-0220E3C41E7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2" creationId="{41D52D3F-9E97-414D-A716-7392553CA12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3" creationId="{E9FFF73A-7DC0-4C91-8AB8-0CE9BAD3C50D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4" creationId="{D8C6EDCB-4675-4CA0-A32D-EC5F5B83982D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5" creationId="{ACFC3343-F5D0-4539-AFA4-2E3A354C810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6" creationId="{9B1ADE44-E5F3-4326-8859-36359AE85FD7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7" creationId="{315A7DD4-B1BD-401F-B6DA-87A50AF42FD8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8" creationId="{1BC48BEC-9851-444E-9465-B79BD69F326A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9" creationId="{498776DF-78B2-45F6-93B5-0A6C4A848E55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0" creationId="{39EFB8F7-B792-4E77-853E-B077FEE3536A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1" creationId="{11694904-D610-4CBA-B33E-6F278E5AF20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2" creationId="{4ACE13EA-4629-4CE8-A18C-4AE7DCD7E9B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3" creationId="{F83E90EE-8DC6-4989-8396-0EBB4BEFC41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4" creationId="{F3D8120D-5B49-4393-A99B-02DF3C1E019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5" creationId="{357B3CBD-B9CB-4ECF-B1FA-94FCA9B2BA17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6" creationId="{20FA7D32-F346-48E7-AF33-CC2479902B7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7" creationId="{040B11E0-4956-4526-9D9B-E483F195DBA8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8" creationId="{3D47E863-3EFA-481A-908B-2C4F3C431C89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9" creationId="{51E93D0D-531B-4078-9415-81A50E66931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0" creationId="{46876141-1968-48F5-94A6-A8EEA11977C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1" creationId="{A7C9C9DC-18BD-4E6B-8AAE-DD6AEB0662D0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2" creationId="{D1F20CCB-C8D2-40B0-A855-9A9B22F93329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3" creationId="{325A76EE-4E67-4D31-B22E-0D8EFBBA329D}"/>
          </ac:spMkLst>
        </pc:spChg>
        <pc:spChg chg="mod">
          <ac:chgData name="hassan MH" userId="84cd2103f36ef0dc" providerId="LiveId" clId="{AAE74A20-8704-4AB7-9C4B-AE3F22FEC13C}" dt="2020-06-13T13:49:37.157" v="2174" actId="1076"/>
          <ac:spMkLst>
            <pc:docMk/>
            <pc:sldMk cId="4071462264" sldId="273"/>
            <ac:spMk id="34" creationId="{8F878642-2211-44CF-85CC-4C72ED9780A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5" creationId="{2F561CC6-2AC1-4CD9-B1B1-346225FC002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6" creationId="{514BF08B-84B7-4230-960B-2D0B82194D64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7" creationId="{66DA50C3-E46B-45CC-B189-AE33CFB3DEE9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8" creationId="{9125FE28-A827-4FC8-817B-01E95771B806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9" creationId="{2781B6FB-9359-4C0E-86A6-52ADB2753A0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0" creationId="{2000B14F-A6AF-4FCC-BE8F-FBD15B43AA32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1" creationId="{DFA357AB-8741-4253-B952-843EB405EAE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2" creationId="{EBCE5897-6CCB-4C22-B0F1-C86DFC2F2D9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3" creationId="{85D0D16A-0A11-4DC7-B498-63729AEEFE5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4" creationId="{048C0994-723F-415A-8840-B362A462F9C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5" creationId="{AC13F89A-55F5-4571-9532-4E54D26BDC0D}"/>
          </ac:spMkLst>
        </pc:spChg>
        <pc:grpChg chg="add mod">
          <ac:chgData name="hassan MH" userId="84cd2103f36ef0dc" providerId="LiveId" clId="{AAE74A20-8704-4AB7-9C4B-AE3F22FEC13C}" dt="2020-06-13T13:49:40.922" v="2176" actId="1076"/>
          <ac:grpSpMkLst>
            <pc:docMk/>
            <pc:sldMk cId="4071462264" sldId="273"/>
            <ac:grpSpMk id="4" creationId="{91AC030D-A8B8-4A74-B6C0-254DC2774783}"/>
          </ac:grpSpMkLst>
        </pc:grp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3275943678" sldId="274"/>
        </pc:sldMkLst>
        <pc:spChg chg="del">
          <ac:chgData name="hassan MH" userId="84cd2103f36ef0dc" providerId="LiveId" clId="{AAE74A20-8704-4AB7-9C4B-AE3F22FEC13C}" dt="2020-06-13T13:51:26.482" v="2251" actId="478"/>
          <ac:spMkLst>
            <pc:docMk/>
            <pc:sldMk cId="3275943678" sldId="274"/>
            <ac:spMk id="2" creationId="{2B957AC1-C8B9-4D92-9214-B2D7951C55D2}"/>
          </ac:spMkLst>
        </pc:spChg>
        <pc:spChg chg="del">
          <ac:chgData name="hassan MH" userId="84cd2103f36ef0dc" providerId="LiveId" clId="{AAE74A20-8704-4AB7-9C4B-AE3F22FEC13C}" dt="2020-06-13T13:51:26.482" v="2251" actId="478"/>
          <ac:spMkLst>
            <pc:docMk/>
            <pc:sldMk cId="3275943678" sldId="274"/>
            <ac:spMk id="3" creationId="{3C82E68C-6993-4961-AA50-18B85E07E0A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7" creationId="{7A9A6305-ED00-4CAD-9762-92F1BB56D646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8" creationId="{1FFF0D57-F3BF-4925-92B7-59C8E70EB51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9" creationId="{F54E3C3F-3012-4CC1-87FC-68B098A6149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10" creationId="{4F24C091-91C1-4618-A789-D27D2194AF4D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3" creationId="{565E39FF-CED7-4509-BF20-0D9216C0735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7" creationId="{70737BE7-8093-4ED8-94EF-451C0A68D70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8" creationId="{5DCD9665-26BB-4B67-A9D2-921EA39C462A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9" creationId="{B384E40C-350C-48F2-A81C-3A1FCFF24635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0" creationId="{FF8E74CE-7D0B-4F6F-9B5E-4167AE5F18A8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1" creationId="{AC89D497-039D-46CA-AFDE-A6E918BC5BC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2" creationId="{BED13143-C25D-492B-B6A9-10A65AEBC073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3" creationId="{E093DF04-7027-4009-91D9-BBCA8A6187EC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4" creationId="{18D0307E-60B0-4706-B66E-B2B2813C9285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5" creationId="{C8B4C16A-932F-4A35-8831-92E31FC660C5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6" creationId="{B07108EA-8945-41B5-9CC0-2496253BA423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7" creationId="{3E5BD4A7-1230-4C1A-8A6E-3FFF38F8A410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8" creationId="{BFA859C1-43B9-45F8-88CE-93D5418153FF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9" creationId="{7B26D3AA-54B3-403F-83B6-20C775C7B5B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0" creationId="{221CC6F9-B4DB-4E15-B5FC-C14AAD68955E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1" creationId="{AD30DDDF-FF99-403E-BD4F-3F8619AF4254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2" creationId="{328FB1F0-881E-4B7A-AB0F-6200F000D278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3" creationId="{DDF0948D-5EAA-4208-BBF5-A754BF310B38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4" creationId="{309E4D63-69A0-47F6-919A-F9DD37D6ABF0}"/>
          </ac:spMkLst>
        </pc:spChg>
        <pc:grpChg chg="add mod ord">
          <ac:chgData name="hassan MH" userId="84cd2103f36ef0dc" providerId="LiveId" clId="{AAE74A20-8704-4AB7-9C4B-AE3F22FEC13C}" dt="2020-06-13T13:53:06.268" v="2287" actId="167"/>
          <ac:grpSpMkLst>
            <pc:docMk/>
            <pc:sldMk cId="3275943678" sldId="274"/>
            <ac:grpSpMk id="12" creationId="{139CCEAB-69A5-4BA0-B15E-D88BDB6A4FD6}"/>
          </ac:grpSpMkLst>
        </pc:grpChg>
        <pc:grpChg chg="mod">
          <ac:chgData name="hassan MH" userId="84cd2103f36ef0dc" providerId="LiveId" clId="{AAE74A20-8704-4AB7-9C4B-AE3F22FEC13C}" dt="2020-06-13T13:53:04.617" v="2286"/>
          <ac:grpSpMkLst>
            <pc:docMk/>
            <pc:sldMk cId="3275943678" sldId="274"/>
            <ac:grpSpMk id="14" creationId="{8D7F6D93-0F86-4B56-93D3-88B7EF89678B}"/>
          </ac:grpSpMkLst>
        </pc:grpChg>
        <pc:grpChg chg="mod">
          <ac:chgData name="hassan MH" userId="84cd2103f36ef0dc" providerId="LiveId" clId="{AAE74A20-8704-4AB7-9C4B-AE3F22FEC13C}" dt="2020-06-13T13:53:04.617" v="2286"/>
          <ac:grpSpMkLst>
            <pc:docMk/>
            <pc:sldMk cId="3275943678" sldId="274"/>
            <ac:grpSpMk id="15" creationId="{51319B7C-59F2-4B1A-B576-F99C3E1DF5EC}"/>
          </ac:grpSpMkLst>
        </pc:grpChg>
        <pc:grpChg chg="mod">
          <ac:chgData name="hassan MH" userId="84cd2103f36ef0dc" providerId="LiveId" clId="{AAE74A20-8704-4AB7-9C4B-AE3F22FEC13C}" dt="2020-06-13T13:53:04.617" v="2286"/>
          <ac:grpSpMkLst>
            <pc:docMk/>
            <pc:sldMk cId="3275943678" sldId="274"/>
            <ac:grpSpMk id="16" creationId="{09B4F5E8-00DF-4C21-AC47-EA1994521263}"/>
          </ac:grpSpMkLst>
        </pc:grpChg>
        <pc:picChg chg="add del mod">
          <ac:chgData name="hassan MH" userId="84cd2103f36ef0dc" providerId="LiveId" clId="{AAE74A20-8704-4AB7-9C4B-AE3F22FEC13C}" dt="2020-06-13T13:51:49.630" v="2257" actId="478"/>
          <ac:picMkLst>
            <pc:docMk/>
            <pc:sldMk cId="3275943678" sldId="274"/>
            <ac:picMk id="4" creationId="{35D240B7-86DB-4CF7-B476-3734E9311D73}"/>
          </ac:picMkLst>
        </pc:picChg>
        <pc:picChg chg="add del">
          <ac:chgData name="hassan MH" userId="84cd2103f36ef0dc" providerId="LiveId" clId="{AAE74A20-8704-4AB7-9C4B-AE3F22FEC13C}" dt="2020-06-13T13:51:51.711" v="2259"/>
          <ac:picMkLst>
            <pc:docMk/>
            <pc:sldMk cId="3275943678" sldId="274"/>
            <ac:picMk id="5" creationId="{DC0141BA-2801-4B13-A86B-A8E9E3349068}"/>
          </ac:picMkLst>
        </pc:picChg>
        <pc:picChg chg="add mod">
          <ac:chgData name="hassan MH" userId="84cd2103f36ef0dc" providerId="LiveId" clId="{AAE74A20-8704-4AB7-9C4B-AE3F22FEC13C}" dt="2020-06-13T14:07:36.638" v="2595" actId="1076"/>
          <ac:picMkLst>
            <pc:docMk/>
            <pc:sldMk cId="3275943678" sldId="274"/>
            <ac:picMk id="6" creationId="{845AE730-5ECD-426B-91BB-38B5ABE22DD1}"/>
          </ac:picMkLst>
        </pc:picChg>
        <pc:picChg chg="add mod">
          <ac:chgData name="hassan MH" userId="84cd2103f36ef0dc" providerId="LiveId" clId="{AAE74A20-8704-4AB7-9C4B-AE3F22FEC13C}" dt="2020-06-13T13:52:55.934" v="2285" actId="1076"/>
          <ac:picMkLst>
            <pc:docMk/>
            <pc:sldMk cId="3275943678" sldId="274"/>
            <ac:picMk id="11" creationId="{450F2C1D-7E73-43B0-8058-BC9C73B9A4E8}"/>
          </ac:picMkLst>
        </pc:pic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1603974340" sldId="275"/>
        </pc:sldMkLst>
        <pc:spChg chg="del">
          <ac:chgData name="hassan MH" userId="84cd2103f36ef0dc" providerId="LiveId" clId="{AAE74A20-8704-4AB7-9C4B-AE3F22FEC13C}" dt="2020-06-13T13:54:35.765" v="2314" actId="478"/>
          <ac:spMkLst>
            <pc:docMk/>
            <pc:sldMk cId="1603974340" sldId="275"/>
            <ac:spMk id="2" creationId="{4C5C2534-65BF-42B6-8F42-CC2C597C267C}"/>
          </ac:spMkLst>
        </pc:spChg>
        <pc:spChg chg="del">
          <ac:chgData name="hassan MH" userId="84cd2103f36ef0dc" providerId="LiveId" clId="{AAE74A20-8704-4AB7-9C4B-AE3F22FEC13C}" dt="2020-06-13T13:54:35.765" v="2314" actId="478"/>
          <ac:spMkLst>
            <pc:docMk/>
            <pc:sldMk cId="1603974340" sldId="275"/>
            <ac:spMk id="3" creationId="{1989B08C-B41F-4650-B8B1-85B380655A92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4" creationId="{8C1922BE-FD4F-418A-ACFB-0C71171A4FE0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5" creationId="{66ADD72D-EF15-43DA-8A25-63EFCC6DEA7A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6" creationId="{9CD1A62E-6DA6-4088-A44A-B30C9BF9D031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7" creationId="{37B79667-529D-48AF-934B-E60537578EC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8" creationId="{84113FA1-A1B8-4A86-A129-E58CDA284B5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0" creationId="{ED0ED462-1E45-4603-A211-1EF9219C2B0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1" creationId="{C9103247-A49A-4175-98A1-B0DE7DBF810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2" creationId="{F4C642DB-2D4A-4344-AF9F-CBA26EE1ECE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3" creationId="{E9FA7971-E1C9-4F37-B658-6DCCC67C4EA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4" creationId="{7BC40519-9C26-4B98-94B6-DA67F5971AC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5" creationId="{2118BC71-6E30-46D1-9A8A-6EADD0A1FE22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6" creationId="{8EE27EB8-A9CB-40F1-BE48-80A5DB64AC6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7" creationId="{EEDD1F46-E334-4A60-AA85-AC9E9AF64889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19" creationId="{C226CA42-F159-4357-BE50-28E856225764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3" creationId="{958B2269-644B-4B23-8224-DB0725B45F36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4" creationId="{2AE10018-52E9-4D4F-80FC-1E7D98AF7813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5" creationId="{D5D4CEF5-379D-4109-AE28-6D1E98DAA57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6" creationId="{EA9715D8-5109-4D58-89E0-BF98DD7B731E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7" creationId="{AE8DDA86-2BD5-47D5-8466-ED6402390259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8" creationId="{8F15A65E-737A-4E15-8E3F-BDF2BCE11EF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9" creationId="{324AB0D4-6EB6-47C9-B816-9D6B054583E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0" creationId="{54ABA61A-7DF7-42CF-8BBD-400F21573FDC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1" creationId="{82A2CD7C-EB9E-4C08-8310-BD31B461A434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2" creationId="{0371C2EF-980A-46B4-B5BB-58769B6E5555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3" creationId="{2291DCDF-DA6C-4BA8-8B14-A4C7246B7B8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4" creationId="{CB31F4DB-9056-4ABA-AC55-762C5C372FE2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5" creationId="{B04E3C71-DF5D-4957-AFDB-0012BA3F143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6" creationId="{522BAFD8-5140-43EF-B195-CBFE45C10DA3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7" creationId="{53CC301B-2022-42F5-8459-9F30958D1F4F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8" creationId="{7B2620F0-E63A-4052-9277-2D531A236F18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9" creationId="{5DB7E1E7-365F-485B-979D-83A4DEA090E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40" creationId="{489CB013-9ACE-4FAC-98C7-4BFAB8C6F0A6}"/>
          </ac:spMkLst>
        </pc:spChg>
        <pc:grpChg chg="add mod">
          <ac:chgData name="hassan MH" userId="84cd2103f36ef0dc" providerId="LiveId" clId="{AAE74A20-8704-4AB7-9C4B-AE3F22FEC13C}" dt="2020-06-13T13:57:17.631" v="2409" actId="1076"/>
          <ac:grpSpMkLst>
            <pc:docMk/>
            <pc:sldMk cId="1603974340" sldId="275"/>
            <ac:grpSpMk id="9" creationId="{55770030-E3D1-4D20-82E8-BF0021122F4F}"/>
          </ac:grpSpMkLst>
        </pc:grpChg>
        <pc:grpChg chg="add mod ord">
          <ac:chgData name="hassan MH" userId="84cd2103f36ef0dc" providerId="LiveId" clId="{AAE74A20-8704-4AB7-9C4B-AE3F22FEC13C}" dt="2020-06-13T13:56:46.473" v="2396" actId="167"/>
          <ac:grpSpMkLst>
            <pc:docMk/>
            <pc:sldMk cId="1603974340" sldId="275"/>
            <ac:grpSpMk id="18" creationId="{1E7E46CE-0AB1-41D2-B74E-1829156AFA74}"/>
          </ac:grpSpMkLst>
        </pc:grpChg>
        <pc:grpChg chg="mod">
          <ac:chgData name="hassan MH" userId="84cd2103f36ef0dc" providerId="LiveId" clId="{AAE74A20-8704-4AB7-9C4B-AE3F22FEC13C}" dt="2020-06-13T13:56:43.884" v="2395"/>
          <ac:grpSpMkLst>
            <pc:docMk/>
            <pc:sldMk cId="1603974340" sldId="275"/>
            <ac:grpSpMk id="20" creationId="{0CF10D07-FC54-497B-8550-D2BE97420331}"/>
          </ac:grpSpMkLst>
        </pc:grpChg>
        <pc:grpChg chg="mod">
          <ac:chgData name="hassan MH" userId="84cd2103f36ef0dc" providerId="LiveId" clId="{AAE74A20-8704-4AB7-9C4B-AE3F22FEC13C}" dt="2020-06-13T13:56:43.884" v="2395"/>
          <ac:grpSpMkLst>
            <pc:docMk/>
            <pc:sldMk cId="1603974340" sldId="275"/>
            <ac:grpSpMk id="21" creationId="{AE946BA4-372F-4AD0-8A0D-1B018C6282BC}"/>
          </ac:grpSpMkLst>
        </pc:grpChg>
        <pc:grpChg chg="mod">
          <ac:chgData name="hassan MH" userId="84cd2103f36ef0dc" providerId="LiveId" clId="{AAE74A20-8704-4AB7-9C4B-AE3F22FEC13C}" dt="2020-06-13T13:56:43.884" v="2395"/>
          <ac:grpSpMkLst>
            <pc:docMk/>
            <pc:sldMk cId="1603974340" sldId="275"/>
            <ac:grpSpMk id="22" creationId="{FD6735E8-B928-4EF7-97C2-9A277AFEA076}"/>
          </ac:grpSpMkLst>
        </pc:grpChg>
        <pc:picChg chg="add mod">
          <ac:chgData name="hassan MH" userId="84cd2103f36ef0dc" providerId="LiveId" clId="{AAE74A20-8704-4AB7-9C4B-AE3F22FEC13C}" dt="2020-06-13T13:57:19.534" v="2410" actId="1076"/>
          <ac:picMkLst>
            <pc:docMk/>
            <pc:sldMk cId="1603974340" sldId="275"/>
            <ac:picMk id="41" creationId="{95296158-90CD-408B-948C-7FBF1BBC3782}"/>
          </ac:picMkLst>
        </pc:pic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4226076853" sldId="276"/>
        </pc:sldMkLst>
        <pc:spChg chg="del">
          <ac:chgData name="hassan MH" userId="84cd2103f36ef0dc" providerId="LiveId" clId="{AAE74A20-8704-4AB7-9C4B-AE3F22FEC13C}" dt="2020-06-13T13:58:33.784" v="2412" actId="478"/>
          <ac:spMkLst>
            <pc:docMk/>
            <pc:sldMk cId="4226076853" sldId="276"/>
            <ac:spMk id="2" creationId="{92CBE676-B772-49A4-935B-27AFFABF52A4}"/>
          </ac:spMkLst>
        </pc:spChg>
        <pc:spChg chg="del">
          <ac:chgData name="hassan MH" userId="84cd2103f36ef0dc" providerId="LiveId" clId="{AAE74A20-8704-4AB7-9C4B-AE3F22FEC13C}" dt="2020-06-13T13:58:33.784" v="2412" actId="478"/>
          <ac:spMkLst>
            <pc:docMk/>
            <pc:sldMk cId="4226076853" sldId="276"/>
            <ac:spMk id="3" creationId="{28AFA7A7-EC6C-4F66-A052-753C982DB43D}"/>
          </ac:spMkLst>
        </pc:spChg>
        <pc:spChg chg="add del mod topLvl">
          <ac:chgData name="hassan MH" userId="84cd2103f36ef0dc" providerId="LiveId" clId="{AAE74A20-8704-4AB7-9C4B-AE3F22FEC13C}" dt="2020-06-13T14:00:46.019" v="2457" actId="478"/>
          <ac:spMkLst>
            <pc:docMk/>
            <pc:sldMk cId="4226076853" sldId="276"/>
            <ac:spMk id="11" creationId="{CFA0116A-8D4D-4360-9D79-0ED01EF9DECC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3" creationId="{D5678069-A4EB-43D6-82C6-581294B448E4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4" creationId="{E8F34BA6-D117-4C70-A307-7DB5BBEFA8D4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5" creationId="{F4CF746B-9C22-42FD-AF2F-FCC2A5D2286A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6" creationId="{178B72AC-002B-4D19-9DE6-94150368245F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7" creationId="{B566BCB7-E141-4D52-92F7-705A0B1432C4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8" creationId="{9AF7904E-CAF4-4DCE-B126-946B4B46018A}"/>
          </ac:spMkLst>
        </pc:spChg>
        <pc:spChg chg="add del mod topLvl">
          <ac:chgData name="hassan MH" userId="84cd2103f36ef0dc" providerId="LiveId" clId="{AAE74A20-8704-4AB7-9C4B-AE3F22FEC13C}" dt="2020-06-13T14:00:45.548" v="2456" actId="478"/>
          <ac:spMkLst>
            <pc:docMk/>
            <pc:sldMk cId="4226076853" sldId="276"/>
            <ac:spMk id="20" creationId="{7607EEC6-7740-40B1-A96A-B984974A7C47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1" creationId="{22C86E07-0579-4556-AA6C-241831BACE83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2" creationId="{1EED6F50-88AD-435A-8705-2D8D22CE91EF}"/>
          </ac:spMkLst>
        </pc:spChg>
        <pc:spChg chg="add del mod topLvl">
          <ac:chgData name="hassan MH" userId="84cd2103f36ef0dc" providerId="LiveId" clId="{AAE74A20-8704-4AB7-9C4B-AE3F22FEC13C}" dt="2020-06-13T13:59:03.743" v="2427" actId="478"/>
          <ac:spMkLst>
            <pc:docMk/>
            <pc:sldMk cId="4226076853" sldId="276"/>
            <ac:spMk id="24" creationId="{590D0E52-A4DF-4C06-95E9-31DF48C5D7A5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5" creationId="{0C69343E-901F-4929-A5E5-615B4AF225A2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6" creationId="{590122A9-EE6D-4232-BC6C-E8DF188F43D2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7" creationId="{F10717ED-118A-4295-8D1A-D6A35897A740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8" creationId="{44217412-F961-4C0E-8B4B-6CDA1160D798}"/>
          </ac:spMkLst>
        </pc:spChg>
        <pc:spChg chg="add del mod topLvl">
          <ac:chgData name="hassan MH" userId="84cd2103f36ef0dc" providerId="LiveId" clId="{AAE74A20-8704-4AB7-9C4B-AE3F22FEC13C}" dt="2020-06-13T13:59:04.613" v="2428" actId="478"/>
          <ac:spMkLst>
            <pc:docMk/>
            <pc:sldMk cId="4226076853" sldId="276"/>
            <ac:spMk id="30" creationId="{A37B32D5-BD7A-4913-AE3D-9F14D9CD4A60}"/>
          </ac:spMkLst>
        </pc:spChg>
        <pc:spChg chg="add del mod topLvl">
          <ac:chgData name="hassan MH" userId="84cd2103f36ef0dc" providerId="LiveId" clId="{AAE74A20-8704-4AB7-9C4B-AE3F22FEC13C}" dt="2020-06-13T13:59:13.024" v="2434" actId="478"/>
          <ac:spMkLst>
            <pc:docMk/>
            <pc:sldMk cId="4226076853" sldId="276"/>
            <ac:spMk id="31" creationId="{BC7703FC-DACE-4040-BD18-F5B803AAA5EE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32" creationId="{828C1BB4-DEFA-442E-8ACD-8C9C9F311345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33" creationId="{2A2FD858-BEC1-4107-BC1E-0BDBEB22D282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5" creationId="{C368AA2C-009C-429B-9C99-086B256AAEAE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6" creationId="{659228D8-4F9C-44AD-ABDF-7A555716B7F0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7" creationId="{2138EE84-344A-4946-8705-E0A01E95950B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8" creationId="{3E471839-8C55-45E5-8B6D-B0F9C7DB9222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0" creationId="{BD350A12-5082-4954-B2D8-CDF2A0E34EC7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1" creationId="{5AED146B-409B-46B5-9A01-C5F5C494F967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2" creationId="{08A59694-713E-40BA-B98D-4736715A1563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3" creationId="{55C5DC21-7144-49DC-9C98-C4E4194E3711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4" creationId="{DD84389C-A712-44D5-8090-62C935AB228E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5" creationId="{16EB2D9B-DA89-4B23-934A-659128D656B1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6" creationId="{E49541CF-6286-49D0-AF95-B5A8910DB062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8" creationId="{75612203-BC79-4F1B-B0DF-99EDE965339C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9" creationId="{2AB853E3-7BE3-453C-99F1-AA51A737015F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0" creationId="{A71C415F-DDF4-4D1F-A494-9A9DBD62DB35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1" creationId="{E8C1E3E5-7394-43D2-882F-4511659E18E9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2" creationId="{BFD57717-2E20-46BA-B5CC-B8B9004909DC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4" creationId="{37A8F583-A4E8-46BE-8874-E4303C1FFF0B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5" creationId="{6023706F-4F81-4741-8E6C-90422B953A9D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6" creationId="{8E26A645-B58D-4BB7-8C73-8210ADC9EE47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7" creationId="{0913AFF6-E91D-4DB4-B1AF-0B07072DC950}"/>
          </ac:spMkLst>
        </pc:spChg>
        <pc:spChg chg="add del mod">
          <ac:chgData name="hassan MH" userId="84cd2103f36ef0dc" providerId="LiveId" clId="{AAE74A20-8704-4AB7-9C4B-AE3F22FEC13C}" dt="2020-06-13T13:58:45.454" v="2417" actId="478"/>
          <ac:spMkLst>
            <pc:docMk/>
            <pc:sldMk cId="4226076853" sldId="276"/>
            <ac:spMk id="58" creationId="{ABCBA662-356A-4BFE-8CE6-86E497958B74}"/>
          </ac:spMkLst>
        </pc:spChg>
        <pc:spChg chg="add del mod">
          <ac:chgData name="hassan MH" userId="84cd2103f36ef0dc" providerId="LiveId" clId="{AAE74A20-8704-4AB7-9C4B-AE3F22FEC13C}" dt="2020-06-13T13:58:46.704" v="2418" actId="478"/>
          <ac:spMkLst>
            <pc:docMk/>
            <pc:sldMk cId="4226076853" sldId="276"/>
            <ac:spMk id="59" creationId="{906B5024-55F5-4491-8850-3A5C32192EEE}"/>
          </ac:spMkLst>
        </pc:spChg>
        <pc:spChg chg="add del mod">
          <ac:chgData name="hassan MH" userId="84cd2103f36ef0dc" providerId="LiveId" clId="{AAE74A20-8704-4AB7-9C4B-AE3F22FEC13C}" dt="2020-06-13T13:58:50.144" v="2420" actId="478"/>
          <ac:spMkLst>
            <pc:docMk/>
            <pc:sldMk cId="4226076853" sldId="276"/>
            <ac:spMk id="60" creationId="{C44D63F1-E33F-438F-9832-1B3AE8881F34}"/>
          </ac:spMkLst>
        </pc:spChg>
        <pc:spChg chg="add del mod">
          <ac:chgData name="hassan MH" userId="84cd2103f36ef0dc" providerId="LiveId" clId="{AAE74A20-8704-4AB7-9C4B-AE3F22FEC13C}" dt="2020-06-13T13:58:48.204" v="2419" actId="478"/>
          <ac:spMkLst>
            <pc:docMk/>
            <pc:sldMk cId="4226076853" sldId="276"/>
            <ac:spMk id="61" creationId="{E6CE1540-A97F-40A5-83A4-056EDDDDC75F}"/>
          </ac:spMkLst>
        </pc:spChg>
        <pc:spChg chg="add del mod">
          <ac:chgData name="hassan MH" userId="84cd2103f36ef0dc" providerId="LiveId" clId="{AAE74A20-8704-4AB7-9C4B-AE3F22FEC13C}" dt="2020-06-13T14:00:44.916" v="2455" actId="478"/>
          <ac:spMkLst>
            <pc:docMk/>
            <pc:sldMk cId="4226076853" sldId="276"/>
            <ac:spMk id="63" creationId="{F1FEA9CF-A22F-468D-8E80-EC6FA3049CA9}"/>
          </ac:spMkLst>
        </pc:spChg>
        <pc:spChg chg="add mod">
          <ac:chgData name="hassan MH" userId="84cd2103f36ef0dc" providerId="LiveId" clId="{AAE74A20-8704-4AB7-9C4B-AE3F22FEC13C}" dt="2020-06-13T16:46:15.519" v="2698" actId="1035"/>
          <ac:spMkLst>
            <pc:docMk/>
            <pc:sldMk cId="4226076853" sldId="276"/>
            <ac:spMk id="64" creationId="{77F7736B-35EB-47C5-ABF0-E56D2A85C404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5" creationId="{5C1BEFD1-8D30-4D3E-9939-A6190CADA7A0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6" creationId="{455860A4-AD11-407D-80FD-34B76550B2F9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7" creationId="{C3620B85-079B-46A1-9D3E-24B181AA0D75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8" creationId="{2F5BCFE6-DACA-4025-8259-7ACB7EE10FA4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9" creationId="{9C294E49-9B2E-45B6-9C9F-A35E3F3ADFCE}"/>
          </ac:spMkLst>
        </pc:spChg>
        <pc:spChg chg="add mod">
          <ac:chgData name="hassan MH" userId="84cd2103f36ef0dc" providerId="LiveId" clId="{AAE74A20-8704-4AB7-9C4B-AE3F22FEC13C}" dt="2020-06-13T16:46:15.519" v="2698" actId="1035"/>
          <ac:spMkLst>
            <pc:docMk/>
            <pc:sldMk cId="4226076853" sldId="276"/>
            <ac:spMk id="78" creationId="{3AE21DF7-32C9-4143-8536-BC4B6310716B}"/>
          </ac:spMkLst>
        </pc:spChg>
        <pc:spChg chg="add mod">
          <ac:chgData name="hassan MH" userId="84cd2103f36ef0dc" providerId="LiveId" clId="{AAE74A20-8704-4AB7-9C4B-AE3F22FEC13C}" dt="2020-06-13T16:46:15.519" v="2698" actId="1035"/>
          <ac:spMkLst>
            <pc:docMk/>
            <pc:sldMk cId="4226076853" sldId="276"/>
            <ac:spMk id="79" creationId="{55D8DAC3-F1A6-47DA-BBDC-F57514921160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80" creationId="{881AD5A5-566E-4427-A2CF-BDCB849B2885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81" creationId="{0FD478A9-1319-48EA-8686-3150BEA52068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82" creationId="{6FE458A4-CBDD-4175-A6CF-9983E69C5CDF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4" creationId="{B7CDF980-3747-4CF2-8C92-B7BE7B65DABC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6" creationId="{9BA309F5-43F8-4ECC-85D5-BD2EBD2D2E47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7" creationId="{9AD3E444-8D97-46F0-93F2-E647AF3531AC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8" creationId="{F0B8650D-DB77-48CF-A2A7-124FEC5692E0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9" creationId="{C7BE9F47-8704-4958-84DD-AB6302D3ED2A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90" creationId="{939E93B1-6B19-46B6-909E-F9E136234913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91" creationId="{42122EAC-F905-4224-9FD8-1D42FCD46D2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26076853" sldId="276"/>
            <ac:spMk id="92" creationId="{D7882471-77F8-4B65-9FE6-DBEC726F66B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26076853" sldId="276"/>
            <ac:spMk id="93" creationId="{1A8E40CE-D899-48A0-AF45-EBC255925716}"/>
          </ac:spMkLst>
        </pc:spChg>
        <pc:grpChg chg="add del mod topLvl">
          <ac:chgData name="hassan MH" userId="84cd2103f36ef0dc" providerId="LiveId" clId="{AAE74A20-8704-4AB7-9C4B-AE3F22FEC13C}" dt="2020-06-13T13:59:15.419" v="2435" actId="478"/>
          <ac:grpSpMkLst>
            <pc:docMk/>
            <pc:sldMk cId="4226076853" sldId="276"/>
            <ac:grpSpMk id="12" creationId="{AD938E8A-CC9E-4EE4-9ECB-6550C1F51BA4}"/>
          </ac:grpSpMkLst>
        </pc:grpChg>
        <pc:grpChg chg="add del mod topLvl">
          <ac:chgData name="hassan MH" userId="84cd2103f36ef0dc" providerId="LiveId" clId="{AAE74A20-8704-4AB7-9C4B-AE3F22FEC13C}" dt="2020-06-13T13:59:01.833" v="2425" actId="478"/>
          <ac:grpSpMkLst>
            <pc:docMk/>
            <pc:sldMk cId="4226076853" sldId="276"/>
            <ac:grpSpMk id="34" creationId="{169C44DE-15F6-4BB4-83EE-8422392A6C2E}"/>
          </ac:grpSpMkLst>
        </pc:grpChg>
        <pc:grpChg chg="add del mod topLvl">
          <ac:chgData name="hassan MH" userId="84cd2103f36ef0dc" providerId="LiveId" clId="{AAE74A20-8704-4AB7-9C4B-AE3F22FEC13C}" dt="2020-06-13T13:59:05.792" v="2430" actId="478"/>
          <ac:grpSpMkLst>
            <pc:docMk/>
            <pc:sldMk cId="4226076853" sldId="276"/>
            <ac:grpSpMk id="39" creationId="{C8E22AEE-029D-41AD-AE95-54BCB30CBCFA}"/>
          </ac:grpSpMkLst>
        </pc:grpChg>
        <pc:grpChg chg="add del mod topLvl">
          <ac:chgData name="hassan MH" userId="84cd2103f36ef0dc" providerId="LiveId" clId="{AAE74A20-8704-4AB7-9C4B-AE3F22FEC13C}" dt="2020-06-13T13:59:05.205" v="2429" actId="478"/>
          <ac:grpSpMkLst>
            <pc:docMk/>
            <pc:sldMk cId="4226076853" sldId="276"/>
            <ac:grpSpMk id="47" creationId="{C3245EB5-D863-49FB-9ADA-3868059E3668}"/>
          </ac:grpSpMkLst>
        </pc:grpChg>
        <pc:grpChg chg="add del mod topLvl">
          <ac:chgData name="hassan MH" userId="84cd2103f36ef0dc" providerId="LiveId" clId="{AAE74A20-8704-4AB7-9C4B-AE3F22FEC13C}" dt="2020-06-13T13:59:02.581" v="2426" actId="478"/>
          <ac:grpSpMkLst>
            <pc:docMk/>
            <pc:sldMk cId="4226076853" sldId="276"/>
            <ac:grpSpMk id="53" creationId="{066886AC-8FD8-4C4D-A085-5D5DE99A3B5C}"/>
          </ac:grpSpMkLst>
        </pc:grpChg>
        <pc:grpChg chg="add del mod">
          <ac:chgData name="hassan MH" userId="84cd2103f36ef0dc" providerId="LiveId" clId="{AAE74A20-8704-4AB7-9C4B-AE3F22FEC13C}" dt="2020-06-13T13:58:53.395" v="2421" actId="165"/>
          <ac:grpSpMkLst>
            <pc:docMk/>
            <pc:sldMk cId="4226076853" sldId="276"/>
            <ac:grpSpMk id="62" creationId="{237B6FD3-8BF8-48C1-BC55-2F2739A7DBCD}"/>
          </ac:grpSpMkLst>
        </pc:grpChg>
        <pc:grpChg chg="add mod">
          <ac:chgData name="hassan MH" userId="84cd2103f36ef0dc" providerId="LiveId" clId="{AAE74A20-8704-4AB7-9C4B-AE3F22FEC13C}" dt="2020-06-13T14:01:05.567" v="2469"/>
          <ac:grpSpMkLst>
            <pc:docMk/>
            <pc:sldMk cId="4226076853" sldId="276"/>
            <ac:grpSpMk id="83" creationId="{6ED04C29-630D-4445-A697-34D15D5E2A98}"/>
          </ac:grpSpMkLst>
        </pc:grpChg>
        <pc:grpChg chg="mod">
          <ac:chgData name="hassan MH" userId="84cd2103f36ef0dc" providerId="LiveId" clId="{AAE74A20-8704-4AB7-9C4B-AE3F22FEC13C}" dt="2020-06-13T14:01:05.567" v="2469"/>
          <ac:grpSpMkLst>
            <pc:docMk/>
            <pc:sldMk cId="4226076853" sldId="276"/>
            <ac:grpSpMk id="85" creationId="{9662FFDE-1EB8-44DE-A7EF-B97C1EE2F868}"/>
          </ac:grpSpMkLst>
        </pc:grp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4" creationId="{0E0BBD12-0A51-498D-9133-16FA5724E4B4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5" creationId="{B08C64FE-6E94-4C41-95B8-73B05C4D39C8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6" creationId="{DACA8CDB-F989-4C52-81F5-E6D855866728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7" creationId="{5D3CD15F-FD68-40DE-85F0-8A493901CD98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8" creationId="{038E7B5D-6232-4424-9EC9-BB25F99AF5F1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9" creationId="{16B10244-5EAC-461B-B102-D94CD55A037F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10" creationId="{97EDEA23-2EE7-4195-9D8F-8A10928CDBC6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19" creationId="{0A404059-B8BF-40DE-81DE-87BF989DCCFF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23" creationId="{8B2E1AF0-917E-4CC6-A9DE-30A6D6D27E57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29" creationId="{1A2B5C6A-7B25-4AB2-AC1F-6CE15495F32D}"/>
          </ac:cxnSpMkLst>
        </pc:cxnChg>
        <pc:cxnChg chg="add mod">
          <ac:chgData name="hassan MH" userId="84cd2103f36ef0dc" providerId="LiveId" clId="{AAE74A20-8704-4AB7-9C4B-AE3F22FEC13C}" dt="2020-06-13T13:59:50.325" v="2447" actId="571"/>
          <ac:cxnSpMkLst>
            <pc:docMk/>
            <pc:sldMk cId="4226076853" sldId="276"/>
            <ac:cxnSpMk id="70" creationId="{A12C33E0-DF29-4E21-8BFD-B009D18B3626}"/>
          </ac:cxnSpMkLst>
        </pc:cxnChg>
        <pc:cxnChg chg="add mod">
          <ac:chgData name="hassan MH" userId="84cd2103f36ef0dc" providerId="LiveId" clId="{AAE74A20-8704-4AB7-9C4B-AE3F22FEC13C}" dt="2020-06-13T13:59:49.853" v="2446" actId="571"/>
          <ac:cxnSpMkLst>
            <pc:docMk/>
            <pc:sldMk cId="4226076853" sldId="276"/>
            <ac:cxnSpMk id="71" creationId="{699E80CB-384E-4191-BF61-91B185AB9A28}"/>
          </ac:cxnSpMkLst>
        </pc:cxn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2164532066" sldId="277"/>
        </pc:sldMkLst>
        <pc:spChg chg="del">
          <ac:chgData name="hassan MH" userId="84cd2103f36ef0dc" providerId="LiveId" clId="{AAE74A20-8704-4AB7-9C4B-AE3F22FEC13C}" dt="2020-06-13T14:02:21.473" v="2490" actId="478"/>
          <ac:spMkLst>
            <pc:docMk/>
            <pc:sldMk cId="2164532066" sldId="277"/>
            <ac:spMk id="2" creationId="{99520ABF-96CE-4070-8869-8BF87C681AC8}"/>
          </ac:spMkLst>
        </pc:spChg>
        <pc:spChg chg="del">
          <ac:chgData name="hassan MH" userId="84cd2103f36ef0dc" providerId="LiveId" clId="{AAE74A20-8704-4AB7-9C4B-AE3F22FEC13C}" dt="2020-06-13T14:02:21.473" v="2490" actId="478"/>
          <ac:spMkLst>
            <pc:docMk/>
            <pc:sldMk cId="2164532066" sldId="277"/>
            <ac:spMk id="3" creationId="{FD3AC45E-543A-4DF9-ADDD-03F97D1800C7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4" creationId="{AD392F56-3E14-435B-BB59-09D7EC2C829B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5" creationId="{8E58FA85-9DE2-4AB5-9645-C630668AF5D9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6" creationId="{33A86028-07FB-4253-9A46-36EBB7E54CDE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7" creationId="{0EAD8B04-ED61-4951-BD63-8E6DF0BD8B7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13" creationId="{0664FD9A-21AB-4EB5-AF26-7AD199CCC930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15" creationId="{78B8FCC4-9632-4B60-BEC6-06E26263D0FD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19" creationId="{BA8AE974-EE17-4E7D-8283-6CE0DD56F93F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0" creationId="{8D389567-1583-4CA0-9914-17B032A23EC1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1" creationId="{2A5BFC05-277C-4E0A-B55D-0EC349900AC4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2" creationId="{D6E8F5FD-3832-403D-B360-80993E527CAF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3" creationId="{062B14C3-8902-4BF0-8AD3-83FFC989CCE6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4" creationId="{DC9E5D0E-7EF2-4EFD-9A07-1F90C1769D9C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5" creationId="{44E17D26-902B-4A25-B170-034F62407B6A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6" creationId="{39667DAF-EBA3-4F79-87E8-B330026C9508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7" creationId="{DC23DD61-C131-4FDE-BDB8-19B563147B01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8" creationId="{F019B571-9EDA-4F2E-9F96-F1B098E5FD47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9" creationId="{F8062FC5-DA69-4CB9-B593-C94CFE921B60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0" creationId="{8103407D-AE47-4074-95B0-721C721C2436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1" creationId="{AD0B7657-5D48-44D8-BE6E-77AFD7A77798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2" creationId="{12AB8C36-674D-493D-A04A-82AEACF93E13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3" creationId="{B1028265-3AAD-435A-803D-75F84DDFB83C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4" creationId="{97AA3CAF-DF0B-4A62-A104-BE25E193E234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5" creationId="{63439A6C-E538-406C-BD1A-3613739892A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36" creationId="{02DA87B7-439A-448E-9988-856AB12DD983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6" creationId="{94D86B72-437E-416D-AF31-75A0C65072DB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38" creationId="{EBFC3050-2D80-499A-8908-2C8E16360564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39" creationId="{69EFFC63-2C8A-42F2-B38B-6CAEEB0CB92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40" creationId="{F50F94DE-AFE4-4A92-8E37-5732CB6CB2A5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4" creationId="{CF7EFAB9-7334-4DD4-9B7E-37A6BEBDE6A3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5" creationId="{FEA6B5DA-51E0-4971-890A-BC6D9EEDFB58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6" creationId="{89EAF15C-87B7-403A-A5D2-C4D1CE65EDBC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7" creationId="{297D27AD-93E9-43CE-8351-D7BB678F88F9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8" creationId="{39ED6A8F-B85B-471A-B259-1813850E71A8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9" creationId="{F5049A75-0A86-462C-97C6-30581652250A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0" creationId="{333A017D-06BC-40EB-B76F-2BCE1094A4E6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1" creationId="{ED924521-772A-4835-AF13-BC9131D7DAEA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2" creationId="{F39115D2-FEE9-461F-88FC-CE701B10FFE2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3" creationId="{1F394DD2-34E6-4CFA-9949-27C2A956D7B5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4" creationId="{FB68060E-798E-4658-A351-356024A2BABB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5" creationId="{FF9275A2-BB76-44FD-8831-43F45EBE3063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6" creationId="{D4158BC6-72A9-4F52-9C58-A7411089C451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7" creationId="{6A5B6058-9EBE-44B8-929E-78154888F057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8" creationId="{63350D56-836E-4873-ACAC-76B5D04A1435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9" creationId="{7B7365F4-2296-4A4F-9B65-6CCC7103F318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60" creationId="{D38F71E7-5B0B-4373-BB71-A39FE7F094D4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61" creationId="{0CFAACA7-8F84-4266-9889-4596FC5A88A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62" creationId="{156C6544-D8B7-4EC9-9999-F752206FA1C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63" creationId="{47D0CF5E-CFB6-4F45-9E50-5A3CA8E8EB46}"/>
          </ac:spMkLst>
        </pc:spChg>
        <pc:grpChg chg="add mod">
          <ac:chgData name="hassan MH" userId="84cd2103f36ef0dc" providerId="LiveId" clId="{AAE74A20-8704-4AB7-9C4B-AE3F22FEC13C}" dt="2020-06-13T14:02:58.607" v="2505" actId="1076"/>
          <ac:grpSpMkLst>
            <pc:docMk/>
            <pc:sldMk cId="2164532066" sldId="277"/>
            <ac:grpSpMk id="8" creationId="{2A018236-04B4-401F-9441-689639277AE3}"/>
          </ac:grpSpMkLst>
        </pc:grpChg>
        <pc:grpChg chg="add del mod ord">
          <ac:chgData name="hassan MH" userId="84cd2103f36ef0dc" providerId="LiveId" clId="{AAE74A20-8704-4AB7-9C4B-AE3F22FEC13C}" dt="2020-06-13T14:03:33.139" v="2529" actId="478"/>
          <ac:grpSpMkLst>
            <pc:docMk/>
            <pc:sldMk cId="2164532066" sldId="277"/>
            <ac:grpSpMk id="14" creationId="{25B7DA8A-DE34-485B-A216-E3571D962B2C}"/>
          </ac:grpSpMkLst>
        </pc:grpChg>
        <pc:grpChg chg="mod">
          <ac:chgData name="hassan MH" userId="84cd2103f36ef0dc" providerId="LiveId" clId="{AAE74A20-8704-4AB7-9C4B-AE3F22FEC13C}" dt="2020-06-13T14:03:22.651" v="2527"/>
          <ac:grpSpMkLst>
            <pc:docMk/>
            <pc:sldMk cId="2164532066" sldId="277"/>
            <ac:grpSpMk id="16" creationId="{6CFAEBB0-5E93-4B84-ABBB-62B3644E4173}"/>
          </ac:grpSpMkLst>
        </pc:grpChg>
        <pc:grpChg chg="mod">
          <ac:chgData name="hassan MH" userId="84cd2103f36ef0dc" providerId="LiveId" clId="{AAE74A20-8704-4AB7-9C4B-AE3F22FEC13C}" dt="2020-06-13T14:03:22.651" v="2527"/>
          <ac:grpSpMkLst>
            <pc:docMk/>
            <pc:sldMk cId="2164532066" sldId="277"/>
            <ac:grpSpMk id="17" creationId="{74EC8953-837D-4714-AE98-680DD25424F7}"/>
          </ac:grpSpMkLst>
        </pc:grpChg>
        <pc:grpChg chg="mod">
          <ac:chgData name="hassan MH" userId="84cd2103f36ef0dc" providerId="LiveId" clId="{AAE74A20-8704-4AB7-9C4B-AE3F22FEC13C}" dt="2020-06-13T14:03:22.651" v="2527"/>
          <ac:grpSpMkLst>
            <pc:docMk/>
            <pc:sldMk cId="2164532066" sldId="277"/>
            <ac:grpSpMk id="18" creationId="{1595B247-2A0A-424F-9658-CA3F67365930}"/>
          </ac:grpSpMkLst>
        </pc:grpChg>
        <pc:grpChg chg="add mod ord">
          <ac:chgData name="hassan MH" userId="84cd2103f36ef0dc" providerId="LiveId" clId="{AAE74A20-8704-4AB7-9C4B-AE3F22FEC13C}" dt="2020-06-13T14:03:50.785" v="2532" actId="167"/>
          <ac:grpSpMkLst>
            <pc:docMk/>
            <pc:sldMk cId="2164532066" sldId="277"/>
            <ac:grpSpMk id="37" creationId="{4B070672-9A7B-4AF5-ACFC-087F3AED860E}"/>
          </ac:grpSpMkLst>
        </pc:grpChg>
        <pc:grpChg chg="mod">
          <ac:chgData name="hassan MH" userId="84cd2103f36ef0dc" providerId="LiveId" clId="{AAE74A20-8704-4AB7-9C4B-AE3F22FEC13C}" dt="2020-06-13T14:03:48.443" v="2531"/>
          <ac:grpSpMkLst>
            <pc:docMk/>
            <pc:sldMk cId="2164532066" sldId="277"/>
            <ac:grpSpMk id="41" creationId="{4AA05CB4-5EEE-49CA-A058-B86945D6D994}"/>
          </ac:grpSpMkLst>
        </pc:grpChg>
        <pc:grpChg chg="mod">
          <ac:chgData name="hassan MH" userId="84cd2103f36ef0dc" providerId="LiveId" clId="{AAE74A20-8704-4AB7-9C4B-AE3F22FEC13C}" dt="2020-06-13T14:03:48.443" v="2531"/>
          <ac:grpSpMkLst>
            <pc:docMk/>
            <pc:sldMk cId="2164532066" sldId="277"/>
            <ac:grpSpMk id="42" creationId="{C91F215D-8844-4F67-B2F8-ED6A79B2B50A}"/>
          </ac:grpSpMkLst>
        </pc:grpChg>
        <pc:grpChg chg="mod">
          <ac:chgData name="hassan MH" userId="84cd2103f36ef0dc" providerId="LiveId" clId="{AAE74A20-8704-4AB7-9C4B-AE3F22FEC13C}" dt="2020-06-13T14:03:48.443" v="2531"/>
          <ac:grpSpMkLst>
            <pc:docMk/>
            <pc:sldMk cId="2164532066" sldId="277"/>
            <ac:grpSpMk id="43" creationId="{AE0D9CD5-A4C0-426A-A6CE-F823961FDEFF}"/>
          </ac:grpSpMkLst>
        </pc:grpChg>
        <pc:graphicFrameChg chg="del mod">
          <ac:chgData name="hassan MH" userId="84cd2103f36ef0dc" providerId="LiveId" clId="{AAE74A20-8704-4AB7-9C4B-AE3F22FEC13C}" dt="2020-06-13T14:03:53.354" v="2533" actId="478"/>
          <ac:graphicFrameMkLst>
            <pc:docMk/>
            <pc:sldMk cId="2164532066" sldId="277"/>
            <ac:graphicFrameMk id="40" creationId="{48C8A11C-7ABB-4B70-9D2B-E02D8276D3BC}"/>
          </ac:graphicFrameMkLst>
        </pc:graphicFrameChg>
        <pc:picChg chg="add mod">
          <ac:chgData name="hassan MH" userId="84cd2103f36ef0dc" providerId="LiveId" clId="{AAE74A20-8704-4AB7-9C4B-AE3F22FEC13C}" dt="2020-06-13T14:02:58.607" v="2505" actId="1076"/>
          <ac:picMkLst>
            <pc:docMk/>
            <pc:sldMk cId="2164532066" sldId="277"/>
            <ac:picMk id="9" creationId="{1F288EDC-361D-4764-90DD-C1DB1E2AA63F}"/>
          </ac:picMkLst>
        </pc:picChg>
        <pc:picChg chg="add mod">
          <ac:chgData name="hassan MH" userId="84cd2103f36ef0dc" providerId="LiveId" clId="{AAE74A20-8704-4AB7-9C4B-AE3F22FEC13C}" dt="2020-06-13T16:45:59.007" v="2693" actId="1035"/>
          <ac:picMkLst>
            <pc:docMk/>
            <pc:sldMk cId="2164532066" sldId="277"/>
            <ac:picMk id="10" creationId="{76E8829B-21ED-42AF-9CF3-E258A5904BD9}"/>
          </ac:picMkLst>
        </pc:picChg>
        <pc:picChg chg="add mod">
          <ac:chgData name="hassan MH" userId="84cd2103f36ef0dc" providerId="LiveId" clId="{AAE74A20-8704-4AB7-9C4B-AE3F22FEC13C}" dt="2020-06-13T16:45:59.007" v="2693" actId="1035"/>
          <ac:picMkLst>
            <pc:docMk/>
            <pc:sldMk cId="2164532066" sldId="277"/>
            <ac:picMk id="11" creationId="{AE97CDC9-6E74-4AEE-9C02-AEBF44184AC6}"/>
          </ac:picMkLst>
        </pc:picChg>
        <pc:picChg chg="add mod">
          <ac:chgData name="hassan MH" userId="84cd2103f36ef0dc" providerId="LiveId" clId="{AAE74A20-8704-4AB7-9C4B-AE3F22FEC13C}" dt="2020-06-13T16:45:59.007" v="2693" actId="1035"/>
          <ac:picMkLst>
            <pc:docMk/>
            <pc:sldMk cId="2164532066" sldId="277"/>
            <ac:picMk id="12" creationId="{D5FF8ED8-32F1-4D9C-ADE1-6BBB5253CF0C}"/>
          </ac:picMkLst>
        </pc:picChg>
      </pc:sldChg>
      <pc:sldChg chg="addSp delSp modSp new mod setBg">
        <pc:chgData name="hassan MH" userId="84cd2103f36ef0dc" providerId="LiveId" clId="{AAE74A20-8704-4AB7-9C4B-AE3F22FEC13C}" dt="2020-06-13T17:37:28.902" v="3588" actId="20577"/>
        <pc:sldMkLst>
          <pc:docMk/>
          <pc:sldMk cId="3893368810" sldId="278"/>
        </pc:sldMkLst>
        <pc:spChg chg="del">
          <ac:chgData name="hassan MH" userId="84cd2103f36ef0dc" providerId="LiveId" clId="{AAE74A20-8704-4AB7-9C4B-AE3F22FEC13C}" dt="2020-06-13T14:04:32.314" v="2535" actId="478"/>
          <ac:spMkLst>
            <pc:docMk/>
            <pc:sldMk cId="3893368810" sldId="278"/>
            <ac:spMk id="2" creationId="{0B646BC7-2022-44E6-96E8-A1BCB6ADA62A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2" creationId="{C95C9824-4014-4BFE-95A7-EB0898C1E3BE}"/>
          </ac:spMkLst>
        </pc:spChg>
        <pc:spChg chg="del">
          <ac:chgData name="hassan MH" userId="84cd2103f36ef0dc" providerId="LiveId" clId="{AAE74A20-8704-4AB7-9C4B-AE3F22FEC13C}" dt="2020-06-13T14:04:32.314" v="2535" actId="478"/>
          <ac:spMkLst>
            <pc:docMk/>
            <pc:sldMk cId="3893368810" sldId="278"/>
            <ac:spMk id="3" creationId="{55500B6D-8F71-4E03-9D0A-DFB3ED0CCBD5}"/>
          </ac:spMkLst>
        </pc:spChg>
        <pc:spChg chg="add mod">
          <ac:chgData name="hassan MH" userId="84cd2103f36ef0dc" providerId="LiveId" clId="{AAE74A20-8704-4AB7-9C4B-AE3F22FEC13C}" dt="2020-06-13T17:37:28.902" v="3588" actId="20577"/>
          <ac:spMkLst>
            <pc:docMk/>
            <pc:sldMk cId="3893368810" sldId="278"/>
            <ac:spMk id="3" creationId="{8197C538-F605-4470-B8E7-E81A57470B0C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4" creationId="{25DB781E-8C19-4CEB-A828-95DF9DA4185D}"/>
          </ac:spMkLst>
        </pc:spChg>
        <pc:spChg chg="add del">
          <ac:chgData name="hassan MH" userId="84cd2103f36ef0dc" providerId="LiveId" clId="{AAE74A20-8704-4AB7-9C4B-AE3F22FEC13C}" dt="2020-06-13T17:00:54.572" v="2930"/>
          <ac:spMkLst>
            <pc:docMk/>
            <pc:sldMk cId="3893368810" sldId="278"/>
            <ac:spMk id="5" creationId="{735E1B99-3609-4CE7-8B91-B16CAB3DD6EB}"/>
          </ac:spMkLst>
        </pc:spChg>
        <pc:spChg chg="add del">
          <ac:chgData name="hassan MH" userId="84cd2103f36ef0dc" providerId="LiveId" clId="{AAE74A20-8704-4AB7-9C4B-AE3F22FEC13C}" dt="2020-06-13T17:00:58.510" v="2933"/>
          <ac:spMkLst>
            <pc:docMk/>
            <pc:sldMk cId="3893368810" sldId="278"/>
            <ac:spMk id="6" creationId="{56766773-E83F-44F7-8B68-7B1A1E8CCC41}"/>
          </ac:spMkLst>
        </pc:spChg>
        <pc:spChg chg="add del">
          <ac:chgData name="hassan MH" userId="84cd2103f36ef0dc" providerId="LiveId" clId="{AAE74A20-8704-4AB7-9C4B-AE3F22FEC13C}" dt="2020-06-13T17:01:24.137" v="2937"/>
          <ac:spMkLst>
            <pc:docMk/>
            <pc:sldMk cId="3893368810" sldId="278"/>
            <ac:spMk id="7" creationId="{C8A9D4A0-D4CA-4E32-B940-75DC6B3A452D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8" creationId="{E82C14B5-31EE-4DEA-92CF-433615C23E51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11" creationId="{0AE4D96F-4DFD-4770-819E-8D2A4C2C428D}"/>
          </ac:spMkLst>
        </pc:spChg>
        <pc:picChg chg="add mod">
          <ac:chgData name="hassan MH" userId="84cd2103f36ef0dc" providerId="LiveId" clId="{AAE74A20-8704-4AB7-9C4B-AE3F22FEC13C}" dt="2020-06-13T17:17:56.875" v="3340" actId="114"/>
          <ac:picMkLst>
            <pc:docMk/>
            <pc:sldMk cId="3893368810" sldId="278"/>
            <ac:picMk id="10" creationId="{2646E86F-54D6-4CAF-B49C-6692B98D275F}"/>
          </ac:picMkLst>
        </pc:picChg>
      </pc:sldChg>
      <pc:sldMasterChg chg="setBg modSldLayout">
        <pc:chgData name="hassan MH" userId="84cd2103f36ef0dc" providerId="LiveId" clId="{AAE74A20-8704-4AB7-9C4B-AE3F22FEC13C}" dt="2020-06-13T12:23:14.604" v="732"/>
        <pc:sldMasterMkLst>
          <pc:docMk/>
          <pc:sldMasterMk cId="660995887" sldId="2147483648"/>
        </pc:sldMasterMkLst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93866904" sldId="2147483649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638956452" sldId="2147483650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308701177" sldId="2147483651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170402580" sldId="2147483652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530192974" sldId="2147483653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962859379" sldId="2147483654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1733533248" sldId="2147483655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64907098" sldId="2147483656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175167272" sldId="2147483657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223013221" sldId="2147483658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890626676" sldId="2147483659"/>
          </pc:sldLayoutMkLst>
        </pc:sldLayoutChg>
      </pc:sldMasterChg>
    </pc:docChg>
  </pc:docChgLst>
  <pc:docChgLst>
    <pc:chgData name="Hassan Moddather" userId="84cd2103f36ef0dc" providerId="LiveId" clId="{FD51DB30-5AB9-48C2-BCAE-9F1419DADE14}"/>
    <pc:docChg chg="custSel modSld">
      <pc:chgData name="Hassan Moddather" userId="84cd2103f36ef0dc" providerId="LiveId" clId="{FD51DB30-5AB9-48C2-BCAE-9F1419DADE14}" dt="2023-04-15T16:03:01.784" v="1"/>
      <pc:docMkLst>
        <pc:docMk/>
      </pc:docMkLst>
      <pc:sldChg chg="addSp delSp modSp mod">
        <pc:chgData name="Hassan Moddather" userId="84cd2103f36ef0dc" providerId="LiveId" clId="{FD51DB30-5AB9-48C2-BCAE-9F1419DADE14}" dt="2023-04-15T16:03:01.784" v="1"/>
        <pc:sldMkLst>
          <pc:docMk/>
          <pc:sldMk cId="1719167534" sldId="468"/>
        </pc:sldMkLst>
        <pc:picChg chg="del">
          <ac:chgData name="Hassan Moddather" userId="84cd2103f36ef0dc" providerId="LiveId" clId="{FD51DB30-5AB9-48C2-BCAE-9F1419DADE14}" dt="2023-04-15T16:02:55.699" v="0" actId="478"/>
          <ac:picMkLst>
            <pc:docMk/>
            <pc:sldMk cId="1719167534" sldId="468"/>
            <ac:picMk id="2" creationId="{3CD30172-052F-C9C5-A995-A209ACE2317F}"/>
          </ac:picMkLst>
        </pc:picChg>
        <pc:picChg chg="add mod">
          <ac:chgData name="Hassan Moddather" userId="84cd2103f36ef0dc" providerId="LiveId" clId="{FD51DB30-5AB9-48C2-BCAE-9F1419DADE14}" dt="2023-04-15T16:03:01.784" v="1"/>
          <ac:picMkLst>
            <pc:docMk/>
            <pc:sldMk cId="1719167534" sldId="468"/>
            <ac:picMk id="3" creationId="{6A430B77-C996-6044-AD10-A9BFFBD3E6F8}"/>
          </ac:picMkLst>
        </pc:picChg>
      </pc:sldChg>
    </pc:docChg>
  </pc:docChgLst>
  <pc:docChgLst>
    <pc:chgData name="hassan MH" userId="84cd2103f36ef0dc" providerId="LiveId" clId="{E30DFF53-71F8-479A-AEEA-3EBF8A9280CF}"/>
    <pc:docChg chg="undo custSel addSld delSld modSld sldOrd">
      <pc:chgData name="hassan MH" userId="84cd2103f36ef0dc" providerId="LiveId" clId="{E30DFF53-71F8-479A-AEEA-3EBF8A9280CF}" dt="2020-11-03T10:52:28.707" v="526" actId="20577"/>
      <pc:docMkLst>
        <pc:docMk/>
      </pc:docMkLst>
      <pc:sldChg chg="modSp add del ord modAnim">
        <pc:chgData name="hassan MH" userId="84cd2103f36ef0dc" providerId="LiveId" clId="{E30DFF53-71F8-479A-AEEA-3EBF8A9280CF}" dt="2020-11-03T10:14:57.630" v="57" actId="2711"/>
        <pc:sldMkLst>
          <pc:docMk/>
          <pc:sldMk cId="0" sldId="256"/>
        </pc:sldMkLst>
        <pc:spChg chg="mod">
          <ac:chgData name="hassan MH" userId="84cd2103f36ef0dc" providerId="LiveId" clId="{E30DFF53-71F8-479A-AEEA-3EBF8A9280CF}" dt="2020-11-03T10:14:56.143" v="56" actId="2711"/>
          <ac:spMkLst>
            <pc:docMk/>
            <pc:sldMk cId="0" sldId="256"/>
            <ac:spMk id="143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7.630" v="57" actId="2711"/>
          <ac:spMkLst>
            <pc:docMk/>
            <pc:sldMk cId="0" sldId="256"/>
            <ac:spMk id="1454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5.072" v="55" actId="2711"/>
          <ac:spMkLst>
            <pc:docMk/>
            <pc:sldMk cId="0" sldId="256"/>
            <ac:spMk id="1454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3.785" v="54" actId="2711"/>
          <ac:spMkLst>
            <pc:docMk/>
            <pc:sldMk cId="0" sldId="256"/>
            <ac:spMk id="14545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0.541" v="53" actId="2711"/>
          <ac:spMkLst>
            <pc:docMk/>
            <pc:sldMk cId="0" sldId="256"/>
            <ac:spMk id="14546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16:13.155" v="80" actId="122"/>
        <pc:sldMkLst>
          <pc:docMk/>
          <pc:sldMk cId="0" sldId="257"/>
        </pc:sldMkLst>
        <pc:spChg chg="mod">
          <ac:chgData name="hassan MH" userId="84cd2103f36ef0dc" providerId="LiveId" clId="{E30DFF53-71F8-479A-AEEA-3EBF8A9280CF}" dt="2020-11-03T10:15:21.143" v="61"/>
          <ac:spMkLst>
            <pc:docMk/>
            <pc:sldMk cId="0" sldId="257"/>
            <ac:spMk id="1638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0.306" v="77" actId="122"/>
          <ac:spMkLst>
            <pc:docMk/>
            <pc:sldMk cId="0" sldId="257"/>
            <ac:spMk id="1639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1.834" v="78" actId="122"/>
          <ac:spMkLst>
            <pc:docMk/>
            <pc:sldMk cId="0" sldId="257"/>
            <ac:spMk id="16400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2.478" v="79" actId="122"/>
          <ac:spMkLst>
            <pc:docMk/>
            <pc:sldMk cId="0" sldId="257"/>
            <ac:spMk id="1640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3.155" v="80" actId="122"/>
          <ac:spMkLst>
            <pc:docMk/>
            <pc:sldMk cId="0" sldId="257"/>
            <ac:spMk id="1640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5:19.371" v="60"/>
          <ac:spMkLst>
            <pc:docMk/>
            <pc:sldMk cId="0" sldId="257"/>
            <ac:spMk id="164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5:17.475" v="59"/>
          <ac:spMkLst>
            <pc:docMk/>
            <pc:sldMk cId="0" sldId="257"/>
            <ac:spMk id="164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5:15.834" v="58"/>
          <ac:spMkLst>
            <pc:docMk/>
            <pc:sldMk cId="0" sldId="257"/>
            <ac:spMk id="16409" creationId="{00000000-0000-0000-0000-000000000000}"/>
          </ac:spMkLst>
        </pc:spChg>
      </pc:sldChg>
      <pc:sldChg chg="modSp add del mod ord">
        <pc:chgData name="hassan MH" userId="84cd2103f36ef0dc" providerId="LiveId" clId="{E30DFF53-71F8-479A-AEEA-3EBF8A9280CF}" dt="2020-11-03T10:45:45.220" v="478" actId="1076"/>
        <pc:sldMkLst>
          <pc:docMk/>
          <pc:sldMk cId="0" sldId="258"/>
        </pc:sldMkLst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3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35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36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37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39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40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41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4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54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55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5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0.619" v="99" actId="122"/>
          <ac:spMkLst>
            <pc:docMk/>
            <pc:sldMk cId="0" sldId="258"/>
            <ac:spMk id="1845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2.170" v="100" actId="122"/>
          <ac:spMkLst>
            <pc:docMk/>
            <pc:sldMk cId="0" sldId="258"/>
            <ac:spMk id="18460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61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6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6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64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65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6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37.092" v="97" actId="121"/>
          <ac:spMkLst>
            <pc:docMk/>
            <pc:sldMk cId="0" sldId="258"/>
            <ac:spMk id="1846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38.981" v="98" actId="121"/>
          <ac:spMkLst>
            <pc:docMk/>
            <pc:sldMk cId="0" sldId="258"/>
            <ac:spMk id="18468" creationId="{00000000-0000-0000-0000-000000000000}"/>
          </ac:spMkLst>
        </pc:spChg>
        <pc:grpChg chg="mod">
          <ac:chgData name="hassan MH" userId="84cd2103f36ef0dc" providerId="LiveId" clId="{E30DFF53-71F8-479A-AEEA-3EBF8A9280CF}" dt="2020-11-03T10:17:48.614" v="104" actId="14100"/>
          <ac:grpSpMkLst>
            <pc:docMk/>
            <pc:sldMk cId="0" sldId="258"/>
            <ac:grpSpMk id="2" creationId="{3BA3DA85-48CD-8F4B-9866-09D6E4299A5D}"/>
          </ac:grpSpMkLst>
        </pc:grpChg>
        <pc:grpChg chg="mod">
          <ac:chgData name="hassan MH" userId="84cd2103f36ef0dc" providerId="LiveId" clId="{E30DFF53-71F8-479A-AEEA-3EBF8A9280CF}" dt="2020-11-03T10:45:45.220" v="478" actId="1076"/>
          <ac:grpSpMkLst>
            <pc:docMk/>
            <pc:sldMk cId="0" sldId="258"/>
            <ac:grpSpMk id="3" creationId="{29107F97-D49A-6C4B-B079-84BF33EE270F}"/>
          </ac:grpSpMkLst>
        </pc:grpChg>
        <pc:grpChg chg="mod">
          <ac:chgData name="hassan MH" userId="84cd2103f36ef0dc" providerId="LiveId" clId="{E30DFF53-71F8-479A-AEEA-3EBF8A9280CF}" dt="2020-11-03T10:45:45.031" v="477" actId="1076"/>
          <ac:grpSpMkLst>
            <pc:docMk/>
            <pc:sldMk cId="0" sldId="258"/>
            <ac:grpSpMk id="4" creationId="{3E3F5EC5-9C08-724C-A7DE-1DE771CC1184}"/>
          </ac:grpSpMkLst>
        </pc:grpChg>
      </pc:sldChg>
      <pc:sldChg chg="modSp add del ord">
        <pc:chgData name="hassan MH" userId="84cd2103f36ef0dc" providerId="LiveId" clId="{E30DFF53-71F8-479A-AEEA-3EBF8A9280CF}" dt="2020-11-03T10:18:14.038" v="109"/>
        <pc:sldMkLst>
          <pc:docMk/>
          <pc:sldMk cId="0" sldId="260"/>
        </pc:sldMkLst>
        <pc:spChg chg="mod">
          <ac:chgData name="hassan MH" userId="84cd2103f36ef0dc" providerId="LiveId" clId="{E30DFF53-71F8-479A-AEEA-3EBF8A9280CF}" dt="2020-11-03T10:18:14.038" v="109"/>
          <ac:spMkLst>
            <pc:docMk/>
            <pc:sldMk cId="0" sldId="260"/>
            <ac:spMk id="2254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11.495" v="108"/>
          <ac:spMkLst>
            <pc:docMk/>
            <pc:sldMk cId="0" sldId="260"/>
            <ac:spMk id="2254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09.054" v="107"/>
          <ac:spMkLst>
            <pc:docMk/>
            <pc:sldMk cId="0" sldId="260"/>
            <ac:spMk id="2254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06.459" v="106"/>
          <ac:spMkLst>
            <pc:docMk/>
            <pc:sldMk cId="0" sldId="260"/>
            <ac:spMk id="225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04.142" v="105"/>
          <ac:spMkLst>
            <pc:docMk/>
            <pc:sldMk cId="0" sldId="260"/>
            <ac:spMk id="22550" creationId="{00000000-0000-0000-0000-000000000000}"/>
          </ac:spMkLst>
        </pc:spChg>
      </pc:sldChg>
      <pc:sldChg chg="modSp add del mod ord">
        <pc:chgData name="hassan MH" userId="84cd2103f36ef0dc" providerId="LiveId" clId="{E30DFF53-71F8-479A-AEEA-3EBF8A9280CF}" dt="2020-11-03T10:19:27.834" v="136" actId="122"/>
        <pc:sldMkLst>
          <pc:docMk/>
          <pc:sldMk cId="0" sldId="261"/>
        </pc:sldMkLst>
        <pc:spChg chg="mod">
          <ac:chgData name="hassan MH" userId="84cd2103f36ef0dc" providerId="LiveId" clId="{E30DFF53-71F8-479A-AEEA-3EBF8A9280CF}" dt="2020-11-03T10:19:04.985" v="124"/>
          <ac:spMkLst>
            <pc:docMk/>
            <pc:sldMk cId="0" sldId="261"/>
            <ac:spMk id="2457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2.291" v="132" actId="122"/>
          <ac:spMkLst>
            <pc:docMk/>
            <pc:sldMk cId="0" sldId="261"/>
            <ac:spMk id="2458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0.482" v="131" actId="122"/>
          <ac:spMkLst>
            <pc:docMk/>
            <pc:sldMk cId="0" sldId="261"/>
            <ac:spMk id="2458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8.714" v="130" actId="122"/>
          <ac:spMkLst>
            <pc:docMk/>
            <pc:sldMk cId="0" sldId="261"/>
            <ac:spMk id="2458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6.443" v="129" actId="122"/>
          <ac:spMkLst>
            <pc:docMk/>
            <pc:sldMk cId="0" sldId="261"/>
            <ac:spMk id="24590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3.651" v="133" actId="122"/>
          <ac:spMkLst>
            <pc:docMk/>
            <pc:sldMk cId="0" sldId="261"/>
            <ac:spMk id="2459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4.818" v="134" actId="122"/>
          <ac:spMkLst>
            <pc:docMk/>
            <pc:sldMk cId="0" sldId="261"/>
            <ac:spMk id="2459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6.187" v="135" actId="122"/>
          <ac:spMkLst>
            <pc:docMk/>
            <pc:sldMk cId="0" sldId="261"/>
            <ac:spMk id="2459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7.834" v="136" actId="122"/>
          <ac:spMkLst>
            <pc:docMk/>
            <pc:sldMk cId="0" sldId="261"/>
            <ac:spMk id="2459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3.089" v="123"/>
          <ac:spMkLst>
            <pc:docMk/>
            <pc:sldMk cId="0" sldId="261"/>
            <ac:spMk id="2460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0.512" v="122"/>
          <ac:spMkLst>
            <pc:docMk/>
            <pc:sldMk cId="0" sldId="261"/>
            <ac:spMk id="246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57.113" v="120"/>
          <ac:spMkLst>
            <pc:docMk/>
            <pc:sldMk cId="0" sldId="261"/>
            <ac:spMk id="246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7.576" v="125"/>
          <ac:spMkLst>
            <pc:docMk/>
            <pc:sldMk cId="0" sldId="261"/>
            <ac:spMk id="246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9.639" v="126"/>
          <ac:spMkLst>
            <pc:docMk/>
            <pc:sldMk cId="0" sldId="261"/>
            <ac:spMk id="246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2.152" v="127"/>
          <ac:spMkLst>
            <pc:docMk/>
            <pc:sldMk cId="0" sldId="261"/>
            <ac:spMk id="246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4.560" v="128"/>
          <ac:spMkLst>
            <pc:docMk/>
            <pc:sldMk cId="0" sldId="261"/>
            <ac:spMk id="24609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34:32.586" v="349" actId="122"/>
        <pc:sldMkLst>
          <pc:docMk/>
          <pc:sldMk cId="0" sldId="262"/>
        </pc:sldMkLst>
        <pc:spChg chg="mod">
          <ac:chgData name="hassan MH" userId="84cd2103f36ef0dc" providerId="LiveId" clId="{E30DFF53-71F8-479A-AEEA-3EBF8A9280CF}" dt="2020-11-03T10:19:51.583" v="141"/>
          <ac:spMkLst>
            <pc:docMk/>
            <pc:sldMk cId="0" sldId="262"/>
            <ac:spMk id="2662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0.562" v="348" actId="122"/>
          <ac:spMkLst>
            <pc:docMk/>
            <pc:sldMk cId="0" sldId="262"/>
            <ac:spMk id="2664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0.562" v="348" actId="122"/>
          <ac:spMkLst>
            <pc:docMk/>
            <pc:sldMk cId="0" sldId="262"/>
            <ac:spMk id="266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0.562" v="348" actId="122"/>
          <ac:spMkLst>
            <pc:docMk/>
            <pc:sldMk cId="0" sldId="262"/>
            <ac:spMk id="266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2.586" v="349" actId="122"/>
          <ac:spMkLst>
            <pc:docMk/>
            <pc:sldMk cId="0" sldId="262"/>
            <ac:spMk id="266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49.440" v="140"/>
          <ac:spMkLst>
            <pc:docMk/>
            <pc:sldMk cId="0" sldId="262"/>
            <ac:spMk id="2665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41.792" v="138"/>
          <ac:spMkLst>
            <pc:docMk/>
            <pc:sldMk cId="0" sldId="262"/>
            <ac:spMk id="266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39.631" v="137"/>
          <ac:spMkLst>
            <pc:docMk/>
            <pc:sldMk cId="0" sldId="262"/>
            <ac:spMk id="26654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3:20.743" v="213"/>
        <pc:sldMkLst>
          <pc:docMk/>
          <pc:sldMk cId="0" sldId="263"/>
        </pc:sldMkLst>
        <pc:spChg chg="mod">
          <ac:chgData name="hassan MH" userId="84cd2103f36ef0dc" providerId="LiveId" clId="{E30DFF53-71F8-479A-AEEA-3EBF8A9280CF}" dt="2020-11-03T10:23:20.743" v="213"/>
          <ac:spMkLst>
            <pc:docMk/>
            <pc:sldMk cId="0" sldId="263"/>
            <ac:spMk id="28713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46:01.335" v="501" actId="20577"/>
        <pc:sldMkLst>
          <pc:docMk/>
          <pc:sldMk cId="0" sldId="264"/>
        </pc:sldMkLst>
        <pc:spChg chg="mod">
          <ac:chgData name="hassan MH" userId="84cd2103f36ef0dc" providerId="LiveId" clId="{E30DFF53-71F8-479A-AEEA-3EBF8A9280CF}" dt="2020-11-03T10:19:56.736" v="142"/>
          <ac:spMkLst>
            <pc:docMk/>
            <pc:sldMk cId="0" sldId="264"/>
            <ac:spMk id="30722" creationId="{00000000-0000-0000-0000-000000000000}"/>
          </ac:spMkLst>
        </pc:spChg>
        <pc:spChg chg="mod">
          <ac:chgData name="hassan MH" userId="84cd2103f36ef0dc" providerId="LiveId" clId="{E30DFF53-71F8-479A-AEEA-3EBF8A9280CF}" dt="2020-11-03T10:46:01.335" v="501" actId="20577"/>
          <ac:spMkLst>
            <pc:docMk/>
            <pc:sldMk cId="0" sldId="264"/>
            <ac:spMk id="3073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30.949" v="216"/>
          <ac:spMkLst>
            <pc:docMk/>
            <pc:sldMk cId="0" sldId="264"/>
            <ac:spMk id="3073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33.509" v="217"/>
          <ac:spMkLst>
            <pc:docMk/>
            <pc:sldMk cId="0" sldId="264"/>
            <ac:spMk id="3073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25.511" v="214"/>
          <ac:spMkLst>
            <pc:docMk/>
            <pc:sldMk cId="0" sldId="264"/>
            <ac:spMk id="307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28.181" v="215"/>
          <ac:spMkLst>
            <pc:docMk/>
            <pc:sldMk cId="0" sldId="264"/>
            <ac:spMk id="3073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59.722" v="143"/>
          <ac:spMkLst>
            <pc:docMk/>
            <pc:sldMk cId="0" sldId="264"/>
            <ac:spMk id="3074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04.702" v="145"/>
          <ac:spMkLst>
            <pc:docMk/>
            <pc:sldMk cId="0" sldId="264"/>
            <ac:spMk id="3074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02.455" v="144"/>
          <ac:spMkLst>
            <pc:docMk/>
            <pc:sldMk cId="0" sldId="264"/>
            <ac:spMk id="30742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4:08.961" v="230"/>
        <pc:sldMkLst>
          <pc:docMk/>
          <pc:sldMk cId="0" sldId="265"/>
        </pc:sldMkLst>
        <pc:spChg chg="mod">
          <ac:chgData name="hassan MH" userId="84cd2103f36ef0dc" providerId="LiveId" clId="{E30DFF53-71F8-479A-AEEA-3EBF8A9280CF}" dt="2020-11-03T10:20:08.215" v="146"/>
          <ac:spMkLst>
            <pc:docMk/>
            <pc:sldMk cId="0" sldId="265"/>
            <ac:spMk id="3277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37.278" v="218"/>
          <ac:spMkLst>
            <pc:docMk/>
            <pc:sldMk cId="0" sldId="265"/>
            <ac:spMk id="3278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53.375" v="223"/>
          <ac:spMkLst>
            <pc:docMk/>
            <pc:sldMk cId="0" sldId="265"/>
            <ac:spMk id="3278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58.171" v="224"/>
          <ac:spMkLst>
            <pc:docMk/>
            <pc:sldMk cId="0" sldId="265"/>
            <ac:spMk id="3278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59.565" v="225"/>
          <ac:spMkLst>
            <pc:docMk/>
            <pc:sldMk cId="0" sldId="265"/>
            <ac:spMk id="3279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1.150" v="226"/>
          <ac:spMkLst>
            <pc:docMk/>
            <pc:sldMk cId="0" sldId="265"/>
            <ac:spMk id="3279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8.961" v="230"/>
          <ac:spMkLst>
            <pc:docMk/>
            <pc:sldMk cId="0" sldId="265"/>
            <ac:spMk id="3279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6.804" v="229"/>
          <ac:spMkLst>
            <pc:docMk/>
            <pc:sldMk cId="0" sldId="265"/>
            <ac:spMk id="3279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4.852" v="228"/>
          <ac:spMkLst>
            <pc:docMk/>
            <pc:sldMk cId="0" sldId="265"/>
            <ac:spMk id="3279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3.330" v="227"/>
          <ac:spMkLst>
            <pc:docMk/>
            <pc:sldMk cId="0" sldId="265"/>
            <ac:spMk id="3279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0.111" v="147"/>
          <ac:spMkLst>
            <pc:docMk/>
            <pc:sldMk cId="0" sldId="265"/>
            <ac:spMk id="328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2.247" v="148"/>
          <ac:spMkLst>
            <pc:docMk/>
            <pc:sldMk cId="0" sldId="265"/>
            <ac:spMk id="328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4.504" v="149"/>
          <ac:spMkLst>
            <pc:docMk/>
            <pc:sldMk cId="0" sldId="265"/>
            <ac:spMk id="328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6.872" v="150"/>
          <ac:spMkLst>
            <pc:docMk/>
            <pc:sldMk cId="0" sldId="265"/>
            <ac:spMk id="328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8.760" v="151"/>
          <ac:spMkLst>
            <pc:docMk/>
            <pc:sldMk cId="0" sldId="265"/>
            <ac:spMk id="328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20.839" v="152"/>
          <ac:spMkLst>
            <pc:docMk/>
            <pc:sldMk cId="0" sldId="265"/>
            <ac:spMk id="3280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23.199" v="153"/>
          <ac:spMkLst>
            <pc:docMk/>
            <pc:sldMk cId="0" sldId="265"/>
            <ac:spMk id="32810" creationId="{00000000-0000-0000-0000-000000000000}"/>
          </ac:spMkLst>
        </pc:spChg>
      </pc:sldChg>
      <pc:sldChg chg="addSp delSp modSp add del mod ord">
        <pc:chgData name="hassan MH" userId="84cd2103f36ef0dc" providerId="LiveId" clId="{E30DFF53-71F8-479A-AEEA-3EBF8A9280CF}" dt="2020-11-03T10:24:31.973" v="237"/>
        <pc:sldMkLst>
          <pc:docMk/>
          <pc:sldMk cId="0" sldId="266"/>
        </pc:sldMkLst>
        <pc:spChg chg="add del">
          <ac:chgData name="hassan MH" userId="84cd2103f36ef0dc" providerId="LiveId" clId="{E30DFF53-71F8-479A-AEEA-3EBF8A9280CF}" dt="2020-11-03T10:24:29.601" v="236" actId="22"/>
          <ac:spMkLst>
            <pc:docMk/>
            <pc:sldMk cId="0" sldId="266"/>
            <ac:spMk id="31" creationId="{3DA94592-F350-4219-B503-618593D425F0}"/>
          </ac:spMkLst>
        </pc:spChg>
        <pc:spChg chg="mod">
          <ac:chgData name="hassan MH" userId="84cd2103f36ef0dc" providerId="LiveId" clId="{E30DFF53-71F8-479A-AEEA-3EBF8A9280CF}" dt="2020-11-03T10:24:31.973" v="237"/>
          <ac:spMkLst>
            <pc:docMk/>
            <pc:sldMk cId="0" sldId="266"/>
            <ac:spMk id="348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18.568" v="232"/>
          <ac:spMkLst>
            <pc:docMk/>
            <pc:sldMk cId="0" sldId="266"/>
            <ac:spMk id="3483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13.127" v="231"/>
          <ac:spMkLst>
            <pc:docMk/>
            <pc:sldMk cId="0" sldId="266"/>
            <ac:spMk id="34840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4:35.742" v="238"/>
        <pc:sldMkLst>
          <pc:docMk/>
          <pc:sldMk cId="0" sldId="267"/>
        </pc:sldMkLst>
        <pc:spChg chg="mod">
          <ac:chgData name="hassan MH" userId="84cd2103f36ef0dc" providerId="LiveId" clId="{E30DFF53-71F8-479A-AEEA-3EBF8A9280CF}" dt="2020-11-03T10:24:35.742" v="238"/>
          <ac:spMkLst>
            <pc:docMk/>
            <pc:sldMk cId="0" sldId="267"/>
            <ac:spMk id="36891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9:20.412" v="306"/>
        <pc:sldMkLst>
          <pc:docMk/>
          <pc:sldMk cId="0" sldId="268"/>
        </pc:sldMkLst>
        <pc:spChg chg="mod">
          <ac:chgData name="hassan MH" userId="84cd2103f36ef0dc" providerId="LiveId" clId="{E30DFF53-71F8-479A-AEEA-3EBF8A9280CF}" dt="2020-11-03T10:29:12.579" v="302"/>
          <ac:spMkLst>
            <pc:docMk/>
            <pc:sldMk cId="0" sldId="268"/>
            <ac:spMk id="3891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10.604" v="301"/>
          <ac:spMkLst>
            <pc:docMk/>
            <pc:sldMk cId="0" sldId="268"/>
            <ac:spMk id="389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08.893" v="300"/>
          <ac:spMkLst>
            <pc:docMk/>
            <pc:sldMk cId="0" sldId="268"/>
            <ac:spMk id="389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20.412" v="306"/>
          <ac:spMkLst>
            <pc:docMk/>
            <pc:sldMk cId="0" sldId="268"/>
            <ac:spMk id="3895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17.211" v="304"/>
          <ac:spMkLst>
            <pc:docMk/>
            <pc:sldMk cId="0" sldId="268"/>
            <ac:spMk id="389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15.212" v="303"/>
          <ac:spMkLst>
            <pc:docMk/>
            <pc:sldMk cId="0" sldId="268"/>
            <ac:spMk id="38954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4:42.214" v="239"/>
        <pc:sldMkLst>
          <pc:docMk/>
          <pc:sldMk cId="0" sldId="269"/>
        </pc:sldMkLst>
        <pc:spChg chg="mod">
          <ac:chgData name="hassan MH" userId="84cd2103f36ef0dc" providerId="LiveId" clId="{E30DFF53-71F8-479A-AEEA-3EBF8A9280CF}" dt="2020-11-03T10:24:42.214" v="239"/>
          <ac:spMkLst>
            <pc:docMk/>
            <pc:sldMk cId="0" sldId="269"/>
            <ac:spMk id="40989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52:28.707" v="526" actId="20577"/>
        <pc:sldMkLst>
          <pc:docMk/>
          <pc:sldMk cId="0" sldId="270"/>
        </pc:sldMkLst>
        <pc:spChg chg="mod">
          <ac:chgData name="hassan MH" userId="84cd2103f36ef0dc" providerId="LiveId" clId="{E30DFF53-71F8-479A-AEEA-3EBF8A9280CF}" dt="2020-11-03T10:20:29.113" v="154"/>
          <ac:spMkLst>
            <pc:docMk/>
            <pc:sldMk cId="0" sldId="270"/>
            <ac:spMk id="43010" creationId="{00000000-0000-0000-0000-000000000000}"/>
          </ac:spMkLst>
        </pc:spChg>
        <pc:spChg chg="mod">
          <ac:chgData name="hassan MH" userId="84cd2103f36ef0dc" providerId="LiveId" clId="{E30DFF53-71F8-479A-AEEA-3EBF8A9280CF}" dt="2020-11-03T10:52:28.707" v="526" actId="20577"/>
          <ac:spMkLst>
            <pc:docMk/>
            <pc:sldMk cId="0" sldId="270"/>
            <ac:spMk id="4301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45.197" v="240"/>
          <ac:spMkLst>
            <pc:docMk/>
            <pc:sldMk cId="0" sldId="270"/>
            <ac:spMk id="4301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1.477" v="243"/>
          <ac:spMkLst>
            <pc:docMk/>
            <pc:sldMk cId="0" sldId="270"/>
            <ac:spMk id="4301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49.173" v="242"/>
          <ac:spMkLst>
            <pc:docMk/>
            <pc:sldMk cId="0" sldId="270"/>
            <ac:spMk id="4302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47.272" v="241"/>
          <ac:spMkLst>
            <pc:docMk/>
            <pc:sldMk cId="0" sldId="270"/>
            <ac:spMk id="4302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8.599" v="246"/>
          <ac:spMkLst>
            <pc:docMk/>
            <pc:sldMk cId="0" sldId="270"/>
            <ac:spMk id="4302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5.909" v="245"/>
          <ac:spMkLst>
            <pc:docMk/>
            <pc:sldMk cId="0" sldId="270"/>
            <ac:spMk id="4302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3.902" v="244"/>
          <ac:spMkLst>
            <pc:docMk/>
            <pc:sldMk cId="0" sldId="270"/>
            <ac:spMk id="4302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31.960" v="155"/>
          <ac:spMkLst>
            <pc:docMk/>
            <pc:sldMk cId="0" sldId="270"/>
            <ac:spMk id="4303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35.935" v="157"/>
          <ac:spMkLst>
            <pc:docMk/>
            <pc:sldMk cId="0" sldId="270"/>
            <ac:spMk id="4303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38.456" v="158"/>
          <ac:spMkLst>
            <pc:docMk/>
            <pc:sldMk cId="0" sldId="270"/>
            <ac:spMk id="4303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42.223" v="160"/>
          <ac:spMkLst>
            <pc:docMk/>
            <pc:sldMk cId="0" sldId="270"/>
            <ac:spMk id="4303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45.840" v="162"/>
          <ac:spMkLst>
            <pc:docMk/>
            <pc:sldMk cId="0" sldId="270"/>
            <ac:spMk id="43035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5:02.751" v="247"/>
        <pc:sldMkLst>
          <pc:docMk/>
          <pc:sldMk cId="0" sldId="271"/>
        </pc:sldMkLst>
        <pc:spChg chg="mod">
          <ac:chgData name="hassan MH" userId="84cd2103f36ef0dc" providerId="LiveId" clId="{E30DFF53-71F8-479A-AEEA-3EBF8A9280CF}" dt="2020-11-03T10:25:02.751" v="247"/>
          <ac:spMkLst>
            <pc:docMk/>
            <pc:sldMk cId="0" sldId="271"/>
            <ac:spMk id="45058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5:23.453" v="254"/>
        <pc:sldMkLst>
          <pc:docMk/>
          <pc:sldMk cId="0" sldId="272"/>
        </pc:sldMkLst>
        <pc:spChg chg="mod">
          <ac:chgData name="hassan MH" userId="84cd2103f36ef0dc" providerId="LiveId" clId="{E30DFF53-71F8-479A-AEEA-3EBF8A9280CF}" dt="2020-11-03T10:20:54.639" v="165"/>
          <ac:spMkLst>
            <pc:docMk/>
            <pc:sldMk cId="0" sldId="272"/>
            <ac:spMk id="471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23.453" v="254"/>
          <ac:spMkLst>
            <pc:docMk/>
            <pc:sldMk cId="0" sldId="272"/>
            <ac:spMk id="4711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20.709" v="253"/>
          <ac:spMkLst>
            <pc:docMk/>
            <pc:sldMk cId="0" sldId="272"/>
            <ac:spMk id="4711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18.469" v="252"/>
          <ac:spMkLst>
            <pc:docMk/>
            <pc:sldMk cId="0" sldId="272"/>
            <ac:spMk id="4711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13.653" v="250"/>
          <ac:spMkLst>
            <pc:docMk/>
            <pc:sldMk cId="0" sldId="272"/>
            <ac:spMk id="4711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08.862" v="249"/>
          <ac:spMkLst>
            <pc:docMk/>
            <pc:sldMk cId="0" sldId="272"/>
            <ac:spMk id="4711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06.496" v="248"/>
          <ac:spMkLst>
            <pc:docMk/>
            <pc:sldMk cId="0" sldId="272"/>
            <ac:spMk id="4711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52.560" v="164"/>
          <ac:spMkLst>
            <pc:docMk/>
            <pc:sldMk cId="0" sldId="272"/>
            <ac:spMk id="4713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50.432" v="163"/>
          <ac:spMkLst>
            <pc:docMk/>
            <pc:sldMk cId="0" sldId="272"/>
            <ac:spMk id="4713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08.464" v="170"/>
          <ac:spMkLst>
            <pc:docMk/>
            <pc:sldMk cId="0" sldId="272"/>
            <ac:spMk id="4713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04.359" v="168"/>
          <ac:spMkLst>
            <pc:docMk/>
            <pc:sldMk cId="0" sldId="272"/>
            <ac:spMk id="4713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57.079" v="166"/>
          <ac:spMkLst>
            <pc:docMk/>
            <pc:sldMk cId="0" sldId="272"/>
            <ac:spMk id="47135" creationId="{00000000-0000-0000-0000-000000000000}"/>
          </ac:spMkLst>
        </pc:spChg>
      </pc:sldChg>
      <pc:sldChg chg="addSp delSp modSp add del mod ord">
        <pc:chgData name="hassan MH" userId="84cd2103f36ef0dc" providerId="LiveId" clId="{E30DFF53-71F8-479A-AEEA-3EBF8A9280CF}" dt="2020-11-03T10:25:27.046" v="255"/>
        <pc:sldMkLst>
          <pc:docMk/>
          <pc:sldMk cId="0" sldId="273"/>
        </pc:sldMkLst>
        <pc:spChg chg="mod">
          <ac:chgData name="hassan MH" userId="84cd2103f36ef0dc" providerId="LiveId" clId="{E30DFF53-71F8-479A-AEEA-3EBF8A9280CF}" dt="2020-11-03T10:21:17.513" v="173"/>
          <ac:spMkLst>
            <pc:docMk/>
            <pc:sldMk cId="0" sldId="273"/>
            <ac:spMk id="4915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27.046" v="255"/>
          <ac:spMkLst>
            <pc:docMk/>
            <pc:sldMk cId="0" sldId="273"/>
            <ac:spMk id="4917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23.566" v="176"/>
          <ac:spMkLst>
            <pc:docMk/>
            <pc:sldMk cId="0" sldId="273"/>
            <ac:spMk id="4917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12.462" v="171"/>
          <ac:spMkLst>
            <pc:docMk/>
            <pc:sldMk cId="0" sldId="273"/>
            <ac:spMk id="4917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14.999" v="172"/>
          <ac:spMkLst>
            <pc:docMk/>
            <pc:sldMk cId="0" sldId="273"/>
            <ac:spMk id="49177" creationId="{00000000-0000-0000-0000-000000000000}"/>
          </ac:spMkLst>
        </pc:spChg>
        <pc:picChg chg="add del">
          <ac:chgData name="hassan MH" userId="84cd2103f36ef0dc" providerId="LiveId" clId="{E30DFF53-71F8-479A-AEEA-3EBF8A9280CF}" dt="2020-11-03T10:21:21.412" v="175" actId="22"/>
          <ac:picMkLst>
            <pc:docMk/>
            <pc:sldMk cId="0" sldId="273"/>
            <ac:picMk id="7" creationId="{3685661F-3108-41E2-8BFE-B98D5A83BEEC}"/>
          </ac:picMkLst>
        </pc:picChg>
      </pc:sldChg>
      <pc:sldChg chg="modSp add del ord">
        <pc:chgData name="hassan MH" userId="84cd2103f36ef0dc" providerId="LiveId" clId="{E30DFF53-71F8-479A-AEEA-3EBF8A9280CF}" dt="2020-11-03T10:34:06.552" v="347" actId="122"/>
        <pc:sldMkLst>
          <pc:docMk/>
          <pc:sldMk cId="0" sldId="274"/>
        </pc:sldMkLst>
        <pc:spChg chg="mod">
          <ac:chgData name="hassan MH" userId="84cd2103f36ef0dc" providerId="LiveId" clId="{E30DFF53-71F8-479A-AEEA-3EBF8A9280CF}" dt="2020-11-03T10:21:50.927" v="184"/>
          <ac:spMkLst>
            <pc:docMk/>
            <pc:sldMk cId="0" sldId="274"/>
            <ac:spMk id="5120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53.343" v="299"/>
          <ac:spMkLst>
            <pc:docMk/>
            <pc:sldMk cId="0" sldId="274"/>
            <ac:spMk id="5120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7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20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2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48.078" v="183"/>
          <ac:spMkLst>
            <pc:docMk/>
            <pc:sldMk cId="0" sldId="274"/>
            <ac:spMk id="5122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38.768" v="181"/>
          <ac:spMkLst>
            <pc:docMk/>
            <pc:sldMk cId="0" sldId="274"/>
            <ac:spMk id="5122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36.647" v="180"/>
          <ac:spMkLst>
            <pc:docMk/>
            <pc:sldMk cId="0" sldId="274"/>
            <ac:spMk id="5122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34.326" v="179"/>
          <ac:spMkLst>
            <pc:docMk/>
            <pc:sldMk cId="0" sldId="274"/>
            <ac:spMk id="5122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27.456" v="177"/>
          <ac:spMkLst>
            <pc:docMk/>
            <pc:sldMk cId="0" sldId="274"/>
            <ac:spMk id="51226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33:59.430" v="345" actId="1076"/>
        <pc:sldMkLst>
          <pc:docMk/>
          <pc:sldMk cId="0" sldId="275"/>
        </pc:sldMkLst>
        <pc:spChg chg="mod">
          <ac:chgData name="hassan MH" userId="84cd2103f36ef0dc" providerId="LiveId" clId="{E30DFF53-71F8-479A-AEEA-3EBF8A9280CF}" dt="2020-11-03T10:21:55.342" v="185"/>
          <ac:spMkLst>
            <pc:docMk/>
            <pc:sldMk cId="0" sldId="275"/>
            <ac:spMk id="532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47.149" v="298" actId="1076"/>
          <ac:spMkLst>
            <pc:docMk/>
            <pc:sldMk cId="0" sldId="275"/>
            <ac:spMk id="5325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7.855" v="265"/>
          <ac:spMkLst>
            <pc:docMk/>
            <pc:sldMk cId="0" sldId="275"/>
            <ac:spMk id="5326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5.830" v="264"/>
          <ac:spMkLst>
            <pc:docMk/>
            <pc:sldMk cId="0" sldId="275"/>
            <ac:spMk id="5326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45.278" v="297" actId="1076"/>
          <ac:spMkLst>
            <pc:docMk/>
            <pc:sldMk cId="0" sldId="275"/>
            <ac:spMk id="5326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3.862" v="263"/>
          <ac:spMkLst>
            <pc:docMk/>
            <pc:sldMk cId="0" sldId="275"/>
            <ac:spMk id="5326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57.766" v="344" actId="1076"/>
          <ac:spMkLst>
            <pc:docMk/>
            <pc:sldMk cId="0" sldId="275"/>
            <ac:spMk id="5326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2.053" v="262"/>
          <ac:spMkLst>
            <pc:docMk/>
            <pc:sldMk cId="0" sldId="275"/>
            <ac:spMk id="53265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59.430" v="345" actId="1076"/>
          <ac:spMkLst>
            <pc:docMk/>
            <pc:sldMk cId="0" sldId="275"/>
            <ac:spMk id="5326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41.217" v="295" actId="120"/>
          <ac:spMkLst>
            <pc:docMk/>
            <pc:sldMk cId="0" sldId="275"/>
            <ac:spMk id="5327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57.696" v="186"/>
          <ac:spMkLst>
            <pc:docMk/>
            <pc:sldMk cId="0" sldId="275"/>
            <ac:spMk id="5328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59.991" v="187"/>
          <ac:spMkLst>
            <pc:docMk/>
            <pc:sldMk cId="0" sldId="275"/>
            <ac:spMk id="5328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2:02.527" v="188"/>
          <ac:spMkLst>
            <pc:docMk/>
            <pc:sldMk cId="0" sldId="275"/>
            <ac:spMk id="5328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9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33:46.089" v="341" actId="121"/>
        <pc:sldMkLst>
          <pc:docMk/>
          <pc:sldMk cId="0" sldId="276"/>
        </pc:sldMkLst>
        <pc:spChg chg="mod">
          <ac:chgData name="hassan MH" userId="84cd2103f36ef0dc" providerId="LiveId" clId="{E30DFF53-71F8-479A-AEEA-3EBF8A9280CF}" dt="2020-11-03T10:33:44.313" v="340" actId="121"/>
          <ac:spMkLst>
            <pc:docMk/>
            <pc:sldMk cId="0" sldId="276"/>
            <ac:spMk id="5529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42.880" v="339" actId="121"/>
          <ac:spMkLst>
            <pc:docMk/>
            <pc:sldMk cId="0" sldId="276"/>
            <ac:spMk id="5530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39.937" v="338" actId="121"/>
          <ac:spMkLst>
            <pc:docMk/>
            <pc:sldMk cId="0" sldId="276"/>
            <ac:spMk id="553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17.621" v="273"/>
          <ac:spMkLst>
            <pc:docMk/>
            <pc:sldMk cId="0" sldId="276"/>
            <ac:spMk id="553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15.681" v="272"/>
          <ac:spMkLst>
            <pc:docMk/>
            <pc:sldMk cId="0" sldId="276"/>
            <ac:spMk id="553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20.957" v="290"/>
          <ac:spMkLst>
            <pc:docMk/>
            <pc:sldMk cId="0" sldId="276"/>
            <ac:spMk id="55311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46.089" v="341" actId="121"/>
          <ac:spMkLst>
            <pc:docMk/>
            <pc:sldMk cId="0" sldId="276"/>
            <ac:spMk id="5531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2:22.680" v="196"/>
          <ac:spMkLst>
            <pc:docMk/>
            <pc:sldMk cId="0" sldId="276"/>
            <ac:spMk id="5531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2:25" v="197"/>
          <ac:spMkLst>
            <pc:docMk/>
            <pc:sldMk cId="0" sldId="276"/>
            <ac:spMk id="55314" creationId="{00000000-0000-0000-0000-000000000000}"/>
          </ac:spMkLst>
        </pc:spChg>
      </pc:sldChg>
      <pc:sldChg chg="modSp add del ord modAnim">
        <pc:chgData name="hassan MH" userId="84cd2103f36ef0dc" providerId="LiveId" clId="{E30DFF53-71F8-479A-AEEA-3EBF8A9280CF}" dt="2020-11-03T10:47:08.447" v="512" actId="20577"/>
        <pc:sldMkLst>
          <pc:docMk/>
          <pc:sldMk cId="0" sldId="277"/>
        </pc:sldMkLst>
        <pc:spChg chg="mod">
          <ac:chgData name="hassan MH" userId="84cd2103f36ef0dc" providerId="LiveId" clId="{E30DFF53-71F8-479A-AEEA-3EBF8A9280CF}" dt="2020-11-03T10:47:08.447" v="512" actId="20577"/>
          <ac:spMkLst>
            <pc:docMk/>
            <pc:sldMk cId="0" sldId="277"/>
            <ac:spMk id="27" creationId="{3499DC3A-93F5-4D42-81B5-83D7BAE9A563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4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5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5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5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5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5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6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6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6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6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70" creationId="{00000000-0000-0000-0000-000000000000}"/>
          </ac:spMkLst>
        </pc:spChg>
      </pc:sldChg>
      <pc:sldChg chg="addSp delSp modSp mod ord modShow modNotesTx">
        <pc:chgData name="hassan MH" userId="84cd2103f36ef0dc" providerId="LiveId" clId="{E30DFF53-71F8-479A-AEEA-3EBF8A9280CF}" dt="2020-11-03T10:39:57.341" v="470" actId="1076"/>
        <pc:sldMkLst>
          <pc:docMk/>
          <pc:sldMk cId="3893368810" sldId="278"/>
        </pc:sldMkLst>
        <pc:spChg chg="mod">
          <ac:chgData name="hassan MH" userId="84cd2103f36ef0dc" providerId="LiveId" clId="{E30DFF53-71F8-479A-AEEA-3EBF8A9280CF}" dt="2020-11-03T10:39:54.671" v="469" actId="12788"/>
          <ac:spMkLst>
            <pc:docMk/>
            <pc:sldMk cId="3893368810" sldId="278"/>
            <ac:spMk id="2" creationId="{C95C9824-4014-4BFE-95A7-EB0898C1E3BE}"/>
          </ac:spMkLst>
        </pc:spChg>
        <pc:spChg chg="mod">
          <ac:chgData name="hassan MH" userId="84cd2103f36ef0dc" providerId="LiveId" clId="{E30DFF53-71F8-479A-AEEA-3EBF8A9280CF}" dt="2020-11-03T10:39:57.341" v="470" actId="1076"/>
          <ac:spMkLst>
            <pc:docMk/>
            <pc:sldMk cId="3893368810" sldId="278"/>
            <ac:spMk id="3" creationId="{8197C538-F605-4470-B8E7-E81A57470B0C}"/>
          </ac:spMkLst>
        </pc:spChg>
        <pc:picChg chg="add del">
          <ac:chgData name="hassan MH" userId="84cd2103f36ef0dc" providerId="LiveId" clId="{E30DFF53-71F8-479A-AEEA-3EBF8A9280CF}" dt="2020-11-03T10:12:36.169" v="22"/>
          <ac:picMkLst>
            <pc:docMk/>
            <pc:sldMk cId="3893368810" sldId="278"/>
            <ac:picMk id="6" creationId="{9FD05AC8-68AD-4F70-9E25-96C3A4664028}"/>
          </ac:picMkLst>
        </pc:picChg>
      </pc:sldChg>
      <pc:sldChg chg="add del ord setBg">
        <pc:chgData name="hassan MH" userId="84cd2103f36ef0dc" providerId="LiveId" clId="{E30DFF53-71F8-479A-AEEA-3EBF8A9280CF}" dt="2020-11-03T10:17:02.984" v="84"/>
        <pc:sldMkLst>
          <pc:docMk/>
          <pc:sldMk cId="630331938" sldId="279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713277594" sldId="279"/>
        </pc:sldMkLst>
      </pc:sldChg>
      <pc:sldChg chg="modSp add del ord">
        <pc:chgData name="hassan MH" userId="84cd2103f36ef0dc" providerId="LiveId" clId="{E30DFF53-71F8-479A-AEEA-3EBF8A9280CF}" dt="2020-11-03T10:33:34.182" v="337" actId="1076"/>
        <pc:sldMkLst>
          <pc:docMk/>
          <pc:sldMk cId="0" sldId="280"/>
        </pc:sldMkLst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39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29.774" v="335" actId="14100"/>
          <ac:spMkLst>
            <pc:docMk/>
            <pc:sldMk cId="0" sldId="280"/>
            <ac:spMk id="5939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34.182" v="337" actId="1076"/>
          <ac:spMkLst>
            <pc:docMk/>
            <pc:sldMk cId="0" sldId="280"/>
            <ac:spMk id="5940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40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40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41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41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413" creationId="{00000000-0000-0000-0000-000000000000}"/>
          </ac:spMkLst>
        </pc:s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2" creationId="{A6CC3439-0895-F04E-A9C7-F2440D7D751B}"/>
          </ac:grpSpMkLst>
        </pc:gr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3" creationId="{3646D643-6F86-6A43-9D41-61F66BBCD458}"/>
          </ac:grpSpMkLst>
        </pc:gr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4" creationId="{9BA8EA58-E94F-8C4A-9E85-52A8859ABF83}"/>
          </ac:grpSpMkLst>
        </pc:gr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5" creationId="{4034BAC5-F103-B84B-9967-D04642F1FC22}"/>
          </ac:grpSpMkLst>
        </pc:grpChg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3907291077" sldId="280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1635452355" sldId="281"/>
        </pc:sldMkLst>
      </pc:sldChg>
      <pc:sldChg chg="addSp delSp modSp add del mod ord setBg modNotesTx">
        <pc:chgData name="hassan MH" userId="84cd2103f36ef0dc" providerId="LiveId" clId="{E30DFF53-71F8-479A-AEEA-3EBF8A9280CF}" dt="2020-11-03T10:39:36.809" v="466" actId="12788"/>
        <pc:sldMkLst>
          <pc:docMk/>
          <pc:sldMk cId="2795862848" sldId="281"/>
        </pc:sldMkLst>
        <pc:spChg chg="del">
          <ac:chgData name="hassan MH" userId="84cd2103f36ef0dc" providerId="LiveId" clId="{E30DFF53-71F8-479A-AEEA-3EBF8A9280CF}" dt="2020-11-03T10:35:51.176" v="354" actId="478"/>
          <ac:spMkLst>
            <pc:docMk/>
            <pc:sldMk cId="2795862848" sldId="281"/>
            <ac:spMk id="2" creationId="{C95C9824-4014-4BFE-95A7-EB0898C1E3BE}"/>
          </ac:spMkLst>
        </pc:spChg>
        <pc:spChg chg="del">
          <ac:chgData name="hassan MH" userId="84cd2103f36ef0dc" providerId="LiveId" clId="{E30DFF53-71F8-479A-AEEA-3EBF8A9280CF}" dt="2020-11-03T10:35:51.176" v="354" actId="478"/>
          <ac:spMkLst>
            <pc:docMk/>
            <pc:sldMk cId="2795862848" sldId="281"/>
            <ac:spMk id="3" creationId="{8197C538-F605-4470-B8E7-E81A57470B0C}"/>
          </ac:spMkLst>
        </pc:spChg>
        <pc:spChg chg="del">
          <ac:chgData name="hassan MH" userId="84cd2103f36ef0dc" providerId="LiveId" clId="{E30DFF53-71F8-479A-AEEA-3EBF8A9280CF}" dt="2020-11-03T10:35:51.176" v="354" actId="478"/>
          <ac:spMkLst>
            <pc:docMk/>
            <pc:sldMk cId="2795862848" sldId="281"/>
            <ac:spMk id="4" creationId="{25DB781E-8C19-4CEB-A828-95DF9DA4185D}"/>
          </ac:spMkLst>
        </pc:spChg>
        <pc:spChg chg="add mod">
          <ac:chgData name="hassan MH" userId="84cd2103f36ef0dc" providerId="LiveId" clId="{E30DFF53-71F8-479A-AEEA-3EBF8A9280CF}" dt="2020-11-03T10:39:36.809" v="466" actId="12788"/>
          <ac:spMkLst>
            <pc:docMk/>
            <pc:sldMk cId="2795862848" sldId="281"/>
            <ac:spMk id="9" creationId="{06D62A84-6C40-4BB7-A50F-DA3D4CED9656}"/>
          </ac:spMkLst>
        </pc:spChg>
        <pc:spChg chg="mod">
          <ac:chgData name="hassan MH" userId="84cd2103f36ef0dc" providerId="LiveId" clId="{E30DFF53-71F8-479A-AEEA-3EBF8A9280CF}" dt="2020-11-03T10:36:21.664" v="389" actId="12789"/>
          <ac:spMkLst>
            <pc:docMk/>
            <pc:sldMk cId="2795862848" sldId="281"/>
            <ac:spMk id="11" creationId="{0AE4D96F-4DFD-4770-819E-8D2A4C2C428D}"/>
          </ac:spMkLst>
        </pc:spChg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2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512269479" sldId="28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3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4145777603" sldId="283"/>
        </pc:sldMkLst>
      </pc:sldChg>
      <pc:sldChg chg="add del setBg">
        <pc:chgData name="hassan MH" userId="84cd2103f36ef0dc" providerId="LiveId" clId="{E30DFF53-71F8-479A-AEEA-3EBF8A9280CF}" dt="2020-11-03T10:12:22.930" v="18"/>
        <pc:sldMkLst>
          <pc:docMk/>
          <pc:sldMk cId="1910325857" sldId="284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2492330514" sldId="284"/>
        </pc:sldMkLst>
      </pc:sldChg>
      <pc:sldChg chg="add del">
        <pc:chgData name="hassan MH" userId="84cd2103f36ef0dc" providerId="LiveId" clId="{E30DFF53-71F8-479A-AEEA-3EBF8A9280CF}" dt="2020-11-03T10:33:23.913" v="334" actId="47"/>
        <pc:sldMkLst>
          <pc:docMk/>
          <pc:sldMk cId="3911049127" sldId="28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5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3946243900" sldId="28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6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1467428637" sldId="28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7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3660069025" sldId="28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8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1681431339" sldId="288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9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0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1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3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8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9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0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1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3"/>
        </pc:sldMkLst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3499312603" sldId="304"/>
        </pc:sldMkLst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3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1:45.662" v="309" actId="207"/>
          <ac:spMkLst>
            <pc:docMk/>
            <pc:sldMk cId="3499312603" sldId="304"/>
            <ac:spMk id="1454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544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545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546" creationId="{00000000-0000-0000-0000-000000000000}"/>
          </ac:spMkLst>
        </pc:s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4208361678" sldId="305"/>
        </pc:sldMkLst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38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4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4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409" creationId="{00000000-0000-0000-0000-000000000000}"/>
          </ac:spMkLst>
        </pc:spChg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2708096712" sldId="30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258376399" sldId="30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569105889" sldId="308"/>
        </pc:sldMkLst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1211423612" sldId="309"/>
        </pc:sldMkLst>
        <pc:spChg chg="mod">
          <ac:chgData name="hassan MH" userId="84cd2103f36ef0dc" providerId="LiveId" clId="{E30DFF53-71F8-479A-AEEA-3EBF8A9280CF}" dt="2020-11-03T10:32:45.301" v="319" actId="207"/>
          <ac:spMkLst>
            <pc:docMk/>
            <pc:sldMk cId="1211423612" sldId="309"/>
            <ac:spMk id="2457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6.467" v="320" actId="207"/>
          <ac:spMkLst>
            <pc:docMk/>
            <pc:sldMk cId="1211423612" sldId="309"/>
            <ac:spMk id="2460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7.435" v="321" actId="207"/>
          <ac:spMkLst>
            <pc:docMk/>
            <pc:sldMk cId="1211423612" sldId="309"/>
            <ac:spMk id="246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8.835" v="322" actId="207"/>
          <ac:spMkLst>
            <pc:docMk/>
            <pc:sldMk cId="1211423612" sldId="309"/>
            <ac:spMk id="246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4.134" v="318" actId="207"/>
          <ac:spMkLst>
            <pc:docMk/>
            <pc:sldMk cId="1211423612" sldId="309"/>
            <ac:spMk id="246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2.533" v="317" actId="207"/>
          <ac:spMkLst>
            <pc:docMk/>
            <pc:sldMk cId="1211423612" sldId="309"/>
            <ac:spMk id="246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1.370" v="316" actId="207"/>
          <ac:spMkLst>
            <pc:docMk/>
            <pc:sldMk cId="1211423612" sldId="309"/>
            <ac:spMk id="246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9.643" v="315" actId="207"/>
          <ac:spMkLst>
            <pc:docMk/>
            <pc:sldMk cId="1211423612" sldId="309"/>
            <ac:spMk id="24609" creationId="{00000000-0000-0000-0000-000000000000}"/>
          </ac:spMkLst>
        </pc:s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62006836" sldId="310"/>
        </pc:sldMkLst>
        <pc:spChg chg="mod">
          <ac:chgData name="hassan MH" userId="84cd2103f36ef0dc" providerId="LiveId" clId="{E30DFF53-71F8-479A-AEEA-3EBF8A9280CF}" dt="2020-11-03T10:32:55.814" v="326" actId="207"/>
          <ac:spMkLst>
            <pc:docMk/>
            <pc:sldMk cId="62006836" sldId="310"/>
            <ac:spMk id="2662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05.450" v="330" actId="122"/>
          <ac:spMkLst>
            <pc:docMk/>
            <pc:sldMk cId="62006836" sldId="310"/>
            <ac:spMk id="2664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03.641" v="329" actId="122"/>
          <ac:spMkLst>
            <pc:docMk/>
            <pc:sldMk cId="62006836" sldId="310"/>
            <ac:spMk id="266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02.105" v="328" actId="122"/>
          <ac:spMkLst>
            <pc:docMk/>
            <pc:sldMk cId="62006836" sldId="310"/>
            <ac:spMk id="266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9.019" v="327" actId="122"/>
          <ac:spMkLst>
            <pc:docMk/>
            <pc:sldMk cId="62006836" sldId="310"/>
            <ac:spMk id="266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4.938" v="325" actId="207"/>
          <ac:spMkLst>
            <pc:docMk/>
            <pc:sldMk cId="62006836" sldId="310"/>
            <ac:spMk id="26652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3.822" v="324" actId="207"/>
          <ac:spMkLst>
            <pc:docMk/>
            <pc:sldMk cId="62006836" sldId="310"/>
            <ac:spMk id="266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2.392" v="323" actId="207"/>
          <ac:spMkLst>
            <pc:docMk/>
            <pc:sldMk cId="62006836" sldId="310"/>
            <ac:spMk id="26654" creationId="{00000000-0000-0000-0000-000000000000}"/>
          </ac:spMkLst>
        </pc:s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2432321703" sldId="311"/>
        </pc:sldMkLst>
        <pc:spChg chg="mod">
          <ac:chgData name="hassan MH" userId="84cd2103f36ef0dc" providerId="LiveId" clId="{E30DFF53-71F8-479A-AEEA-3EBF8A9280CF}" dt="2020-11-03T10:33:09.712" v="331" actId="207"/>
          <ac:spMkLst>
            <pc:docMk/>
            <pc:sldMk cId="2432321703" sldId="311"/>
            <ac:spMk id="28713" creationId="{00000000-0000-0000-0000-000000000000}"/>
          </ac:spMkLst>
        </pc:spChg>
        <pc:grpChg chg="mod">
          <ac:chgData name="hassan MH" userId="84cd2103f36ef0dc" providerId="LiveId" clId="{E30DFF53-71F8-479A-AEEA-3EBF8A9280CF}" dt="2020-11-03T10:33:12.629" v="332" actId="207"/>
          <ac:grpSpMkLst>
            <pc:docMk/>
            <pc:sldMk cId="2432321703" sldId="311"/>
            <ac:grpSpMk id="2" creationId="{7CCFC12C-737F-0A48-95C5-4C38EB36F70F}"/>
          </ac:grpSpMkLst>
        </pc:gr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1782467150" sldId="312"/>
        </pc:sldMkLst>
        <pc:spChg chg="mod">
          <ac:chgData name="hassan MH" userId="84cd2103f36ef0dc" providerId="LiveId" clId="{E30DFF53-71F8-479A-AEEA-3EBF8A9280CF}" dt="2020-11-03T10:33:17.087" v="333" actId="207"/>
          <ac:spMkLst>
            <pc:docMk/>
            <pc:sldMk cId="1782467150" sldId="312"/>
            <ac:spMk id="30722" creationId="{00000000-0000-0000-0000-000000000000}"/>
          </ac:spMkLst>
        </pc:spChg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899710207" sldId="313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374235561" sldId="31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630970382" sldId="31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384918784" sldId="31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884470411" sldId="31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571899015" sldId="318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374514238" sldId="319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2861672381" sldId="320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2545609840" sldId="321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226883105" sldId="32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895404606" sldId="323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554343047" sldId="32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4036748230" sldId="32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415029390" sldId="326"/>
        </pc:sldMkLst>
      </pc:sldChg>
    </pc:docChg>
  </pc:docChgLst>
  <pc:docChgLst>
    <pc:chgData name="hassan MH" userId="84cd2103f36ef0dc" providerId="LiveId" clId="{B05BC1DF-B3D4-4C70-9604-D5E0A9951548}"/>
    <pc:docChg chg="undo custSel addSld delSld modSld sldOrd delMainMaster">
      <pc:chgData name="hassan MH" userId="84cd2103f36ef0dc" providerId="LiveId" clId="{B05BC1DF-B3D4-4C70-9604-D5E0A9951548}" dt="2020-11-06T12:38:40.605" v="25"/>
      <pc:docMkLst>
        <pc:docMk/>
      </pc:docMkLst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5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8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8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57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2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6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6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62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5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6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5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0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5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9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6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8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31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3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9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3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5"/>
            <ac:spMk id="3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5"/>
            <ac:spMk id="41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5"/>
            <ac:spMk id="412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3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36" creationId="{00000000-0000-0000-0000-000000000000}"/>
          </ac:spMkLst>
        </pc:spChg>
      </pc:sldChg>
      <pc:sldChg chg="del">
        <pc:chgData name="hassan MH" userId="84cd2103f36ef0dc" providerId="LiveId" clId="{B05BC1DF-B3D4-4C70-9604-D5E0A9951548}" dt="2020-11-06T12:20:49.599" v="0" actId="47"/>
        <pc:sldMkLst>
          <pc:docMk/>
          <pc:sldMk cId="0" sldId="267"/>
        </pc:sldMkLst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9" creationId="{00000000-0000-0000-0000-000000000000}"/>
          </ac:spMkLst>
        </pc:spChg>
      </pc:sldChg>
      <pc:sldChg chg="modSp add del ord">
        <pc:chgData name="hassan MH" userId="84cd2103f36ef0dc" providerId="LiveId" clId="{B05BC1DF-B3D4-4C70-9604-D5E0A9951548}" dt="2020-11-06T12:27:24.221" v="23"/>
        <pc:sldMkLst>
          <pc:docMk/>
          <pc:sldMk cId="0" sldId="26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8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7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4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82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1"/>
            <ac:spMk id="5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1"/>
            <ac:spMk id="59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1"/>
            <ac:spMk id="600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2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2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23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4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4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5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51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4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68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1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1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2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2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22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5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5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3:35.552" v="5"/>
        <pc:sldMkLst>
          <pc:docMk/>
          <pc:sldMk cId="0" sldId="277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7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8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80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8" creationId="{00000000-0000-0000-0000-000000000000}"/>
          </ac:spMkLst>
        </pc:spChg>
      </pc:sldChg>
      <pc:sldChg chg="delSp add del mod">
        <pc:chgData name="hassan MH" userId="84cd2103f36ef0dc" providerId="LiveId" clId="{B05BC1DF-B3D4-4C70-9604-D5E0A9951548}" dt="2020-11-06T12:26:43.186" v="20" actId="47"/>
        <pc:sldMkLst>
          <pc:docMk/>
          <pc:sldMk cId="3893368810" sldId="278"/>
        </pc:sldMkLst>
        <pc:spChg chg="del">
          <ac:chgData name="hassan MH" userId="84cd2103f36ef0dc" providerId="LiveId" clId="{B05BC1DF-B3D4-4C70-9604-D5E0A9951548}" dt="2020-11-06T12:26:19.987" v="9" actId="478"/>
          <ac:spMkLst>
            <pc:docMk/>
            <pc:sldMk cId="3893368810" sldId="278"/>
            <ac:spMk id="2" creationId="{C95C9824-4014-4BFE-95A7-EB0898C1E3BE}"/>
          </ac:spMkLst>
        </pc:spChg>
        <pc:spChg chg="del">
          <ac:chgData name="hassan MH" userId="84cd2103f36ef0dc" providerId="LiveId" clId="{B05BC1DF-B3D4-4C70-9604-D5E0A9951548}" dt="2020-11-06T12:26:27.514" v="11" actId="21"/>
          <ac:spMkLst>
            <pc:docMk/>
            <pc:sldMk cId="3893368810" sldId="278"/>
            <ac:spMk id="3" creationId="{8197C538-F605-4470-B8E7-E81A57470B0C}"/>
          </ac:spMkLst>
        </pc:spChg>
        <pc:spChg chg="del">
          <ac:chgData name="hassan MH" userId="84cd2103f36ef0dc" providerId="LiveId" clId="{B05BC1DF-B3D4-4C70-9604-D5E0A9951548}" dt="2020-11-06T12:26:21.780" v="10" actId="478"/>
          <ac:spMkLst>
            <pc:docMk/>
            <pc:sldMk cId="3893368810" sldId="278"/>
            <ac:spMk id="4" creationId="{25DB781E-8C19-4CEB-A828-95DF9DA4185D}"/>
          </ac:spMkLst>
        </pc:spChg>
      </pc:sldChg>
      <pc:sldChg chg="modSp add">
        <pc:chgData name="hassan MH" userId="84cd2103f36ef0dc" providerId="LiveId" clId="{B05BC1DF-B3D4-4C70-9604-D5E0A9951548}" dt="2020-11-06T12:23:35.552" v="5"/>
        <pc:sldMkLst>
          <pc:docMk/>
          <pc:sldMk cId="0" sldId="27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5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9" creationId="{00000000-0000-0000-0000-000000000000}"/>
          </ac:spMkLst>
        </pc:spChg>
      </pc:sldChg>
      <pc:sldChg chg="del">
        <pc:chgData name="hassan MH" userId="84cd2103f36ef0dc" providerId="LiveId" clId="{B05BC1DF-B3D4-4C70-9604-D5E0A9951548}" dt="2020-11-06T12:20:49.599" v="0" actId="47"/>
        <pc:sldMkLst>
          <pc:docMk/>
          <pc:sldMk cId="630331938" sldId="279"/>
        </pc:sldMkLst>
      </pc:sldChg>
      <pc:sldChg chg="modSp add del">
        <pc:chgData name="hassan MH" userId="84cd2103f36ef0dc" providerId="LiveId" clId="{B05BC1DF-B3D4-4C70-9604-D5E0A9951548}" dt="2020-11-06T12:23:35.552" v="5"/>
        <pc:sldMkLst>
          <pc:docMk/>
          <pc:sldMk cId="0" sldId="28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88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89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7" creationId="{00000000-0000-0000-0000-000000000000}"/>
          </ac:spMkLst>
        </pc:spChg>
      </pc:sldChg>
      <pc:sldChg chg="addSp modSp mod ord">
        <pc:chgData name="hassan MH" userId="84cd2103f36ef0dc" providerId="LiveId" clId="{B05BC1DF-B3D4-4C70-9604-D5E0A9951548}" dt="2020-11-06T12:26:50.290" v="21" actId="12"/>
        <pc:sldMkLst>
          <pc:docMk/>
          <pc:sldMk cId="2795862848" sldId="281"/>
        </pc:sldMkLst>
        <pc:spChg chg="add mod">
          <ac:chgData name="hassan MH" userId="84cd2103f36ef0dc" providerId="LiveId" clId="{B05BC1DF-B3D4-4C70-9604-D5E0A9951548}" dt="2020-11-06T12:26:50.290" v="21" actId="12"/>
          <ac:spMkLst>
            <pc:docMk/>
            <pc:sldMk cId="2795862848" sldId="281"/>
            <ac:spMk id="2" creationId="{C413D56B-91E7-4C38-B7BE-5FC686AAD5F8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4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8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8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87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9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3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4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4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04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7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1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7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7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7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8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1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7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0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3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32" creationId="{00000000-0000-0000-0000-000000000000}"/>
          </ac:spMkLst>
        </pc:spChg>
      </pc:sldChg>
      <pc:sldChg chg="modSp add modNotes">
        <pc:chgData name="hassan MH" userId="84cd2103f36ef0dc" providerId="LiveId" clId="{B05BC1DF-B3D4-4C70-9604-D5E0A9951548}" dt="2020-11-06T12:22:42.296" v="4"/>
        <pc:sldMkLst>
          <pc:docMk/>
          <pc:sldMk cId="0" sldId="29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90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9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2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3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3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3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4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4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9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8"/>
            <ac:spMk id="15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8"/>
            <ac:spMk id="154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8"/>
            <ac:spMk id="154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9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5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90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5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9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8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6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8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3"/>
            <ac:spMk id="16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3"/>
            <ac:spMk id="17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3"/>
            <ac:spMk id="170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946281140" sldId="30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946281140" sldId="304"/>
            <ac:spMk id="170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946281140" sldId="304"/>
            <ac:spMk id="171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946281140" sldId="304"/>
            <ac:spMk id="1720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5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7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5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5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6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6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6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5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2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2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23" creationId="{00000000-0000-0000-0000-000000000000}"/>
          </ac:spMkLst>
        </pc:spChg>
      </pc:sldChg>
      <pc:sldChg chg="modSp add ord">
        <pc:chgData name="hassan MH" userId="84cd2103f36ef0dc" providerId="LiveId" clId="{B05BC1DF-B3D4-4C70-9604-D5E0A9951548}" dt="2020-11-06T12:38:40.605" v="25"/>
        <pc:sldMkLst>
          <pc:docMk/>
          <pc:sldMk cId="0" sldId="31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5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9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3676390523" sldId="42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48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3:35.552" v="5"/>
        <pc:sldMkLst>
          <pc:docMk/>
          <pc:sldMk cId="0" sldId="43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1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4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43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1"/>
            <ac:spMk id="91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1"/>
            <ac:spMk id="9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1"/>
            <ac:spMk id="94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2947742875" sldId="46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8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4:09.615" v="6"/>
        <pc:sldMkLst>
          <pc:docMk/>
          <pc:sldMk cId="749073962" sldId="467"/>
        </pc:sldMkLst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7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1146488440" sldId="46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1146488440" sldId="468"/>
            <ac:spMk id="170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1146488440" sldId="468"/>
            <ac:spMk id="171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1146488440" sldId="468"/>
            <ac:spMk id="1720" creationId="{00000000-0000-0000-0000-000000000000}"/>
          </ac:spMkLst>
        </pc:spChg>
      </pc:sldChg>
      <pc:sldMasterChg chg="del delSldLayout">
        <pc:chgData name="hassan MH" userId="84cd2103f36ef0dc" providerId="LiveId" clId="{B05BC1DF-B3D4-4C70-9604-D5E0A9951548}" dt="2020-11-06T12:20:49.599" v="0" actId="47"/>
        <pc:sldMasterMkLst>
          <pc:docMk/>
          <pc:sldMasterMk cId="4040878696" sldId="2147483660"/>
        </pc:sldMasterMkLst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465919403" sldId="2147483661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3934692432" sldId="2147483662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742032064" sldId="2147483663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4006858840" sldId="2147483664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636991183" sldId="2147483665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3448698646" sldId="2147483666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2749917718" sldId="2147483667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202763542" sldId="2147483668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606454518" sldId="2147483669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296450972" sldId="2147483670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750960574" sldId="2147483671"/>
          </pc:sldLayoutMkLst>
        </pc:sldLayoutChg>
      </pc:sldMasterChg>
    </pc:docChg>
  </pc:docChgLst>
  <pc:docChgLst>
    <pc:chgData name="hassan MH" userId="84cd2103f36ef0dc" providerId="LiveId" clId="{05DA878C-64A6-46BA-AF3D-6FDFE1C414F5}"/>
    <pc:docChg chg="undo custSel addSld delSld modSld sldOrd modMainMaster">
      <pc:chgData name="hassan MH" userId="84cd2103f36ef0dc" providerId="LiveId" clId="{05DA878C-64A6-46BA-AF3D-6FDFE1C414F5}" dt="2020-06-16T19:46:52.034" v="1490"/>
      <pc:docMkLst>
        <pc:docMk/>
      </pc:docMkLst>
      <pc:sldChg chg="del">
        <pc:chgData name="hassan MH" userId="84cd2103f36ef0dc" providerId="LiveId" clId="{05DA878C-64A6-46BA-AF3D-6FDFE1C414F5}" dt="2020-06-16T18:13:00.724" v="0" actId="47"/>
        <pc:sldMkLst>
          <pc:docMk/>
          <pc:sldMk cId="2408779425" sldId="256"/>
        </pc:sldMkLst>
      </pc:sldChg>
      <pc:sldChg chg="addSp delSp modSp add mod setBg delAnim">
        <pc:chgData name="hassan MH" userId="84cd2103f36ef0dc" providerId="LiveId" clId="{05DA878C-64A6-46BA-AF3D-6FDFE1C414F5}" dt="2020-06-16T18:45:12.165" v="673" actId="1076"/>
        <pc:sldMkLst>
          <pc:docMk/>
          <pc:sldMk cId="366728167" sldId="257"/>
        </pc:sldMkLst>
        <pc:spChg chg="add mod">
          <ac:chgData name="hassan MH" userId="84cd2103f36ef0dc" providerId="LiveId" clId="{05DA878C-64A6-46BA-AF3D-6FDFE1C414F5}" dt="2020-06-16T18:30:21.039" v="312" actId="207"/>
          <ac:spMkLst>
            <pc:docMk/>
            <pc:sldMk cId="366728167" sldId="257"/>
            <ac:spMk id="3" creationId="{9DA7DB92-3491-4627-B576-020B354FEF9A}"/>
          </ac:spMkLst>
        </pc:spChg>
        <pc:spChg chg="del mod">
          <ac:chgData name="hassan MH" userId="84cd2103f36ef0dc" providerId="LiveId" clId="{05DA878C-64A6-46BA-AF3D-6FDFE1C414F5}" dt="2020-06-16T18:13:38.908" v="8" actId="478"/>
          <ac:spMkLst>
            <pc:docMk/>
            <pc:sldMk cId="366728167" sldId="257"/>
            <ac:spMk id="5" creationId="{C9398539-9648-4CCE-9FB4-158AD69141AF}"/>
          </ac:spMkLst>
        </pc:spChg>
        <pc:spChg chg="mod">
          <ac:chgData name="hassan MH" userId="84cd2103f36ef0dc" providerId="LiveId" clId="{05DA878C-64A6-46BA-AF3D-6FDFE1C414F5}" dt="2020-06-16T18:30:00.355" v="308" actId="1076"/>
          <ac:spMkLst>
            <pc:docMk/>
            <pc:sldMk cId="366728167" sldId="257"/>
            <ac:spMk id="6" creationId="{8BA1BDE3-D238-424E-8325-2670C1C8D909}"/>
          </ac:spMkLst>
        </pc:spChg>
        <pc:spChg chg="del">
          <ac:chgData name="hassan MH" userId="84cd2103f36ef0dc" providerId="LiveId" clId="{05DA878C-64A6-46BA-AF3D-6FDFE1C414F5}" dt="2020-06-16T18:19:19.346" v="33" actId="478"/>
          <ac:spMkLst>
            <pc:docMk/>
            <pc:sldMk cId="366728167" sldId="257"/>
            <ac:spMk id="7" creationId="{BA58E49B-F823-4888-8632-9B62621D0BCA}"/>
          </ac:spMkLst>
        </pc:spChg>
        <pc:spChg chg="del mod">
          <ac:chgData name="hassan MH" userId="84cd2103f36ef0dc" providerId="LiveId" clId="{05DA878C-64A6-46BA-AF3D-6FDFE1C414F5}" dt="2020-06-16T18:20:28.139" v="92" actId="478"/>
          <ac:spMkLst>
            <pc:docMk/>
            <pc:sldMk cId="366728167" sldId="257"/>
            <ac:spMk id="10" creationId="{C2382F2A-E5BF-4E01-9D9D-BBBEA2DD2F5F}"/>
          </ac:spMkLst>
        </pc:spChg>
        <pc:spChg chg="del">
          <ac:chgData name="hassan MH" userId="84cd2103f36ef0dc" providerId="LiveId" clId="{05DA878C-64A6-46BA-AF3D-6FDFE1C414F5}" dt="2020-06-16T18:26:11.769" v="247" actId="478"/>
          <ac:spMkLst>
            <pc:docMk/>
            <pc:sldMk cId="366728167" sldId="257"/>
            <ac:spMk id="12" creationId="{C24A14DE-0A08-47A3-AA65-948B6551A789}"/>
          </ac:spMkLst>
        </pc:spChg>
        <pc:spChg chg="del mod">
          <ac:chgData name="hassan MH" userId="84cd2103f36ef0dc" providerId="LiveId" clId="{05DA878C-64A6-46BA-AF3D-6FDFE1C414F5}" dt="2020-06-16T18:26:39.282" v="254" actId="478"/>
          <ac:spMkLst>
            <pc:docMk/>
            <pc:sldMk cId="366728167" sldId="257"/>
            <ac:spMk id="13" creationId="{15125A3D-6B99-4AAE-8821-907B3CE4924D}"/>
          </ac:spMkLst>
        </pc:spChg>
        <pc:spChg chg="del">
          <ac:chgData name="hassan MH" userId="84cd2103f36ef0dc" providerId="LiveId" clId="{05DA878C-64A6-46BA-AF3D-6FDFE1C414F5}" dt="2020-06-16T18:20:15.862" v="85" actId="478"/>
          <ac:spMkLst>
            <pc:docMk/>
            <pc:sldMk cId="366728167" sldId="257"/>
            <ac:spMk id="16" creationId="{5D491371-D233-41A2-9120-B4510624D37B}"/>
          </ac:spMkLst>
        </pc:spChg>
        <pc:spChg chg="del">
          <ac:chgData name="hassan MH" userId="84cd2103f36ef0dc" providerId="LiveId" clId="{05DA878C-64A6-46BA-AF3D-6FDFE1C414F5}" dt="2020-06-16T18:25:55.703" v="243" actId="478"/>
          <ac:spMkLst>
            <pc:docMk/>
            <pc:sldMk cId="366728167" sldId="257"/>
            <ac:spMk id="17" creationId="{3CB708E7-2623-4317-B523-E3E20AF12ADD}"/>
          </ac:spMkLst>
        </pc:spChg>
        <pc:spChg chg="add del mod">
          <ac:chgData name="hassan MH" userId="84cd2103f36ef0dc" providerId="LiveId" clId="{05DA878C-64A6-46BA-AF3D-6FDFE1C414F5}" dt="2020-06-16T18:29:44.973" v="302" actId="478"/>
          <ac:spMkLst>
            <pc:docMk/>
            <pc:sldMk cId="366728167" sldId="257"/>
            <ac:spMk id="19" creationId="{3032F64C-C281-4286-BC8C-CB5A24001FD4}"/>
          </ac:spMkLst>
        </pc:spChg>
        <pc:spChg chg="add mod">
          <ac:chgData name="hassan MH" userId="84cd2103f36ef0dc" providerId="LiveId" clId="{05DA878C-64A6-46BA-AF3D-6FDFE1C414F5}" dt="2020-06-16T18:33:06.462" v="457" actId="1076"/>
          <ac:spMkLst>
            <pc:docMk/>
            <pc:sldMk cId="366728167" sldId="257"/>
            <ac:spMk id="31" creationId="{E77DD463-3070-49B2-A26E-E7438902EC4D}"/>
          </ac:spMkLst>
        </pc:spChg>
        <pc:spChg chg="add mod">
          <ac:chgData name="hassan MH" userId="84cd2103f36ef0dc" providerId="LiveId" clId="{05DA878C-64A6-46BA-AF3D-6FDFE1C414F5}" dt="2020-06-16T18:45:08.508" v="671" actId="255"/>
          <ac:spMkLst>
            <pc:docMk/>
            <pc:sldMk cId="366728167" sldId="257"/>
            <ac:spMk id="32" creationId="{7C0ECF89-61DE-44C4-A91F-C0B82CF75556}"/>
          </ac:spMkLst>
        </pc:spChg>
        <pc:spChg chg="add del mod">
          <ac:chgData name="hassan MH" userId="84cd2103f36ef0dc" providerId="LiveId" clId="{05DA878C-64A6-46BA-AF3D-6FDFE1C414F5}" dt="2020-06-16T18:26:10.450" v="246" actId="478"/>
          <ac:spMkLst>
            <pc:docMk/>
            <pc:sldMk cId="366728167" sldId="257"/>
            <ac:spMk id="35" creationId="{4E195405-2288-4CEE-834C-3E8591456D8D}"/>
          </ac:spMkLst>
        </pc:spChg>
        <pc:spChg chg="add del mod">
          <ac:chgData name="hassan MH" userId="84cd2103f36ef0dc" providerId="LiveId" clId="{05DA878C-64A6-46BA-AF3D-6FDFE1C414F5}" dt="2020-06-16T18:30:24.780" v="313" actId="478"/>
          <ac:spMkLst>
            <pc:docMk/>
            <pc:sldMk cId="366728167" sldId="257"/>
            <ac:spMk id="42" creationId="{04160C9E-D6E8-4A70-99C1-0842882626CC}"/>
          </ac:spMkLst>
        </pc:spChg>
        <pc:spChg chg="del">
          <ac:chgData name="hassan MH" userId="84cd2103f36ef0dc" providerId="LiveId" clId="{05DA878C-64A6-46BA-AF3D-6FDFE1C414F5}" dt="2020-06-16T18:26:16.599" v="250" actId="478"/>
          <ac:spMkLst>
            <pc:docMk/>
            <pc:sldMk cId="366728167" sldId="257"/>
            <ac:spMk id="70" creationId="{6A231CBA-BE79-487E-B69B-2EB7CE299DB0}"/>
          </ac:spMkLst>
        </pc:spChg>
        <pc:spChg chg="del">
          <ac:chgData name="hassan MH" userId="84cd2103f36ef0dc" providerId="LiveId" clId="{05DA878C-64A6-46BA-AF3D-6FDFE1C414F5}" dt="2020-06-16T18:26:14.412" v="249" actId="478"/>
          <ac:spMkLst>
            <pc:docMk/>
            <pc:sldMk cId="366728167" sldId="257"/>
            <ac:spMk id="71" creationId="{A1C6A3C7-9D59-4665-9224-02B150E2D2E6}"/>
          </ac:spMkLst>
        </pc:spChg>
        <pc:spChg chg="del">
          <ac:chgData name="hassan MH" userId="84cd2103f36ef0dc" providerId="LiveId" clId="{05DA878C-64A6-46BA-AF3D-6FDFE1C414F5}" dt="2020-06-16T18:29:54.789" v="306" actId="478"/>
          <ac:spMkLst>
            <pc:docMk/>
            <pc:sldMk cId="366728167" sldId="257"/>
            <ac:spMk id="72" creationId="{ED1F29E8-D0E2-435F-B84C-83380E18FAAF}"/>
          </ac:spMkLst>
        </pc:spChg>
        <pc:grpChg chg="del">
          <ac:chgData name="hassan MH" userId="84cd2103f36ef0dc" providerId="LiveId" clId="{05DA878C-64A6-46BA-AF3D-6FDFE1C414F5}" dt="2020-06-16T18:26:12.521" v="248" actId="478"/>
          <ac:grpSpMkLst>
            <pc:docMk/>
            <pc:sldMk cId="366728167" sldId="257"/>
            <ac:grpSpMk id="48" creationId="{96C0A590-7CCC-4F18-9A04-790FF61321C7}"/>
          </ac:grpSpMkLst>
        </pc:grpChg>
        <pc:grpChg chg="del">
          <ac:chgData name="hassan MH" userId="84cd2103f36ef0dc" providerId="LiveId" clId="{05DA878C-64A6-46BA-AF3D-6FDFE1C414F5}" dt="2020-06-16T18:21:57.470" v="119" actId="478"/>
          <ac:grpSpMkLst>
            <pc:docMk/>
            <pc:sldMk cId="366728167" sldId="257"/>
            <ac:grpSpMk id="56" creationId="{43BDB7B7-3B27-4D30-91A7-934270B1856B}"/>
          </ac:grpSpMkLst>
        </pc:grpChg>
        <pc:grpChg chg="del mod">
          <ac:chgData name="hassan MH" userId="84cd2103f36ef0dc" providerId="LiveId" clId="{05DA878C-64A6-46BA-AF3D-6FDFE1C414F5}" dt="2020-06-16T18:26:48.730" v="260" actId="478"/>
          <ac:grpSpMkLst>
            <pc:docMk/>
            <pc:sldMk cId="366728167" sldId="257"/>
            <ac:grpSpMk id="63" creationId="{85E8D1E5-9E97-459E-80A4-C85382B33B91}"/>
          </ac:grpSpMkLst>
        </pc:grpChg>
        <pc:picChg chg="mod topLvl">
          <ac:chgData name="hassan MH" userId="84cd2103f36ef0dc" providerId="LiveId" clId="{05DA878C-64A6-46BA-AF3D-6FDFE1C414F5}" dt="2020-06-16T18:26:48.730" v="260" actId="478"/>
          <ac:picMkLst>
            <pc:docMk/>
            <pc:sldMk cId="366728167" sldId="257"/>
            <ac:picMk id="4" creationId="{1118C174-58A1-4A79-A8BD-8B890AE21E6C}"/>
          </ac:picMkLst>
        </pc:picChg>
        <pc:picChg chg="add del mod">
          <ac:chgData name="hassan MH" userId="84cd2103f36ef0dc" providerId="LiveId" clId="{05DA878C-64A6-46BA-AF3D-6FDFE1C414F5}" dt="2020-06-16T18:28:48.427" v="288" actId="478"/>
          <ac:picMkLst>
            <pc:docMk/>
            <pc:sldMk cId="366728167" sldId="257"/>
            <ac:picMk id="8" creationId="{37E19A9B-155F-4795-8E01-35A9C9EC7ADD}"/>
          </ac:picMkLst>
        </pc:picChg>
        <pc:picChg chg="add mod">
          <ac:chgData name="hassan MH" userId="84cd2103f36ef0dc" providerId="LiveId" clId="{05DA878C-64A6-46BA-AF3D-6FDFE1C414F5}" dt="2020-06-16T18:45:12.165" v="673" actId="1076"/>
          <ac:picMkLst>
            <pc:docMk/>
            <pc:sldMk cId="366728167" sldId="257"/>
            <ac:picMk id="14" creationId="{B89FF948-4C9B-49E5-BCE2-5E4470359030}"/>
          </ac:picMkLst>
        </pc:picChg>
        <pc:picChg chg="add mod">
          <ac:chgData name="hassan MH" userId="84cd2103f36ef0dc" providerId="LiveId" clId="{05DA878C-64A6-46BA-AF3D-6FDFE1C414F5}" dt="2020-06-16T18:45:10.805" v="672" actId="1076"/>
          <ac:picMkLst>
            <pc:docMk/>
            <pc:sldMk cId="366728167" sldId="257"/>
            <ac:picMk id="18" creationId="{4545F2FB-35CA-4D05-8252-3D6969E74DEF}"/>
          </ac:picMkLst>
        </pc:picChg>
        <pc:picChg chg="add del mod">
          <ac:chgData name="hassan MH" userId="84cd2103f36ef0dc" providerId="LiveId" clId="{05DA878C-64A6-46BA-AF3D-6FDFE1C414F5}" dt="2020-06-16T18:28:47.832" v="287" actId="478"/>
          <ac:picMkLst>
            <pc:docMk/>
            <pc:sldMk cId="366728167" sldId="257"/>
            <ac:picMk id="36" creationId="{B8BD17D8-F201-4554-84AD-56FB99E832ED}"/>
          </ac:picMkLst>
        </pc:picChg>
        <pc:picChg chg="del mod topLvl">
          <ac:chgData name="hassan MH" userId="84cd2103f36ef0dc" providerId="LiveId" clId="{05DA878C-64A6-46BA-AF3D-6FDFE1C414F5}" dt="2020-06-16T18:26:48.730" v="260" actId="478"/>
          <ac:picMkLst>
            <pc:docMk/>
            <pc:sldMk cId="366728167" sldId="257"/>
            <ac:picMk id="62" creationId="{30A2489B-2505-475A-A582-A97ABA6FAF9F}"/>
          </ac:picMkLst>
        </pc:picChg>
        <pc:picChg chg="del">
          <ac:chgData name="hassan MH" userId="84cd2103f36ef0dc" providerId="LiveId" clId="{05DA878C-64A6-46BA-AF3D-6FDFE1C414F5}" dt="2020-06-16T18:26:17.936" v="251" actId="478"/>
          <ac:picMkLst>
            <pc:docMk/>
            <pc:sldMk cId="366728167" sldId="257"/>
            <ac:picMk id="64" creationId="{81A5C1E3-48E4-4F9D-9C77-0F25CF99D1FD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520535237" sldId="257"/>
        </pc:sldMkLst>
      </pc:sldChg>
      <pc:sldChg chg="add del">
        <pc:chgData name="hassan MH" userId="84cd2103f36ef0dc" providerId="LiveId" clId="{05DA878C-64A6-46BA-AF3D-6FDFE1C414F5}" dt="2020-06-16T18:22:27.006" v="125" actId="47"/>
        <pc:sldMkLst>
          <pc:docMk/>
          <pc:sldMk cId="2127670939" sldId="258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2225752103" sldId="258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15910232" sldId="259"/>
        </pc:sldMkLst>
      </pc:sldChg>
      <pc:sldChg chg="addSp delSp modSp add mod ord">
        <pc:chgData name="hassan MH" userId="84cd2103f36ef0dc" providerId="LiveId" clId="{05DA878C-64A6-46BA-AF3D-6FDFE1C414F5}" dt="2020-06-16T19:46:52.034" v="1490"/>
        <pc:sldMkLst>
          <pc:docMk/>
          <pc:sldMk cId="4124225251" sldId="259"/>
        </pc:sldMkLst>
        <pc:spChg chg="del">
          <ac:chgData name="hassan MH" userId="84cd2103f36ef0dc" providerId="LiveId" clId="{05DA878C-64A6-46BA-AF3D-6FDFE1C414F5}" dt="2020-06-16T18:43:36.613" v="638" actId="478"/>
          <ac:spMkLst>
            <pc:docMk/>
            <pc:sldMk cId="4124225251" sldId="259"/>
            <ac:spMk id="2" creationId="{B7A57C98-4A94-4BDB-88A9-A8CCA56A0918}"/>
          </ac:spMkLst>
        </pc:spChg>
        <pc:spChg chg="add mod">
          <ac:chgData name="hassan MH" userId="84cd2103f36ef0dc" providerId="LiveId" clId="{05DA878C-64A6-46BA-AF3D-6FDFE1C414F5}" dt="2020-06-16T18:48:57.525" v="757" actId="255"/>
          <ac:spMkLst>
            <pc:docMk/>
            <pc:sldMk cId="4124225251" sldId="259"/>
            <ac:spMk id="10" creationId="{F176F5BA-D865-4E7C-936B-5EB2D9C51D64}"/>
          </ac:spMkLst>
        </pc:spChg>
        <pc:picChg chg="mod">
          <ac:chgData name="hassan MH" userId="84cd2103f36ef0dc" providerId="LiveId" clId="{05DA878C-64A6-46BA-AF3D-6FDFE1C414F5}" dt="2020-06-16T19:39:51.051" v="1486" actId="1076"/>
          <ac:picMkLst>
            <pc:docMk/>
            <pc:sldMk cId="4124225251" sldId="259"/>
            <ac:picMk id="5" creationId="{0B531961-B75E-4B5E-A7A0-172AAA67A398}"/>
          </ac:picMkLst>
        </pc:picChg>
      </pc:sldChg>
      <pc:sldChg chg="addSp delSp modSp add mod">
        <pc:chgData name="hassan MH" userId="84cd2103f36ef0dc" providerId="LiveId" clId="{05DA878C-64A6-46BA-AF3D-6FDFE1C414F5}" dt="2020-06-16T18:36:02.758" v="565" actId="207"/>
        <pc:sldMkLst>
          <pc:docMk/>
          <pc:sldMk cId="570848597" sldId="260"/>
        </pc:sldMkLst>
        <pc:spChg chg="add del mod">
          <ac:chgData name="hassan MH" userId="84cd2103f36ef0dc" providerId="LiveId" clId="{05DA878C-64A6-46BA-AF3D-6FDFE1C414F5}" dt="2020-06-16T18:32:06.812" v="417" actId="478"/>
          <ac:spMkLst>
            <pc:docMk/>
            <pc:sldMk cId="570848597" sldId="260"/>
            <ac:spMk id="3" creationId="{2B26256B-15B9-4B8D-B157-1442E153C837}"/>
          </ac:spMkLst>
        </pc:spChg>
        <pc:spChg chg="del mod">
          <ac:chgData name="hassan MH" userId="84cd2103f36ef0dc" providerId="LiveId" clId="{05DA878C-64A6-46BA-AF3D-6FDFE1C414F5}" dt="2020-06-16T18:32:04.709" v="416" actId="478"/>
          <ac:spMkLst>
            <pc:docMk/>
            <pc:sldMk cId="570848597" sldId="260"/>
            <ac:spMk id="5" creationId="{C9398539-9648-4CCE-9FB4-158AD69141AF}"/>
          </ac:spMkLst>
        </pc:spChg>
        <pc:spChg chg="add del mod">
          <ac:chgData name="hassan MH" userId="84cd2103f36ef0dc" providerId="LiveId" clId="{05DA878C-64A6-46BA-AF3D-6FDFE1C414F5}" dt="2020-06-16T18:35:24.623" v="542" actId="478"/>
          <ac:spMkLst>
            <pc:docMk/>
            <pc:sldMk cId="570848597" sldId="260"/>
            <ac:spMk id="13" creationId="{77491BCA-3FF5-4770-9A46-8F18EC1ABBA7}"/>
          </ac:spMkLst>
        </pc:spChg>
        <pc:spChg chg="add mod">
          <ac:chgData name="hassan MH" userId="84cd2103f36ef0dc" providerId="LiveId" clId="{05DA878C-64A6-46BA-AF3D-6FDFE1C414F5}" dt="2020-06-16T18:36:02.758" v="565" actId="207"/>
          <ac:spMkLst>
            <pc:docMk/>
            <pc:sldMk cId="570848597" sldId="260"/>
            <ac:spMk id="15" creationId="{AF3C6B1A-964F-4753-9919-E742F978BA53}"/>
          </ac:spMkLst>
        </pc:spChg>
        <pc:spChg chg="del">
          <ac:chgData name="hassan MH" userId="84cd2103f36ef0dc" providerId="LiveId" clId="{05DA878C-64A6-46BA-AF3D-6FDFE1C414F5}" dt="2020-06-16T18:30:11.216" v="309" actId="21"/>
          <ac:spMkLst>
            <pc:docMk/>
            <pc:sldMk cId="570848597" sldId="260"/>
            <ac:spMk id="43" creationId="{3333C70F-59F1-4E22-9FE9-AA4834881480}"/>
          </ac:spMkLst>
        </pc:spChg>
        <pc:picChg chg="add del mod modCrop">
          <ac:chgData name="hassan MH" userId="84cd2103f36ef0dc" providerId="LiveId" clId="{05DA878C-64A6-46BA-AF3D-6FDFE1C414F5}" dt="2020-06-16T18:31:43.030" v="406"/>
          <ac:picMkLst>
            <pc:docMk/>
            <pc:sldMk cId="570848597" sldId="260"/>
            <ac:picMk id="14" creationId="{590FFB5C-6A9D-4999-B1B7-2B841FDDAF41}"/>
          </ac:picMkLst>
        </pc:picChg>
        <pc:picChg chg="add del mod modCrop">
          <ac:chgData name="hassan MH" userId="84cd2103f36ef0dc" providerId="LiveId" clId="{05DA878C-64A6-46BA-AF3D-6FDFE1C414F5}" dt="2020-06-16T18:35:21.134" v="522" actId="1076"/>
          <ac:picMkLst>
            <pc:docMk/>
            <pc:sldMk cId="570848597" sldId="260"/>
            <ac:picMk id="64" creationId="{81A5C1E3-48E4-4F9D-9C77-0F25CF99D1FD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120218848" sldId="260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567284502" sldId="261"/>
        </pc:sldMkLst>
      </pc:sldChg>
      <pc:sldChg chg="addSp delSp modSp add mod delAnim">
        <pc:chgData name="hassan MH" userId="84cd2103f36ef0dc" providerId="LiveId" clId="{05DA878C-64A6-46BA-AF3D-6FDFE1C414F5}" dt="2020-06-16T19:03:29.532" v="960" actId="1076"/>
        <pc:sldMkLst>
          <pc:docMk/>
          <pc:sldMk cId="1785215152" sldId="261"/>
        </pc:sldMkLst>
        <pc:spChg chg="add del mod">
          <ac:chgData name="hassan MH" userId="84cd2103f36ef0dc" providerId="LiveId" clId="{05DA878C-64A6-46BA-AF3D-6FDFE1C414F5}" dt="2020-06-16T18:34:37.631" v="506" actId="478"/>
          <ac:spMkLst>
            <pc:docMk/>
            <pc:sldMk cId="1785215152" sldId="261"/>
            <ac:spMk id="3" creationId="{32FEAACA-CD23-4A02-A46F-ECE700463B5A}"/>
          </ac:spMkLst>
        </pc:spChg>
        <pc:spChg chg="add mod">
          <ac:chgData name="hassan MH" userId="84cd2103f36ef0dc" providerId="LiveId" clId="{05DA878C-64A6-46BA-AF3D-6FDFE1C414F5}" dt="2020-06-16T18:46:09.227" v="703" actId="108"/>
          <ac:spMkLst>
            <pc:docMk/>
            <pc:sldMk cId="1785215152" sldId="261"/>
            <ac:spMk id="4" creationId="{FACBEB02-032A-4468-9321-DC6EF10D2E5D}"/>
          </ac:spMkLst>
        </pc:spChg>
        <pc:spChg chg="del mod">
          <ac:chgData name="hassan MH" userId="84cd2103f36ef0dc" providerId="LiveId" clId="{05DA878C-64A6-46BA-AF3D-6FDFE1C414F5}" dt="2020-06-16T18:38:46.071" v="608" actId="478"/>
          <ac:spMkLst>
            <pc:docMk/>
            <pc:sldMk cId="1785215152" sldId="261"/>
            <ac:spMk id="5" creationId="{C9398539-9648-4CCE-9FB4-158AD69141AF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7" creationId="{199C8BE9-5E06-4C00-8A94-98B8714816C8}"/>
          </ac:spMkLst>
        </pc:spChg>
        <pc:spChg chg="mod">
          <ac:chgData name="hassan MH" userId="84cd2103f36ef0dc" providerId="LiveId" clId="{05DA878C-64A6-46BA-AF3D-6FDFE1C414F5}" dt="2020-06-16T18:47:30.308" v="722" actId="207"/>
          <ac:spMkLst>
            <pc:docMk/>
            <pc:sldMk cId="1785215152" sldId="261"/>
            <ac:spMk id="10" creationId="{A6AE8101-FBAD-4697-8188-226A88FCDE48}"/>
          </ac:spMkLst>
        </pc:spChg>
        <pc:spChg chg="add del">
          <ac:chgData name="hassan MH" userId="84cd2103f36ef0dc" providerId="LiveId" clId="{05DA878C-64A6-46BA-AF3D-6FDFE1C414F5}" dt="2020-06-16T18:24:16.887" v="227" actId="478"/>
          <ac:spMkLst>
            <pc:docMk/>
            <pc:sldMk cId="1785215152" sldId="261"/>
            <ac:spMk id="17" creationId="{D3FE8AE1-7833-439C-9D48-997C5BFE569B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19" creationId="{474D5254-8D40-427B-9A41-01938A238860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20" creationId="{3E417FB2-5E9B-46D7-83F3-9C488E502D8B}"/>
          </ac:spMkLst>
        </pc:spChg>
        <pc:spChg chg="add del">
          <ac:chgData name="hassan MH" userId="84cd2103f36ef0dc" providerId="LiveId" clId="{05DA878C-64A6-46BA-AF3D-6FDFE1C414F5}" dt="2020-06-16T18:24:20.885" v="228" actId="478"/>
          <ac:spMkLst>
            <pc:docMk/>
            <pc:sldMk cId="1785215152" sldId="261"/>
            <ac:spMk id="26" creationId="{893BE13C-D09E-498B-8FCD-6E91ED9C2A51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27" creationId="{8B9D6C53-48BA-49BA-96DB-1A90CF4AAE46}"/>
          </ac:spMkLst>
        </pc:spChg>
        <pc:spChg chg="add del">
          <ac:chgData name="hassan MH" userId="84cd2103f36ef0dc" providerId="LiveId" clId="{05DA878C-64A6-46BA-AF3D-6FDFE1C414F5}" dt="2020-06-16T18:24:20.885" v="228" actId="478"/>
          <ac:spMkLst>
            <pc:docMk/>
            <pc:sldMk cId="1785215152" sldId="261"/>
            <ac:spMk id="29" creationId="{054A75C4-A61D-4A1A-A630-EF33365D14F4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30" creationId="{572D2336-B47D-4C56-AA17-16BEAE749028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2" creationId="{D9823633-317E-49CF-9F8B-FE03C3FC38A2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3" creationId="{63FEFBD7-2AEE-4094-995C-86F67F0389A7}"/>
          </ac:spMkLst>
        </pc:spChg>
        <pc:spChg chg="add del">
          <ac:chgData name="hassan MH" userId="84cd2103f36ef0dc" providerId="LiveId" clId="{05DA878C-64A6-46BA-AF3D-6FDFE1C414F5}" dt="2020-06-16T18:24:22.102" v="229" actId="478"/>
          <ac:spMkLst>
            <pc:docMk/>
            <pc:sldMk cId="1785215152" sldId="261"/>
            <ac:spMk id="35" creationId="{C44BCA97-64B8-4F33-A2FF-319B8C942091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36" creationId="{0778ECBD-7F11-44DA-8363-D353665FD4F9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8" creationId="{1832A3B3-7695-4E96-B7F4-907DABBD8F6B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9" creationId="{44CE36E6-123B-43F7-97CB-CCDF3E95D603}"/>
          </ac:spMkLst>
        </pc:spChg>
        <pc:spChg chg="del mod">
          <ac:chgData name="hassan MH" userId="84cd2103f36ef0dc" providerId="LiveId" clId="{05DA878C-64A6-46BA-AF3D-6FDFE1C414F5}" dt="2020-06-16T18:34:34.877" v="505" actId="478"/>
          <ac:spMkLst>
            <pc:docMk/>
            <pc:sldMk cId="1785215152" sldId="261"/>
            <ac:spMk id="43" creationId="{3333C70F-59F1-4E22-9FE9-AA4834881480}"/>
          </ac:spMkLst>
        </pc:spChg>
        <pc:spChg chg="add mod">
          <ac:chgData name="hassan MH" userId="84cd2103f36ef0dc" providerId="LiveId" clId="{05DA878C-64A6-46BA-AF3D-6FDFE1C414F5}" dt="2020-06-16T18:34:41.046" v="508" actId="1076"/>
          <ac:spMkLst>
            <pc:docMk/>
            <pc:sldMk cId="1785215152" sldId="261"/>
            <ac:spMk id="86" creationId="{3899BFAD-BDEB-42EF-9636-6731D2307DFA}"/>
          </ac:spMkLst>
        </pc:spChg>
        <pc:spChg chg="add del">
          <ac:chgData name="hassan MH" userId="84cd2103f36ef0dc" providerId="LiveId" clId="{05DA878C-64A6-46BA-AF3D-6FDFE1C414F5}" dt="2020-06-16T18:24:20.885" v="228" actId="478"/>
          <ac:spMkLst>
            <pc:docMk/>
            <pc:sldMk cId="1785215152" sldId="261"/>
            <ac:spMk id="96" creationId="{7A8632FB-0CBA-46DA-B8EA-EB722BB0CEFC}"/>
          </ac:spMkLst>
        </pc:spChg>
        <pc:spChg chg="add mod">
          <ac:chgData name="hassan MH" userId="84cd2103f36ef0dc" providerId="LiveId" clId="{05DA878C-64A6-46BA-AF3D-6FDFE1C414F5}" dt="2020-06-16T18:38:07.373" v="583" actId="1036"/>
          <ac:spMkLst>
            <pc:docMk/>
            <pc:sldMk cId="1785215152" sldId="261"/>
            <ac:spMk id="97" creationId="{BD648B6B-F5B4-4660-97A7-55CC87320394}"/>
          </ac:spMkLst>
        </pc:spChg>
        <pc:spChg chg="add mod">
          <ac:chgData name="hassan MH" userId="84cd2103f36ef0dc" providerId="LiveId" clId="{05DA878C-64A6-46BA-AF3D-6FDFE1C414F5}" dt="2020-06-16T18:38:10.302" v="584" actId="571"/>
          <ac:spMkLst>
            <pc:docMk/>
            <pc:sldMk cId="1785215152" sldId="261"/>
            <ac:spMk id="98" creationId="{F8FBED71-9775-4653-A4FD-16E4AC5E838A}"/>
          </ac:spMkLst>
        </pc:spChg>
        <pc:spChg chg="add mod">
          <ac:chgData name="hassan MH" userId="84cd2103f36ef0dc" providerId="LiveId" clId="{05DA878C-64A6-46BA-AF3D-6FDFE1C414F5}" dt="2020-06-16T18:38:12.759" v="586" actId="948"/>
          <ac:spMkLst>
            <pc:docMk/>
            <pc:sldMk cId="1785215152" sldId="261"/>
            <ac:spMk id="101" creationId="{ECB482E0-48B6-45C0-9638-677CD1691BC0}"/>
          </ac:spMkLst>
        </pc:spChg>
        <pc:spChg chg="add mod">
          <ac:chgData name="hassan MH" userId="84cd2103f36ef0dc" providerId="LiveId" clId="{05DA878C-64A6-46BA-AF3D-6FDFE1C414F5}" dt="2020-06-16T18:38:42.703" v="606" actId="571"/>
          <ac:spMkLst>
            <pc:docMk/>
            <pc:sldMk cId="1785215152" sldId="261"/>
            <ac:spMk id="102" creationId="{655FA9EA-B4DE-48FE-AA73-A67307959366}"/>
          </ac:spMkLst>
        </pc:spChg>
        <pc:spChg chg="add mod">
          <ac:chgData name="hassan MH" userId="84cd2103f36ef0dc" providerId="LiveId" clId="{05DA878C-64A6-46BA-AF3D-6FDFE1C414F5}" dt="2020-06-16T18:46:07.377" v="702" actId="108"/>
          <ac:spMkLst>
            <pc:docMk/>
            <pc:sldMk cId="1785215152" sldId="261"/>
            <ac:spMk id="103" creationId="{B81C4B13-3047-49CE-9A02-608BAE08C694}"/>
          </ac:spMkLst>
        </pc:spChg>
        <pc:spChg chg="add mod">
          <ac:chgData name="hassan MH" userId="84cd2103f36ef0dc" providerId="LiveId" clId="{05DA878C-64A6-46BA-AF3D-6FDFE1C414F5}" dt="2020-06-16T18:46:03.276" v="701" actId="108"/>
          <ac:spMkLst>
            <pc:docMk/>
            <pc:sldMk cId="1785215152" sldId="261"/>
            <ac:spMk id="104" creationId="{3C1EC058-D90B-4784-82BA-0436DEF12BB6}"/>
          </ac:spMkLst>
        </pc:spChg>
        <pc:grpChg chg="del">
          <ac:chgData name="hassan MH" userId="84cd2103f36ef0dc" providerId="LiveId" clId="{05DA878C-64A6-46BA-AF3D-6FDFE1C414F5}" dt="2020-06-16T18:24:31.403" v="231" actId="478"/>
          <ac:grpSpMkLst>
            <pc:docMk/>
            <pc:sldMk cId="1785215152" sldId="261"/>
            <ac:grpSpMk id="6" creationId="{D974449B-4CC9-42FA-904A-2E237361073C}"/>
          </ac:grpSpMkLst>
        </pc:grpChg>
        <pc:picChg chg="add del mod">
          <ac:chgData name="hassan MH" userId="84cd2103f36ef0dc" providerId="LiveId" clId="{05DA878C-64A6-46BA-AF3D-6FDFE1C414F5}" dt="2020-06-16T18:39:44.687" v="625" actId="478"/>
          <ac:picMkLst>
            <pc:docMk/>
            <pc:sldMk cId="1785215152" sldId="261"/>
            <ac:picMk id="9" creationId="{903A868B-1B20-4424-B5E2-424E6C6CFCE2}"/>
          </ac:picMkLst>
        </pc:picChg>
        <pc:picChg chg="add mod">
          <ac:chgData name="hassan MH" userId="84cd2103f36ef0dc" providerId="LiveId" clId="{05DA878C-64A6-46BA-AF3D-6FDFE1C414F5}" dt="2020-06-16T18:43:01.197" v="628" actId="1076"/>
          <ac:picMkLst>
            <pc:docMk/>
            <pc:sldMk cId="1785215152" sldId="261"/>
            <ac:picMk id="13" creationId="{B8CCC126-BE2E-463D-B664-F4031A8029C4}"/>
          </ac:picMkLst>
        </pc:picChg>
        <pc:picChg chg="add del mod">
          <ac:chgData name="hassan MH" userId="84cd2103f36ef0dc" providerId="LiveId" clId="{05DA878C-64A6-46BA-AF3D-6FDFE1C414F5}" dt="2020-06-16T18:57:05.884" v="762" actId="21"/>
          <ac:picMkLst>
            <pc:docMk/>
            <pc:sldMk cId="1785215152" sldId="261"/>
            <ac:picMk id="16" creationId="{8C2C0904-B696-4B7E-81E4-A6247C777223}"/>
          </ac:picMkLst>
        </pc:picChg>
        <pc:picChg chg="del mod">
          <ac:chgData name="hassan MH" userId="84cd2103f36ef0dc" providerId="LiveId" clId="{05DA878C-64A6-46BA-AF3D-6FDFE1C414F5}" dt="2020-06-16T18:38:18.257" v="587" actId="478"/>
          <ac:picMkLst>
            <pc:docMk/>
            <pc:sldMk cId="1785215152" sldId="261"/>
            <ac:picMk id="25" creationId="{9394DCA9-5848-4F3B-A60A-9BAE5BDF58F8}"/>
          </ac:picMkLst>
        </pc:picChg>
        <pc:picChg chg="del mod">
          <ac:chgData name="hassan MH" userId="84cd2103f36ef0dc" providerId="LiveId" clId="{05DA878C-64A6-46BA-AF3D-6FDFE1C414F5}" dt="2020-06-16T18:38:18.704" v="588" actId="478"/>
          <ac:picMkLst>
            <pc:docMk/>
            <pc:sldMk cId="1785215152" sldId="261"/>
            <ac:picMk id="34" creationId="{6EBF5438-5D6E-4FEE-83AD-601EC90CFAA0}"/>
          </ac:picMkLst>
        </pc:picChg>
        <pc:picChg chg="del mod">
          <ac:chgData name="hassan MH" userId="84cd2103f36ef0dc" providerId="LiveId" clId="{05DA878C-64A6-46BA-AF3D-6FDFE1C414F5}" dt="2020-06-16T18:38:19.418" v="589" actId="478"/>
          <ac:picMkLst>
            <pc:docMk/>
            <pc:sldMk cId="1785215152" sldId="261"/>
            <ac:picMk id="40" creationId="{579783F7-0498-46E5-B153-5E093B1EC5DA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5" creationId="{F24BF8A3-6979-4F98-BFF6-B2F8F29926F3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7" creationId="{E40CE723-D4CF-441A-B4BF-654F96F3B296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8" creationId="{160C2A59-9A55-4F08-ACB8-BB044AC4DD66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9" creationId="{51273902-F22E-43C1-9015-E68D33E4EB52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0" creationId="{EA2D8D4B-1711-45CF-B6FE-3D0DB2F1B382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1" creationId="{9561CB9D-2A41-40A4-91A1-F60ED551AB8B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2" creationId="{CA5B3932-31DA-4352-BEBC-3CB30E6D27CA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3" creationId="{7386253E-BBB1-4B6B-9E86-425BCCA8A951}"/>
          </ac:picMkLst>
        </pc:picChg>
        <pc:picChg chg="del">
          <ac:chgData name="hassan MH" userId="84cd2103f36ef0dc" providerId="LiveId" clId="{05DA878C-64A6-46BA-AF3D-6FDFE1C414F5}" dt="2020-06-16T18:34:42.958" v="509" actId="478"/>
          <ac:picMkLst>
            <pc:docMk/>
            <pc:sldMk cId="1785215152" sldId="261"/>
            <ac:picMk id="94" creationId="{D67A7E7D-FD7E-4703-9DDA-35C777014B17}"/>
          </ac:picMkLst>
        </pc:picChg>
        <pc:picChg chg="mod">
          <ac:chgData name="hassan MH" userId="84cd2103f36ef0dc" providerId="LiveId" clId="{05DA878C-64A6-46BA-AF3D-6FDFE1C414F5}" dt="2020-06-16T19:03:29.532" v="960" actId="1076"/>
          <ac:picMkLst>
            <pc:docMk/>
            <pc:sldMk cId="1785215152" sldId="261"/>
            <ac:picMk id="99" creationId="{B469E733-2BA0-40EB-BF87-7A960871A64B}"/>
          </ac:picMkLst>
        </pc:picChg>
        <pc:picChg chg="add mod">
          <ac:chgData name="hassan MH" userId="84cd2103f36ef0dc" providerId="LiveId" clId="{05DA878C-64A6-46BA-AF3D-6FDFE1C414F5}" dt="2020-06-16T18:39:18.381" v="620" actId="1076"/>
          <ac:picMkLst>
            <pc:docMk/>
            <pc:sldMk cId="1785215152" sldId="261"/>
            <ac:picMk id="105" creationId="{544A17D3-6E13-4FC8-B66C-1EB4425E0BC0}"/>
          </ac:picMkLst>
        </pc:picChg>
        <pc:picChg chg="add mod">
          <ac:chgData name="hassan MH" userId="84cd2103f36ef0dc" providerId="LiveId" clId="{05DA878C-64A6-46BA-AF3D-6FDFE1C414F5}" dt="2020-06-16T18:39:12.654" v="617" actId="1076"/>
          <ac:picMkLst>
            <pc:docMk/>
            <pc:sldMk cId="1785215152" sldId="261"/>
            <ac:picMk id="106" creationId="{A08345BE-EE7F-418A-85C6-46C9CA3CDBC5}"/>
          </ac:picMkLst>
        </pc:picChg>
        <pc:picChg chg="add mod">
          <ac:chgData name="hassan MH" userId="84cd2103f36ef0dc" providerId="LiveId" clId="{05DA878C-64A6-46BA-AF3D-6FDFE1C414F5}" dt="2020-06-16T18:43:10.379" v="629"/>
          <ac:picMkLst>
            <pc:docMk/>
            <pc:sldMk cId="1785215152" sldId="261"/>
            <ac:picMk id="107" creationId="{E46FE011-4576-42FB-874E-F5C9DED00542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164171373" sldId="262"/>
        </pc:sldMkLst>
      </pc:sldChg>
      <pc:sldChg chg="addSp delSp modSp add mod ord delAnim">
        <pc:chgData name="hassan MH" userId="84cd2103f36ef0dc" providerId="LiveId" clId="{05DA878C-64A6-46BA-AF3D-6FDFE1C414F5}" dt="2020-06-16T18:45:31.935" v="700" actId="1035"/>
        <pc:sldMkLst>
          <pc:docMk/>
          <pc:sldMk cId="2470200491" sldId="262"/>
        </pc:sldMkLst>
        <pc:spChg chg="del mod">
          <ac:chgData name="hassan MH" userId="84cd2103f36ef0dc" providerId="LiveId" clId="{05DA878C-64A6-46BA-AF3D-6FDFE1C414F5}" dt="2020-06-16T18:33:41.404" v="469" actId="478"/>
          <ac:spMkLst>
            <pc:docMk/>
            <pc:sldMk cId="2470200491" sldId="262"/>
            <ac:spMk id="5" creationId="{C9398539-9648-4CCE-9FB4-158AD69141AF}"/>
          </ac:spMkLst>
        </pc:spChg>
        <pc:spChg chg="add del mod">
          <ac:chgData name="hassan MH" userId="84cd2103f36ef0dc" providerId="LiveId" clId="{05DA878C-64A6-46BA-AF3D-6FDFE1C414F5}" dt="2020-06-16T18:32:56.136" v="455" actId="478"/>
          <ac:spMkLst>
            <pc:docMk/>
            <pc:sldMk cId="2470200491" sldId="262"/>
            <ac:spMk id="6" creationId="{6044FE8B-CD5F-4F55-9F77-9CACC1C83480}"/>
          </ac:spMkLst>
        </pc:spChg>
        <pc:spChg chg="add del mod">
          <ac:chgData name="hassan MH" userId="84cd2103f36ef0dc" providerId="LiveId" clId="{05DA878C-64A6-46BA-AF3D-6FDFE1C414F5}" dt="2020-06-16T18:33:20.010" v="463" actId="478"/>
          <ac:spMkLst>
            <pc:docMk/>
            <pc:sldMk cId="2470200491" sldId="262"/>
            <ac:spMk id="8" creationId="{EE22D6F8-7961-41A2-9327-D8C24AB5A5FE}"/>
          </ac:spMkLst>
        </pc:spChg>
        <pc:spChg chg="add del mod">
          <ac:chgData name="hassan MH" userId="84cd2103f36ef0dc" providerId="LiveId" clId="{05DA878C-64A6-46BA-AF3D-6FDFE1C414F5}" dt="2020-06-16T18:33:27.503" v="465" actId="478"/>
          <ac:spMkLst>
            <pc:docMk/>
            <pc:sldMk cId="2470200491" sldId="262"/>
            <ac:spMk id="13" creationId="{003EF032-3ED3-47FB-AF61-4C813631CD57}"/>
          </ac:spMkLst>
        </pc:spChg>
        <pc:spChg chg="add mod">
          <ac:chgData name="hassan MH" userId="84cd2103f36ef0dc" providerId="LiveId" clId="{05DA878C-64A6-46BA-AF3D-6FDFE1C414F5}" dt="2020-06-16T18:45:23.326" v="674" actId="255"/>
          <ac:spMkLst>
            <pc:docMk/>
            <pc:sldMk cId="2470200491" sldId="262"/>
            <ac:spMk id="15" creationId="{72A452C2-DC78-47E2-BEB2-BF9EC0B55BA1}"/>
          </ac:spMkLst>
        </pc:spChg>
        <pc:spChg chg="add mod">
          <ac:chgData name="hassan MH" userId="84cd2103f36ef0dc" providerId="LiveId" clId="{05DA878C-64A6-46BA-AF3D-6FDFE1C414F5}" dt="2020-06-16T18:33:13.664" v="460" actId="1076"/>
          <ac:spMkLst>
            <pc:docMk/>
            <pc:sldMk cId="2470200491" sldId="262"/>
            <ac:spMk id="35" creationId="{27158EC2-24FD-4AF7-A072-845E9C28429B}"/>
          </ac:spMkLst>
        </pc:spChg>
        <pc:spChg chg="add mod">
          <ac:chgData name="hassan MH" userId="84cd2103f36ef0dc" providerId="LiveId" clId="{05DA878C-64A6-46BA-AF3D-6FDFE1C414F5}" dt="2020-06-16T18:33:13.664" v="460" actId="1076"/>
          <ac:spMkLst>
            <pc:docMk/>
            <pc:sldMk cId="2470200491" sldId="262"/>
            <ac:spMk id="36" creationId="{4087350F-A397-4FEE-A902-EDE667205E87}"/>
          </ac:spMkLst>
        </pc:spChg>
        <pc:spChg chg="del">
          <ac:chgData name="hassan MH" userId="84cd2103f36ef0dc" providerId="LiveId" clId="{05DA878C-64A6-46BA-AF3D-6FDFE1C414F5}" dt="2020-06-16T18:33:23.256" v="464" actId="478"/>
          <ac:spMkLst>
            <pc:docMk/>
            <pc:sldMk cId="2470200491" sldId="262"/>
            <ac:spMk id="86" creationId="{C301017A-BD59-468A-A170-6354D60D8C69}"/>
          </ac:spMkLst>
        </pc:spChg>
        <pc:spChg chg="del">
          <ac:chgData name="hassan MH" userId="84cd2103f36ef0dc" providerId="LiveId" clId="{05DA878C-64A6-46BA-AF3D-6FDFE1C414F5}" dt="2020-06-16T18:33:18.067" v="462" actId="478"/>
          <ac:spMkLst>
            <pc:docMk/>
            <pc:sldMk cId="2470200491" sldId="262"/>
            <ac:spMk id="95" creationId="{991BC0A3-3893-4DC0-8C19-C44717EB0AD8}"/>
          </ac:spMkLst>
        </pc:spChg>
        <pc:spChg chg="add del">
          <ac:chgData name="hassan MH" userId="84cd2103f36ef0dc" providerId="LiveId" clId="{05DA878C-64A6-46BA-AF3D-6FDFE1C414F5}" dt="2020-06-16T18:33:16.449" v="461" actId="478"/>
          <ac:spMkLst>
            <pc:docMk/>
            <pc:sldMk cId="2470200491" sldId="262"/>
            <ac:spMk id="112" creationId="{0D0FF34A-1D24-4A29-B0A9-31A0842144DE}"/>
          </ac:spMkLst>
        </pc:spChg>
        <pc:grpChg chg="add del mod">
          <ac:chgData name="hassan MH" userId="84cd2103f36ef0dc" providerId="LiveId" clId="{05DA878C-64A6-46BA-AF3D-6FDFE1C414F5}" dt="2020-06-16T18:45:31.935" v="700" actId="1035"/>
          <ac:grpSpMkLst>
            <pc:docMk/>
            <pc:sldMk cId="2470200491" sldId="262"/>
            <ac:grpSpMk id="3" creationId="{DC34E65D-E425-4B4C-A0F8-AD189CEE9D72}"/>
          </ac:grpSpMkLst>
        </pc:grpChg>
        <pc:grpChg chg="add del mod">
          <ac:chgData name="hassan MH" userId="84cd2103f36ef0dc" providerId="LiveId" clId="{05DA878C-64A6-46BA-AF3D-6FDFE1C414F5}" dt="2020-06-16T18:34:19.341" v="501" actId="478"/>
          <ac:grpSpMkLst>
            <pc:docMk/>
            <pc:sldMk cId="2470200491" sldId="262"/>
            <ac:grpSpMk id="97" creationId="{51EF2EBE-FBF1-40B6-9D51-9AE6D3FBD738}"/>
          </ac:grpSpMkLst>
        </pc:grpChg>
        <pc:grpChg chg="add del mod">
          <ac:chgData name="hassan MH" userId="84cd2103f36ef0dc" providerId="LiveId" clId="{05DA878C-64A6-46BA-AF3D-6FDFE1C414F5}" dt="2020-06-16T18:45:29.466" v="689" actId="1035"/>
          <ac:grpSpMkLst>
            <pc:docMk/>
            <pc:sldMk cId="2470200491" sldId="262"/>
            <ac:grpSpMk id="100" creationId="{82A9EDAB-D41C-41EA-AA61-BF4A7A4C9DBB}"/>
          </ac:grpSpMkLst>
        </pc:grpChg>
        <pc:grpChg chg="add del mod">
          <ac:chgData name="hassan MH" userId="84cd2103f36ef0dc" providerId="LiveId" clId="{05DA878C-64A6-46BA-AF3D-6FDFE1C414F5}" dt="2020-06-16T18:34:18.286" v="500" actId="478"/>
          <ac:grpSpMkLst>
            <pc:docMk/>
            <pc:sldMk cId="2470200491" sldId="262"/>
            <ac:grpSpMk id="103" creationId="{73576209-0856-4F52-B5FC-6A4DF4E7687B}"/>
          </ac:grpSpMkLst>
        </pc:grpChg>
        <pc:grpChg chg="add del mod">
          <ac:chgData name="hassan MH" userId="84cd2103f36ef0dc" providerId="LiveId" clId="{05DA878C-64A6-46BA-AF3D-6FDFE1C414F5}" dt="2020-06-16T18:45:27.125" v="681" actId="1035"/>
          <ac:grpSpMkLst>
            <pc:docMk/>
            <pc:sldMk cId="2470200491" sldId="262"/>
            <ac:grpSpMk id="106" creationId="{8CBBCEC4-2298-4D36-A32C-DB22456709F0}"/>
          </ac:grpSpMkLst>
        </pc:grpChg>
        <pc:grpChg chg="add del mod">
          <ac:chgData name="hassan MH" userId="84cd2103f36ef0dc" providerId="LiveId" clId="{05DA878C-64A6-46BA-AF3D-6FDFE1C414F5}" dt="2020-06-16T18:34:22.166" v="504" actId="478"/>
          <ac:grpSpMkLst>
            <pc:docMk/>
            <pc:sldMk cId="2470200491" sldId="262"/>
            <ac:grpSpMk id="109" creationId="{B2057FBB-B472-42A3-AC3C-232866841EA0}"/>
          </ac:grpSpMkLst>
        </pc:grpChg>
        <pc:picChg chg="add mod">
          <ac:chgData name="hassan MH" userId="84cd2103f36ef0dc" providerId="LiveId" clId="{05DA878C-64A6-46BA-AF3D-6FDFE1C414F5}" dt="2020-06-16T18:34:58.182" v="515" actId="14100"/>
          <ac:picMkLst>
            <pc:docMk/>
            <pc:sldMk cId="2470200491" sldId="262"/>
            <ac:picMk id="42" creationId="{3AA2DC8A-E72B-40F3-939A-271B044648E4}"/>
          </ac:picMkLst>
        </pc:picChg>
        <pc:picChg chg="del">
          <ac:chgData name="hassan MH" userId="84cd2103f36ef0dc" providerId="LiveId" clId="{05DA878C-64A6-46BA-AF3D-6FDFE1C414F5}" dt="2020-06-16T18:34:48.399" v="510" actId="478"/>
          <ac:picMkLst>
            <pc:docMk/>
            <pc:sldMk cId="2470200491" sldId="262"/>
            <ac:picMk id="113" creationId="{6847FD5A-50C4-45FA-9BC3-DEC822C6D9DD}"/>
          </ac:picMkLst>
        </pc:picChg>
      </pc:sldChg>
      <pc:sldChg chg="addSp delSp modSp add mod delAnim">
        <pc:chgData name="hassan MH" userId="84cd2103f36ef0dc" providerId="LiveId" clId="{05DA878C-64A6-46BA-AF3D-6FDFE1C414F5}" dt="2020-06-16T18:46:53.405" v="716" actId="1076"/>
        <pc:sldMkLst>
          <pc:docMk/>
          <pc:sldMk cId="2131248194" sldId="263"/>
        </pc:sldMkLst>
        <pc:spChg chg="add del mod">
          <ac:chgData name="hassan MH" userId="84cd2103f36ef0dc" providerId="LiveId" clId="{05DA878C-64A6-46BA-AF3D-6FDFE1C414F5}" dt="2020-06-16T18:46:27.602" v="707" actId="478"/>
          <ac:spMkLst>
            <pc:docMk/>
            <pc:sldMk cId="2131248194" sldId="263"/>
            <ac:spMk id="3" creationId="{B24CEC87-24E7-4486-BB49-1FD90FDB4D27}"/>
          </ac:spMkLst>
        </pc:spChg>
        <pc:spChg chg="del">
          <ac:chgData name="hassan MH" userId="84cd2103f36ef0dc" providerId="LiveId" clId="{05DA878C-64A6-46BA-AF3D-6FDFE1C414F5}" dt="2020-06-16T18:46:23.160" v="704" actId="478"/>
          <ac:spMkLst>
            <pc:docMk/>
            <pc:sldMk cId="2131248194" sldId="263"/>
            <ac:spMk id="5" creationId="{20A5D4BD-ABF4-4BDC-AFE1-A8ECD852E32C}"/>
          </ac:spMkLst>
        </pc:spChg>
        <pc:spChg chg="add del mod">
          <ac:chgData name="hassan MH" userId="84cd2103f36ef0dc" providerId="LiveId" clId="{05DA878C-64A6-46BA-AF3D-6FDFE1C414F5}" dt="2020-06-16T18:46:37.541" v="711" actId="478"/>
          <ac:spMkLst>
            <pc:docMk/>
            <pc:sldMk cId="2131248194" sldId="263"/>
            <ac:spMk id="6" creationId="{72036E6B-E5A4-4A07-AF93-7D29D8D5B088}"/>
          </ac:spMkLst>
        </pc:spChg>
        <pc:spChg chg="del">
          <ac:chgData name="hassan MH" userId="84cd2103f36ef0dc" providerId="LiveId" clId="{05DA878C-64A6-46BA-AF3D-6FDFE1C414F5}" dt="2020-06-16T18:43:16.990" v="632" actId="478"/>
          <ac:spMkLst>
            <pc:docMk/>
            <pc:sldMk cId="2131248194" sldId="263"/>
            <ac:spMk id="9" creationId="{CD2BEA53-23DC-41B1-88BE-55D462342168}"/>
          </ac:spMkLst>
        </pc:spChg>
        <pc:spChg chg="add del">
          <ac:chgData name="hassan MH" userId="84cd2103f36ef0dc" providerId="LiveId" clId="{05DA878C-64A6-46BA-AF3D-6FDFE1C414F5}" dt="2020-06-16T18:46:35.444" v="710" actId="478"/>
          <ac:spMkLst>
            <pc:docMk/>
            <pc:sldMk cId="2131248194" sldId="263"/>
            <ac:spMk id="13" creationId="{A112041B-502C-4184-9D90-A796D548034A}"/>
          </ac:spMkLst>
        </pc:spChg>
        <pc:spChg chg="del">
          <ac:chgData name="hassan MH" userId="84cd2103f36ef0dc" providerId="LiveId" clId="{05DA878C-64A6-46BA-AF3D-6FDFE1C414F5}" dt="2020-06-16T18:46:32.201" v="708" actId="478"/>
          <ac:spMkLst>
            <pc:docMk/>
            <pc:sldMk cId="2131248194" sldId="263"/>
            <ac:spMk id="14" creationId="{FBEDD15E-D072-4CD9-9D08-221040CDC43D}"/>
          </ac:spMkLst>
        </pc:spChg>
        <pc:spChg chg="add mod">
          <ac:chgData name="hassan MH" userId="84cd2103f36ef0dc" providerId="LiveId" clId="{05DA878C-64A6-46BA-AF3D-6FDFE1C414F5}" dt="2020-06-16T18:46:51.336" v="715" actId="1076"/>
          <ac:spMkLst>
            <pc:docMk/>
            <pc:sldMk cId="2131248194" sldId="263"/>
            <ac:spMk id="34" creationId="{DB891F17-329B-4607-978A-7B37A1E51236}"/>
          </ac:spMkLst>
        </pc:spChg>
        <pc:spChg chg="add mod">
          <ac:chgData name="hassan MH" userId="84cd2103f36ef0dc" providerId="LiveId" clId="{05DA878C-64A6-46BA-AF3D-6FDFE1C414F5}" dt="2020-06-16T18:46:53.405" v="716" actId="1076"/>
          <ac:spMkLst>
            <pc:docMk/>
            <pc:sldMk cId="2131248194" sldId="263"/>
            <ac:spMk id="35" creationId="{0AF9C44E-DFB9-4BAB-AA8A-09563D51AA1B}"/>
          </ac:spMkLst>
        </pc:spChg>
        <pc:picChg chg="add mod">
          <ac:chgData name="hassan MH" userId="84cd2103f36ef0dc" providerId="LiveId" clId="{05DA878C-64A6-46BA-AF3D-6FDFE1C414F5}" dt="2020-06-16T18:43:15.057" v="631"/>
          <ac:picMkLst>
            <pc:docMk/>
            <pc:sldMk cId="2131248194" sldId="263"/>
            <ac:picMk id="33" creationId="{DF4076DA-4C83-4CD6-941D-5A25602C2850}"/>
          </ac:picMkLst>
        </pc:picChg>
        <pc:picChg chg="del">
          <ac:chgData name="hassan MH" userId="84cd2103f36ef0dc" providerId="LiveId" clId="{05DA878C-64A6-46BA-AF3D-6FDFE1C414F5}" dt="2020-06-16T18:43:14.727" v="630" actId="478"/>
          <ac:picMkLst>
            <pc:docMk/>
            <pc:sldMk cId="2131248194" sldId="263"/>
            <ac:picMk id="51" creationId="{4AE8DF89-2E05-4268-A117-E3DF994F346B}"/>
          </ac:picMkLst>
        </pc:picChg>
        <pc:picChg chg="mod">
          <ac:chgData name="hassan MH" userId="84cd2103f36ef0dc" providerId="LiveId" clId="{05DA878C-64A6-46BA-AF3D-6FDFE1C414F5}" dt="2020-06-16T18:43:20.693" v="633" actId="1076"/>
          <ac:picMkLst>
            <pc:docMk/>
            <pc:sldMk cId="2131248194" sldId="263"/>
            <ac:picMk id="57" creationId="{B199A085-8918-476C-92CC-4821EE5F9F50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4287346009" sldId="263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2295990956" sldId="264"/>
        </pc:sldMkLst>
      </pc:sldChg>
      <pc:sldChg chg="addSp delSp modSp add mod">
        <pc:chgData name="hassan MH" userId="84cd2103f36ef0dc" providerId="LiveId" clId="{05DA878C-64A6-46BA-AF3D-6FDFE1C414F5}" dt="2020-06-16T18:47:55.045" v="731" actId="1076"/>
        <pc:sldMkLst>
          <pc:docMk/>
          <pc:sldMk cId="467339100" sldId="265"/>
        </pc:sldMkLst>
        <pc:spChg chg="add del mod">
          <ac:chgData name="hassan MH" userId="84cd2103f36ef0dc" providerId="LiveId" clId="{05DA878C-64A6-46BA-AF3D-6FDFE1C414F5}" dt="2020-06-16T18:43:31.954" v="637" actId="478"/>
          <ac:spMkLst>
            <pc:docMk/>
            <pc:sldMk cId="467339100" sldId="265"/>
            <ac:spMk id="4" creationId="{F25F0704-0738-4A0A-9E3E-51052CBAA13F}"/>
          </ac:spMkLst>
        </pc:spChg>
        <pc:spChg chg="add mod">
          <ac:chgData name="hassan MH" userId="84cd2103f36ef0dc" providerId="LiveId" clId="{05DA878C-64A6-46BA-AF3D-6FDFE1C414F5}" dt="2020-06-16T18:47:55.045" v="731" actId="1076"/>
          <ac:spMkLst>
            <pc:docMk/>
            <pc:sldMk cId="467339100" sldId="265"/>
            <ac:spMk id="11" creationId="{5ED47709-CE4E-42A4-B6EE-1DA430680DC5}"/>
          </ac:spMkLst>
        </pc:spChg>
        <pc:spChg chg="mod">
          <ac:chgData name="hassan MH" userId="84cd2103f36ef0dc" providerId="LiveId" clId="{05DA878C-64A6-46BA-AF3D-6FDFE1C414F5}" dt="2020-06-16T18:47:20.816" v="721" actId="207"/>
          <ac:spMkLst>
            <pc:docMk/>
            <pc:sldMk cId="467339100" sldId="265"/>
            <ac:spMk id="12" creationId="{B89D8978-A249-4BE3-B886-7A19B0444F64}"/>
          </ac:spMkLst>
        </pc:spChg>
        <pc:spChg chg="del">
          <ac:chgData name="hassan MH" userId="84cd2103f36ef0dc" providerId="LiveId" clId="{05DA878C-64A6-46BA-AF3D-6FDFE1C414F5}" dt="2020-06-16T18:43:30.513" v="635" actId="478"/>
          <ac:spMkLst>
            <pc:docMk/>
            <pc:sldMk cId="467339100" sldId="265"/>
            <ac:spMk id="15" creationId="{236890EE-18E0-4118-8622-D7C72721CD2F}"/>
          </ac:spMkLst>
        </pc:spChg>
        <pc:spChg chg="add mod">
          <ac:chgData name="hassan MH" userId="84cd2103f36ef0dc" providerId="LiveId" clId="{05DA878C-64A6-46BA-AF3D-6FDFE1C414F5}" dt="2020-06-16T18:47:52.461" v="730" actId="1076"/>
          <ac:spMkLst>
            <pc:docMk/>
            <pc:sldMk cId="467339100" sldId="265"/>
            <ac:spMk id="16" creationId="{2F7A8CBD-1B87-4074-9D4D-D6792B773DAA}"/>
          </ac:spMkLst>
        </pc:spChg>
        <pc:spChg chg="del">
          <ac:chgData name="hassan MH" userId="84cd2103f36ef0dc" providerId="LiveId" clId="{05DA878C-64A6-46BA-AF3D-6FDFE1C414F5}" dt="2020-06-16T18:43:28.986" v="634" actId="478"/>
          <ac:spMkLst>
            <pc:docMk/>
            <pc:sldMk cId="467339100" sldId="265"/>
            <ac:spMk id="19" creationId="{32FBE749-BB31-4F14-BE1D-5DB236C9486C}"/>
          </ac:spMkLst>
        </pc:spChg>
        <pc:grpChg chg="del">
          <ac:chgData name="hassan MH" userId="84cd2103f36ef0dc" providerId="LiveId" clId="{05DA878C-64A6-46BA-AF3D-6FDFE1C414F5}" dt="2020-06-16T18:43:31.271" v="636" actId="478"/>
          <ac:grpSpMkLst>
            <pc:docMk/>
            <pc:sldMk cId="467339100" sldId="265"/>
            <ac:grpSpMk id="14" creationId="{569B782F-A2E2-41F4-BFB4-13AE0F10888F}"/>
          </ac:grpSpMkLst>
        </pc:grp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649730420" sldId="265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581022384" sldId="266"/>
        </pc:sldMkLst>
      </pc:sldChg>
      <pc:sldChg chg="add del">
        <pc:chgData name="hassan MH" userId="84cd2103f36ef0dc" providerId="LiveId" clId="{05DA878C-64A6-46BA-AF3D-6FDFE1C414F5}" dt="2020-06-16T18:24:40.415" v="233" actId="47"/>
        <pc:sldMkLst>
          <pc:docMk/>
          <pc:sldMk cId="4096633776" sldId="266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852549028" sldId="267"/>
        </pc:sldMkLst>
      </pc:sldChg>
      <pc:sldChg chg="addSp delSp modSp add mod">
        <pc:chgData name="hassan MH" userId="84cd2103f36ef0dc" providerId="LiveId" clId="{05DA878C-64A6-46BA-AF3D-6FDFE1C414F5}" dt="2020-06-16T19:40:26.865" v="1488" actId="18131"/>
        <pc:sldMkLst>
          <pc:docMk/>
          <pc:sldMk cId="1424648378" sldId="268"/>
        </pc:sldMkLst>
        <pc:spChg chg="add mod">
          <ac:chgData name="hassan MH" userId="84cd2103f36ef0dc" providerId="LiveId" clId="{05DA878C-64A6-46BA-AF3D-6FDFE1C414F5}" dt="2020-06-16T18:32:34.274" v="442" actId="404"/>
          <ac:spMkLst>
            <pc:docMk/>
            <pc:sldMk cId="1424648378" sldId="268"/>
            <ac:spMk id="3" creationId="{1745A786-F28B-4A91-8A3B-10C6BEBF343F}"/>
          </ac:spMkLst>
        </pc:spChg>
        <pc:spChg chg="del mod">
          <ac:chgData name="hassan MH" userId="84cd2103f36ef0dc" providerId="LiveId" clId="{05DA878C-64A6-46BA-AF3D-6FDFE1C414F5}" dt="2020-06-16T18:22:41.009" v="127" actId="478"/>
          <ac:spMkLst>
            <pc:docMk/>
            <pc:sldMk cId="1424648378" sldId="268"/>
            <ac:spMk id="43" creationId="{3333C70F-59F1-4E22-9FE9-AA4834881480}"/>
          </ac:spMkLst>
        </pc:spChg>
        <pc:picChg chg="mod">
          <ac:chgData name="hassan MH" userId="84cd2103f36ef0dc" providerId="LiveId" clId="{05DA878C-64A6-46BA-AF3D-6FDFE1C414F5}" dt="2020-06-16T18:23:09.383" v="166" actId="1076"/>
          <ac:picMkLst>
            <pc:docMk/>
            <pc:sldMk cId="1424648378" sldId="268"/>
            <ac:picMk id="12" creationId="{3169BF61-0E61-4646-9BA1-BED9F4B05EE5}"/>
          </ac:picMkLst>
        </pc:picChg>
        <pc:picChg chg="mod modCrop">
          <ac:chgData name="hassan MH" userId="84cd2103f36ef0dc" providerId="LiveId" clId="{05DA878C-64A6-46BA-AF3D-6FDFE1C414F5}" dt="2020-06-16T19:40:26.865" v="1488" actId="18131"/>
          <ac:picMkLst>
            <pc:docMk/>
            <pc:sldMk cId="1424648378" sldId="268"/>
            <ac:picMk id="64" creationId="{81A5C1E3-48E4-4F9D-9C77-0F25CF99D1FD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618997943" sldId="268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106897601" sldId="269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04851342" sldId="270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68722949" sldId="271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688944227" sldId="272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4071462264" sldId="273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75943678" sldId="274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603974340" sldId="275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4226076853" sldId="276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2164532066" sldId="277"/>
        </pc:sldMkLst>
      </pc:sldChg>
      <pc:sldChg chg="addSp modSp mod setBg">
        <pc:chgData name="hassan MH" userId="84cd2103f36ef0dc" providerId="LiveId" clId="{05DA878C-64A6-46BA-AF3D-6FDFE1C414F5}" dt="2020-06-16T19:38:05.641" v="1482" actId="114"/>
        <pc:sldMkLst>
          <pc:docMk/>
          <pc:sldMk cId="3893368810" sldId="278"/>
        </pc:sldMkLst>
        <pc:spChg chg="mod">
          <ac:chgData name="hassan MH" userId="84cd2103f36ef0dc" providerId="LiveId" clId="{05DA878C-64A6-46BA-AF3D-6FDFE1C414F5}" dt="2020-06-16T19:37:41.891" v="1481" actId="20577"/>
          <ac:spMkLst>
            <pc:docMk/>
            <pc:sldMk cId="3893368810" sldId="278"/>
            <ac:spMk id="3" creationId="{8197C538-F605-4470-B8E7-E81A57470B0C}"/>
          </ac:spMkLst>
        </pc:spChg>
        <pc:spChg chg="mod">
          <ac:chgData name="hassan MH" userId="84cd2103f36ef0dc" providerId="LiveId" clId="{05DA878C-64A6-46BA-AF3D-6FDFE1C414F5}" dt="2020-06-16T19:38:05.641" v="1482" actId="114"/>
          <ac:spMkLst>
            <pc:docMk/>
            <pc:sldMk cId="3893368810" sldId="278"/>
            <ac:spMk id="4" creationId="{25DB781E-8C19-4CEB-A828-95DF9DA4185D}"/>
          </ac:spMkLst>
        </pc:spChg>
        <pc:spChg chg="add mod ord">
          <ac:chgData name="hassan MH" userId="84cd2103f36ef0dc" providerId="LiveId" clId="{05DA878C-64A6-46BA-AF3D-6FDFE1C414F5}" dt="2020-06-16T18:17:45.204" v="31" actId="1582"/>
          <ac:spMkLst>
            <pc:docMk/>
            <pc:sldMk cId="3893368810" sldId="278"/>
            <ac:spMk id="5" creationId="{F795302A-6729-4AA3-81AA-067917998FC2}"/>
          </ac:spMkLst>
        </pc:spChg>
      </pc:sldChg>
      <pc:sldChg chg="delSp new del mod ord">
        <pc:chgData name="hassan MH" userId="84cd2103f36ef0dc" providerId="LiveId" clId="{05DA878C-64A6-46BA-AF3D-6FDFE1C414F5}" dt="2020-06-16T18:17:51.777" v="32" actId="47"/>
        <pc:sldMkLst>
          <pc:docMk/>
          <pc:sldMk cId="3265365199" sldId="279"/>
        </pc:sldMkLst>
        <pc:spChg chg="del">
          <ac:chgData name="hassan MH" userId="84cd2103f36ef0dc" providerId="LiveId" clId="{05DA878C-64A6-46BA-AF3D-6FDFE1C414F5}" dt="2020-06-16T18:13:05.909" v="4" actId="478"/>
          <ac:spMkLst>
            <pc:docMk/>
            <pc:sldMk cId="3265365199" sldId="279"/>
            <ac:spMk id="2" creationId="{9BA756CB-8BF1-4900-AC00-AD6016C1AD5D}"/>
          </ac:spMkLst>
        </pc:spChg>
        <pc:spChg chg="del">
          <ac:chgData name="hassan MH" userId="84cd2103f36ef0dc" providerId="LiveId" clId="{05DA878C-64A6-46BA-AF3D-6FDFE1C414F5}" dt="2020-06-16T18:13:05.909" v="4" actId="478"/>
          <ac:spMkLst>
            <pc:docMk/>
            <pc:sldMk cId="3265365199" sldId="279"/>
            <ac:spMk id="3" creationId="{13D48335-3F76-47AC-980D-F988493FB283}"/>
          </ac:spMkLst>
        </pc:spChg>
      </pc:sldChg>
      <pc:sldChg chg="addSp delSp modSp new mod ord">
        <pc:chgData name="hassan MH" userId="84cd2103f36ef0dc" providerId="LiveId" clId="{05DA878C-64A6-46BA-AF3D-6FDFE1C414F5}" dt="2020-06-16T19:25:40.566" v="1380"/>
        <pc:sldMkLst>
          <pc:docMk/>
          <pc:sldMk cId="3267084846" sldId="279"/>
        </pc:sldMkLst>
        <pc:spChg chg="del">
          <ac:chgData name="hassan MH" userId="84cd2103f36ef0dc" providerId="LiveId" clId="{05DA878C-64A6-46BA-AF3D-6FDFE1C414F5}" dt="2020-06-16T18:57:04.092" v="761" actId="478"/>
          <ac:spMkLst>
            <pc:docMk/>
            <pc:sldMk cId="3267084846" sldId="279"/>
            <ac:spMk id="2" creationId="{6C3C8DAF-1384-44CA-9B5A-5047C19942D6}"/>
          </ac:spMkLst>
        </pc:spChg>
        <pc:spChg chg="del">
          <ac:chgData name="hassan MH" userId="84cd2103f36ef0dc" providerId="LiveId" clId="{05DA878C-64A6-46BA-AF3D-6FDFE1C414F5}" dt="2020-06-16T18:57:04.092" v="761" actId="478"/>
          <ac:spMkLst>
            <pc:docMk/>
            <pc:sldMk cId="3267084846" sldId="279"/>
            <ac:spMk id="3" creationId="{F8299303-1F2E-45A9-AB9F-5AC383847A80}"/>
          </ac:spMkLst>
        </pc:spChg>
        <pc:spChg chg="add del mod ord">
          <ac:chgData name="hassan MH" userId="84cd2103f36ef0dc" providerId="LiveId" clId="{05DA878C-64A6-46BA-AF3D-6FDFE1C414F5}" dt="2020-06-16T19:03:13.889" v="957" actId="478"/>
          <ac:spMkLst>
            <pc:docMk/>
            <pc:sldMk cId="3267084846" sldId="279"/>
            <ac:spMk id="5" creationId="{0D7E4C28-7DBB-469C-9D65-ECA8530E2307}"/>
          </ac:spMkLst>
        </pc:spChg>
        <pc:spChg chg="add del mod">
          <ac:chgData name="hassan MH" userId="84cd2103f36ef0dc" providerId="LiveId" clId="{05DA878C-64A6-46BA-AF3D-6FDFE1C414F5}" dt="2020-06-16T18:58:10.861" v="782" actId="478"/>
          <ac:spMkLst>
            <pc:docMk/>
            <pc:sldMk cId="3267084846" sldId="279"/>
            <ac:spMk id="6" creationId="{9BE69DC3-C7BA-4753-94DF-2C38923648EC}"/>
          </ac:spMkLst>
        </pc:spChg>
        <pc:spChg chg="add mod">
          <ac:chgData name="hassan MH" userId="84cd2103f36ef0dc" providerId="LiveId" clId="{05DA878C-64A6-46BA-AF3D-6FDFE1C414F5}" dt="2020-06-16T19:03:24.468" v="959" actId="1076"/>
          <ac:spMkLst>
            <pc:docMk/>
            <pc:sldMk cId="3267084846" sldId="279"/>
            <ac:spMk id="7" creationId="{8494F265-0929-496F-A4BC-70CFB6DB2CBF}"/>
          </ac:spMkLst>
        </pc:spChg>
        <pc:spChg chg="add mod">
          <ac:chgData name="hassan MH" userId="84cd2103f36ef0dc" providerId="LiveId" clId="{05DA878C-64A6-46BA-AF3D-6FDFE1C414F5}" dt="2020-06-16T19:03:17.652" v="958" actId="1076"/>
          <ac:spMkLst>
            <pc:docMk/>
            <pc:sldMk cId="3267084846" sldId="279"/>
            <ac:spMk id="8" creationId="{9BEC4DDE-6C71-4D79-A1C2-0B3E5933D069}"/>
          </ac:spMkLst>
        </pc:spChg>
        <pc:spChg chg="add mod">
          <ac:chgData name="hassan MH" userId="84cd2103f36ef0dc" providerId="LiveId" clId="{05DA878C-64A6-46BA-AF3D-6FDFE1C414F5}" dt="2020-06-16T19:02:59.684" v="951" actId="1076"/>
          <ac:spMkLst>
            <pc:docMk/>
            <pc:sldMk cId="3267084846" sldId="279"/>
            <ac:spMk id="9" creationId="{1172B927-6402-489C-872B-602C3170EF5B}"/>
          </ac:spMkLst>
        </pc:spChg>
        <pc:spChg chg="add del mod">
          <ac:chgData name="hassan MH" userId="84cd2103f36ef0dc" providerId="LiveId" clId="{05DA878C-64A6-46BA-AF3D-6FDFE1C414F5}" dt="2020-06-16T19:02:25.243" v="934" actId="478"/>
          <ac:spMkLst>
            <pc:docMk/>
            <pc:sldMk cId="3267084846" sldId="279"/>
            <ac:spMk id="10" creationId="{CF93955C-B607-4F85-BC3C-DD77EC0E8766}"/>
          </ac:spMkLst>
        </pc:spChg>
        <pc:spChg chg="add mod ord">
          <ac:chgData name="hassan MH" userId="84cd2103f36ef0dc" providerId="LiveId" clId="{05DA878C-64A6-46BA-AF3D-6FDFE1C414F5}" dt="2020-06-16T19:02:43.215" v="937" actId="167"/>
          <ac:spMkLst>
            <pc:docMk/>
            <pc:sldMk cId="3267084846" sldId="279"/>
            <ac:spMk id="11" creationId="{42E687F5-E95C-4116-963E-18C294D10318}"/>
          </ac:spMkLst>
        </pc:spChg>
        <pc:spChg chg="add mod">
          <ac:chgData name="hassan MH" userId="84cd2103f36ef0dc" providerId="LiveId" clId="{05DA878C-64A6-46BA-AF3D-6FDFE1C414F5}" dt="2020-06-16T19:03:24.468" v="959" actId="1076"/>
          <ac:spMkLst>
            <pc:docMk/>
            <pc:sldMk cId="3267084846" sldId="279"/>
            <ac:spMk id="12" creationId="{D0711C0E-0620-443A-A52B-FA6962A98108}"/>
          </ac:spMkLst>
        </pc:spChg>
        <pc:picChg chg="add mod ord modCrop">
          <ac:chgData name="hassan MH" userId="84cd2103f36ef0dc" providerId="LiveId" clId="{05DA878C-64A6-46BA-AF3D-6FDFE1C414F5}" dt="2020-06-16T19:02:45.934" v="938" actId="167"/>
          <ac:picMkLst>
            <pc:docMk/>
            <pc:sldMk cId="3267084846" sldId="279"/>
            <ac:picMk id="4" creationId="{0B9CED50-F6D8-4FFA-9E60-F0E9DFA7C7A6}"/>
          </ac:picMkLst>
        </pc:picChg>
      </pc:sldChg>
      <pc:sldChg chg="addSp delSp modSp add mod">
        <pc:chgData name="hassan MH" userId="84cd2103f36ef0dc" providerId="LiveId" clId="{05DA878C-64A6-46BA-AF3D-6FDFE1C414F5}" dt="2020-06-16T19:07:03.723" v="984" actId="207"/>
        <pc:sldMkLst>
          <pc:docMk/>
          <pc:sldMk cId="2769206725" sldId="280"/>
        </pc:sldMkLst>
        <pc:spChg chg="mod">
          <ac:chgData name="hassan MH" userId="84cd2103f36ef0dc" providerId="LiveId" clId="{05DA878C-64A6-46BA-AF3D-6FDFE1C414F5}" dt="2020-06-16T19:07:03.723" v="984" actId="207"/>
          <ac:spMkLst>
            <pc:docMk/>
            <pc:sldMk cId="2769206725" sldId="280"/>
            <ac:spMk id="13" creationId="{A112041B-502C-4184-9D90-A796D548034A}"/>
          </ac:spMkLst>
        </pc:spChg>
        <pc:spChg chg="mod">
          <ac:chgData name="hassan MH" userId="84cd2103f36ef0dc" providerId="LiveId" clId="{05DA878C-64A6-46BA-AF3D-6FDFE1C414F5}" dt="2020-06-16T19:05:38.788" v="980" actId="1076"/>
          <ac:spMkLst>
            <pc:docMk/>
            <pc:sldMk cId="2769206725" sldId="280"/>
            <ac:spMk id="34" creationId="{DB891F17-329B-4607-978A-7B37A1E51236}"/>
          </ac:spMkLst>
        </pc:spChg>
        <pc:spChg chg="add del mod">
          <ac:chgData name="hassan MH" userId="84cd2103f36ef0dc" providerId="LiveId" clId="{05DA878C-64A6-46BA-AF3D-6FDFE1C414F5}" dt="2020-06-16T19:05:43.716" v="982" actId="1076"/>
          <ac:spMkLst>
            <pc:docMk/>
            <pc:sldMk cId="2769206725" sldId="280"/>
            <ac:spMk id="35" creationId="{0AF9C44E-DFB9-4BAB-AA8A-09563D51AA1B}"/>
          </ac:spMkLst>
        </pc:spChg>
        <pc:graphicFrameChg chg="add mod">
          <ac:chgData name="hassan MH" userId="84cd2103f36ef0dc" providerId="LiveId" clId="{05DA878C-64A6-46BA-AF3D-6FDFE1C414F5}" dt="2020-06-16T19:05:48.347" v="983" actId="1076"/>
          <ac:graphicFrameMkLst>
            <pc:docMk/>
            <pc:sldMk cId="2769206725" sldId="280"/>
            <ac:graphicFrameMk id="4" creationId="{C390D2A0-E8E6-4BB9-83B5-5F1C7879694B}"/>
          </ac:graphicFrameMkLst>
        </pc:graphicFrameChg>
      </pc:sldChg>
      <pc:sldChg chg="addSp delSp modSp new mod ord">
        <pc:chgData name="hassan MH" userId="84cd2103f36ef0dc" providerId="LiveId" clId="{05DA878C-64A6-46BA-AF3D-6FDFE1C414F5}" dt="2020-06-16T19:25:47.725" v="1382"/>
        <pc:sldMkLst>
          <pc:docMk/>
          <pc:sldMk cId="845747023" sldId="281"/>
        </pc:sldMkLst>
        <pc:spChg chg="del">
          <ac:chgData name="hassan MH" userId="84cd2103f36ef0dc" providerId="LiveId" clId="{05DA878C-64A6-46BA-AF3D-6FDFE1C414F5}" dt="2020-06-16T19:11:27.571" v="1154" actId="478"/>
          <ac:spMkLst>
            <pc:docMk/>
            <pc:sldMk cId="845747023" sldId="281"/>
            <ac:spMk id="2" creationId="{0C1A7845-715F-4218-B674-79ED47EF2CD5}"/>
          </ac:spMkLst>
        </pc:spChg>
        <pc:spChg chg="del">
          <ac:chgData name="hassan MH" userId="84cd2103f36ef0dc" providerId="LiveId" clId="{05DA878C-64A6-46BA-AF3D-6FDFE1C414F5}" dt="2020-06-16T19:11:27.571" v="1154" actId="478"/>
          <ac:spMkLst>
            <pc:docMk/>
            <pc:sldMk cId="845747023" sldId="281"/>
            <ac:spMk id="3" creationId="{7B84D129-C33F-49F2-B31B-4580429DBD62}"/>
          </ac:spMkLst>
        </pc:spChg>
        <pc:spChg chg="add mod">
          <ac:chgData name="hassan MH" userId="84cd2103f36ef0dc" providerId="LiveId" clId="{05DA878C-64A6-46BA-AF3D-6FDFE1C414F5}" dt="2020-06-16T19:15:54.368" v="1184" actId="207"/>
          <ac:spMkLst>
            <pc:docMk/>
            <pc:sldMk cId="845747023" sldId="281"/>
            <ac:spMk id="4" creationId="{D78EE8EA-F794-44DC-813A-2CD71F1B39CE}"/>
          </ac:spMkLst>
        </pc:spChg>
        <pc:spChg chg="add mod">
          <ac:chgData name="hassan MH" userId="84cd2103f36ef0dc" providerId="LiveId" clId="{05DA878C-64A6-46BA-AF3D-6FDFE1C414F5}" dt="2020-06-16T19:13:08.275" v="1177" actId="1076"/>
          <ac:spMkLst>
            <pc:docMk/>
            <pc:sldMk cId="845747023" sldId="281"/>
            <ac:spMk id="5" creationId="{340C31DB-BA7F-41FB-B759-281969E1CA7C}"/>
          </ac:spMkLst>
        </pc:spChg>
        <pc:spChg chg="add mod">
          <ac:chgData name="hassan MH" userId="84cd2103f36ef0dc" providerId="LiveId" clId="{05DA878C-64A6-46BA-AF3D-6FDFE1C414F5}" dt="2020-06-16T19:13:11.068" v="1178" actId="1076"/>
          <ac:spMkLst>
            <pc:docMk/>
            <pc:sldMk cId="845747023" sldId="281"/>
            <ac:spMk id="7" creationId="{A06A1731-B84B-4386-B329-82115B9DCD2B}"/>
          </ac:spMkLst>
        </pc:spChg>
        <pc:spChg chg="add mod">
          <ac:chgData name="hassan MH" userId="84cd2103f36ef0dc" providerId="LiveId" clId="{05DA878C-64A6-46BA-AF3D-6FDFE1C414F5}" dt="2020-06-16T19:14:56.291" v="1183" actId="1076"/>
          <ac:spMkLst>
            <pc:docMk/>
            <pc:sldMk cId="845747023" sldId="281"/>
            <ac:spMk id="8" creationId="{F82192E9-06D3-4E6F-9D6D-157CD5E08B1B}"/>
          </ac:spMkLst>
        </pc:spChg>
        <pc:graphicFrameChg chg="add mod">
          <ac:chgData name="hassan MH" userId="84cd2103f36ef0dc" providerId="LiveId" clId="{05DA878C-64A6-46BA-AF3D-6FDFE1C414F5}" dt="2020-06-16T19:13:25.531" v="1180" actId="1076"/>
          <ac:graphicFrameMkLst>
            <pc:docMk/>
            <pc:sldMk cId="845747023" sldId="281"/>
            <ac:graphicFrameMk id="6" creationId="{9F409611-C86C-4D6A-89FC-59B26BE7E27E}"/>
          </ac:graphicFrameMkLst>
        </pc:graphicFrameChg>
      </pc:sldChg>
      <pc:sldChg chg="addSp delSp modSp new del mod">
        <pc:chgData name="hassan MH" userId="84cd2103f36ef0dc" providerId="LiveId" clId="{05DA878C-64A6-46BA-AF3D-6FDFE1C414F5}" dt="2020-06-16T19:10:57.262" v="1152" actId="47"/>
        <pc:sldMkLst>
          <pc:docMk/>
          <pc:sldMk cId="1143789827" sldId="281"/>
        </pc:sldMkLst>
        <pc:spChg chg="del">
          <ac:chgData name="hassan MH" userId="84cd2103f36ef0dc" providerId="LiveId" clId="{05DA878C-64A6-46BA-AF3D-6FDFE1C414F5}" dt="2020-06-16T19:07:34.312" v="986" actId="478"/>
          <ac:spMkLst>
            <pc:docMk/>
            <pc:sldMk cId="1143789827" sldId="281"/>
            <ac:spMk id="2" creationId="{320703C8-27EF-4819-A9DC-B97A8DFD5707}"/>
          </ac:spMkLst>
        </pc:spChg>
        <pc:spChg chg="del">
          <ac:chgData name="hassan MH" userId="84cd2103f36ef0dc" providerId="LiveId" clId="{05DA878C-64A6-46BA-AF3D-6FDFE1C414F5}" dt="2020-06-16T19:07:34.312" v="986" actId="478"/>
          <ac:spMkLst>
            <pc:docMk/>
            <pc:sldMk cId="1143789827" sldId="281"/>
            <ac:spMk id="3" creationId="{0617721D-AFB5-49FC-87E5-4583C485E688}"/>
          </ac:spMkLst>
        </pc:spChg>
        <pc:spChg chg="add mod">
          <ac:chgData name="hassan MH" userId="84cd2103f36ef0dc" providerId="LiveId" clId="{05DA878C-64A6-46BA-AF3D-6FDFE1C414F5}" dt="2020-06-16T19:09:53.813" v="1123" actId="1076"/>
          <ac:spMkLst>
            <pc:docMk/>
            <pc:sldMk cId="1143789827" sldId="281"/>
            <ac:spMk id="4" creationId="{59A18FE8-643F-47E2-AEAE-D88DC03C1DE4}"/>
          </ac:spMkLst>
        </pc:spChg>
        <pc:spChg chg="add mod">
          <ac:chgData name="hassan MH" userId="84cd2103f36ef0dc" providerId="LiveId" clId="{05DA878C-64A6-46BA-AF3D-6FDFE1C414F5}" dt="2020-06-16T19:09:57.804" v="1124" actId="1076"/>
          <ac:spMkLst>
            <pc:docMk/>
            <pc:sldMk cId="1143789827" sldId="281"/>
            <ac:spMk id="5" creationId="{FE635674-F915-4696-B76D-BFDFE4D5C505}"/>
          </ac:spMkLst>
        </pc:spChg>
        <pc:spChg chg="add mod">
          <ac:chgData name="hassan MH" userId="84cd2103f36ef0dc" providerId="LiveId" clId="{05DA878C-64A6-46BA-AF3D-6FDFE1C414F5}" dt="2020-06-16T19:09:57.804" v="1124" actId="1076"/>
          <ac:spMkLst>
            <pc:docMk/>
            <pc:sldMk cId="1143789827" sldId="281"/>
            <ac:spMk id="6" creationId="{F8252955-F502-4578-9B72-2CE396EFC2A9}"/>
          </ac:spMkLst>
        </pc:spChg>
        <pc:spChg chg="add mod">
          <ac:chgData name="hassan MH" userId="84cd2103f36ef0dc" providerId="LiveId" clId="{05DA878C-64A6-46BA-AF3D-6FDFE1C414F5}" dt="2020-06-16T19:10:36.852" v="1151" actId="688"/>
          <ac:spMkLst>
            <pc:docMk/>
            <pc:sldMk cId="1143789827" sldId="281"/>
            <ac:spMk id="7" creationId="{1C5B79BB-33AB-4EC4-9347-53BAB8C21A81}"/>
          </ac:spMkLst>
        </pc:spChg>
        <pc:spChg chg="add mod">
          <ac:chgData name="hassan MH" userId="84cd2103f36ef0dc" providerId="LiveId" clId="{05DA878C-64A6-46BA-AF3D-6FDFE1C414F5}" dt="2020-06-16T19:10:15.590" v="1149" actId="113"/>
          <ac:spMkLst>
            <pc:docMk/>
            <pc:sldMk cId="1143789827" sldId="281"/>
            <ac:spMk id="8" creationId="{A6386F2C-9DFB-46CE-A1CF-3E60167C87A1}"/>
          </ac:spMkLst>
        </pc:spChg>
        <pc:spChg chg="add mod">
          <ac:chgData name="hassan MH" userId="84cd2103f36ef0dc" providerId="LiveId" clId="{05DA878C-64A6-46BA-AF3D-6FDFE1C414F5}" dt="2020-06-16T19:10:11.767" v="1148" actId="1035"/>
          <ac:spMkLst>
            <pc:docMk/>
            <pc:sldMk cId="1143789827" sldId="281"/>
            <ac:spMk id="9" creationId="{F15CA8B3-8CF2-45CA-B9AF-8F5D2229FC77}"/>
          </ac:spMkLst>
        </pc:spChg>
      </pc:sldChg>
      <pc:sldChg chg="addSp delSp modSp new mod">
        <pc:chgData name="hassan MH" userId="84cd2103f36ef0dc" providerId="LiveId" clId="{05DA878C-64A6-46BA-AF3D-6FDFE1C414F5}" dt="2020-06-16T19:25:28.890" v="1378" actId="207"/>
        <pc:sldMkLst>
          <pc:docMk/>
          <pc:sldMk cId="129192427" sldId="282"/>
        </pc:sldMkLst>
        <pc:spChg chg="del">
          <ac:chgData name="hassan MH" userId="84cd2103f36ef0dc" providerId="LiveId" clId="{05DA878C-64A6-46BA-AF3D-6FDFE1C414F5}" dt="2020-06-16T19:16:01.274" v="1186" actId="478"/>
          <ac:spMkLst>
            <pc:docMk/>
            <pc:sldMk cId="129192427" sldId="282"/>
            <ac:spMk id="2" creationId="{9A9E6BB1-68C2-40E7-B9A7-93EFC24BCD85}"/>
          </ac:spMkLst>
        </pc:spChg>
        <pc:spChg chg="del">
          <ac:chgData name="hassan MH" userId="84cd2103f36ef0dc" providerId="LiveId" clId="{05DA878C-64A6-46BA-AF3D-6FDFE1C414F5}" dt="2020-06-16T19:16:01.274" v="1186" actId="478"/>
          <ac:spMkLst>
            <pc:docMk/>
            <pc:sldMk cId="129192427" sldId="282"/>
            <ac:spMk id="3" creationId="{D3E7008C-C946-4DD8-8342-AD4F5223B242}"/>
          </ac:spMkLst>
        </pc:spChg>
        <pc:spChg chg="add mod">
          <ac:chgData name="hassan MH" userId="84cd2103f36ef0dc" providerId="LiveId" clId="{05DA878C-64A6-46BA-AF3D-6FDFE1C414F5}" dt="2020-06-16T19:25:28.890" v="1378" actId="207"/>
          <ac:spMkLst>
            <pc:docMk/>
            <pc:sldMk cId="129192427" sldId="282"/>
            <ac:spMk id="4" creationId="{7958B6F1-D1DA-405F-93B6-82F434B2E8ED}"/>
          </ac:spMkLst>
        </pc:spChg>
        <pc:spChg chg="add mod">
          <ac:chgData name="hassan MH" userId="84cd2103f36ef0dc" providerId="LiveId" clId="{05DA878C-64A6-46BA-AF3D-6FDFE1C414F5}" dt="2020-06-16T19:20:41.615" v="1314" actId="20577"/>
          <ac:spMkLst>
            <pc:docMk/>
            <pc:sldMk cId="129192427" sldId="282"/>
            <ac:spMk id="12" creationId="{1C54853D-44D8-4263-B87A-0FD12FD50F88}"/>
          </ac:spMkLst>
        </pc:spChg>
        <pc:spChg chg="add mod">
          <ac:chgData name="hassan MH" userId="84cd2103f36ef0dc" providerId="LiveId" clId="{05DA878C-64A6-46BA-AF3D-6FDFE1C414F5}" dt="2020-06-16T19:20:12.251" v="1281" actId="1076"/>
          <ac:spMkLst>
            <pc:docMk/>
            <pc:sldMk cId="129192427" sldId="282"/>
            <ac:spMk id="13" creationId="{11AA16A1-BA30-44CF-AD95-37C4363DE20A}"/>
          </ac:spMkLst>
        </pc:spChg>
        <pc:spChg chg="add mod">
          <ac:chgData name="hassan MH" userId="84cd2103f36ef0dc" providerId="LiveId" clId="{05DA878C-64A6-46BA-AF3D-6FDFE1C414F5}" dt="2020-06-16T19:20:09.261" v="1280" actId="1076"/>
          <ac:spMkLst>
            <pc:docMk/>
            <pc:sldMk cId="129192427" sldId="282"/>
            <ac:spMk id="14" creationId="{856D5ECD-0D82-4328-8F70-1EC7B0AD5DF7}"/>
          </ac:spMkLst>
        </pc:spChg>
        <pc:spChg chg="add mod">
          <ac:chgData name="hassan MH" userId="84cd2103f36ef0dc" providerId="LiveId" clId="{05DA878C-64A6-46BA-AF3D-6FDFE1C414F5}" dt="2020-06-16T19:20:09.261" v="1280" actId="1076"/>
          <ac:spMkLst>
            <pc:docMk/>
            <pc:sldMk cId="129192427" sldId="282"/>
            <ac:spMk id="16" creationId="{6315C206-2521-4630-9083-C55D29F5305E}"/>
          </ac:spMkLst>
        </pc:spChg>
        <pc:spChg chg="add mod">
          <ac:chgData name="hassan MH" userId="84cd2103f36ef0dc" providerId="LiveId" clId="{05DA878C-64A6-46BA-AF3D-6FDFE1C414F5}" dt="2020-06-16T19:20:04.171" v="1279" actId="1076"/>
          <ac:spMkLst>
            <pc:docMk/>
            <pc:sldMk cId="129192427" sldId="282"/>
            <ac:spMk id="17" creationId="{156E17B2-20FE-4AD9-AE96-D1473B36F798}"/>
          </ac:spMkLst>
        </pc:spChg>
        <pc:spChg chg="add mod">
          <ac:chgData name="hassan MH" userId="84cd2103f36ef0dc" providerId="LiveId" clId="{05DA878C-64A6-46BA-AF3D-6FDFE1C414F5}" dt="2020-06-16T19:20:04.171" v="1279" actId="1076"/>
          <ac:spMkLst>
            <pc:docMk/>
            <pc:sldMk cId="129192427" sldId="282"/>
            <ac:spMk id="19" creationId="{BA32771C-F9CA-4027-A5F6-5FAED3B5BBB5}"/>
          </ac:spMkLst>
        </pc:spChg>
        <pc:spChg chg="add mod">
          <ac:chgData name="hassan MH" userId="84cd2103f36ef0dc" providerId="LiveId" clId="{05DA878C-64A6-46BA-AF3D-6FDFE1C414F5}" dt="2020-06-16T19:20:00.507" v="1278" actId="1076"/>
          <ac:spMkLst>
            <pc:docMk/>
            <pc:sldMk cId="129192427" sldId="282"/>
            <ac:spMk id="20" creationId="{6CD7ED66-6013-4878-AE85-75EAFE061374}"/>
          </ac:spMkLst>
        </pc:spChg>
        <pc:spChg chg="add mod">
          <ac:chgData name="hassan MH" userId="84cd2103f36ef0dc" providerId="LiveId" clId="{05DA878C-64A6-46BA-AF3D-6FDFE1C414F5}" dt="2020-06-16T19:20:00.507" v="1278" actId="1076"/>
          <ac:spMkLst>
            <pc:docMk/>
            <pc:sldMk cId="129192427" sldId="282"/>
            <ac:spMk id="22" creationId="{7661902C-7146-40A6-9751-FD4794806496}"/>
          </ac:spMkLst>
        </pc:spChg>
        <pc:spChg chg="add del mod">
          <ac:chgData name="hassan MH" userId="84cd2103f36ef0dc" providerId="LiveId" clId="{05DA878C-64A6-46BA-AF3D-6FDFE1C414F5}" dt="2020-06-16T19:18:04.966" v="1230" actId="478"/>
          <ac:spMkLst>
            <pc:docMk/>
            <pc:sldMk cId="129192427" sldId="282"/>
            <ac:spMk id="23" creationId="{C7C791BF-F41B-4B49-9DF1-C8FA2179030A}"/>
          </ac:spMkLst>
        </pc:spChg>
        <pc:spChg chg="add del mod">
          <ac:chgData name="hassan MH" userId="84cd2103f36ef0dc" providerId="LiveId" clId="{05DA878C-64A6-46BA-AF3D-6FDFE1C414F5}" dt="2020-06-16T19:18:04.966" v="1230" actId="478"/>
          <ac:spMkLst>
            <pc:docMk/>
            <pc:sldMk cId="129192427" sldId="282"/>
            <ac:spMk id="25" creationId="{0BAA3558-F641-4227-A65F-7378EE48206F}"/>
          </ac:spMkLst>
        </pc:spChg>
        <pc:spChg chg="add mod">
          <ac:chgData name="hassan MH" userId="84cd2103f36ef0dc" providerId="LiveId" clId="{05DA878C-64A6-46BA-AF3D-6FDFE1C414F5}" dt="2020-06-16T19:20:15.043" v="1282" actId="1076"/>
          <ac:spMkLst>
            <pc:docMk/>
            <pc:sldMk cId="129192427" sldId="282"/>
            <ac:spMk id="27" creationId="{5E61B717-A6E2-4859-BAD6-19772E39C937}"/>
          </ac:spMkLst>
        </pc:spChg>
        <pc:spChg chg="add mod">
          <ac:chgData name="hassan MH" userId="84cd2103f36ef0dc" providerId="LiveId" clId="{05DA878C-64A6-46BA-AF3D-6FDFE1C414F5}" dt="2020-06-16T19:20:09.261" v="1280" actId="1076"/>
          <ac:spMkLst>
            <pc:docMk/>
            <pc:sldMk cId="129192427" sldId="282"/>
            <ac:spMk id="28" creationId="{C69107F2-E6B9-4E9B-8EE7-9ED2B7A3B7C6}"/>
          </ac:spMkLst>
        </pc:spChg>
        <pc:spChg chg="add mod">
          <ac:chgData name="hassan MH" userId="84cd2103f36ef0dc" providerId="LiveId" clId="{05DA878C-64A6-46BA-AF3D-6FDFE1C414F5}" dt="2020-06-16T19:20:04.171" v="1279" actId="1076"/>
          <ac:spMkLst>
            <pc:docMk/>
            <pc:sldMk cId="129192427" sldId="282"/>
            <ac:spMk id="29" creationId="{F4DAAF03-1EC2-4CB2-B89D-50C2CB9F0451}"/>
          </ac:spMkLst>
        </pc:spChg>
        <pc:spChg chg="add mod">
          <ac:chgData name="hassan MH" userId="84cd2103f36ef0dc" providerId="LiveId" clId="{05DA878C-64A6-46BA-AF3D-6FDFE1C414F5}" dt="2020-06-16T19:20:00.507" v="1278" actId="1076"/>
          <ac:spMkLst>
            <pc:docMk/>
            <pc:sldMk cId="129192427" sldId="282"/>
            <ac:spMk id="30" creationId="{E1C74A76-2B0D-4462-ADB7-2D6B5487941B}"/>
          </ac:spMkLst>
        </pc:spChg>
        <pc:cxnChg chg="add del mod">
          <ac:chgData name="hassan MH" userId="84cd2103f36ef0dc" providerId="LiveId" clId="{05DA878C-64A6-46BA-AF3D-6FDFE1C414F5}" dt="2020-06-16T19:16:26.753" v="1193" actId="478"/>
          <ac:cxnSpMkLst>
            <pc:docMk/>
            <pc:sldMk cId="129192427" sldId="282"/>
            <ac:cxnSpMk id="6" creationId="{D78BF273-C128-43B8-9FE9-5FD53B37210A}"/>
          </ac:cxnSpMkLst>
        </pc:cxnChg>
        <pc:cxnChg chg="add mod">
          <ac:chgData name="hassan MH" userId="84cd2103f36ef0dc" providerId="LiveId" clId="{05DA878C-64A6-46BA-AF3D-6FDFE1C414F5}" dt="2020-06-16T19:20:12.251" v="1281" actId="1076"/>
          <ac:cxnSpMkLst>
            <pc:docMk/>
            <pc:sldMk cId="129192427" sldId="282"/>
            <ac:cxnSpMk id="8" creationId="{DBBEECE7-C5B9-41B1-A8FD-1EE74C3DBADB}"/>
          </ac:cxnSpMkLst>
        </pc:cxnChg>
        <pc:cxnChg chg="add mod">
          <ac:chgData name="hassan MH" userId="84cd2103f36ef0dc" providerId="LiveId" clId="{05DA878C-64A6-46BA-AF3D-6FDFE1C414F5}" dt="2020-06-16T19:20:09.261" v="1280" actId="1076"/>
          <ac:cxnSpMkLst>
            <pc:docMk/>
            <pc:sldMk cId="129192427" sldId="282"/>
            <ac:cxnSpMk id="15" creationId="{EE934C65-3DB9-4FB4-A6CC-040995AFD779}"/>
          </ac:cxnSpMkLst>
        </pc:cxnChg>
        <pc:cxnChg chg="add mod">
          <ac:chgData name="hassan MH" userId="84cd2103f36ef0dc" providerId="LiveId" clId="{05DA878C-64A6-46BA-AF3D-6FDFE1C414F5}" dt="2020-06-16T19:20:04.171" v="1279" actId="1076"/>
          <ac:cxnSpMkLst>
            <pc:docMk/>
            <pc:sldMk cId="129192427" sldId="282"/>
            <ac:cxnSpMk id="18" creationId="{27DE6D71-A265-4A7E-8D52-1A820FA30B63}"/>
          </ac:cxnSpMkLst>
        </pc:cxnChg>
        <pc:cxnChg chg="add mod">
          <ac:chgData name="hassan MH" userId="84cd2103f36ef0dc" providerId="LiveId" clId="{05DA878C-64A6-46BA-AF3D-6FDFE1C414F5}" dt="2020-06-16T19:20:00.507" v="1278" actId="1076"/>
          <ac:cxnSpMkLst>
            <pc:docMk/>
            <pc:sldMk cId="129192427" sldId="282"/>
            <ac:cxnSpMk id="21" creationId="{D67141D2-E4FC-4C1C-ACDC-85800DB29989}"/>
          </ac:cxnSpMkLst>
        </pc:cxnChg>
        <pc:cxnChg chg="add del mod">
          <ac:chgData name="hassan MH" userId="84cd2103f36ef0dc" providerId="LiveId" clId="{05DA878C-64A6-46BA-AF3D-6FDFE1C414F5}" dt="2020-06-16T19:18:04.966" v="1230" actId="478"/>
          <ac:cxnSpMkLst>
            <pc:docMk/>
            <pc:sldMk cId="129192427" sldId="282"/>
            <ac:cxnSpMk id="24" creationId="{D7A33DB9-2F74-4BBC-A94A-D1E928116A07}"/>
          </ac:cxnSpMkLst>
        </pc:cxnChg>
      </pc:sldChg>
      <pc:sldChg chg="addSp delSp modSp new mod">
        <pc:chgData name="hassan MH" userId="84cd2103f36ef0dc" providerId="LiveId" clId="{05DA878C-64A6-46BA-AF3D-6FDFE1C414F5}" dt="2020-06-16T19:25:11.358" v="1376" actId="167"/>
        <pc:sldMkLst>
          <pc:docMk/>
          <pc:sldMk cId="2755365983" sldId="283"/>
        </pc:sldMkLst>
        <pc:spChg chg="del">
          <ac:chgData name="hassan MH" userId="84cd2103f36ef0dc" providerId="LiveId" clId="{05DA878C-64A6-46BA-AF3D-6FDFE1C414F5}" dt="2020-06-16T19:21:04.153" v="1316" actId="478"/>
          <ac:spMkLst>
            <pc:docMk/>
            <pc:sldMk cId="2755365983" sldId="283"/>
            <ac:spMk id="2" creationId="{50F66973-1952-42F0-8B64-03F592E3070D}"/>
          </ac:spMkLst>
        </pc:spChg>
        <pc:spChg chg="del">
          <ac:chgData name="hassan MH" userId="84cd2103f36ef0dc" providerId="LiveId" clId="{05DA878C-64A6-46BA-AF3D-6FDFE1C414F5}" dt="2020-06-16T19:21:04.153" v="1316" actId="478"/>
          <ac:spMkLst>
            <pc:docMk/>
            <pc:sldMk cId="2755365983" sldId="283"/>
            <ac:spMk id="3" creationId="{A42956EC-12D6-46EA-B145-87CCC1950C98}"/>
          </ac:spMkLst>
        </pc:spChg>
        <pc:spChg chg="add mod">
          <ac:chgData name="hassan MH" userId="84cd2103f36ef0dc" providerId="LiveId" clId="{05DA878C-64A6-46BA-AF3D-6FDFE1C414F5}" dt="2020-06-16T19:25:02.020" v="1374" actId="207"/>
          <ac:spMkLst>
            <pc:docMk/>
            <pc:sldMk cId="2755365983" sldId="283"/>
            <ac:spMk id="4" creationId="{62120733-198A-4D8E-AA39-E4D6D4B8155F}"/>
          </ac:spMkLst>
        </pc:spChg>
        <pc:spChg chg="add mod">
          <ac:chgData name="hassan MH" userId="84cd2103f36ef0dc" providerId="LiveId" clId="{05DA878C-64A6-46BA-AF3D-6FDFE1C414F5}" dt="2020-06-16T19:21:23.860" v="1325" actId="1076"/>
          <ac:spMkLst>
            <pc:docMk/>
            <pc:sldMk cId="2755365983" sldId="283"/>
            <ac:spMk id="5" creationId="{92B8A2E5-4322-4EB4-9759-271BA1A86B33}"/>
          </ac:spMkLst>
        </pc:spChg>
        <pc:spChg chg="add mod">
          <ac:chgData name="hassan MH" userId="84cd2103f36ef0dc" providerId="LiveId" clId="{05DA878C-64A6-46BA-AF3D-6FDFE1C414F5}" dt="2020-06-16T19:24:08.826" v="1373" actId="207"/>
          <ac:spMkLst>
            <pc:docMk/>
            <pc:sldMk cId="2755365983" sldId="283"/>
            <ac:spMk id="6" creationId="{28EABCAE-A139-4838-9E7B-3FEF28F0AE58}"/>
          </ac:spMkLst>
        </pc:spChg>
        <pc:spChg chg="add mod">
          <ac:chgData name="hassan MH" userId="84cd2103f36ef0dc" providerId="LiveId" clId="{05DA878C-64A6-46BA-AF3D-6FDFE1C414F5}" dt="2020-06-16T19:24:04.528" v="1372" actId="207"/>
          <ac:spMkLst>
            <pc:docMk/>
            <pc:sldMk cId="2755365983" sldId="283"/>
            <ac:spMk id="7" creationId="{F7DEA3F6-9143-4EA9-953D-1391F7262CBE}"/>
          </ac:spMkLst>
        </pc:spChg>
        <pc:spChg chg="add mod ord">
          <ac:chgData name="hassan MH" userId="84cd2103f36ef0dc" providerId="LiveId" clId="{05DA878C-64A6-46BA-AF3D-6FDFE1C414F5}" dt="2020-06-16T19:25:11.358" v="1376" actId="167"/>
          <ac:spMkLst>
            <pc:docMk/>
            <pc:sldMk cId="2755365983" sldId="283"/>
            <ac:spMk id="18" creationId="{C97CC3DC-B1B8-4D4A-A9D7-990736CC45F0}"/>
          </ac:spMkLst>
        </pc:spChg>
        <pc:spChg chg="add del mod">
          <ac:chgData name="hassan MH" userId="84cd2103f36ef0dc" providerId="LiveId" clId="{05DA878C-64A6-46BA-AF3D-6FDFE1C414F5}" dt="2020-06-16T19:23:04.881" v="1353" actId="478"/>
          <ac:spMkLst>
            <pc:docMk/>
            <pc:sldMk cId="2755365983" sldId="283"/>
            <ac:spMk id="19" creationId="{948355B2-F957-446F-9E21-A6A6FBB30C7E}"/>
          </ac:spMkLst>
        </pc:spChg>
        <pc:spChg chg="add mod">
          <ac:chgData name="hassan MH" userId="84cd2103f36ef0dc" providerId="LiveId" clId="{05DA878C-64A6-46BA-AF3D-6FDFE1C414F5}" dt="2020-06-16T19:23:20.193" v="1359" actId="1076"/>
          <ac:spMkLst>
            <pc:docMk/>
            <pc:sldMk cId="2755365983" sldId="283"/>
            <ac:spMk id="20" creationId="{34590CD5-5121-4733-81A9-A9A0C215D8AD}"/>
          </ac:spMkLst>
        </pc:spChg>
        <pc:spChg chg="add mod ord">
          <ac:chgData name="hassan MH" userId="84cd2103f36ef0dc" providerId="LiveId" clId="{05DA878C-64A6-46BA-AF3D-6FDFE1C414F5}" dt="2020-06-16T19:25:07.938" v="1375" actId="167"/>
          <ac:spMkLst>
            <pc:docMk/>
            <pc:sldMk cId="2755365983" sldId="283"/>
            <ac:spMk id="21" creationId="{29EFEDB1-E843-4B25-8007-A154A1B6F2CA}"/>
          </ac:spMkLst>
        </pc:spChg>
        <pc:spChg chg="add mod">
          <ac:chgData name="hassan MH" userId="84cd2103f36ef0dc" providerId="LiveId" clId="{05DA878C-64A6-46BA-AF3D-6FDFE1C414F5}" dt="2020-06-16T19:23:53.178" v="1371" actId="1076"/>
          <ac:spMkLst>
            <pc:docMk/>
            <pc:sldMk cId="2755365983" sldId="283"/>
            <ac:spMk id="22" creationId="{2F6F30F6-D3E6-4769-B544-F0F7BBD0EC0B}"/>
          </ac:spMkLst>
        </pc:spChg>
        <pc:cxnChg chg="add del mod">
          <ac:chgData name="hassan MH" userId="84cd2103f36ef0dc" providerId="LiveId" clId="{05DA878C-64A6-46BA-AF3D-6FDFE1C414F5}" dt="2020-06-16T19:21:53.300" v="1337" actId="478"/>
          <ac:cxnSpMkLst>
            <pc:docMk/>
            <pc:sldMk cId="2755365983" sldId="283"/>
            <ac:cxnSpMk id="9" creationId="{EB9F8CE4-5985-476C-8F40-5BD3656EF7E2}"/>
          </ac:cxnSpMkLst>
        </pc:cxnChg>
        <pc:cxnChg chg="add del mod">
          <ac:chgData name="hassan MH" userId="84cd2103f36ef0dc" providerId="LiveId" clId="{05DA878C-64A6-46BA-AF3D-6FDFE1C414F5}" dt="2020-06-16T19:21:52.500" v="1336" actId="478"/>
          <ac:cxnSpMkLst>
            <pc:docMk/>
            <pc:sldMk cId="2755365983" sldId="283"/>
            <ac:cxnSpMk id="12" creationId="{7F454CE8-ECFC-4D5A-A9AB-AEC8018AE38C}"/>
          </ac:cxnSpMkLst>
        </pc:cxnChg>
        <pc:cxnChg chg="add del">
          <ac:chgData name="hassan MH" userId="84cd2103f36ef0dc" providerId="LiveId" clId="{05DA878C-64A6-46BA-AF3D-6FDFE1C414F5}" dt="2020-06-16T19:22:00.338" v="1339" actId="478"/>
          <ac:cxnSpMkLst>
            <pc:docMk/>
            <pc:sldMk cId="2755365983" sldId="283"/>
            <ac:cxnSpMk id="15" creationId="{CF602A10-2997-42DE-949D-50E0A8DC481D}"/>
          </ac:cxnSpMkLst>
        </pc:cxnChg>
        <pc:cxnChg chg="add del">
          <ac:chgData name="hassan MH" userId="84cd2103f36ef0dc" providerId="LiveId" clId="{05DA878C-64A6-46BA-AF3D-6FDFE1C414F5}" dt="2020-06-16T19:22:09.124" v="1341" actId="478"/>
          <ac:cxnSpMkLst>
            <pc:docMk/>
            <pc:sldMk cId="2755365983" sldId="283"/>
            <ac:cxnSpMk id="17" creationId="{9345DA9E-2BAF-4EF8-9AF1-BDE14316AEAF}"/>
          </ac:cxnSpMkLst>
        </pc:cxnChg>
      </pc:sldChg>
      <pc:sldChg chg="addSp delSp modSp new mod">
        <pc:chgData name="hassan MH" userId="84cd2103f36ef0dc" providerId="LiveId" clId="{05DA878C-64A6-46BA-AF3D-6FDFE1C414F5}" dt="2020-06-16T19:31:06.922" v="1454" actId="1076"/>
        <pc:sldMkLst>
          <pc:docMk/>
          <pc:sldMk cId="4165435570" sldId="284"/>
        </pc:sldMkLst>
        <pc:spChg chg="del">
          <ac:chgData name="hassan MH" userId="84cd2103f36ef0dc" providerId="LiveId" clId="{05DA878C-64A6-46BA-AF3D-6FDFE1C414F5}" dt="2020-06-16T19:26:48.352" v="1384" actId="478"/>
          <ac:spMkLst>
            <pc:docMk/>
            <pc:sldMk cId="4165435570" sldId="284"/>
            <ac:spMk id="2" creationId="{08B8CE74-18AE-4B88-A1E8-C5BBDE0E37A9}"/>
          </ac:spMkLst>
        </pc:spChg>
        <pc:spChg chg="del">
          <ac:chgData name="hassan MH" userId="84cd2103f36ef0dc" providerId="LiveId" clId="{05DA878C-64A6-46BA-AF3D-6FDFE1C414F5}" dt="2020-06-16T19:26:48.352" v="1384" actId="478"/>
          <ac:spMkLst>
            <pc:docMk/>
            <pc:sldMk cId="4165435570" sldId="284"/>
            <ac:spMk id="3" creationId="{F98EB079-F969-482E-B3F1-AEDDD331B04E}"/>
          </ac:spMkLst>
        </pc:spChg>
        <pc:spChg chg="add mod">
          <ac:chgData name="hassan MH" userId="84cd2103f36ef0dc" providerId="LiveId" clId="{05DA878C-64A6-46BA-AF3D-6FDFE1C414F5}" dt="2020-06-16T19:26:51.237" v="1385"/>
          <ac:spMkLst>
            <pc:docMk/>
            <pc:sldMk cId="4165435570" sldId="284"/>
            <ac:spMk id="4" creationId="{2E9A33A6-2FFA-4A5F-9B05-626D2B38EC0E}"/>
          </ac:spMkLst>
        </pc:spChg>
        <pc:spChg chg="add del mod ord">
          <ac:chgData name="hassan MH" userId="84cd2103f36ef0dc" providerId="LiveId" clId="{05DA878C-64A6-46BA-AF3D-6FDFE1C414F5}" dt="2020-06-16T19:30:48.963" v="1450" actId="478"/>
          <ac:spMkLst>
            <pc:docMk/>
            <pc:sldMk cId="4165435570" sldId="284"/>
            <ac:spMk id="9" creationId="{A5E24B68-E309-4BA0-8812-50B772567C29}"/>
          </ac:spMkLst>
        </pc:spChg>
        <pc:spChg chg="add del mod">
          <ac:chgData name="hassan MH" userId="84cd2103f36ef0dc" providerId="LiveId" clId="{05DA878C-64A6-46BA-AF3D-6FDFE1C414F5}" dt="2020-06-16T19:30:36.355" v="1443" actId="478"/>
          <ac:spMkLst>
            <pc:docMk/>
            <pc:sldMk cId="4165435570" sldId="284"/>
            <ac:spMk id="10" creationId="{4E3C7461-3BDC-4EF6-BA8F-A03E6299B9FA}"/>
          </ac:spMkLst>
        </pc:spChg>
        <pc:spChg chg="add del mod">
          <ac:chgData name="hassan MH" userId="84cd2103f36ef0dc" providerId="LiveId" clId="{05DA878C-64A6-46BA-AF3D-6FDFE1C414F5}" dt="2020-06-16T19:30:30.244" v="1441" actId="478"/>
          <ac:spMkLst>
            <pc:docMk/>
            <pc:sldMk cId="4165435570" sldId="284"/>
            <ac:spMk id="12" creationId="{9B393E95-F84F-4E86-8DBF-2CF6D2B9BD37}"/>
          </ac:spMkLst>
        </pc:spChg>
        <pc:spChg chg="add mod">
          <ac:chgData name="hassan MH" userId="84cd2103f36ef0dc" providerId="LiveId" clId="{05DA878C-64A6-46BA-AF3D-6FDFE1C414F5}" dt="2020-06-16T19:31:06.922" v="1454" actId="1076"/>
          <ac:spMkLst>
            <pc:docMk/>
            <pc:sldMk cId="4165435570" sldId="284"/>
            <ac:spMk id="14" creationId="{D43EA8C6-D103-4660-8893-0F0677ABDB18}"/>
          </ac:spMkLst>
        </pc:spChg>
        <pc:graphicFrameChg chg="add mod">
          <ac:chgData name="hassan MH" userId="84cd2103f36ef0dc" providerId="LiveId" clId="{05DA878C-64A6-46BA-AF3D-6FDFE1C414F5}" dt="2020-06-16T19:30:53.290" v="1451" actId="1076"/>
          <ac:graphicFrameMkLst>
            <pc:docMk/>
            <pc:sldMk cId="4165435570" sldId="284"/>
            <ac:graphicFrameMk id="7" creationId="{A2AE003E-6C9D-4F2F-85B1-D4937CECBF4B}"/>
          </ac:graphicFrameMkLst>
        </pc:graphicFrameChg>
        <pc:graphicFrameChg chg="add del mod">
          <ac:chgData name="hassan MH" userId="84cd2103f36ef0dc" providerId="LiveId" clId="{05DA878C-64A6-46BA-AF3D-6FDFE1C414F5}" dt="2020-06-16T19:27:43.187" v="1397" actId="478"/>
          <ac:graphicFrameMkLst>
            <pc:docMk/>
            <pc:sldMk cId="4165435570" sldId="284"/>
            <ac:graphicFrameMk id="8" creationId="{10E5EFD4-B7B9-40C2-A395-B9DE001F2ADD}"/>
          </ac:graphicFrameMkLst>
        </pc:graphicFrameChg>
        <pc:graphicFrameChg chg="add mod">
          <ac:chgData name="hassan MH" userId="84cd2103f36ef0dc" providerId="LiveId" clId="{05DA878C-64A6-46BA-AF3D-6FDFE1C414F5}" dt="2020-06-16T19:30:40.596" v="1445" actId="948"/>
          <ac:graphicFrameMkLst>
            <pc:docMk/>
            <pc:sldMk cId="4165435570" sldId="284"/>
            <ac:graphicFrameMk id="11" creationId="{6D090212-BE66-4506-B4B0-D62DCB17CF82}"/>
          </ac:graphicFrameMkLst>
        </pc:graphicFrameChg>
        <pc:graphicFrameChg chg="add mod">
          <ac:chgData name="hassan MH" userId="84cd2103f36ef0dc" providerId="LiveId" clId="{05DA878C-64A6-46BA-AF3D-6FDFE1C414F5}" dt="2020-06-16T19:30:43.227" v="1447" actId="948"/>
          <ac:graphicFrameMkLst>
            <pc:docMk/>
            <pc:sldMk cId="4165435570" sldId="284"/>
            <ac:graphicFrameMk id="13" creationId="{73CF2551-FE2A-4272-A972-970EDE51AD64}"/>
          </ac:graphicFrameMkLst>
        </pc:graphicFrameChg>
      </pc:sldChg>
      <pc:sldMasterChg chg="setBg modSldLayout">
        <pc:chgData name="hassan MH" userId="84cd2103f36ef0dc" providerId="LiveId" clId="{05DA878C-64A6-46BA-AF3D-6FDFE1C414F5}" dt="2020-06-16T18:17:11.191" v="23"/>
        <pc:sldMasterMkLst>
          <pc:docMk/>
          <pc:sldMasterMk cId="660995887" sldId="2147483648"/>
        </pc:sldMasterMkLst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93866904" sldId="2147483649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638956452" sldId="2147483650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308701177" sldId="2147483651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170402580" sldId="2147483652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530192974" sldId="2147483653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962859379" sldId="2147483654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1733533248" sldId="2147483655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64907098" sldId="2147483656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175167272" sldId="2147483657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223013221" sldId="2147483658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890626676" sldId="2147483659"/>
          </pc:sldLayoutMkLst>
        </pc:sldLayoutChg>
      </pc:sldMasterChg>
    </pc:docChg>
  </pc:docChgLst>
  <pc:docChgLst>
    <pc:chgData name="hassan MH" userId="84cd2103f36ef0dc" providerId="LiveId" clId="{80130D47-885A-44C9-9CAD-E6BFD21FAFD8}"/>
    <pc:docChg chg="undo custSel delSld modSld">
      <pc:chgData name="hassan MH" userId="84cd2103f36ef0dc" providerId="LiveId" clId="{80130D47-885A-44C9-9CAD-E6BFD21FAFD8}" dt="2020-11-06T12:48:03.569" v="8" actId="478"/>
      <pc:docMkLst>
        <pc:docMk/>
      </pc:docMkLst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0"/>
        </pc:sldMkLst>
      </pc:sldChg>
      <pc:sldChg chg="addSp delSp modSp mod modAnim">
        <pc:chgData name="hassan MH" userId="84cd2103f36ef0dc" providerId="LiveId" clId="{80130D47-885A-44C9-9CAD-E6BFD21FAFD8}" dt="2020-11-06T12:47:53.984" v="5"/>
        <pc:sldMkLst>
          <pc:docMk/>
          <pc:sldMk cId="2795862848" sldId="281"/>
        </pc:sldMkLst>
        <pc:spChg chg="add del mod">
          <ac:chgData name="hassan MH" userId="84cd2103f36ef0dc" providerId="LiveId" clId="{80130D47-885A-44C9-9CAD-E6BFD21FAFD8}" dt="2020-11-06T12:47:53.984" v="5"/>
          <ac:spMkLst>
            <pc:docMk/>
            <pc:sldMk cId="2795862848" sldId="281"/>
            <ac:spMk id="7" creationId="{067939C4-86F6-4102-A02D-A5F8DAB7F6D3}"/>
          </ac:spMkLst>
        </pc:spChg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946281140" sldId="30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9"/>
        </pc:sldMkLst>
      </pc:sldChg>
      <pc:sldChg chg="delSp mod delAnim">
        <pc:chgData name="hassan MH" userId="84cd2103f36ef0dc" providerId="LiveId" clId="{80130D47-885A-44C9-9CAD-E6BFD21FAFD8}" dt="2020-11-06T12:48:03.569" v="8" actId="478"/>
        <pc:sldMkLst>
          <pc:docMk/>
          <pc:sldMk cId="0" sldId="311"/>
        </pc:sldMkLst>
        <pc:spChg chg="del">
          <ac:chgData name="hassan MH" userId="84cd2103f36ef0dc" providerId="LiveId" clId="{80130D47-885A-44C9-9CAD-E6BFD21FAFD8}" dt="2020-11-06T12:48:03.569" v="8" actId="478"/>
          <ac:spMkLst>
            <pc:docMk/>
            <pc:sldMk cId="0" sldId="311"/>
            <ac:spMk id="1993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3.569" v="8" actId="478"/>
          <ac:spMkLst>
            <pc:docMk/>
            <pc:sldMk cId="0" sldId="311"/>
            <ac:spMk id="1994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3.569" v="8" actId="478"/>
          <ac:spMkLst>
            <pc:docMk/>
            <pc:sldMk cId="0" sldId="311"/>
            <ac:spMk id="1995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6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7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8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9" creationId="{00000000-0000-0000-0000-000000000000}"/>
          </ac:spMkLst>
        </pc:s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2" creationId="{D6BA7788-B13D-924D-9DA9-0A0D87A384A4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3" creationId="{8A8B5777-5554-274C-81DF-1A6C4EAA9E3E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4" creationId="{A69DB048-5A01-714D-AE31-AF341F411A5C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5" creationId="{27B758DC-BA1D-A248-8AAB-4B34681B9C46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6" creationId="{7F3CAA8A-D4E5-0640-B44E-C7DAD5C731B3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7" creationId="{559A2543-2594-034A-A0A9-18571161D317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8" creationId="{374130E9-F4EE-0E45-A479-AE47526E1289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9" creationId="{F22934E8-0716-574C-AC5B-8CEFA3D0CE1B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0" creationId="{DE763148-E0B7-0B4E-A93B-4764435DD548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1" creationId="{4C049F9A-1BD0-1C44-AEC9-C99F6A3EF389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2" creationId="{74008FA5-D974-834C-B2F9-902AD15C1B74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3" creationId="{09791DA6-3DAD-2443-8796-F26297784A8E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4" creationId="{ADF55EAC-DDDC-CF40-9568-9486C60FD099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5" creationId="{9BF2DD95-E641-A84F-920B-B0151B0B056E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6" creationId="{FC39E7EC-5F80-E644-B199-DF5825B8504E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7" creationId="{1631AA54-F635-A343-8EC0-25211AA15082}"/>
          </ac:grpSpMkLst>
        </pc:grp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78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79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0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1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2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3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4" creationId="{00000000-0000-0000-0000-000000000000}"/>
          </ac:cxnSpMkLst>
        </pc:cxnChg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3676390523" sldId="42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43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43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2947742875" sldId="46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749073962" sldId="46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1146488440" sldId="468"/>
        </pc:sldMkLst>
      </pc:sldChg>
      <pc:sldMasterChg chg="delSldLayout">
        <pc:chgData name="hassan MH" userId="84cd2103f36ef0dc" providerId="LiveId" clId="{80130D47-885A-44C9-9CAD-E6BFD21FAFD8}" dt="2020-11-06T12:47:58.529" v="6" actId="47"/>
        <pc:sldMasterMkLst>
          <pc:docMk/>
          <pc:sldMasterMk cId="660995887" sldId="2147483648"/>
        </pc:sldMasterMkLst>
        <pc:sldLayoutChg chg="del">
          <pc:chgData name="hassan MH" userId="84cd2103f36ef0dc" providerId="LiveId" clId="{80130D47-885A-44C9-9CAD-E6BFD21FAFD8}" dt="2020-11-06T12:47:58.529" v="6" actId="47"/>
          <pc:sldLayoutMkLst>
            <pc:docMk/>
            <pc:sldMasterMk cId="660995887" sldId="2147483648"/>
            <pc:sldLayoutMk cId="3993978154" sldId="2147483660"/>
          </pc:sldLayoutMkLst>
        </pc:sldLayoutChg>
      </pc:sldMasterChg>
    </pc:docChg>
  </pc:docChgLst>
  <pc:docChgLst>
    <pc:chgData name="hassan MH" userId="84cd2103f36ef0dc" providerId="LiveId" clId="{26A236A5-DE7F-40A5-93CB-9EED2B990397}"/>
    <pc:docChg chg="undo custSel addSld delSld modSld sldOrd">
      <pc:chgData name="hassan MH" userId="84cd2103f36ef0dc" providerId="LiveId" clId="{26A236A5-DE7F-40A5-93CB-9EED2B990397}" dt="2020-06-29T12:41:59.488" v="1272" actId="47"/>
      <pc:docMkLst>
        <pc:docMk/>
      </pc:docMkLst>
      <pc:sldChg chg="del">
        <pc:chgData name="hassan MH" userId="84cd2103f36ef0dc" providerId="LiveId" clId="{26A236A5-DE7F-40A5-93CB-9EED2B990397}" dt="2020-06-29T11:22:11.932" v="0" actId="47"/>
        <pc:sldMkLst>
          <pc:docMk/>
          <pc:sldMk cId="366728167" sldId="257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4124225251" sldId="259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570848597" sldId="260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1785215152" sldId="261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470200491" sldId="262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131248194" sldId="263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467339100" sldId="265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1424648378" sldId="268"/>
        </pc:sldMkLst>
      </pc:sldChg>
      <pc:sldChg chg="delSp modSp mod">
        <pc:chgData name="hassan MH" userId="84cd2103f36ef0dc" providerId="LiveId" clId="{26A236A5-DE7F-40A5-93CB-9EED2B990397}" dt="2020-06-29T12:40:15.878" v="1250" actId="20577"/>
        <pc:sldMkLst>
          <pc:docMk/>
          <pc:sldMk cId="3893368810" sldId="278"/>
        </pc:sldMkLst>
        <pc:spChg chg="mod">
          <ac:chgData name="hassan MH" userId="84cd2103f36ef0dc" providerId="LiveId" clId="{26A236A5-DE7F-40A5-93CB-9EED2B990397}" dt="2020-06-29T12:02:56.457" v="776" actId="20577"/>
          <ac:spMkLst>
            <pc:docMk/>
            <pc:sldMk cId="3893368810" sldId="278"/>
            <ac:spMk id="3" creationId="{8197C538-F605-4470-B8E7-E81A57470B0C}"/>
          </ac:spMkLst>
        </pc:spChg>
        <pc:spChg chg="mod">
          <ac:chgData name="hassan MH" userId="84cd2103f36ef0dc" providerId="LiveId" clId="{26A236A5-DE7F-40A5-93CB-9EED2B990397}" dt="2020-06-29T12:40:15.878" v="1250" actId="20577"/>
          <ac:spMkLst>
            <pc:docMk/>
            <pc:sldMk cId="3893368810" sldId="278"/>
            <ac:spMk id="11" creationId="{0AE4D96F-4DFD-4770-819E-8D2A4C2C428D}"/>
          </ac:spMkLst>
        </pc:spChg>
        <pc:picChg chg="del mod">
          <ac:chgData name="hassan MH" userId="84cd2103f36ef0dc" providerId="LiveId" clId="{26A236A5-DE7F-40A5-93CB-9EED2B990397}" dt="2020-06-29T12:39:23.905" v="1215" actId="478"/>
          <ac:picMkLst>
            <pc:docMk/>
            <pc:sldMk cId="3893368810" sldId="278"/>
            <ac:picMk id="10" creationId="{2646E86F-54D6-4CAF-B49C-6692B98D275F}"/>
          </ac:picMkLst>
        </pc:picChg>
      </pc:sldChg>
      <pc:sldChg chg="addSp delSp modSp new mod ord setBg">
        <pc:chgData name="hassan MH" userId="84cd2103f36ef0dc" providerId="LiveId" clId="{26A236A5-DE7F-40A5-93CB-9EED2B990397}" dt="2020-06-29T12:33:36.785" v="1146" actId="782"/>
        <pc:sldMkLst>
          <pc:docMk/>
          <pc:sldMk cId="713277594" sldId="279"/>
        </pc:sldMkLst>
        <pc:spChg chg="del mod">
          <ac:chgData name="hassan MH" userId="84cd2103f36ef0dc" providerId="LiveId" clId="{26A236A5-DE7F-40A5-93CB-9EED2B990397}" dt="2020-06-29T11:22:19.071" v="7" actId="478"/>
          <ac:spMkLst>
            <pc:docMk/>
            <pc:sldMk cId="713277594" sldId="279"/>
            <ac:spMk id="2" creationId="{BD31DAE2-9112-4A21-978B-36A017963633}"/>
          </ac:spMkLst>
        </pc:spChg>
        <pc:spChg chg="del">
          <ac:chgData name="hassan MH" userId="84cd2103f36ef0dc" providerId="LiveId" clId="{26A236A5-DE7F-40A5-93CB-9EED2B990397}" dt="2020-06-29T11:22:19.071" v="7" actId="478"/>
          <ac:spMkLst>
            <pc:docMk/>
            <pc:sldMk cId="713277594" sldId="279"/>
            <ac:spMk id="3" creationId="{E4A079ED-9FE5-447D-B0EE-9851D6EFABCA}"/>
          </ac:spMkLst>
        </pc:spChg>
        <pc:spChg chg="add del mod">
          <ac:chgData name="hassan MH" userId="84cd2103f36ef0dc" providerId="LiveId" clId="{26A236A5-DE7F-40A5-93CB-9EED2B990397}" dt="2020-06-29T11:22:21.149" v="8" actId="478"/>
          <ac:spMkLst>
            <pc:docMk/>
            <pc:sldMk cId="713277594" sldId="279"/>
            <ac:spMk id="5" creationId="{A922175F-EDB3-4C1B-975F-210859CE20F2}"/>
          </ac:spMkLst>
        </pc:spChg>
        <pc:spChg chg="add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0" creationId="{44324BBB-D744-4E94-8A60-F26A215C9BF6}"/>
          </ac:spMkLst>
        </pc:spChg>
        <pc:spChg chg="add del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1" creationId="{F3AEBB61-0431-460A-A9AB-C9C05023F2A6}"/>
          </ac:spMkLst>
        </pc:spChg>
        <pc:spChg chg="add del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2" creationId="{85EC0E75-37D0-4685-A018-82003265287F}"/>
          </ac:spMkLst>
        </pc:spChg>
        <pc:spChg chg="add del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3" creationId="{9E2DE2CF-0B89-4EE9-B8F1-EE8C1CE9C1F2}"/>
          </ac:spMkLst>
        </pc:spChg>
        <pc:spChg chg="add mod">
          <ac:chgData name="hassan MH" userId="84cd2103f36ef0dc" providerId="LiveId" clId="{26A236A5-DE7F-40A5-93CB-9EED2B990397}" dt="2020-06-29T11:25:59.105" v="73" actId="571"/>
          <ac:spMkLst>
            <pc:docMk/>
            <pc:sldMk cId="713277594" sldId="279"/>
            <ac:spMk id="14" creationId="{F26923E7-815E-4B0C-9B92-4DC41080B2D4}"/>
          </ac:spMkLst>
        </pc:spChg>
        <pc:spChg chg="add mod">
          <ac:chgData name="hassan MH" userId="84cd2103f36ef0dc" providerId="LiveId" clId="{26A236A5-DE7F-40A5-93CB-9EED2B990397}" dt="2020-06-29T11:25:58.978" v="72" actId="571"/>
          <ac:spMkLst>
            <pc:docMk/>
            <pc:sldMk cId="713277594" sldId="279"/>
            <ac:spMk id="15" creationId="{9A81B7F8-FD14-4A7F-B80D-86A9E061765B}"/>
          </ac:spMkLst>
        </pc:spChg>
        <pc:spChg chg="add mod">
          <ac:chgData name="hassan MH" userId="84cd2103f36ef0dc" providerId="LiveId" clId="{26A236A5-DE7F-40A5-93CB-9EED2B990397}" dt="2020-06-29T11:25:58.845" v="71" actId="571"/>
          <ac:spMkLst>
            <pc:docMk/>
            <pc:sldMk cId="713277594" sldId="279"/>
            <ac:spMk id="16" creationId="{4F288AC2-2CD8-410C-B0E6-42324E913D83}"/>
          </ac:spMkLst>
        </pc:spChg>
        <pc:spChg chg="add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7" creationId="{203069CF-FC8D-48D5-ABE9-231A7C61DF51}"/>
          </ac:spMkLst>
        </pc:spChg>
        <pc:spChg chg="add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8" creationId="{643613E0-470E-406C-B606-8373E33E30B0}"/>
          </ac:spMkLst>
        </pc:spChg>
        <pc:grpChg chg="add mod">
          <ac:chgData name="hassan MH" userId="84cd2103f36ef0dc" providerId="LiveId" clId="{26A236A5-DE7F-40A5-93CB-9EED2B990397}" dt="2020-06-29T11:40:28.903" v="484" actId="164"/>
          <ac:grpSpMkLst>
            <pc:docMk/>
            <pc:sldMk cId="713277594" sldId="279"/>
            <ac:grpSpMk id="2" creationId="{1D6BA17F-B561-4B3E-BC50-40E393215F02}"/>
          </ac:grpSpMkLst>
        </pc:grpChg>
        <pc:picChg chg="add del mod">
          <ac:chgData name="hassan MH" userId="84cd2103f36ef0dc" providerId="LiveId" clId="{26A236A5-DE7F-40A5-93CB-9EED2B990397}" dt="2020-06-29T11:22:47.097" v="12" actId="478"/>
          <ac:picMkLst>
            <pc:docMk/>
            <pc:sldMk cId="713277594" sldId="279"/>
            <ac:picMk id="6" creationId="{EF488579-7D6E-4C3F-AD70-BCE1009032A9}"/>
          </ac:picMkLst>
        </pc:picChg>
        <pc:picChg chg="add mod">
          <ac:chgData name="hassan MH" userId="84cd2103f36ef0dc" providerId="LiveId" clId="{26A236A5-DE7F-40A5-93CB-9EED2B990397}" dt="2020-06-29T11:25:21.709" v="58" actId="1036"/>
          <ac:picMkLst>
            <pc:docMk/>
            <pc:sldMk cId="713277594" sldId="279"/>
            <ac:picMk id="7" creationId="{1FBE407F-A60C-4626-BFA0-C88DB77D064B}"/>
          </ac:picMkLst>
        </pc:picChg>
        <pc:picChg chg="add del mod">
          <ac:chgData name="hassan MH" userId="84cd2103f36ef0dc" providerId="LiveId" clId="{26A236A5-DE7F-40A5-93CB-9EED2B990397}" dt="2020-06-29T11:24:02.799" v="32" actId="478"/>
          <ac:picMkLst>
            <pc:docMk/>
            <pc:sldMk cId="713277594" sldId="279"/>
            <ac:picMk id="8" creationId="{3D667814-5CE2-4587-9D19-EE026CD957C3}"/>
          </ac:picMkLst>
        </pc:picChg>
        <pc:picChg chg="add del mod">
          <ac:chgData name="hassan MH" userId="84cd2103f36ef0dc" providerId="LiveId" clId="{26A236A5-DE7F-40A5-93CB-9EED2B990397}" dt="2020-06-29T11:27:34.367" v="152" actId="478"/>
          <ac:picMkLst>
            <pc:docMk/>
            <pc:sldMk cId="713277594" sldId="279"/>
            <ac:picMk id="9" creationId="{17D7F134-49D4-4759-AEFC-39ED58AC29E5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3267084846" sldId="279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769206725" sldId="280"/>
        </pc:sldMkLst>
      </pc:sldChg>
      <pc:sldChg chg="addSp delSp modSp new mod">
        <pc:chgData name="hassan MH" userId="84cd2103f36ef0dc" providerId="LiveId" clId="{26A236A5-DE7F-40A5-93CB-9EED2B990397}" dt="2020-06-29T12:32:22.113" v="1136" actId="121"/>
        <pc:sldMkLst>
          <pc:docMk/>
          <pc:sldMk cId="3907291077" sldId="280"/>
        </pc:sldMkLst>
        <pc:spChg chg="del">
          <ac:chgData name="hassan MH" userId="84cd2103f36ef0dc" providerId="LiveId" clId="{26A236A5-DE7F-40A5-93CB-9EED2B990397}" dt="2020-06-29T11:31:37.298" v="204" actId="478"/>
          <ac:spMkLst>
            <pc:docMk/>
            <pc:sldMk cId="3907291077" sldId="280"/>
            <ac:spMk id="2" creationId="{B8E24721-ADAC-40F5-8656-E0CDDA09A482}"/>
          </ac:spMkLst>
        </pc:spChg>
        <pc:spChg chg="del">
          <ac:chgData name="hassan MH" userId="84cd2103f36ef0dc" providerId="LiveId" clId="{26A236A5-DE7F-40A5-93CB-9EED2B990397}" dt="2020-06-29T11:31:37.298" v="204" actId="478"/>
          <ac:spMkLst>
            <pc:docMk/>
            <pc:sldMk cId="3907291077" sldId="280"/>
            <ac:spMk id="3" creationId="{072CF134-D461-49D0-BA75-962F07105F05}"/>
          </ac:spMkLst>
        </pc:spChg>
        <pc:spChg chg="add del mod">
          <ac:chgData name="hassan MH" userId="84cd2103f36ef0dc" providerId="LiveId" clId="{26A236A5-DE7F-40A5-93CB-9EED2B990397}" dt="2020-06-29T11:34:57.595" v="324" actId="478"/>
          <ac:spMkLst>
            <pc:docMk/>
            <pc:sldMk cId="3907291077" sldId="280"/>
            <ac:spMk id="7" creationId="{CD86A01C-686C-4207-99E4-D828EFE6C462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9" creationId="{D0289590-4A7F-4537-B0F4-D1F18A02DAF6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10" creationId="{29471285-1EB4-47E2-A44B-806D5BABA067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11" creationId="{697B6E97-B340-48E8-A646-A5620D97C116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12" creationId="{985595B6-8241-4156-90FD-63EE1770F56B}"/>
          </ac:spMkLst>
        </pc:spChg>
        <pc:spChg chg="add mod">
          <ac:chgData name="hassan MH" userId="84cd2103f36ef0dc" providerId="LiveId" clId="{26A236A5-DE7F-40A5-93CB-9EED2B990397}" dt="2020-06-29T12:32:22.113" v="1136" actId="121"/>
          <ac:spMkLst>
            <pc:docMk/>
            <pc:sldMk cId="3907291077" sldId="280"/>
            <ac:spMk id="13" creationId="{42CAC479-5366-42BA-BCBB-9DEC1970F841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28" creationId="{8203CF2E-DB9C-4315-B4B8-29336AEE687D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29" creationId="{3A77E792-9F6B-49C3-82B3-D04C515E3628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4" creationId="{94E14F62-6603-4C88-B267-13515BDFE2F5}"/>
          </ac:spMkLst>
        </pc:spChg>
        <pc:spChg chg="add mod">
          <ac:chgData name="hassan MH" userId="84cd2103f36ef0dc" providerId="LiveId" clId="{26A236A5-DE7F-40A5-93CB-9EED2B990397}" dt="2020-06-29T11:45:45.879" v="530" actId="571"/>
          <ac:spMkLst>
            <pc:docMk/>
            <pc:sldMk cId="3907291077" sldId="280"/>
            <ac:spMk id="36" creationId="{340E4030-B0AA-4FAE-8D36-F5CF26D56CA5}"/>
          </ac:spMkLst>
        </pc:spChg>
        <pc:spChg chg="add mod">
          <ac:chgData name="hassan MH" userId="84cd2103f36ef0dc" providerId="LiveId" clId="{26A236A5-DE7F-40A5-93CB-9EED2B990397}" dt="2020-06-29T11:45:45.879" v="530" actId="571"/>
          <ac:spMkLst>
            <pc:docMk/>
            <pc:sldMk cId="3907291077" sldId="280"/>
            <ac:spMk id="37" creationId="{882A82AC-04B2-4016-93DF-9434F2973847}"/>
          </ac:spMkLst>
        </pc:spChg>
        <pc:spChg chg="add mod">
          <ac:chgData name="hassan MH" userId="84cd2103f36ef0dc" providerId="LiveId" clId="{26A236A5-DE7F-40A5-93CB-9EED2B990397}" dt="2020-06-29T11:45:45.527" v="529" actId="571"/>
          <ac:spMkLst>
            <pc:docMk/>
            <pc:sldMk cId="3907291077" sldId="280"/>
            <ac:spMk id="39" creationId="{D14CA966-39F9-4983-80A4-7D5DEC22573F}"/>
          </ac:spMkLst>
        </pc:spChg>
        <pc:spChg chg="add mod">
          <ac:chgData name="hassan MH" userId="84cd2103f36ef0dc" providerId="LiveId" clId="{26A236A5-DE7F-40A5-93CB-9EED2B990397}" dt="2020-06-29T11:45:45.527" v="529" actId="571"/>
          <ac:spMkLst>
            <pc:docMk/>
            <pc:sldMk cId="3907291077" sldId="280"/>
            <ac:spMk id="40" creationId="{D413E496-8B65-4368-A36C-C0FA1BFC009C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42" creationId="{AA6BC45C-1F04-4790-8138-729003D694E6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43" creationId="{9137CABD-EC00-4F20-8E0F-10EC728C80E2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45" creationId="{22E4F82D-5A40-4D52-AB03-3A5AEFA10C3E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46" creationId="{372EDC6C-020F-4AA0-8D36-9A11A0769F29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48" creationId="{0AA8F32C-9D4D-4FB5-9C40-1559396224F7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49" creationId="{7C039499-BE78-4243-A9CE-2DE396417498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51" creationId="{F559A4D9-F4C9-4CC2-A46D-82C8214C2742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52" creationId="{90F23B41-6383-4274-A139-F840B29072FD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54" creationId="{82F9059A-9DE4-4B5F-B5B1-3864CDAA4E45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55" creationId="{BFFF3A1D-FF52-4C20-BEBD-5C6C2D339F35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58" creationId="{7A8D5CBD-B19C-4062-90D3-CEE4F4B59E21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0" creationId="{7F6CC243-620A-48D1-B054-14FA27084534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1" creationId="{FD772CEC-5851-4B34-9466-CFAAD60DE529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2" creationId="{4E86B4B7-677E-4319-8782-E87580976B9D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3" creationId="{F09FA5A9-AA67-4A65-92DC-875B69CCAE7A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4" creationId="{1B975299-62DB-40F5-8EAF-DE6F043DA27A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5" creationId="{515A3233-F2AC-4120-8C20-BCA53821F9C5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6" creationId="{B145C071-7A2C-40EA-94F6-B2272BC5CAB7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7" creationId="{8F976B63-6789-4D1E-8FA0-7F0881C4F718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8" creationId="{57A71629-7CEE-432D-A063-AB3DE42B4018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9" creationId="{3B949C47-F4B0-4E07-8C64-16C062FC7ADA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70" creationId="{BBA941FE-1C5C-49B4-8D62-1B9690E98A47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4" creationId="{A23A1925-8D6A-4D9D-B2D6-54D0A10F5D45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5" creationId="{C3447B04-16EE-45F4-8DDB-79B14E2DAE98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6" creationId="{D83AB5F3-DBE5-4D08-9E67-67FEC3BD5E90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7" creationId="{6E9280C3-27FD-42E2-A37A-90D961C57263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8" creationId="{7B60097D-E273-4995-A4ED-1CDDD706CE4C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9" creationId="{E0D7E122-B870-464B-BF06-4320B81A8DB2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80" creationId="{7733A08D-5590-42F2-8C2B-7D4DC2F69EE0}"/>
          </ac:spMkLst>
        </pc:spChg>
        <pc:grpChg chg="add mod">
          <ac:chgData name="hassan MH" userId="84cd2103f36ef0dc" providerId="LiveId" clId="{26A236A5-DE7F-40A5-93CB-9EED2B990397}" dt="2020-06-29T11:40:30.814" v="485"/>
          <ac:grpSpMkLst>
            <pc:docMk/>
            <pc:sldMk cId="3907291077" sldId="280"/>
            <ac:grpSpMk id="30" creationId="{2DF6E2E5-9742-495F-9958-15E27605DE6E}"/>
          </ac:grpSpMkLst>
        </pc:grpChg>
        <pc:grpChg chg="mod">
          <ac:chgData name="hassan MH" userId="84cd2103f36ef0dc" providerId="LiveId" clId="{26A236A5-DE7F-40A5-93CB-9EED2B990397}" dt="2020-06-29T11:54:52.873" v="623" actId="27803"/>
          <ac:grpSpMkLst>
            <pc:docMk/>
            <pc:sldMk cId="3907291077" sldId="280"/>
            <ac:grpSpMk id="57" creationId="{B208505A-0DCD-4AF8-AC27-49BA7188EFE9}"/>
          </ac:grpSpMkLst>
        </pc:grpChg>
        <pc:grpChg chg="mod">
          <ac:chgData name="hassan MH" userId="84cd2103f36ef0dc" providerId="LiveId" clId="{26A236A5-DE7F-40A5-93CB-9EED2B990397}" dt="2020-06-29T11:54:52.873" v="623" actId="27803"/>
          <ac:grpSpMkLst>
            <pc:docMk/>
            <pc:sldMk cId="3907291077" sldId="280"/>
            <ac:grpSpMk id="59" creationId="{B208505A-0DCD-4AF8-AC27-49BA7188EFE9}"/>
          </ac:grpSpMkLst>
        </pc:grpChg>
        <pc:grpChg chg="mod">
          <ac:chgData name="hassan MH" userId="84cd2103f36ef0dc" providerId="LiveId" clId="{26A236A5-DE7F-40A5-93CB-9EED2B990397}" dt="2020-06-29T11:54:58.072" v="625" actId="27803"/>
          <ac:grpSpMkLst>
            <pc:docMk/>
            <pc:sldMk cId="3907291077" sldId="280"/>
            <ac:grpSpMk id="72" creationId="{48E9ABFC-1446-40DE-BC09-77F7C1B46D7A}"/>
          </ac:grpSpMkLst>
        </pc:grpChg>
        <pc:grpChg chg="mod">
          <ac:chgData name="hassan MH" userId="84cd2103f36ef0dc" providerId="LiveId" clId="{26A236A5-DE7F-40A5-93CB-9EED2B990397}" dt="2020-06-29T11:54:58.072" v="625" actId="27803"/>
          <ac:grpSpMkLst>
            <pc:docMk/>
            <pc:sldMk cId="3907291077" sldId="280"/>
            <ac:grpSpMk id="73" creationId="{48E9ABFC-1446-40DE-BC09-77F7C1B46D7A}"/>
          </ac:grpSpMkLst>
        </pc:grpChg>
        <pc:picChg chg="add del mod">
          <ac:chgData name="hassan MH" userId="84cd2103f36ef0dc" providerId="LiveId" clId="{26A236A5-DE7F-40A5-93CB-9EED2B990397}" dt="2020-06-29T11:55:21.375" v="642" actId="478"/>
          <ac:picMkLst>
            <pc:docMk/>
            <pc:sldMk cId="3907291077" sldId="280"/>
            <ac:picMk id="4" creationId="{F67BCB9F-DC32-4573-B137-A8897E1F4398}"/>
          </ac:picMkLst>
        </pc:picChg>
        <pc:picChg chg="add del">
          <ac:chgData name="hassan MH" userId="84cd2103f36ef0dc" providerId="LiveId" clId="{26A236A5-DE7F-40A5-93CB-9EED2B990397}" dt="2020-06-29T11:32:22.765" v="210"/>
          <ac:picMkLst>
            <pc:docMk/>
            <pc:sldMk cId="3907291077" sldId="280"/>
            <ac:picMk id="5" creationId="{94BCF945-6723-4379-9833-F37912790B51}"/>
          </ac:picMkLst>
        </pc:picChg>
        <pc:picChg chg="add del mod">
          <ac:chgData name="hassan MH" userId="84cd2103f36ef0dc" providerId="LiveId" clId="{26A236A5-DE7F-40A5-93CB-9EED2B990397}" dt="2020-06-29T11:32:40.653" v="217" actId="478"/>
          <ac:picMkLst>
            <pc:docMk/>
            <pc:sldMk cId="3907291077" sldId="280"/>
            <ac:picMk id="6" creationId="{F5E07B6B-C1F1-4BB9-8D98-C9D9EC08AAC6}"/>
          </ac:picMkLst>
        </pc:picChg>
        <pc:picChg chg="add del mod">
          <ac:chgData name="hassan MH" userId="84cd2103f36ef0dc" providerId="LiveId" clId="{26A236A5-DE7F-40A5-93CB-9EED2B990397}" dt="2020-06-29T11:52:06.573" v="590" actId="478"/>
          <ac:picMkLst>
            <pc:docMk/>
            <pc:sldMk cId="3907291077" sldId="280"/>
            <ac:picMk id="8" creationId="{4F937034-A076-44AB-9284-7C67BD453D66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15" creationId="{EC02E041-85BB-4B28-9BD9-1F1628DD17C9}"/>
          </ac:picMkLst>
        </pc:picChg>
        <pc:picChg chg="add del mod">
          <ac:chgData name="hassan MH" userId="84cd2103f36ef0dc" providerId="LiveId" clId="{26A236A5-DE7F-40A5-93CB-9EED2B990397}" dt="2020-06-29T11:52:25.407" v="599" actId="478"/>
          <ac:picMkLst>
            <pc:docMk/>
            <pc:sldMk cId="3907291077" sldId="280"/>
            <ac:picMk id="17" creationId="{9B32C73D-F800-4A0E-AB27-A299311AE870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19" creationId="{10BAA936-B63E-4169-BF34-A3F0FF41520A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1" creationId="{FA5F85ED-38D5-40D8-AE05-E5F3009EB255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3" creationId="{E7AD0E84-5C54-4D90-B095-095D6A3648E2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5" creationId="{BD511A1A-C34D-4DDE-97B9-CA65D27028FC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7" creationId="{0CB95F5E-8991-418E-8ED6-A81713836713}"/>
          </ac:picMkLst>
        </pc:picChg>
        <pc:picChg chg="add mod">
          <ac:chgData name="hassan MH" userId="84cd2103f36ef0dc" providerId="LiveId" clId="{26A236A5-DE7F-40A5-93CB-9EED2B990397}" dt="2020-06-29T11:45:45.879" v="530" actId="571"/>
          <ac:picMkLst>
            <pc:docMk/>
            <pc:sldMk cId="3907291077" sldId="280"/>
            <ac:picMk id="35" creationId="{54F6B599-74AD-411E-951A-58A1F2D413DB}"/>
          </ac:picMkLst>
        </pc:picChg>
        <pc:picChg chg="add mod">
          <ac:chgData name="hassan MH" userId="84cd2103f36ef0dc" providerId="LiveId" clId="{26A236A5-DE7F-40A5-93CB-9EED2B990397}" dt="2020-06-29T11:45:45.527" v="529" actId="571"/>
          <ac:picMkLst>
            <pc:docMk/>
            <pc:sldMk cId="3907291077" sldId="280"/>
            <ac:picMk id="38" creationId="{6DA0A9CF-A32F-4640-AB4F-576ACCB7C35D}"/>
          </ac:picMkLst>
        </pc:picChg>
        <pc:picChg chg="add del mod">
          <ac:chgData name="hassan MH" userId="84cd2103f36ef0dc" providerId="LiveId" clId="{26A236A5-DE7F-40A5-93CB-9EED2B990397}" dt="2020-06-29T11:46:13.204" v="547" actId="478"/>
          <ac:picMkLst>
            <pc:docMk/>
            <pc:sldMk cId="3907291077" sldId="280"/>
            <ac:picMk id="41" creationId="{7DA0C46C-C0F3-457D-BFE2-8A4C59A159C0}"/>
          </ac:picMkLst>
        </pc:picChg>
        <pc:picChg chg="add del mod">
          <ac:chgData name="hassan MH" userId="84cd2103f36ef0dc" providerId="LiveId" clId="{26A236A5-DE7F-40A5-93CB-9EED2B990397}" dt="2020-06-29T11:46:12.537" v="546" actId="478"/>
          <ac:picMkLst>
            <pc:docMk/>
            <pc:sldMk cId="3907291077" sldId="280"/>
            <ac:picMk id="44" creationId="{E9BB61B6-5EC8-4BB9-BD0C-1A032AFC8FC0}"/>
          </ac:picMkLst>
        </pc:picChg>
        <pc:picChg chg="add del mod">
          <ac:chgData name="hassan MH" userId="84cd2103f36ef0dc" providerId="LiveId" clId="{26A236A5-DE7F-40A5-93CB-9EED2B990397}" dt="2020-06-29T11:46:10.308" v="543" actId="478"/>
          <ac:picMkLst>
            <pc:docMk/>
            <pc:sldMk cId="3907291077" sldId="280"/>
            <ac:picMk id="47" creationId="{27E09EB7-215D-4B79-84AF-70C5CD0E434F}"/>
          </ac:picMkLst>
        </pc:picChg>
        <pc:picChg chg="add del mod">
          <ac:chgData name="hassan MH" userId="84cd2103f36ef0dc" providerId="LiveId" clId="{26A236A5-DE7F-40A5-93CB-9EED2B990397}" dt="2020-06-29T11:46:10.990" v="544" actId="478"/>
          <ac:picMkLst>
            <pc:docMk/>
            <pc:sldMk cId="3907291077" sldId="280"/>
            <ac:picMk id="50" creationId="{FD3BFFCF-F0FA-4875-BCF6-2DC98D1D4302}"/>
          </ac:picMkLst>
        </pc:picChg>
        <pc:picChg chg="add del mod">
          <ac:chgData name="hassan MH" userId="84cd2103f36ef0dc" providerId="LiveId" clId="{26A236A5-DE7F-40A5-93CB-9EED2B990397}" dt="2020-06-29T11:46:11.593" v="545" actId="478"/>
          <ac:picMkLst>
            <pc:docMk/>
            <pc:sldMk cId="3907291077" sldId="280"/>
            <ac:picMk id="53" creationId="{95C3CC83-E797-450B-ADA2-80CCF2F25D20}"/>
          </ac:picMkLst>
        </pc:picChg>
        <pc:picChg chg="add del mod">
          <ac:chgData name="hassan MH" userId="84cd2103f36ef0dc" providerId="LiveId" clId="{26A236A5-DE7F-40A5-93CB-9EED2B990397}" dt="2020-06-29T11:55:20.977" v="641"/>
          <ac:picMkLst>
            <pc:docMk/>
            <pc:sldMk cId="3907291077" sldId="280"/>
            <ac:picMk id="56" creationId="{B208505A-0DCD-4AF8-AC27-49BA7188EFE9}"/>
          </ac:picMkLst>
        </pc:picChg>
        <pc:picChg chg="add del">
          <ac:chgData name="hassan MH" userId="84cd2103f36ef0dc" providerId="LiveId" clId="{26A236A5-DE7F-40A5-93CB-9EED2B990397}" dt="2020-06-29T11:55:01.359" v="627"/>
          <ac:picMkLst>
            <pc:docMk/>
            <pc:sldMk cId="3907291077" sldId="280"/>
            <ac:picMk id="71" creationId="{48E9ABFC-1446-40DE-BC09-77F7C1B46D7A}"/>
          </ac:picMkLst>
        </pc:picChg>
        <pc:picChg chg="add del mod">
          <ac:chgData name="hassan MH" userId="84cd2103f36ef0dc" providerId="LiveId" clId="{26A236A5-DE7F-40A5-93CB-9EED2B990397}" dt="2020-06-29T11:55:18.250" v="633"/>
          <ac:picMkLst>
            <pc:docMk/>
            <pc:sldMk cId="3907291077" sldId="280"/>
            <ac:picMk id="81" creationId="{02CFDC44-7DEA-49C6-8D18-E51CFA893CF0}"/>
          </ac:picMkLst>
        </pc:picChg>
        <pc:picChg chg="add del mod">
          <ac:chgData name="hassan MH" userId="84cd2103f36ef0dc" providerId="LiveId" clId="{26A236A5-DE7F-40A5-93CB-9EED2B990397}" dt="2020-06-29T11:57:04.061" v="662" actId="478"/>
          <ac:picMkLst>
            <pc:docMk/>
            <pc:sldMk cId="3907291077" sldId="280"/>
            <ac:picMk id="82" creationId="{7835529B-E7E2-4089-BAD9-11D25E299CDC}"/>
          </ac:picMkLst>
        </pc:picChg>
        <pc:picChg chg="add del mod">
          <ac:chgData name="hassan MH" userId="84cd2103f36ef0dc" providerId="LiveId" clId="{26A236A5-DE7F-40A5-93CB-9EED2B990397}" dt="2020-06-29T11:57:03.343" v="661" actId="478"/>
          <ac:picMkLst>
            <pc:docMk/>
            <pc:sldMk cId="3907291077" sldId="280"/>
            <ac:picMk id="83" creationId="{B04EB874-9E1B-4347-B11A-9F7D2B9AF457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845747023" sldId="281"/>
        </pc:sldMkLst>
      </pc:sldChg>
      <pc:sldChg chg="addSp delSp modSp add mod">
        <pc:chgData name="hassan MH" userId="84cd2103f36ef0dc" providerId="LiveId" clId="{26A236A5-DE7F-40A5-93CB-9EED2B990397}" dt="2020-06-29T12:32:29.502" v="1138" actId="121"/>
        <pc:sldMkLst>
          <pc:docMk/>
          <pc:sldMk cId="1635452355" sldId="281"/>
        </pc:sldMkLst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10" creationId="{29471285-1EB4-47E2-A44B-806D5BABA067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11" creationId="{697B6E97-B340-48E8-A646-A5620D97C116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12" creationId="{985595B6-8241-4156-90FD-63EE1770F56B}"/>
          </ac:spMkLst>
        </pc:spChg>
        <pc:spChg chg="del">
          <ac:chgData name="hassan MH" userId="84cd2103f36ef0dc" providerId="LiveId" clId="{26A236A5-DE7F-40A5-93CB-9EED2B990397}" dt="2020-06-29T12:01:12.481" v="739" actId="478"/>
          <ac:spMkLst>
            <pc:docMk/>
            <pc:sldMk cId="1635452355" sldId="281"/>
            <ac:spMk id="13" creationId="{42CAC479-5366-42BA-BCBB-9DEC1970F841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28" creationId="{8203CF2E-DB9C-4315-B4B8-29336AEE687D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29" creationId="{3A77E792-9F6B-49C3-82B3-D04C515E3628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4" creationId="{94E14F62-6603-4C88-B267-13515BDFE2F5}"/>
          </ac:spMkLst>
        </pc:spChg>
        <pc:spChg chg="add del mod">
          <ac:chgData name="hassan MH" userId="84cd2103f36ef0dc" providerId="LiveId" clId="{26A236A5-DE7F-40A5-93CB-9EED2B990397}" dt="2020-06-29T11:59:43.618" v="715"/>
          <ac:spMkLst>
            <pc:docMk/>
            <pc:sldMk cId="1635452355" sldId="281"/>
            <ac:spMk id="39" creationId="{20CD921F-DBD6-4BB5-BF6B-348282EF903B}"/>
          </ac:spMkLst>
        </pc:spChg>
        <pc:spChg chg="add 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40" creationId="{C107A11B-9E20-49CA-9604-54FB4C9D7189}"/>
          </ac:spMkLst>
        </pc:spChg>
        <pc:spChg chg="add del mod">
          <ac:chgData name="hassan MH" userId="84cd2103f36ef0dc" providerId="LiveId" clId="{26A236A5-DE7F-40A5-93CB-9EED2B990397}" dt="2020-06-29T12:01:40.741" v="762" actId="478"/>
          <ac:spMkLst>
            <pc:docMk/>
            <pc:sldMk cId="1635452355" sldId="281"/>
            <ac:spMk id="41" creationId="{36030A99-8AB6-4B4B-9E39-F115F8ACCDA8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2" creationId="{AA6BC45C-1F04-4790-8138-729003D694E6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3" creationId="{9137CABD-EC00-4F20-8E0F-10EC728C80E2}"/>
          </ac:spMkLst>
        </pc:spChg>
        <pc:spChg chg="add mod">
          <ac:chgData name="hassan MH" userId="84cd2103f36ef0dc" providerId="LiveId" clId="{26A236A5-DE7F-40A5-93CB-9EED2B990397}" dt="2020-06-29T12:32:29.502" v="1138" actId="121"/>
          <ac:spMkLst>
            <pc:docMk/>
            <pc:sldMk cId="1635452355" sldId="281"/>
            <ac:spMk id="44" creationId="{66E0BB55-6D5C-4E25-8396-514D58DA1BEC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5" creationId="{22E4F82D-5A40-4D52-AB03-3A5AEFA10C3E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6" creationId="{372EDC6C-020F-4AA0-8D36-9A11A0769F29}"/>
          </ac:spMkLst>
        </pc:spChg>
        <pc:spChg chg="add 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47" creationId="{2C9CD23B-7E79-4610-998D-C7CD90CB7813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8" creationId="{0AA8F32C-9D4D-4FB5-9C40-1559396224F7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9" creationId="{7C039499-BE78-4243-A9CE-2DE396417498}"/>
          </ac:spMkLst>
        </pc:spChg>
        <pc:spChg chg="add del mod">
          <ac:chgData name="hassan MH" userId="84cd2103f36ef0dc" providerId="LiveId" clId="{26A236A5-DE7F-40A5-93CB-9EED2B990397}" dt="2020-06-29T12:02:06.946" v="766" actId="478"/>
          <ac:spMkLst>
            <pc:docMk/>
            <pc:sldMk cId="1635452355" sldId="281"/>
            <ac:spMk id="50" creationId="{5B9B200D-B1EA-4D6F-A2FB-EBADB40B8A64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1" creationId="{F559A4D9-F4C9-4CC2-A46D-82C8214C2742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2" creationId="{90F23B41-6383-4274-A139-F840B29072FD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4" creationId="{82F9059A-9DE4-4B5F-B5B1-3864CDAA4E45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5" creationId="{BFFF3A1D-FF52-4C20-BEBD-5C6C2D339F35}"/>
          </ac:spMkLst>
        </pc:spChg>
        <pc:picChg chg="add del mod modCrop">
          <ac:chgData name="hassan MH" userId="84cd2103f36ef0dc" providerId="LiveId" clId="{26A236A5-DE7F-40A5-93CB-9EED2B990397}" dt="2020-06-29T11:58:37.613" v="683" actId="478"/>
          <ac:picMkLst>
            <pc:docMk/>
            <pc:sldMk cId="1635452355" sldId="281"/>
            <ac:picMk id="2" creationId="{5B8DA272-A7D5-401D-98A5-7B73A23B7A8A}"/>
          </ac:picMkLst>
        </pc:picChg>
        <pc:picChg chg="add mod">
          <ac:chgData name="hassan MH" userId="84cd2103f36ef0dc" providerId="LiveId" clId="{26A236A5-DE7F-40A5-93CB-9EED2B990397}" dt="2020-06-29T12:00:12.826" v="729"/>
          <ac:picMkLst>
            <pc:docMk/>
            <pc:sldMk cId="1635452355" sldId="281"/>
            <ac:picMk id="3" creationId="{AF6F370E-8BC6-40AA-B02A-66ACAE8CA8BF}"/>
          </ac:picMkLst>
        </pc:picChg>
        <pc:picChg chg="del">
          <ac:chgData name="hassan MH" userId="84cd2103f36ef0dc" providerId="LiveId" clId="{26A236A5-DE7F-40A5-93CB-9EED2B990397}" dt="2020-06-29T11:58:00.550" v="665" actId="478"/>
          <ac:picMkLst>
            <pc:docMk/>
            <pc:sldMk cId="1635452355" sldId="281"/>
            <ac:picMk id="4" creationId="{F67BCB9F-DC32-4573-B137-A8897E1F4398}"/>
          </ac:picMkLst>
        </pc:picChg>
        <pc:picChg chg="add mod">
          <ac:chgData name="hassan MH" userId="84cd2103f36ef0dc" providerId="LiveId" clId="{26A236A5-DE7F-40A5-93CB-9EED2B990397}" dt="2020-06-29T11:59:49.213" v="718" actId="1076"/>
          <ac:picMkLst>
            <pc:docMk/>
            <pc:sldMk cId="1635452355" sldId="281"/>
            <ac:picMk id="5" creationId="{1592683A-A688-4CE7-9894-96E8B3F5592C}"/>
          </ac:picMkLst>
        </pc:picChg>
        <pc:picChg chg="add del mod">
          <ac:chgData name="hassan MH" userId="84cd2103f36ef0dc" providerId="LiveId" clId="{26A236A5-DE7F-40A5-93CB-9EED2B990397}" dt="2020-06-29T11:59:08.205" v="702"/>
          <ac:picMkLst>
            <pc:docMk/>
            <pc:sldMk cId="1635452355" sldId="281"/>
            <ac:picMk id="6" creationId="{676F5EBC-4815-44A7-9143-CB201E043031}"/>
          </ac:picMkLst>
        </pc:picChg>
        <pc:picChg chg="add del">
          <ac:chgData name="hassan MH" userId="84cd2103f36ef0dc" providerId="LiveId" clId="{26A236A5-DE7F-40A5-93CB-9EED2B990397}" dt="2020-06-29T11:59:20.632" v="704"/>
          <ac:picMkLst>
            <pc:docMk/>
            <pc:sldMk cId="1635452355" sldId="281"/>
            <ac:picMk id="7" creationId="{169C8606-E5B9-4F0C-A66C-64E19B171F65}"/>
          </ac:picMkLst>
        </pc:picChg>
        <pc:picChg chg="add mod">
          <ac:chgData name="hassan MH" userId="84cd2103f36ef0dc" providerId="LiveId" clId="{26A236A5-DE7F-40A5-93CB-9EED2B990397}" dt="2020-06-29T11:59:27.221" v="708" actId="1076"/>
          <ac:picMkLst>
            <pc:docMk/>
            <pc:sldMk cId="1635452355" sldId="281"/>
            <ac:picMk id="8" creationId="{8488D344-4F0B-4438-9D97-B44531B15594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15" creationId="{EC02E041-85BB-4B28-9BD9-1F1628DD17C9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19" creationId="{10BAA936-B63E-4169-BF34-A3F0FF41520A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1" creationId="{FA5F85ED-38D5-40D8-AE05-E5F3009EB255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3" creationId="{E7AD0E84-5C54-4D90-B095-095D6A3648E2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5" creationId="{BD511A1A-C34D-4DDE-97B9-CA65D27028FC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7" creationId="{0CB95F5E-8991-418E-8ED6-A81713836713}"/>
          </ac:picMkLst>
        </pc:picChg>
        <pc:picChg chg="add mod">
          <ac:chgData name="hassan MH" userId="84cd2103f36ef0dc" providerId="LiveId" clId="{26A236A5-DE7F-40A5-93CB-9EED2B990397}" dt="2020-06-29T11:59:29.485" v="710" actId="1076"/>
          <ac:picMkLst>
            <pc:docMk/>
            <pc:sldMk cId="1635452355" sldId="281"/>
            <ac:picMk id="37" creationId="{7D8C61CB-5FE4-46A7-B055-FCAC4FD71B07}"/>
          </ac:picMkLst>
        </pc:picChg>
        <pc:picChg chg="add mod">
          <ac:chgData name="hassan MH" userId="84cd2103f36ef0dc" providerId="LiveId" clId="{26A236A5-DE7F-40A5-93CB-9EED2B990397}" dt="2020-06-29T11:59:31.637" v="712" actId="1076"/>
          <ac:picMkLst>
            <pc:docMk/>
            <pc:sldMk cId="1635452355" sldId="281"/>
            <ac:picMk id="38" creationId="{39879309-2B27-4314-BA42-7B68E6894D62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129192427" sldId="282"/>
        </pc:sldMkLst>
      </pc:sldChg>
      <pc:sldChg chg="addSp delSp modSp add mod">
        <pc:chgData name="hassan MH" userId="84cd2103f36ef0dc" providerId="LiveId" clId="{26A236A5-DE7F-40A5-93CB-9EED2B990397}" dt="2020-06-29T12:33:07.026" v="1145" actId="121"/>
        <pc:sldMkLst>
          <pc:docMk/>
          <pc:sldMk cId="512269479" sldId="282"/>
        </pc:sldMkLst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10" creationId="{29471285-1EB4-47E2-A44B-806D5BABA067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3" creationId="{3FF0E8A5-AA96-4563-ABCE-FE9A9BEC9215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24" creationId="{2FFB8B1F-B96E-4CEE-A3C1-CDE7D24FA125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5" creationId="{9F6A2DD6-BF5B-4E98-A701-6BDAF78D2B16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6" creationId="{DB35F616-298C-4255-BDE6-2D988503A153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27" creationId="{07AF4EE7-3D58-425B-AFF7-43D9D52F962E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8" creationId="{F7875C3B-F408-4F85-AAB9-E27F9AC62D13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9" creationId="{D7F22F23-2045-46C6-9156-ED75C4C1D432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35" creationId="{129EAE4E-F8AA-4C94-A799-E7E73126131C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36" creationId="{1D388C69-E991-442B-97A9-C842C110047E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39" creationId="{05FD043D-7A6F-4990-ADCF-9B0803CF2618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40" creationId="{C107A11B-9E20-49CA-9604-54FB4C9D7189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41" creationId="{220766C3-D0EA-4F1F-905B-9D3C86B85AD7}"/>
          </ac:spMkLst>
        </pc:spChg>
        <pc:spChg chg="mod">
          <ac:chgData name="hassan MH" userId="84cd2103f36ef0dc" providerId="LiveId" clId="{26A236A5-DE7F-40A5-93CB-9EED2B990397}" dt="2020-06-29T12:33:07.026" v="1145" actId="121"/>
          <ac:spMkLst>
            <pc:docMk/>
            <pc:sldMk cId="512269479" sldId="282"/>
            <ac:spMk id="44" creationId="{66E0BB55-6D5C-4E25-8396-514D58DA1BEC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47" creationId="{2C9CD23B-7E79-4610-998D-C7CD90CB7813}"/>
          </ac:spMkLst>
        </pc:spChg>
        <pc:grpChg chg="mod">
          <ac:chgData name="hassan MH" userId="84cd2103f36ef0dc" providerId="LiveId" clId="{26A236A5-DE7F-40A5-93CB-9EED2B990397}" dt="2020-06-29T12:32:33.360" v="1139" actId="782"/>
          <ac:grpSpMkLst>
            <pc:docMk/>
            <pc:sldMk cId="512269479" sldId="282"/>
            <ac:grpSpMk id="30" creationId="{2DF6E2E5-9742-495F-9958-15E27605DE6E}"/>
          </ac:grpSpMkLst>
        </pc:grp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6" creationId="{E949E537-1BA9-448A-9195-9E4C40D1FAEA}"/>
          </ac:graphicFrameMkLst>
        </pc:graphicFrame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20" creationId="{A7A1530C-563C-48FD-B557-5BD4FBB0B0D3}"/>
          </ac:graphicFrameMkLst>
        </pc:graphicFrame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21" creationId="{4E000894-EF48-4DCA-A502-6E37675E5E52}"/>
          </ac:graphicFrameMkLst>
        </pc:graphicFrame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42" creationId="{1965A950-5561-4111-A078-A06302441CCB}"/>
          </ac:graphicFrameMkLst>
        </pc:graphicFrameChg>
        <pc:picChg chg="del">
          <ac:chgData name="hassan MH" userId="84cd2103f36ef0dc" providerId="LiveId" clId="{26A236A5-DE7F-40A5-93CB-9EED2B990397}" dt="2020-06-29T12:03:19.152" v="778" actId="478"/>
          <ac:picMkLst>
            <pc:docMk/>
            <pc:sldMk cId="512269479" sldId="282"/>
            <ac:picMk id="3" creationId="{AF6F370E-8BC6-40AA-B02A-66ACAE8CA8BF}"/>
          </ac:picMkLst>
        </pc:picChg>
        <pc:picChg chg="del">
          <ac:chgData name="hassan MH" userId="84cd2103f36ef0dc" providerId="LiveId" clId="{26A236A5-DE7F-40A5-93CB-9EED2B990397}" dt="2020-06-29T12:03:19.832" v="779" actId="478"/>
          <ac:picMkLst>
            <pc:docMk/>
            <pc:sldMk cId="512269479" sldId="282"/>
            <ac:picMk id="5" creationId="{1592683A-A688-4CE7-9894-96E8B3F5592C}"/>
          </ac:picMkLst>
        </pc:picChg>
        <pc:picChg chg="del">
          <ac:chgData name="hassan MH" userId="84cd2103f36ef0dc" providerId="LiveId" clId="{26A236A5-DE7F-40A5-93CB-9EED2B990397}" dt="2020-06-29T12:03:21.189" v="780" actId="478"/>
          <ac:picMkLst>
            <pc:docMk/>
            <pc:sldMk cId="512269479" sldId="282"/>
            <ac:picMk id="8" creationId="{8488D344-4F0B-4438-9D97-B44531B15594}"/>
          </ac:picMkLst>
        </pc:picChg>
        <pc:picChg chg="del">
          <ac:chgData name="hassan MH" userId="84cd2103f36ef0dc" providerId="LiveId" clId="{26A236A5-DE7F-40A5-93CB-9EED2B990397}" dt="2020-06-29T12:03:21.189" v="780" actId="478"/>
          <ac:picMkLst>
            <pc:docMk/>
            <pc:sldMk cId="512269479" sldId="282"/>
            <ac:picMk id="37" creationId="{7D8C61CB-5FE4-46A7-B055-FCAC4FD71B07}"/>
          </ac:picMkLst>
        </pc:picChg>
        <pc:picChg chg="del">
          <ac:chgData name="hassan MH" userId="84cd2103f36ef0dc" providerId="LiveId" clId="{26A236A5-DE7F-40A5-93CB-9EED2B990397}" dt="2020-06-29T12:03:21.189" v="780" actId="478"/>
          <ac:picMkLst>
            <pc:docMk/>
            <pc:sldMk cId="512269479" sldId="282"/>
            <ac:picMk id="38" creationId="{39879309-2B27-4314-BA42-7B68E6894D62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755365983" sldId="283"/>
        </pc:sldMkLst>
      </pc:sldChg>
      <pc:sldChg chg="addSp delSp modSp add mod ord">
        <pc:chgData name="hassan MH" userId="84cd2103f36ef0dc" providerId="LiveId" clId="{26A236A5-DE7F-40A5-93CB-9EED2B990397}" dt="2020-06-29T12:32:48.341" v="1141" actId="121"/>
        <pc:sldMkLst>
          <pc:docMk/>
          <pc:sldMk cId="4145777603" sldId="283"/>
        </pc:sldMkLst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10" creationId="{29471285-1EB4-47E2-A44B-806D5BABA067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3" creationId="{3FF0E8A5-AA96-4563-ABCE-FE9A9BEC9215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4" creationId="{2FFB8B1F-B96E-4CEE-A3C1-CDE7D24FA125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5" creationId="{9F6A2DD6-BF5B-4E98-A701-6BDAF78D2B16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6" creationId="{DB35F616-298C-4255-BDE6-2D988503A153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7" creationId="{07AF4EE7-3D58-425B-AFF7-43D9D52F962E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8" creationId="{F7875C3B-F408-4F85-AAB9-E27F9AC62D13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9" creationId="{D7F22F23-2045-46C6-9156-ED75C4C1D432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4" creationId="{94E14F62-6603-4C88-B267-13515BDFE2F5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35" creationId="{129EAE4E-F8AA-4C94-A799-E7E73126131C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36" creationId="{1D388C69-E991-442B-97A9-C842C110047E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39" creationId="{05FD043D-7A6F-4990-ADCF-9B0803CF2618}"/>
          </ac:spMkLst>
        </pc:spChg>
        <pc:spChg chg="del">
          <ac:chgData name="hassan MH" userId="84cd2103f36ef0dc" providerId="LiveId" clId="{26A236A5-DE7F-40A5-93CB-9EED2B990397}" dt="2020-06-29T12:08:54.615" v="856" actId="478"/>
          <ac:spMkLst>
            <pc:docMk/>
            <pc:sldMk cId="4145777603" sldId="283"/>
            <ac:spMk id="40" creationId="{C107A11B-9E20-49CA-9604-54FB4C9D7189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41" creationId="{220766C3-D0EA-4F1F-905B-9D3C86B85AD7}"/>
          </ac:spMkLst>
        </pc:spChg>
        <pc:spChg chg="mod">
          <ac:chgData name="hassan MH" userId="84cd2103f36ef0dc" providerId="LiveId" clId="{26A236A5-DE7F-40A5-93CB-9EED2B990397}" dt="2020-06-29T12:32:48.341" v="1141" actId="121"/>
          <ac:spMkLst>
            <pc:docMk/>
            <pc:sldMk cId="4145777603" sldId="283"/>
            <ac:spMk id="44" creationId="{66E0BB55-6D5C-4E25-8396-514D58DA1BEC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5" creationId="{DC7D5640-53D3-44D4-BB0A-D4AC118F934A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6" creationId="{2548FE81-09FC-4BC2-AC0E-B8A702D1991D}"/>
          </ac:spMkLst>
        </pc:spChg>
        <pc:spChg chg="del">
          <ac:chgData name="hassan MH" userId="84cd2103f36ef0dc" providerId="LiveId" clId="{26A236A5-DE7F-40A5-93CB-9EED2B990397}" dt="2020-06-29T12:08:54.615" v="856" actId="478"/>
          <ac:spMkLst>
            <pc:docMk/>
            <pc:sldMk cId="4145777603" sldId="283"/>
            <ac:spMk id="47" creationId="{2C9CD23B-7E79-4610-998D-C7CD90CB7813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8" creationId="{6D16C5B7-5B6F-4203-8A03-7ECA45EC3752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9" creationId="{B61D6C14-D2D8-4B56-9FD4-093026E261AC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50" creationId="{FFC500B8-3956-4D73-B17A-BC1E332231CD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51" creationId="{2FDCBC9E-1B27-4218-9E79-F9D2EA502CB1}"/>
          </ac:spMkLst>
        </pc:spChg>
        <pc:spChg chg="add mod">
          <ac:chgData name="hassan MH" userId="84cd2103f36ef0dc" providerId="LiveId" clId="{26A236A5-DE7F-40A5-93CB-9EED2B990397}" dt="2020-06-29T12:31:23.877" v="1121" actId="120"/>
          <ac:spMkLst>
            <pc:docMk/>
            <pc:sldMk cId="4145777603" sldId="283"/>
            <ac:spMk id="52" creationId="{A13516CD-A1A9-41E4-B88C-0181A53FBF6D}"/>
          </ac:spMkLst>
        </pc:spChg>
        <pc:spChg chg="add mod">
          <ac:chgData name="hassan MH" userId="84cd2103f36ef0dc" providerId="LiveId" clId="{26A236A5-DE7F-40A5-93CB-9EED2B990397}" dt="2020-06-29T12:31:25.939" v="1122" actId="121"/>
          <ac:spMkLst>
            <pc:docMk/>
            <pc:sldMk cId="4145777603" sldId="283"/>
            <ac:spMk id="53" creationId="{8BADBB1C-B466-4BF8-9AD3-EB9B520A3DAA}"/>
          </ac:spMkLst>
        </pc:sp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6" creationId="{E949E537-1BA9-448A-9195-9E4C40D1FAEA}"/>
          </ac:graphicFrameMkLst>
        </pc:graphicFrame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20" creationId="{A7A1530C-563C-48FD-B557-5BD4FBB0B0D3}"/>
          </ac:graphicFrameMkLst>
        </pc:graphicFrame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21" creationId="{4E000894-EF48-4DCA-A502-6E37675E5E52}"/>
          </ac:graphicFrameMkLst>
        </pc:graphicFrame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42" creationId="{1965A950-5561-4111-A078-A06302441CCB}"/>
          </ac:graphicFrameMkLst>
        </pc:graphicFrameChg>
        <pc:picChg chg="add mod">
          <ac:chgData name="hassan MH" userId="84cd2103f36ef0dc" providerId="LiveId" clId="{26A236A5-DE7F-40A5-93CB-9EED2B990397}" dt="2020-06-29T12:09:19.236" v="862" actId="1076"/>
          <ac:picMkLst>
            <pc:docMk/>
            <pc:sldMk cId="4145777603" sldId="283"/>
            <ac:picMk id="2" creationId="{EE67C5F0-1574-4C71-AAC3-AD6E703C5BF5}"/>
          </ac:picMkLst>
        </pc:picChg>
        <pc:picChg chg="add mod">
          <ac:chgData name="hassan MH" userId="84cd2103f36ef0dc" providerId="LiveId" clId="{26A236A5-DE7F-40A5-93CB-9EED2B990397}" dt="2020-06-29T12:11:26.172" v="901" actId="1076"/>
          <ac:picMkLst>
            <pc:docMk/>
            <pc:sldMk cId="4145777603" sldId="283"/>
            <ac:picMk id="3" creationId="{41352148-9CD3-4E33-B6C0-DF72F7CA2ABE}"/>
          </ac:picMkLst>
        </pc:picChg>
        <pc:picChg chg="add mod">
          <ac:chgData name="hassan MH" userId="84cd2103f36ef0dc" providerId="LiveId" clId="{26A236A5-DE7F-40A5-93CB-9EED2B990397}" dt="2020-06-29T12:10:15.816" v="875" actId="1076"/>
          <ac:picMkLst>
            <pc:docMk/>
            <pc:sldMk cId="4145777603" sldId="283"/>
            <ac:picMk id="37" creationId="{4D7E6C43-E0A7-42A6-8F60-C50B66F810DB}"/>
          </ac:picMkLst>
        </pc:picChg>
        <pc:picChg chg="add mod">
          <ac:chgData name="hassan MH" userId="84cd2103f36ef0dc" providerId="LiveId" clId="{26A236A5-DE7F-40A5-93CB-9EED2B990397}" dt="2020-06-29T12:10:12.196" v="874" actId="1076"/>
          <ac:picMkLst>
            <pc:docMk/>
            <pc:sldMk cId="4145777603" sldId="283"/>
            <ac:picMk id="38" creationId="{CB9D5E17-D2A9-4F5E-AC3F-6A287A183690}"/>
          </ac:picMkLst>
        </pc:picChg>
        <pc:picChg chg="add mod">
          <ac:chgData name="hassan MH" userId="84cd2103f36ef0dc" providerId="LiveId" clId="{26A236A5-DE7F-40A5-93CB-9EED2B990397}" dt="2020-06-29T12:10:19.686" v="876" actId="1076"/>
          <ac:picMkLst>
            <pc:docMk/>
            <pc:sldMk cId="4145777603" sldId="283"/>
            <ac:picMk id="43" creationId="{C66EF6FA-1304-4026-A78C-2E70AB3310E4}"/>
          </ac:picMkLst>
        </pc:picChg>
        <pc:picChg chg="add mod">
          <ac:chgData name="hassan MH" userId="84cd2103f36ef0dc" providerId="LiveId" clId="{26A236A5-DE7F-40A5-93CB-9EED2B990397}" dt="2020-06-29T12:10:50.910" v="887" actId="1076"/>
          <ac:picMkLst>
            <pc:docMk/>
            <pc:sldMk cId="4145777603" sldId="283"/>
            <ac:picMk id="54" creationId="{C96E49AF-2AFD-494E-90EB-D87AFDFAEC86}"/>
          </ac:picMkLst>
        </pc:picChg>
        <pc:picChg chg="add mod">
          <ac:chgData name="hassan MH" userId="84cd2103f36ef0dc" providerId="LiveId" clId="{26A236A5-DE7F-40A5-93CB-9EED2B990397}" dt="2020-06-29T12:10:55.636" v="889" actId="1076"/>
          <ac:picMkLst>
            <pc:docMk/>
            <pc:sldMk cId="4145777603" sldId="283"/>
            <ac:picMk id="55" creationId="{A55A3747-EC0F-4F89-98E3-2058752ADBD9}"/>
          </ac:picMkLst>
        </pc:picChg>
      </pc:sldChg>
      <pc:sldChg chg="addSp delSp modSp add mod">
        <pc:chgData name="hassan MH" userId="84cd2103f36ef0dc" providerId="LiveId" clId="{26A236A5-DE7F-40A5-93CB-9EED2B990397}" dt="2020-06-29T12:40:48.854" v="1258" actId="27918"/>
        <pc:sldMkLst>
          <pc:docMk/>
          <pc:sldMk cId="2492330514" sldId="284"/>
        </pc:sldMkLst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10" creationId="{29471285-1EB4-47E2-A44B-806D5BABA067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23" creationId="{3FF0E8A5-AA96-4563-ABCE-FE9A9BEC9215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4" creationId="{2FFB8B1F-B96E-4CEE-A3C1-CDE7D24FA125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5" creationId="{9F6A2DD6-BF5B-4E98-A701-6BDAF78D2B16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26" creationId="{DB35F616-298C-4255-BDE6-2D988503A153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7" creationId="{07AF4EE7-3D58-425B-AFF7-43D9D52F962E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8" creationId="{F7875C3B-F408-4F85-AAB9-E27F9AC62D13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29" creationId="{D7F22F23-2045-46C6-9156-ED75C4C1D432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35" creationId="{129EAE4E-F8AA-4C94-A799-E7E73126131C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36" creationId="{1D388C69-E991-442B-97A9-C842C110047E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39" creationId="{05FD043D-7A6F-4990-ADCF-9B0803CF2618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40" creationId="{C107A11B-9E20-49CA-9604-54FB4C9D7189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41" creationId="{220766C3-D0EA-4F1F-905B-9D3C86B85AD7}"/>
          </ac:spMkLst>
        </pc:spChg>
        <pc:spChg chg="mod">
          <ac:chgData name="hassan MH" userId="84cd2103f36ef0dc" providerId="LiveId" clId="{26A236A5-DE7F-40A5-93CB-9EED2B990397}" dt="2020-06-29T12:32:52.684" v="1142" actId="121"/>
          <ac:spMkLst>
            <pc:docMk/>
            <pc:sldMk cId="2492330514" sldId="284"/>
            <ac:spMk id="44" creationId="{66E0BB55-6D5C-4E25-8396-514D58DA1BEC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47" creationId="{2C9CD23B-7E79-4610-998D-C7CD90CB7813}"/>
          </ac:spMkLst>
        </pc:spChg>
        <pc:grpChg chg="mod">
          <ac:chgData name="hassan MH" userId="84cd2103f36ef0dc" providerId="LiveId" clId="{26A236A5-DE7F-40A5-93CB-9EED2B990397}" dt="2020-06-29T12:31:29.938" v="1123" actId="782"/>
          <ac:grpSpMkLst>
            <pc:docMk/>
            <pc:sldMk cId="2492330514" sldId="284"/>
            <ac:grpSpMk id="30" creationId="{2DF6E2E5-9742-495F-9958-15E27605DE6E}"/>
          </ac:grpSpMkLst>
        </pc:grpChg>
        <pc:graphicFrameChg chg="add mod">
          <ac:chgData name="hassan MH" userId="84cd2103f36ef0dc" providerId="LiveId" clId="{26A236A5-DE7F-40A5-93CB-9EED2B990397}" dt="2020-06-29T12:31:32.953" v="1125" actId="1076"/>
          <ac:graphicFrameMkLst>
            <pc:docMk/>
            <pc:sldMk cId="2492330514" sldId="284"/>
            <ac:graphicFrameMk id="4" creationId="{4E190553-669B-4B31-B71D-E778B40B5EB3}"/>
          </ac:graphicFrameMkLst>
        </pc:graphicFrameChg>
        <pc:graphicFrameChg chg="del topLvl modGraphic">
          <ac:chgData name="hassan MH" userId="84cd2103f36ef0dc" providerId="LiveId" clId="{26A236A5-DE7F-40A5-93CB-9EED2B990397}" dt="2020-06-29T12:12:25.865" v="907" actId="478"/>
          <ac:graphicFrameMkLst>
            <pc:docMk/>
            <pc:sldMk cId="2492330514" sldId="284"/>
            <ac:graphicFrameMk id="6" creationId="{E949E537-1BA9-448A-9195-9E4C40D1FAEA}"/>
          </ac:graphicFrameMkLst>
        </pc:graphicFrameChg>
        <pc:graphicFrameChg chg="del">
          <ac:chgData name="hassan MH" userId="84cd2103f36ef0dc" providerId="LiveId" clId="{26A236A5-DE7F-40A5-93CB-9EED2B990397}" dt="2020-06-29T12:12:26.742" v="908" actId="478"/>
          <ac:graphicFrameMkLst>
            <pc:docMk/>
            <pc:sldMk cId="2492330514" sldId="284"/>
            <ac:graphicFrameMk id="20" creationId="{A7A1530C-563C-48FD-B557-5BD4FBB0B0D3}"/>
          </ac:graphicFrameMkLst>
        </pc:graphicFrameChg>
        <pc:graphicFrameChg chg="del">
          <ac:chgData name="hassan MH" userId="84cd2103f36ef0dc" providerId="LiveId" clId="{26A236A5-DE7F-40A5-93CB-9EED2B990397}" dt="2020-06-29T12:12:30.099" v="909" actId="478"/>
          <ac:graphicFrameMkLst>
            <pc:docMk/>
            <pc:sldMk cId="2492330514" sldId="284"/>
            <ac:graphicFrameMk id="21" creationId="{4E000894-EF48-4DCA-A502-6E37675E5E52}"/>
          </ac:graphicFrameMkLst>
        </pc:graphicFrameChg>
        <pc:graphicFrameChg chg="add mod">
          <ac:chgData name="hassan MH" userId="84cd2103f36ef0dc" providerId="LiveId" clId="{26A236A5-DE7F-40A5-93CB-9EED2B990397}" dt="2020-06-29T12:31:29.938" v="1123" actId="782"/>
          <ac:graphicFrameMkLst>
            <pc:docMk/>
            <pc:sldMk cId="2492330514" sldId="284"/>
            <ac:graphicFrameMk id="37" creationId="{4DDE8A01-1471-4421-A086-2A882220E302}"/>
          </ac:graphicFrameMkLst>
        </pc:graphicFrameChg>
        <pc:graphicFrameChg chg="add mod">
          <ac:chgData name="hassan MH" userId="84cd2103f36ef0dc" providerId="LiveId" clId="{26A236A5-DE7F-40A5-93CB-9EED2B990397}" dt="2020-06-29T12:31:29.938" v="1123" actId="782"/>
          <ac:graphicFrameMkLst>
            <pc:docMk/>
            <pc:sldMk cId="2492330514" sldId="284"/>
            <ac:graphicFrameMk id="38" creationId="{98D63688-0802-4C81-82AC-282D87C607F6}"/>
          </ac:graphicFrameMkLst>
        </pc:graphicFrameChg>
        <pc:graphicFrameChg chg="del">
          <ac:chgData name="hassan MH" userId="84cd2103f36ef0dc" providerId="LiveId" clId="{26A236A5-DE7F-40A5-93CB-9EED2B990397}" dt="2020-06-29T12:12:31.368" v="910" actId="478"/>
          <ac:graphicFrameMkLst>
            <pc:docMk/>
            <pc:sldMk cId="2492330514" sldId="284"/>
            <ac:graphicFrameMk id="42" creationId="{1965A950-5561-4111-A078-A06302441CCB}"/>
          </ac:graphicFrameMkLst>
        </pc:graphicFrameChg>
        <pc:graphicFrameChg chg="add mod">
          <ac:chgData name="hassan MH" userId="84cd2103f36ef0dc" providerId="LiveId" clId="{26A236A5-DE7F-40A5-93CB-9EED2B990397}" dt="2020-06-29T12:31:29.938" v="1123" actId="782"/>
          <ac:graphicFrameMkLst>
            <pc:docMk/>
            <pc:sldMk cId="2492330514" sldId="284"/>
            <ac:graphicFrameMk id="43" creationId="{E0950E00-D00F-4F7E-B0EE-06E654F5ABCA}"/>
          </ac:graphicFrameMkLst>
        </pc:graphicFrameChg>
      </pc:sldChg>
      <pc:sldChg chg="add del">
        <pc:chgData name="hassan MH" userId="84cd2103f36ef0dc" providerId="LiveId" clId="{26A236A5-DE7F-40A5-93CB-9EED2B990397}" dt="2020-06-29T12:11:58.444" v="903"/>
        <pc:sldMkLst>
          <pc:docMk/>
          <pc:sldMk cId="3025792268" sldId="284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4165435570" sldId="284"/>
        </pc:sldMkLst>
      </pc:sldChg>
      <pc:sldChg chg="addSp delSp modSp add mod">
        <pc:chgData name="hassan MH" userId="84cd2103f36ef0dc" providerId="LiveId" clId="{26A236A5-DE7F-40A5-93CB-9EED2B990397}" dt="2020-06-29T12:35:14.430" v="1212" actId="20577"/>
        <pc:sldMkLst>
          <pc:docMk/>
          <pc:sldMk cId="3946243900" sldId="285"/>
        </pc:sldMkLst>
        <pc:spChg chg="add del mod">
          <ac:chgData name="hassan MH" userId="84cd2103f36ef0dc" providerId="LiveId" clId="{26A236A5-DE7F-40A5-93CB-9EED2B990397}" dt="2020-06-29T12:19:44.464" v="951"/>
          <ac:spMkLst>
            <pc:docMk/>
            <pc:sldMk cId="3946243900" sldId="285"/>
            <ac:spMk id="6" creationId="{3EB42D66-C174-4664-B48F-8DB90C6B37B5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10" creationId="{29471285-1EB4-47E2-A44B-806D5BABA067}"/>
          </ac:spMkLst>
        </pc:spChg>
        <pc:spChg chg="add del mod">
          <ac:chgData name="hassan MH" userId="84cd2103f36ef0dc" providerId="LiveId" clId="{26A236A5-DE7F-40A5-93CB-9EED2B990397}" dt="2020-06-29T12:34:48.884" v="1192" actId="478"/>
          <ac:spMkLst>
            <pc:docMk/>
            <pc:sldMk cId="3946243900" sldId="285"/>
            <ac:spMk id="12" creationId="{957CDE68-ADC7-4D1C-B302-1F417A22A18E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4" creationId="{94E14F62-6603-4C88-B267-13515BDFE2F5}"/>
          </ac:spMkLst>
        </pc:spChg>
        <pc:spChg chg="add del mod">
          <ac:chgData name="hassan MH" userId="84cd2103f36ef0dc" providerId="LiveId" clId="{26A236A5-DE7F-40A5-93CB-9EED2B990397}" dt="2020-06-29T12:20:34.173" v="968"/>
          <ac:spMkLst>
            <pc:docMk/>
            <pc:sldMk cId="3946243900" sldId="285"/>
            <ac:spMk id="35" creationId="{0CD9B96D-E379-4A4C-BB5E-7C09B5F7885B}"/>
          </ac:spMkLst>
        </pc:spChg>
        <pc:spChg chg="add del mod">
          <ac:chgData name="hassan MH" userId="84cd2103f36ef0dc" providerId="LiveId" clId="{26A236A5-DE7F-40A5-93CB-9EED2B990397}" dt="2020-06-29T12:20:34.173" v="968"/>
          <ac:spMkLst>
            <pc:docMk/>
            <pc:sldMk cId="3946243900" sldId="285"/>
            <ac:spMk id="36" creationId="{EB830074-53F2-4758-BF4C-2D05BE18773A}"/>
          </ac:spMkLst>
        </pc:spChg>
        <pc:spChg chg="add del mod">
          <ac:chgData name="hassan MH" userId="84cd2103f36ef0dc" providerId="LiveId" clId="{26A236A5-DE7F-40A5-93CB-9EED2B990397}" dt="2020-06-29T12:34:49.588" v="1193" actId="478"/>
          <ac:spMkLst>
            <pc:docMk/>
            <pc:sldMk cId="3946243900" sldId="285"/>
            <ac:spMk id="39" creationId="{F3B86E47-5891-48A0-9FE4-D443AA674A29}"/>
          </ac:spMkLst>
        </pc:spChg>
        <pc:spChg chg="add del mod">
          <ac:chgData name="hassan MH" userId="84cd2103f36ef0dc" providerId="LiveId" clId="{26A236A5-DE7F-40A5-93CB-9EED2B990397}" dt="2020-06-29T12:34:48.197" v="1191" actId="478"/>
          <ac:spMkLst>
            <pc:docMk/>
            <pc:sldMk cId="3946243900" sldId="285"/>
            <ac:spMk id="40" creationId="{3FEDD82A-DDF5-4F60-8F4B-3CC52C1BAC14}"/>
          </ac:spMkLst>
        </pc:spChg>
        <pc:spChg chg="add del mod">
          <ac:chgData name="hassan MH" userId="84cd2103f36ef0dc" providerId="LiveId" clId="{26A236A5-DE7F-40A5-93CB-9EED2B990397}" dt="2020-06-29T12:34:47.525" v="1190" actId="478"/>
          <ac:spMkLst>
            <pc:docMk/>
            <pc:sldMk cId="3946243900" sldId="285"/>
            <ac:spMk id="41" creationId="{512AC34C-C3E2-462A-A51D-C50F66288D6E}"/>
          </ac:spMkLst>
        </pc:spChg>
        <pc:spChg chg="add mod">
          <ac:chgData name="hassan MH" userId="84cd2103f36ef0dc" providerId="LiveId" clId="{26A236A5-DE7F-40A5-93CB-9EED2B990397}" dt="2020-06-29T12:34:55.305" v="1199" actId="404"/>
          <ac:spMkLst>
            <pc:docMk/>
            <pc:sldMk cId="3946243900" sldId="285"/>
            <ac:spMk id="42" creationId="{6E284A07-7F82-429C-8C76-8DCFAE0953B6}"/>
          </ac:spMkLst>
        </pc:spChg>
        <pc:spChg chg="mod">
          <ac:chgData name="hassan MH" userId="84cd2103f36ef0dc" providerId="LiveId" clId="{26A236A5-DE7F-40A5-93CB-9EED2B990397}" dt="2020-06-29T12:34:04.798" v="1149" actId="121"/>
          <ac:spMkLst>
            <pc:docMk/>
            <pc:sldMk cId="3946243900" sldId="285"/>
            <ac:spMk id="44" creationId="{66E0BB55-6D5C-4E25-8396-514D58DA1BEC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45" creationId="{DC7D5640-53D3-44D4-BB0A-D4AC118F934A}"/>
          </ac:spMkLst>
        </pc:spChg>
        <pc:spChg chg="mod">
          <ac:chgData name="hassan MH" userId="84cd2103f36ef0dc" providerId="LiveId" clId="{26A236A5-DE7F-40A5-93CB-9EED2B990397}" dt="2020-06-29T12:34:01.939" v="1148" actId="121"/>
          <ac:spMkLst>
            <pc:docMk/>
            <pc:sldMk cId="3946243900" sldId="285"/>
            <ac:spMk id="46" creationId="{2548FE81-09FC-4BC2-AC0E-B8A702D1991D}"/>
          </ac:spMkLst>
        </pc:spChg>
        <pc:spChg chg="add mod">
          <ac:chgData name="hassan MH" userId="84cd2103f36ef0dc" providerId="LiveId" clId="{26A236A5-DE7F-40A5-93CB-9EED2B990397}" dt="2020-06-29T12:35:14.430" v="1212" actId="20577"/>
          <ac:spMkLst>
            <pc:docMk/>
            <pc:sldMk cId="3946243900" sldId="285"/>
            <ac:spMk id="47" creationId="{24AB3F0B-F44B-44AE-A9FB-806E7B5B0D99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48" creationId="{6D16C5B7-5B6F-4203-8A03-7ECA45EC3752}"/>
          </ac:spMkLst>
        </pc:spChg>
        <pc:spChg chg="mod">
          <ac:chgData name="hassan MH" userId="84cd2103f36ef0dc" providerId="LiveId" clId="{26A236A5-DE7F-40A5-93CB-9EED2B990397}" dt="2020-06-29T12:34:01.939" v="1148" actId="121"/>
          <ac:spMkLst>
            <pc:docMk/>
            <pc:sldMk cId="3946243900" sldId="285"/>
            <ac:spMk id="49" creationId="{B61D6C14-D2D8-4B56-9FD4-093026E261AC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50" creationId="{FFC500B8-3956-4D73-B17A-BC1E332231CD}"/>
          </ac:spMkLst>
        </pc:spChg>
        <pc:spChg chg="mod">
          <ac:chgData name="hassan MH" userId="84cd2103f36ef0dc" providerId="LiveId" clId="{26A236A5-DE7F-40A5-93CB-9EED2B990397}" dt="2020-06-29T12:34:01.939" v="1148" actId="121"/>
          <ac:spMkLst>
            <pc:docMk/>
            <pc:sldMk cId="3946243900" sldId="285"/>
            <ac:spMk id="51" creationId="{2FDCBC9E-1B27-4218-9E79-F9D2EA502CB1}"/>
          </ac:spMkLst>
        </pc:spChg>
        <pc:spChg chg="del">
          <ac:chgData name="hassan MH" userId="84cd2103f36ef0dc" providerId="LiveId" clId="{26A236A5-DE7F-40A5-93CB-9EED2B990397}" dt="2020-06-29T12:15:08.110" v="938" actId="478"/>
          <ac:spMkLst>
            <pc:docMk/>
            <pc:sldMk cId="3946243900" sldId="285"/>
            <ac:spMk id="52" creationId="{A13516CD-A1A9-41E4-B88C-0181A53FBF6D}"/>
          </ac:spMkLst>
        </pc:spChg>
        <pc:spChg chg="del">
          <ac:chgData name="hassan MH" userId="84cd2103f36ef0dc" providerId="LiveId" clId="{26A236A5-DE7F-40A5-93CB-9EED2B990397}" dt="2020-06-29T12:15:08.110" v="938" actId="478"/>
          <ac:spMkLst>
            <pc:docMk/>
            <pc:sldMk cId="3946243900" sldId="285"/>
            <ac:spMk id="53" creationId="{8BADBB1C-B466-4BF8-9AD3-EB9B520A3DAA}"/>
          </ac:spMkLst>
        </pc:spChg>
        <pc:spChg chg="add mod">
          <ac:chgData name="hassan MH" userId="84cd2103f36ef0dc" providerId="LiveId" clId="{26A236A5-DE7F-40A5-93CB-9EED2B990397}" dt="2020-06-29T12:35:11.978" v="1211" actId="20577"/>
          <ac:spMkLst>
            <pc:docMk/>
            <pc:sldMk cId="3946243900" sldId="285"/>
            <ac:spMk id="56" creationId="{A6B057B3-88D8-494C-B740-EBF9EB5879A4}"/>
          </ac:spMkLst>
        </pc:spChg>
        <pc:spChg chg="add mod">
          <ac:chgData name="hassan MH" userId="84cd2103f36ef0dc" providerId="LiveId" clId="{26A236A5-DE7F-40A5-93CB-9EED2B990397}" dt="2020-06-29T12:35:07.838" v="1208" actId="20577"/>
          <ac:spMkLst>
            <pc:docMk/>
            <pc:sldMk cId="3946243900" sldId="285"/>
            <ac:spMk id="57" creationId="{122C30C4-42C2-405F-BBE1-E11DB537CDEA}"/>
          </ac:spMkLst>
        </pc:spChg>
        <pc:picChg chg="del">
          <ac:chgData name="hassan MH" userId="84cd2103f36ef0dc" providerId="LiveId" clId="{26A236A5-DE7F-40A5-93CB-9EED2B990397}" dt="2020-06-29T12:15:08.110" v="938" actId="478"/>
          <ac:picMkLst>
            <pc:docMk/>
            <pc:sldMk cId="3946243900" sldId="285"/>
            <ac:picMk id="2" creationId="{EE67C5F0-1574-4C71-AAC3-AD6E703C5BF5}"/>
          </ac:picMkLst>
        </pc:picChg>
        <pc:picChg chg="del">
          <ac:chgData name="hassan MH" userId="84cd2103f36ef0dc" providerId="LiveId" clId="{26A236A5-DE7F-40A5-93CB-9EED2B990397}" dt="2020-06-29T12:15:08.546" v="939" actId="478"/>
          <ac:picMkLst>
            <pc:docMk/>
            <pc:sldMk cId="3946243900" sldId="285"/>
            <ac:picMk id="3" creationId="{41352148-9CD3-4E33-B6C0-DF72F7CA2ABE}"/>
          </ac:picMkLst>
        </pc:picChg>
        <pc:picChg chg="add del">
          <ac:chgData name="hassan MH" userId="84cd2103f36ef0dc" providerId="LiveId" clId="{26A236A5-DE7F-40A5-93CB-9EED2B990397}" dt="2020-06-29T12:17:18.208" v="941"/>
          <ac:picMkLst>
            <pc:docMk/>
            <pc:sldMk cId="3946243900" sldId="285"/>
            <ac:picMk id="4" creationId="{9F801C8E-0712-43EC-8DC4-6D609B318FDC}"/>
          </ac:picMkLst>
        </pc:picChg>
        <pc:picChg chg="add mod">
          <ac:chgData name="hassan MH" userId="84cd2103f36ef0dc" providerId="LiveId" clId="{26A236A5-DE7F-40A5-93CB-9EED2B990397}" dt="2020-06-29T12:19:29.526" v="949" actId="1076"/>
          <ac:picMkLst>
            <pc:docMk/>
            <pc:sldMk cId="3946243900" sldId="285"/>
            <ac:picMk id="5" creationId="{98FE4D73-B4F9-4755-A97D-555BECA537A1}"/>
          </ac:picMkLst>
        </pc:picChg>
        <pc:picChg chg="add mod">
          <ac:chgData name="hassan MH" userId="84cd2103f36ef0dc" providerId="LiveId" clId="{26A236A5-DE7F-40A5-93CB-9EED2B990397}" dt="2020-06-29T12:34:27.718" v="1167" actId="1076"/>
          <ac:picMkLst>
            <pc:docMk/>
            <pc:sldMk cId="3946243900" sldId="285"/>
            <ac:picMk id="7" creationId="{2F2731B5-3FB7-49FA-B49F-AA6A3BCC180F}"/>
          </ac:picMkLst>
        </pc:picChg>
        <pc:picChg chg="add del mod">
          <ac:chgData name="hassan MH" userId="84cd2103f36ef0dc" providerId="LiveId" clId="{26A236A5-DE7F-40A5-93CB-9EED2B990397}" dt="2020-06-29T12:20:01.196" v="960" actId="478"/>
          <ac:picMkLst>
            <pc:docMk/>
            <pc:sldMk cId="3946243900" sldId="285"/>
            <ac:picMk id="8" creationId="{1398E762-8169-42B6-82F8-508384BAF163}"/>
          </ac:picMkLst>
        </pc:picChg>
        <pc:picChg chg="add del mod">
          <ac:chgData name="hassan MH" userId="84cd2103f36ef0dc" providerId="LiveId" clId="{26A236A5-DE7F-40A5-93CB-9EED2B990397}" dt="2020-06-29T12:34:18.735" v="1153" actId="478"/>
          <ac:picMkLst>
            <pc:docMk/>
            <pc:sldMk cId="3946243900" sldId="285"/>
            <ac:picMk id="11" creationId="{F4660EC0-CD51-4254-84D6-D2B5ABDDBCF5}"/>
          </ac:picMkLst>
        </pc:picChg>
        <pc:picChg chg="add del mod">
          <ac:chgData name="hassan MH" userId="84cd2103f36ef0dc" providerId="LiveId" clId="{26A236A5-DE7F-40A5-93CB-9EED2B990397}" dt="2020-06-29T12:18:29.369" v="943"/>
          <ac:picMkLst>
            <pc:docMk/>
            <pc:sldMk cId="3946243900" sldId="285"/>
            <ac:picMk id="26" creationId="{44CCEECE-E33F-4693-AB47-676F1DB915BF}"/>
          </ac:picMkLst>
        </pc:picChg>
        <pc:picChg chg="mod">
          <ac:chgData name="hassan MH" userId="84cd2103f36ef0dc" providerId="LiveId" clId="{26A236A5-DE7F-40A5-93CB-9EED2B990397}" dt="2020-06-29T12:20:34.330" v="969" actId="1076"/>
          <ac:picMkLst>
            <pc:docMk/>
            <pc:sldMk cId="3946243900" sldId="285"/>
            <ac:picMk id="37" creationId="{4D7E6C43-E0A7-42A6-8F60-C50B66F810DB}"/>
          </ac:picMkLst>
        </pc:picChg>
        <pc:picChg chg="mod">
          <ac:chgData name="hassan MH" userId="84cd2103f36ef0dc" providerId="LiveId" clId="{26A236A5-DE7F-40A5-93CB-9EED2B990397}" dt="2020-06-29T12:20:34.330" v="969" actId="1076"/>
          <ac:picMkLst>
            <pc:docMk/>
            <pc:sldMk cId="3946243900" sldId="285"/>
            <ac:picMk id="38" creationId="{CB9D5E17-D2A9-4F5E-AC3F-6A287A183690}"/>
          </ac:picMkLst>
        </pc:picChg>
        <pc:picChg chg="mod">
          <ac:chgData name="hassan MH" userId="84cd2103f36ef0dc" providerId="LiveId" clId="{26A236A5-DE7F-40A5-93CB-9EED2B990397}" dt="2020-06-29T12:20:34.330" v="969" actId="1076"/>
          <ac:picMkLst>
            <pc:docMk/>
            <pc:sldMk cId="3946243900" sldId="285"/>
            <ac:picMk id="43" creationId="{C66EF6FA-1304-4026-A78C-2E70AB3310E4}"/>
          </ac:picMkLst>
        </pc:picChg>
        <pc:picChg chg="del">
          <ac:chgData name="hassan MH" userId="84cd2103f36ef0dc" providerId="LiveId" clId="{26A236A5-DE7F-40A5-93CB-9EED2B990397}" dt="2020-06-29T12:15:08.110" v="938" actId="478"/>
          <ac:picMkLst>
            <pc:docMk/>
            <pc:sldMk cId="3946243900" sldId="285"/>
            <ac:picMk id="54" creationId="{C96E49AF-2AFD-494E-90EB-D87AFDFAEC86}"/>
          </ac:picMkLst>
        </pc:picChg>
        <pc:picChg chg="del">
          <ac:chgData name="hassan MH" userId="84cd2103f36ef0dc" providerId="LiveId" clId="{26A236A5-DE7F-40A5-93CB-9EED2B990397}" dt="2020-06-29T12:15:08.110" v="938" actId="478"/>
          <ac:picMkLst>
            <pc:docMk/>
            <pc:sldMk cId="3946243900" sldId="285"/>
            <ac:picMk id="55" creationId="{A55A3747-EC0F-4F89-98E3-2058752ADBD9}"/>
          </ac:picMkLst>
        </pc:picChg>
      </pc:sldChg>
      <pc:sldChg chg="addSp delSp modSp add mod">
        <pc:chgData name="hassan MH" userId="84cd2103f36ef0dc" providerId="LiveId" clId="{26A236A5-DE7F-40A5-93CB-9EED2B990397}" dt="2020-06-29T12:32:55.777" v="1143" actId="121"/>
        <pc:sldMkLst>
          <pc:docMk/>
          <pc:sldMk cId="1467428637" sldId="286"/>
        </pc:sldMkLst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10" creationId="{29471285-1EB4-47E2-A44B-806D5BABA067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3" creationId="{3FF0E8A5-AA96-4563-ABCE-FE9A9BEC9215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4" creationId="{2FFB8B1F-B96E-4CEE-A3C1-CDE7D24FA125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5" creationId="{9F6A2DD6-BF5B-4E98-A701-6BDAF78D2B16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6" creationId="{DB35F616-298C-4255-BDE6-2D988503A153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7" creationId="{07AF4EE7-3D58-425B-AFF7-43D9D52F962E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8" creationId="{F7875C3B-F408-4F85-AAB9-E27F9AC62D13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9" creationId="{D7F22F23-2045-46C6-9156-ED75C4C1D432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4" creationId="{94E14F62-6603-4C88-B267-13515BDFE2F5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35" creationId="{129EAE4E-F8AA-4C94-A799-E7E73126131C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36" creationId="{1D388C69-E991-442B-97A9-C842C110047E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39" creationId="{05FD043D-7A6F-4990-ADCF-9B0803CF2618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40" creationId="{C107A11B-9E20-49CA-9604-54FB4C9D7189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41" creationId="{220766C3-D0EA-4F1F-905B-9D3C86B85AD7}"/>
          </ac:spMkLst>
        </pc:spChg>
        <pc:spChg chg="add del mod">
          <ac:chgData name="hassan MH" userId="84cd2103f36ef0dc" providerId="LiveId" clId="{26A236A5-DE7F-40A5-93CB-9EED2B990397}" dt="2020-06-29T12:22:25.666" v="1006" actId="478"/>
          <ac:spMkLst>
            <pc:docMk/>
            <pc:sldMk cId="1467428637" sldId="286"/>
            <ac:spMk id="42" creationId="{A5384711-D911-4999-93DC-4A46F12A6BE3}"/>
          </ac:spMkLst>
        </pc:spChg>
        <pc:spChg chg="mod">
          <ac:chgData name="hassan MH" userId="84cd2103f36ef0dc" providerId="LiveId" clId="{26A236A5-DE7F-40A5-93CB-9EED2B990397}" dt="2020-06-29T12:32:55.777" v="1143" actId="121"/>
          <ac:spMkLst>
            <pc:docMk/>
            <pc:sldMk cId="1467428637" sldId="286"/>
            <ac:spMk id="44" creationId="{66E0BB55-6D5C-4E25-8396-514D58DA1BEC}"/>
          </ac:spMkLst>
        </pc:spChg>
        <pc:spChg chg="add mod topLvl">
          <ac:chgData name="hassan MH" userId="84cd2103f36ef0dc" providerId="LiveId" clId="{26A236A5-DE7F-40A5-93CB-9EED2B990397}" dt="2020-06-29T12:31:46.152" v="1129" actId="121"/>
          <ac:spMkLst>
            <pc:docMk/>
            <pc:sldMk cId="1467428637" sldId="286"/>
            <ac:spMk id="46" creationId="{0BE1DF72-FB41-434A-A436-91DBDDDBA790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47" creationId="{2C9CD23B-7E79-4610-998D-C7CD90CB7813}"/>
          </ac:spMkLst>
        </pc:spChg>
        <pc:spChg chg="add mod topLvl">
          <ac:chgData name="hassan MH" userId="84cd2103f36ef0dc" providerId="LiveId" clId="{26A236A5-DE7F-40A5-93CB-9EED2B990397}" dt="2020-06-29T12:31:46.152" v="1129" actId="121"/>
          <ac:spMkLst>
            <pc:docMk/>
            <pc:sldMk cId="1467428637" sldId="286"/>
            <ac:spMk id="48" creationId="{E15E1CC1-C90B-4A6C-AAC2-6751E0FED067}"/>
          </ac:spMkLst>
        </pc:spChg>
        <pc:grpChg chg="add del mod">
          <ac:chgData name="hassan MH" userId="84cd2103f36ef0dc" providerId="LiveId" clId="{26A236A5-DE7F-40A5-93CB-9EED2B990397}" dt="2020-06-29T12:23:05.201" v="1030" actId="165"/>
          <ac:grpSpMkLst>
            <pc:docMk/>
            <pc:sldMk cId="1467428637" sldId="286"/>
            <ac:grpSpMk id="5" creationId="{AB579EC0-C45E-4D1D-B59D-85DBA800178A}"/>
          </ac:grpSpMkLst>
        </pc:grp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4" creationId="{4E190553-669B-4B31-B71D-E778B40B5EB3}"/>
          </ac:graphicFrameMkLst>
        </pc:graphicFrame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37" creationId="{4DDE8A01-1471-4421-A086-2A882220E302}"/>
          </ac:graphicFrameMkLst>
        </pc:graphicFrame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38" creationId="{98D63688-0802-4C81-82AC-282D87C607F6}"/>
          </ac:graphicFrameMkLst>
        </pc:graphicFrame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43" creationId="{E0950E00-D00F-4F7E-B0EE-06E654F5ABCA}"/>
          </ac:graphicFrameMkLst>
        </pc:graphicFrameChg>
        <pc:picChg chg="add mod">
          <ac:chgData name="hassan MH" userId="84cd2103f36ef0dc" providerId="LiveId" clId="{26A236A5-DE7F-40A5-93CB-9EED2B990397}" dt="2020-06-29T12:21:19.441" v="976" actId="1076"/>
          <ac:picMkLst>
            <pc:docMk/>
            <pc:sldMk cId="1467428637" sldId="286"/>
            <ac:picMk id="2" creationId="{6973C2EF-D2D3-4B1D-A556-0E8E989A5F49}"/>
          </ac:picMkLst>
        </pc:picChg>
        <pc:picChg chg="add mod">
          <ac:chgData name="hassan MH" userId="84cd2103f36ef0dc" providerId="LiveId" clId="{26A236A5-DE7F-40A5-93CB-9EED2B990397}" dt="2020-06-29T12:21:33.535" v="984" actId="1076"/>
          <ac:picMkLst>
            <pc:docMk/>
            <pc:sldMk cId="1467428637" sldId="286"/>
            <ac:picMk id="3" creationId="{CF8E4C19-7144-465D-A584-7366F074B49A}"/>
          </ac:picMkLst>
        </pc:picChg>
        <pc:picChg chg="add mod">
          <ac:chgData name="hassan MH" userId="84cd2103f36ef0dc" providerId="LiveId" clId="{26A236A5-DE7F-40A5-93CB-9EED2B990397}" dt="2020-06-29T12:23:30.955" v="1037" actId="207"/>
          <ac:picMkLst>
            <pc:docMk/>
            <pc:sldMk cId="1467428637" sldId="286"/>
            <ac:picMk id="8" creationId="{1CB7526B-5E99-45FC-A789-DB7E17BE832E}"/>
          </ac:picMkLst>
        </pc:picChg>
        <pc:picChg chg="add del mod topLvl">
          <ac:chgData name="hassan MH" userId="84cd2103f36ef0dc" providerId="LiveId" clId="{26A236A5-DE7F-40A5-93CB-9EED2B990397}" dt="2020-06-29T12:23:26.660" v="1033" actId="478"/>
          <ac:picMkLst>
            <pc:docMk/>
            <pc:sldMk cId="1467428637" sldId="286"/>
            <ac:picMk id="45" creationId="{2C5374F5-185B-4808-A300-ED3C58B9B66E}"/>
          </ac:picMkLst>
        </pc:picChg>
      </pc:sldChg>
      <pc:sldChg chg="addSp delSp modSp add mod">
        <pc:chgData name="hassan MH" userId="84cd2103f36ef0dc" providerId="LiveId" clId="{26A236A5-DE7F-40A5-93CB-9EED2B990397}" dt="2020-06-29T12:32:04.086" v="1133" actId="121"/>
        <pc:sldMkLst>
          <pc:docMk/>
          <pc:sldMk cId="3660069025" sldId="287"/>
        </pc:sldMkLst>
        <pc:spChg chg="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10" creationId="{29471285-1EB4-47E2-A44B-806D5BABA067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18" creationId="{54CAD4C9-6CC3-4DE8-9ED8-09CCC62D5BE8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19" creationId="{D8BD39E3-D913-4FB7-8317-3F240A0754F9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0" creationId="{2C81BB6B-768B-471A-AE4A-74DAFA30A388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1" creationId="{34A94900-C4FB-42DC-A09A-70F7454956E6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2" creationId="{61266305-5697-4848-B6CD-5CEBDAD3639C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3" creationId="{99604DD7-0D03-49E3-BDFB-B8DFDD217199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4" creationId="{063C376B-4DEB-47E3-9B25-CB235720B9C5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5" creationId="{54EBAD7F-1011-430C-A686-38A3C51A2E5E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37" creationId="{1AC74B1C-E58D-4460-B192-EE2F1D55A738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38" creationId="{B4B45CF6-49ED-4FB5-9E4A-120EA3EA893B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39" creationId="{8CFE4FCC-45FB-4EA2-9FD6-AC9E66C78416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0" creationId="{C107A11B-9E20-49CA-9604-54FB4C9D7189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1" creationId="{992686F0-572A-4652-B13C-624ABA958B38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2" creationId="{DB2A25BF-FC55-4682-9C26-299A405037B2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3" creationId="{B85BF49A-9B08-4B38-A7FD-FDE62D2462B2}"/>
          </ac:spMkLst>
        </pc:spChg>
        <pc:spChg chg="mod">
          <ac:chgData name="hassan MH" userId="84cd2103f36ef0dc" providerId="LiveId" clId="{26A236A5-DE7F-40A5-93CB-9EED2B990397}" dt="2020-06-29T12:32:04.086" v="1133" actId="121"/>
          <ac:spMkLst>
            <pc:docMk/>
            <pc:sldMk cId="3660069025" sldId="287"/>
            <ac:spMk id="44" creationId="{66E0BB55-6D5C-4E25-8396-514D58DA1BEC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5" creationId="{024DA70B-57AA-44FF-80F9-C4764DF4AD31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6" creationId="{0BE1DF72-FB41-434A-A436-91DBDDDBA790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7" creationId="{2C9CD23B-7E79-4610-998D-C7CD90CB7813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8" creationId="{E15E1CC1-C90B-4A6C-AAC2-6751E0FED067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9" creationId="{0EFCD85F-79EA-462A-A431-95A4DA7A21D5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0" creationId="{A68E9B64-1FD6-48C3-BFE6-D271BD7429CB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1" creationId="{83C36CCB-2B2D-4E0D-93EB-16E72F7476FA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2" creationId="{D136D422-6E6D-48F8-BCD3-8128D50B3570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3" creationId="{79C9E464-B59E-4F92-9A45-53B8B10156C9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54" creationId="{DCD07A63-C867-41AD-8C53-5ECC698FFFE4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5" creationId="{C9A94FFC-3BFE-4CCF-8207-E5C10EA371B1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56" creationId="{E4F92462-4E23-414A-AE31-61C02F782B09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3" creationId="{F887CFC2-B633-4039-9358-167EB08D136A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64" creationId="{DD5AA7CA-7BED-4F2D-965B-C9E0E51AA5FE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5" creationId="{C6B92176-AA7E-47EB-AC96-0BA9B80972EA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66" creationId="{EF814B82-A96C-4104-8539-A323967F2ABE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7" creationId="{94018489-FBA6-43E7-97E4-46264C14DC89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68" creationId="{DCF928B2-8A14-4A2F-BA04-ADABE2FD8611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9" creationId="{B0E07654-CF3A-410D-8C09-7496DA4E2396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70" creationId="{82D69C6B-3DED-45CA-AAEF-C1F3CB607FC9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71" creationId="{BD5F5139-9E05-4F42-81D8-2617133E8AC5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72" creationId="{FAB58D97-9C76-45FD-A873-510412D1A7F7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73" creationId="{1EFC1CAB-6062-414E-AF4C-D9A5AFD69677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74" creationId="{E2B83450-8CBE-417D-B5E1-74DF3852C74D}"/>
          </ac:spMkLst>
        </pc:spChg>
        <pc:grpChg chg="mod">
          <ac:chgData name="hassan MH" userId="84cd2103f36ef0dc" providerId="LiveId" clId="{26A236A5-DE7F-40A5-93CB-9EED2B990397}" dt="2020-06-29T12:31:55.603" v="1131" actId="782"/>
          <ac:grpSpMkLst>
            <pc:docMk/>
            <pc:sldMk cId="3660069025" sldId="287"/>
            <ac:grpSpMk id="30" creationId="{2DF6E2E5-9742-495F-9958-15E27605DE6E}"/>
          </ac:grpSpMkLst>
        </pc:grpChg>
        <pc:graphicFrameChg chg="add mod">
          <ac:chgData name="hassan MH" userId="84cd2103f36ef0dc" providerId="LiveId" clId="{26A236A5-DE7F-40A5-93CB-9EED2B990397}" dt="2020-06-29T12:31:55.603" v="1131" actId="782"/>
          <ac:graphicFrameMkLst>
            <pc:docMk/>
            <pc:sldMk cId="3660069025" sldId="287"/>
            <ac:graphicFrameMk id="17" creationId="{84063B6B-B4AB-4B3C-AF3B-FB269E3DED9E}"/>
          </ac:graphicFrameMkLst>
        </pc:graphicFrameChg>
        <pc:picChg chg="del">
          <ac:chgData name="hassan MH" userId="84cd2103f36ef0dc" providerId="LiveId" clId="{26A236A5-DE7F-40A5-93CB-9EED2B990397}" dt="2020-06-29T12:25:22.481" v="1049" actId="478"/>
          <ac:picMkLst>
            <pc:docMk/>
            <pc:sldMk cId="3660069025" sldId="287"/>
            <ac:picMk id="2" creationId="{6973C2EF-D2D3-4B1D-A556-0E8E989A5F49}"/>
          </ac:picMkLst>
        </pc:picChg>
        <pc:picChg chg="del">
          <ac:chgData name="hassan MH" userId="84cd2103f36ef0dc" providerId="LiveId" clId="{26A236A5-DE7F-40A5-93CB-9EED2B990397}" dt="2020-06-29T12:25:22.481" v="1049" actId="478"/>
          <ac:picMkLst>
            <pc:docMk/>
            <pc:sldMk cId="3660069025" sldId="287"/>
            <ac:picMk id="3" creationId="{CF8E4C19-7144-465D-A584-7366F074B49A}"/>
          </ac:picMkLst>
        </pc:picChg>
        <pc:picChg chg="del">
          <ac:chgData name="hassan MH" userId="84cd2103f36ef0dc" providerId="LiveId" clId="{26A236A5-DE7F-40A5-93CB-9EED2B990397}" dt="2020-06-29T12:25:22.481" v="1049" actId="478"/>
          <ac:picMkLst>
            <pc:docMk/>
            <pc:sldMk cId="3660069025" sldId="287"/>
            <ac:picMk id="8" creationId="{1CB7526B-5E99-45FC-A789-DB7E17BE832E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6" creationId="{499FE61D-B57D-4A2E-A3AF-DA0EE68AA49F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7" creationId="{42C1709B-79FA-4FF6-94AA-24786BF6693C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8" creationId="{238EFBC5-CA8B-45BB-B36C-2FE63D79DBC8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9" creationId="{A177563B-4A69-4B0D-83AC-4755C68D7E24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35" creationId="{43B8A047-CCF4-4AF6-BD37-D9E039D6A29D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36" creationId="{AB6FC426-A984-4668-870C-CE96E7009FF8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57" creationId="{57F0F8E3-91CF-40B7-89C0-C4194B6BB6DA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58" creationId="{609DE622-0EA4-4FDE-82EA-DB4EF27C0EF0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59" creationId="{91C459A6-813E-42B3-B14A-2B497A54F573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60" creationId="{EC8DCADA-0A3E-4D6C-AC5E-811F5EA34777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61" creationId="{79BA6554-A5D7-4110-B829-6EEA711F1D7E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62" creationId="{1153CCA2-795D-4BC0-85E6-76E6B3C89DCE}"/>
          </ac:picMkLst>
        </pc:picChg>
      </pc:sldChg>
      <pc:sldChg chg="addSp delSp modSp add mod">
        <pc:chgData name="hassan MH" userId="84cd2103f36ef0dc" providerId="LiveId" clId="{26A236A5-DE7F-40A5-93CB-9EED2B990397}" dt="2020-06-29T12:33:00.981" v="1144" actId="121"/>
        <pc:sldMkLst>
          <pc:docMk/>
          <pc:sldMk cId="1681431339" sldId="288"/>
        </pc:sldMkLst>
        <pc:spChg chg="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10" creationId="{29471285-1EB4-47E2-A44B-806D5BABA067}"/>
          </ac:spMkLst>
        </pc:spChg>
        <pc:spChg chg="add 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36" creationId="{FEC72DB7-776D-468D-A828-A1DFAD08AEC1}"/>
          </ac:spMkLst>
        </pc:spChg>
        <pc:spChg chg="add 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37" creationId="{1B408737-2D8F-4E55-9091-F7E230AF40FE}"/>
          </ac:spMkLst>
        </pc:spChg>
        <pc:spChg chg="mod">
          <ac:chgData name="hassan MH" userId="84cd2103f36ef0dc" providerId="LiveId" clId="{26A236A5-DE7F-40A5-93CB-9EED2B990397}" dt="2020-06-29T12:33:00.981" v="1144" actId="121"/>
          <ac:spMkLst>
            <pc:docMk/>
            <pc:sldMk cId="1681431339" sldId="288"/>
            <ac:spMk id="44" creationId="{66E0BB55-6D5C-4E25-8396-514D58DA1BEC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54" creationId="{DCD07A63-C867-41AD-8C53-5ECC698FFFE4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56" creationId="{E4F92462-4E23-414A-AE31-61C02F782B09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3" creationId="{F887CFC2-B633-4039-9358-167EB08D136A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4" creationId="{DD5AA7CA-7BED-4F2D-965B-C9E0E51AA5FE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5" creationId="{C6B92176-AA7E-47EB-AC96-0BA9B80972EA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6" creationId="{EF814B82-A96C-4104-8539-A323967F2ABE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7" creationId="{94018489-FBA6-43E7-97E4-46264C14DC89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8" creationId="{DCF928B2-8A14-4A2F-BA04-ADABE2FD8611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9" creationId="{B0E07654-CF3A-410D-8C09-7496DA4E2396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0" creationId="{82D69C6B-3DED-45CA-AAEF-C1F3CB607FC9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1" creationId="{BD5F5139-9E05-4F42-81D8-2617133E8AC5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2" creationId="{FAB58D97-9C76-45FD-A873-510412D1A7F7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3" creationId="{1EFC1CAB-6062-414E-AF4C-D9A5AFD69677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4" creationId="{E2B83450-8CBE-417D-B5E1-74DF3852C74D}"/>
          </ac:spMkLst>
        </pc:spChg>
        <pc:grpChg chg="mod">
          <ac:chgData name="hassan MH" userId="84cd2103f36ef0dc" providerId="LiveId" clId="{26A236A5-DE7F-40A5-93CB-9EED2B990397}" dt="2020-06-29T12:31:50.261" v="1130" actId="782"/>
          <ac:grpSpMkLst>
            <pc:docMk/>
            <pc:sldMk cId="1681431339" sldId="288"/>
            <ac:grpSpMk id="30" creationId="{2DF6E2E5-9742-495F-9958-15E27605DE6E}"/>
          </ac:grpSpMkLst>
        </pc:grpChg>
        <pc:graphicFrameChg chg="mod">
          <ac:chgData name="hassan MH" userId="84cd2103f36ef0dc" providerId="LiveId" clId="{26A236A5-DE7F-40A5-93CB-9EED2B990397}" dt="2020-06-29T12:31:50.261" v="1130" actId="782"/>
          <ac:graphicFrameMkLst>
            <pc:docMk/>
            <pc:sldMk cId="1681431339" sldId="288"/>
            <ac:graphicFrameMk id="17" creationId="{84063B6B-B4AB-4B3C-AF3B-FB269E3DED9E}"/>
          </ac:graphicFrameMkLst>
        </pc:graphicFrameChg>
        <pc:graphicFrameChg chg="add mod">
          <ac:chgData name="hassan MH" userId="84cd2103f36ef0dc" providerId="LiveId" clId="{26A236A5-DE7F-40A5-93CB-9EED2B990397}" dt="2020-06-29T12:31:50.261" v="1130" actId="782"/>
          <ac:graphicFrameMkLst>
            <pc:docMk/>
            <pc:sldMk cId="1681431339" sldId="288"/>
            <ac:graphicFrameMk id="35" creationId="{5A3166C6-35EE-4A37-AE2D-9F10E52C3B79}"/>
          </ac:graphicFrameMkLst>
        </pc:graphicFrame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57" creationId="{57F0F8E3-91CF-40B7-89C0-C4194B6BB6DA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58" creationId="{609DE622-0EA4-4FDE-82EA-DB4EF27C0EF0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59" creationId="{91C459A6-813E-42B3-B14A-2B497A54F573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60" creationId="{EC8DCADA-0A3E-4D6C-AC5E-811F5EA34777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61" creationId="{79BA6554-A5D7-4110-B829-6EEA711F1D7E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62" creationId="{1153CCA2-795D-4BC0-85E6-76E6B3C89DCE}"/>
          </ac:picMkLst>
        </pc:picChg>
      </pc:sldChg>
      <pc:sldChg chg="addSp delSp modSp add del mod">
        <pc:chgData name="hassan MH" userId="84cd2103f36ef0dc" providerId="LiveId" clId="{26A236A5-DE7F-40A5-93CB-9EED2B990397}" dt="2020-06-29T12:41:59.488" v="1272" actId="47"/>
        <pc:sldMkLst>
          <pc:docMk/>
          <pc:sldMk cId="1471709019" sldId="289"/>
        </pc:sldMkLst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11" creationId="{697B6E97-B340-48E8-A646-A5620D97C116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12" creationId="{985595B6-8241-4156-90FD-63EE1770F56B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28" creationId="{8203CF2E-DB9C-4315-B4B8-29336AEE687D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29" creationId="{3A77E792-9F6B-49C3-82B3-D04C515E3628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2" creationId="{AA6BC45C-1F04-4790-8138-729003D694E6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3" creationId="{9137CABD-EC00-4F20-8E0F-10EC728C80E2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5" creationId="{22E4F82D-5A40-4D52-AB03-3A5AEFA10C3E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6" creationId="{372EDC6C-020F-4AA0-8D36-9A11A0769F29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8" creationId="{0AA8F32C-9D4D-4FB5-9C40-1559396224F7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9" creationId="{7C039499-BE78-4243-A9CE-2DE396417498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1" creationId="{F559A4D9-F4C9-4CC2-A46D-82C8214C2742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2" creationId="{90F23B41-6383-4274-A139-F840B29072FD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4" creationId="{82F9059A-9DE4-4B5F-B5B1-3864CDAA4E45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5" creationId="{BFFF3A1D-FF52-4C20-BEBD-5C6C2D339F35}"/>
          </ac:spMkLst>
        </pc:spChg>
        <pc:graphicFrameChg chg="add del mod">
          <ac:chgData name="hassan MH" userId="84cd2103f36ef0dc" providerId="LiveId" clId="{26A236A5-DE7F-40A5-93CB-9EED2B990397}" dt="2020-06-29T12:41:43.495" v="1266"/>
          <ac:graphicFrameMkLst>
            <pc:docMk/>
            <pc:sldMk cId="1471709019" sldId="289"/>
            <ac:graphicFrameMk id="35" creationId="{E6CC7B61-8904-485A-8A9A-433A05B10182}"/>
          </ac:graphicFrameMkLst>
        </pc:graphicFrameChg>
        <pc:graphicFrameChg chg="add mod">
          <ac:chgData name="hassan MH" userId="84cd2103f36ef0dc" providerId="LiveId" clId="{26A236A5-DE7F-40A5-93CB-9EED2B990397}" dt="2020-06-29T12:41:57.269" v="1271" actId="1076"/>
          <ac:graphicFrameMkLst>
            <pc:docMk/>
            <pc:sldMk cId="1471709019" sldId="289"/>
            <ac:graphicFrameMk id="36" creationId="{BBDEC8A1-FF31-4A3A-BE1E-7585C688FE43}"/>
          </ac:graphicFrameMkLst>
        </pc:graphicFrameChg>
        <pc:picChg chg="del">
          <ac:chgData name="hassan MH" userId="84cd2103f36ef0dc" providerId="LiveId" clId="{26A236A5-DE7F-40A5-93CB-9EED2B990397}" dt="2020-06-29T12:41:19.547" v="1260" actId="478"/>
          <ac:picMkLst>
            <pc:docMk/>
            <pc:sldMk cId="1471709019" sldId="289"/>
            <ac:picMk id="4" creationId="{F67BCB9F-DC32-4573-B137-A8897E1F4398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15" creationId="{EC02E041-85BB-4B28-9BD9-1F1628DD17C9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19" creationId="{10BAA936-B63E-4169-BF34-A3F0FF41520A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1" creationId="{FA5F85ED-38D5-40D8-AE05-E5F3009EB255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3" creationId="{E7AD0E84-5C54-4D90-B095-095D6A3648E2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5" creationId="{BD511A1A-C34D-4DDE-97B9-CA65D27028FC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7" creationId="{0CB95F5E-8991-418E-8ED6-A81713836713}"/>
          </ac:picMkLst>
        </pc:pic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>
            <a:extLst>
              <a:ext uri="{FF2B5EF4-FFF2-40B4-BE49-F238E27FC236}">
                <a16:creationId xmlns:a16="http://schemas.microsoft.com/office/drawing/2014/main" id="{19C1C73A-57F9-4E03-A710-820C282EEBF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388620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عنصر نائب للتاريخ 2">
            <a:extLst>
              <a:ext uri="{FF2B5EF4-FFF2-40B4-BE49-F238E27FC236}">
                <a16:creationId xmlns:a16="http://schemas.microsoft.com/office/drawing/2014/main" id="{D072307C-A6D6-47B7-AFDE-1ECDA78D3FEB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1588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>
              <a:defRPr sz="1200"/>
            </a:lvl1pPr>
          </a:lstStyle>
          <a:p>
            <a:fld id="{9D2A5808-FF16-4EF3-A9F3-52E958D6BFEE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4" name="عنصر نائب للتذييل 3">
            <a:extLst>
              <a:ext uri="{FF2B5EF4-FFF2-40B4-BE49-F238E27FC236}">
                <a16:creationId xmlns:a16="http://schemas.microsoft.com/office/drawing/2014/main" id="{681424CE-0C32-4C8B-B34D-5C02BCF0893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388620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عنصر نائب لرقم الشريحة 4">
            <a:extLst>
              <a:ext uri="{FF2B5EF4-FFF2-40B4-BE49-F238E27FC236}">
                <a16:creationId xmlns:a16="http://schemas.microsoft.com/office/drawing/2014/main" id="{5CB4EBB6-522F-4B84-9018-881E5282AA4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1588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>
              <a:defRPr sz="1200"/>
            </a:lvl1pPr>
          </a:lstStyle>
          <a:p>
            <a:fld id="{C125A515-0C1A-408E-9382-FF58CE76928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772141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/>
          <p:cNvSpPr>
            <a:spLocks noGrp="1"/>
          </p:cNvSpPr>
          <p:nvPr>
            <p:ph type="hdr" sz="quarter"/>
          </p:nvPr>
        </p:nvSpPr>
        <p:spPr>
          <a:xfrm>
            <a:off x="388620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idx="1"/>
          </p:nvPr>
        </p:nvSpPr>
        <p:spPr>
          <a:xfrm>
            <a:off x="1588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>
              <a:defRPr sz="1200"/>
            </a:lvl1pPr>
          </a:lstStyle>
          <a:p>
            <a:fld id="{248788C4-4879-449C-B229-4BC8350AB4B2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4" name="عنصر نائب لصورة الشريحة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1" anchor="ctr"/>
          <a:lstStyle/>
          <a:p>
            <a:endParaRPr lang="en-GB"/>
          </a:p>
        </p:txBody>
      </p:sp>
      <p:sp>
        <p:nvSpPr>
          <p:cNvPr id="5" name="عنصر نائب للملاحظات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1"/>
          <a:lstStyle/>
          <a:p>
            <a:pPr lvl="0"/>
            <a:r>
              <a:rPr lang="ar-SA" dirty="0"/>
              <a:t>انقر لتحرير أنماط نص الشكل الرئيسي</a:t>
            </a:r>
          </a:p>
          <a:p>
            <a:pPr lvl="1"/>
            <a:r>
              <a:rPr lang="ar-SA" dirty="0"/>
              <a:t>المستوى الثاني</a:t>
            </a:r>
          </a:p>
          <a:p>
            <a:pPr lvl="2"/>
            <a:r>
              <a:rPr lang="ar-SA" dirty="0"/>
              <a:t>المستوى الثالث</a:t>
            </a:r>
          </a:p>
          <a:p>
            <a:pPr lvl="3"/>
            <a:r>
              <a:rPr lang="ar-SA" dirty="0"/>
              <a:t>المستوى الرابع</a:t>
            </a:r>
          </a:p>
          <a:p>
            <a:pPr lvl="4"/>
            <a:r>
              <a:rPr lang="ar-SA" dirty="0"/>
              <a:t>المستوى الخامس</a:t>
            </a:r>
            <a:endParaRPr lang="en-GB" dirty="0"/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4"/>
          </p:nvPr>
        </p:nvSpPr>
        <p:spPr>
          <a:xfrm>
            <a:off x="388620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5"/>
          </p:nvPr>
        </p:nvSpPr>
        <p:spPr>
          <a:xfrm>
            <a:off x="1588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>
              <a:defRPr sz="1200"/>
            </a:lvl1pPr>
          </a:lstStyle>
          <a:p>
            <a:fld id="{AC9ED8D1-4334-4964-8D2E-D7A9C856A15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0380707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Cairo" panose="00000500000000000000" charset="-78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Google Shape;482;p6:notes">
            <a:extLst>
              <a:ext uri="{FF2B5EF4-FFF2-40B4-BE49-F238E27FC236}">
                <a16:creationId xmlns:a16="http://schemas.microsoft.com/office/drawing/2014/main" id="{CAD498B5-1A11-0C45-99CB-7FDE4A829FB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2946" name="Google Shape;483;p6:notes">
            <a:extLst>
              <a:ext uri="{FF2B5EF4-FFF2-40B4-BE49-F238E27FC236}">
                <a16:creationId xmlns:a16="http://schemas.microsoft.com/office/drawing/2014/main" id="{339FAFBD-181E-C449-9D75-DC7E7F99E1D4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  <p:extLst>
      <p:ext uri="{BB962C8B-B14F-4D97-AF65-F5344CB8AC3E}">
        <p14:creationId xmlns:p14="http://schemas.microsoft.com/office/powerpoint/2010/main" val="321362372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6">
            <a:extLst>
              <a:ext uri="{FF2B5EF4-FFF2-40B4-BE49-F238E27FC236}">
                <a16:creationId xmlns:a16="http://schemas.microsoft.com/office/drawing/2014/main" id="{0A41AFBC-011B-1C49-81D0-F9314A27CD4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88BB6B95-D816-D747-9CF9-0A85CB969948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10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435" name="Text Box 1">
            <a:extLst>
              <a:ext uri="{FF2B5EF4-FFF2-40B4-BE49-F238E27FC236}">
                <a16:creationId xmlns:a16="http://schemas.microsoft.com/office/drawing/2014/main" id="{E3EFC442-B1EE-5246-A257-2DADBA0E6BAF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436" name="Text Box 2">
            <a:extLst>
              <a:ext uri="{FF2B5EF4-FFF2-40B4-BE49-F238E27FC236}">
                <a16:creationId xmlns:a16="http://schemas.microsoft.com/office/drawing/2014/main" id="{E4A9563D-5871-BE4C-87D9-4F49AF8F428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6">
            <a:extLst>
              <a:ext uri="{FF2B5EF4-FFF2-40B4-BE49-F238E27FC236}">
                <a16:creationId xmlns:a16="http://schemas.microsoft.com/office/drawing/2014/main" id="{5F7C01A1-C993-2E44-B909-B16A34C6B25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3C5BB24C-1595-064F-9504-0AC419C18128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11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3" name="Text Box 1">
            <a:extLst>
              <a:ext uri="{FF2B5EF4-FFF2-40B4-BE49-F238E27FC236}">
                <a16:creationId xmlns:a16="http://schemas.microsoft.com/office/drawing/2014/main" id="{A762135E-C315-0540-A195-6BDB0BD68F27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484" name="Text Box 2">
            <a:extLst>
              <a:ext uri="{FF2B5EF4-FFF2-40B4-BE49-F238E27FC236}">
                <a16:creationId xmlns:a16="http://schemas.microsoft.com/office/drawing/2014/main" id="{2BA57C65-08B7-B948-91D5-B6EB567FD2E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6">
            <a:extLst>
              <a:ext uri="{FF2B5EF4-FFF2-40B4-BE49-F238E27FC236}">
                <a16:creationId xmlns:a16="http://schemas.microsoft.com/office/drawing/2014/main" id="{E64B7130-DD4D-FA48-84A3-0BE38CA83B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CDAA78AF-307A-A04F-AECE-B5C6C38A7A7B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12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531" name="Text Box 1">
            <a:extLst>
              <a:ext uri="{FF2B5EF4-FFF2-40B4-BE49-F238E27FC236}">
                <a16:creationId xmlns:a16="http://schemas.microsoft.com/office/drawing/2014/main" id="{B10DCB7A-6C83-2346-A307-EC77F74FF57B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532" name="Text Box 2">
            <a:extLst>
              <a:ext uri="{FF2B5EF4-FFF2-40B4-BE49-F238E27FC236}">
                <a16:creationId xmlns:a16="http://schemas.microsoft.com/office/drawing/2014/main" id="{CE600F5F-50F7-3540-B122-12E32D77EC3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6">
            <a:extLst>
              <a:ext uri="{FF2B5EF4-FFF2-40B4-BE49-F238E27FC236}">
                <a16:creationId xmlns:a16="http://schemas.microsoft.com/office/drawing/2014/main" id="{6309D58F-6C94-684D-8086-CBD572B9FFB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AA41824A-60D5-5642-984B-A12D05F524AD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579" name="Text Box 1">
            <a:extLst>
              <a:ext uri="{FF2B5EF4-FFF2-40B4-BE49-F238E27FC236}">
                <a16:creationId xmlns:a16="http://schemas.microsoft.com/office/drawing/2014/main" id="{91876C5D-598E-0F40-8156-F65914918B06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580" name="Text Box 2">
            <a:extLst>
              <a:ext uri="{FF2B5EF4-FFF2-40B4-BE49-F238E27FC236}">
                <a16:creationId xmlns:a16="http://schemas.microsoft.com/office/drawing/2014/main" id="{5E61C219-AC56-7341-BCC7-3812E3BA669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6">
            <a:extLst>
              <a:ext uri="{FF2B5EF4-FFF2-40B4-BE49-F238E27FC236}">
                <a16:creationId xmlns:a16="http://schemas.microsoft.com/office/drawing/2014/main" id="{717FA9A4-9DD6-6A4C-9F9B-273AA1A69E4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6CB33DE9-22D1-C24F-BC38-AC310785574C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627" name="Text Box 1">
            <a:extLst>
              <a:ext uri="{FF2B5EF4-FFF2-40B4-BE49-F238E27FC236}">
                <a16:creationId xmlns:a16="http://schemas.microsoft.com/office/drawing/2014/main" id="{B81B5783-4043-FD43-887F-7426C11B3FBF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8" name="Text Box 2">
            <a:extLst>
              <a:ext uri="{FF2B5EF4-FFF2-40B4-BE49-F238E27FC236}">
                <a16:creationId xmlns:a16="http://schemas.microsoft.com/office/drawing/2014/main" id="{CE9A30B2-3F49-0044-97EE-816B1CFB95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6">
            <a:extLst>
              <a:ext uri="{FF2B5EF4-FFF2-40B4-BE49-F238E27FC236}">
                <a16:creationId xmlns:a16="http://schemas.microsoft.com/office/drawing/2014/main" id="{599C78D5-F3C7-9348-A9F4-F3176048C0A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A235A409-D099-8E41-AD35-BA4A4A541953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675" name="Text Box 1">
            <a:extLst>
              <a:ext uri="{FF2B5EF4-FFF2-40B4-BE49-F238E27FC236}">
                <a16:creationId xmlns:a16="http://schemas.microsoft.com/office/drawing/2014/main" id="{91A5A4F4-5CC5-4544-A454-50F33B45486A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6" name="Text Box 2">
            <a:extLst>
              <a:ext uri="{FF2B5EF4-FFF2-40B4-BE49-F238E27FC236}">
                <a16:creationId xmlns:a16="http://schemas.microsoft.com/office/drawing/2014/main" id="{904AFC85-0310-5C47-BC12-4E93251E55D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6">
            <a:extLst>
              <a:ext uri="{FF2B5EF4-FFF2-40B4-BE49-F238E27FC236}">
                <a16:creationId xmlns:a16="http://schemas.microsoft.com/office/drawing/2014/main" id="{3CA1F8AD-F273-6242-B603-95D87EE2828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8FFD1977-B774-3E49-BDFC-D1019090C74D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723" name="Text Box 1">
            <a:extLst>
              <a:ext uri="{FF2B5EF4-FFF2-40B4-BE49-F238E27FC236}">
                <a16:creationId xmlns:a16="http://schemas.microsoft.com/office/drawing/2014/main" id="{CE9DB090-52EC-B84C-B88A-B6894784AF7F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4" name="Text Box 2">
            <a:extLst>
              <a:ext uri="{FF2B5EF4-FFF2-40B4-BE49-F238E27FC236}">
                <a16:creationId xmlns:a16="http://schemas.microsoft.com/office/drawing/2014/main" id="{B62BFB2E-35E0-0944-A04B-14D5D996FB5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6">
            <a:extLst>
              <a:ext uri="{FF2B5EF4-FFF2-40B4-BE49-F238E27FC236}">
                <a16:creationId xmlns:a16="http://schemas.microsoft.com/office/drawing/2014/main" id="{BCF1D290-B892-3F4B-B327-30D35B98452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FB544ECA-A3D3-8E41-908D-634515DFB07C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771" name="Text Box 1">
            <a:extLst>
              <a:ext uri="{FF2B5EF4-FFF2-40B4-BE49-F238E27FC236}">
                <a16:creationId xmlns:a16="http://schemas.microsoft.com/office/drawing/2014/main" id="{DA65C760-6A33-B749-9116-5B671054C652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772" name="Text Box 2">
            <a:extLst>
              <a:ext uri="{FF2B5EF4-FFF2-40B4-BE49-F238E27FC236}">
                <a16:creationId xmlns:a16="http://schemas.microsoft.com/office/drawing/2014/main" id="{F5240104-D0D9-0749-8826-0CF4C27BD52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Google Shape;2074;p19:notes">
            <a:extLst>
              <a:ext uri="{FF2B5EF4-FFF2-40B4-BE49-F238E27FC236}">
                <a16:creationId xmlns:a16="http://schemas.microsoft.com/office/drawing/2014/main" id="{E8A4B02E-3DED-084B-8013-6A214DC65E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018" name="Google Shape;2075;p19:notes">
            <a:extLst>
              <a:ext uri="{FF2B5EF4-FFF2-40B4-BE49-F238E27FC236}">
                <a16:creationId xmlns:a16="http://schemas.microsoft.com/office/drawing/2014/main" id="{5A0A84C8-7B49-CD43-AB92-08933D10078B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  <p:extLst>
      <p:ext uri="{BB962C8B-B14F-4D97-AF65-F5344CB8AC3E}">
        <p14:creationId xmlns:p14="http://schemas.microsoft.com/office/powerpoint/2010/main" val="250940658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6">
            <a:extLst>
              <a:ext uri="{FF2B5EF4-FFF2-40B4-BE49-F238E27FC236}">
                <a16:creationId xmlns:a16="http://schemas.microsoft.com/office/drawing/2014/main" id="{D1047F89-C462-304C-A05F-8F6DB7AFAAB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14107A6E-35C0-8C49-B8AC-2202A4BAF80A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19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843" name="Text Box 1">
            <a:extLst>
              <a:ext uri="{FF2B5EF4-FFF2-40B4-BE49-F238E27FC236}">
                <a16:creationId xmlns:a16="http://schemas.microsoft.com/office/drawing/2014/main" id="{FDC520A0-0918-EF4F-AD2B-B448293348D7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844" name="Text Box 2">
            <a:extLst>
              <a:ext uri="{FF2B5EF4-FFF2-40B4-BE49-F238E27FC236}">
                <a16:creationId xmlns:a16="http://schemas.microsoft.com/office/drawing/2014/main" id="{9A49A4C3-4FAE-B447-816D-4929F0D7F23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Google Shape;612;p7:notes">
            <a:extLst>
              <a:ext uri="{FF2B5EF4-FFF2-40B4-BE49-F238E27FC236}">
                <a16:creationId xmlns:a16="http://schemas.microsoft.com/office/drawing/2014/main" id="{345F0A47-8B65-8547-B931-692A2A5747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994" name="Google Shape;613;p7:notes">
            <a:extLst>
              <a:ext uri="{FF2B5EF4-FFF2-40B4-BE49-F238E27FC236}">
                <a16:creationId xmlns:a16="http://schemas.microsoft.com/office/drawing/2014/main" id="{CDCA9C32-3A9E-E94A-9F6D-06BE80768760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6">
            <a:extLst>
              <a:ext uri="{FF2B5EF4-FFF2-40B4-BE49-F238E27FC236}">
                <a16:creationId xmlns:a16="http://schemas.microsoft.com/office/drawing/2014/main" id="{194DCD42-C763-8548-8398-EBA70B32FA2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8955425F-938C-6041-B4FC-DA43B3029ABA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20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891" name="Text Box 1">
            <a:extLst>
              <a:ext uri="{FF2B5EF4-FFF2-40B4-BE49-F238E27FC236}">
                <a16:creationId xmlns:a16="http://schemas.microsoft.com/office/drawing/2014/main" id="{CA531BD9-1870-2C43-8317-373E52A5E3C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892" name="Text Box 2">
            <a:extLst>
              <a:ext uri="{FF2B5EF4-FFF2-40B4-BE49-F238E27FC236}">
                <a16:creationId xmlns:a16="http://schemas.microsoft.com/office/drawing/2014/main" id="{0EA6725E-C950-5447-B62A-F984469A86B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6">
            <a:extLst>
              <a:ext uri="{FF2B5EF4-FFF2-40B4-BE49-F238E27FC236}">
                <a16:creationId xmlns:a16="http://schemas.microsoft.com/office/drawing/2014/main" id="{53F7AA64-B3CD-1B4D-8EDE-736329A486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61C15A17-1221-9040-82EB-4A1A2691F0EA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21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9939" name="Text Box 1">
            <a:extLst>
              <a:ext uri="{FF2B5EF4-FFF2-40B4-BE49-F238E27FC236}">
                <a16:creationId xmlns:a16="http://schemas.microsoft.com/office/drawing/2014/main" id="{B7FE4E2E-EB62-8247-84EA-D655117153C7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940" name="Text Box 2">
            <a:extLst>
              <a:ext uri="{FF2B5EF4-FFF2-40B4-BE49-F238E27FC236}">
                <a16:creationId xmlns:a16="http://schemas.microsoft.com/office/drawing/2014/main" id="{17EA7A22-BD78-9A45-ABDC-27FA7F57E879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6">
            <a:extLst>
              <a:ext uri="{FF2B5EF4-FFF2-40B4-BE49-F238E27FC236}">
                <a16:creationId xmlns:a16="http://schemas.microsoft.com/office/drawing/2014/main" id="{8CF49137-8587-5546-A7D4-D3255471D59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1447D693-2BC8-E84A-8198-117B24C9F82F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22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1987" name="Text Box 1">
            <a:extLst>
              <a:ext uri="{FF2B5EF4-FFF2-40B4-BE49-F238E27FC236}">
                <a16:creationId xmlns:a16="http://schemas.microsoft.com/office/drawing/2014/main" id="{F8416899-6B8B-F544-B9C7-F7EDBB3261AD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988" name="Text Box 2">
            <a:extLst>
              <a:ext uri="{FF2B5EF4-FFF2-40B4-BE49-F238E27FC236}">
                <a16:creationId xmlns:a16="http://schemas.microsoft.com/office/drawing/2014/main" id="{F9C8FB7A-D08C-2D4C-9D7B-20B3C55E4C8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6">
            <a:extLst>
              <a:ext uri="{FF2B5EF4-FFF2-40B4-BE49-F238E27FC236}">
                <a16:creationId xmlns:a16="http://schemas.microsoft.com/office/drawing/2014/main" id="{AE24E42E-5E62-374D-8A9F-5AC3BD317FE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B15265DE-7116-F44D-B952-169CB564DD3A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4035" name="Text Box 1">
            <a:extLst>
              <a:ext uri="{FF2B5EF4-FFF2-40B4-BE49-F238E27FC236}">
                <a16:creationId xmlns:a16="http://schemas.microsoft.com/office/drawing/2014/main" id="{788BC067-7E99-594E-BF15-95708F96C7E7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036" name="Text Box 2">
            <a:extLst>
              <a:ext uri="{FF2B5EF4-FFF2-40B4-BE49-F238E27FC236}">
                <a16:creationId xmlns:a16="http://schemas.microsoft.com/office/drawing/2014/main" id="{5DFFB192-BC53-3D48-8B77-F0C338D4A85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6">
            <a:extLst>
              <a:ext uri="{FF2B5EF4-FFF2-40B4-BE49-F238E27FC236}">
                <a16:creationId xmlns:a16="http://schemas.microsoft.com/office/drawing/2014/main" id="{EEFCA911-1B34-6940-9BB8-2C704CA2982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F036C995-44D2-2344-A741-F93F6A656FAE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6083" name="Text Box 1">
            <a:extLst>
              <a:ext uri="{FF2B5EF4-FFF2-40B4-BE49-F238E27FC236}">
                <a16:creationId xmlns:a16="http://schemas.microsoft.com/office/drawing/2014/main" id="{B613754E-3079-BA47-8A15-16267992E77C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084" name="Text Box 2">
            <a:extLst>
              <a:ext uri="{FF2B5EF4-FFF2-40B4-BE49-F238E27FC236}">
                <a16:creationId xmlns:a16="http://schemas.microsoft.com/office/drawing/2014/main" id="{79968872-77F7-8647-B861-FB53F4F5B64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6">
            <a:extLst>
              <a:ext uri="{FF2B5EF4-FFF2-40B4-BE49-F238E27FC236}">
                <a16:creationId xmlns:a16="http://schemas.microsoft.com/office/drawing/2014/main" id="{96643C02-D8CC-FA4A-8684-910D708742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95C3F477-9085-7C4F-BC72-AB9FD2215479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131" name="Text Box 1">
            <a:extLst>
              <a:ext uri="{FF2B5EF4-FFF2-40B4-BE49-F238E27FC236}">
                <a16:creationId xmlns:a16="http://schemas.microsoft.com/office/drawing/2014/main" id="{D67FFA3A-9391-7845-9CF0-E3C1D4A37C87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132" name="Text Box 2">
            <a:extLst>
              <a:ext uri="{FF2B5EF4-FFF2-40B4-BE49-F238E27FC236}">
                <a16:creationId xmlns:a16="http://schemas.microsoft.com/office/drawing/2014/main" id="{8FC6087F-3687-0D4A-9A96-59FA50AC806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6">
            <a:extLst>
              <a:ext uri="{FF2B5EF4-FFF2-40B4-BE49-F238E27FC236}">
                <a16:creationId xmlns:a16="http://schemas.microsoft.com/office/drawing/2014/main" id="{9888CD8A-6139-644D-AD02-2488CB3E2D4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2EA58FE3-B17B-A34B-B44A-A605F69CDD05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179" name="Text Box 1">
            <a:extLst>
              <a:ext uri="{FF2B5EF4-FFF2-40B4-BE49-F238E27FC236}">
                <a16:creationId xmlns:a16="http://schemas.microsoft.com/office/drawing/2014/main" id="{842D804C-6063-D34A-8523-C6DDC72FCF62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180" name="Text Box 2">
            <a:extLst>
              <a:ext uri="{FF2B5EF4-FFF2-40B4-BE49-F238E27FC236}">
                <a16:creationId xmlns:a16="http://schemas.microsoft.com/office/drawing/2014/main" id="{DD9633A3-B0A7-234F-B076-990DF7E1EA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6">
            <a:extLst>
              <a:ext uri="{FF2B5EF4-FFF2-40B4-BE49-F238E27FC236}">
                <a16:creationId xmlns:a16="http://schemas.microsoft.com/office/drawing/2014/main" id="{CBCF8B8B-807F-894F-8431-53835904FD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CD9FE217-3C2C-6C4C-8ED5-BEF34C488BEA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227" name="Text Box 1">
            <a:extLst>
              <a:ext uri="{FF2B5EF4-FFF2-40B4-BE49-F238E27FC236}">
                <a16:creationId xmlns:a16="http://schemas.microsoft.com/office/drawing/2014/main" id="{1030EE93-28EC-4440-9117-870D1039FD8A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228" name="Text Box 2">
            <a:extLst>
              <a:ext uri="{FF2B5EF4-FFF2-40B4-BE49-F238E27FC236}">
                <a16:creationId xmlns:a16="http://schemas.microsoft.com/office/drawing/2014/main" id="{01A75AEF-468D-C442-BDCC-0CBB6474E7A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6">
            <a:extLst>
              <a:ext uri="{FF2B5EF4-FFF2-40B4-BE49-F238E27FC236}">
                <a16:creationId xmlns:a16="http://schemas.microsoft.com/office/drawing/2014/main" id="{2FC9D39C-FDC4-3A4C-8EC8-6B8139F1FF9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A9B5F454-DC3E-0046-B687-7C7F6F6DA04B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28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275" name="Text Box 1">
            <a:extLst>
              <a:ext uri="{FF2B5EF4-FFF2-40B4-BE49-F238E27FC236}">
                <a16:creationId xmlns:a16="http://schemas.microsoft.com/office/drawing/2014/main" id="{8A62A399-E449-0640-8714-9991E1E4160C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276" name="Text Box 2">
            <a:extLst>
              <a:ext uri="{FF2B5EF4-FFF2-40B4-BE49-F238E27FC236}">
                <a16:creationId xmlns:a16="http://schemas.microsoft.com/office/drawing/2014/main" id="{34717D82-37A1-0A41-913B-8BC8BE2FB21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6">
            <a:extLst>
              <a:ext uri="{FF2B5EF4-FFF2-40B4-BE49-F238E27FC236}">
                <a16:creationId xmlns:a16="http://schemas.microsoft.com/office/drawing/2014/main" id="{BB972E25-13B8-194C-A59E-1E809CE51E7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0B5CE6E-E5A5-EC4A-865D-3EEA348B9836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29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6323" name="Text Box 1">
            <a:extLst>
              <a:ext uri="{FF2B5EF4-FFF2-40B4-BE49-F238E27FC236}">
                <a16:creationId xmlns:a16="http://schemas.microsoft.com/office/drawing/2014/main" id="{F282B02A-CF88-8D47-BDF0-33BBA13205E0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324" name="Text Box 2">
            <a:extLst>
              <a:ext uri="{FF2B5EF4-FFF2-40B4-BE49-F238E27FC236}">
                <a16:creationId xmlns:a16="http://schemas.microsoft.com/office/drawing/2014/main" id="{16DFEC79-8F2D-5742-87A5-7466B700F5F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6">
            <a:extLst>
              <a:ext uri="{FF2B5EF4-FFF2-40B4-BE49-F238E27FC236}">
                <a16:creationId xmlns:a16="http://schemas.microsoft.com/office/drawing/2014/main" id="{6F738DAB-F108-3648-8204-AA336F1CC8E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92E6E12-C427-C84C-BC9A-27486F99B789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099" name="Text Box 1">
            <a:extLst>
              <a:ext uri="{FF2B5EF4-FFF2-40B4-BE49-F238E27FC236}">
                <a16:creationId xmlns:a16="http://schemas.microsoft.com/office/drawing/2014/main" id="{0560A56B-E3D6-AD45-AE0E-8DEC44B25FF4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00" name="Text Box 2">
            <a:extLst>
              <a:ext uri="{FF2B5EF4-FFF2-40B4-BE49-F238E27FC236}">
                <a16:creationId xmlns:a16="http://schemas.microsoft.com/office/drawing/2014/main" id="{71BCF9DD-3726-A247-A75D-54CA0DF6614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6">
            <a:extLst>
              <a:ext uri="{FF2B5EF4-FFF2-40B4-BE49-F238E27FC236}">
                <a16:creationId xmlns:a16="http://schemas.microsoft.com/office/drawing/2014/main" id="{D802E118-AC3F-3D44-B2DE-745B3348C25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1312CF71-8621-6D4E-97D0-1EC7D382A341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30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8371" name="Text Box 1">
            <a:extLst>
              <a:ext uri="{FF2B5EF4-FFF2-40B4-BE49-F238E27FC236}">
                <a16:creationId xmlns:a16="http://schemas.microsoft.com/office/drawing/2014/main" id="{B7D21A4C-D56C-0140-9928-EF92EF1563DB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372" name="Text Box 2">
            <a:extLst>
              <a:ext uri="{FF2B5EF4-FFF2-40B4-BE49-F238E27FC236}">
                <a16:creationId xmlns:a16="http://schemas.microsoft.com/office/drawing/2014/main" id="{1C1FFA29-0B71-A14E-A185-ED2DF67E4A8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6">
            <a:extLst>
              <a:ext uri="{FF2B5EF4-FFF2-40B4-BE49-F238E27FC236}">
                <a16:creationId xmlns:a16="http://schemas.microsoft.com/office/drawing/2014/main" id="{9CE109C2-07FF-D84A-AE02-CE0118A2453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83C2894-DDCD-784F-A776-1F0C1F54C638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31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419" name="Text Box 1">
            <a:extLst>
              <a:ext uri="{FF2B5EF4-FFF2-40B4-BE49-F238E27FC236}">
                <a16:creationId xmlns:a16="http://schemas.microsoft.com/office/drawing/2014/main" id="{C40ECAC2-6574-D347-BAC5-F6F852D0873A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420" name="Text Box 2">
            <a:extLst>
              <a:ext uri="{FF2B5EF4-FFF2-40B4-BE49-F238E27FC236}">
                <a16:creationId xmlns:a16="http://schemas.microsoft.com/office/drawing/2014/main" id="{0FBDD30C-B9D1-D54C-AA6A-422036967DE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6">
            <a:extLst>
              <a:ext uri="{FF2B5EF4-FFF2-40B4-BE49-F238E27FC236}">
                <a16:creationId xmlns:a16="http://schemas.microsoft.com/office/drawing/2014/main" id="{41825CAD-3DB8-6949-8EDA-CF7529B2E6D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BC384818-5FDA-424E-AA84-9F1C1961E82E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32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2467" name="Text Box 1">
            <a:extLst>
              <a:ext uri="{FF2B5EF4-FFF2-40B4-BE49-F238E27FC236}">
                <a16:creationId xmlns:a16="http://schemas.microsoft.com/office/drawing/2014/main" id="{E39BE9CE-062E-0D4D-B1C0-4B4D2AE6BC95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468" name="Text Box 2">
            <a:extLst>
              <a:ext uri="{FF2B5EF4-FFF2-40B4-BE49-F238E27FC236}">
                <a16:creationId xmlns:a16="http://schemas.microsoft.com/office/drawing/2014/main" id="{E2E58A5B-217C-A647-B06D-9E96F4C0B99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6">
            <a:extLst>
              <a:ext uri="{FF2B5EF4-FFF2-40B4-BE49-F238E27FC236}">
                <a16:creationId xmlns:a16="http://schemas.microsoft.com/office/drawing/2014/main" id="{A3F7318E-A50B-9C4B-8EE4-5E82C6216C0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C8EB0ECC-AF7C-1F4D-A6FF-1D221C140D7A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33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15" name="Text Box 1">
            <a:extLst>
              <a:ext uri="{FF2B5EF4-FFF2-40B4-BE49-F238E27FC236}">
                <a16:creationId xmlns:a16="http://schemas.microsoft.com/office/drawing/2014/main" id="{095AB245-996D-C143-8DF9-AA5A3D6EB6A1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516" name="Text Box 2">
            <a:extLst>
              <a:ext uri="{FF2B5EF4-FFF2-40B4-BE49-F238E27FC236}">
                <a16:creationId xmlns:a16="http://schemas.microsoft.com/office/drawing/2014/main" id="{AE4CC696-F97E-0644-A517-10EA294F213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6">
            <a:extLst>
              <a:ext uri="{FF2B5EF4-FFF2-40B4-BE49-F238E27FC236}">
                <a16:creationId xmlns:a16="http://schemas.microsoft.com/office/drawing/2014/main" id="{04E868DA-D5D4-E24B-A13D-FEFC5F55803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B761CE36-DC5A-9E4E-9528-7D1D3DD4AE54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63" name="Text Box 1">
            <a:extLst>
              <a:ext uri="{FF2B5EF4-FFF2-40B4-BE49-F238E27FC236}">
                <a16:creationId xmlns:a16="http://schemas.microsoft.com/office/drawing/2014/main" id="{9D4CBA51-5D0E-EB49-93C0-936F4F17F23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564" name="Text Box 2">
            <a:extLst>
              <a:ext uri="{FF2B5EF4-FFF2-40B4-BE49-F238E27FC236}">
                <a16:creationId xmlns:a16="http://schemas.microsoft.com/office/drawing/2014/main" id="{912CCF0C-A604-F34D-9F7B-3AD4A7AC159B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6">
            <a:extLst>
              <a:ext uri="{FF2B5EF4-FFF2-40B4-BE49-F238E27FC236}">
                <a16:creationId xmlns:a16="http://schemas.microsoft.com/office/drawing/2014/main" id="{F655D6D4-13E6-CA45-8457-5274771CF84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A80C075B-520F-FD4A-BD83-95F583FD1447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8611" name="Text Box 1">
            <a:extLst>
              <a:ext uri="{FF2B5EF4-FFF2-40B4-BE49-F238E27FC236}">
                <a16:creationId xmlns:a16="http://schemas.microsoft.com/office/drawing/2014/main" id="{9635B1D2-DE1B-4046-A046-FCD9C95D20F5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612" name="Text Box 2">
            <a:extLst>
              <a:ext uri="{FF2B5EF4-FFF2-40B4-BE49-F238E27FC236}">
                <a16:creationId xmlns:a16="http://schemas.microsoft.com/office/drawing/2014/main" id="{58329BA3-AF1C-074B-80DC-D5631A4EEA3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6">
            <a:extLst>
              <a:ext uri="{FF2B5EF4-FFF2-40B4-BE49-F238E27FC236}">
                <a16:creationId xmlns:a16="http://schemas.microsoft.com/office/drawing/2014/main" id="{37F742FF-FEB3-1B45-BC80-269958E4DFB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16D9AC64-19A1-2841-849E-895CC2063A8C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0659" name="Text Box 1">
            <a:extLst>
              <a:ext uri="{FF2B5EF4-FFF2-40B4-BE49-F238E27FC236}">
                <a16:creationId xmlns:a16="http://schemas.microsoft.com/office/drawing/2014/main" id="{43F03434-1BE1-644B-AE0D-CC07C5FF3414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660" name="Text Box 2">
            <a:extLst>
              <a:ext uri="{FF2B5EF4-FFF2-40B4-BE49-F238E27FC236}">
                <a16:creationId xmlns:a16="http://schemas.microsoft.com/office/drawing/2014/main" id="{A0CEFBFD-C233-EE42-8F28-BF5990864708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6">
            <a:extLst>
              <a:ext uri="{FF2B5EF4-FFF2-40B4-BE49-F238E27FC236}">
                <a16:creationId xmlns:a16="http://schemas.microsoft.com/office/drawing/2014/main" id="{A85DAB57-257F-9A43-9BD2-82DB3F40EE2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9D1D2EF9-186B-E345-B444-390A79347ED2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2707" name="Text Box 1">
            <a:extLst>
              <a:ext uri="{FF2B5EF4-FFF2-40B4-BE49-F238E27FC236}">
                <a16:creationId xmlns:a16="http://schemas.microsoft.com/office/drawing/2014/main" id="{4F021148-B723-9C46-AF38-51471BC7565B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708" name="Text Box 2">
            <a:extLst>
              <a:ext uri="{FF2B5EF4-FFF2-40B4-BE49-F238E27FC236}">
                <a16:creationId xmlns:a16="http://schemas.microsoft.com/office/drawing/2014/main" id="{A87CADDC-8753-6145-9CB7-319F43BC2B4D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6">
            <a:extLst>
              <a:ext uri="{FF2B5EF4-FFF2-40B4-BE49-F238E27FC236}">
                <a16:creationId xmlns:a16="http://schemas.microsoft.com/office/drawing/2014/main" id="{8DE538DB-D8DF-CB43-8EA6-28AD11D60C4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45C2C670-A38A-E04A-88F7-35FAC6355AD7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38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4755" name="Text Box 1">
            <a:extLst>
              <a:ext uri="{FF2B5EF4-FFF2-40B4-BE49-F238E27FC236}">
                <a16:creationId xmlns:a16="http://schemas.microsoft.com/office/drawing/2014/main" id="{28697C99-FCD0-124A-9C94-3469DDEACCD9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756" name="Text Box 2">
            <a:extLst>
              <a:ext uri="{FF2B5EF4-FFF2-40B4-BE49-F238E27FC236}">
                <a16:creationId xmlns:a16="http://schemas.microsoft.com/office/drawing/2014/main" id="{9B6BDCDC-7084-3B4F-8EF4-A16D3AA9EF0F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6">
            <a:extLst>
              <a:ext uri="{FF2B5EF4-FFF2-40B4-BE49-F238E27FC236}">
                <a16:creationId xmlns:a16="http://schemas.microsoft.com/office/drawing/2014/main" id="{1A35E5BB-93C9-F640-A732-E845798187D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A3882FF9-6D64-2D4E-9F83-E54AC4A3BCCF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39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6803" name="Text Box 1">
            <a:extLst>
              <a:ext uri="{FF2B5EF4-FFF2-40B4-BE49-F238E27FC236}">
                <a16:creationId xmlns:a16="http://schemas.microsoft.com/office/drawing/2014/main" id="{5FF120F2-833D-7C42-913E-212FAB1D030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804" name="Text Box 2">
            <a:extLst>
              <a:ext uri="{FF2B5EF4-FFF2-40B4-BE49-F238E27FC236}">
                <a16:creationId xmlns:a16="http://schemas.microsoft.com/office/drawing/2014/main" id="{A31A4D3F-AD6A-DB44-A410-EA6AF0382D8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id="{6E95BCC1-C610-6748-A7CB-74984AC97F2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15AD7FCD-33DD-A042-B20F-51EDFE563FCF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id="{AD642A55-0927-774D-A027-946A9594F6F7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id="{C0CB3406-A17F-2043-83E0-FA9397242EC3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6">
            <a:extLst>
              <a:ext uri="{FF2B5EF4-FFF2-40B4-BE49-F238E27FC236}">
                <a16:creationId xmlns:a16="http://schemas.microsoft.com/office/drawing/2014/main" id="{081B6132-CF35-4140-8C77-984AB9510E9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F69B904-881A-504F-A816-FFAA7CA072C8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40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8851" name="Text Box 1">
            <a:extLst>
              <a:ext uri="{FF2B5EF4-FFF2-40B4-BE49-F238E27FC236}">
                <a16:creationId xmlns:a16="http://schemas.microsoft.com/office/drawing/2014/main" id="{F8B0CB0E-45A1-4F47-95CE-92F46C990B15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852" name="Text Box 2">
            <a:extLst>
              <a:ext uri="{FF2B5EF4-FFF2-40B4-BE49-F238E27FC236}">
                <a16:creationId xmlns:a16="http://schemas.microsoft.com/office/drawing/2014/main" id="{8BCD24ED-23E6-4642-85D0-3442F5A0905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6">
            <a:extLst>
              <a:ext uri="{FF2B5EF4-FFF2-40B4-BE49-F238E27FC236}">
                <a16:creationId xmlns:a16="http://schemas.microsoft.com/office/drawing/2014/main" id="{885140D4-174A-A242-A79A-9C11F2C1002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8948431D-5CCC-5C4D-AA73-464098886B7F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41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0899" name="Text Box 1">
            <a:extLst>
              <a:ext uri="{FF2B5EF4-FFF2-40B4-BE49-F238E27FC236}">
                <a16:creationId xmlns:a16="http://schemas.microsoft.com/office/drawing/2014/main" id="{C05F66A3-0B64-E442-B850-4EF808D30C45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900" name="Text Box 2">
            <a:extLst>
              <a:ext uri="{FF2B5EF4-FFF2-40B4-BE49-F238E27FC236}">
                <a16:creationId xmlns:a16="http://schemas.microsoft.com/office/drawing/2014/main" id="{E2A451D0-03C9-7149-AF81-43746FB4170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Google Shape;2135;p20:notes">
            <a:extLst>
              <a:ext uri="{FF2B5EF4-FFF2-40B4-BE49-F238E27FC236}">
                <a16:creationId xmlns:a16="http://schemas.microsoft.com/office/drawing/2014/main" id="{64520BF4-5799-7E4C-8E2A-742001AC42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066" name="Google Shape;2136;p20:notes">
            <a:extLst>
              <a:ext uri="{FF2B5EF4-FFF2-40B4-BE49-F238E27FC236}">
                <a16:creationId xmlns:a16="http://schemas.microsoft.com/office/drawing/2014/main" id="{CBA89653-9A77-934D-BF20-999D43A442B8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9ED8D1-4334-4964-8D2E-D7A9C856A158}" type="slidenum">
              <a:rPr lang="en-GB" smtClean="0"/>
              <a:t>43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9733892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9ED8D1-4334-4964-8D2E-D7A9C856A158}" type="slidenum">
              <a:rPr lang="en-GB" smtClean="0"/>
              <a:t>44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7515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6">
            <a:extLst>
              <a:ext uri="{FF2B5EF4-FFF2-40B4-BE49-F238E27FC236}">
                <a16:creationId xmlns:a16="http://schemas.microsoft.com/office/drawing/2014/main" id="{7B429AE2-3CF1-3240-8D12-20A26DA4AE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CA2E7FAD-B53A-2C41-A644-9FB0E53C63FC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195" name="Text Box 1">
            <a:extLst>
              <a:ext uri="{FF2B5EF4-FFF2-40B4-BE49-F238E27FC236}">
                <a16:creationId xmlns:a16="http://schemas.microsoft.com/office/drawing/2014/main" id="{20CE3108-946F-614F-AED1-01480D2466CA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96" name="Text Box 2">
            <a:extLst>
              <a:ext uri="{FF2B5EF4-FFF2-40B4-BE49-F238E27FC236}">
                <a16:creationId xmlns:a16="http://schemas.microsoft.com/office/drawing/2014/main" id="{CAB6BE23-3A45-2743-A073-1DC271EF2D04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6">
            <a:extLst>
              <a:ext uri="{FF2B5EF4-FFF2-40B4-BE49-F238E27FC236}">
                <a16:creationId xmlns:a16="http://schemas.microsoft.com/office/drawing/2014/main" id="{B924E5C8-CF97-2647-83E3-229D4097644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B5D67AF-C5A9-D84B-BA25-180F735152F6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243" name="Text Box 1">
            <a:extLst>
              <a:ext uri="{FF2B5EF4-FFF2-40B4-BE49-F238E27FC236}">
                <a16:creationId xmlns:a16="http://schemas.microsoft.com/office/drawing/2014/main" id="{E14FEE13-225E-C449-880E-769145419D5A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4" name="Text Box 2">
            <a:extLst>
              <a:ext uri="{FF2B5EF4-FFF2-40B4-BE49-F238E27FC236}">
                <a16:creationId xmlns:a16="http://schemas.microsoft.com/office/drawing/2014/main" id="{AEF5D3BB-9923-C14C-AC2B-E6C2B92DEB1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6">
            <a:extLst>
              <a:ext uri="{FF2B5EF4-FFF2-40B4-BE49-F238E27FC236}">
                <a16:creationId xmlns:a16="http://schemas.microsoft.com/office/drawing/2014/main" id="{1F6B6CAB-AD6D-2C4B-AF47-33A6C14481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889CA39A-A0BF-B949-BDC3-BB3A338B5561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291" name="Text Box 1">
            <a:extLst>
              <a:ext uri="{FF2B5EF4-FFF2-40B4-BE49-F238E27FC236}">
                <a16:creationId xmlns:a16="http://schemas.microsoft.com/office/drawing/2014/main" id="{C28C51D6-E6FD-A841-B615-4CF325D3C51D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92" name="Text Box 2">
            <a:extLst>
              <a:ext uri="{FF2B5EF4-FFF2-40B4-BE49-F238E27FC236}">
                <a16:creationId xmlns:a16="http://schemas.microsoft.com/office/drawing/2014/main" id="{F0DDB4E4-D7D1-134D-8C7B-3F0CEC8D3A67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6">
            <a:extLst>
              <a:ext uri="{FF2B5EF4-FFF2-40B4-BE49-F238E27FC236}">
                <a16:creationId xmlns:a16="http://schemas.microsoft.com/office/drawing/2014/main" id="{B164C1C0-F2C4-5A43-973D-E2C82521BD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5C03C55E-2288-5D4D-B343-33674BEBB2AA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8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339" name="Text Box 1">
            <a:extLst>
              <a:ext uri="{FF2B5EF4-FFF2-40B4-BE49-F238E27FC236}">
                <a16:creationId xmlns:a16="http://schemas.microsoft.com/office/drawing/2014/main" id="{4DCB8931-318D-2646-8E6F-79013A02BBE5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340" name="Text Box 2">
            <a:extLst>
              <a:ext uri="{FF2B5EF4-FFF2-40B4-BE49-F238E27FC236}">
                <a16:creationId xmlns:a16="http://schemas.microsoft.com/office/drawing/2014/main" id="{5FE10DF7-9BFC-EB45-A3AA-81DC10BEEEB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6">
            <a:extLst>
              <a:ext uri="{FF2B5EF4-FFF2-40B4-BE49-F238E27FC236}">
                <a16:creationId xmlns:a16="http://schemas.microsoft.com/office/drawing/2014/main" id="{19947C1A-7BE7-5848-8C02-7F0131DF035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EB474777-8445-EB49-9197-D88C7EE402E9}" type="slidenum">
              <a:rPr lang="en-US" altLang="en-UA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9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387" name="Text Box 1">
            <a:extLst>
              <a:ext uri="{FF2B5EF4-FFF2-40B4-BE49-F238E27FC236}">
                <a16:creationId xmlns:a16="http://schemas.microsoft.com/office/drawing/2014/main" id="{DD28B8B3-67DF-8F41-81B8-813AB444E7C6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388" name="Text Box 2">
            <a:extLst>
              <a:ext uri="{FF2B5EF4-FFF2-40B4-BE49-F238E27FC236}">
                <a16:creationId xmlns:a16="http://schemas.microsoft.com/office/drawing/2014/main" id="{65B8C40F-A845-844E-9352-EC7C6DB7D40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0FDCCFED-63B6-4BB7-9C9D-61CA66A5EC7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وان فرعي 2">
            <a:extLst>
              <a:ext uri="{FF2B5EF4-FFF2-40B4-BE49-F238E27FC236}">
                <a16:creationId xmlns:a16="http://schemas.microsoft.com/office/drawing/2014/main" id="{685A48EE-9088-4812-B474-81259F00365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ar-SA"/>
              <a:t>انقر لتحرير نمط العنوان الفرعي للشكل الرئيسي</a:t>
            </a:r>
            <a:endParaRPr lang="en-GB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01A99FDA-5AD3-4C56-B3A2-E382960777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3B59BDBA-29F5-42FC-A0AA-B3EA72B5A1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E42CAE8C-8CEC-418D-8ADC-2E5876183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386690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38F08C15-CF36-4737-A4B9-FB32846E94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30CA2A45-9E3C-42E5-9BF7-B62866BA5F7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9E7ADBFE-7412-466E-9CA2-34FC7C8550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33307B34-A599-4918-B2B8-934B5F230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F24615E8-6A48-4910-ABAD-8C0128BB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230132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>
            <a:extLst>
              <a:ext uri="{FF2B5EF4-FFF2-40B4-BE49-F238E27FC236}">
                <a16:creationId xmlns:a16="http://schemas.microsoft.com/office/drawing/2014/main" id="{6287DD36-2DB7-429F-9C12-0DE502852B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5E752CEB-65A2-4151-85B2-7B430965882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49C7EC8-3310-4220-BFD4-C608EC4BC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52389ED4-8E00-4EE9-A8E7-14AC8A97C8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4BA189D2-4237-4A0C-AC23-91A28E6CF7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9062667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51479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Титульный слайд" userDrawn="1">
  <p:cSld name="Титульный слайд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64322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65" y="273844"/>
            <a:ext cx="10970948" cy="114432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A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514237DA-FADC-0D4A-9391-453F0F8ABCA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A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19E62F6-9A51-8A4F-9857-F7DA7B810135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A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302ED7D-BCF0-574B-9389-37E8F51E526F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D3686E-FC56-C845-9832-8041D21D21EE}" type="slidenum">
              <a:rPr lang="en-US" altLang="en-UA"/>
              <a:pPr>
                <a:defRPr/>
              </a:pPr>
              <a:t>‹#›</a:t>
            </a:fld>
            <a:endParaRPr lang="en-US" altLang="en-UA"/>
          </a:p>
        </p:txBody>
      </p:sp>
    </p:spTree>
    <p:extLst>
      <p:ext uri="{BB962C8B-B14F-4D97-AF65-F5344CB8AC3E}">
        <p14:creationId xmlns:p14="http://schemas.microsoft.com/office/powerpoint/2010/main" val="9304144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FBAAAC14-A25D-45BF-B033-4DA9C7E20E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dirty="0"/>
              <a:t>انقر لتحرير نمط عنوان الشكل الرئيسي</a:t>
            </a:r>
            <a:endParaRPr lang="en-GB" dirty="0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33D38887-5E84-4A01-901F-BC6797AEFC0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dirty="0"/>
              <a:t>انقر لتحرير أنماط نص الشكل الرئيسي</a:t>
            </a:r>
          </a:p>
          <a:p>
            <a:pPr lvl="1"/>
            <a:r>
              <a:rPr lang="ar-SA" dirty="0"/>
              <a:t>المستوى الثاني</a:t>
            </a:r>
          </a:p>
          <a:p>
            <a:pPr lvl="2"/>
            <a:r>
              <a:rPr lang="ar-SA" dirty="0"/>
              <a:t>المستوى الثالث</a:t>
            </a:r>
          </a:p>
          <a:p>
            <a:pPr lvl="3"/>
            <a:r>
              <a:rPr lang="ar-SA" dirty="0"/>
              <a:t>المستوى الرابع</a:t>
            </a:r>
          </a:p>
          <a:p>
            <a:pPr lvl="4"/>
            <a:r>
              <a:rPr lang="ar-SA" dirty="0"/>
              <a:t>المستوى الخامس</a:t>
            </a:r>
            <a:endParaRPr lang="en-GB" dirty="0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6968F097-E013-419E-A24C-7195B75B65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649C4EBF-1160-4BEF-81A3-E13B77AA69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E18FFC42-2957-4DAD-8278-9D837A5156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89564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FB88C713-2565-4AA2-B8B1-622EB3AB22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03D4F48D-6219-48E1-9A2C-60995C2AF08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76BB295-AE1D-4C6C-AB88-8388F63937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283BC3EF-3528-458B-8426-A283312B80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E15A5EC4-BA47-4D7B-B993-B79F95785A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87011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CB33788F-9926-4907-90C1-8BCFD5FEA2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7218F54D-AB98-4F7C-92E4-373CAB2AA5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21EFBE04-DD93-4D70-ADA7-D576E1E5250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7EF8836B-1AC5-4B67-8C4F-9D2A0CA85D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0F9E7788-9825-4361-86D0-C20D83CB58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80FD43EF-84B1-42F5-BEB1-38A9D24D2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04025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CD5B30A1-A1CF-4593-921B-4102DCD9C4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01B96C97-ECD6-443E-B194-DD29188D9D3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8D5AA74C-B2ED-4EC8-B90C-2B3EC93C7A3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5" name="عنصر نائب للنص 4">
            <a:extLst>
              <a:ext uri="{FF2B5EF4-FFF2-40B4-BE49-F238E27FC236}">
                <a16:creationId xmlns:a16="http://schemas.microsoft.com/office/drawing/2014/main" id="{72D740B1-15C7-4413-8DE5-065AACFE3B5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6" name="عنصر نائب للمحتوى 5">
            <a:extLst>
              <a:ext uri="{FF2B5EF4-FFF2-40B4-BE49-F238E27FC236}">
                <a16:creationId xmlns:a16="http://schemas.microsoft.com/office/drawing/2014/main" id="{9781E186-3B02-4093-9814-1D046389640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7" name="عنصر نائب للتاريخ 6">
            <a:extLst>
              <a:ext uri="{FF2B5EF4-FFF2-40B4-BE49-F238E27FC236}">
                <a16:creationId xmlns:a16="http://schemas.microsoft.com/office/drawing/2014/main" id="{E55996ED-4034-4767-A482-0DA4397E6A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8" name="عنصر نائب للتذييل 7">
            <a:extLst>
              <a:ext uri="{FF2B5EF4-FFF2-40B4-BE49-F238E27FC236}">
                <a16:creationId xmlns:a16="http://schemas.microsoft.com/office/drawing/2014/main" id="{A91C1A96-7971-496F-9EBA-D49EBFCE75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عنصر نائب لرقم الشريحة 8">
            <a:extLst>
              <a:ext uri="{FF2B5EF4-FFF2-40B4-BE49-F238E27FC236}">
                <a16:creationId xmlns:a16="http://schemas.microsoft.com/office/drawing/2014/main" id="{6671AD25-9276-4391-A882-A2134671CB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01929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62F818AF-F3DE-4A21-8A3C-A82106DF2D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تاريخ 2">
            <a:extLst>
              <a:ext uri="{FF2B5EF4-FFF2-40B4-BE49-F238E27FC236}">
                <a16:creationId xmlns:a16="http://schemas.microsoft.com/office/drawing/2014/main" id="{045855B4-4692-43C0-8BAC-81D5F11978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4" name="عنصر نائب للتذييل 3">
            <a:extLst>
              <a:ext uri="{FF2B5EF4-FFF2-40B4-BE49-F238E27FC236}">
                <a16:creationId xmlns:a16="http://schemas.microsoft.com/office/drawing/2014/main" id="{8DC8578F-F3E9-4EE1-BEE8-3A5C79DDA3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عنصر نائب لرقم الشريحة 4">
            <a:extLst>
              <a:ext uri="{FF2B5EF4-FFF2-40B4-BE49-F238E27FC236}">
                <a16:creationId xmlns:a16="http://schemas.microsoft.com/office/drawing/2014/main" id="{3BB27585-AA7E-4621-88DF-6A0F089BFA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28593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>
            <a:extLst>
              <a:ext uri="{FF2B5EF4-FFF2-40B4-BE49-F238E27FC236}">
                <a16:creationId xmlns:a16="http://schemas.microsoft.com/office/drawing/2014/main" id="{5DF5968C-61E4-4B93-B65C-68C4984797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3" name="عنصر نائب للتذييل 2">
            <a:extLst>
              <a:ext uri="{FF2B5EF4-FFF2-40B4-BE49-F238E27FC236}">
                <a16:creationId xmlns:a16="http://schemas.microsoft.com/office/drawing/2014/main" id="{F0557FFE-70B3-4D76-972E-B9981BB217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عنصر نائب لرقم الشريحة 3">
            <a:extLst>
              <a:ext uri="{FF2B5EF4-FFF2-40B4-BE49-F238E27FC236}">
                <a16:creationId xmlns:a16="http://schemas.microsoft.com/office/drawing/2014/main" id="{682AB952-6631-4110-8CC9-E0DD09D0F1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35332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86F1CB81-3DFA-4017-9CD6-C3B47980CA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BBB97A8B-6CD1-47F9-9888-81862CA833B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E1B760E4-364F-4DAE-AE4A-989E31BD7DC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E459C8F9-6555-445E-AD94-C55E41BB06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90CB46FA-1974-4887-A30C-78AC18EEC4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A6534659-0899-437A-880F-A723C7F96C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9070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BA0E01BA-DF0E-406C-B38E-6EED34373E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صورة 2">
            <a:extLst>
              <a:ext uri="{FF2B5EF4-FFF2-40B4-BE49-F238E27FC236}">
                <a16:creationId xmlns:a16="http://schemas.microsoft.com/office/drawing/2014/main" id="{E0D3F5BE-2D16-4FEF-AB5D-064A88AFCFC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00B3331A-0CCA-469E-A595-6A490BEF492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261D7B71-900E-4C98-92CB-9597B37380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F8BBE6E5-B8C9-4827-8B18-507C4F8F51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D36C3A76-3D9A-423B-BC87-6B2F25BEEA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751672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7F7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عنوان 1">
            <a:extLst>
              <a:ext uri="{FF2B5EF4-FFF2-40B4-BE49-F238E27FC236}">
                <a16:creationId xmlns:a16="http://schemas.microsoft.com/office/drawing/2014/main" id="{370DAACD-7D21-4F10-BBD4-7970E48C04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1" anchor="ctr">
            <a:normAutofit/>
          </a:bodyPr>
          <a:lstStyle/>
          <a:p>
            <a:r>
              <a:rPr lang="ar-SA" dirty="0"/>
              <a:t>انقر لتحرير نمط عنوان الشكل الرئيسي</a:t>
            </a:r>
            <a:endParaRPr lang="en-GB" dirty="0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6DB3CC65-F3C1-40CE-9BF0-BFFE2029F9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/>
            <a:r>
              <a:rPr lang="ar-SA" dirty="0"/>
              <a:t>انقر لتحرير أنماط نص الشكل الرئيسي</a:t>
            </a:r>
          </a:p>
          <a:p>
            <a:pPr lvl="1"/>
            <a:r>
              <a:rPr lang="ar-SA" dirty="0"/>
              <a:t>المستوى الثاني</a:t>
            </a:r>
          </a:p>
          <a:p>
            <a:pPr lvl="2"/>
            <a:r>
              <a:rPr lang="ar-SA" dirty="0"/>
              <a:t>المستوى الثالث</a:t>
            </a:r>
          </a:p>
          <a:p>
            <a:pPr lvl="3"/>
            <a:r>
              <a:rPr lang="ar-SA" dirty="0"/>
              <a:t>المستوى الرابع</a:t>
            </a:r>
          </a:p>
          <a:p>
            <a:pPr lvl="4"/>
            <a:r>
              <a:rPr lang="ar-SA" dirty="0"/>
              <a:t>المستوى الخامس</a:t>
            </a:r>
            <a:endParaRPr lang="en-GB" dirty="0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A6AC169-A035-4DE5-9580-620EB6BE8C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Cairo" panose="00000500000000000000" pitchFamily="2" charset="-78"/>
                <a:cs typeface="Cairo" panose="00000500000000000000" pitchFamily="2" charset="-78"/>
              </a:defRPr>
            </a:lvl1pPr>
          </a:lstStyle>
          <a:p>
            <a:fld id="{2D86C71D-4A22-4860-A9CA-5D74F4C73986}" type="datetimeFigureOut">
              <a:rPr lang="en-GB" smtClean="0"/>
              <a:pPr/>
              <a:t>15/04/2023</a:t>
            </a:fld>
            <a:endParaRPr lang="en-GB" dirty="0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4F76E14C-337D-453E-B78D-BFF39CA7F1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Cairo" panose="00000500000000000000" pitchFamily="2" charset="-78"/>
                <a:cs typeface="Cairo" panose="00000500000000000000" pitchFamily="2" charset="-78"/>
              </a:defRPr>
            </a:lvl1pPr>
          </a:lstStyle>
          <a:p>
            <a:endParaRPr lang="en-GB" dirty="0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4CC31AAC-D7F5-4837-977B-BEC8BB85562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Cairo" panose="00000500000000000000" pitchFamily="2" charset="-78"/>
                <a:cs typeface="Cairo" panose="00000500000000000000" pitchFamily="2" charset="-78"/>
              </a:defRPr>
            </a:lvl1pPr>
          </a:lstStyle>
          <a:p>
            <a:fld id="{5E3B397B-8782-42E8-BC26-C7FC8489F853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609958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r" defTabSz="914400" rtl="1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Cairo" panose="00000500000000000000" pitchFamily="2" charset="-78"/>
          <a:ea typeface="+mj-ea"/>
          <a:cs typeface="Cairo" panose="00000500000000000000" pitchFamily="2" charset="-78"/>
        </a:defRPr>
      </a:lvl1pPr>
    </p:titleStyle>
    <p:bodyStyle>
      <a:lvl1pPr marL="228600" indent="-228600" algn="r" defTabSz="914400" rtl="1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1pPr>
      <a:lvl2pPr marL="685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2pPr>
      <a:lvl3pPr marL="1143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3pPr>
      <a:lvl4pPr marL="1600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4pPr>
      <a:lvl5pPr marL="20574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Cairo" TargetMode="Externa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9B2B897C-B45A-174E-BFCA-715B3D0A56D4}"/>
              </a:ext>
            </a:extLst>
          </p:cNvPr>
          <p:cNvGrpSpPr/>
          <p:nvPr/>
        </p:nvGrpSpPr>
        <p:grpSpPr>
          <a:xfrm>
            <a:off x="4192324" y="149491"/>
            <a:ext cx="7784043" cy="6511397"/>
            <a:chOff x="5030789" y="179389"/>
            <a:chExt cx="9340851" cy="7813676"/>
          </a:xfrm>
        </p:grpSpPr>
        <p:sp>
          <p:nvSpPr>
            <p:cNvPr id="81921" name="Google Shape;486;p18">
              <a:extLst>
                <a:ext uri="{FF2B5EF4-FFF2-40B4-BE49-F238E27FC236}">
                  <a16:creationId xmlns:a16="http://schemas.microsoft.com/office/drawing/2014/main" id="{044AAF1E-A1E2-3D4C-82DE-70003FE9A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7900" y="488950"/>
              <a:ext cx="3925888" cy="5157788"/>
            </a:xfrm>
            <a:custGeom>
              <a:avLst/>
              <a:gdLst>
                <a:gd name="T0" fmla="*/ 4641 w 846"/>
                <a:gd name="T1" fmla="*/ 3335682 h 1110"/>
                <a:gd name="T2" fmla="*/ 153150 w 846"/>
                <a:gd name="T3" fmla="*/ 3238120 h 1110"/>
                <a:gd name="T4" fmla="*/ 1229840 w 846"/>
                <a:gd name="T5" fmla="*/ 859472 h 1110"/>
                <a:gd name="T6" fmla="*/ 942104 w 846"/>
                <a:gd name="T7" fmla="*/ 696869 h 1110"/>
                <a:gd name="T8" fmla="*/ 3865874 w 846"/>
                <a:gd name="T9" fmla="*/ 2908269 h 1110"/>
                <a:gd name="T10" fmla="*/ 3564215 w 846"/>
                <a:gd name="T11" fmla="*/ 3814199 h 1110"/>
                <a:gd name="T12" fmla="*/ 3322888 w 846"/>
                <a:gd name="T13" fmla="*/ 4390278 h 1110"/>
                <a:gd name="T14" fmla="*/ 3369297 w 846"/>
                <a:gd name="T15" fmla="*/ 5040689 h 1110"/>
                <a:gd name="T16" fmla="*/ 3169738 w 846"/>
                <a:gd name="T17" fmla="*/ 5049981 h 1110"/>
                <a:gd name="T18" fmla="*/ 2724211 w 846"/>
                <a:gd name="T19" fmla="*/ 4892024 h 1110"/>
                <a:gd name="T20" fmla="*/ 2770621 w 846"/>
                <a:gd name="T21" fmla="*/ 4706192 h 1110"/>
                <a:gd name="T22" fmla="*/ 2724211 w 846"/>
                <a:gd name="T23" fmla="*/ 4525006 h 1110"/>
                <a:gd name="T24" fmla="*/ 2770621 w 846"/>
                <a:gd name="T25" fmla="*/ 4390278 h 1110"/>
                <a:gd name="T26" fmla="*/ 2793825 w 846"/>
                <a:gd name="T27" fmla="*/ 4209092 h 1110"/>
                <a:gd name="T28" fmla="*/ 2812389 w 846"/>
                <a:gd name="T29" fmla="*/ 3939635 h 1110"/>
                <a:gd name="T30" fmla="*/ 2682443 w 846"/>
                <a:gd name="T31" fmla="*/ 3814199 h 1110"/>
                <a:gd name="T32" fmla="*/ 2329735 w 846"/>
                <a:gd name="T33" fmla="*/ 3846719 h 1110"/>
                <a:gd name="T34" fmla="*/ 2000230 w 846"/>
                <a:gd name="T35" fmla="*/ 3721283 h 1110"/>
                <a:gd name="T36" fmla="*/ 1712494 w 846"/>
                <a:gd name="T37" fmla="*/ 3591201 h 1110"/>
                <a:gd name="T38" fmla="*/ 1517576 w 846"/>
                <a:gd name="T39" fmla="*/ 3428598 h 1110"/>
                <a:gd name="T40" fmla="*/ 1350503 w 846"/>
                <a:gd name="T41" fmla="*/ 3149850 h 1110"/>
                <a:gd name="T42" fmla="*/ 1294813 w 846"/>
                <a:gd name="T43" fmla="*/ 2968664 h 1110"/>
                <a:gd name="T44" fmla="*/ 914258 w 846"/>
                <a:gd name="T45" fmla="*/ 2843227 h 1110"/>
                <a:gd name="T46" fmla="*/ 775031 w 846"/>
                <a:gd name="T47" fmla="*/ 2513376 h 1110"/>
                <a:gd name="T48" fmla="*/ 714699 w 846"/>
                <a:gd name="T49" fmla="*/ 2350773 h 1110"/>
                <a:gd name="T50" fmla="*/ 775031 w 846"/>
                <a:gd name="T51" fmla="*/ 2211399 h 1110"/>
                <a:gd name="T52" fmla="*/ 946745 w 846"/>
                <a:gd name="T53" fmla="*/ 2081317 h 1110"/>
                <a:gd name="T54" fmla="*/ 728622 w 846"/>
                <a:gd name="T55" fmla="*/ 2016276 h 1110"/>
                <a:gd name="T56" fmla="*/ 742545 w 846"/>
                <a:gd name="T57" fmla="*/ 1937297 h 1110"/>
                <a:gd name="T58" fmla="*/ 775031 w 846"/>
                <a:gd name="T59" fmla="*/ 1881548 h 1110"/>
                <a:gd name="T60" fmla="*/ 812158 w 846"/>
                <a:gd name="T61" fmla="*/ 1825798 h 1110"/>
                <a:gd name="T62" fmla="*/ 863208 w 846"/>
                <a:gd name="T63" fmla="*/ 1695716 h 1110"/>
                <a:gd name="T64" fmla="*/ 909617 w 846"/>
                <a:gd name="T65" fmla="*/ 1412322 h 1110"/>
                <a:gd name="T66" fmla="*/ 710059 w 846"/>
                <a:gd name="T67" fmla="*/ 1091762 h 1110"/>
                <a:gd name="T68" fmla="*/ 524422 w 846"/>
                <a:gd name="T69" fmla="*/ 734036 h 1110"/>
                <a:gd name="T70" fmla="*/ 422322 w 846"/>
                <a:gd name="T71" fmla="*/ 418122 h 1110"/>
                <a:gd name="T72" fmla="*/ 538345 w 846"/>
                <a:gd name="T73" fmla="*/ 78979 h 1110"/>
                <a:gd name="T74" fmla="*/ 668290 w 846"/>
                <a:gd name="T75" fmla="*/ 41812 h 1110"/>
                <a:gd name="T76" fmla="*/ 728622 w 846"/>
                <a:gd name="T77" fmla="*/ 106853 h 1110"/>
                <a:gd name="T78" fmla="*/ 1039563 w 846"/>
                <a:gd name="T79" fmla="*/ 116145 h 1110"/>
                <a:gd name="T80" fmla="*/ 1280890 w 846"/>
                <a:gd name="T81" fmla="*/ 181186 h 1110"/>
                <a:gd name="T82" fmla="*/ 1401553 w 846"/>
                <a:gd name="T83" fmla="*/ 227644 h 1110"/>
                <a:gd name="T84" fmla="*/ 1475808 w 846"/>
                <a:gd name="T85" fmla="*/ 436705 h 1110"/>
                <a:gd name="T86" fmla="*/ 1327299 w 846"/>
                <a:gd name="T87" fmla="*/ 617891 h 1110"/>
                <a:gd name="T88" fmla="*/ 858568 w 846"/>
                <a:gd name="T89" fmla="*/ 608599 h 1110"/>
                <a:gd name="T90" fmla="*/ 826081 w 846"/>
                <a:gd name="T91" fmla="*/ 631828 h 1110"/>
                <a:gd name="T92" fmla="*/ 937463 w 846"/>
                <a:gd name="T93" fmla="*/ 696869 h 1110"/>
                <a:gd name="T94" fmla="*/ 1058126 w 846"/>
                <a:gd name="T95" fmla="*/ 864118 h 1110"/>
                <a:gd name="T96" fmla="*/ 1146304 w 846"/>
                <a:gd name="T97" fmla="*/ 1022075 h 1110"/>
                <a:gd name="T98" fmla="*/ 1369067 w 846"/>
                <a:gd name="T99" fmla="*/ 1087116 h 1110"/>
                <a:gd name="T100" fmla="*/ 1253044 w 846"/>
                <a:gd name="T101" fmla="*/ 896639 h 1110"/>
                <a:gd name="T102" fmla="*/ 1550062 w 846"/>
                <a:gd name="T103" fmla="*/ 873410 h 1110"/>
                <a:gd name="T104" fmla="*/ 1610394 w 846"/>
                <a:gd name="T105" fmla="*/ 813014 h 1110"/>
                <a:gd name="T106" fmla="*/ 1485090 w 846"/>
                <a:gd name="T107" fmla="*/ 655057 h 1110"/>
                <a:gd name="T108" fmla="*/ 1703212 w 846"/>
                <a:gd name="T109" fmla="*/ 394893 h 1110"/>
                <a:gd name="T110" fmla="*/ 1847080 w 846"/>
                <a:gd name="T111" fmla="*/ 534267 h 1110"/>
                <a:gd name="T112" fmla="*/ 2654598 w 846"/>
                <a:gd name="T113" fmla="*/ 980263 h 1110"/>
                <a:gd name="T114" fmla="*/ 3327529 w 846"/>
                <a:gd name="T115" fmla="*/ 1816506 h 1110"/>
                <a:gd name="T116" fmla="*/ 3188302 w 846"/>
                <a:gd name="T117" fmla="*/ 2206753 h 1110"/>
                <a:gd name="T118" fmla="*/ 3109407 w 846"/>
                <a:gd name="T119" fmla="*/ 2476209 h 1110"/>
                <a:gd name="T120" fmla="*/ 3322888 w 846"/>
                <a:gd name="T121" fmla="*/ 2833936 h 1110"/>
                <a:gd name="T122" fmla="*/ 3100125 w 846"/>
                <a:gd name="T123" fmla="*/ 2466918 h 1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46" h="1110" extrusionOk="0">
                  <a:moveTo>
                    <a:pt x="80" y="711"/>
                  </a:moveTo>
                  <a:cubicBezTo>
                    <a:pt x="80" y="712"/>
                    <a:pt x="79" y="713"/>
                    <a:pt x="78" y="713"/>
                  </a:cubicBezTo>
                  <a:cubicBezTo>
                    <a:pt x="78" y="714"/>
                    <a:pt x="78" y="715"/>
                    <a:pt x="77" y="715"/>
                  </a:cubicBezTo>
                  <a:cubicBezTo>
                    <a:pt x="77" y="716"/>
                    <a:pt x="77" y="716"/>
                    <a:pt x="77" y="716"/>
                  </a:cubicBezTo>
                  <a:cubicBezTo>
                    <a:pt x="77" y="725"/>
                    <a:pt x="77" y="725"/>
                    <a:pt x="77" y="725"/>
                  </a:cubicBezTo>
                  <a:cubicBezTo>
                    <a:pt x="77" y="726"/>
                    <a:pt x="77" y="727"/>
                    <a:pt x="78" y="727"/>
                  </a:cubicBezTo>
                  <a:cubicBezTo>
                    <a:pt x="79" y="728"/>
                    <a:pt x="79" y="728"/>
                    <a:pt x="79" y="729"/>
                  </a:cubicBezTo>
                  <a:cubicBezTo>
                    <a:pt x="79" y="731"/>
                    <a:pt x="79" y="731"/>
                    <a:pt x="79" y="731"/>
                  </a:cubicBezTo>
                  <a:cubicBezTo>
                    <a:pt x="77" y="731"/>
                    <a:pt x="75" y="732"/>
                    <a:pt x="73" y="732"/>
                  </a:cubicBezTo>
                  <a:cubicBezTo>
                    <a:pt x="72" y="733"/>
                    <a:pt x="72" y="733"/>
                    <a:pt x="72" y="733"/>
                  </a:cubicBezTo>
                  <a:cubicBezTo>
                    <a:pt x="68" y="733"/>
                    <a:pt x="67" y="734"/>
                    <a:pt x="63" y="734"/>
                  </a:cubicBezTo>
                  <a:cubicBezTo>
                    <a:pt x="62" y="735"/>
                    <a:pt x="58" y="735"/>
                    <a:pt x="56" y="736"/>
                  </a:cubicBezTo>
                  <a:cubicBezTo>
                    <a:pt x="49" y="737"/>
                    <a:pt x="41" y="738"/>
                    <a:pt x="33" y="737"/>
                  </a:cubicBezTo>
                  <a:cubicBezTo>
                    <a:pt x="31" y="737"/>
                    <a:pt x="29" y="736"/>
                    <a:pt x="27" y="736"/>
                  </a:cubicBezTo>
                  <a:cubicBezTo>
                    <a:pt x="26" y="736"/>
                    <a:pt x="26" y="736"/>
                    <a:pt x="26" y="736"/>
                  </a:cubicBezTo>
                  <a:cubicBezTo>
                    <a:pt x="20" y="736"/>
                    <a:pt x="20" y="736"/>
                    <a:pt x="20" y="736"/>
                  </a:cubicBezTo>
                  <a:cubicBezTo>
                    <a:pt x="17" y="734"/>
                    <a:pt x="9" y="735"/>
                    <a:pt x="4" y="735"/>
                  </a:cubicBezTo>
                  <a:cubicBezTo>
                    <a:pt x="5" y="734"/>
                    <a:pt x="5" y="732"/>
                    <a:pt x="6" y="732"/>
                  </a:cubicBezTo>
                  <a:cubicBezTo>
                    <a:pt x="8" y="732"/>
                    <a:pt x="8" y="731"/>
                    <a:pt x="9" y="731"/>
                  </a:cubicBezTo>
                  <a:cubicBezTo>
                    <a:pt x="9" y="731"/>
                    <a:pt x="10" y="730"/>
                    <a:pt x="10" y="730"/>
                  </a:cubicBezTo>
                  <a:cubicBezTo>
                    <a:pt x="11" y="730"/>
                    <a:pt x="11" y="730"/>
                    <a:pt x="11" y="729"/>
                  </a:cubicBezTo>
                  <a:cubicBezTo>
                    <a:pt x="11" y="729"/>
                    <a:pt x="12" y="729"/>
                    <a:pt x="13" y="729"/>
                  </a:cubicBezTo>
                  <a:cubicBezTo>
                    <a:pt x="13" y="727"/>
                    <a:pt x="16" y="728"/>
                    <a:pt x="16" y="726"/>
                  </a:cubicBezTo>
                  <a:cubicBezTo>
                    <a:pt x="13" y="726"/>
                    <a:pt x="10" y="727"/>
                    <a:pt x="8" y="728"/>
                  </a:cubicBezTo>
                  <a:cubicBezTo>
                    <a:pt x="8" y="727"/>
                    <a:pt x="7" y="727"/>
                    <a:pt x="7" y="727"/>
                  </a:cubicBezTo>
                  <a:cubicBezTo>
                    <a:pt x="7" y="726"/>
                    <a:pt x="6" y="726"/>
                    <a:pt x="6" y="726"/>
                  </a:cubicBezTo>
                  <a:cubicBezTo>
                    <a:pt x="6" y="727"/>
                    <a:pt x="5" y="727"/>
                    <a:pt x="5" y="728"/>
                  </a:cubicBezTo>
                  <a:cubicBezTo>
                    <a:pt x="5" y="729"/>
                    <a:pt x="4" y="729"/>
                    <a:pt x="3" y="729"/>
                  </a:cubicBezTo>
                  <a:cubicBezTo>
                    <a:pt x="2" y="726"/>
                    <a:pt x="3" y="725"/>
                    <a:pt x="4" y="724"/>
                  </a:cubicBezTo>
                  <a:cubicBezTo>
                    <a:pt x="4" y="722"/>
                    <a:pt x="2" y="723"/>
                    <a:pt x="2" y="721"/>
                  </a:cubicBezTo>
                  <a:cubicBezTo>
                    <a:pt x="2" y="720"/>
                    <a:pt x="0" y="720"/>
                    <a:pt x="1" y="718"/>
                  </a:cubicBezTo>
                  <a:cubicBezTo>
                    <a:pt x="1" y="717"/>
                    <a:pt x="1" y="716"/>
                    <a:pt x="1" y="715"/>
                  </a:cubicBezTo>
                  <a:cubicBezTo>
                    <a:pt x="2" y="715"/>
                    <a:pt x="1" y="714"/>
                    <a:pt x="2" y="714"/>
                  </a:cubicBezTo>
                  <a:cubicBezTo>
                    <a:pt x="3" y="714"/>
                    <a:pt x="3" y="714"/>
                    <a:pt x="4" y="713"/>
                  </a:cubicBezTo>
                  <a:cubicBezTo>
                    <a:pt x="5" y="713"/>
                    <a:pt x="5" y="713"/>
                    <a:pt x="6" y="713"/>
                  </a:cubicBezTo>
                  <a:cubicBezTo>
                    <a:pt x="6" y="713"/>
                    <a:pt x="6" y="713"/>
                    <a:pt x="7" y="713"/>
                  </a:cubicBezTo>
                  <a:cubicBezTo>
                    <a:pt x="7" y="714"/>
                    <a:pt x="9" y="713"/>
                    <a:pt x="10" y="713"/>
                  </a:cubicBezTo>
                  <a:cubicBezTo>
                    <a:pt x="13" y="713"/>
                    <a:pt x="13" y="713"/>
                    <a:pt x="13" y="713"/>
                  </a:cubicBezTo>
                  <a:cubicBezTo>
                    <a:pt x="13" y="713"/>
                    <a:pt x="14" y="713"/>
                    <a:pt x="15" y="713"/>
                  </a:cubicBezTo>
                  <a:cubicBezTo>
                    <a:pt x="15" y="710"/>
                    <a:pt x="17" y="711"/>
                    <a:pt x="17" y="709"/>
                  </a:cubicBezTo>
                  <a:cubicBezTo>
                    <a:pt x="18" y="709"/>
                    <a:pt x="19" y="708"/>
                    <a:pt x="20" y="706"/>
                  </a:cubicBezTo>
                  <a:cubicBezTo>
                    <a:pt x="20" y="706"/>
                    <a:pt x="20" y="706"/>
                    <a:pt x="20" y="706"/>
                  </a:cubicBezTo>
                  <a:cubicBezTo>
                    <a:pt x="22" y="702"/>
                    <a:pt x="24" y="699"/>
                    <a:pt x="25" y="696"/>
                  </a:cubicBezTo>
                  <a:cubicBezTo>
                    <a:pt x="26" y="696"/>
                    <a:pt x="26" y="696"/>
                    <a:pt x="26" y="695"/>
                  </a:cubicBezTo>
                  <a:cubicBezTo>
                    <a:pt x="27" y="695"/>
                    <a:pt x="27" y="696"/>
                    <a:pt x="27" y="696"/>
                  </a:cubicBezTo>
                  <a:cubicBezTo>
                    <a:pt x="27" y="699"/>
                    <a:pt x="27" y="699"/>
                    <a:pt x="27" y="699"/>
                  </a:cubicBezTo>
                  <a:cubicBezTo>
                    <a:pt x="26" y="699"/>
                    <a:pt x="26" y="701"/>
                    <a:pt x="26" y="701"/>
                  </a:cubicBezTo>
                  <a:cubicBezTo>
                    <a:pt x="26" y="702"/>
                    <a:pt x="25" y="701"/>
                    <a:pt x="25" y="701"/>
                  </a:cubicBezTo>
                  <a:cubicBezTo>
                    <a:pt x="25" y="702"/>
                    <a:pt x="25" y="703"/>
                    <a:pt x="25" y="703"/>
                  </a:cubicBezTo>
                  <a:cubicBezTo>
                    <a:pt x="25" y="703"/>
                    <a:pt x="25" y="703"/>
                    <a:pt x="24" y="703"/>
                  </a:cubicBezTo>
                  <a:cubicBezTo>
                    <a:pt x="24" y="703"/>
                    <a:pt x="24" y="704"/>
                    <a:pt x="24" y="704"/>
                  </a:cubicBezTo>
                  <a:cubicBezTo>
                    <a:pt x="23" y="706"/>
                    <a:pt x="22" y="706"/>
                    <a:pt x="22" y="708"/>
                  </a:cubicBezTo>
                  <a:cubicBezTo>
                    <a:pt x="21" y="708"/>
                    <a:pt x="21" y="709"/>
                    <a:pt x="20" y="709"/>
                  </a:cubicBezTo>
                  <a:cubicBezTo>
                    <a:pt x="20" y="710"/>
                    <a:pt x="19" y="710"/>
                    <a:pt x="19" y="711"/>
                  </a:cubicBezTo>
                  <a:cubicBezTo>
                    <a:pt x="21" y="711"/>
                    <a:pt x="22" y="713"/>
                    <a:pt x="24" y="713"/>
                  </a:cubicBezTo>
                  <a:cubicBezTo>
                    <a:pt x="32" y="713"/>
                    <a:pt x="32" y="713"/>
                    <a:pt x="32" y="713"/>
                  </a:cubicBezTo>
                  <a:cubicBezTo>
                    <a:pt x="33" y="712"/>
                    <a:pt x="32" y="710"/>
                    <a:pt x="34" y="711"/>
                  </a:cubicBezTo>
                  <a:cubicBezTo>
                    <a:pt x="34" y="706"/>
                    <a:pt x="34" y="706"/>
                    <a:pt x="34" y="706"/>
                  </a:cubicBezTo>
                  <a:cubicBezTo>
                    <a:pt x="34" y="705"/>
                    <a:pt x="33" y="706"/>
                    <a:pt x="33" y="705"/>
                  </a:cubicBezTo>
                  <a:cubicBezTo>
                    <a:pt x="33" y="704"/>
                    <a:pt x="34" y="704"/>
                    <a:pt x="33" y="703"/>
                  </a:cubicBezTo>
                  <a:cubicBezTo>
                    <a:pt x="33" y="701"/>
                    <a:pt x="33" y="700"/>
                    <a:pt x="32" y="699"/>
                  </a:cubicBezTo>
                  <a:cubicBezTo>
                    <a:pt x="32" y="698"/>
                    <a:pt x="33" y="698"/>
                    <a:pt x="33" y="697"/>
                  </a:cubicBezTo>
                  <a:cubicBezTo>
                    <a:pt x="35" y="697"/>
                    <a:pt x="34" y="695"/>
                    <a:pt x="34" y="694"/>
                  </a:cubicBezTo>
                  <a:cubicBezTo>
                    <a:pt x="35" y="694"/>
                    <a:pt x="36" y="694"/>
                    <a:pt x="37" y="694"/>
                  </a:cubicBezTo>
                  <a:cubicBezTo>
                    <a:pt x="37" y="694"/>
                    <a:pt x="37" y="694"/>
                    <a:pt x="37" y="695"/>
                  </a:cubicBezTo>
                  <a:cubicBezTo>
                    <a:pt x="37" y="695"/>
                    <a:pt x="38" y="694"/>
                    <a:pt x="38" y="695"/>
                  </a:cubicBezTo>
                  <a:cubicBezTo>
                    <a:pt x="38" y="695"/>
                    <a:pt x="38" y="695"/>
                    <a:pt x="38" y="695"/>
                  </a:cubicBezTo>
                  <a:cubicBezTo>
                    <a:pt x="40" y="696"/>
                    <a:pt x="42" y="695"/>
                    <a:pt x="43" y="697"/>
                  </a:cubicBezTo>
                  <a:cubicBezTo>
                    <a:pt x="47" y="697"/>
                    <a:pt x="47" y="697"/>
                    <a:pt x="47" y="697"/>
                  </a:cubicBezTo>
                  <a:cubicBezTo>
                    <a:pt x="47" y="699"/>
                    <a:pt x="48" y="698"/>
                    <a:pt x="49" y="699"/>
                  </a:cubicBezTo>
                  <a:cubicBezTo>
                    <a:pt x="50" y="699"/>
                    <a:pt x="51" y="700"/>
                    <a:pt x="52" y="700"/>
                  </a:cubicBezTo>
                  <a:cubicBezTo>
                    <a:pt x="55" y="700"/>
                    <a:pt x="55" y="700"/>
                    <a:pt x="55" y="700"/>
                  </a:cubicBezTo>
                  <a:cubicBezTo>
                    <a:pt x="57" y="701"/>
                    <a:pt x="58" y="703"/>
                    <a:pt x="61" y="702"/>
                  </a:cubicBezTo>
                  <a:cubicBezTo>
                    <a:pt x="73" y="702"/>
                    <a:pt x="73" y="702"/>
                    <a:pt x="73" y="702"/>
                  </a:cubicBezTo>
                  <a:cubicBezTo>
                    <a:pt x="75" y="702"/>
                    <a:pt x="75" y="704"/>
                    <a:pt x="75" y="704"/>
                  </a:cubicBezTo>
                  <a:cubicBezTo>
                    <a:pt x="76" y="705"/>
                    <a:pt x="76" y="706"/>
                    <a:pt x="77" y="706"/>
                  </a:cubicBezTo>
                  <a:cubicBezTo>
                    <a:pt x="79" y="706"/>
                    <a:pt x="79" y="709"/>
                    <a:pt x="80" y="711"/>
                  </a:cubicBezTo>
                  <a:close/>
                  <a:moveTo>
                    <a:pt x="254" y="195"/>
                  </a:moveTo>
                  <a:cubicBezTo>
                    <a:pt x="254" y="195"/>
                    <a:pt x="254" y="196"/>
                    <a:pt x="255" y="196"/>
                  </a:cubicBezTo>
                  <a:cubicBezTo>
                    <a:pt x="255" y="196"/>
                    <a:pt x="256" y="196"/>
                    <a:pt x="256" y="196"/>
                  </a:cubicBezTo>
                  <a:cubicBezTo>
                    <a:pt x="255" y="199"/>
                    <a:pt x="258" y="198"/>
                    <a:pt x="259" y="198"/>
                  </a:cubicBezTo>
                  <a:cubicBezTo>
                    <a:pt x="259" y="197"/>
                    <a:pt x="259" y="196"/>
                    <a:pt x="259" y="194"/>
                  </a:cubicBezTo>
                  <a:cubicBezTo>
                    <a:pt x="259" y="194"/>
                    <a:pt x="258" y="194"/>
                    <a:pt x="258" y="193"/>
                  </a:cubicBezTo>
                  <a:cubicBezTo>
                    <a:pt x="258" y="190"/>
                    <a:pt x="257" y="189"/>
                    <a:pt x="256" y="189"/>
                  </a:cubicBezTo>
                  <a:cubicBezTo>
                    <a:pt x="255" y="191"/>
                    <a:pt x="254" y="188"/>
                    <a:pt x="253" y="189"/>
                  </a:cubicBezTo>
                  <a:cubicBezTo>
                    <a:pt x="253" y="189"/>
                    <a:pt x="252" y="189"/>
                    <a:pt x="252" y="189"/>
                  </a:cubicBezTo>
                  <a:cubicBezTo>
                    <a:pt x="252" y="190"/>
                    <a:pt x="251" y="191"/>
                    <a:pt x="251" y="191"/>
                  </a:cubicBezTo>
                  <a:cubicBezTo>
                    <a:pt x="250" y="191"/>
                    <a:pt x="250" y="191"/>
                    <a:pt x="249" y="191"/>
                  </a:cubicBezTo>
                  <a:cubicBezTo>
                    <a:pt x="249" y="192"/>
                    <a:pt x="250" y="193"/>
                    <a:pt x="251" y="194"/>
                  </a:cubicBezTo>
                  <a:cubicBezTo>
                    <a:pt x="251" y="194"/>
                    <a:pt x="252" y="194"/>
                    <a:pt x="252" y="194"/>
                  </a:cubicBezTo>
                  <a:cubicBezTo>
                    <a:pt x="252" y="195"/>
                    <a:pt x="252" y="195"/>
                    <a:pt x="252" y="196"/>
                  </a:cubicBezTo>
                  <a:cubicBezTo>
                    <a:pt x="253" y="196"/>
                    <a:pt x="254" y="195"/>
                    <a:pt x="254" y="195"/>
                  </a:cubicBezTo>
                  <a:close/>
                  <a:moveTo>
                    <a:pt x="265" y="185"/>
                  </a:moveTo>
                  <a:cubicBezTo>
                    <a:pt x="264" y="186"/>
                    <a:pt x="263" y="185"/>
                    <a:pt x="262" y="185"/>
                  </a:cubicBezTo>
                  <a:cubicBezTo>
                    <a:pt x="262" y="185"/>
                    <a:pt x="262" y="186"/>
                    <a:pt x="262" y="186"/>
                  </a:cubicBezTo>
                  <a:cubicBezTo>
                    <a:pt x="262" y="186"/>
                    <a:pt x="261" y="187"/>
                    <a:pt x="261" y="187"/>
                  </a:cubicBezTo>
                  <a:cubicBezTo>
                    <a:pt x="260" y="187"/>
                    <a:pt x="259" y="186"/>
                    <a:pt x="258" y="187"/>
                  </a:cubicBezTo>
                  <a:cubicBezTo>
                    <a:pt x="257" y="191"/>
                    <a:pt x="261" y="189"/>
                    <a:pt x="263" y="189"/>
                  </a:cubicBezTo>
                  <a:cubicBezTo>
                    <a:pt x="264" y="188"/>
                    <a:pt x="265" y="187"/>
                    <a:pt x="265" y="185"/>
                  </a:cubicBezTo>
                  <a:close/>
                  <a:moveTo>
                    <a:pt x="260" y="212"/>
                  </a:moveTo>
                  <a:cubicBezTo>
                    <a:pt x="260" y="212"/>
                    <a:pt x="260" y="211"/>
                    <a:pt x="259" y="211"/>
                  </a:cubicBezTo>
                  <a:cubicBezTo>
                    <a:pt x="259" y="211"/>
                    <a:pt x="258" y="211"/>
                    <a:pt x="259" y="210"/>
                  </a:cubicBezTo>
                  <a:cubicBezTo>
                    <a:pt x="259" y="210"/>
                    <a:pt x="259" y="210"/>
                    <a:pt x="259" y="210"/>
                  </a:cubicBezTo>
                  <a:cubicBezTo>
                    <a:pt x="256" y="209"/>
                    <a:pt x="256" y="213"/>
                    <a:pt x="259" y="212"/>
                  </a:cubicBezTo>
                  <a:cubicBezTo>
                    <a:pt x="259" y="212"/>
                    <a:pt x="259" y="212"/>
                    <a:pt x="260" y="212"/>
                  </a:cubicBezTo>
                  <a:close/>
                  <a:moveTo>
                    <a:pt x="187" y="143"/>
                  </a:moveTo>
                  <a:cubicBezTo>
                    <a:pt x="188" y="144"/>
                    <a:pt x="191" y="144"/>
                    <a:pt x="192" y="143"/>
                  </a:cubicBezTo>
                  <a:cubicBezTo>
                    <a:pt x="193" y="142"/>
                    <a:pt x="193" y="142"/>
                    <a:pt x="193" y="141"/>
                  </a:cubicBezTo>
                  <a:cubicBezTo>
                    <a:pt x="191" y="141"/>
                    <a:pt x="187" y="140"/>
                    <a:pt x="187" y="143"/>
                  </a:cubicBezTo>
                  <a:close/>
                  <a:moveTo>
                    <a:pt x="168" y="122"/>
                  </a:moveTo>
                  <a:cubicBezTo>
                    <a:pt x="168" y="121"/>
                    <a:pt x="167" y="121"/>
                    <a:pt x="167" y="121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1"/>
                    <a:pt x="166" y="121"/>
                    <a:pt x="166" y="121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6" y="122"/>
                    <a:pt x="166" y="123"/>
                    <a:pt x="166" y="123"/>
                  </a:cubicBezTo>
                  <a:cubicBezTo>
                    <a:pt x="166" y="123"/>
                    <a:pt x="166" y="123"/>
                    <a:pt x="166" y="124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67" y="123"/>
                    <a:pt x="167" y="125"/>
                    <a:pt x="168" y="125"/>
                  </a:cubicBezTo>
                  <a:cubicBezTo>
                    <a:pt x="169" y="124"/>
                    <a:pt x="170" y="122"/>
                    <a:pt x="168" y="122"/>
                  </a:cubicBezTo>
                  <a:cubicBezTo>
                    <a:pt x="168" y="122"/>
                    <a:pt x="168" y="122"/>
                    <a:pt x="168" y="122"/>
                  </a:cubicBezTo>
                  <a:close/>
                  <a:moveTo>
                    <a:pt x="203" y="150"/>
                  </a:moveTo>
                  <a:cubicBezTo>
                    <a:pt x="204" y="151"/>
                    <a:pt x="205" y="151"/>
                    <a:pt x="206" y="152"/>
                  </a:cubicBezTo>
                  <a:cubicBezTo>
                    <a:pt x="206" y="150"/>
                    <a:pt x="203" y="149"/>
                    <a:pt x="203" y="150"/>
                  </a:cubicBezTo>
                  <a:close/>
                  <a:moveTo>
                    <a:pt x="258" y="224"/>
                  </a:moveTo>
                  <a:cubicBezTo>
                    <a:pt x="257" y="224"/>
                    <a:pt x="256" y="223"/>
                    <a:pt x="255" y="224"/>
                  </a:cubicBezTo>
                  <a:cubicBezTo>
                    <a:pt x="255" y="226"/>
                    <a:pt x="258" y="226"/>
                    <a:pt x="258" y="224"/>
                  </a:cubicBezTo>
                  <a:close/>
                  <a:moveTo>
                    <a:pt x="268" y="224"/>
                  </a:moveTo>
                  <a:cubicBezTo>
                    <a:pt x="269" y="224"/>
                    <a:pt x="271" y="224"/>
                    <a:pt x="271" y="223"/>
                  </a:cubicBezTo>
                  <a:cubicBezTo>
                    <a:pt x="271" y="223"/>
                    <a:pt x="271" y="222"/>
                    <a:pt x="271" y="222"/>
                  </a:cubicBezTo>
                  <a:cubicBezTo>
                    <a:pt x="270" y="222"/>
                    <a:pt x="268" y="219"/>
                    <a:pt x="267" y="221"/>
                  </a:cubicBezTo>
                  <a:cubicBezTo>
                    <a:pt x="268" y="222"/>
                    <a:pt x="268" y="222"/>
                    <a:pt x="268" y="224"/>
                  </a:cubicBezTo>
                  <a:close/>
                  <a:moveTo>
                    <a:pt x="169" y="430"/>
                  </a:moveTo>
                  <a:cubicBezTo>
                    <a:pt x="170" y="428"/>
                    <a:pt x="169" y="427"/>
                    <a:pt x="167" y="427"/>
                  </a:cubicBezTo>
                  <a:cubicBezTo>
                    <a:pt x="167" y="429"/>
                    <a:pt x="167" y="431"/>
                    <a:pt x="169" y="430"/>
                  </a:cubicBezTo>
                  <a:close/>
                  <a:moveTo>
                    <a:pt x="171" y="442"/>
                  </a:moveTo>
                  <a:cubicBezTo>
                    <a:pt x="172" y="443"/>
                    <a:pt x="174" y="443"/>
                    <a:pt x="175" y="442"/>
                  </a:cubicBezTo>
                  <a:cubicBezTo>
                    <a:pt x="175" y="441"/>
                    <a:pt x="175" y="441"/>
                    <a:pt x="174" y="440"/>
                  </a:cubicBezTo>
                  <a:cubicBezTo>
                    <a:pt x="173" y="440"/>
                    <a:pt x="172" y="440"/>
                    <a:pt x="172" y="440"/>
                  </a:cubicBezTo>
                  <a:cubicBezTo>
                    <a:pt x="170" y="440"/>
                    <a:pt x="168" y="440"/>
                    <a:pt x="167" y="440"/>
                  </a:cubicBezTo>
                  <a:cubicBezTo>
                    <a:pt x="166" y="440"/>
                    <a:pt x="166" y="440"/>
                    <a:pt x="166" y="440"/>
                  </a:cubicBezTo>
                  <a:cubicBezTo>
                    <a:pt x="167" y="440"/>
                    <a:pt x="168" y="441"/>
                    <a:pt x="168" y="442"/>
                  </a:cubicBezTo>
                  <a:cubicBezTo>
                    <a:pt x="169" y="443"/>
                    <a:pt x="170" y="442"/>
                    <a:pt x="170" y="442"/>
                  </a:cubicBezTo>
                  <a:cubicBezTo>
                    <a:pt x="170" y="442"/>
                    <a:pt x="170" y="442"/>
                    <a:pt x="170" y="442"/>
                  </a:cubicBezTo>
                  <a:cubicBezTo>
                    <a:pt x="170" y="442"/>
                    <a:pt x="171" y="442"/>
                    <a:pt x="171" y="442"/>
                  </a:cubicBezTo>
                  <a:close/>
                  <a:moveTo>
                    <a:pt x="166" y="435"/>
                  </a:moveTo>
                  <a:cubicBezTo>
                    <a:pt x="165" y="436"/>
                    <a:pt x="165" y="436"/>
                    <a:pt x="166" y="437"/>
                  </a:cubicBezTo>
                  <a:cubicBezTo>
                    <a:pt x="166" y="438"/>
                    <a:pt x="169" y="439"/>
                    <a:pt x="169" y="437"/>
                  </a:cubicBezTo>
                  <a:cubicBezTo>
                    <a:pt x="167" y="437"/>
                    <a:pt x="168" y="435"/>
                    <a:pt x="166" y="435"/>
                  </a:cubicBezTo>
                  <a:close/>
                  <a:moveTo>
                    <a:pt x="711" y="329"/>
                  </a:moveTo>
                  <a:cubicBezTo>
                    <a:pt x="699" y="320"/>
                    <a:pt x="699" y="320"/>
                    <a:pt x="699" y="320"/>
                  </a:cubicBezTo>
                  <a:cubicBezTo>
                    <a:pt x="703" y="325"/>
                    <a:pt x="706" y="326"/>
                    <a:pt x="708" y="327"/>
                  </a:cubicBezTo>
                  <a:cubicBezTo>
                    <a:pt x="711" y="329"/>
                    <a:pt x="705" y="325"/>
                    <a:pt x="711" y="329"/>
                  </a:cubicBezTo>
                  <a:close/>
                  <a:moveTo>
                    <a:pt x="840" y="611"/>
                  </a:moveTo>
                  <a:cubicBezTo>
                    <a:pt x="839" y="617"/>
                    <a:pt x="836" y="621"/>
                    <a:pt x="833" y="626"/>
                  </a:cubicBezTo>
                  <a:cubicBezTo>
                    <a:pt x="831" y="631"/>
                    <a:pt x="825" y="632"/>
                    <a:pt x="823" y="636"/>
                  </a:cubicBezTo>
                  <a:cubicBezTo>
                    <a:pt x="820" y="641"/>
                    <a:pt x="823" y="644"/>
                    <a:pt x="826" y="648"/>
                  </a:cubicBezTo>
                  <a:cubicBezTo>
                    <a:pt x="823" y="651"/>
                    <a:pt x="823" y="654"/>
                    <a:pt x="822" y="657"/>
                  </a:cubicBezTo>
                  <a:cubicBezTo>
                    <a:pt x="821" y="660"/>
                    <a:pt x="820" y="662"/>
                    <a:pt x="817" y="665"/>
                  </a:cubicBezTo>
                  <a:cubicBezTo>
                    <a:pt x="810" y="671"/>
                    <a:pt x="811" y="671"/>
                    <a:pt x="817" y="676"/>
                  </a:cubicBezTo>
                  <a:cubicBezTo>
                    <a:pt x="821" y="680"/>
                    <a:pt x="827" y="685"/>
                    <a:pt x="829" y="690"/>
                  </a:cubicBezTo>
                  <a:cubicBezTo>
                    <a:pt x="833" y="696"/>
                    <a:pt x="829" y="699"/>
                    <a:pt x="823" y="703"/>
                  </a:cubicBezTo>
                  <a:cubicBezTo>
                    <a:pt x="819" y="706"/>
                    <a:pt x="821" y="707"/>
                    <a:pt x="815" y="705"/>
                  </a:cubicBezTo>
                  <a:cubicBezTo>
                    <a:pt x="812" y="703"/>
                    <a:pt x="811" y="701"/>
                    <a:pt x="808" y="700"/>
                  </a:cubicBezTo>
                  <a:cubicBezTo>
                    <a:pt x="804" y="699"/>
                    <a:pt x="802" y="698"/>
                    <a:pt x="799" y="696"/>
                  </a:cubicBezTo>
                  <a:cubicBezTo>
                    <a:pt x="797" y="695"/>
                    <a:pt x="792" y="690"/>
                    <a:pt x="790" y="690"/>
                  </a:cubicBezTo>
                  <a:cubicBezTo>
                    <a:pt x="783" y="690"/>
                    <a:pt x="788" y="694"/>
                    <a:pt x="786" y="697"/>
                  </a:cubicBezTo>
                  <a:cubicBezTo>
                    <a:pt x="785" y="699"/>
                    <a:pt x="784" y="699"/>
                    <a:pt x="782" y="699"/>
                  </a:cubicBezTo>
                  <a:cubicBezTo>
                    <a:pt x="782" y="699"/>
                    <a:pt x="782" y="699"/>
                    <a:pt x="782" y="699"/>
                  </a:cubicBezTo>
                  <a:cubicBezTo>
                    <a:pt x="784" y="704"/>
                    <a:pt x="788" y="708"/>
                    <a:pt x="789" y="713"/>
                  </a:cubicBezTo>
                  <a:cubicBezTo>
                    <a:pt x="789" y="718"/>
                    <a:pt x="783" y="720"/>
                    <a:pt x="783" y="725"/>
                  </a:cubicBezTo>
                  <a:cubicBezTo>
                    <a:pt x="783" y="727"/>
                    <a:pt x="787" y="729"/>
                    <a:pt x="788" y="732"/>
                  </a:cubicBezTo>
                  <a:cubicBezTo>
                    <a:pt x="788" y="734"/>
                    <a:pt x="788" y="737"/>
                    <a:pt x="789" y="739"/>
                  </a:cubicBezTo>
                  <a:cubicBezTo>
                    <a:pt x="789" y="741"/>
                    <a:pt x="788" y="746"/>
                    <a:pt x="789" y="747"/>
                  </a:cubicBezTo>
                  <a:cubicBezTo>
                    <a:pt x="791" y="749"/>
                    <a:pt x="794" y="748"/>
                    <a:pt x="797" y="749"/>
                  </a:cubicBezTo>
                  <a:cubicBezTo>
                    <a:pt x="806" y="751"/>
                    <a:pt x="801" y="754"/>
                    <a:pt x="801" y="761"/>
                  </a:cubicBezTo>
                  <a:cubicBezTo>
                    <a:pt x="801" y="766"/>
                    <a:pt x="804" y="772"/>
                    <a:pt x="803" y="777"/>
                  </a:cubicBezTo>
                  <a:cubicBezTo>
                    <a:pt x="799" y="777"/>
                    <a:pt x="796" y="774"/>
                    <a:pt x="791" y="775"/>
                  </a:cubicBezTo>
                  <a:cubicBezTo>
                    <a:pt x="788" y="775"/>
                    <a:pt x="779" y="777"/>
                    <a:pt x="778" y="781"/>
                  </a:cubicBezTo>
                  <a:cubicBezTo>
                    <a:pt x="777" y="783"/>
                    <a:pt x="779" y="785"/>
                    <a:pt x="779" y="787"/>
                  </a:cubicBezTo>
                  <a:cubicBezTo>
                    <a:pt x="779" y="790"/>
                    <a:pt x="778" y="791"/>
                    <a:pt x="776" y="793"/>
                  </a:cubicBezTo>
                  <a:cubicBezTo>
                    <a:pt x="774" y="796"/>
                    <a:pt x="767" y="799"/>
                    <a:pt x="767" y="803"/>
                  </a:cubicBezTo>
                  <a:cubicBezTo>
                    <a:pt x="769" y="803"/>
                    <a:pt x="772" y="804"/>
                    <a:pt x="774" y="805"/>
                  </a:cubicBezTo>
                  <a:cubicBezTo>
                    <a:pt x="771" y="807"/>
                    <a:pt x="757" y="807"/>
                    <a:pt x="764" y="815"/>
                  </a:cubicBezTo>
                  <a:cubicBezTo>
                    <a:pt x="766" y="818"/>
                    <a:pt x="768" y="815"/>
                    <a:pt x="771" y="817"/>
                  </a:cubicBezTo>
                  <a:cubicBezTo>
                    <a:pt x="774" y="819"/>
                    <a:pt x="771" y="822"/>
                    <a:pt x="768" y="821"/>
                  </a:cubicBezTo>
                  <a:cubicBezTo>
                    <a:pt x="768" y="823"/>
                    <a:pt x="768" y="824"/>
                    <a:pt x="768" y="825"/>
                  </a:cubicBezTo>
                  <a:cubicBezTo>
                    <a:pt x="765" y="826"/>
                    <a:pt x="765" y="830"/>
                    <a:pt x="761" y="831"/>
                  </a:cubicBezTo>
                  <a:cubicBezTo>
                    <a:pt x="761" y="827"/>
                    <a:pt x="751" y="821"/>
                    <a:pt x="750" y="828"/>
                  </a:cubicBezTo>
                  <a:cubicBezTo>
                    <a:pt x="749" y="835"/>
                    <a:pt x="760" y="835"/>
                    <a:pt x="761" y="843"/>
                  </a:cubicBezTo>
                  <a:cubicBezTo>
                    <a:pt x="757" y="845"/>
                    <a:pt x="746" y="844"/>
                    <a:pt x="751" y="853"/>
                  </a:cubicBezTo>
                  <a:cubicBezTo>
                    <a:pt x="747" y="855"/>
                    <a:pt x="745" y="860"/>
                    <a:pt x="747" y="864"/>
                  </a:cubicBezTo>
                  <a:cubicBezTo>
                    <a:pt x="748" y="867"/>
                    <a:pt x="749" y="867"/>
                    <a:pt x="749" y="871"/>
                  </a:cubicBezTo>
                  <a:cubicBezTo>
                    <a:pt x="749" y="872"/>
                    <a:pt x="749" y="872"/>
                    <a:pt x="748" y="873"/>
                  </a:cubicBezTo>
                  <a:cubicBezTo>
                    <a:pt x="749" y="874"/>
                    <a:pt x="749" y="874"/>
                    <a:pt x="750" y="874"/>
                  </a:cubicBezTo>
                  <a:cubicBezTo>
                    <a:pt x="752" y="876"/>
                    <a:pt x="752" y="878"/>
                    <a:pt x="755" y="879"/>
                  </a:cubicBezTo>
                  <a:cubicBezTo>
                    <a:pt x="757" y="875"/>
                    <a:pt x="756" y="872"/>
                    <a:pt x="760" y="869"/>
                  </a:cubicBezTo>
                  <a:cubicBezTo>
                    <a:pt x="762" y="867"/>
                    <a:pt x="765" y="866"/>
                    <a:pt x="768" y="869"/>
                  </a:cubicBezTo>
                  <a:cubicBezTo>
                    <a:pt x="771" y="872"/>
                    <a:pt x="770" y="875"/>
                    <a:pt x="770" y="879"/>
                  </a:cubicBezTo>
                  <a:cubicBezTo>
                    <a:pt x="771" y="882"/>
                    <a:pt x="772" y="885"/>
                    <a:pt x="772" y="889"/>
                  </a:cubicBezTo>
                  <a:cubicBezTo>
                    <a:pt x="773" y="890"/>
                    <a:pt x="773" y="893"/>
                    <a:pt x="772" y="894"/>
                  </a:cubicBezTo>
                  <a:cubicBezTo>
                    <a:pt x="772" y="896"/>
                    <a:pt x="771" y="896"/>
                    <a:pt x="770" y="898"/>
                  </a:cubicBezTo>
                  <a:cubicBezTo>
                    <a:pt x="769" y="900"/>
                    <a:pt x="769" y="899"/>
                    <a:pt x="769" y="902"/>
                  </a:cubicBezTo>
                  <a:cubicBezTo>
                    <a:pt x="769" y="905"/>
                    <a:pt x="769" y="905"/>
                    <a:pt x="768" y="907"/>
                  </a:cubicBezTo>
                  <a:cubicBezTo>
                    <a:pt x="768" y="911"/>
                    <a:pt x="770" y="911"/>
                    <a:pt x="772" y="914"/>
                  </a:cubicBezTo>
                  <a:cubicBezTo>
                    <a:pt x="773" y="916"/>
                    <a:pt x="778" y="922"/>
                    <a:pt x="774" y="922"/>
                  </a:cubicBezTo>
                  <a:cubicBezTo>
                    <a:pt x="773" y="920"/>
                    <a:pt x="770" y="920"/>
                    <a:pt x="768" y="921"/>
                  </a:cubicBezTo>
                  <a:cubicBezTo>
                    <a:pt x="766" y="923"/>
                    <a:pt x="767" y="923"/>
                    <a:pt x="768" y="926"/>
                  </a:cubicBezTo>
                  <a:cubicBezTo>
                    <a:pt x="769" y="932"/>
                    <a:pt x="763" y="934"/>
                    <a:pt x="758" y="933"/>
                  </a:cubicBezTo>
                  <a:cubicBezTo>
                    <a:pt x="756" y="933"/>
                    <a:pt x="755" y="932"/>
                    <a:pt x="753" y="931"/>
                  </a:cubicBezTo>
                  <a:cubicBezTo>
                    <a:pt x="751" y="930"/>
                    <a:pt x="749" y="930"/>
                    <a:pt x="746" y="930"/>
                  </a:cubicBezTo>
                  <a:cubicBezTo>
                    <a:pt x="741" y="930"/>
                    <a:pt x="738" y="930"/>
                    <a:pt x="735" y="934"/>
                  </a:cubicBezTo>
                  <a:cubicBezTo>
                    <a:pt x="732" y="932"/>
                    <a:pt x="730" y="931"/>
                    <a:pt x="727" y="931"/>
                  </a:cubicBezTo>
                  <a:cubicBezTo>
                    <a:pt x="724" y="931"/>
                    <a:pt x="721" y="931"/>
                    <a:pt x="718" y="931"/>
                  </a:cubicBezTo>
                  <a:cubicBezTo>
                    <a:pt x="714" y="933"/>
                    <a:pt x="713" y="940"/>
                    <a:pt x="719" y="940"/>
                  </a:cubicBezTo>
                  <a:cubicBezTo>
                    <a:pt x="720" y="940"/>
                    <a:pt x="725" y="939"/>
                    <a:pt x="723" y="943"/>
                  </a:cubicBezTo>
                  <a:cubicBezTo>
                    <a:pt x="722" y="945"/>
                    <a:pt x="717" y="943"/>
                    <a:pt x="716" y="945"/>
                  </a:cubicBezTo>
                  <a:cubicBezTo>
                    <a:pt x="715" y="947"/>
                    <a:pt x="718" y="948"/>
                    <a:pt x="718" y="951"/>
                  </a:cubicBezTo>
                  <a:cubicBezTo>
                    <a:pt x="717" y="956"/>
                    <a:pt x="713" y="950"/>
                    <a:pt x="711" y="949"/>
                  </a:cubicBezTo>
                  <a:cubicBezTo>
                    <a:pt x="711" y="952"/>
                    <a:pt x="710" y="953"/>
                    <a:pt x="711" y="956"/>
                  </a:cubicBezTo>
                  <a:cubicBezTo>
                    <a:pt x="712" y="961"/>
                    <a:pt x="712" y="963"/>
                    <a:pt x="709" y="966"/>
                  </a:cubicBezTo>
                  <a:cubicBezTo>
                    <a:pt x="706" y="970"/>
                    <a:pt x="706" y="967"/>
                    <a:pt x="702" y="966"/>
                  </a:cubicBezTo>
                  <a:cubicBezTo>
                    <a:pt x="701" y="966"/>
                    <a:pt x="700" y="966"/>
                    <a:pt x="698" y="967"/>
                  </a:cubicBezTo>
                  <a:cubicBezTo>
                    <a:pt x="699" y="967"/>
                    <a:pt x="699" y="967"/>
                    <a:pt x="699" y="968"/>
                  </a:cubicBezTo>
                  <a:cubicBezTo>
                    <a:pt x="702" y="970"/>
                    <a:pt x="704" y="974"/>
                    <a:pt x="707" y="974"/>
                  </a:cubicBezTo>
                  <a:cubicBezTo>
                    <a:pt x="709" y="980"/>
                    <a:pt x="708" y="982"/>
                    <a:pt x="703" y="983"/>
                  </a:cubicBezTo>
                  <a:cubicBezTo>
                    <a:pt x="698" y="985"/>
                    <a:pt x="698" y="988"/>
                    <a:pt x="699" y="993"/>
                  </a:cubicBezTo>
                  <a:cubicBezTo>
                    <a:pt x="703" y="993"/>
                    <a:pt x="703" y="997"/>
                    <a:pt x="704" y="999"/>
                  </a:cubicBezTo>
                  <a:cubicBezTo>
                    <a:pt x="706" y="1003"/>
                    <a:pt x="705" y="1001"/>
                    <a:pt x="708" y="1003"/>
                  </a:cubicBezTo>
                  <a:cubicBezTo>
                    <a:pt x="710" y="1003"/>
                    <a:pt x="712" y="1003"/>
                    <a:pt x="713" y="1005"/>
                  </a:cubicBezTo>
                  <a:cubicBezTo>
                    <a:pt x="716" y="998"/>
                    <a:pt x="720" y="1001"/>
                    <a:pt x="723" y="1006"/>
                  </a:cubicBezTo>
                  <a:cubicBezTo>
                    <a:pt x="723" y="1007"/>
                    <a:pt x="724" y="1010"/>
                    <a:pt x="725" y="1011"/>
                  </a:cubicBezTo>
                  <a:cubicBezTo>
                    <a:pt x="728" y="1014"/>
                    <a:pt x="728" y="1010"/>
                    <a:pt x="731" y="1010"/>
                  </a:cubicBezTo>
                  <a:cubicBezTo>
                    <a:pt x="740" y="1012"/>
                    <a:pt x="731" y="1028"/>
                    <a:pt x="734" y="1031"/>
                  </a:cubicBezTo>
                  <a:cubicBezTo>
                    <a:pt x="735" y="1030"/>
                    <a:pt x="736" y="1028"/>
                    <a:pt x="736" y="1027"/>
                  </a:cubicBezTo>
                  <a:cubicBezTo>
                    <a:pt x="739" y="1027"/>
                    <a:pt x="737" y="1030"/>
                    <a:pt x="738" y="1030"/>
                  </a:cubicBezTo>
                  <a:cubicBezTo>
                    <a:pt x="740" y="1031"/>
                    <a:pt x="741" y="1029"/>
                    <a:pt x="744" y="1030"/>
                  </a:cubicBezTo>
                  <a:cubicBezTo>
                    <a:pt x="749" y="1032"/>
                    <a:pt x="743" y="1038"/>
                    <a:pt x="745" y="1042"/>
                  </a:cubicBezTo>
                  <a:cubicBezTo>
                    <a:pt x="745" y="1043"/>
                    <a:pt x="747" y="1042"/>
                    <a:pt x="747" y="1042"/>
                  </a:cubicBezTo>
                  <a:cubicBezTo>
                    <a:pt x="748" y="1043"/>
                    <a:pt x="747" y="1044"/>
                    <a:pt x="748" y="1045"/>
                  </a:cubicBezTo>
                  <a:cubicBezTo>
                    <a:pt x="749" y="1048"/>
                    <a:pt x="749" y="1050"/>
                    <a:pt x="747" y="1053"/>
                  </a:cubicBezTo>
                  <a:cubicBezTo>
                    <a:pt x="746" y="1055"/>
                    <a:pt x="740" y="1059"/>
                    <a:pt x="738" y="1060"/>
                  </a:cubicBezTo>
                  <a:cubicBezTo>
                    <a:pt x="737" y="1058"/>
                    <a:pt x="736" y="1057"/>
                    <a:pt x="737" y="1055"/>
                  </a:cubicBezTo>
                  <a:cubicBezTo>
                    <a:pt x="733" y="1054"/>
                    <a:pt x="730" y="1057"/>
                    <a:pt x="726" y="1057"/>
                  </a:cubicBezTo>
                  <a:cubicBezTo>
                    <a:pt x="725" y="1057"/>
                    <a:pt x="722" y="1054"/>
                    <a:pt x="722" y="1058"/>
                  </a:cubicBezTo>
                  <a:cubicBezTo>
                    <a:pt x="722" y="1061"/>
                    <a:pt x="723" y="1062"/>
                    <a:pt x="726" y="1062"/>
                  </a:cubicBezTo>
                  <a:cubicBezTo>
                    <a:pt x="727" y="1067"/>
                    <a:pt x="724" y="1069"/>
                    <a:pt x="723" y="1074"/>
                  </a:cubicBezTo>
                  <a:cubicBezTo>
                    <a:pt x="722" y="1078"/>
                    <a:pt x="725" y="1082"/>
                    <a:pt x="726" y="1085"/>
                  </a:cubicBezTo>
                  <a:cubicBezTo>
                    <a:pt x="726" y="1087"/>
                    <a:pt x="726" y="1088"/>
                    <a:pt x="727" y="1088"/>
                  </a:cubicBezTo>
                  <a:cubicBezTo>
                    <a:pt x="727" y="1088"/>
                    <a:pt x="727" y="1088"/>
                    <a:pt x="727" y="1088"/>
                  </a:cubicBezTo>
                  <a:cubicBezTo>
                    <a:pt x="726" y="1088"/>
                    <a:pt x="726" y="1088"/>
                    <a:pt x="726" y="1088"/>
                  </a:cubicBezTo>
                  <a:cubicBezTo>
                    <a:pt x="726" y="1088"/>
                    <a:pt x="726" y="1089"/>
                    <a:pt x="726" y="1089"/>
                  </a:cubicBezTo>
                  <a:cubicBezTo>
                    <a:pt x="725" y="1089"/>
                    <a:pt x="725" y="1089"/>
                    <a:pt x="725" y="1089"/>
                  </a:cubicBezTo>
                  <a:cubicBezTo>
                    <a:pt x="725" y="1089"/>
                    <a:pt x="725" y="1089"/>
                    <a:pt x="725" y="1089"/>
                  </a:cubicBezTo>
                  <a:cubicBezTo>
                    <a:pt x="725" y="1089"/>
                    <a:pt x="724" y="1089"/>
                    <a:pt x="724" y="1089"/>
                  </a:cubicBezTo>
                  <a:cubicBezTo>
                    <a:pt x="724" y="1089"/>
                    <a:pt x="724" y="1089"/>
                    <a:pt x="724" y="1089"/>
                  </a:cubicBezTo>
                  <a:cubicBezTo>
                    <a:pt x="724" y="1089"/>
                    <a:pt x="723" y="1089"/>
                    <a:pt x="723" y="1089"/>
                  </a:cubicBezTo>
                  <a:cubicBezTo>
                    <a:pt x="723" y="1089"/>
                    <a:pt x="723" y="1089"/>
                    <a:pt x="723" y="1089"/>
                  </a:cubicBezTo>
                  <a:cubicBezTo>
                    <a:pt x="723" y="1089"/>
                    <a:pt x="722" y="1089"/>
                    <a:pt x="722" y="1089"/>
                  </a:cubicBezTo>
                  <a:cubicBezTo>
                    <a:pt x="722" y="1089"/>
                    <a:pt x="722" y="1089"/>
                    <a:pt x="722" y="1089"/>
                  </a:cubicBezTo>
                  <a:cubicBezTo>
                    <a:pt x="722" y="1089"/>
                    <a:pt x="722" y="1089"/>
                    <a:pt x="721" y="1089"/>
                  </a:cubicBezTo>
                  <a:cubicBezTo>
                    <a:pt x="721" y="1089"/>
                    <a:pt x="721" y="1089"/>
                    <a:pt x="721" y="1089"/>
                  </a:cubicBezTo>
                  <a:cubicBezTo>
                    <a:pt x="721" y="1089"/>
                    <a:pt x="721" y="1089"/>
                    <a:pt x="720" y="1089"/>
                  </a:cubicBezTo>
                  <a:cubicBezTo>
                    <a:pt x="720" y="1090"/>
                    <a:pt x="720" y="1090"/>
                    <a:pt x="719" y="1090"/>
                  </a:cubicBezTo>
                  <a:cubicBezTo>
                    <a:pt x="714" y="1092"/>
                    <a:pt x="713" y="1092"/>
                    <a:pt x="707" y="1093"/>
                  </a:cubicBezTo>
                  <a:cubicBezTo>
                    <a:pt x="705" y="1092"/>
                    <a:pt x="705" y="1092"/>
                    <a:pt x="705" y="1092"/>
                  </a:cubicBezTo>
                  <a:cubicBezTo>
                    <a:pt x="705" y="1093"/>
                    <a:pt x="705" y="1093"/>
                    <a:pt x="704" y="1093"/>
                  </a:cubicBezTo>
                  <a:cubicBezTo>
                    <a:pt x="704" y="1096"/>
                    <a:pt x="706" y="1096"/>
                    <a:pt x="707" y="1098"/>
                  </a:cubicBezTo>
                  <a:cubicBezTo>
                    <a:pt x="707" y="1098"/>
                    <a:pt x="707" y="1098"/>
                    <a:pt x="707" y="1098"/>
                  </a:cubicBezTo>
                  <a:cubicBezTo>
                    <a:pt x="707" y="1098"/>
                    <a:pt x="707" y="1098"/>
                    <a:pt x="707" y="1098"/>
                  </a:cubicBezTo>
                  <a:cubicBezTo>
                    <a:pt x="707" y="1098"/>
                    <a:pt x="707" y="1098"/>
                    <a:pt x="707" y="1098"/>
                  </a:cubicBezTo>
                  <a:cubicBezTo>
                    <a:pt x="707" y="1098"/>
                    <a:pt x="707" y="1098"/>
                    <a:pt x="707" y="1098"/>
                  </a:cubicBezTo>
                  <a:cubicBezTo>
                    <a:pt x="707" y="1098"/>
                    <a:pt x="707" y="1098"/>
                    <a:pt x="707" y="1098"/>
                  </a:cubicBezTo>
                  <a:cubicBezTo>
                    <a:pt x="707" y="1099"/>
                    <a:pt x="707" y="1099"/>
                    <a:pt x="707" y="1099"/>
                  </a:cubicBezTo>
                  <a:cubicBezTo>
                    <a:pt x="708" y="1101"/>
                    <a:pt x="708" y="1102"/>
                    <a:pt x="709" y="1104"/>
                  </a:cubicBezTo>
                  <a:cubicBezTo>
                    <a:pt x="709" y="1104"/>
                    <a:pt x="709" y="1105"/>
                    <a:pt x="709" y="1105"/>
                  </a:cubicBezTo>
                  <a:cubicBezTo>
                    <a:pt x="710" y="1109"/>
                    <a:pt x="710" y="1110"/>
                    <a:pt x="710" y="1110"/>
                  </a:cubicBezTo>
                  <a:cubicBezTo>
                    <a:pt x="710" y="1110"/>
                    <a:pt x="710" y="1110"/>
                    <a:pt x="710" y="1110"/>
                  </a:cubicBezTo>
                  <a:cubicBezTo>
                    <a:pt x="705" y="1108"/>
                    <a:pt x="688" y="1088"/>
                    <a:pt x="683" y="1087"/>
                  </a:cubicBezTo>
                  <a:cubicBezTo>
                    <a:pt x="677" y="1085"/>
                    <a:pt x="678" y="1079"/>
                    <a:pt x="671" y="1079"/>
                  </a:cubicBezTo>
                  <a:cubicBezTo>
                    <a:pt x="669" y="1079"/>
                    <a:pt x="667" y="1079"/>
                    <a:pt x="667" y="1078"/>
                  </a:cubicBezTo>
                  <a:cubicBezTo>
                    <a:pt x="666" y="1077"/>
                    <a:pt x="664" y="1077"/>
                    <a:pt x="662" y="1077"/>
                  </a:cubicBezTo>
                  <a:cubicBezTo>
                    <a:pt x="662" y="1076"/>
                    <a:pt x="661" y="1076"/>
                    <a:pt x="660" y="1076"/>
                  </a:cubicBezTo>
                  <a:cubicBezTo>
                    <a:pt x="660" y="1075"/>
                    <a:pt x="659" y="1075"/>
                    <a:pt x="659" y="1074"/>
                  </a:cubicBezTo>
                  <a:cubicBezTo>
                    <a:pt x="659" y="1074"/>
                    <a:pt x="658" y="1074"/>
                    <a:pt x="658" y="1074"/>
                  </a:cubicBezTo>
                  <a:cubicBezTo>
                    <a:pt x="655" y="1074"/>
                    <a:pt x="654" y="1072"/>
                    <a:pt x="651" y="1072"/>
                  </a:cubicBezTo>
                  <a:cubicBezTo>
                    <a:pt x="652" y="1071"/>
                    <a:pt x="649" y="1071"/>
                    <a:pt x="649" y="1070"/>
                  </a:cubicBezTo>
                  <a:cubicBezTo>
                    <a:pt x="648" y="1070"/>
                    <a:pt x="648" y="1068"/>
                    <a:pt x="647" y="1069"/>
                  </a:cubicBezTo>
                  <a:cubicBezTo>
                    <a:pt x="643" y="1069"/>
                    <a:pt x="641" y="1069"/>
                    <a:pt x="638" y="1069"/>
                  </a:cubicBezTo>
                  <a:cubicBezTo>
                    <a:pt x="636" y="1069"/>
                    <a:pt x="635" y="1070"/>
                    <a:pt x="633" y="1070"/>
                  </a:cubicBezTo>
                  <a:cubicBezTo>
                    <a:pt x="630" y="1070"/>
                    <a:pt x="629" y="1069"/>
                    <a:pt x="626" y="1069"/>
                  </a:cubicBezTo>
                  <a:cubicBezTo>
                    <a:pt x="626" y="1068"/>
                    <a:pt x="626" y="1068"/>
                    <a:pt x="626" y="1068"/>
                  </a:cubicBezTo>
                  <a:cubicBezTo>
                    <a:pt x="625" y="1068"/>
                    <a:pt x="624" y="1068"/>
                    <a:pt x="624" y="1067"/>
                  </a:cubicBezTo>
                  <a:cubicBezTo>
                    <a:pt x="623" y="1067"/>
                    <a:pt x="623" y="1066"/>
                    <a:pt x="623" y="1065"/>
                  </a:cubicBezTo>
                  <a:cubicBezTo>
                    <a:pt x="621" y="1065"/>
                    <a:pt x="619" y="1064"/>
                    <a:pt x="617" y="1064"/>
                  </a:cubicBezTo>
                  <a:cubicBezTo>
                    <a:pt x="617" y="1063"/>
                    <a:pt x="617" y="1063"/>
                    <a:pt x="617" y="1063"/>
                  </a:cubicBezTo>
                  <a:cubicBezTo>
                    <a:pt x="616" y="1063"/>
                    <a:pt x="616" y="1062"/>
                    <a:pt x="615" y="1062"/>
                  </a:cubicBezTo>
                  <a:cubicBezTo>
                    <a:pt x="615" y="1061"/>
                    <a:pt x="615" y="1061"/>
                    <a:pt x="615" y="1061"/>
                  </a:cubicBezTo>
                  <a:cubicBezTo>
                    <a:pt x="614" y="1061"/>
                    <a:pt x="614" y="1060"/>
                    <a:pt x="612" y="1060"/>
                  </a:cubicBezTo>
                  <a:cubicBezTo>
                    <a:pt x="612" y="1062"/>
                    <a:pt x="615" y="1063"/>
                    <a:pt x="612" y="1063"/>
                  </a:cubicBezTo>
                  <a:cubicBezTo>
                    <a:pt x="611" y="1063"/>
                    <a:pt x="610" y="1063"/>
                    <a:pt x="610" y="1064"/>
                  </a:cubicBezTo>
                  <a:cubicBezTo>
                    <a:pt x="604" y="1064"/>
                    <a:pt x="604" y="1064"/>
                    <a:pt x="604" y="1064"/>
                  </a:cubicBezTo>
                  <a:cubicBezTo>
                    <a:pt x="603" y="1064"/>
                    <a:pt x="603" y="1063"/>
                    <a:pt x="603" y="1063"/>
                  </a:cubicBezTo>
                  <a:cubicBezTo>
                    <a:pt x="602" y="1063"/>
                    <a:pt x="602" y="1064"/>
                    <a:pt x="601" y="1064"/>
                  </a:cubicBezTo>
                  <a:cubicBezTo>
                    <a:pt x="602" y="1064"/>
                    <a:pt x="600" y="1063"/>
                    <a:pt x="601" y="1063"/>
                  </a:cubicBezTo>
                  <a:cubicBezTo>
                    <a:pt x="600" y="1063"/>
                    <a:pt x="601" y="1063"/>
                    <a:pt x="600" y="1062"/>
                  </a:cubicBezTo>
                  <a:cubicBezTo>
                    <a:pt x="599" y="1062"/>
                    <a:pt x="598" y="1063"/>
                    <a:pt x="597" y="1062"/>
                  </a:cubicBezTo>
                  <a:cubicBezTo>
                    <a:pt x="596" y="1060"/>
                    <a:pt x="594" y="1059"/>
                    <a:pt x="592" y="1058"/>
                  </a:cubicBezTo>
                  <a:cubicBezTo>
                    <a:pt x="592" y="1057"/>
                    <a:pt x="591" y="1056"/>
                    <a:pt x="591" y="1055"/>
                  </a:cubicBezTo>
                  <a:cubicBezTo>
                    <a:pt x="589" y="1054"/>
                    <a:pt x="588" y="1054"/>
                    <a:pt x="587" y="1053"/>
                  </a:cubicBezTo>
                  <a:cubicBezTo>
                    <a:pt x="584" y="1054"/>
                    <a:pt x="584" y="1052"/>
                    <a:pt x="582" y="1052"/>
                  </a:cubicBezTo>
                  <a:cubicBezTo>
                    <a:pt x="577" y="1052"/>
                    <a:pt x="577" y="1052"/>
                    <a:pt x="577" y="1052"/>
                  </a:cubicBezTo>
                  <a:cubicBezTo>
                    <a:pt x="576" y="1052"/>
                    <a:pt x="575" y="1053"/>
                    <a:pt x="573" y="1053"/>
                  </a:cubicBezTo>
                  <a:cubicBezTo>
                    <a:pt x="574" y="1052"/>
                    <a:pt x="571" y="1053"/>
                    <a:pt x="570" y="1053"/>
                  </a:cubicBezTo>
                  <a:cubicBezTo>
                    <a:pt x="570" y="1051"/>
                    <a:pt x="568" y="1051"/>
                    <a:pt x="569" y="1049"/>
                  </a:cubicBezTo>
                  <a:cubicBezTo>
                    <a:pt x="569" y="1048"/>
                    <a:pt x="570" y="1048"/>
                    <a:pt x="571" y="1048"/>
                  </a:cubicBezTo>
                  <a:cubicBezTo>
                    <a:pt x="570" y="1047"/>
                    <a:pt x="572" y="1047"/>
                    <a:pt x="572" y="1047"/>
                  </a:cubicBezTo>
                  <a:cubicBezTo>
                    <a:pt x="572" y="1047"/>
                    <a:pt x="572" y="1046"/>
                    <a:pt x="573" y="1046"/>
                  </a:cubicBezTo>
                  <a:cubicBezTo>
                    <a:pt x="575" y="1046"/>
                    <a:pt x="575" y="1046"/>
                    <a:pt x="575" y="1046"/>
                  </a:cubicBezTo>
                  <a:cubicBezTo>
                    <a:pt x="576" y="1044"/>
                    <a:pt x="578" y="1043"/>
                    <a:pt x="578" y="1041"/>
                  </a:cubicBezTo>
                  <a:cubicBezTo>
                    <a:pt x="576" y="1041"/>
                    <a:pt x="576" y="1044"/>
                    <a:pt x="573" y="1043"/>
                  </a:cubicBezTo>
                  <a:cubicBezTo>
                    <a:pt x="573" y="1043"/>
                    <a:pt x="573" y="1042"/>
                    <a:pt x="572" y="1042"/>
                  </a:cubicBezTo>
                  <a:cubicBezTo>
                    <a:pt x="572" y="1041"/>
                    <a:pt x="572" y="1040"/>
                    <a:pt x="571" y="1040"/>
                  </a:cubicBezTo>
                  <a:cubicBezTo>
                    <a:pt x="570" y="1042"/>
                    <a:pt x="570" y="1045"/>
                    <a:pt x="568" y="1046"/>
                  </a:cubicBezTo>
                  <a:cubicBezTo>
                    <a:pt x="568" y="1041"/>
                    <a:pt x="569" y="1037"/>
                    <a:pt x="573" y="1036"/>
                  </a:cubicBezTo>
                  <a:cubicBezTo>
                    <a:pt x="576" y="1036"/>
                    <a:pt x="576" y="1036"/>
                    <a:pt x="576" y="1036"/>
                  </a:cubicBezTo>
                  <a:cubicBezTo>
                    <a:pt x="578" y="1037"/>
                    <a:pt x="578" y="1038"/>
                    <a:pt x="580" y="1038"/>
                  </a:cubicBezTo>
                  <a:cubicBezTo>
                    <a:pt x="584" y="1038"/>
                    <a:pt x="584" y="1038"/>
                    <a:pt x="584" y="1038"/>
                  </a:cubicBezTo>
                  <a:cubicBezTo>
                    <a:pt x="585" y="1038"/>
                    <a:pt x="586" y="1036"/>
                    <a:pt x="588" y="1037"/>
                  </a:cubicBezTo>
                  <a:cubicBezTo>
                    <a:pt x="588" y="1035"/>
                    <a:pt x="589" y="1034"/>
                    <a:pt x="590" y="1034"/>
                  </a:cubicBezTo>
                  <a:cubicBezTo>
                    <a:pt x="591" y="1035"/>
                    <a:pt x="591" y="1034"/>
                    <a:pt x="591" y="1034"/>
                  </a:cubicBezTo>
                  <a:cubicBezTo>
                    <a:pt x="591" y="1034"/>
                    <a:pt x="591" y="1034"/>
                    <a:pt x="592" y="1033"/>
                  </a:cubicBezTo>
                  <a:cubicBezTo>
                    <a:pt x="592" y="1033"/>
                    <a:pt x="592" y="1033"/>
                    <a:pt x="592" y="1032"/>
                  </a:cubicBezTo>
                  <a:cubicBezTo>
                    <a:pt x="592" y="1032"/>
                    <a:pt x="593" y="1032"/>
                    <a:pt x="593" y="1032"/>
                  </a:cubicBezTo>
                  <a:cubicBezTo>
                    <a:pt x="593" y="1031"/>
                    <a:pt x="593" y="1030"/>
                    <a:pt x="594" y="1030"/>
                  </a:cubicBezTo>
                  <a:cubicBezTo>
                    <a:pt x="593" y="1026"/>
                    <a:pt x="591" y="1023"/>
                    <a:pt x="592" y="1018"/>
                  </a:cubicBezTo>
                  <a:cubicBezTo>
                    <a:pt x="592" y="1018"/>
                    <a:pt x="592" y="1017"/>
                    <a:pt x="592" y="1016"/>
                  </a:cubicBezTo>
                  <a:cubicBezTo>
                    <a:pt x="594" y="1016"/>
                    <a:pt x="594" y="1016"/>
                    <a:pt x="594" y="1016"/>
                  </a:cubicBezTo>
                  <a:cubicBezTo>
                    <a:pt x="594" y="1017"/>
                    <a:pt x="594" y="1016"/>
                    <a:pt x="594" y="1016"/>
                  </a:cubicBezTo>
                  <a:cubicBezTo>
                    <a:pt x="595" y="1016"/>
                    <a:pt x="595" y="1015"/>
                    <a:pt x="595" y="1015"/>
                  </a:cubicBezTo>
                  <a:cubicBezTo>
                    <a:pt x="596" y="1015"/>
                    <a:pt x="595" y="1013"/>
                    <a:pt x="597" y="1013"/>
                  </a:cubicBezTo>
                  <a:cubicBezTo>
                    <a:pt x="597" y="1011"/>
                    <a:pt x="597" y="1008"/>
                    <a:pt x="596" y="1007"/>
                  </a:cubicBezTo>
                  <a:cubicBezTo>
                    <a:pt x="596" y="1005"/>
                    <a:pt x="595" y="1004"/>
                    <a:pt x="595" y="1003"/>
                  </a:cubicBezTo>
                  <a:cubicBezTo>
                    <a:pt x="596" y="1002"/>
                    <a:pt x="596" y="1000"/>
                    <a:pt x="596" y="998"/>
                  </a:cubicBezTo>
                  <a:cubicBezTo>
                    <a:pt x="598" y="999"/>
                    <a:pt x="597" y="997"/>
                    <a:pt x="598" y="997"/>
                  </a:cubicBezTo>
                  <a:cubicBezTo>
                    <a:pt x="599" y="999"/>
                    <a:pt x="600" y="996"/>
                    <a:pt x="601" y="996"/>
                  </a:cubicBezTo>
                  <a:cubicBezTo>
                    <a:pt x="600" y="998"/>
                    <a:pt x="601" y="999"/>
                    <a:pt x="601" y="1001"/>
                  </a:cubicBezTo>
                  <a:cubicBezTo>
                    <a:pt x="601" y="1002"/>
                    <a:pt x="602" y="1002"/>
                    <a:pt x="602" y="1002"/>
                  </a:cubicBezTo>
                  <a:cubicBezTo>
                    <a:pt x="601" y="1003"/>
                    <a:pt x="603" y="1005"/>
                    <a:pt x="603" y="1003"/>
                  </a:cubicBezTo>
                  <a:cubicBezTo>
                    <a:pt x="602" y="1003"/>
                    <a:pt x="603" y="1000"/>
                    <a:pt x="603" y="999"/>
                  </a:cubicBezTo>
                  <a:cubicBezTo>
                    <a:pt x="602" y="999"/>
                    <a:pt x="602" y="998"/>
                    <a:pt x="602" y="998"/>
                  </a:cubicBezTo>
                  <a:cubicBezTo>
                    <a:pt x="602" y="997"/>
                    <a:pt x="602" y="997"/>
                    <a:pt x="601" y="996"/>
                  </a:cubicBezTo>
                  <a:cubicBezTo>
                    <a:pt x="602" y="993"/>
                    <a:pt x="600" y="992"/>
                    <a:pt x="601" y="989"/>
                  </a:cubicBezTo>
                  <a:cubicBezTo>
                    <a:pt x="601" y="989"/>
                    <a:pt x="601" y="988"/>
                    <a:pt x="601" y="988"/>
                  </a:cubicBezTo>
                  <a:cubicBezTo>
                    <a:pt x="601" y="987"/>
                    <a:pt x="601" y="987"/>
                    <a:pt x="601" y="987"/>
                  </a:cubicBezTo>
                  <a:cubicBezTo>
                    <a:pt x="601" y="987"/>
                    <a:pt x="601" y="987"/>
                    <a:pt x="601" y="986"/>
                  </a:cubicBezTo>
                  <a:cubicBezTo>
                    <a:pt x="600" y="986"/>
                    <a:pt x="600" y="987"/>
                    <a:pt x="600" y="986"/>
                  </a:cubicBezTo>
                  <a:cubicBezTo>
                    <a:pt x="600" y="986"/>
                    <a:pt x="600" y="986"/>
                    <a:pt x="600" y="986"/>
                  </a:cubicBezTo>
                  <a:cubicBezTo>
                    <a:pt x="599" y="985"/>
                    <a:pt x="598" y="986"/>
                    <a:pt x="598" y="985"/>
                  </a:cubicBezTo>
                  <a:cubicBezTo>
                    <a:pt x="596" y="985"/>
                    <a:pt x="596" y="983"/>
                    <a:pt x="594" y="983"/>
                  </a:cubicBezTo>
                  <a:cubicBezTo>
                    <a:pt x="593" y="983"/>
                    <a:pt x="593" y="983"/>
                    <a:pt x="592" y="984"/>
                  </a:cubicBezTo>
                  <a:cubicBezTo>
                    <a:pt x="589" y="984"/>
                    <a:pt x="589" y="984"/>
                    <a:pt x="589" y="984"/>
                  </a:cubicBezTo>
                  <a:cubicBezTo>
                    <a:pt x="588" y="984"/>
                    <a:pt x="588" y="983"/>
                    <a:pt x="587" y="983"/>
                  </a:cubicBezTo>
                  <a:cubicBezTo>
                    <a:pt x="587" y="981"/>
                    <a:pt x="585" y="982"/>
                    <a:pt x="585" y="980"/>
                  </a:cubicBezTo>
                  <a:cubicBezTo>
                    <a:pt x="585" y="980"/>
                    <a:pt x="585" y="979"/>
                    <a:pt x="585" y="979"/>
                  </a:cubicBezTo>
                  <a:cubicBezTo>
                    <a:pt x="585" y="979"/>
                    <a:pt x="584" y="979"/>
                    <a:pt x="584" y="979"/>
                  </a:cubicBezTo>
                  <a:cubicBezTo>
                    <a:pt x="584" y="978"/>
                    <a:pt x="583" y="978"/>
                    <a:pt x="583" y="977"/>
                  </a:cubicBezTo>
                  <a:cubicBezTo>
                    <a:pt x="583" y="977"/>
                    <a:pt x="583" y="977"/>
                    <a:pt x="582" y="977"/>
                  </a:cubicBezTo>
                  <a:cubicBezTo>
                    <a:pt x="583" y="976"/>
                    <a:pt x="582" y="976"/>
                    <a:pt x="582" y="976"/>
                  </a:cubicBezTo>
                  <a:cubicBezTo>
                    <a:pt x="582" y="975"/>
                    <a:pt x="581" y="975"/>
                    <a:pt x="581" y="975"/>
                  </a:cubicBezTo>
                  <a:cubicBezTo>
                    <a:pt x="584" y="975"/>
                    <a:pt x="584" y="974"/>
                    <a:pt x="586" y="975"/>
                  </a:cubicBezTo>
                  <a:cubicBezTo>
                    <a:pt x="587" y="975"/>
                    <a:pt x="587" y="974"/>
                    <a:pt x="587" y="974"/>
                  </a:cubicBezTo>
                  <a:cubicBezTo>
                    <a:pt x="588" y="974"/>
                    <a:pt x="588" y="974"/>
                    <a:pt x="588" y="973"/>
                  </a:cubicBezTo>
                  <a:cubicBezTo>
                    <a:pt x="590" y="973"/>
                    <a:pt x="590" y="970"/>
                    <a:pt x="592" y="970"/>
                  </a:cubicBezTo>
                  <a:cubicBezTo>
                    <a:pt x="592" y="969"/>
                    <a:pt x="592" y="968"/>
                    <a:pt x="594" y="968"/>
                  </a:cubicBezTo>
                  <a:cubicBezTo>
                    <a:pt x="594" y="968"/>
                    <a:pt x="594" y="967"/>
                    <a:pt x="594" y="967"/>
                  </a:cubicBezTo>
                  <a:cubicBezTo>
                    <a:pt x="595" y="966"/>
                    <a:pt x="595" y="964"/>
                    <a:pt x="596" y="965"/>
                  </a:cubicBezTo>
                  <a:cubicBezTo>
                    <a:pt x="598" y="965"/>
                    <a:pt x="597" y="968"/>
                    <a:pt x="599" y="967"/>
                  </a:cubicBezTo>
                  <a:cubicBezTo>
                    <a:pt x="601" y="967"/>
                    <a:pt x="601" y="966"/>
                    <a:pt x="603" y="966"/>
                  </a:cubicBezTo>
                  <a:cubicBezTo>
                    <a:pt x="603" y="965"/>
                    <a:pt x="605" y="966"/>
                    <a:pt x="605" y="965"/>
                  </a:cubicBezTo>
                  <a:cubicBezTo>
                    <a:pt x="606" y="965"/>
                    <a:pt x="606" y="964"/>
                    <a:pt x="605" y="963"/>
                  </a:cubicBezTo>
                  <a:cubicBezTo>
                    <a:pt x="604" y="963"/>
                    <a:pt x="602" y="963"/>
                    <a:pt x="601" y="963"/>
                  </a:cubicBezTo>
                  <a:cubicBezTo>
                    <a:pt x="600" y="964"/>
                    <a:pt x="600" y="965"/>
                    <a:pt x="598" y="965"/>
                  </a:cubicBezTo>
                  <a:cubicBezTo>
                    <a:pt x="598" y="959"/>
                    <a:pt x="598" y="959"/>
                    <a:pt x="598" y="959"/>
                  </a:cubicBezTo>
                  <a:cubicBezTo>
                    <a:pt x="599" y="959"/>
                    <a:pt x="600" y="957"/>
                    <a:pt x="601" y="956"/>
                  </a:cubicBezTo>
                  <a:cubicBezTo>
                    <a:pt x="603" y="956"/>
                    <a:pt x="604" y="955"/>
                    <a:pt x="606" y="954"/>
                  </a:cubicBezTo>
                  <a:cubicBezTo>
                    <a:pt x="606" y="952"/>
                    <a:pt x="608" y="953"/>
                    <a:pt x="608" y="951"/>
                  </a:cubicBezTo>
                  <a:cubicBezTo>
                    <a:pt x="610" y="951"/>
                    <a:pt x="610" y="949"/>
                    <a:pt x="611" y="949"/>
                  </a:cubicBezTo>
                  <a:cubicBezTo>
                    <a:pt x="611" y="947"/>
                    <a:pt x="612" y="946"/>
                    <a:pt x="612" y="944"/>
                  </a:cubicBezTo>
                  <a:cubicBezTo>
                    <a:pt x="615" y="944"/>
                    <a:pt x="616" y="943"/>
                    <a:pt x="619" y="943"/>
                  </a:cubicBezTo>
                  <a:cubicBezTo>
                    <a:pt x="619" y="942"/>
                    <a:pt x="619" y="941"/>
                    <a:pt x="618" y="941"/>
                  </a:cubicBezTo>
                  <a:cubicBezTo>
                    <a:pt x="617" y="941"/>
                    <a:pt x="617" y="941"/>
                    <a:pt x="617" y="940"/>
                  </a:cubicBezTo>
                  <a:cubicBezTo>
                    <a:pt x="617" y="939"/>
                    <a:pt x="617" y="938"/>
                    <a:pt x="617" y="938"/>
                  </a:cubicBezTo>
                  <a:cubicBezTo>
                    <a:pt x="617" y="936"/>
                    <a:pt x="616" y="935"/>
                    <a:pt x="616" y="933"/>
                  </a:cubicBezTo>
                  <a:cubicBezTo>
                    <a:pt x="613" y="933"/>
                    <a:pt x="612" y="935"/>
                    <a:pt x="610" y="936"/>
                  </a:cubicBezTo>
                  <a:cubicBezTo>
                    <a:pt x="610" y="936"/>
                    <a:pt x="609" y="937"/>
                    <a:pt x="609" y="938"/>
                  </a:cubicBezTo>
                  <a:cubicBezTo>
                    <a:pt x="609" y="938"/>
                    <a:pt x="608" y="938"/>
                    <a:pt x="608" y="938"/>
                  </a:cubicBezTo>
                  <a:cubicBezTo>
                    <a:pt x="608" y="940"/>
                    <a:pt x="608" y="940"/>
                    <a:pt x="608" y="940"/>
                  </a:cubicBezTo>
                  <a:cubicBezTo>
                    <a:pt x="606" y="939"/>
                    <a:pt x="606" y="941"/>
                    <a:pt x="605" y="941"/>
                  </a:cubicBezTo>
                  <a:cubicBezTo>
                    <a:pt x="605" y="942"/>
                    <a:pt x="604" y="942"/>
                    <a:pt x="603" y="942"/>
                  </a:cubicBezTo>
                  <a:cubicBezTo>
                    <a:pt x="603" y="942"/>
                    <a:pt x="603" y="943"/>
                    <a:pt x="603" y="943"/>
                  </a:cubicBezTo>
                  <a:cubicBezTo>
                    <a:pt x="602" y="942"/>
                    <a:pt x="602" y="943"/>
                    <a:pt x="602" y="943"/>
                  </a:cubicBezTo>
                  <a:cubicBezTo>
                    <a:pt x="600" y="944"/>
                    <a:pt x="600" y="946"/>
                    <a:pt x="597" y="945"/>
                  </a:cubicBezTo>
                  <a:cubicBezTo>
                    <a:pt x="597" y="941"/>
                    <a:pt x="597" y="941"/>
                    <a:pt x="597" y="941"/>
                  </a:cubicBezTo>
                  <a:cubicBezTo>
                    <a:pt x="598" y="941"/>
                    <a:pt x="598" y="941"/>
                    <a:pt x="598" y="940"/>
                  </a:cubicBezTo>
                  <a:cubicBezTo>
                    <a:pt x="599" y="939"/>
                    <a:pt x="600" y="939"/>
                    <a:pt x="600" y="938"/>
                  </a:cubicBezTo>
                  <a:cubicBezTo>
                    <a:pt x="601" y="938"/>
                    <a:pt x="601" y="938"/>
                    <a:pt x="601" y="938"/>
                  </a:cubicBezTo>
                  <a:cubicBezTo>
                    <a:pt x="601" y="937"/>
                    <a:pt x="600" y="938"/>
                    <a:pt x="600" y="938"/>
                  </a:cubicBezTo>
                  <a:cubicBezTo>
                    <a:pt x="598" y="938"/>
                    <a:pt x="598" y="940"/>
                    <a:pt x="597" y="941"/>
                  </a:cubicBezTo>
                  <a:cubicBezTo>
                    <a:pt x="597" y="941"/>
                    <a:pt x="596" y="942"/>
                    <a:pt x="596" y="942"/>
                  </a:cubicBezTo>
                  <a:cubicBezTo>
                    <a:pt x="595" y="944"/>
                    <a:pt x="597" y="943"/>
                    <a:pt x="596" y="945"/>
                  </a:cubicBezTo>
                  <a:cubicBezTo>
                    <a:pt x="595" y="946"/>
                    <a:pt x="594" y="947"/>
                    <a:pt x="593" y="949"/>
                  </a:cubicBezTo>
                  <a:cubicBezTo>
                    <a:pt x="592" y="949"/>
                    <a:pt x="593" y="950"/>
                    <a:pt x="592" y="950"/>
                  </a:cubicBezTo>
                  <a:cubicBezTo>
                    <a:pt x="592" y="950"/>
                    <a:pt x="591" y="950"/>
                    <a:pt x="591" y="950"/>
                  </a:cubicBezTo>
                  <a:cubicBezTo>
                    <a:pt x="591" y="951"/>
                    <a:pt x="590" y="951"/>
                    <a:pt x="589" y="952"/>
                  </a:cubicBezTo>
                  <a:cubicBezTo>
                    <a:pt x="589" y="952"/>
                    <a:pt x="589" y="952"/>
                    <a:pt x="589" y="952"/>
                  </a:cubicBezTo>
                  <a:cubicBezTo>
                    <a:pt x="589" y="949"/>
                    <a:pt x="588" y="948"/>
                    <a:pt x="588" y="946"/>
                  </a:cubicBezTo>
                  <a:cubicBezTo>
                    <a:pt x="588" y="944"/>
                    <a:pt x="586" y="943"/>
                    <a:pt x="585" y="942"/>
                  </a:cubicBezTo>
                  <a:cubicBezTo>
                    <a:pt x="585" y="934"/>
                    <a:pt x="585" y="934"/>
                    <a:pt x="585" y="934"/>
                  </a:cubicBezTo>
                  <a:cubicBezTo>
                    <a:pt x="585" y="933"/>
                    <a:pt x="585" y="933"/>
                    <a:pt x="586" y="933"/>
                  </a:cubicBezTo>
                  <a:cubicBezTo>
                    <a:pt x="586" y="931"/>
                    <a:pt x="585" y="930"/>
                    <a:pt x="585" y="928"/>
                  </a:cubicBezTo>
                  <a:cubicBezTo>
                    <a:pt x="586" y="928"/>
                    <a:pt x="586" y="927"/>
                    <a:pt x="586" y="926"/>
                  </a:cubicBezTo>
                  <a:cubicBezTo>
                    <a:pt x="587" y="926"/>
                    <a:pt x="586" y="925"/>
                    <a:pt x="587" y="924"/>
                  </a:cubicBezTo>
                  <a:cubicBezTo>
                    <a:pt x="588" y="924"/>
                    <a:pt x="589" y="924"/>
                    <a:pt x="589" y="923"/>
                  </a:cubicBezTo>
                  <a:cubicBezTo>
                    <a:pt x="592" y="923"/>
                    <a:pt x="592" y="920"/>
                    <a:pt x="594" y="920"/>
                  </a:cubicBezTo>
                  <a:cubicBezTo>
                    <a:pt x="594" y="919"/>
                    <a:pt x="595" y="918"/>
                    <a:pt x="596" y="918"/>
                  </a:cubicBezTo>
                  <a:cubicBezTo>
                    <a:pt x="596" y="915"/>
                    <a:pt x="594" y="914"/>
                    <a:pt x="594" y="910"/>
                  </a:cubicBezTo>
                  <a:cubicBezTo>
                    <a:pt x="595" y="910"/>
                    <a:pt x="595" y="909"/>
                    <a:pt x="596" y="909"/>
                  </a:cubicBezTo>
                  <a:cubicBezTo>
                    <a:pt x="596" y="909"/>
                    <a:pt x="596" y="908"/>
                    <a:pt x="596" y="908"/>
                  </a:cubicBezTo>
                  <a:cubicBezTo>
                    <a:pt x="598" y="908"/>
                    <a:pt x="598" y="907"/>
                    <a:pt x="598" y="907"/>
                  </a:cubicBezTo>
                  <a:cubicBezTo>
                    <a:pt x="599" y="907"/>
                    <a:pt x="600" y="907"/>
                    <a:pt x="600" y="906"/>
                  </a:cubicBezTo>
                  <a:cubicBezTo>
                    <a:pt x="600" y="906"/>
                    <a:pt x="600" y="906"/>
                    <a:pt x="601" y="906"/>
                  </a:cubicBezTo>
                  <a:cubicBezTo>
                    <a:pt x="601" y="906"/>
                    <a:pt x="601" y="906"/>
                    <a:pt x="601" y="906"/>
                  </a:cubicBezTo>
                  <a:cubicBezTo>
                    <a:pt x="601" y="906"/>
                    <a:pt x="601" y="906"/>
                    <a:pt x="602" y="906"/>
                  </a:cubicBezTo>
                  <a:cubicBezTo>
                    <a:pt x="602" y="906"/>
                    <a:pt x="602" y="906"/>
                    <a:pt x="602" y="906"/>
                  </a:cubicBezTo>
                  <a:cubicBezTo>
                    <a:pt x="602" y="906"/>
                    <a:pt x="602" y="906"/>
                    <a:pt x="602" y="906"/>
                  </a:cubicBezTo>
                  <a:cubicBezTo>
                    <a:pt x="602" y="906"/>
                    <a:pt x="603" y="906"/>
                    <a:pt x="603" y="906"/>
                  </a:cubicBezTo>
                  <a:cubicBezTo>
                    <a:pt x="604" y="906"/>
                    <a:pt x="605" y="905"/>
                    <a:pt x="605" y="905"/>
                  </a:cubicBezTo>
                  <a:cubicBezTo>
                    <a:pt x="606" y="905"/>
                    <a:pt x="606" y="904"/>
                    <a:pt x="606" y="904"/>
                  </a:cubicBezTo>
                  <a:cubicBezTo>
                    <a:pt x="607" y="904"/>
                    <a:pt x="609" y="905"/>
                    <a:pt x="609" y="904"/>
                  </a:cubicBezTo>
                  <a:cubicBezTo>
                    <a:pt x="609" y="904"/>
                    <a:pt x="609" y="904"/>
                    <a:pt x="609" y="904"/>
                  </a:cubicBezTo>
                  <a:cubicBezTo>
                    <a:pt x="610" y="903"/>
                    <a:pt x="611" y="904"/>
                    <a:pt x="612" y="904"/>
                  </a:cubicBezTo>
                  <a:cubicBezTo>
                    <a:pt x="612" y="903"/>
                    <a:pt x="612" y="903"/>
                    <a:pt x="613" y="903"/>
                  </a:cubicBezTo>
                  <a:cubicBezTo>
                    <a:pt x="616" y="902"/>
                    <a:pt x="619" y="902"/>
                    <a:pt x="621" y="901"/>
                  </a:cubicBezTo>
                  <a:cubicBezTo>
                    <a:pt x="621" y="901"/>
                    <a:pt x="622" y="899"/>
                    <a:pt x="621" y="899"/>
                  </a:cubicBezTo>
                  <a:cubicBezTo>
                    <a:pt x="621" y="898"/>
                    <a:pt x="620" y="898"/>
                    <a:pt x="620" y="898"/>
                  </a:cubicBezTo>
                  <a:cubicBezTo>
                    <a:pt x="620" y="897"/>
                    <a:pt x="619" y="896"/>
                    <a:pt x="619" y="895"/>
                  </a:cubicBezTo>
                  <a:cubicBezTo>
                    <a:pt x="618" y="893"/>
                    <a:pt x="620" y="892"/>
                    <a:pt x="620" y="890"/>
                  </a:cubicBezTo>
                  <a:cubicBezTo>
                    <a:pt x="620" y="888"/>
                    <a:pt x="618" y="886"/>
                    <a:pt x="617" y="884"/>
                  </a:cubicBezTo>
                  <a:cubicBezTo>
                    <a:pt x="618" y="881"/>
                    <a:pt x="617" y="879"/>
                    <a:pt x="617" y="876"/>
                  </a:cubicBezTo>
                  <a:cubicBezTo>
                    <a:pt x="616" y="875"/>
                    <a:pt x="615" y="874"/>
                    <a:pt x="614" y="872"/>
                  </a:cubicBezTo>
                  <a:cubicBezTo>
                    <a:pt x="612" y="872"/>
                    <a:pt x="612" y="871"/>
                    <a:pt x="610" y="871"/>
                  </a:cubicBezTo>
                  <a:cubicBezTo>
                    <a:pt x="609" y="872"/>
                    <a:pt x="608" y="871"/>
                    <a:pt x="608" y="871"/>
                  </a:cubicBezTo>
                  <a:cubicBezTo>
                    <a:pt x="607" y="869"/>
                    <a:pt x="607" y="868"/>
                    <a:pt x="607" y="865"/>
                  </a:cubicBezTo>
                  <a:cubicBezTo>
                    <a:pt x="607" y="864"/>
                    <a:pt x="607" y="864"/>
                    <a:pt x="606" y="864"/>
                  </a:cubicBezTo>
                  <a:cubicBezTo>
                    <a:pt x="606" y="863"/>
                    <a:pt x="606" y="863"/>
                    <a:pt x="605" y="862"/>
                  </a:cubicBezTo>
                  <a:cubicBezTo>
                    <a:pt x="605" y="861"/>
                    <a:pt x="607" y="861"/>
                    <a:pt x="606" y="859"/>
                  </a:cubicBezTo>
                  <a:cubicBezTo>
                    <a:pt x="607" y="859"/>
                    <a:pt x="609" y="859"/>
                    <a:pt x="609" y="858"/>
                  </a:cubicBezTo>
                  <a:cubicBezTo>
                    <a:pt x="610" y="858"/>
                    <a:pt x="612" y="859"/>
                    <a:pt x="612" y="858"/>
                  </a:cubicBezTo>
                  <a:cubicBezTo>
                    <a:pt x="612" y="856"/>
                    <a:pt x="611" y="856"/>
                    <a:pt x="610" y="856"/>
                  </a:cubicBezTo>
                  <a:cubicBezTo>
                    <a:pt x="606" y="856"/>
                    <a:pt x="606" y="856"/>
                    <a:pt x="606" y="856"/>
                  </a:cubicBezTo>
                  <a:cubicBezTo>
                    <a:pt x="606" y="855"/>
                    <a:pt x="605" y="856"/>
                    <a:pt x="604" y="855"/>
                  </a:cubicBezTo>
                  <a:cubicBezTo>
                    <a:pt x="604" y="855"/>
                    <a:pt x="603" y="855"/>
                    <a:pt x="602" y="855"/>
                  </a:cubicBezTo>
                  <a:cubicBezTo>
                    <a:pt x="602" y="848"/>
                    <a:pt x="602" y="848"/>
                    <a:pt x="602" y="848"/>
                  </a:cubicBezTo>
                  <a:cubicBezTo>
                    <a:pt x="604" y="849"/>
                    <a:pt x="605" y="848"/>
                    <a:pt x="606" y="848"/>
                  </a:cubicBezTo>
                  <a:cubicBezTo>
                    <a:pt x="607" y="846"/>
                    <a:pt x="604" y="845"/>
                    <a:pt x="606" y="844"/>
                  </a:cubicBezTo>
                  <a:cubicBezTo>
                    <a:pt x="607" y="845"/>
                    <a:pt x="607" y="844"/>
                    <a:pt x="606" y="844"/>
                  </a:cubicBezTo>
                  <a:cubicBezTo>
                    <a:pt x="606" y="843"/>
                    <a:pt x="606" y="843"/>
                    <a:pt x="606" y="843"/>
                  </a:cubicBezTo>
                  <a:cubicBezTo>
                    <a:pt x="606" y="842"/>
                    <a:pt x="607" y="841"/>
                    <a:pt x="608" y="841"/>
                  </a:cubicBezTo>
                  <a:cubicBezTo>
                    <a:pt x="608" y="841"/>
                    <a:pt x="608" y="840"/>
                    <a:pt x="608" y="839"/>
                  </a:cubicBezTo>
                  <a:cubicBezTo>
                    <a:pt x="609" y="840"/>
                    <a:pt x="609" y="839"/>
                    <a:pt x="609" y="839"/>
                  </a:cubicBezTo>
                  <a:cubicBezTo>
                    <a:pt x="609" y="838"/>
                    <a:pt x="609" y="838"/>
                    <a:pt x="609" y="837"/>
                  </a:cubicBezTo>
                  <a:cubicBezTo>
                    <a:pt x="609" y="837"/>
                    <a:pt x="608" y="836"/>
                    <a:pt x="608" y="836"/>
                  </a:cubicBezTo>
                  <a:cubicBezTo>
                    <a:pt x="608" y="836"/>
                    <a:pt x="608" y="836"/>
                    <a:pt x="608" y="836"/>
                  </a:cubicBezTo>
                  <a:cubicBezTo>
                    <a:pt x="607" y="836"/>
                    <a:pt x="608" y="835"/>
                    <a:pt x="608" y="835"/>
                  </a:cubicBezTo>
                  <a:cubicBezTo>
                    <a:pt x="607" y="835"/>
                    <a:pt x="607" y="835"/>
                    <a:pt x="607" y="835"/>
                  </a:cubicBezTo>
                  <a:cubicBezTo>
                    <a:pt x="607" y="835"/>
                    <a:pt x="607" y="834"/>
                    <a:pt x="607" y="834"/>
                  </a:cubicBezTo>
                  <a:cubicBezTo>
                    <a:pt x="607" y="834"/>
                    <a:pt x="606" y="834"/>
                    <a:pt x="606" y="834"/>
                  </a:cubicBezTo>
                  <a:cubicBezTo>
                    <a:pt x="606" y="834"/>
                    <a:pt x="606" y="833"/>
                    <a:pt x="606" y="833"/>
                  </a:cubicBezTo>
                  <a:cubicBezTo>
                    <a:pt x="606" y="833"/>
                    <a:pt x="606" y="833"/>
                    <a:pt x="605" y="832"/>
                  </a:cubicBezTo>
                  <a:cubicBezTo>
                    <a:pt x="605" y="832"/>
                    <a:pt x="605" y="832"/>
                    <a:pt x="605" y="832"/>
                  </a:cubicBezTo>
                  <a:cubicBezTo>
                    <a:pt x="605" y="831"/>
                    <a:pt x="604" y="831"/>
                    <a:pt x="604" y="830"/>
                  </a:cubicBezTo>
                  <a:cubicBezTo>
                    <a:pt x="604" y="828"/>
                    <a:pt x="604" y="826"/>
                    <a:pt x="605" y="824"/>
                  </a:cubicBezTo>
                  <a:cubicBezTo>
                    <a:pt x="605" y="824"/>
                    <a:pt x="605" y="824"/>
                    <a:pt x="605" y="823"/>
                  </a:cubicBezTo>
                  <a:cubicBezTo>
                    <a:pt x="605" y="822"/>
                    <a:pt x="603" y="823"/>
                    <a:pt x="601" y="822"/>
                  </a:cubicBezTo>
                  <a:cubicBezTo>
                    <a:pt x="598" y="823"/>
                    <a:pt x="600" y="825"/>
                    <a:pt x="599" y="827"/>
                  </a:cubicBezTo>
                  <a:cubicBezTo>
                    <a:pt x="595" y="827"/>
                    <a:pt x="593" y="826"/>
                    <a:pt x="590" y="825"/>
                  </a:cubicBezTo>
                  <a:cubicBezTo>
                    <a:pt x="589" y="826"/>
                    <a:pt x="589" y="825"/>
                    <a:pt x="588" y="825"/>
                  </a:cubicBezTo>
                  <a:cubicBezTo>
                    <a:pt x="588" y="825"/>
                    <a:pt x="587" y="825"/>
                    <a:pt x="587" y="824"/>
                  </a:cubicBezTo>
                  <a:cubicBezTo>
                    <a:pt x="586" y="824"/>
                    <a:pt x="586" y="823"/>
                    <a:pt x="585" y="823"/>
                  </a:cubicBezTo>
                  <a:cubicBezTo>
                    <a:pt x="584" y="823"/>
                    <a:pt x="584" y="824"/>
                    <a:pt x="583" y="824"/>
                  </a:cubicBezTo>
                  <a:cubicBezTo>
                    <a:pt x="583" y="825"/>
                    <a:pt x="583" y="825"/>
                    <a:pt x="582" y="825"/>
                  </a:cubicBezTo>
                  <a:cubicBezTo>
                    <a:pt x="580" y="825"/>
                    <a:pt x="580" y="825"/>
                    <a:pt x="580" y="825"/>
                  </a:cubicBezTo>
                  <a:cubicBezTo>
                    <a:pt x="580" y="824"/>
                    <a:pt x="580" y="824"/>
                    <a:pt x="579" y="824"/>
                  </a:cubicBezTo>
                  <a:cubicBezTo>
                    <a:pt x="579" y="823"/>
                    <a:pt x="579" y="823"/>
                    <a:pt x="579" y="823"/>
                  </a:cubicBezTo>
                  <a:cubicBezTo>
                    <a:pt x="578" y="822"/>
                    <a:pt x="578" y="822"/>
                    <a:pt x="578" y="821"/>
                  </a:cubicBezTo>
                  <a:cubicBezTo>
                    <a:pt x="577" y="821"/>
                    <a:pt x="577" y="821"/>
                    <a:pt x="577" y="821"/>
                  </a:cubicBezTo>
                  <a:cubicBezTo>
                    <a:pt x="576" y="821"/>
                    <a:pt x="576" y="821"/>
                    <a:pt x="576" y="820"/>
                  </a:cubicBezTo>
                  <a:cubicBezTo>
                    <a:pt x="575" y="820"/>
                    <a:pt x="575" y="820"/>
                    <a:pt x="575" y="819"/>
                  </a:cubicBezTo>
                  <a:cubicBezTo>
                    <a:pt x="575" y="819"/>
                    <a:pt x="575" y="818"/>
                    <a:pt x="574" y="819"/>
                  </a:cubicBezTo>
                  <a:cubicBezTo>
                    <a:pt x="573" y="819"/>
                    <a:pt x="573" y="819"/>
                    <a:pt x="573" y="819"/>
                  </a:cubicBezTo>
                  <a:cubicBezTo>
                    <a:pt x="572" y="818"/>
                    <a:pt x="573" y="821"/>
                    <a:pt x="573" y="822"/>
                  </a:cubicBezTo>
                  <a:cubicBezTo>
                    <a:pt x="569" y="823"/>
                    <a:pt x="567" y="822"/>
                    <a:pt x="562" y="822"/>
                  </a:cubicBezTo>
                  <a:cubicBezTo>
                    <a:pt x="561" y="822"/>
                    <a:pt x="561" y="821"/>
                    <a:pt x="561" y="821"/>
                  </a:cubicBezTo>
                  <a:cubicBezTo>
                    <a:pt x="560" y="821"/>
                    <a:pt x="560" y="820"/>
                    <a:pt x="559" y="820"/>
                  </a:cubicBezTo>
                  <a:cubicBezTo>
                    <a:pt x="558" y="820"/>
                    <a:pt x="556" y="820"/>
                    <a:pt x="555" y="820"/>
                  </a:cubicBezTo>
                  <a:cubicBezTo>
                    <a:pt x="554" y="820"/>
                    <a:pt x="551" y="819"/>
                    <a:pt x="551" y="821"/>
                  </a:cubicBezTo>
                  <a:cubicBezTo>
                    <a:pt x="550" y="820"/>
                    <a:pt x="551" y="819"/>
                    <a:pt x="550" y="819"/>
                  </a:cubicBezTo>
                  <a:cubicBezTo>
                    <a:pt x="550" y="819"/>
                    <a:pt x="549" y="819"/>
                    <a:pt x="548" y="819"/>
                  </a:cubicBezTo>
                  <a:cubicBezTo>
                    <a:pt x="546" y="819"/>
                    <a:pt x="545" y="820"/>
                    <a:pt x="543" y="821"/>
                  </a:cubicBezTo>
                  <a:cubicBezTo>
                    <a:pt x="544" y="822"/>
                    <a:pt x="545" y="823"/>
                    <a:pt x="545" y="825"/>
                  </a:cubicBezTo>
                  <a:cubicBezTo>
                    <a:pt x="544" y="826"/>
                    <a:pt x="543" y="826"/>
                    <a:pt x="543" y="828"/>
                  </a:cubicBezTo>
                  <a:cubicBezTo>
                    <a:pt x="543" y="827"/>
                    <a:pt x="542" y="828"/>
                    <a:pt x="542" y="828"/>
                  </a:cubicBezTo>
                  <a:cubicBezTo>
                    <a:pt x="538" y="828"/>
                    <a:pt x="537" y="826"/>
                    <a:pt x="533" y="826"/>
                  </a:cubicBezTo>
                  <a:cubicBezTo>
                    <a:pt x="533" y="824"/>
                    <a:pt x="530" y="825"/>
                    <a:pt x="530" y="823"/>
                  </a:cubicBezTo>
                  <a:cubicBezTo>
                    <a:pt x="527" y="824"/>
                    <a:pt x="527" y="822"/>
                    <a:pt x="525" y="822"/>
                  </a:cubicBezTo>
                  <a:cubicBezTo>
                    <a:pt x="524" y="820"/>
                    <a:pt x="523" y="819"/>
                    <a:pt x="520" y="818"/>
                  </a:cubicBezTo>
                  <a:cubicBezTo>
                    <a:pt x="520" y="817"/>
                    <a:pt x="519" y="816"/>
                    <a:pt x="519" y="815"/>
                  </a:cubicBezTo>
                  <a:cubicBezTo>
                    <a:pt x="518" y="815"/>
                    <a:pt x="517" y="814"/>
                    <a:pt x="518" y="812"/>
                  </a:cubicBezTo>
                  <a:cubicBezTo>
                    <a:pt x="517" y="813"/>
                    <a:pt x="516" y="813"/>
                    <a:pt x="516" y="814"/>
                  </a:cubicBezTo>
                  <a:cubicBezTo>
                    <a:pt x="515" y="815"/>
                    <a:pt x="514" y="815"/>
                    <a:pt x="514" y="816"/>
                  </a:cubicBezTo>
                  <a:cubicBezTo>
                    <a:pt x="513" y="816"/>
                    <a:pt x="514" y="817"/>
                    <a:pt x="513" y="818"/>
                  </a:cubicBezTo>
                  <a:cubicBezTo>
                    <a:pt x="513" y="818"/>
                    <a:pt x="512" y="818"/>
                    <a:pt x="513" y="819"/>
                  </a:cubicBezTo>
                  <a:cubicBezTo>
                    <a:pt x="512" y="819"/>
                    <a:pt x="512" y="819"/>
                    <a:pt x="512" y="820"/>
                  </a:cubicBezTo>
                  <a:cubicBezTo>
                    <a:pt x="512" y="820"/>
                    <a:pt x="511" y="820"/>
                    <a:pt x="511" y="821"/>
                  </a:cubicBezTo>
                  <a:cubicBezTo>
                    <a:pt x="509" y="821"/>
                    <a:pt x="507" y="822"/>
                    <a:pt x="505" y="823"/>
                  </a:cubicBezTo>
                  <a:cubicBezTo>
                    <a:pt x="503" y="823"/>
                    <a:pt x="503" y="826"/>
                    <a:pt x="502" y="828"/>
                  </a:cubicBezTo>
                  <a:cubicBezTo>
                    <a:pt x="501" y="828"/>
                    <a:pt x="500" y="827"/>
                    <a:pt x="500" y="828"/>
                  </a:cubicBezTo>
                  <a:cubicBezTo>
                    <a:pt x="498" y="828"/>
                    <a:pt x="495" y="828"/>
                    <a:pt x="494" y="829"/>
                  </a:cubicBezTo>
                  <a:cubicBezTo>
                    <a:pt x="492" y="829"/>
                    <a:pt x="489" y="829"/>
                    <a:pt x="488" y="830"/>
                  </a:cubicBezTo>
                  <a:cubicBezTo>
                    <a:pt x="487" y="830"/>
                    <a:pt x="486" y="829"/>
                    <a:pt x="485" y="828"/>
                  </a:cubicBezTo>
                  <a:cubicBezTo>
                    <a:pt x="484" y="828"/>
                    <a:pt x="484" y="828"/>
                    <a:pt x="484" y="827"/>
                  </a:cubicBezTo>
                  <a:cubicBezTo>
                    <a:pt x="483" y="827"/>
                    <a:pt x="482" y="827"/>
                    <a:pt x="482" y="826"/>
                  </a:cubicBezTo>
                  <a:cubicBezTo>
                    <a:pt x="482" y="826"/>
                    <a:pt x="481" y="827"/>
                    <a:pt x="481" y="827"/>
                  </a:cubicBezTo>
                  <a:cubicBezTo>
                    <a:pt x="480" y="827"/>
                    <a:pt x="479" y="827"/>
                    <a:pt x="479" y="827"/>
                  </a:cubicBezTo>
                  <a:cubicBezTo>
                    <a:pt x="477" y="827"/>
                    <a:pt x="476" y="828"/>
                    <a:pt x="475" y="828"/>
                  </a:cubicBezTo>
                  <a:cubicBezTo>
                    <a:pt x="475" y="829"/>
                    <a:pt x="474" y="829"/>
                    <a:pt x="473" y="829"/>
                  </a:cubicBezTo>
                  <a:cubicBezTo>
                    <a:pt x="472" y="829"/>
                    <a:pt x="473" y="830"/>
                    <a:pt x="472" y="830"/>
                  </a:cubicBezTo>
                  <a:cubicBezTo>
                    <a:pt x="472" y="830"/>
                    <a:pt x="472" y="830"/>
                    <a:pt x="472" y="830"/>
                  </a:cubicBezTo>
                  <a:cubicBezTo>
                    <a:pt x="472" y="830"/>
                    <a:pt x="472" y="830"/>
                    <a:pt x="472" y="830"/>
                  </a:cubicBezTo>
                  <a:cubicBezTo>
                    <a:pt x="470" y="829"/>
                    <a:pt x="469" y="829"/>
                    <a:pt x="467" y="829"/>
                  </a:cubicBezTo>
                  <a:cubicBezTo>
                    <a:pt x="466" y="828"/>
                    <a:pt x="465" y="827"/>
                    <a:pt x="464" y="826"/>
                  </a:cubicBezTo>
                  <a:cubicBezTo>
                    <a:pt x="462" y="826"/>
                    <a:pt x="462" y="824"/>
                    <a:pt x="461" y="823"/>
                  </a:cubicBezTo>
                  <a:cubicBezTo>
                    <a:pt x="461" y="821"/>
                    <a:pt x="463" y="821"/>
                    <a:pt x="463" y="819"/>
                  </a:cubicBezTo>
                  <a:cubicBezTo>
                    <a:pt x="462" y="818"/>
                    <a:pt x="461" y="817"/>
                    <a:pt x="461" y="815"/>
                  </a:cubicBezTo>
                  <a:cubicBezTo>
                    <a:pt x="460" y="814"/>
                    <a:pt x="459" y="814"/>
                    <a:pt x="459" y="812"/>
                  </a:cubicBezTo>
                  <a:cubicBezTo>
                    <a:pt x="458" y="811"/>
                    <a:pt x="457" y="810"/>
                    <a:pt x="456" y="809"/>
                  </a:cubicBezTo>
                  <a:cubicBezTo>
                    <a:pt x="457" y="809"/>
                    <a:pt x="457" y="809"/>
                    <a:pt x="457" y="808"/>
                  </a:cubicBezTo>
                  <a:cubicBezTo>
                    <a:pt x="457" y="807"/>
                    <a:pt x="457" y="806"/>
                    <a:pt x="457" y="805"/>
                  </a:cubicBezTo>
                  <a:cubicBezTo>
                    <a:pt x="456" y="806"/>
                    <a:pt x="456" y="804"/>
                    <a:pt x="456" y="803"/>
                  </a:cubicBezTo>
                  <a:cubicBezTo>
                    <a:pt x="453" y="803"/>
                    <a:pt x="451" y="803"/>
                    <a:pt x="449" y="803"/>
                  </a:cubicBezTo>
                  <a:cubicBezTo>
                    <a:pt x="448" y="801"/>
                    <a:pt x="447" y="800"/>
                    <a:pt x="447" y="798"/>
                  </a:cubicBezTo>
                  <a:cubicBezTo>
                    <a:pt x="445" y="798"/>
                    <a:pt x="444" y="798"/>
                    <a:pt x="444" y="797"/>
                  </a:cubicBezTo>
                  <a:cubicBezTo>
                    <a:pt x="443" y="797"/>
                    <a:pt x="442" y="797"/>
                    <a:pt x="441" y="798"/>
                  </a:cubicBezTo>
                  <a:cubicBezTo>
                    <a:pt x="440" y="798"/>
                    <a:pt x="439" y="799"/>
                    <a:pt x="439" y="800"/>
                  </a:cubicBezTo>
                  <a:cubicBezTo>
                    <a:pt x="437" y="799"/>
                    <a:pt x="438" y="801"/>
                    <a:pt x="437" y="802"/>
                  </a:cubicBezTo>
                  <a:cubicBezTo>
                    <a:pt x="436" y="802"/>
                    <a:pt x="435" y="802"/>
                    <a:pt x="435" y="803"/>
                  </a:cubicBezTo>
                  <a:cubicBezTo>
                    <a:pt x="432" y="804"/>
                    <a:pt x="434" y="800"/>
                    <a:pt x="431" y="801"/>
                  </a:cubicBezTo>
                  <a:cubicBezTo>
                    <a:pt x="430" y="801"/>
                    <a:pt x="429" y="802"/>
                    <a:pt x="429" y="802"/>
                  </a:cubicBezTo>
                  <a:cubicBezTo>
                    <a:pt x="428" y="803"/>
                    <a:pt x="427" y="802"/>
                    <a:pt x="427" y="803"/>
                  </a:cubicBezTo>
                  <a:cubicBezTo>
                    <a:pt x="424" y="803"/>
                    <a:pt x="424" y="805"/>
                    <a:pt x="422" y="805"/>
                  </a:cubicBezTo>
                  <a:cubicBezTo>
                    <a:pt x="422" y="803"/>
                    <a:pt x="422" y="802"/>
                    <a:pt x="422" y="800"/>
                  </a:cubicBezTo>
                  <a:cubicBezTo>
                    <a:pt x="421" y="800"/>
                    <a:pt x="421" y="799"/>
                    <a:pt x="419" y="799"/>
                  </a:cubicBezTo>
                  <a:cubicBezTo>
                    <a:pt x="420" y="796"/>
                    <a:pt x="418" y="796"/>
                    <a:pt x="418" y="793"/>
                  </a:cubicBezTo>
                  <a:cubicBezTo>
                    <a:pt x="418" y="792"/>
                    <a:pt x="417" y="792"/>
                    <a:pt x="417" y="791"/>
                  </a:cubicBezTo>
                  <a:cubicBezTo>
                    <a:pt x="416" y="789"/>
                    <a:pt x="413" y="790"/>
                    <a:pt x="413" y="789"/>
                  </a:cubicBezTo>
                  <a:cubicBezTo>
                    <a:pt x="413" y="788"/>
                    <a:pt x="413" y="787"/>
                    <a:pt x="414" y="787"/>
                  </a:cubicBezTo>
                  <a:cubicBezTo>
                    <a:pt x="414" y="787"/>
                    <a:pt x="415" y="787"/>
                    <a:pt x="415" y="786"/>
                  </a:cubicBezTo>
                  <a:cubicBezTo>
                    <a:pt x="416" y="787"/>
                    <a:pt x="417" y="787"/>
                    <a:pt x="417" y="786"/>
                  </a:cubicBezTo>
                  <a:cubicBezTo>
                    <a:pt x="417" y="784"/>
                    <a:pt x="420" y="785"/>
                    <a:pt x="420" y="783"/>
                  </a:cubicBezTo>
                  <a:cubicBezTo>
                    <a:pt x="420" y="780"/>
                    <a:pt x="420" y="778"/>
                    <a:pt x="417" y="778"/>
                  </a:cubicBezTo>
                  <a:cubicBezTo>
                    <a:pt x="417" y="778"/>
                    <a:pt x="417" y="778"/>
                    <a:pt x="417" y="777"/>
                  </a:cubicBezTo>
                  <a:cubicBezTo>
                    <a:pt x="415" y="777"/>
                    <a:pt x="414" y="776"/>
                    <a:pt x="413" y="775"/>
                  </a:cubicBezTo>
                  <a:cubicBezTo>
                    <a:pt x="411" y="774"/>
                    <a:pt x="410" y="773"/>
                    <a:pt x="408" y="773"/>
                  </a:cubicBezTo>
                  <a:cubicBezTo>
                    <a:pt x="408" y="771"/>
                    <a:pt x="407" y="770"/>
                    <a:pt x="407" y="769"/>
                  </a:cubicBezTo>
                  <a:cubicBezTo>
                    <a:pt x="406" y="768"/>
                    <a:pt x="406" y="766"/>
                    <a:pt x="406" y="766"/>
                  </a:cubicBezTo>
                  <a:cubicBezTo>
                    <a:pt x="406" y="765"/>
                    <a:pt x="405" y="765"/>
                    <a:pt x="405" y="765"/>
                  </a:cubicBezTo>
                  <a:cubicBezTo>
                    <a:pt x="404" y="763"/>
                    <a:pt x="402" y="762"/>
                    <a:pt x="401" y="761"/>
                  </a:cubicBezTo>
                  <a:cubicBezTo>
                    <a:pt x="400" y="760"/>
                    <a:pt x="400" y="760"/>
                    <a:pt x="399" y="759"/>
                  </a:cubicBezTo>
                  <a:cubicBezTo>
                    <a:pt x="398" y="759"/>
                    <a:pt x="397" y="759"/>
                    <a:pt x="396" y="758"/>
                  </a:cubicBezTo>
                  <a:cubicBezTo>
                    <a:pt x="392" y="758"/>
                    <a:pt x="392" y="758"/>
                    <a:pt x="392" y="758"/>
                  </a:cubicBezTo>
                  <a:cubicBezTo>
                    <a:pt x="390" y="758"/>
                    <a:pt x="390" y="758"/>
                    <a:pt x="389" y="759"/>
                  </a:cubicBezTo>
                  <a:cubicBezTo>
                    <a:pt x="389" y="760"/>
                    <a:pt x="388" y="760"/>
                    <a:pt x="387" y="761"/>
                  </a:cubicBezTo>
                  <a:cubicBezTo>
                    <a:pt x="383" y="761"/>
                    <a:pt x="383" y="761"/>
                    <a:pt x="383" y="761"/>
                  </a:cubicBezTo>
                  <a:cubicBezTo>
                    <a:pt x="382" y="761"/>
                    <a:pt x="382" y="762"/>
                    <a:pt x="382" y="763"/>
                  </a:cubicBezTo>
                  <a:cubicBezTo>
                    <a:pt x="380" y="763"/>
                    <a:pt x="380" y="764"/>
                    <a:pt x="378" y="764"/>
                  </a:cubicBezTo>
                  <a:cubicBezTo>
                    <a:pt x="377" y="765"/>
                    <a:pt x="375" y="767"/>
                    <a:pt x="375" y="769"/>
                  </a:cubicBezTo>
                  <a:cubicBezTo>
                    <a:pt x="373" y="769"/>
                    <a:pt x="373" y="770"/>
                    <a:pt x="372" y="771"/>
                  </a:cubicBezTo>
                  <a:cubicBezTo>
                    <a:pt x="370" y="771"/>
                    <a:pt x="370" y="772"/>
                    <a:pt x="369" y="773"/>
                  </a:cubicBezTo>
                  <a:cubicBezTo>
                    <a:pt x="364" y="773"/>
                    <a:pt x="364" y="773"/>
                    <a:pt x="364" y="773"/>
                  </a:cubicBezTo>
                  <a:cubicBezTo>
                    <a:pt x="364" y="772"/>
                    <a:pt x="362" y="772"/>
                    <a:pt x="362" y="771"/>
                  </a:cubicBezTo>
                  <a:cubicBezTo>
                    <a:pt x="362" y="772"/>
                    <a:pt x="361" y="772"/>
                    <a:pt x="360" y="772"/>
                  </a:cubicBezTo>
                  <a:cubicBezTo>
                    <a:pt x="359" y="772"/>
                    <a:pt x="359" y="772"/>
                    <a:pt x="359" y="773"/>
                  </a:cubicBezTo>
                  <a:cubicBezTo>
                    <a:pt x="359" y="773"/>
                    <a:pt x="358" y="774"/>
                    <a:pt x="357" y="774"/>
                  </a:cubicBezTo>
                  <a:cubicBezTo>
                    <a:pt x="358" y="775"/>
                    <a:pt x="358" y="777"/>
                    <a:pt x="358" y="779"/>
                  </a:cubicBezTo>
                  <a:cubicBezTo>
                    <a:pt x="358" y="780"/>
                    <a:pt x="357" y="780"/>
                    <a:pt x="357" y="782"/>
                  </a:cubicBezTo>
                  <a:cubicBezTo>
                    <a:pt x="357" y="782"/>
                    <a:pt x="357" y="783"/>
                    <a:pt x="356" y="783"/>
                  </a:cubicBezTo>
                  <a:cubicBezTo>
                    <a:pt x="356" y="785"/>
                    <a:pt x="354" y="785"/>
                    <a:pt x="354" y="787"/>
                  </a:cubicBezTo>
                  <a:cubicBezTo>
                    <a:pt x="347" y="787"/>
                    <a:pt x="347" y="787"/>
                    <a:pt x="347" y="787"/>
                  </a:cubicBezTo>
                  <a:cubicBezTo>
                    <a:pt x="346" y="787"/>
                    <a:pt x="345" y="786"/>
                    <a:pt x="344" y="786"/>
                  </a:cubicBezTo>
                  <a:cubicBezTo>
                    <a:pt x="343" y="785"/>
                    <a:pt x="342" y="784"/>
                    <a:pt x="341" y="782"/>
                  </a:cubicBezTo>
                  <a:cubicBezTo>
                    <a:pt x="340" y="782"/>
                    <a:pt x="338" y="781"/>
                    <a:pt x="338" y="780"/>
                  </a:cubicBezTo>
                  <a:cubicBezTo>
                    <a:pt x="336" y="780"/>
                    <a:pt x="336" y="778"/>
                    <a:pt x="334" y="777"/>
                  </a:cubicBezTo>
                  <a:cubicBezTo>
                    <a:pt x="335" y="774"/>
                    <a:pt x="332" y="771"/>
                    <a:pt x="334" y="768"/>
                  </a:cubicBezTo>
                  <a:cubicBezTo>
                    <a:pt x="334" y="766"/>
                    <a:pt x="333" y="765"/>
                    <a:pt x="332" y="765"/>
                  </a:cubicBezTo>
                  <a:cubicBezTo>
                    <a:pt x="331" y="764"/>
                    <a:pt x="331" y="763"/>
                    <a:pt x="330" y="763"/>
                  </a:cubicBezTo>
                  <a:cubicBezTo>
                    <a:pt x="330" y="762"/>
                    <a:pt x="329" y="762"/>
                    <a:pt x="329" y="761"/>
                  </a:cubicBezTo>
                  <a:cubicBezTo>
                    <a:pt x="329" y="761"/>
                    <a:pt x="329" y="760"/>
                    <a:pt x="328" y="760"/>
                  </a:cubicBezTo>
                  <a:cubicBezTo>
                    <a:pt x="328" y="760"/>
                    <a:pt x="328" y="759"/>
                    <a:pt x="328" y="759"/>
                  </a:cubicBezTo>
                  <a:cubicBezTo>
                    <a:pt x="328" y="759"/>
                    <a:pt x="327" y="759"/>
                    <a:pt x="327" y="759"/>
                  </a:cubicBezTo>
                  <a:cubicBezTo>
                    <a:pt x="327" y="758"/>
                    <a:pt x="328" y="758"/>
                    <a:pt x="328" y="757"/>
                  </a:cubicBezTo>
                  <a:cubicBezTo>
                    <a:pt x="328" y="756"/>
                    <a:pt x="326" y="755"/>
                    <a:pt x="326" y="753"/>
                  </a:cubicBezTo>
                  <a:cubicBezTo>
                    <a:pt x="326" y="752"/>
                    <a:pt x="323" y="752"/>
                    <a:pt x="323" y="750"/>
                  </a:cubicBezTo>
                  <a:cubicBezTo>
                    <a:pt x="321" y="750"/>
                    <a:pt x="321" y="748"/>
                    <a:pt x="319" y="747"/>
                  </a:cubicBezTo>
                  <a:cubicBezTo>
                    <a:pt x="320" y="747"/>
                    <a:pt x="320" y="746"/>
                    <a:pt x="320" y="745"/>
                  </a:cubicBezTo>
                  <a:cubicBezTo>
                    <a:pt x="321" y="744"/>
                    <a:pt x="320" y="742"/>
                    <a:pt x="323" y="743"/>
                  </a:cubicBezTo>
                  <a:cubicBezTo>
                    <a:pt x="323" y="740"/>
                    <a:pt x="323" y="740"/>
                    <a:pt x="323" y="740"/>
                  </a:cubicBezTo>
                  <a:cubicBezTo>
                    <a:pt x="324" y="739"/>
                    <a:pt x="325" y="739"/>
                    <a:pt x="326" y="739"/>
                  </a:cubicBezTo>
                  <a:cubicBezTo>
                    <a:pt x="326" y="739"/>
                    <a:pt x="326" y="738"/>
                    <a:pt x="326" y="738"/>
                  </a:cubicBezTo>
                  <a:cubicBezTo>
                    <a:pt x="326" y="738"/>
                    <a:pt x="327" y="739"/>
                    <a:pt x="327" y="738"/>
                  </a:cubicBezTo>
                  <a:cubicBezTo>
                    <a:pt x="328" y="738"/>
                    <a:pt x="327" y="738"/>
                    <a:pt x="328" y="738"/>
                  </a:cubicBezTo>
                  <a:cubicBezTo>
                    <a:pt x="329" y="738"/>
                    <a:pt x="329" y="738"/>
                    <a:pt x="330" y="738"/>
                  </a:cubicBezTo>
                  <a:cubicBezTo>
                    <a:pt x="330" y="738"/>
                    <a:pt x="331" y="738"/>
                    <a:pt x="331" y="739"/>
                  </a:cubicBezTo>
                  <a:cubicBezTo>
                    <a:pt x="331" y="740"/>
                    <a:pt x="331" y="741"/>
                    <a:pt x="332" y="741"/>
                  </a:cubicBezTo>
                  <a:cubicBezTo>
                    <a:pt x="335" y="741"/>
                    <a:pt x="336" y="742"/>
                    <a:pt x="339" y="742"/>
                  </a:cubicBezTo>
                  <a:cubicBezTo>
                    <a:pt x="341" y="741"/>
                    <a:pt x="341" y="740"/>
                    <a:pt x="344" y="740"/>
                  </a:cubicBezTo>
                  <a:cubicBezTo>
                    <a:pt x="346" y="740"/>
                    <a:pt x="345" y="737"/>
                    <a:pt x="348" y="738"/>
                  </a:cubicBezTo>
                  <a:cubicBezTo>
                    <a:pt x="348" y="736"/>
                    <a:pt x="347" y="735"/>
                    <a:pt x="347" y="734"/>
                  </a:cubicBezTo>
                  <a:cubicBezTo>
                    <a:pt x="349" y="734"/>
                    <a:pt x="346" y="730"/>
                    <a:pt x="348" y="731"/>
                  </a:cubicBezTo>
                  <a:cubicBezTo>
                    <a:pt x="349" y="730"/>
                    <a:pt x="348" y="728"/>
                    <a:pt x="348" y="728"/>
                  </a:cubicBezTo>
                  <a:cubicBezTo>
                    <a:pt x="348" y="728"/>
                    <a:pt x="349" y="728"/>
                    <a:pt x="348" y="727"/>
                  </a:cubicBezTo>
                  <a:cubicBezTo>
                    <a:pt x="351" y="727"/>
                    <a:pt x="351" y="727"/>
                    <a:pt x="351" y="727"/>
                  </a:cubicBezTo>
                  <a:cubicBezTo>
                    <a:pt x="351" y="725"/>
                    <a:pt x="353" y="726"/>
                    <a:pt x="353" y="725"/>
                  </a:cubicBezTo>
                  <a:cubicBezTo>
                    <a:pt x="353" y="723"/>
                    <a:pt x="354" y="722"/>
                    <a:pt x="354" y="720"/>
                  </a:cubicBezTo>
                  <a:cubicBezTo>
                    <a:pt x="352" y="719"/>
                    <a:pt x="351" y="719"/>
                    <a:pt x="350" y="718"/>
                  </a:cubicBezTo>
                  <a:cubicBezTo>
                    <a:pt x="348" y="718"/>
                    <a:pt x="348" y="716"/>
                    <a:pt x="346" y="717"/>
                  </a:cubicBezTo>
                  <a:cubicBezTo>
                    <a:pt x="346" y="716"/>
                    <a:pt x="345" y="716"/>
                    <a:pt x="345" y="715"/>
                  </a:cubicBezTo>
                  <a:cubicBezTo>
                    <a:pt x="343" y="716"/>
                    <a:pt x="343" y="714"/>
                    <a:pt x="341" y="713"/>
                  </a:cubicBezTo>
                  <a:cubicBezTo>
                    <a:pt x="341" y="711"/>
                    <a:pt x="343" y="710"/>
                    <a:pt x="342" y="708"/>
                  </a:cubicBezTo>
                  <a:cubicBezTo>
                    <a:pt x="341" y="707"/>
                    <a:pt x="338" y="707"/>
                    <a:pt x="335" y="707"/>
                  </a:cubicBezTo>
                  <a:cubicBezTo>
                    <a:pt x="333" y="707"/>
                    <a:pt x="333" y="706"/>
                    <a:pt x="330" y="706"/>
                  </a:cubicBezTo>
                  <a:cubicBezTo>
                    <a:pt x="329" y="706"/>
                    <a:pt x="328" y="707"/>
                    <a:pt x="327" y="708"/>
                  </a:cubicBezTo>
                  <a:cubicBezTo>
                    <a:pt x="328" y="710"/>
                    <a:pt x="325" y="709"/>
                    <a:pt x="324" y="709"/>
                  </a:cubicBezTo>
                  <a:cubicBezTo>
                    <a:pt x="323" y="707"/>
                    <a:pt x="324" y="703"/>
                    <a:pt x="323" y="700"/>
                  </a:cubicBezTo>
                  <a:cubicBezTo>
                    <a:pt x="323" y="698"/>
                    <a:pt x="319" y="698"/>
                    <a:pt x="318" y="697"/>
                  </a:cubicBezTo>
                  <a:cubicBezTo>
                    <a:pt x="315" y="697"/>
                    <a:pt x="314" y="696"/>
                    <a:pt x="311" y="696"/>
                  </a:cubicBezTo>
                  <a:cubicBezTo>
                    <a:pt x="311" y="694"/>
                    <a:pt x="308" y="695"/>
                    <a:pt x="307" y="693"/>
                  </a:cubicBezTo>
                  <a:cubicBezTo>
                    <a:pt x="305" y="693"/>
                    <a:pt x="305" y="692"/>
                    <a:pt x="303" y="691"/>
                  </a:cubicBezTo>
                  <a:cubicBezTo>
                    <a:pt x="302" y="688"/>
                    <a:pt x="300" y="686"/>
                    <a:pt x="300" y="683"/>
                  </a:cubicBezTo>
                  <a:cubicBezTo>
                    <a:pt x="299" y="682"/>
                    <a:pt x="298" y="681"/>
                    <a:pt x="296" y="680"/>
                  </a:cubicBezTo>
                  <a:cubicBezTo>
                    <a:pt x="295" y="679"/>
                    <a:pt x="293" y="678"/>
                    <a:pt x="291" y="678"/>
                  </a:cubicBezTo>
                  <a:cubicBezTo>
                    <a:pt x="291" y="678"/>
                    <a:pt x="291" y="678"/>
                    <a:pt x="291" y="678"/>
                  </a:cubicBezTo>
                  <a:cubicBezTo>
                    <a:pt x="291" y="678"/>
                    <a:pt x="291" y="678"/>
                    <a:pt x="291" y="678"/>
                  </a:cubicBezTo>
                  <a:cubicBezTo>
                    <a:pt x="291" y="678"/>
                    <a:pt x="291" y="678"/>
                    <a:pt x="291" y="678"/>
                  </a:cubicBezTo>
                  <a:cubicBezTo>
                    <a:pt x="291" y="678"/>
                    <a:pt x="291" y="678"/>
                    <a:pt x="291" y="678"/>
                  </a:cubicBezTo>
                  <a:cubicBezTo>
                    <a:pt x="291" y="678"/>
                    <a:pt x="291" y="678"/>
                    <a:pt x="291" y="678"/>
                  </a:cubicBezTo>
                  <a:cubicBezTo>
                    <a:pt x="291" y="678"/>
                    <a:pt x="291" y="678"/>
                    <a:pt x="291" y="678"/>
                  </a:cubicBezTo>
                  <a:cubicBezTo>
                    <a:pt x="291" y="678"/>
                    <a:pt x="291" y="678"/>
                    <a:pt x="291" y="678"/>
                  </a:cubicBezTo>
                  <a:cubicBezTo>
                    <a:pt x="291" y="678"/>
                    <a:pt x="291" y="678"/>
                    <a:pt x="291" y="678"/>
                  </a:cubicBezTo>
                  <a:cubicBezTo>
                    <a:pt x="291" y="678"/>
                    <a:pt x="290" y="678"/>
                    <a:pt x="290" y="678"/>
                  </a:cubicBezTo>
                  <a:cubicBezTo>
                    <a:pt x="290" y="677"/>
                    <a:pt x="290" y="677"/>
                    <a:pt x="289" y="677"/>
                  </a:cubicBezTo>
                  <a:cubicBezTo>
                    <a:pt x="289" y="677"/>
                    <a:pt x="288" y="676"/>
                    <a:pt x="287" y="676"/>
                  </a:cubicBezTo>
                  <a:cubicBezTo>
                    <a:pt x="287" y="676"/>
                    <a:pt x="287" y="676"/>
                    <a:pt x="287" y="676"/>
                  </a:cubicBezTo>
                  <a:cubicBezTo>
                    <a:pt x="287" y="676"/>
                    <a:pt x="287" y="676"/>
                    <a:pt x="286" y="676"/>
                  </a:cubicBezTo>
                  <a:cubicBezTo>
                    <a:pt x="286" y="676"/>
                    <a:pt x="286" y="676"/>
                    <a:pt x="286" y="676"/>
                  </a:cubicBezTo>
                  <a:cubicBezTo>
                    <a:pt x="286" y="676"/>
                    <a:pt x="286" y="676"/>
                    <a:pt x="286" y="675"/>
                  </a:cubicBezTo>
                  <a:cubicBezTo>
                    <a:pt x="286" y="675"/>
                    <a:pt x="285" y="675"/>
                    <a:pt x="285" y="675"/>
                  </a:cubicBezTo>
                  <a:cubicBezTo>
                    <a:pt x="285" y="675"/>
                    <a:pt x="285" y="675"/>
                    <a:pt x="285" y="675"/>
                  </a:cubicBezTo>
                  <a:cubicBezTo>
                    <a:pt x="285" y="675"/>
                    <a:pt x="285" y="675"/>
                    <a:pt x="285" y="675"/>
                  </a:cubicBezTo>
                  <a:cubicBezTo>
                    <a:pt x="285" y="675"/>
                    <a:pt x="285" y="675"/>
                    <a:pt x="285" y="675"/>
                  </a:cubicBezTo>
                  <a:cubicBezTo>
                    <a:pt x="285" y="675"/>
                    <a:pt x="285" y="675"/>
                    <a:pt x="285" y="675"/>
                  </a:cubicBezTo>
                  <a:cubicBezTo>
                    <a:pt x="285" y="675"/>
                    <a:pt x="285" y="674"/>
                    <a:pt x="285" y="674"/>
                  </a:cubicBezTo>
                  <a:cubicBezTo>
                    <a:pt x="284" y="674"/>
                    <a:pt x="283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1" y="671"/>
                    <a:pt x="282" y="668"/>
                    <a:pt x="283" y="666"/>
                  </a:cubicBezTo>
                  <a:cubicBezTo>
                    <a:pt x="284" y="665"/>
                    <a:pt x="284" y="663"/>
                    <a:pt x="285" y="663"/>
                  </a:cubicBezTo>
                  <a:cubicBezTo>
                    <a:pt x="285" y="661"/>
                    <a:pt x="286" y="661"/>
                    <a:pt x="286" y="660"/>
                  </a:cubicBezTo>
                  <a:cubicBezTo>
                    <a:pt x="287" y="657"/>
                    <a:pt x="285" y="657"/>
                    <a:pt x="286" y="654"/>
                  </a:cubicBezTo>
                  <a:cubicBezTo>
                    <a:pt x="286" y="653"/>
                    <a:pt x="284" y="653"/>
                    <a:pt x="284" y="651"/>
                  </a:cubicBezTo>
                  <a:cubicBezTo>
                    <a:pt x="283" y="650"/>
                    <a:pt x="281" y="649"/>
                    <a:pt x="280" y="647"/>
                  </a:cubicBezTo>
                  <a:cubicBezTo>
                    <a:pt x="280" y="646"/>
                    <a:pt x="278" y="646"/>
                    <a:pt x="278" y="645"/>
                  </a:cubicBezTo>
                  <a:cubicBezTo>
                    <a:pt x="278" y="643"/>
                    <a:pt x="279" y="641"/>
                    <a:pt x="279" y="639"/>
                  </a:cubicBezTo>
                  <a:cubicBezTo>
                    <a:pt x="279" y="639"/>
                    <a:pt x="279" y="637"/>
                    <a:pt x="278" y="636"/>
                  </a:cubicBezTo>
                  <a:cubicBezTo>
                    <a:pt x="278" y="635"/>
                    <a:pt x="277" y="635"/>
                    <a:pt x="277" y="634"/>
                  </a:cubicBezTo>
                  <a:cubicBezTo>
                    <a:pt x="277" y="633"/>
                    <a:pt x="277" y="633"/>
                    <a:pt x="277" y="633"/>
                  </a:cubicBezTo>
                  <a:cubicBezTo>
                    <a:pt x="277" y="632"/>
                    <a:pt x="277" y="632"/>
                    <a:pt x="277" y="632"/>
                  </a:cubicBezTo>
                  <a:cubicBezTo>
                    <a:pt x="276" y="631"/>
                    <a:pt x="275" y="632"/>
                    <a:pt x="275" y="630"/>
                  </a:cubicBezTo>
                  <a:cubicBezTo>
                    <a:pt x="273" y="631"/>
                    <a:pt x="273" y="630"/>
                    <a:pt x="272" y="630"/>
                  </a:cubicBezTo>
                  <a:cubicBezTo>
                    <a:pt x="272" y="628"/>
                    <a:pt x="268" y="629"/>
                    <a:pt x="268" y="627"/>
                  </a:cubicBezTo>
                  <a:cubicBezTo>
                    <a:pt x="265" y="627"/>
                    <a:pt x="263" y="626"/>
                    <a:pt x="261" y="626"/>
                  </a:cubicBezTo>
                  <a:cubicBezTo>
                    <a:pt x="252" y="626"/>
                    <a:pt x="252" y="626"/>
                    <a:pt x="252" y="626"/>
                  </a:cubicBezTo>
                  <a:cubicBezTo>
                    <a:pt x="251" y="626"/>
                    <a:pt x="250" y="627"/>
                    <a:pt x="249" y="627"/>
                  </a:cubicBezTo>
                  <a:cubicBezTo>
                    <a:pt x="248" y="628"/>
                    <a:pt x="246" y="630"/>
                    <a:pt x="245" y="632"/>
                  </a:cubicBezTo>
                  <a:cubicBezTo>
                    <a:pt x="243" y="632"/>
                    <a:pt x="243" y="634"/>
                    <a:pt x="242" y="634"/>
                  </a:cubicBezTo>
                  <a:cubicBezTo>
                    <a:pt x="242" y="635"/>
                    <a:pt x="240" y="634"/>
                    <a:pt x="240" y="635"/>
                  </a:cubicBezTo>
                  <a:cubicBezTo>
                    <a:pt x="239" y="635"/>
                    <a:pt x="240" y="635"/>
                    <a:pt x="239" y="635"/>
                  </a:cubicBezTo>
                  <a:cubicBezTo>
                    <a:pt x="239" y="635"/>
                    <a:pt x="239" y="635"/>
                    <a:pt x="238" y="635"/>
                  </a:cubicBezTo>
                  <a:cubicBezTo>
                    <a:pt x="238" y="635"/>
                    <a:pt x="237" y="635"/>
                    <a:pt x="237" y="635"/>
                  </a:cubicBezTo>
                  <a:cubicBezTo>
                    <a:pt x="236" y="633"/>
                    <a:pt x="236" y="631"/>
                    <a:pt x="236" y="628"/>
                  </a:cubicBezTo>
                  <a:cubicBezTo>
                    <a:pt x="236" y="627"/>
                    <a:pt x="235" y="627"/>
                    <a:pt x="233" y="627"/>
                  </a:cubicBezTo>
                  <a:cubicBezTo>
                    <a:pt x="233" y="626"/>
                    <a:pt x="231" y="627"/>
                    <a:pt x="231" y="626"/>
                  </a:cubicBezTo>
                  <a:cubicBezTo>
                    <a:pt x="228" y="626"/>
                    <a:pt x="227" y="625"/>
                    <a:pt x="224" y="625"/>
                  </a:cubicBezTo>
                  <a:cubicBezTo>
                    <a:pt x="224" y="625"/>
                    <a:pt x="224" y="626"/>
                    <a:pt x="224" y="627"/>
                  </a:cubicBezTo>
                  <a:cubicBezTo>
                    <a:pt x="223" y="628"/>
                    <a:pt x="223" y="628"/>
                    <a:pt x="222" y="628"/>
                  </a:cubicBezTo>
                  <a:cubicBezTo>
                    <a:pt x="223" y="631"/>
                    <a:pt x="220" y="629"/>
                    <a:pt x="220" y="631"/>
                  </a:cubicBezTo>
                  <a:cubicBezTo>
                    <a:pt x="218" y="631"/>
                    <a:pt x="218" y="629"/>
                    <a:pt x="217" y="629"/>
                  </a:cubicBezTo>
                  <a:cubicBezTo>
                    <a:pt x="217" y="627"/>
                    <a:pt x="215" y="628"/>
                    <a:pt x="215" y="626"/>
                  </a:cubicBezTo>
                  <a:cubicBezTo>
                    <a:pt x="211" y="625"/>
                    <a:pt x="208" y="626"/>
                    <a:pt x="204" y="627"/>
                  </a:cubicBezTo>
                  <a:cubicBezTo>
                    <a:pt x="203" y="626"/>
                    <a:pt x="204" y="624"/>
                    <a:pt x="202" y="625"/>
                  </a:cubicBezTo>
                  <a:cubicBezTo>
                    <a:pt x="202" y="624"/>
                    <a:pt x="202" y="623"/>
                    <a:pt x="201" y="623"/>
                  </a:cubicBezTo>
                  <a:cubicBezTo>
                    <a:pt x="201" y="621"/>
                    <a:pt x="202" y="620"/>
                    <a:pt x="202" y="619"/>
                  </a:cubicBezTo>
                  <a:cubicBezTo>
                    <a:pt x="202" y="617"/>
                    <a:pt x="200" y="616"/>
                    <a:pt x="199" y="615"/>
                  </a:cubicBezTo>
                  <a:cubicBezTo>
                    <a:pt x="199" y="613"/>
                    <a:pt x="198" y="613"/>
                    <a:pt x="197" y="612"/>
                  </a:cubicBezTo>
                  <a:cubicBezTo>
                    <a:pt x="196" y="610"/>
                    <a:pt x="197" y="610"/>
                    <a:pt x="197" y="610"/>
                  </a:cubicBezTo>
                  <a:cubicBezTo>
                    <a:pt x="196" y="607"/>
                    <a:pt x="194" y="607"/>
                    <a:pt x="192" y="605"/>
                  </a:cubicBezTo>
                  <a:cubicBezTo>
                    <a:pt x="192" y="605"/>
                    <a:pt x="192" y="604"/>
                    <a:pt x="192" y="604"/>
                  </a:cubicBezTo>
                  <a:cubicBezTo>
                    <a:pt x="191" y="602"/>
                    <a:pt x="191" y="601"/>
                    <a:pt x="191" y="599"/>
                  </a:cubicBezTo>
                  <a:cubicBezTo>
                    <a:pt x="189" y="600"/>
                    <a:pt x="188" y="597"/>
                    <a:pt x="187" y="599"/>
                  </a:cubicBezTo>
                  <a:cubicBezTo>
                    <a:pt x="187" y="600"/>
                    <a:pt x="186" y="600"/>
                    <a:pt x="184" y="600"/>
                  </a:cubicBezTo>
                  <a:cubicBezTo>
                    <a:pt x="184" y="598"/>
                    <a:pt x="183" y="598"/>
                    <a:pt x="183" y="596"/>
                  </a:cubicBezTo>
                  <a:cubicBezTo>
                    <a:pt x="183" y="594"/>
                    <a:pt x="185" y="594"/>
                    <a:pt x="184" y="592"/>
                  </a:cubicBezTo>
                  <a:cubicBezTo>
                    <a:pt x="184" y="590"/>
                    <a:pt x="182" y="590"/>
                    <a:pt x="183" y="587"/>
                  </a:cubicBezTo>
                  <a:cubicBezTo>
                    <a:pt x="183" y="586"/>
                    <a:pt x="182" y="585"/>
                    <a:pt x="183" y="584"/>
                  </a:cubicBezTo>
                  <a:cubicBezTo>
                    <a:pt x="184" y="584"/>
                    <a:pt x="184" y="583"/>
                    <a:pt x="184" y="582"/>
                  </a:cubicBezTo>
                  <a:cubicBezTo>
                    <a:pt x="184" y="581"/>
                    <a:pt x="183" y="581"/>
                    <a:pt x="183" y="580"/>
                  </a:cubicBezTo>
                  <a:cubicBezTo>
                    <a:pt x="183" y="579"/>
                    <a:pt x="182" y="578"/>
                    <a:pt x="182" y="577"/>
                  </a:cubicBezTo>
                  <a:cubicBezTo>
                    <a:pt x="182" y="576"/>
                    <a:pt x="180" y="577"/>
                    <a:pt x="180" y="575"/>
                  </a:cubicBezTo>
                  <a:cubicBezTo>
                    <a:pt x="180" y="574"/>
                    <a:pt x="179" y="574"/>
                    <a:pt x="179" y="573"/>
                  </a:cubicBezTo>
                  <a:cubicBezTo>
                    <a:pt x="179" y="573"/>
                    <a:pt x="178" y="573"/>
                    <a:pt x="178" y="573"/>
                  </a:cubicBezTo>
                  <a:cubicBezTo>
                    <a:pt x="178" y="570"/>
                    <a:pt x="178" y="570"/>
                    <a:pt x="178" y="570"/>
                  </a:cubicBezTo>
                  <a:cubicBezTo>
                    <a:pt x="176" y="569"/>
                    <a:pt x="174" y="569"/>
                    <a:pt x="172" y="568"/>
                  </a:cubicBezTo>
                  <a:cubicBezTo>
                    <a:pt x="172" y="566"/>
                    <a:pt x="173" y="566"/>
                    <a:pt x="173" y="564"/>
                  </a:cubicBezTo>
                  <a:cubicBezTo>
                    <a:pt x="173" y="563"/>
                    <a:pt x="175" y="563"/>
                    <a:pt x="175" y="561"/>
                  </a:cubicBezTo>
                  <a:cubicBezTo>
                    <a:pt x="174" y="560"/>
                    <a:pt x="174" y="558"/>
                    <a:pt x="174" y="556"/>
                  </a:cubicBezTo>
                  <a:cubicBezTo>
                    <a:pt x="174" y="555"/>
                    <a:pt x="173" y="555"/>
                    <a:pt x="172" y="555"/>
                  </a:cubicBezTo>
                  <a:cubicBezTo>
                    <a:pt x="172" y="554"/>
                    <a:pt x="174" y="555"/>
                    <a:pt x="174" y="554"/>
                  </a:cubicBezTo>
                  <a:cubicBezTo>
                    <a:pt x="176" y="554"/>
                    <a:pt x="176" y="554"/>
                    <a:pt x="176" y="554"/>
                  </a:cubicBezTo>
                  <a:cubicBezTo>
                    <a:pt x="177" y="551"/>
                    <a:pt x="174" y="552"/>
                    <a:pt x="175" y="550"/>
                  </a:cubicBezTo>
                  <a:cubicBezTo>
                    <a:pt x="174" y="551"/>
                    <a:pt x="174" y="550"/>
                    <a:pt x="174" y="550"/>
                  </a:cubicBezTo>
                  <a:cubicBezTo>
                    <a:pt x="174" y="549"/>
                    <a:pt x="173" y="550"/>
                    <a:pt x="173" y="550"/>
                  </a:cubicBezTo>
                  <a:cubicBezTo>
                    <a:pt x="172" y="549"/>
                    <a:pt x="172" y="549"/>
                    <a:pt x="172" y="548"/>
                  </a:cubicBezTo>
                  <a:cubicBezTo>
                    <a:pt x="172" y="547"/>
                    <a:pt x="171" y="546"/>
                    <a:pt x="171" y="545"/>
                  </a:cubicBezTo>
                  <a:cubicBezTo>
                    <a:pt x="170" y="544"/>
                    <a:pt x="169" y="543"/>
                    <a:pt x="167" y="543"/>
                  </a:cubicBezTo>
                  <a:cubicBezTo>
                    <a:pt x="167" y="542"/>
                    <a:pt x="167" y="541"/>
                    <a:pt x="167" y="541"/>
                  </a:cubicBezTo>
                  <a:cubicBezTo>
                    <a:pt x="167" y="541"/>
                    <a:pt x="167" y="541"/>
                    <a:pt x="167" y="541"/>
                  </a:cubicBezTo>
                  <a:cubicBezTo>
                    <a:pt x="167" y="540"/>
                    <a:pt x="167" y="540"/>
                    <a:pt x="168" y="540"/>
                  </a:cubicBezTo>
                  <a:cubicBezTo>
                    <a:pt x="168" y="540"/>
                    <a:pt x="169" y="540"/>
                    <a:pt x="170" y="540"/>
                  </a:cubicBezTo>
                  <a:cubicBezTo>
                    <a:pt x="169" y="540"/>
                    <a:pt x="169" y="539"/>
                    <a:pt x="169" y="538"/>
                  </a:cubicBezTo>
                  <a:cubicBezTo>
                    <a:pt x="168" y="537"/>
                    <a:pt x="168" y="536"/>
                    <a:pt x="167" y="536"/>
                  </a:cubicBezTo>
                  <a:cubicBezTo>
                    <a:pt x="167" y="535"/>
                    <a:pt x="167" y="534"/>
                    <a:pt x="167" y="533"/>
                  </a:cubicBezTo>
                  <a:cubicBezTo>
                    <a:pt x="167" y="532"/>
                    <a:pt x="167" y="532"/>
                    <a:pt x="166" y="531"/>
                  </a:cubicBezTo>
                  <a:cubicBezTo>
                    <a:pt x="166" y="530"/>
                    <a:pt x="165" y="529"/>
                    <a:pt x="165" y="528"/>
                  </a:cubicBezTo>
                  <a:cubicBezTo>
                    <a:pt x="165" y="527"/>
                    <a:pt x="164" y="526"/>
                    <a:pt x="164" y="526"/>
                  </a:cubicBezTo>
                  <a:cubicBezTo>
                    <a:pt x="164" y="524"/>
                    <a:pt x="164" y="523"/>
                    <a:pt x="163" y="522"/>
                  </a:cubicBezTo>
                  <a:cubicBezTo>
                    <a:pt x="162" y="521"/>
                    <a:pt x="162" y="520"/>
                    <a:pt x="161" y="519"/>
                  </a:cubicBezTo>
                  <a:cubicBezTo>
                    <a:pt x="160" y="518"/>
                    <a:pt x="160" y="517"/>
                    <a:pt x="159" y="516"/>
                  </a:cubicBezTo>
                  <a:cubicBezTo>
                    <a:pt x="158" y="515"/>
                    <a:pt x="157" y="515"/>
                    <a:pt x="157" y="514"/>
                  </a:cubicBezTo>
                  <a:cubicBezTo>
                    <a:pt x="156" y="514"/>
                    <a:pt x="156" y="514"/>
                    <a:pt x="156" y="514"/>
                  </a:cubicBezTo>
                  <a:cubicBezTo>
                    <a:pt x="156" y="514"/>
                    <a:pt x="156" y="514"/>
                    <a:pt x="156" y="514"/>
                  </a:cubicBezTo>
                  <a:cubicBezTo>
                    <a:pt x="156" y="513"/>
                    <a:pt x="155" y="513"/>
                    <a:pt x="155" y="513"/>
                  </a:cubicBezTo>
                  <a:cubicBezTo>
                    <a:pt x="155" y="513"/>
                    <a:pt x="155" y="513"/>
                    <a:pt x="155" y="513"/>
                  </a:cubicBezTo>
                  <a:cubicBezTo>
                    <a:pt x="155" y="513"/>
                    <a:pt x="155" y="513"/>
                    <a:pt x="155" y="513"/>
                  </a:cubicBezTo>
                  <a:cubicBezTo>
                    <a:pt x="155" y="513"/>
                    <a:pt x="155" y="512"/>
                    <a:pt x="155" y="512"/>
                  </a:cubicBezTo>
                  <a:cubicBezTo>
                    <a:pt x="154" y="512"/>
                    <a:pt x="154" y="512"/>
                    <a:pt x="153" y="512"/>
                  </a:cubicBezTo>
                  <a:cubicBezTo>
                    <a:pt x="153" y="512"/>
                    <a:pt x="153" y="512"/>
                    <a:pt x="153" y="512"/>
                  </a:cubicBezTo>
                  <a:cubicBezTo>
                    <a:pt x="152" y="513"/>
                    <a:pt x="151" y="511"/>
                    <a:pt x="150" y="511"/>
                  </a:cubicBezTo>
                  <a:cubicBezTo>
                    <a:pt x="150" y="511"/>
                    <a:pt x="150" y="511"/>
                    <a:pt x="150" y="511"/>
                  </a:cubicBezTo>
                  <a:cubicBezTo>
                    <a:pt x="150" y="511"/>
                    <a:pt x="150" y="511"/>
                    <a:pt x="150" y="511"/>
                  </a:cubicBezTo>
                  <a:cubicBezTo>
                    <a:pt x="150" y="511"/>
                    <a:pt x="150" y="511"/>
                    <a:pt x="150" y="511"/>
                  </a:cubicBezTo>
                  <a:cubicBezTo>
                    <a:pt x="150" y="510"/>
                    <a:pt x="150" y="509"/>
                    <a:pt x="150" y="509"/>
                  </a:cubicBezTo>
                  <a:cubicBezTo>
                    <a:pt x="150" y="508"/>
                    <a:pt x="150" y="508"/>
                    <a:pt x="150" y="508"/>
                  </a:cubicBezTo>
                  <a:cubicBezTo>
                    <a:pt x="150" y="508"/>
                    <a:pt x="151" y="508"/>
                    <a:pt x="151" y="508"/>
                  </a:cubicBezTo>
                  <a:cubicBezTo>
                    <a:pt x="151" y="508"/>
                    <a:pt x="151" y="508"/>
                    <a:pt x="151" y="508"/>
                  </a:cubicBezTo>
                  <a:cubicBezTo>
                    <a:pt x="152" y="507"/>
                    <a:pt x="152" y="506"/>
                    <a:pt x="153" y="506"/>
                  </a:cubicBezTo>
                  <a:cubicBezTo>
                    <a:pt x="153" y="506"/>
                    <a:pt x="153" y="506"/>
                    <a:pt x="154" y="506"/>
                  </a:cubicBezTo>
                  <a:cubicBezTo>
                    <a:pt x="154" y="505"/>
                    <a:pt x="154" y="505"/>
                    <a:pt x="154" y="505"/>
                  </a:cubicBezTo>
                  <a:cubicBezTo>
                    <a:pt x="154" y="505"/>
                    <a:pt x="154" y="505"/>
                    <a:pt x="155" y="505"/>
                  </a:cubicBezTo>
                  <a:cubicBezTo>
                    <a:pt x="155" y="505"/>
                    <a:pt x="155" y="505"/>
                    <a:pt x="155" y="505"/>
                  </a:cubicBezTo>
                  <a:cubicBezTo>
                    <a:pt x="155" y="505"/>
                    <a:pt x="155" y="505"/>
                    <a:pt x="156" y="505"/>
                  </a:cubicBezTo>
                  <a:cubicBezTo>
                    <a:pt x="156" y="505"/>
                    <a:pt x="156" y="504"/>
                    <a:pt x="156" y="504"/>
                  </a:cubicBezTo>
                  <a:cubicBezTo>
                    <a:pt x="156" y="504"/>
                    <a:pt x="157" y="504"/>
                    <a:pt x="157" y="504"/>
                  </a:cubicBezTo>
                  <a:cubicBezTo>
                    <a:pt x="157" y="504"/>
                    <a:pt x="157" y="504"/>
                    <a:pt x="157" y="504"/>
                  </a:cubicBezTo>
                  <a:cubicBezTo>
                    <a:pt x="157" y="504"/>
                    <a:pt x="158" y="504"/>
                    <a:pt x="158" y="504"/>
                  </a:cubicBezTo>
                  <a:cubicBezTo>
                    <a:pt x="158" y="504"/>
                    <a:pt x="158" y="504"/>
                    <a:pt x="158" y="504"/>
                  </a:cubicBezTo>
                  <a:cubicBezTo>
                    <a:pt x="159" y="504"/>
                    <a:pt x="159" y="504"/>
                    <a:pt x="159" y="504"/>
                  </a:cubicBezTo>
                  <a:cubicBezTo>
                    <a:pt x="159" y="503"/>
                    <a:pt x="159" y="503"/>
                    <a:pt x="160" y="503"/>
                  </a:cubicBezTo>
                  <a:cubicBezTo>
                    <a:pt x="160" y="503"/>
                    <a:pt x="160" y="503"/>
                    <a:pt x="160" y="503"/>
                  </a:cubicBezTo>
                  <a:cubicBezTo>
                    <a:pt x="161" y="503"/>
                    <a:pt x="161" y="503"/>
                    <a:pt x="162" y="503"/>
                  </a:cubicBezTo>
                  <a:cubicBezTo>
                    <a:pt x="162" y="503"/>
                    <a:pt x="162" y="503"/>
                    <a:pt x="163" y="503"/>
                  </a:cubicBezTo>
                  <a:cubicBezTo>
                    <a:pt x="163" y="503"/>
                    <a:pt x="163" y="503"/>
                    <a:pt x="163" y="503"/>
                  </a:cubicBezTo>
                  <a:cubicBezTo>
                    <a:pt x="163" y="503"/>
                    <a:pt x="163" y="503"/>
                    <a:pt x="163" y="503"/>
                  </a:cubicBezTo>
                  <a:cubicBezTo>
                    <a:pt x="163" y="502"/>
                    <a:pt x="163" y="502"/>
                    <a:pt x="164" y="502"/>
                  </a:cubicBezTo>
                  <a:cubicBezTo>
                    <a:pt x="164" y="502"/>
                    <a:pt x="164" y="502"/>
                    <a:pt x="164" y="502"/>
                  </a:cubicBezTo>
                  <a:cubicBezTo>
                    <a:pt x="164" y="502"/>
                    <a:pt x="164" y="501"/>
                    <a:pt x="164" y="500"/>
                  </a:cubicBezTo>
                  <a:cubicBezTo>
                    <a:pt x="164" y="500"/>
                    <a:pt x="164" y="500"/>
                    <a:pt x="164" y="500"/>
                  </a:cubicBezTo>
                  <a:cubicBezTo>
                    <a:pt x="164" y="500"/>
                    <a:pt x="164" y="499"/>
                    <a:pt x="164" y="498"/>
                  </a:cubicBezTo>
                  <a:cubicBezTo>
                    <a:pt x="165" y="498"/>
                    <a:pt x="165" y="498"/>
                    <a:pt x="165" y="497"/>
                  </a:cubicBezTo>
                  <a:cubicBezTo>
                    <a:pt x="165" y="496"/>
                    <a:pt x="165" y="495"/>
                    <a:pt x="166" y="494"/>
                  </a:cubicBezTo>
                  <a:cubicBezTo>
                    <a:pt x="165" y="494"/>
                    <a:pt x="165" y="492"/>
                    <a:pt x="165" y="491"/>
                  </a:cubicBezTo>
                  <a:cubicBezTo>
                    <a:pt x="166" y="491"/>
                    <a:pt x="166" y="490"/>
                    <a:pt x="166" y="490"/>
                  </a:cubicBezTo>
                  <a:cubicBezTo>
                    <a:pt x="167" y="490"/>
                    <a:pt x="166" y="489"/>
                    <a:pt x="167" y="488"/>
                  </a:cubicBezTo>
                  <a:cubicBezTo>
                    <a:pt x="168" y="488"/>
                    <a:pt x="167" y="486"/>
                    <a:pt x="169" y="487"/>
                  </a:cubicBezTo>
                  <a:cubicBezTo>
                    <a:pt x="170" y="486"/>
                    <a:pt x="171" y="486"/>
                    <a:pt x="171" y="486"/>
                  </a:cubicBezTo>
                  <a:cubicBezTo>
                    <a:pt x="172" y="484"/>
                    <a:pt x="171" y="483"/>
                    <a:pt x="169" y="483"/>
                  </a:cubicBezTo>
                  <a:cubicBezTo>
                    <a:pt x="169" y="482"/>
                    <a:pt x="168" y="481"/>
                    <a:pt x="167" y="481"/>
                  </a:cubicBezTo>
                  <a:cubicBezTo>
                    <a:pt x="167" y="476"/>
                    <a:pt x="167" y="476"/>
                    <a:pt x="167" y="476"/>
                  </a:cubicBezTo>
                  <a:cubicBezTo>
                    <a:pt x="167" y="475"/>
                    <a:pt x="167" y="475"/>
                    <a:pt x="166" y="474"/>
                  </a:cubicBezTo>
                  <a:cubicBezTo>
                    <a:pt x="166" y="474"/>
                    <a:pt x="166" y="474"/>
                    <a:pt x="166" y="474"/>
                  </a:cubicBezTo>
                  <a:cubicBezTo>
                    <a:pt x="165" y="474"/>
                    <a:pt x="164" y="473"/>
                    <a:pt x="164" y="472"/>
                  </a:cubicBezTo>
                  <a:cubicBezTo>
                    <a:pt x="164" y="471"/>
                    <a:pt x="164" y="471"/>
                    <a:pt x="164" y="471"/>
                  </a:cubicBezTo>
                  <a:cubicBezTo>
                    <a:pt x="164" y="470"/>
                    <a:pt x="164" y="469"/>
                    <a:pt x="164" y="468"/>
                  </a:cubicBezTo>
                  <a:cubicBezTo>
                    <a:pt x="164" y="466"/>
                    <a:pt x="164" y="465"/>
                    <a:pt x="166" y="465"/>
                  </a:cubicBezTo>
                  <a:cubicBezTo>
                    <a:pt x="170" y="464"/>
                    <a:pt x="169" y="469"/>
                    <a:pt x="173" y="468"/>
                  </a:cubicBezTo>
                  <a:cubicBezTo>
                    <a:pt x="172" y="466"/>
                    <a:pt x="172" y="465"/>
                    <a:pt x="172" y="463"/>
                  </a:cubicBezTo>
                  <a:cubicBezTo>
                    <a:pt x="173" y="462"/>
                    <a:pt x="173" y="460"/>
                    <a:pt x="174" y="460"/>
                  </a:cubicBezTo>
                  <a:cubicBezTo>
                    <a:pt x="176" y="460"/>
                    <a:pt x="177" y="462"/>
                    <a:pt x="178" y="463"/>
                  </a:cubicBezTo>
                  <a:cubicBezTo>
                    <a:pt x="179" y="463"/>
                    <a:pt x="179" y="463"/>
                    <a:pt x="179" y="463"/>
                  </a:cubicBezTo>
                  <a:cubicBezTo>
                    <a:pt x="182" y="462"/>
                    <a:pt x="184" y="461"/>
                    <a:pt x="185" y="459"/>
                  </a:cubicBezTo>
                  <a:cubicBezTo>
                    <a:pt x="185" y="459"/>
                    <a:pt x="185" y="458"/>
                    <a:pt x="185" y="457"/>
                  </a:cubicBezTo>
                  <a:cubicBezTo>
                    <a:pt x="184" y="457"/>
                    <a:pt x="184" y="456"/>
                    <a:pt x="184" y="456"/>
                  </a:cubicBezTo>
                  <a:cubicBezTo>
                    <a:pt x="184" y="456"/>
                    <a:pt x="184" y="456"/>
                    <a:pt x="184" y="456"/>
                  </a:cubicBezTo>
                  <a:cubicBezTo>
                    <a:pt x="185" y="455"/>
                    <a:pt x="183" y="453"/>
                    <a:pt x="186" y="453"/>
                  </a:cubicBezTo>
                  <a:cubicBezTo>
                    <a:pt x="186" y="453"/>
                    <a:pt x="186" y="453"/>
                    <a:pt x="186" y="453"/>
                  </a:cubicBezTo>
                  <a:cubicBezTo>
                    <a:pt x="187" y="452"/>
                    <a:pt x="187" y="452"/>
                    <a:pt x="188" y="451"/>
                  </a:cubicBezTo>
                  <a:cubicBezTo>
                    <a:pt x="191" y="452"/>
                    <a:pt x="190" y="450"/>
                    <a:pt x="192" y="450"/>
                  </a:cubicBezTo>
                  <a:cubicBezTo>
                    <a:pt x="195" y="450"/>
                    <a:pt x="198" y="449"/>
                    <a:pt x="199" y="451"/>
                  </a:cubicBezTo>
                  <a:cubicBezTo>
                    <a:pt x="199" y="450"/>
                    <a:pt x="199" y="449"/>
                    <a:pt x="199" y="449"/>
                  </a:cubicBezTo>
                  <a:cubicBezTo>
                    <a:pt x="200" y="449"/>
                    <a:pt x="200" y="449"/>
                    <a:pt x="201" y="449"/>
                  </a:cubicBezTo>
                  <a:cubicBezTo>
                    <a:pt x="202" y="449"/>
                    <a:pt x="203" y="449"/>
                    <a:pt x="203" y="450"/>
                  </a:cubicBezTo>
                  <a:cubicBezTo>
                    <a:pt x="202" y="451"/>
                    <a:pt x="202" y="451"/>
                    <a:pt x="201" y="451"/>
                  </a:cubicBezTo>
                  <a:cubicBezTo>
                    <a:pt x="200" y="450"/>
                    <a:pt x="200" y="451"/>
                    <a:pt x="201" y="451"/>
                  </a:cubicBezTo>
                  <a:cubicBezTo>
                    <a:pt x="201" y="452"/>
                    <a:pt x="201" y="452"/>
                    <a:pt x="201" y="452"/>
                  </a:cubicBezTo>
                  <a:cubicBezTo>
                    <a:pt x="203" y="452"/>
                    <a:pt x="205" y="452"/>
                    <a:pt x="206" y="453"/>
                  </a:cubicBezTo>
                  <a:cubicBezTo>
                    <a:pt x="206" y="452"/>
                    <a:pt x="207" y="452"/>
                    <a:pt x="208" y="452"/>
                  </a:cubicBezTo>
                  <a:cubicBezTo>
                    <a:pt x="208" y="452"/>
                    <a:pt x="209" y="452"/>
                    <a:pt x="209" y="451"/>
                  </a:cubicBezTo>
                  <a:cubicBezTo>
                    <a:pt x="210" y="451"/>
                    <a:pt x="212" y="451"/>
                    <a:pt x="211" y="449"/>
                  </a:cubicBezTo>
                  <a:cubicBezTo>
                    <a:pt x="209" y="449"/>
                    <a:pt x="207" y="448"/>
                    <a:pt x="204" y="448"/>
                  </a:cubicBezTo>
                  <a:cubicBezTo>
                    <a:pt x="205" y="445"/>
                    <a:pt x="202" y="446"/>
                    <a:pt x="202" y="443"/>
                  </a:cubicBezTo>
                  <a:cubicBezTo>
                    <a:pt x="201" y="443"/>
                    <a:pt x="201" y="442"/>
                    <a:pt x="201" y="442"/>
                  </a:cubicBezTo>
                  <a:cubicBezTo>
                    <a:pt x="199" y="442"/>
                    <a:pt x="199" y="441"/>
                    <a:pt x="197" y="441"/>
                  </a:cubicBezTo>
                  <a:cubicBezTo>
                    <a:pt x="195" y="441"/>
                    <a:pt x="195" y="443"/>
                    <a:pt x="192" y="442"/>
                  </a:cubicBezTo>
                  <a:cubicBezTo>
                    <a:pt x="192" y="443"/>
                    <a:pt x="192" y="443"/>
                    <a:pt x="191" y="443"/>
                  </a:cubicBezTo>
                  <a:cubicBezTo>
                    <a:pt x="191" y="443"/>
                    <a:pt x="191" y="443"/>
                    <a:pt x="191" y="443"/>
                  </a:cubicBezTo>
                  <a:cubicBezTo>
                    <a:pt x="190" y="444"/>
                    <a:pt x="190" y="446"/>
                    <a:pt x="188" y="445"/>
                  </a:cubicBezTo>
                  <a:cubicBezTo>
                    <a:pt x="183" y="445"/>
                    <a:pt x="183" y="445"/>
                    <a:pt x="183" y="445"/>
                  </a:cubicBezTo>
                  <a:cubicBezTo>
                    <a:pt x="183" y="444"/>
                    <a:pt x="183" y="443"/>
                    <a:pt x="182" y="442"/>
                  </a:cubicBezTo>
                  <a:cubicBezTo>
                    <a:pt x="181" y="441"/>
                    <a:pt x="178" y="442"/>
                    <a:pt x="179" y="440"/>
                  </a:cubicBezTo>
                  <a:cubicBezTo>
                    <a:pt x="177" y="441"/>
                    <a:pt x="176" y="439"/>
                    <a:pt x="174" y="439"/>
                  </a:cubicBezTo>
                  <a:cubicBezTo>
                    <a:pt x="174" y="439"/>
                    <a:pt x="174" y="440"/>
                    <a:pt x="174" y="439"/>
                  </a:cubicBezTo>
                  <a:cubicBezTo>
                    <a:pt x="171" y="439"/>
                    <a:pt x="171" y="439"/>
                    <a:pt x="171" y="439"/>
                  </a:cubicBezTo>
                  <a:cubicBezTo>
                    <a:pt x="171" y="438"/>
                    <a:pt x="171" y="438"/>
                    <a:pt x="170" y="438"/>
                  </a:cubicBezTo>
                  <a:cubicBezTo>
                    <a:pt x="170" y="435"/>
                    <a:pt x="167" y="436"/>
                    <a:pt x="167" y="433"/>
                  </a:cubicBezTo>
                  <a:cubicBezTo>
                    <a:pt x="166" y="433"/>
                    <a:pt x="165" y="433"/>
                    <a:pt x="164" y="432"/>
                  </a:cubicBezTo>
                  <a:cubicBezTo>
                    <a:pt x="166" y="431"/>
                    <a:pt x="169" y="431"/>
                    <a:pt x="169" y="433"/>
                  </a:cubicBezTo>
                  <a:cubicBezTo>
                    <a:pt x="169" y="433"/>
                    <a:pt x="169" y="434"/>
                    <a:pt x="170" y="434"/>
                  </a:cubicBezTo>
                  <a:cubicBezTo>
                    <a:pt x="172" y="434"/>
                    <a:pt x="172" y="437"/>
                    <a:pt x="173" y="434"/>
                  </a:cubicBezTo>
                  <a:cubicBezTo>
                    <a:pt x="172" y="433"/>
                    <a:pt x="172" y="432"/>
                    <a:pt x="171" y="430"/>
                  </a:cubicBezTo>
                  <a:cubicBezTo>
                    <a:pt x="171" y="429"/>
                    <a:pt x="170" y="428"/>
                    <a:pt x="170" y="426"/>
                  </a:cubicBezTo>
                  <a:cubicBezTo>
                    <a:pt x="170" y="425"/>
                    <a:pt x="171" y="424"/>
                    <a:pt x="171" y="423"/>
                  </a:cubicBezTo>
                  <a:cubicBezTo>
                    <a:pt x="171" y="422"/>
                    <a:pt x="171" y="421"/>
                    <a:pt x="169" y="420"/>
                  </a:cubicBezTo>
                  <a:cubicBezTo>
                    <a:pt x="170" y="422"/>
                    <a:pt x="169" y="423"/>
                    <a:pt x="169" y="425"/>
                  </a:cubicBezTo>
                  <a:cubicBezTo>
                    <a:pt x="168" y="426"/>
                    <a:pt x="166" y="426"/>
                    <a:pt x="165" y="426"/>
                  </a:cubicBezTo>
                  <a:cubicBezTo>
                    <a:pt x="165" y="427"/>
                    <a:pt x="164" y="427"/>
                    <a:pt x="164" y="428"/>
                  </a:cubicBezTo>
                  <a:cubicBezTo>
                    <a:pt x="164" y="428"/>
                    <a:pt x="164" y="428"/>
                    <a:pt x="164" y="429"/>
                  </a:cubicBezTo>
                  <a:cubicBezTo>
                    <a:pt x="164" y="430"/>
                    <a:pt x="163" y="430"/>
                    <a:pt x="162" y="430"/>
                  </a:cubicBezTo>
                  <a:cubicBezTo>
                    <a:pt x="162" y="431"/>
                    <a:pt x="163" y="433"/>
                    <a:pt x="162" y="433"/>
                  </a:cubicBezTo>
                  <a:cubicBezTo>
                    <a:pt x="161" y="433"/>
                    <a:pt x="160" y="433"/>
                    <a:pt x="160" y="434"/>
                  </a:cubicBezTo>
                  <a:cubicBezTo>
                    <a:pt x="157" y="434"/>
                    <a:pt x="157" y="434"/>
                    <a:pt x="157" y="434"/>
                  </a:cubicBezTo>
                  <a:cubicBezTo>
                    <a:pt x="156" y="434"/>
                    <a:pt x="155" y="433"/>
                    <a:pt x="153" y="433"/>
                  </a:cubicBezTo>
                  <a:cubicBezTo>
                    <a:pt x="153" y="430"/>
                    <a:pt x="155" y="429"/>
                    <a:pt x="155" y="427"/>
                  </a:cubicBezTo>
                  <a:cubicBezTo>
                    <a:pt x="156" y="427"/>
                    <a:pt x="156" y="427"/>
                    <a:pt x="156" y="427"/>
                  </a:cubicBezTo>
                  <a:cubicBezTo>
                    <a:pt x="156" y="427"/>
                    <a:pt x="156" y="427"/>
                    <a:pt x="156" y="427"/>
                  </a:cubicBezTo>
                  <a:cubicBezTo>
                    <a:pt x="156" y="427"/>
                    <a:pt x="156" y="426"/>
                    <a:pt x="156" y="426"/>
                  </a:cubicBezTo>
                  <a:cubicBezTo>
                    <a:pt x="156" y="426"/>
                    <a:pt x="156" y="426"/>
                    <a:pt x="156" y="426"/>
                  </a:cubicBezTo>
                  <a:cubicBezTo>
                    <a:pt x="156" y="426"/>
                    <a:pt x="156" y="426"/>
                    <a:pt x="156" y="426"/>
                  </a:cubicBezTo>
                  <a:cubicBezTo>
                    <a:pt x="156" y="426"/>
                    <a:pt x="156" y="426"/>
                    <a:pt x="156" y="426"/>
                  </a:cubicBezTo>
                  <a:cubicBezTo>
                    <a:pt x="157" y="426"/>
                    <a:pt x="157" y="426"/>
                    <a:pt x="157" y="425"/>
                  </a:cubicBezTo>
                  <a:cubicBezTo>
                    <a:pt x="157" y="425"/>
                    <a:pt x="157" y="425"/>
                    <a:pt x="157" y="425"/>
                  </a:cubicBezTo>
                  <a:cubicBezTo>
                    <a:pt x="157" y="425"/>
                    <a:pt x="157" y="425"/>
                    <a:pt x="157" y="425"/>
                  </a:cubicBezTo>
                  <a:cubicBezTo>
                    <a:pt x="157" y="425"/>
                    <a:pt x="157" y="425"/>
                    <a:pt x="157" y="425"/>
                  </a:cubicBezTo>
                  <a:cubicBezTo>
                    <a:pt x="157" y="425"/>
                    <a:pt x="157" y="425"/>
                    <a:pt x="157" y="425"/>
                  </a:cubicBezTo>
                  <a:cubicBezTo>
                    <a:pt x="157" y="425"/>
                    <a:pt x="157" y="425"/>
                    <a:pt x="157" y="425"/>
                  </a:cubicBezTo>
                  <a:cubicBezTo>
                    <a:pt x="157" y="425"/>
                    <a:pt x="157" y="425"/>
                    <a:pt x="157" y="425"/>
                  </a:cubicBezTo>
                  <a:cubicBezTo>
                    <a:pt x="157" y="425"/>
                    <a:pt x="157" y="424"/>
                    <a:pt x="157" y="424"/>
                  </a:cubicBezTo>
                  <a:cubicBezTo>
                    <a:pt x="157" y="424"/>
                    <a:pt x="157" y="424"/>
                    <a:pt x="157" y="424"/>
                  </a:cubicBezTo>
                  <a:cubicBezTo>
                    <a:pt x="157" y="424"/>
                    <a:pt x="157" y="424"/>
                    <a:pt x="157" y="424"/>
                  </a:cubicBezTo>
                  <a:cubicBezTo>
                    <a:pt x="157" y="424"/>
                    <a:pt x="157" y="424"/>
                    <a:pt x="157" y="424"/>
                  </a:cubicBezTo>
                  <a:cubicBezTo>
                    <a:pt x="157" y="424"/>
                    <a:pt x="157" y="424"/>
                    <a:pt x="157" y="423"/>
                  </a:cubicBezTo>
                  <a:cubicBezTo>
                    <a:pt x="157" y="423"/>
                    <a:pt x="157" y="423"/>
                    <a:pt x="157" y="423"/>
                  </a:cubicBezTo>
                  <a:cubicBezTo>
                    <a:pt x="157" y="423"/>
                    <a:pt x="158" y="422"/>
                    <a:pt x="158" y="422"/>
                  </a:cubicBezTo>
                  <a:cubicBezTo>
                    <a:pt x="158" y="422"/>
                    <a:pt x="158" y="422"/>
                    <a:pt x="158" y="421"/>
                  </a:cubicBezTo>
                  <a:cubicBezTo>
                    <a:pt x="159" y="421"/>
                    <a:pt x="159" y="421"/>
                    <a:pt x="159" y="421"/>
                  </a:cubicBezTo>
                  <a:cubicBezTo>
                    <a:pt x="159" y="421"/>
                    <a:pt x="159" y="420"/>
                    <a:pt x="159" y="420"/>
                  </a:cubicBezTo>
                  <a:cubicBezTo>
                    <a:pt x="159" y="420"/>
                    <a:pt x="159" y="420"/>
                    <a:pt x="159" y="420"/>
                  </a:cubicBezTo>
                  <a:cubicBezTo>
                    <a:pt x="159" y="420"/>
                    <a:pt x="159" y="420"/>
                    <a:pt x="159" y="420"/>
                  </a:cubicBezTo>
                  <a:cubicBezTo>
                    <a:pt x="159" y="420"/>
                    <a:pt x="159" y="419"/>
                    <a:pt x="160" y="419"/>
                  </a:cubicBezTo>
                  <a:cubicBezTo>
                    <a:pt x="160" y="419"/>
                    <a:pt x="160" y="419"/>
                    <a:pt x="160" y="419"/>
                  </a:cubicBezTo>
                  <a:cubicBezTo>
                    <a:pt x="160" y="418"/>
                    <a:pt x="160" y="418"/>
                    <a:pt x="160" y="418"/>
                  </a:cubicBezTo>
                  <a:cubicBezTo>
                    <a:pt x="160" y="418"/>
                    <a:pt x="160" y="418"/>
                    <a:pt x="160" y="417"/>
                  </a:cubicBezTo>
                  <a:cubicBezTo>
                    <a:pt x="160" y="417"/>
                    <a:pt x="160" y="417"/>
                    <a:pt x="160" y="417"/>
                  </a:cubicBezTo>
                  <a:cubicBezTo>
                    <a:pt x="160" y="417"/>
                    <a:pt x="160" y="417"/>
                    <a:pt x="160" y="417"/>
                  </a:cubicBezTo>
                  <a:cubicBezTo>
                    <a:pt x="160" y="417"/>
                    <a:pt x="160" y="417"/>
                    <a:pt x="160" y="417"/>
                  </a:cubicBezTo>
                  <a:cubicBezTo>
                    <a:pt x="160" y="417"/>
                    <a:pt x="160" y="417"/>
                    <a:pt x="160" y="417"/>
                  </a:cubicBezTo>
                  <a:cubicBezTo>
                    <a:pt x="160" y="417"/>
                    <a:pt x="160" y="417"/>
                    <a:pt x="161" y="417"/>
                  </a:cubicBezTo>
                  <a:cubicBezTo>
                    <a:pt x="161" y="416"/>
                    <a:pt x="161" y="416"/>
                    <a:pt x="161" y="416"/>
                  </a:cubicBezTo>
                  <a:cubicBezTo>
                    <a:pt x="161" y="416"/>
                    <a:pt x="161" y="416"/>
                    <a:pt x="161" y="416"/>
                  </a:cubicBezTo>
                  <a:cubicBezTo>
                    <a:pt x="161" y="416"/>
                    <a:pt x="161" y="416"/>
                    <a:pt x="161" y="416"/>
                  </a:cubicBezTo>
                  <a:cubicBezTo>
                    <a:pt x="161" y="416"/>
                    <a:pt x="161" y="416"/>
                    <a:pt x="161" y="416"/>
                  </a:cubicBezTo>
                  <a:cubicBezTo>
                    <a:pt x="161" y="416"/>
                    <a:pt x="162" y="416"/>
                    <a:pt x="162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62" y="415"/>
                    <a:pt x="162" y="415"/>
                    <a:pt x="162" y="415"/>
                  </a:cubicBezTo>
                  <a:cubicBezTo>
                    <a:pt x="162" y="415"/>
                    <a:pt x="162" y="415"/>
                    <a:pt x="162" y="415"/>
                  </a:cubicBezTo>
                  <a:cubicBezTo>
                    <a:pt x="162" y="415"/>
                    <a:pt x="162" y="415"/>
                    <a:pt x="162" y="415"/>
                  </a:cubicBezTo>
                  <a:cubicBezTo>
                    <a:pt x="162" y="415"/>
                    <a:pt x="162" y="415"/>
                    <a:pt x="162" y="415"/>
                  </a:cubicBezTo>
                  <a:cubicBezTo>
                    <a:pt x="162" y="415"/>
                    <a:pt x="162" y="415"/>
                    <a:pt x="162" y="415"/>
                  </a:cubicBezTo>
                  <a:cubicBezTo>
                    <a:pt x="162" y="415"/>
                    <a:pt x="162" y="415"/>
                    <a:pt x="162" y="415"/>
                  </a:cubicBezTo>
                  <a:cubicBezTo>
                    <a:pt x="162" y="415"/>
                    <a:pt x="162" y="415"/>
                    <a:pt x="162" y="415"/>
                  </a:cubicBezTo>
                  <a:cubicBezTo>
                    <a:pt x="162" y="415"/>
                    <a:pt x="162" y="415"/>
                    <a:pt x="162" y="414"/>
                  </a:cubicBezTo>
                  <a:cubicBezTo>
                    <a:pt x="162" y="414"/>
                    <a:pt x="163" y="413"/>
                    <a:pt x="163" y="413"/>
                  </a:cubicBezTo>
                  <a:cubicBezTo>
                    <a:pt x="163" y="412"/>
                    <a:pt x="164" y="412"/>
                    <a:pt x="164" y="412"/>
                  </a:cubicBezTo>
                  <a:cubicBezTo>
                    <a:pt x="164" y="412"/>
                    <a:pt x="164" y="412"/>
                    <a:pt x="164" y="412"/>
                  </a:cubicBezTo>
                  <a:cubicBezTo>
                    <a:pt x="164" y="412"/>
                    <a:pt x="164" y="411"/>
                    <a:pt x="165" y="411"/>
                  </a:cubicBezTo>
                  <a:cubicBezTo>
                    <a:pt x="165" y="411"/>
                    <a:pt x="165" y="411"/>
                    <a:pt x="165" y="411"/>
                  </a:cubicBezTo>
                  <a:cubicBezTo>
                    <a:pt x="165" y="411"/>
                    <a:pt x="165" y="411"/>
                    <a:pt x="165" y="411"/>
                  </a:cubicBezTo>
                  <a:cubicBezTo>
                    <a:pt x="165" y="411"/>
                    <a:pt x="166" y="411"/>
                    <a:pt x="166" y="411"/>
                  </a:cubicBezTo>
                  <a:cubicBezTo>
                    <a:pt x="166" y="410"/>
                    <a:pt x="166" y="410"/>
                    <a:pt x="166" y="410"/>
                  </a:cubicBezTo>
                  <a:cubicBezTo>
                    <a:pt x="167" y="409"/>
                    <a:pt x="167" y="408"/>
                    <a:pt x="167" y="407"/>
                  </a:cubicBezTo>
                  <a:cubicBezTo>
                    <a:pt x="167" y="407"/>
                    <a:pt x="167" y="407"/>
                    <a:pt x="167" y="407"/>
                  </a:cubicBezTo>
                  <a:cubicBezTo>
                    <a:pt x="167" y="405"/>
                    <a:pt x="167" y="405"/>
                    <a:pt x="167" y="405"/>
                  </a:cubicBezTo>
                  <a:cubicBezTo>
                    <a:pt x="167" y="405"/>
                    <a:pt x="167" y="405"/>
                    <a:pt x="168" y="405"/>
                  </a:cubicBezTo>
                  <a:cubicBezTo>
                    <a:pt x="168" y="405"/>
                    <a:pt x="168" y="405"/>
                    <a:pt x="168" y="404"/>
                  </a:cubicBezTo>
                  <a:cubicBezTo>
                    <a:pt x="168" y="404"/>
                    <a:pt x="168" y="404"/>
                    <a:pt x="168" y="404"/>
                  </a:cubicBezTo>
                  <a:cubicBezTo>
                    <a:pt x="168" y="404"/>
                    <a:pt x="168" y="404"/>
                    <a:pt x="168" y="404"/>
                  </a:cubicBezTo>
                  <a:cubicBezTo>
                    <a:pt x="168" y="404"/>
                    <a:pt x="168" y="404"/>
                    <a:pt x="168" y="404"/>
                  </a:cubicBezTo>
                  <a:cubicBezTo>
                    <a:pt x="168" y="404"/>
                    <a:pt x="168" y="404"/>
                    <a:pt x="168" y="404"/>
                  </a:cubicBezTo>
                  <a:cubicBezTo>
                    <a:pt x="168" y="404"/>
                    <a:pt x="168" y="404"/>
                    <a:pt x="168" y="404"/>
                  </a:cubicBezTo>
                  <a:cubicBezTo>
                    <a:pt x="168" y="404"/>
                    <a:pt x="168" y="404"/>
                    <a:pt x="168" y="404"/>
                  </a:cubicBezTo>
                  <a:cubicBezTo>
                    <a:pt x="168" y="404"/>
                    <a:pt x="168" y="404"/>
                    <a:pt x="168" y="404"/>
                  </a:cubicBezTo>
                  <a:cubicBezTo>
                    <a:pt x="168" y="403"/>
                    <a:pt x="168" y="403"/>
                    <a:pt x="168" y="403"/>
                  </a:cubicBezTo>
                  <a:cubicBezTo>
                    <a:pt x="168" y="403"/>
                    <a:pt x="168" y="403"/>
                    <a:pt x="168" y="403"/>
                  </a:cubicBezTo>
                  <a:cubicBezTo>
                    <a:pt x="168" y="403"/>
                    <a:pt x="168" y="403"/>
                    <a:pt x="169" y="403"/>
                  </a:cubicBezTo>
                  <a:cubicBezTo>
                    <a:pt x="169" y="403"/>
                    <a:pt x="169" y="403"/>
                    <a:pt x="169" y="403"/>
                  </a:cubicBezTo>
                  <a:cubicBezTo>
                    <a:pt x="169" y="403"/>
                    <a:pt x="169" y="403"/>
                    <a:pt x="169" y="402"/>
                  </a:cubicBezTo>
                  <a:cubicBezTo>
                    <a:pt x="169" y="402"/>
                    <a:pt x="169" y="402"/>
                    <a:pt x="169" y="402"/>
                  </a:cubicBezTo>
                  <a:cubicBezTo>
                    <a:pt x="169" y="402"/>
                    <a:pt x="169" y="402"/>
                    <a:pt x="169" y="402"/>
                  </a:cubicBezTo>
                  <a:cubicBezTo>
                    <a:pt x="169" y="402"/>
                    <a:pt x="169" y="402"/>
                    <a:pt x="169" y="402"/>
                  </a:cubicBezTo>
                  <a:cubicBezTo>
                    <a:pt x="169" y="402"/>
                    <a:pt x="169" y="402"/>
                    <a:pt x="169" y="402"/>
                  </a:cubicBezTo>
                  <a:cubicBezTo>
                    <a:pt x="170" y="401"/>
                    <a:pt x="170" y="400"/>
                    <a:pt x="171" y="399"/>
                  </a:cubicBezTo>
                  <a:cubicBezTo>
                    <a:pt x="171" y="399"/>
                    <a:pt x="171" y="399"/>
                    <a:pt x="171" y="399"/>
                  </a:cubicBezTo>
                  <a:cubicBezTo>
                    <a:pt x="171" y="399"/>
                    <a:pt x="171" y="399"/>
                    <a:pt x="171" y="398"/>
                  </a:cubicBezTo>
                  <a:cubicBezTo>
                    <a:pt x="171" y="398"/>
                    <a:pt x="171" y="398"/>
                    <a:pt x="171" y="397"/>
                  </a:cubicBezTo>
                  <a:cubicBezTo>
                    <a:pt x="171" y="397"/>
                    <a:pt x="172" y="397"/>
                    <a:pt x="172" y="397"/>
                  </a:cubicBezTo>
                  <a:cubicBezTo>
                    <a:pt x="172" y="396"/>
                    <a:pt x="172" y="396"/>
                    <a:pt x="173" y="396"/>
                  </a:cubicBezTo>
                  <a:cubicBezTo>
                    <a:pt x="173" y="396"/>
                    <a:pt x="173" y="396"/>
                    <a:pt x="173" y="396"/>
                  </a:cubicBezTo>
                  <a:cubicBezTo>
                    <a:pt x="173" y="396"/>
                    <a:pt x="173" y="396"/>
                    <a:pt x="173" y="396"/>
                  </a:cubicBezTo>
                  <a:cubicBezTo>
                    <a:pt x="173" y="396"/>
                    <a:pt x="173" y="396"/>
                    <a:pt x="173" y="396"/>
                  </a:cubicBezTo>
                  <a:cubicBezTo>
                    <a:pt x="173" y="396"/>
                    <a:pt x="173" y="395"/>
                    <a:pt x="174" y="395"/>
                  </a:cubicBezTo>
                  <a:cubicBezTo>
                    <a:pt x="174" y="395"/>
                    <a:pt x="174" y="394"/>
                    <a:pt x="174" y="394"/>
                  </a:cubicBezTo>
                  <a:cubicBezTo>
                    <a:pt x="174" y="394"/>
                    <a:pt x="174" y="394"/>
                    <a:pt x="174" y="394"/>
                  </a:cubicBezTo>
                  <a:cubicBezTo>
                    <a:pt x="174" y="393"/>
                    <a:pt x="175" y="393"/>
                    <a:pt x="175" y="393"/>
                  </a:cubicBezTo>
                  <a:cubicBezTo>
                    <a:pt x="175" y="393"/>
                    <a:pt x="175" y="393"/>
                    <a:pt x="175" y="393"/>
                  </a:cubicBezTo>
                  <a:cubicBezTo>
                    <a:pt x="176" y="393"/>
                    <a:pt x="176" y="393"/>
                    <a:pt x="176" y="393"/>
                  </a:cubicBezTo>
                  <a:cubicBezTo>
                    <a:pt x="176" y="393"/>
                    <a:pt x="176" y="393"/>
                    <a:pt x="176" y="393"/>
                  </a:cubicBezTo>
                  <a:cubicBezTo>
                    <a:pt x="176" y="393"/>
                    <a:pt x="176" y="392"/>
                    <a:pt x="176" y="392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92"/>
                    <a:pt x="176" y="392"/>
                    <a:pt x="176" y="391"/>
                  </a:cubicBezTo>
                  <a:cubicBezTo>
                    <a:pt x="176" y="391"/>
                    <a:pt x="176" y="391"/>
                    <a:pt x="176" y="391"/>
                  </a:cubicBezTo>
                  <a:cubicBezTo>
                    <a:pt x="177" y="391"/>
                    <a:pt x="177" y="391"/>
                    <a:pt x="177" y="391"/>
                  </a:cubicBezTo>
                  <a:cubicBezTo>
                    <a:pt x="177" y="391"/>
                    <a:pt x="177" y="390"/>
                    <a:pt x="177" y="390"/>
                  </a:cubicBezTo>
                  <a:cubicBezTo>
                    <a:pt x="178" y="390"/>
                    <a:pt x="178" y="390"/>
                    <a:pt x="178" y="390"/>
                  </a:cubicBezTo>
                  <a:cubicBezTo>
                    <a:pt x="177" y="386"/>
                    <a:pt x="180" y="385"/>
                    <a:pt x="179" y="381"/>
                  </a:cubicBezTo>
                  <a:cubicBezTo>
                    <a:pt x="180" y="381"/>
                    <a:pt x="180" y="380"/>
                    <a:pt x="180" y="380"/>
                  </a:cubicBezTo>
                  <a:cubicBezTo>
                    <a:pt x="181" y="379"/>
                    <a:pt x="181" y="379"/>
                    <a:pt x="182" y="379"/>
                  </a:cubicBezTo>
                  <a:cubicBezTo>
                    <a:pt x="181" y="377"/>
                    <a:pt x="183" y="377"/>
                    <a:pt x="183" y="375"/>
                  </a:cubicBezTo>
                  <a:cubicBezTo>
                    <a:pt x="183" y="375"/>
                    <a:pt x="183" y="375"/>
                    <a:pt x="183" y="375"/>
                  </a:cubicBezTo>
                  <a:cubicBezTo>
                    <a:pt x="183" y="375"/>
                    <a:pt x="183" y="375"/>
                    <a:pt x="183" y="375"/>
                  </a:cubicBezTo>
                  <a:cubicBezTo>
                    <a:pt x="183" y="375"/>
                    <a:pt x="183" y="375"/>
                    <a:pt x="183" y="375"/>
                  </a:cubicBezTo>
                  <a:cubicBezTo>
                    <a:pt x="183" y="375"/>
                    <a:pt x="183" y="375"/>
                    <a:pt x="183" y="375"/>
                  </a:cubicBezTo>
                  <a:cubicBezTo>
                    <a:pt x="183" y="375"/>
                    <a:pt x="183" y="374"/>
                    <a:pt x="183" y="374"/>
                  </a:cubicBezTo>
                  <a:cubicBezTo>
                    <a:pt x="183" y="374"/>
                    <a:pt x="183" y="374"/>
                    <a:pt x="183" y="374"/>
                  </a:cubicBezTo>
                  <a:cubicBezTo>
                    <a:pt x="184" y="374"/>
                    <a:pt x="184" y="374"/>
                    <a:pt x="184" y="374"/>
                  </a:cubicBezTo>
                  <a:cubicBezTo>
                    <a:pt x="184" y="374"/>
                    <a:pt x="184" y="374"/>
                    <a:pt x="184" y="374"/>
                  </a:cubicBezTo>
                  <a:cubicBezTo>
                    <a:pt x="184" y="374"/>
                    <a:pt x="184" y="374"/>
                    <a:pt x="184" y="374"/>
                  </a:cubicBezTo>
                  <a:cubicBezTo>
                    <a:pt x="184" y="373"/>
                    <a:pt x="184" y="371"/>
                    <a:pt x="185" y="371"/>
                  </a:cubicBezTo>
                  <a:cubicBezTo>
                    <a:pt x="185" y="369"/>
                    <a:pt x="187" y="369"/>
                    <a:pt x="186" y="367"/>
                  </a:cubicBezTo>
                  <a:cubicBezTo>
                    <a:pt x="184" y="367"/>
                    <a:pt x="185" y="369"/>
                    <a:pt x="183" y="368"/>
                  </a:cubicBezTo>
                  <a:cubicBezTo>
                    <a:pt x="183" y="368"/>
                    <a:pt x="183" y="368"/>
                    <a:pt x="183" y="368"/>
                  </a:cubicBezTo>
                  <a:cubicBezTo>
                    <a:pt x="183" y="368"/>
                    <a:pt x="183" y="368"/>
                    <a:pt x="183" y="368"/>
                  </a:cubicBezTo>
                  <a:cubicBezTo>
                    <a:pt x="184" y="367"/>
                    <a:pt x="185" y="366"/>
                    <a:pt x="186" y="365"/>
                  </a:cubicBezTo>
                  <a:cubicBezTo>
                    <a:pt x="187" y="363"/>
                    <a:pt x="187" y="362"/>
                    <a:pt x="187" y="360"/>
                  </a:cubicBezTo>
                  <a:cubicBezTo>
                    <a:pt x="188" y="361"/>
                    <a:pt x="188" y="362"/>
                    <a:pt x="189" y="362"/>
                  </a:cubicBezTo>
                  <a:cubicBezTo>
                    <a:pt x="189" y="362"/>
                    <a:pt x="189" y="361"/>
                    <a:pt x="190" y="361"/>
                  </a:cubicBezTo>
                  <a:cubicBezTo>
                    <a:pt x="190" y="360"/>
                    <a:pt x="189" y="360"/>
                    <a:pt x="190" y="359"/>
                  </a:cubicBezTo>
                  <a:cubicBezTo>
                    <a:pt x="190" y="359"/>
                    <a:pt x="190" y="359"/>
                    <a:pt x="190" y="359"/>
                  </a:cubicBezTo>
                  <a:cubicBezTo>
                    <a:pt x="190" y="359"/>
                    <a:pt x="190" y="359"/>
                    <a:pt x="190" y="359"/>
                  </a:cubicBezTo>
                  <a:cubicBezTo>
                    <a:pt x="190" y="359"/>
                    <a:pt x="190" y="359"/>
                    <a:pt x="190" y="359"/>
                  </a:cubicBezTo>
                  <a:cubicBezTo>
                    <a:pt x="190" y="359"/>
                    <a:pt x="190" y="359"/>
                    <a:pt x="190" y="359"/>
                  </a:cubicBezTo>
                  <a:cubicBezTo>
                    <a:pt x="190" y="359"/>
                    <a:pt x="190" y="359"/>
                    <a:pt x="190" y="359"/>
                  </a:cubicBezTo>
                  <a:cubicBezTo>
                    <a:pt x="190" y="359"/>
                    <a:pt x="190" y="359"/>
                    <a:pt x="190" y="359"/>
                  </a:cubicBezTo>
                  <a:cubicBezTo>
                    <a:pt x="190" y="358"/>
                    <a:pt x="190" y="357"/>
                    <a:pt x="191" y="357"/>
                  </a:cubicBezTo>
                  <a:cubicBezTo>
                    <a:pt x="192" y="356"/>
                    <a:pt x="192" y="354"/>
                    <a:pt x="193" y="353"/>
                  </a:cubicBezTo>
                  <a:cubicBezTo>
                    <a:pt x="193" y="350"/>
                    <a:pt x="194" y="348"/>
                    <a:pt x="194" y="345"/>
                  </a:cubicBezTo>
                  <a:cubicBezTo>
                    <a:pt x="196" y="344"/>
                    <a:pt x="196" y="343"/>
                    <a:pt x="198" y="343"/>
                  </a:cubicBezTo>
                  <a:cubicBezTo>
                    <a:pt x="198" y="341"/>
                    <a:pt x="199" y="340"/>
                    <a:pt x="201" y="339"/>
                  </a:cubicBezTo>
                  <a:cubicBezTo>
                    <a:pt x="200" y="337"/>
                    <a:pt x="202" y="337"/>
                    <a:pt x="201" y="335"/>
                  </a:cubicBezTo>
                  <a:cubicBezTo>
                    <a:pt x="202" y="335"/>
                    <a:pt x="203" y="334"/>
                    <a:pt x="203" y="333"/>
                  </a:cubicBezTo>
                  <a:cubicBezTo>
                    <a:pt x="204" y="330"/>
                    <a:pt x="203" y="329"/>
                    <a:pt x="203" y="327"/>
                  </a:cubicBezTo>
                  <a:cubicBezTo>
                    <a:pt x="203" y="325"/>
                    <a:pt x="201" y="325"/>
                    <a:pt x="201" y="324"/>
                  </a:cubicBezTo>
                  <a:cubicBezTo>
                    <a:pt x="202" y="321"/>
                    <a:pt x="203" y="319"/>
                    <a:pt x="203" y="316"/>
                  </a:cubicBezTo>
                  <a:cubicBezTo>
                    <a:pt x="204" y="316"/>
                    <a:pt x="204" y="315"/>
                    <a:pt x="204" y="315"/>
                  </a:cubicBezTo>
                  <a:cubicBezTo>
                    <a:pt x="205" y="315"/>
                    <a:pt x="205" y="315"/>
                    <a:pt x="205" y="314"/>
                  </a:cubicBezTo>
                  <a:cubicBezTo>
                    <a:pt x="205" y="314"/>
                    <a:pt x="206" y="313"/>
                    <a:pt x="206" y="311"/>
                  </a:cubicBezTo>
                  <a:cubicBezTo>
                    <a:pt x="205" y="311"/>
                    <a:pt x="205" y="310"/>
                    <a:pt x="205" y="309"/>
                  </a:cubicBezTo>
                  <a:cubicBezTo>
                    <a:pt x="205" y="309"/>
                    <a:pt x="204" y="309"/>
                    <a:pt x="203" y="309"/>
                  </a:cubicBezTo>
                  <a:cubicBezTo>
                    <a:pt x="203" y="308"/>
                    <a:pt x="202" y="308"/>
                    <a:pt x="202" y="308"/>
                  </a:cubicBezTo>
                  <a:cubicBezTo>
                    <a:pt x="202" y="308"/>
                    <a:pt x="202" y="307"/>
                    <a:pt x="201" y="306"/>
                  </a:cubicBezTo>
                  <a:cubicBezTo>
                    <a:pt x="201" y="306"/>
                    <a:pt x="200" y="307"/>
                    <a:pt x="200" y="306"/>
                  </a:cubicBezTo>
                  <a:cubicBezTo>
                    <a:pt x="200" y="306"/>
                    <a:pt x="200" y="306"/>
                    <a:pt x="200" y="306"/>
                  </a:cubicBezTo>
                  <a:cubicBezTo>
                    <a:pt x="200" y="305"/>
                    <a:pt x="199" y="305"/>
                    <a:pt x="199" y="305"/>
                  </a:cubicBezTo>
                  <a:cubicBezTo>
                    <a:pt x="198" y="305"/>
                    <a:pt x="197" y="303"/>
                    <a:pt x="196" y="304"/>
                  </a:cubicBezTo>
                  <a:cubicBezTo>
                    <a:pt x="195" y="303"/>
                    <a:pt x="195" y="303"/>
                    <a:pt x="195" y="302"/>
                  </a:cubicBezTo>
                  <a:cubicBezTo>
                    <a:pt x="195" y="301"/>
                    <a:pt x="194" y="301"/>
                    <a:pt x="194" y="301"/>
                  </a:cubicBezTo>
                  <a:cubicBezTo>
                    <a:pt x="193" y="301"/>
                    <a:pt x="193" y="300"/>
                    <a:pt x="193" y="300"/>
                  </a:cubicBezTo>
                  <a:cubicBezTo>
                    <a:pt x="192" y="299"/>
                    <a:pt x="191" y="299"/>
                    <a:pt x="191" y="297"/>
                  </a:cubicBezTo>
                  <a:cubicBezTo>
                    <a:pt x="188" y="297"/>
                    <a:pt x="186" y="295"/>
                    <a:pt x="185" y="293"/>
                  </a:cubicBezTo>
                  <a:cubicBezTo>
                    <a:pt x="181" y="293"/>
                    <a:pt x="179" y="291"/>
                    <a:pt x="175" y="291"/>
                  </a:cubicBezTo>
                  <a:cubicBezTo>
                    <a:pt x="175" y="290"/>
                    <a:pt x="174" y="289"/>
                    <a:pt x="174" y="288"/>
                  </a:cubicBezTo>
                  <a:cubicBezTo>
                    <a:pt x="171" y="288"/>
                    <a:pt x="170" y="287"/>
                    <a:pt x="169" y="285"/>
                  </a:cubicBezTo>
                  <a:cubicBezTo>
                    <a:pt x="168" y="285"/>
                    <a:pt x="167" y="285"/>
                    <a:pt x="167" y="286"/>
                  </a:cubicBezTo>
                  <a:cubicBezTo>
                    <a:pt x="165" y="286"/>
                    <a:pt x="165" y="285"/>
                    <a:pt x="164" y="285"/>
                  </a:cubicBezTo>
                  <a:cubicBezTo>
                    <a:pt x="165" y="283"/>
                    <a:pt x="163" y="283"/>
                    <a:pt x="164" y="281"/>
                  </a:cubicBezTo>
                  <a:cubicBezTo>
                    <a:pt x="165" y="281"/>
                    <a:pt x="164" y="280"/>
                    <a:pt x="164" y="279"/>
                  </a:cubicBezTo>
                  <a:cubicBezTo>
                    <a:pt x="166" y="279"/>
                    <a:pt x="165" y="277"/>
                    <a:pt x="167" y="277"/>
                  </a:cubicBezTo>
                  <a:cubicBezTo>
                    <a:pt x="166" y="274"/>
                    <a:pt x="168" y="273"/>
                    <a:pt x="167" y="270"/>
                  </a:cubicBezTo>
                  <a:cubicBezTo>
                    <a:pt x="168" y="270"/>
                    <a:pt x="168" y="269"/>
                    <a:pt x="168" y="269"/>
                  </a:cubicBezTo>
                  <a:cubicBezTo>
                    <a:pt x="169" y="269"/>
                    <a:pt x="169" y="269"/>
                    <a:pt x="169" y="268"/>
                  </a:cubicBezTo>
                  <a:cubicBezTo>
                    <a:pt x="169" y="268"/>
                    <a:pt x="169" y="267"/>
                    <a:pt x="170" y="267"/>
                  </a:cubicBezTo>
                  <a:cubicBezTo>
                    <a:pt x="169" y="265"/>
                    <a:pt x="168" y="263"/>
                    <a:pt x="168" y="259"/>
                  </a:cubicBezTo>
                  <a:cubicBezTo>
                    <a:pt x="168" y="258"/>
                    <a:pt x="167" y="259"/>
                    <a:pt x="167" y="258"/>
                  </a:cubicBezTo>
                  <a:cubicBezTo>
                    <a:pt x="166" y="258"/>
                    <a:pt x="166" y="257"/>
                    <a:pt x="165" y="257"/>
                  </a:cubicBezTo>
                  <a:cubicBezTo>
                    <a:pt x="164" y="257"/>
                    <a:pt x="163" y="256"/>
                    <a:pt x="162" y="256"/>
                  </a:cubicBezTo>
                  <a:cubicBezTo>
                    <a:pt x="162" y="255"/>
                    <a:pt x="160" y="255"/>
                    <a:pt x="160" y="254"/>
                  </a:cubicBezTo>
                  <a:cubicBezTo>
                    <a:pt x="160" y="254"/>
                    <a:pt x="160" y="254"/>
                    <a:pt x="159" y="254"/>
                  </a:cubicBezTo>
                  <a:cubicBezTo>
                    <a:pt x="159" y="253"/>
                    <a:pt x="158" y="253"/>
                    <a:pt x="157" y="253"/>
                  </a:cubicBezTo>
                  <a:cubicBezTo>
                    <a:pt x="157" y="253"/>
                    <a:pt x="158" y="252"/>
                    <a:pt x="157" y="252"/>
                  </a:cubicBezTo>
                  <a:cubicBezTo>
                    <a:pt x="157" y="252"/>
                    <a:pt x="156" y="252"/>
                    <a:pt x="155" y="252"/>
                  </a:cubicBezTo>
                  <a:cubicBezTo>
                    <a:pt x="155" y="249"/>
                    <a:pt x="154" y="247"/>
                    <a:pt x="153" y="244"/>
                  </a:cubicBezTo>
                  <a:cubicBezTo>
                    <a:pt x="154" y="242"/>
                    <a:pt x="154" y="240"/>
                    <a:pt x="153" y="238"/>
                  </a:cubicBezTo>
                  <a:cubicBezTo>
                    <a:pt x="153" y="238"/>
                    <a:pt x="152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6"/>
                    <a:pt x="152" y="236"/>
                    <a:pt x="153" y="235"/>
                  </a:cubicBezTo>
                  <a:cubicBezTo>
                    <a:pt x="150" y="235"/>
                    <a:pt x="149" y="236"/>
                    <a:pt x="147" y="236"/>
                  </a:cubicBezTo>
                  <a:cubicBezTo>
                    <a:pt x="146" y="234"/>
                    <a:pt x="146" y="232"/>
                    <a:pt x="144" y="231"/>
                  </a:cubicBezTo>
                  <a:cubicBezTo>
                    <a:pt x="144" y="228"/>
                    <a:pt x="142" y="228"/>
                    <a:pt x="143" y="226"/>
                  </a:cubicBezTo>
                  <a:cubicBezTo>
                    <a:pt x="143" y="223"/>
                    <a:pt x="146" y="223"/>
                    <a:pt x="146" y="219"/>
                  </a:cubicBezTo>
                  <a:cubicBezTo>
                    <a:pt x="145" y="218"/>
                    <a:pt x="142" y="218"/>
                    <a:pt x="140" y="217"/>
                  </a:cubicBezTo>
                  <a:cubicBezTo>
                    <a:pt x="140" y="214"/>
                    <a:pt x="140" y="211"/>
                    <a:pt x="141" y="208"/>
                  </a:cubicBezTo>
                  <a:cubicBezTo>
                    <a:pt x="140" y="205"/>
                    <a:pt x="140" y="202"/>
                    <a:pt x="140" y="198"/>
                  </a:cubicBezTo>
                  <a:cubicBezTo>
                    <a:pt x="140" y="196"/>
                    <a:pt x="142" y="196"/>
                    <a:pt x="142" y="194"/>
                  </a:cubicBezTo>
                  <a:cubicBezTo>
                    <a:pt x="142" y="191"/>
                    <a:pt x="139" y="189"/>
                    <a:pt x="139" y="185"/>
                  </a:cubicBezTo>
                  <a:cubicBezTo>
                    <a:pt x="139" y="184"/>
                    <a:pt x="137" y="184"/>
                    <a:pt x="137" y="182"/>
                  </a:cubicBezTo>
                  <a:cubicBezTo>
                    <a:pt x="136" y="183"/>
                    <a:pt x="137" y="180"/>
                    <a:pt x="135" y="180"/>
                  </a:cubicBezTo>
                  <a:cubicBezTo>
                    <a:pt x="135" y="180"/>
                    <a:pt x="135" y="179"/>
                    <a:pt x="134" y="178"/>
                  </a:cubicBezTo>
                  <a:cubicBezTo>
                    <a:pt x="134" y="178"/>
                    <a:pt x="134" y="178"/>
                    <a:pt x="134" y="178"/>
                  </a:cubicBezTo>
                  <a:cubicBezTo>
                    <a:pt x="135" y="177"/>
                    <a:pt x="135" y="176"/>
                    <a:pt x="134" y="175"/>
                  </a:cubicBezTo>
                  <a:cubicBezTo>
                    <a:pt x="134" y="175"/>
                    <a:pt x="134" y="175"/>
                    <a:pt x="133" y="175"/>
                  </a:cubicBezTo>
                  <a:cubicBezTo>
                    <a:pt x="133" y="175"/>
                    <a:pt x="132" y="174"/>
                    <a:pt x="132" y="174"/>
                  </a:cubicBezTo>
                  <a:cubicBezTo>
                    <a:pt x="132" y="174"/>
                    <a:pt x="132" y="174"/>
                    <a:pt x="132" y="173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1" y="172"/>
                    <a:pt x="131" y="172"/>
                    <a:pt x="131" y="172"/>
                  </a:cubicBezTo>
                  <a:cubicBezTo>
                    <a:pt x="131" y="172"/>
                    <a:pt x="130" y="172"/>
                    <a:pt x="130" y="171"/>
                  </a:cubicBezTo>
                  <a:cubicBezTo>
                    <a:pt x="130" y="171"/>
                    <a:pt x="129" y="170"/>
                    <a:pt x="130" y="169"/>
                  </a:cubicBezTo>
                  <a:cubicBezTo>
                    <a:pt x="127" y="169"/>
                    <a:pt x="128" y="165"/>
                    <a:pt x="126" y="164"/>
                  </a:cubicBezTo>
                  <a:cubicBezTo>
                    <a:pt x="126" y="163"/>
                    <a:pt x="126" y="163"/>
                    <a:pt x="125" y="162"/>
                  </a:cubicBezTo>
                  <a:cubicBezTo>
                    <a:pt x="125" y="162"/>
                    <a:pt x="124" y="162"/>
                    <a:pt x="124" y="162"/>
                  </a:cubicBezTo>
                  <a:cubicBezTo>
                    <a:pt x="124" y="162"/>
                    <a:pt x="123" y="162"/>
                    <a:pt x="123" y="161"/>
                  </a:cubicBezTo>
                  <a:cubicBezTo>
                    <a:pt x="123" y="160"/>
                    <a:pt x="122" y="158"/>
                    <a:pt x="121" y="158"/>
                  </a:cubicBezTo>
                  <a:cubicBezTo>
                    <a:pt x="119" y="156"/>
                    <a:pt x="118" y="155"/>
                    <a:pt x="116" y="154"/>
                  </a:cubicBezTo>
                  <a:cubicBezTo>
                    <a:pt x="114" y="154"/>
                    <a:pt x="117" y="159"/>
                    <a:pt x="115" y="159"/>
                  </a:cubicBezTo>
                  <a:cubicBezTo>
                    <a:pt x="114" y="160"/>
                    <a:pt x="113" y="159"/>
                    <a:pt x="113" y="158"/>
                  </a:cubicBezTo>
                  <a:cubicBezTo>
                    <a:pt x="113" y="157"/>
                    <a:pt x="113" y="157"/>
                    <a:pt x="112" y="157"/>
                  </a:cubicBezTo>
                  <a:cubicBezTo>
                    <a:pt x="112" y="157"/>
                    <a:pt x="112" y="156"/>
                    <a:pt x="112" y="156"/>
                  </a:cubicBezTo>
                  <a:cubicBezTo>
                    <a:pt x="112" y="154"/>
                    <a:pt x="112" y="151"/>
                    <a:pt x="112" y="149"/>
                  </a:cubicBezTo>
                  <a:cubicBezTo>
                    <a:pt x="112" y="148"/>
                    <a:pt x="111" y="148"/>
                    <a:pt x="111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6"/>
                    <a:pt x="110" y="145"/>
                    <a:pt x="110" y="143"/>
                  </a:cubicBezTo>
                  <a:cubicBezTo>
                    <a:pt x="111" y="143"/>
                    <a:pt x="111" y="143"/>
                    <a:pt x="112" y="142"/>
                  </a:cubicBezTo>
                  <a:cubicBezTo>
                    <a:pt x="111" y="141"/>
                    <a:pt x="112" y="141"/>
                    <a:pt x="112" y="140"/>
                  </a:cubicBezTo>
                  <a:cubicBezTo>
                    <a:pt x="113" y="135"/>
                    <a:pt x="114" y="130"/>
                    <a:pt x="116" y="125"/>
                  </a:cubicBezTo>
                  <a:cubicBezTo>
                    <a:pt x="117" y="121"/>
                    <a:pt x="118" y="116"/>
                    <a:pt x="119" y="111"/>
                  </a:cubicBezTo>
                  <a:cubicBezTo>
                    <a:pt x="119" y="110"/>
                    <a:pt x="118" y="110"/>
                    <a:pt x="118" y="109"/>
                  </a:cubicBezTo>
                  <a:cubicBezTo>
                    <a:pt x="118" y="109"/>
                    <a:pt x="117" y="109"/>
                    <a:pt x="117" y="108"/>
                  </a:cubicBezTo>
                  <a:cubicBezTo>
                    <a:pt x="116" y="108"/>
                    <a:pt x="116" y="106"/>
                    <a:pt x="114" y="106"/>
                  </a:cubicBezTo>
                  <a:cubicBezTo>
                    <a:pt x="112" y="105"/>
                    <a:pt x="111" y="103"/>
                    <a:pt x="109" y="102"/>
                  </a:cubicBezTo>
                  <a:cubicBezTo>
                    <a:pt x="110" y="101"/>
                    <a:pt x="109" y="100"/>
                    <a:pt x="109" y="100"/>
                  </a:cubicBezTo>
                  <a:cubicBezTo>
                    <a:pt x="109" y="99"/>
                    <a:pt x="109" y="98"/>
                    <a:pt x="108" y="98"/>
                  </a:cubicBezTo>
                  <a:cubicBezTo>
                    <a:pt x="108" y="97"/>
                    <a:pt x="107" y="96"/>
                    <a:pt x="107" y="95"/>
                  </a:cubicBezTo>
                  <a:cubicBezTo>
                    <a:pt x="106" y="95"/>
                    <a:pt x="106" y="95"/>
                    <a:pt x="105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5" y="95"/>
                    <a:pt x="104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3" y="95"/>
                    <a:pt x="102" y="94"/>
                    <a:pt x="102" y="94"/>
                  </a:cubicBezTo>
                  <a:cubicBezTo>
                    <a:pt x="102" y="94"/>
                    <a:pt x="101" y="94"/>
                    <a:pt x="101" y="94"/>
                  </a:cubicBezTo>
                  <a:cubicBezTo>
                    <a:pt x="101" y="92"/>
                    <a:pt x="99" y="93"/>
                    <a:pt x="98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93"/>
                    <a:pt x="97" y="93"/>
                    <a:pt x="97" y="93"/>
                  </a:cubicBezTo>
                  <a:cubicBezTo>
                    <a:pt x="97" y="93"/>
                    <a:pt x="96" y="92"/>
                    <a:pt x="95" y="92"/>
                  </a:cubicBezTo>
                  <a:cubicBezTo>
                    <a:pt x="95" y="92"/>
                    <a:pt x="95" y="92"/>
                    <a:pt x="94" y="92"/>
                  </a:cubicBezTo>
                  <a:cubicBezTo>
                    <a:pt x="94" y="92"/>
                    <a:pt x="93" y="92"/>
                    <a:pt x="93" y="92"/>
                  </a:cubicBezTo>
                  <a:cubicBezTo>
                    <a:pt x="92" y="91"/>
                    <a:pt x="92" y="90"/>
                    <a:pt x="91" y="90"/>
                  </a:cubicBezTo>
                  <a:cubicBezTo>
                    <a:pt x="91" y="89"/>
                    <a:pt x="91" y="89"/>
                    <a:pt x="91" y="88"/>
                  </a:cubicBezTo>
                  <a:cubicBezTo>
                    <a:pt x="89" y="87"/>
                    <a:pt x="89" y="85"/>
                    <a:pt x="89" y="84"/>
                  </a:cubicBezTo>
                  <a:cubicBezTo>
                    <a:pt x="87" y="84"/>
                    <a:pt x="87" y="82"/>
                    <a:pt x="86" y="81"/>
                  </a:cubicBezTo>
                  <a:cubicBezTo>
                    <a:pt x="86" y="80"/>
                    <a:pt x="85" y="79"/>
                    <a:pt x="84" y="77"/>
                  </a:cubicBezTo>
                  <a:cubicBezTo>
                    <a:pt x="85" y="75"/>
                    <a:pt x="85" y="72"/>
                    <a:pt x="86" y="70"/>
                  </a:cubicBezTo>
                  <a:cubicBezTo>
                    <a:pt x="86" y="67"/>
                    <a:pt x="86" y="65"/>
                    <a:pt x="86" y="63"/>
                  </a:cubicBezTo>
                  <a:cubicBezTo>
                    <a:pt x="86" y="62"/>
                    <a:pt x="86" y="61"/>
                    <a:pt x="85" y="61"/>
                  </a:cubicBezTo>
                  <a:cubicBezTo>
                    <a:pt x="84" y="61"/>
                    <a:pt x="83" y="61"/>
                    <a:pt x="83" y="61"/>
                  </a:cubicBezTo>
                  <a:cubicBezTo>
                    <a:pt x="82" y="61"/>
                    <a:pt x="82" y="60"/>
                    <a:pt x="81" y="60"/>
                  </a:cubicBezTo>
                  <a:cubicBezTo>
                    <a:pt x="81" y="59"/>
                    <a:pt x="81" y="59"/>
                    <a:pt x="80" y="58"/>
                  </a:cubicBezTo>
                  <a:cubicBezTo>
                    <a:pt x="80" y="57"/>
                    <a:pt x="81" y="57"/>
                    <a:pt x="82" y="56"/>
                  </a:cubicBezTo>
                  <a:cubicBezTo>
                    <a:pt x="82" y="56"/>
                    <a:pt x="83" y="55"/>
                    <a:pt x="84" y="55"/>
                  </a:cubicBezTo>
                  <a:cubicBezTo>
                    <a:pt x="84" y="53"/>
                    <a:pt x="86" y="53"/>
                    <a:pt x="86" y="51"/>
                  </a:cubicBezTo>
                  <a:cubicBezTo>
                    <a:pt x="88" y="51"/>
                    <a:pt x="87" y="53"/>
                    <a:pt x="89" y="53"/>
                  </a:cubicBezTo>
                  <a:cubicBezTo>
                    <a:pt x="91" y="53"/>
                    <a:pt x="92" y="52"/>
                    <a:pt x="93" y="51"/>
                  </a:cubicBezTo>
                  <a:cubicBezTo>
                    <a:pt x="94" y="49"/>
                    <a:pt x="92" y="49"/>
                    <a:pt x="93" y="47"/>
                  </a:cubicBezTo>
                  <a:cubicBezTo>
                    <a:pt x="94" y="46"/>
                    <a:pt x="93" y="44"/>
                    <a:pt x="93" y="42"/>
                  </a:cubicBezTo>
                  <a:cubicBezTo>
                    <a:pt x="95" y="42"/>
                    <a:pt x="93" y="42"/>
                    <a:pt x="93" y="40"/>
                  </a:cubicBezTo>
                  <a:cubicBezTo>
                    <a:pt x="94" y="40"/>
                    <a:pt x="94" y="40"/>
                    <a:pt x="94" y="39"/>
                  </a:cubicBezTo>
                  <a:cubicBezTo>
                    <a:pt x="96" y="39"/>
                    <a:pt x="96" y="37"/>
                    <a:pt x="98" y="37"/>
                  </a:cubicBezTo>
                  <a:cubicBezTo>
                    <a:pt x="98" y="36"/>
                    <a:pt x="99" y="35"/>
                    <a:pt x="99" y="33"/>
                  </a:cubicBezTo>
                  <a:cubicBezTo>
                    <a:pt x="102" y="34"/>
                    <a:pt x="101" y="30"/>
                    <a:pt x="103" y="30"/>
                  </a:cubicBezTo>
                  <a:cubicBezTo>
                    <a:pt x="103" y="29"/>
                    <a:pt x="103" y="27"/>
                    <a:pt x="103" y="26"/>
                  </a:cubicBezTo>
                  <a:cubicBezTo>
                    <a:pt x="103" y="25"/>
                    <a:pt x="103" y="24"/>
                    <a:pt x="103" y="24"/>
                  </a:cubicBezTo>
                  <a:cubicBezTo>
                    <a:pt x="103" y="24"/>
                    <a:pt x="102" y="23"/>
                    <a:pt x="103" y="23"/>
                  </a:cubicBezTo>
                  <a:cubicBezTo>
                    <a:pt x="104" y="23"/>
                    <a:pt x="105" y="24"/>
                    <a:pt x="105" y="25"/>
                  </a:cubicBezTo>
                  <a:cubicBezTo>
                    <a:pt x="105" y="26"/>
                    <a:pt x="106" y="26"/>
                    <a:pt x="107" y="26"/>
                  </a:cubicBezTo>
                  <a:cubicBezTo>
                    <a:pt x="108" y="25"/>
                    <a:pt x="109" y="25"/>
                    <a:pt x="110" y="25"/>
                  </a:cubicBezTo>
                  <a:cubicBezTo>
                    <a:pt x="112" y="25"/>
                    <a:pt x="113" y="24"/>
                    <a:pt x="114" y="24"/>
                  </a:cubicBezTo>
                  <a:cubicBezTo>
                    <a:pt x="115" y="23"/>
                    <a:pt x="116" y="22"/>
                    <a:pt x="116" y="19"/>
                  </a:cubicBezTo>
                  <a:cubicBezTo>
                    <a:pt x="116" y="19"/>
                    <a:pt x="115" y="18"/>
                    <a:pt x="116" y="17"/>
                  </a:cubicBezTo>
                  <a:cubicBezTo>
                    <a:pt x="115" y="16"/>
                    <a:pt x="113" y="16"/>
                    <a:pt x="114" y="14"/>
                  </a:cubicBezTo>
                  <a:cubicBezTo>
                    <a:pt x="113" y="13"/>
                    <a:pt x="111" y="13"/>
                    <a:pt x="112" y="11"/>
                  </a:cubicBezTo>
                  <a:cubicBezTo>
                    <a:pt x="114" y="11"/>
                    <a:pt x="114" y="13"/>
                    <a:pt x="116" y="12"/>
                  </a:cubicBezTo>
                  <a:cubicBezTo>
                    <a:pt x="118" y="13"/>
                    <a:pt x="119" y="14"/>
                    <a:pt x="121" y="14"/>
                  </a:cubicBezTo>
                  <a:cubicBezTo>
                    <a:pt x="121" y="13"/>
                    <a:pt x="122" y="12"/>
                    <a:pt x="122" y="11"/>
                  </a:cubicBezTo>
                  <a:cubicBezTo>
                    <a:pt x="122" y="10"/>
                    <a:pt x="122" y="10"/>
                    <a:pt x="121" y="10"/>
                  </a:cubicBezTo>
                  <a:cubicBezTo>
                    <a:pt x="121" y="9"/>
                    <a:pt x="120" y="9"/>
                    <a:pt x="121" y="8"/>
                  </a:cubicBezTo>
                  <a:cubicBezTo>
                    <a:pt x="121" y="8"/>
                    <a:pt x="122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4" y="8"/>
                    <a:pt x="125" y="7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5" y="7"/>
                    <a:pt x="125" y="6"/>
                    <a:pt x="124" y="6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4"/>
                    <a:pt x="122" y="3"/>
                    <a:pt x="122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24" y="1"/>
                    <a:pt x="126" y="1"/>
                    <a:pt x="128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0" y="0"/>
                    <a:pt x="130" y="2"/>
                    <a:pt x="132" y="2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3" y="3"/>
                    <a:pt x="134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6" y="4"/>
                    <a:pt x="137" y="3"/>
                    <a:pt x="137" y="3"/>
                  </a:cubicBezTo>
                  <a:cubicBezTo>
                    <a:pt x="137" y="3"/>
                    <a:pt x="137" y="3"/>
                    <a:pt x="138" y="3"/>
                  </a:cubicBezTo>
                  <a:cubicBezTo>
                    <a:pt x="139" y="3"/>
                    <a:pt x="140" y="2"/>
                    <a:pt x="142" y="3"/>
                  </a:cubicBezTo>
                  <a:cubicBezTo>
                    <a:pt x="142" y="3"/>
                    <a:pt x="142" y="3"/>
                    <a:pt x="142" y="4"/>
                  </a:cubicBezTo>
                  <a:cubicBezTo>
                    <a:pt x="143" y="4"/>
                    <a:pt x="143" y="5"/>
                    <a:pt x="144" y="6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4" y="7"/>
                    <a:pt x="144" y="7"/>
                    <a:pt x="144" y="8"/>
                  </a:cubicBezTo>
                  <a:cubicBezTo>
                    <a:pt x="144" y="9"/>
                    <a:pt x="144" y="9"/>
                    <a:pt x="144" y="9"/>
                  </a:cubicBezTo>
                  <a:cubicBezTo>
                    <a:pt x="144" y="9"/>
                    <a:pt x="144" y="9"/>
                    <a:pt x="144" y="10"/>
                  </a:cubicBezTo>
                  <a:cubicBezTo>
                    <a:pt x="144" y="10"/>
                    <a:pt x="143" y="11"/>
                    <a:pt x="144" y="12"/>
                  </a:cubicBezTo>
                  <a:cubicBezTo>
                    <a:pt x="144" y="12"/>
                    <a:pt x="144" y="13"/>
                    <a:pt x="144" y="13"/>
                  </a:cubicBezTo>
                  <a:cubicBezTo>
                    <a:pt x="143" y="13"/>
                    <a:pt x="143" y="14"/>
                    <a:pt x="142" y="14"/>
                  </a:cubicBezTo>
                  <a:cubicBezTo>
                    <a:pt x="138" y="14"/>
                    <a:pt x="135" y="14"/>
                    <a:pt x="131" y="14"/>
                  </a:cubicBezTo>
                  <a:cubicBezTo>
                    <a:pt x="131" y="13"/>
                    <a:pt x="130" y="13"/>
                    <a:pt x="130" y="12"/>
                  </a:cubicBezTo>
                  <a:cubicBezTo>
                    <a:pt x="130" y="12"/>
                    <a:pt x="130" y="11"/>
                    <a:pt x="130" y="11"/>
                  </a:cubicBezTo>
                  <a:cubicBezTo>
                    <a:pt x="130" y="13"/>
                    <a:pt x="130" y="14"/>
                    <a:pt x="129" y="15"/>
                  </a:cubicBezTo>
                  <a:cubicBezTo>
                    <a:pt x="130" y="15"/>
                    <a:pt x="130" y="16"/>
                    <a:pt x="130" y="16"/>
                  </a:cubicBezTo>
                  <a:cubicBezTo>
                    <a:pt x="130" y="15"/>
                    <a:pt x="131" y="15"/>
                    <a:pt x="132" y="15"/>
                  </a:cubicBezTo>
                  <a:cubicBezTo>
                    <a:pt x="132" y="16"/>
                    <a:pt x="133" y="16"/>
                    <a:pt x="133" y="16"/>
                  </a:cubicBezTo>
                  <a:cubicBezTo>
                    <a:pt x="136" y="16"/>
                    <a:pt x="135" y="18"/>
                    <a:pt x="137" y="18"/>
                  </a:cubicBezTo>
                  <a:cubicBezTo>
                    <a:pt x="138" y="18"/>
                    <a:pt x="139" y="18"/>
                    <a:pt x="139" y="18"/>
                  </a:cubicBezTo>
                  <a:cubicBezTo>
                    <a:pt x="140" y="18"/>
                    <a:pt x="140" y="18"/>
                    <a:pt x="140" y="17"/>
                  </a:cubicBezTo>
                  <a:cubicBezTo>
                    <a:pt x="143" y="18"/>
                    <a:pt x="144" y="18"/>
                    <a:pt x="146" y="17"/>
                  </a:cubicBezTo>
                  <a:cubicBezTo>
                    <a:pt x="147" y="19"/>
                    <a:pt x="144" y="21"/>
                    <a:pt x="146" y="22"/>
                  </a:cubicBezTo>
                  <a:cubicBezTo>
                    <a:pt x="147" y="21"/>
                    <a:pt x="147" y="20"/>
                    <a:pt x="148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9" y="19"/>
                    <a:pt x="149" y="16"/>
                    <a:pt x="151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2" y="16"/>
                    <a:pt x="152" y="16"/>
                    <a:pt x="153" y="16"/>
                  </a:cubicBezTo>
                  <a:cubicBezTo>
                    <a:pt x="154" y="18"/>
                    <a:pt x="155" y="20"/>
                    <a:pt x="155" y="22"/>
                  </a:cubicBezTo>
                  <a:cubicBezTo>
                    <a:pt x="155" y="24"/>
                    <a:pt x="156" y="26"/>
                    <a:pt x="156" y="29"/>
                  </a:cubicBezTo>
                  <a:cubicBezTo>
                    <a:pt x="155" y="30"/>
                    <a:pt x="155" y="31"/>
                    <a:pt x="154" y="33"/>
                  </a:cubicBezTo>
                  <a:cubicBezTo>
                    <a:pt x="153" y="33"/>
                    <a:pt x="153" y="33"/>
                    <a:pt x="153" y="34"/>
                  </a:cubicBezTo>
                  <a:cubicBezTo>
                    <a:pt x="153" y="35"/>
                    <a:pt x="151" y="36"/>
                    <a:pt x="153" y="36"/>
                  </a:cubicBezTo>
                  <a:cubicBezTo>
                    <a:pt x="153" y="35"/>
                    <a:pt x="154" y="34"/>
                    <a:pt x="155" y="33"/>
                  </a:cubicBezTo>
                  <a:cubicBezTo>
                    <a:pt x="156" y="32"/>
                    <a:pt x="157" y="31"/>
                    <a:pt x="157" y="29"/>
                  </a:cubicBezTo>
                  <a:cubicBezTo>
                    <a:pt x="158" y="27"/>
                    <a:pt x="157" y="26"/>
                    <a:pt x="157" y="24"/>
                  </a:cubicBezTo>
                  <a:cubicBezTo>
                    <a:pt x="157" y="23"/>
                    <a:pt x="157" y="23"/>
                    <a:pt x="157" y="23"/>
                  </a:cubicBezTo>
                  <a:cubicBezTo>
                    <a:pt x="157" y="23"/>
                    <a:pt x="157" y="23"/>
                    <a:pt x="157" y="23"/>
                  </a:cubicBezTo>
                  <a:cubicBezTo>
                    <a:pt x="158" y="21"/>
                    <a:pt x="160" y="21"/>
                    <a:pt x="161" y="21"/>
                  </a:cubicBezTo>
                  <a:cubicBezTo>
                    <a:pt x="161" y="20"/>
                    <a:pt x="161" y="20"/>
                    <a:pt x="161" y="20"/>
                  </a:cubicBezTo>
                  <a:cubicBezTo>
                    <a:pt x="161" y="20"/>
                    <a:pt x="161" y="20"/>
                    <a:pt x="162" y="19"/>
                  </a:cubicBezTo>
                  <a:cubicBezTo>
                    <a:pt x="163" y="20"/>
                    <a:pt x="163" y="20"/>
                    <a:pt x="164" y="20"/>
                  </a:cubicBezTo>
                  <a:cubicBezTo>
                    <a:pt x="166" y="20"/>
                    <a:pt x="167" y="18"/>
                    <a:pt x="169" y="18"/>
                  </a:cubicBezTo>
                  <a:cubicBezTo>
                    <a:pt x="169" y="18"/>
                    <a:pt x="169" y="17"/>
                    <a:pt x="170" y="17"/>
                  </a:cubicBezTo>
                  <a:cubicBezTo>
                    <a:pt x="171" y="19"/>
                    <a:pt x="175" y="18"/>
                    <a:pt x="177" y="18"/>
                  </a:cubicBezTo>
                  <a:cubicBezTo>
                    <a:pt x="178" y="18"/>
                    <a:pt x="178" y="19"/>
                    <a:pt x="179" y="19"/>
                  </a:cubicBezTo>
                  <a:cubicBezTo>
                    <a:pt x="180" y="19"/>
                    <a:pt x="181" y="19"/>
                    <a:pt x="182" y="19"/>
                  </a:cubicBezTo>
                  <a:cubicBezTo>
                    <a:pt x="183" y="19"/>
                    <a:pt x="184" y="18"/>
                    <a:pt x="183" y="18"/>
                  </a:cubicBezTo>
                  <a:cubicBezTo>
                    <a:pt x="182" y="18"/>
                    <a:pt x="179" y="19"/>
                    <a:pt x="179" y="17"/>
                  </a:cubicBezTo>
                  <a:cubicBezTo>
                    <a:pt x="179" y="14"/>
                    <a:pt x="183" y="15"/>
                    <a:pt x="187" y="15"/>
                  </a:cubicBezTo>
                  <a:cubicBezTo>
                    <a:pt x="188" y="16"/>
                    <a:pt x="192" y="15"/>
                    <a:pt x="194" y="15"/>
                  </a:cubicBezTo>
                  <a:cubicBezTo>
                    <a:pt x="195" y="15"/>
                    <a:pt x="195" y="16"/>
                    <a:pt x="196" y="16"/>
                  </a:cubicBezTo>
                  <a:cubicBezTo>
                    <a:pt x="198" y="16"/>
                    <a:pt x="200" y="16"/>
                    <a:pt x="203" y="16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05" y="15"/>
                    <a:pt x="206" y="17"/>
                    <a:pt x="206" y="18"/>
                  </a:cubicBezTo>
                  <a:cubicBezTo>
                    <a:pt x="206" y="18"/>
                    <a:pt x="207" y="18"/>
                    <a:pt x="207" y="18"/>
                  </a:cubicBezTo>
                  <a:cubicBezTo>
                    <a:pt x="208" y="18"/>
                    <a:pt x="209" y="18"/>
                    <a:pt x="211" y="18"/>
                  </a:cubicBezTo>
                  <a:cubicBezTo>
                    <a:pt x="211" y="18"/>
                    <a:pt x="211" y="18"/>
                    <a:pt x="211" y="18"/>
                  </a:cubicBezTo>
                  <a:cubicBezTo>
                    <a:pt x="212" y="19"/>
                    <a:pt x="213" y="19"/>
                    <a:pt x="214" y="19"/>
                  </a:cubicBezTo>
                  <a:cubicBezTo>
                    <a:pt x="214" y="20"/>
                    <a:pt x="214" y="20"/>
                    <a:pt x="214" y="20"/>
                  </a:cubicBezTo>
                  <a:cubicBezTo>
                    <a:pt x="215" y="20"/>
                    <a:pt x="215" y="20"/>
                    <a:pt x="216" y="20"/>
                  </a:cubicBezTo>
                  <a:cubicBezTo>
                    <a:pt x="216" y="20"/>
                    <a:pt x="216" y="20"/>
                    <a:pt x="216" y="20"/>
                  </a:cubicBezTo>
                  <a:cubicBezTo>
                    <a:pt x="218" y="21"/>
                    <a:pt x="219" y="21"/>
                    <a:pt x="219" y="22"/>
                  </a:cubicBezTo>
                  <a:cubicBezTo>
                    <a:pt x="219" y="22"/>
                    <a:pt x="220" y="22"/>
                    <a:pt x="220" y="22"/>
                  </a:cubicBezTo>
                  <a:cubicBezTo>
                    <a:pt x="220" y="23"/>
                    <a:pt x="221" y="23"/>
                    <a:pt x="221" y="24"/>
                  </a:cubicBezTo>
                  <a:cubicBezTo>
                    <a:pt x="221" y="24"/>
                    <a:pt x="221" y="24"/>
                    <a:pt x="221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5"/>
                    <a:pt x="224" y="25"/>
                    <a:pt x="224" y="25"/>
                  </a:cubicBezTo>
                  <a:cubicBezTo>
                    <a:pt x="226" y="25"/>
                    <a:pt x="228" y="24"/>
                    <a:pt x="230" y="24"/>
                  </a:cubicBezTo>
                  <a:cubicBezTo>
                    <a:pt x="232" y="25"/>
                    <a:pt x="234" y="27"/>
                    <a:pt x="236" y="28"/>
                  </a:cubicBezTo>
                  <a:cubicBezTo>
                    <a:pt x="236" y="28"/>
                    <a:pt x="236" y="28"/>
                    <a:pt x="237" y="28"/>
                  </a:cubicBezTo>
                  <a:cubicBezTo>
                    <a:pt x="238" y="28"/>
                    <a:pt x="238" y="29"/>
                    <a:pt x="240" y="30"/>
                  </a:cubicBezTo>
                  <a:cubicBezTo>
                    <a:pt x="240" y="30"/>
                    <a:pt x="240" y="30"/>
                    <a:pt x="240" y="30"/>
                  </a:cubicBezTo>
                  <a:cubicBezTo>
                    <a:pt x="241" y="30"/>
                    <a:pt x="242" y="31"/>
                    <a:pt x="242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3" y="32"/>
                    <a:pt x="244" y="32"/>
                    <a:pt x="245" y="32"/>
                  </a:cubicBezTo>
                  <a:cubicBezTo>
                    <a:pt x="245" y="33"/>
                    <a:pt x="246" y="34"/>
                    <a:pt x="247" y="34"/>
                  </a:cubicBezTo>
                  <a:cubicBezTo>
                    <a:pt x="247" y="36"/>
                    <a:pt x="248" y="36"/>
                    <a:pt x="249" y="37"/>
                  </a:cubicBezTo>
                  <a:cubicBezTo>
                    <a:pt x="249" y="36"/>
                    <a:pt x="249" y="36"/>
                    <a:pt x="250" y="36"/>
                  </a:cubicBezTo>
                  <a:cubicBezTo>
                    <a:pt x="252" y="36"/>
                    <a:pt x="252" y="34"/>
                    <a:pt x="254" y="35"/>
                  </a:cubicBezTo>
                  <a:cubicBezTo>
                    <a:pt x="254" y="35"/>
                    <a:pt x="254" y="35"/>
                    <a:pt x="254" y="35"/>
                  </a:cubicBezTo>
                  <a:cubicBezTo>
                    <a:pt x="254" y="35"/>
                    <a:pt x="254" y="35"/>
                    <a:pt x="254" y="35"/>
                  </a:cubicBezTo>
                  <a:cubicBezTo>
                    <a:pt x="254" y="36"/>
                    <a:pt x="257" y="33"/>
                    <a:pt x="258" y="36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6"/>
                    <a:pt x="258" y="36"/>
                    <a:pt x="259" y="36"/>
                  </a:cubicBezTo>
                  <a:cubicBezTo>
                    <a:pt x="259" y="36"/>
                    <a:pt x="259" y="36"/>
                    <a:pt x="259" y="36"/>
                  </a:cubicBezTo>
                  <a:cubicBezTo>
                    <a:pt x="259" y="36"/>
                    <a:pt x="259" y="36"/>
                    <a:pt x="259" y="37"/>
                  </a:cubicBezTo>
                  <a:cubicBezTo>
                    <a:pt x="259" y="37"/>
                    <a:pt x="260" y="37"/>
                    <a:pt x="260" y="37"/>
                  </a:cubicBezTo>
                  <a:cubicBezTo>
                    <a:pt x="261" y="37"/>
                    <a:pt x="261" y="38"/>
                    <a:pt x="263" y="37"/>
                  </a:cubicBezTo>
                  <a:cubicBezTo>
                    <a:pt x="263" y="37"/>
                    <a:pt x="263" y="38"/>
                    <a:pt x="263" y="38"/>
                  </a:cubicBezTo>
                  <a:cubicBezTo>
                    <a:pt x="263" y="38"/>
                    <a:pt x="264" y="38"/>
                    <a:pt x="263" y="38"/>
                  </a:cubicBezTo>
                  <a:cubicBezTo>
                    <a:pt x="264" y="38"/>
                    <a:pt x="265" y="38"/>
                    <a:pt x="265" y="39"/>
                  </a:cubicBezTo>
                  <a:cubicBezTo>
                    <a:pt x="266" y="39"/>
                    <a:pt x="266" y="39"/>
                    <a:pt x="266" y="39"/>
                  </a:cubicBezTo>
                  <a:cubicBezTo>
                    <a:pt x="267" y="38"/>
                    <a:pt x="268" y="40"/>
                    <a:pt x="269" y="40"/>
                  </a:cubicBezTo>
                  <a:cubicBezTo>
                    <a:pt x="269" y="40"/>
                    <a:pt x="270" y="40"/>
                    <a:pt x="270" y="40"/>
                  </a:cubicBezTo>
                  <a:cubicBezTo>
                    <a:pt x="270" y="40"/>
                    <a:pt x="270" y="40"/>
                    <a:pt x="270" y="40"/>
                  </a:cubicBezTo>
                  <a:cubicBezTo>
                    <a:pt x="272" y="41"/>
                    <a:pt x="271" y="39"/>
                    <a:pt x="273" y="40"/>
                  </a:cubicBezTo>
                  <a:cubicBezTo>
                    <a:pt x="273" y="40"/>
                    <a:pt x="274" y="40"/>
                    <a:pt x="275" y="40"/>
                  </a:cubicBezTo>
                  <a:cubicBezTo>
                    <a:pt x="275" y="40"/>
                    <a:pt x="276" y="40"/>
                    <a:pt x="276" y="39"/>
                  </a:cubicBezTo>
                  <a:cubicBezTo>
                    <a:pt x="276" y="38"/>
                    <a:pt x="275" y="39"/>
                    <a:pt x="275" y="39"/>
                  </a:cubicBezTo>
                  <a:cubicBezTo>
                    <a:pt x="274" y="39"/>
                    <a:pt x="274" y="38"/>
                    <a:pt x="274" y="38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3" y="38"/>
                    <a:pt x="273" y="37"/>
                    <a:pt x="273" y="37"/>
                  </a:cubicBezTo>
                  <a:cubicBezTo>
                    <a:pt x="272" y="37"/>
                    <a:pt x="272" y="37"/>
                    <a:pt x="272" y="37"/>
                  </a:cubicBezTo>
                  <a:cubicBezTo>
                    <a:pt x="272" y="36"/>
                    <a:pt x="270" y="36"/>
                    <a:pt x="271" y="35"/>
                  </a:cubicBezTo>
                  <a:cubicBezTo>
                    <a:pt x="271" y="34"/>
                    <a:pt x="273" y="36"/>
                    <a:pt x="274" y="35"/>
                  </a:cubicBezTo>
                  <a:cubicBezTo>
                    <a:pt x="274" y="35"/>
                    <a:pt x="274" y="35"/>
                    <a:pt x="274" y="35"/>
                  </a:cubicBezTo>
                  <a:cubicBezTo>
                    <a:pt x="275" y="36"/>
                    <a:pt x="275" y="36"/>
                    <a:pt x="275" y="37"/>
                  </a:cubicBezTo>
                  <a:cubicBezTo>
                    <a:pt x="275" y="37"/>
                    <a:pt x="276" y="37"/>
                    <a:pt x="276" y="37"/>
                  </a:cubicBezTo>
                  <a:cubicBezTo>
                    <a:pt x="276" y="37"/>
                    <a:pt x="276" y="37"/>
                    <a:pt x="277" y="37"/>
                  </a:cubicBezTo>
                  <a:cubicBezTo>
                    <a:pt x="276" y="39"/>
                    <a:pt x="279" y="39"/>
                    <a:pt x="279" y="40"/>
                  </a:cubicBezTo>
                  <a:cubicBezTo>
                    <a:pt x="279" y="40"/>
                    <a:pt x="279" y="40"/>
                    <a:pt x="279" y="40"/>
                  </a:cubicBezTo>
                  <a:cubicBezTo>
                    <a:pt x="279" y="40"/>
                    <a:pt x="279" y="40"/>
                    <a:pt x="279" y="40"/>
                  </a:cubicBezTo>
                  <a:cubicBezTo>
                    <a:pt x="280" y="40"/>
                    <a:pt x="281" y="40"/>
                    <a:pt x="281" y="41"/>
                  </a:cubicBezTo>
                  <a:cubicBezTo>
                    <a:pt x="281" y="41"/>
                    <a:pt x="281" y="41"/>
                    <a:pt x="282" y="41"/>
                  </a:cubicBezTo>
                  <a:cubicBezTo>
                    <a:pt x="282" y="41"/>
                    <a:pt x="283" y="41"/>
                    <a:pt x="284" y="41"/>
                  </a:cubicBezTo>
                  <a:cubicBezTo>
                    <a:pt x="284" y="41"/>
                    <a:pt x="284" y="41"/>
                    <a:pt x="285" y="41"/>
                  </a:cubicBezTo>
                  <a:cubicBezTo>
                    <a:pt x="286" y="42"/>
                    <a:pt x="287" y="42"/>
                    <a:pt x="288" y="42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290" y="43"/>
                    <a:pt x="289" y="46"/>
                    <a:pt x="291" y="46"/>
                  </a:cubicBezTo>
                  <a:cubicBezTo>
                    <a:pt x="290" y="45"/>
                    <a:pt x="291" y="44"/>
                    <a:pt x="293" y="45"/>
                  </a:cubicBezTo>
                  <a:cubicBezTo>
                    <a:pt x="293" y="45"/>
                    <a:pt x="292" y="46"/>
                    <a:pt x="292" y="46"/>
                  </a:cubicBezTo>
                  <a:cubicBezTo>
                    <a:pt x="292" y="46"/>
                    <a:pt x="292" y="47"/>
                    <a:pt x="293" y="47"/>
                  </a:cubicBezTo>
                  <a:cubicBezTo>
                    <a:pt x="294" y="44"/>
                    <a:pt x="296" y="47"/>
                    <a:pt x="297" y="46"/>
                  </a:cubicBezTo>
                  <a:cubicBezTo>
                    <a:pt x="297" y="46"/>
                    <a:pt x="297" y="46"/>
                    <a:pt x="297" y="46"/>
                  </a:cubicBezTo>
                  <a:cubicBezTo>
                    <a:pt x="297" y="46"/>
                    <a:pt x="298" y="46"/>
                    <a:pt x="298" y="47"/>
                  </a:cubicBezTo>
                  <a:cubicBezTo>
                    <a:pt x="298" y="46"/>
                    <a:pt x="299" y="46"/>
                    <a:pt x="300" y="46"/>
                  </a:cubicBezTo>
                  <a:cubicBezTo>
                    <a:pt x="300" y="46"/>
                    <a:pt x="300" y="46"/>
                    <a:pt x="300" y="46"/>
                  </a:cubicBezTo>
                  <a:cubicBezTo>
                    <a:pt x="301" y="45"/>
                    <a:pt x="301" y="47"/>
                    <a:pt x="303" y="47"/>
                  </a:cubicBezTo>
                  <a:cubicBezTo>
                    <a:pt x="303" y="48"/>
                    <a:pt x="303" y="49"/>
                    <a:pt x="302" y="49"/>
                  </a:cubicBezTo>
                  <a:cubicBezTo>
                    <a:pt x="302" y="49"/>
                    <a:pt x="302" y="49"/>
                    <a:pt x="302" y="49"/>
                  </a:cubicBezTo>
                  <a:cubicBezTo>
                    <a:pt x="302" y="49"/>
                    <a:pt x="302" y="50"/>
                    <a:pt x="302" y="50"/>
                  </a:cubicBezTo>
                  <a:cubicBezTo>
                    <a:pt x="303" y="50"/>
                    <a:pt x="304" y="50"/>
                    <a:pt x="304" y="51"/>
                  </a:cubicBezTo>
                  <a:cubicBezTo>
                    <a:pt x="305" y="53"/>
                    <a:pt x="306" y="54"/>
                    <a:pt x="306" y="56"/>
                  </a:cubicBezTo>
                  <a:cubicBezTo>
                    <a:pt x="306" y="56"/>
                    <a:pt x="306" y="56"/>
                    <a:pt x="306" y="56"/>
                  </a:cubicBezTo>
                  <a:cubicBezTo>
                    <a:pt x="306" y="57"/>
                    <a:pt x="306" y="57"/>
                    <a:pt x="306" y="57"/>
                  </a:cubicBezTo>
                  <a:cubicBezTo>
                    <a:pt x="307" y="57"/>
                    <a:pt x="307" y="57"/>
                    <a:pt x="307" y="57"/>
                  </a:cubicBezTo>
                  <a:cubicBezTo>
                    <a:pt x="307" y="57"/>
                    <a:pt x="307" y="57"/>
                    <a:pt x="307" y="57"/>
                  </a:cubicBezTo>
                  <a:cubicBezTo>
                    <a:pt x="310" y="56"/>
                    <a:pt x="311" y="58"/>
                    <a:pt x="311" y="60"/>
                  </a:cubicBezTo>
                  <a:cubicBezTo>
                    <a:pt x="311" y="60"/>
                    <a:pt x="311" y="60"/>
                    <a:pt x="311" y="60"/>
                  </a:cubicBezTo>
                  <a:cubicBezTo>
                    <a:pt x="311" y="60"/>
                    <a:pt x="311" y="60"/>
                    <a:pt x="311" y="61"/>
                  </a:cubicBezTo>
                  <a:cubicBezTo>
                    <a:pt x="312" y="61"/>
                    <a:pt x="312" y="62"/>
                    <a:pt x="313" y="62"/>
                  </a:cubicBezTo>
                  <a:cubicBezTo>
                    <a:pt x="313" y="63"/>
                    <a:pt x="313" y="64"/>
                    <a:pt x="314" y="65"/>
                  </a:cubicBezTo>
                  <a:cubicBezTo>
                    <a:pt x="315" y="65"/>
                    <a:pt x="316" y="65"/>
                    <a:pt x="317" y="65"/>
                  </a:cubicBezTo>
                  <a:cubicBezTo>
                    <a:pt x="317" y="65"/>
                    <a:pt x="317" y="65"/>
                    <a:pt x="317" y="66"/>
                  </a:cubicBezTo>
                  <a:cubicBezTo>
                    <a:pt x="318" y="66"/>
                    <a:pt x="319" y="67"/>
                    <a:pt x="319" y="68"/>
                  </a:cubicBezTo>
                  <a:cubicBezTo>
                    <a:pt x="319" y="68"/>
                    <a:pt x="319" y="68"/>
                    <a:pt x="320" y="68"/>
                  </a:cubicBezTo>
                  <a:cubicBezTo>
                    <a:pt x="320" y="69"/>
                    <a:pt x="320" y="70"/>
                    <a:pt x="321" y="70"/>
                  </a:cubicBezTo>
                  <a:cubicBezTo>
                    <a:pt x="321" y="70"/>
                    <a:pt x="321" y="70"/>
                    <a:pt x="321" y="70"/>
                  </a:cubicBezTo>
                  <a:cubicBezTo>
                    <a:pt x="321" y="71"/>
                    <a:pt x="321" y="72"/>
                    <a:pt x="321" y="72"/>
                  </a:cubicBezTo>
                  <a:cubicBezTo>
                    <a:pt x="321" y="73"/>
                    <a:pt x="322" y="73"/>
                    <a:pt x="322" y="74"/>
                  </a:cubicBezTo>
                  <a:cubicBezTo>
                    <a:pt x="322" y="77"/>
                    <a:pt x="322" y="80"/>
                    <a:pt x="322" y="81"/>
                  </a:cubicBezTo>
                  <a:cubicBezTo>
                    <a:pt x="322" y="82"/>
                    <a:pt x="321" y="82"/>
                    <a:pt x="321" y="84"/>
                  </a:cubicBezTo>
                  <a:cubicBezTo>
                    <a:pt x="321" y="84"/>
                    <a:pt x="321" y="85"/>
                    <a:pt x="321" y="86"/>
                  </a:cubicBezTo>
                  <a:cubicBezTo>
                    <a:pt x="321" y="86"/>
                    <a:pt x="321" y="86"/>
                    <a:pt x="321" y="86"/>
                  </a:cubicBezTo>
                  <a:cubicBezTo>
                    <a:pt x="321" y="88"/>
                    <a:pt x="321" y="89"/>
                    <a:pt x="320" y="90"/>
                  </a:cubicBezTo>
                  <a:cubicBezTo>
                    <a:pt x="320" y="90"/>
                    <a:pt x="320" y="90"/>
                    <a:pt x="320" y="90"/>
                  </a:cubicBezTo>
                  <a:cubicBezTo>
                    <a:pt x="320" y="91"/>
                    <a:pt x="319" y="92"/>
                    <a:pt x="319" y="93"/>
                  </a:cubicBezTo>
                  <a:cubicBezTo>
                    <a:pt x="319" y="93"/>
                    <a:pt x="319" y="93"/>
                    <a:pt x="319" y="93"/>
                  </a:cubicBezTo>
                  <a:cubicBezTo>
                    <a:pt x="318" y="94"/>
                    <a:pt x="318" y="94"/>
                    <a:pt x="318" y="94"/>
                  </a:cubicBezTo>
                  <a:cubicBezTo>
                    <a:pt x="318" y="94"/>
                    <a:pt x="318" y="94"/>
                    <a:pt x="318" y="94"/>
                  </a:cubicBezTo>
                  <a:cubicBezTo>
                    <a:pt x="318" y="95"/>
                    <a:pt x="318" y="95"/>
                    <a:pt x="318" y="95"/>
                  </a:cubicBezTo>
                  <a:cubicBezTo>
                    <a:pt x="318" y="95"/>
                    <a:pt x="318" y="96"/>
                    <a:pt x="318" y="96"/>
                  </a:cubicBezTo>
                  <a:cubicBezTo>
                    <a:pt x="317" y="97"/>
                    <a:pt x="317" y="97"/>
                    <a:pt x="316" y="99"/>
                  </a:cubicBezTo>
                  <a:cubicBezTo>
                    <a:pt x="316" y="99"/>
                    <a:pt x="316" y="99"/>
                    <a:pt x="316" y="99"/>
                  </a:cubicBezTo>
                  <a:cubicBezTo>
                    <a:pt x="316" y="101"/>
                    <a:pt x="316" y="103"/>
                    <a:pt x="316" y="104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6"/>
                    <a:pt x="315" y="107"/>
                    <a:pt x="315" y="108"/>
                  </a:cubicBezTo>
                  <a:cubicBezTo>
                    <a:pt x="315" y="108"/>
                    <a:pt x="314" y="108"/>
                    <a:pt x="314" y="108"/>
                  </a:cubicBezTo>
                  <a:cubicBezTo>
                    <a:pt x="315" y="108"/>
                    <a:pt x="314" y="109"/>
                    <a:pt x="314" y="110"/>
                  </a:cubicBezTo>
                  <a:cubicBezTo>
                    <a:pt x="314" y="110"/>
                    <a:pt x="314" y="110"/>
                    <a:pt x="314" y="110"/>
                  </a:cubicBezTo>
                  <a:cubicBezTo>
                    <a:pt x="313" y="111"/>
                    <a:pt x="312" y="112"/>
                    <a:pt x="311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11" y="114"/>
                    <a:pt x="310" y="114"/>
                    <a:pt x="309" y="116"/>
                  </a:cubicBezTo>
                  <a:cubicBezTo>
                    <a:pt x="307" y="116"/>
                    <a:pt x="308" y="119"/>
                    <a:pt x="307" y="119"/>
                  </a:cubicBezTo>
                  <a:cubicBezTo>
                    <a:pt x="306" y="119"/>
                    <a:pt x="306" y="120"/>
                    <a:pt x="305" y="120"/>
                  </a:cubicBezTo>
                  <a:cubicBezTo>
                    <a:pt x="305" y="120"/>
                    <a:pt x="305" y="120"/>
                    <a:pt x="305" y="120"/>
                  </a:cubicBezTo>
                  <a:cubicBezTo>
                    <a:pt x="303" y="121"/>
                    <a:pt x="303" y="122"/>
                    <a:pt x="302" y="123"/>
                  </a:cubicBezTo>
                  <a:cubicBezTo>
                    <a:pt x="302" y="123"/>
                    <a:pt x="302" y="123"/>
                    <a:pt x="302" y="123"/>
                  </a:cubicBezTo>
                  <a:cubicBezTo>
                    <a:pt x="302" y="123"/>
                    <a:pt x="302" y="123"/>
                    <a:pt x="302" y="123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4"/>
                    <a:pt x="301" y="124"/>
                    <a:pt x="301" y="124"/>
                  </a:cubicBezTo>
                  <a:cubicBezTo>
                    <a:pt x="300" y="125"/>
                    <a:pt x="300" y="127"/>
                    <a:pt x="298" y="126"/>
                  </a:cubicBezTo>
                  <a:cubicBezTo>
                    <a:pt x="298" y="126"/>
                    <a:pt x="298" y="127"/>
                    <a:pt x="298" y="127"/>
                  </a:cubicBezTo>
                  <a:cubicBezTo>
                    <a:pt x="297" y="127"/>
                    <a:pt x="296" y="127"/>
                    <a:pt x="296" y="128"/>
                  </a:cubicBezTo>
                  <a:cubicBezTo>
                    <a:pt x="296" y="128"/>
                    <a:pt x="296" y="128"/>
                    <a:pt x="296" y="128"/>
                  </a:cubicBezTo>
                  <a:cubicBezTo>
                    <a:pt x="295" y="128"/>
                    <a:pt x="294" y="129"/>
                    <a:pt x="293" y="130"/>
                  </a:cubicBezTo>
                  <a:cubicBezTo>
                    <a:pt x="293" y="130"/>
                    <a:pt x="293" y="130"/>
                    <a:pt x="293" y="130"/>
                  </a:cubicBezTo>
                  <a:cubicBezTo>
                    <a:pt x="292" y="130"/>
                    <a:pt x="291" y="131"/>
                    <a:pt x="290" y="131"/>
                  </a:cubicBezTo>
                  <a:cubicBezTo>
                    <a:pt x="290" y="131"/>
                    <a:pt x="290" y="131"/>
                    <a:pt x="290" y="131"/>
                  </a:cubicBezTo>
                  <a:cubicBezTo>
                    <a:pt x="289" y="133"/>
                    <a:pt x="287" y="132"/>
                    <a:pt x="286" y="133"/>
                  </a:cubicBezTo>
                  <a:cubicBezTo>
                    <a:pt x="286" y="133"/>
                    <a:pt x="286" y="133"/>
                    <a:pt x="286" y="133"/>
                  </a:cubicBezTo>
                  <a:cubicBezTo>
                    <a:pt x="286" y="133"/>
                    <a:pt x="285" y="133"/>
                    <a:pt x="284" y="134"/>
                  </a:cubicBezTo>
                  <a:cubicBezTo>
                    <a:pt x="279" y="133"/>
                    <a:pt x="277" y="135"/>
                    <a:pt x="272" y="136"/>
                  </a:cubicBezTo>
                  <a:cubicBezTo>
                    <a:pt x="268" y="135"/>
                    <a:pt x="264" y="135"/>
                    <a:pt x="260" y="135"/>
                  </a:cubicBezTo>
                  <a:cubicBezTo>
                    <a:pt x="260" y="135"/>
                    <a:pt x="260" y="135"/>
                    <a:pt x="260" y="135"/>
                  </a:cubicBezTo>
                  <a:cubicBezTo>
                    <a:pt x="259" y="134"/>
                    <a:pt x="258" y="134"/>
                    <a:pt x="257" y="135"/>
                  </a:cubicBezTo>
                  <a:cubicBezTo>
                    <a:pt x="257" y="135"/>
                    <a:pt x="257" y="135"/>
                    <a:pt x="256" y="135"/>
                  </a:cubicBezTo>
                  <a:cubicBezTo>
                    <a:pt x="256" y="135"/>
                    <a:pt x="256" y="136"/>
                    <a:pt x="255" y="136"/>
                  </a:cubicBezTo>
                  <a:cubicBezTo>
                    <a:pt x="252" y="135"/>
                    <a:pt x="251" y="137"/>
                    <a:pt x="248" y="137"/>
                  </a:cubicBezTo>
                  <a:cubicBezTo>
                    <a:pt x="244" y="136"/>
                    <a:pt x="237" y="137"/>
                    <a:pt x="231" y="137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29" y="137"/>
                    <a:pt x="228" y="137"/>
                    <a:pt x="227" y="137"/>
                  </a:cubicBezTo>
                  <a:cubicBezTo>
                    <a:pt x="227" y="137"/>
                    <a:pt x="227" y="137"/>
                    <a:pt x="227" y="137"/>
                  </a:cubicBezTo>
                  <a:cubicBezTo>
                    <a:pt x="226" y="136"/>
                    <a:pt x="225" y="136"/>
                    <a:pt x="223" y="136"/>
                  </a:cubicBezTo>
                  <a:cubicBezTo>
                    <a:pt x="223" y="136"/>
                    <a:pt x="223" y="136"/>
                    <a:pt x="223" y="135"/>
                  </a:cubicBezTo>
                  <a:cubicBezTo>
                    <a:pt x="222" y="135"/>
                    <a:pt x="220" y="135"/>
                    <a:pt x="220" y="134"/>
                  </a:cubicBezTo>
                  <a:cubicBezTo>
                    <a:pt x="219" y="134"/>
                    <a:pt x="219" y="134"/>
                    <a:pt x="219" y="134"/>
                  </a:cubicBezTo>
                  <a:cubicBezTo>
                    <a:pt x="219" y="134"/>
                    <a:pt x="219" y="133"/>
                    <a:pt x="219" y="133"/>
                  </a:cubicBezTo>
                  <a:cubicBezTo>
                    <a:pt x="219" y="134"/>
                    <a:pt x="219" y="133"/>
                    <a:pt x="219" y="133"/>
                  </a:cubicBezTo>
                  <a:cubicBezTo>
                    <a:pt x="218" y="132"/>
                    <a:pt x="217" y="133"/>
                    <a:pt x="216" y="133"/>
                  </a:cubicBezTo>
                  <a:cubicBezTo>
                    <a:pt x="216" y="134"/>
                    <a:pt x="216" y="134"/>
                    <a:pt x="216" y="134"/>
                  </a:cubicBezTo>
                  <a:cubicBezTo>
                    <a:pt x="216" y="134"/>
                    <a:pt x="216" y="134"/>
                    <a:pt x="215" y="134"/>
                  </a:cubicBezTo>
                  <a:cubicBezTo>
                    <a:pt x="215" y="134"/>
                    <a:pt x="215" y="135"/>
                    <a:pt x="215" y="135"/>
                  </a:cubicBezTo>
                  <a:cubicBezTo>
                    <a:pt x="215" y="137"/>
                    <a:pt x="213" y="137"/>
                    <a:pt x="211" y="136"/>
                  </a:cubicBezTo>
                  <a:cubicBezTo>
                    <a:pt x="210" y="136"/>
                    <a:pt x="211" y="135"/>
                    <a:pt x="210" y="135"/>
                  </a:cubicBezTo>
                  <a:cubicBezTo>
                    <a:pt x="210" y="134"/>
                    <a:pt x="210" y="133"/>
                    <a:pt x="210" y="132"/>
                  </a:cubicBezTo>
                  <a:cubicBezTo>
                    <a:pt x="207" y="132"/>
                    <a:pt x="205" y="131"/>
                    <a:pt x="201" y="132"/>
                  </a:cubicBezTo>
                  <a:cubicBezTo>
                    <a:pt x="200" y="132"/>
                    <a:pt x="200" y="134"/>
                    <a:pt x="198" y="133"/>
                  </a:cubicBezTo>
                  <a:cubicBezTo>
                    <a:pt x="197" y="133"/>
                    <a:pt x="197" y="132"/>
                    <a:pt x="197" y="132"/>
                  </a:cubicBezTo>
                  <a:cubicBezTo>
                    <a:pt x="196" y="131"/>
                    <a:pt x="196" y="130"/>
                    <a:pt x="194" y="130"/>
                  </a:cubicBezTo>
                  <a:cubicBezTo>
                    <a:pt x="191" y="130"/>
                    <a:pt x="192" y="133"/>
                    <a:pt x="189" y="132"/>
                  </a:cubicBezTo>
                  <a:cubicBezTo>
                    <a:pt x="186" y="133"/>
                    <a:pt x="187" y="131"/>
                    <a:pt x="185" y="131"/>
                  </a:cubicBezTo>
                  <a:cubicBezTo>
                    <a:pt x="183" y="131"/>
                    <a:pt x="182" y="130"/>
                    <a:pt x="179" y="130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79" y="129"/>
                    <a:pt x="177" y="129"/>
                    <a:pt x="177" y="128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6" y="126"/>
                    <a:pt x="174" y="127"/>
                    <a:pt x="174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3" y="124"/>
                    <a:pt x="172" y="123"/>
                    <a:pt x="172" y="122"/>
                  </a:cubicBezTo>
                  <a:cubicBezTo>
                    <a:pt x="172" y="122"/>
                    <a:pt x="172" y="122"/>
                    <a:pt x="172" y="122"/>
                  </a:cubicBezTo>
                  <a:cubicBezTo>
                    <a:pt x="172" y="122"/>
                    <a:pt x="172" y="121"/>
                    <a:pt x="171" y="120"/>
                  </a:cubicBezTo>
                  <a:cubicBezTo>
                    <a:pt x="169" y="120"/>
                    <a:pt x="167" y="120"/>
                    <a:pt x="165" y="120"/>
                  </a:cubicBezTo>
                  <a:cubicBezTo>
                    <a:pt x="165" y="120"/>
                    <a:pt x="165" y="120"/>
                    <a:pt x="165" y="120"/>
                  </a:cubicBezTo>
                  <a:cubicBezTo>
                    <a:pt x="164" y="121"/>
                    <a:pt x="163" y="122"/>
                    <a:pt x="162" y="123"/>
                  </a:cubicBezTo>
                  <a:cubicBezTo>
                    <a:pt x="162" y="123"/>
                    <a:pt x="161" y="122"/>
                    <a:pt x="161" y="122"/>
                  </a:cubicBezTo>
                  <a:cubicBezTo>
                    <a:pt x="161" y="122"/>
                    <a:pt x="161" y="122"/>
                    <a:pt x="161" y="122"/>
                  </a:cubicBezTo>
                  <a:cubicBezTo>
                    <a:pt x="160" y="122"/>
                    <a:pt x="160" y="123"/>
                    <a:pt x="160" y="123"/>
                  </a:cubicBezTo>
                  <a:cubicBezTo>
                    <a:pt x="160" y="123"/>
                    <a:pt x="158" y="122"/>
                    <a:pt x="158" y="124"/>
                  </a:cubicBezTo>
                  <a:cubicBezTo>
                    <a:pt x="158" y="124"/>
                    <a:pt x="158" y="125"/>
                    <a:pt x="158" y="125"/>
                  </a:cubicBezTo>
                  <a:cubicBezTo>
                    <a:pt x="157" y="124"/>
                    <a:pt x="156" y="126"/>
                    <a:pt x="157" y="126"/>
                  </a:cubicBezTo>
                  <a:cubicBezTo>
                    <a:pt x="158" y="125"/>
                    <a:pt x="158" y="125"/>
                    <a:pt x="159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62" y="125"/>
                    <a:pt x="163" y="125"/>
                    <a:pt x="164" y="124"/>
                  </a:cubicBezTo>
                  <a:cubicBezTo>
                    <a:pt x="165" y="124"/>
                    <a:pt x="165" y="125"/>
                    <a:pt x="166" y="125"/>
                  </a:cubicBezTo>
                  <a:cubicBezTo>
                    <a:pt x="167" y="125"/>
                    <a:pt x="168" y="125"/>
                    <a:pt x="169" y="125"/>
                  </a:cubicBezTo>
                  <a:cubicBezTo>
                    <a:pt x="169" y="128"/>
                    <a:pt x="171" y="127"/>
                    <a:pt x="171" y="129"/>
                  </a:cubicBezTo>
                  <a:cubicBezTo>
                    <a:pt x="171" y="129"/>
                    <a:pt x="170" y="130"/>
                    <a:pt x="170" y="131"/>
                  </a:cubicBezTo>
                  <a:cubicBezTo>
                    <a:pt x="171" y="131"/>
                    <a:pt x="171" y="132"/>
                    <a:pt x="171" y="132"/>
                  </a:cubicBezTo>
                  <a:cubicBezTo>
                    <a:pt x="171" y="133"/>
                    <a:pt x="173" y="133"/>
                    <a:pt x="174" y="134"/>
                  </a:cubicBezTo>
                  <a:cubicBezTo>
                    <a:pt x="174" y="134"/>
                    <a:pt x="174" y="135"/>
                    <a:pt x="174" y="135"/>
                  </a:cubicBezTo>
                  <a:cubicBezTo>
                    <a:pt x="175" y="135"/>
                    <a:pt x="177" y="136"/>
                    <a:pt x="178" y="136"/>
                  </a:cubicBezTo>
                  <a:cubicBezTo>
                    <a:pt x="178" y="136"/>
                    <a:pt x="178" y="136"/>
                    <a:pt x="178" y="136"/>
                  </a:cubicBezTo>
                  <a:cubicBezTo>
                    <a:pt x="179" y="136"/>
                    <a:pt x="179" y="137"/>
                    <a:pt x="181" y="136"/>
                  </a:cubicBezTo>
                  <a:cubicBezTo>
                    <a:pt x="181" y="137"/>
                    <a:pt x="179" y="138"/>
                    <a:pt x="180" y="138"/>
                  </a:cubicBezTo>
                  <a:cubicBezTo>
                    <a:pt x="180" y="138"/>
                    <a:pt x="181" y="138"/>
                    <a:pt x="181" y="138"/>
                  </a:cubicBezTo>
                  <a:cubicBezTo>
                    <a:pt x="181" y="138"/>
                    <a:pt x="181" y="138"/>
                    <a:pt x="181" y="138"/>
                  </a:cubicBezTo>
                  <a:cubicBezTo>
                    <a:pt x="184" y="138"/>
                    <a:pt x="188" y="137"/>
                    <a:pt x="189" y="139"/>
                  </a:cubicBezTo>
                  <a:cubicBezTo>
                    <a:pt x="189" y="140"/>
                    <a:pt x="188" y="140"/>
                    <a:pt x="187" y="140"/>
                  </a:cubicBezTo>
                  <a:cubicBezTo>
                    <a:pt x="187" y="141"/>
                    <a:pt x="187" y="141"/>
                    <a:pt x="186" y="141"/>
                  </a:cubicBezTo>
                  <a:cubicBezTo>
                    <a:pt x="186" y="143"/>
                    <a:pt x="183" y="142"/>
                    <a:pt x="183" y="143"/>
                  </a:cubicBezTo>
                  <a:cubicBezTo>
                    <a:pt x="187" y="143"/>
                    <a:pt x="187" y="143"/>
                    <a:pt x="187" y="143"/>
                  </a:cubicBezTo>
                  <a:cubicBezTo>
                    <a:pt x="187" y="145"/>
                    <a:pt x="188" y="145"/>
                    <a:pt x="190" y="145"/>
                  </a:cubicBezTo>
                  <a:cubicBezTo>
                    <a:pt x="192" y="145"/>
                    <a:pt x="192" y="145"/>
                    <a:pt x="192" y="145"/>
                  </a:cubicBezTo>
                  <a:cubicBezTo>
                    <a:pt x="194" y="146"/>
                    <a:pt x="194" y="143"/>
                    <a:pt x="196" y="143"/>
                  </a:cubicBezTo>
                  <a:cubicBezTo>
                    <a:pt x="197" y="145"/>
                    <a:pt x="197" y="145"/>
                    <a:pt x="198" y="146"/>
                  </a:cubicBezTo>
                  <a:cubicBezTo>
                    <a:pt x="198" y="147"/>
                    <a:pt x="197" y="147"/>
                    <a:pt x="197" y="147"/>
                  </a:cubicBezTo>
                  <a:cubicBezTo>
                    <a:pt x="197" y="148"/>
                    <a:pt x="199" y="148"/>
                    <a:pt x="199" y="150"/>
                  </a:cubicBezTo>
                  <a:cubicBezTo>
                    <a:pt x="197" y="150"/>
                    <a:pt x="197" y="150"/>
                    <a:pt x="197" y="151"/>
                  </a:cubicBezTo>
                  <a:cubicBezTo>
                    <a:pt x="196" y="151"/>
                    <a:pt x="196" y="151"/>
                    <a:pt x="196" y="151"/>
                  </a:cubicBezTo>
                  <a:cubicBezTo>
                    <a:pt x="196" y="151"/>
                    <a:pt x="196" y="151"/>
                    <a:pt x="195" y="151"/>
                  </a:cubicBezTo>
                  <a:cubicBezTo>
                    <a:pt x="195" y="152"/>
                    <a:pt x="195" y="152"/>
                    <a:pt x="194" y="153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92" y="152"/>
                    <a:pt x="192" y="155"/>
                    <a:pt x="191" y="155"/>
                  </a:cubicBezTo>
                  <a:cubicBezTo>
                    <a:pt x="191" y="155"/>
                    <a:pt x="191" y="155"/>
                    <a:pt x="191" y="155"/>
                  </a:cubicBezTo>
                  <a:cubicBezTo>
                    <a:pt x="191" y="155"/>
                    <a:pt x="191" y="156"/>
                    <a:pt x="192" y="156"/>
                  </a:cubicBezTo>
                  <a:cubicBezTo>
                    <a:pt x="192" y="155"/>
                    <a:pt x="192" y="155"/>
                    <a:pt x="193" y="155"/>
                  </a:cubicBezTo>
                  <a:cubicBezTo>
                    <a:pt x="194" y="155"/>
                    <a:pt x="194" y="154"/>
                    <a:pt x="194" y="154"/>
                  </a:cubicBezTo>
                  <a:cubicBezTo>
                    <a:pt x="196" y="154"/>
                    <a:pt x="196" y="152"/>
                    <a:pt x="198" y="153"/>
                  </a:cubicBezTo>
                  <a:cubicBezTo>
                    <a:pt x="198" y="151"/>
                    <a:pt x="200" y="152"/>
                    <a:pt x="199" y="150"/>
                  </a:cubicBezTo>
                  <a:cubicBezTo>
                    <a:pt x="200" y="150"/>
                    <a:pt x="200" y="149"/>
                    <a:pt x="200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202" y="150"/>
                  </a:cubicBezTo>
                  <a:cubicBezTo>
                    <a:pt x="202" y="150"/>
                    <a:pt x="202" y="150"/>
                    <a:pt x="202" y="150"/>
                  </a:cubicBezTo>
                  <a:cubicBezTo>
                    <a:pt x="202" y="152"/>
                    <a:pt x="203" y="151"/>
                    <a:pt x="204" y="152"/>
                  </a:cubicBezTo>
                  <a:cubicBezTo>
                    <a:pt x="204" y="152"/>
                    <a:pt x="204" y="152"/>
                    <a:pt x="204" y="152"/>
                  </a:cubicBezTo>
                  <a:cubicBezTo>
                    <a:pt x="204" y="152"/>
                    <a:pt x="204" y="152"/>
                    <a:pt x="204" y="153"/>
                  </a:cubicBezTo>
                  <a:cubicBezTo>
                    <a:pt x="207" y="153"/>
                    <a:pt x="206" y="150"/>
                    <a:pt x="209" y="151"/>
                  </a:cubicBezTo>
                  <a:cubicBezTo>
                    <a:pt x="210" y="152"/>
                    <a:pt x="211" y="153"/>
                    <a:pt x="213" y="153"/>
                  </a:cubicBezTo>
                  <a:cubicBezTo>
                    <a:pt x="213" y="153"/>
                    <a:pt x="213" y="153"/>
                    <a:pt x="213" y="153"/>
                  </a:cubicBezTo>
                  <a:cubicBezTo>
                    <a:pt x="215" y="152"/>
                    <a:pt x="215" y="155"/>
                    <a:pt x="216" y="155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8" y="156"/>
                    <a:pt x="219" y="156"/>
                    <a:pt x="220" y="156"/>
                  </a:cubicBezTo>
                  <a:cubicBezTo>
                    <a:pt x="220" y="157"/>
                    <a:pt x="220" y="157"/>
                    <a:pt x="220" y="157"/>
                  </a:cubicBezTo>
                  <a:cubicBezTo>
                    <a:pt x="222" y="157"/>
                    <a:pt x="222" y="158"/>
                    <a:pt x="223" y="159"/>
                  </a:cubicBezTo>
                  <a:cubicBezTo>
                    <a:pt x="223" y="159"/>
                    <a:pt x="223" y="159"/>
                    <a:pt x="223" y="159"/>
                  </a:cubicBezTo>
                  <a:cubicBezTo>
                    <a:pt x="224" y="160"/>
                    <a:pt x="225" y="161"/>
                    <a:pt x="225" y="163"/>
                  </a:cubicBezTo>
                  <a:cubicBezTo>
                    <a:pt x="226" y="163"/>
                    <a:pt x="227" y="163"/>
                    <a:pt x="228" y="164"/>
                  </a:cubicBezTo>
                  <a:cubicBezTo>
                    <a:pt x="228" y="165"/>
                    <a:pt x="229" y="166"/>
                    <a:pt x="230" y="167"/>
                  </a:cubicBezTo>
                  <a:cubicBezTo>
                    <a:pt x="230" y="169"/>
                    <a:pt x="233" y="169"/>
                    <a:pt x="232" y="171"/>
                  </a:cubicBezTo>
                  <a:cubicBezTo>
                    <a:pt x="231" y="171"/>
                    <a:pt x="230" y="171"/>
                    <a:pt x="229" y="171"/>
                  </a:cubicBezTo>
                  <a:cubicBezTo>
                    <a:pt x="229" y="171"/>
                    <a:pt x="229" y="171"/>
                    <a:pt x="229" y="170"/>
                  </a:cubicBezTo>
                  <a:cubicBezTo>
                    <a:pt x="229" y="169"/>
                    <a:pt x="227" y="171"/>
                    <a:pt x="227" y="169"/>
                  </a:cubicBezTo>
                  <a:cubicBezTo>
                    <a:pt x="226" y="171"/>
                    <a:pt x="228" y="171"/>
                    <a:pt x="228" y="172"/>
                  </a:cubicBezTo>
                  <a:cubicBezTo>
                    <a:pt x="228" y="172"/>
                    <a:pt x="228" y="172"/>
                    <a:pt x="229" y="172"/>
                  </a:cubicBezTo>
                  <a:cubicBezTo>
                    <a:pt x="229" y="172"/>
                    <a:pt x="229" y="172"/>
                    <a:pt x="229" y="172"/>
                  </a:cubicBezTo>
                  <a:cubicBezTo>
                    <a:pt x="229" y="173"/>
                    <a:pt x="229" y="173"/>
                    <a:pt x="229" y="173"/>
                  </a:cubicBezTo>
                  <a:cubicBezTo>
                    <a:pt x="230" y="174"/>
                    <a:pt x="232" y="175"/>
                    <a:pt x="231" y="176"/>
                  </a:cubicBezTo>
                  <a:cubicBezTo>
                    <a:pt x="231" y="176"/>
                    <a:pt x="231" y="176"/>
                    <a:pt x="231" y="176"/>
                  </a:cubicBezTo>
                  <a:cubicBezTo>
                    <a:pt x="231" y="178"/>
                    <a:pt x="231" y="178"/>
                    <a:pt x="231" y="180"/>
                  </a:cubicBezTo>
                  <a:cubicBezTo>
                    <a:pt x="230" y="183"/>
                    <a:pt x="233" y="182"/>
                    <a:pt x="232" y="184"/>
                  </a:cubicBezTo>
                  <a:cubicBezTo>
                    <a:pt x="232" y="184"/>
                    <a:pt x="231" y="184"/>
                    <a:pt x="231" y="184"/>
                  </a:cubicBezTo>
                  <a:cubicBezTo>
                    <a:pt x="231" y="184"/>
                    <a:pt x="231" y="184"/>
                    <a:pt x="231" y="184"/>
                  </a:cubicBezTo>
                  <a:cubicBezTo>
                    <a:pt x="229" y="184"/>
                    <a:pt x="229" y="187"/>
                    <a:pt x="228" y="186"/>
                  </a:cubicBezTo>
                  <a:cubicBezTo>
                    <a:pt x="228" y="186"/>
                    <a:pt x="228" y="187"/>
                    <a:pt x="228" y="187"/>
                  </a:cubicBezTo>
                  <a:cubicBezTo>
                    <a:pt x="227" y="187"/>
                    <a:pt x="227" y="187"/>
                    <a:pt x="226" y="188"/>
                  </a:cubicBezTo>
                  <a:cubicBezTo>
                    <a:pt x="227" y="188"/>
                    <a:pt x="227" y="188"/>
                    <a:pt x="227" y="189"/>
                  </a:cubicBezTo>
                  <a:cubicBezTo>
                    <a:pt x="228" y="189"/>
                    <a:pt x="228" y="189"/>
                    <a:pt x="228" y="189"/>
                  </a:cubicBezTo>
                  <a:cubicBezTo>
                    <a:pt x="228" y="189"/>
                    <a:pt x="228" y="189"/>
                    <a:pt x="228" y="189"/>
                  </a:cubicBezTo>
                  <a:cubicBezTo>
                    <a:pt x="229" y="190"/>
                    <a:pt x="229" y="190"/>
                    <a:pt x="230" y="190"/>
                  </a:cubicBezTo>
                  <a:cubicBezTo>
                    <a:pt x="230" y="191"/>
                    <a:pt x="230" y="191"/>
                    <a:pt x="230" y="191"/>
                  </a:cubicBezTo>
                  <a:cubicBezTo>
                    <a:pt x="230" y="192"/>
                    <a:pt x="232" y="193"/>
                    <a:pt x="232" y="194"/>
                  </a:cubicBezTo>
                  <a:cubicBezTo>
                    <a:pt x="232" y="194"/>
                    <a:pt x="232" y="194"/>
                    <a:pt x="233" y="194"/>
                  </a:cubicBezTo>
                  <a:cubicBezTo>
                    <a:pt x="233" y="195"/>
                    <a:pt x="234" y="195"/>
                    <a:pt x="234" y="195"/>
                  </a:cubicBezTo>
                  <a:cubicBezTo>
                    <a:pt x="234" y="195"/>
                    <a:pt x="234" y="196"/>
                    <a:pt x="234" y="196"/>
                  </a:cubicBezTo>
                  <a:cubicBezTo>
                    <a:pt x="234" y="197"/>
                    <a:pt x="236" y="198"/>
                    <a:pt x="236" y="199"/>
                  </a:cubicBezTo>
                  <a:cubicBezTo>
                    <a:pt x="236" y="199"/>
                    <a:pt x="236" y="199"/>
                    <a:pt x="236" y="199"/>
                  </a:cubicBezTo>
                  <a:cubicBezTo>
                    <a:pt x="237" y="199"/>
                    <a:pt x="237" y="200"/>
                    <a:pt x="238" y="200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38" y="201"/>
                    <a:pt x="239" y="201"/>
                    <a:pt x="239" y="202"/>
                  </a:cubicBezTo>
                  <a:cubicBezTo>
                    <a:pt x="238" y="202"/>
                    <a:pt x="238" y="204"/>
                    <a:pt x="238" y="205"/>
                  </a:cubicBezTo>
                  <a:cubicBezTo>
                    <a:pt x="239" y="205"/>
                    <a:pt x="239" y="205"/>
                    <a:pt x="240" y="205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241" y="205"/>
                    <a:pt x="242" y="206"/>
                    <a:pt x="243" y="207"/>
                  </a:cubicBezTo>
                  <a:cubicBezTo>
                    <a:pt x="243" y="207"/>
                    <a:pt x="243" y="207"/>
                    <a:pt x="243" y="207"/>
                  </a:cubicBezTo>
                  <a:cubicBezTo>
                    <a:pt x="244" y="208"/>
                    <a:pt x="245" y="209"/>
                    <a:pt x="244" y="210"/>
                  </a:cubicBezTo>
                  <a:cubicBezTo>
                    <a:pt x="244" y="211"/>
                    <a:pt x="244" y="211"/>
                    <a:pt x="244" y="211"/>
                  </a:cubicBezTo>
                  <a:cubicBezTo>
                    <a:pt x="243" y="211"/>
                    <a:pt x="243" y="211"/>
                    <a:pt x="242" y="211"/>
                  </a:cubicBezTo>
                  <a:cubicBezTo>
                    <a:pt x="243" y="212"/>
                    <a:pt x="242" y="213"/>
                    <a:pt x="242" y="213"/>
                  </a:cubicBezTo>
                  <a:cubicBezTo>
                    <a:pt x="243" y="213"/>
                    <a:pt x="244" y="213"/>
                    <a:pt x="244" y="212"/>
                  </a:cubicBezTo>
                  <a:cubicBezTo>
                    <a:pt x="245" y="212"/>
                    <a:pt x="245" y="210"/>
                    <a:pt x="246" y="212"/>
                  </a:cubicBezTo>
                  <a:cubicBezTo>
                    <a:pt x="246" y="213"/>
                    <a:pt x="245" y="214"/>
                    <a:pt x="245" y="216"/>
                  </a:cubicBezTo>
                  <a:cubicBezTo>
                    <a:pt x="245" y="217"/>
                    <a:pt x="246" y="217"/>
                    <a:pt x="247" y="217"/>
                  </a:cubicBezTo>
                  <a:cubicBezTo>
                    <a:pt x="247" y="217"/>
                    <a:pt x="248" y="218"/>
                    <a:pt x="248" y="219"/>
                  </a:cubicBezTo>
                  <a:cubicBezTo>
                    <a:pt x="248" y="220"/>
                    <a:pt x="247" y="219"/>
                    <a:pt x="247" y="220"/>
                  </a:cubicBezTo>
                  <a:cubicBezTo>
                    <a:pt x="247" y="221"/>
                    <a:pt x="246" y="221"/>
                    <a:pt x="246" y="222"/>
                  </a:cubicBezTo>
                  <a:cubicBezTo>
                    <a:pt x="247" y="222"/>
                    <a:pt x="247" y="222"/>
                    <a:pt x="248" y="222"/>
                  </a:cubicBezTo>
                  <a:cubicBezTo>
                    <a:pt x="248" y="222"/>
                    <a:pt x="248" y="222"/>
                    <a:pt x="248" y="222"/>
                  </a:cubicBezTo>
                  <a:cubicBezTo>
                    <a:pt x="249" y="221"/>
                    <a:pt x="250" y="221"/>
                    <a:pt x="252" y="221"/>
                  </a:cubicBezTo>
                  <a:cubicBezTo>
                    <a:pt x="252" y="221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3"/>
                    <a:pt x="254" y="223"/>
                    <a:pt x="254" y="224"/>
                  </a:cubicBezTo>
                  <a:cubicBezTo>
                    <a:pt x="254" y="224"/>
                    <a:pt x="254" y="225"/>
                    <a:pt x="254" y="225"/>
                  </a:cubicBezTo>
                  <a:cubicBezTo>
                    <a:pt x="254" y="225"/>
                    <a:pt x="255" y="226"/>
                    <a:pt x="255" y="226"/>
                  </a:cubicBezTo>
                  <a:cubicBezTo>
                    <a:pt x="257" y="226"/>
                    <a:pt x="258" y="228"/>
                    <a:pt x="260" y="228"/>
                  </a:cubicBezTo>
                  <a:cubicBezTo>
                    <a:pt x="260" y="227"/>
                    <a:pt x="261" y="227"/>
                    <a:pt x="262" y="227"/>
                  </a:cubicBezTo>
                  <a:cubicBezTo>
                    <a:pt x="262" y="226"/>
                    <a:pt x="263" y="226"/>
                    <a:pt x="263" y="224"/>
                  </a:cubicBezTo>
                  <a:cubicBezTo>
                    <a:pt x="262" y="224"/>
                    <a:pt x="263" y="223"/>
                    <a:pt x="263" y="223"/>
                  </a:cubicBezTo>
                  <a:cubicBezTo>
                    <a:pt x="265" y="223"/>
                    <a:pt x="265" y="223"/>
                    <a:pt x="266" y="224"/>
                  </a:cubicBezTo>
                  <a:cubicBezTo>
                    <a:pt x="267" y="224"/>
                    <a:pt x="267" y="224"/>
                    <a:pt x="267" y="224"/>
                  </a:cubicBezTo>
                  <a:cubicBezTo>
                    <a:pt x="268" y="224"/>
                    <a:pt x="269" y="225"/>
                    <a:pt x="270" y="226"/>
                  </a:cubicBezTo>
                  <a:cubicBezTo>
                    <a:pt x="270" y="226"/>
                    <a:pt x="270" y="226"/>
                    <a:pt x="270" y="227"/>
                  </a:cubicBezTo>
                  <a:cubicBezTo>
                    <a:pt x="271" y="227"/>
                    <a:pt x="272" y="227"/>
                    <a:pt x="272" y="227"/>
                  </a:cubicBezTo>
                  <a:cubicBezTo>
                    <a:pt x="272" y="227"/>
                    <a:pt x="272" y="227"/>
                    <a:pt x="272" y="228"/>
                  </a:cubicBezTo>
                  <a:cubicBezTo>
                    <a:pt x="272" y="228"/>
                    <a:pt x="272" y="228"/>
                    <a:pt x="272" y="228"/>
                  </a:cubicBezTo>
                  <a:cubicBezTo>
                    <a:pt x="273" y="229"/>
                    <a:pt x="273" y="228"/>
                    <a:pt x="273" y="228"/>
                  </a:cubicBezTo>
                  <a:cubicBezTo>
                    <a:pt x="273" y="227"/>
                    <a:pt x="273" y="226"/>
                    <a:pt x="275" y="226"/>
                  </a:cubicBezTo>
                  <a:cubicBezTo>
                    <a:pt x="276" y="227"/>
                    <a:pt x="277" y="228"/>
                    <a:pt x="278" y="228"/>
                  </a:cubicBezTo>
                  <a:cubicBezTo>
                    <a:pt x="278" y="229"/>
                    <a:pt x="278" y="229"/>
                    <a:pt x="279" y="229"/>
                  </a:cubicBezTo>
                  <a:cubicBezTo>
                    <a:pt x="279" y="231"/>
                    <a:pt x="281" y="231"/>
                    <a:pt x="282" y="232"/>
                  </a:cubicBezTo>
                  <a:cubicBezTo>
                    <a:pt x="282" y="232"/>
                    <a:pt x="282" y="232"/>
                    <a:pt x="282" y="232"/>
                  </a:cubicBezTo>
                  <a:cubicBezTo>
                    <a:pt x="283" y="233"/>
                    <a:pt x="282" y="235"/>
                    <a:pt x="284" y="235"/>
                  </a:cubicBezTo>
                  <a:cubicBezTo>
                    <a:pt x="284" y="235"/>
                    <a:pt x="284" y="235"/>
                    <a:pt x="285" y="235"/>
                  </a:cubicBezTo>
                  <a:cubicBezTo>
                    <a:pt x="285" y="235"/>
                    <a:pt x="286" y="235"/>
                    <a:pt x="286" y="235"/>
                  </a:cubicBezTo>
                  <a:cubicBezTo>
                    <a:pt x="290" y="235"/>
                    <a:pt x="292" y="237"/>
                    <a:pt x="295" y="235"/>
                  </a:cubicBezTo>
                  <a:cubicBezTo>
                    <a:pt x="295" y="235"/>
                    <a:pt x="295" y="234"/>
                    <a:pt x="295" y="234"/>
                  </a:cubicBezTo>
                  <a:cubicBezTo>
                    <a:pt x="298" y="235"/>
                    <a:pt x="298" y="233"/>
                    <a:pt x="300" y="233"/>
                  </a:cubicBezTo>
                  <a:cubicBezTo>
                    <a:pt x="302" y="234"/>
                    <a:pt x="303" y="236"/>
                    <a:pt x="306" y="236"/>
                  </a:cubicBezTo>
                  <a:cubicBezTo>
                    <a:pt x="306" y="236"/>
                    <a:pt x="306" y="235"/>
                    <a:pt x="307" y="235"/>
                  </a:cubicBezTo>
                  <a:cubicBezTo>
                    <a:pt x="307" y="235"/>
                    <a:pt x="308" y="235"/>
                    <a:pt x="309" y="235"/>
                  </a:cubicBezTo>
                  <a:cubicBezTo>
                    <a:pt x="308" y="232"/>
                    <a:pt x="309" y="230"/>
                    <a:pt x="309" y="228"/>
                  </a:cubicBezTo>
                  <a:cubicBezTo>
                    <a:pt x="311" y="227"/>
                    <a:pt x="314" y="228"/>
                    <a:pt x="314" y="225"/>
                  </a:cubicBezTo>
                  <a:cubicBezTo>
                    <a:pt x="315" y="225"/>
                    <a:pt x="315" y="224"/>
                    <a:pt x="314" y="224"/>
                  </a:cubicBezTo>
                  <a:cubicBezTo>
                    <a:pt x="314" y="224"/>
                    <a:pt x="314" y="223"/>
                    <a:pt x="314" y="223"/>
                  </a:cubicBezTo>
                  <a:cubicBezTo>
                    <a:pt x="314" y="221"/>
                    <a:pt x="313" y="221"/>
                    <a:pt x="313" y="219"/>
                  </a:cubicBezTo>
                  <a:cubicBezTo>
                    <a:pt x="309" y="219"/>
                    <a:pt x="308" y="216"/>
                    <a:pt x="309" y="212"/>
                  </a:cubicBezTo>
                  <a:cubicBezTo>
                    <a:pt x="309" y="211"/>
                    <a:pt x="308" y="211"/>
                    <a:pt x="308" y="211"/>
                  </a:cubicBezTo>
                  <a:cubicBezTo>
                    <a:pt x="306" y="211"/>
                    <a:pt x="305" y="211"/>
                    <a:pt x="305" y="210"/>
                  </a:cubicBezTo>
                  <a:cubicBezTo>
                    <a:pt x="305" y="209"/>
                    <a:pt x="305" y="209"/>
                    <a:pt x="304" y="209"/>
                  </a:cubicBezTo>
                  <a:cubicBezTo>
                    <a:pt x="304" y="208"/>
                    <a:pt x="304" y="208"/>
                    <a:pt x="304" y="207"/>
                  </a:cubicBezTo>
                  <a:cubicBezTo>
                    <a:pt x="303" y="207"/>
                    <a:pt x="302" y="207"/>
                    <a:pt x="302" y="208"/>
                  </a:cubicBezTo>
                  <a:cubicBezTo>
                    <a:pt x="300" y="208"/>
                    <a:pt x="304" y="208"/>
                    <a:pt x="302" y="210"/>
                  </a:cubicBezTo>
                  <a:cubicBezTo>
                    <a:pt x="301" y="210"/>
                    <a:pt x="298" y="211"/>
                    <a:pt x="298" y="210"/>
                  </a:cubicBezTo>
                  <a:cubicBezTo>
                    <a:pt x="296" y="210"/>
                    <a:pt x="295" y="210"/>
                    <a:pt x="295" y="211"/>
                  </a:cubicBezTo>
                  <a:cubicBezTo>
                    <a:pt x="296" y="211"/>
                    <a:pt x="297" y="211"/>
                    <a:pt x="297" y="212"/>
                  </a:cubicBezTo>
                  <a:cubicBezTo>
                    <a:pt x="297" y="212"/>
                    <a:pt x="296" y="212"/>
                    <a:pt x="296" y="212"/>
                  </a:cubicBezTo>
                  <a:cubicBezTo>
                    <a:pt x="296" y="212"/>
                    <a:pt x="295" y="212"/>
                    <a:pt x="295" y="212"/>
                  </a:cubicBezTo>
                  <a:cubicBezTo>
                    <a:pt x="294" y="213"/>
                    <a:pt x="294" y="212"/>
                    <a:pt x="293" y="212"/>
                  </a:cubicBezTo>
                  <a:cubicBezTo>
                    <a:pt x="292" y="211"/>
                    <a:pt x="292" y="210"/>
                    <a:pt x="290" y="210"/>
                  </a:cubicBezTo>
                  <a:cubicBezTo>
                    <a:pt x="290" y="209"/>
                    <a:pt x="287" y="210"/>
                    <a:pt x="287" y="208"/>
                  </a:cubicBezTo>
                  <a:cubicBezTo>
                    <a:pt x="286" y="208"/>
                    <a:pt x="285" y="207"/>
                    <a:pt x="284" y="207"/>
                  </a:cubicBezTo>
                  <a:cubicBezTo>
                    <a:pt x="283" y="206"/>
                    <a:pt x="283" y="205"/>
                    <a:pt x="282" y="205"/>
                  </a:cubicBezTo>
                  <a:cubicBezTo>
                    <a:pt x="282" y="203"/>
                    <a:pt x="280" y="203"/>
                    <a:pt x="280" y="202"/>
                  </a:cubicBezTo>
                  <a:cubicBezTo>
                    <a:pt x="278" y="202"/>
                    <a:pt x="277" y="203"/>
                    <a:pt x="275" y="203"/>
                  </a:cubicBezTo>
                  <a:cubicBezTo>
                    <a:pt x="275" y="201"/>
                    <a:pt x="275" y="201"/>
                    <a:pt x="274" y="201"/>
                  </a:cubicBezTo>
                  <a:cubicBezTo>
                    <a:pt x="274" y="199"/>
                    <a:pt x="273" y="199"/>
                    <a:pt x="272" y="198"/>
                  </a:cubicBezTo>
                  <a:cubicBezTo>
                    <a:pt x="272" y="196"/>
                    <a:pt x="270" y="196"/>
                    <a:pt x="270" y="193"/>
                  </a:cubicBezTo>
                  <a:cubicBezTo>
                    <a:pt x="271" y="193"/>
                    <a:pt x="273" y="193"/>
                    <a:pt x="273" y="194"/>
                  </a:cubicBezTo>
                  <a:cubicBezTo>
                    <a:pt x="274" y="193"/>
                    <a:pt x="275" y="193"/>
                    <a:pt x="276" y="192"/>
                  </a:cubicBezTo>
                  <a:cubicBezTo>
                    <a:pt x="276" y="190"/>
                    <a:pt x="275" y="189"/>
                    <a:pt x="275" y="187"/>
                  </a:cubicBezTo>
                  <a:cubicBezTo>
                    <a:pt x="275" y="185"/>
                    <a:pt x="273" y="185"/>
                    <a:pt x="273" y="183"/>
                  </a:cubicBezTo>
                  <a:cubicBezTo>
                    <a:pt x="274" y="181"/>
                    <a:pt x="276" y="181"/>
                    <a:pt x="277" y="180"/>
                  </a:cubicBezTo>
                  <a:cubicBezTo>
                    <a:pt x="281" y="181"/>
                    <a:pt x="282" y="179"/>
                    <a:pt x="285" y="179"/>
                  </a:cubicBezTo>
                  <a:cubicBezTo>
                    <a:pt x="287" y="179"/>
                    <a:pt x="289" y="181"/>
                    <a:pt x="292" y="181"/>
                  </a:cubicBezTo>
                  <a:cubicBezTo>
                    <a:pt x="292" y="181"/>
                    <a:pt x="292" y="181"/>
                    <a:pt x="292" y="181"/>
                  </a:cubicBezTo>
                  <a:cubicBezTo>
                    <a:pt x="293" y="182"/>
                    <a:pt x="294" y="183"/>
                    <a:pt x="294" y="184"/>
                  </a:cubicBezTo>
                  <a:cubicBezTo>
                    <a:pt x="294" y="184"/>
                    <a:pt x="294" y="184"/>
                    <a:pt x="294" y="184"/>
                  </a:cubicBezTo>
                  <a:cubicBezTo>
                    <a:pt x="294" y="184"/>
                    <a:pt x="294" y="184"/>
                    <a:pt x="294" y="185"/>
                  </a:cubicBezTo>
                  <a:cubicBezTo>
                    <a:pt x="295" y="184"/>
                    <a:pt x="296" y="185"/>
                    <a:pt x="297" y="185"/>
                  </a:cubicBezTo>
                  <a:cubicBezTo>
                    <a:pt x="298" y="185"/>
                    <a:pt x="298" y="187"/>
                    <a:pt x="300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303" y="186"/>
                    <a:pt x="307" y="186"/>
                    <a:pt x="307" y="187"/>
                  </a:cubicBezTo>
                  <a:cubicBezTo>
                    <a:pt x="307" y="189"/>
                    <a:pt x="305" y="188"/>
                    <a:pt x="305" y="189"/>
                  </a:cubicBezTo>
                  <a:cubicBezTo>
                    <a:pt x="305" y="190"/>
                    <a:pt x="304" y="190"/>
                    <a:pt x="304" y="191"/>
                  </a:cubicBezTo>
                  <a:cubicBezTo>
                    <a:pt x="304" y="191"/>
                    <a:pt x="303" y="192"/>
                    <a:pt x="303" y="192"/>
                  </a:cubicBezTo>
                  <a:cubicBezTo>
                    <a:pt x="303" y="193"/>
                    <a:pt x="303" y="193"/>
                    <a:pt x="304" y="193"/>
                  </a:cubicBezTo>
                  <a:cubicBezTo>
                    <a:pt x="305" y="193"/>
                    <a:pt x="304" y="192"/>
                    <a:pt x="304" y="192"/>
                  </a:cubicBezTo>
                  <a:cubicBezTo>
                    <a:pt x="305" y="191"/>
                    <a:pt x="305" y="191"/>
                    <a:pt x="305" y="191"/>
                  </a:cubicBezTo>
                  <a:cubicBezTo>
                    <a:pt x="306" y="191"/>
                    <a:pt x="306" y="189"/>
                    <a:pt x="308" y="189"/>
                  </a:cubicBezTo>
                  <a:cubicBezTo>
                    <a:pt x="308" y="189"/>
                    <a:pt x="308" y="189"/>
                    <a:pt x="308" y="189"/>
                  </a:cubicBezTo>
                  <a:cubicBezTo>
                    <a:pt x="309" y="189"/>
                    <a:pt x="310" y="190"/>
                    <a:pt x="311" y="190"/>
                  </a:cubicBezTo>
                  <a:cubicBezTo>
                    <a:pt x="311" y="189"/>
                    <a:pt x="311" y="189"/>
                    <a:pt x="311" y="189"/>
                  </a:cubicBezTo>
                  <a:cubicBezTo>
                    <a:pt x="310" y="189"/>
                    <a:pt x="309" y="189"/>
                    <a:pt x="309" y="188"/>
                  </a:cubicBezTo>
                  <a:cubicBezTo>
                    <a:pt x="309" y="188"/>
                    <a:pt x="307" y="186"/>
                    <a:pt x="309" y="186"/>
                  </a:cubicBezTo>
                  <a:cubicBezTo>
                    <a:pt x="309" y="186"/>
                    <a:pt x="310" y="185"/>
                    <a:pt x="310" y="186"/>
                  </a:cubicBezTo>
                  <a:cubicBezTo>
                    <a:pt x="311" y="186"/>
                    <a:pt x="311" y="187"/>
                    <a:pt x="313" y="187"/>
                  </a:cubicBezTo>
                  <a:cubicBezTo>
                    <a:pt x="318" y="184"/>
                    <a:pt x="323" y="185"/>
                    <a:pt x="329" y="185"/>
                  </a:cubicBezTo>
                  <a:cubicBezTo>
                    <a:pt x="331" y="186"/>
                    <a:pt x="332" y="188"/>
                    <a:pt x="334" y="188"/>
                  </a:cubicBezTo>
                  <a:cubicBezTo>
                    <a:pt x="335" y="187"/>
                    <a:pt x="335" y="187"/>
                    <a:pt x="336" y="187"/>
                  </a:cubicBezTo>
                  <a:cubicBezTo>
                    <a:pt x="336" y="187"/>
                    <a:pt x="336" y="186"/>
                    <a:pt x="336" y="186"/>
                  </a:cubicBezTo>
                  <a:cubicBezTo>
                    <a:pt x="337" y="186"/>
                    <a:pt x="337" y="186"/>
                    <a:pt x="337" y="186"/>
                  </a:cubicBezTo>
                  <a:cubicBezTo>
                    <a:pt x="337" y="184"/>
                    <a:pt x="337" y="183"/>
                    <a:pt x="337" y="182"/>
                  </a:cubicBezTo>
                  <a:cubicBezTo>
                    <a:pt x="337" y="182"/>
                    <a:pt x="337" y="182"/>
                    <a:pt x="337" y="182"/>
                  </a:cubicBezTo>
                  <a:cubicBezTo>
                    <a:pt x="337" y="181"/>
                    <a:pt x="338" y="181"/>
                    <a:pt x="338" y="181"/>
                  </a:cubicBezTo>
                  <a:cubicBezTo>
                    <a:pt x="338" y="182"/>
                    <a:pt x="339" y="181"/>
                    <a:pt x="339" y="182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0" y="183"/>
                    <a:pt x="342" y="182"/>
                    <a:pt x="343" y="182"/>
                  </a:cubicBezTo>
                  <a:cubicBezTo>
                    <a:pt x="343" y="184"/>
                    <a:pt x="345" y="184"/>
                    <a:pt x="346" y="185"/>
                  </a:cubicBezTo>
                  <a:cubicBezTo>
                    <a:pt x="346" y="185"/>
                    <a:pt x="346" y="185"/>
                    <a:pt x="346" y="185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45" y="183"/>
                    <a:pt x="345" y="183"/>
                    <a:pt x="345" y="183"/>
                  </a:cubicBezTo>
                  <a:cubicBezTo>
                    <a:pt x="344" y="183"/>
                    <a:pt x="344" y="181"/>
                    <a:pt x="342" y="182"/>
                  </a:cubicBezTo>
                  <a:cubicBezTo>
                    <a:pt x="343" y="180"/>
                    <a:pt x="340" y="180"/>
                    <a:pt x="341" y="178"/>
                  </a:cubicBezTo>
                  <a:cubicBezTo>
                    <a:pt x="341" y="178"/>
                    <a:pt x="342" y="178"/>
                    <a:pt x="342" y="178"/>
                  </a:cubicBezTo>
                  <a:cubicBezTo>
                    <a:pt x="342" y="178"/>
                    <a:pt x="342" y="179"/>
                    <a:pt x="342" y="179"/>
                  </a:cubicBezTo>
                  <a:cubicBezTo>
                    <a:pt x="342" y="179"/>
                    <a:pt x="343" y="180"/>
                    <a:pt x="343" y="180"/>
                  </a:cubicBezTo>
                  <a:cubicBezTo>
                    <a:pt x="343" y="180"/>
                    <a:pt x="344" y="180"/>
                    <a:pt x="344" y="180"/>
                  </a:cubicBezTo>
                  <a:cubicBezTo>
                    <a:pt x="345" y="180"/>
                    <a:pt x="345" y="180"/>
                    <a:pt x="346" y="179"/>
                  </a:cubicBezTo>
                  <a:cubicBezTo>
                    <a:pt x="346" y="179"/>
                    <a:pt x="346" y="179"/>
                    <a:pt x="346" y="179"/>
                  </a:cubicBezTo>
                  <a:cubicBezTo>
                    <a:pt x="345" y="179"/>
                    <a:pt x="344" y="178"/>
                    <a:pt x="344" y="178"/>
                  </a:cubicBezTo>
                  <a:cubicBezTo>
                    <a:pt x="342" y="178"/>
                    <a:pt x="340" y="176"/>
                    <a:pt x="342" y="176"/>
                  </a:cubicBezTo>
                  <a:cubicBezTo>
                    <a:pt x="343" y="176"/>
                    <a:pt x="343" y="176"/>
                    <a:pt x="343" y="175"/>
                  </a:cubicBezTo>
                  <a:cubicBezTo>
                    <a:pt x="343" y="175"/>
                    <a:pt x="344" y="175"/>
                    <a:pt x="344" y="175"/>
                  </a:cubicBezTo>
                  <a:cubicBezTo>
                    <a:pt x="344" y="175"/>
                    <a:pt x="345" y="175"/>
                    <a:pt x="345" y="174"/>
                  </a:cubicBezTo>
                  <a:cubicBezTo>
                    <a:pt x="344" y="174"/>
                    <a:pt x="344" y="173"/>
                    <a:pt x="345" y="173"/>
                  </a:cubicBezTo>
                  <a:cubicBezTo>
                    <a:pt x="345" y="173"/>
                    <a:pt x="346" y="174"/>
                    <a:pt x="346" y="174"/>
                  </a:cubicBezTo>
                  <a:cubicBezTo>
                    <a:pt x="346" y="175"/>
                    <a:pt x="346" y="175"/>
                    <a:pt x="347" y="175"/>
                  </a:cubicBezTo>
                  <a:cubicBezTo>
                    <a:pt x="347" y="175"/>
                    <a:pt x="347" y="174"/>
                    <a:pt x="347" y="174"/>
                  </a:cubicBezTo>
                  <a:cubicBezTo>
                    <a:pt x="347" y="174"/>
                    <a:pt x="347" y="174"/>
                    <a:pt x="347" y="174"/>
                  </a:cubicBezTo>
                  <a:cubicBezTo>
                    <a:pt x="347" y="174"/>
                    <a:pt x="347" y="173"/>
                    <a:pt x="346" y="173"/>
                  </a:cubicBezTo>
                  <a:cubicBezTo>
                    <a:pt x="346" y="173"/>
                    <a:pt x="345" y="173"/>
                    <a:pt x="345" y="173"/>
                  </a:cubicBezTo>
                  <a:cubicBezTo>
                    <a:pt x="345" y="172"/>
                    <a:pt x="345" y="171"/>
                    <a:pt x="344" y="171"/>
                  </a:cubicBezTo>
                  <a:cubicBezTo>
                    <a:pt x="344" y="171"/>
                    <a:pt x="344" y="170"/>
                    <a:pt x="344" y="170"/>
                  </a:cubicBezTo>
                  <a:cubicBezTo>
                    <a:pt x="343" y="170"/>
                    <a:pt x="343" y="170"/>
                    <a:pt x="343" y="170"/>
                  </a:cubicBezTo>
                  <a:cubicBezTo>
                    <a:pt x="343" y="168"/>
                    <a:pt x="342" y="168"/>
                    <a:pt x="341" y="167"/>
                  </a:cubicBezTo>
                  <a:cubicBezTo>
                    <a:pt x="341" y="167"/>
                    <a:pt x="341" y="167"/>
                    <a:pt x="341" y="167"/>
                  </a:cubicBezTo>
                  <a:cubicBezTo>
                    <a:pt x="341" y="166"/>
                    <a:pt x="340" y="166"/>
                    <a:pt x="340" y="166"/>
                  </a:cubicBezTo>
                  <a:cubicBezTo>
                    <a:pt x="340" y="166"/>
                    <a:pt x="339" y="166"/>
                    <a:pt x="339" y="166"/>
                  </a:cubicBezTo>
                  <a:cubicBezTo>
                    <a:pt x="339" y="166"/>
                    <a:pt x="339" y="166"/>
                    <a:pt x="339" y="166"/>
                  </a:cubicBezTo>
                  <a:cubicBezTo>
                    <a:pt x="339" y="167"/>
                    <a:pt x="339" y="167"/>
                    <a:pt x="339" y="167"/>
                  </a:cubicBezTo>
                  <a:cubicBezTo>
                    <a:pt x="339" y="167"/>
                    <a:pt x="340" y="167"/>
                    <a:pt x="340" y="167"/>
                  </a:cubicBezTo>
                  <a:cubicBezTo>
                    <a:pt x="340" y="168"/>
                    <a:pt x="340" y="168"/>
                    <a:pt x="341" y="168"/>
                  </a:cubicBezTo>
                  <a:cubicBezTo>
                    <a:pt x="342" y="168"/>
                    <a:pt x="343" y="168"/>
                    <a:pt x="342" y="170"/>
                  </a:cubicBezTo>
                  <a:cubicBezTo>
                    <a:pt x="343" y="170"/>
                    <a:pt x="343" y="170"/>
                    <a:pt x="343" y="170"/>
                  </a:cubicBezTo>
                  <a:cubicBezTo>
                    <a:pt x="343" y="171"/>
                    <a:pt x="343" y="171"/>
                    <a:pt x="342" y="171"/>
                  </a:cubicBezTo>
                  <a:cubicBezTo>
                    <a:pt x="340" y="171"/>
                    <a:pt x="340" y="170"/>
                    <a:pt x="339" y="170"/>
                  </a:cubicBezTo>
                  <a:cubicBezTo>
                    <a:pt x="338" y="169"/>
                    <a:pt x="336" y="169"/>
                    <a:pt x="336" y="168"/>
                  </a:cubicBezTo>
                  <a:cubicBezTo>
                    <a:pt x="335" y="166"/>
                    <a:pt x="338" y="166"/>
                    <a:pt x="338" y="165"/>
                  </a:cubicBezTo>
                  <a:cubicBezTo>
                    <a:pt x="337" y="165"/>
                    <a:pt x="337" y="164"/>
                    <a:pt x="337" y="164"/>
                  </a:cubicBezTo>
                  <a:cubicBezTo>
                    <a:pt x="336" y="164"/>
                    <a:pt x="335" y="164"/>
                    <a:pt x="334" y="164"/>
                  </a:cubicBezTo>
                  <a:cubicBezTo>
                    <a:pt x="333" y="163"/>
                    <a:pt x="332" y="162"/>
                    <a:pt x="330" y="162"/>
                  </a:cubicBezTo>
                  <a:cubicBezTo>
                    <a:pt x="329" y="160"/>
                    <a:pt x="327" y="159"/>
                    <a:pt x="326" y="157"/>
                  </a:cubicBezTo>
                  <a:cubicBezTo>
                    <a:pt x="324" y="157"/>
                    <a:pt x="323" y="157"/>
                    <a:pt x="322" y="156"/>
                  </a:cubicBezTo>
                  <a:cubicBezTo>
                    <a:pt x="321" y="155"/>
                    <a:pt x="320" y="153"/>
                    <a:pt x="320" y="152"/>
                  </a:cubicBezTo>
                  <a:cubicBezTo>
                    <a:pt x="320" y="151"/>
                    <a:pt x="320" y="150"/>
                    <a:pt x="320" y="150"/>
                  </a:cubicBezTo>
                  <a:cubicBezTo>
                    <a:pt x="320" y="149"/>
                    <a:pt x="319" y="149"/>
                    <a:pt x="319" y="149"/>
                  </a:cubicBezTo>
                  <a:cubicBezTo>
                    <a:pt x="318" y="147"/>
                    <a:pt x="320" y="145"/>
                    <a:pt x="319" y="143"/>
                  </a:cubicBezTo>
                  <a:cubicBezTo>
                    <a:pt x="320" y="143"/>
                    <a:pt x="320" y="142"/>
                    <a:pt x="320" y="141"/>
                  </a:cubicBezTo>
                  <a:cubicBezTo>
                    <a:pt x="320" y="141"/>
                    <a:pt x="321" y="141"/>
                    <a:pt x="321" y="140"/>
                  </a:cubicBezTo>
                  <a:cubicBezTo>
                    <a:pt x="321" y="139"/>
                    <a:pt x="322" y="140"/>
                    <a:pt x="322" y="139"/>
                  </a:cubicBezTo>
                  <a:cubicBezTo>
                    <a:pt x="322" y="138"/>
                    <a:pt x="323" y="137"/>
                    <a:pt x="323" y="136"/>
                  </a:cubicBezTo>
                  <a:cubicBezTo>
                    <a:pt x="324" y="136"/>
                    <a:pt x="324" y="136"/>
                    <a:pt x="324" y="135"/>
                  </a:cubicBezTo>
                  <a:cubicBezTo>
                    <a:pt x="325" y="135"/>
                    <a:pt x="326" y="133"/>
                    <a:pt x="326" y="132"/>
                  </a:cubicBezTo>
                  <a:cubicBezTo>
                    <a:pt x="327" y="132"/>
                    <a:pt x="327" y="130"/>
                    <a:pt x="327" y="130"/>
                  </a:cubicBezTo>
                  <a:cubicBezTo>
                    <a:pt x="328" y="126"/>
                    <a:pt x="329" y="123"/>
                    <a:pt x="329" y="119"/>
                  </a:cubicBezTo>
                  <a:cubicBezTo>
                    <a:pt x="330" y="118"/>
                    <a:pt x="331" y="118"/>
                    <a:pt x="332" y="116"/>
                  </a:cubicBezTo>
                  <a:cubicBezTo>
                    <a:pt x="333" y="116"/>
                    <a:pt x="332" y="115"/>
                    <a:pt x="333" y="115"/>
                  </a:cubicBezTo>
                  <a:cubicBezTo>
                    <a:pt x="333" y="114"/>
                    <a:pt x="333" y="114"/>
                    <a:pt x="334" y="114"/>
                  </a:cubicBezTo>
                  <a:cubicBezTo>
                    <a:pt x="334" y="114"/>
                    <a:pt x="334" y="113"/>
                    <a:pt x="334" y="113"/>
                  </a:cubicBezTo>
                  <a:cubicBezTo>
                    <a:pt x="335" y="112"/>
                    <a:pt x="336" y="112"/>
                    <a:pt x="337" y="111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7" y="111"/>
                    <a:pt x="339" y="111"/>
                    <a:pt x="339" y="108"/>
                  </a:cubicBezTo>
                  <a:cubicBezTo>
                    <a:pt x="339" y="108"/>
                    <a:pt x="339" y="108"/>
                    <a:pt x="339" y="108"/>
                  </a:cubicBezTo>
                  <a:cubicBezTo>
                    <a:pt x="339" y="106"/>
                    <a:pt x="340" y="104"/>
                    <a:pt x="341" y="102"/>
                  </a:cubicBezTo>
                  <a:cubicBezTo>
                    <a:pt x="341" y="99"/>
                    <a:pt x="341" y="96"/>
                    <a:pt x="342" y="93"/>
                  </a:cubicBezTo>
                  <a:cubicBezTo>
                    <a:pt x="342" y="88"/>
                    <a:pt x="342" y="88"/>
                    <a:pt x="342" y="88"/>
                  </a:cubicBezTo>
                  <a:cubicBezTo>
                    <a:pt x="343" y="88"/>
                    <a:pt x="343" y="87"/>
                    <a:pt x="343" y="86"/>
                  </a:cubicBezTo>
                  <a:cubicBezTo>
                    <a:pt x="344" y="86"/>
                    <a:pt x="343" y="85"/>
                    <a:pt x="344" y="85"/>
                  </a:cubicBezTo>
                  <a:cubicBezTo>
                    <a:pt x="346" y="85"/>
                    <a:pt x="347" y="86"/>
                    <a:pt x="350" y="86"/>
                  </a:cubicBezTo>
                  <a:cubicBezTo>
                    <a:pt x="349" y="88"/>
                    <a:pt x="353" y="85"/>
                    <a:pt x="353" y="87"/>
                  </a:cubicBezTo>
                  <a:cubicBezTo>
                    <a:pt x="352" y="87"/>
                    <a:pt x="352" y="88"/>
                    <a:pt x="353" y="88"/>
                  </a:cubicBezTo>
                  <a:cubicBezTo>
                    <a:pt x="353" y="88"/>
                    <a:pt x="353" y="88"/>
                    <a:pt x="353" y="88"/>
                  </a:cubicBezTo>
                  <a:cubicBezTo>
                    <a:pt x="354" y="86"/>
                    <a:pt x="357" y="85"/>
                    <a:pt x="360" y="85"/>
                  </a:cubicBezTo>
                  <a:cubicBezTo>
                    <a:pt x="360" y="85"/>
                    <a:pt x="360" y="85"/>
                    <a:pt x="360" y="84"/>
                  </a:cubicBezTo>
                  <a:cubicBezTo>
                    <a:pt x="362" y="83"/>
                    <a:pt x="362" y="83"/>
                    <a:pt x="363" y="83"/>
                  </a:cubicBezTo>
                  <a:cubicBezTo>
                    <a:pt x="363" y="83"/>
                    <a:pt x="363" y="84"/>
                    <a:pt x="363" y="84"/>
                  </a:cubicBezTo>
                  <a:cubicBezTo>
                    <a:pt x="363" y="84"/>
                    <a:pt x="365" y="83"/>
                    <a:pt x="365" y="84"/>
                  </a:cubicBezTo>
                  <a:cubicBezTo>
                    <a:pt x="366" y="84"/>
                    <a:pt x="366" y="84"/>
                    <a:pt x="367" y="85"/>
                  </a:cubicBezTo>
                  <a:cubicBezTo>
                    <a:pt x="367" y="86"/>
                    <a:pt x="367" y="85"/>
                    <a:pt x="367" y="85"/>
                  </a:cubicBezTo>
                  <a:cubicBezTo>
                    <a:pt x="371" y="85"/>
                    <a:pt x="371" y="85"/>
                    <a:pt x="371" y="85"/>
                  </a:cubicBezTo>
                  <a:cubicBezTo>
                    <a:pt x="371" y="86"/>
                    <a:pt x="372" y="86"/>
                    <a:pt x="372" y="86"/>
                  </a:cubicBezTo>
                  <a:cubicBezTo>
                    <a:pt x="372" y="86"/>
                    <a:pt x="373" y="86"/>
                    <a:pt x="373" y="87"/>
                  </a:cubicBezTo>
                  <a:cubicBezTo>
                    <a:pt x="373" y="87"/>
                    <a:pt x="374" y="87"/>
                    <a:pt x="374" y="88"/>
                  </a:cubicBezTo>
                  <a:cubicBezTo>
                    <a:pt x="374" y="89"/>
                    <a:pt x="373" y="89"/>
                    <a:pt x="373" y="91"/>
                  </a:cubicBezTo>
                  <a:cubicBezTo>
                    <a:pt x="373" y="91"/>
                    <a:pt x="372" y="91"/>
                    <a:pt x="372" y="93"/>
                  </a:cubicBezTo>
                  <a:cubicBezTo>
                    <a:pt x="372" y="96"/>
                    <a:pt x="372" y="96"/>
                    <a:pt x="372" y="96"/>
                  </a:cubicBezTo>
                  <a:cubicBezTo>
                    <a:pt x="370" y="96"/>
                    <a:pt x="372" y="98"/>
                    <a:pt x="373" y="97"/>
                  </a:cubicBezTo>
                  <a:cubicBezTo>
                    <a:pt x="374" y="97"/>
                    <a:pt x="374" y="97"/>
                    <a:pt x="373" y="97"/>
                  </a:cubicBezTo>
                  <a:cubicBezTo>
                    <a:pt x="374" y="95"/>
                    <a:pt x="373" y="95"/>
                    <a:pt x="373" y="94"/>
                  </a:cubicBezTo>
                  <a:cubicBezTo>
                    <a:pt x="374" y="94"/>
                    <a:pt x="374" y="92"/>
                    <a:pt x="374" y="91"/>
                  </a:cubicBezTo>
                  <a:cubicBezTo>
                    <a:pt x="374" y="91"/>
                    <a:pt x="375" y="91"/>
                    <a:pt x="375" y="91"/>
                  </a:cubicBezTo>
                  <a:cubicBezTo>
                    <a:pt x="375" y="91"/>
                    <a:pt x="375" y="90"/>
                    <a:pt x="375" y="90"/>
                  </a:cubicBezTo>
                  <a:cubicBezTo>
                    <a:pt x="375" y="89"/>
                    <a:pt x="376" y="90"/>
                    <a:pt x="376" y="89"/>
                  </a:cubicBezTo>
                  <a:cubicBezTo>
                    <a:pt x="378" y="89"/>
                    <a:pt x="379" y="89"/>
                    <a:pt x="380" y="89"/>
                  </a:cubicBezTo>
                  <a:cubicBezTo>
                    <a:pt x="380" y="89"/>
                    <a:pt x="380" y="89"/>
                    <a:pt x="380" y="89"/>
                  </a:cubicBezTo>
                  <a:cubicBezTo>
                    <a:pt x="372" y="79"/>
                    <a:pt x="372" y="79"/>
                    <a:pt x="372" y="79"/>
                  </a:cubicBezTo>
                  <a:cubicBezTo>
                    <a:pt x="380" y="85"/>
                    <a:pt x="380" y="85"/>
                    <a:pt x="380" y="85"/>
                  </a:cubicBezTo>
                  <a:cubicBezTo>
                    <a:pt x="380" y="87"/>
                    <a:pt x="382" y="88"/>
                    <a:pt x="383" y="90"/>
                  </a:cubicBezTo>
                  <a:cubicBezTo>
                    <a:pt x="384" y="90"/>
                    <a:pt x="385" y="92"/>
                    <a:pt x="385" y="94"/>
                  </a:cubicBezTo>
                  <a:cubicBezTo>
                    <a:pt x="385" y="94"/>
                    <a:pt x="385" y="94"/>
                    <a:pt x="385" y="94"/>
                  </a:cubicBezTo>
                  <a:cubicBezTo>
                    <a:pt x="384" y="94"/>
                    <a:pt x="384" y="94"/>
                    <a:pt x="384" y="93"/>
                  </a:cubicBezTo>
                  <a:cubicBezTo>
                    <a:pt x="383" y="93"/>
                    <a:pt x="383" y="93"/>
                    <a:pt x="383" y="93"/>
                  </a:cubicBezTo>
                  <a:cubicBezTo>
                    <a:pt x="384" y="100"/>
                    <a:pt x="384" y="100"/>
                    <a:pt x="384" y="100"/>
                  </a:cubicBezTo>
                  <a:cubicBezTo>
                    <a:pt x="387" y="100"/>
                    <a:pt x="387" y="100"/>
                    <a:pt x="387" y="100"/>
                  </a:cubicBezTo>
                  <a:cubicBezTo>
                    <a:pt x="392" y="100"/>
                    <a:pt x="392" y="100"/>
                    <a:pt x="392" y="100"/>
                  </a:cubicBezTo>
                  <a:cubicBezTo>
                    <a:pt x="392" y="100"/>
                    <a:pt x="392" y="102"/>
                    <a:pt x="393" y="103"/>
                  </a:cubicBezTo>
                  <a:cubicBezTo>
                    <a:pt x="393" y="104"/>
                    <a:pt x="394" y="107"/>
                    <a:pt x="394" y="107"/>
                  </a:cubicBezTo>
                  <a:cubicBezTo>
                    <a:pt x="393" y="110"/>
                    <a:pt x="393" y="110"/>
                    <a:pt x="393" y="110"/>
                  </a:cubicBezTo>
                  <a:cubicBezTo>
                    <a:pt x="395" y="113"/>
                    <a:pt x="392" y="111"/>
                    <a:pt x="395" y="113"/>
                  </a:cubicBezTo>
                  <a:cubicBezTo>
                    <a:pt x="398" y="115"/>
                    <a:pt x="398" y="115"/>
                    <a:pt x="398" y="115"/>
                  </a:cubicBezTo>
                  <a:cubicBezTo>
                    <a:pt x="398" y="115"/>
                    <a:pt x="400" y="116"/>
                    <a:pt x="400" y="117"/>
                  </a:cubicBezTo>
                  <a:cubicBezTo>
                    <a:pt x="401" y="118"/>
                    <a:pt x="399" y="116"/>
                    <a:pt x="401" y="118"/>
                  </a:cubicBezTo>
                  <a:cubicBezTo>
                    <a:pt x="403" y="120"/>
                    <a:pt x="400" y="118"/>
                    <a:pt x="403" y="120"/>
                  </a:cubicBezTo>
                  <a:cubicBezTo>
                    <a:pt x="405" y="122"/>
                    <a:pt x="405" y="120"/>
                    <a:pt x="405" y="122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14" y="127"/>
                    <a:pt x="414" y="127"/>
                    <a:pt x="414" y="127"/>
                  </a:cubicBezTo>
                  <a:cubicBezTo>
                    <a:pt x="414" y="127"/>
                    <a:pt x="417" y="126"/>
                    <a:pt x="420" y="127"/>
                  </a:cubicBezTo>
                  <a:cubicBezTo>
                    <a:pt x="424" y="128"/>
                    <a:pt x="424" y="128"/>
                    <a:pt x="424" y="128"/>
                  </a:cubicBezTo>
                  <a:cubicBezTo>
                    <a:pt x="430" y="131"/>
                    <a:pt x="430" y="131"/>
                    <a:pt x="430" y="131"/>
                  </a:cubicBezTo>
                  <a:cubicBezTo>
                    <a:pt x="430" y="131"/>
                    <a:pt x="433" y="136"/>
                    <a:pt x="434" y="139"/>
                  </a:cubicBezTo>
                  <a:cubicBezTo>
                    <a:pt x="435" y="141"/>
                    <a:pt x="435" y="141"/>
                    <a:pt x="435" y="141"/>
                  </a:cubicBezTo>
                  <a:cubicBezTo>
                    <a:pt x="435" y="141"/>
                    <a:pt x="437" y="146"/>
                    <a:pt x="441" y="147"/>
                  </a:cubicBezTo>
                  <a:cubicBezTo>
                    <a:pt x="445" y="148"/>
                    <a:pt x="445" y="148"/>
                    <a:pt x="445" y="148"/>
                  </a:cubicBezTo>
                  <a:cubicBezTo>
                    <a:pt x="452" y="150"/>
                    <a:pt x="452" y="150"/>
                    <a:pt x="452" y="150"/>
                  </a:cubicBezTo>
                  <a:cubicBezTo>
                    <a:pt x="458" y="153"/>
                    <a:pt x="458" y="153"/>
                    <a:pt x="458" y="153"/>
                  </a:cubicBezTo>
                  <a:cubicBezTo>
                    <a:pt x="463" y="160"/>
                    <a:pt x="458" y="154"/>
                    <a:pt x="463" y="160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4" y="170"/>
                    <a:pt x="475" y="171"/>
                  </a:cubicBezTo>
                  <a:cubicBezTo>
                    <a:pt x="485" y="172"/>
                    <a:pt x="493" y="173"/>
                    <a:pt x="493" y="173"/>
                  </a:cubicBezTo>
                  <a:cubicBezTo>
                    <a:pt x="493" y="173"/>
                    <a:pt x="498" y="178"/>
                    <a:pt x="501" y="180"/>
                  </a:cubicBezTo>
                  <a:cubicBezTo>
                    <a:pt x="504" y="181"/>
                    <a:pt x="504" y="181"/>
                    <a:pt x="504" y="181"/>
                  </a:cubicBezTo>
                  <a:cubicBezTo>
                    <a:pt x="504" y="181"/>
                    <a:pt x="515" y="188"/>
                    <a:pt x="520" y="189"/>
                  </a:cubicBezTo>
                  <a:cubicBezTo>
                    <a:pt x="521" y="190"/>
                    <a:pt x="522" y="190"/>
                    <a:pt x="523" y="191"/>
                  </a:cubicBezTo>
                  <a:cubicBezTo>
                    <a:pt x="527" y="191"/>
                    <a:pt x="531" y="191"/>
                    <a:pt x="531" y="191"/>
                  </a:cubicBezTo>
                  <a:cubicBezTo>
                    <a:pt x="535" y="194"/>
                    <a:pt x="529" y="192"/>
                    <a:pt x="535" y="194"/>
                  </a:cubicBezTo>
                  <a:cubicBezTo>
                    <a:pt x="542" y="196"/>
                    <a:pt x="542" y="196"/>
                    <a:pt x="542" y="196"/>
                  </a:cubicBezTo>
                  <a:cubicBezTo>
                    <a:pt x="542" y="196"/>
                    <a:pt x="549" y="197"/>
                    <a:pt x="552" y="199"/>
                  </a:cubicBezTo>
                  <a:cubicBezTo>
                    <a:pt x="554" y="202"/>
                    <a:pt x="553" y="198"/>
                    <a:pt x="554" y="202"/>
                  </a:cubicBezTo>
                  <a:cubicBezTo>
                    <a:pt x="556" y="207"/>
                    <a:pt x="549" y="204"/>
                    <a:pt x="556" y="207"/>
                  </a:cubicBezTo>
                  <a:cubicBezTo>
                    <a:pt x="563" y="209"/>
                    <a:pt x="555" y="208"/>
                    <a:pt x="563" y="209"/>
                  </a:cubicBezTo>
                  <a:cubicBezTo>
                    <a:pt x="572" y="211"/>
                    <a:pt x="572" y="211"/>
                    <a:pt x="572" y="211"/>
                  </a:cubicBezTo>
                  <a:cubicBezTo>
                    <a:pt x="572" y="211"/>
                    <a:pt x="581" y="208"/>
                    <a:pt x="585" y="210"/>
                  </a:cubicBezTo>
                  <a:cubicBezTo>
                    <a:pt x="590" y="213"/>
                    <a:pt x="588" y="207"/>
                    <a:pt x="590" y="213"/>
                  </a:cubicBezTo>
                  <a:cubicBezTo>
                    <a:pt x="592" y="219"/>
                    <a:pt x="586" y="209"/>
                    <a:pt x="592" y="219"/>
                  </a:cubicBezTo>
                  <a:cubicBezTo>
                    <a:pt x="597" y="229"/>
                    <a:pt x="590" y="228"/>
                    <a:pt x="597" y="229"/>
                  </a:cubicBezTo>
                  <a:cubicBezTo>
                    <a:pt x="604" y="231"/>
                    <a:pt x="616" y="233"/>
                    <a:pt x="616" y="233"/>
                  </a:cubicBezTo>
                  <a:cubicBezTo>
                    <a:pt x="616" y="233"/>
                    <a:pt x="622" y="235"/>
                    <a:pt x="626" y="238"/>
                  </a:cubicBezTo>
                  <a:cubicBezTo>
                    <a:pt x="630" y="240"/>
                    <a:pt x="635" y="235"/>
                    <a:pt x="636" y="241"/>
                  </a:cubicBezTo>
                  <a:cubicBezTo>
                    <a:pt x="637" y="248"/>
                    <a:pt x="632" y="238"/>
                    <a:pt x="637" y="248"/>
                  </a:cubicBezTo>
                  <a:cubicBezTo>
                    <a:pt x="641" y="257"/>
                    <a:pt x="648" y="257"/>
                    <a:pt x="650" y="259"/>
                  </a:cubicBezTo>
                  <a:cubicBezTo>
                    <a:pt x="653" y="262"/>
                    <a:pt x="646" y="251"/>
                    <a:pt x="653" y="262"/>
                  </a:cubicBezTo>
                  <a:cubicBezTo>
                    <a:pt x="660" y="273"/>
                    <a:pt x="665" y="269"/>
                    <a:pt x="667" y="277"/>
                  </a:cubicBezTo>
                  <a:cubicBezTo>
                    <a:pt x="669" y="284"/>
                    <a:pt x="660" y="272"/>
                    <a:pt x="669" y="284"/>
                  </a:cubicBezTo>
                  <a:cubicBezTo>
                    <a:pt x="678" y="296"/>
                    <a:pt x="686" y="289"/>
                    <a:pt x="685" y="296"/>
                  </a:cubicBezTo>
                  <a:cubicBezTo>
                    <a:pt x="684" y="304"/>
                    <a:pt x="677" y="296"/>
                    <a:pt x="684" y="304"/>
                  </a:cubicBezTo>
                  <a:cubicBezTo>
                    <a:pt x="691" y="311"/>
                    <a:pt x="685" y="304"/>
                    <a:pt x="691" y="311"/>
                  </a:cubicBezTo>
                  <a:cubicBezTo>
                    <a:pt x="697" y="318"/>
                    <a:pt x="697" y="318"/>
                    <a:pt x="697" y="318"/>
                  </a:cubicBezTo>
                  <a:cubicBezTo>
                    <a:pt x="697" y="318"/>
                    <a:pt x="697" y="318"/>
                    <a:pt x="697" y="318"/>
                  </a:cubicBezTo>
                  <a:cubicBezTo>
                    <a:pt x="698" y="319"/>
                    <a:pt x="698" y="319"/>
                    <a:pt x="699" y="320"/>
                  </a:cubicBezTo>
                  <a:cubicBezTo>
                    <a:pt x="697" y="319"/>
                    <a:pt x="697" y="319"/>
                    <a:pt x="697" y="319"/>
                  </a:cubicBezTo>
                  <a:cubicBezTo>
                    <a:pt x="697" y="318"/>
                    <a:pt x="697" y="318"/>
                    <a:pt x="697" y="318"/>
                  </a:cubicBezTo>
                  <a:cubicBezTo>
                    <a:pt x="697" y="318"/>
                    <a:pt x="697" y="318"/>
                    <a:pt x="697" y="319"/>
                  </a:cubicBezTo>
                  <a:cubicBezTo>
                    <a:pt x="695" y="322"/>
                    <a:pt x="697" y="328"/>
                    <a:pt x="699" y="330"/>
                  </a:cubicBezTo>
                  <a:cubicBezTo>
                    <a:pt x="700" y="332"/>
                    <a:pt x="702" y="333"/>
                    <a:pt x="703" y="335"/>
                  </a:cubicBezTo>
                  <a:cubicBezTo>
                    <a:pt x="705" y="337"/>
                    <a:pt x="705" y="340"/>
                    <a:pt x="707" y="342"/>
                  </a:cubicBezTo>
                  <a:cubicBezTo>
                    <a:pt x="709" y="346"/>
                    <a:pt x="710" y="349"/>
                    <a:pt x="711" y="354"/>
                  </a:cubicBezTo>
                  <a:cubicBezTo>
                    <a:pt x="712" y="357"/>
                    <a:pt x="713" y="357"/>
                    <a:pt x="712" y="360"/>
                  </a:cubicBezTo>
                  <a:cubicBezTo>
                    <a:pt x="712" y="362"/>
                    <a:pt x="708" y="362"/>
                    <a:pt x="710" y="366"/>
                  </a:cubicBezTo>
                  <a:cubicBezTo>
                    <a:pt x="701" y="369"/>
                    <a:pt x="701" y="374"/>
                    <a:pt x="707" y="382"/>
                  </a:cubicBezTo>
                  <a:cubicBezTo>
                    <a:pt x="709" y="385"/>
                    <a:pt x="713" y="386"/>
                    <a:pt x="715" y="389"/>
                  </a:cubicBezTo>
                  <a:cubicBezTo>
                    <a:pt x="716" y="390"/>
                    <a:pt x="716" y="390"/>
                    <a:pt x="716" y="391"/>
                  </a:cubicBezTo>
                  <a:cubicBezTo>
                    <a:pt x="716" y="391"/>
                    <a:pt x="717" y="391"/>
                    <a:pt x="717" y="391"/>
                  </a:cubicBezTo>
                  <a:cubicBezTo>
                    <a:pt x="719" y="392"/>
                    <a:pt x="720" y="394"/>
                    <a:pt x="720" y="397"/>
                  </a:cubicBezTo>
                  <a:cubicBezTo>
                    <a:pt x="720" y="397"/>
                    <a:pt x="720" y="397"/>
                    <a:pt x="720" y="397"/>
                  </a:cubicBezTo>
                  <a:cubicBezTo>
                    <a:pt x="721" y="399"/>
                    <a:pt x="721" y="400"/>
                    <a:pt x="719" y="402"/>
                  </a:cubicBezTo>
                  <a:cubicBezTo>
                    <a:pt x="719" y="402"/>
                    <a:pt x="719" y="402"/>
                    <a:pt x="719" y="402"/>
                  </a:cubicBezTo>
                  <a:cubicBezTo>
                    <a:pt x="718" y="403"/>
                    <a:pt x="718" y="405"/>
                    <a:pt x="718" y="406"/>
                  </a:cubicBezTo>
                  <a:cubicBezTo>
                    <a:pt x="719" y="410"/>
                    <a:pt x="720" y="416"/>
                    <a:pt x="724" y="411"/>
                  </a:cubicBezTo>
                  <a:cubicBezTo>
                    <a:pt x="724" y="414"/>
                    <a:pt x="724" y="416"/>
                    <a:pt x="726" y="418"/>
                  </a:cubicBezTo>
                  <a:cubicBezTo>
                    <a:pt x="727" y="419"/>
                    <a:pt x="727" y="419"/>
                    <a:pt x="728" y="420"/>
                  </a:cubicBezTo>
                  <a:cubicBezTo>
                    <a:pt x="728" y="420"/>
                    <a:pt x="729" y="420"/>
                    <a:pt x="729" y="420"/>
                  </a:cubicBezTo>
                  <a:cubicBezTo>
                    <a:pt x="731" y="422"/>
                    <a:pt x="733" y="423"/>
                    <a:pt x="733" y="426"/>
                  </a:cubicBezTo>
                  <a:cubicBezTo>
                    <a:pt x="733" y="428"/>
                    <a:pt x="731" y="426"/>
                    <a:pt x="731" y="428"/>
                  </a:cubicBezTo>
                  <a:cubicBezTo>
                    <a:pt x="730" y="428"/>
                    <a:pt x="730" y="428"/>
                    <a:pt x="730" y="428"/>
                  </a:cubicBezTo>
                  <a:cubicBezTo>
                    <a:pt x="730" y="428"/>
                    <a:pt x="730" y="428"/>
                    <a:pt x="729" y="428"/>
                  </a:cubicBezTo>
                  <a:cubicBezTo>
                    <a:pt x="729" y="428"/>
                    <a:pt x="729" y="428"/>
                    <a:pt x="729" y="428"/>
                  </a:cubicBezTo>
                  <a:cubicBezTo>
                    <a:pt x="722" y="429"/>
                    <a:pt x="715" y="420"/>
                    <a:pt x="708" y="423"/>
                  </a:cubicBezTo>
                  <a:cubicBezTo>
                    <a:pt x="707" y="423"/>
                    <a:pt x="707" y="422"/>
                    <a:pt x="707" y="422"/>
                  </a:cubicBezTo>
                  <a:cubicBezTo>
                    <a:pt x="707" y="428"/>
                    <a:pt x="700" y="432"/>
                    <a:pt x="693" y="431"/>
                  </a:cubicBezTo>
                  <a:cubicBezTo>
                    <a:pt x="692" y="432"/>
                    <a:pt x="692" y="434"/>
                    <a:pt x="691" y="435"/>
                  </a:cubicBezTo>
                  <a:cubicBezTo>
                    <a:pt x="690" y="436"/>
                    <a:pt x="689" y="437"/>
                    <a:pt x="688" y="438"/>
                  </a:cubicBezTo>
                  <a:cubicBezTo>
                    <a:pt x="687" y="440"/>
                    <a:pt x="685" y="443"/>
                    <a:pt x="685" y="446"/>
                  </a:cubicBezTo>
                  <a:cubicBezTo>
                    <a:pt x="685" y="447"/>
                    <a:pt x="687" y="448"/>
                    <a:pt x="687" y="449"/>
                  </a:cubicBezTo>
                  <a:cubicBezTo>
                    <a:pt x="687" y="451"/>
                    <a:pt x="686" y="453"/>
                    <a:pt x="686" y="455"/>
                  </a:cubicBezTo>
                  <a:cubicBezTo>
                    <a:pt x="685" y="456"/>
                    <a:pt x="684" y="461"/>
                    <a:pt x="682" y="461"/>
                  </a:cubicBezTo>
                  <a:cubicBezTo>
                    <a:pt x="683" y="462"/>
                    <a:pt x="684" y="464"/>
                    <a:pt x="685" y="464"/>
                  </a:cubicBezTo>
                  <a:cubicBezTo>
                    <a:pt x="685" y="464"/>
                    <a:pt x="685" y="464"/>
                    <a:pt x="685" y="465"/>
                  </a:cubicBezTo>
                  <a:cubicBezTo>
                    <a:pt x="686" y="464"/>
                    <a:pt x="688" y="464"/>
                    <a:pt x="689" y="464"/>
                  </a:cubicBezTo>
                  <a:cubicBezTo>
                    <a:pt x="690" y="463"/>
                    <a:pt x="690" y="462"/>
                    <a:pt x="691" y="463"/>
                  </a:cubicBezTo>
                  <a:cubicBezTo>
                    <a:pt x="691" y="463"/>
                    <a:pt x="694" y="465"/>
                    <a:pt x="694" y="465"/>
                  </a:cubicBezTo>
                  <a:cubicBezTo>
                    <a:pt x="694" y="466"/>
                    <a:pt x="690" y="469"/>
                    <a:pt x="689" y="470"/>
                  </a:cubicBezTo>
                  <a:cubicBezTo>
                    <a:pt x="689" y="470"/>
                    <a:pt x="690" y="471"/>
                    <a:pt x="691" y="471"/>
                  </a:cubicBezTo>
                  <a:cubicBezTo>
                    <a:pt x="689" y="473"/>
                    <a:pt x="688" y="474"/>
                    <a:pt x="687" y="475"/>
                  </a:cubicBezTo>
                  <a:cubicBezTo>
                    <a:pt x="686" y="476"/>
                    <a:pt x="685" y="476"/>
                    <a:pt x="686" y="477"/>
                  </a:cubicBezTo>
                  <a:cubicBezTo>
                    <a:pt x="686" y="478"/>
                    <a:pt x="688" y="477"/>
                    <a:pt x="689" y="476"/>
                  </a:cubicBezTo>
                  <a:cubicBezTo>
                    <a:pt x="689" y="478"/>
                    <a:pt x="690" y="479"/>
                    <a:pt x="688" y="480"/>
                  </a:cubicBezTo>
                  <a:cubicBezTo>
                    <a:pt x="687" y="482"/>
                    <a:pt x="686" y="481"/>
                    <a:pt x="686" y="484"/>
                  </a:cubicBezTo>
                  <a:cubicBezTo>
                    <a:pt x="687" y="485"/>
                    <a:pt x="687" y="487"/>
                    <a:pt x="686" y="489"/>
                  </a:cubicBezTo>
                  <a:cubicBezTo>
                    <a:pt x="686" y="490"/>
                    <a:pt x="684" y="492"/>
                    <a:pt x="687" y="493"/>
                  </a:cubicBezTo>
                  <a:cubicBezTo>
                    <a:pt x="685" y="493"/>
                    <a:pt x="685" y="495"/>
                    <a:pt x="686" y="497"/>
                  </a:cubicBezTo>
                  <a:cubicBezTo>
                    <a:pt x="686" y="495"/>
                    <a:pt x="688" y="495"/>
                    <a:pt x="689" y="494"/>
                  </a:cubicBezTo>
                  <a:cubicBezTo>
                    <a:pt x="690" y="493"/>
                    <a:pt x="690" y="491"/>
                    <a:pt x="692" y="492"/>
                  </a:cubicBezTo>
                  <a:cubicBezTo>
                    <a:pt x="692" y="493"/>
                    <a:pt x="692" y="493"/>
                    <a:pt x="692" y="494"/>
                  </a:cubicBezTo>
                  <a:cubicBezTo>
                    <a:pt x="693" y="494"/>
                    <a:pt x="693" y="494"/>
                    <a:pt x="694" y="495"/>
                  </a:cubicBezTo>
                  <a:cubicBezTo>
                    <a:pt x="695" y="495"/>
                    <a:pt x="697" y="496"/>
                    <a:pt x="698" y="496"/>
                  </a:cubicBezTo>
                  <a:cubicBezTo>
                    <a:pt x="698" y="498"/>
                    <a:pt x="697" y="498"/>
                    <a:pt x="696" y="499"/>
                  </a:cubicBezTo>
                  <a:cubicBezTo>
                    <a:pt x="696" y="500"/>
                    <a:pt x="694" y="502"/>
                    <a:pt x="697" y="502"/>
                  </a:cubicBezTo>
                  <a:cubicBezTo>
                    <a:pt x="698" y="503"/>
                    <a:pt x="698" y="500"/>
                    <a:pt x="700" y="501"/>
                  </a:cubicBezTo>
                  <a:cubicBezTo>
                    <a:pt x="701" y="502"/>
                    <a:pt x="702" y="504"/>
                    <a:pt x="701" y="505"/>
                  </a:cubicBezTo>
                  <a:cubicBezTo>
                    <a:pt x="701" y="506"/>
                    <a:pt x="699" y="506"/>
                    <a:pt x="698" y="507"/>
                  </a:cubicBezTo>
                  <a:cubicBezTo>
                    <a:pt x="697" y="508"/>
                    <a:pt x="698" y="510"/>
                    <a:pt x="697" y="511"/>
                  </a:cubicBezTo>
                  <a:cubicBezTo>
                    <a:pt x="697" y="512"/>
                    <a:pt x="695" y="513"/>
                    <a:pt x="694" y="514"/>
                  </a:cubicBezTo>
                  <a:cubicBezTo>
                    <a:pt x="694" y="514"/>
                    <a:pt x="693" y="514"/>
                    <a:pt x="693" y="514"/>
                  </a:cubicBezTo>
                  <a:cubicBezTo>
                    <a:pt x="692" y="514"/>
                    <a:pt x="693" y="515"/>
                    <a:pt x="693" y="515"/>
                  </a:cubicBezTo>
                  <a:cubicBezTo>
                    <a:pt x="692" y="516"/>
                    <a:pt x="693" y="517"/>
                    <a:pt x="692" y="517"/>
                  </a:cubicBezTo>
                  <a:cubicBezTo>
                    <a:pt x="691" y="518"/>
                    <a:pt x="690" y="515"/>
                    <a:pt x="688" y="517"/>
                  </a:cubicBezTo>
                  <a:cubicBezTo>
                    <a:pt x="686" y="518"/>
                    <a:pt x="687" y="518"/>
                    <a:pt x="688" y="519"/>
                  </a:cubicBezTo>
                  <a:cubicBezTo>
                    <a:pt x="689" y="520"/>
                    <a:pt x="690" y="520"/>
                    <a:pt x="690" y="522"/>
                  </a:cubicBezTo>
                  <a:cubicBezTo>
                    <a:pt x="690" y="523"/>
                    <a:pt x="690" y="525"/>
                    <a:pt x="690" y="526"/>
                  </a:cubicBezTo>
                  <a:cubicBezTo>
                    <a:pt x="690" y="529"/>
                    <a:pt x="687" y="529"/>
                    <a:pt x="684" y="531"/>
                  </a:cubicBezTo>
                  <a:cubicBezTo>
                    <a:pt x="683" y="532"/>
                    <a:pt x="682" y="533"/>
                    <a:pt x="680" y="533"/>
                  </a:cubicBezTo>
                  <a:cubicBezTo>
                    <a:pt x="677" y="532"/>
                    <a:pt x="677" y="532"/>
                    <a:pt x="675" y="533"/>
                  </a:cubicBezTo>
                  <a:cubicBezTo>
                    <a:pt x="673" y="534"/>
                    <a:pt x="673" y="534"/>
                    <a:pt x="671" y="533"/>
                  </a:cubicBezTo>
                  <a:cubicBezTo>
                    <a:pt x="670" y="533"/>
                    <a:pt x="670" y="533"/>
                    <a:pt x="670" y="533"/>
                  </a:cubicBezTo>
                  <a:cubicBezTo>
                    <a:pt x="670" y="534"/>
                    <a:pt x="669" y="535"/>
                    <a:pt x="670" y="535"/>
                  </a:cubicBezTo>
                  <a:cubicBezTo>
                    <a:pt x="670" y="536"/>
                    <a:pt x="669" y="536"/>
                    <a:pt x="669" y="537"/>
                  </a:cubicBezTo>
                  <a:cubicBezTo>
                    <a:pt x="669" y="538"/>
                    <a:pt x="669" y="538"/>
                    <a:pt x="669" y="538"/>
                  </a:cubicBezTo>
                  <a:cubicBezTo>
                    <a:pt x="670" y="539"/>
                    <a:pt x="672" y="538"/>
                    <a:pt x="673" y="539"/>
                  </a:cubicBezTo>
                  <a:cubicBezTo>
                    <a:pt x="673" y="540"/>
                    <a:pt x="672" y="541"/>
                    <a:pt x="672" y="541"/>
                  </a:cubicBezTo>
                  <a:cubicBezTo>
                    <a:pt x="673" y="542"/>
                    <a:pt x="674" y="541"/>
                    <a:pt x="674" y="541"/>
                  </a:cubicBezTo>
                  <a:cubicBezTo>
                    <a:pt x="675" y="542"/>
                    <a:pt x="675" y="542"/>
                    <a:pt x="675" y="543"/>
                  </a:cubicBezTo>
                  <a:cubicBezTo>
                    <a:pt x="676" y="544"/>
                    <a:pt x="676" y="544"/>
                    <a:pt x="678" y="543"/>
                  </a:cubicBezTo>
                  <a:cubicBezTo>
                    <a:pt x="679" y="543"/>
                    <a:pt x="679" y="543"/>
                    <a:pt x="681" y="543"/>
                  </a:cubicBezTo>
                  <a:cubicBezTo>
                    <a:pt x="681" y="545"/>
                    <a:pt x="681" y="545"/>
                    <a:pt x="680" y="546"/>
                  </a:cubicBezTo>
                  <a:cubicBezTo>
                    <a:pt x="679" y="547"/>
                    <a:pt x="678" y="548"/>
                    <a:pt x="677" y="549"/>
                  </a:cubicBezTo>
                  <a:cubicBezTo>
                    <a:pt x="677" y="550"/>
                    <a:pt x="677" y="551"/>
                    <a:pt x="677" y="552"/>
                  </a:cubicBezTo>
                  <a:cubicBezTo>
                    <a:pt x="676" y="553"/>
                    <a:pt x="675" y="553"/>
                    <a:pt x="674" y="554"/>
                  </a:cubicBezTo>
                  <a:cubicBezTo>
                    <a:pt x="673" y="555"/>
                    <a:pt x="673" y="556"/>
                    <a:pt x="673" y="557"/>
                  </a:cubicBezTo>
                  <a:cubicBezTo>
                    <a:pt x="672" y="558"/>
                    <a:pt x="672" y="558"/>
                    <a:pt x="671" y="559"/>
                  </a:cubicBezTo>
                  <a:cubicBezTo>
                    <a:pt x="669" y="559"/>
                    <a:pt x="669" y="559"/>
                    <a:pt x="669" y="560"/>
                  </a:cubicBezTo>
                  <a:cubicBezTo>
                    <a:pt x="669" y="564"/>
                    <a:pt x="669" y="564"/>
                    <a:pt x="669" y="564"/>
                  </a:cubicBezTo>
                  <a:cubicBezTo>
                    <a:pt x="670" y="565"/>
                    <a:pt x="672" y="565"/>
                    <a:pt x="671" y="566"/>
                  </a:cubicBezTo>
                  <a:cubicBezTo>
                    <a:pt x="670" y="567"/>
                    <a:pt x="670" y="567"/>
                    <a:pt x="669" y="567"/>
                  </a:cubicBezTo>
                  <a:cubicBezTo>
                    <a:pt x="669" y="567"/>
                    <a:pt x="669" y="567"/>
                    <a:pt x="669" y="568"/>
                  </a:cubicBezTo>
                  <a:cubicBezTo>
                    <a:pt x="669" y="568"/>
                    <a:pt x="669" y="568"/>
                    <a:pt x="669" y="568"/>
                  </a:cubicBezTo>
                  <a:cubicBezTo>
                    <a:pt x="673" y="568"/>
                    <a:pt x="679" y="570"/>
                    <a:pt x="677" y="573"/>
                  </a:cubicBezTo>
                  <a:cubicBezTo>
                    <a:pt x="679" y="575"/>
                    <a:pt x="681" y="573"/>
                    <a:pt x="682" y="571"/>
                  </a:cubicBezTo>
                  <a:cubicBezTo>
                    <a:pt x="682" y="572"/>
                    <a:pt x="683" y="574"/>
                    <a:pt x="683" y="575"/>
                  </a:cubicBezTo>
                  <a:cubicBezTo>
                    <a:pt x="685" y="576"/>
                    <a:pt x="687" y="575"/>
                    <a:pt x="689" y="576"/>
                  </a:cubicBezTo>
                  <a:cubicBezTo>
                    <a:pt x="689" y="577"/>
                    <a:pt x="692" y="586"/>
                    <a:pt x="695" y="579"/>
                  </a:cubicBezTo>
                  <a:cubicBezTo>
                    <a:pt x="697" y="582"/>
                    <a:pt x="700" y="580"/>
                    <a:pt x="702" y="582"/>
                  </a:cubicBezTo>
                  <a:cubicBezTo>
                    <a:pt x="704" y="583"/>
                    <a:pt x="704" y="587"/>
                    <a:pt x="705" y="589"/>
                  </a:cubicBezTo>
                  <a:cubicBezTo>
                    <a:pt x="706" y="588"/>
                    <a:pt x="706" y="588"/>
                    <a:pt x="707" y="587"/>
                  </a:cubicBezTo>
                  <a:cubicBezTo>
                    <a:pt x="710" y="591"/>
                    <a:pt x="711" y="597"/>
                    <a:pt x="714" y="602"/>
                  </a:cubicBezTo>
                  <a:cubicBezTo>
                    <a:pt x="715" y="603"/>
                    <a:pt x="716" y="607"/>
                    <a:pt x="716" y="610"/>
                  </a:cubicBezTo>
                  <a:cubicBezTo>
                    <a:pt x="717" y="610"/>
                    <a:pt x="717" y="610"/>
                    <a:pt x="717" y="610"/>
                  </a:cubicBezTo>
                  <a:cubicBezTo>
                    <a:pt x="718" y="605"/>
                    <a:pt x="726" y="607"/>
                    <a:pt x="730" y="606"/>
                  </a:cubicBezTo>
                  <a:cubicBezTo>
                    <a:pt x="733" y="605"/>
                    <a:pt x="735" y="604"/>
                    <a:pt x="737" y="602"/>
                  </a:cubicBezTo>
                  <a:cubicBezTo>
                    <a:pt x="739" y="601"/>
                    <a:pt x="739" y="598"/>
                    <a:pt x="743" y="599"/>
                  </a:cubicBezTo>
                  <a:cubicBezTo>
                    <a:pt x="746" y="596"/>
                    <a:pt x="738" y="589"/>
                    <a:pt x="748" y="591"/>
                  </a:cubicBezTo>
                  <a:cubicBezTo>
                    <a:pt x="748" y="587"/>
                    <a:pt x="747" y="579"/>
                    <a:pt x="754" y="580"/>
                  </a:cubicBezTo>
                  <a:cubicBezTo>
                    <a:pt x="756" y="580"/>
                    <a:pt x="758" y="583"/>
                    <a:pt x="759" y="584"/>
                  </a:cubicBezTo>
                  <a:cubicBezTo>
                    <a:pt x="762" y="584"/>
                    <a:pt x="764" y="583"/>
                    <a:pt x="767" y="583"/>
                  </a:cubicBezTo>
                  <a:cubicBezTo>
                    <a:pt x="772" y="584"/>
                    <a:pt x="775" y="588"/>
                    <a:pt x="780" y="584"/>
                  </a:cubicBezTo>
                  <a:cubicBezTo>
                    <a:pt x="782" y="583"/>
                    <a:pt x="781" y="580"/>
                    <a:pt x="784" y="580"/>
                  </a:cubicBezTo>
                  <a:cubicBezTo>
                    <a:pt x="787" y="579"/>
                    <a:pt x="789" y="581"/>
                    <a:pt x="790" y="584"/>
                  </a:cubicBezTo>
                  <a:cubicBezTo>
                    <a:pt x="793" y="579"/>
                    <a:pt x="801" y="583"/>
                    <a:pt x="805" y="583"/>
                  </a:cubicBezTo>
                  <a:cubicBezTo>
                    <a:pt x="809" y="582"/>
                    <a:pt x="808" y="580"/>
                    <a:pt x="812" y="581"/>
                  </a:cubicBezTo>
                  <a:cubicBezTo>
                    <a:pt x="815" y="581"/>
                    <a:pt x="815" y="584"/>
                    <a:pt x="819" y="584"/>
                  </a:cubicBezTo>
                  <a:cubicBezTo>
                    <a:pt x="822" y="585"/>
                    <a:pt x="824" y="582"/>
                    <a:pt x="828" y="582"/>
                  </a:cubicBezTo>
                  <a:cubicBezTo>
                    <a:pt x="832" y="582"/>
                    <a:pt x="832" y="584"/>
                    <a:pt x="834" y="586"/>
                  </a:cubicBezTo>
                  <a:cubicBezTo>
                    <a:pt x="836" y="587"/>
                    <a:pt x="839" y="588"/>
                    <a:pt x="841" y="590"/>
                  </a:cubicBezTo>
                  <a:cubicBezTo>
                    <a:pt x="843" y="592"/>
                    <a:pt x="844" y="595"/>
                    <a:pt x="846" y="597"/>
                  </a:cubicBezTo>
                  <a:cubicBezTo>
                    <a:pt x="845" y="598"/>
                    <a:pt x="842" y="598"/>
                    <a:pt x="840" y="598"/>
                  </a:cubicBezTo>
                  <a:cubicBezTo>
                    <a:pt x="839" y="603"/>
                    <a:pt x="841" y="607"/>
                    <a:pt x="840" y="611"/>
                  </a:cubicBezTo>
                  <a:close/>
                  <a:moveTo>
                    <a:pt x="679" y="464"/>
                  </a:moveTo>
                  <a:cubicBezTo>
                    <a:pt x="679" y="464"/>
                    <a:pt x="679" y="464"/>
                    <a:pt x="679" y="464"/>
                  </a:cubicBezTo>
                  <a:cubicBezTo>
                    <a:pt x="679" y="464"/>
                    <a:pt x="679" y="464"/>
                    <a:pt x="679" y="464"/>
                  </a:cubicBezTo>
                  <a:cubicBezTo>
                    <a:pt x="679" y="464"/>
                    <a:pt x="679" y="464"/>
                    <a:pt x="679" y="464"/>
                  </a:cubicBezTo>
                  <a:close/>
                  <a:moveTo>
                    <a:pt x="383" y="93"/>
                  </a:moveTo>
                  <a:cubicBezTo>
                    <a:pt x="383" y="92"/>
                    <a:pt x="383" y="92"/>
                    <a:pt x="383" y="92"/>
                  </a:cubicBezTo>
                  <a:cubicBezTo>
                    <a:pt x="381" y="90"/>
                    <a:pt x="381" y="90"/>
                    <a:pt x="381" y="90"/>
                  </a:cubicBezTo>
                  <a:cubicBezTo>
                    <a:pt x="383" y="92"/>
                    <a:pt x="383" y="92"/>
                    <a:pt x="383" y="92"/>
                  </a:cubicBezTo>
                  <a:cubicBezTo>
                    <a:pt x="382" y="92"/>
                    <a:pt x="383" y="93"/>
                    <a:pt x="383" y="93"/>
                  </a:cubicBezTo>
                  <a:close/>
                  <a:moveTo>
                    <a:pt x="668" y="531"/>
                  </a:moveTo>
                  <a:cubicBezTo>
                    <a:pt x="668" y="531"/>
                    <a:pt x="668" y="531"/>
                    <a:pt x="668" y="531"/>
                  </a:cubicBezTo>
                  <a:cubicBezTo>
                    <a:pt x="668" y="531"/>
                    <a:pt x="668" y="531"/>
                    <a:pt x="668" y="531"/>
                  </a:cubicBezTo>
                  <a:cubicBezTo>
                    <a:pt x="668" y="531"/>
                    <a:pt x="668" y="531"/>
                    <a:pt x="668" y="53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23" name="Google Shape;489;p18">
              <a:extLst>
                <a:ext uri="{FF2B5EF4-FFF2-40B4-BE49-F238E27FC236}">
                  <a16:creationId xmlns:a16="http://schemas.microsoft.com/office/drawing/2014/main" id="{A49ED9C4-DCAB-F947-B3AE-FF3F4955E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7163" y="4011614"/>
              <a:ext cx="2438400" cy="1663700"/>
            </a:xfrm>
            <a:custGeom>
              <a:avLst/>
              <a:gdLst>
                <a:gd name="T0" fmla="*/ 2038967 w 525"/>
                <a:gd name="T1" fmla="*/ 1091677 h 358"/>
                <a:gd name="T2" fmla="*/ 1551287 w 525"/>
                <a:gd name="T3" fmla="*/ 199754 h 358"/>
                <a:gd name="T4" fmla="*/ 1411950 w 525"/>
                <a:gd name="T5" fmla="*/ 13936 h 358"/>
                <a:gd name="T6" fmla="*/ 1193655 w 525"/>
                <a:gd name="T7" fmla="*/ 134718 h 358"/>
                <a:gd name="T8" fmla="*/ 1045029 w 525"/>
                <a:gd name="T9" fmla="*/ 185817 h 358"/>
                <a:gd name="T10" fmla="*/ 1007872 w 525"/>
                <a:gd name="T11" fmla="*/ 255499 h 358"/>
                <a:gd name="T12" fmla="*/ 1012517 w 525"/>
                <a:gd name="T13" fmla="*/ 278726 h 358"/>
                <a:gd name="T14" fmla="*/ 1012517 w 525"/>
                <a:gd name="T15" fmla="*/ 334471 h 358"/>
                <a:gd name="T16" fmla="*/ 970715 w 525"/>
                <a:gd name="T17" fmla="*/ 301953 h 358"/>
                <a:gd name="T18" fmla="*/ 914981 w 525"/>
                <a:gd name="T19" fmla="*/ 320535 h 358"/>
                <a:gd name="T20" fmla="*/ 761710 w 525"/>
                <a:gd name="T21" fmla="*/ 343762 h 358"/>
                <a:gd name="T22" fmla="*/ 729198 w 525"/>
                <a:gd name="T23" fmla="*/ 353053 h 358"/>
                <a:gd name="T24" fmla="*/ 408722 w 525"/>
                <a:gd name="T25" fmla="*/ 329826 h 358"/>
                <a:gd name="T26" fmla="*/ 171849 w 525"/>
                <a:gd name="T27" fmla="*/ 432026 h 358"/>
                <a:gd name="T28" fmla="*/ 185783 w 525"/>
                <a:gd name="T29" fmla="*/ 678234 h 358"/>
                <a:gd name="T30" fmla="*/ 102181 w 525"/>
                <a:gd name="T31" fmla="*/ 785079 h 358"/>
                <a:gd name="T32" fmla="*/ 41801 w 525"/>
                <a:gd name="T33" fmla="*/ 1035932 h 358"/>
                <a:gd name="T34" fmla="*/ 148626 w 525"/>
                <a:gd name="T35" fmla="*/ 1198522 h 358"/>
                <a:gd name="T36" fmla="*/ 348343 w 525"/>
                <a:gd name="T37" fmla="*/ 1193877 h 358"/>
                <a:gd name="T38" fmla="*/ 390144 w 525"/>
                <a:gd name="T39" fmla="*/ 1217104 h 358"/>
                <a:gd name="T40" fmla="*/ 422656 w 525"/>
                <a:gd name="T41" fmla="*/ 1240331 h 358"/>
                <a:gd name="T42" fmla="*/ 506258 w 525"/>
                <a:gd name="T43" fmla="*/ 1189232 h 358"/>
                <a:gd name="T44" fmla="*/ 631662 w 525"/>
                <a:gd name="T45" fmla="*/ 1096323 h 358"/>
                <a:gd name="T46" fmla="*/ 822089 w 525"/>
                <a:gd name="T47" fmla="*/ 1045223 h 358"/>
                <a:gd name="T48" fmla="*/ 975360 w 525"/>
                <a:gd name="T49" fmla="*/ 1096323 h 358"/>
                <a:gd name="T50" fmla="*/ 1110053 w 525"/>
                <a:gd name="T51" fmla="*/ 1282140 h 358"/>
                <a:gd name="T52" fmla="*/ 1175077 w 525"/>
                <a:gd name="T53" fmla="*/ 1365758 h 358"/>
                <a:gd name="T54" fmla="*/ 1054318 w 525"/>
                <a:gd name="T55" fmla="*/ 1365758 h 358"/>
                <a:gd name="T56" fmla="*/ 1003227 w 525"/>
                <a:gd name="T57" fmla="*/ 1560866 h 358"/>
                <a:gd name="T58" fmla="*/ 1035739 w 525"/>
                <a:gd name="T59" fmla="*/ 1663066 h 358"/>
                <a:gd name="T60" fmla="*/ 1063607 w 525"/>
                <a:gd name="T61" fmla="*/ 1649130 h 358"/>
                <a:gd name="T62" fmla="*/ 1165787 w 525"/>
                <a:gd name="T63" fmla="*/ 1560866 h 358"/>
                <a:gd name="T64" fmla="*/ 1244745 w 525"/>
                <a:gd name="T65" fmla="*/ 1467958 h 358"/>
                <a:gd name="T66" fmla="*/ 1291191 w 525"/>
                <a:gd name="T67" fmla="*/ 1319304 h 358"/>
                <a:gd name="T68" fmla="*/ 1332992 w 525"/>
                <a:gd name="T69" fmla="*/ 1249622 h 358"/>
                <a:gd name="T70" fmla="*/ 1425883 w 525"/>
                <a:gd name="T71" fmla="*/ 1231040 h 358"/>
                <a:gd name="T72" fmla="*/ 1509486 w 525"/>
                <a:gd name="T73" fmla="*/ 1277495 h 358"/>
                <a:gd name="T74" fmla="*/ 1458395 w 525"/>
                <a:gd name="T75" fmla="*/ 1333240 h 358"/>
                <a:gd name="T76" fmla="*/ 1630245 w 525"/>
                <a:gd name="T77" fmla="*/ 1347176 h 358"/>
                <a:gd name="T78" fmla="*/ 1639534 w 525"/>
                <a:gd name="T79" fmla="*/ 1314658 h 358"/>
                <a:gd name="T80" fmla="*/ 1625600 w 525"/>
                <a:gd name="T81" fmla="*/ 1430794 h 358"/>
                <a:gd name="T82" fmla="*/ 1695269 w 525"/>
                <a:gd name="T83" fmla="*/ 1505121 h 358"/>
                <a:gd name="T84" fmla="*/ 1792805 w 525"/>
                <a:gd name="T85" fmla="*/ 1635193 h 358"/>
                <a:gd name="T86" fmla="*/ 1950720 w 525"/>
                <a:gd name="T87" fmla="*/ 1528348 h 358"/>
                <a:gd name="T88" fmla="*/ 2043611 w 525"/>
                <a:gd name="T89" fmla="*/ 1421503 h 358"/>
                <a:gd name="T90" fmla="*/ 2169015 w 525"/>
                <a:gd name="T91" fmla="*/ 1356467 h 358"/>
                <a:gd name="T92" fmla="*/ 2052901 w 525"/>
                <a:gd name="T93" fmla="*/ 1361113 h 358"/>
                <a:gd name="T94" fmla="*/ 1932142 w 525"/>
                <a:gd name="T95" fmla="*/ 1314658 h 358"/>
                <a:gd name="T96" fmla="*/ 1913563 w 525"/>
                <a:gd name="T97" fmla="*/ 1314658 h 358"/>
                <a:gd name="T98" fmla="*/ 2011099 w 525"/>
                <a:gd name="T99" fmla="*/ 1398276 h 358"/>
                <a:gd name="T100" fmla="*/ 1885696 w 525"/>
                <a:gd name="T101" fmla="*/ 1296077 h 358"/>
                <a:gd name="T102" fmla="*/ 1783515 w 525"/>
                <a:gd name="T103" fmla="*/ 1291431 h 358"/>
                <a:gd name="T104" fmla="*/ 1769582 w 525"/>
                <a:gd name="T105" fmla="*/ 1277495 h 358"/>
                <a:gd name="T106" fmla="*/ 1853184 w 525"/>
                <a:gd name="T107" fmla="*/ 1268204 h 358"/>
                <a:gd name="T108" fmla="*/ 1950720 w 525"/>
                <a:gd name="T109" fmla="*/ 1156714 h 358"/>
                <a:gd name="T110" fmla="*/ 2052901 w 525"/>
                <a:gd name="T111" fmla="*/ 1087032 h 358"/>
                <a:gd name="T112" fmla="*/ 2252617 w 525"/>
                <a:gd name="T113" fmla="*/ 910505 h 358"/>
                <a:gd name="T114" fmla="*/ 2326930 w 525"/>
                <a:gd name="T115" fmla="*/ 692170 h 358"/>
                <a:gd name="T116" fmla="*/ 2364087 w 525"/>
                <a:gd name="T117" fmla="*/ 492416 h 358"/>
                <a:gd name="T118" fmla="*/ 2368731 w 525"/>
                <a:gd name="T119" fmla="*/ 357699 h 358"/>
                <a:gd name="T120" fmla="*/ 2234039 w 525"/>
                <a:gd name="T121" fmla="*/ 288017 h 358"/>
                <a:gd name="T122" fmla="*/ 1987877 w 525"/>
                <a:gd name="T123" fmla="*/ 297308 h 358"/>
                <a:gd name="T124" fmla="*/ 1755648 w 525"/>
                <a:gd name="T125" fmla="*/ 325181 h 3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358" extrusionOk="0">
                  <a:moveTo>
                    <a:pt x="416" y="264"/>
                  </a:moveTo>
                  <a:cubicBezTo>
                    <a:pt x="416" y="262"/>
                    <a:pt x="417" y="261"/>
                    <a:pt x="417" y="258"/>
                  </a:cubicBezTo>
                  <a:cubicBezTo>
                    <a:pt x="415" y="258"/>
                    <a:pt x="414" y="259"/>
                    <a:pt x="414" y="262"/>
                  </a:cubicBezTo>
                  <a:cubicBezTo>
                    <a:pt x="413" y="263"/>
                    <a:pt x="411" y="263"/>
                    <a:pt x="411" y="264"/>
                  </a:cubicBezTo>
                  <a:cubicBezTo>
                    <a:pt x="411" y="264"/>
                    <a:pt x="411" y="265"/>
                    <a:pt x="410" y="264"/>
                  </a:cubicBezTo>
                  <a:cubicBezTo>
                    <a:pt x="410" y="266"/>
                    <a:pt x="409" y="266"/>
                    <a:pt x="409" y="268"/>
                  </a:cubicBezTo>
                  <a:cubicBezTo>
                    <a:pt x="409" y="268"/>
                    <a:pt x="409" y="268"/>
                    <a:pt x="409" y="269"/>
                  </a:cubicBezTo>
                  <a:cubicBezTo>
                    <a:pt x="410" y="269"/>
                    <a:pt x="410" y="269"/>
                    <a:pt x="411" y="269"/>
                  </a:cubicBezTo>
                  <a:cubicBezTo>
                    <a:pt x="413" y="269"/>
                    <a:pt x="413" y="267"/>
                    <a:pt x="415" y="267"/>
                  </a:cubicBezTo>
                  <a:cubicBezTo>
                    <a:pt x="415" y="266"/>
                    <a:pt x="416" y="266"/>
                    <a:pt x="416" y="265"/>
                  </a:cubicBezTo>
                  <a:cubicBezTo>
                    <a:pt x="415" y="265"/>
                    <a:pt x="415" y="265"/>
                    <a:pt x="416" y="264"/>
                  </a:cubicBezTo>
                  <a:close/>
                  <a:moveTo>
                    <a:pt x="439" y="235"/>
                  </a:moveTo>
                  <a:cubicBezTo>
                    <a:pt x="439" y="236"/>
                    <a:pt x="439" y="237"/>
                    <a:pt x="439" y="237"/>
                  </a:cubicBezTo>
                  <a:cubicBezTo>
                    <a:pt x="438" y="237"/>
                    <a:pt x="438" y="238"/>
                    <a:pt x="437" y="238"/>
                  </a:cubicBezTo>
                  <a:cubicBezTo>
                    <a:pt x="437" y="239"/>
                    <a:pt x="437" y="240"/>
                    <a:pt x="437" y="241"/>
                  </a:cubicBezTo>
                  <a:cubicBezTo>
                    <a:pt x="438" y="242"/>
                    <a:pt x="439" y="241"/>
                    <a:pt x="439" y="240"/>
                  </a:cubicBezTo>
                  <a:cubicBezTo>
                    <a:pt x="439" y="240"/>
                    <a:pt x="440" y="239"/>
                    <a:pt x="440" y="239"/>
                  </a:cubicBezTo>
                  <a:cubicBezTo>
                    <a:pt x="441" y="240"/>
                    <a:pt x="441" y="239"/>
                    <a:pt x="442" y="239"/>
                  </a:cubicBezTo>
                  <a:cubicBezTo>
                    <a:pt x="442" y="237"/>
                    <a:pt x="442" y="235"/>
                    <a:pt x="440" y="235"/>
                  </a:cubicBezTo>
                  <a:cubicBezTo>
                    <a:pt x="440" y="235"/>
                    <a:pt x="440" y="235"/>
                    <a:pt x="439" y="235"/>
                  </a:cubicBezTo>
                  <a:close/>
                  <a:moveTo>
                    <a:pt x="375" y="73"/>
                  </a:moveTo>
                  <a:cubicBezTo>
                    <a:pt x="375" y="72"/>
                    <a:pt x="375" y="72"/>
                    <a:pt x="375" y="72"/>
                  </a:cubicBezTo>
                  <a:cubicBezTo>
                    <a:pt x="373" y="71"/>
                    <a:pt x="372" y="70"/>
                    <a:pt x="370" y="71"/>
                  </a:cubicBezTo>
                  <a:cubicBezTo>
                    <a:pt x="369" y="70"/>
                    <a:pt x="368" y="69"/>
                    <a:pt x="367" y="68"/>
                  </a:cubicBezTo>
                  <a:cubicBezTo>
                    <a:pt x="365" y="68"/>
                    <a:pt x="365" y="66"/>
                    <a:pt x="364" y="65"/>
                  </a:cubicBezTo>
                  <a:cubicBezTo>
                    <a:pt x="364" y="62"/>
                    <a:pt x="366" y="63"/>
                    <a:pt x="366" y="61"/>
                  </a:cubicBezTo>
                  <a:cubicBezTo>
                    <a:pt x="365" y="60"/>
                    <a:pt x="364" y="59"/>
                    <a:pt x="364" y="57"/>
                  </a:cubicBezTo>
                  <a:cubicBezTo>
                    <a:pt x="363" y="56"/>
                    <a:pt x="362" y="56"/>
                    <a:pt x="362" y="53"/>
                  </a:cubicBezTo>
                  <a:cubicBezTo>
                    <a:pt x="361" y="53"/>
                    <a:pt x="360" y="52"/>
                    <a:pt x="359" y="51"/>
                  </a:cubicBezTo>
                  <a:cubicBezTo>
                    <a:pt x="360" y="51"/>
                    <a:pt x="360" y="50"/>
                    <a:pt x="360" y="50"/>
                  </a:cubicBezTo>
                  <a:cubicBezTo>
                    <a:pt x="360" y="47"/>
                    <a:pt x="360" y="47"/>
                    <a:pt x="360" y="47"/>
                  </a:cubicBezTo>
                  <a:cubicBezTo>
                    <a:pt x="359" y="47"/>
                    <a:pt x="359" y="46"/>
                    <a:pt x="359" y="45"/>
                  </a:cubicBezTo>
                  <a:cubicBezTo>
                    <a:pt x="356" y="45"/>
                    <a:pt x="353" y="45"/>
                    <a:pt x="352" y="44"/>
                  </a:cubicBezTo>
                  <a:cubicBezTo>
                    <a:pt x="351" y="43"/>
                    <a:pt x="350" y="42"/>
                    <a:pt x="350" y="40"/>
                  </a:cubicBezTo>
                  <a:cubicBezTo>
                    <a:pt x="348" y="40"/>
                    <a:pt x="347" y="40"/>
                    <a:pt x="347" y="39"/>
                  </a:cubicBezTo>
                  <a:cubicBezTo>
                    <a:pt x="345" y="39"/>
                    <a:pt x="344" y="39"/>
                    <a:pt x="344" y="40"/>
                  </a:cubicBezTo>
                  <a:cubicBezTo>
                    <a:pt x="343" y="40"/>
                    <a:pt x="342" y="41"/>
                    <a:pt x="342" y="42"/>
                  </a:cubicBezTo>
                  <a:cubicBezTo>
                    <a:pt x="340" y="41"/>
                    <a:pt x="341" y="43"/>
                    <a:pt x="340" y="44"/>
                  </a:cubicBezTo>
                  <a:cubicBezTo>
                    <a:pt x="339" y="44"/>
                    <a:pt x="338" y="44"/>
                    <a:pt x="338" y="45"/>
                  </a:cubicBezTo>
                  <a:cubicBezTo>
                    <a:pt x="335" y="46"/>
                    <a:pt x="337" y="42"/>
                    <a:pt x="334" y="43"/>
                  </a:cubicBezTo>
                  <a:cubicBezTo>
                    <a:pt x="333" y="43"/>
                    <a:pt x="332" y="43"/>
                    <a:pt x="331" y="44"/>
                  </a:cubicBezTo>
                  <a:cubicBezTo>
                    <a:pt x="331" y="44"/>
                    <a:pt x="330" y="44"/>
                    <a:pt x="330" y="45"/>
                  </a:cubicBezTo>
                  <a:cubicBezTo>
                    <a:pt x="327" y="44"/>
                    <a:pt x="327" y="46"/>
                    <a:pt x="324" y="46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1"/>
                    <a:pt x="324" y="41"/>
                    <a:pt x="322" y="41"/>
                  </a:cubicBezTo>
                  <a:cubicBezTo>
                    <a:pt x="323" y="38"/>
                    <a:pt x="321" y="37"/>
                    <a:pt x="321" y="35"/>
                  </a:cubicBezTo>
                  <a:cubicBezTo>
                    <a:pt x="321" y="34"/>
                    <a:pt x="320" y="33"/>
                    <a:pt x="320" y="32"/>
                  </a:cubicBezTo>
                  <a:cubicBezTo>
                    <a:pt x="319" y="31"/>
                    <a:pt x="316" y="32"/>
                    <a:pt x="316" y="30"/>
                  </a:cubicBezTo>
                  <a:cubicBezTo>
                    <a:pt x="316" y="30"/>
                    <a:pt x="316" y="29"/>
                    <a:pt x="317" y="29"/>
                  </a:cubicBezTo>
                  <a:cubicBezTo>
                    <a:pt x="317" y="29"/>
                    <a:pt x="317" y="29"/>
                    <a:pt x="317" y="28"/>
                  </a:cubicBezTo>
                  <a:cubicBezTo>
                    <a:pt x="318" y="28"/>
                    <a:pt x="319" y="28"/>
                    <a:pt x="320" y="28"/>
                  </a:cubicBezTo>
                  <a:cubicBezTo>
                    <a:pt x="320" y="26"/>
                    <a:pt x="323" y="27"/>
                    <a:pt x="323" y="25"/>
                  </a:cubicBezTo>
                  <a:cubicBezTo>
                    <a:pt x="323" y="22"/>
                    <a:pt x="323" y="20"/>
                    <a:pt x="320" y="20"/>
                  </a:cubicBezTo>
                  <a:cubicBezTo>
                    <a:pt x="320" y="19"/>
                    <a:pt x="320" y="19"/>
                    <a:pt x="320" y="19"/>
                  </a:cubicBezTo>
                  <a:cubicBezTo>
                    <a:pt x="318" y="19"/>
                    <a:pt x="317" y="18"/>
                    <a:pt x="316" y="16"/>
                  </a:cubicBezTo>
                  <a:cubicBezTo>
                    <a:pt x="314" y="16"/>
                    <a:pt x="313" y="15"/>
                    <a:pt x="311" y="14"/>
                  </a:cubicBezTo>
                  <a:cubicBezTo>
                    <a:pt x="311" y="13"/>
                    <a:pt x="310" y="12"/>
                    <a:pt x="310" y="11"/>
                  </a:cubicBezTo>
                  <a:cubicBezTo>
                    <a:pt x="309" y="10"/>
                    <a:pt x="309" y="8"/>
                    <a:pt x="308" y="7"/>
                  </a:cubicBezTo>
                  <a:cubicBezTo>
                    <a:pt x="309" y="7"/>
                    <a:pt x="308" y="7"/>
                    <a:pt x="308" y="7"/>
                  </a:cubicBezTo>
                  <a:cubicBezTo>
                    <a:pt x="307" y="5"/>
                    <a:pt x="305" y="4"/>
                    <a:pt x="304" y="3"/>
                  </a:cubicBezTo>
                  <a:cubicBezTo>
                    <a:pt x="303" y="2"/>
                    <a:pt x="302" y="2"/>
                    <a:pt x="301" y="1"/>
                  </a:cubicBezTo>
                  <a:cubicBezTo>
                    <a:pt x="301" y="1"/>
                    <a:pt x="300" y="1"/>
                    <a:pt x="299" y="0"/>
                  </a:cubicBezTo>
                  <a:cubicBezTo>
                    <a:pt x="295" y="0"/>
                    <a:pt x="295" y="0"/>
                    <a:pt x="295" y="0"/>
                  </a:cubicBezTo>
                  <a:cubicBezTo>
                    <a:pt x="293" y="0"/>
                    <a:pt x="293" y="0"/>
                    <a:pt x="292" y="1"/>
                  </a:cubicBezTo>
                  <a:cubicBezTo>
                    <a:pt x="292" y="2"/>
                    <a:pt x="291" y="2"/>
                    <a:pt x="290" y="3"/>
                  </a:cubicBezTo>
                  <a:cubicBezTo>
                    <a:pt x="286" y="3"/>
                    <a:pt x="286" y="3"/>
                    <a:pt x="286" y="3"/>
                  </a:cubicBezTo>
                  <a:cubicBezTo>
                    <a:pt x="285" y="3"/>
                    <a:pt x="285" y="4"/>
                    <a:pt x="285" y="5"/>
                  </a:cubicBezTo>
                  <a:cubicBezTo>
                    <a:pt x="283" y="5"/>
                    <a:pt x="283" y="6"/>
                    <a:pt x="281" y="6"/>
                  </a:cubicBezTo>
                  <a:cubicBezTo>
                    <a:pt x="280" y="7"/>
                    <a:pt x="278" y="8"/>
                    <a:pt x="278" y="11"/>
                  </a:cubicBezTo>
                  <a:cubicBezTo>
                    <a:pt x="276" y="11"/>
                    <a:pt x="276" y="12"/>
                    <a:pt x="275" y="13"/>
                  </a:cubicBezTo>
                  <a:cubicBezTo>
                    <a:pt x="273" y="13"/>
                    <a:pt x="273" y="14"/>
                    <a:pt x="272" y="14"/>
                  </a:cubicBezTo>
                  <a:cubicBezTo>
                    <a:pt x="267" y="14"/>
                    <a:pt x="267" y="14"/>
                    <a:pt x="267" y="14"/>
                  </a:cubicBezTo>
                  <a:cubicBezTo>
                    <a:pt x="267" y="13"/>
                    <a:pt x="265" y="14"/>
                    <a:pt x="265" y="13"/>
                  </a:cubicBezTo>
                  <a:cubicBezTo>
                    <a:pt x="265" y="14"/>
                    <a:pt x="264" y="14"/>
                    <a:pt x="262" y="14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1" y="15"/>
                    <a:pt x="261" y="16"/>
                    <a:pt x="260" y="16"/>
                  </a:cubicBezTo>
                  <a:cubicBezTo>
                    <a:pt x="261" y="17"/>
                    <a:pt x="261" y="19"/>
                    <a:pt x="261" y="21"/>
                  </a:cubicBezTo>
                  <a:cubicBezTo>
                    <a:pt x="261" y="22"/>
                    <a:pt x="260" y="22"/>
                    <a:pt x="260" y="23"/>
                  </a:cubicBezTo>
                  <a:cubicBezTo>
                    <a:pt x="260" y="24"/>
                    <a:pt x="260" y="25"/>
                    <a:pt x="259" y="25"/>
                  </a:cubicBezTo>
                  <a:cubicBezTo>
                    <a:pt x="259" y="27"/>
                    <a:pt x="257" y="27"/>
                    <a:pt x="257" y="29"/>
                  </a:cubicBezTo>
                  <a:cubicBezTo>
                    <a:pt x="250" y="29"/>
                    <a:pt x="250" y="29"/>
                    <a:pt x="250" y="29"/>
                  </a:cubicBezTo>
                  <a:cubicBezTo>
                    <a:pt x="249" y="31"/>
                    <a:pt x="246" y="29"/>
                    <a:pt x="244" y="30"/>
                  </a:cubicBezTo>
                  <a:cubicBezTo>
                    <a:pt x="237" y="30"/>
                    <a:pt x="237" y="30"/>
                    <a:pt x="237" y="30"/>
                  </a:cubicBezTo>
                  <a:cubicBezTo>
                    <a:pt x="236" y="30"/>
                    <a:pt x="236" y="31"/>
                    <a:pt x="236" y="32"/>
                  </a:cubicBezTo>
                  <a:cubicBezTo>
                    <a:pt x="236" y="34"/>
                    <a:pt x="236" y="34"/>
                    <a:pt x="235" y="35"/>
                  </a:cubicBezTo>
                  <a:cubicBezTo>
                    <a:pt x="233" y="35"/>
                    <a:pt x="231" y="34"/>
                    <a:pt x="229" y="34"/>
                  </a:cubicBezTo>
                  <a:cubicBezTo>
                    <a:pt x="229" y="34"/>
                    <a:pt x="229" y="34"/>
                    <a:pt x="229" y="34"/>
                  </a:cubicBezTo>
                  <a:cubicBezTo>
                    <a:pt x="229" y="34"/>
                    <a:pt x="229" y="34"/>
                    <a:pt x="229" y="34"/>
                  </a:cubicBezTo>
                  <a:cubicBezTo>
                    <a:pt x="229" y="34"/>
                    <a:pt x="229" y="34"/>
                    <a:pt x="229" y="34"/>
                  </a:cubicBezTo>
                  <a:cubicBezTo>
                    <a:pt x="229" y="34"/>
                    <a:pt x="229" y="34"/>
                    <a:pt x="229" y="34"/>
                  </a:cubicBezTo>
                  <a:cubicBezTo>
                    <a:pt x="228" y="35"/>
                    <a:pt x="227" y="36"/>
                    <a:pt x="226" y="37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9"/>
                    <a:pt x="225" y="39"/>
                    <a:pt x="225" y="40"/>
                  </a:cubicBezTo>
                  <a:cubicBezTo>
                    <a:pt x="225" y="40"/>
                    <a:pt x="224" y="40"/>
                    <a:pt x="224" y="40"/>
                  </a:cubicBezTo>
                  <a:cubicBezTo>
                    <a:pt x="224" y="40"/>
                    <a:pt x="224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2"/>
                    <a:pt x="222" y="43"/>
                    <a:pt x="221" y="44"/>
                  </a:cubicBezTo>
                  <a:cubicBezTo>
                    <a:pt x="221" y="44"/>
                    <a:pt x="221" y="45"/>
                    <a:pt x="220" y="45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20" y="45"/>
                    <a:pt x="220" y="45"/>
                    <a:pt x="220" y="46"/>
                  </a:cubicBezTo>
                  <a:cubicBezTo>
                    <a:pt x="220" y="46"/>
                    <a:pt x="220" y="46"/>
                    <a:pt x="220" y="46"/>
                  </a:cubicBezTo>
                  <a:cubicBezTo>
                    <a:pt x="220" y="46"/>
                    <a:pt x="220" y="46"/>
                    <a:pt x="220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20" y="48"/>
                    <a:pt x="220" y="48"/>
                    <a:pt x="220" y="49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19" y="50"/>
                    <a:pt x="219" y="52"/>
                    <a:pt x="218" y="52"/>
                  </a:cubicBezTo>
                  <a:cubicBezTo>
                    <a:pt x="218" y="52"/>
                    <a:pt x="218" y="52"/>
                    <a:pt x="218" y="53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18" y="53"/>
                    <a:pt x="218" y="54"/>
                    <a:pt x="218" y="54"/>
                  </a:cubicBezTo>
                  <a:cubicBezTo>
                    <a:pt x="218" y="54"/>
                    <a:pt x="218" y="54"/>
                    <a:pt x="218" y="54"/>
                  </a:cubicBezTo>
                  <a:cubicBezTo>
                    <a:pt x="218" y="54"/>
                    <a:pt x="218" y="54"/>
                    <a:pt x="217" y="54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17" y="55"/>
                    <a:pt x="217" y="56"/>
                    <a:pt x="217" y="56"/>
                  </a:cubicBezTo>
                  <a:cubicBezTo>
                    <a:pt x="217" y="56"/>
                    <a:pt x="217" y="56"/>
                    <a:pt x="217" y="56"/>
                  </a:cubicBezTo>
                  <a:cubicBezTo>
                    <a:pt x="217" y="56"/>
                    <a:pt x="217" y="56"/>
                    <a:pt x="217" y="57"/>
                  </a:cubicBezTo>
                  <a:cubicBezTo>
                    <a:pt x="217" y="57"/>
                    <a:pt x="217" y="57"/>
                    <a:pt x="217" y="57"/>
                  </a:cubicBezTo>
                  <a:cubicBezTo>
                    <a:pt x="217" y="57"/>
                    <a:pt x="217" y="57"/>
                    <a:pt x="217" y="58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7" y="59"/>
                    <a:pt x="217" y="59"/>
                    <a:pt x="217" y="59"/>
                  </a:cubicBezTo>
                  <a:cubicBezTo>
                    <a:pt x="217" y="59"/>
                    <a:pt x="217" y="59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18" y="60"/>
                    <a:pt x="218" y="60"/>
                    <a:pt x="218" y="60"/>
                  </a:cubicBezTo>
                  <a:cubicBezTo>
                    <a:pt x="218" y="60"/>
                    <a:pt x="218" y="60"/>
                    <a:pt x="218" y="60"/>
                  </a:cubicBezTo>
                  <a:cubicBezTo>
                    <a:pt x="218" y="60"/>
                    <a:pt x="218" y="60"/>
                    <a:pt x="218" y="60"/>
                  </a:cubicBezTo>
                  <a:cubicBezTo>
                    <a:pt x="218" y="60"/>
                    <a:pt x="218" y="60"/>
                    <a:pt x="218" y="60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19" y="61"/>
                    <a:pt x="219" y="61"/>
                    <a:pt x="219" y="62"/>
                  </a:cubicBezTo>
                  <a:cubicBezTo>
                    <a:pt x="219" y="62"/>
                    <a:pt x="219" y="62"/>
                    <a:pt x="220" y="62"/>
                  </a:cubicBezTo>
                  <a:cubicBezTo>
                    <a:pt x="220" y="62"/>
                    <a:pt x="220" y="63"/>
                    <a:pt x="220" y="63"/>
                  </a:cubicBezTo>
                  <a:cubicBezTo>
                    <a:pt x="220" y="63"/>
                    <a:pt x="220" y="63"/>
                    <a:pt x="220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2" y="64"/>
                    <a:pt x="222" y="65"/>
                    <a:pt x="222" y="66"/>
                  </a:cubicBezTo>
                  <a:cubicBezTo>
                    <a:pt x="222" y="66"/>
                    <a:pt x="222" y="66"/>
                    <a:pt x="222" y="66"/>
                  </a:cubicBezTo>
                  <a:cubicBezTo>
                    <a:pt x="223" y="66"/>
                    <a:pt x="223" y="67"/>
                    <a:pt x="223" y="68"/>
                  </a:cubicBezTo>
                  <a:cubicBezTo>
                    <a:pt x="223" y="68"/>
                    <a:pt x="223" y="68"/>
                    <a:pt x="223" y="68"/>
                  </a:cubicBezTo>
                  <a:cubicBezTo>
                    <a:pt x="223" y="68"/>
                    <a:pt x="223" y="69"/>
                    <a:pt x="223" y="69"/>
                  </a:cubicBezTo>
                  <a:cubicBezTo>
                    <a:pt x="222" y="69"/>
                    <a:pt x="223" y="71"/>
                    <a:pt x="221" y="71"/>
                  </a:cubicBezTo>
                  <a:cubicBezTo>
                    <a:pt x="221" y="70"/>
                    <a:pt x="220" y="69"/>
                    <a:pt x="220" y="70"/>
                  </a:cubicBezTo>
                  <a:cubicBezTo>
                    <a:pt x="220" y="71"/>
                    <a:pt x="220" y="71"/>
                    <a:pt x="219" y="71"/>
                  </a:cubicBezTo>
                  <a:cubicBezTo>
                    <a:pt x="220" y="72"/>
                    <a:pt x="219" y="72"/>
                    <a:pt x="218" y="72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7" y="72"/>
                    <a:pt x="217" y="72"/>
                  </a:cubicBezTo>
                  <a:cubicBezTo>
                    <a:pt x="216" y="72"/>
                    <a:pt x="216" y="72"/>
                    <a:pt x="216" y="72"/>
                  </a:cubicBezTo>
                  <a:cubicBezTo>
                    <a:pt x="215" y="72"/>
                    <a:pt x="214" y="72"/>
                    <a:pt x="214" y="70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3" y="69"/>
                    <a:pt x="213" y="69"/>
                    <a:pt x="213" y="68"/>
                  </a:cubicBezTo>
                  <a:cubicBezTo>
                    <a:pt x="213" y="68"/>
                    <a:pt x="213" y="68"/>
                    <a:pt x="213" y="68"/>
                  </a:cubicBezTo>
                  <a:cubicBezTo>
                    <a:pt x="212" y="68"/>
                    <a:pt x="212" y="67"/>
                    <a:pt x="212" y="67"/>
                  </a:cubicBezTo>
                  <a:cubicBezTo>
                    <a:pt x="212" y="67"/>
                    <a:pt x="212" y="67"/>
                    <a:pt x="211" y="67"/>
                  </a:cubicBezTo>
                  <a:cubicBezTo>
                    <a:pt x="211" y="66"/>
                    <a:pt x="210" y="66"/>
                    <a:pt x="210" y="65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6" y="65"/>
                    <a:pt x="206" y="66"/>
                    <a:pt x="206" y="66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3" y="67"/>
                    <a:pt x="203" y="67"/>
                    <a:pt x="201" y="67"/>
                  </a:cubicBezTo>
                  <a:cubicBezTo>
                    <a:pt x="201" y="67"/>
                    <a:pt x="201" y="68"/>
                    <a:pt x="201" y="68"/>
                  </a:cubicBezTo>
                  <a:cubicBezTo>
                    <a:pt x="201" y="68"/>
                    <a:pt x="201" y="68"/>
                    <a:pt x="201" y="68"/>
                  </a:cubicBezTo>
                  <a:cubicBezTo>
                    <a:pt x="201" y="68"/>
                    <a:pt x="201" y="68"/>
                    <a:pt x="201" y="68"/>
                  </a:cubicBezTo>
                  <a:cubicBezTo>
                    <a:pt x="201" y="68"/>
                    <a:pt x="201" y="68"/>
                    <a:pt x="201" y="68"/>
                  </a:cubicBezTo>
                  <a:cubicBezTo>
                    <a:pt x="201" y="68"/>
                    <a:pt x="201" y="68"/>
                    <a:pt x="201" y="68"/>
                  </a:cubicBezTo>
                  <a:cubicBezTo>
                    <a:pt x="201" y="68"/>
                    <a:pt x="201" y="68"/>
                    <a:pt x="201" y="68"/>
                  </a:cubicBezTo>
                  <a:cubicBezTo>
                    <a:pt x="201" y="68"/>
                    <a:pt x="201" y="68"/>
                    <a:pt x="201" y="68"/>
                  </a:cubicBezTo>
                  <a:cubicBezTo>
                    <a:pt x="201" y="68"/>
                    <a:pt x="201" y="68"/>
                    <a:pt x="201" y="68"/>
                  </a:cubicBezTo>
                  <a:cubicBezTo>
                    <a:pt x="201" y="68"/>
                    <a:pt x="201" y="68"/>
                    <a:pt x="201" y="68"/>
                  </a:cubicBezTo>
                  <a:cubicBezTo>
                    <a:pt x="201" y="68"/>
                    <a:pt x="201" y="68"/>
                    <a:pt x="200" y="68"/>
                  </a:cubicBezTo>
                  <a:cubicBezTo>
                    <a:pt x="199" y="68"/>
                    <a:pt x="199" y="69"/>
                    <a:pt x="198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6" y="69"/>
                    <a:pt x="196" y="68"/>
                    <a:pt x="195" y="68"/>
                  </a:cubicBezTo>
                  <a:cubicBezTo>
                    <a:pt x="193" y="68"/>
                    <a:pt x="194" y="70"/>
                    <a:pt x="191" y="69"/>
                  </a:cubicBezTo>
                  <a:cubicBezTo>
                    <a:pt x="191" y="69"/>
                    <a:pt x="191" y="70"/>
                    <a:pt x="191" y="71"/>
                  </a:cubicBezTo>
                  <a:cubicBezTo>
                    <a:pt x="190" y="71"/>
                    <a:pt x="189" y="71"/>
                    <a:pt x="189" y="72"/>
                  </a:cubicBezTo>
                  <a:cubicBezTo>
                    <a:pt x="189" y="74"/>
                    <a:pt x="189" y="74"/>
                    <a:pt x="187" y="74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7"/>
                    <a:pt x="187" y="78"/>
                    <a:pt x="186" y="78"/>
                  </a:cubicBezTo>
                  <a:cubicBezTo>
                    <a:pt x="184" y="78"/>
                    <a:pt x="184" y="76"/>
                    <a:pt x="184" y="76"/>
                  </a:cubicBezTo>
                  <a:cubicBezTo>
                    <a:pt x="184" y="74"/>
                    <a:pt x="182" y="75"/>
                    <a:pt x="182" y="73"/>
                  </a:cubicBezTo>
                  <a:cubicBezTo>
                    <a:pt x="181" y="73"/>
                    <a:pt x="181" y="72"/>
                    <a:pt x="181" y="72"/>
                  </a:cubicBezTo>
                  <a:cubicBezTo>
                    <a:pt x="181" y="71"/>
                    <a:pt x="180" y="72"/>
                    <a:pt x="180" y="72"/>
                  </a:cubicBezTo>
                  <a:cubicBezTo>
                    <a:pt x="180" y="71"/>
                    <a:pt x="181" y="69"/>
                    <a:pt x="180" y="69"/>
                  </a:cubicBezTo>
                  <a:cubicBezTo>
                    <a:pt x="179" y="70"/>
                    <a:pt x="179" y="69"/>
                    <a:pt x="179" y="69"/>
                  </a:cubicBezTo>
                  <a:cubicBezTo>
                    <a:pt x="178" y="69"/>
                    <a:pt x="178" y="70"/>
                    <a:pt x="177" y="70"/>
                  </a:cubicBezTo>
                  <a:cubicBezTo>
                    <a:pt x="177" y="70"/>
                    <a:pt x="176" y="71"/>
                    <a:pt x="176" y="72"/>
                  </a:cubicBezTo>
                  <a:cubicBezTo>
                    <a:pt x="174" y="71"/>
                    <a:pt x="174" y="73"/>
                    <a:pt x="173" y="74"/>
                  </a:cubicBezTo>
                  <a:cubicBezTo>
                    <a:pt x="173" y="76"/>
                    <a:pt x="172" y="78"/>
                    <a:pt x="172" y="80"/>
                  </a:cubicBezTo>
                  <a:cubicBezTo>
                    <a:pt x="170" y="80"/>
                    <a:pt x="168" y="79"/>
                    <a:pt x="166" y="78"/>
                  </a:cubicBezTo>
                  <a:cubicBezTo>
                    <a:pt x="165" y="77"/>
                    <a:pt x="164" y="76"/>
                    <a:pt x="164" y="74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1" y="74"/>
                    <a:pt x="160" y="75"/>
                    <a:pt x="160" y="75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59" y="76"/>
                    <a:pt x="159" y="76"/>
                    <a:pt x="158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5" y="75"/>
                    <a:pt x="153" y="75"/>
                    <a:pt x="153" y="73"/>
                  </a:cubicBezTo>
                  <a:cubicBezTo>
                    <a:pt x="152" y="74"/>
                    <a:pt x="150" y="75"/>
                    <a:pt x="150" y="76"/>
                  </a:cubicBezTo>
                  <a:cubicBezTo>
                    <a:pt x="147" y="76"/>
                    <a:pt x="147" y="77"/>
                    <a:pt x="145" y="77"/>
                  </a:cubicBezTo>
                  <a:cubicBezTo>
                    <a:pt x="145" y="77"/>
                    <a:pt x="145" y="78"/>
                    <a:pt x="144" y="78"/>
                  </a:cubicBezTo>
                  <a:cubicBezTo>
                    <a:pt x="144" y="79"/>
                    <a:pt x="143" y="79"/>
                    <a:pt x="143" y="80"/>
                  </a:cubicBezTo>
                  <a:cubicBezTo>
                    <a:pt x="144" y="82"/>
                    <a:pt x="142" y="81"/>
                    <a:pt x="142" y="83"/>
                  </a:cubicBezTo>
                  <a:cubicBezTo>
                    <a:pt x="142" y="83"/>
                    <a:pt x="141" y="83"/>
                    <a:pt x="141" y="83"/>
                  </a:cubicBezTo>
                  <a:cubicBezTo>
                    <a:pt x="140" y="83"/>
                    <a:pt x="139" y="83"/>
                    <a:pt x="138" y="82"/>
                  </a:cubicBezTo>
                  <a:cubicBezTo>
                    <a:pt x="138" y="82"/>
                    <a:pt x="138" y="81"/>
                    <a:pt x="138" y="81"/>
                  </a:cubicBezTo>
                  <a:cubicBezTo>
                    <a:pt x="137" y="79"/>
                    <a:pt x="140" y="80"/>
                    <a:pt x="139" y="78"/>
                  </a:cubicBezTo>
                  <a:cubicBezTo>
                    <a:pt x="138" y="76"/>
                    <a:pt x="135" y="76"/>
                    <a:pt x="132" y="75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1" y="79"/>
                    <a:pt x="130" y="80"/>
                    <a:pt x="130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4" y="79"/>
                    <a:pt x="122" y="78"/>
                    <a:pt x="122" y="75"/>
                  </a:cubicBezTo>
                  <a:cubicBezTo>
                    <a:pt x="111" y="76"/>
                    <a:pt x="101" y="73"/>
                    <a:pt x="91" y="74"/>
                  </a:cubicBezTo>
                  <a:cubicBezTo>
                    <a:pt x="90" y="75"/>
                    <a:pt x="90" y="73"/>
                    <a:pt x="90" y="72"/>
                  </a:cubicBezTo>
                  <a:cubicBezTo>
                    <a:pt x="89" y="72"/>
                    <a:pt x="88" y="72"/>
                    <a:pt x="88" y="71"/>
                  </a:cubicBezTo>
                  <a:cubicBezTo>
                    <a:pt x="86" y="72"/>
                    <a:pt x="83" y="72"/>
                    <a:pt x="81" y="73"/>
                  </a:cubicBezTo>
                  <a:cubicBezTo>
                    <a:pt x="79" y="73"/>
                    <a:pt x="79" y="73"/>
                    <a:pt x="78" y="74"/>
                  </a:cubicBezTo>
                  <a:cubicBezTo>
                    <a:pt x="75" y="74"/>
                    <a:pt x="71" y="73"/>
                    <a:pt x="67" y="74"/>
                  </a:cubicBezTo>
                  <a:cubicBezTo>
                    <a:pt x="65" y="73"/>
                    <a:pt x="66" y="76"/>
                    <a:pt x="63" y="76"/>
                  </a:cubicBezTo>
                  <a:cubicBezTo>
                    <a:pt x="62" y="77"/>
                    <a:pt x="60" y="76"/>
                    <a:pt x="60" y="77"/>
                  </a:cubicBezTo>
                  <a:cubicBezTo>
                    <a:pt x="59" y="77"/>
                    <a:pt x="59" y="77"/>
                    <a:pt x="58" y="77"/>
                  </a:cubicBezTo>
                  <a:cubicBezTo>
                    <a:pt x="57" y="77"/>
                    <a:pt x="57" y="78"/>
                    <a:pt x="56" y="78"/>
                  </a:cubicBezTo>
                  <a:cubicBezTo>
                    <a:pt x="55" y="78"/>
                    <a:pt x="55" y="78"/>
                    <a:pt x="54" y="78"/>
                  </a:cubicBezTo>
                  <a:cubicBezTo>
                    <a:pt x="54" y="79"/>
                    <a:pt x="53" y="79"/>
                    <a:pt x="53" y="80"/>
                  </a:cubicBezTo>
                  <a:cubicBezTo>
                    <a:pt x="52" y="80"/>
                    <a:pt x="50" y="79"/>
                    <a:pt x="50" y="80"/>
                  </a:cubicBezTo>
                  <a:cubicBezTo>
                    <a:pt x="50" y="80"/>
                    <a:pt x="50" y="81"/>
                    <a:pt x="50" y="81"/>
                  </a:cubicBezTo>
                  <a:cubicBezTo>
                    <a:pt x="49" y="81"/>
                    <a:pt x="47" y="80"/>
                    <a:pt x="46" y="81"/>
                  </a:cubicBezTo>
                  <a:cubicBezTo>
                    <a:pt x="46" y="81"/>
                    <a:pt x="47" y="81"/>
                    <a:pt x="46" y="81"/>
                  </a:cubicBezTo>
                  <a:cubicBezTo>
                    <a:pt x="45" y="81"/>
                    <a:pt x="44" y="81"/>
                    <a:pt x="43" y="81"/>
                  </a:cubicBezTo>
                  <a:cubicBezTo>
                    <a:pt x="42" y="81"/>
                    <a:pt x="42" y="82"/>
                    <a:pt x="42" y="83"/>
                  </a:cubicBezTo>
                  <a:cubicBezTo>
                    <a:pt x="42" y="85"/>
                    <a:pt x="43" y="85"/>
                    <a:pt x="43" y="86"/>
                  </a:cubicBezTo>
                  <a:cubicBezTo>
                    <a:pt x="42" y="86"/>
                    <a:pt x="42" y="87"/>
                    <a:pt x="42" y="88"/>
                  </a:cubicBezTo>
                  <a:cubicBezTo>
                    <a:pt x="42" y="88"/>
                    <a:pt x="42" y="89"/>
                    <a:pt x="42" y="90"/>
                  </a:cubicBezTo>
                  <a:cubicBezTo>
                    <a:pt x="40" y="89"/>
                    <a:pt x="41" y="92"/>
                    <a:pt x="39" y="91"/>
                  </a:cubicBezTo>
                  <a:cubicBezTo>
                    <a:pt x="39" y="93"/>
                    <a:pt x="37" y="92"/>
                    <a:pt x="37" y="93"/>
                  </a:cubicBezTo>
                  <a:cubicBezTo>
                    <a:pt x="35" y="93"/>
                    <a:pt x="35" y="94"/>
                    <a:pt x="33" y="94"/>
                  </a:cubicBezTo>
                  <a:cubicBezTo>
                    <a:pt x="33" y="95"/>
                    <a:pt x="33" y="95"/>
                    <a:pt x="33" y="96"/>
                  </a:cubicBezTo>
                  <a:cubicBezTo>
                    <a:pt x="32" y="96"/>
                    <a:pt x="31" y="96"/>
                    <a:pt x="31" y="97"/>
                  </a:cubicBezTo>
                  <a:cubicBezTo>
                    <a:pt x="27" y="96"/>
                    <a:pt x="25" y="99"/>
                    <a:pt x="22" y="100"/>
                  </a:cubicBezTo>
                  <a:cubicBezTo>
                    <a:pt x="22" y="101"/>
                    <a:pt x="23" y="101"/>
                    <a:pt x="24" y="101"/>
                  </a:cubicBezTo>
                  <a:cubicBezTo>
                    <a:pt x="24" y="103"/>
                    <a:pt x="24" y="104"/>
                    <a:pt x="26" y="104"/>
                  </a:cubicBezTo>
                  <a:cubicBezTo>
                    <a:pt x="26" y="106"/>
                    <a:pt x="26" y="108"/>
                    <a:pt x="26" y="110"/>
                  </a:cubicBezTo>
                  <a:cubicBezTo>
                    <a:pt x="26" y="113"/>
                    <a:pt x="28" y="113"/>
                    <a:pt x="29" y="115"/>
                  </a:cubicBezTo>
                  <a:cubicBezTo>
                    <a:pt x="31" y="115"/>
                    <a:pt x="30" y="118"/>
                    <a:pt x="33" y="118"/>
                  </a:cubicBezTo>
                  <a:cubicBezTo>
                    <a:pt x="33" y="120"/>
                    <a:pt x="35" y="121"/>
                    <a:pt x="35" y="123"/>
                  </a:cubicBezTo>
                  <a:cubicBezTo>
                    <a:pt x="36" y="125"/>
                    <a:pt x="38" y="125"/>
                    <a:pt x="38" y="127"/>
                  </a:cubicBezTo>
                  <a:cubicBezTo>
                    <a:pt x="39" y="127"/>
                    <a:pt x="41" y="127"/>
                    <a:pt x="42" y="128"/>
                  </a:cubicBezTo>
                  <a:cubicBezTo>
                    <a:pt x="41" y="129"/>
                    <a:pt x="40" y="128"/>
                    <a:pt x="40" y="129"/>
                  </a:cubicBezTo>
                  <a:cubicBezTo>
                    <a:pt x="39" y="129"/>
                    <a:pt x="39" y="131"/>
                    <a:pt x="38" y="131"/>
                  </a:cubicBezTo>
                  <a:cubicBezTo>
                    <a:pt x="39" y="134"/>
                    <a:pt x="40" y="137"/>
                    <a:pt x="43" y="137"/>
                  </a:cubicBezTo>
                  <a:cubicBezTo>
                    <a:pt x="43" y="140"/>
                    <a:pt x="43" y="142"/>
                    <a:pt x="42" y="145"/>
                  </a:cubicBezTo>
                  <a:cubicBezTo>
                    <a:pt x="42" y="145"/>
                    <a:pt x="42" y="145"/>
                    <a:pt x="41" y="145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41" y="145"/>
                    <a:pt x="41" y="145"/>
                    <a:pt x="40" y="145"/>
                  </a:cubicBezTo>
                  <a:cubicBezTo>
                    <a:pt x="40" y="145"/>
                    <a:pt x="40" y="146"/>
                    <a:pt x="40" y="146"/>
                  </a:cubicBezTo>
                  <a:cubicBezTo>
                    <a:pt x="40" y="146"/>
                    <a:pt x="39" y="146"/>
                    <a:pt x="39" y="146"/>
                  </a:cubicBezTo>
                  <a:cubicBezTo>
                    <a:pt x="39" y="146"/>
                    <a:pt x="39" y="146"/>
                    <a:pt x="38" y="146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7" y="147"/>
                    <a:pt x="36" y="146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9"/>
                    <a:pt x="33" y="149"/>
                  </a:cubicBezTo>
                  <a:cubicBezTo>
                    <a:pt x="33" y="149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1"/>
                    <a:pt x="33" y="152"/>
                  </a:cubicBezTo>
                  <a:cubicBezTo>
                    <a:pt x="33" y="152"/>
                    <a:pt x="32" y="152"/>
                    <a:pt x="32" y="152"/>
                  </a:cubicBezTo>
                  <a:cubicBezTo>
                    <a:pt x="32" y="153"/>
                    <a:pt x="31" y="154"/>
                    <a:pt x="31" y="155"/>
                  </a:cubicBezTo>
                  <a:cubicBezTo>
                    <a:pt x="31" y="155"/>
                    <a:pt x="31" y="155"/>
                    <a:pt x="31" y="155"/>
                  </a:cubicBezTo>
                  <a:cubicBezTo>
                    <a:pt x="31" y="157"/>
                    <a:pt x="30" y="157"/>
                    <a:pt x="29" y="159"/>
                  </a:cubicBezTo>
                  <a:cubicBezTo>
                    <a:pt x="29" y="160"/>
                    <a:pt x="28" y="160"/>
                    <a:pt x="28" y="161"/>
                  </a:cubicBezTo>
                  <a:cubicBezTo>
                    <a:pt x="26" y="161"/>
                    <a:pt x="27" y="164"/>
                    <a:pt x="26" y="163"/>
                  </a:cubicBezTo>
                  <a:cubicBezTo>
                    <a:pt x="25" y="164"/>
                    <a:pt x="25" y="165"/>
                    <a:pt x="23" y="166"/>
                  </a:cubicBezTo>
                  <a:cubicBezTo>
                    <a:pt x="24" y="167"/>
                    <a:pt x="22" y="168"/>
                    <a:pt x="22" y="169"/>
                  </a:cubicBezTo>
                  <a:cubicBezTo>
                    <a:pt x="21" y="170"/>
                    <a:pt x="21" y="172"/>
                    <a:pt x="20" y="172"/>
                  </a:cubicBezTo>
                  <a:cubicBezTo>
                    <a:pt x="21" y="174"/>
                    <a:pt x="19" y="174"/>
                    <a:pt x="19" y="175"/>
                  </a:cubicBezTo>
                  <a:cubicBezTo>
                    <a:pt x="19" y="177"/>
                    <a:pt x="18" y="177"/>
                    <a:pt x="17" y="179"/>
                  </a:cubicBezTo>
                  <a:cubicBezTo>
                    <a:pt x="15" y="179"/>
                    <a:pt x="16" y="183"/>
                    <a:pt x="14" y="183"/>
                  </a:cubicBezTo>
                  <a:cubicBezTo>
                    <a:pt x="14" y="184"/>
                    <a:pt x="14" y="184"/>
                    <a:pt x="13" y="184"/>
                  </a:cubicBezTo>
                  <a:cubicBezTo>
                    <a:pt x="13" y="187"/>
                    <a:pt x="11" y="188"/>
                    <a:pt x="10" y="191"/>
                  </a:cubicBezTo>
                  <a:cubicBezTo>
                    <a:pt x="10" y="194"/>
                    <a:pt x="10" y="197"/>
                    <a:pt x="12" y="198"/>
                  </a:cubicBezTo>
                  <a:cubicBezTo>
                    <a:pt x="12" y="202"/>
                    <a:pt x="12" y="202"/>
                    <a:pt x="12" y="202"/>
                  </a:cubicBezTo>
                  <a:cubicBezTo>
                    <a:pt x="12" y="204"/>
                    <a:pt x="12" y="204"/>
                    <a:pt x="12" y="206"/>
                  </a:cubicBezTo>
                  <a:cubicBezTo>
                    <a:pt x="12" y="206"/>
                    <a:pt x="13" y="206"/>
                    <a:pt x="13" y="207"/>
                  </a:cubicBezTo>
                  <a:cubicBezTo>
                    <a:pt x="13" y="208"/>
                    <a:pt x="13" y="209"/>
                    <a:pt x="13" y="209"/>
                  </a:cubicBezTo>
                  <a:cubicBezTo>
                    <a:pt x="13" y="210"/>
                    <a:pt x="14" y="210"/>
                    <a:pt x="14" y="210"/>
                  </a:cubicBezTo>
                  <a:cubicBezTo>
                    <a:pt x="14" y="211"/>
                    <a:pt x="14" y="211"/>
                    <a:pt x="14" y="212"/>
                  </a:cubicBezTo>
                  <a:cubicBezTo>
                    <a:pt x="15" y="214"/>
                    <a:pt x="17" y="214"/>
                    <a:pt x="18" y="215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5" y="216"/>
                    <a:pt x="15" y="215"/>
                    <a:pt x="12" y="215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0" y="216"/>
                    <a:pt x="10" y="218"/>
                    <a:pt x="10" y="220"/>
                  </a:cubicBezTo>
                  <a:cubicBezTo>
                    <a:pt x="9" y="220"/>
                    <a:pt x="9" y="221"/>
                    <a:pt x="9" y="221"/>
                  </a:cubicBezTo>
                  <a:cubicBezTo>
                    <a:pt x="9" y="222"/>
                    <a:pt x="9" y="222"/>
                    <a:pt x="9" y="223"/>
                  </a:cubicBezTo>
                  <a:cubicBezTo>
                    <a:pt x="9" y="223"/>
                    <a:pt x="8" y="223"/>
                    <a:pt x="8" y="223"/>
                  </a:cubicBezTo>
                  <a:cubicBezTo>
                    <a:pt x="8" y="224"/>
                    <a:pt x="7" y="224"/>
                    <a:pt x="7" y="225"/>
                  </a:cubicBezTo>
                  <a:cubicBezTo>
                    <a:pt x="6" y="225"/>
                    <a:pt x="7" y="227"/>
                    <a:pt x="5" y="227"/>
                  </a:cubicBezTo>
                  <a:cubicBezTo>
                    <a:pt x="5" y="227"/>
                    <a:pt x="5" y="227"/>
                    <a:pt x="5" y="228"/>
                  </a:cubicBezTo>
                  <a:cubicBezTo>
                    <a:pt x="7" y="228"/>
                    <a:pt x="7" y="230"/>
                    <a:pt x="7" y="232"/>
                  </a:cubicBezTo>
                  <a:cubicBezTo>
                    <a:pt x="6" y="234"/>
                    <a:pt x="5" y="234"/>
                    <a:pt x="5" y="236"/>
                  </a:cubicBezTo>
                  <a:cubicBezTo>
                    <a:pt x="4" y="236"/>
                    <a:pt x="4" y="238"/>
                    <a:pt x="3" y="238"/>
                  </a:cubicBezTo>
                  <a:cubicBezTo>
                    <a:pt x="2" y="240"/>
                    <a:pt x="0" y="239"/>
                    <a:pt x="1" y="241"/>
                  </a:cubicBezTo>
                  <a:cubicBezTo>
                    <a:pt x="1" y="244"/>
                    <a:pt x="0" y="248"/>
                    <a:pt x="1" y="249"/>
                  </a:cubicBezTo>
                  <a:cubicBezTo>
                    <a:pt x="1" y="249"/>
                    <a:pt x="2" y="249"/>
                    <a:pt x="2" y="249"/>
                  </a:cubicBezTo>
                  <a:cubicBezTo>
                    <a:pt x="4" y="249"/>
                    <a:pt x="5" y="251"/>
                    <a:pt x="5" y="253"/>
                  </a:cubicBezTo>
                  <a:cubicBezTo>
                    <a:pt x="8" y="254"/>
                    <a:pt x="9" y="255"/>
                    <a:pt x="12" y="256"/>
                  </a:cubicBezTo>
                  <a:cubicBezTo>
                    <a:pt x="12" y="258"/>
                    <a:pt x="13" y="260"/>
                    <a:pt x="14" y="261"/>
                  </a:cubicBezTo>
                  <a:cubicBezTo>
                    <a:pt x="17" y="261"/>
                    <a:pt x="17" y="262"/>
                    <a:pt x="20" y="262"/>
                  </a:cubicBezTo>
                  <a:cubicBezTo>
                    <a:pt x="20" y="263"/>
                    <a:pt x="22" y="263"/>
                    <a:pt x="22" y="264"/>
                  </a:cubicBezTo>
                  <a:cubicBezTo>
                    <a:pt x="22" y="266"/>
                    <a:pt x="25" y="265"/>
                    <a:pt x="26" y="265"/>
                  </a:cubicBezTo>
                  <a:cubicBezTo>
                    <a:pt x="27" y="265"/>
                    <a:pt x="26" y="262"/>
                    <a:pt x="29" y="262"/>
                  </a:cubicBezTo>
                  <a:cubicBezTo>
                    <a:pt x="29" y="262"/>
                    <a:pt x="29" y="262"/>
                    <a:pt x="30" y="262"/>
                  </a:cubicBezTo>
                  <a:cubicBezTo>
                    <a:pt x="30" y="260"/>
                    <a:pt x="32" y="261"/>
                    <a:pt x="31" y="259"/>
                  </a:cubicBezTo>
                  <a:cubicBezTo>
                    <a:pt x="31" y="258"/>
                    <a:pt x="31" y="258"/>
                    <a:pt x="32" y="258"/>
                  </a:cubicBezTo>
                  <a:cubicBezTo>
                    <a:pt x="33" y="258"/>
                    <a:pt x="35" y="258"/>
                    <a:pt x="35" y="258"/>
                  </a:cubicBezTo>
                  <a:cubicBezTo>
                    <a:pt x="35" y="259"/>
                    <a:pt x="38" y="258"/>
                    <a:pt x="37" y="260"/>
                  </a:cubicBezTo>
                  <a:cubicBezTo>
                    <a:pt x="38" y="260"/>
                    <a:pt x="38" y="260"/>
                    <a:pt x="39" y="260"/>
                  </a:cubicBezTo>
                  <a:cubicBezTo>
                    <a:pt x="39" y="260"/>
                    <a:pt x="40" y="260"/>
                    <a:pt x="40" y="261"/>
                  </a:cubicBezTo>
                  <a:cubicBezTo>
                    <a:pt x="41" y="261"/>
                    <a:pt x="41" y="261"/>
                    <a:pt x="42" y="261"/>
                  </a:cubicBezTo>
                  <a:cubicBezTo>
                    <a:pt x="42" y="260"/>
                    <a:pt x="43" y="260"/>
                    <a:pt x="44" y="260"/>
                  </a:cubicBezTo>
                  <a:cubicBezTo>
                    <a:pt x="47" y="260"/>
                    <a:pt x="48" y="258"/>
                    <a:pt x="51" y="258"/>
                  </a:cubicBezTo>
                  <a:cubicBezTo>
                    <a:pt x="53" y="259"/>
                    <a:pt x="56" y="259"/>
                    <a:pt x="58" y="259"/>
                  </a:cubicBezTo>
                  <a:cubicBezTo>
                    <a:pt x="60" y="260"/>
                    <a:pt x="62" y="261"/>
                    <a:pt x="65" y="260"/>
                  </a:cubicBezTo>
                  <a:cubicBezTo>
                    <a:pt x="66" y="261"/>
                    <a:pt x="66" y="260"/>
                    <a:pt x="66" y="260"/>
                  </a:cubicBezTo>
                  <a:cubicBezTo>
                    <a:pt x="66" y="259"/>
                    <a:pt x="67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59"/>
                    <a:pt x="69" y="259"/>
                    <a:pt x="69" y="259"/>
                  </a:cubicBezTo>
                  <a:cubicBezTo>
                    <a:pt x="70" y="259"/>
                    <a:pt x="69" y="258"/>
                    <a:pt x="69" y="258"/>
                  </a:cubicBezTo>
                  <a:cubicBezTo>
                    <a:pt x="70" y="258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2" y="257"/>
                    <a:pt x="74" y="258"/>
                    <a:pt x="74" y="257"/>
                  </a:cubicBezTo>
                  <a:cubicBezTo>
                    <a:pt x="74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7" y="257"/>
                    <a:pt x="76" y="259"/>
                    <a:pt x="77" y="259"/>
                  </a:cubicBezTo>
                  <a:cubicBezTo>
                    <a:pt x="77" y="259"/>
                    <a:pt x="77" y="260"/>
                    <a:pt x="77" y="260"/>
                  </a:cubicBezTo>
                  <a:cubicBezTo>
                    <a:pt x="78" y="260"/>
                    <a:pt x="79" y="260"/>
                    <a:pt x="79" y="260"/>
                  </a:cubicBezTo>
                  <a:cubicBezTo>
                    <a:pt x="79" y="260"/>
                    <a:pt x="79" y="260"/>
                    <a:pt x="79" y="261"/>
                  </a:cubicBezTo>
                  <a:cubicBezTo>
                    <a:pt x="80" y="261"/>
                    <a:pt x="80" y="261"/>
                    <a:pt x="81" y="262"/>
                  </a:cubicBezTo>
                  <a:cubicBezTo>
                    <a:pt x="81" y="262"/>
                    <a:pt x="81" y="262"/>
                    <a:pt x="81" y="262"/>
                  </a:cubicBezTo>
                  <a:cubicBezTo>
                    <a:pt x="81" y="262"/>
                    <a:pt x="81" y="262"/>
                    <a:pt x="81" y="262"/>
                  </a:cubicBezTo>
                  <a:cubicBezTo>
                    <a:pt x="81" y="262"/>
                    <a:pt x="81" y="262"/>
                    <a:pt x="81" y="262"/>
                  </a:cubicBezTo>
                  <a:cubicBezTo>
                    <a:pt x="82" y="262"/>
                    <a:pt x="82" y="262"/>
                    <a:pt x="82" y="262"/>
                  </a:cubicBezTo>
                  <a:cubicBezTo>
                    <a:pt x="82" y="262"/>
                    <a:pt x="82" y="262"/>
                    <a:pt x="82" y="262"/>
                  </a:cubicBezTo>
                  <a:cubicBezTo>
                    <a:pt x="82" y="262"/>
                    <a:pt x="82" y="262"/>
                    <a:pt x="82" y="262"/>
                  </a:cubicBezTo>
                  <a:cubicBezTo>
                    <a:pt x="82" y="262"/>
                    <a:pt x="82" y="262"/>
                    <a:pt x="82" y="262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83" y="262"/>
                    <a:pt x="84" y="262"/>
                    <a:pt x="84" y="262"/>
                  </a:cubicBezTo>
                  <a:cubicBezTo>
                    <a:pt x="84" y="262"/>
                    <a:pt x="84" y="262"/>
                    <a:pt x="84" y="262"/>
                  </a:cubicBezTo>
                  <a:cubicBezTo>
                    <a:pt x="84" y="262"/>
                    <a:pt x="84" y="262"/>
                    <a:pt x="84" y="262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4" y="263"/>
                    <a:pt x="84" y="263"/>
                    <a:pt x="85" y="263"/>
                  </a:cubicBezTo>
                  <a:cubicBezTo>
                    <a:pt x="85" y="263"/>
                    <a:pt x="85" y="263"/>
                    <a:pt x="85" y="263"/>
                  </a:cubicBezTo>
                  <a:cubicBezTo>
                    <a:pt x="85" y="263"/>
                    <a:pt x="85" y="263"/>
                    <a:pt x="85" y="264"/>
                  </a:cubicBezTo>
                  <a:cubicBezTo>
                    <a:pt x="85" y="264"/>
                    <a:pt x="85" y="264"/>
                    <a:pt x="85" y="264"/>
                  </a:cubicBezTo>
                  <a:cubicBezTo>
                    <a:pt x="85" y="264"/>
                    <a:pt x="85" y="264"/>
                    <a:pt x="85" y="264"/>
                  </a:cubicBezTo>
                  <a:cubicBezTo>
                    <a:pt x="85" y="264"/>
                    <a:pt x="85" y="264"/>
                    <a:pt x="85" y="264"/>
                  </a:cubicBezTo>
                  <a:cubicBezTo>
                    <a:pt x="85" y="264"/>
                    <a:pt x="85" y="264"/>
                    <a:pt x="85" y="264"/>
                  </a:cubicBezTo>
                  <a:cubicBezTo>
                    <a:pt x="85" y="264"/>
                    <a:pt x="86" y="264"/>
                    <a:pt x="86" y="264"/>
                  </a:cubicBezTo>
                  <a:cubicBezTo>
                    <a:pt x="86" y="264"/>
                    <a:pt x="86" y="264"/>
                    <a:pt x="86" y="264"/>
                  </a:cubicBezTo>
                  <a:cubicBezTo>
                    <a:pt x="86" y="264"/>
                    <a:pt x="86" y="264"/>
                    <a:pt x="86" y="264"/>
                  </a:cubicBezTo>
                  <a:cubicBezTo>
                    <a:pt x="86" y="264"/>
                    <a:pt x="86" y="264"/>
                    <a:pt x="86" y="264"/>
                  </a:cubicBezTo>
                  <a:cubicBezTo>
                    <a:pt x="86" y="264"/>
                    <a:pt x="86" y="264"/>
                    <a:pt x="86" y="264"/>
                  </a:cubicBezTo>
                  <a:cubicBezTo>
                    <a:pt x="87" y="264"/>
                    <a:pt x="87" y="264"/>
                    <a:pt x="87" y="264"/>
                  </a:cubicBezTo>
                  <a:cubicBezTo>
                    <a:pt x="86" y="267"/>
                    <a:pt x="89" y="265"/>
                    <a:pt x="89" y="267"/>
                  </a:cubicBezTo>
                  <a:cubicBezTo>
                    <a:pt x="90" y="267"/>
                    <a:pt x="90" y="267"/>
                    <a:pt x="91" y="267"/>
                  </a:cubicBezTo>
                  <a:cubicBezTo>
                    <a:pt x="91" y="267"/>
                    <a:pt x="91" y="267"/>
                    <a:pt x="91" y="267"/>
                  </a:cubicBezTo>
                  <a:cubicBezTo>
                    <a:pt x="91" y="266"/>
                    <a:pt x="91" y="266"/>
                    <a:pt x="92" y="266"/>
                  </a:cubicBezTo>
                  <a:cubicBezTo>
                    <a:pt x="92" y="266"/>
                    <a:pt x="94" y="266"/>
                    <a:pt x="94" y="265"/>
                  </a:cubicBezTo>
                  <a:cubicBezTo>
                    <a:pt x="94" y="265"/>
                    <a:pt x="94" y="265"/>
                    <a:pt x="94" y="264"/>
                  </a:cubicBezTo>
                  <a:cubicBezTo>
                    <a:pt x="95" y="264"/>
                    <a:pt x="95" y="264"/>
                    <a:pt x="95" y="264"/>
                  </a:cubicBezTo>
                  <a:cubicBezTo>
                    <a:pt x="95" y="264"/>
                    <a:pt x="95" y="264"/>
                    <a:pt x="95" y="264"/>
                  </a:cubicBezTo>
                  <a:cubicBezTo>
                    <a:pt x="95" y="262"/>
                    <a:pt x="98" y="263"/>
                    <a:pt x="97" y="261"/>
                  </a:cubicBezTo>
                  <a:cubicBezTo>
                    <a:pt x="97" y="261"/>
                    <a:pt x="97" y="261"/>
                    <a:pt x="97" y="261"/>
                  </a:cubicBezTo>
                  <a:cubicBezTo>
                    <a:pt x="98" y="260"/>
                    <a:pt x="100" y="260"/>
                    <a:pt x="100" y="259"/>
                  </a:cubicBezTo>
                  <a:cubicBezTo>
                    <a:pt x="100" y="259"/>
                    <a:pt x="100" y="259"/>
                    <a:pt x="100" y="259"/>
                  </a:cubicBezTo>
                  <a:cubicBezTo>
                    <a:pt x="100" y="259"/>
                    <a:pt x="100" y="259"/>
                    <a:pt x="100" y="259"/>
                  </a:cubicBezTo>
                  <a:cubicBezTo>
                    <a:pt x="100" y="259"/>
                    <a:pt x="100" y="259"/>
                    <a:pt x="100" y="259"/>
                  </a:cubicBezTo>
                  <a:cubicBezTo>
                    <a:pt x="101" y="259"/>
                    <a:pt x="101" y="259"/>
                    <a:pt x="101" y="259"/>
                  </a:cubicBezTo>
                  <a:cubicBezTo>
                    <a:pt x="101" y="258"/>
                    <a:pt x="102" y="258"/>
                    <a:pt x="102" y="258"/>
                  </a:cubicBezTo>
                  <a:cubicBezTo>
                    <a:pt x="102" y="258"/>
                    <a:pt x="102" y="258"/>
                    <a:pt x="103" y="258"/>
                  </a:cubicBezTo>
                  <a:cubicBezTo>
                    <a:pt x="103" y="258"/>
                    <a:pt x="103" y="257"/>
                    <a:pt x="104" y="257"/>
                  </a:cubicBezTo>
                  <a:cubicBezTo>
                    <a:pt x="104" y="257"/>
                    <a:pt x="104" y="257"/>
                    <a:pt x="104" y="257"/>
                  </a:cubicBezTo>
                  <a:cubicBezTo>
                    <a:pt x="105" y="257"/>
                    <a:pt x="105" y="257"/>
                    <a:pt x="106" y="257"/>
                  </a:cubicBezTo>
                  <a:cubicBezTo>
                    <a:pt x="106" y="257"/>
                    <a:pt x="106" y="257"/>
                    <a:pt x="106" y="257"/>
                  </a:cubicBezTo>
                  <a:cubicBezTo>
                    <a:pt x="107" y="256"/>
                    <a:pt x="107" y="256"/>
                    <a:pt x="108" y="256"/>
                  </a:cubicBezTo>
                  <a:cubicBezTo>
                    <a:pt x="108" y="256"/>
                    <a:pt x="108" y="256"/>
                    <a:pt x="109" y="256"/>
                  </a:cubicBezTo>
                  <a:cubicBezTo>
                    <a:pt x="109" y="256"/>
                    <a:pt x="110" y="256"/>
                    <a:pt x="110" y="256"/>
                  </a:cubicBezTo>
                  <a:cubicBezTo>
                    <a:pt x="110" y="255"/>
                    <a:pt x="110" y="255"/>
                    <a:pt x="111" y="255"/>
                  </a:cubicBezTo>
                  <a:cubicBezTo>
                    <a:pt x="111" y="255"/>
                    <a:pt x="112" y="255"/>
                    <a:pt x="112" y="255"/>
                  </a:cubicBezTo>
                  <a:cubicBezTo>
                    <a:pt x="112" y="255"/>
                    <a:pt x="113" y="255"/>
                    <a:pt x="113" y="255"/>
                  </a:cubicBezTo>
                  <a:cubicBezTo>
                    <a:pt x="113" y="255"/>
                    <a:pt x="113" y="255"/>
                    <a:pt x="113" y="255"/>
                  </a:cubicBezTo>
                  <a:cubicBezTo>
                    <a:pt x="113" y="255"/>
                    <a:pt x="113" y="255"/>
                    <a:pt x="113" y="255"/>
                  </a:cubicBezTo>
                  <a:cubicBezTo>
                    <a:pt x="113" y="255"/>
                    <a:pt x="113" y="255"/>
                    <a:pt x="113" y="255"/>
                  </a:cubicBezTo>
                  <a:cubicBezTo>
                    <a:pt x="114" y="255"/>
                    <a:pt x="115" y="255"/>
                    <a:pt x="115" y="255"/>
                  </a:cubicBezTo>
                  <a:cubicBezTo>
                    <a:pt x="115" y="255"/>
                    <a:pt x="115" y="255"/>
                    <a:pt x="115" y="255"/>
                  </a:cubicBezTo>
                  <a:cubicBezTo>
                    <a:pt x="116" y="255"/>
                    <a:pt x="118" y="254"/>
                    <a:pt x="118" y="253"/>
                  </a:cubicBezTo>
                  <a:cubicBezTo>
                    <a:pt x="119" y="253"/>
                    <a:pt x="119" y="253"/>
                    <a:pt x="119" y="253"/>
                  </a:cubicBezTo>
                  <a:cubicBezTo>
                    <a:pt x="119" y="253"/>
                    <a:pt x="120" y="252"/>
                    <a:pt x="120" y="252"/>
                  </a:cubicBezTo>
                  <a:cubicBezTo>
                    <a:pt x="120" y="252"/>
                    <a:pt x="121" y="252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1" y="250"/>
                    <a:pt x="123" y="251"/>
                    <a:pt x="123" y="250"/>
                  </a:cubicBezTo>
                  <a:cubicBezTo>
                    <a:pt x="125" y="250"/>
                    <a:pt x="125" y="248"/>
                    <a:pt x="126" y="248"/>
                  </a:cubicBezTo>
                  <a:cubicBezTo>
                    <a:pt x="126" y="245"/>
                    <a:pt x="127" y="244"/>
                    <a:pt x="127" y="241"/>
                  </a:cubicBezTo>
                  <a:cubicBezTo>
                    <a:pt x="128" y="240"/>
                    <a:pt x="128" y="238"/>
                    <a:pt x="130" y="238"/>
                  </a:cubicBezTo>
                  <a:cubicBezTo>
                    <a:pt x="131" y="238"/>
                    <a:pt x="131" y="237"/>
                    <a:pt x="133" y="237"/>
                  </a:cubicBezTo>
                  <a:cubicBezTo>
                    <a:pt x="133" y="236"/>
                    <a:pt x="134" y="236"/>
                    <a:pt x="136" y="236"/>
                  </a:cubicBezTo>
                  <a:cubicBezTo>
                    <a:pt x="136" y="235"/>
                    <a:pt x="137" y="235"/>
                    <a:pt x="137" y="235"/>
                  </a:cubicBezTo>
                  <a:cubicBezTo>
                    <a:pt x="137" y="234"/>
                    <a:pt x="139" y="234"/>
                    <a:pt x="139" y="233"/>
                  </a:cubicBezTo>
                  <a:cubicBezTo>
                    <a:pt x="140" y="232"/>
                    <a:pt x="141" y="232"/>
                    <a:pt x="142" y="232"/>
                  </a:cubicBezTo>
                  <a:cubicBezTo>
                    <a:pt x="142" y="231"/>
                    <a:pt x="142" y="230"/>
                    <a:pt x="141" y="230"/>
                  </a:cubicBezTo>
                  <a:cubicBezTo>
                    <a:pt x="141" y="229"/>
                    <a:pt x="140" y="228"/>
                    <a:pt x="141" y="228"/>
                  </a:cubicBezTo>
                  <a:cubicBezTo>
                    <a:pt x="143" y="227"/>
                    <a:pt x="144" y="228"/>
                    <a:pt x="145" y="228"/>
                  </a:cubicBezTo>
                  <a:cubicBezTo>
                    <a:pt x="147" y="228"/>
                    <a:pt x="147" y="226"/>
                    <a:pt x="149" y="227"/>
                  </a:cubicBezTo>
                  <a:cubicBezTo>
                    <a:pt x="150" y="227"/>
                    <a:pt x="150" y="226"/>
                    <a:pt x="150" y="226"/>
                  </a:cubicBezTo>
                  <a:cubicBezTo>
                    <a:pt x="151" y="226"/>
                    <a:pt x="151" y="227"/>
                    <a:pt x="152" y="227"/>
                  </a:cubicBezTo>
                  <a:cubicBezTo>
                    <a:pt x="154" y="226"/>
                    <a:pt x="154" y="225"/>
                    <a:pt x="156" y="224"/>
                  </a:cubicBezTo>
                  <a:cubicBezTo>
                    <a:pt x="156" y="224"/>
                    <a:pt x="156" y="224"/>
                    <a:pt x="156" y="224"/>
                  </a:cubicBezTo>
                  <a:cubicBezTo>
                    <a:pt x="157" y="224"/>
                    <a:pt x="157" y="223"/>
                    <a:pt x="159" y="223"/>
                  </a:cubicBezTo>
                  <a:cubicBezTo>
                    <a:pt x="159" y="223"/>
                    <a:pt x="159" y="223"/>
                    <a:pt x="159" y="223"/>
                  </a:cubicBezTo>
                  <a:cubicBezTo>
                    <a:pt x="160" y="223"/>
                    <a:pt x="160" y="222"/>
                    <a:pt x="160" y="221"/>
                  </a:cubicBezTo>
                  <a:cubicBezTo>
                    <a:pt x="160" y="220"/>
                    <a:pt x="160" y="220"/>
                    <a:pt x="160" y="220"/>
                  </a:cubicBezTo>
                  <a:cubicBezTo>
                    <a:pt x="164" y="219"/>
                    <a:pt x="165" y="221"/>
                    <a:pt x="169" y="221"/>
                  </a:cubicBezTo>
                  <a:cubicBezTo>
                    <a:pt x="169" y="221"/>
                    <a:pt x="170" y="222"/>
                    <a:pt x="171" y="222"/>
                  </a:cubicBezTo>
                  <a:cubicBezTo>
                    <a:pt x="172" y="223"/>
                    <a:pt x="173" y="223"/>
                    <a:pt x="174" y="223"/>
                  </a:cubicBezTo>
                  <a:cubicBezTo>
                    <a:pt x="174" y="224"/>
                    <a:pt x="175" y="224"/>
                    <a:pt x="175" y="224"/>
                  </a:cubicBezTo>
                  <a:cubicBezTo>
                    <a:pt x="176" y="224"/>
                    <a:pt x="176" y="225"/>
                    <a:pt x="177" y="225"/>
                  </a:cubicBezTo>
                  <a:cubicBezTo>
                    <a:pt x="177" y="226"/>
                    <a:pt x="179" y="225"/>
                    <a:pt x="179" y="227"/>
                  </a:cubicBezTo>
                  <a:cubicBezTo>
                    <a:pt x="182" y="226"/>
                    <a:pt x="183" y="228"/>
                    <a:pt x="186" y="228"/>
                  </a:cubicBezTo>
                  <a:cubicBezTo>
                    <a:pt x="186" y="229"/>
                    <a:pt x="186" y="230"/>
                    <a:pt x="187" y="230"/>
                  </a:cubicBezTo>
                  <a:cubicBezTo>
                    <a:pt x="187" y="229"/>
                    <a:pt x="190" y="230"/>
                    <a:pt x="190" y="230"/>
                  </a:cubicBezTo>
                  <a:cubicBezTo>
                    <a:pt x="191" y="231"/>
                    <a:pt x="191" y="232"/>
                    <a:pt x="193" y="232"/>
                  </a:cubicBezTo>
                  <a:cubicBezTo>
                    <a:pt x="193" y="232"/>
                    <a:pt x="193" y="232"/>
                    <a:pt x="193" y="232"/>
                  </a:cubicBezTo>
                  <a:cubicBezTo>
                    <a:pt x="193" y="231"/>
                    <a:pt x="193" y="231"/>
                    <a:pt x="194" y="231"/>
                  </a:cubicBezTo>
                  <a:cubicBezTo>
                    <a:pt x="194" y="230"/>
                    <a:pt x="194" y="230"/>
                    <a:pt x="195" y="230"/>
                  </a:cubicBezTo>
                  <a:cubicBezTo>
                    <a:pt x="194" y="230"/>
                    <a:pt x="194" y="230"/>
                    <a:pt x="194" y="230"/>
                  </a:cubicBezTo>
                  <a:cubicBezTo>
                    <a:pt x="194" y="229"/>
                    <a:pt x="195" y="229"/>
                    <a:pt x="196" y="229"/>
                  </a:cubicBezTo>
                  <a:cubicBezTo>
                    <a:pt x="198" y="230"/>
                    <a:pt x="202" y="230"/>
                    <a:pt x="203" y="232"/>
                  </a:cubicBezTo>
                  <a:cubicBezTo>
                    <a:pt x="203" y="232"/>
                    <a:pt x="203" y="232"/>
                    <a:pt x="203" y="232"/>
                  </a:cubicBezTo>
                  <a:cubicBezTo>
                    <a:pt x="203" y="232"/>
                    <a:pt x="203" y="232"/>
                    <a:pt x="203" y="232"/>
                  </a:cubicBezTo>
                  <a:cubicBezTo>
                    <a:pt x="203" y="233"/>
                    <a:pt x="203" y="233"/>
                    <a:pt x="203" y="233"/>
                  </a:cubicBezTo>
                  <a:cubicBezTo>
                    <a:pt x="203" y="233"/>
                    <a:pt x="203" y="233"/>
                    <a:pt x="203" y="233"/>
                  </a:cubicBezTo>
                  <a:cubicBezTo>
                    <a:pt x="203" y="233"/>
                    <a:pt x="204" y="234"/>
                    <a:pt x="204" y="234"/>
                  </a:cubicBezTo>
                  <a:cubicBezTo>
                    <a:pt x="204" y="234"/>
                    <a:pt x="204" y="234"/>
                    <a:pt x="204" y="235"/>
                  </a:cubicBezTo>
                  <a:cubicBezTo>
                    <a:pt x="204" y="235"/>
                    <a:pt x="204" y="235"/>
                    <a:pt x="204" y="235"/>
                  </a:cubicBezTo>
                  <a:cubicBezTo>
                    <a:pt x="205" y="235"/>
                    <a:pt x="205" y="235"/>
                    <a:pt x="206" y="235"/>
                  </a:cubicBezTo>
                  <a:cubicBezTo>
                    <a:pt x="208" y="235"/>
                    <a:pt x="209" y="235"/>
                    <a:pt x="210" y="236"/>
                  </a:cubicBezTo>
                  <a:cubicBezTo>
                    <a:pt x="211" y="235"/>
                    <a:pt x="211" y="234"/>
                    <a:pt x="213" y="234"/>
                  </a:cubicBezTo>
                  <a:cubicBezTo>
                    <a:pt x="214" y="235"/>
                    <a:pt x="215" y="236"/>
                    <a:pt x="215" y="237"/>
                  </a:cubicBezTo>
                  <a:cubicBezTo>
                    <a:pt x="214" y="240"/>
                    <a:pt x="217" y="239"/>
                    <a:pt x="216" y="241"/>
                  </a:cubicBezTo>
                  <a:cubicBezTo>
                    <a:pt x="216" y="248"/>
                    <a:pt x="216" y="248"/>
                    <a:pt x="216" y="248"/>
                  </a:cubicBezTo>
                  <a:cubicBezTo>
                    <a:pt x="216" y="249"/>
                    <a:pt x="215" y="250"/>
                    <a:pt x="215" y="251"/>
                  </a:cubicBezTo>
                  <a:cubicBezTo>
                    <a:pt x="216" y="253"/>
                    <a:pt x="217" y="254"/>
                    <a:pt x="218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7"/>
                    <a:pt x="223" y="257"/>
                    <a:pt x="223" y="258"/>
                  </a:cubicBezTo>
                  <a:cubicBezTo>
                    <a:pt x="224" y="258"/>
                    <a:pt x="224" y="259"/>
                    <a:pt x="225" y="259"/>
                  </a:cubicBezTo>
                  <a:cubicBezTo>
                    <a:pt x="226" y="259"/>
                    <a:pt x="226" y="261"/>
                    <a:pt x="227" y="262"/>
                  </a:cubicBezTo>
                  <a:cubicBezTo>
                    <a:pt x="230" y="262"/>
                    <a:pt x="228" y="259"/>
                    <a:pt x="230" y="259"/>
                  </a:cubicBezTo>
                  <a:cubicBezTo>
                    <a:pt x="231" y="261"/>
                    <a:pt x="231" y="263"/>
                    <a:pt x="232" y="265"/>
                  </a:cubicBezTo>
                  <a:cubicBezTo>
                    <a:pt x="231" y="265"/>
                    <a:pt x="231" y="266"/>
                    <a:pt x="230" y="267"/>
                  </a:cubicBezTo>
                  <a:cubicBezTo>
                    <a:pt x="230" y="269"/>
                    <a:pt x="230" y="269"/>
                    <a:pt x="230" y="269"/>
                  </a:cubicBezTo>
                  <a:cubicBezTo>
                    <a:pt x="231" y="269"/>
                    <a:pt x="231" y="269"/>
                    <a:pt x="231" y="269"/>
                  </a:cubicBezTo>
                  <a:cubicBezTo>
                    <a:pt x="232" y="269"/>
                    <a:pt x="232" y="270"/>
                    <a:pt x="232" y="270"/>
                  </a:cubicBezTo>
                  <a:cubicBezTo>
                    <a:pt x="233" y="270"/>
                    <a:pt x="234" y="270"/>
                    <a:pt x="234" y="271"/>
                  </a:cubicBezTo>
                  <a:cubicBezTo>
                    <a:pt x="234" y="276"/>
                    <a:pt x="234" y="276"/>
                    <a:pt x="234" y="276"/>
                  </a:cubicBezTo>
                  <a:cubicBezTo>
                    <a:pt x="235" y="276"/>
                    <a:pt x="236" y="276"/>
                    <a:pt x="236" y="277"/>
                  </a:cubicBezTo>
                  <a:cubicBezTo>
                    <a:pt x="237" y="277"/>
                    <a:pt x="238" y="276"/>
                    <a:pt x="239" y="276"/>
                  </a:cubicBezTo>
                  <a:cubicBezTo>
                    <a:pt x="238" y="278"/>
                    <a:pt x="242" y="276"/>
                    <a:pt x="242" y="278"/>
                  </a:cubicBezTo>
                  <a:cubicBezTo>
                    <a:pt x="243" y="278"/>
                    <a:pt x="244" y="277"/>
                    <a:pt x="246" y="277"/>
                  </a:cubicBezTo>
                  <a:cubicBezTo>
                    <a:pt x="245" y="279"/>
                    <a:pt x="248" y="279"/>
                    <a:pt x="248" y="281"/>
                  </a:cubicBezTo>
                  <a:cubicBezTo>
                    <a:pt x="248" y="283"/>
                    <a:pt x="249" y="284"/>
                    <a:pt x="249" y="285"/>
                  </a:cubicBezTo>
                  <a:cubicBezTo>
                    <a:pt x="249" y="286"/>
                    <a:pt x="249" y="286"/>
                    <a:pt x="249" y="286"/>
                  </a:cubicBezTo>
                  <a:cubicBezTo>
                    <a:pt x="249" y="286"/>
                    <a:pt x="249" y="286"/>
                    <a:pt x="249" y="286"/>
                  </a:cubicBezTo>
                  <a:cubicBezTo>
                    <a:pt x="249" y="288"/>
                    <a:pt x="250" y="289"/>
                    <a:pt x="250" y="290"/>
                  </a:cubicBezTo>
                  <a:cubicBezTo>
                    <a:pt x="250" y="290"/>
                    <a:pt x="250" y="290"/>
                    <a:pt x="250" y="290"/>
                  </a:cubicBezTo>
                  <a:cubicBezTo>
                    <a:pt x="250" y="290"/>
                    <a:pt x="250" y="290"/>
                    <a:pt x="250" y="290"/>
                  </a:cubicBezTo>
                  <a:cubicBezTo>
                    <a:pt x="250" y="290"/>
                    <a:pt x="251" y="290"/>
                    <a:pt x="251" y="290"/>
                  </a:cubicBezTo>
                  <a:cubicBezTo>
                    <a:pt x="251" y="290"/>
                    <a:pt x="251" y="291"/>
                    <a:pt x="251" y="291"/>
                  </a:cubicBezTo>
                  <a:cubicBezTo>
                    <a:pt x="251" y="291"/>
                    <a:pt x="251" y="291"/>
                    <a:pt x="251" y="291"/>
                  </a:cubicBezTo>
                  <a:cubicBezTo>
                    <a:pt x="251" y="291"/>
                    <a:pt x="251" y="292"/>
                    <a:pt x="251" y="292"/>
                  </a:cubicBezTo>
                  <a:cubicBezTo>
                    <a:pt x="251" y="292"/>
                    <a:pt x="251" y="292"/>
                    <a:pt x="251" y="292"/>
                  </a:cubicBezTo>
                  <a:cubicBezTo>
                    <a:pt x="251" y="292"/>
                    <a:pt x="251" y="292"/>
                    <a:pt x="252" y="292"/>
                  </a:cubicBezTo>
                  <a:cubicBezTo>
                    <a:pt x="252" y="292"/>
                    <a:pt x="252" y="293"/>
                    <a:pt x="253" y="293"/>
                  </a:cubicBezTo>
                  <a:cubicBezTo>
                    <a:pt x="253" y="293"/>
                    <a:pt x="253" y="293"/>
                    <a:pt x="253" y="293"/>
                  </a:cubicBezTo>
                  <a:cubicBezTo>
                    <a:pt x="253" y="293"/>
                    <a:pt x="253" y="293"/>
                    <a:pt x="253" y="293"/>
                  </a:cubicBezTo>
                  <a:cubicBezTo>
                    <a:pt x="253" y="293"/>
                    <a:pt x="253" y="293"/>
                    <a:pt x="253" y="294"/>
                  </a:cubicBezTo>
                  <a:cubicBezTo>
                    <a:pt x="253" y="294"/>
                    <a:pt x="253" y="294"/>
                    <a:pt x="253" y="294"/>
                  </a:cubicBezTo>
                  <a:cubicBezTo>
                    <a:pt x="253" y="294"/>
                    <a:pt x="253" y="294"/>
                    <a:pt x="253" y="294"/>
                  </a:cubicBezTo>
                  <a:cubicBezTo>
                    <a:pt x="253" y="294"/>
                    <a:pt x="253" y="294"/>
                    <a:pt x="253" y="294"/>
                  </a:cubicBezTo>
                  <a:cubicBezTo>
                    <a:pt x="253" y="294"/>
                    <a:pt x="253" y="295"/>
                    <a:pt x="252" y="295"/>
                  </a:cubicBezTo>
                  <a:cubicBezTo>
                    <a:pt x="252" y="295"/>
                    <a:pt x="252" y="295"/>
                    <a:pt x="252" y="295"/>
                  </a:cubicBezTo>
                  <a:cubicBezTo>
                    <a:pt x="252" y="295"/>
                    <a:pt x="252" y="295"/>
                    <a:pt x="252" y="295"/>
                  </a:cubicBezTo>
                  <a:cubicBezTo>
                    <a:pt x="252" y="295"/>
                    <a:pt x="252" y="295"/>
                    <a:pt x="252" y="295"/>
                  </a:cubicBezTo>
                  <a:cubicBezTo>
                    <a:pt x="252" y="295"/>
                    <a:pt x="252" y="295"/>
                    <a:pt x="252" y="295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51" y="295"/>
                    <a:pt x="251" y="296"/>
                    <a:pt x="250" y="296"/>
                  </a:cubicBezTo>
                  <a:cubicBezTo>
                    <a:pt x="248" y="296"/>
                    <a:pt x="248" y="294"/>
                    <a:pt x="246" y="294"/>
                  </a:cubicBezTo>
                  <a:cubicBezTo>
                    <a:pt x="245" y="293"/>
                    <a:pt x="245" y="295"/>
                    <a:pt x="244" y="295"/>
                  </a:cubicBezTo>
                  <a:cubicBezTo>
                    <a:pt x="242" y="295"/>
                    <a:pt x="242" y="297"/>
                    <a:pt x="242" y="299"/>
                  </a:cubicBezTo>
                  <a:cubicBezTo>
                    <a:pt x="241" y="298"/>
                    <a:pt x="241" y="297"/>
                    <a:pt x="239" y="297"/>
                  </a:cubicBezTo>
                  <a:cubicBezTo>
                    <a:pt x="239" y="295"/>
                    <a:pt x="237" y="296"/>
                    <a:pt x="237" y="294"/>
                  </a:cubicBezTo>
                  <a:cubicBezTo>
                    <a:pt x="236" y="294"/>
                    <a:pt x="236" y="295"/>
                    <a:pt x="235" y="296"/>
                  </a:cubicBezTo>
                  <a:cubicBezTo>
                    <a:pt x="234" y="295"/>
                    <a:pt x="234" y="295"/>
                    <a:pt x="233" y="294"/>
                  </a:cubicBezTo>
                  <a:cubicBezTo>
                    <a:pt x="231" y="295"/>
                    <a:pt x="231" y="296"/>
                    <a:pt x="231" y="297"/>
                  </a:cubicBezTo>
                  <a:cubicBezTo>
                    <a:pt x="230" y="297"/>
                    <a:pt x="231" y="296"/>
                    <a:pt x="230" y="295"/>
                  </a:cubicBezTo>
                  <a:cubicBezTo>
                    <a:pt x="230" y="295"/>
                    <a:pt x="230" y="294"/>
                    <a:pt x="230" y="293"/>
                  </a:cubicBezTo>
                  <a:cubicBezTo>
                    <a:pt x="228" y="293"/>
                    <a:pt x="228" y="294"/>
                    <a:pt x="227" y="294"/>
                  </a:cubicBezTo>
                  <a:cubicBezTo>
                    <a:pt x="227" y="294"/>
                    <a:pt x="226" y="294"/>
                    <a:pt x="226" y="295"/>
                  </a:cubicBezTo>
                  <a:cubicBezTo>
                    <a:pt x="223" y="296"/>
                    <a:pt x="222" y="297"/>
                    <a:pt x="221" y="299"/>
                  </a:cubicBezTo>
                  <a:cubicBezTo>
                    <a:pt x="221" y="299"/>
                    <a:pt x="221" y="301"/>
                    <a:pt x="220" y="301"/>
                  </a:cubicBezTo>
                  <a:cubicBezTo>
                    <a:pt x="221" y="302"/>
                    <a:pt x="221" y="304"/>
                    <a:pt x="221" y="306"/>
                  </a:cubicBezTo>
                  <a:cubicBezTo>
                    <a:pt x="223" y="305"/>
                    <a:pt x="223" y="307"/>
                    <a:pt x="225" y="306"/>
                  </a:cubicBezTo>
                  <a:cubicBezTo>
                    <a:pt x="225" y="309"/>
                    <a:pt x="228" y="308"/>
                    <a:pt x="228" y="310"/>
                  </a:cubicBezTo>
                  <a:cubicBezTo>
                    <a:pt x="229" y="312"/>
                    <a:pt x="227" y="312"/>
                    <a:pt x="228" y="314"/>
                  </a:cubicBezTo>
                  <a:cubicBezTo>
                    <a:pt x="228" y="314"/>
                    <a:pt x="228" y="315"/>
                    <a:pt x="227" y="315"/>
                  </a:cubicBezTo>
                  <a:cubicBezTo>
                    <a:pt x="227" y="315"/>
                    <a:pt x="227" y="315"/>
                    <a:pt x="227" y="315"/>
                  </a:cubicBezTo>
                  <a:cubicBezTo>
                    <a:pt x="228" y="315"/>
                    <a:pt x="228" y="317"/>
                    <a:pt x="228" y="317"/>
                  </a:cubicBezTo>
                  <a:cubicBezTo>
                    <a:pt x="228" y="318"/>
                    <a:pt x="229" y="318"/>
                    <a:pt x="229" y="319"/>
                  </a:cubicBezTo>
                  <a:cubicBezTo>
                    <a:pt x="228" y="319"/>
                    <a:pt x="228" y="319"/>
                    <a:pt x="228" y="320"/>
                  </a:cubicBezTo>
                  <a:cubicBezTo>
                    <a:pt x="228" y="321"/>
                    <a:pt x="228" y="321"/>
                    <a:pt x="227" y="322"/>
                  </a:cubicBezTo>
                  <a:cubicBezTo>
                    <a:pt x="227" y="323"/>
                    <a:pt x="225" y="323"/>
                    <a:pt x="224" y="324"/>
                  </a:cubicBezTo>
                  <a:cubicBezTo>
                    <a:pt x="225" y="327"/>
                    <a:pt x="223" y="328"/>
                    <a:pt x="223" y="331"/>
                  </a:cubicBezTo>
                  <a:cubicBezTo>
                    <a:pt x="223" y="331"/>
                    <a:pt x="223" y="331"/>
                    <a:pt x="223" y="331"/>
                  </a:cubicBezTo>
                  <a:cubicBezTo>
                    <a:pt x="223" y="331"/>
                    <a:pt x="223" y="331"/>
                    <a:pt x="222" y="331"/>
                  </a:cubicBezTo>
                  <a:cubicBezTo>
                    <a:pt x="222" y="332"/>
                    <a:pt x="222" y="333"/>
                    <a:pt x="221" y="333"/>
                  </a:cubicBezTo>
                  <a:cubicBezTo>
                    <a:pt x="220" y="333"/>
                    <a:pt x="220" y="333"/>
                    <a:pt x="220" y="333"/>
                  </a:cubicBezTo>
                  <a:cubicBezTo>
                    <a:pt x="219" y="334"/>
                    <a:pt x="219" y="336"/>
                    <a:pt x="216" y="336"/>
                  </a:cubicBezTo>
                  <a:cubicBezTo>
                    <a:pt x="217" y="336"/>
                    <a:pt x="217" y="337"/>
                    <a:pt x="218" y="337"/>
                  </a:cubicBezTo>
                  <a:cubicBezTo>
                    <a:pt x="218" y="338"/>
                    <a:pt x="218" y="338"/>
                    <a:pt x="219" y="339"/>
                  </a:cubicBezTo>
                  <a:cubicBezTo>
                    <a:pt x="219" y="343"/>
                    <a:pt x="218" y="345"/>
                    <a:pt x="216" y="346"/>
                  </a:cubicBezTo>
                  <a:cubicBezTo>
                    <a:pt x="212" y="346"/>
                    <a:pt x="212" y="346"/>
                    <a:pt x="212" y="346"/>
                  </a:cubicBezTo>
                  <a:cubicBezTo>
                    <a:pt x="211" y="346"/>
                    <a:pt x="211" y="347"/>
                    <a:pt x="210" y="347"/>
                  </a:cubicBezTo>
                  <a:cubicBezTo>
                    <a:pt x="210" y="349"/>
                    <a:pt x="210" y="349"/>
                    <a:pt x="210" y="349"/>
                  </a:cubicBezTo>
                  <a:cubicBezTo>
                    <a:pt x="210" y="349"/>
                    <a:pt x="210" y="349"/>
                    <a:pt x="210" y="349"/>
                  </a:cubicBezTo>
                  <a:cubicBezTo>
                    <a:pt x="210" y="349"/>
                    <a:pt x="210" y="349"/>
                    <a:pt x="210" y="349"/>
                  </a:cubicBezTo>
                  <a:cubicBezTo>
                    <a:pt x="210" y="349"/>
                    <a:pt x="210" y="349"/>
                    <a:pt x="210" y="349"/>
                  </a:cubicBezTo>
                  <a:cubicBezTo>
                    <a:pt x="210" y="350"/>
                    <a:pt x="210" y="350"/>
                    <a:pt x="209" y="350"/>
                  </a:cubicBezTo>
                  <a:cubicBezTo>
                    <a:pt x="209" y="350"/>
                    <a:pt x="209" y="350"/>
                    <a:pt x="209" y="351"/>
                  </a:cubicBezTo>
                  <a:cubicBezTo>
                    <a:pt x="209" y="351"/>
                    <a:pt x="209" y="351"/>
                    <a:pt x="209" y="351"/>
                  </a:cubicBezTo>
                  <a:cubicBezTo>
                    <a:pt x="209" y="351"/>
                    <a:pt x="210" y="351"/>
                    <a:pt x="210" y="352"/>
                  </a:cubicBezTo>
                  <a:cubicBezTo>
                    <a:pt x="210" y="352"/>
                    <a:pt x="211" y="352"/>
                    <a:pt x="211" y="353"/>
                  </a:cubicBezTo>
                  <a:cubicBezTo>
                    <a:pt x="211" y="353"/>
                    <a:pt x="211" y="353"/>
                    <a:pt x="211" y="354"/>
                  </a:cubicBezTo>
                  <a:cubicBezTo>
                    <a:pt x="211" y="354"/>
                    <a:pt x="211" y="354"/>
                    <a:pt x="212" y="354"/>
                  </a:cubicBezTo>
                  <a:cubicBezTo>
                    <a:pt x="213" y="355"/>
                    <a:pt x="214" y="355"/>
                    <a:pt x="216" y="355"/>
                  </a:cubicBezTo>
                  <a:cubicBezTo>
                    <a:pt x="217" y="356"/>
                    <a:pt x="218" y="356"/>
                    <a:pt x="219" y="356"/>
                  </a:cubicBezTo>
                  <a:cubicBezTo>
                    <a:pt x="220" y="357"/>
                    <a:pt x="221" y="358"/>
                    <a:pt x="222" y="358"/>
                  </a:cubicBezTo>
                  <a:cubicBezTo>
                    <a:pt x="222" y="358"/>
                    <a:pt x="223" y="358"/>
                    <a:pt x="223" y="358"/>
                  </a:cubicBezTo>
                  <a:cubicBezTo>
                    <a:pt x="223" y="358"/>
                    <a:pt x="224" y="358"/>
                    <a:pt x="224" y="358"/>
                  </a:cubicBezTo>
                  <a:cubicBezTo>
                    <a:pt x="224" y="358"/>
                    <a:pt x="224" y="358"/>
                    <a:pt x="225" y="358"/>
                  </a:cubicBezTo>
                  <a:cubicBezTo>
                    <a:pt x="225" y="358"/>
                    <a:pt x="225" y="358"/>
                    <a:pt x="225" y="358"/>
                  </a:cubicBezTo>
                  <a:cubicBezTo>
                    <a:pt x="225" y="358"/>
                    <a:pt x="226" y="358"/>
                    <a:pt x="226" y="358"/>
                  </a:cubicBezTo>
                  <a:cubicBezTo>
                    <a:pt x="226" y="358"/>
                    <a:pt x="226" y="358"/>
                    <a:pt x="226" y="358"/>
                  </a:cubicBezTo>
                  <a:cubicBezTo>
                    <a:pt x="227" y="358"/>
                    <a:pt x="227" y="358"/>
                    <a:pt x="227" y="358"/>
                  </a:cubicBezTo>
                  <a:cubicBezTo>
                    <a:pt x="227" y="358"/>
                    <a:pt x="227" y="358"/>
                    <a:pt x="227" y="358"/>
                  </a:cubicBezTo>
                  <a:cubicBezTo>
                    <a:pt x="228" y="358"/>
                    <a:pt x="228" y="357"/>
                    <a:pt x="229" y="357"/>
                  </a:cubicBezTo>
                  <a:cubicBezTo>
                    <a:pt x="229" y="357"/>
                    <a:pt x="229" y="357"/>
                    <a:pt x="229" y="357"/>
                  </a:cubicBezTo>
                  <a:cubicBezTo>
                    <a:pt x="229" y="357"/>
                    <a:pt x="229" y="357"/>
                    <a:pt x="228" y="357"/>
                  </a:cubicBezTo>
                  <a:cubicBezTo>
                    <a:pt x="229" y="357"/>
                    <a:pt x="229" y="357"/>
                    <a:pt x="229" y="356"/>
                  </a:cubicBezTo>
                  <a:cubicBezTo>
                    <a:pt x="229" y="356"/>
                    <a:pt x="229" y="356"/>
                    <a:pt x="229" y="356"/>
                  </a:cubicBezTo>
                  <a:cubicBezTo>
                    <a:pt x="229" y="356"/>
                    <a:pt x="229" y="356"/>
                    <a:pt x="229" y="356"/>
                  </a:cubicBezTo>
                  <a:cubicBezTo>
                    <a:pt x="229" y="356"/>
                    <a:pt x="229" y="356"/>
                    <a:pt x="229" y="356"/>
                  </a:cubicBezTo>
                  <a:cubicBezTo>
                    <a:pt x="229" y="356"/>
                    <a:pt x="229" y="355"/>
                    <a:pt x="229" y="355"/>
                  </a:cubicBezTo>
                  <a:cubicBezTo>
                    <a:pt x="229" y="355"/>
                    <a:pt x="229" y="355"/>
                    <a:pt x="229" y="355"/>
                  </a:cubicBezTo>
                  <a:cubicBezTo>
                    <a:pt x="229" y="355"/>
                    <a:pt x="229" y="355"/>
                    <a:pt x="229" y="355"/>
                  </a:cubicBezTo>
                  <a:cubicBezTo>
                    <a:pt x="229" y="355"/>
                    <a:pt x="229" y="355"/>
                    <a:pt x="229" y="355"/>
                  </a:cubicBezTo>
                  <a:cubicBezTo>
                    <a:pt x="229" y="355"/>
                    <a:pt x="229" y="355"/>
                    <a:pt x="229" y="355"/>
                  </a:cubicBezTo>
                  <a:cubicBezTo>
                    <a:pt x="229" y="355"/>
                    <a:pt x="229" y="355"/>
                    <a:pt x="229" y="355"/>
                  </a:cubicBezTo>
                  <a:cubicBezTo>
                    <a:pt x="228" y="355"/>
                    <a:pt x="228" y="355"/>
                    <a:pt x="228" y="355"/>
                  </a:cubicBezTo>
                  <a:cubicBezTo>
                    <a:pt x="228" y="354"/>
                    <a:pt x="229" y="354"/>
                    <a:pt x="229" y="354"/>
                  </a:cubicBezTo>
                  <a:cubicBezTo>
                    <a:pt x="230" y="354"/>
                    <a:pt x="231" y="355"/>
                    <a:pt x="233" y="354"/>
                  </a:cubicBezTo>
                  <a:cubicBezTo>
                    <a:pt x="233" y="352"/>
                    <a:pt x="234" y="352"/>
                    <a:pt x="235" y="350"/>
                  </a:cubicBezTo>
                  <a:cubicBezTo>
                    <a:pt x="237" y="350"/>
                    <a:pt x="237" y="349"/>
                    <a:pt x="238" y="348"/>
                  </a:cubicBezTo>
                  <a:cubicBezTo>
                    <a:pt x="240" y="348"/>
                    <a:pt x="240" y="346"/>
                    <a:pt x="242" y="346"/>
                  </a:cubicBezTo>
                  <a:cubicBezTo>
                    <a:pt x="243" y="346"/>
                    <a:pt x="243" y="346"/>
                    <a:pt x="244" y="345"/>
                  </a:cubicBezTo>
                  <a:cubicBezTo>
                    <a:pt x="248" y="345"/>
                    <a:pt x="248" y="345"/>
                    <a:pt x="248" y="345"/>
                  </a:cubicBezTo>
                  <a:cubicBezTo>
                    <a:pt x="248" y="346"/>
                    <a:pt x="249" y="346"/>
                    <a:pt x="250" y="346"/>
                  </a:cubicBezTo>
                  <a:cubicBezTo>
                    <a:pt x="250" y="347"/>
                    <a:pt x="251" y="347"/>
                    <a:pt x="252" y="347"/>
                  </a:cubicBezTo>
                  <a:cubicBezTo>
                    <a:pt x="252" y="349"/>
                    <a:pt x="254" y="348"/>
                    <a:pt x="253" y="350"/>
                  </a:cubicBezTo>
                  <a:cubicBezTo>
                    <a:pt x="254" y="351"/>
                    <a:pt x="255" y="351"/>
                    <a:pt x="257" y="351"/>
                  </a:cubicBezTo>
                  <a:cubicBezTo>
                    <a:pt x="258" y="350"/>
                    <a:pt x="257" y="350"/>
                    <a:pt x="257" y="349"/>
                  </a:cubicBezTo>
                  <a:cubicBezTo>
                    <a:pt x="257" y="347"/>
                    <a:pt x="258" y="347"/>
                    <a:pt x="258" y="345"/>
                  </a:cubicBezTo>
                  <a:cubicBezTo>
                    <a:pt x="258" y="343"/>
                    <a:pt x="257" y="342"/>
                    <a:pt x="257" y="340"/>
                  </a:cubicBezTo>
                  <a:cubicBezTo>
                    <a:pt x="256" y="341"/>
                    <a:pt x="257" y="339"/>
                    <a:pt x="256" y="339"/>
                  </a:cubicBezTo>
                  <a:cubicBezTo>
                    <a:pt x="256" y="339"/>
                    <a:pt x="256" y="339"/>
                    <a:pt x="255" y="339"/>
                  </a:cubicBezTo>
                  <a:cubicBezTo>
                    <a:pt x="255" y="338"/>
                    <a:pt x="255" y="338"/>
                    <a:pt x="255" y="337"/>
                  </a:cubicBezTo>
                  <a:cubicBezTo>
                    <a:pt x="254" y="336"/>
                    <a:pt x="254" y="336"/>
                    <a:pt x="253" y="336"/>
                  </a:cubicBezTo>
                  <a:cubicBezTo>
                    <a:pt x="252" y="335"/>
                    <a:pt x="252" y="336"/>
                    <a:pt x="251" y="336"/>
                  </a:cubicBezTo>
                  <a:cubicBezTo>
                    <a:pt x="251" y="335"/>
                    <a:pt x="251" y="334"/>
                    <a:pt x="251" y="335"/>
                  </a:cubicBezTo>
                  <a:cubicBezTo>
                    <a:pt x="251" y="332"/>
                    <a:pt x="249" y="331"/>
                    <a:pt x="250" y="327"/>
                  </a:cubicBezTo>
                  <a:cubicBezTo>
                    <a:pt x="252" y="328"/>
                    <a:pt x="251" y="330"/>
                    <a:pt x="253" y="331"/>
                  </a:cubicBezTo>
                  <a:cubicBezTo>
                    <a:pt x="254" y="331"/>
                    <a:pt x="254" y="333"/>
                    <a:pt x="255" y="333"/>
                  </a:cubicBezTo>
                  <a:cubicBezTo>
                    <a:pt x="256" y="333"/>
                    <a:pt x="255" y="335"/>
                    <a:pt x="257" y="335"/>
                  </a:cubicBezTo>
                  <a:cubicBezTo>
                    <a:pt x="257" y="334"/>
                    <a:pt x="257" y="333"/>
                    <a:pt x="258" y="333"/>
                  </a:cubicBezTo>
                  <a:cubicBezTo>
                    <a:pt x="258" y="332"/>
                    <a:pt x="258" y="331"/>
                    <a:pt x="259" y="331"/>
                  </a:cubicBezTo>
                  <a:cubicBezTo>
                    <a:pt x="259" y="330"/>
                    <a:pt x="258" y="329"/>
                    <a:pt x="258" y="328"/>
                  </a:cubicBezTo>
                  <a:cubicBezTo>
                    <a:pt x="258" y="328"/>
                    <a:pt x="257" y="327"/>
                    <a:pt x="258" y="326"/>
                  </a:cubicBezTo>
                  <a:cubicBezTo>
                    <a:pt x="258" y="326"/>
                    <a:pt x="259" y="327"/>
                    <a:pt x="259" y="326"/>
                  </a:cubicBezTo>
                  <a:cubicBezTo>
                    <a:pt x="259" y="326"/>
                    <a:pt x="258" y="324"/>
                    <a:pt x="260" y="324"/>
                  </a:cubicBezTo>
                  <a:cubicBezTo>
                    <a:pt x="259" y="322"/>
                    <a:pt x="261" y="322"/>
                    <a:pt x="261" y="321"/>
                  </a:cubicBezTo>
                  <a:cubicBezTo>
                    <a:pt x="263" y="321"/>
                    <a:pt x="261" y="324"/>
                    <a:pt x="261" y="324"/>
                  </a:cubicBezTo>
                  <a:cubicBezTo>
                    <a:pt x="261" y="325"/>
                    <a:pt x="261" y="325"/>
                    <a:pt x="260" y="325"/>
                  </a:cubicBezTo>
                  <a:cubicBezTo>
                    <a:pt x="260" y="326"/>
                    <a:pt x="260" y="326"/>
                    <a:pt x="260" y="326"/>
                  </a:cubicBezTo>
                  <a:cubicBezTo>
                    <a:pt x="261" y="327"/>
                    <a:pt x="262" y="326"/>
                    <a:pt x="262" y="325"/>
                  </a:cubicBezTo>
                  <a:cubicBezTo>
                    <a:pt x="262" y="325"/>
                    <a:pt x="263" y="324"/>
                    <a:pt x="263" y="324"/>
                  </a:cubicBezTo>
                  <a:cubicBezTo>
                    <a:pt x="265" y="323"/>
                    <a:pt x="265" y="321"/>
                    <a:pt x="267" y="321"/>
                  </a:cubicBezTo>
                  <a:cubicBezTo>
                    <a:pt x="267" y="319"/>
                    <a:pt x="267" y="319"/>
                    <a:pt x="268" y="317"/>
                  </a:cubicBezTo>
                  <a:cubicBezTo>
                    <a:pt x="268" y="317"/>
                    <a:pt x="268" y="316"/>
                    <a:pt x="268" y="316"/>
                  </a:cubicBezTo>
                  <a:cubicBezTo>
                    <a:pt x="268" y="316"/>
                    <a:pt x="269" y="316"/>
                    <a:pt x="269" y="316"/>
                  </a:cubicBezTo>
                  <a:cubicBezTo>
                    <a:pt x="269" y="316"/>
                    <a:pt x="269" y="315"/>
                    <a:pt x="269" y="315"/>
                  </a:cubicBezTo>
                  <a:cubicBezTo>
                    <a:pt x="269" y="315"/>
                    <a:pt x="269" y="315"/>
                    <a:pt x="269" y="314"/>
                  </a:cubicBezTo>
                  <a:cubicBezTo>
                    <a:pt x="270" y="312"/>
                    <a:pt x="272" y="310"/>
                    <a:pt x="272" y="308"/>
                  </a:cubicBezTo>
                  <a:cubicBezTo>
                    <a:pt x="272" y="308"/>
                    <a:pt x="272" y="308"/>
                    <a:pt x="272" y="307"/>
                  </a:cubicBezTo>
                  <a:cubicBezTo>
                    <a:pt x="272" y="306"/>
                    <a:pt x="273" y="305"/>
                    <a:pt x="273" y="304"/>
                  </a:cubicBezTo>
                  <a:cubicBezTo>
                    <a:pt x="273" y="305"/>
                    <a:pt x="273" y="305"/>
                    <a:pt x="274" y="305"/>
                  </a:cubicBezTo>
                  <a:cubicBezTo>
                    <a:pt x="275" y="305"/>
                    <a:pt x="274" y="303"/>
                    <a:pt x="274" y="302"/>
                  </a:cubicBezTo>
                  <a:cubicBezTo>
                    <a:pt x="274" y="302"/>
                    <a:pt x="275" y="302"/>
                    <a:pt x="275" y="301"/>
                  </a:cubicBezTo>
                  <a:cubicBezTo>
                    <a:pt x="275" y="301"/>
                    <a:pt x="275" y="301"/>
                    <a:pt x="275" y="301"/>
                  </a:cubicBezTo>
                  <a:cubicBezTo>
                    <a:pt x="275" y="301"/>
                    <a:pt x="275" y="300"/>
                    <a:pt x="275" y="300"/>
                  </a:cubicBezTo>
                  <a:cubicBezTo>
                    <a:pt x="275" y="300"/>
                    <a:pt x="275" y="299"/>
                    <a:pt x="276" y="299"/>
                  </a:cubicBezTo>
                  <a:cubicBezTo>
                    <a:pt x="276" y="299"/>
                    <a:pt x="276" y="299"/>
                    <a:pt x="276" y="299"/>
                  </a:cubicBezTo>
                  <a:cubicBezTo>
                    <a:pt x="276" y="297"/>
                    <a:pt x="277" y="297"/>
                    <a:pt x="277" y="296"/>
                  </a:cubicBezTo>
                  <a:cubicBezTo>
                    <a:pt x="277" y="295"/>
                    <a:pt x="277" y="295"/>
                    <a:pt x="277" y="295"/>
                  </a:cubicBezTo>
                  <a:cubicBezTo>
                    <a:pt x="277" y="295"/>
                    <a:pt x="277" y="295"/>
                    <a:pt x="277" y="294"/>
                  </a:cubicBezTo>
                  <a:cubicBezTo>
                    <a:pt x="278" y="294"/>
                    <a:pt x="278" y="294"/>
                    <a:pt x="278" y="293"/>
                  </a:cubicBezTo>
                  <a:cubicBezTo>
                    <a:pt x="279" y="293"/>
                    <a:pt x="280" y="293"/>
                    <a:pt x="280" y="292"/>
                  </a:cubicBezTo>
                  <a:cubicBezTo>
                    <a:pt x="279" y="291"/>
                    <a:pt x="281" y="288"/>
                    <a:pt x="279" y="288"/>
                  </a:cubicBezTo>
                  <a:cubicBezTo>
                    <a:pt x="278" y="287"/>
                    <a:pt x="278" y="286"/>
                    <a:pt x="278" y="284"/>
                  </a:cubicBezTo>
                  <a:cubicBezTo>
                    <a:pt x="279" y="284"/>
                    <a:pt x="279" y="283"/>
                    <a:pt x="279" y="283"/>
                  </a:cubicBezTo>
                  <a:cubicBezTo>
                    <a:pt x="281" y="282"/>
                    <a:pt x="280" y="281"/>
                    <a:pt x="283" y="281"/>
                  </a:cubicBezTo>
                  <a:cubicBezTo>
                    <a:pt x="285" y="281"/>
                    <a:pt x="284" y="278"/>
                    <a:pt x="287" y="278"/>
                  </a:cubicBezTo>
                  <a:cubicBezTo>
                    <a:pt x="287" y="278"/>
                    <a:pt x="287" y="278"/>
                    <a:pt x="287" y="278"/>
                  </a:cubicBezTo>
                  <a:cubicBezTo>
                    <a:pt x="287" y="278"/>
                    <a:pt x="287" y="277"/>
                    <a:pt x="287" y="277"/>
                  </a:cubicBezTo>
                  <a:cubicBezTo>
                    <a:pt x="287" y="277"/>
                    <a:pt x="287" y="277"/>
                    <a:pt x="287" y="276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286" y="275"/>
                    <a:pt x="286" y="273"/>
                    <a:pt x="285" y="273"/>
                  </a:cubicBezTo>
                  <a:cubicBezTo>
                    <a:pt x="285" y="273"/>
                    <a:pt x="285" y="273"/>
                    <a:pt x="285" y="272"/>
                  </a:cubicBezTo>
                  <a:cubicBezTo>
                    <a:pt x="285" y="271"/>
                    <a:pt x="285" y="270"/>
                    <a:pt x="284" y="269"/>
                  </a:cubicBezTo>
                  <a:cubicBezTo>
                    <a:pt x="284" y="268"/>
                    <a:pt x="283" y="268"/>
                    <a:pt x="283" y="267"/>
                  </a:cubicBezTo>
                  <a:cubicBezTo>
                    <a:pt x="283" y="267"/>
                    <a:pt x="283" y="267"/>
                    <a:pt x="283" y="267"/>
                  </a:cubicBezTo>
                  <a:cubicBezTo>
                    <a:pt x="283" y="265"/>
                    <a:pt x="281" y="266"/>
                    <a:pt x="280" y="265"/>
                  </a:cubicBezTo>
                  <a:cubicBezTo>
                    <a:pt x="280" y="265"/>
                    <a:pt x="280" y="265"/>
                    <a:pt x="280" y="265"/>
                  </a:cubicBezTo>
                  <a:cubicBezTo>
                    <a:pt x="280" y="264"/>
                    <a:pt x="279" y="264"/>
                    <a:pt x="279" y="264"/>
                  </a:cubicBezTo>
                  <a:cubicBezTo>
                    <a:pt x="279" y="262"/>
                    <a:pt x="277" y="261"/>
                    <a:pt x="277" y="258"/>
                  </a:cubicBezTo>
                  <a:cubicBezTo>
                    <a:pt x="279" y="259"/>
                    <a:pt x="278" y="261"/>
                    <a:pt x="280" y="262"/>
                  </a:cubicBezTo>
                  <a:cubicBezTo>
                    <a:pt x="280" y="262"/>
                    <a:pt x="280" y="262"/>
                    <a:pt x="281" y="262"/>
                  </a:cubicBezTo>
                  <a:cubicBezTo>
                    <a:pt x="283" y="263"/>
                    <a:pt x="283" y="266"/>
                    <a:pt x="285" y="267"/>
                  </a:cubicBezTo>
                  <a:cubicBezTo>
                    <a:pt x="285" y="268"/>
                    <a:pt x="286" y="268"/>
                    <a:pt x="287" y="269"/>
                  </a:cubicBezTo>
                  <a:cubicBezTo>
                    <a:pt x="287" y="269"/>
                    <a:pt x="287" y="270"/>
                    <a:pt x="288" y="270"/>
                  </a:cubicBezTo>
                  <a:cubicBezTo>
                    <a:pt x="287" y="272"/>
                    <a:pt x="288" y="273"/>
                    <a:pt x="288" y="274"/>
                  </a:cubicBezTo>
                  <a:cubicBezTo>
                    <a:pt x="289" y="275"/>
                    <a:pt x="290" y="277"/>
                    <a:pt x="292" y="277"/>
                  </a:cubicBezTo>
                  <a:cubicBezTo>
                    <a:pt x="293" y="277"/>
                    <a:pt x="294" y="275"/>
                    <a:pt x="292" y="274"/>
                  </a:cubicBezTo>
                  <a:cubicBezTo>
                    <a:pt x="291" y="274"/>
                    <a:pt x="292" y="272"/>
                    <a:pt x="292" y="271"/>
                  </a:cubicBezTo>
                  <a:cubicBezTo>
                    <a:pt x="294" y="271"/>
                    <a:pt x="294" y="271"/>
                    <a:pt x="294" y="271"/>
                  </a:cubicBezTo>
                  <a:cubicBezTo>
                    <a:pt x="294" y="269"/>
                    <a:pt x="292" y="269"/>
                    <a:pt x="292" y="267"/>
                  </a:cubicBezTo>
                  <a:cubicBezTo>
                    <a:pt x="295" y="267"/>
                    <a:pt x="295" y="268"/>
                    <a:pt x="297" y="269"/>
                  </a:cubicBezTo>
                  <a:cubicBezTo>
                    <a:pt x="297" y="269"/>
                    <a:pt x="297" y="267"/>
                    <a:pt x="297" y="267"/>
                  </a:cubicBezTo>
                  <a:cubicBezTo>
                    <a:pt x="298" y="267"/>
                    <a:pt x="298" y="266"/>
                    <a:pt x="298" y="266"/>
                  </a:cubicBezTo>
                  <a:cubicBezTo>
                    <a:pt x="300" y="266"/>
                    <a:pt x="297" y="268"/>
                    <a:pt x="298" y="269"/>
                  </a:cubicBezTo>
                  <a:cubicBezTo>
                    <a:pt x="298" y="271"/>
                    <a:pt x="297" y="272"/>
                    <a:pt x="297" y="274"/>
                  </a:cubicBezTo>
                  <a:cubicBezTo>
                    <a:pt x="297" y="274"/>
                    <a:pt x="298" y="274"/>
                    <a:pt x="298" y="274"/>
                  </a:cubicBezTo>
                  <a:cubicBezTo>
                    <a:pt x="299" y="274"/>
                    <a:pt x="299" y="273"/>
                    <a:pt x="299" y="273"/>
                  </a:cubicBezTo>
                  <a:cubicBezTo>
                    <a:pt x="301" y="273"/>
                    <a:pt x="301" y="271"/>
                    <a:pt x="302" y="271"/>
                  </a:cubicBezTo>
                  <a:cubicBezTo>
                    <a:pt x="304" y="271"/>
                    <a:pt x="306" y="271"/>
                    <a:pt x="307" y="272"/>
                  </a:cubicBezTo>
                  <a:cubicBezTo>
                    <a:pt x="309" y="272"/>
                    <a:pt x="309" y="270"/>
                    <a:pt x="308" y="268"/>
                  </a:cubicBezTo>
                  <a:cubicBezTo>
                    <a:pt x="308" y="267"/>
                    <a:pt x="308" y="268"/>
                    <a:pt x="308" y="267"/>
                  </a:cubicBezTo>
                  <a:cubicBezTo>
                    <a:pt x="308" y="267"/>
                    <a:pt x="308" y="266"/>
                    <a:pt x="308" y="266"/>
                  </a:cubicBezTo>
                  <a:cubicBezTo>
                    <a:pt x="308" y="266"/>
                    <a:pt x="307" y="266"/>
                    <a:pt x="307" y="265"/>
                  </a:cubicBezTo>
                  <a:cubicBezTo>
                    <a:pt x="307" y="265"/>
                    <a:pt x="307" y="265"/>
                    <a:pt x="307" y="264"/>
                  </a:cubicBezTo>
                  <a:cubicBezTo>
                    <a:pt x="307" y="263"/>
                    <a:pt x="307" y="263"/>
                    <a:pt x="308" y="262"/>
                  </a:cubicBezTo>
                  <a:cubicBezTo>
                    <a:pt x="308" y="262"/>
                    <a:pt x="308" y="261"/>
                    <a:pt x="308" y="261"/>
                  </a:cubicBezTo>
                  <a:cubicBezTo>
                    <a:pt x="309" y="259"/>
                    <a:pt x="307" y="260"/>
                    <a:pt x="307" y="258"/>
                  </a:cubicBezTo>
                  <a:cubicBezTo>
                    <a:pt x="306" y="258"/>
                    <a:pt x="306" y="256"/>
                    <a:pt x="306" y="255"/>
                  </a:cubicBezTo>
                  <a:cubicBezTo>
                    <a:pt x="309" y="255"/>
                    <a:pt x="309" y="256"/>
                    <a:pt x="309" y="258"/>
                  </a:cubicBezTo>
                  <a:cubicBezTo>
                    <a:pt x="309" y="259"/>
                    <a:pt x="311" y="259"/>
                    <a:pt x="311" y="260"/>
                  </a:cubicBezTo>
                  <a:cubicBezTo>
                    <a:pt x="310" y="262"/>
                    <a:pt x="309" y="265"/>
                    <a:pt x="311" y="267"/>
                  </a:cubicBezTo>
                  <a:cubicBezTo>
                    <a:pt x="310" y="269"/>
                    <a:pt x="312" y="268"/>
                    <a:pt x="311" y="270"/>
                  </a:cubicBezTo>
                  <a:cubicBezTo>
                    <a:pt x="311" y="271"/>
                    <a:pt x="312" y="271"/>
                    <a:pt x="313" y="271"/>
                  </a:cubicBezTo>
                  <a:cubicBezTo>
                    <a:pt x="314" y="271"/>
                    <a:pt x="314" y="271"/>
                    <a:pt x="314" y="271"/>
                  </a:cubicBezTo>
                  <a:cubicBezTo>
                    <a:pt x="315" y="271"/>
                    <a:pt x="315" y="272"/>
                    <a:pt x="316" y="272"/>
                  </a:cubicBezTo>
                  <a:cubicBezTo>
                    <a:pt x="316" y="273"/>
                    <a:pt x="317" y="273"/>
                    <a:pt x="317" y="274"/>
                  </a:cubicBezTo>
                  <a:cubicBezTo>
                    <a:pt x="319" y="274"/>
                    <a:pt x="319" y="272"/>
                    <a:pt x="320" y="272"/>
                  </a:cubicBezTo>
                  <a:cubicBezTo>
                    <a:pt x="323" y="272"/>
                    <a:pt x="324" y="272"/>
                    <a:pt x="326" y="271"/>
                  </a:cubicBezTo>
                  <a:cubicBezTo>
                    <a:pt x="326" y="271"/>
                    <a:pt x="326" y="271"/>
                    <a:pt x="326" y="271"/>
                  </a:cubicBezTo>
                  <a:cubicBezTo>
                    <a:pt x="326" y="272"/>
                    <a:pt x="326" y="272"/>
                    <a:pt x="326" y="272"/>
                  </a:cubicBezTo>
                  <a:cubicBezTo>
                    <a:pt x="326" y="273"/>
                    <a:pt x="326" y="273"/>
                    <a:pt x="326" y="274"/>
                  </a:cubicBezTo>
                  <a:cubicBezTo>
                    <a:pt x="326" y="274"/>
                    <a:pt x="326" y="275"/>
                    <a:pt x="326" y="275"/>
                  </a:cubicBezTo>
                  <a:cubicBezTo>
                    <a:pt x="326" y="275"/>
                    <a:pt x="325" y="275"/>
                    <a:pt x="325" y="275"/>
                  </a:cubicBezTo>
                  <a:cubicBezTo>
                    <a:pt x="321" y="275"/>
                    <a:pt x="317" y="276"/>
                    <a:pt x="314" y="276"/>
                  </a:cubicBezTo>
                  <a:cubicBezTo>
                    <a:pt x="312" y="277"/>
                    <a:pt x="312" y="275"/>
                    <a:pt x="309" y="276"/>
                  </a:cubicBezTo>
                  <a:cubicBezTo>
                    <a:pt x="308" y="275"/>
                    <a:pt x="308" y="276"/>
                    <a:pt x="307" y="276"/>
                  </a:cubicBezTo>
                  <a:cubicBezTo>
                    <a:pt x="306" y="276"/>
                    <a:pt x="307" y="277"/>
                    <a:pt x="306" y="278"/>
                  </a:cubicBezTo>
                  <a:cubicBezTo>
                    <a:pt x="305" y="276"/>
                    <a:pt x="302" y="277"/>
                    <a:pt x="299" y="277"/>
                  </a:cubicBezTo>
                  <a:cubicBezTo>
                    <a:pt x="299" y="279"/>
                    <a:pt x="301" y="278"/>
                    <a:pt x="301" y="279"/>
                  </a:cubicBezTo>
                  <a:cubicBezTo>
                    <a:pt x="302" y="279"/>
                    <a:pt x="302" y="280"/>
                    <a:pt x="303" y="280"/>
                  </a:cubicBezTo>
                  <a:cubicBezTo>
                    <a:pt x="304" y="280"/>
                    <a:pt x="304" y="280"/>
                    <a:pt x="304" y="281"/>
                  </a:cubicBezTo>
                  <a:cubicBezTo>
                    <a:pt x="307" y="279"/>
                    <a:pt x="312" y="279"/>
                    <a:pt x="317" y="279"/>
                  </a:cubicBezTo>
                  <a:cubicBezTo>
                    <a:pt x="317" y="281"/>
                    <a:pt x="315" y="282"/>
                    <a:pt x="314" y="283"/>
                  </a:cubicBezTo>
                  <a:cubicBezTo>
                    <a:pt x="314" y="283"/>
                    <a:pt x="314" y="283"/>
                    <a:pt x="314" y="283"/>
                  </a:cubicBezTo>
                  <a:cubicBezTo>
                    <a:pt x="314" y="284"/>
                    <a:pt x="313" y="284"/>
                    <a:pt x="312" y="284"/>
                  </a:cubicBezTo>
                  <a:cubicBezTo>
                    <a:pt x="312" y="285"/>
                    <a:pt x="311" y="285"/>
                    <a:pt x="311" y="285"/>
                  </a:cubicBezTo>
                  <a:cubicBezTo>
                    <a:pt x="310" y="286"/>
                    <a:pt x="308" y="286"/>
                    <a:pt x="308" y="287"/>
                  </a:cubicBezTo>
                  <a:cubicBezTo>
                    <a:pt x="309" y="288"/>
                    <a:pt x="309" y="288"/>
                    <a:pt x="309" y="288"/>
                  </a:cubicBezTo>
                  <a:cubicBezTo>
                    <a:pt x="309" y="289"/>
                    <a:pt x="311" y="289"/>
                    <a:pt x="311" y="289"/>
                  </a:cubicBezTo>
                  <a:cubicBezTo>
                    <a:pt x="311" y="289"/>
                    <a:pt x="311" y="288"/>
                    <a:pt x="311" y="288"/>
                  </a:cubicBezTo>
                  <a:cubicBezTo>
                    <a:pt x="312" y="288"/>
                    <a:pt x="313" y="289"/>
                    <a:pt x="313" y="287"/>
                  </a:cubicBezTo>
                  <a:cubicBezTo>
                    <a:pt x="313" y="287"/>
                    <a:pt x="313" y="287"/>
                    <a:pt x="313" y="287"/>
                  </a:cubicBezTo>
                  <a:cubicBezTo>
                    <a:pt x="314" y="287"/>
                    <a:pt x="314" y="287"/>
                    <a:pt x="314" y="287"/>
                  </a:cubicBezTo>
                  <a:cubicBezTo>
                    <a:pt x="316" y="286"/>
                    <a:pt x="316" y="288"/>
                    <a:pt x="317" y="287"/>
                  </a:cubicBezTo>
                  <a:cubicBezTo>
                    <a:pt x="319" y="287"/>
                    <a:pt x="319" y="289"/>
                    <a:pt x="320" y="289"/>
                  </a:cubicBezTo>
                  <a:cubicBezTo>
                    <a:pt x="322" y="289"/>
                    <a:pt x="322" y="288"/>
                    <a:pt x="324" y="288"/>
                  </a:cubicBezTo>
                  <a:cubicBezTo>
                    <a:pt x="324" y="289"/>
                    <a:pt x="322" y="289"/>
                    <a:pt x="322" y="290"/>
                  </a:cubicBezTo>
                  <a:cubicBezTo>
                    <a:pt x="322" y="290"/>
                    <a:pt x="321" y="290"/>
                    <a:pt x="320" y="290"/>
                  </a:cubicBezTo>
                  <a:cubicBezTo>
                    <a:pt x="320" y="289"/>
                    <a:pt x="319" y="290"/>
                    <a:pt x="318" y="290"/>
                  </a:cubicBezTo>
                  <a:cubicBezTo>
                    <a:pt x="306" y="290"/>
                    <a:pt x="306" y="290"/>
                    <a:pt x="306" y="290"/>
                  </a:cubicBezTo>
                  <a:cubicBezTo>
                    <a:pt x="303" y="290"/>
                    <a:pt x="303" y="286"/>
                    <a:pt x="300" y="286"/>
                  </a:cubicBezTo>
                  <a:cubicBezTo>
                    <a:pt x="299" y="289"/>
                    <a:pt x="302" y="288"/>
                    <a:pt x="302" y="288"/>
                  </a:cubicBezTo>
                  <a:cubicBezTo>
                    <a:pt x="302" y="288"/>
                    <a:pt x="302" y="289"/>
                    <a:pt x="302" y="290"/>
                  </a:cubicBezTo>
                  <a:cubicBezTo>
                    <a:pt x="303" y="290"/>
                    <a:pt x="303" y="290"/>
                    <a:pt x="304" y="291"/>
                  </a:cubicBezTo>
                  <a:cubicBezTo>
                    <a:pt x="309" y="292"/>
                    <a:pt x="315" y="292"/>
                    <a:pt x="320" y="292"/>
                  </a:cubicBezTo>
                  <a:cubicBezTo>
                    <a:pt x="322" y="292"/>
                    <a:pt x="322" y="291"/>
                    <a:pt x="323" y="291"/>
                  </a:cubicBezTo>
                  <a:cubicBezTo>
                    <a:pt x="324" y="291"/>
                    <a:pt x="324" y="291"/>
                    <a:pt x="325" y="291"/>
                  </a:cubicBezTo>
                  <a:cubicBezTo>
                    <a:pt x="327" y="291"/>
                    <a:pt x="328" y="292"/>
                    <a:pt x="331" y="292"/>
                  </a:cubicBezTo>
                  <a:cubicBezTo>
                    <a:pt x="333" y="292"/>
                    <a:pt x="334" y="291"/>
                    <a:pt x="336" y="291"/>
                  </a:cubicBezTo>
                  <a:cubicBezTo>
                    <a:pt x="338" y="291"/>
                    <a:pt x="341" y="292"/>
                    <a:pt x="344" y="292"/>
                  </a:cubicBezTo>
                  <a:cubicBezTo>
                    <a:pt x="345" y="292"/>
                    <a:pt x="345" y="291"/>
                    <a:pt x="346" y="291"/>
                  </a:cubicBezTo>
                  <a:cubicBezTo>
                    <a:pt x="346" y="290"/>
                    <a:pt x="347" y="290"/>
                    <a:pt x="347" y="290"/>
                  </a:cubicBezTo>
                  <a:cubicBezTo>
                    <a:pt x="351" y="290"/>
                    <a:pt x="351" y="290"/>
                    <a:pt x="351" y="290"/>
                  </a:cubicBezTo>
                  <a:cubicBezTo>
                    <a:pt x="351" y="288"/>
                    <a:pt x="348" y="288"/>
                    <a:pt x="346" y="288"/>
                  </a:cubicBezTo>
                  <a:cubicBezTo>
                    <a:pt x="346" y="288"/>
                    <a:pt x="345" y="288"/>
                    <a:pt x="345" y="288"/>
                  </a:cubicBezTo>
                  <a:cubicBezTo>
                    <a:pt x="345" y="288"/>
                    <a:pt x="345" y="288"/>
                    <a:pt x="345" y="288"/>
                  </a:cubicBezTo>
                  <a:cubicBezTo>
                    <a:pt x="344" y="288"/>
                    <a:pt x="343" y="289"/>
                    <a:pt x="343" y="289"/>
                  </a:cubicBezTo>
                  <a:cubicBezTo>
                    <a:pt x="343" y="289"/>
                    <a:pt x="343" y="290"/>
                    <a:pt x="343" y="290"/>
                  </a:cubicBezTo>
                  <a:cubicBezTo>
                    <a:pt x="342" y="290"/>
                    <a:pt x="342" y="290"/>
                    <a:pt x="342" y="290"/>
                  </a:cubicBezTo>
                  <a:cubicBezTo>
                    <a:pt x="341" y="289"/>
                    <a:pt x="340" y="289"/>
                    <a:pt x="339" y="290"/>
                  </a:cubicBezTo>
                  <a:cubicBezTo>
                    <a:pt x="339" y="290"/>
                    <a:pt x="339" y="290"/>
                    <a:pt x="339" y="290"/>
                  </a:cubicBezTo>
                  <a:cubicBezTo>
                    <a:pt x="336" y="290"/>
                    <a:pt x="336" y="290"/>
                    <a:pt x="336" y="290"/>
                  </a:cubicBezTo>
                  <a:cubicBezTo>
                    <a:pt x="336" y="289"/>
                    <a:pt x="337" y="289"/>
                    <a:pt x="338" y="289"/>
                  </a:cubicBezTo>
                  <a:cubicBezTo>
                    <a:pt x="338" y="289"/>
                    <a:pt x="339" y="289"/>
                    <a:pt x="339" y="289"/>
                  </a:cubicBezTo>
                  <a:cubicBezTo>
                    <a:pt x="340" y="289"/>
                    <a:pt x="341" y="288"/>
                    <a:pt x="342" y="288"/>
                  </a:cubicBezTo>
                  <a:cubicBezTo>
                    <a:pt x="342" y="288"/>
                    <a:pt x="342" y="288"/>
                    <a:pt x="342" y="288"/>
                  </a:cubicBezTo>
                  <a:cubicBezTo>
                    <a:pt x="343" y="287"/>
                    <a:pt x="343" y="287"/>
                    <a:pt x="344" y="287"/>
                  </a:cubicBezTo>
                  <a:cubicBezTo>
                    <a:pt x="344" y="287"/>
                    <a:pt x="344" y="287"/>
                    <a:pt x="344" y="287"/>
                  </a:cubicBezTo>
                  <a:cubicBezTo>
                    <a:pt x="345" y="286"/>
                    <a:pt x="346" y="287"/>
                    <a:pt x="348" y="286"/>
                  </a:cubicBezTo>
                  <a:cubicBezTo>
                    <a:pt x="348" y="286"/>
                    <a:pt x="348" y="286"/>
                    <a:pt x="348" y="286"/>
                  </a:cubicBezTo>
                  <a:cubicBezTo>
                    <a:pt x="348" y="286"/>
                    <a:pt x="349" y="285"/>
                    <a:pt x="349" y="285"/>
                  </a:cubicBezTo>
                  <a:cubicBezTo>
                    <a:pt x="349" y="285"/>
                    <a:pt x="350" y="284"/>
                    <a:pt x="350" y="284"/>
                  </a:cubicBezTo>
                  <a:cubicBezTo>
                    <a:pt x="350" y="283"/>
                    <a:pt x="352" y="284"/>
                    <a:pt x="353" y="283"/>
                  </a:cubicBezTo>
                  <a:cubicBezTo>
                    <a:pt x="353" y="283"/>
                    <a:pt x="353" y="282"/>
                    <a:pt x="353" y="282"/>
                  </a:cubicBezTo>
                  <a:cubicBezTo>
                    <a:pt x="353" y="282"/>
                    <a:pt x="353" y="282"/>
                    <a:pt x="353" y="281"/>
                  </a:cubicBezTo>
                  <a:cubicBezTo>
                    <a:pt x="355" y="281"/>
                    <a:pt x="355" y="283"/>
                    <a:pt x="357" y="283"/>
                  </a:cubicBezTo>
                  <a:cubicBezTo>
                    <a:pt x="357" y="283"/>
                    <a:pt x="358" y="283"/>
                    <a:pt x="359" y="283"/>
                  </a:cubicBezTo>
                  <a:cubicBezTo>
                    <a:pt x="360" y="283"/>
                    <a:pt x="361" y="284"/>
                    <a:pt x="364" y="284"/>
                  </a:cubicBezTo>
                  <a:cubicBezTo>
                    <a:pt x="365" y="284"/>
                    <a:pt x="365" y="282"/>
                    <a:pt x="365" y="281"/>
                  </a:cubicBezTo>
                  <a:cubicBezTo>
                    <a:pt x="365" y="281"/>
                    <a:pt x="365" y="280"/>
                    <a:pt x="366" y="280"/>
                  </a:cubicBezTo>
                  <a:cubicBezTo>
                    <a:pt x="366" y="280"/>
                    <a:pt x="367" y="280"/>
                    <a:pt x="367" y="280"/>
                  </a:cubicBezTo>
                  <a:cubicBezTo>
                    <a:pt x="368" y="281"/>
                    <a:pt x="368" y="283"/>
                    <a:pt x="368" y="285"/>
                  </a:cubicBezTo>
                  <a:cubicBezTo>
                    <a:pt x="369" y="287"/>
                    <a:pt x="371" y="286"/>
                    <a:pt x="372" y="287"/>
                  </a:cubicBezTo>
                  <a:cubicBezTo>
                    <a:pt x="372" y="291"/>
                    <a:pt x="370" y="291"/>
                    <a:pt x="367" y="291"/>
                  </a:cubicBezTo>
                  <a:cubicBezTo>
                    <a:pt x="366" y="292"/>
                    <a:pt x="366" y="293"/>
                    <a:pt x="365" y="294"/>
                  </a:cubicBezTo>
                  <a:cubicBezTo>
                    <a:pt x="363" y="294"/>
                    <a:pt x="363" y="296"/>
                    <a:pt x="362" y="296"/>
                  </a:cubicBezTo>
                  <a:cubicBezTo>
                    <a:pt x="362" y="296"/>
                    <a:pt x="362" y="296"/>
                    <a:pt x="362" y="296"/>
                  </a:cubicBezTo>
                  <a:cubicBezTo>
                    <a:pt x="362" y="296"/>
                    <a:pt x="362" y="296"/>
                    <a:pt x="362" y="297"/>
                  </a:cubicBezTo>
                  <a:cubicBezTo>
                    <a:pt x="361" y="296"/>
                    <a:pt x="360" y="299"/>
                    <a:pt x="358" y="297"/>
                  </a:cubicBezTo>
                  <a:cubicBezTo>
                    <a:pt x="358" y="297"/>
                    <a:pt x="358" y="297"/>
                    <a:pt x="358" y="297"/>
                  </a:cubicBezTo>
                  <a:cubicBezTo>
                    <a:pt x="358" y="297"/>
                    <a:pt x="358" y="297"/>
                    <a:pt x="358" y="297"/>
                  </a:cubicBezTo>
                  <a:cubicBezTo>
                    <a:pt x="357" y="297"/>
                    <a:pt x="357" y="299"/>
                    <a:pt x="357" y="300"/>
                  </a:cubicBezTo>
                  <a:cubicBezTo>
                    <a:pt x="354" y="302"/>
                    <a:pt x="354" y="306"/>
                    <a:pt x="350" y="308"/>
                  </a:cubicBezTo>
                  <a:cubicBezTo>
                    <a:pt x="350" y="309"/>
                    <a:pt x="350" y="310"/>
                    <a:pt x="349" y="310"/>
                  </a:cubicBezTo>
                  <a:cubicBezTo>
                    <a:pt x="349" y="310"/>
                    <a:pt x="349" y="310"/>
                    <a:pt x="349" y="311"/>
                  </a:cubicBezTo>
                  <a:cubicBezTo>
                    <a:pt x="349" y="312"/>
                    <a:pt x="348" y="312"/>
                    <a:pt x="347" y="313"/>
                  </a:cubicBezTo>
                  <a:cubicBezTo>
                    <a:pt x="347" y="313"/>
                    <a:pt x="347" y="314"/>
                    <a:pt x="347" y="314"/>
                  </a:cubicBezTo>
                  <a:cubicBezTo>
                    <a:pt x="346" y="314"/>
                    <a:pt x="346" y="315"/>
                    <a:pt x="345" y="316"/>
                  </a:cubicBezTo>
                  <a:cubicBezTo>
                    <a:pt x="345" y="316"/>
                    <a:pt x="345" y="316"/>
                    <a:pt x="345" y="316"/>
                  </a:cubicBezTo>
                  <a:cubicBezTo>
                    <a:pt x="345" y="316"/>
                    <a:pt x="344" y="317"/>
                    <a:pt x="344" y="316"/>
                  </a:cubicBezTo>
                  <a:cubicBezTo>
                    <a:pt x="343" y="316"/>
                    <a:pt x="343" y="317"/>
                    <a:pt x="343" y="317"/>
                  </a:cubicBezTo>
                  <a:cubicBezTo>
                    <a:pt x="342" y="317"/>
                    <a:pt x="342" y="318"/>
                    <a:pt x="341" y="318"/>
                  </a:cubicBezTo>
                  <a:cubicBezTo>
                    <a:pt x="341" y="319"/>
                    <a:pt x="341" y="319"/>
                    <a:pt x="341" y="319"/>
                  </a:cubicBezTo>
                  <a:cubicBezTo>
                    <a:pt x="341" y="320"/>
                    <a:pt x="342" y="321"/>
                    <a:pt x="342" y="322"/>
                  </a:cubicBezTo>
                  <a:cubicBezTo>
                    <a:pt x="342" y="323"/>
                    <a:pt x="344" y="322"/>
                    <a:pt x="344" y="323"/>
                  </a:cubicBezTo>
                  <a:cubicBezTo>
                    <a:pt x="344" y="323"/>
                    <a:pt x="344" y="323"/>
                    <a:pt x="345" y="323"/>
                  </a:cubicBezTo>
                  <a:cubicBezTo>
                    <a:pt x="349" y="323"/>
                    <a:pt x="350" y="319"/>
                    <a:pt x="355" y="320"/>
                  </a:cubicBezTo>
                  <a:cubicBezTo>
                    <a:pt x="357" y="320"/>
                    <a:pt x="358" y="320"/>
                    <a:pt x="359" y="321"/>
                  </a:cubicBezTo>
                  <a:cubicBezTo>
                    <a:pt x="359" y="321"/>
                    <a:pt x="360" y="321"/>
                    <a:pt x="360" y="322"/>
                  </a:cubicBezTo>
                  <a:cubicBezTo>
                    <a:pt x="361" y="322"/>
                    <a:pt x="362" y="323"/>
                    <a:pt x="363" y="324"/>
                  </a:cubicBezTo>
                  <a:cubicBezTo>
                    <a:pt x="363" y="324"/>
                    <a:pt x="363" y="324"/>
                    <a:pt x="363" y="324"/>
                  </a:cubicBezTo>
                  <a:cubicBezTo>
                    <a:pt x="363" y="324"/>
                    <a:pt x="364" y="325"/>
                    <a:pt x="365" y="324"/>
                  </a:cubicBezTo>
                  <a:cubicBezTo>
                    <a:pt x="365" y="324"/>
                    <a:pt x="365" y="324"/>
                    <a:pt x="365" y="324"/>
                  </a:cubicBezTo>
                  <a:cubicBezTo>
                    <a:pt x="366" y="324"/>
                    <a:pt x="368" y="324"/>
                    <a:pt x="368" y="325"/>
                  </a:cubicBezTo>
                  <a:cubicBezTo>
                    <a:pt x="370" y="326"/>
                    <a:pt x="370" y="324"/>
                    <a:pt x="372" y="324"/>
                  </a:cubicBezTo>
                  <a:cubicBezTo>
                    <a:pt x="373" y="324"/>
                    <a:pt x="373" y="325"/>
                    <a:pt x="374" y="325"/>
                  </a:cubicBezTo>
                  <a:cubicBezTo>
                    <a:pt x="374" y="325"/>
                    <a:pt x="374" y="325"/>
                    <a:pt x="374" y="325"/>
                  </a:cubicBezTo>
                  <a:cubicBezTo>
                    <a:pt x="375" y="326"/>
                    <a:pt x="376" y="326"/>
                    <a:pt x="377" y="327"/>
                  </a:cubicBezTo>
                  <a:cubicBezTo>
                    <a:pt x="378" y="327"/>
                    <a:pt x="378" y="327"/>
                    <a:pt x="378" y="327"/>
                  </a:cubicBezTo>
                  <a:cubicBezTo>
                    <a:pt x="379" y="327"/>
                    <a:pt x="379" y="329"/>
                    <a:pt x="380" y="329"/>
                  </a:cubicBezTo>
                  <a:cubicBezTo>
                    <a:pt x="380" y="329"/>
                    <a:pt x="380" y="329"/>
                    <a:pt x="380" y="329"/>
                  </a:cubicBezTo>
                  <a:cubicBezTo>
                    <a:pt x="380" y="329"/>
                    <a:pt x="380" y="329"/>
                    <a:pt x="380" y="329"/>
                  </a:cubicBezTo>
                  <a:cubicBezTo>
                    <a:pt x="380" y="330"/>
                    <a:pt x="380" y="331"/>
                    <a:pt x="381" y="331"/>
                  </a:cubicBezTo>
                  <a:cubicBezTo>
                    <a:pt x="381" y="333"/>
                    <a:pt x="380" y="337"/>
                    <a:pt x="382" y="338"/>
                  </a:cubicBezTo>
                  <a:cubicBezTo>
                    <a:pt x="382" y="340"/>
                    <a:pt x="381" y="341"/>
                    <a:pt x="381" y="342"/>
                  </a:cubicBezTo>
                  <a:cubicBezTo>
                    <a:pt x="381" y="342"/>
                    <a:pt x="381" y="343"/>
                    <a:pt x="381" y="343"/>
                  </a:cubicBezTo>
                  <a:cubicBezTo>
                    <a:pt x="381" y="343"/>
                    <a:pt x="381" y="343"/>
                    <a:pt x="381" y="343"/>
                  </a:cubicBezTo>
                  <a:cubicBezTo>
                    <a:pt x="384" y="344"/>
                    <a:pt x="381" y="345"/>
                    <a:pt x="381" y="346"/>
                  </a:cubicBezTo>
                  <a:cubicBezTo>
                    <a:pt x="381" y="346"/>
                    <a:pt x="381" y="346"/>
                    <a:pt x="381" y="346"/>
                  </a:cubicBezTo>
                  <a:cubicBezTo>
                    <a:pt x="380" y="347"/>
                    <a:pt x="379" y="348"/>
                    <a:pt x="379" y="349"/>
                  </a:cubicBezTo>
                  <a:cubicBezTo>
                    <a:pt x="379" y="350"/>
                    <a:pt x="380" y="351"/>
                    <a:pt x="380" y="352"/>
                  </a:cubicBezTo>
                  <a:cubicBezTo>
                    <a:pt x="381" y="352"/>
                    <a:pt x="382" y="351"/>
                    <a:pt x="382" y="352"/>
                  </a:cubicBezTo>
                  <a:cubicBezTo>
                    <a:pt x="383" y="352"/>
                    <a:pt x="385" y="352"/>
                    <a:pt x="386" y="352"/>
                  </a:cubicBezTo>
                  <a:cubicBezTo>
                    <a:pt x="388" y="352"/>
                    <a:pt x="388" y="353"/>
                    <a:pt x="389" y="354"/>
                  </a:cubicBezTo>
                  <a:cubicBezTo>
                    <a:pt x="391" y="354"/>
                    <a:pt x="391" y="356"/>
                    <a:pt x="393" y="355"/>
                  </a:cubicBezTo>
                  <a:cubicBezTo>
                    <a:pt x="393" y="355"/>
                    <a:pt x="394" y="355"/>
                    <a:pt x="394" y="355"/>
                  </a:cubicBezTo>
                  <a:cubicBezTo>
                    <a:pt x="394" y="355"/>
                    <a:pt x="394" y="355"/>
                    <a:pt x="394" y="355"/>
                  </a:cubicBezTo>
                  <a:cubicBezTo>
                    <a:pt x="395" y="355"/>
                    <a:pt x="397" y="355"/>
                    <a:pt x="397" y="355"/>
                  </a:cubicBezTo>
                  <a:cubicBezTo>
                    <a:pt x="397" y="354"/>
                    <a:pt x="398" y="354"/>
                    <a:pt x="398" y="354"/>
                  </a:cubicBezTo>
                  <a:cubicBezTo>
                    <a:pt x="398" y="354"/>
                    <a:pt x="400" y="353"/>
                    <a:pt x="401" y="353"/>
                  </a:cubicBezTo>
                  <a:cubicBezTo>
                    <a:pt x="401" y="353"/>
                    <a:pt x="401" y="353"/>
                    <a:pt x="402" y="353"/>
                  </a:cubicBezTo>
                  <a:cubicBezTo>
                    <a:pt x="402" y="353"/>
                    <a:pt x="402" y="352"/>
                    <a:pt x="402" y="352"/>
                  </a:cubicBezTo>
                  <a:cubicBezTo>
                    <a:pt x="404" y="352"/>
                    <a:pt x="404" y="351"/>
                    <a:pt x="405" y="350"/>
                  </a:cubicBezTo>
                  <a:cubicBezTo>
                    <a:pt x="405" y="350"/>
                    <a:pt x="406" y="350"/>
                    <a:pt x="406" y="349"/>
                  </a:cubicBezTo>
                  <a:cubicBezTo>
                    <a:pt x="406" y="349"/>
                    <a:pt x="406" y="348"/>
                    <a:pt x="407" y="348"/>
                  </a:cubicBezTo>
                  <a:cubicBezTo>
                    <a:pt x="407" y="347"/>
                    <a:pt x="408" y="346"/>
                    <a:pt x="409" y="346"/>
                  </a:cubicBezTo>
                  <a:cubicBezTo>
                    <a:pt x="409" y="345"/>
                    <a:pt x="409" y="344"/>
                    <a:pt x="410" y="344"/>
                  </a:cubicBezTo>
                  <a:cubicBezTo>
                    <a:pt x="410" y="341"/>
                    <a:pt x="411" y="340"/>
                    <a:pt x="412" y="338"/>
                  </a:cubicBezTo>
                  <a:cubicBezTo>
                    <a:pt x="411" y="337"/>
                    <a:pt x="412" y="337"/>
                    <a:pt x="412" y="336"/>
                  </a:cubicBezTo>
                  <a:cubicBezTo>
                    <a:pt x="413" y="335"/>
                    <a:pt x="414" y="335"/>
                    <a:pt x="414" y="333"/>
                  </a:cubicBezTo>
                  <a:cubicBezTo>
                    <a:pt x="415" y="333"/>
                    <a:pt x="415" y="332"/>
                    <a:pt x="416" y="332"/>
                  </a:cubicBezTo>
                  <a:cubicBezTo>
                    <a:pt x="416" y="331"/>
                    <a:pt x="416" y="331"/>
                    <a:pt x="416" y="331"/>
                  </a:cubicBezTo>
                  <a:cubicBezTo>
                    <a:pt x="417" y="331"/>
                    <a:pt x="419" y="331"/>
                    <a:pt x="420" y="329"/>
                  </a:cubicBezTo>
                  <a:cubicBezTo>
                    <a:pt x="420" y="329"/>
                    <a:pt x="420" y="329"/>
                    <a:pt x="420" y="329"/>
                  </a:cubicBezTo>
                  <a:cubicBezTo>
                    <a:pt x="421" y="329"/>
                    <a:pt x="421" y="328"/>
                    <a:pt x="421" y="327"/>
                  </a:cubicBezTo>
                  <a:cubicBezTo>
                    <a:pt x="421" y="327"/>
                    <a:pt x="421" y="327"/>
                    <a:pt x="422" y="327"/>
                  </a:cubicBezTo>
                  <a:cubicBezTo>
                    <a:pt x="422" y="327"/>
                    <a:pt x="423" y="326"/>
                    <a:pt x="424" y="326"/>
                  </a:cubicBezTo>
                  <a:cubicBezTo>
                    <a:pt x="424" y="326"/>
                    <a:pt x="424" y="326"/>
                    <a:pt x="424" y="326"/>
                  </a:cubicBezTo>
                  <a:cubicBezTo>
                    <a:pt x="425" y="326"/>
                    <a:pt x="425" y="326"/>
                    <a:pt x="425" y="325"/>
                  </a:cubicBezTo>
                  <a:cubicBezTo>
                    <a:pt x="427" y="325"/>
                    <a:pt x="429" y="325"/>
                    <a:pt x="430" y="325"/>
                  </a:cubicBezTo>
                  <a:cubicBezTo>
                    <a:pt x="431" y="324"/>
                    <a:pt x="431" y="323"/>
                    <a:pt x="431" y="321"/>
                  </a:cubicBezTo>
                  <a:cubicBezTo>
                    <a:pt x="431" y="321"/>
                    <a:pt x="432" y="321"/>
                    <a:pt x="432" y="320"/>
                  </a:cubicBezTo>
                  <a:cubicBezTo>
                    <a:pt x="432" y="320"/>
                    <a:pt x="432" y="320"/>
                    <a:pt x="432" y="320"/>
                  </a:cubicBezTo>
                  <a:cubicBezTo>
                    <a:pt x="433" y="319"/>
                    <a:pt x="434" y="319"/>
                    <a:pt x="434" y="317"/>
                  </a:cubicBezTo>
                  <a:cubicBezTo>
                    <a:pt x="434" y="317"/>
                    <a:pt x="434" y="317"/>
                    <a:pt x="434" y="317"/>
                  </a:cubicBezTo>
                  <a:cubicBezTo>
                    <a:pt x="434" y="317"/>
                    <a:pt x="435" y="316"/>
                    <a:pt x="435" y="316"/>
                  </a:cubicBezTo>
                  <a:cubicBezTo>
                    <a:pt x="435" y="316"/>
                    <a:pt x="435" y="316"/>
                    <a:pt x="436" y="316"/>
                  </a:cubicBezTo>
                  <a:cubicBezTo>
                    <a:pt x="436" y="316"/>
                    <a:pt x="437" y="316"/>
                    <a:pt x="438" y="316"/>
                  </a:cubicBezTo>
                  <a:cubicBezTo>
                    <a:pt x="438" y="315"/>
                    <a:pt x="439" y="314"/>
                    <a:pt x="439" y="313"/>
                  </a:cubicBezTo>
                  <a:cubicBezTo>
                    <a:pt x="439" y="313"/>
                    <a:pt x="438" y="312"/>
                    <a:pt x="438" y="312"/>
                  </a:cubicBezTo>
                  <a:cubicBezTo>
                    <a:pt x="438" y="311"/>
                    <a:pt x="438" y="310"/>
                    <a:pt x="438" y="309"/>
                  </a:cubicBezTo>
                  <a:cubicBezTo>
                    <a:pt x="438" y="309"/>
                    <a:pt x="438" y="308"/>
                    <a:pt x="439" y="308"/>
                  </a:cubicBezTo>
                  <a:cubicBezTo>
                    <a:pt x="439" y="307"/>
                    <a:pt x="440" y="307"/>
                    <a:pt x="440" y="306"/>
                  </a:cubicBezTo>
                  <a:cubicBezTo>
                    <a:pt x="443" y="306"/>
                    <a:pt x="445" y="306"/>
                    <a:pt x="448" y="306"/>
                  </a:cubicBezTo>
                  <a:cubicBezTo>
                    <a:pt x="448" y="306"/>
                    <a:pt x="449" y="306"/>
                    <a:pt x="448" y="307"/>
                  </a:cubicBezTo>
                  <a:cubicBezTo>
                    <a:pt x="450" y="308"/>
                    <a:pt x="450" y="308"/>
                    <a:pt x="451" y="308"/>
                  </a:cubicBezTo>
                  <a:cubicBezTo>
                    <a:pt x="453" y="308"/>
                    <a:pt x="453" y="308"/>
                    <a:pt x="454" y="307"/>
                  </a:cubicBezTo>
                  <a:cubicBezTo>
                    <a:pt x="455" y="307"/>
                    <a:pt x="455" y="306"/>
                    <a:pt x="456" y="306"/>
                  </a:cubicBezTo>
                  <a:cubicBezTo>
                    <a:pt x="456" y="305"/>
                    <a:pt x="456" y="305"/>
                    <a:pt x="457" y="305"/>
                  </a:cubicBezTo>
                  <a:cubicBezTo>
                    <a:pt x="458" y="305"/>
                    <a:pt x="459" y="305"/>
                    <a:pt x="460" y="305"/>
                  </a:cubicBezTo>
                  <a:cubicBezTo>
                    <a:pt x="460" y="305"/>
                    <a:pt x="460" y="305"/>
                    <a:pt x="460" y="305"/>
                  </a:cubicBezTo>
                  <a:cubicBezTo>
                    <a:pt x="461" y="305"/>
                    <a:pt x="462" y="306"/>
                    <a:pt x="464" y="305"/>
                  </a:cubicBezTo>
                  <a:cubicBezTo>
                    <a:pt x="464" y="305"/>
                    <a:pt x="464" y="305"/>
                    <a:pt x="464" y="305"/>
                  </a:cubicBezTo>
                  <a:cubicBezTo>
                    <a:pt x="464" y="304"/>
                    <a:pt x="464" y="303"/>
                    <a:pt x="464" y="303"/>
                  </a:cubicBezTo>
                  <a:cubicBezTo>
                    <a:pt x="464" y="303"/>
                    <a:pt x="464" y="302"/>
                    <a:pt x="464" y="302"/>
                  </a:cubicBezTo>
                  <a:cubicBezTo>
                    <a:pt x="464" y="302"/>
                    <a:pt x="464" y="302"/>
                    <a:pt x="464" y="301"/>
                  </a:cubicBezTo>
                  <a:cubicBezTo>
                    <a:pt x="466" y="302"/>
                    <a:pt x="467" y="301"/>
                    <a:pt x="468" y="301"/>
                  </a:cubicBezTo>
                  <a:cubicBezTo>
                    <a:pt x="469" y="300"/>
                    <a:pt x="468" y="299"/>
                    <a:pt x="469" y="299"/>
                  </a:cubicBezTo>
                  <a:cubicBezTo>
                    <a:pt x="469" y="298"/>
                    <a:pt x="469" y="297"/>
                    <a:pt x="469" y="297"/>
                  </a:cubicBezTo>
                  <a:cubicBezTo>
                    <a:pt x="468" y="297"/>
                    <a:pt x="468" y="297"/>
                    <a:pt x="468" y="297"/>
                  </a:cubicBezTo>
                  <a:cubicBezTo>
                    <a:pt x="467" y="296"/>
                    <a:pt x="467" y="295"/>
                    <a:pt x="467" y="294"/>
                  </a:cubicBezTo>
                  <a:cubicBezTo>
                    <a:pt x="467" y="294"/>
                    <a:pt x="467" y="294"/>
                    <a:pt x="467" y="294"/>
                  </a:cubicBezTo>
                  <a:cubicBezTo>
                    <a:pt x="467" y="294"/>
                    <a:pt x="467" y="293"/>
                    <a:pt x="467" y="292"/>
                  </a:cubicBezTo>
                  <a:cubicBezTo>
                    <a:pt x="466" y="292"/>
                    <a:pt x="466" y="292"/>
                    <a:pt x="466" y="291"/>
                  </a:cubicBezTo>
                  <a:cubicBezTo>
                    <a:pt x="466" y="290"/>
                    <a:pt x="467" y="289"/>
                    <a:pt x="467" y="287"/>
                  </a:cubicBezTo>
                  <a:cubicBezTo>
                    <a:pt x="467" y="287"/>
                    <a:pt x="468" y="287"/>
                    <a:pt x="469" y="287"/>
                  </a:cubicBezTo>
                  <a:cubicBezTo>
                    <a:pt x="468" y="286"/>
                    <a:pt x="469" y="286"/>
                    <a:pt x="469" y="285"/>
                  </a:cubicBezTo>
                  <a:cubicBezTo>
                    <a:pt x="469" y="285"/>
                    <a:pt x="470" y="284"/>
                    <a:pt x="470" y="284"/>
                  </a:cubicBezTo>
                  <a:cubicBezTo>
                    <a:pt x="470" y="283"/>
                    <a:pt x="469" y="282"/>
                    <a:pt x="469" y="281"/>
                  </a:cubicBezTo>
                  <a:cubicBezTo>
                    <a:pt x="468" y="281"/>
                    <a:pt x="467" y="281"/>
                    <a:pt x="467" y="281"/>
                  </a:cubicBezTo>
                  <a:cubicBezTo>
                    <a:pt x="467" y="282"/>
                    <a:pt x="466" y="282"/>
                    <a:pt x="466" y="282"/>
                  </a:cubicBezTo>
                  <a:cubicBezTo>
                    <a:pt x="465" y="282"/>
                    <a:pt x="462" y="281"/>
                    <a:pt x="460" y="282"/>
                  </a:cubicBezTo>
                  <a:cubicBezTo>
                    <a:pt x="460" y="282"/>
                    <a:pt x="460" y="282"/>
                    <a:pt x="460" y="283"/>
                  </a:cubicBezTo>
                  <a:cubicBezTo>
                    <a:pt x="459" y="283"/>
                    <a:pt x="458" y="282"/>
                    <a:pt x="457" y="283"/>
                  </a:cubicBezTo>
                  <a:cubicBezTo>
                    <a:pt x="455" y="283"/>
                    <a:pt x="454" y="284"/>
                    <a:pt x="452" y="285"/>
                  </a:cubicBezTo>
                  <a:cubicBezTo>
                    <a:pt x="452" y="286"/>
                    <a:pt x="452" y="287"/>
                    <a:pt x="452" y="288"/>
                  </a:cubicBezTo>
                  <a:cubicBezTo>
                    <a:pt x="452" y="289"/>
                    <a:pt x="452" y="289"/>
                    <a:pt x="451" y="289"/>
                  </a:cubicBezTo>
                  <a:cubicBezTo>
                    <a:pt x="451" y="289"/>
                    <a:pt x="451" y="289"/>
                    <a:pt x="451" y="290"/>
                  </a:cubicBezTo>
                  <a:cubicBezTo>
                    <a:pt x="447" y="290"/>
                    <a:pt x="447" y="288"/>
                    <a:pt x="445" y="287"/>
                  </a:cubicBezTo>
                  <a:cubicBezTo>
                    <a:pt x="444" y="287"/>
                    <a:pt x="444" y="287"/>
                    <a:pt x="444" y="287"/>
                  </a:cubicBezTo>
                  <a:cubicBezTo>
                    <a:pt x="444" y="288"/>
                    <a:pt x="444" y="288"/>
                    <a:pt x="444" y="288"/>
                  </a:cubicBezTo>
                  <a:cubicBezTo>
                    <a:pt x="443" y="289"/>
                    <a:pt x="443" y="289"/>
                    <a:pt x="442" y="290"/>
                  </a:cubicBezTo>
                  <a:cubicBezTo>
                    <a:pt x="442" y="291"/>
                    <a:pt x="442" y="292"/>
                    <a:pt x="442" y="293"/>
                  </a:cubicBezTo>
                  <a:cubicBezTo>
                    <a:pt x="441" y="293"/>
                    <a:pt x="441" y="295"/>
                    <a:pt x="439" y="295"/>
                  </a:cubicBezTo>
                  <a:cubicBezTo>
                    <a:pt x="439" y="296"/>
                    <a:pt x="439" y="296"/>
                    <a:pt x="439" y="296"/>
                  </a:cubicBezTo>
                  <a:cubicBezTo>
                    <a:pt x="438" y="296"/>
                    <a:pt x="437" y="296"/>
                    <a:pt x="437" y="297"/>
                  </a:cubicBezTo>
                  <a:cubicBezTo>
                    <a:pt x="437" y="297"/>
                    <a:pt x="436" y="296"/>
                    <a:pt x="435" y="297"/>
                  </a:cubicBezTo>
                  <a:cubicBezTo>
                    <a:pt x="434" y="297"/>
                    <a:pt x="434" y="296"/>
                    <a:pt x="434" y="296"/>
                  </a:cubicBezTo>
                  <a:cubicBezTo>
                    <a:pt x="432" y="296"/>
                    <a:pt x="432" y="295"/>
                    <a:pt x="430" y="295"/>
                  </a:cubicBezTo>
                  <a:cubicBezTo>
                    <a:pt x="429" y="294"/>
                    <a:pt x="428" y="293"/>
                    <a:pt x="427" y="293"/>
                  </a:cubicBezTo>
                  <a:cubicBezTo>
                    <a:pt x="427" y="293"/>
                    <a:pt x="427" y="293"/>
                    <a:pt x="427" y="293"/>
                  </a:cubicBezTo>
                  <a:cubicBezTo>
                    <a:pt x="427" y="292"/>
                    <a:pt x="427" y="292"/>
                    <a:pt x="426" y="292"/>
                  </a:cubicBezTo>
                  <a:cubicBezTo>
                    <a:pt x="426" y="292"/>
                    <a:pt x="426" y="292"/>
                    <a:pt x="426" y="292"/>
                  </a:cubicBezTo>
                  <a:cubicBezTo>
                    <a:pt x="425" y="292"/>
                    <a:pt x="424" y="291"/>
                    <a:pt x="424" y="290"/>
                  </a:cubicBezTo>
                  <a:cubicBezTo>
                    <a:pt x="424" y="290"/>
                    <a:pt x="424" y="289"/>
                    <a:pt x="424" y="289"/>
                  </a:cubicBezTo>
                  <a:cubicBezTo>
                    <a:pt x="423" y="289"/>
                    <a:pt x="423" y="289"/>
                    <a:pt x="423" y="289"/>
                  </a:cubicBezTo>
                  <a:cubicBezTo>
                    <a:pt x="423" y="289"/>
                    <a:pt x="423" y="289"/>
                    <a:pt x="423" y="289"/>
                  </a:cubicBezTo>
                  <a:cubicBezTo>
                    <a:pt x="422" y="289"/>
                    <a:pt x="421" y="288"/>
                    <a:pt x="421" y="287"/>
                  </a:cubicBezTo>
                  <a:cubicBezTo>
                    <a:pt x="420" y="287"/>
                    <a:pt x="420" y="287"/>
                    <a:pt x="420" y="287"/>
                  </a:cubicBezTo>
                  <a:cubicBezTo>
                    <a:pt x="419" y="287"/>
                    <a:pt x="419" y="286"/>
                    <a:pt x="419" y="285"/>
                  </a:cubicBezTo>
                  <a:cubicBezTo>
                    <a:pt x="419" y="285"/>
                    <a:pt x="419" y="285"/>
                    <a:pt x="419" y="285"/>
                  </a:cubicBezTo>
                  <a:cubicBezTo>
                    <a:pt x="418" y="285"/>
                    <a:pt x="417" y="285"/>
                    <a:pt x="416" y="283"/>
                  </a:cubicBezTo>
                  <a:cubicBezTo>
                    <a:pt x="416" y="283"/>
                    <a:pt x="416" y="283"/>
                    <a:pt x="416" y="283"/>
                  </a:cubicBezTo>
                  <a:cubicBezTo>
                    <a:pt x="416" y="283"/>
                    <a:pt x="416" y="283"/>
                    <a:pt x="416" y="283"/>
                  </a:cubicBezTo>
                  <a:cubicBezTo>
                    <a:pt x="415" y="282"/>
                    <a:pt x="414" y="281"/>
                    <a:pt x="414" y="281"/>
                  </a:cubicBezTo>
                  <a:cubicBezTo>
                    <a:pt x="413" y="280"/>
                    <a:pt x="412" y="278"/>
                    <a:pt x="411" y="278"/>
                  </a:cubicBezTo>
                  <a:cubicBezTo>
                    <a:pt x="411" y="277"/>
                    <a:pt x="410" y="276"/>
                    <a:pt x="409" y="276"/>
                  </a:cubicBezTo>
                  <a:cubicBezTo>
                    <a:pt x="409" y="274"/>
                    <a:pt x="409" y="274"/>
                    <a:pt x="408" y="274"/>
                  </a:cubicBezTo>
                  <a:cubicBezTo>
                    <a:pt x="407" y="273"/>
                    <a:pt x="407" y="271"/>
                    <a:pt x="406" y="271"/>
                  </a:cubicBezTo>
                  <a:cubicBezTo>
                    <a:pt x="406" y="269"/>
                    <a:pt x="406" y="268"/>
                    <a:pt x="405" y="268"/>
                  </a:cubicBezTo>
                  <a:cubicBezTo>
                    <a:pt x="402" y="267"/>
                    <a:pt x="404" y="270"/>
                    <a:pt x="402" y="269"/>
                  </a:cubicBezTo>
                  <a:cubicBezTo>
                    <a:pt x="401" y="270"/>
                    <a:pt x="401" y="271"/>
                    <a:pt x="400" y="271"/>
                  </a:cubicBezTo>
                  <a:cubicBezTo>
                    <a:pt x="400" y="272"/>
                    <a:pt x="401" y="272"/>
                    <a:pt x="401" y="273"/>
                  </a:cubicBezTo>
                  <a:cubicBezTo>
                    <a:pt x="402" y="273"/>
                    <a:pt x="402" y="274"/>
                    <a:pt x="402" y="274"/>
                  </a:cubicBezTo>
                  <a:cubicBezTo>
                    <a:pt x="403" y="274"/>
                    <a:pt x="401" y="274"/>
                    <a:pt x="401" y="274"/>
                  </a:cubicBezTo>
                  <a:cubicBezTo>
                    <a:pt x="401" y="275"/>
                    <a:pt x="401" y="275"/>
                    <a:pt x="402" y="275"/>
                  </a:cubicBezTo>
                  <a:cubicBezTo>
                    <a:pt x="402" y="276"/>
                    <a:pt x="402" y="276"/>
                    <a:pt x="403" y="276"/>
                  </a:cubicBezTo>
                  <a:cubicBezTo>
                    <a:pt x="405" y="277"/>
                    <a:pt x="404" y="275"/>
                    <a:pt x="405" y="274"/>
                  </a:cubicBezTo>
                  <a:cubicBezTo>
                    <a:pt x="406" y="274"/>
                    <a:pt x="405" y="277"/>
                    <a:pt x="407" y="276"/>
                  </a:cubicBezTo>
                  <a:cubicBezTo>
                    <a:pt x="407" y="279"/>
                    <a:pt x="408" y="279"/>
                    <a:pt x="408" y="281"/>
                  </a:cubicBezTo>
                  <a:cubicBezTo>
                    <a:pt x="408" y="282"/>
                    <a:pt x="409" y="281"/>
                    <a:pt x="410" y="281"/>
                  </a:cubicBezTo>
                  <a:cubicBezTo>
                    <a:pt x="410" y="282"/>
                    <a:pt x="411" y="282"/>
                    <a:pt x="411" y="282"/>
                  </a:cubicBezTo>
                  <a:cubicBezTo>
                    <a:pt x="411" y="282"/>
                    <a:pt x="411" y="283"/>
                    <a:pt x="412" y="283"/>
                  </a:cubicBezTo>
                  <a:cubicBezTo>
                    <a:pt x="412" y="284"/>
                    <a:pt x="414" y="283"/>
                    <a:pt x="414" y="285"/>
                  </a:cubicBezTo>
                  <a:cubicBezTo>
                    <a:pt x="414" y="285"/>
                    <a:pt x="414" y="285"/>
                    <a:pt x="414" y="285"/>
                  </a:cubicBezTo>
                  <a:cubicBezTo>
                    <a:pt x="414" y="285"/>
                    <a:pt x="414" y="285"/>
                    <a:pt x="414" y="285"/>
                  </a:cubicBezTo>
                  <a:cubicBezTo>
                    <a:pt x="415" y="286"/>
                    <a:pt x="416" y="287"/>
                    <a:pt x="417" y="287"/>
                  </a:cubicBezTo>
                  <a:cubicBezTo>
                    <a:pt x="417" y="287"/>
                    <a:pt x="417" y="287"/>
                    <a:pt x="417" y="287"/>
                  </a:cubicBezTo>
                  <a:cubicBezTo>
                    <a:pt x="417" y="287"/>
                    <a:pt x="418" y="287"/>
                    <a:pt x="418" y="288"/>
                  </a:cubicBezTo>
                  <a:cubicBezTo>
                    <a:pt x="418" y="288"/>
                    <a:pt x="418" y="288"/>
                    <a:pt x="418" y="288"/>
                  </a:cubicBezTo>
                  <a:cubicBezTo>
                    <a:pt x="419" y="289"/>
                    <a:pt x="420" y="289"/>
                    <a:pt x="421" y="290"/>
                  </a:cubicBezTo>
                  <a:cubicBezTo>
                    <a:pt x="421" y="290"/>
                    <a:pt x="421" y="291"/>
                    <a:pt x="421" y="291"/>
                  </a:cubicBezTo>
                  <a:cubicBezTo>
                    <a:pt x="422" y="290"/>
                    <a:pt x="422" y="291"/>
                    <a:pt x="422" y="291"/>
                  </a:cubicBezTo>
                  <a:cubicBezTo>
                    <a:pt x="422" y="291"/>
                    <a:pt x="423" y="292"/>
                    <a:pt x="423" y="292"/>
                  </a:cubicBezTo>
                  <a:cubicBezTo>
                    <a:pt x="424" y="292"/>
                    <a:pt x="425" y="292"/>
                    <a:pt x="425" y="293"/>
                  </a:cubicBezTo>
                  <a:cubicBezTo>
                    <a:pt x="425" y="293"/>
                    <a:pt x="425" y="294"/>
                    <a:pt x="425" y="294"/>
                  </a:cubicBezTo>
                  <a:cubicBezTo>
                    <a:pt x="425" y="294"/>
                    <a:pt x="425" y="294"/>
                    <a:pt x="425" y="294"/>
                  </a:cubicBezTo>
                  <a:cubicBezTo>
                    <a:pt x="426" y="294"/>
                    <a:pt x="426" y="294"/>
                    <a:pt x="426" y="294"/>
                  </a:cubicBezTo>
                  <a:cubicBezTo>
                    <a:pt x="427" y="294"/>
                    <a:pt x="428" y="295"/>
                    <a:pt x="429" y="296"/>
                  </a:cubicBezTo>
                  <a:cubicBezTo>
                    <a:pt x="429" y="296"/>
                    <a:pt x="429" y="296"/>
                    <a:pt x="429" y="296"/>
                  </a:cubicBezTo>
                  <a:cubicBezTo>
                    <a:pt x="429" y="296"/>
                    <a:pt x="430" y="296"/>
                    <a:pt x="430" y="297"/>
                  </a:cubicBezTo>
                  <a:cubicBezTo>
                    <a:pt x="431" y="297"/>
                    <a:pt x="431" y="298"/>
                    <a:pt x="432" y="298"/>
                  </a:cubicBezTo>
                  <a:cubicBezTo>
                    <a:pt x="433" y="299"/>
                    <a:pt x="433" y="299"/>
                    <a:pt x="433" y="301"/>
                  </a:cubicBezTo>
                  <a:cubicBezTo>
                    <a:pt x="431" y="301"/>
                    <a:pt x="430" y="300"/>
                    <a:pt x="428" y="299"/>
                  </a:cubicBezTo>
                  <a:cubicBezTo>
                    <a:pt x="425" y="299"/>
                    <a:pt x="422" y="299"/>
                    <a:pt x="419" y="300"/>
                  </a:cubicBezTo>
                  <a:cubicBezTo>
                    <a:pt x="419" y="299"/>
                    <a:pt x="420" y="298"/>
                    <a:pt x="420" y="297"/>
                  </a:cubicBezTo>
                  <a:cubicBezTo>
                    <a:pt x="420" y="297"/>
                    <a:pt x="421" y="297"/>
                    <a:pt x="421" y="297"/>
                  </a:cubicBezTo>
                  <a:cubicBezTo>
                    <a:pt x="421" y="296"/>
                    <a:pt x="421" y="296"/>
                    <a:pt x="421" y="295"/>
                  </a:cubicBezTo>
                  <a:cubicBezTo>
                    <a:pt x="421" y="294"/>
                    <a:pt x="421" y="294"/>
                    <a:pt x="421" y="293"/>
                  </a:cubicBezTo>
                  <a:cubicBezTo>
                    <a:pt x="421" y="293"/>
                    <a:pt x="421" y="293"/>
                    <a:pt x="421" y="293"/>
                  </a:cubicBezTo>
                  <a:cubicBezTo>
                    <a:pt x="421" y="293"/>
                    <a:pt x="421" y="293"/>
                    <a:pt x="421" y="293"/>
                  </a:cubicBezTo>
                  <a:cubicBezTo>
                    <a:pt x="420" y="292"/>
                    <a:pt x="419" y="291"/>
                    <a:pt x="419" y="290"/>
                  </a:cubicBezTo>
                  <a:cubicBezTo>
                    <a:pt x="419" y="290"/>
                    <a:pt x="419" y="290"/>
                    <a:pt x="419" y="290"/>
                  </a:cubicBezTo>
                  <a:cubicBezTo>
                    <a:pt x="418" y="289"/>
                    <a:pt x="417" y="288"/>
                    <a:pt x="416" y="288"/>
                  </a:cubicBezTo>
                  <a:cubicBezTo>
                    <a:pt x="415" y="288"/>
                    <a:pt x="415" y="288"/>
                    <a:pt x="415" y="288"/>
                  </a:cubicBezTo>
                  <a:cubicBezTo>
                    <a:pt x="415" y="287"/>
                    <a:pt x="414" y="287"/>
                    <a:pt x="414" y="287"/>
                  </a:cubicBezTo>
                  <a:cubicBezTo>
                    <a:pt x="412" y="287"/>
                    <a:pt x="412" y="285"/>
                    <a:pt x="410" y="285"/>
                  </a:cubicBezTo>
                  <a:cubicBezTo>
                    <a:pt x="409" y="285"/>
                    <a:pt x="407" y="285"/>
                    <a:pt x="407" y="287"/>
                  </a:cubicBezTo>
                  <a:cubicBezTo>
                    <a:pt x="405" y="286"/>
                    <a:pt x="407" y="286"/>
                    <a:pt x="407" y="285"/>
                  </a:cubicBezTo>
                  <a:cubicBezTo>
                    <a:pt x="407" y="284"/>
                    <a:pt x="407" y="283"/>
                    <a:pt x="407" y="282"/>
                  </a:cubicBezTo>
                  <a:cubicBezTo>
                    <a:pt x="405" y="281"/>
                    <a:pt x="405" y="284"/>
                    <a:pt x="403" y="283"/>
                  </a:cubicBezTo>
                  <a:cubicBezTo>
                    <a:pt x="404" y="283"/>
                    <a:pt x="404" y="281"/>
                    <a:pt x="405" y="281"/>
                  </a:cubicBezTo>
                  <a:cubicBezTo>
                    <a:pt x="405" y="281"/>
                    <a:pt x="406" y="280"/>
                    <a:pt x="406" y="279"/>
                  </a:cubicBezTo>
                  <a:cubicBezTo>
                    <a:pt x="404" y="279"/>
                    <a:pt x="403" y="279"/>
                    <a:pt x="402" y="280"/>
                  </a:cubicBezTo>
                  <a:cubicBezTo>
                    <a:pt x="402" y="280"/>
                    <a:pt x="402" y="281"/>
                    <a:pt x="402" y="281"/>
                  </a:cubicBezTo>
                  <a:cubicBezTo>
                    <a:pt x="401" y="284"/>
                    <a:pt x="400" y="286"/>
                    <a:pt x="398" y="287"/>
                  </a:cubicBezTo>
                  <a:cubicBezTo>
                    <a:pt x="397" y="287"/>
                    <a:pt x="398" y="285"/>
                    <a:pt x="399" y="285"/>
                  </a:cubicBezTo>
                  <a:cubicBezTo>
                    <a:pt x="399" y="284"/>
                    <a:pt x="400" y="284"/>
                    <a:pt x="400" y="283"/>
                  </a:cubicBezTo>
                  <a:cubicBezTo>
                    <a:pt x="401" y="282"/>
                    <a:pt x="401" y="281"/>
                    <a:pt x="401" y="280"/>
                  </a:cubicBezTo>
                  <a:cubicBezTo>
                    <a:pt x="401" y="279"/>
                    <a:pt x="401" y="278"/>
                    <a:pt x="400" y="278"/>
                  </a:cubicBezTo>
                  <a:cubicBezTo>
                    <a:pt x="397" y="277"/>
                    <a:pt x="399" y="280"/>
                    <a:pt x="397" y="281"/>
                  </a:cubicBezTo>
                  <a:cubicBezTo>
                    <a:pt x="395" y="281"/>
                    <a:pt x="394" y="281"/>
                    <a:pt x="393" y="280"/>
                  </a:cubicBezTo>
                  <a:cubicBezTo>
                    <a:pt x="392" y="279"/>
                    <a:pt x="392" y="278"/>
                    <a:pt x="391" y="278"/>
                  </a:cubicBezTo>
                  <a:cubicBezTo>
                    <a:pt x="389" y="278"/>
                    <a:pt x="387" y="277"/>
                    <a:pt x="386" y="278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6" y="278"/>
                    <a:pt x="385" y="278"/>
                    <a:pt x="385" y="278"/>
                  </a:cubicBezTo>
                  <a:cubicBezTo>
                    <a:pt x="385" y="279"/>
                    <a:pt x="387" y="280"/>
                    <a:pt x="386" y="280"/>
                  </a:cubicBezTo>
                  <a:cubicBezTo>
                    <a:pt x="386" y="280"/>
                    <a:pt x="387" y="280"/>
                    <a:pt x="387" y="281"/>
                  </a:cubicBezTo>
                  <a:cubicBezTo>
                    <a:pt x="387" y="281"/>
                    <a:pt x="387" y="282"/>
                    <a:pt x="386" y="282"/>
                  </a:cubicBezTo>
                  <a:cubicBezTo>
                    <a:pt x="386" y="282"/>
                    <a:pt x="386" y="282"/>
                    <a:pt x="386" y="282"/>
                  </a:cubicBezTo>
                  <a:cubicBezTo>
                    <a:pt x="386" y="281"/>
                    <a:pt x="386" y="281"/>
                    <a:pt x="386" y="281"/>
                  </a:cubicBezTo>
                  <a:cubicBezTo>
                    <a:pt x="385" y="280"/>
                    <a:pt x="385" y="279"/>
                    <a:pt x="384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3" y="277"/>
                    <a:pt x="382" y="276"/>
                    <a:pt x="380" y="276"/>
                  </a:cubicBezTo>
                  <a:cubicBezTo>
                    <a:pt x="380" y="277"/>
                    <a:pt x="380" y="277"/>
                    <a:pt x="379" y="277"/>
                  </a:cubicBezTo>
                  <a:cubicBezTo>
                    <a:pt x="378" y="277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6" y="278"/>
                    <a:pt x="375" y="278"/>
                    <a:pt x="375" y="277"/>
                  </a:cubicBezTo>
                  <a:cubicBezTo>
                    <a:pt x="375" y="277"/>
                    <a:pt x="375" y="276"/>
                    <a:pt x="375" y="276"/>
                  </a:cubicBezTo>
                  <a:cubicBezTo>
                    <a:pt x="375" y="276"/>
                    <a:pt x="375" y="276"/>
                    <a:pt x="375" y="276"/>
                  </a:cubicBezTo>
                  <a:cubicBezTo>
                    <a:pt x="375" y="275"/>
                    <a:pt x="375" y="275"/>
                    <a:pt x="374" y="275"/>
                  </a:cubicBezTo>
                  <a:cubicBezTo>
                    <a:pt x="373" y="275"/>
                    <a:pt x="373" y="275"/>
                    <a:pt x="373" y="275"/>
                  </a:cubicBezTo>
                  <a:cubicBezTo>
                    <a:pt x="373" y="275"/>
                    <a:pt x="373" y="275"/>
                    <a:pt x="373" y="275"/>
                  </a:cubicBezTo>
                  <a:cubicBezTo>
                    <a:pt x="373" y="276"/>
                    <a:pt x="373" y="276"/>
                    <a:pt x="373" y="276"/>
                  </a:cubicBezTo>
                  <a:cubicBezTo>
                    <a:pt x="373" y="276"/>
                    <a:pt x="373" y="276"/>
                    <a:pt x="372" y="276"/>
                  </a:cubicBezTo>
                  <a:cubicBezTo>
                    <a:pt x="371" y="276"/>
                    <a:pt x="371" y="276"/>
                    <a:pt x="371" y="274"/>
                  </a:cubicBezTo>
                  <a:cubicBezTo>
                    <a:pt x="371" y="274"/>
                    <a:pt x="371" y="274"/>
                    <a:pt x="371" y="274"/>
                  </a:cubicBezTo>
                  <a:cubicBezTo>
                    <a:pt x="372" y="273"/>
                    <a:pt x="374" y="273"/>
                    <a:pt x="377" y="274"/>
                  </a:cubicBezTo>
                  <a:cubicBezTo>
                    <a:pt x="377" y="274"/>
                    <a:pt x="376" y="275"/>
                    <a:pt x="377" y="275"/>
                  </a:cubicBezTo>
                  <a:cubicBezTo>
                    <a:pt x="377" y="275"/>
                    <a:pt x="377" y="275"/>
                    <a:pt x="377" y="275"/>
                  </a:cubicBezTo>
                  <a:cubicBezTo>
                    <a:pt x="377" y="275"/>
                    <a:pt x="377" y="275"/>
                    <a:pt x="378" y="275"/>
                  </a:cubicBezTo>
                  <a:cubicBezTo>
                    <a:pt x="379" y="276"/>
                    <a:pt x="380" y="276"/>
                    <a:pt x="381" y="275"/>
                  </a:cubicBezTo>
                  <a:cubicBezTo>
                    <a:pt x="381" y="275"/>
                    <a:pt x="381" y="275"/>
                    <a:pt x="381" y="275"/>
                  </a:cubicBezTo>
                  <a:cubicBezTo>
                    <a:pt x="382" y="275"/>
                    <a:pt x="382" y="276"/>
                    <a:pt x="382" y="276"/>
                  </a:cubicBezTo>
                  <a:cubicBezTo>
                    <a:pt x="383" y="275"/>
                    <a:pt x="384" y="275"/>
                    <a:pt x="384" y="274"/>
                  </a:cubicBezTo>
                  <a:cubicBezTo>
                    <a:pt x="384" y="271"/>
                    <a:pt x="383" y="269"/>
                    <a:pt x="381" y="269"/>
                  </a:cubicBezTo>
                  <a:cubicBezTo>
                    <a:pt x="381" y="268"/>
                    <a:pt x="383" y="268"/>
                    <a:pt x="383" y="269"/>
                  </a:cubicBezTo>
                  <a:cubicBezTo>
                    <a:pt x="385" y="269"/>
                    <a:pt x="384" y="271"/>
                    <a:pt x="386" y="271"/>
                  </a:cubicBezTo>
                  <a:cubicBezTo>
                    <a:pt x="386" y="272"/>
                    <a:pt x="385" y="273"/>
                    <a:pt x="385" y="274"/>
                  </a:cubicBezTo>
                  <a:cubicBezTo>
                    <a:pt x="384" y="274"/>
                    <a:pt x="385" y="274"/>
                    <a:pt x="384" y="275"/>
                  </a:cubicBezTo>
                  <a:cubicBezTo>
                    <a:pt x="384" y="275"/>
                    <a:pt x="384" y="275"/>
                    <a:pt x="384" y="276"/>
                  </a:cubicBezTo>
                  <a:cubicBezTo>
                    <a:pt x="388" y="276"/>
                    <a:pt x="388" y="276"/>
                    <a:pt x="388" y="276"/>
                  </a:cubicBezTo>
                  <a:cubicBezTo>
                    <a:pt x="388" y="275"/>
                    <a:pt x="388" y="275"/>
                    <a:pt x="389" y="275"/>
                  </a:cubicBezTo>
                  <a:cubicBezTo>
                    <a:pt x="390" y="274"/>
                    <a:pt x="389" y="272"/>
                    <a:pt x="389" y="270"/>
                  </a:cubicBezTo>
                  <a:cubicBezTo>
                    <a:pt x="391" y="271"/>
                    <a:pt x="394" y="271"/>
                    <a:pt x="396" y="271"/>
                  </a:cubicBezTo>
                  <a:cubicBezTo>
                    <a:pt x="396" y="272"/>
                    <a:pt x="395" y="271"/>
                    <a:pt x="395" y="271"/>
                  </a:cubicBezTo>
                  <a:cubicBezTo>
                    <a:pt x="395" y="272"/>
                    <a:pt x="395" y="272"/>
                    <a:pt x="394" y="272"/>
                  </a:cubicBezTo>
                  <a:cubicBezTo>
                    <a:pt x="394" y="274"/>
                    <a:pt x="392" y="274"/>
                    <a:pt x="393" y="276"/>
                  </a:cubicBezTo>
                  <a:cubicBezTo>
                    <a:pt x="393" y="277"/>
                    <a:pt x="394" y="278"/>
                    <a:pt x="395" y="278"/>
                  </a:cubicBezTo>
                  <a:cubicBezTo>
                    <a:pt x="397" y="279"/>
                    <a:pt x="396" y="277"/>
                    <a:pt x="398" y="277"/>
                  </a:cubicBezTo>
                  <a:cubicBezTo>
                    <a:pt x="398" y="276"/>
                    <a:pt x="398" y="276"/>
                    <a:pt x="399" y="276"/>
                  </a:cubicBezTo>
                  <a:cubicBezTo>
                    <a:pt x="399" y="274"/>
                    <a:pt x="399" y="274"/>
                    <a:pt x="399" y="274"/>
                  </a:cubicBezTo>
                  <a:cubicBezTo>
                    <a:pt x="399" y="274"/>
                    <a:pt x="399" y="273"/>
                    <a:pt x="399" y="273"/>
                  </a:cubicBezTo>
                  <a:cubicBezTo>
                    <a:pt x="399" y="272"/>
                    <a:pt x="399" y="271"/>
                    <a:pt x="399" y="270"/>
                  </a:cubicBezTo>
                  <a:cubicBezTo>
                    <a:pt x="399" y="270"/>
                    <a:pt x="399" y="270"/>
                    <a:pt x="399" y="269"/>
                  </a:cubicBezTo>
                  <a:cubicBezTo>
                    <a:pt x="399" y="269"/>
                    <a:pt x="399" y="269"/>
                    <a:pt x="400" y="269"/>
                  </a:cubicBezTo>
                  <a:cubicBezTo>
                    <a:pt x="400" y="269"/>
                    <a:pt x="400" y="269"/>
                    <a:pt x="401" y="269"/>
                  </a:cubicBezTo>
                  <a:cubicBezTo>
                    <a:pt x="401" y="268"/>
                    <a:pt x="402" y="268"/>
                    <a:pt x="402" y="268"/>
                  </a:cubicBezTo>
                  <a:cubicBezTo>
                    <a:pt x="403" y="266"/>
                    <a:pt x="405" y="266"/>
                    <a:pt x="405" y="264"/>
                  </a:cubicBezTo>
                  <a:cubicBezTo>
                    <a:pt x="407" y="263"/>
                    <a:pt x="408" y="262"/>
                    <a:pt x="409" y="261"/>
                  </a:cubicBezTo>
                  <a:cubicBezTo>
                    <a:pt x="409" y="259"/>
                    <a:pt x="411" y="259"/>
                    <a:pt x="410" y="257"/>
                  </a:cubicBezTo>
                  <a:cubicBezTo>
                    <a:pt x="411" y="257"/>
                    <a:pt x="411" y="257"/>
                    <a:pt x="411" y="257"/>
                  </a:cubicBezTo>
                  <a:cubicBezTo>
                    <a:pt x="411" y="255"/>
                    <a:pt x="413" y="255"/>
                    <a:pt x="412" y="253"/>
                  </a:cubicBezTo>
                  <a:cubicBezTo>
                    <a:pt x="412" y="252"/>
                    <a:pt x="412" y="252"/>
                    <a:pt x="413" y="252"/>
                  </a:cubicBezTo>
                  <a:cubicBezTo>
                    <a:pt x="413" y="252"/>
                    <a:pt x="413" y="252"/>
                    <a:pt x="414" y="252"/>
                  </a:cubicBezTo>
                  <a:cubicBezTo>
                    <a:pt x="414" y="255"/>
                    <a:pt x="414" y="255"/>
                    <a:pt x="414" y="255"/>
                  </a:cubicBezTo>
                  <a:cubicBezTo>
                    <a:pt x="414" y="255"/>
                    <a:pt x="415" y="255"/>
                    <a:pt x="415" y="256"/>
                  </a:cubicBezTo>
                  <a:cubicBezTo>
                    <a:pt x="415" y="256"/>
                    <a:pt x="416" y="256"/>
                    <a:pt x="416" y="257"/>
                  </a:cubicBezTo>
                  <a:cubicBezTo>
                    <a:pt x="416" y="257"/>
                    <a:pt x="416" y="258"/>
                    <a:pt x="417" y="258"/>
                  </a:cubicBezTo>
                  <a:cubicBezTo>
                    <a:pt x="417" y="256"/>
                    <a:pt x="417" y="256"/>
                    <a:pt x="417" y="256"/>
                  </a:cubicBezTo>
                  <a:cubicBezTo>
                    <a:pt x="417" y="256"/>
                    <a:pt x="417" y="255"/>
                    <a:pt x="418" y="255"/>
                  </a:cubicBezTo>
                  <a:cubicBezTo>
                    <a:pt x="418" y="254"/>
                    <a:pt x="418" y="253"/>
                    <a:pt x="419" y="253"/>
                  </a:cubicBezTo>
                  <a:cubicBezTo>
                    <a:pt x="419" y="251"/>
                    <a:pt x="420" y="251"/>
                    <a:pt x="420" y="249"/>
                  </a:cubicBezTo>
                  <a:cubicBezTo>
                    <a:pt x="417" y="248"/>
                    <a:pt x="419" y="252"/>
                    <a:pt x="416" y="252"/>
                  </a:cubicBezTo>
                  <a:cubicBezTo>
                    <a:pt x="417" y="251"/>
                    <a:pt x="417" y="251"/>
                    <a:pt x="416" y="250"/>
                  </a:cubicBezTo>
                  <a:cubicBezTo>
                    <a:pt x="416" y="250"/>
                    <a:pt x="416" y="250"/>
                    <a:pt x="416" y="249"/>
                  </a:cubicBezTo>
                  <a:cubicBezTo>
                    <a:pt x="416" y="248"/>
                    <a:pt x="415" y="248"/>
                    <a:pt x="415" y="248"/>
                  </a:cubicBezTo>
                  <a:cubicBezTo>
                    <a:pt x="415" y="248"/>
                    <a:pt x="414" y="248"/>
                    <a:pt x="414" y="247"/>
                  </a:cubicBezTo>
                  <a:cubicBezTo>
                    <a:pt x="414" y="246"/>
                    <a:pt x="413" y="246"/>
                    <a:pt x="414" y="244"/>
                  </a:cubicBezTo>
                  <a:cubicBezTo>
                    <a:pt x="415" y="244"/>
                    <a:pt x="415" y="246"/>
                    <a:pt x="416" y="247"/>
                  </a:cubicBezTo>
                  <a:cubicBezTo>
                    <a:pt x="416" y="247"/>
                    <a:pt x="417" y="247"/>
                    <a:pt x="417" y="248"/>
                  </a:cubicBezTo>
                  <a:cubicBezTo>
                    <a:pt x="422" y="248"/>
                    <a:pt x="422" y="248"/>
                    <a:pt x="422" y="248"/>
                  </a:cubicBezTo>
                  <a:cubicBezTo>
                    <a:pt x="422" y="247"/>
                    <a:pt x="423" y="247"/>
                    <a:pt x="423" y="246"/>
                  </a:cubicBezTo>
                  <a:cubicBezTo>
                    <a:pt x="423" y="246"/>
                    <a:pt x="423" y="246"/>
                    <a:pt x="424" y="246"/>
                  </a:cubicBezTo>
                  <a:cubicBezTo>
                    <a:pt x="425" y="245"/>
                    <a:pt x="425" y="243"/>
                    <a:pt x="425" y="241"/>
                  </a:cubicBezTo>
                  <a:cubicBezTo>
                    <a:pt x="426" y="241"/>
                    <a:pt x="426" y="241"/>
                    <a:pt x="426" y="240"/>
                  </a:cubicBezTo>
                  <a:cubicBezTo>
                    <a:pt x="427" y="240"/>
                    <a:pt x="427" y="240"/>
                    <a:pt x="427" y="239"/>
                  </a:cubicBezTo>
                  <a:cubicBezTo>
                    <a:pt x="427" y="239"/>
                    <a:pt x="428" y="239"/>
                    <a:pt x="428" y="239"/>
                  </a:cubicBezTo>
                  <a:cubicBezTo>
                    <a:pt x="429" y="239"/>
                    <a:pt x="429" y="238"/>
                    <a:pt x="430" y="237"/>
                  </a:cubicBezTo>
                  <a:cubicBezTo>
                    <a:pt x="431" y="236"/>
                    <a:pt x="432" y="236"/>
                    <a:pt x="432" y="235"/>
                  </a:cubicBezTo>
                  <a:cubicBezTo>
                    <a:pt x="434" y="236"/>
                    <a:pt x="433" y="234"/>
                    <a:pt x="435" y="234"/>
                  </a:cubicBezTo>
                  <a:cubicBezTo>
                    <a:pt x="436" y="234"/>
                    <a:pt x="436" y="233"/>
                    <a:pt x="437" y="233"/>
                  </a:cubicBezTo>
                  <a:cubicBezTo>
                    <a:pt x="440" y="233"/>
                    <a:pt x="440" y="234"/>
                    <a:pt x="442" y="234"/>
                  </a:cubicBezTo>
                  <a:cubicBezTo>
                    <a:pt x="443" y="232"/>
                    <a:pt x="444" y="230"/>
                    <a:pt x="444" y="228"/>
                  </a:cubicBezTo>
                  <a:cubicBezTo>
                    <a:pt x="445" y="228"/>
                    <a:pt x="445" y="227"/>
                    <a:pt x="446" y="227"/>
                  </a:cubicBezTo>
                  <a:cubicBezTo>
                    <a:pt x="446" y="226"/>
                    <a:pt x="446" y="226"/>
                    <a:pt x="447" y="226"/>
                  </a:cubicBezTo>
                  <a:cubicBezTo>
                    <a:pt x="449" y="225"/>
                    <a:pt x="451" y="224"/>
                    <a:pt x="454" y="224"/>
                  </a:cubicBezTo>
                  <a:cubicBezTo>
                    <a:pt x="455" y="225"/>
                    <a:pt x="454" y="229"/>
                    <a:pt x="457" y="228"/>
                  </a:cubicBezTo>
                  <a:cubicBezTo>
                    <a:pt x="457" y="227"/>
                    <a:pt x="457" y="226"/>
                    <a:pt x="458" y="225"/>
                  </a:cubicBezTo>
                  <a:cubicBezTo>
                    <a:pt x="458" y="224"/>
                    <a:pt x="457" y="221"/>
                    <a:pt x="458" y="221"/>
                  </a:cubicBezTo>
                  <a:cubicBezTo>
                    <a:pt x="458" y="220"/>
                    <a:pt x="457" y="220"/>
                    <a:pt x="458" y="219"/>
                  </a:cubicBezTo>
                  <a:cubicBezTo>
                    <a:pt x="458" y="218"/>
                    <a:pt x="459" y="218"/>
                    <a:pt x="459" y="217"/>
                  </a:cubicBezTo>
                  <a:cubicBezTo>
                    <a:pt x="459" y="216"/>
                    <a:pt x="459" y="216"/>
                    <a:pt x="459" y="216"/>
                  </a:cubicBezTo>
                  <a:cubicBezTo>
                    <a:pt x="459" y="216"/>
                    <a:pt x="459" y="216"/>
                    <a:pt x="459" y="216"/>
                  </a:cubicBezTo>
                  <a:cubicBezTo>
                    <a:pt x="465" y="210"/>
                    <a:pt x="465" y="210"/>
                    <a:pt x="465" y="210"/>
                  </a:cubicBezTo>
                  <a:cubicBezTo>
                    <a:pt x="466" y="210"/>
                    <a:pt x="466" y="210"/>
                    <a:pt x="466" y="210"/>
                  </a:cubicBezTo>
                  <a:cubicBezTo>
                    <a:pt x="468" y="212"/>
                    <a:pt x="468" y="212"/>
                    <a:pt x="468" y="212"/>
                  </a:cubicBezTo>
                  <a:cubicBezTo>
                    <a:pt x="470" y="207"/>
                    <a:pt x="470" y="207"/>
                    <a:pt x="470" y="207"/>
                  </a:cubicBezTo>
                  <a:cubicBezTo>
                    <a:pt x="472" y="202"/>
                    <a:pt x="472" y="202"/>
                    <a:pt x="472" y="202"/>
                  </a:cubicBezTo>
                  <a:cubicBezTo>
                    <a:pt x="476" y="200"/>
                    <a:pt x="476" y="200"/>
                    <a:pt x="476" y="200"/>
                  </a:cubicBezTo>
                  <a:cubicBezTo>
                    <a:pt x="479" y="199"/>
                    <a:pt x="479" y="199"/>
                    <a:pt x="479" y="199"/>
                  </a:cubicBezTo>
                  <a:cubicBezTo>
                    <a:pt x="481" y="197"/>
                    <a:pt x="481" y="197"/>
                    <a:pt x="481" y="197"/>
                  </a:cubicBezTo>
                  <a:cubicBezTo>
                    <a:pt x="485" y="196"/>
                    <a:pt x="485" y="196"/>
                    <a:pt x="485" y="196"/>
                  </a:cubicBezTo>
                  <a:cubicBezTo>
                    <a:pt x="488" y="195"/>
                    <a:pt x="488" y="195"/>
                    <a:pt x="488" y="195"/>
                  </a:cubicBezTo>
                  <a:cubicBezTo>
                    <a:pt x="489" y="196"/>
                    <a:pt x="489" y="196"/>
                    <a:pt x="489" y="196"/>
                  </a:cubicBezTo>
                  <a:cubicBezTo>
                    <a:pt x="491" y="196"/>
                    <a:pt x="491" y="196"/>
                    <a:pt x="491" y="196"/>
                  </a:cubicBezTo>
                  <a:cubicBezTo>
                    <a:pt x="492" y="193"/>
                    <a:pt x="492" y="193"/>
                    <a:pt x="492" y="193"/>
                  </a:cubicBezTo>
                  <a:cubicBezTo>
                    <a:pt x="492" y="193"/>
                    <a:pt x="492" y="193"/>
                    <a:pt x="492" y="193"/>
                  </a:cubicBezTo>
                  <a:cubicBezTo>
                    <a:pt x="492" y="191"/>
                    <a:pt x="491" y="190"/>
                    <a:pt x="491" y="188"/>
                  </a:cubicBezTo>
                  <a:cubicBezTo>
                    <a:pt x="491" y="186"/>
                    <a:pt x="489" y="185"/>
                    <a:pt x="488" y="184"/>
                  </a:cubicBezTo>
                  <a:cubicBezTo>
                    <a:pt x="488" y="182"/>
                    <a:pt x="488" y="180"/>
                    <a:pt x="488" y="179"/>
                  </a:cubicBezTo>
                  <a:cubicBezTo>
                    <a:pt x="488" y="178"/>
                    <a:pt x="488" y="177"/>
                    <a:pt x="488" y="176"/>
                  </a:cubicBezTo>
                  <a:cubicBezTo>
                    <a:pt x="488" y="175"/>
                    <a:pt x="488" y="175"/>
                    <a:pt x="489" y="175"/>
                  </a:cubicBezTo>
                  <a:cubicBezTo>
                    <a:pt x="489" y="173"/>
                    <a:pt x="488" y="172"/>
                    <a:pt x="488" y="170"/>
                  </a:cubicBezTo>
                  <a:cubicBezTo>
                    <a:pt x="489" y="170"/>
                    <a:pt x="489" y="168"/>
                    <a:pt x="489" y="168"/>
                  </a:cubicBezTo>
                  <a:cubicBezTo>
                    <a:pt x="490" y="168"/>
                    <a:pt x="489" y="167"/>
                    <a:pt x="490" y="166"/>
                  </a:cubicBezTo>
                  <a:cubicBezTo>
                    <a:pt x="491" y="166"/>
                    <a:pt x="492" y="166"/>
                    <a:pt x="492" y="165"/>
                  </a:cubicBezTo>
                  <a:cubicBezTo>
                    <a:pt x="495" y="165"/>
                    <a:pt x="494" y="162"/>
                    <a:pt x="497" y="162"/>
                  </a:cubicBezTo>
                  <a:cubicBezTo>
                    <a:pt x="497" y="161"/>
                    <a:pt x="498" y="160"/>
                    <a:pt x="499" y="160"/>
                  </a:cubicBezTo>
                  <a:cubicBezTo>
                    <a:pt x="499" y="157"/>
                    <a:pt x="497" y="156"/>
                    <a:pt x="497" y="152"/>
                  </a:cubicBezTo>
                  <a:cubicBezTo>
                    <a:pt x="498" y="152"/>
                    <a:pt x="498" y="151"/>
                    <a:pt x="499" y="151"/>
                  </a:cubicBezTo>
                  <a:cubicBezTo>
                    <a:pt x="499" y="150"/>
                    <a:pt x="499" y="150"/>
                    <a:pt x="499" y="150"/>
                  </a:cubicBezTo>
                  <a:cubicBezTo>
                    <a:pt x="500" y="150"/>
                    <a:pt x="501" y="149"/>
                    <a:pt x="501" y="149"/>
                  </a:cubicBezTo>
                  <a:cubicBezTo>
                    <a:pt x="502" y="149"/>
                    <a:pt x="503" y="149"/>
                    <a:pt x="503" y="148"/>
                  </a:cubicBezTo>
                  <a:cubicBezTo>
                    <a:pt x="504" y="148"/>
                    <a:pt x="505" y="148"/>
                    <a:pt x="506" y="148"/>
                  </a:cubicBezTo>
                  <a:cubicBezTo>
                    <a:pt x="507" y="147"/>
                    <a:pt x="508" y="147"/>
                    <a:pt x="508" y="147"/>
                  </a:cubicBezTo>
                  <a:cubicBezTo>
                    <a:pt x="509" y="147"/>
                    <a:pt x="509" y="146"/>
                    <a:pt x="509" y="146"/>
                  </a:cubicBezTo>
                  <a:cubicBezTo>
                    <a:pt x="510" y="146"/>
                    <a:pt x="512" y="146"/>
                    <a:pt x="512" y="146"/>
                  </a:cubicBezTo>
                  <a:cubicBezTo>
                    <a:pt x="512" y="146"/>
                    <a:pt x="512" y="145"/>
                    <a:pt x="512" y="145"/>
                  </a:cubicBezTo>
                  <a:cubicBezTo>
                    <a:pt x="513" y="145"/>
                    <a:pt x="514" y="146"/>
                    <a:pt x="515" y="145"/>
                  </a:cubicBezTo>
                  <a:cubicBezTo>
                    <a:pt x="515" y="145"/>
                    <a:pt x="515" y="145"/>
                    <a:pt x="516" y="145"/>
                  </a:cubicBezTo>
                  <a:cubicBezTo>
                    <a:pt x="519" y="144"/>
                    <a:pt x="522" y="144"/>
                    <a:pt x="524" y="143"/>
                  </a:cubicBezTo>
                  <a:cubicBezTo>
                    <a:pt x="524" y="142"/>
                    <a:pt x="525" y="141"/>
                    <a:pt x="524" y="140"/>
                  </a:cubicBezTo>
                  <a:cubicBezTo>
                    <a:pt x="524" y="140"/>
                    <a:pt x="523" y="140"/>
                    <a:pt x="523" y="140"/>
                  </a:cubicBezTo>
                  <a:cubicBezTo>
                    <a:pt x="522" y="139"/>
                    <a:pt x="522" y="138"/>
                    <a:pt x="522" y="137"/>
                  </a:cubicBezTo>
                  <a:cubicBezTo>
                    <a:pt x="521" y="134"/>
                    <a:pt x="523" y="134"/>
                    <a:pt x="523" y="132"/>
                  </a:cubicBezTo>
                  <a:cubicBezTo>
                    <a:pt x="523" y="130"/>
                    <a:pt x="521" y="128"/>
                    <a:pt x="520" y="126"/>
                  </a:cubicBezTo>
                  <a:cubicBezTo>
                    <a:pt x="521" y="123"/>
                    <a:pt x="520" y="121"/>
                    <a:pt x="520" y="118"/>
                  </a:cubicBezTo>
                  <a:cubicBezTo>
                    <a:pt x="519" y="117"/>
                    <a:pt x="518" y="115"/>
                    <a:pt x="517" y="114"/>
                  </a:cubicBezTo>
                  <a:cubicBezTo>
                    <a:pt x="515" y="114"/>
                    <a:pt x="515" y="113"/>
                    <a:pt x="513" y="113"/>
                  </a:cubicBezTo>
                  <a:cubicBezTo>
                    <a:pt x="512" y="114"/>
                    <a:pt x="511" y="113"/>
                    <a:pt x="510" y="113"/>
                  </a:cubicBezTo>
                  <a:cubicBezTo>
                    <a:pt x="510" y="111"/>
                    <a:pt x="509" y="109"/>
                    <a:pt x="510" y="107"/>
                  </a:cubicBezTo>
                  <a:cubicBezTo>
                    <a:pt x="510" y="106"/>
                    <a:pt x="510" y="106"/>
                    <a:pt x="509" y="106"/>
                  </a:cubicBezTo>
                  <a:cubicBezTo>
                    <a:pt x="509" y="105"/>
                    <a:pt x="509" y="104"/>
                    <a:pt x="508" y="104"/>
                  </a:cubicBezTo>
                  <a:cubicBezTo>
                    <a:pt x="508" y="103"/>
                    <a:pt x="510" y="103"/>
                    <a:pt x="509" y="101"/>
                  </a:cubicBezTo>
                  <a:cubicBezTo>
                    <a:pt x="510" y="101"/>
                    <a:pt x="512" y="101"/>
                    <a:pt x="512" y="100"/>
                  </a:cubicBezTo>
                  <a:cubicBezTo>
                    <a:pt x="513" y="100"/>
                    <a:pt x="515" y="100"/>
                    <a:pt x="515" y="99"/>
                  </a:cubicBezTo>
                  <a:cubicBezTo>
                    <a:pt x="515" y="98"/>
                    <a:pt x="514" y="98"/>
                    <a:pt x="513" y="98"/>
                  </a:cubicBezTo>
                  <a:cubicBezTo>
                    <a:pt x="509" y="98"/>
                    <a:pt x="509" y="98"/>
                    <a:pt x="509" y="98"/>
                  </a:cubicBezTo>
                  <a:cubicBezTo>
                    <a:pt x="509" y="97"/>
                    <a:pt x="508" y="97"/>
                    <a:pt x="507" y="97"/>
                  </a:cubicBezTo>
                  <a:cubicBezTo>
                    <a:pt x="507" y="96"/>
                    <a:pt x="506" y="97"/>
                    <a:pt x="505" y="97"/>
                  </a:cubicBezTo>
                  <a:cubicBezTo>
                    <a:pt x="505" y="90"/>
                    <a:pt x="505" y="90"/>
                    <a:pt x="505" y="90"/>
                  </a:cubicBezTo>
                  <a:cubicBezTo>
                    <a:pt x="507" y="91"/>
                    <a:pt x="507" y="90"/>
                    <a:pt x="509" y="90"/>
                  </a:cubicBezTo>
                  <a:cubicBezTo>
                    <a:pt x="510" y="88"/>
                    <a:pt x="507" y="87"/>
                    <a:pt x="509" y="86"/>
                  </a:cubicBezTo>
                  <a:cubicBezTo>
                    <a:pt x="509" y="85"/>
                    <a:pt x="509" y="85"/>
                    <a:pt x="509" y="85"/>
                  </a:cubicBezTo>
                  <a:cubicBezTo>
                    <a:pt x="509" y="84"/>
                    <a:pt x="510" y="83"/>
                    <a:pt x="510" y="83"/>
                  </a:cubicBezTo>
                  <a:cubicBezTo>
                    <a:pt x="511" y="83"/>
                    <a:pt x="511" y="82"/>
                    <a:pt x="511" y="81"/>
                  </a:cubicBezTo>
                  <a:cubicBezTo>
                    <a:pt x="512" y="81"/>
                    <a:pt x="512" y="81"/>
                    <a:pt x="512" y="81"/>
                  </a:cubicBezTo>
                  <a:cubicBezTo>
                    <a:pt x="512" y="80"/>
                    <a:pt x="512" y="80"/>
                    <a:pt x="512" y="79"/>
                  </a:cubicBezTo>
                  <a:cubicBezTo>
                    <a:pt x="512" y="79"/>
                    <a:pt x="511" y="78"/>
                    <a:pt x="511" y="78"/>
                  </a:cubicBezTo>
                  <a:cubicBezTo>
                    <a:pt x="511" y="78"/>
                    <a:pt x="511" y="78"/>
                    <a:pt x="510" y="78"/>
                  </a:cubicBezTo>
                  <a:cubicBezTo>
                    <a:pt x="510" y="78"/>
                    <a:pt x="511" y="77"/>
                    <a:pt x="510" y="77"/>
                  </a:cubicBezTo>
                  <a:cubicBezTo>
                    <a:pt x="510" y="77"/>
                    <a:pt x="510" y="77"/>
                    <a:pt x="510" y="77"/>
                  </a:cubicBezTo>
                  <a:cubicBezTo>
                    <a:pt x="510" y="77"/>
                    <a:pt x="510" y="76"/>
                    <a:pt x="510" y="76"/>
                  </a:cubicBezTo>
                  <a:cubicBezTo>
                    <a:pt x="510" y="76"/>
                    <a:pt x="509" y="76"/>
                    <a:pt x="509" y="76"/>
                  </a:cubicBezTo>
                  <a:cubicBezTo>
                    <a:pt x="509" y="76"/>
                    <a:pt x="509" y="75"/>
                    <a:pt x="509" y="75"/>
                  </a:cubicBezTo>
                  <a:cubicBezTo>
                    <a:pt x="509" y="75"/>
                    <a:pt x="508" y="75"/>
                    <a:pt x="508" y="74"/>
                  </a:cubicBezTo>
                  <a:cubicBezTo>
                    <a:pt x="508" y="74"/>
                    <a:pt x="508" y="74"/>
                    <a:pt x="508" y="74"/>
                  </a:cubicBezTo>
                  <a:cubicBezTo>
                    <a:pt x="508" y="73"/>
                    <a:pt x="507" y="73"/>
                    <a:pt x="507" y="72"/>
                  </a:cubicBezTo>
                  <a:cubicBezTo>
                    <a:pt x="507" y="70"/>
                    <a:pt x="507" y="68"/>
                    <a:pt x="508" y="66"/>
                  </a:cubicBezTo>
                  <a:cubicBezTo>
                    <a:pt x="508" y="66"/>
                    <a:pt x="508" y="66"/>
                    <a:pt x="508" y="65"/>
                  </a:cubicBezTo>
                  <a:cubicBezTo>
                    <a:pt x="508" y="64"/>
                    <a:pt x="506" y="65"/>
                    <a:pt x="504" y="64"/>
                  </a:cubicBezTo>
                  <a:cubicBezTo>
                    <a:pt x="501" y="65"/>
                    <a:pt x="503" y="67"/>
                    <a:pt x="502" y="69"/>
                  </a:cubicBezTo>
                  <a:cubicBezTo>
                    <a:pt x="498" y="69"/>
                    <a:pt x="496" y="67"/>
                    <a:pt x="493" y="67"/>
                  </a:cubicBezTo>
                  <a:cubicBezTo>
                    <a:pt x="492" y="68"/>
                    <a:pt x="492" y="67"/>
                    <a:pt x="491" y="67"/>
                  </a:cubicBezTo>
                  <a:cubicBezTo>
                    <a:pt x="491" y="67"/>
                    <a:pt x="490" y="67"/>
                    <a:pt x="490" y="66"/>
                  </a:cubicBezTo>
                  <a:cubicBezTo>
                    <a:pt x="489" y="66"/>
                    <a:pt x="489" y="65"/>
                    <a:pt x="488" y="65"/>
                  </a:cubicBezTo>
                  <a:cubicBezTo>
                    <a:pt x="487" y="65"/>
                    <a:pt x="487" y="66"/>
                    <a:pt x="486" y="66"/>
                  </a:cubicBezTo>
                  <a:cubicBezTo>
                    <a:pt x="486" y="66"/>
                    <a:pt x="486" y="67"/>
                    <a:pt x="485" y="67"/>
                  </a:cubicBezTo>
                  <a:cubicBezTo>
                    <a:pt x="483" y="67"/>
                    <a:pt x="483" y="67"/>
                    <a:pt x="483" y="67"/>
                  </a:cubicBezTo>
                  <a:cubicBezTo>
                    <a:pt x="483" y="66"/>
                    <a:pt x="482" y="66"/>
                    <a:pt x="482" y="66"/>
                  </a:cubicBezTo>
                  <a:cubicBezTo>
                    <a:pt x="482" y="65"/>
                    <a:pt x="482" y="65"/>
                    <a:pt x="482" y="65"/>
                  </a:cubicBezTo>
                  <a:cubicBezTo>
                    <a:pt x="481" y="64"/>
                    <a:pt x="480" y="64"/>
                    <a:pt x="481" y="62"/>
                  </a:cubicBezTo>
                  <a:cubicBezTo>
                    <a:pt x="480" y="62"/>
                    <a:pt x="480" y="62"/>
                    <a:pt x="480" y="62"/>
                  </a:cubicBezTo>
                  <a:cubicBezTo>
                    <a:pt x="479" y="62"/>
                    <a:pt x="479" y="62"/>
                    <a:pt x="479" y="62"/>
                  </a:cubicBezTo>
                  <a:cubicBezTo>
                    <a:pt x="478" y="62"/>
                    <a:pt x="478" y="61"/>
                    <a:pt x="478" y="61"/>
                  </a:cubicBezTo>
                  <a:cubicBezTo>
                    <a:pt x="477" y="61"/>
                    <a:pt x="478" y="60"/>
                    <a:pt x="477" y="60"/>
                  </a:cubicBezTo>
                  <a:cubicBezTo>
                    <a:pt x="476" y="60"/>
                    <a:pt x="476" y="60"/>
                    <a:pt x="476" y="60"/>
                  </a:cubicBezTo>
                  <a:cubicBezTo>
                    <a:pt x="475" y="60"/>
                    <a:pt x="476" y="63"/>
                    <a:pt x="476" y="64"/>
                  </a:cubicBezTo>
                  <a:cubicBezTo>
                    <a:pt x="472" y="65"/>
                    <a:pt x="470" y="63"/>
                    <a:pt x="465" y="64"/>
                  </a:cubicBezTo>
                  <a:cubicBezTo>
                    <a:pt x="464" y="64"/>
                    <a:pt x="464" y="63"/>
                    <a:pt x="464" y="62"/>
                  </a:cubicBezTo>
                  <a:cubicBezTo>
                    <a:pt x="463" y="63"/>
                    <a:pt x="463" y="62"/>
                    <a:pt x="462" y="62"/>
                  </a:cubicBezTo>
                  <a:cubicBezTo>
                    <a:pt x="458" y="62"/>
                    <a:pt x="458" y="62"/>
                    <a:pt x="458" y="62"/>
                  </a:cubicBezTo>
                  <a:cubicBezTo>
                    <a:pt x="457" y="62"/>
                    <a:pt x="454" y="61"/>
                    <a:pt x="454" y="62"/>
                  </a:cubicBezTo>
                  <a:cubicBezTo>
                    <a:pt x="453" y="62"/>
                    <a:pt x="454" y="61"/>
                    <a:pt x="453" y="61"/>
                  </a:cubicBezTo>
                  <a:cubicBezTo>
                    <a:pt x="453" y="60"/>
                    <a:pt x="452" y="61"/>
                    <a:pt x="451" y="60"/>
                  </a:cubicBezTo>
                  <a:cubicBezTo>
                    <a:pt x="449" y="61"/>
                    <a:pt x="448" y="62"/>
                    <a:pt x="446" y="62"/>
                  </a:cubicBezTo>
                  <a:cubicBezTo>
                    <a:pt x="447" y="64"/>
                    <a:pt x="448" y="65"/>
                    <a:pt x="448" y="67"/>
                  </a:cubicBezTo>
                  <a:cubicBezTo>
                    <a:pt x="447" y="68"/>
                    <a:pt x="446" y="68"/>
                    <a:pt x="446" y="69"/>
                  </a:cubicBezTo>
                  <a:cubicBezTo>
                    <a:pt x="446" y="69"/>
                    <a:pt x="445" y="70"/>
                    <a:pt x="445" y="70"/>
                  </a:cubicBezTo>
                  <a:cubicBezTo>
                    <a:pt x="441" y="70"/>
                    <a:pt x="440" y="68"/>
                    <a:pt x="436" y="68"/>
                  </a:cubicBezTo>
                  <a:cubicBezTo>
                    <a:pt x="436" y="66"/>
                    <a:pt x="433" y="67"/>
                    <a:pt x="433" y="65"/>
                  </a:cubicBezTo>
                  <a:cubicBezTo>
                    <a:pt x="431" y="65"/>
                    <a:pt x="430" y="64"/>
                    <a:pt x="428" y="64"/>
                  </a:cubicBezTo>
                  <a:cubicBezTo>
                    <a:pt x="427" y="62"/>
                    <a:pt x="426" y="60"/>
                    <a:pt x="423" y="60"/>
                  </a:cubicBezTo>
                  <a:cubicBezTo>
                    <a:pt x="423" y="59"/>
                    <a:pt x="422" y="58"/>
                    <a:pt x="422" y="57"/>
                  </a:cubicBezTo>
                  <a:cubicBezTo>
                    <a:pt x="421" y="57"/>
                    <a:pt x="421" y="56"/>
                    <a:pt x="421" y="54"/>
                  </a:cubicBezTo>
                  <a:cubicBezTo>
                    <a:pt x="420" y="54"/>
                    <a:pt x="419" y="55"/>
                    <a:pt x="419" y="56"/>
                  </a:cubicBezTo>
                  <a:cubicBezTo>
                    <a:pt x="418" y="57"/>
                    <a:pt x="417" y="57"/>
                    <a:pt x="417" y="58"/>
                  </a:cubicBezTo>
                  <a:cubicBezTo>
                    <a:pt x="416" y="58"/>
                    <a:pt x="417" y="59"/>
                    <a:pt x="417" y="60"/>
                  </a:cubicBezTo>
                  <a:cubicBezTo>
                    <a:pt x="416" y="60"/>
                    <a:pt x="415" y="60"/>
                    <a:pt x="416" y="60"/>
                  </a:cubicBezTo>
                  <a:cubicBezTo>
                    <a:pt x="415" y="60"/>
                    <a:pt x="415" y="61"/>
                    <a:pt x="415" y="62"/>
                  </a:cubicBezTo>
                  <a:cubicBezTo>
                    <a:pt x="415" y="62"/>
                    <a:pt x="414" y="62"/>
                    <a:pt x="414" y="62"/>
                  </a:cubicBezTo>
                  <a:cubicBezTo>
                    <a:pt x="412" y="63"/>
                    <a:pt x="410" y="63"/>
                    <a:pt x="408" y="65"/>
                  </a:cubicBezTo>
                  <a:cubicBezTo>
                    <a:pt x="406" y="65"/>
                    <a:pt x="406" y="67"/>
                    <a:pt x="405" y="69"/>
                  </a:cubicBezTo>
                  <a:cubicBezTo>
                    <a:pt x="404" y="69"/>
                    <a:pt x="403" y="69"/>
                    <a:pt x="403" y="70"/>
                  </a:cubicBezTo>
                  <a:cubicBezTo>
                    <a:pt x="401" y="70"/>
                    <a:pt x="398" y="70"/>
                    <a:pt x="397" y="71"/>
                  </a:cubicBezTo>
                  <a:cubicBezTo>
                    <a:pt x="395" y="71"/>
                    <a:pt x="392" y="70"/>
                    <a:pt x="391" y="71"/>
                  </a:cubicBezTo>
                  <a:cubicBezTo>
                    <a:pt x="390" y="72"/>
                    <a:pt x="389" y="70"/>
                    <a:pt x="388" y="70"/>
                  </a:cubicBezTo>
                  <a:cubicBezTo>
                    <a:pt x="387" y="70"/>
                    <a:pt x="387" y="69"/>
                    <a:pt x="387" y="69"/>
                  </a:cubicBezTo>
                  <a:cubicBezTo>
                    <a:pt x="386" y="69"/>
                    <a:pt x="385" y="69"/>
                    <a:pt x="385" y="68"/>
                  </a:cubicBezTo>
                  <a:cubicBezTo>
                    <a:pt x="385" y="68"/>
                    <a:pt x="384" y="69"/>
                    <a:pt x="384" y="69"/>
                  </a:cubicBezTo>
                  <a:cubicBezTo>
                    <a:pt x="383" y="69"/>
                    <a:pt x="382" y="69"/>
                    <a:pt x="382" y="69"/>
                  </a:cubicBezTo>
                  <a:cubicBezTo>
                    <a:pt x="380" y="69"/>
                    <a:pt x="379" y="70"/>
                    <a:pt x="378" y="70"/>
                  </a:cubicBezTo>
                  <a:cubicBezTo>
                    <a:pt x="378" y="70"/>
                    <a:pt x="377" y="71"/>
                    <a:pt x="376" y="71"/>
                  </a:cubicBezTo>
                  <a:cubicBezTo>
                    <a:pt x="375" y="71"/>
                    <a:pt x="376" y="72"/>
                    <a:pt x="375" y="72"/>
                  </a:cubicBezTo>
                  <a:cubicBezTo>
                    <a:pt x="375" y="73"/>
                    <a:pt x="375" y="73"/>
                    <a:pt x="375" y="73"/>
                  </a:cubicBezTo>
                  <a:moveTo>
                    <a:pt x="369" y="275"/>
                  </a:moveTo>
                  <a:cubicBezTo>
                    <a:pt x="369" y="275"/>
                    <a:pt x="369" y="275"/>
                    <a:pt x="369" y="275"/>
                  </a:cubicBezTo>
                  <a:cubicBezTo>
                    <a:pt x="369" y="275"/>
                    <a:pt x="370" y="275"/>
                    <a:pt x="370" y="275"/>
                  </a:cubicBezTo>
                  <a:cubicBezTo>
                    <a:pt x="370" y="275"/>
                    <a:pt x="370" y="275"/>
                    <a:pt x="369" y="275"/>
                  </a:cubicBez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25" name="Google Shape;491;p18">
              <a:extLst>
                <a:ext uri="{FF2B5EF4-FFF2-40B4-BE49-F238E27FC236}">
                  <a16:creationId xmlns:a16="http://schemas.microsoft.com/office/drawing/2014/main" id="{687F5E19-D810-C241-802F-7BAC5279A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8689" y="5768976"/>
              <a:ext cx="3221038" cy="1778000"/>
            </a:xfrm>
            <a:custGeom>
              <a:avLst/>
              <a:gdLst>
                <a:gd name="T0" fmla="*/ 278503 w 694"/>
                <a:gd name="T1" fmla="*/ 933768 h 383"/>
                <a:gd name="T2" fmla="*/ 92834 w 694"/>
                <a:gd name="T3" fmla="*/ 952351 h 383"/>
                <a:gd name="T4" fmla="*/ 88193 w 694"/>
                <a:gd name="T5" fmla="*/ 1003453 h 383"/>
                <a:gd name="T6" fmla="*/ 167102 w 694"/>
                <a:gd name="T7" fmla="*/ 956996 h 383"/>
                <a:gd name="T8" fmla="*/ 246011 w 694"/>
                <a:gd name="T9" fmla="*/ 891958 h 383"/>
                <a:gd name="T10" fmla="*/ 297070 w 694"/>
                <a:gd name="T11" fmla="*/ 817628 h 383"/>
                <a:gd name="T12" fmla="*/ 482739 w 694"/>
                <a:gd name="T13" fmla="*/ 785109 h 383"/>
                <a:gd name="T14" fmla="*/ 348129 w 694"/>
                <a:gd name="T15" fmla="*/ 682905 h 383"/>
                <a:gd name="T16" fmla="*/ 199594 w 694"/>
                <a:gd name="T17" fmla="*/ 622512 h 383"/>
                <a:gd name="T18" fmla="*/ 97476 w 694"/>
                <a:gd name="T19" fmla="*/ 743298 h 383"/>
                <a:gd name="T20" fmla="*/ 436322 w 694"/>
                <a:gd name="T21" fmla="*/ 882667 h 383"/>
                <a:gd name="T22" fmla="*/ 464172 w 694"/>
                <a:gd name="T23" fmla="*/ 1691003 h 383"/>
                <a:gd name="T24" fmla="*/ 464172 w 694"/>
                <a:gd name="T25" fmla="*/ 1714231 h 383"/>
                <a:gd name="T26" fmla="*/ 3156370 w 694"/>
                <a:gd name="T27" fmla="*/ 692196 h 383"/>
                <a:gd name="T28" fmla="*/ 2947492 w 694"/>
                <a:gd name="T29" fmla="*/ 408814 h 383"/>
                <a:gd name="T30" fmla="*/ 2780391 w 694"/>
                <a:gd name="T31" fmla="*/ 199761 h 383"/>
                <a:gd name="T32" fmla="*/ 2608647 w 694"/>
                <a:gd name="T33" fmla="*/ 18582 h 383"/>
                <a:gd name="T34" fmla="*/ 2390486 w 694"/>
                <a:gd name="T35" fmla="*/ 97558 h 383"/>
                <a:gd name="T36" fmla="*/ 2186250 w 694"/>
                <a:gd name="T37" fmla="*/ 292674 h 383"/>
                <a:gd name="T38" fmla="*/ 1842763 w 694"/>
                <a:gd name="T39" fmla="*/ 357712 h 383"/>
                <a:gd name="T40" fmla="*/ 1666378 w 694"/>
                <a:gd name="T41" fmla="*/ 371649 h 383"/>
                <a:gd name="T42" fmla="*/ 1564260 w 694"/>
                <a:gd name="T43" fmla="*/ 348421 h 383"/>
                <a:gd name="T44" fmla="*/ 1392516 w 694"/>
                <a:gd name="T45" fmla="*/ 339130 h 383"/>
                <a:gd name="T46" fmla="*/ 1197564 w 694"/>
                <a:gd name="T47" fmla="*/ 376295 h 383"/>
                <a:gd name="T48" fmla="*/ 1076879 w 694"/>
                <a:gd name="T49" fmla="*/ 418105 h 383"/>
                <a:gd name="T50" fmla="*/ 956194 w 694"/>
                <a:gd name="T51" fmla="*/ 520309 h 383"/>
                <a:gd name="T52" fmla="*/ 812301 w 694"/>
                <a:gd name="T53" fmla="*/ 678260 h 383"/>
                <a:gd name="T54" fmla="*/ 519873 w 694"/>
                <a:gd name="T55" fmla="*/ 715424 h 383"/>
                <a:gd name="T56" fmla="*/ 557006 w 694"/>
                <a:gd name="T57" fmla="*/ 826919 h 383"/>
                <a:gd name="T58" fmla="*/ 529156 w 694"/>
                <a:gd name="T59" fmla="*/ 905895 h 383"/>
                <a:gd name="T60" fmla="*/ 320279 w 694"/>
                <a:gd name="T61" fmla="*/ 910540 h 383"/>
                <a:gd name="T62" fmla="*/ 236728 w 694"/>
                <a:gd name="T63" fmla="*/ 947705 h 383"/>
                <a:gd name="T64" fmla="*/ 92834 w 694"/>
                <a:gd name="T65" fmla="*/ 1156758 h 383"/>
                <a:gd name="T66" fmla="*/ 190311 w 694"/>
                <a:gd name="T67" fmla="*/ 1198568 h 383"/>
                <a:gd name="T68" fmla="*/ 264578 w 694"/>
                <a:gd name="T69" fmla="*/ 1282189 h 383"/>
                <a:gd name="T70" fmla="*/ 273862 w 694"/>
                <a:gd name="T71" fmla="*/ 1384393 h 383"/>
                <a:gd name="T72" fmla="*/ 176385 w 694"/>
                <a:gd name="T73" fmla="*/ 1342582 h 383"/>
                <a:gd name="T74" fmla="*/ 208877 w 694"/>
                <a:gd name="T75" fmla="*/ 1454077 h 383"/>
                <a:gd name="T76" fmla="*/ 320279 w 694"/>
                <a:gd name="T77" fmla="*/ 1546989 h 383"/>
                <a:gd name="T78" fmla="*/ 417755 w 694"/>
                <a:gd name="T79" fmla="*/ 1644547 h 383"/>
                <a:gd name="T80" fmla="*/ 496664 w 694"/>
                <a:gd name="T81" fmla="*/ 1649193 h 383"/>
                <a:gd name="T82" fmla="*/ 515231 w 694"/>
                <a:gd name="T83" fmla="*/ 1714231 h 383"/>
                <a:gd name="T84" fmla="*/ 649841 w 694"/>
                <a:gd name="T85" fmla="*/ 1691003 h 383"/>
                <a:gd name="T86" fmla="*/ 691616 w 694"/>
                <a:gd name="T87" fmla="*/ 1686358 h 383"/>
                <a:gd name="T88" fmla="*/ 840151 w 694"/>
                <a:gd name="T89" fmla="*/ 1760688 h 383"/>
                <a:gd name="T90" fmla="*/ 946911 w 694"/>
                <a:gd name="T91" fmla="*/ 1663130 h 383"/>
                <a:gd name="T92" fmla="*/ 1081521 w 694"/>
                <a:gd name="T93" fmla="*/ 1565572 h 383"/>
                <a:gd name="T94" fmla="*/ 1285757 w 694"/>
                <a:gd name="T95" fmla="*/ 1644547 h 383"/>
                <a:gd name="T96" fmla="*/ 1438933 w 694"/>
                <a:gd name="T97" fmla="*/ 1607382 h 383"/>
                <a:gd name="T98" fmla="*/ 1550335 w 694"/>
                <a:gd name="T99" fmla="*/ 1533052 h 383"/>
                <a:gd name="T100" fmla="*/ 1745287 w 694"/>
                <a:gd name="T101" fmla="*/ 1426203 h 383"/>
                <a:gd name="T102" fmla="*/ 1852046 w 694"/>
                <a:gd name="T103" fmla="*/ 1324000 h 383"/>
                <a:gd name="T104" fmla="*/ 1824196 w 694"/>
                <a:gd name="T105" fmla="*/ 1463368 h 383"/>
                <a:gd name="T106" fmla="*/ 1921672 w 694"/>
                <a:gd name="T107" fmla="*/ 1454077 h 383"/>
                <a:gd name="T108" fmla="*/ 2107341 w 694"/>
                <a:gd name="T109" fmla="*/ 1268253 h 383"/>
                <a:gd name="T110" fmla="*/ 2747899 w 694"/>
                <a:gd name="T111" fmla="*/ 970933 h 383"/>
                <a:gd name="T112" fmla="*/ 2947492 w 694"/>
                <a:gd name="T113" fmla="*/ 854793 h 383"/>
                <a:gd name="T114" fmla="*/ 3188862 w 694"/>
                <a:gd name="T115" fmla="*/ 812982 h 383"/>
                <a:gd name="T116" fmla="*/ 1276473 w 694"/>
                <a:gd name="T117" fmla="*/ 1017389 h 383"/>
                <a:gd name="T118" fmla="*/ 2905717 w 694"/>
                <a:gd name="T119" fmla="*/ 603930 h 383"/>
                <a:gd name="T120" fmla="*/ 2733973 w 694"/>
                <a:gd name="T121" fmla="*/ 678260 h 383"/>
                <a:gd name="T122" fmla="*/ 2863942 w 694"/>
                <a:gd name="T123" fmla="*/ 506372 h 383"/>
                <a:gd name="T124" fmla="*/ 807659 w 694"/>
                <a:gd name="T125" fmla="*/ 1760688 h 38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94" h="383" extrusionOk="0">
                  <a:moveTo>
                    <a:pt x="65" y="199"/>
                  </a:moveTo>
                  <a:cubicBezTo>
                    <a:pt x="64" y="199"/>
                    <a:pt x="64" y="199"/>
                    <a:pt x="64" y="199"/>
                  </a:cubicBezTo>
                  <a:cubicBezTo>
                    <a:pt x="63" y="201"/>
                    <a:pt x="65" y="201"/>
                    <a:pt x="66" y="201"/>
                  </a:cubicBezTo>
                  <a:cubicBezTo>
                    <a:pt x="66" y="200"/>
                    <a:pt x="68" y="201"/>
                    <a:pt x="68" y="200"/>
                  </a:cubicBezTo>
                  <a:cubicBezTo>
                    <a:pt x="66" y="200"/>
                    <a:pt x="67" y="198"/>
                    <a:pt x="65" y="199"/>
                  </a:cubicBezTo>
                  <a:close/>
                  <a:moveTo>
                    <a:pt x="11" y="222"/>
                  </a:moveTo>
                  <a:cubicBezTo>
                    <a:pt x="10" y="222"/>
                    <a:pt x="8" y="222"/>
                    <a:pt x="7" y="222"/>
                  </a:cubicBezTo>
                  <a:cubicBezTo>
                    <a:pt x="7" y="224"/>
                    <a:pt x="6" y="224"/>
                    <a:pt x="4" y="224"/>
                  </a:cubicBezTo>
                  <a:cubicBezTo>
                    <a:pt x="4" y="225"/>
                    <a:pt x="3" y="225"/>
                    <a:pt x="2" y="226"/>
                  </a:cubicBezTo>
                  <a:cubicBezTo>
                    <a:pt x="2" y="226"/>
                    <a:pt x="2" y="227"/>
                    <a:pt x="2" y="227"/>
                  </a:cubicBezTo>
                  <a:cubicBezTo>
                    <a:pt x="0" y="227"/>
                    <a:pt x="0" y="228"/>
                    <a:pt x="0" y="229"/>
                  </a:cubicBezTo>
                  <a:cubicBezTo>
                    <a:pt x="3" y="231"/>
                    <a:pt x="5" y="229"/>
                    <a:pt x="9" y="229"/>
                  </a:cubicBezTo>
                  <a:cubicBezTo>
                    <a:pt x="10" y="228"/>
                    <a:pt x="10" y="226"/>
                    <a:pt x="13" y="227"/>
                  </a:cubicBezTo>
                  <a:cubicBezTo>
                    <a:pt x="13" y="224"/>
                    <a:pt x="11" y="225"/>
                    <a:pt x="11" y="222"/>
                  </a:cubicBezTo>
                  <a:close/>
                  <a:moveTo>
                    <a:pt x="60" y="201"/>
                  </a:moveTo>
                  <a:cubicBezTo>
                    <a:pt x="63" y="202"/>
                    <a:pt x="63" y="200"/>
                    <a:pt x="63" y="198"/>
                  </a:cubicBezTo>
                  <a:cubicBezTo>
                    <a:pt x="61" y="198"/>
                    <a:pt x="60" y="199"/>
                    <a:pt x="60" y="201"/>
                  </a:cubicBezTo>
                  <a:close/>
                  <a:moveTo>
                    <a:pt x="68" y="193"/>
                  </a:moveTo>
                  <a:cubicBezTo>
                    <a:pt x="68" y="193"/>
                    <a:pt x="68" y="192"/>
                    <a:pt x="68" y="192"/>
                  </a:cubicBezTo>
                  <a:cubicBezTo>
                    <a:pt x="66" y="192"/>
                    <a:pt x="66" y="190"/>
                    <a:pt x="64" y="190"/>
                  </a:cubicBezTo>
                  <a:cubicBezTo>
                    <a:pt x="62" y="190"/>
                    <a:pt x="61" y="192"/>
                    <a:pt x="61" y="195"/>
                  </a:cubicBezTo>
                  <a:cubicBezTo>
                    <a:pt x="61" y="195"/>
                    <a:pt x="62" y="195"/>
                    <a:pt x="62" y="196"/>
                  </a:cubicBezTo>
                  <a:cubicBezTo>
                    <a:pt x="63" y="196"/>
                    <a:pt x="64" y="196"/>
                    <a:pt x="64" y="196"/>
                  </a:cubicBezTo>
                  <a:cubicBezTo>
                    <a:pt x="64" y="195"/>
                    <a:pt x="66" y="195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4"/>
                    <a:pt x="66" y="193"/>
                    <a:pt x="66" y="193"/>
                  </a:cubicBezTo>
                  <a:cubicBezTo>
                    <a:pt x="67" y="193"/>
                    <a:pt x="68" y="193"/>
                    <a:pt x="68" y="193"/>
                  </a:cubicBezTo>
                  <a:close/>
                  <a:moveTo>
                    <a:pt x="17" y="240"/>
                  </a:moveTo>
                  <a:cubicBezTo>
                    <a:pt x="17" y="239"/>
                    <a:pt x="13" y="239"/>
                    <a:pt x="13" y="240"/>
                  </a:cubicBezTo>
                  <a:cubicBezTo>
                    <a:pt x="14" y="240"/>
                    <a:pt x="14" y="241"/>
                    <a:pt x="14" y="241"/>
                  </a:cubicBezTo>
                  <a:cubicBezTo>
                    <a:pt x="15" y="241"/>
                    <a:pt x="18" y="242"/>
                    <a:pt x="18" y="240"/>
                  </a:cubicBezTo>
                  <a:cubicBezTo>
                    <a:pt x="17" y="240"/>
                    <a:pt x="17" y="240"/>
                    <a:pt x="17" y="240"/>
                  </a:cubicBezTo>
                  <a:close/>
                  <a:moveTo>
                    <a:pt x="10" y="204"/>
                  </a:moveTo>
                  <a:cubicBezTo>
                    <a:pt x="12" y="205"/>
                    <a:pt x="17" y="207"/>
                    <a:pt x="20" y="205"/>
                  </a:cubicBezTo>
                  <a:cubicBezTo>
                    <a:pt x="21" y="205"/>
                    <a:pt x="21" y="205"/>
                    <a:pt x="21" y="204"/>
                  </a:cubicBezTo>
                  <a:cubicBezTo>
                    <a:pt x="22" y="204"/>
                    <a:pt x="23" y="204"/>
                    <a:pt x="24" y="203"/>
                  </a:cubicBezTo>
                  <a:cubicBezTo>
                    <a:pt x="26" y="203"/>
                    <a:pt x="26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9" y="202"/>
                    <a:pt x="29" y="202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1" y="201"/>
                    <a:pt x="31" y="199"/>
                    <a:pt x="32" y="200"/>
                  </a:cubicBezTo>
                  <a:cubicBezTo>
                    <a:pt x="33" y="200"/>
                    <a:pt x="33" y="200"/>
                    <a:pt x="33" y="200"/>
                  </a:cubicBezTo>
                  <a:cubicBezTo>
                    <a:pt x="33" y="199"/>
                    <a:pt x="34" y="199"/>
                    <a:pt x="34" y="199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7" y="201"/>
                    <a:pt x="35" y="201"/>
                    <a:pt x="34" y="203"/>
                  </a:cubicBezTo>
                  <a:cubicBezTo>
                    <a:pt x="33" y="203"/>
                    <a:pt x="32" y="205"/>
                    <a:pt x="32" y="206"/>
                  </a:cubicBezTo>
                  <a:cubicBezTo>
                    <a:pt x="30" y="206"/>
                    <a:pt x="29" y="207"/>
                    <a:pt x="28" y="208"/>
                  </a:cubicBezTo>
                  <a:cubicBezTo>
                    <a:pt x="26" y="208"/>
                    <a:pt x="27" y="210"/>
                    <a:pt x="25" y="210"/>
                  </a:cubicBezTo>
                  <a:cubicBezTo>
                    <a:pt x="24" y="211"/>
                    <a:pt x="23" y="211"/>
                    <a:pt x="23" y="212"/>
                  </a:cubicBezTo>
                  <a:cubicBezTo>
                    <a:pt x="23" y="213"/>
                    <a:pt x="23" y="213"/>
                    <a:pt x="22" y="213"/>
                  </a:cubicBezTo>
                  <a:cubicBezTo>
                    <a:pt x="22" y="215"/>
                    <a:pt x="20" y="215"/>
                    <a:pt x="19" y="216"/>
                  </a:cubicBezTo>
                  <a:cubicBezTo>
                    <a:pt x="19" y="217"/>
                    <a:pt x="19" y="218"/>
                    <a:pt x="19" y="219"/>
                  </a:cubicBezTo>
                  <a:cubicBezTo>
                    <a:pt x="20" y="219"/>
                    <a:pt x="20" y="219"/>
                    <a:pt x="20" y="220"/>
                  </a:cubicBezTo>
                  <a:cubicBezTo>
                    <a:pt x="21" y="222"/>
                    <a:pt x="20" y="223"/>
                    <a:pt x="19" y="225"/>
                  </a:cubicBezTo>
                  <a:cubicBezTo>
                    <a:pt x="19" y="227"/>
                    <a:pt x="22" y="226"/>
                    <a:pt x="22" y="227"/>
                  </a:cubicBezTo>
                  <a:cubicBezTo>
                    <a:pt x="22" y="227"/>
                    <a:pt x="23" y="227"/>
                    <a:pt x="23" y="227"/>
                  </a:cubicBezTo>
                  <a:cubicBezTo>
                    <a:pt x="23" y="226"/>
                    <a:pt x="23" y="225"/>
                    <a:pt x="23" y="225"/>
                  </a:cubicBezTo>
                  <a:cubicBezTo>
                    <a:pt x="23" y="225"/>
                    <a:pt x="25" y="224"/>
                    <a:pt x="25" y="222"/>
                  </a:cubicBezTo>
                  <a:cubicBezTo>
                    <a:pt x="25" y="222"/>
                    <a:pt x="25" y="221"/>
                    <a:pt x="25" y="221"/>
                  </a:cubicBezTo>
                  <a:cubicBezTo>
                    <a:pt x="26" y="221"/>
                    <a:pt x="26" y="221"/>
                    <a:pt x="26" y="221"/>
                  </a:cubicBezTo>
                  <a:cubicBezTo>
                    <a:pt x="26" y="220"/>
                    <a:pt x="26" y="221"/>
                    <a:pt x="27" y="220"/>
                  </a:cubicBezTo>
                  <a:cubicBezTo>
                    <a:pt x="28" y="218"/>
                    <a:pt x="29" y="217"/>
                    <a:pt x="31" y="216"/>
                  </a:cubicBezTo>
                  <a:cubicBezTo>
                    <a:pt x="31" y="215"/>
                    <a:pt x="31" y="215"/>
                    <a:pt x="31" y="215"/>
                  </a:cubicBezTo>
                  <a:cubicBezTo>
                    <a:pt x="31" y="215"/>
                    <a:pt x="31" y="215"/>
                    <a:pt x="31" y="215"/>
                  </a:cubicBezTo>
                  <a:cubicBezTo>
                    <a:pt x="32" y="214"/>
                    <a:pt x="32" y="213"/>
                    <a:pt x="32" y="212"/>
                  </a:cubicBezTo>
                  <a:cubicBezTo>
                    <a:pt x="32" y="211"/>
                    <a:pt x="33" y="211"/>
                    <a:pt x="33" y="211"/>
                  </a:cubicBezTo>
                  <a:cubicBezTo>
                    <a:pt x="33" y="210"/>
                    <a:pt x="34" y="210"/>
                    <a:pt x="34" y="208"/>
                  </a:cubicBezTo>
                  <a:cubicBezTo>
                    <a:pt x="36" y="209"/>
                    <a:pt x="36" y="207"/>
                    <a:pt x="36" y="206"/>
                  </a:cubicBezTo>
                  <a:cubicBezTo>
                    <a:pt x="37" y="206"/>
                    <a:pt x="38" y="206"/>
                    <a:pt x="38" y="206"/>
                  </a:cubicBezTo>
                  <a:cubicBezTo>
                    <a:pt x="38" y="206"/>
                    <a:pt x="38" y="206"/>
                    <a:pt x="39" y="206"/>
                  </a:cubicBezTo>
                  <a:cubicBezTo>
                    <a:pt x="39" y="206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1" y="205"/>
                    <a:pt x="41" y="202"/>
                    <a:pt x="43" y="202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43" y="202"/>
                    <a:pt x="43" y="202"/>
                    <a:pt x="43" y="201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4" y="200"/>
                    <a:pt x="44" y="200"/>
                    <a:pt x="44" y="200"/>
                  </a:cubicBezTo>
                  <a:cubicBezTo>
                    <a:pt x="45" y="200"/>
                    <a:pt x="46" y="200"/>
                    <a:pt x="46" y="198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7" y="198"/>
                    <a:pt x="48" y="198"/>
                    <a:pt x="48" y="197"/>
                  </a:cubicBezTo>
                  <a:cubicBezTo>
                    <a:pt x="48" y="197"/>
                    <a:pt x="48" y="197"/>
                    <a:pt x="48" y="197"/>
                  </a:cubicBezTo>
                  <a:cubicBezTo>
                    <a:pt x="49" y="196"/>
                    <a:pt x="51" y="196"/>
                    <a:pt x="51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1" y="194"/>
                    <a:pt x="52" y="193"/>
                    <a:pt x="53" y="192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1"/>
                    <a:pt x="54" y="191"/>
                    <a:pt x="54" y="190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89"/>
                    <a:pt x="57" y="188"/>
                    <a:pt x="56" y="187"/>
                  </a:cubicBezTo>
                  <a:cubicBezTo>
                    <a:pt x="56" y="187"/>
                    <a:pt x="56" y="187"/>
                    <a:pt x="57" y="186"/>
                  </a:cubicBezTo>
                  <a:cubicBezTo>
                    <a:pt x="57" y="186"/>
                    <a:pt x="57" y="186"/>
                    <a:pt x="57" y="185"/>
                  </a:cubicBezTo>
                  <a:cubicBezTo>
                    <a:pt x="58" y="185"/>
                    <a:pt x="58" y="185"/>
                    <a:pt x="58" y="185"/>
                  </a:cubicBezTo>
                  <a:cubicBezTo>
                    <a:pt x="58" y="184"/>
                    <a:pt x="57" y="183"/>
                    <a:pt x="57" y="182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7" y="180"/>
                    <a:pt x="58" y="180"/>
                    <a:pt x="59" y="179"/>
                  </a:cubicBezTo>
                  <a:cubicBezTo>
                    <a:pt x="59" y="179"/>
                    <a:pt x="59" y="179"/>
                    <a:pt x="59" y="178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0" y="178"/>
                    <a:pt x="60" y="178"/>
                    <a:pt x="61" y="178"/>
                  </a:cubicBezTo>
                  <a:cubicBezTo>
                    <a:pt x="61" y="178"/>
                    <a:pt x="62" y="178"/>
                    <a:pt x="62" y="178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3" y="177"/>
                    <a:pt x="63" y="176"/>
                    <a:pt x="64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5" y="176"/>
                    <a:pt x="67" y="174"/>
                    <a:pt x="67" y="175"/>
                  </a:cubicBezTo>
                  <a:cubicBezTo>
                    <a:pt x="68" y="175"/>
                    <a:pt x="68" y="176"/>
                    <a:pt x="68" y="176"/>
                  </a:cubicBezTo>
                  <a:cubicBezTo>
                    <a:pt x="68" y="176"/>
                    <a:pt x="69" y="176"/>
                    <a:pt x="70" y="177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1" y="177"/>
                    <a:pt x="71" y="177"/>
                    <a:pt x="72" y="177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4" y="176"/>
                    <a:pt x="74" y="176"/>
                    <a:pt x="74" y="174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5" y="173"/>
                    <a:pt x="75" y="172"/>
                    <a:pt x="75" y="171"/>
                  </a:cubicBezTo>
                  <a:cubicBezTo>
                    <a:pt x="78" y="171"/>
                    <a:pt x="80" y="170"/>
                    <a:pt x="82" y="169"/>
                  </a:cubicBezTo>
                  <a:cubicBezTo>
                    <a:pt x="85" y="170"/>
                    <a:pt x="85" y="169"/>
                    <a:pt x="87" y="169"/>
                  </a:cubicBezTo>
                  <a:cubicBezTo>
                    <a:pt x="88" y="170"/>
                    <a:pt x="91" y="170"/>
                    <a:pt x="93" y="170"/>
                  </a:cubicBezTo>
                  <a:cubicBezTo>
                    <a:pt x="93" y="170"/>
                    <a:pt x="93" y="169"/>
                    <a:pt x="93" y="169"/>
                  </a:cubicBezTo>
                  <a:cubicBezTo>
                    <a:pt x="93" y="168"/>
                    <a:pt x="93" y="168"/>
                    <a:pt x="94" y="169"/>
                  </a:cubicBezTo>
                  <a:cubicBezTo>
                    <a:pt x="94" y="170"/>
                    <a:pt x="95" y="170"/>
                    <a:pt x="97" y="170"/>
                  </a:cubicBezTo>
                  <a:cubicBezTo>
                    <a:pt x="98" y="170"/>
                    <a:pt x="98" y="167"/>
                    <a:pt x="99" y="167"/>
                  </a:cubicBezTo>
                  <a:cubicBezTo>
                    <a:pt x="99" y="169"/>
                    <a:pt x="102" y="169"/>
                    <a:pt x="104" y="169"/>
                  </a:cubicBezTo>
                  <a:cubicBezTo>
                    <a:pt x="104" y="167"/>
                    <a:pt x="106" y="167"/>
                    <a:pt x="107" y="167"/>
                  </a:cubicBezTo>
                  <a:cubicBezTo>
                    <a:pt x="106" y="163"/>
                    <a:pt x="108" y="162"/>
                    <a:pt x="107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8" y="157"/>
                    <a:pt x="110" y="157"/>
                    <a:pt x="109" y="155"/>
                  </a:cubicBezTo>
                  <a:cubicBezTo>
                    <a:pt x="109" y="155"/>
                    <a:pt x="109" y="155"/>
                    <a:pt x="109" y="155"/>
                  </a:cubicBezTo>
                  <a:cubicBezTo>
                    <a:pt x="110" y="155"/>
                    <a:pt x="110" y="154"/>
                    <a:pt x="110" y="153"/>
                  </a:cubicBezTo>
                  <a:cubicBezTo>
                    <a:pt x="107" y="153"/>
                    <a:pt x="107" y="154"/>
                    <a:pt x="105" y="154"/>
                  </a:cubicBezTo>
                  <a:cubicBezTo>
                    <a:pt x="103" y="154"/>
                    <a:pt x="103" y="154"/>
                    <a:pt x="102" y="153"/>
                  </a:cubicBezTo>
                  <a:cubicBezTo>
                    <a:pt x="98" y="154"/>
                    <a:pt x="96" y="152"/>
                    <a:pt x="92" y="153"/>
                  </a:cubicBezTo>
                  <a:cubicBezTo>
                    <a:pt x="92" y="152"/>
                    <a:pt x="90" y="152"/>
                    <a:pt x="89" y="152"/>
                  </a:cubicBezTo>
                  <a:cubicBezTo>
                    <a:pt x="89" y="151"/>
                    <a:pt x="88" y="151"/>
                    <a:pt x="88" y="151"/>
                  </a:cubicBezTo>
                  <a:cubicBezTo>
                    <a:pt x="85" y="151"/>
                    <a:pt x="84" y="150"/>
                    <a:pt x="82" y="150"/>
                  </a:cubicBezTo>
                  <a:cubicBezTo>
                    <a:pt x="82" y="149"/>
                    <a:pt x="81" y="149"/>
                    <a:pt x="80" y="149"/>
                  </a:cubicBezTo>
                  <a:cubicBezTo>
                    <a:pt x="80" y="149"/>
                    <a:pt x="80" y="148"/>
                    <a:pt x="80" y="148"/>
                  </a:cubicBezTo>
                  <a:cubicBezTo>
                    <a:pt x="78" y="149"/>
                    <a:pt x="78" y="148"/>
                    <a:pt x="77" y="148"/>
                  </a:cubicBezTo>
                  <a:cubicBezTo>
                    <a:pt x="77" y="147"/>
                    <a:pt x="76" y="147"/>
                    <a:pt x="75" y="147"/>
                  </a:cubicBezTo>
                  <a:cubicBezTo>
                    <a:pt x="75" y="146"/>
                    <a:pt x="74" y="144"/>
                    <a:pt x="73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2" y="142"/>
                    <a:pt x="71" y="142"/>
                    <a:pt x="71" y="141"/>
                  </a:cubicBezTo>
                  <a:cubicBezTo>
                    <a:pt x="71" y="141"/>
                    <a:pt x="70" y="141"/>
                    <a:pt x="71" y="140"/>
                  </a:cubicBezTo>
                  <a:cubicBezTo>
                    <a:pt x="70" y="140"/>
                    <a:pt x="70" y="138"/>
                    <a:pt x="69" y="138"/>
                  </a:cubicBezTo>
                  <a:cubicBezTo>
                    <a:pt x="69" y="137"/>
                    <a:pt x="69" y="136"/>
                    <a:pt x="68" y="136"/>
                  </a:cubicBezTo>
                  <a:cubicBezTo>
                    <a:pt x="68" y="134"/>
                    <a:pt x="71" y="136"/>
                    <a:pt x="70" y="134"/>
                  </a:cubicBezTo>
                  <a:cubicBezTo>
                    <a:pt x="69" y="134"/>
                    <a:pt x="69" y="134"/>
                    <a:pt x="69" y="133"/>
                  </a:cubicBezTo>
                  <a:cubicBezTo>
                    <a:pt x="69" y="131"/>
                    <a:pt x="69" y="130"/>
                    <a:pt x="68" y="130"/>
                  </a:cubicBezTo>
                  <a:cubicBezTo>
                    <a:pt x="67" y="130"/>
                    <a:pt x="66" y="130"/>
                    <a:pt x="66" y="131"/>
                  </a:cubicBezTo>
                  <a:cubicBezTo>
                    <a:pt x="65" y="132"/>
                    <a:pt x="64" y="131"/>
                    <a:pt x="64" y="132"/>
                  </a:cubicBezTo>
                  <a:cubicBezTo>
                    <a:pt x="63" y="132"/>
                    <a:pt x="62" y="132"/>
                    <a:pt x="62" y="133"/>
                  </a:cubicBezTo>
                  <a:cubicBezTo>
                    <a:pt x="60" y="133"/>
                    <a:pt x="59" y="133"/>
                    <a:pt x="58" y="133"/>
                  </a:cubicBezTo>
                  <a:cubicBezTo>
                    <a:pt x="57" y="134"/>
                    <a:pt x="56" y="134"/>
                    <a:pt x="55" y="135"/>
                  </a:cubicBezTo>
                  <a:cubicBezTo>
                    <a:pt x="55" y="136"/>
                    <a:pt x="54" y="136"/>
                    <a:pt x="53" y="137"/>
                  </a:cubicBezTo>
                  <a:cubicBezTo>
                    <a:pt x="50" y="137"/>
                    <a:pt x="48" y="135"/>
                    <a:pt x="45" y="135"/>
                  </a:cubicBezTo>
                  <a:cubicBezTo>
                    <a:pt x="45" y="134"/>
                    <a:pt x="44" y="134"/>
                    <a:pt x="43" y="134"/>
                  </a:cubicBezTo>
                  <a:cubicBezTo>
                    <a:pt x="44" y="131"/>
                    <a:pt x="41" y="132"/>
                    <a:pt x="41" y="130"/>
                  </a:cubicBezTo>
                  <a:cubicBezTo>
                    <a:pt x="39" y="131"/>
                    <a:pt x="36" y="131"/>
                    <a:pt x="35" y="132"/>
                  </a:cubicBezTo>
                  <a:cubicBezTo>
                    <a:pt x="35" y="135"/>
                    <a:pt x="31" y="135"/>
                    <a:pt x="31" y="138"/>
                  </a:cubicBezTo>
                  <a:cubicBezTo>
                    <a:pt x="27" y="137"/>
                    <a:pt x="26" y="140"/>
                    <a:pt x="23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2" y="139"/>
                    <a:pt x="22" y="140"/>
                    <a:pt x="22" y="140"/>
                  </a:cubicBezTo>
                  <a:cubicBezTo>
                    <a:pt x="22" y="141"/>
                    <a:pt x="21" y="141"/>
                    <a:pt x="20" y="141"/>
                  </a:cubicBezTo>
                  <a:cubicBezTo>
                    <a:pt x="21" y="142"/>
                    <a:pt x="20" y="142"/>
                    <a:pt x="20" y="142"/>
                  </a:cubicBezTo>
                  <a:cubicBezTo>
                    <a:pt x="19" y="144"/>
                    <a:pt x="21" y="147"/>
                    <a:pt x="19" y="147"/>
                  </a:cubicBezTo>
                  <a:cubicBezTo>
                    <a:pt x="18" y="147"/>
                    <a:pt x="18" y="147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6" y="149"/>
                    <a:pt x="15" y="150"/>
                    <a:pt x="16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20" y="154"/>
                    <a:pt x="20" y="156"/>
                    <a:pt x="21" y="157"/>
                  </a:cubicBezTo>
                  <a:cubicBezTo>
                    <a:pt x="21" y="157"/>
                    <a:pt x="21" y="158"/>
                    <a:pt x="22" y="158"/>
                  </a:cubicBezTo>
                  <a:cubicBezTo>
                    <a:pt x="22" y="159"/>
                    <a:pt x="21" y="160"/>
                    <a:pt x="21" y="160"/>
                  </a:cubicBezTo>
                  <a:cubicBezTo>
                    <a:pt x="22" y="160"/>
                    <a:pt x="23" y="162"/>
                    <a:pt x="23" y="163"/>
                  </a:cubicBezTo>
                  <a:cubicBezTo>
                    <a:pt x="23" y="163"/>
                    <a:pt x="24" y="165"/>
                    <a:pt x="24" y="165"/>
                  </a:cubicBezTo>
                  <a:cubicBezTo>
                    <a:pt x="24" y="166"/>
                    <a:pt x="24" y="166"/>
                    <a:pt x="24" y="167"/>
                  </a:cubicBezTo>
                  <a:cubicBezTo>
                    <a:pt x="24" y="167"/>
                    <a:pt x="24" y="167"/>
                    <a:pt x="23" y="167"/>
                  </a:cubicBezTo>
                  <a:cubicBezTo>
                    <a:pt x="23" y="169"/>
                    <a:pt x="21" y="168"/>
                    <a:pt x="22" y="170"/>
                  </a:cubicBezTo>
                  <a:cubicBezTo>
                    <a:pt x="20" y="170"/>
                    <a:pt x="20" y="172"/>
                    <a:pt x="18" y="171"/>
                  </a:cubicBezTo>
                  <a:cubicBezTo>
                    <a:pt x="18" y="172"/>
                    <a:pt x="17" y="172"/>
                    <a:pt x="17" y="173"/>
                  </a:cubicBezTo>
                  <a:cubicBezTo>
                    <a:pt x="16" y="173"/>
                    <a:pt x="16" y="174"/>
                    <a:pt x="16" y="174"/>
                  </a:cubicBezTo>
                  <a:cubicBezTo>
                    <a:pt x="15" y="178"/>
                    <a:pt x="17" y="179"/>
                    <a:pt x="17" y="182"/>
                  </a:cubicBezTo>
                  <a:cubicBezTo>
                    <a:pt x="17" y="182"/>
                    <a:pt x="18" y="182"/>
                    <a:pt x="17" y="183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7" y="190"/>
                    <a:pt x="15" y="190"/>
                    <a:pt x="15" y="191"/>
                  </a:cubicBezTo>
                  <a:cubicBezTo>
                    <a:pt x="13" y="192"/>
                    <a:pt x="13" y="194"/>
                    <a:pt x="12" y="195"/>
                  </a:cubicBezTo>
                  <a:cubicBezTo>
                    <a:pt x="11" y="195"/>
                    <a:pt x="11" y="197"/>
                    <a:pt x="11" y="197"/>
                  </a:cubicBezTo>
                  <a:cubicBezTo>
                    <a:pt x="10" y="198"/>
                    <a:pt x="10" y="199"/>
                    <a:pt x="9" y="199"/>
                  </a:cubicBezTo>
                  <a:cubicBezTo>
                    <a:pt x="9" y="201"/>
                    <a:pt x="10" y="202"/>
                    <a:pt x="10" y="204"/>
                  </a:cubicBezTo>
                  <a:close/>
                  <a:moveTo>
                    <a:pt x="94" y="190"/>
                  </a:moveTo>
                  <a:cubicBezTo>
                    <a:pt x="96" y="189"/>
                    <a:pt x="96" y="191"/>
                    <a:pt x="97" y="192"/>
                  </a:cubicBezTo>
                  <a:cubicBezTo>
                    <a:pt x="97" y="191"/>
                    <a:pt x="98" y="191"/>
                    <a:pt x="98" y="190"/>
                  </a:cubicBezTo>
                  <a:cubicBezTo>
                    <a:pt x="98" y="189"/>
                    <a:pt x="97" y="189"/>
                    <a:pt x="97" y="188"/>
                  </a:cubicBezTo>
                  <a:cubicBezTo>
                    <a:pt x="95" y="188"/>
                    <a:pt x="94" y="188"/>
                    <a:pt x="94" y="190"/>
                  </a:cubicBezTo>
                  <a:close/>
                  <a:moveTo>
                    <a:pt x="114" y="173"/>
                  </a:moveTo>
                  <a:cubicBezTo>
                    <a:pt x="115" y="171"/>
                    <a:pt x="113" y="171"/>
                    <a:pt x="112" y="171"/>
                  </a:cubicBezTo>
                  <a:cubicBezTo>
                    <a:pt x="111" y="173"/>
                    <a:pt x="113" y="173"/>
                    <a:pt x="114" y="173"/>
                  </a:cubicBezTo>
                  <a:close/>
                  <a:moveTo>
                    <a:pt x="109" y="366"/>
                  </a:moveTo>
                  <a:cubicBezTo>
                    <a:pt x="110" y="366"/>
                    <a:pt x="110" y="366"/>
                    <a:pt x="110" y="366"/>
                  </a:cubicBezTo>
                  <a:cubicBezTo>
                    <a:pt x="110" y="365"/>
                    <a:pt x="110" y="365"/>
                    <a:pt x="110" y="365"/>
                  </a:cubicBezTo>
                  <a:cubicBezTo>
                    <a:pt x="111" y="364"/>
                    <a:pt x="111" y="363"/>
                    <a:pt x="110" y="363"/>
                  </a:cubicBezTo>
                  <a:cubicBezTo>
                    <a:pt x="109" y="364"/>
                    <a:pt x="110" y="364"/>
                    <a:pt x="109" y="364"/>
                  </a:cubicBezTo>
                  <a:cubicBezTo>
                    <a:pt x="109" y="363"/>
                    <a:pt x="108" y="363"/>
                    <a:pt x="106" y="363"/>
                  </a:cubicBezTo>
                  <a:cubicBezTo>
                    <a:pt x="106" y="365"/>
                    <a:pt x="104" y="363"/>
                    <a:pt x="103" y="364"/>
                  </a:cubicBezTo>
                  <a:cubicBezTo>
                    <a:pt x="103" y="364"/>
                    <a:pt x="102" y="364"/>
                    <a:pt x="102" y="364"/>
                  </a:cubicBezTo>
                  <a:cubicBezTo>
                    <a:pt x="102" y="364"/>
                    <a:pt x="102" y="364"/>
                    <a:pt x="102" y="364"/>
                  </a:cubicBezTo>
                  <a:cubicBezTo>
                    <a:pt x="101" y="364"/>
                    <a:pt x="101" y="364"/>
                    <a:pt x="100" y="364"/>
                  </a:cubicBezTo>
                  <a:cubicBezTo>
                    <a:pt x="100" y="365"/>
                    <a:pt x="100" y="365"/>
                    <a:pt x="100" y="365"/>
                  </a:cubicBezTo>
                  <a:cubicBezTo>
                    <a:pt x="100" y="366"/>
                    <a:pt x="97" y="364"/>
                    <a:pt x="97" y="366"/>
                  </a:cubicBezTo>
                  <a:cubicBezTo>
                    <a:pt x="97" y="366"/>
                    <a:pt x="97" y="366"/>
                    <a:pt x="97" y="366"/>
                  </a:cubicBezTo>
                  <a:cubicBezTo>
                    <a:pt x="96" y="366"/>
                    <a:pt x="96" y="366"/>
                    <a:pt x="95" y="366"/>
                  </a:cubicBezTo>
                  <a:cubicBezTo>
                    <a:pt x="95" y="366"/>
                    <a:pt x="95" y="367"/>
                    <a:pt x="95" y="367"/>
                  </a:cubicBezTo>
                  <a:cubicBezTo>
                    <a:pt x="94" y="367"/>
                    <a:pt x="94" y="368"/>
                    <a:pt x="93" y="368"/>
                  </a:cubicBezTo>
                  <a:cubicBezTo>
                    <a:pt x="93" y="368"/>
                    <a:pt x="92" y="369"/>
                    <a:pt x="92" y="369"/>
                  </a:cubicBezTo>
                  <a:cubicBezTo>
                    <a:pt x="91" y="368"/>
                    <a:pt x="90" y="370"/>
                    <a:pt x="89" y="369"/>
                  </a:cubicBezTo>
                  <a:cubicBezTo>
                    <a:pt x="89" y="369"/>
                    <a:pt x="89" y="369"/>
                    <a:pt x="88" y="369"/>
                  </a:cubicBezTo>
                  <a:cubicBezTo>
                    <a:pt x="88" y="369"/>
                    <a:pt x="88" y="369"/>
                    <a:pt x="88" y="370"/>
                  </a:cubicBezTo>
                  <a:cubicBezTo>
                    <a:pt x="89" y="370"/>
                    <a:pt x="88" y="371"/>
                    <a:pt x="87" y="371"/>
                  </a:cubicBezTo>
                  <a:cubicBezTo>
                    <a:pt x="87" y="372"/>
                    <a:pt x="87" y="372"/>
                    <a:pt x="87" y="373"/>
                  </a:cubicBezTo>
                  <a:cubicBezTo>
                    <a:pt x="87" y="373"/>
                    <a:pt x="86" y="373"/>
                    <a:pt x="86" y="374"/>
                  </a:cubicBezTo>
                  <a:cubicBezTo>
                    <a:pt x="88" y="374"/>
                    <a:pt x="90" y="375"/>
                    <a:pt x="92" y="375"/>
                  </a:cubicBezTo>
                  <a:cubicBezTo>
                    <a:pt x="94" y="374"/>
                    <a:pt x="95" y="373"/>
                    <a:pt x="97" y="372"/>
                  </a:cubicBezTo>
                  <a:cubicBezTo>
                    <a:pt x="98" y="372"/>
                    <a:pt x="98" y="372"/>
                    <a:pt x="98" y="372"/>
                  </a:cubicBezTo>
                  <a:cubicBezTo>
                    <a:pt x="101" y="373"/>
                    <a:pt x="100" y="371"/>
                    <a:pt x="100" y="369"/>
                  </a:cubicBezTo>
                  <a:cubicBezTo>
                    <a:pt x="100" y="369"/>
                    <a:pt x="100" y="369"/>
                    <a:pt x="100" y="369"/>
                  </a:cubicBezTo>
                  <a:cubicBezTo>
                    <a:pt x="101" y="369"/>
                    <a:pt x="101" y="368"/>
                    <a:pt x="102" y="368"/>
                  </a:cubicBezTo>
                  <a:cubicBezTo>
                    <a:pt x="102" y="368"/>
                    <a:pt x="102" y="368"/>
                    <a:pt x="102" y="368"/>
                  </a:cubicBezTo>
                  <a:cubicBezTo>
                    <a:pt x="103" y="367"/>
                    <a:pt x="105" y="367"/>
                    <a:pt x="106" y="367"/>
                  </a:cubicBezTo>
                  <a:cubicBezTo>
                    <a:pt x="106" y="367"/>
                    <a:pt x="106" y="367"/>
                    <a:pt x="106" y="367"/>
                  </a:cubicBezTo>
                  <a:cubicBezTo>
                    <a:pt x="108" y="366"/>
                    <a:pt x="108" y="365"/>
                    <a:pt x="109" y="366"/>
                  </a:cubicBezTo>
                  <a:close/>
                  <a:moveTo>
                    <a:pt x="40" y="259"/>
                  </a:moveTo>
                  <a:cubicBezTo>
                    <a:pt x="40" y="258"/>
                    <a:pt x="40" y="257"/>
                    <a:pt x="40" y="256"/>
                  </a:cubicBezTo>
                  <a:cubicBezTo>
                    <a:pt x="39" y="256"/>
                    <a:pt x="39" y="256"/>
                    <a:pt x="38" y="256"/>
                  </a:cubicBezTo>
                  <a:cubicBezTo>
                    <a:pt x="38" y="258"/>
                    <a:pt x="38" y="259"/>
                    <a:pt x="40" y="259"/>
                  </a:cubicBezTo>
                  <a:close/>
                  <a:moveTo>
                    <a:pt x="176" y="380"/>
                  </a:moveTo>
                  <a:cubicBezTo>
                    <a:pt x="176" y="382"/>
                    <a:pt x="174" y="382"/>
                    <a:pt x="176" y="383"/>
                  </a:cubicBezTo>
                  <a:cubicBezTo>
                    <a:pt x="177" y="382"/>
                    <a:pt x="178" y="379"/>
                    <a:pt x="176" y="380"/>
                  </a:cubicBezTo>
                  <a:close/>
                  <a:moveTo>
                    <a:pt x="691" y="161"/>
                  </a:moveTo>
                  <a:cubicBezTo>
                    <a:pt x="690" y="161"/>
                    <a:pt x="688" y="160"/>
                    <a:pt x="686" y="160"/>
                  </a:cubicBezTo>
                  <a:cubicBezTo>
                    <a:pt x="684" y="159"/>
                    <a:pt x="683" y="159"/>
                    <a:pt x="682" y="156"/>
                  </a:cubicBezTo>
                  <a:cubicBezTo>
                    <a:pt x="681" y="154"/>
                    <a:pt x="681" y="152"/>
                    <a:pt x="680" y="149"/>
                  </a:cubicBezTo>
                  <a:cubicBezTo>
                    <a:pt x="679" y="146"/>
                    <a:pt x="679" y="148"/>
                    <a:pt x="676" y="148"/>
                  </a:cubicBezTo>
                  <a:cubicBezTo>
                    <a:pt x="673" y="148"/>
                    <a:pt x="674" y="146"/>
                    <a:pt x="671" y="145"/>
                  </a:cubicBezTo>
                  <a:cubicBezTo>
                    <a:pt x="670" y="145"/>
                    <a:pt x="669" y="146"/>
                    <a:pt x="667" y="145"/>
                  </a:cubicBezTo>
                  <a:cubicBezTo>
                    <a:pt x="665" y="144"/>
                    <a:pt x="664" y="142"/>
                    <a:pt x="663" y="141"/>
                  </a:cubicBezTo>
                  <a:cubicBezTo>
                    <a:pt x="663" y="141"/>
                    <a:pt x="663" y="141"/>
                    <a:pt x="663" y="140"/>
                  </a:cubicBezTo>
                  <a:cubicBezTo>
                    <a:pt x="663" y="139"/>
                    <a:pt x="662" y="139"/>
                    <a:pt x="663" y="137"/>
                  </a:cubicBezTo>
                  <a:cubicBezTo>
                    <a:pt x="663" y="136"/>
                    <a:pt x="664" y="135"/>
                    <a:pt x="664" y="134"/>
                  </a:cubicBezTo>
                  <a:cubicBezTo>
                    <a:pt x="665" y="132"/>
                    <a:pt x="663" y="130"/>
                    <a:pt x="664" y="128"/>
                  </a:cubicBezTo>
                  <a:cubicBezTo>
                    <a:pt x="665" y="126"/>
                    <a:pt x="667" y="123"/>
                    <a:pt x="664" y="123"/>
                  </a:cubicBezTo>
                  <a:cubicBezTo>
                    <a:pt x="662" y="122"/>
                    <a:pt x="660" y="124"/>
                    <a:pt x="659" y="122"/>
                  </a:cubicBezTo>
                  <a:cubicBezTo>
                    <a:pt x="658" y="121"/>
                    <a:pt x="658" y="120"/>
                    <a:pt x="657" y="119"/>
                  </a:cubicBezTo>
                  <a:cubicBezTo>
                    <a:pt x="657" y="117"/>
                    <a:pt x="657" y="115"/>
                    <a:pt x="655" y="114"/>
                  </a:cubicBezTo>
                  <a:cubicBezTo>
                    <a:pt x="653" y="112"/>
                    <a:pt x="652" y="111"/>
                    <a:pt x="651" y="108"/>
                  </a:cubicBezTo>
                  <a:cubicBezTo>
                    <a:pt x="651" y="106"/>
                    <a:pt x="650" y="105"/>
                    <a:pt x="648" y="104"/>
                  </a:cubicBezTo>
                  <a:cubicBezTo>
                    <a:pt x="644" y="102"/>
                    <a:pt x="644" y="98"/>
                    <a:pt x="643" y="94"/>
                  </a:cubicBezTo>
                  <a:cubicBezTo>
                    <a:pt x="642" y="92"/>
                    <a:pt x="642" y="92"/>
                    <a:pt x="639" y="91"/>
                  </a:cubicBezTo>
                  <a:cubicBezTo>
                    <a:pt x="637" y="91"/>
                    <a:pt x="636" y="90"/>
                    <a:pt x="635" y="88"/>
                  </a:cubicBezTo>
                  <a:cubicBezTo>
                    <a:pt x="634" y="86"/>
                    <a:pt x="634" y="83"/>
                    <a:pt x="633" y="82"/>
                  </a:cubicBezTo>
                  <a:cubicBezTo>
                    <a:pt x="632" y="81"/>
                    <a:pt x="632" y="81"/>
                    <a:pt x="631" y="81"/>
                  </a:cubicBezTo>
                  <a:cubicBezTo>
                    <a:pt x="631" y="81"/>
                    <a:pt x="632" y="80"/>
                    <a:pt x="633" y="79"/>
                  </a:cubicBezTo>
                  <a:cubicBezTo>
                    <a:pt x="635" y="77"/>
                    <a:pt x="638" y="77"/>
                    <a:pt x="640" y="75"/>
                  </a:cubicBezTo>
                  <a:cubicBezTo>
                    <a:pt x="643" y="73"/>
                    <a:pt x="642" y="68"/>
                    <a:pt x="641" y="64"/>
                  </a:cubicBezTo>
                  <a:cubicBezTo>
                    <a:pt x="641" y="63"/>
                    <a:pt x="642" y="62"/>
                    <a:pt x="642" y="61"/>
                  </a:cubicBezTo>
                  <a:cubicBezTo>
                    <a:pt x="643" y="58"/>
                    <a:pt x="642" y="57"/>
                    <a:pt x="645" y="56"/>
                  </a:cubicBezTo>
                  <a:cubicBezTo>
                    <a:pt x="645" y="54"/>
                    <a:pt x="637" y="52"/>
                    <a:pt x="634" y="51"/>
                  </a:cubicBezTo>
                  <a:cubicBezTo>
                    <a:pt x="630" y="50"/>
                    <a:pt x="627" y="55"/>
                    <a:pt x="622" y="56"/>
                  </a:cubicBezTo>
                  <a:cubicBezTo>
                    <a:pt x="619" y="57"/>
                    <a:pt x="614" y="58"/>
                    <a:pt x="610" y="57"/>
                  </a:cubicBezTo>
                  <a:cubicBezTo>
                    <a:pt x="609" y="57"/>
                    <a:pt x="607" y="57"/>
                    <a:pt x="606" y="56"/>
                  </a:cubicBezTo>
                  <a:cubicBezTo>
                    <a:pt x="606" y="56"/>
                    <a:pt x="606" y="56"/>
                    <a:pt x="607" y="55"/>
                  </a:cubicBezTo>
                  <a:cubicBezTo>
                    <a:pt x="607" y="55"/>
                    <a:pt x="606" y="53"/>
                    <a:pt x="606" y="52"/>
                  </a:cubicBezTo>
                  <a:cubicBezTo>
                    <a:pt x="604" y="52"/>
                    <a:pt x="602" y="49"/>
                    <a:pt x="602" y="47"/>
                  </a:cubicBezTo>
                  <a:cubicBezTo>
                    <a:pt x="602" y="47"/>
                    <a:pt x="602" y="46"/>
                    <a:pt x="602" y="46"/>
                  </a:cubicBezTo>
                  <a:cubicBezTo>
                    <a:pt x="601" y="46"/>
                    <a:pt x="601" y="45"/>
                    <a:pt x="601" y="45"/>
                  </a:cubicBezTo>
                  <a:cubicBezTo>
                    <a:pt x="601" y="43"/>
                    <a:pt x="601" y="44"/>
                    <a:pt x="599" y="43"/>
                  </a:cubicBezTo>
                  <a:cubicBezTo>
                    <a:pt x="598" y="42"/>
                    <a:pt x="596" y="40"/>
                    <a:pt x="597" y="38"/>
                  </a:cubicBezTo>
                  <a:cubicBezTo>
                    <a:pt x="597" y="35"/>
                    <a:pt x="600" y="34"/>
                    <a:pt x="600" y="32"/>
                  </a:cubicBezTo>
                  <a:cubicBezTo>
                    <a:pt x="601" y="30"/>
                    <a:pt x="600" y="27"/>
                    <a:pt x="599" y="26"/>
                  </a:cubicBezTo>
                  <a:cubicBezTo>
                    <a:pt x="599" y="25"/>
                    <a:pt x="598" y="25"/>
                    <a:pt x="597" y="24"/>
                  </a:cubicBezTo>
                  <a:cubicBezTo>
                    <a:pt x="595" y="23"/>
                    <a:pt x="595" y="22"/>
                    <a:pt x="595" y="21"/>
                  </a:cubicBezTo>
                  <a:cubicBezTo>
                    <a:pt x="593" y="19"/>
                    <a:pt x="590" y="19"/>
                    <a:pt x="587" y="19"/>
                  </a:cubicBezTo>
                  <a:cubicBezTo>
                    <a:pt x="587" y="17"/>
                    <a:pt x="585" y="16"/>
                    <a:pt x="584" y="13"/>
                  </a:cubicBezTo>
                  <a:cubicBezTo>
                    <a:pt x="584" y="13"/>
                    <a:pt x="585" y="12"/>
                    <a:pt x="585" y="11"/>
                  </a:cubicBezTo>
                  <a:cubicBezTo>
                    <a:pt x="585" y="10"/>
                    <a:pt x="583" y="11"/>
                    <a:pt x="582" y="11"/>
                  </a:cubicBezTo>
                  <a:cubicBezTo>
                    <a:pt x="581" y="12"/>
                    <a:pt x="580" y="13"/>
                    <a:pt x="579" y="13"/>
                  </a:cubicBezTo>
                  <a:cubicBezTo>
                    <a:pt x="578" y="13"/>
                    <a:pt x="577" y="11"/>
                    <a:pt x="575" y="11"/>
                  </a:cubicBezTo>
                  <a:cubicBezTo>
                    <a:pt x="574" y="11"/>
                    <a:pt x="574" y="12"/>
                    <a:pt x="573" y="11"/>
                  </a:cubicBezTo>
                  <a:cubicBezTo>
                    <a:pt x="573" y="11"/>
                    <a:pt x="572" y="10"/>
                    <a:pt x="572" y="9"/>
                  </a:cubicBezTo>
                  <a:cubicBezTo>
                    <a:pt x="571" y="8"/>
                    <a:pt x="571" y="7"/>
                    <a:pt x="569" y="8"/>
                  </a:cubicBezTo>
                  <a:cubicBezTo>
                    <a:pt x="569" y="8"/>
                    <a:pt x="568" y="8"/>
                    <a:pt x="568" y="8"/>
                  </a:cubicBezTo>
                  <a:cubicBezTo>
                    <a:pt x="566" y="8"/>
                    <a:pt x="566" y="8"/>
                    <a:pt x="566" y="6"/>
                  </a:cubicBezTo>
                  <a:cubicBezTo>
                    <a:pt x="565" y="5"/>
                    <a:pt x="563" y="4"/>
                    <a:pt x="562" y="4"/>
                  </a:cubicBezTo>
                  <a:cubicBezTo>
                    <a:pt x="561" y="4"/>
                    <a:pt x="559" y="4"/>
                    <a:pt x="558" y="4"/>
                  </a:cubicBezTo>
                  <a:cubicBezTo>
                    <a:pt x="556" y="3"/>
                    <a:pt x="555" y="1"/>
                    <a:pt x="554" y="0"/>
                  </a:cubicBezTo>
                  <a:cubicBezTo>
                    <a:pt x="553" y="1"/>
                    <a:pt x="552" y="1"/>
                    <a:pt x="552" y="2"/>
                  </a:cubicBezTo>
                  <a:cubicBezTo>
                    <a:pt x="552" y="2"/>
                    <a:pt x="552" y="2"/>
                    <a:pt x="552" y="2"/>
                  </a:cubicBezTo>
                  <a:cubicBezTo>
                    <a:pt x="551" y="4"/>
                    <a:pt x="552" y="6"/>
                    <a:pt x="551" y="8"/>
                  </a:cubicBezTo>
                  <a:cubicBezTo>
                    <a:pt x="550" y="9"/>
                    <a:pt x="550" y="10"/>
                    <a:pt x="550" y="11"/>
                  </a:cubicBezTo>
                  <a:cubicBezTo>
                    <a:pt x="550" y="12"/>
                    <a:pt x="549" y="12"/>
                    <a:pt x="549" y="12"/>
                  </a:cubicBezTo>
                  <a:cubicBezTo>
                    <a:pt x="548" y="12"/>
                    <a:pt x="546" y="12"/>
                    <a:pt x="545" y="12"/>
                  </a:cubicBezTo>
                  <a:cubicBezTo>
                    <a:pt x="543" y="12"/>
                    <a:pt x="542" y="12"/>
                    <a:pt x="541" y="12"/>
                  </a:cubicBezTo>
                  <a:cubicBezTo>
                    <a:pt x="540" y="12"/>
                    <a:pt x="540" y="12"/>
                    <a:pt x="539" y="12"/>
                  </a:cubicBezTo>
                  <a:cubicBezTo>
                    <a:pt x="538" y="13"/>
                    <a:pt x="537" y="13"/>
                    <a:pt x="537" y="13"/>
                  </a:cubicBezTo>
                  <a:cubicBezTo>
                    <a:pt x="535" y="13"/>
                    <a:pt x="534" y="14"/>
                    <a:pt x="533" y="15"/>
                  </a:cubicBezTo>
                  <a:cubicBezTo>
                    <a:pt x="532" y="15"/>
                    <a:pt x="531" y="15"/>
                    <a:pt x="530" y="16"/>
                  </a:cubicBezTo>
                  <a:cubicBezTo>
                    <a:pt x="528" y="17"/>
                    <a:pt x="528" y="19"/>
                    <a:pt x="527" y="20"/>
                  </a:cubicBezTo>
                  <a:cubicBezTo>
                    <a:pt x="526" y="21"/>
                    <a:pt x="524" y="21"/>
                    <a:pt x="523" y="21"/>
                  </a:cubicBezTo>
                  <a:cubicBezTo>
                    <a:pt x="521" y="21"/>
                    <a:pt x="518" y="20"/>
                    <a:pt x="516" y="21"/>
                  </a:cubicBezTo>
                  <a:cubicBezTo>
                    <a:pt x="515" y="21"/>
                    <a:pt x="515" y="21"/>
                    <a:pt x="515" y="21"/>
                  </a:cubicBezTo>
                  <a:cubicBezTo>
                    <a:pt x="515" y="21"/>
                    <a:pt x="515" y="21"/>
                    <a:pt x="515" y="21"/>
                  </a:cubicBezTo>
                  <a:cubicBezTo>
                    <a:pt x="513" y="22"/>
                    <a:pt x="513" y="25"/>
                    <a:pt x="512" y="26"/>
                  </a:cubicBezTo>
                  <a:cubicBezTo>
                    <a:pt x="511" y="28"/>
                    <a:pt x="510" y="29"/>
                    <a:pt x="509" y="30"/>
                  </a:cubicBezTo>
                  <a:cubicBezTo>
                    <a:pt x="508" y="32"/>
                    <a:pt x="508" y="33"/>
                    <a:pt x="508" y="34"/>
                  </a:cubicBezTo>
                  <a:cubicBezTo>
                    <a:pt x="507" y="34"/>
                    <a:pt x="507" y="35"/>
                    <a:pt x="506" y="36"/>
                  </a:cubicBezTo>
                  <a:cubicBezTo>
                    <a:pt x="505" y="37"/>
                    <a:pt x="504" y="38"/>
                    <a:pt x="503" y="39"/>
                  </a:cubicBezTo>
                  <a:cubicBezTo>
                    <a:pt x="503" y="40"/>
                    <a:pt x="503" y="40"/>
                    <a:pt x="502" y="40"/>
                  </a:cubicBezTo>
                  <a:cubicBezTo>
                    <a:pt x="502" y="41"/>
                    <a:pt x="501" y="41"/>
                    <a:pt x="500" y="41"/>
                  </a:cubicBezTo>
                  <a:cubicBezTo>
                    <a:pt x="500" y="42"/>
                    <a:pt x="499" y="42"/>
                    <a:pt x="499" y="43"/>
                  </a:cubicBezTo>
                  <a:cubicBezTo>
                    <a:pt x="498" y="44"/>
                    <a:pt x="498" y="44"/>
                    <a:pt x="497" y="45"/>
                  </a:cubicBezTo>
                  <a:cubicBezTo>
                    <a:pt x="496" y="46"/>
                    <a:pt x="496" y="47"/>
                    <a:pt x="496" y="48"/>
                  </a:cubicBezTo>
                  <a:cubicBezTo>
                    <a:pt x="495" y="50"/>
                    <a:pt x="493" y="50"/>
                    <a:pt x="492" y="51"/>
                  </a:cubicBezTo>
                  <a:cubicBezTo>
                    <a:pt x="491" y="52"/>
                    <a:pt x="490" y="52"/>
                    <a:pt x="489" y="53"/>
                  </a:cubicBezTo>
                  <a:cubicBezTo>
                    <a:pt x="488" y="54"/>
                    <a:pt x="487" y="55"/>
                    <a:pt x="486" y="57"/>
                  </a:cubicBezTo>
                  <a:cubicBezTo>
                    <a:pt x="486" y="57"/>
                    <a:pt x="486" y="57"/>
                    <a:pt x="486" y="58"/>
                  </a:cubicBezTo>
                  <a:cubicBezTo>
                    <a:pt x="485" y="57"/>
                    <a:pt x="484" y="59"/>
                    <a:pt x="482" y="60"/>
                  </a:cubicBezTo>
                  <a:cubicBezTo>
                    <a:pt x="479" y="63"/>
                    <a:pt x="475" y="62"/>
                    <a:pt x="471" y="63"/>
                  </a:cubicBezTo>
                  <a:cubicBezTo>
                    <a:pt x="469" y="63"/>
                    <a:pt x="467" y="63"/>
                    <a:pt x="465" y="63"/>
                  </a:cubicBezTo>
                  <a:cubicBezTo>
                    <a:pt x="463" y="64"/>
                    <a:pt x="461" y="65"/>
                    <a:pt x="459" y="64"/>
                  </a:cubicBezTo>
                  <a:cubicBezTo>
                    <a:pt x="459" y="62"/>
                    <a:pt x="457" y="59"/>
                    <a:pt x="454" y="60"/>
                  </a:cubicBezTo>
                  <a:cubicBezTo>
                    <a:pt x="453" y="61"/>
                    <a:pt x="452" y="64"/>
                    <a:pt x="450" y="65"/>
                  </a:cubicBezTo>
                  <a:cubicBezTo>
                    <a:pt x="449" y="66"/>
                    <a:pt x="446" y="66"/>
                    <a:pt x="445" y="67"/>
                  </a:cubicBezTo>
                  <a:cubicBezTo>
                    <a:pt x="444" y="67"/>
                    <a:pt x="443" y="68"/>
                    <a:pt x="442" y="69"/>
                  </a:cubicBezTo>
                  <a:cubicBezTo>
                    <a:pt x="439" y="71"/>
                    <a:pt x="437" y="71"/>
                    <a:pt x="435" y="74"/>
                  </a:cubicBezTo>
                  <a:cubicBezTo>
                    <a:pt x="434" y="75"/>
                    <a:pt x="433" y="76"/>
                    <a:pt x="432" y="77"/>
                  </a:cubicBezTo>
                  <a:cubicBezTo>
                    <a:pt x="430" y="77"/>
                    <a:pt x="429" y="76"/>
                    <a:pt x="428" y="77"/>
                  </a:cubicBezTo>
                  <a:cubicBezTo>
                    <a:pt x="427" y="77"/>
                    <a:pt x="426" y="79"/>
                    <a:pt x="425" y="79"/>
                  </a:cubicBezTo>
                  <a:cubicBezTo>
                    <a:pt x="424" y="79"/>
                    <a:pt x="422" y="79"/>
                    <a:pt x="421" y="79"/>
                  </a:cubicBezTo>
                  <a:cubicBezTo>
                    <a:pt x="419" y="79"/>
                    <a:pt x="416" y="80"/>
                    <a:pt x="414" y="82"/>
                  </a:cubicBezTo>
                  <a:cubicBezTo>
                    <a:pt x="414" y="82"/>
                    <a:pt x="414" y="82"/>
                    <a:pt x="414" y="82"/>
                  </a:cubicBezTo>
                  <a:cubicBezTo>
                    <a:pt x="412" y="83"/>
                    <a:pt x="409" y="84"/>
                    <a:pt x="410" y="81"/>
                  </a:cubicBezTo>
                  <a:cubicBezTo>
                    <a:pt x="407" y="80"/>
                    <a:pt x="404" y="82"/>
                    <a:pt x="401" y="82"/>
                  </a:cubicBezTo>
                  <a:cubicBezTo>
                    <a:pt x="401" y="82"/>
                    <a:pt x="400" y="82"/>
                    <a:pt x="399" y="82"/>
                  </a:cubicBezTo>
                  <a:cubicBezTo>
                    <a:pt x="399" y="80"/>
                    <a:pt x="397" y="80"/>
                    <a:pt x="397" y="77"/>
                  </a:cubicBezTo>
                  <a:cubicBezTo>
                    <a:pt x="396" y="77"/>
                    <a:pt x="395" y="79"/>
                    <a:pt x="393" y="78"/>
                  </a:cubicBezTo>
                  <a:cubicBezTo>
                    <a:pt x="391" y="78"/>
                    <a:pt x="392" y="81"/>
                    <a:pt x="391" y="81"/>
                  </a:cubicBezTo>
                  <a:cubicBezTo>
                    <a:pt x="392" y="83"/>
                    <a:pt x="389" y="84"/>
                    <a:pt x="391" y="84"/>
                  </a:cubicBezTo>
                  <a:cubicBezTo>
                    <a:pt x="391" y="85"/>
                    <a:pt x="389" y="85"/>
                    <a:pt x="388" y="85"/>
                  </a:cubicBezTo>
                  <a:cubicBezTo>
                    <a:pt x="387" y="85"/>
                    <a:pt x="386" y="85"/>
                    <a:pt x="386" y="84"/>
                  </a:cubicBezTo>
                  <a:cubicBezTo>
                    <a:pt x="384" y="85"/>
                    <a:pt x="383" y="83"/>
                    <a:pt x="381" y="84"/>
                  </a:cubicBezTo>
                  <a:cubicBezTo>
                    <a:pt x="380" y="84"/>
                    <a:pt x="380" y="84"/>
                    <a:pt x="380" y="84"/>
                  </a:cubicBezTo>
                  <a:cubicBezTo>
                    <a:pt x="380" y="83"/>
                    <a:pt x="380" y="83"/>
                    <a:pt x="380" y="83"/>
                  </a:cubicBezTo>
                  <a:cubicBezTo>
                    <a:pt x="380" y="82"/>
                    <a:pt x="380" y="82"/>
                    <a:pt x="379" y="82"/>
                  </a:cubicBezTo>
                  <a:cubicBezTo>
                    <a:pt x="379" y="82"/>
                    <a:pt x="379" y="83"/>
                    <a:pt x="378" y="83"/>
                  </a:cubicBezTo>
                  <a:cubicBezTo>
                    <a:pt x="377" y="83"/>
                    <a:pt x="377" y="83"/>
                    <a:pt x="376" y="84"/>
                  </a:cubicBezTo>
                  <a:cubicBezTo>
                    <a:pt x="375" y="83"/>
                    <a:pt x="375" y="85"/>
                    <a:pt x="373" y="84"/>
                  </a:cubicBezTo>
                  <a:cubicBezTo>
                    <a:pt x="373" y="84"/>
                    <a:pt x="372" y="84"/>
                    <a:pt x="372" y="84"/>
                  </a:cubicBezTo>
                  <a:cubicBezTo>
                    <a:pt x="372" y="83"/>
                    <a:pt x="371" y="83"/>
                    <a:pt x="371" y="83"/>
                  </a:cubicBezTo>
                  <a:cubicBezTo>
                    <a:pt x="371" y="82"/>
                    <a:pt x="370" y="82"/>
                    <a:pt x="370" y="81"/>
                  </a:cubicBezTo>
                  <a:cubicBezTo>
                    <a:pt x="367" y="81"/>
                    <a:pt x="362" y="79"/>
                    <a:pt x="359" y="80"/>
                  </a:cubicBezTo>
                  <a:cubicBezTo>
                    <a:pt x="359" y="80"/>
                    <a:pt x="359" y="80"/>
                    <a:pt x="359" y="80"/>
                  </a:cubicBezTo>
                  <a:cubicBezTo>
                    <a:pt x="358" y="81"/>
                    <a:pt x="356" y="82"/>
                    <a:pt x="356" y="82"/>
                  </a:cubicBezTo>
                  <a:cubicBezTo>
                    <a:pt x="355" y="82"/>
                    <a:pt x="355" y="82"/>
                    <a:pt x="355" y="82"/>
                  </a:cubicBezTo>
                  <a:cubicBezTo>
                    <a:pt x="355" y="82"/>
                    <a:pt x="355" y="83"/>
                    <a:pt x="355" y="83"/>
                  </a:cubicBezTo>
                  <a:cubicBezTo>
                    <a:pt x="355" y="84"/>
                    <a:pt x="355" y="84"/>
                    <a:pt x="355" y="84"/>
                  </a:cubicBezTo>
                  <a:cubicBezTo>
                    <a:pt x="355" y="85"/>
                    <a:pt x="355" y="85"/>
                    <a:pt x="355" y="86"/>
                  </a:cubicBezTo>
                  <a:cubicBezTo>
                    <a:pt x="355" y="86"/>
                    <a:pt x="355" y="86"/>
                    <a:pt x="355" y="86"/>
                  </a:cubicBezTo>
                  <a:cubicBezTo>
                    <a:pt x="354" y="87"/>
                    <a:pt x="353" y="88"/>
                    <a:pt x="352" y="88"/>
                  </a:cubicBezTo>
                  <a:cubicBezTo>
                    <a:pt x="351" y="87"/>
                    <a:pt x="351" y="87"/>
                    <a:pt x="351" y="87"/>
                  </a:cubicBezTo>
                  <a:cubicBezTo>
                    <a:pt x="351" y="87"/>
                    <a:pt x="350" y="87"/>
                    <a:pt x="349" y="87"/>
                  </a:cubicBezTo>
                  <a:cubicBezTo>
                    <a:pt x="349" y="87"/>
                    <a:pt x="348" y="87"/>
                    <a:pt x="349" y="86"/>
                  </a:cubicBezTo>
                  <a:cubicBezTo>
                    <a:pt x="347" y="87"/>
                    <a:pt x="346" y="85"/>
                    <a:pt x="345" y="85"/>
                  </a:cubicBezTo>
                  <a:cubicBezTo>
                    <a:pt x="345" y="85"/>
                    <a:pt x="344" y="85"/>
                    <a:pt x="344" y="84"/>
                  </a:cubicBezTo>
                  <a:cubicBezTo>
                    <a:pt x="343" y="84"/>
                    <a:pt x="341" y="83"/>
                    <a:pt x="339" y="82"/>
                  </a:cubicBezTo>
                  <a:cubicBezTo>
                    <a:pt x="338" y="81"/>
                    <a:pt x="336" y="80"/>
                    <a:pt x="336" y="78"/>
                  </a:cubicBezTo>
                  <a:cubicBezTo>
                    <a:pt x="335" y="77"/>
                    <a:pt x="333" y="77"/>
                    <a:pt x="333" y="75"/>
                  </a:cubicBezTo>
                  <a:cubicBezTo>
                    <a:pt x="336" y="74"/>
                    <a:pt x="335" y="77"/>
                    <a:pt x="337" y="77"/>
                  </a:cubicBezTo>
                  <a:cubicBezTo>
                    <a:pt x="337" y="77"/>
                    <a:pt x="338" y="76"/>
                    <a:pt x="337" y="75"/>
                  </a:cubicBezTo>
                  <a:cubicBezTo>
                    <a:pt x="337" y="75"/>
                    <a:pt x="335" y="75"/>
                    <a:pt x="335" y="74"/>
                  </a:cubicBezTo>
                  <a:cubicBezTo>
                    <a:pt x="334" y="73"/>
                    <a:pt x="333" y="72"/>
                    <a:pt x="331" y="72"/>
                  </a:cubicBezTo>
                  <a:cubicBezTo>
                    <a:pt x="331" y="72"/>
                    <a:pt x="331" y="72"/>
                    <a:pt x="331" y="72"/>
                  </a:cubicBezTo>
                  <a:cubicBezTo>
                    <a:pt x="330" y="72"/>
                    <a:pt x="330" y="72"/>
                    <a:pt x="329" y="73"/>
                  </a:cubicBezTo>
                  <a:cubicBezTo>
                    <a:pt x="329" y="73"/>
                    <a:pt x="329" y="73"/>
                    <a:pt x="329" y="73"/>
                  </a:cubicBezTo>
                  <a:cubicBezTo>
                    <a:pt x="329" y="75"/>
                    <a:pt x="327" y="75"/>
                    <a:pt x="326" y="75"/>
                  </a:cubicBezTo>
                  <a:cubicBezTo>
                    <a:pt x="326" y="75"/>
                    <a:pt x="326" y="75"/>
                    <a:pt x="326" y="75"/>
                  </a:cubicBezTo>
                  <a:cubicBezTo>
                    <a:pt x="325" y="76"/>
                    <a:pt x="325" y="76"/>
                    <a:pt x="324" y="77"/>
                  </a:cubicBezTo>
                  <a:cubicBezTo>
                    <a:pt x="323" y="77"/>
                    <a:pt x="323" y="77"/>
                    <a:pt x="323" y="77"/>
                  </a:cubicBezTo>
                  <a:cubicBezTo>
                    <a:pt x="322" y="78"/>
                    <a:pt x="320" y="77"/>
                    <a:pt x="320" y="78"/>
                  </a:cubicBezTo>
                  <a:cubicBezTo>
                    <a:pt x="320" y="78"/>
                    <a:pt x="320" y="79"/>
                    <a:pt x="320" y="79"/>
                  </a:cubicBezTo>
                  <a:cubicBezTo>
                    <a:pt x="319" y="80"/>
                    <a:pt x="317" y="81"/>
                    <a:pt x="314" y="80"/>
                  </a:cubicBezTo>
                  <a:cubicBezTo>
                    <a:pt x="314" y="80"/>
                    <a:pt x="313" y="79"/>
                    <a:pt x="312" y="80"/>
                  </a:cubicBezTo>
                  <a:cubicBezTo>
                    <a:pt x="312" y="79"/>
                    <a:pt x="311" y="79"/>
                    <a:pt x="311" y="78"/>
                  </a:cubicBezTo>
                  <a:cubicBezTo>
                    <a:pt x="308" y="78"/>
                    <a:pt x="306" y="77"/>
                    <a:pt x="303" y="76"/>
                  </a:cubicBezTo>
                  <a:cubicBezTo>
                    <a:pt x="303" y="75"/>
                    <a:pt x="302" y="75"/>
                    <a:pt x="302" y="74"/>
                  </a:cubicBezTo>
                  <a:cubicBezTo>
                    <a:pt x="301" y="74"/>
                    <a:pt x="301" y="73"/>
                    <a:pt x="300" y="73"/>
                  </a:cubicBezTo>
                  <a:cubicBezTo>
                    <a:pt x="301" y="71"/>
                    <a:pt x="299" y="70"/>
                    <a:pt x="299" y="68"/>
                  </a:cubicBezTo>
                  <a:cubicBezTo>
                    <a:pt x="299" y="68"/>
                    <a:pt x="298" y="68"/>
                    <a:pt x="298" y="68"/>
                  </a:cubicBezTo>
                  <a:cubicBezTo>
                    <a:pt x="298" y="68"/>
                    <a:pt x="297" y="68"/>
                    <a:pt x="296" y="68"/>
                  </a:cubicBezTo>
                  <a:cubicBezTo>
                    <a:pt x="296" y="67"/>
                    <a:pt x="294" y="67"/>
                    <a:pt x="293" y="66"/>
                  </a:cubicBezTo>
                  <a:cubicBezTo>
                    <a:pt x="292" y="66"/>
                    <a:pt x="291" y="68"/>
                    <a:pt x="291" y="68"/>
                  </a:cubicBezTo>
                  <a:cubicBezTo>
                    <a:pt x="290" y="69"/>
                    <a:pt x="291" y="71"/>
                    <a:pt x="289" y="71"/>
                  </a:cubicBezTo>
                  <a:cubicBezTo>
                    <a:pt x="290" y="72"/>
                    <a:pt x="289" y="72"/>
                    <a:pt x="289" y="73"/>
                  </a:cubicBezTo>
                  <a:cubicBezTo>
                    <a:pt x="287" y="73"/>
                    <a:pt x="286" y="74"/>
                    <a:pt x="286" y="75"/>
                  </a:cubicBezTo>
                  <a:cubicBezTo>
                    <a:pt x="284" y="74"/>
                    <a:pt x="283" y="75"/>
                    <a:pt x="282" y="75"/>
                  </a:cubicBezTo>
                  <a:cubicBezTo>
                    <a:pt x="281" y="75"/>
                    <a:pt x="280" y="76"/>
                    <a:pt x="280" y="75"/>
                  </a:cubicBezTo>
                  <a:cubicBezTo>
                    <a:pt x="278" y="76"/>
                    <a:pt x="276" y="76"/>
                    <a:pt x="275" y="77"/>
                  </a:cubicBezTo>
                  <a:cubicBezTo>
                    <a:pt x="272" y="77"/>
                    <a:pt x="271" y="79"/>
                    <a:pt x="268" y="78"/>
                  </a:cubicBezTo>
                  <a:cubicBezTo>
                    <a:pt x="268" y="78"/>
                    <a:pt x="267" y="78"/>
                    <a:pt x="267" y="79"/>
                  </a:cubicBezTo>
                  <a:cubicBezTo>
                    <a:pt x="264" y="79"/>
                    <a:pt x="264" y="79"/>
                    <a:pt x="264" y="79"/>
                  </a:cubicBezTo>
                  <a:cubicBezTo>
                    <a:pt x="262" y="79"/>
                    <a:pt x="261" y="79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59" y="80"/>
                    <a:pt x="258" y="81"/>
                    <a:pt x="258" y="81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55" y="81"/>
                    <a:pt x="255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2" y="83"/>
                    <a:pt x="252" y="82"/>
                    <a:pt x="251" y="83"/>
                  </a:cubicBezTo>
                  <a:cubicBezTo>
                    <a:pt x="249" y="83"/>
                    <a:pt x="248" y="82"/>
                    <a:pt x="246" y="82"/>
                  </a:cubicBezTo>
                  <a:cubicBezTo>
                    <a:pt x="244" y="82"/>
                    <a:pt x="243" y="83"/>
                    <a:pt x="241" y="83"/>
                  </a:cubicBezTo>
                  <a:cubicBezTo>
                    <a:pt x="241" y="83"/>
                    <a:pt x="240" y="84"/>
                    <a:pt x="240" y="84"/>
                  </a:cubicBezTo>
                  <a:cubicBezTo>
                    <a:pt x="240" y="84"/>
                    <a:pt x="240" y="84"/>
                    <a:pt x="240" y="84"/>
                  </a:cubicBezTo>
                  <a:cubicBezTo>
                    <a:pt x="239" y="83"/>
                    <a:pt x="239" y="84"/>
                    <a:pt x="238" y="85"/>
                  </a:cubicBezTo>
                  <a:cubicBezTo>
                    <a:pt x="238" y="85"/>
                    <a:pt x="237" y="85"/>
                    <a:pt x="237" y="85"/>
                  </a:cubicBezTo>
                  <a:cubicBezTo>
                    <a:pt x="237" y="85"/>
                    <a:pt x="237" y="86"/>
                    <a:pt x="236" y="86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36" y="87"/>
                    <a:pt x="235" y="87"/>
                    <a:pt x="235" y="88"/>
                  </a:cubicBezTo>
                  <a:cubicBezTo>
                    <a:pt x="235" y="88"/>
                    <a:pt x="235" y="88"/>
                    <a:pt x="235" y="88"/>
                  </a:cubicBezTo>
                  <a:cubicBezTo>
                    <a:pt x="234" y="88"/>
                    <a:pt x="233" y="89"/>
                    <a:pt x="232" y="90"/>
                  </a:cubicBezTo>
                  <a:cubicBezTo>
                    <a:pt x="232" y="90"/>
                    <a:pt x="232" y="90"/>
                    <a:pt x="232" y="90"/>
                  </a:cubicBezTo>
                  <a:cubicBezTo>
                    <a:pt x="232" y="90"/>
                    <a:pt x="232" y="90"/>
                    <a:pt x="232" y="91"/>
                  </a:cubicBezTo>
                  <a:cubicBezTo>
                    <a:pt x="230" y="91"/>
                    <a:pt x="230" y="92"/>
                    <a:pt x="229" y="93"/>
                  </a:cubicBezTo>
                  <a:cubicBezTo>
                    <a:pt x="228" y="93"/>
                    <a:pt x="228" y="93"/>
                    <a:pt x="227" y="94"/>
                  </a:cubicBezTo>
                  <a:cubicBezTo>
                    <a:pt x="226" y="94"/>
                    <a:pt x="226" y="94"/>
                    <a:pt x="225" y="95"/>
                  </a:cubicBezTo>
                  <a:cubicBezTo>
                    <a:pt x="224" y="95"/>
                    <a:pt x="223" y="96"/>
                    <a:pt x="222" y="96"/>
                  </a:cubicBezTo>
                  <a:cubicBezTo>
                    <a:pt x="220" y="96"/>
                    <a:pt x="220" y="98"/>
                    <a:pt x="218" y="98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16" y="99"/>
                    <a:pt x="216" y="101"/>
                    <a:pt x="214" y="102"/>
                  </a:cubicBezTo>
                  <a:cubicBezTo>
                    <a:pt x="213" y="103"/>
                    <a:pt x="213" y="105"/>
                    <a:pt x="211" y="105"/>
                  </a:cubicBezTo>
                  <a:cubicBezTo>
                    <a:pt x="211" y="105"/>
                    <a:pt x="210" y="105"/>
                    <a:pt x="210" y="105"/>
                  </a:cubicBezTo>
                  <a:cubicBezTo>
                    <a:pt x="210" y="105"/>
                    <a:pt x="210" y="105"/>
                    <a:pt x="210" y="105"/>
                  </a:cubicBezTo>
                  <a:cubicBezTo>
                    <a:pt x="210" y="107"/>
                    <a:pt x="209" y="107"/>
                    <a:pt x="209" y="108"/>
                  </a:cubicBezTo>
                  <a:cubicBezTo>
                    <a:pt x="209" y="108"/>
                    <a:pt x="209" y="108"/>
                    <a:pt x="209" y="108"/>
                  </a:cubicBezTo>
                  <a:cubicBezTo>
                    <a:pt x="208" y="108"/>
                    <a:pt x="208" y="108"/>
                    <a:pt x="208" y="108"/>
                  </a:cubicBezTo>
                  <a:cubicBezTo>
                    <a:pt x="208" y="108"/>
                    <a:pt x="208" y="109"/>
                    <a:pt x="208" y="109"/>
                  </a:cubicBezTo>
                  <a:cubicBezTo>
                    <a:pt x="207" y="109"/>
                    <a:pt x="206" y="110"/>
                    <a:pt x="206" y="112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204" y="113"/>
                    <a:pt x="203" y="113"/>
                    <a:pt x="202" y="115"/>
                  </a:cubicBezTo>
                  <a:cubicBezTo>
                    <a:pt x="201" y="115"/>
                    <a:pt x="201" y="116"/>
                    <a:pt x="200" y="116"/>
                  </a:cubicBezTo>
                  <a:cubicBezTo>
                    <a:pt x="198" y="117"/>
                    <a:pt x="197" y="120"/>
                    <a:pt x="195" y="121"/>
                  </a:cubicBezTo>
                  <a:cubicBezTo>
                    <a:pt x="195" y="122"/>
                    <a:pt x="194" y="123"/>
                    <a:pt x="193" y="125"/>
                  </a:cubicBezTo>
                  <a:cubicBezTo>
                    <a:pt x="192" y="125"/>
                    <a:pt x="191" y="126"/>
                    <a:pt x="190" y="126"/>
                  </a:cubicBezTo>
                  <a:cubicBezTo>
                    <a:pt x="190" y="127"/>
                    <a:pt x="189" y="128"/>
                    <a:pt x="188" y="128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86" y="129"/>
                    <a:pt x="187" y="131"/>
                    <a:pt x="185" y="130"/>
                  </a:cubicBezTo>
                  <a:cubicBezTo>
                    <a:pt x="185" y="131"/>
                    <a:pt x="184" y="131"/>
                    <a:pt x="183" y="132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3" y="135"/>
                    <a:pt x="185" y="134"/>
                    <a:pt x="185" y="137"/>
                  </a:cubicBezTo>
                  <a:cubicBezTo>
                    <a:pt x="185" y="139"/>
                    <a:pt x="183" y="140"/>
                    <a:pt x="182" y="142"/>
                  </a:cubicBezTo>
                  <a:cubicBezTo>
                    <a:pt x="182" y="142"/>
                    <a:pt x="182" y="142"/>
                    <a:pt x="181" y="142"/>
                  </a:cubicBezTo>
                  <a:cubicBezTo>
                    <a:pt x="181" y="143"/>
                    <a:pt x="181" y="143"/>
                    <a:pt x="181" y="143"/>
                  </a:cubicBezTo>
                  <a:cubicBezTo>
                    <a:pt x="179" y="144"/>
                    <a:pt x="176" y="144"/>
                    <a:pt x="175" y="146"/>
                  </a:cubicBezTo>
                  <a:cubicBezTo>
                    <a:pt x="175" y="146"/>
                    <a:pt x="174" y="146"/>
                    <a:pt x="174" y="146"/>
                  </a:cubicBezTo>
                  <a:cubicBezTo>
                    <a:pt x="174" y="147"/>
                    <a:pt x="174" y="147"/>
                    <a:pt x="173" y="147"/>
                  </a:cubicBezTo>
                  <a:cubicBezTo>
                    <a:pt x="171" y="147"/>
                    <a:pt x="169" y="147"/>
                    <a:pt x="168" y="148"/>
                  </a:cubicBezTo>
                  <a:cubicBezTo>
                    <a:pt x="164" y="147"/>
                    <a:pt x="159" y="147"/>
                    <a:pt x="154" y="147"/>
                  </a:cubicBezTo>
                  <a:cubicBezTo>
                    <a:pt x="154" y="146"/>
                    <a:pt x="153" y="146"/>
                    <a:pt x="153" y="146"/>
                  </a:cubicBezTo>
                  <a:cubicBezTo>
                    <a:pt x="153" y="146"/>
                    <a:pt x="153" y="146"/>
                    <a:pt x="152" y="146"/>
                  </a:cubicBezTo>
                  <a:cubicBezTo>
                    <a:pt x="152" y="145"/>
                    <a:pt x="150" y="146"/>
                    <a:pt x="149" y="145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8" y="145"/>
                    <a:pt x="148" y="145"/>
                    <a:pt x="147" y="145"/>
                  </a:cubicBezTo>
                  <a:cubicBezTo>
                    <a:pt x="146" y="146"/>
                    <a:pt x="146" y="148"/>
                    <a:pt x="144" y="149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42" y="150"/>
                    <a:pt x="141" y="150"/>
                    <a:pt x="141" y="151"/>
                  </a:cubicBezTo>
                  <a:cubicBezTo>
                    <a:pt x="139" y="151"/>
                    <a:pt x="138" y="152"/>
                    <a:pt x="136" y="152"/>
                  </a:cubicBezTo>
                  <a:cubicBezTo>
                    <a:pt x="134" y="152"/>
                    <a:pt x="132" y="153"/>
                    <a:pt x="130" y="153"/>
                  </a:cubicBezTo>
                  <a:cubicBezTo>
                    <a:pt x="121" y="153"/>
                    <a:pt x="121" y="153"/>
                    <a:pt x="121" y="153"/>
                  </a:cubicBezTo>
                  <a:cubicBezTo>
                    <a:pt x="121" y="153"/>
                    <a:pt x="121" y="153"/>
                    <a:pt x="121" y="153"/>
                  </a:cubicBezTo>
                  <a:cubicBezTo>
                    <a:pt x="117" y="152"/>
                    <a:pt x="114" y="153"/>
                    <a:pt x="112" y="154"/>
                  </a:cubicBezTo>
                  <a:cubicBezTo>
                    <a:pt x="112" y="154"/>
                    <a:pt x="112" y="155"/>
                    <a:pt x="111" y="155"/>
                  </a:cubicBezTo>
                  <a:cubicBezTo>
                    <a:pt x="111" y="155"/>
                    <a:pt x="111" y="155"/>
                    <a:pt x="111" y="155"/>
                  </a:cubicBezTo>
                  <a:cubicBezTo>
                    <a:pt x="111" y="155"/>
                    <a:pt x="111" y="156"/>
                    <a:pt x="111" y="156"/>
                  </a:cubicBezTo>
                  <a:cubicBezTo>
                    <a:pt x="110" y="157"/>
                    <a:pt x="108" y="157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9" y="162"/>
                    <a:pt x="108" y="163"/>
                    <a:pt x="108" y="167"/>
                  </a:cubicBezTo>
                  <a:cubicBezTo>
                    <a:pt x="110" y="167"/>
                    <a:pt x="110" y="170"/>
                    <a:pt x="112" y="169"/>
                  </a:cubicBezTo>
                  <a:cubicBezTo>
                    <a:pt x="112" y="171"/>
                    <a:pt x="114" y="170"/>
                    <a:pt x="114" y="171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7" y="171"/>
                    <a:pt x="117" y="172"/>
                    <a:pt x="117" y="172"/>
                  </a:cubicBezTo>
                  <a:cubicBezTo>
                    <a:pt x="117" y="173"/>
                    <a:pt x="119" y="173"/>
                    <a:pt x="120" y="173"/>
                  </a:cubicBezTo>
                  <a:cubicBezTo>
                    <a:pt x="120" y="173"/>
                    <a:pt x="121" y="173"/>
                    <a:pt x="121" y="174"/>
                  </a:cubicBezTo>
                  <a:cubicBezTo>
                    <a:pt x="121" y="174"/>
                    <a:pt x="121" y="174"/>
                    <a:pt x="122" y="174"/>
                  </a:cubicBezTo>
                  <a:cubicBezTo>
                    <a:pt x="122" y="175"/>
                    <a:pt x="123" y="175"/>
                    <a:pt x="124" y="175"/>
                  </a:cubicBezTo>
                  <a:cubicBezTo>
                    <a:pt x="124" y="176"/>
                    <a:pt x="123" y="175"/>
                    <a:pt x="123" y="176"/>
                  </a:cubicBezTo>
                  <a:cubicBezTo>
                    <a:pt x="123" y="176"/>
                    <a:pt x="123" y="176"/>
                    <a:pt x="122" y="176"/>
                  </a:cubicBezTo>
                  <a:cubicBezTo>
                    <a:pt x="121" y="177"/>
                    <a:pt x="121" y="178"/>
                    <a:pt x="120" y="178"/>
                  </a:cubicBezTo>
                  <a:cubicBezTo>
                    <a:pt x="120" y="178"/>
                    <a:pt x="120" y="179"/>
                    <a:pt x="119" y="178"/>
                  </a:cubicBezTo>
                  <a:cubicBezTo>
                    <a:pt x="119" y="178"/>
                    <a:pt x="118" y="178"/>
                    <a:pt x="118" y="178"/>
                  </a:cubicBezTo>
                  <a:cubicBezTo>
                    <a:pt x="118" y="179"/>
                    <a:pt x="118" y="179"/>
                    <a:pt x="117" y="179"/>
                  </a:cubicBezTo>
                  <a:cubicBezTo>
                    <a:pt x="115" y="179"/>
                    <a:pt x="114" y="180"/>
                    <a:pt x="112" y="181"/>
                  </a:cubicBezTo>
                  <a:cubicBezTo>
                    <a:pt x="112" y="181"/>
                    <a:pt x="112" y="181"/>
                    <a:pt x="111" y="181"/>
                  </a:cubicBezTo>
                  <a:cubicBezTo>
                    <a:pt x="108" y="181"/>
                    <a:pt x="110" y="185"/>
                    <a:pt x="106" y="184"/>
                  </a:cubicBezTo>
                  <a:cubicBezTo>
                    <a:pt x="106" y="184"/>
                    <a:pt x="106" y="185"/>
                    <a:pt x="106" y="185"/>
                  </a:cubicBezTo>
                  <a:cubicBezTo>
                    <a:pt x="105" y="186"/>
                    <a:pt x="104" y="187"/>
                    <a:pt x="104" y="189"/>
                  </a:cubicBezTo>
                  <a:cubicBezTo>
                    <a:pt x="104" y="190"/>
                    <a:pt x="105" y="190"/>
                    <a:pt x="105" y="190"/>
                  </a:cubicBezTo>
                  <a:cubicBezTo>
                    <a:pt x="106" y="190"/>
                    <a:pt x="107" y="190"/>
                    <a:pt x="107" y="191"/>
                  </a:cubicBezTo>
                  <a:cubicBezTo>
                    <a:pt x="110" y="191"/>
                    <a:pt x="112" y="190"/>
                    <a:pt x="114" y="190"/>
                  </a:cubicBezTo>
                  <a:cubicBezTo>
                    <a:pt x="116" y="189"/>
                    <a:pt x="116" y="190"/>
                    <a:pt x="117" y="190"/>
                  </a:cubicBezTo>
                  <a:cubicBezTo>
                    <a:pt x="118" y="189"/>
                    <a:pt x="118" y="191"/>
                    <a:pt x="119" y="190"/>
                  </a:cubicBezTo>
                  <a:cubicBezTo>
                    <a:pt x="119" y="191"/>
                    <a:pt x="118" y="191"/>
                    <a:pt x="117" y="191"/>
                  </a:cubicBezTo>
                  <a:cubicBezTo>
                    <a:pt x="116" y="191"/>
                    <a:pt x="117" y="192"/>
                    <a:pt x="116" y="192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5" y="194"/>
                    <a:pt x="115" y="195"/>
                    <a:pt x="114" y="195"/>
                  </a:cubicBezTo>
                  <a:cubicBezTo>
                    <a:pt x="114" y="195"/>
                    <a:pt x="113" y="195"/>
                    <a:pt x="113" y="196"/>
                  </a:cubicBezTo>
                  <a:cubicBezTo>
                    <a:pt x="111" y="196"/>
                    <a:pt x="111" y="195"/>
                    <a:pt x="108" y="195"/>
                  </a:cubicBezTo>
                  <a:cubicBezTo>
                    <a:pt x="106" y="195"/>
                    <a:pt x="105" y="195"/>
                    <a:pt x="104" y="194"/>
                  </a:cubicBezTo>
                  <a:cubicBezTo>
                    <a:pt x="102" y="194"/>
                    <a:pt x="103" y="196"/>
                    <a:pt x="101" y="196"/>
                  </a:cubicBezTo>
                  <a:cubicBezTo>
                    <a:pt x="99" y="196"/>
                    <a:pt x="96" y="195"/>
                    <a:pt x="94" y="196"/>
                  </a:cubicBezTo>
                  <a:cubicBezTo>
                    <a:pt x="94" y="196"/>
                    <a:pt x="94" y="196"/>
                    <a:pt x="94" y="197"/>
                  </a:cubicBezTo>
                  <a:cubicBezTo>
                    <a:pt x="93" y="197"/>
                    <a:pt x="92" y="196"/>
                    <a:pt x="91" y="197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89" y="198"/>
                    <a:pt x="88" y="197"/>
                    <a:pt x="87" y="198"/>
                  </a:cubicBezTo>
                  <a:cubicBezTo>
                    <a:pt x="87" y="198"/>
                    <a:pt x="86" y="198"/>
                    <a:pt x="86" y="198"/>
                  </a:cubicBezTo>
                  <a:cubicBezTo>
                    <a:pt x="85" y="198"/>
                    <a:pt x="84" y="199"/>
                    <a:pt x="84" y="200"/>
                  </a:cubicBezTo>
                  <a:cubicBezTo>
                    <a:pt x="81" y="200"/>
                    <a:pt x="80" y="202"/>
                    <a:pt x="78" y="201"/>
                  </a:cubicBezTo>
                  <a:cubicBezTo>
                    <a:pt x="77" y="200"/>
                    <a:pt x="78" y="200"/>
                    <a:pt x="78" y="199"/>
                  </a:cubicBezTo>
                  <a:cubicBezTo>
                    <a:pt x="78" y="198"/>
                    <a:pt x="80" y="198"/>
                    <a:pt x="80" y="197"/>
                  </a:cubicBezTo>
                  <a:cubicBezTo>
                    <a:pt x="80" y="195"/>
                    <a:pt x="78" y="196"/>
                    <a:pt x="76" y="196"/>
                  </a:cubicBezTo>
                  <a:cubicBezTo>
                    <a:pt x="75" y="196"/>
                    <a:pt x="72" y="195"/>
                    <a:pt x="72" y="197"/>
                  </a:cubicBezTo>
                  <a:cubicBezTo>
                    <a:pt x="71" y="197"/>
                    <a:pt x="70" y="196"/>
                    <a:pt x="69" y="196"/>
                  </a:cubicBezTo>
                  <a:cubicBezTo>
                    <a:pt x="68" y="196"/>
                    <a:pt x="68" y="197"/>
                    <a:pt x="67" y="197"/>
                  </a:cubicBezTo>
                  <a:cubicBezTo>
                    <a:pt x="66" y="199"/>
                    <a:pt x="68" y="199"/>
                    <a:pt x="68" y="200"/>
                  </a:cubicBezTo>
                  <a:cubicBezTo>
                    <a:pt x="69" y="201"/>
                    <a:pt x="70" y="201"/>
                    <a:pt x="71" y="201"/>
                  </a:cubicBezTo>
                  <a:cubicBezTo>
                    <a:pt x="71" y="202"/>
                    <a:pt x="72" y="202"/>
                    <a:pt x="73" y="202"/>
                  </a:cubicBezTo>
                  <a:cubicBezTo>
                    <a:pt x="73" y="202"/>
                    <a:pt x="73" y="203"/>
                    <a:pt x="74" y="203"/>
                  </a:cubicBezTo>
                  <a:cubicBezTo>
                    <a:pt x="73" y="206"/>
                    <a:pt x="69" y="206"/>
                    <a:pt x="65" y="206"/>
                  </a:cubicBezTo>
                  <a:cubicBezTo>
                    <a:pt x="65" y="207"/>
                    <a:pt x="63" y="207"/>
                    <a:pt x="63" y="208"/>
                  </a:cubicBezTo>
                  <a:cubicBezTo>
                    <a:pt x="61" y="207"/>
                    <a:pt x="60" y="206"/>
                    <a:pt x="58" y="206"/>
                  </a:cubicBezTo>
                  <a:cubicBezTo>
                    <a:pt x="58" y="206"/>
                    <a:pt x="57" y="206"/>
                    <a:pt x="57" y="206"/>
                  </a:cubicBezTo>
                  <a:cubicBezTo>
                    <a:pt x="57" y="205"/>
                    <a:pt x="57" y="205"/>
                    <a:pt x="57" y="205"/>
                  </a:cubicBezTo>
                  <a:cubicBezTo>
                    <a:pt x="57" y="205"/>
                    <a:pt x="57" y="204"/>
                    <a:pt x="57" y="204"/>
                  </a:cubicBezTo>
                  <a:cubicBezTo>
                    <a:pt x="56" y="204"/>
                    <a:pt x="56" y="203"/>
                    <a:pt x="55" y="202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4" y="202"/>
                    <a:pt x="54" y="202"/>
                    <a:pt x="54" y="202"/>
                  </a:cubicBezTo>
                  <a:cubicBezTo>
                    <a:pt x="53" y="201"/>
                    <a:pt x="53" y="203"/>
                    <a:pt x="52" y="203"/>
                  </a:cubicBezTo>
                  <a:cubicBezTo>
                    <a:pt x="51" y="203"/>
                    <a:pt x="51" y="203"/>
                    <a:pt x="51" y="203"/>
                  </a:cubicBezTo>
                  <a:cubicBezTo>
                    <a:pt x="51" y="203"/>
                    <a:pt x="51" y="203"/>
                    <a:pt x="51" y="204"/>
                  </a:cubicBezTo>
                  <a:cubicBezTo>
                    <a:pt x="49" y="203"/>
                    <a:pt x="48" y="204"/>
                    <a:pt x="48" y="204"/>
                  </a:cubicBezTo>
                  <a:cubicBezTo>
                    <a:pt x="47" y="204"/>
                    <a:pt x="47" y="205"/>
                    <a:pt x="47" y="205"/>
                  </a:cubicBezTo>
                  <a:cubicBezTo>
                    <a:pt x="47" y="205"/>
                    <a:pt x="47" y="205"/>
                    <a:pt x="47" y="205"/>
                  </a:cubicBezTo>
                  <a:cubicBezTo>
                    <a:pt x="46" y="206"/>
                    <a:pt x="46" y="208"/>
                    <a:pt x="44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41" y="207"/>
                    <a:pt x="40" y="209"/>
                    <a:pt x="36" y="208"/>
                  </a:cubicBezTo>
                  <a:cubicBezTo>
                    <a:pt x="35" y="209"/>
                    <a:pt x="34" y="210"/>
                    <a:pt x="34" y="212"/>
                  </a:cubicBezTo>
                  <a:cubicBezTo>
                    <a:pt x="33" y="214"/>
                    <a:pt x="32" y="215"/>
                    <a:pt x="31" y="216"/>
                  </a:cubicBezTo>
                  <a:cubicBezTo>
                    <a:pt x="31" y="217"/>
                    <a:pt x="30" y="218"/>
                    <a:pt x="29" y="218"/>
                  </a:cubicBezTo>
                  <a:cubicBezTo>
                    <a:pt x="29" y="219"/>
                    <a:pt x="29" y="218"/>
                    <a:pt x="27" y="221"/>
                  </a:cubicBezTo>
                  <a:cubicBezTo>
                    <a:pt x="27" y="221"/>
                    <a:pt x="27" y="221"/>
                    <a:pt x="26" y="222"/>
                  </a:cubicBezTo>
                  <a:cubicBezTo>
                    <a:pt x="25" y="225"/>
                    <a:pt x="25" y="224"/>
                    <a:pt x="25" y="226"/>
                  </a:cubicBezTo>
                  <a:cubicBezTo>
                    <a:pt x="24" y="227"/>
                    <a:pt x="22" y="228"/>
                    <a:pt x="23" y="230"/>
                  </a:cubicBezTo>
                  <a:cubicBezTo>
                    <a:pt x="20" y="229"/>
                    <a:pt x="21" y="233"/>
                    <a:pt x="19" y="233"/>
                  </a:cubicBezTo>
                  <a:cubicBezTo>
                    <a:pt x="19" y="234"/>
                    <a:pt x="19" y="235"/>
                    <a:pt x="18" y="235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9" y="243"/>
                    <a:pt x="21" y="245"/>
                    <a:pt x="20" y="249"/>
                  </a:cubicBezTo>
                  <a:cubicBezTo>
                    <a:pt x="20" y="250"/>
                    <a:pt x="20" y="250"/>
                    <a:pt x="20" y="251"/>
                  </a:cubicBezTo>
                  <a:cubicBezTo>
                    <a:pt x="19" y="252"/>
                    <a:pt x="20" y="252"/>
                    <a:pt x="19" y="252"/>
                  </a:cubicBezTo>
                  <a:cubicBezTo>
                    <a:pt x="19" y="254"/>
                    <a:pt x="18" y="254"/>
                    <a:pt x="18" y="256"/>
                  </a:cubicBezTo>
                  <a:cubicBezTo>
                    <a:pt x="19" y="259"/>
                    <a:pt x="23" y="256"/>
                    <a:pt x="26" y="256"/>
                  </a:cubicBezTo>
                  <a:cubicBezTo>
                    <a:pt x="27" y="256"/>
                    <a:pt x="29" y="255"/>
                    <a:pt x="30" y="254"/>
                  </a:cubicBezTo>
                  <a:cubicBezTo>
                    <a:pt x="30" y="254"/>
                    <a:pt x="30" y="254"/>
                    <a:pt x="31" y="254"/>
                  </a:cubicBezTo>
                  <a:cubicBezTo>
                    <a:pt x="32" y="253"/>
                    <a:pt x="33" y="252"/>
                    <a:pt x="34" y="252"/>
                  </a:cubicBezTo>
                  <a:cubicBezTo>
                    <a:pt x="35" y="251"/>
                    <a:pt x="35" y="251"/>
                    <a:pt x="36" y="251"/>
                  </a:cubicBezTo>
                  <a:cubicBezTo>
                    <a:pt x="37" y="250"/>
                    <a:pt x="38" y="250"/>
                    <a:pt x="38" y="250"/>
                  </a:cubicBezTo>
                  <a:cubicBezTo>
                    <a:pt x="39" y="250"/>
                    <a:pt x="39" y="249"/>
                    <a:pt x="39" y="249"/>
                  </a:cubicBezTo>
                  <a:cubicBezTo>
                    <a:pt x="40" y="249"/>
                    <a:pt x="41" y="249"/>
                    <a:pt x="41" y="250"/>
                  </a:cubicBezTo>
                  <a:cubicBezTo>
                    <a:pt x="42" y="249"/>
                    <a:pt x="42" y="249"/>
                    <a:pt x="43" y="249"/>
                  </a:cubicBezTo>
                  <a:cubicBezTo>
                    <a:pt x="46" y="249"/>
                    <a:pt x="46" y="245"/>
                    <a:pt x="49" y="246"/>
                  </a:cubicBezTo>
                  <a:cubicBezTo>
                    <a:pt x="49" y="247"/>
                    <a:pt x="50" y="250"/>
                    <a:pt x="48" y="250"/>
                  </a:cubicBezTo>
                  <a:cubicBezTo>
                    <a:pt x="47" y="251"/>
                    <a:pt x="46" y="251"/>
                    <a:pt x="45" y="252"/>
                  </a:cubicBezTo>
                  <a:cubicBezTo>
                    <a:pt x="46" y="254"/>
                    <a:pt x="44" y="254"/>
                    <a:pt x="44" y="256"/>
                  </a:cubicBezTo>
                  <a:cubicBezTo>
                    <a:pt x="43" y="256"/>
                    <a:pt x="43" y="258"/>
                    <a:pt x="41" y="258"/>
                  </a:cubicBezTo>
                  <a:cubicBezTo>
                    <a:pt x="41" y="258"/>
                    <a:pt x="41" y="259"/>
                    <a:pt x="41" y="259"/>
                  </a:cubicBezTo>
                  <a:cubicBezTo>
                    <a:pt x="41" y="259"/>
                    <a:pt x="39" y="260"/>
                    <a:pt x="39" y="260"/>
                  </a:cubicBezTo>
                  <a:cubicBezTo>
                    <a:pt x="39" y="260"/>
                    <a:pt x="41" y="263"/>
                    <a:pt x="42" y="263"/>
                  </a:cubicBezTo>
                  <a:cubicBezTo>
                    <a:pt x="43" y="263"/>
                    <a:pt x="43" y="263"/>
                    <a:pt x="44" y="263"/>
                  </a:cubicBezTo>
                  <a:cubicBezTo>
                    <a:pt x="44" y="263"/>
                    <a:pt x="45" y="264"/>
                    <a:pt x="45" y="264"/>
                  </a:cubicBezTo>
                  <a:cubicBezTo>
                    <a:pt x="45" y="264"/>
                    <a:pt x="45" y="264"/>
                    <a:pt x="45" y="264"/>
                  </a:cubicBezTo>
                  <a:cubicBezTo>
                    <a:pt x="46" y="265"/>
                    <a:pt x="47" y="265"/>
                    <a:pt x="48" y="266"/>
                  </a:cubicBezTo>
                  <a:cubicBezTo>
                    <a:pt x="48" y="266"/>
                    <a:pt x="48" y="266"/>
                    <a:pt x="48" y="266"/>
                  </a:cubicBezTo>
                  <a:cubicBezTo>
                    <a:pt x="48" y="266"/>
                    <a:pt x="48" y="267"/>
                    <a:pt x="48" y="267"/>
                  </a:cubicBezTo>
                  <a:cubicBezTo>
                    <a:pt x="49" y="267"/>
                    <a:pt x="49" y="267"/>
                    <a:pt x="49" y="268"/>
                  </a:cubicBezTo>
                  <a:cubicBezTo>
                    <a:pt x="49" y="268"/>
                    <a:pt x="49" y="268"/>
                    <a:pt x="50" y="268"/>
                  </a:cubicBezTo>
                  <a:cubicBezTo>
                    <a:pt x="50" y="269"/>
                    <a:pt x="49" y="269"/>
                    <a:pt x="49" y="270"/>
                  </a:cubicBezTo>
                  <a:cubicBezTo>
                    <a:pt x="49" y="270"/>
                    <a:pt x="49" y="271"/>
                    <a:pt x="48" y="270"/>
                  </a:cubicBezTo>
                  <a:cubicBezTo>
                    <a:pt x="48" y="273"/>
                    <a:pt x="49" y="272"/>
                    <a:pt x="49" y="275"/>
                  </a:cubicBezTo>
                  <a:cubicBezTo>
                    <a:pt x="49" y="275"/>
                    <a:pt x="50" y="275"/>
                    <a:pt x="50" y="275"/>
                  </a:cubicBezTo>
                  <a:cubicBezTo>
                    <a:pt x="50" y="276"/>
                    <a:pt x="50" y="276"/>
                    <a:pt x="50" y="277"/>
                  </a:cubicBezTo>
                  <a:cubicBezTo>
                    <a:pt x="53" y="277"/>
                    <a:pt x="54" y="276"/>
                    <a:pt x="57" y="276"/>
                  </a:cubicBezTo>
                  <a:cubicBezTo>
                    <a:pt x="57" y="277"/>
                    <a:pt x="56" y="278"/>
                    <a:pt x="55" y="278"/>
                  </a:cubicBezTo>
                  <a:cubicBezTo>
                    <a:pt x="55" y="279"/>
                    <a:pt x="55" y="280"/>
                    <a:pt x="54" y="280"/>
                  </a:cubicBezTo>
                  <a:cubicBezTo>
                    <a:pt x="54" y="281"/>
                    <a:pt x="54" y="282"/>
                    <a:pt x="54" y="284"/>
                  </a:cubicBezTo>
                  <a:cubicBezTo>
                    <a:pt x="51" y="283"/>
                    <a:pt x="51" y="285"/>
                    <a:pt x="49" y="284"/>
                  </a:cubicBezTo>
                  <a:cubicBezTo>
                    <a:pt x="49" y="285"/>
                    <a:pt x="49" y="285"/>
                    <a:pt x="49" y="286"/>
                  </a:cubicBezTo>
                  <a:cubicBezTo>
                    <a:pt x="49" y="286"/>
                    <a:pt x="48" y="286"/>
                    <a:pt x="48" y="287"/>
                  </a:cubicBezTo>
                  <a:cubicBezTo>
                    <a:pt x="48" y="288"/>
                    <a:pt x="49" y="288"/>
                    <a:pt x="49" y="289"/>
                  </a:cubicBezTo>
                  <a:cubicBezTo>
                    <a:pt x="49" y="290"/>
                    <a:pt x="50" y="290"/>
                    <a:pt x="51" y="290"/>
                  </a:cubicBezTo>
                  <a:cubicBezTo>
                    <a:pt x="51" y="290"/>
                    <a:pt x="51" y="291"/>
                    <a:pt x="52" y="291"/>
                  </a:cubicBezTo>
                  <a:cubicBezTo>
                    <a:pt x="52" y="291"/>
                    <a:pt x="52" y="291"/>
                    <a:pt x="52" y="291"/>
                  </a:cubicBezTo>
                  <a:cubicBezTo>
                    <a:pt x="53" y="292"/>
                    <a:pt x="54" y="293"/>
                    <a:pt x="55" y="294"/>
                  </a:cubicBezTo>
                  <a:cubicBezTo>
                    <a:pt x="56" y="294"/>
                    <a:pt x="56" y="297"/>
                    <a:pt x="57" y="298"/>
                  </a:cubicBezTo>
                  <a:cubicBezTo>
                    <a:pt x="58" y="298"/>
                    <a:pt x="59" y="298"/>
                    <a:pt x="60" y="298"/>
                  </a:cubicBezTo>
                  <a:cubicBezTo>
                    <a:pt x="60" y="297"/>
                    <a:pt x="62" y="297"/>
                    <a:pt x="63" y="297"/>
                  </a:cubicBezTo>
                  <a:cubicBezTo>
                    <a:pt x="63" y="296"/>
                    <a:pt x="65" y="296"/>
                    <a:pt x="65" y="297"/>
                  </a:cubicBezTo>
                  <a:cubicBezTo>
                    <a:pt x="64" y="298"/>
                    <a:pt x="62" y="298"/>
                    <a:pt x="60" y="298"/>
                  </a:cubicBezTo>
                  <a:cubicBezTo>
                    <a:pt x="60" y="298"/>
                    <a:pt x="59" y="298"/>
                    <a:pt x="59" y="298"/>
                  </a:cubicBezTo>
                  <a:cubicBezTo>
                    <a:pt x="58" y="299"/>
                    <a:pt x="57" y="299"/>
                    <a:pt x="56" y="299"/>
                  </a:cubicBezTo>
                  <a:cubicBezTo>
                    <a:pt x="56" y="299"/>
                    <a:pt x="56" y="300"/>
                    <a:pt x="55" y="300"/>
                  </a:cubicBezTo>
                  <a:cubicBezTo>
                    <a:pt x="55" y="300"/>
                    <a:pt x="55" y="300"/>
                    <a:pt x="55" y="300"/>
                  </a:cubicBezTo>
                  <a:cubicBezTo>
                    <a:pt x="54" y="300"/>
                    <a:pt x="54" y="300"/>
                    <a:pt x="54" y="300"/>
                  </a:cubicBezTo>
                  <a:cubicBezTo>
                    <a:pt x="53" y="300"/>
                    <a:pt x="53" y="300"/>
                    <a:pt x="52" y="300"/>
                  </a:cubicBezTo>
                  <a:cubicBezTo>
                    <a:pt x="51" y="300"/>
                    <a:pt x="51" y="300"/>
                    <a:pt x="51" y="299"/>
                  </a:cubicBezTo>
                  <a:cubicBezTo>
                    <a:pt x="51" y="299"/>
                    <a:pt x="51" y="299"/>
                    <a:pt x="50" y="299"/>
                  </a:cubicBezTo>
                  <a:cubicBezTo>
                    <a:pt x="50" y="299"/>
                    <a:pt x="50" y="300"/>
                    <a:pt x="50" y="300"/>
                  </a:cubicBezTo>
                  <a:cubicBezTo>
                    <a:pt x="50" y="301"/>
                    <a:pt x="50" y="302"/>
                    <a:pt x="50" y="304"/>
                  </a:cubicBezTo>
                  <a:cubicBezTo>
                    <a:pt x="47" y="304"/>
                    <a:pt x="49" y="300"/>
                    <a:pt x="47" y="300"/>
                  </a:cubicBezTo>
                  <a:cubicBezTo>
                    <a:pt x="47" y="299"/>
                    <a:pt x="48" y="298"/>
                    <a:pt x="48" y="297"/>
                  </a:cubicBezTo>
                  <a:cubicBezTo>
                    <a:pt x="47" y="296"/>
                    <a:pt x="47" y="296"/>
                    <a:pt x="47" y="295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46" y="294"/>
                    <a:pt x="45" y="294"/>
                    <a:pt x="45" y="293"/>
                  </a:cubicBezTo>
                  <a:cubicBezTo>
                    <a:pt x="44" y="293"/>
                    <a:pt x="44" y="293"/>
                    <a:pt x="44" y="292"/>
                  </a:cubicBezTo>
                  <a:cubicBezTo>
                    <a:pt x="44" y="292"/>
                    <a:pt x="43" y="292"/>
                    <a:pt x="43" y="291"/>
                  </a:cubicBezTo>
                  <a:cubicBezTo>
                    <a:pt x="42" y="290"/>
                    <a:pt x="41" y="289"/>
                    <a:pt x="38" y="289"/>
                  </a:cubicBezTo>
                  <a:cubicBezTo>
                    <a:pt x="37" y="289"/>
                    <a:pt x="37" y="290"/>
                    <a:pt x="36" y="290"/>
                  </a:cubicBezTo>
                  <a:cubicBezTo>
                    <a:pt x="36" y="291"/>
                    <a:pt x="36" y="292"/>
                    <a:pt x="36" y="293"/>
                  </a:cubicBezTo>
                  <a:cubicBezTo>
                    <a:pt x="37" y="294"/>
                    <a:pt x="37" y="295"/>
                    <a:pt x="38" y="295"/>
                  </a:cubicBezTo>
                  <a:cubicBezTo>
                    <a:pt x="37" y="298"/>
                    <a:pt x="39" y="299"/>
                    <a:pt x="39" y="302"/>
                  </a:cubicBezTo>
                  <a:cubicBezTo>
                    <a:pt x="40" y="302"/>
                    <a:pt x="41" y="301"/>
                    <a:pt x="41" y="300"/>
                  </a:cubicBezTo>
                  <a:cubicBezTo>
                    <a:pt x="42" y="301"/>
                    <a:pt x="42" y="302"/>
                    <a:pt x="42" y="303"/>
                  </a:cubicBezTo>
                  <a:cubicBezTo>
                    <a:pt x="42" y="304"/>
                    <a:pt x="42" y="304"/>
                    <a:pt x="41" y="304"/>
                  </a:cubicBezTo>
                  <a:cubicBezTo>
                    <a:pt x="41" y="304"/>
                    <a:pt x="41" y="305"/>
                    <a:pt x="41" y="305"/>
                  </a:cubicBezTo>
                  <a:cubicBezTo>
                    <a:pt x="40" y="305"/>
                    <a:pt x="40" y="305"/>
                    <a:pt x="40" y="306"/>
                  </a:cubicBezTo>
                  <a:cubicBezTo>
                    <a:pt x="38" y="305"/>
                    <a:pt x="38" y="304"/>
                    <a:pt x="36" y="303"/>
                  </a:cubicBezTo>
                  <a:cubicBezTo>
                    <a:pt x="35" y="303"/>
                    <a:pt x="36" y="305"/>
                    <a:pt x="36" y="306"/>
                  </a:cubicBezTo>
                  <a:cubicBezTo>
                    <a:pt x="36" y="306"/>
                    <a:pt x="37" y="306"/>
                    <a:pt x="36" y="307"/>
                  </a:cubicBezTo>
                  <a:cubicBezTo>
                    <a:pt x="36" y="307"/>
                    <a:pt x="36" y="308"/>
                    <a:pt x="36" y="309"/>
                  </a:cubicBezTo>
                  <a:cubicBezTo>
                    <a:pt x="36" y="310"/>
                    <a:pt x="37" y="310"/>
                    <a:pt x="37" y="310"/>
                  </a:cubicBezTo>
                  <a:cubicBezTo>
                    <a:pt x="37" y="310"/>
                    <a:pt x="37" y="311"/>
                    <a:pt x="38" y="311"/>
                  </a:cubicBezTo>
                  <a:cubicBezTo>
                    <a:pt x="39" y="311"/>
                    <a:pt x="40" y="311"/>
                    <a:pt x="41" y="311"/>
                  </a:cubicBezTo>
                  <a:cubicBezTo>
                    <a:pt x="43" y="310"/>
                    <a:pt x="43" y="313"/>
                    <a:pt x="45" y="313"/>
                  </a:cubicBezTo>
                  <a:cubicBezTo>
                    <a:pt x="46" y="313"/>
                    <a:pt x="46" y="314"/>
                    <a:pt x="47" y="314"/>
                  </a:cubicBezTo>
                  <a:cubicBezTo>
                    <a:pt x="47" y="314"/>
                    <a:pt x="48" y="314"/>
                    <a:pt x="48" y="315"/>
                  </a:cubicBezTo>
                  <a:cubicBezTo>
                    <a:pt x="50" y="314"/>
                    <a:pt x="50" y="312"/>
                    <a:pt x="51" y="310"/>
                  </a:cubicBezTo>
                  <a:cubicBezTo>
                    <a:pt x="52" y="310"/>
                    <a:pt x="53" y="310"/>
                    <a:pt x="53" y="309"/>
                  </a:cubicBezTo>
                  <a:cubicBezTo>
                    <a:pt x="54" y="310"/>
                    <a:pt x="56" y="310"/>
                    <a:pt x="56" y="312"/>
                  </a:cubicBezTo>
                  <a:cubicBezTo>
                    <a:pt x="58" y="312"/>
                    <a:pt x="58" y="314"/>
                    <a:pt x="59" y="315"/>
                  </a:cubicBezTo>
                  <a:cubicBezTo>
                    <a:pt x="60" y="315"/>
                    <a:pt x="61" y="314"/>
                    <a:pt x="64" y="314"/>
                  </a:cubicBezTo>
                  <a:cubicBezTo>
                    <a:pt x="65" y="314"/>
                    <a:pt x="65" y="315"/>
                    <a:pt x="66" y="315"/>
                  </a:cubicBezTo>
                  <a:cubicBezTo>
                    <a:pt x="67" y="316"/>
                    <a:pt x="68" y="315"/>
                    <a:pt x="68" y="316"/>
                  </a:cubicBezTo>
                  <a:cubicBezTo>
                    <a:pt x="71" y="316"/>
                    <a:pt x="71" y="318"/>
                    <a:pt x="74" y="317"/>
                  </a:cubicBezTo>
                  <a:cubicBezTo>
                    <a:pt x="74" y="317"/>
                    <a:pt x="74" y="317"/>
                    <a:pt x="74" y="317"/>
                  </a:cubicBezTo>
                  <a:cubicBezTo>
                    <a:pt x="74" y="319"/>
                    <a:pt x="73" y="319"/>
                    <a:pt x="73" y="321"/>
                  </a:cubicBezTo>
                  <a:cubicBezTo>
                    <a:pt x="73" y="324"/>
                    <a:pt x="75" y="323"/>
                    <a:pt x="75" y="326"/>
                  </a:cubicBezTo>
                  <a:cubicBezTo>
                    <a:pt x="74" y="327"/>
                    <a:pt x="73" y="328"/>
                    <a:pt x="71" y="328"/>
                  </a:cubicBezTo>
                  <a:cubicBezTo>
                    <a:pt x="71" y="328"/>
                    <a:pt x="71" y="328"/>
                    <a:pt x="71" y="328"/>
                  </a:cubicBezTo>
                  <a:cubicBezTo>
                    <a:pt x="70" y="330"/>
                    <a:pt x="67" y="329"/>
                    <a:pt x="67" y="332"/>
                  </a:cubicBezTo>
                  <a:cubicBezTo>
                    <a:pt x="67" y="333"/>
                    <a:pt x="69" y="332"/>
                    <a:pt x="69" y="333"/>
                  </a:cubicBezTo>
                  <a:cubicBezTo>
                    <a:pt x="69" y="334"/>
                    <a:pt x="70" y="333"/>
                    <a:pt x="71" y="333"/>
                  </a:cubicBezTo>
                  <a:cubicBezTo>
                    <a:pt x="71" y="333"/>
                    <a:pt x="72" y="334"/>
                    <a:pt x="73" y="334"/>
                  </a:cubicBezTo>
                  <a:cubicBezTo>
                    <a:pt x="73" y="335"/>
                    <a:pt x="74" y="336"/>
                    <a:pt x="74" y="338"/>
                  </a:cubicBezTo>
                  <a:cubicBezTo>
                    <a:pt x="74" y="338"/>
                    <a:pt x="75" y="338"/>
                    <a:pt x="75" y="339"/>
                  </a:cubicBezTo>
                  <a:cubicBezTo>
                    <a:pt x="75" y="339"/>
                    <a:pt x="76" y="339"/>
                    <a:pt x="76" y="340"/>
                  </a:cubicBezTo>
                  <a:cubicBezTo>
                    <a:pt x="77" y="340"/>
                    <a:pt x="77" y="341"/>
                    <a:pt x="76" y="341"/>
                  </a:cubicBezTo>
                  <a:cubicBezTo>
                    <a:pt x="76" y="342"/>
                    <a:pt x="76" y="343"/>
                    <a:pt x="76" y="344"/>
                  </a:cubicBezTo>
                  <a:cubicBezTo>
                    <a:pt x="78" y="344"/>
                    <a:pt x="79" y="344"/>
                    <a:pt x="81" y="344"/>
                  </a:cubicBezTo>
                  <a:cubicBezTo>
                    <a:pt x="81" y="344"/>
                    <a:pt x="81" y="343"/>
                    <a:pt x="82" y="344"/>
                  </a:cubicBezTo>
                  <a:cubicBezTo>
                    <a:pt x="82" y="343"/>
                    <a:pt x="82" y="342"/>
                    <a:pt x="83" y="342"/>
                  </a:cubicBezTo>
                  <a:cubicBezTo>
                    <a:pt x="82" y="344"/>
                    <a:pt x="86" y="345"/>
                    <a:pt x="86" y="344"/>
                  </a:cubicBezTo>
                  <a:cubicBezTo>
                    <a:pt x="88" y="344"/>
                    <a:pt x="86" y="346"/>
                    <a:pt x="86" y="346"/>
                  </a:cubicBezTo>
                  <a:cubicBezTo>
                    <a:pt x="86" y="347"/>
                    <a:pt x="90" y="347"/>
                    <a:pt x="89" y="346"/>
                  </a:cubicBezTo>
                  <a:cubicBezTo>
                    <a:pt x="91" y="346"/>
                    <a:pt x="89" y="350"/>
                    <a:pt x="91" y="350"/>
                  </a:cubicBezTo>
                  <a:cubicBezTo>
                    <a:pt x="91" y="351"/>
                    <a:pt x="90" y="350"/>
                    <a:pt x="89" y="351"/>
                  </a:cubicBezTo>
                  <a:cubicBezTo>
                    <a:pt x="89" y="352"/>
                    <a:pt x="90" y="352"/>
                    <a:pt x="91" y="352"/>
                  </a:cubicBezTo>
                  <a:cubicBezTo>
                    <a:pt x="91" y="353"/>
                    <a:pt x="90" y="353"/>
                    <a:pt x="90" y="354"/>
                  </a:cubicBezTo>
                  <a:cubicBezTo>
                    <a:pt x="90" y="354"/>
                    <a:pt x="89" y="355"/>
                    <a:pt x="89" y="355"/>
                  </a:cubicBezTo>
                  <a:cubicBezTo>
                    <a:pt x="89" y="355"/>
                    <a:pt x="88" y="354"/>
                    <a:pt x="88" y="354"/>
                  </a:cubicBezTo>
                  <a:cubicBezTo>
                    <a:pt x="88" y="354"/>
                    <a:pt x="88" y="354"/>
                    <a:pt x="87" y="354"/>
                  </a:cubicBezTo>
                  <a:cubicBezTo>
                    <a:pt x="87" y="352"/>
                    <a:pt x="87" y="352"/>
                    <a:pt x="85" y="352"/>
                  </a:cubicBezTo>
                  <a:cubicBezTo>
                    <a:pt x="83" y="351"/>
                    <a:pt x="83" y="353"/>
                    <a:pt x="82" y="353"/>
                  </a:cubicBezTo>
                  <a:cubicBezTo>
                    <a:pt x="80" y="354"/>
                    <a:pt x="80" y="355"/>
                    <a:pt x="80" y="356"/>
                  </a:cubicBezTo>
                  <a:cubicBezTo>
                    <a:pt x="79" y="358"/>
                    <a:pt x="81" y="359"/>
                    <a:pt x="80" y="359"/>
                  </a:cubicBezTo>
                  <a:cubicBezTo>
                    <a:pt x="80" y="360"/>
                    <a:pt x="81" y="359"/>
                    <a:pt x="81" y="360"/>
                  </a:cubicBezTo>
                  <a:cubicBezTo>
                    <a:pt x="81" y="361"/>
                    <a:pt x="82" y="361"/>
                    <a:pt x="82" y="362"/>
                  </a:cubicBezTo>
                  <a:cubicBezTo>
                    <a:pt x="86" y="362"/>
                    <a:pt x="86" y="362"/>
                    <a:pt x="86" y="362"/>
                  </a:cubicBezTo>
                  <a:cubicBezTo>
                    <a:pt x="85" y="362"/>
                    <a:pt x="85" y="361"/>
                    <a:pt x="85" y="360"/>
                  </a:cubicBezTo>
                  <a:cubicBezTo>
                    <a:pt x="85" y="360"/>
                    <a:pt x="85" y="359"/>
                    <a:pt x="86" y="359"/>
                  </a:cubicBezTo>
                  <a:cubicBezTo>
                    <a:pt x="86" y="359"/>
                    <a:pt x="87" y="358"/>
                    <a:pt x="87" y="358"/>
                  </a:cubicBezTo>
                  <a:cubicBezTo>
                    <a:pt x="89" y="358"/>
                    <a:pt x="89" y="359"/>
                    <a:pt x="91" y="359"/>
                  </a:cubicBezTo>
                  <a:cubicBezTo>
                    <a:pt x="93" y="358"/>
                    <a:pt x="95" y="357"/>
                    <a:pt x="98" y="357"/>
                  </a:cubicBezTo>
                  <a:cubicBezTo>
                    <a:pt x="100" y="357"/>
                    <a:pt x="102" y="355"/>
                    <a:pt x="105" y="355"/>
                  </a:cubicBezTo>
                  <a:cubicBezTo>
                    <a:pt x="105" y="355"/>
                    <a:pt x="106" y="355"/>
                    <a:pt x="107" y="355"/>
                  </a:cubicBezTo>
                  <a:cubicBezTo>
                    <a:pt x="107" y="354"/>
                    <a:pt x="108" y="354"/>
                    <a:pt x="108" y="353"/>
                  </a:cubicBezTo>
                  <a:cubicBezTo>
                    <a:pt x="111" y="353"/>
                    <a:pt x="111" y="353"/>
                    <a:pt x="111" y="353"/>
                  </a:cubicBezTo>
                  <a:cubicBezTo>
                    <a:pt x="113" y="352"/>
                    <a:pt x="116" y="350"/>
                    <a:pt x="119" y="350"/>
                  </a:cubicBezTo>
                  <a:cubicBezTo>
                    <a:pt x="119" y="350"/>
                    <a:pt x="119" y="351"/>
                    <a:pt x="119" y="351"/>
                  </a:cubicBezTo>
                  <a:cubicBezTo>
                    <a:pt x="118" y="352"/>
                    <a:pt x="117" y="352"/>
                    <a:pt x="116" y="353"/>
                  </a:cubicBezTo>
                  <a:cubicBezTo>
                    <a:pt x="116" y="353"/>
                    <a:pt x="116" y="354"/>
                    <a:pt x="115" y="354"/>
                  </a:cubicBezTo>
                  <a:cubicBezTo>
                    <a:pt x="115" y="354"/>
                    <a:pt x="115" y="354"/>
                    <a:pt x="115" y="355"/>
                  </a:cubicBezTo>
                  <a:cubicBezTo>
                    <a:pt x="115" y="356"/>
                    <a:pt x="113" y="355"/>
                    <a:pt x="112" y="356"/>
                  </a:cubicBezTo>
                  <a:cubicBezTo>
                    <a:pt x="112" y="356"/>
                    <a:pt x="112" y="357"/>
                    <a:pt x="112" y="357"/>
                  </a:cubicBezTo>
                  <a:cubicBezTo>
                    <a:pt x="112" y="357"/>
                    <a:pt x="111" y="358"/>
                    <a:pt x="110" y="357"/>
                  </a:cubicBezTo>
                  <a:cubicBezTo>
                    <a:pt x="110" y="358"/>
                    <a:pt x="109" y="358"/>
                    <a:pt x="109" y="358"/>
                  </a:cubicBezTo>
                  <a:cubicBezTo>
                    <a:pt x="109" y="359"/>
                    <a:pt x="108" y="359"/>
                    <a:pt x="108" y="360"/>
                  </a:cubicBezTo>
                  <a:cubicBezTo>
                    <a:pt x="108" y="360"/>
                    <a:pt x="108" y="361"/>
                    <a:pt x="107" y="361"/>
                  </a:cubicBezTo>
                  <a:cubicBezTo>
                    <a:pt x="109" y="363"/>
                    <a:pt x="113" y="362"/>
                    <a:pt x="114" y="364"/>
                  </a:cubicBezTo>
                  <a:cubicBezTo>
                    <a:pt x="114" y="367"/>
                    <a:pt x="112" y="366"/>
                    <a:pt x="112" y="367"/>
                  </a:cubicBezTo>
                  <a:cubicBezTo>
                    <a:pt x="111" y="367"/>
                    <a:pt x="110" y="367"/>
                    <a:pt x="110" y="369"/>
                  </a:cubicBezTo>
                  <a:cubicBezTo>
                    <a:pt x="109" y="369"/>
                    <a:pt x="111" y="369"/>
                    <a:pt x="111" y="369"/>
                  </a:cubicBezTo>
                  <a:cubicBezTo>
                    <a:pt x="111" y="369"/>
                    <a:pt x="111" y="370"/>
                    <a:pt x="111" y="370"/>
                  </a:cubicBezTo>
                  <a:cubicBezTo>
                    <a:pt x="112" y="370"/>
                    <a:pt x="112" y="370"/>
                    <a:pt x="113" y="370"/>
                  </a:cubicBezTo>
                  <a:cubicBezTo>
                    <a:pt x="113" y="371"/>
                    <a:pt x="113" y="372"/>
                    <a:pt x="114" y="372"/>
                  </a:cubicBezTo>
                  <a:cubicBezTo>
                    <a:pt x="116" y="372"/>
                    <a:pt x="115" y="369"/>
                    <a:pt x="117" y="369"/>
                  </a:cubicBezTo>
                  <a:cubicBezTo>
                    <a:pt x="118" y="367"/>
                    <a:pt x="119" y="366"/>
                    <a:pt x="121" y="365"/>
                  </a:cubicBezTo>
                  <a:cubicBezTo>
                    <a:pt x="121" y="364"/>
                    <a:pt x="120" y="364"/>
                    <a:pt x="120" y="363"/>
                  </a:cubicBezTo>
                  <a:cubicBezTo>
                    <a:pt x="120" y="363"/>
                    <a:pt x="119" y="363"/>
                    <a:pt x="119" y="362"/>
                  </a:cubicBezTo>
                  <a:cubicBezTo>
                    <a:pt x="119" y="361"/>
                    <a:pt x="122" y="362"/>
                    <a:pt x="123" y="362"/>
                  </a:cubicBezTo>
                  <a:cubicBezTo>
                    <a:pt x="124" y="362"/>
                    <a:pt x="125" y="361"/>
                    <a:pt x="126" y="361"/>
                  </a:cubicBezTo>
                  <a:cubicBezTo>
                    <a:pt x="126" y="360"/>
                    <a:pt x="125" y="360"/>
                    <a:pt x="124" y="360"/>
                  </a:cubicBezTo>
                  <a:cubicBezTo>
                    <a:pt x="125" y="356"/>
                    <a:pt x="126" y="361"/>
                    <a:pt x="128" y="360"/>
                  </a:cubicBezTo>
                  <a:cubicBezTo>
                    <a:pt x="129" y="360"/>
                    <a:pt x="129" y="360"/>
                    <a:pt x="129" y="360"/>
                  </a:cubicBezTo>
                  <a:cubicBezTo>
                    <a:pt x="130" y="360"/>
                    <a:pt x="130" y="360"/>
                    <a:pt x="131" y="360"/>
                  </a:cubicBezTo>
                  <a:cubicBezTo>
                    <a:pt x="132" y="360"/>
                    <a:pt x="132" y="361"/>
                    <a:pt x="132" y="362"/>
                  </a:cubicBezTo>
                  <a:cubicBezTo>
                    <a:pt x="132" y="363"/>
                    <a:pt x="133" y="363"/>
                    <a:pt x="133" y="364"/>
                  </a:cubicBezTo>
                  <a:cubicBezTo>
                    <a:pt x="135" y="364"/>
                    <a:pt x="135" y="363"/>
                    <a:pt x="137" y="363"/>
                  </a:cubicBezTo>
                  <a:cubicBezTo>
                    <a:pt x="138" y="364"/>
                    <a:pt x="139" y="365"/>
                    <a:pt x="140" y="364"/>
                  </a:cubicBezTo>
                  <a:cubicBezTo>
                    <a:pt x="140" y="366"/>
                    <a:pt x="141" y="366"/>
                    <a:pt x="141" y="367"/>
                  </a:cubicBezTo>
                  <a:cubicBezTo>
                    <a:pt x="141" y="367"/>
                    <a:pt x="141" y="368"/>
                    <a:pt x="142" y="368"/>
                  </a:cubicBezTo>
                  <a:cubicBezTo>
                    <a:pt x="142" y="368"/>
                    <a:pt x="143" y="368"/>
                    <a:pt x="143" y="368"/>
                  </a:cubicBezTo>
                  <a:cubicBezTo>
                    <a:pt x="143" y="368"/>
                    <a:pt x="143" y="368"/>
                    <a:pt x="143" y="368"/>
                  </a:cubicBezTo>
                  <a:cubicBezTo>
                    <a:pt x="144" y="366"/>
                    <a:pt x="145" y="366"/>
                    <a:pt x="145" y="364"/>
                  </a:cubicBezTo>
                  <a:cubicBezTo>
                    <a:pt x="145" y="364"/>
                    <a:pt x="145" y="364"/>
                    <a:pt x="145" y="364"/>
                  </a:cubicBezTo>
                  <a:cubicBezTo>
                    <a:pt x="145" y="364"/>
                    <a:pt x="145" y="364"/>
                    <a:pt x="144" y="364"/>
                  </a:cubicBezTo>
                  <a:cubicBezTo>
                    <a:pt x="144" y="364"/>
                    <a:pt x="144" y="363"/>
                    <a:pt x="144" y="363"/>
                  </a:cubicBezTo>
                  <a:cubicBezTo>
                    <a:pt x="144" y="360"/>
                    <a:pt x="144" y="360"/>
                    <a:pt x="144" y="360"/>
                  </a:cubicBezTo>
                  <a:cubicBezTo>
                    <a:pt x="144" y="360"/>
                    <a:pt x="144" y="360"/>
                    <a:pt x="145" y="360"/>
                  </a:cubicBezTo>
                  <a:cubicBezTo>
                    <a:pt x="145" y="359"/>
                    <a:pt x="146" y="359"/>
                    <a:pt x="146" y="360"/>
                  </a:cubicBezTo>
                  <a:cubicBezTo>
                    <a:pt x="146" y="360"/>
                    <a:pt x="147" y="360"/>
                    <a:pt x="149" y="360"/>
                  </a:cubicBezTo>
                  <a:cubicBezTo>
                    <a:pt x="149" y="360"/>
                    <a:pt x="149" y="359"/>
                    <a:pt x="149" y="360"/>
                  </a:cubicBezTo>
                  <a:cubicBezTo>
                    <a:pt x="150" y="360"/>
                    <a:pt x="150" y="360"/>
                    <a:pt x="150" y="360"/>
                  </a:cubicBezTo>
                  <a:cubicBezTo>
                    <a:pt x="150" y="361"/>
                    <a:pt x="150" y="361"/>
                    <a:pt x="149" y="361"/>
                  </a:cubicBezTo>
                  <a:cubicBezTo>
                    <a:pt x="149" y="362"/>
                    <a:pt x="149" y="362"/>
                    <a:pt x="149" y="362"/>
                  </a:cubicBezTo>
                  <a:cubicBezTo>
                    <a:pt x="149" y="363"/>
                    <a:pt x="149" y="363"/>
                    <a:pt x="149" y="363"/>
                  </a:cubicBezTo>
                  <a:cubicBezTo>
                    <a:pt x="149" y="364"/>
                    <a:pt x="149" y="364"/>
                    <a:pt x="149" y="364"/>
                  </a:cubicBezTo>
                  <a:cubicBezTo>
                    <a:pt x="149" y="365"/>
                    <a:pt x="151" y="366"/>
                    <a:pt x="152" y="367"/>
                  </a:cubicBezTo>
                  <a:cubicBezTo>
                    <a:pt x="152" y="369"/>
                    <a:pt x="153" y="371"/>
                    <a:pt x="153" y="373"/>
                  </a:cubicBezTo>
                  <a:cubicBezTo>
                    <a:pt x="154" y="374"/>
                    <a:pt x="155" y="373"/>
                    <a:pt x="156" y="374"/>
                  </a:cubicBezTo>
                  <a:cubicBezTo>
                    <a:pt x="156" y="374"/>
                    <a:pt x="156" y="374"/>
                    <a:pt x="156" y="374"/>
                  </a:cubicBezTo>
                  <a:cubicBezTo>
                    <a:pt x="156" y="374"/>
                    <a:pt x="157" y="374"/>
                    <a:pt x="157" y="374"/>
                  </a:cubicBezTo>
                  <a:cubicBezTo>
                    <a:pt x="157" y="375"/>
                    <a:pt x="158" y="376"/>
                    <a:pt x="160" y="376"/>
                  </a:cubicBezTo>
                  <a:cubicBezTo>
                    <a:pt x="160" y="376"/>
                    <a:pt x="161" y="376"/>
                    <a:pt x="161" y="377"/>
                  </a:cubicBezTo>
                  <a:cubicBezTo>
                    <a:pt x="161" y="377"/>
                    <a:pt x="161" y="377"/>
                    <a:pt x="161" y="377"/>
                  </a:cubicBezTo>
                  <a:cubicBezTo>
                    <a:pt x="163" y="378"/>
                    <a:pt x="163" y="378"/>
                    <a:pt x="165" y="378"/>
                  </a:cubicBezTo>
                  <a:cubicBezTo>
                    <a:pt x="165" y="378"/>
                    <a:pt x="165" y="378"/>
                    <a:pt x="165" y="378"/>
                  </a:cubicBezTo>
                  <a:cubicBezTo>
                    <a:pt x="166" y="378"/>
                    <a:pt x="167" y="378"/>
                    <a:pt x="168" y="378"/>
                  </a:cubicBezTo>
                  <a:cubicBezTo>
                    <a:pt x="168" y="378"/>
                    <a:pt x="168" y="378"/>
                    <a:pt x="168" y="378"/>
                  </a:cubicBezTo>
                  <a:cubicBezTo>
                    <a:pt x="172" y="378"/>
                    <a:pt x="175" y="378"/>
                    <a:pt x="179" y="378"/>
                  </a:cubicBezTo>
                  <a:cubicBezTo>
                    <a:pt x="179" y="379"/>
                    <a:pt x="179" y="380"/>
                    <a:pt x="179" y="381"/>
                  </a:cubicBezTo>
                  <a:cubicBezTo>
                    <a:pt x="179" y="381"/>
                    <a:pt x="180" y="380"/>
                    <a:pt x="180" y="379"/>
                  </a:cubicBezTo>
                  <a:cubicBezTo>
                    <a:pt x="181" y="379"/>
                    <a:pt x="181" y="379"/>
                    <a:pt x="181" y="379"/>
                  </a:cubicBezTo>
                  <a:cubicBezTo>
                    <a:pt x="181" y="378"/>
                    <a:pt x="181" y="378"/>
                    <a:pt x="181" y="378"/>
                  </a:cubicBezTo>
                  <a:cubicBezTo>
                    <a:pt x="181" y="377"/>
                    <a:pt x="182" y="377"/>
                    <a:pt x="183" y="376"/>
                  </a:cubicBezTo>
                  <a:cubicBezTo>
                    <a:pt x="183" y="376"/>
                    <a:pt x="183" y="376"/>
                    <a:pt x="183" y="376"/>
                  </a:cubicBezTo>
                  <a:cubicBezTo>
                    <a:pt x="185" y="376"/>
                    <a:pt x="185" y="374"/>
                    <a:pt x="186" y="374"/>
                  </a:cubicBezTo>
                  <a:cubicBezTo>
                    <a:pt x="186" y="374"/>
                    <a:pt x="186" y="374"/>
                    <a:pt x="186" y="374"/>
                  </a:cubicBezTo>
                  <a:cubicBezTo>
                    <a:pt x="187" y="373"/>
                    <a:pt x="188" y="373"/>
                    <a:pt x="189" y="372"/>
                  </a:cubicBezTo>
                  <a:cubicBezTo>
                    <a:pt x="190" y="372"/>
                    <a:pt x="191" y="371"/>
                    <a:pt x="192" y="371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4" y="369"/>
                    <a:pt x="194" y="369"/>
                    <a:pt x="194" y="368"/>
                  </a:cubicBezTo>
                  <a:cubicBezTo>
                    <a:pt x="195" y="368"/>
                    <a:pt x="195" y="368"/>
                    <a:pt x="195" y="367"/>
                  </a:cubicBezTo>
                  <a:cubicBezTo>
                    <a:pt x="197" y="368"/>
                    <a:pt x="200" y="366"/>
                    <a:pt x="201" y="368"/>
                  </a:cubicBezTo>
                  <a:cubicBezTo>
                    <a:pt x="201" y="368"/>
                    <a:pt x="202" y="368"/>
                    <a:pt x="202" y="369"/>
                  </a:cubicBezTo>
                  <a:cubicBezTo>
                    <a:pt x="202" y="369"/>
                    <a:pt x="202" y="370"/>
                    <a:pt x="202" y="371"/>
                  </a:cubicBezTo>
                  <a:cubicBezTo>
                    <a:pt x="203" y="370"/>
                    <a:pt x="203" y="370"/>
                    <a:pt x="204" y="369"/>
                  </a:cubicBezTo>
                  <a:cubicBezTo>
                    <a:pt x="204" y="368"/>
                    <a:pt x="205" y="368"/>
                    <a:pt x="205" y="367"/>
                  </a:cubicBezTo>
                  <a:cubicBezTo>
                    <a:pt x="205" y="364"/>
                    <a:pt x="204" y="362"/>
                    <a:pt x="204" y="361"/>
                  </a:cubicBezTo>
                  <a:cubicBezTo>
                    <a:pt x="204" y="360"/>
                    <a:pt x="204" y="359"/>
                    <a:pt x="204" y="358"/>
                  </a:cubicBezTo>
                  <a:cubicBezTo>
                    <a:pt x="204" y="358"/>
                    <a:pt x="204" y="358"/>
                    <a:pt x="204" y="357"/>
                  </a:cubicBezTo>
                  <a:cubicBezTo>
                    <a:pt x="204" y="356"/>
                    <a:pt x="204" y="355"/>
                    <a:pt x="205" y="354"/>
                  </a:cubicBezTo>
                  <a:cubicBezTo>
                    <a:pt x="205" y="354"/>
                    <a:pt x="206" y="354"/>
                    <a:pt x="206" y="354"/>
                  </a:cubicBezTo>
                  <a:cubicBezTo>
                    <a:pt x="206" y="353"/>
                    <a:pt x="206" y="352"/>
                    <a:pt x="206" y="351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5" y="350"/>
                    <a:pt x="205" y="349"/>
                    <a:pt x="205" y="349"/>
                  </a:cubicBezTo>
                  <a:cubicBezTo>
                    <a:pt x="204" y="349"/>
                    <a:pt x="205" y="347"/>
                    <a:pt x="204" y="347"/>
                  </a:cubicBezTo>
                  <a:cubicBezTo>
                    <a:pt x="204" y="345"/>
                    <a:pt x="204" y="342"/>
                    <a:pt x="204" y="340"/>
                  </a:cubicBezTo>
                  <a:cubicBezTo>
                    <a:pt x="204" y="340"/>
                    <a:pt x="205" y="339"/>
                    <a:pt x="206" y="339"/>
                  </a:cubicBezTo>
                  <a:cubicBezTo>
                    <a:pt x="206" y="340"/>
                    <a:pt x="206" y="339"/>
                    <a:pt x="206" y="339"/>
                  </a:cubicBezTo>
                  <a:cubicBezTo>
                    <a:pt x="208" y="339"/>
                    <a:pt x="209" y="339"/>
                    <a:pt x="211" y="339"/>
                  </a:cubicBezTo>
                  <a:cubicBezTo>
                    <a:pt x="215" y="338"/>
                    <a:pt x="219" y="337"/>
                    <a:pt x="222" y="336"/>
                  </a:cubicBezTo>
                  <a:cubicBezTo>
                    <a:pt x="224" y="336"/>
                    <a:pt x="225" y="336"/>
                    <a:pt x="227" y="336"/>
                  </a:cubicBezTo>
                  <a:cubicBezTo>
                    <a:pt x="227" y="336"/>
                    <a:pt x="227" y="336"/>
                    <a:pt x="227" y="336"/>
                  </a:cubicBezTo>
                  <a:cubicBezTo>
                    <a:pt x="228" y="336"/>
                    <a:pt x="229" y="336"/>
                    <a:pt x="230" y="335"/>
                  </a:cubicBezTo>
                  <a:cubicBezTo>
                    <a:pt x="230" y="335"/>
                    <a:pt x="231" y="335"/>
                    <a:pt x="231" y="335"/>
                  </a:cubicBezTo>
                  <a:cubicBezTo>
                    <a:pt x="232" y="336"/>
                    <a:pt x="232" y="337"/>
                    <a:pt x="233" y="337"/>
                  </a:cubicBezTo>
                  <a:cubicBezTo>
                    <a:pt x="235" y="337"/>
                    <a:pt x="236" y="339"/>
                    <a:pt x="238" y="338"/>
                  </a:cubicBezTo>
                  <a:cubicBezTo>
                    <a:pt x="240" y="338"/>
                    <a:pt x="241" y="339"/>
                    <a:pt x="242" y="339"/>
                  </a:cubicBezTo>
                  <a:cubicBezTo>
                    <a:pt x="243" y="339"/>
                    <a:pt x="244" y="339"/>
                    <a:pt x="245" y="339"/>
                  </a:cubicBezTo>
                  <a:cubicBezTo>
                    <a:pt x="247" y="339"/>
                    <a:pt x="248" y="340"/>
                    <a:pt x="249" y="341"/>
                  </a:cubicBezTo>
                  <a:cubicBezTo>
                    <a:pt x="253" y="340"/>
                    <a:pt x="255" y="342"/>
                    <a:pt x="259" y="342"/>
                  </a:cubicBezTo>
                  <a:cubicBezTo>
                    <a:pt x="260" y="343"/>
                    <a:pt x="260" y="343"/>
                    <a:pt x="260" y="343"/>
                  </a:cubicBezTo>
                  <a:cubicBezTo>
                    <a:pt x="260" y="343"/>
                    <a:pt x="261" y="343"/>
                    <a:pt x="261" y="343"/>
                  </a:cubicBezTo>
                  <a:cubicBezTo>
                    <a:pt x="262" y="343"/>
                    <a:pt x="262" y="346"/>
                    <a:pt x="264" y="345"/>
                  </a:cubicBezTo>
                  <a:cubicBezTo>
                    <a:pt x="264" y="345"/>
                    <a:pt x="264" y="345"/>
                    <a:pt x="264" y="345"/>
                  </a:cubicBezTo>
                  <a:cubicBezTo>
                    <a:pt x="265" y="345"/>
                    <a:pt x="265" y="346"/>
                    <a:pt x="266" y="347"/>
                  </a:cubicBezTo>
                  <a:cubicBezTo>
                    <a:pt x="266" y="347"/>
                    <a:pt x="266" y="347"/>
                    <a:pt x="266" y="347"/>
                  </a:cubicBezTo>
                  <a:cubicBezTo>
                    <a:pt x="267" y="348"/>
                    <a:pt x="267" y="349"/>
                    <a:pt x="268" y="350"/>
                  </a:cubicBezTo>
                  <a:cubicBezTo>
                    <a:pt x="268" y="350"/>
                    <a:pt x="268" y="350"/>
                    <a:pt x="268" y="350"/>
                  </a:cubicBezTo>
                  <a:cubicBezTo>
                    <a:pt x="268" y="352"/>
                    <a:pt x="270" y="351"/>
                    <a:pt x="270" y="353"/>
                  </a:cubicBezTo>
                  <a:cubicBezTo>
                    <a:pt x="271" y="353"/>
                    <a:pt x="272" y="352"/>
                    <a:pt x="272" y="353"/>
                  </a:cubicBezTo>
                  <a:cubicBezTo>
                    <a:pt x="272" y="354"/>
                    <a:pt x="273" y="354"/>
                    <a:pt x="273" y="355"/>
                  </a:cubicBezTo>
                  <a:cubicBezTo>
                    <a:pt x="275" y="355"/>
                    <a:pt x="276" y="354"/>
                    <a:pt x="277" y="354"/>
                  </a:cubicBezTo>
                  <a:cubicBezTo>
                    <a:pt x="278" y="355"/>
                    <a:pt x="279" y="355"/>
                    <a:pt x="280" y="355"/>
                  </a:cubicBezTo>
                  <a:cubicBezTo>
                    <a:pt x="280" y="355"/>
                    <a:pt x="280" y="355"/>
                    <a:pt x="280" y="356"/>
                  </a:cubicBezTo>
                  <a:cubicBezTo>
                    <a:pt x="281" y="356"/>
                    <a:pt x="281" y="355"/>
                    <a:pt x="282" y="355"/>
                  </a:cubicBezTo>
                  <a:cubicBezTo>
                    <a:pt x="286" y="355"/>
                    <a:pt x="286" y="355"/>
                    <a:pt x="286" y="355"/>
                  </a:cubicBezTo>
                  <a:cubicBezTo>
                    <a:pt x="288" y="355"/>
                    <a:pt x="288" y="356"/>
                    <a:pt x="289" y="356"/>
                  </a:cubicBezTo>
                  <a:cubicBezTo>
                    <a:pt x="291" y="356"/>
                    <a:pt x="292" y="355"/>
                    <a:pt x="293" y="354"/>
                  </a:cubicBezTo>
                  <a:cubicBezTo>
                    <a:pt x="294" y="353"/>
                    <a:pt x="296" y="353"/>
                    <a:pt x="296" y="352"/>
                  </a:cubicBezTo>
                  <a:cubicBezTo>
                    <a:pt x="300" y="352"/>
                    <a:pt x="300" y="352"/>
                    <a:pt x="300" y="352"/>
                  </a:cubicBezTo>
                  <a:cubicBezTo>
                    <a:pt x="300" y="352"/>
                    <a:pt x="301" y="351"/>
                    <a:pt x="301" y="351"/>
                  </a:cubicBezTo>
                  <a:cubicBezTo>
                    <a:pt x="301" y="351"/>
                    <a:pt x="301" y="351"/>
                    <a:pt x="301" y="351"/>
                  </a:cubicBezTo>
                  <a:cubicBezTo>
                    <a:pt x="303" y="350"/>
                    <a:pt x="303" y="349"/>
                    <a:pt x="304" y="348"/>
                  </a:cubicBezTo>
                  <a:cubicBezTo>
                    <a:pt x="304" y="348"/>
                    <a:pt x="304" y="348"/>
                    <a:pt x="304" y="348"/>
                  </a:cubicBezTo>
                  <a:cubicBezTo>
                    <a:pt x="305" y="348"/>
                    <a:pt x="305" y="348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8" y="348"/>
                    <a:pt x="308" y="347"/>
                    <a:pt x="309" y="346"/>
                  </a:cubicBezTo>
                  <a:cubicBezTo>
                    <a:pt x="309" y="346"/>
                    <a:pt x="309" y="346"/>
                    <a:pt x="310" y="346"/>
                  </a:cubicBezTo>
                  <a:cubicBezTo>
                    <a:pt x="310" y="346"/>
                    <a:pt x="310" y="346"/>
                    <a:pt x="310" y="346"/>
                  </a:cubicBezTo>
                  <a:cubicBezTo>
                    <a:pt x="311" y="347"/>
                    <a:pt x="312" y="346"/>
                    <a:pt x="312" y="346"/>
                  </a:cubicBezTo>
                  <a:cubicBezTo>
                    <a:pt x="312" y="346"/>
                    <a:pt x="313" y="345"/>
                    <a:pt x="313" y="345"/>
                  </a:cubicBezTo>
                  <a:cubicBezTo>
                    <a:pt x="313" y="344"/>
                    <a:pt x="315" y="344"/>
                    <a:pt x="316" y="344"/>
                  </a:cubicBezTo>
                  <a:cubicBezTo>
                    <a:pt x="316" y="344"/>
                    <a:pt x="316" y="344"/>
                    <a:pt x="316" y="344"/>
                  </a:cubicBezTo>
                  <a:cubicBezTo>
                    <a:pt x="317" y="344"/>
                    <a:pt x="317" y="344"/>
                    <a:pt x="317" y="344"/>
                  </a:cubicBezTo>
                  <a:cubicBezTo>
                    <a:pt x="318" y="344"/>
                    <a:pt x="318" y="343"/>
                    <a:pt x="318" y="343"/>
                  </a:cubicBezTo>
                  <a:cubicBezTo>
                    <a:pt x="318" y="343"/>
                    <a:pt x="319" y="343"/>
                    <a:pt x="319" y="342"/>
                  </a:cubicBezTo>
                  <a:cubicBezTo>
                    <a:pt x="321" y="342"/>
                    <a:pt x="321" y="342"/>
                    <a:pt x="321" y="342"/>
                  </a:cubicBezTo>
                  <a:cubicBezTo>
                    <a:pt x="323" y="341"/>
                    <a:pt x="324" y="338"/>
                    <a:pt x="326" y="337"/>
                  </a:cubicBezTo>
                  <a:cubicBezTo>
                    <a:pt x="327" y="336"/>
                    <a:pt x="325" y="336"/>
                    <a:pt x="326" y="334"/>
                  </a:cubicBezTo>
                  <a:cubicBezTo>
                    <a:pt x="328" y="334"/>
                    <a:pt x="328" y="335"/>
                    <a:pt x="329" y="337"/>
                  </a:cubicBezTo>
                  <a:cubicBezTo>
                    <a:pt x="330" y="336"/>
                    <a:pt x="330" y="336"/>
                    <a:pt x="330" y="335"/>
                  </a:cubicBezTo>
                  <a:cubicBezTo>
                    <a:pt x="330" y="335"/>
                    <a:pt x="330" y="335"/>
                    <a:pt x="330" y="335"/>
                  </a:cubicBezTo>
                  <a:cubicBezTo>
                    <a:pt x="330" y="335"/>
                    <a:pt x="331" y="335"/>
                    <a:pt x="331" y="335"/>
                  </a:cubicBezTo>
                  <a:cubicBezTo>
                    <a:pt x="331" y="334"/>
                    <a:pt x="332" y="333"/>
                    <a:pt x="333" y="332"/>
                  </a:cubicBezTo>
                  <a:cubicBezTo>
                    <a:pt x="333" y="332"/>
                    <a:pt x="333" y="332"/>
                    <a:pt x="333" y="332"/>
                  </a:cubicBezTo>
                  <a:cubicBezTo>
                    <a:pt x="333" y="331"/>
                    <a:pt x="334" y="331"/>
                    <a:pt x="334" y="330"/>
                  </a:cubicBezTo>
                  <a:cubicBezTo>
                    <a:pt x="334" y="329"/>
                    <a:pt x="334" y="328"/>
                    <a:pt x="333" y="327"/>
                  </a:cubicBezTo>
                  <a:cubicBezTo>
                    <a:pt x="333" y="325"/>
                    <a:pt x="335" y="325"/>
                    <a:pt x="335" y="324"/>
                  </a:cubicBezTo>
                  <a:cubicBezTo>
                    <a:pt x="335" y="324"/>
                    <a:pt x="335" y="324"/>
                    <a:pt x="335" y="324"/>
                  </a:cubicBezTo>
                  <a:cubicBezTo>
                    <a:pt x="335" y="324"/>
                    <a:pt x="335" y="324"/>
                    <a:pt x="335" y="324"/>
                  </a:cubicBezTo>
                  <a:cubicBezTo>
                    <a:pt x="335" y="323"/>
                    <a:pt x="337" y="322"/>
                    <a:pt x="337" y="320"/>
                  </a:cubicBezTo>
                  <a:cubicBezTo>
                    <a:pt x="337" y="320"/>
                    <a:pt x="337" y="320"/>
                    <a:pt x="337" y="320"/>
                  </a:cubicBezTo>
                  <a:cubicBezTo>
                    <a:pt x="337" y="320"/>
                    <a:pt x="337" y="320"/>
                    <a:pt x="337" y="320"/>
                  </a:cubicBezTo>
                  <a:cubicBezTo>
                    <a:pt x="338" y="319"/>
                    <a:pt x="338" y="318"/>
                    <a:pt x="339" y="318"/>
                  </a:cubicBezTo>
                  <a:cubicBezTo>
                    <a:pt x="341" y="315"/>
                    <a:pt x="343" y="312"/>
                    <a:pt x="344" y="309"/>
                  </a:cubicBezTo>
                  <a:cubicBezTo>
                    <a:pt x="346" y="307"/>
                    <a:pt x="347" y="305"/>
                    <a:pt x="350" y="303"/>
                  </a:cubicBezTo>
                  <a:cubicBezTo>
                    <a:pt x="352" y="302"/>
                    <a:pt x="354" y="304"/>
                    <a:pt x="357" y="304"/>
                  </a:cubicBezTo>
                  <a:cubicBezTo>
                    <a:pt x="360" y="303"/>
                    <a:pt x="362" y="304"/>
                    <a:pt x="365" y="305"/>
                  </a:cubicBezTo>
                  <a:cubicBezTo>
                    <a:pt x="365" y="305"/>
                    <a:pt x="367" y="305"/>
                    <a:pt x="367" y="306"/>
                  </a:cubicBezTo>
                  <a:cubicBezTo>
                    <a:pt x="367" y="306"/>
                    <a:pt x="368" y="306"/>
                    <a:pt x="369" y="306"/>
                  </a:cubicBezTo>
                  <a:cubicBezTo>
                    <a:pt x="369" y="306"/>
                    <a:pt x="370" y="306"/>
                    <a:pt x="369" y="307"/>
                  </a:cubicBezTo>
                  <a:cubicBezTo>
                    <a:pt x="371" y="307"/>
                    <a:pt x="374" y="306"/>
                    <a:pt x="375" y="307"/>
                  </a:cubicBezTo>
                  <a:cubicBezTo>
                    <a:pt x="376" y="307"/>
                    <a:pt x="376" y="307"/>
                    <a:pt x="376" y="307"/>
                  </a:cubicBezTo>
                  <a:cubicBezTo>
                    <a:pt x="376" y="306"/>
                    <a:pt x="376" y="306"/>
                    <a:pt x="376" y="306"/>
                  </a:cubicBezTo>
                  <a:cubicBezTo>
                    <a:pt x="376" y="306"/>
                    <a:pt x="377" y="305"/>
                    <a:pt x="377" y="305"/>
                  </a:cubicBezTo>
                  <a:cubicBezTo>
                    <a:pt x="379" y="304"/>
                    <a:pt x="381" y="303"/>
                    <a:pt x="383" y="303"/>
                  </a:cubicBezTo>
                  <a:cubicBezTo>
                    <a:pt x="384" y="303"/>
                    <a:pt x="383" y="302"/>
                    <a:pt x="383" y="301"/>
                  </a:cubicBezTo>
                  <a:cubicBezTo>
                    <a:pt x="384" y="301"/>
                    <a:pt x="384" y="301"/>
                    <a:pt x="384" y="300"/>
                  </a:cubicBezTo>
                  <a:cubicBezTo>
                    <a:pt x="384" y="300"/>
                    <a:pt x="383" y="299"/>
                    <a:pt x="383" y="298"/>
                  </a:cubicBezTo>
                  <a:cubicBezTo>
                    <a:pt x="384" y="298"/>
                    <a:pt x="385" y="297"/>
                    <a:pt x="385" y="296"/>
                  </a:cubicBezTo>
                  <a:cubicBezTo>
                    <a:pt x="385" y="294"/>
                    <a:pt x="382" y="296"/>
                    <a:pt x="382" y="296"/>
                  </a:cubicBezTo>
                  <a:cubicBezTo>
                    <a:pt x="382" y="297"/>
                    <a:pt x="381" y="297"/>
                    <a:pt x="381" y="296"/>
                  </a:cubicBezTo>
                  <a:cubicBezTo>
                    <a:pt x="381" y="293"/>
                    <a:pt x="385" y="294"/>
                    <a:pt x="387" y="293"/>
                  </a:cubicBezTo>
                  <a:cubicBezTo>
                    <a:pt x="388" y="292"/>
                    <a:pt x="389" y="291"/>
                    <a:pt x="390" y="289"/>
                  </a:cubicBezTo>
                  <a:cubicBezTo>
                    <a:pt x="390" y="289"/>
                    <a:pt x="390" y="288"/>
                    <a:pt x="391" y="289"/>
                  </a:cubicBezTo>
                  <a:cubicBezTo>
                    <a:pt x="391" y="287"/>
                    <a:pt x="393" y="287"/>
                    <a:pt x="392" y="284"/>
                  </a:cubicBezTo>
                  <a:cubicBezTo>
                    <a:pt x="394" y="285"/>
                    <a:pt x="396" y="284"/>
                    <a:pt x="397" y="284"/>
                  </a:cubicBezTo>
                  <a:cubicBezTo>
                    <a:pt x="397" y="284"/>
                    <a:pt x="397" y="284"/>
                    <a:pt x="397" y="285"/>
                  </a:cubicBezTo>
                  <a:cubicBezTo>
                    <a:pt x="397" y="285"/>
                    <a:pt x="398" y="285"/>
                    <a:pt x="399" y="285"/>
                  </a:cubicBezTo>
                  <a:cubicBezTo>
                    <a:pt x="399" y="285"/>
                    <a:pt x="399" y="285"/>
                    <a:pt x="399" y="285"/>
                  </a:cubicBezTo>
                  <a:cubicBezTo>
                    <a:pt x="399" y="286"/>
                    <a:pt x="400" y="286"/>
                    <a:pt x="400" y="286"/>
                  </a:cubicBezTo>
                  <a:cubicBezTo>
                    <a:pt x="400" y="287"/>
                    <a:pt x="400" y="287"/>
                    <a:pt x="400" y="288"/>
                  </a:cubicBezTo>
                  <a:cubicBezTo>
                    <a:pt x="400" y="289"/>
                    <a:pt x="401" y="291"/>
                    <a:pt x="401" y="293"/>
                  </a:cubicBezTo>
                  <a:cubicBezTo>
                    <a:pt x="401" y="294"/>
                    <a:pt x="401" y="294"/>
                    <a:pt x="400" y="295"/>
                  </a:cubicBezTo>
                  <a:cubicBezTo>
                    <a:pt x="400" y="295"/>
                    <a:pt x="400" y="295"/>
                    <a:pt x="400" y="295"/>
                  </a:cubicBezTo>
                  <a:cubicBezTo>
                    <a:pt x="400" y="296"/>
                    <a:pt x="399" y="297"/>
                    <a:pt x="398" y="298"/>
                  </a:cubicBezTo>
                  <a:cubicBezTo>
                    <a:pt x="398" y="298"/>
                    <a:pt x="398" y="298"/>
                    <a:pt x="398" y="298"/>
                  </a:cubicBezTo>
                  <a:cubicBezTo>
                    <a:pt x="397" y="299"/>
                    <a:pt x="396" y="300"/>
                    <a:pt x="396" y="301"/>
                  </a:cubicBezTo>
                  <a:cubicBezTo>
                    <a:pt x="396" y="301"/>
                    <a:pt x="396" y="301"/>
                    <a:pt x="396" y="301"/>
                  </a:cubicBezTo>
                  <a:cubicBezTo>
                    <a:pt x="395" y="302"/>
                    <a:pt x="395" y="303"/>
                    <a:pt x="394" y="304"/>
                  </a:cubicBezTo>
                  <a:cubicBezTo>
                    <a:pt x="394" y="304"/>
                    <a:pt x="394" y="304"/>
                    <a:pt x="394" y="304"/>
                  </a:cubicBezTo>
                  <a:cubicBezTo>
                    <a:pt x="394" y="304"/>
                    <a:pt x="394" y="304"/>
                    <a:pt x="395" y="305"/>
                  </a:cubicBezTo>
                  <a:cubicBezTo>
                    <a:pt x="394" y="305"/>
                    <a:pt x="394" y="306"/>
                    <a:pt x="393" y="306"/>
                  </a:cubicBezTo>
                  <a:cubicBezTo>
                    <a:pt x="393" y="308"/>
                    <a:pt x="391" y="309"/>
                    <a:pt x="391" y="311"/>
                  </a:cubicBezTo>
                  <a:cubicBezTo>
                    <a:pt x="391" y="311"/>
                    <a:pt x="391" y="311"/>
                    <a:pt x="391" y="311"/>
                  </a:cubicBezTo>
                  <a:cubicBezTo>
                    <a:pt x="391" y="311"/>
                    <a:pt x="391" y="311"/>
                    <a:pt x="391" y="311"/>
                  </a:cubicBezTo>
                  <a:cubicBezTo>
                    <a:pt x="391" y="313"/>
                    <a:pt x="392" y="314"/>
                    <a:pt x="393" y="315"/>
                  </a:cubicBezTo>
                  <a:cubicBezTo>
                    <a:pt x="393" y="315"/>
                    <a:pt x="393" y="315"/>
                    <a:pt x="393" y="315"/>
                  </a:cubicBezTo>
                  <a:cubicBezTo>
                    <a:pt x="394" y="315"/>
                    <a:pt x="394" y="316"/>
                    <a:pt x="395" y="316"/>
                  </a:cubicBezTo>
                  <a:cubicBezTo>
                    <a:pt x="395" y="316"/>
                    <a:pt x="395" y="316"/>
                    <a:pt x="395" y="316"/>
                  </a:cubicBezTo>
                  <a:cubicBezTo>
                    <a:pt x="395" y="317"/>
                    <a:pt x="395" y="317"/>
                    <a:pt x="396" y="317"/>
                  </a:cubicBezTo>
                  <a:cubicBezTo>
                    <a:pt x="397" y="318"/>
                    <a:pt x="398" y="318"/>
                    <a:pt x="399" y="320"/>
                  </a:cubicBezTo>
                  <a:cubicBezTo>
                    <a:pt x="400" y="320"/>
                    <a:pt x="400" y="320"/>
                    <a:pt x="401" y="321"/>
                  </a:cubicBezTo>
                  <a:cubicBezTo>
                    <a:pt x="401" y="321"/>
                    <a:pt x="401" y="321"/>
                    <a:pt x="401" y="321"/>
                  </a:cubicBezTo>
                  <a:cubicBezTo>
                    <a:pt x="401" y="323"/>
                    <a:pt x="403" y="323"/>
                    <a:pt x="402" y="324"/>
                  </a:cubicBezTo>
                  <a:cubicBezTo>
                    <a:pt x="402" y="324"/>
                    <a:pt x="402" y="324"/>
                    <a:pt x="402" y="325"/>
                  </a:cubicBezTo>
                  <a:cubicBezTo>
                    <a:pt x="401" y="326"/>
                    <a:pt x="400" y="327"/>
                    <a:pt x="401" y="329"/>
                  </a:cubicBezTo>
                  <a:cubicBezTo>
                    <a:pt x="401" y="329"/>
                    <a:pt x="401" y="329"/>
                    <a:pt x="401" y="329"/>
                  </a:cubicBezTo>
                  <a:cubicBezTo>
                    <a:pt x="402" y="329"/>
                    <a:pt x="403" y="328"/>
                    <a:pt x="403" y="328"/>
                  </a:cubicBezTo>
                  <a:cubicBezTo>
                    <a:pt x="403" y="329"/>
                    <a:pt x="404" y="329"/>
                    <a:pt x="405" y="330"/>
                  </a:cubicBezTo>
                  <a:cubicBezTo>
                    <a:pt x="406" y="330"/>
                    <a:pt x="410" y="330"/>
                    <a:pt x="411" y="329"/>
                  </a:cubicBezTo>
                  <a:cubicBezTo>
                    <a:pt x="414" y="327"/>
                    <a:pt x="412" y="326"/>
                    <a:pt x="412" y="323"/>
                  </a:cubicBezTo>
                  <a:cubicBezTo>
                    <a:pt x="417" y="322"/>
                    <a:pt x="415" y="319"/>
                    <a:pt x="414" y="316"/>
                  </a:cubicBezTo>
                  <a:cubicBezTo>
                    <a:pt x="414" y="315"/>
                    <a:pt x="414" y="314"/>
                    <a:pt x="414" y="313"/>
                  </a:cubicBezTo>
                  <a:cubicBezTo>
                    <a:pt x="414" y="313"/>
                    <a:pt x="414" y="313"/>
                    <a:pt x="414" y="313"/>
                  </a:cubicBezTo>
                  <a:cubicBezTo>
                    <a:pt x="414" y="312"/>
                    <a:pt x="415" y="311"/>
                    <a:pt x="416" y="310"/>
                  </a:cubicBezTo>
                  <a:cubicBezTo>
                    <a:pt x="419" y="309"/>
                    <a:pt x="421" y="309"/>
                    <a:pt x="419" y="305"/>
                  </a:cubicBezTo>
                  <a:cubicBezTo>
                    <a:pt x="418" y="303"/>
                    <a:pt x="416" y="301"/>
                    <a:pt x="415" y="299"/>
                  </a:cubicBezTo>
                  <a:cubicBezTo>
                    <a:pt x="413" y="293"/>
                    <a:pt x="414" y="287"/>
                    <a:pt x="414" y="281"/>
                  </a:cubicBezTo>
                  <a:cubicBezTo>
                    <a:pt x="414" y="281"/>
                    <a:pt x="415" y="281"/>
                    <a:pt x="415" y="281"/>
                  </a:cubicBezTo>
                  <a:cubicBezTo>
                    <a:pt x="417" y="280"/>
                    <a:pt x="419" y="279"/>
                    <a:pt x="421" y="279"/>
                  </a:cubicBezTo>
                  <a:cubicBezTo>
                    <a:pt x="423" y="278"/>
                    <a:pt x="425" y="279"/>
                    <a:pt x="427" y="280"/>
                  </a:cubicBezTo>
                  <a:cubicBezTo>
                    <a:pt x="429" y="280"/>
                    <a:pt x="431" y="280"/>
                    <a:pt x="433" y="280"/>
                  </a:cubicBezTo>
                  <a:cubicBezTo>
                    <a:pt x="435" y="281"/>
                    <a:pt x="436" y="283"/>
                    <a:pt x="438" y="283"/>
                  </a:cubicBezTo>
                  <a:cubicBezTo>
                    <a:pt x="440" y="282"/>
                    <a:pt x="442" y="282"/>
                    <a:pt x="444" y="281"/>
                  </a:cubicBezTo>
                  <a:cubicBezTo>
                    <a:pt x="445" y="281"/>
                    <a:pt x="446" y="281"/>
                    <a:pt x="447" y="280"/>
                  </a:cubicBezTo>
                  <a:cubicBezTo>
                    <a:pt x="448" y="280"/>
                    <a:pt x="447" y="280"/>
                    <a:pt x="448" y="279"/>
                  </a:cubicBezTo>
                  <a:cubicBezTo>
                    <a:pt x="449" y="278"/>
                    <a:pt x="450" y="278"/>
                    <a:pt x="451" y="277"/>
                  </a:cubicBezTo>
                  <a:cubicBezTo>
                    <a:pt x="452" y="277"/>
                    <a:pt x="453" y="275"/>
                    <a:pt x="453" y="274"/>
                  </a:cubicBezTo>
                  <a:cubicBezTo>
                    <a:pt x="453" y="274"/>
                    <a:pt x="454" y="274"/>
                    <a:pt x="454" y="273"/>
                  </a:cubicBezTo>
                  <a:cubicBezTo>
                    <a:pt x="454" y="273"/>
                    <a:pt x="454" y="273"/>
                    <a:pt x="454" y="273"/>
                  </a:cubicBezTo>
                  <a:cubicBezTo>
                    <a:pt x="458" y="272"/>
                    <a:pt x="460" y="270"/>
                    <a:pt x="463" y="268"/>
                  </a:cubicBezTo>
                  <a:cubicBezTo>
                    <a:pt x="464" y="267"/>
                    <a:pt x="466" y="267"/>
                    <a:pt x="467" y="265"/>
                  </a:cubicBezTo>
                  <a:cubicBezTo>
                    <a:pt x="467" y="265"/>
                    <a:pt x="467" y="265"/>
                    <a:pt x="467" y="265"/>
                  </a:cubicBezTo>
                  <a:cubicBezTo>
                    <a:pt x="468" y="264"/>
                    <a:pt x="469" y="264"/>
                    <a:pt x="470" y="263"/>
                  </a:cubicBezTo>
                  <a:cubicBezTo>
                    <a:pt x="472" y="262"/>
                    <a:pt x="472" y="261"/>
                    <a:pt x="474" y="261"/>
                  </a:cubicBezTo>
                  <a:cubicBezTo>
                    <a:pt x="476" y="260"/>
                    <a:pt x="482" y="260"/>
                    <a:pt x="484" y="260"/>
                  </a:cubicBezTo>
                  <a:cubicBezTo>
                    <a:pt x="487" y="261"/>
                    <a:pt x="490" y="262"/>
                    <a:pt x="493" y="263"/>
                  </a:cubicBezTo>
                  <a:cubicBezTo>
                    <a:pt x="495" y="263"/>
                    <a:pt x="496" y="262"/>
                    <a:pt x="498" y="262"/>
                  </a:cubicBezTo>
                  <a:cubicBezTo>
                    <a:pt x="500" y="261"/>
                    <a:pt x="502" y="262"/>
                    <a:pt x="504" y="262"/>
                  </a:cubicBezTo>
                  <a:cubicBezTo>
                    <a:pt x="510" y="261"/>
                    <a:pt x="516" y="257"/>
                    <a:pt x="520" y="254"/>
                  </a:cubicBezTo>
                  <a:cubicBezTo>
                    <a:pt x="526" y="251"/>
                    <a:pt x="531" y="248"/>
                    <a:pt x="536" y="243"/>
                  </a:cubicBezTo>
                  <a:cubicBezTo>
                    <a:pt x="538" y="240"/>
                    <a:pt x="543" y="237"/>
                    <a:pt x="544" y="235"/>
                  </a:cubicBezTo>
                  <a:cubicBezTo>
                    <a:pt x="544" y="235"/>
                    <a:pt x="544" y="235"/>
                    <a:pt x="544" y="234"/>
                  </a:cubicBezTo>
                  <a:cubicBezTo>
                    <a:pt x="544" y="234"/>
                    <a:pt x="545" y="233"/>
                    <a:pt x="545" y="233"/>
                  </a:cubicBezTo>
                  <a:cubicBezTo>
                    <a:pt x="549" y="229"/>
                    <a:pt x="556" y="224"/>
                    <a:pt x="561" y="223"/>
                  </a:cubicBezTo>
                  <a:cubicBezTo>
                    <a:pt x="569" y="220"/>
                    <a:pt x="577" y="217"/>
                    <a:pt x="585" y="213"/>
                  </a:cubicBezTo>
                  <a:cubicBezTo>
                    <a:pt x="588" y="212"/>
                    <a:pt x="590" y="211"/>
                    <a:pt x="592" y="209"/>
                  </a:cubicBezTo>
                  <a:cubicBezTo>
                    <a:pt x="594" y="208"/>
                    <a:pt x="596" y="207"/>
                    <a:pt x="596" y="206"/>
                  </a:cubicBezTo>
                  <a:cubicBezTo>
                    <a:pt x="598" y="205"/>
                    <a:pt x="600" y="204"/>
                    <a:pt x="601" y="202"/>
                  </a:cubicBezTo>
                  <a:cubicBezTo>
                    <a:pt x="602" y="201"/>
                    <a:pt x="602" y="199"/>
                    <a:pt x="603" y="198"/>
                  </a:cubicBezTo>
                  <a:cubicBezTo>
                    <a:pt x="603" y="197"/>
                    <a:pt x="604" y="196"/>
                    <a:pt x="605" y="196"/>
                  </a:cubicBezTo>
                  <a:cubicBezTo>
                    <a:pt x="606" y="195"/>
                    <a:pt x="606" y="195"/>
                    <a:pt x="607" y="195"/>
                  </a:cubicBezTo>
                  <a:cubicBezTo>
                    <a:pt x="609" y="195"/>
                    <a:pt x="610" y="195"/>
                    <a:pt x="612" y="196"/>
                  </a:cubicBezTo>
                  <a:cubicBezTo>
                    <a:pt x="613" y="196"/>
                    <a:pt x="614" y="197"/>
                    <a:pt x="614" y="199"/>
                  </a:cubicBezTo>
                  <a:cubicBezTo>
                    <a:pt x="614" y="199"/>
                    <a:pt x="615" y="200"/>
                    <a:pt x="615" y="201"/>
                  </a:cubicBezTo>
                  <a:cubicBezTo>
                    <a:pt x="615" y="201"/>
                    <a:pt x="615" y="201"/>
                    <a:pt x="615" y="201"/>
                  </a:cubicBezTo>
                  <a:cubicBezTo>
                    <a:pt x="616" y="202"/>
                    <a:pt x="615" y="201"/>
                    <a:pt x="616" y="201"/>
                  </a:cubicBezTo>
                  <a:cubicBezTo>
                    <a:pt x="617" y="201"/>
                    <a:pt x="617" y="200"/>
                    <a:pt x="618" y="200"/>
                  </a:cubicBezTo>
                  <a:cubicBezTo>
                    <a:pt x="619" y="199"/>
                    <a:pt x="620" y="197"/>
                    <a:pt x="621" y="195"/>
                  </a:cubicBezTo>
                  <a:cubicBezTo>
                    <a:pt x="622" y="194"/>
                    <a:pt x="624" y="192"/>
                    <a:pt x="624" y="189"/>
                  </a:cubicBezTo>
                  <a:cubicBezTo>
                    <a:pt x="624" y="188"/>
                    <a:pt x="625" y="186"/>
                    <a:pt x="626" y="185"/>
                  </a:cubicBezTo>
                  <a:cubicBezTo>
                    <a:pt x="627" y="184"/>
                    <a:pt x="628" y="183"/>
                    <a:pt x="629" y="184"/>
                  </a:cubicBezTo>
                  <a:cubicBezTo>
                    <a:pt x="630" y="184"/>
                    <a:pt x="630" y="185"/>
                    <a:pt x="631" y="185"/>
                  </a:cubicBezTo>
                  <a:cubicBezTo>
                    <a:pt x="632" y="185"/>
                    <a:pt x="633" y="184"/>
                    <a:pt x="635" y="184"/>
                  </a:cubicBezTo>
                  <a:cubicBezTo>
                    <a:pt x="636" y="183"/>
                    <a:pt x="638" y="183"/>
                    <a:pt x="639" y="182"/>
                  </a:cubicBezTo>
                  <a:cubicBezTo>
                    <a:pt x="640" y="181"/>
                    <a:pt x="641" y="180"/>
                    <a:pt x="641" y="180"/>
                  </a:cubicBezTo>
                  <a:cubicBezTo>
                    <a:pt x="642" y="180"/>
                    <a:pt x="643" y="180"/>
                    <a:pt x="643" y="179"/>
                  </a:cubicBezTo>
                  <a:cubicBezTo>
                    <a:pt x="644" y="179"/>
                    <a:pt x="644" y="179"/>
                    <a:pt x="644" y="178"/>
                  </a:cubicBezTo>
                  <a:cubicBezTo>
                    <a:pt x="645" y="178"/>
                    <a:pt x="646" y="179"/>
                    <a:pt x="647" y="179"/>
                  </a:cubicBezTo>
                  <a:cubicBezTo>
                    <a:pt x="648" y="179"/>
                    <a:pt x="650" y="180"/>
                    <a:pt x="651" y="181"/>
                  </a:cubicBezTo>
                  <a:cubicBezTo>
                    <a:pt x="652" y="181"/>
                    <a:pt x="654" y="180"/>
                    <a:pt x="655" y="179"/>
                  </a:cubicBezTo>
                  <a:cubicBezTo>
                    <a:pt x="658" y="179"/>
                    <a:pt x="660" y="178"/>
                    <a:pt x="662" y="177"/>
                  </a:cubicBezTo>
                  <a:cubicBezTo>
                    <a:pt x="664" y="176"/>
                    <a:pt x="665" y="176"/>
                    <a:pt x="666" y="175"/>
                  </a:cubicBezTo>
                  <a:cubicBezTo>
                    <a:pt x="667" y="174"/>
                    <a:pt x="666" y="172"/>
                    <a:pt x="667" y="171"/>
                  </a:cubicBezTo>
                  <a:cubicBezTo>
                    <a:pt x="669" y="170"/>
                    <a:pt x="672" y="170"/>
                    <a:pt x="674" y="170"/>
                  </a:cubicBezTo>
                  <a:cubicBezTo>
                    <a:pt x="677" y="169"/>
                    <a:pt x="679" y="170"/>
                    <a:pt x="681" y="173"/>
                  </a:cubicBezTo>
                  <a:cubicBezTo>
                    <a:pt x="681" y="174"/>
                    <a:pt x="682" y="175"/>
                    <a:pt x="681" y="176"/>
                  </a:cubicBezTo>
                  <a:cubicBezTo>
                    <a:pt x="681" y="178"/>
                    <a:pt x="680" y="177"/>
                    <a:pt x="679" y="178"/>
                  </a:cubicBezTo>
                  <a:cubicBezTo>
                    <a:pt x="680" y="180"/>
                    <a:pt x="682" y="182"/>
                    <a:pt x="684" y="180"/>
                  </a:cubicBezTo>
                  <a:cubicBezTo>
                    <a:pt x="685" y="180"/>
                    <a:pt x="685" y="179"/>
                    <a:pt x="685" y="178"/>
                  </a:cubicBezTo>
                  <a:cubicBezTo>
                    <a:pt x="685" y="177"/>
                    <a:pt x="686" y="176"/>
                    <a:pt x="687" y="175"/>
                  </a:cubicBezTo>
                  <a:cubicBezTo>
                    <a:pt x="687" y="174"/>
                    <a:pt x="688" y="174"/>
                    <a:pt x="689" y="173"/>
                  </a:cubicBezTo>
                  <a:cubicBezTo>
                    <a:pt x="689" y="172"/>
                    <a:pt x="688" y="171"/>
                    <a:pt x="689" y="170"/>
                  </a:cubicBezTo>
                  <a:cubicBezTo>
                    <a:pt x="690" y="168"/>
                    <a:pt x="693" y="168"/>
                    <a:pt x="694" y="167"/>
                  </a:cubicBezTo>
                  <a:cubicBezTo>
                    <a:pt x="693" y="165"/>
                    <a:pt x="694" y="163"/>
                    <a:pt x="691" y="161"/>
                  </a:cubicBezTo>
                  <a:close/>
                  <a:moveTo>
                    <a:pt x="289" y="235"/>
                  </a:moveTo>
                  <a:cubicBezTo>
                    <a:pt x="289" y="237"/>
                    <a:pt x="290" y="237"/>
                    <a:pt x="290" y="238"/>
                  </a:cubicBezTo>
                  <a:cubicBezTo>
                    <a:pt x="290" y="240"/>
                    <a:pt x="289" y="240"/>
                    <a:pt x="289" y="241"/>
                  </a:cubicBezTo>
                  <a:cubicBezTo>
                    <a:pt x="288" y="241"/>
                    <a:pt x="287" y="241"/>
                    <a:pt x="287" y="240"/>
                  </a:cubicBezTo>
                  <a:cubicBezTo>
                    <a:pt x="286" y="240"/>
                    <a:pt x="286" y="240"/>
                    <a:pt x="285" y="240"/>
                  </a:cubicBezTo>
                  <a:cubicBezTo>
                    <a:pt x="284" y="240"/>
                    <a:pt x="284" y="240"/>
                    <a:pt x="284" y="239"/>
                  </a:cubicBezTo>
                  <a:cubicBezTo>
                    <a:pt x="284" y="239"/>
                    <a:pt x="283" y="239"/>
                    <a:pt x="283" y="239"/>
                  </a:cubicBezTo>
                  <a:cubicBezTo>
                    <a:pt x="282" y="237"/>
                    <a:pt x="280" y="237"/>
                    <a:pt x="278" y="236"/>
                  </a:cubicBezTo>
                  <a:cubicBezTo>
                    <a:pt x="277" y="234"/>
                    <a:pt x="275" y="234"/>
                    <a:pt x="275" y="232"/>
                  </a:cubicBezTo>
                  <a:cubicBezTo>
                    <a:pt x="274" y="232"/>
                    <a:pt x="272" y="232"/>
                    <a:pt x="272" y="231"/>
                  </a:cubicBezTo>
                  <a:cubicBezTo>
                    <a:pt x="272" y="224"/>
                    <a:pt x="272" y="224"/>
                    <a:pt x="272" y="224"/>
                  </a:cubicBezTo>
                  <a:cubicBezTo>
                    <a:pt x="272" y="223"/>
                    <a:pt x="275" y="224"/>
                    <a:pt x="274" y="222"/>
                  </a:cubicBezTo>
                  <a:cubicBezTo>
                    <a:pt x="274" y="220"/>
                    <a:pt x="275" y="220"/>
                    <a:pt x="275" y="219"/>
                  </a:cubicBezTo>
                  <a:cubicBezTo>
                    <a:pt x="274" y="216"/>
                    <a:pt x="271" y="215"/>
                    <a:pt x="272" y="211"/>
                  </a:cubicBezTo>
                  <a:cubicBezTo>
                    <a:pt x="273" y="211"/>
                    <a:pt x="273" y="211"/>
                    <a:pt x="273" y="211"/>
                  </a:cubicBezTo>
                  <a:cubicBezTo>
                    <a:pt x="274" y="211"/>
                    <a:pt x="274" y="212"/>
                    <a:pt x="275" y="213"/>
                  </a:cubicBezTo>
                  <a:cubicBezTo>
                    <a:pt x="275" y="214"/>
                    <a:pt x="276" y="214"/>
                    <a:pt x="276" y="215"/>
                  </a:cubicBezTo>
                  <a:cubicBezTo>
                    <a:pt x="278" y="215"/>
                    <a:pt x="279" y="216"/>
                    <a:pt x="280" y="218"/>
                  </a:cubicBezTo>
                  <a:cubicBezTo>
                    <a:pt x="280" y="220"/>
                    <a:pt x="279" y="221"/>
                    <a:pt x="279" y="222"/>
                  </a:cubicBezTo>
                  <a:cubicBezTo>
                    <a:pt x="279" y="223"/>
                    <a:pt x="280" y="224"/>
                    <a:pt x="280" y="224"/>
                  </a:cubicBezTo>
                  <a:cubicBezTo>
                    <a:pt x="282" y="225"/>
                    <a:pt x="282" y="227"/>
                    <a:pt x="284" y="227"/>
                  </a:cubicBezTo>
                  <a:cubicBezTo>
                    <a:pt x="285" y="225"/>
                    <a:pt x="284" y="223"/>
                    <a:pt x="285" y="223"/>
                  </a:cubicBezTo>
                  <a:cubicBezTo>
                    <a:pt x="288" y="223"/>
                    <a:pt x="288" y="226"/>
                    <a:pt x="289" y="227"/>
                  </a:cubicBezTo>
                  <a:cubicBezTo>
                    <a:pt x="289" y="227"/>
                    <a:pt x="289" y="227"/>
                    <a:pt x="289" y="227"/>
                  </a:cubicBezTo>
                  <a:cubicBezTo>
                    <a:pt x="290" y="228"/>
                    <a:pt x="290" y="228"/>
                    <a:pt x="290" y="229"/>
                  </a:cubicBezTo>
                  <a:cubicBezTo>
                    <a:pt x="291" y="229"/>
                    <a:pt x="291" y="229"/>
                    <a:pt x="291" y="230"/>
                  </a:cubicBezTo>
                  <a:cubicBezTo>
                    <a:pt x="292" y="233"/>
                    <a:pt x="290" y="233"/>
                    <a:pt x="289" y="235"/>
                  </a:cubicBezTo>
                  <a:close/>
                  <a:moveTo>
                    <a:pt x="619" y="124"/>
                  </a:moveTo>
                  <a:cubicBezTo>
                    <a:pt x="619" y="126"/>
                    <a:pt x="618" y="131"/>
                    <a:pt x="622" y="130"/>
                  </a:cubicBezTo>
                  <a:cubicBezTo>
                    <a:pt x="624" y="130"/>
                    <a:pt x="625" y="129"/>
                    <a:pt x="626" y="130"/>
                  </a:cubicBezTo>
                  <a:cubicBezTo>
                    <a:pt x="628" y="132"/>
                    <a:pt x="627" y="132"/>
                    <a:pt x="626" y="134"/>
                  </a:cubicBezTo>
                  <a:cubicBezTo>
                    <a:pt x="625" y="135"/>
                    <a:pt x="625" y="137"/>
                    <a:pt x="625" y="138"/>
                  </a:cubicBezTo>
                  <a:cubicBezTo>
                    <a:pt x="624" y="140"/>
                    <a:pt x="624" y="141"/>
                    <a:pt x="622" y="142"/>
                  </a:cubicBezTo>
                  <a:cubicBezTo>
                    <a:pt x="622" y="143"/>
                    <a:pt x="621" y="143"/>
                    <a:pt x="620" y="144"/>
                  </a:cubicBezTo>
                  <a:cubicBezTo>
                    <a:pt x="619" y="144"/>
                    <a:pt x="618" y="144"/>
                    <a:pt x="618" y="145"/>
                  </a:cubicBezTo>
                  <a:cubicBezTo>
                    <a:pt x="616" y="145"/>
                    <a:pt x="615" y="145"/>
                    <a:pt x="614" y="145"/>
                  </a:cubicBezTo>
                  <a:cubicBezTo>
                    <a:pt x="614" y="145"/>
                    <a:pt x="613" y="145"/>
                    <a:pt x="613" y="145"/>
                  </a:cubicBezTo>
                  <a:cubicBezTo>
                    <a:pt x="611" y="146"/>
                    <a:pt x="610" y="147"/>
                    <a:pt x="608" y="148"/>
                  </a:cubicBezTo>
                  <a:cubicBezTo>
                    <a:pt x="608" y="148"/>
                    <a:pt x="608" y="148"/>
                    <a:pt x="607" y="148"/>
                  </a:cubicBezTo>
                  <a:cubicBezTo>
                    <a:pt x="607" y="148"/>
                    <a:pt x="607" y="148"/>
                    <a:pt x="607" y="148"/>
                  </a:cubicBezTo>
                  <a:cubicBezTo>
                    <a:pt x="606" y="148"/>
                    <a:pt x="605" y="147"/>
                    <a:pt x="605" y="147"/>
                  </a:cubicBezTo>
                  <a:cubicBezTo>
                    <a:pt x="604" y="147"/>
                    <a:pt x="603" y="147"/>
                    <a:pt x="602" y="147"/>
                  </a:cubicBezTo>
                  <a:cubicBezTo>
                    <a:pt x="602" y="147"/>
                    <a:pt x="602" y="147"/>
                    <a:pt x="601" y="146"/>
                  </a:cubicBezTo>
                  <a:cubicBezTo>
                    <a:pt x="601" y="146"/>
                    <a:pt x="601" y="146"/>
                    <a:pt x="600" y="146"/>
                  </a:cubicBezTo>
                  <a:cubicBezTo>
                    <a:pt x="599" y="146"/>
                    <a:pt x="598" y="146"/>
                    <a:pt x="597" y="146"/>
                  </a:cubicBezTo>
                  <a:cubicBezTo>
                    <a:pt x="595" y="146"/>
                    <a:pt x="593" y="145"/>
                    <a:pt x="591" y="146"/>
                  </a:cubicBezTo>
                  <a:cubicBezTo>
                    <a:pt x="590" y="147"/>
                    <a:pt x="590" y="147"/>
                    <a:pt x="589" y="146"/>
                  </a:cubicBezTo>
                  <a:cubicBezTo>
                    <a:pt x="589" y="146"/>
                    <a:pt x="588" y="145"/>
                    <a:pt x="588" y="144"/>
                  </a:cubicBezTo>
                  <a:cubicBezTo>
                    <a:pt x="588" y="143"/>
                    <a:pt x="589" y="140"/>
                    <a:pt x="590" y="139"/>
                  </a:cubicBezTo>
                  <a:cubicBezTo>
                    <a:pt x="590" y="137"/>
                    <a:pt x="590" y="136"/>
                    <a:pt x="590" y="134"/>
                  </a:cubicBezTo>
                  <a:cubicBezTo>
                    <a:pt x="590" y="134"/>
                    <a:pt x="590" y="132"/>
                    <a:pt x="590" y="132"/>
                  </a:cubicBezTo>
                  <a:cubicBezTo>
                    <a:pt x="590" y="131"/>
                    <a:pt x="591" y="131"/>
                    <a:pt x="591" y="130"/>
                  </a:cubicBezTo>
                  <a:cubicBezTo>
                    <a:pt x="592" y="129"/>
                    <a:pt x="592" y="128"/>
                    <a:pt x="593" y="128"/>
                  </a:cubicBezTo>
                  <a:cubicBezTo>
                    <a:pt x="594" y="127"/>
                    <a:pt x="596" y="127"/>
                    <a:pt x="597" y="126"/>
                  </a:cubicBezTo>
                  <a:cubicBezTo>
                    <a:pt x="599" y="126"/>
                    <a:pt x="601" y="125"/>
                    <a:pt x="603" y="125"/>
                  </a:cubicBezTo>
                  <a:cubicBezTo>
                    <a:pt x="606" y="125"/>
                    <a:pt x="612" y="124"/>
                    <a:pt x="611" y="120"/>
                  </a:cubicBezTo>
                  <a:cubicBezTo>
                    <a:pt x="611" y="120"/>
                    <a:pt x="611" y="119"/>
                    <a:pt x="611" y="119"/>
                  </a:cubicBezTo>
                  <a:cubicBezTo>
                    <a:pt x="610" y="119"/>
                    <a:pt x="608" y="118"/>
                    <a:pt x="607" y="117"/>
                  </a:cubicBezTo>
                  <a:cubicBezTo>
                    <a:pt x="606" y="117"/>
                    <a:pt x="605" y="117"/>
                    <a:pt x="606" y="116"/>
                  </a:cubicBezTo>
                  <a:cubicBezTo>
                    <a:pt x="606" y="115"/>
                    <a:pt x="606" y="114"/>
                    <a:pt x="607" y="114"/>
                  </a:cubicBezTo>
                  <a:cubicBezTo>
                    <a:pt x="607" y="114"/>
                    <a:pt x="607" y="114"/>
                    <a:pt x="607" y="114"/>
                  </a:cubicBezTo>
                  <a:cubicBezTo>
                    <a:pt x="609" y="113"/>
                    <a:pt x="611" y="113"/>
                    <a:pt x="613" y="112"/>
                  </a:cubicBezTo>
                  <a:cubicBezTo>
                    <a:pt x="613" y="112"/>
                    <a:pt x="615" y="111"/>
                    <a:pt x="615" y="111"/>
                  </a:cubicBezTo>
                  <a:cubicBezTo>
                    <a:pt x="616" y="110"/>
                    <a:pt x="616" y="110"/>
                    <a:pt x="617" y="109"/>
                  </a:cubicBezTo>
                  <a:cubicBezTo>
                    <a:pt x="616" y="109"/>
                    <a:pt x="616" y="109"/>
                    <a:pt x="616" y="109"/>
                  </a:cubicBezTo>
                  <a:cubicBezTo>
                    <a:pt x="617" y="108"/>
                    <a:pt x="617" y="108"/>
                    <a:pt x="618" y="108"/>
                  </a:cubicBezTo>
                  <a:cubicBezTo>
                    <a:pt x="618" y="108"/>
                    <a:pt x="619" y="107"/>
                    <a:pt x="620" y="107"/>
                  </a:cubicBezTo>
                  <a:cubicBezTo>
                    <a:pt x="620" y="107"/>
                    <a:pt x="620" y="107"/>
                    <a:pt x="620" y="107"/>
                  </a:cubicBezTo>
                  <a:cubicBezTo>
                    <a:pt x="621" y="107"/>
                    <a:pt x="622" y="107"/>
                    <a:pt x="623" y="107"/>
                  </a:cubicBezTo>
                  <a:cubicBezTo>
                    <a:pt x="624" y="107"/>
                    <a:pt x="626" y="107"/>
                    <a:pt x="627" y="107"/>
                  </a:cubicBezTo>
                  <a:cubicBezTo>
                    <a:pt x="627" y="107"/>
                    <a:pt x="627" y="108"/>
                    <a:pt x="627" y="108"/>
                  </a:cubicBezTo>
                  <a:cubicBezTo>
                    <a:pt x="625" y="111"/>
                    <a:pt x="624" y="114"/>
                    <a:pt x="621" y="116"/>
                  </a:cubicBezTo>
                  <a:cubicBezTo>
                    <a:pt x="620" y="118"/>
                    <a:pt x="618" y="118"/>
                    <a:pt x="618" y="120"/>
                  </a:cubicBezTo>
                  <a:cubicBezTo>
                    <a:pt x="618" y="122"/>
                    <a:pt x="619" y="122"/>
                    <a:pt x="619" y="124"/>
                  </a:cubicBezTo>
                  <a:close/>
                  <a:moveTo>
                    <a:pt x="109" y="374"/>
                  </a:moveTo>
                  <a:cubicBezTo>
                    <a:pt x="109" y="374"/>
                    <a:pt x="109" y="375"/>
                    <a:pt x="109" y="376"/>
                  </a:cubicBezTo>
                  <a:cubicBezTo>
                    <a:pt x="110" y="377"/>
                    <a:pt x="111" y="377"/>
                    <a:pt x="111" y="375"/>
                  </a:cubicBezTo>
                  <a:cubicBezTo>
                    <a:pt x="112" y="375"/>
                    <a:pt x="114" y="375"/>
                    <a:pt x="114" y="373"/>
                  </a:cubicBezTo>
                  <a:cubicBezTo>
                    <a:pt x="112" y="373"/>
                    <a:pt x="111" y="374"/>
                    <a:pt x="109" y="374"/>
                  </a:cubicBezTo>
                  <a:close/>
                  <a:moveTo>
                    <a:pt x="174" y="380"/>
                  </a:moveTo>
                  <a:cubicBezTo>
                    <a:pt x="174" y="380"/>
                    <a:pt x="174" y="379"/>
                    <a:pt x="174" y="379"/>
                  </a:cubicBezTo>
                  <a:cubicBezTo>
                    <a:pt x="173" y="379"/>
                    <a:pt x="172" y="379"/>
                    <a:pt x="172" y="379"/>
                  </a:cubicBezTo>
                  <a:cubicBezTo>
                    <a:pt x="172" y="379"/>
                    <a:pt x="172" y="379"/>
                    <a:pt x="172" y="379"/>
                  </a:cubicBezTo>
                  <a:cubicBezTo>
                    <a:pt x="172" y="380"/>
                    <a:pt x="170" y="381"/>
                    <a:pt x="172" y="382"/>
                  </a:cubicBezTo>
                  <a:cubicBezTo>
                    <a:pt x="172" y="382"/>
                    <a:pt x="175" y="382"/>
                    <a:pt x="174" y="380"/>
                  </a:cubicBezTo>
                  <a:cubicBezTo>
                    <a:pt x="174" y="380"/>
                    <a:pt x="174" y="380"/>
                    <a:pt x="174" y="38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27" name="Google Shape;493;p18">
              <a:extLst>
                <a:ext uri="{FF2B5EF4-FFF2-40B4-BE49-F238E27FC236}">
                  <a16:creationId xmlns:a16="http://schemas.microsoft.com/office/drawing/2014/main" id="{FA0FEB69-170D-6C43-BCE3-36DBE68D6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525" y="5354638"/>
              <a:ext cx="646114" cy="417512"/>
            </a:xfrm>
            <a:custGeom>
              <a:avLst/>
              <a:gdLst>
                <a:gd name="T0" fmla="*/ 594688 w 139"/>
                <a:gd name="T1" fmla="*/ 213232 h 90"/>
                <a:gd name="T2" fmla="*/ 557520 w 139"/>
                <a:gd name="T3" fmla="*/ 176149 h 90"/>
                <a:gd name="T4" fmla="*/ 520352 w 139"/>
                <a:gd name="T5" fmla="*/ 125158 h 90"/>
                <a:gd name="T6" fmla="*/ 515706 w 139"/>
                <a:gd name="T7" fmla="*/ 69532 h 90"/>
                <a:gd name="T8" fmla="*/ 501768 w 139"/>
                <a:gd name="T9" fmla="*/ 55626 h 90"/>
                <a:gd name="T10" fmla="*/ 492476 w 139"/>
                <a:gd name="T11" fmla="*/ 46355 h 90"/>
                <a:gd name="T12" fmla="*/ 492476 w 139"/>
                <a:gd name="T13" fmla="*/ 41719 h 90"/>
                <a:gd name="T14" fmla="*/ 473892 w 139"/>
                <a:gd name="T15" fmla="*/ 37084 h 90"/>
                <a:gd name="T16" fmla="*/ 418140 w 139"/>
                <a:gd name="T17" fmla="*/ 13906 h 90"/>
                <a:gd name="T18" fmla="*/ 404202 w 139"/>
                <a:gd name="T19" fmla="*/ 9271 h 90"/>
                <a:gd name="T20" fmla="*/ 404202 w 139"/>
                <a:gd name="T21" fmla="*/ 4635 h 90"/>
                <a:gd name="T22" fmla="*/ 399556 w 139"/>
                <a:gd name="T23" fmla="*/ 4635 h 90"/>
                <a:gd name="T24" fmla="*/ 394910 w 139"/>
                <a:gd name="T25" fmla="*/ 0 h 90"/>
                <a:gd name="T26" fmla="*/ 390264 w 139"/>
                <a:gd name="T27" fmla="*/ 0 h 90"/>
                <a:gd name="T28" fmla="*/ 380972 w 139"/>
                <a:gd name="T29" fmla="*/ 13906 h 90"/>
                <a:gd name="T30" fmla="*/ 380972 w 139"/>
                <a:gd name="T31" fmla="*/ 13906 h 90"/>
                <a:gd name="T32" fmla="*/ 394910 w 139"/>
                <a:gd name="T33" fmla="*/ 13906 h 90"/>
                <a:gd name="T34" fmla="*/ 390264 w 139"/>
                <a:gd name="T35" fmla="*/ 27813 h 90"/>
                <a:gd name="T36" fmla="*/ 288052 w 139"/>
                <a:gd name="T37" fmla="*/ 41719 h 90"/>
                <a:gd name="T38" fmla="*/ 218362 w 139"/>
                <a:gd name="T39" fmla="*/ 64897 h 90"/>
                <a:gd name="T40" fmla="*/ 157964 w 139"/>
                <a:gd name="T41" fmla="*/ 60261 h 90"/>
                <a:gd name="T42" fmla="*/ 162610 w 139"/>
                <a:gd name="T43" fmla="*/ 92710 h 90"/>
                <a:gd name="T44" fmla="*/ 125442 w 139"/>
                <a:gd name="T45" fmla="*/ 125158 h 90"/>
                <a:gd name="T46" fmla="*/ 83628 w 139"/>
                <a:gd name="T47" fmla="*/ 194691 h 90"/>
                <a:gd name="T48" fmla="*/ 27876 w 139"/>
                <a:gd name="T49" fmla="*/ 268858 h 90"/>
                <a:gd name="T50" fmla="*/ 4646 w 139"/>
                <a:gd name="T51" fmla="*/ 319849 h 90"/>
                <a:gd name="T52" fmla="*/ 65044 w 139"/>
                <a:gd name="T53" fmla="*/ 287400 h 90"/>
                <a:gd name="T54" fmla="*/ 130088 w 139"/>
                <a:gd name="T55" fmla="*/ 333755 h 90"/>
                <a:gd name="T56" fmla="*/ 153318 w 139"/>
                <a:gd name="T57" fmla="*/ 366204 h 90"/>
                <a:gd name="T58" fmla="*/ 157964 w 139"/>
                <a:gd name="T59" fmla="*/ 375475 h 90"/>
                <a:gd name="T60" fmla="*/ 157964 w 139"/>
                <a:gd name="T61" fmla="*/ 384746 h 90"/>
                <a:gd name="T62" fmla="*/ 232300 w 139"/>
                <a:gd name="T63" fmla="*/ 366204 h 90"/>
                <a:gd name="T64" fmla="*/ 283406 w 139"/>
                <a:gd name="T65" fmla="*/ 352297 h 90"/>
                <a:gd name="T66" fmla="*/ 297344 w 139"/>
                <a:gd name="T67" fmla="*/ 338391 h 90"/>
                <a:gd name="T68" fmla="*/ 306636 w 139"/>
                <a:gd name="T69" fmla="*/ 310578 h 90"/>
                <a:gd name="T70" fmla="*/ 367034 w 139"/>
                <a:gd name="T71" fmla="*/ 310578 h 90"/>
                <a:gd name="T72" fmla="*/ 367034 w 139"/>
                <a:gd name="T73" fmla="*/ 315213 h 90"/>
                <a:gd name="T74" fmla="*/ 413494 w 139"/>
                <a:gd name="T75" fmla="*/ 366204 h 90"/>
                <a:gd name="T76" fmla="*/ 455308 w 139"/>
                <a:gd name="T77" fmla="*/ 343026 h 90"/>
                <a:gd name="T78" fmla="*/ 459954 w 139"/>
                <a:gd name="T79" fmla="*/ 338391 h 90"/>
                <a:gd name="T80" fmla="*/ 473892 w 139"/>
                <a:gd name="T81" fmla="*/ 310578 h 90"/>
                <a:gd name="T82" fmla="*/ 473892 w 139"/>
                <a:gd name="T83" fmla="*/ 278129 h 90"/>
                <a:gd name="T84" fmla="*/ 492476 w 139"/>
                <a:gd name="T85" fmla="*/ 268858 h 90"/>
                <a:gd name="T86" fmla="*/ 501768 w 139"/>
                <a:gd name="T87" fmla="*/ 273494 h 90"/>
                <a:gd name="T88" fmla="*/ 515706 w 139"/>
                <a:gd name="T89" fmla="*/ 301307 h 90"/>
                <a:gd name="T90" fmla="*/ 524998 w 139"/>
                <a:gd name="T91" fmla="*/ 305942 h 90"/>
                <a:gd name="T92" fmla="*/ 548228 w 139"/>
                <a:gd name="T93" fmla="*/ 310578 h 90"/>
                <a:gd name="T94" fmla="*/ 562166 w 139"/>
                <a:gd name="T95" fmla="*/ 305942 h 90"/>
                <a:gd name="T96" fmla="*/ 590042 w 139"/>
                <a:gd name="T97" fmla="*/ 329120 h 90"/>
                <a:gd name="T98" fmla="*/ 590042 w 139"/>
                <a:gd name="T99" fmla="*/ 301307 h 90"/>
                <a:gd name="T100" fmla="*/ 580750 w 139"/>
                <a:gd name="T101" fmla="*/ 292036 h 90"/>
                <a:gd name="T102" fmla="*/ 580750 w 139"/>
                <a:gd name="T103" fmla="*/ 278129 h 90"/>
                <a:gd name="T104" fmla="*/ 585396 w 139"/>
                <a:gd name="T105" fmla="*/ 264223 h 90"/>
                <a:gd name="T106" fmla="*/ 590042 w 139"/>
                <a:gd name="T107" fmla="*/ 259587 h 90"/>
                <a:gd name="T108" fmla="*/ 636502 w 139"/>
                <a:gd name="T109" fmla="*/ 264223 h 90"/>
                <a:gd name="T110" fmla="*/ 636502 w 139"/>
                <a:gd name="T111" fmla="*/ 241045 h 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9" h="90" extrusionOk="0">
                  <a:moveTo>
                    <a:pt x="139" y="43"/>
                  </a:moveTo>
                  <a:cubicBezTo>
                    <a:pt x="139" y="42"/>
                    <a:pt x="138" y="41"/>
                    <a:pt x="138" y="40"/>
                  </a:cubicBezTo>
                  <a:cubicBezTo>
                    <a:pt x="137" y="41"/>
                    <a:pt x="136" y="41"/>
                    <a:pt x="136" y="42"/>
                  </a:cubicBezTo>
                  <a:cubicBezTo>
                    <a:pt x="137" y="45"/>
                    <a:pt x="134" y="43"/>
                    <a:pt x="135" y="45"/>
                  </a:cubicBezTo>
                  <a:cubicBezTo>
                    <a:pt x="132" y="45"/>
                    <a:pt x="132" y="47"/>
                    <a:pt x="129" y="47"/>
                  </a:cubicBezTo>
                  <a:cubicBezTo>
                    <a:pt x="129" y="47"/>
                    <a:pt x="128" y="46"/>
                    <a:pt x="128" y="46"/>
                  </a:cubicBezTo>
                  <a:cubicBezTo>
                    <a:pt x="128" y="45"/>
                    <a:pt x="127" y="45"/>
                    <a:pt x="126" y="45"/>
                  </a:cubicBezTo>
                  <a:cubicBezTo>
                    <a:pt x="126" y="44"/>
                    <a:pt x="125" y="45"/>
                    <a:pt x="125" y="44"/>
                  </a:cubicBezTo>
                  <a:cubicBezTo>
                    <a:pt x="123" y="43"/>
                    <a:pt x="123" y="42"/>
                    <a:pt x="121" y="42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1" y="39"/>
                    <a:pt x="121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19" y="38"/>
                    <a:pt x="119" y="38"/>
                  </a:cubicBezTo>
                  <a:cubicBezTo>
                    <a:pt x="117" y="37"/>
                    <a:pt x="115" y="37"/>
                    <a:pt x="113" y="37"/>
                  </a:cubicBezTo>
                  <a:cubicBezTo>
                    <a:pt x="112" y="37"/>
                    <a:pt x="112" y="36"/>
                    <a:pt x="112" y="35"/>
                  </a:cubicBezTo>
                  <a:cubicBezTo>
                    <a:pt x="112" y="35"/>
                    <a:pt x="111" y="34"/>
                    <a:pt x="112" y="33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1" y="28"/>
                    <a:pt x="112" y="28"/>
                    <a:pt x="112" y="27"/>
                  </a:cubicBezTo>
                  <a:cubicBezTo>
                    <a:pt x="112" y="26"/>
                    <a:pt x="114" y="26"/>
                    <a:pt x="114" y="24"/>
                  </a:cubicBezTo>
                  <a:cubicBezTo>
                    <a:pt x="116" y="23"/>
                    <a:pt x="115" y="21"/>
                    <a:pt x="117" y="20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6" y="16"/>
                    <a:pt x="115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3" y="16"/>
                    <a:pt x="113" y="15"/>
                    <a:pt x="111" y="15"/>
                  </a:cubicBezTo>
                  <a:cubicBezTo>
                    <a:pt x="111" y="15"/>
                    <a:pt x="111" y="15"/>
                    <a:pt x="110" y="14"/>
                  </a:cubicBezTo>
                  <a:cubicBezTo>
                    <a:pt x="110" y="14"/>
                    <a:pt x="110" y="14"/>
                    <a:pt x="109" y="14"/>
                  </a:cubicBezTo>
                  <a:cubicBezTo>
                    <a:pt x="110" y="13"/>
                    <a:pt x="109" y="13"/>
                    <a:pt x="109" y="13"/>
                  </a:cubicBezTo>
                  <a:cubicBezTo>
                    <a:pt x="109" y="13"/>
                    <a:pt x="109" y="13"/>
                    <a:pt x="108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7" y="11"/>
                    <a:pt x="107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0"/>
                    <a:pt x="106" y="9"/>
                    <a:pt x="106" y="9"/>
                  </a:cubicBezTo>
                  <a:cubicBezTo>
                    <a:pt x="106" y="9"/>
                    <a:pt x="105" y="9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5" y="9"/>
                    <a:pt x="105" y="8"/>
                    <a:pt x="105" y="8"/>
                  </a:cubicBezTo>
                  <a:cubicBezTo>
                    <a:pt x="104" y="8"/>
                    <a:pt x="103" y="8"/>
                    <a:pt x="102" y="8"/>
                  </a:cubicBezTo>
                  <a:cubicBezTo>
                    <a:pt x="102" y="7"/>
                    <a:pt x="102" y="7"/>
                    <a:pt x="101" y="7"/>
                  </a:cubicBezTo>
                  <a:cubicBezTo>
                    <a:pt x="100" y="7"/>
                    <a:pt x="100" y="7"/>
                    <a:pt x="100" y="6"/>
                  </a:cubicBezTo>
                  <a:cubicBezTo>
                    <a:pt x="98" y="7"/>
                    <a:pt x="95" y="5"/>
                    <a:pt x="95" y="7"/>
                  </a:cubicBezTo>
                  <a:cubicBezTo>
                    <a:pt x="94" y="6"/>
                    <a:pt x="92" y="7"/>
                    <a:pt x="93" y="5"/>
                  </a:cubicBezTo>
                  <a:cubicBezTo>
                    <a:pt x="92" y="4"/>
                    <a:pt x="92" y="4"/>
                    <a:pt x="91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2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0"/>
                  </a:cubicBezTo>
                  <a:cubicBezTo>
                    <a:pt x="86" y="0"/>
                    <a:pt x="86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83" y="1"/>
                    <a:pt x="83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1"/>
                    <a:pt x="82" y="1"/>
                    <a:pt x="82" y="1"/>
                  </a:cubicBezTo>
                  <a:cubicBezTo>
                    <a:pt x="82" y="2"/>
                    <a:pt x="83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4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4" y="6"/>
                    <a:pt x="84" y="6"/>
                  </a:cubicBezTo>
                  <a:cubicBezTo>
                    <a:pt x="83" y="7"/>
                    <a:pt x="83" y="7"/>
                    <a:pt x="82" y="8"/>
                  </a:cubicBezTo>
                  <a:cubicBezTo>
                    <a:pt x="82" y="8"/>
                    <a:pt x="82" y="8"/>
                    <a:pt x="81" y="8"/>
                  </a:cubicBezTo>
                  <a:cubicBezTo>
                    <a:pt x="80" y="8"/>
                    <a:pt x="80" y="8"/>
                    <a:pt x="80" y="9"/>
                  </a:cubicBezTo>
                  <a:cubicBezTo>
                    <a:pt x="77" y="10"/>
                    <a:pt x="77" y="7"/>
                    <a:pt x="75" y="8"/>
                  </a:cubicBezTo>
                  <a:cubicBezTo>
                    <a:pt x="72" y="8"/>
                    <a:pt x="68" y="8"/>
                    <a:pt x="64" y="8"/>
                  </a:cubicBezTo>
                  <a:cubicBezTo>
                    <a:pt x="63" y="8"/>
                    <a:pt x="62" y="8"/>
                    <a:pt x="62" y="9"/>
                  </a:cubicBezTo>
                  <a:cubicBezTo>
                    <a:pt x="60" y="9"/>
                    <a:pt x="58" y="9"/>
                    <a:pt x="57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2" y="9"/>
                    <a:pt x="51" y="10"/>
                    <a:pt x="51" y="12"/>
                  </a:cubicBezTo>
                  <a:cubicBezTo>
                    <a:pt x="50" y="12"/>
                    <a:pt x="50" y="12"/>
                    <a:pt x="49" y="12"/>
                  </a:cubicBezTo>
                  <a:cubicBezTo>
                    <a:pt x="49" y="13"/>
                    <a:pt x="47" y="13"/>
                    <a:pt x="47" y="14"/>
                  </a:cubicBezTo>
                  <a:cubicBezTo>
                    <a:pt x="45" y="13"/>
                    <a:pt x="45" y="16"/>
                    <a:pt x="43" y="15"/>
                  </a:cubicBezTo>
                  <a:cubicBezTo>
                    <a:pt x="42" y="15"/>
                    <a:pt x="40" y="14"/>
                    <a:pt x="40" y="13"/>
                  </a:cubicBezTo>
                  <a:cubicBezTo>
                    <a:pt x="38" y="13"/>
                    <a:pt x="38" y="12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5"/>
                    <a:pt x="37" y="14"/>
                    <a:pt x="37" y="16"/>
                  </a:cubicBezTo>
                  <a:cubicBezTo>
                    <a:pt x="37" y="17"/>
                    <a:pt x="37" y="17"/>
                    <a:pt x="37" y="18"/>
                  </a:cubicBezTo>
                  <a:cubicBezTo>
                    <a:pt x="37" y="18"/>
                    <a:pt x="37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4"/>
                    <a:pt x="29" y="26"/>
                    <a:pt x="27" y="27"/>
                  </a:cubicBezTo>
                  <a:cubicBezTo>
                    <a:pt x="27" y="28"/>
                    <a:pt x="27" y="29"/>
                    <a:pt x="26" y="29"/>
                  </a:cubicBezTo>
                  <a:cubicBezTo>
                    <a:pt x="26" y="30"/>
                    <a:pt x="25" y="30"/>
                    <a:pt x="25" y="31"/>
                  </a:cubicBezTo>
                  <a:cubicBezTo>
                    <a:pt x="23" y="30"/>
                    <a:pt x="23" y="33"/>
                    <a:pt x="21" y="33"/>
                  </a:cubicBezTo>
                  <a:cubicBezTo>
                    <a:pt x="21" y="33"/>
                    <a:pt x="20" y="33"/>
                    <a:pt x="20" y="34"/>
                  </a:cubicBezTo>
                  <a:cubicBezTo>
                    <a:pt x="19" y="34"/>
                    <a:pt x="19" y="35"/>
                    <a:pt x="18" y="35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3"/>
                    <a:pt x="15" y="44"/>
                    <a:pt x="14" y="44"/>
                  </a:cubicBezTo>
                  <a:cubicBezTo>
                    <a:pt x="11" y="46"/>
                    <a:pt x="10" y="49"/>
                    <a:pt x="7" y="51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5"/>
                    <a:pt x="7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7"/>
                    <a:pt x="6" y="58"/>
                    <a:pt x="6" y="58"/>
                  </a:cubicBezTo>
                  <a:cubicBezTo>
                    <a:pt x="5" y="60"/>
                    <a:pt x="4" y="62"/>
                    <a:pt x="4" y="64"/>
                  </a:cubicBezTo>
                  <a:cubicBezTo>
                    <a:pt x="3" y="64"/>
                    <a:pt x="3" y="66"/>
                    <a:pt x="1" y="65"/>
                  </a:cubicBezTo>
                  <a:cubicBezTo>
                    <a:pt x="1" y="67"/>
                    <a:pt x="0" y="66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69"/>
                    <a:pt x="4" y="69"/>
                  </a:cubicBezTo>
                  <a:cubicBezTo>
                    <a:pt x="5" y="68"/>
                    <a:pt x="7" y="68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4"/>
                    <a:pt x="8" y="62"/>
                    <a:pt x="11" y="61"/>
                  </a:cubicBezTo>
                  <a:cubicBezTo>
                    <a:pt x="12" y="61"/>
                    <a:pt x="12" y="62"/>
                    <a:pt x="14" y="62"/>
                  </a:cubicBezTo>
                  <a:cubicBezTo>
                    <a:pt x="14" y="61"/>
                    <a:pt x="15" y="61"/>
                    <a:pt x="15" y="60"/>
                  </a:cubicBezTo>
                  <a:cubicBezTo>
                    <a:pt x="16" y="60"/>
                    <a:pt x="16" y="60"/>
                    <a:pt x="18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1"/>
                    <a:pt x="27" y="61"/>
                  </a:cubicBezTo>
                  <a:cubicBezTo>
                    <a:pt x="26" y="64"/>
                    <a:pt x="28" y="68"/>
                    <a:pt x="27" y="70"/>
                  </a:cubicBezTo>
                  <a:cubicBezTo>
                    <a:pt x="27" y="71"/>
                    <a:pt x="27" y="71"/>
                    <a:pt x="28" y="72"/>
                  </a:cubicBezTo>
                  <a:cubicBezTo>
                    <a:pt x="29" y="72"/>
                    <a:pt x="28" y="73"/>
                    <a:pt x="29" y="73"/>
                  </a:cubicBezTo>
                  <a:cubicBezTo>
                    <a:pt x="30" y="74"/>
                    <a:pt x="30" y="74"/>
                    <a:pt x="31" y="74"/>
                  </a:cubicBezTo>
                  <a:cubicBezTo>
                    <a:pt x="31" y="75"/>
                    <a:pt x="31" y="76"/>
                    <a:pt x="31" y="76"/>
                  </a:cubicBezTo>
                  <a:cubicBezTo>
                    <a:pt x="32" y="77"/>
                    <a:pt x="32" y="78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2"/>
                    <a:pt x="34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3"/>
                    <a:pt x="34" y="83"/>
                    <a:pt x="36" y="83"/>
                  </a:cubicBezTo>
                  <a:cubicBezTo>
                    <a:pt x="37" y="82"/>
                    <a:pt x="38" y="81"/>
                    <a:pt x="40" y="81"/>
                  </a:cubicBezTo>
                  <a:cubicBezTo>
                    <a:pt x="40" y="80"/>
                    <a:pt x="42" y="81"/>
                    <a:pt x="42" y="80"/>
                  </a:cubicBezTo>
                  <a:cubicBezTo>
                    <a:pt x="43" y="80"/>
                    <a:pt x="43" y="79"/>
                    <a:pt x="44" y="79"/>
                  </a:cubicBezTo>
                  <a:cubicBezTo>
                    <a:pt x="45" y="79"/>
                    <a:pt x="46" y="79"/>
                    <a:pt x="46" y="79"/>
                  </a:cubicBezTo>
                  <a:cubicBezTo>
                    <a:pt x="47" y="79"/>
                    <a:pt x="49" y="79"/>
                    <a:pt x="50" y="79"/>
                  </a:cubicBezTo>
                  <a:cubicBezTo>
                    <a:pt x="51" y="79"/>
                    <a:pt x="51" y="80"/>
                    <a:pt x="52" y="81"/>
                  </a:cubicBezTo>
                  <a:cubicBezTo>
                    <a:pt x="53" y="81"/>
                    <a:pt x="53" y="81"/>
                    <a:pt x="54" y="82"/>
                  </a:cubicBezTo>
                  <a:cubicBezTo>
                    <a:pt x="56" y="83"/>
                    <a:pt x="55" y="81"/>
                    <a:pt x="57" y="81"/>
                  </a:cubicBezTo>
                  <a:cubicBezTo>
                    <a:pt x="57" y="80"/>
                    <a:pt x="58" y="80"/>
                    <a:pt x="59" y="80"/>
                  </a:cubicBezTo>
                  <a:cubicBezTo>
                    <a:pt x="60" y="79"/>
                    <a:pt x="60" y="79"/>
                    <a:pt x="60" y="78"/>
                  </a:cubicBezTo>
                  <a:cubicBezTo>
                    <a:pt x="61" y="78"/>
                    <a:pt x="60" y="77"/>
                    <a:pt x="61" y="76"/>
                  </a:cubicBezTo>
                  <a:cubicBezTo>
                    <a:pt x="63" y="76"/>
                    <a:pt x="62" y="74"/>
                    <a:pt x="64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74"/>
                    <a:pt x="64" y="74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3" y="72"/>
                    <a:pt x="62" y="71"/>
                    <a:pt x="63" y="70"/>
                  </a:cubicBezTo>
                  <a:cubicBezTo>
                    <a:pt x="64" y="69"/>
                    <a:pt x="63" y="68"/>
                    <a:pt x="64" y="68"/>
                  </a:cubicBezTo>
                  <a:cubicBezTo>
                    <a:pt x="64" y="67"/>
                    <a:pt x="66" y="68"/>
                    <a:pt x="66" y="67"/>
                  </a:cubicBezTo>
                  <a:cubicBezTo>
                    <a:pt x="67" y="66"/>
                    <a:pt x="67" y="65"/>
                    <a:pt x="69" y="65"/>
                  </a:cubicBezTo>
                  <a:cubicBezTo>
                    <a:pt x="69" y="64"/>
                    <a:pt x="72" y="64"/>
                    <a:pt x="71" y="61"/>
                  </a:cubicBezTo>
                  <a:cubicBezTo>
                    <a:pt x="72" y="61"/>
                    <a:pt x="72" y="61"/>
                    <a:pt x="72" y="60"/>
                  </a:cubicBezTo>
                  <a:cubicBezTo>
                    <a:pt x="75" y="61"/>
                    <a:pt x="75" y="59"/>
                    <a:pt x="78" y="60"/>
                  </a:cubicBezTo>
                  <a:cubicBezTo>
                    <a:pt x="78" y="61"/>
                    <a:pt x="79" y="62"/>
                    <a:pt x="80" y="63"/>
                  </a:cubicBezTo>
                  <a:cubicBezTo>
                    <a:pt x="80" y="64"/>
                    <a:pt x="79" y="65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80" y="70"/>
                    <a:pt x="80" y="72"/>
                  </a:cubicBezTo>
                  <a:cubicBezTo>
                    <a:pt x="80" y="72"/>
                    <a:pt x="80" y="72"/>
                    <a:pt x="80" y="73"/>
                  </a:cubicBezTo>
                  <a:cubicBezTo>
                    <a:pt x="82" y="74"/>
                    <a:pt x="84" y="76"/>
                    <a:pt x="85" y="78"/>
                  </a:cubicBezTo>
                  <a:cubicBezTo>
                    <a:pt x="86" y="78"/>
                    <a:pt x="86" y="78"/>
                    <a:pt x="86" y="79"/>
                  </a:cubicBezTo>
                  <a:cubicBezTo>
                    <a:pt x="88" y="79"/>
                    <a:pt x="89" y="78"/>
                    <a:pt x="89" y="79"/>
                  </a:cubicBezTo>
                  <a:cubicBezTo>
                    <a:pt x="89" y="80"/>
                    <a:pt x="90" y="80"/>
                    <a:pt x="90" y="81"/>
                  </a:cubicBezTo>
                  <a:cubicBezTo>
                    <a:pt x="90" y="83"/>
                    <a:pt x="89" y="83"/>
                    <a:pt x="89" y="84"/>
                  </a:cubicBezTo>
                  <a:cubicBezTo>
                    <a:pt x="89" y="86"/>
                    <a:pt x="91" y="86"/>
                    <a:pt x="91" y="87"/>
                  </a:cubicBezTo>
                  <a:cubicBezTo>
                    <a:pt x="91" y="89"/>
                    <a:pt x="92" y="90"/>
                    <a:pt x="94" y="90"/>
                  </a:cubicBezTo>
                  <a:cubicBezTo>
                    <a:pt x="93" y="85"/>
                    <a:pt x="94" y="81"/>
                    <a:pt x="95" y="76"/>
                  </a:cubicBezTo>
                  <a:cubicBezTo>
                    <a:pt x="96" y="75"/>
                    <a:pt x="97" y="75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1"/>
                    <a:pt x="99" y="71"/>
                    <a:pt x="100" y="70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1" y="70"/>
                    <a:pt x="101" y="69"/>
                    <a:pt x="101" y="69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101" y="69"/>
                    <a:pt x="101" y="69"/>
                    <a:pt x="101" y="68"/>
                  </a:cubicBezTo>
                  <a:cubicBezTo>
                    <a:pt x="102" y="68"/>
                    <a:pt x="102" y="67"/>
                    <a:pt x="102" y="67"/>
                  </a:cubicBezTo>
                  <a:cubicBezTo>
                    <a:pt x="102" y="67"/>
                    <a:pt x="102" y="67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2" y="66"/>
                    <a:pt x="102" y="66"/>
                    <a:pt x="102" y="65"/>
                  </a:cubicBezTo>
                  <a:cubicBezTo>
                    <a:pt x="102" y="64"/>
                    <a:pt x="101" y="63"/>
                    <a:pt x="102" y="60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3" y="59"/>
                    <a:pt x="104" y="59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cubicBezTo>
                    <a:pt x="106" y="59"/>
                    <a:pt x="106" y="58"/>
                    <a:pt x="106" y="58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6" y="58"/>
                    <a:pt x="107" y="58"/>
                    <a:pt x="107" y="58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7" y="59"/>
                    <a:pt x="107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1" y="65"/>
                    <a:pt x="111" y="65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1" y="65"/>
                    <a:pt x="111" y="65"/>
                    <a:pt x="111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12" y="66"/>
                    <a:pt x="113" y="66"/>
                    <a:pt x="113" y="66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4" y="68"/>
                    <a:pt x="115" y="67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7"/>
                    <a:pt x="116" y="67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7"/>
                    <a:pt x="117" y="67"/>
                    <a:pt x="118" y="67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8" y="67"/>
                    <a:pt x="118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20" y="66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0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65"/>
                    <a:pt x="124" y="65"/>
                    <a:pt x="124" y="65"/>
                  </a:cubicBezTo>
                  <a:cubicBezTo>
                    <a:pt x="124" y="66"/>
                    <a:pt x="125" y="67"/>
                    <a:pt x="125" y="68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5" y="70"/>
                    <a:pt x="126" y="71"/>
                    <a:pt x="127" y="71"/>
                  </a:cubicBezTo>
                  <a:cubicBezTo>
                    <a:pt x="127" y="72"/>
                    <a:pt x="128" y="72"/>
                    <a:pt x="129" y="72"/>
                  </a:cubicBezTo>
                  <a:cubicBezTo>
                    <a:pt x="130" y="70"/>
                    <a:pt x="128" y="71"/>
                    <a:pt x="128" y="69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7" y="66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6" y="65"/>
                    <a:pt x="126" y="65"/>
                    <a:pt x="126" y="64"/>
                  </a:cubicBezTo>
                  <a:cubicBezTo>
                    <a:pt x="126" y="64"/>
                    <a:pt x="126" y="64"/>
                    <a:pt x="126" y="64"/>
                  </a:cubicBezTo>
                  <a:cubicBezTo>
                    <a:pt x="126" y="64"/>
                    <a:pt x="126" y="64"/>
                    <a:pt x="126" y="64"/>
                  </a:cubicBezTo>
                  <a:cubicBezTo>
                    <a:pt x="126" y="64"/>
                    <a:pt x="126" y="63"/>
                    <a:pt x="126" y="63"/>
                  </a:cubicBezTo>
                  <a:cubicBezTo>
                    <a:pt x="126" y="63"/>
                    <a:pt x="125" y="63"/>
                    <a:pt x="125" y="63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0"/>
                    <a:pt x="125" y="60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4" y="58"/>
                    <a:pt x="125" y="57"/>
                    <a:pt x="126" y="57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7"/>
                    <a:pt x="127" y="57"/>
                    <a:pt x="127" y="56"/>
                  </a:cubicBezTo>
                  <a:cubicBezTo>
                    <a:pt x="127" y="56"/>
                    <a:pt x="127" y="56"/>
                    <a:pt x="127" y="56"/>
                  </a:cubicBezTo>
                  <a:cubicBezTo>
                    <a:pt x="127" y="56"/>
                    <a:pt x="127" y="56"/>
                    <a:pt x="127" y="56"/>
                  </a:cubicBezTo>
                  <a:cubicBezTo>
                    <a:pt x="127" y="56"/>
                    <a:pt x="127" y="56"/>
                    <a:pt x="127" y="56"/>
                  </a:cubicBezTo>
                  <a:cubicBezTo>
                    <a:pt x="127" y="56"/>
                    <a:pt x="127" y="56"/>
                    <a:pt x="127" y="56"/>
                  </a:cubicBezTo>
                  <a:cubicBezTo>
                    <a:pt x="127" y="56"/>
                    <a:pt x="127" y="56"/>
                    <a:pt x="128" y="56"/>
                  </a:cubicBezTo>
                  <a:cubicBezTo>
                    <a:pt x="128" y="55"/>
                    <a:pt x="129" y="55"/>
                    <a:pt x="130" y="55"/>
                  </a:cubicBezTo>
                  <a:cubicBezTo>
                    <a:pt x="131" y="55"/>
                    <a:pt x="133" y="54"/>
                    <a:pt x="133" y="56"/>
                  </a:cubicBezTo>
                  <a:cubicBezTo>
                    <a:pt x="134" y="56"/>
                    <a:pt x="134" y="58"/>
                    <a:pt x="137" y="57"/>
                  </a:cubicBezTo>
                  <a:cubicBezTo>
                    <a:pt x="137" y="57"/>
                    <a:pt x="137" y="57"/>
                    <a:pt x="137" y="57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7" y="56"/>
                    <a:pt x="136" y="56"/>
                    <a:pt x="136" y="56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37" y="55"/>
                    <a:pt x="137" y="55"/>
                    <a:pt x="137" y="54"/>
                  </a:cubicBezTo>
                  <a:cubicBezTo>
                    <a:pt x="137" y="53"/>
                    <a:pt x="137" y="53"/>
                    <a:pt x="137" y="53"/>
                  </a:cubicBezTo>
                  <a:cubicBezTo>
                    <a:pt x="137" y="53"/>
                    <a:pt x="137" y="53"/>
                    <a:pt x="137" y="52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7" y="45"/>
                    <a:pt x="139" y="45"/>
                    <a:pt x="139" y="4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29" name="Google Shape;495;p18">
              <a:extLst>
                <a:ext uri="{FF2B5EF4-FFF2-40B4-BE49-F238E27FC236}">
                  <a16:creationId xmlns:a16="http://schemas.microsoft.com/office/drawing/2014/main" id="{73936011-3506-4C45-A88F-F816EBE05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4150" y="5562600"/>
              <a:ext cx="477838" cy="322264"/>
            </a:xfrm>
            <a:custGeom>
              <a:avLst/>
              <a:gdLst>
                <a:gd name="T0" fmla="*/ 454943 w 103"/>
                <a:gd name="T1" fmla="*/ 23329 h 69"/>
                <a:gd name="T2" fmla="*/ 441016 w 103"/>
                <a:gd name="T3" fmla="*/ 9332 h 69"/>
                <a:gd name="T4" fmla="*/ 431731 w 103"/>
                <a:gd name="T5" fmla="*/ 4666 h 69"/>
                <a:gd name="T6" fmla="*/ 399235 w 103"/>
                <a:gd name="T7" fmla="*/ 9332 h 69"/>
                <a:gd name="T8" fmla="*/ 371382 w 103"/>
                <a:gd name="T9" fmla="*/ 23329 h 69"/>
                <a:gd name="T10" fmla="*/ 320317 w 103"/>
                <a:gd name="T11" fmla="*/ 41993 h 69"/>
                <a:gd name="T12" fmla="*/ 241398 w 103"/>
                <a:gd name="T13" fmla="*/ 46659 h 69"/>
                <a:gd name="T14" fmla="*/ 227471 w 103"/>
                <a:gd name="T15" fmla="*/ 60656 h 69"/>
                <a:gd name="T16" fmla="*/ 213545 w 103"/>
                <a:gd name="T17" fmla="*/ 69988 h 69"/>
                <a:gd name="T18" fmla="*/ 190333 w 103"/>
                <a:gd name="T19" fmla="*/ 93318 h 69"/>
                <a:gd name="T20" fmla="*/ 125341 w 103"/>
                <a:gd name="T21" fmla="*/ 83986 h 69"/>
                <a:gd name="T22" fmla="*/ 74276 w 103"/>
                <a:gd name="T23" fmla="*/ 69988 h 69"/>
                <a:gd name="T24" fmla="*/ 51065 w 103"/>
                <a:gd name="T25" fmla="*/ 83986 h 69"/>
                <a:gd name="T26" fmla="*/ 46423 w 103"/>
                <a:gd name="T27" fmla="*/ 88652 h 69"/>
                <a:gd name="T28" fmla="*/ 27854 w 103"/>
                <a:gd name="T29" fmla="*/ 102649 h 69"/>
                <a:gd name="T30" fmla="*/ 23211 w 103"/>
                <a:gd name="T31" fmla="*/ 102649 h 69"/>
                <a:gd name="T32" fmla="*/ 18569 w 103"/>
                <a:gd name="T33" fmla="*/ 102649 h 69"/>
                <a:gd name="T34" fmla="*/ 0 w 103"/>
                <a:gd name="T35" fmla="*/ 144642 h 69"/>
                <a:gd name="T36" fmla="*/ 13927 w 103"/>
                <a:gd name="T37" fmla="*/ 144642 h 69"/>
                <a:gd name="T38" fmla="*/ 37138 w 103"/>
                <a:gd name="T39" fmla="*/ 172638 h 69"/>
                <a:gd name="T40" fmla="*/ 51065 w 103"/>
                <a:gd name="T41" fmla="*/ 200633 h 69"/>
                <a:gd name="T42" fmla="*/ 64992 w 103"/>
                <a:gd name="T43" fmla="*/ 251958 h 69"/>
                <a:gd name="T44" fmla="*/ 60350 w 103"/>
                <a:gd name="T45" fmla="*/ 284619 h 69"/>
                <a:gd name="T46" fmla="*/ 46423 w 103"/>
                <a:gd name="T47" fmla="*/ 303282 h 69"/>
                <a:gd name="T48" fmla="*/ 74276 w 103"/>
                <a:gd name="T49" fmla="*/ 312614 h 69"/>
                <a:gd name="T50" fmla="*/ 102130 w 103"/>
                <a:gd name="T51" fmla="*/ 317280 h 69"/>
                <a:gd name="T52" fmla="*/ 143910 w 103"/>
                <a:gd name="T53" fmla="*/ 307948 h 69"/>
                <a:gd name="T54" fmla="*/ 162480 w 103"/>
                <a:gd name="T55" fmla="*/ 298617 h 69"/>
                <a:gd name="T56" fmla="*/ 181049 w 103"/>
                <a:gd name="T57" fmla="*/ 265955 h 69"/>
                <a:gd name="T58" fmla="*/ 208902 w 103"/>
                <a:gd name="T59" fmla="*/ 270621 h 69"/>
                <a:gd name="T60" fmla="*/ 218187 w 103"/>
                <a:gd name="T61" fmla="*/ 279953 h 69"/>
                <a:gd name="T62" fmla="*/ 246040 w 103"/>
                <a:gd name="T63" fmla="*/ 284619 h 69"/>
                <a:gd name="T64" fmla="*/ 287821 w 103"/>
                <a:gd name="T65" fmla="*/ 303282 h 69"/>
                <a:gd name="T66" fmla="*/ 320317 w 103"/>
                <a:gd name="T67" fmla="*/ 298617 h 69"/>
                <a:gd name="T68" fmla="*/ 311032 w 103"/>
                <a:gd name="T69" fmla="*/ 270621 h 69"/>
                <a:gd name="T70" fmla="*/ 324959 w 103"/>
                <a:gd name="T71" fmla="*/ 237960 h 69"/>
                <a:gd name="T72" fmla="*/ 352813 w 103"/>
                <a:gd name="T73" fmla="*/ 223962 h 69"/>
                <a:gd name="T74" fmla="*/ 362097 w 103"/>
                <a:gd name="T75" fmla="*/ 209965 h 69"/>
                <a:gd name="T76" fmla="*/ 362097 w 103"/>
                <a:gd name="T77" fmla="*/ 205299 h 69"/>
                <a:gd name="T78" fmla="*/ 366739 w 103"/>
                <a:gd name="T79" fmla="*/ 195967 h 69"/>
                <a:gd name="T80" fmla="*/ 366739 w 103"/>
                <a:gd name="T81" fmla="*/ 195967 h 69"/>
                <a:gd name="T82" fmla="*/ 362097 w 103"/>
                <a:gd name="T83" fmla="*/ 158640 h 69"/>
                <a:gd name="T84" fmla="*/ 371382 w 103"/>
                <a:gd name="T85" fmla="*/ 130645 h 69"/>
                <a:gd name="T86" fmla="*/ 403878 w 103"/>
                <a:gd name="T87" fmla="*/ 116647 h 69"/>
                <a:gd name="T88" fmla="*/ 413162 w 103"/>
                <a:gd name="T89" fmla="*/ 97984 h 69"/>
                <a:gd name="T90" fmla="*/ 441016 w 103"/>
                <a:gd name="T91" fmla="*/ 93318 h 69"/>
                <a:gd name="T92" fmla="*/ 478154 w 103"/>
                <a:gd name="T93" fmla="*/ 69988 h 6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03" h="69" extrusionOk="0">
                  <a:moveTo>
                    <a:pt x="101" y="10"/>
                  </a:moveTo>
                  <a:cubicBezTo>
                    <a:pt x="101" y="9"/>
                    <a:pt x="101" y="9"/>
                    <a:pt x="101" y="8"/>
                  </a:cubicBezTo>
                  <a:cubicBezTo>
                    <a:pt x="99" y="8"/>
                    <a:pt x="99" y="6"/>
                    <a:pt x="98" y="5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7" y="3"/>
                    <a:pt x="97" y="3"/>
                    <a:pt x="96" y="2"/>
                  </a:cubicBezTo>
                  <a:cubicBezTo>
                    <a:pt x="96" y="2"/>
                    <a:pt x="95" y="2"/>
                    <a:pt x="95" y="2"/>
                  </a:cubicBezTo>
                  <a:cubicBezTo>
                    <a:pt x="95" y="2"/>
                    <a:pt x="95" y="1"/>
                    <a:pt x="94" y="1"/>
                  </a:cubicBezTo>
                  <a:cubicBezTo>
                    <a:pt x="94" y="1"/>
                    <a:pt x="94" y="1"/>
                    <a:pt x="94" y="0"/>
                  </a:cubicBezTo>
                  <a:cubicBezTo>
                    <a:pt x="93" y="0"/>
                    <a:pt x="93" y="0"/>
                    <a:pt x="93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89" y="1"/>
                    <a:pt x="88" y="1"/>
                    <a:pt x="87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5" y="5"/>
                    <a:pt x="84" y="5"/>
                  </a:cubicBezTo>
                  <a:cubicBezTo>
                    <a:pt x="83" y="5"/>
                    <a:pt x="82" y="5"/>
                    <a:pt x="80" y="5"/>
                  </a:cubicBezTo>
                  <a:cubicBezTo>
                    <a:pt x="80" y="6"/>
                    <a:pt x="79" y="6"/>
                    <a:pt x="77" y="6"/>
                  </a:cubicBezTo>
                  <a:cubicBezTo>
                    <a:pt x="77" y="7"/>
                    <a:pt x="75" y="6"/>
                    <a:pt x="75" y="7"/>
                  </a:cubicBezTo>
                  <a:cubicBezTo>
                    <a:pt x="72" y="7"/>
                    <a:pt x="71" y="9"/>
                    <a:pt x="69" y="9"/>
                  </a:cubicBezTo>
                  <a:cubicBezTo>
                    <a:pt x="65" y="8"/>
                    <a:pt x="58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0"/>
                    <a:pt x="52" y="11"/>
                    <a:pt x="52" y="11"/>
                  </a:cubicBezTo>
                  <a:cubicBezTo>
                    <a:pt x="51" y="11"/>
                    <a:pt x="50" y="11"/>
                    <a:pt x="50" y="12"/>
                  </a:cubicBezTo>
                  <a:cubicBezTo>
                    <a:pt x="50" y="12"/>
                    <a:pt x="49" y="13"/>
                    <a:pt x="49" y="13"/>
                  </a:cubicBezTo>
                  <a:cubicBezTo>
                    <a:pt x="49" y="14"/>
                    <a:pt x="48" y="13"/>
                    <a:pt x="48" y="13"/>
                  </a:cubicBezTo>
                  <a:cubicBezTo>
                    <a:pt x="47" y="14"/>
                    <a:pt x="47" y="15"/>
                    <a:pt x="47" y="15"/>
                  </a:cubicBezTo>
                  <a:cubicBezTo>
                    <a:pt x="47" y="15"/>
                    <a:pt x="46" y="15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4" y="16"/>
                    <a:pt x="43" y="18"/>
                    <a:pt x="42" y="18"/>
                  </a:cubicBezTo>
                  <a:cubicBezTo>
                    <a:pt x="41" y="18"/>
                    <a:pt x="41" y="19"/>
                    <a:pt x="41" y="20"/>
                  </a:cubicBezTo>
                  <a:cubicBezTo>
                    <a:pt x="39" y="20"/>
                    <a:pt x="39" y="18"/>
                    <a:pt x="37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8" y="18"/>
                    <a:pt x="28" y="17"/>
                    <a:pt x="27" y="18"/>
                  </a:cubicBezTo>
                  <a:cubicBezTo>
                    <a:pt x="26" y="17"/>
                    <a:pt x="25" y="17"/>
                    <a:pt x="25" y="16"/>
                  </a:cubicBezTo>
                  <a:cubicBezTo>
                    <a:pt x="23" y="16"/>
                    <a:pt x="22" y="16"/>
                    <a:pt x="21" y="15"/>
                  </a:cubicBezTo>
                  <a:cubicBezTo>
                    <a:pt x="19" y="16"/>
                    <a:pt x="17" y="15"/>
                    <a:pt x="16" y="15"/>
                  </a:cubicBezTo>
                  <a:cubicBezTo>
                    <a:pt x="14" y="16"/>
                    <a:pt x="12" y="17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7" y="20"/>
                    <a:pt x="7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" y="24"/>
                    <a:pt x="1" y="27"/>
                    <a:pt x="0" y="31"/>
                  </a:cubicBezTo>
                  <a:cubicBezTo>
                    <a:pt x="1" y="31"/>
                    <a:pt x="1" y="32"/>
                    <a:pt x="2" y="31"/>
                  </a:cubicBezTo>
                  <a:cubicBezTo>
                    <a:pt x="2" y="32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1"/>
                    <a:pt x="7" y="30"/>
                    <a:pt x="7" y="31"/>
                  </a:cubicBezTo>
                  <a:cubicBezTo>
                    <a:pt x="8" y="31"/>
                    <a:pt x="8" y="33"/>
                    <a:pt x="9" y="33"/>
                  </a:cubicBezTo>
                  <a:cubicBezTo>
                    <a:pt x="9" y="35"/>
                    <a:pt x="9" y="36"/>
                    <a:pt x="8" y="37"/>
                  </a:cubicBezTo>
                  <a:cubicBezTo>
                    <a:pt x="7" y="38"/>
                    <a:pt x="6" y="38"/>
                    <a:pt x="6" y="40"/>
                  </a:cubicBezTo>
                  <a:cubicBezTo>
                    <a:pt x="6" y="41"/>
                    <a:pt x="7" y="41"/>
                    <a:pt x="7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4"/>
                    <a:pt x="10" y="45"/>
                    <a:pt x="9" y="46"/>
                  </a:cubicBezTo>
                  <a:cubicBezTo>
                    <a:pt x="9" y="48"/>
                    <a:pt x="11" y="48"/>
                    <a:pt x="11" y="51"/>
                  </a:cubicBezTo>
                  <a:cubicBezTo>
                    <a:pt x="13" y="51"/>
                    <a:pt x="13" y="53"/>
                    <a:pt x="14" y="54"/>
                  </a:cubicBezTo>
                  <a:cubicBezTo>
                    <a:pt x="14" y="56"/>
                    <a:pt x="16" y="56"/>
                    <a:pt x="16" y="58"/>
                  </a:cubicBezTo>
                  <a:cubicBezTo>
                    <a:pt x="15" y="58"/>
                    <a:pt x="15" y="60"/>
                    <a:pt x="15" y="61"/>
                  </a:cubicBezTo>
                  <a:cubicBezTo>
                    <a:pt x="14" y="61"/>
                    <a:pt x="14" y="61"/>
                    <a:pt x="13" y="61"/>
                  </a:cubicBezTo>
                  <a:cubicBezTo>
                    <a:pt x="12" y="61"/>
                    <a:pt x="12" y="62"/>
                    <a:pt x="12" y="63"/>
                  </a:cubicBezTo>
                  <a:cubicBezTo>
                    <a:pt x="11" y="63"/>
                    <a:pt x="9" y="63"/>
                    <a:pt x="9" y="64"/>
                  </a:cubicBezTo>
                  <a:cubicBezTo>
                    <a:pt x="10" y="64"/>
                    <a:pt x="10" y="64"/>
                    <a:pt x="10" y="65"/>
                  </a:cubicBezTo>
                  <a:cubicBezTo>
                    <a:pt x="10" y="66"/>
                    <a:pt x="11" y="66"/>
                    <a:pt x="11" y="66"/>
                  </a:cubicBezTo>
                  <a:cubicBezTo>
                    <a:pt x="11" y="66"/>
                    <a:pt x="12" y="66"/>
                    <a:pt x="11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8"/>
                    <a:pt x="18" y="68"/>
                    <a:pt x="18" y="68"/>
                  </a:cubicBezTo>
                  <a:cubicBezTo>
                    <a:pt x="19" y="68"/>
                    <a:pt x="19" y="69"/>
                    <a:pt x="20" y="69"/>
                  </a:cubicBezTo>
                  <a:cubicBezTo>
                    <a:pt x="20" y="68"/>
                    <a:pt x="21" y="68"/>
                    <a:pt x="22" y="68"/>
                  </a:cubicBezTo>
                  <a:cubicBezTo>
                    <a:pt x="22" y="68"/>
                    <a:pt x="23" y="68"/>
                    <a:pt x="24" y="68"/>
                  </a:cubicBezTo>
                  <a:cubicBezTo>
                    <a:pt x="25" y="67"/>
                    <a:pt x="25" y="66"/>
                    <a:pt x="27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65"/>
                    <a:pt x="32" y="65"/>
                    <a:pt x="32" y="64"/>
                  </a:cubicBezTo>
                  <a:cubicBezTo>
                    <a:pt x="32" y="64"/>
                    <a:pt x="32" y="63"/>
                    <a:pt x="32" y="63"/>
                  </a:cubicBezTo>
                  <a:cubicBezTo>
                    <a:pt x="34" y="63"/>
                    <a:pt x="34" y="64"/>
                    <a:pt x="35" y="64"/>
                  </a:cubicBezTo>
                  <a:cubicBezTo>
                    <a:pt x="36" y="63"/>
                    <a:pt x="36" y="61"/>
                    <a:pt x="38" y="61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6"/>
                    <a:pt x="41" y="56"/>
                    <a:pt x="41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43" y="56"/>
                    <a:pt x="44" y="57"/>
                    <a:pt x="45" y="58"/>
                  </a:cubicBezTo>
                  <a:cubicBezTo>
                    <a:pt x="46" y="58"/>
                    <a:pt x="45" y="59"/>
                    <a:pt x="46" y="59"/>
                  </a:cubicBezTo>
                  <a:cubicBezTo>
                    <a:pt x="46" y="60"/>
                    <a:pt x="47" y="59"/>
                    <a:pt x="47" y="59"/>
                  </a:cubicBezTo>
                  <a:cubicBezTo>
                    <a:pt x="47" y="59"/>
                    <a:pt x="47" y="60"/>
                    <a:pt x="47" y="60"/>
                  </a:cubicBezTo>
                  <a:cubicBezTo>
                    <a:pt x="47" y="61"/>
                    <a:pt x="47" y="61"/>
                    <a:pt x="48" y="61"/>
                  </a:cubicBezTo>
                  <a:cubicBezTo>
                    <a:pt x="50" y="61"/>
                    <a:pt x="49" y="63"/>
                    <a:pt x="51" y="63"/>
                  </a:cubicBezTo>
                  <a:cubicBezTo>
                    <a:pt x="52" y="63"/>
                    <a:pt x="52" y="62"/>
                    <a:pt x="53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8" y="62"/>
                    <a:pt x="58" y="62"/>
                    <a:pt x="60" y="63"/>
                  </a:cubicBezTo>
                  <a:cubicBezTo>
                    <a:pt x="60" y="64"/>
                    <a:pt x="61" y="65"/>
                    <a:pt x="62" y="65"/>
                  </a:cubicBezTo>
                  <a:cubicBezTo>
                    <a:pt x="63" y="65"/>
                    <a:pt x="63" y="63"/>
                    <a:pt x="64" y="63"/>
                  </a:cubicBezTo>
                  <a:cubicBezTo>
                    <a:pt x="65" y="63"/>
                    <a:pt x="65" y="64"/>
                    <a:pt x="66" y="63"/>
                  </a:cubicBezTo>
                  <a:cubicBezTo>
                    <a:pt x="67" y="63"/>
                    <a:pt x="68" y="63"/>
                    <a:pt x="69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3"/>
                    <a:pt x="70" y="63"/>
                    <a:pt x="69" y="63"/>
                  </a:cubicBezTo>
                  <a:cubicBezTo>
                    <a:pt x="69" y="61"/>
                    <a:pt x="66" y="61"/>
                    <a:pt x="67" y="58"/>
                  </a:cubicBezTo>
                  <a:cubicBezTo>
                    <a:pt x="69" y="58"/>
                    <a:pt x="69" y="57"/>
                    <a:pt x="71" y="57"/>
                  </a:cubicBezTo>
                  <a:cubicBezTo>
                    <a:pt x="71" y="54"/>
                    <a:pt x="68" y="55"/>
                    <a:pt x="69" y="52"/>
                  </a:cubicBezTo>
                  <a:cubicBezTo>
                    <a:pt x="69" y="52"/>
                    <a:pt x="69" y="51"/>
                    <a:pt x="70" y="51"/>
                  </a:cubicBezTo>
                  <a:cubicBezTo>
                    <a:pt x="70" y="50"/>
                    <a:pt x="70" y="49"/>
                    <a:pt x="71" y="49"/>
                  </a:cubicBezTo>
                  <a:cubicBezTo>
                    <a:pt x="72" y="48"/>
                    <a:pt x="73" y="48"/>
                    <a:pt x="74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7"/>
                    <a:pt x="77" y="47"/>
                    <a:pt x="78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8" y="46"/>
                    <a:pt x="78" y="45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8" y="44"/>
                    <a:pt x="78" y="44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2"/>
                    <a:pt x="79" y="41"/>
                    <a:pt x="79" y="41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8" y="36"/>
                    <a:pt x="78" y="35"/>
                    <a:pt x="78" y="34"/>
                  </a:cubicBezTo>
                  <a:cubicBezTo>
                    <a:pt x="76" y="34"/>
                    <a:pt x="75" y="34"/>
                    <a:pt x="76" y="32"/>
                  </a:cubicBezTo>
                  <a:cubicBezTo>
                    <a:pt x="76" y="31"/>
                    <a:pt x="77" y="30"/>
                    <a:pt x="78" y="30"/>
                  </a:cubicBezTo>
                  <a:cubicBezTo>
                    <a:pt x="77" y="28"/>
                    <a:pt x="80" y="29"/>
                    <a:pt x="80" y="28"/>
                  </a:cubicBezTo>
                  <a:cubicBezTo>
                    <a:pt x="81" y="28"/>
                    <a:pt x="82" y="28"/>
                    <a:pt x="82" y="27"/>
                  </a:cubicBezTo>
                  <a:cubicBezTo>
                    <a:pt x="84" y="26"/>
                    <a:pt x="84" y="25"/>
                    <a:pt x="86" y="25"/>
                  </a:cubicBezTo>
                  <a:cubicBezTo>
                    <a:pt x="86" y="25"/>
                    <a:pt x="86" y="24"/>
                    <a:pt x="87" y="25"/>
                  </a:cubicBezTo>
                  <a:cubicBezTo>
                    <a:pt x="87" y="24"/>
                    <a:pt x="87" y="23"/>
                    <a:pt x="87" y="23"/>
                  </a:cubicBezTo>
                  <a:cubicBezTo>
                    <a:pt x="88" y="23"/>
                    <a:pt x="88" y="22"/>
                    <a:pt x="89" y="22"/>
                  </a:cubicBezTo>
                  <a:cubicBezTo>
                    <a:pt x="89" y="22"/>
                    <a:pt x="89" y="21"/>
                    <a:pt x="89" y="21"/>
                  </a:cubicBezTo>
                  <a:cubicBezTo>
                    <a:pt x="91" y="21"/>
                    <a:pt x="92" y="21"/>
                    <a:pt x="92" y="22"/>
                  </a:cubicBezTo>
                  <a:cubicBezTo>
                    <a:pt x="92" y="23"/>
                    <a:pt x="95" y="22"/>
                    <a:pt x="96" y="22"/>
                  </a:cubicBezTo>
                  <a:cubicBezTo>
                    <a:pt x="97" y="21"/>
                    <a:pt x="96" y="20"/>
                    <a:pt x="95" y="20"/>
                  </a:cubicBezTo>
                  <a:cubicBezTo>
                    <a:pt x="96" y="18"/>
                    <a:pt x="94" y="17"/>
                    <a:pt x="94" y="15"/>
                  </a:cubicBezTo>
                  <a:cubicBezTo>
                    <a:pt x="97" y="16"/>
                    <a:pt x="96" y="14"/>
                    <a:pt x="98" y="14"/>
                  </a:cubicBezTo>
                  <a:cubicBezTo>
                    <a:pt x="100" y="14"/>
                    <a:pt x="100" y="15"/>
                    <a:pt x="103" y="15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1" y="11"/>
                    <a:pt x="101" y="10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31" name="Google Shape;497;p18">
              <a:extLst>
                <a:ext uri="{FF2B5EF4-FFF2-40B4-BE49-F238E27FC236}">
                  <a16:creationId xmlns:a16="http://schemas.microsoft.com/office/drawing/2014/main" id="{B527D36E-8141-624F-A0E2-AE236EEC0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1514" y="4945064"/>
              <a:ext cx="811212" cy="414337"/>
            </a:xfrm>
            <a:custGeom>
              <a:avLst/>
              <a:gdLst>
                <a:gd name="T0" fmla="*/ 384897 w 175"/>
                <a:gd name="T1" fmla="*/ 23224 h 89"/>
                <a:gd name="T2" fmla="*/ 361711 w 175"/>
                <a:gd name="T3" fmla="*/ 18579 h 89"/>
                <a:gd name="T4" fmla="*/ 338524 w 175"/>
                <a:gd name="T5" fmla="*/ 27869 h 89"/>
                <a:gd name="T6" fmla="*/ 287513 w 175"/>
                <a:gd name="T7" fmla="*/ 60382 h 89"/>
                <a:gd name="T8" fmla="*/ 250415 w 175"/>
                <a:gd name="T9" fmla="*/ 41803 h 89"/>
                <a:gd name="T10" fmla="*/ 213316 w 175"/>
                <a:gd name="T11" fmla="*/ 69672 h 89"/>
                <a:gd name="T12" fmla="*/ 190130 w 175"/>
                <a:gd name="T13" fmla="*/ 88251 h 89"/>
                <a:gd name="T14" fmla="*/ 157669 w 175"/>
                <a:gd name="T15" fmla="*/ 167212 h 89"/>
                <a:gd name="T16" fmla="*/ 120570 w 175"/>
                <a:gd name="T17" fmla="*/ 185791 h 89"/>
                <a:gd name="T18" fmla="*/ 41736 w 175"/>
                <a:gd name="T19" fmla="*/ 209015 h 89"/>
                <a:gd name="T20" fmla="*/ 23187 w 175"/>
                <a:gd name="T21" fmla="*/ 218305 h 89"/>
                <a:gd name="T22" fmla="*/ 13912 w 175"/>
                <a:gd name="T23" fmla="*/ 250818 h 89"/>
                <a:gd name="T24" fmla="*/ 23187 w 175"/>
                <a:gd name="T25" fmla="*/ 325135 h 89"/>
                <a:gd name="T26" fmla="*/ 32461 w 175"/>
                <a:gd name="T27" fmla="*/ 329780 h 89"/>
                <a:gd name="T28" fmla="*/ 37099 w 175"/>
                <a:gd name="T29" fmla="*/ 334425 h 89"/>
                <a:gd name="T30" fmla="*/ 55648 w 175"/>
                <a:gd name="T31" fmla="*/ 348359 h 89"/>
                <a:gd name="T32" fmla="*/ 88109 w 175"/>
                <a:gd name="T33" fmla="*/ 385517 h 89"/>
                <a:gd name="T34" fmla="*/ 120570 w 175"/>
                <a:gd name="T35" fmla="*/ 399452 h 89"/>
                <a:gd name="T36" fmla="*/ 139119 w 175"/>
                <a:gd name="T37" fmla="*/ 408741 h 89"/>
                <a:gd name="T38" fmla="*/ 231866 w 175"/>
                <a:gd name="T39" fmla="*/ 408741 h 89"/>
                <a:gd name="T40" fmla="*/ 259690 w 175"/>
                <a:gd name="T41" fmla="*/ 399452 h 89"/>
                <a:gd name="T42" fmla="*/ 292151 w 175"/>
                <a:gd name="T43" fmla="*/ 390162 h 89"/>
                <a:gd name="T44" fmla="*/ 292151 w 175"/>
                <a:gd name="T45" fmla="*/ 380872 h 89"/>
                <a:gd name="T46" fmla="*/ 310700 w 175"/>
                <a:gd name="T47" fmla="*/ 339069 h 89"/>
                <a:gd name="T48" fmla="*/ 357073 w 175"/>
                <a:gd name="T49" fmla="*/ 329780 h 89"/>
                <a:gd name="T50" fmla="*/ 398809 w 175"/>
                <a:gd name="T51" fmla="*/ 306556 h 89"/>
                <a:gd name="T52" fmla="*/ 431270 w 175"/>
                <a:gd name="T53" fmla="*/ 306556 h 89"/>
                <a:gd name="T54" fmla="*/ 459094 w 175"/>
                <a:gd name="T55" fmla="*/ 311201 h 89"/>
                <a:gd name="T56" fmla="*/ 486918 w 175"/>
                <a:gd name="T57" fmla="*/ 283332 h 89"/>
                <a:gd name="T58" fmla="*/ 528654 w 175"/>
                <a:gd name="T59" fmla="*/ 222950 h 89"/>
                <a:gd name="T60" fmla="*/ 616763 w 175"/>
                <a:gd name="T61" fmla="*/ 218305 h 89"/>
                <a:gd name="T62" fmla="*/ 681685 w 175"/>
                <a:gd name="T63" fmla="*/ 232239 h 89"/>
                <a:gd name="T64" fmla="*/ 751245 w 175"/>
                <a:gd name="T65" fmla="*/ 232239 h 89"/>
                <a:gd name="T66" fmla="*/ 760520 w 175"/>
                <a:gd name="T67" fmla="*/ 185791 h 89"/>
                <a:gd name="T68" fmla="*/ 779069 w 175"/>
                <a:gd name="T69" fmla="*/ 125409 h 89"/>
                <a:gd name="T70" fmla="*/ 797618 w 175"/>
                <a:gd name="T71" fmla="*/ 102185 h 89"/>
                <a:gd name="T72" fmla="*/ 811530 w 175"/>
                <a:gd name="T73" fmla="*/ 60382 h 89"/>
                <a:gd name="T74" fmla="*/ 769794 w 175"/>
                <a:gd name="T75" fmla="*/ 51093 h 89"/>
                <a:gd name="T76" fmla="*/ 751245 w 175"/>
                <a:gd name="T77" fmla="*/ 41803 h 89"/>
                <a:gd name="T78" fmla="*/ 732696 w 175"/>
                <a:gd name="T79" fmla="*/ 32514 h 89"/>
                <a:gd name="T80" fmla="*/ 718784 w 175"/>
                <a:gd name="T81" fmla="*/ 23224 h 89"/>
                <a:gd name="T82" fmla="*/ 704872 w 175"/>
                <a:gd name="T83" fmla="*/ 13934 h 89"/>
                <a:gd name="T84" fmla="*/ 700234 w 175"/>
                <a:gd name="T85" fmla="*/ 13934 h 89"/>
                <a:gd name="T86" fmla="*/ 681685 w 175"/>
                <a:gd name="T87" fmla="*/ 4645 h 89"/>
                <a:gd name="T88" fmla="*/ 607488 w 175"/>
                <a:gd name="T89" fmla="*/ 9290 h 89"/>
                <a:gd name="T90" fmla="*/ 584302 w 175"/>
                <a:gd name="T91" fmla="*/ 18579 h 89"/>
                <a:gd name="T92" fmla="*/ 547203 w 175"/>
                <a:gd name="T93" fmla="*/ 37158 h 89"/>
                <a:gd name="T94" fmla="*/ 463731 w 175"/>
                <a:gd name="T95" fmla="*/ 46448 h 8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75" h="89" extrusionOk="0">
                  <a:moveTo>
                    <a:pt x="90" y="17"/>
                  </a:moveTo>
                  <a:cubicBezTo>
                    <a:pt x="89" y="15"/>
                    <a:pt x="91" y="15"/>
                    <a:pt x="90" y="13"/>
                  </a:cubicBezTo>
                  <a:cubicBezTo>
                    <a:pt x="89" y="10"/>
                    <a:pt x="88" y="8"/>
                    <a:pt x="84" y="8"/>
                  </a:cubicBezTo>
                  <a:cubicBezTo>
                    <a:pt x="84" y="7"/>
                    <a:pt x="82" y="7"/>
                    <a:pt x="83" y="5"/>
                  </a:cubicBezTo>
                  <a:cubicBezTo>
                    <a:pt x="81" y="5"/>
                    <a:pt x="81" y="3"/>
                    <a:pt x="81" y="2"/>
                  </a:cubicBezTo>
                  <a:cubicBezTo>
                    <a:pt x="80" y="1"/>
                    <a:pt x="80" y="1"/>
                    <a:pt x="79" y="1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8" y="2"/>
                    <a:pt x="78" y="3"/>
                    <a:pt x="78" y="4"/>
                  </a:cubicBezTo>
                  <a:cubicBezTo>
                    <a:pt x="76" y="3"/>
                    <a:pt x="76" y="4"/>
                    <a:pt x="75" y="4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3" y="5"/>
                    <a:pt x="74" y="6"/>
                    <a:pt x="74" y="6"/>
                  </a:cubicBezTo>
                  <a:cubicBezTo>
                    <a:pt x="74" y="6"/>
                    <a:pt x="73" y="6"/>
                    <a:pt x="73" y="6"/>
                  </a:cubicBezTo>
                  <a:cubicBezTo>
                    <a:pt x="73" y="7"/>
                    <a:pt x="72" y="7"/>
                    <a:pt x="72" y="7"/>
                  </a:cubicBezTo>
                  <a:cubicBezTo>
                    <a:pt x="71" y="7"/>
                    <a:pt x="72" y="8"/>
                    <a:pt x="71" y="8"/>
                  </a:cubicBezTo>
                  <a:cubicBezTo>
                    <a:pt x="70" y="10"/>
                    <a:pt x="70" y="12"/>
                    <a:pt x="69" y="13"/>
                  </a:cubicBezTo>
                  <a:cubicBezTo>
                    <a:pt x="66" y="14"/>
                    <a:pt x="65" y="14"/>
                    <a:pt x="62" y="13"/>
                  </a:cubicBezTo>
                  <a:cubicBezTo>
                    <a:pt x="62" y="11"/>
                    <a:pt x="61" y="9"/>
                    <a:pt x="60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7"/>
                    <a:pt x="57" y="8"/>
                    <a:pt x="56" y="8"/>
                  </a:cubicBezTo>
                  <a:cubicBezTo>
                    <a:pt x="55" y="8"/>
                    <a:pt x="54" y="8"/>
                    <a:pt x="54" y="9"/>
                  </a:cubicBezTo>
                  <a:cubicBezTo>
                    <a:pt x="53" y="9"/>
                    <a:pt x="52" y="9"/>
                    <a:pt x="52" y="8"/>
                  </a:cubicBezTo>
                  <a:cubicBezTo>
                    <a:pt x="50" y="9"/>
                    <a:pt x="51" y="11"/>
                    <a:pt x="49" y="11"/>
                  </a:cubicBezTo>
                  <a:cubicBezTo>
                    <a:pt x="50" y="13"/>
                    <a:pt x="48" y="14"/>
                    <a:pt x="47" y="15"/>
                  </a:cubicBezTo>
                  <a:cubicBezTo>
                    <a:pt x="47" y="15"/>
                    <a:pt x="47" y="16"/>
                    <a:pt x="46" y="15"/>
                  </a:cubicBezTo>
                  <a:cubicBezTo>
                    <a:pt x="46" y="16"/>
                    <a:pt x="46" y="16"/>
                    <a:pt x="45" y="16"/>
                  </a:cubicBezTo>
                  <a:cubicBezTo>
                    <a:pt x="44" y="16"/>
                    <a:pt x="44" y="17"/>
                    <a:pt x="44" y="17"/>
                  </a:cubicBezTo>
                  <a:cubicBezTo>
                    <a:pt x="43" y="17"/>
                    <a:pt x="42" y="17"/>
                    <a:pt x="42" y="18"/>
                  </a:cubicBezTo>
                  <a:cubicBezTo>
                    <a:pt x="42" y="18"/>
                    <a:pt x="41" y="19"/>
                    <a:pt x="41" y="19"/>
                  </a:cubicBezTo>
                  <a:cubicBezTo>
                    <a:pt x="41" y="23"/>
                    <a:pt x="40" y="26"/>
                    <a:pt x="40" y="29"/>
                  </a:cubicBezTo>
                  <a:cubicBezTo>
                    <a:pt x="38" y="29"/>
                    <a:pt x="39" y="31"/>
                    <a:pt x="37" y="31"/>
                  </a:cubicBezTo>
                  <a:cubicBezTo>
                    <a:pt x="35" y="30"/>
                    <a:pt x="35" y="32"/>
                    <a:pt x="34" y="32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2" y="35"/>
                    <a:pt x="31" y="37"/>
                    <a:pt x="30" y="37"/>
                  </a:cubicBezTo>
                  <a:cubicBezTo>
                    <a:pt x="29" y="37"/>
                    <a:pt x="29" y="38"/>
                    <a:pt x="28" y="38"/>
                  </a:cubicBezTo>
                  <a:cubicBezTo>
                    <a:pt x="28" y="39"/>
                    <a:pt x="27" y="39"/>
                    <a:pt x="27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3" y="41"/>
                    <a:pt x="20" y="41"/>
                    <a:pt x="17" y="42"/>
                  </a:cubicBezTo>
                  <a:cubicBezTo>
                    <a:pt x="17" y="42"/>
                    <a:pt x="16" y="42"/>
                    <a:pt x="16" y="42"/>
                  </a:cubicBezTo>
                  <a:cubicBezTo>
                    <a:pt x="16" y="40"/>
                    <a:pt x="14" y="40"/>
                    <a:pt x="13" y="40"/>
                  </a:cubicBezTo>
                  <a:cubicBezTo>
                    <a:pt x="11" y="41"/>
                    <a:pt x="9" y="42"/>
                    <a:pt x="9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6"/>
                    <a:pt x="7" y="46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8"/>
                    <a:pt x="3" y="47"/>
                    <a:pt x="3" y="48"/>
                  </a:cubicBezTo>
                  <a:cubicBezTo>
                    <a:pt x="2" y="49"/>
                    <a:pt x="3" y="49"/>
                    <a:pt x="3" y="50"/>
                  </a:cubicBezTo>
                  <a:cubicBezTo>
                    <a:pt x="4" y="52"/>
                    <a:pt x="3" y="53"/>
                    <a:pt x="3" y="54"/>
                  </a:cubicBezTo>
                  <a:cubicBezTo>
                    <a:pt x="2" y="56"/>
                    <a:pt x="1" y="58"/>
                    <a:pt x="0" y="60"/>
                  </a:cubicBezTo>
                  <a:cubicBezTo>
                    <a:pt x="0" y="62"/>
                    <a:pt x="2" y="62"/>
                    <a:pt x="1" y="64"/>
                  </a:cubicBezTo>
                  <a:cubicBezTo>
                    <a:pt x="2" y="65"/>
                    <a:pt x="3" y="67"/>
                    <a:pt x="5" y="67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2"/>
                    <a:pt x="8" y="72"/>
                    <a:pt x="8" y="72"/>
                  </a:cubicBezTo>
                  <a:cubicBezTo>
                    <a:pt x="8" y="72"/>
                    <a:pt x="8" y="72"/>
                    <a:pt x="9" y="72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10" y="73"/>
                    <a:pt x="10" y="75"/>
                    <a:pt x="12" y="75"/>
                  </a:cubicBezTo>
                  <a:cubicBezTo>
                    <a:pt x="13" y="76"/>
                    <a:pt x="13" y="76"/>
                    <a:pt x="14" y="77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6" y="79"/>
                    <a:pt x="18" y="81"/>
                    <a:pt x="19" y="83"/>
                  </a:cubicBezTo>
                  <a:cubicBezTo>
                    <a:pt x="21" y="82"/>
                    <a:pt x="21" y="84"/>
                    <a:pt x="22" y="84"/>
                  </a:cubicBezTo>
                  <a:cubicBezTo>
                    <a:pt x="23" y="84"/>
                    <a:pt x="23" y="84"/>
                    <a:pt x="23" y="85"/>
                  </a:cubicBezTo>
                  <a:cubicBezTo>
                    <a:pt x="23" y="86"/>
                    <a:pt x="23" y="86"/>
                    <a:pt x="24" y="86"/>
                  </a:cubicBezTo>
                  <a:cubicBezTo>
                    <a:pt x="25" y="86"/>
                    <a:pt x="25" y="86"/>
                    <a:pt x="26" y="86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8"/>
                    <a:pt x="29" y="88"/>
                    <a:pt x="29" y="88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2" y="88"/>
                    <a:pt x="34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41" y="88"/>
                    <a:pt x="44" y="89"/>
                    <a:pt x="47" y="89"/>
                  </a:cubicBezTo>
                  <a:cubicBezTo>
                    <a:pt x="48" y="88"/>
                    <a:pt x="49" y="88"/>
                    <a:pt x="50" y="88"/>
                  </a:cubicBezTo>
                  <a:cubicBezTo>
                    <a:pt x="51" y="88"/>
                    <a:pt x="52" y="88"/>
                    <a:pt x="53" y="88"/>
                  </a:cubicBezTo>
                  <a:cubicBezTo>
                    <a:pt x="53" y="88"/>
                    <a:pt x="53" y="87"/>
                    <a:pt x="53" y="87"/>
                  </a:cubicBezTo>
                  <a:cubicBezTo>
                    <a:pt x="54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6"/>
                  </a:cubicBezTo>
                  <a:cubicBezTo>
                    <a:pt x="57" y="86"/>
                    <a:pt x="58" y="87"/>
                    <a:pt x="59" y="86"/>
                  </a:cubicBezTo>
                  <a:cubicBezTo>
                    <a:pt x="59" y="85"/>
                    <a:pt x="61" y="86"/>
                    <a:pt x="61" y="84"/>
                  </a:cubicBezTo>
                  <a:cubicBezTo>
                    <a:pt x="62" y="85"/>
                    <a:pt x="62" y="84"/>
                    <a:pt x="63" y="84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63" y="84"/>
                    <a:pt x="63" y="83"/>
                    <a:pt x="63" y="83"/>
                  </a:cubicBezTo>
                  <a:cubicBezTo>
                    <a:pt x="63" y="83"/>
                    <a:pt x="63" y="83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5" y="76"/>
                    <a:pt x="65" y="74"/>
                    <a:pt x="67" y="73"/>
                  </a:cubicBezTo>
                  <a:cubicBezTo>
                    <a:pt x="68" y="74"/>
                    <a:pt x="68" y="72"/>
                    <a:pt x="70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6" y="73"/>
                    <a:pt x="75" y="71"/>
                    <a:pt x="77" y="71"/>
                  </a:cubicBezTo>
                  <a:cubicBezTo>
                    <a:pt x="79" y="71"/>
                    <a:pt x="80" y="70"/>
                    <a:pt x="83" y="70"/>
                  </a:cubicBezTo>
                  <a:cubicBezTo>
                    <a:pt x="83" y="70"/>
                    <a:pt x="83" y="70"/>
                    <a:pt x="83" y="69"/>
                  </a:cubicBezTo>
                  <a:cubicBezTo>
                    <a:pt x="85" y="69"/>
                    <a:pt x="84" y="67"/>
                    <a:pt x="85" y="66"/>
                  </a:cubicBezTo>
                  <a:cubicBezTo>
                    <a:pt x="85" y="66"/>
                    <a:pt x="86" y="66"/>
                    <a:pt x="86" y="66"/>
                  </a:cubicBezTo>
                  <a:cubicBezTo>
                    <a:pt x="86" y="66"/>
                    <a:pt x="86" y="65"/>
                    <a:pt x="86" y="65"/>
                  </a:cubicBezTo>
                  <a:cubicBezTo>
                    <a:pt x="86" y="65"/>
                    <a:pt x="87" y="65"/>
                    <a:pt x="88" y="65"/>
                  </a:cubicBezTo>
                  <a:cubicBezTo>
                    <a:pt x="89" y="64"/>
                    <a:pt x="91" y="66"/>
                    <a:pt x="92" y="66"/>
                  </a:cubicBezTo>
                  <a:cubicBezTo>
                    <a:pt x="92" y="66"/>
                    <a:pt x="93" y="66"/>
                    <a:pt x="93" y="66"/>
                  </a:cubicBezTo>
                  <a:cubicBezTo>
                    <a:pt x="93" y="66"/>
                    <a:pt x="93" y="67"/>
                    <a:pt x="93" y="67"/>
                  </a:cubicBezTo>
                  <a:cubicBezTo>
                    <a:pt x="93" y="67"/>
                    <a:pt x="95" y="67"/>
                    <a:pt x="95" y="67"/>
                  </a:cubicBezTo>
                  <a:cubicBezTo>
                    <a:pt x="95" y="67"/>
                    <a:pt x="95" y="68"/>
                    <a:pt x="95" y="68"/>
                  </a:cubicBezTo>
                  <a:cubicBezTo>
                    <a:pt x="96" y="69"/>
                    <a:pt x="98" y="66"/>
                    <a:pt x="99" y="67"/>
                  </a:cubicBezTo>
                  <a:cubicBezTo>
                    <a:pt x="99" y="66"/>
                    <a:pt x="101" y="66"/>
                    <a:pt x="102" y="65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2" y="64"/>
                    <a:pt x="102" y="63"/>
                    <a:pt x="103" y="63"/>
                  </a:cubicBezTo>
                  <a:cubicBezTo>
                    <a:pt x="104" y="63"/>
                    <a:pt x="104" y="62"/>
                    <a:pt x="105" y="61"/>
                  </a:cubicBezTo>
                  <a:cubicBezTo>
                    <a:pt x="106" y="61"/>
                    <a:pt x="108" y="60"/>
                    <a:pt x="109" y="60"/>
                  </a:cubicBezTo>
                  <a:cubicBezTo>
                    <a:pt x="109" y="58"/>
                    <a:pt x="111" y="58"/>
                    <a:pt x="111" y="56"/>
                  </a:cubicBezTo>
                  <a:cubicBezTo>
                    <a:pt x="110" y="54"/>
                    <a:pt x="112" y="53"/>
                    <a:pt x="112" y="51"/>
                  </a:cubicBezTo>
                  <a:cubicBezTo>
                    <a:pt x="113" y="50"/>
                    <a:pt x="113" y="48"/>
                    <a:pt x="114" y="48"/>
                  </a:cubicBezTo>
                  <a:cubicBezTo>
                    <a:pt x="116" y="48"/>
                    <a:pt x="116" y="47"/>
                    <a:pt x="118" y="47"/>
                  </a:cubicBezTo>
                  <a:cubicBezTo>
                    <a:pt x="120" y="46"/>
                    <a:pt x="122" y="46"/>
                    <a:pt x="123" y="45"/>
                  </a:cubicBezTo>
                  <a:cubicBezTo>
                    <a:pt x="124" y="46"/>
                    <a:pt x="125" y="47"/>
                    <a:pt x="127" y="47"/>
                  </a:cubicBezTo>
                  <a:cubicBezTo>
                    <a:pt x="129" y="47"/>
                    <a:pt x="131" y="47"/>
                    <a:pt x="133" y="47"/>
                  </a:cubicBezTo>
                  <a:cubicBezTo>
                    <a:pt x="136" y="45"/>
                    <a:pt x="139" y="45"/>
                    <a:pt x="143" y="44"/>
                  </a:cubicBezTo>
                  <a:cubicBezTo>
                    <a:pt x="143" y="45"/>
                    <a:pt x="144" y="45"/>
                    <a:pt x="145" y="45"/>
                  </a:cubicBezTo>
                  <a:cubicBezTo>
                    <a:pt x="145" y="47"/>
                    <a:pt x="145" y="47"/>
                    <a:pt x="145" y="48"/>
                  </a:cubicBezTo>
                  <a:cubicBezTo>
                    <a:pt x="146" y="48"/>
                    <a:pt x="147" y="49"/>
                    <a:pt x="147" y="50"/>
                  </a:cubicBezTo>
                  <a:cubicBezTo>
                    <a:pt x="150" y="51"/>
                    <a:pt x="151" y="52"/>
                    <a:pt x="154" y="52"/>
                  </a:cubicBezTo>
                  <a:cubicBezTo>
                    <a:pt x="156" y="52"/>
                    <a:pt x="157" y="51"/>
                    <a:pt x="159" y="51"/>
                  </a:cubicBezTo>
                  <a:cubicBezTo>
                    <a:pt x="160" y="51"/>
                    <a:pt x="160" y="51"/>
                    <a:pt x="160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49"/>
                    <a:pt x="164" y="49"/>
                    <a:pt x="164" y="49"/>
                  </a:cubicBezTo>
                  <a:cubicBezTo>
                    <a:pt x="165" y="49"/>
                    <a:pt x="165" y="49"/>
                    <a:pt x="165" y="48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3" y="47"/>
                    <a:pt x="164" y="43"/>
                    <a:pt x="164" y="40"/>
                  </a:cubicBezTo>
                  <a:cubicBezTo>
                    <a:pt x="163" y="38"/>
                    <a:pt x="165" y="39"/>
                    <a:pt x="166" y="37"/>
                  </a:cubicBezTo>
                  <a:cubicBezTo>
                    <a:pt x="167" y="37"/>
                    <a:pt x="167" y="35"/>
                    <a:pt x="168" y="35"/>
                  </a:cubicBezTo>
                  <a:cubicBezTo>
                    <a:pt x="168" y="33"/>
                    <a:pt x="169" y="33"/>
                    <a:pt x="170" y="31"/>
                  </a:cubicBezTo>
                  <a:cubicBezTo>
                    <a:pt x="170" y="29"/>
                    <a:pt x="170" y="27"/>
                    <a:pt x="168" y="27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70" y="26"/>
                    <a:pt x="169" y="24"/>
                    <a:pt x="170" y="24"/>
                  </a:cubicBezTo>
                  <a:cubicBezTo>
                    <a:pt x="170" y="23"/>
                    <a:pt x="171" y="23"/>
                    <a:pt x="171" y="22"/>
                  </a:cubicBezTo>
                  <a:cubicBezTo>
                    <a:pt x="171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2" y="20"/>
                    <a:pt x="172" y="19"/>
                    <a:pt x="173" y="19"/>
                  </a:cubicBezTo>
                  <a:cubicBezTo>
                    <a:pt x="173" y="17"/>
                    <a:pt x="173" y="15"/>
                    <a:pt x="175" y="14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3" y="14"/>
                    <a:pt x="173" y="12"/>
                    <a:pt x="171" y="13"/>
                  </a:cubicBezTo>
                  <a:cubicBezTo>
                    <a:pt x="170" y="12"/>
                    <a:pt x="170" y="11"/>
                    <a:pt x="169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65" y="10"/>
                    <a:pt x="164" y="10"/>
                    <a:pt x="163" y="10"/>
                  </a:cubicBezTo>
                  <a:cubicBezTo>
                    <a:pt x="163" y="10"/>
                    <a:pt x="163" y="9"/>
                    <a:pt x="163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9"/>
                    <a:pt x="161" y="9"/>
                    <a:pt x="160" y="9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59" y="9"/>
                    <a:pt x="159" y="8"/>
                    <a:pt x="158" y="7"/>
                  </a:cubicBezTo>
                  <a:cubicBezTo>
                    <a:pt x="158" y="7"/>
                    <a:pt x="158" y="7"/>
                    <a:pt x="158" y="7"/>
                  </a:cubicBezTo>
                  <a:cubicBezTo>
                    <a:pt x="157" y="6"/>
                    <a:pt x="157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3"/>
                    <a:pt x="153" y="3"/>
                    <a:pt x="152" y="3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0" y="2"/>
                    <a:pt x="150" y="2"/>
                    <a:pt x="149" y="2"/>
                  </a:cubicBezTo>
                  <a:cubicBezTo>
                    <a:pt x="148" y="2"/>
                    <a:pt x="148" y="2"/>
                    <a:pt x="147" y="1"/>
                  </a:cubicBezTo>
                  <a:cubicBezTo>
                    <a:pt x="146" y="1"/>
                    <a:pt x="145" y="2"/>
                    <a:pt x="144" y="1"/>
                  </a:cubicBezTo>
                  <a:cubicBezTo>
                    <a:pt x="141" y="0"/>
                    <a:pt x="137" y="2"/>
                    <a:pt x="136" y="1"/>
                  </a:cubicBezTo>
                  <a:cubicBezTo>
                    <a:pt x="134" y="0"/>
                    <a:pt x="134" y="2"/>
                    <a:pt x="132" y="1"/>
                  </a:cubicBezTo>
                  <a:cubicBezTo>
                    <a:pt x="131" y="1"/>
                    <a:pt x="132" y="2"/>
                    <a:pt x="131" y="2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30" y="3"/>
                    <a:pt x="130" y="4"/>
                  </a:cubicBezTo>
                  <a:cubicBezTo>
                    <a:pt x="130" y="4"/>
                    <a:pt x="129" y="4"/>
                    <a:pt x="129" y="4"/>
                  </a:cubicBezTo>
                  <a:cubicBezTo>
                    <a:pt x="128" y="4"/>
                    <a:pt x="127" y="4"/>
                    <a:pt x="126" y="4"/>
                  </a:cubicBezTo>
                  <a:cubicBezTo>
                    <a:pt x="125" y="4"/>
                    <a:pt x="124" y="5"/>
                    <a:pt x="124" y="6"/>
                  </a:cubicBezTo>
                  <a:cubicBezTo>
                    <a:pt x="124" y="6"/>
                    <a:pt x="124" y="7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1" y="8"/>
                    <a:pt x="119" y="9"/>
                    <a:pt x="118" y="8"/>
                  </a:cubicBezTo>
                  <a:cubicBezTo>
                    <a:pt x="118" y="7"/>
                    <a:pt x="116" y="6"/>
                    <a:pt x="115" y="6"/>
                  </a:cubicBezTo>
                  <a:cubicBezTo>
                    <a:pt x="111" y="5"/>
                    <a:pt x="111" y="8"/>
                    <a:pt x="108" y="7"/>
                  </a:cubicBezTo>
                  <a:cubicBezTo>
                    <a:pt x="106" y="8"/>
                    <a:pt x="105" y="9"/>
                    <a:pt x="103" y="9"/>
                  </a:cubicBezTo>
                  <a:cubicBezTo>
                    <a:pt x="102" y="10"/>
                    <a:pt x="101" y="10"/>
                    <a:pt x="100" y="10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8" y="14"/>
                    <a:pt x="97" y="15"/>
                    <a:pt x="97" y="17"/>
                  </a:cubicBezTo>
                  <a:cubicBezTo>
                    <a:pt x="93" y="17"/>
                    <a:pt x="93" y="16"/>
                    <a:pt x="90" y="17"/>
                  </a:cubicBezTo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33" name="Google Shape;499;p18">
              <a:extLst>
                <a:ext uri="{FF2B5EF4-FFF2-40B4-BE49-F238E27FC236}">
                  <a16:creationId xmlns:a16="http://schemas.microsoft.com/office/drawing/2014/main" id="{6C44105D-ACC7-FC49-A707-0D0222301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4889" y="5661025"/>
              <a:ext cx="693737" cy="798514"/>
            </a:xfrm>
            <a:custGeom>
              <a:avLst/>
              <a:gdLst>
                <a:gd name="T0" fmla="*/ 609651 w 149"/>
                <a:gd name="T1" fmla="*/ 529037 h 172"/>
                <a:gd name="T2" fmla="*/ 591036 w 149"/>
                <a:gd name="T3" fmla="*/ 413020 h 172"/>
                <a:gd name="T4" fmla="*/ 609651 w 149"/>
                <a:gd name="T5" fmla="*/ 385176 h 172"/>
                <a:gd name="T6" fmla="*/ 581728 w 149"/>
                <a:gd name="T7" fmla="*/ 315566 h 172"/>
                <a:gd name="T8" fmla="*/ 553805 w 149"/>
                <a:gd name="T9" fmla="*/ 292362 h 172"/>
                <a:gd name="T10" fmla="*/ 516575 w 149"/>
                <a:gd name="T11" fmla="*/ 315566 h 172"/>
                <a:gd name="T12" fmla="*/ 502613 w 149"/>
                <a:gd name="T13" fmla="*/ 301644 h 172"/>
                <a:gd name="T14" fmla="*/ 418844 w 149"/>
                <a:gd name="T15" fmla="*/ 283081 h 172"/>
                <a:gd name="T16" fmla="*/ 414190 w 149"/>
                <a:gd name="T17" fmla="*/ 232034 h 172"/>
                <a:gd name="T18" fmla="*/ 349037 w 149"/>
                <a:gd name="T19" fmla="*/ 176346 h 172"/>
                <a:gd name="T20" fmla="*/ 288537 w 149"/>
                <a:gd name="T21" fmla="*/ 92813 h 172"/>
                <a:gd name="T22" fmla="*/ 214076 w 149"/>
                <a:gd name="T23" fmla="*/ 27844 h 172"/>
                <a:gd name="T24" fmla="*/ 134961 w 149"/>
                <a:gd name="T25" fmla="*/ 9281 h 172"/>
                <a:gd name="T26" fmla="*/ 32577 w 149"/>
                <a:gd name="T27" fmla="*/ 46407 h 172"/>
                <a:gd name="T28" fmla="*/ 9308 w 149"/>
                <a:gd name="T29" fmla="*/ 78891 h 172"/>
                <a:gd name="T30" fmla="*/ 55846 w 149"/>
                <a:gd name="T31" fmla="*/ 167064 h 172"/>
                <a:gd name="T32" fmla="*/ 41884 w 149"/>
                <a:gd name="T33" fmla="*/ 185627 h 172"/>
                <a:gd name="T34" fmla="*/ 83769 w 149"/>
                <a:gd name="T35" fmla="*/ 213471 h 172"/>
                <a:gd name="T36" fmla="*/ 79115 w 149"/>
                <a:gd name="T37" fmla="*/ 241315 h 172"/>
                <a:gd name="T38" fmla="*/ 107038 w 149"/>
                <a:gd name="T39" fmla="*/ 292362 h 172"/>
                <a:gd name="T40" fmla="*/ 83769 w 149"/>
                <a:gd name="T41" fmla="*/ 399098 h 172"/>
                <a:gd name="T42" fmla="*/ 130307 w 149"/>
                <a:gd name="T43" fmla="*/ 445505 h 172"/>
                <a:gd name="T44" fmla="*/ 116346 w 149"/>
                <a:gd name="T45" fmla="*/ 491911 h 172"/>
                <a:gd name="T46" fmla="*/ 153576 w 149"/>
                <a:gd name="T47" fmla="*/ 566162 h 172"/>
                <a:gd name="T48" fmla="*/ 139615 w 149"/>
                <a:gd name="T49" fmla="*/ 594006 h 172"/>
                <a:gd name="T50" fmla="*/ 195461 w 149"/>
                <a:gd name="T51" fmla="*/ 635772 h 172"/>
                <a:gd name="T52" fmla="*/ 255960 w 149"/>
                <a:gd name="T53" fmla="*/ 677538 h 172"/>
                <a:gd name="T54" fmla="*/ 302499 w 149"/>
                <a:gd name="T55" fmla="*/ 691460 h 172"/>
                <a:gd name="T56" fmla="*/ 307152 w 149"/>
                <a:gd name="T57" fmla="*/ 668257 h 172"/>
                <a:gd name="T58" fmla="*/ 321114 w 149"/>
                <a:gd name="T59" fmla="*/ 658976 h 172"/>
                <a:gd name="T60" fmla="*/ 325768 w 149"/>
                <a:gd name="T61" fmla="*/ 658976 h 172"/>
                <a:gd name="T62" fmla="*/ 321114 w 149"/>
                <a:gd name="T63" fmla="*/ 635772 h 172"/>
                <a:gd name="T64" fmla="*/ 321114 w 149"/>
                <a:gd name="T65" fmla="*/ 635772 h 172"/>
                <a:gd name="T66" fmla="*/ 316460 w 149"/>
                <a:gd name="T67" fmla="*/ 631132 h 172"/>
                <a:gd name="T68" fmla="*/ 316460 w 149"/>
                <a:gd name="T69" fmla="*/ 631132 h 172"/>
                <a:gd name="T70" fmla="*/ 321114 w 149"/>
                <a:gd name="T71" fmla="*/ 621850 h 172"/>
                <a:gd name="T72" fmla="*/ 339729 w 149"/>
                <a:gd name="T73" fmla="*/ 612569 h 172"/>
                <a:gd name="T74" fmla="*/ 349037 w 149"/>
                <a:gd name="T75" fmla="*/ 607928 h 172"/>
                <a:gd name="T76" fmla="*/ 353691 w 149"/>
                <a:gd name="T77" fmla="*/ 607928 h 172"/>
                <a:gd name="T78" fmla="*/ 386268 w 149"/>
                <a:gd name="T79" fmla="*/ 631132 h 172"/>
                <a:gd name="T80" fmla="*/ 414190 w 149"/>
                <a:gd name="T81" fmla="*/ 635772 h 172"/>
                <a:gd name="T82" fmla="*/ 418844 w 149"/>
                <a:gd name="T83" fmla="*/ 649694 h 172"/>
                <a:gd name="T84" fmla="*/ 423498 w 149"/>
                <a:gd name="T85" fmla="*/ 654335 h 172"/>
                <a:gd name="T86" fmla="*/ 432806 w 149"/>
                <a:gd name="T87" fmla="*/ 654335 h 172"/>
                <a:gd name="T88" fmla="*/ 479344 w 149"/>
                <a:gd name="T89" fmla="*/ 705383 h 172"/>
                <a:gd name="T90" fmla="*/ 507267 w 149"/>
                <a:gd name="T91" fmla="*/ 742508 h 172"/>
                <a:gd name="T92" fmla="*/ 497959 w 149"/>
                <a:gd name="T93" fmla="*/ 798196 h 172"/>
                <a:gd name="T94" fmla="*/ 530536 w 149"/>
                <a:gd name="T95" fmla="*/ 774993 h 172"/>
                <a:gd name="T96" fmla="*/ 623613 w 149"/>
                <a:gd name="T97" fmla="*/ 765711 h 172"/>
                <a:gd name="T98" fmla="*/ 628266 w 149"/>
                <a:gd name="T99" fmla="*/ 723945 h 172"/>
                <a:gd name="T100" fmla="*/ 651536 w 149"/>
                <a:gd name="T101" fmla="*/ 645054 h 172"/>
                <a:gd name="T102" fmla="*/ 684112 w 149"/>
                <a:gd name="T103" fmla="*/ 594006 h 172"/>
                <a:gd name="T104" fmla="*/ 395575 w 149"/>
                <a:gd name="T105" fmla="*/ 283081 h 172"/>
                <a:gd name="T106" fmla="*/ 395575 w 149"/>
                <a:gd name="T107" fmla="*/ 283081 h 17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9" h="172" extrusionOk="0">
                  <a:moveTo>
                    <a:pt x="145" y="125"/>
                  </a:moveTo>
                  <a:cubicBezTo>
                    <a:pt x="143" y="123"/>
                    <a:pt x="141" y="121"/>
                    <a:pt x="139" y="118"/>
                  </a:cubicBezTo>
                  <a:cubicBezTo>
                    <a:pt x="138" y="118"/>
                    <a:pt x="138" y="118"/>
                    <a:pt x="137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6"/>
                    <a:pt x="134" y="116"/>
                    <a:pt x="133" y="116"/>
                  </a:cubicBezTo>
                  <a:cubicBezTo>
                    <a:pt x="133" y="114"/>
                    <a:pt x="130" y="116"/>
                    <a:pt x="131" y="114"/>
                  </a:cubicBezTo>
                  <a:cubicBezTo>
                    <a:pt x="130" y="111"/>
                    <a:pt x="129" y="111"/>
                    <a:pt x="129" y="108"/>
                  </a:cubicBezTo>
                  <a:cubicBezTo>
                    <a:pt x="128" y="108"/>
                    <a:pt x="129" y="108"/>
                    <a:pt x="128" y="107"/>
                  </a:cubicBezTo>
                  <a:cubicBezTo>
                    <a:pt x="127" y="106"/>
                    <a:pt x="125" y="106"/>
                    <a:pt x="125" y="105"/>
                  </a:cubicBezTo>
                  <a:cubicBezTo>
                    <a:pt x="125" y="104"/>
                    <a:pt x="124" y="103"/>
                    <a:pt x="124" y="102"/>
                  </a:cubicBezTo>
                  <a:cubicBezTo>
                    <a:pt x="123" y="97"/>
                    <a:pt x="125" y="94"/>
                    <a:pt x="124" y="90"/>
                  </a:cubicBezTo>
                  <a:cubicBezTo>
                    <a:pt x="124" y="89"/>
                    <a:pt x="125" y="89"/>
                    <a:pt x="127" y="89"/>
                  </a:cubicBezTo>
                  <a:cubicBezTo>
                    <a:pt x="127" y="89"/>
                    <a:pt x="128" y="88"/>
                    <a:pt x="128" y="88"/>
                  </a:cubicBezTo>
                  <a:cubicBezTo>
                    <a:pt x="129" y="88"/>
                    <a:pt x="128" y="87"/>
                    <a:pt x="128" y="86"/>
                  </a:cubicBezTo>
                  <a:cubicBezTo>
                    <a:pt x="129" y="86"/>
                    <a:pt x="130" y="86"/>
                    <a:pt x="130" y="86"/>
                  </a:cubicBezTo>
                  <a:cubicBezTo>
                    <a:pt x="130" y="85"/>
                    <a:pt x="130" y="85"/>
                    <a:pt x="131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1" y="84"/>
                    <a:pt x="131" y="83"/>
                    <a:pt x="131" y="83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0" y="78"/>
                    <a:pt x="129" y="78"/>
                    <a:pt x="128" y="77"/>
                  </a:cubicBezTo>
                  <a:cubicBezTo>
                    <a:pt x="128" y="76"/>
                    <a:pt x="128" y="74"/>
                    <a:pt x="126" y="73"/>
                  </a:cubicBezTo>
                  <a:cubicBezTo>
                    <a:pt x="126" y="72"/>
                    <a:pt x="125" y="70"/>
                    <a:pt x="125" y="68"/>
                  </a:cubicBezTo>
                  <a:cubicBezTo>
                    <a:pt x="126" y="68"/>
                    <a:pt x="126" y="67"/>
                    <a:pt x="126" y="66"/>
                  </a:cubicBezTo>
                  <a:cubicBezTo>
                    <a:pt x="129" y="67"/>
                    <a:pt x="130" y="65"/>
                    <a:pt x="133" y="66"/>
                  </a:cubicBezTo>
                  <a:cubicBezTo>
                    <a:pt x="133" y="62"/>
                    <a:pt x="129" y="64"/>
                    <a:pt x="128" y="63"/>
                  </a:cubicBezTo>
                  <a:cubicBezTo>
                    <a:pt x="125" y="63"/>
                    <a:pt x="125" y="60"/>
                    <a:pt x="124" y="60"/>
                  </a:cubicBezTo>
                  <a:cubicBezTo>
                    <a:pt x="123" y="61"/>
                    <a:pt x="121" y="60"/>
                    <a:pt x="121" y="62"/>
                  </a:cubicBezTo>
                  <a:cubicBezTo>
                    <a:pt x="120" y="62"/>
                    <a:pt x="120" y="63"/>
                    <a:pt x="119" y="63"/>
                  </a:cubicBezTo>
                  <a:cubicBezTo>
                    <a:pt x="118" y="65"/>
                    <a:pt x="117" y="66"/>
                    <a:pt x="117" y="67"/>
                  </a:cubicBezTo>
                  <a:cubicBezTo>
                    <a:pt x="116" y="68"/>
                    <a:pt x="115" y="69"/>
                    <a:pt x="114" y="70"/>
                  </a:cubicBezTo>
                  <a:cubicBezTo>
                    <a:pt x="113" y="70"/>
                    <a:pt x="112" y="69"/>
                    <a:pt x="112" y="69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2" y="68"/>
                    <a:pt x="112" y="68"/>
                  </a:cubicBezTo>
                  <a:cubicBezTo>
                    <a:pt x="112" y="68"/>
                    <a:pt x="111" y="68"/>
                    <a:pt x="111" y="68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0" y="68"/>
                    <a:pt x="110" y="68"/>
                  </a:cubicBezTo>
                  <a:cubicBezTo>
                    <a:pt x="110" y="68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0" y="67"/>
                    <a:pt x="110" y="66"/>
                    <a:pt x="110" y="66"/>
                  </a:cubicBezTo>
                  <a:cubicBezTo>
                    <a:pt x="109" y="66"/>
                    <a:pt x="108" y="66"/>
                    <a:pt x="108" y="65"/>
                  </a:cubicBezTo>
                  <a:cubicBezTo>
                    <a:pt x="107" y="65"/>
                    <a:pt x="107" y="65"/>
                    <a:pt x="106" y="65"/>
                  </a:cubicBezTo>
                  <a:cubicBezTo>
                    <a:pt x="104" y="64"/>
                    <a:pt x="102" y="64"/>
                    <a:pt x="99" y="64"/>
                  </a:cubicBezTo>
                  <a:cubicBezTo>
                    <a:pt x="99" y="63"/>
                    <a:pt x="98" y="64"/>
                    <a:pt x="98" y="63"/>
                  </a:cubicBezTo>
                  <a:cubicBezTo>
                    <a:pt x="97" y="63"/>
                    <a:pt x="97" y="62"/>
                    <a:pt x="96" y="62"/>
                  </a:cubicBezTo>
                  <a:cubicBezTo>
                    <a:pt x="96" y="61"/>
                    <a:pt x="94" y="61"/>
                    <a:pt x="94" y="60"/>
                  </a:cubicBezTo>
                  <a:cubicBezTo>
                    <a:pt x="92" y="59"/>
                    <a:pt x="92" y="61"/>
                    <a:pt x="90" y="61"/>
                  </a:cubicBezTo>
                  <a:cubicBezTo>
                    <a:pt x="89" y="61"/>
                    <a:pt x="88" y="60"/>
                    <a:pt x="87" y="59"/>
                  </a:cubicBezTo>
                  <a:cubicBezTo>
                    <a:pt x="88" y="59"/>
                    <a:pt x="88" y="58"/>
                    <a:pt x="89" y="58"/>
                  </a:cubicBezTo>
                  <a:cubicBezTo>
                    <a:pt x="89" y="57"/>
                    <a:pt x="91" y="57"/>
                    <a:pt x="92" y="56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1"/>
                    <a:pt x="91" y="51"/>
                    <a:pt x="90" y="50"/>
                  </a:cubicBezTo>
                  <a:cubicBezTo>
                    <a:pt x="90" y="50"/>
                    <a:pt x="90" y="49"/>
                    <a:pt x="89" y="50"/>
                  </a:cubicBezTo>
                  <a:cubicBezTo>
                    <a:pt x="89" y="49"/>
                    <a:pt x="89" y="49"/>
                    <a:pt x="89" y="48"/>
                  </a:cubicBezTo>
                  <a:cubicBezTo>
                    <a:pt x="89" y="45"/>
                    <a:pt x="90" y="44"/>
                    <a:pt x="90" y="42"/>
                  </a:cubicBezTo>
                  <a:cubicBezTo>
                    <a:pt x="90" y="42"/>
                    <a:pt x="89" y="42"/>
                    <a:pt x="89" y="41"/>
                  </a:cubicBezTo>
                  <a:cubicBezTo>
                    <a:pt x="86" y="41"/>
                    <a:pt x="85" y="39"/>
                    <a:pt x="82" y="40"/>
                  </a:cubicBezTo>
                  <a:cubicBezTo>
                    <a:pt x="82" y="39"/>
                    <a:pt x="80" y="40"/>
                    <a:pt x="80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4" y="38"/>
                    <a:pt x="73" y="37"/>
                    <a:pt x="73" y="36"/>
                  </a:cubicBezTo>
                  <a:cubicBezTo>
                    <a:pt x="71" y="37"/>
                    <a:pt x="71" y="35"/>
                    <a:pt x="69" y="36"/>
                  </a:cubicBezTo>
                  <a:cubicBezTo>
                    <a:pt x="69" y="33"/>
                    <a:pt x="66" y="33"/>
                    <a:pt x="66" y="30"/>
                  </a:cubicBezTo>
                  <a:cubicBezTo>
                    <a:pt x="65" y="30"/>
                    <a:pt x="64" y="29"/>
                    <a:pt x="64" y="28"/>
                  </a:cubicBezTo>
                  <a:cubicBezTo>
                    <a:pt x="62" y="28"/>
                    <a:pt x="63" y="26"/>
                    <a:pt x="62" y="26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19"/>
                    <a:pt x="60" y="19"/>
                    <a:pt x="60" y="18"/>
                  </a:cubicBezTo>
                  <a:cubicBezTo>
                    <a:pt x="59" y="18"/>
                    <a:pt x="59" y="18"/>
                    <a:pt x="58" y="17"/>
                  </a:cubicBezTo>
                  <a:cubicBezTo>
                    <a:pt x="57" y="16"/>
                    <a:pt x="56" y="14"/>
                    <a:pt x="54" y="13"/>
                  </a:cubicBezTo>
                  <a:cubicBezTo>
                    <a:pt x="53" y="12"/>
                    <a:pt x="52" y="11"/>
                    <a:pt x="50" y="10"/>
                  </a:cubicBezTo>
                  <a:cubicBezTo>
                    <a:pt x="50" y="8"/>
                    <a:pt x="48" y="9"/>
                    <a:pt x="48" y="7"/>
                  </a:cubicBezTo>
                  <a:cubicBezTo>
                    <a:pt x="48" y="6"/>
                    <a:pt x="47" y="6"/>
                    <a:pt x="46" y="6"/>
                  </a:cubicBezTo>
                  <a:cubicBezTo>
                    <a:pt x="46" y="4"/>
                    <a:pt x="45" y="3"/>
                    <a:pt x="45" y="1"/>
                  </a:cubicBezTo>
                  <a:cubicBezTo>
                    <a:pt x="43" y="0"/>
                    <a:pt x="39" y="0"/>
                    <a:pt x="36" y="0"/>
                  </a:cubicBezTo>
                  <a:cubicBezTo>
                    <a:pt x="34" y="0"/>
                    <a:pt x="33" y="1"/>
                    <a:pt x="32" y="1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7" y="2"/>
                    <a:pt x="27" y="1"/>
                    <a:pt x="25" y="1"/>
                  </a:cubicBezTo>
                  <a:cubicBezTo>
                    <a:pt x="22" y="1"/>
                    <a:pt x="21" y="2"/>
                    <a:pt x="20" y="3"/>
                  </a:cubicBezTo>
                  <a:cubicBezTo>
                    <a:pt x="17" y="4"/>
                    <a:pt x="16" y="7"/>
                    <a:pt x="14" y="8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6" y="12"/>
                    <a:pt x="5" y="12"/>
                    <a:pt x="5" y="13"/>
                  </a:cubicBezTo>
                  <a:cubicBezTo>
                    <a:pt x="4" y="13"/>
                    <a:pt x="3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6"/>
                    <a:pt x="2" y="17"/>
                  </a:cubicBezTo>
                  <a:cubicBezTo>
                    <a:pt x="1" y="19"/>
                    <a:pt x="3" y="19"/>
                    <a:pt x="3" y="21"/>
                  </a:cubicBezTo>
                  <a:cubicBezTo>
                    <a:pt x="3" y="23"/>
                    <a:pt x="5" y="22"/>
                    <a:pt x="5" y="24"/>
                  </a:cubicBezTo>
                  <a:cubicBezTo>
                    <a:pt x="7" y="24"/>
                    <a:pt x="6" y="27"/>
                    <a:pt x="8" y="27"/>
                  </a:cubicBezTo>
                  <a:cubicBezTo>
                    <a:pt x="8" y="29"/>
                    <a:pt x="6" y="30"/>
                    <a:pt x="7" y="32"/>
                  </a:cubicBezTo>
                  <a:cubicBezTo>
                    <a:pt x="7" y="33"/>
                    <a:pt x="8" y="34"/>
                    <a:pt x="9" y="34"/>
                  </a:cubicBezTo>
                  <a:cubicBezTo>
                    <a:pt x="11" y="34"/>
                    <a:pt x="12" y="34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7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8"/>
                    <a:pt x="8" y="39"/>
                    <a:pt x="9" y="40"/>
                  </a:cubicBezTo>
                  <a:cubicBezTo>
                    <a:pt x="9" y="41"/>
                    <a:pt x="9" y="41"/>
                    <a:pt x="9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3"/>
                    <a:pt x="11" y="43"/>
                    <a:pt x="11" y="44"/>
                  </a:cubicBezTo>
                  <a:cubicBezTo>
                    <a:pt x="12" y="44"/>
                    <a:pt x="12" y="44"/>
                    <a:pt x="12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6"/>
                    <a:pt x="18" y="45"/>
                    <a:pt x="18" y="46"/>
                  </a:cubicBezTo>
                  <a:cubicBezTo>
                    <a:pt x="19" y="47"/>
                    <a:pt x="19" y="47"/>
                    <a:pt x="20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9"/>
                    <a:pt x="22" y="50"/>
                    <a:pt x="23" y="50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1" y="51"/>
                    <a:pt x="21" y="52"/>
                    <a:pt x="20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1"/>
                    <a:pt x="16" y="52"/>
                    <a:pt x="15" y="52"/>
                  </a:cubicBezTo>
                  <a:cubicBezTo>
                    <a:pt x="14" y="52"/>
                    <a:pt x="14" y="53"/>
                    <a:pt x="13" y="53"/>
                  </a:cubicBezTo>
                  <a:cubicBezTo>
                    <a:pt x="12" y="55"/>
                    <a:pt x="15" y="55"/>
                    <a:pt x="15" y="57"/>
                  </a:cubicBezTo>
                  <a:cubicBezTo>
                    <a:pt x="16" y="58"/>
                    <a:pt x="16" y="62"/>
                    <a:pt x="15" y="63"/>
                  </a:cubicBezTo>
                  <a:cubicBezTo>
                    <a:pt x="14" y="66"/>
                    <a:pt x="19" y="63"/>
                    <a:pt x="20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4"/>
                    <a:pt x="23" y="65"/>
                    <a:pt x="23" y="66"/>
                  </a:cubicBezTo>
                  <a:cubicBezTo>
                    <a:pt x="23" y="69"/>
                    <a:pt x="22" y="72"/>
                    <a:pt x="23" y="75"/>
                  </a:cubicBezTo>
                  <a:cubicBezTo>
                    <a:pt x="22" y="76"/>
                    <a:pt x="21" y="77"/>
                    <a:pt x="21" y="78"/>
                  </a:cubicBezTo>
                  <a:cubicBezTo>
                    <a:pt x="20" y="78"/>
                    <a:pt x="20" y="80"/>
                    <a:pt x="20" y="81"/>
                  </a:cubicBezTo>
                  <a:cubicBezTo>
                    <a:pt x="19" y="82"/>
                    <a:pt x="19" y="83"/>
                    <a:pt x="19" y="84"/>
                  </a:cubicBezTo>
                  <a:cubicBezTo>
                    <a:pt x="19" y="84"/>
                    <a:pt x="18" y="85"/>
                    <a:pt x="18" y="86"/>
                  </a:cubicBezTo>
                  <a:cubicBezTo>
                    <a:pt x="18" y="86"/>
                    <a:pt x="18" y="87"/>
                    <a:pt x="18" y="88"/>
                  </a:cubicBezTo>
                  <a:cubicBezTo>
                    <a:pt x="19" y="88"/>
                    <a:pt x="19" y="89"/>
                    <a:pt x="20" y="90"/>
                  </a:cubicBezTo>
                  <a:cubicBezTo>
                    <a:pt x="22" y="89"/>
                    <a:pt x="22" y="91"/>
                    <a:pt x="24" y="91"/>
                  </a:cubicBezTo>
                  <a:cubicBezTo>
                    <a:pt x="24" y="91"/>
                    <a:pt x="25" y="92"/>
                    <a:pt x="26" y="92"/>
                  </a:cubicBezTo>
                  <a:cubicBezTo>
                    <a:pt x="26" y="93"/>
                    <a:pt x="26" y="94"/>
                    <a:pt x="27" y="94"/>
                  </a:cubicBezTo>
                  <a:cubicBezTo>
                    <a:pt x="28" y="94"/>
                    <a:pt x="28" y="96"/>
                    <a:pt x="28" y="96"/>
                  </a:cubicBezTo>
                  <a:cubicBezTo>
                    <a:pt x="30" y="96"/>
                    <a:pt x="31" y="97"/>
                    <a:pt x="32" y="98"/>
                  </a:cubicBezTo>
                  <a:cubicBezTo>
                    <a:pt x="33" y="99"/>
                    <a:pt x="35" y="99"/>
                    <a:pt x="35" y="101"/>
                  </a:cubicBezTo>
                  <a:cubicBezTo>
                    <a:pt x="36" y="103"/>
                    <a:pt x="34" y="102"/>
                    <a:pt x="34" y="104"/>
                  </a:cubicBezTo>
                  <a:cubicBezTo>
                    <a:pt x="32" y="104"/>
                    <a:pt x="33" y="106"/>
                    <a:pt x="32" y="106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6" y="107"/>
                    <a:pt x="25" y="104"/>
                    <a:pt x="25" y="106"/>
                  </a:cubicBezTo>
                  <a:cubicBezTo>
                    <a:pt x="26" y="106"/>
                    <a:pt x="25" y="107"/>
                    <a:pt x="26" y="107"/>
                  </a:cubicBezTo>
                  <a:cubicBezTo>
                    <a:pt x="26" y="108"/>
                    <a:pt x="27" y="108"/>
                    <a:pt x="27" y="109"/>
                  </a:cubicBezTo>
                  <a:cubicBezTo>
                    <a:pt x="27" y="111"/>
                    <a:pt x="30" y="110"/>
                    <a:pt x="30" y="112"/>
                  </a:cubicBezTo>
                  <a:cubicBezTo>
                    <a:pt x="31" y="113"/>
                    <a:pt x="32" y="113"/>
                    <a:pt x="32" y="115"/>
                  </a:cubicBezTo>
                  <a:cubicBezTo>
                    <a:pt x="33" y="116"/>
                    <a:pt x="32" y="117"/>
                    <a:pt x="32" y="118"/>
                  </a:cubicBezTo>
                  <a:cubicBezTo>
                    <a:pt x="32" y="120"/>
                    <a:pt x="33" y="121"/>
                    <a:pt x="33" y="122"/>
                  </a:cubicBezTo>
                  <a:cubicBezTo>
                    <a:pt x="31" y="123"/>
                    <a:pt x="29" y="123"/>
                    <a:pt x="28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25"/>
                    <a:pt x="24" y="125"/>
                    <a:pt x="24" y="125"/>
                  </a:cubicBezTo>
                  <a:cubicBezTo>
                    <a:pt x="25" y="126"/>
                    <a:pt x="26" y="126"/>
                    <a:pt x="27" y="127"/>
                  </a:cubicBezTo>
                  <a:cubicBezTo>
                    <a:pt x="27" y="128"/>
                    <a:pt x="27" y="127"/>
                    <a:pt x="28" y="128"/>
                  </a:cubicBezTo>
                  <a:cubicBezTo>
                    <a:pt x="29" y="128"/>
                    <a:pt x="29" y="128"/>
                    <a:pt x="30" y="128"/>
                  </a:cubicBezTo>
                  <a:cubicBezTo>
                    <a:pt x="31" y="130"/>
                    <a:pt x="32" y="131"/>
                    <a:pt x="34" y="132"/>
                  </a:cubicBezTo>
                  <a:cubicBezTo>
                    <a:pt x="34" y="133"/>
                    <a:pt x="34" y="134"/>
                    <a:pt x="34" y="135"/>
                  </a:cubicBezTo>
                  <a:cubicBezTo>
                    <a:pt x="36" y="134"/>
                    <a:pt x="37" y="136"/>
                    <a:pt x="37" y="136"/>
                  </a:cubicBezTo>
                  <a:cubicBezTo>
                    <a:pt x="37" y="136"/>
                    <a:pt x="38" y="136"/>
                    <a:pt x="38" y="136"/>
                  </a:cubicBezTo>
                  <a:cubicBezTo>
                    <a:pt x="38" y="136"/>
                    <a:pt x="39" y="136"/>
                    <a:pt x="39" y="137"/>
                  </a:cubicBezTo>
                  <a:cubicBezTo>
                    <a:pt x="41" y="136"/>
                    <a:pt x="41" y="137"/>
                    <a:pt x="42" y="137"/>
                  </a:cubicBezTo>
                  <a:cubicBezTo>
                    <a:pt x="42" y="139"/>
                    <a:pt x="44" y="138"/>
                    <a:pt x="44" y="139"/>
                  </a:cubicBezTo>
                  <a:cubicBezTo>
                    <a:pt x="47" y="139"/>
                    <a:pt x="47" y="140"/>
                    <a:pt x="49" y="140"/>
                  </a:cubicBezTo>
                  <a:cubicBezTo>
                    <a:pt x="49" y="141"/>
                    <a:pt x="51" y="142"/>
                    <a:pt x="50" y="144"/>
                  </a:cubicBezTo>
                  <a:cubicBezTo>
                    <a:pt x="51" y="144"/>
                    <a:pt x="52" y="143"/>
                    <a:pt x="52" y="144"/>
                  </a:cubicBezTo>
                  <a:cubicBezTo>
                    <a:pt x="53" y="144"/>
                    <a:pt x="53" y="144"/>
                    <a:pt x="53" y="145"/>
                  </a:cubicBezTo>
                  <a:cubicBezTo>
                    <a:pt x="54" y="145"/>
                    <a:pt x="55" y="145"/>
                    <a:pt x="55" y="146"/>
                  </a:cubicBezTo>
                  <a:cubicBezTo>
                    <a:pt x="58" y="146"/>
                    <a:pt x="59" y="147"/>
                    <a:pt x="62" y="147"/>
                  </a:cubicBezTo>
                  <a:cubicBezTo>
                    <a:pt x="62" y="148"/>
                    <a:pt x="63" y="148"/>
                    <a:pt x="63" y="150"/>
                  </a:cubicBezTo>
                  <a:cubicBezTo>
                    <a:pt x="63" y="150"/>
                    <a:pt x="63" y="150"/>
                    <a:pt x="64" y="150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4" y="149"/>
                    <a:pt x="64" y="149"/>
                    <a:pt x="64" y="149"/>
                  </a:cubicBezTo>
                  <a:cubicBezTo>
                    <a:pt x="65" y="149"/>
                    <a:pt x="65" y="149"/>
                    <a:pt x="65" y="149"/>
                  </a:cubicBezTo>
                  <a:cubicBezTo>
                    <a:pt x="65" y="149"/>
                    <a:pt x="65" y="149"/>
                    <a:pt x="65" y="149"/>
                  </a:cubicBezTo>
                  <a:cubicBezTo>
                    <a:pt x="65" y="149"/>
                    <a:pt x="65" y="149"/>
                    <a:pt x="65" y="149"/>
                  </a:cubicBezTo>
                  <a:cubicBezTo>
                    <a:pt x="65" y="149"/>
                    <a:pt x="65" y="149"/>
                    <a:pt x="65" y="148"/>
                  </a:cubicBezTo>
                  <a:cubicBezTo>
                    <a:pt x="65" y="148"/>
                    <a:pt x="65" y="148"/>
                    <a:pt x="66" y="148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6"/>
                    <a:pt x="65" y="145"/>
                    <a:pt x="66" y="144"/>
                  </a:cubicBezTo>
                  <a:cubicBezTo>
                    <a:pt x="66" y="144"/>
                    <a:pt x="67" y="144"/>
                    <a:pt x="67" y="144"/>
                  </a:cubicBezTo>
                  <a:cubicBezTo>
                    <a:pt x="67" y="144"/>
                    <a:pt x="67" y="144"/>
                    <a:pt x="67" y="143"/>
                  </a:cubicBezTo>
                  <a:cubicBezTo>
                    <a:pt x="67" y="143"/>
                    <a:pt x="67" y="143"/>
                    <a:pt x="67" y="143"/>
                  </a:cubicBezTo>
                  <a:cubicBezTo>
                    <a:pt x="68" y="143"/>
                    <a:pt x="68" y="143"/>
                    <a:pt x="69" y="143"/>
                  </a:cubicBezTo>
                  <a:cubicBezTo>
                    <a:pt x="69" y="143"/>
                    <a:pt x="69" y="143"/>
                    <a:pt x="69" y="143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38"/>
                    <a:pt x="69" y="139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5"/>
                    <a:pt x="69" y="135"/>
                    <a:pt x="69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70" y="132"/>
                    <a:pt x="71" y="133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2"/>
                    <a:pt x="74" y="131"/>
                    <a:pt x="74" y="131"/>
                  </a:cubicBezTo>
                  <a:cubicBezTo>
                    <a:pt x="74" y="131"/>
                    <a:pt x="74" y="131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5" y="131"/>
                    <a:pt x="75" y="131"/>
                    <a:pt x="76" y="131"/>
                  </a:cubicBezTo>
                  <a:cubicBezTo>
                    <a:pt x="76" y="131"/>
                    <a:pt x="76" y="131"/>
                    <a:pt x="76" y="131"/>
                  </a:cubicBezTo>
                  <a:cubicBezTo>
                    <a:pt x="76" y="131"/>
                    <a:pt x="76" y="131"/>
                    <a:pt x="76" y="131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8" y="131"/>
                    <a:pt x="78" y="133"/>
                    <a:pt x="78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0" y="135"/>
                    <a:pt x="80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5" y="136"/>
                    <a:pt x="85" y="136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8" y="136"/>
                    <a:pt x="88" y="136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90" y="137"/>
                    <a:pt x="88" y="139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1" y="140"/>
                    <a:pt x="91" y="140"/>
                  </a:cubicBezTo>
                  <a:cubicBezTo>
                    <a:pt x="91" y="140"/>
                    <a:pt x="91" y="140"/>
                    <a:pt x="91" y="140"/>
                  </a:cubicBezTo>
                  <a:cubicBezTo>
                    <a:pt x="91" y="141"/>
                    <a:pt x="91" y="141"/>
                    <a:pt x="91" y="141"/>
                  </a:cubicBezTo>
                  <a:cubicBezTo>
                    <a:pt x="91" y="141"/>
                    <a:pt x="91" y="141"/>
                    <a:pt x="91" y="141"/>
                  </a:cubicBezTo>
                  <a:cubicBezTo>
                    <a:pt x="91" y="141"/>
                    <a:pt x="91" y="141"/>
                    <a:pt x="91" y="141"/>
                  </a:cubicBezTo>
                  <a:cubicBezTo>
                    <a:pt x="91" y="141"/>
                    <a:pt x="91" y="141"/>
                    <a:pt x="91" y="141"/>
                  </a:cubicBezTo>
                  <a:cubicBezTo>
                    <a:pt x="91" y="141"/>
                    <a:pt x="91" y="141"/>
                    <a:pt x="92" y="141"/>
                  </a:cubicBezTo>
                  <a:cubicBezTo>
                    <a:pt x="92" y="141"/>
                    <a:pt x="92" y="141"/>
                    <a:pt x="92" y="141"/>
                  </a:cubicBezTo>
                  <a:cubicBezTo>
                    <a:pt x="92" y="141"/>
                    <a:pt x="92" y="141"/>
                    <a:pt x="92" y="141"/>
                  </a:cubicBezTo>
                  <a:cubicBezTo>
                    <a:pt x="92" y="141"/>
                    <a:pt x="92" y="141"/>
                    <a:pt x="92" y="141"/>
                  </a:cubicBezTo>
                  <a:cubicBezTo>
                    <a:pt x="92" y="141"/>
                    <a:pt x="92" y="141"/>
                    <a:pt x="92" y="141"/>
                  </a:cubicBezTo>
                  <a:cubicBezTo>
                    <a:pt x="93" y="142"/>
                    <a:pt x="93" y="142"/>
                    <a:pt x="93" y="141"/>
                  </a:cubicBezTo>
                  <a:cubicBezTo>
                    <a:pt x="93" y="143"/>
                    <a:pt x="95" y="143"/>
                    <a:pt x="96" y="145"/>
                  </a:cubicBezTo>
                  <a:cubicBezTo>
                    <a:pt x="97" y="145"/>
                    <a:pt x="98" y="145"/>
                    <a:pt x="98" y="14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9" y="146"/>
                    <a:pt x="99" y="148"/>
                    <a:pt x="98" y="148"/>
                  </a:cubicBezTo>
                  <a:cubicBezTo>
                    <a:pt x="99" y="149"/>
                    <a:pt x="99" y="149"/>
                    <a:pt x="99" y="150"/>
                  </a:cubicBezTo>
                  <a:cubicBezTo>
                    <a:pt x="100" y="150"/>
                    <a:pt x="101" y="152"/>
                    <a:pt x="103" y="152"/>
                  </a:cubicBezTo>
                  <a:cubicBezTo>
                    <a:pt x="103" y="152"/>
                    <a:pt x="104" y="152"/>
                    <a:pt x="104" y="153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0" y="154"/>
                    <a:pt x="112" y="153"/>
                    <a:pt x="112" y="154"/>
                  </a:cubicBezTo>
                  <a:cubicBezTo>
                    <a:pt x="111" y="155"/>
                    <a:pt x="113" y="158"/>
                    <a:pt x="111" y="157"/>
                  </a:cubicBezTo>
                  <a:cubicBezTo>
                    <a:pt x="111" y="158"/>
                    <a:pt x="110" y="158"/>
                    <a:pt x="110" y="159"/>
                  </a:cubicBezTo>
                  <a:cubicBezTo>
                    <a:pt x="109" y="159"/>
                    <a:pt x="110" y="160"/>
                    <a:pt x="109" y="160"/>
                  </a:cubicBezTo>
                  <a:cubicBezTo>
                    <a:pt x="109" y="163"/>
                    <a:pt x="108" y="164"/>
                    <a:pt x="108" y="166"/>
                  </a:cubicBezTo>
                  <a:cubicBezTo>
                    <a:pt x="107" y="166"/>
                    <a:pt x="108" y="167"/>
                    <a:pt x="107" y="167"/>
                  </a:cubicBezTo>
                  <a:cubicBezTo>
                    <a:pt x="107" y="168"/>
                    <a:pt x="106" y="168"/>
                    <a:pt x="105" y="169"/>
                  </a:cubicBezTo>
                  <a:cubicBezTo>
                    <a:pt x="106" y="169"/>
                    <a:pt x="106" y="170"/>
                    <a:pt x="106" y="171"/>
                  </a:cubicBezTo>
                  <a:cubicBezTo>
                    <a:pt x="107" y="171"/>
                    <a:pt x="107" y="171"/>
                    <a:pt x="107" y="171"/>
                  </a:cubicBezTo>
                  <a:cubicBezTo>
                    <a:pt x="107" y="172"/>
                    <a:pt x="107" y="172"/>
                    <a:pt x="107" y="172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8" y="172"/>
                    <a:pt x="108" y="171"/>
                    <a:pt x="109" y="171"/>
                  </a:cubicBezTo>
                  <a:cubicBezTo>
                    <a:pt x="109" y="171"/>
                    <a:pt x="110" y="170"/>
                    <a:pt x="110" y="170"/>
                  </a:cubicBezTo>
                  <a:cubicBezTo>
                    <a:pt x="110" y="169"/>
                    <a:pt x="111" y="169"/>
                    <a:pt x="112" y="169"/>
                  </a:cubicBezTo>
                  <a:cubicBezTo>
                    <a:pt x="112" y="169"/>
                    <a:pt x="112" y="168"/>
                    <a:pt x="113" y="168"/>
                  </a:cubicBezTo>
                  <a:cubicBezTo>
                    <a:pt x="114" y="168"/>
                    <a:pt x="114" y="168"/>
                    <a:pt x="114" y="167"/>
                  </a:cubicBezTo>
                  <a:cubicBezTo>
                    <a:pt x="115" y="167"/>
                    <a:pt x="115" y="167"/>
                    <a:pt x="116" y="167"/>
                  </a:cubicBezTo>
                  <a:cubicBezTo>
                    <a:pt x="118" y="166"/>
                    <a:pt x="118" y="168"/>
                    <a:pt x="120" y="168"/>
                  </a:cubicBezTo>
                  <a:cubicBezTo>
                    <a:pt x="120" y="167"/>
                    <a:pt x="122" y="167"/>
                    <a:pt x="122" y="167"/>
                  </a:cubicBezTo>
                  <a:cubicBezTo>
                    <a:pt x="124" y="166"/>
                    <a:pt x="125" y="165"/>
                    <a:pt x="127" y="164"/>
                  </a:cubicBezTo>
                  <a:cubicBezTo>
                    <a:pt x="128" y="164"/>
                    <a:pt x="128" y="163"/>
                    <a:pt x="130" y="164"/>
                  </a:cubicBezTo>
                  <a:cubicBezTo>
                    <a:pt x="132" y="163"/>
                    <a:pt x="131" y="166"/>
                    <a:pt x="134" y="165"/>
                  </a:cubicBezTo>
                  <a:cubicBezTo>
                    <a:pt x="135" y="165"/>
                    <a:pt x="135" y="165"/>
                    <a:pt x="135" y="165"/>
                  </a:cubicBezTo>
                  <a:cubicBezTo>
                    <a:pt x="134" y="163"/>
                    <a:pt x="136" y="164"/>
                    <a:pt x="136" y="162"/>
                  </a:cubicBezTo>
                  <a:cubicBezTo>
                    <a:pt x="137" y="162"/>
                    <a:pt x="137" y="161"/>
                    <a:pt x="137" y="160"/>
                  </a:cubicBezTo>
                  <a:cubicBezTo>
                    <a:pt x="137" y="160"/>
                    <a:pt x="137" y="159"/>
                    <a:pt x="137" y="158"/>
                  </a:cubicBezTo>
                  <a:cubicBezTo>
                    <a:pt x="137" y="158"/>
                    <a:pt x="136" y="158"/>
                    <a:pt x="135" y="157"/>
                  </a:cubicBezTo>
                  <a:cubicBezTo>
                    <a:pt x="135" y="157"/>
                    <a:pt x="135" y="157"/>
                    <a:pt x="135" y="156"/>
                  </a:cubicBezTo>
                  <a:cubicBezTo>
                    <a:pt x="135" y="156"/>
                    <a:pt x="134" y="156"/>
                    <a:pt x="134" y="156"/>
                  </a:cubicBezTo>
                  <a:cubicBezTo>
                    <a:pt x="134" y="156"/>
                    <a:pt x="134" y="155"/>
                    <a:pt x="134" y="155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48"/>
                    <a:pt x="133" y="146"/>
                    <a:pt x="133" y="141"/>
                  </a:cubicBezTo>
                  <a:cubicBezTo>
                    <a:pt x="135" y="141"/>
                    <a:pt x="136" y="139"/>
                    <a:pt x="140" y="139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140" y="137"/>
                    <a:pt x="140" y="137"/>
                    <a:pt x="140" y="137"/>
                  </a:cubicBezTo>
                  <a:cubicBezTo>
                    <a:pt x="140" y="135"/>
                    <a:pt x="142" y="135"/>
                    <a:pt x="141" y="133"/>
                  </a:cubicBezTo>
                  <a:cubicBezTo>
                    <a:pt x="142" y="133"/>
                    <a:pt x="142" y="132"/>
                    <a:pt x="142" y="132"/>
                  </a:cubicBezTo>
                  <a:cubicBezTo>
                    <a:pt x="142" y="132"/>
                    <a:pt x="143" y="132"/>
                    <a:pt x="143" y="132"/>
                  </a:cubicBezTo>
                  <a:cubicBezTo>
                    <a:pt x="143" y="131"/>
                    <a:pt x="144" y="131"/>
                    <a:pt x="144" y="130"/>
                  </a:cubicBezTo>
                  <a:cubicBezTo>
                    <a:pt x="145" y="129"/>
                    <a:pt x="146" y="128"/>
                    <a:pt x="147" y="128"/>
                  </a:cubicBezTo>
                  <a:cubicBezTo>
                    <a:pt x="148" y="128"/>
                    <a:pt x="148" y="127"/>
                    <a:pt x="149" y="126"/>
                  </a:cubicBezTo>
                  <a:cubicBezTo>
                    <a:pt x="148" y="126"/>
                    <a:pt x="147" y="125"/>
                    <a:pt x="145" y="125"/>
                  </a:cubicBezTo>
                  <a:close/>
                  <a:moveTo>
                    <a:pt x="85" y="61"/>
                  </a:move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lose/>
                  <a:moveTo>
                    <a:pt x="85" y="61"/>
                  </a:move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lose/>
                  <a:moveTo>
                    <a:pt x="85" y="61"/>
                  </a:move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35" name="Google Shape;501;p18">
              <a:extLst>
                <a:ext uri="{FF2B5EF4-FFF2-40B4-BE49-F238E27FC236}">
                  <a16:creationId xmlns:a16="http://schemas.microsoft.com/office/drawing/2014/main" id="{526711B4-E788-8B43-A82B-27794EA5A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4438" y="5094288"/>
              <a:ext cx="1411288" cy="1022350"/>
            </a:xfrm>
            <a:custGeom>
              <a:avLst/>
              <a:gdLst>
                <a:gd name="T0" fmla="*/ 1383745 w 304"/>
                <a:gd name="T1" fmla="*/ 530093 h 220"/>
                <a:gd name="T2" fmla="*/ 1276946 w 304"/>
                <a:gd name="T3" fmla="*/ 562642 h 220"/>
                <a:gd name="T4" fmla="*/ 1276946 w 304"/>
                <a:gd name="T5" fmla="*/ 571942 h 220"/>
                <a:gd name="T6" fmla="*/ 1267659 w 304"/>
                <a:gd name="T7" fmla="*/ 581242 h 220"/>
                <a:gd name="T8" fmla="*/ 1230512 w 304"/>
                <a:gd name="T9" fmla="*/ 571942 h 220"/>
                <a:gd name="T10" fmla="*/ 1184077 w 304"/>
                <a:gd name="T11" fmla="*/ 544043 h 220"/>
                <a:gd name="T12" fmla="*/ 1146930 w 304"/>
                <a:gd name="T13" fmla="*/ 511493 h 220"/>
                <a:gd name="T14" fmla="*/ 1128356 w 304"/>
                <a:gd name="T15" fmla="*/ 423144 h 220"/>
                <a:gd name="T16" fmla="*/ 1137643 w 304"/>
                <a:gd name="T17" fmla="*/ 316196 h 220"/>
                <a:gd name="T18" fmla="*/ 1137643 w 304"/>
                <a:gd name="T19" fmla="*/ 306896 h 220"/>
                <a:gd name="T20" fmla="*/ 1137643 w 304"/>
                <a:gd name="T21" fmla="*/ 297596 h 220"/>
                <a:gd name="T22" fmla="*/ 1114426 w 304"/>
                <a:gd name="T23" fmla="*/ 265046 h 220"/>
                <a:gd name="T24" fmla="*/ 1054061 w 304"/>
                <a:gd name="T25" fmla="*/ 204597 h 220"/>
                <a:gd name="T26" fmla="*/ 1049418 w 304"/>
                <a:gd name="T27" fmla="*/ 195297 h 220"/>
                <a:gd name="T28" fmla="*/ 1040131 w 304"/>
                <a:gd name="T29" fmla="*/ 185997 h 220"/>
                <a:gd name="T30" fmla="*/ 1021557 w 304"/>
                <a:gd name="T31" fmla="*/ 172048 h 220"/>
                <a:gd name="T32" fmla="*/ 1002983 w 304"/>
                <a:gd name="T33" fmla="*/ 153448 h 220"/>
                <a:gd name="T34" fmla="*/ 928688 w 304"/>
                <a:gd name="T35" fmla="*/ 55799 h 220"/>
                <a:gd name="T36" fmla="*/ 900828 w 304"/>
                <a:gd name="T37" fmla="*/ 27900 h 220"/>
                <a:gd name="T38" fmla="*/ 868323 w 304"/>
                <a:gd name="T39" fmla="*/ 4650 h 220"/>
                <a:gd name="T40" fmla="*/ 845106 w 304"/>
                <a:gd name="T41" fmla="*/ 13950 h 220"/>
                <a:gd name="T42" fmla="*/ 770811 w 304"/>
                <a:gd name="T43" fmla="*/ 88349 h 220"/>
                <a:gd name="T44" fmla="*/ 729020 w 304"/>
                <a:gd name="T45" fmla="*/ 102299 h 220"/>
                <a:gd name="T46" fmla="*/ 691873 w 304"/>
                <a:gd name="T47" fmla="*/ 116248 h 220"/>
                <a:gd name="T48" fmla="*/ 654725 w 304"/>
                <a:gd name="T49" fmla="*/ 144148 h 220"/>
                <a:gd name="T50" fmla="*/ 612934 w 304"/>
                <a:gd name="T51" fmla="*/ 144148 h 220"/>
                <a:gd name="T52" fmla="*/ 608291 w 304"/>
                <a:gd name="T53" fmla="*/ 144148 h 220"/>
                <a:gd name="T54" fmla="*/ 603647 w 304"/>
                <a:gd name="T55" fmla="*/ 134848 h 220"/>
                <a:gd name="T56" fmla="*/ 594360 w 304"/>
                <a:gd name="T57" fmla="*/ 134848 h 220"/>
                <a:gd name="T58" fmla="*/ 571143 w 304"/>
                <a:gd name="T59" fmla="*/ 120898 h 220"/>
                <a:gd name="T60" fmla="*/ 533996 w 304"/>
                <a:gd name="T61" fmla="*/ 116248 h 220"/>
                <a:gd name="T62" fmla="*/ 417910 w 304"/>
                <a:gd name="T63" fmla="*/ 125548 h 220"/>
                <a:gd name="T64" fmla="*/ 352902 w 304"/>
                <a:gd name="T65" fmla="*/ 134848 h 220"/>
                <a:gd name="T66" fmla="*/ 246102 w 304"/>
                <a:gd name="T67" fmla="*/ 204597 h 220"/>
                <a:gd name="T68" fmla="*/ 204311 w 304"/>
                <a:gd name="T69" fmla="*/ 302246 h 220"/>
                <a:gd name="T70" fmla="*/ 181094 w 304"/>
                <a:gd name="T71" fmla="*/ 399895 h 220"/>
                <a:gd name="T72" fmla="*/ 143947 w 304"/>
                <a:gd name="T73" fmla="*/ 464994 h 220"/>
                <a:gd name="T74" fmla="*/ 102156 w 304"/>
                <a:gd name="T75" fmla="*/ 544043 h 220"/>
                <a:gd name="T76" fmla="*/ 4643 w 304"/>
                <a:gd name="T77" fmla="*/ 595192 h 220"/>
                <a:gd name="T78" fmla="*/ 88225 w 304"/>
                <a:gd name="T79" fmla="*/ 697490 h 220"/>
                <a:gd name="T80" fmla="*/ 208955 w 304"/>
                <a:gd name="T81" fmla="*/ 762590 h 220"/>
                <a:gd name="T82" fmla="*/ 208955 w 304"/>
                <a:gd name="T83" fmla="*/ 850938 h 220"/>
                <a:gd name="T84" fmla="*/ 292537 w 304"/>
                <a:gd name="T85" fmla="*/ 869538 h 220"/>
                <a:gd name="T86" fmla="*/ 311111 w 304"/>
                <a:gd name="T87" fmla="*/ 888138 h 220"/>
                <a:gd name="T88" fmla="*/ 408623 w 304"/>
                <a:gd name="T89" fmla="*/ 874188 h 220"/>
                <a:gd name="T90" fmla="*/ 403979 w 304"/>
                <a:gd name="T91" fmla="*/ 925337 h 220"/>
                <a:gd name="T92" fmla="*/ 450414 w 304"/>
                <a:gd name="T93" fmla="*/ 1009036 h 220"/>
                <a:gd name="T94" fmla="*/ 575787 w 304"/>
                <a:gd name="T95" fmla="*/ 1009036 h 220"/>
                <a:gd name="T96" fmla="*/ 729020 w 304"/>
                <a:gd name="T97" fmla="*/ 999736 h 220"/>
                <a:gd name="T98" fmla="*/ 821889 w 304"/>
                <a:gd name="T99" fmla="*/ 999736 h 220"/>
                <a:gd name="T100" fmla="*/ 868323 w 304"/>
                <a:gd name="T101" fmla="*/ 976487 h 220"/>
                <a:gd name="T102" fmla="*/ 914758 w 304"/>
                <a:gd name="T103" fmla="*/ 920687 h 220"/>
                <a:gd name="T104" fmla="*/ 951905 w 304"/>
                <a:gd name="T105" fmla="*/ 897438 h 220"/>
                <a:gd name="T106" fmla="*/ 1091209 w 304"/>
                <a:gd name="T107" fmla="*/ 850938 h 220"/>
                <a:gd name="T108" fmla="*/ 1198008 w 304"/>
                <a:gd name="T109" fmla="*/ 860238 h 220"/>
                <a:gd name="T110" fmla="*/ 1304807 w 304"/>
                <a:gd name="T111" fmla="*/ 888138 h 220"/>
                <a:gd name="T112" fmla="*/ 1295520 w 304"/>
                <a:gd name="T113" fmla="*/ 781189 h 220"/>
                <a:gd name="T114" fmla="*/ 1328024 w 304"/>
                <a:gd name="T115" fmla="*/ 678891 h 220"/>
                <a:gd name="T116" fmla="*/ 1374458 w 304"/>
                <a:gd name="T117" fmla="*/ 646341 h 220"/>
                <a:gd name="T118" fmla="*/ 1406963 w 304"/>
                <a:gd name="T119" fmla="*/ 609142 h 220"/>
                <a:gd name="T120" fmla="*/ 951905 w 304"/>
                <a:gd name="T121" fmla="*/ 836989 h 220"/>
                <a:gd name="T122" fmla="*/ 1300163 w 304"/>
                <a:gd name="T123" fmla="*/ 711440 h 220"/>
                <a:gd name="T124" fmla="*/ 1314094 w 304"/>
                <a:gd name="T125" fmla="*/ 669591 h 2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04" h="220" extrusionOk="0">
                  <a:moveTo>
                    <a:pt x="304" y="123"/>
                  </a:moveTo>
                  <a:cubicBezTo>
                    <a:pt x="304" y="122"/>
                    <a:pt x="303" y="122"/>
                    <a:pt x="303" y="121"/>
                  </a:cubicBezTo>
                  <a:cubicBezTo>
                    <a:pt x="303" y="121"/>
                    <a:pt x="303" y="121"/>
                    <a:pt x="303" y="121"/>
                  </a:cubicBezTo>
                  <a:cubicBezTo>
                    <a:pt x="303" y="121"/>
                    <a:pt x="303" y="121"/>
                    <a:pt x="303" y="121"/>
                  </a:cubicBezTo>
                  <a:cubicBezTo>
                    <a:pt x="303" y="120"/>
                    <a:pt x="303" y="120"/>
                    <a:pt x="303" y="120"/>
                  </a:cubicBezTo>
                  <a:cubicBezTo>
                    <a:pt x="303" y="119"/>
                    <a:pt x="303" y="119"/>
                    <a:pt x="303" y="118"/>
                  </a:cubicBezTo>
                  <a:cubicBezTo>
                    <a:pt x="301" y="118"/>
                    <a:pt x="300" y="118"/>
                    <a:pt x="299" y="117"/>
                  </a:cubicBezTo>
                  <a:cubicBezTo>
                    <a:pt x="300" y="115"/>
                    <a:pt x="298" y="116"/>
                    <a:pt x="298" y="114"/>
                  </a:cubicBezTo>
                  <a:cubicBezTo>
                    <a:pt x="297" y="114"/>
                    <a:pt x="296" y="114"/>
                    <a:pt x="296" y="113"/>
                  </a:cubicBezTo>
                  <a:cubicBezTo>
                    <a:pt x="295" y="113"/>
                    <a:pt x="294" y="113"/>
                    <a:pt x="294" y="112"/>
                  </a:cubicBezTo>
                  <a:cubicBezTo>
                    <a:pt x="290" y="112"/>
                    <a:pt x="290" y="112"/>
                    <a:pt x="290" y="112"/>
                  </a:cubicBezTo>
                  <a:cubicBezTo>
                    <a:pt x="289" y="113"/>
                    <a:pt x="289" y="113"/>
                    <a:pt x="288" y="113"/>
                  </a:cubicBezTo>
                  <a:cubicBezTo>
                    <a:pt x="286" y="113"/>
                    <a:pt x="286" y="115"/>
                    <a:pt x="284" y="115"/>
                  </a:cubicBezTo>
                  <a:cubicBezTo>
                    <a:pt x="283" y="116"/>
                    <a:pt x="283" y="117"/>
                    <a:pt x="281" y="117"/>
                  </a:cubicBezTo>
                  <a:cubicBezTo>
                    <a:pt x="280" y="119"/>
                    <a:pt x="279" y="119"/>
                    <a:pt x="279" y="121"/>
                  </a:cubicBezTo>
                  <a:cubicBezTo>
                    <a:pt x="277" y="122"/>
                    <a:pt x="276" y="121"/>
                    <a:pt x="275" y="121"/>
                  </a:cubicBezTo>
                  <a:cubicBezTo>
                    <a:pt x="275" y="121"/>
                    <a:pt x="274" y="121"/>
                    <a:pt x="274" y="122"/>
                  </a:cubicBezTo>
                  <a:cubicBezTo>
                    <a:pt x="274" y="122"/>
                    <a:pt x="274" y="122"/>
                    <a:pt x="275" y="122"/>
                  </a:cubicBezTo>
                  <a:cubicBezTo>
                    <a:pt x="275" y="122"/>
                    <a:pt x="275" y="122"/>
                    <a:pt x="275" y="122"/>
                  </a:cubicBezTo>
                  <a:cubicBezTo>
                    <a:pt x="275" y="122"/>
                    <a:pt x="275" y="122"/>
                    <a:pt x="275" y="122"/>
                  </a:cubicBezTo>
                  <a:cubicBezTo>
                    <a:pt x="275" y="122"/>
                    <a:pt x="275" y="122"/>
                    <a:pt x="275" y="122"/>
                  </a:cubicBezTo>
                  <a:cubicBezTo>
                    <a:pt x="275" y="122"/>
                    <a:pt x="275" y="122"/>
                    <a:pt x="275" y="122"/>
                  </a:cubicBezTo>
                  <a:cubicBezTo>
                    <a:pt x="275" y="122"/>
                    <a:pt x="275" y="122"/>
                    <a:pt x="275" y="122"/>
                  </a:cubicBezTo>
                  <a:cubicBezTo>
                    <a:pt x="275" y="122"/>
                    <a:pt x="275" y="123"/>
                    <a:pt x="275" y="12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75" y="124"/>
                    <a:pt x="275" y="124"/>
                    <a:pt x="274" y="124"/>
                  </a:cubicBezTo>
                  <a:cubicBezTo>
                    <a:pt x="275" y="124"/>
                    <a:pt x="275" y="124"/>
                    <a:pt x="275" y="124"/>
                  </a:cubicBezTo>
                  <a:cubicBezTo>
                    <a:pt x="275" y="124"/>
                    <a:pt x="275" y="124"/>
                    <a:pt x="275" y="124"/>
                  </a:cubicBezTo>
                  <a:cubicBezTo>
                    <a:pt x="274" y="124"/>
                    <a:pt x="274" y="125"/>
                    <a:pt x="273" y="125"/>
                  </a:cubicBezTo>
                  <a:cubicBezTo>
                    <a:pt x="273" y="125"/>
                    <a:pt x="273" y="125"/>
                    <a:pt x="273" y="125"/>
                  </a:cubicBezTo>
                  <a:cubicBezTo>
                    <a:pt x="273" y="125"/>
                    <a:pt x="273" y="125"/>
                    <a:pt x="272" y="125"/>
                  </a:cubicBezTo>
                  <a:cubicBezTo>
                    <a:pt x="272" y="125"/>
                    <a:pt x="272" y="125"/>
                    <a:pt x="272" y="125"/>
                  </a:cubicBezTo>
                  <a:cubicBezTo>
                    <a:pt x="272" y="125"/>
                    <a:pt x="271" y="125"/>
                    <a:pt x="271" y="125"/>
                  </a:cubicBezTo>
                  <a:cubicBezTo>
                    <a:pt x="271" y="125"/>
                    <a:pt x="271" y="125"/>
                    <a:pt x="271" y="125"/>
                  </a:cubicBezTo>
                  <a:cubicBezTo>
                    <a:pt x="270" y="125"/>
                    <a:pt x="270" y="125"/>
                    <a:pt x="270" y="125"/>
                  </a:cubicBezTo>
                  <a:cubicBezTo>
                    <a:pt x="270" y="125"/>
                    <a:pt x="269" y="125"/>
                    <a:pt x="269" y="125"/>
                  </a:cubicBezTo>
                  <a:cubicBezTo>
                    <a:pt x="269" y="125"/>
                    <a:pt x="268" y="125"/>
                    <a:pt x="268" y="125"/>
                  </a:cubicBezTo>
                  <a:cubicBezTo>
                    <a:pt x="267" y="125"/>
                    <a:pt x="266" y="124"/>
                    <a:pt x="265" y="123"/>
                  </a:cubicBezTo>
                  <a:cubicBezTo>
                    <a:pt x="264" y="123"/>
                    <a:pt x="263" y="123"/>
                    <a:pt x="262" y="122"/>
                  </a:cubicBezTo>
                  <a:cubicBezTo>
                    <a:pt x="260" y="122"/>
                    <a:pt x="259" y="122"/>
                    <a:pt x="258" y="121"/>
                  </a:cubicBezTo>
                  <a:cubicBezTo>
                    <a:pt x="257" y="121"/>
                    <a:pt x="257" y="121"/>
                    <a:pt x="257" y="121"/>
                  </a:cubicBezTo>
                  <a:cubicBezTo>
                    <a:pt x="257" y="120"/>
                    <a:pt x="257" y="120"/>
                    <a:pt x="257" y="120"/>
                  </a:cubicBezTo>
                  <a:cubicBezTo>
                    <a:pt x="257" y="119"/>
                    <a:pt x="256" y="119"/>
                    <a:pt x="256" y="119"/>
                  </a:cubicBezTo>
                  <a:cubicBezTo>
                    <a:pt x="256" y="118"/>
                    <a:pt x="255" y="118"/>
                    <a:pt x="255" y="118"/>
                  </a:cubicBezTo>
                  <a:cubicBezTo>
                    <a:pt x="255" y="118"/>
                    <a:pt x="255" y="118"/>
                    <a:pt x="255" y="118"/>
                  </a:cubicBezTo>
                  <a:cubicBezTo>
                    <a:pt x="255" y="117"/>
                    <a:pt x="255" y="117"/>
                    <a:pt x="255" y="117"/>
                  </a:cubicBezTo>
                  <a:cubicBezTo>
                    <a:pt x="256" y="117"/>
                    <a:pt x="256" y="117"/>
                    <a:pt x="256" y="116"/>
                  </a:cubicBezTo>
                  <a:cubicBezTo>
                    <a:pt x="255" y="116"/>
                    <a:pt x="254" y="116"/>
                    <a:pt x="253" y="116"/>
                  </a:cubicBezTo>
                  <a:cubicBezTo>
                    <a:pt x="252" y="116"/>
                    <a:pt x="252" y="117"/>
                    <a:pt x="251" y="117"/>
                  </a:cubicBezTo>
                  <a:cubicBezTo>
                    <a:pt x="251" y="117"/>
                    <a:pt x="251" y="117"/>
                    <a:pt x="251" y="116"/>
                  </a:cubicBezTo>
                  <a:cubicBezTo>
                    <a:pt x="251" y="116"/>
                    <a:pt x="251" y="115"/>
                    <a:pt x="251" y="114"/>
                  </a:cubicBezTo>
                  <a:cubicBezTo>
                    <a:pt x="250" y="114"/>
                    <a:pt x="249" y="113"/>
                    <a:pt x="249" y="112"/>
                  </a:cubicBezTo>
                  <a:cubicBezTo>
                    <a:pt x="247" y="112"/>
                    <a:pt x="247" y="112"/>
                    <a:pt x="246" y="111"/>
                  </a:cubicBezTo>
                  <a:cubicBezTo>
                    <a:pt x="246" y="110"/>
                    <a:pt x="247" y="110"/>
                    <a:pt x="247" y="110"/>
                  </a:cubicBezTo>
                  <a:cubicBezTo>
                    <a:pt x="247" y="109"/>
                    <a:pt x="247" y="109"/>
                    <a:pt x="248" y="109"/>
                  </a:cubicBezTo>
                  <a:cubicBezTo>
                    <a:pt x="248" y="109"/>
                    <a:pt x="249" y="109"/>
                    <a:pt x="249" y="108"/>
                  </a:cubicBezTo>
                  <a:cubicBezTo>
                    <a:pt x="249" y="106"/>
                    <a:pt x="247" y="107"/>
                    <a:pt x="248" y="105"/>
                  </a:cubicBezTo>
                  <a:cubicBezTo>
                    <a:pt x="246" y="105"/>
                    <a:pt x="247" y="103"/>
                    <a:pt x="246" y="103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5" y="98"/>
                    <a:pt x="245" y="98"/>
                    <a:pt x="245" y="97"/>
                  </a:cubicBezTo>
                  <a:cubicBezTo>
                    <a:pt x="245" y="96"/>
                    <a:pt x="245" y="95"/>
                    <a:pt x="244" y="94"/>
                  </a:cubicBezTo>
                  <a:cubicBezTo>
                    <a:pt x="244" y="93"/>
                    <a:pt x="244" y="92"/>
                    <a:pt x="243" y="91"/>
                  </a:cubicBezTo>
                  <a:cubicBezTo>
                    <a:pt x="243" y="89"/>
                    <a:pt x="243" y="89"/>
                    <a:pt x="243" y="89"/>
                  </a:cubicBezTo>
                  <a:cubicBezTo>
                    <a:pt x="244" y="89"/>
                    <a:pt x="245" y="89"/>
                    <a:pt x="245" y="88"/>
                  </a:cubicBezTo>
                  <a:cubicBezTo>
                    <a:pt x="245" y="86"/>
                    <a:pt x="245" y="85"/>
                    <a:pt x="244" y="83"/>
                  </a:cubicBezTo>
                  <a:cubicBezTo>
                    <a:pt x="245" y="79"/>
                    <a:pt x="247" y="76"/>
                    <a:pt x="246" y="71"/>
                  </a:cubicBezTo>
                  <a:cubicBezTo>
                    <a:pt x="246" y="70"/>
                    <a:pt x="246" y="69"/>
                    <a:pt x="245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5" y="68"/>
                    <a:pt x="245" y="68"/>
                    <a:pt x="245" y="68"/>
                  </a:cubicBezTo>
                  <a:cubicBezTo>
                    <a:pt x="245" y="68"/>
                    <a:pt x="245" y="68"/>
                    <a:pt x="245" y="68"/>
                  </a:cubicBezTo>
                  <a:cubicBezTo>
                    <a:pt x="245" y="68"/>
                    <a:pt x="245" y="68"/>
                    <a:pt x="245" y="68"/>
                  </a:cubicBezTo>
                  <a:cubicBezTo>
                    <a:pt x="245" y="68"/>
                    <a:pt x="245" y="68"/>
                    <a:pt x="245" y="68"/>
                  </a:cubicBezTo>
                  <a:cubicBezTo>
                    <a:pt x="245" y="68"/>
                    <a:pt x="245" y="68"/>
                    <a:pt x="245" y="68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5" y="67"/>
                    <a:pt x="245" y="66"/>
                  </a:cubicBezTo>
                  <a:cubicBezTo>
                    <a:pt x="245" y="66"/>
                    <a:pt x="245" y="66"/>
                    <a:pt x="245" y="66"/>
                  </a:cubicBezTo>
                  <a:cubicBezTo>
                    <a:pt x="245" y="66"/>
                    <a:pt x="245" y="66"/>
                    <a:pt x="245" y="66"/>
                  </a:cubicBezTo>
                  <a:cubicBezTo>
                    <a:pt x="245" y="66"/>
                    <a:pt x="245" y="66"/>
                    <a:pt x="245" y="66"/>
                  </a:cubicBezTo>
                  <a:cubicBezTo>
                    <a:pt x="245" y="66"/>
                    <a:pt x="245" y="66"/>
                    <a:pt x="245" y="65"/>
                  </a:cubicBezTo>
                  <a:cubicBezTo>
                    <a:pt x="245" y="65"/>
                    <a:pt x="245" y="65"/>
                    <a:pt x="245" y="65"/>
                  </a:cubicBezTo>
                  <a:cubicBezTo>
                    <a:pt x="245" y="65"/>
                    <a:pt x="245" y="65"/>
                    <a:pt x="245" y="65"/>
                  </a:cubicBezTo>
                  <a:cubicBezTo>
                    <a:pt x="245" y="65"/>
                    <a:pt x="245" y="65"/>
                    <a:pt x="245" y="64"/>
                  </a:cubicBezTo>
                  <a:cubicBezTo>
                    <a:pt x="245" y="64"/>
                    <a:pt x="245" y="64"/>
                    <a:pt x="245" y="64"/>
                  </a:cubicBezTo>
                  <a:cubicBezTo>
                    <a:pt x="245" y="63"/>
                    <a:pt x="245" y="62"/>
                    <a:pt x="243" y="61"/>
                  </a:cubicBezTo>
                  <a:cubicBezTo>
                    <a:pt x="243" y="61"/>
                    <a:pt x="243" y="61"/>
                    <a:pt x="243" y="61"/>
                  </a:cubicBezTo>
                  <a:cubicBezTo>
                    <a:pt x="243" y="61"/>
                    <a:pt x="243" y="61"/>
                    <a:pt x="243" y="61"/>
                  </a:cubicBezTo>
                  <a:cubicBezTo>
                    <a:pt x="243" y="61"/>
                    <a:pt x="243" y="60"/>
                    <a:pt x="243" y="60"/>
                  </a:cubicBezTo>
                  <a:cubicBezTo>
                    <a:pt x="243" y="60"/>
                    <a:pt x="243" y="60"/>
                    <a:pt x="243" y="60"/>
                  </a:cubicBezTo>
                  <a:cubicBezTo>
                    <a:pt x="242" y="60"/>
                    <a:pt x="242" y="60"/>
                    <a:pt x="242" y="59"/>
                  </a:cubicBezTo>
                  <a:cubicBezTo>
                    <a:pt x="242" y="59"/>
                    <a:pt x="241" y="57"/>
                    <a:pt x="240" y="57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0" y="56"/>
                    <a:pt x="240" y="56"/>
                    <a:pt x="239" y="56"/>
                  </a:cubicBezTo>
                  <a:cubicBezTo>
                    <a:pt x="239" y="56"/>
                    <a:pt x="239" y="56"/>
                    <a:pt x="239" y="56"/>
                  </a:cubicBezTo>
                  <a:cubicBezTo>
                    <a:pt x="239" y="56"/>
                    <a:pt x="238" y="55"/>
                    <a:pt x="238" y="55"/>
                  </a:cubicBezTo>
                  <a:cubicBezTo>
                    <a:pt x="238" y="53"/>
                    <a:pt x="238" y="52"/>
                    <a:pt x="237" y="51"/>
                  </a:cubicBezTo>
                  <a:cubicBezTo>
                    <a:pt x="237" y="49"/>
                    <a:pt x="235" y="49"/>
                    <a:pt x="234" y="47"/>
                  </a:cubicBezTo>
                  <a:cubicBezTo>
                    <a:pt x="231" y="46"/>
                    <a:pt x="230" y="45"/>
                    <a:pt x="227" y="45"/>
                  </a:cubicBezTo>
                  <a:cubicBezTo>
                    <a:pt x="227" y="44"/>
                    <a:pt x="227" y="44"/>
                    <a:pt x="227" y="44"/>
                  </a:cubicBezTo>
                  <a:cubicBezTo>
                    <a:pt x="227" y="44"/>
                    <a:pt x="227" y="44"/>
                    <a:pt x="227" y="44"/>
                  </a:cubicBezTo>
                  <a:cubicBezTo>
                    <a:pt x="227" y="44"/>
                    <a:pt x="227" y="44"/>
                    <a:pt x="227" y="43"/>
                  </a:cubicBezTo>
                  <a:cubicBezTo>
                    <a:pt x="227" y="43"/>
                    <a:pt x="227" y="43"/>
                    <a:pt x="227" y="43"/>
                  </a:cubicBezTo>
                  <a:cubicBezTo>
                    <a:pt x="227" y="43"/>
                    <a:pt x="227" y="43"/>
                    <a:pt x="227" y="43"/>
                  </a:cubicBezTo>
                  <a:cubicBezTo>
                    <a:pt x="227" y="43"/>
                    <a:pt x="227" y="43"/>
                    <a:pt x="227" y="43"/>
                  </a:cubicBezTo>
                  <a:cubicBezTo>
                    <a:pt x="227" y="43"/>
                    <a:pt x="226" y="43"/>
                    <a:pt x="226" y="42"/>
                  </a:cubicBezTo>
                  <a:cubicBezTo>
                    <a:pt x="226" y="42"/>
                    <a:pt x="226" y="42"/>
                    <a:pt x="226" y="42"/>
                  </a:cubicBezTo>
                  <a:cubicBezTo>
                    <a:pt x="226" y="42"/>
                    <a:pt x="226" y="42"/>
                    <a:pt x="226" y="42"/>
                  </a:cubicBezTo>
                  <a:cubicBezTo>
                    <a:pt x="226" y="42"/>
                    <a:pt x="226" y="42"/>
                    <a:pt x="226" y="42"/>
                  </a:cubicBezTo>
                  <a:cubicBezTo>
                    <a:pt x="226" y="42"/>
                    <a:pt x="226" y="42"/>
                    <a:pt x="226" y="42"/>
                  </a:cubicBezTo>
                  <a:cubicBezTo>
                    <a:pt x="226" y="42"/>
                    <a:pt x="226" y="41"/>
                    <a:pt x="226" y="41"/>
                  </a:cubicBezTo>
                  <a:cubicBezTo>
                    <a:pt x="226" y="41"/>
                    <a:pt x="225" y="41"/>
                    <a:pt x="225" y="41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39"/>
                    <a:pt x="223" y="39"/>
                    <a:pt x="223" y="39"/>
                  </a:cubicBezTo>
                  <a:cubicBezTo>
                    <a:pt x="224" y="37"/>
                    <a:pt x="222" y="38"/>
                    <a:pt x="221" y="37"/>
                  </a:cubicBezTo>
                  <a:cubicBezTo>
                    <a:pt x="221" y="37"/>
                    <a:pt x="221" y="37"/>
                    <a:pt x="220" y="37"/>
                  </a:cubicBezTo>
                  <a:cubicBezTo>
                    <a:pt x="220" y="36"/>
                    <a:pt x="220" y="36"/>
                    <a:pt x="219" y="36"/>
                  </a:cubicBezTo>
                  <a:cubicBezTo>
                    <a:pt x="219" y="36"/>
                    <a:pt x="219" y="36"/>
                    <a:pt x="219" y="36"/>
                  </a:cubicBezTo>
                  <a:cubicBezTo>
                    <a:pt x="219" y="35"/>
                    <a:pt x="217" y="35"/>
                    <a:pt x="217" y="34"/>
                  </a:cubicBezTo>
                  <a:cubicBezTo>
                    <a:pt x="217" y="34"/>
                    <a:pt x="217" y="33"/>
                    <a:pt x="217" y="33"/>
                  </a:cubicBezTo>
                  <a:cubicBezTo>
                    <a:pt x="217" y="33"/>
                    <a:pt x="217" y="33"/>
                    <a:pt x="217" y="33"/>
                  </a:cubicBezTo>
                  <a:cubicBezTo>
                    <a:pt x="217" y="33"/>
                    <a:pt x="217" y="33"/>
                    <a:pt x="217" y="33"/>
                  </a:cubicBezTo>
                  <a:cubicBezTo>
                    <a:pt x="217" y="33"/>
                    <a:pt x="217" y="33"/>
                    <a:pt x="217" y="33"/>
                  </a:cubicBezTo>
                  <a:cubicBezTo>
                    <a:pt x="217" y="33"/>
                    <a:pt x="217" y="33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16" y="31"/>
                    <a:pt x="215" y="30"/>
                    <a:pt x="213" y="30"/>
                  </a:cubicBezTo>
                  <a:cubicBezTo>
                    <a:pt x="212" y="29"/>
                    <a:pt x="212" y="27"/>
                    <a:pt x="210" y="27"/>
                  </a:cubicBezTo>
                  <a:cubicBezTo>
                    <a:pt x="209" y="25"/>
                    <a:pt x="208" y="24"/>
                    <a:pt x="206" y="22"/>
                  </a:cubicBezTo>
                  <a:cubicBezTo>
                    <a:pt x="207" y="21"/>
                    <a:pt x="205" y="21"/>
                    <a:pt x="205" y="20"/>
                  </a:cubicBezTo>
                  <a:cubicBezTo>
                    <a:pt x="204" y="19"/>
                    <a:pt x="204" y="18"/>
                    <a:pt x="203" y="18"/>
                  </a:cubicBezTo>
                  <a:cubicBezTo>
                    <a:pt x="202" y="15"/>
                    <a:pt x="200" y="14"/>
                    <a:pt x="200" y="12"/>
                  </a:cubicBezTo>
                  <a:cubicBezTo>
                    <a:pt x="199" y="10"/>
                    <a:pt x="197" y="10"/>
                    <a:pt x="197" y="8"/>
                  </a:cubicBezTo>
                  <a:cubicBezTo>
                    <a:pt x="197" y="8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6"/>
                    <a:pt x="194" y="6"/>
                  </a:cubicBezTo>
                  <a:cubicBezTo>
                    <a:pt x="194" y="6"/>
                    <a:pt x="194" y="6"/>
                    <a:pt x="194" y="6"/>
                  </a:cubicBezTo>
                  <a:cubicBezTo>
                    <a:pt x="193" y="6"/>
                    <a:pt x="193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1" y="4"/>
                    <a:pt x="191" y="4"/>
                    <a:pt x="190" y="4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89" y="4"/>
                    <a:pt x="189" y="2"/>
                    <a:pt x="188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6" y="0"/>
                    <a:pt x="185" y="0"/>
                    <a:pt x="185" y="0"/>
                  </a:cubicBezTo>
                  <a:cubicBezTo>
                    <a:pt x="185" y="1"/>
                    <a:pt x="183" y="1"/>
                    <a:pt x="183" y="2"/>
                  </a:cubicBezTo>
                  <a:cubicBezTo>
                    <a:pt x="183" y="2"/>
                    <a:pt x="182" y="2"/>
                    <a:pt x="182" y="3"/>
                  </a:cubicBezTo>
                  <a:cubicBezTo>
                    <a:pt x="180" y="3"/>
                    <a:pt x="179" y="3"/>
                    <a:pt x="179" y="4"/>
                  </a:cubicBezTo>
                  <a:cubicBezTo>
                    <a:pt x="177" y="4"/>
                    <a:pt x="177" y="5"/>
                    <a:pt x="176" y="5"/>
                  </a:cubicBezTo>
                  <a:cubicBezTo>
                    <a:pt x="174" y="5"/>
                    <a:pt x="174" y="7"/>
                    <a:pt x="173" y="8"/>
                  </a:cubicBezTo>
                  <a:cubicBezTo>
                    <a:pt x="173" y="11"/>
                    <a:pt x="172" y="12"/>
                    <a:pt x="172" y="15"/>
                  </a:cubicBezTo>
                  <a:cubicBezTo>
                    <a:pt x="171" y="15"/>
                    <a:pt x="171" y="17"/>
                    <a:pt x="169" y="17"/>
                  </a:cubicBezTo>
                  <a:cubicBezTo>
                    <a:pt x="169" y="18"/>
                    <a:pt x="167" y="17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6" y="19"/>
                    <a:pt x="166" y="19"/>
                  </a:cubicBezTo>
                  <a:cubicBezTo>
                    <a:pt x="166" y="19"/>
                    <a:pt x="165" y="20"/>
                    <a:pt x="165" y="20"/>
                  </a:cubicBezTo>
                  <a:cubicBezTo>
                    <a:pt x="165" y="20"/>
                    <a:pt x="165" y="20"/>
                    <a:pt x="164" y="20"/>
                  </a:cubicBezTo>
                  <a:cubicBezTo>
                    <a:pt x="164" y="21"/>
                    <a:pt x="162" y="22"/>
                    <a:pt x="161" y="22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61" y="22"/>
                    <a:pt x="160" y="22"/>
                    <a:pt x="159" y="22"/>
                  </a:cubicBezTo>
                  <a:cubicBezTo>
                    <a:pt x="159" y="22"/>
                    <a:pt x="159" y="22"/>
                    <a:pt x="159" y="22"/>
                  </a:cubicBezTo>
                  <a:cubicBezTo>
                    <a:pt x="159" y="22"/>
                    <a:pt x="158" y="22"/>
                    <a:pt x="158" y="22"/>
                  </a:cubicBezTo>
                  <a:cubicBezTo>
                    <a:pt x="158" y="22"/>
                    <a:pt x="157" y="22"/>
                    <a:pt x="157" y="22"/>
                  </a:cubicBezTo>
                  <a:cubicBezTo>
                    <a:pt x="156" y="22"/>
                    <a:pt x="156" y="22"/>
                    <a:pt x="156" y="23"/>
                  </a:cubicBezTo>
                  <a:cubicBezTo>
                    <a:pt x="156" y="23"/>
                    <a:pt x="155" y="23"/>
                    <a:pt x="155" y="23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3" y="23"/>
                    <a:pt x="153" y="23"/>
                    <a:pt x="152" y="24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1" y="24"/>
                    <a:pt x="151" y="24"/>
                    <a:pt x="150" y="24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49" y="24"/>
                    <a:pt x="149" y="25"/>
                    <a:pt x="149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8" y="25"/>
                    <a:pt x="147" y="25"/>
                    <a:pt x="147" y="26"/>
                  </a:cubicBezTo>
                  <a:cubicBezTo>
                    <a:pt x="147" y="26"/>
                    <a:pt x="147" y="26"/>
                    <a:pt x="146" y="26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146" y="27"/>
                    <a:pt x="144" y="27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30"/>
                    <a:pt x="141" y="29"/>
                    <a:pt x="141" y="31"/>
                  </a:cubicBezTo>
                  <a:cubicBezTo>
                    <a:pt x="141" y="31"/>
                    <a:pt x="141" y="31"/>
                    <a:pt x="141" y="31"/>
                  </a:cubicBezTo>
                  <a:cubicBezTo>
                    <a:pt x="141" y="31"/>
                    <a:pt x="141" y="31"/>
                    <a:pt x="140" y="31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40" y="33"/>
                    <a:pt x="138" y="33"/>
                    <a:pt x="138" y="33"/>
                  </a:cubicBezTo>
                  <a:cubicBezTo>
                    <a:pt x="137" y="33"/>
                    <a:pt x="137" y="33"/>
                    <a:pt x="137" y="34"/>
                  </a:cubicBezTo>
                  <a:cubicBezTo>
                    <a:pt x="137" y="34"/>
                    <a:pt x="136" y="34"/>
                    <a:pt x="135" y="34"/>
                  </a:cubicBezTo>
                  <a:cubicBezTo>
                    <a:pt x="135" y="32"/>
                    <a:pt x="132" y="34"/>
                    <a:pt x="133" y="31"/>
                  </a:cubicBezTo>
                  <a:cubicBezTo>
                    <a:pt x="133" y="31"/>
                    <a:pt x="133" y="31"/>
                    <a:pt x="132" y="31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2" y="31"/>
                    <a:pt x="131" y="31"/>
                    <a:pt x="131" y="31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0" y="30"/>
                    <a:pt x="130" y="30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8" y="29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6" y="28"/>
                    <a:pt x="126" y="28"/>
                    <a:pt x="125" y="28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4" y="27"/>
                    <a:pt x="123" y="27"/>
                  </a:cubicBezTo>
                  <a:cubicBezTo>
                    <a:pt x="123" y="27"/>
                    <a:pt x="123" y="26"/>
                    <a:pt x="123" y="26"/>
                  </a:cubicBezTo>
                  <a:cubicBezTo>
                    <a:pt x="122" y="26"/>
                    <a:pt x="123" y="24"/>
                    <a:pt x="121" y="24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21" y="24"/>
                    <a:pt x="120" y="24"/>
                    <a:pt x="120" y="24"/>
                  </a:cubicBezTo>
                  <a:cubicBezTo>
                    <a:pt x="120" y="25"/>
                    <a:pt x="118" y="24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6" y="25"/>
                    <a:pt x="116" y="25"/>
                    <a:pt x="115" y="25"/>
                  </a:cubicBezTo>
                  <a:cubicBezTo>
                    <a:pt x="115" y="25"/>
                    <a:pt x="116" y="26"/>
                    <a:pt x="115" y="26"/>
                  </a:cubicBezTo>
                  <a:cubicBezTo>
                    <a:pt x="115" y="26"/>
                    <a:pt x="114" y="26"/>
                    <a:pt x="113" y="26"/>
                  </a:cubicBezTo>
                  <a:cubicBezTo>
                    <a:pt x="113" y="26"/>
                    <a:pt x="113" y="27"/>
                    <a:pt x="113" y="27"/>
                  </a:cubicBezTo>
                  <a:cubicBezTo>
                    <a:pt x="113" y="27"/>
                    <a:pt x="112" y="26"/>
                    <a:pt x="112" y="27"/>
                  </a:cubicBezTo>
                  <a:cubicBezTo>
                    <a:pt x="112" y="27"/>
                    <a:pt x="112" y="28"/>
                    <a:pt x="111" y="27"/>
                  </a:cubicBezTo>
                  <a:cubicBezTo>
                    <a:pt x="108" y="28"/>
                    <a:pt x="106" y="27"/>
                    <a:pt x="104" y="26"/>
                  </a:cubicBezTo>
                  <a:cubicBezTo>
                    <a:pt x="102" y="26"/>
                    <a:pt x="99" y="26"/>
                    <a:pt x="97" y="25"/>
                  </a:cubicBezTo>
                  <a:cubicBezTo>
                    <a:pt x="94" y="25"/>
                    <a:pt x="93" y="27"/>
                    <a:pt x="90" y="27"/>
                  </a:cubicBezTo>
                  <a:cubicBezTo>
                    <a:pt x="89" y="27"/>
                    <a:pt x="88" y="27"/>
                    <a:pt x="88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7"/>
                    <a:pt x="85" y="27"/>
                    <a:pt x="85" y="27"/>
                  </a:cubicBezTo>
                  <a:cubicBezTo>
                    <a:pt x="84" y="27"/>
                    <a:pt x="84" y="27"/>
                    <a:pt x="83" y="27"/>
                  </a:cubicBezTo>
                  <a:cubicBezTo>
                    <a:pt x="84" y="25"/>
                    <a:pt x="81" y="26"/>
                    <a:pt x="81" y="25"/>
                  </a:cubicBezTo>
                  <a:cubicBezTo>
                    <a:pt x="81" y="25"/>
                    <a:pt x="79" y="25"/>
                    <a:pt x="78" y="25"/>
                  </a:cubicBezTo>
                  <a:cubicBezTo>
                    <a:pt x="77" y="25"/>
                    <a:pt x="77" y="25"/>
                    <a:pt x="77" y="26"/>
                  </a:cubicBezTo>
                  <a:cubicBezTo>
                    <a:pt x="78" y="28"/>
                    <a:pt x="76" y="27"/>
                    <a:pt x="76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2" y="29"/>
                    <a:pt x="73" y="32"/>
                    <a:pt x="72" y="32"/>
                  </a:cubicBezTo>
                  <a:cubicBezTo>
                    <a:pt x="71" y="32"/>
                    <a:pt x="68" y="33"/>
                    <a:pt x="68" y="31"/>
                  </a:cubicBezTo>
                  <a:cubicBezTo>
                    <a:pt x="67" y="32"/>
                    <a:pt x="68" y="35"/>
                    <a:pt x="67" y="36"/>
                  </a:cubicBezTo>
                  <a:cubicBezTo>
                    <a:pt x="66" y="37"/>
                    <a:pt x="66" y="38"/>
                    <a:pt x="65" y="38"/>
                  </a:cubicBezTo>
                  <a:cubicBezTo>
                    <a:pt x="65" y="38"/>
                    <a:pt x="63" y="38"/>
                    <a:pt x="63" y="39"/>
                  </a:cubicBezTo>
                  <a:cubicBezTo>
                    <a:pt x="60" y="39"/>
                    <a:pt x="59" y="41"/>
                    <a:pt x="57" y="41"/>
                  </a:cubicBezTo>
                  <a:cubicBezTo>
                    <a:pt x="55" y="42"/>
                    <a:pt x="55" y="44"/>
                    <a:pt x="53" y="44"/>
                  </a:cubicBezTo>
                  <a:cubicBezTo>
                    <a:pt x="53" y="45"/>
                    <a:pt x="52" y="46"/>
                    <a:pt x="52" y="48"/>
                  </a:cubicBezTo>
                  <a:cubicBezTo>
                    <a:pt x="51" y="48"/>
                    <a:pt x="50" y="49"/>
                    <a:pt x="50" y="50"/>
                  </a:cubicBezTo>
                  <a:cubicBezTo>
                    <a:pt x="50" y="51"/>
                    <a:pt x="50" y="51"/>
                    <a:pt x="51" y="51"/>
                  </a:cubicBezTo>
                  <a:cubicBezTo>
                    <a:pt x="51" y="51"/>
                    <a:pt x="51" y="52"/>
                    <a:pt x="51" y="52"/>
                  </a:cubicBezTo>
                  <a:cubicBezTo>
                    <a:pt x="49" y="53"/>
                    <a:pt x="49" y="55"/>
                    <a:pt x="47" y="54"/>
                  </a:cubicBezTo>
                  <a:cubicBezTo>
                    <a:pt x="48" y="55"/>
                    <a:pt x="47" y="58"/>
                    <a:pt x="47" y="60"/>
                  </a:cubicBezTo>
                  <a:cubicBezTo>
                    <a:pt x="46" y="61"/>
                    <a:pt x="46" y="62"/>
                    <a:pt x="46" y="63"/>
                  </a:cubicBezTo>
                  <a:cubicBezTo>
                    <a:pt x="44" y="63"/>
                    <a:pt x="45" y="65"/>
                    <a:pt x="44" y="65"/>
                  </a:cubicBezTo>
                  <a:cubicBezTo>
                    <a:pt x="44" y="67"/>
                    <a:pt x="42" y="68"/>
                    <a:pt x="42" y="70"/>
                  </a:cubicBezTo>
                  <a:cubicBezTo>
                    <a:pt x="42" y="71"/>
                    <a:pt x="42" y="71"/>
                    <a:pt x="41" y="71"/>
                  </a:cubicBezTo>
                  <a:cubicBezTo>
                    <a:pt x="41" y="74"/>
                    <a:pt x="39" y="74"/>
                    <a:pt x="40" y="77"/>
                  </a:cubicBezTo>
                  <a:cubicBezTo>
                    <a:pt x="39" y="77"/>
                    <a:pt x="39" y="78"/>
                    <a:pt x="39" y="78"/>
                  </a:cubicBezTo>
                  <a:cubicBezTo>
                    <a:pt x="40" y="78"/>
                    <a:pt x="40" y="79"/>
                    <a:pt x="40" y="80"/>
                  </a:cubicBezTo>
                  <a:cubicBezTo>
                    <a:pt x="40" y="81"/>
                    <a:pt x="40" y="83"/>
                    <a:pt x="40" y="84"/>
                  </a:cubicBezTo>
                  <a:cubicBezTo>
                    <a:pt x="39" y="84"/>
                    <a:pt x="39" y="85"/>
                    <a:pt x="39" y="85"/>
                  </a:cubicBezTo>
                  <a:cubicBezTo>
                    <a:pt x="39" y="85"/>
                    <a:pt x="39" y="86"/>
                    <a:pt x="39" y="86"/>
                  </a:cubicBezTo>
                  <a:cubicBezTo>
                    <a:pt x="39" y="86"/>
                    <a:pt x="38" y="86"/>
                    <a:pt x="38" y="86"/>
                  </a:cubicBezTo>
                  <a:cubicBezTo>
                    <a:pt x="38" y="87"/>
                    <a:pt x="38" y="88"/>
                    <a:pt x="38" y="89"/>
                  </a:cubicBezTo>
                  <a:cubicBezTo>
                    <a:pt x="38" y="89"/>
                    <a:pt x="38" y="89"/>
                    <a:pt x="37" y="89"/>
                  </a:cubicBezTo>
                  <a:cubicBezTo>
                    <a:pt x="37" y="89"/>
                    <a:pt x="38" y="89"/>
                    <a:pt x="37" y="89"/>
                  </a:cubicBezTo>
                  <a:cubicBezTo>
                    <a:pt x="37" y="90"/>
                    <a:pt x="37" y="90"/>
                    <a:pt x="37" y="91"/>
                  </a:cubicBezTo>
                  <a:cubicBezTo>
                    <a:pt x="37" y="93"/>
                    <a:pt x="37" y="94"/>
                    <a:pt x="37" y="95"/>
                  </a:cubicBezTo>
                  <a:cubicBezTo>
                    <a:pt x="36" y="96"/>
                    <a:pt x="34" y="95"/>
                    <a:pt x="34" y="98"/>
                  </a:cubicBezTo>
                  <a:cubicBezTo>
                    <a:pt x="33" y="98"/>
                    <a:pt x="33" y="100"/>
                    <a:pt x="31" y="100"/>
                  </a:cubicBezTo>
                  <a:cubicBezTo>
                    <a:pt x="31" y="101"/>
                    <a:pt x="31" y="102"/>
                    <a:pt x="30" y="102"/>
                  </a:cubicBezTo>
                  <a:cubicBezTo>
                    <a:pt x="30" y="104"/>
                    <a:pt x="30" y="106"/>
                    <a:pt x="30" y="109"/>
                  </a:cubicBezTo>
                  <a:cubicBezTo>
                    <a:pt x="30" y="109"/>
                    <a:pt x="30" y="110"/>
                    <a:pt x="30" y="110"/>
                  </a:cubicBezTo>
                  <a:cubicBezTo>
                    <a:pt x="29" y="111"/>
                    <a:pt x="28" y="112"/>
                    <a:pt x="28" y="113"/>
                  </a:cubicBezTo>
                  <a:cubicBezTo>
                    <a:pt x="27" y="113"/>
                    <a:pt x="27" y="114"/>
                    <a:pt x="26" y="115"/>
                  </a:cubicBezTo>
                  <a:cubicBezTo>
                    <a:pt x="25" y="115"/>
                    <a:pt x="25" y="116"/>
                    <a:pt x="24" y="116"/>
                  </a:cubicBezTo>
                  <a:cubicBezTo>
                    <a:pt x="24" y="116"/>
                    <a:pt x="23" y="116"/>
                    <a:pt x="23" y="116"/>
                  </a:cubicBezTo>
                  <a:cubicBezTo>
                    <a:pt x="23" y="117"/>
                    <a:pt x="23" y="117"/>
                    <a:pt x="22" y="117"/>
                  </a:cubicBezTo>
                  <a:cubicBezTo>
                    <a:pt x="21" y="117"/>
                    <a:pt x="21" y="117"/>
                    <a:pt x="21" y="118"/>
                  </a:cubicBezTo>
                  <a:cubicBezTo>
                    <a:pt x="20" y="118"/>
                    <a:pt x="20" y="117"/>
                    <a:pt x="19" y="117"/>
                  </a:cubicBezTo>
                  <a:cubicBezTo>
                    <a:pt x="17" y="118"/>
                    <a:pt x="14" y="119"/>
                    <a:pt x="13" y="118"/>
                  </a:cubicBezTo>
                  <a:cubicBezTo>
                    <a:pt x="12" y="118"/>
                    <a:pt x="12" y="119"/>
                    <a:pt x="12" y="120"/>
                  </a:cubicBezTo>
                  <a:cubicBezTo>
                    <a:pt x="10" y="120"/>
                    <a:pt x="9" y="119"/>
                    <a:pt x="6" y="119"/>
                  </a:cubicBezTo>
                  <a:cubicBezTo>
                    <a:pt x="4" y="119"/>
                    <a:pt x="5" y="121"/>
                    <a:pt x="3" y="121"/>
                  </a:cubicBezTo>
                  <a:cubicBezTo>
                    <a:pt x="2" y="122"/>
                    <a:pt x="0" y="121"/>
                    <a:pt x="0" y="123"/>
                  </a:cubicBezTo>
                  <a:cubicBezTo>
                    <a:pt x="0" y="125"/>
                    <a:pt x="1" y="126"/>
                    <a:pt x="1" y="128"/>
                  </a:cubicBezTo>
                  <a:cubicBezTo>
                    <a:pt x="2" y="128"/>
                    <a:pt x="3" y="128"/>
                    <a:pt x="3" y="129"/>
                  </a:cubicBezTo>
                  <a:cubicBezTo>
                    <a:pt x="3" y="131"/>
                    <a:pt x="5" y="130"/>
                    <a:pt x="5" y="132"/>
                  </a:cubicBezTo>
                  <a:cubicBezTo>
                    <a:pt x="7" y="133"/>
                    <a:pt x="8" y="134"/>
                    <a:pt x="9" y="135"/>
                  </a:cubicBezTo>
                  <a:cubicBezTo>
                    <a:pt x="11" y="136"/>
                    <a:pt x="12" y="138"/>
                    <a:pt x="13" y="139"/>
                  </a:cubicBezTo>
                  <a:cubicBezTo>
                    <a:pt x="14" y="140"/>
                    <a:pt x="14" y="140"/>
                    <a:pt x="15" y="140"/>
                  </a:cubicBezTo>
                  <a:cubicBezTo>
                    <a:pt x="15" y="141"/>
                    <a:pt x="16" y="141"/>
                    <a:pt x="17" y="142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8" y="148"/>
                    <a:pt x="17" y="150"/>
                    <a:pt x="19" y="150"/>
                  </a:cubicBezTo>
                  <a:cubicBezTo>
                    <a:pt x="19" y="151"/>
                    <a:pt x="20" y="152"/>
                    <a:pt x="21" y="152"/>
                  </a:cubicBezTo>
                  <a:cubicBezTo>
                    <a:pt x="21" y="155"/>
                    <a:pt x="24" y="155"/>
                    <a:pt x="24" y="158"/>
                  </a:cubicBezTo>
                  <a:cubicBezTo>
                    <a:pt x="26" y="157"/>
                    <a:pt x="26" y="159"/>
                    <a:pt x="28" y="158"/>
                  </a:cubicBezTo>
                  <a:cubicBezTo>
                    <a:pt x="28" y="159"/>
                    <a:pt x="29" y="160"/>
                    <a:pt x="30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5" y="162"/>
                    <a:pt x="37" y="161"/>
                    <a:pt x="37" y="162"/>
                  </a:cubicBezTo>
                  <a:cubicBezTo>
                    <a:pt x="40" y="161"/>
                    <a:pt x="41" y="163"/>
                    <a:pt x="44" y="163"/>
                  </a:cubicBezTo>
                  <a:cubicBezTo>
                    <a:pt x="44" y="164"/>
                    <a:pt x="45" y="164"/>
                    <a:pt x="45" y="164"/>
                  </a:cubicBezTo>
                  <a:cubicBezTo>
                    <a:pt x="45" y="166"/>
                    <a:pt x="44" y="167"/>
                    <a:pt x="44" y="170"/>
                  </a:cubicBezTo>
                  <a:cubicBezTo>
                    <a:pt x="44" y="171"/>
                    <a:pt x="44" y="171"/>
                    <a:pt x="44" y="172"/>
                  </a:cubicBezTo>
                  <a:cubicBezTo>
                    <a:pt x="45" y="171"/>
                    <a:pt x="45" y="172"/>
                    <a:pt x="45" y="172"/>
                  </a:cubicBezTo>
                  <a:cubicBezTo>
                    <a:pt x="46" y="173"/>
                    <a:pt x="47" y="173"/>
                    <a:pt x="47" y="174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6" y="179"/>
                    <a:pt x="44" y="179"/>
                    <a:pt x="44" y="180"/>
                  </a:cubicBezTo>
                  <a:cubicBezTo>
                    <a:pt x="43" y="180"/>
                    <a:pt x="43" y="181"/>
                    <a:pt x="42" y="181"/>
                  </a:cubicBezTo>
                  <a:cubicBezTo>
                    <a:pt x="43" y="182"/>
                    <a:pt x="44" y="183"/>
                    <a:pt x="45" y="183"/>
                  </a:cubicBezTo>
                  <a:cubicBezTo>
                    <a:pt x="47" y="183"/>
                    <a:pt x="47" y="181"/>
                    <a:pt x="49" y="182"/>
                  </a:cubicBezTo>
                  <a:cubicBezTo>
                    <a:pt x="49" y="183"/>
                    <a:pt x="51" y="183"/>
                    <a:pt x="51" y="184"/>
                  </a:cubicBezTo>
                  <a:cubicBezTo>
                    <a:pt x="52" y="184"/>
                    <a:pt x="52" y="185"/>
                    <a:pt x="53" y="185"/>
                  </a:cubicBezTo>
                  <a:cubicBezTo>
                    <a:pt x="53" y="186"/>
                    <a:pt x="54" y="185"/>
                    <a:pt x="54" y="186"/>
                  </a:cubicBezTo>
                  <a:cubicBezTo>
                    <a:pt x="57" y="186"/>
                    <a:pt x="59" y="186"/>
                    <a:pt x="61" y="187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61" y="187"/>
                    <a:pt x="62" y="187"/>
                    <a:pt x="62" y="187"/>
                  </a:cubicBezTo>
                  <a:cubicBezTo>
                    <a:pt x="62" y="187"/>
                    <a:pt x="63" y="187"/>
                    <a:pt x="63" y="187"/>
                  </a:cubicBezTo>
                  <a:cubicBezTo>
                    <a:pt x="63" y="188"/>
                    <a:pt x="64" y="188"/>
                    <a:pt x="65" y="188"/>
                  </a:cubicBezTo>
                  <a:cubicBezTo>
                    <a:pt x="65" y="188"/>
                    <a:pt x="65" y="189"/>
                    <a:pt x="65" y="189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5" y="189"/>
                    <a:pt x="65" y="190"/>
                    <a:pt x="65" y="190"/>
                  </a:cubicBezTo>
                  <a:cubicBezTo>
                    <a:pt x="65" y="190"/>
                    <a:pt x="66" y="190"/>
                    <a:pt x="66" y="190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6" y="190"/>
                    <a:pt x="67" y="190"/>
                    <a:pt x="67" y="190"/>
                  </a:cubicBezTo>
                  <a:cubicBezTo>
                    <a:pt x="67" y="190"/>
                    <a:pt x="67" y="191"/>
                    <a:pt x="67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8" y="192"/>
                    <a:pt x="69" y="192"/>
                  </a:cubicBezTo>
                  <a:cubicBezTo>
                    <a:pt x="70" y="191"/>
                    <a:pt x="71" y="190"/>
                    <a:pt x="72" y="189"/>
                  </a:cubicBezTo>
                  <a:cubicBezTo>
                    <a:pt x="72" y="188"/>
                    <a:pt x="73" y="187"/>
                    <a:pt x="74" y="185"/>
                  </a:cubicBezTo>
                  <a:cubicBezTo>
                    <a:pt x="75" y="185"/>
                    <a:pt x="75" y="184"/>
                    <a:pt x="76" y="184"/>
                  </a:cubicBezTo>
                  <a:cubicBezTo>
                    <a:pt x="76" y="182"/>
                    <a:pt x="78" y="183"/>
                    <a:pt x="79" y="182"/>
                  </a:cubicBezTo>
                  <a:cubicBezTo>
                    <a:pt x="80" y="182"/>
                    <a:pt x="80" y="185"/>
                    <a:pt x="83" y="185"/>
                  </a:cubicBezTo>
                  <a:cubicBezTo>
                    <a:pt x="84" y="186"/>
                    <a:pt x="88" y="184"/>
                    <a:pt x="88" y="188"/>
                  </a:cubicBezTo>
                  <a:cubicBezTo>
                    <a:pt x="85" y="187"/>
                    <a:pt x="84" y="189"/>
                    <a:pt x="81" y="188"/>
                  </a:cubicBezTo>
                  <a:cubicBezTo>
                    <a:pt x="81" y="189"/>
                    <a:pt x="81" y="190"/>
                    <a:pt x="80" y="190"/>
                  </a:cubicBezTo>
                  <a:cubicBezTo>
                    <a:pt x="80" y="192"/>
                    <a:pt x="81" y="194"/>
                    <a:pt x="81" y="195"/>
                  </a:cubicBezTo>
                  <a:cubicBezTo>
                    <a:pt x="83" y="196"/>
                    <a:pt x="83" y="198"/>
                    <a:pt x="83" y="199"/>
                  </a:cubicBezTo>
                  <a:cubicBezTo>
                    <a:pt x="84" y="200"/>
                    <a:pt x="85" y="200"/>
                    <a:pt x="86" y="201"/>
                  </a:cubicBezTo>
                  <a:cubicBezTo>
                    <a:pt x="86" y="201"/>
                    <a:pt x="86" y="201"/>
                    <a:pt x="86" y="201"/>
                  </a:cubicBezTo>
                  <a:cubicBezTo>
                    <a:pt x="86" y="200"/>
                    <a:pt x="87" y="200"/>
                    <a:pt x="87" y="200"/>
                  </a:cubicBezTo>
                  <a:cubicBezTo>
                    <a:pt x="87" y="199"/>
                    <a:pt x="87" y="199"/>
                    <a:pt x="87" y="199"/>
                  </a:cubicBezTo>
                  <a:cubicBezTo>
                    <a:pt x="88" y="199"/>
                    <a:pt x="88" y="199"/>
                    <a:pt x="89" y="199"/>
                  </a:cubicBezTo>
                  <a:cubicBezTo>
                    <a:pt x="89" y="201"/>
                    <a:pt x="89" y="201"/>
                    <a:pt x="88" y="202"/>
                  </a:cubicBezTo>
                  <a:cubicBezTo>
                    <a:pt x="89" y="203"/>
                    <a:pt x="90" y="203"/>
                    <a:pt x="91" y="204"/>
                  </a:cubicBezTo>
                  <a:cubicBezTo>
                    <a:pt x="91" y="205"/>
                    <a:pt x="93" y="204"/>
                    <a:pt x="94" y="204"/>
                  </a:cubicBezTo>
                  <a:cubicBezTo>
                    <a:pt x="95" y="205"/>
                    <a:pt x="98" y="205"/>
                    <a:pt x="99" y="206"/>
                  </a:cubicBezTo>
                  <a:cubicBezTo>
                    <a:pt x="100" y="211"/>
                    <a:pt x="95" y="211"/>
                    <a:pt x="95" y="215"/>
                  </a:cubicBezTo>
                  <a:cubicBezTo>
                    <a:pt x="95" y="215"/>
                    <a:pt x="95" y="217"/>
                    <a:pt x="96" y="217"/>
                  </a:cubicBezTo>
                  <a:cubicBezTo>
                    <a:pt x="96" y="217"/>
                    <a:pt x="97" y="217"/>
                    <a:pt x="97" y="217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8" y="219"/>
                    <a:pt x="99" y="219"/>
                    <a:pt x="99" y="220"/>
                  </a:cubicBezTo>
                  <a:cubicBezTo>
                    <a:pt x="100" y="219"/>
                    <a:pt x="101" y="219"/>
                    <a:pt x="102" y="219"/>
                  </a:cubicBezTo>
                  <a:cubicBezTo>
                    <a:pt x="104" y="218"/>
                    <a:pt x="104" y="217"/>
                    <a:pt x="106" y="217"/>
                  </a:cubicBezTo>
                  <a:cubicBezTo>
                    <a:pt x="111" y="218"/>
                    <a:pt x="116" y="214"/>
                    <a:pt x="120" y="217"/>
                  </a:cubicBezTo>
                  <a:cubicBezTo>
                    <a:pt x="122" y="218"/>
                    <a:pt x="122" y="216"/>
                    <a:pt x="124" y="217"/>
                  </a:cubicBezTo>
                  <a:cubicBezTo>
                    <a:pt x="125" y="217"/>
                    <a:pt x="126" y="218"/>
                    <a:pt x="128" y="218"/>
                  </a:cubicBezTo>
                  <a:cubicBezTo>
                    <a:pt x="132" y="218"/>
                    <a:pt x="134" y="219"/>
                    <a:pt x="137" y="220"/>
                  </a:cubicBezTo>
                  <a:cubicBezTo>
                    <a:pt x="139" y="220"/>
                    <a:pt x="139" y="220"/>
                    <a:pt x="139" y="220"/>
                  </a:cubicBezTo>
                  <a:cubicBezTo>
                    <a:pt x="139" y="219"/>
                    <a:pt x="138" y="218"/>
                    <a:pt x="138" y="218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44" y="218"/>
                    <a:pt x="144" y="218"/>
                    <a:pt x="144" y="218"/>
                  </a:cubicBezTo>
                  <a:cubicBezTo>
                    <a:pt x="147" y="217"/>
                    <a:pt x="148" y="214"/>
                    <a:pt x="151" y="213"/>
                  </a:cubicBezTo>
                  <a:cubicBezTo>
                    <a:pt x="153" y="213"/>
                    <a:pt x="155" y="214"/>
                    <a:pt x="157" y="215"/>
                  </a:cubicBezTo>
                  <a:cubicBezTo>
                    <a:pt x="157" y="215"/>
                    <a:pt x="157" y="214"/>
                    <a:pt x="157" y="214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59" y="214"/>
                    <a:pt x="159" y="213"/>
                    <a:pt x="159" y="213"/>
                  </a:cubicBezTo>
                  <a:cubicBezTo>
                    <a:pt x="161" y="214"/>
                    <a:pt x="161" y="213"/>
                    <a:pt x="162" y="213"/>
                  </a:cubicBezTo>
                  <a:cubicBezTo>
                    <a:pt x="165" y="212"/>
                    <a:pt x="168" y="213"/>
                    <a:pt x="171" y="213"/>
                  </a:cubicBezTo>
                  <a:cubicBezTo>
                    <a:pt x="172" y="213"/>
                    <a:pt x="172" y="213"/>
                    <a:pt x="172" y="213"/>
                  </a:cubicBezTo>
                  <a:cubicBezTo>
                    <a:pt x="173" y="213"/>
                    <a:pt x="174" y="213"/>
                    <a:pt x="174" y="214"/>
                  </a:cubicBezTo>
                  <a:cubicBezTo>
                    <a:pt x="175" y="214"/>
                    <a:pt x="176" y="214"/>
                    <a:pt x="177" y="215"/>
                  </a:cubicBezTo>
                  <a:cubicBezTo>
                    <a:pt x="178" y="214"/>
                    <a:pt x="179" y="214"/>
                    <a:pt x="180" y="213"/>
                  </a:cubicBezTo>
                  <a:cubicBezTo>
                    <a:pt x="180" y="213"/>
                    <a:pt x="181" y="213"/>
                    <a:pt x="181" y="213"/>
                  </a:cubicBezTo>
                  <a:cubicBezTo>
                    <a:pt x="181" y="213"/>
                    <a:pt x="182" y="213"/>
                    <a:pt x="182" y="213"/>
                  </a:cubicBezTo>
                  <a:cubicBezTo>
                    <a:pt x="182" y="213"/>
                    <a:pt x="182" y="213"/>
                    <a:pt x="182" y="213"/>
                  </a:cubicBezTo>
                  <a:cubicBezTo>
                    <a:pt x="182" y="213"/>
                    <a:pt x="182" y="213"/>
                    <a:pt x="182" y="213"/>
                  </a:cubicBezTo>
                  <a:cubicBezTo>
                    <a:pt x="182" y="213"/>
                    <a:pt x="183" y="213"/>
                    <a:pt x="183" y="213"/>
                  </a:cubicBezTo>
                  <a:cubicBezTo>
                    <a:pt x="183" y="212"/>
                    <a:pt x="183" y="211"/>
                    <a:pt x="184" y="211"/>
                  </a:cubicBezTo>
                  <a:cubicBezTo>
                    <a:pt x="185" y="211"/>
                    <a:pt x="187" y="211"/>
                    <a:pt x="187" y="210"/>
                  </a:cubicBezTo>
                  <a:cubicBezTo>
                    <a:pt x="188" y="209"/>
                    <a:pt x="188" y="209"/>
                    <a:pt x="189" y="209"/>
                  </a:cubicBezTo>
                  <a:cubicBezTo>
                    <a:pt x="189" y="209"/>
                    <a:pt x="189" y="209"/>
                    <a:pt x="189" y="209"/>
                  </a:cubicBezTo>
                  <a:cubicBezTo>
                    <a:pt x="189" y="209"/>
                    <a:pt x="189" y="208"/>
                    <a:pt x="189" y="208"/>
                  </a:cubicBezTo>
                  <a:cubicBezTo>
                    <a:pt x="190" y="208"/>
                    <a:pt x="190" y="208"/>
                    <a:pt x="191" y="208"/>
                  </a:cubicBezTo>
                  <a:cubicBezTo>
                    <a:pt x="191" y="206"/>
                    <a:pt x="192" y="206"/>
                    <a:pt x="193" y="206"/>
                  </a:cubicBezTo>
                  <a:cubicBezTo>
                    <a:pt x="193" y="203"/>
                    <a:pt x="195" y="202"/>
                    <a:pt x="195" y="199"/>
                  </a:cubicBezTo>
                  <a:cubicBezTo>
                    <a:pt x="196" y="199"/>
                    <a:pt x="196" y="198"/>
                    <a:pt x="196" y="198"/>
                  </a:cubicBezTo>
                  <a:cubicBezTo>
                    <a:pt x="196" y="198"/>
                    <a:pt x="197" y="198"/>
                    <a:pt x="197" y="198"/>
                  </a:cubicBezTo>
                  <a:cubicBezTo>
                    <a:pt x="197" y="198"/>
                    <a:pt x="197" y="197"/>
                    <a:pt x="197" y="197"/>
                  </a:cubicBezTo>
                  <a:cubicBezTo>
                    <a:pt x="197" y="197"/>
                    <a:pt x="198" y="197"/>
                    <a:pt x="198" y="197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6"/>
                    <a:pt x="200" y="196"/>
                    <a:pt x="200" y="195"/>
                  </a:cubicBezTo>
                  <a:cubicBezTo>
                    <a:pt x="202" y="193"/>
                    <a:pt x="204" y="192"/>
                    <a:pt x="207" y="191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6" y="192"/>
                    <a:pt x="206" y="192"/>
                    <a:pt x="205" y="193"/>
                  </a:cubicBezTo>
                  <a:cubicBezTo>
                    <a:pt x="205" y="193"/>
                    <a:pt x="205" y="193"/>
                    <a:pt x="205" y="193"/>
                  </a:cubicBezTo>
                  <a:cubicBezTo>
                    <a:pt x="206" y="193"/>
                    <a:pt x="207" y="192"/>
                    <a:pt x="208" y="192"/>
                  </a:cubicBezTo>
                  <a:cubicBezTo>
                    <a:pt x="209" y="192"/>
                    <a:pt x="210" y="191"/>
                    <a:pt x="211" y="191"/>
                  </a:cubicBezTo>
                  <a:cubicBezTo>
                    <a:pt x="211" y="191"/>
                    <a:pt x="212" y="191"/>
                    <a:pt x="212" y="191"/>
                  </a:cubicBezTo>
                  <a:cubicBezTo>
                    <a:pt x="216" y="189"/>
                    <a:pt x="220" y="186"/>
                    <a:pt x="225" y="184"/>
                  </a:cubicBezTo>
                  <a:cubicBezTo>
                    <a:pt x="225" y="184"/>
                    <a:pt x="226" y="184"/>
                    <a:pt x="226" y="184"/>
                  </a:cubicBezTo>
                  <a:cubicBezTo>
                    <a:pt x="226" y="184"/>
                    <a:pt x="227" y="184"/>
                    <a:pt x="227" y="183"/>
                  </a:cubicBezTo>
                  <a:cubicBezTo>
                    <a:pt x="228" y="184"/>
                    <a:pt x="228" y="183"/>
                    <a:pt x="230" y="183"/>
                  </a:cubicBezTo>
                  <a:cubicBezTo>
                    <a:pt x="235" y="183"/>
                    <a:pt x="235" y="183"/>
                    <a:pt x="235" y="183"/>
                  </a:cubicBezTo>
                  <a:cubicBezTo>
                    <a:pt x="235" y="184"/>
                    <a:pt x="236" y="183"/>
                    <a:pt x="237" y="183"/>
                  </a:cubicBezTo>
                  <a:cubicBezTo>
                    <a:pt x="237" y="184"/>
                    <a:pt x="238" y="184"/>
                    <a:pt x="239" y="184"/>
                  </a:cubicBezTo>
                  <a:cubicBezTo>
                    <a:pt x="240" y="184"/>
                    <a:pt x="241" y="184"/>
                    <a:pt x="242" y="184"/>
                  </a:cubicBezTo>
                  <a:cubicBezTo>
                    <a:pt x="243" y="184"/>
                    <a:pt x="245" y="183"/>
                    <a:pt x="246" y="183"/>
                  </a:cubicBezTo>
                  <a:cubicBezTo>
                    <a:pt x="248" y="184"/>
                    <a:pt x="248" y="184"/>
                    <a:pt x="249" y="185"/>
                  </a:cubicBezTo>
                  <a:cubicBezTo>
                    <a:pt x="250" y="185"/>
                    <a:pt x="251" y="185"/>
                    <a:pt x="252" y="185"/>
                  </a:cubicBezTo>
                  <a:cubicBezTo>
                    <a:pt x="252" y="185"/>
                    <a:pt x="253" y="185"/>
                    <a:pt x="254" y="185"/>
                  </a:cubicBezTo>
                  <a:cubicBezTo>
                    <a:pt x="258" y="185"/>
                    <a:pt x="258" y="185"/>
                    <a:pt x="258" y="185"/>
                  </a:cubicBezTo>
                  <a:cubicBezTo>
                    <a:pt x="259" y="187"/>
                    <a:pt x="259" y="188"/>
                    <a:pt x="260" y="190"/>
                  </a:cubicBezTo>
                  <a:cubicBezTo>
                    <a:pt x="261" y="190"/>
                    <a:pt x="262" y="190"/>
                    <a:pt x="262" y="191"/>
                  </a:cubicBezTo>
                  <a:cubicBezTo>
                    <a:pt x="262" y="191"/>
                    <a:pt x="263" y="191"/>
                    <a:pt x="263" y="192"/>
                  </a:cubicBezTo>
                  <a:cubicBezTo>
                    <a:pt x="266" y="192"/>
                    <a:pt x="268" y="192"/>
                    <a:pt x="269" y="191"/>
                  </a:cubicBezTo>
                  <a:cubicBezTo>
                    <a:pt x="273" y="191"/>
                    <a:pt x="277" y="191"/>
                    <a:pt x="279" y="191"/>
                  </a:cubicBezTo>
                  <a:cubicBezTo>
                    <a:pt x="280" y="191"/>
                    <a:pt x="280" y="192"/>
                    <a:pt x="281" y="192"/>
                  </a:cubicBezTo>
                  <a:cubicBezTo>
                    <a:pt x="281" y="192"/>
                    <a:pt x="281" y="191"/>
                    <a:pt x="281" y="191"/>
                  </a:cubicBezTo>
                  <a:cubicBezTo>
                    <a:pt x="281" y="191"/>
                    <a:pt x="281" y="191"/>
                    <a:pt x="281" y="191"/>
                  </a:cubicBezTo>
                  <a:cubicBezTo>
                    <a:pt x="281" y="190"/>
                    <a:pt x="281" y="190"/>
                    <a:pt x="281" y="190"/>
                  </a:cubicBezTo>
                  <a:cubicBezTo>
                    <a:pt x="281" y="188"/>
                    <a:pt x="282" y="188"/>
                    <a:pt x="283" y="186"/>
                  </a:cubicBezTo>
                  <a:cubicBezTo>
                    <a:pt x="283" y="184"/>
                    <a:pt x="282" y="184"/>
                    <a:pt x="282" y="183"/>
                  </a:cubicBezTo>
                  <a:cubicBezTo>
                    <a:pt x="281" y="180"/>
                    <a:pt x="283" y="181"/>
                    <a:pt x="283" y="179"/>
                  </a:cubicBezTo>
                  <a:cubicBezTo>
                    <a:pt x="283" y="178"/>
                    <a:pt x="281" y="178"/>
                    <a:pt x="282" y="176"/>
                  </a:cubicBezTo>
                  <a:cubicBezTo>
                    <a:pt x="281" y="176"/>
                    <a:pt x="282" y="174"/>
                    <a:pt x="281" y="174"/>
                  </a:cubicBezTo>
                  <a:cubicBezTo>
                    <a:pt x="281" y="169"/>
                    <a:pt x="281" y="169"/>
                    <a:pt x="281" y="169"/>
                  </a:cubicBezTo>
                  <a:cubicBezTo>
                    <a:pt x="280" y="169"/>
                    <a:pt x="279" y="169"/>
                    <a:pt x="279" y="168"/>
                  </a:cubicBezTo>
                  <a:cubicBezTo>
                    <a:pt x="279" y="168"/>
                    <a:pt x="279" y="167"/>
                    <a:pt x="279" y="167"/>
                  </a:cubicBezTo>
                  <a:cubicBezTo>
                    <a:pt x="279" y="166"/>
                    <a:pt x="278" y="167"/>
                    <a:pt x="278" y="166"/>
                  </a:cubicBezTo>
                  <a:cubicBezTo>
                    <a:pt x="278" y="166"/>
                    <a:pt x="278" y="165"/>
                    <a:pt x="279" y="165"/>
                  </a:cubicBezTo>
                  <a:cubicBezTo>
                    <a:pt x="279" y="164"/>
                    <a:pt x="280" y="162"/>
                    <a:pt x="281" y="161"/>
                  </a:cubicBezTo>
                  <a:cubicBezTo>
                    <a:pt x="281" y="159"/>
                    <a:pt x="281" y="158"/>
                    <a:pt x="283" y="158"/>
                  </a:cubicBezTo>
                  <a:cubicBezTo>
                    <a:pt x="283" y="154"/>
                    <a:pt x="284" y="152"/>
                    <a:pt x="285" y="149"/>
                  </a:cubicBezTo>
                  <a:cubicBezTo>
                    <a:pt x="285" y="149"/>
                    <a:pt x="285" y="148"/>
                    <a:pt x="285" y="149"/>
                  </a:cubicBezTo>
                  <a:cubicBezTo>
                    <a:pt x="285" y="147"/>
                    <a:pt x="286" y="147"/>
                    <a:pt x="286" y="146"/>
                  </a:cubicBezTo>
                  <a:cubicBezTo>
                    <a:pt x="286" y="145"/>
                    <a:pt x="286" y="145"/>
                    <a:pt x="287" y="145"/>
                  </a:cubicBezTo>
                  <a:cubicBezTo>
                    <a:pt x="287" y="144"/>
                    <a:pt x="288" y="144"/>
                    <a:pt x="288" y="143"/>
                  </a:cubicBezTo>
                  <a:cubicBezTo>
                    <a:pt x="288" y="143"/>
                    <a:pt x="288" y="142"/>
                    <a:pt x="289" y="142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90" y="142"/>
                    <a:pt x="291" y="141"/>
                    <a:pt x="292" y="140"/>
                  </a:cubicBezTo>
                  <a:cubicBezTo>
                    <a:pt x="293" y="140"/>
                    <a:pt x="294" y="140"/>
                    <a:pt x="294" y="140"/>
                  </a:cubicBezTo>
                  <a:cubicBezTo>
                    <a:pt x="294" y="140"/>
                    <a:pt x="294" y="139"/>
                    <a:pt x="294" y="139"/>
                  </a:cubicBezTo>
                  <a:cubicBezTo>
                    <a:pt x="294" y="139"/>
                    <a:pt x="295" y="140"/>
                    <a:pt x="296" y="139"/>
                  </a:cubicBezTo>
                  <a:cubicBezTo>
                    <a:pt x="296" y="139"/>
                    <a:pt x="297" y="139"/>
                    <a:pt x="297" y="139"/>
                  </a:cubicBezTo>
                  <a:cubicBezTo>
                    <a:pt x="298" y="139"/>
                    <a:pt x="298" y="138"/>
                    <a:pt x="299" y="138"/>
                  </a:cubicBezTo>
                  <a:cubicBezTo>
                    <a:pt x="300" y="138"/>
                    <a:pt x="300" y="137"/>
                    <a:pt x="301" y="137"/>
                  </a:cubicBezTo>
                  <a:cubicBezTo>
                    <a:pt x="301" y="136"/>
                    <a:pt x="302" y="134"/>
                    <a:pt x="301" y="134"/>
                  </a:cubicBezTo>
                  <a:cubicBezTo>
                    <a:pt x="301" y="133"/>
                    <a:pt x="303" y="134"/>
                    <a:pt x="303" y="132"/>
                  </a:cubicBezTo>
                  <a:cubicBezTo>
                    <a:pt x="303" y="132"/>
                    <a:pt x="303" y="132"/>
                    <a:pt x="303" y="132"/>
                  </a:cubicBezTo>
                  <a:cubicBezTo>
                    <a:pt x="303" y="132"/>
                    <a:pt x="303" y="132"/>
                    <a:pt x="303" y="132"/>
                  </a:cubicBezTo>
                  <a:cubicBezTo>
                    <a:pt x="303" y="132"/>
                    <a:pt x="303" y="132"/>
                    <a:pt x="303" y="131"/>
                  </a:cubicBezTo>
                  <a:cubicBezTo>
                    <a:pt x="303" y="131"/>
                    <a:pt x="304" y="130"/>
                    <a:pt x="304" y="130"/>
                  </a:cubicBezTo>
                  <a:cubicBezTo>
                    <a:pt x="304" y="128"/>
                    <a:pt x="303" y="126"/>
                    <a:pt x="304" y="123"/>
                  </a:cubicBezTo>
                  <a:close/>
                  <a:moveTo>
                    <a:pt x="100" y="206"/>
                  </a:moveTo>
                  <a:cubicBezTo>
                    <a:pt x="100" y="206"/>
                    <a:pt x="100" y="206"/>
                    <a:pt x="100" y="206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100" y="206"/>
                    <a:pt x="100" y="206"/>
                    <a:pt x="100" y="206"/>
                  </a:cubicBezTo>
                  <a:close/>
                  <a:moveTo>
                    <a:pt x="205" y="180"/>
                  </a:moveTo>
                  <a:cubicBezTo>
                    <a:pt x="205" y="180"/>
                    <a:pt x="205" y="180"/>
                    <a:pt x="205" y="180"/>
                  </a:cubicBezTo>
                  <a:cubicBezTo>
                    <a:pt x="205" y="180"/>
                    <a:pt x="205" y="180"/>
                    <a:pt x="205" y="180"/>
                  </a:cubicBezTo>
                  <a:cubicBezTo>
                    <a:pt x="205" y="180"/>
                    <a:pt x="205" y="180"/>
                    <a:pt x="205" y="180"/>
                  </a:cubicBezTo>
                  <a:close/>
                  <a:moveTo>
                    <a:pt x="285" y="146"/>
                  </a:moveTo>
                  <a:cubicBezTo>
                    <a:pt x="285" y="146"/>
                    <a:pt x="284" y="146"/>
                    <a:pt x="284" y="147"/>
                  </a:cubicBezTo>
                  <a:cubicBezTo>
                    <a:pt x="285" y="149"/>
                    <a:pt x="282" y="148"/>
                    <a:pt x="283" y="151"/>
                  </a:cubicBezTo>
                  <a:cubicBezTo>
                    <a:pt x="283" y="151"/>
                    <a:pt x="283" y="151"/>
                    <a:pt x="282" y="151"/>
                  </a:cubicBezTo>
                  <a:cubicBezTo>
                    <a:pt x="282" y="152"/>
                    <a:pt x="281" y="152"/>
                    <a:pt x="281" y="153"/>
                  </a:cubicBezTo>
                  <a:cubicBezTo>
                    <a:pt x="281" y="153"/>
                    <a:pt x="281" y="154"/>
                    <a:pt x="280" y="153"/>
                  </a:cubicBezTo>
                  <a:cubicBezTo>
                    <a:pt x="280" y="153"/>
                    <a:pt x="280" y="153"/>
                    <a:pt x="280" y="153"/>
                  </a:cubicBezTo>
                  <a:cubicBezTo>
                    <a:pt x="279" y="153"/>
                    <a:pt x="279" y="152"/>
                    <a:pt x="280" y="151"/>
                  </a:cubicBezTo>
                  <a:cubicBezTo>
                    <a:pt x="280" y="151"/>
                    <a:pt x="280" y="151"/>
                    <a:pt x="280" y="151"/>
                  </a:cubicBezTo>
                  <a:cubicBezTo>
                    <a:pt x="280" y="150"/>
                    <a:pt x="279" y="149"/>
                    <a:pt x="279" y="149"/>
                  </a:cubicBezTo>
                  <a:cubicBezTo>
                    <a:pt x="279" y="148"/>
                    <a:pt x="279" y="148"/>
                    <a:pt x="279" y="148"/>
                  </a:cubicBezTo>
                  <a:cubicBezTo>
                    <a:pt x="279" y="148"/>
                    <a:pt x="279" y="148"/>
                    <a:pt x="279" y="148"/>
                  </a:cubicBezTo>
                  <a:cubicBezTo>
                    <a:pt x="278" y="147"/>
                    <a:pt x="279" y="146"/>
                    <a:pt x="280" y="146"/>
                  </a:cubicBezTo>
                  <a:cubicBezTo>
                    <a:pt x="280" y="145"/>
                    <a:pt x="281" y="144"/>
                    <a:pt x="283" y="144"/>
                  </a:cubicBezTo>
                  <a:cubicBezTo>
                    <a:pt x="283" y="144"/>
                    <a:pt x="283" y="144"/>
                    <a:pt x="283" y="144"/>
                  </a:cubicBezTo>
                  <a:cubicBezTo>
                    <a:pt x="283" y="144"/>
                    <a:pt x="284" y="144"/>
                    <a:pt x="284" y="145"/>
                  </a:cubicBezTo>
                  <a:cubicBezTo>
                    <a:pt x="284" y="145"/>
                    <a:pt x="284" y="145"/>
                    <a:pt x="284" y="145"/>
                  </a:cubicBezTo>
                  <a:cubicBezTo>
                    <a:pt x="284" y="145"/>
                    <a:pt x="285" y="145"/>
                    <a:pt x="285" y="146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37" name="Google Shape;503;p18">
              <a:extLst>
                <a:ext uri="{FF2B5EF4-FFF2-40B4-BE49-F238E27FC236}">
                  <a16:creationId xmlns:a16="http://schemas.microsoft.com/office/drawing/2014/main" id="{72EB2E61-9897-D548-9B7C-F43EA8765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789" y="6121401"/>
              <a:ext cx="1011238" cy="1439863"/>
            </a:xfrm>
            <a:custGeom>
              <a:avLst/>
              <a:gdLst>
                <a:gd name="T0" fmla="*/ 969793 w 218"/>
                <a:gd name="T1" fmla="*/ 134727 h 310"/>
                <a:gd name="T2" fmla="*/ 969793 w 218"/>
                <a:gd name="T3" fmla="*/ 102206 h 310"/>
                <a:gd name="T4" fmla="*/ 863069 w 218"/>
                <a:gd name="T5" fmla="*/ 78978 h 310"/>
                <a:gd name="T6" fmla="*/ 760986 w 218"/>
                <a:gd name="T7" fmla="*/ 60395 h 310"/>
                <a:gd name="T8" fmla="*/ 705304 w 218"/>
                <a:gd name="T9" fmla="*/ 9291 h 310"/>
                <a:gd name="T10" fmla="*/ 607860 w 218"/>
                <a:gd name="T11" fmla="*/ 46457 h 310"/>
                <a:gd name="T12" fmla="*/ 603220 w 218"/>
                <a:gd name="T13" fmla="*/ 167247 h 310"/>
                <a:gd name="T14" fmla="*/ 566099 w 218"/>
                <a:gd name="T15" fmla="*/ 292682 h 310"/>
                <a:gd name="T16" fmla="*/ 547538 w 218"/>
                <a:gd name="T17" fmla="*/ 329848 h 310"/>
                <a:gd name="T18" fmla="*/ 524338 w 218"/>
                <a:gd name="T19" fmla="*/ 367014 h 310"/>
                <a:gd name="T20" fmla="*/ 496497 w 218"/>
                <a:gd name="T21" fmla="*/ 436700 h 310"/>
                <a:gd name="T22" fmla="*/ 464016 w 218"/>
                <a:gd name="T23" fmla="*/ 478511 h 310"/>
                <a:gd name="T24" fmla="*/ 399053 w 218"/>
                <a:gd name="T25" fmla="*/ 543552 h 310"/>
                <a:gd name="T26" fmla="*/ 385133 w 218"/>
                <a:gd name="T27" fmla="*/ 585363 h 310"/>
                <a:gd name="T28" fmla="*/ 352652 w 218"/>
                <a:gd name="T29" fmla="*/ 650404 h 310"/>
                <a:gd name="T30" fmla="*/ 375853 w 218"/>
                <a:gd name="T31" fmla="*/ 720090 h 310"/>
                <a:gd name="T32" fmla="*/ 426894 w 218"/>
                <a:gd name="T33" fmla="*/ 738673 h 310"/>
                <a:gd name="T34" fmla="*/ 431535 w 218"/>
                <a:gd name="T35" fmla="*/ 761902 h 310"/>
                <a:gd name="T36" fmla="*/ 399053 w 218"/>
                <a:gd name="T37" fmla="*/ 850171 h 310"/>
                <a:gd name="T38" fmla="*/ 380493 w 218"/>
                <a:gd name="T39" fmla="*/ 970960 h 310"/>
                <a:gd name="T40" fmla="*/ 357292 w 218"/>
                <a:gd name="T41" fmla="*/ 1045292 h 310"/>
                <a:gd name="T42" fmla="*/ 468656 w 218"/>
                <a:gd name="T43" fmla="*/ 1063875 h 310"/>
                <a:gd name="T44" fmla="*/ 589300 w 218"/>
                <a:gd name="T45" fmla="*/ 1073166 h 310"/>
                <a:gd name="T46" fmla="*/ 654262 w 218"/>
                <a:gd name="T47" fmla="*/ 933794 h 310"/>
                <a:gd name="T48" fmla="*/ 686743 w 218"/>
                <a:gd name="T49" fmla="*/ 864108 h 310"/>
                <a:gd name="T50" fmla="*/ 682103 w 218"/>
                <a:gd name="T51" fmla="*/ 836234 h 310"/>
                <a:gd name="T52" fmla="*/ 668182 w 218"/>
                <a:gd name="T53" fmla="*/ 803713 h 310"/>
                <a:gd name="T54" fmla="*/ 686743 w 218"/>
                <a:gd name="T55" fmla="*/ 771193 h 310"/>
                <a:gd name="T56" fmla="*/ 691383 w 218"/>
                <a:gd name="T57" fmla="*/ 766547 h 310"/>
                <a:gd name="T58" fmla="*/ 719224 w 218"/>
                <a:gd name="T59" fmla="*/ 743319 h 310"/>
                <a:gd name="T60" fmla="*/ 756345 w 218"/>
                <a:gd name="T61" fmla="*/ 720090 h 310"/>
                <a:gd name="T62" fmla="*/ 751705 w 218"/>
                <a:gd name="T63" fmla="*/ 687570 h 310"/>
                <a:gd name="T64" fmla="*/ 728504 w 218"/>
                <a:gd name="T65" fmla="*/ 668987 h 310"/>
                <a:gd name="T66" fmla="*/ 728504 w 218"/>
                <a:gd name="T67" fmla="*/ 645758 h 310"/>
                <a:gd name="T68" fmla="*/ 719224 w 218"/>
                <a:gd name="T69" fmla="*/ 557489 h 310"/>
                <a:gd name="T70" fmla="*/ 788827 w 218"/>
                <a:gd name="T71" fmla="*/ 552843 h 310"/>
                <a:gd name="T72" fmla="*/ 812027 w 218"/>
                <a:gd name="T73" fmla="*/ 483157 h 310"/>
                <a:gd name="T74" fmla="*/ 853789 w 218"/>
                <a:gd name="T75" fmla="*/ 450637 h 310"/>
                <a:gd name="T76" fmla="*/ 853789 w 218"/>
                <a:gd name="T77" fmla="*/ 422763 h 310"/>
                <a:gd name="T78" fmla="*/ 867709 w 218"/>
                <a:gd name="T79" fmla="*/ 390242 h 310"/>
                <a:gd name="T80" fmla="*/ 872349 w 218"/>
                <a:gd name="T81" fmla="*/ 357722 h 310"/>
                <a:gd name="T82" fmla="*/ 876989 w 218"/>
                <a:gd name="T83" fmla="*/ 325202 h 310"/>
                <a:gd name="T84" fmla="*/ 881630 w 218"/>
                <a:gd name="T85" fmla="*/ 301973 h 310"/>
                <a:gd name="T86" fmla="*/ 909471 w 218"/>
                <a:gd name="T87" fmla="*/ 278745 h 310"/>
                <a:gd name="T88" fmla="*/ 946592 w 218"/>
                <a:gd name="T89" fmla="*/ 260162 h 310"/>
                <a:gd name="T90" fmla="*/ 997634 w 218"/>
                <a:gd name="T91" fmla="*/ 218350 h 310"/>
                <a:gd name="T92" fmla="*/ 139205 w 218"/>
                <a:gd name="T93" fmla="*/ 1012772 h 310"/>
                <a:gd name="T94" fmla="*/ 167046 w 218"/>
                <a:gd name="T95" fmla="*/ 1059229 h 310"/>
                <a:gd name="T96" fmla="*/ 18561 w 218"/>
                <a:gd name="T97" fmla="*/ 1147498 h 310"/>
                <a:gd name="T98" fmla="*/ 18561 w 218"/>
                <a:gd name="T99" fmla="*/ 1156790 h 310"/>
                <a:gd name="T100" fmla="*/ 13920 w 218"/>
                <a:gd name="T101" fmla="*/ 1161435 h 310"/>
                <a:gd name="T102" fmla="*/ 204167 w 218"/>
                <a:gd name="T103" fmla="*/ 1263642 h 310"/>
                <a:gd name="T104" fmla="*/ 227368 w 218"/>
                <a:gd name="T105" fmla="*/ 1272933 h 310"/>
                <a:gd name="T106" fmla="*/ 477936 w 218"/>
                <a:gd name="T107" fmla="*/ 1333328 h 310"/>
                <a:gd name="T108" fmla="*/ 468656 w 218"/>
                <a:gd name="T109" fmla="*/ 1347265 h 310"/>
                <a:gd name="T110" fmla="*/ 505777 w 218"/>
                <a:gd name="T111" fmla="*/ 1426243 h 310"/>
                <a:gd name="T112" fmla="*/ 324811 w 218"/>
                <a:gd name="T113" fmla="*/ 1249705 h 310"/>
                <a:gd name="T114" fmla="*/ 245928 w 218"/>
                <a:gd name="T115" fmla="*/ 1240413 h 3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8" h="310" extrusionOk="0">
                  <a:moveTo>
                    <a:pt x="214" y="39"/>
                  </a:moveTo>
                  <a:cubicBezTo>
                    <a:pt x="213" y="39"/>
                    <a:pt x="211" y="38"/>
                    <a:pt x="211" y="37"/>
                  </a:cubicBezTo>
                  <a:cubicBezTo>
                    <a:pt x="207" y="37"/>
                    <a:pt x="207" y="37"/>
                    <a:pt x="207" y="37"/>
                  </a:cubicBezTo>
                  <a:cubicBezTo>
                    <a:pt x="208" y="36"/>
                    <a:pt x="207" y="36"/>
                    <a:pt x="207" y="35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8" y="35"/>
                    <a:pt x="208" y="34"/>
                    <a:pt x="208" y="34"/>
                  </a:cubicBezTo>
                  <a:cubicBezTo>
                    <a:pt x="208" y="33"/>
                    <a:pt x="208" y="33"/>
                    <a:pt x="208" y="33"/>
                  </a:cubicBezTo>
                  <a:cubicBezTo>
                    <a:pt x="207" y="31"/>
                    <a:pt x="209" y="31"/>
                    <a:pt x="209" y="30"/>
                  </a:cubicBezTo>
                  <a:cubicBezTo>
                    <a:pt x="209" y="29"/>
                    <a:pt x="209" y="29"/>
                    <a:pt x="209" y="29"/>
                  </a:cubicBezTo>
                  <a:cubicBezTo>
                    <a:pt x="209" y="28"/>
                    <a:pt x="208" y="28"/>
                    <a:pt x="208" y="26"/>
                  </a:cubicBezTo>
                  <a:cubicBezTo>
                    <a:pt x="208" y="26"/>
                    <a:pt x="208" y="26"/>
                    <a:pt x="208" y="26"/>
                  </a:cubicBezTo>
                  <a:cubicBezTo>
                    <a:pt x="208" y="26"/>
                    <a:pt x="208" y="26"/>
                    <a:pt x="208" y="26"/>
                  </a:cubicBezTo>
                  <a:cubicBezTo>
                    <a:pt x="208" y="25"/>
                    <a:pt x="209" y="24"/>
                    <a:pt x="209" y="23"/>
                  </a:cubicBezTo>
                  <a:cubicBezTo>
                    <a:pt x="209" y="23"/>
                    <a:pt x="209" y="23"/>
                    <a:pt x="209" y="23"/>
                  </a:cubicBezTo>
                  <a:cubicBezTo>
                    <a:pt x="209" y="23"/>
                    <a:pt x="209" y="23"/>
                    <a:pt x="209" y="23"/>
                  </a:cubicBezTo>
                  <a:cubicBezTo>
                    <a:pt x="209" y="23"/>
                    <a:pt x="209" y="23"/>
                    <a:pt x="209" y="23"/>
                  </a:cubicBezTo>
                  <a:cubicBezTo>
                    <a:pt x="209" y="23"/>
                    <a:pt x="209" y="23"/>
                    <a:pt x="209" y="23"/>
                  </a:cubicBezTo>
                  <a:cubicBezTo>
                    <a:pt x="209" y="23"/>
                    <a:pt x="209" y="22"/>
                    <a:pt x="209" y="22"/>
                  </a:cubicBezTo>
                  <a:cubicBezTo>
                    <a:pt x="208" y="22"/>
                    <a:pt x="208" y="22"/>
                    <a:pt x="208" y="22"/>
                  </a:cubicBezTo>
                  <a:cubicBezTo>
                    <a:pt x="208" y="22"/>
                    <a:pt x="208" y="22"/>
                    <a:pt x="208" y="22"/>
                  </a:cubicBezTo>
                  <a:cubicBezTo>
                    <a:pt x="207" y="22"/>
                    <a:pt x="205" y="22"/>
                    <a:pt x="204" y="23"/>
                  </a:cubicBezTo>
                  <a:cubicBezTo>
                    <a:pt x="202" y="23"/>
                    <a:pt x="202" y="23"/>
                    <a:pt x="202" y="23"/>
                  </a:cubicBezTo>
                  <a:cubicBezTo>
                    <a:pt x="202" y="22"/>
                    <a:pt x="202" y="22"/>
                    <a:pt x="202" y="21"/>
                  </a:cubicBezTo>
                  <a:cubicBezTo>
                    <a:pt x="201" y="21"/>
                    <a:pt x="201" y="21"/>
                    <a:pt x="200" y="20"/>
                  </a:cubicBezTo>
                  <a:cubicBezTo>
                    <a:pt x="198" y="19"/>
                    <a:pt x="198" y="22"/>
                    <a:pt x="196" y="22"/>
                  </a:cubicBezTo>
                  <a:cubicBezTo>
                    <a:pt x="196" y="21"/>
                    <a:pt x="196" y="20"/>
                    <a:pt x="195" y="19"/>
                  </a:cubicBezTo>
                  <a:cubicBezTo>
                    <a:pt x="192" y="18"/>
                    <a:pt x="190" y="17"/>
                    <a:pt x="186" y="17"/>
                  </a:cubicBezTo>
                  <a:cubicBezTo>
                    <a:pt x="186" y="17"/>
                    <a:pt x="186" y="18"/>
                    <a:pt x="186" y="18"/>
                  </a:cubicBezTo>
                  <a:cubicBezTo>
                    <a:pt x="185" y="18"/>
                    <a:pt x="185" y="18"/>
                    <a:pt x="185" y="19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3" y="21"/>
                    <a:pt x="182" y="22"/>
                    <a:pt x="180" y="22"/>
                  </a:cubicBezTo>
                  <a:cubicBezTo>
                    <a:pt x="179" y="22"/>
                    <a:pt x="178" y="22"/>
                    <a:pt x="178" y="20"/>
                  </a:cubicBezTo>
                  <a:cubicBezTo>
                    <a:pt x="177" y="20"/>
                    <a:pt x="176" y="20"/>
                    <a:pt x="175" y="20"/>
                  </a:cubicBezTo>
                  <a:cubicBezTo>
                    <a:pt x="175" y="19"/>
                    <a:pt x="173" y="19"/>
                    <a:pt x="173" y="17"/>
                  </a:cubicBezTo>
                  <a:cubicBezTo>
                    <a:pt x="171" y="17"/>
                    <a:pt x="168" y="16"/>
                    <a:pt x="165" y="17"/>
                  </a:cubicBezTo>
                  <a:cubicBezTo>
                    <a:pt x="165" y="15"/>
                    <a:pt x="165" y="14"/>
                    <a:pt x="164" y="13"/>
                  </a:cubicBezTo>
                  <a:cubicBezTo>
                    <a:pt x="160" y="12"/>
                    <a:pt x="160" y="16"/>
                    <a:pt x="157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5"/>
                    <a:pt x="156" y="13"/>
                    <a:pt x="156" y="11"/>
                  </a:cubicBezTo>
                  <a:cubicBezTo>
                    <a:pt x="157" y="10"/>
                    <a:pt x="159" y="11"/>
                    <a:pt x="160" y="10"/>
                  </a:cubicBezTo>
                  <a:cubicBezTo>
                    <a:pt x="160" y="8"/>
                    <a:pt x="160" y="7"/>
                    <a:pt x="160" y="6"/>
                  </a:cubicBezTo>
                  <a:cubicBezTo>
                    <a:pt x="160" y="5"/>
                    <a:pt x="159" y="4"/>
                    <a:pt x="158" y="3"/>
                  </a:cubicBezTo>
                  <a:cubicBezTo>
                    <a:pt x="157" y="3"/>
                    <a:pt x="157" y="2"/>
                    <a:pt x="157" y="1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4" y="0"/>
                    <a:pt x="154" y="2"/>
                    <a:pt x="152" y="2"/>
                  </a:cubicBezTo>
                  <a:cubicBezTo>
                    <a:pt x="151" y="2"/>
                    <a:pt x="150" y="3"/>
                    <a:pt x="148" y="2"/>
                  </a:cubicBezTo>
                  <a:cubicBezTo>
                    <a:pt x="148" y="2"/>
                    <a:pt x="148" y="1"/>
                    <a:pt x="147" y="1"/>
                  </a:cubicBezTo>
                  <a:cubicBezTo>
                    <a:pt x="146" y="1"/>
                    <a:pt x="146" y="2"/>
                    <a:pt x="145" y="2"/>
                  </a:cubicBezTo>
                  <a:cubicBezTo>
                    <a:pt x="144" y="2"/>
                    <a:pt x="142" y="2"/>
                    <a:pt x="141" y="2"/>
                  </a:cubicBezTo>
                  <a:cubicBezTo>
                    <a:pt x="140" y="2"/>
                    <a:pt x="139" y="3"/>
                    <a:pt x="138" y="3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6" y="4"/>
                    <a:pt x="137" y="6"/>
                    <a:pt x="135" y="6"/>
                  </a:cubicBezTo>
                  <a:cubicBezTo>
                    <a:pt x="133" y="6"/>
                    <a:pt x="133" y="8"/>
                    <a:pt x="131" y="8"/>
                  </a:cubicBezTo>
                  <a:cubicBezTo>
                    <a:pt x="131" y="9"/>
                    <a:pt x="131" y="9"/>
                    <a:pt x="131" y="10"/>
                  </a:cubicBezTo>
                  <a:cubicBezTo>
                    <a:pt x="130" y="10"/>
                    <a:pt x="131" y="12"/>
                    <a:pt x="129" y="13"/>
                  </a:cubicBezTo>
                  <a:cubicBezTo>
                    <a:pt x="129" y="14"/>
                    <a:pt x="130" y="14"/>
                    <a:pt x="130" y="16"/>
                  </a:cubicBezTo>
                  <a:cubicBezTo>
                    <a:pt x="129" y="16"/>
                    <a:pt x="129" y="17"/>
                    <a:pt x="129" y="17"/>
                  </a:cubicBezTo>
                  <a:cubicBezTo>
                    <a:pt x="128" y="20"/>
                    <a:pt x="131" y="19"/>
                    <a:pt x="130" y="21"/>
                  </a:cubicBezTo>
                  <a:cubicBezTo>
                    <a:pt x="128" y="21"/>
                    <a:pt x="130" y="24"/>
                    <a:pt x="129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0" y="26"/>
                    <a:pt x="130" y="26"/>
                    <a:pt x="129" y="26"/>
                  </a:cubicBezTo>
                  <a:cubicBezTo>
                    <a:pt x="129" y="29"/>
                    <a:pt x="130" y="31"/>
                    <a:pt x="131" y="33"/>
                  </a:cubicBezTo>
                  <a:cubicBezTo>
                    <a:pt x="131" y="34"/>
                    <a:pt x="130" y="35"/>
                    <a:pt x="130" y="36"/>
                  </a:cubicBezTo>
                  <a:cubicBezTo>
                    <a:pt x="130" y="38"/>
                    <a:pt x="130" y="40"/>
                    <a:pt x="130" y="42"/>
                  </a:cubicBezTo>
                  <a:cubicBezTo>
                    <a:pt x="130" y="45"/>
                    <a:pt x="129" y="47"/>
                    <a:pt x="129" y="49"/>
                  </a:cubicBezTo>
                  <a:cubicBezTo>
                    <a:pt x="128" y="49"/>
                    <a:pt x="127" y="50"/>
                    <a:pt x="127" y="52"/>
                  </a:cubicBezTo>
                  <a:cubicBezTo>
                    <a:pt x="127" y="53"/>
                    <a:pt x="126" y="53"/>
                    <a:pt x="126" y="54"/>
                  </a:cubicBezTo>
                  <a:cubicBezTo>
                    <a:pt x="126" y="58"/>
                    <a:pt x="126" y="58"/>
                    <a:pt x="126" y="58"/>
                  </a:cubicBezTo>
                  <a:cubicBezTo>
                    <a:pt x="127" y="58"/>
                    <a:pt x="126" y="59"/>
                    <a:pt x="126" y="60"/>
                  </a:cubicBezTo>
                  <a:cubicBezTo>
                    <a:pt x="125" y="60"/>
                    <a:pt x="125" y="58"/>
                    <a:pt x="125" y="57"/>
                  </a:cubicBezTo>
                  <a:cubicBezTo>
                    <a:pt x="124" y="57"/>
                    <a:pt x="124" y="60"/>
                    <a:pt x="123" y="60"/>
                  </a:cubicBezTo>
                  <a:cubicBezTo>
                    <a:pt x="124" y="62"/>
                    <a:pt x="121" y="61"/>
                    <a:pt x="122" y="63"/>
                  </a:cubicBezTo>
                  <a:cubicBezTo>
                    <a:pt x="124" y="64"/>
                    <a:pt x="124" y="62"/>
                    <a:pt x="124" y="61"/>
                  </a:cubicBezTo>
                  <a:cubicBezTo>
                    <a:pt x="125" y="59"/>
                    <a:pt x="126" y="62"/>
                    <a:pt x="127" y="61"/>
                  </a:cubicBezTo>
                  <a:cubicBezTo>
                    <a:pt x="128" y="63"/>
                    <a:pt x="125" y="63"/>
                    <a:pt x="124" y="64"/>
                  </a:cubicBezTo>
                  <a:cubicBezTo>
                    <a:pt x="124" y="64"/>
                    <a:pt x="124" y="65"/>
                    <a:pt x="124" y="65"/>
                  </a:cubicBezTo>
                  <a:cubicBezTo>
                    <a:pt x="122" y="65"/>
                    <a:pt x="120" y="64"/>
                    <a:pt x="120" y="66"/>
                  </a:cubicBezTo>
                  <a:cubicBezTo>
                    <a:pt x="120" y="66"/>
                    <a:pt x="120" y="67"/>
                    <a:pt x="120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69"/>
                    <a:pt x="119" y="70"/>
                    <a:pt x="118" y="71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7" y="71"/>
                    <a:pt x="117" y="72"/>
                    <a:pt x="117" y="72"/>
                  </a:cubicBezTo>
                  <a:cubicBezTo>
                    <a:pt x="117" y="72"/>
                    <a:pt x="117" y="72"/>
                    <a:pt x="117" y="73"/>
                  </a:cubicBezTo>
                  <a:cubicBezTo>
                    <a:pt x="116" y="73"/>
                    <a:pt x="116" y="73"/>
                    <a:pt x="116" y="74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5" y="74"/>
                    <a:pt x="116" y="76"/>
                    <a:pt x="114" y="77"/>
                  </a:cubicBezTo>
                  <a:cubicBezTo>
                    <a:pt x="114" y="77"/>
                    <a:pt x="114" y="77"/>
                    <a:pt x="114" y="77"/>
                  </a:cubicBezTo>
                  <a:cubicBezTo>
                    <a:pt x="114" y="77"/>
                    <a:pt x="113" y="78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1"/>
                    <a:pt x="112" y="81"/>
                    <a:pt x="111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3"/>
                    <a:pt x="110" y="84"/>
                    <a:pt x="111" y="86"/>
                  </a:cubicBezTo>
                  <a:cubicBezTo>
                    <a:pt x="111" y="86"/>
                    <a:pt x="111" y="86"/>
                    <a:pt x="111" y="86"/>
                  </a:cubicBezTo>
                  <a:cubicBezTo>
                    <a:pt x="111" y="86"/>
                    <a:pt x="111" y="86"/>
                    <a:pt x="111" y="86"/>
                  </a:cubicBezTo>
                  <a:cubicBezTo>
                    <a:pt x="111" y="88"/>
                    <a:pt x="109" y="87"/>
                    <a:pt x="110" y="89"/>
                  </a:cubicBezTo>
                  <a:cubicBezTo>
                    <a:pt x="109" y="89"/>
                    <a:pt x="108" y="90"/>
                    <a:pt x="108" y="91"/>
                  </a:cubicBezTo>
                  <a:cubicBezTo>
                    <a:pt x="108" y="92"/>
                    <a:pt x="107" y="93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5"/>
                    <a:pt x="105" y="95"/>
                    <a:pt x="105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4" y="97"/>
                    <a:pt x="104" y="98"/>
                    <a:pt x="104" y="98"/>
                  </a:cubicBezTo>
                  <a:cubicBezTo>
                    <a:pt x="104" y="98"/>
                    <a:pt x="104" y="98"/>
                    <a:pt x="104" y="99"/>
                  </a:cubicBezTo>
                  <a:cubicBezTo>
                    <a:pt x="104" y="100"/>
                    <a:pt x="101" y="100"/>
                    <a:pt x="102" y="101"/>
                  </a:cubicBezTo>
                  <a:cubicBezTo>
                    <a:pt x="102" y="101"/>
                    <a:pt x="101" y="102"/>
                    <a:pt x="101" y="102"/>
                  </a:cubicBezTo>
                  <a:cubicBezTo>
                    <a:pt x="101" y="102"/>
                    <a:pt x="101" y="102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5"/>
                    <a:pt x="99" y="106"/>
                    <a:pt x="98" y="107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98" y="108"/>
                    <a:pt x="98" y="108"/>
                    <a:pt x="98" y="109"/>
                  </a:cubicBezTo>
                  <a:cubicBezTo>
                    <a:pt x="97" y="109"/>
                    <a:pt x="95" y="110"/>
                    <a:pt x="94" y="111"/>
                  </a:cubicBezTo>
                  <a:cubicBezTo>
                    <a:pt x="94" y="113"/>
                    <a:pt x="92" y="113"/>
                    <a:pt x="92" y="114"/>
                  </a:cubicBezTo>
                  <a:cubicBezTo>
                    <a:pt x="91" y="114"/>
                    <a:pt x="90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8" y="116"/>
                    <a:pt x="87" y="116"/>
                    <a:pt x="86" y="117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85" y="117"/>
                    <a:pt x="84" y="117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19"/>
                    <a:pt x="84" y="119"/>
                    <a:pt x="84" y="119"/>
                  </a:cubicBezTo>
                  <a:cubicBezTo>
                    <a:pt x="84" y="119"/>
                    <a:pt x="84" y="119"/>
                    <a:pt x="84" y="119"/>
                  </a:cubicBezTo>
                  <a:cubicBezTo>
                    <a:pt x="82" y="120"/>
                    <a:pt x="84" y="121"/>
                    <a:pt x="84" y="121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122"/>
                    <a:pt x="84" y="123"/>
                    <a:pt x="84" y="123"/>
                  </a:cubicBezTo>
                  <a:cubicBezTo>
                    <a:pt x="83" y="123"/>
                    <a:pt x="82" y="124"/>
                    <a:pt x="83" y="126"/>
                  </a:cubicBezTo>
                  <a:cubicBezTo>
                    <a:pt x="82" y="126"/>
                    <a:pt x="82" y="127"/>
                    <a:pt x="81" y="127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0" y="128"/>
                    <a:pt x="80" y="128"/>
                    <a:pt x="80" y="129"/>
                  </a:cubicBezTo>
                  <a:cubicBezTo>
                    <a:pt x="79" y="129"/>
                    <a:pt x="79" y="129"/>
                    <a:pt x="79" y="129"/>
                  </a:cubicBezTo>
                  <a:cubicBezTo>
                    <a:pt x="79" y="130"/>
                    <a:pt x="77" y="131"/>
                    <a:pt x="78" y="132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8" y="135"/>
                    <a:pt x="76" y="136"/>
                    <a:pt x="76" y="139"/>
                  </a:cubicBezTo>
                  <a:cubicBezTo>
                    <a:pt x="76" y="139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5" y="141"/>
                    <a:pt x="74" y="141"/>
                    <a:pt x="73" y="143"/>
                  </a:cubicBezTo>
                  <a:cubicBezTo>
                    <a:pt x="73" y="143"/>
                    <a:pt x="73" y="143"/>
                    <a:pt x="73" y="143"/>
                  </a:cubicBezTo>
                  <a:cubicBezTo>
                    <a:pt x="73" y="144"/>
                    <a:pt x="73" y="144"/>
                    <a:pt x="73" y="145"/>
                  </a:cubicBezTo>
                  <a:cubicBezTo>
                    <a:pt x="73" y="146"/>
                    <a:pt x="74" y="146"/>
                    <a:pt x="74" y="147"/>
                  </a:cubicBezTo>
                  <a:cubicBezTo>
                    <a:pt x="74" y="148"/>
                    <a:pt x="75" y="148"/>
                    <a:pt x="76" y="149"/>
                  </a:cubicBezTo>
                  <a:cubicBezTo>
                    <a:pt x="78" y="149"/>
                    <a:pt x="78" y="151"/>
                    <a:pt x="80" y="150"/>
                  </a:cubicBezTo>
                  <a:cubicBezTo>
                    <a:pt x="80" y="151"/>
                    <a:pt x="80" y="151"/>
                    <a:pt x="80" y="152"/>
                  </a:cubicBezTo>
                  <a:cubicBezTo>
                    <a:pt x="80" y="152"/>
                    <a:pt x="80" y="152"/>
                    <a:pt x="80" y="152"/>
                  </a:cubicBezTo>
                  <a:cubicBezTo>
                    <a:pt x="80" y="153"/>
                    <a:pt x="81" y="155"/>
                    <a:pt x="81" y="155"/>
                  </a:cubicBezTo>
                  <a:cubicBezTo>
                    <a:pt x="81" y="155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9"/>
                    <a:pt x="79" y="159"/>
                    <a:pt x="80" y="162"/>
                  </a:cubicBezTo>
                  <a:cubicBezTo>
                    <a:pt x="80" y="164"/>
                    <a:pt x="81" y="164"/>
                    <a:pt x="83" y="164"/>
                  </a:cubicBezTo>
                  <a:cubicBezTo>
                    <a:pt x="84" y="164"/>
                    <a:pt x="86" y="164"/>
                    <a:pt x="85" y="162"/>
                  </a:cubicBezTo>
                  <a:cubicBezTo>
                    <a:pt x="87" y="162"/>
                    <a:pt x="87" y="163"/>
                    <a:pt x="88" y="163"/>
                  </a:cubicBezTo>
                  <a:cubicBezTo>
                    <a:pt x="89" y="163"/>
                    <a:pt x="90" y="162"/>
                    <a:pt x="91" y="162"/>
                  </a:cubicBezTo>
                  <a:cubicBezTo>
                    <a:pt x="92" y="162"/>
                    <a:pt x="92" y="161"/>
                    <a:pt x="92" y="160"/>
                  </a:cubicBezTo>
                  <a:cubicBezTo>
                    <a:pt x="92" y="160"/>
                    <a:pt x="92" y="160"/>
                    <a:pt x="92" y="159"/>
                  </a:cubicBezTo>
                  <a:cubicBezTo>
                    <a:pt x="93" y="159"/>
                    <a:pt x="93" y="161"/>
                    <a:pt x="94" y="161"/>
                  </a:cubicBezTo>
                  <a:cubicBezTo>
                    <a:pt x="94" y="162"/>
                    <a:pt x="95" y="162"/>
                    <a:pt x="95" y="163"/>
                  </a:cubicBezTo>
                  <a:cubicBezTo>
                    <a:pt x="96" y="163"/>
                    <a:pt x="97" y="162"/>
                    <a:pt x="97" y="161"/>
                  </a:cubicBezTo>
                  <a:cubicBezTo>
                    <a:pt x="98" y="161"/>
                    <a:pt x="97" y="163"/>
                    <a:pt x="97" y="164"/>
                  </a:cubicBezTo>
                  <a:cubicBezTo>
                    <a:pt x="98" y="164"/>
                    <a:pt x="98" y="165"/>
                    <a:pt x="99" y="165"/>
                  </a:cubicBezTo>
                  <a:cubicBezTo>
                    <a:pt x="98" y="167"/>
                    <a:pt x="97" y="164"/>
                    <a:pt x="97" y="164"/>
                  </a:cubicBezTo>
                  <a:cubicBezTo>
                    <a:pt x="96" y="164"/>
                    <a:pt x="95" y="164"/>
                    <a:pt x="94" y="163"/>
                  </a:cubicBezTo>
                  <a:cubicBezTo>
                    <a:pt x="94" y="163"/>
                    <a:pt x="94" y="162"/>
                    <a:pt x="93" y="162"/>
                  </a:cubicBezTo>
                  <a:cubicBezTo>
                    <a:pt x="92" y="162"/>
                    <a:pt x="92" y="164"/>
                    <a:pt x="93" y="164"/>
                  </a:cubicBezTo>
                  <a:cubicBezTo>
                    <a:pt x="93" y="170"/>
                    <a:pt x="93" y="170"/>
                    <a:pt x="93" y="170"/>
                  </a:cubicBezTo>
                  <a:cubicBezTo>
                    <a:pt x="93" y="172"/>
                    <a:pt x="92" y="173"/>
                    <a:pt x="92" y="176"/>
                  </a:cubicBezTo>
                  <a:cubicBezTo>
                    <a:pt x="92" y="176"/>
                    <a:pt x="91" y="176"/>
                    <a:pt x="91" y="176"/>
                  </a:cubicBezTo>
                  <a:cubicBezTo>
                    <a:pt x="91" y="177"/>
                    <a:pt x="91" y="177"/>
                    <a:pt x="91" y="177"/>
                  </a:cubicBezTo>
                  <a:cubicBezTo>
                    <a:pt x="90" y="178"/>
                    <a:pt x="90" y="179"/>
                    <a:pt x="89" y="179"/>
                  </a:cubicBezTo>
                  <a:cubicBezTo>
                    <a:pt x="89" y="179"/>
                    <a:pt x="89" y="180"/>
                    <a:pt x="89" y="180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88" y="180"/>
                    <a:pt x="88" y="181"/>
                    <a:pt x="88" y="181"/>
                  </a:cubicBezTo>
                  <a:cubicBezTo>
                    <a:pt x="88" y="182"/>
                    <a:pt x="88" y="183"/>
                    <a:pt x="86" y="183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5" y="183"/>
                    <a:pt x="85" y="183"/>
                    <a:pt x="85" y="183"/>
                  </a:cubicBezTo>
                  <a:cubicBezTo>
                    <a:pt x="85" y="186"/>
                    <a:pt x="88" y="185"/>
                    <a:pt x="87" y="188"/>
                  </a:cubicBezTo>
                  <a:cubicBezTo>
                    <a:pt x="87" y="188"/>
                    <a:pt x="88" y="189"/>
                    <a:pt x="87" y="189"/>
                  </a:cubicBezTo>
                  <a:cubicBezTo>
                    <a:pt x="86" y="190"/>
                    <a:pt x="86" y="191"/>
                    <a:pt x="86" y="192"/>
                  </a:cubicBezTo>
                  <a:cubicBezTo>
                    <a:pt x="86" y="193"/>
                    <a:pt x="86" y="194"/>
                    <a:pt x="86" y="195"/>
                  </a:cubicBezTo>
                  <a:cubicBezTo>
                    <a:pt x="87" y="197"/>
                    <a:pt x="85" y="196"/>
                    <a:pt x="85" y="198"/>
                  </a:cubicBezTo>
                  <a:cubicBezTo>
                    <a:pt x="85" y="201"/>
                    <a:pt x="83" y="202"/>
                    <a:pt x="83" y="205"/>
                  </a:cubicBezTo>
                  <a:cubicBezTo>
                    <a:pt x="82" y="206"/>
                    <a:pt x="82" y="207"/>
                    <a:pt x="82" y="209"/>
                  </a:cubicBezTo>
                  <a:cubicBezTo>
                    <a:pt x="79" y="210"/>
                    <a:pt x="80" y="216"/>
                    <a:pt x="77" y="217"/>
                  </a:cubicBezTo>
                  <a:cubicBezTo>
                    <a:pt x="77" y="217"/>
                    <a:pt x="77" y="217"/>
                    <a:pt x="76" y="217"/>
                  </a:cubicBezTo>
                  <a:cubicBezTo>
                    <a:pt x="76" y="218"/>
                    <a:pt x="76" y="219"/>
                    <a:pt x="76" y="219"/>
                  </a:cubicBezTo>
                  <a:cubicBezTo>
                    <a:pt x="75" y="220"/>
                    <a:pt x="74" y="220"/>
                    <a:pt x="74" y="222"/>
                  </a:cubicBezTo>
                  <a:cubicBezTo>
                    <a:pt x="73" y="223"/>
                    <a:pt x="72" y="223"/>
                    <a:pt x="72" y="224"/>
                  </a:cubicBezTo>
                  <a:cubicBezTo>
                    <a:pt x="72" y="225"/>
                    <a:pt x="73" y="225"/>
                    <a:pt x="73" y="226"/>
                  </a:cubicBezTo>
                  <a:cubicBezTo>
                    <a:pt x="73" y="226"/>
                    <a:pt x="73" y="226"/>
                    <a:pt x="74" y="226"/>
                  </a:cubicBezTo>
                  <a:cubicBezTo>
                    <a:pt x="74" y="226"/>
                    <a:pt x="74" y="226"/>
                    <a:pt x="74" y="226"/>
                  </a:cubicBezTo>
                  <a:cubicBezTo>
                    <a:pt x="75" y="227"/>
                    <a:pt x="76" y="225"/>
                    <a:pt x="77" y="225"/>
                  </a:cubicBezTo>
                  <a:cubicBezTo>
                    <a:pt x="77" y="225"/>
                    <a:pt x="77" y="225"/>
                    <a:pt x="78" y="225"/>
                  </a:cubicBezTo>
                  <a:cubicBezTo>
                    <a:pt x="81" y="226"/>
                    <a:pt x="83" y="225"/>
                    <a:pt x="86" y="224"/>
                  </a:cubicBezTo>
                  <a:cubicBezTo>
                    <a:pt x="86" y="225"/>
                    <a:pt x="87" y="225"/>
                    <a:pt x="88" y="225"/>
                  </a:cubicBezTo>
                  <a:cubicBezTo>
                    <a:pt x="88" y="225"/>
                    <a:pt x="88" y="226"/>
                    <a:pt x="89" y="226"/>
                  </a:cubicBezTo>
                  <a:cubicBezTo>
                    <a:pt x="89" y="226"/>
                    <a:pt x="89" y="226"/>
                    <a:pt x="90" y="226"/>
                  </a:cubicBezTo>
                  <a:cubicBezTo>
                    <a:pt x="90" y="227"/>
                    <a:pt x="92" y="226"/>
                    <a:pt x="94" y="226"/>
                  </a:cubicBezTo>
                  <a:cubicBezTo>
                    <a:pt x="94" y="228"/>
                    <a:pt x="96" y="227"/>
                    <a:pt x="97" y="228"/>
                  </a:cubicBezTo>
                  <a:cubicBezTo>
                    <a:pt x="98" y="228"/>
                    <a:pt x="99" y="228"/>
                    <a:pt x="101" y="228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101" y="229"/>
                    <a:pt x="101" y="229"/>
                    <a:pt x="102" y="229"/>
                  </a:cubicBezTo>
                  <a:cubicBezTo>
                    <a:pt x="102" y="230"/>
                    <a:pt x="104" y="230"/>
                    <a:pt x="104" y="231"/>
                  </a:cubicBezTo>
                  <a:cubicBezTo>
                    <a:pt x="105" y="231"/>
                    <a:pt x="105" y="231"/>
                    <a:pt x="105" y="231"/>
                  </a:cubicBezTo>
                  <a:cubicBezTo>
                    <a:pt x="105" y="232"/>
                    <a:pt x="106" y="232"/>
                    <a:pt x="106" y="233"/>
                  </a:cubicBezTo>
                  <a:cubicBezTo>
                    <a:pt x="108" y="233"/>
                    <a:pt x="108" y="234"/>
                    <a:pt x="110" y="235"/>
                  </a:cubicBezTo>
                  <a:cubicBezTo>
                    <a:pt x="114" y="235"/>
                    <a:pt x="117" y="233"/>
                    <a:pt x="121" y="233"/>
                  </a:cubicBezTo>
                  <a:cubicBezTo>
                    <a:pt x="122" y="232"/>
                    <a:pt x="124" y="231"/>
                    <a:pt x="125" y="231"/>
                  </a:cubicBezTo>
                  <a:cubicBezTo>
                    <a:pt x="126" y="231"/>
                    <a:pt x="126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9" y="230"/>
                    <a:pt x="129" y="228"/>
                    <a:pt x="130" y="227"/>
                  </a:cubicBezTo>
                  <a:cubicBezTo>
                    <a:pt x="131" y="225"/>
                    <a:pt x="129" y="223"/>
                    <a:pt x="130" y="221"/>
                  </a:cubicBezTo>
                  <a:cubicBezTo>
                    <a:pt x="130" y="221"/>
                    <a:pt x="131" y="221"/>
                    <a:pt x="131" y="220"/>
                  </a:cubicBezTo>
                  <a:cubicBezTo>
                    <a:pt x="131" y="220"/>
                    <a:pt x="130" y="219"/>
                    <a:pt x="130" y="219"/>
                  </a:cubicBezTo>
                  <a:cubicBezTo>
                    <a:pt x="130" y="218"/>
                    <a:pt x="130" y="216"/>
                    <a:pt x="130" y="215"/>
                  </a:cubicBezTo>
                  <a:cubicBezTo>
                    <a:pt x="130" y="212"/>
                    <a:pt x="131" y="212"/>
                    <a:pt x="131" y="210"/>
                  </a:cubicBezTo>
                  <a:cubicBezTo>
                    <a:pt x="133" y="209"/>
                    <a:pt x="134" y="207"/>
                    <a:pt x="135" y="205"/>
                  </a:cubicBezTo>
                  <a:cubicBezTo>
                    <a:pt x="137" y="206"/>
                    <a:pt x="137" y="205"/>
                    <a:pt x="138" y="205"/>
                  </a:cubicBezTo>
                  <a:cubicBezTo>
                    <a:pt x="139" y="203"/>
                    <a:pt x="141" y="203"/>
                    <a:pt x="141" y="201"/>
                  </a:cubicBezTo>
                  <a:cubicBezTo>
                    <a:pt x="143" y="201"/>
                    <a:pt x="142" y="198"/>
                    <a:pt x="144" y="198"/>
                  </a:cubicBezTo>
                  <a:cubicBezTo>
                    <a:pt x="145" y="198"/>
                    <a:pt x="145" y="197"/>
                    <a:pt x="145" y="197"/>
                  </a:cubicBezTo>
                  <a:cubicBezTo>
                    <a:pt x="148" y="197"/>
                    <a:pt x="150" y="197"/>
                    <a:pt x="153" y="197"/>
                  </a:cubicBezTo>
                  <a:cubicBezTo>
                    <a:pt x="153" y="196"/>
                    <a:pt x="154" y="196"/>
                    <a:pt x="154" y="194"/>
                  </a:cubicBezTo>
                  <a:cubicBezTo>
                    <a:pt x="154" y="193"/>
                    <a:pt x="156" y="193"/>
                    <a:pt x="155" y="192"/>
                  </a:cubicBezTo>
                  <a:cubicBezTo>
                    <a:pt x="156" y="190"/>
                    <a:pt x="152" y="192"/>
                    <a:pt x="152" y="190"/>
                  </a:cubicBezTo>
                  <a:cubicBezTo>
                    <a:pt x="150" y="191"/>
                    <a:pt x="151" y="189"/>
                    <a:pt x="149" y="189"/>
                  </a:cubicBezTo>
                  <a:cubicBezTo>
                    <a:pt x="149" y="187"/>
                    <a:pt x="148" y="187"/>
                    <a:pt x="147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5"/>
                    <a:pt x="148" y="185"/>
                    <a:pt x="148" y="185"/>
                  </a:cubicBezTo>
                  <a:cubicBezTo>
                    <a:pt x="148" y="185"/>
                    <a:pt x="148" y="185"/>
                    <a:pt x="148" y="185"/>
                  </a:cubicBezTo>
                  <a:cubicBezTo>
                    <a:pt x="148" y="185"/>
                    <a:pt x="148" y="185"/>
                    <a:pt x="148" y="185"/>
                  </a:cubicBezTo>
                  <a:cubicBezTo>
                    <a:pt x="148" y="185"/>
                    <a:pt x="148" y="185"/>
                    <a:pt x="148" y="185"/>
                  </a:cubicBezTo>
                  <a:cubicBezTo>
                    <a:pt x="148" y="184"/>
                    <a:pt x="148" y="184"/>
                    <a:pt x="148" y="184"/>
                  </a:cubicBezTo>
                  <a:cubicBezTo>
                    <a:pt x="148" y="183"/>
                    <a:pt x="148" y="182"/>
                    <a:pt x="147" y="181"/>
                  </a:cubicBezTo>
                  <a:cubicBezTo>
                    <a:pt x="147" y="181"/>
                    <a:pt x="147" y="180"/>
                    <a:pt x="147" y="180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7" y="180"/>
                    <a:pt x="147" y="179"/>
                    <a:pt x="147" y="179"/>
                  </a:cubicBezTo>
                  <a:cubicBezTo>
                    <a:pt x="146" y="179"/>
                    <a:pt x="146" y="179"/>
                    <a:pt x="146" y="179"/>
                  </a:cubicBezTo>
                  <a:cubicBezTo>
                    <a:pt x="146" y="179"/>
                    <a:pt x="146" y="179"/>
                    <a:pt x="145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4" y="177"/>
                    <a:pt x="144" y="178"/>
                    <a:pt x="144" y="177"/>
                  </a:cubicBezTo>
                  <a:cubicBezTo>
                    <a:pt x="144" y="173"/>
                    <a:pt x="144" y="173"/>
                    <a:pt x="144" y="173"/>
                  </a:cubicBezTo>
                  <a:cubicBezTo>
                    <a:pt x="144" y="172"/>
                    <a:pt x="144" y="171"/>
                    <a:pt x="145" y="171"/>
                  </a:cubicBezTo>
                  <a:cubicBezTo>
                    <a:pt x="145" y="171"/>
                    <a:pt x="145" y="171"/>
                    <a:pt x="145" y="171"/>
                  </a:cubicBezTo>
                  <a:cubicBezTo>
                    <a:pt x="145" y="171"/>
                    <a:pt x="145" y="171"/>
                    <a:pt x="145" y="171"/>
                  </a:cubicBezTo>
                  <a:cubicBezTo>
                    <a:pt x="145" y="171"/>
                    <a:pt x="145" y="171"/>
                    <a:pt x="145" y="171"/>
                  </a:cubicBezTo>
                  <a:cubicBezTo>
                    <a:pt x="146" y="171"/>
                    <a:pt x="146" y="170"/>
                    <a:pt x="146" y="170"/>
                  </a:cubicBezTo>
                  <a:cubicBezTo>
                    <a:pt x="146" y="170"/>
                    <a:pt x="147" y="169"/>
                    <a:pt x="147" y="169"/>
                  </a:cubicBezTo>
                  <a:cubicBezTo>
                    <a:pt x="147" y="169"/>
                    <a:pt x="148" y="168"/>
                    <a:pt x="148" y="167"/>
                  </a:cubicBezTo>
                  <a:cubicBezTo>
                    <a:pt x="148" y="167"/>
                    <a:pt x="148" y="167"/>
                    <a:pt x="148" y="167"/>
                  </a:cubicBezTo>
                  <a:cubicBezTo>
                    <a:pt x="148" y="167"/>
                    <a:pt x="148" y="166"/>
                    <a:pt x="148" y="166"/>
                  </a:cubicBezTo>
                  <a:cubicBezTo>
                    <a:pt x="148" y="166"/>
                    <a:pt x="148" y="166"/>
                    <a:pt x="148" y="166"/>
                  </a:cubicBezTo>
                  <a:cubicBezTo>
                    <a:pt x="148" y="166"/>
                    <a:pt x="148" y="166"/>
                    <a:pt x="148" y="166"/>
                  </a:cubicBezTo>
                  <a:cubicBezTo>
                    <a:pt x="148" y="166"/>
                    <a:pt x="148" y="166"/>
                    <a:pt x="148" y="166"/>
                  </a:cubicBezTo>
                  <a:cubicBezTo>
                    <a:pt x="148" y="166"/>
                    <a:pt x="148" y="166"/>
                    <a:pt x="148" y="166"/>
                  </a:cubicBezTo>
                  <a:cubicBezTo>
                    <a:pt x="148" y="166"/>
                    <a:pt x="148" y="166"/>
                    <a:pt x="148" y="165"/>
                  </a:cubicBezTo>
                  <a:cubicBezTo>
                    <a:pt x="148" y="165"/>
                    <a:pt x="148" y="165"/>
                    <a:pt x="148" y="165"/>
                  </a:cubicBezTo>
                  <a:cubicBezTo>
                    <a:pt x="148" y="165"/>
                    <a:pt x="148" y="165"/>
                    <a:pt x="148" y="165"/>
                  </a:cubicBezTo>
                  <a:cubicBezTo>
                    <a:pt x="149" y="165"/>
                    <a:pt x="149" y="165"/>
                    <a:pt x="149" y="165"/>
                  </a:cubicBezTo>
                  <a:cubicBezTo>
                    <a:pt x="149" y="165"/>
                    <a:pt x="149" y="165"/>
                    <a:pt x="149" y="165"/>
                  </a:cubicBezTo>
                  <a:cubicBezTo>
                    <a:pt x="148" y="165"/>
                    <a:pt x="148" y="164"/>
                    <a:pt x="148" y="163"/>
                  </a:cubicBezTo>
                  <a:cubicBezTo>
                    <a:pt x="149" y="163"/>
                    <a:pt x="150" y="163"/>
                    <a:pt x="150" y="162"/>
                  </a:cubicBezTo>
                  <a:cubicBezTo>
                    <a:pt x="151" y="163"/>
                    <a:pt x="152" y="161"/>
                    <a:pt x="153" y="161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4" y="161"/>
                    <a:pt x="154" y="161"/>
                    <a:pt x="154" y="160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5" y="160"/>
                    <a:pt x="156" y="160"/>
                    <a:pt x="156" y="160"/>
                  </a:cubicBezTo>
                  <a:cubicBezTo>
                    <a:pt x="156" y="160"/>
                    <a:pt x="157" y="160"/>
                    <a:pt x="157" y="160"/>
                  </a:cubicBezTo>
                  <a:cubicBezTo>
                    <a:pt x="157" y="160"/>
                    <a:pt x="157" y="160"/>
                    <a:pt x="158" y="160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9"/>
                    <a:pt x="159" y="159"/>
                    <a:pt x="159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60" y="158"/>
                    <a:pt x="161" y="157"/>
                    <a:pt x="162" y="157"/>
                  </a:cubicBezTo>
                  <a:cubicBezTo>
                    <a:pt x="162" y="156"/>
                    <a:pt x="163" y="156"/>
                    <a:pt x="163" y="155"/>
                  </a:cubicBezTo>
                  <a:cubicBezTo>
                    <a:pt x="163" y="155"/>
                    <a:pt x="164" y="155"/>
                    <a:pt x="164" y="155"/>
                  </a:cubicBezTo>
                  <a:cubicBezTo>
                    <a:pt x="164" y="155"/>
                    <a:pt x="164" y="155"/>
                    <a:pt x="164" y="155"/>
                  </a:cubicBezTo>
                  <a:cubicBezTo>
                    <a:pt x="164" y="155"/>
                    <a:pt x="164" y="155"/>
                    <a:pt x="164" y="155"/>
                  </a:cubicBezTo>
                  <a:cubicBezTo>
                    <a:pt x="164" y="155"/>
                    <a:pt x="165" y="153"/>
                    <a:pt x="166" y="153"/>
                  </a:cubicBezTo>
                  <a:cubicBezTo>
                    <a:pt x="165" y="152"/>
                    <a:pt x="164" y="154"/>
                    <a:pt x="165" y="152"/>
                  </a:cubicBezTo>
                  <a:cubicBezTo>
                    <a:pt x="165" y="152"/>
                    <a:pt x="165" y="152"/>
                    <a:pt x="165" y="152"/>
                  </a:cubicBezTo>
                  <a:cubicBezTo>
                    <a:pt x="165" y="152"/>
                    <a:pt x="165" y="152"/>
                    <a:pt x="164" y="152"/>
                  </a:cubicBezTo>
                  <a:cubicBezTo>
                    <a:pt x="164" y="152"/>
                    <a:pt x="164" y="152"/>
                    <a:pt x="164" y="151"/>
                  </a:cubicBezTo>
                  <a:cubicBezTo>
                    <a:pt x="164" y="150"/>
                    <a:pt x="164" y="148"/>
                    <a:pt x="162" y="148"/>
                  </a:cubicBezTo>
                  <a:cubicBezTo>
                    <a:pt x="162" y="148"/>
                    <a:pt x="162" y="148"/>
                    <a:pt x="162" y="148"/>
                  </a:cubicBezTo>
                  <a:cubicBezTo>
                    <a:pt x="161" y="148"/>
                    <a:pt x="161" y="148"/>
                    <a:pt x="160" y="148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0" y="147"/>
                    <a:pt x="159" y="147"/>
                    <a:pt x="159" y="147"/>
                  </a:cubicBezTo>
                  <a:cubicBezTo>
                    <a:pt x="159" y="145"/>
                    <a:pt x="158" y="145"/>
                    <a:pt x="157" y="144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57" y="144"/>
                    <a:pt x="157" y="144"/>
                    <a:pt x="157" y="144"/>
                  </a:cubicBezTo>
                  <a:cubicBezTo>
                    <a:pt x="157" y="144"/>
                    <a:pt x="156" y="144"/>
                    <a:pt x="156" y="144"/>
                  </a:cubicBezTo>
                  <a:cubicBezTo>
                    <a:pt x="156" y="144"/>
                    <a:pt x="156" y="144"/>
                    <a:pt x="156" y="144"/>
                  </a:cubicBezTo>
                  <a:cubicBezTo>
                    <a:pt x="156" y="144"/>
                    <a:pt x="156" y="143"/>
                    <a:pt x="156" y="143"/>
                  </a:cubicBezTo>
                  <a:cubicBezTo>
                    <a:pt x="156" y="143"/>
                    <a:pt x="156" y="143"/>
                    <a:pt x="156" y="143"/>
                  </a:cubicBezTo>
                  <a:cubicBezTo>
                    <a:pt x="156" y="143"/>
                    <a:pt x="156" y="143"/>
                    <a:pt x="157" y="143"/>
                  </a:cubicBezTo>
                  <a:cubicBezTo>
                    <a:pt x="156" y="141"/>
                    <a:pt x="157" y="140"/>
                    <a:pt x="157" y="139"/>
                  </a:cubicBezTo>
                  <a:cubicBezTo>
                    <a:pt x="156" y="139"/>
                    <a:pt x="156" y="138"/>
                    <a:pt x="156" y="136"/>
                  </a:cubicBezTo>
                  <a:cubicBezTo>
                    <a:pt x="155" y="133"/>
                    <a:pt x="157" y="133"/>
                    <a:pt x="157" y="131"/>
                  </a:cubicBezTo>
                  <a:cubicBezTo>
                    <a:pt x="156" y="131"/>
                    <a:pt x="156" y="130"/>
                    <a:pt x="156" y="130"/>
                  </a:cubicBezTo>
                  <a:cubicBezTo>
                    <a:pt x="155" y="128"/>
                    <a:pt x="153" y="128"/>
                    <a:pt x="152" y="126"/>
                  </a:cubicBezTo>
                  <a:cubicBezTo>
                    <a:pt x="152" y="125"/>
                    <a:pt x="151" y="125"/>
                    <a:pt x="151" y="124"/>
                  </a:cubicBezTo>
                  <a:cubicBezTo>
                    <a:pt x="151" y="122"/>
                    <a:pt x="151" y="122"/>
                    <a:pt x="151" y="122"/>
                  </a:cubicBezTo>
                  <a:cubicBezTo>
                    <a:pt x="151" y="122"/>
                    <a:pt x="151" y="122"/>
                    <a:pt x="151" y="122"/>
                  </a:cubicBezTo>
                  <a:cubicBezTo>
                    <a:pt x="151" y="122"/>
                    <a:pt x="151" y="122"/>
                    <a:pt x="151" y="121"/>
                  </a:cubicBezTo>
                  <a:cubicBezTo>
                    <a:pt x="152" y="120"/>
                    <a:pt x="154" y="120"/>
                    <a:pt x="155" y="120"/>
                  </a:cubicBezTo>
                  <a:cubicBezTo>
                    <a:pt x="156" y="121"/>
                    <a:pt x="157" y="121"/>
                    <a:pt x="159" y="121"/>
                  </a:cubicBezTo>
                  <a:cubicBezTo>
                    <a:pt x="160" y="121"/>
                    <a:pt x="162" y="122"/>
                    <a:pt x="163" y="122"/>
                  </a:cubicBezTo>
                  <a:cubicBezTo>
                    <a:pt x="165" y="122"/>
                    <a:pt x="166" y="122"/>
                    <a:pt x="167" y="122"/>
                  </a:cubicBezTo>
                  <a:cubicBezTo>
                    <a:pt x="168" y="122"/>
                    <a:pt x="169" y="121"/>
                    <a:pt x="169" y="121"/>
                  </a:cubicBezTo>
                  <a:cubicBezTo>
                    <a:pt x="169" y="120"/>
                    <a:pt x="169" y="120"/>
                    <a:pt x="170" y="119"/>
                  </a:cubicBezTo>
                  <a:cubicBezTo>
                    <a:pt x="170" y="119"/>
                    <a:pt x="170" y="119"/>
                    <a:pt x="170" y="119"/>
                  </a:cubicBezTo>
                  <a:cubicBezTo>
                    <a:pt x="170" y="119"/>
                    <a:pt x="170" y="119"/>
                    <a:pt x="170" y="119"/>
                  </a:cubicBezTo>
                  <a:cubicBezTo>
                    <a:pt x="170" y="119"/>
                    <a:pt x="170" y="119"/>
                    <a:pt x="170" y="119"/>
                  </a:cubicBezTo>
                  <a:cubicBezTo>
                    <a:pt x="170" y="119"/>
                    <a:pt x="170" y="119"/>
                    <a:pt x="170" y="119"/>
                  </a:cubicBezTo>
                  <a:cubicBezTo>
                    <a:pt x="170" y="118"/>
                    <a:pt x="170" y="118"/>
                    <a:pt x="170" y="118"/>
                  </a:cubicBezTo>
                  <a:cubicBezTo>
                    <a:pt x="170" y="118"/>
                    <a:pt x="170" y="119"/>
                    <a:pt x="170" y="118"/>
                  </a:cubicBezTo>
                  <a:cubicBezTo>
                    <a:pt x="171" y="118"/>
                    <a:pt x="170" y="118"/>
                    <a:pt x="170" y="118"/>
                  </a:cubicBezTo>
                  <a:cubicBezTo>
                    <a:pt x="171" y="118"/>
                    <a:pt x="171" y="118"/>
                    <a:pt x="171" y="118"/>
                  </a:cubicBezTo>
                  <a:cubicBezTo>
                    <a:pt x="172" y="117"/>
                    <a:pt x="173" y="116"/>
                    <a:pt x="173" y="114"/>
                  </a:cubicBezTo>
                  <a:cubicBezTo>
                    <a:pt x="174" y="114"/>
                    <a:pt x="175" y="114"/>
                    <a:pt x="175" y="114"/>
                  </a:cubicBezTo>
                  <a:cubicBezTo>
                    <a:pt x="176" y="112"/>
                    <a:pt x="176" y="111"/>
                    <a:pt x="177" y="111"/>
                  </a:cubicBezTo>
                  <a:cubicBezTo>
                    <a:pt x="177" y="109"/>
                    <a:pt x="176" y="109"/>
                    <a:pt x="177" y="107"/>
                  </a:cubicBezTo>
                  <a:cubicBezTo>
                    <a:pt x="176" y="107"/>
                    <a:pt x="176" y="105"/>
                    <a:pt x="175" y="104"/>
                  </a:cubicBezTo>
                  <a:cubicBezTo>
                    <a:pt x="175" y="103"/>
                    <a:pt x="175" y="103"/>
                    <a:pt x="175" y="102"/>
                  </a:cubicBezTo>
                  <a:cubicBezTo>
                    <a:pt x="175" y="100"/>
                    <a:pt x="176" y="99"/>
                    <a:pt x="177" y="98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8" y="96"/>
                    <a:pt x="181" y="95"/>
                    <a:pt x="181" y="97"/>
                  </a:cubicBezTo>
                  <a:cubicBezTo>
                    <a:pt x="181" y="97"/>
                    <a:pt x="182" y="97"/>
                    <a:pt x="182" y="98"/>
                  </a:cubicBezTo>
                  <a:cubicBezTo>
                    <a:pt x="182" y="97"/>
                    <a:pt x="183" y="97"/>
                    <a:pt x="183" y="97"/>
                  </a:cubicBezTo>
                  <a:cubicBezTo>
                    <a:pt x="183" y="97"/>
                    <a:pt x="183" y="97"/>
                    <a:pt x="183" y="97"/>
                  </a:cubicBezTo>
                  <a:cubicBezTo>
                    <a:pt x="183" y="97"/>
                    <a:pt x="183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6"/>
                    <a:pt x="185" y="96"/>
                    <a:pt x="185" y="96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6" y="95"/>
                    <a:pt x="186" y="93"/>
                    <a:pt x="185" y="93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5" y="92"/>
                    <a:pt x="184" y="91"/>
                    <a:pt x="184" y="91"/>
                  </a:cubicBezTo>
                  <a:cubicBezTo>
                    <a:pt x="184" y="91"/>
                    <a:pt x="185" y="91"/>
                    <a:pt x="185" y="91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6" y="89"/>
                    <a:pt x="186" y="88"/>
                    <a:pt x="186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6" y="86"/>
                    <a:pt x="186" y="85"/>
                  </a:cubicBezTo>
                  <a:cubicBezTo>
                    <a:pt x="186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7" y="84"/>
                    <a:pt x="187" y="84"/>
                    <a:pt x="187" y="83"/>
                  </a:cubicBezTo>
                  <a:cubicBezTo>
                    <a:pt x="187" y="83"/>
                    <a:pt x="187" y="83"/>
                    <a:pt x="187" y="83"/>
                  </a:cubicBezTo>
                  <a:cubicBezTo>
                    <a:pt x="188" y="82"/>
                    <a:pt x="188" y="81"/>
                    <a:pt x="188" y="79"/>
                  </a:cubicBezTo>
                  <a:cubicBezTo>
                    <a:pt x="188" y="79"/>
                    <a:pt x="188" y="79"/>
                    <a:pt x="188" y="79"/>
                  </a:cubicBezTo>
                  <a:cubicBezTo>
                    <a:pt x="188" y="79"/>
                    <a:pt x="188" y="79"/>
                    <a:pt x="188" y="79"/>
                  </a:cubicBezTo>
                  <a:cubicBezTo>
                    <a:pt x="188" y="79"/>
                    <a:pt x="188" y="79"/>
                    <a:pt x="188" y="78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78"/>
                    <a:pt x="188" y="77"/>
                  </a:cubicBezTo>
                  <a:cubicBezTo>
                    <a:pt x="188" y="77"/>
                    <a:pt x="188" y="77"/>
                    <a:pt x="188" y="77"/>
                  </a:cubicBezTo>
                  <a:cubicBezTo>
                    <a:pt x="188" y="77"/>
                    <a:pt x="188" y="77"/>
                    <a:pt x="188" y="77"/>
                  </a:cubicBezTo>
                  <a:cubicBezTo>
                    <a:pt x="188" y="77"/>
                    <a:pt x="188" y="77"/>
                    <a:pt x="188" y="77"/>
                  </a:cubicBezTo>
                  <a:cubicBezTo>
                    <a:pt x="189" y="76"/>
                    <a:pt x="188" y="74"/>
                    <a:pt x="189" y="73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1"/>
                    <a:pt x="190" y="71"/>
                    <a:pt x="190" y="71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89" y="70"/>
                    <a:pt x="189" y="69"/>
                    <a:pt x="188" y="69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88" y="68"/>
                    <a:pt x="188" y="67"/>
                    <a:pt x="188" y="66"/>
                  </a:cubicBezTo>
                  <a:cubicBezTo>
                    <a:pt x="188" y="66"/>
                    <a:pt x="188" y="66"/>
                    <a:pt x="188" y="66"/>
                  </a:cubicBezTo>
                  <a:cubicBezTo>
                    <a:pt x="188" y="66"/>
                    <a:pt x="188" y="65"/>
                    <a:pt x="188" y="65"/>
                  </a:cubicBezTo>
                  <a:cubicBezTo>
                    <a:pt x="188" y="65"/>
                    <a:pt x="188" y="65"/>
                    <a:pt x="188" y="65"/>
                  </a:cubicBezTo>
                  <a:cubicBezTo>
                    <a:pt x="189" y="65"/>
                    <a:pt x="189" y="65"/>
                    <a:pt x="189" y="65"/>
                  </a:cubicBezTo>
                  <a:cubicBezTo>
                    <a:pt x="189" y="65"/>
                    <a:pt x="189" y="65"/>
                    <a:pt x="189" y="65"/>
                  </a:cubicBezTo>
                  <a:cubicBezTo>
                    <a:pt x="189" y="65"/>
                    <a:pt x="190" y="65"/>
                    <a:pt x="190" y="65"/>
                  </a:cubicBezTo>
                  <a:cubicBezTo>
                    <a:pt x="191" y="65"/>
                    <a:pt x="191" y="65"/>
                    <a:pt x="191" y="65"/>
                  </a:cubicBezTo>
                  <a:cubicBezTo>
                    <a:pt x="192" y="66"/>
                    <a:pt x="193" y="64"/>
                    <a:pt x="194" y="63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94" y="63"/>
                    <a:pt x="194" y="62"/>
                    <a:pt x="194" y="62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4" y="61"/>
                    <a:pt x="195" y="61"/>
                    <a:pt x="195" y="61"/>
                  </a:cubicBezTo>
                  <a:cubicBezTo>
                    <a:pt x="195" y="60"/>
                    <a:pt x="195" y="60"/>
                    <a:pt x="195" y="60"/>
                  </a:cubicBezTo>
                  <a:cubicBezTo>
                    <a:pt x="195" y="60"/>
                    <a:pt x="195" y="60"/>
                    <a:pt x="195" y="60"/>
                  </a:cubicBezTo>
                  <a:cubicBezTo>
                    <a:pt x="195" y="60"/>
                    <a:pt x="196" y="60"/>
                    <a:pt x="196" y="60"/>
                  </a:cubicBezTo>
                  <a:cubicBezTo>
                    <a:pt x="197" y="59"/>
                    <a:pt x="197" y="58"/>
                    <a:pt x="198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00" y="57"/>
                    <a:pt x="200" y="57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202" y="56"/>
                    <a:pt x="202" y="56"/>
                    <a:pt x="202" y="56"/>
                  </a:cubicBezTo>
                  <a:cubicBezTo>
                    <a:pt x="202" y="56"/>
                    <a:pt x="202" y="56"/>
                    <a:pt x="203" y="56"/>
                  </a:cubicBezTo>
                  <a:cubicBezTo>
                    <a:pt x="203" y="56"/>
                    <a:pt x="203" y="56"/>
                    <a:pt x="203" y="56"/>
                  </a:cubicBezTo>
                  <a:cubicBezTo>
                    <a:pt x="203" y="56"/>
                    <a:pt x="203" y="56"/>
                    <a:pt x="204" y="56"/>
                  </a:cubicBezTo>
                  <a:cubicBezTo>
                    <a:pt x="204" y="56"/>
                    <a:pt x="204" y="56"/>
                    <a:pt x="204" y="56"/>
                  </a:cubicBezTo>
                  <a:cubicBezTo>
                    <a:pt x="204" y="56"/>
                    <a:pt x="204" y="56"/>
                    <a:pt x="205" y="56"/>
                  </a:cubicBezTo>
                  <a:cubicBezTo>
                    <a:pt x="205" y="56"/>
                    <a:pt x="205" y="56"/>
                    <a:pt x="205" y="55"/>
                  </a:cubicBezTo>
                  <a:cubicBezTo>
                    <a:pt x="205" y="55"/>
                    <a:pt x="205" y="55"/>
                    <a:pt x="206" y="55"/>
                  </a:cubicBezTo>
                  <a:cubicBezTo>
                    <a:pt x="206" y="55"/>
                    <a:pt x="206" y="55"/>
                    <a:pt x="206" y="55"/>
                  </a:cubicBezTo>
                  <a:cubicBezTo>
                    <a:pt x="206" y="55"/>
                    <a:pt x="206" y="55"/>
                    <a:pt x="206" y="55"/>
                  </a:cubicBezTo>
                  <a:cubicBezTo>
                    <a:pt x="207" y="55"/>
                    <a:pt x="207" y="54"/>
                    <a:pt x="207" y="54"/>
                  </a:cubicBezTo>
                  <a:cubicBezTo>
                    <a:pt x="209" y="53"/>
                    <a:pt x="211" y="51"/>
                    <a:pt x="212" y="49"/>
                  </a:cubicBezTo>
                  <a:cubicBezTo>
                    <a:pt x="214" y="49"/>
                    <a:pt x="214" y="48"/>
                    <a:pt x="215" y="47"/>
                  </a:cubicBezTo>
                  <a:cubicBezTo>
                    <a:pt x="215" y="46"/>
                    <a:pt x="217" y="47"/>
                    <a:pt x="217" y="45"/>
                  </a:cubicBezTo>
                  <a:cubicBezTo>
                    <a:pt x="218" y="42"/>
                    <a:pt x="215" y="41"/>
                    <a:pt x="214" y="39"/>
                  </a:cubicBezTo>
                  <a:close/>
                  <a:moveTo>
                    <a:pt x="186" y="65"/>
                  </a:moveTo>
                  <a:cubicBezTo>
                    <a:pt x="186" y="65"/>
                    <a:pt x="186" y="65"/>
                    <a:pt x="187" y="65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7" y="65"/>
                    <a:pt x="186" y="65"/>
                    <a:pt x="186" y="65"/>
                  </a:cubicBezTo>
                  <a:close/>
                  <a:moveTo>
                    <a:pt x="37" y="222"/>
                  </a:moveTo>
                  <a:cubicBezTo>
                    <a:pt x="37" y="220"/>
                    <a:pt x="35" y="220"/>
                    <a:pt x="35" y="219"/>
                  </a:cubicBezTo>
                  <a:cubicBezTo>
                    <a:pt x="32" y="219"/>
                    <a:pt x="32" y="218"/>
                    <a:pt x="30" y="218"/>
                  </a:cubicBezTo>
                  <a:cubicBezTo>
                    <a:pt x="28" y="218"/>
                    <a:pt x="29" y="220"/>
                    <a:pt x="27" y="219"/>
                  </a:cubicBezTo>
                  <a:cubicBezTo>
                    <a:pt x="26" y="219"/>
                    <a:pt x="26" y="219"/>
                    <a:pt x="26" y="219"/>
                  </a:cubicBezTo>
                  <a:cubicBezTo>
                    <a:pt x="26" y="218"/>
                    <a:pt x="24" y="218"/>
                    <a:pt x="24" y="217"/>
                  </a:cubicBezTo>
                  <a:cubicBezTo>
                    <a:pt x="24" y="217"/>
                    <a:pt x="23" y="217"/>
                    <a:pt x="23" y="217"/>
                  </a:cubicBezTo>
                  <a:cubicBezTo>
                    <a:pt x="23" y="217"/>
                    <a:pt x="23" y="217"/>
                    <a:pt x="22" y="217"/>
                  </a:cubicBezTo>
                  <a:cubicBezTo>
                    <a:pt x="20" y="218"/>
                    <a:pt x="19" y="219"/>
                    <a:pt x="19" y="223"/>
                  </a:cubicBezTo>
                  <a:cubicBezTo>
                    <a:pt x="21" y="224"/>
                    <a:pt x="23" y="225"/>
                    <a:pt x="25" y="226"/>
                  </a:cubicBezTo>
                  <a:cubicBezTo>
                    <a:pt x="27" y="227"/>
                    <a:pt x="29" y="228"/>
                    <a:pt x="31" y="228"/>
                  </a:cubicBezTo>
                  <a:cubicBezTo>
                    <a:pt x="33" y="228"/>
                    <a:pt x="34" y="228"/>
                    <a:pt x="36" y="228"/>
                  </a:cubicBezTo>
                  <a:cubicBezTo>
                    <a:pt x="36" y="228"/>
                    <a:pt x="37" y="228"/>
                    <a:pt x="37" y="227"/>
                  </a:cubicBezTo>
                  <a:cubicBezTo>
                    <a:pt x="38" y="227"/>
                    <a:pt x="38" y="226"/>
                    <a:pt x="39" y="226"/>
                  </a:cubicBezTo>
                  <a:cubicBezTo>
                    <a:pt x="39" y="225"/>
                    <a:pt x="39" y="224"/>
                    <a:pt x="40" y="224"/>
                  </a:cubicBezTo>
                  <a:cubicBezTo>
                    <a:pt x="40" y="224"/>
                    <a:pt x="42" y="224"/>
                    <a:pt x="42" y="223"/>
                  </a:cubicBezTo>
                  <a:cubicBezTo>
                    <a:pt x="39" y="223"/>
                    <a:pt x="39" y="222"/>
                    <a:pt x="37" y="222"/>
                  </a:cubicBezTo>
                  <a:close/>
                  <a:moveTo>
                    <a:pt x="2" y="244"/>
                  </a:moveTo>
                  <a:cubicBezTo>
                    <a:pt x="2" y="245"/>
                    <a:pt x="3" y="246"/>
                    <a:pt x="3" y="247"/>
                  </a:cubicBezTo>
                  <a:cubicBezTo>
                    <a:pt x="3" y="247"/>
                    <a:pt x="3" y="247"/>
                    <a:pt x="4" y="247"/>
                  </a:cubicBezTo>
                  <a:cubicBezTo>
                    <a:pt x="4" y="247"/>
                    <a:pt x="4" y="247"/>
                    <a:pt x="4" y="247"/>
                  </a:cubicBezTo>
                  <a:cubicBezTo>
                    <a:pt x="4" y="247"/>
                    <a:pt x="4" y="246"/>
                    <a:pt x="4" y="246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5" y="245"/>
                    <a:pt x="5" y="244"/>
                    <a:pt x="5" y="244"/>
                  </a:cubicBezTo>
                  <a:cubicBezTo>
                    <a:pt x="4" y="244"/>
                    <a:pt x="2" y="243"/>
                    <a:pt x="2" y="244"/>
                  </a:cubicBezTo>
                  <a:close/>
                  <a:moveTo>
                    <a:pt x="3" y="250"/>
                  </a:moveTo>
                  <a:cubicBezTo>
                    <a:pt x="3" y="250"/>
                    <a:pt x="3" y="250"/>
                    <a:pt x="3" y="250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250"/>
                    <a:pt x="4" y="249"/>
                    <a:pt x="4" y="249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3" y="249"/>
                    <a:pt x="3" y="249"/>
                    <a:pt x="2" y="249"/>
                  </a:cubicBezTo>
                  <a:cubicBezTo>
                    <a:pt x="2" y="249"/>
                    <a:pt x="2" y="249"/>
                    <a:pt x="1" y="249"/>
                  </a:cubicBezTo>
                  <a:cubicBezTo>
                    <a:pt x="1" y="249"/>
                    <a:pt x="0" y="249"/>
                    <a:pt x="0" y="250"/>
                  </a:cubicBezTo>
                  <a:cubicBezTo>
                    <a:pt x="0" y="250"/>
                    <a:pt x="0" y="251"/>
                    <a:pt x="0" y="252"/>
                  </a:cubicBezTo>
                  <a:cubicBezTo>
                    <a:pt x="0" y="252"/>
                    <a:pt x="1" y="252"/>
                    <a:pt x="0" y="253"/>
                  </a:cubicBezTo>
                  <a:cubicBezTo>
                    <a:pt x="1" y="253"/>
                    <a:pt x="1" y="253"/>
                    <a:pt x="1" y="253"/>
                  </a:cubicBezTo>
                  <a:cubicBezTo>
                    <a:pt x="2" y="253"/>
                    <a:pt x="3" y="254"/>
                    <a:pt x="4" y="253"/>
                  </a:cubicBezTo>
                  <a:cubicBezTo>
                    <a:pt x="5" y="252"/>
                    <a:pt x="3" y="251"/>
                    <a:pt x="3" y="251"/>
                  </a:cubicBezTo>
                  <a:cubicBezTo>
                    <a:pt x="3" y="251"/>
                    <a:pt x="3" y="251"/>
                    <a:pt x="3" y="250"/>
                  </a:cubicBezTo>
                  <a:close/>
                  <a:moveTo>
                    <a:pt x="48" y="271"/>
                  </a:moveTo>
                  <a:cubicBezTo>
                    <a:pt x="48" y="270"/>
                    <a:pt x="47" y="270"/>
                    <a:pt x="46" y="270"/>
                  </a:cubicBezTo>
                  <a:cubicBezTo>
                    <a:pt x="46" y="270"/>
                    <a:pt x="46" y="270"/>
                    <a:pt x="46" y="270"/>
                  </a:cubicBezTo>
                  <a:cubicBezTo>
                    <a:pt x="46" y="271"/>
                    <a:pt x="46" y="271"/>
                    <a:pt x="46" y="271"/>
                  </a:cubicBezTo>
                  <a:cubicBezTo>
                    <a:pt x="46" y="271"/>
                    <a:pt x="45" y="271"/>
                    <a:pt x="45" y="271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4" y="271"/>
                    <a:pt x="43" y="270"/>
                    <a:pt x="43" y="272"/>
                  </a:cubicBezTo>
                  <a:cubicBezTo>
                    <a:pt x="43" y="272"/>
                    <a:pt x="44" y="272"/>
                    <a:pt x="44" y="272"/>
                  </a:cubicBezTo>
                  <a:cubicBezTo>
                    <a:pt x="44" y="272"/>
                    <a:pt x="44" y="272"/>
                    <a:pt x="44" y="272"/>
                  </a:cubicBezTo>
                  <a:cubicBezTo>
                    <a:pt x="45" y="273"/>
                    <a:pt x="46" y="274"/>
                    <a:pt x="47" y="274"/>
                  </a:cubicBezTo>
                  <a:cubicBezTo>
                    <a:pt x="47" y="273"/>
                    <a:pt x="49" y="272"/>
                    <a:pt x="48" y="271"/>
                  </a:cubicBezTo>
                  <a:cubicBezTo>
                    <a:pt x="48" y="271"/>
                    <a:pt x="48" y="271"/>
                    <a:pt x="48" y="271"/>
                  </a:cubicBezTo>
                  <a:close/>
                  <a:moveTo>
                    <a:pt x="60" y="262"/>
                  </a:moveTo>
                  <a:cubicBezTo>
                    <a:pt x="60" y="261"/>
                    <a:pt x="60" y="261"/>
                    <a:pt x="60" y="260"/>
                  </a:cubicBezTo>
                  <a:cubicBezTo>
                    <a:pt x="59" y="260"/>
                    <a:pt x="57" y="260"/>
                    <a:pt x="57" y="261"/>
                  </a:cubicBezTo>
                  <a:cubicBezTo>
                    <a:pt x="59" y="260"/>
                    <a:pt x="57" y="263"/>
                    <a:pt x="60" y="262"/>
                  </a:cubicBezTo>
                  <a:close/>
                  <a:moveTo>
                    <a:pt x="49" y="272"/>
                  </a:moveTo>
                  <a:cubicBezTo>
                    <a:pt x="49" y="273"/>
                    <a:pt x="49" y="274"/>
                    <a:pt x="49" y="274"/>
                  </a:cubicBezTo>
                  <a:cubicBezTo>
                    <a:pt x="50" y="275"/>
                    <a:pt x="52" y="274"/>
                    <a:pt x="52" y="275"/>
                  </a:cubicBezTo>
                  <a:cubicBezTo>
                    <a:pt x="53" y="275"/>
                    <a:pt x="54" y="275"/>
                    <a:pt x="55" y="275"/>
                  </a:cubicBezTo>
                  <a:cubicBezTo>
                    <a:pt x="56" y="275"/>
                    <a:pt x="57" y="275"/>
                    <a:pt x="57" y="274"/>
                  </a:cubicBezTo>
                  <a:cubicBezTo>
                    <a:pt x="54" y="274"/>
                    <a:pt x="51" y="271"/>
                    <a:pt x="49" y="272"/>
                  </a:cubicBezTo>
                  <a:close/>
                  <a:moveTo>
                    <a:pt x="111" y="287"/>
                  </a:moveTo>
                  <a:cubicBezTo>
                    <a:pt x="110" y="286"/>
                    <a:pt x="109" y="286"/>
                    <a:pt x="107" y="286"/>
                  </a:cubicBezTo>
                  <a:cubicBezTo>
                    <a:pt x="105" y="286"/>
                    <a:pt x="106" y="288"/>
                    <a:pt x="104" y="288"/>
                  </a:cubicBezTo>
                  <a:cubicBezTo>
                    <a:pt x="104" y="287"/>
                    <a:pt x="104" y="287"/>
                    <a:pt x="103" y="287"/>
                  </a:cubicBezTo>
                  <a:cubicBezTo>
                    <a:pt x="103" y="287"/>
                    <a:pt x="103" y="287"/>
                    <a:pt x="103" y="287"/>
                  </a:cubicBezTo>
                  <a:cubicBezTo>
                    <a:pt x="102" y="286"/>
                    <a:pt x="100" y="288"/>
                    <a:pt x="100" y="286"/>
                  </a:cubicBezTo>
                  <a:cubicBezTo>
                    <a:pt x="100" y="286"/>
                    <a:pt x="100" y="286"/>
                    <a:pt x="99" y="286"/>
                  </a:cubicBezTo>
                  <a:cubicBezTo>
                    <a:pt x="99" y="286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99" y="286"/>
                    <a:pt x="95" y="286"/>
                    <a:pt x="97" y="288"/>
                  </a:cubicBezTo>
                  <a:cubicBezTo>
                    <a:pt x="97" y="288"/>
                    <a:pt x="97" y="289"/>
                    <a:pt x="97" y="289"/>
                  </a:cubicBezTo>
                  <a:cubicBezTo>
                    <a:pt x="98" y="289"/>
                    <a:pt x="98" y="290"/>
                    <a:pt x="99" y="290"/>
                  </a:cubicBezTo>
                  <a:cubicBezTo>
                    <a:pt x="99" y="290"/>
                    <a:pt x="100" y="290"/>
                    <a:pt x="100" y="290"/>
                  </a:cubicBezTo>
                  <a:cubicBezTo>
                    <a:pt x="100" y="290"/>
                    <a:pt x="100" y="290"/>
                    <a:pt x="101" y="290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3" y="291"/>
                    <a:pt x="104" y="291"/>
                    <a:pt x="106" y="291"/>
                  </a:cubicBezTo>
                  <a:cubicBezTo>
                    <a:pt x="107" y="291"/>
                    <a:pt x="108" y="290"/>
                    <a:pt x="110" y="290"/>
                  </a:cubicBezTo>
                  <a:cubicBezTo>
                    <a:pt x="109" y="289"/>
                    <a:pt x="111" y="289"/>
                    <a:pt x="111" y="287"/>
                  </a:cubicBezTo>
                  <a:close/>
                  <a:moveTo>
                    <a:pt x="111" y="305"/>
                  </a:moveTo>
                  <a:cubicBezTo>
                    <a:pt x="111" y="306"/>
                    <a:pt x="111" y="306"/>
                    <a:pt x="111" y="306"/>
                  </a:cubicBezTo>
                  <a:cubicBezTo>
                    <a:pt x="110" y="306"/>
                    <a:pt x="110" y="306"/>
                    <a:pt x="110" y="306"/>
                  </a:cubicBezTo>
                  <a:cubicBezTo>
                    <a:pt x="110" y="306"/>
                    <a:pt x="110" y="307"/>
                    <a:pt x="109" y="307"/>
                  </a:cubicBezTo>
                  <a:cubicBezTo>
                    <a:pt x="109" y="307"/>
                    <a:pt x="109" y="307"/>
                    <a:pt x="109" y="307"/>
                  </a:cubicBezTo>
                  <a:cubicBezTo>
                    <a:pt x="110" y="307"/>
                    <a:pt x="110" y="307"/>
                    <a:pt x="110" y="308"/>
                  </a:cubicBezTo>
                  <a:cubicBezTo>
                    <a:pt x="111" y="308"/>
                    <a:pt x="113" y="310"/>
                    <a:pt x="114" y="308"/>
                  </a:cubicBezTo>
                  <a:cubicBezTo>
                    <a:pt x="112" y="308"/>
                    <a:pt x="112" y="306"/>
                    <a:pt x="111" y="305"/>
                  </a:cubicBezTo>
                  <a:close/>
                  <a:moveTo>
                    <a:pt x="74" y="266"/>
                  </a:moveTo>
                  <a:cubicBezTo>
                    <a:pt x="73" y="266"/>
                    <a:pt x="73" y="265"/>
                    <a:pt x="72" y="265"/>
                  </a:cubicBezTo>
                  <a:cubicBezTo>
                    <a:pt x="71" y="266"/>
                    <a:pt x="71" y="266"/>
                    <a:pt x="70" y="266"/>
                  </a:cubicBezTo>
                  <a:cubicBezTo>
                    <a:pt x="69" y="266"/>
                    <a:pt x="69" y="267"/>
                    <a:pt x="69" y="267"/>
                  </a:cubicBezTo>
                  <a:cubicBezTo>
                    <a:pt x="70" y="268"/>
                    <a:pt x="69" y="269"/>
                    <a:pt x="70" y="269"/>
                  </a:cubicBezTo>
                  <a:cubicBezTo>
                    <a:pt x="71" y="269"/>
                    <a:pt x="71" y="270"/>
                    <a:pt x="72" y="270"/>
                  </a:cubicBezTo>
                  <a:cubicBezTo>
                    <a:pt x="73" y="270"/>
                    <a:pt x="74" y="272"/>
                    <a:pt x="76" y="272"/>
                  </a:cubicBezTo>
                  <a:cubicBezTo>
                    <a:pt x="76" y="270"/>
                    <a:pt x="76" y="269"/>
                    <a:pt x="76" y="267"/>
                  </a:cubicBezTo>
                  <a:cubicBezTo>
                    <a:pt x="75" y="267"/>
                    <a:pt x="75" y="266"/>
                    <a:pt x="74" y="266"/>
                  </a:cubicBezTo>
                  <a:close/>
                  <a:moveTo>
                    <a:pt x="60" y="270"/>
                  </a:moveTo>
                  <a:cubicBezTo>
                    <a:pt x="60" y="270"/>
                    <a:pt x="60" y="270"/>
                    <a:pt x="60" y="270"/>
                  </a:cubicBezTo>
                  <a:cubicBezTo>
                    <a:pt x="60" y="269"/>
                    <a:pt x="58" y="269"/>
                    <a:pt x="58" y="268"/>
                  </a:cubicBezTo>
                  <a:cubicBezTo>
                    <a:pt x="58" y="268"/>
                    <a:pt x="58" y="268"/>
                    <a:pt x="57" y="268"/>
                  </a:cubicBezTo>
                  <a:cubicBezTo>
                    <a:pt x="56" y="268"/>
                    <a:pt x="55" y="267"/>
                    <a:pt x="53" y="267"/>
                  </a:cubicBezTo>
                  <a:cubicBezTo>
                    <a:pt x="53" y="267"/>
                    <a:pt x="53" y="268"/>
                    <a:pt x="53" y="269"/>
                  </a:cubicBezTo>
                  <a:cubicBezTo>
                    <a:pt x="53" y="269"/>
                    <a:pt x="54" y="269"/>
                    <a:pt x="54" y="269"/>
                  </a:cubicBezTo>
                  <a:cubicBezTo>
                    <a:pt x="55" y="269"/>
                    <a:pt x="55" y="270"/>
                    <a:pt x="56" y="270"/>
                  </a:cubicBezTo>
                  <a:cubicBezTo>
                    <a:pt x="56" y="270"/>
                    <a:pt x="56" y="270"/>
                    <a:pt x="57" y="271"/>
                  </a:cubicBezTo>
                  <a:cubicBezTo>
                    <a:pt x="57" y="272"/>
                    <a:pt x="59" y="271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72"/>
                    <a:pt x="61" y="272"/>
                    <a:pt x="62" y="272"/>
                  </a:cubicBezTo>
                  <a:cubicBezTo>
                    <a:pt x="62" y="271"/>
                    <a:pt x="61" y="271"/>
                    <a:pt x="60" y="27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39" name="Google Shape;505;p18">
              <a:extLst>
                <a:ext uri="{FF2B5EF4-FFF2-40B4-BE49-F238E27FC236}">
                  <a16:creationId xmlns:a16="http://schemas.microsoft.com/office/drawing/2014/main" id="{57E2BAB1-3DC3-B44C-8B0C-72D818DF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0988" y="3844926"/>
              <a:ext cx="1346200" cy="1177925"/>
            </a:xfrm>
            <a:custGeom>
              <a:avLst/>
              <a:gdLst>
                <a:gd name="T0" fmla="*/ 1281816 w 290"/>
                <a:gd name="T1" fmla="*/ 701018 h 254"/>
                <a:gd name="T2" fmla="*/ 1240018 w 290"/>
                <a:gd name="T3" fmla="*/ 598883 h 254"/>
                <a:gd name="T4" fmla="*/ 1216797 w 290"/>
                <a:gd name="T5" fmla="*/ 510675 h 254"/>
                <a:gd name="T6" fmla="*/ 1179643 w 290"/>
                <a:gd name="T7" fmla="*/ 478178 h 254"/>
                <a:gd name="T8" fmla="*/ 1244662 w 290"/>
                <a:gd name="T9" fmla="*/ 403898 h 254"/>
                <a:gd name="T10" fmla="*/ 1258595 w 290"/>
                <a:gd name="T11" fmla="*/ 311048 h 254"/>
                <a:gd name="T12" fmla="*/ 1202864 w 290"/>
                <a:gd name="T13" fmla="*/ 181058 h 254"/>
                <a:gd name="T14" fmla="*/ 1137844 w 290"/>
                <a:gd name="T15" fmla="*/ 55710 h 254"/>
                <a:gd name="T16" fmla="*/ 1063536 w 290"/>
                <a:gd name="T17" fmla="*/ 27855 h 254"/>
                <a:gd name="T18" fmla="*/ 817390 w 290"/>
                <a:gd name="T19" fmla="*/ 60353 h 254"/>
                <a:gd name="T20" fmla="*/ 645552 w 290"/>
                <a:gd name="T21" fmla="*/ 116063 h 254"/>
                <a:gd name="T22" fmla="*/ 691995 w 290"/>
                <a:gd name="T23" fmla="*/ 69638 h 254"/>
                <a:gd name="T24" fmla="*/ 682707 w 290"/>
                <a:gd name="T25" fmla="*/ 74280 h 254"/>
                <a:gd name="T26" fmla="*/ 594466 w 290"/>
                <a:gd name="T27" fmla="*/ 92850 h 254"/>
                <a:gd name="T28" fmla="*/ 538734 w 290"/>
                <a:gd name="T29" fmla="*/ 37140 h 254"/>
                <a:gd name="T30" fmla="*/ 575888 w 290"/>
                <a:gd name="T31" fmla="*/ 27855 h 254"/>
                <a:gd name="T32" fmla="*/ 390118 w 290"/>
                <a:gd name="T33" fmla="*/ 27855 h 254"/>
                <a:gd name="T34" fmla="*/ 348320 w 290"/>
                <a:gd name="T35" fmla="*/ 60353 h 254"/>
                <a:gd name="T36" fmla="*/ 241502 w 290"/>
                <a:gd name="T37" fmla="*/ 134633 h 254"/>
                <a:gd name="T38" fmla="*/ 92885 w 290"/>
                <a:gd name="T39" fmla="*/ 185700 h 254"/>
                <a:gd name="T40" fmla="*/ 32510 w 290"/>
                <a:gd name="T41" fmla="*/ 236768 h 254"/>
                <a:gd name="T42" fmla="*/ 78952 w 290"/>
                <a:gd name="T43" fmla="*/ 222840 h 254"/>
                <a:gd name="T44" fmla="*/ 74308 w 290"/>
                <a:gd name="T45" fmla="*/ 301763 h 254"/>
                <a:gd name="T46" fmla="*/ 23221 w 290"/>
                <a:gd name="T47" fmla="*/ 269265 h 254"/>
                <a:gd name="T48" fmla="*/ 37154 w 290"/>
                <a:gd name="T49" fmla="*/ 343545 h 254"/>
                <a:gd name="T50" fmla="*/ 0 w 290"/>
                <a:gd name="T51" fmla="*/ 422468 h 254"/>
                <a:gd name="T52" fmla="*/ 46443 w 290"/>
                <a:gd name="T53" fmla="*/ 487463 h 254"/>
                <a:gd name="T54" fmla="*/ 74308 w 290"/>
                <a:gd name="T55" fmla="*/ 608168 h 254"/>
                <a:gd name="T56" fmla="*/ 74308 w 290"/>
                <a:gd name="T57" fmla="*/ 691733 h 254"/>
                <a:gd name="T58" fmla="*/ 74308 w 290"/>
                <a:gd name="T59" fmla="*/ 701018 h 254"/>
                <a:gd name="T60" fmla="*/ 78952 w 290"/>
                <a:gd name="T61" fmla="*/ 705661 h 254"/>
                <a:gd name="T62" fmla="*/ 78952 w 290"/>
                <a:gd name="T63" fmla="*/ 714946 h 254"/>
                <a:gd name="T64" fmla="*/ 88241 w 290"/>
                <a:gd name="T65" fmla="*/ 733516 h 254"/>
                <a:gd name="T66" fmla="*/ 125395 w 290"/>
                <a:gd name="T67" fmla="*/ 831008 h 254"/>
                <a:gd name="T68" fmla="*/ 222925 w 290"/>
                <a:gd name="T69" fmla="*/ 877433 h 254"/>
                <a:gd name="T70" fmla="*/ 260079 w 290"/>
                <a:gd name="T71" fmla="*/ 900646 h 254"/>
                <a:gd name="T72" fmla="*/ 311166 w 290"/>
                <a:gd name="T73" fmla="*/ 896003 h 254"/>
                <a:gd name="T74" fmla="*/ 343675 w 290"/>
                <a:gd name="T75" fmla="*/ 1002781 h 254"/>
                <a:gd name="T76" fmla="*/ 394762 w 290"/>
                <a:gd name="T77" fmla="*/ 956356 h 254"/>
                <a:gd name="T78" fmla="*/ 483003 w 290"/>
                <a:gd name="T79" fmla="*/ 974926 h 254"/>
                <a:gd name="T80" fmla="*/ 529446 w 290"/>
                <a:gd name="T81" fmla="*/ 1030636 h 254"/>
                <a:gd name="T82" fmla="*/ 626975 w 290"/>
                <a:gd name="T83" fmla="*/ 1049206 h 254"/>
                <a:gd name="T84" fmla="*/ 659485 w 290"/>
                <a:gd name="T85" fmla="*/ 1114201 h 254"/>
                <a:gd name="T86" fmla="*/ 733793 w 290"/>
                <a:gd name="T87" fmla="*/ 1128128 h 254"/>
                <a:gd name="T88" fmla="*/ 780236 w 290"/>
                <a:gd name="T89" fmla="*/ 1137413 h 254"/>
                <a:gd name="T90" fmla="*/ 924208 w 290"/>
                <a:gd name="T91" fmla="*/ 1128128 h 254"/>
                <a:gd name="T92" fmla="*/ 993872 w 290"/>
                <a:gd name="T93" fmla="*/ 1109558 h 254"/>
                <a:gd name="T94" fmla="*/ 1091402 w 290"/>
                <a:gd name="T95" fmla="*/ 1114201 h 254"/>
                <a:gd name="T96" fmla="*/ 1109979 w 290"/>
                <a:gd name="T97" fmla="*/ 1123486 h 254"/>
                <a:gd name="T98" fmla="*/ 1142488 w 290"/>
                <a:gd name="T99" fmla="*/ 1142056 h 254"/>
                <a:gd name="T100" fmla="*/ 1184287 w 290"/>
                <a:gd name="T101" fmla="*/ 1160626 h 254"/>
                <a:gd name="T102" fmla="*/ 1207508 w 290"/>
                <a:gd name="T103" fmla="*/ 1137413 h 254"/>
                <a:gd name="T104" fmla="*/ 1226085 w 290"/>
                <a:gd name="T105" fmla="*/ 998138 h 254"/>
                <a:gd name="T106" fmla="*/ 1291105 w 290"/>
                <a:gd name="T107" fmla="*/ 886718 h 254"/>
                <a:gd name="T108" fmla="*/ 1305038 w 290"/>
                <a:gd name="T109" fmla="*/ 854221 h 254"/>
                <a:gd name="T110" fmla="*/ 1332903 w 290"/>
                <a:gd name="T111" fmla="*/ 840293 h 254"/>
                <a:gd name="T112" fmla="*/ 636264 w 290"/>
                <a:gd name="T113" fmla="*/ 116063 h 25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90" h="254" extrusionOk="0">
                  <a:moveTo>
                    <a:pt x="290" y="173"/>
                  </a:moveTo>
                  <a:cubicBezTo>
                    <a:pt x="287" y="173"/>
                    <a:pt x="286" y="170"/>
                    <a:pt x="285" y="167"/>
                  </a:cubicBezTo>
                  <a:cubicBezTo>
                    <a:pt x="286" y="167"/>
                    <a:pt x="286" y="165"/>
                    <a:pt x="287" y="165"/>
                  </a:cubicBezTo>
                  <a:cubicBezTo>
                    <a:pt x="287" y="164"/>
                    <a:pt x="288" y="165"/>
                    <a:pt x="289" y="164"/>
                  </a:cubicBezTo>
                  <a:cubicBezTo>
                    <a:pt x="288" y="163"/>
                    <a:pt x="286" y="163"/>
                    <a:pt x="285" y="163"/>
                  </a:cubicBezTo>
                  <a:cubicBezTo>
                    <a:pt x="285" y="161"/>
                    <a:pt x="283" y="161"/>
                    <a:pt x="282" y="159"/>
                  </a:cubicBezTo>
                  <a:cubicBezTo>
                    <a:pt x="282" y="157"/>
                    <a:pt x="280" y="156"/>
                    <a:pt x="280" y="154"/>
                  </a:cubicBezTo>
                  <a:cubicBezTo>
                    <a:pt x="277" y="154"/>
                    <a:pt x="278" y="151"/>
                    <a:pt x="276" y="151"/>
                  </a:cubicBezTo>
                  <a:cubicBezTo>
                    <a:pt x="275" y="149"/>
                    <a:pt x="273" y="149"/>
                    <a:pt x="273" y="146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71" y="140"/>
                    <a:pt x="271" y="139"/>
                    <a:pt x="271" y="137"/>
                  </a:cubicBezTo>
                  <a:cubicBezTo>
                    <a:pt x="270" y="137"/>
                    <a:pt x="269" y="137"/>
                    <a:pt x="269" y="136"/>
                  </a:cubicBezTo>
                  <a:cubicBezTo>
                    <a:pt x="268" y="136"/>
                    <a:pt x="268" y="136"/>
                    <a:pt x="268" y="136"/>
                  </a:cubicBezTo>
                  <a:cubicBezTo>
                    <a:pt x="268" y="135"/>
                    <a:pt x="268" y="134"/>
                    <a:pt x="268" y="133"/>
                  </a:cubicBezTo>
                  <a:cubicBezTo>
                    <a:pt x="268" y="132"/>
                    <a:pt x="267" y="132"/>
                    <a:pt x="267" y="132"/>
                  </a:cubicBezTo>
                  <a:cubicBezTo>
                    <a:pt x="267" y="131"/>
                    <a:pt x="267" y="130"/>
                    <a:pt x="267" y="129"/>
                  </a:cubicBezTo>
                  <a:cubicBezTo>
                    <a:pt x="267" y="129"/>
                    <a:pt x="266" y="129"/>
                    <a:pt x="266" y="128"/>
                  </a:cubicBezTo>
                  <a:cubicBezTo>
                    <a:pt x="266" y="127"/>
                    <a:pt x="266" y="125"/>
                    <a:pt x="267" y="123"/>
                  </a:cubicBezTo>
                  <a:cubicBezTo>
                    <a:pt x="267" y="121"/>
                    <a:pt x="267" y="120"/>
                    <a:pt x="266" y="119"/>
                  </a:cubicBezTo>
                  <a:cubicBezTo>
                    <a:pt x="267" y="118"/>
                    <a:pt x="267" y="116"/>
                    <a:pt x="267" y="114"/>
                  </a:cubicBezTo>
                  <a:cubicBezTo>
                    <a:pt x="267" y="113"/>
                    <a:pt x="266" y="113"/>
                    <a:pt x="266" y="112"/>
                  </a:cubicBezTo>
                  <a:cubicBezTo>
                    <a:pt x="266" y="112"/>
                    <a:pt x="265" y="112"/>
                    <a:pt x="265" y="111"/>
                  </a:cubicBezTo>
                  <a:cubicBezTo>
                    <a:pt x="264" y="111"/>
                    <a:pt x="264" y="110"/>
                    <a:pt x="263" y="110"/>
                  </a:cubicBezTo>
                  <a:cubicBezTo>
                    <a:pt x="262" y="111"/>
                    <a:pt x="262" y="110"/>
                    <a:pt x="262" y="110"/>
                  </a:cubicBezTo>
                  <a:cubicBezTo>
                    <a:pt x="262" y="109"/>
                    <a:pt x="262" y="109"/>
                    <a:pt x="261" y="109"/>
                  </a:cubicBezTo>
                  <a:cubicBezTo>
                    <a:pt x="261" y="109"/>
                    <a:pt x="260" y="108"/>
                    <a:pt x="259" y="108"/>
                  </a:cubicBezTo>
                  <a:cubicBezTo>
                    <a:pt x="259" y="107"/>
                    <a:pt x="258" y="108"/>
                    <a:pt x="258" y="107"/>
                  </a:cubicBezTo>
                  <a:cubicBezTo>
                    <a:pt x="257" y="107"/>
                    <a:pt x="256" y="107"/>
                    <a:pt x="256" y="106"/>
                  </a:cubicBezTo>
                  <a:cubicBezTo>
                    <a:pt x="254" y="107"/>
                    <a:pt x="254" y="105"/>
                    <a:pt x="252" y="105"/>
                  </a:cubicBezTo>
                  <a:cubicBezTo>
                    <a:pt x="252" y="104"/>
                    <a:pt x="252" y="104"/>
                    <a:pt x="252" y="103"/>
                  </a:cubicBezTo>
                  <a:cubicBezTo>
                    <a:pt x="254" y="103"/>
                    <a:pt x="254" y="103"/>
                    <a:pt x="254" y="103"/>
                  </a:cubicBezTo>
                  <a:cubicBezTo>
                    <a:pt x="254" y="103"/>
                    <a:pt x="254" y="102"/>
                    <a:pt x="254" y="103"/>
                  </a:cubicBezTo>
                  <a:cubicBezTo>
                    <a:pt x="255" y="102"/>
                    <a:pt x="255" y="102"/>
                    <a:pt x="255" y="101"/>
                  </a:cubicBezTo>
                  <a:cubicBezTo>
                    <a:pt x="256" y="101"/>
                    <a:pt x="256" y="101"/>
                    <a:pt x="256" y="101"/>
                  </a:cubicBezTo>
                  <a:cubicBezTo>
                    <a:pt x="256" y="100"/>
                    <a:pt x="256" y="100"/>
                    <a:pt x="257" y="100"/>
                  </a:cubicBezTo>
                  <a:cubicBezTo>
                    <a:pt x="257" y="97"/>
                    <a:pt x="258" y="96"/>
                    <a:pt x="259" y="94"/>
                  </a:cubicBezTo>
                  <a:cubicBezTo>
                    <a:pt x="259" y="93"/>
                    <a:pt x="259" y="93"/>
                    <a:pt x="259" y="93"/>
                  </a:cubicBezTo>
                  <a:cubicBezTo>
                    <a:pt x="259" y="91"/>
                    <a:pt x="259" y="91"/>
                    <a:pt x="259" y="91"/>
                  </a:cubicBezTo>
                  <a:cubicBezTo>
                    <a:pt x="262" y="91"/>
                    <a:pt x="262" y="89"/>
                    <a:pt x="264" y="88"/>
                  </a:cubicBezTo>
                  <a:cubicBezTo>
                    <a:pt x="266" y="89"/>
                    <a:pt x="266" y="86"/>
                    <a:pt x="268" y="87"/>
                  </a:cubicBezTo>
                  <a:cubicBezTo>
                    <a:pt x="268" y="85"/>
                    <a:pt x="269" y="85"/>
                    <a:pt x="271" y="85"/>
                  </a:cubicBezTo>
                  <a:cubicBezTo>
                    <a:pt x="271" y="85"/>
                    <a:pt x="271" y="85"/>
                    <a:pt x="271" y="85"/>
                  </a:cubicBezTo>
                  <a:cubicBezTo>
                    <a:pt x="271" y="84"/>
                    <a:pt x="271" y="84"/>
                    <a:pt x="272" y="84"/>
                  </a:cubicBezTo>
                  <a:cubicBezTo>
                    <a:pt x="272" y="83"/>
                    <a:pt x="272" y="82"/>
                    <a:pt x="273" y="82"/>
                  </a:cubicBezTo>
                  <a:cubicBezTo>
                    <a:pt x="272" y="81"/>
                    <a:pt x="273" y="81"/>
                    <a:pt x="273" y="80"/>
                  </a:cubicBezTo>
                  <a:cubicBezTo>
                    <a:pt x="273" y="79"/>
                    <a:pt x="273" y="78"/>
                    <a:pt x="273" y="78"/>
                  </a:cubicBezTo>
                  <a:cubicBezTo>
                    <a:pt x="271" y="78"/>
                    <a:pt x="272" y="75"/>
                    <a:pt x="272" y="74"/>
                  </a:cubicBezTo>
                  <a:cubicBezTo>
                    <a:pt x="271" y="72"/>
                    <a:pt x="271" y="70"/>
                    <a:pt x="271" y="67"/>
                  </a:cubicBezTo>
                  <a:cubicBezTo>
                    <a:pt x="271" y="65"/>
                    <a:pt x="269" y="64"/>
                    <a:pt x="268" y="63"/>
                  </a:cubicBezTo>
                  <a:cubicBezTo>
                    <a:pt x="268" y="61"/>
                    <a:pt x="269" y="61"/>
                    <a:pt x="269" y="60"/>
                  </a:cubicBezTo>
                  <a:cubicBezTo>
                    <a:pt x="268" y="60"/>
                    <a:pt x="269" y="59"/>
                    <a:pt x="268" y="58"/>
                  </a:cubicBezTo>
                  <a:cubicBezTo>
                    <a:pt x="269" y="56"/>
                    <a:pt x="266" y="57"/>
                    <a:pt x="266" y="56"/>
                  </a:cubicBezTo>
                  <a:cubicBezTo>
                    <a:pt x="265" y="56"/>
                    <a:pt x="265" y="55"/>
                    <a:pt x="264" y="55"/>
                  </a:cubicBezTo>
                  <a:cubicBezTo>
                    <a:pt x="264" y="51"/>
                    <a:pt x="261" y="50"/>
                    <a:pt x="262" y="46"/>
                  </a:cubicBezTo>
                  <a:cubicBezTo>
                    <a:pt x="262" y="45"/>
                    <a:pt x="260" y="45"/>
                    <a:pt x="260" y="44"/>
                  </a:cubicBezTo>
                  <a:cubicBezTo>
                    <a:pt x="260" y="42"/>
                    <a:pt x="258" y="42"/>
                    <a:pt x="259" y="39"/>
                  </a:cubicBezTo>
                  <a:cubicBezTo>
                    <a:pt x="258" y="38"/>
                    <a:pt x="257" y="38"/>
                    <a:pt x="257" y="36"/>
                  </a:cubicBezTo>
                  <a:cubicBezTo>
                    <a:pt x="256" y="36"/>
                    <a:pt x="256" y="34"/>
                    <a:pt x="255" y="34"/>
                  </a:cubicBezTo>
                  <a:cubicBezTo>
                    <a:pt x="256" y="31"/>
                    <a:pt x="254" y="31"/>
                    <a:pt x="254" y="28"/>
                  </a:cubicBezTo>
                  <a:cubicBezTo>
                    <a:pt x="255" y="26"/>
                    <a:pt x="253" y="27"/>
                    <a:pt x="253" y="25"/>
                  </a:cubicBezTo>
                  <a:cubicBezTo>
                    <a:pt x="252" y="25"/>
                    <a:pt x="252" y="25"/>
                    <a:pt x="252" y="25"/>
                  </a:cubicBezTo>
                  <a:cubicBezTo>
                    <a:pt x="252" y="19"/>
                    <a:pt x="252" y="19"/>
                    <a:pt x="252" y="19"/>
                  </a:cubicBezTo>
                  <a:cubicBezTo>
                    <a:pt x="252" y="16"/>
                    <a:pt x="249" y="16"/>
                    <a:pt x="248" y="13"/>
                  </a:cubicBezTo>
                  <a:cubicBezTo>
                    <a:pt x="247" y="13"/>
                    <a:pt x="245" y="13"/>
                    <a:pt x="245" y="12"/>
                  </a:cubicBezTo>
                  <a:cubicBezTo>
                    <a:pt x="242" y="12"/>
                    <a:pt x="241" y="10"/>
                    <a:pt x="239" y="9"/>
                  </a:cubicBezTo>
                  <a:cubicBezTo>
                    <a:pt x="238" y="9"/>
                    <a:pt x="237" y="9"/>
                    <a:pt x="236" y="9"/>
                  </a:cubicBezTo>
                  <a:cubicBezTo>
                    <a:pt x="236" y="9"/>
                    <a:pt x="236" y="8"/>
                    <a:pt x="236" y="8"/>
                  </a:cubicBezTo>
                  <a:cubicBezTo>
                    <a:pt x="235" y="8"/>
                    <a:pt x="235" y="8"/>
                    <a:pt x="234" y="8"/>
                  </a:cubicBezTo>
                  <a:cubicBezTo>
                    <a:pt x="234" y="8"/>
                    <a:pt x="234" y="7"/>
                    <a:pt x="234" y="7"/>
                  </a:cubicBezTo>
                  <a:cubicBezTo>
                    <a:pt x="233" y="7"/>
                    <a:pt x="232" y="7"/>
                    <a:pt x="231" y="7"/>
                  </a:cubicBezTo>
                  <a:cubicBezTo>
                    <a:pt x="231" y="7"/>
                    <a:pt x="231" y="7"/>
                    <a:pt x="231" y="6"/>
                  </a:cubicBezTo>
                  <a:cubicBezTo>
                    <a:pt x="230" y="6"/>
                    <a:pt x="230" y="7"/>
                    <a:pt x="229" y="6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7" y="9"/>
                    <a:pt x="225" y="10"/>
                    <a:pt x="222" y="10"/>
                  </a:cubicBezTo>
                  <a:cubicBezTo>
                    <a:pt x="222" y="10"/>
                    <a:pt x="222" y="11"/>
                    <a:pt x="222" y="11"/>
                  </a:cubicBezTo>
                  <a:cubicBezTo>
                    <a:pt x="218" y="10"/>
                    <a:pt x="217" y="12"/>
                    <a:pt x="213" y="12"/>
                  </a:cubicBezTo>
                  <a:cubicBezTo>
                    <a:pt x="211" y="13"/>
                    <a:pt x="208" y="13"/>
                    <a:pt x="206" y="14"/>
                  </a:cubicBezTo>
                  <a:cubicBezTo>
                    <a:pt x="199" y="14"/>
                    <a:pt x="191" y="15"/>
                    <a:pt x="183" y="15"/>
                  </a:cubicBezTo>
                  <a:cubicBezTo>
                    <a:pt x="181" y="15"/>
                    <a:pt x="179" y="14"/>
                    <a:pt x="176" y="14"/>
                  </a:cubicBezTo>
                  <a:cubicBezTo>
                    <a:pt x="176" y="14"/>
                    <a:pt x="176" y="14"/>
                    <a:pt x="176" y="13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7" y="12"/>
                    <a:pt x="159" y="13"/>
                    <a:pt x="154" y="13"/>
                  </a:cubicBezTo>
                  <a:cubicBezTo>
                    <a:pt x="153" y="13"/>
                    <a:pt x="153" y="14"/>
                    <a:pt x="151" y="13"/>
                  </a:cubicBezTo>
                  <a:cubicBezTo>
                    <a:pt x="151" y="15"/>
                    <a:pt x="150" y="17"/>
                    <a:pt x="149" y="18"/>
                  </a:cubicBezTo>
                  <a:cubicBezTo>
                    <a:pt x="145" y="20"/>
                    <a:pt x="143" y="21"/>
                    <a:pt x="142" y="25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40" y="25"/>
                    <a:pt x="139" y="25"/>
                    <a:pt x="139" y="25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37" y="23"/>
                    <a:pt x="137" y="22"/>
                    <a:pt x="138" y="23"/>
                  </a:cubicBezTo>
                  <a:cubicBezTo>
                    <a:pt x="138" y="22"/>
                    <a:pt x="139" y="22"/>
                    <a:pt x="140" y="22"/>
                  </a:cubicBezTo>
                  <a:cubicBezTo>
                    <a:pt x="139" y="20"/>
                    <a:pt x="142" y="21"/>
                    <a:pt x="142" y="20"/>
                  </a:cubicBezTo>
                  <a:cubicBezTo>
                    <a:pt x="144" y="20"/>
                    <a:pt x="143" y="18"/>
                    <a:pt x="144" y="18"/>
                  </a:cubicBezTo>
                  <a:cubicBezTo>
                    <a:pt x="145" y="17"/>
                    <a:pt x="146" y="17"/>
                    <a:pt x="147" y="17"/>
                  </a:cubicBezTo>
                  <a:cubicBezTo>
                    <a:pt x="148" y="16"/>
                    <a:pt x="147" y="14"/>
                    <a:pt x="149" y="15"/>
                  </a:cubicBezTo>
                  <a:cubicBezTo>
                    <a:pt x="149" y="13"/>
                    <a:pt x="151" y="14"/>
                    <a:pt x="151" y="12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10"/>
                    <a:pt x="152" y="10"/>
                    <a:pt x="152" y="9"/>
                  </a:cubicBezTo>
                  <a:cubicBezTo>
                    <a:pt x="151" y="9"/>
                    <a:pt x="150" y="9"/>
                    <a:pt x="150" y="11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50" y="12"/>
                    <a:pt x="149" y="12"/>
                    <a:pt x="149" y="12"/>
                  </a:cubicBezTo>
                  <a:cubicBezTo>
                    <a:pt x="148" y="13"/>
                    <a:pt x="149" y="14"/>
                    <a:pt x="148" y="13"/>
                  </a:cubicBezTo>
                  <a:cubicBezTo>
                    <a:pt x="148" y="14"/>
                    <a:pt x="147" y="15"/>
                    <a:pt x="147" y="16"/>
                  </a:cubicBezTo>
                  <a:cubicBezTo>
                    <a:pt x="146" y="15"/>
                    <a:pt x="146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3" y="17"/>
                    <a:pt x="143" y="18"/>
                    <a:pt x="142" y="18"/>
                  </a:cubicBezTo>
                  <a:cubicBezTo>
                    <a:pt x="141" y="19"/>
                    <a:pt x="140" y="19"/>
                    <a:pt x="139" y="19"/>
                  </a:cubicBezTo>
                  <a:cubicBezTo>
                    <a:pt x="138" y="19"/>
                    <a:pt x="138" y="19"/>
                    <a:pt x="137" y="20"/>
                  </a:cubicBezTo>
                  <a:cubicBezTo>
                    <a:pt x="137" y="20"/>
                    <a:pt x="136" y="20"/>
                    <a:pt x="136" y="20"/>
                  </a:cubicBezTo>
                  <a:cubicBezTo>
                    <a:pt x="134" y="20"/>
                    <a:pt x="132" y="20"/>
                    <a:pt x="130" y="21"/>
                  </a:cubicBezTo>
                  <a:cubicBezTo>
                    <a:pt x="130" y="21"/>
                    <a:pt x="129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7" y="20"/>
                    <a:pt x="126" y="21"/>
                    <a:pt x="125" y="20"/>
                  </a:cubicBezTo>
                  <a:cubicBezTo>
                    <a:pt x="125" y="20"/>
                    <a:pt x="124" y="19"/>
                    <a:pt x="123" y="19"/>
                  </a:cubicBezTo>
                  <a:cubicBezTo>
                    <a:pt x="122" y="19"/>
                    <a:pt x="122" y="19"/>
                    <a:pt x="122" y="18"/>
                  </a:cubicBezTo>
                  <a:cubicBezTo>
                    <a:pt x="120" y="19"/>
                    <a:pt x="121" y="17"/>
                    <a:pt x="119" y="17"/>
                  </a:cubicBezTo>
                  <a:cubicBezTo>
                    <a:pt x="120" y="15"/>
                    <a:pt x="118" y="14"/>
                    <a:pt x="119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5" y="6"/>
                    <a:pt x="117" y="6"/>
                    <a:pt x="117" y="4"/>
                  </a:cubicBezTo>
                  <a:cubicBezTo>
                    <a:pt x="118" y="5"/>
                    <a:pt x="118" y="6"/>
                    <a:pt x="120" y="6"/>
                  </a:cubicBezTo>
                  <a:cubicBezTo>
                    <a:pt x="120" y="7"/>
                    <a:pt x="121" y="7"/>
                    <a:pt x="123" y="7"/>
                  </a:cubicBezTo>
                  <a:cubicBezTo>
                    <a:pt x="123" y="9"/>
                    <a:pt x="125" y="8"/>
                    <a:pt x="124" y="11"/>
                  </a:cubicBezTo>
                  <a:cubicBezTo>
                    <a:pt x="125" y="11"/>
                    <a:pt x="125" y="10"/>
                    <a:pt x="125" y="10"/>
                  </a:cubicBezTo>
                  <a:cubicBezTo>
                    <a:pt x="125" y="10"/>
                    <a:pt x="126" y="10"/>
                    <a:pt x="126" y="10"/>
                  </a:cubicBezTo>
                  <a:cubicBezTo>
                    <a:pt x="126" y="10"/>
                    <a:pt x="126" y="9"/>
                    <a:pt x="126" y="9"/>
                  </a:cubicBezTo>
                  <a:cubicBezTo>
                    <a:pt x="125" y="8"/>
                    <a:pt x="124" y="8"/>
                    <a:pt x="124" y="6"/>
                  </a:cubicBezTo>
                  <a:cubicBezTo>
                    <a:pt x="121" y="6"/>
                    <a:pt x="121" y="4"/>
                    <a:pt x="119" y="4"/>
                  </a:cubicBezTo>
                  <a:cubicBezTo>
                    <a:pt x="118" y="4"/>
                    <a:pt x="117" y="4"/>
                    <a:pt x="117" y="3"/>
                  </a:cubicBezTo>
                  <a:cubicBezTo>
                    <a:pt x="117" y="2"/>
                    <a:pt x="117" y="2"/>
                    <a:pt x="117" y="2"/>
                  </a:cubicBezTo>
                  <a:cubicBezTo>
                    <a:pt x="113" y="1"/>
                    <a:pt x="111" y="0"/>
                    <a:pt x="107" y="0"/>
                  </a:cubicBezTo>
                  <a:cubicBezTo>
                    <a:pt x="105" y="0"/>
                    <a:pt x="105" y="2"/>
                    <a:pt x="102" y="2"/>
                  </a:cubicBezTo>
                  <a:cubicBezTo>
                    <a:pt x="101" y="2"/>
                    <a:pt x="100" y="3"/>
                    <a:pt x="99" y="3"/>
                  </a:cubicBezTo>
                  <a:cubicBezTo>
                    <a:pt x="98" y="3"/>
                    <a:pt x="97" y="4"/>
                    <a:pt x="97" y="4"/>
                  </a:cubicBezTo>
                  <a:cubicBezTo>
                    <a:pt x="92" y="4"/>
                    <a:pt x="89" y="5"/>
                    <a:pt x="84" y="6"/>
                  </a:cubicBezTo>
                  <a:cubicBezTo>
                    <a:pt x="83" y="7"/>
                    <a:pt x="82" y="7"/>
                    <a:pt x="80" y="8"/>
                  </a:cubicBezTo>
                  <a:cubicBezTo>
                    <a:pt x="80" y="8"/>
                    <a:pt x="80" y="8"/>
                    <a:pt x="80" y="9"/>
                  </a:cubicBezTo>
                  <a:cubicBezTo>
                    <a:pt x="80" y="9"/>
                    <a:pt x="80" y="8"/>
                    <a:pt x="80" y="9"/>
                  </a:cubicBezTo>
                  <a:cubicBezTo>
                    <a:pt x="79" y="9"/>
                    <a:pt x="77" y="10"/>
                    <a:pt x="77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3" y="14"/>
                    <a:pt x="71" y="13"/>
                    <a:pt x="71" y="15"/>
                  </a:cubicBezTo>
                  <a:cubicBezTo>
                    <a:pt x="70" y="15"/>
                    <a:pt x="69" y="15"/>
                    <a:pt x="68" y="16"/>
                  </a:cubicBezTo>
                  <a:cubicBezTo>
                    <a:pt x="65" y="16"/>
                    <a:pt x="64" y="18"/>
                    <a:pt x="62" y="18"/>
                  </a:cubicBezTo>
                  <a:cubicBezTo>
                    <a:pt x="62" y="20"/>
                    <a:pt x="61" y="20"/>
                    <a:pt x="61" y="22"/>
                  </a:cubicBezTo>
                  <a:cubicBezTo>
                    <a:pt x="59" y="22"/>
                    <a:pt x="60" y="24"/>
                    <a:pt x="59" y="24"/>
                  </a:cubicBezTo>
                  <a:cubicBezTo>
                    <a:pt x="59" y="25"/>
                    <a:pt x="57" y="25"/>
                    <a:pt x="57" y="27"/>
                  </a:cubicBezTo>
                  <a:cubicBezTo>
                    <a:pt x="56" y="27"/>
                    <a:pt x="56" y="28"/>
                    <a:pt x="55" y="29"/>
                  </a:cubicBezTo>
                  <a:cubicBezTo>
                    <a:pt x="53" y="28"/>
                    <a:pt x="53" y="30"/>
                    <a:pt x="52" y="29"/>
                  </a:cubicBezTo>
                  <a:cubicBezTo>
                    <a:pt x="51" y="30"/>
                    <a:pt x="50" y="30"/>
                    <a:pt x="50" y="31"/>
                  </a:cubicBezTo>
                  <a:cubicBezTo>
                    <a:pt x="48" y="31"/>
                    <a:pt x="48" y="32"/>
                    <a:pt x="46" y="32"/>
                  </a:cubicBezTo>
                  <a:cubicBezTo>
                    <a:pt x="46" y="33"/>
                    <a:pt x="44" y="32"/>
                    <a:pt x="44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38" y="34"/>
                    <a:pt x="35" y="35"/>
                    <a:pt x="32" y="36"/>
                  </a:cubicBezTo>
                  <a:cubicBezTo>
                    <a:pt x="30" y="37"/>
                    <a:pt x="27" y="38"/>
                    <a:pt x="24" y="38"/>
                  </a:cubicBezTo>
                  <a:cubicBezTo>
                    <a:pt x="23" y="38"/>
                    <a:pt x="23" y="39"/>
                    <a:pt x="22" y="39"/>
                  </a:cubicBezTo>
                  <a:cubicBezTo>
                    <a:pt x="22" y="39"/>
                    <a:pt x="20" y="39"/>
                    <a:pt x="20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7" y="41"/>
                    <a:pt x="17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2"/>
                    <a:pt x="14" y="43"/>
                    <a:pt x="13" y="43"/>
                  </a:cubicBezTo>
                  <a:cubicBezTo>
                    <a:pt x="13" y="43"/>
                    <a:pt x="13" y="44"/>
                    <a:pt x="13" y="43"/>
                  </a:cubicBezTo>
                  <a:cubicBezTo>
                    <a:pt x="12" y="44"/>
                    <a:pt x="11" y="44"/>
                    <a:pt x="11" y="45"/>
                  </a:cubicBezTo>
                  <a:cubicBezTo>
                    <a:pt x="10" y="45"/>
                    <a:pt x="8" y="45"/>
                    <a:pt x="6" y="46"/>
                  </a:cubicBezTo>
                  <a:cubicBezTo>
                    <a:pt x="7" y="48"/>
                    <a:pt x="8" y="49"/>
                    <a:pt x="7" y="51"/>
                  </a:cubicBezTo>
                  <a:cubicBezTo>
                    <a:pt x="9" y="51"/>
                    <a:pt x="9" y="49"/>
                    <a:pt x="11" y="49"/>
                  </a:cubicBezTo>
                  <a:cubicBezTo>
                    <a:pt x="13" y="48"/>
                    <a:pt x="12" y="51"/>
                    <a:pt x="14" y="50"/>
                  </a:cubicBezTo>
                  <a:cubicBezTo>
                    <a:pt x="16" y="50"/>
                    <a:pt x="16" y="47"/>
                    <a:pt x="16" y="45"/>
                  </a:cubicBezTo>
                  <a:cubicBezTo>
                    <a:pt x="18" y="44"/>
                    <a:pt x="19" y="43"/>
                    <a:pt x="20" y="41"/>
                  </a:cubicBezTo>
                  <a:cubicBezTo>
                    <a:pt x="21" y="42"/>
                    <a:pt x="20" y="43"/>
                    <a:pt x="20" y="43"/>
                  </a:cubicBezTo>
                  <a:cubicBezTo>
                    <a:pt x="19" y="43"/>
                    <a:pt x="19" y="44"/>
                    <a:pt x="19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6"/>
                    <a:pt x="17" y="46"/>
                    <a:pt x="17" y="48"/>
                  </a:cubicBezTo>
                  <a:cubicBezTo>
                    <a:pt x="17" y="48"/>
                    <a:pt x="17" y="48"/>
                    <a:pt x="16" y="48"/>
                  </a:cubicBezTo>
                  <a:cubicBezTo>
                    <a:pt x="16" y="52"/>
                    <a:pt x="14" y="52"/>
                    <a:pt x="13" y="55"/>
                  </a:cubicBezTo>
                  <a:cubicBezTo>
                    <a:pt x="13" y="57"/>
                    <a:pt x="14" y="58"/>
                    <a:pt x="16" y="59"/>
                  </a:cubicBezTo>
                  <a:cubicBezTo>
                    <a:pt x="15" y="60"/>
                    <a:pt x="16" y="61"/>
                    <a:pt x="16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9" y="65"/>
                    <a:pt x="19" y="70"/>
                    <a:pt x="16" y="69"/>
                  </a:cubicBezTo>
                  <a:cubicBezTo>
                    <a:pt x="16" y="69"/>
                    <a:pt x="15" y="68"/>
                    <a:pt x="16" y="67"/>
                  </a:cubicBezTo>
                  <a:cubicBezTo>
                    <a:pt x="16" y="67"/>
                    <a:pt x="16" y="66"/>
                    <a:pt x="16" y="65"/>
                  </a:cubicBezTo>
                  <a:cubicBezTo>
                    <a:pt x="16" y="63"/>
                    <a:pt x="14" y="64"/>
                    <a:pt x="14" y="61"/>
                  </a:cubicBezTo>
                  <a:cubicBezTo>
                    <a:pt x="13" y="61"/>
                    <a:pt x="14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8"/>
                    <a:pt x="13" y="58"/>
                    <a:pt x="13" y="57"/>
                  </a:cubicBezTo>
                  <a:cubicBezTo>
                    <a:pt x="13" y="57"/>
                    <a:pt x="12" y="57"/>
                    <a:pt x="12" y="57"/>
                  </a:cubicBezTo>
                  <a:cubicBezTo>
                    <a:pt x="12" y="55"/>
                    <a:pt x="9" y="55"/>
                    <a:pt x="8" y="54"/>
                  </a:cubicBezTo>
                  <a:cubicBezTo>
                    <a:pt x="7" y="54"/>
                    <a:pt x="5" y="52"/>
                    <a:pt x="4" y="55"/>
                  </a:cubicBezTo>
                  <a:cubicBezTo>
                    <a:pt x="4" y="57"/>
                    <a:pt x="5" y="56"/>
                    <a:pt x="5" y="58"/>
                  </a:cubicBezTo>
                  <a:cubicBezTo>
                    <a:pt x="7" y="58"/>
                    <a:pt x="6" y="59"/>
                    <a:pt x="7" y="60"/>
                  </a:cubicBezTo>
                  <a:cubicBezTo>
                    <a:pt x="7" y="61"/>
                    <a:pt x="8" y="62"/>
                    <a:pt x="9" y="64"/>
                  </a:cubicBezTo>
                  <a:cubicBezTo>
                    <a:pt x="9" y="64"/>
                    <a:pt x="8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70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8" y="71"/>
                    <a:pt x="9" y="72"/>
                    <a:pt x="9" y="73"/>
                  </a:cubicBezTo>
                  <a:cubicBezTo>
                    <a:pt x="9" y="73"/>
                    <a:pt x="8" y="73"/>
                    <a:pt x="8" y="74"/>
                  </a:cubicBezTo>
                  <a:cubicBezTo>
                    <a:pt x="8" y="75"/>
                    <a:pt x="7" y="75"/>
                    <a:pt x="7" y="75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7"/>
                    <a:pt x="6" y="78"/>
                    <a:pt x="6" y="78"/>
                  </a:cubicBezTo>
                  <a:cubicBezTo>
                    <a:pt x="6" y="80"/>
                    <a:pt x="5" y="80"/>
                    <a:pt x="6" y="82"/>
                  </a:cubicBezTo>
                  <a:cubicBezTo>
                    <a:pt x="5" y="82"/>
                    <a:pt x="5" y="83"/>
                    <a:pt x="5" y="83"/>
                  </a:cubicBezTo>
                  <a:cubicBezTo>
                    <a:pt x="5" y="84"/>
                    <a:pt x="5" y="85"/>
                    <a:pt x="4" y="85"/>
                  </a:cubicBezTo>
                  <a:cubicBezTo>
                    <a:pt x="3" y="85"/>
                    <a:pt x="4" y="87"/>
                    <a:pt x="3" y="87"/>
                  </a:cubicBezTo>
                  <a:cubicBezTo>
                    <a:pt x="1" y="88"/>
                    <a:pt x="0" y="89"/>
                    <a:pt x="0" y="91"/>
                  </a:cubicBezTo>
                  <a:cubicBezTo>
                    <a:pt x="1" y="93"/>
                    <a:pt x="1" y="96"/>
                    <a:pt x="1" y="98"/>
                  </a:cubicBezTo>
                  <a:cubicBezTo>
                    <a:pt x="1" y="98"/>
                    <a:pt x="2" y="99"/>
                    <a:pt x="2" y="99"/>
                  </a:cubicBezTo>
                  <a:cubicBezTo>
                    <a:pt x="2" y="99"/>
                    <a:pt x="3" y="99"/>
                    <a:pt x="3" y="100"/>
                  </a:cubicBezTo>
                  <a:cubicBezTo>
                    <a:pt x="4" y="100"/>
                    <a:pt x="5" y="100"/>
                    <a:pt x="6" y="101"/>
                  </a:cubicBezTo>
                  <a:cubicBezTo>
                    <a:pt x="6" y="101"/>
                    <a:pt x="7" y="101"/>
                    <a:pt x="6" y="102"/>
                  </a:cubicBezTo>
                  <a:cubicBezTo>
                    <a:pt x="7" y="102"/>
                    <a:pt x="8" y="102"/>
                    <a:pt x="8" y="103"/>
                  </a:cubicBezTo>
                  <a:cubicBezTo>
                    <a:pt x="8" y="103"/>
                    <a:pt x="9" y="103"/>
                    <a:pt x="9" y="104"/>
                  </a:cubicBezTo>
                  <a:cubicBezTo>
                    <a:pt x="9" y="104"/>
                    <a:pt x="10" y="104"/>
                    <a:pt x="10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8"/>
                    <a:pt x="13" y="107"/>
                    <a:pt x="13" y="109"/>
                  </a:cubicBezTo>
                  <a:cubicBezTo>
                    <a:pt x="14" y="112"/>
                    <a:pt x="13" y="113"/>
                    <a:pt x="12" y="115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2"/>
                    <a:pt x="14" y="122"/>
                    <a:pt x="14" y="124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29"/>
                    <a:pt x="16" y="129"/>
                    <a:pt x="16" y="131"/>
                  </a:cubicBezTo>
                  <a:cubicBezTo>
                    <a:pt x="15" y="134"/>
                    <a:pt x="14" y="135"/>
                    <a:pt x="15" y="138"/>
                  </a:cubicBezTo>
                  <a:cubicBezTo>
                    <a:pt x="15" y="140"/>
                    <a:pt x="13" y="141"/>
                    <a:pt x="13" y="144"/>
                  </a:cubicBezTo>
                  <a:cubicBezTo>
                    <a:pt x="14" y="144"/>
                    <a:pt x="13" y="145"/>
                    <a:pt x="13" y="145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4" y="145"/>
                    <a:pt x="14" y="146"/>
                    <a:pt x="14" y="147"/>
                  </a:cubicBezTo>
                  <a:cubicBezTo>
                    <a:pt x="14" y="147"/>
                    <a:pt x="15" y="146"/>
                    <a:pt x="15" y="147"/>
                  </a:cubicBezTo>
                  <a:cubicBezTo>
                    <a:pt x="15" y="147"/>
                    <a:pt x="15" y="148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50"/>
                    <a:pt x="16" y="150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2"/>
                    <a:pt x="16" y="152"/>
                    <a:pt x="17" y="152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4"/>
                    <a:pt x="17" y="154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7" y="155"/>
                    <a:pt x="17" y="155"/>
                    <a:pt x="17" y="156"/>
                  </a:cubicBezTo>
                  <a:cubicBezTo>
                    <a:pt x="17" y="156"/>
                    <a:pt x="17" y="157"/>
                    <a:pt x="18" y="157"/>
                  </a:cubicBezTo>
                  <a:cubicBezTo>
                    <a:pt x="18" y="157"/>
                    <a:pt x="18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2" y="160"/>
                    <a:pt x="22" y="160"/>
                  </a:cubicBezTo>
                  <a:cubicBezTo>
                    <a:pt x="22" y="162"/>
                    <a:pt x="23" y="163"/>
                    <a:pt x="24" y="164"/>
                  </a:cubicBezTo>
                  <a:cubicBezTo>
                    <a:pt x="24" y="166"/>
                    <a:pt x="25" y="167"/>
                    <a:pt x="25" y="170"/>
                  </a:cubicBezTo>
                  <a:cubicBezTo>
                    <a:pt x="24" y="174"/>
                    <a:pt x="22" y="179"/>
                    <a:pt x="22" y="184"/>
                  </a:cubicBezTo>
                  <a:cubicBezTo>
                    <a:pt x="23" y="184"/>
                    <a:pt x="23" y="185"/>
                    <a:pt x="25" y="185"/>
                  </a:cubicBezTo>
                  <a:cubicBezTo>
                    <a:pt x="26" y="184"/>
                    <a:pt x="26" y="183"/>
                    <a:pt x="26" y="182"/>
                  </a:cubicBezTo>
                  <a:cubicBezTo>
                    <a:pt x="26" y="180"/>
                    <a:pt x="26" y="179"/>
                    <a:pt x="27" y="179"/>
                  </a:cubicBezTo>
                  <a:cubicBezTo>
                    <a:pt x="31" y="179"/>
                    <a:pt x="34" y="180"/>
                    <a:pt x="37" y="181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8" y="183"/>
                    <a:pt x="38" y="185"/>
                    <a:pt x="39" y="185"/>
                  </a:cubicBezTo>
                  <a:cubicBezTo>
                    <a:pt x="38" y="187"/>
                    <a:pt x="41" y="186"/>
                    <a:pt x="40" y="189"/>
                  </a:cubicBezTo>
                  <a:cubicBezTo>
                    <a:pt x="41" y="189"/>
                    <a:pt x="43" y="189"/>
                    <a:pt x="43" y="189"/>
                  </a:cubicBezTo>
                  <a:cubicBezTo>
                    <a:pt x="43" y="189"/>
                    <a:pt x="43" y="189"/>
                    <a:pt x="43" y="190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6" y="189"/>
                    <a:pt x="47" y="189"/>
                    <a:pt x="48" y="189"/>
                  </a:cubicBezTo>
                  <a:cubicBezTo>
                    <a:pt x="47" y="191"/>
                    <a:pt x="50" y="190"/>
                    <a:pt x="50" y="191"/>
                  </a:cubicBezTo>
                  <a:cubicBezTo>
                    <a:pt x="51" y="191"/>
                    <a:pt x="52" y="192"/>
                    <a:pt x="52" y="192"/>
                  </a:cubicBezTo>
                  <a:cubicBezTo>
                    <a:pt x="54" y="192"/>
                    <a:pt x="54" y="193"/>
                    <a:pt x="56" y="193"/>
                  </a:cubicBezTo>
                  <a:cubicBezTo>
                    <a:pt x="56" y="193"/>
                    <a:pt x="56" y="193"/>
                    <a:pt x="56" y="193"/>
                  </a:cubicBezTo>
                  <a:cubicBezTo>
                    <a:pt x="56" y="193"/>
                    <a:pt x="56" y="193"/>
                    <a:pt x="56" y="193"/>
                  </a:cubicBezTo>
                  <a:cubicBezTo>
                    <a:pt x="56" y="193"/>
                    <a:pt x="56" y="193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4"/>
                    <a:pt x="56" y="194"/>
                    <a:pt x="56" y="194"/>
                  </a:cubicBezTo>
                  <a:cubicBezTo>
                    <a:pt x="56" y="194"/>
                    <a:pt x="56" y="195"/>
                    <a:pt x="57" y="195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7" y="195"/>
                    <a:pt x="58" y="195"/>
                    <a:pt x="58" y="195"/>
                  </a:cubicBezTo>
                  <a:cubicBezTo>
                    <a:pt x="61" y="195"/>
                    <a:pt x="64" y="194"/>
                    <a:pt x="67" y="193"/>
                  </a:cubicBezTo>
                  <a:cubicBezTo>
                    <a:pt x="67" y="194"/>
                    <a:pt x="68" y="194"/>
                    <a:pt x="68" y="195"/>
                  </a:cubicBezTo>
                  <a:cubicBezTo>
                    <a:pt x="69" y="195"/>
                    <a:pt x="69" y="196"/>
                    <a:pt x="70" y="196"/>
                  </a:cubicBezTo>
                  <a:cubicBezTo>
                    <a:pt x="71" y="197"/>
                    <a:pt x="72" y="198"/>
                    <a:pt x="73" y="199"/>
                  </a:cubicBezTo>
                  <a:cubicBezTo>
                    <a:pt x="71" y="202"/>
                    <a:pt x="67" y="202"/>
                    <a:pt x="67" y="207"/>
                  </a:cubicBezTo>
                  <a:cubicBezTo>
                    <a:pt x="67" y="208"/>
                    <a:pt x="68" y="208"/>
                    <a:pt x="68" y="209"/>
                  </a:cubicBezTo>
                  <a:cubicBezTo>
                    <a:pt x="70" y="209"/>
                    <a:pt x="71" y="210"/>
                    <a:pt x="71" y="211"/>
                  </a:cubicBezTo>
                  <a:cubicBezTo>
                    <a:pt x="72" y="212"/>
                    <a:pt x="72" y="213"/>
                    <a:pt x="73" y="214"/>
                  </a:cubicBezTo>
                  <a:cubicBezTo>
                    <a:pt x="73" y="214"/>
                    <a:pt x="74" y="216"/>
                    <a:pt x="74" y="216"/>
                  </a:cubicBezTo>
                  <a:cubicBezTo>
                    <a:pt x="74" y="216"/>
                    <a:pt x="74" y="217"/>
                    <a:pt x="74" y="217"/>
                  </a:cubicBezTo>
                  <a:cubicBezTo>
                    <a:pt x="81" y="220"/>
                    <a:pt x="81" y="220"/>
                    <a:pt x="81" y="220"/>
                  </a:cubicBezTo>
                  <a:cubicBezTo>
                    <a:pt x="81" y="219"/>
                    <a:pt x="82" y="218"/>
                    <a:pt x="83" y="218"/>
                  </a:cubicBezTo>
                  <a:cubicBezTo>
                    <a:pt x="84" y="217"/>
                    <a:pt x="85" y="216"/>
                    <a:pt x="87" y="216"/>
                  </a:cubicBezTo>
                  <a:cubicBezTo>
                    <a:pt x="86" y="213"/>
                    <a:pt x="88" y="213"/>
                    <a:pt x="89" y="211"/>
                  </a:cubicBezTo>
                  <a:cubicBezTo>
                    <a:pt x="88" y="211"/>
                    <a:pt x="88" y="209"/>
                    <a:pt x="87" y="209"/>
                  </a:cubicBezTo>
                  <a:cubicBezTo>
                    <a:pt x="87" y="208"/>
                    <a:pt x="87" y="208"/>
                    <a:pt x="87" y="207"/>
                  </a:cubicBezTo>
                  <a:cubicBezTo>
                    <a:pt x="86" y="207"/>
                    <a:pt x="85" y="206"/>
                    <a:pt x="85" y="206"/>
                  </a:cubicBezTo>
                  <a:cubicBezTo>
                    <a:pt x="84" y="206"/>
                    <a:pt x="84" y="206"/>
                    <a:pt x="84" y="204"/>
                  </a:cubicBezTo>
                  <a:cubicBezTo>
                    <a:pt x="88" y="204"/>
                    <a:pt x="90" y="206"/>
                    <a:pt x="92" y="208"/>
                  </a:cubicBezTo>
                  <a:cubicBezTo>
                    <a:pt x="93" y="208"/>
                    <a:pt x="93" y="208"/>
                    <a:pt x="93" y="209"/>
                  </a:cubicBezTo>
                  <a:cubicBezTo>
                    <a:pt x="93" y="209"/>
                    <a:pt x="94" y="209"/>
                    <a:pt x="94" y="209"/>
                  </a:cubicBezTo>
                  <a:cubicBezTo>
                    <a:pt x="94" y="210"/>
                    <a:pt x="94" y="210"/>
                    <a:pt x="94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6" y="211"/>
                    <a:pt x="96" y="211"/>
                    <a:pt x="96" y="211"/>
                  </a:cubicBezTo>
                  <a:cubicBezTo>
                    <a:pt x="98" y="210"/>
                    <a:pt x="101" y="210"/>
                    <a:pt x="104" y="210"/>
                  </a:cubicBezTo>
                  <a:cubicBezTo>
                    <a:pt x="104" y="209"/>
                    <a:pt x="105" y="209"/>
                    <a:pt x="105" y="209"/>
                  </a:cubicBezTo>
                  <a:cubicBezTo>
                    <a:pt x="107" y="209"/>
                    <a:pt x="107" y="208"/>
                    <a:pt x="108" y="208"/>
                  </a:cubicBezTo>
                  <a:cubicBezTo>
                    <a:pt x="110" y="209"/>
                    <a:pt x="111" y="211"/>
                    <a:pt x="112" y="213"/>
                  </a:cubicBezTo>
                  <a:cubicBezTo>
                    <a:pt x="111" y="213"/>
                    <a:pt x="111" y="214"/>
                    <a:pt x="111" y="214"/>
                  </a:cubicBezTo>
                  <a:cubicBezTo>
                    <a:pt x="111" y="215"/>
                    <a:pt x="110" y="215"/>
                    <a:pt x="110" y="215"/>
                  </a:cubicBezTo>
                  <a:cubicBezTo>
                    <a:pt x="109" y="215"/>
                    <a:pt x="108" y="216"/>
                    <a:pt x="107" y="217"/>
                  </a:cubicBezTo>
                  <a:cubicBezTo>
                    <a:pt x="109" y="217"/>
                    <a:pt x="109" y="219"/>
                    <a:pt x="111" y="220"/>
                  </a:cubicBezTo>
                  <a:cubicBezTo>
                    <a:pt x="112" y="221"/>
                    <a:pt x="112" y="222"/>
                    <a:pt x="114" y="222"/>
                  </a:cubicBezTo>
                  <a:cubicBezTo>
                    <a:pt x="115" y="222"/>
                    <a:pt x="115" y="222"/>
                    <a:pt x="117" y="222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8" y="221"/>
                    <a:pt x="118" y="221"/>
                    <a:pt x="118" y="220"/>
                  </a:cubicBezTo>
                  <a:cubicBezTo>
                    <a:pt x="121" y="220"/>
                    <a:pt x="122" y="222"/>
                    <a:pt x="124" y="222"/>
                  </a:cubicBezTo>
                  <a:cubicBezTo>
                    <a:pt x="129" y="222"/>
                    <a:pt x="129" y="222"/>
                    <a:pt x="129" y="222"/>
                  </a:cubicBezTo>
                  <a:cubicBezTo>
                    <a:pt x="130" y="223"/>
                    <a:pt x="132" y="224"/>
                    <a:pt x="134" y="225"/>
                  </a:cubicBezTo>
                  <a:cubicBezTo>
                    <a:pt x="134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8"/>
                    <a:pt x="135" y="229"/>
                    <a:pt x="135" y="230"/>
                  </a:cubicBezTo>
                  <a:cubicBezTo>
                    <a:pt x="135" y="230"/>
                    <a:pt x="135" y="231"/>
                    <a:pt x="135" y="232"/>
                  </a:cubicBezTo>
                  <a:cubicBezTo>
                    <a:pt x="135" y="232"/>
                    <a:pt x="135" y="233"/>
                    <a:pt x="136" y="233"/>
                  </a:cubicBezTo>
                  <a:cubicBezTo>
                    <a:pt x="136" y="233"/>
                    <a:pt x="137" y="233"/>
                    <a:pt x="137" y="234"/>
                  </a:cubicBezTo>
                  <a:cubicBezTo>
                    <a:pt x="137" y="234"/>
                    <a:pt x="138" y="234"/>
                    <a:pt x="138" y="234"/>
                  </a:cubicBezTo>
                  <a:cubicBezTo>
                    <a:pt x="139" y="234"/>
                    <a:pt x="139" y="234"/>
                    <a:pt x="139" y="235"/>
                  </a:cubicBezTo>
                  <a:cubicBezTo>
                    <a:pt x="140" y="236"/>
                    <a:pt x="141" y="237"/>
                    <a:pt x="142" y="238"/>
                  </a:cubicBezTo>
                  <a:cubicBezTo>
                    <a:pt x="142" y="239"/>
                    <a:pt x="142" y="239"/>
                    <a:pt x="142" y="240"/>
                  </a:cubicBezTo>
                  <a:cubicBezTo>
                    <a:pt x="143" y="240"/>
                    <a:pt x="144" y="241"/>
                    <a:pt x="144" y="243"/>
                  </a:cubicBezTo>
                  <a:cubicBezTo>
                    <a:pt x="144" y="243"/>
                    <a:pt x="144" y="243"/>
                    <a:pt x="144" y="244"/>
                  </a:cubicBezTo>
                  <a:cubicBezTo>
                    <a:pt x="145" y="246"/>
                    <a:pt x="146" y="248"/>
                    <a:pt x="146" y="250"/>
                  </a:cubicBezTo>
                  <a:cubicBezTo>
                    <a:pt x="149" y="251"/>
                    <a:pt x="150" y="251"/>
                    <a:pt x="153" y="250"/>
                  </a:cubicBezTo>
                  <a:cubicBezTo>
                    <a:pt x="154" y="249"/>
                    <a:pt x="154" y="247"/>
                    <a:pt x="155" y="245"/>
                  </a:cubicBezTo>
                  <a:cubicBezTo>
                    <a:pt x="156" y="245"/>
                    <a:pt x="155" y="244"/>
                    <a:pt x="156" y="244"/>
                  </a:cubicBezTo>
                  <a:cubicBezTo>
                    <a:pt x="156" y="244"/>
                    <a:pt x="157" y="244"/>
                    <a:pt x="157" y="243"/>
                  </a:cubicBezTo>
                  <a:cubicBezTo>
                    <a:pt x="157" y="243"/>
                    <a:pt x="158" y="243"/>
                    <a:pt x="158" y="243"/>
                  </a:cubicBezTo>
                  <a:cubicBezTo>
                    <a:pt x="158" y="243"/>
                    <a:pt x="157" y="242"/>
                    <a:pt x="158" y="242"/>
                  </a:cubicBezTo>
                  <a:cubicBezTo>
                    <a:pt x="158" y="242"/>
                    <a:pt x="159" y="242"/>
                    <a:pt x="159" y="241"/>
                  </a:cubicBezTo>
                  <a:cubicBezTo>
                    <a:pt x="160" y="241"/>
                    <a:pt x="160" y="240"/>
                    <a:pt x="162" y="241"/>
                  </a:cubicBezTo>
                  <a:cubicBezTo>
                    <a:pt x="162" y="240"/>
                    <a:pt x="162" y="239"/>
                    <a:pt x="163" y="239"/>
                  </a:cubicBezTo>
                  <a:cubicBezTo>
                    <a:pt x="163" y="238"/>
                    <a:pt x="163" y="238"/>
                    <a:pt x="163" y="238"/>
                  </a:cubicBezTo>
                  <a:cubicBezTo>
                    <a:pt x="164" y="238"/>
                    <a:pt x="164" y="238"/>
                    <a:pt x="165" y="239"/>
                  </a:cubicBezTo>
                  <a:cubicBezTo>
                    <a:pt x="165" y="240"/>
                    <a:pt x="165" y="242"/>
                    <a:pt x="167" y="242"/>
                  </a:cubicBezTo>
                  <a:cubicBezTo>
                    <a:pt x="166" y="244"/>
                    <a:pt x="168" y="244"/>
                    <a:pt x="168" y="245"/>
                  </a:cubicBezTo>
                  <a:cubicBezTo>
                    <a:pt x="172" y="245"/>
                    <a:pt x="173" y="247"/>
                    <a:pt x="174" y="250"/>
                  </a:cubicBezTo>
                  <a:cubicBezTo>
                    <a:pt x="175" y="252"/>
                    <a:pt x="173" y="252"/>
                    <a:pt x="174" y="254"/>
                  </a:cubicBezTo>
                  <a:cubicBezTo>
                    <a:pt x="177" y="253"/>
                    <a:pt x="177" y="254"/>
                    <a:pt x="181" y="254"/>
                  </a:cubicBezTo>
                  <a:cubicBezTo>
                    <a:pt x="181" y="252"/>
                    <a:pt x="182" y="251"/>
                    <a:pt x="182" y="248"/>
                  </a:cubicBezTo>
                  <a:cubicBezTo>
                    <a:pt x="183" y="248"/>
                    <a:pt x="184" y="248"/>
                    <a:pt x="184" y="247"/>
                  </a:cubicBezTo>
                  <a:cubicBezTo>
                    <a:pt x="185" y="247"/>
                    <a:pt x="186" y="247"/>
                    <a:pt x="187" y="246"/>
                  </a:cubicBezTo>
                  <a:cubicBezTo>
                    <a:pt x="189" y="246"/>
                    <a:pt x="190" y="245"/>
                    <a:pt x="192" y="244"/>
                  </a:cubicBezTo>
                  <a:cubicBezTo>
                    <a:pt x="195" y="245"/>
                    <a:pt x="195" y="242"/>
                    <a:pt x="199" y="243"/>
                  </a:cubicBezTo>
                  <a:cubicBezTo>
                    <a:pt x="200" y="243"/>
                    <a:pt x="202" y="244"/>
                    <a:pt x="202" y="245"/>
                  </a:cubicBezTo>
                  <a:cubicBezTo>
                    <a:pt x="203" y="246"/>
                    <a:pt x="205" y="245"/>
                    <a:pt x="207" y="245"/>
                  </a:cubicBezTo>
                  <a:cubicBezTo>
                    <a:pt x="207" y="245"/>
                    <a:pt x="207" y="245"/>
                    <a:pt x="208" y="245"/>
                  </a:cubicBezTo>
                  <a:cubicBezTo>
                    <a:pt x="208" y="244"/>
                    <a:pt x="208" y="243"/>
                    <a:pt x="208" y="243"/>
                  </a:cubicBezTo>
                  <a:cubicBezTo>
                    <a:pt x="208" y="242"/>
                    <a:pt x="209" y="241"/>
                    <a:pt x="210" y="241"/>
                  </a:cubicBezTo>
                  <a:cubicBezTo>
                    <a:pt x="211" y="241"/>
                    <a:pt x="212" y="241"/>
                    <a:pt x="213" y="241"/>
                  </a:cubicBezTo>
                  <a:cubicBezTo>
                    <a:pt x="213" y="241"/>
                    <a:pt x="214" y="241"/>
                    <a:pt x="214" y="241"/>
                  </a:cubicBezTo>
                  <a:cubicBezTo>
                    <a:pt x="214" y="240"/>
                    <a:pt x="214" y="239"/>
                    <a:pt x="214" y="239"/>
                  </a:cubicBezTo>
                  <a:cubicBezTo>
                    <a:pt x="214" y="239"/>
                    <a:pt x="215" y="239"/>
                    <a:pt x="215" y="239"/>
                  </a:cubicBezTo>
                  <a:cubicBezTo>
                    <a:pt x="216" y="239"/>
                    <a:pt x="215" y="238"/>
                    <a:pt x="216" y="238"/>
                  </a:cubicBezTo>
                  <a:cubicBezTo>
                    <a:pt x="218" y="239"/>
                    <a:pt x="218" y="237"/>
                    <a:pt x="220" y="238"/>
                  </a:cubicBezTo>
                  <a:cubicBezTo>
                    <a:pt x="221" y="239"/>
                    <a:pt x="225" y="237"/>
                    <a:pt x="228" y="238"/>
                  </a:cubicBezTo>
                  <a:cubicBezTo>
                    <a:pt x="229" y="239"/>
                    <a:pt x="230" y="238"/>
                    <a:pt x="231" y="238"/>
                  </a:cubicBezTo>
                  <a:cubicBezTo>
                    <a:pt x="232" y="239"/>
                    <a:pt x="232" y="239"/>
                    <a:pt x="233" y="239"/>
                  </a:cubicBezTo>
                  <a:cubicBezTo>
                    <a:pt x="234" y="239"/>
                    <a:pt x="234" y="239"/>
                    <a:pt x="235" y="239"/>
                  </a:cubicBezTo>
                  <a:cubicBezTo>
                    <a:pt x="235" y="239"/>
                    <a:pt x="235" y="239"/>
                    <a:pt x="235" y="240"/>
                  </a:cubicBezTo>
                  <a:cubicBezTo>
                    <a:pt x="235" y="240"/>
                    <a:pt x="235" y="240"/>
                    <a:pt x="235" y="240"/>
                  </a:cubicBezTo>
                  <a:cubicBezTo>
                    <a:pt x="235" y="240"/>
                    <a:pt x="235" y="240"/>
                    <a:pt x="235" y="240"/>
                  </a:cubicBezTo>
                  <a:cubicBezTo>
                    <a:pt x="235" y="240"/>
                    <a:pt x="235" y="240"/>
                    <a:pt x="235" y="240"/>
                  </a:cubicBezTo>
                  <a:cubicBezTo>
                    <a:pt x="235" y="240"/>
                    <a:pt x="235" y="240"/>
                    <a:pt x="235" y="240"/>
                  </a:cubicBezTo>
                  <a:cubicBezTo>
                    <a:pt x="235" y="240"/>
                    <a:pt x="236" y="240"/>
                    <a:pt x="236" y="240"/>
                  </a:cubicBezTo>
                  <a:cubicBezTo>
                    <a:pt x="236" y="240"/>
                    <a:pt x="236" y="240"/>
                    <a:pt x="236" y="240"/>
                  </a:cubicBezTo>
                  <a:cubicBezTo>
                    <a:pt x="236" y="240"/>
                    <a:pt x="236" y="240"/>
                    <a:pt x="236" y="240"/>
                  </a:cubicBezTo>
                  <a:cubicBezTo>
                    <a:pt x="237" y="240"/>
                    <a:pt x="239" y="240"/>
                    <a:pt x="239" y="242"/>
                  </a:cubicBezTo>
                  <a:cubicBezTo>
                    <a:pt x="239" y="242"/>
                    <a:pt x="239" y="242"/>
                    <a:pt x="240" y="242"/>
                  </a:cubicBezTo>
                  <a:cubicBezTo>
                    <a:pt x="240" y="242"/>
                    <a:pt x="240" y="242"/>
                    <a:pt x="240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1" y="243"/>
                    <a:pt x="241" y="243"/>
                    <a:pt x="242" y="244"/>
                  </a:cubicBezTo>
                  <a:cubicBezTo>
                    <a:pt x="242" y="244"/>
                    <a:pt x="242" y="244"/>
                    <a:pt x="242" y="244"/>
                  </a:cubicBezTo>
                  <a:cubicBezTo>
                    <a:pt x="243" y="245"/>
                    <a:pt x="243" y="246"/>
                    <a:pt x="244" y="246"/>
                  </a:cubicBezTo>
                  <a:cubicBezTo>
                    <a:pt x="244" y="246"/>
                    <a:pt x="244" y="246"/>
                    <a:pt x="244" y="246"/>
                  </a:cubicBezTo>
                  <a:cubicBezTo>
                    <a:pt x="245" y="246"/>
                    <a:pt x="245" y="246"/>
                    <a:pt x="246" y="246"/>
                  </a:cubicBezTo>
                  <a:cubicBezTo>
                    <a:pt x="246" y="246"/>
                    <a:pt x="246" y="246"/>
                    <a:pt x="246" y="246"/>
                  </a:cubicBezTo>
                  <a:cubicBezTo>
                    <a:pt x="246" y="246"/>
                    <a:pt x="246" y="246"/>
                    <a:pt x="246" y="246"/>
                  </a:cubicBezTo>
                  <a:cubicBezTo>
                    <a:pt x="246" y="246"/>
                    <a:pt x="246" y="246"/>
                    <a:pt x="247" y="246"/>
                  </a:cubicBezTo>
                  <a:cubicBezTo>
                    <a:pt x="247" y="246"/>
                    <a:pt x="247" y="247"/>
                    <a:pt x="247" y="247"/>
                  </a:cubicBezTo>
                  <a:cubicBezTo>
                    <a:pt x="248" y="247"/>
                    <a:pt x="249" y="247"/>
                    <a:pt x="250" y="248"/>
                  </a:cubicBezTo>
                  <a:cubicBezTo>
                    <a:pt x="250" y="248"/>
                    <a:pt x="250" y="248"/>
                    <a:pt x="250" y="248"/>
                  </a:cubicBezTo>
                  <a:cubicBezTo>
                    <a:pt x="253" y="248"/>
                    <a:pt x="253" y="248"/>
                    <a:pt x="253" y="248"/>
                  </a:cubicBezTo>
                  <a:cubicBezTo>
                    <a:pt x="254" y="248"/>
                    <a:pt x="254" y="249"/>
                    <a:pt x="255" y="250"/>
                  </a:cubicBezTo>
                  <a:cubicBezTo>
                    <a:pt x="257" y="249"/>
                    <a:pt x="257" y="251"/>
                    <a:pt x="259" y="250"/>
                  </a:cubicBezTo>
                  <a:cubicBezTo>
                    <a:pt x="259" y="251"/>
                    <a:pt x="259" y="251"/>
                    <a:pt x="259" y="251"/>
                  </a:cubicBezTo>
                  <a:cubicBezTo>
                    <a:pt x="259" y="251"/>
                    <a:pt x="259" y="251"/>
                    <a:pt x="259" y="251"/>
                  </a:cubicBezTo>
                  <a:cubicBezTo>
                    <a:pt x="262" y="251"/>
                    <a:pt x="262" y="252"/>
                    <a:pt x="265" y="252"/>
                  </a:cubicBezTo>
                  <a:cubicBezTo>
                    <a:pt x="265" y="251"/>
                    <a:pt x="265" y="251"/>
                    <a:pt x="265" y="251"/>
                  </a:cubicBezTo>
                  <a:cubicBezTo>
                    <a:pt x="264" y="250"/>
                    <a:pt x="262" y="250"/>
                    <a:pt x="261" y="248"/>
                  </a:cubicBezTo>
                  <a:cubicBezTo>
                    <a:pt x="261" y="247"/>
                    <a:pt x="261" y="247"/>
                    <a:pt x="261" y="246"/>
                  </a:cubicBezTo>
                  <a:cubicBezTo>
                    <a:pt x="261" y="246"/>
                    <a:pt x="260" y="246"/>
                    <a:pt x="260" y="245"/>
                  </a:cubicBezTo>
                  <a:cubicBezTo>
                    <a:pt x="260" y="245"/>
                    <a:pt x="260" y="244"/>
                    <a:pt x="260" y="243"/>
                  </a:cubicBezTo>
                  <a:cubicBezTo>
                    <a:pt x="260" y="242"/>
                    <a:pt x="259" y="242"/>
                    <a:pt x="259" y="242"/>
                  </a:cubicBezTo>
                  <a:cubicBezTo>
                    <a:pt x="259" y="240"/>
                    <a:pt x="259" y="240"/>
                    <a:pt x="259" y="238"/>
                  </a:cubicBezTo>
                  <a:cubicBezTo>
                    <a:pt x="259" y="234"/>
                    <a:pt x="259" y="234"/>
                    <a:pt x="259" y="234"/>
                  </a:cubicBezTo>
                  <a:cubicBezTo>
                    <a:pt x="257" y="233"/>
                    <a:pt x="257" y="230"/>
                    <a:pt x="257" y="227"/>
                  </a:cubicBezTo>
                  <a:cubicBezTo>
                    <a:pt x="258" y="224"/>
                    <a:pt x="260" y="223"/>
                    <a:pt x="260" y="220"/>
                  </a:cubicBezTo>
                  <a:cubicBezTo>
                    <a:pt x="261" y="220"/>
                    <a:pt x="261" y="220"/>
                    <a:pt x="261" y="219"/>
                  </a:cubicBezTo>
                  <a:cubicBezTo>
                    <a:pt x="263" y="219"/>
                    <a:pt x="262" y="215"/>
                    <a:pt x="264" y="215"/>
                  </a:cubicBezTo>
                  <a:cubicBezTo>
                    <a:pt x="265" y="213"/>
                    <a:pt x="266" y="213"/>
                    <a:pt x="266" y="211"/>
                  </a:cubicBezTo>
                  <a:cubicBezTo>
                    <a:pt x="266" y="210"/>
                    <a:pt x="268" y="210"/>
                    <a:pt x="267" y="208"/>
                  </a:cubicBezTo>
                  <a:cubicBezTo>
                    <a:pt x="268" y="208"/>
                    <a:pt x="268" y="206"/>
                    <a:pt x="269" y="205"/>
                  </a:cubicBezTo>
                  <a:cubicBezTo>
                    <a:pt x="269" y="204"/>
                    <a:pt x="271" y="203"/>
                    <a:pt x="270" y="202"/>
                  </a:cubicBezTo>
                  <a:cubicBezTo>
                    <a:pt x="272" y="201"/>
                    <a:pt x="272" y="200"/>
                    <a:pt x="273" y="199"/>
                  </a:cubicBezTo>
                  <a:cubicBezTo>
                    <a:pt x="274" y="200"/>
                    <a:pt x="273" y="197"/>
                    <a:pt x="275" y="197"/>
                  </a:cubicBezTo>
                  <a:cubicBezTo>
                    <a:pt x="275" y="196"/>
                    <a:pt x="276" y="196"/>
                    <a:pt x="276" y="195"/>
                  </a:cubicBezTo>
                  <a:cubicBezTo>
                    <a:pt x="277" y="193"/>
                    <a:pt x="278" y="193"/>
                    <a:pt x="278" y="191"/>
                  </a:cubicBezTo>
                  <a:cubicBezTo>
                    <a:pt x="278" y="190"/>
                    <a:pt x="279" y="189"/>
                    <a:pt x="279" y="188"/>
                  </a:cubicBezTo>
                  <a:cubicBezTo>
                    <a:pt x="279" y="188"/>
                    <a:pt x="280" y="188"/>
                    <a:pt x="280" y="188"/>
                  </a:cubicBezTo>
                  <a:cubicBezTo>
                    <a:pt x="280" y="187"/>
                    <a:pt x="280" y="186"/>
                    <a:pt x="280" y="186"/>
                  </a:cubicBezTo>
                  <a:cubicBezTo>
                    <a:pt x="280" y="186"/>
                    <a:pt x="280" y="186"/>
                    <a:pt x="280" y="186"/>
                  </a:cubicBezTo>
                  <a:cubicBezTo>
                    <a:pt x="280" y="186"/>
                    <a:pt x="280" y="186"/>
                    <a:pt x="280" y="186"/>
                  </a:cubicBezTo>
                  <a:cubicBezTo>
                    <a:pt x="280" y="186"/>
                    <a:pt x="280" y="185"/>
                    <a:pt x="280" y="185"/>
                  </a:cubicBezTo>
                  <a:cubicBezTo>
                    <a:pt x="281" y="185"/>
                    <a:pt x="281" y="184"/>
                    <a:pt x="281" y="184"/>
                  </a:cubicBezTo>
                  <a:cubicBezTo>
                    <a:pt x="281" y="184"/>
                    <a:pt x="281" y="184"/>
                    <a:pt x="281" y="184"/>
                  </a:cubicBezTo>
                  <a:cubicBezTo>
                    <a:pt x="283" y="182"/>
                    <a:pt x="284" y="183"/>
                    <a:pt x="285" y="182"/>
                  </a:cubicBezTo>
                  <a:cubicBezTo>
                    <a:pt x="285" y="182"/>
                    <a:pt x="285" y="182"/>
                    <a:pt x="285" y="182"/>
                  </a:cubicBezTo>
                  <a:cubicBezTo>
                    <a:pt x="285" y="182"/>
                    <a:pt x="285" y="182"/>
                    <a:pt x="285" y="182"/>
                  </a:cubicBezTo>
                  <a:cubicBezTo>
                    <a:pt x="285" y="182"/>
                    <a:pt x="285" y="182"/>
                    <a:pt x="285" y="182"/>
                  </a:cubicBezTo>
                  <a:cubicBezTo>
                    <a:pt x="285" y="182"/>
                    <a:pt x="285" y="182"/>
                    <a:pt x="285" y="182"/>
                  </a:cubicBezTo>
                  <a:cubicBezTo>
                    <a:pt x="286" y="182"/>
                    <a:pt x="286" y="182"/>
                    <a:pt x="286" y="182"/>
                  </a:cubicBezTo>
                  <a:cubicBezTo>
                    <a:pt x="286" y="182"/>
                    <a:pt x="287" y="182"/>
                    <a:pt x="287" y="182"/>
                  </a:cubicBezTo>
                  <a:cubicBezTo>
                    <a:pt x="287" y="182"/>
                    <a:pt x="287" y="181"/>
                    <a:pt x="287" y="181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90" y="178"/>
                    <a:pt x="290" y="176"/>
                    <a:pt x="290" y="173"/>
                  </a:cubicBezTo>
                  <a:close/>
                  <a:moveTo>
                    <a:pt x="25" y="164"/>
                  </a:moveTo>
                  <a:cubicBezTo>
                    <a:pt x="25" y="164"/>
                    <a:pt x="24" y="164"/>
                    <a:pt x="24" y="164"/>
                  </a:cubicBezTo>
                  <a:cubicBezTo>
                    <a:pt x="24" y="164"/>
                    <a:pt x="25" y="164"/>
                    <a:pt x="25" y="164"/>
                  </a:cubicBezTo>
                  <a:close/>
                  <a:moveTo>
                    <a:pt x="137" y="25"/>
                  </a:moveTo>
                  <a:cubicBezTo>
                    <a:pt x="137" y="25"/>
                    <a:pt x="137" y="25"/>
                    <a:pt x="137" y="25"/>
                  </a:cubicBezTo>
                  <a:cubicBezTo>
                    <a:pt x="137" y="25"/>
                    <a:pt x="137" y="25"/>
                    <a:pt x="137" y="25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41" name="Google Shape;507;p18">
              <a:extLst>
                <a:ext uri="{FF2B5EF4-FFF2-40B4-BE49-F238E27FC236}">
                  <a16:creationId xmlns:a16="http://schemas.microsoft.com/office/drawing/2014/main" id="{ECE5098E-08FC-9643-B927-3CC0DD4D5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3276" y="5029200"/>
              <a:ext cx="530225" cy="608014"/>
            </a:xfrm>
            <a:custGeom>
              <a:avLst/>
              <a:gdLst>
                <a:gd name="T0" fmla="*/ 524944 w 114"/>
                <a:gd name="T1" fmla="*/ 338640 h 131"/>
                <a:gd name="T2" fmla="*/ 520299 w 114"/>
                <a:gd name="T3" fmla="*/ 334001 h 131"/>
                <a:gd name="T4" fmla="*/ 515653 w 114"/>
                <a:gd name="T5" fmla="*/ 329362 h 131"/>
                <a:gd name="T6" fmla="*/ 511008 w 114"/>
                <a:gd name="T7" fmla="*/ 306167 h 131"/>
                <a:gd name="T8" fmla="*/ 464553 w 114"/>
                <a:gd name="T9" fmla="*/ 264417 h 131"/>
                <a:gd name="T10" fmla="*/ 432034 w 114"/>
                <a:gd name="T11" fmla="*/ 236584 h 131"/>
                <a:gd name="T12" fmla="*/ 432034 w 114"/>
                <a:gd name="T13" fmla="*/ 213389 h 131"/>
                <a:gd name="T14" fmla="*/ 390224 w 114"/>
                <a:gd name="T15" fmla="*/ 180917 h 131"/>
                <a:gd name="T16" fmla="*/ 357706 w 114"/>
                <a:gd name="T17" fmla="*/ 134528 h 131"/>
                <a:gd name="T18" fmla="*/ 329832 w 114"/>
                <a:gd name="T19" fmla="*/ 78861 h 131"/>
                <a:gd name="T20" fmla="*/ 301959 w 114"/>
                <a:gd name="T21" fmla="*/ 69584 h 131"/>
                <a:gd name="T22" fmla="*/ 297314 w 114"/>
                <a:gd name="T23" fmla="*/ 60306 h 131"/>
                <a:gd name="T24" fmla="*/ 260149 w 114"/>
                <a:gd name="T25" fmla="*/ 51028 h 131"/>
                <a:gd name="T26" fmla="*/ 236922 w 114"/>
                <a:gd name="T27" fmla="*/ 51028 h 131"/>
                <a:gd name="T28" fmla="*/ 176530 w 114"/>
                <a:gd name="T29" fmla="*/ 27833 h 131"/>
                <a:gd name="T30" fmla="*/ 139366 w 114"/>
                <a:gd name="T31" fmla="*/ 9278 h 131"/>
                <a:gd name="T32" fmla="*/ 92911 w 114"/>
                <a:gd name="T33" fmla="*/ 18556 h 131"/>
                <a:gd name="T34" fmla="*/ 51101 w 114"/>
                <a:gd name="T35" fmla="*/ 32472 h 131"/>
                <a:gd name="T36" fmla="*/ 9291 w 114"/>
                <a:gd name="T37" fmla="*/ 51028 h 131"/>
                <a:gd name="T38" fmla="*/ 4646 w 114"/>
                <a:gd name="T39" fmla="*/ 64945 h 131"/>
                <a:gd name="T40" fmla="*/ 9291 w 114"/>
                <a:gd name="T41" fmla="*/ 69584 h 131"/>
                <a:gd name="T42" fmla="*/ 13937 w 114"/>
                <a:gd name="T43" fmla="*/ 69584 h 131"/>
                <a:gd name="T44" fmla="*/ 32519 w 114"/>
                <a:gd name="T45" fmla="*/ 83500 h 131"/>
                <a:gd name="T46" fmla="*/ 46455 w 114"/>
                <a:gd name="T47" fmla="*/ 92778 h 131"/>
                <a:gd name="T48" fmla="*/ 51101 w 114"/>
                <a:gd name="T49" fmla="*/ 97417 h 131"/>
                <a:gd name="T50" fmla="*/ 92911 w 114"/>
                <a:gd name="T51" fmla="*/ 157723 h 131"/>
                <a:gd name="T52" fmla="*/ 144011 w 114"/>
                <a:gd name="T53" fmla="*/ 213389 h 131"/>
                <a:gd name="T54" fmla="*/ 148657 w 114"/>
                <a:gd name="T55" fmla="*/ 218028 h 131"/>
                <a:gd name="T56" fmla="*/ 157948 w 114"/>
                <a:gd name="T57" fmla="*/ 231945 h 131"/>
                <a:gd name="T58" fmla="*/ 176530 w 114"/>
                <a:gd name="T59" fmla="*/ 250501 h 131"/>
                <a:gd name="T60" fmla="*/ 181176 w 114"/>
                <a:gd name="T61" fmla="*/ 250501 h 131"/>
                <a:gd name="T62" fmla="*/ 185821 w 114"/>
                <a:gd name="T63" fmla="*/ 255140 h 131"/>
                <a:gd name="T64" fmla="*/ 190467 w 114"/>
                <a:gd name="T65" fmla="*/ 259778 h 131"/>
                <a:gd name="T66" fmla="*/ 195112 w 114"/>
                <a:gd name="T67" fmla="*/ 264417 h 131"/>
                <a:gd name="T68" fmla="*/ 195112 w 114"/>
                <a:gd name="T69" fmla="*/ 269056 h 131"/>
                <a:gd name="T70" fmla="*/ 241567 w 114"/>
                <a:gd name="T71" fmla="*/ 301529 h 131"/>
                <a:gd name="T72" fmla="*/ 255504 w 114"/>
                <a:gd name="T73" fmla="*/ 329362 h 131"/>
                <a:gd name="T74" fmla="*/ 269441 w 114"/>
                <a:gd name="T75" fmla="*/ 343279 h 131"/>
                <a:gd name="T76" fmla="*/ 278732 w 114"/>
                <a:gd name="T77" fmla="*/ 361834 h 131"/>
                <a:gd name="T78" fmla="*/ 278732 w 114"/>
                <a:gd name="T79" fmla="*/ 366473 h 131"/>
                <a:gd name="T80" fmla="*/ 278732 w 114"/>
                <a:gd name="T81" fmla="*/ 371112 h 131"/>
                <a:gd name="T82" fmla="*/ 283377 w 114"/>
                <a:gd name="T83" fmla="*/ 375751 h 131"/>
                <a:gd name="T84" fmla="*/ 278732 w 114"/>
                <a:gd name="T85" fmla="*/ 380390 h 131"/>
                <a:gd name="T86" fmla="*/ 283377 w 114"/>
                <a:gd name="T87" fmla="*/ 394307 h 131"/>
                <a:gd name="T88" fmla="*/ 269441 w 114"/>
                <a:gd name="T89" fmla="*/ 487085 h 131"/>
                <a:gd name="T90" fmla="*/ 283377 w 114"/>
                <a:gd name="T91" fmla="*/ 542751 h 131"/>
                <a:gd name="T92" fmla="*/ 288023 w 114"/>
                <a:gd name="T93" fmla="*/ 575224 h 131"/>
                <a:gd name="T94" fmla="*/ 306605 w 114"/>
                <a:gd name="T95" fmla="*/ 603057 h 131"/>
                <a:gd name="T96" fmla="*/ 329832 w 114"/>
                <a:gd name="T97" fmla="*/ 603057 h 131"/>
                <a:gd name="T98" fmla="*/ 357706 w 114"/>
                <a:gd name="T99" fmla="*/ 589140 h 131"/>
                <a:gd name="T100" fmla="*/ 376288 w 114"/>
                <a:gd name="T101" fmla="*/ 528835 h 131"/>
                <a:gd name="T102" fmla="*/ 390224 w 114"/>
                <a:gd name="T103" fmla="*/ 519557 h 131"/>
                <a:gd name="T104" fmla="*/ 418097 w 114"/>
                <a:gd name="T105" fmla="*/ 463890 h 131"/>
                <a:gd name="T106" fmla="*/ 413452 w 114"/>
                <a:gd name="T107" fmla="*/ 440696 h 131"/>
                <a:gd name="T108" fmla="*/ 376288 w 114"/>
                <a:gd name="T109" fmla="*/ 380390 h 131"/>
                <a:gd name="T110" fmla="*/ 422743 w 114"/>
                <a:gd name="T111" fmla="*/ 343279 h 131"/>
                <a:gd name="T112" fmla="*/ 445971 w 114"/>
                <a:gd name="T113" fmla="*/ 357195 h 131"/>
                <a:gd name="T114" fmla="*/ 487780 w 114"/>
                <a:gd name="T115" fmla="*/ 352556 h 131"/>
                <a:gd name="T116" fmla="*/ 524944 w 114"/>
                <a:gd name="T117" fmla="*/ 352556 h 131"/>
                <a:gd name="T118" fmla="*/ 524944 w 114"/>
                <a:gd name="T119" fmla="*/ 352556 h 131"/>
                <a:gd name="T120" fmla="*/ 529590 w 114"/>
                <a:gd name="T121" fmla="*/ 347918 h 1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4" h="131" extrusionOk="0">
                  <a:moveTo>
                    <a:pt x="114" y="74"/>
                  </a:move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3" y="74"/>
                    <a:pt x="113" y="73"/>
                    <a:pt x="113" y="73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2" y="73"/>
                    <a:pt x="112" y="72"/>
                    <a:pt x="112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2"/>
                    <a:pt x="112" y="71"/>
                    <a:pt x="112" y="71"/>
                  </a:cubicBezTo>
                  <a:cubicBezTo>
                    <a:pt x="112" y="71"/>
                    <a:pt x="111" y="71"/>
                    <a:pt x="111" y="71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1" y="70"/>
                    <a:pt x="110" y="69"/>
                    <a:pt x="110" y="67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ubicBezTo>
                    <a:pt x="110" y="65"/>
                    <a:pt x="109" y="64"/>
                    <a:pt x="109" y="62"/>
                  </a:cubicBezTo>
                  <a:cubicBezTo>
                    <a:pt x="109" y="60"/>
                    <a:pt x="106" y="60"/>
                    <a:pt x="107" y="58"/>
                  </a:cubicBezTo>
                  <a:cubicBezTo>
                    <a:pt x="105" y="58"/>
                    <a:pt x="104" y="59"/>
                    <a:pt x="103" y="59"/>
                  </a:cubicBezTo>
                  <a:cubicBezTo>
                    <a:pt x="103" y="57"/>
                    <a:pt x="99" y="59"/>
                    <a:pt x="100" y="57"/>
                  </a:cubicBezTo>
                  <a:cubicBezTo>
                    <a:pt x="99" y="57"/>
                    <a:pt x="98" y="58"/>
                    <a:pt x="97" y="58"/>
                  </a:cubicBezTo>
                  <a:cubicBezTo>
                    <a:pt x="97" y="57"/>
                    <a:pt x="96" y="57"/>
                    <a:pt x="95" y="57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5" y="51"/>
                    <a:pt x="94" y="51"/>
                    <a:pt x="93" y="51"/>
                  </a:cubicBezTo>
                  <a:cubicBezTo>
                    <a:pt x="93" y="51"/>
                    <a:pt x="93" y="50"/>
                    <a:pt x="92" y="50"/>
                  </a:cubicBezTo>
                  <a:cubicBezTo>
                    <a:pt x="92" y="50"/>
                    <a:pt x="92" y="50"/>
                    <a:pt x="91" y="50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2" y="47"/>
                    <a:pt x="92" y="46"/>
                    <a:pt x="93" y="46"/>
                  </a:cubicBezTo>
                  <a:cubicBezTo>
                    <a:pt x="92" y="44"/>
                    <a:pt x="92" y="42"/>
                    <a:pt x="91" y="40"/>
                  </a:cubicBezTo>
                  <a:cubicBezTo>
                    <a:pt x="89" y="40"/>
                    <a:pt x="91" y="43"/>
                    <a:pt x="88" y="43"/>
                  </a:cubicBezTo>
                  <a:cubicBezTo>
                    <a:pt x="87" y="42"/>
                    <a:pt x="87" y="40"/>
                    <a:pt x="86" y="40"/>
                  </a:cubicBezTo>
                  <a:cubicBezTo>
                    <a:pt x="85" y="40"/>
                    <a:pt x="85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5"/>
                    <a:pt x="77" y="34"/>
                    <a:pt x="76" y="32"/>
                  </a:cubicBezTo>
                  <a:cubicBezTo>
                    <a:pt x="76" y="31"/>
                    <a:pt x="77" y="30"/>
                    <a:pt x="77" y="29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8" y="20"/>
                    <a:pt x="75" y="21"/>
                    <a:pt x="76" y="18"/>
                  </a:cubicBezTo>
                  <a:cubicBezTo>
                    <a:pt x="76" y="17"/>
                    <a:pt x="75" y="16"/>
                    <a:pt x="74" y="15"/>
                  </a:cubicBezTo>
                  <a:cubicBezTo>
                    <a:pt x="72" y="15"/>
                    <a:pt x="72" y="16"/>
                    <a:pt x="71" y="17"/>
                  </a:cubicBezTo>
                  <a:cubicBezTo>
                    <a:pt x="70" y="16"/>
                    <a:pt x="69" y="16"/>
                    <a:pt x="67" y="16"/>
                  </a:cubicBezTo>
                  <a:cubicBezTo>
                    <a:pt x="66" y="16"/>
                    <a:pt x="66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5"/>
                    <a:pt x="65" y="15"/>
                  </a:cubicBezTo>
                  <a:cubicBezTo>
                    <a:pt x="65" y="15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1"/>
                    <a:pt x="59" y="11"/>
                    <a:pt x="57" y="10"/>
                  </a:cubicBezTo>
                  <a:cubicBezTo>
                    <a:pt x="56" y="10"/>
                    <a:pt x="55" y="10"/>
                    <a:pt x="55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1"/>
                    <a:pt x="55" y="11"/>
                    <a:pt x="55" y="12"/>
                  </a:cubicBezTo>
                  <a:cubicBezTo>
                    <a:pt x="54" y="12"/>
                    <a:pt x="54" y="12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2" y="13"/>
                    <a:pt x="52" y="12"/>
                    <a:pt x="51" y="11"/>
                  </a:cubicBezTo>
                  <a:cubicBezTo>
                    <a:pt x="51" y="11"/>
                    <a:pt x="48" y="10"/>
                    <a:pt x="48" y="11"/>
                  </a:cubicBezTo>
                  <a:cubicBezTo>
                    <a:pt x="47" y="11"/>
                    <a:pt x="47" y="10"/>
                    <a:pt x="47" y="9"/>
                  </a:cubicBezTo>
                  <a:cubicBezTo>
                    <a:pt x="44" y="9"/>
                    <a:pt x="43" y="7"/>
                    <a:pt x="40" y="8"/>
                  </a:cubicBezTo>
                  <a:cubicBezTo>
                    <a:pt x="40" y="6"/>
                    <a:pt x="38" y="7"/>
                    <a:pt x="38" y="6"/>
                  </a:cubicBezTo>
                  <a:cubicBezTo>
                    <a:pt x="37" y="6"/>
                    <a:pt x="37" y="5"/>
                    <a:pt x="36" y="5"/>
                  </a:cubicBezTo>
                  <a:cubicBezTo>
                    <a:pt x="36" y="5"/>
                    <a:pt x="35" y="5"/>
                    <a:pt x="35" y="4"/>
                  </a:cubicBezTo>
                  <a:cubicBezTo>
                    <a:pt x="34" y="4"/>
                    <a:pt x="33" y="4"/>
                    <a:pt x="32" y="3"/>
                  </a:cubicBezTo>
                  <a:cubicBezTo>
                    <a:pt x="31" y="3"/>
                    <a:pt x="30" y="2"/>
                    <a:pt x="30" y="2"/>
                  </a:cubicBezTo>
                  <a:cubicBezTo>
                    <a:pt x="26" y="2"/>
                    <a:pt x="25" y="0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6"/>
                    <a:pt x="15" y="7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cubicBezTo>
                    <a:pt x="11" y="7"/>
                    <a:pt x="11" y="8"/>
                    <a:pt x="10" y="8"/>
                  </a:cubicBezTo>
                  <a:cubicBezTo>
                    <a:pt x="8" y="7"/>
                    <a:pt x="8" y="9"/>
                    <a:pt x="6" y="9"/>
                  </a:cubicBezTo>
                  <a:cubicBezTo>
                    <a:pt x="5" y="9"/>
                    <a:pt x="4" y="8"/>
                    <a:pt x="2" y="9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2" y="13"/>
                    <a:pt x="1" y="13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2"/>
                    <a:pt x="12" y="22"/>
                  </a:cubicBezTo>
                  <a:cubicBezTo>
                    <a:pt x="12" y="24"/>
                    <a:pt x="14" y="24"/>
                    <a:pt x="15" y="26"/>
                  </a:cubicBezTo>
                  <a:cubicBezTo>
                    <a:pt x="15" y="28"/>
                    <a:pt x="17" y="29"/>
                    <a:pt x="18" y="32"/>
                  </a:cubicBezTo>
                  <a:cubicBezTo>
                    <a:pt x="19" y="32"/>
                    <a:pt x="19" y="33"/>
                    <a:pt x="20" y="34"/>
                  </a:cubicBezTo>
                  <a:cubicBezTo>
                    <a:pt x="20" y="35"/>
                    <a:pt x="22" y="35"/>
                    <a:pt x="21" y="36"/>
                  </a:cubicBezTo>
                  <a:cubicBezTo>
                    <a:pt x="23" y="38"/>
                    <a:pt x="24" y="39"/>
                    <a:pt x="25" y="41"/>
                  </a:cubicBezTo>
                  <a:cubicBezTo>
                    <a:pt x="27" y="41"/>
                    <a:pt x="27" y="43"/>
                    <a:pt x="28" y="44"/>
                  </a:cubicBezTo>
                  <a:cubicBezTo>
                    <a:pt x="30" y="44"/>
                    <a:pt x="31" y="45"/>
                    <a:pt x="31" y="46"/>
                  </a:cubicBezTo>
                  <a:cubicBezTo>
                    <a:pt x="31" y="46"/>
                    <a:pt x="31" y="46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8"/>
                    <a:pt x="32" y="48"/>
                  </a:cubicBezTo>
                  <a:cubicBezTo>
                    <a:pt x="32" y="49"/>
                    <a:pt x="34" y="49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5" y="50"/>
                    <a:pt x="35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7" y="52"/>
                    <a:pt x="39" y="51"/>
                    <a:pt x="38" y="53"/>
                  </a:cubicBezTo>
                  <a:cubicBezTo>
                    <a:pt x="38" y="53"/>
                    <a:pt x="38" y="53"/>
                    <a:pt x="38" y="54"/>
                  </a:cubicBezTo>
                  <a:cubicBezTo>
                    <a:pt x="38" y="54"/>
                    <a:pt x="39" y="54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9"/>
                  </a:cubicBezTo>
                  <a:cubicBezTo>
                    <a:pt x="45" y="59"/>
                    <a:pt x="46" y="60"/>
                    <a:pt x="49" y="61"/>
                  </a:cubicBezTo>
                  <a:cubicBezTo>
                    <a:pt x="50" y="63"/>
                    <a:pt x="52" y="63"/>
                    <a:pt x="52" y="65"/>
                  </a:cubicBezTo>
                  <a:cubicBezTo>
                    <a:pt x="53" y="66"/>
                    <a:pt x="53" y="67"/>
                    <a:pt x="53" y="69"/>
                  </a:cubicBezTo>
                  <a:cubicBezTo>
                    <a:pt x="53" y="69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0"/>
                    <a:pt x="55" y="70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1"/>
                    <a:pt x="57" y="73"/>
                    <a:pt x="57" y="73"/>
                  </a:cubicBezTo>
                  <a:cubicBezTo>
                    <a:pt x="57" y="74"/>
                    <a:pt x="57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60" y="76"/>
                    <a:pt x="60" y="77"/>
                    <a:pt x="60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1"/>
                    <a:pt x="61" y="81"/>
                    <a:pt x="61" y="81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1" y="81"/>
                    <a:pt x="61" y="81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1" y="83"/>
                    <a:pt x="61" y="84"/>
                    <a:pt x="61" y="85"/>
                  </a:cubicBezTo>
                  <a:cubicBezTo>
                    <a:pt x="62" y="90"/>
                    <a:pt x="60" y="93"/>
                    <a:pt x="59" y="97"/>
                  </a:cubicBezTo>
                  <a:cubicBezTo>
                    <a:pt x="60" y="99"/>
                    <a:pt x="60" y="100"/>
                    <a:pt x="60" y="102"/>
                  </a:cubicBezTo>
                  <a:cubicBezTo>
                    <a:pt x="60" y="103"/>
                    <a:pt x="59" y="103"/>
                    <a:pt x="58" y="103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6"/>
                    <a:pt x="59" y="107"/>
                    <a:pt x="59" y="108"/>
                  </a:cubicBezTo>
                  <a:cubicBezTo>
                    <a:pt x="60" y="109"/>
                    <a:pt x="60" y="110"/>
                    <a:pt x="60" y="111"/>
                  </a:cubicBezTo>
                  <a:cubicBezTo>
                    <a:pt x="60" y="112"/>
                    <a:pt x="60" y="112"/>
                    <a:pt x="61" y="112"/>
                  </a:cubicBezTo>
                  <a:cubicBezTo>
                    <a:pt x="61" y="117"/>
                    <a:pt x="61" y="117"/>
                    <a:pt x="61" y="117"/>
                  </a:cubicBezTo>
                  <a:cubicBezTo>
                    <a:pt x="62" y="117"/>
                    <a:pt x="61" y="119"/>
                    <a:pt x="63" y="119"/>
                  </a:cubicBezTo>
                  <a:cubicBezTo>
                    <a:pt x="62" y="121"/>
                    <a:pt x="64" y="120"/>
                    <a:pt x="64" y="122"/>
                  </a:cubicBezTo>
                  <a:cubicBezTo>
                    <a:pt x="64" y="123"/>
                    <a:pt x="63" y="123"/>
                    <a:pt x="63" y="123"/>
                  </a:cubicBezTo>
                  <a:cubicBezTo>
                    <a:pt x="62" y="123"/>
                    <a:pt x="62" y="123"/>
                    <a:pt x="62" y="124"/>
                  </a:cubicBezTo>
                  <a:cubicBezTo>
                    <a:pt x="62" y="124"/>
                    <a:pt x="61" y="124"/>
                    <a:pt x="61" y="125"/>
                  </a:cubicBezTo>
                  <a:cubicBezTo>
                    <a:pt x="62" y="126"/>
                    <a:pt x="62" y="126"/>
                    <a:pt x="64" y="126"/>
                  </a:cubicBezTo>
                  <a:cubicBezTo>
                    <a:pt x="64" y="127"/>
                    <a:pt x="65" y="128"/>
                    <a:pt x="66" y="128"/>
                  </a:cubicBezTo>
                  <a:cubicBezTo>
                    <a:pt x="66" y="129"/>
                    <a:pt x="66" y="130"/>
                    <a:pt x="66" y="130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67" y="131"/>
                    <a:pt x="67" y="130"/>
                    <a:pt x="68" y="130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72" y="128"/>
                    <a:pt x="72" y="127"/>
                    <a:pt x="73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9" y="126"/>
                    <a:pt x="80" y="124"/>
                    <a:pt x="80" y="120"/>
                  </a:cubicBezTo>
                  <a:cubicBezTo>
                    <a:pt x="79" y="119"/>
                    <a:pt x="79" y="119"/>
                    <a:pt x="79" y="118"/>
                  </a:cubicBezTo>
                  <a:cubicBezTo>
                    <a:pt x="78" y="118"/>
                    <a:pt x="78" y="117"/>
                    <a:pt x="77" y="117"/>
                  </a:cubicBezTo>
                  <a:cubicBezTo>
                    <a:pt x="80" y="117"/>
                    <a:pt x="80" y="115"/>
                    <a:pt x="81" y="114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3" y="114"/>
                    <a:pt x="83" y="113"/>
                    <a:pt x="83" y="112"/>
                  </a:cubicBezTo>
                  <a:cubicBezTo>
                    <a:pt x="84" y="112"/>
                    <a:pt x="84" y="112"/>
                    <a:pt x="84" y="112"/>
                  </a:cubicBezTo>
                  <a:cubicBezTo>
                    <a:pt x="84" y="112"/>
                    <a:pt x="84" y="112"/>
                    <a:pt x="84" y="112"/>
                  </a:cubicBezTo>
                  <a:cubicBezTo>
                    <a:pt x="84" y="109"/>
                    <a:pt x="86" y="108"/>
                    <a:pt x="85" y="105"/>
                  </a:cubicBezTo>
                  <a:cubicBezTo>
                    <a:pt x="86" y="104"/>
                    <a:pt x="88" y="104"/>
                    <a:pt x="88" y="103"/>
                  </a:cubicBezTo>
                  <a:cubicBezTo>
                    <a:pt x="89" y="102"/>
                    <a:pt x="89" y="102"/>
                    <a:pt x="89" y="101"/>
                  </a:cubicBezTo>
                  <a:cubicBezTo>
                    <a:pt x="89" y="100"/>
                    <a:pt x="89" y="100"/>
                    <a:pt x="90" y="100"/>
                  </a:cubicBezTo>
                  <a:cubicBezTo>
                    <a:pt x="90" y="99"/>
                    <a:pt x="89" y="99"/>
                    <a:pt x="89" y="98"/>
                  </a:cubicBezTo>
                  <a:cubicBezTo>
                    <a:pt x="89" y="98"/>
                    <a:pt x="89" y="96"/>
                    <a:pt x="88" y="96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9" y="96"/>
                    <a:pt x="89" y="95"/>
                    <a:pt x="89" y="95"/>
                  </a:cubicBezTo>
                  <a:cubicBezTo>
                    <a:pt x="88" y="93"/>
                    <a:pt x="90" y="93"/>
                    <a:pt x="89" y="91"/>
                  </a:cubicBezTo>
                  <a:cubicBezTo>
                    <a:pt x="89" y="89"/>
                    <a:pt x="86" y="90"/>
                    <a:pt x="86" y="87"/>
                  </a:cubicBezTo>
                  <a:cubicBezTo>
                    <a:pt x="84" y="88"/>
                    <a:pt x="84" y="86"/>
                    <a:pt x="82" y="87"/>
                  </a:cubicBezTo>
                  <a:cubicBezTo>
                    <a:pt x="82" y="85"/>
                    <a:pt x="82" y="83"/>
                    <a:pt x="81" y="82"/>
                  </a:cubicBezTo>
                  <a:cubicBezTo>
                    <a:pt x="82" y="82"/>
                    <a:pt x="82" y="80"/>
                    <a:pt x="82" y="80"/>
                  </a:cubicBezTo>
                  <a:cubicBezTo>
                    <a:pt x="83" y="78"/>
                    <a:pt x="84" y="77"/>
                    <a:pt x="87" y="76"/>
                  </a:cubicBezTo>
                  <a:cubicBezTo>
                    <a:pt x="87" y="75"/>
                    <a:pt x="88" y="75"/>
                    <a:pt x="88" y="75"/>
                  </a:cubicBezTo>
                  <a:cubicBezTo>
                    <a:pt x="89" y="75"/>
                    <a:pt x="89" y="74"/>
                    <a:pt x="91" y="74"/>
                  </a:cubicBezTo>
                  <a:cubicBezTo>
                    <a:pt x="91" y="75"/>
                    <a:pt x="91" y="76"/>
                    <a:pt x="91" y="76"/>
                  </a:cubicBezTo>
                  <a:cubicBezTo>
                    <a:pt x="92" y="77"/>
                    <a:pt x="91" y="78"/>
                    <a:pt x="92" y="78"/>
                  </a:cubicBezTo>
                  <a:cubicBezTo>
                    <a:pt x="92" y="77"/>
                    <a:pt x="92" y="76"/>
                    <a:pt x="94" y="75"/>
                  </a:cubicBezTo>
                  <a:cubicBezTo>
                    <a:pt x="95" y="76"/>
                    <a:pt x="95" y="76"/>
                    <a:pt x="96" y="77"/>
                  </a:cubicBezTo>
                  <a:cubicBezTo>
                    <a:pt x="97" y="76"/>
                    <a:pt x="97" y="75"/>
                    <a:pt x="98" y="75"/>
                  </a:cubicBezTo>
                  <a:cubicBezTo>
                    <a:pt x="98" y="77"/>
                    <a:pt x="100" y="76"/>
                    <a:pt x="100" y="78"/>
                  </a:cubicBezTo>
                  <a:cubicBezTo>
                    <a:pt x="102" y="78"/>
                    <a:pt x="102" y="79"/>
                    <a:pt x="103" y="80"/>
                  </a:cubicBezTo>
                  <a:cubicBezTo>
                    <a:pt x="103" y="78"/>
                    <a:pt x="103" y="76"/>
                    <a:pt x="105" y="76"/>
                  </a:cubicBezTo>
                  <a:cubicBezTo>
                    <a:pt x="106" y="76"/>
                    <a:pt x="106" y="74"/>
                    <a:pt x="107" y="75"/>
                  </a:cubicBezTo>
                  <a:cubicBezTo>
                    <a:pt x="109" y="75"/>
                    <a:pt x="109" y="77"/>
                    <a:pt x="111" y="77"/>
                  </a:cubicBezTo>
                  <a:cubicBezTo>
                    <a:pt x="112" y="77"/>
                    <a:pt x="112" y="76"/>
                    <a:pt x="112" y="76"/>
                  </a:cubicBezTo>
                  <a:cubicBezTo>
                    <a:pt x="112" y="76"/>
                    <a:pt x="112" y="76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14" y="76"/>
                    <a:pt x="114" y="75"/>
                    <a:pt x="114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4" y="74"/>
                    <a:pt x="114" y="74"/>
                    <a:pt x="114" y="74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43" name="Google Shape;509;p18">
              <a:extLst>
                <a:ext uri="{FF2B5EF4-FFF2-40B4-BE49-F238E27FC236}">
                  <a16:creationId xmlns:a16="http://schemas.microsoft.com/office/drawing/2014/main" id="{85ECB652-0F74-3B4A-B3FC-9FA215781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7826" y="7858126"/>
              <a:ext cx="38100" cy="19050"/>
            </a:xfrm>
            <a:custGeom>
              <a:avLst/>
              <a:gdLst>
                <a:gd name="T0" fmla="*/ 0 w 8"/>
                <a:gd name="T1" fmla="*/ 0 h 4"/>
                <a:gd name="T2" fmla="*/ 19050 w 8"/>
                <a:gd name="T3" fmla="*/ 0 h 4"/>
                <a:gd name="T4" fmla="*/ 28575 w 8"/>
                <a:gd name="T5" fmla="*/ 4763 h 4"/>
                <a:gd name="T6" fmla="*/ 33338 w 8"/>
                <a:gd name="T7" fmla="*/ 19050 h 4"/>
                <a:gd name="T8" fmla="*/ 23813 w 8"/>
                <a:gd name="T9" fmla="*/ 19050 h 4"/>
                <a:gd name="T10" fmla="*/ 23813 w 8"/>
                <a:gd name="T11" fmla="*/ 14288 h 4"/>
                <a:gd name="T12" fmla="*/ 9525 w 8"/>
                <a:gd name="T13" fmla="*/ 19050 h 4"/>
                <a:gd name="T14" fmla="*/ 4763 w 8"/>
                <a:gd name="T15" fmla="*/ 14288 h 4"/>
                <a:gd name="T16" fmla="*/ 0 w 8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4" extrusionOk="0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5" y="3"/>
                    <a:pt x="8" y="2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44" name="Google Shape;510;p18">
              <a:extLst>
                <a:ext uri="{FF2B5EF4-FFF2-40B4-BE49-F238E27FC236}">
                  <a16:creationId xmlns:a16="http://schemas.microsoft.com/office/drawing/2014/main" id="{EDE3B05D-CE10-F849-AAE5-A2F0DE5CB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6400" y="7880350"/>
              <a:ext cx="41275" cy="38100"/>
            </a:xfrm>
            <a:custGeom>
              <a:avLst/>
              <a:gdLst>
                <a:gd name="T0" fmla="*/ 0 w 9"/>
                <a:gd name="T1" fmla="*/ 0 h 8"/>
                <a:gd name="T2" fmla="*/ 32597 w 9"/>
                <a:gd name="T3" fmla="*/ 4763 h 8"/>
                <a:gd name="T4" fmla="*/ 41910 w 9"/>
                <a:gd name="T5" fmla="*/ 14288 h 8"/>
                <a:gd name="T6" fmla="*/ 41910 w 9"/>
                <a:gd name="T7" fmla="*/ 33338 h 8"/>
                <a:gd name="T8" fmla="*/ 32597 w 9"/>
                <a:gd name="T9" fmla="*/ 33338 h 8"/>
                <a:gd name="T10" fmla="*/ 32597 w 9"/>
                <a:gd name="T11" fmla="*/ 38100 h 8"/>
                <a:gd name="T12" fmla="*/ 27940 w 9"/>
                <a:gd name="T13" fmla="*/ 38100 h 8"/>
                <a:gd name="T14" fmla="*/ 27940 w 9"/>
                <a:gd name="T15" fmla="*/ 33338 h 8"/>
                <a:gd name="T16" fmla="*/ 9313 w 9"/>
                <a:gd name="T17" fmla="*/ 33338 h 8"/>
                <a:gd name="T18" fmla="*/ 0 w 9"/>
                <a:gd name="T19" fmla="*/ 19050 h 8"/>
                <a:gd name="T20" fmla="*/ 0 w 9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8" extrusionOk="0">
                  <a:moveTo>
                    <a:pt x="0" y="0"/>
                  </a:moveTo>
                  <a:cubicBezTo>
                    <a:pt x="3" y="0"/>
                    <a:pt x="4" y="1"/>
                    <a:pt x="7" y="1"/>
                  </a:cubicBezTo>
                  <a:cubicBezTo>
                    <a:pt x="7" y="2"/>
                    <a:pt x="7" y="3"/>
                    <a:pt x="9" y="3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5" y="7"/>
                    <a:pt x="4" y="7"/>
                    <a:pt x="2" y="7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46" name="Google Shape;512;p18">
              <a:extLst>
                <a:ext uri="{FF2B5EF4-FFF2-40B4-BE49-F238E27FC236}">
                  <a16:creationId xmlns:a16="http://schemas.microsoft.com/office/drawing/2014/main" id="{F7AF316E-FBC4-E441-A5E1-B30EB7D35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7151" y="6418264"/>
              <a:ext cx="420688" cy="381000"/>
            </a:xfrm>
            <a:custGeom>
              <a:avLst/>
              <a:gdLst>
                <a:gd name="T0" fmla="*/ 421004 w 91"/>
                <a:gd name="T1" fmla="*/ 125451 h 82"/>
                <a:gd name="T2" fmla="*/ 393245 w 91"/>
                <a:gd name="T3" fmla="*/ 69695 h 82"/>
                <a:gd name="T4" fmla="*/ 365487 w 91"/>
                <a:gd name="T5" fmla="*/ 60402 h 82"/>
                <a:gd name="T6" fmla="*/ 337728 w 91"/>
                <a:gd name="T7" fmla="*/ 55756 h 82"/>
                <a:gd name="T8" fmla="*/ 319223 w 91"/>
                <a:gd name="T9" fmla="*/ 37171 h 82"/>
                <a:gd name="T10" fmla="*/ 314596 w 91"/>
                <a:gd name="T11" fmla="*/ 18585 h 82"/>
                <a:gd name="T12" fmla="*/ 282211 w 91"/>
                <a:gd name="T13" fmla="*/ 4646 h 82"/>
                <a:gd name="T14" fmla="*/ 235947 w 91"/>
                <a:gd name="T15" fmla="*/ 23232 h 82"/>
                <a:gd name="T16" fmla="*/ 203562 w 91"/>
                <a:gd name="T17" fmla="*/ 23232 h 82"/>
                <a:gd name="T18" fmla="*/ 185057 w 91"/>
                <a:gd name="T19" fmla="*/ 37171 h 82"/>
                <a:gd name="T20" fmla="*/ 148045 w 91"/>
                <a:gd name="T21" fmla="*/ 51110 h 82"/>
                <a:gd name="T22" fmla="*/ 124913 w 91"/>
                <a:gd name="T23" fmla="*/ 74341 h 82"/>
                <a:gd name="T24" fmla="*/ 111034 w 91"/>
                <a:gd name="T25" fmla="*/ 69695 h 82"/>
                <a:gd name="T26" fmla="*/ 111034 w 91"/>
                <a:gd name="T27" fmla="*/ 65049 h 82"/>
                <a:gd name="T28" fmla="*/ 106408 w 91"/>
                <a:gd name="T29" fmla="*/ 65049 h 82"/>
                <a:gd name="T30" fmla="*/ 106408 w 91"/>
                <a:gd name="T31" fmla="*/ 65049 h 82"/>
                <a:gd name="T32" fmla="*/ 87902 w 91"/>
                <a:gd name="T33" fmla="*/ 74341 h 82"/>
                <a:gd name="T34" fmla="*/ 83276 w 91"/>
                <a:gd name="T35" fmla="*/ 78988 h 82"/>
                <a:gd name="T36" fmla="*/ 69396 w 91"/>
                <a:gd name="T37" fmla="*/ 88280 h 82"/>
                <a:gd name="T38" fmla="*/ 64770 w 91"/>
                <a:gd name="T39" fmla="*/ 88280 h 82"/>
                <a:gd name="T40" fmla="*/ 64770 w 91"/>
                <a:gd name="T41" fmla="*/ 88280 h 82"/>
                <a:gd name="T42" fmla="*/ 46264 w 91"/>
                <a:gd name="T43" fmla="*/ 102220 h 82"/>
                <a:gd name="T44" fmla="*/ 46264 w 91"/>
                <a:gd name="T45" fmla="*/ 106866 h 82"/>
                <a:gd name="T46" fmla="*/ 41638 w 91"/>
                <a:gd name="T47" fmla="*/ 106866 h 82"/>
                <a:gd name="T48" fmla="*/ 41638 w 91"/>
                <a:gd name="T49" fmla="*/ 106866 h 82"/>
                <a:gd name="T50" fmla="*/ 41638 w 91"/>
                <a:gd name="T51" fmla="*/ 111512 h 82"/>
                <a:gd name="T52" fmla="*/ 18506 w 91"/>
                <a:gd name="T53" fmla="*/ 134744 h 82"/>
                <a:gd name="T54" fmla="*/ 9253 w 91"/>
                <a:gd name="T55" fmla="*/ 185854 h 82"/>
                <a:gd name="T56" fmla="*/ 0 w 91"/>
                <a:gd name="T57" fmla="*/ 218378 h 82"/>
                <a:gd name="T58" fmla="*/ 9253 w 91"/>
                <a:gd name="T59" fmla="*/ 269488 h 82"/>
                <a:gd name="T60" fmla="*/ 9253 w 91"/>
                <a:gd name="T61" fmla="*/ 283427 h 82"/>
                <a:gd name="T62" fmla="*/ 37011 w 91"/>
                <a:gd name="T63" fmla="*/ 320598 h 82"/>
                <a:gd name="T64" fmla="*/ 37011 w 91"/>
                <a:gd name="T65" fmla="*/ 320598 h 82"/>
                <a:gd name="T66" fmla="*/ 37011 w 91"/>
                <a:gd name="T67" fmla="*/ 320598 h 82"/>
                <a:gd name="T68" fmla="*/ 41638 w 91"/>
                <a:gd name="T69" fmla="*/ 320598 h 82"/>
                <a:gd name="T70" fmla="*/ 50891 w 91"/>
                <a:gd name="T71" fmla="*/ 325244 h 82"/>
                <a:gd name="T72" fmla="*/ 74023 w 91"/>
                <a:gd name="T73" fmla="*/ 339183 h 82"/>
                <a:gd name="T74" fmla="*/ 92528 w 91"/>
                <a:gd name="T75" fmla="*/ 348476 h 82"/>
                <a:gd name="T76" fmla="*/ 111034 w 91"/>
                <a:gd name="T77" fmla="*/ 371707 h 82"/>
                <a:gd name="T78" fmla="*/ 120287 w 91"/>
                <a:gd name="T79" fmla="*/ 367061 h 82"/>
                <a:gd name="T80" fmla="*/ 152672 w 91"/>
                <a:gd name="T81" fmla="*/ 362415 h 82"/>
                <a:gd name="T82" fmla="*/ 152672 w 91"/>
                <a:gd name="T83" fmla="*/ 357768 h 82"/>
                <a:gd name="T84" fmla="*/ 157298 w 91"/>
                <a:gd name="T85" fmla="*/ 357768 h 82"/>
                <a:gd name="T86" fmla="*/ 161925 w 91"/>
                <a:gd name="T87" fmla="*/ 357768 h 82"/>
                <a:gd name="T88" fmla="*/ 166551 w 91"/>
                <a:gd name="T89" fmla="*/ 357768 h 82"/>
                <a:gd name="T90" fmla="*/ 180430 w 91"/>
                <a:gd name="T91" fmla="*/ 353122 h 82"/>
                <a:gd name="T92" fmla="*/ 198936 w 91"/>
                <a:gd name="T93" fmla="*/ 348476 h 82"/>
                <a:gd name="T94" fmla="*/ 231321 w 91"/>
                <a:gd name="T95" fmla="*/ 339183 h 82"/>
                <a:gd name="T96" fmla="*/ 249827 w 91"/>
                <a:gd name="T97" fmla="*/ 329890 h 82"/>
                <a:gd name="T98" fmla="*/ 263706 w 91"/>
                <a:gd name="T99" fmla="*/ 306659 h 82"/>
                <a:gd name="T100" fmla="*/ 296091 w 91"/>
                <a:gd name="T101" fmla="*/ 283427 h 82"/>
                <a:gd name="T102" fmla="*/ 337728 w 91"/>
                <a:gd name="T103" fmla="*/ 283427 h 82"/>
                <a:gd name="T104" fmla="*/ 360861 w 91"/>
                <a:gd name="T105" fmla="*/ 278780 h 82"/>
                <a:gd name="T106" fmla="*/ 374740 w 91"/>
                <a:gd name="T107" fmla="*/ 264841 h 82"/>
                <a:gd name="T108" fmla="*/ 393245 w 91"/>
                <a:gd name="T109" fmla="*/ 227671 h 82"/>
                <a:gd name="T110" fmla="*/ 421004 w 91"/>
                <a:gd name="T111" fmla="*/ 185854 h 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1" h="82" extrusionOk="0">
                  <a:moveTo>
                    <a:pt x="91" y="36"/>
                  </a:moveTo>
                  <a:cubicBezTo>
                    <a:pt x="90" y="36"/>
                    <a:pt x="89" y="35"/>
                    <a:pt x="89" y="34"/>
                  </a:cubicBezTo>
                  <a:cubicBezTo>
                    <a:pt x="90" y="31"/>
                    <a:pt x="91" y="30"/>
                    <a:pt x="91" y="27"/>
                  </a:cubicBezTo>
                  <a:cubicBezTo>
                    <a:pt x="90" y="26"/>
                    <a:pt x="89" y="25"/>
                    <a:pt x="89" y="24"/>
                  </a:cubicBezTo>
                  <a:cubicBezTo>
                    <a:pt x="88" y="23"/>
                    <a:pt x="86" y="22"/>
                    <a:pt x="85" y="20"/>
                  </a:cubicBezTo>
                  <a:cubicBezTo>
                    <a:pt x="85" y="19"/>
                    <a:pt x="84" y="18"/>
                    <a:pt x="85" y="15"/>
                  </a:cubicBezTo>
                  <a:cubicBezTo>
                    <a:pt x="84" y="15"/>
                    <a:pt x="83" y="14"/>
                    <a:pt x="82" y="13"/>
                  </a:cubicBezTo>
                  <a:cubicBezTo>
                    <a:pt x="82" y="13"/>
                    <a:pt x="81" y="13"/>
                    <a:pt x="80" y="13"/>
                  </a:cubicBezTo>
                  <a:cubicBezTo>
                    <a:pt x="80" y="13"/>
                    <a:pt x="79" y="13"/>
                    <a:pt x="79" y="13"/>
                  </a:cubicBezTo>
                  <a:cubicBezTo>
                    <a:pt x="78" y="12"/>
                    <a:pt x="77" y="13"/>
                    <a:pt x="76" y="13"/>
                  </a:cubicBezTo>
                  <a:cubicBezTo>
                    <a:pt x="76" y="12"/>
                    <a:pt x="76" y="12"/>
                    <a:pt x="75" y="12"/>
                  </a:cubicBezTo>
                  <a:cubicBezTo>
                    <a:pt x="75" y="12"/>
                    <a:pt x="74" y="12"/>
                    <a:pt x="73" y="12"/>
                  </a:cubicBezTo>
                  <a:cubicBezTo>
                    <a:pt x="73" y="12"/>
                    <a:pt x="73" y="11"/>
                    <a:pt x="73" y="11"/>
                  </a:cubicBezTo>
                  <a:cubicBezTo>
                    <a:pt x="72" y="11"/>
                    <a:pt x="72" y="10"/>
                    <a:pt x="71" y="11"/>
                  </a:cubicBezTo>
                  <a:cubicBezTo>
                    <a:pt x="70" y="10"/>
                    <a:pt x="69" y="9"/>
                    <a:pt x="69" y="8"/>
                  </a:cubicBezTo>
                  <a:cubicBezTo>
                    <a:pt x="69" y="8"/>
                    <a:pt x="68" y="7"/>
                    <a:pt x="68" y="7"/>
                  </a:cubicBezTo>
                  <a:cubicBezTo>
                    <a:pt x="68" y="7"/>
                    <a:pt x="68" y="6"/>
                    <a:pt x="67" y="6"/>
                  </a:cubicBezTo>
                  <a:cubicBezTo>
                    <a:pt x="67" y="5"/>
                    <a:pt x="67" y="4"/>
                    <a:pt x="68" y="4"/>
                  </a:cubicBezTo>
                  <a:cubicBezTo>
                    <a:pt x="67" y="3"/>
                    <a:pt x="67" y="2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2" y="3"/>
                    <a:pt x="63" y="0"/>
                    <a:pt x="61" y="1"/>
                  </a:cubicBezTo>
                  <a:cubicBezTo>
                    <a:pt x="59" y="0"/>
                    <a:pt x="59" y="1"/>
                    <a:pt x="58" y="1"/>
                  </a:cubicBezTo>
                  <a:cubicBezTo>
                    <a:pt x="56" y="2"/>
                    <a:pt x="55" y="3"/>
                    <a:pt x="53" y="4"/>
                  </a:cubicBezTo>
                  <a:cubicBezTo>
                    <a:pt x="53" y="4"/>
                    <a:pt x="51" y="4"/>
                    <a:pt x="51" y="5"/>
                  </a:cubicBezTo>
                  <a:cubicBezTo>
                    <a:pt x="49" y="5"/>
                    <a:pt x="49" y="3"/>
                    <a:pt x="47" y="4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5" y="5"/>
                    <a:pt x="45" y="5"/>
                    <a:pt x="44" y="5"/>
                  </a:cubicBezTo>
                  <a:cubicBezTo>
                    <a:pt x="43" y="5"/>
                    <a:pt x="43" y="6"/>
                    <a:pt x="43" y="6"/>
                  </a:cubicBezTo>
                  <a:cubicBezTo>
                    <a:pt x="42" y="6"/>
                    <a:pt x="41" y="6"/>
                    <a:pt x="41" y="7"/>
                  </a:cubicBezTo>
                  <a:cubicBezTo>
                    <a:pt x="41" y="7"/>
                    <a:pt x="40" y="8"/>
                    <a:pt x="40" y="8"/>
                  </a:cubicBezTo>
                  <a:cubicBezTo>
                    <a:pt x="39" y="8"/>
                    <a:pt x="39" y="9"/>
                    <a:pt x="39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6" y="10"/>
                    <a:pt x="33" y="10"/>
                    <a:pt x="32" y="11"/>
                  </a:cubicBezTo>
                  <a:cubicBezTo>
                    <a:pt x="31" y="11"/>
                    <a:pt x="30" y="12"/>
                    <a:pt x="29" y="12"/>
                  </a:cubicBezTo>
                  <a:cubicBezTo>
                    <a:pt x="29" y="12"/>
                    <a:pt x="28" y="13"/>
                    <a:pt x="28" y="14"/>
                  </a:cubicBezTo>
                  <a:cubicBezTo>
                    <a:pt x="28" y="15"/>
                    <a:pt x="27" y="15"/>
                    <a:pt x="27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1" y="14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8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21"/>
                    <a:pt x="12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6"/>
                    <a:pt x="9" y="29"/>
                    <a:pt x="8" y="30"/>
                  </a:cubicBezTo>
                  <a:cubicBezTo>
                    <a:pt x="7" y="30"/>
                    <a:pt x="7" y="28"/>
                    <a:pt x="4" y="29"/>
                  </a:cubicBezTo>
                  <a:cubicBezTo>
                    <a:pt x="3" y="30"/>
                    <a:pt x="4" y="32"/>
                    <a:pt x="4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2" y="36"/>
                    <a:pt x="2" y="38"/>
                    <a:pt x="2" y="40"/>
                  </a:cubicBezTo>
                  <a:cubicBezTo>
                    <a:pt x="3" y="41"/>
                    <a:pt x="2" y="43"/>
                    <a:pt x="3" y="44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0" y="45"/>
                    <a:pt x="0" y="47"/>
                  </a:cubicBezTo>
                  <a:cubicBezTo>
                    <a:pt x="0" y="51"/>
                    <a:pt x="3" y="51"/>
                    <a:pt x="4" y="54"/>
                  </a:cubicBezTo>
                  <a:cubicBezTo>
                    <a:pt x="3" y="54"/>
                    <a:pt x="3" y="55"/>
                    <a:pt x="3" y="56"/>
                  </a:cubicBezTo>
                  <a:cubicBezTo>
                    <a:pt x="3" y="57"/>
                    <a:pt x="2" y="57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3" y="59"/>
                    <a:pt x="2" y="59"/>
                    <a:pt x="2" y="59"/>
                  </a:cubicBezTo>
                  <a:cubicBezTo>
                    <a:pt x="2" y="59"/>
                    <a:pt x="2" y="60"/>
                    <a:pt x="2" y="61"/>
                  </a:cubicBezTo>
                  <a:cubicBezTo>
                    <a:pt x="3" y="62"/>
                    <a:pt x="5" y="64"/>
                    <a:pt x="5" y="66"/>
                  </a:cubicBezTo>
                  <a:cubicBezTo>
                    <a:pt x="7" y="66"/>
                    <a:pt x="6" y="69"/>
                    <a:pt x="8" y="68"/>
                  </a:cubicBezTo>
                  <a:cubicBezTo>
                    <a:pt x="8" y="68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9"/>
                    <a:pt x="8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69"/>
                    <a:pt x="10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3" y="71"/>
                    <a:pt x="14" y="71"/>
                  </a:cubicBezTo>
                  <a:cubicBezTo>
                    <a:pt x="14" y="72"/>
                    <a:pt x="15" y="72"/>
                    <a:pt x="16" y="73"/>
                  </a:cubicBezTo>
                  <a:cubicBezTo>
                    <a:pt x="16" y="73"/>
                    <a:pt x="17" y="73"/>
                    <a:pt x="17" y="73"/>
                  </a:cubicBezTo>
                  <a:cubicBezTo>
                    <a:pt x="17" y="73"/>
                    <a:pt x="17" y="74"/>
                    <a:pt x="18" y="74"/>
                  </a:cubicBezTo>
                  <a:cubicBezTo>
                    <a:pt x="19" y="74"/>
                    <a:pt x="19" y="75"/>
                    <a:pt x="20" y="75"/>
                  </a:cubicBezTo>
                  <a:cubicBezTo>
                    <a:pt x="21" y="75"/>
                    <a:pt x="21" y="75"/>
                    <a:pt x="21" y="76"/>
                  </a:cubicBezTo>
                  <a:cubicBezTo>
                    <a:pt x="22" y="76"/>
                    <a:pt x="24" y="77"/>
                    <a:pt x="24" y="78"/>
                  </a:cubicBezTo>
                  <a:cubicBezTo>
                    <a:pt x="24" y="78"/>
                    <a:pt x="24" y="79"/>
                    <a:pt x="24" y="80"/>
                  </a:cubicBezTo>
                  <a:cubicBezTo>
                    <a:pt x="24" y="80"/>
                    <a:pt x="25" y="81"/>
                    <a:pt x="25" y="81"/>
                  </a:cubicBezTo>
                  <a:cubicBezTo>
                    <a:pt x="25" y="81"/>
                    <a:pt x="25" y="82"/>
                    <a:pt x="25" y="82"/>
                  </a:cubicBezTo>
                  <a:cubicBezTo>
                    <a:pt x="26" y="81"/>
                    <a:pt x="25" y="80"/>
                    <a:pt x="26" y="79"/>
                  </a:cubicBezTo>
                  <a:cubicBezTo>
                    <a:pt x="27" y="82"/>
                    <a:pt x="29" y="79"/>
                    <a:pt x="29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31" y="78"/>
                    <a:pt x="32" y="78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3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5" y="77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5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7" y="76"/>
                    <a:pt x="38" y="76"/>
                    <a:pt x="39" y="76"/>
                  </a:cubicBezTo>
                  <a:cubicBezTo>
                    <a:pt x="39" y="75"/>
                    <a:pt x="40" y="75"/>
                    <a:pt x="41" y="75"/>
                  </a:cubicBezTo>
                  <a:cubicBezTo>
                    <a:pt x="41" y="74"/>
                    <a:pt x="42" y="75"/>
                    <a:pt x="43" y="75"/>
                  </a:cubicBezTo>
                  <a:cubicBezTo>
                    <a:pt x="43" y="75"/>
                    <a:pt x="44" y="75"/>
                    <a:pt x="43" y="75"/>
                  </a:cubicBezTo>
                  <a:cubicBezTo>
                    <a:pt x="44" y="76"/>
                    <a:pt x="44" y="76"/>
                    <a:pt x="45" y="76"/>
                  </a:cubicBezTo>
                  <a:cubicBezTo>
                    <a:pt x="47" y="77"/>
                    <a:pt x="46" y="75"/>
                    <a:pt x="48" y="75"/>
                  </a:cubicBezTo>
                  <a:cubicBezTo>
                    <a:pt x="49" y="74"/>
                    <a:pt x="49" y="73"/>
                    <a:pt x="50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3" y="72"/>
                    <a:pt x="54" y="73"/>
                    <a:pt x="54" y="73"/>
                  </a:cubicBezTo>
                  <a:cubicBezTo>
                    <a:pt x="54" y="72"/>
                    <a:pt x="54" y="71"/>
                    <a:pt x="54" y="71"/>
                  </a:cubicBezTo>
                  <a:cubicBezTo>
                    <a:pt x="54" y="70"/>
                    <a:pt x="54" y="70"/>
                    <a:pt x="55" y="70"/>
                  </a:cubicBezTo>
                  <a:cubicBezTo>
                    <a:pt x="55" y="69"/>
                    <a:pt x="56" y="68"/>
                    <a:pt x="56" y="67"/>
                  </a:cubicBezTo>
                  <a:cubicBezTo>
                    <a:pt x="57" y="67"/>
                    <a:pt x="56" y="66"/>
                    <a:pt x="57" y="66"/>
                  </a:cubicBezTo>
                  <a:cubicBezTo>
                    <a:pt x="57" y="65"/>
                    <a:pt x="57" y="65"/>
                    <a:pt x="57" y="64"/>
                  </a:cubicBezTo>
                  <a:cubicBezTo>
                    <a:pt x="58" y="63"/>
                    <a:pt x="58" y="62"/>
                    <a:pt x="59" y="62"/>
                  </a:cubicBezTo>
                  <a:cubicBezTo>
                    <a:pt x="60" y="61"/>
                    <a:pt x="62" y="61"/>
                    <a:pt x="64" y="61"/>
                  </a:cubicBezTo>
                  <a:cubicBezTo>
                    <a:pt x="65" y="62"/>
                    <a:pt x="64" y="59"/>
                    <a:pt x="66" y="59"/>
                  </a:cubicBezTo>
                  <a:cubicBezTo>
                    <a:pt x="66" y="61"/>
                    <a:pt x="67" y="61"/>
                    <a:pt x="68" y="61"/>
                  </a:cubicBezTo>
                  <a:cubicBezTo>
                    <a:pt x="70" y="60"/>
                    <a:pt x="72" y="61"/>
                    <a:pt x="73" y="61"/>
                  </a:cubicBezTo>
                  <a:cubicBezTo>
                    <a:pt x="73" y="61"/>
                    <a:pt x="72" y="60"/>
                    <a:pt x="73" y="60"/>
                  </a:cubicBezTo>
                  <a:cubicBezTo>
                    <a:pt x="74" y="60"/>
                    <a:pt x="74" y="61"/>
                    <a:pt x="75" y="61"/>
                  </a:cubicBezTo>
                  <a:cubicBezTo>
                    <a:pt x="76" y="60"/>
                    <a:pt x="77" y="60"/>
                    <a:pt x="78" y="60"/>
                  </a:cubicBezTo>
                  <a:cubicBezTo>
                    <a:pt x="78" y="59"/>
                    <a:pt x="79" y="59"/>
                    <a:pt x="80" y="59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0" y="57"/>
                    <a:pt x="80" y="57"/>
                    <a:pt x="81" y="57"/>
                  </a:cubicBezTo>
                  <a:cubicBezTo>
                    <a:pt x="81" y="57"/>
                    <a:pt x="83" y="58"/>
                    <a:pt x="84" y="58"/>
                  </a:cubicBezTo>
                  <a:cubicBezTo>
                    <a:pt x="85" y="56"/>
                    <a:pt x="85" y="53"/>
                    <a:pt x="85" y="50"/>
                  </a:cubicBezTo>
                  <a:cubicBezTo>
                    <a:pt x="85" y="50"/>
                    <a:pt x="85" y="50"/>
                    <a:pt x="85" y="49"/>
                  </a:cubicBezTo>
                  <a:cubicBezTo>
                    <a:pt x="87" y="49"/>
                    <a:pt x="87" y="47"/>
                    <a:pt x="88" y="47"/>
                  </a:cubicBezTo>
                  <a:cubicBezTo>
                    <a:pt x="90" y="48"/>
                    <a:pt x="89" y="46"/>
                    <a:pt x="91" y="46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1" y="39"/>
                    <a:pt x="91" y="38"/>
                    <a:pt x="91" y="36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48" name="Google Shape;514;p18">
              <a:extLst>
                <a:ext uri="{FF2B5EF4-FFF2-40B4-BE49-F238E27FC236}">
                  <a16:creationId xmlns:a16="http://schemas.microsoft.com/office/drawing/2014/main" id="{630525E7-6EC8-3840-8175-EE17EFF8E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9025" y="3408364"/>
              <a:ext cx="719138" cy="552450"/>
            </a:xfrm>
            <a:custGeom>
              <a:avLst/>
              <a:gdLst>
                <a:gd name="T0" fmla="*/ 706153 w 155"/>
                <a:gd name="T1" fmla="*/ 190340 h 119"/>
                <a:gd name="T2" fmla="*/ 682924 w 155"/>
                <a:gd name="T3" fmla="*/ 176413 h 119"/>
                <a:gd name="T4" fmla="*/ 682924 w 155"/>
                <a:gd name="T5" fmla="*/ 143916 h 119"/>
                <a:gd name="T6" fmla="*/ 650404 w 155"/>
                <a:gd name="T7" fmla="*/ 116061 h 119"/>
                <a:gd name="T8" fmla="*/ 617884 w 155"/>
                <a:gd name="T9" fmla="*/ 92849 h 119"/>
                <a:gd name="T10" fmla="*/ 566781 w 155"/>
                <a:gd name="T11" fmla="*/ 64994 h 119"/>
                <a:gd name="T12" fmla="*/ 511032 w 155"/>
                <a:gd name="T13" fmla="*/ 51067 h 119"/>
                <a:gd name="T14" fmla="*/ 469220 w 155"/>
                <a:gd name="T15" fmla="*/ 32497 h 119"/>
                <a:gd name="T16" fmla="*/ 432054 w 155"/>
                <a:gd name="T17" fmla="*/ 4642 h 119"/>
                <a:gd name="T18" fmla="*/ 418117 w 155"/>
                <a:gd name="T19" fmla="*/ 9285 h 119"/>
                <a:gd name="T20" fmla="*/ 394888 w 155"/>
                <a:gd name="T21" fmla="*/ 41782 h 119"/>
                <a:gd name="T22" fmla="*/ 357722 w 155"/>
                <a:gd name="T23" fmla="*/ 51067 h 119"/>
                <a:gd name="T24" fmla="*/ 334493 w 155"/>
                <a:gd name="T25" fmla="*/ 37139 h 119"/>
                <a:gd name="T26" fmla="*/ 292682 w 155"/>
                <a:gd name="T27" fmla="*/ 41782 h 119"/>
                <a:gd name="T28" fmla="*/ 246224 w 155"/>
                <a:gd name="T29" fmla="*/ 41782 h 119"/>
                <a:gd name="T30" fmla="*/ 227641 w 155"/>
                <a:gd name="T31" fmla="*/ 46424 h 119"/>
                <a:gd name="T32" fmla="*/ 167247 w 155"/>
                <a:gd name="T33" fmla="*/ 60352 h 119"/>
                <a:gd name="T34" fmla="*/ 139372 w 155"/>
                <a:gd name="T35" fmla="*/ 60352 h 119"/>
                <a:gd name="T36" fmla="*/ 83623 w 155"/>
                <a:gd name="T37" fmla="*/ 83564 h 119"/>
                <a:gd name="T38" fmla="*/ 32520 w 155"/>
                <a:gd name="T39" fmla="*/ 120703 h 119"/>
                <a:gd name="T40" fmla="*/ 0 w 155"/>
                <a:gd name="T41" fmla="*/ 167128 h 119"/>
                <a:gd name="T42" fmla="*/ 0 w 155"/>
                <a:gd name="T43" fmla="*/ 176413 h 119"/>
                <a:gd name="T44" fmla="*/ 27874 w 155"/>
                <a:gd name="T45" fmla="*/ 241407 h 119"/>
                <a:gd name="T46" fmla="*/ 13937 w 155"/>
                <a:gd name="T47" fmla="*/ 283189 h 119"/>
                <a:gd name="T48" fmla="*/ 23229 w 155"/>
                <a:gd name="T49" fmla="*/ 306401 h 119"/>
                <a:gd name="T50" fmla="*/ 27874 w 155"/>
                <a:gd name="T51" fmla="*/ 246049 h 119"/>
                <a:gd name="T52" fmla="*/ 41812 w 155"/>
                <a:gd name="T53" fmla="*/ 297116 h 119"/>
                <a:gd name="T54" fmla="*/ 60395 w 155"/>
                <a:gd name="T55" fmla="*/ 306401 h 119"/>
                <a:gd name="T56" fmla="*/ 83623 w 155"/>
                <a:gd name="T57" fmla="*/ 320328 h 119"/>
                <a:gd name="T58" fmla="*/ 130081 w 155"/>
                <a:gd name="T59" fmla="*/ 334255 h 119"/>
                <a:gd name="T60" fmla="*/ 222996 w 155"/>
                <a:gd name="T61" fmla="*/ 343540 h 119"/>
                <a:gd name="T62" fmla="*/ 246224 w 155"/>
                <a:gd name="T63" fmla="*/ 357468 h 119"/>
                <a:gd name="T64" fmla="*/ 246224 w 155"/>
                <a:gd name="T65" fmla="*/ 403892 h 119"/>
                <a:gd name="T66" fmla="*/ 250870 w 155"/>
                <a:gd name="T67" fmla="*/ 459601 h 119"/>
                <a:gd name="T68" fmla="*/ 264807 w 155"/>
                <a:gd name="T69" fmla="*/ 468886 h 119"/>
                <a:gd name="T70" fmla="*/ 288036 w 155"/>
                <a:gd name="T71" fmla="*/ 473529 h 119"/>
                <a:gd name="T72" fmla="*/ 329848 w 155"/>
                <a:gd name="T73" fmla="*/ 492098 h 119"/>
                <a:gd name="T74" fmla="*/ 362368 w 155"/>
                <a:gd name="T75" fmla="*/ 552450 h 119"/>
                <a:gd name="T76" fmla="*/ 390242 w 155"/>
                <a:gd name="T77" fmla="*/ 543165 h 119"/>
                <a:gd name="T78" fmla="*/ 427408 w 155"/>
                <a:gd name="T79" fmla="*/ 543165 h 119"/>
                <a:gd name="T80" fmla="*/ 469220 w 155"/>
                <a:gd name="T81" fmla="*/ 538523 h 119"/>
                <a:gd name="T82" fmla="*/ 492449 w 155"/>
                <a:gd name="T83" fmla="*/ 515311 h 119"/>
                <a:gd name="T84" fmla="*/ 511032 w 155"/>
                <a:gd name="T85" fmla="*/ 482813 h 119"/>
                <a:gd name="T86" fmla="*/ 562135 w 155"/>
                <a:gd name="T87" fmla="*/ 478171 h 119"/>
                <a:gd name="T88" fmla="*/ 599301 w 155"/>
                <a:gd name="T89" fmla="*/ 459601 h 119"/>
                <a:gd name="T90" fmla="*/ 631821 w 155"/>
                <a:gd name="T91" fmla="*/ 459601 h 119"/>
                <a:gd name="T92" fmla="*/ 627175 w 155"/>
                <a:gd name="T93" fmla="*/ 436389 h 119"/>
                <a:gd name="T94" fmla="*/ 617884 w 155"/>
                <a:gd name="T95" fmla="*/ 422462 h 119"/>
                <a:gd name="T96" fmla="*/ 617884 w 155"/>
                <a:gd name="T97" fmla="*/ 362110 h 119"/>
                <a:gd name="T98" fmla="*/ 655050 w 155"/>
                <a:gd name="T99" fmla="*/ 283189 h 119"/>
                <a:gd name="T100" fmla="*/ 692216 w 155"/>
                <a:gd name="T101" fmla="*/ 241407 h 119"/>
                <a:gd name="T102" fmla="*/ 715444 w 155"/>
                <a:gd name="T103" fmla="*/ 199625 h 11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55" h="119" extrusionOk="0">
                  <a:moveTo>
                    <a:pt x="154" y="43"/>
                  </a:moveTo>
                  <a:cubicBezTo>
                    <a:pt x="154" y="42"/>
                    <a:pt x="153" y="42"/>
                    <a:pt x="153" y="42"/>
                  </a:cubicBezTo>
                  <a:cubicBezTo>
                    <a:pt x="153" y="41"/>
                    <a:pt x="153" y="41"/>
                    <a:pt x="152" y="41"/>
                  </a:cubicBezTo>
                  <a:cubicBezTo>
                    <a:pt x="151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48" y="41"/>
                  </a:cubicBezTo>
                  <a:cubicBezTo>
                    <a:pt x="148" y="39"/>
                    <a:pt x="146" y="40"/>
                    <a:pt x="147" y="38"/>
                  </a:cubicBezTo>
                  <a:cubicBezTo>
                    <a:pt x="146" y="37"/>
                    <a:pt x="145" y="37"/>
                    <a:pt x="145" y="36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6" y="32"/>
                    <a:pt x="146" y="31"/>
                    <a:pt x="147" y="31"/>
                  </a:cubicBezTo>
                  <a:cubicBezTo>
                    <a:pt x="147" y="29"/>
                    <a:pt x="145" y="29"/>
                    <a:pt x="145" y="27"/>
                  </a:cubicBezTo>
                  <a:cubicBezTo>
                    <a:pt x="144" y="28"/>
                    <a:pt x="143" y="27"/>
                    <a:pt x="142" y="27"/>
                  </a:cubicBezTo>
                  <a:cubicBezTo>
                    <a:pt x="142" y="26"/>
                    <a:pt x="141" y="26"/>
                    <a:pt x="140" y="25"/>
                  </a:cubicBezTo>
                  <a:cubicBezTo>
                    <a:pt x="138" y="25"/>
                    <a:pt x="138" y="23"/>
                    <a:pt x="136" y="24"/>
                  </a:cubicBezTo>
                  <a:cubicBezTo>
                    <a:pt x="135" y="23"/>
                    <a:pt x="135" y="22"/>
                    <a:pt x="135" y="21"/>
                  </a:cubicBezTo>
                  <a:cubicBezTo>
                    <a:pt x="134" y="21"/>
                    <a:pt x="134" y="20"/>
                    <a:pt x="133" y="20"/>
                  </a:cubicBezTo>
                  <a:cubicBezTo>
                    <a:pt x="132" y="20"/>
                    <a:pt x="131" y="18"/>
                    <a:pt x="129" y="19"/>
                  </a:cubicBezTo>
                  <a:cubicBezTo>
                    <a:pt x="130" y="16"/>
                    <a:pt x="127" y="16"/>
                    <a:pt x="125" y="15"/>
                  </a:cubicBezTo>
                  <a:cubicBezTo>
                    <a:pt x="124" y="15"/>
                    <a:pt x="122" y="15"/>
                    <a:pt x="122" y="14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0" y="14"/>
                    <a:pt x="118" y="12"/>
                    <a:pt x="118" y="9"/>
                  </a:cubicBezTo>
                  <a:cubicBezTo>
                    <a:pt x="115" y="9"/>
                    <a:pt x="113" y="10"/>
                    <a:pt x="110" y="11"/>
                  </a:cubicBezTo>
                  <a:cubicBezTo>
                    <a:pt x="108" y="11"/>
                    <a:pt x="108" y="10"/>
                    <a:pt x="106" y="9"/>
                  </a:cubicBezTo>
                  <a:cubicBezTo>
                    <a:pt x="105" y="9"/>
                    <a:pt x="104" y="10"/>
                    <a:pt x="102" y="10"/>
                  </a:cubicBezTo>
                  <a:cubicBezTo>
                    <a:pt x="103" y="8"/>
                    <a:pt x="101" y="9"/>
                    <a:pt x="101" y="7"/>
                  </a:cubicBezTo>
                  <a:cubicBezTo>
                    <a:pt x="100" y="6"/>
                    <a:pt x="100" y="5"/>
                    <a:pt x="99" y="4"/>
                  </a:cubicBezTo>
                  <a:cubicBezTo>
                    <a:pt x="98" y="3"/>
                    <a:pt x="97" y="1"/>
                    <a:pt x="95" y="0"/>
                  </a:cubicBezTo>
                  <a:cubicBezTo>
                    <a:pt x="94" y="0"/>
                    <a:pt x="94" y="1"/>
                    <a:pt x="93" y="1"/>
                  </a:cubicBezTo>
                  <a:cubicBezTo>
                    <a:pt x="93" y="1"/>
                    <a:pt x="93" y="1"/>
                    <a:pt x="92" y="2"/>
                  </a:cubicBezTo>
                  <a:cubicBezTo>
                    <a:pt x="92" y="2"/>
                    <a:pt x="91" y="1"/>
                    <a:pt x="91" y="2"/>
                  </a:cubicBezTo>
                  <a:cubicBezTo>
                    <a:pt x="90" y="2"/>
                    <a:pt x="91" y="2"/>
                    <a:pt x="90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89" y="4"/>
                    <a:pt x="88" y="4"/>
                    <a:pt x="87" y="4"/>
                  </a:cubicBezTo>
                  <a:cubicBezTo>
                    <a:pt x="87" y="6"/>
                    <a:pt x="85" y="7"/>
                    <a:pt x="85" y="9"/>
                  </a:cubicBezTo>
                  <a:cubicBezTo>
                    <a:pt x="83" y="10"/>
                    <a:pt x="83" y="8"/>
                    <a:pt x="81" y="9"/>
                  </a:cubicBezTo>
                  <a:cubicBezTo>
                    <a:pt x="79" y="8"/>
                    <a:pt x="80" y="10"/>
                    <a:pt x="78" y="10"/>
                  </a:cubicBezTo>
                  <a:cubicBezTo>
                    <a:pt x="78" y="10"/>
                    <a:pt x="77" y="10"/>
                    <a:pt x="77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4" y="10"/>
                    <a:pt x="74" y="9"/>
                    <a:pt x="74" y="9"/>
                  </a:cubicBezTo>
                  <a:cubicBezTo>
                    <a:pt x="73" y="9"/>
                    <a:pt x="72" y="9"/>
                    <a:pt x="72" y="8"/>
                  </a:cubicBezTo>
                  <a:cubicBezTo>
                    <a:pt x="71" y="8"/>
                    <a:pt x="71" y="8"/>
                    <a:pt x="71" y="7"/>
                  </a:cubicBezTo>
                  <a:cubicBezTo>
                    <a:pt x="69" y="7"/>
                    <a:pt x="67" y="7"/>
                    <a:pt x="65" y="7"/>
                  </a:cubicBezTo>
                  <a:cubicBezTo>
                    <a:pt x="64" y="7"/>
                    <a:pt x="63" y="8"/>
                    <a:pt x="63" y="9"/>
                  </a:cubicBezTo>
                  <a:cubicBezTo>
                    <a:pt x="62" y="8"/>
                    <a:pt x="61" y="9"/>
                    <a:pt x="61" y="10"/>
                  </a:cubicBezTo>
                  <a:cubicBezTo>
                    <a:pt x="59" y="9"/>
                    <a:pt x="57" y="9"/>
                    <a:pt x="55" y="9"/>
                  </a:cubicBezTo>
                  <a:cubicBezTo>
                    <a:pt x="55" y="9"/>
                    <a:pt x="54" y="9"/>
                    <a:pt x="53" y="9"/>
                  </a:cubicBezTo>
                  <a:cubicBezTo>
                    <a:pt x="52" y="9"/>
                    <a:pt x="52" y="10"/>
                    <a:pt x="51" y="10"/>
                  </a:cubicBezTo>
                  <a:cubicBezTo>
                    <a:pt x="51" y="11"/>
                    <a:pt x="50" y="10"/>
                    <a:pt x="50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10"/>
                    <a:pt x="48" y="10"/>
                    <a:pt x="48" y="10"/>
                  </a:cubicBezTo>
                  <a:cubicBezTo>
                    <a:pt x="46" y="13"/>
                    <a:pt x="42" y="14"/>
                    <a:pt x="37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6" y="13"/>
                    <a:pt x="36" y="13"/>
                    <a:pt x="35" y="13"/>
                  </a:cubicBezTo>
                  <a:cubicBezTo>
                    <a:pt x="34" y="13"/>
                    <a:pt x="32" y="13"/>
                    <a:pt x="30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29" y="14"/>
                    <a:pt x="27" y="13"/>
                    <a:pt x="26" y="13"/>
                  </a:cubicBezTo>
                  <a:cubicBezTo>
                    <a:pt x="25" y="14"/>
                    <a:pt x="23" y="15"/>
                    <a:pt x="23" y="16"/>
                  </a:cubicBezTo>
                  <a:cubicBezTo>
                    <a:pt x="20" y="16"/>
                    <a:pt x="19" y="17"/>
                    <a:pt x="18" y="18"/>
                  </a:cubicBezTo>
                  <a:cubicBezTo>
                    <a:pt x="16" y="18"/>
                    <a:pt x="16" y="19"/>
                    <a:pt x="14" y="19"/>
                  </a:cubicBezTo>
                  <a:cubicBezTo>
                    <a:pt x="11" y="19"/>
                    <a:pt x="13" y="23"/>
                    <a:pt x="10" y="22"/>
                  </a:cubicBezTo>
                  <a:cubicBezTo>
                    <a:pt x="9" y="24"/>
                    <a:pt x="8" y="25"/>
                    <a:pt x="7" y="26"/>
                  </a:cubicBezTo>
                  <a:cubicBezTo>
                    <a:pt x="7" y="28"/>
                    <a:pt x="6" y="30"/>
                    <a:pt x="6" y="32"/>
                  </a:cubicBezTo>
                  <a:cubicBezTo>
                    <a:pt x="4" y="32"/>
                    <a:pt x="3" y="32"/>
                    <a:pt x="1" y="32"/>
                  </a:cubicBezTo>
                  <a:cubicBezTo>
                    <a:pt x="1" y="33"/>
                    <a:pt x="1" y="35"/>
                    <a:pt x="0" y="36"/>
                  </a:cubicBezTo>
                  <a:cubicBezTo>
                    <a:pt x="0" y="36"/>
                    <a:pt x="1" y="36"/>
                    <a:pt x="1" y="37"/>
                  </a:cubicBezTo>
                  <a:cubicBezTo>
                    <a:pt x="1" y="37"/>
                    <a:pt x="0" y="37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41"/>
                    <a:pt x="2" y="42"/>
                    <a:pt x="2" y="45"/>
                  </a:cubicBezTo>
                  <a:cubicBezTo>
                    <a:pt x="2" y="46"/>
                    <a:pt x="3" y="48"/>
                    <a:pt x="4" y="49"/>
                  </a:cubicBezTo>
                  <a:cubicBezTo>
                    <a:pt x="5" y="49"/>
                    <a:pt x="6" y="51"/>
                    <a:pt x="6" y="52"/>
                  </a:cubicBezTo>
                  <a:cubicBezTo>
                    <a:pt x="4" y="52"/>
                    <a:pt x="5" y="50"/>
                    <a:pt x="3" y="50"/>
                  </a:cubicBezTo>
                  <a:cubicBezTo>
                    <a:pt x="3" y="52"/>
                    <a:pt x="4" y="53"/>
                    <a:pt x="4" y="55"/>
                  </a:cubicBezTo>
                  <a:cubicBezTo>
                    <a:pt x="3" y="57"/>
                    <a:pt x="3" y="59"/>
                    <a:pt x="3" y="61"/>
                  </a:cubicBezTo>
                  <a:cubicBezTo>
                    <a:pt x="3" y="63"/>
                    <a:pt x="2" y="65"/>
                    <a:pt x="2" y="67"/>
                  </a:cubicBezTo>
                  <a:cubicBezTo>
                    <a:pt x="2" y="67"/>
                    <a:pt x="3" y="68"/>
                    <a:pt x="3" y="68"/>
                  </a:cubicBezTo>
                  <a:cubicBezTo>
                    <a:pt x="3" y="67"/>
                    <a:pt x="4" y="67"/>
                    <a:pt x="5" y="66"/>
                  </a:cubicBezTo>
                  <a:cubicBezTo>
                    <a:pt x="6" y="66"/>
                    <a:pt x="5" y="64"/>
                    <a:pt x="6" y="64"/>
                  </a:cubicBezTo>
                  <a:cubicBezTo>
                    <a:pt x="6" y="60"/>
                    <a:pt x="6" y="57"/>
                    <a:pt x="6" y="54"/>
                  </a:cubicBezTo>
                  <a:cubicBezTo>
                    <a:pt x="6" y="54"/>
                    <a:pt x="5" y="53"/>
                    <a:pt x="6" y="53"/>
                  </a:cubicBezTo>
                  <a:cubicBezTo>
                    <a:pt x="6" y="53"/>
                    <a:pt x="7" y="53"/>
                    <a:pt x="7" y="54"/>
                  </a:cubicBezTo>
                  <a:cubicBezTo>
                    <a:pt x="7" y="57"/>
                    <a:pt x="8" y="60"/>
                    <a:pt x="8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5"/>
                    <a:pt x="10" y="65"/>
                    <a:pt x="10" y="66"/>
                  </a:cubicBezTo>
                  <a:cubicBezTo>
                    <a:pt x="11" y="66"/>
                    <a:pt x="12" y="65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7"/>
                    <a:pt x="14" y="66"/>
                    <a:pt x="14" y="66"/>
                  </a:cubicBezTo>
                  <a:cubicBezTo>
                    <a:pt x="14" y="66"/>
                    <a:pt x="14" y="67"/>
                    <a:pt x="14" y="67"/>
                  </a:cubicBezTo>
                  <a:cubicBezTo>
                    <a:pt x="16" y="68"/>
                    <a:pt x="18" y="67"/>
                    <a:pt x="18" y="69"/>
                  </a:cubicBezTo>
                  <a:cubicBezTo>
                    <a:pt x="20" y="69"/>
                    <a:pt x="21" y="69"/>
                    <a:pt x="23" y="69"/>
                  </a:cubicBezTo>
                  <a:cubicBezTo>
                    <a:pt x="23" y="70"/>
                    <a:pt x="24" y="70"/>
                    <a:pt x="25" y="71"/>
                  </a:cubicBezTo>
                  <a:cubicBezTo>
                    <a:pt x="26" y="71"/>
                    <a:pt x="27" y="72"/>
                    <a:pt x="28" y="72"/>
                  </a:cubicBezTo>
                  <a:cubicBezTo>
                    <a:pt x="29" y="72"/>
                    <a:pt x="30" y="72"/>
                    <a:pt x="31" y="72"/>
                  </a:cubicBezTo>
                  <a:cubicBezTo>
                    <a:pt x="33" y="72"/>
                    <a:pt x="33" y="75"/>
                    <a:pt x="37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51" y="74"/>
                    <a:pt x="50" y="75"/>
                    <a:pt x="51" y="76"/>
                  </a:cubicBezTo>
                  <a:cubicBezTo>
                    <a:pt x="52" y="76"/>
                    <a:pt x="52" y="77"/>
                    <a:pt x="53" y="77"/>
                  </a:cubicBezTo>
                  <a:cubicBezTo>
                    <a:pt x="55" y="78"/>
                    <a:pt x="55" y="81"/>
                    <a:pt x="56" y="82"/>
                  </a:cubicBezTo>
                  <a:cubicBezTo>
                    <a:pt x="56" y="84"/>
                    <a:pt x="55" y="85"/>
                    <a:pt x="54" y="85"/>
                  </a:cubicBezTo>
                  <a:cubicBezTo>
                    <a:pt x="54" y="86"/>
                    <a:pt x="54" y="86"/>
                    <a:pt x="53" y="87"/>
                  </a:cubicBezTo>
                  <a:cubicBezTo>
                    <a:pt x="53" y="87"/>
                    <a:pt x="53" y="88"/>
                    <a:pt x="53" y="88"/>
                  </a:cubicBezTo>
                  <a:cubicBezTo>
                    <a:pt x="53" y="91"/>
                    <a:pt x="53" y="94"/>
                    <a:pt x="53" y="97"/>
                  </a:cubicBezTo>
                  <a:cubicBezTo>
                    <a:pt x="53" y="98"/>
                    <a:pt x="53" y="99"/>
                    <a:pt x="54" y="99"/>
                  </a:cubicBezTo>
                  <a:cubicBezTo>
                    <a:pt x="55" y="99"/>
                    <a:pt x="55" y="100"/>
                    <a:pt x="55" y="100"/>
                  </a:cubicBezTo>
                  <a:cubicBezTo>
                    <a:pt x="56" y="101"/>
                    <a:pt x="56" y="100"/>
                    <a:pt x="57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8" y="101"/>
                    <a:pt x="59" y="101"/>
                    <a:pt x="60" y="101"/>
                  </a:cubicBezTo>
                  <a:cubicBezTo>
                    <a:pt x="60" y="101"/>
                    <a:pt x="60" y="102"/>
                    <a:pt x="60" y="102"/>
                  </a:cubicBezTo>
                  <a:cubicBezTo>
                    <a:pt x="61" y="102"/>
                    <a:pt x="61" y="102"/>
                    <a:pt x="62" y="102"/>
                  </a:cubicBezTo>
                  <a:cubicBezTo>
                    <a:pt x="62" y="102"/>
                    <a:pt x="62" y="103"/>
                    <a:pt x="62" y="103"/>
                  </a:cubicBezTo>
                  <a:cubicBezTo>
                    <a:pt x="63" y="103"/>
                    <a:pt x="64" y="103"/>
                    <a:pt x="65" y="103"/>
                  </a:cubicBezTo>
                  <a:cubicBezTo>
                    <a:pt x="67" y="104"/>
                    <a:pt x="68" y="106"/>
                    <a:pt x="71" y="106"/>
                  </a:cubicBezTo>
                  <a:cubicBezTo>
                    <a:pt x="71" y="107"/>
                    <a:pt x="73" y="107"/>
                    <a:pt x="74" y="107"/>
                  </a:cubicBezTo>
                  <a:cubicBezTo>
                    <a:pt x="75" y="110"/>
                    <a:pt x="78" y="110"/>
                    <a:pt x="78" y="113"/>
                  </a:cubicBezTo>
                  <a:cubicBezTo>
                    <a:pt x="78" y="115"/>
                    <a:pt x="78" y="117"/>
                    <a:pt x="78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80" y="119"/>
                    <a:pt x="82" y="119"/>
                    <a:pt x="82" y="118"/>
                  </a:cubicBezTo>
                  <a:cubicBezTo>
                    <a:pt x="83" y="118"/>
                    <a:pt x="84" y="118"/>
                    <a:pt x="84" y="117"/>
                  </a:cubicBezTo>
                  <a:cubicBezTo>
                    <a:pt x="87" y="118"/>
                    <a:pt x="86" y="116"/>
                    <a:pt x="88" y="115"/>
                  </a:cubicBezTo>
                  <a:cubicBezTo>
                    <a:pt x="89" y="115"/>
                    <a:pt x="89" y="116"/>
                    <a:pt x="90" y="116"/>
                  </a:cubicBezTo>
                  <a:cubicBezTo>
                    <a:pt x="91" y="116"/>
                    <a:pt x="91" y="116"/>
                    <a:pt x="92" y="117"/>
                  </a:cubicBezTo>
                  <a:cubicBezTo>
                    <a:pt x="93" y="116"/>
                    <a:pt x="94" y="115"/>
                    <a:pt x="95" y="114"/>
                  </a:cubicBezTo>
                  <a:cubicBezTo>
                    <a:pt x="96" y="114"/>
                    <a:pt x="97" y="115"/>
                    <a:pt x="97" y="116"/>
                  </a:cubicBezTo>
                  <a:cubicBezTo>
                    <a:pt x="98" y="116"/>
                    <a:pt x="100" y="116"/>
                    <a:pt x="101" y="116"/>
                  </a:cubicBezTo>
                  <a:cubicBezTo>
                    <a:pt x="102" y="116"/>
                    <a:pt x="103" y="115"/>
                    <a:pt x="103" y="114"/>
                  </a:cubicBezTo>
                  <a:cubicBezTo>
                    <a:pt x="104" y="114"/>
                    <a:pt x="104" y="112"/>
                    <a:pt x="105" y="112"/>
                  </a:cubicBezTo>
                  <a:cubicBezTo>
                    <a:pt x="105" y="112"/>
                    <a:pt x="106" y="112"/>
                    <a:pt x="106" y="111"/>
                  </a:cubicBezTo>
                  <a:cubicBezTo>
                    <a:pt x="108" y="111"/>
                    <a:pt x="108" y="109"/>
                    <a:pt x="110" y="110"/>
                  </a:cubicBezTo>
                  <a:cubicBezTo>
                    <a:pt x="111" y="108"/>
                    <a:pt x="110" y="108"/>
                    <a:pt x="110" y="107"/>
                  </a:cubicBezTo>
                  <a:cubicBezTo>
                    <a:pt x="109" y="105"/>
                    <a:pt x="110" y="105"/>
                    <a:pt x="110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2" y="105"/>
                    <a:pt x="114" y="105"/>
                    <a:pt x="115" y="105"/>
                  </a:cubicBezTo>
                  <a:cubicBezTo>
                    <a:pt x="117" y="104"/>
                    <a:pt x="119" y="103"/>
                    <a:pt x="121" y="103"/>
                  </a:cubicBezTo>
                  <a:cubicBezTo>
                    <a:pt x="122" y="102"/>
                    <a:pt x="121" y="99"/>
                    <a:pt x="122" y="98"/>
                  </a:cubicBezTo>
                  <a:cubicBezTo>
                    <a:pt x="125" y="98"/>
                    <a:pt x="125" y="96"/>
                    <a:pt x="128" y="96"/>
                  </a:cubicBezTo>
                  <a:cubicBezTo>
                    <a:pt x="128" y="98"/>
                    <a:pt x="129" y="98"/>
                    <a:pt x="129" y="99"/>
                  </a:cubicBezTo>
                  <a:cubicBezTo>
                    <a:pt x="128" y="99"/>
                    <a:pt x="128" y="101"/>
                    <a:pt x="128" y="102"/>
                  </a:cubicBezTo>
                  <a:cubicBezTo>
                    <a:pt x="130" y="102"/>
                    <a:pt x="132" y="102"/>
                    <a:pt x="134" y="102"/>
                  </a:cubicBezTo>
                  <a:cubicBezTo>
                    <a:pt x="134" y="100"/>
                    <a:pt x="136" y="101"/>
                    <a:pt x="136" y="99"/>
                  </a:cubicBezTo>
                  <a:cubicBezTo>
                    <a:pt x="136" y="99"/>
                    <a:pt x="137" y="98"/>
                    <a:pt x="137" y="97"/>
                  </a:cubicBezTo>
                  <a:cubicBezTo>
                    <a:pt x="137" y="96"/>
                    <a:pt x="136" y="96"/>
                    <a:pt x="136" y="95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5" y="93"/>
                    <a:pt x="134" y="94"/>
                    <a:pt x="134" y="94"/>
                  </a:cubicBezTo>
                  <a:cubicBezTo>
                    <a:pt x="134" y="93"/>
                    <a:pt x="134" y="92"/>
                    <a:pt x="134" y="92"/>
                  </a:cubicBezTo>
                  <a:cubicBezTo>
                    <a:pt x="133" y="92"/>
                    <a:pt x="133" y="91"/>
                    <a:pt x="133" y="91"/>
                  </a:cubicBezTo>
                  <a:cubicBezTo>
                    <a:pt x="132" y="91"/>
                    <a:pt x="131" y="91"/>
                    <a:pt x="131" y="90"/>
                  </a:cubicBezTo>
                  <a:cubicBezTo>
                    <a:pt x="131" y="86"/>
                    <a:pt x="132" y="84"/>
                    <a:pt x="132" y="80"/>
                  </a:cubicBezTo>
                  <a:cubicBezTo>
                    <a:pt x="133" y="80"/>
                    <a:pt x="133" y="79"/>
                    <a:pt x="133" y="78"/>
                  </a:cubicBezTo>
                  <a:cubicBezTo>
                    <a:pt x="131" y="76"/>
                    <a:pt x="131" y="72"/>
                    <a:pt x="131" y="68"/>
                  </a:cubicBezTo>
                  <a:cubicBezTo>
                    <a:pt x="132" y="67"/>
                    <a:pt x="134" y="65"/>
                    <a:pt x="136" y="64"/>
                  </a:cubicBezTo>
                  <a:cubicBezTo>
                    <a:pt x="137" y="63"/>
                    <a:pt x="139" y="62"/>
                    <a:pt x="141" y="61"/>
                  </a:cubicBezTo>
                  <a:cubicBezTo>
                    <a:pt x="141" y="61"/>
                    <a:pt x="141" y="61"/>
                    <a:pt x="141" y="60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4" y="53"/>
                    <a:pt x="146" y="52"/>
                    <a:pt x="149" y="52"/>
                  </a:cubicBezTo>
                  <a:cubicBezTo>
                    <a:pt x="150" y="51"/>
                    <a:pt x="151" y="50"/>
                    <a:pt x="152" y="50"/>
                  </a:cubicBezTo>
                  <a:cubicBezTo>
                    <a:pt x="152" y="50"/>
                    <a:pt x="152" y="48"/>
                    <a:pt x="153" y="48"/>
                  </a:cubicBezTo>
                  <a:cubicBezTo>
                    <a:pt x="153" y="46"/>
                    <a:pt x="155" y="46"/>
                    <a:pt x="154" y="43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50" name="Google Shape;516;p18">
              <a:extLst>
                <a:ext uri="{FF2B5EF4-FFF2-40B4-BE49-F238E27FC236}">
                  <a16:creationId xmlns:a16="http://schemas.microsoft.com/office/drawing/2014/main" id="{4535AB3B-C67E-4B46-8FA6-814357A44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1564" y="3059114"/>
              <a:ext cx="750887" cy="496888"/>
            </a:xfrm>
            <a:custGeom>
              <a:avLst/>
              <a:gdLst>
                <a:gd name="T0" fmla="*/ 231657 w 162"/>
                <a:gd name="T1" fmla="*/ 92936 h 107"/>
                <a:gd name="T2" fmla="*/ 741304 w 162"/>
                <a:gd name="T3" fmla="*/ 102229 h 107"/>
                <a:gd name="T4" fmla="*/ 704239 w 162"/>
                <a:gd name="T5" fmla="*/ 69702 h 107"/>
                <a:gd name="T6" fmla="*/ 625475 w 162"/>
                <a:gd name="T7" fmla="*/ 78995 h 107"/>
                <a:gd name="T8" fmla="*/ 593043 w 162"/>
                <a:gd name="T9" fmla="*/ 88289 h 107"/>
                <a:gd name="T10" fmla="*/ 569877 w 162"/>
                <a:gd name="T11" fmla="*/ 78995 h 107"/>
                <a:gd name="T12" fmla="*/ 569877 w 162"/>
                <a:gd name="T13" fmla="*/ 74349 h 107"/>
                <a:gd name="T14" fmla="*/ 565244 w 162"/>
                <a:gd name="T15" fmla="*/ 65055 h 107"/>
                <a:gd name="T16" fmla="*/ 546711 w 162"/>
                <a:gd name="T17" fmla="*/ 46468 h 107"/>
                <a:gd name="T18" fmla="*/ 518913 w 162"/>
                <a:gd name="T19" fmla="*/ 37174 h 107"/>
                <a:gd name="T20" fmla="*/ 463315 w 162"/>
                <a:gd name="T21" fmla="*/ 4647 h 107"/>
                <a:gd name="T22" fmla="*/ 407717 w 162"/>
                <a:gd name="T23" fmla="*/ 9294 h 107"/>
                <a:gd name="T24" fmla="*/ 356752 w 162"/>
                <a:gd name="T25" fmla="*/ 46468 h 107"/>
                <a:gd name="T26" fmla="*/ 347486 w 162"/>
                <a:gd name="T27" fmla="*/ 88289 h 107"/>
                <a:gd name="T28" fmla="*/ 370652 w 162"/>
                <a:gd name="T29" fmla="*/ 167284 h 107"/>
                <a:gd name="T30" fmla="*/ 366019 w 162"/>
                <a:gd name="T31" fmla="*/ 190518 h 107"/>
                <a:gd name="T32" fmla="*/ 356752 w 162"/>
                <a:gd name="T33" fmla="*/ 213752 h 107"/>
                <a:gd name="T34" fmla="*/ 324320 w 162"/>
                <a:gd name="T35" fmla="*/ 241633 h 107"/>
                <a:gd name="T36" fmla="*/ 236291 w 162"/>
                <a:gd name="T37" fmla="*/ 199812 h 107"/>
                <a:gd name="T38" fmla="*/ 208492 w 162"/>
                <a:gd name="T39" fmla="*/ 176578 h 107"/>
                <a:gd name="T40" fmla="*/ 157527 w 162"/>
                <a:gd name="T41" fmla="*/ 130110 h 107"/>
                <a:gd name="T42" fmla="*/ 101929 w 162"/>
                <a:gd name="T43" fmla="*/ 139404 h 107"/>
                <a:gd name="T44" fmla="*/ 37065 w 162"/>
                <a:gd name="T45" fmla="*/ 209105 h 107"/>
                <a:gd name="T46" fmla="*/ 27799 w 162"/>
                <a:gd name="T47" fmla="*/ 223046 h 107"/>
                <a:gd name="T48" fmla="*/ 27799 w 162"/>
                <a:gd name="T49" fmla="*/ 292747 h 107"/>
                <a:gd name="T50" fmla="*/ 4633 w 162"/>
                <a:gd name="T51" fmla="*/ 367096 h 107"/>
                <a:gd name="T52" fmla="*/ 4633 w 162"/>
                <a:gd name="T53" fmla="*/ 394977 h 107"/>
                <a:gd name="T54" fmla="*/ 9266 w 162"/>
                <a:gd name="T55" fmla="*/ 441445 h 107"/>
                <a:gd name="T56" fmla="*/ 18533 w 162"/>
                <a:gd name="T57" fmla="*/ 478619 h 107"/>
                <a:gd name="T58" fmla="*/ 23166 w 162"/>
                <a:gd name="T59" fmla="*/ 497206 h 107"/>
                <a:gd name="T60" fmla="*/ 83397 w 162"/>
                <a:gd name="T61" fmla="*/ 436798 h 107"/>
                <a:gd name="T62" fmla="*/ 157527 w 162"/>
                <a:gd name="T63" fmla="*/ 408917 h 107"/>
                <a:gd name="T64" fmla="*/ 189959 w 162"/>
                <a:gd name="T65" fmla="*/ 413564 h 107"/>
                <a:gd name="T66" fmla="*/ 254823 w 162"/>
                <a:gd name="T67" fmla="*/ 394977 h 107"/>
                <a:gd name="T68" fmla="*/ 310421 w 162"/>
                <a:gd name="T69" fmla="*/ 390330 h 107"/>
                <a:gd name="T70" fmla="*/ 361386 w 162"/>
                <a:gd name="T71" fmla="*/ 390330 h 107"/>
                <a:gd name="T72" fmla="*/ 393818 w 162"/>
                <a:gd name="T73" fmla="*/ 390330 h 107"/>
                <a:gd name="T74" fmla="*/ 435516 w 162"/>
                <a:gd name="T75" fmla="*/ 357802 h 107"/>
                <a:gd name="T76" fmla="*/ 458682 w 162"/>
                <a:gd name="T77" fmla="*/ 348509 h 107"/>
                <a:gd name="T78" fmla="*/ 509646 w 162"/>
                <a:gd name="T79" fmla="*/ 390330 h 107"/>
                <a:gd name="T80" fmla="*/ 606942 w 162"/>
                <a:gd name="T81" fmla="*/ 404270 h 107"/>
                <a:gd name="T82" fmla="*/ 625475 w 162"/>
                <a:gd name="T83" fmla="*/ 381036 h 107"/>
                <a:gd name="T84" fmla="*/ 634741 w 162"/>
                <a:gd name="T85" fmla="*/ 390330 h 107"/>
                <a:gd name="T86" fmla="*/ 634741 w 162"/>
                <a:gd name="T87" fmla="*/ 394977 h 107"/>
                <a:gd name="T88" fmla="*/ 639374 w 162"/>
                <a:gd name="T89" fmla="*/ 394977 h 107"/>
                <a:gd name="T90" fmla="*/ 644008 w 162"/>
                <a:gd name="T91" fmla="*/ 394977 h 107"/>
                <a:gd name="T92" fmla="*/ 644008 w 162"/>
                <a:gd name="T93" fmla="*/ 390330 h 107"/>
                <a:gd name="T94" fmla="*/ 644008 w 162"/>
                <a:gd name="T95" fmla="*/ 385683 h 107"/>
                <a:gd name="T96" fmla="*/ 634741 w 162"/>
                <a:gd name="T97" fmla="*/ 371743 h 107"/>
                <a:gd name="T98" fmla="*/ 620842 w 162"/>
                <a:gd name="T99" fmla="*/ 343862 h 107"/>
                <a:gd name="T100" fmla="*/ 616209 w 162"/>
                <a:gd name="T101" fmla="*/ 343862 h 107"/>
                <a:gd name="T102" fmla="*/ 616209 w 162"/>
                <a:gd name="T103" fmla="*/ 339215 h 107"/>
                <a:gd name="T104" fmla="*/ 611576 w 162"/>
                <a:gd name="T105" fmla="*/ 334569 h 107"/>
                <a:gd name="T106" fmla="*/ 611576 w 162"/>
                <a:gd name="T107" fmla="*/ 315981 h 107"/>
                <a:gd name="T108" fmla="*/ 639374 w 162"/>
                <a:gd name="T109" fmla="*/ 311335 h 107"/>
                <a:gd name="T110" fmla="*/ 671806 w 162"/>
                <a:gd name="T111" fmla="*/ 292747 h 107"/>
                <a:gd name="T112" fmla="*/ 676440 w 162"/>
                <a:gd name="T113" fmla="*/ 246280 h 107"/>
                <a:gd name="T114" fmla="*/ 667173 w 162"/>
                <a:gd name="T115" fmla="*/ 199812 h 107"/>
                <a:gd name="T116" fmla="*/ 681073 w 162"/>
                <a:gd name="T117" fmla="*/ 162637 h 107"/>
                <a:gd name="T118" fmla="*/ 727404 w 162"/>
                <a:gd name="T119" fmla="*/ 130110 h 10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2" h="107" extrusionOk="0">
                  <a:moveTo>
                    <a:pt x="50" y="22"/>
                  </a:moveTo>
                  <a:cubicBezTo>
                    <a:pt x="50" y="22"/>
                    <a:pt x="50" y="21"/>
                    <a:pt x="50" y="22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0"/>
                  </a:cubicBezTo>
                  <a:cubicBezTo>
                    <a:pt x="49" y="21"/>
                    <a:pt x="49" y="20"/>
                    <a:pt x="49" y="19"/>
                  </a:cubicBezTo>
                  <a:cubicBezTo>
                    <a:pt x="48" y="19"/>
                    <a:pt x="47" y="20"/>
                    <a:pt x="46" y="20"/>
                  </a:cubicBezTo>
                  <a:cubicBezTo>
                    <a:pt x="46" y="22"/>
                    <a:pt x="48" y="22"/>
                    <a:pt x="50" y="22"/>
                  </a:cubicBezTo>
                  <a:close/>
                  <a:moveTo>
                    <a:pt x="160" y="22"/>
                  </a:moveTo>
                  <a:cubicBezTo>
                    <a:pt x="160" y="21"/>
                    <a:pt x="159" y="21"/>
                    <a:pt x="159" y="20"/>
                  </a:cubicBezTo>
                  <a:cubicBezTo>
                    <a:pt x="158" y="20"/>
                    <a:pt x="158" y="19"/>
                    <a:pt x="158" y="19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6" y="16"/>
                    <a:pt x="154" y="16"/>
                    <a:pt x="152" y="15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3" y="15"/>
                    <a:pt x="143" y="15"/>
                    <a:pt x="142" y="14"/>
                  </a:cubicBezTo>
                  <a:cubicBezTo>
                    <a:pt x="141" y="14"/>
                    <a:pt x="141" y="13"/>
                    <a:pt x="140" y="13"/>
                  </a:cubicBezTo>
                  <a:cubicBezTo>
                    <a:pt x="138" y="14"/>
                    <a:pt x="136" y="15"/>
                    <a:pt x="135" y="17"/>
                  </a:cubicBezTo>
                  <a:cubicBezTo>
                    <a:pt x="134" y="17"/>
                    <a:pt x="133" y="17"/>
                    <a:pt x="132" y="18"/>
                  </a:cubicBezTo>
                  <a:cubicBezTo>
                    <a:pt x="132" y="18"/>
                    <a:pt x="131" y="19"/>
                    <a:pt x="131" y="19"/>
                  </a:cubicBezTo>
                  <a:cubicBezTo>
                    <a:pt x="131" y="20"/>
                    <a:pt x="130" y="19"/>
                    <a:pt x="129" y="19"/>
                  </a:cubicBezTo>
                  <a:cubicBezTo>
                    <a:pt x="129" y="19"/>
                    <a:pt x="128" y="19"/>
                    <a:pt x="128" y="19"/>
                  </a:cubicBezTo>
                  <a:cubicBezTo>
                    <a:pt x="128" y="18"/>
                    <a:pt x="127" y="18"/>
                    <a:pt x="127" y="18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6" y="17"/>
                    <a:pt x="125" y="17"/>
                    <a:pt x="125" y="17"/>
                  </a:cubicBezTo>
                  <a:cubicBezTo>
                    <a:pt x="125" y="17"/>
                    <a:pt x="124" y="17"/>
                    <a:pt x="123" y="17"/>
                  </a:cubicBezTo>
                  <a:cubicBezTo>
                    <a:pt x="123" y="17"/>
                    <a:pt x="124" y="16"/>
                    <a:pt x="123" y="16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2" y="15"/>
                    <a:pt x="122" y="15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3"/>
                    <a:pt x="121" y="12"/>
                    <a:pt x="120" y="11"/>
                  </a:cubicBezTo>
                  <a:cubicBezTo>
                    <a:pt x="120" y="11"/>
                    <a:pt x="119" y="11"/>
                    <a:pt x="119" y="11"/>
                  </a:cubicBezTo>
                  <a:cubicBezTo>
                    <a:pt x="119" y="11"/>
                    <a:pt x="119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7"/>
                    <a:pt x="115" y="7"/>
                    <a:pt x="113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1" y="6"/>
                    <a:pt x="109" y="7"/>
                    <a:pt x="109" y="5"/>
                  </a:cubicBezTo>
                  <a:cubicBezTo>
                    <a:pt x="108" y="5"/>
                    <a:pt x="105" y="6"/>
                    <a:pt x="105" y="5"/>
                  </a:cubicBezTo>
                  <a:cubicBezTo>
                    <a:pt x="105" y="4"/>
                    <a:pt x="104" y="4"/>
                    <a:pt x="104" y="3"/>
                  </a:cubicBezTo>
                  <a:cubicBezTo>
                    <a:pt x="102" y="4"/>
                    <a:pt x="102" y="2"/>
                    <a:pt x="100" y="1"/>
                  </a:cubicBezTo>
                  <a:cubicBezTo>
                    <a:pt x="99" y="2"/>
                    <a:pt x="99" y="1"/>
                    <a:pt x="98" y="1"/>
                  </a:cubicBezTo>
                  <a:cubicBezTo>
                    <a:pt x="95" y="0"/>
                    <a:pt x="93" y="1"/>
                    <a:pt x="91" y="1"/>
                  </a:cubicBezTo>
                  <a:cubicBezTo>
                    <a:pt x="90" y="1"/>
                    <a:pt x="90" y="2"/>
                    <a:pt x="90" y="3"/>
                  </a:cubicBezTo>
                  <a:cubicBezTo>
                    <a:pt x="89" y="3"/>
                    <a:pt x="89" y="2"/>
                    <a:pt x="88" y="2"/>
                  </a:cubicBezTo>
                  <a:cubicBezTo>
                    <a:pt x="87" y="2"/>
                    <a:pt x="87" y="3"/>
                    <a:pt x="86" y="3"/>
                  </a:cubicBezTo>
                  <a:cubicBezTo>
                    <a:pt x="85" y="4"/>
                    <a:pt x="84" y="4"/>
                    <a:pt x="84" y="5"/>
                  </a:cubicBezTo>
                  <a:cubicBezTo>
                    <a:pt x="83" y="6"/>
                    <a:pt x="82" y="6"/>
                    <a:pt x="82" y="7"/>
                  </a:cubicBezTo>
                  <a:cubicBezTo>
                    <a:pt x="80" y="8"/>
                    <a:pt x="79" y="9"/>
                    <a:pt x="77" y="10"/>
                  </a:cubicBezTo>
                  <a:cubicBezTo>
                    <a:pt x="76" y="10"/>
                    <a:pt x="76" y="11"/>
                    <a:pt x="75" y="11"/>
                  </a:cubicBezTo>
                  <a:cubicBezTo>
                    <a:pt x="75" y="12"/>
                    <a:pt x="75" y="12"/>
                    <a:pt x="74" y="12"/>
                  </a:cubicBezTo>
                  <a:cubicBezTo>
                    <a:pt x="74" y="14"/>
                    <a:pt x="74" y="14"/>
                    <a:pt x="73" y="15"/>
                  </a:cubicBezTo>
                  <a:cubicBezTo>
                    <a:pt x="74" y="17"/>
                    <a:pt x="74" y="18"/>
                    <a:pt x="75" y="19"/>
                  </a:cubicBezTo>
                  <a:cubicBezTo>
                    <a:pt x="75" y="20"/>
                    <a:pt x="75" y="21"/>
                    <a:pt x="75" y="22"/>
                  </a:cubicBezTo>
                  <a:cubicBezTo>
                    <a:pt x="75" y="23"/>
                    <a:pt x="75" y="23"/>
                    <a:pt x="76" y="24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7" y="30"/>
                    <a:pt x="78" y="34"/>
                    <a:pt x="80" y="36"/>
                  </a:cubicBezTo>
                  <a:cubicBezTo>
                    <a:pt x="80" y="36"/>
                    <a:pt x="80" y="38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1"/>
                    <a:pt x="80" y="41"/>
                  </a:cubicBezTo>
                  <a:cubicBezTo>
                    <a:pt x="80" y="41"/>
                    <a:pt x="80" y="41"/>
                    <a:pt x="79" y="41"/>
                  </a:cubicBezTo>
                  <a:cubicBezTo>
                    <a:pt x="79" y="42"/>
                    <a:pt x="78" y="43"/>
                    <a:pt x="78" y="44"/>
                  </a:cubicBezTo>
                  <a:cubicBezTo>
                    <a:pt x="78" y="44"/>
                    <a:pt x="78" y="45"/>
                    <a:pt x="78" y="45"/>
                  </a:cubicBezTo>
                  <a:cubicBezTo>
                    <a:pt x="78" y="45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7"/>
                  </a:cubicBezTo>
                  <a:cubicBezTo>
                    <a:pt x="76" y="47"/>
                    <a:pt x="75" y="48"/>
                    <a:pt x="75" y="49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2" y="51"/>
                    <a:pt x="72" y="52"/>
                    <a:pt x="70" y="52"/>
                  </a:cubicBezTo>
                  <a:cubicBezTo>
                    <a:pt x="69" y="53"/>
                    <a:pt x="69" y="54"/>
                    <a:pt x="68" y="54"/>
                  </a:cubicBezTo>
                  <a:cubicBezTo>
                    <a:pt x="64" y="55"/>
                    <a:pt x="63" y="53"/>
                    <a:pt x="60" y="54"/>
                  </a:cubicBezTo>
                  <a:cubicBezTo>
                    <a:pt x="58" y="54"/>
                    <a:pt x="57" y="52"/>
                    <a:pt x="55" y="52"/>
                  </a:cubicBezTo>
                  <a:cubicBezTo>
                    <a:pt x="54" y="49"/>
                    <a:pt x="52" y="47"/>
                    <a:pt x="51" y="43"/>
                  </a:cubicBezTo>
                  <a:cubicBezTo>
                    <a:pt x="51" y="43"/>
                    <a:pt x="50" y="43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1"/>
                    <a:pt x="49" y="40"/>
                    <a:pt x="48" y="40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5" y="37"/>
                    <a:pt x="43" y="37"/>
                    <a:pt x="43" y="35"/>
                  </a:cubicBezTo>
                  <a:cubicBezTo>
                    <a:pt x="40" y="36"/>
                    <a:pt x="40" y="34"/>
                    <a:pt x="38" y="34"/>
                  </a:cubicBezTo>
                  <a:cubicBezTo>
                    <a:pt x="37" y="33"/>
                    <a:pt x="37" y="31"/>
                    <a:pt x="36" y="31"/>
                  </a:cubicBezTo>
                  <a:cubicBezTo>
                    <a:pt x="36" y="30"/>
                    <a:pt x="35" y="29"/>
                    <a:pt x="34" y="28"/>
                  </a:cubicBezTo>
                  <a:cubicBezTo>
                    <a:pt x="34" y="27"/>
                    <a:pt x="35" y="24"/>
                    <a:pt x="33" y="24"/>
                  </a:cubicBezTo>
                  <a:cubicBezTo>
                    <a:pt x="30" y="23"/>
                    <a:pt x="30" y="25"/>
                    <a:pt x="29" y="27"/>
                  </a:cubicBezTo>
                  <a:cubicBezTo>
                    <a:pt x="28" y="27"/>
                    <a:pt x="27" y="28"/>
                    <a:pt x="26" y="28"/>
                  </a:cubicBezTo>
                  <a:cubicBezTo>
                    <a:pt x="24" y="28"/>
                    <a:pt x="24" y="30"/>
                    <a:pt x="22" y="30"/>
                  </a:cubicBezTo>
                  <a:cubicBezTo>
                    <a:pt x="21" y="31"/>
                    <a:pt x="18" y="32"/>
                    <a:pt x="16" y="33"/>
                  </a:cubicBezTo>
                  <a:cubicBezTo>
                    <a:pt x="14" y="34"/>
                    <a:pt x="12" y="37"/>
                    <a:pt x="10" y="38"/>
                  </a:cubicBezTo>
                  <a:cubicBezTo>
                    <a:pt x="10" y="41"/>
                    <a:pt x="8" y="42"/>
                    <a:pt x="9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7" y="48"/>
                    <a:pt x="6" y="48"/>
                  </a:cubicBezTo>
                  <a:cubicBezTo>
                    <a:pt x="7" y="51"/>
                    <a:pt x="7" y="55"/>
                    <a:pt x="8" y="58"/>
                  </a:cubicBezTo>
                  <a:cubicBezTo>
                    <a:pt x="8" y="59"/>
                    <a:pt x="8" y="59"/>
                    <a:pt x="7" y="59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6" y="61"/>
                    <a:pt x="7" y="62"/>
                    <a:pt x="6" y="63"/>
                  </a:cubicBezTo>
                  <a:cubicBezTo>
                    <a:pt x="6" y="62"/>
                    <a:pt x="6" y="63"/>
                    <a:pt x="6" y="63"/>
                  </a:cubicBezTo>
                  <a:cubicBezTo>
                    <a:pt x="5" y="64"/>
                    <a:pt x="5" y="65"/>
                    <a:pt x="4" y="65"/>
                  </a:cubicBezTo>
                  <a:cubicBezTo>
                    <a:pt x="4" y="67"/>
                    <a:pt x="1" y="67"/>
                    <a:pt x="1" y="69"/>
                  </a:cubicBezTo>
                  <a:cubicBezTo>
                    <a:pt x="2" y="73"/>
                    <a:pt x="0" y="76"/>
                    <a:pt x="1" y="79"/>
                  </a:cubicBezTo>
                  <a:cubicBezTo>
                    <a:pt x="1" y="80"/>
                    <a:pt x="2" y="79"/>
                    <a:pt x="2" y="80"/>
                  </a:cubicBezTo>
                  <a:cubicBezTo>
                    <a:pt x="2" y="81"/>
                    <a:pt x="2" y="82"/>
                    <a:pt x="2" y="83"/>
                  </a:cubicBezTo>
                  <a:cubicBezTo>
                    <a:pt x="1" y="83"/>
                    <a:pt x="1" y="83"/>
                    <a:pt x="1" y="84"/>
                  </a:cubicBezTo>
                  <a:cubicBezTo>
                    <a:pt x="1" y="84"/>
                    <a:pt x="1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6"/>
                    <a:pt x="0" y="88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91"/>
                    <a:pt x="2" y="93"/>
                    <a:pt x="2" y="95"/>
                  </a:cubicBezTo>
                  <a:cubicBezTo>
                    <a:pt x="2" y="96"/>
                    <a:pt x="2" y="97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2" y="100"/>
                    <a:pt x="4" y="102"/>
                    <a:pt x="3" y="103"/>
                  </a:cubicBezTo>
                  <a:cubicBezTo>
                    <a:pt x="3" y="103"/>
                    <a:pt x="4" y="103"/>
                    <a:pt x="4" y="103"/>
                  </a:cubicBezTo>
                  <a:cubicBezTo>
                    <a:pt x="4" y="104"/>
                    <a:pt x="4" y="104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5" y="105"/>
                    <a:pt x="5" y="106"/>
                    <a:pt x="5" y="107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1" y="103"/>
                    <a:pt x="11" y="101"/>
                  </a:cubicBezTo>
                  <a:cubicBezTo>
                    <a:pt x="12" y="100"/>
                    <a:pt x="13" y="99"/>
                    <a:pt x="14" y="97"/>
                  </a:cubicBezTo>
                  <a:cubicBezTo>
                    <a:pt x="17" y="98"/>
                    <a:pt x="15" y="94"/>
                    <a:pt x="18" y="94"/>
                  </a:cubicBezTo>
                  <a:cubicBezTo>
                    <a:pt x="20" y="94"/>
                    <a:pt x="20" y="93"/>
                    <a:pt x="22" y="93"/>
                  </a:cubicBezTo>
                  <a:cubicBezTo>
                    <a:pt x="23" y="92"/>
                    <a:pt x="24" y="91"/>
                    <a:pt x="27" y="91"/>
                  </a:cubicBezTo>
                  <a:cubicBezTo>
                    <a:pt x="27" y="90"/>
                    <a:pt x="29" y="89"/>
                    <a:pt x="30" y="88"/>
                  </a:cubicBezTo>
                  <a:cubicBezTo>
                    <a:pt x="31" y="88"/>
                    <a:pt x="33" y="89"/>
                    <a:pt x="34" y="88"/>
                  </a:cubicBezTo>
                  <a:cubicBezTo>
                    <a:pt x="34" y="88"/>
                    <a:pt x="33" y="88"/>
                    <a:pt x="34" y="88"/>
                  </a:cubicBezTo>
                  <a:cubicBezTo>
                    <a:pt x="36" y="88"/>
                    <a:pt x="38" y="88"/>
                    <a:pt x="39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89"/>
                    <a:pt x="40" y="89"/>
                    <a:pt x="41" y="89"/>
                  </a:cubicBezTo>
                  <a:cubicBezTo>
                    <a:pt x="46" y="89"/>
                    <a:pt x="50" y="88"/>
                    <a:pt x="52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5"/>
                    <a:pt x="53" y="86"/>
                    <a:pt x="54" y="86"/>
                  </a:cubicBezTo>
                  <a:cubicBezTo>
                    <a:pt x="54" y="85"/>
                    <a:pt x="55" y="86"/>
                    <a:pt x="55" y="85"/>
                  </a:cubicBezTo>
                  <a:cubicBezTo>
                    <a:pt x="56" y="85"/>
                    <a:pt x="56" y="84"/>
                    <a:pt x="57" y="84"/>
                  </a:cubicBezTo>
                  <a:cubicBezTo>
                    <a:pt x="58" y="84"/>
                    <a:pt x="59" y="84"/>
                    <a:pt x="59" y="84"/>
                  </a:cubicBezTo>
                  <a:cubicBezTo>
                    <a:pt x="61" y="84"/>
                    <a:pt x="63" y="84"/>
                    <a:pt x="65" y="85"/>
                  </a:cubicBezTo>
                  <a:cubicBezTo>
                    <a:pt x="65" y="84"/>
                    <a:pt x="66" y="83"/>
                    <a:pt x="67" y="84"/>
                  </a:cubicBezTo>
                  <a:cubicBezTo>
                    <a:pt x="67" y="83"/>
                    <a:pt x="68" y="82"/>
                    <a:pt x="69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5" y="83"/>
                    <a:pt x="75" y="83"/>
                    <a:pt x="76" y="83"/>
                  </a:cubicBezTo>
                  <a:cubicBezTo>
                    <a:pt x="76" y="84"/>
                    <a:pt x="77" y="84"/>
                    <a:pt x="78" y="84"/>
                  </a:cubicBezTo>
                  <a:cubicBezTo>
                    <a:pt x="78" y="84"/>
                    <a:pt x="78" y="85"/>
                    <a:pt x="80" y="85"/>
                  </a:cubicBezTo>
                  <a:cubicBezTo>
                    <a:pt x="80" y="85"/>
                    <a:pt x="80" y="85"/>
                    <a:pt x="81" y="86"/>
                  </a:cubicBezTo>
                  <a:cubicBezTo>
                    <a:pt x="81" y="85"/>
                    <a:pt x="82" y="85"/>
                    <a:pt x="82" y="85"/>
                  </a:cubicBezTo>
                  <a:cubicBezTo>
                    <a:pt x="84" y="85"/>
                    <a:pt x="83" y="83"/>
                    <a:pt x="85" y="84"/>
                  </a:cubicBezTo>
                  <a:cubicBezTo>
                    <a:pt x="87" y="83"/>
                    <a:pt x="87" y="85"/>
                    <a:pt x="89" y="84"/>
                  </a:cubicBezTo>
                  <a:cubicBezTo>
                    <a:pt x="89" y="82"/>
                    <a:pt x="91" y="81"/>
                    <a:pt x="91" y="79"/>
                  </a:cubicBezTo>
                  <a:cubicBezTo>
                    <a:pt x="92" y="79"/>
                    <a:pt x="93" y="79"/>
                    <a:pt x="94" y="78"/>
                  </a:cubicBezTo>
                  <a:cubicBezTo>
                    <a:pt x="94" y="78"/>
                    <a:pt x="94" y="78"/>
                    <a:pt x="94" y="77"/>
                  </a:cubicBezTo>
                  <a:cubicBezTo>
                    <a:pt x="95" y="77"/>
                    <a:pt x="94" y="77"/>
                    <a:pt x="95" y="77"/>
                  </a:cubicBezTo>
                  <a:cubicBezTo>
                    <a:pt x="95" y="76"/>
                    <a:pt x="96" y="77"/>
                    <a:pt x="96" y="77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6"/>
                    <a:pt x="98" y="75"/>
                    <a:pt x="99" y="75"/>
                  </a:cubicBezTo>
                  <a:cubicBezTo>
                    <a:pt x="101" y="76"/>
                    <a:pt x="102" y="78"/>
                    <a:pt x="103" y="79"/>
                  </a:cubicBezTo>
                  <a:cubicBezTo>
                    <a:pt x="104" y="80"/>
                    <a:pt x="104" y="81"/>
                    <a:pt x="105" y="82"/>
                  </a:cubicBezTo>
                  <a:cubicBezTo>
                    <a:pt x="105" y="84"/>
                    <a:pt x="107" y="83"/>
                    <a:pt x="106" y="85"/>
                  </a:cubicBezTo>
                  <a:cubicBezTo>
                    <a:pt x="108" y="85"/>
                    <a:pt x="109" y="84"/>
                    <a:pt x="110" y="84"/>
                  </a:cubicBezTo>
                  <a:cubicBezTo>
                    <a:pt x="112" y="85"/>
                    <a:pt x="112" y="86"/>
                    <a:pt x="114" y="86"/>
                  </a:cubicBezTo>
                  <a:cubicBezTo>
                    <a:pt x="117" y="85"/>
                    <a:pt x="119" y="84"/>
                    <a:pt x="122" y="84"/>
                  </a:cubicBezTo>
                  <a:cubicBezTo>
                    <a:pt x="122" y="87"/>
                    <a:pt x="124" y="89"/>
                    <a:pt x="126" y="88"/>
                  </a:cubicBezTo>
                  <a:cubicBezTo>
                    <a:pt x="127" y="85"/>
                    <a:pt x="129" y="88"/>
                    <a:pt x="131" y="87"/>
                  </a:cubicBezTo>
                  <a:cubicBezTo>
                    <a:pt x="132" y="87"/>
                    <a:pt x="133" y="86"/>
                    <a:pt x="133" y="85"/>
                  </a:cubicBezTo>
                  <a:cubicBezTo>
                    <a:pt x="133" y="83"/>
                    <a:pt x="135" y="84"/>
                    <a:pt x="135" y="82"/>
                  </a:cubicBezTo>
                  <a:cubicBezTo>
                    <a:pt x="135" y="82"/>
                    <a:pt x="135" y="82"/>
                    <a:pt x="135" y="82"/>
                  </a:cubicBezTo>
                  <a:cubicBezTo>
                    <a:pt x="135" y="82"/>
                    <a:pt x="135" y="82"/>
                    <a:pt x="135" y="82"/>
                  </a:cubicBezTo>
                  <a:cubicBezTo>
                    <a:pt x="135" y="82"/>
                    <a:pt x="135" y="83"/>
                    <a:pt x="135" y="83"/>
                  </a:cubicBezTo>
                  <a:cubicBezTo>
                    <a:pt x="136" y="83"/>
                    <a:pt x="136" y="83"/>
                    <a:pt x="136" y="83"/>
                  </a:cubicBezTo>
                  <a:cubicBezTo>
                    <a:pt x="136" y="82"/>
                    <a:pt x="136" y="83"/>
                    <a:pt x="136" y="83"/>
                  </a:cubicBezTo>
                  <a:cubicBezTo>
                    <a:pt x="136" y="83"/>
                    <a:pt x="137" y="83"/>
                    <a:pt x="137" y="84"/>
                  </a:cubicBezTo>
                  <a:cubicBezTo>
                    <a:pt x="137" y="84"/>
                    <a:pt x="137" y="84"/>
                    <a:pt x="137" y="84"/>
                  </a:cubicBezTo>
                  <a:cubicBezTo>
                    <a:pt x="137" y="84"/>
                    <a:pt x="137" y="84"/>
                    <a:pt x="137" y="84"/>
                  </a:cubicBezTo>
                  <a:cubicBezTo>
                    <a:pt x="137" y="85"/>
                    <a:pt x="137" y="85"/>
                    <a:pt x="137" y="85"/>
                  </a:cubicBezTo>
                  <a:cubicBezTo>
                    <a:pt x="137" y="85"/>
                    <a:pt x="137" y="85"/>
                    <a:pt x="137" y="85"/>
                  </a:cubicBezTo>
                  <a:cubicBezTo>
                    <a:pt x="137" y="85"/>
                    <a:pt x="137" y="85"/>
                    <a:pt x="137" y="85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9" y="85"/>
                    <a:pt x="139" y="85"/>
                    <a:pt x="139" y="85"/>
                  </a:cubicBezTo>
                  <a:cubicBezTo>
                    <a:pt x="139" y="85"/>
                    <a:pt x="139" y="85"/>
                    <a:pt x="139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9" y="84"/>
                    <a:pt x="139" y="84"/>
                    <a:pt x="139" y="83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39" y="81"/>
                    <a:pt x="137" y="81"/>
                    <a:pt x="137" y="80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37" y="78"/>
                    <a:pt x="137" y="78"/>
                    <a:pt x="136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5" y="76"/>
                    <a:pt x="134" y="76"/>
                    <a:pt x="134" y="74"/>
                  </a:cubicBezTo>
                  <a:cubicBezTo>
                    <a:pt x="134" y="74"/>
                    <a:pt x="134" y="74"/>
                    <a:pt x="134" y="74"/>
                  </a:cubicBezTo>
                  <a:cubicBezTo>
                    <a:pt x="134" y="74"/>
                    <a:pt x="134" y="74"/>
                    <a:pt x="134" y="74"/>
                  </a:cubicBezTo>
                  <a:cubicBezTo>
                    <a:pt x="134" y="74"/>
                    <a:pt x="134" y="74"/>
                    <a:pt x="134" y="74"/>
                  </a:cubicBezTo>
                  <a:cubicBezTo>
                    <a:pt x="134" y="74"/>
                    <a:pt x="133" y="74"/>
                    <a:pt x="133" y="74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3" y="73"/>
                    <a:pt x="133" y="73"/>
                    <a:pt x="132" y="73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2" y="72"/>
                    <a:pt x="132" y="72"/>
                    <a:pt x="131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1" y="72"/>
                    <a:pt x="131" y="72"/>
                    <a:pt x="130" y="72"/>
                  </a:cubicBezTo>
                  <a:cubicBezTo>
                    <a:pt x="130" y="70"/>
                    <a:pt x="132" y="70"/>
                    <a:pt x="132" y="68"/>
                  </a:cubicBezTo>
                  <a:cubicBezTo>
                    <a:pt x="133" y="68"/>
                    <a:pt x="133" y="67"/>
                    <a:pt x="133" y="66"/>
                  </a:cubicBezTo>
                  <a:cubicBezTo>
                    <a:pt x="135" y="66"/>
                    <a:pt x="134" y="68"/>
                    <a:pt x="135" y="68"/>
                  </a:cubicBezTo>
                  <a:cubicBezTo>
                    <a:pt x="136" y="68"/>
                    <a:pt x="137" y="68"/>
                    <a:pt x="137" y="68"/>
                  </a:cubicBezTo>
                  <a:cubicBezTo>
                    <a:pt x="138" y="68"/>
                    <a:pt x="138" y="67"/>
                    <a:pt x="138" y="67"/>
                  </a:cubicBezTo>
                  <a:cubicBezTo>
                    <a:pt x="139" y="66"/>
                    <a:pt x="139" y="66"/>
                    <a:pt x="140" y="67"/>
                  </a:cubicBezTo>
                  <a:cubicBezTo>
                    <a:pt x="141" y="67"/>
                    <a:pt x="141" y="67"/>
                    <a:pt x="141" y="66"/>
                  </a:cubicBezTo>
                  <a:cubicBezTo>
                    <a:pt x="141" y="65"/>
                    <a:pt x="141" y="64"/>
                    <a:pt x="142" y="64"/>
                  </a:cubicBezTo>
                  <a:cubicBezTo>
                    <a:pt x="143" y="64"/>
                    <a:pt x="144" y="63"/>
                    <a:pt x="145" y="63"/>
                  </a:cubicBezTo>
                  <a:cubicBezTo>
                    <a:pt x="145" y="60"/>
                    <a:pt x="144" y="59"/>
                    <a:pt x="144" y="56"/>
                  </a:cubicBezTo>
                  <a:cubicBezTo>
                    <a:pt x="145" y="56"/>
                    <a:pt x="145" y="55"/>
                    <a:pt x="145" y="55"/>
                  </a:cubicBezTo>
                  <a:cubicBezTo>
                    <a:pt x="145" y="55"/>
                    <a:pt x="145" y="54"/>
                    <a:pt x="145" y="54"/>
                  </a:cubicBezTo>
                  <a:cubicBezTo>
                    <a:pt x="146" y="54"/>
                    <a:pt x="146" y="54"/>
                    <a:pt x="146" y="53"/>
                  </a:cubicBezTo>
                  <a:cubicBezTo>
                    <a:pt x="147" y="51"/>
                    <a:pt x="148" y="52"/>
                    <a:pt x="148" y="50"/>
                  </a:cubicBezTo>
                  <a:cubicBezTo>
                    <a:pt x="148" y="49"/>
                    <a:pt x="147" y="49"/>
                    <a:pt x="147" y="49"/>
                  </a:cubicBezTo>
                  <a:cubicBezTo>
                    <a:pt x="146" y="49"/>
                    <a:pt x="147" y="47"/>
                    <a:pt x="146" y="47"/>
                  </a:cubicBezTo>
                  <a:cubicBezTo>
                    <a:pt x="146" y="45"/>
                    <a:pt x="144" y="45"/>
                    <a:pt x="144" y="43"/>
                  </a:cubicBezTo>
                  <a:cubicBezTo>
                    <a:pt x="145" y="41"/>
                    <a:pt x="145" y="39"/>
                    <a:pt x="146" y="38"/>
                  </a:cubicBezTo>
                  <a:cubicBezTo>
                    <a:pt x="146" y="37"/>
                    <a:pt x="147" y="36"/>
                    <a:pt x="147" y="35"/>
                  </a:cubicBezTo>
                  <a:cubicBezTo>
                    <a:pt x="147" y="35"/>
                    <a:pt x="147" y="35"/>
                    <a:pt x="146" y="35"/>
                  </a:cubicBezTo>
                  <a:cubicBezTo>
                    <a:pt x="146" y="35"/>
                    <a:pt x="147" y="35"/>
                    <a:pt x="147" y="35"/>
                  </a:cubicBezTo>
                  <a:cubicBezTo>
                    <a:pt x="147" y="35"/>
                    <a:pt x="147" y="34"/>
                    <a:pt x="147" y="33"/>
                  </a:cubicBezTo>
                  <a:cubicBezTo>
                    <a:pt x="148" y="33"/>
                    <a:pt x="148" y="33"/>
                    <a:pt x="148" y="32"/>
                  </a:cubicBezTo>
                  <a:cubicBezTo>
                    <a:pt x="150" y="31"/>
                    <a:pt x="151" y="28"/>
                    <a:pt x="153" y="28"/>
                  </a:cubicBezTo>
                  <a:cubicBezTo>
                    <a:pt x="154" y="29"/>
                    <a:pt x="155" y="27"/>
                    <a:pt x="157" y="28"/>
                  </a:cubicBezTo>
                  <a:cubicBezTo>
                    <a:pt x="157" y="27"/>
                    <a:pt x="158" y="26"/>
                    <a:pt x="160" y="26"/>
                  </a:cubicBezTo>
                  <a:cubicBezTo>
                    <a:pt x="159" y="25"/>
                    <a:pt x="160" y="24"/>
                    <a:pt x="162" y="24"/>
                  </a:cubicBezTo>
                  <a:cubicBezTo>
                    <a:pt x="162" y="23"/>
                    <a:pt x="160" y="23"/>
                    <a:pt x="160" y="22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52" name="Google Shape;518;p18">
              <a:extLst>
                <a:ext uri="{FF2B5EF4-FFF2-40B4-BE49-F238E27FC236}">
                  <a16:creationId xmlns:a16="http://schemas.microsoft.com/office/drawing/2014/main" id="{CA6B540A-5B08-914D-8B13-3010DE85F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5764" y="3170238"/>
              <a:ext cx="258762" cy="366712"/>
            </a:xfrm>
            <a:custGeom>
              <a:avLst/>
              <a:gdLst>
                <a:gd name="T0" fmla="*/ 259080 w 56"/>
                <a:gd name="T1" fmla="*/ 190814 h 79"/>
                <a:gd name="T2" fmla="*/ 231321 w 56"/>
                <a:gd name="T3" fmla="*/ 158236 h 79"/>
                <a:gd name="T4" fmla="*/ 212816 w 56"/>
                <a:gd name="T5" fmla="*/ 130312 h 79"/>
                <a:gd name="T6" fmla="*/ 208189 w 56"/>
                <a:gd name="T7" fmla="*/ 102388 h 79"/>
                <a:gd name="T8" fmla="*/ 175804 w 56"/>
                <a:gd name="T9" fmla="*/ 107042 h 79"/>
                <a:gd name="T10" fmla="*/ 175804 w 56"/>
                <a:gd name="T11" fmla="*/ 69810 h 79"/>
                <a:gd name="T12" fmla="*/ 171178 w 56"/>
                <a:gd name="T13" fmla="*/ 32578 h 79"/>
                <a:gd name="T14" fmla="*/ 171178 w 56"/>
                <a:gd name="T15" fmla="*/ 9308 h 79"/>
                <a:gd name="T16" fmla="*/ 157299 w 56"/>
                <a:gd name="T17" fmla="*/ 9308 h 79"/>
                <a:gd name="T18" fmla="*/ 124914 w 56"/>
                <a:gd name="T19" fmla="*/ 18616 h 79"/>
                <a:gd name="T20" fmla="*/ 97155 w 56"/>
                <a:gd name="T21" fmla="*/ 41886 h 79"/>
                <a:gd name="T22" fmla="*/ 92529 w 56"/>
                <a:gd name="T23" fmla="*/ 51194 h 79"/>
                <a:gd name="T24" fmla="*/ 92529 w 56"/>
                <a:gd name="T25" fmla="*/ 65156 h 79"/>
                <a:gd name="T26" fmla="*/ 92529 w 56"/>
                <a:gd name="T27" fmla="*/ 107042 h 79"/>
                <a:gd name="T28" fmla="*/ 101781 w 56"/>
                <a:gd name="T29" fmla="*/ 121004 h 79"/>
                <a:gd name="T30" fmla="*/ 87902 w 56"/>
                <a:gd name="T31" fmla="*/ 139620 h 79"/>
                <a:gd name="T32" fmla="*/ 83276 w 56"/>
                <a:gd name="T33" fmla="*/ 148928 h 79"/>
                <a:gd name="T34" fmla="*/ 74023 w 56"/>
                <a:gd name="T35" fmla="*/ 186160 h 79"/>
                <a:gd name="T36" fmla="*/ 64770 w 56"/>
                <a:gd name="T37" fmla="*/ 200122 h 79"/>
                <a:gd name="T38" fmla="*/ 50891 w 56"/>
                <a:gd name="T39" fmla="*/ 204776 h 79"/>
                <a:gd name="T40" fmla="*/ 32385 w 56"/>
                <a:gd name="T41" fmla="*/ 195468 h 79"/>
                <a:gd name="T42" fmla="*/ 18506 w 56"/>
                <a:gd name="T43" fmla="*/ 223392 h 79"/>
                <a:gd name="T44" fmla="*/ 23132 w 56"/>
                <a:gd name="T45" fmla="*/ 223392 h 79"/>
                <a:gd name="T46" fmla="*/ 27759 w 56"/>
                <a:gd name="T47" fmla="*/ 223392 h 79"/>
                <a:gd name="T48" fmla="*/ 27759 w 56"/>
                <a:gd name="T49" fmla="*/ 228046 h 79"/>
                <a:gd name="T50" fmla="*/ 32385 w 56"/>
                <a:gd name="T51" fmla="*/ 228046 h 79"/>
                <a:gd name="T52" fmla="*/ 32385 w 56"/>
                <a:gd name="T53" fmla="*/ 228046 h 79"/>
                <a:gd name="T54" fmla="*/ 37011 w 56"/>
                <a:gd name="T55" fmla="*/ 232700 h 79"/>
                <a:gd name="T56" fmla="*/ 37011 w 56"/>
                <a:gd name="T57" fmla="*/ 232700 h 79"/>
                <a:gd name="T58" fmla="*/ 46264 w 56"/>
                <a:gd name="T59" fmla="*/ 246662 h 79"/>
                <a:gd name="T60" fmla="*/ 50891 w 56"/>
                <a:gd name="T61" fmla="*/ 255970 h 79"/>
                <a:gd name="T62" fmla="*/ 60144 w 56"/>
                <a:gd name="T63" fmla="*/ 269932 h 79"/>
                <a:gd name="T64" fmla="*/ 60144 w 56"/>
                <a:gd name="T65" fmla="*/ 274586 h 79"/>
                <a:gd name="T66" fmla="*/ 60144 w 56"/>
                <a:gd name="T67" fmla="*/ 274586 h 79"/>
                <a:gd name="T68" fmla="*/ 60144 w 56"/>
                <a:gd name="T69" fmla="*/ 279240 h 79"/>
                <a:gd name="T70" fmla="*/ 60144 w 56"/>
                <a:gd name="T71" fmla="*/ 279240 h 79"/>
                <a:gd name="T72" fmla="*/ 60144 w 56"/>
                <a:gd name="T73" fmla="*/ 283894 h 79"/>
                <a:gd name="T74" fmla="*/ 55517 w 56"/>
                <a:gd name="T75" fmla="*/ 283894 h 79"/>
                <a:gd name="T76" fmla="*/ 55517 w 56"/>
                <a:gd name="T77" fmla="*/ 283894 h 79"/>
                <a:gd name="T78" fmla="*/ 55517 w 56"/>
                <a:gd name="T79" fmla="*/ 283894 h 79"/>
                <a:gd name="T80" fmla="*/ 50891 w 56"/>
                <a:gd name="T81" fmla="*/ 283894 h 79"/>
                <a:gd name="T82" fmla="*/ 50891 w 56"/>
                <a:gd name="T83" fmla="*/ 279240 h 79"/>
                <a:gd name="T84" fmla="*/ 50891 w 56"/>
                <a:gd name="T85" fmla="*/ 279240 h 79"/>
                <a:gd name="T86" fmla="*/ 46264 w 56"/>
                <a:gd name="T87" fmla="*/ 274586 h 79"/>
                <a:gd name="T88" fmla="*/ 41638 w 56"/>
                <a:gd name="T89" fmla="*/ 274586 h 79"/>
                <a:gd name="T90" fmla="*/ 41638 w 56"/>
                <a:gd name="T91" fmla="*/ 269932 h 79"/>
                <a:gd name="T92" fmla="*/ 32385 w 56"/>
                <a:gd name="T93" fmla="*/ 283894 h 79"/>
                <a:gd name="T94" fmla="*/ 0 w 56"/>
                <a:gd name="T95" fmla="*/ 297856 h 79"/>
                <a:gd name="T96" fmla="*/ 13879 w 56"/>
                <a:gd name="T97" fmla="*/ 307164 h 79"/>
                <a:gd name="T98" fmla="*/ 50891 w 56"/>
                <a:gd name="T99" fmla="*/ 330434 h 79"/>
                <a:gd name="T100" fmla="*/ 64770 w 56"/>
                <a:gd name="T101" fmla="*/ 349050 h 79"/>
                <a:gd name="T102" fmla="*/ 92529 w 56"/>
                <a:gd name="T103" fmla="*/ 363012 h 79"/>
                <a:gd name="T104" fmla="*/ 111034 w 56"/>
                <a:gd name="T105" fmla="*/ 358358 h 79"/>
                <a:gd name="T106" fmla="*/ 124914 w 56"/>
                <a:gd name="T107" fmla="*/ 344396 h 79"/>
                <a:gd name="T108" fmla="*/ 157299 w 56"/>
                <a:gd name="T109" fmla="*/ 307164 h 79"/>
                <a:gd name="T110" fmla="*/ 203563 w 56"/>
                <a:gd name="T111" fmla="*/ 321126 h 79"/>
                <a:gd name="T112" fmla="*/ 217442 w 56"/>
                <a:gd name="T113" fmla="*/ 297856 h 79"/>
                <a:gd name="T114" fmla="*/ 222069 w 56"/>
                <a:gd name="T115" fmla="*/ 265278 h 79"/>
                <a:gd name="T116" fmla="*/ 240574 w 56"/>
                <a:gd name="T117" fmla="*/ 232700 h 79"/>
                <a:gd name="T118" fmla="*/ 259080 w 56"/>
                <a:gd name="T119" fmla="*/ 223392 h 79"/>
                <a:gd name="T120" fmla="*/ 254454 w 56"/>
                <a:gd name="T121" fmla="*/ 214084 h 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6" h="79" extrusionOk="0">
                  <a:moveTo>
                    <a:pt x="55" y="46"/>
                  </a:moveTo>
                  <a:cubicBezTo>
                    <a:pt x="55" y="43"/>
                    <a:pt x="56" y="43"/>
                    <a:pt x="56" y="41"/>
                  </a:cubicBezTo>
                  <a:cubicBezTo>
                    <a:pt x="56" y="39"/>
                    <a:pt x="54" y="39"/>
                    <a:pt x="53" y="38"/>
                  </a:cubicBezTo>
                  <a:cubicBezTo>
                    <a:pt x="53" y="36"/>
                    <a:pt x="52" y="35"/>
                    <a:pt x="50" y="34"/>
                  </a:cubicBezTo>
                  <a:cubicBezTo>
                    <a:pt x="50" y="33"/>
                    <a:pt x="51" y="33"/>
                    <a:pt x="51" y="32"/>
                  </a:cubicBezTo>
                  <a:cubicBezTo>
                    <a:pt x="50" y="30"/>
                    <a:pt x="48" y="29"/>
                    <a:pt x="46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5"/>
                    <a:pt x="44" y="24"/>
                    <a:pt x="45" y="22"/>
                  </a:cubicBezTo>
                  <a:cubicBezTo>
                    <a:pt x="43" y="23"/>
                    <a:pt x="42" y="20"/>
                    <a:pt x="41" y="22"/>
                  </a:cubicBezTo>
                  <a:cubicBezTo>
                    <a:pt x="41" y="22"/>
                    <a:pt x="40" y="23"/>
                    <a:pt x="38" y="23"/>
                  </a:cubicBezTo>
                  <a:cubicBezTo>
                    <a:pt x="38" y="21"/>
                    <a:pt x="37" y="21"/>
                    <a:pt x="37" y="18"/>
                  </a:cubicBezTo>
                  <a:cubicBezTo>
                    <a:pt x="37" y="17"/>
                    <a:pt x="38" y="17"/>
                    <a:pt x="38" y="15"/>
                  </a:cubicBezTo>
                  <a:cubicBezTo>
                    <a:pt x="38" y="13"/>
                    <a:pt x="36" y="13"/>
                    <a:pt x="37" y="10"/>
                  </a:cubicBezTo>
                  <a:cubicBezTo>
                    <a:pt x="37" y="9"/>
                    <a:pt x="36" y="7"/>
                    <a:pt x="37" y="7"/>
                  </a:cubicBezTo>
                  <a:cubicBezTo>
                    <a:pt x="38" y="7"/>
                    <a:pt x="38" y="6"/>
                    <a:pt x="38" y="5"/>
                  </a:cubicBezTo>
                  <a:cubicBezTo>
                    <a:pt x="38" y="4"/>
                    <a:pt x="37" y="4"/>
                    <a:pt x="37" y="2"/>
                  </a:cubicBezTo>
                  <a:cubicBezTo>
                    <a:pt x="37" y="1"/>
                    <a:pt x="36" y="1"/>
                    <a:pt x="36" y="0"/>
                  </a:cubicBezTo>
                  <a:cubicBezTo>
                    <a:pt x="34" y="0"/>
                    <a:pt x="33" y="1"/>
                    <a:pt x="34" y="2"/>
                  </a:cubicBezTo>
                  <a:cubicBezTo>
                    <a:pt x="32" y="2"/>
                    <a:pt x="31" y="3"/>
                    <a:pt x="31" y="4"/>
                  </a:cubicBezTo>
                  <a:cubicBezTo>
                    <a:pt x="29" y="3"/>
                    <a:pt x="28" y="5"/>
                    <a:pt x="27" y="4"/>
                  </a:cubicBezTo>
                  <a:cubicBezTo>
                    <a:pt x="25" y="4"/>
                    <a:pt x="24" y="7"/>
                    <a:pt x="22" y="8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0" y="13"/>
                    <a:pt x="20" y="14"/>
                  </a:cubicBezTo>
                  <a:cubicBezTo>
                    <a:pt x="19" y="15"/>
                    <a:pt x="19" y="17"/>
                    <a:pt x="18" y="19"/>
                  </a:cubicBezTo>
                  <a:cubicBezTo>
                    <a:pt x="18" y="21"/>
                    <a:pt x="20" y="21"/>
                    <a:pt x="20" y="23"/>
                  </a:cubicBezTo>
                  <a:cubicBezTo>
                    <a:pt x="21" y="23"/>
                    <a:pt x="20" y="25"/>
                    <a:pt x="21" y="25"/>
                  </a:cubicBezTo>
                  <a:cubicBezTo>
                    <a:pt x="21" y="25"/>
                    <a:pt x="22" y="25"/>
                    <a:pt x="22" y="26"/>
                  </a:cubicBezTo>
                  <a:cubicBezTo>
                    <a:pt x="22" y="28"/>
                    <a:pt x="21" y="27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0"/>
                    <a:pt x="19" y="31"/>
                    <a:pt x="19" y="31"/>
                  </a:cubicBezTo>
                  <a:cubicBezTo>
                    <a:pt x="19" y="31"/>
                    <a:pt x="19" y="32"/>
                    <a:pt x="18" y="32"/>
                  </a:cubicBezTo>
                  <a:cubicBezTo>
                    <a:pt x="18" y="35"/>
                    <a:pt x="19" y="36"/>
                    <a:pt x="19" y="39"/>
                  </a:cubicBezTo>
                  <a:cubicBezTo>
                    <a:pt x="18" y="39"/>
                    <a:pt x="17" y="40"/>
                    <a:pt x="16" y="40"/>
                  </a:cubicBezTo>
                  <a:cubicBezTo>
                    <a:pt x="15" y="40"/>
                    <a:pt x="15" y="41"/>
                    <a:pt x="15" y="42"/>
                  </a:cubicBezTo>
                  <a:cubicBezTo>
                    <a:pt x="15" y="43"/>
                    <a:pt x="15" y="43"/>
                    <a:pt x="14" y="43"/>
                  </a:cubicBezTo>
                  <a:cubicBezTo>
                    <a:pt x="13" y="42"/>
                    <a:pt x="13" y="42"/>
                    <a:pt x="12" y="43"/>
                  </a:cubicBezTo>
                  <a:cubicBezTo>
                    <a:pt x="12" y="43"/>
                    <a:pt x="12" y="44"/>
                    <a:pt x="11" y="44"/>
                  </a:cubicBezTo>
                  <a:cubicBezTo>
                    <a:pt x="11" y="44"/>
                    <a:pt x="10" y="44"/>
                    <a:pt x="9" y="44"/>
                  </a:cubicBezTo>
                  <a:cubicBezTo>
                    <a:pt x="8" y="44"/>
                    <a:pt x="9" y="42"/>
                    <a:pt x="7" y="42"/>
                  </a:cubicBezTo>
                  <a:cubicBezTo>
                    <a:pt x="7" y="43"/>
                    <a:pt x="7" y="44"/>
                    <a:pt x="6" y="44"/>
                  </a:cubicBezTo>
                  <a:cubicBezTo>
                    <a:pt x="6" y="46"/>
                    <a:pt x="4" y="46"/>
                    <a:pt x="4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50"/>
                  </a:cubicBezTo>
                  <a:cubicBezTo>
                    <a:pt x="7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2"/>
                    <a:pt x="9" y="52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1" y="54"/>
                    <a:pt x="11" y="54"/>
                    <a:pt x="11" y="55"/>
                  </a:cubicBezTo>
                  <a:cubicBezTo>
                    <a:pt x="11" y="55"/>
                    <a:pt x="11" y="55"/>
                    <a:pt x="11" y="56"/>
                  </a:cubicBezTo>
                  <a:cubicBezTo>
                    <a:pt x="11" y="57"/>
                    <a:pt x="13" y="57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3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0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7" y="59"/>
                    <a:pt x="7" y="61"/>
                  </a:cubicBezTo>
                  <a:cubicBezTo>
                    <a:pt x="7" y="62"/>
                    <a:pt x="6" y="63"/>
                    <a:pt x="5" y="63"/>
                  </a:cubicBezTo>
                  <a:cubicBezTo>
                    <a:pt x="3" y="64"/>
                    <a:pt x="1" y="61"/>
                    <a:pt x="0" y="64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0" y="66"/>
                    <a:pt x="2" y="66"/>
                    <a:pt x="3" y="66"/>
                  </a:cubicBezTo>
                  <a:cubicBezTo>
                    <a:pt x="5" y="67"/>
                    <a:pt x="8" y="67"/>
                    <a:pt x="7" y="70"/>
                  </a:cubicBezTo>
                  <a:cubicBezTo>
                    <a:pt x="9" y="69"/>
                    <a:pt x="10" y="71"/>
                    <a:pt x="11" y="71"/>
                  </a:cubicBezTo>
                  <a:cubicBezTo>
                    <a:pt x="12" y="71"/>
                    <a:pt x="12" y="72"/>
                    <a:pt x="13" y="72"/>
                  </a:cubicBezTo>
                  <a:cubicBezTo>
                    <a:pt x="13" y="73"/>
                    <a:pt x="13" y="74"/>
                    <a:pt x="14" y="75"/>
                  </a:cubicBezTo>
                  <a:cubicBezTo>
                    <a:pt x="16" y="74"/>
                    <a:pt x="16" y="76"/>
                    <a:pt x="18" y="76"/>
                  </a:cubicBezTo>
                  <a:cubicBezTo>
                    <a:pt x="19" y="77"/>
                    <a:pt x="20" y="77"/>
                    <a:pt x="20" y="78"/>
                  </a:cubicBezTo>
                  <a:cubicBezTo>
                    <a:pt x="21" y="78"/>
                    <a:pt x="22" y="79"/>
                    <a:pt x="23" y="78"/>
                  </a:cubicBezTo>
                  <a:cubicBezTo>
                    <a:pt x="24" y="78"/>
                    <a:pt x="24" y="78"/>
                    <a:pt x="24" y="77"/>
                  </a:cubicBezTo>
                  <a:cubicBezTo>
                    <a:pt x="25" y="77"/>
                    <a:pt x="25" y="77"/>
                    <a:pt x="25" y="76"/>
                  </a:cubicBezTo>
                  <a:cubicBezTo>
                    <a:pt x="26" y="75"/>
                    <a:pt x="26" y="75"/>
                    <a:pt x="27" y="74"/>
                  </a:cubicBezTo>
                  <a:cubicBezTo>
                    <a:pt x="27" y="72"/>
                    <a:pt x="28" y="71"/>
                    <a:pt x="28" y="69"/>
                  </a:cubicBezTo>
                  <a:cubicBezTo>
                    <a:pt x="30" y="69"/>
                    <a:pt x="31" y="67"/>
                    <a:pt x="34" y="66"/>
                  </a:cubicBezTo>
                  <a:cubicBezTo>
                    <a:pt x="36" y="67"/>
                    <a:pt x="37" y="68"/>
                    <a:pt x="40" y="67"/>
                  </a:cubicBezTo>
                  <a:cubicBezTo>
                    <a:pt x="41" y="68"/>
                    <a:pt x="43" y="68"/>
                    <a:pt x="44" y="69"/>
                  </a:cubicBezTo>
                  <a:cubicBezTo>
                    <a:pt x="44" y="68"/>
                    <a:pt x="45" y="68"/>
                    <a:pt x="46" y="68"/>
                  </a:cubicBezTo>
                  <a:cubicBezTo>
                    <a:pt x="46" y="66"/>
                    <a:pt x="48" y="66"/>
                    <a:pt x="47" y="64"/>
                  </a:cubicBezTo>
                  <a:cubicBezTo>
                    <a:pt x="47" y="63"/>
                    <a:pt x="46" y="62"/>
                    <a:pt x="46" y="60"/>
                  </a:cubicBezTo>
                  <a:cubicBezTo>
                    <a:pt x="47" y="59"/>
                    <a:pt x="48" y="58"/>
                    <a:pt x="48" y="57"/>
                  </a:cubicBezTo>
                  <a:cubicBezTo>
                    <a:pt x="50" y="56"/>
                    <a:pt x="50" y="54"/>
                    <a:pt x="52" y="54"/>
                  </a:cubicBezTo>
                  <a:cubicBezTo>
                    <a:pt x="52" y="53"/>
                    <a:pt x="52" y="52"/>
                    <a:pt x="52" y="50"/>
                  </a:cubicBezTo>
                  <a:cubicBezTo>
                    <a:pt x="53" y="50"/>
                    <a:pt x="53" y="50"/>
                    <a:pt x="54" y="50"/>
                  </a:cubicBezTo>
                  <a:cubicBezTo>
                    <a:pt x="54" y="49"/>
                    <a:pt x="55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7"/>
                    <a:pt x="56" y="46"/>
                    <a:pt x="55" y="46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54" name="Google Shape;520;p18">
              <a:extLst>
                <a:ext uri="{FF2B5EF4-FFF2-40B4-BE49-F238E27FC236}">
                  <a16:creationId xmlns:a16="http://schemas.microsoft.com/office/drawing/2014/main" id="{152FA13E-2B25-3345-806C-D30282EBE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6188" y="6269039"/>
              <a:ext cx="284162" cy="287338"/>
            </a:xfrm>
            <a:custGeom>
              <a:avLst/>
              <a:gdLst>
                <a:gd name="T0" fmla="*/ 237312 w 61"/>
                <a:gd name="T1" fmla="*/ 97431 h 62"/>
                <a:gd name="T2" fmla="*/ 214046 w 61"/>
                <a:gd name="T3" fmla="*/ 69594 h 62"/>
                <a:gd name="T4" fmla="*/ 186127 w 61"/>
                <a:gd name="T5" fmla="*/ 46396 h 62"/>
                <a:gd name="T6" fmla="*/ 181474 w 61"/>
                <a:gd name="T7" fmla="*/ 46396 h 62"/>
                <a:gd name="T8" fmla="*/ 181474 w 61"/>
                <a:gd name="T9" fmla="*/ 41756 h 62"/>
                <a:gd name="T10" fmla="*/ 176821 w 61"/>
                <a:gd name="T11" fmla="*/ 41756 h 62"/>
                <a:gd name="T12" fmla="*/ 172168 w 61"/>
                <a:gd name="T13" fmla="*/ 27837 h 62"/>
                <a:gd name="T14" fmla="*/ 144249 w 61"/>
                <a:gd name="T15" fmla="*/ 23198 h 62"/>
                <a:gd name="T16" fmla="*/ 120983 w 61"/>
                <a:gd name="T17" fmla="*/ 18558 h 62"/>
                <a:gd name="T18" fmla="*/ 111676 w 61"/>
                <a:gd name="T19" fmla="*/ 0 h 62"/>
                <a:gd name="T20" fmla="*/ 107023 w 61"/>
                <a:gd name="T21" fmla="*/ 0 h 62"/>
                <a:gd name="T22" fmla="*/ 97717 w 61"/>
                <a:gd name="T23" fmla="*/ 4640 h 62"/>
                <a:gd name="T24" fmla="*/ 79104 w 61"/>
                <a:gd name="T25" fmla="*/ 13919 h 62"/>
                <a:gd name="T26" fmla="*/ 79104 w 61"/>
                <a:gd name="T27" fmla="*/ 13919 h 62"/>
                <a:gd name="T28" fmla="*/ 79104 w 61"/>
                <a:gd name="T29" fmla="*/ 18558 h 62"/>
                <a:gd name="T30" fmla="*/ 74451 w 61"/>
                <a:gd name="T31" fmla="*/ 23198 h 62"/>
                <a:gd name="T32" fmla="*/ 74451 w 61"/>
                <a:gd name="T33" fmla="*/ 23198 h 62"/>
                <a:gd name="T34" fmla="*/ 79104 w 61"/>
                <a:gd name="T35" fmla="*/ 27837 h 62"/>
                <a:gd name="T36" fmla="*/ 79104 w 61"/>
                <a:gd name="T37" fmla="*/ 27837 h 62"/>
                <a:gd name="T38" fmla="*/ 79104 w 61"/>
                <a:gd name="T39" fmla="*/ 27837 h 62"/>
                <a:gd name="T40" fmla="*/ 83757 w 61"/>
                <a:gd name="T41" fmla="*/ 46396 h 62"/>
                <a:gd name="T42" fmla="*/ 83757 w 61"/>
                <a:gd name="T43" fmla="*/ 51035 h 62"/>
                <a:gd name="T44" fmla="*/ 79104 w 61"/>
                <a:gd name="T45" fmla="*/ 51035 h 62"/>
                <a:gd name="T46" fmla="*/ 79104 w 61"/>
                <a:gd name="T47" fmla="*/ 55675 h 62"/>
                <a:gd name="T48" fmla="*/ 65145 w 61"/>
                <a:gd name="T49" fmla="*/ 60315 h 62"/>
                <a:gd name="T50" fmla="*/ 65145 w 61"/>
                <a:gd name="T51" fmla="*/ 78873 h 62"/>
                <a:gd name="T52" fmla="*/ 60491 w 61"/>
                <a:gd name="T53" fmla="*/ 83512 h 62"/>
                <a:gd name="T54" fmla="*/ 55838 w 61"/>
                <a:gd name="T55" fmla="*/ 102071 h 62"/>
                <a:gd name="T56" fmla="*/ 13960 w 61"/>
                <a:gd name="T57" fmla="*/ 134548 h 62"/>
                <a:gd name="T58" fmla="*/ 27919 w 61"/>
                <a:gd name="T59" fmla="*/ 199502 h 62"/>
                <a:gd name="T60" fmla="*/ 74451 w 61"/>
                <a:gd name="T61" fmla="*/ 222700 h 62"/>
                <a:gd name="T62" fmla="*/ 79104 w 61"/>
                <a:gd name="T63" fmla="*/ 231979 h 62"/>
                <a:gd name="T64" fmla="*/ 79104 w 61"/>
                <a:gd name="T65" fmla="*/ 231979 h 62"/>
                <a:gd name="T66" fmla="*/ 83757 w 61"/>
                <a:gd name="T67" fmla="*/ 241258 h 62"/>
                <a:gd name="T68" fmla="*/ 93064 w 61"/>
                <a:gd name="T69" fmla="*/ 255177 h 62"/>
                <a:gd name="T70" fmla="*/ 93064 w 61"/>
                <a:gd name="T71" fmla="*/ 259817 h 62"/>
                <a:gd name="T72" fmla="*/ 120983 w 61"/>
                <a:gd name="T73" fmla="*/ 259817 h 62"/>
                <a:gd name="T74" fmla="*/ 120983 w 61"/>
                <a:gd name="T75" fmla="*/ 255177 h 62"/>
                <a:gd name="T76" fmla="*/ 120983 w 61"/>
                <a:gd name="T77" fmla="*/ 255177 h 62"/>
                <a:gd name="T78" fmla="*/ 125636 w 61"/>
                <a:gd name="T79" fmla="*/ 250537 h 62"/>
                <a:gd name="T80" fmla="*/ 144249 w 61"/>
                <a:gd name="T81" fmla="*/ 236619 h 62"/>
                <a:gd name="T82" fmla="*/ 144249 w 61"/>
                <a:gd name="T83" fmla="*/ 236619 h 62"/>
                <a:gd name="T84" fmla="*/ 144249 w 61"/>
                <a:gd name="T85" fmla="*/ 236619 h 62"/>
                <a:gd name="T86" fmla="*/ 162861 w 61"/>
                <a:gd name="T87" fmla="*/ 227339 h 62"/>
                <a:gd name="T88" fmla="*/ 167514 w 61"/>
                <a:gd name="T89" fmla="*/ 222700 h 62"/>
                <a:gd name="T90" fmla="*/ 186127 w 61"/>
                <a:gd name="T91" fmla="*/ 213421 h 62"/>
                <a:gd name="T92" fmla="*/ 186127 w 61"/>
                <a:gd name="T93" fmla="*/ 213421 h 62"/>
                <a:gd name="T94" fmla="*/ 190780 w 61"/>
                <a:gd name="T95" fmla="*/ 218060 h 62"/>
                <a:gd name="T96" fmla="*/ 204740 w 61"/>
                <a:gd name="T97" fmla="*/ 222700 h 62"/>
                <a:gd name="T98" fmla="*/ 251272 w 61"/>
                <a:gd name="T99" fmla="*/ 190223 h 62"/>
                <a:gd name="T100" fmla="*/ 246619 w 61"/>
                <a:gd name="T101" fmla="*/ 176304 h 62"/>
                <a:gd name="T102" fmla="*/ 269884 w 61"/>
                <a:gd name="T103" fmla="*/ 129908 h 6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1" h="62" extrusionOk="0">
                  <a:moveTo>
                    <a:pt x="60" y="23"/>
                  </a:moveTo>
                  <a:cubicBezTo>
                    <a:pt x="60" y="22"/>
                    <a:pt x="58" y="23"/>
                    <a:pt x="58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1"/>
                    <a:pt x="51" y="21"/>
                    <a:pt x="51" y="21"/>
                  </a:cubicBezTo>
                  <a:cubicBezTo>
                    <a:pt x="49" y="21"/>
                    <a:pt x="48" y="19"/>
                    <a:pt x="47" y="19"/>
                  </a:cubicBezTo>
                  <a:cubicBezTo>
                    <a:pt x="47" y="18"/>
                    <a:pt x="47" y="18"/>
                    <a:pt x="46" y="17"/>
                  </a:cubicBezTo>
                  <a:cubicBezTo>
                    <a:pt x="47" y="17"/>
                    <a:pt x="47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5" y="14"/>
                    <a:pt x="44" y="14"/>
                  </a:cubicBezTo>
                  <a:cubicBezTo>
                    <a:pt x="43" y="12"/>
                    <a:pt x="41" y="12"/>
                    <a:pt x="41" y="10"/>
                  </a:cubicBezTo>
                  <a:cubicBezTo>
                    <a:pt x="41" y="11"/>
                    <a:pt x="41" y="1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6" y="8"/>
                    <a:pt x="38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6" y="0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9" y="7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3" y="14"/>
                    <a:pt x="14" y="1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9" y="22"/>
                    <a:pt x="8" y="23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7"/>
                    <a:pt x="1" y="29"/>
                  </a:cubicBezTo>
                  <a:cubicBezTo>
                    <a:pt x="2" y="28"/>
                    <a:pt x="2" y="29"/>
                    <a:pt x="3" y="29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4" y="33"/>
                    <a:pt x="2" y="34"/>
                    <a:pt x="3" y="36"/>
                  </a:cubicBezTo>
                  <a:cubicBezTo>
                    <a:pt x="3" y="38"/>
                    <a:pt x="5" y="39"/>
                    <a:pt x="5" y="41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6" y="44"/>
                    <a:pt x="6" y="44"/>
                    <a:pt x="6" y="45"/>
                  </a:cubicBezTo>
                  <a:cubicBezTo>
                    <a:pt x="6" y="45"/>
                    <a:pt x="7" y="45"/>
                    <a:pt x="7" y="46"/>
                  </a:cubicBezTo>
                  <a:cubicBezTo>
                    <a:pt x="11" y="45"/>
                    <a:pt x="12" y="47"/>
                    <a:pt x="15" y="47"/>
                  </a:cubicBezTo>
                  <a:cubicBezTo>
                    <a:pt x="15" y="48"/>
                    <a:pt x="15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9"/>
                    <a:pt x="16" y="49"/>
                  </a:cubicBezTo>
                  <a:cubicBezTo>
                    <a:pt x="16" y="49"/>
                    <a:pt x="17" y="49"/>
                    <a:pt x="17" y="49"/>
                  </a:cubicBezTo>
                  <a:cubicBezTo>
                    <a:pt x="17" y="49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1"/>
                  </a:cubicBezTo>
                  <a:cubicBezTo>
                    <a:pt x="17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2"/>
                    <a:pt x="18" y="52"/>
                  </a:cubicBezTo>
                  <a:cubicBezTo>
                    <a:pt x="18" y="53"/>
                    <a:pt x="19" y="53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5"/>
                    <a:pt x="19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7"/>
                    <a:pt x="22" y="59"/>
                    <a:pt x="21" y="61"/>
                  </a:cubicBezTo>
                  <a:cubicBezTo>
                    <a:pt x="24" y="60"/>
                    <a:pt x="24" y="62"/>
                    <a:pt x="25" y="62"/>
                  </a:cubicBezTo>
                  <a:cubicBezTo>
                    <a:pt x="26" y="61"/>
                    <a:pt x="25" y="58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26" y="56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9" y="53"/>
                    <a:pt x="30" y="53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0"/>
                    <a:pt x="33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39" y="46"/>
                    <a:pt x="39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7"/>
                    <a:pt x="42" y="48"/>
                    <a:pt x="44" y="48"/>
                  </a:cubicBezTo>
                  <a:cubicBezTo>
                    <a:pt x="44" y="47"/>
                    <a:pt x="45" y="47"/>
                    <a:pt x="45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8" y="43"/>
                    <a:pt x="49" y="43"/>
                  </a:cubicBezTo>
                  <a:cubicBezTo>
                    <a:pt x="50" y="42"/>
                    <a:pt x="53" y="42"/>
                    <a:pt x="54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39"/>
                    <a:pt x="54" y="38"/>
                    <a:pt x="53" y="38"/>
                  </a:cubicBezTo>
                  <a:cubicBezTo>
                    <a:pt x="54" y="37"/>
                    <a:pt x="55" y="37"/>
                    <a:pt x="55" y="36"/>
                  </a:cubicBezTo>
                  <a:cubicBezTo>
                    <a:pt x="56" y="36"/>
                    <a:pt x="55" y="35"/>
                    <a:pt x="56" y="35"/>
                  </a:cubicBezTo>
                  <a:cubicBezTo>
                    <a:pt x="56" y="33"/>
                    <a:pt x="57" y="32"/>
                    <a:pt x="57" y="29"/>
                  </a:cubicBezTo>
                  <a:cubicBezTo>
                    <a:pt x="58" y="29"/>
                    <a:pt x="57" y="28"/>
                    <a:pt x="58" y="28"/>
                  </a:cubicBezTo>
                  <a:cubicBezTo>
                    <a:pt x="58" y="27"/>
                    <a:pt x="59" y="27"/>
                    <a:pt x="59" y="26"/>
                  </a:cubicBezTo>
                  <a:cubicBezTo>
                    <a:pt x="61" y="27"/>
                    <a:pt x="59" y="24"/>
                    <a:pt x="60" y="23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56" name="Google Shape;522;p18">
              <a:extLst>
                <a:ext uri="{FF2B5EF4-FFF2-40B4-BE49-F238E27FC236}">
                  <a16:creationId xmlns:a16="http://schemas.microsoft.com/office/drawing/2014/main" id="{679FA32E-D39A-EB42-951F-E92C8F74B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0" y="3392489"/>
              <a:ext cx="765175" cy="771526"/>
            </a:xfrm>
            <a:custGeom>
              <a:avLst/>
              <a:gdLst>
                <a:gd name="T0" fmla="*/ 55695 w 165"/>
                <a:gd name="T1" fmla="*/ 553080 h 166"/>
                <a:gd name="T2" fmla="*/ 102108 w 165"/>
                <a:gd name="T3" fmla="*/ 752933 h 166"/>
                <a:gd name="T4" fmla="*/ 496616 w 165"/>
                <a:gd name="T5" fmla="*/ 9295 h 166"/>
                <a:gd name="T6" fmla="*/ 431638 w 165"/>
                <a:gd name="T7" fmla="*/ 65068 h 166"/>
                <a:gd name="T8" fmla="*/ 733321 w 165"/>
                <a:gd name="T9" fmla="*/ 218444 h 166"/>
                <a:gd name="T10" fmla="*/ 733321 w 165"/>
                <a:gd name="T11" fmla="*/ 97602 h 166"/>
                <a:gd name="T12" fmla="*/ 589442 w 165"/>
                <a:gd name="T13" fmla="*/ 97602 h 166"/>
                <a:gd name="T14" fmla="*/ 594083 w 165"/>
                <a:gd name="T15" fmla="*/ 41830 h 166"/>
                <a:gd name="T16" fmla="*/ 543029 w 165"/>
                <a:gd name="T17" fmla="*/ 97602 h 166"/>
                <a:gd name="T18" fmla="*/ 556953 w 165"/>
                <a:gd name="T19" fmla="*/ 32534 h 166"/>
                <a:gd name="T20" fmla="*/ 519823 w 165"/>
                <a:gd name="T21" fmla="*/ 41830 h 166"/>
                <a:gd name="T22" fmla="*/ 496616 w 165"/>
                <a:gd name="T23" fmla="*/ 37182 h 166"/>
                <a:gd name="T24" fmla="*/ 464127 w 165"/>
                <a:gd name="T25" fmla="*/ 41830 h 166"/>
                <a:gd name="T26" fmla="*/ 417715 w 165"/>
                <a:gd name="T27" fmla="*/ 106898 h 166"/>
                <a:gd name="T28" fmla="*/ 417715 w 165"/>
                <a:gd name="T29" fmla="*/ 162671 h 166"/>
                <a:gd name="T30" fmla="*/ 399149 w 165"/>
                <a:gd name="T31" fmla="*/ 209148 h 166"/>
                <a:gd name="T32" fmla="*/ 315607 w 165"/>
                <a:gd name="T33" fmla="*/ 181262 h 166"/>
                <a:gd name="T34" fmla="*/ 236705 w 165"/>
                <a:gd name="T35" fmla="*/ 153375 h 166"/>
                <a:gd name="T36" fmla="*/ 222781 w 165"/>
                <a:gd name="T37" fmla="*/ 223091 h 166"/>
                <a:gd name="T38" fmla="*/ 236705 w 165"/>
                <a:gd name="T39" fmla="*/ 260273 h 166"/>
                <a:gd name="T40" fmla="*/ 194933 w 165"/>
                <a:gd name="T41" fmla="*/ 302103 h 166"/>
                <a:gd name="T42" fmla="*/ 162445 w 165"/>
                <a:gd name="T43" fmla="*/ 311398 h 166"/>
                <a:gd name="T44" fmla="*/ 185651 w 165"/>
                <a:gd name="T45" fmla="*/ 343932 h 166"/>
                <a:gd name="T46" fmla="*/ 194933 w 165"/>
                <a:gd name="T47" fmla="*/ 371819 h 166"/>
                <a:gd name="T48" fmla="*/ 241346 w 165"/>
                <a:gd name="T49" fmla="*/ 404353 h 166"/>
                <a:gd name="T50" fmla="*/ 208857 w 165"/>
                <a:gd name="T51" fmla="*/ 427592 h 166"/>
                <a:gd name="T52" fmla="*/ 157803 w 165"/>
                <a:gd name="T53" fmla="*/ 488012 h 166"/>
                <a:gd name="T54" fmla="*/ 167086 w 165"/>
                <a:gd name="T55" fmla="*/ 501955 h 166"/>
                <a:gd name="T56" fmla="*/ 236705 w 165"/>
                <a:gd name="T57" fmla="*/ 511251 h 166"/>
                <a:gd name="T58" fmla="*/ 171727 w 165"/>
                <a:gd name="T59" fmla="*/ 534490 h 166"/>
                <a:gd name="T60" fmla="*/ 92825 w 165"/>
                <a:gd name="T61" fmla="*/ 585615 h 166"/>
                <a:gd name="T62" fmla="*/ 27848 w 165"/>
                <a:gd name="T63" fmla="*/ 622796 h 166"/>
                <a:gd name="T64" fmla="*/ 37130 w 165"/>
                <a:gd name="T65" fmla="*/ 659978 h 166"/>
                <a:gd name="T66" fmla="*/ 55695 w 165"/>
                <a:gd name="T67" fmla="*/ 678569 h 166"/>
                <a:gd name="T68" fmla="*/ 13924 w 165"/>
                <a:gd name="T69" fmla="*/ 701808 h 166"/>
                <a:gd name="T70" fmla="*/ 106749 w 165"/>
                <a:gd name="T71" fmla="*/ 692513 h 166"/>
                <a:gd name="T72" fmla="*/ 69619 w 165"/>
                <a:gd name="T73" fmla="*/ 729694 h 166"/>
                <a:gd name="T74" fmla="*/ 111391 w 165"/>
                <a:gd name="T75" fmla="*/ 752933 h 166"/>
                <a:gd name="T76" fmla="*/ 194933 w 165"/>
                <a:gd name="T77" fmla="*/ 766876 h 166"/>
                <a:gd name="T78" fmla="*/ 255270 w 165"/>
                <a:gd name="T79" fmla="*/ 711103 h 166"/>
                <a:gd name="T80" fmla="*/ 292400 w 165"/>
                <a:gd name="T81" fmla="*/ 738990 h 166"/>
                <a:gd name="T82" fmla="*/ 366661 w 165"/>
                <a:gd name="T83" fmla="*/ 711103 h 166"/>
                <a:gd name="T84" fmla="*/ 450203 w 165"/>
                <a:gd name="T85" fmla="*/ 697160 h 166"/>
                <a:gd name="T86" fmla="*/ 496616 w 165"/>
                <a:gd name="T87" fmla="*/ 711103 h 166"/>
                <a:gd name="T88" fmla="*/ 556953 w 165"/>
                <a:gd name="T89" fmla="*/ 655331 h 166"/>
                <a:gd name="T90" fmla="*/ 570877 w 165"/>
                <a:gd name="T91" fmla="*/ 627444 h 166"/>
                <a:gd name="T92" fmla="*/ 598724 w 165"/>
                <a:gd name="T93" fmla="*/ 590262 h 166"/>
                <a:gd name="T94" fmla="*/ 621931 w 165"/>
                <a:gd name="T95" fmla="*/ 492660 h 166"/>
                <a:gd name="T96" fmla="*/ 640496 w 165"/>
                <a:gd name="T97" fmla="*/ 441535 h 166"/>
                <a:gd name="T98" fmla="*/ 635854 w 165"/>
                <a:gd name="T99" fmla="*/ 385762 h 166"/>
                <a:gd name="T100" fmla="*/ 686908 w 165"/>
                <a:gd name="T101" fmla="*/ 334637 h 166"/>
                <a:gd name="T102" fmla="*/ 728680 w 165"/>
                <a:gd name="T103" fmla="*/ 288160 h 166"/>
                <a:gd name="T104" fmla="*/ 761169 w 165"/>
                <a:gd name="T105" fmla="*/ 237034 h 166"/>
                <a:gd name="T106" fmla="*/ 204216 w 165"/>
                <a:gd name="T107" fmla="*/ 185909 h 166"/>
                <a:gd name="T108" fmla="*/ 194933 w 165"/>
                <a:gd name="T109" fmla="*/ 190557 h 166"/>
                <a:gd name="T110" fmla="*/ 157803 w 165"/>
                <a:gd name="T111" fmla="*/ 278864 h 166"/>
                <a:gd name="T112" fmla="*/ 176368 w 165"/>
                <a:gd name="T113" fmla="*/ 269569 h 166"/>
                <a:gd name="T114" fmla="*/ 204216 w 165"/>
                <a:gd name="T115" fmla="*/ 246330 h 1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65" h="166" extrusionOk="0">
                  <a:moveTo>
                    <a:pt x="10" y="126"/>
                  </a:moveTo>
                  <a:cubicBezTo>
                    <a:pt x="11" y="126"/>
                    <a:pt x="12" y="125"/>
                    <a:pt x="14" y="126"/>
                  </a:cubicBezTo>
                  <a:cubicBezTo>
                    <a:pt x="15" y="126"/>
                    <a:pt x="14" y="127"/>
                    <a:pt x="15" y="127"/>
                  </a:cubicBezTo>
                  <a:cubicBezTo>
                    <a:pt x="15" y="127"/>
                    <a:pt x="15" y="127"/>
                    <a:pt x="15" y="128"/>
                  </a:cubicBezTo>
                  <a:cubicBezTo>
                    <a:pt x="16" y="128"/>
                    <a:pt x="16" y="129"/>
                    <a:pt x="17" y="129"/>
                  </a:cubicBezTo>
                  <a:cubicBezTo>
                    <a:pt x="18" y="127"/>
                    <a:pt x="19" y="127"/>
                    <a:pt x="19" y="124"/>
                  </a:cubicBezTo>
                  <a:cubicBezTo>
                    <a:pt x="20" y="123"/>
                    <a:pt x="18" y="123"/>
                    <a:pt x="18" y="122"/>
                  </a:cubicBezTo>
                  <a:cubicBezTo>
                    <a:pt x="18" y="121"/>
                    <a:pt x="17" y="121"/>
                    <a:pt x="17" y="120"/>
                  </a:cubicBezTo>
                  <a:cubicBezTo>
                    <a:pt x="16" y="120"/>
                    <a:pt x="11" y="123"/>
                    <a:pt x="12" y="119"/>
                  </a:cubicBezTo>
                  <a:cubicBezTo>
                    <a:pt x="9" y="119"/>
                    <a:pt x="7" y="120"/>
                    <a:pt x="5" y="121"/>
                  </a:cubicBezTo>
                  <a:cubicBezTo>
                    <a:pt x="5" y="121"/>
                    <a:pt x="5" y="122"/>
                    <a:pt x="4" y="122"/>
                  </a:cubicBezTo>
                  <a:cubicBezTo>
                    <a:pt x="5" y="125"/>
                    <a:pt x="0" y="122"/>
                    <a:pt x="1" y="125"/>
                  </a:cubicBezTo>
                  <a:cubicBezTo>
                    <a:pt x="3" y="125"/>
                    <a:pt x="5" y="125"/>
                    <a:pt x="8" y="125"/>
                  </a:cubicBezTo>
                  <a:cubicBezTo>
                    <a:pt x="8" y="126"/>
                    <a:pt x="10" y="125"/>
                    <a:pt x="10" y="126"/>
                  </a:cubicBezTo>
                  <a:close/>
                  <a:moveTo>
                    <a:pt x="17" y="166"/>
                  </a:moveTo>
                  <a:cubicBezTo>
                    <a:pt x="19" y="166"/>
                    <a:pt x="20" y="166"/>
                    <a:pt x="20" y="164"/>
                  </a:cubicBezTo>
                  <a:cubicBezTo>
                    <a:pt x="18" y="164"/>
                    <a:pt x="17" y="164"/>
                    <a:pt x="17" y="166"/>
                  </a:cubicBezTo>
                  <a:close/>
                  <a:moveTo>
                    <a:pt x="22" y="162"/>
                  </a:moveTo>
                  <a:cubicBezTo>
                    <a:pt x="21" y="162"/>
                    <a:pt x="21" y="163"/>
                    <a:pt x="21" y="163"/>
                  </a:cubicBezTo>
                  <a:cubicBezTo>
                    <a:pt x="21" y="163"/>
                    <a:pt x="21" y="164"/>
                    <a:pt x="21" y="164"/>
                  </a:cubicBezTo>
                  <a:cubicBezTo>
                    <a:pt x="23" y="165"/>
                    <a:pt x="23" y="162"/>
                    <a:pt x="22" y="162"/>
                  </a:cubicBezTo>
                  <a:close/>
                  <a:moveTo>
                    <a:pt x="139" y="100"/>
                  </a:moveTo>
                  <a:cubicBezTo>
                    <a:pt x="139" y="100"/>
                    <a:pt x="139" y="99"/>
                    <a:pt x="139" y="99"/>
                  </a:cubicBezTo>
                  <a:cubicBezTo>
                    <a:pt x="140" y="98"/>
                    <a:pt x="138" y="98"/>
                    <a:pt x="137" y="98"/>
                  </a:cubicBezTo>
                  <a:cubicBezTo>
                    <a:pt x="137" y="99"/>
                    <a:pt x="137" y="100"/>
                    <a:pt x="139" y="100"/>
                  </a:cubicBezTo>
                  <a:close/>
                  <a:moveTo>
                    <a:pt x="104" y="2"/>
                  </a:moveTo>
                  <a:cubicBezTo>
                    <a:pt x="105" y="2"/>
                    <a:pt x="106" y="3"/>
                    <a:pt x="107" y="2"/>
                  </a:cubicBezTo>
                  <a:cubicBezTo>
                    <a:pt x="105" y="1"/>
                    <a:pt x="105" y="1"/>
                    <a:pt x="104" y="0"/>
                  </a:cubicBezTo>
                  <a:cubicBezTo>
                    <a:pt x="104" y="1"/>
                    <a:pt x="103" y="1"/>
                    <a:pt x="103" y="1"/>
                  </a:cubicBezTo>
                  <a:cubicBezTo>
                    <a:pt x="103" y="1"/>
                    <a:pt x="103" y="2"/>
                    <a:pt x="103" y="2"/>
                  </a:cubicBezTo>
                  <a:cubicBezTo>
                    <a:pt x="103" y="2"/>
                    <a:pt x="104" y="2"/>
                    <a:pt x="104" y="2"/>
                  </a:cubicBezTo>
                  <a:close/>
                  <a:moveTo>
                    <a:pt x="95" y="14"/>
                  </a:moveTo>
                  <a:cubicBezTo>
                    <a:pt x="95" y="13"/>
                    <a:pt x="95" y="13"/>
                    <a:pt x="95" y="12"/>
                  </a:cubicBezTo>
                  <a:cubicBezTo>
                    <a:pt x="94" y="12"/>
                    <a:pt x="94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3"/>
                    <a:pt x="93" y="14"/>
                    <a:pt x="93" y="14"/>
                  </a:cubicBezTo>
                  <a:cubicBezTo>
                    <a:pt x="94" y="14"/>
                    <a:pt x="94" y="14"/>
                    <a:pt x="95" y="14"/>
                  </a:cubicBezTo>
                  <a:close/>
                  <a:moveTo>
                    <a:pt x="164" y="51"/>
                  </a:moveTo>
                  <a:cubicBezTo>
                    <a:pt x="163" y="50"/>
                    <a:pt x="162" y="50"/>
                    <a:pt x="162" y="49"/>
                  </a:cubicBezTo>
                  <a:cubicBezTo>
                    <a:pt x="161" y="49"/>
                    <a:pt x="160" y="49"/>
                    <a:pt x="160" y="48"/>
                  </a:cubicBezTo>
                  <a:cubicBezTo>
                    <a:pt x="159" y="48"/>
                    <a:pt x="158" y="49"/>
                    <a:pt x="157" y="50"/>
                  </a:cubicBezTo>
                  <a:cubicBezTo>
                    <a:pt x="156" y="50"/>
                    <a:pt x="155" y="50"/>
                    <a:pt x="155" y="49"/>
                  </a:cubicBezTo>
                  <a:cubicBezTo>
                    <a:pt x="154" y="48"/>
                    <a:pt x="155" y="48"/>
                    <a:pt x="155" y="48"/>
                  </a:cubicBezTo>
                  <a:cubicBezTo>
                    <a:pt x="156" y="48"/>
                    <a:pt x="156" y="47"/>
                    <a:pt x="156" y="47"/>
                  </a:cubicBezTo>
                  <a:cubicBezTo>
                    <a:pt x="157" y="47"/>
                    <a:pt x="158" y="47"/>
                    <a:pt x="158" y="47"/>
                  </a:cubicBezTo>
                  <a:cubicBezTo>
                    <a:pt x="158" y="47"/>
                    <a:pt x="158" y="46"/>
                    <a:pt x="159" y="46"/>
                  </a:cubicBezTo>
                  <a:cubicBezTo>
                    <a:pt x="160" y="45"/>
                    <a:pt x="161" y="45"/>
                    <a:pt x="162" y="44"/>
                  </a:cubicBezTo>
                  <a:cubicBezTo>
                    <a:pt x="162" y="42"/>
                    <a:pt x="159" y="44"/>
                    <a:pt x="160" y="41"/>
                  </a:cubicBezTo>
                  <a:cubicBezTo>
                    <a:pt x="159" y="41"/>
                    <a:pt x="160" y="41"/>
                    <a:pt x="159" y="40"/>
                  </a:cubicBezTo>
                  <a:cubicBezTo>
                    <a:pt x="159" y="40"/>
                    <a:pt x="159" y="40"/>
                    <a:pt x="159" y="39"/>
                  </a:cubicBezTo>
                  <a:cubicBezTo>
                    <a:pt x="159" y="38"/>
                    <a:pt x="158" y="38"/>
                    <a:pt x="158" y="37"/>
                  </a:cubicBezTo>
                  <a:cubicBezTo>
                    <a:pt x="158" y="34"/>
                    <a:pt x="158" y="30"/>
                    <a:pt x="158" y="27"/>
                  </a:cubicBezTo>
                  <a:cubicBezTo>
                    <a:pt x="158" y="26"/>
                    <a:pt x="158" y="26"/>
                    <a:pt x="159" y="26"/>
                  </a:cubicBezTo>
                  <a:cubicBezTo>
                    <a:pt x="159" y="24"/>
                    <a:pt x="158" y="22"/>
                    <a:pt x="158" y="21"/>
                  </a:cubicBezTo>
                  <a:cubicBezTo>
                    <a:pt x="157" y="20"/>
                    <a:pt x="155" y="20"/>
                    <a:pt x="153" y="20"/>
                  </a:cubicBezTo>
                  <a:cubicBezTo>
                    <a:pt x="153" y="19"/>
                    <a:pt x="153" y="19"/>
                    <a:pt x="153" y="18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1" y="17"/>
                    <a:pt x="149" y="17"/>
                    <a:pt x="148" y="16"/>
                  </a:cubicBezTo>
                  <a:cubicBezTo>
                    <a:pt x="146" y="18"/>
                    <a:pt x="142" y="17"/>
                    <a:pt x="139" y="18"/>
                  </a:cubicBezTo>
                  <a:cubicBezTo>
                    <a:pt x="138" y="18"/>
                    <a:pt x="138" y="16"/>
                    <a:pt x="136" y="16"/>
                  </a:cubicBezTo>
                  <a:cubicBezTo>
                    <a:pt x="135" y="17"/>
                    <a:pt x="135" y="19"/>
                    <a:pt x="133" y="19"/>
                  </a:cubicBezTo>
                  <a:cubicBezTo>
                    <a:pt x="132" y="20"/>
                    <a:pt x="132" y="21"/>
                    <a:pt x="130" y="21"/>
                  </a:cubicBezTo>
                  <a:cubicBezTo>
                    <a:pt x="129" y="21"/>
                    <a:pt x="128" y="21"/>
                    <a:pt x="127" y="21"/>
                  </a:cubicBezTo>
                  <a:cubicBezTo>
                    <a:pt x="127" y="21"/>
                    <a:pt x="127" y="21"/>
                    <a:pt x="127" y="21"/>
                  </a:cubicBezTo>
                  <a:cubicBezTo>
                    <a:pt x="127" y="21"/>
                    <a:pt x="127" y="20"/>
                    <a:pt x="127" y="20"/>
                  </a:cubicBezTo>
                  <a:cubicBezTo>
                    <a:pt x="129" y="20"/>
                    <a:pt x="128" y="18"/>
                    <a:pt x="131" y="18"/>
                  </a:cubicBezTo>
                  <a:cubicBezTo>
                    <a:pt x="131" y="17"/>
                    <a:pt x="132" y="17"/>
                    <a:pt x="133" y="16"/>
                  </a:cubicBezTo>
                  <a:cubicBezTo>
                    <a:pt x="134" y="16"/>
                    <a:pt x="136" y="16"/>
                    <a:pt x="136" y="15"/>
                  </a:cubicBezTo>
                  <a:cubicBezTo>
                    <a:pt x="136" y="12"/>
                    <a:pt x="134" y="12"/>
                    <a:pt x="133" y="10"/>
                  </a:cubicBezTo>
                  <a:cubicBezTo>
                    <a:pt x="132" y="9"/>
                    <a:pt x="132" y="7"/>
                    <a:pt x="131" y="6"/>
                  </a:cubicBezTo>
                  <a:cubicBezTo>
                    <a:pt x="129" y="6"/>
                    <a:pt x="129" y="5"/>
                    <a:pt x="127" y="5"/>
                  </a:cubicBezTo>
                  <a:cubicBezTo>
                    <a:pt x="127" y="7"/>
                    <a:pt x="128" y="7"/>
                    <a:pt x="128" y="9"/>
                  </a:cubicBezTo>
                  <a:cubicBezTo>
                    <a:pt x="130" y="8"/>
                    <a:pt x="130" y="11"/>
                    <a:pt x="129" y="11"/>
                  </a:cubicBezTo>
                  <a:cubicBezTo>
                    <a:pt x="130" y="9"/>
                    <a:pt x="127" y="10"/>
                    <a:pt x="127" y="8"/>
                  </a:cubicBezTo>
                  <a:cubicBezTo>
                    <a:pt x="125" y="9"/>
                    <a:pt x="126" y="7"/>
                    <a:pt x="124" y="7"/>
                  </a:cubicBezTo>
                  <a:cubicBezTo>
                    <a:pt x="123" y="8"/>
                    <a:pt x="123" y="9"/>
                    <a:pt x="121" y="9"/>
                  </a:cubicBezTo>
                  <a:cubicBezTo>
                    <a:pt x="121" y="12"/>
                    <a:pt x="122" y="13"/>
                    <a:pt x="122" y="16"/>
                  </a:cubicBezTo>
                  <a:cubicBezTo>
                    <a:pt x="121" y="17"/>
                    <a:pt x="121" y="17"/>
                    <a:pt x="120" y="18"/>
                  </a:cubicBezTo>
                  <a:cubicBezTo>
                    <a:pt x="120" y="19"/>
                    <a:pt x="120" y="19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8" y="21"/>
                    <a:pt x="118" y="19"/>
                    <a:pt x="117" y="21"/>
                  </a:cubicBezTo>
                  <a:cubicBezTo>
                    <a:pt x="117" y="21"/>
                    <a:pt x="117" y="21"/>
                    <a:pt x="117" y="21"/>
                  </a:cubicBezTo>
                  <a:cubicBezTo>
                    <a:pt x="117" y="21"/>
                    <a:pt x="117" y="21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19"/>
                    <a:pt x="118" y="20"/>
                    <a:pt x="118" y="19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9" y="19"/>
                    <a:pt x="119" y="18"/>
                    <a:pt x="119" y="17"/>
                  </a:cubicBezTo>
                  <a:cubicBezTo>
                    <a:pt x="120" y="17"/>
                    <a:pt x="120" y="16"/>
                    <a:pt x="121" y="16"/>
                  </a:cubicBezTo>
                  <a:cubicBezTo>
                    <a:pt x="121" y="14"/>
                    <a:pt x="120" y="14"/>
                    <a:pt x="120" y="12"/>
                  </a:cubicBezTo>
                  <a:cubicBezTo>
                    <a:pt x="120" y="10"/>
                    <a:pt x="122" y="9"/>
                    <a:pt x="120" y="7"/>
                  </a:cubicBezTo>
                  <a:cubicBezTo>
                    <a:pt x="118" y="7"/>
                    <a:pt x="116" y="8"/>
                    <a:pt x="116" y="10"/>
                  </a:cubicBezTo>
                  <a:cubicBezTo>
                    <a:pt x="116" y="13"/>
                    <a:pt x="119" y="11"/>
                    <a:pt x="118" y="14"/>
                  </a:cubicBezTo>
                  <a:cubicBezTo>
                    <a:pt x="118" y="15"/>
                    <a:pt x="117" y="15"/>
                    <a:pt x="116" y="16"/>
                  </a:cubicBezTo>
                  <a:cubicBezTo>
                    <a:pt x="117" y="13"/>
                    <a:pt x="116" y="13"/>
                    <a:pt x="115" y="12"/>
                  </a:cubicBezTo>
                  <a:cubicBezTo>
                    <a:pt x="116" y="11"/>
                    <a:pt x="115" y="10"/>
                    <a:pt x="116" y="9"/>
                  </a:cubicBezTo>
                  <a:cubicBezTo>
                    <a:pt x="116" y="8"/>
                    <a:pt x="116" y="7"/>
                    <a:pt x="115" y="7"/>
                  </a:cubicBezTo>
                  <a:cubicBezTo>
                    <a:pt x="114" y="9"/>
                    <a:pt x="114" y="9"/>
                    <a:pt x="113" y="10"/>
                  </a:cubicBezTo>
                  <a:cubicBezTo>
                    <a:pt x="113" y="11"/>
                    <a:pt x="115" y="12"/>
                    <a:pt x="113" y="12"/>
                  </a:cubicBezTo>
                  <a:cubicBezTo>
                    <a:pt x="113" y="11"/>
                    <a:pt x="113" y="10"/>
                    <a:pt x="112" y="9"/>
                  </a:cubicBezTo>
                  <a:cubicBezTo>
                    <a:pt x="111" y="8"/>
                    <a:pt x="111" y="7"/>
                    <a:pt x="111" y="6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0" y="6"/>
                    <a:pt x="110" y="6"/>
                    <a:pt x="109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9" y="6"/>
                    <a:pt x="109" y="7"/>
                    <a:pt x="109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8"/>
                    <a:pt x="109" y="7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8"/>
                    <a:pt x="108" y="8"/>
                    <a:pt x="107" y="8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6" y="8"/>
                    <a:pt x="107" y="10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8"/>
                    <a:pt x="105" y="9"/>
                    <a:pt x="105" y="8"/>
                  </a:cubicBezTo>
                  <a:cubicBezTo>
                    <a:pt x="105" y="8"/>
                    <a:pt x="104" y="8"/>
                    <a:pt x="104" y="8"/>
                  </a:cubicBezTo>
                  <a:cubicBezTo>
                    <a:pt x="104" y="8"/>
                    <a:pt x="103" y="8"/>
                    <a:pt x="102" y="8"/>
                  </a:cubicBezTo>
                  <a:cubicBezTo>
                    <a:pt x="101" y="9"/>
                    <a:pt x="101" y="9"/>
                    <a:pt x="100" y="9"/>
                  </a:cubicBezTo>
                  <a:cubicBezTo>
                    <a:pt x="100" y="10"/>
                    <a:pt x="100" y="11"/>
                    <a:pt x="100" y="11"/>
                  </a:cubicBezTo>
                  <a:cubicBezTo>
                    <a:pt x="99" y="11"/>
                    <a:pt x="98" y="12"/>
                    <a:pt x="97" y="12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6" y="14"/>
                    <a:pt x="95" y="15"/>
                    <a:pt x="95" y="16"/>
                  </a:cubicBezTo>
                  <a:cubicBezTo>
                    <a:pt x="94" y="18"/>
                    <a:pt x="95" y="19"/>
                    <a:pt x="95" y="21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4" y="21"/>
                    <a:pt x="94" y="20"/>
                    <a:pt x="94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0" y="21"/>
                    <a:pt x="91" y="23"/>
                    <a:pt x="90" y="23"/>
                  </a:cubicBezTo>
                  <a:cubicBezTo>
                    <a:pt x="88" y="23"/>
                    <a:pt x="87" y="22"/>
                    <a:pt x="86" y="23"/>
                  </a:cubicBezTo>
                  <a:cubicBezTo>
                    <a:pt x="86" y="23"/>
                    <a:pt x="86" y="23"/>
                    <a:pt x="85" y="23"/>
                  </a:cubicBezTo>
                  <a:cubicBezTo>
                    <a:pt x="84" y="23"/>
                    <a:pt x="83" y="24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2" y="28"/>
                    <a:pt x="85" y="27"/>
                    <a:pt x="84" y="30"/>
                  </a:cubicBezTo>
                  <a:cubicBezTo>
                    <a:pt x="85" y="29"/>
                    <a:pt x="86" y="30"/>
                    <a:pt x="86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2"/>
                    <a:pt x="90" y="32"/>
                    <a:pt x="91" y="32"/>
                  </a:cubicBezTo>
                  <a:cubicBezTo>
                    <a:pt x="90" y="33"/>
                    <a:pt x="90" y="34"/>
                    <a:pt x="90" y="35"/>
                  </a:cubicBezTo>
                  <a:cubicBezTo>
                    <a:pt x="91" y="35"/>
                    <a:pt x="91" y="35"/>
                    <a:pt x="91" y="34"/>
                  </a:cubicBezTo>
                  <a:cubicBezTo>
                    <a:pt x="92" y="34"/>
                    <a:pt x="92" y="34"/>
                    <a:pt x="93" y="33"/>
                  </a:cubicBezTo>
                  <a:cubicBezTo>
                    <a:pt x="94" y="34"/>
                    <a:pt x="96" y="32"/>
                    <a:pt x="96" y="34"/>
                  </a:cubicBezTo>
                  <a:cubicBezTo>
                    <a:pt x="95" y="35"/>
                    <a:pt x="95" y="37"/>
                    <a:pt x="94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0" y="37"/>
                    <a:pt x="89" y="39"/>
                    <a:pt x="87" y="38"/>
                  </a:cubicBezTo>
                  <a:cubicBezTo>
                    <a:pt x="87" y="39"/>
                    <a:pt x="86" y="38"/>
                    <a:pt x="86" y="39"/>
                  </a:cubicBezTo>
                  <a:cubicBezTo>
                    <a:pt x="83" y="40"/>
                    <a:pt x="81" y="40"/>
                    <a:pt x="81" y="42"/>
                  </a:cubicBezTo>
                  <a:cubicBezTo>
                    <a:pt x="81" y="45"/>
                    <a:pt x="86" y="42"/>
                    <a:pt x="86" y="45"/>
                  </a:cubicBezTo>
                  <a:cubicBezTo>
                    <a:pt x="84" y="45"/>
                    <a:pt x="83" y="45"/>
                    <a:pt x="82" y="46"/>
                  </a:cubicBezTo>
                  <a:cubicBezTo>
                    <a:pt x="81" y="47"/>
                    <a:pt x="84" y="49"/>
                    <a:pt x="82" y="49"/>
                  </a:cubicBezTo>
                  <a:cubicBezTo>
                    <a:pt x="81" y="49"/>
                    <a:pt x="81" y="49"/>
                    <a:pt x="81" y="48"/>
                  </a:cubicBezTo>
                  <a:cubicBezTo>
                    <a:pt x="80" y="48"/>
                    <a:pt x="80" y="46"/>
                    <a:pt x="80" y="46"/>
                  </a:cubicBezTo>
                  <a:cubicBezTo>
                    <a:pt x="79" y="45"/>
                    <a:pt x="78" y="45"/>
                    <a:pt x="77" y="45"/>
                  </a:cubicBezTo>
                  <a:cubicBezTo>
                    <a:pt x="76" y="43"/>
                    <a:pt x="75" y="41"/>
                    <a:pt x="72" y="41"/>
                  </a:cubicBezTo>
                  <a:cubicBezTo>
                    <a:pt x="71" y="42"/>
                    <a:pt x="69" y="42"/>
                    <a:pt x="70" y="44"/>
                  </a:cubicBezTo>
                  <a:cubicBezTo>
                    <a:pt x="69" y="43"/>
                    <a:pt x="68" y="46"/>
                    <a:pt x="68" y="44"/>
                  </a:cubicBezTo>
                  <a:cubicBezTo>
                    <a:pt x="68" y="42"/>
                    <a:pt x="68" y="41"/>
                    <a:pt x="68" y="39"/>
                  </a:cubicBezTo>
                  <a:cubicBezTo>
                    <a:pt x="67" y="38"/>
                    <a:pt x="66" y="38"/>
                    <a:pt x="65" y="37"/>
                  </a:cubicBezTo>
                  <a:cubicBezTo>
                    <a:pt x="63" y="37"/>
                    <a:pt x="62" y="36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8" y="34"/>
                    <a:pt x="57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5" y="33"/>
                    <a:pt x="54" y="33"/>
                  </a:cubicBezTo>
                  <a:cubicBezTo>
                    <a:pt x="53" y="33"/>
                    <a:pt x="52" y="33"/>
                    <a:pt x="51" y="33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1" y="35"/>
                    <a:pt x="51" y="35"/>
                  </a:cubicBezTo>
                  <a:cubicBezTo>
                    <a:pt x="50" y="36"/>
                    <a:pt x="49" y="37"/>
                    <a:pt x="48" y="38"/>
                  </a:cubicBezTo>
                  <a:cubicBezTo>
                    <a:pt x="48" y="39"/>
                    <a:pt x="47" y="39"/>
                    <a:pt x="47" y="40"/>
                  </a:cubicBezTo>
                  <a:cubicBezTo>
                    <a:pt x="46" y="40"/>
                    <a:pt x="46" y="41"/>
                    <a:pt x="45" y="41"/>
                  </a:cubicBezTo>
                  <a:cubicBezTo>
                    <a:pt x="45" y="43"/>
                    <a:pt x="48" y="42"/>
                    <a:pt x="47" y="45"/>
                  </a:cubicBezTo>
                  <a:cubicBezTo>
                    <a:pt x="46" y="45"/>
                    <a:pt x="46" y="46"/>
                    <a:pt x="46" y="46"/>
                  </a:cubicBezTo>
                  <a:cubicBezTo>
                    <a:pt x="47" y="46"/>
                    <a:pt x="46" y="47"/>
                    <a:pt x="47" y="48"/>
                  </a:cubicBezTo>
                  <a:cubicBezTo>
                    <a:pt x="47" y="48"/>
                    <a:pt x="48" y="48"/>
                    <a:pt x="48" y="48"/>
                  </a:cubicBezTo>
                  <a:cubicBezTo>
                    <a:pt x="49" y="49"/>
                    <a:pt x="50" y="50"/>
                    <a:pt x="49" y="50"/>
                  </a:cubicBezTo>
                  <a:cubicBezTo>
                    <a:pt x="48" y="49"/>
                    <a:pt x="48" y="49"/>
                    <a:pt x="47" y="49"/>
                  </a:cubicBezTo>
                  <a:cubicBezTo>
                    <a:pt x="46" y="48"/>
                    <a:pt x="46" y="49"/>
                    <a:pt x="45" y="49"/>
                  </a:cubicBezTo>
                  <a:cubicBezTo>
                    <a:pt x="45" y="51"/>
                    <a:pt x="45" y="52"/>
                    <a:pt x="46" y="52"/>
                  </a:cubicBezTo>
                  <a:cubicBezTo>
                    <a:pt x="46" y="52"/>
                    <a:pt x="46" y="53"/>
                    <a:pt x="46" y="53"/>
                  </a:cubicBezTo>
                  <a:cubicBezTo>
                    <a:pt x="47" y="53"/>
                    <a:pt x="49" y="54"/>
                    <a:pt x="50" y="53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1" y="55"/>
                    <a:pt x="52" y="55"/>
                    <a:pt x="52" y="56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1" y="57"/>
                    <a:pt x="51" y="57"/>
                    <a:pt x="50" y="58"/>
                  </a:cubicBezTo>
                  <a:cubicBezTo>
                    <a:pt x="50" y="56"/>
                    <a:pt x="49" y="58"/>
                    <a:pt x="48" y="58"/>
                  </a:cubicBezTo>
                  <a:cubicBezTo>
                    <a:pt x="47" y="57"/>
                    <a:pt x="46" y="56"/>
                    <a:pt x="45" y="56"/>
                  </a:cubicBezTo>
                  <a:cubicBezTo>
                    <a:pt x="44" y="57"/>
                    <a:pt x="41" y="56"/>
                    <a:pt x="41" y="58"/>
                  </a:cubicBezTo>
                  <a:cubicBezTo>
                    <a:pt x="41" y="59"/>
                    <a:pt x="41" y="59"/>
                    <a:pt x="40" y="59"/>
                  </a:cubicBezTo>
                  <a:cubicBezTo>
                    <a:pt x="40" y="61"/>
                    <a:pt x="41" y="61"/>
                    <a:pt x="41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3"/>
                    <a:pt x="43" y="64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4"/>
                    <a:pt x="40" y="65"/>
                    <a:pt x="40" y="63"/>
                  </a:cubicBezTo>
                  <a:cubicBezTo>
                    <a:pt x="38" y="63"/>
                    <a:pt x="39" y="61"/>
                    <a:pt x="37" y="62"/>
                  </a:cubicBezTo>
                  <a:cubicBezTo>
                    <a:pt x="37" y="63"/>
                    <a:pt x="37" y="64"/>
                    <a:pt x="36" y="64"/>
                  </a:cubicBezTo>
                  <a:cubicBezTo>
                    <a:pt x="36" y="63"/>
                    <a:pt x="34" y="63"/>
                    <a:pt x="34" y="64"/>
                  </a:cubicBezTo>
                  <a:cubicBezTo>
                    <a:pt x="35" y="64"/>
                    <a:pt x="34" y="64"/>
                    <a:pt x="34" y="64"/>
                  </a:cubicBezTo>
                  <a:cubicBezTo>
                    <a:pt x="33" y="64"/>
                    <a:pt x="34" y="63"/>
                    <a:pt x="33" y="63"/>
                  </a:cubicBezTo>
                  <a:cubicBezTo>
                    <a:pt x="32" y="63"/>
                    <a:pt x="31" y="63"/>
                    <a:pt x="31" y="64"/>
                  </a:cubicBezTo>
                  <a:cubicBezTo>
                    <a:pt x="32" y="64"/>
                    <a:pt x="33" y="65"/>
                    <a:pt x="33" y="67"/>
                  </a:cubicBezTo>
                  <a:cubicBezTo>
                    <a:pt x="33" y="67"/>
                    <a:pt x="34" y="67"/>
                    <a:pt x="35" y="67"/>
                  </a:cubicBezTo>
                  <a:cubicBezTo>
                    <a:pt x="35" y="67"/>
                    <a:pt x="35" y="68"/>
                    <a:pt x="35" y="69"/>
                  </a:cubicBezTo>
                  <a:cubicBezTo>
                    <a:pt x="34" y="68"/>
                    <a:pt x="34" y="69"/>
                    <a:pt x="33" y="69"/>
                  </a:cubicBezTo>
                  <a:cubicBezTo>
                    <a:pt x="32" y="69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29" y="69"/>
                    <a:pt x="29" y="70"/>
                    <a:pt x="29" y="71"/>
                  </a:cubicBezTo>
                  <a:cubicBezTo>
                    <a:pt x="29" y="72"/>
                    <a:pt x="31" y="71"/>
                    <a:pt x="32" y="71"/>
                  </a:cubicBezTo>
                  <a:cubicBezTo>
                    <a:pt x="32" y="72"/>
                    <a:pt x="33" y="73"/>
                    <a:pt x="33" y="74"/>
                  </a:cubicBezTo>
                  <a:cubicBezTo>
                    <a:pt x="35" y="75"/>
                    <a:pt x="35" y="73"/>
                    <a:pt x="37" y="74"/>
                  </a:cubicBezTo>
                  <a:cubicBezTo>
                    <a:pt x="38" y="74"/>
                    <a:pt x="40" y="73"/>
                    <a:pt x="40" y="74"/>
                  </a:cubicBezTo>
                  <a:cubicBezTo>
                    <a:pt x="38" y="74"/>
                    <a:pt x="37" y="75"/>
                    <a:pt x="37" y="76"/>
                  </a:cubicBezTo>
                  <a:cubicBezTo>
                    <a:pt x="36" y="76"/>
                    <a:pt x="35" y="76"/>
                    <a:pt x="35" y="77"/>
                  </a:cubicBezTo>
                  <a:cubicBezTo>
                    <a:pt x="36" y="77"/>
                    <a:pt x="35" y="78"/>
                    <a:pt x="35" y="79"/>
                  </a:cubicBezTo>
                  <a:cubicBezTo>
                    <a:pt x="36" y="79"/>
                    <a:pt x="37" y="79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40" y="79"/>
                    <a:pt x="40" y="78"/>
                    <a:pt x="42" y="78"/>
                  </a:cubicBezTo>
                  <a:cubicBezTo>
                    <a:pt x="43" y="78"/>
                    <a:pt x="43" y="78"/>
                    <a:pt x="44" y="78"/>
                  </a:cubicBezTo>
                  <a:cubicBezTo>
                    <a:pt x="44" y="79"/>
                    <a:pt x="42" y="79"/>
                    <a:pt x="41" y="79"/>
                  </a:cubicBezTo>
                  <a:cubicBezTo>
                    <a:pt x="41" y="80"/>
                    <a:pt x="42" y="80"/>
                    <a:pt x="42" y="80"/>
                  </a:cubicBezTo>
                  <a:cubicBezTo>
                    <a:pt x="42" y="82"/>
                    <a:pt x="43" y="82"/>
                    <a:pt x="43" y="83"/>
                  </a:cubicBezTo>
                  <a:cubicBezTo>
                    <a:pt x="43" y="83"/>
                    <a:pt x="44" y="82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4"/>
                    <a:pt x="45" y="84"/>
                    <a:pt x="45" y="85"/>
                  </a:cubicBezTo>
                  <a:cubicBezTo>
                    <a:pt x="45" y="87"/>
                    <a:pt x="48" y="85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50" y="86"/>
                    <a:pt x="51" y="87"/>
                    <a:pt x="52" y="87"/>
                  </a:cubicBezTo>
                  <a:cubicBezTo>
                    <a:pt x="53" y="87"/>
                    <a:pt x="55" y="87"/>
                    <a:pt x="56" y="87"/>
                  </a:cubicBezTo>
                  <a:cubicBezTo>
                    <a:pt x="57" y="87"/>
                    <a:pt x="58" y="86"/>
                    <a:pt x="58" y="87"/>
                  </a:cubicBezTo>
                  <a:cubicBezTo>
                    <a:pt x="58" y="88"/>
                    <a:pt x="58" y="89"/>
                    <a:pt x="58" y="91"/>
                  </a:cubicBezTo>
                  <a:cubicBezTo>
                    <a:pt x="57" y="91"/>
                    <a:pt x="57" y="90"/>
                    <a:pt x="56" y="90"/>
                  </a:cubicBezTo>
                  <a:cubicBezTo>
                    <a:pt x="56" y="91"/>
                    <a:pt x="54" y="91"/>
                    <a:pt x="54" y="91"/>
                  </a:cubicBezTo>
                  <a:cubicBezTo>
                    <a:pt x="53" y="91"/>
                    <a:pt x="53" y="91"/>
                    <a:pt x="53" y="90"/>
                  </a:cubicBezTo>
                  <a:cubicBezTo>
                    <a:pt x="51" y="90"/>
                    <a:pt x="50" y="89"/>
                    <a:pt x="48" y="89"/>
                  </a:cubicBezTo>
                  <a:cubicBezTo>
                    <a:pt x="48" y="89"/>
                    <a:pt x="47" y="90"/>
                    <a:pt x="47" y="91"/>
                  </a:cubicBezTo>
                  <a:cubicBezTo>
                    <a:pt x="46" y="91"/>
                    <a:pt x="46" y="92"/>
                    <a:pt x="45" y="92"/>
                  </a:cubicBezTo>
                  <a:cubicBezTo>
                    <a:pt x="46" y="93"/>
                    <a:pt x="44" y="93"/>
                    <a:pt x="45" y="95"/>
                  </a:cubicBezTo>
                  <a:cubicBezTo>
                    <a:pt x="43" y="96"/>
                    <a:pt x="42" y="97"/>
                    <a:pt x="42" y="98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3" y="99"/>
                    <a:pt x="43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0" y="102"/>
                    <a:pt x="40" y="103"/>
                    <a:pt x="38" y="103"/>
                  </a:cubicBezTo>
                  <a:cubicBezTo>
                    <a:pt x="37" y="104"/>
                    <a:pt x="36" y="105"/>
                    <a:pt x="34" y="105"/>
                  </a:cubicBezTo>
                  <a:cubicBezTo>
                    <a:pt x="34" y="105"/>
                    <a:pt x="34" y="106"/>
                    <a:pt x="33" y="106"/>
                  </a:cubicBezTo>
                  <a:cubicBezTo>
                    <a:pt x="30" y="107"/>
                    <a:pt x="27" y="110"/>
                    <a:pt x="22" y="110"/>
                  </a:cubicBezTo>
                  <a:cubicBezTo>
                    <a:pt x="22" y="111"/>
                    <a:pt x="23" y="111"/>
                    <a:pt x="24" y="111"/>
                  </a:cubicBezTo>
                  <a:cubicBezTo>
                    <a:pt x="24" y="112"/>
                    <a:pt x="25" y="112"/>
                    <a:pt x="26" y="112"/>
                  </a:cubicBezTo>
                  <a:cubicBezTo>
                    <a:pt x="27" y="112"/>
                    <a:pt x="29" y="112"/>
                    <a:pt x="31" y="112"/>
                  </a:cubicBezTo>
                  <a:cubicBezTo>
                    <a:pt x="31" y="111"/>
                    <a:pt x="31" y="111"/>
                    <a:pt x="32" y="111"/>
                  </a:cubicBezTo>
                  <a:cubicBezTo>
                    <a:pt x="32" y="110"/>
                    <a:pt x="34" y="110"/>
                    <a:pt x="34" y="109"/>
                  </a:cubicBezTo>
                  <a:cubicBezTo>
                    <a:pt x="35" y="109"/>
                    <a:pt x="35" y="108"/>
                    <a:pt x="35" y="108"/>
                  </a:cubicBezTo>
                  <a:cubicBezTo>
                    <a:pt x="35" y="108"/>
                    <a:pt x="36" y="108"/>
                    <a:pt x="36" y="108"/>
                  </a:cubicBezTo>
                  <a:cubicBezTo>
                    <a:pt x="36" y="109"/>
                    <a:pt x="36" y="110"/>
                    <a:pt x="36" y="111"/>
                  </a:cubicBezTo>
                  <a:cubicBezTo>
                    <a:pt x="37" y="111"/>
                    <a:pt x="38" y="112"/>
                    <a:pt x="39" y="113"/>
                  </a:cubicBezTo>
                  <a:cubicBezTo>
                    <a:pt x="41" y="113"/>
                    <a:pt x="41" y="112"/>
                    <a:pt x="42" y="112"/>
                  </a:cubicBezTo>
                  <a:cubicBezTo>
                    <a:pt x="43" y="113"/>
                    <a:pt x="40" y="113"/>
                    <a:pt x="40" y="114"/>
                  </a:cubicBezTo>
                  <a:cubicBezTo>
                    <a:pt x="43" y="114"/>
                    <a:pt x="44" y="113"/>
                    <a:pt x="47" y="113"/>
                  </a:cubicBezTo>
                  <a:cubicBezTo>
                    <a:pt x="47" y="112"/>
                    <a:pt x="48" y="112"/>
                    <a:pt x="48" y="111"/>
                  </a:cubicBezTo>
                  <a:cubicBezTo>
                    <a:pt x="48" y="110"/>
                    <a:pt x="49" y="110"/>
                    <a:pt x="49" y="109"/>
                  </a:cubicBezTo>
                  <a:cubicBezTo>
                    <a:pt x="50" y="108"/>
                    <a:pt x="53" y="108"/>
                    <a:pt x="53" y="110"/>
                  </a:cubicBezTo>
                  <a:cubicBezTo>
                    <a:pt x="53" y="110"/>
                    <a:pt x="52" y="110"/>
                    <a:pt x="51" y="110"/>
                  </a:cubicBezTo>
                  <a:cubicBezTo>
                    <a:pt x="51" y="111"/>
                    <a:pt x="51" y="111"/>
                    <a:pt x="51" y="112"/>
                  </a:cubicBezTo>
                  <a:cubicBezTo>
                    <a:pt x="53" y="112"/>
                    <a:pt x="54" y="112"/>
                    <a:pt x="54" y="114"/>
                  </a:cubicBezTo>
                  <a:cubicBezTo>
                    <a:pt x="55" y="114"/>
                    <a:pt x="56" y="114"/>
                    <a:pt x="56" y="115"/>
                  </a:cubicBezTo>
                  <a:cubicBezTo>
                    <a:pt x="57" y="115"/>
                    <a:pt x="58" y="115"/>
                    <a:pt x="58" y="115"/>
                  </a:cubicBezTo>
                  <a:cubicBezTo>
                    <a:pt x="58" y="115"/>
                    <a:pt x="59" y="116"/>
                    <a:pt x="58" y="117"/>
                  </a:cubicBezTo>
                  <a:cubicBezTo>
                    <a:pt x="58" y="117"/>
                    <a:pt x="58" y="116"/>
                    <a:pt x="58" y="115"/>
                  </a:cubicBezTo>
                  <a:cubicBezTo>
                    <a:pt x="57" y="115"/>
                    <a:pt x="56" y="115"/>
                    <a:pt x="56" y="115"/>
                  </a:cubicBezTo>
                  <a:cubicBezTo>
                    <a:pt x="50" y="114"/>
                    <a:pt x="46" y="116"/>
                    <a:pt x="40" y="115"/>
                  </a:cubicBezTo>
                  <a:cubicBezTo>
                    <a:pt x="40" y="115"/>
                    <a:pt x="38" y="114"/>
                    <a:pt x="37" y="115"/>
                  </a:cubicBezTo>
                  <a:cubicBezTo>
                    <a:pt x="36" y="114"/>
                    <a:pt x="37" y="112"/>
                    <a:pt x="35" y="113"/>
                  </a:cubicBezTo>
                  <a:cubicBezTo>
                    <a:pt x="32" y="112"/>
                    <a:pt x="32" y="113"/>
                    <a:pt x="31" y="114"/>
                  </a:cubicBezTo>
                  <a:cubicBezTo>
                    <a:pt x="31" y="114"/>
                    <a:pt x="30" y="115"/>
                    <a:pt x="30" y="115"/>
                  </a:cubicBezTo>
                  <a:cubicBezTo>
                    <a:pt x="29" y="115"/>
                    <a:pt x="28" y="116"/>
                    <a:pt x="27" y="116"/>
                  </a:cubicBezTo>
                  <a:cubicBezTo>
                    <a:pt x="25" y="117"/>
                    <a:pt x="23" y="115"/>
                    <a:pt x="22" y="116"/>
                  </a:cubicBezTo>
                  <a:cubicBezTo>
                    <a:pt x="22" y="117"/>
                    <a:pt x="23" y="118"/>
                    <a:pt x="24" y="118"/>
                  </a:cubicBezTo>
                  <a:cubicBezTo>
                    <a:pt x="24" y="119"/>
                    <a:pt x="24" y="120"/>
                    <a:pt x="24" y="121"/>
                  </a:cubicBezTo>
                  <a:cubicBezTo>
                    <a:pt x="23" y="122"/>
                    <a:pt x="22" y="122"/>
                    <a:pt x="22" y="124"/>
                  </a:cubicBezTo>
                  <a:cubicBezTo>
                    <a:pt x="21" y="124"/>
                    <a:pt x="20" y="125"/>
                    <a:pt x="20" y="126"/>
                  </a:cubicBezTo>
                  <a:cubicBezTo>
                    <a:pt x="20" y="127"/>
                    <a:pt x="20" y="128"/>
                    <a:pt x="20" y="129"/>
                  </a:cubicBezTo>
                  <a:cubicBezTo>
                    <a:pt x="21" y="128"/>
                    <a:pt x="21" y="129"/>
                    <a:pt x="22" y="129"/>
                  </a:cubicBezTo>
                  <a:cubicBezTo>
                    <a:pt x="19" y="130"/>
                    <a:pt x="18" y="131"/>
                    <a:pt x="15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3" y="131"/>
                    <a:pt x="13" y="132"/>
                    <a:pt x="11" y="132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0" y="132"/>
                    <a:pt x="8" y="132"/>
                    <a:pt x="7" y="132"/>
                  </a:cubicBezTo>
                  <a:cubicBezTo>
                    <a:pt x="7" y="133"/>
                    <a:pt x="6" y="133"/>
                    <a:pt x="6" y="133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3" y="134"/>
                    <a:pt x="4" y="137"/>
                    <a:pt x="1" y="136"/>
                  </a:cubicBezTo>
                  <a:cubicBezTo>
                    <a:pt x="1" y="136"/>
                    <a:pt x="1" y="137"/>
                    <a:pt x="1" y="137"/>
                  </a:cubicBezTo>
                  <a:cubicBezTo>
                    <a:pt x="1" y="137"/>
                    <a:pt x="1" y="137"/>
                    <a:pt x="2" y="137"/>
                  </a:cubicBezTo>
                  <a:cubicBezTo>
                    <a:pt x="3" y="138"/>
                    <a:pt x="2" y="140"/>
                    <a:pt x="4" y="139"/>
                  </a:cubicBezTo>
                  <a:cubicBezTo>
                    <a:pt x="4" y="139"/>
                    <a:pt x="4" y="139"/>
                    <a:pt x="4" y="140"/>
                  </a:cubicBezTo>
                  <a:cubicBezTo>
                    <a:pt x="5" y="140"/>
                    <a:pt x="6" y="140"/>
                    <a:pt x="5" y="141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2"/>
                    <a:pt x="6" y="142"/>
                    <a:pt x="7" y="142"/>
                  </a:cubicBezTo>
                  <a:cubicBezTo>
                    <a:pt x="7" y="142"/>
                    <a:pt x="7" y="142"/>
                    <a:pt x="8" y="142"/>
                  </a:cubicBezTo>
                  <a:cubicBezTo>
                    <a:pt x="8" y="142"/>
                    <a:pt x="8" y="143"/>
                    <a:pt x="8" y="143"/>
                  </a:cubicBezTo>
                  <a:cubicBezTo>
                    <a:pt x="12" y="143"/>
                    <a:pt x="15" y="143"/>
                    <a:pt x="19" y="143"/>
                  </a:cubicBezTo>
                  <a:cubicBezTo>
                    <a:pt x="20" y="144"/>
                    <a:pt x="22" y="141"/>
                    <a:pt x="22" y="143"/>
                  </a:cubicBezTo>
                  <a:cubicBezTo>
                    <a:pt x="21" y="144"/>
                    <a:pt x="19" y="144"/>
                    <a:pt x="17" y="144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7" y="144"/>
                    <a:pt x="17" y="144"/>
                    <a:pt x="16" y="144"/>
                  </a:cubicBezTo>
                  <a:cubicBezTo>
                    <a:pt x="15" y="144"/>
                    <a:pt x="15" y="145"/>
                    <a:pt x="15" y="145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3" y="145"/>
                    <a:pt x="13" y="147"/>
                    <a:pt x="12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0" y="146"/>
                    <a:pt x="10" y="147"/>
                    <a:pt x="9" y="147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7" y="147"/>
                    <a:pt x="7" y="149"/>
                    <a:pt x="6" y="150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6" y="150"/>
                    <a:pt x="6" y="150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4" y="150"/>
                    <a:pt x="4" y="150"/>
                    <a:pt x="3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6" y="152"/>
                    <a:pt x="7" y="151"/>
                    <a:pt x="8" y="152"/>
                  </a:cubicBezTo>
                  <a:cubicBezTo>
                    <a:pt x="8" y="152"/>
                    <a:pt x="9" y="152"/>
                    <a:pt x="9" y="151"/>
                  </a:cubicBezTo>
                  <a:cubicBezTo>
                    <a:pt x="10" y="151"/>
                    <a:pt x="11" y="151"/>
                    <a:pt x="12" y="151"/>
                  </a:cubicBezTo>
                  <a:cubicBezTo>
                    <a:pt x="13" y="151"/>
                    <a:pt x="14" y="152"/>
                    <a:pt x="15" y="152"/>
                  </a:cubicBezTo>
                  <a:cubicBezTo>
                    <a:pt x="16" y="152"/>
                    <a:pt x="16" y="151"/>
                    <a:pt x="16" y="151"/>
                  </a:cubicBezTo>
                  <a:cubicBezTo>
                    <a:pt x="17" y="150"/>
                    <a:pt x="20" y="151"/>
                    <a:pt x="22" y="151"/>
                  </a:cubicBezTo>
                  <a:cubicBezTo>
                    <a:pt x="22" y="150"/>
                    <a:pt x="23" y="150"/>
                    <a:pt x="23" y="149"/>
                  </a:cubicBezTo>
                  <a:cubicBezTo>
                    <a:pt x="23" y="149"/>
                    <a:pt x="24" y="149"/>
                    <a:pt x="24" y="149"/>
                  </a:cubicBezTo>
                  <a:cubicBezTo>
                    <a:pt x="25" y="154"/>
                    <a:pt x="20" y="152"/>
                    <a:pt x="17" y="154"/>
                  </a:cubicBezTo>
                  <a:cubicBezTo>
                    <a:pt x="17" y="154"/>
                    <a:pt x="16" y="154"/>
                    <a:pt x="16" y="154"/>
                  </a:cubicBezTo>
                  <a:cubicBezTo>
                    <a:pt x="14" y="154"/>
                    <a:pt x="14" y="155"/>
                    <a:pt x="14" y="156"/>
                  </a:cubicBezTo>
                  <a:cubicBezTo>
                    <a:pt x="16" y="157"/>
                    <a:pt x="16" y="155"/>
                    <a:pt x="18" y="156"/>
                  </a:cubicBezTo>
                  <a:cubicBezTo>
                    <a:pt x="20" y="157"/>
                    <a:pt x="21" y="154"/>
                    <a:pt x="21" y="156"/>
                  </a:cubicBezTo>
                  <a:cubicBezTo>
                    <a:pt x="21" y="156"/>
                    <a:pt x="20" y="156"/>
                    <a:pt x="19" y="156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8" y="157"/>
                    <a:pt x="16" y="157"/>
                    <a:pt x="15" y="157"/>
                  </a:cubicBezTo>
                  <a:cubicBezTo>
                    <a:pt x="14" y="158"/>
                    <a:pt x="13" y="158"/>
                    <a:pt x="11" y="158"/>
                  </a:cubicBezTo>
                  <a:cubicBezTo>
                    <a:pt x="11" y="159"/>
                    <a:pt x="11" y="159"/>
                    <a:pt x="10" y="159"/>
                  </a:cubicBezTo>
                  <a:cubicBezTo>
                    <a:pt x="10" y="161"/>
                    <a:pt x="12" y="161"/>
                    <a:pt x="12" y="162"/>
                  </a:cubicBezTo>
                  <a:cubicBezTo>
                    <a:pt x="13" y="162"/>
                    <a:pt x="14" y="162"/>
                    <a:pt x="15" y="161"/>
                  </a:cubicBezTo>
                  <a:cubicBezTo>
                    <a:pt x="15" y="161"/>
                    <a:pt x="15" y="160"/>
                    <a:pt x="15" y="161"/>
                  </a:cubicBezTo>
                  <a:cubicBezTo>
                    <a:pt x="18" y="161"/>
                    <a:pt x="19" y="159"/>
                    <a:pt x="22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2" y="161"/>
                    <a:pt x="24" y="161"/>
                    <a:pt x="24" y="162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4" y="163"/>
                    <a:pt x="24" y="164"/>
                    <a:pt x="24" y="164"/>
                  </a:cubicBezTo>
                  <a:cubicBezTo>
                    <a:pt x="26" y="164"/>
                    <a:pt x="27" y="163"/>
                    <a:pt x="29" y="163"/>
                  </a:cubicBezTo>
                  <a:cubicBezTo>
                    <a:pt x="31" y="163"/>
                    <a:pt x="32" y="163"/>
                    <a:pt x="33" y="163"/>
                  </a:cubicBezTo>
                  <a:cubicBezTo>
                    <a:pt x="35" y="163"/>
                    <a:pt x="35" y="165"/>
                    <a:pt x="37" y="165"/>
                  </a:cubicBezTo>
                  <a:cubicBezTo>
                    <a:pt x="37" y="164"/>
                    <a:pt x="38" y="164"/>
                    <a:pt x="38" y="164"/>
                  </a:cubicBezTo>
                  <a:cubicBezTo>
                    <a:pt x="38" y="164"/>
                    <a:pt x="38" y="163"/>
                    <a:pt x="38" y="163"/>
                  </a:cubicBezTo>
                  <a:cubicBezTo>
                    <a:pt x="38" y="162"/>
                    <a:pt x="39" y="162"/>
                    <a:pt x="39" y="163"/>
                  </a:cubicBezTo>
                  <a:cubicBezTo>
                    <a:pt x="40" y="164"/>
                    <a:pt x="40" y="165"/>
                    <a:pt x="42" y="165"/>
                  </a:cubicBezTo>
                  <a:cubicBezTo>
                    <a:pt x="43" y="165"/>
                    <a:pt x="43" y="163"/>
                    <a:pt x="45" y="162"/>
                  </a:cubicBezTo>
                  <a:cubicBezTo>
                    <a:pt x="45" y="164"/>
                    <a:pt x="47" y="164"/>
                    <a:pt x="48" y="165"/>
                  </a:cubicBezTo>
                  <a:cubicBezTo>
                    <a:pt x="48" y="164"/>
                    <a:pt x="49" y="164"/>
                    <a:pt x="49" y="163"/>
                  </a:cubicBezTo>
                  <a:cubicBezTo>
                    <a:pt x="49" y="162"/>
                    <a:pt x="49" y="161"/>
                    <a:pt x="49" y="161"/>
                  </a:cubicBezTo>
                  <a:cubicBezTo>
                    <a:pt x="52" y="161"/>
                    <a:pt x="53" y="160"/>
                    <a:pt x="56" y="160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7" y="157"/>
                    <a:pt x="56" y="156"/>
                    <a:pt x="56" y="155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6" y="154"/>
                    <a:pt x="54" y="154"/>
                    <a:pt x="55" y="153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6" y="152"/>
                    <a:pt x="57" y="153"/>
                    <a:pt x="58" y="154"/>
                  </a:cubicBezTo>
                  <a:cubicBezTo>
                    <a:pt x="59" y="154"/>
                    <a:pt x="60" y="154"/>
                    <a:pt x="61" y="155"/>
                  </a:cubicBezTo>
                  <a:cubicBezTo>
                    <a:pt x="60" y="157"/>
                    <a:pt x="56" y="155"/>
                    <a:pt x="58" y="158"/>
                  </a:cubicBezTo>
                  <a:cubicBezTo>
                    <a:pt x="57" y="160"/>
                    <a:pt x="61" y="157"/>
                    <a:pt x="61" y="159"/>
                  </a:cubicBezTo>
                  <a:cubicBezTo>
                    <a:pt x="61" y="159"/>
                    <a:pt x="61" y="159"/>
                    <a:pt x="62" y="159"/>
                  </a:cubicBezTo>
                  <a:cubicBezTo>
                    <a:pt x="62" y="159"/>
                    <a:pt x="62" y="158"/>
                    <a:pt x="63" y="159"/>
                  </a:cubicBezTo>
                  <a:cubicBezTo>
                    <a:pt x="65" y="159"/>
                    <a:pt x="66" y="157"/>
                    <a:pt x="69" y="157"/>
                  </a:cubicBezTo>
                  <a:cubicBezTo>
                    <a:pt x="69" y="156"/>
                    <a:pt x="70" y="155"/>
                    <a:pt x="70" y="154"/>
                  </a:cubicBezTo>
                  <a:cubicBezTo>
                    <a:pt x="71" y="154"/>
                    <a:pt x="71" y="152"/>
                    <a:pt x="72" y="152"/>
                  </a:cubicBezTo>
                  <a:cubicBezTo>
                    <a:pt x="72" y="152"/>
                    <a:pt x="72" y="153"/>
                    <a:pt x="72" y="154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4" y="155"/>
                    <a:pt x="75" y="155"/>
                    <a:pt x="76" y="155"/>
                  </a:cubicBezTo>
                  <a:cubicBezTo>
                    <a:pt x="77" y="155"/>
                    <a:pt x="76" y="154"/>
                    <a:pt x="77" y="154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8" y="153"/>
                    <a:pt x="78" y="153"/>
                    <a:pt x="79" y="153"/>
                  </a:cubicBezTo>
                  <a:cubicBezTo>
                    <a:pt x="80" y="152"/>
                    <a:pt x="80" y="151"/>
                    <a:pt x="81" y="150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3" y="150"/>
                    <a:pt x="83" y="150"/>
                    <a:pt x="84" y="150"/>
                  </a:cubicBezTo>
                  <a:cubicBezTo>
                    <a:pt x="84" y="149"/>
                    <a:pt x="84" y="148"/>
                    <a:pt x="85" y="148"/>
                  </a:cubicBezTo>
                  <a:cubicBezTo>
                    <a:pt x="85" y="149"/>
                    <a:pt x="86" y="149"/>
                    <a:pt x="86" y="149"/>
                  </a:cubicBezTo>
                  <a:cubicBezTo>
                    <a:pt x="86" y="149"/>
                    <a:pt x="87" y="149"/>
                    <a:pt x="87" y="149"/>
                  </a:cubicBezTo>
                  <a:cubicBezTo>
                    <a:pt x="87" y="150"/>
                    <a:pt x="88" y="150"/>
                    <a:pt x="88" y="151"/>
                  </a:cubicBezTo>
                  <a:cubicBezTo>
                    <a:pt x="92" y="150"/>
                    <a:pt x="93" y="152"/>
                    <a:pt x="95" y="152"/>
                  </a:cubicBezTo>
                  <a:cubicBezTo>
                    <a:pt x="96" y="152"/>
                    <a:pt x="96" y="150"/>
                    <a:pt x="97" y="150"/>
                  </a:cubicBezTo>
                  <a:cubicBezTo>
                    <a:pt x="97" y="149"/>
                    <a:pt x="97" y="148"/>
                    <a:pt x="97" y="148"/>
                  </a:cubicBezTo>
                  <a:cubicBezTo>
                    <a:pt x="98" y="148"/>
                    <a:pt x="99" y="148"/>
                    <a:pt x="99" y="149"/>
                  </a:cubicBezTo>
                  <a:cubicBezTo>
                    <a:pt x="99" y="150"/>
                    <a:pt x="99" y="151"/>
                    <a:pt x="98" y="151"/>
                  </a:cubicBezTo>
                  <a:cubicBezTo>
                    <a:pt x="98" y="151"/>
                    <a:pt x="98" y="152"/>
                    <a:pt x="97" y="152"/>
                  </a:cubicBezTo>
                  <a:cubicBezTo>
                    <a:pt x="97" y="154"/>
                    <a:pt x="100" y="152"/>
                    <a:pt x="101" y="152"/>
                  </a:cubicBezTo>
                  <a:cubicBezTo>
                    <a:pt x="102" y="152"/>
                    <a:pt x="101" y="150"/>
                    <a:pt x="102" y="150"/>
                  </a:cubicBezTo>
                  <a:cubicBezTo>
                    <a:pt x="103" y="150"/>
                    <a:pt x="103" y="150"/>
                    <a:pt x="103" y="151"/>
                  </a:cubicBezTo>
                  <a:cubicBezTo>
                    <a:pt x="104" y="151"/>
                    <a:pt x="105" y="151"/>
                    <a:pt x="106" y="151"/>
                  </a:cubicBezTo>
                  <a:cubicBezTo>
                    <a:pt x="106" y="152"/>
                    <a:pt x="106" y="152"/>
                    <a:pt x="107" y="153"/>
                  </a:cubicBezTo>
                  <a:cubicBezTo>
                    <a:pt x="107" y="154"/>
                    <a:pt x="108" y="153"/>
                    <a:pt x="108" y="154"/>
                  </a:cubicBezTo>
                  <a:cubicBezTo>
                    <a:pt x="110" y="155"/>
                    <a:pt x="109" y="153"/>
                    <a:pt x="111" y="154"/>
                  </a:cubicBezTo>
                  <a:cubicBezTo>
                    <a:pt x="112" y="154"/>
                    <a:pt x="112" y="154"/>
                    <a:pt x="112" y="154"/>
                  </a:cubicBezTo>
                  <a:cubicBezTo>
                    <a:pt x="114" y="155"/>
                    <a:pt x="114" y="154"/>
                    <a:pt x="115" y="154"/>
                  </a:cubicBezTo>
                  <a:cubicBezTo>
                    <a:pt x="115" y="151"/>
                    <a:pt x="114" y="150"/>
                    <a:pt x="114" y="149"/>
                  </a:cubicBezTo>
                  <a:cubicBezTo>
                    <a:pt x="112" y="149"/>
                    <a:pt x="112" y="147"/>
                    <a:pt x="112" y="146"/>
                  </a:cubicBezTo>
                  <a:cubicBezTo>
                    <a:pt x="113" y="146"/>
                    <a:pt x="114" y="147"/>
                    <a:pt x="115" y="147"/>
                  </a:cubicBezTo>
                  <a:cubicBezTo>
                    <a:pt x="115" y="146"/>
                    <a:pt x="116" y="144"/>
                    <a:pt x="118" y="145"/>
                  </a:cubicBezTo>
                  <a:cubicBezTo>
                    <a:pt x="118" y="143"/>
                    <a:pt x="119" y="142"/>
                    <a:pt x="120" y="141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120" y="141"/>
                    <a:pt x="121" y="142"/>
                    <a:pt x="121" y="140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0"/>
                    <a:pt x="122" y="140"/>
                    <a:pt x="122" y="139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3" y="138"/>
                    <a:pt x="123" y="138"/>
                    <a:pt x="123" y="136"/>
                  </a:cubicBezTo>
                  <a:cubicBezTo>
                    <a:pt x="123" y="136"/>
                    <a:pt x="123" y="136"/>
                    <a:pt x="123" y="136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4" y="134"/>
                    <a:pt x="124" y="133"/>
                    <a:pt x="124" y="133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6" y="132"/>
                    <a:pt x="129" y="132"/>
                    <a:pt x="128" y="130"/>
                  </a:cubicBezTo>
                  <a:cubicBezTo>
                    <a:pt x="128" y="130"/>
                    <a:pt x="128" y="130"/>
                    <a:pt x="128" y="129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9" y="128"/>
                    <a:pt x="129" y="128"/>
                    <a:pt x="129" y="127"/>
                  </a:cubicBezTo>
                  <a:cubicBezTo>
                    <a:pt x="130" y="127"/>
                    <a:pt x="131" y="126"/>
                    <a:pt x="131" y="125"/>
                  </a:cubicBezTo>
                  <a:cubicBezTo>
                    <a:pt x="132" y="125"/>
                    <a:pt x="132" y="124"/>
                    <a:pt x="132" y="123"/>
                  </a:cubicBezTo>
                  <a:cubicBezTo>
                    <a:pt x="132" y="122"/>
                    <a:pt x="132" y="120"/>
                    <a:pt x="132" y="119"/>
                  </a:cubicBezTo>
                  <a:cubicBezTo>
                    <a:pt x="133" y="118"/>
                    <a:pt x="133" y="117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4"/>
                    <a:pt x="136" y="113"/>
                    <a:pt x="134" y="112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0"/>
                    <a:pt x="134" y="108"/>
                    <a:pt x="134" y="106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5"/>
                    <a:pt x="133" y="105"/>
                    <a:pt x="133" y="104"/>
                  </a:cubicBezTo>
                  <a:cubicBezTo>
                    <a:pt x="135" y="104"/>
                    <a:pt x="137" y="106"/>
                    <a:pt x="137" y="103"/>
                  </a:cubicBezTo>
                  <a:cubicBezTo>
                    <a:pt x="137" y="103"/>
                    <a:pt x="136" y="103"/>
                    <a:pt x="136" y="103"/>
                  </a:cubicBezTo>
                  <a:cubicBezTo>
                    <a:pt x="137" y="101"/>
                    <a:pt x="136" y="101"/>
                    <a:pt x="136" y="100"/>
                  </a:cubicBezTo>
                  <a:cubicBezTo>
                    <a:pt x="135" y="100"/>
                    <a:pt x="135" y="99"/>
                    <a:pt x="136" y="99"/>
                  </a:cubicBezTo>
                  <a:cubicBezTo>
                    <a:pt x="137" y="99"/>
                    <a:pt x="136" y="98"/>
                    <a:pt x="137" y="98"/>
                  </a:cubicBezTo>
                  <a:cubicBezTo>
                    <a:pt x="138" y="97"/>
                    <a:pt x="138" y="97"/>
                    <a:pt x="138" y="96"/>
                  </a:cubicBezTo>
                  <a:cubicBezTo>
                    <a:pt x="138" y="96"/>
                    <a:pt x="138" y="95"/>
                    <a:pt x="138" y="95"/>
                  </a:cubicBezTo>
                  <a:cubicBezTo>
                    <a:pt x="138" y="95"/>
                    <a:pt x="137" y="94"/>
                    <a:pt x="137" y="94"/>
                  </a:cubicBezTo>
                  <a:cubicBezTo>
                    <a:pt x="137" y="94"/>
                    <a:pt x="136" y="94"/>
                    <a:pt x="136" y="93"/>
                  </a:cubicBezTo>
                  <a:cubicBezTo>
                    <a:pt x="136" y="91"/>
                    <a:pt x="136" y="89"/>
                    <a:pt x="136" y="87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7" y="86"/>
                    <a:pt x="136" y="85"/>
                    <a:pt x="136" y="85"/>
                  </a:cubicBezTo>
                  <a:cubicBezTo>
                    <a:pt x="137" y="85"/>
                    <a:pt x="137" y="85"/>
                    <a:pt x="137" y="85"/>
                  </a:cubicBezTo>
                  <a:cubicBezTo>
                    <a:pt x="137" y="85"/>
                    <a:pt x="137" y="84"/>
                    <a:pt x="137" y="84"/>
                  </a:cubicBezTo>
                  <a:cubicBezTo>
                    <a:pt x="137" y="84"/>
                    <a:pt x="136" y="84"/>
                    <a:pt x="136" y="83"/>
                  </a:cubicBezTo>
                  <a:cubicBezTo>
                    <a:pt x="137" y="83"/>
                    <a:pt x="137" y="83"/>
                    <a:pt x="137" y="83"/>
                  </a:cubicBezTo>
                  <a:cubicBezTo>
                    <a:pt x="137" y="82"/>
                    <a:pt x="137" y="82"/>
                    <a:pt x="138" y="81"/>
                  </a:cubicBezTo>
                  <a:cubicBezTo>
                    <a:pt x="137" y="81"/>
                    <a:pt x="137" y="80"/>
                    <a:pt x="136" y="80"/>
                  </a:cubicBezTo>
                  <a:cubicBezTo>
                    <a:pt x="136" y="80"/>
                    <a:pt x="136" y="80"/>
                    <a:pt x="136" y="79"/>
                  </a:cubicBezTo>
                  <a:cubicBezTo>
                    <a:pt x="135" y="79"/>
                    <a:pt x="135" y="77"/>
                    <a:pt x="135" y="76"/>
                  </a:cubicBezTo>
                  <a:cubicBezTo>
                    <a:pt x="136" y="76"/>
                    <a:pt x="136" y="75"/>
                    <a:pt x="136" y="75"/>
                  </a:cubicBezTo>
                  <a:cubicBezTo>
                    <a:pt x="137" y="75"/>
                    <a:pt x="137" y="75"/>
                    <a:pt x="137" y="76"/>
                  </a:cubicBezTo>
                  <a:cubicBezTo>
                    <a:pt x="139" y="76"/>
                    <a:pt x="140" y="77"/>
                    <a:pt x="142" y="77"/>
                  </a:cubicBezTo>
                  <a:cubicBezTo>
                    <a:pt x="143" y="76"/>
                    <a:pt x="143" y="75"/>
                    <a:pt x="143" y="74"/>
                  </a:cubicBezTo>
                  <a:cubicBezTo>
                    <a:pt x="145" y="75"/>
                    <a:pt x="146" y="73"/>
                    <a:pt x="148" y="72"/>
                  </a:cubicBezTo>
                  <a:cubicBezTo>
                    <a:pt x="148" y="72"/>
                    <a:pt x="149" y="71"/>
                    <a:pt x="149" y="71"/>
                  </a:cubicBezTo>
                  <a:cubicBezTo>
                    <a:pt x="149" y="70"/>
                    <a:pt x="149" y="70"/>
                    <a:pt x="150" y="69"/>
                  </a:cubicBezTo>
                  <a:cubicBezTo>
                    <a:pt x="150" y="69"/>
                    <a:pt x="150" y="68"/>
                    <a:pt x="150" y="68"/>
                  </a:cubicBezTo>
                  <a:cubicBezTo>
                    <a:pt x="150" y="67"/>
                    <a:pt x="151" y="67"/>
                    <a:pt x="151" y="67"/>
                  </a:cubicBezTo>
                  <a:cubicBezTo>
                    <a:pt x="153" y="67"/>
                    <a:pt x="155" y="68"/>
                    <a:pt x="157" y="68"/>
                  </a:cubicBezTo>
                  <a:cubicBezTo>
                    <a:pt x="158" y="68"/>
                    <a:pt x="158" y="67"/>
                    <a:pt x="159" y="67"/>
                  </a:cubicBezTo>
                  <a:cubicBezTo>
                    <a:pt x="159" y="65"/>
                    <a:pt x="161" y="66"/>
                    <a:pt x="160" y="64"/>
                  </a:cubicBezTo>
                  <a:cubicBezTo>
                    <a:pt x="160" y="64"/>
                    <a:pt x="159" y="63"/>
                    <a:pt x="159" y="63"/>
                  </a:cubicBezTo>
                  <a:cubicBezTo>
                    <a:pt x="158" y="63"/>
                    <a:pt x="158" y="63"/>
                    <a:pt x="157" y="62"/>
                  </a:cubicBezTo>
                  <a:cubicBezTo>
                    <a:pt x="158" y="61"/>
                    <a:pt x="159" y="61"/>
                    <a:pt x="159" y="59"/>
                  </a:cubicBezTo>
                  <a:cubicBezTo>
                    <a:pt x="159" y="57"/>
                    <a:pt x="158" y="54"/>
                    <a:pt x="159" y="53"/>
                  </a:cubicBezTo>
                  <a:cubicBezTo>
                    <a:pt x="162" y="53"/>
                    <a:pt x="161" y="55"/>
                    <a:pt x="162" y="55"/>
                  </a:cubicBezTo>
                  <a:cubicBezTo>
                    <a:pt x="162" y="56"/>
                    <a:pt x="163" y="56"/>
                    <a:pt x="163" y="57"/>
                  </a:cubicBezTo>
                  <a:cubicBezTo>
                    <a:pt x="162" y="59"/>
                    <a:pt x="161" y="60"/>
                    <a:pt x="162" y="63"/>
                  </a:cubicBezTo>
                  <a:cubicBezTo>
                    <a:pt x="162" y="63"/>
                    <a:pt x="163" y="63"/>
                    <a:pt x="163" y="62"/>
                  </a:cubicBezTo>
                  <a:cubicBezTo>
                    <a:pt x="163" y="62"/>
                    <a:pt x="163" y="62"/>
                    <a:pt x="164" y="62"/>
                  </a:cubicBezTo>
                  <a:cubicBezTo>
                    <a:pt x="164" y="61"/>
                    <a:pt x="164" y="60"/>
                    <a:pt x="164" y="60"/>
                  </a:cubicBezTo>
                  <a:cubicBezTo>
                    <a:pt x="165" y="56"/>
                    <a:pt x="164" y="54"/>
                    <a:pt x="164" y="51"/>
                  </a:cubicBezTo>
                  <a:close/>
                  <a:moveTo>
                    <a:pt x="36" y="85"/>
                  </a:moveTo>
                  <a:cubicBezTo>
                    <a:pt x="36" y="86"/>
                    <a:pt x="36" y="87"/>
                    <a:pt x="36" y="87"/>
                  </a:cubicBezTo>
                  <a:cubicBezTo>
                    <a:pt x="37" y="88"/>
                    <a:pt x="38" y="89"/>
                    <a:pt x="39" y="90"/>
                  </a:cubicBezTo>
                  <a:cubicBezTo>
                    <a:pt x="40" y="90"/>
                    <a:pt x="41" y="90"/>
                    <a:pt x="40" y="92"/>
                  </a:cubicBezTo>
                  <a:cubicBezTo>
                    <a:pt x="41" y="92"/>
                    <a:pt x="42" y="92"/>
                    <a:pt x="42" y="92"/>
                  </a:cubicBezTo>
                  <a:cubicBezTo>
                    <a:pt x="43" y="91"/>
                    <a:pt x="42" y="90"/>
                    <a:pt x="41" y="90"/>
                  </a:cubicBezTo>
                  <a:cubicBezTo>
                    <a:pt x="42" y="87"/>
                    <a:pt x="39" y="88"/>
                    <a:pt x="40" y="86"/>
                  </a:cubicBezTo>
                  <a:cubicBezTo>
                    <a:pt x="37" y="87"/>
                    <a:pt x="38" y="84"/>
                    <a:pt x="36" y="85"/>
                  </a:cubicBezTo>
                  <a:close/>
                  <a:moveTo>
                    <a:pt x="44" y="40"/>
                  </a:moveTo>
                  <a:cubicBezTo>
                    <a:pt x="44" y="40"/>
                    <a:pt x="44" y="39"/>
                    <a:pt x="45" y="39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6" y="38"/>
                    <a:pt x="46" y="38"/>
                    <a:pt x="47" y="38"/>
                  </a:cubicBezTo>
                  <a:cubicBezTo>
                    <a:pt x="48" y="37"/>
                    <a:pt x="49" y="36"/>
                    <a:pt x="49" y="34"/>
                  </a:cubicBezTo>
                  <a:cubicBezTo>
                    <a:pt x="48" y="34"/>
                    <a:pt x="48" y="33"/>
                    <a:pt x="48" y="32"/>
                  </a:cubicBezTo>
                  <a:cubicBezTo>
                    <a:pt x="47" y="32"/>
                    <a:pt x="46" y="32"/>
                    <a:pt x="45" y="32"/>
                  </a:cubicBezTo>
                  <a:cubicBezTo>
                    <a:pt x="44" y="34"/>
                    <a:pt x="44" y="36"/>
                    <a:pt x="42" y="37"/>
                  </a:cubicBezTo>
                  <a:cubicBezTo>
                    <a:pt x="42" y="38"/>
                    <a:pt x="43" y="39"/>
                    <a:pt x="42" y="39"/>
                  </a:cubicBezTo>
                  <a:cubicBezTo>
                    <a:pt x="41" y="40"/>
                    <a:pt x="41" y="40"/>
                    <a:pt x="42" y="41"/>
                  </a:cubicBezTo>
                  <a:cubicBezTo>
                    <a:pt x="43" y="42"/>
                    <a:pt x="44" y="41"/>
                    <a:pt x="44" y="40"/>
                  </a:cubicBezTo>
                  <a:close/>
                  <a:moveTo>
                    <a:pt x="38" y="81"/>
                  </a:moveTo>
                  <a:cubicBezTo>
                    <a:pt x="38" y="84"/>
                    <a:pt x="41" y="82"/>
                    <a:pt x="41" y="84"/>
                  </a:cubicBezTo>
                  <a:cubicBezTo>
                    <a:pt x="42" y="84"/>
                    <a:pt x="44" y="84"/>
                    <a:pt x="44" y="83"/>
                  </a:cubicBezTo>
                  <a:cubicBezTo>
                    <a:pt x="41" y="84"/>
                    <a:pt x="42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39" y="81"/>
                    <a:pt x="39" y="81"/>
                    <a:pt x="38" y="81"/>
                  </a:cubicBezTo>
                  <a:close/>
                  <a:moveTo>
                    <a:pt x="33" y="60"/>
                  </a:moveTo>
                  <a:cubicBezTo>
                    <a:pt x="33" y="60"/>
                    <a:pt x="33" y="59"/>
                    <a:pt x="34" y="60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9"/>
                    <a:pt x="32" y="59"/>
                    <a:pt x="31" y="59"/>
                  </a:cubicBezTo>
                  <a:cubicBezTo>
                    <a:pt x="31" y="59"/>
                    <a:pt x="30" y="60"/>
                    <a:pt x="30" y="60"/>
                  </a:cubicBezTo>
                  <a:cubicBezTo>
                    <a:pt x="29" y="60"/>
                    <a:pt x="28" y="60"/>
                    <a:pt x="28" y="62"/>
                  </a:cubicBezTo>
                  <a:cubicBezTo>
                    <a:pt x="31" y="62"/>
                    <a:pt x="31" y="60"/>
                    <a:pt x="33" y="60"/>
                  </a:cubicBezTo>
                  <a:close/>
                  <a:moveTo>
                    <a:pt x="38" y="58"/>
                  </a:moveTo>
                  <a:cubicBezTo>
                    <a:pt x="37" y="57"/>
                    <a:pt x="37" y="57"/>
                    <a:pt x="35" y="57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7" y="59"/>
                    <a:pt x="38" y="58"/>
                    <a:pt x="38" y="58"/>
                  </a:cubicBezTo>
                  <a:close/>
                  <a:moveTo>
                    <a:pt x="40" y="46"/>
                  </a:moveTo>
                  <a:cubicBezTo>
                    <a:pt x="40" y="47"/>
                    <a:pt x="40" y="48"/>
                    <a:pt x="40" y="48"/>
                  </a:cubicBezTo>
                  <a:cubicBezTo>
                    <a:pt x="42" y="49"/>
                    <a:pt x="41" y="50"/>
                    <a:pt x="42" y="51"/>
                  </a:cubicBezTo>
                  <a:cubicBezTo>
                    <a:pt x="42" y="51"/>
                    <a:pt x="43" y="52"/>
                    <a:pt x="43" y="53"/>
                  </a:cubicBezTo>
                  <a:cubicBezTo>
                    <a:pt x="42" y="53"/>
                    <a:pt x="38" y="51"/>
                    <a:pt x="38" y="54"/>
                  </a:cubicBezTo>
                  <a:cubicBezTo>
                    <a:pt x="39" y="54"/>
                    <a:pt x="39" y="54"/>
                    <a:pt x="40" y="54"/>
                  </a:cubicBezTo>
                  <a:cubicBezTo>
                    <a:pt x="40" y="54"/>
                    <a:pt x="40" y="55"/>
                    <a:pt x="40" y="55"/>
                  </a:cubicBezTo>
                  <a:cubicBezTo>
                    <a:pt x="40" y="55"/>
                    <a:pt x="40" y="54"/>
                    <a:pt x="41" y="54"/>
                  </a:cubicBezTo>
                  <a:cubicBezTo>
                    <a:pt x="41" y="53"/>
                    <a:pt x="43" y="53"/>
                    <a:pt x="44" y="53"/>
                  </a:cubicBezTo>
                  <a:cubicBezTo>
                    <a:pt x="44" y="50"/>
                    <a:pt x="46" y="48"/>
                    <a:pt x="45" y="44"/>
                  </a:cubicBezTo>
                  <a:cubicBezTo>
                    <a:pt x="45" y="44"/>
                    <a:pt x="44" y="44"/>
                    <a:pt x="44" y="43"/>
                  </a:cubicBezTo>
                  <a:cubicBezTo>
                    <a:pt x="41" y="43"/>
                    <a:pt x="39" y="43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5"/>
                    <a:pt x="38" y="45"/>
                    <a:pt x="39" y="45"/>
                  </a:cubicBezTo>
                  <a:cubicBezTo>
                    <a:pt x="39" y="46"/>
                    <a:pt x="40" y="45"/>
                    <a:pt x="40" y="4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58" name="Google Shape;524;p18">
              <a:extLst>
                <a:ext uri="{FF2B5EF4-FFF2-40B4-BE49-F238E27FC236}">
                  <a16:creationId xmlns:a16="http://schemas.microsoft.com/office/drawing/2014/main" id="{E6368E6D-1029-8846-9126-2248771DE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4976" y="5540377"/>
              <a:ext cx="1236664" cy="441325"/>
            </a:xfrm>
            <a:custGeom>
              <a:avLst/>
              <a:gdLst>
                <a:gd name="T0" fmla="*/ 1175921 w 266"/>
                <a:gd name="T1" fmla="*/ 223306 h 95"/>
                <a:gd name="T2" fmla="*/ 1161977 w 266"/>
                <a:gd name="T3" fmla="*/ 144219 h 95"/>
                <a:gd name="T4" fmla="*/ 1087611 w 266"/>
                <a:gd name="T5" fmla="*/ 102349 h 95"/>
                <a:gd name="T6" fmla="*/ 994653 w 266"/>
                <a:gd name="T7" fmla="*/ 83740 h 95"/>
                <a:gd name="T8" fmla="*/ 859863 w 266"/>
                <a:gd name="T9" fmla="*/ 18609 h 95"/>
                <a:gd name="T10" fmla="*/ 683243 w 266"/>
                <a:gd name="T11" fmla="*/ 79088 h 95"/>
                <a:gd name="T12" fmla="*/ 562397 w 266"/>
                <a:gd name="T13" fmla="*/ 41870 h 95"/>
                <a:gd name="T14" fmla="*/ 469439 w 266"/>
                <a:gd name="T15" fmla="*/ 0 h 95"/>
                <a:gd name="T16" fmla="*/ 334650 w 266"/>
                <a:gd name="T17" fmla="*/ 32565 h 95"/>
                <a:gd name="T18" fmla="*/ 288170 w 266"/>
                <a:gd name="T19" fmla="*/ 32565 h 95"/>
                <a:gd name="T20" fmla="*/ 102254 w 266"/>
                <a:gd name="T21" fmla="*/ 4652 h 95"/>
                <a:gd name="T22" fmla="*/ 102254 w 266"/>
                <a:gd name="T23" fmla="*/ 4652 h 95"/>
                <a:gd name="T24" fmla="*/ 97606 w 266"/>
                <a:gd name="T25" fmla="*/ 4652 h 95"/>
                <a:gd name="T26" fmla="*/ 92958 w 266"/>
                <a:gd name="T27" fmla="*/ 9304 h 95"/>
                <a:gd name="T28" fmla="*/ 88310 w 266"/>
                <a:gd name="T29" fmla="*/ 9304 h 95"/>
                <a:gd name="T30" fmla="*/ 83662 w 266"/>
                <a:gd name="T31" fmla="*/ 9304 h 95"/>
                <a:gd name="T32" fmla="*/ 79014 w 266"/>
                <a:gd name="T33" fmla="*/ 9304 h 95"/>
                <a:gd name="T34" fmla="*/ 69719 w 266"/>
                <a:gd name="T35" fmla="*/ 13957 h 95"/>
                <a:gd name="T36" fmla="*/ 0 w 266"/>
                <a:gd name="T37" fmla="*/ 23261 h 95"/>
                <a:gd name="T38" fmla="*/ 0 w 266"/>
                <a:gd name="T39" fmla="*/ 27913 h 95"/>
                <a:gd name="T40" fmla="*/ 13944 w 266"/>
                <a:gd name="T41" fmla="*/ 51174 h 95"/>
                <a:gd name="T42" fmla="*/ 13944 w 266"/>
                <a:gd name="T43" fmla="*/ 51174 h 95"/>
                <a:gd name="T44" fmla="*/ 13944 w 266"/>
                <a:gd name="T45" fmla="*/ 51174 h 95"/>
                <a:gd name="T46" fmla="*/ 23240 w 266"/>
                <a:gd name="T47" fmla="*/ 74435 h 95"/>
                <a:gd name="T48" fmla="*/ 27887 w 266"/>
                <a:gd name="T49" fmla="*/ 107001 h 95"/>
                <a:gd name="T50" fmla="*/ 92958 w 266"/>
                <a:gd name="T51" fmla="*/ 120957 h 95"/>
                <a:gd name="T52" fmla="*/ 278875 w 266"/>
                <a:gd name="T53" fmla="*/ 148871 h 95"/>
                <a:gd name="T54" fmla="*/ 330002 w 266"/>
                <a:gd name="T55" fmla="*/ 232611 h 95"/>
                <a:gd name="T56" fmla="*/ 343945 w 266"/>
                <a:gd name="T57" fmla="*/ 325655 h 95"/>
                <a:gd name="T58" fmla="*/ 348593 w 266"/>
                <a:gd name="T59" fmla="*/ 325655 h 95"/>
                <a:gd name="T60" fmla="*/ 399720 w 266"/>
                <a:gd name="T61" fmla="*/ 321003 h 95"/>
                <a:gd name="T62" fmla="*/ 427608 w 266"/>
                <a:gd name="T63" fmla="*/ 297741 h 95"/>
                <a:gd name="T64" fmla="*/ 455495 w 266"/>
                <a:gd name="T65" fmla="*/ 283785 h 95"/>
                <a:gd name="T66" fmla="*/ 483383 w 266"/>
                <a:gd name="T67" fmla="*/ 283785 h 95"/>
                <a:gd name="T68" fmla="*/ 506622 w 266"/>
                <a:gd name="T69" fmla="*/ 279133 h 95"/>
                <a:gd name="T70" fmla="*/ 515918 w 266"/>
                <a:gd name="T71" fmla="*/ 237263 h 95"/>
                <a:gd name="T72" fmla="*/ 525214 w 266"/>
                <a:gd name="T73" fmla="*/ 227958 h 95"/>
                <a:gd name="T74" fmla="*/ 562397 w 266"/>
                <a:gd name="T75" fmla="*/ 246567 h 95"/>
                <a:gd name="T76" fmla="*/ 590285 w 266"/>
                <a:gd name="T77" fmla="*/ 265176 h 95"/>
                <a:gd name="T78" fmla="*/ 608876 w 266"/>
                <a:gd name="T79" fmla="*/ 269828 h 95"/>
                <a:gd name="T80" fmla="*/ 622820 w 266"/>
                <a:gd name="T81" fmla="*/ 279133 h 95"/>
                <a:gd name="T82" fmla="*/ 655355 w 266"/>
                <a:gd name="T83" fmla="*/ 279133 h 95"/>
                <a:gd name="T84" fmla="*/ 664651 w 266"/>
                <a:gd name="T85" fmla="*/ 288437 h 95"/>
                <a:gd name="T86" fmla="*/ 715778 w 266"/>
                <a:gd name="T87" fmla="*/ 325655 h 95"/>
                <a:gd name="T88" fmla="*/ 734370 w 266"/>
                <a:gd name="T89" fmla="*/ 348916 h 95"/>
                <a:gd name="T90" fmla="*/ 725074 w 266"/>
                <a:gd name="T91" fmla="*/ 404742 h 95"/>
                <a:gd name="T92" fmla="*/ 743666 w 266"/>
                <a:gd name="T93" fmla="*/ 437308 h 95"/>
                <a:gd name="T94" fmla="*/ 841272 w 266"/>
                <a:gd name="T95" fmla="*/ 381481 h 95"/>
                <a:gd name="T96" fmla="*/ 957469 w 266"/>
                <a:gd name="T97" fmla="*/ 339611 h 95"/>
                <a:gd name="T98" fmla="*/ 1017892 w 266"/>
                <a:gd name="T99" fmla="*/ 265176 h 95"/>
                <a:gd name="T100" fmla="*/ 1175921 w 266"/>
                <a:gd name="T101" fmla="*/ 293089 h 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6" h="95" extrusionOk="0">
                  <a:moveTo>
                    <a:pt x="266" y="57"/>
                  </a:moveTo>
                  <a:cubicBezTo>
                    <a:pt x="266" y="46"/>
                    <a:pt x="260" y="52"/>
                    <a:pt x="253" y="48"/>
                  </a:cubicBezTo>
                  <a:cubicBezTo>
                    <a:pt x="252" y="47"/>
                    <a:pt x="247" y="41"/>
                    <a:pt x="246" y="39"/>
                  </a:cubicBezTo>
                  <a:cubicBezTo>
                    <a:pt x="246" y="36"/>
                    <a:pt x="250" y="33"/>
                    <a:pt x="250" y="31"/>
                  </a:cubicBezTo>
                  <a:cubicBezTo>
                    <a:pt x="249" y="30"/>
                    <a:pt x="249" y="30"/>
                    <a:pt x="248" y="29"/>
                  </a:cubicBezTo>
                  <a:cubicBezTo>
                    <a:pt x="244" y="26"/>
                    <a:pt x="238" y="23"/>
                    <a:pt x="234" y="22"/>
                  </a:cubicBezTo>
                  <a:cubicBezTo>
                    <a:pt x="231" y="20"/>
                    <a:pt x="228" y="21"/>
                    <a:pt x="225" y="21"/>
                  </a:cubicBezTo>
                  <a:cubicBezTo>
                    <a:pt x="221" y="20"/>
                    <a:pt x="218" y="18"/>
                    <a:pt x="214" y="18"/>
                  </a:cubicBezTo>
                  <a:cubicBezTo>
                    <a:pt x="213" y="10"/>
                    <a:pt x="206" y="2"/>
                    <a:pt x="196" y="2"/>
                  </a:cubicBezTo>
                  <a:cubicBezTo>
                    <a:pt x="193" y="1"/>
                    <a:pt x="189" y="3"/>
                    <a:pt x="185" y="4"/>
                  </a:cubicBezTo>
                  <a:cubicBezTo>
                    <a:pt x="180" y="4"/>
                    <a:pt x="174" y="3"/>
                    <a:pt x="170" y="5"/>
                  </a:cubicBezTo>
                  <a:cubicBezTo>
                    <a:pt x="163" y="8"/>
                    <a:pt x="156" y="20"/>
                    <a:pt x="147" y="17"/>
                  </a:cubicBezTo>
                  <a:cubicBezTo>
                    <a:pt x="142" y="15"/>
                    <a:pt x="142" y="11"/>
                    <a:pt x="136" y="11"/>
                  </a:cubicBezTo>
                  <a:cubicBezTo>
                    <a:pt x="129" y="11"/>
                    <a:pt x="127" y="11"/>
                    <a:pt x="121" y="9"/>
                  </a:cubicBezTo>
                  <a:cubicBezTo>
                    <a:pt x="118" y="8"/>
                    <a:pt x="114" y="8"/>
                    <a:pt x="111" y="7"/>
                  </a:cubicBezTo>
                  <a:cubicBezTo>
                    <a:pt x="107" y="6"/>
                    <a:pt x="106" y="1"/>
                    <a:pt x="101" y="0"/>
                  </a:cubicBezTo>
                  <a:cubicBezTo>
                    <a:pt x="97" y="0"/>
                    <a:pt x="92" y="3"/>
                    <a:pt x="88" y="4"/>
                  </a:cubicBezTo>
                  <a:cubicBezTo>
                    <a:pt x="82" y="5"/>
                    <a:pt x="78" y="5"/>
                    <a:pt x="72" y="7"/>
                  </a:cubicBezTo>
                  <a:cubicBezTo>
                    <a:pt x="70" y="8"/>
                    <a:pt x="71" y="10"/>
                    <a:pt x="68" y="10"/>
                  </a:cubicBezTo>
                  <a:cubicBezTo>
                    <a:pt x="67" y="10"/>
                    <a:pt x="63" y="7"/>
                    <a:pt x="62" y="7"/>
                  </a:cubicBezTo>
                  <a:cubicBezTo>
                    <a:pt x="57" y="5"/>
                    <a:pt x="52" y="6"/>
                    <a:pt x="47" y="6"/>
                  </a:cubicBezTo>
                  <a:cubicBezTo>
                    <a:pt x="39" y="5"/>
                    <a:pt x="3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0" y="4"/>
                    <a:pt x="8" y="5"/>
                    <a:pt x="3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1" y="9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4" y="13"/>
                    <a:pt x="4" y="14"/>
                    <a:pt x="5" y="16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6" y="22"/>
                    <a:pt x="5" y="22"/>
                    <a:pt x="6" y="23"/>
                  </a:cubicBezTo>
                  <a:cubicBezTo>
                    <a:pt x="7" y="23"/>
                    <a:pt x="8" y="24"/>
                    <a:pt x="10" y="25"/>
                  </a:cubicBezTo>
                  <a:cubicBezTo>
                    <a:pt x="13" y="26"/>
                    <a:pt x="16" y="25"/>
                    <a:pt x="20" y="26"/>
                  </a:cubicBezTo>
                  <a:cubicBezTo>
                    <a:pt x="27" y="26"/>
                    <a:pt x="35" y="26"/>
                    <a:pt x="42" y="27"/>
                  </a:cubicBezTo>
                  <a:cubicBezTo>
                    <a:pt x="48" y="28"/>
                    <a:pt x="54" y="31"/>
                    <a:pt x="60" y="32"/>
                  </a:cubicBezTo>
                  <a:cubicBezTo>
                    <a:pt x="59" y="37"/>
                    <a:pt x="58" y="38"/>
                    <a:pt x="62" y="41"/>
                  </a:cubicBezTo>
                  <a:cubicBezTo>
                    <a:pt x="65" y="44"/>
                    <a:pt x="69" y="45"/>
                    <a:pt x="71" y="50"/>
                  </a:cubicBezTo>
                  <a:cubicBezTo>
                    <a:pt x="76" y="56"/>
                    <a:pt x="74" y="53"/>
                    <a:pt x="76" y="61"/>
                  </a:cubicBezTo>
                  <a:cubicBezTo>
                    <a:pt x="76" y="62"/>
                    <a:pt x="75" y="67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7" y="69"/>
                    <a:pt x="80" y="70"/>
                    <a:pt x="82" y="70"/>
                  </a:cubicBezTo>
                  <a:cubicBezTo>
                    <a:pt x="83" y="70"/>
                    <a:pt x="85" y="70"/>
                    <a:pt x="86" y="69"/>
                  </a:cubicBezTo>
                  <a:cubicBezTo>
                    <a:pt x="87" y="68"/>
                    <a:pt x="87" y="66"/>
                    <a:pt x="89" y="65"/>
                  </a:cubicBezTo>
                  <a:cubicBezTo>
                    <a:pt x="90" y="64"/>
                    <a:pt x="91" y="64"/>
                    <a:pt x="92" y="64"/>
                  </a:cubicBezTo>
                  <a:cubicBezTo>
                    <a:pt x="93" y="63"/>
                    <a:pt x="94" y="62"/>
                    <a:pt x="96" y="62"/>
                  </a:cubicBezTo>
                  <a:cubicBezTo>
                    <a:pt x="96" y="62"/>
                    <a:pt x="97" y="62"/>
                    <a:pt x="98" y="61"/>
                  </a:cubicBezTo>
                  <a:cubicBezTo>
                    <a:pt x="99" y="61"/>
                    <a:pt x="99" y="61"/>
                    <a:pt x="100" y="61"/>
                  </a:cubicBezTo>
                  <a:cubicBezTo>
                    <a:pt x="101" y="61"/>
                    <a:pt x="102" y="61"/>
                    <a:pt x="104" y="61"/>
                  </a:cubicBezTo>
                  <a:cubicBezTo>
                    <a:pt x="105" y="61"/>
                    <a:pt x="107" y="61"/>
                    <a:pt x="108" y="61"/>
                  </a:cubicBezTo>
                  <a:cubicBezTo>
                    <a:pt x="108" y="61"/>
                    <a:pt x="109" y="61"/>
                    <a:pt x="109" y="60"/>
                  </a:cubicBezTo>
                  <a:cubicBezTo>
                    <a:pt x="109" y="59"/>
                    <a:pt x="109" y="58"/>
                    <a:pt x="110" y="57"/>
                  </a:cubicBezTo>
                  <a:cubicBezTo>
                    <a:pt x="111" y="55"/>
                    <a:pt x="110" y="53"/>
                    <a:pt x="111" y="51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1" y="50"/>
                    <a:pt x="112" y="50"/>
                    <a:pt x="113" y="49"/>
                  </a:cubicBezTo>
                  <a:cubicBezTo>
                    <a:pt x="114" y="50"/>
                    <a:pt x="115" y="52"/>
                    <a:pt x="117" y="53"/>
                  </a:cubicBezTo>
                  <a:cubicBezTo>
                    <a:pt x="118" y="53"/>
                    <a:pt x="120" y="53"/>
                    <a:pt x="121" y="53"/>
                  </a:cubicBezTo>
                  <a:cubicBezTo>
                    <a:pt x="122" y="53"/>
                    <a:pt x="124" y="54"/>
                    <a:pt x="125" y="55"/>
                  </a:cubicBezTo>
                  <a:cubicBezTo>
                    <a:pt x="125" y="57"/>
                    <a:pt x="125" y="57"/>
                    <a:pt x="127" y="57"/>
                  </a:cubicBezTo>
                  <a:cubicBezTo>
                    <a:pt x="127" y="57"/>
                    <a:pt x="128" y="57"/>
                    <a:pt x="128" y="57"/>
                  </a:cubicBezTo>
                  <a:cubicBezTo>
                    <a:pt x="130" y="56"/>
                    <a:pt x="130" y="57"/>
                    <a:pt x="131" y="58"/>
                  </a:cubicBezTo>
                  <a:cubicBezTo>
                    <a:pt x="131" y="59"/>
                    <a:pt x="132" y="60"/>
                    <a:pt x="132" y="60"/>
                  </a:cubicBezTo>
                  <a:cubicBezTo>
                    <a:pt x="133" y="61"/>
                    <a:pt x="133" y="60"/>
                    <a:pt x="134" y="60"/>
                  </a:cubicBezTo>
                  <a:cubicBezTo>
                    <a:pt x="136" y="60"/>
                    <a:pt x="137" y="62"/>
                    <a:pt x="138" y="62"/>
                  </a:cubicBezTo>
                  <a:cubicBezTo>
                    <a:pt x="139" y="62"/>
                    <a:pt x="140" y="61"/>
                    <a:pt x="141" y="60"/>
                  </a:cubicBezTo>
                  <a:cubicBezTo>
                    <a:pt x="142" y="60"/>
                    <a:pt x="144" y="59"/>
                    <a:pt x="144" y="60"/>
                  </a:cubicBezTo>
                  <a:cubicBezTo>
                    <a:pt x="144" y="61"/>
                    <a:pt x="143" y="62"/>
                    <a:pt x="143" y="62"/>
                  </a:cubicBezTo>
                  <a:cubicBezTo>
                    <a:pt x="144" y="65"/>
                    <a:pt x="146" y="66"/>
                    <a:pt x="146" y="68"/>
                  </a:cubicBezTo>
                  <a:cubicBezTo>
                    <a:pt x="149" y="68"/>
                    <a:pt x="152" y="68"/>
                    <a:pt x="154" y="70"/>
                  </a:cubicBezTo>
                  <a:cubicBezTo>
                    <a:pt x="154" y="71"/>
                    <a:pt x="154" y="72"/>
                    <a:pt x="156" y="73"/>
                  </a:cubicBezTo>
                  <a:cubicBezTo>
                    <a:pt x="157" y="74"/>
                    <a:pt x="158" y="74"/>
                    <a:pt x="158" y="75"/>
                  </a:cubicBezTo>
                  <a:cubicBezTo>
                    <a:pt x="159" y="76"/>
                    <a:pt x="160" y="79"/>
                    <a:pt x="159" y="81"/>
                  </a:cubicBezTo>
                  <a:cubicBezTo>
                    <a:pt x="159" y="83"/>
                    <a:pt x="156" y="84"/>
                    <a:pt x="156" y="87"/>
                  </a:cubicBezTo>
                  <a:cubicBezTo>
                    <a:pt x="155" y="89"/>
                    <a:pt x="157" y="91"/>
                    <a:pt x="158" y="92"/>
                  </a:cubicBezTo>
                  <a:cubicBezTo>
                    <a:pt x="160" y="93"/>
                    <a:pt x="160" y="92"/>
                    <a:pt x="160" y="94"/>
                  </a:cubicBezTo>
                  <a:cubicBezTo>
                    <a:pt x="160" y="94"/>
                    <a:pt x="160" y="95"/>
                    <a:pt x="161" y="95"/>
                  </a:cubicBezTo>
                  <a:cubicBezTo>
                    <a:pt x="167" y="89"/>
                    <a:pt x="174" y="85"/>
                    <a:pt x="181" y="82"/>
                  </a:cubicBezTo>
                  <a:cubicBezTo>
                    <a:pt x="185" y="80"/>
                    <a:pt x="189" y="77"/>
                    <a:pt x="193" y="75"/>
                  </a:cubicBezTo>
                  <a:cubicBezTo>
                    <a:pt x="197" y="73"/>
                    <a:pt x="203" y="75"/>
                    <a:pt x="206" y="73"/>
                  </a:cubicBezTo>
                  <a:cubicBezTo>
                    <a:pt x="210" y="71"/>
                    <a:pt x="207" y="69"/>
                    <a:pt x="209" y="66"/>
                  </a:cubicBezTo>
                  <a:cubicBezTo>
                    <a:pt x="211" y="62"/>
                    <a:pt x="215" y="58"/>
                    <a:pt x="219" y="57"/>
                  </a:cubicBezTo>
                  <a:cubicBezTo>
                    <a:pt x="224" y="56"/>
                    <a:pt x="228" y="58"/>
                    <a:pt x="233" y="60"/>
                  </a:cubicBezTo>
                  <a:cubicBezTo>
                    <a:pt x="240" y="62"/>
                    <a:pt x="246" y="63"/>
                    <a:pt x="253" y="63"/>
                  </a:cubicBezTo>
                  <a:cubicBezTo>
                    <a:pt x="261" y="64"/>
                    <a:pt x="266" y="66"/>
                    <a:pt x="266" y="57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60" name="Google Shape;526;p18">
              <a:extLst>
                <a:ext uri="{FF2B5EF4-FFF2-40B4-BE49-F238E27FC236}">
                  <a16:creationId xmlns:a16="http://schemas.microsoft.com/office/drawing/2014/main" id="{3A9B9DF8-0FCD-8246-A5B1-8F608A70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0" y="628651"/>
              <a:ext cx="909638" cy="758825"/>
            </a:xfrm>
            <a:custGeom>
              <a:avLst/>
              <a:gdLst>
                <a:gd name="T0" fmla="*/ 876231 w 196"/>
                <a:gd name="T1" fmla="*/ 502359 h 163"/>
                <a:gd name="T2" fmla="*/ 853050 w 196"/>
                <a:gd name="T3" fmla="*/ 427935 h 163"/>
                <a:gd name="T4" fmla="*/ 866959 w 196"/>
                <a:gd name="T5" fmla="*/ 344209 h 163"/>
                <a:gd name="T6" fmla="*/ 802053 w 196"/>
                <a:gd name="T7" fmla="*/ 320952 h 163"/>
                <a:gd name="T8" fmla="*/ 802053 w 196"/>
                <a:gd name="T9" fmla="*/ 255831 h 163"/>
                <a:gd name="T10" fmla="*/ 755691 w 196"/>
                <a:gd name="T11" fmla="*/ 269785 h 163"/>
                <a:gd name="T12" fmla="*/ 709330 w 196"/>
                <a:gd name="T13" fmla="*/ 311649 h 163"/>
                <a:gd name="T14" fmla="*/ 639788 w 196"/>
                <a:gd name="T15" fmla="*/ 311649 h 163"/>
                <a:gd name="T16" fmla="*/ 598062 w 196"/>
                <a:gd name="T17" fmla="*/ 246528 h 163"/>
                <a:gd name="T18" fmla="*/ 584154 w 196"/>
                <a:gd name="T19" fmla="*/ 316300 h 163"/>
                <a:gd name="T20" fmla="*/ 560973 w 196"/>
                <a:gd name="T21" fmla="*/ 334906 h 163"/>
                <a:gd name="T22" fmla="*/ 570246 w 196"/>
                <a:gd name="T23" fmla="*/ 265134 h 163"/>
                <a:gd name="T24" fmla="*/ 523884 w 196"/>
                <a:gd name="T25" fmla="*/ 223271 h 163"/>
                <a:gd name="T26" fmla="*/ 454342 w 196"/>
                <a:gd name="T27" fmla="*/ 293043 h 163"/>
                <a:gd name="T28" fmla="*/ 445070 w 196"/>
                <a:gd name="T29" fmla="*/ 181407 h 163"/>
                <a:gd name="T30" fmla="*/ 366255 w 196"/>
                <a:gd name="T31" fmla="*/ 265134 h 163"/>
                <a:gd name="T32" fmla="*/ 287441 w 196"/>
                <a:gd name="T33" fmla="*/ 306997 h 163"/>
                <a:gd name="T34" fmla="*/ 292077 w 196"/>
                <a:gd name="T35" fmla="*/ 223271 h 163"/>
                <a:gd name="T36" fmla="*/ 343075 w 196"/>
                <a:gd name="T37" fmla="*/ 172104 h 163"/>
                <a:gd name="T38" fmla="*/ 343075 w 196"/>
                <a:gd name="T39" fmla="*/ 102332 h 163"/>
                <a:gd name="T40" fmla="*/ 319894 w 196"/>
                <a:gd name="T41" fmla="*/ 23257 h 163"/>
                <a:gd name="T42" fmla="*/ 287441 w 196"/>
                <a:gd name="T43" fmla="*/ 32560 h 163"/>
                <a:gd name="T44" fmla="*/ 278169 w 196"/>
                <a:gd name="T45" fmla="*/ 88378 h 163"/>
                <a:gd name="T46" fmla="*/ 250352 w 196"/>
                <a:gd name="T47" fmla="*/ 88378 h 163"/>
                <a:gd name="T48" fmla="*/ 231807 w 196"/>
                <a:gd name="T49" fmla="*/ 46515 h 163"/>
                <a:gd name="T50" fmla="*/ 199354 w 196"/>
                <a:gd name="T51" fmla="*/ 60469 h 163"/>
                <a:gd name="T52" fmla="*/ 180810 w 196"/>
                <a:gd name="T53" fmla="*/ 83727 h 163"/>
                <a:gd name="T54" fmla="*/ 152993 w 196"/>
                <a:gd name="T55" fmla="*/ 97681 h 163"/>
                <a:gd name="T56" fmla="*/ 134448 w 196"/>
                <a:gd name="T57" fmla="*/ 79075 h 163"/>
                <a:gd name="T58" fmla="*/ 106631 w 196"/>
                <a:gd name="T59" fmla="*/ 106984 h 163"/>
                <a:gd name="T60" fmla="*/ 92723 w 196"/>
                <a:gd name="T61" fmla="*/ 88378 h 163"/>
                <a:gd name="T62" fmla="*/ 125176 w 196"/>
                <a:gd name="T63" fmla="*/ 148847 h 163"/>
                <a:gd name="T64" fmla="*/ 185446 w 196"/>
                <a:gd name="T65" fmla="*/ 172104 h 163"/>
                <a:gd name="T66" fmla="*/ 217899 w 196"/>
                <a:gd name="T67" fmla="*/ 195362 h 163"/>
                <a:gd name="T68" fmla="*/ 245716 w 196"/>
                <a:gd name="T69" fmla="*/ 237225 h 163"/>
                <a:gd name="T70" fmla="*/ 213263 w 196"/>
                <a:gd name="T71" fmla="*/ 283740 h 163"/>
                <a:gd name="T72" fmla="*/ 148357 w 196"/>
                <a:gd name="T73" fmla="*/ 274437 h 163"/>
                <a:gd name="T74" fmla="*/ 88087 w 196"/>
                <a:gd name="T75" fmla="*/ 260482 h 163"/>
                <a:gd name="T76" fmla="*/ 13908 w 196"/>
                <a:gd name="T77" fmla="*/ 265134 h 163"/>
                <a:gd name="T78" fmla="*/ 97359 w 196"/>
                <a:gd name="T79" fmla="*/ 302346 h 163"/>
                <a:gd name="T80" fmla="*/ 111267 w 196"/>
                <a:gd name="T81" fmla="*/ 376769 h 163"/>
                <a:gd name="T82" fmla="*/ 115904 w 196"/>
                <a:gd name="T83" fmla="*/ 418633 h 163"/>
                <a:gd name="T84" fmla="*/ 162265 w 196"/>
                <a:gd name="T85" fmla="*/ 441890 h 163"/>
                <a:gd name="T86" fmla="*/ 32453 w 196"/>
                <a:gd name="T87" fmla="*/ 451193 h 163"/>
                <a:gd name="T88" fmla="*/ 27817 w 196"/>
                <a:gd name="T89" fmla="*/ 497708 h 163"/>
                <a:gd name="T90" fmla="*/ 111267 w 196"/>
                <a:gd name="T91" fmla="*/ 539571 h 163"/>
                <a:gd name="T92" fmla="*/ 143720 w 196"/>
                <a:gd name="T93" fmla="*/ 562828 h 163"/>
                <a:gd name="T94" fmla="*/ 171537 w 196"/>
                <a:gd name="T95" fmla="*/ 618646 h 163"/>
                <a:gd name="T96" fmla="*/ 203990 w 196"/>
                <a:gd name="T97" fmla="*/ 660509 h 163"/>
                <a:gd name="T98" fmla="*/ 241079 w 196"/>
                <a:gd name="T99" fmla="*/ 702372 h 163"/>
                <a:gd name="T100" fmla="*/ 292077 w 196"/>
                <a:gd name="T101" fmla="*/ 748887 h 163"/>
                <a:gd name="T102" fmla="*/ 445070 w 196"/>
                <a:gd name="T103" fmla="*/ 734933 h 163"/>
                <a:gd name="T104" fmla="*/ 523884 w 196"/>
                <a:gd name="T105" fmla="*/ 744236 h 163"/>
                <a:gd name="T106" fmla="*/ 667605 w 196"/>
                <a:gd name="T107" fmla="*/ 702372 h 163"/>
                <a:gd name="T108" fmla="*/ 755691 w 196"/>
                <a:gd name="T109" fmla="*/ 697721 h 163"/>
                <a:gd name="T110" fmla="*/ 802053 w 196"/>
                <a:gd name="T111" fmla="*/ 674463 h 163"/>
                <a:gd name="T112" fmla="*/ 829870 w 196"/>
                <a:gd name="T113" fmla="*/ 637252 h 163"/>
                <a:gd name="T114" fmla="*/ 843778 w 196"/>
                <a:gd name="T115" fmla="*/ 604691 h 163"/>
                <a:gd name="T116" fmla="*/ 876231 w 196"/>
                <a:gd name="T117" fmla="*/ 576783 h 163"/>
                <a:gd name="T118" fmla="*/ 120540 w 196"/>
                <a:gd name="T119" fmla="*/ 102332 h 163"/>
                <a:gd name="T120" fmla="*/ 472887 w 196"/>
                <a:gd name="T121" fmla="*/ 288391 h 163"/>
                <a:gd name="T122" fmla="*/ 152993 w 196"/>
                <a:gd name="T123" fmla="*/ 251180 h 163"/>
                <a:gd name="T124" fmla="*/ 185446 w 196"/>
                <a:gd name="T125" fmla="*/ 200013 h 1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96" h="163" extrusionOk="0">
                  <a:moveTo>
                    <a:pt x="33" y="144"/>
                  </a:moveTo>
                  <a:cubicBezTo>
                    <a:pt x="33" y="145"/>
                    <a:pt x="33" y="146"/>
                    <a:pt x="33" y="147"/>
                  </a:cubicBezTo>
                  <a:cubicBezTo>
                    <a:pt x="33" y="147"/>
                    <a:pt x="33" y="147"/>
                    <a:pt x="34" y="147"/>
                  </a:cubicBezTo>
                  <a:cubicBezTo>
                    <a:pt x="34" y="147"/>
                    <a:pt x="34" y="148"/>
                    <a:pt x="35" y="147"/>
                  </a:cubicBezTo>
                  <a:cubicBezTo>
                    <a:pt x="34" y="145"/>
                    <a:pt x="37" y="147"/>
                    <a:pt x="36" y="144"/>
                  </a:cubicBezTo>
                  <a:cubicBezTo>
                    <a:pt x="35" y="144"/>
                    <a:pt x="34" y="144"/>
                    <a:pt x="33" y="144"/>
                  </a:cubicBezTo>
                  <a:close/>
                  <a:moveTo>
                    <a:pt x="193" y="113"/>
                  </a:moveTo>
                  <a:cubicBezTo>
                    <a:pt x="193" y="112"/>
                    <a:pt x="193" y="111"/>
                    <a:pt x="193" y="110"/>
                  </a:cubicBezTo>
                  <a:cubicBezTo>
                    <a:pt x="191" y="110"/>
                    <a:pt x="190" y="109"/>
                    <a:pt x="189" y="108"/>
                  </a:cubicBezTo>
                  <a:cubicBezTo>
                    <a:pt x="188" y="107"/>
                    <a:pt x="187" y="106"/>
                    <a:pt x="187" y="105"/>
                  </a:cubicBezTo>
                  <a:cubicBezTo>
                    <a:pt x="187" y="104"/>
                    <a:pt x="186" y="103"/>
                    <a:pt x="186" y="102"/>
                  </a:cubicBezTo>
                  <a:cubicBezTo>
                    <a:pt x="186" y="101"/>
                    <a:pt x="187" y="100"/>
                    <a:pt x="187" y="99"/>
                  </a:cubicBezTo>
                  <a:cubicBezTo>
                    <a:pt x="183" y="98"/>
                    <a:pt x="180" y="101"/>
                    <a:pt x="178" y="98"/>
                  </a:cubicBezTo>
                  <a:cubicBezTo>
                    <a:pt x="178" y="98"/>
                    <a:pt x="178" y="97"/>
                    <a:pt x="178" y="97"/>
                  </a:cubicBezTo>
                  <a:cubicBezTo>
                    <a:pt x="178" y="96"/>
                    <a:pt x="179" y="97"/>
                    <a:pt x="180" y="97"/>
                  </a:cubicBezTo>
                  <a:cubicBezTo>
                    <a:pt x="180" y="96"/>
                    <a:pt x="179" y="94"/>
                    <a:pt x="180" y="94"/>
                  </a:cubicBezTo>
                  <a:cubicBezTo>
                    <a:pt x="180" y="94"/>
                    <a:pt x="180" y="93"/>
                    <a:pt x="181" y="93"/>
                  </a:cubicBezTo>
                  <a:cubicBezTo>
                    <a:pt x="182" y="92"/>
                    <a:pt x="183" y="92"/>
                    <a:pt x="184" y="92"/>
                  </a:cubicBezTo>
                  <a:cubicBezTo>
                    <a:pt x="185" y="90"/>
                    <a:pt x="188" y="90"/>
                    <a:pt x="187" y="86"/>
                  </a:cubicBezTo>
                  <a:cubicBezTo>
                    <a:pt x="186" y="86"/>
                    <a:pt x="185" y="87"/>
                    <a:pt x="184" y="87"/>
                  </a:cubicBezTo>
                  <a:cubicBezTo>
                    <a:pt x="183" y="85"/>
                    <a:pt x="181" y="84"/>
                    <a:pt x="180" y="82"/>
                  </a:cubicBezTo>
                  <a:cubicBezTo>
                    <a:pt x="180" y="81"/>
                    <a:pt x="181" y="81"/>
                    <a:pt x="181" y="81"/>
                  </a:cubicBezTo>
                  <a:cubicBezTo>
                    <a:pt x="181" y="81"/>
                    <a:pt x="180" y="80"/>
                    <a:pt x="180" y="78"/>
                  </a:cubicBezTo>
                  <a:cubicBezTo>
                    <a:pt x="182" y="79"/>
                    <a:pt x="184" y="79"/>
                    <a:pt x="184" y="76"/>
                  </a:cubicBezTo>
                  <a:cubicBezTo>
                    <a:pt x="184" y="77"/>
                    <a:pt x="185" y="77"/>
                    <a:pt x="186" y="77"/>
                  </a:cubicBezTo>
                  <a:cubicBezTo>
                    <a:pt x="186" y="76"/>
                    <a:pt x="187" y="76"/>
                    <a:pt x="187" y="75"/>
                  </a:cubicBezTo>
                  <a:cubicBezTo>
                    <a:pt x="186" y="74"/>
                    <a:pt x="187" y="74"/>
                    <a:pt x="187" y="74"/>
                  </a:cubicBezTo>
                  <a:cubicBezTo>
                    <a:pt x="189" y="74"/>
                    <a:pt x="191" y="74"/>
                    <a:pt x="191" y="72"/>
                  </a:cubicBezTo>
                  <a:cubicBezTo>
                    <a:pt x="190" y="72"/>
                    <a:pt x="189" y="70"/>
                    <a:pt x="188" y="71"/>
                  </a:cubicBezTo>
                  <a:cubicBezTo>
                    <a:pt x="187" y="72"/>
                    <a:pt x="187" y="72"/>
                    <a:pt x="186" y="72"/>
                  </a:cubicBezTo>
                  <a:cubicBezTo>
                    <a:pt x="185" y="72"/>
                    <a:pt x="185" y="74"/>
                    <a:pt x="184" y="74"/>
                  </a:cubicBezTo>
                  <a:cubicBezTo>
                    <a:pt x="180" y="74"/>
                    <a:pt x="180" y="74"/>
                    <a:pt x="180" y="74"/>
                  </a:cubicBezTo>
                  <a:cubicBezTo>
                    <a:pt x="181" y="76"/>
                    <a:pt x="180" y="77"/>
                    <a:pt x="177" y="76"/>
                  </a:cubicBezTo>
                  <a:cubicBezTo>
                    <a:pt x="177" y="74"/>
                    <a:pt x="177" y="74"/>
                    <a:pt x="177" y="74"/>
                  </a:cubicBezTo>
                  <a:cubicBezTo>
                    <a:pt x="176" y="73"/>
                    <a:pt x="175" y="73"/>
                    <a:pt x="175" y="71"/>
                  </a:cubicBezTo>
                  <a:cubicBezTo>
                    <a:pt x="175" y="69"/>
                    <a:pt x="173" y="70"/>
                    <a:pt x="173" y="69"/>
                  </a:cubicBezTo>
                  <a:cubicBezTo>
                    <a:pt x="174" y="68"/>
                    <a:pt x="175" y="68"/>
                    <a:pt x="176" y="67"/>
                  </a:cubicBezTo>
                  <a:cubicBezTo>
                    <a:pt x="177" y="67"/>
                    <a:pt x="177" y="67"/>
                    <a:pt x="177" y="67"/>
                  </a:cubicBezTo>
                  <a:cubicBezTo>
                    <a:pt x="177" y="67"/>
                    <a:pt x="178" y="66"/>
                    <a:pt x="177" y="65"/>
                  </a:cubicBezTo>
                  <a:cubicBezTo>
                    <a:pt x="177" y="65"/>
                    <a:pt x="177" y="65"/>
                    <a:pt x="177" y="65"/>
                  </a:cubicBezTo>
                  <a:cubicBezTo>
                    <a:pt x="176" y="65"/>
                    <a:pt x="177" y="64"/>
                    <a:pt x="176" y="64"/>
                  </a:cubicBezTo>
                  <a:cubicBezTo>
                    <a:pt x="176" y="62"/>
                    <a:pt x="174" y="63"/>
                    <a:pt x="175" y="61"/>
                  </a:cubicBezTo>
                  <a:cubicBezTo>
                    <a:pt x="175" y="60"/>
                    <a:pt x="174" y="60"/>
                    <a:pt x="174" y="60"/>
                  </a:cubicBezTo>
                  <a:cubicBezTo>
                    <a:pt x="175" y="59"/>
                    <a:pt x="175" y="58"/>
                    <a:pt x="175" y="57"/>
                  </a:cubicBezTo>
                  <a:cubicBezTo>
                    <a:pt x="174" y="57"/>
                    <a:pt x="174" y="56"/>
                    <a:pt x="173" y="55"/>
                  </a:cubicBezTo>
                  <a:cubicBezTo>
                    <a:pt x="173" y="55"/>
                    <a:pt x="171" y="55"/>
                    <a:pt x="171" y="55"/>
                  </a:cubicBezTo>
                  <a:cubicBezTo>
                    <a:pt x="171" y="55"/>
                    <a:pt x="171" y="55"/>
                    <a:pt x="170" y="55"/>
                  </a:cubicBezTo>
                  <a:cubicBezTo>
                    <a:pt x="170" y="54"/>
                    <a:pt x="168" y="56"/>
                    <a:pt x="167" y="54"/>
                  </a:cubicBezTo>
                  <a:cubicBezTo>
                    <a:pt x="167" y="54"/>
                    <a:pt x="167" y="54"/>
                    <a:pt x="167" y="54"/>
                  </a:cubicBezTo>
                  <a:cubicBezTo>
                    <a:pt x="167" y="53"/>
                    <a:pt x="166" y="53"/>
                    <a:pt x="166" y="53"/>
                  </a:cubicBezTo>
                  <a:cubicBezTo>
                    <a:pt x="165" y="54"/>
                    <a:pt x="165" y="55"/>
                    <a:pt x="164" y="55"/>
                  </a:cubicBezTo>
                  <a:cubicBezTo>
                    <a:pt x="164" y="55"/>
                    <a:pt x="164" y="55"/>
                    <a:pt x="164" y="55"/>
                  </a:cubicBezTo>
                  <a:cubicBezTo>
                    <a:pt x="163" y="56"/>
                    <a:pt x="163" y="57"/>
                    <a:pt x="163" y="58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63" y="59"/>
                    <a:pt x="163" y="60"/>
                    <a:pt x="162" y="60"/>
                  </a:cubicBezTo>
                  <a:cubicBezTo>
                    <a:pt x="162" y="60"/>
                    <a:pt x="162" y="60"/>
                    <a:pt x="162" y="61"/>
                  </a:cubicBezTo>
                  <a:cubicBezTo>
                    <a:pt x="161" y="61"/>
                    <a:pt x="162" y="63"/>
                    <a:pt x="162" y="64"/>
                  </a:cubicBezTo>
                  <a:cubicBezTo>
                    <a:pt x="162" y="64"/>
                    <a:pt x="161" y="63"/>
                    <a:pt x="162" y="64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1" y="66"/>
                    <a:pt x="160" y="66"/>
                  </a:cubicBezTo>
                  <a:cubicBezTo>
                    <a:pt x="159" y="66"/>
                    <a:pt x="159" y="67"/>
                    <a:pt x="159" y="67"/>
                  </a:cubicBezTo>
                  <a:cubicBezTo>
                    <a:pt x="157" y="66"/>
                    <a:pt x="155" y="67"/>
                    <a:pt x="153" y="67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52" y="66"/>
                    <a:pt x="151" y="65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3"/>
                    <a:pt x="150" y="62"/>
                    <a:pt x="150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5" y="62"/>
                    <a:pt x="145" y="62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3" y="64"/>
                    <a:pt x="144" y="66"/>
                    <a:pt x="143" y="66"/>
                  </a:cubicBezTo>
                  <a:cubicBezTo>
                    <a:pt x="143" y="66"/>
                    <a:pt x="142" y="66"/>
                    <a:pt x="142" y="66"/>
                  </a:cubicBezTo>
                  <a:cubicBezTo>
                    <a:pt x="141" y="67"/>
                    <a:pt x="139" y="67"/>
                    <a:pt x="138" y="67"/>
                  </a:cubicBezTo>
                  <a:cubicBezTo>
                    <a:pt x="137" y="66"/>
                    <a:pt x="137" y="66"/>
                    <a:pt x="136" y="65"/>
                  </a:cubicBezTo>
                  <a:cubicBezTo>
                    <a:pt x="136" y="65"/>
                    <a:pt x="136" y="62"/>
                    <a:pt x="136" y="61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7" y="60"/>
                    <a:pt x="136" y="59"/>
                    <a:pt x="136" y="59"/>
                  </a:cubicBezTo>
                  <a:cubicBezTo>
                    <a:pt x="136" y="59"/>
                    <a:pt x="136" y="58"/>
                    <a:pt x="136" y="58"/>
                  </a:cubicBezTo>
                  <a:cubicBezTo>
                    <a:pt x="135" y="57"/>
                    <a:pt x="135" y="56"/>
                    <a:pt x="134" y="56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3" y="54"/>
                    <a:pt x="132" y="53"/>
                    <a:pt x="130" y="53"/>
                  </a:cubicBezTo>
                  <a:cubicBezTo>
                    <a:pt x="130" y="53"/>
                    <a:pt x="130" y="53"/>
                    <a:pt x="129" y="53"/>
                  </a:cubicBezTo>
                  <a:cubicBezTo>
                    <a:pt x="127" y="53"/>
                    <a:pt x="129" y="56"/>
                    <a:pt x="127" y="56"/>
                  </a:cubicBezTo>
                  <a:cubicBezTo>
                    <a:pt x="127" y="56"/>
                    <a:pt x="127" y="56"/>
                    <a:pt x="127" y="56"/>
                  </a:cubicBezTo>
                  <a:cubicBezTo>
                    <a:pt x="126" y="56"/>
                    <a:pt x="126" y="57"/>
                    <a:pt x="127" y="57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7" y="60"/>
                    <a:pt x="126" y="61"/>
                    <a:pt x="126" y="63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6" y="65"/>
                    <a:pt x="126" y="65"/>
                    <a:pt x="126" y="67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6" y="67"/>
                    <a:pt x="126" y="68"/>
                    <a:pt x="126" y="68"/>
                  </a:cubicBezTo>
                  <a:cubicBezTo>
                    <a:pt x="126" y="68"/>
                    <a:pt x="126" y="68"/>
                    <a:pt x="126" y="68"/>
                  </a:cubicBezTo>
                  <a:cubicBezTo>
                    <a:pt x="126" y="70"/>
                    <a:pt x="124" y="70"/>
                    <a:pt x="125" y="72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5" y="72"/>
                    <a:pt x="124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6"/>
                    <a:pt x="123" y="77"/>
                    <a:pt x="121" y="77"/>
                  </a:cubicBezTo>
                  <a:cubicBezTo>
                    <a:pt x="121" y="76"/>
                    <a:pt x="120" y="76"/>
                    <a:pt x="120" y="75"/>
                  </a:cubicBezTo>
                  <a:cubicBezTo>
                    <a:pt x="120" y="74"/>
                    <a:pt x="121" y="74"/>
                    <a:pt x="121" y="73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2"/>
                    <a:pt x="122" y="69"/>
                    <a:pt x="123" y="69"/>
                  </a:cubicBezTo>
                  <a:cubicBezTo>
                    <a:pt x="123" y="68"/>
                    <a:pt x="124" y="68"/>
                    <a:pt x="124" y="68"/>
                  </a:cubicBezTo>
                  <a:cubicBezTo>
                    <a:pt x="124" y="68"/>
                    <a:pt x="124" y="68"/>
                    <a:pt x="124" y="67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4" y="65"/>
                    <a:pt x="124" y="62"/>
                    <a:pt x="124" y="61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4" y="59"/>
                    <a:pt x="124" y="58"/>
                    <a:pt x="123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3" y="56"/>
                    <a:pt x="123" y="56"/>
                    <a:pt x="123" y="55"/>
                  </a:cubicBezTo>
                  <a:cubicBezTo>
                    <a:pt x="124" y="54"/>
                    <a:pt x="121" y="54"/>
                    <a:pt x="123" y="52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3" y="51"/>
                    <a:pt x="123" y="50"/>
                    <a:pt x="122" y="51"/>
                  </a:cubicBezTo>
                  <a:cubicBezTo>
                    <a:pt x="122" y="48"/>
                    <a:pt x="120" y="47"/>
                    <a:pt x="118" y="46"/>
                  </a:cubicBezTo>
                  <a:cubicBezTo>
                    <a:pt x="118" y="47"/>
                    <a:pt x="117" y="47"/>
                    <a:pt x="117" y="47"/>
                  </a:cubicBezTo>
                  <a:cubicBezTo>
                    <a:pt x="117" y="47"/>
                    <a:pt x="117" y="48"/>
                    <a:pt x="116" y="48"/>
                  </a:cubicBezTo>
                  <a:cubicBezTo>
                    <a:pt x="116" y="48"/>
                    <a:pt x="115" y="49"/>
                    <a:pt x="113" y="48"/>
                  </a:cubicBezTo>
                  <a:cubicBezTo>
                    <a:pt x="111" y="49"/>
                    <a:pt x="111" y="47"/>
                    <a:pt x="108" y="48"/>
                  </a:cubicBezTo>
                  <a:cubicBezTo>
                    <a:pt x="107" y="48"/>
                    <a:pt x="108" y="51"/>
                    <a:pt x="105" y="51"/>
                  </a:cubicBezTo>
                  <a:cubicBezTo>
                    <a:pt x="105" y="53"/>
                    <a:pt x="104" y="54"/>
                    <a:pt x="104" y="57"/>
                  </a:cubicBezTo>
                  <a:cubicBezTo>
                    <a:pt x="104" y="57"/>
                    <a:pt x="104" y="58"/>
                    <a:pt x="103" y="58"/>
                  </a:cubicBezTo>
                  <a:cubicBezTo>
                    <a:pt x="103" y="58"/>
                    <a:pt x="103" y="59"/>
                    <a:pt x="103" y="59"/>
                  </a:cubicBezTo>
                  <a:cubicBezTo>
                    <a:pt x="102" y="61"/>
                    <a:pt x="103" y="63"/>
                    <a:pt x="100" y="63"/>
                  </a:cubicBezTo>
                  <a:cubicBezTo>
                    <a:pt x="100" y="64"/>
                    <a:pt x="99" y="64"/>
                    <a:pt x="99" y="65"/>
                  </a:cubicBezTo>
                  <a:cubicBezTo>
                    <a:pt x="98" y="65"/>
                    <a:pt x="97" y="65"/>
                    <a:pt x="97" y="65"/>
                  </a:cubicBezTo>
                  <a:cubicBezTo>
                    <a:pt x="98" y="64"/>
                    <a:pt x="98" y="64"/>
                    <a:pt x="98" y="63"/>
                  </a:cubicBezTo>
                  <a:cubicBezTo>
                    <a:pt x="98" y="62"/>
                    <a:pt x="98" y="61"/>
                    <a:pt x="98" y="59"/>
                  </a:cubicBezTo>
                  <a:cubicBezTo>
                    <a:pt x="98" y="58"/>
                    <a:pt x="99" y="58"/>
                    <a:pt x="99" y="58"/>
                  </a:cubicBezTo>
                  <a:cubicBezTo>
                    <a:pt x="97" y="58"/>
                    <a:pt x="98" y="55"/>
                    <a:pt x="98" y="54"/>
                  </a:cubicBezTo>
                  <a:cubicBezTo>
                    <a:pt x="98" y="53"/>
                    <a:pt x="97" y="53"/>
                    <a:pt x="97" y="51"/>
                  </a:cubicBezTo>
                  <a:cubicBezTo>
                    <a:pt x="98" y="50"/>
                    <a:pt x="98" y="48"/>
                    <a:pt x="98" y="46"/>
                  </a:cubicBezTo>
                  <a:cubicBezTo>
                    <a:pt x="98" y="45"/>
                    <a:pt x="97" y="43"/>
                    <a:pt x="97" y="42"/>
                  </a:cubicBezTo>
                  <a:cubicBezTo>
                    <a:pt x="97" y="42"/>
                    <a:pt x="96" y="41"/>
                    <a:pt x="96" y="41"/>
                  </a:cubicBezTo>
                  <a:cubicBezTo>
                    <a:pt x="96" y="40"/>
                    <a:pt x="96" y="40"/>
                    <a:pt x="95" y="40"/>
                  </a:cubicBezTo>
                  <a:cubicBezTo>
                    <a:pt x="95" y="40"/>
                    <a:pt x="96" y="39"/>
                    <a:pt x="96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2" y="38"/>
                    <a:pt x="91" y="39"/>
                    <a:pt x="92" y="42"/>
                  </a:cubicBezTo>
                  <a:cubicBezTo>
                    <a:pt x="91" y="42"/>
                    <a:pt x="91" y="43"/>
                    <a:pt x="90" y="43"/>
                  </a:cubicBezTo>
                  <a:cubicBezTo>
                    <a:pt x="90" y="47"/>
                    <a:pt x="89" y="50"/>
                    <a:pt x="88" y="54"/>
                  </a:cubicBezTo>
                  <a:cubicBezTo>
                    <a:pt x="85" y="54"/>
                    <a:pt x="85" y="56"/>
                    <a:pt x="83" y="57"/>
                  </a:cubicBezTo>
                  <a:cubicBezTo>
                    <a:pt x="82" y="57"/>
                    <a:pt x="82" y="58"/>
                    <a:pt x="80" y="58"/>
                  </a:cubicBezTo>
                  <a:cubicBezTo>
                    <a:pt x="80" y="58"/>
                    <a:pt x="80" y="59"/>
                    <a:pt x="80" y="59"/>
                  </a:cubicBezTo>
                  <a:cubicBezTo>
                    <a:pt x="80" y="60"/>
                    <a:pt x="79" y="60"/>
                    <a:pt x="77" y="60"/>
                  </a:cubicBezTo>
                  <a:cubicBezTo>
                    <a:pt x="77" y="58"/>
                    <a:pt x="79" y="58"/>
                    <a:pt x="79" y="57"/>
                  </a:cubicBezTo>
                  <a:cubicBezTo>
                    <a:pt x="79" y="57"/>
                    <a:pt x="78" y="57"/>
                    <a:pt x="78" y="56"/>
                  </a:cubicBezTo>
                  <a:cubicBezTo>
                    <a:pt x="78" y="55"/>
                    <a:pt x="78" y="55"/>
                    <a:pt x="78" y="54"/>
                  </a:cubicBezTo>
                  <a:cubicBezTo>
                    <a:pt x="78" y="54"/>
                    <a:pt x="79" y="52"/>
                    <a:pt x="78" y="52"/>
                  </a:cubicBezTo>
                  <a:cubicBezTo>
                    <a:pt x="78" y="53"/>
                    <a:pt x="76" y="52"/>
                    <a:pt x="75" y="53"/>
                  </a:cubicBezTo>
                  <a:cubicBezTo>
                    <a:pt x="74" y="53"/>
                    <a:pt x="74" y="54"/>
                    <a:pt x="73" y="53"/>
                  </a:cubicBezTo>
                  <a:cubicBezTo>
                    <a:pt x="73" y="54"/>
                    <a:pt x="73" y="54"/>
                    <a:pt x="72" y="54"/>
                  </a:cubicBezTo>
                  <a:cubicBezTo>
                    <a:pt x="70" y="55"/>
                    <a:pt x="70" y="57"/>
                    <a:pt x="68" y="58"/>
                  </a:cubicBezTo>
                  <a:cubicBezTo>
                    <a:pt x="66" y="57"/>
                    <a:pt x="66" y="60"/>
                    <a:pt x="64" y="60"/>
                  </a:cubicBezTo>
                  <a:cubicBezTo>
                    <a:pt x="64" y="63"/>
                    <a:pt x="62" y="63"/>
                    <a:pt x="62" y="66"/>
                  </a:cubicBezTo>
                  <a:cubicBezTo>
                    <a:pt x="61" y="66"/>
                    <a:pt x="61" y="65"/>
                    <a:pt x="61" y="65"/>
                  </a:cubicBezTo>
                  <a:cubicBezTo>
                    <a:pt x="62" y="63"/>
                    <a:pt x="62" y="60"/>
                    <a:pt x="64" y="60"/>
                  </a:cubicBezTo>
                  <a:cubicBezTo>
                    <a:pt x="64" y="58"/>
                    <a:pt x="64" y="56"/>
                    <a:pt x="64" y="54"/>
                  </a:cubicBezTo>
                  <a:cubicBezTo>
                    <a:pt x="63" y="54"/>
                    <a:pt x="60" y="55"/>
                    <a:pt x="60" y="53"/>
                  </a:cubicBezTo>
                  <a:cubicBezTo>
                    <a:pt x="61" y="53"/>
                    <a:pt x="62" y="53"/>
                    <a:pt x="64" y="53"/>
                  </a:cubicBezTo>
                  <a:cubicBezTo>
                    <a:pt x="64" y="52"/>
                    <a:pt x="65" y="51"/>
                    <a:pt x="65" y="51"/>
                  </a:cubicBezTo>
                  <a:cubicBezTo>
                    <a:pt x="66" y="51"/>
                    <a:pt x="66" y="50"/>
                    <a:pt x="66" y="50"/>
                  </a:cubicBezTo>
                  <a:cubicBezTo>
                    <a:pt x="67" y="50"/>
                    <a:pt x="67" y="50"/>
                    <a:pt x="67" y="49"/>
                  </a:cubicBezTo>
                  <a:cubicBezTo>
                    <a:pt x="65" y="49"/>
                    <a:pt x="63" y="49"/>
                    <a:pt x="63" y="48"/>
                  </a:cubicBezTo>
                  <a:cubicBezTo>
                    <a:pt x="65" y="48"/>
                    <a:pt x="65" y="48"/>
                    <a:pt x="65" y="46"/>
                  </a:cubicBezTo>
                  <a:cubicBezTo>
                    <a:pt x="66" y="44"/>
                    <a:pt x="63" y="45"/>
                    <a:pt x="63" y="43"/>
                  </a:cubicBezTo>
                  <a:cubicBezTo>
                    <a:pt x="63" y="41"/>
                    <a:pt x="64" y="41"/>
                    <a:pt x="64" y="39"/>
                  </a:cubicBezTo>
                  <a:cubicBezTo>
                    <a:pt x="64" y="38"/>
                    <a:pt x="64" y="38"/>
                    <a:pt x="65" y="37"/>
                  </a:cubicBezTo>
                  <a:cubicBezTo>
                    <a:pt x="66" y="39"/>
                    <a:pt x="64" y="39"/>
                    <a:pt x="65" y="42"/>
                  </a:cubicBezTo>
                  <a:cubicBezTo>
                    <a:pt x="66" y="42"/>
                    <a:pt x="66" y="43"/>
                    <a:pt x="68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1"/>
                    <a:pt x="71" y="40"/>
                    <a:pt x="72" y="40"/>
                  </a:cubicBezTo>
                  <a:cubicBezTo>
                    <a:pt x="74" y="41"/>
                    <a:pt x="73" y="38"/>
                    <a:pt x="74" y="37"/>
                  </a:cubicBezTo>
                  <a:cubicBezTo>
                    <a:pt x="75" y="37"/>
                    <a:pt x="75" y="36"/>
                    <a:pt x="75" y="35"/>
                  </a:cubicBezTo>
                  <a:cubicBezTo>
                    <a:pt x="74" y="34"/>
                    <a:pt x="73" y="34"/>
                    <a:pt x="72" y="33"/>
                  </a:cubicBezTo>
                  <a:cubicBezTo>
                    <a:pt x="71" y="33"/>
                    <a:pt x="72" y="32"/>
                    <a:pt x="72" y="33"/>
                  </a:cubicBezTo>
                  <a:cubicBezTo>
                    <a:pt x="74" y="33"/>
                    <a:pt x="74" y="34"/>
                    <a:pt x="76" y="34"/>
                  </a:cubicBezTo>
                  <a:cubicBezTo>
                    <a:pt x="76" y="31"/>
                    <a:pt x="73" y="32"/>
                    <a:pt x="73" y="30"/>
                  </a:cubicBezTo>
                  <a:cubicBezTo>
                    <a:pt x="73" y="29"/>
                    <a:pt x="75" y="29"/>
                    <a:pt x="74" y="28"/>
                  </a:cubicBezTo>
                  <a:cubicBezTo>
                    <a:pt x="73" y="28"/>
                    <a:pt x="72" y="28"/>
                    <a:pt x="72" y="27"/>
                  </a:cubicBezTo>
                  <a:cubicBezTo>
                    <a:pt x="71" y="25"/>
                    <a:pt x="72" y="24"/>
                    <a:pt x="74" y="23"/>
                  </a:cubicBezTo>
                  <a:cubicBezTo>
                    <a:pt x="74" y="23"/>
                    <a:pt x="74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2" y="21"/>
                    <a:pt x="72" y="20"/>
                    <a:pt x="72" y="20"/>
                  </a:cubicBezTo>
                  <a:cubicBezTo>
                    <a:pt x="72" y="19"/>
                    <a:pt x="73" y="18"/>
                    <a:pt x="73" y="17"/>
                  </a:cubicBezTo>
                  <a:cubicBezTo>
                    <a:pt x="72" y="17"/>
                    <a:pt x="72" y="16"/>
                    <a:pt x="72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0" y="14"/>
                    <a:pt x="69" y="14"/>
                    <a:pt x="68" y="13"/>
                  </a:cubicBezTo>
                  <a:cubicBezTo>
                    <a:pt x="68" y="12"/>
                    <a:pt x="70" y="12"/>
                    <a:pt x="69" y="10"/>
                  </a:cubicBezTo>
                  <a:cubicBezTo>
                    <a:pt x="69" y="9"/>
                    <a:pt x="69" y="8"/>
                    <a:pt x="69" y="7"/>
                  </a:cubicBezTo>
                  <a:cubicBezTo>
                    <a:pt x="69" y="7"/>
                    <a:pt x="69" y="6"/>
                    <a:pt x="69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7" y="4"/>
                    <a:pt x="67" y="3"/>
                    <a:pt x="66" y="3"/>
                  </a:cubicBezTo>
                  <a:cubicBezTo>
                    <a:pt x="66" y="4"/>
                    <a:pt x="65" y="4"/>
                    <a:pt x="64" y="4"/>
                  </a:cubicBezTo>
                  <a:cubicBezTo>
                    <a:pt x="63" y="2"/>
                    <a:pt x="62" y="2"/>
                    <a:pt x="62" y="0"/>
                  </a:cubicBezTo>
                  <a:cubicBezTo>
                    <a:pt x="60" y="1"/>
                    <a:pt x="59" y="0"/>
                    <a:pt x="58" y="0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7" y="2"/>
                    <a:pt x="56" y="2"/>
                    <a:pt x="56" y="3"/>
                  </a:cubicBezTo>
                  <a:cubicBezTo>
                    <a:pt x="56" y="5"/>
                    <a:pt x="58" y="6"/>
                    <a:pt x="60" y="5"/>
                  </a:cubicBezTo>
                  <a:cubicBezTo>
                    <a:pt x="61" y="6"/>
                    <a:pt x="61" y="7"/>
                    <a:pt x="62" y="7"/>
                  </a:cubicBezTo>
                  <a:cubicBezTo>
                    <a:pt x="62" y="10"/>
                    <a:pt x="65" y="9"/>
                    <a:pt x="65" y="12"/>
                  </a:cubicBezTo>
                  <a:cubicBezTo>
                    <a:pt x="64" y="12"/>
                    <a:pt x="63" y="12"/>
                    <a:pt x="62" y="12"/>
                  </a:cubicBezTo>
                  <a:cubicBezTo>
                    <a:pt x="62" y="12"/>
                    <a:pt x="61" y="12"/>
                    <a:pt x="60" y="12"/>
                  </a:cubicBezTo>
                  <a:cubicBezTo>
                    <a:pt x="60" y="11"/>
                    <a:pt x="61" y="11"/>
                    <a:pt x="60" y="11"/>
                  </a:cubicBezTo>
                  <a:cubicBezTo>
                    <a:pt x="60" y="11"/>
                    <a:pt x="59" y="11"/>
                    <a:pt x="59" y="10"/>
                  </a:cubicBezTo>
                  <a:cubicBezTo>
                    <a:pt x="59" y="10"/>
                    <a:pt x="59" y="7"/>
                    <a:pt x="57" y="8"/>
                  </a:cubicBezTo>
                  <a:cubicBezTo>
                    <a:pt x="57" y="9"/>
                    <a:pt x="56" y="9"/>
                    <a:pt x="56" y="9"/>
                  </a:cubicBezTo>
                  <a:cubicBezTo>
                    <a:pt x="55" y="12"/>
                    <a:pt x="57" y="14"/>
                    <a:pt x="58" y="16"/>
                  </a:cubicBezTo>
                  <a:cubicBezTo>
                    <a:pt x="58" y="17"/>
                    <a:pt x="59" y="18"/>
                    <a:pt x="60" y="19"/>
                  </a:cubicBezTo>
                  <a:cubicBezTo>
                    <a:pt x="58" y="21"/>
                    <a:pt x="59" y="24"/>
                    <a:pt x="59" y="27"/>
                  </a:cubicBezTo>
                  <a:cubicBezTo>
                    <a:pt x="58" y="27"/>
                    <a:pt x="57" y="27"/>
                    <a:pt x="56" y="28"/>
                  </a:cubicBezTo>
                  <a:cubicBezTo>
                    <a:pt x="56" y="30"/>
                    <a:pt x="53" y="27"/>
                    <a:pt x="56" y="28"/>
                  </a:cubicBezTo>
                  <a:cubicBezTo>
                    <a:pt x="56" y="26"/>
                    <a:pt x="56" y="25"/>
                    <a:pt x="56" y="24"/>
                  </a:cubicBezTo>
                  <a:cubicBezTo>
                    <a:pt x="55" y="24"/>
                    <a:pt x="55" y="25"/>
                    <a:pt x="53" y="25"/>
                  </a:cubicBezTo>
                  <a:cubicBezTo>
                    <a:pt x="53" y="26"/>
                    <a:pt x="52" y="26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4"/>
                    <a:pt x="54" y="22"/>
                    <a:pt x="55" y="22"/>
                  </a:cubicBezTo>
                  <a:cubicBezTo>
                    <a:pt x="54" y="21"/>
                    <a:pt x="56" y="18"/>
                    <a:pt x="54" y="19"/>
                  </a:cubicBezTo>
                  <a:cubicBezTo>
                    <a:pt x="54" y="19"/>
                    <a:pt x="53" y="19"/>
                    <a:pt x="53" y="19"/>
                  </a:cubicBezTo>
                  <a:cubicBezTo>
                    <a:pt x="53" y="20"/>
                    <a:pt x="53" y="20"/>
                    <a:pt x="53" y="21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0" y="20"/>
                    <a:pt x="51" y="17"/>
                    <a:pt x="50" y="17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6"/>
                    <a:pt x="50" y="15"/>
                    <a:pt x="50" y="14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2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0" y="10"/>
                    <a:pt x="50" y="10"/>
                    <a:pt x="50" y="9"/>
                  </a:cubicBezTo>
                  <a:cubicBezTo>
                    <a:pt x="49" y="9"/>
                    <a:pt x="49" y="8"/>
                    <a:pt x="49" y="7"/>
                  </a:cubicBezTo>
                  <a:cubicBezTo>
                    <a:pt x="49" y="6"/>
                    <a:pt x="48" y="6"/>
                    <a:pt x="47" y="6"/>
                  </a:cubicBezTo>
                  <a:cubicBezTo>
                    <a:pt x="48" y="5"/>
                    <a:pt x="44" y="5"/>
                    <a:pt x="44" y="6"/>
                  </a:cubicBezTo>
                  <a:cubicBezTo>
                    <a:pt x="45" y="6"/>
                    <a:pt x="45" y="7"/>
                    <a:pt x="45" y="8"/>
                  </a:cubicBezTo>
                  <a:cubicBezTo>
                    <a:pt x="43" y="8"/>
                    <a:pt x="44" y="6"/>
                    <a:pt x="42" y="6"/>
                  </a:cubicBezTo>
                  <a:cubicBezTo>
                    <a:pt x="41" y="8"/>
                    <a:pt x="42" y="9"/>
                    <a:pt x="42" y="10"/>
                  </a:cubicBezTo>
                  <a:cubicBezTo>
                    <a:pt x="43" y="10"/>
                    <a:pt x="43" y="12"/>
                    <a:pt x="44" y="12"/>
                  </a:cubicBezTo>
                  <a:cubicBezTo>
                    <a:pt x="44" y="12"/>
                    <a:pt x="44" y="13"/>
                    <a:pt x="43" y="13"/>
                  </a:cubicBezTo>
                  <a:cubicBezTo>
                    <a:pt x="41" y="13"/>
                    <a:pt x="41" y="12"/>
                    <a:pt x="41" y="10"/>
                  </a:cubicBezTo>
                  <a:cubicBezTo>
                    <a:pt x="38" y="11"/>
                    <a:pt x="41" y="7"/>
                    <a:pt x="38" y="8"/>
                  </a:cubicBezTo>
                  <a:cubicBezTo>
                    <a:pt x="37" y="8"/>
                    <a:pt x="38" y="9"/>
                    <a:pt x="37" y="9"/>
                  </a:cubicBezTo>
                  <a:cubicBezTo>
                    <a:pt x="37" y="10"/>
                    <a:pt x="38" y="11"/>
                    <a:pt x="37" y="11"/>
                  </a:cubicBezTo>
                  <a:cubicBezTo>
                    <a:pt x="37" y="13"/>
                    <a:pt x="39" y="13"/>
                    <a:pt x="38" y="16"/>
                  </a:cubicBezTo>
                  <a:cubicBezTo>
                    <a:pt x="39" y="16"/>
                    <a:pt x="40" y="17"/>
                    <a:pt x="40" y="18"/>
                  </a:cubicBezTo>
                  <a:cubicBezTo>
                    <a:pt x="40" y="18"/>
                    <a:pt x="41" y="19"/>
                    <a:pt x="41" y="20"/>
                  </a:cubicBezTo>
                  <a:cubicBezTo>
                    <a:pt x="41" y="20"/>
                    <a:pt x="40" y="20"/>
                    <a:pt x="40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8" y="17"/>
                    <a:pt x="38" y="17"/>
                    <a:pt x="37" y="17"/>
                  </a:cubicBezTo>
                  <a:cubicBezTo>
                    <a:pt x="37" y="17"/>
                    <a:pt x="38" y="17"/>
                    <a:pt x="37" y="16"/>
                  </a:cubicBezTo>
                  <a:cubicBezTo>
                    <a:pt x="37" y="16"/>
                    <a:pt x="37" y="17"/>
                    <a:pt x="37" y="16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3"/>
                    <a:pt x="33" y="14"/>
                  </a:cubicBezTo>
                  <a:cubicBezTo>
                    <a:pt x="32" y="14"/>
                    <a:pt x="32" y="15"/>
                    <a:pt x="32" y="16"/>
                  </a:cubicBezTo>
                  <a:cubicBezTo>
                    <a:pt x="32" y="16"/>
                    <a:pt x="32" y="16"/>
                    <a:pt x="33" y="17"/>
                  </a:cubicBezTo>
                  <a:cubicBezTo>
                    <a:pt x="33" y="18"/>
                    <a:pt x="33" y="20"/>
                    <a:pt x="33" y="21"/>
                  </a:cubicBezTo>
                  <a:cubicBezTo>
                    <a:pt x="36" y="20"/>
                    <a:pt x="35" y="22"/>
                    <a:pt x="37" y="22"/>
                  </a:cubicBezTo>
                  <a:cubicBezTo>
                    <a:pt x="38" y="23"/>
                    <a:pt x="40" y="23"/>
                    <a:pt x="40" y="24"/>
                  </a:cubicBezTo>
                  <a:cubicBezTo>
                    <a:pt x="37" y="24"/>
                    <a:pt x="37" y="22"/>
                    <a:pt x="34" y="23"/>
                  </a:cubicBezTo>
                  <a:cubicBezTo>
                    <a:pt x="34" y="25"/>
                    <a:pt x="36" y="25"/>
                    <a:pt x="35" y="28"/>
                  </a:cubicBezTo>
                  <a:cubicBezTo>
                    <a:pt x="34" y="27"/>
                    <a:pt x="32" y="28"/>
                    <a:pt x="32" y="27"/>
                  </a:cubicBezTo>
                  <a:cubicBezTo>
                    <a:pt x="31" y="24"/>
                    <a:pt x="33" y="24"/>
                    <a:pt x="33" y="22"/>
                  </a:cubicBezTo>
                  <a:cubicBezTo>
                    <a:pt x="32" y="22"/>
                    <a:pt x="31" y="22"/>
                    <a:pt x="31" y="21"/>
                  </a:cubicBezTo>
                  <a:cubicBezTo>
                    <a:pt x="31" y="20"/>
                    <a:pt x="31" y="20"/>
                    <a:pt x="30" y="19"/>
                  </a:cubicBezTo>
                  <a:cubicBezTo>
                    <a:pt x="30" y="18"/>
                    <a:pt x="29" y="18"/>
                    <a:pt x="29" y="17"/>
                  </a:cubicBezTo>
                  <a:cubicBezTo>
                    <a:pt x="29" y="17"/>
                    <a:pt x="28" y="17"/>
                    <a:pt x="28" y="17"/>
                  </a:cubicBezTo>
                  <a:cubicBezTo>
                    <a:pt x="28" y="17"/>
                    <a:pt x="29" y="16"/>
                    <a:pt x="28" y="16"/>
                  </a:cubicBezTo>
                  <a:cubicBezTo>
                    <a:pt x="28" y="15"/>
                    <a:pt x="26" y="15"/>
                    <a:pt x="26" y="15"/>
                  </a:cubicBezTo>
                  <a:cubicBezTo>
                    <a:pt x="26" y="17"/>
                    <a:pt x="24" y="18"/>
                    <a:pt x="25" y="21"/>
                  </a:cubicBezTo>
                  <a:cubicBezTo>
                    <a:pt x="25" y="21"/>
                    <a:pt x="26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1"/>
                    <a:pt x="24" y="20"/>
                    <a:pt x="23" y="19"/>
                  </a:cubicBezTo>
                  <a:cubicBezTo>
                    <a:pt x="23" y="19"/>
                    <a:pt x="22" y="19"/>
                    <a:pt x="22" y="20"/>
                  </a:cubicBezTo>
                  <a:cubicBezTo>
                    <a:pt x="23" y="20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4"/>
                    <a:pt x="23" y="24"/>
                    <a:pt x="23" y="25"/>
                  </a:cubicBezTo>
                  <a:cubicBezTo>
                    <a:pt x="24" y="25"/>
                    <a:pt x="25" y="26"/>
                    <a:pt x="25" y="27"/>
                  </a:cubicBezTo>
                  <a:cubicBezTo>
                    <a:pt x="24" y="27"/>
                    <a:pt x="24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2" y="26"/>
                    <a:pt x="22" y="26"/>
                  </a:cubicBezTo>
                  <a:cubicBezTo>
                    <a:pt x="22" y="25"/>
                    <a:pt x="22" y="24"/>
                    <a:pt x="22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20" y="20"/>
                    <a:pt x="20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8"/>
                    <a:pt x="17" y="19"/>
                    <a:pt x="17" y="20"/>
                  </a:cubicBezTo>
                  <a:cubicBezTo>
                    <a:pt x="15" y="20"/>
                    <a:pt x="15" y="21"/>
                    <a:pt x="13" y="21"/>
                  </a:cubicBezTo>
                  <a:cubicBezTo>
                    <a:pt x="13" y="22"/>
                    <a:pt x="14" y="22"/>
                    <a:pt x="15" y="23"/>
                  </a:cubicBezTo>
                  <a:cubicBezTo>
                    <a:pt x="16" y="23"/>
                    <a:pt x="17" y="24"/>
                    <a:pt x="18" y="24"/>
                  </a:cubicBezTo>
                  <a:cubicBezTo>
                    <a:pt x="18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7"/>
                  </a:cubicBezTo>
                  <a:cubicBezTo>
                    <a:pt x="19" y="29"/>
                    <a:pt x="21" y="30"/>
                    <a:pt x="21" y="32"/>
                  </a:cubicBezTo>
                  <a:cubicBezTo>
                    <a:pt x="23" y="32"/>
                    <a:pt x="26" y="31"/>
                    <a:pt x="27" y="32"/>
                  </a:cubicBezTo>
                  <a:cubicBezTo>
                    <a:pt x="27" y="33"/>
                    <a:pt x="28" y="33"/>
                    <a:pt x="28" y="33"/>
                  </a:cubicBezTo>
                  <a:cubicBezTo>
                    <a:pt x="28" y="33"/>
                    <a:pt x="29" y="33"/>
                    <a:pt x="30" y="33"/>
                  </a:cubicBezTo>
                  <a:cubicBezTo>
                    <a:pt x="30" y="33"/>
                    <a:pt x="30" y="34"/>
                    <a:pt x="30" y="34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2" y="33"/>
                    <a:pt x="32" y="35"/>
                    <a:pt x="33" y="35"/>
                  </a:cubicBezTo>
                  <a:cubicBezTo>
                    <a:pt x="34" y="34"/>
                    <a:pt x="34" y="33"/>
                    <a:pt x="35" y="33"/>
                  </a:cubicBezTo>
                  <a:cubicBezTo>
                    <a:pt x="37" y="33"/>
                    <a:pt x="37" y="35"/>
                    <a:pt x="39" y="35"/>
                  </a:cubicBezTo>
                  <a:cubicBezTo>
                    <a:pt x="39" y="35"/>
                    <a:pt x="40" y="36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9"/>
                    <a:pt x="41" y="40"/>
                    <a:pt x="42" y="41"/>
                  </a:cubicBezTo>
                  <a:cubicBezTo>
                    <a:pt x="42" y="40"/>
                    <a:pt x="42" y="40"/>
                    <a:pt x="42" y="39"/>
                  </a:cubicBezTo>
                  <a:cubicBezTo>
                    <a:pt x="42" y="39"/>
                    <a:pt x="42" y="37"/>
                    <a:pt x="42" y="37"/>
                  </a:cubicBezTo>
                  <a:cubicBezTo>
                    <a:pt x="44" y="37"/>
                    <a:pt x="43" y="35"/>
                    <a:pt x="44" y="35"/>
                  </a:cubicBezTo>
                  <a:cubicBezTo>
                    <a:pt x="45" y="37"/>
                    <a:pt x="43" y="37"/>
                    <a:pt x="44" y="39"/>
                  </a:cubicBezTo>
                  <a:cubicBezTo>
                    <a:pt x="44" y="39"/>
                    <a:pt x="45" y="39"/>
                    <a:pt x="46" y="39"/>
                  </a:cubicBezTo>
                  <a:cubicBezTo>
                    <a:pt x="47" y="40"/>
                    <a:pt x="47" y="41"/>
                    <a:pt x="47" y="42"/>
                  </a:cubicBezTo>
                  <a:cubicBezTo>
                    <a:pt x="49" y="41"/>
                    <a:pt x="50" y="40"/>
                    <a:pt x="50" y="43"/>
                  </a:cubicBezTo>
                  <a:cubicBezTo>
                    <a:pt x="49" y="43"/>
                    <a:pt x="48" y="43"/>
                    <a:pt x="47" y="43"/>
                  </a:cubicBezTo>
                  <a:cubicBezTo>
                    <a:pt x="47" y="44"/>
                    <a:pt x="48" y="45"/>
                    <a:pt x="49" y="46"/>
                  </a:cubicBezTo>
                  <a:cubicBezTo>
                    <a:pt x="50" y="45"/>
                    <a:pt x="50" y="47"/>
                    <a:pt x="52" y="46"/>
                  </a:cubicBezTo>
                  <a:cubicBezTo>
                    <a:pt x="53" y="47"/>
                    <a:pt x="52" y="49"/>
                    <a:pt x="54" y="48"/>
                  </a:cubicBezTo>
                  <a:cubicBezTo>
                    <a:pt x="54" y="49"/>
                    <a:pt x="55" y="50"/>
                    <a:pt x="56" y="51"/>
                  </a:cubicBezTo>
                  <a:cubicBezTo>
                    <a:pt x="55" y="51"/>
                    <a:pt x="55" y="51"/>
                    <a:pt x="54" y="51"/>
                  </a:cubicBezTo>
                  <a:cubicBezTo>
                    <a:pt x="54" y="51"/>
                    <a:pt x="54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1"/>
                    <a:pt x="52" y="51"/>
                    <a:pt x="51" y="51"/>
                  </a:cubicBezTo>
                  <a:cubicBezTo>
                    <a:pt x="50" y="51"/>
                    <a:pt x="49" y="51"/>
                    <a:pt x="48" y="51"/>
                  </a:cubicBezTo>
                  <a:cubicBezTo>
                    <a:pt x="47" y="51"/>
                    <a:pt x="47" y="52"/>
                    <a:pt x="46" y="52"/>
                  </a:cubicBezTo>
                  <a:cubicBezTo>
                    <a:pt x="46" y="51"/>
                    <a:pt x="45" y="51"/>
                    <a:pt x="43" y="51"/>
                  </a:cubicBezTo>
                  <a:cubicBezTo>
                    <a:pt x="42" y="51"/>
                    <a:pt x="42" y="52"/>
                    <a:pt x="42" y="52"/>
                  </a:cubicBezTo>
                  <a:cubicBezTo>
                    <a:pt x="41" y="52"/>
                    <a:pt x="40" y="51"/>
                    <a:pt x="40" y="53"/>
                  </a:cubicBezTo>
                  <a:cubicBezTo>
                    <a:pt x="38" y="53"/>
                    <a:pt x="36" y="53"/>
                    <a:pt x="36" y="54"/>
                  </a:cubicBezTo>
                  <a:cubicBezTo>
                    <a:pt x="38" y="56"/>
                    <a:pt x="41" y="56"/>
                    <a:pt x="41" y="60"/>
                  </a:cubicBezTo>
                  <a:cubicBezTo>
                    <a:pt x="43" y="61"/>
                    <a:pt x="44" y="61"/>
                    <a:pt x="46" y="61"/>
                  </a:cubicBezTo>
                  <a:cubicBezTo>
                    <a:pt x="48" y="61"/>
                    <a:pt x="49" y="59"/>
                    <a:pt x="50" y="61"/>
                  </a:cubicBezTo>
                  <a:cubicBezTo>
                    <a:pt x="50" y="63"/>
                    <a:pt x="49" y="63"/>
                    <a:pt x="48" y="63"/>
                  </a:cubicBezTo>
                  <a:cubicBezTo>
                    <a:pt x="48" y="64"/>
                    <a:pt x="47" y="65"/>
                    <a:pt x="46" y="65"/>
                  </a:cubicBezTo>
                  <a:cubicBezTo>
                    <a:pt x="46" y="66"/>
                    <a:pt x="46" y="66"/>
                    <a:pt x="45" y="67"/>
                  </a:cubicBezTo>
                  <a:cubicBezTo>
                    <a:pt x="43" y="67"/>
                    <a:pt x="43" y="66"/>
                    <a:pt x="42" y="65"/>
                  </a:cubicBezTo>
                  <a:cubicBezTo>
                    <a:pt x="40" y="65"/>
                    <a:pt x="41" y="63"/>
                    <a:pt x="39" y="64"/>
                  </a:cubicBezTo>
                  <a:cubicBezTo>
                    <a:pt x="38" y="62"/>
                    <a:pt x="36" y="62"/>
                    <a:pt x="36" y="60"/>
                  </a:cubicBezTo>
                  <a:cubicBezTo>
                    <a:pt x="35" y="60"/>
                    <a:pt x="33" y="60"/>
                    <a:pt x="33" y="59"/>
                  </a:cubicBezTo>
                  <a:cubicBezTo>
                    <a:pt x="33" y="59"/>
                    <a:pt x="32" y="59"/>
                    <a:pt x="32" y="59"/>
                  </a:cubicBezTo>
                  <a:cubicBezTo>
                    <a:pt x="32" y="59"/>
                    <a:pt x="31" y="60"/>
                    <a:pt x="31" y="60"/>
                  </a:cubicBezTo>
                  <a:cubicBezTo>
                    <a:pt x="31" y="60"/>
                    <a:pt x="30" y="59"/>
                    <a:pt x="30" y="59"/>
                  </a:cubicBezTo>
                  <a:cubicBezTo>
                    <a:pt x="30" y="58"/>
                    <a:pt x="31" y="57"/>
                    <a:pt x="30" y="55"/>
                  </a:cubicBezTo>
                  <a:cubicBezTo>
                    <a:pt x="28" y="55"/>
                    <a:pt x="28" y="57"/>
                    <a:pt x="26" y="57"/>
                  </a:cubicBezTo>
                  <a:cubicBezTo>
                    <a:pt x="26" y="57"/>
                    <a:pt x="25" y="56"/>
                    <a:pt x="25" y="55"/>
                  </a:cubicBezTo>
                  <a:cubicBezTo>
                    <a:pt x="24" y="55"/>
                    <a:pt x="23" y="56"/>
                    <a:pt x="22" y="56"/>
                  </a:cubicBezTo>
                  <a:cubicBezTo>
                    <a:pt x="22" y="56"/>
                    <a:pt x="23" y="55"/>
                    <a:pt x="23" y="54"/>
                  </a:cubicBezTo>
                  <a:cubicBezTo>
                    <a:pt x="22" y="54"/>
                    <a:pt x="21" y="53"/>
                    <a:pt x="20" y="53"/>
                  </a:cubicBezTo>
                  <a:cubicBezTo>
                    <a:pt x="18" y="53"/>
                    <a:pt x="20" y="57"/>
                    <a:pt x="19" y="56"/>
                  </a:cubicBezTo>
                  <a:cubicBezTo>
                    <a:pt x="18" y="54"/>
                    <a:pt x="17" y="53"/>
                    <a:pt x="15" y="53"/>
                  </a:cubicBezTo>
                  <a:cubicBezTo>
                    <a:pt x="13" y="53"/>
                    <a:pt x="12" y="53"/>
                    <a:pt x="10" y="53"/>
                  </a:cubicBezTo>
                  <a:cubicBezTo>
                    <a:pt x="10" y="52"/>
                    <a:pt x="10" y="52"/>
                    <a:pt x="10" y="51"/>
                  </a:cubicBezTo>
                  <a:cubicBezTo>
                    <a:pt x="8" y="51"/>
                    <a:pt x="6" y="49"/>
                    <a:pt x="4" y="50"/>
                  </a:cubicBezTo>
                  <a:cubicBezTo>
                    <a:pt x="4" y="50"/>
                    <a:pt x="4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4" y="51"/>
                    <a:pt x="4" y="52"/>
                    <a:pt x="3" y="51"/>
                  </a:cubicBezTo>
                  <a:cubicBezTo>
                    <a:pt x="1" y="52"/>
                    <a:pt x="4" y="53"/>
                    <a:pt x="3" y="54"/>
                  </a:cubicBezTo>
                  <a:cubicBezTo>
                    <a:pt x="3" y="55"/>
                    <a:pt x="3" y="56"/>
                    <a:pt x="3" y="57"/>
                  </a:cubicBezTo>
                  <a:cubicBezTo>
                    <a:pt x="4" y="57"/>
                    <a:pt x="4" y="57"/>
                    <a:pt x="5" y="58"/>
                  </a:cubicBezTo>
                  <a:cubicBezTo>
                    <a:pt x="6" y="58"/>
                    <a:pt x="7" y="58"/>
                    <a:pt x="8" y="58"/>
                  </a:cubicBezTo>
                  <a:cubicBezTo>
                    <a:pt x="8" y="58"/>
                    <a:pt x="9" y="58"/>
                    <a:pt x="9" y="58"/>
                  </a:cubicBezTo>
                  <a:cubicBezTo>
                    <a:pt x="10" y="57"/>
                    <a:pt x="11" y="57"/>
                    <a:pt x="11" y="59"/>
                  </a:cubicBezTo>
                  <a:cubicBezTo>
                    <a:pt x="11" y="59"/>
                    <a:pt x="12" y="59"/>
                    <a:pt x="12" y="60"/>
                  </a:cubicBezTo>
                  <a:cubicBezTo>
                    <a:pt x="12" y="59"/>
                    <a:pt x="12" y="58"/>
                    <a:pt x="13" y="58"/>
                  </a:cubicBezTo>
                  <a:cubicBezTo>
                    <a:pt x="13" y="60"/>
                    <a:pt x="15" y="59"/>
                    <a:pt x="15" y="60"/>
                  </a:cubicBezTo>
                  <a:cubicBezTo>
                    <a:pt x="16" y="61"/>
                    <a:pt x="17" y="61"/>
                    <a:pt x="18" y="62"/>
                  </a:cubicBezTo>
                  <a:cubicBezTo>
                    <a:pt x="18" y="63"/>
                    <a:pt x="20" y="64"/>
                    <a:pt x="21" y="65"/>
                  </a:cubicBezTo>
                  <a:cubicBezTo>
                    <a:pt x="22" y="65"/>
                    <a:pt x="21" y="65"/>
                    <a:pt x="22" y="65"/>
                  </a:cubicBezTo>
                  <a:cubicBezTo>
                    <a:pt x="22" y="65"/>
                    <a:pt x="23" y="65"/>
                    <a:pt x="23" y="65"/>
                  </a:cubicBezTo>
                  <a:cubicBezTo>
                    <a:pt x="22" y="67"/>
                    <a:pt x="24" y="67"/>
                    <a:pt x="24" y="68"/>
                  </a:cubicBezTo>
                  <a:cubicBezTo>
                    <a:pt x="26" y="69"/>
                    <a:pt x="26" y="69"/>
                    <a:pt x="28" y="68"/>
                  </a:cubicBezTo>
                  <a:cubicBezTo>
                    <a:pt x="29" y="69"/>
                    <a:pt x="27" y="70"/>
                    <a:pt x="28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7" y="73"/>
                    <a:pt x="27" y="74"/>
                    <a:pt x="26" y="75"/>
                  </a:cubicBezTo>
                  <a:cubicBezTo>
                    <a:pt x="26" y="76"/>
                    <a:pt x="25" y="76"/>
                    <a:pt x="25" y="76"/>
                  </a:cubicBezTo>
                  <a:cubicBezTo>
                    <a:pt x="25" y="78"/>
                    <a:pt x="25" y="80"/>
                    <a:pt x="24" y="81"/>
                  </a:cubicBezTo>
                  <a:cubicBezTo>
                    <a:pt x="27" y="81"/>
                    <a:pt x="25" y="82"/>
                    <a:pt x="25" y="84"/>
                  </a:cubicBezTo>
                  <a:cubicBezTo>
                    <a:pt x="27" y="84"/>
                    <a:pt x="29" y="84"/>
                    <a:pt x="30" y="83"/>
                  </a:cubicBezTo>
                  <a:cubicBezTo>
                    <a:pt x="29" y="87"/>
                    <a:pt x="36" y="83"/>
                    <a:pt x="35" y="86"/>
                  </a:cubicBezTo>
                  <a:cubicBezTo>
                    <a:pt x="33" y="86"/>
                    <a:pt x="32" y="86"/>
                    <a:pt x="31" y="86"/>
                  </a:cubicBezTo>
                  <a:cubicBezTo>
                    <a:pt x="31" y="86"/>
                    <a:pt x="29" y="85"/>
                    <a:pt x="29" y="86"/>
                  </a:cubicBezTo>
                  <a:cubicBezTo>
                    <a:pt x="31" y="86"/>
                    <a:pt x="29" y="88"/>
                    <a:pt x="28" y="88"/>
                  </a:cubicBezTo>
                  <a:cubicBezTo>
                    <a:pt x="27" y="88"/>
                    <a:pt x="27" y="89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6" y="90"/>
                    <a:pt x="25" y="90"/>
                    <a:pt x="25" y="90"/>
                  </a:cubicBezTo>
                  <a:cubicBezTo>
                    <a:pt x="24" y="92"/>
                    <a:pt x="24" y="91"/>
                    <a:pt x="22" y="91"/>
                  </a:cubicBezTo>
                  <a:cubicBezTo>
                    <a:pt x="21" y="93"/>
                    <a:pt x="24" y="91"/>
                    <a:pt x="24" y="93"/>
                  </a:cubicBezTo>
                  <a:cubicBezTo>
                    <a:pt x="24" y="93"/>
                    <a:pt x="24" y="94"/>
                    <a:pt x="24" y="94"/>
                  </a:cubicBezTo>
                  <a:cubicBezTo>
                    <a:pt x="25" y="94"/>
                    <a:pt x="26" y="93"/>
                    <a:pt x="27" y="93"/>
                  </a:cubicBezTo>
                  <a:cubicBezTo>
                    <a:pt x="28" y="93"/>
                    <a:pt x="27" y="94"/>
                    <a:pt x="28" y="94"/>
                  </a:cubicBezTo>
                  <a:cubicBezTo>
                    <a:pt x="28" y="94"/>
                    <a:pt x="29" y="94"/>
                    <a:pt x="30" y="94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1" y="93"/>
                    <a:pt x="32" y="92"/>
                    <a:pt x="33" y="92"/>
                  </a:cubicBezTo>
                  <a:cubicBezTo>
                    <a:pt x="33" y="94"/>
                    <a:pt x="35" y="93"/>
                    <a:pt x="35" y="95"/>
                  </a:cubicBezTo>
                  <a:cubicBezTo>
                    <a:pt x="34" y="95"/>
                    <a:pt x="33" y="95"/>
                    <a:pt x="33" y="94"/>
                  </a:cubicBezTo>
                  <a:cubicBezTo>
                    <a:pt x="30" y="94"/>
                    <a:pt x="27" y="94"/>
                    <a:pt x="24" y="96"/>
                  </a:cubicBezTo>
                  <a:cubicBezTo>
                    <a:pt x="24" y="98"/>
                    <a:pt x="25" y="98"/>
                    <a:pt x="25" y="99"/>
                  </a:cubicBezTo>
                  <a:cubicBezTo>
                    <a:pt x="23" y="99"/>
                    <a:pt x="24" y="99"/>
                    <a:pt x="21" y="99"/>
                  </a:cubicBezTo>
                  <a:cubicBezTo>
                    <a:pt x="21" y="101"/>
                    <a:pt x="21" y="102"/>
                    <a:pt x="20" y="102"/>
                  </a:cubicBezTo>
                  <a:cubicBezTo>
                    <a:pt x="17" y="102"/>
                    <a:pt x="15" y="102"/>
                    <a:pt x="13" y="101"/>
                  </a:cubicBezTo>
                  <a:cubicBezTo>
                    <a:pt x="13" y="101"/>
                    <a:pt x="12" y="101"/>
                    <a:pt x="12" y="100"/>
                  </a:cubicBezTo>
                  <a:cubicBezTo>
                    <a:pt x="10" y="101"/>
                    <a:pt x="10" y="101"/>
                    <a:pt x="8" y="100"/>
                  </a:cubicBezTo>
                  <a:cubicBezTo>
                    <a:pt x="8" y="99"/>
                    <a:pt x="8" y="98"/>
                    <a:pt x="7" y="97"/>
                  </a:cubicBezTo>
                  <a:cubicBezTo>
                    <a:pt x="7" y="96"/>
                    <a:pt x="8" y="95"/>
                    <a:pt x="7" y="94"/>
                  </a:cubicBezTo>
                  <a:cubicBezTo>
                    <a:pt x="6" y="96"/>
                    <a:pt x="4" y="98"/>
                    <a:pt x="3" y="99"/>
                  </a:cubicBezTo>
                  <a:cubicBezTo>
                    <a:pt x="3" y="101"/>
                    <a:pt x="2" y="102"/>
                    <a:pt x="0" y="103"/>
                  </a:cubicBezTo>
                  <a:cubicBezTo>
                    <a:pt x="0" y="104"/>
                    <a:pt x="0" y="105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3" y="106"/>
                    <a:pt x="3" y="107"/>
                  </a:cubicBezTo>
                  <a:cubicBezTo>
                    <a:pt x="4" y="107"/>
                    <a:pt x="5" y="107"/>
                    <a:pt x="6" y="107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7" y="107"/>
                    <a:pt x="8" y="108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11"/>
                    <a:pt x="11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4" y="111"/>
                    <a:pt x="14" y="111"/>
                  </a:cubicBezTo>
                  <a:cubicBezTo>
                    <a:pt x="15" y="112"/>
                    <a:pt x="16" y="112"/>
                    <a:pt x="16" y="111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9" y="112"/>
                    <a:pt x="18" y="114"/>
                    <a:pt x="19" y="115"/>
                  </a:cubicBezTo>
                  <a:cubicBezTo>
                    <a:pt x="22" y="115"/>
                    <a:pt x="22" y="116"/>
                    <a:pt x="24" y="116"/>
                  </a:cubicBezTo>
                  <a:cubicBezTo>
                    <a:pt x="25" y="116"/>
                    <a:pt x="26" y="116"/>
                    <a:pt x="26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31" y="115"/>
                    <a:pt x="30" y="115"/>
                  </a:cubicBezTo>
                  <a:cubicBezTo>
                    <a:pt x="32" y="115"/>
                    <a:pt x="32" y="116"/>
                    <a:pt x="33" y="116"/>
                  </a:cubicBezTo>
                  <a:cubicBezTo>
                    <a:pt x="33" y="117"/>
                    <a:pt x="35" y="117"/>
                    <a:pt x="35" y="117"/>
                  </a:cubicBezTo>
                  <a:cubicBezTo>
                    <a:pt x="34" y="117"/>
                    <a:pt x="33" y="118"/>
                    <a:pt x="33" y="118"/>
                  </a:cubicBezTo>
                  <a:cubicBezTo>
                    <a:pt x="32" y="118"/>
                    <a:pt x="32" y="117"/>
                    <a:pt x="31" y="117"/>
                  </a:cubicBezTo>
                  <a:cubicBezTo>
                    <a:pt x="30" y="117"/>
                    <a:pt x="29" y="117"/>
                    <a:pt x="29" y="118"/>
                  </a:cubicBezTo>
                  <a:cubicBezTo>
                    <a:pt x="31" y="118"/>
                    <a:pt x="30" y="121"/>
                    <a:pt x="31" y="121"/>
                  </a:cubicBezTo>
                  <a:cubicBezTo>
                    <a:pt x="31" y="122"/>
                    <a:pt x="33" y="123"/>
                    <a:pt x="33" y="124"/>
                  </a:cubicBezTo>
                  <a:cubicBezTo>
                    <a:pt x="34" y="125"/>
                    <a:pt x="35" y="123"/>
                    <a:pt x="35" y="122"/>
                  </a:cubicBezTo>
                  <a:cubicBezTo>
                    <a:pt x="36" y="122"/>
                    <a:pt x="38" y="121"/>
                    <a:pt x="38" y="122"/>
                  </a:cubicBezTo>
                  <a:cubicBezTo>
                    <a:pt x="38" y="124"/>
                    <a:pt x="37" y="124"/>
                    <a:pt x="37" y="126"/>
                  </a:cubicBezTo>
                  <a:cubicBezTo>
                    <a:pt x="36" y="127"/>
                    <a:pt x="34" y="126"/>
                    <a:pt x="35" y="12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28"/>
                    <a:pt x="35" y="129"/>
                    <a:pt x="35" y="129"/>
                  </a:cubicBezTo>
                  <a:cubicBezTo>
                    <a:pt x="35" y="129"/>
                    <a:pt x="36" y="129"/>
                    <a:pt x="36" y="129"/>
                  </a:cubicBezTo>
                  <a:cubicBezTo>
                    <a:pt x="36" y="131"/>
                    <a:pt x="37" y="132"/>
                    <a:pt x="37" y="133"/>
                  </a:cubicBezTo>
                  <a:cubicBezTo>
                    <a:pt x="37" y="133"/>
                    <a:pt x="37" y="133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5"/>
                    <a:pt x="37" y="136"/>
                    <a:pt x="37" y="137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8" y="137"/>
                    <a:pt x="38" y="138"/>
                    <a:pt x="39" y="138"/>
                  </a:cubicBezTo>
                  <a:cubicBezTo>
                    <a:pt x="39" y="138"/>
                    <a:pt x="39" y="138"/>
                    <a:pt x="39" y="139"/>
                  </a:cubicBezTo>
                  <a:cubicBezTo>
                    <a:pt x="39" y="139"/>
                    <a:pt x="40" y="141"/>
                    <a:pt x="41" y="141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2" y="142"/>
                    <a:pt x="43" y="142"/>
                    <a:pt x="44" y="142"/>
                  </a:cubicBezTo>
                  <a:cubicBezTo>
                    <a:pt x="44" y="142"/>
                    <a:pt x="44" y="143"/>
                    <a:pt x="44" y="143"/>
                  </a:cubicBezTo>
                  <a:cubicBezTo>
                    <a:pt x="44" y="143"/>
                    <a:pt x="44" y="144"/>
                    <a:pt x="45" y="144"/>
                  </a:cubicBezTo>
                  <a:cubicBezTo>
                    <a:pt x="46" y="144"/>
                    <a:pt x="46" y="145"/>
                    <a:pt x="47" y="146"/>
                  </a:cubicBezTo>
                  <a:cubicBezTo>
                    <a:pt x="47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7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49" y="147"/>
                    <a:pt x="49" y="148"/>
                    <a:pt x="50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50" y="150"/>
                    <a:pt x="53" y="150"/>
                    <a:pt x="52" y="151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3" y="153"/>
                    <a:pt x="54" y="154"/>
                    <a:pt x="54" y="155"/>
                  </a:cubicBezTo>
                  <a:cubicBezTo>
                    <a:pt x="54" y="155"/>
                    <a:pt x="55" y="155"/>
                    <a:pt x="55" y="155"/>
                  </a:cubicBezTo>
                  <a:cubicBezTo>
                    <a:pt x="55" y="156"/>
                    <a:pt x="56" y="157"/>
                    <a:pt x="57" y="157"/>
                  </a:cubicBezTo>
                  <a:cubicBezTo>
                    <a:pt x="58" y="157"/>
                    <a:pt x="58" y="157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9"/>
                    <a:pt x="60" y="159"/>
                    <a:pt x="61" y="159"/>
                  </a:cubicBezTo>
                  <a:cubicBezTo>
                    <a:pt x="61" y="159"/>
                    <a:pt x="61" y="159"/>
                    <a:pt x="61" y="160"/>
                  </a:cubicBezTo>
                  <a:cubicBezTo>
                    <a:pt x="62" y="160"/>
                    <a:pt x="62" y="160"/>
                    <a:pt x="63" y="161"/>
                  </a:cubicBezTo>
                  <a:cubicBezTo>
                    <a:pt x="63" y="161"/>
                    <a:pt x="63" y="161"/>
                    <a:pt x="63" y="161"/>
                  </a:cubicBezTo>
                  <a:cubicBezTo>
                    <a:pt x="65" y="160"/>
                    <a:pt x="66" y="162"/>
                    <a:pt x="68" y="162"/>
                  </a:cubicBezTo>
                  <a:cubicBezTo>
                    <a:pt x="79" y="162"/>
                    <a:pt x="79" y="162"/>
                    <a:pt x="79" y="162"/>
                  </a:cubicBezTo>
                  <a:cubicBezTo>
                    <a:pt x="80" y="163"/>
                    <a:pt x="80" y="162"/>
                    <a:pt x="82" y="161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4" y="159"/>
                    <a:pt x="86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91" y="157"/>
                    <a:pt x="93" y="157"/>
                    <a:pt x="95" y="157"/>
                  </a:cubicBezTo>
                  <a:cubicBezTo>
                    <a:pt x="95" y="157"/>
                    <a:pt x="96" y="157"/>
                    <a:pt x="96" y="158"/>
                  </a:cubicBezTo>
                  <a:cubicBezTo>
                    <a:pt x="96" y="158"/>
                    <a:pt x="98" y="159"/>
                    <a:pt x="98" y="158"/>
                  </a:cubicBezTo>
                  <a:cubicBezTo>
                    <a:pt x="99" y="158"/>
                    <a:pt x="99" y="158"/>
                    <a:pt x="99" y="159"/>
                  </a:cubicBezTo>
                  <a:cubicBezTo>
                    <a:pt x="100" y="159"/>
                    <a:pt x="100" y="158"/>
                    <a:pt x="100" y="159"/>
                  </a:cubicBezTo>
                  <a:cubicBezTo>
                    <a:pt x="100" y="159"/>
                    <a:pt x="100" y="159"/>
                    <a:pt x="100" y="159"/>
                  </a:cubicBezTo>
                  <a:cubicBezTo>
                    <a:pt x="101" y="160"/>
                    <a:pt x="101" y="160"/>
                    <a:pt x="102" y="160"/>
                  </a:cubicBezTo>
                  <a:cubicBezTo>
                    <a:pt x="103" y="160"/>
                    <a:pt x="105" y="160"/>
                    <a:pt x="105" y="159"/>
                  </a:cubicBezTo>
                  <a:cubicBezTo>
                    <a:pt x="106" y="159"/>
                    <a:pt x="106" y="159"/>
                    <a:pt x="107" y="159"/>
                  </a:cubicBezTo>
                  <a:cubicBezTo>
                    <a:pt x="107" y="162"/>
                    <a:pt x="109" y="158"/>
                    <a:pt x="111" y="159"/>
                  </a:cubicBezTo>
                  <a:cubicBezTo>
                    <a:pt x="112" y="159"/>
                    <a:pt x="112" y="160"/>
                    <a:pt x="113" y="160"/>
                  </a:cubicBezTo>
                  <a:cubicBezTo>
                    <a:pt x="114" y="159"/>
                    <a:pt x="115" y="159"/>
                    <a:pt x="115" y="159"/>
                  </a:cubicBezTo>
                  <a:cubicBezTo>
                    <a:pt x="116" y="159"/>
                    <a:pt x="116" y="158"/>
                    <a:pt x="117" y="158"/>
                  </a:cubicBezTo>
                  <a:cubicBezTo>
                    <a:pt x="119" y="158"/>
                    <a:pt x="118" y="156"/>
                    <a:pt x="120" y="156"/>
                  </a:cubicBezTo>
                  <a:cubicBezTo>
                    <a:pt x="124" y="157"/>
                    <a:pt x="126" y="155"/>
                    <a:pt x="129" y="154"/>
                  </a:cubicBezTo>
                  <a:cubicBezTo>
                    <a:pt x="130" y="154"/>
                    <a:pt x="131" y="154"/>
                    <a:pt x="133" y="154"/>
                  </a:cubicBezTo>
                  <a:cubicBezTo>
                    <a:pt x="134" y="154"/>
                    <a:pt x="134" y="152"/>
                    <a:pt x="136" y="153"/>
                  </a:cubicBezTo>
                  <a:cubicBezTo>
                    <a:pt x="138" y="152"/>
                    <a:pt x="137" y="154"/>
                    <a:pt x="139" y="154"/>
                  </a:cubicBezTo>
                  <a:cubicBezTo>
                    <a:pt x="139" y="153"/>
                    <a:pt x="140" y="153"/>
                    <a:pt x="141" y="153"/>
                  </a:cubicBezTo>
                  <a:cubicBezTo>
                    <a:pt x="143" y="153"/>
                    <a:pt x="143" y="151"/>
                    <a:pt x="144" y="151"/>
                  </a:cubicBezTo>
                  <a:cubicBezTo>
                    <a:pt x="145" y="152"/>
                    <a:pt x="145" y="154"/>
                    <a:pt x="146" y="155"/>
                  </a:cubicBezTo>
                  <a:cubicBezTo>
                    <a:pt x="147" y="155"/>
                    <a:pt x="148" y="155"/>
                    <a:pt x="150" y="155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7"/>
                    <a:pt x="150" y="157"/>
                    <a:pt x="150" y="157"/>
                  </a:cubicBezTo>
                  <a:cubicBezTo>
                    <a:pt x="150" y="156"/>
                    <a:pt x="151" y="155"/>
                    <a:pt x="152" y="154"/>
                  </a:cubicBezTo>
                  <a:cubicBezTo>
                    <a:pt x="153" y="153"/>
                    <a:pt x="156" y="154"/>
                    <a:pt x="157" y="153"/>
                  </a:cubicBezTo>
                  <a:cubicBezTo>
                    <a:pt x="159" y="152"/>
                    <a:pt x="159" y="154"/>
                    <a:pt x="161" y="154"/>
                  </a:cubicBezTo>
                  <a:cubicBezTo>
                    <a:pt x="161" y="153"/>
                    <a:pt x="162" y="153"/>
                    <a:pt x="162" y="152"/>
                  </a:cubicBezTo>
                  <a:cubicBezTo>
                    <a:pt x="162" y="151"/>
                    <a:pt x="162" y="150"/>
                    <a:pt x="163" y="150"/>
                  </a:cubicBezTo>
                  <a:cubicBezTo>
                    <a:pt x="163" y="150"/>
                    <a:pt x="163" y="150"/>
                    <a:pt x="164" y="150"/>
                  </a:cubicBezTo>
                  <a:cubicBezTo>
                    <a:pt x="162" y="150"/>
                    <a:pt x="161" y="149"/>
                    <a:pt x="161" y="147"/>
                  </a:cubicBezTo>
                  <a:cubicBezTo>
                    <a:pt x="163" y="147"/>
                    <a:pt x="163" y="146"/>
                    <a:pt x="166" y="147"/>
                  </a:cubicBezTo>
                  <a:cubicBezTo>
                    <a:pt x="165" y="145"/>
                    <a:pt x="167" y="145"/>
                    <a:pt x="168" y="145"/>
                  </a:cubicBezTo>
                  <a:cubicBezTo>
                    <a:pt x="168" y="144"/>
                    <a:pt x="167" y="141"/>
                    <a:pt x="168" y="140"/>
                  </a:cubicBezTo>
                  <a:cubicBezTo>
                    <a:pt x="170" y="140"/>
                    <a:pt x="170" y="141"/>
                    <a:pt x="170" y="142"/>
                  </a:cubicBezTo>
                  <a:cubicBezTo>
                    <a:pt x="169" y="142"/>
                    <a:pt x="171" y="143"/>
                    <a:pt x="170" y="144"/>
                  </a:cubicBezTo>
                  <a:cubicBezTo>
                    <a:pt x="172" y="144"/>
                    <a:pt x="172" y="144"/>
                    <a:pt x="172" y="145"/>
                  </a:cubicBezTo>
                  <a:cubicBezTo>
                    <a:pt x="172" y="145"/>
                    <a:pt x="173" y="146"/>
                    <a:pt x="173" y="145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3" y="145"/>
                    <a:pt x="174" y="145"/>
                    <a:pt x="174" y="145"/>
                  </a:cubicBezTo>
                  <a:cubicBezTo>
                    <a:pt x="174" y="145"/>
                    <a:pt x="174" y="144"/>
                    <a:pt x="174" y="144"/>
                  </a:cubicBezTo>
                  <a:cubicBezTo>
                    <a:pt x="175" y="144"/>
                    <a:pt x="175" y="145"/>
                    <a:pt x="176" y="145"/>
                  </a:cubicBezTo>
                  <a:cubicBezTo>
                    <a:pt x="176" y="144"/>
                    <a:pt x="176" y="143"/>
                    <a:pt x="177" y="143"/>
                  </a:cubicBezTo>
                  <a:cubicBezTo>
                    <a:pt x="178" y="143"/>
                    <a:pt x="179" y="142"/>
                    <a:pt x="180" y="142"/>
                  </a:cubicBezTo>
                  <a:cubicBezTo>
                    <a:pt x="181" y="142"/>
                    <a:pt x="181" y="141"/>
                    <a:pt x="182" y="140"/>
                  </a:cubicBezTo>
                  <a:cubicBezTo>
                    <a:pt x="181" y="140"/>
                    <a:pt x="181" y="139"/>
                    <a:pt x="180" y="139"/>
                  </a:cubicBezTo>
                  <a:cubicBezTo>
                    <a:pt x="179" y="139"/>
                    <a:pt x="179" y="138"/>
                    <a:pt x="179" y="137"/>
                  </a:cubicBezTo>
                  <a:cubicBezTo>
                    <a:pt x="179" y="137"/>
                    <a:pt x="181" y="137"/>
                    <a:pt x="182" y="137"/>
                  </a:cubicBezTo>
                  <a:cubicBezTo>
                    <a:pt x="182" y="137"/>
                    <a:pt x="182" y="137"/>
                    <a:pt x="182" y="137"/>
                  </a:cubicBezTo>
                  <a:cubicBezTo>
                    <a:pt x="182" y="137"/>
                    <a:pt x="182" y="137"/>
                    <a:pt x="182" y="137"/>
                  </a:cubicBezTo>
                  <a:cubicBezTo>
                    <a:pt x="182" y="137"/>
                    <a:pt x="183" y="140"/>
                    <a:pt x="184" y="138"/>
                  </a:cubicBezTo>
                  <a:cubicBezTo>
                    <a:pt x="183" y="137"/>
                    <a:pt x="181" y="136"/>
                    <a:pt x="181" y="134"/>
                  </a:cubicBezTo>
                  <a:cubicBezTo>
                    <a:pt x="180" y="134"/>
                    <a:pt x="179" y="134"/>
                    <a:pt x="179" y="133"/>
                  </a:cubicBezTo>
                  <a:cubicBezTo>
                    <a:pt x="178" y="133"/>
                    <a:pt x="178" y="132"/>
                    <a:pt x="177" y="131"/>
                  </a:cubicBezTo>
                  <a:cubicBezTo>
                    <a:pt x="179" y="131"/>
                    <a:pt x="179" y="132"/>
                    <a:pt x="180" y="132"/>
                  </a:cubicBezTo>
                  <a:cubicBezTo>
                    <a:pt x="181" y="132"/>
                    <a:pt x="181" y="130"/>
                    <a:pt x="182" y="130"/>
                  </a:cubicBezTo>
                  <a:cubicBezTo>
                    <a:pt x="183" y="132"/>
                    <a:pt x="184" y="133"/>
                    <a:pt x="185" y="136"/>
                  </a:cubicBezTo>
                  <a:cubicBezTo>
                    <a:pt x="188" y="136"/>
                    <a:pt x="187" y="134"/>
                    <a:pt x="189" y="134"/>
                  </a:cubicBezTo>
                  <a:cubicBezTo>
                    <a:pt x="190" y="132"/>
                    <a:pt x="187" y="134"/>
                    <a:pt x="188" y="131"/>
                  </a:cubicBezTo>
                  <a:cubicBezTo>
                    <a:pt x="188" y="131"/>
                    <a:pt x="188" y="130"/>
                    <a:pt x="189" y="130"/>
                  </a:cubicBezTo>
                  <a:cubicBezTo>
                    <a:pt x="189" y="130"/>
                    <a:pt x="189" y="130"/>
                    <a:pt x="189" y="129"/>
                  </a:cubicBezTo>
                  <a:cubicBezTo>
                    <a:pt x="188" y="128"/>
                    <a:pt x="184" y="129"/>
                    <a:pt x="184" y="127"/>
                  </a:cubicBezTo>
                  <a:cubicBezTo>
                    <a:pt x="185" y="127"/>
                    <a:pt x="187" y="124"/>
                    <a:pt x="187" y="127"/>
                  </a:cubicBezTo>
                  <a:cubicBezTo>
                    <a:pt x="189" y="127"/>
                    <a:pt x="191" y="127"/>
                    <a:pt x="191" y="125"/>
                  </a:cubicBezTo>
                  <a:cubicBezTo>
                    <a:pt x="190" y="125"/>
                    <a:pt x="189" y="125"/>
                    <a:pt x="189" y="124"/>
                  </a:cubicBezTo>
                  <a:cubicBezTo>
                    <a:pt x="187" y="124"/>
                    <a:pt x="186" y="124"/>
                    <a:pt x="186" y="123"/>
                  </a:cubicBezTo>
                  <a:cubicBezTo>
                    <a:pt x="186" y="122"/>
                    <a:pt x="188" y="122"/>
                    <a:pt x="189" y="122"/>
                  </a:cubicBezTo>
                  <a:cubicBezTo>
                    <a:pt x="189" y="122"/>
                    <a:pt x="190" y="122"/>
                    <a:pt x="190" y="121"/>
                  </a:cubicBezTo>
                  <a:cubicBezTo>
                    <a:pt x="189" y="121"/>
                    <a:pt x="189" y="120"/>
                    <a:pt x="190" y="120"/>
                  </a:cubicBezTo>
                  <a:cubicBezTo>
                    <a:pt x="194" y="120"/>
                    <a:pt x="195" y="118"/>
                    <a:pt x="196" y="115"/>
                  </a:cubicBezTo>
                  <a:cubicBezTo>
                    <a:pt x="195" y="115"/>
                    <a:pt x="193" y="115"/>
                    <a:pt x="193" y="113"/>
                  </a:cubicBezTo>
                  <a:close/>
                  <a:moveTo>
                    <a:pt x="26" y="22"/>
                  </a:moveTo>
                  <a:cubicBezTo>
                    <a:pt x="26" y="22"/>
                    <a:pt x="26" y="23"/>
                    <a:pt x="27" y="23"/>
                  </a:cubicBezTo>
                  <a:cubicBezTo>
                    <a:pt x="27" y="25"/>
                    <a:pt x="25" y="23"/>
                    <a:pt x="26" y="22"/>
                  </a:cubicBezTo>
                  <a:close/>
                  <a:moveTo>
                    <a:pt x="26" y="107"/>
                  </a:moveTo>
                  <a:cubicBezTo>
                    <a:pt x="26" y="107"/>
                    <a:pt x="26" y="107"/>
                    <a:pt x="26" y="107"/>
                  </a:cubicBezTo>
                  <a:cubicBezTo>
                    <a:pt x="26" y="107"/>
                    <a:pt x="26" y="107"/>
                    <a:pt x="27" y="107"/>
                  </a:cubicBezTo>
                  <a:cubicBezTo>
                    <a:pt x="26" y="107"/>
                    <a:pt x="26" y="107"/>
                    <a:pt x="26" y="107"/>
                  </a:cubicBezTo>
                  <a:close/>
                  <a:moveTo>
                    <a:pt x="27" y="107"/>
                  </a:moveTo>
                  <a:cubicBezTo>
                    <a:pt x="27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7" y="107"/>
                  </a:cubicBezTo>
                  <a:close/>
                  <a:moveTo>
                    <a:pt x="102" y="62"/>
                  </a:moveTo>
                  <a:cubicBezTo>
                    <a:pt x="102" y="60"/>
                    <a:pt x="102" y="58"/>
                    <a:pt x="100" y="58"/>
                  </a:cubicBezTo>
                  <a:cubicBezTo>
                    <a:pt x="100" y="60"/>
                    <a:pt x="98" y="60"/>
                    <a:pt x="99" y="62"/>
                  </a:cubicBezTo>
                  <a:cubicBezTo>
                    <a:pt x="98" y="63"/>
                    <a:pt x="99" y="63"/>
                    <a:pt x="100" y="63"/>
                  </a:cubicBezTo>
                  <a:cubicBezTo>
                    <a:pt x="100" y="63"/>
                    <a:pt x="101" y="62"/>
                    <a:pt x="102" y="62"/>
                  </a:cubicBezTo>
                  <a:close/>
                  <a:moveTo>
                    <a:pt x="97" y="40"/>
                  </a:moveTo>
                  <a:cubicBezTo>
                    <a:pt x="97" y="40"/>
                    <a:pt x="97" y="39"/>
                    <a:pt x="97" y="40"/>
                  </a:cubicBezTo>
                  <a:cubicBezTo>
                    <a:pt x="97" y="41"/>
                    <a:pt x="97" y="41"/>
                    <a:pt x="97" y="40"/>
                  </a:cubicBezTo>
                  <a:close/>
                  <a:moveTo>
                    <a:pt x="35" y="53"/>
                  </a:moveTo>
                  <a:cubicBezTo>
                    <a:pt x="35" y="54"/>
                    <a:pt x="34" y="54"/>
                    <a:pt x="33" y="54"/>
                  </a:cubicBezTo>
                  <a:cubicBezTo>
                    <a:pt x="33" y="56"/>
                    <a:pt x="34" y="56"/>
                    <a:pt x="34" y="57"/>
                  </a:cubicBezTo>
                  <a:cubicBezTo>
                    <a:pt x="35" y="58"/>
                    <a:pt x="37" y="58"/>
                    <a:pt x="35" y="56"/>
                  </a:cubicBezTo>
                  <a:cubicBezTo>
                    <a:pt x="35" y="56"/>
                    <a:pt x="35" y="56"/>
                    <a:pt x="35" y="55"/>
                  </a:cubicBezTo>
                  <a:cubicBezTo>
                    <a:pt x="35" y="54"/>
                    <a:pt x="35" y="53"/>
                    <a:pt x="35" y="53"/>
                  </a:cubicBezTo>
                  <a:close/>
                  <a:moveTo>
                    <a:pt x="40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8" y="42"/>
                    <a:pt x="38" y="43"/>
                    <a:pt x="38" y="43"/>
                  </a:cubicBezTo>
                  <a:cubicBezTo>
                    <a:pt x="39" y="44"/>
                    <a:pt x="39" y="43"/>
                    <a:pt x="40" y="43"/>
                  </a:cubicBezTo>
                  <a:cubicBezTo>
                    <a:pt x="40" y="42"/>
                    <a:pt x="40" y="42"/>
                    <a:pt x="40" y="42"/>
                  </a:cubicBezTo>
                  <a:close/>
                  <a:moveTo>
                    <a:pt x="41" y="44"/>
                  </a:moveTo>
                  <a:cubicBezTo>
                    <a:pt x="41" y="44"/>
                    <a:pt x="42" y="45"/>
                    <a:pt x="42" y="45"/>
                  </a:cubicBezTo>
                  <a:cubicBezTo>
                    <a:pt x="42" y="45"/>
                    <a:pt x="43" y="44"/>
                    <a:pt x="43" y="44"/>
                  </a:cubicBezTo>
                  <a:cubicBezTo>
                    <a:pt x="43" y="44"/>
                    <a:pt x="42" y="44"/>
                    <a:pt x="42" y="43"/>
                  </a:cubicBezTo>
                  <a:cubicBezTo>
                    <a:pt x="42" y="43"/>
                    <a:pt x="41" y="43"/>
                    <a:pt x="40" y="43"/>
                  </a:cubicBezTo>
                  <a:cubicBezTo>
                    <a:pt x="40" y="44"/>
                    <a:pt x="40" y="44"/>
                    <a:pt x="41" y="44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62" name="Google Shape;528;p18">
              <a:extLst>
                <a:ext uri="{FF2B5EF4-FFF2-40B4-BE49-F238E27FC236}">
                  <a16:creationId xmlns:a16="http://schemas.microsoft.com/office/drawing/2014/main" id="{1A275024-BD91-8A43-887F-352F5C370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9600" y="5149850"/>
              <a:ext cx="920750" cy="619126"/>
            </a:xfrm>
            <a:custGeom>
              <a:avLst/>
              <a:gdLst>
                <a:gd name="T0" fmla="*/ 873644 w 198"/>
                <a:gd name="T1" fmla="*/ 51206 h 133"/>
                <a:gd name="T2" fmla="*/ 813232 w 198"/>
                <a:gd name="T3" fmla="*/ 27930 h 133"/>
                <a:gd name="T4" fmla="*/ 743526 w 198"/>
                <a:gd name="T5" fmla="*/ 27930 h 133"/>
                <a:gd name="T6" fmla="*/ 678468 w 198"/>
                <a:gd name="T7" fmla="*/ 13965 h 133"/>
                <a:gd name="T8" fmla="*/ 590174 w 198"/>
                <a:gd name="T9" fmla="*/ 18620 h 133"/>
                <a:gd name="T10" fmla="*/ 548351 w 198"/>
                <a:gd name="T11" fmla="*/ 79136 h 133"/>
                <a:gd name="T12" fmla="*/ 520469 w 198"/>
                <a:gd name="T13" fmla="*/ 107067 h 133"/>
                <a:gd name="T14" fmla="*/ 492586 w 198"/>
                <a:gd name="T15" fmla="*/ 102411 h 133"/>
                <a:gd name="T16" fmla="*/ 460057 w 198"/>
                <a:gd name="T17" fmla="*/ 102411 h 133"/>
                <a:gd name="T18" fmla="*/ 418234 w 198"/>
                <a:gd name="T19" fmla="*/ 125687 h 133"/>
                <a:gd name="T20" fmla="*/ 371763 w 198"/>
                <a:gd name="T21" fmla="*/ 134997 h 133"/>
                <a:gd name="T22" fmla="*/ 353175 w 198"/>
                <a:gd name="T23" fmla="*/ 176893 h 133"/>
                <a:gd name="T24" fmla="*/ 343881 w 198"/>
                <a:gd name="T25" fmla="*/ 186203 h 133"/>
                <a:gd name="T26" fmla="*/ 306705 w 198"/>
                <a:gd name="T27" fmla="*/ 200168 h 133"/>
                <a:gd name="T28" fmla="*/ 232352 w 198"/>
                <a:gd name="T29" fmla="*/ 209478 h 133"/>
                <a:gd name="T30" fmla="*/ 190529 w 198"/>
                <a:gd name="T31" fmla="*/ 200168 h 133"/>
                <a:gd name="T32" fmla="*/ 167293 w 198"/>
                <a:gd name="T33" fmla="*/ 190858 h 133"/>
                <a:gd name="T34" fmla="*/ 125470 w 198"/>
                <a:gd name="T35" fmla="*/ 162927 h 133"/>
                <a:gd name="T36" fmla="*/ 130117 w 198"/>
                <a:gd name="T37" fmla="*/ 218788 h 133"/>
                <a:gd name="T38" fmla="*/ 41823 w 198"/>
                <a:gd name="T39" fmla="*/ 223443 h 133"/>
                <a:gd name="T40" fmla="*/ 60412 w 198"/>
                <a:gd name="T41" fmla="*/ 246719 h 133"/>
                <a:gd name="T42" fmla="*/ 69706 w 198"/>
                <a:gd name="T43" fmla="*/ 279304 h 133"/>
                <a:gd name="T44" fmla="*/ 41823 w 198"/>
                <a:gd name="T45" fmla="*/ 321200 h 133"/>
                <a:gd name="T46" fmla="*/ 41823 w 198"/>
                <a:gd name="T47" fmla="*/ 377060 h 133"/>
                <a:gd name="T48" fmla="*/ 13941 w 198"/>
                <a:gd name="T49" fmla="*/ 400336 h 133"/>
                <a:gd name="T50" fmla="*/ 13941 w 198"/>
                <a:gd name="T51" fmla="*/ 423611 h 133"/>
                <a:gd name="T52" fmla="*/ 41823 w 198"/>
                <a:gd name="T53" fmla="*/ 451542 h 133"/>
                <a:gd name="T54" fmla="*/ 55764 w 198"/>
                <a:gd name="T55" fmla="*/ 488782 h 133"/>
                <a:gd name="T56" fmla="*/ 102235 w 198"/>
                <a:gd name="T57" fmla="*/ 512057 h 133"/>
                <a:gd name="T58" fmla="*/ 116176 w 198"/>
                <a:gd name="T59" fmla="*/ 539988 h 133"/>
                <a:gd name="T60" fmla="*/ 130117 w 198"/>
                <a:gd name="T61" fmla="*/ 553953 h 133"/>
                <a:gd name="T62" fmla="*/ 134764 w 198"/>
                <a:gd name="T63" fmla="*/ 553953 h 133"/>
                <a:gd name="T64" fmla="*/ 139411 w 198"/>
                <a:gd name="T65" fmla="*/ 553953 h 133"/>
                <a:gd name="T66" fmla="*/ 144058 w 198"/>
                <a:gd name="T67" fmla="*/ 558608 h 133"/>
                <a:gd name="T68" fmla="*/ 153352 w 198"/>
                <a:gd name="T69" fmla="*/ 567918 h 133"/>
                <a:gd name="T70" fmla="*/ 157999 w 198"/>
                <a:gd name="T71" fmla="*/ 567918 h 133"/>
                <a:gd name="T72" fmla="*/ 181235 w 198"/>
                <a:gd name="T73" fmla="*/ 586539 h 133"/>
                <a:gd name="T74" fmla="*/ 218411 w 198"/>
                <a:gd name="T75" fmla="*/ 600504 h 133"/>
                <a:gd name="T76" fmla="*/ 223058 w 198"/>
                <a:gd name="T77" fmla="*/ 600504 h 133"/>
                <a:gd name="T78" fmla="*/ 223058 w 198"/>
                <a:gd name="T79" fmla="*/ 600504 h 133"/>
                <a:gd name="T80" fmla="*/ 246293 w 198"/>
                <a:gd name="T81" fmla="*/ 609814 h 133"/>
                <a:gd name="T82" fmla="*/ 288117 w 198"/>
                <a:gd name="T83" fmla="*/ 614469 h 133"/>
                <a:gd name="T84" fmla="*/ 348528 w 198"/>
                <a:gd name="T85" fmla="*/ 605159 h 133"/>
                <a:gd name="T86" fmla="*/ 367116 w 198"/>
                <a:gd name="T87" fmla="*/ 581883 h 133"/>
                <a:gd name="T88" fmla="*/ 371763 w 198"/>
                <a:gd name="T89" fmla="*/ 581883 h 133"/>
                <a:gd name="T90" fmla="*/ 381057 w 198"/>
                <a:gd name="T91" fmla="*/ 581883 h 133"/>
                <a:gd name="T92" fmla="*/ 385704 w 198"/>
                <a:gd name="T93" fmla="*/ 581883 h 133"/>
                <a:gd name="T94" fmla="*/ 394998 w 198"/>
                <a:gd name="T95" fmla="*/ 581883 h 133"/>
                <a:gd name="T96" fmla="*/ 399645 w 198"/>
                <a:gd name="T97" fmla="*/ 577228 h 133"/>
                <a:gd name="T98" fmla="*/ 432175 w 198"/>
                <a:gd name="T99" fmla="*/ 553953 h 133"/>
                <a:gd name="T100" fmla="*/ 511174 w 198"/>
                <a:gd name="T101" fmla="*/ 516713 h 133"/>
                <a:gd name="T102" fmla="*/ 543704 w 198"/>
                <a:gd name="T103" fmla="*/ 516713 h 133"/>
                <a:gd name="T104" fmla="*/ 631997 w 198"/>
                <a:gd name="T105" fmla="*/ 498092 h 133"/>
                <a:gd name="T106" fmla="*/ 701703 w 198"/>
                <a:gd name="T107" fmla="*/ 493437 h 133"/>
                <a:gd name="T108" fmla="*/ 724938 w 198"/>
                <a:gd name="T109" fmla="*/ 479472 h 133"/>
                <a:gd name="T110" fmla="*/ 743526 w 198"/>
                <a:gd name="T111" fmla="*/ 418956 h 133"/>
                <a:gd name="T112" fmla="*/ 776056 w 198"/>
                <a:gd name="T113" fmla="*/ 367750 h 133"/>
                <a:gd name="T114" fmla="*/ 780703 w 198"/>
                <a:gd name="T115" fmla="*/ 344475 h 133"/>
                <a:gd name="T116" fmla="*/ 789997 w 198"/>
                <a:gd name="T117" fmla="*/ 316545 h 133"/>
                <a:gd name="T118" fmla="*/ 799291 w 198"/>
                <a:gd name="T119" fmla="*/ 269994 h 133"/>
                <a:gd name="T120" fmla="*/ 822526 w 198"/>
                <a:gd name="T121" fmla="*/ 195513 h 133"/>
                <a:gd name="T122" fmla="*/ 845761 w 198"/>
                <a:gd name="T123" fmla="*/ 167582 h 133"/>
                <a:gd name="T124" fmla="*/ 906173 w 198"/>
                <a:gd name="T125" fmla="*/ 121032 h 1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98" h="133" extrusionOk="0">
                  <a:moveTo>
                    <a:pt x="198" y="19"/>
                  </a:moveTo>
                  <a:cubicBezTo>
                    <a:pt x="198" y="18"/>
                    <a:pt x="196" y="18"/>
                    <a:pt x="196" y="17"/>
                  </a:cubicBezTo>
                  <a:cubicBezTo>
                    <a:pt x="193" y="17"/>
                    <a:pt x="193" y="16"/>
                    <a:pt x="190" y="16"/>
                  </a:cubicBezTo>
                  <a:cubicBezTo>
                    <a:pt x="189" y="15"/>
                    <a:pt x="188" y="13"/>
                    <a:pt x="188" y="11"/>
                  </a:cubicBezTo>
                  <a:cubicBezTo>
                    <a:pt x="185" y="10"/>
                    <a:pt x="184" y="9"/>
                    <a:pt x="181" y="8"/>
                  </a:cubicBezTo>
                  <a:cubicBezTo>
                    <a:pt x="181" y="6"/>
                    <a:pt x="180" y="4"/>
                    <a:pt x="178" y="4"/>
                  </a:cubicBezTo>
                  <a:cubicBezTo>
                    <a:pt x="178" y="5"/>
                    <a:pt x="178" y="5"/>
                    <a:pt x="177" y="5"/>
                  </a:cubicBezTo>
                  <a:cubicBezTo>
                    <a:pt x="177" y="5"/>
                    <a:pt x="175" y="5"/>
                    <a:pt x="175" y="6"/>
                  </a:cubicBezTo>
                  <a:cubicBezTo>
                    <a:pt x="174" y="6"/>
                    <a:pt x="174" y="6"/>
                    <a:pt x="173" y="6"/>
                  </a:cubicBezTo>
                  <a:cubicBezTo>
                    <a:pt x="173" y="7"/>
                    <a:pt x="173" y="7"/>
                    <a:pt x="172" y="7"/>
                  </a:cubicBezTo>
                  <a:cubicBezTo>
                    <a:pt x="170" y="7"/>
                    <a:pt x="169" y="8"/>
                    <a:pt x="167" y="8"/>
                  </a:cubicBezTo>
                  <a:cubicBezTo>
                    <a:pt x="164" y="8"/>
                    <a:pt x="163" y="7"/>
                    <a:pt x="160" y="6"/>
                  </a:cubicBezTo>
                  <a:cubicBezTo>
                    <a:pt x="160" y="5"/>
                    <a:pt x="159" y="4"/>
                    <a:pt x="158" y="4"/>
                  </a:cubicBezTo>
                  <a:cubicBezTo>
                    <a:pt x="158" y="3"/>
                    <a:pt x="158" y="3"/>
                    <a:pt x="158" y="1"/>
                  </a:cubicBezTo>
                  <a:cubicBezTo>
                    <a:pt x="157" y="1"/>
                    <a:pt x="156" y="1"/>
                    <a:pt x="156" y="0"/>
                  </a:cubicBezTo>
                  <a:cubicBezTo>
                    <a:pt x="152" y="1"/>
                    <a:pt x="149" y="1"/>
                    <a:pt x="146" y="3"/>
                  </a:cubicBezTo>
                  <a:cubicBezTo>
                    <a:pt x="144" y="3"/>
                    <a:pt x="142" y="3"/>
                    <a:pt x="140" y="3"/>
                  </a:cubicBezTo>
                  <a:cubicBezTo>
                    <a:pt x="138" y="3"/>
                    <a:pt x="137" y="2"/>
                    <a:pt x="136" y="1"/>
                  </a:cubicBezTo>
                  <a:cubicBezTo>
                    <a:pt x="135" y="2"/>
                    <a:pt x="133" y="2"/>
                    <a:pt x="131" y="3"/>
                  </a:cubicBezTo>
                  <a:cubicBezTo>
                    <a:pt x="129" y="3"/>
                    <a:pt x="129" y="4"/>
                    <a:pt x="127" y="4"/>
                  </a:cubicBezTo>
                  <a:cubicBezTo>
                    <a:pt x="126" y="4"/>
                    <a:pt x="126" y="6"/>
                    <a:pt x="125" y="7"/>
                  </a:cubicBezTo>
                  <a:cubicBezTo>
                    <a:pt x="125" y="9"/>
                    <a:pt x="123" y="10"/>
                    <a:pt x="124" y="12"/>
                  </a:cubicBezTo>
                  <a:cubicBezTo>
                    <a:pt x="124" y="14"/>
                    <a:pt x="122" y="14"/>
                    <a:pt x="122" y="16"/>
                  </a:cubicBezTo>
                  <a:cubicBezTo>
                    <a:pt x="121" y="16"/>
                    <a:pt x="119" y="17"/>
                    <a:pt x="118" y="17"/>
                  </a:cubicBezTo>
                  <a:cubicBezTo>
                    <a:pt x="117" y="18"/>
                    <a:pt x="117" y="19"/>
                    <a:pt x="116" y="19"/>
                  </a:cubicBezTo>
                  <a:cubicBezTo>
                    <a:pt x="115" y="19"/>
                    <a:pt x="115" y="20"/>
                    <a:pt x="115" y="20"/>
                  </a:cubicBezTo>
                  <a:cubicBezTo>
                    <a:pt x="115" y="20"/>
                    <a:pt x="115" y="20"/>
                    <a:pt x="115" y="21"/>
                  </a:cubicBezTo>
                  <a:cubicBezTo>
                    <a:pt x="114" y="22"/>
                    <a:pt x="112" y="22"/>
                    <a:pt x="112" y="23"/>
                  </a:cubicBezTo>
                  <a:cubicBezTo>
                    <a:pt x="111" y="22"/>
                    <a:pt x="109" y="25"/>
                    <a:pt x="108" y="24"/>
                  </a:cubicBezTo>
                  <a:cubicBezTo>
                    <a:pt x="108" y="24"/>
                    <a:pt x="108" y="23"/>
                    <a:pt x="108" y="23"/>
                  </a:cubicBezTo>
                  <a:cubicBezTo>
                    <a:pt x="108" y="23"/>
                    <a:pt x="106" y="23"/>
                    <a:pt x="106" y="23"/>
                  </a:cubicBezTo>
                  <a:cubicBezTo>
                    <a:pt x="106" y="23"/>
                    <a:pt x="106" y="22"/>
                    <a:pt x="106" y="22"/>
                  </a:cubicBezTo>
                  <a:cubicBezTo>
                    <a:pt x="106" y="22"/>
                    <a:pt x="105" y="22"/>
                    <a:pt x="105" y="22"/>
                  </a:cubicBezTo>
                  <a:cubicBezTo>
                    <a:pt x="104" y="22"/>
                    <a:pt x="102" y="20"/>
                    <a:pt x="101" y="21"/>
                  </a:cubicBezTo>
                  <a:cubicBezTo>
                    <a:pt x="100" y="21"/>
                    <a:pt x="99" y="21"/>
                    <a:pt x="99" y="21"/>
                  </a:cubicBezTo>
                  <a:cubicBezTo>
                    <a:pt x="99" y="21"/>
                    <a:pt x="99" y="22"/>
                    <a:pt x="99" y="22"/>
                  </a:cubicBezTo>
                  <a:cubicBezTo>
                    <a:pt x="99" y="22"/>
                    <a:pt x="98" y="22"/>
                    <a:pt x="98" y="22"/>
                  </a:cubicBezTo>
                  <a:cubicBezTo>
                    <a:pt x="97" y="23"/>
                    <a:pt x="98" y="25"/>
                    <a:pt x="96" y="25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3" y="26"/>
                    <a:pt x="92" y="27"/>
                    <a:pt x="90" y="27"/>
                  </a:cubicBezTo>
                  <a:cubicBezTo>
                    <a:pt x="88" y="27"/>
                    <a:pt x="89" y="29"/>
                    <a:pt x="87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5" y="29"/>
                    <a:pt x="84" y="29"/>
                    <a:pt x="83" y="29"/>
                  </a:cubicBezTo>
                  <a:cubicBezTo>
                    <a:pt x="81" y="28"/>
                    <a:pt x="81" y="30"/>
                    <a:pt x="80" y="29"/>
                  </a:cubicBezTo>
                  <a:cubicBezTo>
                    <a:pt x="78" y="30"/>
                    <a:pt x="78" y="32"/>
                    <a:pt x="76" y="32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6" y="40"/>
                  </a:cubicBezTo>
                  <a:cubicBezTo>
                    <a:pt x="76" y="40"/>
                    <a:pt x="76" y="40"/>
                    <a:pt x="75" y="40"/>
                  </a:cubicBezTo>
                  <a:cubicBezTo>
                    <a:pt x="75" y="40"/>
                    <a:pt x="75" y="40"/>
                    <a:pt x="74" y="40"/>
                  </a:cubicBezTo>
                  <a:cubicBezTo>
                    <a:pt x="74" y="42"/>
                    <a:pt x="72" y="41"/>
                    <a:pt x="72" y="42"/>
                  </a:cubicBezTo>
                  <a:cubicBezTo>
                    <a:pt x="71" y="43"/>
                    <a:pt x="70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7" y="43"/>
                    <a:pt x="66" y="43"/>
                  </a:cubicBezTo>
                  <a:cubicBezTo>
                    <a:pt x="66" y="43"/>
                    <a:pt x="66" y="44"/>
                    <a:pt x="66" y="44"/>
                  </a:cubicBezTo>
                  <a:cubicBezTo>
                    <a:pt x="65" y="44"/>
                    <a:pt x="64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ubicBezTo>
                    <a:pt x="57" y="45"/>
                    <a:pt x="54" y="44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47" y="45"/>
                    <a:pt x="45" y="44"/>
                    <a:pt x="43" y="44"/>
                  </a:cubicBezTo>
                  <a:cubicBezTo>
                    <a:pt x="43" y="44"/>
                    <a:pt x="43" y="44"/>
                    <a:pt x="42" y="44"/>
                  </a:cubicBezTo>
                  <a:cubicBezTo>
                    <a:pt x="42" y="44"/>
                    <a:pt x="41" y="44"/>
                    <a:pt x="41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2"/>
                  </a:cubicBezTo>
                  <a:cubicBezTo>
                    <a:pt x="38" y="42"/>
                    <a:pt x="38" y="42"/>
                    <a:pt x="37" y="42"/>
                  </a:cubicBezTo>
                  <a:cubicBezTo>
                    <a:pt x="36" y="42"/>
                    <a:pt x="36" y="42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ubicBezTo>
                    <a:pt x="34" y="40"/>
                    <a:pt x="34" y="38"/>
                    <a:pt x="32" y="39"/>
                  </a:cubicBezTo>
                  <a:cubicBezTo>
                    <a:pt x="31" y="37"/>
                    <a:pt x="29" y="35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ubicBezTo>
                    <a:pt x="26" y="37"/>
                    <a:pt x="27" y="41"/>
                    <a:pt x="26" y="42"/>
                  </a:cubicBezTo>
                  <a:cubicBezTo>
                    <a:pt x="26" y="43"/>
                    <a:pt x="27" y="43"/>
                    <a:pt x="27" y="43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6"/>
                    <a:pt x="28" y="46"/>
                    <a:pt x="28" y="47"/>
                  </a:cubicBezTo>
                  <a:cubicBezTo>
                    <a:pt x="27" y="47"/>
                    <a:pt x="28" y="48"/>
                    <a:pt x="27" y="49"/>
                  </a:cubicBezTo>
                  <a:cubicBezTo>
                    <a:pt x="24" y="49"/>
                    <a:pt x="21" y="50"/>
                    <a:pt x="17" y="50"/>
                  </a:cubicBezTo>
                  <a:cubicBezTo>
                    <a:pt x="15" y="50"/>
                    <a:pt x="15" y="49"/>
                    <a:pt x="13" y="49"/>
                  </a:cubicBezTo>
                  <a:cubicBezTo>
                    <a:pt x="11" y="49"/>
                    <a:pt x="11" y="48"/>
                    <a:pt x="9" y="48"/>
                  </a:cubicBezTo>
                  <a:cubicBezTo>
                    <a:pt x="9" y="49"/>
                    <a:pt x="9" y="50"/>
                    <a:pt x="10" y="50"/>
                  </a:cubicBezTo>
                  <a:cubicBezTo>
                    <a:pt x="10" y="51"/>
                    <a:pt x="10" y="51"/>
                    <a:pt x="11" y="51"/>
                  </a:cubicBezTo>
                  <a:cubicBezTo>
                    <a:pt x="12" y="51"/>
                    <a:pt x="12" y="52"/>
                    <a:pt x="13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5" y="56"/>
                    <a:pt x="16" y="59"/>
                    <a:pt x="15" y="60"/>
                  </a:cubicBezTo>
                  <a:cubicBezTo>
                    <a:pt x="13" y="60"/>
                    <a:pt x="14" y="62"/>
                    <a:pt x="13" y="62"/>
                  </a:cubicBezTo>
                  <a:cubicBezTo>
                    <a:pt x="12" y="63"/>
                    <a:pt x="12" y="64"/>
                    <a:pt x="11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6"/>
                    <a:pt x="9" y="67"/>
                    <a:pt x="9" y="69"/>
                  </a:cubicBezTo>
                  <a:cubicBezTo>
                    <a:pt x="9" y="71"/>
                    <a:pt x="7" y="71"/>
                    <a:pt x="8" y="73"/>
                  </a:cubicBezTo>
                  <a:cubicBezTo>
                    <a:pt x="8" y="75"/>
                    <a:pt x="9" y="75"/>
                    <a:pt x="9" y="77"/>
                  </a:cubicBezTo>
                  <a:cubicBezTo>
                    <a:pt x="9" y="78"/>
                    <a:pt x="11" y="77"/>
                    <a:pt x="10" y="79"/>
                  </a:cubicBezTo>
                  <a:cubicBezTo>
                    <a:pt x="9" y="80"/>
                    <a:pt x="9" y="81"/>
                    <a:pt x="9" y="81"/>
                  </a:cubicBezTo>
                  <a:cubicBezTo>
                    <a:pt x="8" y="82"/>
                    <a:pt x="6" y="82"/>
                    <a:pt x="4" y="83"/>
                  </a:cubicBezTo>
                  <a:cubicBezTo>
                    <a:pt x="4" y="83"/>
                    <a:pt x="4" y="83"/>
                    <a:pt x="3" y="84"/>
                  </a:cubicBezTo>
                  <a:cubicBezTo>
                    <a:pt x="2" y="84"/>
                    <a:pt x="0" y="83"/>
                    <a:pt x="0" y="85"/>
                  </a:cubicBezTo>
                  <a:cubicBezTo>
                    <a:pt x="0" y="86"/>
                    <a:pt x="2" y="86"/>
                    <a:pt x="3" y="86"/>
                  </a:cubicBezTo>
                  <a:cubicBezTo>
                    <a:pt x="4" y="86"/>
                    <a:pt x="3" y="88"/>
                    <a:pt x="4" y="88"/>
                  </a:cubicBezTo>
                  <a:cubicBezTo>
                    <a:pt x="4" y="89"/>
                    <a:pt x="3" y="89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3" y="90"/>
                    <a:pt x="3" y="91"/>
                    <a:pt x="3" y="91"/>
                  </a:cubicBezTo>
                  <a:cubicBezTo>
                    <a:pt x="3" y="91"/>
                    <a:pt x="4" y="91"/>
                    <a:pt x="4" y="91"/>
                  </a:cubicBezTo>
                  <a:cubicBezTo>
                    <a:pt x="5" y="92"/>
                    <a:pt x="5" y="92"/>
                    <a:pt x="6" y="93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5"/>
                    <a:pt x="7" y="97"/>
                    <a:pt x="9" y="97"/>
                  </a:cubicBezTo>
                  <a:cubicBezTo>
                    <a:pt x="9" y="98"/>
                    <a:pt x="9" y="98"/>
                    <a:pt x="9" y="99"/>
                  </a:cubicBezTo>
                  <a:cubicBezTo>
                    <a:pt x="9" y="100"/>
                    <a:pt x="11" y="100"/>
                    <a:pt x="11" y="100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1" y="104"/>
                    <a:pt x="12" y="105"/>
                    <a:pt x="12" y="105"/>
                  </a:cubicBezTo>
                  <a:cubicBezTo>
                    <a:pt x="13" y="105"/>
                    <a:pt x="14" y="105"/>
                    <a:pt x="13" y="107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7" y="107"/>
                    <a:pt x="17" y="107"/>
                  </a:cubicBezTo>
                  <a:cubicBezTo>
                    <a:pt x="20" y="107"/>
                    <a:pt x="21" y="109"/>
                    <a:pt x="22" y="110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2"/>
                    <a:pt x="23" y="112"/>
                    <a:pt x="23" y="113"/>
                  </a:cubicBezTo>
                  <a:cubicBezTo>
                    <a:pt x="23" y="114"/>
                    <a:pt x="24" y="114"/>
                    <a:pt x="24" y="115"/>
                  </a:cubicBezTo>
                  <a:cubicBezTo>
                    <a:pt x="25" y="115"/>
                    <a:pt x="25" y="116"/>
                    <a:pt x="25" y="116"/>
                  </a:cubicBezTo>
                  <a:cubicBezTo>
                    <a:pt x="26" y="117"/>
                    <a:pt x="26" y="118"/>
                    <a:pt x="27" y="118"/>
                  </a:cubicBezTo>
                  <a:cubicBezTo>
                    <a:pt x="27" y="118"/>
                    <a:pt x="27" y="118"/>
                    <a:pt x="27" y="118"/>
                  </a:cubicBezTo>
                  <a:cubicBezTo>
                    <a:pt x="27" y="118"/>
                    <a:pt x="27" y="118"/>
                    <a:pt x="27" y="118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28" y="119"/>
                    <a:pt x="29" y="119"/>
                    <a:pt x="29" y="119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0" y="120"/>
                    <a:pt x="30" y="120"/>
                    <a:pt x="30" y="120"/>
                  </a:cubicBezTo>
                  <a:cubicBezTo>
                    <a:pt x="30" y="120"/>
                    <a:pt x="30" y="120"/>
                    <a:pt x="30" y="120"/>
                  </a:cubicBezTo>
                  <a:cubicBezTo>
                    <a:pt x="30" y="120"/>
                    <a:pt x="30" y="120"/>
                    <a:pt x="30" y="120"/>
                  </a:cubicBezTo>
                  <a:cubicBezTo>
                    <a:pt x="30" y="120"/>
                    <a:pt x="30" y="120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2" y="120"/>
                    <a:pt x="33" y="121"/>
                    <a:pt x="33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5" y="122"/>
                    <a:pt x="35" y="123"/>
                    <a:pt x="36" y="124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37" y="128"/>
                    <a:pt x="38" y="128"/>
                    <a:pt x="39" y="127"/>
                  </a:cubicBezTo>
                  <a:cubicBezTo>
                    <a:pt x="39" y="127"/>
                    <a:pt x="39" y="127"/>
                    <a:pt x="39" y="126"/>
                  </a:cubicBezTo>
                  <a:cubicBezTo>
                    <a:pt x="39" y="126"/>
                    <a:pt x="42" y="126"/>
                    <a:pt x="44" y="126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6" y="127"/>
                    <a:pt x="46" y="128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7" y="129"/>
                    <a:pt x="47" y="129"/>
                    <a:pt x="48" y="129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9" y="130"/>
                    <a:pt x="49" y="131"/>
                    <a:pt x="49" y="131"/>
                  </a:cubicBezTo>
                  <a:cubicBezTo>
                    <a:pt x="51" y="130"/>
                    <a:pt x="53" y="132"/>
                    <a:pt x="53" y="131"/>
                  </a:cubicBezTo>
                  <a:cubicBezTo>
                    <a:pt x="54" y="131"/>
                    <a:pt x="55" y="131"/>
                    <a:pt x="55" y="132"/>
                  </a:cubicBezTo>
                  <a:cubicBezTo>
                    <a:pt x="56" y="132"/>
                    <a:pt x="58" y="132"/>
                    <a:pt x="58" y="133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60" y="132"/>
                    <a:pt x="61" y="132"/>
                    <a:pt x="62" y="132"/>
                  </a:cubicBezTo>
                  <a:cubicBezTo>
                    <a:pt x="63" y="131"/>
                    <a:pt x="67" y="131"/>
                    <a:pt x="68" y="132"/>
                  </a:cubicBezTo>
                  <a:cubicBezTo>
                    <a:pt x="69" y="130"/>
                    <a:pt x="71" y="133"/>
                    <a:pt x="72" y="132"/>
                  </a:cubicBezTo>
                  <a:cubicBezTo>
                    <a:pt x="72" y="131"/>
                    <a:pt x="73" y="132"/>
                    <a:pt x="73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7" y="129"/>
                    <a:pt x="76" y="127"/>
                    <a:pt x="78" y="127"/>
                  </a:cubicBezTo>
                  <a:cubicBezTo>
                    <a:pt x="78" y="127"/>
                    <a:pt x="78" y="126"/>
                    <a:pt x="78" y="126"/>
                  </a:cubicBezTo>
                  <a:cubicBezTo>
                    <a:pt x="78" y="126"/>
                    <a:pt x="79" y="126"/>
                    <a:pt x="79" y="126"/>
                  </a:cubicBezTo>
                  <a:cubicBezTo>
                    <a:pt x="79" y="126"/>
                    <a:pt x="79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80" y="125"/>
                    <a:pt x="81" y="125"/>
                    <a:pt x="81" y="12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1" y="125"/>
                    <a:pt x="82" y="125"/>
                  </a:cubicBezTo>
                  <a:cubicBezTo>
                    <a:pt x="82" y="125"/>
                    <a:pt x="82" y="124"/>
                    <a:pt x="82" y="125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5"/>
                    <a:pt x="83" y="125"/>
                    <a:pt x="83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3" y="125"/>
                    <a:pt x="84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5"/>
                    <a:pt x="85" y="125"/>
                    <a:pt x="8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5" y="124"/>
                    <a:pt x="86" y="124"/>
                    <a:pt x="86" y="124"/>
                  </a:cubicBezTo>
                  <a:cubicBezTo>
                    <a:pt x="88" y="124"/>
                    <a:pt x="89" y="123"/>
                    <a:pt x="90" y="123"/>
                  </a:cubicBezTo>
                  <a:cubicBezTo>
                    <a:pt x="90" y="122"/>
                    <a:pt x="91" y="122"/>
                    <a:pt x="92" y="121"/>
                  </a:cubicBezTo>
                  <a:cubicBezTo>
                    <a:pt x="92" y="121"/>
                    <a:pt x="92" y="120"/>
                    <a:pt x="92" y="120"/>
                  </a:cubicBezTo>
                  <a:cubicBezTo>
                    <a:pt x="92" y="120"/>
                    <a:pt x="92" y="119"/>
                    <a:pt x="93" y="119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98" y="118"/>
                    <a:pt x="99" y="118"/>
                    <a:pt x="99" y="118"/>
                  </a:cubicBezTo>
                  <a:cubicBezTo>
                    <a:pt x="101" y="117"/>
                    <a:pt x="102" y="114"/>
                    <a:pt x="105" y="113"/>
                  </a:cubicBezTo>
                  <a:cubicBezTo>
                    <a:pt x="106" y="112"/>
                    <a:pt x="107" y="111"/>
                    <a:pt x="110" y="111"/>
                  </a:cubicBezTo>
                  <a:cubicBezTo>
                    <a:pt x="112" y="111"/>
                    <a:pt x="112" y="112"/>
                    <a:pt x="114" y="112"/>
                  </a:cubicBezTo>
                  <a:cubicBezTo>
                    <a:pt x="114" y="112"/>
                    <a:pt x="115" y="112"/>
                    <a:pt x="116" y="112"/>
                  </a:cubicBezTo>
                  <a:cubicBezTo>
                    <a:pt x="116" y="112"/>
                    <a:pt x="116" y="112"/>
                    <a:pt x="116" y="111"/>
                  </a:cubicBezTo>
                  <a:cubicBezTo>
                    <a:pt x="116" y="111"/>
                    <a:pt x="117" y="112"/>
                    <a:pt x="117" y="111"/>
                  </a:cubicBezTo>
                  <a:cubicBezTo>
                    <a:pt x="118" y="111"/>
                    <a:pt x="119" y="110"/>
                    <a:pt x="121" y="110"/>
                  </a:cubicBezTo>
                  <a:cubicBezTo>
                    <a:pt x="124" y="110"/>
                    <a:pt x="128" y="110"/>
                    <a:pt x="130" y="111"/>
                  </a:cubicBezTo>
                  <a:cubicBezTo>
                    <a:pt x="130" y="109"/>
                    <a:pt x="132" y="110"/>
                    <a:pt x="133" y="109"/>
                  </a:cubicBezTo>
                  <a:cubicBezTo>
                    <a:pt x="135" y="109"/>
                    <a:pt x="134" y="107"/>
                    <a:pt x="136" y="107"/>
                  </a:cubicBezTo>
                  <a:cubicBezTo>
                    <a:pt x="139" y="107"/>
                    <a:pt x="140" y="108"/>
                    <a:pt x="142" y="108"/>
                  </a:cubicBezTo>
                  <a:cubicBezTo>
                    <a:pt x="142" y="107"/>
                    <a:pt x="142" y="106"/>
                    <a:pt x="143" y="106"/>
                  </a:cubicBezTo>
                  <a:cubicBezTo>
                    <a:pt x="144" y="107"/>
                    <a:pt x="147" y="106"/>
                    <a:pt x="149" y="105"/>
                  </a:cubicBezTo>
                  <a:cubicBezTo>
                    <a:pt x="150" y="105"/>
                    <a:pt x="150" y="106"/>
                    <a:pt x="151" y="106"/>
                  </a:cubicBezTo>
                  <a:cubicBezTo>
                    <a:pt x="151" y="105"/>
                    <a:pt x="151" y="105"/>
                    <a:pt x="152" y="105"/>
                  </a:cubicBezTo>
                  <a:cubicBezTo>
                    <a:pt x="152" y="105"/>
                    <a:pt x="152" y="104"/>
                    <a:pt x="153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5" y="104"/>
                    <a:pt x="155" y="103"/>
                    <a:pt x="156" y="103"/>
                  </a:cubicBezTo>
                  <a:cubicBezTo>
                    <a:pt x="157" y="102"/>
                    <a:pt x="157" y="101"/>
                    <a:pt x="158" y="101"/>
                  </a:cubicBezTo>
                  <a:cubicBezTo>
                    <a:pt x="158" y="100"/>
                    <a:pt x="159" y="99"/>
                    <a:pt x="160" y="98"/>
                  </a:cubicBezTo>
                  <a:cubicBezTo>
                    <a:pt x="160" y="98"/>
                    <a:pt x="160" y="97"/>
                    <a:pt x="160" y="97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61" y="90"/>
                    <a:pt x="161" y="89"/>
                    <a:pt x="161" y="88"/>
                  </a:cubicBezTo>
                  <a:cubicBezTo>
                    <a:pt x="163" y="88"/>
                    <a:pt x="163" y="86"/>
                    <a:pt x="164" y="86"/>
                  </a:cubicBezTo>
                  <a:cubicBezTo>
                    <a:pt x="164" y="83"/>
                    <a:pt x="166" y="84"/>
                    <a:pt x="167" y="83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8"/>
                    <a:pt x="167" y="78"/>
                    <a:pt x="167" y="77"/>
                  </a:cubicBezTo>
                  <a:cubicBezTo>
                    <a:pt x="168" y="77"/>
                    <a:pt x="167" y="77"/>
                    <a:pt x="167" y="77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68" y="76"/>
                    <a:pt x="168" y="75"/>
                    <a:pt x="168" y="74"/>
                  </a:cubicBezTo>
                  <a:cubicBezTo>
                    <a:pt x="168" y="74"/>
                    <a:pt x="169" y="74"/>
                    <a:pt x="169" y="74"/>
                  </a:cubicBezTo>
                  <a:cubicBezTo>
                    <a:pt x="169" y="74"/>
                    <a:pt x="169" y="73"/>
                    <a:pt x="169" y="73"/>
                  </a:cubicBezTo>
                  <a:cubicBezTo>
                    <a:pt x="169" y="73"/>
                    <a:pt x="169" y="72"/>
                    <a:pt x="170" y="72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70" y="67"/>
                    <a:pt x="170" y="66"/>
                    <a:pt x="169" y="66"/>
                  </a:cubicBezTo>
                  <a:cubicBezTo>
                    <a:pt x="169" y="66"/>
                    <a:pt x="169" y="65"/>
                    <a:pt x="170" y="65"/>
                  </a:cubicBezTo>
                  <a:cubicBezTo>
                    <a:pt x="169" y="62"/>
                    <a:pt x="171" y="62"/>
                    <a:pt x="171" y="59"/>
                  </a:cubicBezTo>
                  <a:cubicBezTo>
                    <a:pt x="172" y="59"/>
                    <a:pt x="172" y="59"/>
                    <a:pt x="172" y="58"/>
                  </a:cubicBezTo>
                  <a:cubicBezTo>
                    <a:pt x="172" y="56"/>
                    <a:pt x="174" y="55"/>
                    <a:pt x="174" y="53"/>
                  </a:cubicBezTo>
                  <a:cubicBezTo>
                    <a:pt x="175" y="53"/>
                    <a:pt x="174" y="51"/>
                    <a:pt x="176" y="51"/>
                  </a:cubicBezTo>
                  <a:cubicBezTo>
                    <a:pt x="176" y="50"/>
                    <a:pt x="176" y="49"/>
                    <a:pt x="177" y="48"/>
                  </a:cubicBezTo>
                  <a:cubicBezTo>
                    <a:pt x="177" y="46"/>
                    <a:pt x="178" y="43"/>
                    <a:pt x="177" y="42"/>
                  </a:cubicBezTo>
                  <a:cubicBezTo>
                    <a:pt x="179" y="43"/>
                    <a:pt x="179" y="41"/>
                    <a:pt x="181" y="4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80" y="39"/>
                    <a:pt x="180" y="39"/>
                    <a:pt x="180" y="38"/>
                  </a:cubicBezTo>
                  <a:cubicBezTo>
                    <a:pt x="180" y="37"/>
                    <a:pt x="181" y="36"/>
                    <a:pt x="182" y="36"/>
                  </a:cubicBezTo>
                  <a:cubicBezTo>
                    <a:pt x="182" y="34"/>
                    <a:pt x="183" y="33"/>
                    <a:pt x="183" y="32"/>
                  </a:cubicBezTo>
                  <a:cubicBezTo>
                    <a:pt x="185" y="32"/>
                    <a:pt x="185" y="30"/>
                    <a:pt x="187" y="29"/>
                  </a:cubicBezTo>
                  <a:cubicBezTo>
                    <a:pt x="189" y="29"/>
                    <a:pt x="190" y="27"/>
                    <a:pt x="193" y="27"/>
                  </a:cubicBezTo>
                  <a:cubicBezTo>
                    <a:pt x="193" y="26"/>
                    <a:pt x="195" y="26"/>
                    <a:pt x="195" y="26"/>
                  </a:cubicBezTo>
                  <a:cubicBezTo>
                    <a:pt x="196" y="26"/>
                    <a:pt x="196" y="25"/>
                    <a:pt x="197" y="24"/>
                  </a:cubicBezTo>
                  <a:cubicBezTo>
                    <a:pt x="198" y="23"/>
                    <a:pt x="197" y="20"/>
                    <a:pt x="198" y="19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64" name="Google Shape;530;p18">
              <a:extLst>
                <a:ext uri="{FF2B5EF4-FFF2-40B4-BE49-F238E27FC236}">
                  <a16:creationId xmlns:a16="http://schemas.microsoft.com/office/drawing/2014/main" id="{CD46F452-7618-1F41-A217-0159F9A6B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0626" y="6473825"/>
              <a:ext cx="1584325" cy="1519238"/>
            </a:xfrm>
            <a:custGeom>
              <a:avLst/>
              <a:gdLst>
                <a:gd name="T0" fmla="*/ 919194 w 341"/>
                <a:gd name="T1" fmla="*/ 1097140 h 327"/>
                <a:gd name="T2" fmla="*/ 886697 w 341"/>
                <a:gd name="T3" fmla="*/ 799611 h 327"/>
                <a:gd name="T4" fmla="*/ 645293 w 341"/>
                <a:gd name="T5" fmla="*/ 688037 h 327"/>
                <a:gd name="T6" fmla="*/ 622081 w 341"/>
                <a:gd name="T7" fmla="*/ 632250 h 327"/>
                <a:gd name="T8" fmla="*/ 933121 w 341"/>
                <a:gd name="T9" fmla="*/ 488134 h 327"/>
                <a:gd name="T10" fmla="*/ 849558 w 341"/>
                <a:gd name="T11" fmla="*/ 646197 h 327"/>
                <a:gd name="T12" fmla="*/ 960975 w 341"/>
                <a:gd name="T13" fmla="*/ 432348 h 327"/>
                <a:gd name="T14" fmla="*/ 803134 w 341"/>
                <a:gd name="T15" fmla="*/ 278934 h 327"/>
                <a:gd name="T16" fmla="*/ 960975 w 341"/>
                <a:gd name="T17" fmla="*/ 878642 h 327"/>
                <a:gd name="T18" fmla="*/ 1267373 w 341"/>
                <a:gd name="T19" fmla="*/ 976269 h 327"/>
                <a:gd name="T20" fmla="*/ 1262731 w 341"/>
                <a:gd name="T21" fmla="*/ 911184 h 327"/>
                <a:gd name="T22" fmla="*/ 1253446 w 341"/>
                <a:gd name="T23" fmla="*/ 1073896 h 327"/>
                <a:gd name="T24" fmla="*/ 1081678 w 341"/>
                <a:gd name="T25" fmla="*/ 1097140 h 327"/>
                <a:gd name="T26" fmla="*/ 1211665 w 341"/>
                <a:gd name="T27" fmla="*/ 1092491 h 327"/>
                <a:gd name="T28" fmla="*/ 1202380 w 341"/>
                <a:gd name="T29" fmla="*/ 841451 h 327"/>
                <a:gd name="T30" fmla="*/ 1123459 w 341"/>
                <a:gd name="T31" fmla="*/ 976269 h 327"/>
                <a:gd name="T32" fmla="*/ 1262731 w 341"/>
                <a:gd name="T33" fmla="*/ 1422563 h 327"/>
                <a:gd name="T34" fmla="*/ 1230234 w 341"/>
                <a:gd name="T35" fmla="*/ 1371425 h 327"/>
                <a:gd name="T36" fmla="*/ 914551 w 341"/>
                <a:gd name="T37" fmla="*/ 1371425 h 327"/>
                <a:gd name="T38" fmla="*/ 803134 w 341"/>
                <a:gd name="T39" fmla="*/ 1417914 h 327"/>
                <a:gd name="T40" fmla="*/ 1114174 w 341"/>
                <a:gd name="T41" fmla="*/ 1450457 h 327"/>
                <a:gd name="T42" fmla="*/ 1285943 w 341"/>
                <a:gd name="T43" fmla="*/ 1348181 h 327"/>
                <a:gd name="T44" fmla="*/ 844916 w 341"/>
                <a:gd name="T45" fmla="*/ 901886 h 327"/>
                <a:gd name="T46" fmla="*/ 649935 w 341"/>
                <a:gd name="T47" fmla="*/ 729877 h 327"/>
                <a:gd name="T48" fmla="*/ 603511 w 341"/>
                <a:gd name="T49" fmla="*/ 590410 h 327"/>
                <a:gd name="T50" fmla="*/ 608153 w 341"/>
                <a:gd name="T51" fmla="*/ 534623 h 327"/>
                <a:gd name="T52" fmla="*/ 589584 w 341"/>
                <a:gd name="T53" fmla="*/ 381210 h 327"/>
                <a:gd name="T54" fmla="*/ 677789 w 341"/>
                <a:gd name="T55" fmla="*/ 390508 h 327"/>
                <a:gd name="T56" fmla="*/ 798492 w 341"/>
                <a:gd name="T57" fmla="*/ 390508 h 327"/>
                <a:gd name="T58" fmla="*/ 756710 w 341"/>
                <a:gd name="T59" fmla="*/ 269636 h 327"/>
                <a:gd name="T60" fmla="*/ 1086320 w 341"/>
                <a:gd name="T61" fmla="*/ 144116 h 327"/>
                <a:gd name="T62" fmla="*/ 1007399 w 341"/>
                <a:gd name="T63" fmla="*/ 92978 h 327"/>
                <a:gd name="T64" fmla="*/ 835631 w 341"/>
                <a:gd name="T65" fmla="*/ 120871 h 327"/>
                <a:gd name="T66" fmla="*/ 399246 w 341"/>
                <a:gd name="T67" fmla="*/ 241743 h 327"/>
                <a:gd name="T68" fmla="*/ 269259 w 341"/>
                <a:gd name="T69" fmla="*/ 311476 h 327"/>
                <a:gd name="T70" fmla="*/ 153199 w 341"/>
                <a:gd name="T71" fmla="*/ 581112 h 327"/>
                <a:gd name="T72" fmla="*/ 292471 w 341"/>
                <a:gd name="T73" fmla="*/ 692686 h 327"/>
                <a:gd name="T74" fmla="*/ 250689 w 341"/>
                <a:gd name="T75" fmla="*/ 753122 h 327"/>
                <a:gd name="T76" fmla="*/ 389961 w 341"/>
                <a:gd name="T77" fmla="*/ 836802 h 327"/>
                <a:gd name="T78" fmla="*/ 673147 w 341"/>
                <a:gd name="T79" fmla="*/ 841451 h 327"/>
                <a:gd name="T80" fmla="*/ 413173 w 341"/>
                <a:gd name="T81" fmla="*/ 846100 h 327"/>
                <a:gd name="T82" fmla="*/ 431743 w 341"/>
                <a:gd name="T83" fmla="*/ 1059949 h 327"/>
                <a:gd name="T84" fmla="*/ 603511 w 341"/>
                <a:gd name="T85" fmla="*/ 1208714 h 327"/>
                <a:gd name="T86" fmla="*/ 687074 w 341"/>
                <a:gd name="T87" fmla="*/ 1148278 h 327"/>
                <a:gd name="T88" fmla="*/ 714929 w 341"/>
                <a:gd name="T89" fmla="*/ 1008811 h 327"/>
                <a:gd name="T90" fmla="*/ 719571 w 341"/>
                <a:gd name="T91" fmla="*/ 855397 h 327"/>
                <a:gd name="T92" fmla="*/ 733498 w 341"/>
                <a:gd name="T93" fmla="*/ 860046 h 327"/>
                <a:gd name="T94" fmla="*/ 1494851 w 341"/>
                <a:gd name="T95" fmla="*/ 1022758 h 327"/>
                <a:gd name="T96" fmla="*/ 1527347 w 341"/>
                <a:gd name="T97" fmla="*/ 1069247 h 327"/>
                <a:gd name="T98" fmla="*/ 1573771 w 341"/>
                <a:gd name="T99" fmla="*/ 1087842 h 327"/>
                <a:gd name="T100" fmla="*/ 1337009 w 341"/>
                <a:gd name="T101" fmla="*/ 985567 h 327"/>
                <a:gd name="T102" fmla="*/ 1434499 w 341"/>
                <a:gd name="T103" fmla="*/ 1190118 h 327"/>
                <a:gd name="T104" fmla="*/ 1081678 w 341"/>
                <a:gd name="T105" fmla="*/ 1050651 h 327"/>
                <a:gd name="T106" fmla="*/ 64994 w 341"/>
                <a:gd name="T107" fmla="*/ 585761 h 327"/>
                <a:gd name="T108" fmla="*/ 1118817 w 341"/>
                <a:gd name="T109" fmla="*/ 557868 h 327"/>
                <a:gd name="T110" fmla="*/ 9285 w 341"/>
                <a:gd name="T111" fmla="*/ 539272 h 327"/>
                <a:gd name="T112" fmla="*/ 1072393 w 341"/>
                <a:gd name="T113" fmla="*/ 925131 h 327"/>
                <a:gd name="T114" fmla="*/ 1077035 w 341"/>
                <a:gd name="T115" fmla="*/ 980918 h 327"/>
                <a:gd name="T116" fmla="*/ 218192 w 341"/>
                <a:gd name="T117" fmla="*/ 813557 h 327"/>
                <a:gd name="T118" fmla="*/ 747425 w 341"/>
                <a:gd name="T119" fmla="*/ 966971 h 327"/>
                <a:gd name="T120" fmla="*/ 473524 w 341"/>
                <a:gd name="T121" fmla="*/ 1166874 h 327"/>
                <a:gd name="T122" fmla="*/ 287828 w 341"/>
                <a:gd name="T123" fmla="*/ 985567 h 3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41" h="327" extrusionOk="0">
                  <a:moveTo>
                    <a:pt x="152" y="129"/>
                  </a:moveTo>
                  <a:cubicBezTo>
                    <a:pt x="153" y="129"/>
                    <a:pt x="153" y="130"/>
                    <a:pt x="154" y="130"/>
                  </a:cubicBezTo>
                  <a:cubicBezTo>
                    <a:pt x="154" y="129"/>
                    <a:pt x="154" y="129"/>
                    <a:pt x="155" y="128"/>
                  </a:cubicBezTo>
                  <a:cubicBezTo>
                    <a:pt x="154" y="128"/>
                    <a:pt x="152" y="128"/>
                    <a:pt x="152" y="129"/>
                  </a:cubicBezTo>
                  <a:close/>
                  <a:moveTo>
                    <a:pt x="169" y="120"/>
                  </a:moveTo>
                  <a:cubicBezTo>
                    <a:pt x="169" y="120"/>
                    <a:pt x="168" y="120"/>
                    <a:pt x="167" y="120"/>
                  </a:cubicBezTo>
                  <a:cubicBezTo>
                    <a:pt x="168" y="122"/>
                    <a:pt x="168" y="121"/>
                    <a:pt x="167" y="123"/>
                  </a:cubicBezTo>
                  <a:cubicBezTo>
                    <a:pt x="169" y="124"/>
                    <a:pt x="169" y="122"/>
                    <a:pt x="169" y="120"/>
                  </a:cubicBezTo>
                  <a:close/>
                  <a:moveTo>
                    <a:pt x="162" y="131"/>
                  </a:moveTo>
                  <a:cubicBezTo>
                    <a:pt x="163" y="131"/>
                    <a:pt x="163" y="130"/>
                    <a:pt x="164" y="130"/>
                  </a:cubicBezTo>
                  <a:cubicBezTo>
                    <a:pt x="164" y="129"/>
                    <a:pt x="164" y="128"/>
                    <a:pt x="165" y="128"/>
                  </a:cubicBezTo>
                  <a:cubicBezTo>
                    <a:pt x="165" y="127"/>
                    <a:pt x="166" y="127"/>
                    <a:pt x="166" y="126"/>
                  </a:cubicBezTo>
                  <a:cubicBezTo>
                    <a:pt x="166" y="125"/>
                    <a:pt x="165" y="125"/>
                    <a:pt x="165" y="125"/>
                  </a:cubicBezTo>
                  <a:cubicBezTo>
                    <a:pt x="163" y="124"/>
                    <a:pt x="164" y="127"/>
                    <a:pt x="162" y="127"/>
                  </a:cubicBezTo>
                  <a:cubicBezTo>
                    <a:pt x="162" y="128"/>
                    <a:pt x="162" y="130"/>
                    <a:pt x="162" y="131"/>
                  </a:cubicBezTo>
                  <a:cubicBezTo>
                    <a:pt x="162" y="131"/>
                    <a:pt x="162" y="131"/>
                    <a:pt x="162" y="131"/>
                  </a:cubicBezTo>
                  <a:close/>
                  <a:moveTo>
                    <a:pt x="167" y="127"/>
                  </a:moveTo>
                  <a:cubicBezTo>
                    <a:pt x="165" y="127"/>
                    <a:pt x="165" y="129"/>
                    <a:pt x="165" y="130"/>
                  </a:cubicBezTo>
                  <a:cubicBezTo>
                    <a:pt x="167" y="130"/>
                    <a:pt x="167" y="129"/>
                    <a:pt x="167" y="127"/>
                  </a:cubicBezTo>
                  <a:close/>
                  <a:moveTo>
                    <a:pt x="159" y="134"/>
                  </a:moveTo>
                  <a:cubicBezTo>
                    <a:pt x="160" y="133"/>
                    <a:pt x="160" y="133"/>
                    <a:pt x="160" y="133"/>
                  </a:cubicBezTo>
                  <a:cubicBezTo>
                    <a:pt x="161" y="133"/>
                    <a:pt x="161" y="132"/>
                    <a:pt x="161" y="132"/>
                  </a:cubicBezTo>
                  <a:cubicBezTo>
                    <a:pt x="159" y="131"/>
                    <a:pt x="157" y="130"/>
                    <a:pt x="155" y="130"/>
                  </a:cubicBezTo>
                  <a:cubicBezTo>
                    <a:pt x="155" y="131"/>
                    <a:pt x="154" y="131"/>
                    <a:pt x="155" y="132"/>
                  </a:cubicBezTo>
                  <a:cubicBezTo>
                    <a:pt x="155" y="133"/>
                    <a:pt x="156" y="133"/>
                    <a:pt x="155" y="134"/>
                  </a:cubicBezTo>
                  <a:cubicBezTo>
                    <a:pt x="157" y="134"/>
                    <a:pt x="159" y="134"/>
                    <a:pt x="159" y="134"/>
                  </a:cubicBezTo>
                  <a:close/>
                  <a:moveTo>
                    <a:pt x="201" y="240"/>
                  </a:moveTo>
                  <a:cubicBezTo>
                    <a:pt x="201" y="238"/>
                    <a:pt x="204" y="239"/>
                    <a:pt x="204" y="237"/>
                  </a:cubicBezTo>
                  <a:cubicBezTo>
                    <a:pt x="202" y="237"/>
                    <a:pt x="203" y="235"/>
                    <a:pt x="201" y="235"/>
                  </a:cubicBezTo>
                  <a:cubicBezTo>
                    <a:pt x="201" y="236"/>
                    <a:pt x="200" y="235"/>
                    <a:pt x="199" y="235"/>
                  </a:cubicBezTo>
                  <a:cubicBezTo>
                    <a:pt x="199" y="235"/>
                    <a:pt x="198" y="236"/>
                    <a:pt x="198" y="236"/>
                  </a:cubicBezTo>
                  <a:cubicBezTo>
                    <a:pt x="196" y="236"/>
                    <a:pt x="196" y="237"/>
                    <a:pt x="194" y="237"/>
                  </a:cubicBezTo>
                  <a:cubicBezTo>
                    <a:pt x="194" y="238"/>
                    <a:pt x="194" y="239"/>
                    <a:pt x="194" y="240"/>
                  </a:cubicBezTo>
                  <a:cubicBezTo>
                    <a:pt x="194" y="240"/>
                    <a:pt x="195" y="240"/>
                    <a:pt x="195" y="241"/>
                  </a:cubicBezTo>
                  <a:cubicBezTo>
                    <a:pt x="197" y="241"/>
                    <a:pt x="198" y="240"/>
                    <a:pt x="201" y="240"/>
                  </a:cubicBezTo>
                  <a:close/>
                  <a:moveTo>
                    <a:pt x="196" y="219"/>
                  </a:moveTo>
                  <a:cubicBezTo>
                    <a:pt x="196" y="221"/>
                    <a:pt x="198" y="221"/>
                    <a:pt x="199" y="221"/>
                  </a:cubicBezTo>
                  <a:cubicBezTo>
                    <a:pt x="198" y="218"/>
                    <a:pt x="201" y="219"/>
                    <a:pt x="201" y="217"/>
                  </a:cubicBezTo>
                  <a:cubicBezTo>
                    <a:pt x="201" y="216"/>
                    <a:pt x="201" y="215"/>
                    <a:pt x="201" y="214"/>
                  </a:cubicBezTo>
                  <a:cubicBezTo>
                    <a:pt x="200" y="214"/>
                    <a:pt x="199" y="213"/>
                    <a:pt x="197" y="213"/>
                  </a:cubicBezTo>
                  <a:cubicBezTo>
                    <a:pt x="196" y="214"/>
                    <a:pt x="194" y="215"/>
                    <a:pt x="194" y="218"/>
                  </a:cubicBezTo>
                  <a:cubicBezTo>
                    <a:pt x="193" y="218"/>
                    <a:pt x="193" y="218"/>
                    <a:pt x="193" y="219"/>
                  </a:cubicBezTo>
                  <a:cubicBezTo>
                    <a:pt x="194" y="219"/>
                    <a:pt x="195" y="219"/>
                    <a:pt x="196" y="219"/>
                  </a:cubicBezTo>
                  <a:close/>
                  <a:moveTo>
                    <a:pt x="182" y="179"/>
                  </a:moveTo>
                  <a:cubicBezTo>
                    <a:pt x="182" y="179"/>
                    <a:pt x="181" y="180"/>
                    <a:pt x="181" y="182"/>
                  </a:cubicBezTo>
                  <a:cubicBezTo>
                    <a:pt x="182" y="182"/>
                    <a:pt x="182" y="182"/>
                    <a:pt x="183" y="182"/>
                  </a:cubicBezTo>
                  <a:cubicBezTo>
                    <a:pt x="183" y="181"/>
                    <a:pt x="183" y="181"/>
                    <a:pt x="184" y="181"/>
                  </a:cubicBezTo>
                  <a:cubicBezTo>
                    <a:pt x="186" y="181"/>
                    <a:pt x="185" y="181"/>
                    <a:pt x="185" y="180"/>
                  </a:cubicBezTo>
                  <a:cubicBezTo>
                    <a:pt x="184" y="180"/>
                    <a:pt x="184" y="180"/>
                    <a:pt x="184" y="179"/>
                  </a:cubicBezTo>
                  <a:cubicBezTo>
                    <a:pt x="183" y="179"/>
                    <a:pt x="183" y="179"/>
                    <a:pt x="182" y="179"/>
                  </a:cubicBezTo>
                  <a:close/>
                  <a:moveTo>
                    <a:pt x="189" y="182"/>
                  </a:moveTo>
                  <a:cubicBezTo>
                    <a:pt x="189" y="181"/>
                    <a:pt x="188" y="180"/>
                    <a:pt x="189" y="180"/>
                  </a:cubicBezTo>
                  <a:cubicBezTo>
                    <a:pt x="190" y="180"/>
                    <a:pt x="191" y="180"/>
                    <a:pt x="191" y="181"/>
                  </a:cubicBezTo>
                  <a:cubicBezTo>
                    <a:pt x="192" y="181"/>
                    <a:pt x="192" y="181"/>
                    <a:pt x="193" y="181"/>
                  </a:cubicBezTo>
                  <a:cubicBezTo>
                    <a:pt x="193" y="180"/>
                    <a:pt x="194" y="180"/>
                    <a:pt x="194" y="179"/>
                  </a:cubicBezTo>
                  <a:cubicBezTo>
                    <a:pt x="195" y="179"/>
                    <a:pt x="195" y="177"/>
                    <a:pt x="196" y="177"/>
                  </a:cubicBezTo>
                  <a:cubicBezTo>
                    <a:pt x="196" y="176"/>
                    <a:pt x="196" y="175"/>
                    <a:pt x="196" y="175"/>
                  </a:cubicBezTo>
                  <a:cubicBezTo>
                    <a:pt x="195" y="175"/>
                    <a:pt x="195" y="174"/>
                    <a:pt x="196" y="173"/>
                  </a:cubicBezTo>
                  <a:cubicBezTo>
                    <a:pt x="196" y="173"/>
                    <a:pt x="196" y="172"/>
                    <a:pt x="196" y="171"/>
                  </a:cubicBezTo>
                  <a:cubicBezTo>
                    <a:pt x="195" y="171"/>
                    <a:pt x="195" y="170"/>
                    <a:pt x="194" y="171"/>
                  </a:cubicBezTo>
                  <a:cubicBezTo>
                    <a:pt x="194" y="171"/>
                    <a:pt x="192" y="171"/>
                    <a:pt x="192" y="171"/>
                  </a:cubicBezTo>
                  <a:cubicBezTo>
                    <a:pt x="192" y="172"/>
                    <a:pt x="191" y="172"/>
                    <a:pt x="191" y="172"/>
                  </a:cubicBezTo>
                  <a:cubicBezTo>
                    <a:pt x="189" y="172"/>
                    <a:pt x="187" y="172"/>
                    <a:pt x="186" y="171"/>
                  </a:cubicBezTo>
                  <a:cubicBezTo>
                    <a:pt x="186" y="171"/>
                    <a:pt x="185" y="171"/>
                    <a:pt x="185" y="171"/>
                  </a:cubicBezTo>
                  <a:cubicBezTo>
                    <a:pt x="185" y="170"/>
                    <a:pt x="184" y="169"/>
                    <a:pt x="183" y="169"/>
                  </a:cubicBezTo>
                  <a:cubicBezTo>
                    <a:pt x="183" y="167"/>
                    <a:pt x="182" y="167"/>
                    <a:pt x="182" y="166"/>
                  </a:cubicBezTo>
                  <a:cubicBezTo>
                    <a:pt x="182" y="166"/>
                    <a:pt x="182" y="165"/>
                    <a:pt x="181" y="165"/>
                  </a:cubicBezTo>
                  <a:cubicBezTo>
                    <a:pt x="181" y="166"/>
                    <a:pt x="180" y="165"/>
                    <a:pt x="180" y="165"/>
                  </a:cubicBezTo>
                  <a:cubicBezTo>
                    <a:pt x="180" y="162"/>
                    <a:pt x="179" y="160"/>
                    <a:pt x="180" y="156"/>
                  </a:cubicBezTo>
                  <a:cubicBezTo>
                    <a:pt x="179" y="156"/>
                    <a:pt x="179" y="156"/>
                    <a:pt x="179" y="155"/>
                  </a:cubicBezTo>
                  <a:cubicBezTo>
                    <a:pt x="177" y="154"/>
                    <a:pt x="176" y="153"/>
                    <a:pt x="176" y="150"/>
                  </a:cubicBezTo>
                  <a:cubicBezTo>
                    <a:pt x="175" y="150"/>
                    <a:pt x="173" y="150"/>
                    <a:pt x="172" y="150"/>
                  </a:cubicBezTo>
                  <a:cubicBezTo>
                    <a:pt x="172" y="150"/>
                    <a:pt x="171" y="150"/>
                    <a:pt x="171" y="150"/>
                  </a:cubicBezTo>
                  <a:cubicBezTo>
                    <a:pt x="171" y="149"/>
                    <a:pt x="170" y="149"/>
                    <a:pt x="170" y="150"/>
                  </a:cubicBezTo>
                  <a:cubicBezTo>
                    <a:pt x="170" y="150"/>
                    <a:pt x="170" y="151"/>
                    <a:pt x="169" y="150"/>
                  </a:cubicBezTo>
                  <a:cubicBezTo>
                    <a:pt x="166" y="152"/>
                    <a:pt x="162" y="150"/>
                    <a:pt x="160" y="149"/>
                  </a:cubicBezTo>
                  <a:cubicBezTo>
                    <a:pt x="160" y="149"/>
                    <a:pt x="159" y="149"/>
                    <a:pt x="159" y="148"/>
                  </a:cubicBezTo>
                  <a:cubicBezTo>
                    <a:pt x="158" y="148"/>
                    <a:pt x="157" y="148"/>
                    <a:pt x="155" y="148"/>
                  </a:cubicBezTo>
                  <a:cubicBezTo>
                    <a:pt x="156" y="147"/>
                    <a:pt x="153" y="148"/>
                    <a:pt x="153" y="146"/>
                  </a:cubicBezTo>
                  <a:cubicBezTo>
                    <a:pt x="152" y="146"/>
                    <a:pt x="151" y="145"/>
                    <a:pt x="150" y="145"/>
                  </a:cubicBezTo>
                  <a:cubicBezTo>
                    <a:pt x="150" y="144"/>
                    <a:pt x="149" y="143"/>
                    <a:pt x="148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8" y="140"/>
                    <a:pt x="148" y="140"/>
                    <a:pt x="148" y="139"/>
                  </a:cubicBezTo>
                  <a:cubicBezTo>
                    <a:pt x="147" y="139"/>
                    <a:pt x="147" y="138"/>
                    <a:pt x="147" y="138"/>
                  </a:cubicBezTo>
                  <a:cubicBezTo>
                    <a:pt x="146" y="138"/>
                    <a:pt x="146" y="138"/>
                    <a:pt x="146" y="137"/>
                  </a:cubicBezTo>
                  <a:cubicBezTo>
                    <a:pt x="141" y="137"/>
                    <a:pt x="140" y="139"/>
                    <a:pt x="137" y="140"/>
                  </a:cubicBezTo>
                  <a:cubicBezTo>
                    <a:pt x="136" y="141"/>
                    <a:pt x="137" y="143"/>
                    <a:pt x="136" y="143"/>
                  </a:cubicBezTo>
                  <a:cubicBezTo>
                    <a:pt x="134" y="145"/>
                    <a:pt x="132" y="146"/>
                    <a:pt x="130" y="148"/>
                  </a:cubicBezTo>
                  <a:cubicBezTo>
                    <a:pt x="129" y="148"/>
                    <a:pt x="128" y="148"/>
                    <a:pt x="128" y="149"/>
                  </a:cubicBezTo>
                  <a:cubicBezTo>
                    <a:pt x="130" y="149"/>
                    <a:pt x="130" y="150"/>
                    <a:pt x="132" y="150"/>
                  </a:cubicBezTo>
                  <a:cubicBezTo>
                    <a:pt x="132" y="148"/>
                    <a:pt x="133" y="148"/>
                    <a:pt x="134" y="147"/>
                  </a:cubicBezTo>
                  <a:cubicBezTo>
                    <a:pt x="135" y="148"/>
                    <a:pt x="136" y="147"/>
                    <a:pt x="137" y="148"/>
                  </a:cubicBezTo>
                  <a:cubicBezTo>
                    <a:pt x="137" y="148"/>
                    <a:pt x="138" y="148"/>
                    <a:pt x="139" y="148"/>
                  </a:cubicBezTo>
                  <a:cubicBezTo>
                    <a:pt x="140" y="149"/>
                    <a:pt x="142" y="149"/>
                    <a:pt x="142" y="150"/>
                  </a:cubicBezTo>
                  <a:cubicBezTo>
                    <a:pt x="144" y="150"/>
                    <a:pt x="145" y="151"/>
                    <a:pt x="146" y="152"/>
                  </a:cubicBezTo>
                  <a:cubicBezTo>
                    <a:pt x="146" y="152"/>
                    <a:pt x="147" y="153"/>
                    <a:pt x="148" y="153"/>
                  </a:cubicBezTo>
                  <a:cubicBezTo>
                    <a:pt x="149" y="153"/>
                    <a:pt x="149" y="153"/>
                    <a:pt x="149" y="154"/>
                  </a:cubicBezTo>
                  <a:cubicBezTo>
                    <a:pt x="149" y="154"/>
                    <a:pt x="150" y="154"/>
                    <a:pt x="150" y="155"/>
                  </a:cubicBezTo>
                  <a:cubicBezTo>
                    <a:pt x="150" y="156"/>
                    <a:pt x="151" y="156"/>
                    <a:pt x="152" y="157"/>
                  </a:cubicBezTo>
                  <a:cubicBezTo>
                    <a:pt x="152" y="157"/>
                    <a:pt x="153" y="157"/>
                    <a:pt x="153" y="157"/>
                  </a:cubicBezTo>
                  <a:cubicBezTo>
                    <a:pt x="154" y="157"/>
                    <a:pt x="155" y="157"/>
                    <a:pt x="156" y="157"/>
                  </a:cubicBezTo>
                  <a:cubicBezTo>
                    <a:pt x="155" y="160"/>
                    <a:pt x="158" y="159"/>
                    <a:pt x="158" y="160"/>
                  </a:cubicBezTo>
                  <a:cubicBezTo>
                    <a:pt x="158" y="161"/>
                    <a:pt x="158" y="161"/>
                    <a:pt x="158" y="162"/>
                  </a:cubicBezTo>
                  <a:cubicBezTo>
                    <a:pt x="158" y="162"/>
                    <a:pt x="157" y="162"/>
                    <a:pt x="157" y="162"/>
                  </a:cubicBezTo>
                  <a:cubicBezTo>
                    <a:pt x="157" y="163"/>
                    <a:pt x="158" y="163"/>
                    <a:pt x="158" y="164"/>
                  </a:cubicBezTo>
                  <a:cubicBezTo>
                    <a:pt x="159" y="164"/>
                    <a:pt x="159" y="164"/>
                    <a:pt x="159" y="165"/>
                  </a:cubicBezTo>
                  <a:cubicBezTo>
                    <a:pt x="162" y="165"/>
                    <a:pt x="164" y="165"/>
                    <a:pt x="166" y="164"/>
                  </a:cubicBezTo>
                  <a:cubicBezTo>
                    <a:pt x="167" y="164"/>
                    <a:pt x="168" y="164"/>
                    <a:pt x="169" y="164"/>
                  </a:cubicBezTo>
                  <a:cubicBezTo>
                    <a:pt x="169" y="164"/>
                    <a:pt x="170" y="164"/>
                    <a:pt x="170" y="165"/>
                  </a:cubicBezTo>
                  <a:cubicBezTo>
                    <a:pt x="172" y="166"/>
                    <a:pt x="172" y="164"/>
                    <a:pt x="173" y="164"/>
                  </a:cubicBezTo>
                  <a:cubicBezTo>
                    <a:pt x="173" y="166"/>
                    <a:pt x="175" y="166"/>
                    <a:pt x="176" y="166"/>
                  </a:cubicBezTo>
                  <a:cubicBezTo>
                    <a:pt x="175" y="168"/>
                    <a:pt x="177" y="168"/>
                    <a:pt x="178" y="169"/>
                  </a:cubicBezTo>
                  <a:cubicBezTo>
                    <a:pt x="177" y="170"/>
                    <a:pt x="179" y="170"/>
                    <a:pt x="180" y="171"/>
                  </a:cubicBezTo>
                  <a:cubicBezTo>
                    <a:pt x="180" y="172"/>
                    <a:pt x="181" y="172"/>
                    <a:pt x="181" y="173"/>
                  </a:cubicBezTo>
                  <a:cubicBezTo>
                    <a:pt x="181" y="174"/>
                    <a:pt x="181" y="175"/>
                    <a:pt x="181" y="175"/>
                  </a:cubicBezTo>
                  <a:cubicBezTo>
                    <a:pt x="182" y="175"/>
                    <a:pt x="183" y="176"/>
                    <a:pt x="183" y="177"/>
                  </a:cubicBezTo>
                  <a:cubicBezTo>
                    <a:pt x="185" y="177"/>
                    <a:pt x="185" y="177"/>
                    <a:pt x="186" y="178"/>
                  </a:cubicBezTo>
                  <a:cubicBezTo>
                    <a:pt x="186" y="180"/>
                    <a:pt x="186" y="182"/>
                    <a:pt x="189" y="182"/>
                  </a:cubicBezTo>
                  <a:close/>
                  <a:moveTo>
                    <a:pt x="137" y="134"/>
                  </a:moveTo>
                  <a:cubicBezTo>
                    <a:pt x="136" y="134"/>
                    <a:pt x="136" y="133"/>
                    <a:pt x="137" y="132"/>
                  </a:cubicBezTo>
                  <a:cubicBezTo>
                    <a:pt x="136" y="132"/>
                    <a:pt x="135" y="132"/>
                    <a:pt x="134" y="132"/>
                  </a:cubicBezTo>
                  <a:cubicBezTo>
                    <a:pt x="134" y="133"/>
                    <a:pt x="134" y="134"/>
                    <a:pt x="134" y="134"/>
                  </a:cubicBezTo>
                  <a:cubicBezTo>
                    <a:pt x="135" y="135"/>
                    <a:pt x="134" y="135"/>
                    <a:pt x="134" y="135"/>
                  </a:cubicBezTo>
                  <a:cubicBezTo>
                    <a:pt x="134" y="136"/>
                    <a:pt x="134" y="135"/>
                    <a:pt x="134" y="136"/>
                  </a:cubicBezTo>
                  <a:cubicBezTo>
                    <a:pt x="135" y="136"/>
                    <a:pt x="135" y="137"/>
                    <a:pt x="136" y="137"/>
                  </a:cubicBezTo>
                  <a:cubicBezTo>
                    <a:pt x="135" y="135"/>
                    <a:pt x="137" y="136"/>
                    <a:pt x="137" y="134"/>
                  </a:cubicBezTo>
                  <a:close/>
                  <a:moveTo>
                    <a:pt x="148" y="129"/>
                  </a:moveTo>
                  <a:cubicBezTo>
                    <a:pt x="147" y="130"/>
                    <a:pt x="145" y="131"/>
                    <a:pt x="146" y="132"/>
                  </a:cubicBezTo>
                  <a:cubicBezTo>
                    <a:pt x="147" y="132"/>
                    <a:pt x="147" y="133"/>
                    <a:pt x="148" y="133"/>
                  </a:cubicBezTo>
                  <a:cubicBezTo>
                    <a:pt x="149" y="133"/>
                    <a:pt x="149" y="132"/>
                    <a:pt x="150" y="132"/>
                  </a:cubicBezTo>
                  <a:cubicBezTo>
                    <a:pt x="150" y="132"/>
                    <a:pt x="150" y="131"/>
                    <a:pt x="150" y="129"/>
                  </a:cubicBezTo>
                  <a:cubicBezTo>
                    <a:pt x="150" y="129"/>
                    <a:pt x="150" y="129"/>
                    <a:pt x="150" y="129"/>
                  </a:cubicBezTo>
                  <a:cubicBezTo>
                    <a:pt x="149" y="129"/>
                    <a:pt x="149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lose/>
                  <a:moveTo>
                    <a:pt x="187" y="202"/>
                  </a:moveTo>
                  <a:cubicBezTo>
                    <a:pt x="188" y="201"/>
                    <a:pt x="189" y="200"/>
                    <a:pt x="190" y="199"/>
                  </a:cubicBezTo>
                  <a:cubicBezTo>
                    <a:pt x="191" y="199"/>
                    <a:pt x="192" y="199"/>
                    <a:pt x="192" y="198"/>
                  </a:cubicBezTo>
                  <a:cubicBezTo>
                    <a:pt x="192" y="197"/>
                    <a:pt x="191" y="197"/>
                    <a:pt x="192" y="196"/>
                  </a:cubicBezTo>
                  <a:cubicBezTo>
                    <a:pt x="192" y="195"/>
                    <a:pt x="192" y="195"/>
                    <a:pt x="192" y="194"/>
                  </a:cubicBezTo>
                  <a:cubicBezTo>
                    <a:pt x="191" y="194"/>
                    <a:pt x="191" y="192"/>
                    <a:pt x="189" y="193"/>
                  </a:cubicBezTo>
                  <a:cubicBezTo>
                    <a:pt x="189" y="194"/>
                    <a:pt x="188" y="194"/>
                    <a:pt x="187" y="194"/>
                  </a:cubicBezTo>
                  <a:cubicBezTo>
                    <a:pt x="187" y="194"/>
                    <a:pt x="187" y="195"/>
                    <a:pt x="186" y="195"/>
                  </a:cubicBezTo>
                  <a:cubicBezTo>
                    <a:pt x="186" y="197"/>
                    <a:pt x="185" y="202"/>
                    <a:pt x="187" y="202"/>
                  </a:cubicBezTo>
                  <a:close/>
                  <a:moveTo>
                    <a:pt x="208" y="61"/>
                  </a:moveTo>
                  <a:cubicBezTo>
                    <a:pt x="207" y="62"/>
                    <a:pt x="209" y="62"/>
                    <a:pt x="210" y="63"/>
                  </a:cubicBezTo>
                  <a:cubicBezTo>
                    <a:pt x="210" y="63"/>
                    <a:pt x="210" y="64"/>
                    <a:pt x="210" y="64"/>
                  </a:cubicBezTo>
                  <a:cubicBezTo>
                    <a:pt x="212" y="66"/>
                    <a:pt x="218" y="65"/>
                    <a:pt x="217" y="61"/>
                  </a:cubicBezTo>
                  <a:cubicBezTo>
                    <a:pt x="216" y="58"/>
                    <a:pt x="210" y="59"/>
                    <a:pt x="208" y="61"/>
                  </a:cubicBezTo>
                  <a:close/>
                  <a:moveTo>
                    <a:pt x="197" y="109"/>
                  </a:moveTo>
                  <a:cubicBezTo>
                    <a:pt x="197" y="110"/>
                    <a:pt x="198" y="110"/>
                    <a:pt x="198" y="111"/>
                  </a:cubicBezTo>
                  <a:cubicBezTo>
                    <a:pt x="200" y="111"/>
                    <a:pt x="199" y="108"/>
                    <a:pt x="201" y="109"/>
                  </a:cubicBezTo>
                  <a:cubicBezTo>
                    <a:pt x="201" y="108"/>
                    <a:pt x="201" y="108"/>
                    <a:pt x="201" y="108"/>
                  </a:cubicBezTo>
                  <a:cubicBezTo>
                    <a:pt x="202" y="107"/>
                    <a:pt x="202" y="107"/>
                    <a:pt x="202" y="106"/>
                  </a:cubicBezTo>
                  <a:cubicBezTo>
                    <a:pt x="202" y="106"/>
                    <a:pt x="202" y="106"/>
                    <a:pt x="201" y="106"/>
                  </a:cubicBezTo>
                  <a:cubicBezTo>
                    <a:pt x="201" y="106"/>
                    <a:pt x="200" y="106"/>
                    <a:pt x="201" y="105"/>
                  </a:cubicBezTo>
                  <a:cubicBezTo>
                    <a:pt x="200" y="105"/>
                    <a:pt x="199" y="104"/>
                    <a:pt x="198" y="104"/>
                  </a:cubicBezTo>
                  <a:cubicBezTo>
                    <a:pt x="197" y="105"/>
                    <a:pt x="198" y="106"/>
                    <a:pt x="198" y="107"/>
                  </a:cubicBezTo>
                  <a:cubicBezTo>
                    <a:pt x="198" y="108"/>
                    <a:pt x="197" y="108"/>
                    <a:pt x="197" y="109"/>
                  </a:cubicBezTo>
                  <a:close/>
                  <a:moveTo>
                    <a:pt x="204" y="194"/>
                  </a:moveTo>
                  <a:cubicBezTo>
                    <a:pt x="203" y="194"/>
                    <a:pt x="203" y="194"/>
                    <a:pt x="202" y="194"/>
                  </a:cubicBezTo>
                  <a:cubicBezTo>
                    <a:pt x="202" y="195"/>
                    <a:pt x="202" y="195"/>
                    <a:pt x="202" y="196"/>
                  </a:cubicBezTo>
                  <a:cubicBezTo>
                    <a:pt x="201" y="196"/>
                    <a:pt x="201" y="196"/>
                    <a:pt x="201" y="196"/>
                  </a:cubicBezTo>
                  <a:cubicBezTo>
                    <a:pt x="201" y="197"/>
                    <a:pt x="201" y="197"/>
                    <a:pt x="201" y="198"/>
                  </a:cubicBezTo>
                  <a:cubicBezTo>
                    <a:pt x="204" y="198"/>
                    <a:pt x="204" y="197"/>
                    <a:pt x="204" y="194"/>
                  </a:cubicBezTo>
                  <a:close/>
                  <a:moveTo>
                    <a:pt x="172" y="116"/>
                  </a:moveTo>
                  <a:cubicBezTo>
                    <a:pt x="170" y="116"/>
                    <a:pt x="170" y="117"/>
                    <a:pt x="170" y="119"/>
                  </a:cubicBezTo>
                  <a:cubicBezTo>
                    <a:pt x="172" y="119"/>
                    <a:pt x="172" y="118"/>
                    <a:pt x="172" y="116"/>
                  </a:cubicBezTo>
                  <a:close/>
                  <a:moveTo>
                    <a:pt x="192" y="247"/>
                  </a:moveTo>
                  <a:cubicBezTo>
                    <a:pt x="191" y="247"/>
                    <a:pt x="190" y="246"/>
                    <a:pt x="189" y="246"/>
                  </a:cubicBezTo>
                  <a:cubicBezTo>
                    <a:pt x="189" y="247"/>
                    <a:pt x="189" y="247"/>
                    <a:pt x="189" y="248"/>
                  </a:cubicBezTo>
                  <a:cubicBezTo>
                    <a:pt x="190" y="248"/>
                    <a:pt x="190" y="248"/>
                    <a:pt x="191" y="248"/>
                  </a:cubicBezTo>
                  <a:cubicBezTo>
                    <a:pt x="191" y="248"/>
                    <a:pt x="192" y="248"/>
                    <a:pt x="192" y="247"/>
                  </a:cubicBezTo>
                  <a:close/>
                  <a:moveTo>
                    <a:pt x="195" y="210"/>
                  </a:moveTo>
                  <a:cubicBezTo>
                    <a:pt x="195" y="207"/>
                    <a:pt x="196" y="206"/>
                    <a:pt x="196" y="204"/>
                  </a:cubicBezTo>
                  <a:cubicBezTo>
                    <a:pt x="195" y="204"/>
                    <a:pt x="195" y="201"/>
                    <a:pt x="192" y="202"/>
                  </a:cubicBezTo>
                  <a:cubicBezTo>
                    <a:pt x="192" y="203"/>
                    <a:pt x="191" y="204"/>
                    <a:pt x="192" y="205"/>
                  </a:cubicBezTo>
                  <a:cubicBezTo>
                    <a:pt x="191" y="205"/>
                    <a:pt x="191" y="205"/>
                    <a:pt x="191" y="205"/>
                  </a:cubicBezTo>
                  <a:cubicBezTo>
                    <a:pt x="191" y="207"/>
                    <a:pt x="191" y="208"/>
                    <a:pt x="191" y="210"/>
                  </a:cubicBezTo>
                  <a:cubicBezTo>
                    <a:pt x="192" y="209"/>
                    <a:pt x="193" y="210"/>
                    <a:pt x="194" y="210"/>
                  </a:cubicBezTo>
                  <a:cubicBezTo>
                    <a:pt x="194" y="209"/>
                    <a:pt x="194" y="210"/>
                    <a:pt x="195" y="210"/>
                  </a:cubicBezTo>
                  <a:close/>
                  <a:moveTo>
                    <a:pt x="186" y="134"/>
                  </a:moveTo>
                  <a:cubicBezTo>
                    <a:pt x="185" y="134"/>
                    <a:pt x="185" y="134"/>
                    <a:pt x="185" y="134"/>
                  </a:cubicBezTo>
                  <a:cubicBezTo>
                    <a:pt x="185" y="133"/>
                    <a:pt x="183" y="135"/>
                    <a:pt x="183" y="136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4" y="137"/>
                    <a:pt x="185" y="138"/>
                    <a:pt x="185" y="140"/>
                  </a:cubicBezTo>
                  <a:cubicBezTo>
                    <a:pt x="184" y="140"/>
                    <a:pt x="184" y="139"/>
                    <a:pt x="183" y="139"/>
                  </a:cubicBezTo>
                  <a:cubicBezTo>
                    <a:pt x="183" y="140"/>
                    <a:pt x="183" y="140"/>
                    <a:pt x="183" y="141"/>
                  </a:cubicBezTo>
                  <a:cubicBezTo>
                    <a:pt x="183" y="141"/>
                    <a:pt x="184" y="141"/>
                    <a:pt x="185" y="141"/>
                  </a:cubicBezTo>
                  <a:cubicBezTo>
                    <a:pt x="185" y="141"/>
                    <a:pt x="186" y="142"/>
                    <a:pt x="186" y="141"/>
                  </a:cubicBezTo>
                  <a:cubicBezTo>
                    <a:pt x="189" y="141"/>
                    <a:pt x="189" y="141"/>
                    <a:pt x="189" y="141"/>
                  </a:cubicBezTo>
                  <a:cubicBezTo>
                    <a:pt x="188" y="141"/>
                    <a:pt x="188" y="142"/>
                    <a:pt x="188" y="143"/>
                  </a:cubicBezTo>
                  <a:cubicBezTo>
                    <a:pt x="189" y="143"/>
                    <a:pt x="189" y="143"/>
                    <a:pt x="189" y="144"/>
                  </a:cubicBezTo>
                  <a:cubicBezTo>
                    <a:pt x="192" y="145"/>
                    <a:pt x="193" y="144"/>
                    <a:pt x="194" y="143"/>
                  </a:cubicBezTo>
                  <a:cubicBezTo>
                    <a:pt x="194" y="141"/>
                    <a:pt x="194" y="141"/>
                    <a:pt x="194" y="141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4" y="141"/>
                    <a:pt x="195" y="139"/>
                    <a:pt x="194" y="139"/>
                  </a:cubicBezTo>
                  <a:cubicBezTo>
                    <a:pt x="194" y="138"/>
                    <a:pt x="193" y="140"/>
                    <a:pt x="193" y="139"/>
                  </a:cubicBezTo>
                  <a:cubicBezTo>
                    <a:pt x="193" y="139"/>
                    <a:pt x="192" y="138"/>
                    <a:pt x="192" y="138"/>
                  </a:cubicBezTo>
                  <a:cubicBezTo>
                    <a:pt x="193" y="138"/>
                    <a:pt x="193" y="138"/>
                    <a:pt x="194" y="137"/>
                  </a:cubicBezTo>
                  <a:cubicBezTo>
                    <a:pt x="192" y="137"/>
                    <a:pt x="193" y="133"/>
                    <a:pt x="190" y="134"/>
                  </a:cubicBezTo>
                  <a:cubicBezTo>
                    <a:pt x="190" y="135"/>
                    <a:pt x="190" y="137"/>
                    <a:pt x="189" y="137"/>
                  </a:cubicBezTo>
                  <a:cubicBezTo>
                    <a:pt x="189" y="136"/>
                    <a:pt x="189" y="136"/>
                    <a:pt x="189" y="136"/>
                  </a:cubicBezTo>
                  <a:cubicBezTo>
                    <a:pt x="188" y="136"/>
                    <a:pt x="188" y="136"/>
                    <a:pt x="188" y="135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7" y="134"/>
                    <a:pt x="188" y="134"/>
                    <a:pt x="188" y="133"/>
                  </a:cubicBezTo>
                  <a:cubicBezTo>
                    <a:pt x="187" y="133"/>
                    <a:pt x="186" y="133"/>
                    <a:pt x="186" y="134"/>
                  </a:cubicBezTo>
                  <a:close/>
                  <a:moveTo>
                    <a:pt x="196" y="86"/>
                  </a:moveTo>
                  <a:cubicBezTo>
                    <a:pt x="196" y="86"/>
                    <a:pt x="197" y="87"/>
                    <a:pt x="197" y="87"/>
                  </a:cubicBezTo>
                  <a:cubicBezTo>
                    <a:pt x="198" y="87"/>
                    <a:pt x="198" y="87"/>
                    <a:pt x="198" y="88"/>
                  </a:cubicBezTo>
                  <a:cubicBezTo>
                    <a:pt x="197" y="90"/>
                    <a:pt x="199" y="90"/>
                    <a:pt x="199" y="92"/>
                  </a:cubicBezTo>
                  <a:cubicBezTo>
                    <a:pt x="199" y="92"/>
                    <a:pt x="200" y="92"/>
                    <a:pt x="201" y="92"/>
                  </a:cubicBezTo>
                  <a:cubicBezTo>
                    <a:pt x="202" y="93"/>
                    <a:pt x="202" y="94"/>
                    <a:pt x="203" y="95"/>
                  </a:cubicBezTo>
                  <a:cubicBezTo>
                    <a:pt x="203" y="96"/>
                    <a:pt x="205" y="97"/>
                    <a:pt x="205" y="95"/>
                  </a:cubicBezTo>
                  <a:cubicBezTo>
                    <a:pt x="204" y="95"/>
                    <a:pt x="205" y="95"/>
                    <a:pt x="206" y="95"/>
                  </a:cubicBezTo>
                  <a:cubicBezTo>
                    <a:pt x="206" y="93"/>
                    <a:pt x="206" y="93"/>
                    <a:pt x="205" y="92"/>
                  </a:cubicBezTo>
                  <a:cubicBezTo>
                    <a:pt x="206" y="91"/>
                    <a:pt x="205" y="89"/>
                    <a:pt x="206" y="89"/>
                  </a:cubicBezTo>
                  <a:cubicBezTo>
                    <a:pt x="206" y="91"/>
                    <a:pt x="207" y="91"/>
                    <a:pt x="207" y="93"/>
                  </a:cubicBezTo>
                  <a:cubicBezTo>
                    <a:pt x="208" y="93"/>
                    <a:pt x="208" y="94"/>
                    <a:pt x="209" y="94"/>
                  </a:cubicBezTo>
                  <a:cubicBezTo>
                    <a:pt x="209" y="94"/>
                    <a:pt x="210" y="93"/>
                    <a:pt x="210" y="94"/>
                  </a:cubicBezTo>
                  <a:cubicBezTo>
                    <a:pt x="210" y="94"/>
                    <a:pt x="210" y="93"/>
                    <a:pt x="211" y="93"/>
                  </a:cubicBezTo>
                  <a:cubicBezTo>
                    <a:pt x="211" y="91"/>
                    <a:pt x="211" y="89"/>
                    <a:pt x="210" y="88"/>
                  </a:cubicBezTo>
                  <a:cubicBezTo>
                    <a:pt x="210" y="86"/>
                    <a:pt x="212" y="87"/>
                    <a:pt x="212" y="85"/>
                  </a:cubicBezTo>
                  <a:cubicBezTo>
                    <a:pt x="212" y="84"/>
                    <a:pt x="212" y="83"/>
                    <a:pt x="212" y="81"/>
                  </a:cubicBezTo>
                  <a:cubicBezTo>
                    <a:pt x="210" y="81"/>
                    <a:pt x="210" y="83"/>
                    <a:pt x="208" y="83"/>
                  </a:cubicBezTo>
                  <a:cubicBezTo>
                    <a:pt x="208" y="83"/>
                    <a:pt x="208" y="85"/>
                    <a:pt x="207" y="85"/>
                  </a:cubicBezTo>
                  <a:cubicBezTo>
                    <a:pt x="205" y="85"/>
                    <a:pt x="204" y="84"/>
                    <a:pt x="203" y="84"/>
                  </a:cubicBezTo>
                  <a:cubicBezTo>
                    <a:pt x="203" y="85"/>
                    <a:pt x="199" y="83"/>
                    <a:pt x="200" y="85"/>
                  </a:cubicBezTo>
                  <a:cubicBezTo>
                    <a:pt x="198" y="85"/>
                    <a:pt x="197" y="85"/>
                    <a:pt x="196" y="86"/>
                  </a:cubicBezTo>
                  <a:close/>
                  <a:moveTo>
                    <a:pt x="176" y="61"/>
                  </a:moveTo>
                  <a:cubicBezTo>
                    <a:pt x="177" y="60"/>
                    <a:pt x="177" y="61"/>
                    <a:pt x="178" y="61"/>
                  </a:cubicBezTo>
                  <a:cubicBezTo>
                    <a:pt x="178" y="62"/>
                    <a:pt x="180" y="62"/>
                    <a:pt x="180" y="63"/>
                  </a:cubicBezTo>
                  <a:cubicBezTo>
                    <a:pt x="181" y="63"/>
                    <a:pt x="181" y="61"/>
                    <a:pt x="182" y="61"/>
                  </a:cubicBezTo>
                  <a:cubicBezTo>
                    <a:pt x="183" y="60"/>
                    <a:pt x="183" y="60"/>
                    <a:pt x="185" y="60"/>
                  </a:cubicBezTo>
                  <a:cubicBezTo>
                    <a:pt x="185" y="58"/>
                    <a:pt x="184" y="57"/>
                    <a:pt x="184" y="56"/>
                  </a:cubicBezTo>
                  <a:cubicBezTo>
                    <a:pt x="185" y="56"/>
                    <a:pt x="184" y="56"/>
                    <a:pt x="184" y="56"/>
                  </a:cubicBezTo>
                  <a:cubicBezTo>
                    <a:pt x="184" y="55"/>
                    <a:pt x="184" y="54"/>
                    <a:pt x="184" y="54"/>
                  </a:cubicBezTo>
                  <a:cubicBezTo>
                    <a:pt x="184" y="53"/>
                    <a:pt x="183" y="52"/>
                    <a:pt x="182" y="52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181" y="52"/>
                    <a:pt x="181" y="52"/>
                    <a:pt x="181" y="51"/>
                  </a:cubicBezTo>
                  <a:cubicBezTo>
                    <a:pt x="181" y="51"/>
                    <a:pt x="180" y="51"/>
                    <a:pt x="180" y="51"/>
                  </a:cubicBezTo>
                  <a:cubicBezTo>
                    <a:pt x="180" y="51"/>
                    <a:pt x="180" y="51"/>
                    <a:pt x="180" y="51"/>
                  </a:cubicBezTo>
                  <a:cubicBezTo>
                    <a:pt x="180" y="51"/>
                    <a:pt x="180" y="51"/>
                    <a:pt x="180" y="51"/>
                  </a:cubicBezTo>
                  <a:cubicBezTo>
                    <a:pt x="179" y="51"/>
                    <a:pt x="177" y="51"/>
                    <a:pt x="176" y="52"/>
                  </a:cubicBezTo>
                  <a:cubicBezTo>
                    <a:pt x="176" y="52"/>
                    <a:pt x="176" y="53"/>
                    <a:pt x="176" y="54"/>
                  </a:cubicBezTo>
                  <a:cubicBezTo>
                    <a:pt x="175" y="54"/>
                    <a:pt x="174" y="54"/>
                    <a:pt x="174" y="54"/>
                  </a:cubicBezTo>
                  <a:cubicBezTo>
                    <a:pt x="174" y="55"/>
                    <a:pt x="175" y="55"/>
                    <a:pt x="175" y="56"/>
                  </a:cubicBezTo>
                  <a:cubicBezTo>
                    <a:pt x="175" y="56"/>
                    <a:pt x="175" y="56"/>
                    <a:pt x="174" y="56"/>
                  </a:cubicBezTo>
                  <a:cubicBezTo>
                    <a:pt x="174" y="58"/>
                    <a:pt x="174" y="59"/>
                    <a:pt x="173" y="60"/>
                  </a:cubicBezTo>
                  <a:cubicBezTo>
                    <a:pt x="174" y="61"/>
                    <a:pt x="175" y="60"/>
                    <a:pt x="176" y="61"/>
                  </a:cubicBezTo>
                  <a:close/>
                  <a:moveTo>
                    <a:pt x="225" y="205"/>
                  </a:moveTo>
                  <a:cubicBezTo>
                    <a:pt x="225" y="203"/>
                    <a:pt x="223" y="202"/>
                    <a:pt x="223" y="201"/>
                  </a:cubicBezTo>
                  <a:cubicBezTo>
                    <a:pt x="222" y="201"/>
                    <a:pt x="222" y="200"/>
                    <a:pt x="222" y="200"/>
                  </a:cubicBezTo>
                  <a:cubicBezTo>
                    <a:pt x="221" y="200"/>
                    <a:pt x="220" y="200"/>
                    <a:pt x="220" y="201"/>
                  </a:cubicBezTo>
                  <a:cubicBezTo>
                    <a:pt x="221" y="201"/>
                    <a:pt x="221" y="201"/>
                    <a:pt x="221" y="202"/>
                  </a:cubicBezTo>
                  <a:cubicBezTo>
                    <a:pt x="221" y="202"/>
                    <a:pt x="222" y="202"/>
                    <a:pt x="221" y="203"/>
                  </a:cubicBezTo>
                  <a:cubicBezTo>
                    <a:pt x="221" y="203"/>
                    <a:pt x="221" y="204"/>
                    <a:pt x="221" y="204"/>
                  </a:cubicBezTo>
                  <a:cubicBezTo>
                    <a:pt x="222" y="205"/>
                    <a:pt x="223" y="204"/>
                    <a:pt x="224" y="204"/>
                  </a:cubicBezTo>
                  <a:cubicBezTo>
                    <a:pt x="223" y="205"/>
                    <a:pt x="224" y="205"/>
                    <a:pt x="225" y="205"/>
                  </a:cubicBezTo>
                  <a:close/>
                  <a:moveTo>
                    <a:pt x="226" y="148"/>
                  </a:moveTo>
                  <a:cubicBezTo>
                    <a:pt x="226" y="149"/>
                    <a:pt x="227" y="150"/>
                    <a:pt x="228" y="150"/>
                  </a:cubicBezTo>
                  <a:cubicBezTo>
                    <a:pt x="228" y="148"/>
                    <a:pt x="228" y="146"/>
                    <a:pt x="228" y="145"/>
                  </a:cubicBezTo>
                  <a:cubicBezTo>
                    <a:pt x="228" y="145"/>
                    <a:pt x="228" y="144"/>
                    <a:pt x="228" y="144"/>
                  </a:cubicBezTo>
                  <a:cubicBezTo>
                    <a:pt x="227" y="144"/>
                    <a:pt x="225" y="144"/>
                    <a:pt x="224" y="145"/>
                  </a:cubicBezTo>
                  <a:cubicBezTo>
                    <a:pt x="224" y="147"/>
                    <a:pt x="226" y="146"/>
                    <a:pt x="226" y="148"/>
                  </a:cubicBezTo>
                  <a:cubicBezTo>
                    <a:pt x="226" y="148"/>
                    <a:pt x="226" y="148"/>
                    <a:pt x="226" y="148"/>
                  </a:cubicBezTo>
                  <a:close/>
                  <a:moveTo>
                    <a:pt x="222" y="190"/>
                  </a:moveTo>
                  <a:cubicBezTo>
                    <a:pt x="220" y="191"/>
                    <a:pt x="217" y="191"/>
                    <a:pt x="215" y="190"/>
                  </a:cubicBezTo>
                  <a:cubicBezTo>
                    <a:pt x="215" y="190"/>
                    <a:pt x="214" y="190"/>
                    <a:pt x="215" y="189"/>
                  </a:cubicBezTo>
                  <a:cubicBezTo>
                    <a:pt x="213" y="189"/>
                    <a:pt x="211" y="191"/>
                    <a:pt x="210" y="189"/>
                  </a:cubicBezTo>
                  <a:cubicBezTo>
                    <a:pt x="210" y="187"/>
                    <a:pt x="212" y="188"/>
                    <a:pt x="212" y="186"/>
                  </a:cubicBezTo>
                  <a:cubicBezTo>
                    <a:pt x="211" y="186"/>
                    <a:pt x="211" y="185"/>
                    <a:pt x="210" y="185"/>
                  </a:cubicBezTo>
                  <a:cubicBezTo>
                    <a:pt x="210" y="183"/>
                    <a:pt x="209" y="182"/>
                    <a:pt x="210" y="180"/>
                  </a:cubicBezTo>
                  <a:cubicBezTo>
                    <a:pt x="208" y="180"/>
                    <a:pt x="207" y="180"/>
                    <a:pt x="206" y="180"/>
                  </a:cubicBezTo>
                  <a:cubicBezTo>
                    <a:pt x="205" y="178"/>
                    <a:pt x="203" y="178"/>
                    <a:pt x="201" y="178"/>
                  </a:cubicBezTo>
                  <a:cubicBezTo>
                    <a:pt x="200" y="179"/>
                    <a:pt x="199" y="179"/>
                    <a:pt x="199" y="182"/>
                  </a:cubicBezTo>
                  <a:cubicBezTo>
                    <a:pt x="200" y="182"/>
                    <a:pt x="200" y="182"/>
                    <a:pt x="200" y="182"/>
                  </a:cubicBezTo>
                  <a:cubicBezTo>
                    <a:pt x="200" y="184"/>
                    <a:pt x="200" y="184"/>
                    <a:pt x="201" y="184"/>
                  </a:cubicBezTo>
                  <a:cubicBezTo>
                    <a:pt x="202" y="184"/>
                    <a:pt x="202" y="185"/>
                    <a:pt x="204" y="185"/>
                  </a:cubicBezTo>
                  <a:cubicBezTo>
                    <a:pt x="205" y="187"/>
                    <a:pt x="206" y="188"/>
                    <a:pt x="207" y="189"/>
                  </a:cubicBezTo>
                  <a:cubicBezTo>
                    <a:pt x="209" y="189"/>
                    <a:pt x="208" y="191"/>
                    <a:pt x="210" y="191"/>
                  </a:cubicBezTo>
                  <a:cubicBezTo>
                    <a:pt x="211" y="192"/>
                    <a:pt x="211" y="193"/>
                    <a:pt x="212" y="194"/>
                  </a:cubicBezTo>
                  <a:cubicBezTo>
                    <a:pt x="215" y="193"/>
                    <a:pt x="215" y="196"/>
                    <a:pt x="217" y="197"/>
                  </a:cubicBezTo>
                  <a:cubicBezTo>
                    <a:pt x="217" y="196"/>
                    <a:pt x="218" y="197"/>
                    <a:pt x="219" y="196"/>
                  </a:cubicBezTo>
                  <a:cubicBezTo>
                    <a:pt x="219" y="196"/>
                    <a:pt x="219" y="196"/>
                    <a:pt x="219" y="196"/>
                  </a:cubicBezTo>
                  <a:cubicBezTo>
                    <a:pt x="220" y="196"/>
                    <a:pt x="220" y="196"/>
                    <a:pt x="220" y="196"/>
                  </a:cubicBezTo>
                  <a:cubicBezTo>
                    <a:pt x="221" y="196"/>
                    <a:pt x="222" y="196"/>
                    <a:pt x="223" y="196"/>
                  </a:cubicBezTo>
                  <a:cubicBezTo>
                    <a:pt x="223" y="194"/>
                    <a:pt x="223" y="191"/>
                    <a:pt x="222" y="190"/>
                  </a:cubicBezTo>
                  <a:close/>
                  <a:moveTo>
                    <a:pt x="191" y="235"/>
                  </a:moveTo>
                  <a:cubicBezTo>
                    <a:pt x="191" y="235"/>
                    <a:pt x="191" y="235"/>
                    <a:pt x="192" y="235"/>
                  </a:cubicBezTo>
                  <a:cubicBezTo>
                    <a:pt x="191" y="234"/>
                    <a:pt x="190" y="234"/>
                    <a:pt x="189" y="234"/>
                  </a:cubicBezTo>
                  <a:cubicBezTo>
                    <a:pt x="190" y="235"/>
                    <a:pt x="189" y="235"/>
                    <a:pt x="189" y="235"/>
                  </a:cubicBezTo>
                  <a:cubicBezTo>
                    <a:pt x="188" y="235"/>
                    <a:pt x="189" y="236"/>
                    <a:pt x="189" y="237"/>
                  </a:cubicBezTo>
                  <a:cubicBezTo>
                    <a:pt x="190" y="237"/>
                    <a:pt x="191" y="236"/>
                    <a:pt x="191" y="235"/>
                  </a:cubicBezTo>
                  <a:close/>
                  <a:moveTo>
                    <a:pt x="277" y="192"/>
                  </a:moveTo>
                  <a:cubicBezTo>
                    <a:pt x="277" y="192"/>
                    <a:pt x="277" y="192"/>
                    <a:pt x="277" y="193"/>
                  </a:cubicBezTo>
                  <a:cubicBezTo>
                    <a:pt x="277" y="193"/>
                    <a:pt x="278" y="193"/>
                    <a:pt x="278" y="193"/>
                  </a:cubicBezTo>
                  <a:cubicBezTo>
                    <a:pt x="278" y="192"/>
                    <a:pt x="278" y="191"/>
                    <a:pt x="278" y="190"/>
                  </a:cubicBezTo>
                  <a:cubicBezTo>
                    <a:pt x="277" y="190"/>
                    <a:pt x="277" y="190"/>
                    <a:pt x="276" y="190"/>
                  </a:cubicBezTo>
                  <a:cubicBezTo>
                    <a:pt x="276" y="191"/>
                    <a:pt x="275" y="191"/>
                    <a:pt x="275" y="192"/>
                  </a:cubicBezTo>
                  <a:cubicBezTo>
                    <a:pt x="276" y="192"/>
                    <a:pt x="276" y="192"/>
                    <a:pt x="277" y="192"/>
                  </a:cubicBezTo>
                  <a:close/>
                  <a:moveTo>
                    <a:pt x="281" y="198"/>
                  </a:moveTo>
                  <a:cubicBezTo>
                    <a:pt x="281" y="196"/>
                    <a:pt x="280" y="196"/>
                    <a:pt x="280" y="195"/>
                  </a:cubicBezTo>
                  <a:cubicBezTo>
                    <a:pt x="278" y="195"/>
                    <a:pt x="277" y="194"/>
                    <a:pt x="276" y="194"/>
                  </a:cubicBezTo>
                  <a:cubicBezTo>
                    <a:pt x="276" y="195"/>
                    <a:pt x="277" y="195"/>
                    <a:pt x="277" y="197"/>
                  </a:cubicBezTo>
                  <a:cubicBezTo>
                    <a:pt x="279" y="197"/>
                    <a:pt x="279" y="198"/>
                    <a:pt x="281" y="198"/>
                  </a:cubicBezTo>
                  <a:close/>
                  <a:moveTo>
                    <a:pt x="267" y="212"/>
                  </a:moveTo>
                  <a:cubicBezTo>
                    <a:pt x="268" y="212"/>
                    <a:pt x="268" y="212"/>
                    <a:pt x="268" y="212"/>
                  </a:cubicBezTo>
                  <a:cubicBezTo>
                    <a:pt x="269" y="212"/>
                    <a:pt x="270" y="212"/>
                    <a:pt x="271" y="212"/>
                  </a:cubicBezTo>
                  <a:cubicBezTo>
                    <a:pt x="271" y="212"/>
                    <a:pt x="271" y="212"/>
                    <a:pt x="272" y="212"/>
                  </a:cubicBezTo>
                  <a:cubicBezTo>
                    <a:pt x="273" y="211"/>
                    <a:pt x="273" y="211"/>
                    <a:pt x="273" y="210"/>
                  </a:cubicBezTo>
                  <a:cubicBezTo>
                    <a:pt x="270" y="209"/>
                    <a:pt x="268" y="210"/>
                    <a:pt x="267" y="212"/>
                  </a:cubicBezTo>
                  <a:close/>
                  <a:moveTo>
                    <a:pt x="266" y="187"/>
                  </a:moveTo>
                  <a:cubicBezTo>
                    <a:pt x="267" y="187"/>
                    <a:pt x="267" y="187"/>
                    <a:pt x="267" y="187"/>
                  </a:cubicBezTo>
                  <a:cubicBezTo>
                    <a:pt x="267" y="188"/>
                    <a:pt x="268" y="188"/>
                    <a:pt x="268" y="188"/>
                  </a:cubicBezTo>
                  <a:cubicBezTo>
                    <a:pt x="268" y="186"/>
                    <a:pt x="268" y="184"/>
                    <a:pt x="268" y="182"/>
                  </a:cubicBezTo>
                  <a:cubicBezTo>
                    <a:pt x="268" y="182"/>
                    <a:pt x="267" y="182"/>
                    <a:pt x="267" y="182"/>
                  </a:cubicBezTo>
                  <a:cubicBezTo>
                    <a:pt x="267" y="180"/>
                    <a:pt x="266" y="183"/>
                    <a:pt x="265" y="182"/>
                  </a:cubicBezTo>
                  <a:cubicBezTo>
                    <a:pt x="265" y="184"/>
                    <a:pt x="267" y="184"/>
                    <a:pt x="265" y="185"/>
                  </a:cubicBezTo>
                  <a:cubicBezTo>
                    <a:pt x="265" y="185"/>
                    <a:pt x="265" y="185"/>
                    <a:pt x="265" y="185"/>
                  </a:cubicBezTo>
                  <a:cubicBezTo>
                    <a:pt x="266" y="185"/>
                    <a:pt x="266" y="186"/>
                    <a:pt x="266" y="187"/>
                  </a:cubicBezTo>
                  <a:close/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65" y="187"/>
                    <a:pt x="265" y="187"/>
                    <a:pt x="266" y="187"/>
                  </a:cubicBezTo>
                  <a:cubicBezTo>
                    <a:pt x="266" y="187"/>
                    <a:pt x="266" y="187"/>
                    <a:pt x="266" y="187"/>
                  </a:cubicBezTo>
                  <a:cubicBezTo>
                    <a:pt x="266" y="186"/>
                    <a:pt x="265" y="186"/>
                    <a:pt x="265" y="185"/>
                  </a:cubicBezTo>
                  <a:cubicBezTo>
                    <a:pt x="265" y="185"/>
                    <a:pt x="264" y="185"/>
                    <a:pt x="264" y="185"/>
                  </a:cubicBezTo>
                  <a:cubicBezTo>
                    <a:pt x="263" y="185"/>
                    <a:pt x="262" y="187"/>
                    <a:pt x="263" y="187"/>
                  </a:cubicBezTo>
                  <a:close/>
                  <a:moveTo>
                    <a:pt x="273" y="254"/>
                  </a:moveTo>
                  <a:cubicBezTo>
                    <a:pt x="275" y="253"/>
                    <a:pt x="274" y="255"/>
                    <a:pt x="276" y="255"/>
                  </a:cubicBezTo>
                  <a:cubicBezTo>
                    <a:pt x="276" y="254"/>
                    <a:pt x="276" y="253"/>
                    <a:pt x="276" y="252"/>
                  </a:cubicBezTo>
                  <a:cubicBezTo>
                    <a:pt x="274" y="252"/>
                    <a:pt x="273" y="252"/>
                    <a:pt x="273" y="254"/>
                  </a:cubicBezTo>
                  <a:close/>
                  <a:moveTo>
                    <a:pt x="272" y="196"/>
                  </a:moveTo>
                  <a:cubicBezTo>
                    <a:pt x="273" y="196"/>
                    <a:pt x="273" y="195"/>
                    <a:pt x="273" y="195"/>
                  </a:cubicBezTo>
                  <a:cubicBezTo>
                    <a:pt x="273" y="195"/>
                    <a:pt x="273" y="195"/>
                    <a:pt x="273" y="194"/>
                  </a:cubicBezTo>
                  <a:cubicBezTo>
                    <a:pt x="273" y="191"/>
                    <a:pt x="271" y="194"/>
                    <a:pt x="270" y="194"/>
                  </a:cubicBezTo>
                  <a:cubicBezTo>
                    <a:pt x="270" y="194"/>
                    <a:pt x="269" y="194"/>
                    <a:pt x="269" y="194"/>
                  </a:cubicBezTo>
                  <a:cubicBezTo>
                    <a:pt x="269" y="195"/>
                    <a:pt x="269" y="195"/>
                    <a:pt x="269" y="195"/>
                  </a:cubicBezTo>
                  <a:cubicBezTo>
                    <a:pt x="269" y="195"/>
                    <a:pt x="270" y="195"/>
                    <a:pt x="270" y="196"/>
                  </a:cubicBezTo>
                  <a:cubicBezTo>
                    <a:pt x="271" y="196"/>
                    <a:pt x="270" y="197"/>
                    <a:pt x="270" y="198"/>
                  </a:cubicBezTo>
                  <a:cubicBezTo>
                    <a:pt x="271" y="199"/>
                    <a:pt x="272" y="200"/>
                    <a:pt x="274" y="201"/>
                  </a:cubicBezTo>
                  <a:cubicBezTo>
                    <a:pt x="274" y="198"/>
                    <a:pt x="273" y="198"/>
                    <a:pt x="272" y="196"/>
                  </a:cubicBezTo>
                  <a:cubicBezTo>
                    <a:pt x="272" y="196"/>
                    <a:pt x="272" y="196"/>
                    <a:pt x="272" y="196"/>
                  </a:cubicBezTo>
                  <a:close/>
                  <a:moveTo>
                    <a:pt x="274" y="178"/>
                  </a:moveTo>
                  <a:cubicBezTo>
                    <a:pt x="274" y="180"/>
                    <a:pt x="276" y="179"/>
                    <a:pt x="277" y="180"/>
                  </a:cubicBezTo>
                  <a:cubicBezTo>
                    <a:pt x="277" y="181"/>
                    <a:pt x="278" y="181"/>
                    <a:pt x="280" y="181"/>
                  </a:cubicBezTo>
                  <a:cubicBezTo>
                    <a:pt x="281" y="180"/>
                    <a:pt x="281" y="177"/>
                    <a:pt x="283" y="177"/>
                  </a:cubicBezTo>
                  <a:cubicBezTo>
                    <a:pt x="283" y="176"/>
                    <a:pt x="284" y="176"/>
                    <a:pt x="286" y="176"/>
                  </a:cubicBezTo>
                  <a:cubicBezTo>
                    <a:pt x="286" y="174"/>
                    <a:pt x="284" y="175"/>
                    <a:pt x="284" y="173"/>
                  </a:cubicBezTo>
                  <a:cubicBezTo>
                    <a:pt x="284" y="172"/>
                    <a:pt x="283" y="172"/>
                    <a:pt x="281" y="172"/>
                  </a:cubicBezTo>
                  <a:cubicBezTo>
                    <a:pt x="280" y="174"/>
                    <a:pt x="283" y="175"/>
                    <a:pt x="281" y="175"/>
                  </a:cubicBezTo>
                  <a:cubicBezTo>
                    <a:pt x="281" y="174"/>
                    <a:pt x="280" y="174"/>
                    <a:pt x="279" y="173"/>
                  </a:cubicBezTo>
                  <a:cubicBezTo>
                    <a:pt x="279" y="173"/>
                    <a:pt x="278" y="173"/>
                    <a:pt x="277" y="173"/>
                  </a:cubicBezTo>
                  <a:cubicBezTo>
                    <a:pt x="276" y="173"/>
                    <a:pt x="274" y="173"/>
                    <a:pt x="273" y="173"/>
                  </a:cubicBezTo>
                  <a:cubicBezTo>
                    <a:pt x="273" y="173"/>
                    <a:pt x="273" y="174"/>
                    <a:pt x="272" y="173"/>
                  </a:cubicBezTo>
                  <a:cubicBezTo>
                    <a:pt x="272" y="173"/>
                    <a:pt x="272" y="173"/>
                    <a:pt x="272" y="173"/>
                  </a:cubicBezTo>
                  <a:cubicBezTo>
                    <a:pt x="272" y="174"/>
                    <a:pt x="272" y="174"/>
                    <a:pt x="272" y="175"/>
                  </a:cubicBezTo>
                  <a:cubicBezTo>
                    <a:pt x="270" y="175"/>
                    <a:pt x="271" y="177"/>
                    <a:pt x="269" y="176"/>
                  </a:cubicBezTo>
                  <a:cubicBezTo>
                    <a:pt x="269" y="178"/>
                    <a:pt x="269" y="179"/>
                    <a:pt x="270" y="180"/>
                  </a:cubicBezTo>
                  <a:cubicBezTo>
                    <a:pt x="272" y="180"/>
                    <a:pt x="272" y="178"/>
                    <a:pt x="274" y="178"/>
                  </a:cubicBezTo>
                  <a:close/>
                  <a:moveTo>
                    <a:pt x="263" y="213"/>
                  </a:moveTo>
                  <a:cubicBezTo>
                    <a:pt x="263" y="214"/>
                    <a:pt x="263" y="214"/>
                    <a:pt x="263" y="214"/>
                  </a:cubicBezTo>
                  <a:cubicBezTo>
                    <a:pt x="263" y="214"/>
                    <a:pt x="264" y="214"/>
                    <a:pt x="265" y="214"/>
                  </a:cubicBezTo>
                  <a:cubicBezTo>
                    <a:pt x="265" y="213"/>
                    <a:pt x="264" y="213"/>
                    <a:pt x="263" y="213"/>
                  </a:cubicBezTo>
                  <a:close/>
                  <a:moveTo>
                    <a:pt x="277" y="258"/>
                  </a:moveTo>
                  <a:cubicBezTo>
                    <a:pt x="278" y="257"/>
                    <a:pt x="278" y="257"/>
                    <a:pt x="277" y="256"/>
                  </a:cubicBezTo>
                  <a:cubicBezTo>
                    <a:pt x="277" y="255"/>
                    <a:pt x="277" y="255"/>
                    <a:pt x="276" y="255"/>
                  </a:cubicBezTo>
                  <a:cubicBezTo>
                    <a:pt x="276" y="256"/>
                    <a:pt x="275" y="256"/>
                    <a:pt x="275" y="257"/>
                  </a:cubicBezTo>
                  <a:cubicBezTo>
                    <a:pt x="276" y="257"/>
                    <a:pt x="276" y="257"/>
                    <a:pt x="276" y="258"/>
                  </a:cubicBezTo>
                  <a:cubicBezTo>
                    <a:pt x="276" y="258"/>
                    <a:pt x="277" y="258"/>
                    <a:pt x="277" y="258"/>
                  </a:cubicBezTo>
                  <a:close/>
                  <a:moveTo>
                    <a:pt x="274" y="231"/>
                  </a:moveTo>
                  <a:cubicBezTo>
                    <a:pt x="274" y="229"/>
                    <a:pt x="273" y="228"/>
                    <a:pt x="270" y="228"/>
                  </a:cubicBezTo>
                  <a:cubicBezTo>
                    <a:pt x="270" y="230"/>
                    <a:pt x="271" y="230"/>
                    <a:pt x="270" y="231"/>
                  </a:cubicBezTo>
                  <a:cubicBezTo>
                    <a:pt x="269" y="231"/>
                    <a:pt x="267" y="231"/>
                    <a:pt x="266" y="231"/>
                  </a:cubicBezTo>
                  <a:cubicBezTo>
                    <a:pt x="266" y="234"/>
                    <a:pt x="267" y="236"/>
                    <a:pt x="270" y="235"/>
                  </a:cubicBezTo>
                  <a:cubicBezTo>
                    <a:pt x="272" y="236"/>
                    <a:pt x="271" y="233"/>
                    <a:pt x="272" y="233"/>
                  </a:cubicBezTo>
                  <a:cubicBezTo>
                    <a:pt x="272" y="231"/>
                    <a:pt x="275" y="233"/>
                    <a:pt x="274" y="231"/>
                  </a:cubicBezTo>
                  <a:close/>
                  <a:moveTo>
                    <a:pt x="252" y="246"/>
                  </a:moveTo>
                  <a:cubicBezTo>
                    <a:pt x="253" y="246"/>
                    <a:pt x="254" y="245"/>
                    <a:pt x="254" y="244"/>
                  </a:cubicBezTo>
                  <a:cubicBezTo>
                    <a:pt x="252" y="244"/>
                    <a:pt x="252" y="243"/>
                    <a:pt x="251" y="243"/>
                  </a:cubicBezTo>
                  <a:cubicBezTo>
                    <a:pt x="251" y="243"/>
                    <a:pt x="251" y="243"/>
                    <a:pt x="251" y="242"/>
                  </a:cubicBezTo>
                  <a:cubicBezTo>
                    <a:pt x="250" y="242"/>
                    <a:pt x="249" y="241"/>
                    <a:pt x="249" y="242"/>
                  </a:cubicBezTo>
                  <a:cubicBezTo>
                    <a:pt x="249" y="243"/>
                    <a:pt x="249" y="243"/>
                    <a:pt x="248" y="243"/>
                  </a:cubicBezTo>
                  <a:cubicBezTo>
                    <a:pt x="248" y="244"/>
                    <a:pt x="247" y="244"/>
                    <a:pt x="247" y="244"/>
                  </a:cubicBezTo>
                  <a:cubicBezTo>
                    <a:pt x="248" y="245"/>
                    <a:pt x="248" y="246"/>
                    <a:pt x="248" y="247"/>
                  </a:cubicBezTo>
                  <a:cubicBezTo>
                    <a:pt x="249" y="247"/>
                    <a:pt x="250" y="247"/>
                    <a:pt x="251" y="247"/>
                  </a:cubicBezTo>
                  <a:cubicBezTo>
                    <a:pt x="251" y="246"/>
                    <a:pt x="252" y="246"/>
                    <a:pt x="252" y="246"/>
                  </a:cubicBezTo>
                  <a:close/>
                  <a:moveTo>
                    <a:pt x="224" y="221"/>
                  </a:moveTo>
                  <a:cubicBezTo>
                    <a:pt x="224" y="220"/>
                    <a:pt x="226" y="221"/>
                    <a:pt x="226" y="219"/>
                  </a:cubicBezTo>
                  <a:cubicBezTo>
                    <a:pt x="227" y="219"/>
                    <a:pt x="226" y="214"/>
                    <a:pt x="226" y="212"/>
                  </a:cubicBezTo>
                  <a:cubicBezTo>
                    <a:pt x="225" y="212"/>
                    <a:pt x="224" y="212"/>
                    <a:pt x="222" y="212"/>
                  </a:cubicBezTo>
                  <a:cubicBezTo>
                    <a:pt x="222" y="213"/>
                    <a:pt x="221" y="214"/>
                    <a:pt x="220" y="214"/>
                  </a:cubicBezTo>
                  <a:cubicBezTo>
                    <a:pt x="220" y="216"/>
                    <a:pt x="219" y="216"/>
                    <a:pt x="219" y="217"/>
                  </a:cubicBezTo>
                  <a:cubicBezTo>
                    <a:pt x="218" y="217"/>
                    <a:pt x="218" y="218"/>
                    <a:pt x="217" y="219"/>
                  </a:cubicBezTo>
                  <a:cubicBezTo>
                    <a:pt x="217" y="219"/>
                    <a:pt x="217" y="219"/>
                    <a:pt x="217" y="219"/>
                  </a:cubicBezTo>
                  <a:cubicBezTo>
                    <a:pt x="217" y="220"/>
                    <a:pt x="217" y="221"/>
                    <a:pt x="217" y="221"/>
                  </a:cubicBezTo>
                  <a:cubicBezTo>
                    <a:pt x="217" y="223"/>
                    <a:pt x="214" y="222"/>
                    <a:pt x="215" y="224"/>
                  </a:cubicBezTo>
                  <a:cubicBezTo>
                    <a:pt x="213" y="223"/>
                    <a:pt x="213" y="225"/>
                    <a:pt x="213" y="226"/>
                  </a:cubicBezTo>
                  <a:cubicBezTo>
                    <a:pt x="214" y="226"/>
                    <a:pt x="214" y="226"/>
                    <a:pt x="215" y="226"/>
                  </a:cubicBezTo>
                  <a:cubicBezTo>
                    <a:pt x="215" y="225"/>
                    <a:pt x="217" y="225"/>
                    <a:pt x="218" y="224"/>
                  </a:cubicBezTo>
                  <a:cubicBezTo>
                    <a:pt x="219" y="224"/>
                    <a:pt x="219" y="224"/>
                    <a:pt x="220" y="224"/>
                  </a:cubicBezTo>
                  <a:cubicBezTo>
                    <a:pt x="221" y="222"/>
                    <a:pt x="219" y="222"/>
                    <a:pt x="219" y="220"/>
                  </a:cubicBezTo>
                  <a:cubicBezTo>
                    <a:pt x="221" y="221"/>
                    <a:pt x="221" y="222"/>
                    <a:pt x="224" y="221"/>
                  </a:cubicBezTo>
                  <a:close/>
                  <a:moveTo>
                    <a:pt x="233" y="236"/>
                  </a:moveTo>
                  <a:cubicBezTo>
                    <a:pt x="234" y="236"/>
                    <a:pt x="234" y="235"/>
                    <a:pt x="234" y="235"/>
                  </a:cubicBezTo>
                  <a:cubicBezTo>
                    <a:pt x="234" y="234"/>
                    <a:pt x="234" y="234"/>
                    <a:pt x="234" y="233"/>
                  </a:cubicBezTo>
                  <a:cubicBezTo>
                    <a:pt x="234" y="232"/>
                    <a:pt x="234" y="232"/>
                    <a:pt x="235" y="231"/>
                  </a:cubicBezTo>
                  <a:cubicBezTo>
                    <a:pt x="232" y="231"/>
                    <a:pt x="232" y="228"/>
                    <a:pt x="228" y="228"/>
                  </a:cubicBezTo>
                  <a:cubicBezTo>
                    <a:pt x="228" y="230"/>
                    <a:pt x="228" y="231"/>
                    <a:pt x="228" y="233"/>
                  </a:cubicBezTo>
                  <a:cubicBezTo>
                    <a:pt x="229" y="233"/>
                    <a:pt x="230" y="233"/>
                    <a:pt x="231" y="234"/>
                  </a:cubicBezTo>
                  <a:cubicBezTo>
                    <a:pt x="231" y="234"/>
                    <a:pt x="231" y="234"/>
                    <a:pt x="231" y="235"/>
                  </a:cubicBezTo>
                  <a:cubicBezTo>
                    <a:pt x="232" y="236"/>
                    <a:pt x="232" y="236"/>
                    <a:pt x="233" y="236"/>
                  </a:cubicBezTo>
                  <a:close/>
                  <a:moveTo>
                    <a:pt x="209" y="225"/>
                  </a:moveTo>
                  <a:cubicBezTo>
                    <a:pt x="209" y="222"/>
                    <a:pt x="207" y="220"/>
                    <a:pt x="204" y="220"/>
                  </a:cubicBezTo>
                  <a:cubicBezTo>
                    <a:pt x="204" y="221"/>
                    <a:pt x="203" y="222"/>
                    <a:pt x="203" y="222"/>
                  </a:cubicBezTo>
                  <a:cubicBezTo>
                    <a:pt x="203" y="223"/>
                    <a:pt x="204" y="223"/>
                    <a:pt x="204" y="223"/>
                  </a:cubicBezTo>
                  <a:cubicBezTo>
                    <a:pt x="204" y="223"/>
                    <a:pt x="204" y="224"/>
                    <a:pt x="204" y="225"/>
                  </a:cubicBezTo>
                  <a:cubicBezTo>
                    <a:pt x="205" y="225"/>
                    <a:pt x="205" y="226"/>
                    <a:pt x="206" y="226"/>
                  </a:cubicBezTo>
                  <a:cubicBezTo>
                    <a:pt x="206" y="227"/>
                    <a:pt x="206" y="227"/>
                    <a:pt x="207" y="227"/>
                  </a:cubicBezTo>
                  <a:cubicBezTo>
                    <a:pt x="207" y="228"/>
                    <a:pt x="207" y="228"/>
                    <a:pt x="208" y="228"/>
                  </a:cubicBezTo>
                  <a:cubicBezTo>
                    <a:pt x="207" y="226"/>
                    <a:pt x="209" y="227"/>
                    <a:pt x="209" y="225"/>
                  </a:cubicBezTo>
                  <a:close/>
                  <a:moveTo>
                    <a:pt x="240" y="247"/>
                  </a:moveTo>
                  <a:cubicBezTo>
                    <a:pt x="241" y="246"/>
                    <a:pt x="239" y="246"/>
                    <a:pt x="240" y="244"/>
                  </a:cubicBezTo>
                  <a:cubicBezTo>
                    <a:pt x="239" y="243"/>
                    <a:pt x="238" y="243"/>
                    <a:pt x="238" y="242"/>
                  </a:cubicBezTo>
                  <a:cubicBezTo>
                    <a:pt x="237" y="242"/>
                    <a:pt x="236" y="242"/>
                    <a:pt x="235" y="242"/>
                  </a:cubicBezTo>
                  <a:cubicBezTo>
                    <a:pt x="235" y="242"/>
                    <a:pt x="235" y="242"/>
                    <a:pt x="234" y="242"/>
                  </a:cubicBezTo>
                  <a:cubicBezTo>
                    <a:pt x="232" y="242"/>
                    <a:pt x="232" y="246"/>
                    <a:pt x="234" y="246"/>
                  </a:cubicBezTo>
                  <a:cubicBezTo>
                    <a:pt x="234" y="245"/>
                    <a:pt x="235" y="245"/>
                    <a:pt x="235" y="244"/>
                  </a:cubicBezTo>
                  <a:cubicBezTo>
                    <a:pt x="235" y="244"/>
                    <a:pt x="235" y="243"/>
                    <a:pt x="236" y="243"/>
                  </a:cubicBezTo>
                  <a:cubicBezTo>
                    <a:pt x="236" y="244"/>
                    <a:pt x="236" y="245"/>
                    <a:pt x="236" y="247"/>
                  </a:cubicBezTo>
                  <a:cubicBezTo>
                    <a:pt x="235" y="246"/>
                    <a:pt x="234" y="247"/>
                    <a:pt x="234" y="249"/>
                  </a:cubicBezTo>
                  <a:cubicBezTo>
                    <a:pt x="236" y="249"/>
                    <a:pt x="238" y="249"/>
                    <a:pt x="240" y="249"/>
                  </a:cubicBezTo>
                  <a:cubicBezTo>
                    <a:pt x="240" y="248"/>
                    <a:pt x="240" y="247"/>
                    <a:pt x="240" y="247"/>
                  </a:cubicBezTo>
                  <a:close/>
                  <a:moveTo>
                    <a:pt x="262" y="232"/>
                  </a:moveTo>
                  <a:cubicBezTo>
                    <a:pt x="262" y="233"/>
                    <a:pt x="260" y="233"/>
                    <a:pt x="261" y="235"/>
                  </a:cubicBezTo>
                  <a:cubicBezTo>
                    <a:pt x="262" y="234"/>
                    <a:pt x="263" y="237"/>
                    <a:pt x="264" y="235"/>
                  </a:cubicBezTo>
                  <a:cubicBezTo>
                    <a:pt x="262" y="235"/>
                    <a:pt x="263" y="232"/>
                    <a:pt x="262" y="232"/>
                  </a:cubicBezTo>
                  <a:close/>
                  <a:moveTo>
                    <a:pt x="210" y="209"/>
                  </a:moveTo>
                  <a:cubicBezTo>
                    <a:pt x="210" y="208"/>
                    <a:pt x="210" y="208"/>
                    <a:pt x="210" y="207"/>
                  </a:cubicBezTo>
                  <a:cubicBezTo>
                    <a:pt x="211" y="207"/>
                    <a:pt x="212" y="207"/>
                    <a:pt x="212" y="206"/>
                  </a:cubicBezTo>
                  <a:cubicBezTo>
                    <a:pt x="212" y="206"/>
                    <a:pt x="212" y="205"/>
                    <a:pt x="212" y="205"/>
                  </a:cubicBezTo>
                  <a:cubicBezTo>
                    <a:pt x="212" y="205"/>
                    <a:pt x="213" y="205"/>
                    <a:pt x="213" y="205"/>
                  </a:cubicBezTo>
                  <a:cubicBezTo>
                    <a:pt x="213" y="204"/>
                    <a:pt x="213" y="203"/>
                    <a:pt x="213" y="203"/>
                  </a:cubicBezTo>
                  <a:cubicBezTo>
                    <a:pt x="213" y="203"/>
                    <a:pt x="212" y="203"/>
                    <a:pt x="212" y="202"/>
                  </a:cubicBezTo>
                  <a:cubicBezTo>
                    <a:pt x="212" y="201"/>
                    <a:pt x="212" y="200"/>
                    <a:pt x="212" y="198"/>
                  </a:cubicBezTo>
                  <a:cubicBezTo>
                    <a:pt x="211" y="198"/>
                    <a:pt x="210" y="197"/>
                    <a:pt x="208" y="198"/>
                  </a:cubicBezTo>
                  <a:cubicBezTo>
                    <a:pt x="208" y="199"/>
                    <a:pt x="208" y="200"/>
                    <a:pt x="209" y="200"/>
                  </a:cubicBezTo>
                  <a:cubicBezTo>
                    <a:pt x="210" y="200"/>
                    <a:pt x="209" y="201"/>
                    <a:pt x="210" y="201"/>
                  </a:cubicBezTo>
                  <a:cubicBezTo>
                    <a:pt x="210" y="203"/>
                    <a:pt x="208" y="202"/>
                    <a:pt x="208" y="204"/>
                  </a:cubicBezTo>
                  <a:cubicBezTo>
                    <a:pt x="209" y="204"/>
                    <a:pt x="209" y="205"/>
                    <a:pt x="209" y="206"/>
                  </a:cubicBezTo>
                  <a:cubicBezTo>
                    <a:pt x="209" y="206"/>
                    <a:pt x="210" y="206"/>
                    <a:pt x="210" y="207"/>
                  </a:cubicBezTo>
                  <a:cubicBezTo>
                    <a:pt x="210" y="207"/>
                    <a:pt x="210" y="207"/>
                    <a:pt x="210" y="208"/>
                  </a:cubicBezTo>
                  <a:cubicBezTo>
                    <a:pt x="210" y="208"/>
                    <a:pt x="210" y="209"/>
                    <a:pt x="210" y="209"/>
                  </a:cubicBezTo>
                  <a:close/>
                  <a:moveTo>
                    <a:pt x="203" y="231"/>
                  </a:moveTo>
                  <a:cubicBezTo>
                    <a:pt x="205" y="231"/>
                    <a:pt x="201" y="230"/>
                    <a:pt x="201" y="230"/>
                  </a:cubicBezTo>
                  <a:cubicBezTo>
                    <a:pt x="201" y="231"/>
                    <a:pt x="200" y="231"/>
                    <a:pt x="200" y="232"/>
                  </a:cubicBezTo>
                  <a:cubicBezTo>
                    <a:pt x="202" y="231"/>
                    <a:pt x="201" y="233"/>
                    <a:pt x="202" y="234"/>
                  </a:cubicBezTo>
                  <a:cubicBezTo>
                    <a:pt x="205" y="233"/>
                    <a:pt x="204" y="236"/>
                    <a:pt x="206" y="235"/>
                  </a:cubicBezTo>
                  <a:cubicBezTo>
                    <a:pt x="206" y="234"/>
                    <a:pt x="207" y="234"/>
                    <a:pt x="207" y="233"/>
                  </a:cubicBezTo>
                  <a:cubicBezTo>
                    <a:pt x="206" y="231"/>
                    <a:pt x="205" y="233"/>
                    <a:pt x="203" y="231"/>
                  </a:cubicBezTo>
                  <a:close/>
                  <a:moveTo>
                    <a:pt x="236" y="290"/>
                  </a:moveTo>
                  <a:cubicBezTo>
                    <a:pt x="236" y="289"/>
                    <a:pt x="237" y="289"/>
                    <a:pt x="237" y="288"/>
                  </a:cubicBezTo>
                  <a:cubicBezTo>
                    <a:pt x="236" y="288"/>
                    <a:pt x="234" y="287"/>
                    <a:pt x="234" y="288"/>
                  </a:cubicBezTo>
                  <a:cubicBezTo>
                    <a:pt x="235" y="288"/>
                    <a:pt x="235" y="289"/>
                    <a:pt x="235" y="290"/>
                  </a:cubicBezTo>
                  <a:cubicBezTo>
                    <a:pt x="235" y="290"/>
                    <a:pt x="236" y="290"/>
                    <a:pt x="236" y="290"/>
                  </a:cubicBezTo>
                  <a:close/>
                  <a:moveTo>
                    <a:pt x="259" y="181"/>
                  </a:moveTo>
                  <a:cubicBezTo>
                    <a:pt x="259" y="181"/>
                    <a:pt x="259" y="182"/>
                    <a:pt x="258" y="182"/>
                  </a:cubicBezTo>
                  <a:cubicBezTo>
                    <a:pt x="258" y="182"/>
                    <a:pt x="258" y="182"/>
                    <a:pt x="258" y="182"/>
                  </a:cubicBezTo>
                  <a:cubicBezTo>
                    <a:pt x="257" y="183"/>
                    <a:pt x="256" y="183"/>
                    <a:pt x="256" y="184"/>
                  </a:cubicBezTo>
                  <a:cubicBezTo>
                    <a:pt x="256" y="184"/>
                    <a:pt x="256" y="185"/>
                    <a:pt x="255" y="185"/>
                  </a:cubicBezTo>
                  <a:cubicBezTo>
                    <a:pt x="253" y="185"/>
                    <a:pt x="253" y="184"/>
                    <a:pt x="251" y="184"/>
                  </a:cubicBezTo>
                  <a:cubicBezTo>
                    <a:pt x="251" y="185"/>
                    <a:pt x="250" y="186"/>
                    <a:pt x="250" y="187"/>
                  </a:cubicBezTo>
                  <a:cubicBezTo>
                    <a:pt x="249" y="187"/>
                    <a:pt x="250" y="188"/>
                    <a:pt x="249" y="188"/>
                  </a:cubicBezTo>
                  <a:cubicBezTo>
                    <a:pt x="249" y="188"/>
                    <a:pt x="248" y="189"/>
                    <a:pt x="248" y="189"/>
                  </a:cubicBezTo>
                  <a:cubicBezTo>
                    <a:pt x="248" y="190"/>
                    <a:pt x="248" y="191"/>
                    <a:pt x="249" y="192"/>
                  </a:cubicBezTo>
                  <a:cubicBezTo>
                    <a:pt x="249" y="192"/>
                    <a:pt x="250" y="192"/>
                    <a:pt x="250" y="192"/>
                  </a:cubicBezTo>
                  <a:cubicBezTo>
                    <a:pt x="250" y="192"/>
                    <a:pt x="250" y="192"/>
                    <a:pt x="250" y="191"/>
                  </a:cubicBezTo>
                  <a:cubicBezTo>
                    <a:pt x="250" y="191"/>
                    <a:pt x="251" y="192"/>
                    <a:pt x="251" y="191"/>
                  </a:cubicBezTo>
                  <a:cubicBezTo>
                    <a:pt x="251" y="191"/>
                    <a:pt x="251" y="191"/>
                    <a:pt x="251" y="191"/>
                  </a:cubicBezTo>
                  <a:cubicBezTo>
                    <a:pt x="252" y="191"/>
                    <a:pt x="253" y="191"/>
                    <a:pt x="254" y="191"/>
                  </a:cubicBezTo>
                  <a:cubicBezTo>
                    <a:pt x="254" y="191"/>
                    <a:pt x="253" y="190"/>
                    <a:pt x="254" y="190"/>
                  </a:cubicBezTo>
                  <a:cubicBezTo>
                    <a:pt x="254" y="190"/>
                    <a:pt x="254" y="190"/>
                    <a:pt x="254" y="190"/>
                  </a:cubicBezTo>
                  <a:cubicBezTo>
                    <a:pt x="255" y="189"/>
                    <a:pt x="256" y="188"/>
                    <a:pt x="258" y="188"/>
                  </a:cubicBezTo>
                  <a:cubicBezTo>
                    <a:pt x="259" y="188"/>
                    <a:pt x="259" y="187"/>
                    <a:pt x="259" y="187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6"/>
                    <a:pt x="260" y="186"/>
                    <a:pt x="260" y="186"/>
                  </a:cubicBezTo>
                  <a:cubicBezTo>
                    <a:pt x="260" y="185"/>
                    <a:pt x="261" y="185"/>
                    <a:pt x="261" y="184"/>
                  </a:cubicBezTo>
                  <a:cubicBezTo>
                    <a:pt x="261" y="184"/>
                    <a:pt x="261" y="182"/>
                    <a:pt x="262" y="182"/>
                  </a:cubicBezTo>
                  <a:cubicBezTo>
                    <a:pt x="262" y="181"/>
                    <a:pt x="263" y="181"/>
                    <a:pt x="263" y="180"/>
                  </a:cubicBezTo>
                  <a:cubicBezTo>
                    <a:pt x="261" y="180"/>
                    <a:pt x="261" y="181"/>
                    <a:pt x="259" y="181"/>
                  </a:cubicBezTo>
                  <a:close/>
                  <a:moveTo>
                    <a:pt x="246" y="212"/>
                  </a:moveTo>
                  <a:cubicBezTo>
                    <a:pt x="246" y="213"/>
                    <a:pt x="247" y="213"/>
                    <a:pt x="247" y="213"/>
                  </a:cubicBezTo>
                  <a:cubicBezTo>
                    <a:pt x="247" y="212"/>
                    <a:pt x="247" y="210"/>
                    <a:pt x="247" y="210"/>
                  </a:cubicBezTo>
                  <a:cubicBezTo>
                    <a:pt x="246" y="209"/>
                    <a:pt x="247" y="209"/>
                    <a:pt x="246" y="209"/>
                  </a:cubicBezTo>
                  <a:cubicBezTo>
                    <a:pt x="246" y="209"/>
                    <a:pt x="245" y="209"/>
                    <a:pt x="245" y="209"/>
                  </a:cubicBezTo>
                  <a:cubicBezTo>
                    <a:pt x="245" y="210"/>
                    <a:pt x="245" y="210"/>
                    <a:pt x="244" y="210"/>
                  </a:cubicBezTo>
                  <a:cubicBezTo>
                    <a:pt x="244" y="210"/>
                    <a:pt x="243" y="210"/>
                    <a:pt x="242" y="210"/>
                  </a:cubicBezTo>
                  <a:cubicBezTo>
                    <a:pt x="242" y="210"/>
                    <a:pt x="243" y="211"/>
                    <a:pt x="243" y="211"/>
                  </a:cubicBezTo>
                  <a:cubicBezTo>
                    <a:pt x="244" y="211"/>
                    <a:pt x="244" y="211"/>
                    <a:pt x="244" y="212"/>
                  </a:cubicBezTo>
                  <a:cubicBezTo>
                    <a:pt x="244" y="213"/>
                    <a:pt x="245" y="212"/>
                    <a:pt x="246" y="212"/>
                  </a:cubicBezTo>
                  <a:close/>
                  <a:moveTo>
                    <a:pt x="254" y="221"/>
                  </a:moveTo>
                  <a:cubicBezTo>
                    <a:pt x="255" y="221"/>
                    <a:pt x="255" y="220"/>
                    <a:pt x="256" y="220"/>
                  </a:cubicBezTo>
                  <a:cubicBezTo>
                    <a:pt x="257" y="220"/>
                    <a:pt x="258" y="220"/>
                    <a:pt x="258" y="219"/>
                  </a:cubicBezTo>
                  <a:cubicBezTo>
                    <a:pt x="258" y="219"/>
                    <a:pt x="258" y="219"/>
                    <a:pt x="258" y="218"/>
                  </a:cubicBezTo>
                  <a:cubicBezTo>
                    <a:pt x="257" y="218"/>
                    <a:pt x="256" y="218"/>
                    <a:pt x="256" y="218"/>
                  </a:cubicBezTo>
                  <a:cubicBezTo>
                    <a:pt x="256" y="216"/>
                    <a:pt x="253" y="218"/>
                    <a:pt x="252" y="217"/>
                  </a:cubicBezTo>
                  <a:cubicBezTo>
                    <a:pt x="252" y="219"/>
                    <a:pt x="252" y="219"/>
                    <a:pt x="251" y="220"/>
                  </a:cubicBezTo>
                  <a:cubicBezTo>
                    <a:pt x="251" y="220"/>
                    <a:pt x="250" y="220"/>
                    <a:pt x="250" y="221"/>
                  </a:cubicBezTo>
                  <a:cubicBezTo>
                    <a:pt x="250" y="221"/>
                    <a:pt x="250" y="221"/>
                    <a:pt x="250" y="221"/>
                  </a:cubicBezTo>
                  <a:cubicBezTo>
                    <a:pt x="250" y="222"/>
                    <a:pt x="249" y="221"/>
                    <a:pt x="249" y="221"/>
                  </a:cubicBezTo>
                  <a:cubicBezTo>
                    <a:pt x="249" y="222"/>
                    <a:pt x="250" y="223"/>
                    <a:pt x="249" y="223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49" y="223"/>
                    <a:pt x="249" y="223"/>
                    <a:pt x="249" y="224"/>
                  </a:cubicBezTo>
                  <a:cubicBezTo>
                    <a:pt x="249" y="224"/>
                    <a:pt x="248" y="223"/>
                    <a:pt x="248" y="224"/>
                  </a:cubicBezTo>
                  <a:cubicBezTo>
                    <a:pt x="248" y="224"/>
                    <a:pt x="247" y="225"/>
                    <a:pt x="247" y="225"/>
                  </a:cubicBezTo>
                  <a:cubicBezTo>
                    <a:pt x="247" y="225"/>
                    <a:pt x="246" y="226"/>
                    <a:pt x="246" y="226"/>
                  </a:cubicBezTo>
                  <a:cubicBezTo>
                    <a:pt x="245" y="228"/>
                    <a:pt x="249" y="227"/>
                    <a:pt x="250" y="227"/>
                  </a:cubicBezTo>
                  <a:cubicBezTo>
                    <a:pt x="250" y="226"/>
                    <a:pt x="252" y="226"/>
                    <a:pt x="252" y="224"/>
                  </a:cubicBezTo>
                  <a:cubicBezTo>
                    <a:pt x="254" y="224"/>
                    <a:pt x="253" y="222"/>
                    <a:pt x="254" y="221"/>
                  </a:cubicBezTo>
                  <a:close/>
                  <a:moveTo>
                    <a:pt x="286" y="187"/>
                  </a:moveTo>
                  <a:cubicBezTo>
                    <a:pt x="285" y="187"/>
                    <a:pt x="285" y="187"/>
                    <a:pt x="285" y="186"/>
                  </a:cubicBezTo>
                  <a:cubicBezTo>
                    <a:pt x="283" y="185"/>
                    <a:pt x="284" y="185"/>
                    <a:pt x="281" y="186"/>
                  </a:cubicBezTo>
                  <a:cubicBezTo>
                    <a:pt x="281" y="187"/>
                    <a:pt x="282" y="188"/>
                    <a:pt x="283" y="188"/>
                  </a:cubicBezTo>
                  <a:cubicBezTo>
                    <a:pt x="283" y="189"/>
                    <a:pt x="283" y="190"/>
                    <a:pt x="284" y="190"/>
                  </a:cubicBezTo>
                  <a:cubicBezTo>
                    <a:pt x="284" y="188"/>
                    <a:pt x="286" y="189"/>
                    <a:pt x="286" y="187"/>
                  </a:cubicBezTo>
                  <a:cubicBezTo>
                    <a:pt x="286" y="187"/>
                    <a:pt x="285" y="187"/>
                    <a:pt x="286" y="187"/>
                  </a:cubicBezTo>
                  <a:close/>
                  <a:moveTo>
                    <a:pt x="273" y="306"/>
                  </a:moveTo>
                  <a:cubicBezTo>
                    <a:pt x="273" y="306"/>
                    <a:pt x="273" y="306"/>
                    <a:pt x="272" y="306"/>
                  </a:cubicBezTo>
                  <a:cubicBezTo>
                    <a:pt x="272" y="307"/>
                    <a:pt x="272" y="307"/>
                    <a:pt x="272" y="307"/>
                  </a:cubicBezTo>
                  <a:cubicBezTo>
                    <a:pt x="273" y="308"/>
                    <a:pt x="274" y="308"/>
                    <a:pt x="275" y="308"/>
                  </a:cubicBezTo>
                  <a:cubicBezTo>
                    <a:pt x="276" y="306"/>
                    <a:pt x="274" y="306"/>
                    <a:pt x="273" y="306"/>
                  </a:cubicBezTo>
                  <a:close/>
                  <a:moveTo>
                    <a:pt x="177" y="207"/>
                  </a:moveTo>
                  <a:cubicBezTo>
                    <a:pt x="177" y="206"/>
                    <a:pt x="177" y="205"/>
                    <a:pt x="177" y="204"/>
                  </a:cubicBezTo>
                  <a:cubicBezTo>
                    <a:pt x="176" y="204"/>
                    <a:pt x="175" y="203"/>
                    <a:pt x="174" y="203"/>
                  </a:cubicBezTo>
                  <a:cubicBezTo>
                    <a:pt x="174" y="205"/>
                    <a:pt x="173" y="205"/>
                    <a:pt x="173" y="206"/>
                  </a:cubicBezTo>
                  <a:cubicBezTo>
                    <a:pt x="174" y="207"/>
                    <a:pt x="175" y="207"/>
                    <a:pt x="177" y="207"/>
                  </a:cubicBezTo>
                  <a:close/>
                  <a:moveTo>
                    <a:pt x="196" y="323"/>
                  </a:moveTo>
                  <a:cubicBezTo>
                    <a:pt x="195" y="325"/>
                    <a:pt x="200" y="327"/>
                    <a:pt x="200" y="324"/>
                  </a:cubicBezTo>
                  <a:cubicBezTo>
                    <a:pt x="200" y="322"/>
                    <a:pt x="197" y="324"/>
                    <a:pt x="196" y="323"/>
                  </a:cubicBezTo>
                  <a:close/>
                  <a:moveTo>
                    <a:pt x="257" y="313"/>
                  </a:moveTo>
                  <a:cubicBezTo>
                    <a:pt x="257" y="314"/>
                    <a:pt x="257" y="314"/>
                    <a:pt x="257" y="314"/>
                  </a:cubicBezTo>
                  <a:cubicBezTo>
                    <a:pt x="258" y="314"/>
                    <a:pt x="261" y="315"/>
                    <a:pt x="261" y="313"/>
                  </a:cubicBezTo>
                  <a:cubicBezTo>
                    <a:pt x="259" y="312"/>
                    <a:pt x="258" y="313"/>
                    <a:pt x="257" y="313"/>
                  </a:cubicBezTo>
                  <a:close/>
                  <a:moveTo>
                    <a:pt x="283" y="237"/>
                  </a:moveTo>
                  <a:cubicBezTo>
                    <a:pt x="282" y="239"/>
                    <a:pt x="282" y="239"/>
                    <a:pt x="283" y="240"/>
                  </a:cubicBezTo>
                  <a:cubicBezTo>
                    <a:pt x="283" y="240"/>
                    <a:pt x="283" y="241"/>
                    <a:pt x="283" y="241"/>
                  </a:cubicBezTo>
                  <a:cubicBezTo>
                    <a:pt x="285" y="241"/>
                    <a:pt x="285" y="240"/>
                    <a:pt x="286" y="239"/>
                  </a:cubicBezTo>
                  <a:cubicBezTo>
                    <a:pt x="285" y="239"/>
                    <a:pt x="284" y="238"/>
                    <a:pt x="283" y="237"/>
                  </a:cubicBezTo>
                  <a:close/>
                  <a:moveTo>
                    <a:pt x="278" y="288"/>
                  </a:moveTo>
                  <a:cubicBezTo>
                    <a:pt x="277" y="288"/>
                    <a:pt x="277" y="288"/>
                    <a:pt x="277" y="289"/>
                  </a:cubicBezTo>
                  <a:cubicBezTo>
                    <a:pt x="277" y="290"/>
                    <a:pt x="276" y="290"/>
                    <a:pt x="276" y="290"/>
                  </a:cubicBezTo>
                  <a:cubicBezTo>
                    <a:pt x="275" y="290"/>
                    <a:pt x="275" y="290"/>
                    <a:pt x="275" y="290"/>
                  </a:cubicBezTo>
                  <a:cubicBezTo>
                    <a:pt x="275" y="291"/>
                    <a:pt x="275" y="291"/>
                    <a:pt x="275" y="291"/>
                  </a:cubicBezTo>
                  <a:cubicBezTo>
                    <a:pt x="274" y="292"/>
                    <a:pt x="274" y="293"/>
                    <a:pt x="273" y="293"/>
                  </a:cubicBezTo>
                  <a:cubicBezTo>
                    <a:pt x="273" y="293"/>
                    <a:pt x="273" y="293"/>
                    <a:pt x="272" y="294"/>
                  </a:cubicBezTo>
                  <a:cubicBezTo>
                    <a:pt x="272" y="294"/>
                    <a:pt x="272" y="294"/>
                    <a:pt x="271" y="295"/>
                  </a:cubicBezTo>
                  <a:cubicBezTo>
                    <a:pt x="270" y="295"/>
                    <a:pt x="269" y="295"/>
                    <a:pt x="269" y="294"/>
                  </a:cubicBezTo>
                  <a:cubicBezTo>
                    <a:pt x="269" y="294"/>
                    <a:pt x="269" y="294"/>
                    <a:pt x="269" y="294"/>
                  </a:cubicBezTo>
                  <a:cubicBezTo>
                    <a:pt x="267" y="294"/>
                    <a:pt x="266" y="294"/>
                    <a:pt x="265" y="295"/>
                  </a:cubicBezTo>
                  <a:cubicBezTo>
                    <a:pt x="265" y="295"/>
                    <a:pt x="265" y="295"/>
                    <a:pt x="265" y="295"/>
                  </a:cubicBezTo>
                  <a:cubicBezTo>
                    <a:pt x="265" y="295"/>
                    <a:pt x="265" y="296"/>
                    <a:pt x="265" y="296"/>
                  </a:cubicBezTo>
                  <a:cubicBezTo>
                    <a:pt x="265" y="296"/>
                    <a:pt x="265" y="296"/>
                    <a:pt x="265" y="296"/>
                  </a:cubicBezTo>
                  <a:cubicBezTo>
                    <a:pt x="263" y="296"/>
                    <a:pt x="263" y="298"/>
                    <a:pt x="262" y="298"/>
                  </a:cubicBezTo>
                  <a:cubicBezTo>
                    <a:pt x="262" y="298"/>
                    <a:pt x="261" y="298"/>
                    <a:pt x="261" y="298"/>
                  </a:cubicBezTo>
                  <a:cubicBezTo>
                    <a:pt x="260" y="299"/>
                    <a:pt x="259" y="300"/>
                    <a:pt x="257" y="300"/>
                  </a:cubicBezTo>
                  <a:cubicBezTo>
                    <a:pt x="257" y="299"/>
                    <a:pt x="256" y="299"/>
                    <a:pt x="256" y="298"/>
                  </a:cubicBezTo>
                  <a:cubicBezTo>
                    <a:pt x="258" y="296"/>
                    <a:pt x="256" y="293"/>
                    <a:pt x="257" y="290"/>
                  </a:cubicBezTo>
                  <a:cubicBezTo>
                    <a:pt x="253" y="290"/>
                    <a:pt x="251" y="292"/>
                    <a:pt x="248" y="293"/>
                  </a:cubicBezTo>
                  <a:cubicBezTo>
                    <a:pt x="248" y="293"/>
                    <a:pt x="248" y="293"/>
                    <a:pt x="247" y="293"/>
                  </a:cubicBezTo>
                  <a:cubicBezTo>
                    <a:pt x="246" y="294"/>
                    <a:pt x="246" y="294"/>
                    <a:pt x="244" y="295"/>
                  </a:cubicBezTo>
                  <a:cubicBezTo>
                    <a:pt x="243" y="295"/>
                    <a:pt x="244" y="293"/>
                    <a:pt x="242" y="293"/>
                  </a:cubicBezTo>
                  <a:cubicBezTo>
                    <a:pt x="240" y="294"/>
                    <a:pt x="239" y="294"/>
                    <a:pt x="238" y="295"/>
                  </a:cubicBezTo>
                  <a:cubicBezTo>
                    <a:pt x="235" y="293"/>
                    <a:pt x="232" y="295"/>
                    <a:pt x="229" y="295"/>
                  </a:cubicBezTo>
                  <a:cubicBezTo>
                    <a:pt x="230" y="293"/>
                    <a:pt x="230" y="292"/>
                    <a:pt x="228" y="292"/>
                  </a:cubicBezTo>
                  <a:cubicBezTo>
                    <a:pt x="228" y="291"/>
                    <a:pt x="227" y="291"/>
                    <a:pt x="227" y="292"/>
                  </a:cubicBezTo>
                  <a:cubicBezTo>
                    <a:pt x="226" y="292"/>
                    <a:pt x="226" y="292"/>
                    <a:pt x="226" y="293"/>
                  </a:cubicBezTo>
                  <a:cubicBezTo>
                    <a:pt x="224" y="292"/>
                    <a:pt x="224" y="293"/>
                    <a:pt x="223" y="293"/>
                  </a:cubicBezTo>
                  <a:cubicBezTo>
                    <a:pt x="220" y="293"/>
                    <a:pt x="218" y="293"/>
                    <a:pt x="215" y="293"/>
                  </a:cubicBezTo>
                  <a:cubicBezTo>
                    <a:pt x="214" y="294"/>
                    <a:pt x="213" y="296"/>
                    <a:pt x="211" y="296"/>
                  </a:cubicBezTo>
                  <a:cubicBezTo>
                    <a:pt x="211" y="296"/>
                    <a:pt x="211" y="297"/>
                    <a:pt x="210" y="297"/>
                  </a:cubicBezTo>
                  <a:cubicBezTo>
                    <a:pt x="209" y="297"/>
                    <a:pt x="208" y="298"/>
                    <a:pt x="206" y="297"/>
                  </a:cubicBezTo>
                  <a:cubicBezTo>
                    <a:pt x="205" y="298"/>
                    <a:pt x="204" y="299"/>
                    <a:pt x="202" y="299"/>
                  </a:cubicBezTo>
                  <a:cubicBezTo>
                    <a:pt x="202" y="298"/>
                    <a:pt x="202" y="297"/>
                    <a:pt x="202" y="296"/>
                  </a:cubicBezTo>
                  <a:cubicBezTo>
                    <a:pt x="202" y="296"/>
                    <a:pt x="202" y="296"/>
                    <a:pt x="202" y="296"/>
                  </a:cubicBezTo>
                  <a:cubicBezTo>
                    <a:pt x="201" y="295"/>
                    <a:pt x="200" y="293"/>
                    <a:pt x="198" y="294"/>
                  </a:cubicBezTo>
                  <a:cubicBezTo>
                    <a:pt x="198" y="294"/>
                    <a:pt x="198" y="294"/>
                    <a:pt x="198" y="294"/>
                  </a:cubicBezTo>
                  <a:cubicBezTo>
                    <a:pt x="198" y="294"/>
                    <a:pt x="198" y="294"/>
                    <a:pt x="198" y="294"/>
                  </a:cubicBezTo>
                  <a:cubicBezTo>
                    <a:pt x="198" y="294"/>
                    <a:pt x="197" y="295"/>
                    <a:pt x="197" y="294"/>
                  </a:cubicBezTo>
                  <a:cubicBezTo>
                    <a:pt x="197" y="294"/>
                    <a:pt x="197" y="294"/>
                    <a:pt x="197" y="294"/>
                  </a:cubicBezTo>
                  <a:cubicBezTo>
                    <a:pt x="197" y="294"/>
                    <a:pt x="197" y="295"/>
                    <a:pt x="197" y="295"/>
                  </a:cubicBezTo>
                  <a:cubicBezTo>
                    <a:pt x="196" y="295"/>
                    <a:pt x="196" y="295"/>
                    <a:pt x="195" y="295"/>
                  </a:cubicBezTo>
                  <a:cubicBezTo>
                    <a:pt x="195" y="294"/>
                    <a:pt x="195" y="294"/>
                    <a:pt x="195" y="294"/>
                  </a:cubicBezTo>
                  <a:cubicBezTo>
                    <a:pt x="195" y="294"/>
                    <a:pt x="196" y="294"/>
                    <a:pt x="196" y="294"/>
                  </a:cubicBezTo>
                  <a:cubicBezTo>
                    <a:pt x="196" y="293"/>
                    <a:pt x="197" y="292"/>
                    <a:pt x="197" y="292"/>
                  </a:cubicBezTo>
                  <a:cubicBezTo>
                    <a:pt x="197" y="292"/>
                    <a:pt x="197" y="292"/>
                    <a:pt x="197" y="292"/>
                  </a:cubicBezTo>
                  <a:cubicBezTo>
                    <a:pt x="198" y="290"/>
                    <a:pt x="197" y="290"/>
                    <a:pt x="196" y="290"/>
                  </a:cubicBezTo>
                  <a:cubicBezTo>
                    <a:pt x="196" y="290"/>
                    <a:pt x="196" y="290"/>
                    <a:pt x="196" y="290"/>
                  </a:cubicBezTo>
                  <a:cubicBezTo>
                    <a:pt x="196" y="289"/>
                    <a:pt x="195" y="289"/>
                    <a:pt x="194" y="289"/>
                  </a:cubicBezTo>
                  <a:cubicBezTo>
                    <a:pt x="194" y="290"/>
                    <a:pt x="193" y="290"/>
                    <a:pt x="193" y="290"/>
                  </a:cubicBezTo>
                  <a:cubicBezTo>
                    <a:pt x="193" y="291"/>
                    <a:pt x="193" y="291"/>
                    <a:pt x="192" y="291"/>
                  </a:cubicBezTo>
                  <a:cubicBezTo>
                    <a:pt x="192" y="292"/>
                    <a:pt x="191" y="293"/>
                    <a:pt x="190" y="293"/>
                  </a:cubicBezTo>
                  <a:cubicBezTo>
                    <a:pt x="189" y="293"/>
                    <a:pt x="188" y="294"/>
                    <a:pt x="187" y="294"/>
                  </a:cubicBezTo>
                  <a:cubicBezTo>
                    <a:pt x="186" y="294"/>
                    <a:pt x="185" y="294"/>
                    <a:pt x="185" y="293"/>
                  </a:cubicBezTo>
                  <a:cubicBezTo>
                    <a:pt x="184" y="293"/>
                    <a:pt x="185" y="293"/>
                    <a:pt x="184" y="293"/>
                  </a:cubicBezTo>
                  <a:cubicBezTo>
                    <a:pt x="183" y="292"/>
                    <a:pt x="183" y="292"/>
                    <a:pt x="182" y="292"/>
                  </a:cubicBezTo>
                  <a:cubicBezTo>
                    <a:pt x="182" y="292"/>
                    <a:pt x="181" y="291"/>
                    <a:pt x="181" y="290"/>
                  </a:cubicBezTo>
                  <a:cubicBezTo>
                    <a:pt x="181" y="288"/>
                    <a:pt x="181" y="285"/>
                    <a:pt x="178" y="286"/>
                  </a:cubicBezTo>
                  <a:cubicBezTo>
                    <a:pt x="178" y="286"/>
                    <a:pt x="178" y="286"/>
                    <a:pt x="178" y="287"/>
                  </a:cubicBezTo>
                  <a:cubicBezTo>
                    <a:pt x="178" y="287"/>
                    <a:pt x="178" y="288"/>
                    <a:pt x="178" y="288"/>
                  </a:cubicBezTo>
                  <a:cubicBezTo>
                    <a:pt x="177" y="290"/>
                    <a:pt x="179" y="290"/>
                    <a:pt x="178" y="293"/>
                  </a:cubicBezTo>
                  <a:cubicBezTo>
                    <a:pt x="179" y="293"/>
                    <a:pt x="179" y="294"/>
                    <a:pt x="179" y="295"/>
                  </a:cubicBezTo>
                  <a:cubicBezTo>
                    <a:pt x="179" y="295"/>
                    <a:pt x="179" y="296"/>
                    <a:pt x="178" y="296"/>
                  </a:cubicBezTo>
                  <a:cubicBezTo>
                    <a:pt x="173" y="298"/>
                    <a:pt x="178" y="289"/>
                    <a:pt x="173" y="290"/>
                  </a:cubicBezTo>
                  <a:cubicBezTo>
                    <a:pt x="173" y="291"/>
                    <a:pt x="174" y="291"/>
                    <a:pt x="174" y="292"/>
                  </a:cubicBezTo>
                  <a:cubicBezTo>
                    <a:pt x="174" y="292"/>
                    <a:pt x="174" y="293"/>
                    <a:pt x="173" y="293"/>
                  </a:cubicBezTo>
                  <a:cubicBezTo>
                    <a:pt x="173" y="293"/>
                    <a:pt x="173" y="293"/>
                    <a:pt x="173" y="294"/>
                  </a:cubicBezTo>
                  <a:cubicBezTo>
                    <a:pt x="173" y="294"/>
                    <a:pt x="173" y="294"/>
                    <a:pt x="173" y="294"/>
                  </a:cubicBezTo>
                  <a:cubicBezTo>
                    <a:pt x="174" y="295"/>
                    <a:pt x="174" y="295"/>
                    <a:pt x="174" y="295"/>
                  </a:cubicBezTo>
                  <a:cubicBezTo>
                    <a:pt x="173" y="296"/>
                    <a:pt x="173" y="297"/>
                    <a:pt x="174" y="298"/>
                  </a:cubicBezTo>
                  <a:cubicBezTo>
                    <a:pt x="174" y="299"/>
                    <a:pt x="174" y="299"/>
                    <a:pt x="174" y="299"/>
                  </a:cubicBezTo>
                  <a:cubicBezTo>
                    <a:pt x="173" y="301"/>
                    <a:pt x="173" y="303"/>
                    <a:pt x="173" y="305"/>
                  </a:cubicBezTo>
                  <a:cubicBezTo>
                    <a:pt x="173" y="305"/>
                    <a:pt x="173" y="305"/>
                    <a:pt x="173" y="305"/>
                  </a:cubicBezTo>
                  <a:cubicBezTo>
                    <a:pt x="173" y="307"/>
                    <a:pt x="174" y="308"/>
                    <a:pt x="175" y="309"/>
                  </a:cubicBezTo>
                  <a:cubicBezTo>
                    <a:pt x="175" y="309"/>
                    <a:pt x="175" y="309"/>
                    <a:pt x="175" y="309"/>
                  </a:cubicBezTo>
                  <a:cubicBezTo>
                    <a:pt x="176" y="309"/>
                    <a:pt x="177" y="309"/>
                    <a:pt x="177" y="310"/>
                  </a:cubicBezTo>
                  <a:cubicBezTo>
                    <a:pt x="182" y="310"/>
                    <a:pt x="185" y="307"/>
                    <a:pt x="192" y="308"/>
                  </a:cubicBezTo>
                  <a:cubicBezTo>
                    <a:pt x="193" y="308"/>
                    <a:pt x="193" y="310"/>
                    <a:pt x="195" y="309"/>
                  </a:cubicBezTo>
                  <a:cubicBezTo>
                    <a:pt x="197" y="310"/>
                    <a:pt x="196" y="307"/>
                    <a:pt x="199" y="308"/>
                  </a:cubicBezTo>
                  <a:cubicBezTo>
                    <a:pt x="200" y="308"/>
                    <a:pt x="202" y="308"/>
                    <a:pt x="204" y="308"/>
                  </a:cubicBezTo>
                  <a:cubicBezTo>
                    <a:pt x="204" y="308"/>
                    <a:pt x="204" y="308"/>
                    <a:pt x="204" y="308"/>
                  </a:cubicBezTo>
                  <a:cubicBezTo>
                    <a:pt x="206" y="308"/>
                    <a:pt x="207" y="309"/>
                    <a:pt x="209" y="309"/>
                  </a:cubicBezTo>
                  <a:cubicBezTo>
                    <a:pt x="209" y="309"/>
                    <a:pt x="209" y="309"/>
                    <a:pt x="209" y="309"/>
                  </a:cubicBezTo>
                  <a:cubicBezTo>
                    <a:pt x="210" y="309"/>
                    <a:pt x="211" y="309"/>
                    <a:pt x="212" y="309"/>
                  </a:cubicBezTo>
                  <a:cubicBezTo>
                    <a:pt x="213" y="309"/>
                    <a:pt x="213" y="310"/>
                    <a:pt x="215" y="310"/>
                  </a:cubicBezTo>
                  <a:cubicBezTo>
                    <a:pt x="215" y="310"/>
                    <a:pt x="215" y="310"/>
                    <a:pt x="215" y="310"/>
                  </a:cubicBezTo>
                  <a:cubicBezTo>
                    <a:pt x="215" y="310"/>
                    <a:pt x="216" y="310"/>
                    <a:pt x="216" y="310"/>
                  </a:cubicBezTo>
                  <a:cubicBezTo>
                    <a:pt x="217" y="310"/>
                    <a:pt x="220" y="309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1" y="312"/>
                    <a:pt x="221" y="312"/>
                    <a:pt x="221" y="313"/>
                  </a:cubicBezTo>
                  <a:cubicBezTo>
                    <a:pt x="222" y="314"/>
                    <a:pt x="221" y="314"/>
                    <a:pt x="221" y="315"/>
                  </a:cubicBezTo>
                  <a:cubicBezTo>
                    <a:pt x="221" y="315"/>
                    <a:pt x="221" y="315"/>
                    <a:pt x="221" y="316"/>
                  </a:cubicBezTo>
                  <a:cubicBezTo>
                    <a:pt x="222" y="316"/>
                    <a:pt x="224" y="316"/>
                    <a:pt x="225" y="316"/>
                  </a:cubicBezTo>
                  <a:cubicBezTo>
                    <a:pt x="225" y="316"/>
                    <a:pt x="225" y="316"/>
                    <a:pt x="225" y="316"/>
                  </a:cubicBezTo>
                  <a:cubicBezTo>
                    <a:pt x="226" y="316"/>
                    <a:pt x="226" y="316"/>
                    <a:pt x="227" y="316"/>
                  </a:cubicBezTo>
                  <a:cubicBezTo>
                    <a:pt x="227" y="316"/>
                    <a:pt x="227" y="316"/>
                    <a:pt x="227" y="316"/>
                  </a:cubicBezTo>
                  <a:cubicBezTo>
                    <a:pt x="228" y="316"/>
                    <a:pt x="229" y="316"/>
                    <a:pt x="229" y="316"/>
                  </a:cubicBezTo>
                  <a:cubicBezTo>
                    <a:pt x="229" y="316"/>
                    <a:pt x="230" y="316"/>
                    <a:pt x="230" y="316"/>
                  </a:cubicBezTo>
                  <a:cubicBezTo>
                    <a:pt x="232" y="316"/>
                    <a:pt x="233" y="315"/>
                    <a:pt x="234" y="314"/>
                  </a:cubicBezTo>
                  <a:cubicBezTo>
                    <a:pt x="234" y="314"/>
                    <a:pt x="234" y="314"/>
                    <a:pt x="234" y="314"/>
                  </a:cubicBezTo>
                  <a:cubicBezTo>
                    <a:pt x="235" y="314"/>
                    <a:pt x="237" y="313"/>
                    <a:pt x="238" y="313"/>
                  </a:cubicBezTo>
                  <a:cubicBezTo>
                    <a:pt x="238" y="313"/>
                    <a:pt x="239" y="313"/>
                    <a:pt x="240" y="313"/>
                  </a:cubicBezTo>
                  <a:cubicBezTo>
                    <a:pt x="240" y="313"/>
                    <a:pt x="240" y="313"/>
                    <a:pt x="240" y="312"/>
                  </a:cubicBezTo>
                  <a:cubicBezTo>
                    <a:pt x="240" y="312"/>
                    <a:pt x="240" y="312"/>
                    <a:pt x="240" y="312"/>
                  </a:cubicBezTo>
                  <a:cubicBezTo>
                    <a:pt x="241" y="313"/>
                    <a:pt x="242" y="311"/>
                    <a:pt x="243" y="311"/>
                  </a:cubicBezTo>
                  <a:cubicBezTo>
                    <a:pt x="243" y="311"/>
                    <a:pt x="243" y="311"/>
                    <a:pt x="244" y="311"/>
                  </a:cubicBezTo>
                  <a:cubicBezTo>
                    <a:pt x="244" y="311"/>
                    <a:pt x="245" y="310"/>
                    <a:pt x="245" y="310"/>
                  </a:cubicBezTo>
                  <a:cubicBezTo>
                    <a:pt x="245" y="310"/>
                    <a:pt x="245" y="310"/>
                    <a:pt x="245" y="310"/>
                  </a:cubicBezTo>
                  <a:cubicBezTo>
                    <a:pt x="247" y="310"/>
                    <a:pt x="247" y="309"/>
                    <a:pt x="249" y="309"/>
                  </a:cubicBezTo>
                  <a:cubicBezTo>
                    <a:pt x="249" y="309"/>
                    <a:pt x="249" y="309"/>
                    <a:pt x="249" y="309"/>
                  </a:cubicBezTo>
                  <a:cubicBezTo>
                    <a:pt x="249" y="309"/>
                    <a:pt x="249" y="309"/>
                    <a:pt x="249" y="309"/>
                  </a:cubicBezTo>
                  <a:cubicBezTo>
                    <a:pt x="250" y="308"/>
                    <a:pt x="251" y="308"/>
                    <a:pt x="252" y="308"/>
                  </a:cubicBezTo>
                  <a:cubicBezTo>
                    <a:pt x="252" y="308"/>
                    <a:pt x="253" y="308"/>
                    <a:pt x="253" y="308"/>
                  </a:cubicBezTo>
                  <a:cubicBezTo>
                    <a:pt x="253" y="308"/>
                    <a:pt x="253" y="307"/>
                    <a:pt x="253" y="307"/>
                  </a:cubicBezTo>
                  <a:cubicBezTo>
                    <a:pt x="255" y="306"/>
                    <a:pt x="256" y="307"/>
                    <a:pt x="258" y="306"/>
                  </a:cubicBezTo>
                  <a:cubicBezTo>
                    <a:pt x="258" y="306"/>
                    <a:pt x="258" y="306"/>
                    <a:pt x="258" y="306"/>
                  </a:cubicBezTo>
                  <a:cubicBezTo>
                    <a:pt x="259" y="306"/>
                    <a:pt x="260" y="306"/>
                    <a:pt x="261" y="306"/>
                  </a:cubicBezTo>
                  <a:cubicBezTo>
                    <a:pt x="261" y="306"/>
                    <a:pt x="261" y="306"/>
                    <a:pt x="262" y="306"/>
                  </a:cubicBezTo>
                  <a:cubicBezTo>
                    <a:pt x="262" y="306"/>
                    <a:pt x="262" y="306"/>
                    <a:pt x="262" y="306"/>
                  </a:cubicBezTo>
                  <a:cubicBezTo>
                    <a:pt x="263" y="306"/>
                    <a:pt x="264" y="305"/>
                    <a:pt x="265" y="304"/>
                  </a:cubicBezTo>
                  <a:cubicBezTo>
                    <a:pt x="265" y="304"/>
                    <a:pt x="265" y="304"/>
                    <a:pt x="265" y="304"/>
                  </a:cubicBezTo>
                  <a:cubicBezTo>
                    <a:pt x="268" y="304"/>
                    <a:pt x="270" y="305"/>
                    <a:pt x="272" y="305"/>
                  </a:cubicBezTo>
                  <a:cubicBezTo>
                    <a:pt x="273" y="305"/>
                    <a:pt x="274" y="304"/>
                    <a:pt x="275" y="304"/>
                  </a:cubicBezTo>
                  <a:cubicBezTo>
                    <a:pt x="275" y="304"/>
                    <a:pt x="275" y="303"/>
                    <a:pt x="275" y="303"/>
                  </a:cubicBezTo>
                  <a:cubicBezTo>
                    <a:pt x="275" y="303"/>
                    <a:pt x="275" y="303"/>
                    <a:pt x="276" y="303"/>
                  </a:cubicBezTo>
                  <a:cubicBezTo>
                    <a:pt x="277" y="303"/>
                    <a:pt x="277" y="301"/>
                    <a:pt x="277" y="300"/>
                  </a:cubicBezTo>
                  <a:cubicBezTo>
                    <a:pt x="277" y="300"/>
                    <a:pt x="277" y="300"/>
                    <a:pt x="277" y="300"/>
                  </a:cubicBezTo>
                  <a:cubicBezTo>
                    <a:pt x="277" y="299"/>
                    <a:pt x="277" y="298"/>
                    <a:pt x="278" y="297"/>
                  </a:cubicBezTo>
                  <a:cubicBezTo>
                    <a:pt x="276" y="297"/>
                    <a:pt x="278" y="295"/>
                    <a:pt x="279" y="295"/>
                  </a:cubicBezTo>
                  <a:cubicBezTo>
                    <a:pt x="279" y="295"/>
                    <a:pt x="279" y="295"/>
                    <a:pt x="279" y="294"/>
                  </a:cubicBezTo>
                  <a:cubicBezTo>
                    <a:pt x="279" y="294"/>
                    <a:pt x="279" y="294"/>
                    <a:pt x="279" y="294"/>
                  </a:cubicBezTo>
                  <a:cubicBezTo>
                    <a:pt x="277" y="293"/>
                    <a:pt x="277" y="292"/>
                    <a:pt x="277" y="291"/>
                  </a:cubicBezTo>
                  <a:cubicBezTo>
                    <a:pt x="277" y="291"/>
                    <a:pt x="277" y="291"/>
                    <a:pt x="277" y="291"/>
                  </a:cubicBezTo>
                  <a:cubicBezTo>
                    <a:pt x="277" y="291"/>
                    <a:pt x="277" y="291"/>
                    <a:pt x="277" y="290"/>
                  </a:cubicBezTo>
                  <a:cubicBezTo>
                    <a:pt x="277" y="290"/>
                    <a:pt x="278" y="290"/>
                    <a:pt x="278" y="290"/>
                  </a:cubicBezTo>
                  <a:cubicBezTo>
                    <a:pt x="278" y="292"/>
                    <a:pt x="280" y="291"/>
                    <a:pt x="280" y="290"/>
                  </a:cubicBezTo>
                  <a:cubicBezTo>
                    <a:pt x="279" y="289"/>
                    <a:pt x="278" y="289"/>
                    <a:pt x="278" y="288"/>
                  </a:cubicBezTo>
                  <a:close/>
                  <a:moveTo>
                    <a:pt x="153" y="198"/>
                  </a:moveTo>
                  <a:cubicBezTo>
                    <a:pt x="153" y="198"/>
                    <a:pt x="153" y="198"/>
                    <a:pt x="153" y="198"/>
                  </a:cubicBezTo>
                  <a:cubicBezTo>
                    <a:pt x="153" y="199"/>
                    <a:pt x="153" y="199"/>
                    <a:pt x="154" y="199"/>
                  </a:cubicBezTo>
                  <a:cubicBezTo>
                    <a:pt x="154" y="198"/>
                    <a:pt x="153" y="197"/>
                    <a:pt x="153" y="197"/>
                  </a:cubicBezTo>
                  <a:cubicBezTo>
                    <a:pt x="153" y="197"/>
                    <a:pt x="153" y="198"/>
                    <a:pt x="153" y="198"/>
                  </a:cubicBezTo>
                  <a:close/>
                  <a:moveTo>
                    <a:pt x="149" y="194"/>
                  </a:moveTo>
                  <a:cubicBezTo>
                    <a:pt x="148" y="194"/>
                    <a:pt x="148" y="194"/>
                    <a:pt x="148" y="195"/>
                  </a:cubicBezTo>
                  <a:cubicBezTo>
                    <a:pt x="148" y="195"/>
                    <a:pt x="149" y="195"/>
                    <a:pt x="149" y="196"/>
                  </a:cubicBezTo>
                  <a:cubicBezTo>
                    <a:pt x="150" y="196"/>
                    <a:pt x="151" y="195"/>
                    <a:pt x="152" y="195"/>
                  </a:cubicBezTo>
                  <a:cubicBezTo>
                    <a:pt x="152" y="194"/>
                    <a:pt x="151" y="193"/>
                    <a:pt x="150" y="193"/>
                  </a:cubicBezTo>
                  <a:cubicBezTo>
                    <a:pt x="150" y="194"/>
                    <a:pt x="150" y="193"/>
                    <a:pt x="149" y="194"/>
                  </a:cubicBezTo>
                  <a:close/>
                  <a:moveTo>
                    <a:pt x="160" y="197"/>
                  </a:moveTo>
                  <a:cubicBezTo>
                    <a:pt x="160" y="196"/>
                    <a:pt x="161" y="196"/>
                    <a:pt x="161" y="194"/>
                  </a:cubicBezTo>
                  <a:cubicBezTo>
                    <a:pt x="160" y="194"/>
                    <a:pt x="160" y="194"/>
                    <a:pt x="160" y="194"/>
                  </a:cubicBezTo>
                  <a:cubicBezTo>
                    <a:pt x="158" y="194"/>
                    <a:pt x="158" y="192"/>
                    <a:pt x="157" y="192"/>
                  </a:cubicBezTo>
                  <a:cubicBezTo>
                    <a:pt x="158" y="194"/>
                    <a:pt x="156" y="194"/>
                    <a:pt x="155" y="194"/>
                  </a:cubicBezTo>
                  <a:cubicBezTo>
                    <a:pt x="155" y="194"/>
                    <a:pt x="155" y="194"/>
                    <a:pt x="155" y="194"/>
                  </a:cubicBezTo>
                  <a:cubicBezTo>
                    <a:pt x="155" y="194"/>
                    <a:pt x="155" y="195"/>
                    <a:pt x="155" y="195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54" y="196"/>
                    <a:pt x="156" y="197"/>
                    <a:pt x="155" y="199"/>
                  </a:cubicBezTo>
                  <a:cubicBezTo>
                    <a:pt x="157" y="199"/>
                    <a:pt x="157" y="198"/>
                    <a:pt x="159" y="198"/>
                  </a:cubicBezTo>
                  <a:cubicBezTo>
                    <a:pt x="159" y="197"/>
                    <a:pt x="159" y="197"/>
                    <a:pt x="160" y="197"/>
                  </a:cubicBezTo>
                  <a:close/>
                  <a:moveTo>
                    <a:pt x="174" y="196"/>
                  </a:moveTo>
                  <a:cubicBezTo>
                    <a:pt x="174" y="196"/>
                    <a:pt x="174" y="197"/>
                    <a:pt x="174" y="197"/>
                  </a:cubicBezTo>
                  <a:cubicBezTo>
                    <a:pt x="174" y="197"/>
                    <a:pt x="174" y="197"/>
                    <a:pt x="174" y="197"/>
                  </a:cubicBezTo>
                  <a:cubicBezTo>
                    <a:pt x="175" y="197"/>
                    <a:pt x="175" y="198"/>
                    <a:pt x="176" y="198"/>
                  </a:cubicBezTo>
                  <a:cubicBezTo>
                    <a:pt x="178" y="198"/>
                    <a:pt x="178" y="197"/>
                    <a:pt x="180" y="198"/>
                  </a:cubicBezTo>
                  <a:cubicBezTo>
                    <a:pt x="182" y="197"/>
                    <a:pt x="182" y="195"/>
                    <a:pt x="182" y="194"/>
                  </a:cubicBezTo>
                  <a:cubicBezTo>
                    <a:pt x="183" y="193"/>
                    <a:pt x="182" y="192"/>
                    <a:pt x="182" y="192"/>
                  </a:cubicBezTo>
                  <a:cubicBezTo>
                    <a:pt x="180" y="192"/>
                    <a:pt x="181" y="190"/>
                    <a:pt x="179" y="191"/>
                  </a:cubicBezTo>
                  <a:cubicBezTo>
                    <a:pt x="180" y="188"/>
                    <a:pt x="178" y="188"/>
                    <a:pt x="177" y="186"/>
                  </a:cubicBezTo>
                  <a:cubicBezTo>
                    <a:pt x="177" y="185"/>
                    <a:pt x="177" y="185"/>
                    <a:pt x="176" y="185"/>
                  </a:cubicBezTo>
                  <a:cubicBezTo>
                    <a:pt x="176" y="183"/>
                    <a:pt x="177" y="183"/>
                    <a:pt x="177" y="182"/>
                  </a:cubicBezTo>
                  <a:cubicBezTo>
                    <a:pt x="177" y="181"/>
                    <a:pt x="176" y="180"/>
                    <a:pt x="176" y="180"/>
                  </a:cubicBezTo>
                  <a:cubicBezTo>
                    <a:pt x="176" y="180"/>
                    <a:pt x="177" y="179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5" y="178"/>
                    <a:pt x="175" y="177"/>
                    <a:pt x="175" y="176"/>
                  </a:cubicBezTo>
                  <a:cubicBezTo>
                    <a:pt x="175" y="176"/>
                    <a:pt x="177" y="176"/>
                    <a:pt x="177" y="175"/>
                  </a:cubicBezTo>
                  <a:cubicBezTo>
                    <a:pt x="176" y="174"/>
                    <a:pt x="176" y="173"/>
                    <a:pt x="176" y="171"/>
                  </a:cubicBezTo>
                  <a:cubicBezTo>
                    <a:pt x="176" y="170"/>
                    <a:pt x="174" y="171"/>
                    <a:pt x="174" y="170"/>
                  </a:cubicBezTo>
                  <a:cubicBezTo>
                    <a:pt x="174" y="170"/>
                    <a:pt x="173" y="170"/>
                    <a:pt x="173" y="169"/>
                  </a:cubicBezTo>
                  <a:cubicBezTo>
                    <a:pt x="173" y="169"/>
                    <a:pt x="172" y="169"/>
                    <a:pt x="172" y="169"/>
                  </a:cubicBezTo>
                  <a:cubicBezTo>
                    <a:pt x="172" y="169"/>
                    <a:pt x="172" y="169"/>
                    <a:pt x="172" y="169"/>
                  </a:cubicBezTo>
                  <a:cubicBezTo>
                    <a:pt x="172" y="168"/>
                    <a:pt x="171" y="168"/>
                    <a:pt x="171" y="169"/>
                  </a:cubicBezTo>
                  <a:cubicBezTo>
                    <a:pt x="171" y="169"/>
                    <a:pt x="171" y="169"/>
                    <a:pt x="171" y="169"/>
                  </a:cubicBezTo>
                  <a:cubicBezTo>
                    <a:pt x="170" y="168"/>
                    <a:pt x="169" y="168"/>
                    <a:pt x="169" y="168"/>
                  </a:cubicBezTo>
                  <a:cubicBezTo>
                    <a:pt x="169" y="168"/>
                    <a:pt x="168" y="168"/>
                    <a:pt x="168" y="168"/>
                  </a:cubicBezTo>
                  <a:cubicBezTo>
                    <a:pt x="167" y="168"/>
                    <a:pt x="167" y="166"/>
                    <a:pt x="165" y="167"/>
                  </a:cubicBezTo>
                  <a:cubicBezTo>
                    <a:pt x="165" y="167"/>
                    <a:pt x="165" y="167"/>
                    <a:pt x="165" y="167"/>
                  </a:cubicBezTo>
                  <a:cubicBezTo>
                    <a:pt x="164" y="167"/>
                    <a:pt x="164" y="167"/>
                    <a:pt x="163" y="167"/>
                  </a:cubicBezTo>
                  <a:cubicBezTo>
                    <a:pt x="162" y="167"/>
                    <a:pt x="161" y="166"/>
                    <a:pt x="160" y="166"/>
                  </a:cubicBezTo>
                  <a:cubicBezTo>
                    <a:pt x="160" y="166"/>
                    <a:pt x="159" y="166"/>
                    <a:pt x="159" y="166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58" y="163"/>
                    <a:pt x="155" y="164"/>
                    <a:pt x="155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0"/>
                    <a:pt x="147" y="159"/>
                    <a:pt x="146" y="159"/>
                  </a:cubicBezTo>
                  <a:cubicBezTo>
                    <a:pt x="147" y="157"/>
                    <a:pt x="146" y="157"/>
                    <a:pt x="146" y="156"/>
                  </a:cubicBezTo>
                  <a:cubicBezTo>
                    <a:pt x="143" y="156"/>
                    <a:pt x="142" y="155"/>
                    <a:pt x="141" y="154"/>
                  </a:cubicBezTo>
                  <a:cubicBezTo>
                    <a:pt x="140" y="154"/>
                    <a:pt x="140" y="155"/>
                    <a:pt x="140" y="157"/>
                  </a:cubicBezTo>
                  <a:cubicBezTo>
                    <a:pt x="137" y="156"/>
                    <a:pt x="136" y="154"/>
                    <a:pt x="136" y="152"/>
                  </a:cubicBezTo>
                  <a:cubicBezTo>
                    <a:pt x="132" y="152"/>
                    <a:pt x="131" y="151"/>
                    <a:pt x="128" y="151"/>
                  </a:cubicBezTo>
                  <a:cubicBezTo>
                    <a:pt x="127" y="151"/>
                    <a:pt x="127" y="150"/>
                    <a:pt x="126" y="150"/>
                  </a:cubicBezTo>
                  <a:cubicBezTo>
                    <a:pt x="126" y="150"/>
                    <a:pt x="125" y="150"/>
                    <a:pt x="125" y="149"/>
                  </a:cubicBezTo>
                  <a:cubicBezTo>
                    <a:pt x="123" y="149"/>
                    <a:pt x="123" y="149"/>
                    <a:pt x="122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48"/>
                    <a:pt x="119" y="147"/>
                    <a:pt x="121" y="148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28" y="148"/>
                    <a:pt x="128" y="148"/>
                    <a:pt x="129" y="146"/>
                  </a:cubicBezTo>
                  <a:cubicBezTo>
                    <a:pt x="129" y="146"/>
                    <a:pt x="129" y="146"/>
                    <a:pt x="130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1" y="145"/>
                    <a:pt x="131" y="145"/>
                    <a:pt x="132" y="145"/>
                  </a:cubicBezTo>
                  <a:cubicBezTo>
                    <a:pt x="132" y="145"/>
                    <a:pt x="132" y="144"/>
                    <a:pt x="132" y="144"/>
                  </a:cubicBezTo>
                  <a:cubicBezTo>
                    <a:pt x="132" y="143"/>
                    <a:pt x="135" y="144"/>
                    <a:pt x="134" y="142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5" y="141"/>
                    <a:pt x="135" y="141"/>
                    <a:pt x="135" y="140"/>
                  </a:cubicBezTo>
                  <a:cubicBezTo>
                    <a:pt x="136" y="140"/>
                    <a:pt x="136" y="139"/>
                    <a:pt x="137" y="139"/>
                  </a:cubicBezTo>
                  <a:cubicBezTo>
                    <a:pt x="136" y="138"/>
                    <a:pt x="135" y="137"/>
                    <a:pt x="134" y="139"/>
                  </a:cubicBezTo>
                  <a:cubicBezTo>
                    <a:pt x="133" y="139"/>
                    <a:pt x="133" y="138"/>
                    <a:pt x="132" y="138"/>
                  </a:cubicBezTo>
                  <a:cubicBezTo>
                    <a:pt x="132" y="138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6"/>
                  </a:cubicBezTo>
                  <a:cubicBezTo>
                    <a:pt x="132" y="135"/>
                    <a:pt x="131" y="134"/>
                    <a:pt x="130" y="134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30" y="133"/>
                    <a:pt x="130" y="132"/>
                    <a:pt x="130" y="132"/>
                  </a:cubicBezTo>
                  <a:cubicBezTo>
                    <a:pt x="128" y="131"/>
                    <a:pt x="128" y="132"/>
                    <a:pt x="127" y="132"/>
                  </a:cubicBezTo>
                  <a:cubicBezTo>
                    <a:pt x="127" y="132"/>
                    <a:pt x="127" y="132"/>
                    <a:pt x="126" y="132"/>
                  </a:cubicBezTo>
                  <a:cubicBezTo>
                    <a:pt x="126" y="129"/>
                    <a:pt x="128" y="129"/>
                    <a:pt x="130" y="129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7"/>
                    <a:pt x="129" y="127"/>
                    <a:pt x="130" y="127"/>
                  </a:cubicBezTo>
                  <a:cubicBezTo>
                    <a:pt x="132" y="127"/>
                    <a:pt x="133" y="127"/>
                    <a:pt x="134" y="127"/>
                  </a:cubicBezTo>
                  <a:cubicBezTo>
                    <a:pt x="134" y="127"/>
                    <a:pt x="134" y="127"/>
                    <a:pt x="134" y="127"/>
                  </a:cubicBezTo>
                  <a:cubicBezTo>
                    <a:pt x="136" y="127"/>
                    <a:pt x="136" y="128"/>
                    <a:pt x="136" y="128"/>
                  </a:cubicBezTo>
                  <a:cubicBezTo>
                    <a:pt x="137" y="128"/>
                    <a:pt x="137" y="129"/>
                    <a:pt x="137" y="129"/>
                  </a:cubicBezTo>
                  <a:cubicBezTo>
                    <a:pt x="137" y="130"/>
                    <a:pt x="139" y="131"/>
                    <a:pt x="139" y="131"/>
                  </a:cubicBezTo>
                  <a:cubicBezTo>
                    <a:pt x="140" y="131"/>
                    <a:pt x="140" y="132"/>
                    <a:pt x="140" y="132"/>
                  </a:cubicBezTo>
                  <a:cubicBezTo>
                    <a:pt x="140" y="132"/>
                    <a:pt x="140" y="132"/>
                    <a:pt x="140" y="132"/>
                  </a:cubicBezTo>
                  <a:cubicBezTo>
                    <a:pt x="140" y="132"/>
                    <a:pt x="139" y="132"/>
                    <a:pt x="139" y="133"/>
                  </a:cubicBezTo>
                  <a:cubicBezTo>
                    <a:pt x="138" y="133"/>
                    <a:pt x="138" y="134"/>
                    <a:pt x="138" y="135"/>
                  </a:cubicBezTo>
                  <a:cubicBezTo>
                    <a:pt x="138" y="136"/>
                    <a:pt x="140" y="136"/>
                    <a:pt x="141" y="136"/>
                  </a:cubicBezTo>
                  <a:cubicBezTo>
                    <a:pt x="141" y="135"/>
                    <a:pt x="141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4" y="134"/>
                    <a:pt x="144" y="133"/>
                    <a:pt x="145" y="131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5" y="130"/>
                    <a:pt x="145" y="130"/>
                    <a:pt x="145" y="129"/>
                  </a:cubicBezTo>
                  <a:cubicBezTo>
                    <a:pt x="144" y="129"/>
                    <a:pt x="144" y="129"/>
                    <a:pt x="144" y="129"/>
                  </a:cubicBezTo>
                  <a:cubicBezTo>
                    <a:pt x="144" y="128"/>
                    <a:pt x="144" y="128"/>
                    <a:pt x="144" y="127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2" y="126"/>
                    <a:pt x="142" y="125"/>
                    <a:pt x="141" y="123"/>
                  </a:cubicBezTo>
                  <a:cubicBezTo>
                    <a:pt x="141" y="123"/>
                    <a:pt x="141" y="123"/>
                    <a:pt x="141" y="123"/>
                  </a:cubicBezTo>
                  <a:cubicBezTo>
                    <a:pt x="140" y="122"/>
                    <a:pt x="139" y="122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8" y="121"/>
                    <a:pt x="138" y="120"/>
                    <a:pt x="137" y="120"/>
                  </a:cubicBezTo>
                  <a:cubicBezTo>
                    <a:pt x="137" y="119"/>
                    <a:pt x="136" y="118"/>
                    <a:pt x="134" y="118"/>
                  </a:cubicBezTo>
                  <a:cubicBezTo>
                    <a:pt x="134" y="117"/>
                    <a:pt x="133" y="117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2" y="116"/>
                    <a:pt x="132" y="116"/>
                  </a:cubicBezTo>
                  <a:cubicBezTo>
                    <a:pt x="132" y="115"/>
                    <a:pt x="132" y="115"/>
                    <a:pt x="131" y="115"/>
                  </a:cubicBezTo>
                  <a:cubicBezTo>
                    <a:pt x="131" y="115"/>
                    <a:pt x="131" y="115"/>
                    <a:pt x="131" y="115"/>
                  </a:cubicBezTo>
                  <a:cubicBezTo>
                    <a:pt x="130" y="115"/>
                    <a:pt x="130" y="114"/>
                    <a:pt x="130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28" y="113"/>
                    <a:pt x="128" y="113"/>
                    <a:pt x="127" y="111"/>
                  </a:cubicBezTo>
                  <a:cubicBezTo>
                    <a:pt x="127" y="111"/>
                    <a:pt x="127" y="111"/>
                    <a:pt x="127" y="111"/>
                  </a:cubicBezTo>
                  <a:cubicBezTo>
                    <a:pt x="127" y="111"/>
                    <a:pt x="127" y="111"/>
                    <a:pt x="127" y="111"/>
                  </a:cubicBezTo>
                  <a:cubicBezTo>
                    <a:pt x="126" y="111"/>
                    <a:pt x="126" y="111"/>
                    <a:pt x="126" y="110"/>
                  </a:cubicBezTo>
                  <a:cubicBezTo>
                    <a:pt x="125" y="105"/>
                    <a:pt x="121" y="104"/>
                    <a:pt x="120" y="100"/>
                  </a:cubicBezTo>
                  <a:cubicBezTo>
                    <a:pt x="120" y="100"/>
                    <a:pt x="119" y="100"/>
                    <a:pt x="118" y="100"/>
                  </a:cubicBezTo>
                  <a:cubicBezTo>
                    <a:pt x="119" y="99"/>
                    <a:pt x="118" y="99"/>
                    <a:pt x="118" y="99"/>
                  </a:cubicBezTo>
                  <a:cubicBezTo>
                    <a:pt x="117" y="98"/>
                    <a:pt x="117" y="97"/>
                    <a:pt x="116" y="97"/>
                  </a:cubicBezTo>
                  <a:cubicBezTo>
                    <a:pt x="115" y="96"/>
                    <a:pt x="115" y="96"/>
                    <a:pt x="114" y="95"/>
                  </a:cubicBezTo>
                  <a:cubicBezTo>
                    <a:pt x="114" y="95"/>
                    <a:pt x="114" y="94"/>
                    <a:pt x="114" y="93"/>
                  </a:cubicBezTo>
                  <a:cubicBezTo>
                    <a:pt x="113" y="93"/>
                    <a:pt x="113" y="91"/>
                    <a:pt x="111" y="91"/>
                  </a:cubicBezTo>
                  <a:cubicBezTo>
                    <a:pt x="112" y="88"/>
                    <a:pt x="113" y="85"/>
                    <a:pt x="114" y="81"/>
                  </a:cubicBezTo>
                  <a:cubicBezTo>
                    <a:pt x="113" y="79"/>
                    <a:pt x="112" y="78"/>
                    <a:pt x="112" y="75"/>
                  </a:cubicBezTo>
                  <a:cubicBezTo>
                    <a:pt x="113" y="75"/>
                    <a:pt x="114" y="74"/>
                    <a:pt x="114" y="73"/>
                  </a:cubicBezTo>
                  <a:cubicBezTo>
                    <a:pt x="115" y="73"/>
                    <a:pt x="116" y="72"/>
                    <a:pt x="118" y="72"/>
                  </a:cubicBezTo>
                  <a:cubicBezTo>
                    <a:pt x="120" y="72"/>
                    <a:pt x="118" y="68"/>
                    <a:pt x="120" y="69"/>
                  </a:cubicBezTo>
                  <a:cubicBezTo>
                    <a:pt x="121" y="69"/>
                    <a:pt x="121" y="70"/>
                    <a:pt x="121" y="70"/>
                  </a:cubicBezTo>
                  <a:cubicBezTo>
                    <a:pt x="122" y="70"/>
                    <a:pt x="122" y="71"/>
                    <a:pt x="121" y="71"/>
                  </a:cubicBezTo>
                  <a:cubicBezTo>
                    <a:pt x="121" y="71"/>
                    <a:pt x="121" y="72"/>
                    <a:pt x="120" y="72"/>
                  </a:cubicBezTo>
                  <a:cubicBezTo>
                    <a:pt x="120" y="72"/>
                    <a:pt x="119" y="72"/>
                    <a:pt x="119" y="72"/>
                  </a:cubicBezTo>
                  <a:cubicBezTo>
                    <a:pt x="119" y="73"/>
                    <a:pt x="118" y="74"/>
                    <a:pt x="118" y="75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20" y="76"/>
                    <a:pt x="120" y="77"/>
                    <a:pt x="120" y="78"/>
                  </a:cubicBezTo>
                  <a:cubicBezTo>
                    <a:pt x="120" y="78"/>
                    <a:pt x="120" y="79"/>
                    <a:pt x="120" y="79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2" y="78"/>
                    <a:pt x="123" y="81"/>
                    <a:pt x="124" y="79"/>
                  </a:cubicBezTo>
                  <a:cubicBezTo>
                    <a:pt x="125" y="80"/>
                    <a:pt x="125" y="81"/>
                    <a:pt x="127" y="81"/>
                  </a:cubicBezTo>
                  <a:cubicBezTo>
                    <a:pt x="127" y="81"/>
                    <a:pt x="128" y="82"/>
                    <a:pt x="127" y="82"/>
                  </a:cubicBezTo>
                  <a:cubicBezTo>
                    <a:pt x="129" y="82"/>
                    <a:pt x="130" y="83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3" y="85"/>
                    <a:pt x="136" y="85"/>
                    <a:pt x="137" y="86"/>
                  </a:cubicBezTo>
                  <a:cubicBezTo>
                    <a:pt x="136" y="86"/>
                    <a:pt x="137" y="87"/>
                    <a:pt x="137" y="87"/>
                  </a:cubicBezTo>
                  <a:cubicBezTo>
                    <a:pt x="137" y="87"/>
                    <a:pt x="137" y="87"/>
                    <a:pt x="137" y="87"/>
                  </a:cubicBezTo>
                  <a:cubicBezTo>
                    <a:pt x="137" y="88"/>
                    <a:pt x="136" y="90"/>
                    <a:pt x="137" y="91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7" y="92"/>
                    <a:pt x="137" y="93"/>
                    <a:pt x="138" y="93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4"/>
                    <a:pt x="139" y="94"/>
                    <a:pt x="139" y="95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39" y="96"/>
                    <a:pt x="139" y="96"/>
                    <a:pt x="139" y="97"/>
                  </a:cubicBezTo>
                  <a:cubicBezTo>
                    <a:pt x="141" y="97"/>
                    <a:pt x="141" y="95"/>
                    <a:pt x="143" y="96"/>
                  </a:cubicBezTo>
                  <a:cubicBezTo>
                    <a:pt x="143" y="97"/>
                    <a:pt x="145" y="96"/>
                    <a:pt x="145" y="97"/>
                  </a:cubicBezTo>
                  <a:cubicBezTo>
                    <a:pt x="146" y="97"/>
                    <a:pt x="146" y="98"/>
                    <a:pt x="148" y="98"/>
                  </a:cubicBezTo>
                  <a:cubicBezTo>
                    <a:pt x="151" y="98"/>
                    <a:pt x="152" y="96"/>
                    <a:pt x="154" y="95"/>
                  </a:cubicBezTo>
                  <a:cubicBezTo>
                    <a:pt x="154" y="94"/>
                    <a:pt x="152" y="94"/>
                    <a:pt x="151" y="93"/>
                  </a:cubicBezTo>
                  <a:cubicBezTo>
                    <a:pt x="151" y="93"/>
                    <a:pt x="151" y="93"/>
                    <a:pt x="150" y="93"/>
                  </a:cubicBezTo>
                  <a:cubicBezTo>
                    <a:pt x="150" y="93"/>
                    <a:pt x="149" y="92"/>
                    <a:pt x="149" y="91"/>
                  </a:cubicBezTo>
                  <a:cubicBezTo>
                    <a:pt x="148" y="91"/>
                    <a:pt x="147" y="91"/>
                    <a:pt x="146" y="91"/>
                  </a:cubicBezTo>
                  <a:cubicBezTo>
                    <a:pt x="146" y="91"/>
                    <a:pt x="146" y="91"/>
                    <a:pt x="146" y="91"/>
                  </a:cubicBezTo>
                  <a:cubicBezTo>
                    <a:pt x="146" y="91"/>
                    <a:pt x="145" y="90"/>
                    <a:pt x="145" y="90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4" y="90"/>
                    <a:pt x="143" y="89"/>
                    <a:pt x="142" y="88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1" y="87"/>
                    <a:pt x="141" y="86"/>
                    <a:pt x="141" y="86"/>
                  </a:cubicBezTo>
                  <a:cubicBezTo>
                    <a:pt x="141" y="85"/>
                    <a:pt x="139" y="85"/>
                    <a:pt x="139" y="84"/>
                  </a:cubicBezTo>
                  <a:cubicBezTo>
                    <a:pt x="138" y="82"/>
                    <a:pt x="140" y="83"/>
                    <a:pt x="141" y="83"/>
                  </a:cubicBezTo>
                  <a:cubicBezTo>
                    <a:pt x="143" y="83"/>
                    <a:pt x="144" y="85"/>
                    <a:pt x="144" y="83"/>
                  </a:cubicBezTo>
                  <a:cubicBezTo>
                    <a:pt x="145" y="83"/>
                    <a:pt x="145" y="84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4"/>
                    <a:pt x="147" y="84"/>
                    <a:pt x="147" y="85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49" y="85"/>
                    <a:pt x="151" y="85"/>
                    <a:pt x="151" y="86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51" y="88"/>
                    <a:pt x="154" y="87"/>
                    <a:pt x="153" y="90"/>
                  </a:cubicBezTo>
                  <a:cubicBezTo>
                    <a:pt x="155" y="90"/>
                    <a:pt x="155" y="93"/>
                    <a:pt x="158" y="93"/>
                  </a:cubicBezTo>
                  <a:cubicBezTo>
                    <a:pt x="158" y="96"/>
                    <a:pt x="160" y="96"/>
                    <a:pt x="161" y="97"/>
                  </a:cubicBezTo>
                  <a:cubicBezTo>
                    <a:pt x="162" y="97"/>
                    <a:pt x="161" y="95"/>
                    <a:pt x="162" y="94"/>
                  </a:cubicBezTo>
                  <a:cubicBezTo>
                    <a:pt x="162" y="94"/>
                    <a:pt x="162" y="93"/>
                    <a:pt x="162" y="93"/>
                  </a:cubicBezTo>
                  <a:cubicBezTo>
                    <a:pt x="162" y="92"/>
                    <a:pt x="162" y="92"/>
                    <a:pt x="163" y="92"/>
                  </a:cubicBezTo>
                  <a:cubicBezTo>
                    <a:pt x="163" y="91"/>
                    <a:pt x="163" y="91"/>
                    <a:pt x="164" y="91"/>
                  </a:cubicBezTo>
                  <a:cubicBezTo>
                    <a:pt x="163" y="89"/>
                    <a:pt x="162" y="88"/>
                    <a:pt x="162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58" y="85"/>
                    <a:pt x="157" y="83"/>
                    <a:pt x="154" y="84"/>
                  </a:cubicBezTo>
                  <a:cubicBezTo>
                    <a:pt x="153" y="83"/>
                    <a:pt x="153" y="83"/>
                    <a:pt x="153" y="83"/>
                  </a:cubicBezTo>
                  <a:cubicBezTo>
                    <a:pt x="152" y="82"/>
                    <a:pt x="152" y="80"/>
                    <a:pt x="150" y="80"/>
                  </a:cubicBezTo>
                  <a:cubicBezTo>
                    <a:pt x="151" y="79"/>
                    <a:pt x="151" y="79"/>
                    <a:pt x="152" y="79"/>
                  </a:cubicBezTo>
                  <a:cubicBezTo>
                    <a:pt x="152" y="78"/>
                    <a:pt x="152" y="78"/>
                    <a:pt x="153" y="78"/>
                  </a:cubicBezTo>
                  <a:cubicBezTo>
                    <a:pt x="154" y="78"/>
                    <a:pt x="154" y="79"/>
                    <a:pt x="155" y="79"/>
                  </a:cubicBezTo>
                  <a:cubicBezTo>
                    <a:pt x="155" y="78"/>
                    <a:pt x="155" y="77"/>
                    <a:pt x="155" y="77"/>
                  </a:cubicBezTo>
                  <a:cubicBezTo>
                    <a:pt x="157" y="77"/>
                    <a:pt x="158" y="77"/>
                    <a:pt x="159" y="77"/>
                  </a:cubicBezTo>
                  <a:cubicBezTo>
                    <a:pt x="159" y="77"/>
                    <a:pt x="159" y="78"/>
                    <a:pt x="159" y="78"/>
                  </a:cubicBezTo>
                  <a:cubicBezTo>
                    <a:pt x="161" y="78"/>
                    <a:pt x="163" y="78"/>
                    <a:pt x="164" y="78"/>
                  </a:cubicBezTo>
                  <a:cubicBezTo>
                    <a:pt x="164" y="79"/>
                    <a:pt x="165" y="78"/>
                    <a:pt x="166" y="79"/>
                  </a:cubicBezTo>
                  <a:cubicBezTo>
                    <a:pt x="166" y="79"/>
                    <a:pt x="166" y="79"/>
                    <a:pt x="166" y="80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8" y="81"/>
                    <a:pt x="168" y="82"/>
                    <a:pt x="169" y="83"/>
                  </a:cubicBezTo>
                  <a:cubicBezTo>
                    <a:pt x="169" y="83"/>
                    <a:pt x="169" y="83"/>
                    <a:pt x="169" y="84"/>
                  </a:cubicBezTo>
                  <a:cubicBezTo>
                    <a:pt x="169" y="84"/>
                    <a:pt x="170" y="85"/>
                    <a:pt x="170" y="86"/>
                  </a:cubicBezTo>
                  <a:cubicBezTo>
                    <a:pt x="171" y="86"/>
                    <a:pt x="172" y="85"/>
                    <a:pt x="172" y="84"/>
                  </a:cubicBezTo>
                  <a:cubicBezTo>
                    <a:pt x="172" y="84"/>
                    <a:pt x="173" y="84"/>
                    <a:pt x="173" y="84"/>
                  </a:cubicBezTo>
                  <a:cubicBezTo>
                    <a:pt x="174" y="83"/>
                    <a:pt x="174" y="83"/>
                    <a:pt x="174" y="81"/>
                  </a:cubicBezTo>
                  <a:cubicBezTo>
                    <a:pt x="174" y="81"/>
                    <a:pt x="174" y="81"/>
                    <a:pt x="174" y="81"/>
                  </a:cubicBezTo>
                  <a:cubicBezTo>
                    <a:pt x="174" y="81"/>
                    <a:pt x="173" y="80"/>
                    <a:pt x="173" y="80"/>
                  </a:cubicBezTo>
                  <a:cubicBezTo>
                    <a:pt x="173" y="80"/>
                    <a:pt x="173" y="80"/>
                    <a:pt x="173" y="79"/>
                  </a:cubicBezTo>
                  <a:cubicBezTo>
                    <a:pt x="173" y="79"/>
                    <a:pt x="173" y="78"/>
                    <a:pt x="173" y="78"/>
                  </a:cubicBezTo>
                  <a:cubicBezTo>
                    <a:pt x="171" y="77"/>
                    <a:pt x="170" y="77"/>
                    <a:pt x="168" y="77"/>
                  </a:cubicBezTo>
                  <a:cubicBezTo>
                    <a:pt x="168" y="77"/>
                    <a:pt x="168" y="76"/>
                    <a:pt x="168" y="76"/>
                  </a:cubicBezTo>
                  <a:cubicBezTo>
                    <a:pt x="167" y="76"/>
                    <a:pt x="167" y="74"/>
                    <a:pt x="166" y="74"/>
                  </a:cubicBezTo>
                  <a:cubicBezTo>
                    <a:pt x="165" y="74"/>
                    <a:pt x="165" y="74"/>
                    <a:pt x="165" y="74"/>
                  </a:cubicBezTo>
                  <a:cubicBezTo>
                    <a:pt x="163" y="74"/>
                    <a:pt x="162" y="74"/>
                    <a:pt x="162" y="72"/>
                  </a:cubicBezTo>
                  <a:cubicBezTo>
                    <a:pt x="161" y="72"/>
                    <a:pt x="161" y="72"/>
                    <a:pt x="161" y="72"/>
                  </a:cubicBezTo>
                  <a:cubicBezTo>
                    <a:pt x="161" y="72"/>
                    <a:pt x="161" y="72"/>
                    <a:pt x="161" y="72"/>
                  </a:cubicBezTo>
                  <a:cubicBezTo>
                    <a:pt x="161" y="71"/>
                    <a:pt x="159" y="71"/>
                    <a:pt x="159" y="70"/>
                  </a:cubicBezTo>
                  <a:cubicBezTo>
                    <a:pt x="159" y="70"/>
                    <a:pt x="159" y="70"/>
                    <a:pt x="158" y="70"/>
                  </a:cubicBezTo>
                  <a:cubicBezTo>
                    <a:pt x="158" y="70"/>
                    <a:pt x="158" y="70"/>
                    <a:pt x="158" y="70"/>
                  </a:cubicBezTo>
                  <a:cubicBezTo>
                    <a:pt x="158" y="72"/>
                    <a:pt x="159" y="72"/>
                    <a:pt x="159" y="74"/>
                  </a:cubicBezTo>
                  <a:cubicBezTo>
                    <a:pt x="158" y="74"/>
                    <a:pt x="157" y="74"/>
                    <a:pt x="157" y="74"/>
                  </a:cubicBezTo>
                  <a:cubicBezTo>
                    <a:pt x="156" y="74"/>
                    <a:pt x="156" y="73"/>
                    <a:pt x="156" y="72"/>
                  </a:cubicBezTo>
                  <a:cubicBezTo>
                    <a:pt x="156" y="72"/>
                    <a:pt x="155" y="73"/>
                    <a:pt x="155" y="72"/>
                  </a:cubicBezTo>
                  <a:cubicBezTo>
                    <a:pt x="155" y="72"/>
                    <a:pt x="155" y="71"/>
                    <a:pt x="154" y="72"/>
                  </a:cubicBezTo>
                  <a:cubicBezTo>
                    <a:pt x="154" y="70"/>
                    <a:pt x="154" y="69"/>
                    <a:pt x="155" y="68"/>
                  </a:cubicBezTo>
                  <a:cubicBezTo>
                    <a:pt x="154" y="67"/>
                    <a:pt x="154" y="66"/>
                    <a:pt x="153" y="65"/>
                  </a:cubicBezTo>
                  <a:cubicBezTo>
                    <a:pt x="152" y="63"/>
                    <a:pt x="149" y="64"/>
                    <a:pt x="148" y="61"/>
                  </a:cubicBezTo>
                  <a:cubicBezTo>
                    <a:pt x="148" y="59"/>
                    <a:pt x="150" y="59"/>
                    <a:pt x="152" y="58"/>
                  </a:cubicBezTo>
                  <a:cubicBezTo>
                    <a:pt x="154" y="58"/>
                    <a:pt x="155" y="59"/>
                    <a:pt x="156" y="60"/>
                  </a:cubicBezTo>
                  <a:cubicBezTo>
                    <a:pt x="157" y="59"/>
                    <a:pt x="158" y="59"/>
                    <a:pt x="159" y="60"/>
                  </a:cubicBezTo>
                  <a:cubicBezTo>
                    <a:pt x="159" y="59"/>
                    <a:pt x="160" y="59"/>
                    <a:pt x="160" y="59"/>
                  </a:cubicBezTo>
                  <a:cubicBezTo>
                    <a:pt x="160" y="59"/>
                    <a:pt x="161" y="59"/>
                    <a:pt x="161" y="59"/>
                  </a:cubicBezTo>
                  <a:cubicBezTo>
                    <a:pt x="161" y="59"/>
                    <a:pt x="161" y="58"/>
                    <a:pt x="161" y="58"/>
                  </a:cubicBezTo>
                  <a:cubicBezTo>
                    <a:pt x="161" y="58"/>
                    <a:pt x="162" y="58"/>
                    <a:pt x="163" y="58"/>
                  </a:cubicBezTo>
                  <a:cubicBezTo>
                    <a:pt x="164" y="58"/>
                    <a:pt x="164" y="56"/>
                    <a:pt x="164" y="56"/>
                  </a:cubicBezTo>
                  <a:cubicBezTo>
                    <a:pt x="166" y="56"/>
                    <a:pt x="166" y="54"/>
                    <a:pt x="168" y="54"/>
                  </a:cubicBezTo>
                  <a:cubicBezTo>
                    <a:pt x="167" y="51"/>
                    <a:pt x="168" y="50"/>
                    <a:pt x="169" y="49"/>
                  </a:cubicBezTo>
                  <a:cubicBezTo>
                    <a:pt x="170" y="49"/>
                    <a:pt x="171" y="48"/>
                    <a:pt x="172" y="47"/>
                  </a:cubicBezTo>
                  <a:cubicBezTo>
                    <a:pt x="176" y="47"/>
                    <a:pt x="177" y="49"/>
                    <a:pt x="180" y="50"/>
                  </a:cubicBezTo>
                  <a:cubicBezTo>
                    <a:pt x="181" y="50"/>
                    <a:pt x="181" y="50"/>
                    <a:pt x="181" y="50"/>
                  </a:cubicBezTo>
                  <a:cubicBezTo>
                    <a:pt x="181" y="50"/>
                    <a:pt x="181" y="49"/>
                    <a:pt x="182" y="49"/>
                  </a:cubicBezTo>
                  <a:cubicBezTo>
                    <a:pt x="184" y="49"/>
                    <a:pt x="184" y="48"/>
                    <a:pt x="185" y="47"/>
                  </a:cubicBezTo>
                  <a:cubicBezTo>
                    <a:pt x="186" y="47"/>
                    <a:pt x="187" y="46"/>
                    <a:pt x="187" y="45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89" y="43"/>
                    <a:pt x="191" y="43"/>
                    <a:pt x="191" y="41"/>
                  </a:cubicBezTo>
                  <a:cubicBezTo>
                    <a:pt x="191" y="41"/>
                    <a:pt x="192" y="40"/>
                    <a:pt x="192" y="40"/>
                  </a:cubicBezTo>
                  <a:cubicBezTo>
                    <a:pt x="192" y="39"/>
                    <a:pt x="192" y="38"/>
                    <a:pt x="193" y="38"/>
                  </a:cubicBezTo>
                  <a:cubicBezTo>
                    <a:pt x="196" y="38"/>
                    <a:pt x="193" y="39"/>
                    <a:pt x="194" y="41"/>
                  </a:cubicBezTo>
                  <a:cubicBezTo>
                    <a:pt x="194" y="41"/>
                    <a:pt x="194" y="42"/>
                    <a:pt x="194" y="42"/>
                  </a:cubicBezTo>
                  <a:cubicBezTo>
                    <a:pt x="194" y="43"/>
                    <a:pt x="195" y="43"/>
                    <a:pt x="195" y="44"/>
                  </a:cubicBezTo>
                  <a:cubicBezTo>
                    <a:pt x="196" y="44"/>
                    <a:pt x="197" y="42"/>
                    <a:pt x="199" y="42"/>
                  </a:cubicBezTo>
                  <a:cubicBezTo>
                    <a:pt x="198" y="43"/>
                    <a:pt x="200" y="44"/>
                    <a:pt x="200" y="44"/>
                  </a:cubicBezTo>
                  <a:cubicBezTo>
                    <a:pt x="200" y="44"/>
                    <a:pt x="200" y="43"/>
                    <a:pt x="200" y="43"/>
                  </a:cubicBezTo>
                  <a:cubicBezTo>
                    <a:pt x="201" y="43"/>
                    <a:pt x="203" y="43"/>
                    <a:pt x="205" y="43"/>
                  </a:cubicBezTo>
                  <a:cubicBezTo>
                    <a:pt x="207" y="43"/>
                    <a:pt x="209" y="42"/>
                    <a:pt x="211" y="42"/>
                  </a:cubicBezTo>
                  <a:cubicBezTo>
                    <a:pt x="213" y="43"/>
                    <a:pt x="214" y="44"/>
                    <a:pt x="216" y="44"/>
                  </a:cubicBezTo>
                  <a:cubicBezTo>
                    <a:pt x="219" y="44"/>
                    <a:pt x="220" y="43"/>
                    <a:pt x="223" y="43"/>
                  </a:cubicBezTo>
                  <a:cubicBezTo>
                    <a:pt x="223" y="44"/>
                    <a:pt x="224" y="44"/>
                    <a:pt x="224" y="45"/>
                  </a:cubicBezTo>
                  <a:cubicBezTo>
                    <a:pt x="225" y="45"/>
                    <a:pt x="225" y="45"/>
                    <a:pt x="225" y="46"/>
                  </a:cubicBezTo>
                  <a:cubicBezTo>
                    <a:pt x="225" y="47"/>
                    <a:pt x="225" y="47"/>
                    <a:pt x="226" y="47"/>
                  </a:cubicBezTo>
                  <a:cubicBezTo>
                    <a:pt x="227" y="47"/>
                    <a:pt x="227" y="46"/>
                    <a:pt x="228" y="45"/>
                  </a:cubicBezTo>
                  <a:cubicBezTo>
                    <a:pt x="228" y="45"/>
                    <a:pt x="228" y="43"/>
                    <a:pt x="229" y="43"/>
                  </a:cubicBezTo>
                  <a:cubicBezTo>
                    <a:pt x="230" y="42"/>
                    <a:pt x="230" y="39"/>
                    <a:pt x="232" y="39"/>
                  </a:cubicBezTo>
                  <a:cubicBezTo>
                    <a:pt x="232" y="38"/>
                    <a:pt x="234" y="38"/>
                    <a:pt x="234" y="36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5" y="30"/>
                    <a:pt x="234" y="30"/>
                    <a:pt x="234" y="30"/>
                  </a:cubicBezTo>
                  <a:cubicBezTo>
                    <a:pt x="234" y="27"/>
                    <a:pt x="232" y="26"/>
                    <a:pt x="233" y="22"/>
                  </a:cubicBezTo>
                  <a:cubicBezTo>
                    <a:pt x="233" y="22"/>
                    <a:pt x="233" y="21"/>
                    <a:pt x="234" y="21"/>
                  </a:cubicBezTo>
                  <a:cubicBezTo>
                    <a:pt x="234" y="20"/>
                    <a:pt x="235" y="20"/>
                    <a:pt x="235" y="19"/>
                  </a:cubicBezTo>
                  <a:cubicBezTo>
                    <a:pt x="238" y="20"/>
                    <a:pt x="237" y="18"/>
                    <a:pt x="239" y="18"/>
                  </a:cubicBezTo>
                  <a:cubicBezTo>
                    <a:pt x="238" y="16"/>
                    <a:pt x="240" y="17"/>
                    <a:pt x="240" y="15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14"/>
                    <a:pt x="241" y="14"/>
                    <a:pt x="241" y="13"/>
                  </a:cubicBezTo>
                  <a:cubicBezTo>
                    <a:pt x="241" y="12"/>
                    <a:pt x="240" y="11"/>
                    <a:pt x="240" y="11"/>
                  </a:cubicBezTo>
                  <a:cubicBezTo>
                    <a:pt x="240" y="9"/>
                    <a:pt x="239" y="8"/>
                    <a:pt x="238" y="8"/>
                  </a:cubicBezTo>
                  <a:cubicBezTo>
                    <a:pt x="239" y="8"/>
                    <a:pt x="239" y="7"/>
                    <a:pt x="239" y="6"/>
                  </a:cubicBezTo>
                  <a:cubicBezTo>
                    <a:pt x="238" y="6"/>
                    <a:pt x="238" y="5"/>
                    <a:pt x="238" y="5"/>
                  </a:cubicBezTo>
                  <a:cubicBezTo>
                    <a:pt x="237" y="4"/>
                    <a:pt x="237" y="2"/>
                    <a:pt x="236" y="1"/>
                  </a:cubicBezTo>
                  <a:cubicBezTo>
                    <a:pt x="236" y="1"/>
                    <a:pt x="236" y="1"/>
                    <a:pt x="235" y="1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1"/>
                    <a:pt x="228" y="0"/>
                    <a:pt x="226" y="1"/>
                  </a:cubicBezTo>
                  <a:cubicBezTo>
                    <a:pt x="225" y="1"/>
                    <a:pt x="224" y="2"/>
                    <a:pt x="224" y="2"/>
                  </a:cubicBezTo>
                  <a:cubicBezTo>
                    <a:pt x="223" y="3"/>
                    <a:pt x="224" y="3"/>
                    <a:pt x="224" y="5"/>
                  </a:cubicBezTo>
                  <a:cubicBezTo>
                    <a:pt x="224" y="5"/>
                    <a:pt x="225" y="5"/>
                    <a:pt x="225" y="5"/>
                  </a:cubicBezTo>
                  <a:cubicBezTo>
                    <a:pt x="225" y="7"/>
                    <a:pt x="225" y="7"/>
                    <a:pt x="225" y="7"/>
                  </a:cubicBezTo>
                  <a:cubicBezTo>
                    <a:pt x="225" y="7"/>
                    <a:pt x="225" y="8"/>
                    <a:pt x="226" y="8"/>
                  </a:cubicBezTo>
                  <a:cubicBezTo>
                    <a:pt x="226" y="8"/>
                    <a:pt x="226" y="8"/>
                    <a:pt x="226" y="8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7" y="10"/>
                    <a:pt x="228" y="10"/>
                    <a:pt x="228" y="11"/>
                  </a:cubicBezTo>
                  <a:cubicBezTo>
                    <a:pt x="228" y="17"/>
                    <a:pt x="228" y="17"/>
                    <a:pt x="228" y="17"/>
                  </a:cubicBezTo>
                  <a:cubicBezTo>
                    <a:pt x="227" y="17"/>
                    <a:pt x="227" y="18"/>
                    <a:pt x="226" y="18"/>
                  </a:cubicBezTo>
                  <a:cubicBezTo>
                    <a:pt x="225" y="18"/>
                    <a:pt x="225" y="18"/>
                    <a:pt x="225" y="19"/>
                  </a:cubicBezTo>
                  <a:cubicBezTo>
                    <a:pt x="225" y="19"/>
                    <a:pt x="225" y="19"/>
                    <a:pt x="224" y="19"/>
                  </a:cubicBezTo>
                  <a:cubicBezTo>
                    <a:pt x="224" y="19"/>
                    <a:pt x="224" y="19"/>
                    <a:pt x="224" y="19"/>
                  </a:cubicBezTo>
                  <a:cubicBezTo>
                    <a:pt x="222" y="20"/>
                    <a:pt x="221" y="21"/>
                    <a:pt x="219" y="21"/>
                  </a:cubicBezTo>
                  <a:cubicBezTo>
                    <a:pt x="219" y="20"/>
                    <a:pt x="218" y="20"/>
                    <a:pt x="217" y="20"/>
                  </a:cubicBezTo>
                  <a:cubicBezTo>
                    <a:pt x="217" y="20"/>
                    <a:pt x="218" y="19"/>
                    <a:pt x="217" y="19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6" y="18"/>
                    <a:pt x="216" y="18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5" y="18"/>
                    <a:pt x="215" y="19"/>
                    <a:pt x="215" y="19"/>
                  </a:cubicBezTo>
                  <a:cubicBezTo>
                    <a:pt x="214" y="19"/>
                    <a:pt x="214" y="20"/>
                    <a:pt x="214" y="20"/>
                  </a:cubicBezTo>
                  <a:cubicBezTo>
                    <a:pt x="213" y="20"/>
                    <a:pt x="213" y="20"/>
                    <a:pt x="213" y="20"/>
                  </a:cubicBezTo>
                  <a:cubicBezTo>
                    <a:pt x="213" y="20"/>
                    <a:pt x="213" y="20"/>
                    <a:pt x="212" y="20"/>
                  </a:cubicBezTo>
                  <a:cubicBezTo>
                    <a:pt x="212" y="20"/>
                    <a:pt x="212" y="20"/>
                    <a:pt x="212" y="20"/>
                  </a:cubicBezTo>
                  <a:cubicBezTo>
                    <a:pt x="212" y="20"/>
                    <a:pt x="212" y="20"/>
                    <a:pt x="211" y="20"/>
                  </a:cubicBezTo>
                  <a:cubicBezTo>
                    <a:pt x="211" y="21"/>
                    <a:pt x="211" y="21"/>
                    <a:pt x="211" y="21"/>
                  </a:cubicBezTo>
                  <a:cubicBezTo>
                    <a:pt x="211" y="21"/>
                    <a:pt x="210" y="21"/>
                    <a:pt x="210" y="21"/>
                  </a:cubicBezTo>
                  <a:cubicBezTo>
                    <a:pt x="210" y="21"/>
                    <a:pt x="210" y="21"/>
                    <a:pt x="210" y="21"/>
                  </a:cubicBezTo>
                  <a:cubicBezTo>
                    <a:pt x="210" y="21"/>
                    <a:pt x="210" y="21"/>
                    <a:pt x="210" y="21"/>
                  </a:cubicBezTo>
                  <a:cubicBezTo>
                    <a:pt x="209" y="21"/>
                    <a:pt x="209" y="21"/>
                    <a:pt x="209" y="22"/>
                  </a:cubicBezTo>
                  <a:cubicBezTo>
                    <a:pt x="209" y="22"/>
                    <a:pt x="209" y="22"/>
                    <a:pt x="209" y="22"/>
                  </a:cubicBezTo>
                  <a:cubicBezTo>
                    <a:pt x="209" y="22"/>
                    <a:pt x="208" y="22"/>
                    <a:pt x="208" y="22"/>
                  </a:cubicBezTo>
                  <a:cubicBezTo>
                    <a:pt x="208" y="22"/>
                    <a:pt x="208" y="22"/>
                    <a:pt x="208" y="22"/>
                  </a:cubicBezTo>
                  <a:cubicBezTo>
                    <a:pt x="208" y="22"/>
                    <a:pt x="207" y="22"/>
                    <a:pt x="207" y="22"/>
                  </a:cubicBezTo>
                  <a:cubicBezTo>
                    <a:pt x="206" y="23"/>
                    <a:pt x="205" y="22"/>
                    <a:pt x="205" y="23"/>
                  </a:cubicBezTo>
                  <a:cubicBezTo>
                    <a:pt x="205" y="23"/>
                    <a:pt x="204" y="23"/>
                    <a:pt x="204" y="23"/>
                  </a:cubicBezTo>
                  <a:cubicBezTo>
                    <a:pt x="204" y="23"/>
                    <a:pt x="204" y="24"/>
                    <a:pt x="204" y="24"/>
                  </a:cubicBezTo>
                  <a:cubicBezTo>
                    <a:pt x="204" y="24"/>
                    <a:pt x="204" y="24"/>
                    <a:pt x="203" y="24"/>
                  </a:cubicBezTo>
                  <a:cubicBezTo>
                    <a:pt x="202" y="24"/>
                    <a:pt x="201" y="25"/>
                    <a:pt x="201" y="26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1" y="26"/>
                    <a:pt x="200" y="26"/>
                    <a:pt x="200" y="26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6" y="27"/>
                    <a:pt x="194" y="25"/>
                    <a:pt x="192" y="24"/>
                  </a:cubicBezTo>
                  <a:cubicBezTo>
                    <a:pt x="189" y="25"/>
                    <a:pt x="187" y="23"/>
                    <a:pt x="184" y="23"/>
                  </a:cubicBezTo>
                  <a:cubicBezTo>
                    <a:pt x="181" y="23"/>
                    <a:pt x="182" y="25"/>
                    <a:pt x="180" y="26"/>
                  </a:cubicBezTo>
                  <a:cubicBezTo>
                    <a:pt x="176" y="26"/>
                    <a:pt x="175" y="25"/>
                    <a:pt x="173" y="24"/>
                  </a:cubicBezTo>
                  <a:cubicBezTo>
                    <a:pt x="172" y="22"/>
                    <a:pt x="170" y="23"/>
                    <a:pt x="170" y="20"/>
                  </a:cubicBezTo>
                  <a:cubicBezTo>
                    <a:pt x="166" y="20"/>
                    <a:pt x="162" y="20"/>
                    <a:pt x="159" y="21"/>
                  </a:cubicBezTo>
                  <a:cubicBezTo>
                    <a:pt x="157" y="21"/>
                    <a:pt x="156" y="23"/>
                    <a:pt x="155" y="24"/>
                  </a:cubicBezTo>
                  <a:cubicBezTo>
                    <a:pt x="155" y="24"/>
                    <a:pt x="155" y="24"/>
                    <a:pt x="154" y="24"/>
                  </a:cubicBezTo>
                  <a:cubicBezTo>
                    <a:pt x="154" y="25"/>
                    <a:pt x="154" y="25"/>
                    <a:pt x="153" y="25"/>
                  </a:cubicBezTo>
                  <a:cubicBezTo>
                    <a:pt x="153" y="25"/>
                    <a:pt x="153" y="26"/>
                    <a:pt x="153" y="26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48" y="25"/>
                    <a:pt x="147" y="27"/>
                    <a:pt x="144" y="27"/>
                  </a:cubicBezTo>
                  <a:cubicBezTo>
                    <a:pt x="144" y="27"/>
                    <a:pt x="144" y="27"/>
                    <a:pt x="143" y="28"/>
                  </a:cubicBezTo>
                  <a:cubicBezTo>
                    <a:pt x="142" y="28"/>
                    <a:pt x="141" y="29"/>
                    <a:pt x="140" y="29"/>
                  </a:cubicBezTo>
                  <a:cubicBezTo>
                    <a:pt x="135" y="28"/>
                    <a:pt x="133" y="31"/>
                    <a:pt x="129" y="31"/>
                  </a:cubicBezTo>
                  <a:cubicBezTo>
                    <a:pt x="127" y="31"/>
                    <a:pt x="127" y="33"/>
                    <a:pt x="125" y="33"/>
                  </a:cubicBezTo>
                  <a:cubicBezTo>
                    <a:pt x="125" y="34"/>
                    <a:pt x="124" y="34"/>
                    <a:pt x="123" y="34"/>
                  </a:cubicBezTo>
                  <a:cubicBezTo>
                    <a:pt x="122" y="34"/>
                    <a:pt x="121" y="34"/>
                    <a:pt x="120" y="34"/>
                  </a:cubicBezTo>
                  <a:cubicBezTo>
                    <a:pt x="118" y="34"/>
                    <a:pt x="119" y="36"/>
                    <a:pt x="117" y="35"/>
                  </a:cubicBezTo>
                  <a:cubicBezTo>
                    <a:pt x="116" y="35"/>
                    <a:pt x="116" y="37"/>
                    <a:pt x="114" y="37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41"/>
                    <a:pt x="114" y="44"/>
                    <a:pt x="113" y="46"/>
                  </a:cubicBezTo>
                  <a:cubicBezTo>
                    <a:pt x="112" y="46"/>
                    <a:pt x="110" y="45"/>
                    <a:pt x="110" y="45"/>
                  </a:cubicBezTo>
                  <a:cubicBezTo>
                    <a:pt x="109" y="45"/>
                    <a:pt x="109" y="45"/>
                    <a:pt x="109" y="46"/>
                  </a:cubicBezTo>
                  <a:cubicBezTo>
                    <a:pt x="109" y="46"/>
                    <a:pt x="109" y="46"/>
                    <a:pt x="109" y="47"/>
                  </a:cubicBezTo>
                  <a:cubicBezTo>
                    <a:pt x="108" y="47"/>
                    <a:pt x="107" y="47"/>
                    <a:pt x="107" y="48"/>
                  </a:cubicBezTo>
                  <a:cubicBezTo>
                    <a:pt x="106" y="48"/>
                    <a:pt x="105" y="48"/>
                    <a:pt x="104" y="49"/>
                  </a:cubicBezTo>
                  <a:cubicBezTo>
                    <a:pt x="103" y="49"/>
                    <a:pt x="103" y="48"/>
                    <a:pt x="102" y="48"/>
                  </a:cubicBezTo>
                  <a:cubicBezTo>
                    <a:pt x="101" y="48"/>
                    <a:pt x="102" y="49"/>
                    <a:pt x="102" y="49"/>
                  </a:cubicBezTo>
                  <a:cubicBezTo>
                    <a:pt x="101" y="49"/>
                    <a:pt x="99" y="48"/>
                    <a:pt x="97" y="49"/>
                  </a:cubicBezTo>
                  <a:cubicBezTo>
                    <a:pt x="96" y="49"/>
                    <a:pt x="95" y="49"/>
                    <a:pt x="95" y="47"/>
                  </a:cubicBezTo>
                  <a:cubicBezTo>
                    <a:pt x="93" y="47"/>
                    <a:pt x="94" y="50"/>
                    <a:pt x="93" y="49"/>
                  </a:cubicBezTo>
                  <a:cubicBezTo>
                    <a:pt x="91" y="49"/>
                    <a:pt x="89" y="49"/>
                    <a:pt x="88" y="50"/>
                  </a:cubicBezTo>
                  <a:cubicBezTo>
                    <a:pt x="87" y="50"/>
                    <a:pt x="87" y="51"/>
                    <a:pt x="86" y="52"/>
                  </a:cubicBezTo>
                  <a:cubicBezTo>
                    <a:pt x="86" y="53"/>
                    <a:pt x="86" y="53"/>
                    <a:pt x="86" y="54"/>
                  </a:cubicBezTo>
                  <a:cubicBezTo>
                    <a:pt x="85" y="54"/>
                    <a:pt x="86" y="55"/>
                    <a:pt x="85" y="55"/>
                  </a:cubicBezTo>
                  <a:cubicBezTo>
                    <a:pt x="85" y="56"/>
                    <a:pt x="84" y="57"/>
                    <a:pt x="84" y="58"/>
                  </a:cubicBezTo>
                  <a:cubicBezTo>
                    <a:pt x="83" y="58"/>
                    <a:pt x="83" y="58"/>
                    <a:pt x="83" y="59"/>
                  </a:cubicBezTo>
                  <a:cubicBezTo>
                    <a:pt x="83" y="59"/>
                    <a:pt x="83" y="60"/>
                    <a:pt x="83" y="61"/>
                  </a:cubicBezTo>
                  <a:cubicBezTo>
                    <a:pt x="83" y="61"/>
                    <a:pt x="82" y="60"/>
                    <a:pt x="81" y="61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8" y="61"/>
                    <a:pt x="78" y="62"/>
                    <a:pt x="77" y="63"/>
                  </a:cubicBezTo>
                  <a:cubicBezTo>
                    <a:pt x="75" y="63"/>
                    <a:pt x="76" y="65"/>
                    <a:pt x="74" y="64"/>
                  </a:cubicBezTo>
                  <a:cubicBezTo>
                    <a:pt x="73" y="64"/>
                    <a:pt x="73" y="64"/>
                    <a:pt x="72" y="63"/>
                  </a:cubicBezTo>
                  <a:cubicBezTo>
                    <a:pt x="73" y="63"/>
                    <a:pt x="72" y="63"/>
                    <a:pt x="72" y="63"/>
                  </a:cubicBezTo>
                  <a:cubicBezTo>
                    <a:pt x="71" y="63"/>
                    <a:pt x="70" y="62"/>
                    <a:pt x="70" y="63"/>
                  </a:cubicBezTo>
                  <a:cubicBezTo>
                    <a:pt x="69" y="63"/>
                    <a:pt x="68" y="63"/>
                    <a:pt x="68" y="64"/>
                  </a:cubicBezTo>
                  <a:cubicBezTo>
                    <a:pt x="67" y="64"/>
                    <a:pt x="66" y="64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2" y="65"/>
                  </a:cubicBezTo>
                  <a:cubicBezTo>
                    <a:pt x="62" y="65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1" y="66"/>
                    <a:pt x="60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7"/>
                    <a:pt x="56" y="70"/>
                    <a:pt x="55" y="67"/>
                  </a:cubicBezTo>
                  <a:cubicBezTo>
                    <a:pt x="54" y="68"/>
                    <a:pt x="55" y="69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6" y="71"/>
                    <a:pt x="56" y="73"/>
                    <a:pt x="57" y="74"/>
                  </a:cubicBezTo>
                  <a:cubicBezTo>
                    <a:pt x="57" y="77"/>
                    <a:pt x="58" y="82"/>
                    <a:pt x="55" y="82"/>
                  </a:cubicBezTo>
                  <a:cubicBezTo>
                    <a:pt x="55" y="84"/>
                    <a:pt x="54" y="84"/>
                    <a:pt x="54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7"/>
                    <a:pt x="49" y="87"/>
                  </a:cubicBezTo>
                  <a:cubicBezTo>
                    <a:pt x="49" y="88"/>
                    <a:pt x="50" y="88"/>
                    <a:pt x="50" y="89"/>
                  </a:cubicBezTo>
                  <a:cubicBezTo>
                    <a:pt x="50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50" y="91"/>
                    <a:pt x="49" y="91"/>
                    <a:pt x="49" y="91"/>
                  </a:cubicBezTo>
                  <a:cubicBezTo>
                    <a:pt x="49" y="92"/>
                    <a:pt x="48" y="93"/>
                    <a:pt x="47" y="93"/>
                  </a:cubicBezTo>
                  <a:cubicBezTo>
                    <a:pt x="47" y="95"/>
                    <a:pt x="48" y="98"/>
                    <a:pt x="46" y="98"/>
                  </a:cubicBezTo>
                  <a:cubicBezTo>
                    <a:pt x="47" y="99"/>
                    <a:pt x="47" y="101"/>
                    <a:pt x="47" y="102"/>
                  </a:cubicBezTo>
                  <a:cubicBezTo>
                    <a:pt x="45" y="103"/>
                    <a:pt x="44" y="105"/>
                    <a:pt x="41" y="105"/>
                  </a:cubicBezTo>
                  <a:cubicBezTo>
                    <a:pt x="40" y="105"/>
                    <a:pt x="40" y="106"/>
                    <a:pt x="40" y="107"/>
                  </a:cubicBezTo>
                  <a:cubicBezTo>
                    <a:pt x="39" y="107"/>
                    <a:pt x="39" y="108"/>
                    <a:pt x="38" y="109"/>
                  </a:cubicBezTo>
                  <a:cubicBezTo>
                    <a:pt x="37" y="109"/>
                    <a:pt x="37" y="109"/>
                    <a:pt x="35" y="109"/>
                  </a:cubicBezTo>
                  <a:cubicBezTo>
                    <a:pt x="36" y="113"/>
                    <a:pt x="39" y="113"/>
                    <a:pt x="38" y="118"/>
                  </a:cubicBezTo>
                  <a:cubicBezTo>
                    <a:pt x="37" y="118"/>
                    <a:pt x="36" y="119"/>
                    <a:pt x="35" y="118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4" y="123"/>
                    <a:pt x="33" y="124"/>
                    <a:pt x="33" y="125"/>
                  </a:cubicBezTo>
                  <a:cubicBezTo>
                    <a:pt x="31" y="125"/>
                    <a:pt x="31" y="126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30" y="130"/>
                    <a:pt x="31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31" y="136"/>
                    <a:pt x="33" y="136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6" y="138"/>
                    <a:pt x="35" y="140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40"/>
                    <a:pt x="37" y="140"/>
                    <a:pt x="38" y="140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9" y="141"/>
                    <a:pt x="41" y="141"/>
                    <a:pt x="40" y="142"/>
                  </a:cubicBezTo>
                  <a:cubicBezTo>
                    <a:pt x="40" y="142"/>
                    <a:pt x="40" y="143"/>
                    <a:pt x="40" y="143"/>
                  </a:cubicBezTo>
                  <a:cubicBezTo>
                    <a:pt x="43" y="143"/>
                    <a:pt x="44" y="144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5" y="146"/>
                    <a:pt x="46" y="146"/>
                    <a:pt x="46" y="147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7" y="148"/>
                    <a:pt x="47" y="149"/>
                    <a:pt x="49" y="149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1" y="151"/>
                    <a:pt x="51" y="152"/>
                    <a:pt x="52" y="152"/>
                  </a:cubicBezTo>
                  <a:cubicBezTo>
                    <a:pt x="52" y="152"/>
                    <a:pt x="53" y="153"/>
                    <a:pt x="54" y="152"/>
                  </a:cubicBezTo>
                  <a:cubicBezTo>
                    <a:pt x="55" y="152"/>
                    <a:pt x="54" y="151"/>
                    <a:pt x="54" y="150"/>
                  </a:cubicBezTo>
                  <a:cubicBezTo>
                    <a:pt x="53" y="149"/>
                    <a:pt x="54" y="148"/>
                    <a:pt x="54" y="148"/>
                  </a:cubicBezTo>
                  <a:cubicBezTo>
                    <a:pt x="55" y="148"/>
                    <a:pt x="56" y="148"/>
                    <a:pt x="57" y="148"/>
                  </a:cubicBezTo>
                  <a:cubicBezTo>
                    <a:pt x="58" y="148"/>
                    <a:pt x="58" y="149"/>
                    <a:pt x="58" y="150"/>
                  </a:cubicBezTo>
                  <a:cubicBezTo>
                    <a:pt x="59" y="149"/>
                    <a:pt x="61" y="149"/>
                    <a:pt x="63" y="149"/>
                  </a:cubicBezTo>
                  <a:cubicBezTo>
                    <a:pt x="63" y="148"/>
                    <a:pt x="64" y="147"/>
                    <a:pt x="65" y="147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66" y="147"/>
                    <a:pt x="66" y="148"/>
                    <a:pt x="66" y="148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50"/>
                    <a:pt x="67" y="150"/>
                    <a:pt x="67" y="152"/>
                  </a:cubicBezTo>
                  <a:cubicBezTo>
                    <a:pt x="67" y="152"/>
                    <a:pt x="67" y="152"/>
                    <a:pt x="67" y="152"/>
                  </a:cubicBezTo>
                  <a:cubicBezTo>
                    <a:pt x="67" y="154"/>
                    <a:pt x="65" y="154"/>
                    <a:pt x="65" y="155"/>
                  </a:cubicBezTo>
                  <a:cubicBezTo>
                    <a:pt x="63" y="155"/>
                    <a:pt x="63" y="152"/>
                    <a:pt x="61" y="152"/>
                  </a:cubicBezTo>
                  <a:cubicBezTo>
                    <a:pt x="60" y="152"/>
                    <a:pt x="59" y="152"/>
                    <a:pt x="58" y="152"/>
                  </a:cubicBezTo>
                  <a:cubicBezTo>
                    <a:pt x="55" y="153"/>
                    <a:pt x="54" y="155"/>
                    <a:pt x="54" y="157"/>
                  </a:cubicBezTo>
                  <a:cubicBezTo>
                    <a:pt x="54" y="157"/>
                    <a:pt x="53" y="157"/>
                    <a:pt x="53" y="158"/>
                  </a:cubicBezTo>
                  <a:cubicBezTo>
                    <a:pt x="52" y="158"/>
                    <a:pt x="52" y="157"/>
                    <a:pt x="51" y="157"/>
                  </a:cubicBezTo>
                  <a:cubicBezTo>
                    <a:pt x="50" y="157"/>
                    <a:pt x="50" y="157"/>
                    <a:pt x="49" y="157"/>
                  </a:cubicBezTo>
                  <a:cubicBezTo>
                    <a:pt x="49" y="157"/>
                    <a:pt x="49" y="158"/>
                    <a:pt x="49" y="158"/>
                  </a:cubicBezTo>
                  <a:cubicBezTo>
                    <a:pt x="49" y="158"/>
                    <a:pt x="49" y="159"/>
                    <a:pt x="48" y="159"/>
                  </a:cubicBezTo>
                  <a:cubicBezTo>
                    <a:pt x="46" y="161"/>
                    <a:pt x="47" y="166"/>
                    <a:pt x="46" y="169"/>
                  </a:cubicBezTo>
                  <a:cubicBezTo>
                    <a:pt x="46" y="170"/>
                    <a:pt x="46" y="170"/>
                    <a:pt x="47" y="171"/>
                  </a:cubicBezTo>
                  <a:cubicBezTo>
                    <a:pt x="47" y="171"/>
                    <a:pt x="47" y="172"/>
                    <a:pt x="47" y="172"/>
                  </a:cubicBezTo>
                  <a:cubicBezTo>
                    <a:pt x="47" y="172"/>
                    <a:pt x="47" y="171"/>
                    <a:pt x="48" y="171"/>
                  </a:cubicBezTo>
                  <a:cubicBezTo>
                    <a:pt x="48" y="171"/>
                    <a:pt x="48" y="171"/>
                    <a:pt x="48" y="171"/>
                  </a:cubicBezTo>
                  <a:cubicBezTo>
                    <a:pt x="48" y="170"/>
                    <a:pt x="48" y="170"/>
                    <a:pt x="49" y="170"/>
                  </a:cubicBezTo>
                  <a:cubicBezTo>
                    <a:pt x="50" y="170"/>
                    <a:pt x="51" y="169"/>
                    <a:pt x="52" y="169"/>
                  </a:cubicBezTo>
                  <a:cubicBezTo>
                    <a:pt x="52" y="169"/>
                    <a:pt x="52" y="168"/>
                    <a:pt x="52" y="169"/>
                  </a:cubicBezTo>
                  <a:cubicBezTo>
                    <a:pt x="52" y="168"/>
                    <a:pt x="52" y="168"/>
                    <a:pt x="53" y="168"/>
                  </a:cubicBezTo>
                  <a:cubicBezTo>
                    <a:pt x="53" y="168"/>
                    <a:pt x="54" y="168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55" y="169"/>
                    <a:pt x="56" y="168"/>
                    <a:pt x="56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5"/>
                    <a:pt x="54" y="166"/>
                    <a:pt x="54" y="166"/>
                  </a:cubicBezTo>
                  <a:cubicBezTo>
                    <a:pt x="54" y="166"/>
                    <a:pt x="53" y="167"/>
                    <a:pt x="53" y="166"/>
                  </a:cubicBezTo>
                  <a:cubicBezTo>
                    <a:pt x="53" y="164"/>
                    <a:pt x="53" y="162"/>
                    <a:pt x="54" y="162"/>
                  </a:cubicBezTo>
                  <a:cubicBezTo>
                    <a:pt x="55" y="162"/>
                    <a:pt x="55" y="162"/>
                    <a:pt x="56" y="162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0"/>
                    <a:pt x="58" y="160"/>
                    <a:pt x="58" y="161"/>
                  </a:cubicBezTo>
                  <a:cubicBezTo>
                    <a:pt x="59" y="161"/>
                    <a:pt x="58" y="162"/>
                    <a:pt x="58" y="162"/>
                  </a:cubicBezTo>
                  <a:cubicBezTo>
                    <a:pt x="59" y="162"/>
                    <a:pt x="59" y="162"/>
                    <a:pt x="59" y="163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9" y="164"/>
                    <a:pt x="59" y="166"/>
                    <a:pt x="59" y="167"/>
                  </a:cubicBezTo>
                  <a:cubicBezTo>
                    <a:pt x="59" y="167"/>
                    <a:pt x="59" y="167"/>
                    <a:pt x="59" y="167"/>
                  </a:cubicBezTo>
                  <a:cubicBezTo>
                    <a:pt x="59" y="168"/>
                    <a:pt x="58" y="168"/>
                    <a:pt x="58" y="169"/>
                  </a:cubicBezTo>
                  <a:cubicBezTo>
                    <a:pt x="59" y="169"/>
                    <a:pt x="59" y="168"/>
                    <a:pt x="61" y="169"/>
                  </a:cubicBezTo>
                  <a:cubicBezTo>
                    <a:pt x="61" y="168"/>
                    <a:pt x="61" y="167"/>
                    <a:pt x="63" y="167"/>
                  </a:cubicBezTo>
                  <a:cubicBezTo>
                    <a:pt x="62" y="169"/>
                    <a:pt x="64" y="169"/>
                    <a:pt x="63" y="171"/>
                  </a:cubicBezTo>
                  <a:cubicBezTo>
                    <a:pt x="63" y="172"/>
                    <a:pt x="65" y="171"/>
                    <a:pt x="65" y="173"/>
                  </a:cubicBezTo>
                  <a:cubicBezTo>
                    <a:pt x="66" y="173"/>
                    <a:pt x="66" y="173"/>
                    <a:pt x="66" y="173"/>
                  </a:cubicBezTo>
                  <a:cubicBezTo>
                    <a:pt x="66" y="173"/>
                    <a:pt x="66" y="173"/>
                    <a:pt x="66" y="173"/>
                  </a:cubicBezTo>
                  <a:cubicBezTo>
                    <a:pt x="66" y="175"/>
                    <a:pt x="68" y="175"/>
                    <a:pt x="67" y="177"/>
                  </a:cubicBezTo>
                  <a:cubicBezTo>
                    <a:pt x="67" y="177"/>
                    <a:pt x="67" y="177"/>
                    <a:pt x="67" y="177"/>
                  </a:cubicBezTo>
                  <a:cubicBezTo>
                    <a:pt x="67" y="178"/>
                    <a:pt x="67" y="178"/>
                    <a:pt x="67" y="178"/>
                  </a:cubicBezTo>
                  <a:cubicBezTo>
                    <a:pt x="67" y="179"/>
                    <a:pt x="68" y="179"/>
                    <a:pt x="68" y="180"/>
                  </a:cubicBezTo>
                  <a:cubicBezTo>
                    <a:pt x="67" y="180"/>
                    <a:pt x="68" y="180"/>
                    <a:pt x="68" y="180"/>
                  </a:cubicBezTo>
                  <a:cubicBezTo>
                    <a:pt x="69" y="181"/>
                    <a:pt x="69" y="181"/>
                    <a:pt x="70" y="182"/>
                  </a:cubicBezTo>
                  <a:cubicBezTo>
                    <a:pt x="70" y="182"/>
                    <a:pt x="71" y="182"/>
                    <a:pt x="71" y="182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72" y="181"/>
                    <a:pt x="73" y="180"/>
                    <a:pt x="74" y="180"/>
                  </a:cubicBezTo>
                  <a:cubicBezTo>
                    <a:pt x="74" y="180"/>
                    <a:pt x="74" y="179"/>
                    <a:pt x="74" y="180"/>
                  </a:cubicBezTo>
                  <a:cubicBezTo>
                    <a:pt x="75" y="180"/>
                    <a:pt x="75" y="178"/>
                    <a:pt x="75" y="178"/>
                  </a:cubicBezTo>
                  <a:cubicBezTo>
                    <a:pt x="75" y="177"/>
                    <a:pt x="75" y="177"/>
                    <a:pt x="76" y="177"/>
                  </a:cubicBezTo>
                  <a:cubicBezTo>
                    <a:pt x="77" y="176"/>
                    <a:pt x="78" y="176"/>
                    <a:pt x="78" y="178"/>
                  </a:cubicBezTo>
                  <a:cubicBezTo>
                    <a:pt x="79" y="177"/>
                    <a:pt x="79" y="178"/>
                    <a:pt x="79" y="179"/>
                  </a:cubicBezTo>
                  <a:cubicBezTo>
                    <a:pt x="80" y="180"/>
                    <a:pt x="81" y="180"/>
                    <a:pt x="81" y="182"/>
                  </a:cubicBezTo>
                  <a:cubicBezTo>
                    <a:pt x="82" y="181"/>
                    <a:pt x="83" y="181"/>
                    <a:pt x="84" y="180"/>
                  </a:cubicBezTo>
                  <a:cubicBezTo>
                    <a:pt x="84" y="180"/>
                    <a:pt x="85" y="180"/>
                    <a:pt x="85" y="179"/>
                  </a:cubicBezTo>
                  <a:cubicBezTo>
                    <a:pt x="85" y="179"/>
                    <a:pt x="85" y="178"/>
                    <a:pt x="86" y="178"/>
                  </a:cubicBezTo>
                  <a:cubicBezTo>
                    <a:pt x="88" y="177"/>
                    <a:pt x="90" y="177"/>
                    <a:pt x="93" y="177"/>
                  </a:cubicBezTo>
                  <a:cubicBezTo>
                    <a:pt x="93" y="176"/>
                    <a:pt x="93" y="176"/>
                    <a:pt x="94" y="176"/>
                  </a:cubicBezTo>
                  <a:cubicBezTo>
                    <a:pt x="94" y="174"/>
                    <a:pt x="95" y="175"/>
                    <a:pt x="96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3"/>
                    <a:pt x="98" y="173"/>
                  </a:cubicBezTo>
                  <a:cubicBezTo>
                    <a:pt x="102" y="173"/>
                    <a:pt x="105" y="174"/>
                    <a:pt x="107" y="175"/>
                  </a:cubicBezTo>
                  <a:cubicBezTo>
                    <a:pt x="110" y="175"/>
                    <a:pt x="111" y="174"/>
                    <a:pt x="114" y="174"/>
                  </a:cubicBezTo>
                  <a:cubicBezTo>
                    <a:pt x="114" y="173"/>
                    <a:pt x="115" y="173"/>
                    <a:pt x="115" y="171"/>
                  </a:cubicBezTo>
                  <a:cubicBezTo>
                    <a:pt x="115" y="171"/>
                    <a:pt x="114" y="171"/>
                    <a:pt x="115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6" y="170"/>
                    <a:pt x="116" y="170"/>
                    <a:pt x="116" y="171"/>
                  </a:cubicBezTo>
                  <a:cubicBezTo>
                    <a:pt x="119" y="172"/>
                    <a:pt x="119" y="175"/>
                    <a:pt x="123" y="175"/>
                  </a:cubicBezTo>
                  <a:cubicBezTo>
                    <a:pt x="123" y="174"/>
                    <a:pt x="123" y="171"/>
                    <a:pt x="125" y="171"/>
                  </a:cubicBezTo>
                  <a:cubicBezTo>
                    <a:pt x="126" y="172"/>
                    <a:pt x="128" y="174"/>
                    <a:pt x="129" y="175"/>
                  </a:cubicBezTo>
                  <a:cubicBezTo>
                    <a:pt x="128" y="176"/>
                    <a:pt x="128" y="176"/>
                    <a:pt x="128" y="177"/>
                  </a:cubicBezTo>
                  <a:cubicBezTo>
                    <a:pt x="129" y="177"/>
                    <a:pt x="129" y="177"/>
                    <a:pt x="130" y="177"/>
                  </a:cubicBezTo>
                  <a:cubicBezTo>
                    <a:pt x="130" y="177"/>
                    <a:pt x="130" y="177"/>
                    <a:pt x="130" y="177"/>
                  </a:cubicBezTo>
                  <a:cubicBezTo>
                    <a:pt x="132" y="177"/>
                    <a:pt x="132" y="178"/>
                    <a:pt x="134" y="178"/>
                  </a:cubicBezTo>
                  <a:cubicBezTo>
                    <a:pt x="134" y="178"/>
                    <a:pt x="134" y="178"/>
                    <a:pt x="134" y="178"/>
                  </a:cubicBezTo>
                  <a:cubicBezTo>
                    <a:pt x="134" y="178"/>
                    <a:pt x="134" y="178"/>
                    <a:pt x="135" y="17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5" y="178"/>
                    <a:pt x="136" y="178"/>
                    <a:pt x="136" y="178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7" y="176"/>
                    <a:pt x="138" y="179"/>
                    <a:pt x="139" y="178"/>
                  </a:cubicBezTo>
                  <a:cubicBezTo>
                    <a:pt x="139" y="178"/>
                    <a:pt x="139" y="178"/>
                    <a:pt x="139" y="178"/>
                  </a:cubicBezTo>
                  <a:cubicBezTo>
                    <a:pt x="139" y="177"/>
                    <a:pt x="141" y="177"/>
                    <a:pt x="141" y="178"/>
                  </a:cubicBezTo>
                  <a:cubicBezTo>
                    <a:pt x="142" y="178"/>
                    <a:pt x="142" y="178"/>
                    <a:pt x="142" y="178"/>
                  </a:cubicBezTo>
                  <a:cubicBezTo>
                    <a:pt x="142" y="178"/>
                    <a:pt x="143" y="178"/>
                    <a:pt x="144" y="178"/>
                  </a:cubicBezTo>
                  <a:cubicBezTo>
                    <a:pt x="144" y="179"/>
                    <a:pt x="144" y="180"/>
                    <a:pt x="145" y="181"/>
                  </a:cubicBezTo>
                  <a:cubicBezTo>
                    <a:pt x="143" y="181"/>
                    <a:pt x="142" y="182"/>
                    <a:pt x="141" y="182"/>
                  </a:cubicBezTo>
                  <a:cubicBezTo>
                    <a:pt x="138" y="182"/>
                    <a:pt x="136" y="182"/>
                    <a:pt x="133" y="182"/>
                  </a:cubicBezTo>
                  <a:cubicBezTo>
                    <a:pt x="133" y="184"/>
                    <a:pt x="133" y="185"/>
                    <a:pt x="134" y="185"/>
                  </a:cubicBezTo>
                  <a:cubicBezTo>
                    <a:pt x="134" y="187"/>
                    <a:pt x="136" y="186"/>
                    <a:pt x="136" y="188"/>
                  </a:cubicBezTo>
                  <a:cubicBezTo>
                    <a:pt x="135" y="188"/>
                    <a:pt x="134" y="188"/>
                    <a:pt x="134" y="188"/>
                  </a:cubicBezTo>
                  <a:cubicBezTo>
                    <a:pt x="134" y="189"/>
                    <a:pt x="133" y="188"/>
                    <a:pt x="133" y="188"/>
                  </a:cubicBezTo>
                  <a:cubicBezTo>
                    <a:pt x="132" y="188"/>
                    <a:pt x="132" y="187"/>
                    <a:pt x="130" y="187"/>
                  </a:cubicBezTo>
                  <a:cubicBezTo>
                    <a:pt x="130" y="185"/>
                    <a:pt x="127" y="185"/>
                    <a:pt x="127" y="183"/>
                  </a:cubicBezTo>
                  <a:cubicBezTo>
                    <a:pt x="123" y="183"/>
                    <a:pt x="121" y="181"/>
                    <a:pt x="116" y="182"/>
                  </a:cubicBezTo>
                  <a:cubicBezTo>
                    <a:pt x="116" y="181"/>
                    <a:pt x="116" y="181"/>
                    <a:pt x="116" y="181"/>
                  </a:cubicBezTo>
                  <a:cubicBezTo>
                    <a:pt x="116" y="181"/>
                    <a:pt x="115" y="182"/>
                    <a:pt x="115" y="181"/>
                  </a:cubicBezTo>
                  <a:cubicBezTo>
                    <a:pt x="114" y="180"/>
                    <a:pt x="113" y="181"/>
                    <a:pt x="111" y="181"/>
                  </a:cubicBezTo>
                  <a:cubicBezTo>
                    <a:pt x="111" y="181"/>
                    <a:pt x="111" y="181"/>
                    <a:pt x="111" y="181"/>
                  </a:cubicBezTo>
                  <a:cubicBezTo>
                    <a:pt x="110" y="179"/>
                    <a:pt x="109" y="180"/>
                    <a:pt x="108" y="179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7" y="179"/>
                    <a:pt x="107" y="179"/>
                    <a:pt x="106" y="179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4" y="178"/>
                    <a:pt x="104" y="178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2" y="177"/>
                    <a:pt x="101" y="176"/>
                    <a:pt x="99" y="176"/>
                  </a:cubicBezTo>
                  <a:cubicBezTo>
                    <a:pt x="99" y="176"/>
                    <a:pt x="99" y="176"/>
                    <a:pt x="99" y="176"/>
                  </a:cubicBezTo>
                  <a:cubicBezTo>
                    <a:pt x="98" y="176"/>
                    <a:pt x="97" y="176"/>
                    <a:pt x="96" y="176"/>
                  </a:cubicBezTo>
                  <a:cubicBezTo>
                    <a:pt x="96" y="176"/>
                    <a:pt x="96" y="176"/>
                    <a:pt x="96" y="175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7"/>
                    <a:pt x="94" y="177"/>
                    <a:pt x="94" y="178"/>
                  </a:cubicBezTo>
                  <a:cubicBezTo>
                    <a:pt x="94" y="178"/>
                    <a:pt x="94" y="178"/>
                    <a:pt x="93" y="178"/>
                  </a:cubicBezTo>
                  <a:cubicBezTo>
                    <a:pt x="93" y="179"/>
                    <a:pt x="92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1"/>
                    <a:pt x="91" y="181"/>
                    <a:pt x="90" y="181"/>
                  </a:cubicBezTo>
                  <a:cubicBezTo>
                    <a:pt x="90" y="181"/>
                    <a:pt x="90" y="181"/>
                    <a:pt x="90" y="181"/>
                  </a:cubicBezTo>
                  <a:cubicBezTo>
                    <a:pt x="90" y="181"/>
                    <a:pt x="89" y="182"/>
                    <a:pt x="89" y="182"/>
                  </a:cubicBezTo>
                  <a:cubicBezTo>
                    <a:pt x="89" y="182"/>
                    <a:pt x="89" y="184"/>
                    <a:pt x="89" y="184"/>
                  </a:cubicBezTo>
                  <a:cubicBezTo>
                    <a:pt x="89" y="184"/>
                    <a:pt x="89" y="184"/>
                    <a:pt x="89" y="184"/>
                  </a:cubicBezTo>
                  <a:cubicBezTo>
                    <a:pt x="89" y="184"/>
                    <a:pt x="89" y="184"/>
                    <a:pt x="89" y="184"/>
                  </a:cubicBezTo>
                  <a:cubicBezTo>
                    <a:pt x="87" y="184"/>
                    <a:pt x="86" y="185"/>
                    <a:pt x="85" y="184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85" y="184"/>
                    <a:pt x="84" y="183"/>
                    <a:pt x="84" y="183"/>
                  </a:cubicBezTo>
                  <a:cubicBezTo>
                    <a:pt x="83" y="185"/>
                    <a:pt x="82" y="182"/>
                    <a:pt x="81" y="183"/>
                  </a:cubicBezTo>
                  <a:cubicBezTo>
                    <a:pt x="80" y="182"/>
                    <a:pt x="80" y="183"/>
                    <a:pt x="79" y="183"/>
                  </a:cubicBezTo>
                  <a:cubicBezTo>
                    <a:pt x="76" y="183"/>
                    <a:pt x="78" y="187"/>
                    <a:pt x="77" y="189"/>
                  </a:cubicBezTo>
                  <a:cubicBezTo>
                    <a:pt x="76" y="191"/>
                    <a:pt x="75" y="192"/>
                    <a:pt x="75" y="194"/>
                  </a:cubicBezTo>
                  <a:cubicBezTo>
                    <a:pt x="73" y="196"/>
                    <a:pt x="71" y="197"/>
                    <a:pt x="70" y="200"/>
                  </a:cubicBezTo>
                  <a:cubicBezTo>
                    <a:pt x="71" y="200"/>
                    <a:pt x="71" y="201"/>
                    <a:pt x="71" y="201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4"/>
                    <a:pt x="73" y="203"/>
                    <a:pt x="74" y="203"/>
                  </a:cubicBezTo>
                  <a:cubicBezTo>
                    <a:pt x="74" y="203"/>
                    <a:pt x="74" y="203"/>
                    <a:pt x="74" y="203"/>
                  </a:cubicBezTo>
                  <a:cubicBezTo>
                    <a:pt x="75" y="203"/>
                    <a:pt x="76" y="204"/>
                    <a:pt x="77" y="203"/>
                  </a:cubicBezTo>
                  <a:cubicBezTo>
                    <a:pt x="77" y="205"/>
                    <a:pt x="80" y="206"/>
                    <a:pt x="79" y="209"/>
                  </a:cubicBezTo>
                  <a:cubicBezTo>
                    <a:pt x="82" y="208"/>
                    <a:pt x="82" y="210"/>
                    <a:pt x="84" y="210"/>
                  </a:cubicBezTo>
                  <a:cubicBezTo>
                    <a:pt x="84" y="210"/>
                    <a:pt x="84" y="210"/>
                    <a:pt x="85" y="210"/>
                  </a:cubicBezTo>
                  <a:cubicBezTo>
                    <a:pt x="86" y="212"/>
                    <a:pt x="88" y="213"/>
                    <a:pt x="90" y="214"/>
                  </a:cubicBezTo>
                  <a:cubicBezTo>
                    <a:pt x="90" y="216"/>
                    <a:pt x="91" y="216"/>
                    <a:pt x="91" y="217"/>
                  </a:cubicBezTo>
                  <a:cubicBezTo>
                    <a:pt x="91" y="218"/>
                    <a:pt x="92" y="218"/>
                    <a:pt x="93" y="219"/>
                  </a:cubicBezTo>
                  <a:cubicBezTo>
                    <a:pt x="93" y="219"/>
                    <a:pt x="93" y="219"/>
                    <a:pt x="93" y="220"/>
                  </a:cubicBezTo>
                  <a:cubicBezTo>
                    <a:pt x="93" y="221"/>
                    <a:pt x="94" y="221"/>
                    <a:pt x="94" y="221"/>
                  </a:cubicBezTo>
                  <a:cubicBezTo>
                    <a:pt x="94" y="221"/>
                    <a:pt x="95" y="222"/>
                    <a:pt x="95" y="222"/>
                  </a:cubicBezTo>
                  <a:cubicBezTo>
                    <a:pt x="95" y="222"/>
                    <a:pt x="95" y="223"/>
                    <a:pt x="95" y="223"/>
                  </a:cubicBezTo>
                  <a:cubicBezTo>
                    <a:pt x="95" y="223"/>
                    <a:pt x="95" y="223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5"/>
                    <a:pt x="94" y="225"/>
                    <a:pt x="94" y="225"/>
                  </a:cubicBezTo>
                  <a:cubicBezTo>
                    <a:pt x="94" y="226"/>
                    <a:pt x="94" y="227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9"/>
                    <a:pt x="92" y="229"/>
                    <a:pt x="92" y="230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1"/>
                    <a:pt x="92" y="231"/>
                    <a:pt x="91" y="231"/>
                  </a:cubicBezTo>
                  <a:cubicBezTo>
                    <a:pt x="92" y="232"/>
                    <a:pt x="92" y="233"/>
                    <a:pt x="92" y="233"/>
                  </a:cubicBezTo>
                  <a:cubicBezTo>
                    <a:pt x="92" y="233"/>
                    <a:pt x="92" y="233"/>
                    <a:pt x="93" y="233"/>
                  </a:cubicBezTo>
                  <a:cubicBezTo>
                    <a:pt x="93" y="235"/>
                    <a:pt x="93" y="235"/>
                    <a:pt x="94" y="236"/>
                  </a:cubicBezTo>
                  <a:cubicBezTo>
                    <a:pt x="94" y="236"/>
                    <a:pt x="95" y="236"/>
                    <a:pt x="95" y="237"/>
                  </a:cubicBezTo>
                  <a:cubicBezTo>
                    <a:pt x="94" y="239"/>
                    <a:pt x="96" y="239"/>
                    <a:pt x="97" y="240"/>
                  </a:cubicBezTo>
                  <a:cubicBezTo>
                    <a:pt x="97" y="240"/>
                    <a:pt x="97" y="240"/>
                    <a:pt x="97" y="240"/>
                  </a:cubicBezTo>
                  <a:cubicBezTo>
                    <a:pt x="97" y="242"/>
                    <a:pt x="98" y="243"/>
                    <a:pt x="98" y="245"/>
                  </a:cubicBezTo>
                  <a:cubicBezTo>
                    <a:pt x="98" y="246"/>
                    <a:pt x="100" y="245"/>
                    <a:pt x="100" y="247"/>
                  </a:cubicBezTo>
                  <a:cubicBezTo>
                    <a:pt x="101" y="246"/>
                    <a:pt x="101" y="247"/>
                    <a:pt x="102" y="247"/>
                  </a:cubicBezTo>
                  <a:cubicBezTo>
                    <a:pt x="103" y="249"/>
                    <a:pt x="105" y="248"/>
                    <a:pt x="107" y="249"/>
                  </a:cubicBezTo>
                  <a:cubicBezTo>
                    <a:pt x="107" y="249"/>
                    <a:pt x="107" y="248"/>
                    <a:pt x="107" y="247"/>
                  </a:cubicBezTo>
                  <a:cubicBezTo>
                    <a:pt x="107" y="247"/>
                    <a:pt x="108" y="247"/>
                    <a:pt x="108" y="246"/>
                  </a:cubicBezTo>
                  <a:cubicBezTo>
                    <a:pt x="107" y="243"/>
                    <a:pt x="107" y="240"/>
                    <a:pt x="107" y="236"/>
                  </a:cubicBezTo>
                  <a:cubicBezTo>
                    <a:pt x="108" y="236"/>
                    <a:pt x="109" y="236"/>
                    <a:pt x="109" y="235"/>
                  </a:cubicBezTo>
                  <a:cubicBezTo>
                    <a:pt x="111" y="236"/>
                    <a:pt x="112" y="237"/>
                    <a:pt x="111" y="239"/>
                  </a:cubicBezTo>
                  <a:cubicBezTo>
                    <a:pt x="112" y="239"/>
                    <a:pt x="112" y="239"/>
                    <a:pt x="112" y="240"/>
                  </a:cubicBezTo>
                  <a:cubicBezTo>
                    <a:pt x="113" y="240"/>
                    <a:pt x="114" y="241"/>
                    <a:pt x="115" y="241"/>
                  </a:cubicBezTo>
                  <a:cubicBezTo>
                    <a:pt x="115" y="242"/>
                    <a:pt x="116" y="243"/>
                    <a:pt x="116" y="244"/>
                  </a:cubicBezTo>
                  <a:cubicBezTo>
                    <a:pt x="118" y="244"/>
                    <a:pt x="119" y="245"/>
                    <a:pt x="120" y="246"/>
                  </a:cubicBezTo>
                  <a:cubicBezTo>
                    <a:pt x="120" y="247"/>
                    <a:pt x="120" y="248"/>
                    <a:pt x="122" y="249"/>
                  </a:cubicBezTo>
                  <a:cubicBezTo>
                    <a:pt x="122" y="250"/>
                    <a:pt x="124" y="250"/>
                    <a:pt x="124" y="251"/>
                  </a:cubicBezTo>
                  <a:cubicBezTo>
                    <a:pt x="124" y="253"/>
                    <a:pt x="124" y="254"/>
                    <a:pt x="124" y="255"/>
                  </a:cubicBezTo>
                  <a:cubicBezTo>
                    <a:pt x="123" y="255"/>
                    <a:pt x="123" y="256"/>
                    <a:pt x="123" y="257"/>
                  </a:cubicBezTo>
                  <a:cubicBezTo>
                    <a:pt x="123" y="258"/>
                    <a:pt x="123" y="259"/>
                    <a:pt x="124" y="259"/>
                  </a:cubicBezTo>
                  <a:cubicBezTo>
                    <a:pt x="124" y="260"/>
                    <a:pt x="125" y="260"/>
                    <a:pt x="125" y="260"/>
                  </a:cubicBezTo>
                  <a:cubicBezTo>
                    <a:pt x="127" y="261"/>
                    <a:pt x="127" y="263"/>
                    <a:pt x="129" y="263"/>
                  </a:cubicBezTo>
                  <a:cubicBezTo>
                    <a:pt x="129" y="263"/>
                    <a:pt x="129" y="262"/>
                    <a:pt x="130" y="263"/>
                  </a:cubicBezTo>
                  <a:cubicBezTo>
                    <a:pt x="130" y="262"/>
                    <a:pt x="130" y="261"/>
                    <a:pt x="130" y="260"/>
                  </a:cubicBezTo>
                  <a:cubicBezTo>
                    <a:pt x="130" y="260"/>
                    <a:pt x="130" y="259"/>
                    <a:pt x="130" y="259"/>
                  </a:cubicBezTo>
                  <a:cubicBezTo>
                    <a:pt x="130" y="258"/>
                    <a:pt x="129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7" y="256"/>
                    <a:pt x="127" y="256"/>
                  </a:cubicBezTo>
                  <a:cubicBezTo>
                    <a:pt x="127" y="253"/>
                    <a:pt x="130" y="255"/>
                    <a:pt x="129" y="253"/>
                  </a:cubicBezTo>
                  <a:cubicBezTo>
                    <a:pt x="129" y="253"/>
                    <a:pt x="129" y="252"/>
                    <a:pt x="129" y="252"/>
                  </a:cubicBezTo>
                  <a:cubicBezTo>
                    <a:pt x="129" y="250"/>
                    <a:pt x="129" y="248"/>
                    <a:pt x="129" y="246"/>
                  </a:cubicBezTo>
                  <a:cubicBezTo>
                    <a:pt x="130" y="246"/>
                    <a:pt x="130" y="245"/>
                    <a:pt x="131" y="244"/>
                  </a:cubicBezTo>
                  <a:cubicBezTo>
                    <a:pt x="132" y="244"/>
                    <a:pt x="131" y="244"/>
                    <a:pt x="132" y="243"/>
                  </a:cubicBezTo>
                  <a:cubicBezTo>
                    <a:pt x="132" y="243"/>
                    <a:pt x="132" y="243"/>
                    <a:pt x="132" y="242"/>
                  </a:cubicBezTo>
                  <a:cubicBezTo>
                    <a:pt x="135" y="243"/>
                    <a:pt x="135" y="241"/>
                    <a:pt x="138" y="242"/>
                  </a:cubicBezTo>
                  <a:cubicBezTo>
                    <a:pt x="137" y="245"/>
                    <a:pt x="139" y="245"/>
                    <a:pt x="139" y="248"/>
                  </a:cubicBezTo>
                  <a:cubicBezTo>
                    <a:pt x="141" y="249"/>
                    <a:pt x="140" y="246"/>
                    <a:pt x="142" y="247"/>
                  </a:cubicBezTo>
                  <a:cubicBezTo>
                    <a:pt x="142" y="247"/>
                    <a:pt x="142" y="247"/>
                    <a:pt x="142" y="247"/>
                  </a:cubicBezTo>
                  <a:cubicBezTo>
                    <a:pt x="142" y="247"/>
                    <a:pt x="142" y="247"/>
                    <a:pt x="142" y="247"/>
                  </a:cubicBezTo>
                  <a:cubicBezTo>
                    <a:pt x="142" y="249"/>
                    <a:pt x="144" y="249"/>
                    <a:pt x="144" y="250"/>
                  </a:cubicBezTo>
                  <a:cubicBezTo>
                    <a:pt x="144" y="250"/>
                    <a:pt x="145" y="250"/>
                    <a:pt x="145" y="250"/>
                  </a:cubicBezTo>
                  <a:cubicBezTo>
                    <a:pt x="145" y="250"/>
                    <a:pt x="145" y="250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6" y="252"/>
                    <a:pt x="146" y="253"/>
                    <a:pt x="146" y="254"/>
                  </a:cubicBezTo>
                  <a:cubicBezTo>
                    <a:pt x="148" y="253"/>
                    <a:pt x="148" y="255"/>
                    <a:pt x="150" y="254"/>
                  </a:cubicBezTo>
                  <a:cubicBezTo>
                    <a:pt x="149" y="255"/>
                    <a:pt x="150" y="256"/>
                    <a:pt x="151" y="256"/>
                  </a:cubicBezTo>
                  <a:cubicBezTo>
                    <a:pt x="151" y="256"/>
                    <a:pt x="152" y="257"/>
                    <a:pt x="153" y="257"/>
                  </a:cubicBezTo>
                  <a:cubicBezTo>
                    <a:pt x="153" y="257"/>
                    <a:pt x="154" y="256"/>
                    <a:pt x="155" y="256"/>
                  </a:cubicBezTo>
                  <a:cubicBezTo>
                    <a:pt x="155" y="253"/>
                    <a:pt x="152" y="254"/>
                    <a:pt x="153" y="251"/>
                  </a:cubicBezTo>
                  <a:cubicBezTo>
                    <a:pt x="153" y="251"/>
                    <a:pt x="151" y="251"/>
                    <a:pt x="151" y="251"/>
                  </a:cubicBezTo>
                  <a:cubicBezTo>
                    <a:pt x="151" y="250"/>
                    <a:pt x="151" y="250"/>
                    <a:pt x="151" y="249"/>
                  </a:cubicBezTo>
                  <a:cubicBezTo>
                    <a:pt x="151" y="249"/>
                    <a:pt x="151" y="249"/>
                    <a:pt x="151" y="249"/>
                  </a:cubicBezTo>
                  <a:cubicBezTo>
                    <a:pt x="150" y="249"/>
                    <a:pt x="150" y="247"/>
                    <a:pt x="148" y="247"/>
                  </a:cubicBezTo>
                  <a:cubicBezTo>
                    <a:pt x="148" y="247"/>
                    <a:pt x="148" y="247"/>
                    <a:pt x="148" y="247"/>
                  </a:cubicBezTo>
                  <a:cubicBezTo>
                    <a:pt x="148" y="245"/>
                    <a:pt x="149" y="245"/>
                    <a:pt x="149" y="244"/>
                  </a:cubicBezTo>
                  <a:cubicBezTo>
                    <a:pt x="150" y="244"/>
                    <a:pt x="150" y="244"/>
                    <a:pt x="150" y="243"/>
                  </a:cubicBezTo>
                  <a:cubicBezTo>
                    <a:pt x="150" y="242"/>
                    <a:pt x="151" y="242"/>
                    <a:pt x="151" y="242"/>
                  </a:cubicBezTo>
                  <a:cubicBezTo>
                    <a:pt x="151" y="241"/>
                    <a:pt x="151" y="240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7"/>
                    <a:pt x="148" y="237"/>
                    <a:pt x="148" y="236"/>
                  </a:cubicBezTo>
                  <a:cubicBezTo>
                    <a:pt x="148" y="236"/>
                    <a:pt x="148" y="236"/>
                    <a:pt x="148" y="236"/>
                  </a:cubicBezTo>
                  <a:cubicBezTo>
                    <a:pt x="148" y="235"/>
                    <a:pt x="147" y="235"/>
                    <a:pt x="147" y="235"/>
                  </a:cubicBezTo>
                  <a:cubicBezTo>
                    <a:pt x="148" y="232"/>
                    <a:pt x="146" y="232"/>
                    <a:pt x="146" y="230"/>
                  </a:cubicBezTo>
                  <a:cubicBezTo>
                    <a:pt x="145" y="228"/>
                    <a:pt x="143" y="228"/>
                    <a:pt x="143" y="226"/>
                  </a:cubicBezTo>
                  <a:cubicBezTo>
                    <a:pt x="142" y="225"/>
                    <a:pt x="141" y="224"/>
                    <a:pt x="141" y="222"/>
                  </a:cubicBezTo>
                  <a:cubicBezTo>
                    <a:pt x="141" y="221"/>
                    <a:pt x="140" y="222"/>
                    <a:pt x="139" y="221"/>
                  </a:cubicBezTo>
                  <a:cubicBezTo>
                    <a:pt x="139" y="221"/>
                    <a:pt x="139" y="220"/>
                    <a:pt x="139" y="221"/>
                  </a:cubicBezTo>
                  <a:cubicBezTo>
                    <a:pt x="138" y="220"/>
                    <a:pt x="138" y="220"/>
                    <a:pt x="138" y="219"/>
                  </a:cubicBezTo>
                  <a:cubicBezTo>
                    <a:pt x="136" y="218"/>
                    <a:pt x="136" y="216"/>
                    <a:pt x="134" y="216"/>
                  </a:cubicBezTo>
                  <a:cubicBezTo>
                    <a:pt x="134" y="213"/>
                    <a:pt x="132" y="212"/>
                    <a:pt x="132" y="208"/>
                  </a:cubicBezTo>
                  <a:cubicBezTo>
                    <a:pt x="135" y="207"/>
                    <a:pt x="135" y="209"/>
                    <a:pt x="137" y="209"/>
                  </a:cubicBezTo>
                  <a:cubicBezTo>
                    <a:pt x="138" y="209"/>
                    <a:pt x="139" y="209"/>
                    <a:pt x="140" y="209"/>
                  </a:cubicBezTo>
                  <a:cubicBezTo>
                    <a:pt x="140" y="210"/>
                    <a:pt x="141" y="209"/>
                    <a:pt x="141" y="210"/>
                  </a:cubicBezTo>
                  <a:cubicBezTo>
                    <a:pt x="141" y="210"/>
                    <a:pt x="141" y="211"/>
                    <a:pt x="141" y="211"/>
                  </a:cubicBezTo>
                  <a:cubicBezTo>
                    <a:pt x="142" y="211"/>
                    <a:pt x="143" y="212"/>
                    <a:pt x="143" y="212"/>
                  </a:cubicBezTo>
                  <a:cubicBezTo>
                    <a:pt x="144" y="212"/>
                    <a:pt x="146" y="212"/>
                    <a:pt x="147" y="212"/>
                  </a:cubicBezTo>
                  <a:cubicBezTo>
                    <a:pt x="147" y="214"/>
                    <a:pt x="146" y="214"/>
                    <a:pt x="146" y="214"/>
                  </a:cubicBezTo>
                  <a:cubicBezTo>
                    <a:pt x="145" y="214"/>
                    <a:pt x="145" y="214"/>
                    <a:pt x="144" y="214"/>
                  </a:cubicBezTo>
                  <a:cubicBezTo>
                    <a:pt x="144" y="216"/>
                    <a:pt x="146" y="216"/>
                    <a:pt x="147" y="217"/>
                  </a:cubicBezTo>
                  <a:cubicBezTo>
                    <a:pt x="147" y="218"/>
                    <a:pt x="147" y="219"/>
                    <a:pt x="147" y="221"/>
                  </a:cubicBezTo>
                  <a:cubicBezTo>
                    <a:pt x="148" y="221"/>
                    <a:pt x="148" y="222"/>
                    <a:pt x="148" y="223"/>
                  </a:cubicBezTo>
                  <a:cubicBezTo>
                    <a:pt x="149" y="223"/>
                    <a:pt x="149" y="222"/>
                    <a:pt x="150" y="221"/>
                  </a:cubicBezTo>
                  <a:cubicBezTo>
                    <a:pt x="150" y="220"/>
                    <a:pt x="150" y="219"/>
                    <a:pt x="151" y="219"/>
                  </a:cubicBezTo>
                  <a:cubicBezTo>
                    <a:pt x="152" y="218"/>
                    <a:pt x="150" y="215"/>
                    <a:pt x="153" y="215"/>
                  </a:cubicBezTo>
                  <a:cubicBezTo>
                    <a:pt x="153" y="216"/>
                    <a:pt x="153" y="216"/>
                    <a:pt x="154" y="217"/>
                  </a:cubicBezTo>
                  <a:cubicBezTo>
                    <a:pt x="155" y="217"/>
                    <a:pt x="155" y="216"/>
                    <a:pt x="156" y="216"/>
                  </a:cubicBezTo>
                  <a:cubicBezTo>
                    <a:pt x="157" y="214"/>
                    <a:pt x="154" y="215"/>
                    <a:pt x="153" y="214"/>
                  </a:cubicBezTo>
                  <a:cubicBezTo>
                    <a:pt x="152" y="211"/>
                    <a:pt x="156" y="213"/>
                    <a:pt x="157" y="211"/>
                  </a:cubicBezTo>
                  <a:cubicBezTo>
                    <a:pt x="157" y="211"/>
                    <a:pt x="159" y="212"/>
                    <a:pt x="159" y="211"/>
                  </a:cubicBezTo>
                  <a:cubicBezTo>
                    <a:pt x="160" y="211"/>
                    <a:pt x="161" y="211"/>
                    <a:pt x="162" y="210"/>
                  </a:cubicBezTo>
                  <a:cubicBezTo>
                    <a:pt x="161" y="208"/>
                    <a:pt x="159" y="208"/>
                    <a:pt x="157" y="208"/>
                  </a:cubicBezTo>
                  <a:cubicBezTo>
                    <a:pt x="157" y="207"/>
                    <a:pt x="157" y="207"/>
                    <a:pt x="157" y="207"/>
                  </a:cubicBezTo>
                  <a:cubicBezTo>
                    <a:pt x="156" y="207"/>
                    <a:pt x="156" y="206"/>
                    <a:pt x="155" y="206"/>
                  </a:cubicBezTo>
                  <a:cubicBezTo>
                    <a:pt x="155" y="204"/>
                    <a:pt x="157" y="204"/>
                    <a:pt x="156" y="202"/>
                  </a:cubicBezTo>
                  <a:cubicBezTo>
                    <a:pt x="155" y="202"/>
                    <a:pt x="152" y="201"/>
                    <a:pt x="153" y="203"/>
                  </a:cubicBezTo>
                  <a:cubicBezTo>
                    <a:pt x="151" y="203"/>
                    <a:pt x="152" y="203"/>
                    <a:pt x="152" y="204"/>
                  </a:cubicBezTo>
                  <a:cubicBezTo>
                    <a:pt x="152" y="204"/>
                    <a:pt x="153" y="204"/>
                    <a:pt x="153" y="205"/>
                  </a:cubicBezTo>
                  <a:cubicBezTo>
                    <a:pt x="153" y="205"/>
                    <a:pt x="153" y="206"/>
                    <a:pt x="153" y="205"/>
                  </a:cubicBezTo>
                  <a:cubicBezTo>
                    <a:pt x="152" y="205"/>
                    <a:pt x="152" y="205"/>
                    <a:pt x="152" y="204"/>
                  </a:cubicBezTo>
                  <a:cubicBezTo>
                    <a:pt x="149" y="205"/>
                    <a:pt x="150" y="202"/>
                    <a:pt x="148" y="203"/>
                  </a:cubicBezTo>
                  <a:cubicBezTo>
                    <a:pt x="147" y="202"/>
                    <a:pt x="147" y="201"/>
                    <a:pt x="146" y="201"/>
                  </a:cubicBezTo>
                  <a:cubicBezTo>
                    <a:pt x="146" y="200"/>
                    <a:pt x="146" y="198"/>
                    <a:pt x="145" y="198"/>
                  </a:cubicBezTo>
                  <a:cubicBezTo>
                    <a:pt x="145" y="196"/>
                    <a:pt x="147" y="197"/>
                    <a:pt x="146" y="195"/>
                  </a:cubicBezTo>
                  <a:cubicBezTo>
                    <a:pt x="146" y="194"/>
                    <a:pt x="145" y="193"/>
                    <a:pt x="143" y="192"/>
                  </a:cubicBezTo>
                  <a:cubicBezTo>
                    <a:pt x="142" y="192"/>
                    <a:pt x="140" y="192"/>
                    <a:pt x="141" y="190"/>
                  </a:cubicBezTo>
                  <a:cubicBezTo>
                    <a:pt x="142" y="189"/>
                    <a:pt x="143" y="189"/>
                    <a:pt x="145" y="189"/>
                  </a:cubicBezTo>
                  <a:cubicBezTo>
                    <a:pt x="145" y="190"/>
                    <a:pt x="146" y="189"/>
                    <a:pt x="146" y="189"/>
                  </a:cubicBezTo>
                  <a:cubicBezTo>
                    <a:pt x="148" y="188"/>
                    <a:pt x="149" y="186"/>
                    <a:pt x="152" y="187"/>
                  </a:cubicBezTo>
                  <a:cubicBezTo>
                    <a:pt x="152" y="187"/>
                    <a:pt x="153" y="187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3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3" y="186"/>
                    <a:pt x="153" y="186"/>
                    <a:pt x="154" y="186"/>
                  </a:cubicBezTo>
                  <a:cubicBezTo>
                    <a:pt x="154" y="185"/>
                    <a:pt x="154" y="185"/>
                    <a:pt x="154" y="185"/>
                  </a:cubicBezTo>
                  <a:cubicBezTo>
                    <a:pt x="154" y="185"/>
                    <a:pt x="154" y="185"/>
                    <a:pt x="154" y="184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84"/>
                    <a:pt x="155" y="184"/>
                    <a:pt x="155" y="183"/>
                  </a:cubicBezTo>
                  <a:cubicBezTo>
                    <a:pt x="155" y="183"/>
                    <a:pt x="156" y="183"/>
                    <a:pt x="156" y="183"/>
                  </a:cubicBezTo>
                  <a:cubicBezTo>
                    <a:pt x="156" y="183"/>
                    <a:pt x="156" y="183"/>
                    <a:pt x="157" y="183"/>
                  </a:cubicBezTo>
                  <a:cubicBezTo>
                    <a:pt x="157" y="183"/>
                    <a:pt x="157" y="183"/>
                    <a:pt x="157" y="183"/>
                  </a:cubicBezTo>
                  <a:cubicBezTo>
                    <a:pt x="157" y="183"/>
                    <a:pt x="157" y="183"/>
                    <a:pt x="157" y="183"/>
                  </a:cubicBezTo>
                  <a:cubicBezTo>
                    <a:pt x="157" y="183"/>
                    <a:pt x="158" y="183"/>
                    <a:pt x="158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9" y="183"/>
                    <a:pt x="159" y="184"/>
                    <a:pt x="159" y="184"/>
                  </a:cubicBezTo>
                  <a:cubicBezTo>
                    <a:pt x="159" y="184"/>
                    <a:pt x="160" y="184"/>
                    <a:pt x="160" y="185"/>
                  </a:cubicBezTo>
                  <a:cubicBezTo>
                    <a:pt x="160" y="185"/>
                    <a:pt x="160" y="185"/>
                    <a:pt x="160" y="185"/>
                  </a:cubicBezTo>
                  <a:cubicBezTo>
                    <a:pt x="160" y="185"/>
                    <a:pt x="160" y="186"/>
                    <a:pt x="160" y="186"/>
                  </a:cubicBezTo>
                  <a:cubicBezTo>
                    <a:pt x="160" y="186"/>
                    <a:pt x="160" y="186"/>
                    <a:pt x="160" y="186"/>
                  </a:cubicBezTo>
                  <a:cubicBezTo>
                    <a:pt x="163" y="185"/>
                    <a:pt x="163" y="188"/>
                    <a:pt x="164" y="188"/>
                  </a:cubicBezTo>
                  <a:cubicBezTo>
                    <a:pt x="165" y="188"/>
                    <a:pt x="165" y="188"/>
                    <a:pt x="165" y="189"/>
                  </a:cubicBezTo>
                  <a:cubicBezTo>
                    <a:pt x="166" y="189"/>
                    <a:pt x="166" y="190"/>
                    <a:pt x="166" y="191"/>
                  </a:cubicBezTo>
                  <a:cubicBezTo>
                    <a:pt x="168" y="192"/>
                    <a:pt x="168" y="192"/>
                    <a:pt x="170" y="191"/>
                  </a:cubicBezTo>
                  <a:cubicBezTo>
                    <a:pt x="170" y="192"/>
                    <a:pt x="171" y="193"/>
                    <a:pt x="171" y="194"/>
                  </a:cubicBezTo>
                  <a:cubicBezTo>
                    <a:pt x="171" y="194"/>
                    <a:pt x="171" y="194"/>
                    <a:pt x="171" y="194"/>
                  </a:cubicBezTo>
                  <a:cubicBezTo>
                    <a:pt x="171" y="194"/>
                    <a:pt x="171" y="194"/>
                    <a:pt x="171" y="194"/>
                  </a:cubicBezTo>
                  <a:cubicBezTo>
                    <a:pt x="172" y="195"/>
                    <a:pt x="173" y="196"/>
                    <a:pt x="174" y="196"/>
                  </a:cubicBezTo>
                  <a:close/>
                  <a:moveTo>
                    <a:pt x="288" y="241"/>
                  </a:moveTo>
                  <a:cubicBezTo>
                    <a:pt x="287" y="241"/>
                    <a:pt x="287" y="241"/>
                    <a:pt x="286" y="241"/>
                  </a:cubicBezTo>
                  <a:cubicBezTo>
                    <a:pt x="286" y="242"/>
                    <a:pt x="286" y="242"/>
                    <a:pt x="286" y="242"/>
                  </a:cubicBezTo>
                  <a:cubicBezTo>
                    <a:pt x="286" y="242"/>
                    <a:pt x="286" y="242"/>
                    <a:pt x="286" y="243"/>
                  </a:cubicBezTo>
                  <a:cubicBezTo>
                    <a:pt x="286" y="244"/>
                    <a:pt x="286" y="244"/>
                    <a:pt x="287" y="244"/>
                  </a:cubicBezTo>
                  <a:cubicBezTo>
                    <a:pt x="287" y="243"/>
                    <a:pt x="288" y="243"/>
                    <a:pt x="288" y="241"/>
                  </a:cubicBezTo>
                  <a:close/>
                  <a:moveTo>
                    <a:pt x="157" y="189"/>
                  </a:moveTo>
                  <a:cubicBezTo>
                    <a:pt x="158" y="188"/>
                    <a:pt x="159" y="187"/>
                    <a:pt x="159" y="186"/>
                  </a:cubicBezTo>
                  <a:cubicBezTo>
                    <a:pt x="159" y="186"/>
                    <a:pt x="159" y="186"/>
                    <a:pt x="159" y="186"/>
                  </a:cubicBezTo>
                  <a:cubicBezTo>
                    <a:pt x="159" y="186"/>
                    <a:pt x="159" y="186"/>
                    <a:pt x="159" y="186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7" y="184"/>
                    <a:pt x="157" y="184"/>
                  </a:cubicBezTo>
                  <a:cubicBezTo>
                    <a:pt x="156" y="184"/>
                    <a:pt x="156" y="184"/>
                    <a:pt x="156" y="185"/>
                  </a:cubicBezTo>
                  <a:cubicBezTo>
                    <a:pt x="156" y="185"/>
                    <a:pt x="155" y="185"/>
                    <a:pt x="155" y="185"/>
                  </a:cubicBezTo>
                  <a:cubicBezTo>
                    <a:pt x="155" y="185"/>
                    <a:pt x="154" y="186"/>
                    <a:pt x="154" y="186"/>
                  </a:cubicBezTo>
                  <a:cubicBezTo>
                    <a:pt x="154" y="186"/>
                    <a:pt x="154" y="187"/>
                    <a:pt x="154" y="187"/>
                  </a:cubicBezTo>
                  <a:cubicBezTo>
                    <a:pt x="154" y="187"/>
                    <a:pt x="155" y="187"/>
                    <a:pt x="154" y="187"/>
                  </a:cubicBezTo>
                  <a:cubicBezTo>
                    <a:pt x="152" y="187"/>
                    <a:pt x="154" y="190"/>
                    <a:pt x="154" y="191"/>
                  </a:cubicBezTo>
                  <a:cubicBezTo>
                    <a:pt x="156" y="191"/>
                    <a:pt x="157" y="190"/>
                    <a:pt x="157" y="189"/>
                  </a:cubicBezTo>
                  <a:close/>
                  <a:moveTo>
                    <a:pt x="298" y="216"/>
                  </a:moveTo>
                  <a:cubicBezTo>
                    <a:pt x="298" y="215"/>
                    <a:pt x="300" y="214"/>
                    <a:pt x="301" y="213"/>
                  </a:cubicBezTo>
                  <a:cubicBezTo>
                    <a:pt x="303" y="213"/>
                    <a:pt x="303" y="211"/>
                    <a:pt x="302" y="211"/>
                  </a:cubicBezTo>
                  <a:cubicBezTo>
                    <a:pt x="301" y="211"/>
                    <a:pt x="297" y="211"/>
                    <a:pt x="297" y="211"/>
                  </a:cubicBezTo>
                  <a:cubicBezTo>
                    <a:pt x="295" y="213"/>
                    <a:pt x="293" y="216"/>
                    <a:pt x="293" y="216"/>
                  </a:cubicBezTo>
                  <a:cubicBezTo>
                    <a:pt x="292" y="217"/>
                    <a:pt x="291" y="218"/>
                    <a:pt x="290" y="218"/>
                  </a:cubicBezTo>
                  <a:cubicBezTo>
                    <a:pt x="289" y="219"/>
                    <a:pt x="288" y="220"/>
                    <a:pt x="289" y="221"/>
                  </a:cubicBezTo>
                  <a:cubicBezTo>
                    <a:pt x="290" y="223"/>
                    <a:pt x="290" y="224"/>
                    <a:pt x="290" y="223"/>
                  </a:cubicBezTo>
                  <a:cubicBezTo>
                    <a:pt x="290" y="222"/>
                    <a:pt x="291" y="219"/>
                    <a:pt x="294" y="219"/>
                  </a:cubicBezTo>
                  <a:cubicBezTo>
                    <a:pt x="296" y="219"/>
                    <a:pt x="298" y="217"/>
                    <a:pt x="298" y="216"/>
                  </a:cubicBezTo>
                  <a:close/>
                  <a:moveTo>
                    <a:pt x="314" y="237"/>
                  </a:moveTo>
                  <a:cubicBezTo>
                    <a:pt x="314" y="239"/>
                    <a:pt x="316" y="239"/>
                    <a:pt x="316" y="240"/>
                  </a:cubicBezTo>
                  <a:cubicBezTo>
                    <a:pt x="317" y="240"/>
                    <a:pt x="317" y="239"/>
                    <a:pt x="318" y="240"/>
                  </a:cubicBezTo>
                  <a:cubicBezTo>
                    <a:pt x="318" y="239"/>
                    <a:pt x="318" y="239"/>
                    <a:pt x="319" y="239"/>
                  </a:cubicBezTo>
                  <a:cubicBezTo>
                    <a:pt x="319" y="238"/>
                    <a:pt x="319" y="238"/>
                    <a:pt x="320" y="238"/>
                  </a:cubicBezTo>
                  <a:cubicBezTo>
                    <a:pt x="321" y="235"/>
                    <a:pt x="317" y="238"/>
                    <a:pt x="314" y="237"/>
                  </a:cubicBezTo>
                  <a:close/>
                  <a:moveTo>
                    <a:pt x="322" y="223"/>
                  </a:moveTo>
                  <a:cubicBezTo>
                    <a:pt x="323" y="223"/>
                    <a:pt x="323" y="223"/>
                    <a:pt x="323" y="223"/>
                  </a:cubicBezTo>
                  <a:cubicBezTo>
                    <a:pt x="323" y="222"/>
                    <a:pt x="323" y="221"/>
                    <a:pt x="323" y="221"/>
                  </a:cubicBezTo>
                  <a:cubicBezTo>
                    <a:pt x="323" y="221"/>
                    <a:pt x="323" y="221"/>
                    <a:pt x="323" y="221"/>
                  </a:cubicBezTo>
                  <a:cubicBezTo>
                    <a:pt x="323" y="221"/>
                    <a:pt x="323" y="220"/>
                    <a:pt x="323" y="220"/>
                  </a:cubicBezTo>
                  <a:cubicBezTo>
                    <a:pt x="323" y="220"/>
                    <a:pt x="322" y="220"/>
                    <a:pt x="322" y="220"/>
                  </a:cubicBezTo>
                  <a:cubicBezTo>
                    <a:pt x="322" y="220"/>
                    <a:pt x="322" y="220"/>
                    <a:pt x="322" y="220"/>
                  </a:cubicBezTo>
                  <a:cubicBezTo>
                    <a:pt x="321" y="220"/>
                    <a:pt x="320" y="220"/>
                    <a:pt x="320" y="220"/>
                  </a:cubicBezTo>
                  <a:cubicBezTo>
                    <a:pt x="320" y="222"/>
                    <a:pt x="321" y="222"/>
                    <a:pt x="322" y="223"/>
                  </a:cubicBezTo>
                  <a:cubicBezTo>
                    <a:pt x="322" y="223"/>
                    <a:pt x="322" y="223"/>
                    <a:pt x="322" y="223"/>
                  </a:cubicBezTo>
                  <a:close/>
                  <a:moveTo>
                    <a:pt x="324" y="235"/>
                  </a:moveTo>
                  <a:cubicBezTo>
                    <a:pt x="324" y="233"/>
                    <a:pt x="323" y="233"/>
                    <a:pt x="322" y="233"/>
                  </a:cubicBezTo>
                  <a:cubicBezTo>
                    <a:pt x="322" y="234"/>
                    <a:pt x="322" y="235"/>
                    <a:pt x="322" y="235"/>
                  </a:cubicBezTo>
                  <a:cubicBezTo>
                    <a:pt x="322" y="235"/>
                    <a:pt x="323" y="235"/>
                    <a:pt x="323" y="235"/>
                  </a:cubicBezTo>
                  <a:cubicBezTo>
                    <a:pt x="323" y="235"/>
                    <a:pt x="323" y="235"/>
                    <a:pt x="324" y="235"/>
                  </a:cubicBezTo>
                  <a:close/>
                  <a:moveTo>
                    <a:pt x="310" y="229"/>
                  </a:moveTo>
                  <a:cubicBezTo>
                    <a:pt x="310" y="229"/>
                    <a:pt x="309" y="229"/>
                    <a:pt x="309" y="229"/>
                  </a:cubicBezTo>
                  <a:cubicBezTo>
                    <a:pt x="309" y="229"/>
                    <a:pt x="309" y="228"/>
                    <a:pt x="309" y="228"/>
                  </a:cubicBezTo>
                  <a:cubicBezTo>
                    <a:pt x="309" y="228"/>
                    <a:pt x="308" y="228"/>
                    <a:pt x="307" y="228"/>
                  </a:cubicBezTo>
                  <a:cubicBezTo>
                    <a:pt x="307" y="229"/>
                    <a:pt x="306" y="229"/>
                    <a:pt x="306" y="230"/>
                  </a:cubicBezTo>
                  <a:cubicBezTo>
                    <a:pt x="306" y="230"/>
                    <a:pt x="305" y="230"/>
                    <a:pt x="304" y="231"/>
                  </a:cubicBezTo>
                  <a:cubicBezTo>
                    <a:pt x="305" y="233"/>
                    <a:pt x="305" y="232"/>
                    <a:pt x="304" y="234"/>
                  </a:cubicBezTo>
                  <a:cubicBezTo>
                    <a:pt x="307" y="235"/>
                    <a:pt x="306" y="232"/>
                    <a:pt x="308" y="233"/>
                  </a:cubicBezTo>
                  <a:cubicBezTo>
                    <a:pt x="308" y="233"/>
                    <a:pt x="308" y="234"/>
                    <a:pt x="308" y="235"/>
                  </a:cubicBezTo>
                  <a:cubicBezTo>
                    <a:pt x="311" y="235"/>
                    <a:pt x="310" y="233"/>
                    <a:pt x="312" y="233"/>
                  </a:cubicBezTo>
                  <a:cubicBezTo>
                    <a:pt x="312" y="232"/>
                    <a:pt x="312" y="232"/>
                    <a:pt x="312" y="232"/>
                  </a:cubicBezTo>
                  <a:cubicBezTo>
                    <a:pt x="312" y="232"/>
                    <a:pt x="312" y="232"/>
                    <a:pt x="312" y="232"/>
                  </a:cubicBezTo>
                  <a:cubicBezTo>
                    <a:pt x="312" y="230"/>
                    <a:pt x="311" y="230"/>
                    <a:pt x="310" y="229"/>
                  </a:cubicBezTo>
                  <a:close/>
                  <a:moveTo>
                    <a:pt x="341" y="227"/>
                  </a:moveTo>
                  <a:cubicBezTo>
                    <a:pt x="339" y="227"/>
                    <a:pt x="339" y="226"/>
                    <a:pt x="339" y="224"/>
                  </a:cubicBezTo>
                  <a:cubicBezTo>
                    <a:pt x="339" y="224"/>
                    <a:pt x="338" y="224"/>
                    <a:pt x="337" y="224"/>
                  </a:cubicBezTo>
                  <a:cubicBezTo>
                    <a:pt x="337" y="225"/>
                    <a:pt x="336" y="225"/>
                    <a:pt x="336" y="226"/>
                  </a:cubicBezTo>
                  <a:cubicBezTo>
                    <a:pt x="335" y="226"/>
                    <a:pt x="335" y="227"/>
                    <a:pt x="334" y="227"/>
                  </a:cubicBezTo>
                  <a:cubicBezTo>
                    <a:pt x="334" y="227"/>
                    <a:pt x="333" y="227"/>
                    <a:pt x="333" y="227"/>
                  </a:cubicBezTo>
                  <a:cubicBezTo>
                    <a:pt x="333" y="227"/>
                    <a:pt x="333" y="227"/>
                    <a:pt x="333" y="227"/>
                  </a:cubicBezTo>
                  <a:cubicBezTo>
                    <a:pt x="333" y="228"/>
                    <a:pt x="332" y="228"/>
                    <a:pt x="332" y="228"/>
                  </a:cubicBezTo>
                  <a:cubicBezTo>
                    <a:pt x="332" y="228"/>
                    <a:pt x="332" y="228"/>
                    <a:pt x="332" y="228"/>
                  </a:cubicBezTo>
                  <a:cubicBezTo>
                    <a:pt x="330" y="228"/>
                    <a:pt x="330" y="228"/>
                    <a:pt x="329" y="230"/>
                  </a:cubicBezTo>
                  <a:cubicBezTo>
                    <a:pt x="329" y="230"/>
                    <a:pt x="329" y="230"/>
                    <a:pt x="329" y="230"/>
                  </a:cubicBezTo>
                  <a:cubicBezTo>
                    <a:pt x="327" y="232"/>
                    <a:pt x="326" y="233"/>
                    <a:pt x="325" y="234"/>
                  </a:cubicBezTo>
                  <a:cubicBezTo>
                    <a:pt x="325" y="235"/>
                    <a:pt x="325" y="236"/>
                    <a:pt x="325" y="237"/>
                  </a:cubicBezTo>
                  <a:cubicBezTo>
                    <a:pt x="323" y="238"/>
                    <a:pt x="322" y="239"/>
                    <a:pt x="323" y="241"/>
                  </a:cubicBezTo>
                  <a:cubicBezTo>
                    <a:pt x="322" y="243"/>
                    <a:pt x="324" y="243"/>
                    <a:pt x="324" y="245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4" y="246"/>
                    <a:pt x="323" y="247"/>
                    <a:pt x="324" y="249"/>
                  </a:cubicBezTo>
                  <a:cubicBezTo>
                    <a:pt x="324" y="249"/>
                    <a:pt x="324" y="249"/>
                    <a:pt x="324" y="249"/>
                  </a:cubicBezTo>
                  <a:cubicBezTo>
                    <a:pt x="324" y="249"/>
                    <a:pt x="324" y="250"/>
                    <a:pt x="324" y="250"/>
                  </a:cubicBezTo>
                  <a:cubicBezTo>
                    <a:pt x="324" y="251"/>
                    <a:pt x="325" y="252"/>
                    <a:pt x="326" y="25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3"/>
                    <a:pt x="326" y="253"/>
                    <a:pt x="326" y="254"/>
                  </a:cubicBezTo>
                  <a:cubicBezTo>
                    <a:pt x="326" y="254"/>
                    <a:pt x="326" y="254"/>
                    <a:pt x="326" y="254"/>
                  </a:cubicBezTo>
                  <a:cubicBezTo>
                    <a:pt x="326" y="254"/>
                    <a:pt x="326" y="255"/>
                    <a:pt x="326" y="255"/>
                  </a:cubicBezTo>
                  <a:cubicBezTo>
                    <a:pt x="326" y="255"/>
                    <a:pt x="327" y="255"/>
                    <a:pt x="327" y="255"/>
                  </a:cubicBezTo>
                  <a:cubicBezTo>
                    <a:pt x="327" y="255"/>
                    <a:pt x="327" y="255"/>
                    <a:pt x="327" y="255"/>
                  </a:cubicBezTo>
                  <a:cubicBezTo>
                    <a:pt x="328" y="255"/>
                    <a:pt x="328" y="252"/>
                    <a:pt x="329" y="252"/>
                  </a:cubicBezTo>
                  <a:cubicBezTo>
                    <a:pt x="330" y="252"/>
                    <a:pt x="330" y="252"/>
                    <a:pt x="330" y="252"/>
                  </a:cubicBezTo>
                  <a:cubicBezTo>
                    <a:pt x="330" y="252"/>
                    <a:pt x="330" y="252"/>
                    <a:pt x="331" y="251"/>
                  </a:cubicBezTo>
                  <a:cubicBezTo>
                    <a:pt x="331" y="250"/>
                    <a:pt x="331" y="250"/>
                    <a:pt x="332" y="249"/>
                  </a:cubicBezTo>
                  <a:cubicBezTo>
                    <a:pt x="332" y="249"/>
                    <a:pt x="332" y="249"/>
                    <a:pt x="332" y="249"/>
                  </a:cubicBezTo>
                  <a:cubicBezTo>
                    <a:pt x="333" y="249"/>
                    <a:pt x="334" y="247"/>
                    <a:pt x="334" y="246"/>
                  </a:cubicBezTo>
                  <a:cubicBezTo>
                    <a:pt x="334" y="246"/>
                    <a:pt x="334" y="246"/>
                    <a:pt x="334" y="246"/>
                  </a:cubicBezTo>
                  <a:cubicBezTo>
                    <a:pt x="334" y="245"/>
                    <a:pt x="335" y="245"/>
                    <a:pt x="335" y="245"/>
                  </a:cubicBezTo>
                  <a:cubicBezTo>
                    <a:pt x="335" y="244"/>
                    <a:pt x="337" y="244"/>
                    <a:pt x="338" y="243"/>
                  </a:cubicBezTo>
                  <a:cubicBezTo>
                    <a:pt x="338" y="241"/>
                    <a:pt x="337" y="241"/>
                    <a:pt x="337" y="238"/>
                  </a:cubicBezTo>
                  <a:cubicBezTo>
                    <a:pt x="337" y="238"/>
                    <a:pt x="337" y="238"/>
                    <a:pt x="337" y="238"/>
                  </a:cubicBezTo>
                  <a:cubicBezTo>
                    <a:pt x="337" y="238"/>
                    <a:pt x="337" y="238"/>
                    <a:pt x="337" y="238"/>
                  </a:cubicBezTo>
                  <a:cubicBezTo>
                    <a:pt x="339" y="237"/>
                    <a:pt x="339" y="235"/>
                    <a:pt x="339" y="234"/>
                  </a:cubicBezTo>
                  <a:cubicBezTo>
                    <a:pt x="339" y="234"/>
                    <a:pt x="339" y="234"/>
                    <a:pt x="339" y="234"/>
                  </a:cubicBezTo>
                  <a:cubicBezTo>
                    <a:pt x="339" y="234"/>
                    <a:pt x="339" y="234"/>
                    <a:pt x="339" y="234"/>
                  </a:cubicBezTo>
                  <a:cubicBezTo>
                    <a:pt x="339" y="231"/>
                    <a:pt x="340" y="230"/>
                    <a:pt x="341" y="227"/>
                  </a:cubicBezTo>
                  <a:close/>
                  <a:moveTo>
                    <a:pt x="54" y="70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lose/>
                  <a:moveTo>
                    <a:pt x="300" y="224"/>
                  </a:moveTo>
                  <a:cubicBezTo>
                    <a:pt x="300" y="224"/>
                    <a:pt x="300" y="224"/>
                    <a:pt x="299" y="224"/>
                  </a:cubicBezTo>
                  <a:cubicBezTo>
                    <a:pt x="299" y="224"/>
                    <a:pt x="299" y="224"/>
                    <a:pt x="299" y="224"/>
                  </a:cubicBezTo>
                  <a:cubicBezTo>
                    <a:pt x="297" y="224"/>
                    <a:pt x="298" y="226"/>
                    <a:pt x="298" y="227"/>
                  </a:cubicBezTo>
                  <a:cubicBezTo>
                    <a:pt x="298" y="227"/>
                    <a:pt x="299" y="227"/>
                    <a:pt x="300" y="227"/>
                  </a:cubicBezTo>
                  <a:cubicBezTo>
                    <a:pt x="300" y="227"/>
                    <a:pt x="300" y="226"/>
                    <a:pt x="300" y="225"/>
                  </a:cubicBezTo>
                  <a:cubicBezTo>
                    <a:pt x="300" y="225"/>
                    <a:pt x="300" y="225"/>
                    <a:pt x="300" y="225"/>
                  </a:cubicBezTo>
                  <a:cubicBezTo>
                    <a:pt x="300" y="225"/>
                    <a:pt x="300" y="224"/>
                    <a:pt x="300" y="224"/>
                  </a:cubicBezTo>
                  <a:close/>
                  <a:moveTo>
                    <a:pt x="214" y="240"/>
                  </a:moveTo>
                  <a:cubicBezTo>
                    <a:pt x="214" y="240"/>
                    <a:pt x="215" y="239"/>
                    <a:pt x="215" y="240"/>
                  </a:cubicBezTo>
                  <a:cubicBezTo>
                    <a:pt x="215" y="241"/>
                    <a:pt x="216" y="241"/>
                    <a:pt x="217" y="241"/>
                  </a:cubicBezTo>
                  <a:cubicBezTo>
                    <a:pt x="217" y="238"/>
                    <a:pt x="216" y="236"/>
                    <a:pt x="214" y="236"/>
                  </a:cubicBezTo>
                  <a:cubicBezTo>
                    <a:pt x="214" y="238"/>
                    <a:pt x="211" y="236"/>
                    <a:pt x="212" y="238"/>
                  </a:cubicBezTo>
                  <a:cubicBezTo>
                    <a:pt x="212" y="239"/>
                    <a:pt x="213" y="239"/>
                    <a:pt x="214" y="240"/>
                  </a:cubicBezTo>
                  <a:close/>
                  <a:moveTo>
                    <a:pt x="292" y="207"/>
                  </a:moveTo>
                  <a:cubicBezTo>
                    <a:pt x="290" y="206"/>
                    <a:pt x="289" y="204"/>
                    <a:pt x="286" y="205"/>
                  </a:cubicBezTo>
                  <a:cubicBezTo>
                    <a:pt x="286" y="204"/>
                    <a:pt x="285" y="204"/>
                    <a:pt x="285" y="204"/>
                  </a:cubicBezTo>
                  <a:cubicBezTo>
                    <a:pt x="285" y="203"/>
                    <a:pt x="285" y="203"/>
                    <a:pt x="284" y="203"/>
                  </a:cubicBezTo>
                  <a:cubicBezTo>
                    <a:pt x="284" y="202"/>
                    <a:pt x="283" y="201"/>
                    <a:pt x="284" y="200"/>
                  </a:cubicBezTo>
                  <a:cubicBezTo>
                    <a:pt x="282" y="200"/>
                    <a:pt x="280" y="200"/>
                    <a:pt x="279" y="201"/>
                  </a:cubicBezTo>
                  <a:cubicBezTo>
                    <a:pt x="277" y="203"/>
                    <a:pt x="282" y="203"/>
                    <a:pt x="282" y="205"/>
                  </a:cubicBezTo>
                  <a:cubicBezTo>
                    <a:pt x="285" y="205"/>
                    <a:pt x="286" y="206"/>
                    <a:pt x="287" y="208"/>
                  </a:cubicBezTo>
                  <a:cubicBezTo>
                    <a:pt x="286" y="208"/>
                    <a:pt x="286" y="209"/>
                    <a:pt x="286" y="210"/>
                  </a:cubicBezTo>
                  <a:cubicBezTo>
                    <a:pt x="286" y="210"/>
                    <a:pt x="286" y="210"/>
                    <a:pt x="286" y="211"/>
                  </a:cubicBezTo>
                  <a:cubicBezTo>
                    <a:pt x="286" y="211"/>
                    <a:pt x="286" y="212"/>
                    <a:pt x="286" y="212"/>
                  </a:cubicBezTo>
                  <a:cubicBezTo>
                    <a:pt x="287" y="212"/>
                    <a:pt x="288" y="212"/>
                    <a:pt x="288" y="212"/>
                  </a:cubicBezTo>
                  <a:cubicBezTo>
                    <a:pt x="288" y="212"/>
                    <a:pt x="287" y="214"/>
                    <a:pt x="288" y="214"/>
                  </a:cubicBezTo>
                  <a:cubicBezTo>
                    <a:pt x="289" y="211"/>
                    <a:pt x="293" y="211"/>
                    <a:pt x="292" y="207"/>
                  </a:cubicBezTo>
                  <a:close/>
                  <a:moveTo>
                    <a:pt x="303" y="279"/>
                  </a:moveTo>
                  <a:cubicBezTo>
                    <a:pt x="301" y="278"/>
                    <a:pt x="301" y="280"/>
                    <a:pt x="299" y="280"/>
                  </a:cubicBezTo>
                  <a:cubicBezTo>
                    <a:pt x="299" y="280"/>
                    <a:pt x="299" y="281"/>
                    <a:pt x="298" y="281"/>
                  </a:cubicBezTo>
                  <a:cubicBezTo>
                    <a:pt x="298" y="282"/>
                    <a:pt x="297" y="282"/>
                    <a:pt x="297" y="283"/>
                  </a:cubicBezTo>
                  <a:cubicBezTo>
                    <a:pt x="298" y="284"/>
                    <a:pt x="300" y="284"/>
                    <a:pt x="301" y="283"/>
                  </a:cubicBezTo>
                  <a:cubicBezTo>
                    <a:pt x="301" y="282"/>
                    <a:pt x="301" y="282"/>
                    <a:pt x="302" y="282"/>
                  </a:cubicBezTo>
                  <a:cubicBezTo>
                    <a:pt x="302" y="282"/>
                    <a:pt x="302" y="281"/>
                    <a:pt x="302" y="281"/>
                  </a:cubicBezTo>
                  <a:cubicBezTo>
                    <a:pt x="305" y="282"/>
                    <a:pt x="303" y="280"/>
                    <a:pt x="303" y="279"/>
                  </a:cubicBezTo>
                  <a:close/>
                  <a:moveTo>
                    <a:pt x="297" y="223"/>
                  </a:moveTo>
                  <a:cubicBezTo>
                    <a:pt x="297" y="222"/>
                    <a:pt x="297" y="222"/>
                    <a:pt x="297" y="222"/>
                  </a:cubicBezTo>
                  <a:cubicBezTo>
                    <a:pt x="297" y="222"/>
                    <a:pt x="297" y="221"/>
                    <a:pt x="297" y="221"/>
                  </a:cubicBezTo>
                  <a:cubicBezTo>
                    <a:pt x="296" y="222"/>
                    <a:pt x="296" y="222"/>
                    <a:pt x="296" y="224"/>
                  </a:cubicBezTo>
                  <a:cubicBezTo>
                    <a:pt x="296" y="224"/>
                    <a:pt x="296" y="224"/>
                    <a:pt x="296" y="224"/>
                  </a:cubicBezTo>
                  <a:cubicBezTo>
                    <a:pt x="296" y="224"/>
                    <a:pt x="296" y="224"/>
                    <a:pt x="297" y="224"/>
                  </a:cubicBezTo>
                  <a:cubicBezTo>
                    <a:pt x="297" y="223"/>
                    <a:pt x="297" y="222"/>
                    <a:pt x="297" y="223"/>
                  </a:cubicBezTo>
                  <a:close/>
                  <a:moveTo>
                    <a:pt x="310" y="271"/>
                  </a:moveTo>
                  <a:cubicBezTo>
                    <a:pt x="310" y="271"/>
                    <a:pt x="310" y="271"/>
                    <a:pt x="309" y="271"/>
                  </a:cubicBezTo>
                  <a:cubicBezTo>
                    <a:pt x="309" y="271"/>
                    <a:pt x="309" y="270"/>
                    <a:pt x="309" y="270"/>
                  </a:cubicBezTo>
                  <a:cubicBezTo>
                    <a:pt x="308" y="269"/>
                    <a:pt x="307" y="269"/>
                    <a:pt x="307" y="267"/>
                  </a:cubicBezTo>
                  <a:cubicBezTo>
                    <a:pt x="307" y="267"/>
                    <a:pt x="307" y="267"/>
                    <a:pt x="307" y="267"/>
                  </a:cubicBezTo>
                  <a:cubicBezTo>
                    <a:pt x="307" y="267"/>
                    <a:pt x="307" y="266"/>
                    <a:pt x="307" y="265"/>
                  </a:cubicBezTo>
                  <a:cubicBezTo>
                    <a:pt x="307" y="265"/>
                    <a:pt x="307" y="265"/>
                    <a:pt x="308" y="265"/>
                  </a:cubicBezTo>
                  <a:cubicBezTo>
                    <a:pt x="308" y="264"/>
                    <a:pt x="308" y="264"/>
                    <a:pt x="308" y="263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09" y="262"/>
                    <a:pt x="309" y="261"/>
                    <a:pt x="309" y="261"/>
                  </a:cubicBezTo>
                  <a:cubicBezTo>
                    <a:pt x="309" y="260"/>
                    <a:pt x="309" y="260"/>
                    <a:pt x="308" y="260"/>
                  </a:cubicBezTo>
                  <a:cubicBezTo>
                    <a:pt x="307" y="258"/>
                    <a:pt x="309" y="258"/>
                    <a:pt x="309" y="256"/>
                  </a:cubicBezTo>
                  <a:cubicBezTo>
                    <a:pt x="309" y="256"/>
                    <a:pt x="309" y="256"/>
                    <a:pt x="309" y="256"/>
                  </a:cubicBezTo>
                  <a:cubicBezTo>
                    <a:pt x="309" y="256"/>
                    <a:pt x="309" y="256"/>
                    <a:pt x="309" y="256"/>
                  </a:cubicBezTo>
                  <a:cubicBezTo>
                    <a:pt x="307" y="256"/>
                    <a:pt x="308" y="254"/>
                    <a:pt x="306" y="254"/>
                  </a:cubicBezTo>
                  <a:cubicBezTo>
                    <a:pt x="306" y="256"/>
                    <a:pt x="305" y="256"/>
                    <a:pt x="305" y="258"/>
                  </a:cubicBezTo>
                  <a:cubicBezTo>
                    <a:pt x="306" y="258"/>
                    <a:pt x="306" y="258"/>
                    <a:pt x="306" y="259"/>
                  </a:cubicBezTo>
                  <a:cubicBezTo>
                    <a:pt x="306" y="261"/>
                    <a:pt x="305" y="262"/>
                    <a:pt x="305" y="264"/>
                  </a:cubicBezTo>
                  <a:cubicBezTo>
                    <a:pt x="304" y="264"/>
                    <a:pt x="305" y="266"/>
                    <a:pt x="303" y="266"/>
                  </a:cubicBezTo>
                  <a:cubicBezTo>
                    <a:pt x="303" y="266"/>
                    <a:pt x="303" y="267"/>
                    <a:pt x="303" y="267"/>
                  </a:cubicBezTo>
                  <a:cubicBezTo>
                    <a:pt x="303" y="267"/>
                    <a:pt x="303" y="267"/>
                    <a:pt x="303" y="267"/>
                  </a:cubicBezTo>
                  <a:cubicBezTo>
                    <a:pt x="302" y="269"/>
                    <a:pt x="302" y="269"/>
                    <a:pt x="302" y="271"/>
                  </a:cubicBezTo>
                  <a:cubicBezTo>
                    <a:pt x="302" y="271"/>
                    <a:pt x="302" y="271"/>
                    <a:pt x="302" y="271"/>
                  </a:cubicBezTo>
                  <a:cubicBezTo>
                    <a:pt x="302" y="271"/>
                    <a:pt x="302" y="272"/>
                    <a:pt x="302" y="272"/>
                  </a:cubicBezTo>
                  <a:cubicBezTo>
                    <a:pt x="303" y="273"/>
                    <a:pt x="305" y="273"/>
                    <a:pt x="304" y="275"/>
                  </a:cubicBezTo>
                  <a:cubicBezTo>
                    <a:pt x="305" y="276"/>
                    <a:pt x="305" y="276"/>
                    <a:pt x="305" y="276"/>
                  </a:cubicBezTo>
                  <a:cubicBezTo>
                    <a:pt x="305" y="276"/>
                    <a:pt x="304" y="277"/>
                    <a:pt x="304" y="277"/>
                  </a:cubicBezTo>
                  <a:cubicBezTo>
                    <a:pt x="304" y="277"/>
                    <a:pt x="304" y="278"/>
                    <a:pt x="304" y="278"/>
                  </a:cubicBezTo>
                  <a:cubicBezTo>
                    <a:pt x="306" y="278"/>
                    <a:pt x="307" y="282"/>
                    <a:pt x="308" y="280"/>
                  </a:cubicBezTo>
                  <a:cubicBezTo>
                    <a:pt x="308" y="280"/>
                    <a:pt x="308" y="279"/>
                    <a:pt x="309" y="279"/>
                  </a:cubicBezTo>
                  <a:cubicBezTo>
                    <a:pt x="310" y="279"/>
                    <a:pt x="309" y="277"/>
                    <a:pt x="309" y="276"/>
                  </a:cubicBezTo>
                  <a:cubicBezTo>
                    <a:pt x="309" y="275"/>
                    <a:pt x="309" y="275"/>
                    <a:pt x="310" y="275"/>
                  </a:cubicBezTo>
                  <a:cubicBezTo>
                    <a:pt x="311" y="275"/>
                    <a:pt x="311" y="274"/>
                    <a:pt x="311" y="273"/>
                  </a:cubicBezTo>
                  <a:cubicBezTo>
                    <a:pt x="310" y="273"/>
                    <a:pt x="310" y="272"/>
                    <a:pt x="310" y="271"/>
                  </a:cubicBezTo>
                  <a:close/>
                  <a:moveTo>
                    <a:pt x="243" y="224"/>
                  </a:moveTo>
                  <a:cubicBezTo>
                    <a:pt x="244" y="221"/>
                    <a:pt x="242" y="221"/>
                    <a:pt x="242" y="220"/>
                  </a:cubicBezTo>
                  <a:cubicBezTo>
                    <a:pt x="241" y="220"/>
                    <a:pt x="241" y="221"/>
                    <a:pt x="240" y="221"/>
                  </a:cubicBezTo>
                  <a:cubicBezTo>
                    <a:pt x="240" y="220"/>
                    <a:pt x="239" y="220"/>
                    <a:pt x="238" y="220"/>
                  </a:cubicBezTo>
                  <a:cubicBezTo>
                    <a:pt x="238" y="222"/>
                    <a:pt x="236" y="222"/>
                    <a:pt x="235" y="224"/>
                  </a:cubicBezTo>
                  <a:cubicBezTo>
                    <a:pt x="236" y="224"/>
                    <a:pt x="236" y="224"/>
                    <a:pt x="236" y="224"/>
                  </a:cubicBezTo>
                  <a:cubicBezTo>
                    <a:pt x="236" y="224"/>
                    <a:pt x="236" y="224"/>
                    <a:pt x="235" y="224"/>
                  </a:cubicBezTo>
                  <a:cubicBezTo>
                    <a:pt x="235" y="224"/>
                    <a:pt x="235" y="224"/>
                    <a:pt x="235" y="224"/>
                  </a:cubicBezTo>
                  <a:cubicBezTo>
                    <a:pt x="235" y="224"/>
                    <a:pt x="234" y="224"/>
                    <a:pt x="234" y="224"/>
                  </a:cubicBezTo>
                  <a:cubicBezTo>
                    <a:pt x="233" y="224"/>
                    <a:pt x="233" y="225"/>
                    <a:pt x="233" y="225"/>
                  </a:cubicBezTo>
                  <a:cubicBezTo>
                    <a:pt x="233" y="225"/>
                    <a:pt x="233" y="226"/>
                    <a:pt x="233" y="226"/>
                  </a:cubicBezTo>
                  <a:cubicBezTo>
                    <a:pt x="233" y="229"/>
                    <a:pt x="236" y="226"/>
                    <a:pt x="236" y="225"/>
                  </a:cubicBezTo>
                  <a:cubicBezTo>
                    <a:pt x="237" y="225"/>
                    <a:pt x="237" y="226"/>
                    <a:pt x="238" y="226"/>
                  </a:cubicBezTo>
                  <a:cubicBezTo>
                    <a:pt x="237" y="225"/>
                    <a:pt x="238" y="224"/>
                    <a:pt x="238" y="224"/>
                  </a:cubicBezTo>
                  <a:cubicBezTo>
                    <a:pt x="238" y="224"/>
                    <a:pt x="237" y="223"/>
                    <a:pt x="238" y="223"/>
                  </a:cubicBezTo>
                  <a:cubicBezTo>
                    <a:pt x="239" y="223"/>
                    <a:pt x="239" y="223"/>
                    <a:pt x="240" y="223"/>
                  </a:cubicBezTo>
                  <a:cubicBezTo>
                    <a:pt x="240" y="223"/>
                    <a:pt x="240" y="223"/>
                    <a:pt x="240" y="224"/>
                  </a:cubicBezTo>
                  <a:cubicBezTo>
                    <a:pt x="240" y="225"/>
                    <a:pt x="242" y="223"/>
                    <a:pt x="243" y="224"/>
                  </a:cubicBezTo>
                  <a:close/>
                  <a:moveTo>
                    <a:pt x="27" y="134"/>
                  </a:moveTo>
                  <a:cubicBezTo>
                    <a:pt x="25" y="133"/>
                    <a:pt x="23" y="133"/>
                    <a:pt x="22" y="132"/>
                  </a:cubicBezTo>
                  <a:cubicBezTo>
                    <a:pt x="22" y="130"/>
                    <a:pt x="21" y="130"/>
                    <a:pt x="21" y="129"/>
                  </a:cubicBezTo>
                  <a:cubicBezTo>
                    <a:pt x="20" y="128"/>
                    <a:pt x="20" y="127"/>
                    <a:pt x="19" y="127"/>
                  </a:cubicBezTo>
                  <a:cubicBezTo>
                    <a:pt x="19" y="126"/>
                    <a:pt x="19" y="125"/>
                    <a:pt x="18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2" y="120"/>
                    <a:pt x="20" y="118"/>
                    <a:pt x="20" y="118"/>
                  </a:cubicBezTo>
                  <a:cubicBezTo>
                    <a:pt x="20" y="118"/>
                    <a:pt x="20" y="118"/>
                    <a:pt x="20" y="117"/>
                  </a:cubicBezTo>
                  <a:cubicBezTo>
                    <a:pt x="20" y="117"/>
                    <a:pt x="20" y="117"/>
                    <a:pt x="19" y="117"/>
                  </a:cubicBezTo>
                  <a:cubicBezTo>
                    <a:pt x="18" y="117"/>
                    <a:pt x="15" y="117"/>
                    <a:pt x="14" y="117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13" y="118"/>
                    <a:pt x="12" y="118"/>
                    <a:pt x="10" y="118"/>
                  </a:cubicBezTo>
                  <a:cubicBezTo>
                    <a:pt x="10" y="118"/>
                    <a:pt x="10" y="118"/>
                    <a:pt x="10" y="119"/>
                  </a:cubicBezTo>
                  <a:cubicBezTo>
                    <a:pt x="10" y="119"/>
                    <a:pt x="9" y="119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9" y="123"/>
                    <a:pt x="11" y="123"/>
                    <a:pt x="12" y="123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5"/>
                    <a:pt x="14" y="125"/>
                    <a:pt x="14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7"/>
                    <a:pt x="14" y="127"/>
                    <a:pt x="15" y="127"/>
                  </a:cubicBezTo>
                  <a:cubicBezTo>
                    <a:pt x="15" y="128"/>
                    <a:pt x="15" y="129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7" y="131"/>
                    <a:pt x="18" y="131"/>
                    <a:pt x="17" y="132"/>
                  </a:cubicBezTo>
                  <a:cubicBezTo>
                    <a:pt x="18" y="133"/>
                    <a:pt x="19" y="133"/>
                    <a:pt x="19" y="134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20" y="135"/>
                    <a:pt x="20" y="136"/>
                    <a:pt x="22" y="136"/>
                  </a:cubicBezTo>
                  <a:cubicBezTo>
                    <a:pt x="22" y="136"/>
                    <a:pt x="22" y="136"/>
                    <a:pt x="22" y="136"/>
                  </a:cubicBezTo>
                  <a:cubicBezTo>
                    <a:pt x="24" y="137"/>
                    <a:pt x="26" y="137"/>
                    <a:pt x="28" y="137"/>
                  </a:cubicBezTo>
                  <a:cubicBezTo>
                    <a:pt x="28" y="135"/>
                    <a:pt x="27" y="135"/>
                    <a:pt x="27" y="134"/>
                  </a:cubicBezTo>
                  <a:close/>
                  <a:moveTo>
                    <a:pt x="240" y="109"/>
                  </a:moveTo>
                  <a:cubicBezTo>
                    <a:pt x="240" y="109"/>
                    <a:pt x="240" y="109"/>
                    <a:pt x="239" y="109"/>
                  </a:cubicBezTo>
                  <a:cubicBezTo>
                    <a:pt x="239" y="111"/>
                    <a:pt x="237" y="110"/>
                    <a:pt x="237" y="111"/>
                  </a:cubicBezTo>
                  <a:cubicBezTo>
                    <a:pt x="237" y="112"/>
                    <a:pt x="237" y="112"/>
                    <a:pt x="237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5" y="111"/>
                    <a:pt x="234" y="111"/>
                  </a:cubicBezTo>
                  <a:cubicBezTo>
                    <a:pt x="234" y="113"/>
                    <a:pt x="231" y="113"/>
                    <a:pt x="231" y="116"/>
                  </a:cubicBezTo>
                  <a:cubicBezTo>
                    <a:pt x="231" y="116"/>
                    <a:pt x="232" y="116"/>
                    <a:pt x="232" y="117"/>
                  </a:cubicBezTo>
                  <a:cubicBezTo>
                    <a:pt x="232" y="118"/>
                    <a:pt x="232" y="118"/>
                    <a:pt x="233" y="118"/>
                  </a:cubicBezTo>
                  <a:cubicBezTo>
                    <a:pt x="233" y="117"/>
                    <a:pt x="234" y="118"/>
                    <a:pt x="234" y="119"/>
                  </a:cubicBezTo>
                  <a:cubicBezTo>
                    <a:pt x="235" y="119"/>
                    <a:pt x="235" y="120"/>
                    <a:pt x="236" y="120"/>
                  </a:cubicBezTo>
                  <a:cubicBezTo>
                    <a:pt x="237" y="120"/>
                    <a:pt x="238" y="120"/>
                    <a:pt x="239" y="120"/>
                  </a:cubicBezTo>
                  <a:cubicBezTo>
                    <a:pt x="239" y="119"/>
                    <a:pt x="240" y="119"/>
                    <a:pt x="240" y="119"/>
                  </a:cubicBezTo>
                  <a:cubicBezTo>
                    <a:pt x="240" y="118"/>
                    <a:pt x="241" y="118"/>
                    <a:pt x="242" y="118"/>
                  </a:cubicBezTo>
                  <a:cubicBezTo>
                    <a:pt x="242" y="117"/>
                    <a:pt x="241" y="116"/>
                    <a:pt x="242" y="116"/>
                  </a:cubicBezTo>
                  <a:cubicBezTo>
                    <a:pt x="242" y="116"/>
                    <a:pt x="243" y="116"/>
                    <a:pt x="243" y="116"/>
                  </a:cubicBezTo>
                  <a:cubicBezTo>
                    <a:pt x="244" y="115"/>
                    <a:pt x="244" y="114"/>
                    <a:pt x="244" y="113"/>
                  </a:cubicBezTo>
                  <a:cubicBezTo>
                    <a:pt x="245" y="113"/>
                    <a:pt x="246" y="113"/>
                    <a:pt x="247" y="114"/>
                  </a:cubicBezTo>
                  <a:cubicBezTo>
                    <a:pt x="246" y="116"/>
                    <a:pt x="244" y="116"/>
                    <a:pt x="244" y="118"/>
                  </a:cubicBezTo>
                  <a:cubicBezTo>
                    <a:pt x="243" y="118"/>
                    <a:pt x="243" y="118"/>
                    <a:pt x="242" y="119"/>
                  </a:cubicBezTo>
                  <a:cubicBezTo>
                    <a:pt x="241" y="119"/>
                    <a:pt x="241" y="120"/>
                    <a:pt x="241" y="120"/>
                  </a:cubicBezTo>
                  <a:cubicBezTo>
                    <a:pt x="241" y="122"/>
                    <a:pt x="243" y="122"/>
                    <a:pt x="243" y="123"/>
                  </a:cubicBezTo>
                  <a:cubicBezTo>
                    <a:pt x="245" y="124"/>
                    <a:pt x="246" y="123"/>
                    <a:pt x="248" y="123"/>
                  </a:cubicBezTo>
                  <a:cubicBezTo>
                    <a:pt x="248" y="123"/>
                    <a:pt x="249" y="123"/>
                    <a:pt x="250" y="123"/>
                  </a:cubicBezTo>
                  <a:cubicBezTo>
                    <a:pt x="250" y="124"/>
                    <a:pt x="254" y="124"/>
                    <a:pt x="255" y="124"/>
                  </a:cubicBezTo>
                  <a:cubicBezTo>
                    <a:pt x="255" y="123"/>
                    <a:pt x="255" y="123"/>
                    <a:pt x="256" y="123"/>
                  </a:cubicBezTo>
                  <a:cubicBezTo>
                    <a:pt x="257" y="121"/>
                    <a:pt x="256" y="120"/>
                    <a:pt x="255" y="120"/>
                  </a:cubicBezTo>
                  <a:cubicBezTo>
                    <a:pt x="255" y="119"/>
                    <a:pt x="252" y="118"/>
                    <a:pt x="254" y="118"/>
                  </a:cubicBezTo>
                  <a:cubicBezTo>
                    <a:pt x="255" y="118"/>
                    <a:pt x="256" y="119"/>
                    <a:pt x="257" y="120"/>
                  </a:cubicBezTo>
                  <a:cubicBezTo>
                    <a:pt x="259" y="121"/>
                    <a:pt x="258" y="121"/>
                    <a:pt x="261" y="120"/>
                  </a:cubicBezTo>
                  <a:cubicBezTo>
                    <a:pt x="261" y="120"/>
                    <a:pt x="260" y="119"/>
                    <a:pt x="260" y="119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59" y="118"/>
                    <a:pt x="259" y="116"/>
                    <a:pt x="258" y="115"/>
                  </a:cubicBezTo>
                  <a:cubicBezTo>
                    <a:pt x="258" y="115"/>
                    <a:pt x="258" y="115"/>
                    <a:pt x="258" y="115"/>
                  </a:cubicBezTo>
                  <a:cubicBezTo>
                    <a:pt x="257" y="115"/>
                    <a:pt x="257" y="114"/>
                    <a:pt x="256" y="114"/>
                  </a:cubicBezTo>
                  <a:cubicBezTo>
                    <a:pt x="256" y="114"/>
                    <a:pt x="256" y="113"/>
                    <a:pt x="256" y="113"/>
                  </a:cubicBezTo>
                  <a:cubicBezTo>
                    <a:pt x="256" y="113"/>
                    <a:pt x="255" y="113"/>
                    <a:pt x="255" y="112"/>
                  </a:cubicBezTo>
                  <a:cubicBezTo>
                    <a:pt x="255" y="112"/>
                    <a:pt x="255" y="112"/>
                    <a:pt x="255" y="112"/>
                  </a:cubicBezTo>
                  <a:cubicBezTo>
                    <a:pt x="254" y="112"/>
                    <a:pt x="253" y="112"/>
                    <a:pt x="253" y="111"/>
                  </a:cubicBezTo>
                  <a:cubicBezTo>
                    <a:pt x="253" y="111"/>
                    <a:pt x="253" y="111"/>
                    <a:pt x="253" y="111"/>
                  </a:cubicBezTo>
                  <a:cubicBezTo>
                    <a:pt x="252" y="110"/>
                    <a:pt x="252" y="110"/>
                    <a:pt x="251" y="110"/>
                  </a:cubicBezTo>
                  <a:cubicBezTo>
                    <a:pt x="250" y="110"/>
                    <a:pt x="250" y="109"/>
                    <a:pt x="250" y="109"/>
                  </a:cubicBezTo>
                  <a:cubicBezTo>
                    <a:pt x="250" y="109"/>
                    <a:pt x="250" y="109"/>
                    <a:pt x="250" y="109"/>
                  </a:cubicBezTo>
                  <a:cubicBezTo>
                    <a:pt x="251" y="106"/>
                    <a:pt x="249" y="106"/>
                    <a:pt x="249" y="105"/>
                  </a:cubicBezTo>
                  <a:cubicBezTo>
                    <a:pt x="246" y="105"/>
                    <a:pt x="244" y="106"/>
                    <a:pt x="242" y="106"/>
                  </a:cubicBezTo>
                  <a:cubicBezTo>
                    <a:pt x="242" y="106"/>
                    <a:pt x="242" y="107"/>
                    <a:pt x="242" y="107"/>
                  </a:cubicBezTo>
                  <a:cubicBezTo>
                    <a:pt x="242" y="108"/>
                    <a:pt x="242" y="108"/>
                    <a:pt x="241" y="108"/>
                  </a:cubicBezTo>
                  <a:cubicBezTo>
                    <a:pt x="240" y="108"/>
                    <a:pt x="240" y="108"/>
                    <a:pt x="240" y="109"/>
                  </a:cubicBezTo>
                  <a:close/>
                  <a:moveTo>
                    <a:pt x="2" y="116"/>
                  </a:moveTo>
                  <a:cubicBezTo>
                    <a:pt x="2" y="116"/>
                    <a:pt x="1" y="116"/>
                    <a:pt x="1" y="116"/>
                  </a:cubicBezTo>
                  <a:cubicBezTo>
                    <a:pt x="1" y="117"/>
                    <a:pt x="0" y="118"/>
                    <a:pt x="0" y="118"/>
                  </a:cubicBezTo>
                  <a:cubicBezTo>
                    <a:pt x="2" y="119"/>
                    <a:pt x="4" y="116"/>
                    <a:pt x="2" y="116"/>
                  </a:cubicBezTo>
                  <a:close/>
                  <a:moveTo>
                    <a:pt x="32" y="144"/>
                  </a:moveTo>
                  <a:cubicBezTo>
                    <a:pt x="32" y="144"/>
                    <a:pt x="31" y="144"/>
                    <a:pt x="31" y="143"/>
                  </a:cubicBezTo>
                  <a:cubicBezTo>
                    <a:pt x="30" y="143"/>
                    <a:pt x="30" y="141"/>
                    <a:pt x="27" y="142"/>
                  </a:cubicBezTo>
                  <a:cubicBezTo>
                    <a:pt x="27" y="143"/>
                    <a:pt x="27" y="143"/>
                    <a:pt x="28" y="143"/>
                  </a:cubicBezTo>
                  <a:cubicBezTo>
                    <a:pt x="28" y="143"/>
                    <a:pt x="29" y="144"/>
                    <a:pt x="29" y="144"/>
                  </a:cubicBezTo>
                  <a:cubicBezTo>
                    <a:pt x="29" y="145"/>
                    <a:pt x="30" y="145"/>
                    <a:pt x="31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4"/>
                    <a:pt x="32" y="144"/>
                  </a:cubicBezTo>
                  <a:close/>
                  <a:moveTo>
                    <a:pt x="34" y="146"/>
                  </a:moveTo>
                  <a:cubicBezTo>
                    <a:pt x="33" y="146"/>
                    <a:pt x="33" y="146"/>
                    <a:pt x="32" y="146"/>
                  </a:cubicBezTo>
                  <a:cubicBezTo>
                    <a:pt x="32" y="147"/>
                    <a:pt x="33" y="147"/>
                    <a:pt x="33" y="147"/>
                  </a:cubicBezTo>
                  <a:cubicBezTo>
                    <a:pt x="34" y="148"/>
                    <a:pt x="34" y="148"/>
                    <a:pt x="35" y="148"/>
                  </a:cubicBezTo>
                  <a:cubicBezTo>
                    <a:pt x="35" y="148"/>
                    <a:pt x="35" y="147"/>
                    <a:pt x="35" y="146"/>
                  </a:cubicBezTo>
                  <a:cubicBezTo>
                    <a:pt x="34" y="146"/>
                    <a:pt x="34" y="146"/>
                    <a:pt x="34" y="146"/>
                  </a:cubicBezTo>
                  <a:close/>
                  <a:moveTo>
                    <a:pt x="249" y="143"/>
                  </a:moveTo>
                  <a:cubicBezTo>
                    <a:pt x="249" y="145"/>
                    <a:pt x="249" y="146"/>
                    <a:pt x="250" y="146"/>
                  </a:cubicBezTo>
                  <a:cubicBezTo>
                    <a:pt x="251" y="146"/>
                    <a:pt x="252" y="147"/>
                    <a:pt x="252" y="146"/>
                  </a:cubicBezTo>
                  <a:cubicBezTo>
                    <a:pt x="252" y="145"/>
                    <a:pt x="251" y="145"/>
                    <a:pt x="251" y="144"/>
                  </a:cubicBezTo>
                  <a:cubicBezTo>
                    <a:pt x="250" y="144"/>
                    <a:pt x="250" y="143"/>
                    <a:pt x="249" y="143"/>
                  </a:cubicBezTo>
                  <a:close/>
                  <a:moveTo>
                    <a:pt x="224" y="236"/>
                  </a:moveTo>
                  <a:cubicBezTo>
                    <a:pt x="225" y="234"/>
                    <a:pt x="226" y="233"/>
                    <a:pt x="227" y="232"/>
                  </a:cubicBezTo>
                  <a:cubicBezTo>
                    <a:pt x="223" y="231"/>
                    <a:pt x="221" y="233"/>
                    <a:pt x="221" y="237"/>
                  </a:cubicBezTo>
                  <a:cubicBezTo>
                    <a:pt x="223" y="237"/>
                    <a:pt x="223" y="236"/>
                    <a:pt x="224" y="236"/>
                  </a:cubicBezTo>
                  <a:close/>
                  <a:moveTo>
                    <a:pt x="231" y="198"/>
                  </a:move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0" y="198"/>
                    <a:pt x="231" y="197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29" y="197"/>
                    <a:pt x="229" y="197"/>
                    <a:pt x="229" y="196"/>
                  </a:cubicBezTo>
                  <a:cubicBezTo>
                    <a:pt x="228" y="196"/>
                    <a:pt x="227" y="195"/>
                    <a:pt x="225" y="195"/>
                  </a:cubicBezTo>
                  <a:cubicBezTo>
                    <a:pt x="224" y="196"/>
                    <a:pt x="224" y="199"/>
                    <a:pt x="224" y="201"/>
                  </a:cubicBezTo>
                  <a:cubicBezTo>
                    <a:pt x="228" y="202"/>
                    <a:pt x="228" y="200"/>
                    <a:pt x="231" y="199"/>
                  </a:cubicBezTo>
                  <a:cubicBezTo>
                    <a:pt x="231" y="199"/>
                    <a:pt x="231" y="198"/>
                    <a:pt x="231" y="198"/>
                  </a:cubicBezTo>
                  <a:close/>
                  <a:moveTo>
                    <a:pt x="236" y="148"/>
                  </a:moveTo>
                  <a:cubicBezTo>
                    <a:pt x="237" y="148"/>
                    <a:pt x="237" y="148"/>
                    <a:pt x="237" y="148"/>
                  </a:cubicBezTo>
                  <a:cubicBezTo>
                    <a:pt x="238" y="149"/>
                    <a:pt x="238" y="151"/>
                    <a:pt x="240" y="150"/>
                  </a:cubicBezTo>
                  <a:cubicBezTo>
                    <a:pt x="240" y="151"/>
                    <a:pt x="241" y="152"/>
                    <a:pt x="241" y="152"/>
                  </a:cubicBezTo>
                  <a:cubicBezTo>
                    <a:pt x="241" y="153"/>
                    <a:pt x="242" y="152"/>
                    <a:pt x="242" y="152"/>
                  </a:cubicBezTo>
                  <a:cubicBezTo>
                    <a:pt x="243" y="153"/>
                    <a:pt x="242" y="155"/>
                    <a:pt x="242" y="155"/>
                  </a:cubicBezTo>
                  <a:cubicBezTo>
                    <a:pt x="242" y="156"/>
                    <a:pt x="242" y="156"/>
                    <a:pt x="241" y="156"/>
                  </a:cubicBezTo>
                  <a:cubicBezTo>
                    <a:pt x="241" y="156"/>
                    <a:pt x="241" y="157"/>
                    <a:pt x="240" y="157"/>
                  </a:cubicBezTo>
                  <a:cubicBezTo>
                    <a:pt x="240" y="158"/>
                    <a:pt x="238" y="158"/>
                    <a:pt x="239" y="159"/>
                  </a:cubicBezTo>
                  <a:cubicBezTo>
                    <a:pt x="239" y="160"/>
                    <a:pt x="240" y="161"/>
                    <a:pt x="240" y="162"/>
                  </a:cubicBezTo>
                  <a:cubicBezTo>
                    <a:pt x="241" y="162"/>
                    <a:pt x="242" y="162"/>
                    <a:pt x="243" y="163"/>
                  </a:cubicBezTo>
                  <a:cubicBezTo>
                    <a:pt x="244" y="163"/>
                    <a:pt x="244" y="165"/>
                    <a:pt x="246" y="164"/>
                  </a:cubicBezTo>
                  <a:cubicBezTo>
                    <a:pt x="246" y="163"/>
                    <a:pt x="245" y="162"/>
                    <a:pt x="246" y="161"/>
                  </a:cubicBezTo>
                  <a:cubicBezTo>
                    <a:pt x="246" y="161"/>
                    <a:pt x="247" y="160"/>
                    <a:pt x="247" y="160"/>
                  </a:cubicBezTo>
                  <a:cubicBezTo>
                    <a:pt x="247" y="160"/>
                    <a:pt x="247" y="160"/>
                    <a:pt x="247" y="160"/>
                  </a:cubicBezTo>
                  <a:cubicBezTo>
                    <a:pt x="247" y="160"/>
                    <a:pt x="247" y="160"/>
                    <a:pt x="247" y="159"/>
                  </a:cubicBezTo>
                  <a:cubicBezTo>
                    <a:pt x="247" y="159"/>
                    <a:pt x="248" y="160"/>
                    <a:pt x="248" y="159"/>
                  </a:cubicBezTo>
                  <a:cubicBezTo>
                    <a:pt x="248" y="158"/>
                    <a:pt x="248" y="157"/>
                    <a:pt x="248" y="156"/>
                  </a:cubicBezTo>
                  <a:cubicBezTo>
                    <a:pt x="248" y="155"/>
                    <a:pt x="250" y="155"/>
                    <a:pt x="249" y="153"/>
                  </a:cubicBezTo>
                  <a:cubicBezTo>
                    <a:pt x="249" y="153"/>
                    <a:pt x="249" y="152"/>
                    <a:pt x="249" y="151"/>
                  </a:cubicBezTo>
                  <a:cubicBezTo>
                    <a:pt x="248" y="151"/>
                    <a:pt x="248" y="150"/>
                    <a:pt x="248" y="150"/>
                  </a:cubicBezTo>
                  <a:cubicBezTo>
                    <a:pt x="247" y="150"/>
                    <a:pt x="247" y="149"/>
                    <a:pt x="247" y="148"/>
                  </a:cubicBezTo>
                  <a:cubicBezTo>
                    <a:pt x="247" y="148"/>
                    <a:pt x="247" y="148"/>
                    <a:pt x="247" y="147"/>
                  </a:cubicBezTo>
                  <a:cubicBezTo>
                    <a:pt x="247" y="146"/>
                    <a:pt x="247" y="145"/>
                    <a:pt x="247" y="144"/>
                  </a:cubicBezTo>
                  <a:cubicBezTo>
                    <a:pt x="245" y="145"/>
                    <a:pt x="245" y="142"/>
                    <a:pt x="243" y="143"/>
                  </a:cubicBezTo>
                  <a:cubicBezTo>
                    <a:pt x="240" y="142"/>
                    <a:pt x="240" y="145"/>
                    <a:pt x="236" y="144"/>
                  </a:cubicBezTo>
                  <a:cubicBezTo>
                    <a:pt x="236" y="146"/>
                    <a:pt x="236" y="146"/>
                    <a:pt x="235" y="147"/>
                  </a:cubicBezTo>
                  <a:cubicBezTo>
                    <a:pt x="236" y="147"/>
                    <a:pt x="236" y="147"/>
                    <a:pt x="236" y="148"/>
                  </a:cubicBezTo>
                  <a:close/>
                  <a:moveTo>
                    <a:pt x="231" y="209"/>
                  </a:moveTo>
                  <a:cubicBezTo>
                    <a:pt x="231" y="210"/>
                    <a:pt x="232" y="210"/>
                    <a:pt x="232" y="211"/>
                  </a:cubicBezTo>
                  <a:cubicBezTo>
                    <a:pt x="232" y="211"/>
                    <a:pt x="232" y="212"/>
                    <a:pt x="231" y="212"/>
                  </a:cubicBezTo>
                  <a:cubicBezTo>
                    <a:pt x="231" y="213"/>
                    <a:pt x="229" y="213"/>
                    <a:pt x="229" y="215"/>
                  </a:cubicBezTo>
                  <a:cubicBezTo>
                    <a:pt x="229" y="216"/>
                    <a:pt x="230" y="216"/>
                    <a:pt x="230" y="217"/>
                  </a:cubicBezTo>
                  <a:cubicBezTo>
                    <a:pt x="230" y="217"/>
                    <a:pt x="231" y="217"/>
                    <a:pt x="231" y="218"/>
                  </a:cubicBezTo>
                  <a:cubicBezTo>
                    <a:pt x="231" y="218"/>
                    <a:pt x="231" y="218"/>
                    <a:pt x="231" y="219"/>
                  </a:cubicBezTo>
                  <a:cubicBezTo>
                    <a:pt x="231" y="219"/>
                    <a:pt x="231" y="219"/>
                    <a:pt x="231" y="219"/>
                  </a:cubicBezTo>
                  <a:cubicBezTo>
                    <a:pt x="232" y="221"/>
                    <a:pt x="232" y="223"/>
                    <a:pt x="233" y="224"/>
                  </a:cubicBezTo>
                  <a:cubicBezTo>
                    <a:pt x="233" y="221"/>
                    <a:pt x="236" y="221"/>
                    <a:pt x="238" y="220"/>
                  </a:cubicBezTo>
                  <a:cubicBezTo>
                    <a:pt x="238" y="220"/>
                    <a:pt x="238" y="219"/>
                    <a:pt x="238" y="219"/>
                  </a:cubicBezTo>
                  <a:cubicBezTo>
                    <a:pt x="238" y="218"/>
                    <a:pt x="238" y="218"/>
                    <a:pt x="238" y="217"/>
                  </a:cubicBezTo>
                  <a:cubicBezTo>
                    <a:pt x="238" y="216"/>
                    <a:pt x="238" y="216"/>
                    <a:pt x="239" y="216"/>
                  </a:cubicBezTo>
                  <a:cubicBezTo>
                    <a:pt x="239" y="215"/>
                    <a:pt x="239" y="214"/>
                    <a:pt x="239" y="213"/>
                  </a:cubicBezTo>
                  <a:cubicBezTo>
                    <a:pt x="238" y="213"/>
                    <a:pt x="238" y="213"/>
                    <a:pt x="238" y="212"/>
                  </a:cubicBezTo>
                  <a:cubicBezTo>
                    <a:pt x="238" y="212"/>
                    <a:pt x="238" y="211"/>
                    <a:pt x="238" y="211"/>
                  </a:cubicBezTo>
                  <a:cubicBezTo>
                    <a:pt x="238" y="211"/>
                    <a:pt x="237" y="211"/>
                    <a:pt x="238" y="210"/>
                  </a:cubicBezTo>
                  <a:cubicBezTo>
                    <a:pt x="237" y="209"/>
                    <a:pt x="236" y="209"/>
                    <a:pt x="236" y="208"/>
                  </a:cubicBezTo>
                  <a:cubicBezTo>
                    <a:pt x="234" y="208"/>
                    <a:pt x="233" y="210"/>
                    <a:pt x="231" y="209"/>
                  </a:cubicBezTo>
                  <a:close/>
                  <a:moveTo>
                    <a:pt x="54" y="192"/>
                  </a:moveTo>
                  <a:cubicBezTo>
                    <a:pt x="54" y="192"/>
                    <a:pt x="55" y="192"/>
                    <a:pt x="55" y="191"/>
                  </a:cubicBezTo>
                  <a:cubicBezTo>
                    <a:pt x="55" y="191"/>
                    <a:pt x="55" y="192"/>
                    <a:pt x="56" y="191"/>
                  </a:cubicBezTo>
                  <a:cubicBezTo>
                    <a:pt x="56" y="192"/>
                    <a:pt x="57" y="193"/>
                    <a:pt x="58" y="193"/>
                  </a:cubicBezTo>
                  <a:cubicBezTo>
                    <a:pt x="59" y="192"/>
                    <a:pt x="59" y="192"/>
                    <a:pt x="59" y="191"/>
                  </a:cubicBezTo>
                  <a:cubicBezTo>
                    <a:pt x="59" y="191"/>
                    <a:pt x="58" y="190"/>
                    <a:pt x="58" y="189"/>
                  </a:cubicBezTo>
                  <a:cubicBezTo>
                    <a:pt x="57" y="189"/>
                    <a:pt x="57" y="189"/>
                    <a:pt x="56" y="188"/>
                  </a:cubicBezTo>
                  <a:cubicBezTo>
                    <a:pt x="56" y="187"/>
                    <a:pt x="56" y="187"/>
                    <a:pt x="56" y="186"/>
                  </a:cubicBezTo>
                  <a:cubicBezTo>
                    <a:pt x="54" y="186"/>
                    <a:pt x="53" y="184"/>
                    <a:pt x="52" y="184"/>
                  </a:cubicBezTo>
                  <a:cubicBezTo>
                    <a:pt x="51" y="184"/>
                    <a:pt x="51" y="184"/>
                    <a:pt x="51" y="183"/>
                  </a:cubicBezTo>
                  <a:cubicBezTo>
                    <a:pt x="51" y="182"/>
                    <a:pt x="51" y="181"/>
                    <a:pt x="51" y="180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0" y="179"/>
                    <a:pt x="50" y="179"/>
                    <a:pt x="50" y="178"/>
                  </a:cubicBezTo>
                  <a:cubicBezTo>
                    <a:pt x="48" y="179"/>
                    <a:pt x="50" y="175"/>
                    <a:pt x="47" y="175"/>
                  </a:cubicBezTo>
                  <a:cubicBezTo>
                    <a:pt x="47" y="176"/>
                    <a:pt x="46" y="177"/>
                    <a:pt x="47" y="179"/>
                  </a:cubicBezTo>
                  <a:cubicBezTo>
                    <a:pt x="47" y="180"/>
                    <a:pt x="46" y="180"/>
                    <a:pt x="46" y="182"/>
                  </a:cubicBezTo>
                  <a:cubicBezTo>
                    <a:pt x="45" y="181"/>
                    <a:pt x="45" y="180"/>
                    <a:pt x="42" y="180"/>
                  </a:cubicBezTo>
                  <a:cubicBezTo>
                    <a:pt x="42" y="183"/>
                    <a:pt x="41" y="184"/>
                    <a:pt x="41" y="188"/>
                  </a:cubicBezTo>
                  <a:cubicBezTo>
                    <a:pt x="42" y="189"/>
                    <a:pt x="45" y="189"/>
                    <a:pt x="47" y="189"/>
                  </a:cubicBezTo>
                  <a:cubicBezTo>
                    <a:pt x="47" y="190"/>
                    <a:pt x="47" y="191"/>
                    <a:pt x="47" y="192"/>
                  </a:cubicBezTo>
                  <a:cubicBezTo>
                    <a:pt x="49" y="193"/>
                    <a:pt x="48" y="191"/>
                    <a:pt x="50" y="191"/>
                  </a:cubicBezTo>
                  <a:cubicBezTo>
                    <a:pt x="50" y="192"/>
                    <a:pt x="51" y="192"/>
                    <a:pt x="51" y="191"/>
                  </a:cubicBezTo>
                  <a:cubicBezTo>
                    <a:pt x="52" y="191"/>
                    <a:pt x="52" y="191"/>
                    <a:pt x="53" y="191"/>
                  </a:cubicBezTo>
                  <a:cubicBezTo>
                    <a:pt x="53" y="192"/>
                    <a:pt x="54" y="192"/>
                    <a:pt x="54" y="192"/>
                  </a:cubicBezTo>
                  <a:close/>
                  <a:moveTo>
                    <a:pt x="164" y="212"/>
                  </a:moveTo>
                  <a:cubicBezTo>
                    <a:pt x="163" y="212"/>
                    <a:pt x="163" y="212"/>
                    <a:pt x="163" y="211"/>
                  </a:cubicBezTo>
                  <a:cubicBezTo>
                    <a:pt x="163" y="211"/>
                    <a:pt x="163" y="211"/>
                    <a:pt x="162" y="211"/>
                  </a:cubicBezTo>
                  <a:cubicBezTo>
                    <a:pt x="162" y="212"/>
                    <a:pt x="162" y="212"/>
                    <a:pt x="161" y="212"/>
                  </a:cubicBezTo>
                  <a:cubicBezTo>
                    <a:pt x="159" y="213"/>
                    <a:pt x="160" y="215"/>
                    <a:pt x="157" y="214"/>
                  </a:cubicBezTo>
                  <a:cubicBezTo>
                    <a:pt x="158" y="217"/>
                    <a:pt x="156" y="216"/>
                    <a:pt x="155" y="218"/>
                  </a:cubicBezTo>
                  <a:cubicBezTo>
                    <a:pt x="160" y="219"/>
                    <a:pt x="160" y="215"/>
                    <a:pt x="163" y="214"/>
                  </a:cubicBezTo>
                  <a:cubicBezTo>
                    <a:pt x="163" y="214"/>
                    <a:pt x="163" y="214"/>
                    <a:pt x="164" y="214"/>
                  </a:cubicBezTo>
                  <a:cubicBezTo>
                    <a:pt x="164" y="213"/>
                    <a:pt x="164" y="213"/>
                    <a:pt x="164" y="212"/>
                  </a:cubicBezTo>
                  <a:cubicBezTo>
                    <a:pt x="164" y="212"/>
                    <a:pt x="164" y="212"/>
                    <a:pt x="164" y="212"/>
                  </a:cubicBezTo>
                  <a:close/>
                  <a:moveTo>
                    <a:pt x="146" y="256"/>
                  </a:moveTo>
                  <a:cubicBezTo>
                    <a:pt x="147" y="256"/>
                    <a:pt x="147" y="257"/>
                    <a:pt x="148" y="258"/>
                  </a:cubicBezTo>
                  <a:cubicBezTo>
                    <a:pt x="148" y="257"/>
                    <a:pt x="148" y="256"/>
                    <a:pt x="148" y="255"/>
                  </a:cubicBezTo>
                  <a:cubicBezTo>
                    <a:pt x="147" y="254"/>
                    <a:pt x="146" y="254"/>
                    <a:pt x="144" y="254"/>
                  </a:cubicBezTo>
                  <a:cubicBezTo>
                    <a:pt x="144" y="255"/>
                    <a:pt x="144" y="257"/>
                    <a:pt x="146" y="256"/>
                  </a:cubicBezTo>
                  <a:close/>
                  <a:moveTo>
                    <a:pt x="162" y="280"/>
                  </a:moveTo>
                  <a:cubicBezTo>
                    <a:pt x="161" y="280"/>
                    <a:pt x="161" y="280"/>
                    <a:pt x="161" y="279"/>
                  </a:cubicBezTo>
                  <a:cubicBezTo>
                    <a:pt x="161" y="279"/>
                    <a:pt x="160" y="279"/>
                    <a:pt x="160" y="279"/>
                  </a:cubicBezTo>
                  <a:cubicBezTo>
                    <a:pt x="160" y="282"/>
                    <a:pt x="161" y="283"/>
                    <a:pt x="163" y="284"/>
                  </a:cubicBezTo>
                  <a:cubicBezTo>
                    <a:pt x="164" y="283"/>
                    <a:pt x="163" y="280"/>
                    <a:pt x="162" y="280"/>
                  </a:cubicBezTo>
                  <a:close/>
                  <a:moveTo>
                    <a:pt x="161" y="208"/>
                  </a:moveTo>
                  <a:cubicBezTo>
                    <a:pt x="162" y="204"/>
                    <a:pt x="157" y="204"/>
                    <a:pt x="157" y="207"/>
                  </a:cubicBezTo>
                  <a:cubicBezTo>
                    <a:pt x="159" y="206"/>
                    <a:pt x="159" y="208"/>
                    <a:pt x="161" y="208"/>
                  </a:cubicBezTo>
                  <a:close/>
                  <a:moveTo>
                    <a:pt x="162" y="233"/>
                  </a:moveTo>
                  <a:cubicBezTo>
                    <a:pt x="162" y="231"/>
                    <a:pt x="160" y="232"/>
                    <a:pt x="160" y="233"/>
                  </a:cubicBezTo>
                  <a:cubicBezTo>
                    <a:pt x="161" y="233"/>
                    <a:pt x="161" y="234"/>
                    <a:pt x="162" y="234"/>
                  </a:cubicBezTo>
                  <a:cubicBezTo>
                    <a:pt x="162" y="235"/>
                    <a:pt x="162" y="236"/>
                    <a:pt x="164" y="235"/>
                  </a:cubicBezTo>
                  <a:cubicBezTo>
                    <a:pt x="164" y="234"/>
                    <a:pt x="163" y="233"/>
                    <a:pt x="162" y="233"/>
                  </a:cubicBezTo>
                  <a:close/>
                  <a:moveTo>
                    <a:pt x="148" y="261"/>
                  </a:moveTo>
                  <a:cubicBezTo>
                    <a:pt x="148" y="261"/>
                    <a:pt x="148" y="261"/>
                    <a:pt x="148" y="260"/>
                  </a:cubicBezTo>
                  <a:cubicBezTo>
                    <a:pt x="147" y="260"/>
                    <a:pt x="146" y="260"/>
                    <a:pt x="145" y="260"/>
                  </a:cubicBezTo>
                  <a:cubicBezTo>
                    <a:pt x="145" y="261"/>
                    <a:pt x="144" y="261"/>
                    <a:pt x="144" y="263"/>
                  </a:cubicBezTo>
                  <a:cubicBezTo>
                    <a:pt x="144" y="263"/>
                    <a:pt x="145" y="263"/>
                    <a:pt x="145" y="263"/>
                  </a:cubicBezTo>
                  <a:cubicBezTo>
                    <a:pt x="145" y="264"/>
                    <a:pt x="146" y="264"/>
                    <a:pt x="146" y="265"/>
                  </a:cubicBezTo>
                  <a:cubicBezTo>
                    <a:pt x="145" y="265"/>
                    <a:pt x="145" y="267"/>
                    <a:pt x="145" y="269"/>
                  </a:cubicBezTo>
                  <a:cubicBezTo>
                    <a:pt x="146" y="269"/>
                    <a:pt x="146" y="270"/>
                    <a:pt x="147" y="270"/>
                  </a:cubicBezTo>
                  <a:cubicBezTo>
                    <a:pt x="148" y="270"/>
                    <a:pt x="149" y="271"/>
                    <a:pt x="151" y="271"/>
                  </a:cubicBezTo>
                  <a:cubicBezTo>
                    <a:pt x="151" y="270"/>
                    <a:pt x="152" y="269"/>
                    <a:pt x="152" y="268"/>
                  </a:cubicBezTo>
                  <a:cubicBezTo>
                    <a:pt x="152" y="267"/>
                    <a:pt x="152" y="267"/>
                    <a:pt x="153" y="267"/>
                  </a:cubicBezTo>
                  <a:cubicBezTo>
                    <a:pt x="153" y="267"/>
                    <a:pt x="153" y="266"/>
                    <a:pt x="153" y="266"/>
                  </a:cubicBezTo>
                  <a:cubicBezTo>
                    <a:pt x="151" y="265"/>
                    <a:pt x="150" y="263"/>
                    <a:pt x="148" y="261"/>
                  </a:cubicBezTo>
                  <a:close/>
                  <a:moveTo>
                    <a:pt x="56" y="175"/>
                  </a:moveTo>
                  <a:cubicBezTo>
                    <a:pt x="57" y="175"/>
                    <a:pt x="58" y="173"/>
                    <a:pt x="56" y="173"/>
                  </a:cubicBezTo>
                  <a:cubicBezTo>
                    <a:pt x="56" y="173"/>
                    <a:pt x="55" y="175"/>
                    <a:pt x="56" y="175"/>
                  </a:cubicBezTo>
                  <a:close/>
                  <a:moveTo>
                    <a:pt x="54" y="171"/>
                  </a:moveTo>
                  <a:cubicBezTo>
                    <a:pt x="53" y="171"/>
                    <a:pt x="52" y="171"/>
                    <a:pt x="51" y="171"/>
                  </a:cubicBezTo>
                  <a:cubicBezTo>
                    <a:pt x="51" y="172"/>
                    <a:pt x="52" y="173"/>
                    <a:pt x="53" y="173"/>
                  </a:cubicBezTo>
                  <a:cubicBezTo>
                    <a:pt x="53" y="172"/>
                    <a:pt x="54" y="172"/>
                    <a:pt x="54" y="171"/>
                  </a:cubicBezTo>
                  <a:close/>
                  <a:moveTo>
                    <a:pt x="101" y="249"/>
                  </a:moveTo>
                  <a:cubicBezTo>
                    <a:pt x="100" y="248"/>
                    <a:pt x="99" y="251"/>
                    <a:pt x="100" y="251"/>
                  </a:cubicBezTo>
                  <a:cubicBezTo>
                    <a:pt x="100" y="250"/>
                    <a:pt x="100" y="250"/>
                    <a:pt x="101" y="250"/>
                  </a:cubicBezTo>
                  <a:cubicBezTo>
                    <a:pt x="101" y="250"/>
                    <a:pt x="101" y="251"/>
                    <a:pt x="102" y="251"/>
                  </a:cubicBezTo>
                  <a:cubicBezTo>
                    <a:pt x="102" y="251"/>
                    <a:pt x="102" y="252"/>
                    <a:pt x="102" y="252"/>
                  </a:cubicBezTo>
                  <a:cubicBezTo>
                    <a:pt x="104" y="251"/>
                    <a:pt x="102" y="251"/>
                    <a:pt x="103" y="249"/>
                  </a:cubicBezTo>
                  <a:cubicBezTo>
                    <a:pt x="102" y="249"/>
                    <a:pt x="102" y="248"/>
                    <a:pt x="101" y="249"/>
                  </a:cubicBezTo>
                  <a:close/>
                  <a:moveTo>
                    <a:pt x="49" y="174"/>
                  </a:moveTo>
                  <a:cubicBezTo>
                    <a:pt x="49" y="175"/>
                    <a:pt x="49" y="176"/>
                    <a:pt x="49" y="177"/>
                  </a:cubicBezTo>
                  <a:cubicBezTo>
                    <a:pt x="50" y="177"/>
                    <a:pt x="51" y="177"/>
                    <a:pt x="51" y="178"/>
                  </a:cubicBezTo>
                  <a:cubicBezTo>
                    <a:pt x="51" y="178"/>
                    <a:pt x="51" y="179"/>
                    <a:pt x="51" y="180"/>
                  </a:cubicBezTo>
                  <a:cubicBezTo>
                    <a:pt x="51" y="180"/>
                    <a:pt x="51" y="181"/>
                    <a:pt x="52" y="181"/>
                  </a:cubicBezTo>
                  <a:cubicBezTo>
                    <a:pt x="53" y="182"/>
                    <a:pt x="55" y="182"/>
                    <a:pt x="56" y="183"/>
                  </a:cubicBezTo>
                  <a:cubicBezTo>
                    <a:pt x="56" y="181"/>
                    <a:pt x="56" y="180"/>
                    <a:pt x="56" y="179"/>
                  </a:cubicBezTo>
                  <a:cubicBezTo>
                    <a:pt x="55" y="178"/>
                    <a:pt x="53" y="178"/>
                    <a:pt x="53" y="177"/>
                  </a:cubicBezTo>
                  <a:cubicBezTo>
                    <a:pt x="53" y="175"/>
                    <a:pt x="52" y="174"/>
                    <a:pt x="51" y="173"/>
                  </a:cubicBezTo>
                  <a:cubicBezTo>
                    <a:pt x="51" y="173"/>
                    <a:pt x="50" y="173"/>
                    <a:pt x="50" y="173"/>
                  </a:cubicBezTo>
                  <a:cubicBezTo>
                    <a:pt x="50" y="174"/>
                    <a:pt x="50" y="174"/>
                    <a:pt x="49" y="174"/>
                  </a:cubicBezTo>
                  <a:close/>
                  <a:moveTo>
                    <a:pt x="65" y="207"/>
                  </a:moveTo>
                  <a:cubicBezTo>
                    <a:pt x="65" y="205"/>
                    <a:pt x="64" y="204"/>
                    <a:pt x="63" y="204"/>
                  </a:cubicBezTo>
                  <a:cubicBezTo>
                    <a:pt x="63" y="204"/>
                    <a:pt x="63" y="203"/>
                    <a:pt x="63" y="203"/>
                  </a:cubicBezTo>
                  <a:cubicBezTo>
                    <a:pt x="63" y="203"/>
                    <a:pt x="63" y="203"/>
                    <a:pt x="62" y="203"/>
                  </a:cubicBezTo>
                  <a:cubicBezTo>
                    <a:pt x="62" y="203"/>
                    <a:pt x="62" y="202"/>
                    <a:pt x="62" y="202"/>
                  </a:cubicBezTo>
                  <a:cubicBezTo>
                    <a:pt x="61" y="201"/>
                    <a:pt x="60" y="201"/>
                    <a:pt x="59" y="201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7" y="201"/>
                    <a:pt x="57" y="199"/>
                    <a:pt x="55" y="199"/>
                  </a:cubicBezTo>
                  <a:cubicBezTo>
                    <a:pt x="54" y="199"/>
                    <a:pt x="55" y="200"/>
                    <a:pt x="54" y="201"/>
                  </a:cubicBezTo>
                  <a:cubicBezTo>
                    <a:pt x="54" y="201"/>
                    <a:pt x="53" y="201"/>
                    <a:pt x="54" y="201"/>
                  </a:cubicBezTo>
                  <a:cubicBezTo>
                    <a:pt x="53" y="202"/>
                    <a:pt x="52" y="202"/>
                    <a:pt x="52" y="203"/>
                  </a:cubicBezTo>
                  <a:cubicBezTo>
                    <a:pt x="52" y="203"/>
                    <a:pt x="52" y="204"/>
                    <a:pt x="52" y="205"/>
                  </a:cubicBezTo>
                  <a:cubicBezTo>
                    <a:pt x="53" y="205"/>
                    <a:pt x="53" y="206"/>
                    <a:pt x="54" y="206"/>
                  </a:cubicBezTo>
                  <a:cubicBezTo>
                    <a:pt x="55" y="206"/>
                    <a:pt x="55" y="206"/>
                    <a:pt x="55" y="207"/>
                  </a:cubicBezTo>
                  <a:cubicBezTo>
                    <a:pt x="56" y="209"/>
                    <a:pt x="58" y="210"/>
                    <a:pt x="60" y="211"/>
                  </a:cubicBezTo>
                  <a:cubicBezTo>
                    <a:pt x="60" y="211"/>
                    <a:pt x="61" y="211"/>
                    <a:pt x="61" y="212"/>
                  </a:cubicBezTo>
                  <a:cubicBezTo>
                    <a:pt x="61" y="212"/>
                    <a:pt x="62" y="213"/>
                    <a:pt x="62" y="212"/>
                  </a:cubicBezTo>
                  <a:cubicBezTo>
                    <a:pt x="62" y="211"/>
                    <a:pt x="62" y="211"/>
                    <a:pt x="63" y="211"/>
                  </a:cubicBezTo>
                  <a:cubicBezTo>
                    <a:pt x="64" y="211"/>
                    <a:pt x="63" y="209"/>
                    <a:pt x="63" y="208"/>
                  </a:cubicBezTo>
                  <a:cubicBezTo>
                    <a:pt x="63" y="208"/>
                    <a:pt x="64" y="207"/>
                    <a:pt x="65" y="208"/>
                  </a:cubicBezTo>
                  <a:cubicBezTo>
                    <a:pt x="66" y="208"/>
                    <a:pt x="66" y="207"/>
                    <a:pt x="66" y="207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66" y="207"/>
                    <a:pt x="65" y="207"/>
                  </a:cubicBezTo>
                  <a:close/>
                  <a:moveTo>
                    <a:pt x="100" y="247"/>
                  </a:moveTo>
                  <a:cubicBezTo>
                    <a:pt x="98" y="248"/>
                    <a:pt x="98" y="246"/>
                    <a:pt x="97" y="247"/>
                  </a:cubicBezTo>
                  <a:cubicBezTo>
                    <a:pt x="97" y="248"/>
                    <a:pt x="98" y="250"/>
                    <a:pt x="99" y="250"/>
                  </a:cubicBezTo>
                  <a:cubicBezTo>
                    <a:pt x="98" y="248"/>
                    <a:pt x="100" y="249"/>
                    <a:pt x="100" y="247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66" name="Google Shape;532;p18">
              <a:extLst>
                <a:ext uri="{FF2B5EF4-FFF2-40B4-BE49-F238E27FC236}">
                  <a16:creationId xmlns:a16="http://schemas.microsoft.com/office/drawing/2014/main" id="{485FCF4E-1C96-F544-8D77-1DC6525DC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277" y="6203950"/>
              <a:ext cx="22225" cy="19050"/>
            </a:xfrm>
            <a:custGeom>
              <a:avLst/>
              <a:gdLst>
                <a:gd name="T0" fmla="*/ 0 w 5"/>
                <a:gd name="T1" fmla="*/ 14288 h 4"/>
                <a:gd name="T2" fmla="*/ 9144 w 5"/>
                <a:gd name="T3" fmla="*/ 4763 h 4"/>
                <a:gd name="T4" fmla="*/ 22860 w 5"/>
                <a:gd name="T5" fmla="*/ 4763 h 4"/>
                <a:gd name="T6" fmla="*/ 13716 w 5"/>
                <a:gd name="T7" fmla="*/ 19050 h 4"/>
                <a:gd name="T8" fmla="*/ 0 w 5"/>
                <a:gd name="T9" fmla="*/ 1428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 extrusionOk="0">
                  <a:moveTo>
                    <a:pt x="0" y="3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5" y="2"/>
                    <a:pt x="5" y="3"/>
                    <a:pt x="3" y="4"/>
                  </a:cubicBezTo>
                  <a:cubicBezTo>
                    <a:pt x="2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68" name="Google Shape;534;p18">
              <a:extLst>
                <a:ext uri="{FF2B5EF4-FFF2-40B4-BE49-F238E27FC236}">
                  <a16:creationId xmlns:a16="http://schemas.microsoft.com/office/drawing/2014/main" id="{90DFA1A7-3323-2348-9F23-ABAC7EE0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825" y="544513"/>
              <a:ext cx="1174750" cy="2220912"/>
            </a:xfrm>
            <a:custGeom>
              <a:avLst/>
              <a:gdLst>
                <a:gd name="T0" fmla="*/ 171894 w 253"/>
                <a:gd name="T1" fmla="*/ 2188702 h 478"/>
                <a:gd name="T2" fmla="*/ 241581 w 253"/>
                <a:gd name="T3" fmla="*/ 2091116 h 478"/>
                <a:gd name="T4" fmla="*/ 227644 w 253"/>
                <a:gd name="T5" fmla="*/ 2211936 h 478"/>
                <a:gd name="T6" fmla="*/ 148665 w 253"/>
                <a:gd name="T7" fmla="*/ 2197995 h 478"/>
                <a:gd name="T8" fmla="*/ 106853 w 253"/>
                <a:gd name="T9" fmla="*/ 2128292 h 478"/>
                <a:gd name="T10" fmla="*/ 162603 w 253"/>
                <a:gd name="T11" fmla="*/ 2118998 h 478"/>
                <a:gd name="T12" fmla="*/ 445996 w 253"/>
                <a:gd name="T13" fmla="*/ 2156173 h 478"/>
                <a:gd name="T14" fmla="*/ 720097 w 253"/>
                <a:gd name="T15" fmla="*/ 2058588 h 478"/>
                <a:gd name="T16" fmla="*/ 450641 w 253"/>
                <a:gd name="T17" fmla="*/ 2197995 h 478"/>
                <a:gd name="T18" fmla="*/ 264810 w 253"/>
                <a:gd name="T19" fmla="*/ 1858770 h 478"/>
                <a:gd name="T20" fmla="*/ 260164 w 253"/>
                <a:gd name="T21" fmla="*/ 2067881 h 478"/>
                <a:gd name="T22" fmla="*/ 222998 w 253"/>
                <a:gd name="T23" fmla="*/ 1463781 h 478"/>
                <a:gd name="T24" fmla="*/ 292685 w 253"/>
                <a:gd name="T25" fmla="*/ 1384784 h 478"/>
                <a:gd name="T26" fmla="*/ 255518 w 253"/>
                <a:gd name="T27" fmla="*/ 1477722 h 478"/>
                <a:gd name="T28" fmla="*/ 232289 w 253"/>
                <a:gd name="T29" fmla="*/ 2002825 h 478"/>
                <a:gd name="T30" fmla="*/ 394892 w 253"/>
                <a:gd name="T31" fmla="*/ 2179408 h 478"/>
                <a:gd name="T32" fmla="*/ 320559 w 253"/>
                <a:gd name="T33" fmla="*/ 2118998 h 478"/>
                <a:gd name="T34" fmla="*/ 413475 w 253"/>
                <a:gd name="T35" fmla="*/ 2179408 h 478"/>
                <a:gd name="T36" fmla="*/ 404183 w 253"/>
                <a:gd name="T37" fmla="*/ 2160820 h 478"/>
                <a:gd name="T38" fmla="*/ 306622 w 253"/>
                <a:gd name="T39" fmla="*/ 2151526 h 478"/>
                <a:gd name="T40" fmla="*/ 297330 w 253"/>
                <a:gd name="T41" fmla="*/ 2058588 h 478"/>
                <a:gd name="T42" fmla="*/ 255518 w 253"/>
                <a:gd name="T43" fmla="*/ 2100410 h 478"/>
                <a:gd name="T44" fmla="*/ 301976 w 253"/>
                <a:gd name="T45" fmla="*/ 2114351 h 478"/>
                <a:gd name="T46" fmla="*/ 255518 w 253"/>
                <a:gd name="T47" fmla="*/ 1942415 h 478"/>
                <a:gd name="T48" fmla="*/ 306622 w 253"/>
                <a:gd name="T49" fmla="*/ 2077175 h 478"/>
                <a:gd name="T50" fmla="*/ 436704 w 253"/>
                <a:gd name="T51" fmla="*/ 2128292 h 478"/>
                <a:gd name="T52" fmla="*/ 585369 w 253"/>
                <a:gd name="T53" fmla="*/ 2137585 h 478"/>
                <a:gd name="T54" fmla="*/ 743326 w 253"/>
                <a:gd name="T55" fmla="*/ 2007471 h 478"/>
                <a:gd name="T56" fmla="*/ 929157 w 253"/>
                <a:gd name="T57" fmla="*/ 1951708 h 478"/>
                <a:gd name="T58" fmla="*/ 957032 w 253"/>
                <a:gd name="T59" fmla="*/ 1895945 h 478"/>
                <a:gd name="T60" fmla="*/ 970969 w 253"/>
                <a:gd name="T61" fmla="*/ 1872711 h 478"/>
                <a:gd name="T62" fmla="*/ 998844 w 253"/>
                <a:gd name="T63" fmla="*/ 1821594 h 478"/>
                <a:gd name="T64" fmla="*/ 1022073 w 253"/>
                <a:gd name="T65" fmla="*/ 1784419 h 478"/>
                <a:gd name="T66" fmla="*/ 1068531 w 253"/>
                <a:gd name="T67" fmla="*/ 1682187 h 478"/>
                <a:gd name="T68" fmla="*/ 1101051 w 253"/>
                <a:gd name="T69" fmla="*/ 1612483 h 478"/>
                <a:gd name="T70" fmla="*/ 1147509 w 253"/>
                <a:gd name="T71" fmla="*/ 1366196 h 478"/>
                <a:gd name="T72" fmla="*/ 984907 w 253"/>
                <a:gd name="T73" fmla="*/ 1138497 h 478"/>
                <a:gd name="T74" fmla="*/ 845533 w 253"/>
                <a:gd name="T75" fmla="*/ 780683 h 478"/>
                <a:gd name="T76" fmla="*/ 738680 w 253"/>
                <a:gd name="T77" fmla="*/ 673804 h 478"/>
                <a:gd name="T78" fmla="*/ 696868 w 253"/>
                <a:gd name="T79" fmla="*/ 385695 h 478"/>
                <a:gd name="T80" fmla="*/ 617890 w 253"/>
                <a:gd name="T81" fmla="*/ 181230 h 478"/>
                <a:gd name="T82" fmla="*/ 413475 w 253"/>
                <a:gd name="T83" fmla="*/ 41822 h 478"/>
                <a:gd name="T84" fmla="*/ 404183 w 253"/>
                <a:gd name="T85" fmla="*/ 60410 h 478"/>
                <a:gd name="T86" fmla="*/ 390246 w 253"/>
                <a:gd name="T87" fmla="*/ 92938 h 478"/>
                <a:gd name="T88" fmla="*/ 246227 w 253"/>
                <a:gd name="T89" fmla="*/ 343872 h 478"/>
                <a:gd name="T90" fmla="*/ 116145 w 253"/>
                <a:gd name="T91" fmla="*/ 302050 h 478"/>
                <a:gd name="T92" fmla="*/ 4646 w 253"/>
                <a:gd name="T93" fmla="*/ 329932 h 478"/>
                <a:gd name="T94" fmla="*/ 60395 w 253"/>
                <a:gd name="T95" fmla="*/ 362460 h 478"/>
                <a:gd name="T96" fmla="*/ 227644 w 253"/>
                <a:gd name="T97" fmla="*/ 501868 h 478"/>
                <a:gd name="T98" fmla="*/ 232289 w 253"/>
                <a:gd name="T99" fmla="*/ 571572 h 478"/>
                <a:gd name="T100" fmla="*/ 264810 w 253"/>
                <a:gd name="T101" fmla="*/ 627335 h 478"/>
                <a:gd name="T102" fmla="*/ 315913 w 253"/>
                <a:gd name="T103" fmla="*/ 878269 h 478"/>
                <a:gd name="T104" fmla="*/ 357726 w 253"/>
                <a:gd name="T105" fmla="*/ 929385 h 478"/>
                <a:gd name="T106" fmla="*/ 441350 w 253"/>
                <a:gd name="T107" fmla="*/ 966560 h 478"/>
                <a:gd name="T108" fmla="*/ 501745 w 253"/>
                <a:gd name="T109" fmla="*/ 1073440 h 478"/>
                <a:gd name="T110" fmla="*/ 436704 w 253"/>
                <a:gd name="T111" fmla="*/ 1133850 h 478"/>
                <a:gd name="T112" fmla="*/ 390246 w 253"/>
                <a:gd name="T113" fmla="*/ 1259317 h 478"/>
                <a:gd name="T114" fmla="*/ 325205 w 253"/>
                <a:gd name="T115" fmla="*/ 1370843 h 478"/>
                <a:gd name="T116" fmla="*/ 260164 w 253"/>
                <a:gd name="T117" fmla="*/ 1491663 h 478"/>
                <a:gd name="T118" fmla="*/ 190477 w 253"/>
                <a:gd name="T119" fmla="*/ 1579954 h 478"/>
                <a:gd name="T120" fmla="*/ 218352 w 253"/>
                <a:gd name="T121" fmla="*/ 1714715 h 478"/>
                <a:gd name="T122" fmla="*/ 274101 w 253"/>
                <a:gd name="T123" fmla="*/ 1863417 h 4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478" extrusionOk="0">
                  <a:moveTo>
                    <a:pt x="100" y="232"/>
                  </a:moveTo>
                  <a:cubicBezTo>
                    <a:pt x="100" y="232"/>
                    <a:pt x="100" y="232"/>
                    <a:pt x="100" y="232"/>
                  </a:cubicBezTo>
                  <a:cubicBezTo>
                    <a:pt x="101" y="232"/>
                    <a:pt x="102" y="231"/>
                    <a:pt x="101" y="230"/>
                  </a:cubicBezTo>
                  <a:cubicBezTo>
                    <a:pt x="99" y="231"/>
                    <a:pt x="99" y="229"/>
                    <a:pt x="97" y="230"/>
                  </a:cubicBezTo>
                  <a:cubicBezTo>
                    <a:pt x="94" y="230"/>
                    <a:pt x="91" y="230"/>
                    <a:pt x="91" y="233"/>
                  </a:cubicBezTo>
                  <a:cubicBezTo>
                    <a:pt x="91" y="234"/>
                    <a:pt x="92" y="235"/>
                    <a:pt x="93" y="236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5" y="236"/>
                    <a:pt x="95" y="238"/>
                    <a:pt x="96" y="237"/>
                  </a:cubicBezTo>
                  <a:cubicBezTo>
                    <a:pt x="97" y="237"/>
                    <a:pt x="97" y="237"/>
                    <a:pt x="97" y="237"/>
                  </a:cubicBezTo>
                  <a:cubicBezTo>
                    <a:pt x="98" y="236"/>
                    <a:pt x="99" y="236"/>
                    <a:pt x="98" y="235"/>
                  </a:cubicBezTo>
                  <a:cubicBezTo>
                    <a:pt x="98" y="234"/>
                    <a:pt x="98" y="234"/>
                    <a:pt x="98" y="234"/>
                  </a:cubicBezTo>
                  <a:cubicBezTo>
                    <a:pt x="98" y="234"/>
                    <a:pt x="98" y="233"/>
                    <a:pt x="98" y="232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9" y="233"/>
                    <a:pt x="99" y="232"/>
                    <a:pt x="100" y="232"/>
                  </a:cubicBezTo>
                  <a:close/>
                  <a:moveTo>
                    <a:pt x="41" y="462"/>
                  </a:moveTo>
                  <a:cubicBezTo>
                    <a:pt x="42" y="462"/>
                    <a:pt x="42" y="462"/>
                    <a:pt x="42" y="462"/>
                  </a:cubicBezTo>
                  <a:cubicBezTo>
                    <a:pt x="42" y="463"/>
                    <a:pt x="43" y="463"/>
                    <a:pt x="43" y="463"/>
                  </a:cubicBezTo>
                  <a:cubicBezTo>
                    <a:pt x="44" y="461"/>
                    <a:pt x="42" y="460"/>
                    <a:pt x="41" y="462"/>
                  </a:cubicBezTo>
                  <a:close/>
                  <a:moveTo>
                    <a:pt x="40" y="468"/>
                  </a:moveTo>
                  <a:cubicBezTo>
                    <a:pt x="40" y="467"/>
                    <a:pt x="40" y="467"/>
                    <a:pt x="39" y="466"/>
                  </a:cubicBezTo>
                  <a:cubicBezTo>
                    <a:pt x="39" y="468"/>
                    <a:pt x="39" y="468"/>
                    <a:pt x="39" y="468"/>
                  </a:cubicBezTo>
                  <a:cubicBezTo>
                    <a:pt x="38" y="468"/>
                    <a:pt x="38" y="470"/>
                    <a:pt x="37" y="471"/>
                  </a:cubicBezTo>
                  <a:cubicBezTo>
                    <a:pt x="37" y="471"/>
                    <a:pt x="37" y="471"/>
                    <a:pt x="37" y="471"/>
                  </a:cubicBezTo>
                  <a:cubicBezTo>
                    <a:pt x="35" y="471"/>
                    <a:pt x="34" y="472"/>
                    <a:pt x="34" y="473"/>
                  </a:cubicBezTo>
                  <a:cubicBezTo>
                    <a:pt x="37" y="473"/>
                    <a:pt x="37" y="473"/>
                    <a:pt x="37" y="473"/>
                  </a:cubicBezTo>
                  <a:cubicBezTo>
                    <a:pt x="38" y="472"/>
                    <a:pt x="38" y="472"/>
                    <a:pt x="39" y="472"/>
                  </a:cubicBezTo>
                  <a:cubicBezTo>
                    <a:pt x="39" y="471"/>
                    <a:pt x="39" y="471"/>
                    <a:pt x="40" y="471"/>
                  </a:cubicBezTo>
                  <a:cubicBezTo>
                    <a:pt x="40" y="471"/>
                    <a:pt x="41" y="471"/>
                    <a:pt x="41" y="471"/>
                  </a:cubicBezTo>
                  <a:cubicBezTo>
                    <a:pt x="40" y="470"/>
                    <a:pt x="40" y="469"/>
                    <a:pt x="40" y="468"/>
                  </a:cubicBezTo>
                  <a:close/>
                  <a:moveTo>
                    <a:pt x="45" y="457"/>
                  </a:moveTo>
                  <a:cubicBezTo>
                    <a:pt x="45" y="456"/>
                    <a:pt x="45" y="455"/>
                    <a:pt x="44" y="455"/>
                  </a:cubicBezTo>
                  <a:cubicBezTo>
                    <a:pt x="44" y="456"/>
                    <a:pt x="41" y="455"/>
                    <a:pt x="42" y="457"/>
                  </a:cubicBezTo>
                  <a:cubicBezTo>
                    <a:pt x="43" y="457"/>
                    <a:pt x="44" y="457"/>
                    <a:pt x="45" y="457"/>
                  </a:cubicBezTo>
                  <a:close/>
                  <a:moveTo>
                    <a:pt x="41" y="465"/>
                  </a:moveTo>
                  <a:cubicBezTo>
                    <a:pt x="41" y="466"/>
                    <a:pt x="42" y="467"/>
                    <a:pt x="43" y="468"/>
                  </a:cubicBezTo>
                  <a:cubicBezTo>
                    <a:pt x="43" y="467"/>
                    <a:pt x="43" y="464"/>
                    <a:pt x="41" y="465"/>
                  </a:cubicBezTo>
                  <a:close/>
                  <a:moveTo>
                    <a:pt x="43" y="459"/>
                  </a:moveTo>
                  <a:cubicBezTo>
                    <a:pt x="44" y="459"/>
                    <a:pt x="44" y="460"/>
                    <a:pt x="44" y="461"/>
                  </a:cubicBezTo>
                  <a:cubicBezTo>
                    <a:pt x="45" y="461"/>
                    <a:pt x="45" y="461"/>
                    <a:pt x="45" y="462"/>
                  </a:cubicBezTo>
                  <a:cubicBezTo>
                    <a:pt x="46" y="462"/>
                    <a:pt x="46" y="461"/>
                    <a:pt x="46" y="459"/>
                  </a:cubicBezTo>
                  <a:cubicBezTo>
                    <a:pt x="45" y="460"/>
                    <a:pt x="44" y="457"/>
                    <a:pt x="43" y="459"/>
                  </a:cubicBezTo>
                  <a:close/>
                  <a:moveTo>
                    <a:pt x="50" y="450"/>
                  </a:moveTo>
                  <a:cubicBezTo>
                    <a:pt x="51" y="450"/>
                    <a:pt x="51" y="450"/>
                    <a:pt x="51" y="451"/>
                  </a:cubicBezTo>
                  <a:cubicBezTo>
                    <a:pt x="52" y="451"/>
                    <a:pt x="52" y="451"/>
                    <a:pt x="52" y="450"/>
                  </a:cubicBezTo>
                  <a:cubicBezTo>
                    <a:pt x="52" y="450"/>
                    <a:pt x="51" y="449"/>
                    <a:pt x="50" y="450"/>
                  </a:cubicBezTo>
                  <a:close/>
                  <a:moveTo>
                    <a:pt x="51" y="452"/>
                  </a:moveTo>
                  <a:cubicBezTo>
                    <a:pt x="51" y="452"/>
                    <a:pt x="51" y="452"/>
                    <a:pt x="50" y="452"/>
                  </a:cubicBezTo>
                  <a:cubicBezTo>
                    <a:pt x="50" y="453"/>
                    <a:pt x="51" y="453"/>
                    <a:pt x="51" y="452"/>
                  </a:cubicBezTo>
                  <a:close/>
                  <a:moveTo>
                    <a:pt x="50" y="471"/>
                  </a:moveTo>
                  <a:cubicBezTo>
                    <a:pt x="51" y="474"/>
                    <a:pt x="47" y="473"/>
                    <a:pt x="48" y="475"/>
                  </a:cubicBezTo>
                  <a:cubicBezTo>
                    <a:pt x="49" y="475"/>
                    <a:pt x="49" y="475"/>
                    <a:pt x="49" y="475"/>
                  </a:cubicBezTo>
                  <a:cubicBezTo>
                    <a:pt x="49" y="475"/>
                    <a:pt x="49" y="474"/>
                    <a:pt x="50" y="474"/>
                  </a:cubicBezTo>
                  <a:cubicBezTo>
                    <a:pt x="50" y="474"/>
                    <a:pt x="50" y="475"/>
                    <a:pt x="51" y="475"/>
                  </a:cubicBezTo>
                  <a:cubicBezTo>
                    <a:pt x="51" y="475"/>
                    <a:pt x="52" y="475"/>
                    <a:pt x="52" y="475"/>
                  </a:cubicBezTo>
                  <a:cubicBezTo>
                    <a:pt x="52" y="475"/>
                    <a:pt x="52" y="474"/>
                    <a:pt x="52" y="474"/>
                  </a:cubicBezTo>
                  <a:cubicBezTo>
                    <a:pt x="52" y="474"/>
                    <a:pt x="52" y="474"/>
                    <a:pt x="52" y="473"/>
                  </a:cubicBezTo>
                  <a:cubicBezTo>
                    <a:pt x="51" y="473"/>
                    <a:pt x="51" y="471"/>
                    <a:pt x="50" y="471"/>
                  </a:cubicBezTo>
                  <a:close/>
                  <a:moveTo>
                    <a:pt x="35" y="466"/>
                  </a:moveTo>
                  <a:cubicBezTo>
                    <a:pt x="35" y="464"/>
                    <a:pt x="33" y="465"/>
                    <a:pt x="33" y="465"/>
                  </a:cubicBezTo>
                  <a:cubicBezTo>
                    <a:pt x="33" y="465"/>
                    <a:pt x="33" y="465"/>
                    <a:pt x="33" y="465"/>
                  </a:cubicBezTo>
                  <a:cubicBezTo>
                    <a:pt x="33" y="467"/>
                    <a:pt x="34" y="466"/>
                    <a:pt x="35" y="466"/>
                  </a:cubicBezTo>
                  <a:close/>
                  <a:moveTo>
                    <a:pt x="49" y="477"/>
                  </a:moveTo>
                  <a:cubicBezTo>
                    <a:pt x="50" y="477"/>
                    <a:pt x="50" y="477"/>
                    <a:pt x="50" y="477"/>
                  </a:cubicBezTo>
                  <a:cubicBezTo>
                    <a:pt x="50" y="476"/>
                    <a:pt x="50" y="476"/>
                    <a:pt x="50" y="475"/>
                  </a:cubicBezTo>
                  <a:cubicBezTo>
                    <a:pt x="50" y="475"/>
                    <a:pt x="50" y="475"/>
                    <a:pt x="49" y="475"/>
                  </a:cubicBezTo>
                  <a:cubicBezTo>
                    <a:pt x="49" y="476"/>
                    <a:pt x="49" y="476"/>
                    <a:pt x="49" y="476"/>
                  </a:cubicBezTo>
                  <a:cubicBezTo>
                    <a:pt x="49" y="476"/>
                    <a:pt x="49" y="477"/>
                    <a:pt x="49" y="477"/>
                  </a:cubicBezTo>
                  <a:close/>
                  <a:moveTo>
                    <a:pt x="48" y="455"/>
                  </a:moveTo>
                  <a:cubicBezTo>
                    <a:pt x="48" y="455"/>
                    <a:pt x="48" y="455"/>
                    <a:pt x="48" y="455"/>
                  </a:cubicBezTo>
                  <a:cubicBezTo>
                    <a:pt x="47" y="455"/>
                    <a:pt x="47" y="455"/>
                    <a:pt x="46" y="456"/>
                  </a:cubicBezTo>
                  <a:cubicBezTo>
                    <a:pt x="47" y="456"/>
                    <a:pt x="48" y="457"/>
                    <a:pt x="48" y="456"/>
                  </a:cubicBezTo>
                  <a:cubicBezTo>
                    <a:pt x="48" y="456"/>
                    <a:pt x="48" y="455"/>
                    <a:pt x="48" y="455"/>
                  </a:cubicBezTo>
                  <a:close/>
                  <a:moveTo>
                    <a:pt x="35" y="462"/>
                  </a:moveTo>
                  <a:cubicBezTo>
                    <a:pt x="37" y="462"/>
                    <a:pt x="37" y="461"/>
                    <a:pt x="36" y="460"/>
                  </a:cubicBezTo>
                  <a:cubicBezTo>
                    <a:pt x="35" y="460"/>
                    <a:pt x="35" y="460"/>
                    <a:pt x="35" y="459"/>
                  </a:cubicBezTo>
                  <a:cubicBezTo>
                    <a:pt x="34" y="459"/>
                    <a:pt x="34" y="460"/>
                    <a:pt x="34" y="460"/>
                  </a:cubicBezTo>
                  <a:cubicBezTo>
                    <a:pt x="34" y="460"/>
                    <a:pt x="34" y="461"/>
                    <a:pt x="34" y="462"/>
                  </a:cubicBezTo>
                  <a:cubicBezTo>
                    <a:pt x="35" y="462"/>
                    <a:pt x="35" y="462"/>
                    <a:pt x="35" y="462"/>
                  </a:cubicBezTo>
                  <a:close/>
                  <a:moveTo>
                    <a:pt x="34" y="464"/>
                  </a:moveTo>
                  <a:cubicBezTo>
                    <a:pt x="35" y="463"/>
                    <a:pt x="35" y="463"/>
                    <a:pt x="35" y="462"/>
                  </a:cubicBezTo>
                  <a:cubicBezTo>
                    <a:pt x="35" y="462"/>
                    <a:pt x="34" y="462"/>
                    <a:pt x="34" y="462"/>
                  </a:cubicBezTo>
                  <a:cubicBezTo>
                    <a:pt x="34" y="462"/>
                    <a:pt x="34" y="462"/>
                    <a:pt x="33" y="462"/>
                  </a:cubicBezTo>
                  <a:cubicBezTo>
                    <a:pt x="33" y="462"/>
                    <a:pt x="33" y="463"/>
                    <a:pt x="33" y="464"/>
                  </a:cubicBezTo>
                  <a:cubicBezTo>
                    <a:pt x="34" y="464"/>
                    <a:pt x="34" y="464"/>
                    <a:pt x="34" y="464"/>
                  </a:cubicBezTo>
                  <a:close/>
                  <a:moveTo>
                    <a:pt x="32" y="469"/>
                  </a:moveTo>
                  <a:cubicBezTo>
                    <a:pt x="31" y="469"/>
                    <a:pt x="31" y="468"/>
                    <a:pt x="30" y="468"/>
                  </a:cubicBezTo>
                  <a:cubicBezTo>
                    <a:pt x="29" y="469"/>
                    <a:pt x="28" y="469"/>
                    <a:pt x="27" y="471"/>
                  </a:cubicBezTo>
                  <a:cubicBezTo>
                    <a:pt x="29" y="471"/>
                    <a:pt x="29" y="473"/>
                    <a:pt x="32" y="473"/>
                  </a:cubicBezTo>
                  <a:cubicBezTo>
                    <a:pt x="32" y="472"/>
                    <a:pt x="33" y="472"/>
                    <a:pt x="33" y="471"/>
                  </a:cubicBezTo>
                  <a:cubicBezTo>
                    <a:pt x="33" y="471"/>
                    <a:pt x="33" y="471"/>
                    <a:pt x="33" y="471"/>
                  </a:cubicBezTo>
                  <a:cubicBezTo>
                    <a:pt x="33" y="470"/>
                    <a:pt x="32" y="470"/>
                    <a:pt x="32" y="469"/>
                  </a:cubicBezTo>
                  <a:close/>
                  <a:moveTo>
                    <a:pt x="16" y="459"/>
                  </a:moveTo>
                  <a:cubicBezTo>
                    <a:pt x="16" y="458"/>
                    <a:pt x="17" y="460"/>
                    <a:pt x="17" y="459"/>
                  </a:cubicBezTo>
                  <a:cubicBezTo>
                    <a:pt x="18" y="460"/>
                    <a:pt x="17" y="459"/>
                    <a:pt x="18" y="459"/>
                  </a:cubicBezTo>
                  <a:cubicBezTo>
                    <a:pt x="18" y="459"/>
                    <a:pt x="18" y="459"/>
                    <a:pt x="18" y="459"/>
                  </a:cubicBezTo>
                  <a:cubicBezTo>
                    <a:pt x="19" y="458"/>
                    <a:pt x="18" y="457"/>
                    <a:pt x="17" y="457"/>
                  </a:cubicBezTo>
                  <a:cubicBezTo>
                    <a:pt x="17" y="458"/>
                    <a:pt x="16" y="458"/>
                    <a:pt x="16" y="459"/>
                  </a:cubicBezTo>
                  <a:close/>
                  <a:moveTo>
                    <a:pt x="28" y="467"/>
                  </a:moveTo>
                  <a:cubicBezTo>
                    <a:pt x="28" y="466"/>
                    <a:pt x="28" y="465"/>
                    <a:pt x="27" y="464"/>
                  </a:cubicBezTo>
                  <a:cubicBezTo>
                    <a:pt x="27" y="464"/>
                    <a:pt x="27" y="462"/>
                    <a:pt x="27" y="462"/>
                  </a:cubicBezTo>
                  <a:cubicBezTo>
                    <a:pt x="29" y="463"/>
                    <a:pt x="28" y="465"/>
                    <a:pt x="30" y="466"/>
                  </a:cubicBezTo>
                  <a:cubicBezTo>
                    <a:pt x="30" y="464"/>
                    <a:pt x="31" y="464"/>
                    <a:pt x="32" y="464"/>
                  </a:cubicBezTo>
                  <a:cubicBezTo>
                    <a:pt x="32" y="463"/>
                    <a:pt x="32" y="462"/>
                    <a:pt x="33" y="462"/>
                  </a:cubicBezTo>
                  <a:cubicBezTo>
                    <a:pt x="33" y="459"/>
                    <a:pt x="33" y="459"/>
                    <a:pt x="33" y="459"/>
                  </a:cubicBezTo>
                  <a:cubicBezTo>
                    <a:pt x="32" y="458"/>
                    <a:pt x="32" y="458"/>
                    <a:pt x="32" y="457"/>
                  </a:cubicBezTo>
                  <a:cubicBezTo>
                    <a:pt x="31" y="457"/>
                    <a:pt x="30" y="457"/>
                    <a:pt x="30" y="457"/>
                  </a:cubicBezTo>
                  <a:cubicBezTo>
                    <a:pt x="28" y="456"/>
                    <a:pt x="27" y="456"/>
                    <a:pt x="25" y="455"/>
                  </a:cubicBezTo>
                  <a:cubicBezTo>
                    <a:pt x="26" y="455"/>
                    <a:pt x="25" y="455"/>
                    <a:pt x="25" y="455"/>
                  </a:cubicBezTo>
                  <a:cubicBezTo>
                    <a:pt x="22" y="454"/>
                    <a:pt x="23" y="457"/>
                    <a:pt x="21" y="456"/>
                  </a:cubicBezTo>
                  <a:cubicBezTo>
                    <a:pt x="20" y="457"/>
                    <a:pt x="21" y="458"/>
                    <a:pt x="23" y="458"/>
                  </a:cubicBezTo>
                  <a:cubicBezTo>
                    <a:pt x="23" y="459"/>
                    <a:pt x="23" y="459"/>
                    <a:pt x="24" y="459"/>
                  </a:cubicBezTo>
                  <a:cubicBezTo>
                    <a:pt x="24" y="460"/>
                    <a:pt x="24" y="460"/>
                    <a:pt x="24" y="460"/>
                  </a:cubicBezTo>
                  <a:cubicBezTo>
                    <a:pt x="24" y="461"/>
                    <a:pt x="23" y="461"/>
                    <a:pt x="23" y="462"/>
                  </a:cubicBezTo>
                  <a:cubicBezTo>
                    <a:pt x="21" y="462"/>
                    <a:pt x="21" y="462"/>
                    <a:pt x="21" y="462"/>
                  </a:cubicBezTo>
                  <a:cubicBezTo>
                    <a:pt x="21" y="462"/>
                    <a:pt x="20" y="463"/>
                    <a:pt x="20" y="463"/>
                  </a:cubicBezTo>
                  <a:cubicBezTo>
                    <a:pt x="19" y="465"/>
                    <a:pt x="21" y="466"/>
                    <a:pt x="21" y="467"/>
                  </a:cubicBezTo>
                  <a:cubicBezTo>
                    <a:pt x="21" y="468"/>
                    <a:pt x="21" y="469"/>
                    <a:pt x="22" y="469"/>
                  </a:cubicBezTo>
                  <a:cubicBezTo>
                    <a:pt x="22" y="469"/>
                    <a:pt x="22" y="469"/>
                    <a:pt x="22" y="469"/>
                  </a:cubicBezTo>
                  <a:cubicBezTo>
                    <a:pt x="21" y="470"/>
                    <a:pt x="22" y="470"/>
                    <a:pt x="23" y="471"/>
                  </a:cubicBezTo>
                  <a:cubicBezTo>
                    <a:pt x="23" y="471"/>
                    <a:pt x="23" y="471"/>
                    <a:pt x="23" y="471"/>
                  </a:cubicBezTo>
                  <a:cubicBezTo>
                    <a:pt x="24" y="472"/>
                    <a:pt x="25" y="470"/>
                    <a:pt x="26" y="471"/>
                  </a:cubicBezTo>
                  <a:cubicBezTo>
                    <a:pt x="26" y="471"/>
                    <a:pt x="26" y="471"/>
                    <a:pt x="27" y="471"/>
                  </a:cubicBezTo>
                  <a:cubicBezTo>
                    <a:pt x="27" y="471"/>
                    <a:pt x="27" y="471"/>
                    <a:pt x="27" y="471"/>
                  </a:cubicBezTo>
                  <a:cubicBezTo>
                    <a:pt x="26" y="468"/>
                    <a:pt x="29" y="469"/>
                    <a:pt x="28" y="467"/>
                  </a:cubicBezTo>
                  <a:close/>
                  <a:moveTo>
                    <a:pt x="32" y="456"/>
                  </a:moveTo>
                  <a:cubicBezTo>
                    <a:pt x="32" y="456"/>
                    <a:pt x="32" y="456"/>
                    <a:pt x="32" y="456"/>
                  </a:cubicBezTo>
                  <a:cubicBezTo>
                    <a:pt x="33" y="457"/>
                    <a:pt x="33" y="458"/>
                    <a:pt x="34" y="457"/>
                  </a:cubicBezTo>
                  <a:cubicBezTo>
                    <a:pt x="35" y="455"/>
                    <a:pt x="33" y="456"/>
                    <a:pt x="32" y="456"/>
                  </a:cubicBezTo>
                  <a:close/>
                  <a:moveTo>
                    <a:pt x="35" y="456"/>
                  </a:moveTo>
                  <a:cubicBezTo>
                    <a:pt x="35" y="456"/>
                    <a:pt x="35" y="456"/>
                    <a:pt x="35" y="456"/>
                  </a:cubicBezTo>
                  <a:cubicBezTo>
                    <a:pt x="35" y="457"/>
                    <a:pt x="35" y="458"/>
                    <a:pt x="36" y="458"/>
                  </a:cubicBezTo>
                  <a:cubicBezTo>
                    <a:pt x="35" y="457"/>
                    <a:pt x="37" y="456"/>
                    <a:pt x="35" y="456"/>
                  </a:cubicBezTo>
                  <a:close/>
                  <a:moveTo>
                    <a:pt x="37" y="465"/>
                  </a:moveTo>
                  <a:cubicBezTo>
                    <a:pt x="37" y="465"/>
                    <a:pt x="37" y="465"/>
                    <a:pt x="37" y="466"/>
                  </a:cubicBezTo>
                  <a:cubicBezTo>
                    <a:pt x="38" y="465"/>
                    <a:pt x="39" y="465"/>
                    <a:pt x="39" y="463"/>
                  </a:cubicBezTo>
                  <a:cubicBezTo>
                    <a:pt x="37" y="462"/>
                    <a:pt x="37" y="464"/>
                    <a:pt x="37" y="465"/>
                  </a:cubicBezTo>
                  <a:close/>
                  <a:moveTo>
                    <a:pt x="13" y="463"/>
                  </a:moveTo>
                  <a:cubicBezTo>
                    <a:pt x="13" y="463"/>
                    <a:pt x="13" y="463"/>
                    <a:pt x="13" y="463"/>
                  </a:cubicBezTo>
                  <a:cubicBezTo>
                    <a:pt x="13" y="464"/>
                    <a:pt x="14" y="465"/>
                    <a:pt x="15" y="465"/>
                  </a:cubicBezTo>
                  <a:cubicBezTo>
                    <a:pt x="15" y="464"/>
                    <a:pt x="15" y="463"/>
                    <a:pt x="13" y="463"/>
                  </a:cubicBezTo>
                  <a:close/>
                  <a:moveTo>
                    <a:pt x="17" y="462"/>
                  </a:moveTo>
                  <a:cubicBezTo>
                    <a:pt x="15" y="462"/>
                    <a:pt x="16" y="464"/>
                    <a:pt x="16" y="466"/>
                  </a:cubicBezTo>
                  <a:cubicBezTo>
                    <a:pt x="16" y="466"/>
                    <a:pt x="16" y="468"/>
                    <a:pt x="18" y="468"/>
                  </a:cubicBezTo>
                  <a:cubicBezTo>
                    <a:pt x="18" y="468"/>
                    <a:pt x="18" y="468"/>
                    <a:pt x="18" y="467"/>
                  </a:cubicBezTo>
                  <a:cubicBezTo>
                    <a:pt x="18" y="467"/>
                    <a:pt x="19" y="466"/>
                    <a:pt x="19" y="466"/>
                  </a:cubicBezTo>
                  <a:cubicBezTo>
                    <a:pt x="19" y="465"/>
                    <a:pt x="19" y="465"/>
                    <a:pt x="18" y="464"/>
                  </a:cubicBezTo>
                  <a:cubicBezTo>
                    <a:pt x="19" y="462"/>
                    <a:pt x="18" y="462"/>
                    <a:pt x="17" y="462"/>
                  </a:cubicBezTo>
                  <a:close/>
                  <a:moveTo>
                    <a:pt x="99" y="470"/>
                  </a:moveTo>
                  <a:cubicBezTo>
                    <a:pt x="99" y="470"/>
                    <a:pt x="100" y="470"/>
                    <a:pt x="99" y="469"/>
                  </a:cubicBezTo>
                  <a:cubicBezTo>
                    <a:pt x="99" y="469"/>
                    <a:pt x="98" y="470"/>
                    <a:pt x="99" y="470"/>
                  </a:cubicBezTo>
                  <a:close/>
                  <a:moveTo>
                    <a:pt x="98" y="466"/>
                  </a:moveTo>
                  <a:cubicBezTo>
                    <a:pt x="98" y="465"/>
                    <a:pt x="97" y="465"/>
                    <a:pt x="97" y="464"/>
                  </a:cubicBezTo>
                  <a:cubicBezTo>
                    <a:pt x="97" y="463"/>
                    <a:pt x="98" y="463"/>
                    <a:pt x="98" y="462"/>
                  </a:cubicBezTo>
                  <a:cubicBezTo>
                    <a:pt x="97" y="462"/>
                    <a:pt x="96" y="463"/>
                    <a:pt x="96" y="464"/>
                  </a:cubicBezTo>
                  <a:cubicBezTo>
                    <a:pt x="96" y="464"/>
                    <a:pt x="97" y="465"/>
                    <a:pt x="96" y="465"/>
                  </a:cubicBezTo>
                  <a:cubicBezTo>
                    <a:pt x="95" y="465"/>
                    <a:pt x="94" y="465"/>
                    <a:pt x="94" y="464"/>
                  </a:cubicBezTo>
                  <a:cubicBezTo>
                    <a:pt x="93" y="464"/>
                    <a:pt x="93" y="464"/>
                    <a:pt x="93" y="464"/>
                  </a:cubicBezTo>
                  <a:cubicBezTo>
                    <a:pt x="92" y="466"/>
                    <a:pt x="94" y="467"/>
                    <a:pt x="94" y="468"/>
                  </a:cubicBezTo>
                  <a:cubicBezTo>
                    <a:pt x="96" y="468"/>
                    <a:pt x="97" y="468"/>
                    <a:pt x="99" y="468"/>
                  </a:cubicBezTo>
                  <a:cubicBezTo>
                    <a:pt x="99" y="467"/>
                    <a:pt x="99" y="467"/>
                    <a:pt x="98" y="466"/>
                  </a:cubicBezTo>
                  <a:close/>
                  <a:moveTo>
                    <a:pt x="94" y="462"/>
                  </a:moveTo>
                  <a:cubicBezTo>
                    <a:pt x="94" y="463"/>
                    <a:pt x="94" y="463"/>
                    <a:pt x="94" y="464"/>
                  </a:cubicBezTo>
                  <a:cubicBezTo>
                    <a:pt x="95" y="465"/>
                    <a:pt x="96" y="462"/>
                    <a:pt x="94" y="462"/>
                  </a:cubicBezTo>
                  <a:close/>
                  <a:moveTo>
                    <a:pt x="145" y="449"/>
                  </a:moveTo>
                  <a:cubicBezTo>
                    <a:pt x="145" y="449"/>
                    <a:pt x="146" y="449"/>
                    <a:pt x="146" y="448"/>
                  </a:cubicBezTo>
                  <a:cubicBezTo>
                    <a:pt x="146" y="448"/>
                    <a:pt x="145" y="449"/>
                    <a:pt x="145" y="449"/>
                  </a:cubicBezTo>
                  <a:close/>
                  <a:moveTo>
                    <a:pt x="162" y="434"/>
                  </a:moveTo>
                  <a:cubicBezTo>
                    <a:pt x="162" y="434"/>
                    <a:pt x="163" y="433"/>
                    <a:pt x="163" y="433"/>
                  </a:cubicBezTo>
                  <a:cubicBezTo>
                    <a:pt x="162" y="433"/>
                    <a:pt x="162" y="433"/>
                    <a:pt x="162" y="434"/>
                  </a:cubicBezTo>
                  <a:close/>
                  <a:moveTo>
                    <a:pt x="178" y="434"/>
                  </a:moveTo>
                  <a:cubicBezTo>
                    <a:pt x="178" y="435"/>
                    <a:pt x="179" y="434"/>
                    <a:pt x="179" y="434"/>
                  </a:cubicBezTo>
                  <a:cubicBezTo>
                    <a:pt x="178" y="433"/>
                    <a:pt x="178" y="434"/>
                    <a:pt x="178" y="434"/>
                  </a:cubicBezTo>
                  <a:close/>
                  <a:moveTo>
                    <a:pt x="147" y="447"/>
                  </a:moveTo>
                  <a:cubicBezTo>
                    <a:pt x="148" y="446"/>
                    <a:pt x="147" y="446"/>
                    <a:pt x="147" y="447"/>
                  </a:cubicBezTo>
                  <a:close/>
                  <a:moveTo>
                    <a:pt x="152" y="443"/>
                  </a:moveTo>
                  <a:cubicBezTo>
                    <a:pt x="153" y="444"/>
                    <a:pt x="155" y="445"/>
                    <a:pt x="155" y="443"/>
                  </a:cubicBezTo>
                  <a:cubicBezTo>
                    <a:pt x="154" y="443"/>
                    <a:pt x="153" y="441"/>
                    <a:pt x="152" y="443"/>
                  </a:cubicBezTo>
                  <a:close/>
                  <a:moveTo>
                    <a:pt x="171" y="436"/>
                  </a:moveTo>
                  <a:cubicBezTo>
                    <a:pt x="174" y="436"/>
                    <a:pt x="175" y="435"/>
                    <a:pt x="176" y="434"/>
                  </a:cubicBezTo>
                  <a:cubicBezTo>
                    <a:pt x="175" y="434"/>
                    <a:pt x="174" y="433"/>
                    <a:pt x="173" y="433"/>
                  </a:cubicBezTo>
                  <a:cubicBezTo>
                    <a:pt x="174" y="435"/>
                    <a:pt x="171" y="434"/>
                    <a:pt x="171" y="436"/>
                  </a:cubicBezTo>
                  <a:close/>
                  <a:moveTo>
                    <a:pt x="105" y="471"/>
                  </a:moveTo>
                  <a:cubicBezTo>
                    <a:pt x="107" y="471"/>
                    <a:pt x="106" y="469"/>
                    <a:pt x="108" y="469"/>
                  </a:cubicBezTo>
                  <a:cubicBezTo>
                    <a:pt x="109" y="469"/>
                    <a:pt x="109" y="468"/>
                    <a:pt x="109" y="466"/>
                  </a:cubicBezTo>
                  <a:cubicBezTo>
                    <a:pt x="110" y="466"/>
                    <a:pt x="111" y="466"/>
                    <a:pt x="112" y="466"/>
                  </a:cubicBezTo>
                  <a:cubicBezTo>
                    <a:pt x="112" y="465"/>
                    <a:pt x="113" y="465"/>
                    <a:pt x="113" y="464"/>
                  </a:cubicBezTo>
                  <a:cubicBezTo>
                    <a:pt x="113" y="463"/>
                    <a:pt x="113" y="464"/>
                    <a:pt x="112" y="464"/>
                  </a:cubicBezTo>
                  <a:cubicBezTo>
                    <a:pt x="111" y="464"/>
                    <a:pt x="110" y="464"/>
                    <a:pt x="110" y="464"/>
                  </a:cubicBezTo>
                  <a:cubicBezTo>
                    <a:pt x="108" y="465"/>
                    <a:pt x="108" y="466"/>
                    <a:pt x="106" y="466"/>
                  </a:cubicBezTo>
                  <a:cubicBezTo>
                    <a:pt x="106" y="466"/>
                    <a:pt x="106" y="467"/>
                    <a:pt x="106" y="468"/>
                  </a:cubicBezTo>
                  <a:cubicBezTo>
                    <a:pt x="106" y="469"/>
                    <a:pt x="106" y="469"/>
                    <a:pt x="105" y="469"/>
                  </a:cubicBezTo>
                  <a:cubicBezTo>
                    <a:pt x="105" y="469"/>
                    <a:pt x="105" y="469"/>
                    <a:pt x="104" y="469"/>
                  </a:cubicBezTo>
                  <a:cubicBezTo>
                    <a:pt x="104" y="470"/>
                    <a:pt x="105" y="471"/>
                    <a:pt x="105" y="471"/>
                  </a:cubicBezTo>
                  <a:close/>
                  <a:moveTo>
                    <a:pt x="147" y="447"/>
                  </a:moveTo>
                  <a:cubicBezTo>
                    <a:pt x="147" y="447"/>
                    <a:pt x="146" y="447"/>
                    <a:pt x="146" y="447"/>
                  </a:cubicBezTo>
                  <a:cubicBezTo>
                    <a:pt x="146" y="448"/>
                    <a:pt x="147" y="448"/>
                    <a:pt x="147" y="447"/>
                  </a:cubicBezTo>
                  <a:close/>
                  <a:moveTo>
                    <a:pt x="97" y="473"/>
                  </a:moveTo>
                  <a:cubicBezTo>
                    <a:pt x="96" y="474"/>
                    <a:pt x="97" y="474"/>
                    <a:pt x="97" y="473"/>
                  </a:cubicBezTo>
                  <a:close/>
                  <a:moveTo>
                    <a:pt x="165" y="436"/>
                  </a:moveTo>
                  <a:cubicBezTo>
                    <a:pt x="164" y="435"/>
                    <a:pt x="164" y="436"/>
                    <a:pt x="165" y="436"/>
                  </a:cubicBezTo>
                  <a:close/>
                  <a:moveTo>
                    <a:pt x="161" y="439"/>
                  </a:moveTo>
                  <a:cubicBezTo>
                    <a:pt x="161" y="440"/>
                    <a:pt x="161" y="441"/>
                    <a:pt x="162" y="441"/>
                  </a:cubicBezTo>
                  <a:cubicBezTo>
                    <a:pt x="162" y="441"/>
                    <a:pt x="163" y="440"/>
                    <a:pt x="163" y="441"/>
                  </a:cubicBezTo>
                  <a:cubicBezTo>
                    <a:pt x="164" y="439"/>
                    <a:pt x="162" y="439"/>
                    <a:pt x="161" y="439"/>
                  </a:cubicBezTo>
                  <a:close/>
                  <a:moveTo>
                    <a:pt x="165" y="436"/>
                  </a:moveTo>
                  <a:cubicBezTo>
                    <a:pt x="164" y="438"/>
                    <a:pt x="165" y="438"/>
                    <a:pt x="166" y="438"/>
                  </a:cubicBezTo>
                  <a:cubicBezTo>
                    <a:pt x="166" y="439"/>
                    <a:pt x="167" y="438"/>
                    <a:pt x="168" y="439"/>
                  </a:cubicBezTo>
                  <a:cubicBezTo>
                    <a:pt x="169" y="436"/>
                    <a:pt x="167" y="436"/>
                    <a:pt x="165" y="436"/>
                  </a:cubicBezTo>
                  <a:close/>
                  <a:moveTo>
                    <a:pt x="169" y="438"/>
                  </a:moveTo>
                  <a:cubicBezTo>
                    <a:pt x="169" y="438"/>
                    <a:pt x="170" y="437"/>
                    <a:pt x="170" y="437"/>
                  </a:cubicBezTo>
                  <a:cubicBezTo>
                    <a:pt x="169" y="437"/>
                    <a:pt x="169" y="437"/>
                    <a:pt x="169" y="438"/>
                  </a:cubicBezTo>
                  <a:close/>
                  <a:moveTo>
                    <a:pt x="167" y="434"/>
                  </a:moveTo>
                  <a:cubicBezTo>
                    <a:pt x="166" y="434"/>
                    <a:pt x="165" y="434"/>
                    <a:pt x="165" y="435"/>
                  </a:cubicBezTo>
                  <a:cubicBezTo>
                    <a:pt x="166" y="435"/>
                    <a:pt x="167" y="435"/>
                    <a:pt x="167" y="434"/>
                  </a:cubicBezTo>
                  <a:close/>
                  <a:moveTo>
                    <a:pt x="167" y="435"/>
                  </a:moveTo>
                  <a:cubicBezTo>
                    <a:pt x="169" y="435"/>
                    <a:pt x="170" y="435"/>
                    <a:pt x="170" y="434"/>
                  </a:cubicBezTo>
                  <a:cubicBezTo>
                    <a:pt x="170" y="434"/>
                    <a:pt x="169" y="434"/>
                    <a:pt x="169" y="434"/>
                  </a:cubicBezTo>
                  <a:cubicBezTo>
                    <a:pt x="168" y="434"/>
                    <a:pt x="168" y="434"/>
                    <a:pt x="167" y="435"/>
                  </a:cubicBezTo>
                  <a:close/>
                  <a:moveTo>
                    <a:pt x="57" y="399"/>
                  </a:moveTo>
                  <a:cubicBezTo>
                    <a:pt x="57" y="400"/>
                    <a:pt x="57" y="400"/>
                    <a:pt x="57" y="400"/>
                  </a:cubicBezTo>
                  <a:cubicBezTo>
                    <a:pt x="58" y="400"/>
                    <a:pt x="57" y="400"/>
                    <a:pt x="57" y="399"/>
                  </a:cubicBezTo>
                  <a:close/>
                  <a:moveTo>
                    <a:pt x="39" y="336"/>
                  </a:moveTo>
                  <a:cubicBezTo>
                    <a:pt x="39" y="336"/>
                    <a:pt x="39" y="336"/>
                    <a:pt x="39" y="335"/>
                  </a:cubicBezTo>
                  <a:cubicBezTo>
                    <a:pt x="39" y="335"/>
                    <a:pt x="39" y="334"/>
                    <a:pt x="39" y="333"/>
                  </a:cubicBezTo>
                  <a:cubicBezTo>
                    <a:pt x="38" y="333"/>
                    <a:pt x="38" y="334"/>
                    <a:pt x="37" y="334"/>
                  </a:cubicBezTo>
                  <a:cubicBezTo>
                    <a:pt x="36" y="336"/>
                    <a:pt x="37" y="337"/>
                    <a:pt x="39" y="337"/>
                  </a:cubicBezTo>
                  <a:cubicBezTo>
                    <a:pt x="39" y="337"/>
                    <a:pt x="39" y="337"/>
                    <a:pt x="39" y="336"/>
                  </a:cubicBezTo>
                  <a:close/>
                  <a:moveTo>
                    <a:pt x="38" y="338"/>
                  </a:moveTo>
                  <a:cubicBezTo>
                    <a:pt x="38" y="339"/>
                    <a:pt x="38" y="340"/>
                    <a:pt x="38" y="340"/>
                  </a:cubicBezTo>
                  <a:cubicBezTo>
                    <a:pt x="40" y="341"/>
                    <a:pt x="40" y="337"/>
                    <a:pt x="38" y="338"/>
                  </a:cubicBezTo>
                  <a:close/>
                  <a:moveTo>
                    <a:pt x="69" y="450"/>
                  </a:moveTo>
                  <a:cubicBezTo>
                    <a:pt x="69" y="452"/>
                    <a:pt x="71" y="451"/>
                    <a:pt x="71" y="453"/>
                  </a:cubicBezTo>
                  <a:cubicBezTo>
                    <a:pt x="72" y="453"/>
                    <a:pt x="72" y="451"/>
                    <a:pt x="73" y="451"/>
                  </a:cubicBezTo>
                  <a:cubicBezTo>
                    <a:pt x="73" y="450"/>
                    <a:pt x="72" y="450"/>
                    <a:pt x="71" y="450"/>
                  </a:cubicBezTo>
                  <a:cubicBezTo>
                    <a:pt x="71" y="449"/>
                    <a:pt x="70" y="449"/>
                    <a:pt x="70" y="448"/>
                  </a:cubicBezTo>
                  <a:cubicBezTo>
                    <a:pt x="69" y="448"/>
                    <a:pt x="69" y="448"/>
                    <a:pt x="68" y="448"/>
                  </a:cubicBezTo>
                  <a:cubicBezTo>
                    <a:pt x="67" y="450"/>
                    <a:pt x="69" y="449"/>
                    <a:pt x="69" y="450"/>
                  </a:cubicBezTo>
                  <a:close/>
                  <a:moveTo>
                    <a:pt x="56" y="445"/>
                  </a:moveTo>
                  <a:cubicBezTo>
                    <a:pt x="57" y="445"/>
                    <a:pt x="57" y="447"/>
                    <a:pt x="58" y="448"/>
                  </a:cubicBezTo>
                  <a:cubicBezTo>
                    <a:pt x="59" y="448"/>
                    <a:pt x="59" y="448"/>
                    <a:pt x="60" y="448"/>
                  </a:cubicBezTo>
                  <a:cubicBezTo>
                    <a:pt x="60" y="446"/>
                    <a:pt x="60" y="445"/>
                    <a:pt x="60" y="444"/>
                  </a:cubicBezTo>
                  <a:cubicBezTo>
                    <a:pt x="59" y="444"/>
                    <a:pt x="55" y="442"/>
                    <a:pt x="56" y="445"/>
                  </a:cubicBezTo>
                  <a:close/>
                  <a:moveTo>
                    <a:pt x="35" y="325"/>
                  </a:moveTo>
                  <a:cubicBezTo>
                    <a:pt x="36" y="325"/>
                    <a:pt x="36" y="325"/>
                    <a:pt x="36" y="326"/>
                  </a:cubicBezTo>
                  <a:cubicBezTo>
                    <a:pt x="36" y="326"/>
                    <a:pt x="36" y="327"/>
                    <a:pt x="36" y="327"/>
                  </a:cubicBezTo>
                  <a:cubicBezTo>
                    <a:pt x="36" y="328"/>
                    <a:pt x="37" y="326"/>
                    <a:pt x="37" y="326"/>
                  </a:cubicBezTo>
                  <a:cubicBezTo>
                    <a:pt x="37" y="327"/>
                    <a:pt x="36" y="326"/>
                    <a:pt x="37" y="326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40" y="325"/>
                    <a:pt x="38" y="328"/>
                    <a:pt x="41" y="328"/>
                  </a:cubicBezTo>
                  <a:cubicBezTo>
                    <a:pt x="40" y="325"/>
                    <a:pt x="43" y="326"/>
                    <a:pt x="42" y="323"/>
                  </a:cubicBezTo>
                  <a:cubicBezTo>
                    <a:pt x="42" y="323"/>
                    <a:pt x="42" y="322"/>
                    <a:pt x="42" y="322"/>
                  </a:cubicBezTo>
                  <a:cubicBezTo>
                    <a:pt x="42" y="322"/>
                    <a:pt x="42" y="322"/>
                    <a:pt x="42" y="321"/>
                  </a:cubicBezTo>
                  <a:cubicBezTo>
                    <a:pt x="41" y="321"/>
                    <a:pt x="40" y="321"/>
                    <a:pt x="39" y="321"/>
                  </a:cubicBezTo>
                  <a:cubicBezTo>
                    <a:pt x="39" y="323"/>
                    <a:pt x="40" y="324"/>
                    <a:pt x="39" y="324"/>
                  </a:cubicBezTo>
                  <a:cubicBezTo>
                    <a:pt x="38" y="323"/>
                    <a:pt x="38" y="321"/>
                    <a:pt x="37" y="321"/>
                  </a:cubicBezTo>
                  <a:cubicBezTo>
                    <a:pt x="36" y="322"/>
                    <a:pt x="36" y="322"/>
                    <a:pt x="34" y="322"/>
                  </a:cubicBezTo>
                  <a:cubicBezTo>
                    <a:pt x="34" y="323"/>
                    <a:pt x="35" y="324"/>
                    <a:pt x="35" y="325"/>
                  </a:cubicBezTo>
                  <a:close/>
                  <a:moveTo>
                    <a:pt x="54" y="418"/>
                  </a:moveTo>
                  <a:cubicBezTo>
                    <a:pt x="54" y="416"/>
                    <a:pt x="53" y="416"/>
                    <a:pt x="53" y="416"/>
                  </a:cubicBezTo>
                  <a:cubicBezTo>
                    <a:pt x="53" y="417"/>
                    <a:pt x="52" y="418"/>
                    <a:pt x="54" y="418"/>
                  </a:cubicBezTo>
                  <a:close/>
                  <a:moveTo>
                    <a:pt x="53" y="317"/>
                  </a:moveTo>
                  <a:cubicBezTo>
                    <a:pt x="52" y="315"/>
                    <a:pt x="55" y="317"/>
                    <a:pt x="55" y="315"/>
                  </a:cubicBezTo>
                  <a:cubicBezTo>
                    <a:pt x="52" y="314"/>
                    <a:pt x="51" y="316"/>
                    <a:pt x="53" y="317"/>
                  </a:cubicBezTo>
                  <a:close/>
                  <a:moveTo>
                    <a:pt x="48" y="315"/>
                  </a:moveTo>
                  <a:cubicBezTo>
                    <a:pt x="48" y="314"/>
                    <a:pt x="48" y="314"/>
                    <a:pt x="48" y="313"/>
                  </a:cubicBezTo>
                  <a:cubicBezTo>
                    <a:pt x="48" y="311"/>
                    <a:pt x="46" y="313"/>
                    <a:pt x="46" y="314"/>
                  </a:cubicBezTo>
                  <a:cubicBezTo>
                    <a:pt x="47" y="314"/>
                    <a:pt x="47" y="315"/>
                    <a:pt x="48" y="315"/>
                  </a:cubicBezTo>
                  <a:close/>
                  <a:moveTo>
                    <a:pt x="37" y="345"/>
                  </a:moveTo>
                  <a:cubicBezTo>
                    <a:pt x="35" y="346"/>
                    <a:pt x="35" y="346"/>
                    <a:pt x="36" y="347"/>
                  </a:cubicBezTo>
                  <a:cubicBezTo>
                    <a:pt x="36" y="347"/>
                    <a:pt x="37" y="347"/>
                    <a:pt x="37" y="348"/>
                  </a:cubicBezTo>
                  <a:cubicBezTo>
                    <a:pt x="37" y="348"/>
                    <a:pt x="37" y="348"/>
                    <a:pt x="37" y="348"/>
                  </a:cubicBezTo>
                  <a:cubicBezTo>
                    <a:pt x="37" y="347"/>
                    <a:pt x="38" y="345"/>
                    <a:pt x="37" y="345"/>
                  </a:cubicBezTo>
                  <a:close/>
                  <a:moveTo>
                    <a:pt x="59" y="305"/>
                  </a:moveTo>
                  <a:cubicBezTo>
                    <a:pt x="59" y="305"/>
                    <a:pt x="59" y="304"/>
                    <a:pt x="59" y="303"/>
                  </a:cubicBezTo>
                  <a:cubicBezTo>
                    <a:pt x="58" y="303"/>
                    <a:pt x="57" y="303"/>
                    <a:pt x="57" y="304"/>
                  </a:cubicBezTo>
                  <a:cubicBezTo>
                    <a:pt x="57" y="304"/>
                    <a:pt x="58" y="304"/>
                    <a:pt x="57" y="305"/>
                  </a:cubicBezTo>
                  <a:cubicBezTo>
                    <a:pt x="58" y="305"/>
                    <a:pt x="58" y="306"/>
                    <a:pt x="59" y="305"/>
                  </a:cubicBezTo>
                  <a:close/>
                  <a:moveTo>
                    <a:pt x="60" y="294"/>
                  </a:moveTo>
                  <a:cubicBezTo>
                    <a:pt x="60" y="294"/>
                    <a:pt x="60" y="294"/>
                    <a:pt x="61" y="294"/>
                  </a:cubicBezTo>
                  <a:cubicBezTo>
                    <a:pt x="61" y="294"/>
                    <a:pt x="61" y="293"/>
                    <a:pt x="62" y="294"/>
                  </a:cubicBezTo>
                  <a:cubicBezTo>
                    <a:pt x="62" y="293"/>
                    <a:pt x="60" y="293"/>
                    <a:pt x="60" y="294"/>
                  </a:cubicBezTo>
                  <a:close/>
                  <a:moveTo>
                    <a:pt x="62" y="296"/>
                  </a:moveTo>
                  <a:cubicBezTo>
                    <a:pt x="62" y="296"/>
                    <a:pt x="61" y="296"/>
                    <a:pt x="61" y="296"/>
                  </a:cubicBezTo>
                  <a:cubicBezTo>
                    <a:pt x="61" y="297"/>
                    <a:pt x="62" y="297"/>
                    <a:pt x="62" y="298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63" y="298"/>
                    <a:pt x="63" y="298"/>
                    <a:pt x="63" y="298"/>
                  </a:cubicBezTo>
                  <a:cubicBezTo>
                    <a:pt x="64" y="296"/>
                    <a:pt x="65" y="298"/>
                    <a:pt x="66" y="298"/>
                  </a:cubicBezTo>
                  <a:cubicBezTo>
                    <a:pt x="66" y="298"/>
                    <a:pt x="66" y="298"/>
                    <a:pt x="67" y="298"/>
                  </a:cubicBezTo>
                  <a:cubicBezTo>
                    <a:pt x="67" y="298"/>
                    <a:pt x="68" y="297"/>
                    <a:pt x="68" y="297"/>
                  </a:cubicBezTo>
                  <a:cubicBezTo>
                    <a:pt x="68" y="297"/>
                    <a:pt x="68" y="297"/>
                    <a:pt x="68" y="297"/>
                  </a:cubicBezTo>
                  <a:cubicBezTo>
                    <a:pt x="68" y="296"/>
                    <a:pt x="68" y="296"/>
                    <a:pt x="68" y="296"/>
                  </a:cubicBezTo>
                  <a:cubicBezTo>
                    <a:pt x="68" y="295"/>
                    <a:pt x="69" y="295"/>
                    <a:pt x="69" y="295"/>
                  </a:cubicBezTo>
                  <a:cubicBezTo>
                    <a:pt x="70" y="294"/>
                    <a:pt x="69" y="294"/>
                    <a:pt x="69" y="293"/>
                  </a:cubicBezTo>
                  <a:cubicBezTo>
                    <a:pt x="69" y="292"/>
                    <a:pt x="69" y="292"/>
                    <a:pt x="68" y="292"/>
                  </a:cubicBezTo>
                  <a:cubicBezTo>
                    <a:pt x="68" y="292"/>
                    <a:pt x="68" y="292"/>
                    <a:pt x="68" y="292"/>
                  </a:cubicBezTo>
                  <a:cubicBezTo>
                    <a:pt x="68" y="291"/>
                    <a:pt x="68" y="290"/>
                    <a:pt x="68" y="290"/>
                  </a:cubicBezTo>
                  <a:cubicBezTo>
                    <a:pt x="68" y="290"/>
                    <a:pt x="68" y="290"/>
                    <a:pt x="68" y="290"/>
                  </a:cubicBezTo>
                  <a:cubicBezTo>
                    <a:pt x="67" y="290"/>
                    <a:pt x="67" y="290"/>
                    <a:pt x="66" y="290"/>
                  </a:cubicBezTo>
                  <a:cubicBezTo>
                    <a:pt x="66" y="290"/>
                    <a:pt x="66" y="290"/>
                    <a:pt x="66" y="290"/>
                  </a:cubicBezTo>
                  <a:cubicBezTo>
                    <a:pt x="66" y="290"/>
                    <a:pt x="66" y="291"/>
                    <a:pt x="66" y="291"/>
                  </a:cubicBezTo>
                  <a:cubicBezTo>
                    <a:pt x="66" y="292"/>
                    <a:pt x="65" y="292"/>
                    <a:pt x="65" y="292"/>
                  </a:cubicBezTo>
                  <a:cubicBezTo>
                    <a:pt x="65" y="292"/>
                    <a:pt x="65" y="292"/>
                    <a:pt x="65" y="292"/>
                  </a:cubicBezTo>
                  <a:cubicBezTo>
                    <a:pt x="63" y="293"/>
                    <a:pt x="62" y="293"/>
                    <a:pt x="62" y="295"/>
                  </a:cubicBezTo>
                  <a:cubicBezTo>
                    <a:pt x="62" y="295"/>
                    <a:pt x="62" y="295"/>
                    <a:pt x="62" y="295"/>
                  </a:cubicBezTo>
                  <a:cubicBezTo>
                    <a:pt x="62" y="295"/>
                    <a:pt x="62" y="295"/>
                    <a:pt x="62" y="296"/>
                  </a:cubicBezTo>
                  <a:close/>
                  <a:moveTo>
                    <a:pt x="57" y="319"/>
                  </a:moveTo>
                  <a:cubicBezTo>
                    <a:pt x="57" y="318"/>
                    <a:pt x="59" y="319"/>
                    <a:pt x="59" y="318"/>
                  </a:cubicBezTo>
                  <a:cubicBezTo>
                    <a:pt x="58" y="317"/>
                    <a:pt x="56" y="317"/>
                    <a:pt x="55" y="318"/>
                  </a:cubicBezTo>
                  <a:cubicBezTo>
                    <a:pt x="55" y="319"/>
                    <a:pt x="55" y="319"/>
                    <a:pt x="55" y="320"/>
                  </a:cubicBezTo>
                  <a:cubicBezTo>
                    <a:pt x="56" y="320"/>
                    <a:pt x="57" y="320"/>
                    <a:pt x="57" y="319"/>
                  </a:cubicBezTo>
                  <a:close/>
                  <a:moveTo>
                    <a:pt x="37" y="354"/>
                  </a:moveTo>
                  <a:cubicBezTo>
                    <a:pt x="37" y="355"/>
                    <a:pt x="37" y="356"/>
                    <a:pt x="37" y="356"/>
                  </a:cubicBezTo>
                  <a:cubicBezTo>
                    <a:pt x="38" y="356"/>
                    <a:pt x="38" y="356"/>
                    <a:pt x="38" y="357"/>
                  </a:cubicBezTo>
                  <a:cubicBezTo>
                    <a:pt x="38" y="357"/>
                    <a:pt x="38" y="357"/>
                    <a:pt x="39" y="357"/>
                  </a:cubicBezTo>
                  <a:cubicBezTo>
                    <a:pt x="38" y="356"/>
                    <a:pt x="39" y="354"/>
                    <a:pt x="37" y="354"/>
                  </a:cubicBezTo>
                  <a:close/>
                  <a:moveTo>
                    <a:pt x="41" y="331"/>
                  </a:moveTo>
                  <a:cubicBezTo>
                    <a:pt x="41" y="332"/>
                    <a:pt x="41" y="334"/>
                    <a:pt x="43" y="334"/>
                  </a:cubicBezTo>
                  <a:cubicBezTo>
                    <a:pt x="42" y="333"/>
                    <a:pt x="44" y="330"/>
                    <a:pt x="41" y="331"/>
                  </a:cubicBezTo>
                  <a:close/>
                  <a:moveTo>
                    <a:pt x="45" y="319"/>
                  </a:moveTo>
                  <a:cubicBezTo>
                    <a:pt x="44" y="321"/>
                    <a:pt x="46" y="320"/>
                    <a:pt x="47" y="319"/>
                  </a:cubicBezTo>
                  <a:cubicBezTo>
                    <a:pt x="47" y="320"/>
                    <a:pt x="48" y="321"/>
                    <a:pt x="49" y="321"/>
                  </a:cubicBezTo>
                  <a:cubicBezTo>
                    <a:pt x="50" y="319"/>
                    <a:pt x="47" y="317"/>
                    <a:pt x="45" y="319"/>
                  </a:cubicBezTo>
                  <a:close/>
                  <a:moveTo>
                    <a:pt x="51" y="432"/>
                  </a:moveTo>
                  <a:cubicBezTo>
                    <a:pt x="51" y="432"/>
                    <a:pt x="52" y="432"/>
                    <a:pt x="52" y="432"/>
                  </a:cubicBezTo>
                  <a:cubicBezTo>
                    <a:pt x="52" y="431"/>
                    <a:pt x="52" y="431"/>
                    <a:pt x="53" y="431"/>
                  </a:cubicBezTo>
                  <a:cubicBezTo>
                    <a:pt x="53" y="431"/>
                    <a:pt x="53" y="431"/>
                    <a:pt x="53" y="431"/>
                  </a:cubicBezTo>
                  <a:cubicBezTo>
                    <a:pt x="53" y="431"/>
                    <a:pt x="53" y="430"/>
                    <a:pt x="53" y="430"/>
                  </a:cubicBezTo>
                  <a:cubicBezTo>
                    <a:pt x="53" y="428"/>
                    <a:pt x="54" y="428"/>
                    <a:pt x="54" y="427"/>
                  </a:cubicBezTo>
                  <a:cubicBezTo>
                    <a:pt x="53" y="427"/>
                    <a:pt x="52" y="424"/>
                    <a:pt x="51" y="426"/>
                  </a:cubicBezTo>
                  <a:cubicBezTo>
                    <a:pt x="54" y="427"/>
                    <a:pt x="51" y="429"/>
                    <a:pt x="50" y="431"/>
                  </a:cubicBezTo>
                  <a:cubicBezTo>
                    <a:pt x="51" y="431"/>
                    <a:pt x="51" y="431"/>
                    <a:pt x="51" y="432"/>
                  </a:cubicBezTo>
                  <a:close/>
                  <a:moveTo>
                    <a:pt x="30" y="336"/>
                  </a:moveTo>
                  <a:cubicBezTo>
                    <a:pt x="30" y="337"/>
                    <a:pt x="30" y="337"/>
                    <a:pt x="30" y="338"/>
                  </a:cubicBezTo>
                  <a:cubicBezTo>
                    <a:pt x="30" y="338"/>
                    <a:pt x="31" y="338"/>
                    <a:pt x="31" y="338"/>
                  </a:cubicBezTo>
                  <a:cubicBezTo>
                    <a:pt x="31" y="338"/>
                    <a:pt x="32" y="338"/>
                    <a:pt x="32" y="339"/>
                  </a:cubicBezTo>
                  <a:cubicBezTo>
                    <a:pt x="32" y="339"/>
                    <a:pt x="33" y="338"/>
                    <a:pt x="33" y="337"/>
                  </a:cubicBezTo>
                  <a:cubicBezTo>
                    <a:pt x="32" y="337"/>
                    <a:pt x="32" y="336"/>
                    <a:pt x="30" y="336"/>
                  </a:cubicBezTo>
                  <a:close/>
                  <a:moveTo>
                    <a:pt x="37" y="319"/>
                  </a:moveTo>
                  <a:cubicBezTo>
                    <a:pt x="36" y="317"/>
                    <a:pt x="37" y="317"/>
                    <a:pt x="37" y="316"/>
                  </a:cubicBezTo>
                  <a:cubicBezTo>
                    <a:pt x="37" y="316"/>
                    <a:pt x="36" y="316"/>
                    <a:pt x="35" y="316"/>
                  </a:cubicBezTo>
                  <a:cubicBezTo>
                    <a:pt x="35" y="317"/>
                    <a:pt x="36" y="318"/>
                    <a:pt x="37" y="319"/>
                  </a:cubicBezTo>
                  <a:close/>
                  <a:moveTo>
                    <a:pt x="40" y="317"/>
                  </a:moveTo>
                  <a:cubicBezTo>
                    <a:pt x="40" y="317"/>
                    <a:pt x="39" y="316"/>
                    <a:pt x="39" y="317"/>
                  </a:cubicBezTo>
                  <a:cubicBezTo>
                    <a:pt x="38" y="318"/>
                    <a:pt x="38" y="318"/>
                    <a:pt x="37" y="319"/>
                  </a:cubicBezTo>
                  <a:cubicBezTo>
                    <a:pt x="39" y="320"/>
                    <a:pt x="39" y="321"/>
                    <a:pt x="41" y="321"/>
                  </a:cubicBezTo>
                  <a:cubicBezTo>
                    <a:pt x="41" y="319"/>
                    <a:pt x="41" y="318"/>
                    <a:pt x="40" y="317"/>
                  </a:cubicBezTo>
                  <a:close/>
                  <a:moveTo>
                    <a:pt x="85" y="469"/>
                  </a:moveTo>
                  <a:cubicBezTo>
                    <a:pt x="85" y="469"/>
                    <a:pt x="84" y="469"/>
                    <a:pt x="85" y="468"/>
                  </a:cubicBezTo>
                  <a:cubicBezTo>
                    <a:pt x="84" y="468"/>
                    <a:pt x="84" y="467"/>
                    <a:pt x="83" y="467"/>
                  </a:cubicBezTo>
                  <a:cubicBezTo>
                    <a:pt x="83" y="468"/>
                    <a:pt x="82" y="469"/>
                    <a:pt x="83" y="470"/>
                  </a:cubicBezTo>
                  <a:cubicBezTo>
                    <a:pt x="83" y="470"/>
                    <a:pt x="83" y="470"/>
                    <a:pt x="83" y="471"/>
                  </a:cubicBezTo>
                  <a:cubicBezTo>
                    <a:pt x="84" y="471"/>
                    <a:pt x="85" y="470"/>
                    <a:pt x="85" y="469"/>
                  </a:cubicBezTo>
                  <a:close/>
                  <a:moveTo>
                    <a:pt x="78" y="459"/>
                  </a:moveTo>
                  <a:cubicBezTo>
                    <a:pt x="77" y="457"/>
                    <a:pt x="80" y="459"/>
                    <a:pt x="79" y="457"/>
                  </a:cubicBezTo>
                  <a:cubicBezTo>
                    <a:pt x="77" y="456"/>
                    <a:pt x="76" y="459"/>
                    <a:pt x="78" y="459"/>
                  </a:cubicBezTo>
                  <a:close/>
                  <a:moveTo>
                    <a:pt x="72" y="462"/>
                  </a:moveTo>
                  <a:cubicBezTo>
                    <a:pt x="75" y="462"/>
                    <a:pt x="74" y="459"/>
                    <a:pt x="75" y="457"/>
                  </a:cubicBezTo>
                  <a:cubicBezTo>
                    <a:pt x="72" y="457"/>
                    <a:pt x="72" y="459"/>
                    <a:pt x="72" y="462"/>
                  </a:cubicBezTo>
                  <a:close/>
                  <a:moveTo>
                    <a:pt x="80" y="453"/>
                  </a:moveTo>
                  <a:cubicBezTo>
                    <a:pt x="81" y="454"/>
                    <a:pt x="80" y="455"/>
                    <a:pt x="80" y="456"/>
                  </a:cubicBezTo>
                  <a:cubicBezTo>
                    <a:pt x="83" y="456"/>
                    <a:pt x="82" y="452"/>
                    <a:pt x="83" y="450"/>
                  </a:cubicBezTo>
                  <a:cubicBezTo>
                    <a:pt x="82" y="450"/>
                    <a:pt x="81" y="450"/>
                    <a:pt x="80" y="451"/>
                  </a:cubicBezTo>
                  <a:cubicBezTo>
                    <a:pt x="79" y="451"/>
                    <a:pt x="78" y="451"/>
                    <a:pt x="78" y="452"/>
                  </a:cubicBezTo>
                  <a:cubicBezTo>
                    <a:pt x="79" y="452"/>
                    <a:pt x="78" y="453"/>
                    <a:pt x="78" y="453"/>
                  </a:cubicBezTo>
                  <a:cubicBezTo>
                    <a:pt x="77" y="453"/>
                    <a:pt x="77" y="452"/>
                    <a:pt x="76" y="452"/>
                  </a:cubicBezTo>
                  <a:cubicBezTo>
                    <a:pt x="76" y="452"/>
                    <a:pt x="75" y="452"/>
                    <a:pt x="76" y="452"/>
                  </a:cubicBezTo>
                  <a:cubicBezTo>
                    <a:pt x="76" y="451"/>
                    <a:pt x="77" y="451"/>
                    <a:pt x="77" y="451"/>
                  </a:cubicBezTo>
                  <a:cubicBezTo>
                    <a:pt x="77" y="451"/>
                    <a:pt x="77" y="451"/>
                    <a:pt x="77" y="450"/>
                  </a:cubicBezTo>
                  <a:cubicBezTo>
                    <a:pt x="74" y="450"/>
                    <a:pt x="75" y="452"/>
                    <a:pt x="75" y="453"/>
                  </a:cubicBezTo>
                  <a:cubicBezTo>
                    <a:pt x="75" y="453"/>
                    <a:pt x="74" y="453"/>
                    <a:pt x="73" y="453"/>
                  </a:cubicBezTo>
                  <a:cubicBezTo>
                    <a:pt x="73" y="453"/>
                    <a:pt x="74" y="454"/>
                    <a:pt x="73" y="455"/>
                  </a:cubicBezTo>
                  <a:cubicBezTo>
                    <a:pt x="76" y="454"/>
                    <a:pt x="75" y="457"/>
                    <a:pt x="78" y="456"/>
                  </a:cubicBezTo>
                  <a:cubicBezTo>
                    <a:pt x="79" y="455"/>
                    <a:pt x="79" y="453"/>
                    <a:pt x="80" y="453"/>
                  </a:cubicBezTo>
                  <a:close/>
                  <a:moveTo>
                    <a:pt x="69" y="456"/>
                  </a:moveTo>
                  <a:cubicBezTo>
                    <a:pt x="70" y="456"/>
                    <a:pt x="70" y="456"/>
                    <a:pt x="71" y="456"/>
                  </a:cubicBezTo>
                  <a:cubicBezTo>
                    <a:pt x="72" y="455"/>
                    <a:pt x="71" y="455"/>
                    <a:pt x="70" y="455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70" y="455"/>
                    <a:pt x="68" y="455"/>
                    <a:pt x="69" y="456"/>
                  </a:cubicBezTo>
                  <a:close/>
                  <a:moveTo>
                    <a:pt x="83" y="457"/>
                  </a:moveTo>
                  <a:cubicBezTo>
                    <a:pt x="84" y="456"/>
                    <a:pt x="82" y="456"/>
                    <a:pt x="83" y="457"/>
                  </a:cubicBezTo>
                  <a:close/>
                  <a:moveTo>
                    <a:pt x="70" y="463"/>
                  </a:moveTo>
                  <a:cubicBezTo>
                    <a:pt x="70" y="463"/>
                    <a:pt x="70" y="463"/>
                    <a:pt x="71" y="463"/>
                  </a:cubicBezTo>
                  <a:cubicBezTo>
                    <a:pt x="71" y="462"/>
                    <a:pt x="71" y="462"/>
                    <a:pt x="71" y="462"/>
                  </a:cubicBezTo>
                  <a:cubicBezTo>
                    <a:pt x="71" y="461"/>
                    <a:pt x="70" y="462"/>
                    <a:pt x="70" y="463"/>
                  </a:cubicBezTo>
                  <a:close/>
                  <a:moveTo>
                    <a:pt x="71" y="463"/>
                  </a:moveTo>
                  <a:cubicBezTo>
                    <a:pt x="72" y="465"/>
                    <a:pt x="73" y="465"/>
                    <a:pt x="73" y="463"/>
                  </a:cubicBezTo>
                  <a:cubicBezTo>
                    <a:pt x="73" y="463"/>
                    <a:pt x="72" y="462"/>
                    <a:pt x="71" y="462"/>
                  </a:cubicBezTo>
                  <a:cubicBezTo>
                    <a:pt x="71" y="462"/>
                    <a:pt x="71" y="463"/>
                    <a:pt x="71" y="463"/>
                  </a:cubicBezTo>
                  <a:close/>
                  <a:moveTo>
                    <a:pt x="71" y="459"/>
                  </a:moveTo>
                  <a:cubicBezTo>
                    <a:pt x="67" y="458"/>
                    <a:pt x="67" y="460"/>
                    <a:pt x="66" y="463"/>
                  </a:cubicBezTo>
                  <a:cubicBezTo>
                    <a:pt x="67" y="463"/>
                    <a:pt x="68" y="463"/>
                    <a:pt x="69" y="463"/>
                  </a:cubicBezTo>
                  <a:cubicBezTo>
                    <a:pt x="69" y="462"/>
                    <a:pt x="69" y="462"/>
                    <a:pt x="69" y="462"/>
                  </a:cubicBezTo>
                  <a:cubicBezTo>
                    <a:pt x="69" y="460"/>
                    <a:pt x="71" y="461"/>
                    <a:pt x="71" y="459"/>
                  </a:cubicBezTo>
                  <a:close/>
                  <a:moveTo>
                    <a:pt x="88" y="468"/>
                  </a:moveTo>
                  <a:cubicBezTo>
                    <a:pt x="88" y="469"/>
                    <a:pt x="88" y="469"/>
                    <a:pt x="88" y="469"/>
                  </a:cubicBezTo>
                  <a:cubicBezTo>
                    <a:pt x="89" y="470"/>
                    <a:pt x="89" y="470"/>
                    <a:pt x="89" y="469"/>
                  </a:cubicBezTo>
                  <a:cubicBezTo>
                    <a:pt x="89" y="468"/>
                    <a:pt x="89" y="469"/>
                    <a:pt x="88" y="468"/>
                  </a:cubicBezTo>
                  <a:close/>
                  <a:moveTo>
                    <a:pt x="85" y="468"/>
                  </a:moveTo>
                  <a:cubicBezTo>
                    <a:pt x="85" y="468"/>
                    <a:pt x="85" y="468"/>
                    <a:pt x="85" y="468"/>
                  </a:cubicBezTo>
                  <a:cubicBezTo>
                    <a:pt x="86" y="468"/>
                    <a:pt x="86" y="468"/>
                    <a:pt x="87" y="468"/>
                  </a:cubicBezTo>
                  <a:cubicBezTo>
                    <a:pt x="87" y="468"/>
                    <a:pt x="87" y="468"/>
                    <a:pt x="87" y="468"/>
                  </a:cubicBezTo>
                  <a:cubicBezTo>
                    <a:pt x="88" y="467"/>
                    <a:pt x="85" y="466"/>
                    <a:pt x="85" y="468"/>
                  </a:cubicBezTo>
                  <a:close/>
                  <a:moveTo>
                    <a:pt x="93" y="460"/>
                  </a:moveTo>
                  <a:cubicBezTo>
                    <a:pt x="93" y="458"/>
                    <a:pt x="92" y="458"/>
                    <a:pt x="92" y="457"/>
                  </a:cubicBezTo>
                  <a:cubicBezTo>
                    <a:pt x="92" y="456"/>
                    <a:pt x="93" y="455"/>
                    <a:pt x="93" y="454"/>
                  </a:cubicBezTo>
                  <a:cubicBezTo>
                    <a:pt x="93" y="453"/>
                    <a:pt x="94" y="452"/>
                    <a:pt x="93" y="452"/>
                  </a:cubicBezTo>
                  <a:cubicBezTo>
                    <a:pt x="93" y="452"/>
                    <a:pt x="92" y="452"/>
                    <a:pt x="92" y="452"/>
                  </a:cubicBezTo>
                  <a:cubicBezTo>
                    <a:pt x="92" y="453"/>
                    <a:pt x="91" y="453"/>
                    <a:pt x="91" y="453"/>
                  </a:cubicBezTo>
                  <a:cubicBezTo>
                    <a:pt x="91" y="454"/>
                    <a:pt x="91" y="455"/>
                    <a:pt x="90" y="455"/>
                  </a:cubicBezTo>
                  <a:cubicBezTo>
                    <a:pt x="89" y="456"/>
                    <a:pt x="88" y="457"/>
                    <a:pt x="87" y="457"/>
                  </a:cubicBezTo>
                  <a:cubicBezTo>
                    <a:pt x="85" y="457"/>
                    <a:pt x="84" y="457"/>
                    <a:pt x="83" y="458"/>
                  </a:cubicBezTo>
                  <a:cubicBezTo>
                    <a:pt x="84" y="460"/>
                    <a:pt x="84" y="460"/>
                    <a:pt x="83" y="462"/>
                  </a:cubicBezTo>
                  <a:cubicBezTo>
                    <a:pt x="83" y="463"/>
                    <a:pt x="83" y="463"/>
                    <a:pt x="83" y="463"/>
                  </a:cubicBezTo>
                  <a:cubicBezTo>
                    <a:pt x="82" y="463"/>
                    <a:pt x="81" y="463"/>
                    <a:pt x="80" y="464"/>
                  </a:cubicBezTo>
                  <a:cubicBezTo>
                    <a:pt x="82" y="465"/>
                    <a:pt x="82" y="466"/>
                    <a:pt x="84" y="466"/>
                  </a:cubicBezTo>
                  <a:cubicBezTo>
                    <a:pt x="84" y="466"/>
                    <a:pt x="84" y="466"/>
                    <a:pt x="85" y="466"/>
                  </a:cubicBezTo>
                  <a:cubicBezTo>
                    <a:pt x="85" y="465"/>
                    <a:pt x="86" y="466"/>
                    <a:pt x="87" y="466"/>
                  </a:cubicBezTo>
                  <a:cubicBezTo>
                    <a:pt x="87" y="466"/>
                    <a:pt x="87" y="465"/>
                    <a:pt x="87" y="465"/>
                  </a:cubicBezTo>
                  <a:cubicBezTo>
                    <a:pt x="88" y="465"/>
                    <a:pt x="88" y="465"/>
                    <a:pt x="88" y="465"/>
                  </a:cubicBezTo>
                  <a:cubicBezTo>
                    <a:pt x="89" y="465"/>
                    <a:pt x="90" y="465"/>
                    <a:pt x="92" y="465"/>
                  </a:cubicBezTo>
                  <a:cubicBezTo>
                    <a:pt x="91" y="463"/>
                    <a:pt x="93" y="463"/>
                    <a:pt x="93" y="460"/>
                  </a:cubicBezTo>
                  <a:close/>
                  <a:moveTo>
                    <a:pt x="83" y="457"/>
                  </a:moveTo>
                  <a:cubicBezTo>
                    <a:pt x="82" y="456"/>
                    <a:pt x="82" y="457"/>
                    <a:pt x="82" y="457"/>
                  </a:cubicBezTo>
                  <a:cubicBezTo>
                    <a:pt x="82" y="457"/>
                    <a:pt x="82" y="457"/>
                    <a:pt x="83" y="457"/>
                  </a:cubicBezTo>
                  <a:close/>
                  <a:moveTo>
                    <a:pt x="82" y="457"/>
                  </a:moveTo>
                  <a:cubicBezTo>
                    <a:pt x="81" y="457"/>
                    <a:pt x="81" y="458"/>
                    <a:pt x="81" y="458"/>
                  </a:cubicBezTo>
                  <a:cubicBezTo>
                    <a:pt x="82" y="458"/>
                    <a:pt x="82" y="458"/>
                    <a:pt x="82" y="457"/>
                  </a:cubicBezTo>
                  <a:close/>
                  <a:moveTo>
                    <a:pt x="52" y="443"/>
                  </a:moveTo>
                  <a:cubicBezTo>
                    <a:pt x="49" y="443"/>
                    <a:pt x="54" y="444"/>
                    <a:pt x="53" y="442"/>
                  </a:cubicBezTo>
                  <a:cubicBezTo>
                    <a:pt x="52" y="442"/>
                    <a:pt x="52" y="442"/>
                    <a:pt x="52" y="443"/>
                  </a:cubicBezTo>
                  <a:close/>
                  <a:moveTo>
                    <a:pt x="81" y="458"/>
                  </a:moveTo>
                  <a:cubicBezTo>
                    <a:pt x="79" y="457"/>
                    <a:pt x="80" y="460"/>
                    <a:pt x="80" y="461"/>
                  </a:cubicBezTo>
                  <a:cubicBezTo>
                    <a:pt x="81" y="461"/>
                    <a:pt x="81" y="460"/>
                    <a:pt x="82" y="460"/>
                  </a:cubicBezTo>
                  <a:cubicBezTo>
                    <a:pt x="82" y="459"/>
                    <a:pt x="81" y="459"/>
                    <a:pt x="81" y="458"/>
                  </a:cubicBezTo>
                  <a:close/>
                  <a:moveTo>
                    <a:pt x="87" y="471"/>
                  </a:moveTo>
                  <a:cubicBezTo>
                    <a:pt x="87" y="473"/>
                    <a:pt x="84" y="472"/>
                    <a:pt x="85" y="473"/>
                  </a:cubicBezTo>
                  <a:cubicBezTo>
                    <a:pt x="85" y="473"/>
                    <a:pt x="86" y="473"/>
                    <a:pt x="87" y="473"/>
                  </a:cubicBezTo>
                  <a:cubicBezTo>
                    <a:pt x="88" y="473"/>
                    <a:pt x="88" y="471"/>
                    <a:pt x="87" y="471"/>
                  </a:cubicBezTo>
                  <a:close/>
                  <a:moveTo>
                    <a:pt x="66" y="464"/>
                  </a:moveTo>
                  <a:cubicBezTo>
                    <a:pt x="66" y="463"/>
                    <a:pt x="66" y="463"/>
                    <a:pt x="66" y="463"/>
                  </a:cubicBezTo>
                  <a:cubicBezTo>
                    <a:pt x="64" y="463"/>
                    <a:pt x="66" y="460"/>
                    <a:pt x="64" y="460"/>
                  </a:cubicBezTo>
                  <a:cubicBezTo>
                    <a:pt x="64" y="461"/>
                    <a:pt x="63" y="461"/>
                    <a:pt x="62" y="461"/>
                  </a:cubicBezTo>
                  <a:cubicBezTo>
                    <a:pt x="62" y="461"/>
                    <a:pt x="62" y="462"/>
                    <a:pt x="62" y="462"/>
                  </a:cubicBezTo>
                  <a:cubicBezTo>
                    <a:pt x="62" y="463"/>
                    <a:pt x="62" y="463"/>
                    <a:pt x="62" y="464"/>
                  </a:cubicBezTo>
                  <a:cubicBezTo>
                    <a:pt x="62" y="464"/>
                    <a:pt x="62" y="464"/>
                    <a:pt x="62" y="464"/>
                  </a:cubicBezTo>
                  <a:cubicBezTo>
                    <a:pt x="63" y="464"/>
                    <a:pt x="63" y="464"/>
                    <a:pt x="64" y="464"/>
                  </a:cubicBezTo>
                  <a:cubicBezTo>
                    <a:pt x="64" y="464"/>
                    <a:pt x="65" y="464"/>
                    <a:pt x="65" y="464"/>
                  </a:cubicBezTo>
                  <a:cubicBezTo>
                    <a:pt x="65" y="464"/>
                    <a:pt x="65" y="463"/>
                    <a:pt x="66" y="464"/>
                  </a:cubicBezTo>
                  <a:close/>
                  <a:moveTo>
                    <a:pt x="64" y="448"/>
                  </a:moveTo>
                  <a:cubicBezTo>
                    <a:pt x="64" y="450"/>
                    <a:pt x="64" y="451"/>
                    <a:pt x="65" y="451"/>
                  </a:cubicBezTo>
                  <a:cubicBezTo>
                    <a:pt x="65" y="450"/>
                    <a:pt x="66" y="448"/>
                    <a:pt x="64" y="448"/>
                  </a:cubicBezTo>
                  <a:close/>
                  <a:moveTo>
                    <a:pt x="60" y="458"/>
                  </a:moveTo>
                  <a:cubicBezTo>
                    <a:pt x="59" y="458"/>
                    <a:pt x="59" y="459"/>
                    <a:pt x="59" y="459"/>
                  </a:cubicBezTo>
                  <a:cubicBezTo>
                    <a:pt x="59" y="459"/>
                    <a:pt x="58" y="459"/>
                    <a:pt x="58" y="459"/>
                  </a:cubicBezTo>
                  <a:cubicBezTo>
                    <a:pt x="58" y="460"/>
                    <a:pt x="58" y="460"/>
                    <a:pt x="57" y="460"/>
                  </a:cubicBezTo>
                  <a:cubicBezTo>
                    <a:pt x="57" y="460"/>
                    <a:pt x="57" y="460"/>
                    <a:pt x="57" y="461"/>
                  </a:cubicBezTo>
                  <a:cubicBezTo>
                    <a:pt x="58" y="461"/>
                    <a:pt x="59" y="461"/>
                    <a:pt x="60" y="460"/>
                  </a:cubicBezTo>
                  <a:cubicBezTo>
                    <a:pt x="60" y="459"/>
                    <a:pt x="60" y="456"/>
                    <a:pt x="60" y="458"/>
                  </a:cubicBezTo>
                  <a:close/>
                  <a:moveTo>
                    <a:pt x="64" y="443"/>
                  </a:moveTo>
                  <a:cubicBezTo>
                    <a:pt x="64" y="444"/>
                    <a:pt x="63" y="447"/>
                    <a:pt x="64" y="448"/>
                  </a:cubicBezTo>
                  <a:cubicBezTo>
                    <a:pt x="64" y="447"/>
                    <a:pt x="64" y="447"/>
                    <a:pt x="65" y="447"/>
                  </a:cubicBezTo>
                  <a:cubicBezTo>
                    <a:pt x="65" y="446"/>
                    <a:pt x="66" y="443"/>
                    <a:pt x="64" y="443"/>
                  </a:cubicBezTo>
                  <a:close/>
                  <a:moveTo>
                    <a:pt x="63" y="453"/>
                  </a:moveTo>
                  <a:cubicBezTo>
                    <a:pt x="65" y="452"/>
                    <a:pt x="66" y="455"/>
                    <a:pt x="66" y="452"/>
                  </a:cubicBezTo>
                  <a:cubicBezTo>
                    <a:pt x="65" y="452"/>
                    <a:pt x="65" y="452"/>
                    <a:pt x="65" y="452"/>
                  </a:cubicBezTo>
                  <a:cubicBezTo>
                    <a:pt x="64" y="452"/>
                    <a:pt x="63" y="452"/>
                    <a:pt x="63" y="453"/>
                  </a:cubicBezTo>
                  <a:close/>
                  <a:moveTo>
                    <a:pt x="55" y="442"/>
                  </a:moveTo>
                  <a:cubicBezTo>
                    <a:pt x="54" y="442"/>
                    <a:pt x="56" y="439"/>
                    <a:pt x="53" y="440"/>
                  </a:cubicBezTo>
                  <a:cubicBezTo>
                    <a:pt x="53" y="442"/>
                    <a:pt x="55" y="444"/>
                    <a:pt x="55" y="442"/>
                  </a:cubicBezTo>
                  <a:close/>
                  <a:moveTo>
                    <a:pt x="57" y="448"/>
                  </a:moveTo>
                  <a:cubicBezTo>
                    <a:pt x="57" y="446"/>
                    <a:pt x="56" y="446"/>
                    <a:pt x="56" y="445"/>
                  </a:cubicBezTo>
                  <a:cubicBezTo>
                    <a:pt x="56" y="445"/>
                    <a:pt x="55" y="445"/>
                    <a:pt x="55" y="445"/>
                  </a:cubicBezTo>
                  <a:cubicBezTo>
                    <a:pt x="55" y="445"/>
                    <a:pt x="55" y="444"/>
                    <a:pt x="54" y="444"/>
                  </a:cubicBezTo>
                  <a:cubicBezTo>
                    <a:pt x="54" y="445"/>
                    <a:pt x="54" y="445"/>
                    <a:pt x="54" y="445"/>
                  </a:cubicBezTo>
                  <a:cubicBezTo>
                    <a:pt x="54" y="446"/>
                    <a:pt x="54" y="446"/>
                    <a:pt x="53" y="446"/>
                  </a:cubicBezTo>
                  <a:cubicBezTo>
                    <a:pt x="53" y="447"/>
                    <a:pt x="54" y="447"/>
                    <a:pt x="54" y="447"/>
                  </a:cubicBezTo>
                  <a:cubicBezTo>
                    <a:pt x="55" y="447"/>
                    <a:pt x="54" y="448"/>
                    <a:pt x="55" y="448"/>
                  </a:cubicBezTo>
                  <a:cubicBezTo>
                    <a:pt x="55" y="448"/>
                    <a:pt x="56" y="448"/>
                    <a:pt x="56" y="448"/>
                  </a:cubicBezTo>
                  <a:cubicBezTo>
                    <a:pt x="56" y="448"/>
                    <a:pt x="56" y="447"/>
                    <a:pt x="57" y="448"/>
                  </a:cubicBezTo>
                  <a:close/>
                  <a:moveTo>
                    <a:pt x="58" y="451"/>
                  </a:moveTo>
                  <a:cubicBezTo>
                    <a:pt x="59" y="451"/>
                    <a:pt x="59" y="451"/>
                    <a:pt x="60" y="450"/>
                  </a:cubicBezTo>
                  <a:cubicBezTo>
                    <a:pt x="58" y="450"/>
                    <a:pt x="58" y="451"/>
                    <a:pt x="57" y="450"/>
                  </a:cubicBezTo>
                  <a:cubicBezTo>
                    <a:pt x="57" y="451"/>
                    <a:pt x="57" y="452"/>
                    <a:pt x="56" y="452"/>
                  </a:cubicBezTo>
                  <a:cubicBezTo>
                    <a:pt x="56" y="452"/>
                    <a:pt x="56" y="453"/>
                    <a:pt x="55" y="452"/>
                  </a:cubicBezTo>
                  <a:cubicBezTo>
                    <a:pt x="55" y="455"/>
                    <a:pt x="59" y="453"/>
                    <a:pt x="58" y="451"/>
                  </a:cubicBezTo>
                  <a:close/>
                  <a:moveTo>
                    <a:pt x="65" y="476"/>
                  </a:moveTo>
                  <a:cubicBezTo>
                    <a:pt x="65" y="477"/>
                    <a:pt x="65" y="477"/>
                    <a:pt x="64" y="478"/>
                  </a:cubicBezTo>
                  <a:cubicBezTo>
                    <a:pt x="65" y="477"/>
                    <a:pt x="67" y="478"/>
                    <a:pt x="66" y="476"/>
                  </a:cubicBezTo>
                  <a:cubicBezTo>
                    <a:pt x="66" y="476"/>
                    <a:pt x="66" y="476"/>
                    <a:pt x="65" y="476"/>
                  </a:cubicBezTo>
                  <a:close/>
                  <a:moveTo>
                    <a:pt x="62" y="456"/>
                  </a:moveTo>
                  <a:cubicBezTo>
                    <a:pt x="61" y="456"/>
                    <a:pt x="62" y="457"/>
                    <a:pt x="62" y="456"/>
                  </a:cubicBezTo>
                  <a:close/>
                  <a:moveTo>
                    <a:pt x="62" y="448"/>
                  </a:moveTo>
                  <a:cubicBezTo>
                    <a:pt x="62" y="449"/>
                    <a:pt x="61" y="450"/>
                    <a:pt x="62" y="450"/>
                  </a:cubicBezTo>
                  <a:cubicBezTo>
                    <a:pt x="62" y="450"/>
                    <a:pt x="62" y="450"/>
                    <a:pt x="63" y="450"/>
                  </a:cubicBezTo>
                  <a:cubicBezTo>
                    <a:pt x="63" y="449"/>
                    <a:pt x="63" y="448"/>
                    <a:pt x="62" y="448"/>
                  </a:cubicBezTo>
                  <a:close/>
                  <a:moveTo>
                    <a:pt x="62" y="456"/>
                  </a:moveTo>
                  <a:cubicBezTo>
                    <a:pt x="63" y="456"/>
                    <a:pt x="62" y="455"/>
                    <a:pt x="62" y="456"/>
                  </a:cubicBezTo>
                  <a:close/>
                  <a:moveTo>
                    <a:pt x="69" y="470"/>
                  </a:moveTo>
                  <a:cubicBezTo>
                    <a:pt x="69" y="470"/>
                    <a:pt x="68" y="471"/>
                    <a:pt x="68" y="471"/>
                  </a:cubicBezTo>
                  <a:cubicBezTo>
                    <a:pt x="66" y="470"/>
                    <a:pt x="69" y="473"/>
                    <a:pt x="69" y="471"/>
                  </a:cubicBezTo>
                  <a:cubicBezTo>
                    <a:pt x="69" y="471"/>
                    <a:pt x="69" y="470"/>
                    <a:pt x="69" y="470"/>
                  </a:cubicBezTo>
                  <a:cubicBezTo>
                    <a:pt x="69" y="469"/>
                    <a:pt x="69" y="469"/>
                    <a:pt x="69" y="470"/>
                  </a:cubicBezTo>
                  <a:close/>
                  <a:moveTo>
                    <a:pt x="65" y="455"/>
                  </a:moveTo>
                  <a:cubicBezTo>
                    <a:pt x="65" y="455"/>
                    <a:pt x="64" y="454"/>
                    <a:pt x="64" y="455"/>
                  </a:cubicBezTo>
                  <a:cubicBezTo>
                    <a:pt x="64" y="456"/>
                    <a:pt x="64" y="456"/>
                    <a:pt x="64" y="456"/>
                  </a:cubicBezTo>
                  <a:cubicBezTo>
                    <a:pt x="64" y="456"/>
                    <a:pt x="64" y="455"/>
                    <a:pt x="65" y="455"/>
                  </a:cubicBezTo>
                  <a:close/>
                  <a:moveTo>
                    <a:pt x="63" y="458"/>
                  </a:moveTo>
                  <a:cubicBezTo>
                    <a:pt x="64" y="458"/>
                    <a:pt x="64" y="458"/>
                    <a:pt x="64" y="457"/>
                  </a:cubicBezTo>
                  <a:cubicBezTo>
                    <a:pt x="64" y="457"/>
                    <a:pt x="63" y="457"/>
                    <a:pt x="63" y="458"/>
                  </a:cubicBezTo>
                  <a:close/>
                  <a:moveTo>
                    <a:pt x="58" y="401"/>
                  </a:moveTo>
                  <a:cubicBezTo>
                    <a:pt x="58" y="401"/>
                    <a:pt x="58" y="401"/>
                    <a:pt x="58" y="401"/>
                  </a:cubicBezTo>
                  <a:cubicBezTo>
                    <a:pt x="58" y="400"/>
                    <a:pt x="58" y="400"/>
                    <a:pt x="57" y="400"/>
                  </a:cubicBezTo>
                  <a:cubicBezTo>
                    <a:pt x="57" y="400"/>
                    <a:pt x="57" y="401"/>
                    <a:pt x="58" y="401"/>
                  </a:cubicBezTo>
                  <a:cubicBezTo>
                    <a:pt x="57" y="400"/>
                    <a:pt x="56" y="399"/>
                    <a:pt x="55" y="399"/>
                  </a:cubicBezTo>
                  <a:cubicBezTo>
                    <a:pt x="55" y="399"/>
                    <a:pt x="55" y="399"/>
                    <a:pt x="55" y="399"/>
                  </a:cubicBezTo>
                  <a:cubicBezTo>
                    <a:pt x="54" y="398"/>
                    <a:pt x="54" y="399"/>
                    <a:pt x="54" y="398"/>
                  </a:cubicBezTo>
                  <a:cubicBezTo>
                    <a:pt x="54" y="398"/>
                    <a:pt x="54" y="397"/>
                    <a:pt x="53" y="397"/>
                  </a:cubicBezTo>
                  <a:cubicBezTo>
                    <a:pt x="51" y="398"/>
                    <a:pt x="54" y="401"/>
                    <a:pt x="55" y="401"/>
                  </a:cubicBezTo>
                  <a:cubicBezTo>
                    <a:pt x="55" y="401"/>
                    <a:pt x="55" y="401"/>
                    <a:pt x="54" y="401"/>
                  </a:cubicBezTo>
                  <a:cubicBezTo>
                    <a:pt x="54" y="401"/>
                    <a:pt x="54" y="401"/>
                    <a:pt x="54" y="401"/>
                  </a:cubicBezTo>
                  <a:cubicBezTo>
                    <a:pt x="53" y="401"/>
                    <a:pt x="53" y="401"/>
                    <a:pt x="52" y="401"/>
                  </a:cubicBezTo>
                  <a:cubicBezTo>
                    <a:pt x="51" y="403"/>
                    <a:pt x="53" y="403"/>
                    <a:pt x="53" y="404"/>
                  </a:cubicBezTo>
                  <a:cubicBezTo>
                    <a:pt x="53" y="404"/>
                    <a:pt x="53" y="404"/>
                    <a:pt x="52" y="404"/>
                  </a:cubicBezTo>
                  <a:cubicBezTo>
                    <a:pt x="52" y="405"/>
                    <a:pt x="52" y="405"/>
                    <a:pt x="52" y="405"/>
                  </a:cubicBezTo>
                  <a:cubicBezTo>
                    <a:pt x="53" y="406"/>
                    <a:pt x="54" y="407"/>
                    <a:pt x="55" y="409"/>
                  </a:cubicBezTo>
                  <a:cubicBezTo>
                    <a:pt x="55" y="410"/>
                    <a:pt x="54" y="410"/>
                    <a:pt x="54" y="411"/>
                  </a:cubicBezTo>
                  <a:cubicBezTo>
                    <a:pt x="54" y="412"/>
                    <a:pt x="54" y="413"/>
                    <a:pt x="53" y="413"/>
                  </a:cubicBezTo>
                  <a:cubicBezTo>
                    <a:pt x="53" y="416"/>
                    <a:pt x="55" y="415"/>
                    <a:pt x="55" y="418"/>
                  </a:cubicBezTo>
                  <a:cubicBezTo>
                    <a:pt x="55" y="420"/>
                    <a:pt x="53" y="420"/>
                    <a:pt x="53" y="422"/>
                  </a:cubicBezTo>
                  <a:cubicBezTo>
                    <a:pt x="53" y="422"/>
                    <a:pt x="53" y="422"/>
                    <a:pt x="53" y="422"/>
                  </a:cubicBezTo>
                  <a:cubicBezTo>
                    <a:pt x="53" y="423"/>
                    <a:pt x="52" y="424"/>
                    <a:pt x="54" y="425"/>
                  </a:cubicBezTo>
                  <a:cubicBezTo>
                    <a:pt x="54" y="425"/>
                    <a:pt x="54" y="425"/>
                    <a:pt x="54" y="425"/>
                  </a:cubicBezTo>
                  <a:cubicBezTo>
                    <a:pt x="54" y="426"/>
                    <a:pt x="55" y="426"/>
                    <a:pt x="55" y="426"/>
                  </a:cubicBezTo>
                  <a:cubicBezTo>
                    <a:pt x="55" y="427"/>
                    <a:pt x="54" y="429"/>
                    <a:pt x="55" y="429"/>
                  </a:cubicBezTo>
                  <a:cubicBezTo>
                    <a:pt x="55" y="430"/>
                    <a:pt x="55" y="430"/>
                    <a:pt x="55" y="431"/>
                  </a:cubicBezTo>
                  <a:cubicBezTo>
                    <a:pt x="55" y="431"/>
                    <a:pt x="55" y="431"/>
                    <a:pt x="54" y="431"/>
                  </a:cubicBezTo>
                  <a:cubicBezTo>
                    <a:pt x="54" y="433"/>
                    <a:pt x="55" y="434"/>
                    <a:pt x="56" y="435"/>
                  </a:cubicBezTo>
                  <a:cubicBezTo>
                    <a:pt x="56" y="435"/>
                    <a:pt x="56" y="435"/>
                    <a:pt x="56" y="435"/>
                  </a:cubicBezTo>
                  <a:cubicBezTo>
                    <a:pt x="56" y="435"/>
                    <a:pt x="56" y="435"/>
                    <a:pt x="56" y="436"/>
                  </a:cubicBezTo>
                  <a:cubicBezTo>
                    <a:pt x="55" y="436"/>
                    <a:pt x="56" y="437"/>
                    <a:pt x="55" y="437"/>
                  </a:cubicBezTo>
                  <a:cubicBezTo>
                    <a:pt x="55" y="438"/>
                    <a:pt x="54" y="438"/>
                    <a:pt x="54" y="439"/>
                  </a:cubicBezTo>
                  <a:cubicBezTo>
                    <a:pt x="54" y="439"/>
                    <a:pt x="54" y="439"/>
                    <a:pt x="55" y="439"/>
                  </a:cubicBezTo>
                  <a:cubicBezTo>
                    <a:pt x="55" y="439"/>
                    <a:pt x="55" y="439"/>
                    <a:pt x="55" y="439"/>
                  </a:cubicBezTo>
                  <a:cubicBezTo>
                    <a:pt x="56" y="440"/>
                    <a:pt x="56" y="442"/>
                    <a:pt x="58" y="442"/>
                  </a:cubicBezTo>
                  <a:cubicBezTo>
                    <a:pt x="58" y="442"/>
                    <a:pt x="58" y="442"/>
                    <a:pt x="58" y="442"/>
                  </a:cubicBezTo>
                  <a:cubicBezTo>
                    <a:pt x="59" y="442"/>
                    <a:pt x="60" y="443"/>
                    <a:pt x="60" y="444"/>
                  </a:cubicBezTo>
                  <a:cubicBezTo>
                    <a:pt x="61" y="444"/>
                    <a:pt x="60" y="446"/>
                    <a:pt x="62" y="446"/>
                  </a:cubicBezTo>
                  <a:cubicBezTo>
                    <a:pt x="63" y="446"/>
                    <a:pt x="62" y="444"/>
                    <a:pt x="62" y="443"/>
                  </a:cubicBezTo>
                  <a:cubicBezTo>
                    <a:pt x="63" y="443"/>
                    <a:pt x="64" y="443"/>
                    <a:pt x="64" y="442"/>
                  </a:cubicBezTo>
                  <a:cubicBezTo>
                    <a:pt x="66" y="442"/>
                    <a:pt x="66" y="445"/>
                    <a:pt x="66" y="447"/>
                  </a:cubicBezTo>
                  <a:cubicBezTo>
                    <a:pt x="68" y="447"/>
                    <a:pt x="67" y="445"/>
                    <a:pt x="69" y="445"/>
                  </a:cubicBezTo>
                  <a:cubicBezTo>
                    <a:pt x="69" y="444"/>
                    <a:pt x="70" y="444"/>
                    <a:pt x="70" y="445"/>
                  </a:cubicBezTo>
                  <a:cubicBezTo>
                    <a:pt x="70" y="445"/>
                    <a:pt x="71" y="445"/>
                    <a:pt x="71" y="445"/>
                  </a:cubicBezTo>
                  <a:cubicBezTo>
                    <a:pt x="71" y="447"/>
                    <a:pt x="69" y="446"/>
                    <a:pt x="70" y="448"/>
                  </a:cubicBezTo>
                  <a:cubicBezTo>
                    <a:pt x="72" y="448"/>
                    <a:pt x="71" y="450"/>
                    <a:pt x="73" y="450"/>
                  </a:cubicBezTo>
                  <a:cubicBezTo>
                    <a:pt x="73" y="449"/>
                    <a:pt x="73" y="449"/>
                    <a:pt x="73" y="449"/>
                  </a:cubicBezTo>
                  <a:cubicBezTo>
                    <a:pt x="72" y="448"/>
                    <a:pt x="72" y="447"/>
                    <a:pt x="74" y="448"/>
                  </a:cubicBezTo>
                  <a:cubicBezTo>
                    <a:pt x="74" y="447"/>
                    <a:pt x="75" y="448"/>
                    <a:pt x="76" y="448"/>
                  </a:cubicBezTo>
                  <a:cubicBezTo>
                    <a:pt x="78" y="447"/>
                    <a:pt x="77" y="449"/>
                    <a:pt x="79" y="450"/>
                  </a:cubicBezTo>
                  <a:cubicBezTo>
                    <a:pt x="81" y="450"/>
                    <a:pt x="82" y="449"/>
                    <a:pt x="84" y="449"/>
                  </a:cubicBezTo>
                  <a:cubicBezTo>
                    <a:pt x="84" y="451"/>
                    <a:pt x="84" y="453"/>
                    <a:pt x="83" y="454"/>
                  </a:cubicBezTo>
                  <a:cubicBezTo>
                    <a:pt x="83" y="455"/>
                    <a:pt x="85" y="454"/>
                    <a:pt x="85" y="455"/>
                  </a:cubicBezTo>
                  <a:cubicBezTo>
                    <a:pt x="87" y="455"/>
                    <a:pt x="87" y="455"/>
                    <a:pt x="87" y="455"/>
                  </a:cubicBezTo>
                  <a:cubicBezTo>
                    <a:pt x="88" y="455"/>
                    <a:pt x="88" y="454"/>
                    <a:pt x="88" y="454"/>
                  </a:cubicBezTo>
                  <a:cubicBezTo>
                    <a:pt x="88" y="454"/>
                    <a:pt x="89" y="454"/>
                    <a:pt x="89" y="454"/>
                  </a:cubicBezTo>
                  <a:cubicBezTo>
                    <a:pt x="89" y="454"/>
                    <a:pt x="89" y="453"/>
                    <a:pt x="89" y="452"/>
                  </a:cubicBezTo>
                  <a:cubicBezTo>
                    <a:pt x="90" y="452"/>
                    <a:pt x="91" y="453"/>
                    <a:pt x="91" y="452"/>
                  </a:cubicBezTo>
                  <a:cubicBezTo>
                    <a:pt x="91" y="452"/>
                    <a:pt x="91" y="451"/>
                    <a:pt x="92" y="451"/>
                  </a:cubicBezTo>
                  <a:cubicBezTo>
                    <a:pt x="92" y="451"/>
                    <a:pt x="93" y="451"/>
                    <a:pt x="93" y="451"/>
                  </a:cubicBezTo>
                  <a:cubicBezTo>
                    <a:pt x="93" y="451"/>
                    <a:pt x="93" y="450"/>
                    <a:pt x="94" y="450"/>
                  </a:cubicBezTo>
                  <a:cubicBezTo>
                    <a:pt x="94" y="450"/>
                    <a:pt x="95" y="450"/>
                    <a:pt x="95" y="450"/>
                  </a:cubicBezTo>
                  <a:cubicBezTo>
                    <a:pt x="95" y="453"/>
                    <a:pt x="93" y="454"/>
                    <a:pt x="94" y="458"/>
                  </a:cubicBezTo>
                  <a:cubicBezTo>
                    <a:pt x="94" y="459"/>
                    <a:pt x="94" y="459"/>
                    <a:pt x="94" y="460"/>
                  </a:cubicBezTo>
                  <a:cubicBezTo>
                    <a:pt x="94" y="461"/>
                    <a:pt x="95" y="461"/>
                    <a:pt x="95" y="461"/>
                  </a:cubicBezTo>
                  <a:cubicBezTo>
                    <a:pt x="97" y="461"/>
                    <a:pt x="97" y="462"/>
                    <a:pt x="99" y="462"/>
                  </a:cubicBezTo>
                  <a:cubicBezTo>
                    <a:pt x="100" y="462"/>
                    <a:pt x="100" y="462"/>
                    <a:pt x="100" y="462"/>
                  </a:cubicBezTo>
                  <a:cubicBezTo>
                    <a:pt x="100" y="463"/>
                    <a:pt x="99" y="463"/>
                    <a:pt x="98" y="464"/>
                  </a:cubicBezTo>
                  <a:cubicBezTo>
                    <a:pt x="98" y="466"/>
                    <a:pt x="100" y="467"/>
                    <a:pt x="101" y="469"/>
                  </a:cubicBezTo>
                  <a:cubicBezTo>
                    <a:pt x="100" y="469"/>
                    <a:pt x="100" y="470"/>
                    <a:pt x="100" y="471"/>
                  </a:cubicBezTo>
                  <a:cubicBezTo>
                    <a:pt x="99" y="470"/>
                    <a:pt x="99" y="471"/>
                    <a:pt x="99" y="471"/>
                  </a:cubicBezTo>
                  <a:cubicBezTo>
                    <a:pt x="98" y="472"/>
                    <a:pt x="97" y="472"/>
                    <a:pt x="97" y="473"/>
                  </a:cubicBezTo>
                  <a:cubicBezTo>
                    <a:pt x="99" y="473"/>
                    <a:pt x="100" y="472"/>
                    <a:pt x="102" y="472"/>
                  </a:cubicBezTo>
                  <a:cubicBezTo>
                    <a:pt x="104" y="472"/>
                    <a:pt x="101" y="468"/>
                    <a:pt x="104" y="469"/>
                  </a:cubicBezTo>
                  <a:cubicBezTo>
                    <a:pt x="105" y="468"/>
                    <a:pt x="106" y="466"/>
                    <a:pt x="105" y="464"/>
                  </a:cubicBezTo>
                  <a:cubicBezTo>
                    <a:pt x="106" y="464"/>
                    <a:pt x="106" y="463"/>
                    <a:pt x="106" y="462"/>
                  </a:cubicBezTo>
                  <a:cubicBezTo>
                    <a:pt x="107" y="462"/>
                    <a:pt x="107" y="461"/>
                    <a:pt x="107" y="461"/>
                  </a:cubicBezTo>
                  <a:cubicBezTo>
                    <a:pt x="109" y="461"/>
                    <a:pt x="106" y="463"/>
                    <a:pt x="107" y="464"/>
                  </a:cubicBezTo>
                  <a:cubicBezTo>
                    <a:pt x="109" y="464"/>
                    <a:pt x="112" y="463"/>
                    <a:pt x="115" y="463"/>
                  </a:cubicBezTo>
                  <a:cubicBezTo>
                    <a:pt x="115" y="462"/>
                    <a:pt x="116" y="462"/>
                    <a:pt x="117" y="462"/>
                  </a:cubicBezTo>
                  <a:cubicBezTo>
                    <a:pt x="118" y="461"/>
                    <a:pt x="118" y="460"/>
                    <a:pt x="118" y="460"/>
                  </a:cubicBezTo>
                  <a:cubicBezTo>
                    <a:pt x="118" y="460"/>
                    <a:pt x="120" y="460"/>
                    <a:pt x="119" y="459"/>
                  </a:cubicBezTo>
                  <a:cubicBezTo>
                    <a:pt x="120" y="459"/>
                    <a:pt x="123" y="460"/>
                    <a:pt x="123" y="459"/>
                  </a:cubicBezTo>
                  <a:cubicBezTo>
                    <a:pt x="124" y="458"/>
                    <a:pt x="125" y="458"/>
                    <a:pt x="126" y="458"/>
                  </a:cubicBezTo>
                  <a:cubicBezTo>
                    <a:pt x="126" y="460"/>
                    <a:pt x="126" y="460"/>
                    <a:pt x="126" y="460"/>
                  </a:cubicBezTo>
                  <a:cubicBezTo>
                    <a:pt x="127" y="460"/>
                    <a:pt x="129" y="460"/>
                    <a:pt x="129" y="461"/>
                  </a:cubicBezTo>
                  <a:cubicBezTo>
                    <a:pt x="131" y="461"/>
                    <a:pt x="131" y="459"/>
                    <a:pt x="133" y="459"/>
                  </a:cubicBezTo>
                  <a:cubicBezTo>
                    <a:pt x="133" y="455"/>
                    <a:pt x="133" y="455"/>
                    <a:pt x="133" y="455"/>
                  </a:cubicBezTo>
                  <a:cubicBezTo>
                    <a:pt x="133" y="454"/>
                    <a:pt x="135" y="454"/>
                    <a:pt x="135" y="453"/>
                  </a:cubicBezTo>
                  <a:cubicBezTo>
                    <a:pt x="136" y="453"/>
                    <a:pt x="136" y="453"/>
                    <a:pt x="136" y="452"/>
                  </a:cubicBezTo>
                  <a:cubicBezTo>
                    <a:pt x="137" y="452"/>
                    <a:pt x="137" y="452"/>
                    <a:pt x="138" y="452"/>
                  </a:cubicBezTo>
                  <a:cubicBezTo>
                    <a:pt x="139" y="453"/>
                    <a:pt x="138" y="450"/>
                    <a:pt x="140" y="450"/>
                  </a:cubicBezTo>
                  <a:cubicBezTo>
                    <a:pt x="140" y="452"/>
                    <a:pt x="141" y="449"/>
                    <a:pt x="141" y="449"/>
                  </a:cubicBezTo>
                  <a:cubicBezTo>
                    <a:pt x="142" y="450"/>
                    <a:pt x="143" y="450"/>
                    <a:pt x="144" y="449"/>
                  </a:cubicBezTo>
                  <a:cubicBezTo>
                    <a:pt x="144" y="449"/>
                    <a:pt x="144" y="448"/>
                    <a:pt x="145" y="448"/>
                  </a:cubicBezTo>
                  <a:cubicBezTo>
                    <a:pt x="145" y="448"/>
                    <a:pt x="145" y="447"/>
                    <a:pt x="145" y="447"/>
                  </a:cubicBezTo>
                  <a:cubicBezTo>
                    <a:pt x="146" y="447"/>
                    <a:pt x="146" y="447"/>
                    <a:pt x="146" y="447"/>
                  </a:cubicBezTo>
                  <a:cubicBezTo>
                    <a:pt x="146" y="445"/>
                    <a:pt x="150" y="447"/>
                    <a:pt x="149" y="443"/>
                  </a:cubicBezTo>
                  <a:cubicBezTo>
                    <a:pt x="149" y="443"/>
                    <a:pt x="150" y="444"/>
                    <a:pt x="150" y="444"/>
                  </a:cubicBezTo>
                  <a:cubicBezTo>
                    <a:pt x="151" y="444"/>
                    <a:pt x="151" y="443"/>
                    <a:pt x="151" y="443"/>
                  </a:cubicBezTo>
                  <a:cubicBezTo>
                    <a:pt x="151" y="443"/>
                    <a:pt x="151" y="442"/>
                    <a:pt x="151" y="442"/>
                  </a:cubicBezTo>
                  <a:cubicBezTo>
                    <a:pt x="152" y="442"/>
                    <a:pt x="153" y="441"/>
                    <a:pt x="153" y="441"/>
                  </a:cubicBezTo>
                  <a:cubicBezTo>
                    <a:pt x="155" y="442"/>
                    <a:pt x="156" y="444"/>
                    <a:pt x="159" y="443"/>
                  </a:cubicBezTo>
                  <a:cubicBezTo>
                    <a:pt x="161" y="442"/>
                    <a:pt x="159" y="439"/>
                    <a:pt x="160" y="436"/>
                  </a:cubicBezTo>
                  <a:cubicBezTo>
                    <a:pt x="162" y="436"/>
                    <a:pt x="163" y="438"/>
                    <a:pt x="164" y="439"/>
                  </a:cubicBezTo>
                  <a:cubicBezTo>
                    <a:pt x="164" y="436"/>
                    <a:pt x="162" y="437"/>
                    <a:pt x="162" y="435"/>
                  </a:cubicBezTo>
                  <a:cubicBezTo>
                    <a:pt x="162" y="433"/>
                    <a:pt x="160" y="434"/>
                    <a:pt x="160" y="432"/>
                  </a:cubicBezTo>
                  <a:cubicBezTo>
                    <a:pt x="162" y="431"/>
                    <a:pt x="161" y="433"/>
                    <a:pt x="163" y="432"/>
                  </a:cubicBezTo>
                  <a:cubicBezTo>
                    <a:pt x="164" y="432"/>
                    <a:pt x="164" y="433"/>
                    <a:pt x="165" y="434"/>
                  </a:cubicBezTo>
                  <a:cubicBezTo>
                    <a:pt x="170" y="434"/>
                    <a:pt x="170" y="434"/>
                    <a:pt x="170" y="434"/>
                  </a:cubicBezTo>
                  <a:cubicBezTo>
                    <a:pt x="171" y="434"/>
                    <a:pt x="171" y="432"/>
                    <a:pt x="172" y="432"/>
                  </a:cubicBezTo>
                  <a:cubicBezTo>
                    <a:pt x="174" y="431"/>
                    <a:pt x="174" y="433"/>
                    <a:pt x="175" y="433"/>
                  </a:cubicBezTo>
                  <a:cubicBezTo>
                    <a:pt x="177" y="433"/>
                    <a:pt x="177" y="431"/>
                    <a:pt x="179" y="431"/>
                  </a:cubicBezTo>
                  <a:cubicBezTo>
                    <a:pt x="180" y="431"/>
                    <a:pt x="180" y="431"/>
                    <a:pt x="180" y="432"/>
                  </a:cubicBezTo>
                  <a:cubicBezTo>
                    <a:pt x="180" y="432"/>
                    <a:pt x="180" y="432"/>
                    <a:pt x="181" y="432"/>
                  </a:cubicBezTo>
                  <a:cubicBezTo>
                    <a:pt x="182" y="432"/>
                    <a:pt x="181" y="430"/>
                    <a:pt x="181" y="429"/>
                  </a:cubicBezTo>
                  <a:cubicBezTo>
                    <a:pt x="182" y="428"/>
                    <a:pt x="183" y="428"/>
                    <a:pt x="183" y="427"/>
                  </a:cubicBezTo>
                  <a:cubicBezTo>
                    <a:pt x="187" y="426"/>
                    <a:pt x="190" y="427"/>
                    <a:pt x="193" y="427"/>
                  </a:cubicBezTo>
                  <a:cubicBezTo>
                    <a:pt x="194" y="427"/>
                    <a:pt x="194" y="426"/>
                    <a:pt x="193" y="426"/>
                  </a:cubicBezTo>
                  <a:cubicBezTo>
                    <a:pt x="193" y="425"/>
                    <a:pt x="195" y="425"/>
                    <a:pt x="195" y="426"/>
                  </a:cubicBezTo>
                  <a:cubicBezTo>
                    <a:pt x="197" y="425"/>
                    <a:pt x="197" y="424"/>
                    <a:pt x="199" y="424"/>
                  </a:cubicBezTo>
                  <a:cubicBezTo>
                    <a:pt x="199" y="421"/>
                    <a:pt x="199" y="421"/>
                    <a:pt x="199" y="421"/>
                  </a:cubicBezTo>
                  <a:cubicBezTo>
                    <a:pt x="201" y="421"/>
                    <a:pt x="200" y="423"/>
                    <a:pt x="200" y="423"/>
                  </a:cubicBezTo>
                  <a:cubicBezTo>
                    <a:pt x="199" y="424"/>
                    <a:pt x="200" y="424"/>
                    <a:pt x="200" y="425"/>
                  </a:cubicBezTo>
                  <a:cubicBezTo>
                    <a:pt x="201" y="424"/>
                    <a:pt x="201" y="425"/>
                    <a:pt x="201" y="425"/>
                  </a:cubicBezTo>
                  <a:cubicBezTo>
                    <a:pt x="202" y="425"/>
                    <a:pt x="202" y="425"/>
                    <a:pt x="202" y="424"/>
                  </a:cubicBezTo>
                  <a:cubicBezTo>
                    <a:pt x="202" y="423"/>
                    <a:pt x="201" y="423"/>
                    <a:pt x="202" y="422"/>
                  </a:cubicBezTo>
                  <a:cubicBezTo>
                    <a:pt x="203" y="423"/>
                    <a:pt x="204" y="423"/>
                    <a:pt x="204" y="422"/>
                  </a:cubicBezTo>
                  <a:cubicBezTo>
                    <a:pt x="203" y="422"/>
                    <a:pt x="202" y="421"/>
                    <a:pt x="200" y="420"/>
                  </a:cubicBezTo>
                  <a:cubicBezTo>
                    <a:pt x="200" y="418"/>
                    <a:pt x="202" y="417"/>
                    <a:pt x="202" y="415"/>
                  </a:cubicBezTo>
                  <a:cubicBezTo>
                    <a:pt x="202" y="415"/>
                    <a:pt x="203" y="415"/>
                    <a:pt x="203" y="415"/>
                  </a:cubicBezTo>
                  <a:cubicBezTo>
                    <a:pt x="203" y="415"/>
                    <a:pt x="203" y="415"/>
                    <a:pt x="203" y="414"/>
                  </a:cubicBezTo>
                  <a:cubicBezTo>
                    <a:pt x="203" y="414"/>
                    <a:pt x="203" y="414"/>
                    <a:pt x="203" y="414"/>
                  </a:cubicBezTo>
                  <a:cubicBezTo>
                    <a:pt x="203" y="414"/>
                    <a:pt x="203" y="414"/>
                    <a:pt x="203" y="414"/>
                  </a:cubicBezTo>
                  <a:cubicBezTo>
                    <a:pt x="203" y="414"/>
                    <a:pt x="203" y="414"/>
                    <a:pt x="203" y="414"/>
                  </a:cubicBezTo>
                  <a:cubicBezTo>
                    <a:pt x="203" y="414"/>
                    <a:pt x="203" y="414"/>
                    <a:pt x="203" y="414"/>
                  </a:cubicBezTo>
                  <a:cubicBezTo>
                    <a:pt x="203" y="413"/>
                    <a:pt x="203" y="413"/>
                    <a:pt x="204" y="413"/>
                  </a:cubicBezTo>
                  <a:cubicBezTo>
                    <a:pt x="204" y="413"/>
                    <a:pt x="204" y="413"/>
                    <a:pt x="204" y="413"/>
                  </a:cubicBezTo>
                  <a:cubicBezTo>
                    <a:pt x="204" y="413"/>
                    <a:pt x="204" y="413"/>
                    <a:pt x="204" y="413"/>
                  </a:cubicBezTo>
                  <a:cubicBezTo>
                    <a:pt x="204" y="413"/>
                    <a:pt x="204" y="413"/>
                    <a:pt x="204" y="413"/>
                  </a:cubicBezTo>
                  <a:cubicBezTo>
                    <a:pt x="204" y="413"/>
                    <a:pt x="204" y="413"/>
                    <a:pt x="204" y="412"/>
                  </a:cubicBezTo>
                  <a:cubicBezTo>
                    <a:pt x="204" y="412"/>
                    <a:pt x="204" y="412"/>
                    <a:pt x="204" y="412"/>
                  </a:cubicBezTo>
                  <a:cubicBezTo>
                    <a:pt x="204" y="412"/>
                    <a:pt x="204" y="412"/>
                    <a:pt x="204" y="412"/>
                  </a:cubicBezTo>
                  <a:cubicBezTo>
                    <a:pt x="204" y="412"/>
                    <a:pt x="204" y="412"/>
                    <a:pt x="204" y="412"/>
                  </a:cubicBezTo>
                  <a:cubicBezTo>
                    <a:pt x="204" y="412"/>
                    <a:pt x="204" y="411"/>
                    <a:pt x="204" y="411"/>
                  </a:cubicBezTo>
                  <a:cubicBezTo>
                    <a:pt x="204" y="411"/>
                    <a:pt x="204" y="411"/>
                    <a:pt x="204" y="411"/>
                  </a:cubicBezTo>
                  <a:cubicBezTo>
                    <a:pt x="204" y="410"/>
                    <a:pt x="205" y="410"/>
                    <a:pt x="205" y="410"/>
                  </a:cubicBezTo>
                  <a:cubicBezTo>
                    <a:pt x="205" y="410"/>
                    <a:pt x="205" y="409"/>
                    <a:pt x="205" y="409"/>
                  </a:cubicBezTo>
                  <a:cubicBezTo>
                    <a:pt x="206" y="409"/>
                    <a:pt x="206" y="409"/>
                    <a:pt x="206" y="409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6" y="407"/>
                    <a:pt x="206" y="407"/>
                    <a:pt x="206" y="407"/>
                  </a:cubicBezTo>
                  <a:cubicBezTo>
                    <a:pt x="207" y="407"/>
                    <a:pt x="207" y="407"/>
                    <a:pt x="207" y="406"/>
                  </a:cubicBezTo>
                  <a:cubicBezTo>
                    <a:pt x="207" y="406"/>
                    <a:pt x="207" y="406"/>
                    <a:pt x="207" y="406"/>
                  </a:cubicBezTo>
                  <a:cubicBezTo>
                    <a:pt x="207" y="405"/>
                    <a:pt x="207" y="405"/>
                    <a:pt x="207" y="405"/>
                  </a:cubicBezTo>
                  <a:cubicBezTo>
                    <a:pt x="207" y="405"/>
                    <a:pt x="207" y="405"/>
                    <a:pt x="207" y="405"/>
                  </a:cubicBezTo>
                  <a:cubicBezTo>
                    <a:pt x="207" y="405"/>
                    <a:pt x="207" y="405"/>
                    <a:pt x="207" y="405"/>
                  </a:cubicBezTo>
                  <a:cubicBezTo>
                    <a:pt x="207" y="405"/>
                    <a:pt x="207" y="405"/>
                    <a:pt x="207" y="405"/>
                  </a:cubicBezTo>
                  <a:cubicBezTo>
                    <a:pt x="207" y="405"/>
                    <a:pt x="207" y="405"/>
                    <a:pt x="207" y="405"/>
                  </a:cubicBezTo>
                  <a:cubicBezTo>
                    <a:pt x="207" y="405"/>
                    <a:pt x="207" y="404"/>
                    <a:pt x="207" y="404"/>
                  </a:cubicBezTo>
                  <a:cubicBezTo>
                    <a:pt x="208" y="404"/>
                    <a:pt x="208" y="404"/>
                    <a:pt x="208" y="404"/>
                  </a:cubicBezTo>
                  <a:cubicBezTo>
                    <a:pt x="208" y="404"/>
                    <a:pt x="208" y="404"/>
                    <a:pt x="208" y="404"/>
                  </a:cubicBezTo>
                  <a:cubicBezTo>
                    <a:pt x="208" y="404"/>
                    <a:pt x="208" y="404"/>
                    <a:pt x="208" y="404"/>
                  </a:cubicBezTo>
                  <a:cubicBezTo>
                    <a:pt x="208" y="404"/>
                    <a:pt x="208" y="404"/>
                    <a:pt x="209" y="403"/>
                  </a:cubicBezTo>
                  <a:cubicBezTo>
                    <a:pt x="209" y="403"/>
                    <a:pt x="209" y="403"/>
                    <a:pt x="209" y="403"/>
                  </a:cubicBezTo>
                  <a:cubicBezTo>
                    <a:pt x="209" y="403"/>
                    <a:pt x="209" y="403"/>
                    <a:pt x="209" y="403"/>
                  </a:cubicBezTo>
                  <a:cubicBezTo>
                    <a:pt x="209" y="403"/>
                    <a:pt x="209" y="403"/>
                    <a:pt x="209" y="403"/>
                  </a:cubicBezTo>
                  <a:cubicBezTo>
                    <a:pt x="209" y="403"/>
                    <a:pt x="209" y="403"/>
                    <a:pt x="209" y="403"/>
                  </a:cubicBezTo>
                  <a:cubicBezTo>
                    <a:pt x="209" y="403"/>
                    <a:pt x="209" y="403"/>
                    <a:pt x="209" y="403"/>
                  </a:cubicBezTo>
                  <a:cubicBezTo>
                    <a:pt x="209" y="403"/>
                    <a:pt x="209" y="403"/>
                    <a:pt x="209" y="403"/>
                  </a:cubicBezTo>
                  <a:cubicBezTo>
                    <a:pt x="209" y="403"/>
                    <a:pt x="209" y="403"/>
                    <a:pt x="209" y="403"/>
                  </a:cubicBezTo>
                  <a:cubicBezTo>
                    <a:pt x="209" y="403"/>
                    <a:pt x="209" y="403"/>
                    <a:pt x="209" y="403"/>
                  </a:cubicBezTo>
                  <a:cubicBezTo>
                    <a:pt x="209" y="403"/>
                    <a:pt x="209" y="403"/>
                    <a:pt x="209" y="403"/>
                  </a:cubicBezTo>
                  <a:cubicBezTo>
                    <a:pt x="209" y="403"/>
                    <a:pt x="209" y="403"/>
                    <a:pt x="209" y="403"/>
                  </a:cubicBezTo>
                  <a:cubicBezTo>
                    <a:pt x="209" y="402"/>
                    <a:pt x="209" y="402"/>
                    <a:pt x="209" y="402"/>
                  </a:cubicBezTo>
                  <a:cubicBezTo>
                    <a:pt x="209" y="402"/>
                    <a:pt x="210" y="401"/>
                    <a:pt x="210" y="400"/>
                  </a:cubicBezTo>
                  <a:cubicBezTo>
                    <a:pt x="210" y="400"/>
                    <a:pt x="211" y="400"/>
                    <a:pt x="211" y="400"/>
                  </a:cubicBezTo>
                  <a:cubicBezTo>
                    <a:pt x="211" y="399"/>
                    <a:pt x="211" y="399"/>
                    <a:pt x="211" y="399"/>
                  </a:cubicBezTo>
                  <a:cubicBezTo>
                    <a:pt x="211" y="399"/>
                    <a:pt x="211" y="399"/>
                    <a:pt x="212" y="399"/>
                  </a:cubicBezTo>
                  <a:cubicBezTo>
                    <a:pt x="212" y="399"/>
                    <a:pt x="212" y="399"/>
                    <a:pt x="212" y="399"/>
                  </a:cubicBezTo>
                  <a:cubicBezTo>
                    <a:pt x="212" y="399"/>
                    <a:pt x="212" y="399"/>
                    <a:pt x="212" y="399"/>
                  </a:cubicBezTo>
                  <a:cubicBezTo>
                    <a:pt x="212" y="399"/>
                    <a:pt x="212" y="399"/>
                    <a:pt x="213" y="398"/>
                  </a:cubicBezTo>
                  <a:cubicBezTo>
                    <a:pt x="213" y="398"/>
                    <a:pt x="213" y="398"/>
                    <a:pt x="213" y="398"/>
                  </a:cubicBezTo>
                  <a:cubicBezTo>
                    <a:pt x="214" y="397"/>
                    <a:pt x="214" y="396"/>
                    <a:pt x="214" y="395"/>
                  </a:cubicBezTo>
                  <a:cubicBezTo>
                    <a:pt x="214" y="395"/>
                    <a:pt x="214" y="395"/>
                    <a:pt x="214" y="395"/>
                  </a:cubicBezTo>
                  <a:cubicBezTo>
                    <a:pt x="214" y="393"/>
                    <a:pt x="214" y="393"/>
                    <a:pt x="214" y="393"/>
                  </a:cubicBezTo>
                  <a:cubicBezTo>
                    <a:pt x="214" y="392"/>
                    <a:pt x="214" y="392"/>
                    <a:pt x="214" y="392"/>
                  </a:cubicBezTo>
                  <a:cubicBezTo>
                    <a:pt x="214" y="392"/>
                    <a:pt x="215" y="392"/>
                    <a:pt x="215" y="392"/>
                  </a:cubicBezTo>
                  <a:cubicBezTo>
                    <a:pt x="215" y="392"/>
                    <a:pt x="215" y="392"/>
                    <a:pt x="215" y="392"/>
                  </a:cubicBezTo>
                  <a:cubicBezTo>
                    <a:pt x="215" y="392"/>
                    <a:pt x="215" y="392"/>
                    <a:pt x="215" y="392"/>
                  </a:cubicBezTo>
                  <a:cubicBezTo>
                    <a:pt x="215" y="392"/>
                    <a:pt x="215" y="392"/>
                    <a:pt x="215" y="392"/>
                  </a:cubicBezTo>
                  <a:cubicBezTo>
                    <a:pt x="215" y="392"/>
                    <a:pt x="215" y="392"/>
                    <a:pt x="215" y="392"/>
                  </a:cubicBezTo>
                  <a:cubicBezTo>
                    <a:pt x="215" y="392"/>
                    <a:pt x="215" y="392"/>
                    <a:pt x="215" y="392"/>
                  </a:cubicBezTo>
                  <a:cubicBezTo>
                    <a:pt x="215" y="392"/>
                    <a:pt x="215" y="392"/>
                    <a:pt x="215" y="392"/>
                  </a:cubicBezTo>
                  <a:cubicBezTo>
                    <a:pt x="215" y="391"/>
                    <a:pt x="215" y="391"/>
                    <a:pt x="215" y="391"/>
                  </a:cubicBezTo>
                  <a:cubicBezTo>
                    <a:pt x="215" y="391"/>
                    <a:pt x="215" y="391"/>
                    <a:pt x="215" y="391"/>
                  </a:cubicBezTo>
                  <a:cubicBezTo>
                    <a:pt x="215" y="391"/>
                    <a:pt x="215" y="391"/>
                    <a:pt x="215" y="391"/>
                  </a:cubicBezTo>
                  <a:cubicBezTo>
                    <a:pt x="215" y="391"/>
                    <a:pt x="215" y="391"/>
                    <a:pt x="215" y="391"/>
                  </a:cubicBezTo>
                  <a:cubicBezTo>
                    <a:pt x="215" y="391"/>
                    <a:pt x="215" y="391"/>
                    <a:pt x="215" y="391"/>
                  </a:cubicBezTo>
                  <a:cubicBezTo>
                    <a:pt x="216" y="390"/>
                    <a:pt x="216" y="390"/>
                    <a:pt x="216" y="390"/>
                  </a:cubicBezTo>
                  <a:cubicBezTo>
                    <a:pt x="216" y="390"/>
                    <a:pt x="216" y="390"/>
                    <a:pt x="216" y="390"/>
                  </a:cubicBezTo>
                  <a:cubicBezTo>
                    <a:pt x="216" y="390"/>
                    <a:pt x="216" y="390"/>
                    <a:pt x="216" y="390"/>
                  </a:cubicBezTo>
                  <a:cubicBezTo>
                    <a:pt x="216" y="390"/>
                    <a:pt x="216" y="390"/>
                    <a:pt x="216" y="390"/>
                  </a:cubicBezTo>
                  <a:cubicBezTo>
                    <a:pt x="216" y="390"/>
                    <a:pt x="216" y="390"/>
                    <a:pt x="216" y="390"/>
                  </a:cubicBezTo>
                  <a:cubicBezTo>
                    <a:pt x="216" y="390"/>
                    <a:pt x="216" y="390"/>
                    <a:pt x="216" y="390"/>
                  </a:cubicBezTo>
                  <a:cubicBezTo>
                    <a:pt x="216" y="390"/>
                    <a:pt x="216" y="390"/>
                    <a:pt x="216" y="390"/>
                  </a:cubicBezTo>
                  <a:cubicBezTo>
                    <a:pt x="216" y="389"/>
                    <a:pt x="216" y="388"/>
                    <a:pt x="218" y="387"/>
                  </a:cubicBezTo>
                  <a:cubicBezTo>
                    <a:pt x="218" y="387"/>
                    <a:pt x="218" y="387"/>
                    <a:pt x="218" y="387"/>
                  </a:cubicBezTo>
                  <a:cubicBezTo>
                    <a:pt x="218" y="387"/>
                    <a:pt x="218" y="387"/>
                    <a:pt x="218" y="387"/>
                  </a:cubicBezTo>
                  <a:cubicBezTo>
                    <a:pt x="218" y="387"/>
                    <a:pt x="218" y="386"/>
                    <a:pt x="218" y="386"/>
                  </a:cubicBezTo>
                  <a:cubicBezTo>
                    <a:pt x="218" y="386"/>
                    <a:pt x="218" y="386"/>
                    <a:pt x="218" y="385"/>
                  </a:cubicBezTo>
                  <a:cubicBezTo>
                    <a:pt x="218" y="385"/>
                    <a:pt x="218" y="385"/>
                    <a:pt x="218" y="385"/>
                  </a:cubicBezTo>
                  <a:cubicBezTo>
                    <a:pt x="218" y="385"/>
                    <a:pt x="218" y="385"/>
                    <a:pt x="218" y="385"/>
                  </a:cubicBezTo>
                  <a:cubicBezTo>
                    <a:pt x="219" y="384"/>
                    <a:pt x="219" y="384"/>
                    <a:pt x="220" y="384"/>
                  </a:cubicBezTo>
                  <a:cubicBezTo>
                    <a:pt x="220" y="384"/>
                    <a:pt x="220" y="384"/>
                    <a:pt x="220" y="384"/>
                  </a:cubicBezTo>
                  <a:cubicBezTo>
                    <a:pt x="220" y="384"/>
                    <a:pt x="220" y="384"/>
                    <a:pt x="220" y="384"/>
                  </a:cubicBezTo>
                  <a:cubicBezTo>
                    <a:pt x="220" y="383"/>
                    <a:pt x="220" y="383"/>
                    <a:pt x="221" y="383"/>
                  </a:cubicBezTo>
                  <a:cubicBezTo>
                    <a:pt x="221" y="383"/>
                    <a:pt x="221" y="382"/>
                    <a:pt x="221" y="381"/>
                  </a:cubicBezTo>
                  <a:cubicBezTo>
                    <a:pt x="221" y="381"/>
                    <a:pt x="221" y="381"/>
                    <a:pt x="221" y="381"/>
                  </a:cubicBezTo>
                  <a:cubicBezTo>
                    <a:pt x="221" y="381"/>
                    <a:pt x="221" y="381"/>
                    <a:pt x="221" y="381"/>
                  </a:cubicBezTo>
                  <a:cubicBezTo>
                    <a:pt x="221" y="381"/>
                    <a:pt x="222" y="381"/>
                    <a:pt x="222" y="381"/>
                  </a:cubicBezTo>
                  <a:cubicBezTo>
                    <a:pt x="222" y="381"/>
                    <a:pt x="222" y="381"/>
                    <a:pt x="222" y="380"/>
                  </a:cubicBezTo>
                  <a:cubicBezTo>
                    <a:pt x="223" y="380"/>
                    <a:pt x="223" y="380"/>
                    <a:pt x="223" y="380"/>
                  </a:cubicBezTo>
                  <a:cubicBezTo>
                    <a:pt x="223" y="380"/>
                    <a:pt x="223" y="380"/>
                    <a:pt x="223" y="380"/>
                  </a:cubicBezTo>
                  <a:cubicBezTo>
                    <a:pt x="223" y="380"/>
                    <a:pt x="223" y="380"/>
                    <a:pt x="223" y="380"/>
                  </a:cubicBezTo>
                  <a:cubicBezTo>
                    <a:pt x="223" y="380"/>
                    <a:pt x="223" y="380"/>
                    <a:pt x="223" y="380"/>
                  </a:cubicBezTo>
                  <a:cubicBezTo>
                    <a:pt x="223" y="379"/>
                    <a:pt x="223" y="379"/>
                    <a:pt x="223" y="379"/>
                  </a:cubicBezTo>
                  <a:cubicBezTo>
                    <a:pt x="223" y="379"/>
                    <a:pt x="223" y="379"/>
                    <a:pt x="223" y="379"/>
                  </a:cubicBezTo>
                  <a:cubicBezTo>
                    <a:pt x="223" y="379"/>
                    <a:pt x="224" y="379"/>
                    <a:pt x="224" y="379"/>
                  </a:cubicBezTo>
                  <a:cubicBezTo>
                    <a:pt x="224" y="378"/>
                    <a:pt x="224" y="378"/>
                    <a:pt x="224" y="378"/>
                  </a:cubicBezTo>
                  <a:cubicBezTo>
                    <a:pt x="225" y="378"/>
                    <a:pt x="225" y="378"/>
                    <a:pt x="225" y="378"/>
                  </a:cubicBezTo>
                  <a:cubicBezTo>
                    <a:pt x="224" y="374"/>
                    <a:pt x="227" y="373"/>
                    <a:pt x="226" y="369"/>
                  </a:cubicBezTo>
                  <a:cubicBezTo>
                    <a:pt x="227" y="369"/>
                    <a:pt x="226" y="367"/>
                    <a:pt x="227" y="367"/>
                  </a:cubicBezTo>
                  <a:cubicBezTo>
                    <a:pt x="228" y="367"/>
                    <a:pt x="228" y="367"/>
                    <a:pt x="229" y="367"/>
                  </a:cubicBezTo>
                  <a:cubicBezTo>
                    <a:pt x="228" y="365"/>
                    <a:pt x="230" y="365"/>
                    <a:pt x="230" y="363"/>
                  </a:cubicBezTo>
                  <a:cubicBezTo>
                    <a:pt x="230" y="363"/>
                    <a:pt x="230" y="363"/>
                    <a:pt x="230" y="363"/>
                  </a:cubicBezTo>
                  <a:cubicBezTo>
                    <a:pt x="230" y="363"/>
                    <a:pt x="230" y="363"/>
                    <a:pt x="230" y="363"/>
                  </a:cubicBezTo>
                  <a:cubicBezTo>
                    <a:pt x="230" y="363"/>
                    <a:pt x="230" y="362"/>
                    <a:pt x="230" y="362"/>
                  </a:cubicBezTo>
                  <a:cubicBezTo>
                    <a:pt x="230" y="362"/>
                    <a:pt x="230" y="362"/>
                    <a:pt x="230" y="362"/>
                  </a:cubicBezTo>
                  <a:cubicBezTo>
                    <a:pt x="230" y="362"/>
                    <a:pt x="230" y="362"/>
                    <a:pt x="230" y="362"/>
                  </a:cubicBezTo>
                  <a:cubicBezTo>
                    <a:pt x="230" y="362"/>
                    <a:pt x="230" y="362"/>
                    <a:pt x="230" y="362"/>
                  </a:cubicBezTo>
                  <a:cubicBezTo>
                    <a:pt x="230" y="362"/>
                    <a:pt x="230" y="362"/>
                    <a:pt x="231" y="362"/>
                  </a:cubicBezTo>
                  <a:cubicBezTo>
                    <a:pt x="231" y="362"/>
                    <a:pt x="231" y="362"/>
                    <a:pt x="231" y="362"/>
                  </a:cubicBezTo>
                  <a:cubicBezTo>
                    <a:pt x="231" y="362"/>
                    <a:pt x="231" y="362"/>
                    <a:pt x="231" y="362"/>
                  </a:cubicBezTo>
                  <a:cubicBezTo>
                    <a:pt x="231" y="362"/>
                    <a:pt x="231" y="362"/>
                    <a:pt x="231" y="362"/>
                  </a:cubicBezTo>
                  <a:cubicBezTo>
                    <a:pt x="231" y="362"/>
                    <a:pt x="231" y="362"/>
                    <a:pt x="231" y="362"/>
                  </a:cubicBezTo>
                  <a:cubicBezTo>
                    <a:pt x="231" y="362"/>
                    <a:pt x="231" y="362"/>
                    <a:pt x="231" y="362"/>
                  </a:cubicBezTo>
                  <a:cubicBezTo>
                    <a:pt x="231" y="360"/>
                    <a:pt x="231" y="359"/>
                    <a:pt x="232" y="359"/>
                  </a:cubicBezTo>
                  <a:cubicBezTo>
                    <a:pt x="232" y="357"/>
                    <a:pt x="233" y="357"/>
                    <a:pt x="233" y="355"/>
                  </a:cubicBezTo>
                  <a:cubicBezTo>
                    <a:pt x="231" y="354"/>
                    <a:pt x="232" y="357"/>
                    <a:pt x="230" y="356"/>
                  </a:cubicBezTo>
                  <a:cubicBezTo>
                    <a:pt x="229" y="356"/>
                    <a:pt x="230" y="356"/>
                    <a:pt x="229" y="356"/>
                  </a:cubicBezTo>
                  <a:cubicBezTo>
                    <a:pt x="230" y="356"/>
                    <a:pt x="230" y="356"/>
                    <a:pt x="230" y="356"/>
                  </a:cubicBezTo>
                  <a:cubicBezTo>
                    <a:pt x="231" y="355"/>
                    <a:pt x="232" y="353"/>
                    <a:pt x="232" y="352"/>
                  </a:cubicBezTo>
                  <a:cubicBezTo>
                    <a:pt x="233" y="351"/>
                    <a:pt x="234" y="350"/>
                    <a:pt x="234" y="348"/>
                  </a:cubicBezTo>
                  <a:cubicBezTo>
                    <a:pt x="234" y="349"/>
                    <a:pt x="235" y="350"/>
                    <a:pt x="236" y="350"/>
                  </a:cubicBezTo>
                  <a:cubicBezTo>
                    <a:pt x="236" y="349"/>
                    <a:pt x="236" y="349"/>
                    <a:pt x="236" y="349"/>
                  </a:cubicBezTo>
                  <a:cubicBezTo>
                    <a:pt x="237" y="348"/>
                    <a:pt x="236" y="348"/>
                    <a:pt x="236" y="347"/>
                  </a:cubicBezTo>
                  <a:cubicBezTo>
                    <a:pt x="237" y="347"/>
                    <a:pt x="237" y="347"/>
                    <a:pt x="237" y="347"/>
                  </a:cubicBezTo>
                  <a:cubicBezTo>
                    <a:pt x="237" y="347"/>
                    <a:pt x="237" y="347"/>
                    <a:pt x="237" y="347"/>
                  </a:cubicBezTo>
                  <a:cubicBezTo>
                    <a:pt x="237" y="347"/>
                    <a:pt x="237" y="347"/>
                    <a:pt x="237" y="347"/>
                  </a:cubicBezTo>
                  <a:cubicBezTo>
                    <a:pt x="237" y="347"/>
                    <a:pt x="237" y="347"/>
                    <a:pt x="237" y="347"/>
                  </a:cubicBezTo>
                  <a:cubicBezTo>
                    <a:pt x="237" y="347"/>
                    <a:pt x="237" y="347"/>
                    <a:pt x="237" y="347"/>
                  </a:cubicBezTo>
                  <a:cubicBezTo>
                    <a:pt x="237" y="347"/>
                    <a:pt x="237" y="347"/>
                    <a:pt x="237" y="347"/>
                  </a:cubicBezTo>
                  <a:cubicBezTo>
                    <a:pt x="237" y="346"/>
                    <a:pt x="237" y="345"/>
                    <a:pt x="238" y="345"/>
                  </a:cubicBezTo>
                  <a:cubicBezTo>
                    <a:pt x="239" y="344"/>
                    <a:pt x="238" y="342"/>
                    <a:pt x="240" y="341"/>
                  </a:cubicBezTo>
                  <a:cubicBezTo>
                    <a:pt x="240" y="338"/>
                    <a:pt x="241" y="336"/>
                    <a:pt x="241" y="333"/>
                  </a:cubicBezTo>
                  <a:cubicBezTo>
                    <a:pt x="243" y="332"/>
                    <a:pt x="243" y="331"/>
                    <a:pt x="245" y="331"/>
                  </a:cubicBezTo>
                  <a:cubicBezTo>
                    <a:pt x="245" y="328"/>
                    <a:pt x="246" y="328"/>
                    <a:pt x="248" y="327"/>
                  </a:cubicBezTo>
                  <a:cubicBezTo>
                    <a:pt x="247" y="325"/>
                    <a:pt x="249" y="325"/>
                    <a:pt x="248" y="323"/>
                  </a:cubicBezTo>
                  <a:cubicBezTo>
                    <a:pt x="249" y="322"/>
                    <a:pt x="250" y="322"/>
                    <a:pt x="250" y="321"/>
                  </a:cubicBezTo>
                  <a:cubicBezTo>
                    <a:pt x="251" y="318"/>
                    <a:pt x="250" y="317"/>
                    <a:pt x="250" y="315"/>
                  </a:cubicBezTo>
                  <a:cubicBezTo>
                    <a:pt x="250" y="313"/>
                    <a:pt x="248" y="313"/>
                    <a:pt x="248" y="312"/>
                  </a:cubicBezTo>
                  <a:cubicBezTo>
                    <a:pt x="249" y="309"/>
                    <a:pt x="250" y="307"/>
                    <a:pt x="250" y="304"/>
                  </a:cubicBezTo>
                  <a:cubicBezTo>
                    <a:pt x="251" y="304"/>
                    <a:pt x="251" y="303"/>
                    <a:pt x="251" y="303"/>
                  </a:cubicBezTo>
                  <a:cubicBezTo>
                    <a:pt x="252" y="303"/>
                    <a:pt x="252" y="302"/>
                    <a:pt x="252" y="302"/>
                  </a:cubicBezTo>
                  <a:cubicBezTo>
                    <a:pt x="252" y="301"/>
                    <a:pt x="253" y="300"/>
                    <a:pt x="252" y="299"/>
                  </a:cubicBezTo>
                  <a:cubicBezTo>
                    <a:pt x="252" y="298"/>
                    <a:pt x="252" y="298"/>
                    <a:pt x="252" y="297"/>
                  </a:cubicBezTo>
                  <a:cubicBezTo>
                    <a:pt x="251" y="297"/>
                    <a:pt x="251" y="297"/>
                    <a:pt x="250" y="296"/>
                  </a:cubicBezTo>
                  <a:cubicBezTo>
                    <a:pt x="250" y="296"/>
                    <a:pt x="249" y="296"/>
                    <a:pt x="249" y="296"/>
                  </a:cubicBezTo>
                  <a:cubicBezTo>
                    <a:pt x="249" y="295"/>
                    <a:pt x="249" y="295"/>
                    <a:pt x="248" y="294"/>
                  </a:cubicBezTo>
                  <a:cubicBezTo>
                    <a:pt x="248" y="294"/>
                    <a:pt x="247" y="295"/>
                    <a:pt x="247" y="294"/>
                  </a:cubicBezTo>
                  <a:cubicBezTo>
                    <a:pt x="247" y="294"/>
                    <a:pt x="247" y="294"/>
                    <a:pt x="247" y="294"/>
                  </a:cubicBezTo>
                  <a:cubicBezTo>
                    <a:pt x="246" y="293"/>
                    <a:pt x="246" y="293"/>
                    <a:pt x="246" y="293"/>
                  </a:cubicBezTo>
                  <a:cubicBezTo>
                    <a:pt x="245" y="292"/>
                    <a:pt x="244" y="291"/>
                    <a:pt x="243" y="292"/>
                  </a:cubicBezTo>
                  <a:cubicBezTo>
                    <a:pt x="242" y="291"/>
                    <a:pt x="242" y="290"/>
                    <a:pt x="242" y="289"/>
                  </a:cubicBezTo>
                  <a:cubicBezTo>
                    <a:pt x="242" y="289"/>
                    <a:pt x="241" y="289"/>
                    <a:pt x="241" y="289"/>
                  </a:cubicBezTo>
                  <a:cubicBezTo>
                    <a:pt x="240" y="288"/>
                    <a:pt x="240" y="288"/>
                    <a:pt x="240" y="287"/>
                  </a:cubicBezTo>
                  <a:cubicBezTo>
                    <a:pt x="239" y="287"/>
                    <a:pt x="238" y="286"/>
                    <a:pt x="238" y="285"/>
                  </a:cubicBezTo>
                  <a:cubicBezTo>
                    <a:pt x="235" y="285"/>
                    <a:pt x="233" y="283"/>
                    <a:pt x="232" y="281"/>
                  </a:cubicBezTo>
                  <a:cubicBezTo>
                    <a:pt x="228" y="281"/>
                    <a:pt x="226" y="279"/>
                    <a:pt x="222" y="279"/>
                  </a:cubicBezTo>
                  <a:cubicBezTo>
                    <a:pt x="221" y="278"/>
                    <a:pt x="221" y="277"/>
                    <a:pt x="220" y="276"/>
                  </a:cubicBezTo>
                  <a:cubicBezTo>
                    <a:pt x="218" y="276"/>
                    <a:pt x="217" y="274"/>
                    <a:pt x="216" y="273"/>
                  </a:cubicBezTo>
                  <a:cubicBezTo>
                    <a:pt x="215" y="273"/>
                    <a:pt x="214" y="273"/>
                    <a:pt x="213" y="273"/>
                  </a:cubicBezTo>
                  <a:cubicBezTo>
                    <a:pt x="212" y="274"/>
                    <a:pt x="212" y="273"/>
                    <a:pt x="211" y="273"/>
                  </a:cubicBezTo>
                  <a:cubicBezTo>
                    <a:pt x="212" y="271"/>
                    <a:pt x="210" y="271"/>
                    <a:pt x="211" y="269"/>
                  </a:cubicBezTo>
                  <a:cubicBezTo>
                    <a:pt x="212" y="269"/>
                    <a:pt x="211" y="267"/>
                    <a:pt x="211" y="266"/>
                  </a:cubicBezTo>
                  <a:cubicBezTo>
                    <a:pt x="213" y="267"/>
                    <a:pt x="212" y="264"/>
                    <a:pt x="213" y="264"/>
                  </a:cubicBezTo>
                  <a:cubicBezTo>
                    <a:pt x="213" y="261"/>
                    <a:pt x="215" y="261"/>
                    <a:pt x="214" y="258"/>
                  </a:cubicBezTo>
                  <a:cubicBezTo>
                    <a:pt x="215" y="258"/>
                    <a:pt x="215" y="257"/>
                    <a:pt x="215" y="257"/>
                  </a:cubicBezTo>
                  <a:cubicBezTo>
                    <a:pt x="215" y="257"/>
                    <a:pt x="216" y="256"/>
                    <a:pt x="216" y="256"/>
                  </a:cubicBezTo>
                  <a:cubicBezTo>
                    <a:pt x="216" y="256"/>
                    <a:pt x="216" y="255"/>
                    <a:pt x="217" y="255"/>
                  </a:cubicBezTo>
                  <a:cubicBezTo>
                    <a:pt x="216" y="252"/>
                    <a:pt x="215" y="250"/>
                    <a:pt x="215" y="247"/>
                  </a:cubicBezTo>
                  <a:cubicBezTo>
                    <a:pt x="215" y="246"/>
                    <a:pt x="213" y="246"/>
                    <a:pt x="213" y="246"/>
                  </a:cubicBezTo>
                  <a:cubicBezTo>
                    <a:pt x="213" y="245"/>
                    <a:pt x="213" y="245"/>
                    <a:pt x="212" y="245"/>
                  </a:cubicBezTo>
                  <a:cubicBezTo>
                    <a:pt x="211" y="245"/>
                    <a:pt x="210" y="243"/>
                    <a:pt x="209" y="243"/>
                  </a:cubicBezTo>
                  <a:cubicBezTo>
                    <a:pt x="208" y="243"/>
                    <a:pt x="207" y="243"/>
                    <a:pt x="207" y="242"/>
                  </a:cubicBezTo>
                  <a:cubicBezTo>
                    <a:pt x="207" y="242"/>
                    <a:pt x="207" y="241"/>
                    <a:pt x="206" y="241"/>
                  </a:cubicBezTo>
                  <a:cubicBezTo>
                    <a:pt x="206" y="241"/>
                    <a:pt x="205" y="241"/>
                    <a:pt x="204" y="241"/>
                  </a:cubicBezTo>
                  <a:cubicBezTo>
                    <a:pt x="204" y="241"/>
                    <a:pt x="204" y="240"/>
                    <a:pt x="204" y="240"/>
                  </a:cubicBezTo>
                  <a:cubicBezTo>
                    <a:pt x="204" y="240"/>
                    <a:pt x="203" y="240"/>
                    <a:pt x="202" y="240"/>
                  </a:cubicBezTo>
                  <a:cubicBezTo>
                    <a:pt x="202" y="237"/>
                    <a:pt x="201" y="235"/>
                    <a:pt x="200" y="232"/>
                  </a:cubicBezTo>
                  <a:cubicBezTo>
                    <a:pt x="201" y="230"/>
                    <a:pt x="201" y="228"/>
                    <a:pt x="200" y="226"/>
                  </a:cubicBezTo>
                  <a:cubicBezTo>
                    <a:pt x="200" y="226"/>
                    <a:pt x="199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4"/>
                    <a:pt x="199" y="224"/>
                    <a:pt x="200" y="223"/>
                  </a:cubicBezTo>
                  <a:cubicBezTo>
                    <a:pt x="197" y="223"/>
                    <a:pt x="196" y="224"/>
                    <a:pt x="194" y="224"/>
                  </a:cubicBezTo>
                  <a:cubicBezTo>
                    <a:pt x="193" y="222"/>
                    <a:pt x="193" y="219"/>
                    <a:pt x="190" y="218"/>
                  </a:cubicBezTo>
                  <a:cubicBezTo>
                    <a:pt x="191" y="216"/>
                    <a:pt x="189" y="216"/>
                    <a:pt x="190" y="214"/>
                  </a:cubicBezTo>
                  <a:cubicBezTo>
                    <a:pt x="190" y="211"/>
                    <a:pt x="193" y="211"/>
                    <a:pt x="193" y="207"/>
                  </a:cubicBezTo>
                  <a:cubicBezTo>
                    <a:pt x="192" y="205"/>
                    <a:pt x="189" y="206"/>
                    <a:pt x="187" y="205"/>
                  </a:cubicBezTo>
                  <a:cubicBezTo>
                    <a:pt x="187" y="202"/>
                    <a:pt x="187" y="199"/>
                    <a:pt x="188" y="196"/>
                  </a:cubicBezTo>
                  <a:cubicBezTo>
                    <a:pt x="187" y="193"/>
                    <a:pt x="187" y="190"/>
                    <a:pt x="187" y="186"/>
                  </a:cubicBezTo>
                  <a:cubicBezTo>
                    <a:pt x="187" y="183"/>
                    <a:pt x="189" y="184"/>
                    <a:pt x="189" y="182"/>
                  </a:cubicBezTo>
                  <a:cubicBezTo>
                    <a:pt x="189" y="178"/>
                    <a:pt x="186" y="177"/>
                    <a:pt x="186" y="173"/>
                  </a:cubicBezTo>
                  <a:cubicBezTo>
                    <a:pt x="186" y="172"/>
                    <a:pt x="184" y="172"/>
                    <a:pt x="184" y="170"/>
                  </a:cubicBezTo>
                  <a:cubicBezTo>
                    <a:pt x="183" y="171"/>
                    <a:pt x="183" y="168"/>
                    <a:pt x="182" y="168"/>
                  </a:cubicBezTo>
                  <a:cubicBezTo>
                    <a:pt x="182" y="168"/>
                    <a:pt x="182" y="167"/>
                    <a:pt x="181" y="166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82" y="165"/>
                    <a:pt x="182" y="164"/>
                    <a:pt x="181" y="163"/>
                  </a:cubicBezTo>
                  <a:cubicBezTo>
                    <a:pt x="181" y="163"/>
                    <a:pt x="180" y="163"/>
                    <a:pt x="180" y="163"/>
                  </a:cubicBezTo>
                  <a:cubicBezTo>
                    <a:pt x="180" y="162"/>
                    <a:pt x="179" y="162"/>
                    <a:pt x="179" y="162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79" y="161"/>
                    <a:pt x="179" y="161"/>
                    <a:pt x="178" y="161"/>
                  </a:cubicBezTo>
                  <a:cubicBezTo>
                    <a:pt x="178" y="161"/>
                    <a:pt x="178" y="161"/>
                    <a:pt x="178" y="161"/>
                  </a:cubicBezTo>
                  <a:cubicBezTo>
                    <a:pt x="178" y="160"/>
                    <a:pt x="178" y="160"/>
                    <a:pt x="178" y="160"/>
                  </a:cubicBezTo>
                  <a:cubicBezTo>
                    <a:pt x="178" y="159"/>
                    <a:pt x="177" y="160"/>
                    <a:pt x="177" y="159"/>
                  </a:cubicBezTo>
                  <a:cubicBezTo>
                    <a:pt x="177" y="159"/>
                    <a:pt x="176" y="158"/>
                    <a:pt x="177" y="157"/>
                  </a:cubicBezTo>
                  <a:cubicBezTo>
                    <a:pt x="174" y="157"/>
                    <a:pt x="175" y="153"/>
                    <a:pt x="173" y="152"/>
                  </a:cubicBezTo>
                  <a:cubicBezTo>
                    <a:pt x="173" y="151"/>
                    <a:pt x="173" y="151"/>
                    <a:pt x="172" y="150"/>
                  </a:cubicBezTo>
                  <a:cubicBezTo>
                    <a:pt x="172" y="150"/>
                    <a:pt x="171" y="150"/>
                    <a:pt x="171" y="150"/>
                  </a:cubicBezTo>
                  <a:cubicBezTo>
                    <a:pt x="170" y="150"/>
                    <a:pt x="170" y="149"/>
                    <a:pt x="170" y="149"/>
                  </a:cubicBezTo>
                  <a:cubicBezTo>
                    <a:pt x="170" y="148"/>
                    <a:pt x="169" y="146"/>
                    <a:pt x="167" y="146"/>
                  </a:cubicBezTo>
                  <a:cubicBezTo>
                    <a:pt x="166" y="144"/>
                    <a:pt x="165" y="143"/>
                    <a:pt x="163" y="142"/>
                  </a:cubicBezTo>
                  <a:cubicBezTo>
                    <a:pt x="161" y="142"/>
                    <a:pt x="164" y="147"/>
                    <a:pt x="162" y="147"/>
                  </a:cubicBezTo>
                  <a:cubicBezTo>
                    <a:pt x="161" y="148"/>
                    <a:pt x="160" y="147"/>
                    <a:pt x="160" y="146"/>
                  </a:cubicBezTo>
                  <a:cubicBezTo>
                    <a:pt x="160" y="145"/>
                    <a:pt x="160" y="145"/>
                    <a:pt x="159" y="145"/>
                  </a:cubicBezTo>
                  <a:cubicBezTo>
                    <a:pt x="159" y="145"/>
                    <a:pt x="158" y="144"/>
                    <a:pt x="158" y="144"/>
                  </a:cubicBezTo>
                  <a:cubicBezTo>
                    <a:pt x="158" y="137"/>
                    <a:pt x="158" y="137"/>
                    <a:pt x="158" y="137"/>
                  </a:cubicBezTo>
                  <a:cubicBezTo>
                    <a:pt x="159" y="136"/>
                    <a:pt x="158" y="136"/>
                    <a:pt x="158" y="135"/>
                  </a:cubicBezTo>
                  <a:cubicBezTo>
                    <a:pt x="157" y="136"/>
                    <a:pt x="157" y="135"/>
                    <a:pt x="157" y="135"/>
                  </a:cubicBezTo>
                  <a:cubicBezTo>
                    <a:pt x="157" y="131"/>
                    <a:pt x="157" y="131"/>
                    <a:pt x="157" y="131"/>
                  </a:cubicBezTo>
                  <a:cubicBezTo>
                    <a:pt x="158" y="131"/>
                    <a:pt x="158" y="131"/>
                    <a:pt x="158" y="130"/>
                  </a:cubicBezTo>
                  <a:cubicBezTo>
                    <a:pt x="158" y="129"/>
                    <a:pt x="159" y="129"/>
                    <a:pt x="159" y="128"/>
                  </a:cubicBezTo>
                  <a:cubicBezTo>
                    <a:pt x="160" y="123"/>
                    <a:pt x="161" y="118"/>
                    <a:pt x="163" y="113"/>
                  </a:cubicBezTo>
                  <a:cubicBezTo>
                    <a:pt x="164" y="108"/>
                    <a:pt x="165" y="104"/>
                    <a:pt x="166" y="99"/>
                  </a:cubicBezTo>
                  <a:cubicBezTo>
                    <a:pt x="166" y="98"/>
                    <a:pt x="165" y="98"/>
                    <a:pt x="165" y="97"/>
                  </a:cubicBezTo>
                  <a:cubicBezTo>
                    <a:pt x="165" y="97"/>
                    <a:pt x="164" y="96"/>
                    <a:pt x="164" y="96"/>
                  </a:cubicBezTo>
                  <a:cubicBezTo>
                    <a:pt x="163" y="96"/>
                    <a:pt x="163" y="94"/>
                    <a:pt x="161" y="94"/>
                  </a:cubicBezTo>
                  <a:cubicBezTo>
                    <a:pt x="159" y="93"/>
                    <a:pt x="158" y="90"/>
                    <a:pt x="156" y="89"/>
                  </a:cubicBezTo>
                  <a:cubicBezTo>
                    <a:pt x="157" y="88"/>
                    <a:pt x="156" y="88"/>
                    <a:pt x="156" y="87"/>
                  </a:cubicBezTo>
                  <a:cubicBezTo>
                    <a:pt x="156" y="87"/>
                    <a:pt x="156" y="86"/>
                    <a:pt x="155" y="86"/>
                  </a:cubicBezTo>
                  <a:cubicBezTo>
                    <a:pt x="155" y="85"/>
                    <a:pt x="154" y="84"/>
                    <a:pt x="154" y="83"/>
                  </a:cubicBezTo>
                  <a:cubicBezTo>
                    <a:pt x="153" y="83"/>
                    <a:pt x="153" y="83"/>
                    <a:pt x="152" y="83"/>
                  </a:cubicBezTo>
                  <a:cubicBezTo>
                    <a:pt x="152" y="83"/>
                    <a:pt x="152" y="83"/>
                    <a:pt x="152" y="83"/>
                  </a:cubicBezTo>
                  <a:cubicBezTo>
                    <a:pt x="152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49" y="82"/>
                    <a:pt x="149" y="82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7" y="80"/>
                    <a:pt x="146" y="81"/>
                    <a:pt x="145" y="81"/>
                  </a:cubicBezTo>
                  <a:cubicBezTo>
                    <a:pt x="145" y="81"/>
                    <a:pt x="145" y="81"/>
                    <a:pt x="145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3" y="81"/>
                    <a:pt x="143" y="80"/>
                    <a:pt x="142" y="80"/>
                  </a:cubicBezTo>
                  <a:cubicBezTo>
                    <a:pt x="142" y="80"/>
                    <a:pt x="142" y="80"/>
                    <a:pt x="141" y="80"/>
                  </a:cubicBezTo>
                  <a:cubicBezTo>
                    <a:pt x="141" y="80"/>
                    <a:pt x="140" y="80"/>
                    <a:pt x="140" y="80"/>
                  </a:cubicBezTo>
                  <a:cubicBezTo>
                    <a:pt x="139" y="79"/>
                    <a:pt x="139" y="78"/>
                    <a:pt x="138" y="78"/>
                  </a:cubicBezTo>
                  <a:cubicBezTo>
                    <a:pt x="138" y="77"/>
                    <a:pt x="138" y="77"/>
                    <a:pt x="138" y="76"/>
                  </a:cubicBezTo>
                  <a:cubicBezTo>
                    <a:pt x="136" y="75"/>
                    <a:pt x="136" y="73"/>
                    <a:pt x="135" y="72"/>
                  </a:cubicBezTo>
                  <a:cubicBezTo>
                    <a:pt x="134" y="71"/>
                    <a:pt x="134" y="70"/>
                    <a:pt x="133" y="69"/>
                  </a:cubicBezTo>
                  <a:cubicBezTo>
                    <a:pt x="133" y="67"/>
                    <a:pt x="132" y="67"/>
                    <a:pt x="131" y="65"/>
                  </a:cubicBezTo>
                  <a:cubicBezTo>
                    <a:pt x="132" y="63"/>
                    <a:pt x="132" y="59"/>
                    <a:pt x="133" y="57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50"/>
                    <a:pt x="133" y="49"/>
                    <a:pt x="132" y="49"/>
                  </a:cubicBezTo>
                  <a:cubicBezTo>
                    <a:pt x="131" y="49"/>
                    <a:pt x="130" y="49"/>
                    <a:pt x="130" y="48"/>
                  </a:cubicBezTo>
                  <a:cubicBezTo>
                    <a:pt x="129" y="49"/>
                    <a:pt x="129" y="48"/>
                    <a:pt x="128" y="48"/>
                  </a:cubicBezTo>
                  <a:cubicBezTo>
                    <a:pt x="128" y="47"/>
                    <a:pt x="128" y="46"/>
                    <a:pt x="127" y="46"/>
                  </a:cubicBezTo>
                  <a:cubicBezTo>
                    <a:pt x="127" y="45"/>
                    <a:pt x="128" y="44"/>
                    <a:pt x="128" y="44"/>
                  </a:cubicBezTo>
                  <a:cubicBezTo>
                    <a:pt x="129" y="44"/>
                    <a:pt x="130" y="43"/>
                    <a:pt x="131" y="43"/>
                  </a:cubicBezTo>
                  <a:cubicBezTo>
                    <a:pt x="131" y="41"/>
                    <a:pt x="133" y="41"/>
                    <a:pt x="133" y="39"/>
                  </a:cubicBezTo>
                  <a:cubicBezTo>
                    <a:pt x="132" y="40"/>
                    <a:pt x="133" y="37"/>
                    <a:pt x="131" y="37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2" y="27"/>
                    <a:pt x="132" y="26"/>
                    <a:pt x="132" y="25"/>
                  </a:cubicBezTo>
                  <a:cubicBezTo>
                    <a:pt x="133" y="25"/>
                    <a:pt x="133" y="24"/>
                    <a:pt x="133" y="23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4" y="19"/>
                    <a:pt x="135" y="16"/>
                    <a:pt x="132" y="16"/>
                  </a:cubicBezTo>
                  <a:cubicBezTo>
                    <a:pt x="133" y="13"/>
                    <a:pt x="131" y="14"/>
                    <a:pt x="131" y="11"/>
                  </a:cubicBezTo>
                  <a:cubicBezTo>
                    <a:pt x="127" y="10"/>
                    <a:pt x="123" y="9"/>
                    <a:pt x="117" y="9"/>
                  </a:cubicBezTo>
                  <a:cubicBezTo>
                    <a:pt x="117" y="8"/>
                    <a:pt x="117" y="8"/>
                    <a:pt x="117" y="7"/>
                  </a:cubicBezTo>
                  <a:cubicBezTo>
                    <a:pt x="117" y="7"/>
                    <a:pt x="116" y="7"/>
                    <a:pt x="116" y="6"/>
                  </a:cubicBezTo>
                  <a:cubicBezTo>
                    <a:pt x="115" y="4"/>
                    <a:pt x="113" y="4"/>
                    <a:pt x="112" y="2"/>
                  </a:cubicBezTo>
                  <a:cubicBezTo>
                    <a:pt x="111" y="2"/>
                    <a:pt x="111" y="2"/>
                    <a:pt x="110" y="1"/>
                  </a:cubicBezTo>
                  <a:cubicBezTo>
                    <a:pt x="110" y="1"/>
                    <a:pt x="109" y="1"/>
                    <a:pt x="109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106" y="0"/>
                    <a:pt x="105" y="0"/>
                    <a:pt x="104" y="2"/>
                  </a:cubicBezTo>
                  <a:cubicBezTo>
                    <a:pt x="102" y="2"/>
                    <a:pt x="103" y="4"/>
                    <a:pt x="101" y="4"/>
                  </a:cubicBezTo>
                  <a:cubicBezTo>
                    <a:pt x="100" y="5"/>
                    <a:pt x="99" y="6"/>
                    <a:pt x="99" y="7"/>
                  </a:cubicBezTo>
                  <a:cubicBezTo>
                    <a:pt x="98" y="7"/>
                    <a:pt x="97" y="7"/>
                    <a:pt x="97" y="8"/>
                  </a:cubicBezTo>
                  <a:cubicBezTo>
                    <a:pt x="96" y="8"/>
                    <a:pt x="94" y="9"/>
                    <a:pt x="94" y="7"/>
                  </a:cubicBezTo>
                  <a:cubicBezTo>
                    <a:pt x="92" y="8"/>
                    <a:pt x="92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9"/>
                    <a:pt x="89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1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5"/>
                    <a:pt x="86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5" y="16"/>
                    <a:pt x="84" y="17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4" y="18"/>
                    <a:pt x="84" y="19"/>
                    <a:pt x="84" y="19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1"/>
                    <a:pt x="83" y="22"/>
                    <a:pt x="83" y="23"/>
                  </a:cubicBezTo>
                  <a:cubicBezTo>
                    <a:pt x="82" y="27"/>
                    <a:pt x="83" y="31"/>
                    <a:pt x="82" y="34"/>
                  </a:cubicBezTo>
                  <a:cubicBezTo>
                    <a:pt x="82" y="35"/>
                    <a:pt x="82" y="35"/>
                    <a:pt x="83" y="36"/>
                  </a:cubicBezTo>
                  <a:cubicBezTo>
                    <a:pt x="83" y="38"/>
                    <a:pt x="82" y="41"/>
                    <a:pt x="83" y="43"/>
                  </a:cubicBezTo>
                  <a:cubicBezTo>
                    <a:pt x="83" y="45"/>
                    <a:pt x="84" y="47"/>
                    <a:pt x="83" y="48"/>
                  </a:cubicBezTo>
                  <a:cubicBezTo>
                    <a:pt x="84" y="50"/>
                    <a:pt x="85" y="51"/>
                    <a:pt x="85" y="54"/>
                  </a:cubicBezTo>
                  <a:cubicBezTo>
                    <a:pt x="85" y="56"/>
                    <a:pt x="83" y="55"/>
                    <a:pt x="83" y="56"/>
                  </a:cubicBezTo>
                  <a:cubicBezTo>
                    <a:pt x="82" y="58"/>
                    <a:pt x="81" y="59"/>
                    <a:pt x="80" y="60"/>
                  </a:cubicBezTo>
                  <a:cubicBezTo>
                    <a:pt x="80" y="62"/>
                    <a:pt x="78" y="63"/>
                    <a:pt x="78" y="64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6" y="74"/>
                    <a:pt x="75" y="75"/>
                    <a:pt x="73" y="76"/>
                  </a:cubicBezTo>
                  <a:cubicBezTo>
                    <a:pt x="71" y="76"/>
                    <a:pt x="71" y="74"/>
                    <a:pt x="69" y="75"/>
                  </a:cubicBezTo>
                  <a:cubicBezTo>
                    <a:pt x="69" y="73"/>
                    <a:pt x="66" y="73"/>
                    <a:pt x="66" y="71"/>
                  </a:cubicBezTo>
                  <a:cubicBezTo>
                    <a:pt x="66" y="71"/>
                    <a:pt x="65" y="72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1"/>
                    <a:pt x="62" y="70"/>
                    <a:pt x="62" y="70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0" y="69"/>
                    <a:pt x="59" y="69"/>
                    <a:pt x="57" y="69"/>
                  </a:cubicBezTo>
                  <a:cubicBezTo>
                    <a:pt x="56" y="69"/>
                    <a:pt x="55" y="70"/>
                    <a:pt x="54" y="70"/>
                  </a:cubicBezTo>
                  <a:cubicBezTo>
                    <a:pt x="54" y="72"/>
                    <a:pt x="54" y="73"/>
                    <a:pt x="53" y="74"/>
                  </a:cubicBezTo>
                  <a:cubicBezTo>
                    <a:pt x="52" y="75"/>
                    <a:pt x="50" y="75"/>
                    <a:pt x="49" y="76"/>
                  </a:cubicBezTo>
                  <a:cubicBezTo>
                    <a:pt x="48" y="77"/>
                    <a:pt x="46" y="76"/>
                    <a:pt x="45" y="77"/>
                  </a:cubicBezTo>
                  <a:cubicBezTo>
                    <a:pt x="39" y="77"/>
                    <a:pt x="36" y="75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3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7" y="72"/>
                    <a:pt x="28" y="71"/>
                    <a:pt x="27" y="70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5" y="68"/>
                    <a:pt x="28" y="66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5" y="65"/>
                    <a:pt x="25" y="65"/>
                    <a:pt x="25" y="64"/>
                  </a:cubicBezTo>
                  <a:cubicBezTo>
                    <a:pt x="24" y="64"/>
                    <a:pt x="23" y="62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1" y="60"/>
                    <a:pt x="21" y="59"/>
                  </a:cubicBezTo>
                  <a:cubicBezTo>
                    <a:pt x="18" y="57"/>
                    <a:pt x="17" y="53"/>
                    <a:pt x="12" y="52"/>
                  </a:cubicBezTo>
                  <a:cubicBezTo>
                    <a:pt x="11" y="52"/>
                    <a:pt x="10" y="52"/>
                    <a:pt x="9" y="52"/>
                  </a:cubicBezTo>
                  <a:cubicBezTo>
                    <a:pt x="9" y="52"/>
                    <a:pt x="9" y="53"/>
                    <a:pt x="9" y="53"/>
                  </a:cubicBezTo>
                  <a:cubicBezTo>
                    <a:pt x="9" y="53"/>
                    <a:pt x="8" y="53"/>
                    <a:pt x="8" y="53"/>
                  </a:cubicBezTo>
                  <a:cubicBezTo>
                    <a:pt x="7" y="53"/>
                    <a:pt x="7" y="54"/>
                    <a:pt x="6" y="54"/>
                  </a:cubicBezTo>
                  <a:cubicBezTo>
                    <a:pt x="6" y="57"/>
                    <a:pt x="8" y="58"/>
                    <a:pt x="8" y="61"/>
                  </a:cubicBezTo>
                  <a:cubicBezTo>
                    <a:pt x="6" y="61"/>
                    <a:pt x="7" y="64"/>
                    <a:pt x="5" y="64"/>
                  </a:cubicBezTo>
                  <a:cubicBezTo>
                    <a:pt x="4" y="65"/>
                    <a:pt x="4" y="64"/>
                    <a:pt x="2" y="64"/>
                  </a:cubicBezTo>
                  <a:cubicBezTo>
                    <a:pt x="1" y="64"/>
                    <a:pt x="1" y="65"/>
                    <a:pt x="0" y="64"/>
                  </a:cubicBezTo>
                  <a:cubicBezTo>
                    <a:pt x="0" y="67"/>
                    <a:pt x="1" y="6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1"/>
                    <a:pt x="4" y="72"/>
                  </a:cubicBezTo>
                  <a:cubicBezTo>
                    <a:pt x="4" y="72"/>
                    <a:pt x="4" y="72"/>
                    <a:pt x="5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5" y="73"/>
                    <a:pt x="5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8" y="73"/>
                    <a:pt x="8" y="74"/>
                    <a:pt x="8" y="74"/>
                  </a:cubicBezTo>
                  <a:cubicBezTo>
                    <a:pt x="8" y="74"/>
                    <a:pt x="9" y="74"/>
                    <a:pt x="9" y="74"/>
                  </a:cubicBezTo>
                  <a:cubicBezTo>
                    <a:pt x="9" y="74"/>
                    <a:pt x="9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5"/>
                    <a:pt x="10" y="75"/>
                    <a:pt x="10" y="76"/>
                  </a:cubicBezTo>
                  <a:cubicBezTo>
                    <a:pt x="10" y="76"/>
                    <a:pt x="11" y="77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7"/>
                    <a:pt x="13" y="77"/>
                    <a:pt x="1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9"/>
                    <a:pt x="15" y="79"/>
                    <a:pt x="16" y="79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2"/>
                    <a:pt x="19" y="80"/>
                    <a:pt x="18" y="83"/>
                  </a:cubicBezTo>
                  <a:cubicBezTo>
                    <a:pt x="20" y="84"/>
                    <a:pt x="22" y="85"/>
                    <a:pt x="23" y="87"/>
                  </a:cubicBezTo>
                  <a:cubicBezTo>
                    <a:pt x="25" y="88"/>
                    <a:pt x="27" y="86"/>
                    <a:pt x="27" y="89"/>
                  </a:cubicBezTo>
                  <a:cubicBezTo>
                    <a:pt x="29" y="88"/>
                    <a:pt x="29" y="89"/>
                    <a:pt x="32" y="89"/>
                  </a:cubicBezTo>
                  <a:cubicBezTo>
                    <a:pt x="33" y="90"/>
                    <a:pt x="35" y="90"/>
                    <a:pt x="36" y="91"/>
                  </a:cubicBezTo>
                  <a:cubicBezTo>
                    <a:pt x="36" y="92"/>
                    <a:pt x="37" y="92"/>
                    <a:pt x="37" y="92"/>
                  </a:cubicBezTo>
                  <a:cubicBezTo>
                    <a:pt x="38" y="92"/>
                    <a:pt x="39" y="93"/>
                    <a:pt x="39" y="93"/>
                  </a:cubicBezTo>
                  <a:cubicBezTo>
                    <a:pt x="40" y="95"/>
                    <a:pt x="42" y="96"/>
                    <a:pt x="42" y="99"/>
                  </a:cubicBezTo>
                  <a:cubicBezTo>
                    <a:pt x="45" y="100"/>
                    <a:pt x="47" y="102"/>
                    <a:pt x="48" y="104"/>
                  </a:cubicBezTo>
                  <a:cubicBezTo>
                    <a:pt x="48" y="106"/>
                    <a:pt x="49" y="106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49" y="108"/>
                    <a:pt x="49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49" y="108"/>
                    <a:pt x="49" y="108"/>
                    <a:pt x="49" y="109"/>
                  </a:cubicBezTo>
                  <a:cubicBezTo>
                    <a:pt x="49" y="109"/>
                    <a:pt x="49" y="109"/>
                    <a:pt x="49" y="110"/>
                  </a:cubicBezTo>
                  <a:cubicBezTo>
                    <a:pt x="49" y="111"/>
                    <a:pt x="49" y="111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0" y="115"/>
                    <a:pt x="50" y="115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50" y="116"/>
                    <a:pt x="50" y="116"/>
                    <a:pt x="50" y="116"/>
                  </a:cubicBezTo>
                  <a:cubicBezTo>
                    <a:pt x="50" y="116"/>
                    <a:pt x="50" y="116"/>
                    <a:pt x="50" y="116"/>
                  </a:cubicBezTo>
                  <a:cubicBezTo>
                    <a:pt x="51" y="117"/>
                    <a:pt x="51" y="117"/>
                    <a:pt x="51" y="117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1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48" y="124"/>
                    <a:pt x="50" y="126"/>
                    <a:pt x="49" y="127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8"/>
                    <a:pt x="50" y="128"/>
                    <a:pt x="50" y="128"/>
                  </a:cubicBezTo>
                  <a:cubicBezTo>
                    <a:pt x="51" y="128"/>
                    <a:pt x="51" y="128"/>
                    <a:pt x="51" y="129"/>
                  </a:cubicBezTo>
                  <a:cubicBezTo>
                    <a:pt x="51" y="129"/>
                    <a:pt x="51" y="129"/>
                    <a:pt x="51" y="129"/>
                  </a:cubicBezTo>
                  <a:cubicBezTo>
                    <a:pt x="51" y="129"/>
                    <a:pt x="51" y="129"/>
                    <a:pt x="51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29"/>
                    <a:pt x="52" y="130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5" y="130"/>
                    <a:pt x="56" y="130"/>
                    <a:pt x="56" y="131"/>
                  </a:cubicBezTo>
                  <a:cubicBezTo>
                    <a:pt x="56" y="132"/>
                    <a:pt x="57" y="132"/>
                    <a:pt x="57" y="133"/>
                  </a:cubicBezTo>
                  <a:cubicBezTo>
                    <a:pt x="57" y="134"/>
                    <a:pt x="57" y="134"/>
                    <a:pt x="57" y="135"/>
                  </a:cubicBezTo>
                  <a:cubicBezTo>
                    <a:pt x="57" y="137"/>
                    <a:pt x="55" y="137"/>
                    <a:pt x="55" y="140"/>
                  </a:cubicBezTo>
                  <a:cubicBezTo>
                    <a:pt x="55" y="141"/>
                    <a:pt x="55" y="141"/>
                    <a:pt x="55" y="141"/>
                  </a:cubicBezTo>
                  <a:cubicBezTo>
                    <a:pt x="56" y="141"/>
                    <a:pt x="56" y="141"/>
                    <a:pt x="56" y="142"/>
                  </a:cubicBezTo>
                  <a:cubicBezTo>
                    <a:pt x="56" y="144"/>
                    <a:pt x="57" y="144"/>
                    <a:pt x="57" y="146"/>
                  </a:cubicBezTo>
                  <a:cubicBezTo>
                    <a:pt x="58" y="146"/>
                    <a:pt x="58" y="148"/>
                    <a:pt x="59" y="148"/>
                  </a:cubicBezTo>
                  <a:cubicBezTo>
                    <a:pt x="59" y="149"/>
                    <a:pt x="61" y="149"/>
                    <a:pt x="61" y="151"/>
                  </a:cubicBezTo>
                  <a:cubicBezTo>
                    <a:pt x="61" y="152"/>
                    <a:pt x="62" y="153"/>
                    <a:pt x="62" y="154"/>
                  </a:cubicBezTo>
                  <a:cubicBezTo>
                    <a:pt x="63" y="155"/>
                    <a:pt x="65" y="155"/>
                    <a:pt x="64" y="157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4" y="170"/>
                    <a:pt x="62" y="171"/>
                    <a:pt x="62" y="174"/>
                  </a:cubicBezTo>
                  <a:cubicBezTo>
                    <a:pt x="62" y="176"/>
                    <a:pt x="63" y="176"/>
                    <a:pt x="63" y="179"/>
                  </a:cubicBezTo>
                  <a:cubicBezTo>
                    <a:pt x="63" y="179"/>
                    <a:pt x="63" y="179"/>
                    <a:pt x="64" y="179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5" y="184"/>
                    <a:pt x="64" y="185"/>
                    <a:pt x="65" y="186"/>
                  </a:cubicBezTo>
                  <a:cubicBezTo>
                    <a:pt x="67" y="185"/>
                    <a:pt x="66" y="187"/>
                    <a:pt x="68" y="187"/>
                  </a:cubicBezTo>
                  <a:cubicBezTo>
                    <a:pt x="68" y="187"/>
                    <a:pt x="68" y="188"/>
                    <a:pt x="68" y="188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8" y="188"/>
                    <a:pt x="68" y="188"/>
                    <a:pt x="68" y="188"/>
                  </a:cubicBezTo>
                  <a:cubicBezTo>
                    <a:pt x="68" y="189"/>
                    <a:pt x="68" y="189"/>
                    <a:pt x="68" y="189"/>
                  </a:cubicBezTo>
                  <a:cubicBezTo>
                    <a:pt x="68" y="189"/>
                    <a:pt x="68" y="189"/>
                    <a:pt x="68" y="189"/>
                  </a:cubicBezTo>
                  <a:cubicBezTo>
                    <a:pt x="68" y="189"/>
                    <a:pt x="68" y="189"/>
                    <a:pt x="68" y="189"/>
                  </a:cubicBezTo>
                  <a:cubicBezTo>
                    <a:pt x="68" y="189"/>
                    <a:pt x="68" y="189"/>
                    <a:pt x="68" y="189"/>
                  </a:cubicBezTo>
                  <a:cubicBezTo>
                    <a:pt x="68" y="189"/>
                    <a:pt x="69" y="189"/>
                    <a:pt x="69" y="189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9" y="190"/>
                    <a:pt x="70" y="190"/>
                    <a:pt x="71" y="191"/>
                  </a:cubicBezTo>
                  <a:cubicBezTo>
                    <a:pt x="71" y="191"/>
                    <a:pt x="71" y="191"/>
                    <a:pt x="71" y="192"/>
                  </a:cubicBezTo>
                  <a:cubicBezTo>
                    <a:pt x="71" y="192"/>
                    <a:pt x="72" y="192"/>
                    <a:pt x="72" y="192"/>
                  </a:cubicBezTo>
                  <a:cubicBezTo>
                    <a:pt x="72" y="192"/>
                    <a:pt x="72" y="192"/>
                    <a:pt x="72" y="192"/>
                  </a:cubicBezTo>
                  <a:cubicBezTo>
                    <a:pt x="72" y="192"/>
                    <a:pt x="72" y="192"/>
                    <a:pt x="72" y="192"/>
                  </a:cubicBezTo>
                  <a:cubicBezTo>
                    <a:pt x="72" y="192"/>
                    <a:pt x="72" y="192"/>
                    <a:pt x="72" y="192"/>
                  </a:cubicBezTo>
                  <a:cubicBezTo>
                    <a:pt x="72" y="192"/>
                    <a:pt x="72" y="192"/>
                    <a:pt x="72" y="192"/>
                  </a:cubicBezTo>
                  <a:cubicBezTo>
                    <a:pt x="72" y="192"/>
                    <a:pt x="72" y="193"/>
                    <a:pt x="72" y="193"/>
                  </a:cubicBezTo>
                  <a:cubicBezTo>
                    <a:pt x="73" y="193"/>
                    <a:pt x="73" y="193"/>
                    <a:pt x="73" y="193"/>
                  </a:cubicBezTo>
                  <a:cubicBezTo>
                    <a:pt x="73" y="194"/>
                    <a:pt x="73" y="194"/>
                    <a:pt x="73" y="195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4" y="196"/>
                    <a:pt x="75" y="197"/>
                    <a:pt x="76" y="198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6" y="199"/>
                    <a:pt x="76" y="199"/>
                    <a:pt x="77" y="200"/>
                  </a:cubicBezTo>
                  <a:cubicBezTo>
                    <a:pt x="77" y="200"/>
                    <a:pt x="77" y="200"/>
                    <a:pt x="77" y="200"/>
                  </a:cubicBezTo>
                  <a:cubicBezTo>
                    <a:pt x="77" y="200"/>
                    <a:pt x="77" y="200"/>
                    <a:pt x="77" y="200"/>
                  </a:cubicBezTo>
                  <a:cubicBezTo>
                    <a:pt x="77" y="200"/>
                    <a:pt x="77" y="200"/>
                    <a:pt x="77" y="200"/>
                  </a:cubicBezTo>
                  <a:cubicBezTo>
                    <a:pt x="77" y="200"/>
                    <a:pt x="78" y="200"/>
                    <a:pt x="78" y="200"/>
                  </a:cubicBezTo>
                  <a:cubicBezTo>
                    <a:pt x="78" y="200"/>
                    <a:pt x="78" y="200"/>
                    <a:pt x="78" y="200"/>
                  </a:cubicBezTo>
                  <a:cubicBezTo>
                    <a:pt x="78" y="200"/>
                    <a:pt x="78" y="200"/>
                    <a:pt x="78" y="200"/>
                  </a:cubicBezTo>
                  <a:cubicBezTo>
                    <a:pt x="78" y="200"/>
                    <a:pt x="78" y="200"/>
                    <a:pt x="78" y="200"/>
                  </a:cubicBezTo>
                  <a:cubicBezTo>
                    <a:pt x="78" y="200"/>
                    <a:pt x="78" y="200"/>
                    <a:pt x="78" y="200"/>
                  </a:cubicBezTo>
                  <a:cubicBezTo>
                    <a:pt x="78" y="200"/>
                    <a:pt x="78" y="200"/>
                    <a:pt x="78" y="200"/>
                  </a:cubicBezTo>
                  <a:cubicBezTo>
                    <a:pt x="78" y="200"/>
                    <a:pt x="78" y="200"/>
                    <a:pt x="78" y="200"/>
                  </a:cubicBezTo>
                  <a:cubicBezTo>
                    <a:pt x="78" y="200"/>
                    <a:pt x="78" y="200"/>
                    <a:pt x="78" y="200"/>
                  </a:cubicBezTo>
                  <a:cubicBezTo>
                    <a:pt x="78" y="200"/>
                    <a:pt x="78" y="200"/>
                    <a:pt x="78" y="200"/>
                  </a:cubicBezTo>
                  <a:cubicBezTo>
                    <a:pt x="79" y="200"/>
                    <a:pt x="79" y="200"/>
                    <a:pt x="79" y="201"/>
                  </a:cubicBezTo>
                  <a:cubicBezTo>
                    <a:pt x="79" y="202"/>
                    <a:pt x="80" y="202"/>
                    <a:pt x="80" y="202"/>
                  </a:cubicBezTo>
                  <a:cubicBezTo>
                    <a:pt x="82" y="202"/>
                    <a:pt x="82" y="201"/>
                    <a:pt x="83" y="202"/>
                  </a:cubicBezTo>
                  <a:cubicBezTo>
                    <a:pt x="84" y="202"/>
                    <a:pt x="84" y="202"/>
                    <a:pt x="85" y="202"/>
                  </a:cubicBezTo>
                  <a:cubicBezTo>
                    <a:pt x="85" y="203"/>
                    <a:pt x="86" y="203"/>
                    <a:pt x="86" y="204"/>
                  </a:cubicBezTo>
                  <a:cubicBezTo>
                    <a:pt x="86" y="204"/>
                    <a:pt x="87" y="204"/>
                    <a:pt x="86" y="204"/>
                  </a:cubicBezTo>
                  <a:cubicBezTo>
                    <a:pt x="85" y="205"/>
                    <a:pt x="86" y="206"/>
                    <a:pt x="86" y="207"/>
                  </a:cubicBezTo>
                  <a:cubicBezTo>
                    <a:pt x="88" y="207"/>
                    <a:pt x="87" y="204"/>
                    <a:pt x="89" y="205"/>
                  </a:cubicBezTo>
                  <a:cubicBezTo>
                    <a:pt x="89" y="207"/>
                    <a:pt x="91" y="207"/>
                    <a:pt x="93" y="207"/>
                  </a:cubicBezTo>
                  <a:cubicBezTo>
                    <a:pt x="93" y="207"/>
                    <a:pt x="93" y="207"/>
                    <a:pt x="93" y="207"/>
                  </a:cubicBezTo>
                  <a:cubicBezTo>
                    <a:pt x="94" y="207"/>
                    <a:pt x="95" y="207"/>
                    <a:pt x="95" y="207"/>
                  </a:cubicBezTo>
                  <a:cubicBezTo>
                    <a:pt x="95" y="207"/>
                    <a:pt x="95" y="208"/>
                    <a:pt x="95" y="208"/>
                  </a:cubicBezTo>
                  <a:cubicBezTo>
                    <a:pt x="95" y="209"/>
                    <a:pt x="97" y="209"/>
                    <a:pt x="97" y="210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8" y="210"/>
                    <a:pt x="98" y="209"/>
                    <a:pt x="98" y="209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9" y="209"/>
                    <a:pt x="100" y="211"/>
                    <a:pt x="102" y="211"/>
                  </a:cubicBezTo>
                  <a:cubicBezTo>
                    <a:pt x="102" y="211"/>
                    <a:pt x="102" y="211"/>
                    <a:pt x="102" y="212"/>
                  </a:cubicBezTo>
                  <a:cubicBezTo>
                    <a:pt x="102" y="212"/>
                    <a:pt x="104" y="213"/>
                    <a:pt x="103" y="214"/>
                  </a:cubicBezTo>
                  <a:cubicBezTo>
                    <a:pt x="103" y="214"/>
                    <a:pt x="103" y="214"/>
                    <a:pt x="103" y="215"/>
                  </a:cubicBezTo>
                  <a:cubicBezTo>
                    <a:pt x="103" y="215"/>
                    <a:pt x="103" y="215"/>
                    <a:pt x="103" y="215"/>
                  </a:cubicBezTo>
                  <a:cubicBezTo>
                    <a:pt x="103" y="215"/>
                    <a:pt x="103" y="215"/>
                    <a:pt x="103" y="215"/>
                  </a:cubicBezTo>
                  <a:cubicBezTo>
                    <a:pt x="103" y="216"/>
                    <a:pt x="103" y="218"/>
                    <a:pt x="103" y="219"/>
                  </a:cubicBezTo>
                  <a:cubicBezTo>
                    <a:pt x="103" y="219"/>
                    <a:pt x="103" y="219"/>
                    <a:pt x="103" y="219"/>
                  </a:cubicBezTo>
                  <a:cubicBezTo>
                    <a:pt x="103" y="220"/>
                    <a:pt x="103" y="222"/>
                    <a:pt x="104" y="223"/>
                  </a:cubicBezTo>
                  <a:cubicBezTo>
                    <a:pt x="104" y="224"/>
                    <a:pt x="103" y="224"/>
                    <a:pt x="103" y="226"/>
                  </a:cubicBezTo>
                  <a:cubicBezTo>
                    <a:pt x="103" y="226"/>
                    <a:pt x="103" y="226"/>
                    <a:pt x="103" y="226"/>
                  </a:cubicBezTo>
                  <a:cubicBezTo>
                    <a:pt x="103" y="226"/>
                    <a:pt x="104" y="227"/>
                    <a:pt x="104" y="227"/>
                  </a:cubicBezTo>
                  <a:cubicBezTo>
                    <a:pt x="105" y="227"/>
                    <a:pt x="105" y="229"/>
                    <a:pt x="106" y="229"/>
                  </a:cubicBezTo>
                  <a:cubicBezTo>
                    <a:pt x="107" y="229"/>
                    <a:pt x="107" y="229"/>
                    <a:pt x="107" y="229"/>
                  </a:cubicBezTo>
                  <a:cubicBezTo>
                    <a:pt x="107" y="229"/>
                    <a:pt x="108" y="229"/>
                    <a:pt x="108" y="229"/>
                  </a:cubicBezTo>
                  <a:cubicBezTo>
                    <a:pt x="108" y="229"/>
                    <a:pt x="108" y="229"/>
                    <a:pt x="108" y="230"/>
                  </a:cubicBezTo>
                  <a:cubicBezTo>
                    <a:pt x="108" y="230"/>
                    <a:pt x="109" y="230"/>
                    <a:pt x="110" y="230"/>
                  </a:cubicBezTo>
                  <a:cubicBezTo>
                    <a:pt x="110" y="231"/>
                    <a:pt x="109" y="231"/>
                    <a:pt x="108" y="231"/>
                  </a:cubicBezTo>
                  <a:cubicBezTo>
                    <a:pt x="108" y="231"/>
                    <a:pt x="108" y="231"/>
                    <a:pt x="108" y="231"/>
                  </a:cubicBezTo>
                  <a:cubicBezTo>
                    <a:pt x="108" y="231"/>
                    <a:pt x="108" y="231"/>
                    <a:pt x="108" y="231"/>
                  </a:cubicBezTo>
                  <a:cubicBezTo>
                    <a:pt x="108" y="232"/>
                    <a:pt x="108" y="233"/>
                    <a:pt x="108" y="234"/>
                  </a:cubicBezTo>
                  <a:cubicBezTo>
                    <a:pt x="108" y="234"/>
                    <a:pt x="108" y="234"/>
                    <a:pt x="107" y="234"/>
                  </a:cubicBezTo>
                  <a:cubicBezTo>
                    <a:pt x="107" y="234"/>
                    <a:pt x="107" y="234"/>
                    <a:pt x="107" y="234"/>
                  </a:cubicBezTo>
                  <a:cubicBezTo>
                    <a:pt x="107" y="233"/>
                    <a:pt x="106" y="233"/>
                    <a:pt x="106" y="233"/>
                  </a:cubicBezTo>
                  <a:cubicBezTo>
                    <a:pt x="106" y="233"/>
                    <a:pt x="105" y="233"/>
                    <a:pt x="105" y="233"/>
                  </a:cubicBezTo>
                  <a:cubicBezTo>
                    <a:pt x="105" y="233"/>
                    <a:pt x="104" y="233"/>
                    <a:pt x="104" y="233"/>
                  </a:cubicBezTo>
                  <a:cubicBezTo>
                    <a:pt x="103" y="234"/>
                    <a:pt x="104" y="235"/>
                    <a:pt x="104" y="236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7"/>
                    <a:pt x="109" y="235"/>
                    <a:pt x="108" y="238"/>
                  </a:cubicBezTo>
                  <a:cubicBezTo>
                    <a:pt x="108" y="241"/>
                    <a:pt x="107" y="238"/>
                    <a:pt x="105" y="239"/>
                  </a:cubicBezTo>
                  <a:cubicBezTo>
                    <a:pt x="105" y="237"/>
                    <a:pt x="103" y="238"/>
                    <a:pt x="103" y="236"/>
                  </a:cubicBezTo>
                  <a:cubicBezTo>
                    <a:pt x="101" y="236"/>
                    <a:pt x="101" y="238"/>
                    <a:pt x="100" y="238"/>
                  </a:cubicBezTo>
                  <a:cubicBezTo>
                    <a:pt x="99" y="239"/>
                    <a:pt x="98" y="238"/>
                    <a:pt x="97" y="239"/>
                  </a:cubicBezTo>
                  <a:cubicBezTo>
                    <a:pt x="97" y="239"/>
                    <a:pt x="97" y="239"/>
                    <a:pt x="97" y="239"/>
                  </a:cubicBezTo>
                  <a:cubicBezTo>
                    <a:pt x="97" y="240"/>
                    <a:pt x="97" y="240"/>
                    <a:pt x="97" y="240"/>
                  </a:cubicBezTo>
                  <a:cubicBezTo>
                    <a:pt x="97" y="240"/>
                    <a:pt x="97" y="240"/>
                    <a:pt x="97" y="240"/>
                  </a:cubicBezTo>
                  <a:cubicBezTo>
                    <a:pt x="95" y="241"/>
                    <a:pt x="95" y="242"/>
                    <a:pt x="9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94" y="243"/>
                    <a:pt x="94" y="244"/>
                    <a:pt x="94" y="244"/>
                  </a:cubicBezTo>
                  <a:cubicBezTo>
                    <a:pt x="94" y="244"/>
                    <a:pt x="94" y="244"/>
                    <a:pt x="94" y="244"/>
                  </a:cubicBezTo>
                  <a:cubicBezTo>
                    <a:pt x="94" y="245"/>
                    <a:pt x="94" y="246"/>
                    <a:pt x="93" y="246"/>
                  </a:cubicBezTo>
                  <a:cubicBezTo>
                    <a:pt x="93" y="246"/>
                    <a:pt x="93" y="246"/>
                    <a:pt x="93" y="246"/>
                  </a:cubicBezTo>
                  <a:cubicBezTo>
                    <a:pt x="93" y="247"/>
                    <a:pt x="93" y="247"/>
                    <a:pt x="93" y="248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9"/>
                    <a:pt x="92" y="250"/>
                    <a:pt x="92" y="251"/>
                  </a:cubicBezTo>
                  <a:cubicBezTo>
                    <a:pt x="92" y="251"/>
                    <a:pt x="92" y="252"/>
                    <a:pt x="92" y="252"/>
                  </a:cubicBezTo>
                  <a:cubicBezTo>
                    <a:pt x="92" y="253"/>
                    <a:pt x="91" y="254"/>
                    <a:pt x="91" y="256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2" y="257"/>
                    <a:pt x="89" y="257"/>
                    <a:pt x="89" y="259"/>
                  </a:cubicBezTo>
                  <a:cubicBezTo>
                    <a:pt x="89" y="259"/>
                    <a:pt x="89" y="259"/>
                    <a:pt x="89" y="259"/>
                  </a:cubicBezTo>
                  <a:cubicBezTo>
                    <a:pt x="89" y="259"/>
                    <a:pt x="89" y="260"/>
                    <a:pt x="89" y="260"/>
                  </a:cubicBezTo>
                  <a:cubicBezTo>
                    <a:pt x="89" y="260"/>
                    <a:pt x="89" y="260"/>
                    <a:pt x="89" y="260"/>
                  </a:cubicBezTo>
                  <a:cubicBezTo>
                    <a:pt x="89" y="261"/>
                    <a:pt x="87" y="261"/>
                    <a:pt x="87" y="263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6" y="263"/>
                    <a:pt x="86" y="264"/>
                    <a:pt x="86" y="264"/>
                  </a:cubicBezTo>
                  <a:cubicBezTo>
                    <a:pt x="86" y="264"/>
                    <a:pt x="86" y="264"/>
                    <a:pt x="86" y="264"/>
                  </a:cubicBezTo>
                  <a:cubicBezTo>
                    <a:pt x="85" y="265"/>
                    <a:pt x="85" y="266"/>
                    <a:pt x="85" y="266"/>
                  </a:cubicBezTo>
                  <a:cubicBezTo>
                    <a:pt x="85" y="267"/>
                    <a:pt x="85" y="267"/>
                    <a:pt x="85" y="267"/>
                  </a:cubicBezTo>
                  <a:cubicBezTo>
                    <a:pt x="85" y="268"/>
                    <a:pt x="84" y="268"/>
                    <a:pt x="85" y="270"/>
                  </a:cubicBezTo>
                  <a:cubicBezTo>
                    <a:pt x="85" y="270"/>
                    <a:pt x="85" y="270"/>
                    <a:pt x="85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1"/>
                    <a:pt x="83" y="272"/>
                    <a:pt x="83" y="272"/>
                  </a:cubicBezTo>
                  <a:cubicBezTo>
                    <a:pt x="83" y="272"/>
                    <a:pt x="83" y="272"/>
                    <a:pt x="83" y="272"/>
                  </a:cubicBezTo>
                  <a:cubicBezTo>
                    <a:pt x="82" y="273"/>
                    <a:pt x="81" y="273"/>
                    <a:pt x="83" y="275"/>
                  </a:cubicBezTo>
                  <a:cubicBezTo>
                    <a:pt x="82" y="275"/>
                    <a:pt x="82" y="275"/>
                    <a:pt x="82" y="275"/>
                  </a:cubicBezTo>
                  <a:cubicBezTo>
                    <a:pt x="82" y="275"/>
                    <a:pt x="82" y="275"/>
                    <a:pt x="82" y="275"/>
                  </a:cubicBezTo>
                  <a:cubicBezTo>
                    <a:pt x="81" y="276"/>
                    <a:pt x="80" y="277"/>
                    <a:pt x="80" y="279"/>
                  </a:cubicBezTo>
                  <a:cubicBezTo>
                    <a:pt x="80" y="279"/>
                    <a:pt x="80" y="279"/>
                    <a:pt x="80" y="279"/>
                  </a:cubicBezTo>
                  <a:cubicBezTo>
                    <a:pt x="81" y="281"/>
                    <a:pt x="79" y="280"/>
                    <a:pt x="78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7" y="282"/>
                    <a:pt x="76" y="282"/>
                    <a:pt x="76" y="282"/>
                  </a:cubicBezTo>
                  <a:cubicBezTo>
                    <a:pt x="75" y="282"/>
                    <a:pt x="77" y="282"/>
                    <a:pt x="76" y="283"/>
                  </a:cubicBezTo>
                  <a:cubicBezTo>
                    <a:pt x="76" y="283"/>
                    <a:pt x="76" y="283"/>
                    <a:pt x="76" y="284"/>
                  </a:cubicBezTo>
                  <a:cubicBezTo>
                    <a:pt x="76" y="285"/>
                    <a:pt x="76" y="285"/>
                    <a:pt x="76" y="285"/>
                  </a:cubicBezTo>
                  <a:cubicBezTo>
                    <a:pt x="76" y="285"/>
                    <a:pt x="76" y="285"/>
                    <a:pt x="76" y="285"/>
                  </a:cubicBezTo>
                  <a:cubicBezTo>
                    <a:pt x="76" y="286"/>
                    <a:pt x="76" y="287"/>
                    <a:pt x="75" y="288"/>
                  </a:cubicBezTo>
                  <a:cubicBezTo>
                    <a:pt x="75" y="288"/>
                    <a:pt x="75" y="288"/>
                    <a:pt x="74" y="288"/>
                  </a:cubicBezTo>
                  <a:cubicBezTo>
                    <a:pt x="74" y="288"/>
                    <a:pt x="73" y="288"/>
                    <a:pt x="73" y="288"/>
                  </a:cubicBezTo>
                  <a:cubicBezTo>
                    <a:pt x="72" y="288"/>
                    <a:pt x="72" y="289"/>
                    <a:pt x="71" y="289"/>
                  </a:cubicBezTo>
                  <a:cubicBezTo>
                    <a:pt x="71" y="289"/>
                    <a:pt x="71" y="289"/>
                    <a:pt x="71" y="289"/>
                  </a:cubicBezTo>
                  <a:cubicBezTo>
                    <a:pt x="71" y="290"/>
                    <a:pt x="70" y="291"/>
                    <a:pt x="70" y="291"/>
                  </a:cubicBezTo>
                  <a:cubicBezTo>
                    <a:pt x="70" y="291"/>
                    <a:pt x="70" y="291"/>
                    <a:pt x="70" y="291"/>
                  </a:cubicBezTo>
                  <a:cubicBezTo>
                    <a:pt x="70" y="293"/>
                    <a:pt x="70" y="294"/>
                    <a:pt x="70" y="295"/>
                  </a:cubicBezTo>
                  <a:cubicBezTo>
                    <a:pt x="70" y="295"/>
                    <a:pt x="70" y="295"/>
                    <a:pt x="70" y="295"/>
                  </a:cubicBezTo>
                  <a:cubicBezTo>
                    <a:pt x="70" y="295"/>
                    <a:pt x="70" y="296"/>
                    <a:pt x="70" y="296"/>
                  </a:cubicBezTo>
                  <a:cubicBezTo>
                    <a:pt x="69" y="296"/>
                    <a:pt x="69" y="297"/>
                    <a:pt x="69" y="298"/>
                  </a:cubicBezTo>
                  <a:cubicBezTo>
                    <a:pt x="68" y="299"/>
                    <a:pt x="67" y="299"/>
                    <a:pt x="67" y="301"/>
                  </a:cubicBezTo>
                  <a:cubicBezTo>
                    <a:pt x="66" y="300"/>
                    <a:pt x="65" y="298"/>
                    <a:pt x="63" y="298"/>
                  </a:cubicBezTo>
                  <a:cubicBezTo>
                    <a:pt x="62" y="299"/>
                    <a:pt x="62" y="299"/>
                    <a:pt x="62" y="300"/>
                  </a:cubicBezTo>
                  <a:cubicBezTo>
                    <a:pt x="62" y="300"/>
                    <a:pt x="62" y="300"/>
                    <a:pt x="62" y="301"/>
                  </a:cubicBezTo>
                  <a:cubicBezTo>
                    <a:pt x="62" y="302"/>
                    <a:pt x="62" y="302"/>
                    <a:pt x="62" y="303"/>
                  </a:cubicBezTo>
                  <a:cubicBezTo>
                    <a:pt x="62" y="303"/>
                    <a:pt x="62" y="303"/>
                    <a:pt x="62" y="303"/>
                  </a:cubicBezTo>
                  <a:cubicBezTo>
                    <a:pt x="60" y="304"/>
                    <a:pt x="62" y="305"/>
                    <a:pt x="61" y="307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0" y="307"/>
                    <a:pt x="60" y="308"/>
                    <a:pt x="61" y="308"/>
                  </a:cubicBezTo>
                  <a:cubicBezTo>
                    <a:pt x="60" y="309"/>
                    <a:pt x="60" y="308"/>
                    <a:pt x="59" y="308"/>
                  </a:cubicBezTo>
                  <a:cubicBezTo>
                    <a:pt x="58" y="308"/>
                    <a:pt x="58" y="309"/>
                    <a:pt x="58" y="309"/>
                  </a:cubicBezTo>
                  <a:cubicBezTo>
                    <a:pt x="58" y="310"/>
                    <a:pt x="56" y="309"/>
                    <a:pt x="56" y="311"/>
                  </a:cubicBezTo>
                  <a:cubicBezTo>
                    <a:pt x="56" y="311"/>
                    <a:pt x="56" y="312"/>
                    <a:pt x="56" y="312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6" y="313"/>
                    <a:pt x="58" y="314"/>
                    <a:pt x="58" y="315"/>
                  </a:cubicBezTo>
                  <a:cubicBezTo>
                    <a:pt x="58" y="315"/>
                    <a:pt x="58" y="315"/>
                    <a:pt x="58" y="315"/>
                  </a:cubicBezTo>
                  <a:cubicBezTo>
                    <a:pt x="59" y="316"/>
                    <a:pt x="60" y="317"/>
                    <a:pt x="60" y="319"/>
                  </a:cubicBezTo>
                  <a:cubicBezTo>
                    <a:pt x="59" y="320"/>
                    <a:pt x="59" y="321"/>
                    <a:pt x="58" y="321"/>
                  </a:cubicBezTo>
                  <a:cubicBezTo>
                    <a:pt x="58" y="321"/>
                    <a:pt x="57" y="322"/>
                    <a:pt x="56" y="321"/>
                  </a:cubicBezTo>
                  <a:cubicBezTo>
                    <a:pt x="56" y="323"/>
                    <a:pt x="54" y="322"/>
                    <a:pt x="55" y="324"/>
                  </a:cubicBezTo>
                  <a:cubicBezTo>
                    <a:pt x="55" y="326"/>
                    <a:pt x="52" y="324"/>
                    <a:pt x="52" y="324"/>
                  </a:cubicBezTo>
                  <a:cubicBezTo>
                    <a:pt x="52" y="323"/>
                    <a:pt x="53" y="323"/>
                    <a:pt x="54" y="323"/>
                  </a:cubicBezTo>
                  <a:cubicBezTo>
                    <a:pt x="54" y="322"/>
                    <a:pt x="54" y="321"/>
                    <a:pt x="54" y="321"/>
                  </a:cubicBezTo>
                  <a:cubicBezTo>
                    <a:pt x="54" y="320"/>
                    <a:pt x="53" y="321"/>
                    <a:pt x="53" y="320"/>
                  </a:cubicBezTo>
                  <a:cubicBezTo>
                    <a:pt x="53" y="320"/>
                    <a:pt x="54" y="319"/>
                    <a:pt x="54" y="318"/>
                  </a:cubicBezTo>
                  <a:cubicBezTo>
                    <a:pt x="53" y="318"/>
                    <a:pt x="53" y="319"/>
                    <a:pt x="53" y="320"/>
                  </a:cubicBezTo>
                  <a:cubicBezTo>
                    <a:pt x="53" y="321"/>
                    <a:pt x="52" y="321"/>
                    <a:pt x="51" y="321"/>
                  </a:cubicBezTo>
                  <a:cubicBezTo>
                    <a:pt x="49" y="321"/>
                    <a:pt x="49" y="321"/>
                    <a:pt x="49" y="321"/>
                  </a:cubicBezTo>
                  <a:cubicBezTo>
                    <a:pt x="49" y="322"/>
                    <a:pt x="49" y="322"/>
                    <a:pt x="48" y="322"/>
                  </a:cubicBezTo>
                  <a:cubicBezTo>
                    <a:pt x="48" y="322"/>
                    <a:pt x="48" y="322"/>
                    <a:pt x="48" y="322"/>
                  </a:cubicBezTo>
                  <a:cubicBezTo>
                    <a:pt x="46" y="323"/>
                    <a:pt x="46" y="322"/>
                    <a:pt x="45" y="321"/>
                  </a:cubicBezTo>
                  <a:cubicBezTo>
                    <a:pt x="45" y="321"/>
                    <a:pt x="45" y="321"/>
                    <a:pt x="45" y="321"/>
                  </a:cubicBezTo>
                  <a:cubicBezTo>
                    <a:pt x="44" y="321"/>
                    <a:pt x="44" y="321"/>
                    <a:pt x="43" y="321"/>
                  </a:cubicBezTo>
                  <a:cubicBezTo>
                    <a:pt x="44" y="323"/>
                    <a:pt x="43" y="326"/>
                    <a:pt x="44" y="327"/>
                  </a:cubicBezTo>
                  <a:cubicBezTo>
                    <a:pt x="44" y="329"/>
                    <a:pt x="44" y="331"/>
                    <a:pt x="44" y="332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5" y="334"/>
                    <a:pt x="44" y="335"/>
                    <a:pt x="44" y="336"/>
                  </a:cubicBezTo>
                  <a:cubicBezTo>
                    <a:pt x="44" y="336"/>
                    <a:pt x="44" y="336"/>
                    <a:pt x="44" y="336"/>
                  </a:cubicBezTo>
                  <a:cubicBezTo>
                    <a:pt x="44" y="337"/>
                    <a:pt x="44" y="337"/>
                    <a:pt x="44" y="338"/>
                  </a:cubicBezTo>
                  <a:cubicBezTo>
                    <a:pt x="44" y="338"/>
                    <a:pt x="44" y="338"/>
                    <a:pt x="44" y="338"/>
                  </a:cubicBezTo>
                  <a:cubicBezTo>
                    <a:pt x="43" y="339"/>
                    <a:pt x="42" y="340"/>
                    <a:pt x="41" y="340"/>
                  </a:cubicBezTo>
                  <a:cubicBezTo>
                    <a:pt x="41" y="341"/>
                    <a:pt x="41" y="341"/>
                    <a:pt x="41" y="341"/>
                  </a:cubicBezTo>
                  <a:cubicBezTo>
                    <a:pt x="40" y="341"/>
                    <a:pt x="40" y="341"/>
                    <a:pt x="40" y="341"/>
                  </a:cubicBezTo>
                  <a:cubicBezTo>
                    <a:pt x="40" y="341"/>
                    <a:pt x="40" y="341"/>
                    <a:pt x="40" y="341"/>
                  </a:cubicBezTo>
                  <a:cubicBezTo>
                    <a:pt x="39" y="342"/>
                    <a:pt x="37" y="343"/>
                    <a:pt x="38" y="344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9" y="345"/>
                    <a:pt x="39" y="346"/>
                    <a:pt x="39" y="347"/>
                  </a:cubicBezTo>
                  <a:cubicBezTo>
                    <a:pt x="39" y="347"/>
                    <a:pt x="39" y="347"/>
                    <a:pt x="39" y="347"/>
                  </a:cubicBezTo>
                  <a:cubicBezTo>
                    <a:pt x="37" y="348"/>
                    <a:pt x="37" y="349"/>
                    <a:pt x="37" y="350"/>
                  </a:cubicBezTo>
                  <a:cubicBezTo>
                    <a:pt x="38" y="351"/>
                    <a:pt x="38" y="351"/>
                    <a:pt x="38" y="351"/>
                  </a:cubicBezTo>
                  <a:cubicBezTo>
                    <a:pt x="38" y="351"/>
                    <a:pt x="38" y="352"/>
                    <a:pt x="38" y="353"/>
                  </a:cubicBezTo>
                  <a:cubicBezTo>
                    <a:pt x="38" y="354"/>
                    <a:pt x="39" y="354"/>
                    <a:pt x="39" y="353"/>
                  </a:cubicBezTo>
                  <a:cubicBezTo>
                    <a:pt x="40" y="353"/>
                    <a:pt x="40" y="354"/>
                    <a:pt x="40" y="355"/>
                  </a:cubicBezTo>
                  <a:cubicBezTo>
                    <a:pt x="40" y="355"/>
                    <a:pt x="39" y="357"/>
                    <a:pt x="39" y="358"/>
                  </a:cubicBezTo>
                  <a:cubicBezTo>
                    <a:pt x="39" y="358"/>
                    <a:pt x="40" y="358"/>
                    <a:pt x="40" y="358"/>
                  </a:cubicBezTo>
                  <a:cubicBezTo>
                    <a:pt x="40" y="358"/>
                    <a:pt x="40" y="358"/>
                    <a:pt x="40" y="359"/>
                  </a:cubicBezTo>
                  <a:cubicBezTo>
                    <a:pt x="40" y="359"/>
                    <a:pt x="40" y="359"/>
                    <a:pt x="40" y="359"/>
                  </a:cubicBezTo>
                  <a:cubicBezTo>
                    <a:pt x="40" y="360"/>
                    <a:pt x="40" y="361"/>
                    <a:pt x="41" y="362"/>
                  </a:cubicBezTo>
                  <a:cubicBezTo>
                    <a:pt x="41" y="362"/>
                    <a:pt x="41" y="362"/>
                    <a:pt x="41" y="362"/>
                  </a:cubicBezTo>
                  <a:cubicBezTo>
                    <a:pt x="41" y="362"/>
                    <a:pt x="41" y="362"/>
                    <a:pt x="41" y="363"/>
                  </a:cubicBezTo>
                  <a:cubicBezTo>
                    <a:pt x="42" y="364"/>
                    <a:pt x="42" y="362"/>
                    <a:pt x="43" y="363"/>
                  </a:cubicBezTo>
                  <a:cubicBezTo>
                    <a:pt x="44" y="363"/>
                    <a:pt x="44" y="365"/>
                    <a:pt x="45" y="366"/>
                  </a:cubicBezTo>
                  <a:cubicBezTo>
                    <a:pt x="46" y="366"/>
                    <a:pt x="46" y="368"/>
                    <a:pt x="47" y="369"/>
                  </a:cubicBezTo>
                  <a:cubicBezTo>
                    <a:pt x="47" y="372"/>
                    <a:pt x="47" y="372"/>
                    <a:pt x="47" y="372"/>
                  </a:cubicBezTo>
                  <a:cubicBezTo>
                    <a:pt x="47" y="373"/>
                    <a:pt x="46" y="373"/>
                    <a:pt x="46" y="374"/>
                  </a:cubicBezTo>
                  <a:cubicBezTo>
                    <a:pt x="46" y="374"/>
                    <a:pt x="46" y="376"/>
                    <a:pt x="46" y="378"/>
                  </a:cubicBezTo>
                  <a:cubicBezTo>
                    <a:pt x="46" y="378"/>
                    <a:pt x="46" y="378"/>
                    <a:pt x="46" y="378"/>
                  </a:cubicBezTo>
                  <a:cubicBezTo>
                    <a:pt x="44" y="379"/>
                    <a:pt x="46" y="380"/>
                    <a:pt x="47" y="381"/>
                  </a:cubicBezTo>
                  <a:cubicBezTo>
                    <a:pt x="47" y="381"/>
                    <a:pt x="47" y="381"/>
                    <a:pt x="47" y="382"/>
                  </a:cubicBezTo>
                  <a:cubicBezTo>
                    <a:pt x="47" y="382"/>
                    <a:pt x="47" y="383"/>
                    <a:pt x="48" y="384"/>
                  </a:cubicBezTo>
                  <a:cubicBezTo>
                    <a:pt x="48" y="384"/>
                    <a:pt x="49" y="384"/>
                    <a:pt x="49" y="384"/>
                  </a:cubicBezTo>
                  <a:cubicBezTo>
                    <a:pt x="49" y="385"/>
                    <a:pt x="49" y="386"/>
                    <a:pt x="50" y="387"/>
                  </a:cubicBezTo>
                  <a:cubicBezTo>
                    <a:pt x="50" y="387"/>
                    <a:pt x="51" y="387"/>
                    <a:pt x="51" y="388"/>
                  </a:cubicBezTo>
                  <a:cubicBezTo>
                    <a:pt x="51" y="388"/>
                    <a:pt x="51" y="389"/>
                    <a:pt x="51" y="390"/>
                  </a:cubicBezTo>
                  <a:cubicBezTo>
                    <a:pt x="51" y="390"/>
                    <a:pt x="51" y="390"/>
                    <a:pt x="51" y="390"/>
                  </a:cubicBezTo>
                  <a:cubicBezTo>
                    <a:pt x="52" y="391"/>
                    <a:pt x="52" y="391"/>
                    <a:pt x="52" y="392"/>
                  </a:cubicBezTo>
                  <a:cubicBezTo>
                    <a:pt x="52" y="392"/>
                    <a:pt x="52" y="392"/>
                    <a:pt x="52" y="392"/>
                  </a:cubicBezTo>
                  <a:cubicBezTo>
                    <a:pt x="52" y="393"/>
                    <a:pt x="53" y="395"/>
                    <a:pt x="54" y="395"/>
                  </a:cubicBezTo>
                  <a:cubicBezTo>
                    <a:pt x="54" y="395"/>
                    <a:pt x="54" y="396"/>
                    <a:pt x="54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6"/>
                    <a:pt x="54" y="397"/>
                    <a:pt x="55" y="397"/>
                  </a:cubicBezTo>
                  <a:cubicBezTo>
                    <a:pt x="55" y="398"/>
                    <a:pt x="55" y="398"/>
                    <a:pt x="56" y="398"/>
                  </a:cubicBezTo>
                  <a:cubicBezTo>
                    <a:pt x="56" y="398"/>
                    <a:pt x="56" y="398"/>
                    <a:pt x="56" y="398"/>
                  </a:cubicBezTo>
                  <a:cubicBezTo>
                    <a:pt x="56" y="399"/>
                    <a:pt x="58" y="399"/>
                    <a:pt x="58" y="400"/>
                  </a:cubicBezTo>
                  <a:cubicBezTo>
                    <a:pt x="58" y="401"/>
                    <a:pt x="58" y="401"/>
                    <a:pt x="59" y="401"/>
                  </a:cubicBezTo>
                  <a:cubicBezTo>
                    <a:pt x="59" y="401"/>
                    <a:pt x="59" y="401"/>
                    <a:pt x="59" y="401"/>
                  </a:cubicBezTo>
                  <a:cubicBezTo>
                    <a:pt x="59" y="401"/>
                    <a:pt x="58" y="401"/>
                    <a:pt x="58" y="401"/>
                  </a:cubicBezTo>
                </a:path>
              </a:pathLst>
            </a:custGeom>
            <a:solidFill>
              <a:srgbClr val="64D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70" name="Google Shape;536;p18">
              <a:extLst>
                <a:ext uri="{FF2B5EF4-FFF2-40B4-BE49-F238E27FC236}">
                  <a16:creationId xmlns:a16="http://schemas.microsoft.com/office/drawing/2014/main" id="{C0C85AA1-CC7B-1947-AFD1-500592D23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50" y="2714626"/>
              <a:ext cx="687388" cy="441325"/>
            </a:xfrm>
            <a:custGeom>
              <a:avLst/>
              <a:gdLst>
                <a:gd name="T0" fmla="*/ 148693 w 148"/>
                <a:gd name="T1" fmla="*/ 116305 h 95"/>
                <a:gd name="T2" fmla="*/ 13940 w 148"/>
                <a:gd name="T3" fmla="*/ 223306 h 95"/>
                <a:gd name="T4" fmla="*/ 65053 w 148"/>
                <a:gd name="T5" fmla="*/ 265176 h 95"/>
                <a:gd name="T6" fmla="*/ 130107 w 148"/>
                <a:gd name="T7" fmla="*/ 218654 h 95"/>
                <a:gd name="T8" fmla="*/ 69700 w 148"/>
                <a:gd name="T9" fmla="*/ 176784 h 95"/>
                <a:gd name="T10" fmla="*/ 13940 w 148"/>
                <a:gd name="T11" fmla="*/ 218654 h 95"/>
                <a:gd name="T12" fmla="*/ 348500 w 148"/>
                <a:gd name="T13" fmla="*/ 32565 h 95"/>
                <a:gd name="T14" fmla="*/ 288093 w 148"/>
                <a:gd name="T15" fmla="*/ 37218 h 95"/>
                <a:gd name="T16" fmla="*/ 320620 w 148"/>
                <a:gd name="T17" fmla="*/ 32565 h 95"/>
                <a:gd name="T18" fmla="*/ 157987 w 148"/>
                <a:gd name="T19" fmla="*/ 186088 h 95"/>
                <a:gd name="T20" fmla="*/ 134753 w 148"/>
                <a:gd name="T21" fmla="*/ 283785 h 95"/>
                <a:gd name="T22" fmla="*/ 78993 w 148"/>
                <a:gd name="T23" fmla="*/ 274480 h 95"/>
                <a:gd name="T24" fmla="*/ 32527 w 148"/>
                <a:gd name="T25" fmla="*/ 325655 h 95"/>
                <a:gd name="T26" fmla="*/ 18587 w 148"/>
                <a:gd name="T27" fmla="*/ 348916 h 95"/>
                <a:gd name="T28" fmla="*/ 51113 w 148"/>
                <a:gd name="T29" fmla="*/ 395438 h 95"/>
                <a:gd name="T30" fmla="*/ 51113 w 148"/>
                <a:gd name="T31" fmla="*/ 428003 h 95"/>
                <a:gd name="T32" fmla="*/ 111520 w 148"/>
                <a:gd name="T33" fmla="*/ 353568 h 95"/>
                <a:gd name="T34" fmla="*/ 167280 w 148"/>
                <a:gd name="T35" fmla="*/ 293089 h 95"/>
                <a:gd name="T36" fmla="*/ 669119 w 148"/>
                <a:gd name="T37" fmla="*/ 348916 h 95"/>
                <a:gd name="T38" fmla="*/ 659826 w 148"/>
                <a:gd name="T39" fmla="*/ 307046 h 95"/>
                <a:gd name="T40" fmla="*/ 650533 w 148"/>
                <a:gd name="T41" fmla="*/ 274480 h 95"/>
                <a:gd name="T42" fmla="*/ 622653 w 148"/>
                <a:gd name="T43" fmla="*/ 200045 h 95"/>
                <a:gd name="T44" fmla="*/ 585479 w 148"/>
                <a:gd name="T45" fmla="*/ 158175 h 95"/>
                <a:gd name="T46" fmla="*/ 562246 w 148"/>
                <a:gd name="T47" fmla="*/ 148871 h 95"/>
                <a:gd name="T48" fmla="*/ 562246 w 148"/>
                <a:gd name="T49" fmla="*/ 134914 h 95"/>
                <a:gd name="T50" fmla="*/ 576186 w 148"/>
                <a:gd name="T51" fmla="*/ 120957 h 95"/>
                <a:gd name="T52" fmla="*/ 590126 w 148"/>
                <a:gd name="T53" fmla="*/ 116305 h 95"/>
                <a:gd name="T54" fmla="*/ 604066 w 148"/>
                <a:gd name="T55" fmla="*/ 111653 h 95"/>
                <a:gd name="T56" fmla="*/ 627299 w 148"/>
                <a:gd name="T57" fmla="*/ 107001 h 95"/>
                <a:gd name="T58" fmla="*/ 631946 w 148"/>
                <a:gd name="T59" fmla="*/ 55827 h 95"/>
                <a:gd name="T60" fmla="*/ 641239 w 148"/>
                <a:gd name="T61" fmla="*/ 4652 h 95"/>
                <a:gd name="T62" fmla="*/ 557599 w 148"/>
                <a:gd name="T63" fmla="*/ 23261 h 95"/>
                <a:gd name="T64" fmla="*/ 478606 w 148"/>
                <a:gd name="T65" fmla="*/ 18609 h 95"/>
                <a:gd name="T66" fmla="*/ 399613 w 148"/>
                <a:gd name="T67" fmla="*/ 4652 h 95"/>
                <a:gd name="T68" fmla="*/ 371733 w 148"/>
                <a:gd name="T69" fmla="*/ 37218 h 95"/>
                <a:gd name="T70" fmla="*/ 329913 w 148"/>
                <a:gd name="T71" fmla="*/ 51174 h 95"/>
                <a:gd name="T72" fmla="*/ 255566 w 148"/>
                <a:gd name="T73" fmla="*/ 65131 h 95"/>
                <a:gd name="T74" fmla="*/ 199806 w 148"/>
                <a:gd name="T75" fmla="*/ 116305 h 95"/>
                <a:gd name="T76" fmla="*/ 162633 w 148"/>
                <a:gd name="T77" fmla="*/ 181436 h 95"/>
                <a:gd name="T78" fmla="*/ 176573 w 148"/>
                <a:gd name="T79" fmla="*/ 218654 h 95"/>
                <a:gd name="T80" fmla="*/ 181220 w 148"/>
                <a:gd name="T81" fmla="*/ 246567 h 95"/>
                <a:gd name="T82" fmla="*/ 204453 w 148"/>
                <a:gd name="T83" fmla="*/ 302394 h 95"/>
                <a:gd name="T84" fmla="*/ 264860 w 148"/>
                <a:gd name="T85" fmla="*/ 339611 h 95"/>
                <a:gd name="T86" fmla="*/ 306680 w 148"/>
                <a:gd name="T87" fmla="*/ 307046 h 95"/>
                <a:gd name="T88" fmla="*/ 302033 w 148"/>
                <a:gd name="T89" fmla="*/ 390786 h 95"/>
                <a:gd name="T90" fmla="*/ 357793 w 148"/>
                <a:gd name="T91" fmla="*/ 358220 h 95"/>
                <a:gd name="T92" fmla="*/ 441433 w 148"/>
                <a:gd name="T93" fmla="*/ 358220 h 95"/>
                <a:gd name="T94" fmla="*/ 506486 w 148"/>
                <a:gd name="T95" fmla="*/ 386133 h 95"/>
                <a:gd name="T96" fmla="*/ 525073 w 148"/>
                <a:gd name="T97" fmla="*/ 409395 h 95"/>
                <a:gd name="T98" fmla="*/ 529719 w 148"/>
                <a:gd name="T99" fmla="*/ 418699 h 95"/>
                <a:gd name="T100" fmla="*/ 557599 w 148"/>
                <a:gd name="T101" fmla="*/ 432656 h 95"/>
                <a:gd name="T102" fmla="*/ 627299 w 148"/>
                <a:gd name="T103" fmla="*/ 414047 h 95"/>
                <a:gd name="T104" fmla="*/ 669119 w 148"/>
                <a:gd name="T105" fmla="*/ 348916 h 95"/>
                <a:gd name="T106" fmla="*/ 631946 w 148"/>
                <a:gd name="T107" fmla="*/ 283785 h 95"/>
                <a:gd name="T108" fmla="*/ 167280 w 148"/>
                <a:gd name="T109" fmla="*/ 293089 h 95"/>
                <a:gd name="T110" fmla="*/ 18587 w 148"/>
                <a:gd name="T111" fmla="*/ 344264 h 95"/>
                <a:gd name="T112" fmla="*/ 83640 w 148"/>
                <a:gd name="T113" fmla="*/ 386133 h 95"/>
                <a:gd name="T114" fmla="*/ 125460 w 148"/>
                <a:gd name="T115" fmla="*/ 209349 h 95"/>
                <a:gd name="T116" fmla="*/ 106873 w 148"/>
                <a:gd name="T117" fmla="*/ 232611 h 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8" h="95" extrusionOk="0">
                  <a:moveTo>
                    <a:pt x="46" y="24"/>
                  </a:moveTo>
                  <a:cubicBezTo>
                    <a:pt x="46" y="24"/>
                    <a:pt x="46" y="24"/>
                    <a:pt x="46" y="23"/>
                  </a:cubicBezTo>
                  <a:cubicBezTo>
                    <a:pt x="44" y="23"/>
                    <a:pt x="45" y="21"/>
                    <a:pt x="43" y="22"/>
                  </a:cubicBezTo>
                  <a:cubicBezTo>
                    <a:pt x="43" y="23"/>
                    <a:pt x="44" y="24"/>
                    <a:pt x="46" y="24"/>
                  </a:cubicBezTo>
                  <a:close/>
                  <a:moveTo>
                    <a:pt x="34" y="27"/>
                  </a:moveTo>
                  <a:cubicBezTo>
                    <a:pt x="34" y="26"/>
                    <a:pt x="33" y="25"/>
                    <a:pt x="32" y="25"/>
                  </a:cubicBezTo>
                  <a:cubicBezTo>
                    <a:pt x="31" y="27"/>
                    <a:pt x="32" y="27"/>
                    <a:pt x="34" y="27"/>
                  </a:cubicBezTo>
                  <a:close/>
                  <a:moveTo>
                    <a:pt x="48" y="24"/>
                  </a:moveTo>
                  <a:cubicBezTo>
                    <a:pt x="48" y="22"/>
                    <a:pt x="46" y="20"/>
                    <a:pt x="45" y="22"/>
                  </a:cubicBezTo>
                  <a:cubicBezTo>
                    <a:pt x="45" y="22"/>
                    <a:pt x="45" y="23"/>
                    <a:pt x="46" y="23"/>
                  </a:cubicBezTo>
                  <a:cubicBezTo>
                    <a:pt x="47" y="23"/>
                    <a:pt x="47" y="24"/>
                    <a:pt x="48" y="24"/>
                  </a:cubicBezTo>
                  <a:close/>
                  <a:moveTo>
                    <a:pt x="3" y="48"/>
                  </a:moveTo>
                  <a:cubicBezTo>
                    <a:pt x="4" y="48"/>
                    <a:pt x="4" y="48"/>
                    <a:pt x="4" y="49"/>
                  </a:cubicBezTo>
                  <a:cubicBezTo>
                    <a:pt x="5" y="49"/>
                    <a:pt x="7" y="49"/>
                    <a:pt x="7" y="50"/>
                  </a:cubicBezTo>
                  <a:cubicBezTo>
                    <a:pt x="9" y="50"/>
                    <a:pt x="9" y="48"/>
                    <a:pt x="11" y="49"/>
                  </a:cubicBezTo>
                  <a:cubicBezTo>
                    <a:pt x="12" y="50"/>
                    <a:pt x="13" y="51"/>
                    <a:pt x="13" y="53"/>
                  </a:cubicBezTo>
                  <a:cubicBezTo>
                    <a:pt x="14" y="53"/>
                    <a:pt x="14" y="54"/>
                    <a:pt x="13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7" y="58"/>
                    <a:pt x="18" y="57"/>
                    <a:pt x="20" y="57"/>
                  </a:cubicBezTo>
                  <a:cubicBezTo>
                    <a:pt x="21" y="54"/>
                    <a:pt x="20" y="50"/>
                    <a:pt x="23" y="50"/>
                  </a:cubicBezTo>
                  <a:cubicBezTo>
                    <a:pt x="23" y="50"/>
                    <a:pt x="24" y="50"/>
                    <a:pt x="25" y="50"/>
                  </a:cubicBezTo>
                  <a:cubicBezTo>
                    <a:pt x="25" y="49"/>
                    <a:pt x="26" y="50"/>
                    <a:pt x="26" y="49"/>
                  </a:cubicBezTo>
                  <a:cubicBezTo>
                    <a:pt x="27" y="50"/>
                    <a:pt x="29" y="50"/>
                    <a:pt x="29" y="48"/>
                  </a:cubicBezTo>
                  <a:cubicBezTo>
                    <a:pt x="28" y="48"/>
                    <a:pt x="28" y="48"/>
                    <a:pt x="28" y="47"/>
                  </a:cubicBezTo>
                  <a:cubicBezTo>
                    <a:pt x="28" y="47"/>
                    <a:pt x="28" y="47"/>
                    <a:pt x="27" y="47"/>
                  </a:cubicBezTo>
                  <a:cubicBezTo>
                    <a:pt x="27" y="46"/>
                    <a:pt x="26" y="46"/>
                    <a:pt x="25" y="45"/>
                  </a:cubicBezTo>
                  <a:cubicBezTo>
                    <a:pt x="25" y="44"/>
                    <a:pt x="24" y="43"/>
                    <a:pt x="25" y="41"/>
                  </a:cubicBezTo>
                  <a:cubicBezTo>
                    <a:pt x="22" y="42"/>
                    <a:pt x="21" y="40"/>
                    <a:pt x="18" y="40"/>
                  </a:cubicBezTo>
                  <a:cubicBezTo>
                    <a:pt x="18" y="40"/>
                    <a:pt x="18" y="39"/>
                    <a:pt x="18" y="38"/>
                  </a:cubicBezTo>
                  <a:cubicBezTo>
                    <a:pt x="17" y="38"/>
                    <a:pt x="16" y="38"/>
                    <a:pt x="15" y="38"/>
                  </a:cubicBezTo>
                  <a:cubicBezTo>
                    <a:pt x="15" y="40"/>
                    <a:pt x="14" y="40"/>
                    <a:pt x="14" y="42"/>
                  </a:cubicBezTo>
                  <a:cubicBezTo>
                    <a:pt x="13" y="42"/>
                    <a:pt x="13" y="43"/>
                    <a:pt x="12" y="43"/>
                  </a:cubicBezTo>
                  <a:cubicBezTo>
                    <a:pt x="12" y="43"/>
                    <a:pt x="12" y="43"/>
                    <a:pt x="11" y="43"/>
                  </a:cubicBezTo>
                  <a:cubicBezTo>
                    <a:pt x="11" y="44"/>
                    <a:pt x="11" y="45"/>
                    <a:pt x="11" y="45"/>
                  </a:cubicBezTo>
                  <a:cubicBezTo>
                    <a:pt x="9" y="44"/>
                    <a:pt x="8" y="45"/>
                    <a:pt x="7" y="45"/>
                  </a:cubicBezTo>
                  <a:cubicBezTo>
                    <a:pt x="6" y="46"/>
                    <a:pt x="3" y="44"/>
                    <a:pt x="3" y="47"/>
                  </a:cubicBezTo>
                  <a:cubicBezTo>
                    <a:pt x="3" y="47"/>
                    <a:pt x="3" y="48"/>
                    <a:pt x="3" y="48"/>
                  </a:cubicBezTo>
                  <a:close/>
                  <a:moveTo>
                    <a:pt x="59" y="12"/>
                  </a:moveTo>
                  <a:cubicBezTo>
                    <a:pt x="59" y="10"/>
                    <a:pt x="58" y="10"/>
                    <a:pt x="58" y="8"/>
                  </a:cubicBezTo>
                  <a:cubicBezTo>
                    <a:pt x="57" y="8"/>
                    <a:pt x="57" y="8"/>
                    <a:pt x="56" y="8"/>
                  </a:cubicBezTo>
                  <a:cubicBezTo>
                    <a:pt x="56" y="11"/>
                    <a:pt x="56" y="12"/>
                    <a:pt x="59" y="12"/>
                  </a:cubicBezTo>
                  <a:close/>
                  <a:moveTo>
                    <a:pt x="75" y="7"/>
                  </a:moveTo>
                  <a:cubicBezTo>
                    <a:pt x="73" y="7"/>
                    <a:pt x="72" y="6"/>
                    <a:pt x="72" y="8"/>
                  </a:cubicBezTo>
                  <a:cubicBezTo>
                    <a:pt x="74" y="9"/>
                    <a:pt x="75" y="8"/>
                    <a:pt x="75" y="7"/>
                  </a:cubicBezTo>
                  <a:close/>
                  <a:moveTo>
                    <a:pt x="62" y="9"/>
                  </a:moveTo>
                  <a:cubicBezTo>
                    <a:pt x="62" y="9"/>
                    <a:pt x="63" y="8"/>
                    <a:pt x="63" y="8"/>
                  </a:cubicBezTo>
                  <a:cubicBezTo>
                    <a:pt x="63" y="8"/>
                    <a:pt x="64" y="8"/>
                    <a:pt x="64" y="8"/>
                  </a:cubicBezTo>
                  <a:cubicBezTo>
                    <a:pt x="64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9"/>
                    <a:pt x="62" y="9"/>
                    <a:pt x="62" y="9"/>
                  </a:cubicBezTo>
                  <a:close/>
                  <a:moveTo>
                    <a:pt x="69" y="7"/>
                  </a:moveTo>
                  <a:cubicBezTo>
                    <a:pt x="69" y="9"/>
                    <a:pt x="72" y="7"/>
                    <a:pt x="71" y="6"/>
                  </a:cubicBezTo>
                  <a:cubicBezTo>
                    <a:pt x="69" y="5"/>
                    <a:pt x="69" y="5"/>
                    <a:pt x="67" y="6"/>
                  </a:cubicBezTo>
                  <a:cubicBezTo>
                    <a:pt x="67" y="7"/>
                    <a:pt x="68" y="7"/>
                    <a:pt x="69" y="7"/>
                  </a:cubicBezTo>
                  <a:close/>
                  <a:moveTo>
                    <a:pt x="30" y="37"/>
                  </a:moveTo>
                  <a:cubicBezTo>
                    <a:pt x="28" y="36"/>
                    <a:pt x="28" y="38"/>
                    <a:pt x="27" y="38"/>
                  </a:cubicBezTo>
                  <a:cubicBezTo>
                    <a:pt x="27" y="40"/>
                    <a:pt x="28" y="41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2"/>
                    <a:pt x="32" y="42"/>
                    <a:pt x="33" y="42"/>
                  </a:cubicBezTo>
                  <a:cubicBezTo>
                    <a:pt x="34" y="42"/>
                    <a:pt x="33" y="40"/>
                    <a:pt x="34" y="40"/>
                  </a:cubicBezTo>
                  <a:cubicBezTo>
                    <a:pt x="35" y="40"/>
                    <a:pt x="34" y="40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3" y="38"/>
                    <a:pt x="32" y="37"/>
                    <a:pt x="30" y="37"/>
                  </a:cubicBezTo>
                  <a:close/>
                  <a:moveTo>
                    <a:pt x="36" y="63"/>
                  </a:moveTo>
                  <a:cubicBezTo>
                    <a:pt x="34" y="64"/>
                    <a:pt x="33" y="62"/>
                    <a:pt x="31" y="62"/>
                  </a:cubicBezTo>
                  <a:cubicBezTo>
                    <a:pt x="31" y="61"/>
                    <a:pt x="30" y="61"/>
                    <a:pt x="29" y="61"/>
                  </a:cubicBezTo>
                  <a:cubicBezTo>
                    <a:pt x="29" y="59"/>
                    <a:pt x="28" y="59"/>
                    <a:pt x="27" y="58"/>
                  </a:cubicBezTo>
                  <a:cubicBezTo>
                    <a:pt x="27" y="58"/>
                    <a:pt x="26" y="59"/>
                    <a:pt x="25" y="59"/>
                  </a:cubicBezTo>
                  <a:cubicBezTo>
                    <a:pt x="24" y="59"/>
                    <a:pt x="23" y="59"/>
                    <a:pt x="22" y="59"/>
                  </a:cubicBezTo>
                  <a:cubicBezTo>
                    <a:pt x="22" y="59"/>
                    <a:pt x="22" y="60"/>
                    <a:pt x="21" y="60"/>
                  </a:cubicBezTo>
                  <a:cubicBezTo>
                    <a:pt x="20" y="60"/>
                    <a:pt x="20" y="60"/>
                    <a:pt x="19" y="61"/>
                  </a:cubicBezTo>
                  <a:cubicBezTo>
                    <a:pt x="18" y="60"/>
                    <a:pt x="19" y="58"/>
                    <a:pt x="17" y="59"/>
                  </a:cubicBezTo>
                  <a:cubicBezTo>
                    <a:pt x="16" y="59"/>
                    <a:pt x="16" y="61"/>
                    <a:pt x="15" y="61"/>
                  </a:cubicBezTo>
                  <a:cubicBezTo>
                    <a:pt x="13" y="61"/>
                    <a:pt x="12" y="62"/>
                    <a:pt x="11" y="63"/>
                  </a:cubicBezTo>
                  <a:cubicBezTo>
                    <a:pt x="10" y="65"/>
                    <a:pt x="13" y="66"/>
                    <a:pt x="11" y="67"/>
                  </a:cubicBezTo>
                  <a:cubicBezTo>
                    <a:pt x="10" y="67"/>
                    <a:pt x="11" y="64"/>
                    <a:pt x="9" y="64"/>
                  </a:cubicBezTo>
                  <a:cubicBezTo>
                    <a:pt x="9" y="66"/>
                    <a:pt x="7" y="65"/>
                    <a:pt x="7" y="67"/>
                  </a:cubicBezTo>
                  <a:cubicBezTo>
                    <a:pt x="7" y="68"/>
                    <a:pt x="8" y="71"/>
                    <a:pt x="7" y="70"/>
                  </a:cubicBezTo>
                  <a:cubicBezTo>
                    <a:pt x="7" y="69"/>
                    <a:pt x="7" y="67"/>
                    <a:pt x="6" y="66"/>
                  </a:cubicBezTo>
                  <a:cubicBezTo>
                    <a:pt x="4" y="66"/>
                    <a:pt x="4" y="65"/>
                    <a:pt x="3" y="66"/>
                  </a:cubicBezTo>
                  <a:cubicBezTo>
                    <a:pt x="2" y="66"/>
                    <a:pt x="2" y="67"/>
                    <a:pt x="2" y="67"/>
                  </a:cubicBezTo>
                  <a:cubicBezTo>
                    <a:pt x="1" y="67"/>
                    <a:pt x="0" y="67"/>
                    <a:pt x="0" y="68"/>
                  </a:cubicBezTo>
                  <a:cubicBezTo>
                    <a:pt x="1" y="70"/>
                    <a:pt x="4" y="70"/>
                    <a:pt x="4" y="72"/>
                  </a:cubicBezTo>
                  <a:cubicBezTo>
                    <a:pt x="4" y="73"/>
                    <a:pt x="4" y="74"/>
                    <a:pt x="4" y="75"/>
                  </a:cubicBezTo>
                  <a:cubicBezTo>
                    <a:pt x="4" y="75"/>
                    <a:pt x="3" y="75"/>
                    <a:pt x="3" y="75"/>
                  </a:cubicBezTo>
                  <a:cubicBezTo>
                    <a:pt x="3" y="75"/>
                    <a:pt x="3" y="76"/>
                    <a:pt x="2" y="76"/>
                  </a:cubicBezTo>
                  <a:cubicBezTo>
                    <a:pt x="1" y="76"/>
                    <a:pt x="1" y="77"/>
                    <a:pt x="1" y="78"/>
                  </a:cubicBezTo>
                  <a:cubicBezTo>
                    <a:pt x="3" y="78"/>
                    <a:pt x="3" y="79"/>
                    <a:pt x="6" y="79"/>
                  </a:cubicBezTo>
                  <a:cubicBezTo>
                    <a:pt x="6" y="80"/>
                    <a:pt x="7" y="81"/>
                    <a:pt x="7" y="82"/>
                  </a:cubicBezTo>
                  <a:cubicBezTo>
                    <a:pt x="9" y="82"/>
                    <a:pt x="11" y="83"/>
                    <a:pt x="11" y="85"/>
                  </a:cubicBezTo>
                  <a:cubicBezTo>
                    <a:pt x="10" y="85"/>
                    <a:pt x="9" y="86"/>
                    <a:pt x="8" y="86"/>
                  </a:cubicBezTo>
                  <a:cubicBezTo>
                    <a:pt x="8" y="87"/>
                    <a:pt x="8" y="88"/>
                    <a:pt x="7" y="89"/>
                  </a:cubicBezTo>
                  <a:cubicBezTo>
                    <a:pt x="7" y="89"/>
                    <a:pt x="8" y="88"/>
                    <a:pt x="8" y="89"/>
                  </a:cubicBezTo>
                  <a:cubicBezTo>
                    <a:pt x="8" y="89"/>
                    <a:pt x="7" y="89"/>
                    <a:pt x="7" y="89"/>
                  </a:cubicBezTo>
                  <a:cubicBezTo>
                    <a:pt x="6" y="91"/>
                    <a:pt x="6" y="94"/>
                    <a:pt x="9" y="95"/>
                  </a:cubicBezTo>
                  <a:cubicBezTo>
                    <a:pt x="9" y="93"/>
                    <a:pt x="10" y="93"/>
                    <a:pt x="11" y="92"/>
                  </a:cubicBezTo>
                  <a:cubicBezTo>
                    <a:pt x="11" y="90"/>
                    <a:pt x="12" y="90"/>
                    <a:pt x="13" y="89"/>
                  </a:cubicBezTo>
                  <a:cubicBezTo>
                    <a:pt x="12" y="87"/>
                    <a:pt x="13" y="87"/>
                    <a:pt x="13" y="85"/>
                  </a:cubicBezTo>
                  <a:cubicBezTo>
                    <a:pt x="14" y="83"/>
                    <a:pt x="12" y="83"/>
                    <a:pt x="13" y="82"/>
                  </a:cubicBezTo>
                  <a:cubicBezTo>
                    <a:pt x="14" y="79"/>
                    <a:pt x="17" y="78"/>
                    <a:pt x="20" y="77"/>
                  </a:cubicBezTo>
                  <a:cubicBezTo>
                    <a:pt x="21" y="78"/>
                    <a:pt x="22" y="79"/>
                    <a:pt x="25" y="79"/>
                  </a:cubicBezTo>
                  <a:cubicBezTo>
                    <a:pt x="25" y="78"/>
                    <a:pt x="24" y="77"/>
                    <a:pt x="24" y="76"/>
                  </a:cubicBezTo>
                  <a:cubicBezTo>
                    <a:pt x="27" y="77"/>
                    <a:pt x="26" y="74"/>
                    <a:pt x="28" y="74"/>
                  </a:cubicBezTo>
                  <a:cubicBezTo>
                    <a:pt x="28" y="73"/>
                    <a:pt x="29" y="72"/>
                    <a:pt x="29" y="71"/>
                  </a:cubicBezTo>
                  <a:cubicBezTo>
                    <a:pt x="32" y="71"/>
                    <a:pt x="31" y="68"/>
                    <a:pt x="34" y="67"/>
                  </a:cubicBezTo>
                  <a:cubicBezTo>
                    <a:pt x="35" y="67"/>
                    <a:pt x="36" y="67"/>
                    <a:pt x="37" y="67"/>
                  </a:cubicBezTo>
                  <a:cubicBezTo>
                    <a:pt x="37" y="66"/>
                    <a:pt x="37" y="66"/>
                    <a:pt x="37" y="65"/>
                  </a:cubicBezTo>
                  <a:cubicBezTo>
                    <a:pt x="36" y="65"/>
                    <a:pt x="36" y="65"/>
                    <a:pt x="36" y="63"/>
                  </a:cubicBezTo>
                  <a:close/>
                  <a:moveTo>
                    <a:pt x="52" y="77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1" y="78"/>
                    <a:pt x="52" y="78"/>
                    <a:pt x="51" y="80"/>
                  </a:cubicBezTo>
                  <a:cubicBezTo>
                    <a:pt x="54" y="80"/>
                    <a:pt x="56" y="80"/>
                    <a:pt x="55" y="77"/>
                  </a:cubicBezTo>
                  <a:cubicBezTo>
                    <a:pt x="54" y="77"/>
                    <a:pt x="54" y="77"/>
                    <a:pt x="52" y="77"/>
                  </a:cubicBezTo>
                  <a:close/>
                  <a:moveTo>
                    <a:pt x="144" y="75"/>
                  </a:moveTo>
                  <a:cubicBezTo>
                    <a:pt x="147" y="75"/>
                    <a:pt x="147" y="75"/>
                    <a:pt x="147" y="75"/>
                  </a:cubicBezTo>
                  <a:cubicBezTo>
                    <a:pt x="148" y="72"/>
                    <a:pt x="145" y="73"/>
                    <a:pt x="146" y="71"/>
                  </a:cubicBezTo>
                  <a:cubicBezTo>
                    <a:pt x="145" y="72"/>
                    <a:pt x="145" y="71"/>
                    <a:pt x="145" y="70"/>
                  </a:cubicBezTo>
                  <a:cubicBezTo>
                    <a:pt x="145" y="70"/>
                    <a:pt x="144" y="71"/>
                    <a:pt x="144" y="70"/>
                  </a:cubicBezTo>
                  <a:cubicBezTo>
                    <a:pt x="143" y="70"/>
                    <a:pt x="143" y="69"/>
                    <a:pt x="143" y="69"/>
                  </a:cubicBezTo>
                  <a:cubicBezTo>
                    <a:pt x="142" y="68"/>
                    <a:pt x="142" y="67"/>
                    <a:pt x="142" y="66"/>
                  </a:cubicBezTo>
                  <a:cubicBezTo>
                    <a:pt x="141" y="65"/>
                    <a:pt x="140" y="64"/>
                    <a:pt x="138" y="63"/>
                  </a:cubicBezTo>
                  <a:cubicBezTo>
                    <a:pt x="138" y="62"/>
                    <a:pt x="138" y="62"/>
                    <a:pt x="137" y="61"/>
                  </a:cubicBezTo>
                  <a:cubicBezTo>
                    <a:pt x="137" y="61"/>
                    <a:pt x="137" y="61"/>
                    <a:pt x="137" y="61"/>
                  </a:cubicBezTo>
                  <a:cubicBezTo>
                    <a:pt x="138" y="61"/>
                    <a:pt x="138" y="61"/>
                    <a:pt x="139" y="61"/>
                  </a:cubicBezTo>
                  <a:cubicBezTo>
                    <a:pt x="139" y="61"/>
                    <a:pt x="140" y="61"/>
                    <a:pt x="141" y="61"/>
                  </a:cubicBezTo>
                  <a:cubicBezTo>
                    <a:pt x="140" y="60"/>
                    <a:pt x="140" y="59"/>
                    <a:pt x="140" y="59"/>
                  </a:cubicBezTo>
                  <a:cubicBezTo>
                    <a:pt x="139" y="58"/>
                    <a:pt x="139" y="57"/>
                    <a:pt x="138" y="56"/>
                  </a:cubicBezTo>
                  <a:cubicBezTo>
                    <a:pt x="138" y="56"/>
                    <a:pt x="138" y="55"/>
                    <a:pt x="138" y="54"/>
                  </a:cubicBezTo>
                  <a:cubicBezTo>
                    <a:pt x="138" y="53"/>
                    <a:pt x="138" y="52"/>
                    <a:pt x="137" y="52"/>
                  </a:cubicBezTo>
                  <a:cubicBezTo>
                    <a:pt x="136" y="51"/>
                    <a:pt x="136" y="50"/>
                    <a:pt x="136" y="49"/>
                  </a:cubicBezTo>
                  <a:cubicBezTo>
                    <a:pt x="136" y="48"/>
                    <a:pt x="135" y="47"/>
                    <a:pt x="135" y="46"/>
                  </a:cubicBezTo>
                  <a:cubicBezTo>
                    <a:pt x="135" y="45"/>
                    <a:pt x="135" y="44"/>
                    <a:pt x="134" y="43"/>
                  </a:cubicBezTo>
                  <a:cubicBezTo>
                    <a:pt x="133" y="42"/>
                    <a:pt x="133" y="41"/>
                    <a:pt x="132" y="40"/>
                  </a:cubicBezTo>
                  <a:cubicBezTo>
                    <a:pt x="131" y="39"/>
                    <a:pt x="131" y="37"/>
                    <a:pt x="130" y="37"/>
                  </a:cubicBezTo>
                  <a:cubicBezTo>
                    <a:pt x="129" y="36"/>
                    <a:pt x="128" y="36"/>
                    <a:pt x="127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4"/>
                    <a:pt x="126" y="34"/>
                    <a:pt x="126" y="34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6" y="34"/>
                    <a:pt x="126" y="34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3" y="34"/>
                    <a:pt x="122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0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1"/>
                    <a:pt x="121" y="30"/>
                    <a:pt x="121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1" y="29"/>
                    <a:pt x="121" y="29"/>
                    <a:pt x="122" y="29"/>
                  </a:cubicBezTo>
                  <a:cubicBezTo>
                    <a:pt x="122" y="29"/>
                    <a:pt x="122" y="29"/>
                    <a:pt x="122" y="28"/>
                  </a:cubicBezTo>
                  <a:cubicBezTo>
                    <a:pt x="122" y="28"/>
                    <a:pt x="123" y="27"/>
                    <a:pt x="124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4" y="26"/>
                    <a:pt x="124" y="26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5" y="26"/>
                    <a:pt x="125" y="26"/>
                    <a:pt x="126" y="26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6" y="26"/>
                    <a:pt x="127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5"/>
                    <a:pt x="127" y="25"/>
                    <a:pt x="128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5"/>
                    <a:pt x="129" y="25"/>
                    <a:pt x="129" y="25"/>
                  </a:cubicBezTo>
                  <a:cubicBezTo>
                    <a:pt x="129" y="25"/>
                    <a:pt x="129" y="25"/>
                    <a:pt x="129" y="24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4"/>
                    <a:pt x="130" y="24"/>
                    <a:pt x="131" y="24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2" y="24"/>
                    <a:pt x="133" y="24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5" y="23"/>
                    <a:pt x="135" y="22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5" y="20"/>
                    <a:pt x="135" y="20"/>
                    <a:pt x="135" y="19"/>
                  </a:cubicBezTo>
                  <a:cubicBezTo>
                    <a:pt x="136" y="19"/>
                    <a:pt x="136" y="19"/>
                    <a:pt x="136" y="18"/>
                  </a:cubicBezTo>
                  <a:cubicBezTo>
                    <a:pt x="136" y="17"/>
                    <a:pt x="136" y="16"/>
                    <a:pt x="137" y="15"/>
                  </a:cubicBezTo>
                  <a:cubicBezTo>
                    <a:pt x="136" y="14"/>
                    <a:pt x="136" y="13"/>
                    <a:pt x="136" y="12"/>
                  </a:cubicBezTo>
                  <a:cubicBezTo>
                    <a:pt x="137" y="12"/>
                    <a:pt x="137" y="11"/>
                    <a:pt x="137" y="11"/>
                  </a:cubicBezTo>
                  <a:cubicBezTo>
                    <a:pt x="137" y="11"/>
                    <a:pt x="137" y="10"/>
                    <a:pt x="137" y="9"/>
                  </a:cubicBezTo>
                  <a:cubicBezTo>
                    <a:pt x="139" y="9"/>
                    <a:pt x="138" y="7"/>
                    <a:pt x="140" y="8"/>
                  </a:cubicBezTo>
                  <a:cubicBezTo>
                    <a:pt x="141" y="7"/>
                    <a:pt x="142" y="7"/>
                    <a:pt x="142" y="6"/>
                  </a:cubicBezTo>
                  <a:cubicBezTo>
                    <a:pt x="143" y="5"/>
                    <a:pt x="142" y="3"/>
                    <a:pt x="140" y="4"/>
                  </a:cubicBezTo>
                  <a:cubicBezTo>
                    <a:pt x="140" y="3"/>
                    <a:pt x="139" y="2"/>
                    <a:pt x="138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2"/>
                    <a:pt x="135" y="3"/>
                    <a:pt x="133" y="4"/>
                  </a:cubicBezTo>
                  <a:cubicBezTo>
                    <a:pt x="130" y="4"/>
                    <a:pt x="128" y="3"/>
                    <a:pt x="125" y="4"/>
                  </a:cubicBezTo>
                  <a:cubicBezTo>
                    <a:pt x="124" y="4"/>
                    <a:pt x="123" y="3"/>
                    <a:pt x="121" y="4"/>
                  </a:cubicBezTo>
                  <a:cubicBezTo>
                    <a:pt x="121" y="4"/>
                    <a:pt x="121" y="5"/>
                    <a:pt x="120" y="5"/>
                  </a:cubicBezTo>
                  <a:cubicBezTo>
                    <a:pt x="119" y="5"/>
                    <a:pt x="119" y="5"/>
                    <a:pt x="118" y="5"/>
                  </a:cubicBezTo>
                  <a:cubicBezTo>
                    <a:pt x="118" y="5"/>
                    <a:pt x="118" y="6"/>
                    <a:pt x="117" y="6"/>
                  </a:cubicBezTo>
                  <a:cubicBezTo>
                    <a:pt x="114" y="6"/>
                    <a:pt x="112" y="5"/>
                    <a:pt x="110" y="4"/>
                  </a:cubicBezTo>
                  <a:cubicBezTo>
                    <a:pt x="108" y="3"/>
                    <a:pt x="107" y="2"/>
                    <a:pt x="105" y="2"/>
                  </a:cubicBezTo>
                  <a:cubicBezTo>
                    <a:pt x="105" y="2"/>
                    <a:pt x="104" y="2"/>
                    <a:pt x="104" y="3"/>
                  </a:cubicBezTo>
                  <a:cubicBezTo>
                    <a:pt x="104" y="3"/>
                    <a:pt x="104" y="4"/>
                    <a:pt x="103" y="4"/>
                  </a:cubicBezTo>
                  <a:cubicBezTo>
                    <a:pt x="101" y="4"/>
                    <a:pt x="101" y="3"/>
                    <a:pt x="99" y="2"/>
                  </a:cubicBezTo>
                  <a:cubicBezTo>
                    <a:pt x="96" y="2"/>
                    <a:pt x="93" y="2"/>
                    <a:pt x="91" y="1"/>
                  </a:cubicBezTo>
                  <a:cubicBezTo>
                    <a:pt x="90" y="1"/>
                    <a:pt x="90" y="2"/>
                    <a:pt x="89" y="2"/>
                  </a:cubicBezTo>
                  <a:cubicBezTo>
                    <a:pt x="88" y="2"/>
                    <a:pt x="87" y="3"/>
                    <a:pt x="87" y="4"/>
                  </a:cubicBezTo>
                  <a:cubicBezTo>
                    <a:pt x="87" y="3"/>
                    <a:pt x="87" y="3"/>
                    <a:pt x="86" y="3"/>
                  </a:cubicBezTo>
                  <a:cubicBezTo>
                    <a:pt x="85" y="2"/>
                    <a:pt x="85" y="2"/>
                    <a:pt x="86" y="1"/>
                  </a:cubicBezTo>
                  <a:cubicBezTo>
                    <a:pt x="87" y="1"/>
                    <a:pt x="86" y="1"/>
                    <a:pt x="87" y="0"/>
                  </a:cubicBezTo>
                  <a:cubicBezTo>
                    <a:pt x="84" y="0"/>
                    <a:pt x="84" y="1"/>
                    <a:pt x="82" y="1"/>
                  </a:cubicBezTo>
                  <a:cubicBezTo>
                    <a:pt x="82" y="3"/>
                    <a:pt x="83" y="4"/>
                    <a:pt x="84" y="4"/>
                  </a:cubicBezTo>
                  <a:cubicBezTo>
                    <a:pt x="84" y="6"/>
                    <a:pt x="82" y="4"/>
                    <a:pt x="82" y="4"/>
                  </a:cubicBezTo>
                  <a:cubicBezTo>
                    <a:pt x="80" y="4"/>
                    <a:pt x="80" y="2"/>
                    <a:pt x="78" y="3"/>
                  </a:cubicBezTo>
                  <a:cubicBezTo>
                    <a:pt x="77" y="6"/>
                    <a:pt x="82" y="6"/>
                    <a:pt x="80" y="8"/>
                  </a:cubicBezTo>
                  <a:cubicBezTo>
                    <a:pt x="79" y="8"/>
                    <a:pt x="79" y="9"/>
                    <a:pt x="79" y="9"/>
                  </a:cubicBezTo>
                  <a:cubicBezTo>
                    <a:pt x="79" y="9"/>
                    <a:pt x="78" y="10"/>
                    <a:pt x="78" y="10"/>
                  </a:cubicBezTo>
                  <a:cubicBezTo>
                    <a:pt x="78" y="10"/>
                    <a:pt x="77" y="9"/>
                    <a:pt x="77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2" y="9"/>
                    <a:pt x="71" y="9"/>
                    <a:pt x="71" y="10"/>
                  </a:cubicBezTo>
                  <a:cubicBezTo>
                    <a:pt x="71" y="10"/>
                    <a:pt x="71" y="10"/>
                    <a:pt x="71" y="11"/>
                  </a:cubicBezTo>
                  <a:cubicBezTo>
                    <a:pt x="70" y="10"/>
                    <a:pt x="69" y="10"/>
                    <a:pt x="69" y="11"/>
                  </a:cubicBezTo>
                  <a:cubicBezTo>
                    <a:pt x="66" y="12"/>
                    <a:pt x="67" y="9"/>
                    <a:pt x="64" y="10"/>
                  </a:cubicBezTo>
                  <a:cubicBezTo>
                    <a:pt x="63" y="10"/>
                    <a:pt x="62" y="12"/>
                    <a:pt x="64" y="12"/>
                  </a:cubicBezTo>
                  <a:cubicBezTo>
                    <a:pt x="63" y="13"/>
                    <a:pt x="62" y="12"/>
                    <a:pt x="62" y="13"/>
                  </a:cubicBezTo>
                  <a:cubicBezTo>
                    <a:pt x="61" y="14"/>
                    <a:pt x="60" y="15"/>
                    <a:pt x="59" y="15"/>
                  </a:cubicBezTo>
                  <a:cubicBezTo>
                    <a:pt x="57" y="15"/>
                    <a:pt x="57" y="13"/>
                    <a:pt x="55" y="14"/>
                  </a:cubicBezTo>
                  <a:cubicBezTo>
                    <a:pt x="53" y="14"/>
                    <a:pt x="53" y="17"/>
                    <a:pt x="52" y="17"/>
                  </a:cubicBezTo>
                  <a:cubicBezTo>
                    <a:pt x="52" y="18"/>
                    <a:pt x="49" y="19"/>
                    <a:pt x="51" y="20"/>
                  </a:cubicBezTo>
                  <a:cubicBezTo>
                    <a:pt x="51" y="20"/>
                    <a:pt x="50" y="20"/>
                    <a:pt x="50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7" y="22"/>
                    <a:pt x="50" y="22"/>
                    <a:pt x="49" y="24"/>
                  </a:cubicBezTo>
                  <a:cubicBezTo>
                    <a:pt x="47" y="25"/>
                    <a:pt x="45" y="25"/>
                    <a:pt x="43" y="25"/>
                  </a:cubicBezTo>
                  <a:cubicBezTo>
                    <a:pt x="42" y="25"/>
                    <a:pt x="42" y="25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0" y="27"/>
                    <a:pt x="37" y="28"/>
                    <a:pt x="35" y="29"/>
                  </a:cubicBezTo>
                  <a:cubicBezTo>
                    <a:pt x="35" y="32"/>
                    <a:pt x="38" y="35"/>
                    <a:pt x="36" y="38"/>
                  </a:cubicBezTo>
                  <a:cubicBezTo>
                    <a:pt x="35" y="38"/>
                    <a:pt x="35" y="38"/>
                    <a:pt x="34" y="38"/>
                  </a:cubicBezTo>
                  <a:cubicBezTo>
                    <a:pt x="35" y="38"/>
                    <a:pt x="35" y="38"/>
                    <a:pt x="35" y="39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8" y="41"/>
                    <a:pt x="38" y="38"/>
                    <a:pt x="41" y="38"/>
                  </a:cubicBezTo>
                  <a:cubicBezTo>
                    <a:pt x="41" y="40"/>
                    <a:pt x="40" y="41"/>
                    <a:pt x="39" y="40"/>
                  </a:cubicBezTo>
                  <a:cubicBezTo>
                    <a:pt x="38" y="42"/>
                    <a:pt x="37" y="42"/>
                    <a:pt x="36" y="42"/>
                  </a:cubicBezTo>
                  <a:cubicBezTo>
                    <a:pt x="35" y="43"/>
                    <a:pt x="38" y="44"/>
                    <a:pt x="36" y="45"/>
                  </a:cubicBezTo>
                  <a:cubicBezTo>
                    <a:pt x="36" y="46"/>
                    <a:pt x="37" y="46"/>
                    <a:pt x="38" y="47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41" y="51"/>
                    <a:pt x="43" y="48"/>
                    <a:pt x="46" y="50"/>
                  </a:cubicBezTo>
                  <a:cubicBezTo>
                    <a:pt x="46" y="52"/>
                    <a:pt x="43" y="50"/>
                    <a:pt x="42" y="51"/>
                  </a:cubicBezTo>
                  <a:cubicBezTo>
                    <a:pt x="42" y="51"/>
                    <a:pt x="42" y="52"/>
                    <a:pt x="42" y="52"/>
                  </a:cubicBezTo>
                  <a:cubicBezTo>
                    <a:pt x="42" y="52"/>
                    <a:pt x="41" y="52"/>
                    <a:pt x="41" y="52"/>
                  </a:cubicBezTo>
                  <a:cubicBezTo>
                    <a:pt x="40" y="52"/>
                    <a:pt x="40" y="53"/>
                    <a:pt x="39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6"/>
                  </a:cubicBezTo>
                  <a:cubicBezTo>
                    <a:pt x="40" y="58"/>
                    <a:pt x="39" y="61"/>
                    <a:pt x="42" y="61"/>
                  </a:cubicBezTo>
                  <a:cubicBezTo>
                    <a:pt x="42" y="61"/>
                    <a:pt x="43" y="61"/>
                    <a:pt x="43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3"/>
                    <a:pt x="44" y="64"/>
                    <a:pt x="44" y="65"/>
                  </a:cubicBezTo>
                  <a:cubicBezTo>
                    <a:pt x="44" y="66"/>
                    <a:pt x="46" y="66"/>
                    <a:pt x="46" y="68"/>
                  </a:cubicBezTo>
                  <a:cubicBezTo>
                    <a:pt x="46" y="69"/>
                    <a:pt x="47" y="69"/>
                    <a:pt x="47" y="70"/>
                  </a:cubicBezTo>
                  <a:cubicBezTo>
                    <a:pt x="49" y="70"/>
                    <a:pt x="50" y="70"/>
                    <a:pt x="50" y="71"/>
                  </a:cubicBezTo>
                  <a:cubicBezTo>
                    <a:pt x="52" y="71"/>
                    <a:pt x="52" y="70"/>
                    <a:pt x="52" y="71"/>
                  </a:cubicBezTo>
                  <a:cubicBezTo>
                    <a:pt x="53" y="71"/>
                    <a:pt x="54" y="71"/>
                    <a:pt x="55" y="71"/>
                  </a:cubicBezTo>
                  <a:cubicBezTo>
                    <a:pt x="55" y="72"/>
                    <a:pt x="57" y="72"/>
                    <a:pt x="57" y="73"/>
                  </a:cubicBezTo>
                  <a:cubicBezTo>
                    <a:pt x="56" y="74"/>
                    <a:pt x="57" y="74"/>
                    <a:pt x="57" y="75"/>
                  </a:cubicBezTo>
                  <a:cubicBezTo>
                    <a:pt x="58" y="75"/>
                    <a:pt x="58" y="74"/>
                    <a:pt x="58" y="73"/>
                  </a:cubicBezTo>
                  <a:cubicBezTo>
                    <a:pt x="58" y="73"/>
                    <a:pt x="59" y="73"/>
                    <a:pt x="59" y="73"/>
                  </a:cubicBezTo>
                  <a:cubicBezTo>
                    <a:pt x="60" y="72"/>
                    <a:pt x="60" y="71"/>
                    <a:pt x="62" y="70"/>
                  </a:cubicBezTo>
                  <a:cubicBezTo>
                    <a:pt x="61" y="69"/>
                    <a:pt x="61" y="67"/>
                    <a:pt x="62" y="66"/>
                  </a:cubicBezTo>
                  <a:cubicBezTo>
                    <a:pt x="63" y="66"/>
                    <a:pt x="65" y="66"/>
                    <a:pt x="66" y="66"/>
                  </a:cubicBezTo>
                  <a:cubicBezTo>
                    <a:pt x="66" y="67"/>
                    <a:pt x="67" y="68"/>
                    <a:pt x="66" y="70"/>
                  </a:cubicBezTo>
                  <a:cubicBezTo>
                    <a:pt x="66" y="70"/>
                    <a:pt x="66" y="71"/>
                    <a:pt x="66" y="70"/>
                  </a:cubicBezTo>
                  <a:cubicBezTo>
                    <a:pt x="65" y="72"/>
                    <a:pt x="66" y="73"/>
                    <a:pt x="66" y="74"/>
                  </a:cubicBezTo>
                  <a:cubicBezTo>
                    <a:pt x="66" y="75"/>
                    <a:pt x="66" y="76"/>
                    <a:pt x="66" y="77"/>
                  </a:cubicBezTo>
                  <a:cubicBezTo>
                    <a:pt x="66" y="79"/>
                    <a:pt x="66" y="81"/>
                    <a:pt x="66" y="82"/>
                  </a:cubicBezTo>
                  <a:cubicBezTo>
                    <a:pt x="66" y="83"/>
                    <a:pt x="65" y="83"/>
                    <a:pt x="65" y="84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6" y="86"/>
                    <a:pt x="66" y="86"/>
                    <a:pt x="66" y="85"/>
                  </a:cubicBezTo>
                  <a:cubicBezTo>
                    <a:pt x="67" y="85"/>
                    <a:pt x="67" y="84"/>
                    <a:pt x="68" y="84"/>
                  </a:cubicBezTo>
                  <a:cubicBezTo>
                    <a:pt x="70" y="83"/>
                    <a:pt x="71" y="82"/>
                    <a:pt x="73" y="81"/>
                  </a:cubicBezTo>
                  <a:cubicBezTo>
                    <a:pt x="73" y="80"/>
                    <a:pt x="74" y="80"/>
                    <a:pt x="75" y="79"/>
                  </a:cubicBezTo>
                  <a:cubicBezTo>
                    <a:pt x="75" y="78"/>
                    <a:pt x="76" y="78"/>
                    <a:pt x="77" y="77"/>
                  </a:cubicBezTo>
                  <a:cubicBezTo>
                    <a:pt x="78" y="77"/>
                    <a:pt x="78" y="76"/>
                    <a:pt x="79" y="76"/>
                  </a:cubicBezTo>
                  <a:cubicBezTo>
                    <a:pt x="80" y="76"/>
                    <a:pt x="80" y="77"/>
                    <a:pt x="81" y="77"/>
                  </a:cubicBezTo>
                  <a:cubicBezTo>
                    <a:pt x="81" y="76"/>
                    <a:pt x="81" y="75"/>
                    <a:pt x="82" y="75"/>
                  </a:cubicBezTo>
                  <a:cubicBezTo>
                    <a:pt x="84" y="75"/>
                    <a:pt x="86" y="74"/>
                    <a:pt x="89" y="75"/>
                  </a:cubicBezTo>
                  <a:cubicBezTo>
                    <a:pt x="90" y="75"/>
                    <a:pt x="90" y="76"/>
                    <a:pt x="91" y="75"/>
                  </a:cubicBezTo>
                  <a:cubicBezTo>
                    <a:pt x="93" y="76"/>
                    <a:pt x="93" y="78"/>
                    <a:pt x="95" y="77"/>
                  </a:cubicBezTo>
                  <a:cubicBezTo>
                    <a:pt x="95" y="78"/>
                    <a:pt x="96" y="78"/>
                    <a:pt x="96" y="79"/>
                  </a:cubicBezTo>
                  <a:cubicBezTo>
                    <a:pt x="96" y="80"/>
                    <a:pt x="99" y="79"/>
                    <a:pt x="100" y="79"/>
                  </a:cubicBezTo>
                  <a:cubicBezTo>
                    <a:pt x="100" y="81"/>
                    <a:pt x="102" y="80"/>
                    <a:pt x="103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6" y="81"/>
                    <a:pt x="108" y="81"/>
                    <a:pt x="108" y="83"/>
                  </a:cubicBezTo>
                  <a:cubicBezTo>
                    <a:pt x="108" y="83"/>
                    <a:pt x="108" y="83"/>
                    <a:pt x="109" y="83"/>
                  </a:cubicBezTo>
                  <a:cubicBezTo>
                    <a:pt x="109" y="83"/>
                    <a:pt x="109" y="84"/>
                    <a:pt x="109" y="84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0" y="85"/>
                    <a:pt x="110" y="85"/>
                    <a:pt x="110" y="85"/>
                  </a:cubicBezTo>
                  <a:cubicBezTo>
                    <a:pt x="110" y="85"/>
                    <a:pt x="111" y="85"/>
                    <a:pt x="111" y="85"/>
                  </a:cubicBezTo>
                  <a:cubicBezTo>
                    <a:pt x="112" y="86"/>
                    <a:pt x="113" y="87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9"/>
                    <a:pt x="113" y="89"/>
                    <a:pt x="114" y="90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5" y="91"/>
                    <a:pt x="116" y="91"/>
                    <a:pt x="116" y="91"/>
                  </a:cubicBezTo>
                  <a:cubicBezTo>
                    <a:pt x="116" y="91"/>
                    <a:pt x="117" y="91"/>
                    <a:pt x="117" y="92"/>
                  </a:cubicBezTo>
                  <a:cubicBezTo>
                    <a:pt x="118" y="92"/>
                    <a:pt x="118" y="92"/>
                    <a:pt x="118" y="92"/>
                  </a:cubicBezTo>
                  <a:cubicBezTo>
                    <a:pt x="118" y="92"/>
                    <a:pt x="119" y="92"/>
                    <a:pt x="119" y="93"/>
                  </a:cubicBezTo>
                  <a:cubicBezTo>
                    <a:pt x="119" y="93"/>
                    <a:pt x="120" y="93"/>
                    <a:pt x="120" y="93"/>
                  </a:cubicBezTo>
                  <a:cubicBezTo>
                    <a:pt x="121" y="93"/>
                    <a:pt x="122" y="94"/>
                    <a:pt x="122" y="93"/>
                  </a:cubicBezTo>
                  <a:cubicBezTo>
                    <a:pt x="122" y="93"/>
                    <a:pt x="123" y="92"/>
                    <a:pt x="123" y="92"/>
                  </a:cubicBezTo>
                  <a:cubicBezTo>
                    <a:pt x="124" y="91"/>
                    <a:pt x="125" y="91"/>
                    <a:pt x="126" y="91"/>
                  </a:cubicBezTo>
                  <a:cubicBezTo>
                    <a:pt x="127" y="89"/>
                    <a:pt x="129" y="88"/>
                    <a:pt x="131" y="87"/>
                  </a:cubicBezTo>
                  <a:cubicBezTo>
                    <a:pt x="132" y="87"/>
                    <a:pt x="132" y="88"/>
                    <a:pt x="133" y="88"/>
                  </a:cubicBezTo>
                  <a:cubicBezTo>
                    <a:pt x="134" y="89"/>
                    <a:pt x="134" y="89"/>
                    <a:pt x="135" y="89"/>
                  </a:cubicBezTo>
                  <a:cubicBezTo>
                    <a:pt x="138" y="89"/>
                    <a:pt x="140" y="89"/>
                    <a:pt x="143" y="89"/>
                  </a:cubicBezTo>
                  <a:cubicBezTo>
                    <a:pt x="143" y="87"/>
                    <a:pt x="144" y="87"/>
                    <a:pt x="144" y="85"/>
                  </a:cubicBezTo>
                  <a:cubicBezTo>
                    <a:pt x="144" y="84"/>
                    <a:pt x="146" y="84"/>
                    <a:pt x="146" y="82"/>
                  </a:cubicBezTo>
                  <a:cubicBezTo>
                    <a:pt x="145" y="81"/>
                    <a:pt x="145" y="79"/>
                    <a:pt x="145" y="77"/>
                  </a:cubicBezTo>
                  <a:cubicBezTo>
                    <a:pt x="145" y="76"/>
                    <a:pt x="144" y="76"/>
                    <a:pt x="143" y="76"/>
                  </a:cubicBezTo>
                  <a:cubicBezTo>
                    <a:pt x="143" y="75"/>
                    <a:pt x="144" y="76"/>
                    <a:pt x="144" y="75"/>
                  </a:cubicBezTo>
                  <a:close/>
                  <a:moveTo>
                    <a:pt x="120" y="32"/>
                  </a:moveTo>
                  <a:cubicBezTo>
                    <a:pt x="120" y="32"/>
                    <a:pt x="120" y="32"/>
                    <a:pt x="120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2"/>
                    <a:pt x="120" y="32"/>
                    <a:pt x="120" y="32"/>
                  </a:cubicBezTo>
                  <a:close/>
                  <a:moveTo>
                    <a:pt x="136" y="61"/>
                  </a:moveTo>
                  <a:cubicBezTo>
                    <a:pt x="136" y="61"/>
                    <a:pt x="136" y="61"/>
                    <a:pt x="136" y="61"/>
                  </a:cubicBezTo>
                  <a:cubicBezTo>
                    <a:pt x="137" y="61"/>
                    <a:pt x="137" y="61"/>
                    <a:pt x="137" y="61"/>
                  </a:cubicBezTo>
                  <a:cubicBezTo>
                    <a:pt x="137" y="61"/>
                    <a:pt x="137" y="61"/>
                    <a:pt x="136" y="61"/>
                  </a:cubicBezTo>
                  <a:close/>
                  <a:moveTo>
                    <a:pt x="31" y="54"/>
                  </a:moveTo>
                  <a:cubicBezTo>
                    <a:pt x="30" y="55"/>
                    <a:pt x="30" y="58"/>
                    <a:pt x="30" y="60"/>
                  </a:cubicBezTo>
                  <a:cubicBezTo>
                    <a:pt x="32" y="61"/>
                    <a:pt x="34" y="62"/>
                    <a:pt x="36" y="61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7" y="63"/>
                    <a:pt x="37" y="63"/>
                    <a:pt x="38" y="63"/>
                  </a:cubicBezTo>
                  <a:cubicBezTo>
                    <a:pt x="38" y="60"/>
                    <a:pt x="38" y="57"/>
                    <a:pt x="36" y="56"/>
                  </a:cubicBezTo>
                  <a:cubicBezTo>
                    <a:pt x="35" y="55"/>
                    <a:pt x="33" y="54"/>
                    <a:pt x="31" y="54"/>
                  </a:cubicBezTo>
                  <a:close/>
                  <a:moveTo>
                    <a:pt x="1" y="72"/>
                  </a:moveTo>
                  <a:cubicBezTo>
                    <a:pt x="1" y="71"/>
                    <a:pt x="1" y="71"/>
                    <a:pt x="0" y="71"/>
                  </a:cubicBezTo>
                  <a:cubicBezTo>
                    <a:pt x="0" y="74"/>
                    <a:pt x="3" y="73"/>
                    <a:pt x="4" y="74"/>
                  </a:cubicBezTo>
                  <a:cubicBezTo>
                    <a:pt x="4" y="71"/>
                    <a:pt x="3" y="71"/>
                    <a:pt x="1" y="72"/>
                  </a:cubicBezTo>
                  <a:close/>
                  <a:moveTo>
                    <a:pt x="18" y="80"/>
                  </a:moveTo>
                  <a:cubicBezTo>
                    <a:pt x="18" y="81"/>
                    <a:pt x="17" y="82"/>
                    <a:pt x="17" y="82"/>
                  </a:cubicBezTo>
                  <a:cubicBezTo>
                    <a:pt x="17" y="82"/>
                    <a:pt x="18" y="82"/>
                    <a:pt x="18" y="82"/>
                  </a:cubicBezTo>
                  <a:cubicBezTo>
                    <a:pt x="18" y="82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3"/>
                    <a:pt x="18" y="85"/>
                    <a:pt x="19" y="84"/>
                  </a:cubicBezTo>
                  <a:cubicBezTo>
                    <a:pt x="20" y="84"/>
                    <a:pt x="20" y="82"/>
                    <a:pt x="20" y="80"/>
                  </a:cubicBezTo>
                  <a:cubicBezTo>
                    <a:pt x="19" y="80"/>
                    <a:pt x="18" y="80"/>
                    <a:pt x="18" y="80"/>
                  </a:cubicBezTo>
                  <a:close/>
                  <a:moveTo>
                    <a:pt x="26" y="43"/>
                  </a:moveTo>
                  <a:cubicBezTo>
                    <a:pt x="26" y="44"/>
                    <a:pt x="26" y="44"/>
                    <a:pt x="26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4"/>
                    <a:pt x="27" y="43"/>
                    <a:pt x="26" y="43"/>
                  </a:cubicBezTo>
                  <a:close/>
                  <a:moveTo>
                    <a:pt x="22" y="54"/>
                  </a:moveTo>
                  <a:cubicBezTo>
                    <a:pt x="22" y="54"/>
                    <a:pt x="23" y="54"/>
                    <a:pt x="23" y="54"/>
                  </a:cubicBezTo>
                  <a:cubicBezTo>
                    <a:pt x="23" y="53"/>
                    <a:pt x="23" y="52"/>
                    <a:pt x="24" y="52"/>
                  </a:cubicBezTo>
                  <a:cubicBezTo>
                    <a:pt x="24" y="52"/>
                    <a:pt x="25" y="52"/>
                    <a:pt x="25" y="51"/>
                  </a:cubicBezTo>
                  <a:cubicBezTo>
                    <a:pt x="24" y="51"/>
                    <a:pt x="23" y="51"/>
                    <a:pt x="23" y="50"/>
                  </a:cubicBezTo>
                  <a:cubicBezTo>
                    <a:pt x="22" y="51"/>
                    <a:pt x="22" y="51"/>
                    <a:pt x="22" y="52"/>
                  </a:cubicBezTo>
                  <a:cubicBezTo>
                    <a:pt x="21" y="52"/>
                    <a:pt x="21" y="53"/>
                    <a:pt x="22" y="54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72" name="Google Shape;538;p18">
              <a:extLst>
                <a:ext uri="{FF2B5EF4-FFF2-40B4-BE49-F238E27FC236}">
                  <a16:creationId xmlns:a16="http://schemas.microsoft.com/office/drawing/2014/main" id="{A450335E-94B0-8749-92DE-1E94061C8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40" y="1990725"/>
              <a:ext cx="2274887" cy="1936750"/>
            </a:xfrm>
            <a:custGeom>
              <a:avLst/>
              <a:gdLst>
                <a:gd name="T0" fmla="*/ 1615409 w 490"/>
                <a:gd name="T1" fmla="*/ 1732960 h 417"/>
                <a:gd name="T2" fmla="*/ 1685039 w 490"/>
                <a:gd name="T3" fmla="*/ 1663270 h 417"/>
                <a:gd name="T4" fmla="*/ 1726816 w 490"/>
                <a:gd name="T5" fmla="*/ 1607518 h 417"/>
                <a:gd name="T6" fmla="*/ 1740742 w 490"/>
                <a:gd name="T7" fmla="*/ 1533182 h 417"/>
                <a:gd name="T8" fmla="*/ 1703607 w 490"/>
                <a:gd name="T9" fmla="*/ 1486722 h 417"/>
                <a:gd name="T10" fmla="*/ 1726816 w 490"/>
                <a:gd name="T11" fmla="*/ 1305527 h 417"/>
                <a:gd name="T12" fmla="*/ 1708248 w 490"/>
                <a:gd name="T13" fmla="*/ 1291589 h 417"/>
                <a:gd name="T14" fmla="*/ 1624693 w 490"/>
                <a:gd name="T15" fmla="*/ 1356633 h 417"/>
                <a:gd name="T16" fmla="*/ 1508643 w 490"/>
                <a:gd name="T17" fmla="*/ 1389155 h 417"/>
                <a:gd name="T18" fmla="*/ 1462224 w 490"/>
                <a:gd name="T19" fmla="*/ 1468138 h 417"/>
                <a:gd name="T20" fmla="*/ 1513285 w 490"/>
                <a:gd name="T21" fmla="*/ 1435615 h 417"/>
                <a:gd name="T22" fmla="*/ 1685039 w 490"/>
                <a:gd name="T23" fmla="*/ 1421677 h 417"/>
                <a:gd name="T24" fmla="*/ 1620051 w 490"/>
                <a:gd name="T25" fmla="*/ 1426323 h 417"/>
                <a:gd name="T26" fmla="*/ 1564347 w 490"/>
                <a:gd name="T27" fmla="*/ 1468138 h 417"/>
                <a:gd name="T28" fmla="*/ 1462224 w 490"/>
                <a:gd name="T29" fmla="*/ 1500660 h 417"/>
                <a:gd name="T30" fmla="*/ 1448298 w 490"/>
                <a:gd name="T31" fmla="*/ 1551766 h 417"/>
                <a:gd name="T32" fmla="*/ 1466866 w 490"/>
                <a:gd name="T33" fmla="*/ 1649332 h 417"/>
                <a:gd name="T34" fmla="*/ 1490075 w 490"/>
                <a:gd name="T35" fmla="*/ 1737606 h 417"/>
                <a:gd name="T36" fmla="*/ 1531853 w 490"/>
                <a:gd name="T37" fmla="*/ 1863048 h 417"/>
                <a:gd name="T38" fmla="*/ 1694323 w 490"/>
                <a:gd name="T39" fmla="*/ 1496014 h 417"/>
                <a:gd name="T40" fmla="*/ 1736100 w 490"/>
                <a:gd name="T41" fmla="*/ 1686500 h 417"/>
                <a:gd name="T42" fmla="*/ 1508643 w 490"/>
                <a:gd name="T43" fmla="*/ 1454200 h 417"/>
                <a:gd name="T44" fmla="*/ 1517927 w 490"/>
                <a:gd name="T45" fmla="*/ 1440261 h 417"/>
                <a:gd name="T46" fmla="*/ 1898570 w 490"/>
                <a:gd name="T47" fmla="*/ 1695792 h 417"/>
                <a:gd name="T48" fmla="*/ 1787162 w 490"/>
                <a:gd name="T49" fmla="*/ 1365925 h 417"/>
                <a:gd name="T50" fmla="*/ 1485433 w 490"/>
                <a:gd name="T51" fmla="*/ 1746898 h 417"/>
                <a:gd name="T52" fmla="*/ 1476150 w 490"/>
                <a:gd name="T53" fmla="*/ 1746898 h 417"/>
                <a:gd name="T54" fmla="*/ 1810372 w 490"/>
                <a:gd name="T55" fmla="*/ 1867694 h 417"/>
                <a:gd name="T56" fmla="*/ 1805730 w 490"/>
                <a:gd name="T57" fmla="*/ 1928092 h 417"/>
                <a:gd name="T58" fmla="*/ 1856792 w 490"/>
                <a:gd name="T59" fmla="*/ 1872340 h 417"/>
                <a:gd name="T60" fmla="*/ 1796446 w 490"/>
                <a:gd name="T61" fmla="*/ 1811942 h 417"/>
                <a:gd name="T62" fmla="*/ 2246718 w 490"/>
                <a:gd name="T63" fmla="*/ 1844464 h 417"/>
                <a:gd name="T64" fmla="*/ 1963557 w 490"/>
                <a:gd name="T65" fmla="*/ 1626102 h 417"/>
                <a:gd name="T66" fmla="*/ 1907854 w 490"/>
                <a:gd name="T67" fmla="*/ 1672562 h 417"/>
                <a:gd name="T68" fmla="*/ 1861434 w 490"/>
                <a:gd name="T69" fmla="*/ 1658624 h 417"/>
                <a:gd name="T70" fmla="*/ 1819656 w 490"/>
                <a:gd name="T71" fmla="*/ 1672562 h 417"/>
                <a:gd name="T72" fmla="*/ 1777878 w 490"/>
                <a:gd name="T73" fmla="*/ 1709730 h 417"/>
                <a:gd name="T74" fmla="*/ 1833582 w 490"/>
                <a:gd name="T75" fmla="*/ 1821234 h 417"/>
                <a:gd name="T76" fmla="*/ 1931064 w 490"/>
                <a:gd name="T77" fmla="*/ 1811942 h 417"/>
                <a:gd name="T78" fmla="*/ 1926422 w 490"/>
                <a:gd name="T79" fmla="*/ 1746898 h 417"/>
                <a:gd name="T80" fmla="*/ 1694323 w 490"/>
                <a:gd name="T81" fmla="*/ 1681854 h 417"/>
                <a:gd name="T82" fmla="*/ 1917138 w 490"/>
                <a:gd name="T83" fmla="*/ 1876986 h 417"/>
                <a:gd name="T84" fmla="*/ 1750026 w 490"/>
                <a:gd name="T85" fmla="*/ 1830526 h 417"/>
                <a:gd name="T86" fmla="*/ 1745384 w 490"/>
                <a:gd name="T87" fmla="*/ 1867694 h 417"/>
                <a:gd name="T88" fmla="*/ 1680397 w 490"/>
                <a:gd name="T89" fmla="*/ 1830526 h 417"/>
                <a:gd name="T90" fmla="*/ 1740742 w 490"/>
                <a:gd name="T91" fmla="*/ 1756190 h 417"/>
                <a:gd name="T92" fmla="*/ 1685039 w 490"/>
                <a:gd name="T93" fmla="*/ 1723668 h 417"/>
                <a:gd name="T94" fmla="*/ 1633977 w 490"/>
                <a:gd name="T95" fmla="*/ 1798004 h 417"/>
                <a:gd name="T96" fmla="*/ 1624693 w 490"/>
                <a:gd name="T97" fmla="*/ 1825880 h 417"/>
                <a:gd name="T98" fmla="*/ 1736100 w 490"/>
                <a:gd name="T99" fmla="*/ 1839818 h 417"/>
                <a:gd name="T100" fmla="*/ 1685039 w 490"/>
                <a:gd name="T101" fmla="*/ 1876986 h 417"/>
                <a:gd name="T102" fmla="*/ 51062 w 490"/>
                <a:gd name="T103" fmla="*/ 176548 h 417"/>
                <a:gd name="T104" fmla="*/ 0 w 490"/>
                <a:gd name="T105" fmla="*/ 32522 h 417"/>
                <a:gd name="T106" fmla="*/ 92840 w 490"/>
                <a:gd name="T107" fmla="*/ 18584 h 417"/>
                <a:gd name="T108" fmla="*/ 27852 w 490"/>
                <a:gd name="T109" fmla="*/ 60398 h 417"/>
                <a:gd name="T110" fmla="*/ 69630 w 490"/>
                <a:gd name="T111" fmla="*/ 51106 h 417"/>
                <a:gd name="T112" fmla="*/ 106766 w 490"/>
                <a:gd name="T113" fmla="*/ 23230 h 417"/>
                <a:gd name="T114" fmla="*/ 148543 w 490"/>
                <a:gd name="T115" fmla="*/ 27876 h 417"/>
                <a:gd name="T116" fmla="*/ 55704 w 490"/>
                <a:gd name="T117" fmla="*/ 83628 h 4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0" h="417" extrusionOk="0">
                  <a:moveTo>
                    <a:pt x="349" y="399"/>
                  </a:moveTo>
                  <a:cubicBezTo>
                    <a:pt x="348" y="397"/>
                    <a:pt x="347" y="396"/>
                    <a:pt x="345" y="395"/>
                  </a:cubicBezTo>
                  <a:cubicBezTo>
                    <a:pt x="345" y="394"/>
                    <a:pt x="346" y="394"/>
                    <a:pt x="346" y="394"/>
                  </a:cubicBezTo>
                  <a:cubicBezTo>
                    <a:pt x="345" y="392"/>
                    <a:pt x="343" y="393"/>
                    <a:pt x="344" y="390"/>
                  </a:cubicBezTo>
                  <a:cubicBezTo>
                    <a:pt x="344" y="390"/>
                    <a:pt x="344" y="389"/>
                    <a:pt x="345" y="389"/>
                  </a:cubicBezTo>
                  <a:cubicBezTo>
                    <a:pt x="345" y="390"/>
                    <a:pt x="346" y="389"/>
                    <a:pt x="347" y="389"/>
                  </a:cubicBezTo>
                  <a:cubicBezTo>
                    <a:pt x="347" y="389"/>
                    <a:pt x="348" y="389"/>
                    <a:pt x="348" y="388"/>
                  </a:cubicBezTo>
                  <a:cubicBezTo>
                    <a:pt x="348" y="388"/>
                    <a:pt x="348" y="386"/>
                    <a:pt x="349" y="386"/>
                  </a:cubicBezTo>
                  <a:cubicBezTo>
                    <a:pt x="349" y="385"/>
                    <a:pt x="348" y="384"/>
                    <a:pt x="347" y="384"/>
                  </a:cubicBezTo>
                  <a:cubicBezTo>
                    <a:pt x="347" y="382"/>
                    <a:pt x="347" y="382"/>
                    <a:pt x="346" y="381"/>
                  </a:cubicBezTo>
                  <a:cubicBezTo>
                    <a:pt x="346" y="378"/>
                    <a:pt x="348" y="379"/>
                    <a:pt x="348" y="377"/>
                  </a:cubicBezTo>
                  <a:cubicBezTo>
                    <a:pt x="349" y="374"/>
                    <a:pt x="345" y="376"/>
                    <a:pt x="346" y="373"/>
                  </a:cubicBezTo>
                  <a:cubicBezTo>
                    <a:pt x="347" y="374"/>
                    <a:pt x="347" y="373"/>
                    <a:pt x="348" y="373"/>
                  </a:cubicBezTo>
                  <a:cubicBezTo>
                    <a:pt x="348" y="372"/>
                    <a:pt x="349" y="372"/>
                    <a:pt x="349" y="371"/>
                  </a:cubicBezTo>
                  <a:cubicBezTo>
                    <a:pt x="352" y="372"/>
                    <a:pt x="352" y="371"/>
                    <a:pt x="353" y="370"/>
                  </a:cubicBezTo>
                  <a:cubicBezTo>
                    <a:pt x="354" y="367"/>
                    <a:pt x="350" y="369"/>
                    <a:pt x="351" y="366"/>
                  </a:cubicBezTo>
                  <a:cubicBezTo>
                    <a:pt x="353" y="366"/>
                    <a:pt x="355" y="366"/>
                    <a:pt x="357" y="366"/>
                  </a:cubicBezTo>
                  <a:cubicBezTo>
                    <a:pt x="357" y="366"/>
                    <a:pt x="358" y="366"/>
                    <a:pt x="358" y="365"/>
                  </a:cubicBezTo>
                  <a:cubicBezTo>
                    <a:pt x="359" y="365"/>
                    <a:pt x="359" y="364"/>
                    <a:pt x="360" y="364"/>
                  </a:cubicBezTo>
                  <a:cubicBezTo>
                    <a:pt x="360" y="363"/>
                    <a:pt x="359" y="362"/>
                    <a:pt x="359" y="362"/>
                  </a:cubicBezTo>
                  <a:cubicBezTo>
                    <a:pt x="358" y="361"/>
                    <a:pt x="357" y="361"/>
                    <a:pt x="357" y="360"/>
                  </a:cubicBezTo>
                  <a:cubicBezTo>
                    <a:pt x="357" y="360"/>
                    <a:pt x="356" y="359"/>
                    <a:pt x="356" y="359"/>
                  </a:cubicBezTo>
                  <a:cubicBezTo>
                    <a:pt x="356" y="357"/>
                    <a:pt x="359" y="358"/>
                    <a:pt x="358" y="360"/>
                  </a:cubicBezTo>
                  <a:cubicBezTo>
                    <a:pt x="359" y="360"/>
                    <a:pt x="360" y="359"/>
                    <a:pt x="360" y="358"/>
                  </a:cubicBezTo>
                  <a:cubicBezTo>
                    <a:pt x="362" y="358"/>
                    <a:pt x="361" y="360"/>
                    <a:pt x="362" y="360"/>
                  </a:cubicBezTo>
                  <a:cubicBezTo>
                    <a:pt x="363" y="360"/>
                    <a:pt x="363" y="359"/>
                    <a:pt x="363" y="358"/>
                  </a:cubicBezTo>
                  <a:cubicBezTo>
                    <a:pt x="363" y="358"/>
                    <a:pt x="364" y="357"/>
                    <a:pt x="364" y="357"/>
                  </a:cubicBezTo>
                  <a:cubicBezTo>
                    <a:pt x="364" y="356"/>
                    <a:pt x="364" y="356"/>
                    <a:pt x="365" y="356"/>
                  </a:cubicBezTo>
                  <a:cubicBezTo>
                    <a:pt x="365" y="353"/>
                    <a:pt x="366" y="349"/>
                    <a:pt x="363" y="348"/>
                  </a:cubicBezTo>
                  <a:cubicBezTo>
                    <a:pt x="363" y="348"/>
                    <a:pt x="364" y="348"/>
                    <a:pt x="364" y="347"/>
                  </a:cubicBezTo>
                  <a:cubicBezTo>
                    <a:pt x="364" y="346"/>
                    <a:pt x="364" y="346"/>
                    <a:pt x="365" y="346"/>
                  </a:cubicBezTo>
                  <a:cubicBezTo>
                    <a:pt x="365" y="345"/>
                    <a:pt x="365" y="344"/>
                    <a:pt x="366" y="343"/>
                  </a:cubicBezTo>
                  <a:cubicBezTo>
                    <a:pt x="366" y="343"/>
                    <a:pt x="367" y="342"/>
                    <a:pt x="367" y="341"/>
                  </a:cubicBezTo>
                  <a:cubicBezTo>
                    <a:pt x="368" y="340"/>
                    <a:pt x="369" y="341"/>
                    <a:pt x="370" y="341"/>
                  </a:cubicBezTo>
                  <a:cubicBezTo>
                    <a:pt x="371" y="344"/>
                    <a:pt x="368" y="343"/>
                    <a:pt x="367" y="344"/>
                  </a:cubicBezTo>
                  <a:cubicBezTo>
                    <a:pt x="367" y="345"/>
                    <a:pt x="368" y="346"/>
                    <a:pt x="369" y="346"/>
                  </a:cubicBezTo>
                  <a:cubicBezTo>
                    <a:pt x="369" y="346"/>
                    <a:pt x="369" y="346"/>
                    <a:pt x="369" y="346"/>
                  </a:cubicBezTo>
                  <a:cubicBezTo>
                    <a:pt x="371" y="346"/>
                    <a:pt x="371" y="347"/>
                    <a:pt x="372" y="348"/>
                  </a:cubicBezTo>
                  <a:cubicBezTo>
                    <a:pt x="372" y="348"/>
                    <a:pt x="372" y="347"/>
                    <a:pt x="372" y="346"/>
                  </a:cubicBezTo>
                  <a:cubicBezTo>
                    <a:pt x="373" y="346"/>
                    <a:pt x="373" y="345"/>
                    <a:pt x="373" y="344"/>
                  </a:cubicBezTo>
                  <a:cubicBezTo>
                    <a:pt x="375" y="344"/>
                    <a:pt x="374" y="347"/>
                    <a:pt x="376" y="347"/>
                  </a:cubicBezTo>
                  <a:cubicBezTo>
                    <a:pt x="377" y="347"/>
                    <a:pt x="376" y="346"/>
                    <a:pt x="376" y="346"/>
                  </a:cubicBezTo>
                  <a:cubicBezTo>
                    <a:pt x="376" y="346"/>
                    <a:pt x="377" y="346"/>
                    <a:pt x="377" y="346"/>
                  </a:cubicBezTo>
                  <a:cubicBezTo>
                    <a:pt x="377" y="345"/>
                    <a:pt x="377" y="344"/>
                    <a:pt x="377" y="343"/>
                  </a:cubicBezTo>
                  <a:cubicBezTo>
                    <a:pt x="379" y="343"/>
                    <a:pt x="379" y="343"/>
                    <a:pt x="379" y="341"/>
                  </a:cubicBezTo>
                  <a:cubicBezTo>
                    <a:pt x="379" y="341"/>
                    <a:pt x="379" y="341"/>
                    <a:pt x="380" y="341"/>
                  </a:cubicBezTo>
                  <a:cubicBezTo>
                    <a:pt x="380" y="340"/>
                    <a:pt x="381" y="339"/>
                    <a:pt x="381" y="339"/>
                  </a:cubicBezTo>
                  <a:cubicBezTo>
                    <a:pt x="382" y="339"/>
                    <a:pt x="382" y="338"/>
                    <a:pt x="383" y="338"/>
                  </a:cubicBezTo>
                  <a:cubicBezTo>
                    <a:pt x="383" y="336"/>
                    <a:pt x="382" y="334"/>
                    <a:pt x="381" y="333"/>
                  </a:cubicBezTo>
                  <a:cubicBezTo>
                    <a:pt x="381" y="332"/>
                    <a:pt x="380" y="331"/>
                    <a:pt x="379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7" y="330"/>
                    <a:pt x="376" y="330"/>
                    <a:pt x="375" y="330"/>
                  </a:cubicBezTo>
                  <a:cubicBezTo>
                    <a:pt x="374" y="330"/>
                    <a:pt x="374" y="329"/>
                    <a:pt x="374" y="329"/>
                  </a:cubicBezTo>
                  <a:cubicBezTo>
                    <a:pt x="372" y="328"/>
                    <a:pt x="372" y="330"/>
                    <a:pt x="370" y="330"/>
                  </a:cubicBezTo>
                  <a:cubicBezTo>
                    <a:pt x="370" y="329"/>
                    <a:pt x="369" y="329"/>
                    <a:pt x="369" y="329"/>
                  </a:cubicBezTo>
                  <a:cubicBezTo>
                    <a:pt x="369" y="328"/>
                    <a:pt x="369" y="328"/>
                    <a:pt x="368" y="327"/>
                  </a:cubicBezTo>
                  <a:cubicBezTo>
                    <a:pt x="368" y="326"/>
                    <a:pt x="367" y="326"/>
                    <a:pt x="366" y="326"/>
                  </a:cubicBezTo>
                  <a:cubicBezTo>
                    <a:pt x="366" y="326"/>
                    <a:pt x="366" y="327"/>
                    <a:pt x="365" y="327"/>
                  </a:cubicBezTo>
                  <a:cubicBezTo>
                    <a:pt x="365" y="328"/>
                    <a:pt x="366" y="331"/>
                    <a:pt x="364" y="330"/>
                  </a:cubicBezTo>
                  <a:cubicBezTo>
                    <a:pt x="364" y="330"/>
                    <a:pt x="364" y="329"/>
                    <a:pt x="365" y="329"/>
                  </a:cubicBezTo>
                  <a:cubicBezTo>
                    <a:pt x="365" y="328"/>
                    <a:pt x="364" y="327"/>
                    <a:pt x="365" y="327"/>
                  </a:cubicBezTo>
                  <a:cubicBezTo>
                    <a:pt x="365" y="326"/>
                    <a:pt x="365" y="326"/>
                    <a:pt x="366" y="326"/>
                  </a:cubicBezTo>
                  <a:cubicBezTo>
                    <a:pt x="365" y="325"/>
                    <a:pt x="368" y="324"/>
                    <a:pt x="367" y="323"/>
                  </a:cubicBezTo>
                  <a:cubicBezTo>
                    <a:pt x="366" y="322"/>
                    <a:pt x="366" y="323"/>
                    <a:pt x="366" y="322"/>
                  </a:cubicBezTo>
                  <a:cubicBezTo>
                    <a:pt x="367" y="322"/>
                    <a:pt x="367" y="321"/>
                    <a:pt x="367" y="320"/>
                  </a:cubicBezTo>
                  <a:cubicBezTo>
                    <a:pt x="367" y="316"/>
                    <a:pt x="366" y="314"/>
                    <a:pt x="367" y="309"/>
                  </a:cubicBezTo>
                  <a:cubicBezTo>
                    <a:pt x="367" y="309"/>
                    <a:pt x="367" y="309"/>
                    <a:pt x="367" y="309"/>
                  </a:cubicBezTo>
                  <a:cubicBezTo>
                    <a:pt x="367" y="309"/>
                    <a:pt x="367" y="309"/>
                    <a:pt x="367" y="309"/>
                  </a:cubicBezTo>
                  <a:cubicBezTo>
                    <a:pt x="368" y="308"/>
                    <a:pt x="368" y="306"/>
                    <a:pt x="369" y="306"/>
                  </a:cubicBezTo>
                  <a:cubicBezTo>
                    <a:pt x="369" y="306"/>
                    <a:pt x="369" y="306"/>
                    <a:pt x="369" y="306"/>
                  </a:cubicBezTo>
                  <a:cubicBezTo>
                    <a:pt x="370" y="305"/>
                    <a:pt x="370" y="305"/>
                    <a:pt x="371" y="304"/>
                  </a:cubicBezTo>
                  <a:cubicBezTo>
                    <a:pt x="370" y="302"/>
                    <a:pt x="372" y="302"/>
                    <a:pt x="372" y="300"/>
                  </a:cubicBezTo>
                  <a:cubicBezTo>
                    <a:pt x="372" y="299"/>
                    <a:pt x="373" y="299"/>
                    <a:pt x="373" y="298"/>
                  </a:cubicBezTo>
                  <a:cubicBezTo>
                    <a:pt x="373" y="298"/>
                    <a:pt x="373" y="297"/>
                    <a:pt x="374" y="298"/>
                  </a:cubicBezTo>
                  <a:cubicBezTo>
                    <a:pt x="373" y="294"/>
                    <a:pt x="374" y="291"/>
                    <a:pt x="374" y="288"/>
                  </a:cubicBezTo>
                  <a:cubicBezTo>
                    <a:pt x="374" y="287"/>
                    <a:pt x="373" y="287"/>
                    <a:pt x="374" y="286"/>
                  </a:cubicBezTo>
                  <a:cubicBezTo>
                    <a:pt x="373" y="286"/>
                    <a:pt x="373" y="286"/>
                    <a:pt x="373" y="285"/>
                  </a:cubicBezTo>
                  <a:cubicBezTo>
                    <a:pt x="373" y="283"/>
                    <a:pt x="372" y="283"/>
                    <a:pt x="372" y="281"/>
                  </a:cubicBezTo>
                  <a:cubicBezTo>
                    <a:pt x="372" y="281"/>
                    <a:pt x="372" y="280"/>
                    <a:pt x="372" y="279"/>
                  </a:cubicBezTo>
                  <a:cubicBezTo>
                    <a:pt x="372" y="279"/>
                    <a:pt x="373" y="279"/>
                    <a:pt x="373" y="279"/>
                  </a:cubicBezTo>
                  <a:cubicBezTo>
                    <a:pt x="373" y="279"/>
                    <a:pt x="373" y="278"/>
                    <a:pt x="374" y="278"/>
                  </a:cubicBezTo>
                  <a:cubicBezTo>
                    <a:pt x="374" y="278"/>
                    <a:pt x="375" y="278"/>
                    <a:pt x="375" y="277"/>
                  </a:cubicBezTo>
                  <a:cubicBezTo>
                    <a:pt x="375" y="277"/>
                    <a:pt x="375" y="276"/>
                    <a:pt x="376" y="277"/>
                  </a:cubicBezTo>
                  <a:cubicBezTo>
                    <a:pt x="376" y="276"/>
                    <a:pt x="376" y="276"/>
                    <a:pt x="376" y="276"/>
                  </a:cubicBezTo>
                  <a:cubicBezTo>
                    <a:pt x="377" y="276"/>
                    <a:pt x="377" y="276"/>
                    <a:pt x="377" y="276"/>
                  </a:cubicBezTo>
                  <a:cubicBezTo>
                    <a:pt x="377" y="275"/>
                    <a:pt x="377" y="275"/>
                    <a:pt x="377" y="275"/>
                  </a:cubicBezTo>
                  <a:cubicBezTo>
                    <a:pt x="377" y="273"/>
                    <a:pt x="373" y="274"/>
                    <a:pt x="372" y="275"/>
                  </a:cubicBezTo>
                  <a:cubicBezTo>
                    <a:pt x="372" y="275"/>
                    <a:pt x="372" y="275"/>
                    <a:pt x="372" y="275"/>
                  </a:cubicBezTo>
                  <a:cubicBezTo>
                    <a:pt x="370" y="275"/>
                    <a:pt x="370" y="277"/>
                    <a:pt x="369" y="277"/>
                  </a:cubicBezTo>
                  <a:cubicBezTo>
                    <a:pt x="369" y="278"/>
                    <a:pt x="369" y="278"/>
                    <a:pt x="368" y="278"/>
                  </a:cubicBezTo>
                  <a:cubicBezTo>
                    <a:pt x="368" y="278"/>
                    <a:pt x="368" y="278"/>
                    <a:pt x="368" y="278"/>
                  </a:cubicBezTo>
                  <a:cubicBezTo>
                    <a:pt x="368" y="278"/>
                    <a:pt x="368" y="278"/>
                    <a:pt x="368" y="278"/>
                  </a:cubicBezTo>
                  <a:cubicBezTo>
                    <a:pt x="366" y="279"/>
                    <a:pt x="365" y="280"/>
                    <a:pt x="364" y="280"/>
                  </a:cubicBezTo>
                  <a:cubicBezTo>
                    <a:pt x="364" y="280"/>
                    <a:pt x="364" y="280"/>
                    <a:pt x="364" y="280"/>
                  </a:cubicBezTo>
                  <a:cubicBezTo>
                    <a:pt x="362" y="279"/>
                    <a:pt x="360" y="279"/>
                    <a:pt x="359" y="279"/>
                  </a:cubicBezTo>
                  <a:cubicBezTo>
                    <a:pt x="357" y="279"/>
                    <a:pt x="357" y="282"/>
                    <a:pt x="355" y="282"/>
                  </a:cubicBezTo>
                  <a:cubicBezTo>
                    <a:pt x="355" y="282"/>
                    <a:pt x="355" y="282"/>
                    <a:pt x="355" y="283"/>
                  </a:cubicBezTo>
                  <a:cubicBezTo>
                    <a:pt x="354" y="283"/>
                    <a:pt x="354" y="285"/>
                    <a:pt x="353" y="286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3" y="287"/>
                    <a:pt x="352" y="287"/>
                    <a:pt x="352" y="288"/>
                  </a:cubicBezTo>
                  <a:cubicBezTo>
                    <a:pt x="352" y="288"/>
                    <a:pt x="352" y="288"/>
                    <a:pt x="352" y="288"/>
                  </a:cubicBezTo>
                  <a:cubicBezTo>
                    <a:pt x="352" y="288"/>
                    <a:pt x="352" y="288"/>
                    <a:pt x="352" y="288"/>
                  </a:cubicBezTo>
                  <a:cubicBezTo>
                    <a:pt x="352" y="288"/>
                    <a:pt x="352" y="288"/>
                    <a:pt x="352" y="288"/>
                  </a:cubicBezTo>
                  <a:cubicBezTo>
                    <a:pt x="351" y="290"/>
                    <a:pt x="351" y="290"/>
                    <a:pt x="350" y="292"/>
                  </a:cubicBezTo>
                  <a:cubicBezTo>
                    <a:pt x="350" y="292"/>
                    <a:pt x="350" y="292"/>
                    <a:pt x="350" y="292"/>
                  </a:cubicBezTo>
                  <a:cubicBezTo>
                    <a:pt x="350" y="292"/>
                    <a:pt x="349" y="293"/>
                    <a:pt x="349" y="294"/>
                  </a:cubicBezTo>
                  <a:cubicBezTo>
                    <a:pt x="347" y="293"/>
                    <a:pt x="348" y="296"/>
                    <a:pt x="346" y="296"/>
                  </a:cubicBezTo>
                  <a:cubicBezTo>
                    <a:pt x="346" y="296"/>
                    <a:pt x="346" y="296"/>
                    <a:pt x="346" y="296"/>
                  </a:cubicBezTo>
                  <a:cubicBezTo>
                    <a:pt x="346" y="297"/>
                    <a:pt x="345" y="296"/>
                    <a:pt x="344" y="297"/>
                  </a:cubicBezTo>
                  <a:cubicBezTo>
                    <a:pt x="344" y="297"/>
                    <a:pt x="344" y="297"/>
                    <a:pt x="343" y="297"/>
                  </a:cubicBezTo>
                  <a:cubicBezTo>
                    <a:pt x="342" y="299"/>
                    <a:pt x="341" y="298"/>
                    <a:pt x="340" y="299"/>
                  </a:cubicBezTo>
                  <a:cubicBezTo>
                    <a:pt x="340" y="299"/>
                    <a:pt x="340" y="299"/>
                    <a:pt x="340" y="298"/>
                  </a:cubicBezTo>
                  <a:cubicBezTo>
                    <a:pt x="338" y="298"/>
                    <a:pt x="336" y="298"/>
                    <a:pt x="334" y="298"/>
                  </a:cubicBezTo>
                  <a:cubicBezTo>
                    <a:pt x="334" y="298"/>
                    <a:pt x="334" y="298"/>
                    <a:pt x="333" y="298"/>
                  </a:cubicBezTo>
                  <a:cubicBezTo>
                    <a:pt x="332" y="298"/>
                    <a:pt x="332" y="299"/>
                    <a:pt x="331" y="299"/>
                  </a:cubicBezTo>
                  <a:cubicBezTo>
                    <a:pt x="330" y="299"/>
                    <a:pt x="329" y="299"/>
                    <a:pt x="329" y="300"/>
                  </a:cubicBezTo>
                  <a:cubicBezTo>
                    <a:pt x="328" y="299"/>
                    <a:pt x="327" y="299"/>
                    <a:pt x="325" y="299"/>
                  </a:cubicBezTo>
                  <a:cubicBezTo>
                    <a:pt x="324" y="299"/>
                    <a:pt x="323" y="299"/>
                    <a:pt x="323" y="300"/>
                  </a:cubicBezTo>
                  <a:cubicBezTo>
                    <a:pt x="323" y="300"/>
                    <a:pt x="323" y="300"/>
                    <a:pt x="323" y="300"/>
                  </a:cubicBezTo>
                  <a:cubicBezTo>
                    <a:pt x="323" y="300"/>
                    <a:pt x="323" y="300"/>
                    <a:pt x="322" y="300"/>
                  </a:cubicBezTo>
                  <a:cubicBezTo>
                    <a:pt x="322" y="302"/>
                    <a:pt x="321" y="302"/>
                    <a:pt x="320" y="303"/>
                  </a:cubicBezTo>
                  <a:cubicBezTo>
                    <a:pt x="320" y="303"/>
                    <a:pt x="320" y="303"/>
                    <a:pt x="320" y="303"/>
                  </a:cubicBezTo>
                  <a:cubicBezTo>
                    <a:pt x="320" y="303"/>
                    <a:pt x="320" y="304"/>
                    <a:pt x="320" y="304"/>
                  </a:cubicBezTo>
                  <a:cubicBezTo>
                    <a:pt x="320" y="304"/>
                    <a:pt x="320" y="305"/>
                    <a:pt x="319" y="304"/>
                  </a:cubicBezTo>
                  <a:cubicBezTo>
                    <a:pt x="319" y="306"/>
                    <a:pt x="317" y="306"/>
                    <a:pt x="317" y="308"/>
                  </a:cubicBezTo>
                  <a:cubicBezTo>
                    <a:pt x="316" y="308"/>
                    <a:pt x="316" y="310"/>
                    <a:pt x="314" y="311"/>
                  </a:cubicBezTo>
                  <a:cubicBezTo>
                    <a:pt x="314" y="313"/>
                    <a:pt x="314" y="313"/>
                    <a:pt x="314" y="313"/>
                  </a:cubicBezTo>
                  <a:cubicBezTo>
                    <a:pt x="314" y="313"/>
                    <a:pt x="314" y="314"/>
                    <a:pt x="314" y="314"/>
                  </a:cubicBezTo>
                  <a:cubicBezTo>
                    <a:pt x="314" y="316"/>
                    <a:pt x="314" y="316"/>
                    <a:pt x="314" y="316"/>
                  </a:cubicBezTo>
                  <a:cubicBezTo>
                    <a:pt x="314" y="316"/>
                    <a:pt x="315" y="316"/>
                    <a:pt x="315" y="316"/>
                  </a:cubicBezTo>
                  <a:cubicBezTo>
                    <a:pt x="316" y="316"/>
                    <a:pt x="316" y="317"/>
                    <a:pt x="316" y="317"/>
                  </a:cubicBezTo>
                  <a:cubicBezTo>
                    <a:pt x="317" y="319"/>
                    <a:pt x="318" y="320"/>
                    <a:pt x="320" y="320"/>
                  </a:cubicBezTo>
                  <a:cubicBezTo>
                    <a:pt x="320" y="321"/>
                    <a:pt x="320" y="321"/>
                    <a:pt x="321" y="321"/>
                  </a:cubicBezTo>
                  <a:cubicBezTo>
                    <a:pt x="321" y="322"/>
                    <a:pt x="321" y="323"/>
                    <a:pt x="321" y="324"/>
                  </a:cubicBezTo>
                  <a:cubicBezTo>
                    <a:pt x="322" y="324"/>
                    <a:pt x="323" y="324"/>
                    <a:pt x="323" y="323"/>
                  </a:cubicBezTo>
                  <a:cubicBezTo>
                    <a:pt x="323" y="322"/>
                    <a:pt x="324" y="322"/>
                    <a:pt x="325" y="321"/>
                  </a:cubicBezTo>
                  <a:cubicBezTo>
                    <a:pt x="324" y="320"/>
                    <a:pt x="322" y="320"/>
                    <a:pt x="321" y="319"/>
                  </a:cubicBezTo>
                  <a:cubicBezTo>
                    <a:pt x="320" y="318"/>
                    <a:pt x="320" y="316"/>
                    <a:pt x="321" y="314"/>
                  </a:cubicBezTo>
                  <a:cubicBezTo>
                    <a:pt x="321" y="314"/>
                    <a:pt x="321" y="314"/>
                    <a:pt x="322" y="314"/>
                  </a:cubicBezTo>
                  <a:cubicBezTo>
                    <a:pt x="322" y="313"/>
                    <a:pt x="324" y="314"/>
                    <a:pt x="324" y="312"/>
                  </a:cubicBezTo>
                  <a:cubicBezTo>
                    <a:pt x="324" y="312"/>
                    <a:pt x="324" y="312"/>
                    <a:pt x="324" y="312"/>
                  </a:cubicBezTo>
                  <a:cubicBezTo>
                    <a:pt x="324" y="311"/>
                    <a:pt x="326" y="311"/>
                    <a:pt x="326" y="309"/>
                  </a:cubicBezTo>
                  <a:cubicBezTo>
                    <a:pt x="326" y="309"/>
                    <a:pt x="326" y="309"/>
                    <a:pt x="326" y="309"/>
                  </a:cubicBezTo>
                  <a:cubicBezTo>
                    <a:pt x="327" y="309"/>
                    <a:pt x="327" y="309"/>
                    <a:pt x="328" y="309"/>
                  </a:cubicBezTo>
                  <a:cubicBezTo>
                    <a:pt x="328" y="308"/>
                    <a:pt x="329" y="308"/>
                    <a:pt x="329" y="307"/>
                  </a:cubicBezTo>
                  <a:cubicBezTo>
                    <a:pt x="332" y="306"/>
                    <a:pt x="334" y="306"/>
                    <a:pt x="336" y="304"/>
                  </a:cubicBezTo>
                  <a:cubicBezTo>
                    <a:pt x="338" y="304"/>
                    <a:pt x="338" y="307"/>
                    <a:pt x="340" y="306"/>
                  </a:cubicBezTo>
                  <a:cubicBezTo>
                    <a:pt x="341" y="306"/>
                    <a:pt x="342" y="306"/>
                    <a:pt x="342" y="305"/>
                  </a:cubicBezTo>
                  <a:cubicBezTo>
                    <a:pt x="343" y="305"/>
                    <a:pt x="344" y="305"/>
                    <a:pt x="344" y="304"/>
                  </a:cubicBezTo>
                  <a:cubicBezTo>
                    <a:pt x="347" y="305"/>
                    <a:pt x="348" y="303"/>
                    <a:pt x="351" y="304"/>
                  </a:cubicBezTo>
                  <a:cubicBezTo>
                    <a:pt x="352" y="304"/>
                    <a:pt x="352" y="303"/>
                    <a:pt x="353" y="303"/>
                  </a:cubicBezTo>
                  <a:cubicBezTo>
                    <a:pt x="354" y="303"/>
                    <a:pt x="355" y="303"/>
                    <a:pt x="356" y="302"/>
                  </a:cubicBezTo>
                  <a:cubicBezTo>
                    <a:pt x="357" y="303"/>
                    <a:pt x="358" y="303"/>
                    <a:pt x="360" y="304"/>
                  </a:cubicBezTo>
                  <a:cubicBezTo>
                    <a:pt x="360" y="304"/>
                    <a:pt x="360" y="304"/>
                    <a:pt x="360" y="304"/>
                  </a:cubicBezTo>
                  <a:cubicBezTo>
                    <a:pt x="361" y="304"/>
                    <a:pt x="362" y="305"/>
                    <a:pt x="363" y="306"/>
                  </a:cubicBezTo>
                  <a:cubicBezTo>
                    <a:pt x="363" y="306"/>
                    <a:pt x="363" y="306"/>
                    <a:pt x="363" y="306"/>
                  </a:cubicBezTo>
                  <a:cubicBezTo>
                    <a:pt x="363" y="306"/>
                    <a:pt x="363" y="306"/>
                    <a:pt x="363" y="306"/>
                  </a:cubicBezTo>
                  <a:cubicBezTo>
                    <a:pt x="363" y="307"/>
                    <a:pt x="365" y="307"/>
                    <a:pt x="365" y="309"/>
                  </a:cubicBezTo>
                  <a:cubicBezTo>
                    <a:pt x="364" y="309"/>
                    <a:pt x="364" y="308"/>
                    <a:pt x="364" y="308"/>
                  </a:cubicBezTo>
                  <a:cubicBezTo>
                    <a:pt x="363" y="308"/>
                    <a:pt x="363" y="308"/>
                    <a:pt x="362" y="307"/>
                  </a:cubicBezTo>
                  <a:cubicBezTo>
                    <a:pt x="362" y="307"/>
                    <a:pt x="362" y="307"/>
                    <a:pt x="362" y="307"/>
                  </a:cubicBezTo>
                  <a:cubicBezTo>
                    <a:pt x="362" y="306"/>
                    <a:pt x="362" y="306"/>
                    <a:pt x="362" y="306"/>
                  </a:cubicBezTo>
                  <a:cubicBezTo>
                    <a:pt x="361" y="305"/>
                    <a:pt x="361" y="304"/>
                    <a:pt x="359" y="304"/>
                  </a:cubicBezTo>
                  <a:cubicBezTo>
                    <a:pt x="359" y="304"/>
                    <a:pt x="359" y="304"/>
                    <a:pt x="359" y="304"/>
                  </a:cubicBezTo>
                  <a:cubicBezTo>
                    <a:pt x="357" y="304"/>
                    <a:pt x="355" y="303"/>
                    <a:pt x="353" y="304"/>
                  </a:cubicBezTo>
                  <a:cubicBezTo>
                    <a:pt x="353" y="304"/>
                    <a:pt x="353" y="304"/>
                    <a:pt x="353" y="304"/>
                  </a:cubicBezTo>
                  <a:cubicBezTo>
                    <a:pt x="352" y="305"/>
                    <a:pt x="350" y="304"/>
                    <a:pt x="350" y="306"/>
                  </a:cubicBezTo>
                  <a:cubicBezTo>
                    <a:pt x="350" y="306"/>
                    <a:pt x="350" y="307"/>
                    <a:pt x="349" y="307"/>
                  </a:cubicBezTo>
                  <a:cubicBezTo>
                    <a:pt x="349" y="307"/>
                    <a:pt x="349" y="307"/>
                    <a:pt x="349" y="307"/>
                  </a:cubicBezTo>
                  <a:cubicBezTo>
                    <a:pt x="348" y="306"/>
                    <a:pt x="346" y="305"/>
                    <a:pt x="344" y="306"/>
                  </a:cubicBezTo>
                  <a:cubicBezTo>
                    <a:pt x="343" y="306"/>
                    <a:pt x="343" y="307"/>
                    <a:pt x="342" y="307"/>
                  </a:cubicBezTo>
                  <a:cubicBezTo>
                    <a:pt x="341" y="307"/>
                    <a:pt x="341" y="309"/>
                    <a:pt x="339" y="309"/>
                  </a:cubicBezTo>
                  <a:cubicBezTo>
                    <a:pt x="340" y="310"/>
                    <a:pt x="340" y="311"/>
                    <a:pt x="339" y="312"/>
                  </a:cubicBezTo>
                  <a:cubicBezTo>
                    <a:pt x="339" y="313"/>
                    <a:pt x="340" y="314"/>
                    <a:pt x="340" y="315"/>
                  </a:cubicBezTo>
                  <a:cubicBezTo>
                    <a:pt x="341" y="317"/>
                    <a:pt x="339" y="317"/>
                    <a:pt x="339" y="319"/>
                  </a:cubicBezTo>
                  <a:cubicBezTo>
                    <a:pt x="339" y="320"/>
                    <a:pt x="340" y="320"/>
                    <a:pt x="341" y="320"/>
                  </a:cubicBezTo>
                  <a:cubicBezTo>
                    <a:pt x="340" y="323"/>
                    <a:pt x="342" y="324"/>
                    <a:pt x="342" y="326"/>
                  </a:cubicBezTo>
                  <a:cubicBezTo>
                    <a:pt x="340" y="326"/>
                    <a:pt x="340" y="323"/>
                    <a:pt x="339" y="323"/>
                  </a:cubicBezTo>
                  <a:cubicBezTo>
                    <a:pt x="338" y="322"/>
                    <a:pt x="337" y="323"/>
                    <a:pt x="337" y="324"/>
                  </a:cubicBezTo>
                  <a:cubicBezTo>
                    <a:pt x="335" y="323"/>
                    <a:pt x="337" y="322"/>
                    <a:pt x="337" y="321"/>
                  </a:cubicBezTo>
                  <a:cubicBezTo>
                    <a:pt x="338" y="320"/>
                    <a:pt x="338" y="319"/>
                    <a:pt x="338" y="318"/>
                  </a:cubicBezTo>
                  <a:cubicBezTo>
                    <a:pt x="338" y="317"/>
                    <a:pt x="337" y="317"/>
                    <a:pt x="337" y="316"/>
                  </a:cubicBezTo>
                  <a:cubicBezTo>
                    <a:pt x="337" y="316"/>
                    <a:pt x="336" y="316"/>
                    <a:pt x="336" y="315"/>
                  </a:cubicBezTo>
                  <a:cubicBezTo>
                    <a:pt x="335" y="315"/>
                    <a:pt x="334" y="315"/>
                    <a:pt x="333" y="315"/>
                  </a:cubicBezTo>
                  <a:cubicBezTo>
                    <a:pt x="331" y="315"/>
                    <a:pt x="331" y="318"/>
                    <a:pt x="330" y="318"/>
                  </a:cubicBezTo>
                  <a:cubicBezTo>
                    <a:pt x="329" y="319"/>
                    <a:pt x="329" y="320"/>
                    <a:pt x="328" y="320"/>
                  </a:cubicBezTo>
                  <a:cubicBezTo>
                    <a:pt x="328" y="321"/>
                    <a:pt x="328" y="320"/>
                    <a:pt x="328" y="320"/>
                  </a:cubicBezTo>
                  <a:cubicBezTo>
                    <a:pt x="327" y="321"/>
                    <a:pt x="328" y="322"/>
                    <a:pt x="327" y="322"/>
                  </a:cubicBezTo>
                  <a:cubicBezTo>
                    <a:pt x="327" y="323"/>
                    <a:pt x="327" y="323"/>
                    <a:pt x="326" y="323"/>
                  </a:cubicBezTo>
                  <a:cubicBezTo>
                    <a:pt x="326" y="325"/>
                    <a:pt x="326" y="326"/>
                    <a:pt x="326" y="327"/>
                  </a:cubicBezTo>
                  <a:cubicBezTo>
                    <a:pt x="326" y="328"/>
                    <a:pt x="324" y="328"/>
                    <a:pt x="324" y="329"/>
                  </a:cubicBezTo>
                  <a:cubicBezTo>
                    <a:pt x="323" y="328"/>
                    <a:pt x="322" y="327"/>
                    <a:pt x="322" y="325"/>
                  </a:cubicBezTo>
                  <a:cubicBezTo>
                    <a:pt x="321" y="325"/>
                    <a:pt x="320" y="325"/>
                    <a:pt x="320" y="324"/>
                  </a:cubicBezTo>
                  <a:cubicBezTo>
                    <a:pt x="318" y="325"/>
                    <a:pt x="318" y="323"/>
                    <a:pt x="316" y="323"/>
                  </a:cubicBezTo>
                  <a:cubicBezTo>
                    <a:pt x="316" y="323"/>
                    <a:pt x="316" y="323"/>
                    <a:pt x="315" y="323"/>
                  </a:cubicBezTo>
                  <a:cubicBezTo>
                    <a:pt x="315" y="322"/>
                    <a:pt x="314" y="322"/>
                    <a:pt x="314" y="322"/>
                  </a:cubicBezTo>
                  <a:cubicBezTo>
                    <a:pt x="313" y="320"/>
                    <a:pt x="314" y="319"/>
                    <a:pt x="314" y="318"/>
                  </a:cubicBezTo>
                  <a:cubicBezTo>
                    <a:pt x="312" y="317"/>
                    <a:pt x="313" y="319"/>
                    <a:pt x="313" y="320"/>
                  </a:cubicBezTo>
                  <a:cubicBezTo>
                    <a:pt x="312" y="320"/>
                    <a:pt x="313" y="323"/>
                    <a:pt x="312" y="324"/>
                  </a:cubicBezTo>
                  <a:cubicBezTo>
                    <a:pt x="311" y="324"/>
                    <a:pt x="312" y="325"/>
                    <a:pt x="312" y="326"/>
                  </a:cubicBezTo>
                  <a:cubicBezTo>
                    <a:pt x="311" y="326"/>
                    <a:pt x="311" y="327"/>
                    <a:pt x="311" y="328"/>
                  </a:cubicBezTo>
                  <a:cubicBezTo>
                    <a:pt x="312" y="328"/>
                    <a:pt x="311" y="329"/>
                    <a:pt x="312" y="330"/>
                  </a:cubicBezTo>
                  <a:cubicBezTo>
                    <a:pt x="312" y="330"/>
                    <a:pt x="312" y="330"/>
                    <a:pt x="312" y="331"/>
                  </a:cubicBezTo>
                  <a:cubicBezTo>
                    <a:pt x="313" y="331"/>
                    <a:pt x="313" y="333"/>
                    <a:pt x="314" y="333"/>
                  </a:cubicBezTo>
                  <a:cubicBezTo>
                    <a:pt x="315" y="333"/>
                    <a:pt x="314" y="334"/>
                    <a:pt x="314" y="334"/>
                  </a:cubicBezTo>
                  <a:cubicBezTo>
                    <a:pt x="314" y="335"/>
                    <a:pt x="314" y="336"/>
                    <a:pt x="314" y="336"/>
                  </a:cubicBezTo>
                  <a:cubicBezTo>
                    <a:pt x="313" y="336"/>
                    <a:pt x="312" y="335"/>
                    <a:pt x="312" y="334"/>
                  </a:cubicBezTo>
                  <a:cubicBezTo>
                    <a:pt x="312" y="334"/>
                    <a:pt x="312" y="334"/>
                    <a:pt x="312" y="334"/>
                  </a:cubicBezTo>
                  <a:cubicBezTo>
                    <a:pt x="312" y="333"/>
                    <a:pt x="311" y="331"/>
                    <a:pt x="310" y="332"/>
                  </a:cubicBezTo>
                  <a:cubicBezTo>
                    <a:pt x="310" y="333"/>
                    <a:pt x="310" y="335"/>
                    <a:pt x="310" y="337"/>
                  </a:cubicBezTo>
                  <a:cubicBezTo>
                    <a:pt x="310" y="338"/>
                    <a:pt x="310" y="338"/>
                    <a:pt x="310" y="339"/>
                  </a:cubicBezTo>
                  <a:cubicBezTo>
                    <a:pt x="310" y="340"/>
                    <a:pt x="310" y="341"/>
                    <a:pt x="309" y="341"/>
                  </a:cubicBezTo>
                  <a:cubicBezTo>
                    <a:pt x="309" y="341"/>
                    <a:pt x="309" y="342"/>
                    <a:pt x="310" y="343"/>
                  </a:cubicBezTo>
                  <a:cubicBezTo>
                    <a:pt x="310" y="344"/>
                    <a:pt x="308" y="345"/>
                    <a:pt x="309" y="346"/>
                  </a:cubicBezTo>
                  <a:cubicBezTo>
                    <a:pt x="309" y="349"/>
                    <a:pt x="310" y="349"/>
                    <a:pt x="310" y="352"/>
                  </a:cubicBezTo>
                  <a:cubicBezTo>
                    <a:pt x="311" y="352"/>
                    <a:pt x="311" y="351"/>
                    <a:pt x="311" y="349"/>
                  </a:cubicBezTo>
                  <a:cubicBezTo>
                    <a:pt x="311" y="347"/>
                    <a:pt x="311" y="346"/>
                    <a:pt x="312" y="346"/>
                  </a:cubicBezTo>
                  <a:cubicBezTo>
                    <a:pt x="312" y="346"/>
                    <a:pt x="312" y="346"/>
                    <a:pt x="312" y="346"/>
                  </a:cubicBezTo>
                  <a:cubicBezTo>
                    <a:pt x="313" y="346"/>
                    <a:pt x="313" y="346"/>
                    <a:pt x="313" y="346"/>
                  </a:cubicBezTo>
                  <a:cubicBezTo>
                    <a:pt x="313" y="348"/>
                    <a:pt x="314" y="348"/>
                    <a:pt x="314" y="350"/>
                  </a:cubicBezTo>
                  <a:cubicBezTo>
                    <a:pt x="314" y="351"/>
                    <a:pt x="317" y="352"/>
                    <a:pt x="316" y="355"/>
                  </a:cubicBezTo>
                  <a:cubicBezTo>
                    <a:pt x="315" y="356"/>
                    <a:pt x="314" y="357"/>
                    <a:pt x="314" y="358"/>
                  </a:cubicBezTo>
                  <a:cubicBezTo>
                    <a:pt x="313" y="359"/>
                    <a:pt x="312" y="360"/>
                    <a:pt x="312" y="362"/>
                  </a:cubicBezTo>
                  <a:cubicBezTo>
                    <a:pt x="311" y="362"/>
                    <a:pt x="311" y="364"/>
                    <a:pt x="310" y="365"/>
                  </a:cubicBezTo>
                  <a:cubicBezTo>
                    <a:pt x="309" y="365"/>
                    <a:pt x="309" y="367"/>
                    <a:pt x="309" y="369"/>
                  </a:cubicBezTo>
                  <a:cubicBezTo>
                    <a:pt x="309" y="370"/>
                    <a:pt x="311" y="369"/>
                    <a:pt x="311" y="371"/>
                  </a:cubicBezTo>
                  <a:cubicBezTo>
                    <a:pt x="314" y="371"/>
                    <a:pt x="310" y="369"/>
                    <a:pt x="312" y="369"/>
                  </a:cubicBezTo>
                  <a:cubicBezTo>
                    <a:pt x="312" y="369"/>
                    <a:pt x="312" y="369"/>
                    <a:pt x="312" y="369"/>
                  </a:cubicBezTo>
                  <a:cubicBezTo>
                    <a:pt x="313" y="369"/>
                    <a:pt x="313" y="369"/>
                    <a:pt x="313" y="369"/>
                  </a:cubicBezTo>
                  <a:cubicBezTo>
                    <a:pt x="314" y="369"/>
                    <a:pt x="314" y="372"/>
                    <a:pt x="316" y="371"/>
                  </a:cubicBezTo>
                  <a:cubicBezTo>
                    <a:pt x="316" y="371"/>
                    <a:pt x="316" y="371"/>
                    <a:pt x="316" y="371"/>
                  </a:cubicBezTo>
                  <a:cubicBezTo>
                    <a:pt x="317" y="372"/>
                    <a:pt x="317" y="373"/>
                    <a:pt x="318" y="373"/>
                  </a:cubicBezTo>
                  <a:cubicBezTo>
                    <a:pt x="318" y="373"/>
                    <a:pt x="319" y="373"/>
                    <a:pt x="319" y="373"/>
                  </a:cubicBezTo>
                  <a:cubicBezTo>
                    <a:pt x="320" y="374"/>
                    <a:pt x="320" y="374"/>
                    <a:pt x="321" y="374"/>
                  </a:cubicBezTo>
                  <a:cubicBezTo>
                    <a:pt x="320" y="375"/>
                    <a:pt x="321" y="375"/>
                    <a:pt x="321" y="375"/>
                  </a:cubicBezTo>
                  <a:cubicBezTo>
                    <a:pt x="322" y="375"/>
                    <a:pt x="321" y="377"/>
                    <a:pt x="321" y="378"/>
                  </a:cubicBezTo>
                  <a:cubicBezTo>
                    <a:pt x="321" y="378"/>
                    <a:pt x="322" y="378"/>
                    <a:pt x="322" y="378"/>
                  </a:cubicBezTo>
                  <a:cubicBezTo>
                    <a:pt x="322" y="379"/>
                    <a:pt x="323" y="385"/>
                    <a:pt x="322" y="387"/>
                  </a:cubicBezTo>
                  <a:cubicBezTo>
                    <a:pt x="322" y="387"/>
                    <a:pt x="321" y="387"/>
                    <a:pt x="321" y="387"/>
                  </a:cubicBezTo>
                  <a:cubicBezTo>
                    <a:pt x="321" y="388"/>
                    <a:pt x="322" y="389"/>
                    <a:pt x="321" y="389"/>
                  </a:cubicBezTo>
                  <a:cubicBezTo>
                    <a:pt x="321" y="391"/>
                    <a:pt x="321" y="393"/>
                    <a:pt x="320" y="394"/>
                  </a:cubicBezTo>
                  <a:cubicBezTo>
                    <a:pt x="320" y="396"/>
                    <a:pt x="322" y="396"/>
                    <a:pt x="321" y="399"/>
                  </a:cubicBezTo>
                  <a:cubicBezTo>
                    <a:pt x="323" y="399"/>
                    <a:pt x="326" y="399"/>
                    <a:pt x="328" y="399"/>
                  </a:cubicBezTo>
                  <a:cubicBezTo>
                    <a:pt x="328" y="400"/>
                    <a:pt x="329" y="400"/>
                    <a:pt x="330" y="400"/>
                  </a:cubicBezTo>
                  <a:cubicBezTo>
                    <a:pt x="330" y="400"/>
                    <a:pt x="330" y="401"/>
                    <a:pt x="330" y="401"/>
                  </a:cubicBezTo>
                  <a:cubicBezTo>
                    <a:pt x="330" y="401"/>
                    <a:pt x="330" y="400"/>
                    <a:pt x="330" y="401"/>
                  </a:cubicBezTo>
                  <a:cubicBezTo>
                    <a:pt x="331" y="401"/>
                    <a:pt x="330" y="401"/>
                    <a:pt x="330" y="401"/>
                  </a:cubicBezTo>
                  <a:cubicBezTo>
                    <a:pt x="331" y="402"/>
                    <a:pt x="332" y="401"/>
                    <a:pt x="332" y="401"/>
                  </a:cubicBezTo>
                  <a:cubicBezTo>
                    <a:pt x="333" y="401"/>
                    <a:pt x="335" y="401"/>
                    <a:pt x="337" y="401"/>
                  </a:cubicBezTo>
                  <a:cubicBezTo>
                    <a:pt x="338" y="402"/>
                    <a:pt x="341" y="403"/>
                    <a:pt x="342" y="403"/>
                  </a:cubicBezTo>
                  <a:cubicBezTo>
                    <a:pt x="342" y="402"/>
                    <a:pt x="344" y="402"/>
                    <a:pt x="345" y="401"/>
                  </a:cubicBezTo>
                  <a:cubicBezTo>
                    <a:pt x="345" y="401"/>
                    <a:pt x="345" y="400"/>
                    <a:pt x="345" y="400"/>
                  </a:cubicBezTo>
                  <a:cubicBezTo>
                    <a:pt x="348" y="399"/>
                    <a:pt x="347" y="403"/>
                    <a:pt x="349" y="403"/>
                  </a:cubicBezTo>
                  <a:cubicBezTo>
                    <a:pt x="350" y="403"/>
                    <a:pt x="350" y="402"/>
                    <a:pt x="350" y="401"/>
                  </a:cubicBezTo>
                  <a:cubicBezTo>
                    <a:pt x="350" y="399"/>
                    <a:pt x="349" y="399"/>
                    <a:pt x="349" y="399"/>
                  </a:cubicBezTo>
                  <a:close/>
                  <a:moveTo>
                    <a:pt x="358" y="321"/>
                  </a:moveTo>
                  <a:cubicBezTo>
                    <a:pt x="359" y="321"/>
                    <a:pt x="358" y="319"/>
                    <a:pt x="360" y="319"/>
                  </a:cubicBezTo>
                  <a:cubicBezTo>
                    <a:pt x="360" y="320"/>
                    <a:pt x="361" y="320"/>
                    <a:pt x="362" y="319"/>
                  </a:cubicBezTo>
                  <a:cubicBezTo>
                    <a:pt x="364" y="320"/>
                    <a:pt x="364" y="320"/>
                    <a:pt x="366" y="319"/>
                  </a:cubicBezTo>
                  <a:cubicBezTo>
                    <a:pt x="366" y="320"/>
                    <a:pt x="365" y="320"/>
                    <a:pt x="365" y="322"/>
                  </a:cubicBezTo>
                  <a:cubicBezTo>
                    <a:pt x="365" y="322"/>
                    <a:pt x="364" y="322"/>
                    <a:pt x="364" y="322"/>
                  </a:cubicBezTo>
                  <a:cubicBezTo>
                    <a:pt x="363" y="322"/>
                    <a:pt x="363" y="322"/>
                    <a:pt x="363" y="322"/>
                  </a:cubicBezTo>
                  <a:cubicBezTo>
                    <a:pt x="363" y="322"/>
                    <a:pt x="363" y="321"/>
                    <a:pt x="363" y="321"/>
                  </a:cubicBezTo>
                  <a:cubicBezTo>
                    <a:pt x="363" y="320"/>
                    <a:pt x="362" y="321"/>
                    <a:pt x="362" y="321"/>
                  </a:cubicBezTo>
                  <a:cubicBezTo>
                    <a:pt x="361" y="321"/>
                    <a:pt x="359" y="321"/>
                    <a:pt x="360" y="323"/>
                  </a:cubicBezTo>
                  <a:cubicBezTo>
                    <a:pt x="359" y="323"/>
                    <a:pt x="358" y="323"/>
                    <a:pt x="358" y="323"/>
                  </a:cubicBezTo>
                  <a:cubicBezTo>
                    <a:pt x="357" y="323"/>
                    <a:pt x="355" y="324"/>
                    <a:pt x="355" y="323"/>
                  </a:cubicBezTo>
                  <a:cubicBezTo>
                    <a:pt x="356" y="323"/>
                    <a:pt x="357" y="322"/>
                    <a:pt x="358" y="321"/>
                  </a:cubicBezTo>
                  <a:close/>
                  <a:moveTo>
                    <a:pt x="312" y="369"/>
                  </a:moveTo>
                  <a:cubicBezTo>
                    <a:pt x="311" y="368"/>
                    <a:pt x="312" y="368"/>
                    <a:pt x="312" y="368"/>
                  </a:cubicBezTo>
                  <a:cubicBezTo>
                    <a:pt x="313" y="368"/>
                    <a:pt x="312" y="369"/>
                    <a:pt x="312" y="369"/>
                  </a:cubicBezTo>
                  <a:close/>
                  <a:moveTo>
                    <a:pt x="373" y="364"/>
                  </a:moveTo>
                  <a:cubicBezTo>
                    <a:pt x="373" y="363"/>
                    <a:pt x="373" y="363"/>
                    <a:pt x="374" y="363"/>
                  </a:cubicBezTo>
                  <a:cubicBezTo>
                    <a:pt x="374" y="362"/>
                    <a:pt x="374" y="361"/>
                    <a:pt x="375" y="361"/>
                  </a:cubicBezTo>
                  <a:cubicBezTo>
                    <a:pt x="375" y="360"/>
                    <a:pt x="376" y="359"/>
                    <a:pt x="376" y="358"/>
                  </a:cubicBezTo>
                  <a:cubicBezTo>
                    <a:pt x="375" y="358"/>
                    <a:pt x="375" y="357"/>
                    <a:pt x="375" y="357"/>
                  </a:cubicBezTo>
                  <a:cubicBezTo>
                    <a:pt x="374" y="357"/>
                    <a:pt x="374" y="356"/>
                    <a:pt x="374" y="356"/>
                  </a:cubicBezTo>
                  <a:cubicBezTo>
                    <a:pt x="374" y="356"/>
                    <a:pt x="373" y="356"/>
                    <a:pt x="374" y="355"/>
                  </a:cubicBezTo>
                  <a:cubicBezTo>
                    <a:pt x="373" y="355"/>
                    <a:pt x="373" y="355"/>
                    <a:pt x="373" y="355"/>
                  </a:cubicBezTo>
                  <a:cubicBezTo>
                    <a:pt x="373" y="353"/>
                    <a:pt x="373" y="352"/>
                    <a:pt x="371" y="353"/>
                  </a:cubicBezTo>
                  <a:cubicBezTo>
                    <a:pt x="369" y="354"/>
                    <a:pt x="372" y="355"/>
                    <a:pt x="372" y="357"/>
                  </a:cubicBezTo>
                  <a:cubicBezTo>
                    <a:pt x="372" y="359"/>
                    <a:pt x="370" y="358"/>
                    <a:pt x="370" y="360"/>
                  </a:cubicBezTo>
                  <a:cubicBezTo>
                    <a:pt x="370" y="361"/>
                    <a:pt x="370" y="362"/>
                    <a:pt x="370" y="363"/>
                  </a:cubicBezTo>
                  <a:cubicBezTo>
                    <a:pt x="372" y="362"/>
                    <a:pt x="372" y="366"/>
                    <a:pt x="373" y="364"/>
                  </a:cubicBezTo>
                  <a:close/>
                  <a:moveTo>
                    <a:pt x="327" y="310"/>
                  </a:moveTo>
                  <a:cubicBezTo>
                    <a:pt x="325" y="310"/>
                    <a:pt x="326" y="312"/>
                    <a:pt x="325" y="313"/>
                  </a:cubicBezTo>
                  <a:cubicBezTo>
                    <a:pt x="325" y="313"/>
                    <a:pt x="325" y="313"/>
                    <a:pt x="325" y="313"/>
                  </a:cubicBezTo>
                  <a:cubicBezTo>
                    <a:pt x="324" y="313"/>
                    <a:pt x="324" y="315"/>
                    <a:pt x="322" y="315"/>
                  </a:cubicBezTo>
                  <a:cubicBezTo>
                    <a:pt x="322" y="315"/>
                    <a:pt x="322" y="315"/>
                    <a:pt x="322" y="315"/>
                  </a:cubicBezTo>
                  <a:cubicBezTo>
                    <a:pt x="322" y="315"/>
                    <a:pt x="321" y="316"/>
                    <a:pt x="321" y="316"/>
                  </a:cubicBezTo>
                  <a:cubicBezTo>
                    <a:pt x="322" y="317"/>
                    <a:pt x="323" y="317"/>
                    <a:pt x="323" y="318"/>
                  </a:cubicBezTo>
                  <a:cubicBezTo>
                    <a:pt x="325" y="317"/>
                    <a:pt x="325" y="319"/>
                    <a:pt x="325" y="320"/>
                  </a:cubicBezTo>
                  <a:cubicBezTo>
                    <a:pt x="326" y="319"/>
                    <a:pt x="328" y="319"/>
                    <a:pt x="328" y="317"/>
                  </a:cubicBezTo>
                  <a:cubicBezTo>
                    <a:pt x="329" y="317"/>
                    <a:pt x="329" y="315"/>
                    <a:pt x="330" y="315"/>
                  </a:cubicBezTo>
                  <a:cubicBezTo>
                    <a:pt x="331" y="313"/>
                    <a:pt x="328" y="312"/>
                    <a:pt x="330" y="311"/>
                  </a:cubicBezTo>
                  <a:cubicBezTo>
                    <a:pt x="331" y="311"/>
                    <a:pt x="331" y="310"/>
                    <a:pt x="331" y="310"/>
                  </a:cubicBezTo>
                  <a:cubicBezTo>
                    <a:pt x="332" y="310"/>
                    <a:pt x="332" y="309"/>
                    <a:pt x="332" y="309"/>
                  </a:cubicBezTo>
                  <a:cubicBezTo>
                    <a:pt x="332" y="307"/>
                    <a:pt x="329" y="308"/>
                    <a:pt x="329" y="309"/>
                  </a:cubicBezTo>
                  <a:cubicBezTo>
                    <a:pt x="328" y="309"/>
                    <a:pt x="328" y="310"/>
                    <a:pt x="327" y="310"/>
                  </a:cubicBezTo>
                  <a:cubicBezTo>
                    <a:pt x="327" y="310"/>
                    <a:pt x="327" y="310"/>
                    <a:pt x="327" y="310"/>
                  </a:cubicBezTo>
                  <a:close/>
                  <a:moveTo>
                    <a:pt x="335" y="314"/>
                  </a:moveTo>
                  <a:cubicBezTo>
                    <a:pt x="335" y="314"/>
                    <a:pt x="336" y="314"/>
                    <a:pt x="337" y="314"/>
                  </a:cubicBezTo>
                  <a:cubicBezTo>
                    <a:pt x="337" y="313"/>
                    <a:pt x="338" y="313"/>
                    <a:pt x="337" y="312"/>
                  </a:cubicBezTo>
                  <a:cubicBezTo>
                    <a:pt x="335" y="313"/>
                    <a:pt x="336" y="311"/>
                    <a:pt x="334" y="311"/>
                  </a:cubicBezTo>
                  <a:cubicBezTo>
                    <a:pt x="334" y="312"/>
                    <a:pt x="333" y="312"/>
                    <a:pt x="333" y="312"/>
                  </a:cubicBezTo>
                  <a:cubicBezTo>
                    <a:pt x="332" y="314"/>
                    <a:pt x="334" y="313"/>
                    <a:pt x="335" y="314"/>
                  </a:cubicBezTo>
                  <a:close/>
                  <a:moveTo>
                    <a:pt x="404" y="363"/>
                  </a:moveTo>
                  <a:cubicBezTo>
                    <a:pt x="403" y="363"/>
                    <a:pt x="403" y="363"/>
                    <a:pt x="403" y="363"/>
                  </a:cubicBezTo>
                  <a:cubicBezTo>
                    <a:pt x="402" y="365"/>
                    <a:pt x="404" y="364"/>
                    <a:pt x="405" y="364"/>
                  </a:cubicBezTo>
                  <a:cubicBezTo>
                    <a:pt x="405" y="364"/>
                    <a:pt x="405" y="365"/>
                    <a:pt x="405" y="365"/>
                  </a:cubicBezTo>
                  <a:cubicBezTo>
                    <a:pt x="406" y="365"/>
                    <a:pt x="406" y="365"/>
                    <a:pt x="407" y="364"/>
                  </a:cubicBezTo>
                  <a:cubicBezTo>
                    <a:pt x="407" y="365"/>
                    <a:pt x="408" y="365"/>
                    <a:pt x="409" y="365"/>
                  </a:cubicBezTo>
                  <a:cubicBezTo>
                    <a:pt x="410" y="363"/>
                    <a:pt x="408" y="363"/>
                    <a:pt x="408" y="361"/>
                  </a:cubicBezTo>
                  <a:cubicBezTo>
                    <a:pt x="408" y="360"/>
                    <a:pt x="409" y="359"/>
                    <a:pt x="408" y="358"/>
                  </a:cubicBezTo>
                  <a:cubicBezTo>
                    <a:pt x="408" y="358"/>
                    <a:pt x="408" y="358"/>
                    <a:pt x="408" y="358"/>
                  </a:cubicBezTo>
                  <a:cubicBezTo>
                    <a:pt x="407" y="358"/>
                    <a:pt x="408" y="357"/>
                    <a:pt x="407" y="357"/>
                  </a:cubicBezTo>
                  <a:cubicBezTo>
                    <a:pt x="406" y="358"/>
                    <a:pt x="406" y="360"/>
                    <a:pt x="406" y="362"/>
                  </a:cubicBezTo>
                  <a:cubicBezTo>
                    <a:pt x="405" y="362"/>
                    <a:pt x="405" y="363"/>
                    <a:pt x="404" y="363"/>
                  </a:cubicBezTo>
                  <a:close/>
                  <a:moveTo>
                    <a:pt x="383" y="298"/>
                  </a:moveTo>
                  <a:cubicBezTo>
                    <a:pt x="385" y="298"/>
                    <a:pt x="384" y="299"/>
                    <a:pt x="386" y="299"/>
                  </a:cubicBezTo>
                  <a:cubicBezTo>
                    <a:pt x="386" y="298"/>
                    <a:pt x="388" y="298"/>
                    <a:pt x="388" y="295"/>
                  </a:cubicBezTo>
                  <a:cubicBezTo>
                    <a:pt x="389" y="296"/>
                    <a:pt x="389" y="295"/>
                    <a:pt x="390" y="295"/>
                  </a:cubicBezTo>
                  <a:cubicBezTo>
                    <a:pt x="390" y="295"/>
                    <a:pt x="390" y="294"/>
                    <a:pt x="390" y="293"/>
                  </a:cubicBezTo>
                  <a:cubicBezTo>
                    <a:pt x="387" y="294"/>
                    <a:pt x="388" y="292"/>
                    <a:pt x="385" y="293"/>
                  </a:cubicBezTo>
                  <a:cubicBezTo>
                    <a:pt x="385" y="294"/>
                    <a:pt x="385" y="294"/>
                    <a:pt x="385" y="294"/>
                  </a:cubicBezTo>
                  <a:cubicBezTo>
                    <a:pt x="383" y="294"/>
                    <a:pt x="382" y="295"/>
                    <a:pt x="382" y="297"/>
                  </a:cubicBezTo>
                  <a:cubicBezTo>
                    <a:pt x="383" y="297"/>
                    <a:pt x="383" y="298"/>
                    <a:pt x="383" y="298"/>
                  </a:cubicBezTo>
                  <a:close/>
                  <a:moveTo>
                    <a:pt x="385" y="356"/>
                  </a:moveTo>
                  <a:cubicBezTo>
                    <a:pt x="385" y="358"/>
                    <a:pt x="387" y="357"/>
                    <a:pt x="387" y="359"/>
                  </a:cubicBezTo>
                  <a:cubicBezTo>
                    <a:pt x="388" y="360"/>
                    <a:pt x="389" y="359"/>
                    <a:pt x="390" y="360"/>
                  </a:cubicBezTo>
                  <a:cubicBezTo>
                    <a:pt x="391" y="358"/>
                    <a:pt x="389" y="359"/>
                    <a:pt x="389" y="357"/>
                  </a:cubicBezTo>
                  <a:cubicBezTo>
                    <a:pt x="387" y="358"/>
                    <a:pt x="388" y="356"/>
                    <a:pt x="385" y="356"/>
                  </a:cubicBezTo>
                  <a:close/>
                  <a:moveTo>
                    <a:pt x="369" y="354"/>
                  </a:moveTo>
                  <a:cubicBezTo>
                    <a:pt x="369" y="354"/>
                    <a:pt x="369" y="354"/>
                    <a:pt x="369" y="355"/>
                  </a:cubicBezTo>
                  <a:cubicBezTo>
                    <a:pt x="366" y="355"/>
                    <a:pt x="371" y="356"/>
                    <a:pt x="369" y="354"/>
                  </a:cubicBezTo>
                  <a:close/>
                  <a:moveTo>
                    <a:pt x="320" y="376"/>
                  </a:moveTo>
                  <a:cubicBezTo>
                    <a:pt x="320" y="374"/>
                    <a:pt x="319" y="374"/>
                    <a:pt x="318" y="373"/>
                  </a:cubicBezTo>
                  <a:cubicBezTo>
                    <a:pt x="318" y="375"/>
                    <a:pt x="319" y="376"/>
                    <a:pt x="320" y="376"/>
                  </a:cubicBezTo>
                  <a:close/>
                  <a:moveTo>
                    <a:pt x="320" y="387"/>
                  </a:moveTo>
                  <a:cubicBezTo>
                    <a:pt x="320" y="387"/>
                    <a:pt x="319" y="387"/>
                    <a:pt x="319" y="386"/>
                  </a:cubicBezTo>
                  <a:cubicBezTo>
                    <a:pt x="318" y="386"/>
                    <a:pt x="317" y="386"/>
                    <a:pt x="316" y="386"/>
                  </a:cubicBezTo>
                  <a:cubicBezTo>
                    <a:pt x="317" y="387"/>
                    <a:pt x="316" y="387"/>
                    <a:pt x="315" y="387"/>
                  </a:cubicBezTo>
                  <a:cubicBezTo>
                    <a:pt x="316" y="389"/>
                    <a:pt x="316" y="392"/>
                    <a:pt x="316" y="394"/>
                  </a:cubicBezTo>
                  <a:cubicBezTo>
                    <a:pt x="319" y="394"/>
                    <a:pt x="318" y="390"/>
                    <a:pt x="320" y="390"/>
                  </a:cubicBezTo>
                  <a:cubicBezTo>
                    <a:pt x="319" y="388"/>
                    <a:pt x="322" y="387"/>
                    <a:pt x="320" y="387"/>
                  </a:cubicBezTo>
                  <a:close/>
                  <a:moveTo>
                    <a:pt x="319" y="383"/>
                  </a:moveTo>
                  <a:cubicBezTo>
                    <a:pt x="319" y="383"/>
                    <a:pt x="319" y="383"/>
                    <a:pt x="319" y="383"/>
                  </a:cubicBezTo>
                  <a:cubicBezTo>
                    <a:pt x="321" y="383"/>
                    <a:pt x="318" y="382"/>
                    <a:pt x="318" y="382"/>
                  </a:cubicBezTo>
                  <a:cubicBezTo>
                    <a:pt x="318" y="383"/>
                    <a:pt x="318" y="383"/>
                    <a:pt x="319" y="383"/>
                  </a:cubicBezTo>
                  <a:close/>
                  <a:moveTo>
                    <a:pt x="318" y="380"/>
                  </a:moveTo>
                  <a:cubicBezTo>
                    <a:pt x="318" y="378"/>
                    <a:pt x="318" y="377"/>
                    <a:pt x="318" y="376"/>
                  </a:cubicBezTo>
                  <a:cubicBezTo>
                    <a:pt x="316" y="375"/>
                    <a:pt x="317" y="373"/>
                    <a:pt x="314" y="373"/>
                  </a:cubicBezTo>
                  <a:cubicBezTo>
                    <a:pt x="315" y="375"/>
                    <a:pt x="314" y="378"/>
                    <a:pt x="315" y="378"/>
                  </a:cubicBezTo>
                  <a:cubicBezTo>
                    <a:pt x="315" y="379"/>
                    <a:pt x="317" y="379"/>
                    <a:pt x="318" y="380"/>
                  </a:cubicBezTo>
                  <a:close/>
                  <a:moveTo>
                    <a:pt x="395" y="401"/>
                  </a:moveTo>
                  <a:cubicBezTo>
                    <a:pt x="396" y="400"/>
                    <a:pt x="397" y="397"/>
                    <a:pt x="395" y="397"/>
                  </a:cubicBezTo>
                  <a:cubicBezTo>
                    <a:pt x="396" y="398"/>
                    <a:pt x="393" y="400"/>
                    <a:pt x="395" y="401"/>
                  </a:cubicBezTo>
                  <a:close/>
                  <a:moveTo>
                    <a:pt x="399" y="405"/>
                  </a:moveTo>
                  <a:cubicBezTo>
                    <a:pt x="399" y="403"/>
                    <a:pt x="398" y="402"/>
                    <a:pt x="397" y="402"/>
                  </a:cubicBezTo>
                  <a:cubicBezTo>
                    <a:pt x="397" y="404"/>
                    <a:pt x="396" y="405"/>
                    <a:pt x="395" y="405"/>
                  </a:cubicBezTo>
                  <a:cubicBezTo>
                    <a:pt x="394" y="405"/>
                    <a:pt x="394" y="405"/>
                    <a:pt x="394" y="405"/>
                  </a:cubicBezTo>
                  <a:cubicBezTo>
                    <a:pt x="394" y="405"/>
                    <a:pt x="394" y="405"/>
                    <a:pt x="394" y="405"/>
                  </a:cubicBezTo>
                  <a:cubicBezTo>
                    <a:pt x="392" y="405"/>
                    <a:pt x="392" y="403"/>
                    <a:pt x="390" y="403"/>
                  </a:cubicBezTo>
                  <a:cubicBezTo>
                    <a:pt x="390" y="403"/>
                    <a:pt x="390" y="402"/>
                    <a:pt x="390" y="402"/>
                  </a:cubicBezTo>
                  <a:cubicBezTo>
                    <a:pt x="390" y="402"/>
                    <a:pt x="389" y="401"/>
                    <a:pt x="389" y="401"/>
                  </a:cubicBezTo>
                  <a:cubicBezTo>
                    <a:pt x="387" y="401"/>
                    <a:pt x="386" y="399"/>
                    <a:pt x="384" y="400"/>
                  </a:cubicBezTo>
                  <a:cubicBezTo>
                    <a:pt x="384" y="401"/>
                    <a:pt x="383" y="402"/>
                    <a:pt x="382" y="402"/>
                  </a:cubicBezTo>
                  <a:cubicBezTo>
                    <a:pt x="381" y="405"/>
                    <a:pt x="384" y="404"/>
                    <a:pt x="383" y="406"/>
                  </a:cubicBezTo>
                  <a:cubicBezTo>
                    <a:pt x="382" y="406"/>
                    <a:pt x="380" y="404"/>
                    <a:pt x="379" y="406"/>
                  </a:cubicBezTo>
                  <a:cubicBezTo>
                    <a:pt x="380" y="406"/>
                    <a:pt x="380" y="407"/>
                    <a:pt x="381" y="407"/>
                  </a:cubicBezTo>
                  <a:cubicBezTo>
                    <a:pt x="381" y="408"/>
                    <a:pt x="381" y="408"/>
                    <a:pt x="381" y="408"/>
                  </a:cubicBezTo>
                  <a:cubicBezTo>
                    <a:pt x="381" y="410"/>
                    <a:pt x="384" y="409"/>
                    <a:pt x="384" y="410"/>
                  </a:cubicBezTo>
                  <a:cubicBezTo>
                    <a:pt x="384" y="410"/>
                    <a:pt x="384" y="411"/>
                    <a:pt x="384" y="411"/>
                  </a:cubicBezTo>
                  <a:cubicBezTo>
                    <a:pt x="385" y="411"/>
                    <a:pt x="385" y="412"/>
                    <a:pt x="386" y="412"/>
                  </a:cubicBezTo>
                  <a:cubicBezTo>
                    <a:pt x="386" y="412"/>
                    <a:pt x="386" y="412"/>
                    <a:pt x="386" y="412"/>
                  </a:cubicBezTo>
                  <a:cubicBezTo>
                    <a:pt x="387" y="413"/>
                    <a:pt x="388" y="413"/>
                    <a:pt x="389" y="414"/>
                  </a:cubicBezTo>
                  <a:cubicBezTo>
                    <a:pt x="389" y="414"/>
                    <a:pt x="389" y="415"/>
                    <a:pt x="389" y="415"/>
                  </a:cubicBezTo>
                  <a:cubicBezTo>
                    <a:pt x="390" y="415"/>
                    <a:pt x="390" y="415"/>
                    <a:pt x="390" y="415"/>
                  </a:cubicBezTo>
                  <a:cubicBezTo>
                    <a:pt x="390" y="416"/>
                    <a:pt x="391" y="417"/>
                    <a:pt x="392" y="417"/>
                  </a:cubicBezTo>
                  <a:cubicBezTo>
                    <a:pt x="393" y="416"/>
                    <a:pt x="393" y="416"/>
                    <a:pt x="393" y="415"/>
                  </a:cubicBezTo>
                  <a:cubicBezTo>
                    <a:pt x="394" y="415"/>
                    <a:pt x="395" y="415"/>
                    <a:pt x="395" y="415"/>
                  </a:cubicBezTo>
                  <a:cubicBezTo>
                    <a:pt x="397" y="415"/>
                    <a:pt x="400" y="414"/>
                    <a:pt x="401" y="415"/>
                  </a:cubicBezTo>
                  <a:cubicBezTo>
                    <a:pt x="401" y="413"/>
                    <a:pt x="401" y="411"/>
                    <a:pt x="401" y="409"/>
                  </a:cubicBezTo>
                  <a:cubicBezTo>
                    <a:pt x="401" y="409"/>
                    <a:pt x="401" y="408"/>
                    <a:pt x="401" y="408"/>
                  </a:cubicBezTo>
                  <a:cubicBezTo>
                    <a:pt x="400" y="407"/>
                    <a:pt x="401" y="405"/>
                    <a:pt x="399" y="405"/>
                  </a:cubicBezTo>
                  <a:close/>
                  <a:moveTo>
                    <a:pt x="408" y="403"/>
                  </a:moveTo>
                  <a:cubicBezTo>
                    <a:pt x="408" y="403"/>
                    <a:pt x="408" y="402"/>
                    <a:pt x="408" y="402"/>
                  </a:cubicBezTo>
                  <a:cubicBezTo>
                    <a:pt x="407" y="404"/>
                    <a:pt x="406" y="401"/>
                    <a:pt x="406" y="401"/>
                  </a:cubicBezTo>
                  <a:cubicBezTo>
                    <a:pt x="404" y="400"/>
                    <a:pt x="402" y="401"/>
                    <a:pt x="400" y="401"/>
                  </a:cubicBezTo>
                  <a:cubicBezTo>
                    <a:pt x="400" y="402"/>
                    <a:pt x="400" y="402"/>
                    <a:pt x="400" y="403"/>
                  </a:cubicBezTo>
                  <a:cubicBezTo>
                    <a:pt x="402" y="404"/>
                    <a:pt x="401" y="408"/>
                    <a:pt x="403" y="408"/>
                  </a:cubicBezTo>
                  <a:cubicBezTo>
                    <a:pt x="403" y="409"/>
                    <a:pt x="403" y="410"/>
                    <a:pt x="404" y="410"/>
                  </a:cubicBezTo>
                  <a:cubicBezTo>
                    <a:pt x="404" y="412"/>
                    <a:pt x="402" y="412"/>
                    <a:pt x="402" y="413"/>
                  </a:cubicBezTo>
                  <a:cubicBezTo>
                    <a:pt x="403" y="413"/>
                    <a:pt x="403" y="414"/>
                    <a:pt x="403" y="415"/>
                  </a:cubicBezTo>
                  <a:cubicBezTo>
                    <a:pt x="404" y="414"/>
                    <a:pt x="404" y="417"/>
                    <a:pt x="405" y="417"/>
                  </a:cubicBezTo>
                  <a:cubicBezTo>
                    <a:pt x="406" y="415"/>
                    <a:pt x="406" y="414"/>
                    <a:pt x="406" y="412"/>
                  </a:cubicBezTo>
                  <a:cubicBezTo>
                    <a:pt x="407" y="412"/>
                    <a:pt x="407" y="411"/>
                    <a:pt x="407" y="410"/>
                  </a:cubicBezTo>
                  <a:cubicBezTo>
                    <a:pt x="409" y="410"/>
                    <a:pt x="410" y="408"/>
                    <a:pt x="410" y="406"/>
                  </a:cubicBezTo>
                  <a:cubicBezTo>
                    <a:pt x="410" y="405"/>
                    <a:pt x="410" y="405"/>
                    <a:pt x="409" y="404"/>
                  </a:cubicBezTo>
                  <a:cubicBezTo>
                    <a:pt x="409" y="404"/>
                    <a:pt x="409" y="403"/>
                    <a:pt x="408" y="403"/>
                  </a:cubicBezTo>
                  <a:close/>
                  <a:moveTo>
                    <a:pt x="384" y="391"/>
                  </a:moveTo>
                  <a:cubicBezTo>
                    <a:pt x="385" y="391"/>
                    <a:pt x="385" y="392"/>
                    <a:pt x="385" y="392"/>
                  </a:cubicBezTo>
                  <a:cubicBezTo>
                    <a:pt x="386" y="392"/>
                    <a:pt x="387" y="392"/>
                    <a:pt x="387" y="390"/>
                  </a:cubicBezTo>
                  <a:cubicBezTo>
                    <a:pt x="387" y="390"/>
                    <a:pt x="387" y="390"/>
                    <a:pt x="387" y="389"/>
                  </a:cubicBezTo>
                  <a:cubicBezTo>
                    <a:pt x="388" y="388"/>
                    <a:pt x="386" y="386"/>
                    <a:pt x="385" y="388"/>
                  </a:cubicBezTo>
                  <a:cubicBezTo>
                    <a:pt x="386" y="388"/>
                    <a:pt x="386" y="388"/>
                    <a:pt x="386" y="389"/>
                  </a:cubicBezTo>
                  <a:cubicBezTo>
                    <a:pt x="386" y="390"/>
                    <a:pt x="384" y="390"/>
                    <a:pt x="384" y="391"/>
                  </a:cubicBezTo>
                  <a:close/>
                  <a:moveTo>
                    <a:pt x="489" y="392"/>
                  </a:moveTo>
                  <a:cubicBezTo>
                    <a:pt x="488" y="391"/>
                    <a:pt x="488" y="390"/>
                    <a:pt x="487" y="389"/>
                  </a:cubicBezTo>
                  <a:cubicBezTo>
                    <a:pt x="486" y="389"/>
                    <a:pt x="485" y="388"/>
                    <a:pt x="484" y="388"/>
                  </a:cubicBezTo>
                  <a:cubicBezTo>
                    <a:pt x="484" y="388"/>
                    <a:pt x="484" y="388"/>
                    <a:pt x="484" y="387"/>
                  </a:cubicBezTo>
                  <a:cubicBezTo>
                    <a:pt x="482" y="387"/>
                    <a:pt x="482" y="385"/>
                    <a:pt x="480" y="385"/>
                  </a:cubicBezTo>
                  <a:cubicBezTo>
                    <a:pt x="481" y="387"/>
                    <a:pt x="479" y="388"/>
                    <a:pt x="479" y="389"/>
                  </a:cubicBezTo>
                  <a:cubicBezTo>
                    <a:pt x="479" y="391"/>
                    <a:pt x="478" y="392"/>
                    <a:pt x="478" y="394"/>
                  </a:cubicBezTo>
                  <a:cubicBezTo>
                    <a:pt x="479" y="394"/>
                    <a:pt x="479" y="395"/>
                    <a:pt x="479" y="396"/>
                  </a:cubicBezTo>
                  <a:cubicBezTo>
                    <a:pt x="480" y="396"/>
                    <a:pt x="482" y="397"/>
                    <a:pt x="484" y="397"/>
                  </a:cubicBezTo>
                  <a:cubicBezTo>
                    <a:pt x="485" y="399"/>
                    <a:pt x="486" y="399"/>
                    <a:pt x="488" y="399"/>
                  </a:cubicBezTo>
                  <a:cubicBezTo>
                    <a:pt x="488" y="399"/>
                    <a:pt x="489" y="399"/>
                    <a:pt x="489" y="399"/>
                  </a:cubicBezTo>
                  <a:cubicBezTo>
                    <a:pt x="490" y="397"/>
                    <a:pt x="490" y="396"/>
                    <a:pt x="490" y="395"/>
                  </a:cubicBezTo>
                  <a:cubicBezTo>
                    <a:pt x="490" y="394"/>
                    <a:pt x="489" y="394"/>
                    <a:pt x="489" y="392"/>
                  </a:cubicBezTo>
                  <a:close/>
                  <a:moveTo>
                    <a:pt x="394" y="400"/>
                  </a:moveTo>
                  <a:cubicBezTo>
                    <a:pt x="394" y="400"/>
                    <a:pt x="393" y="400"/>
                    <a:pt x="393" y="400"/>
                  </a:cubicBezTo>
                  <a:cubicBezTo>
                    <a:pt x="392" y="400"/>
                    <a:pt x="391" y="400"/>
                    <a:pt x="391" y="401"/>
                  </a:cubicBezTo>
                  <a:cubicBezTo>
                    <a:pt x="392" y="401"/>
                    <a:pt x="393" y="401"/>
                    <a:pt x="394" y="400"/>
                  </a:cubicBezTo>
                  <a:close/>
                  <a:moveTo>
                    <a:pt x="424" y="367"/>
                  </a:moveTo>
                  <a:cubicBezTo>
                    <a:pt x="424" y="367"/>
                    <a:pt x="424" y="366"/>
                    <a:pt x="424" y="366"/>
                  </a:cubicBezTo>
                  <a:cubicBezTo>
                    <a:pt x="424" y="365"/>
                    <a:pt x="424" y="363"/>
                    <a:pt x="424" y="362"/>
                  </a:cubicBezTo>
                  <a:cubicBezTo>
                    <a:pt x="423" y="361"/>
                    <a:pt x="422" y="360"/>
                    <a:pt x="422" y="357"/>
                  </a:cubicBezTo>
                  <a:cubicBezTo>
                    <a:pt x="423" y="355"/>
                    <a:pt x="425" y="353"/>
                    <a:pt x="423" y="350"/>
                  </a:cubicBezTo>
                  <a:cubicBezTo>
                    <a:pt x="423" y="350"/>
                    <a:pt x="422" y="350"/>
                    <a:pt x="422" y="350"/>
                  </a:cubicBezTo>
                  <a:cubicBezTo>
                    <a:pt x="422" y="350"/>
                    <a:pt x="422" y="350"/>
                    <a:pt x="422" y="350"/>
                  </a:cubicBezTo>
                  <a:cubicBezTo>
                    <a:pt x="422" y="348"/>
                    <a:pt x="419" y="349"/>
                    <a:pt x="418" y="349"/>
                  </a:cubicBezTo>
                  <a:cubicBezTo>
                    <a:pt x="417" y="349"/>
                    <a:pt x="417" y="347"/>
                    <a:pt x="415" y="348"/>
                  </a:cubicBezTo>
                  <a:cubicBezTo>
                    <a:pt x="414" y="348"/>
                    <a:pt x="412" y="349"/>
                    <a:pt x="410" y="349"/>
                  </a:cubicBezTo>
                  <a:cubicBezTo>
                    <a:pt x="409" y="351"/>
                    <a:pt x="408" y="352"/>
                    <a:pt x="406" y="353"/>
                  </a:cubicBezTo>
                  <a:cubicBezTo>
                    <a:pt x="406" y="353"/>
                    <a:pt x="406" y="353"/>
                    <a:pt x="406" y="353"/>
                  </a:cubicBezTo>
                  <a:cubicBezTo>
                    <a:pt x="405" y="353"/>
                    <a:pt x="405" y="354"/>
                    <a:pt x="405" y="355"/>
                  </a:cubicBezTo>
                  <a:cubicBezTo>
                    <a:pt x="405" y="356"/>
                    <a:pt x="408" y="355"/>
                    <a:pt x="409" y="355"/>
                  </a:cubicBezTo>
                  <a:cubicBezTo>
                    <a:pt x="409" y="356"/>
                    <a:pt x="409" y="356"/>
                    <a:pt x="409" y="357"/>
                  </a:cubicBezTo>
                  <a:cubicBezTo>
                    <a:pt x="409" y="357"/>
                    <a:pt x="409" y="357"/>
                    <a:pt x="409" y="357"/>
                  </a:cubicBezTo>
                  <a:cubicBezTo>
                    <a:pt x="410" y="357"/>
                    <a:pt x="410" y="359"/>
                    <a:pt x="410" y="360"/>
                  </a:cubicBezTo>
                  <a:cubicBezTo>
                    <a:pt x="410" y="360"/>
                    <a:pt x="411" y="360"/>
                    <a:pt x="411" y="360"/>
                  </a:cubicBezTo>
                  <a:cubicBezTo>
                    <a:pt x="411" y="360"/>
                    <a:pt x="411" y="361"/>
                    <a:pt x="411" y="361"/>
                  </a:cubicBezTo>
                  <a:cubicBezTo>
                    <a:pt x="410" y="362"/>
                    <a:pt x="411" y="363"/>
                    <a:pt x="411" y="364"/>
                  </a:cubicBezTo>
                  <a:cubicBezTo>
                    <a:pt x="410" y="365"/>
                    <a:pt x="410" y="365"/>
                    <a:pt x="410" y="365"/>
                  </a:cubicBezTo>
                  <a:cubicBezTo>
                    <a:pt x="410" y="366"/>
                    <a:pt x="411" y="368"/>
                    <a:pt x="409" y="369"/>
                  </a:cubicBezTo>
                  <a:cubicBezTo>
                    <a:pt x="408" y="369"/>
                    <a:pt x="408" y="369"/>
                    <a:pt x="407" y="369"/>
                  </a:cubicBezTo>
                  <a:cubicBezTo>
                    <a:pt x="406" y="368"/>
                    <a:pt x="407" y="367"/>
                    <a:pt x="406" y="366"/>
                  </a:cubicBezTo>
                  <a:cubicBezTo>
                    <a:pt x="406" y="368"/>
                    <a:pt x="403" y="367"/>
                    <a:pt x="402" y="367"/>
                  </a:cubicBezTo>
                  <a:cubicBezTo>
                    <a:pt x="402" y="365"/>
                    <a:pt x="399" y="368"/>
                    <a:pt x="400" y="365"/>
                  </a:cubicBezTo>
                  <a:cubicBezTo>
                    <a:pt x="400" y="363"/>
                    <a:pt x="403" y="365"/>
                    <a:pt x="402" y="363"/>
                  </a:cubicBezTo>
                  <a:cubicBezTo>
                    <a:pt x="402" y="363"/>
                    <a:pt x="402" y="363"/>
                    <a:pt x="402" y="362"/>
                  </a:cubicBezTo>
                  <a:cubicBezTo>
                    <a:pt x="402" y="362"/>
                    <a:pt x="401" y="362"/>
                    <a:pt x="402" y="362"/>
                  </a:cubicBezTo>
                  <a:cubicBezTo>
                    <a:pt x="402" y="360"/>
                    <a:pt x="402" y="359"/>
                    <a:pt x="401" y="358"/>
                  </a:cubicBezTo>
                  <a:cubicBezTo>
                    <a:pt x="401" y="358"/>
                    <a:pt x="401" y="358"/>
                    <a:pt x="401" y="357"/>
                  </a:cubicBezTo>
                  <a:cubicBezTo>
                    <a:pt x="402" y="357"/>
                    <a:pt x="403" y="356"/>
                    <a:pt x="404" y="356"/>
                  </a:cubicBezTo>
                  <a:cubicBezTo>
                    <a:pt x="404" y="356"/>
                    <a:pt x="404" y="355"/>
                    <a:pt x="404" y="355"/>
                  </a:cubicBezTo>
                  <a:cubicBezTo>
                    <a:pt x="404" y="355"/>
                    <a:pt x="404" y="355"/>
                    <a:pt x="404" y="354"/>
                  </a:cubicBezTo>
                  <a:cubicBezTo>
                    <a:pt x="403" y="353"/>
                    <a:pt x="403" y="354"/>
                    <a:pt x="401" y="354"/>
                  </a:cubicBezTo>
                  <a:cubicBezTo>
                    <a:pt x="401" y="354"/>
                    <a:pt x="400" y="355"/>
                    <a:pt x="399" y="355"/>
                  </a:cubicBezTo>
                  <a:cubicBezTo>
                    <a:pt x="398" y="355"/>
                    <a:pt x="398" y="355"/>
                    <a:pt x="397" y="355"/>
                  </a:cubicBezTo>
                  <a:cubicBezTo>
                    <a:pt x="395" y="353"/>
                    <a:pt x="392" y="353"/>
                    <a:pt x="390" y="353"/>
                  </a:cubicBezTo>
                  <a:cubicBezTo>
                    <a:pt x="390" y="353"/>
                    <a:pt x="390" y="353"/>
                    <a:pt x="390" y="354"/>
                  </a:cubicBezTo>
                  <a:cubicBezTo>
                    <a:pt x="390" y="354"/>
                    <a:pt x="390" y="354"/>
                    <a:pt x="390" y="355"/>
                  </a:cubicBezTo>
                  <a:cubicBezTo>
                    <a:pt x="391" y="355"/>
                    <a:pt x="392" y="355"/>
                    <a:pt x="392" y="356"/>
                  </a:cubicBezTo>
                  <a:cubicBezTo>
                    <a:pt x="394" y="356"/>
                    <a:pt x="396" y="356"/>
                    <a:pt x="396" y="358"/>
                  </a:cubicBezTo>
                  <a:cubicBezTo>
                    <a:pt x="395" y="358"/>
                    <a:pt x="395" y="359"/>
                    <a:pt x="395" y="360"/>
                  </a:cubicBezTo>
                  <a:cubicBezTo>
                    <a:pt x="393" y="359"/>
                    <a:pt x="393" y="360"/>
                    <a:pt x="392" y="360"/>
                  </a:cubicBezTo>
                  <a:cubicBezTo>
                    <a:pt x="392" y="361"/>
                    <a:pt x="392" y="362"/>
                    <a:pt x="392" y="362"/>
                  </a:cubicBezTo>
                  <a:cubicBezTo>
                    <a:pt x="392" y="362"/>
                    <a:pt x="392" y="362"/>
                    <a:pt x="391" y="362"/>
                  </a:cubicBezTo>
                  <a:cubicBezTo>
                    <a:pt x="391" y="362"/>
                    <a:pt x="391" y="362"/>
                    <a:pt x="391" y="362"/>
                  </a:cubicBezTo>
                  <a:cubicBezTo>
                    <a:pt x="391" y="363"/>
                    <a:pt x="390" y="364"/>
                    <a:pt x="388" y="364"/>
                  </a:cubicBezTo>
                  <a:cubicBezTo>
                    <a:pt x="388" y="364"/>
                    <a:pt x="388" y="364"/>
                    <a:pt x="388" y="364"/>
                  </a:cubicBezTo>
                  <a:cubicBezTo>
                    <a:pt x="388" y="364"/>
                    <a:pt x="388" y="364"/>
                    <a:pt x="388" y="364"/>
                  </a:cubicBezTo>
                  <a:cubicBezTo>
                    <a:pt x="388" y="364"/>
                    <a:pt x="387" y="364"/>
                    <a:pt x="387" y="364"/>
                  </a:cubicBezTo>
                  <a:cubicBezTo>
                    <a:pt x="387" y="362"/>
                    <a:pt x="385" y="364"/>
                    <a:pt x="384" y="364"/>
                  </a:cubicBezTo>
                  <a:cubicBezTo>
                    <a:pt x="384" y="364"/>
                    <a:pt x="383" y="364"/>
                    <a:pt x="383" y="364"/>
                  </a:cubicBezTo>
                  <a:cubicBezTo>
                    <a:pt x="382" y="364"/>
                    <a:pt x="382" y="364"/>
                    <a:pt x="381" y="364"/>
                  </a:cubicBezTo>
                  <a:cubicBezTo>
                    <a:pt x="380" y="364"/>
                    <a:pt x="381" y="365"/>
                    <a:pt x="381" y="365"/>
                  </a:cubicBezTo>
                  <a:cubicBezTo>
                    <a:pt x="382" y="365"/>
                    <a:pt x="382" y="365"/>
                    <a:pt x="382" y="366"/>
                  </a:cubicBezTo>
                  <a:cubicBezTo>
                    <a:pt x="382" y="367"/>
                    <a:pt x="383" y="367"/>
                    <a:pt x="383" y="368"/>
                  </a:cubicBezTo>
                  <a:cubicBezTo>
                    <a:pt x="382" y="368"/>
                    <a:pt x="381" y="368"/>
                    <a:pt x="381" y="369"/>
                  </a:cubicBezTo>
                  <a:cubicBezTo>
                    <a:pt x="382" y="369"/>
                    <a:pt x="382" y="370"/>
                    <a:pt x="383" y="370"/>
                  </a:cubicBezTo>
                  <a:cubicBezTo>
                    <a:pt x="384" y="371"/>
                    <a:pt x="385" y="369"/>
                    <a:pt x="385" y="371"/>
                  </a:cubicBezTo>
                  <a:cubicBezTo>
                    <a:pt x="385" y="374"/>
                    <a:pt x="386" y="376"/>
                    <a:pt x="386" y="379"/>
                  </a:cubicBezTo>
                  <a:cubicBezTo>
                    <a:pt x="386" y="379"/>
                    <a:pt x="387" y="379"/>
                    <a:pt x="387" y="379"/>
                  </a:cubicBezTo>
                  <a:cubicBezTo>
                    <a:pt x="387" y="381"/>
                    <a:pt x="384" y="380"/>
                    <a:pt x="384" y="382"/>
                  </a:cubicBezTo>
                  <a:cubicBezTo>
                    <a:pt x="384" y="382"/>
                    <a:pt x="384" y="382"/>
                    <a:pt x="384" y="382"/>
                  </a:cubicBezTo>
                  <a:cubicBezTo>
                    <a:pt x="387" y="383"/>
                    <a:pt x="388" y="386"/>
                    <a:pt x="388" y="389"/>
                  </a:cubicBezTo>
                  <a:cubicBezTo>
                    <a:pt x="390" y="390"/>
                    <a:pt x="391" y="389"/>
                    <a:pt x="392" y="389"/>
                  </a:cubicBezTo>
                  <a:cubicBezTo>
                    <a:pt x="392" y="389"/>
                    <a:pt x="392" y="389"/>
                    <a:pt x="392" y="389"/>
                  </a:cubicBezTo>
                  <a:cubicBezTo>
                    <a:pt x="393" y="390"/>
                    <a:pt x="394" y="389"/>
                    <a:pt x="395" y="390"/>
                  </a:cubicBezTo>
                  <a:cubicBezTo>
                    <a:pt x="395" y="390"/>
                    <a:pt x="395" y="390"/>
                    <a:pt x="395" y="390"/>
                  </a:cubicBezTo>
                  <a:cubicBezTo>
                    <a:pt x="395" y="391"/>
                    <a:pt x="395" y="391"/>
                    <a:pt x="395" y="392"/>
                  </a:cubicBezTo>
                  <a:cubicBezTo>
                    <a:pt x="396" y="392"/>
                    <a:pt x="397" y="391"/>
                    <a:pt x="398" y="391"/>
                  </a:cubicBezTo>
                  <a:cubicBezTo>
                    <a:pt x="398" y="392"/>
                    <a:pt x="400" y="392"/>
                    <a:pt x="400" y="393"/>
                  </a:cubicBezTo>
                  <a:cubicBezTo>
                    <a:pt x="400" y="395"/>
                    <a:pt x="397" y="394"/>
                    <a:pt x="397" y="395"/>
                  </a:cubicBezTo>
                  <a:cubicBezTo>
                    <a:pt x="398" y="395"/>
                    <a:pt x="398" y="396"/>
                    <a:pt x="399" y="396"/>
                  </a:cubicBezTo>
                  <a:cubicBezTo>
                    <a:pt x="400" y="396"/>
                    <a:pt x="401" y="396"/>
                    <a:pt x="401" y="396"/>
                  </a:cubicBezTo>
                  <a:cubicBezTo>
                    <a:pt x="402" y="397"/>
                    <a:pt x="402" y="397"/>
                    <a:pt x="403" y="397"/>
                  </a:cubicBezTo>
                  <a:cubicBezTo>
                    <a:pt x="404" y="399"/>
                    <a:pt x="406" y="400"/>
                    <a:pt x="408" y="401"/>
                  </a:cubicBezTo>
                  <a:cubicBezTo>
                    <a:pt x="409" y="400"/>
                    <a:pt x="410" y="400"/>
                    <a:pt x="411" y="400"/>
                  </a:cubicBezTo>
                  <a:cubicBezTo>
                    <a:pt x="411" y="398"/>
                    <a:pt x="412" y="395"/>
                    <a:pt x="412" y="393"/>
                  </a:cubicBezTo>
                  <a:cubicBezTo>
                    <a:pt x="411" y="393"/>
                    <a:pt x="408" y="394"/>
                    <a:pt x="409" y="392"/>
                  </a:cubicBezTo>
                  <a:cubicBezTo>
                    <a:pt x="410" y="392"/>
                    <a:pt x="411" y="392"/>
                    <a:pt x="413" y="392"/>
                  </a:cubicBezTo>
                  <a:cubicBezTo>
                    <a:pt x="413" y="391"/>
                    <a:pt x="413" y="391"/>
                    <a:pt x="413" y="391"/>
                  </a:cubicBezTo>
                  <a:cubicBezTo>
                    <a:pt x="414" y="391"/>
                    <a:pt x="415" y="391"/>
                    <a:pt x="416" y="390"/>
                  </a:cubicBezTo>
                  <a:cubicBezTo>
                    <a:pt x="416" y="390"/>
                    <a:pt x="416" y="390"/>
                    <a:pt x="416" y="390"/>
                  </a:cubicBezTo>
                  <a:cubicBezTo>
                    <a:pt x="417" y="390"/>
                    <a:pt x="417" y="390"/>
                    <a:pt x="417" y="389"/>
                  </a:cubicBezTo>
                  <a:cubicBezTo>
                    <a:pt x="417" y="389"/>
                    <a:pt x="417" y="389"/>
                    <a:pt x="417" y="389"/>
                  </a:cubicBezTo>
                  <a:cubicBezTo>
                    <a:pt x="418" y="389"/>
                    <a:pt x="419" y="387"/>
                    <a:pt x="420" y="386"/>
                  </a:cubicBezTo>
                  <a:cubicBezTo>
                    <a:pt x="420" y="386"/>
                    <a:pt x="420" y="386"/>
                    <a:pt x="420" y="386"/>
                  </a:cubicBezTo>
                  <a:cubicBezTo>
                    <a:pt x="420" y="386"/>
                    <a:pt x="420" y="386"/>
                    <a:pt x="420" y="385"/>
                  </a:cubicBezTo>
                  <a:cubicBezTo>
                    <a:pt x="419" y="385"/>
                    <a:pt x="420" y="384"/>
                    <a:pt x="420" y="383"/>
                  </a:cubicBezTo>
                  <a:cubicBezTo>
                    <a:pt x="420" y="383"/>
                    <a:pt x="420" y="383"/>
                    <a:pt x="420" y="382"/>
                  </a:cubicBezTo>
                  <a:cubicBezTo>
                    <a:pt x="419" y="382"/>
                    <a:pt x="418" y="380"/>
                    <a:pt x="417" y="380"/>
                  </a:cubicBezTo>
                  <a:cubicBezTo>
                    <a:pt x="417" y="380"/>
                    <a:pt x="417" y="380"/>
                    <a:pt x="417" y="380"/>
                  </a:cubicBezTo>
                  <a:cubicBezTo>
                    <a:pt x="417" y="380"/>
                    <a:pt x="416" y="380"/>
                    <a:pt x="416" y="380"/>
                  </a:cubicBezTo>
                  <a:cubicBezTo>
                    <a:pt x="415" y="380"/>
                    <a:pt x="414" y="379"/>
                    <a:pt x="414" y="378"/>
                  </a:cubicBezTo>
                  <a:cubicBezTo>
                    <a:pt x="414" y="377"/>
                    <a:pt x="415" y="376"/>
                    <a:pt x="415" y="376"/>
                  </a:cubicBezTo>
                  <a:cubicBezTo>
                    <a:pt x="415" y="375"/>
                    <a:pt x="415" y="375"/>
                    <a:pt x="415" y="375"/>
                  </a:cubicBezTo>
                  <a:cubicBezTo>
                    <a:pt x="415" y="375"/>
                    <a:pt x="416" y="375"/>
                    <a:pt x="415" y="376"/>
                  </a:cubicBezTo>
                  <a:cubicBezTo>
                    <a:pt x="416" y="376"/>
                    <a:pt x="416" y="376"/>
                    <a:pt x="416" y="376"/>
                  </a:cubicBezTo>
                  <a:cubicBezTo>
                    <a:pt x="417" y="376"/>
                    <a:pt x="417" y="375"/>
                    <a:pt x="417" y="374"/>
                  </a:cubicBezTo>
                  <a:cubicBezTo>
                    <a:pt x="417" y="374"/>
                    <a:pt x="417" y="374"/>
                    <a:pt x="418" y="373"/>
                  </a:cubicBezTo>
                  <a:cubicBezTo>
                    <a:pt x="418" y="373"/>
                    <a:pt x="419" y="372"/>
                    <a:pt x="420" y="372"/>
                  </a:cubicBezTo>
                  <a:cubicBezTo>
                    <a:pt x="420" y="372"/>
                    <a:pt x="420" y="372"/>
                    <a:pt x="420" y="373"/>
                  </a:cubicBezTo>
                  <a:cubicBezTo>
                    <a:pt x="422" y="373"/>
                    <a:pt x="422" y="375"/>
                    <a:pt x="424" y="374"/>
                  </a:cubicBezTo>
                  <a:cubicBezTo>
                    <a:pt x="424" y="374"/>
                    <a:pt x="424" y="373"/>
                    <a:pt x="424" y="373"/>
                  </a:cubicBezTo>
                  <a:cubicBezTo>
                    <a:pt x="425" y="373"/>
                    <a:pt x="425" y="373"/>
                    <a:pt x="426" y="373"/>
                  </a:cubicBezTo>
                  <a:cubicBezTo>
                    <a:pt x="426" y="371"/>
                    <a:pt x="425" y="370"/>
                    <a:pt x="425" y="369"/>
                  </a:cubicBezTo>
                  <a:cubicBezTo>
                    <a:pt x="424" y="369"/>
                    <a:pt x="425" y="368"/>
                    <a:pt x="424" y="367"/>
                  </a:cubicBezTo>
                  <a:close/>
                  <a:moveTo>
                    <a:pt x="365" y="362"/>
                  </a:moveTo>
                  <a:cubicBezTo>
                    <a:pt x="365" y="365"/>
                    <a:pt x="363" y="362"/>
                    <a:pt x="362" y="364"/>
                  </a:cubicBezTo>
                  <a:cubicBezTo>
                    <a:pt x="363" y="365"/>
                    <a:pt x="364" y="365"/>
                    <a:pt x="366" y="365"/>
                  </a:cubicBezTo>
                  <a:cubicBezTo>
                    <a:pt x="366" y="364"/>
                    <a:pt x="366" y="362"/>
                    <a:pt x="365" y="362"/>
                  </a:cubicBezTo>
                  <a:close/>
                  <a:moveTo>
                    <a:pt x="420" y="398"/>
                  </a:moveTo>
                  <a:cubicBezTo>
                    <a:pt x="417" y="398"/>
                    <a:pt x="417" y="398"/>
                    <a:pt x="417" y="398"/>
                  </a:cubicBezTo>
                  <a:cubicBezTo>
                    <a:pt x="417" y="397"/>
                    <a:pt x="416" y="397"/>
                    <a:pt x="415" y="397"/>
                  </a:cubicBezTo>
                  <a:cubicBezTo>
                    <a:pt x="416" y="397"/>
                    <a:pt x="415" y="396"/>
                    <a:pt x="415" y="396"/>
                  </a:cubicBezTo>
                  <a:cubicBezTo>
                    <a:pt x="415" y="395"/>
                    <a:pt x="413" y="396"/>
                    <a:pt x="412" y="396"/>
                  </a:cubicBezTo>
                  <a:cubicBezTo>
                    <a:pt x="412" y="398"/>
                    <a:pt x="412" y="398"/>
                    <a:pt x="412" y="398"/>
                  </a:cubicBezTo>
                  <a:cubicBezTo>
                    <a:pt x="413" y="398"/>
                    <a:pt x="413" y="398"/>
                    <a:pt x="413" y="399"/>
                  </a:cubicBezTo>
                  <a:cubicBezTo>
                    <a:pt x="412" y="399"/>
                    <a:pt x="411" y="400"/>
                    <a:pt x="411" y="401"/>
                  </a:cubicBezTo>
                  <a:cubicBezTo>
                    <a:pt x="409" y="402"/>
                    <a:pt x="411" y="404"/>
                    <a:pt x="411" y="405"/>
                  </a:cubicBezTo>
                  <a:cubicBezTo>
                    <a:pt x="412" y="405"/>
                    <a:pt x="412" y="404"/>
                    <a:pt x="413" y="404"/>
                  </a:cubicBezTo>
                  <a:cubicBezTo>
                    <a:pt x="413" y="404"/>
                    <a:pt x="413" y="403"/>
                    <a:pt x="414" y="403"/>
                  </a:cubicBezTo>
                  <a:cubicBezTo>
                    <a:pt x="415" y="402"/>
                    <a:pt x="415" y="400"/>
                    <a:pt x="417" y="401"/>
                  </a:cubicBezTo>
                  <a:cubicBezTo>
                    <a:pt x="418" y="400"/>
                    <a:pt x="418" y="401"/>
                    <a:pt x="419" y="401"/>
                  </a:cubicBezTo>
                  <a:cubicBezTo>
                    <a:pt x="420" y="401"/>
                    <a:pt x="420" y="401"/>
                    <a:pt x="421" y="401"/>
                  </a:cubicBezTo>
                  <a:cubicBezTo>
                    <a:pt x="421" y="399"/>
                    <a:pt x="421" y="399"/>
                    <a:pt x="421" y="399"/>
                  </a:cubicBezTo>
                  <a:cubicBezTo>
                    <a:pt x="421" y="398"/>
                    <a:pt x="421" y="398"/>
                    <a:pt x="420" y="398"/>
                  </a:cubicBezTo>
                  <a:close/>
                  <a:moveTo>
                    <a:pt x="381" y="395"/>
                  </a:moveTo>
                  <a:cubicBezTo>
                    <a:pt x="381" y="395"/>
                    <a:pt x="381" y="394"/>
                    <a:pt x="381" y="394"/>
                  </a:cubicBezTo>
                  <a:cubicBezTo>
                    <a:pt x="381" y="393"/>
                    <a:pt x="381" y="392"/>
                    <a:pt x="381" y="392"/>
                  </a:cubicBezTo>
                  <a:cubicBezTo>
                    <a:pt x="381" y="391"/>
                    <a:pt x="380" y="391"/>
                    <a:pt x="379" y="391"/>
                  </a:cubicBezTo>
                  <a:cubicBezTo>
                    <a:pt x="379" y="391"/>
                    <a:pt x="379" y="392"/>
                    <a:pt x="378" y="392"/>
                  </a:cubicBezTo>
                  <a:cubicBezTo>
                    <a:pt x="378" y="392"/>
                    <a:pt x="378" y="392"/>
                    <a:pt x="378" y="393"/>
                  </a:cubicBezTo>
                  <a:cubicBezTo>
                    <a:pt x="378" y="394"/>
                    <a:pt x="378" y="394"/>
                    <a:pt x="377" y="394"/>
                  </a:cubicBezTo>
                  <a:cubicBezTo>
                    <a:pt x="377" y="395"/>
                    <a:pt x="377" y="395"/>
                    <a:pt x="377" y="395"/>
                  </a:cubicBezTo>
                  <a:cubicBezTo>
                    <a:pt x="377" y="396"/>
                    <a:pt x="377" y="396"/>
                    <a:pt x="377" y="396"/>
                  </a:cubicBezTo>
                  <a:cubicBezTo>
                    <a:pt x="377" y="396"/>
                    <a:pt x="376" y="398"/>
                    <a:pt x="376" y="399"/>
                  </a:cubicBezTo>
                  <a:cubicBezTo>
                    <a:pt x="376" y="399"/>
                    <a:pt x="376" y="399"/>
                    <a:pt x="376" y="399"/>
                  </a:cubicBezTo>
                  <a:cubicBezTo>
                    <a:pt x="375" y="400"/>
                    <a:pt x="374" y="400"/>
                    <a:pt x="374" y="401"/>
                  </a:cubicBezTo>
                  <a:cubicBezTo>
                    <a:pt x="374" y="401"/>
                    <a:pt x="374" y="401"/>
                    <a:pt x="374" y="401"/>
                  </a:cubicBezTo>
                  <a:cubicBezTo>
                    <a:pt x="374" y="402"/>
                    <a:pt x="373" y="402"/>
                    <a:pt x="373" y="403"/>
                  </a:cubicBezTo>
                  <a:cubicBezTo>
                    <a:pt x="373" y="403"/>
                    <a:pt x="372" y="403"/>
                    <a:pt x="372" y="404"/>
                  </a:cubicBezTo>
                  <a:cubicBezTo>
                    <a:pt x="372" y="405"/>
                    <a:pt x="372" y="405"/>
                    <a:pt x="372" y="405"/>
                  </a:cubicBezTo>
                  <a:cubicBezTo>
                    <a:pt x="371" y="406"/>
                    <a:pt x="372" y="407"/>
                    <a:pt x="372" y="408"/>
                  </a:cubicBezTo>
                  <a:cubicBezTo>
                    <a:pt x="374" y="408"/>
                    <a:pt x="372" y="411"/>
                    <a:pt x="374" y="410"/>
                  </a:cubicBezTo>
                  <a:cubicBezTo>
                    <a:pt x="375" y="409"/>
                    <a:pt x="375" y="407"/>
                    <a:pt x="376" y="406"/>
                  </a:cubicBezTo>
                  <a:cubicBezTo>
                    <a:pt x="375" y="404"/>
                    <a:pt x="377" y="404"/>
                    <a:pt x="376" y="402"/>
                  </a:cubicBezTo>
                  <a:cubicBezTo>
                    <a:pt x="378" y="402"/>
                    <a:pt x="378" y="400"/>
                    <a:pt x="378" y="399"/>
                  </a:cubicBezTo>
                  <a:cubicBezTo>
                    <a:pt x="379" y="399"/>
                    <a:pt x="379" y="399"/>
                    <a:pt x="379" y="398"/>
                  </a:cubicBezTo>
                  <a:cubicBezTo>
                    <a:pt x="379" y="398"/>
                    <a:pt x="379" y="398"/>
                    <a:pt x="379" y="398"/>
                  </a:cubicBezTo>
                  <a:cubicBezTo>
                    <a:pt x="380" y="397"/>
                    <a:pt x="381" y="396"/>
                    <a:pt x="381" y="395"/>
                  </a:cubicBezTo>
                  <a:close/>
                  <a:moveTo>
                    <a:pt x="361" y="395"/>
                  </a:moveTo>
                  <a:cubicBezTo>
                    <a:pt x="361" y="395"/>
                    <a:pt x="360" y="395"/>
                    <a:pt x="359" y="395"/>
                  </a:cubicBezTo>
                  <a:cubicBezTo>
                    <a:pt x="359" y="395"/>
                    <a:pt x="359" y="395"/>
                    <a:pt x="359" y="395"/>
                  </a:cubicBezTo>
                  <a:cubicBezTo>
                    <a:pt x="359" y="396"/>
                    <a:pt x="358" y="398"/>
                    <a:pt x="361" y="397"/>
                  </a:cubicBezTo>
                  <a:cubicBezTo>
                    <a:pt x="360" y="396"/>
                    <a:pt x="362" y="396"/>
                    <a:pt x="361" y="395"/>
                  </a:cubicBezTo>
                  <a:close/>
                  <a:moveTo>
                    <a:pt x="365" y="398"/>
                  </a:moveTo>
                  <a:cubicBezTo>
                    <a:pt x="366" y="396"/>
                    <a:pt x="363" y="396"/>
                    <a:pt x="362" y="396"/>
                  </a:cubicBezTo>
                  <a:cubicBezTo>
                    <a:pt x="362" y="399"/>
                    <a:pt x="363" y="398"/>
                    <a:pt x="365" y="398"/>
                  </a:cubicBezTo>
                  <a:close/>
                  <a:moveTo>
                    <a:pt x="362" y="394"/>
                  </a:moveTo>
                  <a:cubicBezTo>
                    <a:pt x="362" y="395"/>
                    <a:pt x="364" y="395"/>
                    <a:pt x="365" y="395"/>
                  </a:cubicBezTo>
                  <a:cubicBezTo>
                    <a:pt x="365" y="396"/>
                    <a:pt x="365" y="396"/>
                    <a:pt x="366" y="396"/>
                  </a:cubicBezTo>
                  <a:cubicBezTo>
                    <a:pt x="366" y="396"/>
                    <a:pt x="366" y="396"/>
                    <a:pt x="367" y="396"/>
                  </a:cubicBezTo>
                  <a:cubicBezTo>
                    <a:pt x="367" y="395"/>
                    <a:pt x="368" y="395"/>
                    <a:pt x="369" y="395"/>
                  </a:cubicBezTo>
                  <a:cubicBezTo>
                    <a:pt x="371" y="395"/>
                    <a:pt x="372" y="395"/>
                    <a:pt x="374" y="395"/>
                  </a:cubicBezTo>
                  <a:cubicBezTo>
                    <a:pt x="373" y="394"/>
                    <a:pt x="374" y="394"/>
                    <a:pt x="374" y="394"/>
                  </a:cubicBezTo>
                  <a:cubicBezTo>
                    <a:pt x="375" y="394"/>
                    <a:pt x="375" y="394"/>
                    <a:pt x="376" y="394"/>
                  </a:cubicBezTo>
                  <a:cubicBezTo>
                    <a:pt x="376" y="393"/>
                    <a:pt x="376" y="392"/>
                    <a:pt x="376" y="392"/>
                  </a:cubicBezTo>
                  <a:cubicBezTo>
                    <a:pt x="377" y="391"/>
                    <a:pt x="376" y="391"/>
                    <a:pt x="376" y="390"/>
                  </a:cubicBezTo>
                  <a:cubicBezTo>
                    <a:pt x="377" y="390"/>
                    <a:pt x="377" y="389"/>
                    <a:pt x="377" y="387"/>
                  </a:cubicBezTo>
                  <a:cubicBezTo>
                    <a:pt x="377" y="386"/>
                    <a:pt x="376" y="386"/>
                    <a:pt x="376" y="385"/>
                  </a:cubicBezTo>
                  <a:cubicBezTo>
                    <a:pt x="378" y="385"/>
                    <a:pt x="378" y="384"/>
                    <a:pt x="378" y="382"/>
                  </a:cubicBezTo>
                  <a:cubicBezTo>
                    <a:pt x="377" y="381"/>
                    <a:pt x="376" y="380"/>
                    <a:pt x="375" y="378"/>
                  </a:cubicBezTo>
                  <a:cubicBezTo>
                    <a:pt x="375" y="378"/>
                    <a:pt x="375" y="377"/>
                    <a:pt x="376" y="378"/>
                  </a:cubicBezTo>
                  <a:cubicBezTo>
                    <a:pt x="376" y="375"/>
                    <a:pt x="375" y="374"/>
                    <a:pt x="374" y="371"/>
                  </a:cubicBezTo>
                  <a:cubicBezTo>
                    <a:pt x="374" y="371"/>
                    <a:pt x="373" y="371"/>
                    <a:pt x="374" y="371"/>
                  </a:cubicBezTo>
                  <a:cubicBezTo>
                    <a:pt x="374" y="370"/>
                    <a:pt x="374" y="370"/>
                    <a:pt x="374" y="370"/>
                  </a:cubicBezTo>
                  <a:cubicBezTo>
                    <a:pt x="371" y="370"/>
                    <a:pt x="372" y="373"/>
                    <a:pt x="372" y="374"/>
                  </a:cubicBezTo>
                  <a:cubicBezTo>
                    <a:pt x="372" y="374"/>
                    <a:pt x="372" y="374"/>
                    <a:pt x="372" y="375"/>
                  </a:cubicBezTo>
                  <a:cubicBezTo>
                    <a:pt x="371" y="376"/>
                    <a:pt x="372" y="376"/>
                    <a:pt x="372" y="377"/>
                  </a:cubicBezTo>
                  <a:cubicBezTo>
                    <a:pt x="370" y="377"/>
                    <a:pt x="370" y="378"/>
                    <a:pt x="369" y="378"/>
                  </a:cubicBezTo>
                  <a:cubicBezTo>
                    <a:pt x="369" y="379"/>
                    <a:pt x="367" y="379"/>
                    <a:pt x="367" y="378"/>
                  </a:cubicBezTo>
                  <a:cubicBezTo>
                    <a:pt x="369" y="377"/>
                    <a:pt x="370" y="376"/>
                    <a:pt x="370" y="374"/>
                  </a:cubicBezTo>
                  <a:cubicBezTo>
                    <a:pt x="368" y="374"/>
                    <a:pt x="369" y="371"/>
                    <a:pt x="367" y="371"/>
                  </a:cubicBezTo>
                  <a:cubicBezTo>
                    <a:pt x="367" y="370"/>
                    <a:pt x="365" y="370"/>
                    <a:pt x="364" y="369"/>
                  </a:cubicBezTo>
                  <a:cubicBezTo>
                    <a:pt x="364" y="370"/>
                    <a:pt x="364" y="371"/>
                    <a:pt x="363" y="371"/>
                  </a:cubicBezTo>
                  <a:cubicBezTo>
                    <a:pt x="362" y="371"/>
                    <a:pt x="363" y="370"/>
                    <a:pt x="362" y="370"/>
                  </a:cubicBezTo>
                  <a:cubicBezTo>
                    <a:pt x="362" y="371"/>
                    <a:pt x="361" y="370"/>
                    <a:pt x="360" y="371"/>
                  </a:cubicBezTo>
                  <a:cubicBezTo>
                    <a:pt x="360" y="371"/>
                    <a:pt x="360" y="371"/>
                    <a:pt x="360" y="371"/>
                  </a:cubicBezTo>
                  <a:cubicBezTo>
                    <a:pt x="359" y="372"/>
                    <a:pt x="358" y="371"/>
                    <a:pt x="357" y="371"/>
                  </a:cubicBezTo>
                  <a:cubicBezTo>
                    <a:pt x="357" y="371"/>
                    <a:pt x="357" y="372"/>
                    <a:pt x="356" y="372"/>
                  </a:cubicBezTo>
                  <a:cubicBezTo>
                    <a:pt x="356" y="372"/>
                    <a:pt x="356" y="373"/>
                    <a:pt x="356" y="373"/>
                  </a:cubicBezTo>
                  <a:cubicBezTo>
                    <a:pt x="355" y="373"/>
                    <a:pt x="355" y="373"/>
                    <a:pt x="355" y="373"/>
                  </a:cubicBezTo>
                  <a:cubicBezTo>
                    <a:pt x="353" y="371"/>
                    <a:pt x="351" y="373"/>
                    <a:pt x="349" y="373"/>
                  </a:cubicBezTo>
                  <a:cubicBezTo>
                    <a:pt x="349" y="376"/>
                    <a:pt x="351" y="376"/>
                    <a:pt x="352" y="377"/>
                  </a:cubicBezTo>
                  <a:cubicBezTo>
                    <a:pt x="350" y="376"/>
                    <a:pt x="351" y="378"/>
                    <a:pt x="350" y="379"/>
                  </a:cubicBezTo>
                  <a:cubicBezTo>
                    <a:pt x="351" y="379"/>
                    <a:pt x="351" y="381"/>
                    <a:pt x="351" y="382"/>
                  </a:cubicBezTo>
                  <a:cubicBezTo>
                    <a:pt x="352" y="382"/>
                    <a:pt x="353" y="382"/>
                    <a:pt x="353" y="384"/>
                  </a:cubicBezTo>
                  <a:cubicBezTo>
                    <a:pt x="353" y="386"/>
                    <a:pt x="351" y="385"/>
                    <a:pt x="352" y="387"/>
                  </a:cubicBezTo>
                  <a:cubicBezTo>
                    <a:pt x="353" y="387"/>
                    <a:pt x="353" y="388"/>
                    <a:pt x="354" y="388"/>
                  </a:cubicBezTo>
                  <a:cubicBezTo>
                    <a:pt x="355" y="388"/>
                    <a:pt x="355" y="388"/>
                    <a:pt x="355" y="389"/>
                  </a:cubicBezTo>
                  <a:cubicBezTo>
                    <a:pt x="355" y="389"/>
                    <a:pt x="356" y="389"/>
                    <a:pt x="356" y="390"/>
                  </a:cubicBezTo>
                  <a:cubicBezTo>
                    <a:pt x="357" y="390"/>
                    <a:pt x="360" y="389"/>
                    <a:pt x="359" y="392"/>
                  </a:cubicBezTo>
                  <a:cubicBezTo>
                    <a:pt x="359" y="392"/>
                    <a:pt x="357" y="392"/>
                    <a:pt x="356" y="392"/>
                  </a:cubicBezTo>
                  <a:cubicBezTo>
                    <a:pt x="356" y="395"/>
                    <a:pt x="359" y="394"/>
                    <a:pt x="362" y="394"/>
                  </a:cubicBezTo>
                  <a:close/>
                  <a:moveTo>
                    <a:pt x="356" y="397"/>
                  </a:moveTo>
                  <a:cubicBezTo>
                    <a:pt x="355" y="397"/>
                    <a:pt x="355" y="396"/>
                    <a:pt x="355" y="396"/>
                  </a:cubicBezTo>
                  <a:cubicBezTo>
                    <a:pt x="355" y="396"/>
                    <a:pt x="354" y="396"/>
                    <a:pt x="353" y="396"/>
                  </a:cubicBezTo>
                  <a:cubicBezTo>
                    <a:pt x="353" y="396"/>
                    <a:pt x="353" y="395"/>
                    <a:pt x="353" y="395"/>
                  </a:cubicBezTo>
                  <a:cubicBezTo>
                    <a:pt x="353" y="395"/>
                    <a:pt x="353" y="395"/>
                    <a:pt x="353" y="395"/>
                  </a:cubicBezTo>
                  <a:cubicBezTo>
                    <a:pt x="353" y="394"/>
                    <a:pt x="351" y="394"/>
                    <a:pt x="350" y="393"/>
                  </a:cubicBezTo>
                  <a:cubicBezTo>
                    <a:pt x="350" y="393"/>
                    <a:pt x="350" y="393"/>
                    <a:pt x="350" y="393"/>
                  </a:cubicBezTo>
                  <a:cubicBezTo>
                    <a:pt x="350" y="393"/>
                    <a:pt x="350" y="393"/>
                    <a:pt x="350" y="393"/>
                  </a:cubicBezTo>
                  <a:cubicBezTo>
                    <a:pt x="349" y="393"/>
                    <a:pt x="348" y="393"/>
                    <a:pt x="348" y="394"/>
                  </a:cubicBezTo>
                  <a:cubicBezTo>
                    <a:pt x="348" y="395"/>
                    <a:pt x="348" y="395"/>
                    <a:pt x="349" y="396"/>
                  </a:cubicBezTo>
                  <a:cubicBezTo>
                    <a:pt x="349" y="396"/>
                    <a:pt x="349" y="397"/>
                    <a:pt x="349" y="397"/>
                  </a:cubicBezTo>
                  <a:cubicBezTo>
                    <a:pt x="349" y="397"/>
                    <a:pt x="349" y="397"/>
                    <a:pt x="349" y="397"/>
                  </a:cubicBezTo>
                  <a:cubicBezTo>
                    <a:pt x="350" y="398"/>
                    <a:pt x="352" y="398"/>
                    <a:pt x="352" y="400"/>
                  </a:cubicBezTo>
                  <a:cubicBezTo>
                    <a:pt x="352" y="400"/>
                    <a:pt x="352" y="400"/>
                    <a:pt x="352" y="400"/>
                  </a:cubicBezTo>
                  <a:cubicBezTo>
                    <a:pt x="352" y="401"/>
                    <a:pt x="353" y="401"/>
                    <a:pt x="353" y="403"/>
                  </a:cubicBezTo>
                  <a:cubicBezTo>
                    <a:pt x="355" y="403"/>
                    <a:pt x="356" y="404"/>
                    <a:pt x="358" y="404"/>
                  </a:cubicBezTo>
                  <a:cubicBezTo>
                    <a:pt x="358" y="403"/>
                    <a:pt x="358" y="401"/>
                    <a:pt x="358" y="400"/>
                  </a:cubicBezTo>
                  <a:cubicBezTo>
                    <a:pt x="358" y="399"/>
                    <a:pt x="356" y="399"/>
                    <a:pt x="356" y="397"/>
                  </a:cubicBezTo>
                  <a:close/>
                  <a:moveTo>
                    <a:pt x="373" y="397"/>
                  </a:moveTo>
                  <a:cubicBezTo>
                    <a:pt x="373" y="397"/>
                    <a:pt x="374" y="397"/>
                    <a:pt x="374" y="396"/>
                  </a:cubicBezTo>
                  <a:cubicBezTo>
                    <a:pt x="371" y="396"/>
                    <a:pt x="369" y="396"/>
                    <a:pt x="369" y="399"/>
                  </a:cubicBezTo>
                  <a:cubicBezTo>
                    <a:pt x="370" y="399"/>
                    <a:pt x="370" y="401"/>
                    <a:pt x="372" y="401"/>
                  </a:cubicBezTo>
                  <a:cubicBezTo>
                    <a:pt x="371" y="398"/>
                    <a:pt x="373" y="399"/>
                    <a:pt x="373" y="397"/>
                  </a:cubicBezTo>
                  <a:close/>
                  <a:moveTo>
                    <a:pt x="366" y="403"/>
                  </a:moveTo>
                  <a:cubicBezTo>
                    <a:pt x="366" y="403"/>
                    <a:pt x="366" y="402"/>
                    <a:pt x="366" y="402"/>
                  </a:cubicBezTo>
                  <a:cubicBezTo>
                    <a:pt x="366" y="402"/>
                    <a:pt x="366" y="402"/>
                    <a:pt x="366" y="402"/>
                  </a:cubicBezTo>
                  <a:cubicBezTo>
                    <a:pt x="364" y="401"/>
                    <a:pt x="363" y="401"/>
                    <a:pt x="362" y="401"/>
                  </a:cubicBezTo>
                  <a:cubicBezTo>
                    <a:pt x="362" y="401"/>
                    <a:pt x="362" y="401"/>
                    <a:pt x="362" y="401"/>
                  </a:cubicBezTo>
                  <a:cubicBezTo>
                    <a:pt x="362" y="401"/>
                    <a:pt x="362" y="401"/>
                    <a:pt x="362" y="401"/>
                  </a:cubicBezTo>
                  <a:cubicBezTo>
                    <a:pt x="362" y="401"/>
                    <a:pt x="362" y="401"/>
                    <a:pt x="362" y="401"/>
                  </a:cubicBezTo>
                  <a:cubicBezTo>
                    <a:pt x="362" y="401"/>
                    <a:pt x="362" y="401"/>
                    <a:pt x="362" y="402"/>
                  </a:cubicBezTo>
                  <a:cubicBezTo>
                    <a:pt x="361" y="402"/>
                    <a:pt x="363" y="403"/>
                    <a:pt x="363" y="403"/>
                  </a:cubicBezTo>
                  <a:cubicBezTo>
                    <a:pt x="363" y="403"/>
                    <a:pt x="363" y="404"/>
                    <a:pt x="363" y="404"/>
                  </a:cubicBezTo>
                  <a:cubicBezTo>
                    <a:pt x="363" y="404"/>
                    <a:pt x="363" y="404"/>
                    <a:pt x="363" y="404"/>
                  </a:cubicBezTo>
                  <a:cubicBezTo>
                    <a:pt x="365" y="404"/>
                    <a:pt x="364" y="407"/>
                    <a:pt x="367" y="406"/>
                  </a:cubicBezTo>
                  <a:cubicBezTo>
                    <a:pt x="368" y="406"/>
                    <a:pt x="368" y="405"/>
                    <a:pt x="369" y="405"/>
                  </a:cubicBezTo>
                  <a:cubicBezTo>
                    <a:pt x="370" y="403"/>
                    <a:pt x="367" y="404"/>
                    <a:pt x="366" y="403"/>
                  </a:cubicBezTo>
                  <a:close/>
                  <a:moveTo>
                    <a:pt x="11" y="27"/>
                  </a:moveTo>
                  <a:cubicBezTo>
                    <a:pt x="11" y="28"/>
                    <a:pt x="11" y="29"/>
                    <a:pt x="12" y="29"/>
                  </a:cubicBezTo>
                  <a:cubicBezTo>
                    <a:pt x="12" y="29"/>
                    <a:pt x="13" y="29"/>
                    <a:pt x="13" y="30"/>
                  </a:cubicBezTo>
                  <a:cubicBezTo>
                    <a:pt x="13" y="31"/>
                    <a:pt x="14" y="31"/>
                    <a:pt x="14" y="30"/>
                  </a:cubicBezTo>
                  <a:cubicBezTo>
                    <a:pt x="13" y="30"/>
                    <a:pt x="14" y="26"/>
                    <a:pt x="11" y="27"/>
                  </a:cubicBezTo>
                  <a:close/>
                  <a:moveTo>
                    <a:pt x="11" y="42"/>
                  </a:moveTo>
                  <a:cubicBezTo>
                    <a:pt x="11" y="42"/>
                    <a:pt x="11" y="42"/>
                    <a:pt x="11" y="42"/>
                  </a:cubicBezTo>
                  <a:cubicBezTo>
                    <a:pt x="11" y="41"/>
                    <a:pt x="11" y="40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6"/>
                    <a:pt x="12" y="35"/>
                    <a:pt x="10" y="35"/>
                  </a:cubicBezTo>
                  <a:cubicBezTo>
                    <a:pt x="10" y="35"/>
                    <a:pt x="10" y="35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3"/>
                    <a:pt x="8" y="32"/>
                    <a:pt x="7" y="32"/>
                  </a:cubicBezTo>
                  <a:cubicBezTo>
                    <a:pt x="7" y="34"/>
                    <a:pt x="8" y="35"/>
                    <a:pt x="8" y="37"/>
                  </a:cubicBezTo>
                  <a:cubicBezTo>
                    <a:pt x="8" y="39"/>
                    <a:pt x="7" y="39"/>
                    <a:pt x="7" y="41"/>
                  </a:cubicBezTo>
                  <a:cubicBezTo>
                    <a:pt x="8" y="41"/>
                    <a:pt x="8" y="42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3"/>
                    <a:pt x="9" y="47"/>
                    <a:pt x="11" y="45"/>
                  </a:cubicBezTo>
                  <a:cubicBezTo>
                    <a:pt x="12" y="45"/>
                    <a:pt x="11" y="43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lose/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10"/>
                    <a:pt x="2" y="10"/>
                    <a:pt x="4" y="10"/>
                  </a:cubicBezTo>
                  <a:cubicBezTo>
                    <a:pt x="4" y="7"/>
                    <a:pt x="2" y="8"/>
                    <a:pt x="0" y="7"/>
                  </a:cubicBezTo>
                  <a:close/>
                  <a:moveTo>
                    <a:pt x="20" y="22"/>
                  </a:moveTo>
                  <a:cubicBezTo>
                    <a:pt x="20" y="21"/>
                    <a:pt x="20" y="19"/>
                    <a:pt x="20" y="17"/>
                  </a:cubicBezTo>
                  <a:cubicBezTo>
                    <a:pt x="17" y="16"/>
                    <a:pt x="19" y="20"/>
                    <a:pt x="18" y="20"/>
                  </a:cubicBezTo>
                  <a:cubicBezTo>
                    <a:pt x="18" y="21"/>
                    <a:pt x="18" y="21"/>
                    <a:pt x="18" y="22"/>
                  </a:cubicBezTo>
                  <a:cubicBezTo>
                    <a:pt x="19" y="21"/>
                    <a:pt x="19" y="22"/>
                    <a:pt x="20" y="22"/>
                  </a:cubicBezTo>
                  <a:close/>
                  <a:moveTo>
                    <a:pt x="23" y="5"/>
                  </a:moveTo>
                  <a:cubicBezTo>
                    <a:pt x="23" y="4"/>
                    <a:pt x="21" y="4"/>
                    <a:pt x="21" y="3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20" y="1"/>
                    <a:pt x="20" y="2"/>
                    <a:pt x="20" y="4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4"/>
                    <a:pt x="18" y="3"/>
                    <a:pt x="18" y="1"/>
                  </a:cubicBezTo>
                  <a:cubicBezTo>
                    <a:pt x="16" y="2"/>
                    <a:pt x="15" y="2"/>
                    <a:pt x="13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5"/>
                    <a:pt x="10" y="6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6" y="9"/>
                    <a:pt x="6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1"/>
                    <a:pt x="5" y="11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8" y="16"/>
                    <a:pt x="9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6"/>
                    <a:pt x="14" y="17"/>
                    <a:pt x="14" y="18"/>
                  </a:cubicBezTo>
                  <a:cubicBezTo>
                    <a:pt x="15" y="18"/>
                    <a:pt x="15" y="19"/>
                    <a:pt x="16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6" y="21"/>
                    <a:pt x="17" y="20"/>
                    <a:pt x="18" y="20"/>
                  </a:cubicBezTo>
                  <a:cubicBezTo>
                    <a:pt x="18" y="19"/>
                    <a:pt x="18" y="17"/>
                    <a:pt x="18" y="16"/>
                  </a:cubicBezTo>
                  <a:cubicBezTo>
                    <a:pt x="17" y="15"/>
                    <a:pt x="16" y="14"/>
                    <a:pt x="16" y="12"/>
                  </a:cubicBezTo>
                  <a:cubicBezTo>
                    <a:pt x="16" y="12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9"/>
                    <a:pt x="13" y="8"/>
                    <a:pt x="15" y="7"/>
                  </a:cubicBezTo>
                  <a:cubicBezTo>
                    <a:pt x="15" y="8"/>
                    <a:pt x="16" y="9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7" y="11"/>
                    <a:pt x="17" y="12"/>
                  </a:cubicBezTo>
                  <a:cubicBezTo>
                    <a:pt x="17" y="14"/>
                    <a:pt x="19" y="14"/>
                    <a:pt x="18" y="16"/>
                  </a:cubicBezTo>
                  <a:cubicBezTo>
                    <a:pt x="20" y="17"/>
                    <a:pt x="20" y="14"/>
                    <a:pt x="22" y="15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2" y="11"/>
                    <a:pt x="22" y="10"/>
                    <a:pt x="22" y="9"/>
                  </a:cubicBezTo>
                  <a:cubicBezTo>
                    <a:pt x="22" y="8"/>
                    <a:pt x="22" y="7"/>
                    <a:pt x="22" y="6"/>
                  </a:cubicBezTo>
                  <a:cubicBezTo>
                    <a:pt x="23" y="7"/>
                    <a:pt x="23" y="6"/>
                    <a:pt x="23" y="5"/>
                  </a:cubicBezTo>
                  <a:close/>
                  <a:moveTo>
                    <a:pt x="30" y="5"/>
                  </a:move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7" y="6"/>
                  </a:cubicBezTo>
                  <a:cubicBezTo>
                    <a:pt x="27" y="5"/>
                    <a:pt x="28" y="5"/>
                    <a:pt x="28" y="4"/>
                  </a:cubicBezTo>
                  <a:cubicBezTo>
                    <a:pt x="26" y="5"/>
                    <a:pt x="29" y="0"/>
                    <a:pt x="27" y="1"/>
                  </a:cubicBezTo>
                  <a:cubicBezTo>
                    <a:pt x="27" y="1"/>
                    <a:pt x="26" y="2"/>
                    <a:pt x="25" y="1"/>
                  </a:cubicBezTo>
                  <a:cubicBezTo>
                    <a:pt x="26" y="4"/>
                    <a:pt x="24" y="4"/>
                    <a:pt x="25" y="7"/>
                  </a:cubicBezTo>
                  <a:cubicBezTo>
                    <a:pt x="24" y="7"/>
                    <a:pt x="24" y="8"/>
                    <a:pt x="23" y="8"/>
                  </a:cubicBezTo>
                  <a:cubicBezTo>
                    <a:pt x="23" y="9"/>
                    <a:pt x="23" y="11"/>
                    <a:pt x="23" y="13"/>
                  </a:cubicBezTo>
                  <a:cubicBezTo>
                    <a:pt x="25" y="12"/>
                    <a:pt x="25" y="13"/>
                    <a:pt x="26" y="13"/>
                  </a:cubicBezTo>
                  <a:cubicBezTo>
                    <a:pt x="26" y="12"/>
                    <a:pt x="26" y="11"/>
                    <a:pt x="27" y="10"/>
                  </a:cubicBezTo>
                  <a:cubicBezTo>
                    <a:pt x="30" y="11"/>
                    <a:pt x="32" y="9"/>
                    <a:pt x="30" y="7"/>
                  </a:cubicBezTo>
                  <a:cubicBezTo>
                    <a:pt x="31" y="7"/>
                    <a:pt x="33" y="7"/>
                    <a:pt x="32" y="6"/>
                  </a:cubicBezTo>
                  <a:cubicBezTo>
                    <a:pt x="31" y="6"/>
                    <a:pt x="31" y="5"/>
                    <a:pt x="30" y="5"/>
                  </a:cubicBezTo>
                  <a:close/>
                  <a:moveTo>
                    <a:pt x="16" y="23"/>
                  </a:moveTo>
                  <a:cubicBezTo>
                    <a:pt x="15" y="22"/>
                    <a:pt x="13" y="22"/>
                    <a:pt x="12" y="21"/>
                  </a:cubicBezTo>
                  <a:cubicBezTo>
                    <a:pt x="12" y="22"/>
                    <a:pt x="11" y="22"/>
                    <a:pt x="11" y="23"/>
                  </a:cubicBezTo>
                  <a:cubicBezTo>
                    <a:pt x="11" y="24"/>
                    <a:pt x="12" y="24"/>
                    <a:pt x="12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3" y="26"/>
                    <a:pt x="14" y="26"/>
                    <a:pt x="14" y="27"/>
                  </a:cubicBezTo>
                  <a:cubicBezTo>
                    <a:pt x="14" y="28"/>
                    <a:pt x="14" y="29"/>
                    <a:pt x="14" y="30"/>
                  </a:cubicBezTo>
                  <a:cubicBezTo>
                    <a:pt x="16" y="30"/>
                    <a:pt x="16" y="30"/>
                    <a:pt x="17" y="29"/>
                  </a:cubicBezTo>
                  <a:cubicBezTo>
                    <a:pt x="17" y="28"/>
                    <a:pt x="17" y="26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lose/>
                  <a:moveTo>
                    <a:pt x="14" y="19"/>
                  </a:moveTo>
                  <a:cubicBezTo>
                    <a:pt x="14" y="18"/>
                    <a:pt x="13" y="18"/>
                    <a:pt x="12" y="18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3" y="19"/>
                    <a:pt x="14" y="20"/>
                    <a:pt x="14" y="19"/>
                  </a:cubicBezTo>
                  <a:close/>
                  <a:moveTo>
                    <a:pt x="11" y="17"/>
                  </a:moveTo>
                  <a:cubicBezTo>
                    <a:pt x="11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74" name="Google Shape;540;p18">
              <a:extLst>
                <a:ext uri="{FF2B5EF4-FFF2-40B4-BE49-F238E27FC236}">
                  <a16:creationId xmlns:a16="http://schemas.microsoft.com/office/drawing/2014/main" id="{5DF61F89-778A-AF4C-819E-DEE0D4DB8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2701" y="4670425"/>
              <a:ext cx="936625" cy="539750"/>
            </a:xfrm>
            <a:custGeom>
              <a:avLst/>
              <a:gdLst>
                <a:gd name="T0" fmla="*/ 904781 w 202"/>
                <a:gd name="T1" fmla="*/ 260263 h 116"/>
                <a:gd name="T2" fmla="*/ 895501 w 202"/>
                <a:gd name="T3" fmla="*/ 218435 h 116"/>
                <a:gd name="T4" fmla="*/ 811983 w 202"/>
                <a:gd name="T5" fmla="*/ 199845 h 116"/>
                <a:gd name="T6" fmla="*/ 779503 w 202"/>
                <a:gd name="T7" fmla="*/ 171959 h 116"/>
                <a:gd name="T8" fmla="*/ 751664 w 202"/>
                <a:gd name="T9" fmla="*/ 148722 h 116"/>
                <a:gd name="T10" fmla="*/ 700625 w 202"/>
                <a:gd name="T11" fmla="*/ 144074 h 116"/>
                <a:gd name="T12" fmla="*/ 672786 w 202"/>
                <a:gd name="T13" fmla="*/ 144074 h 116"/>
                <a:gd name="T14" fmla="*/ 612467 w 202"/>
                <a:gd name="T15" fmla="*/ 181255 h 116"/>
                <a:gd name="T16" fmla="*/ 579988 w 202"/>
                <a:gd name="T17" fmla="*/ 134779 h 116"/>
                <a:gd name="T18" fmla="*/ 538229 w 202"/>
                <a:gd name="T19" fmla="*/ 79008 h 116"/>
                <a:gd name="T20" fmla="*/ 533589 w 202"/>
                <a:gd name="T21" fmla="*/ 79008 h 116"/>
                <a:gd name="T22" fmla="*/ 528949 w 202"/>
                <a:gd name="T23" fmla="*/ 74361 h 116"/>
                <a:gd name="T24" fmla="*/ 501109 w 202"/>
                <a:gd name="T25" fmla="*/ 60418 h 116"/>
                <a:gd name="T26" fmla="*/ 468630 w 202"/>
                <a:gd name="T27" fmla="*/ 51123 h 116"/>
                <a:gd name="T28" fmla="*/ 450070 w 202"/>
                <a:gd name="T29" fmla="*/ 32533 h 116"/>
                <a:gd name="T30" fmla="*/ 389752 w 202"/>
                <a:gd name="T31" fmla="*/ 18590 h 116"/>
                <a:gd name="T32" fmla="*/ 352632 w 202"/>
                <a:gd name="T33" fmla="*/ 18590 h 116"/>
                <a:gd name="T34" fmla="*/ 352632 w 202"/>
                <a:gd name="T35" fmla="*/ 13943 h 116"/>
                <a:gd name="T36" fmla="*/ 315513 w 202"/>
                <a:gd name="T37" fmla="*/ 0 h 116"/>
                <a:gd name="T38" fmla="*/ 296954 w 202"/>
                <a:gd name="T39" fmla="*/ 41828 h 116"/>
                <a:gd name="T40" fmla="*/ 278394 w 202"/>
                <a:gd name="T41" fmla="*/ 51123 h 116"/>
                <a:gd name="T42" fmla="*/ 245915 w 202"/>
                <a:gd name="T43" fmla="*/ 60418 h 116"/>
                <a:gd name="T44" fmla="*/ 213435 w 202"/>
                <a:gd name="T45" fmla="*/ 79008 h 116"/>
                <a:gd name="T46" fmla="*/ 180956 w 202"/>
                <a:gd name="T47" fmla="*/ 92951 h 116"/>
                <a:gd name="T48" fmla="*/ 120637 w 202"/>
                <a:gd name="T49" fmla="*/ 130131 h 116"/>
                <a:gd name="T50" fmla="*/ 102078 w 202"/>
                <a:gd name="T51" fmla="*/ 134779 h 116"/>
                <a:gd name="T52" fmla="*/ 102078 w 202"/>
                <a:gd name="T53" fmla="*/ 134779 h 116"/>
                <a:gd name="T54" fmla="*/ 74238 w 202"/>
                <a:gd name="T55" fmla="*/ 139427 h 116"/>
                <a:gd name="T56" fmla="*/ 64959 w 202"/>
                <a:gd name="T57" fmla="*/ 144074 h 116"/>
                <a:gd name="T58" fmla="*/ 46399 w 202"/>
                <a:gd name="T59" fmla="*/ 158017 h 116"/>
                <a:gd name="T60" fmla="*/ 4640 w 202"/>
                <a:gd name="T61" fmla="*/ 158017 h 116"/>
                <a:gd name="T62" fmla="*/ 32479 w 202"/>
                <a:gd name="T63" fmla="*/ 218435 h 116"/>
                <a:gd name="T64" fmla="*/ 41759 w 202"/>
                <a:gd name="T65" fmla="*/ 278853 h 116"/>
                <a:gd name="T66" fmla="*/ 69599 w 202"/>
                <a:gd name="T67" fmla="*/ 311386 h 116"/>
                <a:gd name="T68" fmla="*/ 97438 w 202"/>
                <a:gd name="T69" fmla="*/ 367157 h 116"/>
                <a:gd name="T70" fmla="*/ 143837 w 202"/>
                <a:gd name="T71" fmla="*/ 399689 h 116"/>
                <a:gd name="T72" fmla="*/ 190236 w 202"/>
                <a:gd name="T73" fmla="*/ 441517 h 116"/>
                <a:gd name="T74" fmla="*/ 236635 w 202"/>
                <a:gd name="T75" fmla="*/ 474050 h 116"/>
                <a:gd name="T76" fmla="*/ 264474 w 202"/>
                <a:gd name="T77" fmla="*/ 525173 h 116"/>
                <a:gd name="T78" fmla="*/ 310873 w 202"/>
                <a:gd name="T79" fmla="*/ 539116 h 116"/>
                <a:gd name="T80" fmla="*/ 385112 w 202"/>
                <a:gd name="T81" fmla="*/ 492640 h 116"/>
                <a:gd name="T82" fmla="*/ 417591 w 202"/>
                <a:gd name="T83" fmla="*/ 441517 h 116"/>
                <a:gd name="T84" fmla="*/ 450070 w 202"/>
                <a:gd name="T85" fmla="*/ 446165 h 116"/>
                <a:gd name="T86" fmla="*/ 519669 w 202"/>
                <a:gd name="T87" fmla="*/ 474050 h 116"/>
                <a:gd name="T88" fmla="*/ 598547 w 202"/>
                <a:gd name="T89" fmla="*/ 492640 h 116"/>
                <a:gd name="T90" fmla="*/ 682065 w 202"/>
                <a:gd name="T91" fmla="*/ 492640 h 116"/>
                <a:gd name="T92" fmla="*/ 719185 w 202"/>
                <a:gd name="T93" fmla="*/ 460108 h 116"/>
                <a:gd name="T94" fmla="*/ 788783 w 202"/>
                <a:gd name="T95" fmla="*/ 450813 h 116"/>
                <a:gd name="T96" fmla="*/ 844462 w 202"/>
                <a:gd name="T97" fmla="*/ 408985 h 116"/>
                <a:gd name="T98" fmla="*/ 872301 w 202"/>
                <a:gd name="T99" fmla="*/ 343919 h 116"/>
                <a:gd name="T100" fmla="*/ 918700 w 202"/>
                <a:gd name="T101" fmla="*/ 311386 h 116"/>
                <a:gd name="T102" fmla="*/ 644946 w 202"/>
                <a:gd name="T103" fmla="*/ 195197 h 116"/>
                <a:gd name="T104" fmla="*/ 644946 w 202"/>
                <a:gd name="T105" fmla="*/ 195197 h 116"/>
                <a:gd name="T106" fmla="*/ 640306 w 202"/>
                <a:gd name="T107" fmla="*/ 195197 h 11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2" h="116" extrusionOk="0">
                  <a:moveTo>
                    <a:pt x="200" y="62"/>
                  </a:moveTo>
                  <a:cubicBezTo>
                    <a:pt x="200" y="61"/>
                    <a:pt x="200" y="61"/>
                    <a:pt x="200" y="60"/>
                  </a:cubicBezTo>
                  <a:cubicBezTo>
                    <a:pt x="199" y="59"/>
                    <a:pt x="198" y="58"/>
                    <a:pt x="197" y="57"/>
                  </a:cubicBezTo>
                  <a:cubicBezTo>
                    <a:pt x="197" y="56"/>
                    <a:pt x="197" y="56"/>
                    <a:pt x="196" y="56"/>
                  </a:cubicBezTo>
                  <a:cubicBezTo>
                    <a:pt x="196" y="56"/>
                    <a:pt x="195" y="56"/>
                    <a:pt x="195" y="56"/>
                  </a:cubicBezTo>
                  <a:cubicBezTo>
                    <a:pt x="195" y="55"/>
                    <a:pt x="194" y="55"/>
                    <a:pt x="194" y="55"/>
                  </a:cubicBezTo>
                  <a:cubicBezTo>
                    <a:pt x="193" y="55"/>
                    <a:pt x="193" y="54"/>
                    <a:pt x="193" y="54"/>
                  </a:cubicBezTo>
                  <a:cubicBezTo>
                    <a:pt x="193" y="53"/>
                    <a:pt x="193" y="52"/>
                    <a:pt x="193" y="52"/>
                  </a:cubicBezTo>
                  <a:cubicBezTo>
                    <a:pt x="193" y="51"/>
                    <a:pt x="193" y="50"/>
                    <a:pt x="193" y="48"/>
                  </a:cubicBezTo>
                  <a:cubicBezTo>
                    <a:pt x="193" y="47"/>
                    <a:pt x="193" y="47"/>
                    <a:pt x="193" y="47"/>
                  </a:cubicBezTo>
                  <a:cubicBezTo>
                    <a:pt x="193" y="47"/>
                    <a:pt x="192" y="47"/>
                    <a:pt x="192" y="47"/>
                  </a:cubicBezTo>
                  <a:cubicBezTo>
                    <a:pt x="190" y="46"/>
                    <a:pt x="188" y="45"/>
                    <a:pt x="187" y="44"/>
                  </a:cubicBezTo>
                  <a:cubicBezTo>
                    <a:pt x="182" y="44"/>
                    <a:pt x="182" y="44"/>
                    <a:pt x="182" y="44"/>
                  </a:cubicBezTo>
                  <a:cubicBezTo>
                    <a:pt x="180" y="44"/>
                    <a:pt x="179" y="42"/>
                    <a:pt x="176" y="42"/>
                  </a:cubicBezTo>
                  <a:cubicBezTo>
                    <a:pt x="176" y="43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4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0" y="44"/>
                    <a:pt x="170" y="43"/>
                    <a:pt x="169" y="42"/>
                  </a:cubicBezTo>
                  <a:cubicBezTo>
                    <a:pt x="167" y="41"/>
                    <a:pt x="167" y="39"/>
                    <a:pt x="165" y="39"/>
                  </a:cubicBezTo>
                  <a:cubicBezTo>
                    <a:pt x="166" y="38"/>
                    <a:pt x="167" y="37"/>
                    <a:pt x="168" y="37"/>
                  </a:cubicBezTo>
                  <a:cubicBezTo>
                    <a:pt x="168" y="37"/>
                    <a:pt x="169" y="37"/>
                    <a:pt x="169" y="36"/>
                  </a:cubicBezTo>
                  <a:cubicBezTo>
                    <a:pt x="169" y="36"/>
                    <a:pt x="169" y="35"/>
                    <a:pt x="170" y="35"/>
                  </a:cubicBezTo>
                  <a:cubicBezTo>
                    <a:pt x="169" y="33"/>
                    <a:pt x="168" y="31"/>
                    <a:pt x="166" y="30"/>
                  </a:cubicBezTo>
                  <a:cubicBezTo>
                    <a:pt x="165" y="30"/>
                    <a:pt x="165" y="31"/>
                    <a:pt x="163" y="31"/>
                  </a:cubicBezTo>
                  <a:cubicBezTo>
                    <a:pt x="163" y="31"/>
                    <a:pt x="162" y="31"/>
                    <a:pt x="162" y="32"/>
                  </a:cubicBezTo>
                  <a:cubicBezTo>
                    <a:pt x="159" y="32"/>
                    <a:pt x="156" y="32"/>
                    <a:pt x="154" y="33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33"/>
                    <a:pt x="153" y="33"/>
                    <a:pt x="152" y="33"/>
                  </a:cubicBezTo>
                  <a:cubicBezTo>
                    <a:pt x="152" y="32"/>
                    <a:pt x="152" y="32"/>
                    <a:pt x="152" y="31"/>
                  </a:cubicBezTo>
                  <a:cubicBezTo>
                    <a:pt x="152" y="31"/>
                    <a:pt x="151" y="31"/>
                    <a:pt x="151" y="31"/>
                  </a:cubicBezTo>
                  <a:cubicBezTo>
                    <a:pt x="151" y="30"/>
                    <a:pt x="151" y="30"/>
                    <a:pt x="150" y="30"/>
                  </a:cubicBezTo>
                  <a:cubicBezTo>
                    <a:pt x="148" y="28"/>
                    <a:pt x="146" y="26"/>
                    <a:pt x="142" y="26"/>
                  </a:cubicBezTo>
                  <a:cubicBezTo>
                    <a:pt x="142" y="28"/>
                    <a:pt x="142" y="28"/>
                    <a:pt x="143" y="28"/>
                  </a:cubicBezTo>
                  <a:cubicBezTo>
                    <a:pt x="143" y="28"/>
                    <a:pt x="144" y="29"/>
                    <a:pt x="145" y="29"/>
                  </a:cubicBezTo>
                  <a:cubicBezTo>
                    <a:pt x="145" y="30"/>
                    <a:pt x="145" y="30"/>
                    <a:pt x="145" y="31"/>
                  </a:cubicBezTo>
                  <a:cubicBezTo>
                    <a:pt x="146" y="31"/>
                    <a:pt x="146" y="33"/>
                    <a:pt x="147" y="33"/>
                  </a:cubicBezTo>
                  <a:cubicBezTo>
                    <a:pt x="146" y="35"/>
                    <a:pt x="144" y="35"/>
                    <a:pt x="145" y="38"/>
                  </a:cubicBezTo>
                  <a:cubicBezTo>
                    <a:pt x="143" y="38"/>
                    <a:pt x="142" y="39"/>
                    <a:pt x="141" y="40"/>
                  </a:cubicBezTo>
                  <a:cubicBezTo>
                    <a:pt x="140" y="40"/>
                    <a:pt x="139" y="41"/>
                    <a:pt x="139" y="42"/>
                  </a:cubicBezTo>
                  <a:cubicBezTo>
                    <a:pt x="132" y="39"/>
                    <a:pt x="132" y="39"/>
                    <a:pt x="132" y="39"/>
                  </a:cubicBezTo>
                  <a:cubicBezTo>
                    <a:pt x="132" y="39"/>
                    <a:pt x="132" y="38"/>
                    <a:pt x="132" y="38"/>
                  </a:cubicBezTo>
                  <a:cubicBezTo>
                    <a:pt x="132" y="38"/>
                    <a:pt x="131" y="36"/>
                    <a:pt x="131" y="36"/>
                  </a:cubicBezTo>
                  <a:cubicBezTo>
                    <a:pt x="130" y="35"/>
                    <a:pt x="130" y="34"/>
                    <a:pt x="129" y="33"/>
                  </a:cubicBezTo>
                  <a:cubicBezTo>
                    <a:pt x="129" y="32"/>
                    <a:pt x="128" y="31"/>
                    <a:pt x="126" y="31"/>
                  </a:cubicBezTo>
                  <a:cubicBezTo>
                    <a:pt x="126" y="30"/>
                    <a:pt x="125" y="30"/>
                    <a:pt x="125" y="29"/>
                  </a:cubicBezTo>
                  <a:cubicBezTo>
                    <a:pt x="125" y="24"/>
                    <a:pt x="129" y="24"/>
                    <a:pt x="131" y="21"/>
                  </a:cubicBezTo>
                  <a:cubicBezTo>
                    <a:pt x="130" y="20"/>
                    <a:pt x="129" y="19"/>
                    <a:pt x="128" y="18"/>
                  </a:cubicBezTo>
                  <a:cubicBezTo>
                    <a:pt x="127" y="18"/>
                    <a:pt x="127" y="17"/>
                    <a:pt x="126" y="17"/>
                  </a:cubicBezTo>
                  <a:cubicBezTo>
                    <a:pt x="126" y="16"/>
                    <a:pt x="125" y="16"/>
                    <a:pt x="125" y="15"/>
                  </a:cubicBezTo>
                  <a:cubicBezTo>
                    <a:pt x="122" y="16"/>
                    <a:pt x="119" y="17"/>
                    <a:pt x="116" y="17"/>
                  </a:cubicBezTo>
                  <a:cubicBezTo>
                    <a:pt x="116" y="17"/>
                    <a:pt x="115" y="17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4" y="17"/>
                    <a:pt x="114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2" y="15"/>
                    <a:pt x="112" y="14"/>
                    <a:pt x="110" y="14"/>
                  </a:cubicBezTo>
                  <a:cubicBezTo>
                    <a:pt x="110" y="14"/>
                    <a:pt x="109" y="13"/>
                    <a:pt x="108" y="13"/>
                  </a:cubicBezTo>
                  <a:cubicBezTo>
                    <a:pt x="108" y="12"/>
                    <a:pt x="105" y="13"/>
                    <a:pt x="106" y="11"/>
                  </a:cubicBezTo>
                  <a:cubicBezTo>
                    <a:pt x="105" y="11"/>
                    <a:pt x="104" y="11"/>
                    <a:pt x="104" y="1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1" y="12"/>
                    <a:pt x="101" y="12"/>
                    <a:pt x="101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99" y="11"/>
                    <a:pt x="98" y="11"/>
                  </a:cubicBezTo>
                  <a:cubicBezTo>
                    <a:pt x="99" y="8"/>
                    <a:pt x="96" y="9"/>
                    <a:pt x="97" y="7"/>
                  </a:cubicBezTo>
                  <a:cubicBezTo>
                    <a:pt x="96" y="7"/>
                    <a:pt x="96" y="5"/>
                    <a:pt x="95" y="5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2" y="2"/>
                    <a:pt x="90" y="1"/>
                    <a:pt x="86" y="1"/>
                  </a:cubicBezTo>
                  <a:cubicBezTo>
                    <a:pt x="86" y="1"/>
                    <a:pt x="86" y="1"/>
                    <a:pt x="85" y="1"/>
                  </a:cubicBezTo>
                  <a:cubicBezTo>
                    <a:pt x="84" y="1"/>
                    <a:pt x="84" y="2"/>
                    <a:pt x="84" y="4"/>
                  </a:cubicBezTo>
                  <a:cubicBezTo>
                    <a:pt x="84" y="5"/>
                    <a:pt x="84" y="6"/>
                    <a:pt x="83" y="7"/>
                  </a:cubicBezTo>
                  <a:cubicBezTo>
                    <a:pt x="81" y="7"/>
                    <a:pt x="81" y="6"/>
                    <a:pt x="80" y="6"/>
                  </a:cubicBezTo>
                  <a:cubicBezTo>
                    <a:pt x="80" y="7"/>
                    <a:pt x="79" y="8"/>
                    <a:pt x="77" y="8"/>
                  </a:cubicBezTo>
                  <a:cubicBezTo>
                    <a:pt x="77" y="7"/>
                    <a:pt x="77" y="7"/>
                    <a:pt x="76" y="7"/>
                  </a:cubicBezTo>
                  <a:cubicBezTo>
                    <a:pt x="76" y="6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3"/>
                    <a:pt x="76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4" y="3"/>
                    <a:pt x="74" y="1"/>
                    <a:pt x="72" y="2"/>
                  </a:cubicBezTo>
                  <a:cubicBezTo>
                    <a:pt x="72" y="1"/>
                    <a:pt x="70" y="2"/>
                    <a:pt x="70" y="1"/>
                  </a:cubicBezTo>
                  <a:cubicBezTo>
                    <a:pt x="69" y="0"/>
                    <a:pt x="69" y="0"/>
                    <a:pt x="68" y="0"/>
                  </a:cubicBezTo>
                  <a:cubicBezTo>
                    <a:pt x="67" y="0"/>
                    <a:pt x="67" y="1"/>
                    <a:pt x="66" y="1"/>
                  </a:cubicBezTo>
                  <a:cubicBezTo>
                    <a:pt x="66" y="2"/>
                    <a:pt x="64" y="1"/>
                    <a:pt x="64" y="3"/>
                  </a:cubicBezTo>
                  <a:cubicBezTo>
                    <a:pt x="63" y="6"/>
                    <a:pt x="68" y="6"/>
                    <a:pt x="66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2" y="9"/>
                    <a:pt x="62" y="9"/>
                  </a:cubicBezTo>
                  <a:cubicBezTo>
                    <a:pt x="62" y="9"/>
                    <a:pt x="62" y="10"/>
                    <a:pt x="62" y="10"/>
                  </a:cubicBezTo>
                  <a:cubicBezTo>
                    <a:pt x="61" y="10"/>
                    <a:pt x="61" y="9"/>
                    <a:pt x="60" y="10"/>
                  </a:cubicBezTo>
                  <a:cubicBezTo>
                    <a:pt x="60" y="10"/>
                    <a:pt x="60" y="11"/>
                    <a:pt x="60" y="11"/>
                  </a:cubicBezTo>
                  <a:cubicBezTo>
                    <a:pt x="59" y="11"/>
                    <a:pt x="59" y="11"/>
                    <a:pt x="58" y="11"/>
                  </a:cubicBezTo>
                  <a:cubicBezTo>
                    <a:pt x="58" y="12"/>
                    <a:pt x="57" y="12"/>
                    <a:pt x="57" y="12"/>
                  </a:cubicBezTo>
                  <a:cubicBezTo>
                    <a:pt x="57" y="12"/>
                    <a:pt x="57" y="12"/>
                    <a:pt x="56" y="12"/>
                  </a:cubicBezTo>
                  <a:cubicBezTo>
                    <a:pt x="56" y="13"/>
                    <a:pt x="55" y="13"/>
                    <a:pt x="55" y="13"/>
                  </a:cubicBezTo>
                  <a:cubicBezTo>
                    <a:pt x="54" y="13"/>
                    <a:pt x="53" y="13"/>
                    <a:pt x="53" y="13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2" y="14"/>
                    <a:pt x="51" y="14"/>
                    <a:pt x="50" y="14"/>
                  </a:cubicBezTo>
                  <a:cubicBezTo>
                    <a:pt x="50" y="15"/>
                    <a:pt x="50" y="15"/>
                    <a:pt x="49" y="15"/>
                  </a:cubicBezTo>
                  <a:cubicBezTo>
                    <a:pt x="49" y="15"/>
                    <a:pt x="48" y="16"/>
                    <a:pt x="48" y="16"/>
                  </a:cubicBezTo>
                  <a:cubicBezTo>
                    <a:pt x="47" y="16"/>
                    <a:pt x="47" y="17"/>
                    <a:pt x="46" y="17"/>
                  </a:cubicBezTo>
                  <a:cubicBezTo>
                    <a:pt x="46" y="17"/>
                    <a:pt x="46" y="17"/>
                    <a:pt x="45" y="17"/>
                  </a:cubicBezTo>
                  <a:cubicBezTo>
                    <a:pt x="44" y="17"/>
                    <a:pt x="44" y="18"/>
                    <a:pt x="44" y="18"/>
                  </a:cubicBezTo>
                  <a:cubicBezTo>
                    <a:pt x="44" y="18"/>
                    <a:pt x="43" y="19"/>
                    <a:pt x="42" y="19"/>
                  </a:cubicBezTo>
                  <a:cubicBezTo>
                    <a:pt x="42" y="18"/>
                    <a:pt x="41" y="18"/>
                    <a:pt x="41" y="19"/>
                  </a:cubicBezTo>
                  <a:cubicBezTo>
                    <a:pt x="41" y="20"/>
                    <a:pt x="40" y="20"/>
                    <a:pt x="39" y="20"/>
                  </a:cubicBezTo>
                  <a:cubicBezTo>
                    <a:pt x="37" y="21"/>
                    <a:pt x="37" y="22"/>
                    <a:pt x="36" y="23"/>
                  </a:cubicBezTo>
                  <a:cubicBezTo>
                    <a:pt x="34" y="23"/>
                    <a:pt x="34" y="24"/>
                    <a:pt x="33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8" y="26"/>
                    <a:pt x="27" y="26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4" y="28"/>
                    <a:pt x="23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0" y="28"/>
                    <a:pt x="19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29"/>
                    <a:pt x="1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1" y="31"/>
                    <a:pt x="12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9" y="36"/>
                    <a:pt x="9" y="37"/>
                  </a:cubicBezTo>
                  <a:cubicBezTo>
                    <a:pt x="9" y="37"/>
                    <a:pt x="8" y="38"/>
                    <a:pt x="8" y="39"/>
                  </a:cubicBezTo>
                  <a:cubicBezTo>
                    <a:pt x="7" y="39"/>
                    <a:pt x="6" y="38"/>
                    <a:pt x="6" y="37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3" y="35"/>
                    <a:pt x="3" y="34"/>
                    <a:pt x="1" y="34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0" y="34"/>
                    <a:pt x="1" y="35"/>
                    <a:pt x="0" y="35"/>
                  </a:cubicBezTo>
                  <a:cubicBezTo>
                    <a:pt x="1" y="38"/>
                    <a:pt x="2" y="41"/>
                    <a:pt x="3" y="43"/>
                  </a:cubicBezTo>
                  <a:cubicBezTo>
                    <a:pt x="3" y="43"/>
                    <a:pt x="4" y="44"/>
                    <a:pt x="4" y="44"/>
                  </a:cubicBezTo>
                  <a:cubicBezTo>
                    <a:pt x="5" y="45"/>
                    <a:pt x="6" y="46"/>
                    <a:pt x="7" y="47"/>
                  </a:cubicBezTo>
                  <a:cubicBezTo>
                    <a:pt x="8" y="48"/>
                    <a:pt x="9" y="49"/>
                    <a:pt x="9" y="50"/>
                  </a:cubicBezTo>
                  <a:cubicBezTo>
                    <a:pt x="11" y="50"/>
                    <a:pt x="10" y="53"/>
                    <a:pt x="13" y="52"/>
                  </a:cubicBezTo>
                  <a:cubicBezTo>
                    <a:pt x="12" y="53"/>
                    <a:pt x="12" y="54"/>
                    <a:pt x="12" y="54"/>
                  </a:cubicBezTo>
                  <a:cubicBezTo>
                    <a:pt x="11" y="55"/>
                    <a:pt x="11" y="55"/>
                    <a:pt x="11" y="56"/>
                  </a:cubicBezTo>
                  <a:cubicBezTo>
                    <a:pt x="9" y="57"/>
                    <a:pt x="9" y="58"/>
                    <a:pt x="9" y="60"/>
                  </a:cubicBezTo>
                  <a:cubicBezTo>
                    <a:pt x="9" y="62"/>
                    <a:pt x="10" y="62"/>
                    <a:pt x="12" y="62"/>
                  </a:cubicBezTo>
                  <a:cubicBezTo>
                    <a:pt x="12" y="63"/>
                    <a:pt x="13" y="64"/>
                    <a:pt x="14" y="64"/>
                  </a:cubicBezTo>
                  <a:cubicBezTo>
                    <a:pt x="13" y="65"/>
                    <a:pt x="14" y="66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4" y="68"/>
                    <a:pt x="15" y="67"/>
                    <a:pt x="15" y="67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70"/>
                  </a:cubicBezTo>
                  <a:cubicBezTo>
                    <a:pt x="16" y="71"/>
                    <a:pt x="17" y="70"/>
                    <a:pt x="17" y="72"/>
                  </a:cubicBezTo>
                  <a:cubicBezTo>
                    <a:pt x="19" y="74"/>
                    <a:pt x="20" y="77"/>
                    <a:pt x="21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81"/>
                    <a:pt x="28" y="81"/>
                    <a:pt x="28" y="82"/>
                  </a:cubicBezTo>
                  <a:cubicBezTo>
                    <a:pt x="29" y="83"/>
                    <a:pt x="30" y="84"/>
                    <a:pt x="30" y="85"/>
                  </a:cubicBezTo>
                  <a:cubicBezTo>
                    <a:pt x="30" y="85"/>
                    <a:pt x="31" y="85"/>
                    <a:pt x="31" y="85"/>
                  </a:cubicBezTo>
                  <a:cubicBezTo>
                    <a:pt x="31" y="85"/>
                    <a:pt x="31" y="86"/>
                    <a:pt x="31" y="86"/>
                  </a:cubicBezTo>
                  <a:cubicBezTo>
                    <a:pt x="31" y="87"/>
                    <a:pt x="32" y="87"/>
                    <a:pt x="32" y="87"/>
                  </a:cubicBezTo>
                  <a:cubicBezTo>
                    <a:pt x="33" y="87"/>
                    <a:pt x="32" y="88"/>
                    <a:pt x="32" y="88"/>
                  </a:cubicBezTo>
                  <a:cubicBezTo>
                    <a:pt x="33" y="89"/>
                    <a:pt x="34" y="89"/>
                    <a:pt x="34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8" y="92"/>
                    <a:pt x="40" y="93"/>
                    <a:pt x="41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3" y="96"/>
                    <a:pt x="44" y="96"/>
                    <a:pt x="44" y="96"/>
                  </a:cubicBezTo>
                  <a:cubicBezTo>
                    <a:pt x="44" y="97"/>
                    <a:pt x="45" y="97"/>
                    <a:pt x="45" y="97"/>
                  </a:cubicBezTo>
                  <a:cubicBezTo>
                    <a:pt x="46" y="98"/>
                    <a:pt x="46" y="99"/>
                    <a:pt x="48" y="99"/>
                  </a:cubicBezTo>
                  <a:cubicBezTo>
                    <a:pt x="48" y="102"/>
                    <a:pt x="50" y="102"/>
                    <a:pt x="51" y="102"/>
                  </a:cubicBezTo>
                  <a:cubicBezTo>
                    <a:pt x="50" y="105"/>
                    <a:pt x="50" y="108"/>
                    <a:pt x="53" y="109"/>
                  </a:cubicBezTo>
                  <a:cubicBezTo>
                    <a:pt x="54" y="109"/>
                    <a:pt x="55" y="110"/>
                    <a:pt x="56" y="111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6" y="112"/>
                    <a:pt x="56" y="112"/>
                    <a:pt x="57" y="112"/>
                  </a:cubicBezTo>
                  <a:cubicBezTo>
                    <a:pt x="57" y="112"/>
                    <a:pt x="57" y="113"/>
                    <a:pt x="57" y="113"/>
                  </a:cubicBezTo>
                  <a:cubicBezTo>
                    <a:pt x="57" y="114"/>
                    <a:pt x="58" y="113"/>
                    <a:pt x="58" y="113"/>
                  </a:cubicBezTo>
                  <a:cubicBezTo>
                    <a:pt x="58" y="113"/>
                    <a:pt x="58" y="114"/>
                    <a:pt x="58" y="114"/>
                  </a:cubicBezTo>
                  <a:cubicBezTo>
                    <a:pt x="59" y="115"/>
                    <a:pt x="61" y="114"/>
                    <a:pt x="62" y="114"/>
                  </a:cubicBezTo>
                  <a:cubicBezTo>
                    <a:pt x="62" y="115"/>
                    <a:pt x="64" y="115"/>
                    <a:pt x="64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69" y="115"/>
                    <a:pt x="70" y="114"/>
                    <a:pt x="71" y="113"/>
                  </a:cubicBezTo>
                  <a:cubicBezTo>
                    <a:pt x="72" y="114"/>
                    <a:pt x="73" y="113"/>
                    <a:pt x="74" y="113"/>
                  </a:cubicBezTo>
                  <a:cubicBezTo>
                    <a:pt x="75" y="114"/>
                    <a:pt x="76" y="114"/>
                    <a:pt x="78" y="114"/>
                  </a:cubicBezTo>
                  <a:cubicBezTo>
                    <a:pt x="78" y="113"/>
                    <a:pt x="79" y="113"/>
                    <a:pt x="80" y="113"/>
                  </a:cubicBezTo>
                  <a:cubicBezTo>
                    <a:pt x="81" y="111"/>
                    <a:pt x="80" y="107"/>
                    <a:pt x="83" y="106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87" y="100"/>
                    <a:pt x="88" y="100"/>
                    <a:pt x="87" y="98"/>
                  </a:cubicBezTo>
                  <a:cubicBezTo>
                    <a:pt x="88" y="97"/>
                    <a:pt x="87" y="96"/>
                    <a:pt x="88" y="95"/>
                  </a:cubicBezTo>
                  <a:cubicBezTo>
                    <a:pt x="89" y="95"/>
                    <a:pt x="89" y="95"/>
                    <a:pt x="90" y="95"/>
                  </a:cubicBezTo>
                  <a:cubicBezTo>
                    <a:pt x="90" y="95"/>
                    <a:pt x="90" y="97"/>
                    <a:pt x="90" y="97"/>
                  </a:cubicBezTo>
                  <a:cubicBezTo>
                    <a:pt x="91" y="97"/>
                    <a:pt x="91" y="97"/>
                    <a:pt x="92" y="97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2" y="98"/>
                    <a:pt x="93" y="97"/>
                    <a:pt x="93" y="97"/>
                  </a:cubicBezTo>
                  <a:cubicBezTo>
                    <a:pt x="94" y="97"/>
                    <a:pt x="96" y="96"/>
                    <a:pt x="97" y="96"/>
                  </a:cubicBezTo>
                  <a:cubicBezTo>
                    <a:pt x="97" y="98"/>
                    <a:pt x="100" y="97"/>
                    <a:pt x="101" y="98"/>
                  </a:cubicBezTo>
                  <a:cubicBezTo>
                    <a:pt x="102" y="98"/>
                    <a:pt x="103" y="100"/>
                    <a:pt x="105" y="99"/>
                  </a:cubicBezTo>
                  <a:cubicBezTo>
                    <a:pt x="105" y="101"/>
                    <a:pt x="107" y="101"/>
                    <a:pt x="108" y="101"/>
                  </a:cubicBezTo>
                  <a:cubicBezTo>
                    <a:pt x="108" y="101"/>
                    <a:pt x="108" y="102"/>
                    <a:pt x="108" y="102"/>
                  </a:cubicBezTo>
                  <a:cubicBezTo>
                    <a:pt x="109" y="102"/>
                    <a:pt x="111" y="101"/>
                    <a:pt x="112" y="102"/>
                  </a:cubicBezTo>
                  <a:cubicBezTo>
                    <a:pt x="112" y="102"/>
                    <a:pt x="112" y="102"/>
                    <a:pt x="112" y="102"/>
                  </a:cubicBezTo>
                  <a:cubicBezTo>
                    <a:pt x="112" y="103"/>
                    <a:pt x="113" y="102"/>
                    <a:pt x="113" y="102"/>
                  </a:cubicBezTo>
                  <a:cubicBezTo>
                    <a:pt x="115" y="102"/>
                    <a:pt x="115" y="105"/>
                    <a:pt x="117" y="104"/>
                  </a:cubicBezTo>
                  <a:cubicBezTo>
                    <a:pt x="117" y="104"/>
                    <a:pt x="118" y="104"/>
                    <a:pt x="117" y="105"/>
                  </a:cubicBezTo>
                  <a:cubicBezTo>
                    <a:pt x="122" y="105"/>
                    <a:pt x="124" y="106"/>
                    <a:pt x="129" y="106"/>
                  </a:cubicBezTo>
                  <a:cubicBezTo>
                    <a:pt x="129" y="106"/>
                    <a:pt x="130" y="105"/>
                    <a:pt x="131" y="105"/>
                  </a:cubicBezTo>
                  <a:cubicBezTo>
                    <a:pt x="132" y="104"/>
                    <a:pt x="133" y="103"/>
                    <a:pt x="134" y="104"/>
                  </a:cubicBezTo>
                  <a:cubicBezTo>
                    <a:pt x="138" y="105"/>
                    <a:pt x="141" y="106"/>
                    <a:pt x="145" y="107"/>
                  </a:cubicBezTo>
                  <a:cubicBezTo>
                    <a:pt x="145" y="106"/>
                    <a:pt x="146" y="107"/>
                    <a:pt x="147" y="107"/>
                  </a:cubicBezTo>
                  <a:cubicBezTo>
                    <a:pt x="147" y="107"/>
                    <a:pt x="147" y="107"/>
                    <a:pt x="147" y="106"/>
                  </a:cubicBezTo>
                  <a:cubicBezTo>
                    <a:pt x="147" y="106"/>
                    <a:pt x="148" y="106"/>
                    <a:pt x="148" y="106"/>
                  </a:cubicBezTo>
                  <a:cubicBezTo>
                    <a:pt x="148" y="106"/>
                    <a:pt x="149" y="106"/>
                    <a:pt x="149" y="106"/>
                  </a:cubicBezTo>
                  <a:cubicBezTo>
                    <a:pt x="149" y="105"/>
                    <a:pt x="150" y="105"/>
                    <a:pt x="150" y="104"/>
                  </a:cubicBezTo>
                  <a:cubicBezTo>
                    <a:pt x="150" y="104"/>
                    <a:pt x="150" y="104"/>
                    <a:pt x="151" y="104"/>
                  </a:cubicBezTo>
                  <a:cubicBezTo>
                    <a:pt x="151" y="101"/>
                    <a:pt x="153" y="100"/>
                    <a:pt x="155" y="99"/>
                  </a:cubicBezTo>
                  <a:cubicBezTo>
                    <a:pt x="156" y="99"/>
                    <a:pt x="158" y="99"/>
                    <a:pt x="158" y="101"/>
                  </a:cubicBezTo>
                  <a:cubicBezTo>
                    <a:pt x="158" y="101"/>
                    <a:pt x="159" y="101"/>
                    <a:pt x="159" y="101"/>
                  </a:cubicBezTo>
                  <a:cubicBezTo>
                    <a:pt x="162" y="100"/>
                    <a:pt x="165" y="100"/>
                    <a:pt x="168" y="99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69" y="98"/>
                    <a:pt x="170" y="98"/>
                    <a:pt x="170" y="97"/>
                  </a:cubicBezTo>
                  <a:cubicBezTo>
                    <a:pt x="171" y="97"/>
                    <a:pt x="171" y="96"/>
                    <a:pt x="172" y="96"/>
                  </a:cubicBezTo>
                  <a:cubicBezTo>
                    <a:pt x="173" y="96"/>
                    <a:pt x="174" y="94"/>
                    <a:pt x="176" y="95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7" y="91"/>
                    <a:pt x="177" y="89"/>
                    <a:pt x="179" y="90"/>
                  </a:cubicBezTo>
                  <a:cubicBezTo>
                    <a:pt x="181" y="90"/>
                    <a:pt x="180" y="88"/>
                    <a:pt x="182" y="88"/>
                  </a:cubicBezTo>
                  <a:cubicBezTo>
                    <a:pt x="182" y="85"/>
                    <a:pt x="183" y="82"/>
                    <a:pt x="183" y="78"/>
                  </a:cubicBezTo>
                  <a:cubicBezTo>
                    <a:pt x="183" y="78"/>
                    <a:pt x="184" y="77"/>
                    <a:pt x="184" y="77"/>
                  </a:cubicBezTo>
                  <a:cubicBezTo>
                    <a:pt x="184" y="76"/>
                    <a:pt x="185" y="76"/>
                    <a:pt x="186" y="76"/>
                  </a:cubicBezTo>
                  <a:cubicBezTo>
                    <a:pt x="186" y="76"/>
                    <a:pt x="186" y="75"/>
                    <a:pt x="187" y="75"/>
                  </a:cubicBezTo>
                  <a:cubicBezTo>
                    <a:pt x="188" y="75"/>
                    <a:pt x="188" y="75"/>
                    <a:pt x="188" y="74"/>
                  </a:cubicBezTo>
                  <a:cubicBezTo>
                    <a:pt x="189" y="75"/>
                    <a:pt x="189" y="74"/>
                    <a:pt x="189" y="74"/>
                  </a:cubicBezTo>
                  <a:cubicBezTo>
                    <a:pt x="190" y="73"/>
                    <a:pt x="192" y="72"/>
                    <a:pt x="191" y="70"/>
                  </a:cubicBezTo>
                  <a:cubicBezTo>
                    <a:pt x="193" y="70"/>
                    <a:pt x="192" y="68"/>
                    <a:pt x="194" y="67"/>
                  </a:cubicBezTo>
                  <a:cubicBezTo>
                    <a:pt x="194" y="68"/>
                    <a:pt x="195" y="68"/>
                    <a:pt x="196" y="68"/>
                  </a:cubicBezTo>
                  <a:cubicBezTo>
                    <a:pt x="196" y="67"/>
                    <a:pt x="197" y="67"/>
                    <a:pt x="198" y="67"/>
                  </a:cubicBezTo>
                  <a:cubicBezTo>
                    <a:pt x="199" y="67"/>
                    <a:pt x="199" y="66"/>
                    <a:pt x="199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5"/>
                    <a:pt x="202" y="65"/>
                    <a:pt x="202" y="65"/>
                  </a:cubicBezTo>
                  <a:cubicBezTo>
                    <a:pt x="202" y="63"/>
                    <a:pt x="201" y="62"/>
                    <a:pt x="200" y="62"/>
                  </a:cubicBezTo>
                  <a:close/>
                  <a:moveTo>
                    <a:pt x="139" y="42"/>
                  </a:moveTo>
                  <a:cubicBezTo>
                    <a:pt x="139" y="42"/>
                    <a:pt x="139" y="42"/>
                    <a:pt x="139" y="42"/>
                  </a:cubicBezTo>
                  <a:cubicBezTo>
                    <a:pt x="139" y="42"/>
                    <a:pt x="139" y="42"/>
                    <a:pt x="139" y="42"/>
                  </a:cubicBezTo>
                  <a:close/>
                  <a:moveTo>
                    <a:pt x="139" y="42"/>
                  </a:moveTo>
                  <a:cubicBezTo>
                    <a:pt x="139" y="42"/>
                    <a:pt x="139" y="42"/>
                    <a:pt x="139" y="42"/>
                  </a:cubicBezTo>
                  <a:cubicBezTo>
                    <a:pt x="139" y="42"/>
                    <a:pt x="139" y="42"/>
                    <a:pt x="139" y="42"/>
                  </a:cubicBezTo>
                  <a:close/>
                  <a:moveTo>
                    <a:pt x="139" y="42"/>
                  </a:moveTo>
                  <a:cubicBezTo>
                    <a:pt x="139" y="42"/>
                    <a:pt x="139" y="42"/>
                    <a:pt x="139" y="42"/>
                  </a:cubicBezTo>
                  <a:cubicBezTo>
                    <a:pt x="139" y="42"/>
                    <a:pt x="139" y="42"/>
                    <a:pt x="139" y="42"/>
                  </a:cubicBezTo>
                  <a:close/>
                  <a:moveTo>
                    <a:pt x="139" y="42"/>
                  </a:moveTo>
                  <a:cubicBezTo>
                    <a:pt x="138" y="42"/>
                    <a:pt x="138" y="42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lose/>
                  <a:moveTo>
                    <a:pt x="132" y="39"/>
                  </a:moveTo>
                  <a:cubicBezTo>
                    <a:pt x="132" y="39"/>
                    <a:pt x="132" y="39"/>
                    <a:pt x="132" y="39"/>
                  </a:cubicBezTo>
                  <a:cubicBezTo>
                    <a:pt x="132" y="39"/>
                    <a:pt x="132" y="39"/>
                    <a:pt x="132" y="39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77" name="Google Shape;543;p18">
              <a:extLst>
                <a:ext uri="{FF2B5EF4-FFF2-40B4-BE49-F238E27FC236}">
                  <a16:creationId xmlns:a16="http://schemas.microsoft.com/office/drawing/2014/main" id="{D8AE329D-8411-2B4D-B195-40DBEE0F5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2026" y="7402514"/>
              <a:ext cx="377825" cy="320675"/>
            </a:xfrm>
            <a:custGeom>
              <a:avLst/>
              <a:gdLst>
                <a:gd name="T0" fmla="*/ 367877 w 81"/>
                <a:gd name="T1" fmla="*/ 0 h 69"/>
                <a:gd name="T2" fmla="*/ 335280 w 81"/>
                <a:gd name="T3" fmla="*/ 23191 h 69"/>
                <a:gd name="T4" fmla="*/ 330623 w 81"/>
                <a:gd name="T5" fmla="*/ 32468 h 69"/>
                <a:gd name="T6" fmla="*/ 321310 w 81"/>
                <a:gd name="T7" fmla="*/ 32468 h 69"/>
                <a:gd name="T8" fmla="*/ 302683 w 81"/>
                <a:gd name="T9" fmla="*/ 46383 h 69"/>
                <a:gd name="T10" fmla="*/ 293370 w 81"/>
                <a:gd name="T11" fmla="*/ 64936 h 69"/>
                <a:gd name="T12" fmla="*/ 279400 w 81"/>
                <a:gd name="T13" fmla="*/ 74212 h 69"/>
                <a:gd name="T14" fmla="*/ 256117 w 81"/>
                <a:gd name="T15" fmla="*/ 88127 h 69"/>
                <a:gd name="T16" fmla="*/ 251460 w 81"/>
                <a:gd name="T17" fmla="*/ 92765 h 69"/>
                <a:gd name="T18" fmla="*/ 228177 w 81"/>
                <a:gd name="T19" fmla="*/ 106680 h 69"/>
                <a:gd name="T20" fmla="*/ 218863 w 81"/>
                <a:gd name="T21" fmla="*/ 111318 h 69"/>
                <a:gd name="T22" fmla="*/ 200237 w 81"/>
                <a:gd name="T23" fmla="*/ 120595 h 69"/>
                <a:gd name="T24" fmla="*/ 181610 w 81"/>
                <a:gd name="T25" fmla="*/ 125233 h 69"/>
                <a:gd name="T26" fmla="*/ 158327 w 81"/>
                <a:gd name="T27" fmla="*/ 129871 h 69"/>
                <a:gd name="T28" fmla="*/ 135043 w 81"/>
                <a:gd name="T29" fmla="*/ 134510 h 69"/>
                <a:gd name="T30" fmla="*/ 111760 w 81"/>
                <a:gd name="T31" fmla="*/ 139148 h 69"/>
                <a:gd name="T32" fmla="*/ 93133 w 81"/>
                <a:gd name="T33" fmla="*/ 143786 h 69"/>
                <a:gd name="T34" fmla="*/ 79163 w 81"/>
                <a:gd name="T35" fmla="*/ 190169 h 69"/>
                <a:gd name="T36" fmla="*/ 46567 w 81"/>
                <a:gd name="T37" fmla="*/ 199445 h 69"/>
                <a:gd name="T38" fmla="*/ 37253 w 81"/>
                <a:gd name="T39" fmla="*/ 217998 h 69"/>
                <a:gd name="T40" fmla="*/ 13970 w 81"/>
                <a:gd name="T41" fmla="*/ 227275 h 69"/>
                <a:gd name="T42" fmla="*/ 0 w 81"/>
                <a:gd name="T43" fmla="*/ 236551 h 69"/>
                <a:gd name="T44" fmla="*/ 13970 w 81"/>
                <a:gd name="T45" fmla="*/ 255104 h 69"/>
                <a:gd name="T46" fmla="*/ 23283 w 81"/>
                <a:gd name="T47" fmla="*/ 273657 h 69"/>
                <a:gd name="T48" fmla="*/ 37253 w 81"/>
                <a:gd name="T49" fmla="*/ 292210 h 69"/>
                <a:gd name="T50" fmla="*/ 51223 w 81"/>
                <a:gd name="T51" fmla="*/ 301487 h 69"/>
                <a:gd name="T52" fmla="*/ 60537 w 81"/>
                <a:gd name="T53" fmla="*/ 301487 h 69"/>
                <a:gd name="T54" fmla="*/ 88477 w 81"/>
                <a:gd name="T55" fmla="*/ 306125 h 69"/>
                <a:gd name="T56" fmla="*/ 111760 w 81"/>
                <a:gd name="T57" fmla="*/ 301487 h 69"/>
                <a:gd name="T58" fmla="*/ 144357 w 81"/>
                <a:gd name="T59" fmla="*/ 310763 h 69"/>
                <a:gd name="T60" fmla="*/ 158327 w 81"/>
                <a:gd name="T61" fmla="*/ 296849 h 69"/>
                <a:gd name="T62" fmla="*/ 167640 w 81"/>
                <a:gd name="T63" fmla="*/ 282934 h 69"/>
                <a:gd name="T64" fmla="*/ 186267 w 81"/>
                <a:gd name="T65" fmla="*/ 273657 h 69"/>
                <a:gd name="T66" fmla="*/ 214207 w 81"/>
                <a:gd name="T67" fmla="*/ 259743 h 69"/>
                <a:gd name="T68" fmla="*/ 232833 w 81"/>
                <a:gd name="T69" fmla="*/ 245828 h 69"/>
                <a:gd name="T70" fmla="*/ 242147 w 81"/>
                <a:gd name="T71" fmla="*/ 231913 h 69"/>
                <a:gd name="T72" fmla="*/ 246803 w 81"/>
                <a:gd name="T73" fmla="*/ 204083 h 69"/>
                <a:gd name="T74" fmla="*/ 307340 w 81"/>
                <a:gd name="T75" fmla="*/ 185530 h 69"/>
                <a:gd name="T76" fmla="*/ 316653 w 81"/>
                <a:gd name="T77" fmla="*/ 171616 h 69"/>
                <a:gd name="T78" fmla="*/ 298027 w 81"/>
                <a:gd name="T79" fmla="*/ 148424 h 69"/>
                <a:gd name="T80" fmla="*/ 279400 w 81"/>
                <a:gd name="T81" fmla="*/ 120595 h 69"/>
                <a:gd name="T82" fmla="*/ 288713 w 81"/>
                <a:gd name="T83" fmla="*/ 111318 h 69"/>
                <a:gd name="T84" fmla="*/ 298027 w 81"/>
                <a:gd name="T85" fmla="*/ 97403 h 69"/>
                <a:gd name="T86" fmla="*/ 325967 w 81"/>
                <a:gd name="T87" fmla="*/ 64936 h 69"/>
                <a:gd name="T88" fmla="*/ 335280 w 81"/>
                <a:gd name="T89" fmla="*/ 60297 h 69"/>
                <a:gd name="T90" fmla="*/ 349250 w 81"/>
                <a:gd name="T91" fmla="*/ 37106 h 69"/>
                <a:gd name="T92" fmla="*/ 367877 w 81"/>
                <a:gd name="T93" fmla="*/ 13915 h 6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1" h="69" extrusionOk="0">
                  <a:moveTo>
                    <a:pt x="79" y="0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7" y="0"/>
                    <a:pt x="77" y="1"/>
                    <a:pt x="76" y="1"/>
                  </a:cubicBezTo>
                  <a:cubicBezTo>
                    <a:pt x="76" y="1"/>
                    <a:pt x="76" y="2"/>
                    <a:pt x="76" y="2"/>
                  </a:cubicBezTo>
                  <a:cubicBezTo>
                    <a:pt x="74" y="3"/>
                    <a:pt x="73" y="4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1" y="5"/>
                    <a:pt x="71" y="6"/>
                    <a:pt x="71" y="6"/>
                  </a:cubicBezTo>
                  <a:cubicBezTo>
                    <a:pt x="71" y="6"/>
                    <a:pt x="71" y="6"/>
                    <a:pt x="71" y="7"/>
                  </a:cubicBezTo>
                  <a:cubicBezTo>
                    <a:pt x="71" y="7"/>
                    <a:pt x="70" y="7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7"/>
                    <a:pt x="70" y="7"/>
                    <a:pt x="69" y="7"/>
                  </a:cubicBezTo>
                  <a:cubicBezTo>
                    <a:pt x="69" y="8"/>
                    <a:pt x="68" y="9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10"/>
                    <a:pt x="66" y="10"/>
                    <a:pt x="65" y="10"/>
                  </a:cubicBezTo>
                  <a:cubicBezTo>
                    <a:pt x="64" y="11"/>
                    <a:pt x="64" y="11"/>
                    <a:pt x="64" y="12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ubicBezTo>
                    <a:pt x="62" y="15"/>
                    <a:pt x="61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6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7" y="18"/>
                    <a:pt x="56" y="19"/>
                    <a:pt x="55" y="19"/>
                  </a:cubicBezTo>
                  <a:cubicBezTo>
                    <a:pt x="55" y="19"/>
                    <a:pt x="55" y="20"/>
                    <a:pt x="55" y="20"/>
                  </a:cubicBezTo>
                  <a:cubicBezTo>
                    <a:pt x="55" y="20"/>
                    <a:pt x="55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21"/>
                    <a:pt x="52" y="21"/>
                    <a:pt x="51" y="21"/>
                  </a:cubicBezTo>
                  <a:cubicBezTo>
                    <a:pt x="51" y="21"/>
                    <a:pt x="51" y="22"/>
                    <a:pt x="50" y="22"/>
                  </a:cubicBezTo>
                  <a:cubicBezTo>
                    <a:pt x="50" y="22"/>
                    <a:pt x="50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8" y="23"/>
                    <a:pt x="48" y="23"/>
                  </a:cubicBezTo>
                  <a:cubicBezTo>
                    <a:pt x="48" y="24"/>
                    <a:pt x="47" y="23"/>
                    <a:pt x="47" y="24"/>
                  </a:cubicBezTo>
                  <a:cubicBezTo>
                    <a:pt x="47" y="24"/>
                    <a:pt x="46" y="24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5" y="25"/>
                    <a:pt x="44" y="26"/>
                    <a:pt x="43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0" y="26"/>
                  </a:cubicBezTo>
                  <a:cubicBezTo>
                    <a:pt x="40" y="26"/>
                    <a:pt x="40" y="27"/>
                    <a:pt x="39" y="27"/>
                  </a:cubicBezTo>
                  <a:cubicBezTo>
                    <a:pt x="39" y="27"/>
                    <a:pt x="39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8"/>
                    <a:pt x="36" y="28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2" y="29"/>
                    <a:pt x="31" y="29"/>
                    <a:pt x="29" y="29"/>
                  </a:cubicBezTo>
                  <a:cubicBezTo>
                    <a:pt x="29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8"/>
                    <a:pt x="25" y="30"/>
                    <a:pt x="24" y="30"/>
                  </a:cubicBezTo>
                  <a:cubicBezTo>
                    <a:pt x="24" y="30"/>
                    <a:pt x="24" y="30"/>
                    <a:pt x="23" y="30"/>
                  </a:cubicBezTo>
                  <a:cubicBezTo>
                    <a:pt x="23" y="30"/>
                    <a:pt x="23" y="30"/>
                    <a:pt x="22" y="30"/>
                  </a:cubicBezTo>
                  <a:cubicBezTo>
                    <a:pt x="21" y="30"/>
                    <a:pt x="21" y="30"/>
                    <a:pt x="20" y="31"/>
                  </a:cubicBezTo>
                  <a:cubicBezTo>
                    <a:pt x="20" y="33"/>
                    <a:pt x="21" y="34"/>
                    <a:pt x="22" y="35"/>
                  </a:cubicBezTo>
                  <a:cubicBezTo>
                    <a:pt x="23" y="37"/>
                    <a:pt x="22" y="39"/>
                    <a:pt x="22" y="40"/>
                  </a:cubicBezTo>
                  <a:cubicBezTo>
                    <a:pt x="20" y="40"/>
                    <a:pt x="18" y="40"/>
                    <a:pt x="17" y="41"/>
                  </a:cubicBezTo>
                  <a:cubicBezTo>
                    <a:pt x="15" y="41"/>
                    <a:pt x="11" y="40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4"/>
                    <a:pt x="9" y="44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7" y="50"/>
                    <a:pt x="5" y="50"/>
                    <a:pt x="4" y="49"/>
                  </a:cubicBezTo>
                  <a:cubicBezTo>
                    <a:pt x="4" y="49"/>
                    <a:pt x="3" y="49"/>
                    <a:pt x="3" y="49"/>
                  </a:cubicBezTo>
                  <a:cubicBezTo>
                    <a:pt x="3" y="49"/>
                    <a:pt x="2" y="48"/>
                    <a:pt x="1" y="49"/>
                  </a:cubicBezTo>
                  <a:cubicBezTo>
                    <a:pt x="1" y="50"/>
                    <a:pt x="0" y="50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2" y="5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2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4" y="56"/>
                    <a:pt x="4" y="56"/>
                  </a:cubicBezTo>
                  <a:cubicBezTo>
                    <a:pt x="4" y="57"/>
                    <a:pt x="4" y="58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60"/>
                    <a:pt x="7" y="61"/>
                    <a:pt x="7" y="62"/>
                  </a:cubicBezTo>
                  <a:cubicBezTo>
                    <a:pt x="8" y="62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5"/>
                    <a:pt x="9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5"/>
                    <a:pt x="16" y="66"/>
                    <a:pt x="17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9" y="66"/>
                    <a:pt x="19" y="66"/>
                  </a:cubicBezTo>
                  <a:cubicBezTo>
                    <a:pt x="20" y="66"/>
                    <a:pt x="19" y="67"/>
                    <a:pt x="20" y="67"/>
                  </a:cubicBezTo>
                  <a:cubicBezTo>
                    <a:pt x="20" y="67"/>
                    <a:pt x="21" y="67"/>
                    <a:pt x="21" y="67"/>
                  </a:cubicBezTo>
                  <a:cubicBezTo>
                    <a:pt x="23" y="67"/>
                    <a:pt x="22" y="65"/>
                    <a:pt x="24" y="65"/>
                  </a:cubicBezTo>
                  <a:cubicBezTo>
                    <a:pt x="26" y="66"/>
                    <a:pt x="26" y="64"/>
                    <a:pt x="28" y="65"/>
                  </a:cubicBezTo>
                  <a:cubicBezTo>
                    <a:pt x="28" y="65"/>
                    <a:pt x="29" y="65"/>
                    <a:pt x="29" y="65"/>
                  </a:cubicBezTo>
                  <a:cubicBezTo>
                    <a:pt x="30" y="65"/>
                    <a:pt x="29" y="68"/>
                    <a:pt x="31" y="67"/>
                  </a:cubicBezTo>
                  <a:cubicBezTo>
                    <a:pt x="32" y="68"/>
                    <a:pt x="33" y="68"/>
                    <a:pt x="34" y="69"/>
                  </a:cubicBezTo>
                  <a:cubicBezTo>
                    <a:pt x="34" y="67"/>
                    <a:pt x="35" y="67"/>
                    <a:pt x="35" y="65"/>
                  </a:cubicBezTo>
                  <a:cubicBezTo>
                    <a:pt x="34" y="65"/>
                    <a:pt x="34" y="64"/>
                    <a:pt x="34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5" y="62"/>
                    <a:pt x="35" y="61"/>
                    <a:pt x="36" y="60"/>
                  </a:cubicBezTo>
                  <a:cubicBezTo>
                    <a:pt x="36" y="60"/>
                    <a:pt x="36" y="61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0"/>
                    <a:pt x="38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59"/>
                    <a:pt x="41" y="59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4" y="57"/>
                    <a:pt x="45" y="57"/>
                    <a:pt x="46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8" y="55"/>
                    <a:pt x="48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2" y="52"/>
                    <a:pt x="51" y="51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3" y="49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6"/>
                    <a:pt x="53" y="45"/>
                    <a:pt x="53" y="44"/>
                  </a:cubicBezTo>
                  <a:cubicBezTo>
                    <a:pt x="54" y="44"/>
                    <a:pt x="54" y="43"/>
                    <a:pt x="55" y="42"/>
                  </a:cubicBezTo>
                  <a:cubicBezTo>
                    <a:pt x="58" y="41"/>
                    <a:pt x="58" y="42"/>
                    <a:pt x="61" y="42"/>
                  </a:cubicBezTo>
                  <a:cubicBezTo>
                    <a:pt x="63" y="41"/>
                    <a:pt x="64" y="40"/>
                    <a:pt x="66" y="40"/>
                  </a:cubicBezTo>
                  <a:cubicBezTo>
                    <a:pt x="67" y="40"/>
                    <a:pt x="68" y="39"/>
                    <a:pt x="69" y="39"/>
                  </a:cubicBezTo>
                  <a:cubicBezTo>
                    <a:pt x="69" y="38"/>
                    <a:pt x="69" y="38"/>
                    <a:pt x="68" y="37"/>
                  </a:cubicBezTo>
                  <a:cubicBezTo>
                    <a:pt x="68" y="38"/>
                    <a:pt x="68" y="37"/>
                    <a:pt x="68" y="37"/>
                  </a:cubicBezTo>
                  <a:cubicBezTo>
                    <a:pt x="67" y="36"/>
                    <a:pt x="67" y="36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4"/>
                    <a:pt x="64" y="34"/>
                    <a:pt x="64" y="32"/>
                  </a:cubicBezTo>
                  <a:cubicBezTo>
                    <a:pt x="61" y="32"/>
                    <a:pt x="60" y="30"/>
                    <a:pt x="59" y="28"/>
                  </a:cubicBezTo>
                  <a:cubicBezTo>
                    <a:pt x="59" y="27"/>
                    <a:pt x="59" y="27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1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5"/>
                    <a:pt x="62" y="25"/>
                    <a:pt x="62" y="24"/>
                  </a:cubicBezTo>
                  <a:cubicBezTo>
                    <a:pt x="62" y="24"/>
                    <a:pt x="62" y="24"/>
                    <a:pt x="63" y="24"/>
                  </a:cubicBezTo>
                  <a:cubicBezTo>
                    <a:pt x="63" y="23"/>
                    <a:pt x="65" y="23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5" y="20"/>
                    <a:pt x="65" y="19"/>
                  </a:cubicBezTo>
                  <a:cubicBezTo>
                    <a:pt x="67" y="19"/>
                    <a:pt x="67" y="17"/>
                    <a:pt x="69" y="16"/>
                  </a:cubicBezTo>
                  <a:cubicBezTo>
                    <a:pt x="69" y="15"/>
                    <a:pt x="70" y="15"/>
                    <a:pt x="70" y="14"/>
                  </a:cubicBezTo>
                  <a:cubicBezTo>
                    <a:pt x="70" y="14"/>
                    <a:pt x="70" y="14"/>
                    <a:pt x="71" y="14"/>
                  </a:cubicBezTo>
                  <a:cubicBezTo>
                    <a:pt x="71" y="14"/>
                    <a:pt x="71" y="14"/>
                    <a:pt x="71" y="13"/>
                  </a:cubicBezTo>
                  <a:cubicBezTo>
                    <a:pt x="71" y="13"/>
                    <a:pt x="72" y="13"/>
                    <a:pt x="72" y="13"/>
                  </a:cubicBezTo>
                  <a:cubicBezTo>
                    <a:pt x="71" y="12"/>
                    <a:pt x="72" y="12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4" y="10"/>
                    <a:pt x="75" y="9"/>
                    <a:pt x="7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7"/>
                    <a:pt x="76" y="6"/>
                    <a:pt x="77" y="5"/>
                  </a:cubicBezTo>
                  <a:cubicBezTo>
                    <a:pt x="78" y="5"/>
                    <a:pt x="78" y="4"/>
                    <a:pt x="79" y="3"/>
                  </a:cubicBezTo>
                  <a:cubicBezTo>
                    <a:pt x="79" y="2"/>
                    <a:pt x="81" y="0"/>
                    <a:pt x="79" y="0"/>
                  </a:cubicBez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79" name="Google Shape;545;p18">
              <a:extLst>
                <a:ext uri="{FF2B5EF4-FFF2-40B4-BE49-F238E27FC236}">
                  <a16:creationId xmlns:a16="http://schemas.microsoft.com/office/drawing/2014/main" id="{C2525F9A-3F79-4F4F-B48D-AF30CB401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2251" y="5627688"/>
              <a:ext cx="889000" cy="850900"/>
            </a:xfrm>
            <a:custGeom>
              <a:avLst/>
              <a:gdLst>
                <a:gd name="T0" fmla="*/ 217775 w 192"/>
                <a:gd name="T1" fmla="*/ 446707 h 183"/>
                <a:gd name="T2" fmla="*/ 240943 w 192"/>
                <a:gd name="T3" fmla="*/ 511852 h 183"/>
                <a:gd name="T4" fmla="*/ 189974 w 192"/>
                <a:gd name="T5" fmla="*/ 353643 h 183"/>
                <a:gd name="T6" fmla="*/ 115838 w 192"/>
                <a:gd name="T7" fmla="*/ 418788 h 183"/>
                <a:gd name="T8" fmla="*/ 134372 w 192"/>
                <a:gd name="T9" fmla="*/ 344337 h 183"/>
                <a:gd name="T10" fmla="*/ 166806 w 192"/>
                <a:gd name="T11" fmla="*/ 446707 h 183"/>
                <a:gd name="T12" fmla="*/ 134372 w 192"/>
                <a:gd name="T13" fmla="*/ 409482 h 183"/>
                <a:gd name="T14" fmla="*/ 518953 w 192"/>
                <a:gd name="T15" fmla="*/ 795698 h 183"/>
                <a:gd name="T16" fmla="*/ 532854 w 192"/>
                <a:gd name="T17" fmla="*/ 721246 h 183"/>
                <a:gd name="T18" fmla="*/ 449451 w 192"/>
                <a:gd name="T19" fmla="*/ 707287 h 183"/>
                <a:gd name="T20" fmla="*/ 857199 w 192"/>
                <a:gd name="T21" fmla="*/ 241967 h 183"/>
                <a:gd name="T22" fmla="*/ 806231 w 192"/>
                <a:gd name="T23" fmla="*/ 144249 h 183"/>
                <a:gd name="T24" fmla="*/ 764529 w 192"/>
                <a:gd name="T25" fmla="*/ 102370 h 183"/>
                <a:gd name="T26" fmla="*/ 662592 w 192"/>
                <a:gd name="T27" fmla="*/ 139596 h 183"/>
                <a:gd name="T28" fmla="*/ 606990 w 192"/>
                <a:gd name="T29" fmla="*/ 120983 h 183"/>
                <a:gd name="T30" fmla="*/ 532854 w 192"/>
                <a:gd name="T31" fmla="*/ 79104 h 183"/>
                <a:gd name="T32" fmla="*/ 518953 w 192"/>
                <a:gd name="T33" fmla="*/ 74451 h 183"/>
                <a:gd name="T34" fmla="*/ 440183 w 192"/>
                <a:gd name="T35" fmla="*/ 4653 h 183"/>
                <a:gd name="T36" fmla="*/ 324346 w 192"/>
                <a:gd name="T37" fmla="*/ 93064 h 183"/>
                <a:gd name="T38" fmla="*/ 315079 w 192"/>
                <a:gd name="T39" fmla="*/ 158209 h 183"/>
                <a:gd name="T40" fmla="*/ 208508 w 192"/>
                <a:gd name="T41" fmla="*/ 218701 h 183"/>
                <a:gd name="T42" fmla="*/ 106571 w 192"/>
                <a:gd name="T43" fmla="*/ 241967 h 183"/>
                <a:gd name="T44" fmla="*/ 4634 w 192"/>
                <a:gd name="T45" fmla="*/ 265233 h 183"/>
                <a:gd name="T46" fmla="*/ 88037 w 192"/>
                <a:gd name="T47" fmla="*/ 367603 h 183"/>
                <a:gd name="T48" fmla="*/ 176073 w 192"/>
                <a:gd name="T49" fmla="*/ 293152 h 183"/>
                <a:gd name="T50" fmla="*/ 217775 w 192"/>
                <a:gd name="T51" fmla="*/ 400175 h 183"/>
                <a:gd name="T52" fmla="*/ 301178 w 192"/>
                <a:gd name="T53" fmla="*/ 488586 h 183"/>
                <a:gd name="T54" fmla="*/ 240943 w 192"/>
                <a:gd name="T55" fmla="*/ 446707 h 183"/>
                <a:gd name="T56" fmla="*/ 217775 w 192"/>
                <a:gd name="T57" fmla="*/ 409482 h 183"/>
                <a:gd name="T58" fmla="*/ 222409 w 192"/>
                <a:gd name="T59" fmla="*/ 442054 h 183"/>
                <a:gd name="T60" fmla="*/ 259477 w 192"/>
                <a:gd name="T61" fmla="*/ 516505 h 183"/>
                <a:gd name="T62" fmla="*/ 328979 w 192"/>
                <a:gd name="T63" fmla="*/ 572344 h 183"/>
                <a:gd name="T64" fmla="*/ 398482 w 192"/>
                <a:gd name="T65" fmla="*/ 646795 h 183"/>
                <a:gd name="T66" fmla="*/ 514320 w 192"/>
                <a:gd name="T67" fmla="*/ 660755 h 183"/>
                <a:gd name="T68" fmla="*/ 634791 w 192"/>
                <a:gd name="T69" fmla="*/ 744512 h 183"/>
                <a:gd name="T70" fmla="*/ 611623 w 192"/>
                <a:gd name="T71" fmla="*/ 739859 h 183"/>
                <a:gd name="T72" fmla="*/ 620890 w 192"/>
                <a:gd name="T73" fmla="*/ 763125 h 183"/>
                <a:gd name="T74" fmla="*/ 718194 w 192"/>
                <a:gd name="T75" fmla="*/ 805004 h 183"/>
                <a:gd name="T76" fmla="*/ 769163 w 192"/>
                <a:gd name="T77" fmla="*/ 842230 h 183"/>
                <a:gd name="T78" fmla="*/ 699660 w 192"/>
                <a:gd name="T79" fmla="*/ 786391 h 183"/>
                <a:gd name="T80" fmla="*/ 644058 w 192"/>
                <a:gd name="T81" fmla="*/ 721246 h 183"/>
                <a:gd name="T82" fmla="*/ 620890 w 192"/>
                <a:gd name="T83" fmla="*/ 707287 h 183"/>
                <a:gd name="T84" fmla="*/ 523587 w 192"/>
                <a:gd name="T85" fmla="*/ 600263 h 183"/>
                <a:gd name="T86" fmla="*/ 417016 w 192"/>
                <a:gd name="T87" fmla="*/ 460667 h 183"/>
                <a:gd name="T88" fmla="*/ 398482 w 192"/>
                <a:gd name="T89" fmla="*/ 423441 h 183"/>
                <a:gd name="T90" fmla="*/ 347513 w 192"/>
                <a:gd name="T91" fmla="*/ 376909 h 183"/>
                <a:gd name="T92" fmla="*/ 393848 w 192"/>
                <a:gd name="T93" fmla="*/ 316418 h 183"/>
                <a:gd name="T94" fmla="*/ 491152 w 192"/>
                <a:gd name="T95" fmla="*/ 293152 h 183"/>
                <a:gd name="T96" fmla="*/ 588456 w 192"/>
                <a:gd name="T97" fmla="*/ 302458 h 183"/>
                <a:gd name="T98" fmla="*/ 755262 w 192"/>
                <a:gd name="T99" fmla="*/ 307111 h 183"/>
                <a:gd name="T100" fmla="*/ 847932 w 192"/>
                <a:gd name="T101" fmla="*/ 330377 h 183"/>
                <a:gd name="T102" fmla="*/ 356780 w 192"/>
                <a:gd name="T103" fmla="*/ 209394 h 183"/>
                <a:gd name="T104" fmla="*/ 412382 w 192"/>
                <a:gd name="T105" fmla="*/ 162862 h 183"/>
                <a:gd name="T106" fmla="*/ 463351 w 192"/>
                <a:gd name="T107" fmla="*/ 120983 h 183"/>
                <a:gd name="T108" fmla="*/ 574555 w 192"/>
                <a:gd name="T109" fmla="*/ 758472 h 183"/>
                <a:gd name="T110" fmla="*/ 523587 w 192"/>
                <a:gd name="T111" fmla="*/ 772432 h 183"/>
                <a:gd name="T112" fmla="*/ 671859 w 192"/>
                <a:gd name="T113" fmla="*/ 800351 h 183"/>
                <a:gd name="T114" fmla="*/ 240943 w 192"/>
                <a:gd name="T115" fmla="*/ 553731 h 183"/>
                <a:gd name="T116" fmla="*/ 338246 w 192"/>
                <a:gd name="T117" fmla="*/ 595610 h 183"/>
                <a:gd name="T118" fmla="*/ 421649 w 192"/>
                <a:gd name="T119" fmla="*/ 744512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92" h="183" extrusionOk="0">
                  <a:moveTo>
                    <a:pt x="43" y="98"/>
                  </a:moveTo>
                  <a:cubicBezTo>
                    <a:pt x="43" y="99"/>
                    <a:pt x="43" y="102"/>
                    <a:pt x="45" y="102"/>
                  </a:cubicBezTo>
                  <a:cubicBezTo>
                    <a:pt x="46" y="101"/>
                    <a:pt x="46" y="97"/>
                    <a:pt x="43" y="98"/>
                  </a:cubicBezTo>
                  <a:close/>
                  <a:moveTo>
                    <a:pt x="45" y="104"/>
                  </a:moveTo>
                  <a:cubicBezTo>
                    <a:pt x="44" y="104"/>
                    <a:pt x="44" y="103"/>
                    <a:pt x="42" y="103"/>
                  </a:cubicBezTo>
                  <a:cubicBezTo>
                    <a:pt x="43" y="104"/>
                    <a:pt x="42" y="106"/>
                    <a:pt x="43" y="106"/>
                  </a:cubicBezTo>
                  <a:cubicBezTo>
                    <a:pt x="43" y="104"/>
                    <a:pt x="45" y="105"/>
                    <a:pt x="45" y="104"/>
                  </a:cubicBezTo>
                  <a:close/>
                  <a:moveTo>
                    <a:pt x="54" y="116"/>
                  </a:moveTo>
                  <a:cubicBezTo>
                    <a:pt x="55" y="116"/>
                    <a:pt x="55" y="117"/>
                    <a:pt x="56" y="116"/>
                  </a:cubicBezTo>
                  <a:cubicBezTo>
                    <a:pt x="56" y="116"/>
                    <a:pt x="56" y="115"/>
                    <a:pt x="56" y="116"/>
                  </a:cubicBezTo>
                  <a:cubicBezTo>
                    <a:pt x="57" y="115"/>
                    <a:pt x="56" y="115"/>
                    <a:pt x="56" y="115"/>
                  </a:cubicBezTo>
                  <a:cubicBezTo>
                    <a:pt x="55" y="114"/>
                    <a:pt x="55" y="113"/>
                    <a:pt x="53" y="113"/>
                  </a:cubicBezTo>
                  <a:cubicBezTo>
                    <a:pt x="53" y="114"/>
                    <a:pt x="54" y="114"/>
                    <a:pt x="54" y="116"/>
                  </a:cubicBezTo>
                  <a:cubicBezTo>
                    <a:pt x="54" y="116"/>
                    <a:pt x="54" y="116"/>
                    <a:pt x="54" y="116"/>
                  </a:cubicBezTo>
                  <a:close/>
                  <a:moveTo>
                    <a:pt x="47" y="96"/>
                  </a:moveTo>
                  <a:cubicBezTo>
                    <a:pt x="47" y="97"/>
                    <a:pt x="50" y="100"/>
                    <a:pt x="49" y="97"/>
                  </a:cubicBezTo>
                  <a:cubicBezTo>
                    <a:pt x="49" y="97"/>
                    <a:pt x="49" y="97"/>
                    <a:pt x="49" y="96"/>
                  </a:cubicBezTo>
                  <a:cubicBezTo>
                    <a:pt x="48" y="96"/>
                    <a:pt x="47" y="96"/>
                    <a:pt x="47" y="96"/>
                  </a:cubicBezTo>
                  <a:close/>
                  <a:moveTo>
                    <a:pt x="39" y="99"/>
                  </a:moveTo>
                  <a:cubicBezTo>
                    <a:pt x="40" y="99"/>
                    <a:pt x="40" y="102"/>
                    <a:pt x="42" y="101"/>
                  </a:cubicBezTo>
                  <a:cubicBezTo>
                    <a:pt x="43" y="99"/>
                    <a:pt x="40" y="97"/>
                    <a:pt x="39" y="99"/>
                  </a:cubicBezTo>
                  <a:close/>
                  <a:moveTo>
                    <a:pt x="47" y="108"/>
                  </a:moveTo>
                  <a:cubicBezTo>
                    <a:pt x="47" y="106"/>
                    <a:pt x="47" y="105"/>
                    <a:pt x="46" y="105"/>
                  </a:cubicBezTo>
                  <a:cubicBezTo>
                    <a:pt x="46" y="105"/>
                    <a:pt x="45" y="105"/>
                    <a:pt x="45" y="105"/>
                  </a:cubicBezTo>
                  <a:cubicBezTo>
                    <a:pt x="45" y="106"/>
                    <a:pt x="44" y="108"/>
                    <a:pt x="45" y="108"/>
                  </a:cubicBezTo>
                  <a:cubicBezTo>
                    <a:pt x="45" y="107"/>
                    <a:pt x="47" y="108"/>
                    <a:pt x="47" y="108"/>
                  </a:cubicBezTo>
                  <a:close/>
                  <a:moveTo>
                    <a:pt x="52" y="110"/>
                  </a:moveTo>
                  <a:cubicBezTo>
                    <a:pt x="52" y="108"/>
                    <a:pt x="51" y="107"/>
                    <a:pt x="49" y="107"/>
                  </a:cubicBezTo>
                  <a:cubicBezTo>
                    <a:pt x="49" y="108"/>
                    <a:pt x="50" y="109"/>
                    <a:pt x="50" y="109"/>
                  </a:cubicBezTo>
                  <a:cubicBezTo>
                    <a:pt x="50" y="110"/>
                    <a:pt x="51" y="110"/>
                    <a:pt x="52" y="110"/>
                  </a:cubicBezTo>
                  <a:close/>
                  <a:moveTo>
                    <a:pt x="46" y="86"/>
                  </a:moveTo>
                  <a:cubicBezTo>
                    <a:pt x="46" y="85"/>
                    <a:pt x="46" y="84"/>
                    <a:pt x="46" y="83"/>
                  </a:cubicBezTo>
                  <a:cubicBezTo>
                    <a:pt x="46" y="83"/>
                    <a:pt x="46" y="83"/>
                    <a:pt x="46" y="82"/>
                  </a:cubicBezTo>
                  <a:cubicBezTo>
                    <a:pt x="45" y="82"/>
                    <a:pt x="45" y="82"/>
                    <a:pt x="45" y="81"/>
                  </a:cubicBezTo>
                  <a:cubicBezTo>
                    <a:pt x="45" y="81"/>
                    <a:pt x="44" y="81"/>
                    <a:pt x="45" y="80"/>
                  </a:cubicBezTo>
                  <a:cubicBezTo>
                    <a:pt x="42" y="81"/>
                    <a:pt x="44" y="78"/>
                    <a:pt x="42" y="78"/>
                  </a:cubicBezTo>
                  <a:cubicBezTo>
                    <a:pt x="40" y="78"/>
                    <a:pt x="40" y="80"/>
                    <a:pt x="40" y="81"/>
                  </a:cubicBezTo>
                  <a:cubicBezTo>
                    <a:pt x="39" y="82"/>
                    <a:pt x="40" y="82"/>
                    <a:pt x="40" y="83"/>
                  </a:cubicBezTo>
                  <a:cubicBezTo>
                    <a:pt x="41" y="83"/>
                    <a:pt x="42" y="83"/>
                    <a:pt x="42" y="84"/>
                  </a:cubicBezTo>
                  <a:cubicBezTo>
                    <a:pt x="44" y="84"/>
                    <a:pt x="45" y="85"/>
                    <a:pt x="46" y="86"/>
                  </a:cubicBezTo>
                  <a:close/>
                  <a:moveTo>
                    <a:pt x="32" y="70"/>
                  </a:moveTo>
                  <a:cubicBezTo>
                    <a:pt x="34" y="70"/>
                    <a:pt x="35" y="71"/>
                    <a:pt x="36" y="71"/>
                  </a:cubicBezTo>
                  <a:cubicBezTo>
                    <a:pt x="36" y="72"/>
                    <a:pt x="37" y="72"/>
                    <a:pt x="37" y="73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9" y="75"/>
                    <a:pt x="39" y="76"/>
                    <a:pt x="41" y="76"/>
                  </a:cubicBezTo>
                  <a:cubicBezTo>
                    <a:pt x="42" y="75"/>
                    <a:pt x="44" y="75"/>
                    <a:pt x="44" y="73"/>
                  </a:cubicBezTo>
                  <a:cubicBezTo>
                    <a:pt x="44" y="71"/>
                    <a:pt x="43" y="70"/>
                    <a:pt x="42" y="69"/>
                  </a:cubicBezTo>
                  <a:cubicBezTo>
                    <a:pt x="42" y="68"/>
                    <a:pt x="41" y="68"/>
                    <a:pt x="41" y="67"/>
                  </a:cubicBezTo>
                  <a:cubicBezTo>
                    <a:pt x="40" y="67"/>
                    <a:pt x="40" y="65"/>
                    <a:pt x="40" y="65"/>
                  </a:cubicBezTo>
                  <a:cubicBezTo>
                    <a:pt x="38" y="64"/>
                    <a:pt x="37" y="63"/>
                    <a:pt x="35" y="62"/>
                  </a:cubicBezTo>
                  <a:cubicBezTo>
                    <a:pt x="35" y="63"/>
                    <a:pt x="34" y="64"/>
                    <a:pt x="33" y="63"/>
                  </a:cubicBezTo>
                  <a:cubicBezTo>
                    <a:pt x="32" y="65"/>
                    <a:pt x="34" y="65"/>
                    <a:pt x="34" y="66"/>
                  </a:cubicBezTo>
                  <a:cubicBezTo>
                    <a:pt x="33" y="67"/>
                    <a:pt x="32" y="68"/>
                    <a:pt x="32" y="70"/>
                  </a:cubicBezTo>
                  <a:close/>
                  <a:moveTo>
                    <a:pt x="26" y="91"/>
                  </a:moveTo>
                  <a:cubicBezTo>
                    <a:pt x="27" y="91"/>
                    <a:pt x="29" y="92"/>
                    <a:pt x="29" y="91"/>
                  </a:cubicBezTo>
                  <a:cubicBezTo>
                    <a:pt x="28" y="91"/>
                    <a:pt x="28" y="90"/>
                    <a:pt x="28" y="89"/>
                  </a:cubicBezTo>
                  <a:cubicBezTo>
                    <a:pt x="28" y="88"/>
                    <a:pt x="28" y="87"/>
                    <a:pt x="28" y="86"/>
                  </a:cubicBezTo>
                  <a:cubicBezTo>
                    <a:pt x="27" y="86"/>
                    <a:pt x="27" y="85"/>
                    <a:pt x="26" y="85"/>
                  </a:cubicBezTo>
                  <a:cubicBezTo>
                    <a:pt x="27" y="87"/>
                    <a:pt x="25" y="86"/>
                    <a:pt x="24" y="87"/>
                  </a:cubicBezTo>
                  <a:cubicBezTo>
                    <a:pt x="24" y="88"/>
                    <a:pt x="25" y="89"/>
                    <a:pt x="25" y="90"/>
                  </a:cubicBezTo>
                  <a:cubicBezTo>
                    <a:pt x="26" y="90"/>
                    <a:pt x="27" y="90"/>
                    <a:pt x="26" y="91"/>
                  </a:cubicBezTo>
                  <a:close/>
                  <a:moveTo>
                    <a:pt x="29" y="74"/>
                  </a:moveTo>
                  <a:cubicBezTo>
                    <a:pt x="29" y="75"/>
                    <a:pt x="27" y="75"/>
                    <a:pt x="27" y="77"/>
                  </a:cubicBezTo>
                  <a:cubicBezTo>
                    <a:pt x="28" y="77"/>
                    <a:pt x="28" y="78"/>
                    <a:pt x="28" y="79"/>
                  </a:cubicBezTo>
                  <a:cubicBezTo>
                    <a:pt x="28" y="79"/>
                    <a:pt x="29" y="80"/>
                    <a:pt x="29" y="80"/>
                  </a:cubicBezTo>
                  <a:cubicBezTo>
                    <a:pt x="28" y="82"/>
                    <a:pt x="30" y="82"/>
                    <a:pt x="29" y="84"/>
                  </a:cubicBezTo>
                  <a:cubicBezTo>
                    <a:pt x="30" y="84"/>
                    <a:pt x="30" y="84"/>
                    <a:pt x="31" y="85"/>
                  </a:cubicBezTo>
                  <a:cubicBezTo>
                    <a:pt x="31" y="85"/>
                    <a:pt x="31" y="85"/>
                    <a:pt x="31" y="86"/>
                  </a:cubicBezTo>
                  <a:cubicBezTo>
                    <a:pt x="32" y="86"/>
                    <a:pt x="32" y="87"/>
                    <a:pt x="32" y="87"/>
                  </a:cubicBezTo>
                  <a:cubicBezTo>
                    <a:pt x="33" y="87"/>
                    <a:pt x="33" y="87"/>
                    <a:pt x="33" y="88"/>
                  </a:cubicBezTo>
                  <a:cubicBezTo>
                    <a:pt x="33" y="89"/>
                    <a:pt x="34" y="89"/>
                    <a:pt x="36" y="89"/>
                  </a:cubicBezTo>
                  <a:cubicBezTo>
                    <a:pt x="37" y="87"/>
                    <a:pt x="34" y="88"/>
                    <a:pt x="35" y="85"/>
                  </a:cubicBezTo>
                  <a:cubicBezTo>
                    <a:pt x="34" y="84"/>
                    <a:pt x="34" y="83"/>
                    <a:pt x="33" y="81"/>
                  </a:cubicBezTo>
                  <a:cubicBezTo>
                    <a:pt x="33" y="78"/>
                    <a:pt x="34" y="74"/>
                    <a:pt x="33" y="72"/>
                  </a:cubicBezTo>
                  <a:cubicBezTo>
                    <a:pt x="30" y="71"/>
                    <a:pt x="32" y="75"/>
                    <a:pt x="29" y="74"/>
                  </a:cubicBezTo>
                  <a:close/>
                  <a:moveTo>
                    <a:pt x="30" y="63"/>
                  </a:moveTo>
                  <a:cubicBezTo>
                    <a:pt x="29" y="63"/>
                    <a:pt x="29" y="63"/>
                    <a:pt x="28" y="63"/>
                  </a:cubicBezTo>
                  <a:cubicBezTo>
                    <a:pt x="28" y="64"/>
                    <a:pt x="27" y="64"/>
                    <a:pt x="27" y="65"/>
                  </a:cubicBezTo>
                  <a:cubicBezTo>
                    <a:pt x="27" y="66"/>
                    <a:pt x="25" y="66"/>
                    <a:pt x="26" y="68"/>
                  </a:cubicBezTo>
                  <a:cubicBezTo>
                    <a:pt x="26" y="69"/>
                    <a:pt x="27" y="70"/>
                    <a:pt x="27" y="70"/>
                  </a:cubicBezTo>
                  <a:cubicBezTo>
                    <a:pt x="29" y="70"/>
                    <a:pt x="28" y="72"/>
                    <a:pt x="30" y="72"/>
                  </a:cubicBezTo>
                  <a:cubicBezTo>
                    <a:pt x="29" y="70"/>
                    <a:pt x="31" y="70"/>
                    <a:pt x="31" y="68"/>
                  </a:cubicBezTo>
                  <a:cubicBezTo>
                    <a:pt x="31" y="66"/>
                    <a:pt x="30" y="65"/>
                    <a:pt x="30" y="63"/>
                  </a:cubicBezTo>
                  <a:close/>
                  <a:moveTo>
                    <a:pt x="39" y="102"/>
                  </a:moveTo>
                  <a:cubicBezTo>
                    <a:pt x="39" y="101"/>
                    <a:pt x="38" y="102"/>
                    <a:pt x="38" y="102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9" y="103"/>
                    <a:pt x="39" y="104"/>
                    <a:pt x="40" y="103"/>
                  </a:cubicBezTo>
                  <a:cubicBezTo>
                    <a:pt x="40" y="102"/>
                    <a:pt x="40" y="102"/>
                    <a:pt x="39" y="102"/>
                  </a:cubicBezTo>
                  <a:close/>
                  <a:moveTo>
                    <a:pt x="39" y="97"/>
                  </a:moveTo>
                  <a:cubicBezTo>
                    <a:pt x="38" y="96"/>
                    <a:pt x="37" y="96"/>
                    <a:pt x="36" y="96"/>
                  </a:cubicBezTo>
                  <a:cubicBezTo>
                    <a:pt x="36" y="97"/>
                    <a:pt x="35" y="97"/>
                    <a:pt x="35" y="98"/>
                  </a:cubicBezTo>
                  <a:cubicBezTo>
                    <a:pt x="37" y="98"/>
                    <a:pt x="39" y="98"/>
                    <a:pt x="39" y="97"/>
                  </a:cubicBezTo>
                  <a:close/>
                  <a:moveTo>
                    <a:pt x="36" y="94"/>
                  </a:moveTo>
                  <a:cubicBezTo>
                    <a:pt x="36" y="94"/>
                    <a:pt x="36" y="94"/>
                    <a:pt x="36" y="94"/>
                  </a:cubicBezTo>
                  <a:cubicBezTo>
                    <a:pt x="36" y="93"/>
                    <a:pt x="34" y="93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91"/>
                    <a:pt x="32" y="90"/>
                    <a:pt x="32" y="89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1" y="88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6"/>
                    <a:pt x="31" y="86"/>
                    <a:pt x="30" y="85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84"/>
                    <a:pt x="29" y="86"/>
                    <a:pt x="29" y="85"/>
                  </a:cubicBezTo>
                  <a:cubicBezTo>
                    <a:pt x="29" y="86"/>
                    <a:pt x="29" y="86"/>
                    <a:pt x="29" y="87"/>
                  </a:cubicBezTo>
                  <a:cubicBezTo>
                    <a:pt x="29" y="87"/>
                    <a:pt x="29" y="87"/>
                    <a:pt x="29" y="88"/>
                  </a:cubicBezTo>
                  <a:cubicBezTo>
                    <a:pt x="29" y="89"/>
                    <a:pt x="30" y="89"/>
                    <a:pt x="30" y="90"/>
                  </a:cubicBezTo>
                  <a:cubicBezTo>
                    <a:pt x="30" y="90"/>
                    <a:pt x="30" y="91"/>
                    <a:pt x="30" y="91"/>
                  </a:cubicBezTo>
                  <a:cubicBezTo>
                    <a:pt x="29" y="93"/>
                    <a:pt x="31" y="92"/>
                    <a:pt x="32" y="93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3" y="94"/>
                    <a:pt x="33" y="94"/>
                    <a:pt x="33" y="95"/>
                  </a:cubicBezTo>
                  <a:cubicBezTo>
                    <a:pt x="34" y="96"/>
                    <a:pt x="35" y="96"/>
                    <a:pt x="36" y="96"/>
                  </a:cubicBezTo>
                  <a:cubicBezTo>
                    <a:pt x="37" y="95"/>
                    <a:pt x="37" y="95"/>
                    <a:pt x="36" y="94"/>
                  </a:cubicBezTo>
                  <a:close/>
                  <a:moveTo>
                    <a:pt x="29" y="94"/>
                  </a:moveTo>
                  <a:cubicBezTo>
                    <a:pt x="29" y="93"/>
                    <a:pt x="28" y="93"/>
                    <a:pt x="27" y="93"/>
                  </a:cubicBezTo>
                  <a:cubicBezTo>
                    <a:pt x="27" y="93"/>
                    <a:pt x="27" y="94"/>
                    <a:pt x="26" y="94"/>
                  </a:cubicBezTo>
                  <a:cubicBezTo>
                    <a:pt x="28" y="94"/>
                    <a:pt x="27" y="97"/>
                    <a:pt x="29" y="96"/>
                  </a:cubicBezTo>
                  <a:cubicBezTo>
                    <a:pt x="29" y="95"/>
                    <a:pt x="30" y="95"/>
                    <a:pt x="29" y="94"/>
                  </a:cubicBezTo>
                  <a:close/>
                  <a:moveTo>
                    <a:pt x="116" y="169"/>
                  </a:moveTo>
                  <a:cubicBezTo>
                    <a:pt x="115" y="168"/>
                    <a:pt x="114" y="169"/>
                    <a:pt x="113" y="169"/>
                  </a:cubicBezTo>
                  <a:cubicBezTo>
                    <a:pt x="113" y="170"/>
                    <a:pt x="112" y="170"/>
                    <a:pt x="112" y="171"/>
                  </a:cubicBezTo>
                  <a:cubicBezTo>
                    <a:pt x="113" y="171"/>
                    <a:pt x="114" y="173"/>
                    <a:pt x="116" y="172"/>
                  </a:cubicBezTo>
                  <a:cubicBezTo>
                    <a:pt x="116" y="172"/>
                    <a:pt x="116" y="171"/>
                    <a:pt x="117" y="171"/>
                  </a:cubicBezTo>
                  <a:cubicBezTo>
                    <a:pt x="117" y="171"/>
                    <a:pt x="118" y="171"/>
                    <a:pt x="118" y="171"/>
                  </a:cubicBezTo>
                  <a:cubicBezTo>
                    <a:pt x="119" y="169"/>
                    <a:pt x="117" y="170"/>
                    <a:pt x="116" y="169"/>
                  </a:cubicBezTo>
                  <a:close/>
                  <a:moveTo>
                    <a:pt x="111" y="148"/>
                  </a:moveTo>
                  <a:cubicBezTo>
                    <a:pt x="112" y="148"/>
                    <a:pt x="113" y="148"/>
                    <a:pt x="114" y="148"/>
                  </a:cubicBezTo>
                  <a:cubicBezTo>
                    <a:pt x="114" y="147"/>
                    <a:pt x="114" y="147"/>
                    <a:pt x="115" y="146"/>
                  </a:cubicBezTo>
                  <a:cubicBezTo>
                    <a:pt x="115" y="142"/>
                    <a:pt x="109" y="143"/>
                    <a:pt x="106" y="142"/>
                  </a:cubicBezTo>
                  <a:cubicBezTo>
                    <a:pt x="104" y="142"/>
                    <a:pt x="101" y="142"/>
                    <a:pt x="99" y="142"/>
                  </a:cubicBezTo>
                  <a:cubicBezTo>
                    <a:pt x="100" y="144"/>
                    <a:pt x="100" y="144"/>
                    <a:pt x="99" y="146"/>
                  </a:cubicBezTo>
                  <a:cubicBezTo>
                    <a:pt x="102" y="148"/>
                    <a:pt x="106" y="149"/>
                    <a:pt x="111" y="148"/>
                  </a:cubicBezTo>
                  <a:close/>
                  <a:moveTo>
                    <a:pt x="107" y="154"/>
                  </a:moveTo>
                  <a:cubicBezTo>
                    <a:pt x="107" y="154"/>
                    <a:pt x="108" y="155"/>
                    <a:pt x="109" y="155"/>
                  </a:cubicBezTo>
                  <a:cubicBezTo>
                    <a:pt x="110" y="155"/>
                    <a:pt x="110" y="154"/>
                    <a:pt x="111" y="154"/>
                  </a:cubicBezTo>
                  <a:cubicBezTo>
                    <a:pt x="113" y="154"/>
                    <a:pt x="113" y="156"/>
                    <a:pt x="115" y="155"/>
                  </a:cubicBezTo>
                  <a:cubicBezTo>
                    <a:pt x="116" y="155"/>
                    <a:pt x="118" y="156"/>
                    <a:pt x="119" y="155"/>
                  </a:cubicBezTo>
                  <a:cubicBezTo>
                    <a:pt x="119" y="155"/>
                    <a:pt x="119" y="155"/>
                    <a:pt x="120" y="155"/>
                  </a:cubicBezTo>
                  <a:cubicBezTo>
                    <a:pt x="122" y="154"/>
                    <a:pt x="124" y="156"/>
                    <a:pt x="125" y="153"/>
                  </a:cubicBezTo>
                  <a:cubicBezTo>
                    <a:pt x="123" y="152"/>
                    <a:pt x="121" y="153"/>
                    <a:pt x="118" y="153"/>
                  </a:cubicBezTo>
                  <a:cubicBezTo>
                    <a:pt x="117" y="153"/>
                    <a:pt x="117" y="152"/>
                    <a:pt x="116" y="152"/>
                  </a:cubicBezTo>
                  <a:cubicBezTo>
                    <a:pt x="114" y="152"/>
                    <a:pt x="113" y="152"/>
                    <a:pt x="11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0" y="152"/>
                    <a:pt x="109" y="152"/>
                    <a:pt x="108" y="150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50"/>
                    <a:pt x="107" y="150"/>
                    <a:pt x="107" y="150"/>
                  </a:cubicBezTo>
                  <a:cubicBezTo>
                    <a:pt x="107" y="150"/>
                    <a:pt x="107" y="150"/>
                    <a:pt x="106" y="150"/>
                  </a:cubicBezTo>
                  <a:cubicBezTo>
                    <a:pt x="106" y="150"/>
                    <a:pt x="106" y="150"/>
                    <a:pt x="106" y="149"/>
                  </a:cubicBezTo>
                  <a:cubicBezTo>
                    <a:pt x="104" y="149"/>
                    <a:pt x="103" y="150"/>
                    <a:pt x="101" y="150"/>
                  </a:cubicBezTo>
                  <a:cubicBezTo>
                    <a:pt x="100" y="150"/>
                    <a:pt x="100" y="151"/>
                    <a:pt x="99" y="151"/>
                  </a:cubicBezTo>
                  <a:cubicBezTo>
                    <a:pt x="98" y="151"/>
                    <a:pt x="97" y="151"/>
                    <a:pt x="97" y="152"/>
                  </a:cubicBezTo>
                  <a:cubicBezTo>
                    <a:pt x="97" y="152"/>
                    <a:pt x="96" y="152"/>
                    <a:pt x="96" y="153"/>
                  </a:cubicBezTo>
                  <a:cubicBezTo>
                    <a:pt x="97" y="153"/>
                    <a:pt x="97" y="154"/>
                    <a:pt x="98" y="154"/>
                  </a:cubicBezTo>
                  <a:cubicBezTo>
                    <a:pt x="99" y="154"/>
                    <a:pt x="100" y="153"/>
                    <a:pt x="101" y="153"/>
                  </a:cubicBezTo>
                  <a:cubicBezTo>
                    <a:pt x="102" y="155"/>
                    <a:pt x="103" y="154"/>
                    <a:pt x="104" y="154"/>
                  </a:cubicBezTo>
                  <a:cubicBezTo>
                    <a:pt x="105" y="154"/>
                    <a:pt x="106" y="154"/>
                    <a:pt x="107" y="154"/>
                  </a:cubicBezTo>
                  <a:close/>
                  <a:moveTo>
                    <a:pt x="93" y="138"/>
                  </a:moveTo>
                  <a:cubicBezTo>
                    <a:pt x="93" y="138"/>
                    <a:pt x="92" y="138"/>
                    <a:pt x="92" y="139"/>
                  </a:cubicBezTo>
                  <a:cubicBezTo>
                    <a:pt x="94" y="138"/>
                    <a:pt x="97" y="140"/>
                    <a:pt x="97" y="138"/>
                  </a:cubicBezTo>
                  <a:cubicBezTo>
                    <a:pt x="96" y="138"/>
                    <a:pt x="94" y="135"/>
                    <a:pt x="93" y="137"/>
                  </a:cubicBezTo>
                  <a:cubicBezTo>
                    <a:pt x="94" y="137"/>
                    <a:pt x="94" y="138"/>
                    <a:pt x="93" y="138"/>
                  </a:cubicBezTo>
                  <a:close/>
                  <a:moveTo>
                    <a:pt x="192" y="57"/>
                  </a:moveTo>
                  <a:cubicBezTo>
                    <a:pt x="191" y="57"/>
                    <a:pt x="191" y="56"/>
                    <a:pt x="191" y="54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88" y="54"/>
                    <a:pt x="188" y="54"/>
                    <a:pt x="187" y="53"/>
                  </a:cubicBezTo>
                  <a:cubicBezTo>
                    <a:pt x="187" y="52"/>
                    <a:pt x="185" y="53"/>
                    <a:pt x="185" y="52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1"/>
                    <a:pt x="181" y="51"/>
                    <a:pt x="180" y="51"/>
                  </a:cubicBezTo>
                  <a:cubicBezTo>
                    <a:pt x="180" y="50"/>
                    <a:pt x="180" y="50"/>
                    <a:pt x="179" y="50"/>
                  </a:cubicBezTo>
                  <a:cubicBezTo>
                    <a:pt x="179" y="50"/>
                    <a:pt x="179" y="50"/>
                    <a:pt x="178" y="50"/>
                  </a:cubicBezTo>
                  <a:cubicBezTo>
                    <a:pt x="178" y="48"/>
                    <a:pt x="178" y="48"/>
                    <a:pt x="178" y="47"/>
                  </a:cubicBezTo>
                  <a:cubicBezTo>
                    <a:pt x="177" y="46"/>
                    <a:pt x="178" y="45"/>
                    <a:pt x="178" y="44"/>
                  </a:cubicBezTo>
                  <a:cubicBezTo>
                    <a:pt x="178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9" y="45"/>
                  </a:cubicBezTo>
                  <a:cubicBezTo>
                    <a:pt x="179" y="45"/>
                    <a:pt x="179" y="45"/>
                    <a:pt x="180" y="45"/>
                  </a:cubicBezTo>
                  <a:cubicBezTo>
                    <a:pt x="181" y="45"/>
                    <a:pt x="182" y="44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1"/>
                    <a:pt x="180" y="41"/>
                    <a:pt x="178" y="41"/>
                  </a:cubicBezTo>
                  <a:cubicBezTo>
                    <a:pt x="177" y="41"/>
                    <a:pt x="176" y="40"/>
                    <a:pt x="176" y="39"/>
                  </a:cubicBezTo>
                  <a:cubicBezTo>
                    <a:pt x="175" y="37"/>
                    <a:pt x="177" y="36"/>
                    <a:pt x="177" y="34"/>
                  </a:cubicBezTo>
                  <a:cubicBezTo>
                    <a:pt x="175" y="34"/>
                    <a:pt x="176" y="31"/>
                    <a:pt x="174" y="31"/>
                  </a:cubicBezTo>
                  <a:cubicBezTo>
                    <a:pt x="174" y="29"/>
                    <a:pt x="172" y="30"/>
                    <a:pt x="172" y="28"/>
                  </a:cubicBezTo>
                  <a:cubicBezTo>
                    <a:pt x="172" y="26"/>
                    <a:pt x="170" y="26"/>
                    <a:pt x="171" y="24"/>
                  </a:cubicBezTo>
                  <a:cubicBezTo>
                    <a:pt x="170" y="23"/>
                    <a:pt x="169" y="23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6" y="22"/>
                    <a:pt x="166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6" y="21"/>
                    <a:pt x="166" y="22"/>
                    <a:pt x="166" y="22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2"/>
                    <a:pt x="164" y="22"/>
                    <a:pt x="164" y="22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4" y="22"/>
                    <a:pt x="164" y="22"/>
                    <a:pt x="163" y="22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3" y="22"/>
                    <a:pt x="163" y="23"/>
                    <a:pt x="163" y="23"/>
                  </a:cubicBezTo>
                  <a:cubicBezTo>
                    <a:pt x="163" y="23"/>
                    <a:pt x="162" y="23"/>
                    <a:pt x="162" y="23"/>
                  </a:cubicBezTo>
                  <a:cubicBezTo>
                    <a:pt x="162" y="23"/>
                    <a:pt x="162" y="24"/>
                    <a:pt x="162" y="24"/>
                  </a:cubicBezTo>
                  <a:cubicBezTo>
                    <a:pt x="160" y="24"/>
                    <a:pt x="161" y="26"/>
                    <a:pt x="159" y="27"/>
                  </a:cubicBezTo>
                  <a:cubicBezTo>
                    <a:pt x="158" y="27"/>
                    <a:pt x="158" y="28"/>
                    <a:pt x="157" y="28"/>
                  </a:cubicBezTo>
                  <a:cubicBezTo>
                    <a:pt x="157" y="29"/>
                    <a:pt x="156" y="28"/>
                    <a:pt x="156" y="29"/>
                  </a:cubicBezTo>
                  <a:cubicBezTo>
                    <a:pt x="155" y="30"/>
                    <a:pt x="153" y="27"/>
                    <a:pt x="152" y="29"/>
                  </a:cubicBezTo>
                  <a:cubicBezTo>
                    <a:pt x="151" y="28"/>
                    <a:pt x="147" y="28"/>
                    <a:pt x="146" y="29"/>
                  </a:cubicBezTo>
                  <a:cubicBezTo>
                    <a:pt x="145" y="29"/>
                    <a:pt x="144" y="29"/>
                    <a:pt x="143" y="30"/>
                  </a:cubicBezTo>
                  <a:cubicBezTo>
                    <a:pt x="143" y="30"/>
                    <a:pt x="143" y="30"/>
                    <a:pt x="142" y="30"/>
                  </a:cubicBezTo>
                  <a:cubicBezTo>
                    <a:pt x="142" y="29"/>
                    <a:pt x="140" y="29"/>
                    <a:pt x="139" y="29"/>
                  </a:cubicBezTo>
                  <a:cubicBezTo>
                    <a:pt x="139" y="28"/>
                    <a:pt x="138" y="28"/>
                    <a:pt x="137" y="28"/>
                  </a:cubicBezTo>
                  <a:cubicBezTo>
                    <a:pt x="137" y="29"/>
                    <a:pt x="135" y="27"/>
                    <a:pt x="133" y="28"/>
                  </a:cubicBezTo>
                  <a:cubicBezTo>
                    <a:pt x="133" y="28"/>
                    <a:pt x="133" y="27"/>
                    <a:pt x="132" y="27"/>
                  </a:cubicBezTo>
                  <a:cubicBezTo>
                    <a:pt x="132" y="27"/>
                    <a:pt x="132" y="27"/>
                    <a:pt x="132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0" y="25"/>
                    <a:pt x="130" y="24"/>
                    <a:pt x="129" y="23"/>
                  </a:cubicBezTo>
                  <a:cubicBezTo>
                    <a:pt x="129" y="23"/>
                    <a:pt x="129" y="23"/>
                    <a:pt x="128" y="23"/>
                  </a:cubicBezTo>
                  <a:cubicBezTo>
                    <a:pt x="126" y="23"/>
                    <a:pt x="123" y="23"/>
                    <a:pt x="123" y="23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2" y="25"/>
                    <a:pt x="121" y="25"/>
                    <a:pt x="120" y="24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19" y="20"/>
                    <a:pt x="119" y="19"/>
                    <a:pt x="118" y="19"/>
                  </a:cubicBezTo>
                  <a:cubicBezTo>
                    <a:pt x="118" y="19"/>
                    <a:pt x="118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8"/>
                    <a:pt x="116" y="17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6"/>
                  </a:cubicBezTo>
                  <a:cubicBezTo>
                    <a:pt x="114" y="16"/>
                    <a:pt x="114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1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0" y="15"/>
                    <a:pt x="110" y="14"/>
                    <a:pt x="109" y="13"/>
                  </a:cubicBezTo>
                  <a:cubicBezTo>
                    <a:pt x="109" y="13"/>
                    <a:pt x="109" y="12"/>
                    <a:pt x="108" y="12"/>
                  </a:cubicBezTo>
                  <a:cubicBezTo>
                    <a:pt x="108" y="11"/>
                    <a:pt x="107" y="11"/>
                    <a:pt x="107" y="10"/>
                  </a:cubicBezTo>
                  <a:cubicBezTo>
                    <a:pt x="107" y="9"/>
                    <a:pt x="106" y="9"/>
                    <a:pt x="106" y="8"/>
                  </a:cubicBezTo>
                  <a:cubicBezTo>
                    <a:pt x="106" y="8"/>
                    <a:pt x="106" y="8"/>
                    <a:pt x="106" y="7"/>
                  </a:cubicBezTo>
                  <a:cubicBezTo>
                    <a:pt x="105" y="6"/>
                    <a:pt x="104" y="4"/>
                    <a:pt x="101" y="4"/>
                  </a:cubicBezTo>
                  <a:cubicBezTo>
                    <a:pt x="101" y="4"/>
                    <a:pt x="100" y="4"/>
                    <a:pt x="100" y="4"/>
                  </a:cubicBezTo>
                  <a:cubicBezTo>
                    <a:pt x="99" y="4"/>
                    <a:pt x="98" y="4"/>
                    <a:pt x="97" y="4"/>
                  </a:cubicBezTo>
                  <a:cubicBezTo>
                    <a:pt x="98" y="2"/>
                    <a:pt x="97" y="2"/>
                    <a:pt x="96" y="2"/>
                  </a:cubicBezTo>
                  <a:cubicBezTo>
                    <a:pt x="96" y="2"/>
                    <a:pt x="95" y="1"/>
                    <a:pt x="95" y="1"/>
                  </a:cubicBezTo>
                  <a:cubicBezTo>
                    <a:pt x="92" y="1"/>
                    <a:pt x="92" y="0"/>
                    <a:pt x="90" y="0"/>
                  </a:cubicBezTo>
                  <a:cubicBezTo>
                    <a:pt x="88" y="0"/>
                    <a:pt x="89" y="2"/>
                    <a:pt x="86" y="1"/>
                  </a:cubicBezTo>
                  <a:cubicBezTo>
                    <a:pt x="86" y="3"/>
                    <a:pt x="88" y="4"/>
                    <a:pt x="87" y="6"/>
                  </a:cubicBezTo>
                  <a:cubicBezTo>
                    <a:pt x="88" y="6"/>
                    <a:pt x="89" y="7"/>
                    <a:pt x="88" y="8"/>
                  </a:cubicBezTo>
                  <a:cubicBezTo>
                    <a:pt x="87" y="8"/>
                    <a:pt x="84" y="9"/>
                    <a:pt x="84" y="8"/>
                  </a:cubicBezTo>
                  <a:cubicBezTo>
                    <a:pt x="84" y="7"/>
                    <a:pt x="83" y="7"/>
                    <a:pt x="81" y="7"/>
                  </a:cubicBezTo>
                  <a:cubicBezTo>
                    <a:pt x="81" y="7"/>
                    <a:pt x="81" y="8"/>
                    <a:pt x="81" y="8"/>
                  </a:cubicBezTo>
                  <a:cubicBezTo>
                    <a:pt x="80" y="8"/>
                    <a:pt x="80" y="9"/>
                    <a:pt x="79" y="9"/>
                  </a:cubicBezTo>
                  <a:cubicBezTo>
                    <a:pt x="79" y="9"/>
                    <a:pt x="79" y="10"/>
                    <a:pt x="79" y="11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6" y="11"/>
                    <a:pt x="76" y="12"/>
                    <a:pt x="74" y="13"/>
                  </a:cubicBezTo>
                  <a:cubicBezTo>
                    <a:pt x="74" y="14"/>
                    <a:pt x="73" y="14"/>
                    <a:pt x="72" y="14"/>
                  </a:cubicBezTo>
                  <a:cubicBezTo>
                    <a:pt x="72" y="15"/>
                    <a:pt x="69" y="14"/>
                    <a:pt x="70" y="16"/>
                  </a:cubicBezTo>
                  <a:cubicBezTo>
                    <a:pt x="69" y="16"/>
                    <a:pt x="68" y="17"/>
                    <a:pt x="68" y="18"/>
                  </a:cubicBezTo>
                  <a:cubicBezTo>
                    <a:pt x="67" y="20"/>
                    <a:pt x="68" y="20"/>
                    <a:pt x="70" y="20"/>
                  </a:cubicBezTo>
                  <a:cubicBezTo>
                    <a:pt x="70" y="21"/>
                    <a:pt x="70" y="22"/>
                    <a:pt x="71" y="22"/>
                  </a:cubicBezTo>
                  <a:cubicBezTo>
                    <a:pt x="71" y="24"/>
                    <a:pt x="71" y="26"/>
                    <a:pt x="71" y="27"/>
                  </a:cubicBezTo>
                  <a:cubicBezTo>
                    <a:pt x="71" y="27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9" y="33"/>
                    <a:pt x="68" y="33"/>
                    <a:pt x="68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5" y="34"/>
                    <a:pt x="64" y="34"/>
                    <a:pt x="63" y="35"/>
                  </a:cubicBezTo>
                  <a:cubicBezTo>
                    <a:pt x="62" y="35"/>
                    <a:pt x="62" y="36"/>
                    <a:pt x="62" y="37"/>
                  </a:cubicBezTo>
                  <a:cubicBezTo>
                    <a:pt x="61" y="37"/>
                    <a:pt x="61" y="38"/>
                    <a:pt x="61" y="38"/>
                  </a:cubicBezTo>
                  <a:cubicBezTo>
                    <a:pt x="60" y="41"/>
                    <a:pt x="63" y="40"/>
                    <a:pt x="63" y="43"/>
                  </a:cubicBezTo>
                  <a:cubicBezTo>
                    <a:pt x="61" y="43"/>
                    <a:pt x="61" y="44"/>
                    <a:pt x="59" y="44"/>
                  </a:cubicBezTo>
                  <a:cubicBezTo>
                    <a:pt x="58" y="47"/>
                    <a:pt x="61" y="47"/>
                    <a:pt x="61" y="49"/>
                  </a:cubicBezTo>
                  <a:cubicBezTo>
                    <a:pt x="62" y="49"/>
                    <a:pt x="62" y="49"/>
                    <a:pt x="62" y="50"/>
                  </a:cubicBezTo>
                  <a:cubicBezTo>
                    <a:pt x="62" y="50"/>
                    <a:pt x="61" y="50"/>
                    <a:pt x="61" y="50"/>
                  </a:cubicBezTo>
                  <a:cubicBezTo>
                    <a:pt x="60" y="49"/>
                    <a:pt x="59" y="49"/>
                    <a:pt x="58" y="49"/>
                  </a:cubicBezTo>
                  <a:cubicBezTo>
                    <a:pt x="57" y="50"/>
                    <a:pt x="57" y="49"/>
                    <a:pt x="56" y="49"/>
                  </a:cubicBezTo>
                  <a:cubicBezTo>
                    <a:pt x="55" y="49"/>
                    <a:pt x="55" y="51"/>
                    <a:pt x="54" y="51"/>
                  </a:cubicBezTo>
                  <a:cubicBezTo>
                    <a:pt x="53" y="51"/>
                    <a:pt x="52" y="50"/>
                    <a:pt x="52" y="49"/>
                  </a:cubicBezTo>
                  <a:cubicBezTo>
                    <a:pt x="50" y="48"/>
                    <a:pt x="50" y="48"/>
                    <a:pt x="49" y="47"/>
                  </a:cubicBezTo>
                  <a:cubicBezTo>
                    <a:pt x="48" y="47"/>
                    <a:pt x="46" y="47"/>
                    <a:pt x="45" y="47"/>
                  </a:cubicBezTo>
                  <a:cubicBezTo>
                    <a:pt x="44" y="48"/>
                    <a:pt x="44" y="49"/>
                    <a:pt x="43" y="49"/>
                  </a:cubicBezTo>
                  <a:cubicBezTo>
                    <a:pt x="41" y="49"/>
                    <a:pt x="42" y="47"/>
                    <a:pt x="40" y="47"/>
                  </a:cubicBezTo>
                  <a:cubicBezTo>
                    <a:pt x="39" y="47"/>
                    <a:pt x="39" y="47"/>
                    <a:pt x="39" y="46"/>
                  </a:cubicBezTo>
                  <a:cubicBezTo>
                    <a:pt x="39" y="46"/>
                    <a:pt x="39" y="45"/>
                    <a:pt x="39" y="45"/>
                  </a:cubicBezTo>
                  <a:cubicBezTo>
                    <a:pt x="39" y="45"/>
                    <a:pt x="38" y="46"/>
                    <a:pt x="38" y="45"/>
                  </a:cubicBezTo>
                  <a:cubicBezTo>
                    <a:pt x="37" y="45"/>
                    <a:pt x="38" y="44"/>
                    <a:pt x="37" y="44"/>
                  </a:cubicBezTo>
                  <a:cubicBezTo>
                    <a:pt x="36" y="43"/>
                    <a:pt x="35" y="42"/>
                    <a:pt x="35" y="40"/>
                  </a:cubicBezTo>
                  <a:cubicBezTo>
                    <a:pt x="34" y="40"/>
                    <a:pt x="34" y="41"/>
                    <a:pt x="33" y="41"/>
                  </a:cubicBezTo>
                  <a:cubicBezTo>
                    <a:pt x="33" y="42"/>
                    <a:pt x="31" y="42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30" y="45"/>
                    <a:pt x="30" y="46"/>
                    <a:pt x="30" y="47"/>
                  </a:cubicBezTo>
                  <a:cubicBezTo>
                    <a:pt x="28" y="47"/>
                    <a:pt x="28" y="49"/>
                    <a:pt x="27" y="50"/>
                  </a:cubicBezTo>
                  <a:cubicBezTo>
                    <a:pt x="26" y="50"/>
                    <a:pt x="26" y="49"/>
                    <a:pt x="24" y="49"/>
                  </a:cubicBezTo>
                  <a:cubicBezTo>
                    <a:pt x="24" y="49"/>
                    <a:pt x="24" y="50"/>
                    <a:pt x="24" y="50"/>
                  </a:cubicBezTo>
                  <a:cubicBezTo>
                    <a:pt x="24" y="51"/>
                    <a:pt x="23" y="51"/>
                    <a:pt x="23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7" y="52"/>
                    <a:pt x="17" y="53"/>
                    <a:pt x="16" y="54"/>
                  </a:cubicBezTo>
                  <a:cubicBezTo>
                    <a:pt x="15" y="54"/>
                    <a:pt x="14" y="54"/>
                    <a:pt x="14" y="54"/>
                  </a:cubicBezTo>
                  <a:cubicBezTo>
                    <a:pt x="13" y="54"/>
                    <a:pt x="12" y="54"/>
                    <a:pt x="12" y="55"/>
                  </a:cubicBezTo>
                  <a:cubicBezTo>
                    <a:pt x="11" y="55"/>
                    <a:pt x="11" y="54"/>
                    <a:pt x="10" y="54"/>
                  </a:cubicBezTo>
                  <a:cubicBezTo>
                    <a:pt x="10" y="54"/>
                    <a:pt x="8" y="54"/>
                    <a:pt x="8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4" y="52"/>
                    <a:pt x="3" y="52"/>
                    <a:pt x="3" y="52"/>
                  </a:cubicBezTo>
                  <a:cubicBezTo>
                    <a:pt x="3" y="52"/>
                    <a:pt x="2" y="52"/>
                    <a:pt x="2" y="51"/>
                  </a:cubicBezTo>
                  <a:cubicBezTo>
                    <a:pt x="2" y="50"/>
                    <a:pt x="2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0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2" y="53"/>
                    <a:pt x="1" y="54"/>
                    <a:pt x="2" y="54"/>
                  </a:cubicBezTo>
                  <a:cubicBezTo>
                    <a:pt x="2" y="55"/>
                    <a:pt x="1" y="56"/>
                    <a:pt x="1" y="57"/>
                  </a:cubicBezTo>
                  <a:cubicBezTo>
                    <a:pt x="1" y="58"/>
                    <a:pt x="3" y="59"/>
                    <a:pt x="2" y="61"/>
                  </a:cubicBezTo>
                  <a:cubicBezTo>
                    <a:pt x="2" y="61"/>
                    <a:pt x="3" y="62"/>
                    <a:pt x="3" y="62"/>
                  </a:cubicBezTo>
                  <a:cubicBezTo>
                    <a:pt x="3" y="63"/>
                    <a:pt x="3" y="64"/>
                    <a:pt x="4" y="64"/>
                  </a:cubicBezTo>
                  <a:cubicBezTo>
                    <a:pt x="4" y="66"/>
                    <a:pt x="5" y="67"/>
                    <a:pt x="5" y="68"/>
                  </a:cubicBezTo>
                  <a:cubicBezTo>
                    <a:pt x="5" y="69"/>
                    <a:pt x="6" y="69"/>
                    <a:pt x="6" y="70"/>
                  </a:cubicBezTo>
                  <a:cubicBezTo>
                    <a:pt x="6" y="70"/>
                    <a:pt x="6" y="70"/>
                    <a:pt x="7" y="70"/>
                  </a:cubicBezTo>
                  <a:cubicBezTo>
                    <a:pt x="7" y="71"/>
                    <a:pt x="7" y="71"/>
                    <a:pt x="8" y="71"/>
                  </a:cubicBezTo>
                  <a:cubicBezTo>
                    <a:pt x="7" y="73"/>
                    <a:pt x="8" y="74"/>
                    <a:pt x="10" y="75"/>
                  </a:cubicBezTo>
                  <a:cubicBezTo>
                    <a:pt x="10" y="76"/>
                    <a:pt x="9" y="76"/>
                    <a:pt x="9" y="77"/>
                  </a:cubicBezTo>
                  <a:cubicBezTo>
                    <a:pt x="9" y="78"/>
                    <a:pt x="10" y="78"/>
                    <a:pt x="11" y="78"/>
                  </a:cubicBezTo>
                  <a:cubicBezTo>
                    <a:pt x="11" y="79"/>
                    <a:pt x="12" y="80"/>
                    <a:pt x="12" y="81"/>
                  </a:cubicBezTo>
                  <a:cubicBezTo>
                    <a:pt x="13" y="82"/>
                    <a:pt x="15" y="81"/>
                    <a:pt x="15" y="83"/>
                  </a:cubicBezTo>
                  <a:cubicBezTo>
                    <a:pt x="15" y="84"/>
                    <a:pt x="16" y="83"/>
                    <a:pt x="16" y="83"/>
                  </a:cubicBezTo>
                  <a:cubicBezTo>
                    <a:pt x="16" y="82"/>
                    <a:pt x="17" y="82"/>
                    <a:pt x="18" y="82"/>
                  </a:cubicBezTo>
                  <a:cubicBezTo>
                    <a:pt x="18" y="80"/>
                    <a:pt x="18" y="79"/>
                    <a:pt x="19" y="79"/>
                  </a:cubicBezTo>
                  <a:cubicBezTo>
                    <a:pt x="19" y="78"/>
                    <a:pt x="19" y="77"/>
                    <a:pt x="19" y="77"/>
                  </a:cubicBezTo>
                  <a:cubicBezTo>
                    <a:pt x="19" y="74"/>
                    <a:pt x="20" y="76"/>
                    <a:pt x="22" y="76"/>
                  </a:cubicBezTo>
                  <a:cubicBezTo>
                    <a:pt x="22" y="75"/>
                    <a:pt x="23" y="74"/>
                    <a:pt x="24" y="74"/>
                  </a:cubicBezTo>
                  <a:cubicBezTo>
                    <a:pt x="24" y="70"/>
                    <a:pt x="24" y="67"/>
                    <a:pt x="25" y="64"/>
                  </a:cubicBezTo>
                  <a:cubicBezTo>
                    <a:pt x="25" y="64"/>
                    <a:pt x="26" y="64"/>
                    <a:pt x="26" y="64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7" y="60"/>
                    <a:pt x="28" y="59"/>
                    <a:pt x="29" y="58"/>
                  </a:cubicBezTo>
                  <a:cubicBezTo>
                    <a:pt x="29" y="58"/>
                    <a:pt x="30" y="57"/>
                    <a:pt x="30" y="58"/>
                  </a:cubicBezTo>
                  <a:cubicBezTo>
                    <a:pt x="31" y="58"/>
                    <a:pt x="31" y="60"/>
                    <a:pt x="33" y="59"/>
                  </a:cubicBezTo>
                  <a:cubicBezTo>
                    <a:pt x="33" y="59"/>
                    <a:pt x="34" y="59"/>
                    <a:pt x="33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60"/>
                    <a:pt x="35" y="60"/>
                    <a:pt x="35" y="61"/>
                  </a:cubicBezTo>
                  <a:cubicBezTo>
                    <a:pt x="36" y="61"/>
                    <a:pt x="36" y="62"/>
                    <a:pt x="37" y="62"/>
                  </a:cubicBezTo>
                  <a:cubicBezTo>
                    <a:pt x="37" y="62"/>
                    <a:pt x="37" y="62"/>
                    <a:pt x="38" y="62"/>
                  </a:cubicBezTo>
                  <a:cubicBezTo>
                    <a:pt x="38" y="62"/>
                    <a:pt x="38" y="63"/>
                    <a:pt x="38" y="63"/>
                  </a:cubicBezTo>
                  <a:cubicBezTo>
                    <a:pt x="39" y="64"/>
                    <a:pt x="39" y="63"/>
                    <a:pt x="40" y="63"/>
                  </a:cubicBezTo>
                  <a:cubicBezTo>
                    <a:pt x="41" y="66"/>
                    <a:pt x="43" y="67"/>
                    <a:pt x="45" y="69"/>
                  </a:cubicBezTo>
                  <a:cubicBezTo>
                    <a:pt x="45" y="69"/>
                    <a:pt x="45" y="69"/>
                    <a:pt x="45" y="70"/>
                  </a:cubicBezTo>
                  <a:cubicBezTo>
                    <a:pt x="46" y="70"/>
                    <a:pt x="46" y="71"/>
                    <a:pt x="47" y="71"/>
                  </a:cubicBezTo>
                  <a:cubicBezTo>
                    <a:pt x="47" y="72"/>
                    <a:pt x="47" y="72"/>
                    <a:pt x="47" y="73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6" y="74"/>
                    <a:pt x="46" y="74"/>
                    <a:pt x="46" y="75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2" y="79"/>
                    <a:pt x="47" y="81"/>
                    <a:pt x="46" y="81"/>
                  </a:cubicBezTo>
                  <a:cubicBezTo>
                    <a:pt x="46" y="81"/>
                    <a:pt x="46" y="81"/>
                    <a:pt x="46" y="82"/>
                  </a:cubicBezTo>
                  <a:cubicBezTo>
                    <a:pt x="46" y="82"/>
                    <a:pt x="46" y="83"/>
                    <a:pt x="47" y="83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7" y="84"/>
                    <a:pt x="46" y="85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6"/>
                    <a:pt x="48" y="87"/>
                    <a:pt x="49" y="88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50" y="89"/>
                    <a:pt x="50" y="90"/>
                    <a:pt x="50" y="90"/>
                  </a:cubicBezTo>
                  <a:cubicBezTo>
                    <a:pt x="50" y="90"/>
                    <a:pt x="51" y="90"/>
                    <a:pt x="51" y="90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1" y="92"/>
                    <a:pt x="53" y="92"/>
                    <a:pt x="53" y="94"/>
                  </a:cubicBezTo>
                  <a:cubicBezTo>
                    <a:pt x="53" y="94"/>
                    <a:pt x="53" y="94"/>
                    <a:pt x="54" y="94"/>
                  </a:cubicBezTo>
                  <a:cubicBezTo>
                    <a:pt x="54" y="94"/>
                    <a:pt x="55" y="95"/>
                    <a:pt x="56" y="96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6" y="97"/>
                    <a:pt x="57" y="97"/>
                    <a:pt x="57" y="97"/>
                  </a:cubicBezTo>
                  <a:cubicBezTo>
                    <a:pt x="57" y="97"/>
                    <a:pt x="57" y="97"/>
                    <a:pt x="58" y="97"/>
                  </a:cubicBezTo>
                  <a:cubicBezTo>
                    <a:pt x="59" y="98"/>
                    <a:pt x="59" y="99"/>
                    <a:pt x="59" y="100"/>
                  </a:cubicBezTo>
                  <a:cubicBezTo>
                    <a:pt x="60" y="100"/>
                    <a:pt x="60" y="101"/>
                    <a:pt x="60" y="101"/>
                  </a:cubicBezTo>
                  <a:cubicBezTo>
                    <a:pt x="60" y="101"/>
                    <a:pt x="60" y="101"/>
                    <a:pt x="61" y="101"/>
                  </a:cubicBezTo>
                  <a:cubicBezTo>
                    <a:pt x="62" y="103"/>
                    <a:pt x="65" y="102"/>
                    <a:pt x="65" y="105"/>
                  </a:cubicBezTo>
                  <a:cubicBezTo>
                    <a:pt x="64" y="105"/>
                    <a:pt x="64" y="104"/>
                    <a:pt x="63" y="104"/>
                  </a:cubicBezTo>
                  <a:cubicBezTo>
                    <a:pt x="62" y="103"/>
                    <a:pt x="61" y="103"/>
                    <a:pt x="60" y="102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0" y="104"/>
                    <a:pt x="59" y="104"/>
                    <a:pt x="59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8" y="102"/>
                    <a:pt x="60" y="102"/>
                    <a:pt x="59" y="101"/>
                  </a:cubicBezTo>
                  <a:cubicBezTo>
                    <a:pt x="59" y="100"/>
                    <a:pt x="59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99"/>
                    <a:pt x="57" y="99"/>
                  </a:cubicBezTo>
                  <a:cubicBezTo>
                    <a:pt x="57" y="99"/>
                    <a:pt x="57" y="98"/>
                    <a:pt x="57" y="98"/>
                  </a:cubicBezTo>
                  <a:cubicBezTo>
                    <a:pt x="57" y="97"/>
                    <a:pt x="54" y="98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3" y="96"/>
                    <a:pt x="53" y="96"/>
                  </a:cubicBezTo>
                  <a:cubicBezTo>
                    <a:pt x="53" y="96"/>
                    <a:pt x="52" y="96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1" y="95"/>
                    <a:pt x="50" y="95"/>
                    <a:pt x="51" y="95"/>
                  </a:cubicBezTo>
                  <a:cubicBezTo>
                    <a:pt x="51" y="95"/>
                    <a:pt x="52" y="95"/>
                    <a:pt x="52" y="95"/>
                  </a:cubicBezTo>
                  <a:cubicBezTo>
                    <a:pt x="52" y="95"/>
                    <a:pt x="52" y="95"/>
                    <a:pt x="52" y="96"/>
                  </a:cubicBezTo>
                  <a:cubicBezTo>
                    <a:pt x="52" y="96"/>
                    <a:pt x="53" y="96"/>
                    <a:pt x="53" y="96"/>
                  </a:cubicBezTo>
                  <a:cubicBezTo>
                    <a:pt x="53" y="95"/>
                    <a:pt x="53" y="94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1" y="93"/>
                    <a:pt x="51" y="92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0" y="92"/>
                    <a:pt x="50" y="91"/>
                    <a:pt x="50" y="91"/>
                  </a:cubicBezTo>
                  <a:cubicBezTo>
                    <a:pt x="50" y="91"/>
                    <a:pt x="49" y="90"/>
                    <a:pt x="49" y="90"/>
                  </a:cubicBezTo>
                  <a:cubicBezTo>
                    <a:pt x="50" y="91"/>
                    <a:pt x="49" y="90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7" y="90"/>
                    <a:pt x="48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6" y="88"/>
                    <a:pt x="45" y="88"/>
                    <a:pt x="45" y="87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7"/>
                    <a:pt x="45" y="86"/>
                    <a:pt x="45" y="86"/>
                  </a:cubicBezTo>
                  <a:cubicBezTo>
                    <a:pt x="44" y="86"/>
                    <a:pt x="43" y="86"/>
                    <a:pt x="42" y="86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3" y="88"/>
                    <a:pt x="43" y="88"/>
                    <a:pt x="43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5" y="90"/>
                    <a:pt x="44" y="91"/>
                    <a:pt x="46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3"/>
                    <a:pt x="47" y="93"/>
                    <a:pt x="47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8" y="96"/>
                    <a:pt x="50" y="96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8"/>
                    <a:pt x="53" y="98"/>
                  </a:cubicBezTo>
                  <a:cubicBezTo>
                    <a:pt x="53" y="99"/>
                    <a:pt x="53" y="99"/>
                    <a:pt x="54" y="99"/>
                  </a:cubicBezTo>
                  <a:cubicBezTo>
                    <a:pt x="54" y="99"/>
                    <a:pt x="54" y="99"/>
                    <a:pt x="54" y="100"/>
                  </a:cubicBezTo>
                  <a:cubicBezTo>
                    <a:pt x="55" y="100"/>
                    <a:pt x="54" y="102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57" y="103"/>
                    <a:pt x="57" y="103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04"/>
                    <a:pt x="57" y="105"/>
                    <a:pt x="56" y="104"/>
                  </a:cubicBezTo>
                  <a:cubicBezTo>
                    <a:pt x="56" y="104"/>
                    <a:pt x="55" y="104"/>
                    <a:pt x="55" y="103"/>
                  </a:cubicBezTo>
                  <a:cubicBezTo>
                    <a:pt x="54" y="103"/>
                    <a:pt x="53" y="102"/>
                    <a:pt x="52" y="102"/>
                  </a:cubicBezTo>
                  <a:cubicBezTo>
                    <a:pt x="52" y="105"/>
                    <a:pt x="55" y="105"/>
                    <a:pt x="56" y="107"/>
                  </a:cubicBezTo>
                  <a:cubicBezTo>
                    <a:pt x="55" y="109"/>
                    <a:pt x="57" y="109"/>
                    <a:pt x="56" y="111"/>
                  </a:cubicBezTo>
                  <a:cubicBezTo>
                    <a:pt x="55" y="110"/>
                    <a:pt x="55" y="110"/>
                    <a:pt x="54" y="109"/>
                  </a:cubicBezTo>
                  <a:cubicBezTo>
                    <a:pt x="53" y="112"/>
                    <a:pt x="55" y="112"/>
                    <a:pt x="56" y="113"/>
                  </a:cubicBezTo>
                  <a:cubicBezTo>
                    <a:pt x="56" y="115"/>
                    <a:pt x="58" y="115"/>
                    <a:pt x="58" y="116"/>
                  </a:cubicBezTo>
                  <a:cubicBezTo>
                    <a:pt x="61" y="116"/>
                    <a:pt x="60" y="118"/>
                    <a:pt x="62" y="119"/>
                  </a:cubicBezTo>
                  <a:cubicBezTo>
                    <a:pt x="62" y="120"/>
                    <a:pt x="63" y="120"/>
                    <a:pt x="63" y="120"/>
                  </a:cubicBezTo>
                  <a:cubicBezTo>
                    <a:pt x="64" y="121"/>
                    <a:pt x="64" y="121"/>
                    <a:pt x="65" y="121"/>
                  </a:cubicBezTo>
                  <a:cubicBezTo>
                    <a:pt x="65" y="120"/>
                    <a:pt x="66" y="119"/>
                    <a:pt x="65" y="119"/>
                  </a:cubicBezTo>
                  <a:cubicBezTo>
                    <a:pt x="64" y="118"/>
                    <a:pt x="64" y="118"/>
                    <a:pt x="63" y="117"/>
                  </a:cubicBezTo>
                  <a:cubicBezTo>
                    <a:pt x="62" y="117"/>
                    <a:pt x="62" y="116"/>
                    <a:pt x="61" y="116"/>
                  </a:cubicBezTo>
                  <a:cubicBezTo>
                    <a:pt x="61" y="115"/>
                    <a:pt x="60" y="115"/>
                    <a:pt x="60" y="115"/>
                  </a:cubicBezTo>
                  <a:cubicBezTo>
                    <a:pt x="60" y="115"/>
                    <a:pt x="60" y="114"/>
                    <a:pt x="60" y="114"/>
                  </a:cubicBezTo>
                  <a:cubicBezTo>
                    <a:pt x="62" y="114"/>
                    <a:pt x="63" y="115"/>
                    <a:pt x="64" y="116"/>
                  </a:cubicBezTo>
                  <a:cubicBezTo>
                    <a:pt x="65" y="117"/>
                    <a:pt x="67" y="118"/>
                    <a:pt x="67" y="120"/>
                  </a:cubicBezTo>
                  <a:cubicBezTo>
                    <a:pt x="69" y="119"/>
                    <a:pt x="68" y="121"/>
                    <a:pt x="70" y="121"/>
                  </a:cubicBezTo>
                  <a:cubicBezTo>
                    <a:pt x="70" y="121"/>
                    <a:pt x="71" y="122"/>
                    <a:pt x="71" y="123"/>
                  </a:cubicBezTo>
                  <a:cubicBezTo>
                    <a:pt x="71" y="124"/>
                    <a:pt x="73" y="125"/>
                    <a:pt x="74" y="126"/>
                  </a:cubicBezTo>
                  <a:cubicBezTo>
                    <a:pt x="76" y="127"/>
                    <a:pt x="78" y="127"/>
                    <a:pt x="79" y="128"/>
                  </a:cubicBezTo>
                  <a:cubicBezTo>
                    <a:pt x="79" y="128"/>
                    <a:pt x="79" y="128"/>
                    <a:pt x="79" y="129"/>
                  </a:cubicBezTo>
                  <a:cubicBezTo>
                    <a:pt x="80" y="130"/>
                    <a:pt x="82" y="130"/>
                    <a:pt x="82" y="131"/>
                  </a:cubicBezTo>
                  <a:cubicBezTo>
                    <a:pt x="82" y="131"/>
                    <a:pt x="82" y="131"/>
                    <a:pt x="82" y="131"/>
                  </a:cubicBezTo>
                  <a:cubicBezTo>
                    <a:pt x="82" y="132"/>
                    <a:pt x="82" y="132"/>
                    <a:pt x="82" y="132"/>
                  </a:cubicBezTo>
                  <a:cubicBezTo>
                    <a:pt x="82" y="132"/>
                    <a:pt x="82" y="133"/>
                    <a:pt x="81" y="132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1" y="134"/>
                    <a:pt x="82" y="135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4" y="139"/>
                    <a:pt x="85" y="137"/>
                    <a:pt x="86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8" y="139"/>
                    <a:pt x="88" y="139"/>
                  </a:cubicBezTo>
                  <a:cubicBezTo>
                    <a:pt x="88" y="139"/>
                    <a:pt x="89" y="139"/>
                    <a:pt x="89" y="139"/>
                  </a:cubicBezTo>
                  <a:cubicBezTo>
                    <a:pt x="89" y="139"/>
                    <a:pt x="89" y="138"/>
                    <a:pt x="89" y="138"/>
                  </a:cubicBezTo>
                  <a:cubicBezTo>
                    <a:pt x="89" y="138"/>
                    <a:pt x="90" y="138"/>
                    <a:pt x="91" y="138"/>
                  </a:cubicBezTo>
                  <a:cubicBezTo>
                    <a:pt x="91" y="138"/>
                    <a:pt x="90" y="137"/>
                    <a:pt x="91" y="137"/>
                  </a:cubicBezTo>
                  <a:cubicBezTo>
                    <a:pt x="91" y="137"/>
                    <a:pt x="92" y="137"/>
                    <a:pt x="93" y="136"/>
                  </a:cubicBezTo>
                  <a:cubicBezTo>
                    <a:pt x="95" y="136"/>
                    <a:pt x="96" y="135"/>
                    <a:pt x="97" y="135"/>
                  </a:cubicBezTo>
                  <a:cubicBezTo>
                    <a:pt x="97" y="136"/>
                    <a:pt x="97" y="137"/>
                    <a:pt x="97" y="137"/>
                  </a:cubicBezTo>
                  <a:cubicBezTo>
                    <a:pt x="99" y="137"/>
                    <a:pt x="100" y="137"/>
                    <a:pt x="101" y="138"/>
                  </a:cubicBezTo>
                  <a:cubicBezTo>
                    <a:pt x="102" y="138"/>
                    <a:pt x="103" y="138"/>
                    <a:pt x="104" y="139"/>
                  </a:cubicBezTo>
                  <a:cubicBezTo>
                    <a:pt x="105" y="140"/>
                    <a:pt x="106" y="140"/>
                    <a:pt x="107" y="140"/>
                  </a:cubicBezTo>
                  <a:cubicBezTo>
                    <a:pt x="108" y="140"/>
                    <a:pt x="108" y="141"/>
                    <a:pt x="109" y="142"/>
                  </a:cubicBezTo>
                  <a:cubicBezTo>
                    <a:pt x="110" y="142"/>
                    <a:pt x="110" y="142"/>
                    <a:pt x="111" y="142"/>
                  </a:cubicBezTo>
                  <a:cubicBezTo>
                    <a:pt x="111" y="142"/>
                    <a:pt x="111" y="142"/>
                    <a:pt x="111" y="142"/>
                  </a:cubicBezTo>
                  <a:cubicBezTo>
                    <a:pt x="113" y="141"/>
                    <a:pt x="114" y="141"/>
                    <a:pt x="115" y="143"/>
                  </a:cubicBezTo>
                  <a:cubicBezTo>
                    <a:pt x="115" y="143"/>
                    <a:pt x="115" y="143"/>
                    <a:pt x="115" y="143"/>
                  </a:cubicBezTo>
                  <a:cubicBezTo>
                    <a:pt x="116" y="144"/>
                    <a:pt x="117" y="144"/>
                    <a:pt x="117" y="145"/>
                  </a:cubicBezTo>
                  <a:cubicBezTo>
                    <a:pt x="117" y="145"/>
                    <a:pt x="118" y="145"/>
                    <a:pt x="118" y="145"/>
                  </a:cubicBezTo>
                  <a:cubicBezTo>
                    <a:pt x="118" y="145"/>
                    <a:pt x="118" y="145"/>
                    <a:pt x="118" y="145"/>
                  </a:cubicBezTo>
                  <a:cubicBezTo>
                    <a:pt x="118" y="146"/>
                    <a:pt x="118" y="146"/>
                    <a:pt x="118" y="146"/>
                  </a:cubicBezTo>
                  <a:cubicBezTo>
                    <a:pt x="119" y="146"/>
                    <a:pt x="120" y="146"/>
                    <a:pt x="120" y="148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21" y="148"/>
                    <a:pt x="121" y="149"/>
                    <a:pt x="121" y="148"/>
                  </a:cubicBezTo>
                  <a:cubicBezTo>
                    <a:pt x="121" y="150"/>
                    <a:pt x="123" y="150"/>
                    <a:pt x="123" y="151"/>
                  </a:cubicBezTo>
                  <a:cubicBezTo>
                    <a:pt x="125" y="151"/>
                    <a:pt x="125" y="152"/>
                    <a:pt x="127" y="153"/>
                  </a:cubicBezTo>
                  <a:cubicBezTo>
                    <a:pt x="128" y="153"/>
                    <a:pt x="128" y="155"/>
                    <a:pt x="130" y="154"/>
                  </a:cubicBezTo>
                  <a:cubicBezTo>
                    <a:pt x="130" y="155"/>
                    <a:pt x="130" y="157"/>
                    <a:pt x="132" y="157"/>
                  </a:cubicBezTo>
                  <a:cubicBezTo>
                    <a:pt x="132" y="156"/>
                    <a:pt x="132" y="156"/>
                    <a:pt x="132" y="157"/>
                  </a:cubicBezTo>
                  <a:cubicBezTo>
                    <a:pt x="133" y="158"/>
                    <a:pt x="135" y="159"/>
                    <a:pt x="137" y="160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7" y="160"/>
                    <a:pt x="138" y="161"/>
                    <a:pt x="138" y="161"/>
                  </a:cubicBezTo>
                  <a:cubicBezTo>
                    <a:pt x="138" y="161"/>
                    <a:pt x="138" y="161"/>
                    <a:pt x="138" y="161"/>
                  </a:cubicBezTo>
                  <a:cubicBezTo>
                    <a:pt x="139" y="161"/>
                    <a:pt x="139" y="161"/>
                    <a:pt x="139" y="162"/>
                  </a:cubicBezTo>
                  <a:cubicBezTo>
                    <a:pt x="140" y="162"/>
                    <a:pt x="140" y="162"/>
                    <a:pt x="140" y="162"/>
                  </a:cubicBezTo>
                  <a:cubicBezTo>
                    <a:pt x="140" y="162"/>
                    <a:pt x="140" y="162"/>
                    <a:pt x="140" y="163"/>
                  </a:cubicBezTo>
                  <a:cubicBezTo>
                    <a:pt x="140" y="163"/>
                    <a:pt x="141" y="163"/>
                    <a:pt x="141" y="164"/>
                  </a:cubicBezTo>
                  <a:cubicBezTo>
                    <a:pt x="140" y="164"/>
                    <a:pt x="139" y="163"/>
                    <a:pt x="139" y="163"/>
                  </a:cubicBezTo>
                  <a:cubicBezTo>
                    <a:pt x="139" y="163"/>
                    <a:pt x="138" y="163"/>
                    <a:pt x="138" y="163"/>
                  </a:cubicBezTo>
                  <a:cubicBezTo>
                    <a:pt x="137" y="162"/>
                    <a:pt x="136" y="162"/>
                    <a:pt x="135" y="161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5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3" y="160"/>
                  </a:cubicBezTo>
                  <a:cubicBezTo>
                    <a:pt x="133" y="159"/>
                    <a:pt x="133" y="159"/>
                    <a:pt x="132" y="159"/>
                  </a:cubicBezTo>
                  <a:cubicBezTo>
                    <a:pt x="132" y="159"/>
                    <a:pt x="132" y="159"/>
                    <a:pt x="132" y="159"/>
                  </a:cubicBezTo>
                  <a:cubicBezTo>
                    <a:pt x="132" y="160"/>
                    <a:pt x="131" y="158"/>
                    <a:pt x="131" y="158"/>
                  </a:cubicBezTo>
                  <a:cubicBezTo>
                    <a:pt x="130" y="158"/>
                    <a:pt x="130" y="158"/>
                    <a:pt x="130" y="158"/>
                  </a:cubicBezTo>
                  <a:cubicBezTo>
                    <a:pt x="130" y="157"/>
                    <a:pt x="129" y="158"/>
                    <a:pt x="128" y="158"/>
                  </a:cubicBezTo>
                  <a:cubicBezTo>
                    <a:pt x="128" y="158"/>
                    <a:pt x="128" y="158"/>
                    <a:pt x="128" y="158"/>
                  </a:cubicBezTo>
                  <a:cubicBezTo>
                    <a:pt x="128" y="158"/>
                    <a:pt x="127" y="158"/>
                    <a:pt x="127" y="158"/>
                  </a:cubicBezTo>
                  <a:cubicBezTo>
                    <a:pt x="127" y="158"/>
                    <a:pt x="126" y="158"/>
                    <a:pt x="126" y="158"/>
                  </a:cubicBezTo>
                  <a:cubicBezTo>
                    <a:pt x="125" y="157"/>
                    <a:pt x="124" y="157"/>
                    <a:pt x="123" y="157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21" y="157"/>
                    <a:pt x="120" y="157"/>
                    <a:pt x="119" y="157"/>
                  </a:cubicBezTo>
                  <a:cubicBezTo>
                    <a:pt x="119" y="159"/>
                    <a:pt x="120" y="160"/>
                    <a:pt x="122" y="160"/>
                  </a:cubicBezTo>
                  <a:cubicBezTo>
                    <a:pt x="122" y="160"/>
                    <a:pt x="122" y="160"/>
                    <a:pt x="122" y="160"/>
                  </a:cubicBezTo>
                  <a:cubicBezTo>
                    <a:pt x="125" y="160"/>
                    <a:pt x="125" y="160"/>
                    <a:pt x="125" y="160"/>
                  </a:cubicBezTo>
                  <a:cubicBezTo>
                    <a:pt x="127" y="160"/>
                    <a:pt x="127" y="162"/>
                    <a:pt x="129" y="162"/>
                  </a:cubicBezTo>
                  <a:cubicBezTo>
                    <a:pt x="129" y="163"/>
                    <a:pt x="131" y="162"/>
                    <a:pt x="132" y="164"/>
                  </a:cubicBezTo>
                  <a:cubicBezTo>
                    <a:pt x="132" y="164"/>
                    <a:pt x="133" y="164"/>
                    <a:pt x="134" y="164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35" y="165"/>
                    <a:pt x="136" y="165"/>
                    <a:pt x="137" y="166"/>
                  </a:cubicBezTo>
                  <a:cubicBezTo>
                    <a:pt x="137" y="166"/>
                    <a:pt x="137" y="166"/>
                    <a:pt x="137" y="166"/>
                  </a:cubicBezTo>
                  <a:cubicBezTo>
                    <a:pt x="138" y="166"/>
                    <a:pt x="139" y="166"/>
                    <a:pt x="140" y="166"/>
                  </a:cubicBezTo>
                  <a:cubicBezTo>
                    <a:pt x="140" y="166"/>
                    <a:pt x="141" y="166"/>
                    <a:pt x="141" y="167"/>
                  </a:cubicBezTo>
                  <a:cubicBezTo>
                    <a:pt x="141" y="166"/>
                    <a:pt x="142" y="166"/>
                    <a:pt x="142" y="166"/>
                  </a:cubicBezTo>
                  <a:cubicBezTo>
                    <a:pt x="142" y="167"/>
                    <a:pt x="142" y="167"/>
                    <a:pt x="142" y="167"/>
                  </a:cubicBezTo>
                  <a:cubicBezTo>
                    <a:pt x="143" y="167"/>
                    <a:pt x="143" y="168"/>
                    <a:pt x="143" y="168"/>
                  </a:cubicBezTo>
                  <a:cubicBezTo>
                    <a:pt x="144" y="168"/>
                    <a:pt x="144" y="169"/>
                    <a:pt x="145" y="169"/>
                  </a:cubicBezTo>
                  <a:cubicBezTo>
                    <a:pt x="146" y="170"/>
                    <a:pt x="147" y="170"/>
                    <a:pt x="148" y="171"/>
                  </a:cubicBezTo>
                  <a:cubicBezTo>
                    <a:pt x="149" y="171"/>
                    <a:pt x="150" y="171"/>
                    <a:pt x="151" y="171"/>
                  </a:cubicBezTo>
                  <a:cubicBezTo>
                    <a:pt x="151" y="171"/>
                    <a:pt x="151" y="171"/>
                    <a:pt x="151" y="171"/>
                  </a:cubicBezTo>
                  <a:cubicBezTo>
                    <a:pt x="152" y="171"/>
                    <a:pt x="152" y="172"/>
                    <a:pt x="152" y="172"/>
                  </a:cubicBezTo>
                  <a:cubicBezTo>
                    <a:pt x="152" y="172"/>
                    <a:pt x="152" y="172"/>
                    <a:pt x="153" y="172"/>
                  </a:cubicBezTo>
                  <a:cubicBezTo>
                    <a:pt x="154" y="173"/>
                    <a:pt x="154" y="173"/>
                    <a:pt x="155" y="173"/>
                  </a:cubicBezTo>
                  <a:cubicBezTo>
                    <a:pt x="155" y="173"/>
                    <a:pt x="156" y="173"/>
                    <a:pt x="156" y="173"/>
                  </a:cubicBezTo>
                  <a:cubicBezTo>
                    <a:pt x="156" y="173"/>
                    <a:pt x="156" y="173"/>
                    <a:pt x="156" y="173"/>
                  </a:cubicBezTo>
                  <a:cubicBezTo>
                    <a:pt x="156" y="173"/>
                    <a:pt x="157" y="174"/>
                    <a:pt x="157" y="174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57" y="174"/>
                    <a:pt x="158" y="174"/>
                    <a:pt x="158" y="174"/>
                  </a:cubicBezTo>
                  <a:cubicBezTo>
                    <a:pt x="158" y="174"/>
                    <a:pt x="159" y="174"/>
                    <a:pt x="159" y="175"/>
                  </a:cubicBezTo>
                  <a:cubicBezTo>
                    <a:pt x="159" y="175"/>
                    <a:pt x="159" y="175"/>
                    <a:pt x="160" y="175"/>
                  </a:cubicBezTo>
                  <a:cubicBezTo>
                    <a:pt x="160" y="176"/>
                    <a:pt x="161" y="176"/>
                    <a:pt x="162" y="177"/>
                  </a:cubicBezTo>
                  <a:cubicBezTo>
                    <a:pt x="162" y="177"/>
                    <a:pt x="162" y="177"/>
                    <a:pt x="162" y="177"/>
                  </a:cubicBezTo>
                  <a:cubicBezTo>
                    <a:pt x="162" y="177"/>
                    <a:pt x="162" y="177"/>
                    <a:pt x="162" y="177"/>
                  </a:cubicBezTo>
                  <a:cubicBezTo>
                    <a:pt x="162" y="177"/>
                    <a:pt x="162" y="177"/>
                    <a:pt x="162" y="177"/>
                  </a:cubicBezTo>
                  <a:cubicBezTo>
                    <a:pt x="162" y="178"/>
                    <a:pt x="163" y="179"/>
                    <a:pt x="164" y="179"/>
                  </a:cubicBezTo>
                  <a:cubicBezTo>
                    <a:pt x="164" y="179"/>
                    <a:pt x="164" y="179"/>
                    <a:pt x="164" y="179"/>
                  </a:cubicBezTo>
                  <a:cubicBezTo>
                    <a:pt x="165" y="180"/>
                    <a:pt x="165" y="180"/>
                    <a:pt x="166" y="180"/>
                  </a:cubicBezTo>
                  <a:cubicBezTo>
                    <a:pt x="166" y="181"/>
                    <a:pt x="166" y="181"/>
                    <a:pt x="166" y="181"/>
                  </a:cubicBezTo>
                  <a:cubicBezTo>
                    <a:pt x="167" y="181"/>
                    <a:pt x="168" y="181"/>
                    <a:pt x="168" y="181"/>
                  </a:cubicBezTo>
                  <a:cubicBezTo>
                    <a:pt x="168" y="181"/>
                    <a:pt x="169" y="182"/>
                    <a:pt x="169" y="182"/>
                  </a:cubicBezTo>
                  <a:cubicBezTo>
                    <a:pt x="169" y="182"/>
                    <a:pt x="170" y="182"/>
                    <a:pt x="170" y="182"/>
                  </a:cubicBezTo>
                  <a:cubicBezTo>
                    <a:pt x="170" y="183"/>
                    <a:pt x="171" y="183"/>
                    <a:pt x="171" y="183"/>
                  </a:cubicBezTo>
                  <a:cubicBezTo>
                    <a:pt x="171" y="182"/>
                    <a:pt x="170" y="182"/>
                    <a:pt x="170" y="182"/>
                  </a:cubicBezTo>
                  <a:cubicBezTo>
                    <a:pt x="170" y="182"/>
                    <a:pt x="170" y="181"/>
                    <a:pt x="169" y="181"/>
                  </a:cubicBezTo>
                  <a:cubicBezTo>
                    <a:pt x="169" y="180"/>
                    <a:pt x="168" y="180"/>
                    <a:pt x="168" y="179"/>
                  </a:cubicBezTo>
                  <a:cubicBezTo>
                    <a:pt x="167" y="178"/>
                    <a:pt x="167" y="178"/>
                    <a:pt x="166" y="177"/>
                  </a:cubicBezTo>
                  <a:cubicBezTo>
                    <a:pt x="165" y="176"/>
                    <a:pt x="164" y="176"/>
                    <a:pt x="164" y="175"/>
                  </a:cubicBezTo>
                  <a:cubicBezTo>
                    <a:pt x="163" y="175"/>
                    <a:pt x="163" y="175"/>
                    <a:pt x="162" y="174"/>
                  </a:cubicBezTo>
                  <a:cubicBezTo>
                    <a:pt x="161" y="174"/>
                    <a:pt x="161" y="174"/>
                    <a:pt x="160" y="174"/>
                  </a:cubicBezTo>
                  <a:cubicBezTo>
                    <a:pt x="159" y="173"/>
                    <a:pt x="159" y="173"/>
                    <a:pt x="158" y="172"/>
                  </a:cubicBezTo>
                  <a:cubicBezTo>
                    <a:pt x="158" y="172"/>
                    <a:pt x="158" y="172"/>
                    <a:pt x="157" y="172"/>
                  </a:cubicBezTo>
                  <a:cubicBezTo>
                    <a:pt x="156" y="172"/>
                    <a:pt x="155" y="171"/>
                    <a:pt x="154" y="170"/>
                  </a:cubicBezTo>
                  <a:cubicBezTo>
                    <a:pt x="153" y="170"/>
                    <a:pt x="152" y="169"/>
                    <a:pt x="151" y="169"/>
                  </a:cubicBezTo>
                  <a:cubicBezTo>
                    <a:pt x="150" y="167"/>
                    <a:pt x="149" y="165"/>
                    <a:pt x="147" y="164"/>
                  </a:cubicBezTo>
                  <a:cubicBezTo>
                    <a:pt x="147" y="164"/>
                    <a:pt x="147" y="164"/>
                    <a:pt x="146" y="164"/>
                  </a:cubicBezTo>
                  <a:cubicBezTo>
                    <a:pt x="146" y="163"/>
                    <a:pt x="143" y="164"/>
                    <a:pt x="142" y="163"/>
                  </a:cubicBezTo>
                  <a:cubicBezTo>
                    <a:pt x="142" y="162"/>
                    <a:pt x="142" y="162"/>
                    <a:pt x="142" y="162"/>
                  </a:cubicBezTo>
                  <a:cubicBezTo>
                    <a:pt x="142" y="162"/>
                    <a:pt x="142" y="162"/>
                    <a:pt x="142" y="162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1" y="161"/>
                    <a:pt x="141" y="161"/>
                    <a:pt x="141" y="161"/>
                  </a:cubicBezTo>
                  <a:cubicBezTo>
                    <a:pt x="141" y="161"/>
                    <a:pt x="140" y="160"/>
                    <a:pt x="140" y="160"/>
                  </a:cubicBezTo>
                  <a:cubicBezTo>
                    <a:pt x="140" y="160"/>
                    <a:pt x="140" y="160"/>
                    <a:pt x="140" y="160"/>
                  </a:cubicBezTo>
                  <a:cubicBezTo>
                    <a:pt x="140" y="160"/>
                    <a:pt x="140" y="159"/>
                    <a:pt x="140" y="159"/>
                  </a:cubicBezTo>
                  <a:cubicBezTo>
                    <a:pt x="139" y="158"/>
                    <a:pt x="141" y="157"/>
                    <a:pt x="141" y="156"/>
                  </a:cubicBezTo>
                  <a:cubicBezTo>
                    <a:pt x="141" y="156"/>
                    <a:pt x="141" y="156"/>
                    <a:pt x="141" y="156"/>
                  </a:cubicBezTo>
                  <a:cubicBezTo>
                    <a:pt x="141" y="155"/>
                    <a:pt x="140" y="155"/>
                    <a:pt x="139" y="155"/>
                  </a:cubicBezTo>
                  <a:cubicBezTo>
                    <a:pt x="139" y="155"/>
                    <a:pt x="139" y="155"/>
                    <a:pt x="139" y="155"/>
                  </a:cubicBezTo>
                  <a:cubicBezTo>
                    <a:pt x="139" y="155"/>
                    <a:pt x="139" y="155"/>
                    <a:pt x="139" y="155"/>
                  </a:cubicBezTo>
                  <a:cubicBezTo>
                    <a:pt x="139" y="155"/>
                    <a:pt x="139" y="155"/>
                    <a:pt x="139" y="155"/>
                  </a:cubicBezTo>
                  <a:cubicBezTo>
                    <a:pt x="139" y="155"/>
                    <a:pt x="139" y="154"/>
                    <a:pt x="139" y="154"/>
                  </a:cubicBezTo>
                  <a:cubicBezTo>
                    <a:pt x="139" y="154"/>
                    <a:pt x="139" y="154"/>
                    <a:pt x="139" y="154"/>
                  </a:cubicBezTo>
                  <a:cubicBezTo>
                    <a:pt x="138" y="154"/>
                    <a:pt x="138" y="154"/>
                    <a:pt x="138" y="154"/>
                  </a:cubicBezTo>
                  <a:cubicBezTo>
                    <a:pt x="138" y="154"/>
                    <a:pt x="138" y="154"/>
                    <a:pt x="138" y="154"/>
                  </a:cubicBezTo>
                  <a:cubicBezTo>
                    <a:pt x="138" y="154"/>
                    <a:pt x="138" y="154"/>
                    <a:pt x="137" y="154"/>
                  </a:cubicBezTo>
                  <a:cubicBezTo>
                    <a:pt x="137" y="154"/>
                    <a:pt x="137" y="154"/>
                    <a:pt x="136" y="153"/>
                  </a:cubicBezTo>
                  <a:cubicBezTo>
                    <a:pt x="136" y="153"/>
                    <a:pt x="136" y="153"/>
                    <a:pt x="136" y="153"/>
                  </a:cubicBezTo>
                  <a:cubicBezTo>
                    <a:pt x="136" y="153"/>
                    <a:pt x="135" y="152"/>
                    <a:pt x="135" y="153"/>
                  </a:cubicBezTo>
                  <a:cubicBezTo>
                    <a:pt x="135" y="152"/>
                    <a:pt x="135" y="152"/>
                    <a:pt x="135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3" y="152"/>
                    <a:pt x="132" y="152"/>
                    <a:pt x="132" y="152"/>
                  </a:cubicBezTo>
                  <a:cubicBezTo>
                    <a:pt x="131" y="151"/>
                    <a:pt x="132" y="151"/>
                    <a:pt x="132" y="150"/>
                  </a:cubicBezTo>
                  <a:cubicBezTo>
                    <a:pt x="131" y="150"/>
                    <a:pt x="130" y="149"/>
                    <a:pt x="128" y="149"/>
                  </a:cubicBezTo>
                  <a:cubicBezTo>
                    <a:pt x="128" y="148"/>
                    <a:pt x="128" y="147"/>
                    <a:pt x="127" y="147"/>
                  </a:cubicBezTo>
                  <a:cubicBezTo>
                    <a:pt x="128" y="146"/>
                    <a:pt x="127" y="146"/>
                    <a:pt x="127" y="146"/>
                  </a:cubicBezTo>
                  <a:cubicBezTo>
                    <a:pt x="127" y="143"/>
                    <a:pt x="126" y="143"/>
                    <a:pt x="126" y="140"/>
                  </a:cubicBezTo>
                  <a:cubicBezTo>
                    <a:pt x="125" y="138"/>
                    <a:pt x="122" y="138"/>
                    <a:pt x="120" y="137"/>
                  </a:cubicBezTo>
                  <a:cubicBezTo>
                    <a:pt x="120" y="135"/>
                    <a:pt x="117" y="136"/>
                    <a:pt x="117" y="135"/>
                  </a:cubicBezTo>
                  <a:cubicBezTo>
                    <a:pt x="116" y="135"/>
                    <a:pt x="116" y="133"/>
                    <a:pt x="114" y="133"/>
                  </a:cubicBezTo>
                  <a:cubicBezTo>
                    <a:pt x="114" y="131"/>
                    <a:pt x="113" y="131"/>
                    <a:pt x="113" y="129"/>
                  </a:cubicBezTo>
                  <a:cubicBezTo>
                    <a:pt x="111" y="128"/>
                    <a:pt x="109" y="127"/>
                    <a:pt x="107" y="126"/>
                  </a:cubicBezTo>
                  <a:cubicBezTo>
                    <a:pt x="107" y="125"/>
                    <a:pt x="107" y="124"/>
                    <a:pt x="107" y="123"/>
                  </a:cubicBezTo>
                  <a:cubicBezTo>
                    <a:pt x="105" y="121"/>
                    <a:pt x="104" y="120"/>
                    <a:pt x="102" y="119"/>
                  </a:cubicBezTo>
                  <a:cubicBezTo>
                    <a:pt x="101" y="117"/>
                    <a:pt x="100" y="116"/>
                    <a:pt x="98" y="116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98" y="114"/>
                    <a:pt x="100" y="115"/>
                    <a:pt x="100" y="114"/>
                  </a:cubicBezTo>
                  <a:cubicBezTo>
                    <a:pt x="99" y="113"/>
                    <a:pt x="100" y="112"/>
                    <a:pt x="100" y="112"/>
                  </a:cubicBezTo>
                  <a:cubicBezTo>
                    <a:pt x="100" y="112"/>
                    <a:pt x="99" y="112"/>
                    <a:pt x="99" y="112"/>
                  </a:cubicBezTo>
                  <a:cubicBezTo>
                    <a:pt x="99" y="111"/>
                    <a:pt x="99" y="111"/>
                    <a:pt x="98" y="111"/>
                  </a:cubicBezTo>
                  <a:cubicBezTo>
                    <a:pt x="98" y="110"/>
                    <a:pt x="97" y="110"/>
                    <a:pt x="96" y="110"/>
                  </a:cubicBezTo>
                  <a:cubicBezTo>
                    <a:pt x="95" y="108"/>
                    <a:pt x="93" y="107"/>
                    <a:pt x="91" y="105"/>
                  </a:cubicBezTo>
                  <a:cubicBezTo>
                    <a:pt x="91" y="104"/>
                    <a:pt x="91" y="104"/>
                    <a:pt x="90" y="104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3"/>
                    <a:pt x="90" y="102"/>
                    <a:pt x="90" y="101"/>
                  </a:cubicBezTo>
                  <a:cubicBezTo>
                    <a:pt x="90" y="100"/>
                    <a:pt x="90" y="100"/>
                    <a:pt x="90" y="99"/>
                  </a:cubicBezTo>
                  <a:cubicBezTo>
                    <a:pt x="89" y="99"/>
                    <a:pt x="89" y="99"/>
                    <a:pt x="88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8" y="98"/>
                    <a:pt x="88" y="98"/>
                    <a:pt x="88" y="97"/>
                  </a:cubicBezTo>
                  <a:cubicBezTo>
                    <a:pt x="88" y="97"/>
                    <a:pt x="88" y="97"/>
                    <a:pt x="87" y="97"/>
                  </a:cubicBezTo>
                  <a:cubicBezTo>
                    <a:pt x="87" y="97"/>
                    <a:pt x="87" y="96"/>
                    <a:pt x="87" y="96"/>
                  </a:cubicBezTo>
                  <a:cubicBezTo>
                    <a:pt x="87" y="96"/>
                    <a:pt x="87" y="96"/>
                    <a:pt x="87" y="95"/>
                  </a:cubicBezTo>
                  <a:cubicBezTo>
                    <a:pt x="87" y="95"/>
                    <a:pt x="87" y="95"/>
                    <a:pt x="87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4"/>
                    <a:pt x="87" y="93"/>
                    <a:pt x="87" y="93"/>
                  </a:cubicBezTo>
                  <a:cubicBezTo>
                    <a:pt x="87" y="93"/>
                    <a:pt x="87" y="93"/>
                    <a:pt x="87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7" y="92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6" y="90"/>
                    <a:pt x="85" y="90"/>
                    <a:pt x="85" y="90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5" y="90"/>
                    <a:pt x="85" y="89"/>
                    <a:pt x="85" y="89"/>
                  </a:cubicBezTo>
                  <a:cubicBezTo>
                    <a:pt x="85" y="89"/>
                    <a:pt x="86" y="89"/>
                    <a:pt x="86" y="89"/>
                  </a:cubicBezTo>
                  <a:cubicBezTo>
                    <a:pt x="86" y="87"/>
                    <a:pt x="85" y="86"/>
                    <a:pt x="84" y="85"/>
                  </a:cubicBezTo>
                  <a:cubicBezTo>
                    <a:pt x="84" y="83"/>
                    <a:pt x="82" y="83"/>
                    <a:pt x="81" y="82"/>
                  </a:cubicBezTo>
                  <a:cubicBezTo>
                    <a:pt x="79" y="82"/>
                    <a:pt x="77" y="82"/>
                    <a:pt x="75" y="81"/>
                  </a:cubicBezTo>
                  <a:cubicBezTo>
                    <a:pt x="75" y="80"/>
                    <a:pt x="74" y="80"/>
                    <a:pt x="74" y="80"/>
                  </a:cubicBezTo>
                  <a:cubicBezTo>
                    <a:pt x="74" y="80"/>
                    <a:pt x="75" y="79"/>
                    <a:pt x="75" y="79"/>
                  </a:cubicBezTo>
                  <a:cubicBezTo>
                    <a:pt x="75" y="79"/>
                    <a:pt x="75" y="78"/>
                    <a:pt x="75" y="78"/>
                  </a:cubicBezTo>
                  <a:cubicBezTo>
                    <a:pt x="75" y="78"/>
                    <a:pt x="75" y="76"/>
                    <a:pt x="74" y="76"/>
                  </a:cubicBezTo>
                  <a:cubicBezTo>
                    <a:pt x="73" y="76"/>
                    <a:pt x="73" y="75"/>
                    <a:pt x="72" y="75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3" y="73"/>
                    <a:pt x="74" y="73"/>
                    <a:pt x="74" y="73"/>
                  </a:cubicBezTo>
                  <a:cubicBezTo>
                    <a:pt x="75" y="70"/>
                    <a:pt x="73" y="71"/>
                    <a:pt x="73" y="68"/>
                  </a:cubicBezTo>
                  <a:cubicBezTo>
                    <a:pt x="73" y="66"/>
                    <a:pt x="73" y="64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6" y="63"/>
                    <a:pt x="76" y="62"/>
                    <a:pt x="77" y="62"/>
                  </a:cubicBezTo>
                  <a:cubicBezTo>
                    <a:pt x="77" y="62"/>
                    <a:pt x="77" y="61"/>
                    <a:pt x="77" y="61"/>
                  </a:cubicBezTo>
                  <a:cubicBezTo>
                    <a:pt x="77" y="61"/>
                    <a:pt x="79" y="62"/>
                    <a:pt x="79" y="61"/>
                  </a:cubicBezTo>
                  <a:cubicBezTo>
                    <a:pt x="81" y="62"/>
                    <a:pt x="82" y="64"/>
                    <a:pt x="83" y="67"/>
                  </a:cubicBezTo>
                  <a:cubicBezTo>
                    <a:pt x="84" y="67"/>
                    <a:pt x="84" y="68"/>
                    <a:pt x="85" y="68"/>
                  </a:cubicBezTo>
                  <a:cubicBezTo>
                    <a:pt x="85" y="70"/>
                    <a:pt x="87" y="69"/>
                    <a:pt x="87" y="70"/>
                  </a:cubicBezTo>
                  <a:cubicBezTo>
                    <a:pt x="87" y="72"/>
                    <a:pt x="89" y="71"/>
                    <a:pt x="88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1" y="72"/>
                    <a:pt x="92" y="72"/>
                    <a:pt x="94" y="73"/>
                  </a:cubicBezTo>
                  <a:cubicBezTo>
                    <a:pt x="94" y="72"/>
                    <a:pt x="94" y="71"/>
                    <a:pt x="95" y="71"/>
                  </a:cubicBezTo>
                  <a:cubicBezTo>
                    <a:pt x="95" y="69"/>
                    <a:pt x="97" y="69"/>
                    <a:pt x="97" y="67"/>
                  </a:cubicBezTo>
                  <a:cubicBezTo>
                    <a:pt x="99" y="66"/>
                    <a:pt x="99" y="63"/>
                    <a:pt x="101" y="63"/>
                  </a:cubicBezTo>
                  <a:cubicBezTo>
                    <a:pt x="102" y="63"/>
                    <a:pt x="102" y="62"/>
                    <a:pt x="103" y="62"/>
                  </a:cubicBezTo>
                  <a:cubicBezTo>
                    <a:pt x="103" y="62"/>
                    <a:pt x="104" y="62"/>
                    <a:pt x="104" y="62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7" y="63"/>
                    <a:pt x="107" y="62"/>
                    <a:pt x="107" y="62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07" y="62"/>
                    <a:pt x="108" y="62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8" y="62"/>
                    <a:pt x="108" y="62"/>
                    <a:pt x="109" y="62"/>
                  </a:cubicBezTo>
                  <a:cubicBezTo>
                    <a:pt x="109" y="62"/>
                    <a:pt x="109" y="62"/>
                    <a:pt x="109" y="62"/>
                  </a:cubicBezTo>
                  <a:cubicBezTo>
                    <a:pt x="109" y="62"/>
                    <a:pt x="109" y="62"/>
                    <a:pt x="110" y="62"/>
                  </a:cubicBezTo>
                  <a:cubicBezTo>
                    <a:pt x="111" y="62"/>
                    <a:pt x="112" y="61"/>
                    <a:pt x="113" y="61"/>
                  </a:cubicBezTo>
                  <a:cubicBezTo>
                    <a:pt x="116" y="61"/>
                    <a:pt x="116" y="61"/>
                    <a:pt x="116" y="61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6" y="63"/>
                    <a:pt x="117" y="63"/>
                    <a:pt x="117" y="63"/>
                  </a:cubicBezTo>
                  <a:cubicBezTo>
                    <a:pt x="119" y="63"/>
                    <a:pt x="122" y="64"/>
                    <a:pt x="125" y="63"/>
                  </a:cubicBezTo>
                  <a:cubicBezTo>
                    <a:pt x="125" y="64"/>
                    <a:pt x="126" y="64"/>
                    <a:pt x="127" y="64"/>
                  </a:cubicBezTo>
                  <a:cubicBezTo>
                    <a:pt x="128" y="64"/>
                    <a:pt x="127" y="65"/>
                    <a:pt x="127" y="65"/>
                  </a:cubicBezTo>
                  <a:cubicBezTo>
                    <a:pt x="128" y="65"/>
                    <a:pt x="129" y="65"/>
                    <a:pt x="129" y="65"/>
                  </a:cubicBezTo>
                  <a:cubicBezTo>
                    <a:pt x="129" y="65"/>
                    <a:pt x="129" y="65"/>
                    <a:pt x="129" y="66"/>
                  </a:cubicBezTo>
                  <a:cubicBezTo>
                    <a:pt x="129" y="66"/>
                    <a:pt x="130" y="65"/>
                    <a:pt x="130" y="66"/>
                  </a:cubicBezTo>
                  <a:cubicBezTo>
                    <a:pt x="132" y="65"/>
                    <a:pt x="135" y="65"/>
                    <a:pt x="137" y="64"/>
                  </a:cubicBezTo>
                  <a:cubicBezTo>
                    <a:pt x="137" y="65"/>
                    <a:pt x="138" y="65"/>
                    <a:pt x="139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0" y="67"/>
                    <a:pt x="143" y="66"/>
                    <a:pt x="142" y="68"/>
                  </a:cubicBezTo>
                  <a:cubicBezTo>
                    <a:pt x="143" y="68"/>
                    <a:pt x="144" y="67"/>
                    <a:pt x="144" y="66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8" y="66"/>
                    <a:pt x="150" y="66"/>
                    <a:pt x="152" y="66"/>
                  </a:cubicBezTo>
                  <a:cubicBezTo>
                    <a:pt x="152" y="65"/>
                    <a:pt x="152" y="65"/>
                    <a:pt x="153" y="65"/>
                  </a:cubicBezTo>
                  <a:cubicBezTo>
                    <a:pt x="153" y="64"/>
                    <a:pt x="154" y="64"/>
                    <a:pt x="155" y="64"/>
                  </a:cubicBezTo>
                  <a:cubicBezTo>
                    <a:pt x="155" y="64"/>
                    <a:pt x="155" y="62"/>
                    <a:pt x="157" y="62"/>
                  </a:cubicBezTo>
                  <a:cubicBezTo>
                    <a:pt x="158" y="63"/>
                    <a:pt x="160" y="64"/>
                    <a:pt x="161" y="66"/>
                  </a:cubicBezTo>
                  <a:cubicBezTo>
                    <a:pt x="163" y="66"/>
                    <a:pt x="163" y="66"/>
                    <a:pt x="163" y="66"/>
                  </a:cubicBezTo>
                  <a:cubicBezTo>
                    <a:pt x="163" y="65"/>
                    <a:pt x="163" y="64"/>
                    <a:pt x="164" y="64"/>
                  </a:cubicBezTo>
                  <a:cubicBezTo>
                    <a:pt x="166" y="64"/>
                    <a:pt x="166" y="64"/>
                    <a:pt x="166" y="63"/>
                  </a:cubicBezTo>
                  <a:cubicBezTo>
                    <a:pt x="170" y="63"/>
                    <a:pt x="170" y="63"/>
                    <a:pt x="170" y="63"/>
                  </a:cubicBezTo>
                  <a:cubicBezTo>
                    <a:pt x="170" y="64"/>
                    <a:pt x="170" y="65"/>
                    <a:pt x="171" y="66"/>
                  </a:cubicBezTo>
                  <a:cubicBezTo>
                    <a:pt x="171" y="66"/>
                    <a:pt x="171" y="67"/>
                    <a:pt x="171" y="67"/>
                  </a:cubicBezTo>
                  <a:cubicBezTo>
                    <a:pt x="171" y="67"/>
                    <a:pt x="172" y="67"/>
                    <a:pt x="172" y="67"/>
                  </a:cubicBezTo>
                  <a:cubicBezTo>
                    <a:pt x="172" y="67"/>
                    <a:pt x="172" y="68"/>
                    <a:pt x="172" y="68"/>
                  </a:cubicBezTo>
                  <a:cubicBezTo>
                    <a:pt x="172" y="69"/>
                    <a:pt x="173" y="68"/>
                    <a:pt x="173" y="69"/>
                  </a:cubicBezTo>
                  <a:cubicBezTo>
                    <a:pt x="173" y="69"/>
                    <a:pt x="173" y="70"/>
                    <a:pt x="172" y="70"/>
                  </a:cubicBezTo>
                  <a:cubicBezTo>
                    <a:pt x="172" y="71"/>
                    <a:pt x="173" y="72"/>
                    <a:pt x="173" y="73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8" y="72"/>
                    <a:pt x="180" y="73"/>
                    <a:pt x="182" y="72"/>
                  </a:cubicBezTo>
                  <a:cubicBezTo>
                    <a:pt x="182" y="71"/>
                    <a:pt x="182" y="71"/>
                    <a:pt x="183" y="71"/>
                  </a:cubicBezTo>
                  <a:cubicBezTo>
                    <a:pt x="183" y="71"/>
                    <a:pt x="183" y="71"/>
                    <a:pt x="183" y="71"/>
                  </a:cubicBezTo>
                  <a:cubicBezTo>
                    <a:pt x="183" y="71"/>
                    <a:pt x="183" y="70"/>
                    <a:pt x="184" y="70"/>
                  </a:cubicBezTo>
                  <a:cubicBezTo>
                    <a:pt x="185" y="69"/>
                    <a:pt x="185" y="65"/>
                    <a:pt x="184" y="64"/>
                  </a:cubicBezTo>
                  <a:cubicBezTo>
                    <a:pt x="184" y="62"/>
                    <a:pt x="181" y="62"/>
                    <a:pt x="182" y="60"/>
                  </a:cubicBezTo>
                  <a:cubicBezTo>
                    <a:pt x="183" y="60"/>
                    <a:pt x="183" y="59"/>
                    <a:pt x="184" y="59"/>
                  </a:cubicBezTo>
                  <a:cubicBezTo>
                    <a:pt x="185" y="59"/>
                    <a:pt x="186" y="58"/>
                    <a:pt x="186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90" y="59"/>
                    <a:pt x="190" y="58"/>
                    <a:pt x="190" y="58"/>
                  </a:cubicBezTo>
                  <a:cubicBezTo>
                    <a:pt x="191" y="58"/>
                    <a:pt x="192" y="58"/>
                    <a:pt x="192" y="57"/>
                  </a:cubicBezTo>
                  <a:close/>
                  <a:moveTo>
                    <a:pt x="65" y="73"/>
                  </a:moveTo>
                  <a:cubicBezTo>
                    <a:pt x="65" y="73"/>
                    <a:pt x="65" y="73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lose/>
                  <a:moveTo>
                    <a:pt x="77" y="45"/>
                  </a:moveTo>
                  <a:cubicBezTo>
                    <a:pt x="77" y="45"/>
                    <a:pt x="77" y="45"/>
                    <a:pt x="77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45"/>
                    <a:pt x="77" y="45"/>
                    <a:pt x="77" y="45"/>
                  </a:cubicBezTo>
                  <a:close/>
                  <a:moveTo>
                    <a:pt x="79" y="45"/>
                  </a:moveTo>
                  <a:cubicBezTo>
                    <a:pt x="79" y="45"/>
                    <a:pt x="79" y="45"/>
                    <a:pt x="79" y="45"/>
                  </a:cubicBezTo>
                  <a:cubicBezTo>
                    <a:pt x="79" y="45"/>
                    <a:pt x="80" y="45"/>
                    <a:pt x="80" y="45"/>
                  </a:cubicBezTo>
                  <a:cubicBezTo>
                    <a:pt x="80" y="45"/>
                    <a:pt x="79" y="45"/>
                    <a:pt x="79" y="45"/>
                  </a:cubicBezTo>
                  <a:close/>
                  <a:moveTo>
                    <a:pt x="84" y="40"/>
                  </a:moveTo>
                  <a:cubicBezTo>
                    <a:pt x="84" y="40"/>
                    <a:pt x="84" y="40"/>
                    <a:pt x="84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4" y="40"/>
                    <a:pt x="84" y="40"/>
                    <a:pt x="84" y="40"/>
                  </a:cubicBezTo>
                  <a:close/>
                  <a:moveTo>
                    <a:pt x="90" y="35"/>
                  </a:move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1" y="35"/>
                  </a:cubicBezTo>
                  <a:cubicBezTo>
                    <a:pt x="90" y="35"/>
                    <a:pt x="90" y="35"/>
                    <a:pt x="90" y="35"/>
                  </a:cubicBezTo>
                  <a:close/>
                  <a:moveTo>
                    <a:pt x="100" y="36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lose/>
                  <a:moveTo>
                    <a:pt x="100" y="26"/>
                  </a:moveTo>
                  <a:cubicBezTo>
                    <a:pt x="100" y="26"/>
                    <a:pt x="100" y="26"/>
                    <a:pt x="100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0" y="26"/>
                  </a:cubicBezTo>
                  <a:close/>
                  <a:moveTo>
                    <a:pt x="111" y="44"/>
                  </a:move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lose/>
                  <a:moveTo>
                    <a:pt x="143" y="44"/>
                  </a:moveTo>
                  <a:cubicBezTo>
                    <a:pt x="143" y="44"/>
                    <a:pt x="143" y="43"/>
                    <a:pt x="143" y="43"/>
                  </a:cubicBezTo>
                  <a:cubicBezTo>
                    <a:pt x="143" y="43"/>
                    <a:pt x="143" y="44"/>
                    <a:pt x="143" y="44"/>
                  </a:cubicBezTo>
                  <a:close/>
                  <a:moveTo>
                    <a:pt x="173" y="44"/>
                  </a:move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lose/>
                  <a:moveTo>
                    <a:pt x="124" y="163"/>
                  </a:moveTo>
                  <a:cubicBezTo>
                    <a:pt x="123" y="162"/>
                    <a:pt x="122" y="162"/>
                    <a:pt x="121" y="162"/>
                  </a:cubicBezTo>
                  <a:cubicBezTo>
                    <a:pt x="121" y="162"/>
                    <a:pt x="121" y="161"/>
                    <a:pt x="121" y="161"/>
                  </a:cubicBezTo>
                  <a:cubicBezTo>
                    <a:pt x="121" y="161"/>
                    <a:pt x="120" y="162"/>
                    <a:pt x="119" y="162"/>
                  </a:cubicBezTo>
                  <a:cubicBezTo>
                    <a:pt x="119" y="162"/>
                    <a:pt x="119" y="161"/>
                    <a:pt x="119" y="161"/>
                  </a:cubicBezTo>
                  <a:cubicBezTo>
                    <a:pt x="118" y="161"/>
                    <a:pt x="117" y="161"/>
                    <a:pt x="116" y="160"/>
                  </a:cubicBezTo>
                  <a:cubicBezTo>
                    <a:pt x="115" y="160"/>
                    <a:pt x="114" y="162"/>
                    <a:pt x="113" y="162"/>
                  </a:cubicBezTo>
                  <a:cubicBezTo>
                    <a:pt x="111" y="162"/>
                    <a:pt x="112" y="160"/>
                    <a:pt x="109" y="160"/>
                  </a:cubicBezTo>
                  <a:cubicBezTo>
                    <a:pt x="108" y="161"/>
                    <a:pt x="106" y="160"/>
                    <a:pt x="106" y="161"/>
                  </a:cubicBezTo>
                  <a:cubicBezTo>
                    <a:pt x="106" y="161"/>
                    <a:pt x="106" y="162"/>
                    <a:pt x="106" y="162"/>
                  </a:cubicBezTo>
                  <a:cubicBezTo>
                    <a:pt x="107" y="162"/>
                    <a:pt x="107" y="162"/>
                    <a:pt x="108" y="162"/>
                  </a:cubicBezTo>
                  <a:cubicBezTo>
                    <a:pt x="108" y="163"/>
                    <a:pt x="107" y="162"/>
                    <a:pt x="106" y="163"/>
                  </a:cubicBezTo>
                  <a:cubicBezTo>
                    <a:pt x="106" y="164"/>
                    <a:pt x="107" y="164"/>
                    <a:pt x="107" y="165"/>
                  </a:cubicBezTo>
                  <a:cubicBezTo>
                    <a:pt x="108" y="165"/>
                    <a:pt x="109" y="165"/>
                    <a:pt x="109" y="165"/>
                  </a:cubicBezTo>
                  <a:cubicBezTo>
                    <a:pt x="110" y="165"/>
                    <a:pt x="111" y="165"/>
                    <a:pt x="112" y="165"/>
                  </a:cubicBezTo>
                  <a:cubicBezTo>
                    <a:pt x="112" y="165"/>
                    <a:pt x="113" y="166"/>
                    <a:pt x="113" y="166"/>
                  </a:cubicBezTo>
                  <a:cubicBezTo>
                    <a:pt x="114" y="166"/>
                    <a:pt x="114" y="165"/>
                    <a:pt x="116" y="165"/>
                  </a:cubicBezTo>
                  <a:cubicBezTo>
                    <a:pt x="118" y="166"/>
                    <a:pt x="117" y="164"/>
                    <a:pt x="118" y="164"/>
                  </a:cubicBezTo>
                  <a:cubicBezTo>
                    <a:pt x="121" y="164"/>
                    <a:pt x="123" y="164"/>
                    <a:pt x="125" y="164"/>
                  </a:cubicBezTo>
                  <a:cubicBezTo>
                    <a:pt x="126" y="164"/>
                    <a:pt x="125" y="163"/>
                    <a:pt x="124" y="163"/>
                  </a:cubicBezTo>
                  <a:close/>
                  <a:moveTo>
                    <a:pt x="145" y="170"/>
                  </a:moveTo>
                  <a:cubicBezTo>
                    <a:pt x="144" y="170"/>
                    <a:pt x="143" y="170"/>
                    <a:pt x="142" y="169"/>
                  </a:cubicBezTo>
                  <a:cubicBezTo>
                    <a:pt x="141" y="169"/>
                    <a:pt x="140" y="169"/>
                    <a:pt x="140" y="168"/>
                  </a:cubicBezTo>
                  <a:cubicBezTo>
                    <a:pt x="136" y="169"/>
                    <a:pt x="133" y="165"/>
                    <a:pt x="130" y="167"/>
                  </a:cubicBezTo>
                  <a:cubicBezTo>
                    <a:pt x="129" y="168"/>
                    <a:pt x="130" y="168"/>
                    <a:pt x="130" y="169"/>
                  </a:cubicBezTo>
                  <a:cubicBezTo>
                    <a:pt x="131" y="169"/>
                    <a:pt x="132" y="169"/>
                    <a:pt x="132" y="170"/>
                  </a:cubicBezTo>
                  <a:cubicBezTo>
                    <a:pt x="133" y="170"/>
                    <a:pt x="134" y="170"/>
                    <a:pt x="135" y="170"/>
                  </a:cubicBezTo>
                  <a:cubicBezTo>
                    <a:pt x="135" y="170"/>
                    <a:pt x="135" y="171"/>
                    <a:pt x="135" y="171"/>
                  </a:cubicBezTo>
                  <a:cubicBezTo>
                    <a:pt x="135" y="171"/>
                    <a:pt x="136" y="171"/>
                    <a:pt x="136" y="171"/>
                  </a:cubicBezTo>
                  <a:cubicBezTo>
                    <a:pt x="136" y="171"/>
                    <a:pt x="136" y="171"/>
                    <a:pt x="137" y="171"/>
                  </a:cubicBezTo>
                  <a:cubicBezTo>
                    <a:pt x="139" y="172"/>
                    <a:pt x="142" y="172"/>
                    <a:pt x="145" y="172"/>
                  </a:cubicBezTo>
                  <a:cubicBezTo>
                    <a:pt x="146" y="172"/>
                    <a:pt x="145" y="171"/>
                    <a:pt x="146" y="171"/>
                  </a:cubicBezTo>
                  <a:cubicBezTo>
                    <a:pt x="145" y="171"/>
                    <a:pt x="145" y="171"/>
                    <a:pt x="145" y="170"/>
                  </a:cubicBezTo>
                  <a:close/>
                  <a:moveTo>
                    <a:pt x="70" y="124"/>
                  </a:moveTo>
                  <a:cubicBezTo>
                    <a:pt x="70" y="126"/>
                    <a:pt x="71" y="127"/>
                    <a:pt x="72" y="127"/>
                  </a:cubicBezTo>
                  <a:cubicBezTo>
                    <a:pt x="72" y="125"/>
                    <a:pt x="71" y="124"/>
                    <a:pt x="70" y="124"/>
                  </a:cubicBezTo>
                  <a:close/>
                  <a:moveTo>
                    <a:pt x="54" y="116"/>
                  </a:moveTo>
                  <a:cubicBezTo>
                    <a:pt x="54" y="116"/>
                    <a:pt x="53" y="116"/>
                    <a:pt x="54" y="116"/>
                  </a:cubicBezTo>
                  <a:cubicBezTo>
                    <a:pt x="52" y="115"/>
                    <a:pt x="51" y="114"/>
                    <a:pt x="52" y="112"/>
                  </a:cubicBezTo>
                  <a:cubicBezTo>
                    <a:pt x="49" y="113"/>
                    <a:pt x="50" y="110"/>
                    <a:pt x="49" y="110"/>
                  </a:cubicBezTo>
                  <a:cubicBezTo>
                    <a:pt x="49" y="109"/>
                    <a:pt x="47" y="109"/>
                    <a:pt x="45" y="109"/>
                  </a:cubicBezTo>
                  <a:cubicBezTo>
                    <a:pt x="45" y="110"/>
                    <a:pt x="46" y="110"/>
                    <a:pt x="46" y="111"/>
                  </a:cubicBezTo>
                  <a:cubicBezTo>
                    <a:pt x="46" y="112"/>
                    <a:pt x="47" y="111"/>
                    <a:pt x="47" y="112"/>
                  </a:cubicBezTo>
                  <a:cubicBezTo>
                    <a:pt x="48" y="114"/>
                    <a:pt x="50" y="114"/>
                    <a:pt x="49" y="116"/>
                  </a:cubicBezTo>
                  <a:cubicBezTo>
                    <a:pt x="51" y="115"/>
                    <a:pt x="51" y="117"/>
                    <a:pt x="52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5" y="119"/>
                    <a:pt x="55" y="121"/>
                    <a:pt x="58" y="121"/>
                  </a:cubicBezTo>
                  <a:cubicBezTo>
                    <a:pt x="58" y="119"/>
                    <a:pt x="55" y="119"/>
                    <a:pt x="54" y="116"/>
                  </a:cubicBezTo>
                  <a:close/>
                  <a:moveTo>
                    <a:pt x="64" y="123"/>
                  </a:moveTo>
                  <a:cubicBezTo>
                    <a:pt x="62" y="123"/>
                    <a:pt x="63" y="121"/>
                    <a:pt x="61" y="121"/>
                  </a:cubicBezTo>
                  <a:cubicBezTo>
                    <a:pt x="60" y="122"/>
                    <a:pt x="60" y="123"/>
                    <a:pt x="59" y="123"/>
                  </a:cubicBezTo>
                  <a:cubicBezTo>
                    <a:pt x="59" y="125"/>
                    <a:pt x="61" y="125"/>
                    <a:pt x="61" y="126"/>
                  </a:cubicBezTo>
                  <a:cubicBezTo>
                    <a:pt x="64" y="125"/>
                    <a:pt x="63" y="128"/>
                    <a:pt x="65" y="128"/>
                  </a:cubicBezTo>
                  <a:cubicBezTo>
                    <a:pt x="66" y="125"/>
                    <a:pt x="63" y="126"/>
                    <a:pt x="64" y="123"/>
                  </a:cubicBezTo>
                  <a:close/>
                  <a:moveTo>
                    <a:pt x="74" y="130"/>
                  </a:moveTo>
                  <a:cubicBezTo>
                    <a:pt x="72" y="131"/>
                    <a:pt x="72" y="130"/>
                    <a:pt x="71" y="130"/>
                  </a:cubicBezTo>
                  <a:cubicBezTo>
                    <a:pt x="71" y="131"/>
                    <a:pt x="71" y="132"/>
                    <a:pt x="72" y="132"/>
                  </a:cubicBezTo>
                  <a:cubicBezTo>
                    <a:pt x="73" y="132"/>
                    <a:pt x="74" y="133"/>
                    <a:pt x="75" y="132"/>
                  </a:cubicBezTo>
                  <a:cubicBezTo>
                    <a:pt x="75" y="132"/>
                    <a:pt x="75" y="132"/>
                    <a:pt x="75" y="131"/>
                  </a:cubicBezTo>
                  <a:cubicBezTo>
                    <a:pt x="75" y="131"/>
                    <a:pt x="74" y="131"/>
                    <a:pt x="74" y="130"/>
                  </a:cubicBezTo>
                  <a:close/>
                  <a:moveTo>
                    <a:pt x="73" y="128"/>
                  </a:moveTo>
                  <a:cubicBezTo>
                    <a:pt x="73" y="129"/>
                    <a:pt x="74" y="130"/>
                    <a:pt x="76" y="130"/>
                  </a:cubicBezTo>
                  <a:cubicBezTo>
                    <a:pt x="76" y="128"/>
                    <a:pt x="75" y="127"/>
                    <a:pt x="73" y="128"/>
                  </a:cubicBezTo>
                  <a:close/>
                  <a:moveTo>
                    <a:pt x="88" y="142"/>
                  </a:moveTo>
                  <a:cubicBezTo>
                    <a:pt x="90" y="142"/>
                    <a:pt x="90" y="141"/>
                    <a:pt x="91" y="141"/>
                  </a:cubicBezTo>
                  <a:cubicBezTo>
                    <a:pt x="92" y="138"/>
                    <a:pt x="87" y="139"/>
                    <a:pt x="88" y="142"/>
                  </a:cubicBezTo>
                  <a:close/>
                  <a:moveTo>
                    <a:pt x="97" y="146"/>
                  </a:moveTo>
                  <a:cubicBezTo>
                    <a:pt x="97" y="145"/>
                    <a:pt x="98" y="144"/>
                    <a:pt x="98" y="144"/>
                  </a:cubicBezTo>
                  <a:cubicBezTo>
                    <a:pt x="98" y="143"/>
                    <a:pt x="97" y="143"/>
                    <a:pt x="97" y="142"/>
                  </a:cubicBezTo>
                  <a:cubicBezTo>
                    <a:pt x="95" y="142"/>
                    <a:pt x="94" y="140"/>
                    <a:pt x="91" y="141"/>
                  </a:cubicBezTo>
                  <a:cubicBezTo>
                    <a:pt x="91" y="145"/>
                    <a:pt x="95" y="145"/>
                    <a:pt x="97" y="146"/>
                  </a:cubicBezTo>
                  <a:close/>
                  <a:moveTo>
                    <a:pt x="87" y="158"/>
                  </a:moveTo>
                  <a:cubicBezTo>
                    <a:pt x="87" y="159"/>
                    <a:pt x="86" y="159"/>
                    <a:pt x="87" y="160"/>
                  </a:cubicBezTo>
                  <a:cubicBezTo>
                    <a:pt x="87" y="160"/>
                    <a:pt x="87" y="161"/>
                    <a:pt x="88" y="161"/>
                  </a:cubicBezTo>
                  <a:cubicBezTo>
                    <a:pt x="88" y="160"/>
                    <a:pt x="90" y="161"/>
                    <a:pt x="91" y="160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59"/>
                    <a:pt x="93" y="160"/>
                    <a:pt x="93" y="160"/>
                  </a:cubicBezTo>
                  <a:cubicBezTo>
                    <a:pt x="93" y="159"/>
                    <a:pt x="94" y="158"/>
                    <a:pt x="95" y="158"/>
                  </a:cubicBezTo>
                  <a:cubicBezTo>
                    <a:pt x="93" y="156"/>
                    <a:pt x="88" y="156"/>
                    <a:pt x="87" y="158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81" name="Google Shape;547;p18">
              <a:extLst>
                <a:ext uri="{FF2B5EF4-FFF2-40B4-BE49-F238E27FC236}">
                  <a16:creationId xmlns:a16="http://schemas.microsoft.com/office/drawing/2014/main" id="{ED6667C7-C526-3B48-99B9-F0FF47C09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9052" y="4513264"/>
              <a:ext cx="511175" cy="446087"/>
            </a:xfrm>
            <a:custGeom>
              <a:avLst/>
              <a:gdLst>
                <a:gd name="T0" fmla="*/ 496616 w 110"/>
                <a:gd name="T1" fmla="*/ 269319 h 96"/>
                <a:gd name="T2" fmla="*/ 482692 w 110"/>
                <a:gd name="T3" fmla="*/ 232172 h 96"/>
                <a:gd name="T4" fmla="*/ 478051 w 110"/>
                <a:gd name="T5" fmla="*/ 190381 h 96"/>
                <a:gd name="T6" fmla="*/ 464127 w 110"/>
                <a:gd name="T7" fmla="*/ 181094 h 96"/>
                <a:gd name="T8" fmla="*/ 417715 w 110"/>
                <a:gd name="T9" fmla="*/ 167164 h 96"/>
                <a:gd name="T10" fmla="*/ 431638 w 110"/>
                <a:gd name="T11" fmla="*/ 120729 h 96"/>
                <a:gd name="T12" fmla="*/ 450203 w 110"/>
                <a:gd name="T13" fmla="*/ 97512 h 96"/>
                <a:gd name="T14" fmla="*/ 431638 w 110"/>
                <a:gd name="T15" fmla="*/ 88225 h 96"/>
                <a:gd name="T16" fmla="*/ 417715 w 110"/>
                <a:gd name="T17" fmla="*/ 65008 h 96"/>
                <a:gd name="T18" fmla="*/ 399149 w 110"/>
                <a:gd name="T19" fmla="*/ 55721 h 96"/>
                <a:gd name="T20" fmla="*/ 362019 w 110"/>
                <a:gd name="T21" fmla="*/ 46434 h 96"/>
                <a:gd name="T22" fmla="*/ 357378 w 110"/>
                <a:gd name="T23" fmla="*/ 13930 h 96"/>
                <a:gd name="T24" fmla="*/ 324889 w 110"/>
                <a:gd name="T25" fmla="*/ 23217 h 96"/>
                <a:gd name="T26" fmla="*/ 297041 w 110"/>
                <a:gd name="T27" fmla="*/ 13930 h 96"/>
                <a:gd name="T28" fmla="*/ 255270 w 110"/>
                <a:gd name="T29" fmla="*/ 18574 h 96"/>
                <a:gd name="T30" fmla="*/ 241346 w 110"/>
                <a:gd name="T31" fmla="*/ 32504 h 96"/>
                <a:gd name="T32" fmla="*/ 194933 w 110"/>
                <a:gd name="T33" fmla="*/ 51078 h 96"/>
                <a:gd name="T34" fmla="*/ 171727 w 110"/>
                <a:gd name="T35" fmla="*/ 32504 h 96"/>
                <a:gd name="T36" fmla="*/ 134597 w 110"/>
                <a:gd name="T37" fmla="*/ 32504 h 96"/>
                <a:gd name="T38" fmla="*/ 120673 w 110"/>
                <a:gd name="T39" fmla="*/ 13930 h 96"/>
                <a:gd name="T40" fmla="*/ 97467 w 110"/>
                <a:gd name="T41" fmla="*/ 18574 h 96"/>
                <a:gd name="T42" fmla="*/ 60337 w 110"/>
                <a:gd name="T43" fmla="*/ 32504 h 96"/>
                <a:gd name="T44" fmla="*/ 27848 w 110"/>
                <a:gd name="T45" fmla="*/ 46434 h 96"/>
                <a:gd name="T46" fmla="*/ 9283 w 110"/>
                <a:gd name="T47" fmla="*/ 60365 h 96"/>
                <a:gd name="T48" fmla="*/ 4641 w 110"/>
                <a:gd name="T49" fmla="*/ 83582 h 96"/>
                <a:gd name="T50" fmla="*/ 9283 w 110"/>
                <a:gd name="T51" fmla="*/ 120729 h 96"/>
                <a:gd name="T52" fmla="*/ 60337 w 110"/>
                <a:gd name="T53" fmla="*/ 139303 h 96"/>
                <a:gd name="T54" fmla="*/ 78902 w 110"/>
                <a:gd name="T55" fmla="*/ 148590 h 96"/>
                <a:gd name="T56" fmla="*/ 92825 w 110"/>
                <a:gd name="T57" fmla="*/ 195024 h 96"/>
                <a:gd name="T58" fmla="*/ 139238 w 110"/>
                <a:gd name="T59" fmla="*/ 236815 h 96"/>
                <a:gd name="T60" fmla="*/ 190292 w 110"/>
                <a:gd name="T61" fmla="*/ 246102 h 96"/>
                <a:gd name="T62" fmla="*/ 194933 w 110"/>
                <a:gd name="T63" fmla="*/ 269319 h 96"/>
                <a:gd name="T64" fmla="*/ 194933 w 110"/>
                <a:gd name="T65" fmla="*/ 297180 h 96"/>
                <a:gd name="T66" fmla="*/ 190292 w 110"/>
                <a:gd name="T67" fmla="*/ 320397 h 96"/>
                <a:gd name="T68" fmla="*/ 213499 w 110"/>
                <a:gd name="T69" fmla="*/ 325041 h 96"/>
                <a:gd name="T70" fmla="*/ 241346 w 110"/>
                <a:gd name="T71" fmla="*/ 325041 h 96"/>
                <a:gd name="T72" fmla="*/ 264553 w 110"/>
                <a:gd name="T73" fmla="*/ 306467 h 96"/>
                <a:gd name="T74" fmla="*/ 283118 w 110"/>
                <a:gd name="T75" fmla="*/ 311110 h 96"/>
                <a:gd name="T76" fmla="*/ 287759 w 110"/>
                <a:gd name="T77" fmla="*/ 352901 h 96"/>
                <a:gd name="T78" fmla="*/ 297041 w 110"/>
                <a:gd name="T79" fmla="*/ 366832 h 96"/>
                <a:gd name="T80" fmla="*/ 348095 w 110"/>
                <a:gd name="T81" fmla="*/ 417909 h 96"/>
                <a:gd name="T82" fmla="*/ 348095 w 110"/>
                <a:gd name="T83" fmla="*/ 431840 h 96"/>
                <a:gd name="T84" fmla="*/ 362019 w 110"/>
                <a:gd name="T85" fmla="*/ 441127 h 96"/>
                <a:gd name="T86" fmla="*/ 408432 w 110"/>
                <a:gd name="T87" fmla="*/ 441127 h 96"/>
                <a:gd name="T88" fmla="*/ 422356 w 110"/>
                <a:gd name="T89" fmla="*/ 441127 h 96"/>
                <a:gd name="T90" fmla="*/ 431638 w 110"/>
                <a:gd name="T91" fmla="*/ 399336 h 96"/>
                <a:gd name="T92" fmla="*/ 417715 w 110"/>
                <a:gd name="T93" fmla="*/ 371475 h 96"/>
                <a:gd name="T94" fmla="*/ 454845 w 110"/>
                <a:gd name="T95" fmla="*/ 311110 h 96"/>
                <a:gd name="T96" fmla="*/ 464127 w 110"/>
                <a:gd name="T97" fmla="*/ 315754 h 96"/>
                <a:gd name="T98" fmla="*/ 487334 w 110"/>
                <a:gd name="T99" fmla="*/ 297180 h 9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0" h="96" extrusionOk="0">
                  <a:moveTo>
                    <a:pt x="110" y="60"/>
                  </a:move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08" y="59"/>
                    <a:pt x="107" y="58"/>
                  </a:cubicBezTo>
                  <a:cubicBezTo>
                    <a:pt x="107" y="56"/>
                    <a:pt x="108" y="56"/>
                    <a:pt x="108" y="54"/>
                  </a:cubicBezTo>
                  <a:cubicBezTo>
                    <a:pt x="108" y="52"/>
                    <a:pt x="107" y="53"/>
                    <a:pt x="107" y="51"/>
                  </a:cubicBezTo>
                  <a:cubicBezTo>
                    <a:pt x="106" y="51"/>
                    <a:pt x="105" y="51"/>
                    <a:pt x="104" y="50"/>
                  </a:cubicBezTo>
                  <a:cubicBezTo>
                    <a:pt x="104" y="48"/>
                    <a:pt x="106" y="48"/>
                    <a:pt x="106" y="47"/>
                  </a:cubicBezTo>
                  <a:cubicBezTo>
                    <a:pt x="105" y="45"/>
                    <a:pt x="103" y="45"/>
                    <a:pt x="104" y="42"/>
                  </a:cubicBezTo>
                  <a:cubicBezTo>
                    <a:pt x="104" y="41"/>
                    <a:pt x="103" y="41"/>
                    <a:pt x="103" y="41"/>
                  </a:cubicBezTo>
                  <a:cubicBezTo>
                    <a:pt x="103" y="40"/>
                    <a:pt x="102" y="40"/>
                    <a:pt x="102" y="40"/>
                  </a:cubicBezTo>
                  <a:cubicBezTo>
                    <a:pt x="102" y="40"/>
                    <a:pt x="101" y="39"/>
                    <a:pt x="101" y="39"/>
                  </a:cubicBezTo>
                  <a:cubicBezTo>
                    <a:pt x="101" y="39"/>
                    <a:pt x="101" y="39"/>
                    <a:pt x="100" y="39"/>
                  </a:cubicBezTo>
                  <a:cubicBezTo>
                    <a:pt x="100" y="39"/>
                    <a:pt x="100" y="38"/>
                    <a:pt x="99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2" y="37"/>
                    <a:pt x="91" y="36"/>
                    <a:pt x="90" y="36"/>
                  </a:cubicBezTo>
                  <a:cubicBezTo>
                    <a:pt x="90" y="35"/>
                    <a:pt x="90" y="33"/>
                    <a:pt x="91" y="33"/>
                  </a:cubicBezTo>
                  <a:cubicBezTo>
                    <a:pt x="91" y="31"/>
                    <a:pt x="92" y="30"/>
                    <a:pt x="93" y="29"/>
                  </a:cubicBezTo>
                  <a:cubicBezTo>
                    <a:pt x="93" y="28"/>
                    <a:pt x="93" y="27"/>
                    <a:pt x="93" y="26"/>
                  </a:cubicBezTo>
                  <a:cubicBezTo>
                    <a:pt x="95" y="26"/>
                    <a:pt x="95" y="24"/>
                    <a:pt x="96" y="23"/>
                  </a:cubicBezTo>
                  <a:cubicBezTo>
                    <a:pt x="96" y="22"/>
                    <a:pt x="97" y="23"/>
                    <a:pt x="97" y="22"/>
                  </a:cubicBezTo>
                  <a:cubicBezTo>
                    <a:pt x="97" y="22"/>
                    <a:pt x="97" y="22"/>
                    <a:pt x="97" y="21"/>
                  </a:cubicBezTo>
                  <a:cubicBezTo>
                    <a:pt x="97" y="21"/>
                    <a:pt x="97" y="20"/>
                    <a:pt x="96" y="20"/>
                  </a:cubicBezTo>
                  <a:cubicBezTo>
                    <a:pt x="96" y="20"/>
                    <a:pt x="95" y="20"/>
                    <a:pt x="95" y="19"/>
                  </a:cubicBezTo>
                  <a:cubicBezTo>
                    <a:pt x="95" y="19"/>
                    <a:pt x="94" y="19"/>
                    <a:pt x="93" y="19"/>
                  </a:cubicBezTo>
                  <a:cubicBezTo>
                    <a:pt x="93" y="18"/>
                    <a:pt x="92" y="17"/>
                    <a:pt x="91" y="17"/>
                  </a:cubicBezTo>
                  <a:cubicBezTo>
                    <a:pt x="91" y="16"/>
                    <a:pt x="91" y="16"/>
                    <a:pt x="90" y="16"/>
                  </a:cubicBezTo>
                  <a:cubicBezTo>
                    <a:pt x="90" y="15"/>
                    <a:pt x="90" y="15"/>
                    <a:pt x="90" y="14"/>
                  </a:cubicBezTo>
                  <a:cubicBezTo>
                    <a:pt x="89" y="14"/>
                    <a:pt x="89" y="14"/>
                    <a:pt x="89" y="13"/>
                  </a:cubicBezTo>
                  <a:cubicBezTo>
                    <a:pt x="89" y="13"/>
                    <a:pt x="88" y="13"/>
                    <a:pt x="88" y="12"/>
                  </a:cubicBezTo>
                  <a:cubicBezTo>
                    <a:pt x="87" y="12"/>
                    <a:pt x="87" y="12"/>
                    <a:pt x="86" y="12"/>
                  </a:cubicBezTo>
                  <a:cubicBezTo>
                    <a:pt x="83" y="11"/>
                    <a:pt x="84" y="14"/>
                    <a:pt x="81" y="14"/>
                  </a:cubicBezTo>
                  <a:cubicBezTo>
                    <a:pt x="81" y="13"/>
                    <a:pt x="81" y="13"/>
                    <a:pt x="80" y="13"/>
                  </a:cubicBezTo>
                  <a:cubicBezTo>
                    <a:pt x="79" y="12"/>
                    <a:pt x="79" y="10"/>
                    <a:pt x="78" y="10"/>
                  </a:cubicBezTo>
                  <a:cubicBezTo>
                    <a:pt x="78" y="9"/>
                    <a:pt x="78" y="8"/>
                    <a:pt x="77" y="8"/>
                  </a:cubicBezTo>
                  <a:cubicBezTo>
                    <a:pt x="77" y="6"/>
                    <a:pt x="77" y="5"/>
                    <a:pt x="78" y="5"/>
                  </a:cubicBezTo>
                  <a:cubicBezTo>
                    <a:pt x="78" y="4"/>
                    <a:pt x="77" y="4"/>
                    <a:pt x="77" y="3"/>
                  </a:cubicBezTo>
                  <a:cubicBezTo>
                    <a:pt x="77" y="3"/>
                    <a:pt x="75" y="3"/>
                    <a:pt x="75" y="2"/>
                  </a:cubicBezTo>
                  <a:cubicBezTo>
                    <a:pt x="75" y="3"/>
                    <a:pt x="73" y="2"/>
                    <a:pt x="73" y="4"/>
                  </a:cubicBezTo>
                  <a:cubicBezTo>
                    <a:pt x="72" y="4"/>
                    <a:pt x="72" y="6"/>
                    <a:pt x="70" y="5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68" y="1"/>
                    <a:pt x="68" y="0"/>
                  </a:cubicBezTo>
                  <a:cubicBezTo>
                    <a:pt x="66" y="0"/>
                    <a:pt x="66" y="2"/>
                    <a:pt x="64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6" y="2"/>
                    <a:pt x="56" y="3"/>
                    <a:pt x="56" y="3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5" y="5"/>
                    <a:pt x="54" y="4"/>
                    <a:pt x="53" y="5"/>
                  </a:cubicBezTo>
                  <a:cubicBezTo>
                    <a:pt x="53" y="5"/>
                    <a:pt x="52" y="5"/>
                    <a:pt x="52" y="5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0" y="7"/>
                    <a:pt x="50" y="8"/>
                    <a:pt x="49" y="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6" y="8"/>
                    <a:pt x="45" y="11"/>
                    <a:pt x="42" y="11"/>
                  </a:cubicBezTo>
                  <a:cubicBezTo>
                    <a:pt x="41" y="11"/>
                    <a:pt x="41" y="10"/>
                    <a:pt x="39" y="10"/>
                  </a:cubicBezTo>
                  <a:cubicBezTo>
                    <a:pt x="39" y="10"/>
                    <a:pt x="38" y="9"/>
                    <a:pt x="38" y="8"/>
                  </a:cubicBezTo>
                  <a:cubicBezTo>
                    <a:pt x="37" y="8"/>
                    <a:pt x="37" y="8"/>
                    <a:pt x="37" y="7"/>
                  </a:cubicBezTo>
                  <a:cubicBezTo>
                    <a:pt x="35" y="7"/>
                    <a:pt x="33" y="7"/>
                    <a:pt x="31" y="7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9" y="9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4" y="3"/>
                    <a:pt x="23" y="3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19" y="4"/>
                    <a:pt x="19" y="6"/>
                    <a:pt x="17" y="5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1" y="7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8" y="9"/>
                    <a:pt x="6" y="9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1"/>
                    <a:pt x="3" y="12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5"/>
                    <a:pt x="0" y="17"/>
                  </a:cubicBezTo>
                  <a:cubicBezTo>
                    <a:pt x="0" y="17"/>
                    <a:pt x="1" y="17"/>
                    <a:pt x="1" y="18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2" y="24"/>
                    <a:pt x="2" y="25"/>
                    <a:pt x="2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6" y="29"/>
                    <a:pt x="7" y="31"/>
                    <a:pt x="10" y="31"/>
                  </a:cubicBezTo>
                  <a:cubicBezTo>
                    <a:pt x="12" y="32"/>
                    <a:pt x="11" y="29"/>
                    <a:pt x="13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4" y="31"/>
                    <a:pt x="15" y="31"/>
                  </a:cubicBezTo>
                  <a:cubicBezTo>
                    <a:pt x="16" y="31"/>
                    <a:pt x="16" y="32"/>
                    <a:pt x="17" y="32"/>
                  </a:cubicBezTo>
                  <a:cubicBezTo>
                    <a:pt x="18" y="34"/>
                    <a:pt x="18" y="35"/>
                    <a:pt x="19" y="36"/>
                  </a:cubicBezTo>
                  <a:cubicBezTo>
                    <a:pt x="19" y="38"/>
                    <a:pt x="19" y="39"/>
                    <a:pt x="18" y="39"/>
                  </a:cubicBezTo>
                  <a:cubicBezTo>
                    <a:pt x="18" y="41"/>
                    <a:pt x="20" y="41"/>
                    <a:pt x="20" y="42"/>
                  </a:cubicBezTo>
                  <a:cubicBezTo>
                    <a:pt x="24" y="42"/>
                    <a:pt x="26" y="42"/>
                    <a:pt x="29" y="4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9"/>
                    <a:pt x="29" y="50"/>
                    <a:pt x="30" y="51"/>
                  </a:cubicBezTo>
                  <a:cubicBezTo>
                    <a:pt x="30" y="51"/>
                    <a:pt x="30" y="51"/>
                    <a:pt x="31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2"/>
                    <a:pt x="40" y="52"/>
                    <a:pt x="41" y="53"/>
                  </a:cubicBezTo>
                  <a:cubicBezTo>
                    <a:pt x="42" y="53"/>
                    <a:pt x="42" y="55"/>
                    <a:pt x="44" y="55"/>
                  </a:cubicBezTo>
                  <a:cubicBezTo>
                    <a:pt x="43" y="55"/>
                    <a:pt x="43" y="56"/>
                    <a:pt x="43" y="57"/>
                  </a:cubicBezTo>
                  <a:cubicBezTo>
                    <a:pt x="43" y="57"/>
                    <a:pt x="43" y="57"/>
                    <a:pt x="42" y="58"/>
                  </a:cubicBezTo>
                  <a:cubicBezTo>
                    <a:pt x="42" y="58"/>
                    <a:pt x="42" y="58"/>
                    <a:pt x="41" y="58"/>
                  </a:cubicBezTo>
                  <a:cubicBezTo>
                    <a:pt x="41" y="59"/>
                    <a:pt x="41" y="59"/>
                    <a:pt x="40" y="60"/>
                  </a:cubicBezTo>
                  <a:cubicBezTo>
                    <a:pt x="40" y="62"/>
                    <a:pt x="42" y="62"/>
                    <a:pt x="42" y="64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6"/>
                    <a:pt x="42" y="67"/>
                    <a:pt x="40" y="68"/>
                  </a:cubicBezTo>
                  <a:cubicBezTo>
                    <a:pt x="40" y="68"/>
                    <a:pt x="40" y="69"/>
                    <a:pt x="41" y="69"/>
                  </a:cubicBezTo>
                  <a:cubicBezTo>
                    <a:pt x="42" y="69"/>
                    <a:pt x="42" y="68"/>
                    <a:pt x="43" y="68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45" y="70"/>
                    <a:pt x="46" y="70"/>
                    <a:pt x="46" y="70"/>
                  </a:cubicBezTo>
                  <a:cubicBezTo>
                    <a:pt x="48" y="70"/>
                    <a:pt x="49" y="70"/>
                    <a:pt x="50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2" y="69"/>
                    <a:pt x="52" y="70"/>
                    <a:pt x="52" y="70"/>
                  </a:cubicBezTo>
                  <a:cubicBezTo>
                    <a:pt x="53" y="69"/>
                    <a:pt x="54" y="69"/>
                    <a:pt x="55" y="69"/>
                  </a:cubicBezTo>
                  <a:cubicBezTo>
                    <a:pt x="55" y="68"/>
                    <a:pt x="56" y="68"/>
                    <a:pt x="56" y="67"/>
                  </a:cubicBezTo>
                  <a:cubicBezTo>
                    <a:pt x="56" y="66"/>
                    <a:pt x="57" y="66"/>
                    <a:pt x="57" y="66"/>
                  </a:cubicBezTo>
                  <a:cubicBezTo>
                    <a:pt x="58" y="66"/>
                    <a:pt x="58" y="65"/>
                    <a:pt x="58" y="65"/>
                  </a:cubicBezTo>
                  <a:cubicBezTo>
                    <a:pt x="59" y="64"/>
                    <a:pt x="63" y="63"/>
                    <a:pt x="63" y="65"/>
                  </a:cubicBezTo>
                  <a:cubicBezTo>
                    <a:pt x="63" y="66"/>
                    <a:pt x="62" y="66"/>
                    <a:pt x="61" y="67"/>
                  </a:cubicBezTo>
                  <a:cubicBezTo>
                    <a:pt x="60" y="68"/>
                    <a:pt x="60" y="69"/>
                    <a:pt x="60" y="70"/>
                  </a:cubicBezTo>
                  <a:cubicBezTo>
                    <a:pt x="63" y="70"/>
                    <a:pt x="63" y="73"/>
                    <a:pt x="63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6" y="79"/>
                    <a:pt x="67" y="79"/>
                    <a:pt x="67" y="83"/>
                  </a:cubicBezTo>
                  <a:cubicBezTo>
                    <a:pt x="68" y="83"/>
                    <a:pt x="69" y="85"/>
                    <a:pt x="71" y="85"/>
                  </a:cubicBezTo>
                  <a:cubicBezTo>
                    <a:pt x="72" y="87"/>
                    <a:pt x="74" y="88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4" y="91"/>
                    <a:pt x="75" y="91"/>
                    <a:pt x="75" y="91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6" y="94"/>
                  </a:cubicBezTo>
                  <a:cubicBezTo>
                    <a:pt x="77" y="94"/>
                    <a:pt x="77" y="95"/>
                    <a:pt x="78" y="94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80" y="96"/>
                    <a:pt x="84" y="95"/>
                    <a:pt x="86" y="95"/>
                  </a:cubicBezTo>
                  <a:cubicBezTo>
                    <a:pt x="86" y="96"/>
                    <a:pt x="87" y="96"/>
                    <a:pt x="87" y="96"/>
                  </a:cubicBezTo>
                  <a:cubicBezTo>
                    <a:pt x="88" y="96"/>
                    <a:pt x="88" y="95"/>
                    <a:pt x="88" y="95"/>
                  </a:cubicBezTo>
                  <a:cubicBezTo>
                    <a:pt x="89" y="96"/>
                    <a:pt x="90" y="96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1" y="94"/>
                    <a:pt x="93" y="94"/>
                    <a:pt x="92" y="92"/>
                  </a:cubicBezTo>
                  <a:cubicBezTo>
                    <a:pt x="92" y="90"/>
                    <a:pt x="93" y="89"/>
                    <a:pt x="93" y="88"/>
                  </a:cubicBezTo>
                  <a:cubicBezTo>
                    <a:pt x="93" y="87"/>
                    <a:pt x="93" y="87"/>
                    <a:pt x="93" y="86"/>
                  </a:cubicBezTo>
                  <a:cubicBezTo>
                    <a:pt x="93" y="86"/>
                    <a:pt x="92" y="85"/>
                    <a:pt x="92" y="85"/>
                  </a:cubicBezTo>
                  <a:cubicBezTo>
                    <a:pt x="92" y="84"/>
                    <a:pt x="91" y="84"/>
                    <a:pt x="91" y="83"/>
                  </a:cubicBezTo>
                  <a:cubicBezTo>
                    <a:pt x="90" y="82"/>
                    <a:pt x="90" y="81"/>
                    <a:pt x="90" y="80"/>
                  </a:cubicBezTo>
                  <a:cubicBezTo>
                    <a:pt x="90" y="78"/>
                    <a:pt x="91" y="77"/>
                    <a:pt x="92" y="76"/>
                  </a:cubicBezTo>
                  <a:cubicBezTo>
                    <a:pt x="93" y="74"/>
                    <a:pt x="94" y="73"/>
                    <a:pt x="94" y="71"/>
                  </a:cubicBezTo>
                  <a:cubicBezTo>
                    <a:pt x="96" y="71"/>
                    <a:pt x="95" y="67"/>
                    <a:pt x="98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100" y="67"/>
                    <a:pt x="100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1" y="68"/>
                    <a:pt x="101" y="68"/>
                    <a:pt x="101" y="67"/>
                  </a:cubicBezTo>
                  <a:cubicBezTo>
                    <a:pt x="101" y="66"/>
                    <a:pt x="103" y="67"/>
                    <a:pt x="103" y="66"/>
                  </a:cubicBezTo>
                  <a:cubicBezTo>
                    <a:pt x="103" y="65"/>
                    <a:pt x="105" y="65"/>
                    <a:pt x="105" y="64"/>
                  </a:cubicBezTo>
                  <a:cubicBezTo>
                    <a:pt x="107" y="63"/>
                    <a:pt x="109" y="62"/>
                    <a:pt x="110" y="6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83" name="Google Shape;549;p18">
              <a:extLst>
                <a:ext uri="{FF2B5EF4-FFF2-40B4-BE49-F238E27FC236}">
                  <a16:creationId xmlns:a16="http://schemas.microsoft.com/office/drawing/2014/main" id="{B2D7BC85-8265-E147-A33A-0FA1265B9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4" y="4826000"/>
              <a:ext cx="88900" cy="138113"/>
            </a:xfrm>
            <a:custGeom>
              <a:avLst/>
              <a:gdLst>
                <a:gd name="T0" fmla="*/ 80109 w 19"/>
                <a:gd name="T1" fmla="*/ 83438 h 30"/>
                <a:gd name="T2" fmla="*/ 75397 w 19"/>
                <a:gd name="T3" fmla="*/ 78803 h 30"/>
                <a:gd name="T4" fmla="*/ 70685 w 19"/>
                <a:gd name="T5" fmla="*/ 74167 h 30"/>
                <a:gd name="T6" fmla="*/ 65972 w 19"/>
                <a:gd name="T7" fmla="*/ 74167 h 30"/>
                <a:gd name="T8" fmla="*/ 65972 w 19"/>
                <a:gd name="T9" fmla="*/ 64897 h 30"/>
                <a:gd name="T10" fmla="*/ 61260 w 19"/>
                <a:gd name="T11" fmla="*/ 64897 h 30"/>
                <a:gd name="T12" fmla="*/ 61260 w 19"/>
                <a:gd name="T13" fmla="*/ 64897 h 30"/>
                <a:gd name="T14" fmla="*/ 56548 w 19"/>
                <a:gd name="T15" fmla="*/ 64897 h 30"/>
                <a:gd name="T16" fmla="*/ 51835 w 19"/>
                <a:gd name="T17" fmla="*/ 50990 h 30"/>
                <a:gd name="T18" fmla="*/ 47123 w 19"/>
                <a:gd name="T19" fmla="*/ 32448 h 30"/>
                <a:gd name="T20" fmla="*/ 42411 w 19"/>
                <a:gd name="T21" fmla="*/ 13906 h 30"/>
                <a:gd name="T22" fmla="*/ 47123 w 19"/>
                <a:gd name="T23" fmla="*/ 4635 h 30"/>
                <a:gd name="T24" fmla="*/ 42411 w 19"/>
                <a:gd name="T25" fmla="*/ 0 h 30"/>
                <a:gd name="T26" fmla="*/ 37699 w 19"/>
                <a:gd name="T27" fmla="*/ 0 h 30"/>
                <a:gd name="T28" fmla="*/ 18849 w 19"/>
                <a:gd name="T29" fmla="*/ 18542 h 30"/>
                <a:gd name="T30" fmla="*/ 9425 w 19"/>
                <a:gd name="T31" fmla="*/ 41719 h 30"/>
                <a:gd name="T32" fmla="*/ 0 w 19"/>
                <a:gd name="T33" fmla="*/ 60261 h 30"/>
                <a:gd name="T34" fmla="*/ 4712 w 19"/>
                <a:gd name="T35" fmla="*/ 74167 h 30"/>
                <a:gd name="T36" fmla="*/ 9425 w 19"/>
                <a:gd name="T37" fmla="*/ 83438 h 30"/>
                <a:gd name="T38" fmla="*/ 14137 w 19"/>
                <a:gd name="T39" fmla="*/ 88074 h 30"/>
                <a:gd name="T40" fmla="*/ 14137 w 19"/>
                <a:gd name="T41" fmla="*/ 97345 h 30"/>
                <a:gd name="T42" fmla="*/ 9425 w 19"/>
                <a:gd name="T43" fmla="*/ 115887 h 30"/>
                <a:gd name="T44" fmla="*/ 4712 w 19"/>
                <a:gd name="T45" fmla="*/ 129793 h 30"/>
                <a:gd name="T46" fmla="*/ 4712 w 19"/>
                <a:gd name="T47" fmla="*/ 134429 h 30"/>
                <a:gd name="T48" fmla="*/ 14137 w 19"/>
                <a:gd name="T49" fmla="*/ 134429 h 30"/>
                <a:gd name="T50" fmla="*/ 14137 w 19"/>
                <a:gd name="T51" fmla="*/ 139064 h 30"/>
                <a:gd name="T52" fmla="*/ 56548 w 19"/>
                <a:gd name="T53" fmla="*/ 139064 h 30"/>
                <a:gd name="T54" fmla="*/ 61260 w 19"/>
                <a:gd name="T55" fmla="*/ 139064 h 30"/>
                <a:gd name="T56" fmla="*/ 70685 w 19"/>
                <a:gd name="T57" fmla="*/ 125158 h 30"/>
                <a:gd name="T58" fmla="*/ 80109 w 19"/>
                <a:gd name="T59" fmla="*/ 111251 h 30"/>
                <a:gd name="T60" fmla="*/ 84822 w 19"/>
                <a:gd name="T61" fmla="*/ 97345 h 30"/>
                <a:gd name="T62" fmla="*/ 84822 w 19"/>
                <a:gd name="T63" fmla="*/ 97345 h 30"/>
                <a:gd name="T64" fmla="*/ 80109 w 19"/>
                <a:gd name="T65" fmla="*/ 83438 h 3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" h="30" extrusionOk="0">
                  <a:moveTo>
                    <a:pt x="17" y="18"/>
                  </a:moveTo>
                  <a:cubicBezTo>
                    <a:pt x="17" y="17"/>
                    <a:pt x="16" y="17"/>
                    <a:pt x="16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2" y="14"/>
                    <a:pt x="12" y="14"/>
                  </a:cubicBezTo>
                  <a:cubicBezTo>
                    <a:pt x="12" y="13"/>
                    <a:pt x="12" y="11"/>
                    <a:pt x="11" y="11"/>
                  </a:cubicBezTo>
                  <a:cubicBezTo>
                    <a:pt x="11" y="10"/>
                    <a:pt x="11" y="7"/>
                    <a:pt x="10" y="7"/>
                  </a:cubicBezTo>
                  <a:cubicBezTo>
                    <a:pt x="10" y="5"/>
                    <a:pt x="9" y="5"/>
                    <a:pt x="9" y="3"/>
                  </a:cubicBezTo>
                  <a:cubicBezTo>
                    <a:pt x="10" y="3"/>
                    <a:pt x="9" y="2"/>
                    <a:pt x="10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6" y="4"/>
                    <a:pt x="4" y="4"/>
                  </a:cubicBezTo>
                  <a:cubicBezTo>
                    <a:pt x="4" y="6"/>
                    <a:pt x="3" y="7"/>
                    <a:pt x="2" y="9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22"/>
                    <a:pt x="2" y="23"/>
                    <a:pt x="2" y="25"/>
                  </a:cubicBezTo>
                  <a:cubicBezTo>
                    <a:pt x="3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6" y="30"/>
                    <a:pt x="11" y="27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8"/>
                    <a:pt x="14" y="27"/>
                    <a:pt x="15" y="27"/>
                  </a:cubicBezTo>
                  <a:cubicBezTo>
                    <a:pt x="14" y="25"/>
                    <a:pt x="17" y="26"/>
                    <a:pt x="17" y="24"/>
                  </a:cubicBezTo>
                  <a:cubicBezTo>
                    <a:pt x="16" y="22"/>
                    <a:pt x="18" y="23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9" y="17"/>
                    <a:pt x="17" y="18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24643" name="Google Shape;550;p18">
              <a:extLst>
                <a:ext uri="{FF2B5EF4-FFF2-40B4-BE49-F238E27FC236}">
                  <a16:creationId xmlns:a16="http://schemas.microsoft.com/office/drawing/2014/main" id="{6FCF5C93-C64A-EA4A-88F2-67C8481F92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2276" y="4905376"/>
              <a:ext cx="219076" cy="508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LUXEMBURG</a:t>
              </a:r>
              <a:endParaRPr lang="en-US" altLang="en-US"/>
            </a:p>
          </p:txBody>
        </p:sp>
        <p:sp>
          <p:nvSpPr>
            <p:cNvPr id="81985" name="Google Shape;551;p18">
              <a:extLst>
                <a:ext uri="{FF2B5EF4-FFF2-40B4-BE49-F238E27FC236}">
                  <a16:creationId xmlns:a16="http://schemas.microsoft.com/office/drawing/2014/main" id="{6DB1FDCF-BB39-B542-8D48-DE80277C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6388" y="5953126"/>
              <a:ext cx="962026" cy="677863"/>
            </a:xfrm>
            <a:custGeom>
              <a:avLst/>
              <a:gdLst>
                <a:gd name="T0" fmla="*/ 943436 w 207"/>
                <a:gd name="T1" fmla="*/ 32515 h 146"/>
                <a:gd name="T2" fmla="*/ 845839 w 207"/>
                <a:gd name="T3" fmla="*/ 23225 h 146"/>
                <a:gd name="T4" fmla="*/ 804012 w 207"/>
                <a:gd name="T5" fmla="*/ 9290 h 146"/>
                <a:gd name="T6" fmla="*/ 738948 w 207"/>
                <a:gd name="T7" fmla="*/ 65031 h 146"/>
                <a:gd name="T8" fmla="*/ 692473 w 207"/>
                <a:gd name="T9" fmla="*/ 74321 h 146"/>
                <a:gd name="T10" fmla="*/ 594876 w 207"/>
                <a:gd name="T11" fmla="*/ 51096 h 146"/>
                <a:gd name="T12" fmla="*/ 594876 w 207"/>
                <a:gd name="T13" fmla="*/ 46451 h 146"/>
                <a:gd name="T14" fmla="*/ 599523 w 207"/>
                <a:gd name="T15" fmla="*/ 27870 h 146"/>
                <a:gd name="T16" fmla="*/ 553049 w 207"/>
                <a:gd name="T17" fmla="*/ 55741 h 146"/>
                <a:gd name="T18" fmla="*/ 525164 w 207"/>
                <a:gd name="T19" fmla="*/ 106837 h 146"/>
                <a:gd name="T20" fmla="*/ 492632 w 207"/>
                <a:gd name="T21" fmla="*/ 120772 h 146"/>
                <a:gd name="T22" fmla="*/ 478689 w 207"/>
                <a:gd name="T23" fmla="*/ 130062 h 146"/>
                <a:gd name="T24" fmla="*/ 432215 w 207"/>
                <a:gd name="T25" fmla="*/ 130062 h 146"/>
                <a:gd name="T26" fmla="*/ 367150 w 207"/>
                <a:gd name="T27" fmla="*/ 139352 h 146"/>
                <a:gd name="T28" fmla="*/ 274201 w 207"/>
                <a:gd name="T29" fmla="*/ 162577 h 146"/>
                <a:gd name="T30" fmla="*/ 130129 w 207"/>
                <a:gd name="T31" fmla="*/ 148642 h 146"/>
                <a:gd name="T32" fmla="*/ 88302 w 207"/>
                <a:gd name="T33" fmla="*/ 157932 h 146"/>
                <a:gd name="T34" fmla="*/ 97597 w 207"/>
                <a:gd name="T35" fmla="*/ 97546 h 146"/>
                <a:gd name="T36" fmla="*/ 41827 w 207"/>
                <a:gd name="T37" fmla="*/ 65031 h 146"/>
                <a:gd name="T38" fmla="*/ 37180 w 207"/>
                <a:gd name="T39" fmla="*/ 97546 h 146"/>
                <a:gd name="T40" fmla="*/ 18590 w 207"/>
                <a:gd name="T41" fmla="*/ 120772 h 146"/>
                <a:gd name="T42" fmla="*/ 27885 w 207"/>
                <a:gd name="T43" fmla="*/ 209028 h 146"/>
                <a:gd name="T44" fmla="*/ 74359 w 207"/>
                <a:gd name="T45" fmla="*/ 255479 h 146"/>
                <a:gd name="T46" fmla="*/ 92949 w 207"/>
                <a:gd name="T47" fmla="*/ 320510 h 146"/>
                <a:gd name="T48" fmla="*/ 79007 w 207"/>
                <a:gd name="T49" fmla="*/ 353025 h 146"/>
                <a:gd name="T50" fmla="*/ 55770 w 207"/>
                <a:gd name="T51" fmla="*/ 431991 h 146"/>
                <a:gd name="T52" fmla="*/ 55770 w 207"/>
                <a:gd name="T53" fmla="*/ 473797 h 146"/>
                <a:gd name="T54" fmla="*/ 79007 w 207"/>
                <a:gd name="T55" fmla="*/ 515603 h 146"/>
                <a:gd name="T56" fmla="*/ 116187 w 207"/>
                <a:gd name="T57" fmla="*/ 524893 h 146"/>
                <a:gd name="T58" fmla="*/ 162661 w 207"/>
                <a:gd name="T59" fmla="*/ 575988 h 146"/>
                <a:gd name="T60" fmla="*/ 171956 w 207"/>
                <a:gd name="T61" fmla="*/ 678180 h 146"/>
                <a:gd name="T62" fmla="*/ 278848 w 207"/>
                <a:gd name="T63" fmla="*/ 650310 h 146"/>
                <a:gd name="T64" fmla="*/ 325323 w 207"/>
                <a:gd name="T65" fmla="*/ 636374 h 146"/>
                <a:gd name="T66" fmla="*/ 418272 w 207"/>
                <a:gd name="T67" fmla="*/ 631729 h 146"/>
                <a:gd name="T68" fmla="*/ 543754 w 207"/>
                <a:gd name="T69" fmla="*/ 641019 h 146"/>
                <a:gd name="T70" fmla="*/ 562344 w 207"/>
                <a:gd name="T71" fmla="*/ 631729 h 146"/>
                <a:gd name="T72" fmla="*/ 580934 w 207"/>
                <a:gd name="T73" fmla="*/ 622439 h 146"/>
                <a:gd name="T74" fmla="*/ 590229 w 207"/>
                <a:gd name="T75" fmla="*/ 617794 h 146"/>
                <a:gd name="T76" fmla="*/ 604171 w 207"/>
                <a:gd name="T77" fmla="*/ 613149 h 146"/>
                <a:gd name="T78" fmla="*/ 618113 w 207"/>
                <a:gd name="T79" fmla="*/ 608504 h 146"/>
                <a:gd name="T80" fmla="*/ 655293 w 207"/>
                <a:gd name="T81" fmla="*/ 608504 h 146"/>
                <a:gd name="T82" fmla="*/ 664588 w 207"/>
                <a:gd name="T83" fmla="*/ 562053 h 146"/>
                <a:gd name="T84" fmla="*/ 655293 w 207"/>
                <a:gd name="T85" fmla="*/ 543473 h 146"/>
                <a:gd name="T86" fmla="*/ 706415 w 207"/>
                <a:gd name="T87" fmla="*/ 501667 h 146"/>
                <a:gd name="T88" fmla="*/ 729653 w 207"/>
                <a:gd name="T89" fmla="*/ 459862 h 146"/>
                <a:gd name="T90" fmla="*/ 827249 w 207"/>
                <a:gd name="T91" fmla="*/ 436636 h 146"/>
                <a:gd name="T92" fmla="*/ 910904 w 207"/>
                <a:gd name="T93" fmla="*/ 431991 h 146"/>
                <a:gd name="T94" fmla="*/ 929494 w 207"/>
                <a:gd name="T95" fmla="*/ 408766 h 146"/>
                <a:gd name="T96" fmla="*/ 883019 w 207"/>
                <a:gd name="T97" fmla="*/ 357670 h 146"/>
                <a:gd name="T98" fmla="*/ 855134 w 207"/>
                <a:gd name="T99" fmla="*/ 334445 h 146"/>
                <a:gd name="T100" fmla="*/ 841192 w 207"/>
                <a:gd name="T101" fmla="*/ 311220 h 146"/>
                <a:gd name="T102" fmla="*/ 855134 w 207"/>
                <a:gd name="T103" fmla="*/ 283349 h 146"/>
                <a:gd name="T104" fmla="*/ 883019 w 207"/>
                <a:gd name="T105" fmla="*/ 157932 h 146"/>
                <a:gd name="T106" fmla="*/ 943436 w 207"/>
                <a:gd name="T107" fmla="*/ 120772 h 14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7" h="146" extrusionOk="0">
                  <a:moveTo>
                    <a:pt x="205" y="14"/>
                  </a:moveTo>
                  <a:cubicBezTo>
                    <a:pt x="205" y="14"/>
                    <a:pt x="205" y="12"/>
                    <a:pt x="204" y="12"/>
                  </a:cubicBezTo>
                  <a:cubicBezTo>
                    <a:pt x="204" y="10"/>
                    <a:pt x="204" y="8"/>
                    <a:pt x="203" y="6"/>
                  </a:cubicBezTo>
                  <a:cubicBezTo>
                    <a:pt x="203" y="6"/>
                    <a:pt x="203" y="6"/>
                    <a:pt x="203" y="6"/>
                  </a:cubicBezTo>
                  <a:cubicBezTo>
                    <a:pt x="203" y="6"/>
                    <a:pt x="203" y="7"/>
                    <a:pt x="203" y="7"/>
                  </a:cubicBezTo>
                  <a:cubicBezTo>
                    <a:pt x="202" y="7"/>
                    <a:pt x="202" y="6"/>
                    <a:pt x="201" y="6"/>
                  </a:cubicBezTo>
                  <a:cubicBezTo>
                    <a:pt x="199" y="6"/>
                    <a:pt x="195" y="6"/>
                    <a:pt x="191" y="6"/>
                  </a:cubicBezTo>
                  <a:cubicBezTo>
                    <a:pt x="190" y="7"/>
                    <a:pt x="188" y="7"/>
                    <a:pt x="185" y="7"/>
                  </a:cubicBezTo>
                  <a:cubicBezTo>
                    <a:pt x="185" y="6"/>
                    <a:pt x="184" y="6"/>
                    <a:pt x="184" y="6"/>
                  </a:cubicBezTo>
                  <a:cubicBezTo>
                    <a:pt x="184" y="5"/>
                    <a:pt x="183" y="5"/>
                    <a:pt x="182" y="5"/>
                  </a:cubicBezTo>
                  <a:cubicBezTo>
                    <a:pt x="181" y="3"/>
                    <a:pt x="181" y="2"/>
                    <a:pt x="180" y="0"/>
                  </a:cubicBezTo>
                  <a:cubicBezTo>
                    <a:pt x="178" y="0"/>
                    <a:pt x="177" y="0"/>
                    <a:pt x="176" y="0"/>
                  </a:cubicBezTo>
                  <a:cubicBezTo>
                    <a:pt x="175" y="0"/>
                    <a:pt x="174" y="0"/>
                    <a:pt x="174" y="0"/>
                  </a:cubicBezTo>
                  <a:cubicBezTo>
                    <a:pt x="173" y="0"/>
                    <a:pt x="172" y="0"/>
                    <a:pt x="171" y="0"/>
                  </a:cubicBezTo>
                  <a:cubicBezTo>
                    <a:pt x="171" y="1"/>
                    <a:pt x="172" y="1"/>
                    <a:pt x="173" y="2"/>
                  </a:cubicBezTo>
                  <a:cubicBezTo>
                    <a:pt x="173" y="4"/>
                    <a:pt x="170" y="4"/>
                    <a:pt x="170" y="6"/>
                  </a:cubicBezTo>
                  <a:cubicBezTo>
                    <a:pt x="169" y="6"/>
                    <a:pt x="169" y="7"/>
                    <a:pt x="168" y="7"/>
                  </a:cubicBezTo>
                  <a:cubicBezTo>
                    <a:pt x="168" y="8"/>
                    <a:pt x="166" y="8"/>
                    <a:pt x="166" y="9"/>
                  </a:cubicBezTo>
                  <a:cubicBezTo>
                    <a:pt x="165" y="10"/>
                    <a:pt x="164" y="11"/>
                    <a:pt x="162" y="12"/>
                  </a:cubicBezTo>
                  <a:cubicBezTo>
                    <a:pt x="162" y="13"/>
                    <a:pt x="160" y="14"/>
                    <a:pt x="159" y="14"/>
                  </a:cubicBezTo>
                  <a:cubicBezTo>
                    <a:pt x="159" y="16"/>
                    <a:pt x="159" y="17"/>
                    <a:pt x="159" y="19"/>
                  </a:cubicBezTo>
                  <a:cubicBezTo>
                    <a:pt x="158" y="19"/>
                    <a:pt x="157" y="19"/>
                    <a:pt x="156" y="19"/>
                  </a:cubicBezTo>
                  <a:cubicBezTo>
                    <a:pt x="156" y="18"/>
                    <a:pt x="155" y="18"/>
                    <a:pt x="155" y="17"/>
                  </a:cubicBezTo>
                  <a:cubicBezTo>
                    <a:pt x="152" y="17"/>
                    <a:pt x="153" y="19"/>
                    <a:pt x="150" y="19"/>
                  </a:cubicBezTo>
                  <a:cubicBezTo>
                    <a:pt x="150" y="18"/>
                    <a:pt x="149" y="17"/>
                    <a:pt x="149" y="16"/>
                  </a:cubicBezTo>
                  <a:cubicBezTo>
                    <a:pt x="148" y="17"/>
                    <a:pt x="147" y="16"/>
                    <a:pt x="147" y="15"/>
                  </a:cubicBezTo>
                  <a:cubicBezTo>
                    <a:pt x="145" y="15"/>
                    <a:pt x="143" y="14"/>
                    <a:pt x="141" y="14"/>
                  </a:cubicBezTo>
                  <a:cubicBezTo>
                    <a:pt x="138" y="14"/>
                    <a:pt x="138" y="13"/>
                    <a:pt x="136" y="12"/>
                  </a:cubicBezTo>
                  <a:cubicBezTo>
                    <a:pt x="133" y="13"/>
                    <a:pt x="131" y="12"/>
                    <a:pt x="128" y="12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7" y="10"/>
                    <a:pt x="127" y="9"/>
                    <a:pt x="127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8" y="7"/>
                    <a:pt x="128" y="7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6" y="7"/>
                    <a:pt x="124" y="8"/>
                    <a:pt x="122" y="10"/>
                  </a:cubicBezTo>
                  <a:cubicBezTo>
                    <a:pt x="122" y="11"/>
                    <a:pt x="121" y="11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2"/>
                    <a:pt x="119" y="12"/>
                    <a:pt x="119" y="12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8" y="13"/>
                    <a:pt x="118" y="13"/>
                  </a:cubicBezTo>
                  <a:cubicBezTo>
                    <a:pt x="118" y="13"/>
                    <a:pt x="118" y="14"/>
                    <a:pt x="117" y="14"/>
                  </a:cubicBezTo>
                  <a:cubicBezTo>
                    <a:pt x="117" y="17"/>
                    <a:pt x="115" y="18"/>
                    <a:pt x="115" y="21"/>
                  </a:cubicBezTo>
                  <a:cubicBezTo>
                    <a:pt x="114" y="21"/>
                    <a:pt x="113" y="21"/>
                    <a:pt x="113" y="23"/>
                  </a:cubicBezTo>
                  <a:cubicBezTo>
                    <a:pt x="112" y="23"/>
                    <a:pt x="112" y="23"/>
                    <a:pt x="111" y="23"/>
                  </a:cubicBezTo>
                  <a:cubicBezTo>
                    <a:pt x="111" y="23"/>
                    <a:pt x="111" y="24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0" y="24"/>
                    <a:pt x="110" y="24"/>
                    <a:pt x="109" y="25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5" y="27"/>
                    <a:pt x="105" y="28"/>
                  </a:cubicBezTo>
                  <a:cubicBezTo>
                    <a:pt x="105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3" y="28"/>
                    <a:pt x="103" y="28"/>
                  </a:cubicBezTo>
                  <a:cubicBezTo>
                    <a:pt x="103" y="28"/>
                    <a:pt x="102" y="28"/>
                    <a:pt x="102" y="28"/>
                  </a:cubicBezTo>
                  <a:cubicBezTo>
                    <a:pt x="101" y="29"/>
                    <a:pt x="100" y="29"/>
                    <a:pt x="99" y="30"/>
                  </a:cubicBezTo>
                  <a:cubicBezTo>
                    <a:pt x="98" y="29"/>
                    <a:pt x="97" y="29"/>
                    <a:pt x="96" y="29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3" y="28"/>
                  </a:cubicBezTo>
                  <a:cubicBezTo>
                    <a:pt x="90" y="28"/>
                    <a:pt x="87" y="27"/>
                    <a:pt x="84" y="28"/>
                  </a:cubicBezTo>
                  <a:cubicBezTo>
                    <a:pt x="83" y="28"/>
                    <a:pt x="83" y="29"/>
                    <a:pt x="81" y="28"/>
                  </a:cubicBezTo>
                  <a:cubicBezTo>
                    <a:pt x="81" y="28"/>
                    <a:pt x="81" y="29"/>
                    <a:pt x="81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79" y="30"/>
                    <a:pt x="79" y="30"/>
                  </a:cubicBezTo>
                  <a:cubicBezTo>
                    <a:pt x="77" y="29"/>
                    <a:pt x="75" y="28"/>
                    <a:pt x="73" y="28"/>
                  </a:cubicBezTo>
                  <a:cubicBezTo>
                    <a:pt x="70" y="29"/>
                    <a:pt x="69" y="32"/>
                    <a:pt x="66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4"/>
                    <a:pt x="61" y="34"/>
                    <a:pt x="61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4"/>
                    <a:pt x="58" y="34"/>
                  </a:cubicBezTo>
                  <a:cubicBezTo>
                    <a:pt x="56" y="34"/>
                    <a:pt x="54" y="33"/>
                    <a:pt x="50" y="33"/>
                  </a:cubicBezTo>
                  <a:cubicBezTo>
                    <a:pt x="48" y="33"/>
                    <a:pt x="47" y="32"/>
                    <a:pt x="46" y="32"/>
                  </a:cubicBezTo>
                  <a:cubicBezTo>
                    <a:pt x="44" y="31"/>
                    <a:pt x="44" y="33"/>
                    <a:pt x="42" y="32"/>
                  </a:cubicBezTo>
                  <a:cubicBezTo>
                    <a:pt x="38" y="29"/>
                    <a:pt x="33" y="33"/>
                    <a:pt x="28" y="32"/>
                  </a:cubicBezTo>
                  <a:cubicBezTo>
                    <a:pt x="26" y="32"/>
                    <a:pt x="26" y="33"/>
                    <a:pt x="24" y="34"/>
                  </a:cubicBezTo>
                  <a:cubicBezTo>
                    <a:pt x="23" y="34"/>
                    <a:pt x="22" y="34"/>
                    <a:pt x="21" y="35"/>
                  </a:cubicBezTo>
                  <a:cubicBezTo>
                    <a:pt x="21" y="34"/>
                    <a:pt x="20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3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19" y="32"/>
                    <a:pt x="18" y="32"/>
                    <a:pt x="18" y="32"/>
                  </a:cubicBezTo>
                  <a:cubicBezTo>
                    <a:pt x="17" y="32"/>
                    <a:pt x="17" y="30"/>
                    <a:pt x="17" y="30"/>
                  </a:cubicBezTo>
                  <a:cubicBezTo>
                    <a:pt x="17" y="26"/>
                    <a:pt x="22" y="26"/>
                    <a:pt x="21" y="21"/>
                  </a:cubicBezTo>
                  <a:cubicBezTo>
                    <a:pt x="20" y="20"/>
                    <a:pt x="17" y="20"/>
                    <a:pt x="16" y="19"/>
                  </a:cubicBezTo>
                  <a:cubicBezTo>
                    <a:pt x="15" y="19"/>
                    <a:pt x="13" y="20"/>
                    <a:pt x="13" y="19"/>
                  </a:cubicBezTo>
                  <a:cubicBezTo>
                    <a:pt x="12" y="18"/>
                    <a:pt x="11" y="18"/>
                    <a:pt x="10" y="17"/>
                  </a:cubicBezTo>
                  <a:cubicBezTo>
                    <a:pt x="11" y="16"/>
                    <a:pt x="11" y="16"/>
                    <a:pt x="11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9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3"/>
                    <a:pt x="6" y="23"/>
                    <a:pt x="5" y="23"/>
                  </a:cubicBezTo>
                  <a:cubicBezTo>
                    <a:pt x="5" y="24"/>
                    <a:pt x="6" y="25"/>
                    <a:pt x="5" y="25"/>
                  </a:cubicBezTo>
                  <a:cubicBezTo>
                    <a:pt x="5" y="25"/>
                    <a:pt x="4" y="26"/>
                    <a:pt x="4" y="26"/>
                  </a:cubicBezTo>
                  <a:cubicBezTo>
                    <a:pt x="2" y="26"/>
                    <a:pt x="1" y="26"/>
                    <a:pt x="1" y="27"/>
                  </a:cubicBezTo>
                  <a:cubicBezTo>
                    <a:pt x="2" y="31"/>
                    <a:pt x="0" y="34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2" y="43"/>
                    <a:pt x="4" y="43"/>
                    <a:pt x="5" y="44"/>
                  </a:cubicBezTo>
                  <a:cubicBezTo>
                    <a:pt x="6" y="45"/>
                    <a:pt x="5" y="45"/>
                    <a:pt x="6" y="45"/>
                  </a:cubicBezTo>
                  <a:cubicBezTo>
                    <a:pt x="6" y="48"/>
                    <a:pt x="7" y="48"/>
                    <a:pt x="8" y="51"/>
                  </a:cubicBezTo>
                  <a:cubicBezTo>
                    <a:pt x="7" y="53"/>
                    <a:pt x="10" y="51"/>
                    <a:pt x="10" y="53"/>
                  </a:cubicBezTo>
                  <a:cubicBezTo>
                    <a:pt x="11" y="53"/>
                    <a:pt x="13" y="53"/>
                    <a:pt x="12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5" y="55"/>
                    <a:pt x="15" y="55"/>
                    <a:pt x="16" y="55"/>
                  </a:cubicBezTo>
                  <a:cubicBezTo>
                    <a:pt x="18" y="58"/>
                    <a:pt x="20" y="60"/>
                    <a:pt x="22" y="62"/>
                  </a:cubicBezTo>
                  <a:cubicBezTo>
                    <a:pt x="24" y="62"/>
                    <a:pt x="25" y="63"/>
                    <a:pt x="26" y="63"/>
                  </a:cubicBezTo>
                  <a:cubicBezTo>
                    <a:pt x="25" y="64"/>
                    <a:pt x="25" y="65"/>
                    <a:pt x="24" y="65"/>
                  </a:cubicBezTo>
                  <a:cubicBezTo>
                    <a:pt x="23" y="65"/>
                    <a:pt x="22" y="66"/>
                    <a:pt x="21" y="67"/>
                  </a:cubicBezTo>
                  <a:cubicBezTo>
                    <a:pt x="21" y="68"/>
                    <a:pt x="20" y="68"/>
                    <a:pt x="20" y="69"/>
                  </a:cubicBezTo>
                  <a:cubicBezTo>
                    <a:pt x="20" y="69"/>
                    <a:pt x="19" y="69"/>
                    <a:pt x="19" y="69"/>
                  </a:cubicBezTo>
                  <a:cubicBezTo>
                    <a:pt x="19" y="69"/>
                    <a:pt x="19" y="70"/>
                    <a:pt x="18" y="70"/>
                  </a:cubicBezTo>
                  <a:cubicBezTo>
                    <a:pt x="19" y="72"/>
                    <a:pt x="17" y="72"/>
                    <a:pt x="17" y="74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3" y="76"/>
                    <a:pt x="12" y="78"/>
                    <a:pt x="10" y="78"/>
                  </a:cubicBezTo>
                  <a:cubicBezTo>
                    <a:pt x="10" y="83"/>
                    <a:pt x="11" y="85"/>
                    <a:pt x="11" y="89"/>
                  </a:cubicBezTo>
                  <a:cubicBezTo>
                    <a:pt x="11" y="90"/>
                    <a:pt x="11" y="91"/>
                    <a:pt x="11" y="92"/>
                  </a:cubicBezTo>
                  <a:cubicBezTo>
                    <a:pt x="11" y="92"/>
                    <a:pt x="11" y="93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95"/>
                    <a:pt x="14" y="95"/>
                    <a:pt x="14" y="95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4" y="98"/>
                    <a:pt x="14" y="99"/>
                    <a:pt x="13" y="99"/>
                  </a:cubicBezTo>
                  <a:cubicBezTo>
                    <a:pt x="13" y="101"/>
                    <a:pt x="11" y="100"/>
                    <a:pt x="12" y="102"/>
                  </a:cubicBezTo>
                  <a:cubicBezTo>
                    <a:pt x="13" y="102"/>
                    <a:pt x="13" y="103"/>
                    <a:pt x="14" y="104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4" y="106"/>
                    <a:pt x="14" y="107"/>
                    <a:pt x="14" y="107"/>
                  </a:cubicBezTo>
                  <a:cubicBezTo>
                    <a:pt x="14" y="107"/>
                    <a:pt x="15" y="108"/>
                    <a:pt x="15" y="108"/>
                  </a:cubicBezTo>
                  <a:cubicBezTo>
                    <a:pt x="15" y="109"/>
                    <a:pt x="16" y="110"/>
                    <a:pt x="17" y="111"/>
                  </a:cubicBezTo>
                  <a:cubicBezTo>
                    <a:pt x="18" y="110"/>
                    <a:pt x="18" y="111"/>
                    <a:pt x="19" y="111"/>
                  </a:cubicBezTo>
                  <a:cubicBezTo>
                    <a:pt x="19" y="111"/>
                    <a:pt x="19" y="112"/>
                    <a:pt x="19" y="112"/>
                  </a:cubicBezTo>
                  <a:cubicBezTo>
                    <a:pt x="20" y="112"/>
                    <a:pt x="21" y="112"/>
                    <a:pt x="21" y="112"/>
                  </a:cubicBezTo>
                  <a:cubicBezTo>
                    <a:pt x="22" y="112"/>
                    <a:pt x="22" y="112"/>
                    <a:pt x="22" y="113"/>
                  </a:cubicBezTo>
                  <a:cubicBezTo>
                    <a:pt x="23" y="113"/>
                    <a:pt x="24" y="112"/>
                    <a:pt x="25" y="113"/>
                  </a:cubicBezTo>
                  <a:cubicBezTo>
                    <a:pt x="25" y="113"/>
                    <a:pt x="26" y="113"/>
                    <a:pt x="26" y="113"/>
                  </a:cubicBezTo>
                  <a:cubicBezTo>
                    <a:pt x="27" y="113"/>
                    <a:pt x="28" y="113"/>
                    <a:pt x="28" y="113"/>
                  </a:cubicBezTo>
                  <a:cubicBezTo>
                    <a:pt x="29" y="114"/>
                    <a:pt x="30" y="115"/>
                    <a:pt x="31" y="115"/>
                  </a:cubicBezTo>
                  <a:cubicBezTo>
                    <a:pt x="30" y="118"/>
                    <a:pt x="31" y="119"/>
                    <a:pt x="31" y="120"/>
                  </a:cubicBezTo>
                  <a:cubicBezTo>
                    <a:pt x="32" y="122"/>
                    <a:pt x="34" y="123"/>
                    <a:pt x="35" y="124"/>
                  </a:cubicBezTo>
                  <a:cubicBezTo>
                    <a:pt x="35" y="125"/>
                    <a:pt x="36" y="126"/>
                    <a:pt x="37" y="127"/>
                  </a:cubicBezTo>
                  <a:cubicBezTo>
                    <a:pt x="37" y="130"/>
                    <a:pt x="36" y="131"/>
                    <a:pt x="35" y="134"/>
                  </a:cubicBezTo>
                  <a:cubicBezTo>
                    <a:pt x="35" y="135"/>
                    <a:pt x="36" y="136"/>
                    <a:pt x="37" y="136"/>
                  </a:cubicBezTo>
                  <a:cubicBezTo>
                    <a:pt x="37" y="138"/>
                    <a:pt x="37" y="139"/>
                    <a:pt x="37" y="140"/>
                  </a:cubicBezTo>
                  <a:cubicBezTo>
                    <a:pt x="37" y="146"/>
                    <a:pt x="37" y="146"/>
                    <a:pt x="37" y="146"/>
                  </a:cubicBezTo>
                  <a:cubicBezTo>
                    <a:pt x="40" y="146"/>
                    <a:pt x="40" y="146"/>
                    <a:pt x="40" y="146"/>
                  </a:cubicBezTo>
                  <a:cubicBezTo>
                    <a:pt x="41" y="146"/>
                    <a:pt x="42" y="146"/>
                    <a:pt x="42" y="145"/>
                  </a:cubicBezTo>
                  <a:cubicBezTo>
                    <a:pt x="44" y="145"/>
                    <a:pt x="44" y="143"/>
                    <a:pt x="46" y="143"/>
                  </a:cubicBezTo>
                  <a:cubicBezTo>
                    <a:pt x="50" y="143"/>
                    <a:pt x="52" y="140"/>
                    <a:pt x="57" y="141"/>
                  </a:cubicBezTo>
                  <a:cubicBezTo>
                    <a:pt x="58" y="141"/>
                    <a:pt x="59" y="140"/>
                    <a:pt x="60" y="140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4" y="139"/>
                    <a:pt x="65" y="137"/>
                    <a:pt x="67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0" y="138"/>
                    <a:pt x="70" y="137"/>
                    <a:pt x="70" y="137"/>
                  </a:cubicBezTo>
                  <a:cubicBezTo>
                    <a:pt x="71" y="137"/>
                    <a:pt x="71" y="137"/>
                    <a:pt x="71" y="136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3" y="135"/>
                    <a:pt x="74" y="133"/>
                    <a:pt x="76" y="133"/>
                  </a:cubicBezTo>
                  <a:cubicBezTo>
                    <a:pt x="79" y="132"/>
                    <a:pt x="83" y="132"/>
                    <a:pt x="87" y="132"/>
                  </a:cubicBezTo>
                  <a:cubicBezTo>
                    <a:pt x="87" y="135"/>
                    <a:pt x="89" y="134"/>
                    <a:pt x="90" y="136"/>
                  </a:cubicBezTo>
                  <a:cubicBezTo>
                    <a:pt x="92" y="137"/>
                    <a:pt x="93" y="138"/>
                    <a:pt x="97" y="138"/>
                  </a:cubicBezTo>
                  <a:cubicBezTo>
                    <a:pt x="99" y="137"/>
                    <a:pt x="98" y="135"/>
                    <a:pt x="101" y="135"/>
                  </a:cubicBezTo>
                  <a:cubicBezTo>
                    <a:pt x="104" y="135"/>
                    <a:pt x="106" y="137"/>
                    <a:pt x="109" y="136"/>
                  </a:cubicBezTo>
                  <a:cubicBezTo>
                    <a:pt x="111" y="137"/>
                    <a:pt x="113" y="139"/>
                    <a:pt x="117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8"/>
                    <a:pt x="118" y="138"/>
                    <a:pt x="118" y="138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18" y="137"/>
                    <a:pt x="119" y="136"/>
                    <a:pt x="120" y="136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136"/>
                    <a:pt x="121" y="135"/>
                    <a:pt x="121" y="135"/>
                  </a:cubicBezTo>
                  <a:cubicBezTo>
                    <a:pt x="121" y="135"/>
                    <a:pt x="122" y="135"/>
                    <a:pt x="122" y="135"/>
                  </a:cubicBezTo>
                  <a:cubicBezTo>
                    <a:pt x="122" y="134"/>
                    <a:pt x="123" y="135"/>
                    <a:pt x="124" y="134"/>
                  </a:cubicBezTo>
                  <a:cubicBezTo>
                    <a:pt x="124" y="134"/>
                    <a:pt x="125" y="134"/>
                    <a:pt x="125" y="134"/>
                  </a:cubicBezTo>
                  <a:cubicBezTo>
                    <a:pt x="125" y="134"/>
                    <a:pt x="125" y="134"/>
                    <a:pt x="125" y="134"/>
                  </a:cubicBezTo>
                  <a:cubicBezTo>
                    <a:pt x="125" y="134"/>
                    <a:pt x="126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3"/>
                    <a:pt x="126" y="133"/>
                    <a:pt x="127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7" y="133"/>
                    <a:pt x="128" y="133"/>
                    <a:pt x="128" y="133"/>
                  </a:cubicBezTo>
                  <a:cubicBezTo>
                    <a:pt x="128" y="133"/>
                    <a:pt x="128" y="133"/>
                    <a:pt x="128" y="132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30" y="132"/>
                    <a:pt x="130" y="132"/>
                    <a:pt x="130" y="132"/>
                  </a:cubicBezTo>
                  <a:cubicBezTo>
                    <a:pt x="130" y="132"/>
                    <a:pt x="130" y="132"/>
                    <a:pt x="131" y="132"/>
                  </a:cubicBezTo>
                  <a:cubicBezTo>
                    <a:pt x="131" y="132"/>
                    <a:pt x="131" y="131"/>
                    <a:pt x="132" y="131"/>
                  </a:cubicBezTo>
                  <a:cubicBezTo>
                    <a:pt x="132" y="131"/>
                    <a:pt x="132" y="130"/>
                    <a:pt x="132" y="130"/>
                  </a:cubicBezTo>
                  <a:cubicBezTo>
                    <a:pt x="132" y="130"/>
                    <a:pt x="133" y="130"/>
                    <a:pt x="133" y="130"/>
                  </a:cubicBezTo>
                  <a:cubicBezTo>
                    <a:pt x="133" y="130"/>
                    <a:pt x="133" y="130"/>
                    <a:pt x="133" y="131"/>
                  </a:cubicBezTo>
                  <a:cubicBezTo>
                    <a:pt x="133" y="131"/>
                    <a:pt x="133" y="131"/>
                    <a:pt x="134" y="131"/>
                  </a:cubicBezTo>
                  <a:cubicBezTo>
                    <a:pt x="135" y="131"/>
                    <a:pt x="134" y="132"/>
                    <a:pt x="134" y="132"/>
                  </a:cubicBezTo>
                  <a:cubicBezTo>
                    <a:pt x="135" y="132"/>
                    <a:pt x="136" y="132"/>
                    <a:pt x="136" y="133"/>
                  </a:cubicBezTo>
                  <a:cubicBezTo>
                    <a:pt x="138" y="133"/>
                    <a:pt x="139" y="132"/>
                    <a:pt x="141" y="131"/>
                  </a:cubicBezTo>
                  <a:cubicBezTo>
                    <a:pt x="141" y="131"/>
                    <a:pt x="141" y="131"/>
                    <a:pt x="141" y="131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2" y="130"/>
                    <a:pt x="142" y="130"/>
                    <a:pt x="143" y="130"/>
                  </a:cubicBezTo>
                  <a:cubicBezTo>
                    <a:pt x="144" y="130"/>
                    <a:pt x="144" y="129"/>
                    <a:pt x="145" y="129"/>
                  </a:cubicBezTo>
                  <a:cubicBezTo>
                    <a:pt x="145" y="127"/>
                    <a:pt x="145" y="125"/>
                    <a:pt x="145" y="123"/>
                  </a:cubicBezTo>
                  <a:cubicBezTo>
                    <a:pt x="145" y="122"/>
                    <a:pt x="144" y="122"/>
                    <a:pt x="143" y="121"/>
                  </a:cubicBezTo>
                  <a:cubicBezTo>
                    <a:pt x="143" y="121"/>
                    <a:pt x="143" y="121"/>
                    <a:pt x="143" y="120"/>
                  </a:cubicBezTo>
                  <a:cubicBezTo>
                    <a:pt x="143" y="120"/>
                    <a:pt x="143" y="120"/>
                    <a:pt x="143" y="120"/>
                  </a:cubicBezTo>
                  <a:cubicBezTo>
                    <a:pt x="142" y="120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7"/>
                  </a:cubicBezTo>
                  <a:cubicBezTo>
                    <a:pt x="142" y="117"/>
                    <a:pt x="141" y="117"/>
                    <a:pt x="141" y="117"/>
                  </a:cubicBezTo>
                  <a:cubicBezTo>
                    <a:pt x="141" y="115"/>
                    <a:pt x="140" y="115"/>
                    <a:pt x="141" y="114"/>
                  </a:cubicBezTo>
                  <a:cubicBezTo>
                    <a:pt x="141" y="114"/>
                    <a:pt x="142" y="113"/>
                    <a:pt x="143" y="113"/>
                  </a:cubicBezTo>
                  <a:cubicBezTo>
                    <a:pt x="145" y="112"/>
                    <a:pt x="148" y="113"/>
                    <a:pt x="150" y="113"/>
                  </a:cubicBezTo>
                  <a:cubicBezTo>
                    <a:pt x="149" y="110"/>
                    <a:pt x="150" y="109"/>
                    <a:pt x="152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2" y="107"/>
                    <a:pt x="153" y="107"/>
                    <a:pt x="153" y="107"/>
                  </a:cubicBezTo>
                  <a:cubicBezTo>
                    <a:pt x="155" y="107"/>
                    <a:pt x="153" y="104"/>
                    <a:pt x="154" y="102"/>
                  </a:cubicBezTo>
                  <a:cubicBezTo>
                    <a:pt x="154" y="102"/>
                    <a:pt x="155" y="102"/>
                    <a:pt x="155" y="101"/>
                  </a:cubicBezTo>
                  <a:cubicBezTo>
                    <a:pt x="155" y="101"/>
                    <a:pt x="156" y="101"/>
                    <a:pt x="156" y="100"/>
                  </a:cubicBezTo>
                  <a:cubicBezTo>
                    <a:pt x="156" y="100"/>
                    <a:pt x="156" y="99"/>
                    <a:pt x="157" y="99"/>
                  </a:cubicBezTo>
                  <a:cubicBezTo>
                    <a:pt x="157" y="100"/>
                    <a:pt x="157" y="100"/>
                    <a:pt x="157" y="100"/>
                  </a:cubicBezTo>
                  <a:cubicBezTo>
                    <a:pt x="160" y="100"/>
                    <a:pt x="161" y="97"/>
                    <a:pt x="165" y="98"/>
                  </a:cubicBezTo>
                  <a:cubicBezTo>
                    <a:pt x="165" y="95"/>
                    <a:pt x="169" y="95"/>
                    <a:pt x="169" y="92"/>
                  </a:cubicBezTo>
                  <a:cubicBezTo>
                    <a:pt x="171" y="91"/>
                    <a:pt x="173" y="91"/>
                    <a:pt x="175" y="90"/>
                  </a:cubicBezTo>
                  <a:cubicBezTo>
                    <a:pt x="175" y="92"/>
                    <a:pt x="178" y="91"/>
                    <a:pt x="178" y="94"/>
                  </a:cubicBezTo>
                  <a:cubicBezTo>
                    <a:pt x="178" y="94"/>
                    <a:pt x="179" y="94"/>
                    <a:pt x="179" y="94"/>
                  </a:cubicBezTo>
                  <a:cubicBezTo>
                    <a:pt x="182" y="95"/>
                    <a:pt x="184" y="97"/>
                    <a:pt x="187" y="97"/>
                  </a:cubicBezTo>
                  <a:cubicBezTo>
                    <a:pt x="188" y="96"/>
                    <a:pt x="189" y="96"/>
                    <a:pt x="189" y="94"/>
                  </a:cubicBezTo>
                  <a:cubicBezTo>
                    <a:pt x="190" y="94"/>
                    <a:pt x="191" y="93"/>
                    <a:pt x="192" y="93"/>
                  </a:cubicBezTo>
                  <a:cubicBezTo>
                    <a:pt x="196" y="93"/>
                    <a:pt x="196" y="93"/>
                    <a:pt x="196" y="93"/>
                  </a:cubicBezTo>
                  <a:cubicBezTo>
                    <a:pt x="196" y="92"/>
                    <a:pt x="197" y="92"/>
                    <a:pt x="198" y="92"/>
                  </a:cubicBezTo>
                  <a:cubicBezTo>
                    <a:pt x="198" y="91"/>
                    <a:pt x="199" y="92"/>
                    <a:pt x="200" y="91"/>
                  </a:cubicBezTo>
                  <a:cubicBezTo>
                    <a:pt x="200" y="90"/>
                    <a:pt x="201" y="90"/>
                    <a:pt x="202" y="90"/>
                  </a:cubicBezTo>
                  <a:cubicBezTo>
                    <a:pt x="202" y="89"/>
                    <a:pt x="201" y="88"/>
                    <a:pt x="201" y="88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99" y="85"/>
                    <a:pt x="196" y="84"/>
                    <a:pt x="195" y="82"/>
                  </a:cubicBezTo>
                  <a:cubicBezTo>
                    <a:pt x="193" y="82"/>
                    <a:pt x="194" y="81"/>
                    <a:pt x="192" y="81"/>
                  </a:cubicBezTo>
                  <a:cubicBezTo>
                    <a:pt x="192" y="80"/>
                    <a:pt x="191" y="80"/>
                    <a:pt x="189" y="80"/>
                  </a:cubicBezTo>
                  <a:cubicBezTo>
                    <a:pt x="190" y="79"/>
                    <a:pt x="189" y="78"/>
                    <a:pt x="189" y="78"/>
                  </a:cubicBezTo>
                  <a:cubicBezTo>
                    <a:pt x="189" y="77"/>
                    <a:pt x="190" y="78"/>
                    <a:pt x="190" y="77"/>
                  </a:cubicBezTo>
                  <a:cubicBezTo>
                    <a:pt x="190" y="77"/>
                    <a:pt x="189" y="76"/>
                    <a:pt x="189" y="75"/>
                  </a:cubicBezTo>
                  <a:cubicBezTo>
                    <a:pt x="189" y="75"/>
                    <a:pt x="189" y="75"/>
                    <a:pt x="189" y="74"/>
                  </a:cubicBezTo>
                  <a:cubicBezTo>
                    <a:pt x="188" y="74"/>
                    <a:pt x="188" y="74"/>
                    <a:pt x="187" y="74"/>
                  </a:cubicBezTo>
                  <a:cubicBezTo>
                    <a:pt x="187" y="72"/>
                    <a:pt x="186" y="72"/>
                    <a:pt x="185" y="72"/>
                  </a:cubicBezTo>
                  <a:cubicBezTo>
                    <a:pt x="185" y="72"/>
                    <a:pt x="185" y="72"/>
                    <a:pt x="184" y="72"/>
                  </a:cubicBezTo>
                  <a:cubicBezTo>
                    <a:pt x="184" y="72"/>
                    <a:pt x="183" y="72"/>
                    <a:pt x="183" y="71"/>
                  </a:cubicBezTo>
                  <a:cubicBezTo>
                    <a:pt x="182" y="71"/>
                    <a:pt x="181" y="71"/>
                    <a:pt x="180" y="72"/>
                  </a:cubicBezTo>
                  <a:cubicBezTo>
                    <a:pt x="179" y="72"/>
                    <a:pt x="178" y="71"/>
                    <a:pt x="178" y="71"/>
                  </a:cubicBezTo>
                  <a:cubicBezTo>
                    <a:pt x="178" y="69"/>
                    <a:pt x="178" y="68"/>
                    <a:pt x="180" y="68"/>
                  </a:cubicBezTo>
                  <a:cubicBezTo>
                    <a:pt x="180" y="67"/>
                    <a:pt x="181" y="68"/>
                    <a:pt x="181" y="67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83" y="66"/>
                    <a:pt x="182" y="64"/>
                    <a:pt x="182" y="64"/>
                  </a:cubicBezTo>
                  <a:cubicBezTo>
                    <a:pt x="182" y="64"/>
                    <a:pt x="183" y="64"/>
                    <a:pt x="183" y="64"/>
                  </a:cubicBezTo>
                  <a:cubicBezTo>
                    <a:pt x="183" y="63"/>
                    <a:pt x="183" y="62"/>
                    <a:pt x="184" y="62"/>
                  </a:cubicBezTo>
                  <a:cubicBezTo>
                    <a:pt x="184" y="61"/>
                    <a:pt x="184" y="61"/>
                    <a:pt x="184" y="61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6" y="60"/>
                    <a:pt x="188" y="59"/>
                    <a:pt x="190" y="60"/>
                  </a:cubicBezTo>
                  <a:cubicBezTo>
                    <a:pt x="190" y="57"/>
                    <a:pt x="190" y="54"/>
                    <a:pt x="189" y="52"/>
                  </a:cubicBezTo>
                  <a:cubicBezTo>
                    <a:pt x="188" y="48"/>
                    <a:pt x="188" y="42"/>
                    <a:pt x="188" y="37"/>
                  </a:cubicBezTo>
                  <a:cubicBezTo>
                    <a:pt x="188" y="35"/>
                    <a:pt x="189" y="34"/>
                    <a:pt x="190" y="34"/>
                  </a:cubicBezTo>
                  <a:cubicBezTo>
                    <a:pt x="190" y="31"/>
                    <a:pt x="191" y="31"/>
                    <a:pt x="191" y="28"/>
                  </a:cubicBezTo>
                  <a:cubicBezTo>
                    <a:pt x="191" y="28"/>
                    <a:pt x="191" y="27"/>
                    <a:pt x="191" y="27"/>
                  </a:cubicBezTo>
                  <a:cubicBezTo>
                    <a:pt x="194" y="27"/>
                    <a:pt x="195" y="24"/>
                    <a:pt x="198" y="25"/>
                  </a:cubicBezTo>
                  <a:cubicBezTo>
                    <a:pt x="198" y="24"/>
                    <a:pt x="199" y="24"/>
                    <a:pt x="199" y="24"/>
                  </a:cubicBezTo>
                  <a:cubicBezTo>
                    <a:pt x="202" y="24"/>
                    <a:pt x="202" y="26"/>
                    <a:pt x="203" y="26"/>
                  </a:cubicBezTo>
                  <a:cubicBezTo>
                    <a:pt x="204" y="26"/>
                    <a:pt x="204" y="25"/>
                    <a:pt x="204" y="24"/>
                  </a:cubicBezTo>
                  <a:cubicBezTo>
                    <a:pt x="204" y="23"/>
                    <a:pt x="204" y="23"/>
                    <a:pt x="204" y="22"/>
                  </a:cubicBezTo>
                  <a:cubicBezTo>
                    <a:pt x="207" y="22"/>
                    <a:pt x="206" y="17"/>
                    <a:pt x="207" y="15"/>
                  </a:cubicBezTo>
                  <a:cubicBezTo>
                    <a:pt x="207" y="14"/>
                    <a:pt x="206" y="15"/>
                    <a:pt x="205" y="14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87" name="Google Shape;553;p18">
              <a:extLst>
                <a:ext uri="{FF2B5EF4-FFF2-40B4-BE49-F238E27FC236}">
                  <a16:creationId xmlns:a16="http://schemas.microsoft.com/office/drawing/2014/main" id="{2FE99E9F-CDD7-1648-A8F6-A8D741E24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0976" y="3389313"/>
              <a:ext cx="1168400" cy="1087438"/>
            </a:xfrm>
            <a:custGeom>
              <a:avLst/>
              <a:gdLst>
                <a:gd name="T0" fmla="*/ 1081481 w 252"/>
                <a:gd name="T1" fmla="*/ 385827 h 234"/>
                <a:gd name="T2" fmla="*/ 951517 w 252"/>
                <a:gd name="T3" fmla="*/ 320748 h 234"/>
                <a:gd name="T4" fmla="*/ 877253 w 252"/>
                <a:gd name="T5" fmla="*/ 251020 h 234"/>
                <a:gd name="T6" fmla="*/ 858686 w 252"/>
                <a:gd name="T7" fmla="*/ 241723 h 234"/>
                <a:gd name="T8" fmla="*/ 849403 w 252"/>
                <a:gd name="T9" fmla="*/ 237075 h 234"/>
                <a:gd name="T10" fmla="*/ 854045 w 252"/>
                <a:gd name="T11" fmla="*/ 167347 h 234"/>
                <a:gd name="T12" fmla="*/ 812271 w 252"/>
                <a:gd name="T13" fmla="*/ 46485 h 234"/>
                <a:gd name="T14" fmla="*/ 691591 w 252"/>
                <a:gd name="T15" fmla="*/ 4649 h 234"/>
                <a:gd name="T16" fmla="*/ 626609 w 252"/>
                <a:gd name="T17" fmla="*/ 46485 h 234"/>
                <a:gd name="T18" fmla="*/ 543061 w 252"/>
                <a:gd name="T19" fmla="*/ 32540 h 234"/>
                <a:gd name="T20" fmla="*/ 445589 w 252"/>
                <a:gd name="T21" fmla="*/ 13946 h 234"/>
                <a:gd name="T22" fmla="*/ 389890 w 252"/>
                <a:gd name="T23" fmla="*/ 92970 h 234"/>
                <a:gd name="T24" fmla="*/ 320267 w 252"/>
                <a:gd name="T25" fmla="*/ 162698 h 234"/>
                <a:gd name="T26" fmla="*/ 348116 w 252"/>
                <a:gd name="T27" fmla="*/ 213832 h 234"/>
                <a:gd name="T28" fmla="*/ 292418 w 252"/>
                <a:gd name="T29" fmla="*/ 302154 h 234"/>
                <a:gd name="T30" fmla="*/ 259927 w 252"/>
                <a:gd name="T31" fmla="*/ 446258 h 234"/>
                <a:gd name="T32" fmla="*/ 232077 w 252"/>
                <a:gd name="T33" fmla="*/ 492743 h 234"/>
                <a:gd name="T34" fmla="*/ 148530 w 252"/>
                <a:gd name="T35" fmla="*/ 502040 h 234"/>
                <a:gd name="T36" fmla="*/ 88189 w 252"/>
                <a:gd name="T37" fmla="*/ 557823 h 234"/>
                <a:gd name="T38" fmla="*/ 4642 w 252"/>
                <a:gd name="T39" fmla="*/ 571768 h 234"/>
                <a:gd name="T40" fmla="*/ 55699 w 252"/>
                <a:gd name="T41" fmla="*/ 711224 h 234"/>
                <a:gd name="T42" fmla="*/ 97473 w 252"/>
                <a:gd name="T43" fmla="*/ 818140 h 234"/>
                <a:gd name="T44" fmla="*/ 55699 w 252"/>
                <a:gd name="T45" fmla="*/ 864625 h 234"/>
                <a:gd name="T46" fmla="*/ 9283 w 252"/>
                <a:gd name="T47" fmla="*/ 934353 h 234"/>
                <a:gd name="T48" fmla="*/ 41774 w 252"/>
                <a:gd name="T49" fmla="*/ 962244 h 234"/>
                <a:gd name="T50" fmla="*/ 69623 w 252"/>
                <a:gd name="T51" fmla="*/ 1027323 h 234"/>
                <a:gd name="T52" fmla="*/ 120680 w 252"/>
                <a:gd name="T53" fmla="*/ 1073808 h 234"/>
                <a:gd name="T54" fmla="*/ 176379 w 252"/>
                <a:gd name="T55" fmla="*/ 1022675 h 234"/>
                <a:gd name="T56" fmla="*/ 222794 w 252"/>
                <a:gd name="T57" fmla="*/ 994784 h 234"/>
                <a:gd name="T58" fmla="*/ 338833 w 252"/>
                <a:gd name="T59" fmla="*/ 966892 h 234"/>
                <a:gd name="T60" fmla="*/ 580193 w 252"/>
                <a:gd name="T61" fmla="*/ 999432 h 234"/>
                <a:gd name="T62" fmla="*/ 635892 w 252"/>
                <a:gd name="T63" fmla="*/ 1008729 h 234"/>
                <a:gd name="T64" fmla="*/ 705515 w 252"/>
                <a:gd name="T65" fmla="*/ 976189 h 234"/>
                <a:gd name="T66" fmla="*/ 710157 w 252"/>
                <a:gd name="T67" fmla="*/ 976189 h 234"/>
                <a:gd name="T68" fmla="*/ 728723 w 252"/>
                <a:gd name="T69" fmla="*/ 966892 h 234"/>
                <a:gd name="T70" fmla="*/ 738006 w 252"/>
                <a:gd name="T71" fmla="*/ 966892 h 234"/>
                <a:gd name="T72" fmla="*/ 807629 w 252"/>
                <a:gd name="T73" fmla="*/ 943650 h 234"/>
                <a:gd name="T74" fmla="*/ 844762 w 252"/>
                <a:gd name="T75" fmla="*/ 980838 h 234"/>
                <a:gd name="T76" fmla="*/ 895819 w 252"/>
                <a:gd name="T77" fmla="*/ 943650 h 234"/>
                <a:gd name="T78" fmla="*/ 909743 w 252"/>
                <a:gd name="T79" fmla="*/ 939001 h 234"/>
                <a:gd name="T80" fmla="*/ 932951 w 252"/>
                <a:gd name="T81" fmla="*/ 929704 h 234"/>
                <a:gd name="T82" fmla="*/ 965442 w 252"/>
                <a:gd name="T83" fmla="*/ 939001 h 234"/>
                <a:gd name="T84" fmla="*/ 984008 w 252"/>
                <a:gd name="T85" fmla="*/ 957595 h 234"/>
                <a:gd name="T86" fmla="*/ 988650 w 252"/>
                <a:gd name="T87" fmla="*/ 957595 h 234"/>
                <a:gd name="T88" fmla="*/ 1011857 w 252"/>
                <a:gd name="T89" fmla="*/ 939001 h 234"/>
                <a:gd name="T90" fmla="*/ 1002574 w 252"/>
                <a:gd name="T91" fmla="*/ 920407 h 234"/>
                <a:gd name="T92" fmla="*/ 988650 w 252"/>
                <a:gd name="T93" fmla="*/ 901813 h 234"/>
                <a:gd name="T94" fmla="*/ 984008 w 252"/>
                <a:gd name="T95" fmla="*/ 901813 h 234"/>
                <a:gd name="T96" fmla="*/ 984008 w 252"/>
                <a:gd name="T97" fmla="*/ 892516 h 234"/>
                <a:gd name="T98" fmla="*/ 984008 w 252"/>
                <a:gd name="T99" fmla="*/ 878571 h 234"/>
                <a:gd name="T100" fmla="*/ 988650 w 252"/>
                <a:gd name="T101" fmla="*/ 864625 h 234"/>
                <a:gd name="T102" fmla="*/ 997933 w 252"/>
                <a:gd name="T103" fmla="*/ 832085 h 234"/>
                <a:gd name="T104" fmla="*/ 1025782 w 252"/>
                <a:gd name="T105" fmla="*/ 799546 h 234"/>
                <a:gd name="T106" fmla="*/ 1025782 w 252"/>
                <a:gd name="T107" fmla="*/ 794897 h 234"/>
                <a:gd name="T108" fmla="*/ 1039707 w 252"/>
                <a:gd name="T109" fmla="*/ 780952 h 234"/>
                <a:gd name="T110" fmla="*/ 1123255 w 252"/>
                <a:gd name="T111" fmla="*/ 753060 h 234"/>
                <a:gd name="T112" fmla="*/ 1053631 w 252"/>
                <a:gd name="T113" fmla="*/ 636847 h 234"/>
                <a:gd name="T114" fmla="*/ 1007216 w 252"/>
                <a:gd name="T115" fmla="*/ 571768 h 234"/>
                <a:gd name="T116" fmla="*/ 1048990 w 252"/>
                <a:gd name="T117" fmla="*/ 529931 h 234"/>
                <a:gd name="T118" fmla="*/ 1137179 w 252"/>
                <a:gd name="T119" fmla="*/ 506689 h 23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52" h="234" extrusionOk="0">
                  <a:moveTo>
                    <a:pt x="252" y="95"/>
                  </a:moveTo>
                  <a:cubicBezTo>
                    <a:pt x="250" y="95"/>
                    <a:pt x="249" y="95"/>
                    <a:pt x="248" y="94"/>
                  </a:cubicBezTo>
                  <a:cubicBezTo>
                    <a:pt x="246" y="94"/>
                    <a:pt x="246" y="92"/>
                    <a:pt x="244" y="93"/>
                  </a:cubicBezTo>
                  <a:cubicBezTo>
                    <a:pt x="244" y="92"/>
                    <a:pt x="243" y="92"/>
                    <a:pt x="243" y="91"/>
                  </a:cubicBezTo>
                  <a:cubicBezTo>
                    <a:pt x="241" y="92"/>
                    <a:pt x="241" y="89"/>
                    <a:pt x="239" y="89"/>
                  </a:cubicBezTo>
                  <a:cubicBezTo>
                    <a:pt x="239" y="87"/>
                    <a:pt x="241" y="86"/>
                    <a:pt x="240" y="84"/>
                  </a:cubicBezTo>
                  <a:cubicBezTo>
                    <a:pt x="239" y="82"/>
                    <a:pt x="235" y="83"/>
                    <a:pt x="233" y="83"/>
                  </a:cubicBezTo>
                  <a:cubicBezTo>
                    <a:pt x="231" y="83"/>
                    <a:pt x="231" y="82"/>
                    <a:pt x="228" y="82"/>
                  </a:cubicBezTo>
                  <a:cubicBezTo>
                    <a:pt x="226" y="82"/>
                    <a:pt x="226" y="83"/>
                    <a:pt x="225" y="84"/>
                  </a:cubicBezTo>
                  <a:cubicBezTo>
                    <a:pt x="226" y="86"/>
                    <a:pt x="223" y="85"/>
                    <a:pt x="222" y="85"/>
                  </a:cubicBezTo>
                  <a:cubicBezTo>
                    <a:pt x="221" y="83"/>
                    <a:pt x="222" y="79"/>
                    <a:pt x="221" y="76"/>
                  </a:cubicBezTo>
                  <a:cubicBezTo>
                    <a:pt x="221" y="74"/>
                    <a:pt x="217" y="74"/>
                    <a:pt x="216" y="73"/>
                  </a:cubicBezTo>
                  <a:cubicBezTo>
                    <a:pt x="213" y="73"/>
                    <a:pt x="212" y="71"/>
                    <a:pt x="209" y="72"/>
                  </a:cubicBezTo>
                  <a:cubicBezTo>
                    <a:pt x="209" y="70"/>
                    <a:pt x="206" y="71"/>
                    <a:pt x="205" y="69"/>
                  </a:cubicBezTo>
                  <a:cubicBezTo>
                    <a:pt x="203" y="69"/>
                    <a:pt x="202" y="67"/>
                    <a:pt x="201" y="67"/>
                  </a:cubicBezTo>
                  <a:cubicBezTo>
                    <a:pt x="200" y="64"/>
                    <a:pt x="198" y="62"/>
                    <a:pt x="198" y="59"/>
                  </a:cubicBezTo>
                  <a:cubicBezTo>
                    <a:pt x="197" y="58"/>
                    <a:pt x="196" y="57"/>
                    <a:pt x="194" y="56"/>
                  </a:cubicBezTo>
                  <a:cubicBezTo>
                    <a:pt x="193" y="55"/>
                    <a:pt x="191" y="54"/>
                    <a:pt x="189" y="54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89" y="54"/>
                    <a:pt x="188" y="54"/>
                    <a:pt x="188" y="54"/>
                  </a:cubicBezTo>
                  <a:cubicBezTo>
                    <a:pt x="188" y="53"/>
                    <a:pt x="188" y="53"/>
                    <a:pt x="187" y="53"/>
                  </a:cubicBezTo>
                  <a:cubicBezTo>
                    <a:pt x="187" y="53"/>
                    <a:pt x="186" y="52"/>
                    <a:pt x="185" y="52"/>
                  </a:cubicBezTo>
                  <a:cubicBezTo>
                    <a:pt x="185" y="52"/>
                    <a:pt x="185" y="52"/>
                    <a:pt x="185" y="52"/>
                  </a:cubicBezTo>
                  <a:cubicBezTo>
                    <a:pt x="185" y="52"/>
                    <a:pt x="185" y="52"/>
                    <a:pt x="184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84" y="51"/>
                    <a:pt x="184" y="51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2" y="50"/>
                    <a:pt x="181" y="50"/>
                    <a:pt x="180" y="49"/>
                  </a:cubicBezTo>
                  <a:cubicBezTo>
                    <a:pt x="180" y="49"/>
                    <a:pt x="180" y="49"/>
                    <a:pt x="180" y="49"/>
                  </a:cubicBezTo>
                  <a:cubicBezTo>
                    <a:pt x="179" y="47"/>
                    <a:pt x="180" y="44"/>
                    <a:pt x="181" y="42"/>
                  </a:cubicBezTo>
                  <a:cubicBezTo>
                    <a:pt x="182" y="41"/>
                    <a:pt x="181" y="39"/>
                    <a:pt x="183" y="39"/>
                  </a:cubicBezTo>
                  <a:cubicBezTo>
                    <a:pt x="183" y="37"/>
                    <a:pt x="184" y="37"/>
                    <a:pt x="184" y="36"/>
                  </a:cubicBezTo>
                  <a:cubicBezTo>
                    <a:pt x="184" y="33"/>
                    <a:pt x="183" y="33"/>
                    <a:pt x="184" y="30"/>
                  </a:cubicBezTo>
                  <a:cubicBezTo>
                    <a:pt x="184" y="29"/>
                    <a:pt x="182" y="29"/>
                    <a:pt x="182" y="27"/>
                  </a:cubicBezTo>
                  <a:cubicBezTo>
                    <a:pt x="181" y="26"/>
                    <a:pt x="179" y="25"/>
                    <a:pt x="178" y="23"/>
                  </a:cubicBezTo>
                  <a:cubicBezTo>
                    <a:pt x="178" y="21"/>
                    <a:pt x="176" y="22"/>
                    <a:pt x="176" y="21"/>
                  </a:cubicBezTo>
                  <a:cubicBezTo>
                    <a:pt x="176" y="18"/>
                    <a:pt x="177" y="17"/>
                    <a:pt x="177" y="15"/>
                  </a:cubicBezTo>
                  <a:cubicBezTo>
                    <a:pt x="177" y="14"/>
                    <a:pt x="177" y="13"/>
                    <a:pt x="176" y="12"/>
                  </a:cubicBezTo>
                  <a:cubicBezTo>
                    <a:pt x="176" y="11"/>
                    <a:pt x="175" y="11"/>
                    <a:pt x="175" y="10"/>
                  </a:cubicBezTo>
                  <a:cubicBezTo>
                    <a:pt x="175" y="9"/>
                    <a:pt x="175" y="8"/>
                    <a:pt x="175" y="8"/>
                  </a:cubicBezTo>
                  <a:cubicBezTo>
                    <a:pt x="175" y="8"/>
                    <a:pt x="175" y="8"/>
                    <a:pt x="175" y="8"/>
                  </a:cubicBezTo>
                  <a:cubicBezTo>
                    <a:pt x="174" y="7"/>
                    <a:pt x="172" y="7"/>
                    <a:pt x="172" y="6"/>
                  </a:cubicBezTo>
                  <a:cubicBezTo>
                    <a:pt x="171" y="6"/>
                    <a:pt x="171" y="5"/>
                    <a:pt x="170" y="6"/>
                  </a:cubicBezTo>
                  <a:cubicBezTo>
                    <a:pt x="169" y="3"/>
                    <a:pt x="166" y="5"/>
                    <a:pt x="165" y="3"/>
                  </a:cubicBezTo>
                  <a:cubicBezTo>
                    <a:pt x="163" y="3"/>
                    <a:pt x="161" y="2"/>
                    <a:pt x="159" y="1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49" y="2"/>
                    <a:pt x="148" y="3"/>
                    <a:pt x="147" y="3"/>
                  </a:cubicBezTo>
                  <a:cubicBezTo>
                    <a:pt x="145" y="4"/>
                    <a:pt x="144" y="6"/>
                    <a:pt x="143" y="8"/>
                  </a:cubicBezTo>
                  <a:cubicBezTo>
                    <a:pt x="141" y="8"/>
                    <a:pt x="141" y="10"/>
                    <a:pt x="140" y="10"/>
                  </a:cubicBezTo>
                  <a:cubicBezTo>
                    <a:pt x="140" y="11"/>
                    <a:pt x="138" y="10"/>
                    <a:pt x="138" y="10"/>
                  </a:cubicBezTo>
                  <a:cubicBezTo>
                    <a:pt x="137" y="11"/>
                    <a:pt x="138" y="11"/>
                    <a:pt x="137" y="11"/>
                  </a:cubicBezTo>
                  <a:cubicBezTo>
                    <a:pt x="137" y="11"/>
                    <a:pt x="136" y="11"/>
                    <a:pt x="136" y="11"/>
                  </a:cubicBezTo>
                  <a:cubicBezTo>
                    <a:pt x="136" y="10"/>
                    <a:pt x="135" y="11"/>
                    <a:pt x="135" y="10"/>
                  </a:cubicBezTo>
                  <a:cubicBezTo>
                    <a:pt x="134" y="9"/>
                    <a:pt x="134" y="7"/>
                    <a:pt x="134" y="4"/>
                  </a:cubicBezTo>
                  <a:cubicBezTo>
                    <a:pt x="134" y="3"/>
                    <a:pt x="133" y="3"/>
                    <a:pt x="131" y="3"/>
                  </a:cubicBezTo>
                  <a:cubicBezTo>
                    <a:pt x="131" y="2"/>
                    <a:pt x="129" y="3"/>
                    <a:pt x="129" y="1"/>
                  </a:cubicBezTo>
                  <a:cubicBezTo>
                    <a:pt x="126" y="2"/>
                    <a:pt x="125" y="0"/>
                    <a:pt x="122" y="1"/>
                  </a:cubicBezTo>
                  <a:cubicBezTo>
                    <a:pt x="121" y="1"/>
                    <a:pt x="122" y="2"/>
                    <a:pt x="122" y="3"/>
                  </a:cubicBezTo>
                  <a:cubicBezTo>
                    <a:pt x="121" y="3"/>
                    <a:pt x="121" y="4"/>
                    <a:pt x="120" y="4"/>
                  </a:cubicBezTo>
                  <a:cubicBezTo>
                    <a:pt x="121" y="7"/>
                    <a:pt x="118" y="5"/>
                    <a:pt x="117" y="7"/>
                  </a:cubicBezTo>
                  <a:cubicBezTo>
                    <a:pt x="116" y="7"/>
                    <a:pt x="116" y="5"/>
                    <a:pt x="115" y="5"/>
                  </a:cubicBezTo>
                  <a:cubicBezTo>
                    <a:pt x="115" y="3"/>
                    <a:pt x="113" y="4"/>
                    <a:pt x="113" y="1"/>
                  </a:cubicBezTo>
                  <a:cubicBezTo>
                    <a:pt x="109" y="1"/>
                    <a:pt x="106" y="2"/>
                    <a:pt x="102" y="3"/>
                  </a:cubicBezTo>
                  <a:cubicBezTo>
                    <a:pt x="101" y="2"/>
                    <a:pt x="102" y="0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8" y="2"/>
                    <a:pt x="98" y="3"/>
                  </a:cubicBezTo>
                  <a:cubicBezTo>
                    <a:pt x="97" y="3"/>
                    <a:pt x="97" y="3"/>
                    <a:pt x="96" y="3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4" y="7"/>
                    <a:pt x="94" y="9"/>
                    <a:pt x="92" y="10"/>
                  </a:cubicBezTo>
                  <a:cubicBezTo>
                    <a:pt x="92" y="11"/>
                    <a:pt x="91" y="12"/>
                    <a:pt x="90" y="13"/>
                  </a:cubicBezTo>
                  <a:cubicBezTo>
                    <a:pt x="90" y="15"/>
                    <a:pt x="91" y="16"/>
                    <a:pt x="91" y="17"/>
                  </a:cubicBezTo>
                  <a:cubicBezTo>
                    <a:pt x="92" y="19"/>
                    <a:pt x="90" y="19"/>
                    <a:pt x="90" y="21"/>
                  </a:cubicBezTo>
                  <a:cubicBezTo>
                    <a:pt x="89" y="21"/>
                    <a:pt x="88" y="21"/>
                    <a:pt x="88" y="22"/>
                  </a:cubicBezTo>
                  <a:cubicBezTo>
                    <a:pt x="87" y="21"/>
                    <a:pt x="85" y="21"/>
                    <a:pt x="84" y="20"/>
                  </a:cubicBezTo>
                  <a:cubicBezTo>
                    <a:pt x="81" y="21"/>
                    <a:pt x="80" y="20"/>
                    <a:pt x="78" y="19"/>
                  </a:cubicBezTo>
                  <a:cubicBezTo>
                    <a:pt x="75" y="20"/>
                    <a:pt x="74" y="22"/>
                    <a:pt x="72" y="22"/>
                  </a:cubicBezTo>
                  <a:cubicBezTo>
                    <a:pt x="72" y="24"/>
                    <a:pt x="71" y="25"/>
                    <a:pt x="71" y="27"/>
                  </a:cubicBezTo>
                  <a:cubicBezTo>
                    <a:pt x="70" y="28"/>
                    <a:pt x="70" y="28"/>
                    <a:pt x="69" y="29"/>
                  </a:cubicBezTo>
                  <a:cubicBezTo>
                    <a:pt x="69" y="30"/>
                    <a:pt x="69" y="30"/>
                    <a:pt x="68" y="30"/>
                  </a:cubicBezTo>
                  <a:cubicBezTo>
                    <a:pt x="68" y="31"/>
                    <a:pt x="68" y="31"/>
                    <a:pt x="67" y="31"/>
                  </a:cubicBezTo>
                  <a:cubicBezTo>
                    <a:pt x="67" y="33"/>
                    <a:pt x="69" y="33"/>
                    <a:pt x="69" y="35"/>
                  </a:cubicBezTo>
                  <a:cubicBezTo>
                    <a:pt x="68" y="35"/>
                    <a:pt x="68" y="36"/>
                    <a:pt x="67" y="36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1"/>
                    <a:pt x="68" y="41"/>
                    <a:pt x="69" y="42"/>
                  </a:cubicBezTo>
                  <a:cubicBezTo>
                    <a:pt x="68" y="44"/>
                    <a:pt x="70" y="43"/>
                    <a:pt x="70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5"/>
                    <a:pt x="75" y="45"/>
                    <a:pt x="75" y="46"/>
                  </a:cubicBezTo>
                  <a:cubicBezTo>
                    <a:pt x="75" y="46"/>
                    <a:pt x="76" y="46"/>
                    <a:pt x="76" y="47"/>
                  </a:cubicBezTo>
                  <a:cubicBezTo>
                    <a:pt x="77" y="50"/>
                    <a:pt x="75" y="50"/>
                    <a:pt x="75" y="52"/>
                  </a:cubicBezTo>
                  <a:cubicBezTo>
                    <a:pt x="74" y="52"/>
                    <a:pt x="74" y="54"/>
                    <a:pt x="74" y="54"/>
                  </a:cubicBezTo>
                  <a:cubicBezTo>
                    <a:pt x="73" y="54"/>
                    <a:pt x="72" y="55"/>
                    <a:pt x="71" y="56"/>
                  </a:cubicBezTo>
                  <a:cubicBezTo>
                    <a:pt x="68" y="56"/>
                    <a:pt x="66" y="57"/>
                    <a:pt x="63" y="59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1" y="66"/>
                    <a:pt x="59" y="67"/>
                    <a:pt x="58" y="68"/>
                  </a:cubicBezTo>
                  <a:cubicBezTo>
                    <a:pt x="56" y="69"/>
                    <a:pt x="54" y="71"/>
                    <a:pt x="53" y="72"/>
                  </a:cubicBezTo>
                  <a:cubicBezTo>
                    <a:pt x="53" y="76"/>
                    <a:pt x="53" y="80"/>
                    <a:pt x="55" y="82"/>
                  </a:cubicBezTo>
                  <a:cubicBezTo>
                    <a:pt x="55" y="83"/>
                    <a:pt x="55" y="84"/>
                    <a:pt x="54" y="84"/>
                  </a:cubicBezTo>
                  <a:cubicBezTo>
                    <a:pt x="54" y="88"/>
                    <a:pt x="53" y="90"/>
                    <a:pt x="53" y="94"/>
                  </a:cubicBezTo>
                  <a:cubicBezTo>
                    <a:pt x="53" y="95"/>
                    <a:pt x="54" y="95"/>
                    <a:pt x="55" y="95"/>
                  </a:cubicBezTo>
                  <a:cubicBezTo>
                    <a:pt x="55" y="95"/>
                    <a:pt x="55" y="96"/>
                    <a:pt x="56" y="96"/>
                  </a:cubicBezTo>
                  <a:cubicBezTo>
                    <a:pt x="56" y="96"/>
                    <a:pt x="56" y="97"/>
                    <a:pt x="56" y="98"/>
                  </a:cubicBezTo>
                  <a:cubicBezTo>
                    <a:pt x="56" y="98"/>
                    <a:pt x="57" y="97"/>
                    <a:pt x="57" y="98"/>
                  </a:cubicBezTo>
                  <a:cubicBezTo>
                    <a:pt x="57" y="98"/>
                    <a:pt x="57" y="98"/>
                    <a:pt x="58" y="99"/>
                  </a:cubicBezTo>
                  <a:cubicBezTo>
                    <a:pt x="58" y="100"/>
                    <a:pt x="59" y="100"/>
                    <a:pt x="59" y="101"/>
                  </a:cubicBezTo>
                  <a:cubicBezTo>
                    <a:pt x="59" y="102"/>
                    <a:pt x="58" y="103"/>
                    <a:pt x="58" y="103"/>
                  </a:cubicBezTo>
                  <a:cubicBezTo>
                    <a:pt x="58" y="105"/>
                    <a:pt x="56" y="104"/>
                    <a:pt x="56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5"/>
                    <a:pt x="50" y="103"/>
                    <a:pt x="51" y="103"/>
                  </a:cubicBezTo>
                  <a:cubicBezTo>
                    <a:pt x="51" y="102"/>
                    <a:pt x="50" y="102"/>
                    <a:pt x="50" y="100"/>
                  </a:cubicBezTo>
                  <a:cubicBezTo>
                    <a:pt x="47" y="100"/>
                    <a:pt x="47" y="102"/>
                    <a:pt x="44" y="102"/>
                  </a:cubicBezTo>
                  <a:cubicBezTo>
                    <a:pt x="43" y="103"/>
                    <a:pt x="44" y="106"/>
                    <a:pt x="43" y="107"/>
                  </a:cubicBezTo>
                  <a:cubicBezTo>
                    <a:pt x="41" y="107"/>
                    <a:pt x="39" y="108"/>
                    <a:pt x="37" y="109"/>
                  </a:cubicBezTo>
                  <a:cubicBezTo>
                    <a:pt x="36" y="109"/>
                    <a:pt x="34" y="109"/>
                    <a:pt x="33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9"/>
                    <a:pt x="31" y="109"/>
                    <a:pt x="32" y="111"/>
                  </a:cubicBezTo>
                  <a:cubicBezTo>
                    <a:pt x="32" y="112"/>
                    <a:pt x="33" y="112"/>
                    <a:pt x="32" y="114"/>
                  </a:cubicBezTo>
                  <a:cubicBezTo>
                    <a:pt x="30" y="113"/>
                    <a:pt x="30" y="115"/>
                    <a:pt x="28" y="115"/>
                  </a:cubicBezTo>
                  <a:cubicBezTo>
                    <a:pt x="28" y="116"/>
                    <a:pt x="27" y="116"/>
                    <a:pt x="27" y="116"/>
                  </a:cubicBezTo>
                  <a:cubicBezTo>
                    <a:pt x="26" y="116"/>
                    <a:pt x="26" y="118"/>
                    <a:pt x="25" y="118"/>
                  </a:cubicBezTo>
                  <a:cubicBezTo>
                    <a:pt x="25" y="119"/>
                    <a:pt x="24" y="120"/>
                    <a:pt x="23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9" y="119"/>
                    <a:pt x="18" y="118"/>
                    <a:pt x="17" y="118"/>
                  </a:cubicBezTo>
                  <a:cubicBezTo>
                    <a:pt x="16" y="119"/>
                    <a:pt x="15" y="120"/>
                    <a:pt x="14" y="121"/>
                  </a:cubicBezTo>
                  <a:cubicBezTo>
                    <a:pt x="13" y="120"/>
                    <a:pt x="13" y="120"/>
                    <a:pt x="12" y="120"/>
                  </a:cubicBezTo>
                  <a:cubicBezTo>
                    <a:pt x="11" y="120"/>
                    <a:pt x="11" y="119"/>
                    <a:pt x="10" y="119"/>
                  </a:cubicBezTo>
                  <a:cubicBezTo>
                    <a:pt x="8" y="120"/>
                    <a:pt x="9" y="122"/>
                    <a:pt x="6" y="121"/>
                  </a:cubicBezTo>
                  <a:cubicBezTo>
                    <a:pt x="6" y="122"/>
                    <a:pt x="5" y="122"/>
                    <a:pt x="4" y="122"/>
                  </a:cubicBezTo>
                  <a:cubicBezTo>
                    <a:pt x="4" y="123"/>
                    <a:pt x="2" y="123"/>
                    <a:pt x="1" y="123"/>
                  </a:cubicBezTo>
                  <a:cubicBezTo>
                    <a:pt x="1" y="125"/>
                    <a:pt x="3" y="124"/>
                    <a:pt x="2" y="126"/>
                  </a:cubicBezTo>
                  <a:cubicBezTo>
                    <a:pt x="2" y="129"/>
                    <a:pt x="4" y="129"/>
                    <a:pt x="3" y="132"/>
                  </a:cubicBezTo>
                  <a:cubicBezTo>
                    <a:pt x="4" y="132"/>
                    <a:pt x="4" y="134"/>
                    <a:pt x="5" y="134"/>
                  </a:cubicBezTo>
                  <a:cubicBezTo>
                    <a:pt x="5" y="136"/>
                    <a:pt x="6" y="136"/>
                    <a:pt x="7" y="137"/>
                  </a:cubicBezTo>
                  <a:cubicBezTo>
                    <a:pt x="6" y="140"/>
                    <a:pt x="8" y="140"/>
                    <a:pt x="8" y="142"/>
                  </a:cubicBezTo>
                  <a:cubicBezTo>
                    <a:pt x="8" y="143"/>
                    <a:pt x="10" y="143"/>
                    <a:pt x="10" y="144"/>
                  </a:cubicBezTo>
                  <a:cubicBezTo>
                    <a:pt x="9" y="148"/>
                    <a:pt x="12" y="149"/>
                    <a:pt x="12" y="153"/>
                  </a:cubicBezTo>
                  <a:cubicBezTo>
                    <a:pt x="13" y="153"/>
                    <a:pt x="13" y="154"/>
                    <a:pt x="14" y="154"/>
                  </a:cubicBezTo>
                  <a:cubicBezTo>
                    <a:pt x="14" y="155"/>
                    <a:pt x="17" y="154"/>
                    <a:pt x="16" y="156"/>
                  </a:cubicBezTo>
                  <a:cubicBezTo>
                    <a:pt x="17" y="157"/>
                    <a:pt x="16" y="158"/>
                    <a:pt x="17" y="158"/>
                  </a:cubicBezTo>
                  <a:cubicBezTo>
                    <a:pt x="17" y="159"/>
                    <a:pt x="16" y="159"/>
                    <a:pt x="16" y="161"/>
                  </a:cubicBezTo>
                  <a:cubicBezTo>
                    <a:pt x="17" y="162"/>
                    <a:pt x="19" y="163"/>
                    <a:pt x="19" y="165"/>
                  </a:cubicBezTo>
                  <a:cubicBezTo>
                    <a:pt x="19" y="168"/>
                    <a:pt x="19" y="170"/>
                    <a:pt x="20" y="172"/>
                  </a:cubicBezTo>
                  <a:cubicBezTo>
                    <a:pt x="20" y="173"/>
                    <a:pt x="19" y="176"/>
                    <a:pt x="21" y="176"/>
                  </a:cubicBezTo>
                  <a:cubicBezTo>
                    <a:pt x="21" y="176"/>
                    <a:pt x="21" y="177"/>
                    <a:pt x="21" y="178"/>
                  </a:cubicBezTo>
                  <a:cubicBezTo>
                    <a:pt x="21" y="179"/>
                    <a:pt x="20" y="179"/>
                    <a:pt x="21" y="180"/>
                  </a:cubicBezTo>
                  <a:cubicBezTo>
                    <a:pt x="20" y="180"/>
                    <a:pt x="20" y="181"/>
                    <a:pt x="20" y="182"/>
                  </a:cubicBezTo>
                  <a:cubicBezTo>
                    <a:pt x="19" y="182"/>
                    <a:pt x="19" y="182"/>
                    <a:pt x="19" y="183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7" y="183"/>
                    <a:pt x="16" y="183"/>
                    <a:pt x="16" y="185"/>
                  </a:cubicBezTo>
                  <a:cubicBezTo>
                    <a:pt x="14" y="184"/>
                    <a:pt x="14" y="187"/>
                    <a:pt x="12" y="186"/>
                  </a:cubicBezTo>
                  <a:cubicBezTo>
                    <a:pt x="10" y="187"/>
                    <a:pt x="10" y="189"/>
                    <a:pt x="7" y="189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7" y="191"/>
                    <a:pt x="7" y="191"/>
                    <a:pt x="7" y="192"/>
                  </a:cubicBezTo>
                  <a:cubicBezTo>
                    <a:pt x="6" y="194"/>
                    <a:pt x="5" y="195"/>
                    <a:pt x="5" y="198"/>
                  </a:cubicBezTo>
                  <a:cubicBezTo>
                    <a:pt x="4" y="198"/>
                    <a:pt x="4" y="198"/>
                    <a:pt x="4" y="199"/>
                  </a:cubicBezTo>
                  <a:cubicBezTo>
                    <a:pt x="4" y="199"/>
                    <a:pt x="4" y="199"/>
                    <a:pt x="3" y="199"/>
                  </a:cubicBezTo>
                  <a:cubicBezTo>
                    <a:pt x="3" y="200"/>
                    <a:pt x="3" y="200"/>
                    <a:pt x="2" y="201"/>
                  </a:cubicBezTo>
                  <a:cubicBezTo>
                    <a:pt x="2" y="200"/>
                    <a:pt x="2" y="201"/>
                    <a:pt x="2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202"/>
                    <a:pt x="0" y="202"/>
                    <a:pt x="0" y="203"/>
                  </a:cubicBezTo>
                  <a:cubicBezTo>
                    <a:pt x="2" y="203"/>
                    <a:pt x="2" y="205"/>
                    <a:pt x="4" y="204"/>
                  </a:cubicBezTo>
                  <a:cubicBezTo>
                    <a:pt x="4" y="205"/>
                    <a:pt x="5" y="205"/>
                    <a:pt x="6" y="205"/>
                  </a:cubicBezTo>
                  <a:cubicBezTo>
                    <a:pt x="6" y="206"/>
                    <a:pt x="7" y="205"/>
                    <a:pt x="7" y="206"/>
                  </a:cubicBezTo>
                  <a:cubicBezTo>
                    <a:pt x="8" y="206"/>
                    <a:pt x="9" y="207"/>
                    <a:pt x="9" y="207"/>
                  </a:cubicBezTo>
                  <a:cubicBezTo>
                    <a:pt x="10" y="207"/>
                    <a:pt x="10" y="207"/>
                    <a:pt x="10" y="208"/>
                  </a:cubicBezTo>
                  <a:cubicBezTo>
                    <a:pt x="10" y="208"/>
                    <a:pt x="10" y="209"/>
                    <a:pt x="11" y="208"/>
                  </a:cubicBezTo>
                  <a:cubicBezTo>
                    <a:pt x="12" y="208"/>
                    <a:pt x="12" y="209"/>
                    <a:pt x="13" y="209"/>
                  </a:cubicBezTo>
                  <a:cubicBezTo>
                    <a:pt x="13" y="210"/>
                    <a:pt x="14" y="210"/>
                    <a:pt x="14" y="210"/>
                  </a:cubicBezTo>
                  <a:cubicBezTo>
                    <a:pt x="14" y="211"/>
                    <a:pt x="15" y="211"/>
                    <a:pt x="15" y="212"/>
                  </a:cubicBezTo>
                  <a:cubicBezTo>
                    <a:pt x="15" y="214"/>
                    <a:pt x="15" y="216"/>
                    <a:pt x="14" y="217"/>
                  </a:cubicBezTo>
                  <a:cubicBezTo>
                    <a:pt x="15" y="218"/>
                    <a:pt x="15" y="219"/>
                    <a:pt x="15" y="221"/>
                  </a:cubicBezTo>
                  <a:cubicBezTo>
                    <a:pt x="14" y="223"/>
                    <a:pt x="14" y="225"/>
                    <a:pt x="14" y="226"/>
                  </a:cubicBezTo>
                  <a:cubicBezTo>
                    <a:pt x="14" y="227"/>
                    <a:pt x="15" y="227"/>
                    <a:pt x="15" y="227"/>
                  </a:cubicBezTo>
                  <a:cubicBezTo>
                    <a:pt x="15" y="228"/>
                    <a:pt x="15" y="229"/>
                    <a:pt x="15" y="230"/>
                  </a:cubicBezTo>
                  <a:cubicBezTo>
                    <a:pt x="15" y="230"/>
                    <a:pt x="16" y="230"/>
                    <a:pt x="16" y="231"/>
                  </a:cubicBezTo>
                  <a:cubicBezTo>
                    <a:pt x="16" y="232"/>
                    <a:pt x="16" y="233"/>
                    <a:pt x="16" y="234"/>
                  </a:cubicBezTo>
                  <a:cubicBezTo>
                    <a:pt x="17" y="234"/>
                    <a:pt x="17" y="234"/>
                    <a:pt x="17" y="234"/>
                  </a:cubicBezTo>
                  <a:cubicBezTo>
                    <a:pt x="20" y="233"/>
                    <a:pt x="22" y="230"/>
                    <a:pt x="26" y="231"/>
                  </a:cubicBezTo>
                  <a:cubicBezTo>
                    <a:pt x="26" y="230"/>
                    <a:pt x="27" y="230"/>
                    <a:pt x="28" y="230"/>
                  </a:cubicBezTo>
                  <a:cubicBezTo>
                    <a:pt x="28" y="229"/>
                    <a:pt x="28" y="229"/>
                    <a:pt x="28" y="228"/>
                  </a:cubicBezTo>
                  <a:cubicBezTo>
                    <a:pt x="30" y="228"/>
                    <a:pt x="30" y="227"/>
                    <a:pt x="32" y="227"/>
                  </a:cubicBezTo>
                  <a:cubicBezTo>
                    <a:pt x="32" y="226"/>
                    <a:pt x="34" y="227"/>
                    <a:pt x="34" y="225"/>
                  </a:cubicBezTo>
                  <a:cubicBezTo>
                    <a:pt x="36" y="226"/>
                    <a:pt x="35" y="223"/>
                    <a:pt x="37" y="224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37" y="221"/>
                    <a:pt x="37" y="220"/>
                    <a:pt x="38" y="220"/>
                  </a:cubicBezTo>
                  <a:cubicBezTo>
                    <a:pt x="38" y="219"/>
                    <a:pt x="37" y="219"/>
                    <a:pt x="37" y="217"/>
                  </a:cubicBezTo>
                  <a:cubicBezTo>
                    <a:pt x="37" y="216"/>
                    <a:pt x="37" y="215"/>
                    <a:pt x="38" y="215"/>
                  </a:cubicBezTo>
                  <a:cubicBezTo>
                    <a:pt x="39" y="215"/>
                    <a:pt x="40" y="215"/>
                    <a:pt x="41" y="215"/>
                  </a:cubicBezTo>
                  <a:cubicBezTo>
                    <a:pt x="42" y="215"/>
                    <a:pt x="41" y="215"/>
                    <a:pt x="41" y="215"/>
                  </a:cubicBezTo>
                  <a:cubicBezTo>
                    <a:pt x="42" y="214"/>
                    <a:pt x="44" y="215"/>
                    <a:pt x="45" y="215"/>
                  </a:cubicBezTo>
                  <a:cubicBezTo>
                    <a:pt x="45" y="215"/>
                    <a:pt x="45" y="214"/>
                    <a:pt x="45" y="214"/>
                  </a:cubicBezTo>
                  <a:cubicBezTo>
                    <a:pt x="45" y="213"/>
                    <a:pt x="47" y="214"/>
                    <a:pt x="48" y="214"/>
                  </a:cubicBezTo>
                  <a:cubicBezTo>
                    <a:pt x="48" y="213"/>
                    <a:pt x="49" y="213"/>
                    <a:pt x="49" y="212"/>
                  </a:cubicBezTo>
                  <a:cubicBezTo>
                    <a:pt x="50" y="212"/>
                    <a:pt x="50" y="212"/>
                    <a:pt x="51" y="212"/>
                  </a:cubicBezTo>
                  <a:cubicBezTo>
                    <a:pt x="52" y="212"/>
                    <a:pt x="52" y="211"/>
                    <a:pt x="53" y="211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0"/>
                    <a:pt x="57" y="211"/>
                    <a:pt x="58" y="210"/>
                  </a:cubicBezTo>
                  <a:cubicBezTo>
                    <a:pt x="61" y="210"/>
                    <a:pt x="60" y="207"/>
                    <a:pt x="62" y="208"/>
                  </a:cubicBezTo>
                  <a:cubicBezTo>
                    <a:pt x="66" y="207"/>
                    <a:pt x="70" y="208"/>
                    <a:pt x="73" y="208"/>
                  </a:cubicBezTo>
                  <a:cubicBezTo>
                    <a:pt x="74" y="207"/>
                    <a:pt x="74" y="207"/>
                    <a:pt x="76" y="207"/>
                  </a:cubicBezTo>
                  <a:cubicBezTo>
                    <a:pt x="78" y="206"/>
                    <a:pt x="81" y="206"/>
                    <a:pt x="83" y="205"/>
                  </a:cubicBezTo>
                  <a:cubicBezTo>
                    <a:pt x="83" y="206"/>
                    <a:pt x="84" y="206"/>
                    <a:pt x="85" y="206"/>
                  </a:cubicBezTo>
                  <a:cubicBezTo>
                    <a:pt x="85" y="207"/>
                    <a:pt x="85" y="209"/>
                    <a:pt x="86" y="208"/>
                  </a:cubicBezTo>
                  <a:cubicBezTo>
                    <a:pt x="96" y="207"/>
                    <a:pt x="106" y="210"/>
                    <a:pt x="117" y="209"/>
                  </a:cubicBezTo>
                  <a:cubicBezTo>
                    <a:pt x="117" y="212"/>
                    <a:pt x="119" y="213"/>
                    <a:pt x="120" y="215"/>
                  </a:cubicBezTo>
                  <a:cubicBezTo>
                    <a:pt x="125" y="215"/>
                    <a:pt x="125" y="215"/>
                    <a:pt x="125" y="215"/>
                  </a:cubicBezTo>
                  <a:cubicBezTo>
                    <a:pt x="125" y="214"/>
                    <a:pt x="126" y="213"/>
                    <a:pt x="127" y="212"/>
                  </a:cubicBezTo>
                  <a:cubicBezTo>
                    <a:pt x="127" y="209"/>
                    <a:pt x="127" y="209"/>
                    <a:pt x="127" y="209"/>
                  </a:cubicBezTo>
                  <a:cubicBezTo>
                    <a:pt x="130" y="210"/>
                    <a:pt x="133" y="210"/>
                    <a:pt x="134" y="212"/>
                  </a:cubicBezTo>
                  <a:cubicBezTo>
                    <a:pt x="135" y="214"/>
                    <a:pt x="132" y="213"/>
                    <a:pt x="133" y="215"/>
                  </a:cubicBezTo>
                  <a:cubicBezTo>
                    <a:pt x="133" y="216"/>
                    <a:pt x="133" y="216"/>
                    <a:pt x="133" y="216"/>
                  </a:cubicBezTo>
                  <a:cubicBezTo>
                    <a:pt x="134" y="217"/>
                    <a:pt x="135" y="217"/>
                    <a:pt x="136" y="217"/>
                  </a:cubicBezTo>
                  <a:cubicBezTo>
                    <a:pt x="136" y="217"/>
                    <a:pt x="137" y="217"/>
                    <a:pt x="137" y="217"/>
                  </a:cubicBezTo>
                  <a:cubicBezTo>
                    <a:pt x="137" y="215"/>
                    <a:pt x="139" y="216"/>
                    <a:pt x="138" y="214"/>
                  </a:cubicBezTo>
                  <a:cubicBezTo>
                    <a:pt x="138" y="213"/>
                    <a:pt x="139" y="213"/>
                    <a:pt x="139" y="212"/>
                  </a:cubicBezTo>
                  <a:cubicBezTo>
                    <a:pt x="140" y="212"/>
                    <a:pt x="140" y="211"/>
                    <a:pt x="140" y="211"/>
                  </a:cubicBezTo>
                  <a:cubicBezTo>
                    <a:pt x="142" y="211"/>
                    <a:pt x="142" y="210"/>
                    <a:pt x="145" y="210"/>
                  </a:cubicBezTo>
                  <a:cubicBezTo>
                    <a:pt x="145" y="209"/>
                    <a:pt x="147" y="208"/>
                    <a:pt x="148" y="207"/>
                  </a:cubicBezTo>
                  <a:cubicBezTo>
                    <a:pt x="148" y="209"/>
                    <a:pt x="150" y="209"/>
                    <a:pt x="152" y="210"/>
                  </a:cubicBezTo>
                  <a:cubicBezTo>
                    <a:pt x="152" y="210"/>
                    <a:pt x="152" y="210"/>
                    <a:pt x="152" y="210"/>
                  </a:cubicBezTo>
                  <a:cubicBezTo>
                    <a:pt x="152" y="210"/>
                    <a:pt x="152" y="210"/>
                    <a:pt x="152" y="210"/>
                  </a:cubicBezTo>
                  <a:cubicBezTo>
                    <a:pt x="152" y="210"/>
                    <a:pt x="152" y="210"/>
                    <a:pt x="152" y="210"/>
                  </a:cubicBezTo>
                  <a:cubicBezTo>
                    <a:pt x="152" y="210"/>
                    <a:pt x="152" y="210"/>
                    <a:pt x="152" y="210"/>
                  </a:cubicBezTo>
                  <a:cubicBezTo>
                    <a:pt x="152" y="210"/>
                    <a:pt x="152" y="210"/>
                    <a:pt x="153" y="210"/>
                  </a:cubicBezTo>
                  <a:cubicBezTo>
                    <a:pt x="153" y="210"/>
                    <a:pt x="153" y="210"/>
                    <a:pt x="153" y="210"/>
                  </a:cubicBezTo>
                  <a:cubicBezTo>
                    <a:pt x="153" y="210"/>
                    <a:pt x="153" y="210"/>
                    <a:pt x="153" y="210"/>
                  </a:cubicBezTo>
                  <a:cubicBezTo>
                    <a:pt x="153" y="210"/>
                    <a:pt x="153" y="210"/>
                    <a:pt x="153" y="210"/>
                  </a:cubicBezTo>
                  <a:cubicBezTo>
                    <a:pt x="153" y="210"/>
                    <a:pt x="153" y="210"/>
                    <a:pt x="153" y="210"/>
                  </a:cubicBezTo>
                  <a:cubicBezTo>
                    <a:pt x="154" y="210"/>
                    <a:pt x="154" y="210"/>
                    <a:pt x="155" y="209"/>
                  </a:cubicBezTo>
                  <a:cubicBezTo>
                    <a:pt x="155" y="209"/>
                    <a:pt x="155" y="209"/>
                    <a:pt x="155" y="209"/>
                  </a:cubicBezTo>
                  <a:cubicBezTo>
                    <a:pt x="155" y="209"/>
                    <a:pt x="156" y="208"/>
                    <a:pt x="156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8"/>
                    <a:pt x="156" y="208"/>
                    <a:pt x="157" y="208"/>
                  </a:cubicBezTo>
                  <a:cubicBezTo>
                    <a:pt x="157" y="208"/>
                    <a:pt x="157" y="208"/>
                    <a:pt x="157" y="208"/>
                  </a:cubicBezTo>
                  <a:cubicBezTo>
                    <a:pt x="157" y="208"/>
                    <a:pt x="157" y="208"/>
                    <a:pt x="157" y="208"/>
                  </a:cubicBezTo>
                  <a:cubicBezTo>
                    <a:pt x="157" y="208"/>
                    <a:pt x="157" y="208"/>
                    <a:pt x="157" y="208"/>
                  </a:cubicBezTo>
                  <a:cubicBezTo>
                    <a:pt x="157" y="208"/>
                    <a:pt x="157" y="208"/>
                    <a:pt x="158" y="208"/>
                  </a:cubicBezTo>
                  <a:cubicBezTo>
                    <a:pt x="158" y="208"/>
                    <a:pt x="158" y="208"/>
                    <a:pt x="158" y="208"/>
                  </a:cubicBezTo>
                  <a:cubicBezTo>
                    <a:pt x="158" y="208"/>
                    <a:pt x="158" y="208"/>
                    <a:pt x="158" y="208"/>
                  </a:cubicBezTo>
                  <a:cubicBezTo>
                    <a:pt x="158" y="208"/>
                    <a:pt x="158" y="208"/>
                    <a:pt x="159" y="208"/>
                  </a:cubicBezTo>
                  <a:cubicBezTo>
                    <a:pt x="159" y="208"/>
                    <a:pt x="159" y="208"/>
                    <a:pt x="159" y="208"/>
                  </a:cubicBezTo>
                  <a:cubicBezTo>
                    <a:pt x="159" y="210"/>
                    <a:pt x="160" y="211"/>
                    <a:pt x="161" y="212"/>
                  </a:cubicBezTo>
                  <a:cubicBezTo>
                    <a:pt x="163" y="213"/>
                    <a:pt x="165" y="214"/>
                    <a:pt x="167" y="214"/>
                  </a:cubicBezTo>
                  <a:cubicBezTo>
                    <a:pt x="167" y="212"/>
                    <a:pt x="168" y="210"/>
                    <a:pt x="168" y="208"/>
                  </a:cubicBezTo>
                  <a:cubicBezTo>
                    <a:pt x="169" y="207"/>
                    <a:pt x="169" y="205"/>
                    <a:pt x="171" y="206"/>
                  </a:cubicBezTo>
                  <a:cubicBezTo>
                    <a:pt x="171" y="205"/>
                    <a:pt x="172" y="204"/>
                    <a:pt x="172" y="204"/>
                  </a:cubicBezTo>
                  <a:cubicBezTo>
                    <a:pt x="173" y="204"/>
                    <a:pt x="173" y="203"/>
                    <a:pt x="174" y="203"/>
                  </a:cubicBezTo>
                  <a:cubicBezTo>
                    <a:pt x="174" y="203"/>
                    <a:pt x="174" y="204"/>
                    <a:pt x="175" y="203"/>
                  </a:cubicBezTo>
                  <a:cubicBezTo>
                    <a:pt x="176" y="203"/>
                    <a:pt x="175" y="205"/>
                    <a:pt x="175" y="206"/>
                  </a:cubicBezTo>
                  <a:cubicBezTo>
                    <a:pt x="175" y="206"/>
                    <a:pt x="176" y="205"/>
                    <a:pt x="176" y="206"/>
                  </a:cubicBezTo>
                  <a:cubicBezTo>
                    <a:pt x="176" y="206"/>
                    <a:pt x="176" y="207"/>
                    <a:pt x="177" y="207"/>
                  </a:cubicBezTo>
                  <a:cubicBezTo>
                    <a:pt x="177" y="209"/>
                    <a:pt x="179" y="208"/>
                    <a:pt x="179" y="210"/>
                  </a:cubicBezTo>
                  <a:cubicBezTo>
                    <a:pt x="179" y="210"/>
                    <a:pt x="179" y="212"/>
                    <a:pt x="181" y="212"/>
                  </a:cubicBezTo>
                  <a:cubicBezTo>
                    <a:pt x="182" y="212"/>
                    <a:pt x="182" y="211"/>
                    <a:pt x="182" y="211"/>
                  </a:cubicBezTo>
                  <a:cubicBezTo>
                    <a:pt x="182" y="208"/>
                    <a:pt x="182" y="208"/>
                    <a:pt x="182" y="208"/>
                  </a:cubicBezTo>
                  <a:cubicBezTo>
                    <a:pt x="184" y="208"/>
                    <a:pt x="184" y="208"/>
                    <a:pt x="184" y="206"/>
                  </a:cubicBezTo>
                  <a:cubicBezTo>
                    <a:pt x="184" y="205"/>
                    <a:pt x="185" y="205"/>
                    <a:pt x="186" y="205"/>
                  </a:cubicBezTo>
                  <a:cubicBezTo>
                    <a:pt x="186" y="204"/>
                    <a:pt x="186" y="203"/>
                    <a:pt x="186" y="203"/>
                  </a:cubicBezTo>
                  <a:cubicBezTo>
                    <a:pt x="189" y="204"/>
                    <a:pt x="188" y="202"/>
                    <a:pt x="190" y="202"/>
                  </a:cubicBezTo>
                  <a:cubicBezTo>
                    <a:pt x="191" y="202"/>
                    <a:pt x="191" y="203"/>
                    <a:pt x="192" y="203"/>
                  </a:cubicBezTo>
                  <a:cubicBezTo>
                    <a:pt x="192" y="203"/>
                    <a:pt x="192" y="203"/>
                    <a:pt x="193" y="203"/>
                  </a:cubicBezTo>
                  <a:cubicBezTo>
                    <a:pt x="194" y="203"/>
                    <a:pt x="194" y="202"/>
                    <a:pt x="195" y="202"/>
                  </a:cubicBezTo>
                  <a:cubicBezTo>
                    <a:pt x="196" y="202"/>
                    <a:pt x="196" y="202"/>
                    <a:pt x="196" y="202"/>
                  </a:cubicBezTo>
                  <a:cubicBezTo>
                    <a:pt x="196" y="202"/>
                    <a:pt x="196" y="202"/>
                    <a:pt x="196" y="202"/>
                  </a:cubicBezTo>
                  <a:cubicBezTo>
                    <a:pt x="196" y="202"/>
                    <a:pt x="196" y="202"/>
                    <a:pt x="196" y="202"/>
                  </a:cubicBezTo>
                  <a:cubicBezTo>
                    <a:pt x="196" y="202"/>
                    <a:pt x="196" y="202"/>
                    <a:pt x="196" y="202"/>
                  </a:cubicBezTo>
                  <a:cubicBezTo>
                    <a:pt x="196" y="202"/>
                    <a:pt x="196" y="202"/>
                    <a:pt x="196" y="202"/>
                  </a:cubicBezTo>
                  <a:cubicBezTo>
                    <a:pt x="196" y="202"/>
                    <a:pt x="196" y="202"/>
                    <a:pt x="196" y="202"/>
                  </a:cubicBezTo>
                  <a:cubicBezTo>
                    <a:pt x="196" y="202"/>
                    <a:pt x="196" y="202"/>
                    <a:pt x="196" y="202"/>
                  </a:cubicBezTo>
                  <a:cubicBezTo>
                    <a:pt x="196" y="202"/>
                    <a:pt x="196" y="202"/>
                    <a:pt x="196" y="202"/>
                  </a:cubicBezTo>
                  <a:cubicBezTo>
                    <a:pt x="196" y="202"/>
                    <a:pt x="196" y="201"/>
                    <a:pt x="196" y="201"/>
                  </a:cubicBezTo>
                  <a:cubicBezTo>
                    <a:pt x="198" y="201"/>
                    <a:pt x="198" y="201"/>
                    <a:pt x="200" y="200"/>
                  </a:cubicBezTo>
                  <a:cubicBezTo>
                    <a:pt x="200" y="200"/>
                    <a:pt x="200" y="200"/>
                    <a:pt x="200" y="200"/>
                  </a:cubicBezTo>
                  <a:cubicBezTo>
                    <a:pt x="200" y="200"/>
                    <a:pt x="200" y="200"/>
                    <a:pt x="201" y="200"/>
                  </a:cubicBezTo>
                  <a:cubicBezTo>
                    <a:pt x="201" y="200"/>
                    <a:pt x="201" y="200"/>
                    <a:pt x="201" y="200"/>
                  </a:cubicBezTo>
                  <a:cubicBezTo>
                    <a:pt x="201" y="200"/>
                    <a:pt x="201" y="200"/>
                    <a:pt x="201" y="200"/>
                  </a:cubicBezTo>
                  <a:cubicBezTo>
                    <a:pt x="201" y="200"/>
                    <a:pt x="201" y="199"/>
                    <a:pt x="201" y="199"/>
                  </a:cubicBezTo>
                  <a:cubicBezTo>
                    <a:pt x="204" y="199"/>
                    <a:pt x="204" y="199"/>
                    <a:pt x="204" y="199"/>
                  </a:cubicBezTo>
                  <a:cubicBezTo>
                    <a:pt x="204" y="199"/>
                    <a:pt x="204" y="199"/>
                    <a:pt x="205" y="199"/>
                  </a:cubicBezTo>
                  <a:cubicBezTo>
                    <a:pt x="205" y="200"/>
                    <a:pt x="206" y="200"/>
                    <a:pt x="206" y="201"/>
                  </a:cubicBezTo>
                  <a:cubicBezTo>
                    <a:pt x="207" y="201"/>
                    <a:pt x="207" y="201"/>
                    <a:pt x="207" y="201"/>
                  </a:cubicBezTo>
                  <a:cubicBezTo>
                    <a:pt x="207" y="201"/>
                    <a:pt x="207" y="202"/>
                    <a:pt x="208" y="202"/>
                  </a:cubicBezTo>
                  <a:cubicBezTo>
                    <a:pt x="208" y="202"/>
                    <a:pt x="208" y="202"/>
                    <a:pt x="208" y="202"/>
                  </a:cubicBezTo>
                  <a:cubicBezTo>
                    <a:pt x="208" y="203"/>
                    <a:pt x="208" y="203"/>
                    <a:pt x="209" y="203"/>
                  </a:cubicBezTo>
                  <a:cubicBezTo>
                    <a:pt x="209" y="203"/>
                    <a:pt x="209" y="203"/>
                    <a:pt x="209" y="204"/>
                  </a:cubicBezTo>
                  <a:cubicBezTo>
                    <a:pt x="209" y="204"/>
                    <a:pt x="209" y="204"/>
                    <a:pt x="209" y="204"/>
                  </a:cubicBezTo>
                  <a:cubicBezTo>
                    <a:pt x="209" y="204"/>
                    <a:pt x="209" y="204"/>
                    <a:pt x="209" y="204"/>
                  </a:cubicBezTo>
                  <a:cubicBezTo>
                    <a:pt x="209" y="206"/>
                    <a:pt x="210" y="206"/>
                    <a:pt x="211" y="206"/>
                  </a:cubicBezTo>
                  <a:cubicBezTo>
                    <a:pt x="212" y="205"/>
                    <a:pt x="212" y="205"/>
                    <a:pt x="212" y="206"/>
                  </a:cubicBezTo>
                  <a:cubicBezTo>
                    <a:pt x="212" y="206"/>
                    <a:pt x="212" y="206"/>
                    <a:pt x="212" y="206"/>
                  </a:cubicBezTo>
                  <a:cubicBezTo>
                    <a:pt x="212" y="206"/>
                    <a:pt x="212" y="206"/>
                    <a:pt x="212" y="206"/>
                  </a:cubicBezTo>
                  <a:cubicBezTo>
                    <a:pt x="212" y="206"/>
                    <a:pt x="212" y="206"/>
                    <a:pt x="212" y="206"/>
                  </a:cubicBezTo>
                  <a:cubicBezTo>
                    <a:pt x="212" y="206"/>
                    <a:pt x="212" y="206"/>
                    <a:pt x="212" y="206"/>
                  </a:cubicBezTo>
                  <a:cubicBezTo>
                    <a:pt x="212" y="206"/>
                    <a:pt x="212" y="206"/>
                    <a:pt x="212" y="206"/>
                  </a:cubicBezTo>
                  <a:cubicBezTo>
                    <a:pt x="212" y="206"/>
                    <a:pt x="212" y="206"/>
                    <a:pt x="212" y="206"/>
                  </a:cubicBezTo>
                  <a:cubicBezTo>
                    <a:pt x="212" y="206"/>
                    <a:pt x="212" y="206"/>
                    <a:pt x="213" y="206"/>
                  </a:cubicBezTo>
                  <a:cubicBezTo>
                    <a:pt x="213" y="206"/>
                    <a:pt x="213" y="206"/>
                    <a:pt x="213" y="206"/>
                  </a:cubicBezTo>
                  <a:cubicBezTo>
                    <a:pt x="213" y="206"/>
                    <a:pt x="213" y="206"/>
                    <a:pt x="213" y="206"/>
                  </a:cubicBezTo>
                  <a:cubicBezTo>
                    <a:pt x="214" y="206"/>
                    <a:pt x="215" y="206"/>
                    <a:pt x="214" y="205"/>
                  </a:cubicBezTo>
                  <a:cubicBezTo>
                    <a:pt x="215" y="205"/>
                    <a:pt x="215" y="205"/>
                    <a:pt x="215" y="204"/>
                  </a:cubicBezTo>
                  <a:cubicBezTo>
                    <a:pt x="215" y="203"/>
                    <a:pt x="216" y="204"/>
                    <a:pt x="216" y="205"/>
                  </a:cubicBezTo>
                  <a:cubicBezTo>
                    <a:pt x="218" y="205"/>
                    <a:pt x="217" y="203"/>
                    <a:pt x="218" y="203"/>
                  </a:cubicBezTo>
                  <a:cubicBezTo>
                    <a:pt x="218" y="203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1"/>
                    <a:pt x="218" y="200"/>
                    <a:pt x="217" y="200"/>
                  </a:cubicBezTo>
                  <a:cubicBezTo>
                    <a:pt x="217" y="200"/>
                    <a:pt x="217" y="200"/>
                    <a:pt x="217" y="200"/>
                  </a:cubicBezTo>
                  <a:cubicBezTo>
                    <a:pt x="217" y="199"/>
                    <a:pt x="217" y="198"/>
                    <a:pt x="216" y="198"/>
                  </a:cubicBezTo>
                  <a:cubicBezTo>
                    <a:pt x="216" y="198"/>
                    <a:pt x="216" y="198"/>
                    <a:pt x="216" y="198"/>
                  </a:cubicBezTo>
                  <a:cubicBezTo>
                    <a:pt x="216" y="198"/>
                    <a:pt x="216" y="198"/>
                    <a:pt x="215" y="198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5" y="197"/>
                    <a:pt x="215" y="196"/>
                    <a:pt x="215" y="196"/>
                  </a:cubicBezTo>
                  <a:cubicBezTo>
                    <a:pt x="214" y="196"/>
                    <a:pt x="214" y="196"/>
                    <a:pt x="214" y="196"/>
                  </a:cubicBezTo>
                  <a:cubicBezTo>
                    <a:pt x="214" y="195"/>
                    <a:pt x="214" y="195"/>
                    <a:pt x="213" y="195"/>
                  </a:cubicBezTo>
                  <a:cubicBezTo>
                    <a:pt x="213" y="195"/>
                    <a:pt x="213" y="194"/>
                    <a:pt x="213" y="194"/>
                  </a:cubicBezTo>
                  <a:cubicBezTo>
                    <a:pt x="213" y="194"/>
                    <a:pt x="213" y="194"/>
                    <a:pt x="213" y="194"/>
                  </a:cubicBezTo>
                  <a:cubicBezTo>
                    <a:pt x="213" y="194"/>
                    <a:pt x="213" y="194"/>
                    <a:pt x="213" y="194"/>
                  </a:cubicBezTo>
                  <a:cubicBezTo>
                    <a:pt x="213" y="194"/>
                    <a:pt x="213" y="194"/>
                    <a:pt x="212" y="194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3"/>
                    <a:pt x="212" y="193"/>
                    <a:pt x="212" y="193"/>
                  </a:cubicBezTo>
                  <a:cubicBezTo>
                    <a:pt x="212" y="193"/>
                    <a:pt x="212" y="193"/>
                    <a:pt x="212" y="192"/>
                  </a:cubicBezTo>
                  <a:cubicBezTo>
                    <a:pt x="212" y="192"/>
                    <a:pt x="212" y="192"/>
                    <a:pt x="212" y="192"/>
                  </a:cubicBezTo>
                  <a:cubicBezTo>
                    <a:pt x="212" y="192"/>
                    <a:pt x="212" y="192"/>
                    <a:pt x="212" y="192"/>
                  </a:cubicBezTo>
                  <a:cubicBezTo>
                    <a:pt x="212" y="191"/>
                    <a:pt x="212" y="191"/>
                    <a:pt x="212" y="191"/>
                  </a:cubicBezTo>
                  <a:cubicBezTo>
                    <a:pt x="212" y="191"/>
                    <a:pt x="212" y="191"/>
                    <a:pt x="212" y="191"/>
                  </a:cubicBezTo>
                  <a:cubicBezTo>
                    <a:pt x="212" y="190"/>
                    <a:pt x="212" y="190"/>
                    <a:pt x="212" y="190"/>
                  </a:cubicBezTo>
                  <a:cubicBezTo>
                    <a:pt x="212" y="190"/>
                    <a:pt x="212" y="190"/>
                    <a:pt x="212" y="190"/>
                  </a:cubicBezTo>
                  <a:cubicBezTo>
                    <a:pt x="212" y="190"/>
                    <a:pt x="212" y="189"/>
                    <a:pt x="212" y="189"/>
                  </a:cubicBezTo>
                  <a:cubicBezTo>
                    <a:pt x="212" y="189"/>
                    <a:pt x="212" y="189"/>
                    <a:pt x="212" y="189"/>
                  </a:cubicBezTo>
                  <a:cubicBezTo>
                    <a:pt x="212" y="189"/>
                    <a:pt x="212" y="189"/>
                    <a:pt x="212" y="188"/>
                  </a:cubicBezTo>
                  <a:cubicBezTo>
                    <a:pt x="213" y="188"/>
                    <a:pt x="213" y="188"/>
                    <a:pt x="213" y="188"/>
                  </a:cubicBezTo>
                  <a:cubicBezTo>
                    <a:pt x="213" y="188"/>
                    <a:pt x="213" y="188"/>
                    <a:pt x="213" y="188"/>
                  </a:cubicBezTo>
                  <a:cubicBezTo>
                    <a:pt x="213" y="188"/>
                    <a:pt x="213" y="187"/>
                    <a:pt x="213" y="187"/>
                  </a:cubicBezTo>
                  <a:cubicBezTo>
                    <a:pt x="213" y="187"/>
                    <a:pt x="213" y="187"/>
                    <a:pt x="213" y="187"/>
                  </a:cubicBezTo>
                  <a:cubicBezTo>
                    <a:pt x="213" y="186"/>
                    <a:pt x="213" y="186"/>
                    <a:pt x="213" y="186"/>
                  </a:cubicBezTo>
                  <a:cubicBezTo>
                    <a:pt x="214" y="186"/>
                    <a:pt x="214" y="184"/>
                    <a:pt x="215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2"/>
                    <a:pt x="215" y="182"/>
                    <a:pt x="215" y="181"/>
                  </a:cubicBezTo>
                  <a:cubicBezTo>
                    <a:pt x="215" y="181"/>
                    <a:pt x="215" y="181"/>
                    <a:pt x="215" y="181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216" y="179"/>
                    <a:pt x="216" y="178"/>
                    <a:pt x="216" y="178"/>
                  </a:cubicBezTo>
                  <a:cubicBezTo>
                    <a:pt x="217" y="177"/>
                    <a:pt x="218" y="175"/>
                    <a:pt x="219" y="174"/>
                  </a:cubicBezTo>
                  <a:cubicBezTo>
                    <a:pt x="219" y="174"/>
                    <a:pt x="220" y="174"/>
                    <a:pt x="220" y="174"/>
                  </a:cubicBezTo>
                  <a:cubicBezTo>
                    <a:pt x="220" y="173"/>
                    <a:pt x="221" y="173"/>
                    <a:pt x="221" y="172"/>
                  </a:cubicBezTo>
                  <a:cubicBezTo>
                    <a:pt x="221" y="172"/>
                    <a:pt x="221" y="172"/>
                    <a:pt x="221" y="172"/>
                  </a:cubicBezTo>
                  <a:cubicBezTo>
                    <a:pt x="221" y="172"/>
                    <a:pt x="221" y="172"/>
                    <a:pt x="221" y="172"/>
                  </a:cubicBezTo>
                  <a:cubicBezTo>
                    <a:pt x="221" y="172"/>
                    <a:pt x="221" y="172"/>
                    <a:pt x="221" y="172"/>
                  </a:cubicBezTo>
                  <a:cubicBezTo>
                    <a:pt x="221" y="172"/>
                    <a:pt x="221" y="172"/>
                    <a:pt x="221" y="172"/>
                  </a:cubicBezTo>
                  <a:cubicBezTo>
                    <a:pt x="221" y="172"/>
                    <a:pt x="221" y="172"/>
                    <a:pt x="221" y="172"/>
                  </a:cubicBezTo>
                  <a:cubicBezTo>
                    <a:pt x="221" y="172"/>
                    <a:pt x="221" y="172"/>
                    <a:pt x="221" y="172"/>
                  </a:cubicBezTo>
                  <a:cubicBezTo>
                    <a:pt x="221" y="172"/>
                    <a:pt x="221" y="171"/>
                    <a:pt x="221" y="171"/>
                  </a:cubicBezTo>
                  <a:cubicBezTo>
                    <a:pt x="221" y="171"/>
                    <a:pt x="221" y="171"/>
                    <a:pt x="221" y="171"/>
                  </a:cubicBezTo>
                  <a:cubicBezTo>
                    <a:pt x="221" y="171"/>
                    <a:pt x="221" y="171"/>
                    <a:pt x="221" y="171"/>
                  </a:cubicBezTo>
                  <a:cubicBezTo>
                    <a:pt x="221" y="171"/>
                    <a:pt x="221" y="171"/>
                    <a:pt x="221" y="171"/>
                  </a:cubicBezTo>
                  <a:cubicBezTo>
                    <a:pt x="222" y="170"/>
                    <a:pt x="223" y="169"/>
                    <a:pt x="224" y="168"/>
                  </a:cubicBezTo>
                  <a:cubicBezTo>
                    <a:pt x="224" y="168"/>
                    <a:pt x="224" y="168"/>
                    <a:pt x="224" y="168"/>
                  </a:cubicBezTo>
                  <a:cubicBezTo>
                    <a:pt x="224" y="168"/>
                    <a:pt x="224" y="168"/>
                    <a:pt x="224" y="168"/>
                  </a:cubicBezTo>
                  <a:cubicBezTo>
                    <a:pt x="224" y="168"/>
                    <a:pt x="224" y="168"/>
                    <a:pt x="224" y="168"/>
                  </a:cubicBezTo>
                  <a:cubicBezTo>
                    <a:pt x="224" y="168"/>
                    <a:pt x="224" y="168"/>
                    <a:pt x="224" y="168"/>
                  </a:cubicBezTo>
                  <a:cubicBezTo>
                    <a:pt x="224" y="168"/>
                    <a:pt x="224" y="168"/>
                    <a:pt x="224" y="168"/>
                  </a:cubicBezTo>
                  <a:cubicBezTo>
                    <a:pt x="224" y="168"/>
                    <a:pt x="224" y="168"/>
                    <a:pt x="224" y="168"/>
                  </a:cubicBezTo>
                  <a:cubicBezTo>
                    <a:pt x="226" y="168"/>
                    <a:pt x="228" y="169"/>
                    <a:pt x="230" y="169"/>
                  </a:cubicBezTo>
                  <a:cubicBezTo>
                    <a:pt x="231" y="168"/>
                    <a:pt x="231" y="168"/>
                    <a:pt x="231" y="166"/>
                  </a:cubicBezTo>
                  <a:cubicBezTo>
                    <a:pt x="231" y="165"/>
                    <a:pt x="231" y="164"/>
                    <a:pt x="232" y="164"/>
                  </a:cubicBezTo>
                  <a:cubicBezTo>
                    <a:pt x="234" y="164"/>
                    <a:pt x="236" y="164"/>
                    <a:pt x="239" y="164"/>
                  </a:cubicBezTo>
                  <a:cubicBezTo>
                    <a:pt x="241" y="163"/>
                    <a:pt x="244" y="165"/>
                    <a:pt x="245" y="163"/>
                  </a:cubicBezTo>
                  <a:cubicBezTo>
                    <a:pt x="244" y="162"/>
                    <a:pt x="243" y="162"/>
                    <a:pt x="242" y="162"/>
                  </a:cubicBezTo>
                  <a:cubicBezTo>
                    <a:pt x="241" y="161"/>
                    <a:pt x="240" y="160"/>
                    <a:pt x="239" y="158"/>
                  </a:cubicBezTo>
                  <a:cubicBezTo>
                    <a:pt x="238" y="157"/>
                    <a:pt x="236" y="157"/>
                    <a:pt x="236" y="155"/>
                  </a:cubicBezTo>
                  <a:cubicBezTo>
                    <a:pt x="234" y="156"/>
                    <a:pt x="234" y="153"/>
                    <a:pt x="232" y="153"/>
                  </a:cubicBezTo>
                  <a:cubicBezTo>
                    <a:pt x="233" y="150"/>
                    <a:pt x="229" y="147"/>
                    <a:pt x="232" y="143"/>
                  </a:cubicBezTo>
                  <a:cubicBezTo>
                    <a:pt x="232" y="142"/>
                    <a:pt x="231" y="141"/>
                    <a:pt x="230" y="141"/>
                  </a:cubicBezTo>
                  <a:cubicBezTo>
                    <a:pt x="229" y="140"/>
                    <a:pt x="229" y="139"/>
                    <a:pt x="228" y="139"/>
                  </a:cubicBezTo>
                  <a:cubicBezTo>
                    <a:pt x="228" y="138"/>
                    <a:pt x="227" y="137"/>
                    <a:pt x="227" y="137"/>
                  </a:cubicBezTo>
                  <a:cubicBezTo>
                    <a:pt x="227" y="136"/>
                    <a:pt x="227" y="136"/>
                    <a:pt x="226" y="136"/>
                  </a:cubicBezTo>
                  <a:cubicBezTo>
                    <a:pt x="226" y="136"/>
                    <a:pt x="226" y="135"/>
                    <a:pt x="226" y="134"/>
                  </a:cubicBezTo>
                  <a:cubicBezTo>
                    <a:pt x="226" y="134"/>
                    <a:pt x="225" y="134"/>
                    <a:pt x="225" y="134"/>
                  </a:cubicBezTo>
                  <a:cubicBezTo>
                    <a:pt x="225" y="134"/>
                    <a:pt x="226" y="134"/>
                    <a:pt x="226" y="133"/>
                  </a:cubicBezTo>
                  <a:cubicBezTo>
                    <a:pt x="225" y="132"/>
                    <a:pt x="224" y="131"/>
                    <a:pt x="224" y="129"/>
                  </a:cubicBezTo>
                  <a:cubicBezTo>
                    <a:pt x="223" y="127"/>
                    <a:pt x="221" y="128"/>
                    <a:pt x="221" y="126"/>
                  </a:cubicBezTo>
                  <a:cubicBezTo>
                    <a:pt x="219" y="126"/>
                    <a:pt x="219" y="124"/>
                    <a:pt x="217" y="123"/>
                  </a:cubicBezTo>
                  <a:cubicBezTo>
                    <a:pt x="218" y="123"/>
                    <a:pt x="218" y="122"/>
                    <a:pt x="218" y="121"/>
                  </a:cubicBezTo>
                  <a:cubicBezTo>
                    <a:pt x="219" y="120"/>
                    <a:pt x="218" y="118"/>
                    <a:pt x="221" y="119"/>
                  </a:cubicBezTo>
                  <a:cubicBezTo>
                    <a:pt x="221" y="116"/>
                    <a:pt x="221" y="116"/>
                    <a:pt x="221" y="116"/>
                  </a:cubicBezTo>
                  <a:cubicBezTo>
                    <a:pt x="222" y="115"/>
                    <a:pt x="223" y="115"/>
                    <a:pt x="224" y="115"/>
                  </a:cubicBezTo>
                  <a:cubicBezTo>
                    <a:pt x="224" y="115"/>
                    <a:pt x="224" y="114"/>
                    <a:pt x="224" y="114"/>
                  </a:cubicBezTo>
                  <a:cubicBezTo>
                    <a:pt x="224" y="114"/>
                    <a:pt x="225" y="114"/>
                    <a:pt x="225" y="114"/>
                  </a:cubicBezTo>
                  <a:cubicBezTo>
                    <a:pt x="226" y="114"/>
                    <a:pt x="225" y="114"/>
                    <a:pt x="226" y="114"/>
                  </a:cubicBezTo>
                  <a:cubicBezTo>
                    <a:pt x="227" y="113"/>
                    <a:pt x="227" y="114"/>
                    <a:pt x="228" y="114"/>
                  </a:cubicBezTo>
                  <a:cubicBezTo>
                    <a:pt x="228" y="114"/>
                    <a:pt x="229" y="114"/>
                    <a:pt x="229" y="115"/>
                  </a:cubicBezTo>
                  <a:cubicBezTo>
                    <a:pt x="229" y="116"/>
                    <a:pt x="229" y="116"/>
                    <a:pt x="230" y="117"/>
                  </a:cubicBezTo>
                  <a:cubicBezTo>
                    <a:pt x="232" y="117"/>
                    <a:pt x="234" y="118"/>
                    <a:pt x="237" y="118"/>
                  </a:cubicBezTo>
                  <a:cubicBezTo>
                    <a:pt x="239" y="117"/>
                    <a:pt x="239" y="116"/>
                    <a:pt x="241" y="116"/>
                  </a:cubicBezTo>
                  <a:cubicBezTo>
                    <a:pt x="244" y="116"/>
                    <a:pt x="243" y="113"/>
                    <a:pt x="246" y="114"/>
                  </a:cubicBezTo>
                  <a:cubicBezTo>
                    <a:pt x="246" y="111"/>
                    <a:pt x="245" y="111"/>
                    <a:pt x="245" y="109"/>
                  </a:cubicBezTo>
                  <a:cubicBezTo>
                    <a:pt x="247" y="110"/>
                    <a:pt x="244" y="106"/>
                    <a:pt x="246" y="107"/>
                  </a:cubicBezTo>
                  <a:cubicBezTo>
                    <a:pt x="247" y="105"/>
                    <a:pt x="246" y="104"/>
                    <a:pt x="246" y="104"/>
                  </a:cubicBezTo>
                  <a:cubicBezTo>
                    <a:pt x="246" y="104"/>
                    <a:pt x="247" y="104"/>
                    <a:pt x="246" y="103"/>
                  </a:cubicBezTo>
                  <a:cubicBezTo>
                    <a:pt x="249" y="103"/>
                    <a:pt x="249" y="103"/>
                    <a:pt x="249" y="103"/>
                  </a:cubicBezTo>
                  <a:cubicBezTo>
                    <a:pt x="249" y="101"/>
                    <a:pt x="251" y="102"/>
                    <a:pt x="251" y="101"/>
                  </a:cubicBezTo>
                  <a:cubicBezTo>
                    <a:pt x="251" y="98"/>
                    <a:pt x="252" y="98"/>
                    <a:pt x="252" y="95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89" name="Google Shape;555;p18">
              <a:extLst>
                <a:ext uri="{FF2B5EF4-FFF2-40B4-BE49-F238E27FC236}">
                  <a16:creationId xmlns:a16="http://schemas.microsoft.com/office/drawing/2014/main" id="{D95999C0-C1BC-4142-ADAD-96C0D189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25" y="5911851"/>
              <a:ext cx="615950" cy="528638"/>
            </a:xfrm>
            <a:custGeom>
              <a:avLst/>
              <a:gdLst>
                <a:gd name="T0" fmla="*/ 575453 w 133"/>
                <a:gd name="T1" fmla="*/ 185821 h 114"/>
                <a:gd name="T2" fmla="*/ 533686 w 133"/>
                <a:gd name="T3" fmla="*/ 157948 h 114"/>
                <a:gd name="T4" fmla="*/ 547609 w 133"/>
                <a:gd name="T5" fmla="*/ 111493 h 114"/>
                <a:gd name="T6" fmla="*/ 556890 w 133"/>
                <a:gd name="T7" fmla="*/ 55746 h 114"/>
                <a:gd name="T8" fmla="*/ 542968 w 133"/>
                <a:gd name="T9" fmla="*/ 41810 h 114"/>
                <a:gd name="T10" fmla="*/ 510483 w 133"/>
                <a:gd name="T11" fmla="*/ 51101 h 114"/>
                <a:gd name="T12" fmla="*/ 464075 w 133"/>
                <a:gd name="T13" fmla="*/ 41810 h 114"/>
                <a:gd name="T14" fmla="*/ 459434 w 133"/>
                <a:gd name="T15" fmla="*/ 27873 h 114"/>
                <a:gd name="T16" fmla="*/ 426949 w 133"/>
                <a:gd name="T17" fmla="*/ 13937 h 114"/>
                <a:gd name="T18" fmla="*/ 385182 w 133"/>
                <a:gd name="T19" fmla="*/ 13937 h 114"/>
                <a:gd name="T20" fmla="*/ 334134 w 133"/>
                <a:gd name="T21" fmla="*/ 23228 h 114"/>
                <a:gd name="T22" fmla="*/ 301649 w 133"/>
                <a:gd name="T23" fmla="*/ 13937 h 114"/>
                <a:gd name="T24" fmla="*/ 255241 w 133"/>
                <a:gd name="T25" fmla="*/ 18582 h 114"/>
                <a:gd name="T26" fmla="*/ 204193 w 133"/>
                <a:gd name="T27" fmla="*/ 4646 h 114"/>
                <a:gd name="T28" fmla="*/ 171708 w 133"/>
                <a:gd name="T29" fmla="*/ 4646 h 114"/>
                <a:gd name="T30" fmla="*/ 162426 w 133"/>
                <a:gd name="T31" fmla="*/ 4646 h 114"/>
                <a:gd name="T32" fmla="*/ 153145 w 133"/>
                <a:gd name="T33" fmla="*/ 9291 h 114"/>
                <a:gd name="T34" fmla="*/ 148504 w 133"/>
                <a:gd name="T35" fmla="*/ 4646 h 114"/>
                <a:gd name="T36" fmla="*/ 116019 w 133"/>
                <a:gd name="T37" fmla="*/ 27873 h 114"/>
                <a:gd name="T38" fmla="*/ 74252 w 133"/>
                <a:gd name="T39" fmla="*/ 55746 h 114"/>
                <a:gd name="T40" fmla="*/ 32485 w 133"/>
                <a:gd name="T41" fmla="*/ 0 h 114"/>
                <a:gd name="T42" fmla="*/ 4641 w 133"/>
                <a:gd name="T43" fmla="*/ 4646 h 114"/>
                <a:gd name="T44" fmla="*/ 0 w 133"/>
                <a:gd name="T45" fmla="*/ 65037 h 114"/>
                <a:gd name="T46" fmla="*/ 9282 w 133"/>
                <a:gd name="T47" fmla="*/ 88265 h 114"/>
                <a:gd name="T48" fmla="*/ 64971 w 133"/>
                <a:gd name="T49" fmla="*/ 130075 h 114"/>
                <a:gd name="T50" fmla="*/ 60330 w 133"/>
                <a:gd name="T51" fmla="*/ 134720 h 114"/>
                <a:gd name="T52" fmla="*/ 64971 w 133"/>
                <a:gd name="T53" fmla="*/ 139366 h 114"/>
                <a:gd name="T54" fmla="*/ 64971 w 133"/>
                <a:gd name="T55" fmla="*/ 139366 h 114"/>
                <a:gd name="T56" fmla="*/ 69611 w 133"/>
                <a:gd name="T57" fmla="*/ 144011 h 114"/>
                <a:gd name="T58" fmla="*/ 69611 w 133"/>
                <a:gd name="T59" fmla="*/ 153302 h 114"/>
                <a:gd name="T60" fmla="*/ 74252 w 133"/>
                <a:gd name="T61" fmla="*/ 167239 h 114"/>
                <a:gd name="T62" fmla="*/ 83534 w 133"/>
                <a:gd name="T63" fmla="*/ 181176 h 114"/>
                <a:gd name="T64" fmla="*/ 83534 w 133"/>
                <a:gd name="T65" fmla="*/ 199758 h 114"/>
                <a:gd name="T66" fmla="*/ 125300 w 133"/>
                <a:gd name="T67" fmla="*/ 236922 h 114"/>
                <a:gd name="T68" fmla="*/ 120660 w 133"/>
                <a:gd name="T69" fmla="*/ 255504 h 114"/>
                <a:gd name="T70" fmla="*/ 190271 w 133"/>
                <a:gd name="T71" fmla="*/ 315896 h 114"/>
                <a:gd name="T72" fmla="*/ 250601 w 133"/>
                <a:gd name="T73" fmla="*/ 366997 h 114"/>
                <a:gd name="T74" fmla="*/ 278445 w 133"/>
                <a:gd name="T75" fmla="*/ 413452 h 114"/>
                <a:gd name="T76" fmla="*/ 283086 w 133"/>
                <a:gd name="T77" fmla="*/ 422743 h 114"/>
                <a:gd name="T78" fmla="*/ 287727 w 133"/>
                <a:gd name="T79" fmla="*/ 422743 h 114"/>
                <a:gd name="T80" fmla="*/ 292367 w 133"/>
                <a:gd name="T81" fmla="*/ 422743 h 114"/>
                <a:gd name="T82" fmla="*/ 301649 w 133"/>
                <a:gd name="T83" fmla="*/ 432034 h 114"/>
                <a:gd name="T84" fmla="*/ 310930 w 133"/>
                <a:gd name="T85" fmla="*/ 432034 h 114"/>
                <a:gd name="T86" fmla="*/ 310930 w 133"/>
                <a:gd name="T87" fmla="*/ 436679 h 114"/>
                <a:gd name="T88" fmla="*/ 315571 w 133"/>
                <a:gd name="T89" fmla="*/ 455262 h 114"/>
                <a:gd name="T90" fmla="*/ 320212 w 133"/>
                <a:gd name="T91" fmla="*/ 469198 h 114"/>
                <a:gd name="T92" fmla="*/ 343416 w 133"/>
                <a:gd name="T93" fmla="*/ 478489 h 114"/>
                <a:gd name="T94" fmla="*/ 394464 w 133"/>
                <a:gd name="T95" fmla="*/ 515653 h 114"/>
                <a:gd name="T96" fmla="*/ 440871 w 133"/>
                <a:gd name="T97" fmla="*/ 524944 h 114"/>
                <a:gd name="T98" fmla="*/ 450153 w 133"/>
                <a:gd name="T99" fmla="*/ 487780 h 114"/>
                <a:gd name="T100" fmla="*/ 491920 w 133"/>
                <a:gd name="T101" fmla="*/ 371642 h 114"/>
                <a:gd name="T102" fmla="*/ 519764 w 133"/>
                <a:gd name="T103" fmla="*/ 348414 h 114"/>
                <a:gd name="T104" fmla="*/ 529046 w 133"/>
                <a:gd name="T105" fmla="*/ 315896 h 114"/>
                <a:gd name="T106" fmla="*/ 603298 w 133"/>
                <a:gd name="T107" fmla="*/ 315896 h 114"/>
                <a:gd name="T108" fmla="*/ 575453 w 133"/>
                <a:gd name="T109" fmla="*/ 255504 h 114"/>
                <a:gd name="T110" fmla="*/ 598657 w 133"/>
                <a:gd name="T111" fmla="*/ 241567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3" h="114" extrusionOk="0">
                  <a:moveTo>
                    <a:pt x="132" y="47"/>
                  </a:moveTo>
                  <a:cubicBezTo>
                    <a:pt x="132" y="45"/>
                    <a:pt x="130" y="45"/>
                    <a:pt x="129" y="44"/>
                  </a:cubicBezTo>
                  <a:cubicBezTo>
                    <a:pt x="128" y="43"/>
                    <a:pt x="127" y="42"/>
                    <a:pt x="125" y="42"/>
                  </a:cubicBezTo>
                  <a:cubicBezTo>
                    <a:pt x="125" y="42"/>
                    <a:pt x="125" y="40"/>
                    <a:pt x="124" y="40"/>
                  </a:cubicBezTo>
                  <a:cubicBezTo>
                    <a:pt x="123" y="40"/>
                    <a:pt x="123" y="39"/>
                    <a:pt x="123" y="38"/>
                  </a:cubicBezTo>
                  <a:cubicBezTo>
                    <a:pt x="122" y="38"/>
                    <a:pt x="121" y="37"/>
                    <a:pt x="121" y="37"/>
                  </a:cubicBezTo>
                  <a:cubicBezTo>
                    <a:pt x="119" y="37"/>
                    <a:pt x="119" y="35"/>
                    <a:pt x="117" y="36"/>
                  </a:cubicBezTo>
                  <a:cubicBezTo>
                    <a:pt x="116" y="35"/>
                    <a:pt x="116" y="34"/>
                    <a:pt x="115" y="34"/>
                  </a:cubicBezTo>
                  <a:cubicBezTo>
                    <a:pt x="115" y="33"/>
                    <a:pt x="115" y="32"/>
                    <a:pt x="115" y="32"/>
                  </a:cubicBezTo>
                  <a:cubicBezTo>
                    <a:pt x="115" y="31"/>
                    <a:pt x="116" y="30"/>
                    <a:pt x="116" y="30"/>
                  </a:cubicBezTo>
                  <a:cubicBezTo>
                    <a:pt x="116" y="29"/>
                    <a:pt x="116" y="28"/>
                    <a:pt x="117" y="27"/>
                  </a:cubicBezTo>
                  <a:cubicBezTo>
                    <a:pt x="117" y="26"/>
                    <a:pt x="117" y="24"/>
                    <a:pt x="118" y="24"/>
                  </a:cubicBezTo>
                  <a:cubicBezTo>
                    <a:pt x="118" y="23"/>
                    <a:pt x="119" y="22"/>
                    <a:pt x="120" y="21"/>
                  </a:cubicBezTo>
                  <a:cubicBezTo>
                    <a:pt x="119" y="18"/>
                    <a:pt x="120" y="15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2"/>
                    <a:pt x="120" y="11"/>
                    <a:pt x="120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20" y="10"/>
                    <a:pt x="120" y="10"/>
                    <a:pt x="120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6" y="9"/>
                    <a:pt x="111" y="12"/>
                    <a:pt x="112" y="9"/>
                  </a:cubicBezTo>
                  <a:cubicBezTo>
                    <a:pt x="111" y="9"/>
                    <a:pt x="111" y="10"/>
                    <a:pt x="111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0" y="10"/>
                    <a:pt x="110" y="10"/>
                    <a:pt x="110" y="11"/>
                  </a:cubicBezTo>
                  <a:cubicBezTo>
                    <a:pt x="108" y="12"/>
                    <a:pt x="106" y="11"/>
                    <a:pt x="104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1" y="11"/>
                    <a:pt x="100" y="10"/>
                    <a:pt x="100" y="9"/>
                  </a:cubicBezTo>
                  <a:cubicBezTo>
                    <a:pt x="101" y="9"/>
                    <a:pt x="101" y="8"/>
                    <a:pt x="101" y="8"/>
                  </a:cubicBezTo>
                  <a:cubicBezTo>
                    <a:pt x="101" y="7"/>
                    <a:pt x="100" y="8"/>
                    <a:pt x="100" y="7"/>
                  </a:cubicBezTo>
                  <a:cubicBezTo>
                    <a:pt x="100" y="7"/>
                    <a:pt x="100" y="6"/>
                    <a:pt x="100" y="6"/>
                  </a:cubicBezTo>
                  <a:cubicBezTo>
                    <a:pt x="100" y="6"/>
                    <a:pt x="99" y="6"/>
                    <a:pt x="99" y="6"/>
                  </a:cubicBezTo>
                  <a:cubicBezTo>
                    <a:pt x="99" y="6"/>
                    <a:pt x="99" y="5"/>
                    <a:pt x="99" y="5"/>
                  </a:cubicBezTo>
                  <a:cubicBezTo>
                    <a:pt x="98" y="4"/>
                    <a:pt x="98" y="3"/>
                    <a:pt x="98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3"/>
                    <a:pt x="94" y="3"/>
                    <a:pt x="92" y="3"/>
                  </a:cubicBezTo>
                  <a:cubicBezTo>
                    <a:pt x="91" y="3"/>
                    <a:pt x="91" y="4"/>
                    <a:pt x="91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8" y="3"/>
                    <a:pt x="86" y="2"/>
                    <a:pt x="85" y="1"/>
                  </a:cubicBezTo>
                  <a:cubicBezTo>
                    <a:pt x="83" y="1"/>
                    <a:pt x="83" y="3"/>
                    <a:pt x="83" y="3"/>
                  </a:cubicBezTo>
                  <a:cubicBezTo>
                    <a:pt x="82" y="3"/>
                    <a:pt x="81" y="3"/>
                    <a:pt x="81" y="4"/>
                  </a:cubicBezTo>
                  <a:cubicBezTo>
                    <a:pt x="80" y="4"/>
                    <a:pt x="80" y="4"/>
                    <a:pt x="80" y="5"/>
                  </a:cubicBezTo>
                  <a:cubicBezTo>
                    <a:pt x="78" y="5"/>
                    <a:pt x="76" y="5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2" y="6"/>
                    <a:pt x="71" y="7"/>
                    <a:pt x="70" y="7"/>
                  </a:cubicBezTo>
                  <a:cubicBezTo>
                    <a:pt x="71" y="5"/>
                    <a:pt x="68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4"/>
                    <a:pt x="65" y="4"/>
                    <a:pt x="65" y="3"/>
                  </a:cubicBezTo>
                  <a:cubicBezTo>
                    <a:pt x="63" y="4"/>
                    <a:pt x="60" y="4"/>
                    <a:pt x="58" y="5"/>
                  </a:cubicBezTo>
                  <a:cubicBezTo>
                    <a:pt x="58" y="4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6" y="4"/>
                    <a:pt x="55" y="4"/>
                  </a:cubicBezTo>
                  <a:cubicBezTo>
                    <a:pt x="55" y="4"/>
                    <a:pt x="56" y="3"/>
                    <a:pt x="55" y="3"/>
                  </a:cubicBezTo>
                  <a:cubicBezTo>
                    <a:pt x="54" y="3"/>
                    <a:pt x="53" y="3"/>
                    <a:pt x="53" y="2"/>
                  </a:cubicBezTo>
                  <a:cubicBezTo>
                    <a:pt x="50" y="3"/>
                    <a:pt x="47" y="2"/>
                    <a:pt x="45" y="2"/>
                  </a:cubicBezTo>
                  <a:cubicBezTo>
                    <a:pt x="45" y="2"/>
                    <a:pt x="44" y="2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39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0" y="1"/>
                    <a:pt x="30" y="2"/>
                    <a:pt x="29" y="2"/>
                  </a:cubicBezTo>
                  <a:cubicBezTo>
                    <a:pt x="27" y="2"/>
                    <a:pt x="27" y="5"/>
                    <a:pt x="25" y="6"/>
                  </a:cubicBezTo>
                  <a:cubicBezTo>
                    <a:pt x="25" y="8"/>
                    <a:pt x="23" y="8"/>
                    <a:pt x="23" y="10"/>
                  </a:cubicBezTo>
                  <a:cubicBezTo>
                    <a:pt x="22" y="10"/>
                    <a:pt x="22" y="11"/>
                    <a:pt x="22" y="12"/>
                  </a:cubicBezTo>
                  <a:cubicBezTo>
                    <a:pt x="20" y="11"/>
                    <a:pt x="19" y="11"/>
                    <a:pt x="18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5" y="11"/>
                    <a:pt x="15" y="9"/>
                  </a:cubicBezTo>
                  <a:cubicBezTo>
                    <a:pt x="15" y="8"/>
                    <a:pt x="13" y="9"/>
                    <a:pt x="13" y="7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0" y="3"/>
                    <a:pt x="9" y="1"/>
                    <a:pt x="7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4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0"/>
                    <a:pt x="3" y="9"/>
                    <a:pt x="2" y="12"/>
                  </a:cubicBezTo>
                  <a:cubicBezTo>
                    <a:pt x="2" y="12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7"/>
                    <a:pt x="3" y="17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3" y="19"/>
                    <a:pt x="3" y="20"/>
                  </a:cubicBezTo>
                  <a:cubicBezTo>
                    <a:pt x="5" y="21"/>
                    <a:pt x="7" y="21"/>
                    <a:pt x="9" y="21"/>
                  </a:cubicBezTo>
                  <a:cubicBezTo>
                    <a:pt x="10" y="22"/>
                    <a:pt x="12" y="22"/>
                    <a:pt x="12" y="24"/>
                  </a:cubicBezTo>
                  <a:cubicBezTo>
                    <a:pt x="13" y="25"/>
                    <a:pt x="14" y="26"/>
                    <a:pt x="14" y="28"/>
                  </a:cubicBezTo>
                  <a:cubicBezTo>
                    <a:pt x="14" y="28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6"/>
                    <a:pt x="15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8"/>
                    <a:pt x="17" y="38"/>
                    <a:pt x="18" y="38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3"/>
                    <a:pt x="19" y="43"/>
                    <a:pt x="19" y="44"/>
                  </a:cubicBezTo>
                  <a:cubicBezTo>
                    <a:pt x="21" y="46"/>
                    <a:pt x="23" y="47"/>
                    <a:pt x="24" y="49"/>
                  </a:cubicBezTo>
                  <a:cubicBezTo>
                    <a:pt x="25" y="49"/>
                    <a:pt x="26" y="49"/>
                    <a:pt x="26" y="50"/>
                  </a:cubicBezTo>
                  <a:cubicBezTo>
                    <a:pt x="27" y="50"/>
                    <a:pt x="27" y="50"/>
                    <a:pt x="27" y="51"/>
                  </a:cubicBezTo>
                  <a:cubicBezTo>
                    <a:pt x="27" y="51"/>
                    <a:pt x="28" y="51"/>
                    <a:pt x="28" y="51"/>
                  </a:cubicBezTo>
                  <a:cubicBezTo>
                    <a:pt x="28" y="51"/>
                    <a:pt x="27" y="52"/>
                    <a:pt x="28" y="53"/>
                  </a:cubicBezTo>
                  <a:cubicBezTo>
                    <a:pt x="28" y="54"/>
                    <a:pt x="26" y="53"/>
                    <a:pt x="26" y="54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8" y="55"/>
                    <a:pt x="29" y="56"/>
                    <a:pt x="30" y="58"/>
                  </a:cubicBezTo>
                  <a:cubicBezTo>
                    <a:pt x="32" y="59"/>
                    <a:pt x="33" y="60"/>
                    <a:pt x="35" y="62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7" y="66"/>
                    <a:pt x="39" y="67"/>
                    <a:pt x="41" y="68"/>
                  </a:cubicBezTo>
                  <a:cubicBezTo>
                    <a:pt x="41" y="70"/>
                    <a:pt x="42" y="70"/>
                    <a:pt x="42" y="72"/>
                  </a:cubicBezTo>
                  <a:cubicBezTo>
                    <a:pt x="44" y="72"/>
                    <a:pt x="44" y="74"/>
                    <a:pt x="45" y="74"/>
                  </a:cubicBezTo>
                  <a:cubicBezTo>
                    <a:pt x="45" y="75"/>
                    <a:pt x="48" y="74"/>
                    <a:pt x="48" y="76"/>
                  </a:cubicBezTo>
                  <a:cubicBezTo>
                    <a:pt x="50" y="77"/>
                    <a:pt x="53" y="77"/>
                    <a:pt x="54" y="79"/>
                  </a:cubicBezTo>
                  <a:cubicBezTo>
                    <a:pt x="54" y="82"/>
                    <a:pt x="55" y="82"/>
                    <a:pt x="55" y="85"/>
                  </a:cubicBezTo>
                  <a:cubicBezTo>
                    <a:pt x="55" y="85"/>
                    <a:pt x="56" y="85"/>
                    <a:pt x="55" y="86"/>
                  </a:cubicBezTo>
                  <a:cubicBezTo>
                    <a:pt x="56" y="86"/>
                    <a:pt x="56" y="87"/>
                    <a:pt x="56" y="88"/>
                  </a:cubicBezTo>
                  <a:cubicBezTo>
                    <a:pt x="58" y="88"/>
                    <a:pt x="59" y="89"/>
                    <a:pt x="60" y="89"/>
                  </a:cubicBezTo>
                  <a:cubicBezTo>
                    <a:pt x="60" y="90"/>
                    <a:pt x="59" y="90"/>
                    <a:pt x="60" y="91"/>
                  </a:cubicBezTo>
                  <a:cubicBezTo>
                    <a:pt x="60" y="91"/>
                    <a:pt x="61" y="91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1" y="91"/>
                    <a:pt x="61" y="91"/>
                    <a:pt x="62" y="91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62" y="91"/>
                    <a:pt x="62" y="91"/>
                    <a:pt x="63" y="91"/>
                  </a:cubicBezTo>
                  <a:cubicBezTo>
                    <a:pt x="63" y="91"/>
                    <a:pt x="63" y="91"/>
                    <a:pt x="63" y="92"/>
                  </a:cubicBezTo>
                  <a:cubicBezTo>
                    <a:pt x="63" y="91"/>
                    <a:pt x="64" y="92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7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8" y="94"/>
                    <a:pt x="69" y="94"/>
                    <a:pt x="69" y="95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6"/>
                    <a:pt x="67" y="97"/>
                    <a:pt x="68" y="98"/>
                  </a:cubicBezTo>
                  <a:cubicBezTo>
                    <a:pt x="68" y="98"/>
                    <a:pt x="68" y="99"/>
                    <a:pt x="68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99"/>
                    <a:pt x="69" y="100"/>
                    <a:pt x="69" y="100"/>
                  </a:cubicBezTo>
                  <a:cubicBezTo>
                    <a:pt x="69" y="100"/>
                    <a:pt x="69" y="100"/>
                    <a:pt x="69" y="101"/>
                  </a:cubicBezTo>
                  <a:cubicBezTo>
                    <a:pt x="69" y="101"/>
                    <a:pt x="69" y="101"/>
                    <a:pt x="70" y="101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101"/>
                    <a:pt x="70" y="101"/>
                    <a:pt x="70" y="102"/>
                  </a:cubicBezTo>
                  <a:cubicBezTo>
                    <a:pt x="71" y="103"/>
                    <a:pt x="74" y="102"/>
                    <a:pt x="74" y="103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7" y="104"/>
                    <a:pt x="78" y="106"/>
                    <a:pt x="79" y="108"/>
                  </a:cubicBezTo>
                  <a:cubicBezTo>
                    <a:pt x="80" y="108"/>
                    <a:pt x="81" y="109"/>
                    <a:pt x="82" y="109"/>
                  </a:cubicBezTo>
                  <a:cubicBezTo>
                    <a:pt x="83" y="110"/>
                    <a:pt x="84" y="111"/>
                    <a:pt x="85" y="111"/>
                  </a:cubicBezTo>
                  <a:cubicBezTo>
                    <a:pt x="86" y="111"/>
                    <a:pt x="86" y="111"/>
                    <a:pt x="87" y="111"/>
                  </a:cubicBezTo>
                  <a:cubicBezTo>
                    <a:pt x="87" y="110"/>
                    <a:pt x="88" y="111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3" y="111"/>
                    <a:pt x="94" y="112"/>
                    <a:pt x="95" y="113"/>
                  </a:cubicBezTo>
                  <a:cubicBezTo>
                    <a:pt x="95" y="114"/>
                    <a:pt x="97" y="113"/>
                    <a:pt x="98" y="113"/>
                  </a:cubicBezTo>
                  <a:cubicBezTo>
                    <a:pt x="99" y="113"/>
                    <a:pt x="99" y="112"/>
                    <a:pt x="100" y="112"/>
                  </a:cubicBezTo>
                  <a:cubicBezTo>
                    <a:pt x="100" y="110"/>
                    <a:pt x="99" y="110"/>
                    <a:pt x="99" y="108"/>
                  </a:cubicBezTo>
                  <a:cubicBezTo>
                    <a:pt x="98" y="107"/>
                    <a:pt x="96" y="107"/>
                    <a:pt x="97" y="105"/>
                  </a:cubicBezTo>
                  <a:cubicBezTo>
                    <a:pt x="96" y="100"/>
                    <a:pt x="98" y="98"/>
                    <a:pt x="98" y="94"/>
                  </a:cubicBezTo>
                  <a:cubicBezTo>
                    <a:pt x="99" y="93"/>
                    <a:pt x="100" y="92"/>
                    <a:pt x="101" y="92"/>
                  </a:cubicBezTo>
                  <a:cubicBezTo>
                    <a:pt x="101" y="88"/>
                    <a:pt x="103" y="86"/>
                    <a:pt x="103" y="83"/>
                  </a:cubicBezTo>
                  <a:cubicBezTo>
                    <a:pt x="104" y="82"/>
                    <a:pt x="105" y="80"/>
                    <a:pt x="106" y="80"/>
                  </a:cubicBezTo>
                  <a:cubicBezTo>
                    <a:pt x="107" y="80"/>
                    <a:pt x="107" y="79"/>
                    <a:pt x="108" y="79"/>
                  </a:cubicBezTo>
                  <a:cubicBezTo>
                    <a:pt x="109" y="78"/>
                    <a:pt x="109" y="78"/>
                    <a:pt x="110" y="78"/>
                  </a:cubicBezTo>
                  <a:cubicBezTo>
                    <a:pt x="113" y="77"/>
                    <a:pt x="112" y="80"/>
                    <a:pt x="114" y="80"/>
                  </a:cubicBezTo>
                  <a:cubicBezTo>
                    <a:pt x="114" y="77"/>
                    <a:pt x="113" y="77"/>
                    <a:pt x="112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0" y="72"/>
                    <a:pt x="109" y="72"/>
                    <a:pt x="109" y="70"/>
                  </a:cubicBezTo>
                  <a:cubicBezTo>
                    <a:pt x="110" y="69"/>
                    <a:pt x="112" y="69"/>
                    <a:pt x="114" y="68"/>
                  </a:cubicBezTo>
                  <a:cubicBezTo>
                    <a:pt x="115" y="69"/>
                    <a:pt x="114" y="71"/>
                    <a:pt x="116" y="70"/>
                  </a:cubicBezTo>
                  <a:cubicBezTo>
                    <a:pt x="119" y="70"/>
                    <a:pt x="119" y="70"/>
                    <a:pt x="122" y="70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6" y="69"/>
                    <a:pt x="128" y="69"/>
                    <a:pt x="130" y="68"/>
                  </a:cubicBezTo>
                  <a:cubicBezTo>
                    <a:pt x="130" y="67"/>
                    <a:pt x="129" y="66"/>
                    <a:pt x="129" y="64"/>
                  </a:cubicBezTo>
                  <a:cubicBezTo>
                    <a:pt x="129" y="63"/>
                    <a:pt x="130" y="62"/>
                    <a:pt x="129" y="61"/>
                  </a:cubicBezTo>
                  <a:cubicBezTo>
                    <a:pt x="129" y="59"/>
                    <a:pt x="128" y="59"/>
                    <a:pt x="127" y="58"/>
                  </a:cubicBezTo>
                  <a:cubicBezTo>
                    <a:pt x="127" y="56"/>
                    <a:pt x="124" y="57"/>
                    <a:pt x="124" y="55"/>
                  </a:cubicBezTo>
                  <a:cubicBezTo>
                    <a:pt x="124" y="54"/>
                    <a:pt x="123" y="54"/>
                    <a:pt x="123" y="53"/>
                  </a:cubicBezTo>
                  <a:cubicBezTo>
                    <a:pt x="122" y="53"/>
                    <a:pt x="123" y="52"/>
                    <a:pt x="122" y="52"/>
                  </a:cubicBezTo>
                  <a:cubicBezTo>
                    <a:pt x="122" y="50"/>
                    <a:pt x="123" y="53"/>
                    <a:pt x="124" y="52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30" y="52"/>
                    <a:pt x="129" y="50"/>
                    <a:pt x="131" y="50"/>
                  </a:cubicBezTo>
                  <a:cubicBezTo>
                    <a:pt x="131" y="48"/>
                    <a:pt x="133" y="49"/>
                    <a:pt x="132" y="47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93" name="Google Shape;559;p18">
              <a:extLst>
                <a:ext uri="{FF2B5EF4-FFF2-40B4-BE49-F238E27FC236}">
                  <a16:creationId xmlns:a16="http://schemas.microsoft.com/office/drawing/2014/main" id="{6707A8C5-495D-DA4D-91E8-4F37AA41C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6940" y="5475288"/>
              <a:ext cx="33337" cy="50800"/>
            </a:xfrm>
            <a:custGeom>
              <a:avLst/>
              <a:gdLst>
                <a:gd name="T0" fmla="*/ 13879 w 7"/>
                <a:gd name="T1" fmla="*/ 4676 h 11"/>
                <a:gd name="T2" fmla="*/ 4626 w 7"/>
                <a:gd name="T3" fmla="*/ 9352 h 11"/>
                <a:gd name="T4" fmla="*/ 0 w 7"/>
                <a:gd name="T5" fmla="*/ 14028 h 11"/>
                <a:gd name="T6" fmla="*/ 4626 w 7"/>
                <a:gd name="T7" fmla="*/ 23380 h 11"/>
                <a:gd name="T8" fmla="*/ 4626 w 7"/>
                <a:gd name="T9" fmla="*/ 32732 h 11"/>
                <a:gd name="T10" fmla="*/ 0 w 7"/>
                <a:gd name="T11" fmla="*/ 42084 h 11"/>
                <a:gd name="T12" fmla="*/ 18505 w 7"/>
                <a:gd name="T13" fmla="*/ 42084 h 11"/>
                <a:gd name="T14" fmla="*/ 27758 w 7"/>
                <a:gd name="T15" fmla="*/ 37408 h 11"/>
                <a:gd name="T16" fmla="*/ 27758 w 7"/>
                <a:gd name="T17" fmla="*/ 18704 h 11"/>
                <a:gd name="T18" fmla="*/ 18505 w 7"/>
                <a:gd name="T19" fmla="*/ 9352 h 11"/>
                <a:gd name="T20" fmla="*/ 13879 w 7"/>
                <a:gd name="T21" fmla="*/ 0 h 11"/>
                <a:gd name="T22" fmla="*/ 13879 w 7"/>
                <a:gd name="T23" fmla="*/ 4676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11" extrusionOk="0">
                  <a:moveTo>
                    <a:pt x="3" y="1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2" y="8"/>
                    <a:pt x="0" y="8"/>
                    <a:pt x="0" y="9"/>
                  </a:cubicBezTo>
                  <a:cubicBezTo>
                    <a:pt x="0" y="11"/>
                    <a:pt x="3" y="9"/>
                    <a:pt x="4" y="9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7" y="7"/>
                    <a:pt x="7" y="5"/>
                    <a:pt x="6" y="4"/>
                  </a:cubicBezTo>
                  <a:cubicBezTo>
                    <a:pt x="6" y="4"/>
                    <a:pt x="5" y="3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24653" name="Google Shape;560;p18">
              <a:extLst>
                <a:ext uri="{FF2B5EF4-FFF2-40B4-BE49-F238E27FC236}">
                  <a16:creationId xmlns:a16="http://schemas.microsoft.com/office/drawing/2014/main" id="{C8AB0D9E-CDE4-3549-8EBF-690F4E0F90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26463" y="5494338"/>
              <a:ext cx="242887" cy="508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LICHTENSTEIN</a:t>
              </a:r>
              <a:endParaRPr lang="en-US" altLang="en-US"/>
            </a:p>
          </p:txBody>
        </p:sp>
        <p:sp>
          <p:nvSpPr>
            <p:cNvPr id="81995" name="Google Shape;561;p18">
              <a:extLst>
                <a:ext uri="{FF2B5EF4-FFF2-40B4-BE49-F238E27FC236}">
                  <a16:creationId xmlns:a16="http://schemas.microsoft.com/office/drawing/2014/main" id="{8B9386E8-524F-1243-BFE5-C9DACC0B2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9325" y="6227764"/>
              <a:ext cx="352426" cy="361950"/>
            </a:xfrm>
            <a:custGeom>
              <a:avLst/>
              <a:gdLst>
                <a:gd name="T0" fmla="*/ 310690 w 76"/>
                <a:gd name="T1" fmla="*/ 111369 h 78"/>
                <a:gd name="T2" fmla="*/ 287504 w 76"/>
                <a:gd name="T3" fmla="*/ 102088 h 78"/>
                <a:gd name="T4" fmla="*/ 250407 w 76"/>
                <a:gd name="T5" fmla="*/ 69606 h 78"/>
                <a:gd name="T6" fmla="*/ 227221 w 76"/>
                <a:gd name="T7" fmla="*/ 64965 h 78"/>
                <a:gd name="T8" fmla="*/ 194761 w 76"/>
                <a:gd name="T9" fmla="*/ 27842 h 78"/>
                <a:gd name="T10" fmla="*/ 166938 w 76"/>
                <a:gd name="T11" fmla="*/ 13921 h 78"/>
                <a:gd name="T12" fmla="*/ 134478 w 76"/>
                <a:gd name="T13" fmla="*/ 0 h 78"/>
                <a:gd name="T14" fmla="*/ 115929 w 76"/>
                <a:gd name="T15" fmla="*/ 32483 h 78"/>
                <a:gd name="T16" fmla="*/ 115929 w 76"/>
                <a:gd name="T17" fmla="*/ 46404 h 78"/>
                <a:gd name="T18" fmla="*/ 83469 w 76"/>
                <a:gd name="T19" fmla="*/ 69606 h 78"/>
                <a:gd name="T20" fmla="*/ 55646 w 76"/>
                <a:gd name="T21" fmla="*/ 171694 h 78"/>
                <a:gd name="T22" fmla="*/ 60283 w 76"/>
                <a:gd name="T23" fmla="*/ 208817 h 78"/>
                <a:gd name="T24" fmla="*/ 23186 w 76"/>
                <a:gd name="T25" fmla="*/ 194896 h 78"/>
                <a:gd name="T26" fmla="*/ 4637 w 76"/>
                <a:gd name="T27" fmla="*/ 199537 h 78"/>
                <a:gd name="T28" fmla="*/ 32460 w 76"/>
                <a:gd name="T29" fmla="*/ 213458 h 78"/>
                <a:gd name="T30" fmla="*/ 55646 w 76"/>
                <a:gd name="T31" fmla="*/ 241300 h 78"/>
                <a:gd name="T32" fmla="*/ 60283 w 76"/>
                <a:gd name="T33" fmla="*/ 245940 h 78"/>
                <a:gd name="T34" fmla="*/ 88106 w 76"/>
                <a:gd name="T35" fmla="*/ 241300 h 78"/>
                <a:gd name="T36" fmla="*/ 97380 w 76"/>
                <a:gd name="T37" fmla="*/ 232019 h 78"/>
                <a:gd name="T38" fmla="*/ 74195 w 76"/>
                <a:gd name="T39" fmla="*/ 250581 h 78"/>
                <a:gd name="T40" fmla="*/ 88106 w 76"/>
                <a:gd name="T41" fmla="*/ 259862 h 78"/>
                <a:gd name="T42" fmla="*/ 106655 w 76"/>
                <a:gd name="T43" fmla="*/ 278423 h 78"/>
                <a:gd name="T44" fmla="*/ 139115 w 76"/>
                <a:gd name="T45" fmla="*/ 301625 h 78"/>
                <a:gd name="T46" fmla="*/ 157663 w 76"/>
                <a:gd name="T47" fmla="*/ 310906 h 78"/>
                <a:gd name="T48" fmla="*/ 171575 w 76"/>
                <a:gd name="T49" fmla="*/ 348029 h 78"/>
                <a:gd name="T50" fmla="*/ 199398 w 76"/>
                <a:gd name="T51" fmla="*/ 357310 h 78"/>
                <a:gd name="T52" fmla="*/ 213309 w 76"/>
                <a:gd name="T53" fmla="*/ 357310 h 78"/>
                <a:gd name="T54" fmla="*/ 213309 w 76"/>
                <a:gd name="T55" fmla="*/ 352669 h 78"/>
                <a:gd name="T56" fmla="*/ 213309 w 76"/>
                <a:gd name="T57" fmla="*/ 343388 h 78"/>
                <a:gd name="T58" fmla="*/ 213309 w 76"/>
                <a:gd name="T59" fmla="*/ 334108 h 78"/>
                <a:gd name="T60" fmla="*/ 213309 w 76"/>
                <a:gd name="T61" fmla="*/ 320187 h 78"/>
                <a:gd name="T62" fmla="*/ 208672 w 76"/>
                <a:gd name="T63" fmla="*/ 315546 h 78"/>
                <a:gd name="T64" fmla="*/ 208672 w 76"/>
                <a:gd name="T65" fmla="*/ 315546 h 78"/>
                <a:gd name="T66" fmla="*/ 204035 w 76"/>
                <a:gd name="T67" fmla="*/ 310906 h 78"/>
                <a:gd name="T68" fmla="*/ 199398 w 76"/>
                <a:gd name="T69" fmla="*/ 283063 h 78"/>
                <a:gd name="T70" fmla="*/ 208672 w 76"/>
                <a:gd name="T71" fmla="*/ 259862 h 78"/>
                <a:gd name="T72" fmla="*/ 217946 w 76"/>
                <a:gd name="T73" fmla="*/ 250581 h 78"/>
                <a:gd name="T74" fmla="*/ 222584 w 76"/>
                <a:gd name="T75" fmla="*/ 245940 h 78"/>
                <a:gd name="T76" fmla="*/ 222584 w 76"/>
                <a:gd name="T77" fmla="*/ 241300 h 78"/>
                <a:gd name="T78" fmla="*/ 250407 w 76"/>
                <a:gd name="T79" fmla="*/ 218098 h 78"/>
                <a:gd name="T80" fmla="*/ 268955 w 76"/>
                <a:gd name="T81" fmla="*/ 227379 h 78"/>
                <a:gd name="T82" fmla="*/ 287504 w 76"/>
                <a:gd name="T83" fmla="*/ 222738 h 78"/>
                <a:gd name="T84" fmla="*/ 296778 w 76"/>
                <a:gd name="T85" fmla="*/ 218098 h 78"/>
                <a:gd name="T86" fmla="*/ 310690 w 76"/>
                <a:gd name="T87" fmla="*/ 180975 h 78"/>
                <a:gd name="T88" fmla="*/ 296778 w 76"/>
                <a:gd name="T89" fmla="*/ 157773 h 78"/>
                <a:gd name="T90" fmla="*/ 352424 w 76"/>
                <a:gd name="T91" fmla="*/ 129931 h 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6" h="78" extrusionOk="0">
                  <a:moveTo>
                    <a:pt x="75" y="28"/>
                  </a:moveTo>
                  <a:cubicBezTo>
                    <a:pt x="75" y="26"/>
                    <a:pt x="74" y="26"/>
                    <a:pt x="74" y="25"/>
                  </a:cubicBezTo>
                  <a:cubicBezTo>
                    <a:pt x="71" y="25"/>
                    <a:pt x="70" y="24"/>
                    <a:pt x="67" y="24"/>
                  </a:cubicBezTo>
                  <a:cubicBezTo>
                    <a:pt x="67" y="23"/>
                    <a:pt x="66" y="23"/>
                    <a:pt x="65" y="23"/>
                  </a:cubicBezTo>
                  <a:cubicBezTo>
                    <a:pt x="65" y="22"/>
                    <a:pt x="65" y="22"/>
                    <a:pt x="64" y="22"/>
                  </a:cubicBezTo>
                  <a:cubicBezTo>
                    <a:pt x="64" y="21"/>
                    <a:pt x="63" y="22"/>
                    <a:pt x="62" y="22"/>
                  </a:cubicBezTo>
                  <a:cubicBezTo>
                    <a:pt x="63" y="20"/>
                    <a:pt x="61" y="19"/>
                    <a:pt x="61" y="18"/>
                  </a:cubicBezTo>
                  <a:cubicBezTo>
                    <a:pt x="59" y="18"/>
                    <a:pt x="59" y="17"/>
                    <a:pt x="56" y="17"/>
                  </a:cubicBezTo>
                  <a:cubicBezTo>
                    <a:pt x="56" y="16"/>
                    <a:pt x="54" y="17"/>
                    <a:pt x="54" y="15"/>
                  </a:cubicBezTo>
                  <a:cubicBezTo>
                    <a:pt x="53" y="15"/>
                    <a:pt x="53" y="14"/>
                    <a:pt x="51" y="15"/>
                  </a:cubicBezTo>
                  <a:cubicBezTo>
                    <a:pt x="51" y="14"/>
                    <a:pt x="50" y="14"/>
                    <a:pt x="50" y="14"/>
                  </a:cubicBezTo>
                  <a:cubicBezTo>
                    <a:pt x="50" y="14"/>
                    <a:pt x="49" y="14"/>
                    <a:pt x="49" y="14"/>
                  </a:cubicBezTo>
                  <a:cubicBezTo>
                    <a:pt x="49" y="14"/>
                    <a:pt x="48" y="12"/>
                    <a:pt x="46" y="13"/>
                  </a:cubicBezTo>
                  <a:cubicBezTo>
                    <a:pt x="46" y="12"/>
                    <a:pt x="46" y="11"/>
                    <a:pt x="46" y="10"/>
                  </a:cubicBezTo>
                  <a:cubicBezTo>
                    <a:pt x="44" y="9"/>
                    <a:pt x="43" y="8"/>
                    <a:pt x="42" y="6"/>
                  </a:cubicBezTo>
                  <a:cubicBezTo>
                    <a:pt x="41" y="6"/>
                    <a:pt x="41" y="6"/>
                    <a:pt x="40" y="6"/>
                  </a:cubicBezTo>
                  <a:cubicBezTo>
                    <a:pt x="39" y="5"/>
                    <a:pt x="39" y="6"/>
                    <a:pt x="39" y="5"/>
                  </a:cubicBezTo>
                  <a:cubicBezTo>
                    <a:pt x="38" y="4"/>
                    <a:pt x="37" y="4"/>
                    <a:pt x="36" y="3"/>
                  </a:cubicBezTo>
                  <a:cubicBezTo>
                    <a:pt x="36" y="3"/>
                    <a:pt x="37" y="3"/>
                    <a:pt x="37" y="2"/>
                  </a:cubicBezTo>
                  <a:cubicBezTo>
                    <a:pt x="34" y="2"/>
                    <a:pt x="34" y="2"/>
                    <a:pt x="31" y="2"/>
                  </a:cubicBezTo>
                  <a:cubicBezTo>
                    <a:pt x="29" y="3"/>
                    <a:pt x="30" y="1"/>
                    <a:pt x="29" y="0"/>
                  </a:cubicBezTo>
                  <a:cubicBezTo>
                    <a:pt x="27" y="1"/>
                    <a:pt x="25" y="1"/>
                    <a:pt x="24" y="2"/>
                  </a:cubicBezTo>
                  <a:cubicBezTo>
                    <a:pt x="24" y="4"/>
                    <a:pt x="25" y="4"/>
                    <a:pt x="25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9"/>
                    <a:pt x="29" y="9"/>
                    <a:pt x="29" y="12"/>
                  </a:cubicBezTo>
                  <a:cubicBezTo>
                    <a:pt x="27" y="12"/>
                    <a:pt x="28" y="9"/>
                    <a:pt x="25" y="10"/>
                  </a:cubicBezTo>
                  <a:cubicBezTo>
                    <a:pt x="24" y="10"/>
                    <a:pt x="24" y="10"/>
                    <a:pt x="23" y="11"/>
                  </a:cubicBezTo>
                  <a:cubicBezTo>
                    <a:pt x="22" y="11"/>
                    <a:pt x="22" y="12"/>
                    <a:pt x="21" y="12"/>
                  </a:cubicBezTo>
                  <a:cubicBezTo>
                    <a:pt x="20" y="12"/>
                    <a:pt x="19" y="14"/>
                    <a:pt x="18" y="15"/>
                  </a:cubicBezTo>
                  <a:cubicBezTo>
                    <a:pt x="18" y="18"/>
                    <a:pt x="16" y="20"/>
                    <a:pt x="16" y="24"/>
                  </a:cubicBezTo>
                  <a:cubicBezTo>
                    <a:pt x="15" y="24"/>
                    <a:pt x="14" y="25"/>
                    <a:pt x="13" y="26"/>
                  </a:cubicBezTo>
                  <a:cubicBezTo>
                    <a:pt x="13" y="30"/>
                    <a:pt x="11" y="32"/>
                    <a:pt x="12" y="37"/>
                  </a:cubicBezTo>
                  <a:cubicBezTo>
                    <a:pt x="11" y="39"/>
                    <a:pt x="13" y="39"/>
                    <a:pt x="14" y="40"/>
                  </a:cubicBezTo>
                  <a:cubicBezTo>
                    <a:pt x="14" y="42"/>
                    <a:pt x="15" y="42"/>
                    <a:pt x="15" y="44"/>
                  </a:cubicBezTo>
                  <a:cubicBezTo>
                    <a:pt x="14" y="44"/>
                    <a:pt x="14" y="45"/>
                    <a:pt x="13" y="45"/>
                  </a:cubicBezTo>
                  <a:cubicBezTo>
                    <a:pt x="12" y="45"/>
                    <a:pt x="10" y="46"/>
                    <a:pt x="10" y="45"/>
                  </a:cubicBezTo>
                  <a:cubicBezTo>
                    <a:pt x="9" y="44"/>
                    <a:pt x="8" y="43"/>
                    <a:pt x="5" y="43"/>
                  </a:cubicBezTo>
                  <a:cubicBezTo>
                    <a:pt x="5" y="43"/>
                    <a:pt x="5" y="43"/>
                    <a:pt x="5" y="42"/>
                  </a:cubicBezTo>
                  <a:cubicBezTo>
                    <a:pt x="3" y="43"/>
                    <a:pt x="2" y="42"/>
                    <a:pt x="2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4"/>
                    <a:pt x="2" y="44"/>
                    <a:pt x="3" y="45"/>
                  </a:cubicBezTo>
                  <a:cubicBezTo>
                    <a:pt x="4" y="45"/>
                    <a:pt x="4" y="45"/>
                    <a:pt x="5" y="45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7"/>
                    <a:pt x="8" y="47"/>
                    <a:pt x="9" y="48"/>
                  </a:cubicBezTo>
                  <a:cubicBezTo>
                    <a:pt x="10" y="49"/>
                    <a:pt x="10" y="49"/>
                    <a:pt x="11" y="50"/>
                  </a:cubicBezTo>
                  <a:cubicBezTo>
                    <a:pt x="11" y="51"/>
                    <a:pt x="12" y="51"/>
                    <a:pt x="12" y="52"/>
                  </a:cubicBezTo>
                  <a:cubicBezTo>
                    <a:pt x="13" y="52"/>
                    <a:pt x="13" y="53"/>
                    <a:pt x="13" y="53"/>
                  </a:cubicBezTo>
                  <a:cubicBezTo>
                    <a:pt x="13" y="53"/>
                    <a:pt x="14" y="53"/>
                    <a:pt x="14" y="54"/>
                  </a:cubicBezTo>
                  <a:cubicBezTo>
                    <a:pt x="14" y="54"/>
                    <a:pt x="13" y="54"/>
                    <a:pt x="13" y="53"/>
                  </a:cubicBezTo>
                  <a:cubicBezTo>
                    <a:pt x="13" y="54"/>
                    <a:pt x="14" y="54"/>
                    <a:pt x="14" y="54"/>
                  </a:cubicBezTo>
                  <a:cubicBezTo>
                    <a:pt x="15" y="54"/>
                    <a:pt x="15" y="53"/>
                    <a:pt x="16" y="52"/>
                  </a:cubicBezTo>
                  <a:cubicBezTo>
                    <a:pt x="18" y="53"/>
                    <a:pt x="18" y="51"/>
                    <a:pt x="19" y="52"/>
                  </a:cubicBezTo>
                  <a:cubicBezTo>
                    <a:pt x="20" y="51"/>
                    <a:pt x="19" y="49"/>
                    <a:pt x="21" y="49"/>
                  </a:cubicBezTo>
                  <a:cubicBezTo>
                    <a:pt x="22" y="49"/>
                    <a:pt x="22" y="50"/>
                    <a:pt x="23" y="50"/>
                  </a:cubicBezTo>
                  <a:cubicBezTo>
                    <a:pt x="23" y="51"/>
                    <a:pt x="22" y="50"/>
                    <a:pt x="21" y="50"/>
                  </a:cubicBezTo>
                  <a:cubicBezTo>
                    <a:pt x="21" y="50"/>
                    <a:pt x="21" y="51"/>
                    <a:pt x="21" y="52"/>
                  </a:cubicBezTo>
                  <a:cubicBezTo>
                    <a:pt x="20" y="52"/>
                    <a:pt x="20" y="52"/>
                    <a:pt x="20" y="53"/>
                  </a:cubicBezTo>
                  <a:cubicBezTo>
                    <a:pt x="19" y="52"/>
                    <a:pt x="17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7" y="54"/>
                    <a:pt x="18" y="56"/>
                    <a:pt x="19" y="56"/>
                  </a:cubicBezTo>
                  <a:cubicBezTo>
                    <a:pt x="19" y="56"/>
                    <a:pt x="19" y="56"/>
                    <a:pt x="20" y="56"/>
                  </a:cubicBezTo>
                  <a:cubicBezTo>
                    <a:pt x="20" y="56"/>
                    <a:pt x="20" y="56"/>
                    <a:pt x="21" y="56"/>
                  </a:cubicBezTo>
                  <a:cubicBezTo>
                    <a:pt x="21" y="57"/>
                    <a:pt x="23" y="58"/>
                    <a:pt x="23" y="60"/>
                  </a:cubicBezTo>
                  <a:cubicBezTo>
                    <a:pt x="25" y="60"/>
                    <a:pt x="25" y="59"/>
                    <a:pt x="27" y="59"/>
                  </a:cubicBezTo>
                  <a:cubicBezTo>
                    <a:pt x="28" y="60"/>
                    <a:pt x="28" y="62"/>
                    <a:pt x="29" y="62"/>
                  </a:cubicBezTo>
                  <a:cubicBezTo>
                    <a:pt x="29" y="63"/>
                    <a:pt x="31" y="63"/>
                    <a:pt x="30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2" y="65"/>
                    <a:pt x="32" y="65"/>
                  </a:cubicBezTo>
                  <a:cubicBezTo>
                    <a:pt x="33" y="66"/>
                    <a:pt x="33" y="67"/>
                    <a:pt x="34" y="67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5" y="69"/>
                    <a:pt x="36" y="69"/>
                    <a:pt x="37" y="70"/>
                  </a:cubicBezTo>
                  <a:cubicBezTo>
                    <a:pt x="37" y="71"/>
                    <a:pt x="36" y="74"/>
                    <a:pt x="37" y="75"/>
                  </a:cubicBezTo>
                  <a:cubicBezTo>
                    <a:pt x="37" y="75"/>
                    <a:pt x="39" y="75"/>
                    <a:pt x="39" y="75"/>
                  </a:cubicBezTo>
                  <a:cubicBezTo>
                    <a:pt x="40" y="75"/>
                    <a:pt x="40" y="76"/>
                    <a:pt x="41" y="76"/>
                  </a:cubicBezTo>
                  <a:cubicBezTo>
                    <a:pt x="41" y="76"/>
                    <a:pt x="42" y="77"/>
                    <a:pt x="43" y="77"/>
                  </a:cubicBezTo>
                  <a:cubicBezTo>
                    <a:pt x="44" y="77"/>
                    <a:pt x="43" y="77"/>
                    <a:pt x="44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6" y="78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6" y="73"/>
                    <a:pt x="46" y="73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1"/>
                    <a:pt x="46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0"/>
                    <a:pt x="46" y="70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8"/>
                    <a:pt x="46" y="68"/>
                  </a:cubicBezTo>
                  <a:cubicBezTo>
                    <a:pt x="46" y="68"/>
                    <a:pt x="45" y="68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4" y="68"/>
                    <a:pt x="44" y="68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5"/>
                    <a:pt x="43" y="65"/>
                    <a:pt x="43" y="65"/>
                  </a:cubicBezTo>
                  <a:cubicBezTo>
                    <a:pt x="43" y="64"/>
                    <a:pt x="42" y="62"/>
                    <a:pt x="43" y="61"/>
                  </a:cubicBezTo>
                  <a:cubicBezTo>
                    <a:pt x="43" y="61"/>
                    <a:pt x="43" y="61"/>
                    <a:pt x="43" y="60"/>
                  </a:cubicBezTo>
                  <a:cubicBezTo>
                    <a:pt x="43" y="60"/>
                    <a:pt x="44" y="59"/>
                    <a:pt x="44" y="58"/>
                  </a:cubicBezTo>
                  <a:cubicBezTo>
                    <a:pt x="44" y="57"/>
                    <a:pt x="45" y="57"/>
                    <a:pt x="45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5"/>
                    <a:pt x="47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9" y="50"/>
                    <a:pt x="50" y="49"/>
                    <a:pt x="51" y="48"/>
                  </a:cubicBezTo>
                  <a:cubicBezTo>
                    <a:pt x="51" y="46"/>
                    <a:pt x="52" y="44"/>
                    <a:pt x="53" y="44"/>
                  </a:cubicBezTo>
                  <a:cubicBezTo>
                    <a:pt x="53" y="45"/>
                    <a:pt x="54" y="46"/>
                    <a:pt x="54" y="47"/>
                  </a:cubicBezTo>
                  <a:cubicBezTo>
                    <a:pt x="54" y="47"/>
                    <a:pt x="55" y="47"/>
                    <a:pt x="55" y="47"/>
                  </a:cubicBezTo>
                  <a:cubicBezTo>
                    <a:pt x="55" y="49"/>
                    <a:pt x="56" y="50"/>
                    <a:pt x="58" y="50"/>
                  </a:cubicBezTo>
                  <a:cubicBezTo>
                    <a:pt x="58" y="50"/>
                    <a:pt x="58" y="50"/>
                    <a:pt x="58" y="49"/>
                  </a:cubicBezTo>
                  <a:cubicBezTo>
                    <a:pt x="58" y="49"/>
                    <a:pt x="59" y="49"/>
                    <a:pt x="60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3" y="47"/>
                    <a:pt x="63" y="47"/>
                  </a:cubicBezTo>
                  <a:cubicBezTo>
                    <a:pt x="63" y="47"/>
                    <a:pt x="63" y="47"/>
                    <a:pt x="64" y="47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5" y="46"/>
                    <a:pt x="65" y="45"/>
                    <a:pt x="67" y="45"/>
                  </a:cubicBezTo>
                  <a:cubicBezTo>
                    <a:pt x="66" y="43"/>
                    <a:pt x="68" y="42"/>
                    <a:pt x="67" y="39"/>
                  </a:cubicBezTo>
                  <a:cubicBezTo>
                    <a:pt x="67" y="39"/>
                    <a:pt x="66" y="39"/>
                    <a:pt x="67" y="38"/>
                  </a:cubicBezTo>
                  <a:cubicBezTo>
                    <a:pt x="66" y="38"/>
                    <a:pt x="66" y="37"/>
                    <a:pt x="65" y="38"/>
                  </a:cubicBezTo>
                  <a:cubicBezTo>
                    <a:pt x="65" y="36"/>
                    <a:pt x="64" y="36"/>
                    <a:pt x="64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2" y="32"/>
                    <a:pt x="73" y="31"/>
                    <a:pt x="76" y="31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5" y="28"/>
                    <a:pt x="75" y="28"/>
                    <a:pt x="75" y="28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1997" name="Google Shape;563;p18">
              <a:extLst>
                <a:ext uri="{FF2B5EF4-FFF2-40B4-BE49-F238E27FC236}">
                  <a16:creationId xmlns:a16="http://schemas.microsoft.com/office/drawing/2014/main" id="{ED046788-BBFC-EE49-8CDA-39F8BA0C3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589" y="6330951"/>
              <a:ext cx="58738" cy="53975"/>
            </a:xfrm>
            <a:custGeom>
              <a:avLst/>
              <a:gdLst>
                <a:gd name="T0" fmla="*/ 0 w 13"/>
                <a:gd name="T1" fmla="*/ 0 h 12"/>
                <a:gd name="T2" fmla="*/ 22713 w 13"/>
                <a:gd name="T3" fmla="*/ 0 h 12"/>
                <a:gd name="T4" fmla="*/ 27256 w 13"/>
                <a:gd name="T5" fmla="*/ 4604 h 12"/>
                <a:gd name="T6" fmla="*/ 31798 w 13"/>
                <a:gd name="T7" fmla="*/ 4604 h 12"/>
                <a:gd name="T8" fmla="*/ 36341 w 13"/>
                <a:gd name="T9" fmla="*/ 9207 h 12"/>
                <a:gd name="T10" fmla="*/ 54511 w 13"/>
                <a:gd name="T11" fmla="*/ 9207 h 12"/>
                <a:gd name="T12" fmla="*/ 54511 w 13"/>
                <a:gd name="T13" fmla="*/ 23018 h 12"/>
                <a:gd name="T14" fmla="*/ 49969 w 13"/>
                <a:gd name="T15" fmla="*/ 41433 h 12"/>
                <a:gd name="T16" fmla="*/ 40884 w 13"/>
                <a:gd name="T17" fmla="*/ 41433 h 12"/>
                <a:gd name="T18" fmla="*/ 31798 w 13"/>
                <a:gd name="T19" fmla="*/ 41433 h 12"/>
                <a:gd name="T20" fmla="*/ 27256 w 13"/>
                <a:gd name="T21" fmla="*/ 50640 h 12"/>
                <a:gd name="T22" fmla="*/ 4543 w 13"/>
                <a:gd name="T23" fmla="*/ 50640 h 12"/>
                <a:gd name="T24" fmla="*/ 0 w 13"/>
                <a:gd name="T25" fmla="*/ 41433 h 12"/>
                <a:gd name="T26" fmla="*/ 0 w 13"/>
                <a:gd name="T27" fmla="*/ 0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" h="12" extrusionOk="0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10" y="2"/>
                    <a:pt x="10" y="3"/>
                    <a:pt x="12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3" y="7"/>
                    <a:pt x="11" y="7"/>
                    <a:pt x="11" y="9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6" y="12"/>
                    <a:pt x="2" y="11"/>
                    <a:pt x="1" y="11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24657" name="Google Shape;564;p18">
              <a:extLst>
                <a:ext uri="{FF2B5EF4-FFF2-40B4-BE49-F238E27FC236}">
                  <a16:creationId xmlns:a16="http://schemas.microsoft.com/office/drawing/2014/main" id="{792AD92D-5843-7E4A-A8C1-6B36FD70D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8050" y="6288089"/>
              <a:ext cx="255588" cy="7778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200"/>
                <a:buFont typeface="Open Sans SemiBold" panose="020B0706030804020204" pitchFamily="34" charset="0"/>
                <a:buNone/>
                <a:defRPr/>
              </a:pPr>
              <a:r>
                <a:rPr lang="en-US" altLang="en-US" sz="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ANDORRA</a:t>
              </a:r>
              <a:endParaRPr lang="en-US" altLang="en-US"/>
            </a:p>
          </p:txBody>
        </p:sp>
        <p:sp>
          <p:nvSpPr>
            <p:cNvPr id="81999" name="Google Shape;565;p18">
              <a:extLst>
                <a:ext uri="{FF2B5EF4-FFF2-40B4-BE49-F238E27FC236}">
                  <a16:creationId xmlns:a16="http://schemas.microsoft.com/office/drawing/2014/main" id="{E410BA47-3687-6F4D-829B-89A88E41B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6175" y="6430964"/>
              <a:ext cx="314326" cy="633412"/>
            </a:xfrm>
            <a:custGeom>
              <a:avLst/>
              <a:gdLst>
                <a:gd name="T0" fmla="*/ 300459 w 68"/>
                <a:gd name="T1" fmla="*/ 367385 h 136"/>
                <a:gd name="T2" fmla="*/ 295836 w 68"/>
                <a:gd name="T3" fmla="*/ 367385 h 136"/>
                <a:gd name="T4" fmla="*/ 291214 w 68"/>
                <a:gd name="T5" fmla="*/ 358084 h 136"/>
                <a:gd name="T6" fmla="*/ 263479 w 68"/>
                <a:gd name="T7" fmla="*/ 330181 h 136"/>
                <a:gd name="T8" fmla="*/ 231122 w 68"/>
                <a:gd name="T9" fmla="*/ 311580 h 136"/>
                <a:gd name="T10" fmla="*/ 221877 w 68"/>
                <a:gd name="T11" fmla="*/ 306929 h 136"/>
                <a:gd name="T12" fmla="*/ 217255 w 68"/>
                <a:gd name="T13" fmla="*/ 306929 h 136"/>
                <a:gd name="T14" fmla="*/ 217255 w 68"/>
                <a:gd name="T15" fmla="*/ 306929 h 136"/>
                <a:gd name="T16" fmla="*/ 189520 w 68"/>
                <a:gd name="T17" fmla="*/ 260425 h 136"/>
                <a:gd name="T18" fmla="*/ 198765 w 68"/>
                <a:gd name="T19" fmla="*/ 237173 h 136"/>
                <a:gd name="T20" fmla="*/ 189520 w 68"/>
                <a:gd name="T21" fmla="*/ 172066 h 136"/>
                <a:gd name="T22" fmla="*/ 194143 w 68"/>
                <a:gd name="T23" fmla="*/ 97659 h 136"/>
                <a:gd name="T24" fmla="*/ 194143 w 68"/>
                <a:gd name="T25" fmla="*/ 93009 h 136"/>
                <a:gd name="T26" fmla="*/ 184898 w 68"/>
                <a:gd name="T27" fmla="*/ 79058 h 136"/>
                <a:gd name="T28" fmla="*/ 180275 w 68"/>
                <a:gd name="T29" fmla="*/ 69757 h 136"/>
                <a:gd name="T30" fmla="*/ 180275 w 68"/>
                <a:gd name="T31" fmla="*/ 65106 h 136"/>
                <a:gd name="T32" fmla="*/ 171030 w 68"/>
                <a:gd name="T33" fmla="*/ 55805 h 136"/>
                <a:gd name="T34" fmla="*/ 124806 w 68"/>
                <a:gd name="T35" fmla="*/ 27903 h 136"/>
                <a:gd name="T36" fmla="*/ 97071 w 68"/>
                <a:gd name="T37" fmla="*/ 13951 h 136"/>
                <a:gd name="T38" fmla="*/ 83204 w 68"/>
                <a:gd name="T39" fmla="*/ 23252 h 136"/>
                <a:gd name="T40" fmla="*/ 55469 w 68"/>
                <a:gd name="T41" fmla="*/ 13951 h 136"/>
                <a:gd name="T42" fmla="*/ 27735 w 68"/>
                <a:gd name="T43" fmla="*/ 37204 h 136"/>
                <a:gd name="T44" fmla="*/ 23112 w 68"/>
                <a:gd name="T45" fmla="*/ 41854 h 136"/>
                <a:gd name="T46" fmla="*/ 13867 w 68"/>
                <a:gd name="T47" fmla="*/ 55805 h 136"/>
                <a:gd name="T48" fmla="*/ 4622 w 68"/>
                <a:gd name="T49" fmla="*/ 97659 h 136"/>
                <a:gd name="T50" fmla="*/ 13867 w 68"/>
                <a:gd name="T51" fmla="*/ 111611 h 136"/>
                <a:gd name="T52" fmla="*/ 13867 w 68"/>
                <a:gd name="T53" fmla="*/ 111611 h 136"/>
                <a:gd name="T54" fmla="*/ 18490 w 68"/>
                <a:gd name="T55" fmla="*/ 125562 h 136"/>
                <a:gd name="T56" fmla="*/ 18490 w 68"/>
                <a:gd name="T57" fmla="*/ 139513 h 136"/>
                <a:gd name="T58" fmla="*/ 18490 w 68"/>
                <a:gd name="T59" fmla="*/ 148814 h 136"/>
                <a:gd name="T60" fmla="*/ 18490 w 68"/>
                <a:gd name="T61" fmla="*/ 158115 h 136"/>
                <a:gd name="T62" fmla="*/ 46224 w 68"/>
                <a:gd name="T63" fmla="*/ 176717 h 136"/>
                <a:gd name="T64" fmla="*/ 23112 w 68"/>
                <a:gd name="T65" fmla="*/ 209270 h 136"/>
                <a:gd name="T66" fmla="*/ 36980 w 68"/>
                <a:gd name="T67" fmla="*/ 232522 h 136"/>
                <a:gd name="T68" fmla="*/ 27735 w 68"/>
                <a:gd name="T69" fmla="*/ 274376 h 136"/>
                <a:gd name="T70" fmla="*/ 32357 w 68"/>
                <a:gd name="T71" fmla="*/ 325531 h 136"/>
                <a:gd name="T72" fmla="*/ 36980 w 68"/>
                <a:gd name="T73" fmla="*/ 353434 h 136"/>
                <a:gd name="T74" fmla="*/ 27735 w 68"/>
                <a:gd name="T75" fmla="*/ 395288 h 136"/>
                <a:gd name="T76" fmla="*/ 18490 w 68"/>
                <a:gd name="T77" fmla="*/ 413889 h 136"/>
                <a:gd name="T78" fmla="*/ 32357 w 68"/>
                <a:gd name="T79" fmla="*/ 432491 h 136"/>
                <a:gd name="T80" fmla="*/ 50847 w 68"/>
                <a:gd name="T81" fmla="*/ 432491 h 136"/>
                <a:gd name="T82" fmla="*/ 50847 w 68"/>
                <a:gd name="T83" fmla="*/ 465044 h 136"/>
                <a:gd name="T84" fmla="*/ 32357 w 68"/>
                <a:gd name="T85" fmla="*/ 460394 h 136"/>
                <a:gd name="T86" fmla="*/ 23112 w 68"/>
                <a:gd name="T87" fmla="*/ 469695 h 136"/>
                <a:gd name="T88" fmla="*/ 50847 w 68"/>
                <a:gd name="T89" fmla="*/ 511549 h 136"/>
                <a:gd name="T90" fmla="*/ 83204 w 68"/>
                <a:gd name="T91" fmla="*/ 525500 h 136"/>
                <a:gd name="T92" fmla="*/ 101694 w 68"/>
                <a:gd name="T93" fmla="*/ 534801 h 136"/>
                <a:gd name="T94" fmla="*/ 138673 w 68"/>
                <a:gd name="T95" fmla="*/ 572004 h 136"/>
                <a:gd name="T96" fmla="*/ 143296 w 68"/>
                <a:gd name="T97" fmla="*/ 613858 h 136"/>
                <a:gd name="T98" fmla="*/ 180275 w 68"/>
                <a:gd name="T99" fmla="*/ 632460 h 136"/>
                <a:gd name="T100" fmla="*/ 221877 w 68"/>
                <a:gd name="T101" fmla="*/ 590606 h 136"/>
                <a:gd name="T102" fmla="*/ 235745 w 68"/>
                <a:gd name="T103" fmla="*/ 530150 h 136"/>
                <a:gd name="T104" fmla="*/ 272724 w 68"/>
                <a:gd name="T105" fmla="*/ 465044 h 136"/>
                <a:gd name="T106" fmla="*/ 272724 w 68"/>
                <a:gd name="T107" fmla="*/ 446442 h 136"/>
                <a:gd name="T108" fmla="*/ 309704 w 68"/>
                <a:gd name="T109" fmla="*/ 385987 h 1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8" h="136" extrusionOk="0">
                  <a:moveTo>
                    <a:pt x="67" y="83"/>
                  </a:moveTo>
                  <a:cubicBezTo>
                    <a:pt x="66" y="82"/>
                    <a:pt x="66" y="80"/>
                    <a:pt x="65" y="7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5" y="79"/>
                    <a:pt x="64" y="79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79"/>
                    <a:pt x="64" y="78"/>
                    <a:pt x="64" y="78"/>
                  </a:cubicBezTo>
                  <a:cubicBezTo>
                    <a:pt x="64" y="78"/>
                    <a:pt x="63" y="77"/>
                    <a:pt x="63" y="77"/>
                  </a:cubicBezTo>
                  <a:cubicBezTo>
                    <a:pt x="63" y="76"/>
                    <a:pt x="63" y="75"/>
                    <a:pt x="63" y="75"/>
                  </a:cubicBezTo>
                  <a:cubicBezTo>
                    <a:pt x="63" y="74"/>
                    <a:pt x="61" y="73"/>
                    <a:pt x="60" y="73"/>
                  </a:cubicBezTo>
                  <a:cubicBezTo>
                    <a:pt x="60" y="72"/>
                    <a:pt x="60" y="72"/>
                    <a:pt x="59" y="72"/>
                  </a:cubicBezTo>
                  <a:cubicBezTo>
                    <a:pt x="58" y="72"/>
                    <a:pt x="58" y="71"/>
                    <a:pt x="57" y="71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6" y="70"/>
                    <a:pt x="55" y="70"/>
                    <a:pt x="55" y="70"/>
                  </a:cubicBezTo>
                  <a:cubicBezTo>
                    <a:pt x="54" y="69"/>
                    <a:pt x="53" y="69"/>
                    <a:pt x="53" y="68"/>
                  </a:cubicBezTo>
                  <a:cubicBezTo>
                    <a:pt x="52" y="68"/>
                    <a:pt x="51" y="67"/>
                    <a:pt x="50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49" y="67"/>
                    <a:pt x="49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6"/>
                    <a:pt x="47" y="65"/>
                    <a:pt x="47" y="65"/>
                  </a:cubicBezTo>
                  <a:cubicBezTo>
                    <a:pt x="45" y="66"/>
                    <a:pt x="46" y="63"/>
                    <a:pt x="44" y="63"/>
                  </a:cubicBezTo>
                  <a:cubicBezTo>
                    <a:pt x="44" y="61"/>
                    <a:pt x="42" y="59"/>
                    <a:pt x="41" y="58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1" y="56"/>
                    <a:pt x="41" y="55"/>
                  </a:cubicBezTo>
                  <a:cubicBezTo>
                    <a:pt x="41" y="54"/>
                    <a:pt x="42" y="54"/>
                    <a:pt x="42" y="53"/>
                  </a:cubicBezTo>
                  <a:cubicBezTo>
                    <a:pt x="42" y="52"/>
                    <a:pt x="42" y="51"/>
                    <a:pt x="43" y="51"/>
                  </a:cubicBezTo>
                  <a:cubicBezTo>
                    <a:pt x="42" y="48"/>
                    <a:pt x="39" y="48"/>
                    <a:pt x="39" y="44"/>
                  </a:cubicBezTo>
                  <a:cubicBezTo>
                    <a:pt x="39" y="42"/>
                    <a:pt x="42" y="43"/>
                    <a:pt x="42" y="4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1" y="40"/>
                    <a:pt x="42" y="38"/>
                    <a:pt x="41" y="37"/>
                  </a:cubicBezTo>
                  <a:cubicBezTo>
                    <a:pt x="41" y="35"/>
                    <a:pt x="41" y="33"/>
                    <a:pt x="42" y="32"/>
                  </a:cubicBezTo>
                  <a:cubicBezTo>
                    <a:pt x="42" y="31"/>
                    <a:pt x="42" y="31"/>
                    <a:pt x="43" y="31"/>
                  </a:cubicBezTo>
                  <a:cubicBezTo>
                    <a:pt x="43" y="29"/>
                    <a:pt x="42" y="27"/>
                    <a:pt x="43" y="26"/>
                  </a:cubicBezTo>
                  <a:cubicBezTo>
                    <a:pt x="44" y="24"/>
                    <a:pt x="43" y="22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6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4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8" y="14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3"/>
                    <a:pt x="37" y="13"/>
                    <a:pt x="37" y="12"/>
                  </a:cubicBezTo>
                  <a:cubicBezTo>
                    <a:pt x="34" y="12"/>
                    <a:pt x="33" y="10"/>
                    <a:pt x="29" y="11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7"/>
                    <a:pt x="28" y="7"/>
                    <a:pt x="27" y="6"/>
                  </a:cubicBezTo>
                  <a:cubicBezTo>
                    <a:pt x="27" y="4"/>
                    <a:pt x="25" y="3"/>
                    <a:pt x="25" y="1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6"/>
                    <a:pt x="13" y="5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2"/>
                    <a:pt x="11" y="1"/>
                    <a:pt x="11" y="0"/>
                  </a:cubicBezTo>
                  <a:cubicBezTo>
                    <a:pt x="10" y="0"/>
                    <a:pt x="9" y="2"/>
                    <a:pt x="9" y="4"/>
                  </a:cubicBezTo>
                  <a:cubicBezTo>
                    <a:pt x="8" y="5"/>
                    <a:pt x="7" y="6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1" y="20"/>
                    <a:pt x="1" y="21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5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0" y="37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9"/>
                    <a:pt x="9" y="40"/>
                    <a:pt x="9" y="41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7" y="46"/>
                    <a:pt x="7" y="45"/>
                    <a:pt x="5" y="45"/>
                  </a:cubicBezTo>
                  <a:cubicBezTo>
                    <a:pt x="5" y="47"/>
                    <a:pt x="6" y="47"/>
                    <a:pt x="6" y="48"/>
                  </a:cubicBezTo>
                  <a:cubicBezTo>
                    <a:pt x="6" y="49"/>
                    <a:pt x="8" y="48"/>
                    <a:pt x="8" y="49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51"/>
                    <a:pt x="7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4"/>
                    <a:pt x="4" y="54"/>
                    <a:pt x="4" y="55"/>
                  </a:cubicBezTo>
                  <a:cubicBezTo>
                    <a:pt x="5" y="57"/>
                    <a:pt x="5" y="58"/>
                    <a:pt x="6" y="59"/>
                  </a:cubicBezTo>
                  <a:cubicBezTo>
                    <a:pt x="7" y="60"/>
                    <a:pt x="8" y="60"/>
                    <a:pt x="9" y="61"/>
                  </a:cubicBezTo>
                  <a:cubicBezTo>
                    <a:pt x="9" y="63"/>
                    <a:pt x="7" y="63"/>
                    <a:pt x="7" y="65"/>
                  </a:cubicBezTo>
                  <a:cubicBezTo>
                    <a:pt x="7" y="66"/>
                    <a:pt x="6" y="66"/>
                    <a:pt x="6" y="67"/>
                  </a:cubicBezTo>
                  <a:cubicBezTo>
                    <a:pt x="6" y="69"/>
                    <a:pt x="6" y="69"/>
                    <a:pt x="7" y="70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8" y="73"/>
                    <a:pt x="8" y="73"/>
                    <a:pt x="8" y="74"/>
                  </a:cubicBezTo>
                  <a:cubicBezTo>
                    <a:pt x="11" y="73"/>
                    <a:pt x="12" y="75"/>
                    <a:pt x="11" y="78"/>
                  </a:cubicBezTo>
                  <a:cubicBezTo>
                    <a:pt x="10" y="78"/>
                    <a:pt x="7" y="79"/>
                    <a:pt x="8" y="76"/>
                  </a:cubicBezTo>
                  <a:cubicBezTo>
                    <a:pt x="7" y="76"/>
                    <a:pt x="7" y="76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7" y="80"/>
                    <a:pt x="6" y="82"/>
                    <a:pt x="6" y="84"/>
                  </a:cubicBezTo>
                  <a:cubicBezTo>
                    <a:pt x="6" y="84"/>
                    <a:pt x="6" y="85"/>
                    <a:pt x="6" y="85"/>
                  </a:cubicBezTo>
                  <a:cubicBezTo>
                    <a:pt x="7" y="86"/>
                    <a:pt x="5" y="87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90"/>
                    <a:pt x="4" y="90"/>
                  </a:cubicBezTo>
                  <a:cubicBezTo>
                    <a:pt x="5" y="90"/>
                    <a:pt x="4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9" y="92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1" y="93"/>
                    <a:pt x="11" y="93"/>
                    <a:pt x="11" y="94"/>
                  </a:cubicBezTo>
                  <a:cubicBezTo>
                    <a:pt x="10" y="95"/>
                    <a:pt x="9" y="96"/>
                    <a:pt x="9" y="96"/>
                  </a:cubicBezTo>
                  <a:cubicBezTo>
                    <a:pt x="9" y="96"/>
                    <a:pt x="9" y="97"/>
                    <a:pt x="9" y="97"/>
                  </a:cubicBezTo>
                  <a:cubicBezTo>
                    <a:pt x="9" y="99"/>
                    <a:pt x="12" y="99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1" y="101"/>
                    <a:pt x="11" y="102"/>
                    <a:pt x="11" y="102"/>
                  </a:cubicBezTo>
                  <a:cubicBezTo>
                    <a:pt x="10" y="103"/>
                    <a:pt x="9" y="102"/>
                    <a:pt x="9" y="100"/>
                  </a:cubicBezTo>
                  <a:cubicBezTo>
                    <a:pt x="8" y="100"/>
                    <a:pt x="8" y="100"/>
                    <a:pt x="7" y="99"/>
                  </a:cubicBezTo>
                  <a:cubicBezTo>
                    <a:pt x="7" y="99"/>
                    <a:pt x="6" y="99"/>
                    <a:pt x="6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0"/>
                    <a:pt x="5" y="100"/>
                    <a:pt x="5" y="10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7" y="102"/>
                    <a:pt x="6" y="104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8" y="106"/>
                    <a:pt x="8" y="106"/>
                    <a:pt x="9" y="108"/>
                  </a:cubicBezTo>
                  <a:cubicBezTo>
                    <a:pt x="10" y="108"/>
                    <a:pt x="10" y="109"/>
                    <a:pt x="11" y="110"/>
                  </a:cubicBezTo>
                  <a:cubicBezTo>
                    <a:pt x="12" y="110"/>
                    <a:pt x="12" y="110"/>
                    <a:pt x="13" y="111"/>
                  </a:cubicBezTo>
                  <a:cubicBezTo>
                    <a:pt x="13" y="111"/>
                    <a:pt x="13" y="111"/>
                    <a:pt x="14" y="111"/>
                  </a:cubicBezTo>
                  <a:cubicBezTo>
                    <a:pt x="15" y="111"/>
                    <a:pt x="16" y="112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9" y="113"/>
                    <a:pt x="19" y="113"/>
                    <a:pt x="19" y="113"/>
                  </a:cubicBezTo>
                  <a:cubicBezTo>
                    <a:pt x="20" y="114"/>
                    <a:pt x="20" y="115"/>
                    <a:pt x="22" y="115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3" y="115"/>
                    <a:pt x="23" y="116"/>
                    <a:pt x="23" y="116"/>
                  </a:cubicBezTo>
                  <a:cubicBezTo>
                    <a:pt x="24" y="117"/>
                    <a:pt x="26" y="117"/>
                    <a:pt x="27" y="118"/>
                  </a:cubicBezTo>
                  <a:cubicBezTo>
                    <a:pt x="27" y="119"/>
                    <a:pt x="28" y="120"/>
                    <a:pt x="29" y="122"/>
                  </a:cubicBezTo>
                  <a:cubicBezTo>
                    <a:pt x="29" y="122"/>
                    <a:pt x="30" y="122"/>
                    <a:pt x="30" y="123"/>
                  </a:cubicBezTo>
                  <a:cubicBezTo>
                    <a:pt x="31" y="123"/>
                    <a:pt x="31" y="125"/>
                    <a:pt x="32" y="125"/>
                  </a:cubicBezTo>
                  <a:cubicBezTo>
                    <a:pt x="31" y="126"/>
                    <a:pt x="31" y="127"/>
                    <a:pt x="31" y="129"/>
                  </a:cubicBezTo>
                  <a:cubicBezTo>
                    <a:pt x="31" y="129"/>
                    <a:pt x="32" y="129"/>
                    <a:pt x="32" y="129"/>
                  </a:cubicBezTo>
                  <a:cubicBezTo>
                    <a:pt x="32" y="130"/>
                    <a:pt x="31" y="131"/>
                    <a:pt x="31" y="132"/>
                  </a:cubicBezTo>
                  <a:cubicBezTo>
                    <a:pt x="31" y="133"/>
                    <a:pt x="33" y="133"/>
                    <a:pt x="34" y="134"/>
                  </a:cubicBezTo>
                  <a:cubicBezTo>
                    <a:pt x="34" y="134"/>
                    <a:pt x="36" y="135"/>
                    <a:pt x="37" y="134"/>
                  </a:cubicBezTo>
                  <a:cubicBezTo>
                    <a:pt x="37" y="135"/>
                    <a:pt x="38" y="135"/>
                    <a:pt x="38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41" y="135"/>
                    <a:pt x="41" y="134"/>
                    <a:pt x="43" y="134"/>
                  </a:cubicBezTo>
                  <a:cubicBezTo>
                    <a:pt x="43" y="133"/>
                    <a:pt x="44" y="132"/>
                    <a:pt x="45" y="132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6" y="128"/>
                    <a:pt x="47" y="127"/>
                    <a:pt x="48" y="127"/>
                  </a:cubicBezTo>
                  <a:cubicBezTo>
                    <a:pt x="49" y="122"/>
                    <a:pt x="46" y="122"/>
                    <a:pt x="45" y="118"/>
                  </a:cubicBezTo>
                  <a:cubicBezTo>
                    <a:pt x="47" y="118"/>
                    <a:pt x="47" y="118"/>
                    <a:pt x="48" y="118"/>
                  </a:cubicBezTo>
                  <a:cubicBezTo>
                    <a:pt x="49" y="117"/>
                    <a:pt x="49" y="116"/>
                    <a:pt x="50" y="116"/>
                  </a:cubicBezTo>
                  <a:cubicBezTo>
                    <a:pt x="50" y="115"/>
                    <a:pt x="50" y="114"/>
                    <a:pt x="51" y="114"/>
                  </a:cubicBezTo>
                  <a:cubicBezTo>
                    <a:pt x="54" y="114"/>
                    <a:pt x="55" y="112"/>
                    <a:pt x="57" y="111"/>
                  </a:cubicBezTo>
                  <a:cubicBezTo>
                    <a:pt x="57" y="110"/>
                    <a:pt x="57" y="108"/>
                    <a:pt x="56" y="107"/>
                  </a:cubicBezTo>
                  <a:cubicBezTo>
                    <a:pt x="58" y="107"/>
                    <a:pt x="57" y="104"/>
                    <a:pt x="57" y="102"/>
                  </a:cubicBezTo>
                  <a:cubicBezTo>
                    <a:pt x="58" y="102"/>
                    <a:pt x="59" y="101"/>
                    <a:pt x="59" y="100"/>
                  </a:cubicBezTo>
                  <a:cubicBezTo>
                    <a:pt x="59" y="100"/>
                    <a:pt x="60" y="100"/>
                    <a:pt x="59" y="99"/>
                  </a:cubicBezTo>
                  <a:cubicBezTo>
                    <a:pt x="60" y="99"/>
                    <a:pt x="61" y="99"/>
                    <a:pt x="61" y="99"/>
                  </a:cubicBezTo>
                  <a:cubicBezTo>
                    <a:pt x="61" y="99"/>
                    <a:pt x="60" y="99"/>
                    <a:pt x="60" y="98"/>
                  </a:cubicBezTo>
                  <a:cubicBezTo>
                    <a:pt x="60" y="97"/>
                    <a:pt x="59" y="97"/>
                    <a:pt x="59" y="96"/>
                  </a:cubicBezTo>
                  <a:cubicBezTo>
                    <a:pt x="60" y="96"/>
                    <a:pt x="60" y="95"/>
                    <a:pt x="60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5" y="93"/>
                    <a:pt x="65" y="91"/>
                  </a:cubicBezTo>
                  <a:cubicBezTo>
                    <a:pt x="68" y="91"/>
                    <a:pt x="67" y="86"/>
                    <a:pt x="67" y="8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2001" name="Google Shape;567;p18">
              <a:extLst>
                <a:ext uri="{FF2B5EF4-FFF2-40B4-BE49-F238E27FC236}">
                  <a16:creationId xmlns:a16="http://schemas.microsoft.com/office/drawing/2014/main" id="{C62B59E7-54BC-464B-A805-6335FD10D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6463" y="5113338"/>
              <a:ext cx="1104900" cy="542926"/>
            </a:xfrm>
            <a:custGeom>
              <a:avLst/>
              <a:gdLst>
                <a:gd name="T0" fmla="*/ 1100258 w 238"/>
                <a:gd name="T1" fmla="*/ 199537 h 117"/>
                <a:gd name="T2" fmla="*/ 1090973 w 238"/>
                <a:gd name="T3" fmla="*/ 180975 h 117"/>
                <a:gd name="T4" fmla="*/ 1067761 w 238"/>
                <a:gd name="T5" fmla="*/ 162414 h 117"/>
                <a:gd name="T6" fmla="*/ 1039906 w 238"/>
                <a:gd name="T7" fmla="*/ 129931 h 117"/>
                <a:gd name="T8" fmla="*/ 998124 w 238"/>
                <a:gd name="T9" fmla="*/ 41764 h 117"/>
                <a:gd name="T10" fmla="*/ 900633 w 238"/>
                <a:gd name="T11" fmla="*/ 32483 h 117"/>
                <a:gd name="T12" fmla="*/ 863493 w 238"/>
                <a:gd name="T13" fmla="*/ 18562 h 117"/>
                <a:gd name="T14" fmla="*/ 803142 w 238"/>
                <a:gd name="T15" fmla="*/ 9281 h 117"/>
                <a:gd name="T16" fmla="*/ 779929 w 238"/>
                <a:gd name="T17" fmla="*/ 27842 h 117"/>
                <a:gd name="T18" fmla="*/ 719578 w 238"/>
                <a:gd name="T19" fmla="*/ 83527 h 117"/>
                <a:gd name="T20" fmla="*/ 645299 w 238"/>
                <a:gd name="T21" fmla="*/ 88167 h 117"/>
                <a:gd name="T22" fmla="*/ 636014 w 238"/>
                <a:gd name="T23" fmla="*/ 74246 h 117"/>
                <a:gd name="T24" fmla="*/ 612802 w 238"/>
                <a:gd name="T25" fmla="*/ 88167 h 117"/>
                <a:gd name="T26" fmla="*/ 612802 w 238"/>
                <a:gd name="T27" fmla="*/ 97448 h 117"/>
                <a:gd name="T28" fmla="*/ 589589 w 238"/>
                <a:gd name="T29" fmla="*/ 102089 h 117"/>
                <a:gd name="T30" fmla="*/ 580305 w 238"/>
                <a:gd name="T31" fmla="*/ 92808 h 117"/>
                <a:gd name="T32" fmla="*/ 566377 w 238"/>
                <a:gd name="T33" fmla="*/ 92808 h 117"/>
                <a:gd name="T34" fmla="*/ 566377 w 238"/>
                <a:gd name="T35" fmla="*/ 102089 h 117"/>
                <a:gd name="T36" fmla="*/ 566377 w 238"/>
                <a:gd name="T37" fmla="*/ 111369 h 117"/>
                <a:gd name="T38" fmla="*/ 547808 w 238"/>
                <a:gd name="T39" fmla="*/ 143852 h 117"/>
                <a:gd name="T40" fmla="*/ 487456 w 238"/>
                <a:gd name="T41" fmla="*/ 180975 h 117"/>
                <a:gd name="T42" fmla="*/ 487456 w 238"/>
                <a:gd name="T43" fmla="*/ 222739 h 117"/>
                <a:gd name="T44" fmla="*/ 501383 w 238"/>
                <a:gd name="T45" fmla="*/ 278424 h 117"/>
                <a:gd name="T46" fmla="*/ 482813 w 238"/>
                <a:gd name="T47" fmla="*/ 306266 h 117"/>
                <a:gd name="T48" fmla="*/ 441032 w 238"/>
                <a:gd name="T49" fmla="*/ 278424 h 117"/>
                <a:gd name="T50" fmla="*/ 399250 w 238"/>
                <a:gd name="T51" fmla="*/ 273783 h 117"/>
                <a:gd name="T52" fmla="*/ 283189 w 238"/>
                <a:gd name="T53" fmla="*/ 310906 h 117"/>
                <a:gd name="T54" fmla="*/ 236764 w 238"/>
                <a:gd name="T55" fmla="*/ 329468 h 117"/>
                <a:gd name="T56" fmla="*/ 134631 w 238"/>
                <a:gd name="T57" fmla="*/ 296985 h 117"/>
                <a:gd name="T58" fmla="*/ 106776 w 238"/>
                <a:gd name="T59" fmla="*/ 357310 h 117"/>
                <a:gd name="T60" fmla="*/ 64994 w 238"/>
                <a:gd name="T61" fmla="*/ 315547 h 117"/>
                <a:gd name="T62" fmla="*/ 37139 w 238"/>
                <a:gd name="T63" fmla="*/ 306266 h 117"/>
                <a:gd name="T64" fmla="*/ 4642 w 238"/>
                <a:gd name="T65" fmla="*/ 366591 h 117"/>
                <a:gd name="T66" fmla="*/ 37139 w 238"/>
                <a:gd name="T67" fmla="*/ 417635 h 117"/>
                <a:gd name="T68" fmla="*/ 64994 w 238"/>
                <a:gd name="T69" fmla="*/ 445478 h 117"/>
                <a:gd name="T70" fmla="*/ 116061 w 238"/>
                <a:gd name="T71" fmla="*/ 436197 h 117"/>
                <a:gd name="T72" fmla="*/ 199625 w 238"/>
                <a:gd name="T73" fmla="*/ 464039 h 117"/>
                <a:gd name="T74" fmla="*/ 227479 w 238"/>
                <a:gd name="T75" fmla="*/ 426916 h 117"/>
                <a:gd name="T76" fmla="*/ 343540 w 238"/>
                <a:gd name="T77" fmla="*/ 412995 h 117"/>
                <a:gd name="T78" fmla="*/ 389965 w 238"/>
                <a:gd name="T79" fmla="*/ 417635 h 117"/>
                <a:gd name="T80" fmla="*/ 417819 w 238"/>
                <a:gd name="T81" fmla="*/ 482601 h 117"/>
                <a:gd name="T82" fmla="*/ 473529 w 238"/>
                <a:gd name="T83" fmla="*/ 510443 h 117"/>
                <a:gd name="T84" fmla="*/ 557092 w 238"/>
                <a:gd name="T85" fmla="*/ 519724 h 117"/>
                <a:gd name="T86" fmla="*/ 598874 w 238"/>
                <a:gd name="T87" fmla="*/ 533645 h 117"/>
                <a:gd name="T88" fmla="*/ 687081 w 238"/>
                <a:gd name="T89" fmla="*/ 533645 h 117"/>
                <a:gd name="T90" fmla="*/ 761360 w 238"/>
                <a:gd name="T91" fmla="*/ 519724 h 117"/>
                <a:gd name="T92" fmla="*/ 789214 w 238"/>
                <a:gd name="T93" fmla="*/ 501162 h 117"/>
                <a:gd name="T94" fmla="*/ 895990 w 238"/>
                <a:gd name="T95" fmla="*/ 482601 h 117"/>
                <a:gd name="T96" fmla="*/ 947057 w 238"/>
                <a:gd name="T97" fmla="*/ 459399 h 117"/>
                <a:gd name="T98" fmla="*/ 993482 w 238"/>
                <a:gd name="T99" fmla="*/ 445478 h 117"/>
                <a:gd name="T100" fmla="*/ 1016694 w 238"/>
                <a:gd name="T101" fmla="*/ 412995 h 117"/>
                <a:gd name="T102" fmla="*/ 1012051 w 238"/>
                <a:gd name="T103" fmla="*/ 338749 h 117"/>
                <a:gd name="T104" fmla="*/ 1044548 w 238"/>
                <a:gd name="T105" fmla="*/ 287704 h 117"/>
                <a:gd name="T106" fmla="*/ 1021336 w 238"/>
                <a:gd name="T107" fmla="*/ 269143 h 117"/>
                <a:gd name="T108" fmla="*/ 1104900 w 238"/>
                <a:gd name="T109" fmla="*/ 255222 h 117"/>
                <a:gd name="T110" fmla="*/ 1077045 w 238"/>
                <a:gd name="T111" fmla="*/ 176335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8" h="117" extrusionOk="0">
                  <a:moveTo>
                    <a:pt x="237" y="53"/>
                  </a:moveTo>
                  <a:cubicBezTo>
                    <a:pt x="237" y="51"/>
                    <a:pt x="237" y="51"/>
                    <a:pt x="237" y="51"/>
                  </a:cubicBezTo>
                  <a:cubicBezTo>
                    <a:pt x="237" y="51"/>
                    <a:pt x="236" y="51"/>
                    <a:pt x="236" y="50"/>
                  </a:cubicBezTo>
                  <a:cubicBezTo>
                    <a:pt x="238" y="49"/>
                    <a:pt x="236" y="45"/>
                    <a:pt x="237" y="43"/>
                  </a:cubicBezTo>
                  <a:cubicBezTo>
                    <a:pt x="237" y="43"/>
                    <a:pt x="237" y="43"/>
                    <a:pt x="237" y="43"/>
                  </a:cubicBezTo>
                  <a:cubicBezTo>
                    <a:pt x="237" y="43"/>
                    <a:pt x="237" y="43"/>
                    <a:pt x="237" y="43"/>
                  </a:cubicBezTo>
                  <a:cubicBezTo>
                    <a:pt x="237" y="43"/>
                    <a:pt x="237" y="42"/>
                    <a:pt x="237" y="42"/>
                  </a:cubicBezTo>
                  <a:cubicBezTo>
                    <a:pt x="237" y="42"/>
                    <a:pt x="237" y="42"/>
                    <a:pt x="237" y="42"/>
                  </a:cubicBezTo>
                  <a:cubicBezTo>
                    <a:pt x="237" y="42"/>
                    <a:pt x="237" y="42"/>
                    <a:pt x="237" y="41"/>
                  </a:cubicBezTo>
                  <a:cubicBezTo>
                    <a:pt x="236" y="40"/>
                    <a:pt x="236" y="40"/>
                    <a:pt x="235" y="39"/>
                  </a:cubicBezTo>
                  <a:cubicBezTo>
                    <a:pt x="233" y="39"/>
                    <a:pt x="233" y="37"/>
                    <a:pt x="232" y="37"/>
                  </a:cubicBezTo>
                  <a:cubicBezTo>
                    <a:pt x="232" y="37"/>
                    <a:pt x="232" y="37"/>
                    <a:pt x="232" y="37"/>
                  </a:cubicBezTo>
                  <a:cubicBezTo>
                    <a:pt x="232" y="37"/>
                    <a:pt x="232" y="37"/>
                    <a:pt x="232" y="36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0" y="36"/>
                    <a:pt x="230" y="35"/>
                  </a:cubicBezTo>
                  <a:cubicBezTo>
                    <a:pt x="230" y="35"/>
                    <a:pt x="230" y="35"/>
                    <a:pt x="230" y="35"/>
                  </a:cubicBezTo>
                  <a:cubicBezTo>
                    <a:pt x="230" y="35"/>
                    <a:pt x="229" y="34"/>
                    <a:pt x="229" y="34"/>
                  </a:cubicBezTo>
                  <a:cubicBezTo>
                    <a:pt x="229" y="34"/>
                    <a:pt x="228" y="34"/>
                    <a:pt x="228" y="34"/>
                  </a:cubicBezTo>
                  <a:cubicBezTo>
                    <a:pt x="228" y="31"/>
                    <a:pt x="228" y="31"/>
                    <a:pt x="228" y="31"/>
                  </a:cubicBezTo>
                  <a:cubicBezTo>
                    <a:pt x="226" y="31"/>
                    <a:pt x="225" y="29"/>
                    <a:pt x="224" y="28"/>
                  </a:cubicBezTo>
                  <a:cubicBezTo>
                    <a:pt x="225" y="26"/>
                    <a:pt x="223" y="26"/>
                    <a:pt x="223" y="24"/>
                  </a:cubicBezTo>
                  <a:cubicBezTo>
                    <a:pt x="224" y="22"/>
                    <a:pt x="225" y="20"/>
                    <a:pt x="226" y="18"/>
                  </a:cubicBezTo>
                  <a:cubicBezTo>
                    <a:pt x="226" y="17"/>
                    <a:pt x="227" y="16"/>
                    <a:pt x="226" y="14"/>
                  </a:cubicBezTo>
                  <a:cubicBezTo>
                    <a:pt x="226" y="13"/>
                    <a:pt x="225" y="13"/>
                    <a:pt x="226" y="12"/>
                  </a:cubicBezTo>
                  <a:cubicBezTo>
                    <a:pt x="222" y="11"/>
                    <a:pt x="219" y="10"/>
                    <a:pt x="215" y="9"/>
                  </a:cubicBezTo>
                  <a:cubicBezTo>
                    <a:pt x="214" y="8"/>
                    <a:pt x="213" y="9"/>
                    <a:pt x="212" y="10"/>
                  </a:cubicBezTo>
                  <a:cubicBezTo>
                    <a:pt x="211" y="10"/>
                    <a:pt x="210" y="11"/>
                    <a:pt x="210" y="11"/>
                  </a:cubicBezTo>
                  <a:cubicBezTo>
                    <a:pt x="205" y="11"/>
                    <a:pt x="203" y="10"/>
                    <a:pt x="198" y="10"/>
                  </a:cubicBezTo>
                  <a:cubicBezTo>
                    <a:pt x="199" y="9"/>
                    <a:pt x="198" y="9"/>
                    <a:pt x="198" y="9"/>
                  </a:cubicBezTo>
                  <a:cubicBezTo>
                    <a:pt x="196" y="10"/>
                    <a:pt x="196" y="7"/>
                    <a:pt x="194" y="7"/>
                  </a:cubicBezTo>
                  <a:cubicBezTo>
                    <a:pt x="194" y="7"/>
                    <a:pt x="193" y="8"/>
                    <a:pt x="193" y="7"/>
                  </a:cubicBezTo>
                  <a:cubicBezTo>
                    <a:pt x="193" y="7"/>
                    <a:pt x="193" y="7"/>
                    <a:pt x="193" y="7"/>
                  </a:cubicBezTo>
                  <a:cubicBezTo>
                    <a:pt x="192" y="6"/>
                    <a:pt x="190" y="7"/>
                    <a:pt x="189" y="7"/>
                  </a:cubicBezTo>
                  <a:cubicBezTo>
                    <a:pt x="189" y="7"/>
                    <a:pt x="189" y="6"/>
                    <a:pt x="189" y="6"/>
                  </a:cubicBezTo>
                  <a:cubicBezTo>
                    <a:pt x="188" y="6"/>
                    <a:pt x="186" y="6"/>
                    <a:pt x="186" y="4"/>
                  </a:cubicBezTo>
                  <a:cubicBezTo>
                    <a:pt x="184" y="5"/>
                    <a:pt x="183" y="3"/>
                    <a:pt x="182" y="3"/>
                  </a:cubicBezTo>
                  <a:cubicBezTo>
                    <a:pt x="181" y="2"/>
                    <a:pt x="178" y="3"/>
                    <a:pt x="178" y="1"/>
                  </a:cubicBezTo>
                  <a:cubicBezTo>
                    <a:pt x="177" y="1"/>
                    <a:pt x="175" y="2"/>
                    <a:pt x="174" y="2"/>
                  </a:cubicBezTo>
                  <a:cubicBezTo>
                    <a:pt x="174" y="2"/>
                    <a:pt x="173" y="3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2" y="2"/>
                    <a:pt x="172" y="2"/>
                    <a:pt x="171" y="2"/>
                  </a:cubicBezTo>
                  <a:cubicBezTo>
                    <a:pt x="171" y="2"/>
                    <a:pt x="171" y="0"/>
                    <a:pt x="171" y="0"/>
                  </a:cubicBezTo>
                  <a:cubicBezTo>
                    <a:pt x="170" y="0"/>
                    <a:pt x="170" y="0"/>
                    <a:pt x="169" y="0"/>
                  </a:cubicBezTo>
                  <a:cubicBezTo>
                    <a:pt x="168" y="1"/>
                    <a:pt x="169" y="2"/>
                    <a:pt x="168" y="3"/>
                  </a:cubicBezTo>
                  <a:cubicBezTo>
                    <a:pt x="169" y="5"/>
                    <a:pt x="168" y="5"/>
                    <a:pt x="168" y="6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64" y="11"/>
                    <a:pt x="164" y="11"/>
                    <a:pt x="164" y="11"/>
                  </a:cubicBezTo>
                  <a:cubicBezTo>
                    <a:pt x="161" y="12"/>
                    <a:pt x="162" y="16"/>
                    <a:pt x="161" y="18"/>
                  </a:cubicBezTo>
                  <a:cubicBezTo>
                    <a:pt x="160" y="18"/>
                    <a:pt x="159" y="18"/>
                    <a:pt x="159" y="19"/>
                  </a:cubicBezTo>
                  <a:cubicBezTo>
                    <a:pt x="157" y="19"/>
                    <a:pt x="156" y="19"/>
                    <a:pt x="155" y="18"/>
                  </a:cubicBezTo>
                  <a:cubicBezTo>
                    <a:pt x="154" y="18"/>
                    <a:pt x="153" y="19"/>
                    <a:pt x="152" y="18"/>
                  </a:cubicBezTo>
                  <a:cubicBezTo>
                    <a:pt x="151" y="19"/>
                    <a:pt x="150" y="20"/>
                    <a:pt x="148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0"/>
                    <a:pt x="143" y="20"/>
                    <a:pt x="143" y="19"/>
                  </a:cubicBezTo>
                  <a:cubicBezTo>
                    <a:pt x="142" y="19"/>
                    <a:pt x="140" y="20"/>
                    <a:pt x="139" y="19"/>
                  </a:cubicBezTo>
                  <a:cubicBezTo>
                    <a:pt x="139" y="19"/>
                    <a:pt x="139" y="18"/>
                    <a:pt x="139" y="18"/>
                  </a:cubicBezTo>
                  <a:cubicBezTo>
                    <a:pt x="139" y="18"/>
                    <a:pt x="138" y="19"/>
                    <a:pt x="138" y="18"/>
                  </a:cubicBezTo>
                  <a:cubicBezTo>
                    <a:pt x="138" y="18"/>
                    <a:pt x="138" y="17"/>
                    <a:pt x="138" y="17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5"/>
                    <a:pt x="135" y="14"/>
                    <a:pt x="134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6"/>
                    <a:pt x="132" y="17"/>
                    <a:pt x="133" y="19"/>
                  </a:cubicBezTo>
                  <a:cubicBezTo>
                    <a:pt x="133" y="19"/>
                    <a:pt x="133" y="19"/>
                    <a:pt x="132" y="19"/>
                  </a:cubicBezTo>
                  <a:cubicBezTo>
                    <a:pt x="132" y="19"/>
                    <a:pt x="132" y="19"/>
                    <a:pt x="132" y="19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1" y="21"/>
                    <a:pt x="131" y="22"/>
                    <a:pt x="130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29" y="22"/>
                    <a:pt x="129" y="22"/>
                    <a:pt x="128" y="22"/>
                  </a:cubicBezTo>
                  <a:cubicBezTo>
                    <a:pt x="128" y="22"/>
                    <a:pt x="127" y="22"/>
                    <a:pt x="127" y="22"/>
                  </a:cubicBezTo>
                  <a:cubicBezTo>
                    <a:pt x="127" y="21"/>
                    <a:pt x="126" y="21"/>
                    <a:pt x="126" y="21"/>
                  </a:cubicBezTo>
                  <a:cubicBezTo>
                    <a:pt x="126" y="21"/>
                    <a:pt x="125" y="21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1"/>
                    <a:pt x="122" y="21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21"/>
                    <a:pt x="122" y="22"/>
                    <a:pt x="122" y="22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22"/>
                    <a:pt x="122" y="23"/>
                    <a:pt x="122" y="2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2" y="23"/>
                    <a:pt x="122" y="24"/>
                    <a:pt x="122" y="24"/>
                  </a:cubicBezTo>
                  <a:cubicBezTo>
                    <a:pt x="122" y="24"/>
                    <a:pt x="122" y="25"/>
                    <a:pt x="122" y="25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22" y="25"/>
                    <a:pt x="122" y="26"/>
                    <a:pt x="122" y="26"/>
                  </a:cubicBezTo>
                  <a:cubicBezTo>
                    <a:pt x="122" y="28"/>
                    <a:pt x="120" y="28"/>
                    <a:pt x="120" y="30"/>
                  </a:cubicBezTo>
                  <a:cubicBezTo>
                    <a:pt x="119" y="30"/>
                    <a:pt x="119" y="31"/>
                    <a:pt x="118" y="31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6" y="32"/>
                    <a:pt x="115" y="34"/>
                    <a:pt x="113" y="34"/>
                  </a:cubicBezTo>
                  <a:cubicBezTo>
                    <a:pt x="112" y="34"/>
                    <a:pt x="112" y="35"/>
                    <a:pt x="110" y="35"/>
                  </a:cubicBezTo>
                  <a:cubicBezTo>
                    <a:pt x="109" y="37"/>
                    <a:pt x="108" y="37"/>
                    <a:pt x="106" y="37"/>
                  </a:cubicBezTo>
                  <a:cubicBezTo>
                    <a:pt x="106" y="38"/>
                    <a:pt x="105" y="38"/>
                    <a:pt x="105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4" y="41"/>
                    <a:pt x="102" y="43"/>
                    <a:pt x="104" y="44"/>
                  </a:cubicBezTo>
                  <a:cubicBezTo>
                    <a:pt x="104" y="44"/>
                    <a:pt x="104" y="45"/>
                    <a:pt x="104" y="46"/>
                  </a:cubicBezTo>
                  <a:cubicBezTo>
                    <a:pt x="104" y="45"/>
                    <a:pt x="104" y="46"/>
                    <a:pt x="104" y="46"/>
                  </a:cubicBezTo>
                  <a:cubicBezTo>
                    <a:pt x="104" y="47"/>
                    <a:pt x="105" y="47"/>
                    <a:pt x="105" y="48"/>
                  </a:cubicBezTo>
                  <a:cubicBezTo>
                    <a:pt x="105" y="50"/>
                    <a:pt x="106" y="50"/>
                    <a:pt x="106" y="50"/>
                  </a:cubicBezTo>
                  <a:cubicBezTo>
                    <a:pt x="106" y="51"/>
                    <a:pt x="106" y="52"/>
                    <a:pt x="106" y="53"/>
                  </a:cubicBezTo>
                  <a:cubicBezTo>
                    <a:pt x="105" y="53"/>
                    <a:pt x="105" y="55"/>
                    <a:pt x="104" y="55"/>
                  </a:cubicBezTo>
                  <a:cubicBezTo>
                    <a:pt x="105" y="56"/>
                    <a:pt x="106" y="56"/>
                    <a:pt x="106" y="58"/>
                  </a:cubicBezTo>
                  <a:cubicBezTo>
                    <a:pt x="107" y="58"/>
                    <a:pt x="107" y="60"/>
                    <a:pt x="108" y="60"/>
                  </a:cubicBezTo>
                  <a:cubicBezTo>
                    <a:pt x="108" y="61"/>
                    <a:pt x="108" y="62"/>
                    <a:pt x="109" y="62"/>
                  </a:cubicBezTo>
                  <a:cubicBezTo>
                    <a:pt x="109" y="64"/>
                    <a:pt x="109" y="66"/>
                    <a:pt x="109" y="69"/>
                  </a:cubicBezTo>
                  <a:cubicBezTo>
                    <a:pt x="108" y="69"/>
                    <a:pt x="107" y="69"/>
                    <a:pt x="106" y="69"/>
                  </a:cubicBezTo>
                  <a:cubicBezTo>
                    <a:pt x="107" y="68"/>
                    <a:pt x="106" y="67"/>
                    <a:pt x="106" y="67"/>
                  </a:cubicBezTo>
                  <a:cubicBezTo>
                    <a:pt x="106" y="67"/>
                    <a:pt x="105" y="67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5"/>
                    <a:pt x="104" y="65"/>
                    <a:pt x="103" y="64"/>
                  </a:cubicBezTo>
                  <a:cubicBezTo>
                    <a:pt x="102" y="64"/>
                    <a:pt x="102" y="62"/>
                    <a:pt x="102" y="60"/>
                  </a:cubicBezTo>
                  <a:cubicBezTo>
                    <a:pt x="101" y="60"/>
                    <a:pt x="100" y="61"/>
                    <a:pt x="99" y="60"/>
                  </a:cubicBezTo>
                  <a:cubicBezTo>
                    <a:pt x="98" y="60"/>
                    <a:pt x="97" y="61"/>
                    <a:pt x="95" y="60"/>
                  </a:cubicBezTo>
                  <a:cubicBezTo>
                    <a:pt x="93" y="60"/>
                    <a:pt x="94" y="62"/>
                    <a:pt x="93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1"/>
                    <a:pt x="90" y="61"/>
                    <a:pt x="90" y="60"/>
                  </a:cubicBezTo>
                  <a:cubicBezTo>
                    <a:pt x="90" y="60"/>
                    <a:pt x="87" y="61"/>
                    <a:pt x="87" y="60"/>
                  </a:cubicBezTo>
                  <a:cubicBezTo>
                    <a:pt x="86" y="60"/>
                    <a:pt x="86" y="59"/>
                    <a:pt x="86" y="59"/>
                  </a:cubicBezTo>
                  <a:cubicBezTo>
                    <a:pt x="86" y="59"/>
                    <a:pt x="85" y="60"/>
                    <a:pt x="85" y="60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3" y="59"/>
                    <a:pt x="83" y="62"/>
                    <a:pt x="82" y="64"/>
                  </a:cubicBezTo>
                  <a:cubicBezTo>
                    <a:pt x="77" y="63"/>
                    <a:pt x="72" y="64"/>
                    <a:pt x="68" y="64"/>
                  </a:cubicBezTo>
                  <a:cubicBezTo>
                    <a:pt x="66" y="65"/>
                    <a:pt x="64" y="67"/>
                    <a:pt x="61" y="67"/>
                  </a:cubicBezTo>
                  <a:cubicBezTo>
                    <a:pt x="61" y="68"/>
                    <a:pt x="60" y="68"/>
                    <a:pt x="60" y="68"/>
                  </a:cubicBezTo>
                  <a:cubicBezTo>
                    <a:pt x="60" y="68"/>
                    <a:pt x="59" y="69"/>
                    <a:pt x="59" y="69"/>
                  </a:cubicBezTo>
                  <a:cubicBezTo>
                    <a:pt x="58" y="70"/>
                    <a:pt x="57" y="69"/>
                    <a:pt x="56" y="71"/>
                  </a:cubicBezTo>
                  <a:cubicBezTo>
                    <a:pt x="56" y="71"/>
                    <a:pt x="56" y="71"/>
                    <a:pt x="55" y="71"/>
                  </a:cubicBezTo>
                  <a:cubicBezTo>
                    <a:pt x="53" y="71"/>
                    <a:pt x="51" y="73"/>
                    <a:pt x="51" y="71"/>
                  </a:cubicBezTo>
                  <a:cubicBezTo>
                    <a:pt x="49" y="71"/>
                    <a:pt x="48" y="72"/>
                    <a:pt x="47" y="72"/>
                  </a:cubicBezTo>
                  <a:cubicBezTo>
                    <a:pt x="44" y="73"/>
                    <a:pt x="46" y="70"/>
                    <a:pt x="44" y="70"/>
                  </a:cubicBezTo>
                  <a:cubicBezTo>
                    <a:pt x="43" y="69"/>
                    <a:pt x="42" y="69"/>
                    <a:pt x="42" y="66"/>
                  </a:cubicBezTo>
                  <a:cubicBezTo>
                    <a:pt x="41" y="67"/>
                    <a:pt x="40" y="66"/>
                    <a:pt x="40" y="65"/>
                  </a:cubicBezTo>
                  <a:cubicBezTo>
                    <a:pt x="36" y="65"/>
                    <a:pt x="33" y="64"/>
                    <a:pt x="29" y="64"/>
                  </a:cubicBezTo>
                  <a:cubicBezTo>
                    <a:pt x="29" y="66"/>
                    <a:pt x="28" y="67"/>
                    <a:pt x="28" y="68"/>
                  </a:cubicBezTo>
                  <a:cubicBezTo>
                    <a:pt x="28" y="68"/>
                    <a:pt x="29" y="68"/>
                    <a:pt x="29" y="69"/>
                  </a:cubicBezTo>
                  <a:cubicBezTo>
                    <a:pt x="29" y="69"/>
                    <a:pt x="30" y="69"/>
                    <a:pt x="30" y="70"/>
                  </a:cubicBezTo>
                  <a:cubicBezTo>
                    <a:pt x="30" y="72"/>
                    <a:pt x="27" y="72"/>
                    <a:pt x="27" y="74"/>
                  </a:cubicBezTo>
                  <a:cubicBezTo>
                    <a:pt x="26" y="75"/>
                    <a:pt x="24" y="76"/>
                    <a:pt x="23" y="77"/>
                  </a:cubicBezTo>
                  <a:cubicBezTo>
                    <a:pt x="22" y="78"/>
                    <a:pt x="24" y="81"/>
                    <a:pt x="22" y="80"/>
                  </a:cubicBezTo>
                  <a:cubicBezTo>
                    <a:pt x="22" y="79"/>
                    <a:pt x="20" y="79"/>
                    <a:pt x="21" y="77"/>
                  </a:cubicBezTo>
                  <a:cubicBezTo>
                    <a:pt x="18" y="78"/>
                    <a:pt x="20" y="74"/>
                    <a:pt x="17" y="75"/>
                  </a:cubicBezTo>
                  <a:cubicBezTo>
                    <a:pt x="17" y="74"/>
                    <a:pt x="17" y="72"/>
                    <a:pt x="15" y="72"/>
                  </a:cubicBezTo>
                  <a:cubicBezTo>
                    <a:pt x="15" y="70"/>
                    <a:pt x="14" y="69"/>
                    <a:pt x="14" y="68"/>
                  </a:cubicBezTo>
                  <a:cubicBezTo>
                    <a:pt x="14" y="67"/>
                    <a:pt x="13" y="67"/>
                    <a:pt x="12" y="66"/>
                  </a:cubicBezTo>
                  <a:cubicBezTo>
                    <a:pt x="11" y="66"/>
                    <a:pt x="11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0" y="65"/>
                    <a:pt x="10" y="65"/>
                  </a:cubicBezTo>
                  <a:cubicBezTo>
                    <a:pt x="9" y="66"/>
                    <a:pt x="8" y="66"/>
                    <a:pt x="8" y="66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7" y="67"/>
                    <a:pt x="6" y="67"/>
                    <a:pt x="6" y="67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4" y="73"/>
                    <a:pt x="5" y="75"/>
                    <a:pt x="3" y="76"/>
                  </a:cubicBezTo>
                  <a:cubicBezTo>
                    <a:pt x="3" y="78"/>
                    <a:pt x="1" y="78"/>
                    <a:pt x="1" y="79"/>
                  </a:cubicBezTo>
                  <a:cubicBezTo>
                    <a:pt x="1" y="80"/>
                    <a:pt x="0" y="80"/>
                    <a:pt x="1" y="80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0" y="86"/>
                    <a:pt x="1" y="87"/>
                    <a:pt x="1" y="87"/>
                  </a:cubicBezTo>
                  <a:cubicBezTo>
                    <a:pt x="1" y="88"/>
                    <a:pt x="1" y="89"/>
                    <a:pt x="2" y="89"/>
                  </a:cubicBezTo>
                  <a:cubicBezTo>
                    <a:pt x="4" y="89"/>
                    <a:pt x="6" y="89"/>
                    <a:pt x="8" y="90"/>
                  </a:cubicBezTo>
                  <a:cubicBezTo>
                    <a:pt x="8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0" y="90"/>
                    <a:pt x="10" y="91"/>
                    <a:pt x="10" y="91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2" y="94"/>
                    <a:pt x="12" y="95"/>
                    <a:pt x="14" y="96"/>
                  </a:cubicBezTo>
                  <a:cubicBezTo>
                    <a:pt x="14" y="97"/>
                    <a:pt x="15" y="96"/>
                    <a:pt x="15" y="97"/>
                  </a:cubicBezTo>
                  <a:cubicBezTo>
                    <a:pt x="16" y="97"/>
                    <a:pt x="17" y="97"/>
                    <a:pt x="17" y="98"/>
                  </a:cubicBezTo>
                  <a:cubicBezTo>
                    <a:pt x="17" y="98"/>
                    <a:pt x="18" y="99"/>
                    <a:pt x="18" y="99"/>
                  </a:cubicBezTo>
                  <a:cubicBezTo>
                    <a:pt x="21" y="99"/>
                    <a:pt x="21" y="97"/>
                    <a:pt x="24" y="97"/>
                  </a:cubicBezTo>
                  <a:cubicBezTo>
                    <a:pt x="23" y="95"/>
                    <a:pt x="26" y="97"/>
                    <a:pt x="25" y="94"/>
                  </a:cubicBezTo>
                  <a:cubicBezTo>
                    <a:pt x="25" y="93"/>
                    <a:pt x="26" y="93"/>
                    <a:pt x="27" y="92"/>
                  </a:cubicBezTo>
                  <a:cubicBezTo>
                    <a:pt x="27" y="93"/>
                    <a:pt x="28" y="94"/>
                    <a:pt x="28" y="95"/>
                  </a:cubicBezTo>
                  <a:cubicBezTo>
                    <a:pt x="28" y="97"/>
                    <a:pt x="26" y="97"/>
                    <a:pt x="27" y="99"/>
                  </a:cubicBezTo>
                  <a:cubicBezTo>
                    <a:pt x="30" y="97"/>
                    <a:pt x="32" y="96"/>
                    <a:pt x="35" y="95"/>
                  </a:cubicBezTo>
                  <a:cubicBezTo>
                    <a:pt x="37" y="97"/>
                    <a:pt x="39" y="100"/>
                    <a:pt x="43" y="100"/>
                  </a:cubicBezTo>
                  <a:cubicBezTo>
                    <a:pt x="43" y="99"/>
                    <a:pt x="44" y="99"/>
                    <a:pt x="44" y="99"/>
                  </a:cubicBezTo>
                  <a:cubicBezTo>
                    <a:pt x="45" y="98"/>
                    <a:pt x="45" y="97"/>
                    <a:pt x="46" y="96"/>
                  </a:cubicBezTo>
                  <a:cubicBezTo>
                    <a:pt x="46" y="96"/>
                    <a:pt x="47" y="95"/>
                    <a:pt x="47" y="94"/>
                  </a:cubicBezTo>
                  <a:cubicBezTo>
                    <a:pt x="47" y="94"/>
                    <a:pt x="47" y="94"/>
                    <a:pt x="48" y="94"/>
                  </a:cubicBezTo>
                  <a:cubicBezTo>
                    <a:pt x="48" y="93"/>
                    <a:pt x="48" y="92"/>
                    <a:pt x="49" y="92"/>
                  </a:cubicBezTo>
                  <a:cubicBezTo>
                    <a:pt x="50" y="92"/>
                    <a:pt x="52" y="91"/>
                    <a:pt x="53" y="90"/>
                  </a:cubicBezTo>
                  <a:cubicBezTo>
                    <a:pt x="56" y="90"/>
                    <a:pt x="57" y="89"/>
                    <a:pt x="59" y="89"/>
                  </a:cubicBezTo>
                  <a:cubicBezTo>
                    <a:pt x="61" y="89"/>
                    <a:pt x="62" y="90"/>
                    <a:pt x="64" y="90"/>
                  </a:cubicBezTo>
                  <a:cubicBezTo>
                    <a:pt x="67" y="90"/>
                    <a:pt x="70" y="90"/>
                    <a:pt x="72" y="90"/>
                  </a:cubicBezTo>
                  <a:cubicBezTo>
                    <a:pt x="73" y="90"/>
                    <a:pt x="73" y="89"/>
                    <a:pt x="74" y="89"/>
                  </a:cubicBezTo>
                  <a:cubicBezTo>
                    <a:pt x="75" y="88"/>
                    <a:pt x="76" y="88"/>
                    <a:pt x="76" y="87"/>
                  </a:cubicBezTo>
                  <a:cubicBezTo>
                    <a:pt x="78" y="87"/>
                    <a:pt x="79" y="87"/>
                    <a:pt x="81" y="86"/>
                  </a:cubicBezTo>
                  <a:cubicBezTo>
                    <a:pt x="82" y="86"/>
                    <a:pt x="84" y="85"/>
                    <a:pt x="84" y="87"/>
                  </a:cubicBezTo>
                  <a:cubicBezTo>
                    <a:pt x="85" y="87"/>
                    <a:pt x="86" y="87"/>
                    <a:pt x="86" y="87"/>
                  </a:cubicBezTo>
                  <a:cubicBezTo>
                    <a:pt x="86" y="90"/>
                    <a:pt x="84" y="89"/>
                    <a:pt x="84" y="90"/>
                  </a:cubicBezTo>
                  <a:cubicBezTo>
                    <a:pt x="83" y="90"/>
                    <a:pt x="83" y="91"/>
                    <a:pt x="83" y="93"/>
                  </a:cubicBezTo>
                  <a:cubicBezTo>
                    <a:pt x="82" y="96"/>
                    <a:pt x="85" y="96"/>
                    <a:pt x="86" y="98"/>
                  </a:cubicBezTo>
                  <a:cubicBezTo>
                    <a:pt x="86" y="99"/>
                    <a:pt x="86" y="100"/>
                    <a:pt x="87" y="101"/>
                  </a:cubicBezTo>
                  <a:cubicBezTo>
                    <a:pt x="88" y="101"/>
                    <a:pt x="88" y="102"/>
                    <a:pt x="89" y="102"/>
                  </a:cubicBezTo>
                  <a:cubicBezTo>
                    <a:pt x="89" y="103"/>
                    <a:pt x="89" y="104"/>
                    <a:pt x="90" y="104"/>
                  </a:cubicBezTo>
                  <a:cubicBezTo>
                    <a:pt x="92" y="104"/>
                    <a:pt x="92" y="105"/>
                    <a:pt x="93" y="105"/>
                  </a:cubicBezTo>
                  <a:cubicBezTo>
                    <a:pt x="93" y="106"/>
                    <a:pt x="95" y="106"/>
                    <a:pt x="96" y="108"/>
                  </a:cubicBezTo>
                  <a:cubicBezTo>
                    <a:pt x="96" y="108"/>
                    <a:pt x="97" y="108"/>
                    <a:pt x="97" y="108"/>
                  </a:cubicBezTo>
                  <a:cubicBezTo>
                    <a:pt x="98" y="108"/>
                    <a:pt x="99" y="108"/>
                    <a:pt x="99" y="108"/>
                  </a:cubicBezTo>
                  <a:cubicBezTo>
                    <a:pt x="100" y="109"/>
                    <a:pt x="101" y="109"/>
                    <a:pt x="102" y="110"/>
                  </a:cubicBezTo>
                  <a:cubicBezTo>
                    <a:pt x="104" y="111"/>
                    <a:pt x="106" y="111"/>
                    <a:pt x="110" y="111"/>
                  </a:cubicBezTo>
                  <a:cubicBezTo>
                    <a:pt x="111" y="112"/>
                    <a:pt x="113" y="112"/>
                    <a:pt x="113" y="113"/>
                  </a:cubicBezTo>
                  <a:cubicBezTo>
                    <a:pt x="114" y="113"/>
                    <a:pt x="115" y="113"/>
                    <a:pt x="115" y="112"/>
                  </a:cubicBezTo>
                  <a:cubicBezTo>
                    <a:pt x="115" y="112"/>
                    <a:pt x="116" y="112"/>
                    <a:pt x="116" y="112"/>
                  </a:cubicBezTo>
                  <a:cubicBezTo>
                    <a:pt x="118" y="112"/>
                    <a:pt x="119" y="112"/>
                    <a:pt x="120" y="112"/>
                  </a:cubicBezTo>
                  <a:cubicBezTo>
                    <a:pt x="122" y="112"/>
                    <a:pt x="122" y="113"/>
                    <a:pt x="123" y="113"/>
                  </a:cubicBezTo>
                  <a:cubicBezTo>
                    <a:pt x="124" y="113"/>
                    <a:pt x="125" y="113"/>
                    <a:pt x="126" y="113"/>
                  </a:cubicBezTo>
                  <a:cubicBezTo>
                    <a:pt x="126" y="113"/>
                    <a:pt x="126" y="114"/>
                    <a:pt x="126" y="114"/>
                  </a:cubicBezTo>
                  <a:cubicBezTo>
                    <a:pt x="126" y="114"/>
                    <a:pt x="127" y="114"/>
                    <a:pt x="127" y="114"/>
                  </a:cubicBezTo>
                  <a:cubicBezTo>
                    <a:pt x="127" y="114"/>
                    <a:pt x="128" y="115"/>
                    <a:pt x="129" y="115"/>
                  </a:cubicBezTo>
                  <a:cubicBezTo>
                    <a:pt x="130" y="114"/>
                    <a:pt x="132" y="113"/>
                    <a:pt x="134" y="112"/>
                  </a:cubicBezTo>
                  <a:cubicBezTo>
                    <a:pt x="135" y="112"/>
                    <a:pt x="137" y="113"/>
                    <a:pt x="139" y="112"/>
                  </a:cubicBezTo>
                  <a:cubicBezTo>
                    <a:pt x="140" y="113"/>
                    <a:pt x="141" y="113"/>
                    <a:pt x="143" y="113"/>
                  </a:cubicBezTo>
                  <a:cubicBezTo>
                    <a:pt x="143" y="114"/>
                    <a:pt x="144" y="114"/>
                    <a:pt x="145" y="115"/>
                  </a:cubicBezTo>
                  <a:cubicBezTo>
                    <a:pt x="146" y="114"/>
                    <a:pt x="146" y="115"/>
                    <a:pt x="148" y="115"/>
                  </a:cubicBezTo>
                  <a:cubicBezTo>
                    <a:pt x="150" y="115"/>
                    <a:pt x="153" y="115"/>
                    <a:pt x="155" y="115"/>
                  </a:cubicBezTo>
                  <a:cubicBezTo>
                    <a:pt x="157" y="115"/>
                    <a:pt x="157" y="117"/>
                    <a:pt x="159" y="117"/>
                  </a:cubicBezTo>
                  <a:cubicBezTo>
                    <a:pt x="159" y="116"/>
                    <a:pt x="159" y="115"/>
                    <a:pt x="160" y="115"/>
                  </a:cubicBezTo>
                  <a:cubicBezTo>
                    <a:pt x="161" y="115"/>
                    <a:pt x="162" y="113"/>
                    <a:pt x="163" y="112"/>
                  </a:cubicBezTo>
                  <a:cubicBezTo>
                    <a:pt x="163" y="112"/>
                    <a:pt x="164" y="112"/>
                    <a:pt x="164" y="112"/>
                  </a:cubicBezTo>
                  <a:cubicBezTo>
                    <a:pt x="164" y="112"/>
                    <a:pt x="165" y="112"/>
                    <a:pt x="165" y="112"/>
                  </a:cubicBezTo>
                  <a:cubicBezTo>
                    <a:pt x="165" y="112"/>
                    <a:pt x="165" y="111"/>
                    <a:pt x="166" y="110"/>
                  </a:cubicBezTo>
                  <a:cubicBezTo>
                    <a:pt x="166" y="110"/>
                    <a:pt x="167" y="111"/>
                    <a:pt x="167" y="110"/>
                  </a:cubicBezTo>
                  <a:cubicBezTo>
                    <a:pt x="167" y="110"/>
                    <a:pt x="168" y="109"/>
                    <a:pt x="168" y="109"/>
                  </a:cubicBezTo>
                  <a:cubicBezTo>
                    <a:pt x="168" y="108"/>
                    <a:pt x="169" y="108"/>
                    <a:pt x="170" y="108"/>
                  </a:cubicBezTo>
                  <a:cubicBezTo>
                    <a:pt x="170" y="108"/>
                    <a:pt x="170" y="107"/>
                    <a:pt x="170" y="107"/>
                  </a:cubicBezTo>
                  <a:cubicBezTo>
                    <a:pt x="170" y="107"/>
                    <a:pt x="170" y="107"/>
                    <a:pt x="171" y="107"/>
                  </a:cubicBezTo>
                  <a:cubicBezTo>
                    <a:pt x="171" y="107"/>
                    <a:pt x="172" y="107"/>
                    <a:pt x="172" y="106"/>
                  </a:cubicBezTo>
                  <a:cubicBezTo>
                    <a:pt x="176" y="105"/>
                    <a:pt x="183" y="105"/>
                    <a:pt x="187" y="106"/>
                  </a:cubicBezTo>
                  <a:cubicBezTo>
                    <a:pt x="189" y="106"/>
                    <a:pt x="190" y="104"/>
                    <a:pt x="193" y="104"/>
                  </a:cubicBezTo>
                  <a:cubicBezTo>
                    <a:pt x="193" y="103"/>
                    <a:pt x="195" y="104"/>
                    <a:pt x="195" y="103"/>
                  </a:cubicBezTo>
                  <a:cubicBezTo>
                    <a:pt x="197" y="103"/>
                    <a:pt x="198" y="103"/>
                    <a:pt x="198" y="102"/>
                  </a:cubicBezTo>
                  <a:cubicBezTo>
                    <a:pt x="200" y="102"/>
                    <a:pt x="201" y="102"/>
                    <a:pt x="202" y="102"/>
                  </a:cubicBezTo>
                  <a:cubicBezTo>
                    <a:pt x="203" y="102"/>
                    <a:pt x="203" y="101"/>
                    <a:pt x="204" y="101"/>
                  </a:cubicBezTo>
                  <a:cubicBezTo>
                    <a:pt x="204" y="100"/>
                    <a:pt x="204" y="100"/>
                    <a:pt x="204" y="99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6" y="98"/>
                    <a:pt x="207" y="98"/>
                    <a:pt x="208" y="98"/>
                  </a:cubicBezTo>
                  <a:cubicBezTo>
                    <a:pt x="211" y="98"/>
                    <a:pt x="211" y="98"/>
                    <a:pt x="211" y="98"/>
                  </a:cubicBezTo>
                  <a:cubicBezTo>
                    <a:pt x="211" y="97"/>
                    <a:pt x="211" y="97"/>
                    <a:pt x="212" y="97"/>
                  </a:cubicBezTo>
                  <a:cubicBezTo>
                    <a:pt x="213" y="97"/>
                    <a:pt x="214" y="97"/>
                    <a:pt x="214" y="96"/>
                  </a:cubicBezTo>
                  <a:cubicBezTo>
                    <a:pt x="213" y="96"/>
                    <a:pt x="214" y="94"/>
                    <a:pt x="213" y="94"/>
                  </a:cubicBezTo>
                  <a:cubicBezTo>
                    <a:pt x="212" y="94"/>
                    <a:pt x="210" y="94"/>
                    <a:pt x="210" y="93"/>
                  </a:cubicBezTo>
                  <a:cubicBezTo>
                    <a:pt x="210" y="91"/>
                    <a:pt x="212" y="92"/>
                    <a:pt x="213" y="92"/>
                  </a:cubicBezTo>
                  <a:cubicBezTo>
                    <a:pt x="214" y="91"/>
                    <a:pt x="214" y="91"/>
                    <a:pt x="214" y="91"/>
                  </a:cubicBezTo>
                  <a:cubicBezTo>
                    <a:pt x="216" y="90"/>
                    <a:pt x="218" y="90"/>
                    <a:pt x="219" y="89"/>
                  </a:cubicBezTo>
                  <a:cubicBezTo>
                    <a:pt x="219" y="89"/>
                    <a:pt x="219" y="88"/>
                    <a:pt x="220" y="87"/>
                  </a:cubicBezTo>
                  <a:cubicBezTo>
                    <a:pt x="221" y="85"/>
                    <a:pt x="219" y="86"/>
                    <a:pt x="219" y="85"/>
                  </a:cubicBezTo>
                  <a:cubicBezTo>
                    <a:pt x="219" y="83"/>
                    <a:pt x="218" y="83"/>
                    <a:pt x="218" y="81"/>
                  </a:cubicBezTo>
                  <a:cubicBezTo>
                    <a:pt x="217" y="79"/>
                    <a:pt x="219" y="79"/>
                    <a:pt x="219" y="77"/>
                  </a:cubicBezTo>
                  <a:cubicBezTo>
                    <a:pt x="219" y="75"/>
                    <a:pt x="218" y="74"/>
                    <a:pt x="218" y="73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22" y="72"/>
                    <a:pt x="222" y="71"/>
                    <a:pt x="223" y="70"/>
                  </a:cubicBezTo>
                  <a:cubicBezTo>
                    <a:pt x="224" y="70"/>
                    <a:pt x="223" y="68"/>
                    <a:pt x="225" y="68"/>
                  </a:cubicBezTo>
                  <a:cubicBezTo>
                    <a:pt x="226" y="67"/>
                    <a:pt x="225" y="64"/>
                    <a:pt x="226" y="62"/>
                  </a:cubicBezTo>
                  <a:cubicBezTo>
                    <a:pt x="225" y="62"/>
                    <a:pt x="225" y="62"/>
                    <a:pt x="225" y="62"/>
                  </a:cubicBezTo>
                  <a:cubicBezTo>
                    <a:pt x="224" y="62"/>
                    <a:pt x="224" y="62"/>
                    <a:pt x="224" y="61"/>
                  </a:cubicBezTo>
                  <a:cubicBezTo>
                    <a:pt x="224" y="61"/>
                    <a:pt x="224" y="61"/>
                    <a:pt x="223" y="61"/>
                  </a:cubicBezTo>
                  <a:cubicBezTo>
                    <a:pt x="223" y="61"/>
                    <a:pt x="223" y="61"/>
                    <a:pt x="223" y="60"/>
                  </a:cubicBezTo>
                  <a:cubicBezTo>
                    <a:pt x="222" y="60"/>
                    <a:pt x="222" y="59"/>
                    <a:pt x="221" y="59"/>
                  </a:cubicBezTo>
                  <a:cubicBezTo>
                    <a:pt x="220" y="59"/>
                    <a:pt x="220" y="59"/>
                    <a:pt x="220" y="58"/>
                  </a:cubicBezTo>
                  <a:cubicBezTo>
                    <a:pt x="219" y="58"/>
                    <a:pt x="219" y="57"/>
                    <a:pt x="219" y="56"/>
                  </a:cubicBezTo>
                  <a:cubicBezTo>
                    <a:pt x="221" y="56"/>
                    <a:pt x="221" y="57"/>
                    <a:pt x="223" y="57"/>
                  </a:cubicBezTo>
                  <a:cubicBezTo>
                    <a:pt x="225" y="57"/>
                    <a:pt x="225" y="58"/>
                    <a:pt x="227" y="58"/>
                  </a:cubicBezTo>
                  <a:cubicBezTo>
                    <a:pt x="231" y="58"/>
                    <a:pt x="234" y="57"/>
                    <a:pt x="237" y="57"/>
                  </a:cubicBezTo>
                  <a:cubicBezTo>
                    <a:pt x="238" y="56"/>
                    <a:pt x="237" y="55"/>
                    <a:pt x="238" y="55"/>
                  </a:cubicBezTo>
                  <a:cubicBezTo>
                    <a:pt x="238" y="54"/>
                    <a:pt x="237" y="54"/>
                    <a:pt x="237" y="53"/>
                  </a:cubicBezTo>
                  <a:close/>
                  <a:moveTo>
                    <a:pt x="232" y="38"/>
                  </a:moveTo>
                  <a:cubicBezTo>
                    <a:pt x="232" y="38"/>
                    <a:pt x="232" y="38"/>
                    <a:pt x="232" y="38"/>
                  </a:cubicBezTo>
                  <a:cubicBezTo>
                    <a:pt x="232" y="38"/>
                    <a:pt x="232" y="38"/>
                    <a:pt x="232" y="38"/>
                  </a:cubicBezTo>
                  <a:cubicBezTo>
                    <a:pt x="232" y="38"/>
                    <a:pt x="232" y="38"/>
                    <a:pt x="232" y="38"/>
                  </a:cubicBezTo>
                  <a:close/>
                  <a:moveTo>
                    <a:pt x="232" y="37"/>
                  </a:moveTo>
                  <a:cubicBezTo>
                    <a:pt x="232" y="37"/>
                    <a:pt x="232" y="37"/>
                    <a:pt x="232" y="37"/>
                  </a:cubicBezTo>
                  <a:cubicBezTo>
                    <a:pt x="232" y="37"/>
                    <a:pt x="232" y="37"/>
                    <a:pt x="232" y="37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2003" name="Google Shape;569;p18">
              <a:extLst>
                <a:ext uri="{FF2B5EF4-FFF2-40B4-BE49-F238E27FC236}">
                  <a16:creationId xmlns:a16="http://schemas.microsoft.com/office/drawing/2014/main" id="{0A167246-A571-0549-A160-7144E0AEB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875" y="5803901"/>
              <a:ext cx="2540000" cy="1966913"/>
            </a:xfrm>
            <a:custGeom>
              <a:avLst/>
              <a:gdLst>
                <a:gd name="T0" fmla="*/ 301753 w 547"/>
                <a:gd name="T1" fmla="*/ 1919483 h 423"/>
                <a:gd name="T2" fmla="*/ 380672 w 547"/>
                <a:gd name="T3" fmla="*/ 1863711 h 423"/>
                <a:gd name="T4" fmla="*/ 120701 w 547"/>
                <a:gd name="T5" fmla="*/ 1919483 h 423"/>
                <a:gd name="T6" fmla="*/ 417811 w 547"/>
                <a:gd name="T7" fmla="*/ 1784701 h 423"/>
                <a:gd name="T8" fmla="*/ 55708 w 547"/>
                <a:gd name="T9" fmla="*/ 1849769 h 423"/>
                <a:gd name="T10" fmla="*/ 0 w 547"/>
                <a:gd name="T11" fmla="*/ 1961312 h 423"/>
                <a:gd name="T12" fmla="*/ 2400094 w 547"/>
                <a:gd name="T13" fmla="*/ 1194449 h 423"/>
                <a:gd name="T14" fmla="*/ 2335101 w 547"/>
                <a:gd name="T15" fmla="*/ 1143324 h 423"/>
                <a:gd name="T16" fmla="*/ 2270108 w 547"/>
                <a:gd name="T17" fmla="*/ 1240925 h 423"/>
                <a:gd name="T18" fmla="*/ 2372239 w 547"/>
                <a:gd name="T19" fmla="*/ 1245573 h 423"/>
                <a:gd name="T20" fmla="*/ 2335101 w 547"/>
                <a:gd name="T21" fmla="*/ 608843 h 423"/>
                <a:gd name="T22" fmla="*/ 2195830 w 547"/>
                <a:gd name="T23" fmla="*/ 576310 h 423"/>
                <a:gd name="T24" fmla="*/ 1996209 w 547"/>
                <a:gd name="T25" fmla="*/ 492652 h 423"/>
                <a:gd name="T26" fmla="*/ 1843012 w 547"/>
                <a:gd name="T27" fmla="*/ 446175 h 423"/>
                <a:gd name="T28" fmla="*/ 1726953 w 547"/>
                <a:gd name="T29" fmla="*/ 381108 h 423"/>
                <a:gd name="T30" fmla="*/ 1559829 w 547"/>
                <a:gd name="T31" fmla="*/ 269564 h 423"/>
                <a:gd name="T32" fmla="*/ 1392704 w 547"/>
                <a:gd name="T33" fmla="*/ 223088 h 423"/>
                <a:gd name="T34" fmla="*/ 1244149 w 547"/>
                <a:gd name="T35" fmla="*/ 195202 h 423"/>
                <a:gd name="T36" fmla="*/ 1160587 w 547"/>
                <a:gd name="T37" fmla="*/ 144077 h 423"/>
                <a:gd name="T38" fmla="*/ 956324 w 547"/>
                <a:gd name="T39" fmla="*/ 83658 h 423"/>
                <a:gd name="T40" fmla="*/ 844907 w 547"/>
                <a:gd name="T41" fmla="*/ 27886 h 423"/>
                <a:gd name="T42" fmla="*/ 765987 w 547"/>
                <a:gd name="T43" fmla="*/ 9295 h 423"/>
                <a:gd name="T44" fmla="*/ 696352 w 547"/>
                <a:gd name="T45" fmla="*/ 60420 h 423"/>
                <a:gd name="T46" fmla="*/ 547797 w 547"/>
                <a:gd name="T47" fmla="*/ 97601 h 423"/>
                <a:gd name="T48" fmla="*/ 598863 w 547"/>
                <a:gd name="T49" fmla="*/ 199849 h 423"/>
                <a:gd name="T50" fmla="*/ 571009 w 547"/>
                <a:gd name="T51" fmla="*/ 306746 h 423"/>
                <a:gd name="T52" fmla="*/ 659213 w 547"/>
                <a:gd name="T53" fmla="*/ 320689 h 423"/>
                <a:gd name="T54" fmla="*/ 798484 w 547"/>
                <a:gd name="T55" fmla="*/ 399699 h 423"/>
                <a:gd name="T56" fmla="*/ 905258 w 547"/>
                <a:gd name="T57" fmla="*/ 422937 h 423"/>
                <a:gd name="T58" fmla="*/ 895973 w 547"/>
                <a:gd name="T59" fmla="*/ 567014 h 423"/>
                <a:gd name="T60" fmla="*/ 844907 w 547"/>
                <a:gd name="T61" fmla="*/ 594900 h 423"/>
                <a:gd name="T62" fmla="*/ 812411 w 547"/>
                <a:gd name="T63" fmla="*/ 641377 h 423"/>
                <a:gd name="T64" fmla="*/ 807768 w 547"/>
                <a:gd name="T65" fmla="*/ 683206 h 423"/>
                <a:gd name="T66" fmla="*/ 793841 w 547"/>
                <a:gd name="T67" fmla="*/ 762216 h 423"/>
                <a:gd name="T68" fmla="*/ 756703 w 547"/>
                <a:gd name="T69" fmla="*/ 813340 h 423"/>
                <a:gd name="T70" fmla="*/ 673140 w 547"/>
                <a:gd name="T71" fmla="*/ 878408 h 423"/>
                <a:gd name="T72" fmla="*/ 663856 w 547"/>
                <a:gd name="T73" fmla="*/ 985304 h 423"/>
                <a:gd name="T74" fmla="*/ 696352 w 547"/>
                <a:gd name="T75" fmla="*/ 1036428 h 423"/>
                <a:gd name="T76" fmla="*/ 649929 w 547"/>
                <a:gd name="T77" fmla="*/ 1059666 h 423"/>
                <a:gd name="T78" fmla="*/ 622075 w 547"/>
                <a:gd name="T79" fmla="*/ 1092200 h 423"/>
                <a:gd name="T80" fmla="*/ 617432 w 547"/>
                <a:gd name="T81" fmla="*/ 1152620 h 423"/>
                <a:gd name="T82" fmla="*/ 645286 w 547"/>
                <a:gd name="T83" fmla="*/ 1231630 h 423"/>
                <a:gd name="T84" fmla="*/ 603505 w 547"/>
                <a:gd name="T85" fmla="*/ 1412889 h 423"/>
                <a:gd name="T86" fmla="*/ 673140 w 547"/>
                <a:gd name="T87" fmla="*/ 1519785 h 423"/>
                <a:gd name="T88" fmla="*/ 738133 w 547"/>
                <a:gd name="T89" fmla="*/ 1682453 h 423"/>
                <a:gd name="T90" fmla="*/ 928469 w 547"/>
                <a:gd name="T91" fmla="*/ 1635976 h 423"/>
                <a:gd name="T92" fmla="*/ 1281288 w 547"/>
                <a:gd name="T93" fmla="*/ 1663862 h 423"/>
                <a:gd name="T94" fmla="*/ 1457697 w 547"/>
                <a:gd name="T95" fmla="*/ 1626681 h 423"/>
                <a:gd name="T96" fmla="*/ 1615537 w 547"/>
                <a:gd name="T97" fmla="*/ 1552318 h 423"/>
                <a:gd name="T98" fmla="*/ 1666603 w 547"/>
                <a:gd name="T99" fmla="*/ 1487251 h 423"/>
                <a:gd name="T100" fmla="*/ 1810515 w 547"/>
                <a:gd name="T101" fmla="*/ 1352469 h 423"/>
                <a:gd name="T102" fmla="*/ 1787304 w 547"/>
                <a:gd name="T103" fmla="*/ 1217687 h 423"/>
                <a:gd name="T104" fmla="*/ 1856939 w 547"/>
                <a:gd name="T105" fmla="*/ 1055019 h 423"/>
                <a:gd name="T106" fmla="*/ 1996209 w 547"/>
                <a:gd name="T107" fmla="*/ 920237 h 423"/>
                <a:gd name="T108" fmla="*/ 2135480 w 547"/>
                <a:gd name="T109" fmla="*/ 850522 h 423"/>
                <a:gd name="T110" fmla="*/ 2321174 w 547"/>
                <a:gd name="T111" fmla="*/ 780807 h 423"/>
                <a:gd name="T112" fmla="*/ 2404736 w 547"/>
                <a:gd name="T113" fmla="*/ 687854 h 423"/>
                <a:gd name="T114" fmla="*/ 2525437 w 547"/>
                <a:gd name="T115" fmla="*/ 1161915 h 423"/>
                <a:gd name="T116" fmla="*/ 2539364 w 547"/>
                <a:gd name="T117" fmla="*/ 1175858 h 423"/>
                <a:gd name="T118" fmla="*/ 2302604 w 547"/>
                <a:gd name="T119" fmla="*/ 1310640 h 423"/>
                <a:gd name="T120" fmla="*/ 2056560 w 547"/>
                <a:gd name="T121" fmla="*/ 1287402 h 4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47" h="423" extrusionOk="0">
                  <a:moveTo>
                    <a:pt x="83" y="396"/>
                  </a:moveTo>
                  <a:cubicBezTo>
                    <a:pt x="83" y="396"/>
                    <a:pt x="83" y="396"/>
                    <a:pt x="82" y="396"/>
                  </a:cubicBezTo>
                  <a:cubicBezTo>
                    <a:pt x="81" y="396"/>
                    <a:pt x="81" y="396"/>
                    <a:pt x="81" y="396"/>
                  </a:cubicBezTo>
                  <a:cubicBezTo>
                    <a:pt x="81" y="396"/>
                    <a:pt x="81" y="396"/>
                    <a:pt x="81" y="396"/>
                  </a:cubicBezTo>
                  <a:cubicBezTo>
                    <a:pt x="81" y="396"/>
                    <a:pt x="81" y="396"/>
                    <a:pt x="80" y="396"/>
                  </a:cubicBezTo>
                  <a:cubicBezTo>
                    <a:pt x="80" y="396"/>
                    <a:pt x="80" y="396"/>
                    <a:pt x="80" y="396"/>
                  </a:cubicBezTo>
                  <a:cubicBezTo>
                    <a:pt x="80" y="397"/>
                    <a:pt x="79" y="397"/>
                    <a:pt x="79" y="397"/>
                  </a:cubicBezTo>
                  <a:cubicBezTo>
                    <a:pt x="79" y="398"/>
                    <a:pt x="79" y="398"/>
                    <a:pt x="79" y="398"/>
                  </a:cubicBezTo>
                  <a:cubicBezTo>
                    <a:pt x="78" y="398"/>
                    <a:pt x="78" y="399"/>
                    <a:pt x="78" y="400"/>
                  </a:cubicBezTo>
                  <a:cubicBezTo>
                    <a:pt x="77" y="401"/>
                    <a:pt x="76" y="402"/>
                    <a:pt x="76" y="404"/>
                  </a:cubicBezTo>
                  <a:cubicBezTo>
                    <a:pt x="75" y="406"/>
                    <a:pt x="74" y="407"/>
                    <a:pt x="74" y="409"/>
                  </a:cubicBezTo>
                  <a:cubicBezTo>
                    <a:pt x="73" y="409"/>
                    <a:pt x="73" y="409"/>
                    <a:pt x="72" y="410"/>
                  </a:cubicBezTo>
                  <a:cubicBezTo>
                    <a:pt x="72" y="410"/>
                    <a:pt x="72" y="410"/>
                    <a:pt x="72" y="410"/>
                  </a:cubicBezTo>
                  <a:cubicBezTo>
                    <a:pt x="71" y="410"/>
                    <a:pt x="70" y="411"/>
                    <a:pt x="69" y="411"/>
                  </a:cubicBezTo>
                  <a:cubicBezTo>
                    <a:pt x="69" y="412"/>
                    <a:pt x="69" y="412"/>
                    <a:pt x="69" y="412"/>
                  </a:cubicBezTo>
                  <a:cubicBezTo>
                    <a:pt x="68" y="413"/>
                    <a:pt x="65" y="411"/>
                    <a:pt x="65" y="413"/>
                  </a:cubicBezTo>
                  <a:cubicBezTo>
                    <a:pt x="65" y="413"/>
                    <a:pt x="65" y="413"/>
                    <a:pt x="65" y="414"/>
                  </a:cubicBezTo>
                  <a:cubicBezTo>
                    <a:pt x="65" y="414"/>
                    <a:pt x="65" y="414"/>
                    <a:pt x="65" y="414"/>
                  </a:cubicBezTo>
                  <a:cubicBezTo>
                    <a:pt x="66" y="414"/>
                    <a:pt x="67" y="413"/>
                    <a:pt x="67" y="413"/>
                  </a:cubicBezTo>
                  <a:cubicBezTo>
                    <a:pt x="68" y="413"/>
                    <a:pt x="68" y="413"/>
                    <a:pt x="68" y="413"/>
                  </a:cubicBezTo>
                  <a:cubicBezTo>
                    <a:pt x="69" y="414"/>
                    <a:pt x="70" y="414"/>
                    <a:pt x="71" y="414"/>
                  </a:cubicBezTo>
                  <a:cubicBezTo>
                    <a:pt x="71" y="414"/>
                    <a:pt x="71" y="414"/>
                    <a:pt x="72" y="413"/>
                  </a:cubicBezTo>
                  <a:cubicBezTo>
                    <a:pt x="72" y="413"/>
                    <a:pt x="72" y="413"/>
                    <a:pt x="72" y="413"/>
                  </a:cubicBezTo>
                  <a:cubicBezTo>
                    <a:pt x="72" y="413"/>
                    <a:pt x="73" y="413"/>
                    <a:pt x="73" y="413"/>
                  </a:cubicBezTo>
                  <a:cubicBezTo>
                    <a:pt x="73" y="413"/>
                    <a:pt x="74" y="413"/>
                    <a:pt x="75" y="412"/>
                  </a:cubicBezTo>
                  <a:cubicBezTo>
                    <a:pt x="75" y="411"/>
                    <a:pt x="75" y="411"/>
                    <a:pt x="75" y="411"/>
                  </a:cubicBezTo>
                  <a:cubicBezTo>
                    <a:pt x="75" y="410"/>
                    <a:pt x="76" y="410"/>
                    <a:pt x="77" y="409"/>
                  </a:cubicBezTo>
                  <a:cubicBezTo>
                    <a:pt x="78" y="409"/>
                    <a:pt x="78" y="408"/>
                    <a:pt x="78" y="408"/>
                  </a:cubicBezTo>
                  <a:cubicBezTo>
                    <a:pt x="79" y="408"/>
                    <a:pt x="80" y="408"/>
                    <a:pt x="80" y="407"/>
                  </a:cubicBezTo>
                  <a:cubicBezTo>
                    <a:pt x="80" y="405"/>
                    <a:pt x="82" y="404"/>
                    <a:pt x="81" y="402"/>
                  </a:cubicBezTo>
                  <a:cubicBezTo>
                    <a:pt x="82" y="402"/>
                    <a:pt x="82" y="401"/>
                    <a:pt x="82" y="401"/>
                  </a:cubicBezTo>
                  <a:cubicBezTo>
                    <a:pt x="82" y="401"/>
                    <a:pt x="82" y="401"/>
                    <a:pt x="82" y="401"/>
                  </a:cubicBezTo>
                  <a:cubicBezTo>
                    <a:pt x="82" y="400"/>
                    <a:pt x="83" y="399"/>
                    <a:pt x="83" y="399"/>
                  </a:cubicBezTo>
                  <a:cubicBezTo>
                    <a:pt x="83" y="399"/>
                    <a:pt x="83" y="399"/>
                    <a:pt x="83" y="399"/>
                  </a:cubicBezTo>
                  <a:cubicBezTo>
                    <a:pt x="84" y="397"/>
                    <a:pt x="82" y="397"/>
                    <a:pt x="83" y="396"/>
                  </a:cubicBezTo>
                  <a:close/>
                  <a:moveTo>
                    <a:pt x="37" y="401"/>
                  </a:moveTo>
                  <a:cubicBezTo>
                    <a:pt x="37" y="402"/>
                    <a:pt x="35" y="402"/>
                    <a:pt x="35" y="402"/>
                  </a:cubicBezTo>
                  <a:cubicBezTo>
                    <a:pt x="34" y="402"/>
                    <a:pt x="34" y="402"/>
                    <a:pt x="34" y="402"/>
                  </a:cubicBezTo>
                  <a:cubicBezTo>
                    <a:pt x="34" y="402"/>
                    <a:pt x="34" y="402"/>
                    <a:pt x="34" y="402"/>
                  </a:cubicBezTo>
                  <a:cubicBezTo>
                    <a:pt x="35" y="402"/>
                    <a:pt x="34" y="403"/>
                    <a:pt x="34" y="403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3" y="404"/>
                    <a:pt x="33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32" y="405"/>
                    <a:pt x="32" y="406"/>
                    <a:pt x="31" y="406"/>
                  </a:cubicBezTo>
                  <a:cubicBezTo>
                    <a:pt x="29" y="406"/>
                    <a:pt x="27" y="406"/>
                    <a:pt x="25" y="406"/>
                  </a:cubicBezTo>
                  <a:cubicBezTo>
                    <a:pt x="25" y="407"/>
                    <a:pt x="25" y="408"/>
                    <a:pt x="25" y="409"/>
                  </a:cubicBezTo>
                  <a:cubicBezTo>
                    <a:pt x="25" y="409"/>
                    <a:pt x="25" y="409"/>
                    <a:pt x="25" y="410"/>
                  </a:cubicBezTo>
                  <a:cubicBezTo>
                    <a:pt x="25" y="411"/>
                    <a:pt x="26" y="412"/>
                    <a:pt x="26" y="413"/>
                  </a:cubicBezTo>
                  <a:cubicBezTo>
                    <a:pt x="26" y="413"/>
                    <a:pt x="26" y="413"/>
                    <a:pt x="26" y="413"/>
                  </a:cubicBezTo>
                  <a:cubicBezTo>
                    <a:pt x="27" y="414"/>
                    <a:pt x="27" y="414"/>
                    <a:pt x="27" y="414"/>
                  </a:cubicBezTo>
                  <a:cubicBezTo>
                    <a:pt x="27" y="414"/>
                    <a:pt x="27" y="414"/>
                    <a:pt x="27" y="414"/>
                  </a:cubicBezTo>
                  <a:cubicBezTo>
                    <a:pt x="27" y="414"/>
                    <a:pt x="28" y="414"/>
                    <a:pt x="28" y="415"/>
                  </a:cubicBezTo>
                  <a:cubicBezTo>
                    <a:pt x="30" y="415"/>
                    <a:pt x="30" y="414"/>
                    <a:pt x="31" y="414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2" y="412"/>
                    <a:pt x="33" y="411"/>
                    <a:pt x="33" y="410"/>
                  </a:cubicBezTo>
                  <a:cubicBezTo>
                    <a:pt x="33" y="410"/>
                    <a:pt x="33" y="410"/>
                    <a:pt x="34" y="410"/>
                  </a:cubicBezTo>
                  <a:cubicBezTo>
                    <a:pt x="34" y="409"/>
                    <a:pt x="34" y="408"/>
                    <a:pt x="34" y="407"/>
                  </a:cubicBezTo>
                  <a:cubicBezTo>
                    <a:pt x="35" y="407"/>
                    <a:pt x="36" y="406"/>
                    <a:pt x="36" y="404"/>
                  </a:cubicBezTo>
                  <a:cubicBezTo>
                    <a:pt x="37" y="404"/>
                    <a:pt x="37" y="404"/>
                    <a:pt x="37" y="404"/>
                  </a:cubicBezTo>
                  <a:cubicBezTo>
                    <a:pt x="37" y="404"/>
                    <a:pt x="37" y="404"/>
                    <a:pt x="37" y="404"/>
                  </a:cubicBezTo>
                  <a:cubicBezTo>
                    <a:pt x="37" y="403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90" y="384"/>
                  </a:moveTo>
                  <a:cubicBezTo>
                    <a:pt x="90" y="386"/>
                    <a:pt x="87" y="386"/>
                    <a:pt x="87" y="388"/>
                  </a:cubicBezTo>
                  <a:cubicBezTo>
                    <a:pt x="85" y="388"/>
                    <a:pt x="85" y="390"/>
                    <a:pt x="83" y="390"/>
                  </a:cubicBezTo>
                  <a:cubicBezTo>
                    <a:pt x="83" y="391"/>
                    <a:pt x="83" y="391"/>
                    <a:pt x="83" y="393"/>
                  </a:cubicBezTo>
                  <a:cubicBezTo>
                    <a:pt x="82" y="394"/>
                    <a:pt x="81" y="394"/>
                    <a:pt x="81" y="395"/>
                  </a:cubicBezTo>
                  <a:cubicBezTo>
                    <a:pt x="81" y="395"/>
                    <a:pt x="81" y="395"/>
                    <a:pt x="82" y="395"/>
                  </a:cubicBezTo>
                  <a:cubicBezTo>
                    <a:pt x="82" y="395"/>
                    <a:pt x="82" y="395"/>
                    <a:pt x="82" y="395"/>
                  </a:cubicBezTo>
                  <a:cubicBezTo>
                    <a:pt x="83" y="395"/>
                    <a:pt x="84" y="395"/>
                    <a:pt x="85" y="395"/>
                  </a:cubicBezTo>
                  <a:cubicBezTo>
                    <a:pt x="85" y="395"/>
                    <a:pt x="85" y="395"/>
                    <a:pt x="85" y="395"/>
                  </a:cubicBezTo>
                  <a:cubicBezTo>
                    <a:pt x="86" y="394"/>
                    <a:pt x="86" y="394"/>
                    <a:pt x="86" y="394"/>
                  </a:cubicBezTo>
                  <a:cubicBezTo>
                    <a:pt x="86" y="394"/>
                    <a:pt x="86" y="394"/>
                    <a:pt x="86" y="394"/>
                  </a:cubicBezTo>
                  <a:cubicBezTo>
                    <a:pt x="87" y="393"/>
                    <a:pt x="88" y="393"/>
                    <a:pt x="89" y="392"/>
                  </a:cubicBezTo>
                  <a:cubicBezTo>
                    <a:pt x="89" y="392"/>
                    <a:pt x="89" y="391"/>
                    <a:pt x="89" y="391"/>
                  </a:cubicBezTo>
                  <a:cubicBezTo>
                    <a:pt x="89" y="391"/>
                    <a:pt x="90" y="391"/>
                    <a:pt x="90" y="391"/>
                  </a:cubicBezTo>
                  <a:cubicBezTo>
                    <a:pt x="91" y="389"/>
                    <a:pt x="92" y="388"/>
                    <a:pt x="92" y="384"/>
                  </a:cubicBezTo>
                  <a:cubicBezTo>
                    <a:pt x="91" y="384"/>
                    <a:pt x="91" y="383"/>
                    <a:pt x="90" y="384"/>
                  </a:cubicBezTo>
                  <a:close/>
                  <a:moveTo>
                    <a:pt x="12" y="398"/>
                  </a:moveTo>
                  <a:cubicBezTo>
                    <a:pt x="10" y="398"/>
                    <a:pt x="10" y="396"/>
                    <a:pt x="8" y="397"/>
                  </a:cubicBezTo>
                  <a:cubicBezTo>
                    <a:pt x="8" y="398"/>
                    <a:pt x="6" y="398"/>
                    <a:pt x="7" y="400"/>
                  </a:cubicBezTo>
                  <a:cubicBezTo>
                    <a:pt x="7" y="402"/>
                    <a:pt x="9" y="403"/>
                    <a:pt x="8" y="407"/>
                  </a:cubicBezTo>
                  <a:cubicBezTo>
                    <a:pt x="10" y="407"/>
                    <a:pt x="10" y="405"/>
                    <a:pt x="10" y="403"/>
                  </a:cubicBezTo>
                  <a:cubicBezTo>
                    <a:pt x="11" y="403"/>
                    <a:pt x="10" y="402"/>
                    <a:pt x="11" y="402"/>
                  </a:cubicBezTo>
                  <a:cubicBezTo>
                    <a:pt x="11" y="402"/>
                    <a:pt x="11" y="402"/>
                    <a:pt x="12" y="402"/>
                  </a:cubicBezTo>
                  <a:cubicBezTo>
                    <a:pt x="12" y="401"/>
                    <a:pt x="12" y="400"/>
                    <a:pt x="12" y="399"/>
                  </a:cubicBezTo>
                  <a:cubicBezTo>
                    <a:pt x="12" y="399"/>
                    <a:pt x="11" y="398"/>
                    <a:pt x="12" y="398"/>
                  </a:cubicBezTo>
                  <a:close/>
                  <a:moveTo>
                    <a:pt x="18" y="410"/>
                  </a:moveTo>
                  <a:cubicBezTo>
                    <a:pt x="17" y="410"/>
                    <a:pt x="16" y="410"/>
                    <a:pt x="16" y="410"/>
                  </a:cubicBezTo>
                  <a:cubicBezTo>
                    <a:pt x="15" y="411"/>
                    <a:pt x="15" y="414"/>
                    <a:pt x="16" y="415"/>
                  </a:cubicBezTo>
                  <a:cubicBezTo>
                    <a:pt x="17" y="415"/>
                    <a:pt x="18" y="415"/>
                    <a:pt x="18" y="414"/>
                  </a:cubicBezTo>
                  <a:cubicBezTo>
                    <a:pt x="19" y="413"/>
                    <a:pt x="21" y="414"/>
                    <a:pt x="21" y="412"/>
                  </a:cubicBezTo>
                  <a:cubicBezTo>
                    <a:pt x="20" y="411"/>
                    <a:pt x="18" y="411"/>
                    <a:pt x="18" y="410"/>
                  </a:cubicBezTo>
                  <a:close/>
                  <a:moveTo>
                    <a:pt x="2" y="420"/>
                  </a:moveTo>
                  <a:cubicBezTo>
                    <a:pt x="1" y="421"/>
                    <a:pt x="0" y="420"/>
                    <a:pt x="0" y="422"/>
                  </a:cubicBezTo>
                  <a:cubicBezTo>
                    <a:pt x="1" y="422"/>
                    <a:pt x="1" y="423"/>
                    <a:pt x="2" y="423"/>
                  </a:cubicBezTo>
                  <a:cubicBezTo>
                    <a:pt x="3" y="423"/>
                    <a:pt x="3" y="423"/>
                    <a:pt x="4" y="423"/>
                  </a:cubicBezTo>
                  <a:cubicBezTo>
                    <a:pt x="3" y="421"/>
                    <a:pt x="6" y="422"/>
                    <a:pt x="5" y="419"/>
                  </a:cubicBezTo>
                  <a:cubicBezTo>
                    <a:pt x="3" y="419"/>
                    <a:pt x="4" y="420"/>
                    <a:pt x="2" y="420"/>
                  </a:cubicBezTo>
                  <a:close/>
                  <a:moveTo>
                    <a:pt x="52" y="413"/>
                  </a:moveTo>
                  <a:cubicBezTo>
                    <a:pt x="52" y="413"/>
                    <a:pt x="51" y="413"/>
                    <a:pt x="51" y="413"/>
                  </a:cubicBezTo>
                  <a:cubicBezTo>
                    <a:pt x="51" y="412"/>
                    <a:pt x="52" y="410"/>
                    <a:pt x="51" y="410"/>
                  </a:cubicBezTo>
                  <a:cubicBezTo>
                    <a:pt x="51" y="411"/>
                    <a:pt x="50" y="411"/>
                    <a:pt x="50" y="411"/>
                  </a:cubicBezTo>
                  <a:cubicBezTo>
                    <a:pt x="49" y="413"/>
                    <a:pt x="47" y="410"/>
                    <a:pt x="46" y="411"/>
                  </a:cubicBezTo>
                  <a:cubicBezTo>
                    <a:pt x="45" y="412"/>
                    <a:pt x="43" y="412"/>
                    <a:pt x="44" y="414"/>
                  </a:cubicBezTo>
                  <a:cubicBezTo>
                    <a:pt x="42" y="414"/>
                    <a:pt x="43" y="417"/>
                    <a:pt x="43" y="418"/>
                  </a:cubicBezTo>
                  <a:cubicBezTo>
                    <a:pt x="44" y="419"/>
                    <a:pt x="44" y="420"/>
                    <a:pt x="45" y="420"/>
                  </a:cubicBezTo>
                  <a:cubicBezTo>
                    <a:pt x="45" y="420"/>
                    <a:pt x="46" y="420"/>
                    <a:pt x="46" y="420"/>
                  </a:cubicBezTo>
                  <a:cubicBezTo>
                    <a:pt x="49" y="421"/>
                    <a:pt x="50" y="419"/>
                    <a:pt x="52" y="418"/>
                  </a:cubicBezTo>
                  <a:cubicBezTo>
                    <a:pt x="51" y="418"/>
                    <a:pt x="53" y="414"/>
                    <a:pt x="52" y="413"/>
                  </a:cubicBezTo>
                  <a:close/>
                  <a:moveTo>
                    <a:pt x="517" y="257"/>
                  </a:moveTo>
                  <a:cubicBezTo>
                    <a:pt x="516" y="256"/>
                    <a:pt x="514" y="256"/>
                    <a:pt x="514" y="255"/>
                  </a:cubicBezTo>
                  <a:cubicBezTo>
                    <a:pt x="514" y="255"/>
                    <a:pt x="513" y="254"/>
                    <a:pt x="512" y="255"/>
                  </a:cubicBezTo>
                  <a:cubicBezTo>
                    <a:pt x="512" y="255"/>
                    <a:pt x="513" y="255"/>
                    <a:pt x="512" y="255"/>
                  </a:cubicBezTo>
                  <a:cubicBezTo>
                    <a:pt x="512" y="255"/>
                    <a:pt x="512" y="255"/>
                    <a:pt x="512" y="255"/>
                  </a:cubicBezTo>
                  <a:cubicBezTo>
                    <a:pt x="512" y="255"/>
                    <a:pt x="512" y="256"/>
                    <a:pt x="512" y="256"/>
                  </a:cubicBezTo>
                  <a:cubicBezTo>
                    <a:pt x="511" y="256"/>
                    <a:pt x="511" y="256"/>
                    <a:pt x="510" y="256"/>
                  </a:cubicBezTo>
                  <a:cubicBezTo>
                    <a:pt x="510" y="256"/>
                    <a:pt x="510" y="257"/>
                    <a:pt x="510" y="257"/>
                  </a:cubicBezTo>
                  <a:cubicBezTo>
                    <a:pt x="510" y="257"/>
                    <a:pt x="509" y="257"/>
                    <a:pt x="509" y="257"/>
                  </a:cubicBezTo>
                  <a:cubicBezTo>
                    <a:pt x="507" y="256"/>
                    <a:pt x="506" y="255"/>
                    <a:pt x="505" y="253"/>
                  </a:cubicBezTo>
                  <a:cubicBezTo>
                    <a:pt x="506" y="253"/>
                    <a:pt x="507" y="252"/>
                    <a:pt x="508" y="252"/>
                  </a:cubicBezTo>
                  <a:cubicBezTo>
                    <a:pt x="508" y="251"/>
                    <a:pt x="508" y="251"/>
                    <a:pt x="508" y="251"/>
                  </a:cubicBezTo>
                  <a:cubicBezTo>
                    <a:pt x="509" y="247"/>
                    <a:pt x="506" y="251"/>
                    <a:pt x="505" y="249"/>
                  </a:cubicBezTo>
                  <a:cubicBezTo>
                    <a:pt x="507" y="249"/>
                    <a:pt x="508" y="248"/>
                    <a:pt x="509" y="247"/>
                  </a:cubicBezTo>
                  <a:cubicBezTo>
                    <a:pt x="507" y="247"/>
                    <a:pt x="507" y="246"/>
                    <a:pt x="505" y="246"/>
                  </a:cubicBezTo>
                  <a:cubicBezTo>
                    <a:pt x="504" y="247"/>
                    <a:pt x="503" y="248"/>
                    <a:pt x="503" y="246"/>
                  </a:cubicBezTo>
                  <a:cubicBezTo>
                    <a:pt x="503" y="247"/>
                    <a:pt x="504" y="246"/>
                    <a:pt x="503" y="246"/>
                  </a:cubicBezTo>
                  <a:cubicBezTo>
                    <a:pt x="502" y="246"/>
                    <a:pt x="502" y="246"/>
                    <a:pt x="501" y="247"/>
                  </a:cubicBezTo>
                  <a:cubicBezTo>
                    <a:pt x="499" y="247"/>
                    <a:pt x="498" y="249"/>
                    <a:pt x="496" y="248"/>
                  </a:cubicBezTo>
                  <a:cubicBezTo>
                    <a:pt x="496" y="249"/>
                    <a:pt x="496" y="249"/>
                    <a:pt x="495" y="249"/>
                  </a:cubicBezTo>
                  <a:cubicBezTo>
                    <a:pt x="494" y="249"/>
                    <a:pt x="494" y="249"/>
                    <a:pt x="493" y="249"/>
                  </a:cubicBezTo>
                  <a:cubicBezTo>
                    <a:pt x="493" y="250"/>
                    <a:pt x="491" y="250"/>
                    <a:pt x="491" y="251"/>
                  </a:cubicBezTo>
                  <a:cubicBezTo>
                    <a:pt x="489" y="251"/>
                    <a:pt x="489" y="253"/>
                    <a:pt x="488" y="253"/>
                  </a:cubicBezTo>
                  <a:cubicBezTo>
                    <a:pt x="486" y="253"/>
                    <a:pt x="485" y="255"/>
                    <a:pt x="483" y="255"/>
                  </a:cubicBezTo>
                  <a:cubicBezTo>
                    <a:pt x="483" y="256"/>
                    <a:pt x="483" y="256"/>
                    <a:pt x="482" y="256"/>
                  </a:cubicBezTo>
                  <a:cubicBezTo>
                    <a:pt x="481" y="257"/>
                    <a:pt x="480" y="258"/>
                    <a:pt x="479" y="258"/>
                  </a:cubicBezTo>
                  <a:cubicBezTo>
                    <a:pt x="479" y="259"/>
                    <a:pt x="478" y="259"/>
                    <a:pt x="478" y="260"/>
                  </a:cubicBezTo>
                  <a:cubicBezTo>
                    <a:pt x="477" y="260"/>
                    <a:pt x="477" y="261"/>
                    <a:pt x="477" y="262"/>
                  </a:cubicBezTo>
                  <a:cubicBezTo>
                    <a:pt x="478" y="263"/>
                    <a:pt x="478" y="264"/>
                    <a:pt x="480" y="264"/>
                  </a:cubicBezTo>
                  <a:cubicBezTo>
                    <a:pt x="481" y="266"/>
                    <a:pt x="482" y="267"/>
                    <a:pt x="484" y="267"/>
                  </a:cubicBezTo>
                  <a:cubicBezTo>
                    <a:pt x="484" y="265"/>
                    <a:pt x="485" y="264"/>
                    <a:pt x="488" y="264"/>
                  </a:cubicBezTo>
                  <a:cubicBezTo>
                    <a:pt x="489" y="264"/>
                    <a:pt x="490" y="265"/>
                    <a:pt x="490" y="266"/>
                  </a:cubicBezTo>
                  <a:cubicBezTo>
                    <a:pt x="489" y="266"/>
                    <a:pt x="490" y="267"/>
                    <a:pt x="489" y="267"/>
                  </a:cubicBezTo>
                  <a:cubicBezTo>
                    <a:pt x="490" y="267"/>
                    <a:pt x="490" y="268"/>
                    <a:pt x="490" y="269"/>
                  </a:cubicBezTo>
                  <a:cubicBezTo>
                    <a:pt x="490" y="269"/>
                    <a:pt x="490" y="270"/>
                    <a:pt x="490" y="270"/>
                  </a:cubicBezTo>
                  <a:cubicBezTo>
                    <a:pt x="490" y="270"/>
                    <a:pt x="490" y="271"/>
                    <a:pt x="490" y="271"/>
                  </a:cubicBezTo>
                  <a:cubicBezTo>
                    <a:pt x="491" y="272"/>
                    <a:pt x="491" y="273"/>
                    <a:pt x="492" y="273"/>
                  </a:cubicBezTo>
                  <a:cubicBezTo>
                    <a:pt x="493" y="273"/>
                    <a:pt x="494" y="274"/>
                    <a:pt x="496" y="273"/>
                  </a:cubicBezTo>
                  <a:cubicBezTo>
                    <a:pt x="498" y="276"/>
                    <a:pt x="498" y="278"/>
                    <a:pt x="501" y="279"/>
                  </a:cubicBezTo>
                  <a:cubicBezTo>
                    <a:pt x="501" y="278"/>
                    <a:pt x="502" y="278"/>
                    <a:pt x="503" y="278"/>
                  </a:cubicBezTo>
                  <a:cubicBezTo>
                    <a:pt x="503" y="277"/>
                    <a:pt x="504" y="277"/>
                    <a:pt x="505" y="277"/>
                  </a:cubicBezTo>
                  <a:cubicBezTo>
                    <a:pt x="505" y="276"/>
                    <a:pt x="505" y="276"/>
                    <a:pt x="505" y="276"/>
                  </a:cubicBezTo>
                  <a:cubicBezTo>
                    <a:pt x="505" y="275"/>
                    <a:pt x="506" y="276"/>
                    <a:pt x="507" y="276"/>
                  </a:cubicBezTo>
                  <a:cubicBezTo>
                    <a:pt x="507" y="275"/>
                    <a:pt x="507" y="274"/>
                    <a:pt x="508" y="274"/>
                  </a:cubicBezTo>
                  <a:cubicBezTo>
                    <a:pt x="508" y="274"/>
                    <a:pt x="509" y="274"/>
                    <a:pt x="509" y="273"/>
                  </a:cubicBezTo>
                  <a:cubicBezTo>
                    <a:pt x="509" y="273"/>
                    <a:pt x="509" y="273"/>
                    <a:pt x="510" y="273"/>
                  </a:cubicBezTo>
                  <a:cubicBezTo>
                    <a:pt x="509" y="271"/>
                    <a:pt x="511" y="271"/>
                    <a:pt x="510" y="269"/>
                  </a:cubicBezTo>
                  <a:cubicBezTo>
                    <a:pt x="510" y="269"/>
                    <a:pt x="510" y="268"/>
                    <a:pt x="511" y="269"/>
                  </a:cubicBezTo>
                  <a:cubicBezTo>
                    <a:pt x="511" y="268"/>
                    <a:pt x="511" y="268"/>
                    <a:pt x="511" y="268"/>
                  </a:cubicBezTo>
                  <a:cubicBezTo>
                    <a:pt x="511" y="267"/>
                    <a:pt x="511" y="267"/>
                    <a:pt x="512" y="267"/>
                  </a:cubicBezTo>
                  <a:cubicBezTo>
                    <a:pt x="512" y="266"/>
                    <a:pt x="513" y="266"/>
                    <a:pt x="514" y="265"/>
                  </a:cubicBezTo>
                  <a:cubicBezTo>
                    <a:pt x="514" y="265"/>
                    <a:pt x="514" y="264"/>
                    <a:pt x="515" y="264"/>
                  </a:cubicBezTo>
                  <a:cubicBezTo>
                    <a:pt x="515" y="264"/>
                    <a:pt x="516" y="264"/>
                    <a:pt x="516" y="264"/>
                  </a:cubicBezTo>
                  <a:cubicBezTo>
                    <a:pt x="516" y="262"/>
                    <a:pt x="518" y="261"/>
                    <a:pt x="517" y="259"/>
                  </a:cubicBezTo>
                  <a:cubicBezTo>
                    <a:pt x="517" y="258"/>
                    <a:pt x="517" y="258"/>
                    <a:pt x="517" y="257"/>
                  </a:cubicBezTo>
                  <a:close/>
                  <a:moveTo>
                    <a:pt x="524" y="138"/>
                  </a:moveTo>
                  <a:cubicBezTo>
                    <a:pt x="524" y="138"/>
                    <a:pt x="524" y="138"/>
                    <a:pt x="524" y="138"/>
                  </a:cubicBezTo>
                  <a:cubicBezTo>
                    <a:pt x="524" y="137"/>
                    <a:pt x="521" y="138"/>
                    <a:pt x="521" y="135"/>
                  </a:cubicBezTo>
                  <a:cubicBezTo>
                    <a:pt x="521" y="135"/>
                    <a:pt x="521" y="135"/>
                    <a:pt x="521" y="135"/>
                  </a:cubicBezTo>
                  <a:cubicBezTo>
                    <a:pt x="521" y="135"/>
                    <a:pt x="521" y="135"/>
                    <a:pt x="521" y="135"/>
                  </a:cubicBezTo>
                  <a:cubicBezTo>
                    <a:pt x="521" y="132"/>
                    <a:pt x="521" y="132"/>
                    <a:pt x="521" y="132"/>
                  </a:cubicBezTo>
                  <a:cubicBezTo>
                    <a:pt x="518" y="133"/>
                    <a:pt x="517" y="130"/>
                    <a:pt x="515" y="130"/>
                  </a:cubicBezTo>
                  <a:cubicBezTo>
                    <a:pt x="514" y="130"/>
                    <a:pt x="513" y="130"/>
                    <a:pt x="513" y="129"/>
                  </a:cubicBezTo>
                  <a:cubicBezTo>
                    <a:pt x="511" y="130"/>
                    <a:pt x="511" y="130"/>
                    <a:pt x="508" y="130"/>
                  </a:cubicBezTo>
                  <a:cubicBezTo>
                    <a:pt x="507" y="131"/>
                    <a:pt x="506" y="132"/>
                    <a:pt x="503" y="131"/>
                  </a:cubicBezTo>
                  <a:cubicBezTo>
                    <a:pt x="502" y="132"/>
                    <a:pt x="502" y="134"/>
                    <a:pt x="500" y="133"/>
                  </a:cubicBezTo>
                  <a:cubicBezTo>
                    <a:pt x="499" y="133"/>
                    <a:pt x="499" y="134"/>
                    <a:pt x="499" y="133"/>
                  </a:cubicBezTo>
                  <a:cubicBezTo>
                    <a:pt x="498" y="133"/>
                    <a:pt x="498" y="133"/>
                    <a:pt x="498" y="133"/>
                  </a:cubicBezTo>
                  <a:cubicBezTo>
                    <a:pt x="498" y="133"/>
                    <a:pt x="497" y="133"/>
                    <a:pt x="497" y="133"/>
                  </a:cubicBezTo>
                  <a:cubicBezTo>
                    <a:pt x="495" y="131"/>
                    <a:pt x="494" y="129"/>
                    <a:pt x="492" y="129"/>
                  </a:cubicBezTo>
                  <a:cubicBezTo>
                    <a:pt x="491" y="129"/>
                    <a:pt x="491" y="129"/>
                    <a:pt x="491" y="128"/>
                  </a:cubicBezTo>
                  <a:cubicBezTo>
                    <a:pt x="490" y="128"/>
                    <a:pt x="489" y="128"/>
                    <a:pt x="488" y="128"/>
                  </a:cubicBezTo>
                  <a:cubicBezTo>
                    <a:pt x="488" y="128"/>
                    <a:pt x="488" y="128"/>
                    <a:pt x="488" y="128"/>
                  </a:cubicBezTo>
                  <a:cubicBezTo>
                    <a:pt x="488" y="128"/>
                    <a:pt x="488" y="128"/>
                    <a:pt x="488" y="128"/>
                  </a:cubicBezTo>
                  <a:cubicBezTo>
                    <a:pt x="488" y="127"/>
                    <a:pt x="488" y="127"/>
                    <a:pt x="488" y="127"/>
                  </a:cubicBezTo>
                  <a:cubicBezTo>
                    <a:pt x="487" y="127"/>
                    <a:pt x="486" y="127"/>
                    <a:pt x="486" y="128"/>
                  </a:cubicBezTo>
                  <a:cubicBezTo>
                    <a:pt x="485" y="128"/>
                    <a:pt x="484" y="128"/>
                    <a:pt x="484" y="129"/>
                  </a:cubicBezTo>
                  <a:cubicBezTo>
                    <a:pt x="483" y="128"/>
                    <a:pt x="482" y="128"/>
                    <a:pt x="482" y="126"/>
                  </a:cubicBezTo>
                  <a:cubicBezTo>
                    <a:pt x="483" y="125"/>
                    <a:pt x="482" y="125"/>
                    <a:pt x="482" y="124"/>
                  </a:cubicBezTo>
                  <a:cubicBezTo>
                    <a:pt x="479" y="124"/>
                    <a:pt x="478" y="125"/>
                    <a:pt x="476" y="125"/>
                  </a:cubicBezTo>
                  <a:cubicBezTo>
                    <a:pt x="476" y="124"/>
                    <a:pt x="475" y="124"/>
                    <a:pt x="473" y="124"/>
                  </a:cubicBezTo>
                  <a:cubicBezTo>
                    <a:pt x="474" y="123"/>
                    <a:pt x="473" y="123"/>
                    <a:pt x="473" y="122"/>
                  </a:cubicBezTo>
                  <a:cubicBezTo>
                    <a:pt x="471" y="122"/>
                    <a:pt x="471" y="122"/>
                    <a:pt x="471" y="122"/>
                  </a:cubicBezTo>
                  <a:cubicBezTo>
                    <a:pt x="471" y="122"/>
                    <a:pt x="470" y="122"/>
                    <a:pt x="469" y="122"/>
                  </a:cubicBezTo>
                  <a:cubicBezTo>
                    <a:pt x="469" y="123"/>
                    <a:pt x="468" y="123"/>
                    <a:pt x="468" y="124"/>
                  </a:cubicBezTo>
                  <a:cubicBezTo>
                    <a:pt x="468" y="125"/>
                    <a:pt x="464" y="124"/>
                    <a:pt x="463" y="124"/>
                  </a:cubicBezTo>
                  <a:cubicBezTo>
                    <a:pt x="463" y="123"/>
                    <a:pt x="462" y="123"/>
                    <a:pt x="462" y="122"/>
                  </a:cubicBezTo>
                  <a:cubicBezTo>
                    <a:pt x="462" y="113"/>
                    <a:pt x="462" y="113"/>
                    <a:pt x="462" y="113"/>
                  </a:cubicBezTo>
                  <a:cubicBezTo>
                    <a:pt x="462" y="111"/>
                    <a:pt x="461" y="111"/>
                    <a:pt x="461" y="110"/>
                  </a:cubicBezTo>
                  <a:cubicBezTo>
                    <a:pt x="458" y="110"/>
                    <a:pt x="457" y="109"/>
                    <a:pt x="455" y="109"/>
                  </a:cubicBezTo>
                  <a:cubicBezTo>
                    <a:pt x="454" y="108"/>
                    <a:pt x="454" y="107"/>
                    <a:pt x="453" y="106"/>
                  </a:cubicBezTo>
                  <a:cubicBezTo>
                    <a:pt x="452" y="106"/>
                    <a:pt x="450" y="105"/>
                    <a:pt x="449" y="104"/>
                  </a:cubicBezTo>
                  <a:cubicBezTo>
                    <a:pt x="448" y="104"/>
                    <a:pt x="446" y="104"/>
                    <a:pt x="446" y="102"/>
                  </a:cubicBezTo>
                  <a:cubicBezTo>
                    <a:pt x="443" y="102"/>
                    <a:pt x="441" y="101"/>
                    <a:pt x="438" y="101"/>
                  </a:cubicBezTo>
                  <a:cubicBezTo>
                    <a:pt x="436" y="102"/>
                    <a:pt x="438" y="105"/>
                    <a:pt x="437" y="107"/>
                  </a:cubicBezTo>
                  <a:cubicBezTo>
                    <a:pt x="435" y="107"/>
                    <a:pt x="433" y="107"/>
                    <a:pt x="432" y="106"/>
                  </a:cubicBezTo>
                  <a:cubicBezTo>
                    <a:pt x="431" y="106"/>
                    <a:pt x="430" y="106"/>
                    <a:pt x="430" y="106"/>
                  </a:cubicBezTo>
                  <a:cubicBezTo>
                    <a:pt x="429" y="106"/>
                    <a:pt x="429" y="105"/>
                    <a:pt x="429" y="105"/>
                  </a:cubicBezTo>
                  <a:cubicBezTo>
                    <a:pt x="428" y="105"/>
                    <a:pt x="426" y="105"/>
                    <a:pt x="426" y="106"/>
                  </a:cubicBezTo>
                  <a:cubicBezTo>
                    <a:pt x="425" y="105"/>
                    <a:pt x="425" y="104"/>
                    <a:pt x="424" y="104"/>
                  </a:cubicBezTo>
                  <a:cubicBezTo>
                    <a:pt x="424" y="103"/>
                    <a:pt x="422" y="104"/>
                    <a:pt x="422" y="103"/>
                  </a:cubicBezTo>
                  <a:cubicBezTo>
                    <a:pt x="418" y="103"/>
                    <a:pt x="418" y="103"/>
                    <a:pt x="418" y="103"/>
                  </a:cubicBezTo>
                  <a:cubicBezTo>
                    <a:pt x="417" y="103"/>
                    <a:pt x="417" y="102"/>
                    <a:pt x="417" y="101"/>
                  </a:cubicBezTo>
                  <a:cubicBezTo>
                    <a:pt x="416" y="102"/>
                    <a:pt x="416" y="102"/>
                    <a:pt x="416" y="103"/>
                  </a:cubicBezTo>
                  <a:cubicBezTo>
                    <a:pt x="415" y="102"/>
                    <a:pt x="414" y="102"/>
                    <a:pt x="414" y="101"/>
                  </a:cubicBezTo>
                  <a:cubicBezTo>
                    <a:pt x="413" y="101"/>
                    <a:pt x="412" y="101"/>
                    <a:pt x="411" y="101"/>
                  </a:cubicBezTo>
                  <a:cubicBezTo>
                    <a:pt x="411" y="99"/>
                    <a:pt x="410" y="99"/>
                    <a:pt x="409" y="98"/>
                  </a:cubicBezTo>
                  <a:cubicBezTo>
                    <a:pt x="409" y="97"/>
                    <a:pt x="408" y="96"/>
                    <a:pt x="407" y="96"/>
                  </a:cubicBezTo>
                  <a:cubicBezTo>
                    <a:pt x="407" y="96"/>
                    <a:pt x="406" y="96"/>
                    <a:pt x="406" y="97"/>
                  </a:cubicBezTo>
                  <a:cubicBezTo>
                    <a:pt x="404" y="96"/>
                    <a:pt x="400" y="98"/>
                    <a:pt x="399" y="97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9" y="96"/>
                    <a:pt x="398" y="97"/>
                    <a:pt x="397" y="97"/>
                  </a:cubicBezTo>
                  <a:cubicBezTo>
                    <a:pt x="397" y="96"/>
                    <a:pt x="398" y="96"/>
                    <a:pt x="397" y="96"/>
                  </a:cubicBezTo>
                  <a:cubicBezTo>
                    <a:pt x="396" y="95"/>
                    <a:pt x="395" y="96"/>
                    <a:pt x="394" y="95"/>
                  </a:cubicBezTo>
                  <a:cubicBezTo>
                    <a:pt x="394" y="95"/>
                    <a:pt x="394" y="95"/>
                    <a:pt x="394" y="94"/>
                  </a:cubicBezTo>
                  <a:cubicBezTo>
                    <a:pt x="394" y="94"/>
                    <a:pt x="393" y="94"/>
                    <a:pt x="393" y="94"/>
                  </a:cubicBezTo>
                  <a:cubicBezTo>
                    <a:pt x="393" y="93"/>
                    <a:pt x="392" y="93"/>
                    <a:pt x="392" y="93"/>
                  </a:cubicBezTo>
                  <a:cubicBezTo>
                    <a:pt x="392" y="92"/>
                    <a:pt x="392" y="91"/>
                    <a:pt x="392" y="90"/>
                  </a:cubicBezTo>
                  <a:cubicBezTo>
                    <a:pt x="390" y="90"/>
                    <a:pt x="388" y="89"/>
                    <a:pt x="386" y="89"/>
                  </a:cubicBezTo>
                  <a:cubicBezTo>
                    <a:pt x="385" y="87"/>
                    <a:pt x="384" y="86"/>
                    <a:pt x="384" y="85"/>
                  </a:cubicBezTo>
                  <a:cubicBezTo>
                    <a:pt x="383" y="85"/>
                    <a:pt x="382" y="85"/>
                    <a:pt x="382" y="85"/>
                  </a:cubicBezTo>
                  <a:cubicBezTo>
                    <a:pt x="382" y="85"/>
                    <a:pt x="382" y="84"/>
                    <a:pt x="382" y="84"/>
                  </a:cubicBezTo>
                  <a:cubicBezTo>
                    <a:pt x="382" y="84"/>
                    <a:pt x="381" y="84"/>
                    <a:pt x="381" y="84"/>
                  </a:cubicBezTo>
                  <a:cubicBezTo>
                    <a:pt x="380" y="84"/>
                    <a:pt x="380" y="84"/>
                    <a:pt x="379" y="83"/>
                  </a:cubicBezTo>
                  <a:cubicBezTo>
                    <a:pt x="379" y="83"/>
                    <a:pt x="379" y="83"/>
                    <a:pt x="379" y="83"/>
                  </a:cubicBezTo>
                  <a:cubicBezTo>
                    <a:pt x="379" y="82"/>
                    <a:pt x="377" y="83"/>
                    <a:pt x="377" y="83"/>
                  </a:cubicBezTo>
                  <a:cubicBezTo>
                    <a:pt x="376" y="83"/>
                    <a:pt x="377" y="82"/>
                    <a:pt x="377" y="82"/>
                  </a:cubicBezTo>
                  <a:cubicBezTo>
                    <a:pt x="376" y="82"/>
                    <a:pt x="375" y="81"/>
                    <a:pt x="375" y="81"/>
                  </a:cubicBezTo>
                  <a:cubicBezTo>
                    <a:pt x="374" y="81"/>
                    <a:pt x="374" y="82"/>
                    <a:pt x="372" y="82"/>
                  </a:cubicBezTo>
                  <a:cubicBezTo>
                    <a:pt x="371" y="82"/>
                    <a:pt x="371" y="81"/>
                    <a:pt x="370" y="81"/>
                  </a:cubicBezTo>
                  <a:cubicBezTo>
                    <a:pt x="369" y="76"/>
                    <a:pt x="374" y="77"/>
                    <a:pt x="372" y="72"/>
                  </a:cubicBezTo>
                  <a:cubicBezTo>
                    <a:pt x="372" y="71"/>
                    <a:pt x="371" y="72"/>
                    <a:pt x="370" y="71"/>
                  </a:cubicBezTo>
                  <a:cubicBezTo>
                    <a:pt x="368" y="71"/>
                    <a:pt x="367" y="71"/>
                    <a:pt x="366" y="71"/>
                  </a:cubicBezTo>
                  <a:cubicBezTo>
                    <a:pt x="366" y="69"/>
                    <a:pt x="365" y="69"/>
                    <a:pt x="363" y="68"/>
                  </a:cubicBezTo>
                  <a:cubicBezTo>
                    <a:pt x="364" y="65"/>
                    <a:pt x="364" y="65"/>
                    <a:pt x="363" y="63"/>
                  </a:cubicBezTo>
                  <a:cubicBezTo>
                    <a:pt x="362" y="63"/>
                    <a:pt x="362" y="62"/>
                    <a:pt x="361" y="62"/>
                  </a:cubicBezTo>
                  <a:cubicBezTo>
                    <a:pt x="359" y="62"/>
                    <a:pt x="359" y="63"/>
                    <a:pt x="358" y="63"/>
                  </a:cubicBezTo>
                  <a:cubicBezTo>
                    <a:pt x="358" y="64"/>
                    <a:pt x="356" y="64"/>
                    <a:pt x="356" y="64"/>
                  </a:cubicBezTo>
                  <a:cubicBezTo>
                    <a:pt x="352" y="64"/>
                    <a:pt x="352" y="64"/>
                    <a:pt x="352" y="64"/>
                  </a:cubicBezTo>
                  <a:cubicBezTo>
                    <a:pt x="352" y="67"/>
                    <a:pt x="350" y="63"/>
                    <a:pt x="350" y="65"/>
                  </a:cubicBezTo>
                  <a:cubicBezTo>
                    <a:pt x="349" y="64"/>
                    <a:pt x="347" y="63"/>
                    <a:pt x="345" y="64"/>
                  </a:cubicBezTo>
                  <a:cubicBezTo>
                    <a:pt x="344" y="62"/>
                    <a:pt x="343" y="61"/>
                    <a:pt x="340" y="62"/>
                  </a:cubicBezTo>
                  <a:cubicBezTo>
                    <a:pt x="340" y="61"/>
                    <a:pt x="339" y="61"/>
                    <a:pt x="339" y="60"/>
                  </a:cubicBezTo>
                  <a:cubicBezTo>
                    <a:pt x="339" y="60"/>
                    <a:pt x="339" y="60"/>
                    <a:pt x="339" y="60"/>
                  </a:cubicBezTo>
                  <a:cubicBezTo>
                    <a:pt x="339" y="58"/>
                    <a:pt x="337" y="58"/>
                    <a:pt x="336" y="58"/>
                  </a:cubicBezTo>
                  <a:cubicBezTo>
                    <a:pt x="336" y="57"/>
                    <a:pt x="336" y="57"/>
                    <a:pt x="336" y="57"/>
                  </a:cubicBezTo>
                  <a:cubicBezTo>
                    <a:pt x="335" y="57"/>
                    <a:pt x="334" y="56"/>
                    <a:pt x="333" y="57"/>
                  </a:cubicBezTo>
                  <a:cubicBezTo>
                    <a:pt x="332" y="55"/>
                    <a:pt x="331" y="55"/>
                    <a:pt x="329" y="54"/>
                  </a:cubicBezTo>
                  <a:cubicBezTo>
                    <a:pt x="326" y="54"/>
                    <a:pt x="324" y="55"/>
                    <a:pt x="322" y="56"/>
                  </a:cubicBezTo>
                  <a:cubicBezTo>
                    <a:pt x="322" y="57"/>
                    <a:pt x="321" y="57"/>
                    <a:pt x="321" y="56"/>
                  </a:cubicBezTo>
                  <a:cubicBezTo>
                    <a:pt x="320" y="56"/>
                    <a:pt x="319" y="55"/>
                    <a:pt x="318" y="55"/>
                  </a:cubicBezTo>
                  <a:cubicBezTo>
                    <a:pt x="318" y="55"/>
                    <a:pt x="317" y="55"/>
                    <a:pt x="316" y="55"/>
                  </a:cubicBezTo>
                  <a:cubicBezTo>
                    <a:pt x="316" y="54"/>
                    <a:pt x="315" y="53"/>
                    <a:pt x="314" y="53"/>
                  </a:cubicBezTo>
                  <a:cubicBezTo>
                    <a:pt x="314" y="52"/>
                    <a:pt x="313" y="52"/>
                    <a:pt x="312" y="52"/>
                  </a:cubicBezTo>
                  <a:cubicBezTo>
                    <a:pt x="312" y="52"/>
                    <a:pt x="312" y="51"/>
                    <a:pt x="311" y="51"/>
                  </a:cubicBezTo>
                  <a:cubicBezTo>
                    <a:pt x="310" y="50"/>
                    <a:pt x="310" y="48"/>
                    <a:pt x="309" y="47"/>
                  </a:cubicBezTo>
                  <a:cubicBezTo>
                    <a:pt x="308" y="47"/>
                    <a:pt x="308" y="47"/>
                    <a:pt x="307" y="46"/>
                  </a:cubicBezTo>
                  <a:cubicBezTo>
                    <a:pt x="306" y="46"/>
                    <a:pt x="305" y="45"/>
                    <a:pt x="303" y="46"/>
                  </a:cubicBezTo>
                  <a:cubicBezTo>
                    <a:pt x="303" y="46"/>
                    <a:pt x="303" y="46"/>
                    <a:pt x="303" y="46"/>
                  </a:cubicBezTo>
                  <a:cubicBezTo>
                    <a:pt x="302" y="46"/>
                    <a:pt x="300" y="46"/>
                    <a:pt x="301" y="48"/>
                  </a:cubicBezTo>
                  <a:cubicBezTo>
                    <a:pt x="300" y="48"/>
                    <a:pt x="300" y="48"/>
                    <a:pt x="300" y="48"/>
                  </a:cubicBezTo>
                  <a:cubicBezTo>
                    <a:pt x="300" y="48"/>
                    <a:pt x="299" y="48"/>
                    <a:pt x="300" y="48"/>
                  </a:cubicBezTo>
                  <a:cubicBezTo>
                    <a:pt x="300" y="47"/>
                    <a:pt x="300" y="47"/>
                    <a:pt x="300" y="46"/>
                  </a:cubicBezTo>
                  <a:cubicBezTo>
                    <a:pt x="298" y="47"/>
                    <a:pt x="297" y="46"/>
                    <a:pt x="296" y="46"/>
                  </a:cubicBezTo>
                  <a:cubicBezTo>
                    <a:pt x="296" y="46"/>
                    <a:pt x="295" y="45"/>
                    <a:pt x="294" y="46"/>
                  </a:cubicBezTo>
                  <a:cubicBezTo>
                    <a:pt x="294" y="46"/>
                    <a:pt x="294" y="46"/>
                    <a:pt x="294" y="46"/>
                  </a:cubicBezTo>
                  <a:cubicBezTo>
                    <a:pt x="292" y="46"/>
                    <a:pt x="292" y="46"/>
                    <a:pt x="291" y="46"/>
                  </a:cubicBezTo>
                  <a:cubicBezTo>
                    <a:pt x="290" y="46"/>
                    <a:pt x="290" y="47"/>
                    <a:pt x="289" y="47"/>
                  </a:cubicBezTo>
                  <a:cubicBezTo>
                    <a:pt x="286" y="46"/>
                    <a:pt x="281" y="47"/>
                    <a:pt x="278" y="45"/>
                  </a:cubicBezTo>
                  <a:cubicBezTo>
                    <a:pt x="277" y="45"/>
                    <a:pt x="275" y="45"/>
                    <a:pt x="273" y="45"/>
                  </a:cubicBezTo>
                  <a:cubicBezTo>
                    <a:pt x="273" y="44"/>
                    <a:pt x="273" y="44"/>
                    <a:pt x="272" y="44"/>
                  </a:cubicBezTo>
                  <a:cubicBezTo>
                    <a:pt x="272" y="44"/>
                    <a:pt x="272" y="44"/>
                    <a:pt x="271" y="44"/>
                  </a:cubicBezTo>
                  <a:cubicBezTo>
                    <a:pt x="271" y="43"/>
                    <a:pt x="271" y="43"/>
                    <a:pt x="271" y="43"/>
                  </a:cubicBezTo>
                  <a:cubicBezTo>
                    <a:pt x="271" y="43"/>
                    <a:pt x="271" y="43"/>
                    <a:pt x="271" y="43"/>
                  </a:cubicBezTo>
                  <a:cubicBezTo>
                    <a:pt x="271" y="42"/>
                    <a:pt x="270" y="41"/>
                    <a:pt x="269" y="42"/>
                  </a:cubicBezTo>
                  <a:cubicBezTo>
                    <a:pt x="269" y="42"/>
                    <a:pt x="269" y="42"/>
                    <a:pt x="269" y="42"/>
                  </a:cubicBezTo>
                  <a:cubicBezTo>
                    <a:pt x="268" y="42"/>
                    <a:pt x="268" y="42"/>
                    <a:pt x="268" y="42"/>
                  </a:cubicBezTo>
                  <a:cubicBezTo>
                    <a:pt x="268" y="41"/>
                    <a:pt x="267" y="41"/>
                    <a:pt x="267" y="41"/>
                  </a:cubicBezTo>
                  <a:cubicBezTo>
                    <a:pt x="267" y="41"/>
                    <a:pt x="266" y="41"/>
                    <a:pt x="266" y="41"/>
                  </a:cubicBezTo>
                  <a:cubicBezTo>
                    <a:pt x="265" y="40"/>
                    <a:pt x="265" y="39"/>
                    <a:pt x="263" y="39"/>
                  </a:cubicBezTo>
                  <a:cubicBezTo>
                    <a:pt x="263" y="39"/>
                    <a:pt x="263" y="39"/>
                    <a:pt x="263" y="39"/>
                  </a:cubicBezTo>
                  <a:cubicBezTo>
                    <a:pt x="262" y="38"/>
                    <a:pt x="262" y="38"/>
                    <a:pt x="261" y="37"/>
                  </a:cubicBezTo>
                  <a:cubicBezTo>
                    <a:pt x="260" y="37"/>
                    <a:pt x="260" y="37"/>
                    <a:pt x="260" y="37"/>
                  </a:cubicBezTo>
                  <a:cubicBezTo>
                    <a:pt x="259" y="36"/>
                    <a:pt x="258" y="36"/>
                    <a:pt x="257" y="36"/>
                  </a:cubicBezTo>
                  <a:cubicBezTo>
                    <a:pt x="257" y="36"/>
                    <a:pt x="257" y="36"/>
                    <a:pt x="257" y="36"/>
                  </a:cubicBezTo>
                  <a:cubicBezTo>
                    <a:pt x="256" y="35"/>
                    <a:pt x="255" y="36"/>
                    <a:pt x="255" y="35"/>
                  </a:cubicBezTo>
                  <a:cubicBezTo>
                    <a:pt x="255" y="34"/>
                    <a:pt x="255" y="34"/>
                    <a:pt x="255" y="34"/>
                  </a:cubicBezTo>
                  <a:cubicBezTo>
                    <a:pt x="255" y="34"/>
                    <a:pt x="255" y="34"/>
                    <a:pt x="255" y="34"/>
                  </a:cubicBezTo>
                  <a:cubicBezTo>
                    <a:pt x="255" y="34"/>
                    <a:pt x="254" y="33"/>
                    <a:pt x="254" y="33"/>
                  </a:cubicBezTo>
                  <a:cubicBezTo>
                    <a:pt x="254" y="33"/>
                    <a:pt x="254" y="33"/>
                    <a:pt x="254" y="32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52" y="32"/>
                    <a:pt x="252" y="32"/>
                    <a:pt x="252" y="32"/>
                  </a:cubicBezTo>
                  <a:cubicBezTo>
                    <a:pt x="252" y="31"/>
                    <a:pt x="251" y="31"/>
                    <a:pt x="250" y="31"/>
                  </a:cubicBezTo>
                  <a:cubicBezTo>
                    <a:pt x="250" y="31"/>
                    <a:pt x="250" y="31"/>
                    <a:pt x="250" y="31"/>
                  </a:cubicBezTo>
                  <a:cubicBezTo>
                    <a:pt x="249" y="29"/>
                    <a:pt x="248" y="30"/>
                    <a:pt x="246" y="30"/>
                  </a:cubicBezTo>
                  <a:cubicBezTo>
                    <a:pt x="246" y="30"/>
                    <a:pt x="246" y="30"/>
                    <a:pt x="246" y="30"/>
                  </a:cubicBezTo>
                  <a:cubicBezTo>
                    <a:pt x="244" y="29"/>
                    <a:pt x="243" y="28"/>
                    <a:pt x="241" y="28"/>
                  </a:cubicBezTo>
                  <a:cubicBezTo>
                    <a:pt x="240" y="25"/>
                    <a:pt x="238" y="23"/>
                    <a:pt x="235" y="21"/>
                  </a:cubicBezTo>
                  <a:cubicBezTo>
                    <a:pt x="234" y="21"/>
                    <a:pt x="235" y="23"/>
                    <a:pt x="234" y="23"/>
                  </a:cubicBezTo>
                  <a:cubicBezTo>
                    <a:pt x="230" y="22"/>
                    <a:pt x="231" y="25"/>
                    <a:pt x="227" y="24"/>
                  </a:cubicBezTo>
                  <a:cubicBezTo>
                    <a:pt x="225" y="25"/>
                    <a:pt x="225" y="22"/>
                    <a:pt x="223" y="22"/>
                  </a:cubicBezTo>
                  <a:cubicBezTo>
                    <a:pt x="220" y="23"/>
                    <a:pt x="218" y="21"/>
                    <a:pt x="215" y="21"/>
                  </a:cubicBezTo>
                  <a:cubicBezTo>
                    <a:pt x="215" y="21"/>
                    <a:pt x="214" y="21"/>
                    <a:pt x="214" y="21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3" y="21"/>
                    <a:pt x="212" y="20"/>
                    <a:pt x="211" y="20"/>
                  </a:cubicBezTo>
                  <a:cubicBezTo>
                    <a:pt x="210" y="20"/>
                    <a:pt x="210" y="20"/>
                    <a:pt x="210" y="20"/>
                  </a:cubicBezTo>
                  <a:cubicBezTo>
                    <a:pt x="210" y="20"/>
                    <a:pt x="210" y="20"/>
                    <a:pt x="210" y="20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8" y="20"/>
                    <a:pt x="207" y="19"/>
                    <a:pt x="206" y="18"/>
                  </a:cubicBezTo>
                  <a:cubicBezTo>
                    <a:pt x="206" y="18"/>
                    <a:pt x="206" y="18"/>
                    <a:pt x="206" y="18"/>
                  </a:cubicBezTo>
                  <a:cubicBezTo>
                    <a:pt x="205" y="19"/>
                    <a:pt x="205" y="19"/>
                    <a:pt x="205" y="19"/>
                  </a:cubicBezTo>
                  <a:cubicBezTo>
                    <a:pt x="203" y="19"/>
                    <a:pt x="202" y="18"/>
                    <a:pt x="201" y="17"/>
                  </a:cubicBezTo>
                  <a:cubicBezTo>
                    <a:pt x="199" y="17"/>
                    <a:pt x="198" y="17"/>
                    <a:pt x="198" y="18"/>
                  </a:cubicBezTo>
                  <a:cubicBezTo>
                    <a:pt x="197" y="18"/>
                    <a:pt x="197" y="18"/>
                    <a:pt x="196" y="18"/>
                  </a:cubicBezTo>
                  <a:cubicBezTo>
                    <a:pt x="196" y="18"/>
                    <a:pt x="196" y="18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6" y="16"/>
                    <a:pt x="195" y="16"/>
                    <a:pt x="193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192" y="16"/>
                    <a:pt x="192" y="16"/>
                    <a:pt x="191" y="16"/>
                  </a:cubicBezTo>
                  <a:cubicBezTo>
                    <a:pt x="191" y="15"/>
                    <a:pt x="190" y="15"/>
                    <a:pt x="190" y="14"/>
                  </a:cubicBezTo>
                  <a:cubicBezTo>
                    <a:pt x="190" y="13"/>
                    <a:pt x="189" y="12"/>
                    <a:pt x="188" y="12"/>
                  </a:cubicBezTo>
                  <a:cubicBezTo>
                    <a:pt x="189" y="11"/>
                    <a:pt x="189" y="9"/>
                    <a:pt x="188" y="8"/>
                  </a:cubicBezTo>
                  <a:cubicBezTo>
                    <a:pt x="188" y="6"/>
                    <a:pt x="185" y="7"/>
                    <a:pt x="185" y="5"/>
                  </a:cubicBezTo>
                  <a:cubicBezTo>
                    <a:pt x="184" y="5"/>
                    <a:pt x="184" y="5"/>
                    <a:pt x="183" y="5"/>
                  </a:cubicBezTo>
                  <a:cubicBezTo>
                    <a:pt x="182" y="5"/>
                    <a:pt x="182" y="5"/>
                    <a:pt x="182" y="6"/>
                  </a:cubicBezTo>
                  <a:cubicBezTo>
                    <a:pt x="181" y="6"/>
                    <a:pt x="181" y="5"/>
                    <a:pt x="181" y="5"/>
                  </a:cubicBezTo>
                  <a:cubicBezTo>
                    <a:pt x="180" y="5"/>
                    <a:pt x="180" y="5"/>
                    <a:pt x="179" y="5"/>
                  </a:cubicBezTo>
                  <a:cubicBezTo>
                    <a:pt x="179" y="4"/>
                    <a:pt x="179" y="3"/>
                    <a:pt x="179" y="2"/>
                  </a:cubicBezTo>
                  <a:cubicBezTo>
                    <a:pt x="179" y="2"/>
                    <a:pt x="179" y="2"/>
                    <a:pt x="179" y="1"/>
                  </a:cubicBezTo>
                  <a:cubicBezTo>
                    <a:pt x="179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3"/>
                    <a:pt x="175" y="2"/>
                    <a:pt x="175" y="3"/>
                  </a:cubicBezTo>
                  <a:cubicBezTo>
                    <a:pt x="175" y="3"/>
                    <a:pt x="175" y="3"/>
                    <a:pt x="174" y="3"/>
                  </a:cubicBezTo>
                  <a:cubicBezTo>
                    <a:pt x="174" y="4"/>
                    <a:pt x="173" y="4"/>
                    <a:pt x="172" y="4"/>
                  </a:cubicBezTo>
                  <a:cubicBezTo>
                    <a:pt x="172" y="2"/>
                    <a:pt x="173" y="2"/>
                    <a:pt x="174" y="0"/>
                  </a:cubicBezTo>
                  <a:cubicBezTo>
                    <a:pt x="172" y="0"/>
                    <a:pt x="171" y="0"/>
                    <a:pt x="170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68" y="0"/>
                    <a:pt x="167" y="2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3"/>
                    <a:pt x="164" y="3"/>
                    <a:pt x="164" y="3"/>
                  </a:cubicBezTo>
                  <a:cubicBezTo>
                    <a:pt x="164" y="3"/>
                    <a:pt x="163" y="3"/>
                    <a:pt x="163" y="3"/>
                  </a:cubicBezTo>
                  <a:cubicBezTo>
                    <a:pt x="162" y="4"/>
                    <a:pt x="162" y="4"/>
                    <a:pt x="161" y="4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9" y="6"/>
                    <a:pt x="158" y="5"/>
                    <a:pt x="157" y="6"/>
                  </a:cubicBezTo>
                  <a:cubicBezTo>
                    <a:pt x="157" y="6"/>
                    <a:pt x="157" y="6"/>
                    <a:pt x="157" y="6"/>
                  </a:cubicBezTo>
                  <a:cubicBezTo>
                    <a:pt x="156" y="6"/>
                    <a:pt x="156" y="7"/>
                    <a:pt x="155" y="7"/>
                  </a:cubicBezTo>
                  <a:cubicBezTo>
                    <a:pt x="154" y="7"/>
                    <a:pt x="155" y="9"/>
                    <a:pt x="154" y="9"/>
                  </a:cubicBezTo>
                  <a:cubicBezTo>
                    <a:pt x="155" y="11"/>
                    <a:pt x="158" y="14"/>
                    <a:pt x="156" y="16"/>
                  </a:cubicBezTo>
                  <a:cubicBezTo>
                    <a:pt x="155" y="17"/>
                    <a:pt x="156" y="15"/>
                    <a:pt x="156" y="14"/>
                  </a:cubicBezTo>
                  <a:cubicBezTo>
                    <a:pt x="156" y="14"/>
                    <a:pt x="155" y="14"/>
                    <a:pt x="155" y="14"/>
                  </a:cubicBezTo>
                  <a:cubicBezTo>
                    <a:pt x="155" y="14"/>
                    <a:pt x="154" y="13"/>
                    <a:pt x="154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3"/>
                    <a:pt x="153" y="14"/>
                    <a:pt x="152" y="14"/>
                  </a:cubicBezTo>
                  <a:cubicBezTo>
                    <a:pt x="152" y="14"/>
                    <a:pt x="152" y="14"/>
                    <a:pt x="152" y="15"/>
                  </a:cubicBezTo>
                  <a:cubicBezTo>
                    <a:pt x="151" y="15"/>
                    <a:pt x="150" y="14"/>
                    <a:pt x="150" y="13"/>
                  </a:cubicBezTo>
                  <a:cubicBezTo>
                    <a:pt x="150" y="13"/>
                    <a:pt x="150" y="13"/>
                    <a:pt x="149" y="13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8" y="14"/>
                    <a:pt x="146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3" y="14"/>
                    <a:pt x="142" y="14"/>
                    <a:pt x="140" y="14"/>
                  </a:cubicBezTo>
                  <a:cubicBezTo>
                    <a:pt x="140" y="13"/>
                    <a:pt x="138" y="14"/>
                    <a:pt x="138" y="13"/>
                  </a:cubicBezTo>
                  <a:cubicBezTo>
                    <a:pt x="136" y="13"/>
                    <a:pt x="136" y="12"/>
                    <a:pt x="136" y="12"/>
                  </a:cubicBezTo>
                  <a:cubicBezTo>
                    <a:pt x="134" y="12"/>
                    <a:pt x="135" y="13"/>
                    <a:pt x="133" y="13"/>
                  </a:cubicBezTo>
                  <a:cubicBezTo>
                    <a:pt x="130" y="13"/>
                    <a:pt x="130" y="15"/>
                    <a:pt x="129" y="16"/>
                  </a:cubicBezTo>
                  <a:cubicBezTo>
                    <a:pt x="126" y="16"/>
                    <a:pt x="126" y="15"/>
                    <a:pt x="124" y="15"/>
                  </a:cubicBezTo>
                  <a:cubicBezTo>
                    <a:pt x="123" y="15"/>
                    <a:pt x="124" y="16"/>
                    <a:pt x="124" y="17"/>
                  </a:cubicBezTo>
                  <a:cubicBezTo>
                    <a:pt x="124" y="17"/>
                    <a:pt x="123" y="17"/>
                    <a:pt x="123" y="18"/>
                  </a:cubicBezTo>
                  <a:cubicBezTo>
                    <a:pt x="123" y="18"/>
                    <a:pt x="123" y="18"/>
                    <a:pt x="123" y="19"/>
                  </a:cubicBezTo>
                  <a:cubicBezTo>
                    <a:pt x="122" y="18"/>
                    <a:pt x="122" y="19"/>
                    <a:pt x="121" y="19"/>
                  </a:cubicBezTo>
                  <a:cubicBezTo>
                    <a:pt x="120" y="19"/>
                    <a:pt x="120" y="18"/>
                    <a:pt x="120" y="19"/>
                  </a:cubicBezTo>
                  <a:cubicBezTo>
                    <a:pt x="120" y="20"/>
                    <a:pt x="119" y="21"/>
                    <a:pt x="118" y="21"/>
                  </a:cubicBezTo>
                  <a:cubicBezTo>
                    <a:pt x="118" y="22"/>
                    <a:pt x="118" y="24"/>
                    <a:pt x="118" y="25"/>
                  </a:cubicBezTo>
                  <a:cubicBezTo>
                    <a:pt x="117" y="25"/>
                    <a:pt x="117" y="27"/>
                    <a:pt x="116" y="28"/>
                  </a:cubicBezTo>
                  <a:cubicBezTo>
                    <a:pt x="117" y="30"/>
                    <a:pt x="118" y="26"/>
                    <a:pt x="120" y="27"/>
                  </a:cubicBezTo>
                  <a:cubicBezTo>
                    <a:pt x="121" y="28"/>
                    <a:pt x="121" y="31"/>
                    <a:pt x="122" y="32"/>
                  </a:cubicBezTo>
                  <a:cubicBezTo>
                    <a:pt x="119" y="33"/>
                    <a:pt x="122" y="34"/>
                    <a:pt x="121" y="37"/>
                  </a:cubicBezTo>
                  <a:cubicBezTo>
                    <a:pt x="122" y="37"/>
                    <a:pt x="123" y="36"/>
                    <a:pt x="124" y="36"/>
                  </a:cubicBezTo>
                  <a:cubicBezTo>
                    <a:pt x="124" y="35"/>
                    <a:pt x="126" y="35"/>
                    <a:pt x="126" y="36"/>
                  </a:cubicBezTo>
                  <a:cubicBezTo>
                    <a:pt x="126" y="37"/>
                    <a:pt x="126" y="38"/>
                    <a:pt x="124" y="38"/>
                  </a:cubicBezTo>
                  <a:cubicBezTo>
                    <a:pt x="124" y="39"/>
                    <a:pt x="124" y="40"/>
                    <a:pt x="123" y="40"/>
                  </a:cubicBezTo>
                  <a:cubicBezTo>
                    <a:pt x="122" y="42"/>
                    <a:pt x="121" y="43"/>
                    <a:pt x="122" y="46"/>
                  </a:cubicBezTo>
                  <a:cubicBezTo>
                    <a:pt x="123" y="46"/>
                    <a:pt x="123" y="45"/>
                    <a:pt x="124" y="45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4" y="45"/>
                    <a:pt x="125" y="45"/>
                    <a:pt x="125" y="45"/>
                  </a:cubicBezTo>
                  <a:cubicBezTo>
                    <a:pt x="127" y="46"/>
                    <a:pt x="127" y="43"/>
                    <a:pt x="128" y="43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28" y="43"/>
                    <a:pt x="129" y="43"/>
                    <a:pt x="129" y="43"/>
                  </a:cubicBezTo>
                  <a:cubicBezTo>
                    <a:pt x="131" y="43"/>
                    <a:pt x="131" y="43"/>
                    <a:pt x="130" y="45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29" y="45"/>
                    <a:pt x="129" y="45"/>
                    <a:pt x="129" y="46"/>
                  </a:cubicBezTo>
                  <a:cubicBezTo>
                    <a:pt x="127" y="45"/>
                    <a:pt x="127" y="47"/>
                    <a:pt x="127" y="48"/>
                  </a:cubicBezTo>
                  <a:cubicBezTo>
                    <a:pt x="126" y="49"/>
                    <a:pt x="124" y="49"/>
                    <a:pt x="124" y="51"/>
                  </a:cubicBezTo>
                  <a:cubicBezTo>
                    <a:pt x="124" y="51"/>
                    <a:pt x="125" y="51"/>
                    <a:pt x="125" y="52"/>
                  </a:cubicBezTo>
                  <a:cubicBezTo>
                    <a:pt x="125" y="53"/>
                    <a:pt x="126" y="53"/>
                    <a:pt x="126" y="53"/>
                  </a:cubicBezTo>
                  <a:cubicBezTo>
                    <a:pt x="127" y="53"/>
                    <a:pt x="128" y="54"/>
                    <a:pt x="129" y="55"/>
                  </a:cubicBezTo>
                  <a:cubicBezTo>
                    <a:pt x="129" y="57"/>
                    <a:pt x="126" y="56"/>
                    <a:pt x="125" y="56"/>
                  </a:cubicBezTo>
                  <a:cubicBezTo>
                    <a:pt x="124" y="57"/>
                    <a:pt x="123" y="57"/>
                    <a:pt x="123" y="59"/>
                  </a:cubicBezTo>
                  <a:cubicBezTo>
                    <a:pt x="123" y="60"/>
                    <a:pt x="126" y="59"/>
                    <a:pt x="127" y="60"/>
                  </a:cubicBezTo>
                  <a:cubicBezTo>
                    <a:pt x="127" y="58"/>
                    <a:pt x="131" y="60"/>
                    <a:pt x="131" y="58"/>
                  </a:cubicBezTo>
                  <a:cubicBezTo>
                    <a:pt x="132" y="58"/>
                    <a:pt x="131" y="60"/>
                    <a:pt x="131" y="60"/>
                  </a:cubicBezTo>
                  <a:cubicBezTo>
                    <a:pt x="131" y="60"/>
                    <a:pt x="130" y="60"/>
                    <a:pt x="129" y="60"/>
                  </a:cubicBezTo>
                  <a:cubicBezTo>
                    <a:pt x="129" y="61"/>
                    <a:pt x="128" y="62"/>
                    <a:pt x="126" y="62"/>
                  </a:cubicBezTo>
                  <a:cubicBezTo>
                    <a:pt x="125" y="63"/>
                    <a:pt x="124" y="64"/>
                    <a:pt x="123" y="66"/>
                  </a:cubicBezTo>
                  <a:cubicBezTo>
                    <a:pt x="121" y="66"/>
                    <a:pt x="121" y="67"/>
                    <a:pt x="120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8" y="69"/>
                    <a:pt x="119" y="71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119" y="71"/>
                    <a:pt x="119" y="71"/>
                    <a:pt x="118" y="71"/>
                  </a:cubicBezTo>
                  <a:cubicBezTo>
                    <a:pt x="119" y="74"/>
                    <a:pt x="118" y="75"/>
                    <a:pt x="117" y="76"/>
                  </a:cubicBezTo>
                  <a:cubicBezTo>
                    <a:pt x="119" y="76"/>
                    <a:pt x="119" y="74"/>
                    <a:pt x="121" y="74"/>
                  </a:cubicBezTo>
                  <a:cubicBezTo>
                    <a:pt x="123" y="74"/>
                    <a:pt x="122" y="72"/>
                    <a:pt x="124" y="72"/>
                  </a:cubicBezTo>
                  <a:cubicBezTo>
                    <a:pt x="124" y="72"/>
                    <a:pt x="124" y="71"/>
                    <a:pt x="124" y="71"/>
                  </a:cubicBezTo>
                  <a:cubicBezTo>
                    <a:pt x="125" y="71"/>
                    <a:pt x="126" y="70"/>
                    <a:pt x="127" y="70"/>
                  </a:cubicBezTo>
                  <a:cubicBezTo>
                    <a:pt x="128" y="70"/>
                    <a:pt x="130" y="70"/>
                    <a:pt x="131" y="70"/>
                  </a:cubicBezTo>
                  <a:cubicBezTo>
                    <a:pt x="132" y="70"/>
                    <a:pt x="132" y="69"/>
                    <a:pt x="133" y="69"/>
                  </a:cubicBezTo>
                  <a:cubicBezTo>
                    <a:pt x="134" y="69"/>
                    <a:pt x="134" y="70"/>
                    <a:pt x="134" y="70"/>
                  </a:cubicBezTo>
                  <a:cubicBezTo>
                    <a:pt x="136" y="71"/>
                    <a:pt x="137" y="70"/>
                    <a:pt x="138" y="70"/>
                  </a:cubicBezTo>
                  <a:cubicBezTo>
                    <a:pt x="140" y="70"/>
                    <a:pt x="140" y="68"/>
                    <a:pt x="142" y="69"/>
                  </a:cubicBezTo>
                  <a:cubicBezTo>
                    <a:pt x="142" y="69"/>
                    <a:pt x="142" y="69"/>
                    <a:pt x="143" y="69"/>
                  </a:cubicBezTo>
                  <a:cubicBezTo>
                    <a:pt x="143" y="70"/>
                    <a:pt x="143" y="71"/>
                    <a:pt x="144" y="71"/>
                  </a:cubicBezTo>
                  <a:cubicBezTo>
                    <a:pt x="145" y="72"/>
                    <a:pt x="146" y="73"/>
                    <a:pt x="146" y="74"/>
                  </a:cubicBezTo>
                  <a:cubicBezTo>
                    <a:pt x="146" y="75"/>
                    <a:pt x="146" y="76"/>
                    <a:pt x="146" y="78"/>
                  </a:cubicBezTo>
                  <a:cubicBezTo>
                    <a:pt x="145" y="79"/>
                    <a:pt x="143" y="78"/>
                    <a:pt x="142" y="79"/>
                  </a:cubicBezTo>
                  <a:cubicBezTo>
                    <a:pt x="142" y="81"/>
                    <a:pt x="142" y="83"/>
                    <a:pt x="142" y="85"/>
                  </a:cubicBezTo>
                  <a:cubicBezTo>
                    <a:pt x="142" y="85"/>
                    <a:pt x="143" y="85"/>
                    <a:pt x="143" y="85"/>
                  </a:cubicBezTo>
                  <a:cubicBezTo>
                    <a:pt x="146" y="84"/>
                    <a:pt x="146" y="80"/>
                    <a:pt x="150" y="81"/>
                  </a:cubicBezTo>
                  <a:cubicBezTo>
                    <a:pt x="151" y="82"/>
                    <a:pt x="151" y="83"/>
                    <a:pt x="151" y="85"/>
                  </a:cubicBezTo>
                  <a:cubicBezTo>
                    <a:pt x="154" y="84"/>
                    <a:pt x="157" y="85"/>
                    <a:pt x="159" y="85"/>
                  </a:cubicBezTo>
                  <a:cubicBezTo>
                    <a:pt x="159" y="87"/>
                    <a:pt x="161" y="87"/>
                    <a:pt x="161" y="88"/>
                  </a:cubicBezTo>
                  <a:cubicBezTo>
                    <a:pt x="162" y="88"/>
                    <a:pt x="163" y="88"/>
                    <a:pt x="164" y="88"/>
                  </a:cubicBezTo>
                  <a:cubicBezTo>
                    <a:pt x="164" y="90"/>
                    <a:pt x="165" y="90"/>
                    <a:pt x="166" y="90"/>
                  </a:cubicBezTo>
                  <a:cubicBezTo>
                    <a:pt x="168" y="90"/>
                    <a:pt x="169" y="89"/>
                    <a:pt x="171" y="90"/>
                  </a:cubicBezTo>
                  <a:cubicBezTo>
                    <a:pt x="171" y="89"/>
                    <a:pt x="171" y="88"/>
                    <a:pt x="171" y="87"/>
                  </a:cubicBezTo>
                  <a:cubicBezTo>
                    <a:pt x="171" y="86"/>
                    <a:pt x="171" y="86"/>
                    <a:pt x="172" y="86"/>
                  </a:cubicBezTo>
                  <a:cubicBezTo>
                    <a:pt x="172" y="86"/>
                    <a:pt x="172" y="85"/>
                    <a:pt x="172" y="85"/>
                  </a:cubicBezTo>
                  <a:cubicBezTo>
                    <a:pt x="176" y="85"/>
                    <a:pt x="178" y="86"/>
                    <a:pt x="181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84" y="90"/>
                    <a:pt x="184" y="87"/>
                    <a:pt x="186" y="88"/>
                  </a:cubicBezTo>
                  <a:cubicBezTo>
                    <a:pt x="187" y="89"/>
                    <a:pt x="187" y="89"/>
                    <a:pt x="188" y="89"/>
                  </a:cubicBezTo>
                  <a:cubicBezTo>
                    <a:pt x="188" y="90"/>
                    <a:pt x="188" y="90"/>
                    <a:pt x="188" y="91"/>
                  </a:cubicBezTo>
                  <a:cubicBezTo>
                    <a:pt x="189" y="91"/>
                    <a:pt x="189" y="91"/>
                    <a:pt x="189" y="91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91" y="90"/>
                    <a:pt x="193" y="90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5" y="90"/>
                  </a:cubicBezTo>
                  <a:cubicBezTo>
                    <a:pt x="195" y="90"/>
                    <a:pt x="195" y="91"/>
                    <a:pt x="195" y="91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195" y="92"/>
                    <a:pt x="194" y="93"/>
                    <a:pt x="194" y="94"/>
                  </a:cubicBezTo>
                  <a:cubicBezTo>
                    <a:pt x="194" y="94"/>
                    <a:pt x="194" y="94"/>
                    <a:pt x="194" y="94"/>
                  </a:cubicBezTo>
                  <a:cubicBezTo>
                    <a:pt x="194" y="96"/>
                    <a:pt x="195" y="96"/>
                    <a:pt x="195" y="97"/>
                  </a:cubicBezTo>
                  <a:cubicBezTo>
                    <a:pt x="195" y="97"/>
                    <a:pt x="195" y="97"/>
                    <a:pt x="195" y="98"/>
                  </a:cubicBezTo>
                  <a:cubicBezTo>
                    <a:pt x="195" y="99"/>
                    <a:pt x="193" y="99"/>
                    <a:pt x="194" y="101"/>
                  </a:cubicBezTo>
                  <a:cubicBezTo>
                    <a:pt x="194" y="101"/>
                    <a:pt x="194" y="101"/>
                    <a:pt x="194" y="102"/>
                  </a:cubicBezTo>
                  <a:cubicBezTo>
                    <a:pt x="194" y="102"/>
                    <a:pt x="194" y="103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4"/>
                    <a:pt x="194" y="104"/>
                    <a:pt x="193" y="105"/>
                  </a:cubicBezTo>
                  <a:cubicBezTo>
                    <a:pt x="197" y="105"/>
                    <a:pt x="197" y="105"/>
                    <a:pt x="197" y="105"/>
                  </a:cubicBezTo>
                  <a:cubicBezTo>
                    <a:pt x="197" y="106"/>
                    <a:pt x="199" y="107"/>
                    <a:pt x="200" y="107"/>
                  </a:cubicBezTo>
                  <a:cubicBezTo>
                    <a:pt x="201" y="109"/>
                    <a:pt x="204" y="110"/>
                    <a:pt x="203" y="113"/>
                  </a:cubicBezTo>
                  <a:cubicBezTo>
                    <a:pt x="203" y="115"/>
                    <a:pt x="201" y="114"/>
                    <a:pt x="201" y="115"/>
                  </a:cubicBezTo>
                  <a:cubicBezTo>
                    <a:pt x="200" y="116"/>
                    <a:pt x="200" y="117"/>
                    <a:pt x="198" y="117"/>
                  </a:cubicBezTo>
                  <a:cubicBezTo>
                    <a:pt x="197" y="119"/>
                    <a:pt x="195" y="121"/>
                    <a:pt x="193" y="122"/>
                  </a:cubicBezTo>
                  <a:cubicBezTo>
                    <a:pt x="193" y="122"/>
                    <a:pt x="193" y="123"/>
                    <a:pt x="192" y="123"/>
                  </a:cubicBezTo>
                  <a:cubicBezTo>
                    <a:pt x="192" y="123"/>
                    <a:pt x="192" y="123"/>
                    <a:pt x="192" y="123"/>
                  </a:cubicBezTo>
                  <a:cubicBezTo>
                    <a:pt x="192" y="123"/>
                    <a:pt x="192" y="123"/>
                    <a:pt x="192" y="123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0" y="124"/>
                    <a:pt x="190" y="124"/>
                    <a:pt x="190" y="124"/>
                  </a:cubicBezTo>
                  <a:cubicBezTo>
                    <a:pt x="190" y="124"/>
                    <a:pt x="190" y="124"/>
                    <a:pt x="190" y="124"/>
                  </a:cubicBezTo>
                  <a:cubicBezTo>
                    <a:pt x="189" y="124"/>
                    <a:pt x="189" y="124"/>
                    <a:pt x="189" y="124"/>
                  </a:cubicBezTo>
                  <a:cubicBezTo>
                    <a:pt x="189" y="124"/>
                    <a:pt x="189" y="124"/>
                    <a:pt x="189" y="124"/>
                  </a:cubicBezTo>
                  <a:cubicBezTo>
                    <a:pt x="188" y="124"/>
                    <a:pt x="188" y="124"/>
                    <a:pt x="188" y="124"/>
                  </a:cubicBezTo>
                  <a:cubicBezTo>
                    <a:pt x="188" y="124"/>
                    <a:pt x="188" y="124"/>
                    <a:pt x="187" y="124"/>
                  </a:cubicBezTo>
                  <a:cubicBezTo>
                    <a:pt x="187" y="124"/>
                    <a:pt x="187" y="124"/>
                    <a:pt x="187" y="124"/>
                  </a:cubicBezTo>
                  <a:cubicBezTo>
                    <a:pt x="187" y="124"/>
                    <a:pt x="187" y="124"/>
                    <a:pt x="187" y="124"/>
                  </a:cubicBezTo>
                  <a:cubicBezTo>
                    <a:pt x="186" y="125"/>
                    <a:pt x="186" y="125"/>
                    <a:pt x="185" y="125"/>
                  </a:cubicBezTo>
                  <a:cubicBezTo>
                    <a:pt x="185" y="125"/>
                    <a:pt x="185" y="125"/>
                    <a:pt x="184" y="126"/>
                  </a:cubicBezTo>
                  <a:cubicBezTo>
                    <a:pt x="183" y="126"/>
                    <a:pt x="183" y="127"/>
                    <a:pt x="182" y="128"/>
                  </a:cubicBezTo>
                  <a:cubicBezTo>
                    <a:pt x="182" y="128"/>
                    <a:pt x="181" y="128"/>
                    <a:pt x="181" y="128"/>
                  </a:cubicBezTo>
                  <a:cubicBezTo>
                    <a:pt x="181" y="128"/>
                    <a:pt x="181" y="128"/>
                    <a:pt x="181" y="128"/>
                  </a:cubicBezTo>
                  <a:cubicBezTo>
                    <a:pt x="181" y="128"/>
                    <a:pt x="181" y="128"/>
                    <a:pt x="181" y="129"/>
                  </a:cubicBezTo>
                  <a:cubicBezTo>
                    <a:pt x="181" y="129"/>
                    <a:pt x="180" y="129"/>
                    <a:pt x="180" y="130"/>
                  </a:cubicBezTo>
                  <a:cubicBezTo>
                    <a:pt x="180" y="130"/>
                    <a:pt x="180" y="130"/>
                    <a:pt x="180" y="130"/>
                  </a:cubicBezTo>
                  <a:cubicBezTo>
                    <a:pt x="180" y="130"/>
                    <a:pt x="180" y="131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79" y="132"/>
                    <a:pt x="178" y="134"/>
                    <a:pt x="177" y="133"/>
                  </a:cubicBezTo>
                  <a:cubicBezTo>
                    <a:pt x="177" y="133"/>
                    <a:pt x="177" y="133"/>
                    <a:pt x="176" y="133"/>
                  </a:cubicBezTo>
                  <a:cubicBezTo>
                    <a:pt x="176" y="133"/>
                    <a:pt x="175" y="133"/>
                    <a:pt x="175" y="133"/>
                  </a:cubicBezTo>
                  <a:cubicBezTo>
                    <a:pt x="175" y="133"/>
                    <a:pt x="174" y="133"/>
                    <a:pt x="174" y="133"/>
                  </a:cubicBezTo>
                  <a:cubicBezTo>
                    <a:pt x="174" y="133"/>
                    <a:pt x="174" y="134"/>
                    <a:pt x="174" y="134"/>
                  </a:cubicBezTo>
                  <a:cubicBezTo>
                    <a:pt x="174" y="134"/>
                    <a:pt x="174" y="134"/>
                    <a:pt x="174" y="134"/>
                  </a:cubicBezTo>
                  <a:cubicBezTo>
                    <a:pt x="174" y="135"/>
                    <a:pt x="174" y="136"/>
                    <a:pt x="174" y="137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5" y="137"/>
                    <a:pt x="175" y="138"/>
                    <a:pt x="175" y="138"/>
                  </a:cubicBezTo>
                  <a:cubicBezTo>
                    <a:pt x="175" y="138"/>
                    <a:pt x="175" y="138"/>
                    <a:pt x="175" y="139"/>
                  </a:cubicBezTo>
                  <a:cubicBezTo>
                    <a:pt x="175" y="139"/>
                    <a:pt x="175" y="139"/>
                    <a:pt x="176" y="139"/>
                  </a:cubicBezTo>
                  <a:cubicBezTo>
                    <a:pt x="176" y="139"/>
                    <a:pt x="176" y="139"/>
                    <a:pt x="176" y="140"/>
                  </a:cubicBezTo>
                  <a:cubicBezTo>
                    <a:pt x="176" y="140"/>
                    <a:pt x="176" y="140"/>
                    <a:pt x="175" y="141"/>
                  </a:cubicBezTo>
                  <a:cubicBezTo>
                    <a:pt x="175" y="141"/>
                    <a:pt x="175" y="141"/>
                    <a:pt x="175" y="141"/>
                  </a:cubicBezTo>
                  <a:cubicBezTo>
                    <a:pt x="175" y="141"/>
                    <a:pt x="175" y="141"/>
                    <a:pt x="175" y="141"/>
                  </a:cubicBezTo>
                  <a:cubicBezTo>
                    <a:pt x="174" y="142"/>
                    <a:pt x="175" y="144"/>
                    <a:pt x="174" y="145"/>
                  </a:cubicBezTo>
                  <a:cubicBezTo>
                    <a:pt x="174" y="145"/>
                    <a:pt x="174" y="145"/>
                    <a:pt x="174" y="145"/>
                  </a:cubicBezTo>
                  <a:cubicBezTo>
                    <a:pt x="174" y="145"/>
                    <a:pt x="174" y="145"/>
                    <a:pt x="174" y="145"/>
                  </a:cubicBezTo>
                  <a:cubicBezTo>
                    <a:pt x="174" y="145"/>
                    <a:pt x="174" y="145"/>
                    <a:pt x="174" y="145"/>
                  </a:cubicBezTo>
                  <a:cubicBezTo>
                    <a:pt x="174" y="145"/>
                    <a:pt x="174" y="145"/>
                    <a:pt x="174" y="145"/>
                  </a:cubicBezTo>
                  <a:cubicBezTo>
                    <a:pt x="174" y="146"/>
                    <a:pt x="174" y="146"/>
                    <a:pt x="174" y="146"/>
                  </a:cubicBezTo>
                  <a:cubicBezTo>
                    <a:pt x="174" y="146"/>
                    <a:pt x="174" y="146"/>
                    <a:pt x="174" y="146"/>
                  </a:cubicBezTo>
                  <a:cubicBezTo>
                    <a:pt x="174" y="147"/>
                    <a:pt x="174" y="147"/>
                    <a:pt x="174" y="147"/>
                  </a:cubicBezTo>
                  <a:cubicBezTo>
                    <a:pt x="174" y="147"/>
                    <a:pt x="174" y="147"/>
                    <a:pt x="174" y="147"/>
                  </a:cubicBezTo>
                  <a:cubicBezTo>
                    <a:pt x="174" y="147"/>
                    <a:pt x="174" y="147"/>
                    <a:pt x="174" y="147"/>
                  </a:cubicBezTo>
                  <a:cubicBezTo>
                    <a:pt x="174" y="149"/>
                    <a:pt x="174" y="150"/>
                    <a:pt x="173" y="151"/>
                  </a:cubicBezTo>
                  <a:cubicBezTo>
                    <a:pt x="173" y="151"/>
                    <a:pt x="173" y="151"/>
                    <a:pt x="173" y="151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3" y="152"/>
                    <a:pt x="173" y="152"/>
                    <a:pt x="173" y="153"/>
                  </a:cubicBezTo>
                  <a:cubicBezTo>
                    <a:pt x="173" y="153"/>
                    <a:pt x="173" y="153"/>
                    <a:pt x="173" y="153"/>
                  </a:cubicBezTo>
                  <a:cubicBezTo>
                    <a:pt x="173" y="153"/>
                    <a:pt x="172" y="153"/>
                    <a:pt x="172" y="153"/>
                  </a:cubicBezTo>
                  <a:cubicBezTo>
                    <a:pt x="172" y="154"/>
                    <a:pt x="172" y="154"/>
                    <a:pt x="172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2" y="156"/>
                    <a:pt x="172" y="157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1" y="158"/>
                    <a:pt x="171" y="158"/>
                    <a:pt x="171" y="159"/>
                  </a:cubicBezTo>
                  <a:cubicBezTo>
                    <a:pt x="171" y="159"/>
                    <a:pt x="170" y="159"/>
                    <a:pt x="170" y="159"/>
                  </a:cubicBezTo>
                  <a:cubicBezTo>
                    <a:pt x="170" y="159"/>
                    <a:pt x="171" y="160"/>
                    <a:pt x="171" y="160"/>
                  </a:cubicBezTo>
                  <a:cubicBezTo>
                    <a:pt x="171" y="160"/>
                    <a:pt x="171" y="160"/>
                    <a:pt x="171" y="161"/>
                  </a:cubicBezTo>
                  <a:cubicBezTo>
                    <a:pt x="172" y="161"/>
                    <a:pt x="172" y="163"/>
                    <a:pt x="171" y="164"/>
                  </a:cubicBezTo>
                  <a:cubicBezTo>
                    <a:pt x="171" y="164"/>
                    <a:pt x="171" y="164"/>
                    <a:pt x="171" y="164"/>
                  </a:cubicBezTo>
                  <a:cubicBezTo>
                    <a:pt x="171" y="164"/>
                    <a:pt x="171" y="164"/>
                    <a:pt x="171" y="164"/>
                  </a:cubicBezTo>
                  <a:cubicBezTo>
                    <a:pt x="171" y="164"/>
                    <a:pt x="171" y="164"/>
                    <a:pt x="171" y="164"/>
                  </a:cubicBezTo>
                  <a:cubicBezTo>
                    <a:pt x="171" y="164"/>
                    <a:pt x="171" y="164"/>
                    <a:pt x="171" y="164"/>
                  </a:cubicBezTo>
                  <a:cubicBezTo>
                    <a:pt x="171" y="164"/>
                    <a:pt x="170" y="164"/>
                    <a:pt x="170" y="165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69" y="165"/>
                    <a:pt x="168" y="165"/>
                    <a:pt x="168" y="166"/>
                  </a:cubicBezTo>
                  <a:cubicBezTo>
                    <a:pt x="168" y="165"/>
                    <a:pt x="167" y="165"/>
                    <a:pt x="167" y="165"/>
                  </a:cubicBezTo>
                  <a:cubicBezTo>
                    <a:pt x="167" y="163"/>
                    <a:pt x="164" y="164"/>
                    <a:pt x="163" y="164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7"/>
                    <a:pt x="161" y="168"/>
                    <a:pt x="161" y="170"/>
                  </a:cubicBezTo>
                  <a:cubicBezTo>
                    <a:pt x="161" y="171"/>
                    <a:pt x="161" y="171"/>
                    <a:pt x="161" y="172"/>
                  </a:cubicBezTo>
                  <a:cubicBezTo>
                    <a:pt x="162" y="173"/>
                    <a:pt x="162" y="175"/>
                    <a:pt x="163" y="175"/>
                  </a:cubicBezTo>
                  <a:cubicBezTo>
                    <a:pt x="162" y="177"/>
                    <a:pt x="163" y="177"/>
                    <a:pt x="163" y="179"/>
                  </a:cubicBezTo>
                  <a:cubicBezTo>
                    <a:pt x="162" y="179"/>
                    <a:pt x="162" y="180"/>
                    <a:pt x="161" y="182"/>
                  </a:cubicBezTo>
                  <a:cubicBezTo>
                    <a:pt x="161" y="182"/>
                    <a:pt x="160" y="182"/>
                    <a:pt x="159" y="182"/>
                  </a:cubicBezTo>
                  <a:cubicBezTo>
                    <a:pt x="159" y="184"/>
                    <a:pt x="158" y="185"/>
                    <a:pt x="157" y="186"/>
                  </a:cubicBezTo>
                  <a:cubicBezTo>
                    <a:pt x="157" y="186"/>
                    <a:pt x="157" y="186"/>
                    <a:pt x="156" y="186"/>
                  </a:cubicBezTo>
                  <a:cubicBezTo>
                    <a:pt x="156" y="186"/>
                    <a:pt x="157" y="186"/>
                    <a:pt x="156" y="186"/>
                  </a:cubicBezTo>
                  <a:cubicBezTo>
                    <a:pt x="156" y="187"/>
                    <a:pt x="156" y="186"/>
                    <a:pt x="156" y="186"/>
                  </a:cubicBezTo>
                  <a:cubicBezTo>
                    <a:pt x="156" y="186"/>
                    <a:pt x="156" y="186"/>
                    <a:pt x="156" y="187"/>
                  </a:cubicBezTo>
                  <a:cubicBezTo>
                    <a:pt x="156" y="187"/>
                    <a:pt x="156" y="187"/>
                    <a:pt x="156" y="187"/>
                  </a:cubicBezTo>
                  <a:cubicBezTo>
                    <a:pt x="156" y="187"/>
                    <a:pt x="156" y="187"/>
                    <a:pt x="156" y="187"/>
                  </a:cubicBezTo>
                  <a:cubicBezTo>
                    <a:pt x="156" y="187"/>
                    <a:pt x="156" y="187"/>
                    <a:pt x="156" y="187"/>
                  </a:cubicBezTo>
                  <a:cubicBezTo>
                    <a:pt x="156" y="187"/>
                    <a:pt x="156" y="187"/>
                    <a:pt x="156" y="187"/>
                  </a:cubicBezTo>
                  <a:cubicBezTo>
                    <a:pt x="155" y="188"/>
                    <a:pt x="155" y="188"/>
                    <a:pt x="155" y="189"/>
                  </a:cubicBezTo>
                  <a:cubicBezTo>
                    <a:pt x="155" y="189"/>
                    <a:pt x="154" y="190"/>
                    <a:pt x="153" y="190"/>
                  </a:cubicBezTo>
                  <a:cubicBezTo>
                    <a:pt x="152" y="190"/>
                    <a:pt x="151" y="190"/>
                    <a:pt x="149" y="190"/>
                  </a:cubicBezTo>
                  <a:cubicBezTo>
                    <a:pt x="148" y="190"/>
                    <a:pt x="146" y="189"/>
                    <a:pt x="145" y="189"/>
                  </a:cubicBezTo>
                  <a:cubicBezTo>
                    <a:pt x="143" y="189"/>
                    <a:pt x="142" y="189"/>
                    <a:pt x="141" y="188"/>
                  </a:cubicBezTo>
                  <a:cubicBezTo>
                    <a:pt x="140" y="188"/>
                    <a:pt x="138" y="188"/>
                    <a:pt x="137" y="189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37" y="192"/>
                    <a:pt x="137" y="192"/>
                    <a:pt x="137" y="192"/>
                  </a:cubicBezTo>
                  <a:cubicBezTo>
                    <a:pt x="137" y="193"/>
                    <a:pt x="138" y="193"/>
                    <a:pt x="138" y="194"/>
                  </a:cubicBezTo>
                  <a:cubicBezTo>
                    <a:pt x="139" y="196"/>
                    <a:pt x="141" y="196"/>
                    <a:pt x="142" y="198"/>
                  </a:cubicBezTo>
                  <a:cubicBezTo>
                    <a:pt x="142" y="198"/>
                    <a:pt x="142" y="199"/>
                    <a:pt x="143" y="199"/>
                  </a:cubicBezTo>
                  <a:cubicBezTo>
                    <a:pt x="143" y="201"/>
                    <a:pt x="141" y="201"/>
                    <a:pt x="142" y="204"/>
                  </a:cubicBezTo>
                  <a:cubicBezTo>
                    <a:pt x="142" y="206"/>
                    <a:pt x="142" y="207"/>
                    <a:pt x="143" y="207"/>
                  </a:cubicBezTo>
                  <a:cubicBezTo>
                    <a:pt x="143" y="208"/>
                    <a:pt x="142" y="209"/>
                    <a:pt x="143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42" y="211"/>
                    <a:pt x="142" y="212"/>
                    <a:pt x="142" y="212"/>
                  </a:cubicBezTo>
                  <a:cubicBezTo>
                    <a:pt x="142" y="212"/>
                    <a:pt x="142" y="212"/>
                    <a:pt x="142" y="212"/>
                  </a:cubicBezTo>
                  <a:cubicBezTo>
                    <a:pt x="142" y="212"/>
                    <a:pt x="143" y="212"/>
                    <a:pt x="143" y="212"/>
                  </a:cubicBezTo>
                  <a:cubicBezTo>
                    <a:pt x="143" y="212"/>
                    <a:pt x="143" y="212"/>
                    <a:pt x="143" y="212"/>
                  </a:cubicBezTo>
                  <a:cubicBezTo>
                    <a:pt x="143" y="212"/>
                    <a:pt x="143" y="212"/>
                    <a:pt x="143" y="212"/>
                  </a:cubicBezTo>
                  <a:cubicBezTo>
                    <a:pt x="143" y="212"/>
                    <a:pt x="143" y="212"/>
                    <a:pt x="143" y="212"/>
                  </a:cubicBezTo>
                  <a:cubicBezTo>
                    <a:pt x="143" y="212"/>
                    <a:pt x="143" y="212"/>
                    <a:pt x="143" y="212"/>
                  </a:cubicBezTo>
                  <a:cubicBezTo>
                    <a:pt x="144" y="213"/>
                    <a:pt x="145" y="213"/>
                    <a:pt x="145" y="215"/>
                  </a:cubicBezTo>
                  <a:cubicBezTo>
                    <a:pt x="145" y="215"/>
                    <a:pt x="146" y="215"/>
                    <a:pt x="146" y="215"/>
                  </a:cubicBezTo>
                  <a:cubicBezTo>
                    <a:pt x="146" y="215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7" y="216"/>
                    <a:pt x="147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50" y="216"/>
                    <a:pt x="150" y="218"/>
                    <a:pt x="150" y="219"/>
                  </a:cubicBezTo>
                  <a:cubicBezTo>
                    <a:pt x="150" y="220"/>
                    <a:pt x="150" y="220"/>
                    <a:pt x="150" y="220"/>
                  </a:cubicBezTo>
                  <a:cubicBezTo>
                    <a:pt x="151" y="220"/>
                    <a:pt x="151" y="220"/>
                    <a:pt x="151" y="220"/>
                  </a:cubicBezTo>
                  <a:cubicBezTo>
                    <a:pt x="151" y="220"/>
                    <a:pt x="151" y="220"/>
                    <a:pt x="151" y="220"/>
                  </a:cubicBezTo>
                  <a:cubicBezTo>
                    <a:pt x="150" y="222"/>
                    <a:pt x="151" y="220"/>
                    <a:pt x="152" y="221"/>
                  </a:cubicBezTo>
                  <a:cubicBezTo>
                    <a:pt x="151" y="221"/>
                    <a:pt x="150" y="223"/>
                    <a:pt x="150" y="223"/>
                  </a:cubicBezTo>
                  <a:cubicBezTo>
                    <a:pt x="150" y="223"/>
                    <a:pt x="150" y="223"/>
                    <a:pt x="149" y="223"/>
                  </a:cubicBezTo>
                  <a:cubicBezTo>
                    <a:pt x="149" y="224"/>
                    <a:pt x="148" y="224"/>
                    <a:pt x="148" y="225"/>
                  </a:cubicBezTo>
                  <a:cubicBezTo>
                    <a:pt x="147" y="225"/>
                    <a:pt x="146" y="226"/>
                    <a:pt x="145" y="227"/>
                  </a:cubicBezTo>
                  <a:cubicBezTo>
                    <a:pt x="145" y="227"/>
                    <a:pt x="145" y="227"/>
                    <a:pt x="144" y="227"/>
                  </a:cubicBezTo>
                  <a:cubicBezTo>
                    <a:pt x="144" y="227"/>
                    <a:pt x="144" y="227"/>
                    <a:pt x="144" y="227"/>
                  </a:cubicBezTo>
                  <a:cubicBezTo>
                    <a:pt x="144" y="227"/>
                    <a:pt x="144" y="227"/>
                    <a:pt x="144" y="227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8"/>
                    <a:pt x="143" y="228"/>
                    <a:pt x="143" y="228"/>
                  </a:cubicBezTo>
                  <a:cubicBezTo>
                    <a:pt x="143" y="228"/>
                    <a:pt x="142" y="228"/>
                    <a:pt x="142" y="228"/>
                  </a:cubicBezTo>
                  <a:cubicBezTo>
                    <a:pt x="142" y="228"/>
                    <a:pt x="141" y="228"/>
                    <a:pt x="141" y="228"/>
                  </a:cubicBezTo>
                  <a:cubicBezTo>
                    <a:pt x="141" y="228"/>
                    <a:pt x="141" y="228"/>
                    <a:pt x="140" y="228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0" y="229"/>
                    <a:pt x="140" y="229"/>
                    <a:pt x="139" y="229"/>
                  </a:cubicBezTo>
                  <a:cubicBezTo>
                    <a:pt x="139" y="229"/>
                    <a:pt x="139" y="229"/>
                    <a:pt x="139" y="229"/>
                  </a:cubicBezTo>
                  <a:cubicBezTo>
                    <a:pt x="138" y="229"/>
                    <a:pt x="137" y="231"/>
                    <a:pt x="136" y="230"/>
                  </a:cubicBezTo>
                  <a:cubicBezTo>
                    <a:pt x="136" y="231"/>
                    <a:pt x="135" y="231"/>
                    <a:pt x="134" y="231"/>
                  </a:cubicBezTo>
                  <a:cubicBezTo>
                    <a:pt x="134" y="232"/>
                    <a:pt x="134" y="233"/>
                    <a:pt x="135" y="233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5" y="233"/>
                    <a:pt x="135" y="233"/>
                    <a:pt x="134" y="233"/>
                  </a:cubicBezTo>
                  <a:cubicBezTo>
                    <a:pt x="134" y="233"/>
                    <a:pt x="134" y="233"/>
                    <a:pt x="134" y="233"/>
                  </a:cubicBezTo>
                  <a:cubicBezTo>
                    <a:pt x="134" y="233"/>
                    <a:pt x="134" y="233"/>
                    <a:pt x="134" y="233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5"/>
                    <a:pt x="134" y="235"/>
                    <a:pt x="134" y="235"/>
                  </a:cubicBezTo>
                  <a:cubicBezTo>
                    <a:pt x="134" y="235"/>
                    <a:pt x="134" y="235"/>
                    <a:pt x="134" y="235"/>
                  </a:cubicBezTo>
                  <a:cubicBezTo>
                    <a:pt x="134" y="235"/>
                    <a:pt x="134" y="235"/>
                    <a:pt x="134" y="235"/>
                  </a:cubicBezTo>
                  <a:cubicBezTo>
                    <a:pt x="134" y="236"/>
                    <a:pt x="133" y="237"/>
                    <a:pt x="133" y="237"/>
                  </a:cubicBezTo>
                  <a:cubicBezTo>
                    <a:pt x="133" y="237"/>
                    <a:pt x="132" y="238"/>
                    <a:pt x="132" y="238"/>
                  </a:cubicBezTo>
                  <a:cubicBezTo>
                    <a:pt x="132" y="238"/>
                    <a:pt x="132" y="239"/>
                    <a:pt x="131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0" y="239"/>
                    <a:pt x="130" y="240"/>
                    <a:pt x="130" y="241"/>
                  </a:cubicBezTo>
                  <a:cubicBezTo>
                    <a:pt x="130" y="245"/>
                    <a:pt x="130" y="245"/>
                    <a:pt x="130" y="245"/>
                  </a:cubicBezTo>
                  <a:cubicBezTo>
                    <a:pt x="130" y="246"/>
                    <a:pt x="130" y="245"/>
                    <a:pt x="131" y="246"/>
                  </a:cubicBezTo>
                  <a:cubicBezTo>
                    <a:pt x="131" y="246"/>
                    <a:pt x="131" y="246"/>
                    <a:pt x="131" y="246"/>
                  </a:cubicBezTo>
                  <a:cubicBezTo>
                    <a:pt x="131" y="246"/>
                    <a:pt x="131" y="246"/>
                    <a:pt x="131" y="246"/>
                  </a:cubicBezTo>
                  <a:cubicBezTo>
                    <a:pt x="131" y="246"/>
                    <a:pt x="131" y="246"/>
                    <a:pt x="131" y="246"/>
                  </a:cubicBezTo>
                  <a:cubicBezTo>
                    <a:pt x="131" y="246"/>
                    <a:pt x="131" y="246"/>
                    <a:pt x="131" y="246"/>
                  </a:cubicBezTo>
                  <a:cubicBezTo>
                    <a:pt x="132" y="247"/>
                    <a:pt x="132" y="247"/>
                    <a:pt x="132" y="247"/>
                  </a:cubicBezTo>
                  <a:cubicBezTo>
                    <a:pt x="132" y="247"/>
                    <a:pt x="132" y="247"/>
                    <a:pt x="133" y="247"/>
                  </a:cubicBezTo>
                  <a:cubicBezTo>
                    <a:pt x="133" y="247"/>
                    <a:pt x="133" y="248"/>
                    <a:pt x="133" y="248"/>
                  </a:cubicBezTo>
                  <a:cubicBezTo>
                    <a:pt x="133" y="248"/>
                    <a:pt x="133" y="248"/>
                    <a:pt x="133" y="248"/>
                  </a:cubicBezTo>
                  <a:cubicBezTo>
                    <a:pt x="133" y="248"/>
                    <a:pt x="133" y="249"/>
                    <a:pt x="133" y="249"/>
                  </a:cubicBezTo>
                  <a:cubicBezTo>
                    <a:pt x="134" y="250"/>
                    <a:pt x="134" y="251"/>
                    <a:pt x="134" y="252"/>
                  </a:cubicBezTo>
                  <a:cubicBezTo>
                    <a:pt x="134" y="252"/>
                    <a:pt x="134" y="252"/>
                    <a:pt x="134" y="253"/>
                  </a:cubicBezTo>
                  <a:cubicBezTo>
                    <a:pt x="134" y="253"/>
                    <a:pt x="134" y="253"/>
                    <a:pt x="134" y="253"/>
                  </a:cubicBezTo>
                  <a:cubicBezTo>
                    <a:pt x="134" y="253"/>
                    <a:pt x="134" y="253"/>
                    <a:pt x="134" y="253"/>
                  </a:cubicBezTo>
                  <a:cubicBezTo>
                    <a:pt x="134" y="253"/>
                    <a:pt x="134" y="253"/>
                    <a:pt x="134" y="253"/>
                  </a:cubicBezTo>
                  <a:cubicBezTo>
                    <a:pt x="134" y="253"/>
                    <a:pt x="134" y="253"/>
                    <a:pt x="134" y="253"/>
                  </a:cubicBezTo>
                  <a:cubicBezTo>
                    <a:pt x="134" y="253"/>
                    <a:pt x="134" y="253"/>
                    <a:pt x="134" y="254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34" y="254"/>
                    <a:pt x="134" y="254"/>
                    <a:pt x="133" y="254"/>
                  </a:cubicBezTo>
                  <a:cubicBezTo>
                    <a:pt x="134" y="255"/>
                    <a:pt x="135" y="255"/>
                    <a:pt x="135" y="257"/>
                  </a:cubicBezTo>
                  <a:cubicBezTo>
                    <a:pt x="137" y="257"/>
                    <a:pt x="136" y="259"/>
                    <a:pt x="138" y="258"/>
                  </a:cubicBezTo>
                  <a:cubicBezTo>
                    <a:pt x="138" y="260"/>
                    <a:pt x="142" y="258"/>
                    <a:pt x="141" y="260"/>
                  </a:cubicBezTo>
                  <a:cubicBezTo>
                    <a:pt x="142" y="261"/>
                    <a:pt x="140" y="261"/>
                    <a:pt x="140" y="262"/>
                  </a:cubicBezTo>
                  <a:cubicBezTo>
                    <a:pt x="140" y="264"/>
                    <a:pt x="139" y="264"/>
                    <a:pt x="139" y="265"/>
                  </a:cubicBezTo>
                  <a:cubicBezTo>
                    <a:pt x="136" y="265"/>
                    <a:pt x="134" y="265"/>
                    <a:pt x="131" y="265"/>
                  </a:cubicBezTo>
                  <a:cubicBezTo>
                    <a:pt x="131" y="265"/>
                    <a:pt x="131" y="266"/>
                    <a:pt x="130" y="266"/>
                  </a:cubicBezTo>
                  <a:cubicBezTo>
                    <a:pt x="128" y="266"/>
                    <a:pt x="129" y="269"/>
                    <a:pt x="127" y="269"/>
                  </a:cubicBezTo>
                  <a:cubicBezTo>
                    <a:pt x="127" y="271"/>
                    <a:pt x="125" y="271"/>
                    <a:pt x="124" y="273"/>
                  </a:cubicBezTo>
                  <a:cubicBezTo>
                    <a:pt x="123" y="273"/>
                    <a:pt x="123" y="274"/>
                    <a:pt x="121" y="273"/>
                  </a:cubicBezTo>
                  <a:cubicBezTo>
                    <a:pt x="120" y="275"/>
                    <a:pt x="119" y="277"/>
                    <a:pt x="117" y="278"/>
                  </a:cubicBezTo>
                  <a:cubicBezTo>
                    <a:pt x="117" y="280"/>
                    <a:pt x="116" y="280"/>
                    <a:pt x="116" y="283"/>
                  </a:cubicBezTo>
                  <a:cubicBezTo>
                    <a:pt x="116" y="284"/>
                    <a:pt x="116" y="286"/>
                    <a:pt x="116" y="287"/>
                  </a:cubicBezTo>
                  <a:cubicBezTo>
                    <a:pt x="116" y="287"/>
                    <a:pt x="117" y="288"/>
                    <a:pt x="117" y="288"/>
                  </a:cubicBezTo>
                  <a:cubicBezTo>
                    <a:pt x="117" y="289"/>
                    <a:pt x="116" y="289"/>
                    <a:pt x="116" y="289"/>
                  </a:cubicBezTo>
                  <a:cubicBezTo>
                    <a:pt x="115" y="291"/>
                    <a:pt x="117" y="293"/>
                    <a:pt x="116" y="295"/>
                  </a:cubicBezTo>
                  <a:cubicBezTo>
                    <a:pt x="115" y="296"/>
                    <a:pt x="115" y="298"/>
                    <a:pt x="113" y="299"/>
                  </a:cubicBezTo>
                  <a:cubicBezTo>
                    <a:pt x="113" y="299"/>
                    <a:pt x="113" y="299"/>
                    <a:pt x="113" y="299"/>
                  </a:cubicBezTo>
                  <a:cubicBezTo>
                    <a:pt x="114" y="300"/>
                    <a:pt x="114" y="300"/>
                    <a:pt x="115" y="301"/>
                  </a:cubicBezTo>
                  <a:cubicBezTo>
                    <a:pt x="119" y="300"/>
                    <a:pt x="122" y="302"/>
                    <a:pt x="126" y="301"/>
                  </a:cubicBezTo>
                  <a:cubicBezTo>
                    <a:pt x="128" y="301"/>
                    <a:pt x="128" y="304"/>
                    <a:pt x="130" y="304"/>
                  </a:cubicBezTo>
                  <a:cubicBezTo>
                    <a:pt x="130" y="302"/>
                    <a:pt x="131" y="300"/>
                    <a:pt x="131" y="296"/>
                  </a:cubicBezTo>
                  <a:cubicBezTo>
                    <a:pt x="132" y="297"/>
                    <a:pt x="132" y="299"/>
                    <a:pt x="132" y="301"/>
                  </a:cubicBezTo>
                  <a:cubicBezTo>
                    <a:pt x="134" y="301"/>
                    <a:pt x="134" y="299"/>
                    <a:pt x="136" y="300"/>
                  </a:cubicBezTo>
                  <a:cubicBezTo>
                    <a:pt x="136" y="301"/>
                    <a:pt x="136" y="301"/>
                    <a:pt x="135" y="301"/>
                  </a:cubicBezTo>
                  <a:cubicBezTo>
                    <a:pt x="135" y="302"/>
                    <a:pt x="135" y="303"/>
                    <a:pt x="134" y="303"/>
                  </a:cubicBezTo>
                  <a:cubicBezTo>
                    <a:pt x="133" y="303"/>
                    <a:pt x="134" y="304"/>
                    <a:pt x="133" y="304"/>
                  </a:cubicBezTo>
                  <a:cubicBezTo>
                    <a:pt x="133" y="305"/>
                    <a:pt x="133" y="305"/>
                    <a:pt x="133" y="306"/>
                  </a:cubicBezTo>
                  <a:cubicBezTo>
                    <a:pt x="133" y="306"/>
                    <a:pt x="134" y="306"/>
                    <a:pt x="134" y="306"/>
                  </a:cubicBezTo>
                  <a:cubicBezTo>
                    <a:pt x="134" y="306"/>
                    <a:pt x="134" y="307"/>
                    <a:pt x="135" y="307"/>
                  </a:cubicBezTo>
                  <a:cubicBezTo>
                    <a:pt x="136" y="308"/>
                    <a:pt x="136" y="310"/>
                    <a:pt x="138" y="310"/>
                  </a:cubicBezTo>
                  <a:cubicBezTo>
                    <a:pt x="138" y="312"/>
                    <a:pt x="139" y="312"/>
                    <a:pt x="140" y="313"/>
                  </a:cubicBezTo>
                  <a:cubicBezTo>
                    <a:pt x="141" y="314"/>
                    <a:pt x="142" y="315"/>
                    <a:pt x="143" y="317"/>
                  </a:cubicBezTo>
                  <a:cubicBezTo>
                    <a:pt x="144" y="317"/>
                    <a:pt x="144" y="319"/>
                    <a:pt x="146" y="319"/>
                  </a:cubicBezTo>
                  <a:cubicBezTo>
                    <a:pt x="145" y="322"/>
                    <a:pt x="147" y="323"/>
                    <a:pt x="147" y="325"/>
                  </a:cubicBezTo>
                  <a:cubicBezTo>
                    <a:pt x="147" y="326"/>
                    <a:pt x="147" y="326"/>
                    <a:pt x="146" y="326"/>
                  </a:cubicBezTo>
                  <a:cubicBezTo>
                    <a:pt x="146" y="327"/>
                    <a:pt x="146" y="327"/>
                    <a:pt x="145" y="327"/>
                  </a:cubicBezTo>
                  <a:cubicBezTo>
                    <a:pt x="145" y="327"/>
                    <a:pt x="145" y="327"/>
                    <a:pt x="145" y="328"/>
                  </a:cubicBezTo>
                  <a:cubicBezTo>
                    <a:pt x="144" y="331"/>
                    <a:pt x="145" y="332"/>
                    <a:pt x="145" y="334"/>
                  </a:cubicBezTo>
                  <a:cubicBezTo>
                    <a:pt x="146" y="335"/>
                    <a:pt x="147" y="335"/>
                    <a:pt x="148" y="335"/>
                  </a:cubicBezTo>
                  <a:cubicBezTo>
                    <a:pt x="148" y="337"/>
                    <a:pt x="150" y="336"/>
                    <a:pt x="149" y="338"/>
                  </a:cubicBezTo>
                  <a:cubicBezTo>
                    <a:pt x="150" y="339"/>
                    <a:pt x="149" y="340"/>
                    <a:pt x="149" y="340"/>
                  </a:cubicBezTo>
                  <a:cubicBezTo>
                    <a:pt x="149" y="339"/>
                    <a:pt x="149" y="339"/>
                    <a:pt x="148" y="339"/>
                  </a:cubicBezTo>
                  <a:cubicBezTo>
                    <a:pt x="148" y="341"/>
                    <a:pt x="148" y="345"/>
                    <a:pt x="149" y="346"/>
                  </a:cubicBezTo>
                  <a:cubicBezTo>
                    <a:pt x="149" y="346"/>
                    <a:pt x="150" y="346"/>
                    <a:pt x="149" y="347"/>
                  </a:cubicBezTo>
                  <a:cubicBezTo>
                    <a:pt x="149" y="348"/>
                    <a:pt x="152" y="349"/>
                    <a:pt x="149" y="349"/>
                  </a:cubicBezTo>
                  <a:cubicBezTo>
                    <a:pt x="151" y="352"/>
                    <a:pt x="152" y="354"/>
                    <a:pt x="153" y="356"/>
                  </a:cubicBezTo>
                  <a:cubicBezTo>
                    <a:pt x="153" y="356"/>
                    <a:pt x="154" y="357"/>
                    <a:pt x="154" y="357"/>
                  </a:cubicBezTo>
                  <a:cubicBezTo>
                    <a:pt x="154" y="358"/>
                    <a:pt x="155" y="358"/>
                    <a:pt x="156" y="358"/>
                  </a:cubicBezTo>
                  <a:cubicBezTo>
                    <a:pt x="156" y="359"/>
                    <a:pt x="157" y="358"/>
                    <a:pt x="158" y="358"/>
                  </a:cubicBezTo>
                  <a:cubicBezTo>
                    <a:pt x="158" y="359"/>
                    <a:pt x="159" y="359"/>
                    <a:pt x="159" y="359"/>
                  </a:cubicBezTo>
                  <a:cubicBezTo>
                    <a:pt x="159" y="359"/>
                    <a:pt x="159" y="359"/>
                    <a:pt x="159" y="360"/>
                  </a:cubicBezTo>
                  <a:cubicBezTo>
                    <a:pt x="159" y="361"/>
                    <a:pt x="159" y="361"/>
                    <a:pt x="159" y="362"/>
                  </a:cubicBezTo>
                  <a:cubicBezTo>
                    <a:pt x="160" y="362"/>
                    <a:pt x="161" y="363"/>
                    <a:pt x="161" y="364"/>
                  </a:cubicBezTo>
                  <a:cubicBezTo>
                    <a:pt x="162" y="365"/>
                    <a:pt x="163" y="364"/>
                    <a:pt x="163" y="365"/>
                  </a:cubicBezTo>
                  <a:cubicBezTo>
                    <a:pt x="164" y="366"/>
                    <a:pt x="165" y="366"/>
                    <a:pt x="165" y="367"/>
                  </a:cubicBezTo>
                  <a:cubicBezTo>
                    <a:pt x="168" y="367"/>
                    <a:pt x="171" y="367"/>
                    <a:pt x="172" y="366"/>
                  </a:cubicBezTo>
                  <a:cubicBezTo>
                    <a:pt x="173" y="366"/>
                    <a:pt x="173" y="366"/>
                    <a:pt x="173" y="366"/>
                  </a:cubicBezTo>
                  <a:cubicBezTo>
                    <a:pt x="173" y="366"/>
                    <a:pt x="174" y="366"/>
                    <a:pt x="174" y="366"/>
                  </a:cubicBezTo>
                  <a:cubicBezTo>
                    <a:pt x="175" y="366"/>
                    <a:pt x="174" y="365"/>
                    <a:pt x="175" y="365"/>
                  </a:cubicBezTo>
                  <a:cubicBezTo>
                    <a:pt x="175" y="365"/>
                    <a:pt x="175" y="364"/>
                    <a:pt x="175" y="364"/>
                  </a:cubicBezTo>
                  <a:cubicBezTo>
                    <a:pt x="175" y="363"/>
                    <a:pt x="175" y="362"/>
                    <a:pt x="175" y="361"/>
                  </a:cubicBezTo>
                  <a:cubicBezTo>
                    <a:pt x="177" y="361"/>
                    <a:pt x="177" y="363"/>
                    <a:pt x="179" y="363"/>
                  </a:cubicBezTo>
                  <a:cubicBezTo>
                    <a:pt x="182" y="362"/>
                    <a:pt x="182" y="359"/>
                    <a:pt x="182" y="357"/>
                  </a:cubicBezTo>
                  <a:cubicBezTo>
                    <a:pt x="185" y="356"/>
                    <a:pt x="186" y="354"/>
                    <a:pt x="188" y="353"/>
                  </a:cubicBezTo>
                  <a:cubicBezTo>
                    <a:pt x="189" y="353"/>
                    <a:pt x="190" y="353"/>
                    <a:pt x="191" y="353"/>
                  </a:cubicBezTo>
                  <a:cubicBezTo>
                    <a:pt x="191" y="352"/>
                    <a:pt x="191" y="352"/>
                    <a:pt x="192" y="352"/>
                  </a:cubicBezTo>
                  <a:cubicBezTo>
                    <a:pt x="193" y="352"/>
                    <a:pt x="193" y="353"/>
                    <a:pt x="194" y="353"/>
                  </a:cubicBezTo>
                  <a:cubicBezTo>
                    <a:pt x="196" y="352"/>
                    <a:pt x="197" y="352"/>
                    <a:pt x="200" y="352"/>
                  </a:cubicBezTo>
                  <a:cubicBezTo>
                    <a:pt x="202" y="353"/>
                    <a:pt x="203" y="354"/>
                    <a:pt x="207" y="354"/>
                  </a:cubicBezTo>
                  <a:cubicBezTo>
                    <a:pt x="208" y="354"/>
                    <a:pt x="208" y="352"/>
                    <a:pt x="209" y="352"/>
                  </a:cubicBezTo>
                  <a:cubicBezTo>
                    <a:pt x="209" y="352"/>
                    <a:pt x="210" y="352"/>
                    <a:pt x="211" y="352"/>
                  </a:cubicBezTo>
                  <a:cubicBezTo>
                    <a:pt x="211" y="351"/>
                    <a:pt x="211" y="351"/>
                    <a:pt x="212" y="351"/>
                  </a:cubicBezTo>
                  <a:cubicBezTo>
                    <a:pt x="214" y="349"/>
                    <a:pt x="216" y="348"/>
                    <a:pt x="217" y="346"/>
                  </a:cubicBezTo>
                  <a:cubicBezTo>
                    <a:pt x="220" y="348"/>
                    <a:pt x="226" y="347"/>
                    <a:pt x="230" y="347"/>
                  </a:cubicBezTo>
                  <a:cubicBezTo>
                    <a:pt x="231" y="347"/>
                    <a:pt x="231" y="347"/>
                    <a:pt x="231" y="348"/>
                  </a:cubicBezTo>
                  <a:cubicBezTo>
                    <a:pt x="233" y="348"/>
                    <a:pt x="235" y="350"/>
                    <a:pt x="238" y="349"/>
                  </a:cubicBezTo>
                  <a:cubicBezTo>
                    <a:pt x="238" y="351"/>
                    <a:pt x="241" y="350"/>
                    <a:pt x="241" y="352"/>
                  </a:cubicBezTo>
                  <a:cubicBezTo>
                    <a:pt x="242" y="352"/>
                    <a:pt x="244" y="352"/>
                    <a:pt x="245" y="352"/>
                  </a:cubicBezTo>
                  <a:cubicBezTo>
                    <a:pt x="247" y="351"/>
                    <a:pt x="247" y="353"/>
                    <a:pt x="248" y="354"/>
                  </a:cubicBezTo>
                  <a:cubicBezTo>
                    <a:pt x="249" y="354"/>
                    <a:pt x="250" y="355"/>
                    <a:pt x="251" y="355"/>
                  </a:cubicBezTo>
                  <a:cubicBezTo>
                    <a:pt x="255" y="355"/>
                    <a:pt x="256" y="353"/>
                    <a:pt x="260" y="354"/>
                  </a:cubicBezTo>
                  <a:cubicBezTo>
                    <a:pt x="262" y="353"/>
                    <a:pt x="262" y="355"/>
                    <a:pt x="263" y="355"/>
                  </a:cubicBezTo>
                  <a:cubicBezTo>
                    <a:pt x="268" y="355"/>
                    <a:pt x="270" y="358"/>
                    <a:pt x="274" y="358"/>
                  </a:cubicBezTo>
                  <a:cubicBezTo>
                    <a:pt x="274" y="358"/>
                    <a:pt x="275" y="358"/>
                    <a:pt x="276" y="358"/>
                  </a:cubicBezTo>
                  <a:cubicBezTo>
                    <a:pt x="275" y="359"/>
                    <a:pt x="276" y="359"/>
                    <a:pt x="276" y="359"/>
                  </a:cubicBezTo>
                  <a:cubicBezTo>
                    <a:pt x="277" y="359"/>
                    <a:pt x="277" y="360"/>
                    <a:pt x="278" y="361"/>
                  </a:cubicBezTo>
                  <a:cubicBezTo>
                    <a:pt x="281" y="359"/>
                    <a:pt x="283" y="358"/>
                    <a:pt x="285" y="356"/>
                  </a:cubicBezTo>
                  <a:cubicBezTo>
                    <a:pt x="287" y="356"/>
                    <a:pt x="290" y="356"/>
                    <a:pt x="292" y="356"/>
                  </a:cubicBezTo>
                  <a:cubicBezTo>
                    <a:pt x="292" y="357"/>
                    <a:pt x="292" y="357"/>
                    <a:pt x="293" y="357"/>
                  </a:cubicBezTo>
                  <a:cubicBezTo>
                    <a:pt x="293" y="358"/>
                    <a:pt x="293" y="358"/>
                    <a:pt x="294" y="358"/>
                  </a:cubicBezTo>
                  <a:cubicBezTo>
                    <a:pt x="294" y="359"/>
                    <a:pt x="295" y="359"/>
                    <a:pt x="296" y="359"/>
                  </a:cubicBezTo>
                  <a:cubicBezTo>
                    <a:pt x="297" y="361"/>
                    <a:pt x="298" y="363"/>
                    <a:pt x="299" y="363"/>
                  </a:cubicBezTo>
                  <a:cubicBezTo>
                    <a:pt x="301" y="364"/>
                    <a:pt x="301" y="362"/>
                    <a:pt x="303" y="363"/>
                  </a:cubicBezTo>
                  <a:cubicBezTo>
                    <a:pt x="304" y="363"/>
                    <a:pt x="303" y="362"/>
                    <a:pt x="303" y="361"/>
                  </a:cubicBezTo>
                  <a:cubicBezTo>
                    <a:pt x="304" y="361"/>
                    <a:pt x="304" y="361"/>
                    <a:pt x="304" y="361"/>
                  </a:cubicBezTo>
                  <a:cubicBezTo>
                    <a:pt x="305" y="360"/>
                    <a:pt x="305" y="360"/>
                    <a:pt x="306" y="359"/>
                  </a:cubicBezTo>
                  <a:cubicBezTo>
                    <a:pt x="306" y="359"/>
                    <a:pt x="306" y="358"/>
                    <a:pt x="307" y="358"/>
                  </a:cubicBezTo>
                  <a:cubicBezTo>
                    <a:pt x="307" y="357"/>
                    <a:pt x="308" y="357"/>
                    <a:pt x="308" y="356"/>
                  </a:cubicBezTo>
                  <a:cubicBezTo>
                    <a:pt x="309" y="355"/>
                    <a:pt x="310" y="354"/>
                    <a:pt x="311" y="354"/>
                  </a:cubicBezTo>
                  <a:cubicBezTo>
                    <a:pt x="312" y="352"/>
                    <a:pt x="312" y="351"/>
                    <a:pt x="314" y="350"/>
                  </a:cubicBezTo>
                  <a:cubicBezTo>
                    <a:pt x="314" y="349"/>
                    <a:pt x="314" y="349"/>
                    <a:pt x="315" y="349"/>
                  </a:cubicBezTo>
                  <a:cubicBezTo>
                    <a:pt x="314" y="346"/>
                    <a:pt x="316" y="345"/>
                    <a:pt x="316" y="343"/>
                  </a:cubicBezTo>
                  <a:cubicBezTo>
                    <a:pt x="317" y="342"/>
                    <a:pt x="319" y="341"/>
                    <a:pt x="319" y="340"/>
                  </a:cubicBezTo>
                  <a:cubicBezTo>
                    <a:pt x="320" y="339"/>
                    <a:pt x="321" y="338"/>
                    <a:pt x="322" y="338"/>
                  </a:cubicBezTo>
                  <a:cubicBezTo>
                    <a:pt x="322" y="337"/>
                    <a:pt x="324" y="338"/>
                    <a:pt x="324" y="336"/>
                  </a:cubicBezTo>
                  <a:cubicBezTo>
                    <a:pt x="325" y="336"/>
                    <a:pt x="325" y="337"/>
                    <a:pt x="326" y="337"/>
                  </a:cubicBezTo>
                  <a:cubicBezTo>
                    <a:pt x="326" y="337"/>
                    <a:pt x="327" y="336"/>
                    <a:pt x="329" y="336"/>
                  </a:cubicBezTo>
                  <a:cubicBezTo>
                    <a:pt x="330" y="336"/>
                    <a:pt x="331" y="335"/>
                    <a:pt x="331" y="334"/>
                  </a:cubicBezTo>
                  <a:cubicBezTo>
                    <a:pt x="331" y="334"/>
                    <a:pt x="332" y="333"/>
                    <a:pt x="332" y="333"/>
                  </a:cubicBezTo>
                  <a:cubicBezTo>
                    <a:pt x="333" y="333"/>
                    <a:pt x="334" y="333"/>
                    <a:pt x="334" y="332"/>
                  </a:cubicBezTo>
                  <a:cubicBezTo>
                    <a:pt x="335" y="332"/>
                    <a:pt x="336" y="332"/>
                    <a:pt x="336" y="332"/>
                  </a:cubicBezTo>
                  <a:cubicBezTo>
                    <a:pt x="336" y="332"/>
                    <a:pt x="337" y="333"/>
                    <a:pt x="337" y="333"/>
                  </a:cubicBezTo>
                  <a:cubicBezTo>
                    <a:pt x="338" y="333"/>
                    <a:pt x="338" y="332"/>
                    <a:pt x="340" y="332"/>
                  </a:cubicBezTo>
                  <a:cubicBezTo>
                    <a:pt x="340" y="333"/>
                    <a:pt x="340" y="334"/>
                    <a:pt x="341" y="334"/>
                  </a:cubicBezTo>
                  <a:cubicBezTo>
                    <a:pt x="344" y="335"/>
                    <a:pt x="345" y="333"/>
                    <a:pt x="347" y="333"/>
                  </a:cubicBezTo>
                  <a:cubicBezTo>
                    <a:pt x="348" y="333"/>
                    <a:pt x="348" y="334"/>
                    <a:pt x="348" y="334"/>
                  </a:cubicBezTo>
                  <a:cubicBezTo>
                    <a:pt x="348" y="334"/>
                    <a:pt x="349" y="334"/>
                    <a:pt x="349" y="335"/>
                  </a:cubicBezTo>
                  <a:cubicBezTo>
                    <a:pt x="349" y="335"/>
                    <a:pt x="349" y="335"/>
                    <a:pt x="349" y="335"/>
                  </a:cubicBezTo>
                  <a:cubicBezTo>
                    <a:pt x="351" y="335"/>
                    <a:pt x="353" y="334"/>
                    <a:pt x="357" y="334"/>
                  </a:cubicBezTo>
                  <a:cubicBezTo>
                    <a:pt x="358" y="334"/>
                    <a:pt x="358" y="332"/>
                    <a:pt x="360" y="333"/>
                  </a:cubicBezTo>
                  <a:cubicBezTo>
                    <a:pt x="360" y="332"/>
                    <a:pt x="359" y="330"/>
                    <a:pt x="359" y="329"/>
                  </a:cubicBezTo>
                  <a:cubicBezTo>
                    <a:pt x="359" y="329"/>
                    <a:pt x="359" y="328"/>
                    <a:pt x="359" y="327"/>
                  </a:cubicBezTo>
                  <a:cubicBezTo>
                    <a:pt x="359" y="327"/>
                    <a:pt x="358" y="326"/>
                    <a:pt x="358" y="326"/>
                  </a:cubicBezTo>
                  <a:cubicBezTo>
                    <a:pt x="358" y="326"/>
                    <a:pt x="358" y="327"/>
                    <a:pt x="358" y="327"/>
                  </a:cubicBezTo>
                  <a:cubicBezTo>
                    <a:pt x="357" y="327"/>
                    <a:pt x="357" y="328"/>
                    <a:pt x="358" y="328"/>
                  </a:cubicBezTo>
                  <a:cubicBezTo>
                    <a:pt x="357" y="328"/>
                    <a:pt x="357" y="329"/>
                    <a:pt x="357" y="331"/>
                  </a:cubicBezTo>
                  <a:cubicBezTo>
                    <a:pt x="356" y="330"/>
                    <a:pt x="355" y="330"/>
                    <a:pt x="355" y="329"/>
                  </a:cubicBezTo>
                  <a:cubicBezTo>
                    <a:pt x="355" y="327"/>
                    <a:pt x="355" y="326"/>
                    <a:pt x="356" y="326"/>
                  </a:cubicBezTo>
                  <a:cubicBezTo>
                    <a:pt x="356" y="325"/>
                    <a:pt x="357" y="325"/>
                    <a:pt x="357" y="324"/>
                  </a:cubicBezTo>
                  <a:cubicBezTo>
                    <a:pt x="357" y="322"/>
                    <a:pt x="358" y="322"/>
                    <a:pt x="358" y="321"/>
                  </a:cubicBezTo>
                  <a:cubicBezTo>
                    <a:pt x="358" y="321"/>
                    <a:pt x="358" y="321"/>
                    <a:pt x="358" y="321"/>
                  </a:cubicBezTo>
                  <a:cubicBezTo>
                    <a:pt x="359" y="320"/>
                    <a:pt x="359" y="320"/>
                    <a:pt x="359" y="320"/>
                  </a:cubicBezTo>
                  <a:cubicBezTo>
                    <a:pt x="359" y="319"/>
                    <a:pt x="359" y="319"/>
                    <a:pt x="359" y="319"/>
                  </a:cubicBezTo>
                  <a:cubicBezTo>
                    <a:pt x="361" y="320"/>
                    <a:pt x="362" y="318"/>
                    <a:pt x="363" y="317"/>
                  </a:cubicBezTo>
                  <a:cubicBezTo>
                    <a:pt x="364" y="316"/>
                    <a:pt x="364" y="313"/>
                    <a:pt x="364" y="310"/>
                  </a:cubicBezTo>
                  <a:cubicBezTo>
                    <a:pt x="365" y="310"/>
                    <a:pt x="365" y="310"/>
                    <a:pt x="365" y="309"/>
                  </a:cubicBezTo>
                  <a:cubicBezTo>
                    <a:pt x="366" y="308"/>
                    <a:pt x="368" y="308"/>
                    <a:pt x="370" y="307"/>
                  </a:cubicBezTo>
                  <a:cubicBezTo>
                    <a:pt x="369" y="304"/>
                    <a:pt x="371" y="304"/>
                    <a:pt x="370" y="301"/>
                  </a:cubicBezTo>
                  <a:cubicBezTo>
                    <a:pt x="371" y="301"/>
                    <a:pt x="372" y="300"/>
                    <a:pt x="374" y="301"/>
                  </a:cubicBezTo>
                  <a:cubicBezTo>
                    <a:pt x="374" y="301"/>
                    <a:pt x="374" y="300"/>
                    <a:pt x="374" y="299"/>
                  </a:cubicBezTo>
                  <a:cubicBezTo>
                    <a:pt x="376" y="299"/>
                    <a:pt x="376" y="299"/>
                    <a:pt x="376" y="299"/>
                  </a:cubicBezTo>
                  <a:cubicBezTo>
                    <a:pt x="376" y="299"/>
                    <a:pt x="377" y="298"/>
                    <a:pt x="377" y="297"/>
                  </a:cubicBezTo>
                  <a:cubicBezTo>
                    <a:pt x="378" y="297"/>
                    <a:pt x="379" y="297"/>
                    <a:pt x="379" y="296"/>
                  </a:cubicBezTo>
                  <a:cubicBezTo>
                    <a:pt x="381" y="296"/>
                    <a:pt x="382" y="296"/>
                    <a:pt x="383" y="295"/>
                  </a:cubicBezTo>
                  <a:cubicBezTo>
                    <a:pt x="384" y="295"/>
                    <a:pt x="385" y="296"/>
                    <a:pt x="386" y="296"/>
                  </a:cubicBezTo>
                  <a:cubicBezTo>
                    <a:pt x="387" y="295"/>
                    <a:pt x="387" y="295"/>
                    <a:pt x="388" y="294"/>
                  </a:cubicBezTo>
                  <a:cubicBezTo>
                    <a:pt x="389" y="294"/>
                    <a:pt x="389" y="293"/>
                    <a:pt x="390" y="293"/>
                  </a:cubicBezTo>
                  <a:cubicBezTo>
                    <a:pt x="390" y="291"/>
                    <a:pt x="390" y="291"/>
                    <a:pt x="390" y="291"/>
                  </a:cubicBezTo>
                  <a:cubicBezTo>
                    <a:pt x="393" y="291"/>
                    <a:pt x="393" y="291"/>
                    <a:pt x="393" y="291"/>
                  </a:cubicBezTo>
                  <a:cubicBezTo>
                    <a:pt x="393" y="290"/>
                    <a:pt x="393" y="290"/>
                    <a:pt x="393" y="290"/>
                  </a:cubicBezTo>
                  <a:cubicBezTo>
                    <a:pt x="394" y="289"/>
                    <a:pt x="395" y="290"/>
                    <a:pt x="396" y="290"/>
                  </a:cubicBezTo>
                  <a:cubicBezTo>
                    <a:pt x="397" y="289"/>
                    <a:pt x="397" y="288"/>
                    <a:pt x="397" y="288"/>
                  </a:cubicBezTo>
                  <a:cubicBezTo>
                    <a:pt x="398" y="288"/>
                    <a:pt x="398" y="287"/>
                    <a:pt x="399" y="287"/>
                  </a:cubicBezTo>
                  <a:cubicBezTo>
                    <a:pt x="399" y="285"/>
                    <a:pt x="398" y="285"/>
                    <a:pt x="398" y="283"/>
                  </a:cubicBezTo>
                  <a:cubicBezTo>
                    <a:pt x="398" y="283"/>
                    <a:pt x="397" y="283"/>
                    <a:pt x="397" y="283"/>
                  </a:cubicBezTo>
                  <a:cubicBezTo>
                    <a:pt x="397" y="282"/>
                    <a:pt x="397" y="281"/>
                    <a:pt x="396" y="281"/>
                  </a:cubicBezTo>
                  <a:cubicBezTo>
                    <a:pt x="396" y="281"/>
                    <a:pt x="395" y="281"/>
                    <a:pt x="395" y="280"/>
                  </a:cubicBezTo>
                  <a:cubicBezTo>
                    <a:pt x="394" y="280"/>
                    <a:pt x="393" y="278"/>
                    <a:pt x="391" y="278"/>
                  </a:cubicBezTo>
                  <a:cubicBezTo>
                    <a:pt x="390" y="277"/>
                    <a:pt x="389" y="276"/>
                    <a:pt x="388" y="274"/>
                  </a:cubicBezTo>
                  <a:cubicBezTo>
                    <a:pt x="387" y="274"/>
                    <a:pt x="387" y="274"/>
                    <a:pt x="387" y="273"/>
                  </a:cubicBezTo>
                  <a:cubicBezTo>
                    <a:pt x="387" y="273"/>
                    <a:pt x="387" y="273"/>
                    <a:pt x="387" y="273"/>
                  </a:cubicBezTo>
                  <a:cubicBezTo>
                    <a:pt x="387" y="273"/>
                    <a:pt x="386" y="273"/>
                    <a:pt x="386" y="272"/>
                  </a:cubicBezTo>
                  <a:cubicBezTo>
                    <a:pt x="386" y="269"/>
                    <a:pt x="385" y="266"/>
                    <a:pt x="386" y="262"/>
                  </a:cubicBezTo>
                  <a:cubicBezTo>
                    <a:pt x="385" y="262"/>
                    <a:pt x="385" y="262"/>
                    <a:pt x="385" y="262"/>
                  </a:cubicBezTo>
                  <a:cubicBezTo>
                    <a:pt x="385" y="261"/>
                    <a:pt x="385" y="260"/>
                    <a:pt x="385" y="259"/>
                  </a:cubicBezTo>
                  <a:cubicBezTo>
                    <a:pt x="385" y="258"/>
                    <a:pt x="384" y="258"/>
                    <a:pt x="384" y="257"/>
                  </a:cubicBezTo>
                  <a:cubicBezTo>
                    <a:pt x="384" y="257"/>
                    <a:pt x="384" y="256"/>
                    <a:pt x="384" y="255"/>
                  </a:cubicBezTo>
                  <a:cubicBezTo>
                    <a:pt x="384" y="255"/>
                    <a:pt x="384" y="255"/>
                    <a:pt x="384" y="255"/>
                  </a:cubicBezTo>
                  <a:cubicBezTo>
                    <a:pt x="383" y="253"/>
                    <a:pt x="384" y="251"/>
                    <a:pt x="384" y="248"/>
                  </a:cubicBezTo>
                  <a:cubicBezTo>
                    <a:pt x="385" y="248"/>
                    <a:pt x="386" y="247"/>
                    <a:pt x="386" y="246"/>
                  </a:cubicBezTo>
                  <a:cubicBezTo>
                    <a:pt x="388" y="246"/>
                    <a:pt x="386" y="243"/>
                    <a:pt x="388" y="244"/>
                  </a:cubicBezTo>
                  <a:cubicBezTo>
                    <a:pt x="389" y="244"/>
                    <a:pt x="389" y="244"/>
                    <a:pt x="389" y="243"/>
                  </a:cubicBezTo>
                  <a:cubicBezTo>
                    <a:pt x="389" y="242"/>
                    <a:pt x="389" y="242"/>
                    <a:pt x="390" y="241"/>
                  </a:cubicBezTo>
                  <a:cubicBezTo>
                    <a:pt x="390" y="240"/>
                    <a:pt x="391" y="240"/>
                    <a:pt x="392" y="239"/>
                  </a:cubicBezTo>
                  <a:cubicBezTo>
                    <a:pt x="392" y="237"/>
                    <a:pt x="393" y="236"/>
                    <a:pt x="393" y="234"/>
                  </a:cubicBezTo>
                  <a:cubicBezTo>
                    <a:pt x="395" y="234"/>
                    <a:pt x="396" y="233"/>
                    <a:pt x="397" y="232"/>
                  </a:cubicBezTo>
                  <a:cubicBezTo>
                    <a:pt x="398" y="232"/>
                    <a:pt x="397" y="230"/>
                    <a:pt x="398" y="230"/>
                  </a:cubicBezTo>
                  <a:cubicBezTo>
                    <a:pt x="399" y="230"/>
                    <a:pt x="399" y="229"/>
                    <a:pt x="399" y="229"/>
                  </a:cubicBezTo>
                  <a:cubicBezTo>
                    <a:pt x="399" y="229"/>
                    <a:pt x="400" y="229"/>
                    <a:pt x="400" y="228"/>
                  </a:cubicBezTo>
                  <a:cubicBezTo>
                    <a:pt x="400" y="228"/>
                    <a:pt x="400" y="227"/>
                    <a:pt x="400" y="227"/>
                  </a:cubicBezTo>
                  <a:cubicBezTo>
                    <a:pt x="401" y="226"/>
                    <a:pt x="402" y="226"/>
                    <a:pt x="402" y="225"/>
                  </a:cubicBezTo>
                  <a:cubicBezTo>
                    <a:pt x="402" y="225"/>
                    <a:pt x="402" y="224"/>
                    <a:pt x="403" y="224"/>
                  </a:cubicBezTo>
                  <a:cubicBezTo>
                    <a:pt x="403" y="223"/>
                    <a:pt x="404" y="223"/>
                    <a:pt x="404" y="222"/>
                  </a:cubicBezTo>
                  <a:cubicBezTo>
                    <a:pt x="406" y="221"/>
                    <a:pt x="407" y="220"/>
                    <a:pt x="409" y="218"/>
                  </a:cubicBezTo>
                  <a:cubicBezTo>
                    <a:pt x="410" y="218"/>
                    <a:pt x="411" y="217"/>
                    <a:pt x="411" y="216"/>
                  </a:cubicBezTo>
                  <a:cubicBezTo>
                    <a:pt x="412" y="215"/>
                    <a:pt x="413" y="215"/>
                    <a:pt x="414" y="214"/>
                  </a:cubicBezTo>
                  <a:cubicBezTo>
                    <a:pt x="415" y="213"/>
                    <a:pt x="415" y="212"/>
                    <a:pt x="416" y="211"/>
                  </a:cubicBezTo>
                  <a:cubicBezTo>
                    <a:pt x="416" y="210"/>
                    <a:pt x="418" y="211"/>
                    <a:pt x="418" y="209"/>
                  </a:cubicBezTo>
                  <a:cubicBezTo>
                    <a:pt x="418" y="208"/>
                    <a:pt x="419" y="208"/>
                    <a:pt x="419" y="207"/>
                  </a:cubicBezTo>
                  <a:cubicBezTo>
                    <a:pt x="420" y="208"/>
                    <a:pt x="420" y="207"/>
                    <a:pt x="420" y="206"/>
                  </a:cubicBezTo>
                  <a:cubicBezTo>
                    <a:pt x="423" y="205"/>
                    <a:pt x="423" y="207"/>
                    <a:pt x="425" y="207"/>
                  </a:cubicBezTo>
                  <a:cubicBezTo>
                    <a:pt x="425" y="206"/>
                    <a:pt x="426" y="206"/>
                    <a:pt x="426" y="206"/>
                  </a:cubicBezTo>
                  <a:cubicBezTo>
                    <a:pt x="426" y="206"/>
                    <a:pt x="427" y="206"/>
                    <a:pt x="427" y="206"/>
                  </a:cubicBezTo>
                  <a:cubicBezTo>
                    <a:pt x="427" y="206"/>
                    <a:pt x="427" y="204"/>
                    <a:pt x="430" y="205"/>
                  </a:cubicBezTo>
                  <a:cubicBezTo>
                    <a:pt x="430" y="203"/>
                    <a:pt x="433" y="203"/>
                    <a:pt x="433" y="201"/>
                  </a:cubicBezTo>
                  <a:cubicBezTo>
                    <a:pt x="434" y="198"/>
                    <a:pt x="431" y="199"/>
                    <a:pt x="430" y="198"/>
                  </a:cubicBezTo>
                  <a:cubicBezTo>
                    <a:pt x="430" y="198"/>
                    <a:pt x="430" y="197"/>
                    <a:pt x="430" y="197"/>
                  </a:cubicBezTo>
                  <a:cubicBezTo>
                    <a:pt x="430" y="197"/>
                    <a:pt x="430" y="197"/>
                    <a:pt x="430" y="197"/>
                  </a:cubicBezTo>
                  <a:cubicBezTo>
                    <a:pt x="428" y="195"/>
                    <a:pt x="431" y="195"/>
                    <a:pt x="432" y="194"/>
                  </a:cubicBezTo>
                  <a:cubicBezTo>
                    <a:pt x="432" y="194"/>
                    <a:pt x="432" y="194"/>
                    <a:pt x="432" y="193"/>
                  </a:cubicBezTo>
                  <a:cubicBezTo>
                    <a:pt x="433" y="193"/>
                    <a:pt x="433" y="193"/>
                    <a:pt x="434" y="193"/>
                  </a:cubicBezTo>
                  <a:cubicBezTo>
                    <a:pt x="434" y="192"/>
                    <a:pt x="434" y="192"/>
                    <a:pt x="434" y="191"/>
                  </a:cubicBezTo>
                  <a:cubicBezTo>
                    <a:pt x="434" y="191"/>
                    <a:pt x="434" y="191"/>
                    <a:pt x="434" y="191"/>
                  </a:cubicBezTo>
                  <a:cubicBezTo>
                    <a:pt x="436" y="191"/>
                    <a:pt x="435" y="189"/>
                    <a:pt x="437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88"/>
                    <a:pt x="438" y="188"/>
                    <a:pt x="438" y="187"/>
                  </a:cubicBezTo>
                  <a:cubicBezTo>
                    <a:pt x="439" y="187"/>
                    <a:pt x="439" y="187"/>
                    <a:pt x="439" y="186"/>
                  </a:cubicBezTo>
                  <a:cubicBezTo>
                    <a:pt x="442" y="187"/>
                    <a:pt x="443" y="185"/>
                    <a:pt x="446" y="186"/>
                  </a:cubicBezTo>
                  <a:cubicBezTo>
                    <a:pt x="447" y="185"/>
                    <a:pt x="449" y="185"/>
                    <a:pt x="450" y="184"/>
                  </a:cubicBezTo>
                  <a:cubicBezTo>
                    <a:pt x="453" y="184"/>
                    <a:pt x="454" y="183"/>
                    <a:pt x="456" y="182"/>
                  </a:cubicBezTo>
                  <a:cubicBezTo>
                    <a:pt x="458" y="182"/>
                    <a:pt x="458" y="183"/>
                    <a:pt x="460" y="183"/>
                  </a:cubicBezTo>
                  <a:cubicBezTo>
                    <a:pt x="466" y="182"/>
                    <a:pt x="471" y="180"/>
                    <a:pt x="479" y="181"/>
                  </a:cubicBezTo>
                  <a:cubicBezTo>
                    <a:pt x="480" y="181"/>
                    <a:pt x="479" y="179"/>
                    <a:pt x="480" y="179"/>
                  </a:cubicBezTo>
                  <a:cubicBezTo>
                    <a:pt x="481" y="179"/>
                    <a:pt x="481" y="178"/>
                    <a:pt x="481" y="178"/>
                  </a:cubicBezTo>
                  <a:cubicBezTo>
                    <a:pt x="481" y="178"/>
                    <a:pt x="482" y="178"/>
                    <a:pt x="482" y="177"/>
                  </a:cubicBezTo>
                  <a:cubicBezTo>
                    <a:pt x="483" y="177"/>
                    <a:pt x="483" y="176"/>
                    <a:pt x="483" y="176"/>
                  </a:cubicBezTo>
                  <a:cubicBezTo>
                    <a:pt x="483" y="176"/>
                    <a:pt x="483" y="176"/>
                    <a:pt x="483" y="176"/>
                  </a:cubicBezTo>
                  <a:cubicBezTo>
                    <a:pt x="483" y="174"/>
                    <a:pt x="485" y="174"/>
                    <a:pt x="487" y="173"/>
                  </a:cubicBezTo>
                  <a:cubicBezTo>
                    <a:pt x="487" y="173"/>
                    <a:pt x="487" y="173"/>
                    <a:pt x="487" y="173"/>
                  </a:cubicBezTo>
                  <a:cubicBezTo>
                    <a:pt x="488" y="173"/>
                    <a:pt x="489" y="173"/>
                    <a:pt x="490" y="172"/>
                  </a:cubicBezTo>
                  <a:cubicBezTo>
                    <a:pt x="490" y="172"/>
                    <a:pt x="490" y="172"/>
                    <a:pt x="490" y="172"/>
                  </a:cubicBezTo>
                  <a:cubicBezTo>
                    <a:pt x="492" y="172"/>
                    <a:pt x="493" y="172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4" y="170"/>
                    <a:pt x="494" y="170"/>
                    <a:pt x="494" y="170"/>
                  </a:cubicBezTo>
                  <a:cubicBezTo>
                    <a:pt x="494" y="170"/>
                    <a:pt x="494" y="170"/>
                    <a:pt x="494" y="170"/>
                  </a:cubicBezTo>
                  <a:cubicBezTo>
                    <a:pt x="497" y="170"/>
                    <a:pt x="498" y="169"/>
                    <a:pt x="500" y="168"/>
                  </a:cubicBezTo>
                  <a:cubicBezTo>
                    <a:pt x="500" y="168"/>
                    <a:pt x="500" y="168"/>
                    <a:pt x="500" y="168"/>
                  </a:cubicBezTo>
                  <a:cubicBezTo>
                    <a:pt x="501" y="168"/>
                    <a:pt x="502" y="167"/>
                    <a:pt x="503" y="167"/>
                  </a:cubicBezTo>
                  <a:cubicBezTo>
                    <a:pt x="503" y="166"/>
                    <a:pt x="503" y="166"/>
                    <a:pt x="503" y="166"/>
                  </a:cubicBezTo>
                  <a:cubicBezTo>
                    <a:pt x="506" y="166"/>
                    <a:pt x="508" y="165"/>
                    <a:pt x="510" y="164"/>
                  </a:cubicBezTo>
                  <a:cubicBezTo>
                    <a:pt x="510" y="164"/>
                    <a:pt x="510" y="164"/>
                    <a:pt x="510" y="164"/>
                  </a:cubicBezTo>
                  <a:cubicBezTo>
                    <a:pt x="511" y="161"/>
                    <a:pt x="514" y="163"/>
                    <a:pt x="514" y="161"/>
                  </a:cubicBezTo>
                  <a:cubicBezTo>
                    <a:pt x="514" y="161"/>
                    <a:pt x="514" y="161"/>
                    <a:pt x="514" y="161"/>
                  </a:cubicBezTo>
                  <a:cubicBezTo>
                    <a:pt x="514" y="161"/>
                    <a:pt x="515" y="161"/>
                    <a:pt x="515" y="161"/>
                  </a:cubicBezTo>
                  <a:cubicBezTo>
                    <a:pt x="516" y="161"/>
                    <a:pt x="516" y="161"/>
                    <a:pt x="516" y="161"/>
                  </a:cubicBezTo>
                  <a:cubicBezTo>
                    <a:pt x="517" y="159"/>
                    <a:pt x="518" y="158"/>
                    <a:pt x="518" y="157"/>
                  </a:cubicBezTo>
                  <a:cubicBezTo>
                    <a:pt x="518" y="157"/>
                    <a:pt x="518" y="157"/>
                    <a:pt x="518" y="157"/>
                  </a:cubicBezTo>
                  <a:cubicBezTo>
                    <a:pt x="518" y="155"/>
                    <a:pt x="520" y="154"/>
                    <a:pt x="519" y="153"/>
                  </a:cubicBezTo>
                  <a:cubicBezTo>
                    <a:pt x="519" y="153"/>
                    <a:pt x="519" y="153"/>
                    <a:pt x="519" y="152"/>
                  </a:cubicBezTo>
                  <a:cubicBezTo>
                    <a:pt x="518" y="151"/>
                    <a:pt x="519" y="150"/>
                    <a:pt x="519" y="149"/>
                  </a:cubicBezTo>
                  <a:cubicBezTo>
                    <a:pt x="519" y="149"/>
                    <a:pt x="519" y="149"/>
                    <a:pt x="519" y="149"/>
                  </a:cubicBezTo>
                  <a:cubicBezTo>
                    <a:pt x="518" y="148"/>
                    <a:pt x="518" y="148"/>
                    <a:pt x="518" y="148"/>
                  </a:cubicBezTo>
                  <a:cubicBezTo>
                    <a:pt x="518" y="148"/>
                    <a:pt x="518" y="148"/>
                    <a:pt x="518" y="148"/>
                  </a:cubicBezTo>
                  <a:cubicBezTo>
                    <a:pt x="518" y="148"/>
                    <a:pt x="518" y="147"/>
                    <a:pt x="518" y="147"/>
                  </a:cubicBezTo>
                  <a:cubicBezTo>
                    <a:pt x="518" y="146"/>
                    <a:pt x="517" y="145"/>
                    <a:pt x="516" y="144"/>
                  </a:cubicBezTo>
                  <a:cubicBezTo>
                    <a:pt x="516" y="144"/>
                    <a:pt x="516" y="144"/>
                    <a:pt x="516" y="144"/>
                  </a:cubicBezTo>
                  <a:cubicBezTo>
                    <a:pt x="517" y="144"/>
                    <a:pt x="517" y="143"/>
                    <a:pt x="517" y="143"/>
                  </a:cubicBezTo>
                  <a:cubicBezTo>
                    <a:pt x="517" y="142"/>
                    <a:pt x="518" y="142"/>
                    <a:pt x="518" y="142"/>
                  </a:cubicBezTo>
                  <a:cubicBezTo>
                    <a:pt x="518" y="142"/>
                    <a:pt x="519" y="142"/>
                    <a:pt x="519" y="142"/>
                  </a:cubicBezTo>
                  <a:cubicBezTo>
                    <a:pt x="520" y="142"/>
                    <a:pt x="521" y="142"/>
                    <a:pt x="522" y="143"/>
                  </a:cubicBezTo>
                  <a:cubicBezTo>
                    <a:pt x="522" y="142"/>
                    <a:pt x="522" y="142"/>
                    <a:pt x="522" y="141"/>
                  </a:cubicBezTo>
                  <a:cubicBezTo>
                    <a:pt x="522" y="141"/>
                    <a:pt x="522" y="141"/>
                    <a:pt x="522" y="141"/>
                  </a:cubicBezTo>
                  <a:cubicBezTo>
                    <a:pt x="522" y="141"/>
                    <a:pt x="522" y="141"/>
                    <a:pt x="523" y="141"/>
                  </a:cubicBezTo>
                  <a:cubicBezTo>
                    <a:pt x="523" y="141"/>
                    <a:pt x="523" y="141"/>
                    <a:pt x="523" y="141"/>
                  </a:cubicBezTo>
                  <a:cubicBezTo>
                    <a:pt x="523" y="140"/>
                    <a:pt x="524" y="140"/>
                    <a:pt x="524" y="140"/>
                  </a:cubicBezTo>
                  <a:cubicBezTo>
                    <a:pt x="523" y="140"/>
                    <a:pt x="524" y="139"/>
                    <a:pt x="524" y="138"/>
                  </a:cubicBezTo>
                  <a:close/>
                  <a:moveTo>
                    <a:pt x="547" y="253"/>
                  </a:moveTo>
                  <a:cubicBezTo>
                    <a:pt x="545" y="253"/>
                    <a:pt x="546" y="252"/>
                    <a:pt x="546" y="251"/>
                  </a:cubicBezTo>
                  <a:cubicBezTo>
                    <a:pt x="545" y="251"/>
                    <a:pt x="545" y="251"/>
                    <a:pt x="544" y="250"/>
                  </a:cubicBezTo>
                  <a:cubicBezTo>
                    <a:pt x="544" y="249"/>
                    <a:pt x="545" y="249"/>
                    <a:pt x="544" y="248"/>
                  </a:cubicBezTo>
                  <a:cubicBezTo>
                    <a:pt x="544" y="248"/>
                    <a:pt x="543" y="249"/>
                    <a:pt x="543" y="248"/>
                  </a:cubicBezTo>
                  <a:cubicBezTo>
                    <a:pt x="543" y="248"/>
                    <a:pt x="543" y="247"/>
                    <a:pt x="543" y="247"/>
                  </a:cubicBezTo>
                  <a:cubicBezTo>
                    <a:pt x="542" y="247"/>
                    <a:pt x="542" y="246"/>
                    <a:pt x="542" y="246"/>
                  </a:cubicBezTo>
                  <a:cubicBezTo>
                    <a:pt x="537" y="246"/>
                    <a:pt x="535" y="244"/>
                    <a:pt x="530" y="245"/>
                  </a:cubicBezTo>
                  <a:cubicBezTo>
                    <a:pt x="530" y="246"/>
                    <a:pt x="530" y="246"/>
                    <a:pt x="529" y="246"/>
                  </a:cubicBezTo>
                  <a:cubicBezTo>
                    <a:pt x="529" y="246"/>
                    <a:pt x="528" y="247"/>
                    <a:pt x="528" y="248"/>
                  </a:cubicBezTo>
                  <a:cubicBezTo>
                    <a:pt x="529" y="248"/>
                    <a:pt x="529" y="248"/>
                    <a:pt x="529" y="248"/>
                  </a:cubicBezTo>
                  <a:cubicBezTo>
                    <a:pt x="529" y="248"/>
                    <a:pt x="529" y="248"/>
                    <a:pt x="529" y="248"/>
                  </a:cubicBezTo>
                  <a:cubicBezTo>
                    <a:pt x="529" y="248"/>
                    <a:pt x="530" y="248"/>
                    <a:pt x="530" y="248"/>
                  </a:cubicBezTo>
                  <a:cubicBezTo>
                    <a:pt x="530" y="249"/>
                    <a:pt x="530" y="250"/>
                    <a:pt x="530" y="251"/>
                  </a:cubicBezTo>
                  <a:cubicBezTo>
                    <a:pt x="532" y="252"/>
                    <a:pt x="534" y="253"/>
                    <a:pt x="536" y="253"/>
                  </a:cubicBezTo>
                  <a:cubicBezTo>
                    <a:pt x="536" y="254"/>
                    <a:pt x="537" y="254"/>
                    <a:pt x="539" y="254"/>
                  </a:cubicBezTo>
                  <a:cubicBezTo>
                    <a:pt x="540" y="255"/>
                    <a:pt x="540" y="256"/>
                    <a:pt x="542" y="257"/>
                  </a:cubicBezTo>
                  <a:cubicBezTo>
                    <a:pt x="542" y="258"/>
                    <a:pt x="544" y="259"/>
                    <a:pt x="545" y="259"/>
                  </a:cubicBezTo>
                  <a:cubicBezTo>
                    <a:pt x="546" y="257"/>
                    <a:pt x="547" y="256"/>
                    <a:pt x="547" y="253"/>
                  </a:cubicBezTo>
                  <a:close/>
                  <a:moveTo>
                    <a:pt x="266" y="390"/>
                  </a:moveTo>
                  <a:cubicBezTo>
                    <a:pt x="266" y="389"/>
                    <a:pt x="266" y="389"/>
                    <a:pt x="265" y="389"/>
                  </a:cubicBezTo>
                  <a:cubicBezTo>
                    <a:pt x="265" y="389"/>
                    <a:pt x="264" y="389"/>
                    <a:pt x="264" y="390"/>
                  </a:cubicBezTo>
                  <a:cubicBezTo>
                    <a:pt x="263" y="390"/>
                    <a:pt x="263" y="390"/>
                    <a:pt x="263" y="391"/>
                  </a:cubicBezTo>
                  <a:cubicBezTo>
                    <a:pt x="263" y="392"/>
                    <a:pt x="263" y="392"/>
                    <a:pt x="264" y="392"/>
                  </a:cubicBezTo>
                  <a:cubicBezTo>
                    <a:pt x="264" y="392"/>
                    <a:pt x="265" y="392"/>
                    <a:pt x="266" y="392"/>
                  </a:cubicBezTo>
                  <a:cubicBezTo>
                    <a:pt x="266" y="392"/>
                    <a:pt x="267" y="392"/>
                    <a:pt x="267" y="392"/>
                  </a:cubicBezTo>
                  <a:cubicBezTo>
                    <a:pt x="267" y="392"/>
                    <a:pt x="268" y="392"/>
                    <a:pt x="268" y="391"/>
                  </a:cubicBezTo>
                  <a:cubicBezTo>
                    <a:pt x="268" y="391"/>
                    <a:pt x="267" y="391"/>
                    <a:pt x="267" y="390"/>
                  </a:cubicBezTo>
                  <a:lnTo>
                    <a:pt x="266" y="390"/>
                  </a:lnTo>
                  <a:close/>
                  <a:moveTo>
                    <a:pt x="496" y="282"/>
                  </a:moveTo>
                  <a:cubicBezTo>
                    <a:pt x="497" y="285"/>
                    <a:pt x="496" y="282"/>
                    <a:pt x="494" y="283"/>
                  </a:cubicBezTo>
                  <a:cubicBezTo>
                    <a:pt x="494" y="284"/>
                    <a:pt x="494" y="285"/>
                    <a:pt x="495" y="285"/>
                  </a:cubicBezTo>
                  <a:cubicBezTo>
                    <a:pt x="495" y="285"/>
                    <a:pt x="496" y="285"/>
                    <a:pt x="496" y="286"/>
                  </a:cubicBezTo>
                  <a:cubicBezTo>
                    <a:pt x="496" y="286"/>
                    <a:pt x="496" y="286"/>
                    <a:pt x="496" y="286"/>
                  </a:cubicBezTo>
                  <a:cubicBezTo>
                    <a:pt x="497" y="286"/>
                    <a:pt x="498" y="282"/>
                    <a:pt x="496" y="282"/>
                  </a:cubicBezTo>
                  <a:close/>
                  <a:moveTo>
                    <a:pt x="444" y="296"/>
                  </a:moveTo>
                  <a:cubicBezTo>
                    <a:pt x="443" y="296"/>
                    <a:pt x="442" y="295"/>
                    <a:pt x="442" y="294"/>
                  </a:cubicBezTo>
                  <a:cubicBezTo>
                    <a:pt x="442" y="294"/>
                    <a:pt x="441" y="294"/>
                    <a:pt x="441" y="293"/>
                  </a:cubicBezTo>
                  <a:cubicBezTo>
                    <a:pt x="441" y="292"/>
                    <a:pt x="441" y="291"/>
                    <a:pt x="441" y="291"/>
                  </a:cubicBezTo>
                  <a:cubicBezTo>
                    <a:pt x="441" y="292"/>
                    <a:pt x="441" y="292"/>
                    <a:pt x="441" y="293"/>
                  </a:cubicBezTo>
                  <a:cubicBezTo>
                    <a:pt x="440" y="293"/>
                    <a:pt x="440" y="294"/>
                    <a:pt x="439" y="294"/>
                  </a:cubicBezTo>
                  <a:cubicBezTo>
                    <a:pt x="439" y="296"/>
                    <a:pt x="438" y="297"/>
                    <a:pt x="439" y="299"/>
                  </a:cubicBezTo>
                  <a:cubicBezTo>
                    <a:pt x="441" y="300"/>
                    <a:pt x="439" y="297"/>
                    <a:pt x="441" y="298"/>
                  </a:cubicBezTo>
                  <a:cubicBezTo>
                    <a:pt x="441" y="297"/>
                    <a:pt x="442" y="297"/>
                    <a:pt x="442" y="298"/>
                  </a:cubicBezTo>
                  <a:cubicBezTo>
                    <a:pt x="443" y="298"/>
                    <a:pt x="443" y="300"/>
                    <a:pt x="445" y="299"/>
                  </a:cubicBezTo>
                  <a:cubicBezTo>
                    <a:pt x="445" y="299"/>
                    <a:pt x="445" y="299"/>
                    <a:pt x="446" y="299"/>
                  </a:cubicBezTo>
                  <a:cubicBezTo>
                    <a:pt x="446" y="299"/>
                    <a:pt x="446" y="298"/>
                    <a:pt x="446" y="297"/>
                  </a:cubicBezTo>
                  <a:cubicBezTo>
                    <a:pt x="446" y="296"/>
                    <a:pt x="444" y="297"/>
                    <a:pt x="444" y="296"/>
                  </a:cubicBezTo>
                  <a:close/>
                  <a:moveTo>
                    <a:pt x="449" y="280"/>
                  </a:moveTo>
                  <a:cubicBezTo>
                    <a:pt x="450" y="278"/>
                    <a:pt x="448" y="278"/>
                    <a:pt x="448" y="276"/>
                  </a:cubicBezTo>
                  <a:cubicBezTo>
                    <a:pt x="446" y="276"/>
                    <a:pt x="444" y="276"/>
                    <a:pt x="443" y="277"/>
                  </a:cubicBezTo>
                  <a:cubicBezTo>
                    <a:pt x="441" y="277"/>
                    <a:pt x="441" y="278"/>
                    <a:pt x="439" y="278"/>
                  </a:cubicBezTo>
                  <a:cubicBezTo>
                    <a:pt x="438" y="280"/>
                    <a:pt x="436" y="280"/>
                    <a:pt x="436" y="282"/>
                  </a:cubicBezTo>
                  <a:cubicBezTo>
                    <a:pt x="436" y="283"/>
                    <a:pt x="435" y="282"/>
                    <a:pt x="434" y="283"/>
                  </a:cubicBezTo>
                  <a:cubicBezTo>
                    <a:pt x="433" y="283"/>
                    <a:pt x="434" y="285"/>
                    <a:pt x="434" y="286"/>
                  </a:cubicBezTo>
                  <a:cubicBezTo>
                    <a:pt x="434" y="286"/>
                    <a:pt x="435" y="287"/>
                    <a:pt x="434" y="287"/>
                  </a:cubicBezTo>
                  <a:cubicBezTo>
                    <a:pt x="436" y="287"/>
                    <a:pt x="437" y="287"/>
                    <a:pt x="438" y="287"/>
                  </a:cubicBezTo>
                  <a:cubicBezTo>
                    <a:pt x="438" y="288"/>
                    <a:pt x="438" y="288"/>
                    <a:pt x="438" y="289"/>
                  </a:cubicBezTo>
                  <a:cubicBezTo>
                    <a:pt x="438" y="289"/>
                    <a:pt x="439" y="289"/>
                    <a:pt x="439" y="290"/>
                  </a:cubicBezTo>
                  <a:cubicBezTo>
                    <a:pt x="442" y="290"/>
                    <a:pt x="441" y="287"/>
                    <a:pt x="443" y="287"/>
                  </a:cubicBezTo>
                  <a:cubicBezTo>
                    <a:pt x="445" y="287"/>
                    <a:pt x="445" y="286"/>
                    <a:pt x="446" y="285"/>
                  </a:cubicBezTo>
                  <a:cubicBezTo>
                    <a:pt x="448" y="285"/>
                    <a:pt x="448" y="283"/>
                    <a:pt x="450" y="283"/>
                  </a:cubicBezTo>
                  <a:cubicBezTo>
                    <a:pt x="450" y="282"/>
                    <a:pt x="448" y="282"/>
                    <a:pt x="449" y="280"/>
                  </a:cubicBezTo>
                  <a:close/>
                </a:path>
              </a:pathLst>
            </a:custGeom>
            <a:solidFill>
              <a:srgbClr val="FC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2005" name="Google Shape;571;p18">
              <a:extLst>
                <a:ext uri="{FF2B5EF4-FFF2-40B4-BE49-F238E27FC236}">
                  <a16:creationId xmlns:a16="http://schemas.microsoft.com/office/drawing/2014/main" id="{3619789F-D62C-4449-9388-75FDB749A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838201"/>
              <a:ext cx="1182688" cy="2941638"/>
            </a:xfrm>
            <a:custGeom>
              <a:avLst/>
              <a:gdLst>
                <a:gd name="T0" fmla="*/ 811867 w 255"/>
                <a:gd name="T1" fmla="*/ 2406957 h 633"/>
                <a:gd name="T2" fmla="*/ 821145 w 255"/>
                <a:gd name="T3" fmla="*/ 2578882 h 633"/>
                <a:gd name="T4" fmla="*/ 881455 w 255"/>
                <a:gd name="T5" fmla="*/ 2397664 h 633"/>
                <a:gd name="T6" fmla="*/ 992797 w 255"/>
                <a:gd name="T7" fmla="*/ 789928 h 633"/>
                <a:gd name="T8" fmla="*/ 830424 w 255"/>
                <a:gd name="T9" fmla="*/ 2063106 h 633"/>
                <a:gd name="T10" fmla="*/ 603101 w 255"/>
                <a:gd name="T11" fmla="*/ 2643935 h 633"/>
                <a:gd name="T12" fmla="*/ 654133 w 255"/>
                <a:gd name="T13" fmla="*/ 2611409 h 633"/>
                <a:gd name="T14" fmla="*/ 51032 w 255"/>
                <a:gd name="T15" fmla="*/ 2374431 h 633"/>
                <a:gd name="T16" fmla="*/ 626297 w 255"/>
                <a:gd name="T17" fmla="*/ 2397664 h 633"/>
                <a:gd name="T18" fmla="*/ 1164449 w 255"/>
                <a:gd name="T19" fmla="*/ 673762 h 633"/>
                <a:gd name="T20" fmla="*/ 1183006 w 255"/>
                <a:gd name="T21" fmla="*/ 636589 h 633"/>
                <a:gd name="T22" fmla="*/ 1141253 w 255"/>
                <a:gd name="T23" fmla="*/ 585476 h 633"/>
                <a:gd name="T24" fmla="*/ 1085582 w 255"/>
                <a:gd name="T25" fmla="*/ 334558 h 633"/>
                <a:gd name="T26" fmla="*/ 1057747 w 255"/>
                <a:gd name="T27" fmla="*/ 278798 h 633"/>
                <a:gd name="T28" fmla="*/ 1053107 w 255"/>
                <a:gd name="T29" fmla="*/ 209099 h 633"/>
                <a:gd name="T30" fmla="*/ 862898 w 255"/>
                <a:gd name="T31" fmla="*/ 55760 h 633"/>
                <a:gd name="T32" fmla="*/ 793310 w 255"/>
                <a:gd name="T33" fmla="*/ 83639 h 633"/>
                <a:gd name="T34" fmla="*/ 630937 w 255"/>
                <a:gd name="T35" fmla="*/ 236978 h 633"/>
                <a:gd name="T36" fmla="*/ 459285 w 255"/>
                <a:gd name="T37" fmla="*/ 534363 h 633"/>
                <a:gd name="T38" fmla="*/ 417532 w 255"/>
                <a:gd name="T39" fmla="*/ 622649 h 633"/>
                <a:gd name="T40" fmla="*/ 361861 w 255"/>
                <a:gd name="T41" fmla="*/ 706289 h 633"/>
                <a:gd name="T42" fmla="*/ 310829 w 255"/>
                <a:gd name="T43" fmla="*/ 892154 h 633"/>
                <a:gd name="T44" fmla="*/ 204127 w 255"/>
                <a:gd name="T45" fmla="*/ 1091959 h 633"/>
                <a:gd name="T46" fmla="*/ 129899 w 255"/>
                <a:gd name="T47" fmla="*/ 1435810 h 633"/>
                <a:gd name="T48" fmla="*/ 194848 w 255"/>
                <a:gd name="T49" fmla="*/ 1705315 h 633"/>
                <a:gd name="T50" fmla="*/ 157734 w 255"/>
                <a:gd name="T51" fmla="*/ 1770368 h 633"/>
                <a:gd name="T52" fmla="*/ 162373 w 255"/>
                <a:gd name="T53" fmla="*/ 1923707 h 633"/>
                <a:gd name="T54" fmla="*/ 115981 w 255"/>
                <a:gd name="T55" fmla="*/ 1970173 h 633"/>
                <a:gd name="T56" fmla="*/ 97424 w 255"/>
                <a:gd name="T57" fmla="*/ 1979467 h 633"/>
                <a:gd name="T58" fmla="*/ 64949 w 255"/>
                <a:gd name="T59" fmla="*/ 2179272 h 633"/>
                <a:gd name="T60" fmla="*/ 41753 w 255"/>
                <a:gd name="T61" fmla="*/ 2309378 h 633"/>
                <a:gd name="T62" fmla="*/ 111342 w 255"/>
                <a:gd name="T63" fmla="*/ 2560296 h 633"/>
                <a:gd name="T64" fmla="*/ 139177 w 255"/>
                <a:gd name="T65" fmla="*/ 2736868 h 633"/>
                <a:gd name="T66" fmla="*/ 190209 w 255"/>
                <a:gd name="T67" fmla="*/ 2899500 h 633"/>
                <a:gd name="T68" fmla="*/ 357221 w 255"/>
                <a:gd name="T69" fmla="*/ 2862327 h 633"/>
                <a:gd name="T70" fmla="*/ 473202 w 255"/>
                <a:gd name="T71" fmla="*/ 2764748 h 633"/>
                <a:gd name="T72" fmla="*/ 598462 w 255"/>
                <a:gd name="T73" fmla="*/ 2620702 h 633"/>
                <a:gd name="T74" fmla="*/ 598462 w 255"/>
                <a:gd name="T75" fmla="*/ 2365137 h 633"/>
                <a:gd name="T76" fmla="*/ 617019 w 255"/>
                <a:gd name="T77" fmla="*/ 2235031 h 633"/>
                <a:gd name="T78" fmla="*/ 705164 w 255"/>
                <a:gd name="T79" fmla="*/ 2183918 h 633"/>
                <a:gd name="T80" fmla="*/ 756196 w 255"/>
                <a:gd name="T81" fmla="*/ 2137452 h 633"/>
                <a:gd name="T82" fmla="*/ 807228 w 255"/>
                <a:gd name="T83" fmla="*/ 2090986 h 633"/>
                <a:gd name="T84" fmla="*/ 830424 w 255"/>
                <a:gd name="T85" fmla="*/ 1984113 h 633"/>
                <a:gd name="T86" fmla="*/ 793310 w 255"/>
                <a:gd name="T87" fmla="*/ 1877241 h 633"/>
                <a:gd name="T88" fmla="*/ 654133 w 255"/>
                <a:gd name="T89" fmla="*/ 1747135 h 633"/>
                <a:gd name="T90" fmla="*/ 658772 w 255"/>
                <a:gd name="T91" fmla="*/ 1449750 h 633"/>
                <a:gd name="T92" fmla="*/ 709804 w 255"/>
                <a:gd name="T93" fmla="*/ 1361464 h 633"/>
                <a:gd name="T94" fmla="*/ 719082 w 255"/>
                <a:gd name="T95" fmla="*/ 1291765 h 633"/>
                <a:gd name="T96" fmla="*/ 853620 w 255"/>
                <a:gd name="T97" fmla="*/ 1189539 h 633"/>
                <a:gd name="T98" fmla="*/ 960323 w 255"/>
                <a:gd name="T99" fmla="*/ 1026906 h 633"/>
                <a:gd name="T100" fmla="*/ 955683 w 255"/>
                <a:gd name="T101" fmla="*/ 882861 h 633"/>
                <a:gd name="T102" fmla="*/ 988158 w 255"/>
                <a:gd name="T103" fmla="*/ 794575 h 633"/>
                <a:gd name="T104" fmla="*/ 1006715 w 255"/>
                <a:gd name="T105" fmla="*/ 710935 h 633"/>
                <a:gd name="T106" fmla="*/ 1108778 w 255"/>
                <a:gd name="T107" fmla="*/ 659822 h 633"/>
                <a:gd name="T108" fmla="*/ 677329 w 255"/>
                <a:gd name="T109" fmla="*/ 2025933 h 633"/>
                <a:gd name="T110" fmla="*/ 719082 w 255"/>
                <a:gd name="T111" fmla="*/ 2053813 h 633"/>
                <a:gd name="T112" fmla="*/ 672690 w 255"/>
                <a:gd name="T113" fmla="*/ 2086339 h 633"/>
                <a:gd name="T114" fmla="*/ 584544 w 255"/>
                <a:gd name="T115" fmla="*/ 2039873 h 633"/>
                <a:gd name="T116" fmla="*/ 171652 w 255"/>
                <a:gd name="T117" fmla="*/ 2811214 h 633"/>
                <a:gd name="T118" fmla="*/ 654133 w 255"/>
                <a:gd name="T119" fmla="*/ 2044519 h 633"/>
                <a:gd name="T120" fmla="*/ 1053107 w 255"/>
                <a:gd name="T121" fmla="*/ 696995 h 633"/>
                <a:gd name="T122" fmla="*/ 1155171 w 255"/>
                <a:gd name="T123" fmla="*/ 669115 h 63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5" h="633" extrusionOk="0">
                  <a:moveTo>
                    <a:pt x="181" y="437"/>
                  </a:moveTo>
                  <a:cubicBezTo>
                    <a:pt x="178" y="436"/>
                    <a:pt x="178" y="438"/>
                    <a:pt x="177" y="438"/>
                  </a:cubicBezTo>
                  <a:cubicBezTo>
                    <a:pt x="177" y="438"/>
                    <a:pt x="176" y="437"/>
                    <a:pt x="176" y="437"/>
                  </a:cubicBezTo>
                  <a:cubicBezTo>
                    <a:pt x="176" y="436"/>
                    <a:pt x="175" y="436"/>
                    <a:pt x="175" y="436"/>
                  </a:cubicBezTo>
                  <a:cubicBezTo>
                    <a:pt x="175" y="438"/>
                    <a:pt x="172" y="437"/>
                    <a:pt x="173" y="440"/>
                  </a:cubicBezTo>
                  <a:cubicBezTo>
                    <a:pt x="175" y="440"/>
                    <a:pt x="176" y="440"/>
                    <a:pt x="178" y="440"/>
                  </a:cubicBezTo>
                  <a:cubicBezTo>
                    <a:pt x="177" y="437"/>
                    <a:pt x="182" y="440"/>
                    <a:pt x="181" y="437"/>
                  </a:cubicBezTo>
                  <a:close/>
                  <a:moveTo>
                    <a:pt x="197" y="504"/>
                  </a:moveTo>
                  <a:cubicBezTo>
                    <a:pt x="197" y="504"/>
                    <a:pt x="197" y="503"/>
                    <a:pt x="196" y="503"/>
                  </a:cubicBezTo>
                  <a:cubicBezTo>
                    <a:pt x="196" y="503"/>
                    <a:pt x="196" y="503"/>
                    <a:pt x="196" y="503"/>
                  </a:cubicBezTo>
                  <a:cubicBezTo>
                    <a:pt x="195" y="503"/>
                    <a:pt x="196" y="502"/>
                    <a:pt x="195" y="501"/>
                  </a:cubicBezTo>
                  <a:cubicBezTo>
                    <a:pt x="194" y="500"/>
                    <a:pt x="194" y="501"/>
                    <a:pt x="194" y="501"/>
                  </a:cubicBezTo>
                  <a:cubicBezTo>
                    <a:pt x="194" y="501"/>
                    <a:pt x="194" y="502"/>
                    <a:pt x="194" y="502"/>
                  </a:cubicBezTo>
                  <a:cubicBezTo>
                    <a:pt x="194" y="503"/>
                    <a:pt x="193" y="503"/>
                    <a:pt x="193" y="504"/>
                  </a:cubicBezTo>
                  <a:cubicBezTo>
                    <a:pt x="193" y="504"/>
                    <a:pt x="193" y="504"/>
                    <a:pt x="193" y="504"/>
                  </a:cubicBezTo>
                  <a:cubicBezTo>
                    <a:pt x="193" y="505"/>
                    <a:pt x="193" y="505"/>
                    <a:pt x="193" y="505"/>
                  </a:cubicBezTo>
                  <a:cubicBezTo>
                    <a:pt x="192" y="505"/>
                    <a:pt x="192" y="505"/>
                    <a:pt x="192" y="506"/>
                  </a:cubicBezTo>
                  <a:cubicBezTo>
                    <a:pt x="191" y="506"/>
                    <a:pt x="191" y="507"/>
                    <a:pt x="190" y="506"/>
                  </a:cubicBezTo>
                  <a:cubicBezTo>
                    <a:pt x="188" y="507"/>
                    <a:pt x="189" y="504"/>
                    <a:pt x="187" y="505"/>
                  </a:cubicBezTo>
                  <a:cubicBezTo>
                    <a:pt x="187" y="506"/>
                    <a:pt x="187" y="507"/>
                    <a:pt x="186" y="507"/>
                  </a:cubicBezTo>
                  <a:cubicBezTo>
                    <a:pt x="186" y="508"/>
                    <a:pt x="186" y="509"/>
                    <a:pt x="185" y="509"/>
                  </a:cubicBezTo>
                  <a:cubicBezTo>
                    <a:pt x="185" y="508"/>
                    <a:pt x="184" y="507"/>
                    <a:pt x="183" y="507"/>
                  </a:cubicBezTo>
                  <a:cubicBezTo>
                    <a:pt x="181" y="508"/>
                    <a:pt x="181" y="510"/>
                    <a:pt x="179" y="511"/>
                  </a:cubicBezTo>
                  <a:cubicBezTo>
                    <a:pt x="177" y="510"/>
                    <a:pt x="178" y="513"/>
                    <a:pt x="176" y="513"/>
                  </a:cubicBezTo>
                  <a:cubicBezTo>
                    <a:pt x="176" y="515"/>
                    <a:pt x="175" y="516"/>
                    <a:pt x="175" y="518"/>
                  </a:cubicBezTo>
                  <a:cubicBezTo>
                    <a:pt x="174" y="518"/>
                    <a:pt x="174" y="518"/>
                    <a:pt x="174" y="518"/>
                  </a:cubicBezTo>
                  <a:cubicBezTo>
                    <a:pt x="173" y="519"/>
                    <a:pt x="173" y="520"/>
                    <a:pt x="173" y="521"/>
                  </a:cubicBezTo>
                  <a:cubicBezTo>
                    <a:pt x="173" y="521"/>
                    <a:pt x="173" y="521"/>
                    <a:pt x="173" y="521"/>
                  </a:cubicBezTo>
                  <a:cubicBezTo>
                    <a:pt x="173" y="522"/>
                    <a:pt x="173" y="522"/>
                    <a:pt x="173" y="522"/>
                  </a:cubicBezTo>
                  <a:cubicBezTo>
                    <a:pt x="171" y="522"/>
                    <a:pt x="170" y="523"/>
                    <a:pt x="170" y="525"/>
                  </a:cubicBezTo>
                  <a:cubicBezTo>
                    <a:pt x="170" y="525"/>
                    <a:pt x="170" y="525"/>
                    <a:pt x="170" y="525"/>
                  </a:cubicBezTo>
                  <a:cubicBezTo>
                    <a:pt x="170" y="525"/>
                    <a:pt x="169" y="525"/>
                    <a:pt x="169" y="525"/>
                  </a:cubicBezTo>
                  <a:cubicBezTo>
                    <a:pt x="169" y="525"/>
                    <a:pt x="169" y="527"/>
                    <a:pt x="169" y="527"/>
                  </a:cubicBezTo>
                  <a:cubicBezTo>
                    <a:pt x="169" y="528"/>
                    <a:pt x="170" y="527"/>
                    <a:pt x="170" y="528"/>
                  </a:cubicBezTo>
                  <a:cubicBezTo>
                    <a:pt x="170" y="529"/>
                    <a:pt x="170" y="530"/>
                    <a:pt x="170" y="531"/>
                  </a:cubicBezTo>
                  <a:cubicBezTo>
                    <a:pt x="170" y="531"/>
                    <a:pt x="170" y="531"/>
                    <a:pt x="170" y="531"/>
                  </a:cubicBezTo>
                  <a:cubicBezTo>
                    <a:pt x="170" y="532"/>
                    <a:pt x="170" y="532"/>
                    <a:pt x="170" y="533"/>
                  </a:cubicBezTo>
                  <a:cubicBezTo>
                    <a:pt x="170" y="533"/>
                    <a:pt x="171" y="533"/>
                    <a:pt x="171" y="533"/>
                  </a:cubicBezTo>
                  <a:cubicBezTo>
                    <a:pt x="170" y="534"/>
                    <a:pt x="170" y="535"/>
                    <a:pt x="170" y="536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70" y="536"/>
                    <a:pt x="170" y="536"/>
                    <a:pt x="170" y="536"/>
                  </a:cubicBezTo>
                  <a:cubicBezTo>
                    <a:pt x="170" y="537"/>
                    <a:pt x="170" y="538"/>
                    <a:pt x="170" y="539"/>
                  </a:cubicBezTo>
                  <a:cubicBezTo>
                    <a:pt x="170" y="540"/>
                    <a:pt x="170" y="540"/>
                    <a:pt x="171" y="541"/>
                  </a:cubicBezTo>
                  <a:cubicBezTo>
                    <a:pt x="171" y="542"/>
                    <a:pt x="171" y="543"/>
                    <a:pt x="172" y="543"/>
                  </a:cubicBezTo>
                  <a:cubicBezTo>
                    <a:pt x="171" y="545"/>
                    <a:pt x="174" y="544"/>
                    <a:pt x="173" y="546"/>
                  </a:cubicBezTo>
                  <a:cubicBezTo>
                    <a:pt x="172" y="546"/>
                    <a:pt x="172" y="547"/>
                    <a:pt x="172" y="548"/>
                  </a:cubicBezTo>
                  <a:cubicBezTo>
                    <a:pt x="172" y="548"/>
                    <a:pt x="174" y="548"/>
                    <a:pt x="174" y="549"/>
                  </a:cubicBezTo>
                  <a:cubicBezTo>
                    <a:pt x="172" y="548"/>
                    <a:pt x="174" y="552"/>
                    <a:pt x="172" y="552"/>
                  </a:cubicBezTo>
                  <a:cubicBezTo>
                    <a:pt x="173" y="553"/>
                    <a:pt x="171" y="553"/>
                    <a:pt x="172" y="555"/>
                  </a:cubicBezTo>
                  <a:cubicBezTo>
                    <a:pt x="174" y="556"/>
                    <a:pt x="175" y="555"/>
                    <a:pt x="177" y="555"/>
                  </a:cubicBezTo>
                  <a:cubicBezTo>
                    <a:pt x="177" y="554"/>
                    <a:pt x="177" y="554"/>
                    <a:pt x="177" y="554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9" y="553"/>
                    <a:pt x="178" y="550"/>
                    <a:pt x="180" y="551"/>
                  </a:cubicBezTo>
                  <a:cubicBezTo>
                    <a:pt x="180" y="549"/>
                    <a:pt x="179" y="548"/>
                    <a:pt x="179" y="546"/>
                  </a:cubicBezTo>
                  <a:cubicBezTo>
                    <a:pt x="180" y="546"/>
                    <a:pt x="179" y="543"/>
                    <a:pt x="181" y="543"/>
                  </a:cubicBezTo>
                  <a:cubicBezTo>
                    <a:pt x="181" y="542"/>
                    <a:pt x="181" y="542"/>
                    <a:pt x="181" y="542"/>
                  </a:cubicBezTo>
                  <a:cubicBezTo>
                    <a:pt x="183" y="541"/>
                    <a:pt x="183" y="539"/>
                    <a:pt x="186" y="540"/>
                  </a:cubicBezTo>
                  <a:cubicBezTo>
                    <a:pt x="186" y="539"/>
                    <a:pt x="186" y="538"/>
                    <a:pt x="187" y="538"/>
                  </a:cubicBezTo>
                  <a:cubicBezTo>
                    <a:pt x="188" y="536"/>
                    <a:pt x="185" y="537"/>
                    <a:pt x="186" y="535"/>
                  </a:cubicBezTo>
                  <a:cubicBezTo>
                    <a:pt x="186" y="535"/>
                    <a:pt x="186" y="534"/>
                    <a:pt x="187" y="534"/>
                  </a:cubicBezTo>
                  <a:cubicBezTo>
                    <a:pt x="187" y="534"/>
                    <a:pt x="187" y="534"/>
                    <a:pt x="187" y="534"/>
                  </a:cubicBezTo>
                  <a:cubicBezTo>
                    <a:pt x="188" y="533"/>
                    <a:pt x="189" y="533"/>
                    <a:pt x="190" y="531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1" y="531"/>
                    <a:pt x="191" y="530"/>
                    <a:pt x="191" y="530"/>
                  </a:cubicBezTo>
                  <a:cubicBezTo>
                    <a:pt x="191" y="529"/>
                    <a:pt x="191" y="529"/>
                    <a:pt x="191" y="529"/>
                  </a:cubicBezTo>
                  <a:cubicBezTo>
                    <a:pt x="191" y="529"/>
                    <a:pt x="190" y="527"/>
                    <a:pt x="188" y="527"/>
                  </a:cubicBezTo>
                  <a:cubicBezTo>
                    <a:pt x="188" y="527"/>
                    <a:pt x="188" y="527"/>
                    <a:pt x="188" y="527"/>
                  </a:cubicBezTo>
                  <a:cubicBezTo>
                    <a:pt x="188" y="527"/>
                    <a:pt x="187" y="527"/>
                    <a:pt x="187" y="526"/>
                  </a:cubicBezTo>
                  <a:cubicBezTo>
                    <a:pt x="187" y="525"/>
                    <a:pt x="187" y="523"/>
                    <a:pt x="187" y="523"/>
                  </a:cubicBezTo>
                  <a:cubicBezTo>
                    <a:pt x="187" y="521"/>
                    <a:pt x="186" y="521"/>
                    <a:pt x="186" y="520"/>
                  </a:cubicBezTo>
                  <a:cubicBezTo>
                    <a:pt x="187" y="520"/>
                    <a:pt x="187" y="520"/>
                    <a:pt x="187" y="519"/>
                  </a:cubicBezTo>
                  <a:cubicBezTo>
                    <a:pt x="187" y="519"/>
                    <a:pt x="187" y="519"/>
                    <a:pt x="187" y="519"/>
                  </a:cubicBezTo>
                  <a:cubicBezTo>
                    <a:pt x="189" y="519"/>
                    <a:pt x="190" y="519"/>
                    <a:pt x="190" y="517"/>
                  </a:cubicBezTo>
                  <a:cubicBezTo>
                    <a:pt x="190" y="517"/>
                    <a:pt x="190" y="516"/>
                    <a:pt x="190" y="516"/>
                  </a:cubicBezTo>
                  <a:cubicBezTo>
                    <a:pt x="190" y="516"/>
                    <a:pt x="190" y="516"/>
                    <a:pt x="190" y="516"/>
                  </a:cubicBezTo>
                  <a:cubicBezTo>
                    <a:pt x="190" y="516"/>
                    <a:pt x="191" y="516"/>
                    <a:pt x="192" y="516"/>
                  </a:cubicBezTo>
                  <a:cubicBezTo>
                    <a:pt x="192" y="515"/>
                    <a:pt x="192" y="513"/>
                    <a:pt x="191" y="512"/>
                  </a:cubicBezTo>
                  <a:cubicBezTo>
                    <a:pt x="193" y="512"/>
                    <a:pt x="194" y="510"/>
                    <a:pt x="194" y="508"/>
                  </a:cubicBezTo>
                  <a:cubicBezTo>
                    <a:pt x="195" y="508"/>
                    <a:pt x="195" y="506"/>
                    <a:pt x="197" y="506"/>
                  </a:cubicBezTo>
                  <a:cubicBezTo>
                    <a:pt x="197" y="505"/>
                    <a:pt x="200" y="507"/>
                    <a:pt x="199" y="504"/>
                  </a:cubicBezTo>
                  <a:cubicBezTo>
                    <a:pt x="199" y="503"/>
                    <a:pt x="198" y="504"/>
                    <a:pt x="197" y="504"/>
                  </a:cubicBezTo>
                  <a:close/>
                  <a:moveTo>
                    <a:pt x="180" y="433"/>
                  </a:moveTo>
                  <a:cubicBezTo>
                    <a:pt x="180" y="431"/>
                    <a:pt x="183" y="432"/>
                    <a:pt x="183" y="431"/>
                  </a:cubicBezTo>
                  <a:cubicBezTo>
                    <a:pt x="183" y="430"/>
                    <a:pt x="183" y="430"/>
                    <a:pt x="184" y="430"/>
                  </a:cubicBezTo>
                  <a:cubicBezTo>
                    <a:pt x="184" y="428"/>
                    <a:pt x="181" y="429"/>
                    <a:pt x="180" y="428"/>
                  </a:cubicBezTo>
                  <a:cubicBezTo>
                    <a:pt x="180" y="430"/>
                    <a:pt x="178" y="432"/>
                    <a:pt x="180" y="433"/>
                  </a:cubicBezTo>
                  <a:close/>
                  <a:moveTo>
                    <a:pt x="181" y="438"/>
                  </a:moveTo>
                  <a:cubicBezTo>
                    <a:pt x="181" y="439"/>
                    <a:pt x="180" y="439"/>
                    <a:pt x="180" y="440"/>
                  </a:cubicBezTo>
                  <a:cubicBezTo>
                    <a:pt x="181" y="440"/>
                    <a:pt x="181" y="440"/>
                    <a:pt x="181" y="441"/>
                  </a:cubicBezTo>
                  <a:cubicBezTo>
                    <a:pt x="181" y="442"/>
                    <a:pt x="180" y="442"/>
                    <a:pt x="180" y="442"/>
                  </a:cubicBezTo>
                  <a:cubicBezTo>
                    <a:pt x="182" y="443"/>
                    <a:pt x="182" y="442"/>
                    <a:pt x="182" y="440"/>
                  </a:cubicBezTo>
                  <a:cubicBezTo>
                    <a:pt x="184" y="440"/>
                    <a:pt x="182" y="438"/>
                    <a:pt x="181" y="438"/>
                  </a:cubicBezTo>
                  <a:close/>
                  <a:moveTo>
                    <a:pt x="216" y="167"/>
                  </a:moveTo>
                  <a:cubicBezTo>
                    <a:pt x="216" y="167"/>
                    <a:pt x="215" y="168"/>
                    <a:pt x="215" y="168"/>
                  </a:cubicBezTo>
                  <a:cubicBezTo>
                    <a:pt x="215" y="168"/>
                    <a:pt x="215" y="168"/>
                    <a:pt x="215" y="168"/>
                  </a:cubicBezTo>
                  <a:cubicBezTo>
                    <a:pt x="216" y="169"/>
                    <a:pt x="214" y="169"/>
                    <a:pt x="216" y="169"/>
                  </a:cubicBezTo>
                  <a:cubicBezTo>
                    <a:pt x="216" y="169"/>
                    <a:pt x="216" y="169"/>
                    <a:pt x="216" y="169"/>
                  </a:cubicBezTo>
                  <a:cubicBezTo>
                    <a:pt x="218" y="169"/>
                    <a:pt x="216" y="167"/>
                    <a:pt x="216" y="167"/>
                  </a:cubicBezTo>
                  <a:close/>
                  <a:moveTo>
                    <a:pt x="214" y="170"/>
                  </a:moveTo>
                  <a:cubicBezTo>
                    <a:pt x="214" y="170"/>
                    <a:pt x="214" y="170"/>
                    <a:pt x="214" y="170"/>
                  </a:cubicBezTo>
                  <a:cubicBezTo>
                    <a:pt x="214" y="171"/>
                    <a:pt x="214" y="171"/>
                    <a:pt x="214" y="171"/>
                  </a:cubicBezTo>
                  <a:cubicBezTo>
                    <a:pt x="214" y="172"/>
                    <a:pt x="214" y="172"/>
                    <a:pt x="214" y="172"/>
                  </a:cubicBezTo>
                  <a:cubicBezTo>
                    <a:pt x="214" y="172"/>
                    <a:pt x="214" y="172"/>
                    <a:pt x="214" y="172"/>
                  </a:cubicBezTo>
                  <a:cubicBezTo>
                    <a:pt x="214" y="172"/>
                    <a:pt x="214" y="172"/>
                    <a:pt x="214" y="172"/>
                  </a:cubicBezTo>
                  <a:cubicBezTo>
                    <a:pt x="214" y="172"/>
                    <a:pt x="215" y="172"/>
                    <a:pt x="215" y="172"/>
                  </a:cubicBezTo>
                  <a:cubicBezTo>
                    <a:pt x="215" y="172"/>
                    <a:pt x="215" y="172"/>
                    <a:pt x="215" y="172"/>
                  </a:cubicBezTo>
                  <a:cubicBezTo>
                    <a:pt x="215" y="172"/>
                    <a:pt x="215" y="172"/>
                    <a:pt x="215" y="171"/>
                  </a:cubicBezTo>
                  <a:cubicBezTo>
                    <a:pt x="216" y="171"/>
                    <a:pt x="215" y="171"/>
                    <a:pt x="216" y="170"/>
                  </a:cubicBezTo>
                  <a:cubicBezTo>
                    <a:pt x="215" y="170"/>
                    <a:pt x="214" y="170"/>
                    <a:pt x="214" y="170"/>
                  </a:cubicBezTo>
                  <a:close/>
                  <a:moveTo>
                    <a:pt x="177" y="449"/>
                  </a:moveTo>
                  <a:cubicBezTo>
                    <a:pt x="177" y="451"/>
                    <a:pt x="178" y="451"/>
                    <a:pt x="179" y="451"/>
                  </a:cubicBezTo>
                  <a:cubicBezTo>
                    <a:pt x="179" y="450"/>
                    <a:pt x="180" y="450"/>
                    <a:pt x="180" y="449"/>
                  </a:cubicBezTo>
                  <a:cubicBezTo>
                    <a:pt x="179" y="449"/>
                    <a:pt x="179" y="449"/>
                    <a:pt x="178" y="449"/>
                  </a:cubicBezTo>
                  <a:cubicBezTo>
                    <a:pt x="178" y="449"/>
                    <a:pt x="178" y="449"/>
                    <a:pt x="177" y="449"/>
                  </a:cubicBezTo>
                  <a:close/>
                  <a:moveTo>
                    <a:pt x="194" y="490"/>
                  </a:moveTo>
                  <a:cubicBezTo>
                    <a:pt x="194" y="489"/>
                    <a:pt x="194" y="489"/>
                    <a:pt x="195" y="489"/>
                  </a:cubicBezTo>
                  <a:cubicBezTo>
                    <a:pt x="195" y="489"/>
                    <a:pt x="195" y="489"/>
                    <a:pt x="195" y="488"/>
                  </a:cubicBezTo>
                  <a:cubicBezTo>
                    <a:pt x="195" y="488"/>
                    <a:pt x="195" y="488"/>
                    <a:pt x="195" y="488"/>
                  </a:cubicBezTo>
                  <a:cubicBezTo>
                    <a:pt x="196" y="487"/>
                    <a:pt x="197" y="487"/>
                    <a:pt x="197" y="486"/>
                  </a:cubicBezTo>
                  <a:cubicBezTo>
                    <a:pt x="195" y="485"/>
                    <a:pt x="194" y="485"/>
                    <a:pt x="191" y="485"/>
                  </a:cubicBezTo>
                  <a:cubicBezTo>
                    <a:pt x="191" y="487"/>
                    <a:pt x="193" y="486"/>
                    <a:pt x="193" y="488"/>
                  </a:cubicBezTo>
                  <a:cubicBezTo>
                    <a:pt x="193" y="488"/>
                    <a:pt x="193" y="488"/>
                    <a:pt x="193" y="488"/>
                  </a:cubicBezTo>
                  <a:cubicBezTo>
                    <a:pt x="193" y="489"/>
                    <a:pt x="193" y="490"/>
                    <a:pt x="194" y="490"/>
                  </a:cubicBezTo>
                  <a:close/>
                  <a:moveTo>
                    <a:pt x="178" y="445"/>
                  </a:moveTo>
                  <a:cubicBezTo>
                    <a:pt x="178" y="449"/>
                    <a:pt x="183" y="445"/>
                    <a:pt x="179" y="444"/>
                  </a:cubicBezTo>
                  <a:cubicBezTo>
                    <a:pt x="179" y="445"/>
                    <a:pt x="179" y="445"/>
                    <a:pt x="178" y="445"/>
                  </a:cubicBezTo>
                  <a:close/>
                  <a:moveTo>
                    <a:pt x="135" y="490"/>
                  </a:moveTo>
                  <a:cubicBezTo>
                    <a:pt x="135" y="491"/>
                    <a:pt x="137" y="491"/>
                    <a:pt x="137" y="490"/>
                  </a:cubicBezTo>
                  <a:cubicBezTo>
                    <a:pt x="137" y="490"/>
                    <a:pt x="138" y="490"/>
                    <a:pt x="138" y="490"/>
                  </a:cubicBezTo>
                  <a:cubicBezTo>
                    <a:pt x="138" y="489"/>
                    <a:pt x="137" y="489"/>
                    <a:pt x="137" y="489"/>
                  </a:cubicBezTo>
                  <a:cubicBezTo>
                    <a:pt x="137" y="489"/>
                    <a:pt x="137" y="490"/>
                    <a:pt x="137" y="490"/>
                  </a:cubicBezTo>
                  <a:cubicBezTo>
                    <a:pt x="137" y="490"/>
                    <a:pt x="134" y="490"/>
                    <a:pt x="135" y="490"/>
                  </a:cubicBezTo>
                  <a:close/>
                  <a:moveTo>
                    <a:pt x="142" y="538"/>
                  </a:moveTo>
                  <a:cubicBezTo>
                    <a:pt x="142" y="538"/>
                    <a:pt x="142" y="539"/>
                    <a:pt x="142" y="540"/>
                  </a:cubicBezTo>
                  <a:cubicBezTo>
                    <a:pt x="142" y="540"/>
                    <a:pt x="141" y="540"/>
                    <a:pt x="141" y="541"/>
                  </a:cubicBezTo>
                  <a:cubicBezTo>
                    <a:pt x="141" y="541"/>
                    <a:pt x="141" y="541"/>
                    <a:pt x="142" y="542"/>
                  </a:cubicBezTo>
                  <a:cubicBezTo>
                    <a:pt x="142" y="542"/>
                    <a:pt x="142" y="542"/>
                    <a:pt x="142" y="542"/>
                  </a:cubicBezTo>
                  <a:cubicBezTo>
                    <a:pt x="142" y="543"/>
                    <a:pt x="139" y="543"/>
                    <a:pt x="140" y="545"/>
                  </a:cubicBezTo>
                  <a:cubicBezTo>
                    <a:pt x="140" y="545"/>
                    <a:pt x="140" y="545"/>
                    <a:pt x="140" y="545"/>
                  </a:cubicBezTo>
                  <a:cubicBezTo>
                    <a:pt x="140" y="546"/>
                    <a:pt x="140" y="548"/>
                    <a:pt x="140" y="549"/>
                  </a:cubicBezTo>
                  <a:cubicBezTo>
                    <a:pt x="139" y="549"/>
                    <a:pt x="139" y="550"/>
                    <a:pt x="138" y="550"/>
                  </a:cubicBezTo>
                  <a:cubicBezTo>
                    <a:pt x="138" y="552"/>
                    <a:pt x="138" y="552"/>
                    <a:pt x="138" y="553"/>
                  </a:cubicBezTo>
                  <a:cubicBezTo>
                    <a:pt x="137" y="554"/>
                    <a:pt x="137" y="555"/>
                    <a:pt x="136" y="555"/>
                  </a:cubicBezTo>
                  <a:cubicBezTo>
                    <a:pt x="136" y="558"/>
                    <a:pt x="133" y="559"/>
                    <a:pt x="133" y="562"/>
                  </a:cubicBezTo>
                  <a:cubicBezTo>
                    <a:pt x="133" y="562"/>
                    <a:pt x="133" y="562"/>
                    <a:pt x="133" y="562"/>
                  </a:cubicBezTo>
                  <a:cubicBezTo>
                    <a:pt x="133" y="562"/>
                    <a:pt x="133" y="562"/>
                    <a:pt x="133" y="562"/>
                  </a:cubicBezTo>
                  <a:cubicBezTo>
                    <a:pt x="132" y="563"/>
                    <a:pt x="132" y="565"/>
                    <a:pt x="131" y="565"/>
                  </a:cubicBezTo>
                  <a:cubicBezTo>
                    <a:pt x="131" y="565"/>
                    <a:pt x="131" y="566"/>
                    <a:pt x="131" y="566"/>
                  </a:cubicBezTo>
                  <a:cubicBezTo>
                    <a:pt x="131" y="566"/>
                    <a:pt x="131" y="568"/>
                    <a:pt x="130" y="569"/>
                  </a:cubicBezTo>
                  <a:cubicBezTo>
                    <a:pt x="130" y="569"/>
                    <a:pt x="130" y="569"/>
                    <a:pt x="130" y="569"/>
                  </a:cubicBezTo>
                  <a:cubicBezTo>
                    <a:pt x="130" y="570"/>
                    <a:pt x="130" y="570"/>
                    <a:pt x="130" y="571"/>
                  </a:cubicBezTo>
                  <a:cubicBezTo>
                    <a:pt x="130" y="571"/>
                    <a:pt x="129" y="573"/>
                    <a:pt x="129" y="575"/>
                  </a:cubicBezTo>
                  <a:cubicBezTo>
                    <a:pt x="129" y="577"/>
                    <a:pt x="129" y="578"/>
                    <a:pt x="129" y="580"/>
                  </a:cubicBezTo>
                  <a:cubicBezTo>
                    <a:pt x="129" y="580"/>
                    <a:pt x="129" y="580"/>
                    <a:pt x="129" y="580"/>
                  </a:cubicBezTo>
                  <a:cubicBezTo>
                    <a:pt x="129" y="582"/>
                    <a:pt x="131" y="582"/>
                    <a:pt x="131" y="583"/>
                  </a:cubicBezTo>
                  <a:cubicBezTo>
                    <a:pt x="131" y="583"/>
                    <a:pt x="131" y="583"/>
                    <a:pt x="131" y="584"/>
                  </a:cubicBezTo>
                  <a:cubicBezTo>
                    <a:pt x="131" y="586"/>
                    <a:pt x="130" y="588"/>
                    <a:pt x="131" y="589"/>
                  </a:cubicBezTo>
                  <a:cubicBezTo>
                    <a:pt x="131" y="589"/>
                    <a:pt x="131" y="589"/>
                    <a:pt x="131" y="589"/>
                  </a:cubicBezTo>
                  <a:cubicBezTo>
                    <a:pt x="132" y="589"/>
                    <a:pt x="132" y="589"/>
                    <a:pt x="132" y="589"/>
                  </a:cubicBezTo>
                  <a:cubicBezTo>
                    <a:pt x="132" y="589"/>
                    <a:pt x="132" y="589"/>
                    <a:pt x="132" y="589"/>
                  </a:cubicBezTo>
                  <a:cubicBezTo>
                    <a:pt x="132" y="589"/>
                    <a:pt x="132" y="589"/>
                    <a:pt x="132" y="589"/>
                  </a:cubicBezTo>
                  <a:cubicBezTo>
                    <a:pt x="134" y="589"/>
                    <a:pt x="134" y="587"/>
                    <a:pt x="134" y="586"/>
                  </a:cubicBezTo>
                  <a:cubicBezTo>
                    <a:pt x="134" y="586"/>
                    <a:pt x="134" y="586"/>
                    <a:pt x="134" y="586"/>
                  </a:cubicBezTo>
                  <a:cubicBezTo>
                    <a:pt x="135" y="584"/>
                    <a:pt x="135" y="583"/>
                    <a:pt x="135" y="581"/>
                  </a:cubicBezTo>
                  <a:cubicBezTo>
                    <a:pt x="135" y="581"/>
                    <a:pt x="135" y="581"/>
                    <a:pt x="135" y="581"/>
                  </a:cubicBezTo>
                  <a:cubicBezTo>
                    <a:pt x="134" y="579"/>
                    <a:pt x="136" y="579"/>
                    <a:pt x="136" y="577"/>
                  </a:cubicBezTo>
                  <a:cubicBezTo>
                    <a:pt x="135" y="577"/>
                    <a:pt x="135" y="577"/>
                    <a:pt x="135" y="577"/>
                  </a:cubicBezTo>
                  <a:cubicBezTo>
                    <a:pt x="136" y="576"/>
                    <a:pt x="136" y="576"/>
                    <a:pt x="136" y="576"/>
                  </a:cubicBezTo>
                  <a:cubicBezTo>
                    <a:pt x="136" y="574"/>
                    <a:pt x="137" y="575"/>
                    <a:pt x="137" y="573"/>
                  </a:cubicBezTo>
                  <a:cubicBezTo>
                    <a:pt x="137" y="571"/>
                    <a:pt x="139" y="572"/>
                    <a:pt x="138" y="570"/>
                  </a:cubicBezTo>
                  <a:cubicBezTo>
                    <a:pt x="138" y="568"/>
                    <a:pt x="138" y="567"/>
                    <a:pt x="138" y="566"/>
                  </a:cubicBezTo>
                  <a:cubicBezTo>
                    <a:pt x="138" y="566"/>
                    <a:pt x="138" y="566"/>
                    <a:pt x="139" y="566"/>
                  </a:cubicBezTo>
                  <a:cubicBezTo>
                    <a:pt x="139" y="566"/>
                    <a:pt x="139" y="566"/>
                    <a:pt x="139" y="565"/>
                  </a:cubicBezTo>
                  <a:cubicBezTo>
                    <a:pt x="140" y="565"/>
                    <a:pt x="140" y="564"/>
                    <a:pt x="141" y="562"/>
                  </a:cubicBezTo>
                  <a:cubicBezTo>
                    <a:pt x="141" y="562"/>
                    <a:pt x="141" y="562"/>
                    <a:pt x="141" y="562"/>
                  </a:cubicBezTo>
                  <a:cubicBezTo>
                    <a:pt x="141" y="562"/>
                    <a:pt x="141" y="561"/>
                    <a:pt x="141" y="561"/>
                  </a:cubicBezTo>
                  <a:cubicBezTo>
                    <a:pt x="141" y="559"/>
                    <a:pt x="141" y="556"/>
                    <a:pt x="141" y="554"/>
                  </a:cubicBezTo>
                  <a:cubicBezTo>
                    <a:pt x="142" y="551"/>
                    <a:pt x="143" y="548"/>
                    <a:pt x="144" y="544"/>
                  </a:cubicBezTo>
                  <a:cubicBezTo>
                    <a:pt x="144" y="544"/>
                    <a:pt x="144" y="543"/>
                    <a:pt x="145" y="543"/>
                  </a:cubicBezTo>
                  <a:cubicBezTo>
                    <a:pt x="145" y="543"/>
                    <a:pt x="145" y="542"/>
                    <a:pt x="145" y="542"/>
                  </a:cubicBezTo>
                  <a:cubicBezTo>
                    <a:pt x="145" y="542"/>
                    <a:pt x="145" y="542"/>
                    <a:pt x="145" y="542"/>
                  </a:cubicBezTo>
                  <a:cubicBezTo>
                    <a:pt x="144" y="541"/>
                    <a:pt x="147" y="540"/>
                    <a:pt x="146" y="538"/>
                  </a:cubicBezTo>
                  <a:cubicBezTo>
                    <a:pt x="146" y="538"/>
                    <a:pt x="146" y="538"/>
                    <a:pt x="146" y="538"/>
                  </a:cubicBezTo>
                  <a:cubicBezTo>
                    <a:pt x="146" y="538"/>
                    <a:pt x="146" y="538"/>
                    <a:pt x="146" y="538"/>
                  </a:cubicBezTo>
                  <a:cubicBezTo>
                    <a:pt x="147" y="538"/>
                    <a:pt x="147" y="538"/>
                    <a:pt x="147" y="537"/>
                  </a:cubicBezTo>
                  <a:cubicBezTo>
                    <a:pt x="146" y="537"/>
                    <a:pt x="146" y="536"/>
                    <a:pt x="146" y="535"/>
                  </a:cubicBezTo>
                  <a:cubicBezTo>
                    <a:pt x="143" y="535"/>
                    <a:pt x="143" y="537"/>
                    <a:pt x="142" y="538"/>
                  </a:cubicBezTo>
                  <a:close/>
                  <a:moveTo>
                    <a:pt x="11" y="568"/>
                  </a:moveTo>
                  <a:cubicBezTo>
                    <a:pt x="11" y="569"/>
                    <a:pt x="11" y="569"/>
                    <a:pt x="10" y="569"/>
                  </a:cubicBezTo>
                  <a:cubicBezTo>
                    <a:pt x="7" y="569"/>
                    <a:pt x="9" y="573"/>
                    <a:pt x="11" y="572"/>
                  </a:cubicBezTo>
                  <a:cubicBezTo>
                    <a:pt x="11" y="572"/>
                    <a:pt x="11" y="571"/>
                    <a:pt x="11" y="571"/>
                  </a:cubicBezTo>
                  <a:cubicBezTo>
                    <a:pt x="11" y="570"/>
                    <a:pt x="11" y="570"/>
                    <a:pt x="11" y="570"/>
                  </a:cubicBezTo>
                  <a:cubicBezTo>
                    <a:pt x="12" y="569"/>
                    <a:pt x="12" y="569"/>
                    <a:pt x="12" y="569"/>
                  </a:cubicBezTo>
                  <a:cubicBezTo>
                    <a:pt x="12" y="569"/>
                    <a:pt x="11" y="569"/>
                    <a:pt x="11" y="568"/>
                  </a:cubicBezTo>
                  <a:close/>
                  <a:moveTo>
                    <a:pt x="37" y="616"/>
                  </a:moveTo>
                  <a:cubicBezTo>
                    <a:pt x="37" y="617"/>
                    <a:pt x="36" y="620"/>
                    <a:pt x="38" y="619"/>
                  </a:cubicBezTo>
                  <a:cubicBezTo>
                    <a:pt x="40" y="619"/>
                    <a:pt x="39" y="615"/>
                    <a:pt x="37" y="616"/>
                  </a:cubicBezTo>
                  <a:close/>
                  <a:moveTo>
                    <a:pt x="9" y="506"/>
                  </a:moveTo>
                  <a:cubicBezTo>
                    <a:pt x="9" y="506"/>
                    <a:pt x="9" y="507"/>
                    <a:pt x="9" y="507"/>
                  </a:cubicBezTo>
                  <a:cubicBezTo>
                    <a:pt x="8" y="510"/>
                    <a:pt x="9" y="511"/>
                    <a:pt x="11" y="511"/>
                  </a:cubicBezTo>
                  <a:cubicBezTo>
                    <a:pt x="11" y="509"/>
                    <a:pt x="14" y="510"/>
                    <a:pt x="14" y="507"/>
                  </a:cubicBezTo>
                  <a:cubicBezTo>
                    <a:pt x="13" y="507"/>
                    <a:pt x="13" y="507"/>
                    <a:pt x="13" y="506"/>
                  </a:cubicBezTo>
                  <a:cubicBezTo>
                    <a:pt x="12" y="506"/>
                    <a:pt x="11" y="506"/>
                    <a:pt x="9" y="506"/>
                  </a:cubicBezTo>
                  <a:close/>
                  <a:moveTo>
                    <a:pt x="14" y="504"/>
                  </a:moveTo>
                  <a:cubicBezTo>
                    <a:pt x="14" y="503"/>
                    <a:pt x="16" y="503"/>
                    <a:pt x="15" y="500"/>
                  </a:cubicBezTo>
                  <a:cubicBezTo>
                    <a:pt x="15" y="498"/>
                    <a:pt x="14" y="497"/>
                    <a:pt x="13" y="497"/>
                  </a:cubicBezTo>
                  <a:cubicBezTo>
                    <a:pt x="12" y="498"/>
                    <a:pt x="11" y="499"/>
                    <a:pt x="9" y="499"/>
                  </a:cubicBezTo>
                  <a:cubicBezTo>
                    <a:pt x="9" y="498"/>
                    <a:pt x="8" y="498"/>
                    <a:pt x="8" y="497"/>
                  </a:cubicBezTo>
                  <a:cubicBezTo>
                    <a:pt x="8" y="497"/>
                    <a:pt x="8" y="497"/>
                    <a:pt x="7" y="497"/>
                  </a:cubicBezTo>
                  <a:cubicBezTo>
                    <a:pt x="7" y="498"/>
                    <a:pt x="6" y="498"/>
                    <a:pt x="6" y="499"/>
                  </a:cubicBezTo>
                  <a:cubicBezTo>
                    <a:pt x="6" y="501"/>
                    <a:pt x="5" y="501"/>
                    <a:pt x="5" y="502"/>
                  </a:cubicBezTo>
                  <a:cubicBezTo>
                    <a:pt x="6" y="504"/>
                    <a:pt x="7" y="505"/>
                    <a:pt x="9" y="505"/>
                  </a:cubicBezTo>
                  <a:cubicBezTo>
                    <a:pt x="9" y="502"/>
                    <a:pt x="12" y="504"/>
                    <a:pt x="14" y="504"/>
                  </a:cubicBezTo>
                  <a:close/>
                  <a:moveTo>
                    <a:pt x="172" y="455"/>
                  </a:moveTo>
                  <a:cubicBezTo>
                    <a:pt x="171" y="455"/>
                    <a:pt x="171" y="456"/>
                    <a:pt x="171" y="456"/>
                  </a:cubicBezTo>
                  <a:cubicBezTo>
                    <a:pt x="171" y="457"/>
                    <a:pt x="170" y="456"/>
                    <a:pt x="170" y="457"/>
                  </a:cubicBezTo>
                  <a:cubicBezTo>
                    <a:pt x="170" y="457"/>
                    <a:pt x="170" y="458"/>
                    <a:pt x="170" y="458"/>
                  </a:cubicBezTo>
                  <a:cubicBezTo>
                    <a:pt x="170" y="458"/>
                    <a:pt x="171" y="459"/>
                    <a:pt x="171" y="459"/>
                  </a:cubicBezTo>
                  <a:cubicBezTo>
                    <a:pt x="171" y="459"/>
                    <a:pt x="172" y="459"/>
                    <a:pt x="172" y="459"/>
                  </a:cubicBezTo>
                  <a:cubicBezTo>
                    <a:pt x="173" y="459"/>
                    <a:pt x="174" y="458"/>
                    <a:pt x="174" y="456"/>
                  </a:cubicBezTo>
                  <a:cubicBezTo>
                    <a:pt x="174" y="456"/>
                    <a:pt x="174" y="455"/>
                    <a:pt x="175" y="455"/>
                  </a:cubicBezTo>
                  <a:cubicBezTo>
                    <a:pt x="173" y="455"/>
                    <a:pt x="173" y="454"/>
                    <a:pt x="172" y="454"/>
                  </a:cubicBezTo>
                  <a:cubicBezTo>
                    <a:pt x="173" y="455"/>
                    <a:pt x="172" y="455"/>
                    <a:pt x="172" y="455"/>
                  </a:cubicBezTo>
                  <a:close/>
                  <a:moveTo>
                    <a:pt x="135" y="515"/>
                  </a:moveTo>
                  <a:cubicBezTo>
                    <a:pt x="135" y="515"/>
                    <a:pt x="135" y="515"/>
                    <a:pt x="135" y="516"/>
                  </a:cubicBezTo>
                  <a:cubicBezTo>
                    <a:pt x="136" y="516"/>
                    <a:pt x="137" y="518"/>
                    <a:pt x="137" y="516"/>
                  </a:cubicBezTo>
                  <a:cubicBezTo>
                    <a:pt x="136" y="516"/>
                    <a:pt x="136" y="515"/>
                    <a:pt x="136" y="515"/>
                  </a:cubicBezTo>
                  <a:cubicBezTo>
                    <a:pt x="136" y="514"/>
                    <a:pt x="135" y="514"/>
                    <a:pt x="135" y="515"/>
                  </a:cubicBezTo>
                  <a:close/>
                  <a:moveTo>
                    <a:pt x="139" y="495"/>
                  </a:moveTo>
                  <a:cubicBezTo>
                    <a:pt x="139" y="495"/>
                    <a:pt x="138" y="495"/>
                    <a:pt x="138" y="495"/>
                  </a:cubicBezTo>
                  <a:cubicBezTo>
                    <a:pt x="138" y="495"/>
                    <a:pt x="138" y="494"/>
                    <a:pt x="138" y="494"/>
                  </a:cubicBezTo>
                  <a:cubicBezTo>
                    <a:pt x="138" y="493"/>
                    <a:pt x="138" y="493"/>
                    <a:pt x="139" y="493"/>
                  </a:cubicBezTo>
                  <a:cubicBezTo>
                    <a:pt x="139" y="493"/>
                    <a:pt x="139" y="492"/>
                    <a:pt x="139" y="492"/>
                  </a:cubicBezTo>
                  <a:cubicBezTo>
                    <a:pt x="137" y="492"/>
                    <a:pt x="136" y="492"/>
                    <a:pt x="135" y="493"/>
                  </a:cubicBezTo>
                  <a:cubicBezTo>
                    <a:pt x="135" y="495"/>
                    <a:pt x="138" y="498"/>
                    <a:pt x="139" y="495"/>
                  </a:cubicBezTo>
                  <a:close/>
                  <a:moveTo>
                    <a:pt x="171" y="463"/>
                  </a:moveTo>
                  <a:cubicBezTo>
                    <a:pt x="170" y="463"/>
                    <a:pt x="171" y="463"/>
                    <a:pt x="171" y="462"/>
                  </a:cubicBezTo>
                  <a:cubicBezTo>
                    <a:pt x="171" y="462"/>
                    <a:pt x="171" y="461"/>
                    <a:pt x="171" y="461"/>
                  </a:cubicBezTo>
                  <a:cubicBezTo>
                    <a:pt x="171" y="461"/>
                    <a:pt x="171" y="461"/>
                    <a:pt x="170" y="461"/>
                  </a:cubicBezTo>
                  <a:cubicBezTo>
                    <a:pt x="170" y="462"/>
                    <a:pt x="168" y="461"/>
                    <a:pt x="168" y="462"/>
                  </a:cubicBezTo>
                  <a:cubicBezTo>
                    <a:pt x="168" y="462"/>
                    <a:pt x="168" y="463"/>
                    <a:pt x="168" y="463"/>
                  </a:cubicBezTo>
                  <a:cubicBezTo>
                    <a:pt x="167" y="464"/>
                    <a:pt x="167" y="466"/>
                    <a:pt x="169" y="466"/>
                  </a:cubicBezTo>
                  <a:cubicBezTo>
                    <a:pt x="169" y="465"/>
                    <a:pt x="171" y="465"/>
                    <a:pt x="171" y="463"/>
                  </a:cubicBezTo>
                  <a:close/>
                  <a:moveTo>
                    <a:pt x="214" y="165"/>
                  </a:moveTo>
                  <a:cubicBezTo>
                    <a:pt x="212" y="167"/>
                    <a:pt x="217" y="167"/>
                    <a:pt x="216" y="166"/>
                  </a:cubicBezTo>
                  <a:cubicBezTo>
                    <a:pt x="216" y="166"/>
                    <a:pt x="215" y="166"/>
                    <a:pt x="216" y="165"/>
                  </a:cubicBezTo>
                  <a:cubicBezTo>
                    <a:pt x="215" y="165"/>
                    <a:pt x="214" y="164"/>
                    <a:pt x="214" y="165"/>
                  </a:cubicBezTo>
                  <a:close/>
                  <a:moveTo>
                    <a:pt x="249" y="146"/>
                  </a:moveTo>
                  <a:cubicBezTo>
                    <a:pt x="250" y="146"/>
                    <a:pt x="250" y="149"/>
                    <a:pt x="251" y="146"/>
                  </a:cubicBezTo>
                  <a:cubicBezTo>
                    <a:pt x="250" y="146"/>
                    <a:pt x="251" y="146"/>
                    <a:pt x="251" y="145"/>
                  </a:cubicBezTo>
                  <a:cubicBezTo>
                    <a:pt x="250" y="145"/>
                    <a:pt x="249" y="145"/>
                    <a:pt x="249" y="146"/>
                  </a:cubicBezTo>
                  <a:close/>
                  <a:moveTo>
                    <a:pt x="177" y="408"/>
                  </a:moveTo>
                  <a:cubicBezTo>
                    <a:pt x="178" y="407"/>
                    <a:pt x="177" y="406"/>
                    <a:pt x="177" y="405"/>
                  </a:cubicBezTo>
                  <a:cubicBezTo>
                    <a:pt x="177" y="404"/>
                    <a:pt x="176" y="404"/>
                    <a:pt x="175" y="404"/>
                  </a:cubicBezTo>
                  <a:cubicBezTo>
                    <a:pt x="175" y="405"/>
                    <a:pt x="175" y="406"/>
                    <a:pt x="175" y="407"/>
                  </a:cubicBezTo>
                  <a:cubicBezTo>
                    <a:pt x="175" y="407"/>
                    <a:pt x="175" y="407"/>
                    <a:pt x="175" y="408"/>
                  </a:cubicBezTo>
                  <a:cubicBezTo>
                    <a:pt x="176" y="408"/>
                    <a:pt x="176" y="408"/>
                    <a:pt x="177" y="408"/>
                  </a:cubicBezTo>
                  <a:close/>
                  <a:moveTo>
                    <a:pt x="145" y="314"/>
                  </a:moveTo>
                  <a:cubicBezTo>
                    <a:pt x="145" y="314"/>
                    <a:pt x="144" y="314"/>
                    <a:pt x="143" y="314"/>
                  </a:cubicBezTo>
                  <a:cubicBezTo>
                    <a:pt x="143" y="314"/>
                    <a:pt x="143" y="315"/>
                    <a:pt x="144" y="316"/>
                  </a:cubicBezTo>
                  <a:cubicBezTo>
                    <a:pt x="144" y="316"/>
                    <a:pt x="144" y="316"/>
                    <a:pt x="145" y="316"/>
                  </a:cubicBezTo>
                  <a:cubicBezTo>
                    <a:pt x="145" y="314"/>
                    <a:pt x="146" y="315"/>
                    <a:pt x="147" y="316"/>
                  </a:cubicBezTo>
                  <a:cubicBezTo>
                    <a:pt x="147" y="315"/>
                    <a:pt x="148" y="315"/>
                    <a:pt x="148" y="314"/>
                  </a:cubicBezTo>
                  <a:cubicBezTo>
                    <a:pt x="147" y="314"/>
                    <a:pt x="147" y="313"/>
                    <a:pt x="146" y="314"/>
                  </a:cubicBezTo>
                  <a:cubicBezTo>
                    <a:pt x="146" y="314"/>
                    <a:pt x="145" y="314"/>
                    <a:pt x="145" y="314"/>
                  </a:cubicBezTo>
                  <a:close/>
                  <a:moveTo>
                    <a:pt x="164" y="274"/>
                  </a:moveTo>
                  <a:cubicBezTo>
                    <a:pt x="164" y="274"/>
                    <a:pt x="163" y="274"/>
                    <a:pt x="163" y="275"/>
                  </a:cubicBezTo>
                  <a:cubicBezTo>
                    <a:pt x="163" y="275"/>
                    <a:pt x="164" y="275"/>
                    <a:pt x="164" y="274"/>
                  </a:cubicBezTo>
                  <a:close/>
                  <a:moveTo>
                    <a:pt x="255" y="137"/>
                  </a:moveTo>
                  <a:cubicBezTo>
                    <a:pt x="255" y="137"/>
                    <a:pt x="255" y="137"/>
                    <a:pt x="255" y="137"/>
                  </a:cubicBezTo>
                  <a:cubicBezTo>
                    <a:pt x="255" y="137"/>
                    <a:pt x="255" y="137"/>
                    <a:pt x="255" y="137"/>
                  </a:cubicBezTo>
                  <a:cubicBezTo>
                    <a:pt x="255" y="137"/>
                    <a:pt x="255" y="137"/>
                    <a:pt x="255" y="137"/>
                  </a:cubicBezTo>
                  <a:cubicBezTo>
                    <a:pt x="255" y="137"/>
                    <a:pt x="255" y="137"/>
                    <a:pt x="255" y="137"/>
                  </a:cubicBezTo>
                  <a:cubicBezTo>
                    <a:pt x="255" y="137"/>
                    <a:pt x="255" y="137"/>
                    <a:pt x="255" y="137"/>
                  </a:cubicBezTo>
                  <a:cubicBezTo>
                    <a:pt x="255" y="137"/>
                    <a:pt x="255" y="137"/>
                    <a:pt x="255" y="137"/>
                  </a:cubicBezTo>
                  <a:cubicBezTo>
                    <a:pt x="255" y="137"/>
                    <a:pt x="255" y="137"/>
                    <a:pt x="255" y="137"/>
                  </a:cubicBezTo>
                  <a:cubicBezTo>
                    <a:pt x="255" y="137"/>
                    <a:pt x="254" y="137"/>
                    <a:pt x="254" y="137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3" y="136"/>
                    <a:pt x="253" y="136"/>
                    <a:pt x="253" y="135"/>
                  </a:cubicBezTo>
                  <a:cubicBezTo>
                    <a:pt x="253" y="135"/>
                    <a:pt x="253" y="135"/>
                    <a:pt x="253" y="135"/>
                  </a:cubicBezTo>
                  <a:cubicBezTo>
                    <a:pt x="252" y="134"/>
                    <a:pt x="251" y="133"/>
                    <a:pt x="250" y="132"/>
                  </a:cubicBezTo>
                  <a:cubicBezTo>
                    <a:pt x="250" y="132"/>
                    <a:pt x="250" y="132"/>
                    <a:pt x="250" y="132"/>
                  </a:cubicBezTo>
                  <a:cubicBezTo>
                    <a:pt x="250" y="131"/>
                    <a:pt x="250" y="131"/>
                    <a:pt x="250" y="130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50" y="130"/>
                    <a:pt x="250" y="130"/>
                    <a:pt x="249" y="130"/>
                  </a:cubicBezTo>
                  <a:cubicBezTo>
                    <a:pt x="249" y="130"/>
                    <a:pt x="249" y="130"/>
                    <a:pt x="249" y="130"/>
                  </a:cubicBezTo>
                  <a:cubicBezTo>
                    <a:pt x="249" y="130"/>
                    <a:pt x="249" y="130"/>
                    <a:pt x="249" y="129"/>
                  </a:cubicBezTo>
                  <a:cubicBezTo>
                    <a:pt x="249" y="129"/>
                    <a:pt x="249" y="129"/>
                    <a:pt x="249" y="129"/>
                  </a:cubicBezTo>
                  <a:cubicBezTo>
                    <a:pt x="249" y="129"/>
                    <a:pt x="249" y="129"/>
                    <a:pt x="249" y="129"/>
                  </a:cubicBezTo>
                  <a:cubicBezTo>
                    <a:pt x="249" y="129"/>
                    <a:pt x="249" y="129"/>
                    <a:pt x="249" y="129"/>
                  </a:cubicBezTo>
                  <a:cubicBezTo>
                    <a:pt x="249" y="129"/>
                    <a:pt x="249" y="129"/>
                    <a:pt x="249" y="129"/>
                  </a:cubicBezTo>
                  <a:cubicBezTo>
                    <a:pt x="249" y="129"/>
                    <a:pt x="249" y="129"/>
                    <a:pt x="249" y="129"/>
                  </a:cubicBezTo>
                  <a:cubicBezTo>
                    <a:pt x="249" y="129"/>
                    <a:pt x="249" y="129"/>
                    <a:pt x="249" y="129"/>
                  </a:cubicBezTo>
                  <a:cubicBezTo>
                    <a:pt x="248" y="129"/>
                    <a:pt x="248" y="128"/>
                    <a:pt x="248" y="128"/>
                  </a:cubicBezTo>
                  <a:cubicBezTo>
                    <a:pt x="248" y="128"/>
                    <a:pt x="248" y="128"/>
                    <a:pt x="248" y="128"/>
                  </a:cubicBezTo>
                  <a:cubicBezTo>
                    <a:pt x="247" y="127"/>
                    <a:pt x="246" y="127"/>
                    <a:pt x="246" y="126"/>
                  </a:cubicBezTo>
                  <a:cubicBezTo>
                    <a:pt x="246" y="126"/>
                    <a:pt x="246" y="126"/>
                    <a:pt x="246" y="126"/>
                  </a:cubicBezTo>
                  <a:cubicBezTo>
                    <a:pt x="246" y="126"/>
                    <a:pt x="246" y="126"/>
                    <a:pt x="246" y="126"/>
                  </a:cubicBezTo>
                  <a:cubicBezTo>
                    <a:pt x="246" y="126"/>
                    <a:pt x="246" y="126"/>
                    <a:pt x="246" y="126"/>
                  </a:cubicBezTo>
                  <a:cubicBezTo>
                    <a:pt x="246" y="126"/>
                    <a:pt x="245" y="126"/>
                    <a:pt x="245" y="126"/>
                  </a:cubicBezTo>
                  <a:cubicBezTo>
                    <a:pt x="245" y="126"/>
                    <a:pt x="245" y="126"/>
                    <a:pt x="245" y="126"/>
                  </a:cubicBezTo>
                  <a:cubicBezTo>
                    <a:pt x="245" y="126"/>
                    <a:pt x="245" y="126"/>
                    <a:pt x="245" y="126"/>
                  </a:cubicBezTo>
                  <a:cubicBezTo>
                    <a:pt x="245" y="126"/>
                    <a:pt x="245" y="126"/>
                    <a:pt x="245" y="126"/>
                  </a:cubicBezTo>
                  <a:cubicBezTo>
                    <a:pt x="245" y="126"/>
                    <a:pt x="245" y="126"/>
                    <a:pt x="245" y="125"/>
                  </a:cubicBezTo>
                  <a:cubicBezTo>
                    <a:pt x="245" y="125"/>
                    <a:pt x="245" y="125"/>
                    <a:pt x="245" y="125"/>
                  </a:cubicBezTo>
                  <a:cubicBezTo>
                    <a:pt x="245" y="125"/>
                    <a:pt x="245" y="125"/>
                    <a:pt x="245" y="125"/>
                  </a:cubicBezTo>
                  <a:cubicBezTo>
                    <a:pt x="245" y="125"/>
                    <a:pt x="245" y="124"/>
                    <a:pt x="245" y="124"/>
                  </a:cubicBezTo>
                  <a:cubicBezTo>
                    <a:pt x="243" y="124"/>
                    <a:pt x="244" y="122"/>
                    <a:pt x="242" y="123"/>
                  </a:cubicBezTo>
                  <a:cubicBezTo>
                    <a:pt x="241" y="122"/>
                    <a:pt x="242" y="121"/>
                    <a:pt x="241" y="121"/>
                  </a:cubicBezTo>
                  <a:cubicBezTo>
                    <a:pt x="241" y="119"/>
                    <a:pt x="241" y="118"/>
                    <a:pt x="241" y="116"/>
                  </a:cubicBezTo>
                  <a:cubicBezTo>
                    <a:pt x="240" y="116"/>
                    <a:pt x="240" y="116"/>
                    <a:pt x="240" y="116"/>
                  </a:cubicBezTo>
                  <a:cubicBezTo>
                    <a:pt x="240" y="113"/>
                    <a:pt x="239" y="113"/>
                    <a:pt x="239" y="111"/>
                  </a:cubicBezTo>
                  <a:cubicBezTo>
                    <a:pt x="239" y="108"/>
                    <a:pt x="241" y="107"/>
                    <a:pt x="241" y="105"/>
                  </a:cubicBezTo>
                  <a:cubicBezTo>
                    <a:pt x="241" y="101"/>
                    <a:pt x="241" y="98"/>
                    <a:pt x="241" y="94"/>
                  </a:cubicBezTo>
                  <a:cubicBezTo>
                    <a:pt x="242" y="92"/>
                    <a:pt x="240" y="92"/>
                    <a:pt x="239" y="91"/>
                  </a:cubicBezTo>
                  <a:cubicBezTo>
                    <a:pt x="239" y="90"/>
                    <a:pt x="238" y="89"/>
                    <a:pt x="238" y="88"/>
                  </a:cubicBezTo>
                  <a:cubicBezTo>
                    <a:pt x="238" y="86"/>
                    <a:pt x="236" y="86"/>
                    <a:pt x="236" y="85"/>
                  </a:cubicBezTo>
                  <a:cubicBezTo>
                    <a:pt x="235" y="85"/>
                    <a:pt x="235" y="83"/>
                    <a:pt x="234" y="83"/>
                  </a:cubicBezTo>
                  <a:cubicBezTo>
                    <a:pt x="234" y="81"/>
                    <a:pt x="233" y="81"/>
                    <a:pt x="233" y="79"/>
                  </a:cubicBezTo>
                  <a:cubicBezTo>
                    <a:pt x="233" y="79"/>
                    <a:pt x="232" y="79"/>
                    <a:pt x="232" y="78"/>
                  </a:cubicBezTo>
                  <a:cubicBezTo>
                    <a:pt x="232" y="78"/>
                    <a:pt x="232" y="77"/>
                    <a:pt x="232" y="77"/>
                  </a:cubicBezTo>
                  <a:cubicBezTo>
                    <a:pt x="232" y="74"/>
                    <a:pt x="234" y="74"/>
                    <a:pt x="234" y="72"/>
                  </a:cubicBezTo>
                  <a:cubicBezTo>
                    <a:pt x="234" y="71"/>
                    <a:pt x="234" y="71"/>
                    <a:pt x="234" y="70"/>
                  </a:cubicBezTo>
                  <a:cubicBezTo>
                    <a:pt x="234" y="69"/>
                    <a:pt x="233" y="69"/>
                    <a:pt x="233" y="68"/>
                  </a:cubicBezTo>
                  <a:cubicBezTo>
                    <a:pt x="233" y="67"/>
                    <a:pt x="232" y="67"/>
                    <a:pt x="230" y="67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30" y="67"/>
                    <a:pt x="230" y="67"/>
                    <a:pt x="229" y="67"/>
                  </a:cubicBezTo>
                  <a:cubicBezTo>
                    <a:pt x="229" y="67"/>
                    <a:pt x="229" y="67"/>
                    <a:pt x="229" y="67"/>
                  </a:cubicBezTo>
                  <a:cubicBezTo>
                    <a:pt x="229" y="67"/>
                    <a:pt x="229" y="67"/>
                    <a:pt x="229" y="67"/>
                  </a:cubicBezTo>
                  <a:cubicBezTo>
                    <a:pt x="229" y="67"/>
                    <a:pt x="229" y="67"/>
                    <a:pt x="229" y="67"/>
                  </a:cubicBezTo>
                  <a:cubicBezTo>
                    <a:pt x="229" y="67"/>
                    <a:pt x="229" y="67"/>
                    <a:pt x="229" y="67"/>
                  </a:cubicBezTo>
                  <a:cubicBezTo>
                    <a:pt x="229" y="67"/>
                    <a:pt x="229" y="67"/>
                    <a:pt x="229" y="67"/>
                  </a:cubicBezTo>
                  <a:cubicBezTo>
                    <a:pt x="229" y="66"/>
                    <a:pt x="229" y="66"/>
                    <a:pt x="229" y="66"/>
                  </a:cubicBezTo>
                  <a:cubicBezTo>
                    <a:pt x="229" y="66"/>
                    <a:pt x="229" y="66"/>
                    <a:pt x="229" y="66"/>
                  </a:cubicBezTo>
                  <a:cubicBezTo>
                    <a:pt x="229" y="66"/>
                    <a:pt x="229" y="66"/>
                    <a:pt x="229" y="66"/>
                  </a:cubicBezTo>
                  <a:cubicBezTo>
                    <a:pt x="229" y="66"/>
                    <a:pt x="229" y="66"/>
                    <a:pt x="228" y="66"/>
                  </a:cubicBezTo>
                  <a:cubicBezTo>
                    <a:pt x="228" y="66"/>
                    <a:pt x="228" y="66"/>
                    <a:pt x="228" y="66"/>
                  </a:cubicBezTo>
                  <a:cubicBezTo>
                    <a:pt x="228" y="66"/>
                    <a:pt x="228" y="66"/>
                    <a:pt x="228" y="66"/>
                  </a:cubicBezTo>
                  <a:cubicBezTo>
                    <a:pt x="228" y="66"/>
                    <a:pt x="228" y="65"/>
                    <a:pt x="227" y="65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6" y="65"/>
                    <a:pt x="226" y="64"/>
                  </a:cubicBezTo>
                  <a:cubicBezTo>
                    <a:pt x="226" y="64"/>
                    <a:pt x="226" y="64"/>
                    <a:pt x="226" y="64"/>
                  </a:cubicBezTo>
                  <a:cubicBezTo>
                    <a:pt x="227" y="63"/>
                    <a:pt x="225" y="61"/>
                    <a:pt x="227" y="60"/>
                  </a:cubicBezTo>
                  <a:cubicBezTo>
                    <a:pt x="227" y="60"/>
                    <a:pt x="227" y="60"/>
                    <a:pt x="228" y="60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28" y="59"/>
                    <a:pt x="228" y="59"/>
                    <a:pt x="228" y="59"/>
                  </a:cubicBezTo>
                  <a:cubicBezTo>
                    <a:pt x="228" y="59"/>
                    <a:pt x="228" y="59"/>
                    <a:pt x="228" y="59"/>
                  </a:cubicBezTo>
                  <a:cubicBezTo>
                    <a:pt x="228" y="59"/>
                    <a:pt x="228" y="59"/>
                    <a:pt x="228" y="59"/>
                  </a:cubicBezTo>
                  <a:cubicBezTo>
                    <a:pt x="228" y="59"/>
                    <a:pt x="228" y="59"/>
                    <a:pt x="228" y="59"/>
                  </a:cubicBezTo>
                  <a:cubicBezTo>
                    <a:pt x="228" y="58"/>
                    <a:pt x="228" y="57"/>
                    <a:pt x="228" y="56"/>
                  </a:cubicBezTo>
                  <a:cubicBezTo>
                    <a:pt x="228" y="55"/>
                    <a:pt x="228" y="54"/>
                    <a:pt x="227" y="53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27" y="53"/>
                    <a:pt x="227" y="53"/>
                    <a:pt x="227" y="52"/>
                  </a:cubicBezTo>
                  <a:cubicBezTo>
                    <a:pt x="227" y="52"/>
                    <a:pt x="227" y="52"/>
                    <a:pt x="227" y="52"/>
                  </a:cubicBezTo>
                  <a:cubicBezTo>
                    <a:pt x="227" y="52"/>
                    <a:pt x="227" y="51"/>
                    <a:pt x="227" y="50"/>
                  </a:cubicBezTo>
                  <a:cubicBezTo>
                    <a:pt x="227" y="50"/>
                    <a:pt x="227" y="50"/>
                    <a:pt x="226" y="50"/>
                  </a:cubicBezTo>
                  <a:cubicBezTo>
                    <a:pt x="226" y="50"/>
                    <a:pt x="226" y="50"/>
                    <a:pt x="226" y="50"/>
                  </a:cubicBezTo>
                  <a:cubicBezTo>
                    <a:pt x="226" y="50"/>
                    <a:pt x="226" y="50"/>
                    <a:pt x="226" y="50"/>
                  </a:cubicBezTo>
                  <a:cubicBezTo>
                    <a:pt x="226" y="48"/>
                    <a:pt x="226" y="48"/>
                    <a:pt x="226" y="47"/>
                  </a:cubicBezTo>
                  <a:cubicBezTo>
                    <a:pt x="226" y="47"/>
                    <a:pt x="226" y="47"/>
                    <a:pt x="226" y="47"/>
                  </a:cubicBezTo>
                  <a:cubicBezTo>
                    <a:pt x="226" y="46"/>
                    <a:pt x="226" y="46"/>
                    <a:pt x="226" y="45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6" y="45"/>
                    <a:pt x="227" y="45"/>
                    <a:pt x="227" y="45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6" y="43"/>
                    <a:pt x="225" y="43"/>
                    <a:pt x="225" y="41"/>
                  </a:cubicBezTo>
                  <a:cubicBezTo>
                    <a:pt x="224" y="39"/>
                    <a:pt x="222" y="37"/>
                    <a:pt x="219" y="36"/>
                  </a:cubicBezTo>
                  <a:cubicBezTo>
                    <a:pt x="219" y="33"/>
                    <a:pt x="217" y="32"/>
                    <a:pt x="216" y="30"/>
                  </a:cubicBezTo>
                  <a:cubicBezTo>
                    <a:pt x="216" y="30"/>
                    <a:pt x="215" y="29"/>
                    <a:pt x="214" y="29"/>
                  </a:cubicBezTo>
                  <a:cubicBezTo>
                    <a:pt x="214" y="29"/>
                    <a:pt x="213" y="29"/>
                    <a:pt x="213" y="28"/>
                  </a:cubicBezTo>
                  <a:cubicBezTo>
                    <a:pt x="212" y="27"/>
                    <a:pt x="210" y="27"/>
                    <a:pt x="209" y="26"/>
                  </a:cubicBezTo>
                  <a:cubicBezTo>
                    <a:pt x="206" y="26"/>
                    <a:pt x="206" y="25"/>
                    <a:pt x="204" y="26"/>
                  </a:cubicBezTo>
                  <a:cubicBezTo>
                    <a:pt x="204" y="23"/>
                    <a:pt x="202" y="25"/>
                    <a:pt x="200" y="24"/>
                  </a:cubicBezTo>
                  <a:cubicBezTo>
                    <a:pt x="199" y="22"/>
                    <a:pt x="197" y="21"/>
                    <a:pt x="195" y="20"/>
                  </a:cubicBezTo>
                  <a:cubicBezTo>
                    <a:pt x="196" y="17"/>
                    <a:pt x="193" y="19"/>
                    <a:pt x="193" y="17"/>
                  </a:cubicBezTo>
                  <a:cubicBezTo>
                    <a:pt x="193" y="17"/>
                    <a:pt x="193" y="17"/>
                    <a:pt x="193" y="16"/>
                  </a:cubicBezTo>
                  <a:cubicBezTo>
                    <a:pt x="193" y="16"/>
                    <a:pt x="192" y="16"/>
                    <a:pt x="192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1" y="15"/>
                    <a:pt x="191" y="15"/>
                    <a:pt x="190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89" y="14"/>
                    <a:pt x="189" y="14"/>
                    <a:pt x="189" y="14"/>
                  </a:cubicBezTo>
                  <a:cubicBezTo>
                    <a:pt x="189" y="14"/>
                    <a:pt x="189" y="14"/>
                    <a:pt x="188" y="14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8" y="14"/>
                    <a:pt x="187" y="13"/>
                    <a:pt x="187" y="13"/>
                  </a:cubicBezTo>
                  <a:cubicBezTo>
                    <a:pt x="187" y="13"/>
                    <a:pt x="187" y="13"/>
                    <a:pt x="187" y="13"/>
                  </a:cubicBezTo>
                  <a:cubicBezTo>
                    <a:pt x="187" y="12"/>
                    <a:pt x="186" y="12"/>
                    <a:pt x="186" y="12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86" y="11"/>
                    <a:pt x="186" y="11"/>
                    <a:pt x="185" y="11"/>
                  </a:cubicBezTo>
                  <a:cubicBezTo>
                    <a:pt x="185" y="11"/>
                    <a:pt x="185" y="11"/>
                    <a:pt x="184" y="10"/>
                  </a:cubicBezTo>
                  <a:cubicBezTo>
                    <a:pt x="184" y="10"/>
                    <a:pt x="184" y="10"/>
                    <a:pt x="183" y="10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181" y="9"/>
                    <a:pt x="181" y="9"/>
                    <a:pt x="181" y="9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8"/>
                    <a:pt x="180" y="8"/>
                    <a:pt x="179" y="8"/>
                  </a:cubicBezTo>
                  <a:cubicBezTo>
                    <a:pt x="179" y="8"/>
                    <a:pt x="179" y="8"/>
                    <a:pt x="178" y="8"/>
                  </a:cubicBezTo>
                  <a:cubicBezTo>
                    <a:pt x="178" y="8"/>
                    <a:pt x="178" y="8"/>
                    <a:pt x="178" y="8"/>
                  </a:cubicBezTo>
                  <a:cubicBezTo>
                    <a:pt x="178" y="8"/>
                    <a:pt x="178" y="8"/>
                    <a:pt x="177" y="8"/>
                  </a:cubicBezTo>
                  <a:cubicBezTo>
                    <a:pt x="178" y="5"/>
                    <a:pt x="177" y="4"/>
                    <a:pt x="177" y="1"/>
                  </a:cubicBezTo>
                  <a:cubicBezTo>
                    <a:pt x="174" y="0"/>
                    <a:pt x="173" y="3"/>
                    <a:pt x="170" y="2"/>
                  </a:cubicBezTo>
                  <a:cubicBezTo>
                    <a:pt x="170" y="3"/>
                    <a:pt x="170" y="4"/>
                    <a:pt x="171" y="5"/>
                  </a:cubicBezTo>
                  <a:cubicBezTo>
                    <a:pt x="171" y="6"/>
                    <a:pt x="171" y="7"/>
                    <a:pt x="172" y="8"/>
                  </a:cubicBezTo>
                  <a:cubicBezTo>
                    <a:pt x="172" y="9"/>
                    <a:pt x="173" y="10"/>
                    <a:pt x="173" y="10"/>
                  </a:cubicBezTo>
                  <a:cubicBezTo>
                    <a:pt x="173" y="13"/>
                    <a:pt x="172" y="15"/>
                    <a:pt x="171" y="17"/>
                  </a:cubicBezTo>
                  <a:cubicBezTo>
                    <a:pt x="171" y="17"/>
                    <a:pt x="171" y="18"/>
                    <a:pt x="171" y="18"/>
                  </a:cubicBezTo>
                  <a:cubicBezTo>
                    <a:pt x="171" y="18"/>
                    <a:pt x="170" y="18"/>
                    <a:pt x="170" y="18"/>
                  </a:cubicBezTo>
                  <a:cubicBezTo>
                    <a:pt x="170" y="18"/>
                    <a:pt x="171" y="19"/>
                    <a:pt x="170" y="20"/>
                  </a:cubicBezTo>
                  <a:cubicBezTo>
                    <a:pt x="170" y="20"/>
                    <a:pt x="170" y="19"/>
                    <a:pt x="170" y="20"/>
                  </a:cubicBezTo>
                  <a:cubicBezTo>
                    <a:pt x="169" y="20"/>
                    <a:pt x="169" y="21"/>
                    <a:pt x="168" y="22"/>
                  </a:cubicBezTo>
                  <a:cubicBezTo>
                    <a:pt x="169" y="23"/>
                    <a:pt x="169" y="23"/>
                    <a:pt x="169" y="24"/>
                  </a:cubicBezTo>
                  <a:cubicBezTo>
                    <a:pt x="169" y="24"/>
                    <a:pt x="169" y="24"/>
                    <a:pt x="169" y="24"/>
                  </a:cubicBezTo>
                  <a:cubicBezTo>
                    <a:pt x="170" y="25"/>
                    <a:pt x="171" y="24"/>
                    <a:pt x="171" y="26"/>
                  </a:cubicBezTo>
                  <a:cubicBezTo>
                    <a:pt x="171" y="27"/>
                    <a:pt x="171" y="28"/>
                    <a:pt x="170" y="29"/>
                  </a:cubicBezTo>
                  <a:cubicBezTo>
                    <a:pt x="170" y="30"/>
                    <a:pt x="168" y="30"/>
                    <a:pt x="168" y="31"/>
                  </a:cubicBezTo>
                  <a:cubicBezTo>
                    <a:pt x="165" y="32"/>
                    <a:pt x="162" y="31"/>
                    <a:pt x="159" y="31"/>
                  </a:cubicBezTo>
                  <a:cubicBezTo>
                    <a:pt x="159" y="29"/>
                    <a:pt x="156" y="29"/>
                    <a:pt x="156" y="28"/>
                  </a:cubicBezTo>
                  <a:cubicBezTo>
                    <a:pt x="155" y="28"/>
                    <a:pt x="153" y="28"/>
                    <a:pt x="152" y="28"/>
                  </a:cubicBezTo>
                  <a:cubicBezTo>
                    <a:pt x="151" y="28"/>
                    <a:pt x="148" y="26"/>
                    <a:pt x="146" y="27"/>
                  </a:cubicBezTo>
                  <a:cubicBezTo>
                    <a:pt x="146" y="27"/>
                    <a:pt x="146" y="28"/>
                    <a:pt x="145" y="28"/>
                  </a:cubicBezTo>
                  <a:cubicBezTo>
                    <a:pt x="145" y="28"/>
                    <a:pt x="144" y="28"/>
                    <a:pt x="143" y="28"/>
                  </a:cubicBezTo>
                  <a:cubicBezTo>
                    <a:pt x="142" y="28"/>
                    <a:pt x="142" y="28"/>
                    <a:pt x="142" y="29"/>
                  </a:cubicBezTo>
                  <a:cubicBezTo>
                    <a:pt x="141" y="29"/>
                    <a:pt x="141" y="28"/>
                    <a:pt x="140" y="28"/>
                  </a:cubicBezTo>
                  <a:cubicBezTo>
                    <a:pt x="140" y="29"/>
                    <a:pt x="139" y="30"/>
                    <a:pt x="139" y="29"/>
                  </a:cubicBezTo>
                  <a:cubicBezTo>
                    <a:pt x="139" y="29"/>
                    <a:pt x="139" y="29"/>
                    <a:pt x="138" y="29"/>
                  </a:cubicBezTo>
                  <a:cubicBezTo>
                    <a:pt x="138" y="31"/>
                    <a:pt x="139" y="33"/>
                    <a:pt x="138" y="34"/>
                  </a:cubicBezTo>
                  <a:cubicBezTo>
                    <a:pt x="138" y="34"/>
                    <a:pt x="138" y="35"/>
                    <a:pt x="138" y="36"/>
                  </a:cubicBezTo>
                  <a:cubicBezTo>
                    <a:pt x="138" y="39"/>
                    <a:pt x="139" y="41"/>
                    <a:pt x="140" y="43"/>
                  </a:cubicBezTo>
                  <a:cubicBezTo>
                    <a:pt x="139" y="44"/>
                    <a:pt x="139" y="46"/>
                    <a:pt x="139" y="47"/>
                  </a:cubicBezTo>
                  <a:cubicBezTo>
                    <a:pt x="138" y="47"/>
                    <a:pt x="138" y="50"/>
                    <a:pt x="137" y="49"/>
                  </a:cubicBezTo>
                  <a:cubicBezTo>
                    <a:pt x="137" y="50"/>
                    <a:pt x="137" y="51"/>
                    <a:pt x="136" y="51"/>
                  </a:cubicBezTo>
                  <a:cubicBezTo>
                    <a:pt x="136" y="52"/>
                    <a:pt x="136" y="53"/>
                    <a:pt x="135" y="53"/>
                  </a:cubicBezTo>
                  <a:cubicBezTo>
                    <a:pt x="135" y="53"/>
                    <a:pt x="135" y="54"/>
                    <a:pt x="134" y="54"/>
                  </a:cubicBezTo>
                  <a:cubicBezTo>
                    <a:pt x="130" y="53"/>
                    <a:pt x="128" y="51"/>
                    <a:pt x="124" y="51"/>
                  </a:cubicBezTo>
                  <a:cubicBezTo>
                    <a:pt x="123" y="51"/>
                    <a:pt x="123" y="52"/>
                    <a:pt x="122" y="52"/>
                  </a:cubicBezTo>
                  <a:cubicBezTo>
                    <a:pt x="122" y="52"/>
                    <a:pt x="121" y="52"/>
                    <a:pt x="122" y="53"/>
                  </a:cubicBezTo>
                  <a:cubicBezTo>
                    <a:pt x="121" y="53"/>
                    <a:pt x="120" y="53"/>
                    <a:pt x="120" y="54"/>
                  </a:cubicBezTo>
                  <a:cubicBezTo>
                    <a:pt x="119" y="54"/>
                    <a:pt x="118" y="56"/>
                    <a:pt x="117" y="56"/>
                  </a:cubicBezTo>
                  <a:cubicBezTo>
                    <a:pt x="116" y="61"/>
                    <a:pt x="114" y="64"/>
                    <a:pt x="114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2"/>
                    <a:pt x="112" y="73"/>
                    <a:pt x="112" y="74"/>
                  </a:cubicBezTo>
                  <a:cubicBezTo>
                    <a:pt x="111" y="74"/>
                    <a:pt x="110" y="75"/>
                    <a:pt x="110" y="76"/>
                  </a:cubicBezTo>
                  <a:cubicBezTo>
                    <a:pt x="108" y="76"/>
                    <a:pt x="108" y="77"/>
                    <a:pt x="108" y="79"/>
                  </a:cubicBezTo>
                  <a:cubicBezTo>
                    <a:pt x="108" y="79"/>
                    <a:pt x="108" y="80"/>
                    <a:pt x="108" y="80"/>
                  </a:cubicBezTo>
                  <a:cubicBezTo>
                    <a:pt x="108" y="81"/>
                    <a:pt x="108" y="81"/>
                    <a:pt x="108" y="81"/>
                  </a:cubicBezTo>
                  <a:cubicBezTo>
                    <a:pt x="108" y="81"/>
                    <a:pt x="108" y="81"/>
                    <a:pt x="108" y="82"/>
                  </a:cubicBezTo>
                  <a:cubicBezTo>
                    <a:pt x="108" y="82"/>
                    <a:pt x="109" y="81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10" y="84"/>
                    <a:pt x="111" y="85"/>
                    <a:pt x="111" y="86"/>
                  </a:cubicBezTo>
                  <a:cubicBezTo>
                    <a:pt x="111" y="90"/>
                    <a:pt x="112" y="93"/>
                    <a:pt x="112" y="97"/>
                  </a:cubicBezTo>
                  <a:cubicBezTo>
                    <a:pt x="110" y="97"/>
                    <a:pt x="111" y="99"/>
                    <a:pt x="110" y="99"/>
                  </a:cubicBezTo>
                  <a:cubicBezTo>
                    <a:pt x="109" y="100"/>
                    <a:pt x="109" y="101"/>
                    <a:pt x="108" y="101"/>
                  </a:cubicBezTo>
                  <a:cubicBezTo>
                    <a:pt x="107" y="102"/>
                    <a:pt x="107" y="103"/>
                    <a:pt x="106" y="103"/>
                  </a:cubicBezTo>
                  <a:cubicBezTo>
                    <a:pt x="106" y="105"/>
                    <a:pt x="104" y="105"/>
                    <a:pt x="103" y="106"/>
                  </a:cubicBezTo>
                  <a:cubicBezTo>
                    <a:pt x="104" y="109"/>
                    <a:pt x="102" y="109"/>
                    <a:pt x="102" y="112"/>
                  </a:cubicBezTo>
                  <a:cubicBezTo>
                    <a:pt x="101" y="113"/>
                    <a:pt x="100" y="114"/>
                    <a:pt x="99" y="115"/>
                  </a:cubicBezTo>
                  <a:cubicBezTo>
                    <a:pt x="99" y="115"/>
                    <a:pt x="99" y="116"/>
                    <a:pt x="99" y="116"/>
                  </a:cubicBezTo>
                  <a:cubicBezTo>
                    <a:pt x="99" y="116"/>
                    <a:pt x="98" y="116"/>
                    <a:pt x="98" y="116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8" y="117"/>
                    <a:pt x="98" y="118"/>
                    <a:pt x="97" y="118"/>
                  </a:cubicBezTo>
                  <a:cubicBezTo>
                    <a:pt x="97" y="118"/>
                    <a:pt x="97" y="119"/>
                    <a:pt x="96" y="118"/>
                  </a:cubicBezTo>
                  <a:cubicBezTo>
                    <a:pt x="97" y="121"/>
                    <a:pt x="95" y="122"/>
                    <a:pt x="95" y="124"/>
                  </a:cubicBezTo>
                  <a:cubicBezTo>
                    <a:pt x="95" y="127"/>
                    <a:pt x="96" y="128"/>
                    <a:pt x="96" y="131"/>
                  </a:cubicBezTo>
                  <a:cubicBezTo>
                    <a:pt x="94" y="131"/>
                    <a:pt x="94" y="131"/>
                    <a:pt x="94" y="132"/>
                  </a:cubicBezTo>
                  <a:cubicBezTo>
                    <a:pt x="94" y="132"/>
                    <a:pt x="94" y="132"/>
                    <a:pt x="93" y="132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3" y="132"/>
                    <a:pt x="93" y="133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2" y="133"/>
                    <a:pt x="92" y="133"/>
                    <a:pt x="91" y="134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89" y="134"/>
                    <a:pt x="89" y="135"/>
                    <a:pt x="87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7" y="135"/>
                    <a:pt x="87" y="135"/>
                    <a:pt x="86" y="135"/>
                  </a:cubicBezTo>
                  <a:cubicBezTo>
                    <a:pt x="86" y="135"/>
                    <a:pt x="86" y="135"/>
                    <a:pt x="86" y="136"/>
                  </a:cubicBezTo>
                  <a:cubicBezTo>
                    <a:pt x="86" y="136"/>
                    <a:pt x="86" y="136"/>
                    <a:pt x="86" y="136"/>
                  </a:cubicBezTo>
                  <a:cubicBezTo>
                    <a:pt x="86" y="136"/>
                    <a:pt x="85" y="136"/>
                    <a:pt x="85" y="137"/>
                  </a:cubicBezTo>
                  <a:cubicBezTo>
                    <a:pt x="85" y="137"/>
                    <a:pt x="84" y="137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4" y="137"/>
                    <a:pt x="84" y="137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0" y="137"/>
                    <a:pt x="79" y="138"/>
                    <a:pt x="78" y="138"/>
                  </a:cubicBezTo>
                  <a:cubicBezTo>
                    <a:pt x="77" y="138"/>
                    <a:pt x="76" y="139"/>
                    <a:pt x="76" y="140"/>
                  </a:cubicBezTo>
                  <a:cubicBezTo>
                    <a:pt x="75" y="142"/>
                    <a:pt x="77" y="142"/>
                    <a:pt x="77" y="144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50"/>
                    <a:pt x="78" y="150"/>
                    <a:pt x="78" y="152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8" y="153"/>
                    <a:pt x="78" y="154"/>
                    <a:pt x="78" y="154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78" y="156"/>
                    <a:pt x="78" y="156"/>
                    <a:pt x="78" y="157"/>
                  </a:cubicBezTo>
                  <a:cubicBezTo>
                    <a:pt x="78" y="157"/>
                    <a:pt x="77" y="157"/>
                    <a:pt x="77" y="157"/>
                  </a:cubicBezTo>
                  <a:cubicBezTo>
                    <a:pt x="77" y="160"/>
                    <a:pt x="78" y="163"/>
                    <a:pt x="76" y="164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6" y="169"/>
                    <a:pt x="76" y="170"/>
                    <a:pt x="76" y="170"/>
                  </a:cubicBezTo>
                  <a:cubicBezTo>
                    <a:pt x="76" y="170"/>
                    <a:pt x="76" y="170"/>
                    <a:pt x="76" y="170"/>
                  </a:cubicBezTo>
                  <a:cubicBezTo>
                    <a:pt x="76" y="171"/>
                    <a:pt x="76" y="171"/>
                    <a:pt x="76" y="172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6" y="172"/>
                    <a:pt x="76" y="173"/>
                    <a:pt x="76" y="173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5"/>
                    <a:pt x="76" y="176"/>
                    <a:pt x="75" y="176"/>
                  </a:cubicBezTo>
                  <a:cubicBezTo>
                    <a:pt x="74" y="177"/>
                    <a:pt x="74" y="178"/>
                    <a:pt x="73" y="178"/>
                  </a:cubicBezTo>
                  <a:cubicBezTo>
                    <a:pt x="74" y="181"/>
                    <a:pt x="72" y="183"/>
                    <a:pt x="73" y="186"/>
                  </a:cubicBezTo>
                  <a:cubicBezTo>
                    <a:pt x="71" y="186"/>
                    <a:pt x="71" y="186"/>
                    <a:pt x="70" y="187"/>
                  </a:cubicBezTo>
                  <a:cubicBezTo>
                    <a:pt x="70" y="188"/>
                    <a:pt x="69" y="188"/>
                    <a:pt x="69" y="190"/>
                  </a:cubicBezTo>
                  <a:cubicBezTo>
                    <a:pt x="68" y="190"/>
                    <a:pt x="69" y="192"/>
                    <a:pt x="67" y="192"/>
                  </a:cubicBezTo>
                  <a:cubicBezTo>
                    <a:pt x="68" y="195"/>
                    <a:pt x="66" y="196"/>
                    <a:pt x="65" y="199"/>
                  </a:cubicBezTo>
                  <a:cubicBezTo>
                    <a:pt x="65" y="198"/>
                    <a:pt x="64" y="199"/>
                    <a:pt x="64" y="199"/>
                  </a:cubicBezTo>
                  <a:cubicBezTo>
                    <a:pt x="64" y="201"/>
                    <a:pt x="63" y="202"/>
                    <a:pt x="62" y="203"/>
                  </a:cubicBezTo>
                  <a:cubicBezTo>
                    <a:pt x="61" y="204"/>
                    <a:pt x="61" y="206"/>
                    <a:pt x="60" y="208"/>
                  </a:cubicBezTo>
                  <a:cubicBezTo>
                    <a:pt x="60" y="210"/>
                    <a:pt x="63" y="209"/>
                    <a:pt x="62" y="212"/>
                  </a:cubicBezTo>
                  <a:cubicBezTo>
                    <a:pt x="63" y="212"/>
                    <a:pt x="64" y="212"/>
                    <a:pt x="64" y="212"/>
                  </a:cubicBezTo>
                  <a:cubicBezTo>
                    <a:pt x="64" y="213"/>
                    <a:pt x="65" y="213"/>
                    <a:pt x="66" y="213"/>
                  </a:cubicBezTo>
                  <a:cubicBezTo>
                    <a:pt x="66" y="213"/>
                    <a:pt x="66" y="214"/>
                    <a:pt x="67" y="215"/>
                  </a:cubicBezTo>
                  <a:cubicBezTo>
                    <a:pt x="67" y="215"/>
                    <a:pt x="68" y="214"/>
                    <a:pt x="68" y="215"/>
                  </a:cubicBezTo>
                  <a:cubicBezTo>
                    <a:pt x="68" y="215"/>
                    <a:pt x="68" y="216"/>
                    <a:pt x="69" y="216"/>
                  </a:cubicBezTo>
                  <a:cubicBezTo>
                    <a:pt x="70" y="221"/>
                    <a:pt x="71" y="224"/>
                    <a:pt x="71" y="230"/>
                  </a:cubicBezTo>
                  <a:cubicBezTo>
                    <a:pt x="70" y="230"/>
                    <a:pt x="70" y="231"/>
                    <a:pt x="70" y="231"/>
                  </a:cubicBezTo>
                  <a:cubicBezTo>
                    <a:pt x="69" y="231"/>
                    <a:pt x="69" y="232"/>
                    <a:pt x="69" y="233"/>
                  </a:cubicBezTo>
                  <a:cubicBezTo>
                    <a:pt x="68" y="233"/>
                    <a:pt x="68" y="234"/>
                    <a:pt x="67" y="235"/>
                  </a:cubicBezTo>
                  <a:cubicBezTo>
                    <a:pt x="66" y="235"/>
                    <a:pt x="65" y="234"/>
                    <a:pt x="63" y="234"/>
                  </a:cubicBezTo>
                  <a:cubicBezTo>
                    <a:pt x="63" y="233"/>
                    <a:pt x="62" y="234"/>
                    <a:pt x="62" y="233"/>
                  </a:cubicBezTo>
                  <a:cubicBezTo>
                    <a:pt x="61" y="232"/>
                    <a:pt x="59" y="233"/>
                    <a:pt x="58" y="233"/>
                  </a:cubicBezTo>
                  <a:cubicBezTo>
                    <a:pt x="58" y="233"/>
                    <a:pt x="58" y="232"/>
                    <a:pt x="58" y="232"/>
                  </a:cubicBezTo>
                  <a:cubicBezTo>
                    <a:pt x="58" y="232"/>
                    <a:pt x="57" y="232"/>
                    <a:pt x="56" y="232"/>
                  </a:cubicBezTo>
                  <a:cubicBezTo>
                    <a:pt x="55" y="232"/>
                    <a:pt x="55" y="231"/>
                    <a:pt x="55" y="231"/>
                  </a:cubicBezTo>
                  <a:cubicBezTo>
                    <a:pt x="52" y="231"/>
                    <a:pt x="50" y="231"/>
                    <a:pt x="48" y="231"/>
                  </a:cubicBezTo>
                  <a:cubicBezTo>
                    <a:pt x="47" y="231"/>
                    <a:pt x="47" y="232"/>
                    <a:pt x="46" y="232"/>
                  </a:cubicBezTo>
                  <a:cubicBezTo>
                    <a:pt x="46" y="232"/>
                    <a:pt x="46" y="233"/>
                    <a:pt x="46" y="233"/>
                  </a:cubicBezTo>
                  <a:cubicBezTo>
                    <a:pt x="45" y="233"/>
                    <a:pt x="45" y="234"/>
                    <a:pt x="45" y="234"/>
                  </a:cubicBezTo>
                  <a:cubicBezTo>
                    <a:pt x="44" y="234"/>
                    <a:pt x="44" y="235"/>
                    <a:pt x="44" y="235"/>
                  </a:cubicBezTo>
                  <a:cubicBezTo>
                    <a:pt x="42" y="236"/>
                    <a:pt x="42" y="238"/>
                    <a:pt x="40" y="238"/>
                  </a:cubicBezTo>
                  <a:cubicBezTo>
                    <a:pt x="41" y="240"/>
                    <a:pt x="38" y="240"/>
                    <a:pt x="39" y="242"/>
                  </a:cubicBezTo>
                  <a:cubicBezTo>
                    <a:pt x="37" y="243"/>
                    <a:pt x="36" y="245"/>
                    <a:pt x="34" y="246"/>
                  </a:cubicBezTo>
                  <a:cubicBezTo>
                    <a:pt x="34" y="248"/>
                    <a:pt x="32" y="247"/>
                    <a:pt x="32" y="249"/>
                  </a:cubicBezTo>
                  <a:cubicBezTo>
                    <a:pt x="31" y="250"/>
                    <a:pt x="30" y="251"/>
                    <a:pt x="29" y="253"/>
                  </a:cubicBezTo>
                  <a:cubicBezTo>
                    <a:pt x="29" y="254"/>
                    <a:pt x="29" y="254"/>
                    <a:pt x="30" y="256"/>
                  </a:cubicBezTo>
                  <a:cubicBezTo>
                    <a:pt x="30" y="258"/>
                    <a:pt x="29" y="260"/>
                    <a:pt x="30" y="262"/>
                  </a:cubicBezTo>
                  <a:cubicBezTo>
                    <a:pt x="29" y="262"/>
                    <a:pt x="29" y="263"/>
                    <a:pt x="28" y="263"/>
                  </a:cubicBezTo>
                  <a:cubicBezTo>
                    <a:pt x="27" y="265"/>
                    <a:pt x="27" y="267"/>
                    <a:pt x="25" y="268"/>
                  </a:cubicBezTo>
                  <a:cubicBezTo>
                    <a:pt x="26" y="269"/>
                    <a:pt x="26" y="271"/>
                    <a:pt x="26" y="273"/>
                  </a:cubicBezTo>
                  <a:cubicBezTo>
                    <a:pt x="27" y="273"/>
                    <a:pt x="27" y="275"/>
                    <a:pt x="27" y="276"/>
                  </a:cubicBezTo>
                  <a:cubicBezTo>
                    <a:pt x="28" y="276"/>
                    <a:pt x="28" y="277"/>
                    <a:pt x="28" y="278"/>
                  </a:cubicBezTo>
                  <a:cubicBezTo>
                    <a:pt x="28" y="279"/>
                    <a:pt x="29" y="280"/>
                    <a:pt x="29" y="281"/>
                  </a:cubicBezTo>
                  <a:cubicBezTo>
                    <a:pt x="28" y="283"/>
                    <a:pt x="27" y="284"/>
                    <a:pt x="27" y="286"/>
                  </a:cubicBezTo>
                  <a:cubicBezTo>
                    <a:pt x="26" y="289"/>
                    <a:pt x="27" y="290"/>
                    <a:pt x="28" y="293"/>
                  </a:cubicBezTo>
                  <a:cubicBezTo>
                    <a:pt x="27" y="293"/>
                    <a:pt x="27" y="294"/>
                    <a:pt x="27" y="295"/>
                  </a:cubicBezTo>
                  <a:cubicBezTo>
                    <a:pt x="27" y="295"/>
                    <a:pt x="26" y="295"/>
                    <a:pt x="26" y="295"/>
                  </a:cubicBezTo>
                  <a:cubicBezTo>
                    <a:pt x="26" y="296"/>
                    <a:pt x="26" y="297"/>
                    <a:pt x="26" y="297"/>
                  </a:cubicBezTo>
                  <a:cubicBezTo>
                    <a:pt x="26" y="298"/>
                    <a:pt x="25" y="297"/>
                    <a:pt x="25" y="297"/>
                  </a:cubicBezTo>
                  <a:cubicBezTo>
                    <a:pt x="25" y="298"/>
                    <a:pt x="25" y="302"/>
                    <a:pt x="25" y="302"/>
                  </a:cubicBezTo>
                  <a:cubicBezTo>
                    <a:pt x="25" y="302"/>
                    <a:pt x="26" y="302"/>
                    <a:pt x="26" y="303"/>
                  </a:cubicBezTo>
                  <a:cubicBezTo>
                    <a:pt x="26" y="303"/>
                    <a:pt x="25" y="303"/>
                    <a:pt x="25" y="303"/>
                  </a:cubicBezTo>
                  <a:cubicBezTo>
                    <a:pt x="25" y="303"/>
                    <a:pt x="26" y="304"/>
                    <a:pt x="25" y="304"/>
                  </a:cubicBezTo>
                  <a:cubicBezTo>
                    <a:pt x="27" y="304"/>
                    <a:pt x="27" y="305"/>
                    <a:pt x="27" y="307"/>
                  </a:cubicBezTo>
                  <a:cubicBezTo>
                    <a:pt x="28" y="307"/>
                    <a:pt x="28" y="308"/>
                    <a:pt x="28" y="309"/>
                  </a:cubicBezTo>
                  <a:cubicBezTo>
                    <a:pt x="28" y="311"/>
                    <a:pt x="29" y="311"/>
                    <a:pt x="29" y="313"/>
                  </a:cubicBezTo>
                  <a:cubicBezTo>
                    <a:pt x="29" y="314"/>
                    <a:pt x="29" y="314"/>
                    <a:pt x="29" y="314"/>
                  </a:cubicBezTo>
                  <a:cubicBezTo>
                    <a:pt x="30" y="314"/>
                    <a:pt x="30" y="314"/>
                    <a:pt x="30" y="314"/>
                  </a:cubicBezTo>
                  <a:cubicBezTo>
                    <a:pt x="31" y="314"/>
                    <a:pt x="32" y="314"/>
                    <a:pt x="32" y="315"/>
                  </a:cubicBezTo>
                  <a:cubicBezTo>
                    <a:pt x="32" y="315"/>
                    <a:pt x="32" y="315"/>
                    <a:pt x="32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32" y="317"/>
                    <a:pt x="32" y="318"/>
                    <a:pt x="32" y="320"/>
                  </a:cubicBezTo>
                  <a:cubicBezTo>
                    <a:pt x="32" y="322"/>
                    <a:pt x="32" y="325"/>
                    <a:pt x="31" y="327"/>
                  </a:cubicBezTo>
                  <a:cubicBezTo>
                    <a:pt x="31" y="328"/>
                    <a:pt x="32" y="332"/>
                    <a:pt x="30" y="332"/>
                  </a:cubicBezTo>
                  <a:cubicBezTo>
                    <a:pt x="31" y="333"/>
                    <a:pt x="31" y="334"/>
                    <a:pt x="31" y="335"/>
                  </a:cubicBezTo>
                  <a:cubicBezTo>
                    <a:pt x="31" y="335"/>
                    <a:pt x="30" y="335"/>
                    <a:pt x="30" y="335"/>
                  </a:cubicBezTo>
                  <a:cubicBezTo>
                    <a:pt x="30" y="335"/>
                    <a:pt x="31" y="337"/>
                    <a:pt x="30" y="337"/>
                  </a:cubicBezTo>
                  <a:cubicBezTo>
                    <a:pt x="30" y="339"/>
                    <a:pt x="31" y="339"/>
                    <a:pt x="31" y="341"/>
                  </a:cubicBezTo>
                  <a:cubicBezTo>
                    <a:pt x="31" y="343"/>
                    <a:pt x="33" y="343"/>
                    <a:pt x="34" y="344"/>
                  </a:cubicBezTo>
                  <a:cubicBezTo>
                    <a:pt x="34" y="345"/>
                    <a:pt x="35" y="346"/>
                    <a:pt x="37" y="347"/>
                  </a:cubicBezTo>
                  <a:cubicBezTo>
                    <a:pt x="37" y="349"/>
                    <a:pt x="39" y="348"/>
                    <a:pt x="39" y="350"/>
                  </a:cubicBezTo>
                  <a:cubicBezTo>
                    <a:pt x="40" y="350"/>
                    <a:pt x="40" y="350"/>
                    <a:pt x="41" y="350"/>
                  </a:cubicBezTo>
                  <a:cubicBezTo>
                    <a:pt x="41" y="351"/>
                    <a:pt x="41" y="351"/>
                    <a:pt x="41" y="351"/>
                  </a:cubicBezTo>
                  <a:cubicBezTo>
                    <a:pt x="41" y="351"/>
                    <a:pt x="42" y="352"/>
                    <a:pt x="42" y="352"/>
                  </a:cubicBezTo>
                  <a:cubicBezTo>
                    <a:pt x="42" y="352"/>
                    <a:pt x="42" y="353"/>
                    <a:pt x="42" y="353"/>
                  </a:cubicBezTo>
                  <a:cubicBezTo>
                    <a:pt x="42" y="353"/>
                    <a:pt x="43" y="353"/>
                    <a:pt x="43" y="353"/>
                  </a:cubicBezTo>
                  <a:cubicBezTo>
                    <a:pt x="43" y="354"/>
                    <a:pt x="44" y="356"/>
                    <a:pt x="45" y="357"/>
                  </a:cubicBezTo>
                  <a:cubicBezTo>
                    <a:pt x="45" y="361"/>
                    <a:pt x="44" y="363"/>
                    <a:pt x="43" y="366"/>
                  </a:cubicBezTo>
                  <a:cubicBezTo>
                    <a:pt x="43" y="366"/>
                    <a:pt x="43" y="367"/>
                    <a:pt x="43" y="367"/>
                  </a:cubicBezTo>
                  <a:cubicBezTo>
                    <a:pt x="43" y="367"/>
                    <a:pt x="42" y="367"/>
                    <a:pt x="42" y="367"/>
                  </a:cubicBezTo>
                  <a:cubicBezTo>
                    <a:pt x="42" y="367"/>
                    <a:pt x="42" y="368"/>
                    <a:pt x="42" y="368"/>
                  </a:cubicBezTo>
                  <a:cubicBezTo>
                    <a:pt x="42" y="368"/>
                    <a:pt x="42" y="369"/>
                    <a:pt x="41" y="369"/>
                  </a:cubicBezTo>
                  <a:cubicBezTo>
                    <a:pt x="41" y="369"/>
                    <a:pt x="41" y="369"/>
                    <a:pt x="41" y="369"/>
                  </a:cubicBezTo>
                  <a:cubicBezTo>
                    <a:pt x="41" y="369"/>
                    <a:pt x="41" y="370"/>
                    <a:pt x="41" y="370"/>
                  </a:cubicBezTo>
                  <a:cubicBezTo>
                    <a:pt x="41" y="370"/>
                    <a:pt x="40" y="370"/>
                    <a:pt x="40" y="370"/>
                  </a:cubicBezTo>
                  <a:cubicBezTo>
                    <a:pt x="40" y="370"/>
                    <a:pt x="40" y="370"/>
                    <a:pt x="40" y="371"/>
                  </a:cubicBezTo>
                  <a:cubicBezTo>
                    <a:pt x="40" y="371"/>
                    <a:pt x="39" y="371"/>
                    <a:pt x="39" y="372"/>
                  </a:cubicBezTo>
                  <a:cubicBezTo>
                    <a:pt x="36" y="372"/>
                    <a:pt x="34" y="373"/>
                    <a:pt x="32" y="373"/>
                  </a:cubicBezTo>
                  <a:cubicBezTo>
                    <a:pt x="32" y="374"/>
                    <a:pt x="32" y="374"/>
                    <a:pt x="32" y="374"/>
                  </a:cubicBezTo>
                  <a:cubicBezTo>
                    <a:pt x="32" y="374"/>
                    <a:pt x="32" y="374"/>
                    <a:pt x="32" y="374"/>
                  </a:cubicBezTo>
                  <a:cubicBezTo>
                    <a:pt x="32" y="374"/>
                    <a:pt x="32" y="374"/>
                    <a:pt x="32" y="374"/>
                  </a:cubicBezTo>
                  <a:cubicBezTo>
                    <a:pt x="32" y="374"/>
                    <a:pt x="32" y="374"/>
                    <a:pt x="32" y="374"/>
                  </a:cubicBezTo>
                  <a:cubicBezTo>
                    <a:pt x="32" y="375"/>
                    <a:pt x="32" y="375"/>
                    <a:pt x="32" y="375"/>
                  </a:cubicBezTo>
                  <a:cubicBezTo>
                    <a:pt x="32" y="375"/>
                    <a:pt x="32" y="375"/>
                    <a:pt x="32" y="375"/>
                  </a:cubicBezTo>
                  <a:cubicBezTo>
                    <a:pt x="32" y="376"/>
                    <a:pt x="32" y="376"/>
                    <a:pt x="32" y="376"/>
                  </a:cubicBezTo>
                  <a:cubicBezTo>
                    <a:pt x="33" y="377"/>
                    <a:pt x="33" y="378"/>
                    <a:pt x="34" y="379"/>
                  </a:cubicBezTo>
                  <a:cubicBezTo>
                    <a:pt x="34" y="379"/>
                    <a:pt x="34" y="379"/>
                    <a:pt x="34" y="379"/>
                  </a:cubicBezTo>
                  <a:cubicBezTo>
                    <a:pt x="34" y="379"/>
                    <a:pt x="34" y="379"/>
                    <a:pt x="34" y="379"/>
                  </a:cubicBezTo>
                  <a:cubicBezTo>
                    <a:pt x="34" y="379"/>
                    <a:pt x="34" y="379"/>
                    <a:pt x="34" y="379"/>
                  </a:cubicBezTo>
                  <a:cubicBezTo>
                    <a:pt x="34" y="379"/>
                    <a:pt x="34" y="380"/>
                    <a:pt x="34" y="380"/>
                  </a:cubicBezTo>
                  <a:cubicBezTo>
                    <a:pt x="34" y="380"/>
                    <a:pt x="34" y="380"/>
                    <a:pt x="34" y="380"/>
                  </a:cubicBezTo>
                  <a:cubicBezTo>
                    <a:pt x="34" y="380"/>
                    <a:pt x="34" y="380"/>
                    <a:pt x="34" y="380"/>
                  </a:cubicBezTo>
                  <a:cubicBezTo>
                    <a:pt x="34" y="380"/>
                    <a:pt x="34" y="380"/>
                    <a:pt x="34" y="380"/>
                  </a:cubicBezTo>
                  <a:cubicBezTo>
                    <a:pt x="34" y="380"/>
                    <a:pt x="34" y="380"/>
                    <a:pt x="34" y="380"/>
                  </a:cubicBezTo>
                  <a:cubicBezTo>
                    <a:pt x="34" y="380"/>
                    <a:pt x="34" y="380"/>
                    <a:pt x="34" y="381"/>
                  </a:cubicBezTo>
                  <a:cubicBezTo>
                    <a:pt x="34" y="381"/>
                    <a:pt x="34" y="381"/>
                    <a:pt x="34" y="381"/>
                  </a:cubicBezTo>
                  <a:cubicBezTo>
                    <a:pt x="34" y="381"/>
                    <a:pt x="34" y="381"/>
                    <a:pt x="34" y="381"/>
                  </a:cubicBezTo>
                  <a:cubicBezTo>
                    <a:pt x="34" y="381"/>
                    <a:pt x="34" y="381"/>
                    <a:pt x="34" y="381"/>
                  </a:cubicBezTo>
                  <a:cubicBezTo>
                    <a:pt x="34" y="381"/>
                    <a:pt x="34" y="381"/>
                    <a:pt x="34" y="381"/>
                  </a:cubicBezTo>
                  <a:cubicBezTo>
                    <a:pt x="34" y="382"/>
                    <a:pt x="34" y="384"/>
                    <a:pt x="35" y="385"/>
                  </a:cubicBezTo>
                  <a:cubicBezTo>
                    <a:pt x="35" y="385"/>
                    <a:pt x="35" y="385"/>
                    <a:pt x="35" y="385"/>
                  </a:cubicBezTo>
                  <a:cubicBezTo>
                    <a:pt x="34" y="386"/>
                    <a:pt x="36" y="387"/>
                    <a:pt x="36" y="388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6" y="389"/>
                    <a:pt x="36" y="389"/>
                    <a:pt x="36" y="389"/>
                  </a:cubicBezTo>
                  <a:cubicBezTo>
                    <a:pt x="36" y="389"/>
                    <a:pt x="36" y="389"/>
                    <a:pt x="36" y="389"/>
                  </a:cubicBezTo>
                  <a:cubicBezTo>
                    <a:pt x="36" y="389"/>
                    <a:pt x="36" y="389"/>
                    <a:pt x="36" y="389"/>
                  </a:cubicBezTo>
                  <a:cubicBezTo>
                    <a:pt x="36" y="389"/>
                    <a:pt x="36" y="389"/>
                    <a:pt x="36" y="389"/>
                  </a:cubicBezTo>
                  <a:cubicBezTo>
                    <a:pt x="36" y="389"/>
                    <a:pt x="36" y="389"/>
                    <a:pt x="36" y="389"/>
                  </a:cubicBezTo>
                  <a:cubicBezTo>
                    <a:pt x="36" y="389"/>
                    <a:pt x="36" y="390"/>
                    <a:pt x="36" y="391"/>
                  </a:cubicBezTo>
                  <a:cubicBezTo>
                    <a:pt x="36" y="391"/>
                    <a:pt x="36" y="391"/>
                    <a:pt x="36" y="391"/>
                  </a:cubicBezTo>
                  <a:cubicBezTo>
                    <a:pt x="37" y="391"/>
                    <a:pt x="37" y="392"/>
                    <a:pt x="37" y="393"/>
                  </a:cubicBezTo>
                  <a:cubicBezTo>
                    <a:pt x="37" y="393"/>
                    <a:pt x="37" y="393"/>
                    <a:pt x="37" y="393"/>
                  </a:cubicBezTo>
                  <a:cubicBezTo>
                    <a:pt x="37" y="393"/>
                    <a:pt x="37" y="393"/>
                    <a:pt x="37" y="394"/>
                  </a:cubicBezTo>
                  <a:cubicBezTo>
                    <a:pt x="38" y="394"/>
                    <a:pt x="38" y="396"/>
                    <a:pt x="39" y="396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400"/>
                    <a:pt x="38" y="401"/>
                    <a:pt x="37" y="402"/>
                  </a:cubicBezTo>
                  <a:cubicBezTo>
                    <a:pt x="37" y="402"/>
                    <a:pt x="37" y="402"/>
                    <a:pt x="37" y="403"/>
                  </a:cubicBezTo>
                  <a:cubicBezTo>
                    <a:pt x="36" y="404"/>
                    <a:pt x="36" y="406"/>
                    <a:pt x="35" y="407"/>
                  </a:cubicBezTo>
                  <a:cubicBezTo>
                    <a:pt x="35" y="409"/>
                    <a:pt x="37" y="409"/>
                    <a:pt x="37" y="412"/>
                  </a:cubicBezTo>
                  <a:cubicBezTo>
                    <a:pt x="36" y="412"/>
                    <a:pt x="36" y="414"/>
                    <a:pt x="35" y="414"/>
                  </a:cubicBezTo>
                  <a:cubicBezTo>
                    <a:pt x="35" y="414"/>
                    <a:pt x="35" y="414"/>
                    <a:pt x="35" y="414"/>
                  </a:cubicBezTo>
                  <a:cubicBezTo>
                    <a:pt x="35" y="414"/>
                    <a:pt x="35" y="414"/>
                    <a:pt x="35" y="414"/>
                  </a:cubicBezTo>
                  <a:cubicBezTo>
                    <a:pt x="35" y="414"/>
                    <a:pt x="35" y="414"/>
                    <a:pt x="35" y="414"/>
                  </a:cubicBezTo>
                  <a:cubicBezTo>
                    <a:pt x="33" y="414"/>
                    <a:pt x="34" y="417"/>
                    <a:pt x="33" y="417"/>
                  </a:cubicBezTo>
                  <a:cubicBezTo>
                    <a:pt x="33" y="417"/>
                    <a:pt x="33" y="417"/>
                    <a:pt x="33" y="417"/>
                  </a:cubicBezTo>
                  <a:cubicBezTo>
                    <a:pt x="32" y="418"/>
                    <a:pt x="32" y="418"/>
                    <a:pt x="32" y="418"/>
                  </a:cubicBezTo>
                  <a:cubicBezTo>
                    <a:pt x="32" y="418"/>
                    <a:pt x="32" y="418"/>
                    <a:pt x="32" y="418"/>
                  </a:cubicBezTo>
                  <a:cubicBezTo>
                    <a:pt x="32" y="419"/>
                    <a:pt x="30" y="419"/>
                    <a:pt x="30" y="420"/>
                  </a:cubicBezTo>
                  <a:cubicBezTo>
                    <a:pt x="30" y="420"/>
                    <a:pt x="30" y="420"/>
                    <a:pt x="30" y="420"/>
                  </a:cubicBezTo>
                  <a:cubicBezTo>
                    <a:pt x="30" y="420"/>
                    <a:pt x="30" y="420"/>
                    <a:pt x="30" y="421"/>
                  </a:cubicBezTo>
                  <a:cubicBezTo>
                    <a:pt x="30" y="421"/>
                    <a:pt x="30" y="421"/>
                    <a:pt x="30" y="421"/>
                  </a:cubicBezTo>
                  <a:cubicBezTo>
                    <a:pt x="30" y="421"/>
                    <a:pt x="29" y="421"/>
                    <a:pt x="29" y="421"/>
                  </a:cubicBezTo>
                  <a:cubicBezTo>
                    <a:pt x="29" y="421"/>
                    <a:pt x="29" y="421"/>
                    <a:pt x="29" y="421"/>
                  </a:cubicBezTo>
                  <a:cubicBezTo>
                    <a:pt x="29" y="421"/>
                    <a:pt x="29" y="421"/>
                    <a:pt x="29" y="421"/>
                  </a:cubicBezTo>
                  <a:cubicBezTo>
                    <a:pt x="29" y="421"/>
                    <a:pt x="29" y="421"/>
                    <a:pt x="29" y="421"/>
                  </a:cubicBezTo>
                  <a:cubicBezTo>
                    <a:pt x="29" y="421"/>
                    <a:pt x="29" y="421"/>
                    <a:pt x="29" y="421"/>
                  </a:cubicBezTo>
                  <a:cubicBezTo>
                    <a:pt x="29" y="421"/>
                    <a:pt x="29" y="421"/>
                    <a:pt x="29" y="421"/>
                  </a:cubicBezTo>
                  <a:cubicBezTo>
                    <a:pt x="28" y="422"/>
                    <a:pt x="27" y="423"/>
                    <a:pt x="27" y="424"/>
                  </a:cubicBezTo>
                  <a:cubicBezTo>
                    <a:pt x="27" y="424"/>
                    <a:pt x="26" y="424"/>
                    <a:pt x="26" y="424"/>
                  </a:cubicBezTo>
                  <a:cubicBezTo>
                    <a:pt x="26" y="424"/>
                    <a:pt x="26" y="424"/>
                    <a:pt x="26" y="424"/>
                  </a:cubicBezTo>
                  <a:cubicBezTo>
                    <a:pt x="26" y="424"/>
                    <a:pt x="26" y="424"/>
                    <a:pt x="26" y="424"/>
                  </a:cubicBezTo>
                  <a:cubicBezTo>
                    <a:pt x="26" y="424"/>
                    <a:pt x="26" y="424"/>
                    <a:pt x="26" y="424"/>
                  </a:cubicBezTo>
                  <a:cubicBezTo>
                    <a:pt x="26" y="424"/>
                    <a:pt x="26" y="424"/>
                    <a:pt x="26" y="424"/>
                  </a:cubicBezTo>
                  <a:cubicBezTo>
                    <a:pt x="26" y="424"/>
                    <a:pt x="26" y="424"/>
                    <a:pt x="26" y="424"/>
                  </a:cubicBezTo>
                  <a:cubicBezTo>
                    <a:pt x="26" y="424"/>
                    <a:pt x="26" y="424"/>
                    <a:pt x="25" y="424"/>
                  </a:cubicBezTo>
                  <a:cubicBezTo>
                    <a:pt x="25" y="424"/>
                    <a:pt x="25" y="424"/>
                    <a:pt x="25" y="424"/>
                  </a:cubicBezTo>
                  <a:cubicBezTo>
                    <a:pt x="25" y="424"/>
                    <a:pt x="25" y="424"/>
                    <a:pt x="25" y="424"/>
                  </a:cubicBezTo>
                  <a:cubicBezTo>
                    <a:pt x="25" y="424"/>
                    <a:pt x="25" y="424"/>
                    <a:pt x="25" y="424"/>
                  </a:cubicBezTo>
                  <a:cubicBezTo>
                    <a:pt x="25" y="424"/>
                    <a:pt x="25" y="424"/>
                    <a:pt x="25" y="424"/>
                  </a:cubicBezTo>
                  <a:cubicBezTo>
                    <a:pt x="25" y="424"/>
                    <a:pt x="25" y="424"/>
                    <a:pt x="25" y="424"/>
                  </a:cubicBezTo>
                  <a:cubicBezTo>
                    <a:pt x="25" y="424"/>
                    <a:pt x="25" y="424"/>
                    <a:pt x="25" y="424"/>
                  </a:cubicBezTo>
                  <a:cubicBezTo>
                    <a:pt x="25" y="424"/>
                    <a:pt x="25" y="424"/>
                    <a:pt x="25" y="424"/>
                  </a:cubicBezTo>
                  <a:cubicBezTo>
                    <a:pt x="25" y="424"/>
                    <a:pt x="24" y="424"/>
                    <a:pt x="24" y="424"/>
                  </a:cubicBezTo>
                  <a:cubicBezTo>
                    <a:pt x="24" y="424"/>
                    <a:pt x="24" y="424"/>
                    <a:pt x="24" y="424"/>
                  </a:cubicBezTo>
                  <a:cubicBezTo>
                    <a:pt x="24" y="424"/>
                    <a:pt x="24" y="424"/>
                    <a:pt x="24" y="424"/>
                  </a:cubicBezTo>
                  <a:cubicBezTo>
                    <a:pt x="24" y="424"/>
                    <a:pt x="24" y="424"/>
                    <a:pt x="24" y="424"/>
                  </a:cubicBezTo>
                  <a:cubicBezTo>
                    <a:pt x="24" y="424"/>
                    <a:pt x="24" y="424"/>
                    <a:pt x="24" y="424"/>
                  </a:cubicBezTo>
                  <a:cubicBezTo>
                    <a:pt x="24" y="424"/>
                    <a:pt x="24" y="424"/>
                    <a:pt x="24" y="424"/>
                  </a:cubicBezTo>
                  <a:cubicBezTo>
                    <a:pt x="24" y="424"/>
                    <a:pt x="24" y="424"/>
                    <a:pt x="24" y="424"/>
                  </a:cubicBezTo>
                  <a:cubicBezTo>
                    <a:pt x="24" y="424"/>
                    <a:pt x="24" y="424"/>
                    <a:pt x="23" y="424"/>
                  </a:cubicBezTo>
                  <a:cubicBezTo>
                    <a:pt x="23" y="424"/>
                    <a:pt x="23" y="424"/>
                    <a:pt x="23" y="424"/>
                  </a:cubicBezTo>
                  <a:cubicBezTo>
                    <a:pt x="23" y="424"/>
                    <a:pt x="23" y="424"/>
                    <a:pt x="23" y="424"/>
                  </a:cubicBezTo>
                  <a:cubicBezTo>
                    <a:pt x="23" y="424"/>
                    <a:pt x="23" y="424"/>
                    <a:pt x="23" y="424"/>
                  </a:cubicBezTo>
                  <a:cubicBezTo>
                    <a:pt x="23" y="424"/>
                    <a:pt x="23" y="424"/>
                    <a:pt x="23" y="424"/>
                  </a:cubicBezTo>
                  <a:cubicBezTo>
                    <a:pt x="23" y="424"/>
                    <a:pt x="23" y="424"/>
                    <a:pt x="23" y="424"/>
                  </a:cubicBezTo>
                  <a:cubicBezTo>
                    <a:pt x="23" y="424"/>
                    <a:pt x="23" y="424"/>
                    <a:pt x="22" y="424"/>
                  </a:cubicBezTo>
                  <a:cubicBezTo>
                    <a:pt x="22" y="424"/>
                    <a:pt x="22" y="424"/>
                    <a:pt x="22" y="424"/>
                  </a:cubicBezTo>
                  <a:cubicBezTo>
                    <a:pt x="22" y="424"/>
                    <a:pt x="22" y="424"/>
                    <a:pt x="22" y="424"/>
                  </a:cubicBezTo>
                  <a:cubicBezTo>
                    <a:pt x="22" y="425"/>
                    <a:pt x="21" y="425"/>
                    <a:pt x="21" y="425"/>
                  </a:cubicBezTo>
                  <a:cubicBezTo>
                    <a:pt x="20" y="425"/>
                    <a:pt x="21" y="426"/>
                    <a:pt x="21" y="426"/>
                  </a:cubicBezTo>
                  <a:cubicBezTo>
                    <a:pt x="20" y="426"/>
                    <a:pt x="19" y="426"/>
                    <a:pt x="18" y="426"/>
                  </a:cubicBezTo>
                  <a:cubicBezTo>
                    <a:pt x="18" y="426"/>
                    <a:pt x="18" y="427"/>
                    <a:pt x="18" y="428"/>
                  </a:cubicBezTo>
                  <a:cubicBezTo>
                    <a:pt x="18" y="429"/>
                    <a:pt x="20" y="429"/>
                    <a:pt x="20" y="432"/>
                  </a:cubicBezTo>
                  <a:cubicBezTo>
                    <a:pt x="19" y="432"/>
                    <a:pt x="19" y="433"/>
                    <a:pt x="18" y="433"/>
                  </a:cubicBezTo>
                  <a:cubicBezTo>
                    <a:pt x="18" y="433"/>
                    <a:pt x="18" y="433"/>
                    <a:pt x="18" y="433"/>
                  </a:cubicBezTo>
                  <a:cubicBezTo>
                    <a:pt x="17" y="433"/>
                    <a:pt x="16" y="434"/>
                    <a:pt x="15" y="435"/>
                  </a:cubicBezTo>
                  <a:cubicBezTo>
                    <a:pt x="14" y="435"/>
                    <a:pt x="14" y="435"/>
                    <a:pt x="14" y="435"/>
                  </a:cubicBezTo>
                  <a:cubicBezTo>
                    <a:pt x="14" y="440"/>
                    <a:pt x="14" y="440"/>
                    <a:pt x="14" y="440"/>
                  </a:cubicBezTo>
                  <a:cubicBezTo>
                    <a:pt x="14" y="440"/>
                    <a:pt x="14" y="440"/>
                    <a:pt x="14" y="440"/>
                  </a:cubicBezTo>
                  <a:cubicBezTo>
                    <a:pt x="14" y="440"/>
                    <a:pt x="14" y="440"/>
                    <a:pt x="14" y="440"/>
                  </a:cubicBezTo>
                  <a:cubicBezTo>
                    <a:pt x="14" y="442"/>
                    <a:pt x="14" y="442"/>
                    <a:pt x="16" y="443"/>
                  </a:cubicBezTo>
                  <a:cubicBezTo>
                    <a:pt x="16" y="443"/>
                    <a:pt x="16" y="443"/>
                    <a:pt x="16" y="443"/>
                  </a:cubicBezTo>
                  <a:cubicBezTo>
                    <a:pt x="16" y="444"/>
                    <a:pt x="16" y="444"/>
                    <a:pt x="16" y="444"/>
                  </a:cubicBezTo>
                  <a:cubicBezTo>
                    <a:pt x="16" y="444"/>
                    <a:pt x="16" y="444"/>
                    <a:pt x="16" y="444"/>
                  </a:cubicBezTo>
                  <a:cubicBezTo>
                    <a:pt x="16" y="444"/>
                    <a:pt x="16" y="445"/>
                    <a:pt x="16" y="445"/>
                  </a:cubicBezTo>
                  <a:cubicBezTo>
                    <a:pt x="16" y="445"/>
                    <a:pt x="16" y="445"/>
                    <a:pt x="16" y="446"/>
                  </a:cubicBezTo>
                  <a:cubicBezTo>
                    <a:pt x="16" y="447"/>
                    <a:pt x="17" y="447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7" y="449"/>
                    <a:pt x="18" y="450"/>
                    <a:pt x="18" y="450"/>
                  </a:cubicBezTo>
                  <a:cubicBezTo>
                    <a:pt x="18" y="450"/>
                    <a:pt x="18" y="450"/>
                    <a:pt x="18" y="450"/>
                  </a:cubicBezTo>
                  <a:cubicBezTo>
                    <a:pt x="19" y="451"/>
                    <a:pt x="19" y="452"/>
                    <a:pt x="19" y="453"/>
                  </a:cubicBezTo>
                  <a:cubicBezTo>
                    <a:pt x="20" y="455"/>
                    <a:pt x="19" y="456"/>
                    <a:pt x="18" y="458"/>
                  </a:cubicBezTo>
                  <a:cubicBezTo>
                    <a:pt x="17" y="459"/>
                    <a:pt x="18" y="461"/>
                    <a:pt x="17" y="462"/>
                  </a:cubicBezTo>
                  <a:cubicBezTo>
                    <a:pt x="17" y="464"/>
                    <a:pt x="16" y="465"/>
                    <a:pt x="16" y="466"/>
                  </a:cubicBezTo>
                  <a:cubicBezTo>
                    <a:pt x="15" y="468"/>
                    <a:pt x="14" y="467"/>
                    <a:pt x="14" y="469"/>
                  </a:cubicBezTo>
                  <a:cubicBezTo>
                    <a:pt x="11" y="468"/>
                    <a:pt x="10" y="470"/>
                    <a:pt x="7" y="470"/>
                  </a:cubicBezTo>
                  <a:cubicBezTo>
                    <a:pt x="6" y="468"/>
                    <a:pt x="7" y="465"/>
                    <a:pt x="7" y="463"/>
                  </a:cubicBezTo>
                  <a:cubicBezTo>
                    <a:pt x="6" y="462"/>
                    <a:pt x="6" y="461"/>
                    <a:pt x="6" y="459"/>
                  </a:cubicBezTo>
                  <a:cubicBezTo>
                    <a:pt x="5" y="458"/>
                    <a:pt x="3" y="458"/>
                    <a:pt x="2" y="458"/>
                  </a:cubicBezTo>
                  <a:cubicBezTo>
                    <a:pt x="2" y="459"/>
                    <a:pt x="0" y="459"/>
                    <a:pt x="0" y="460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463"/>
                    <a:pt x="1" y="464"/>
                    <a:pt x="1" y="467"/>
                  </a:cubicBezTo>
                  <a:cubicBezTo>
                    <a:pt x="1" y="467"/>
                    <a:pt x="2" y="467"/>
                    <a:pt x="2" y="467"/>
                  </a:cubicBezTo>
                  <a:cubicBezTo>
                    <a:pt x="1" y="467"/>
                    <a:pt x="1" y="467"/>
                    <a:pt x="1" y="467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468"/>
                    <a:pt x="0" y="469"/>
                    <a:pt x="0" y="469"/>
                  </a:cubicBezTo>
                  <a:cubicBezTo>
                    <a:pt x="0" y="468"/>
                    <a:pt x="1" y="468"/>
                    <a:pt x="0" y="469"/>
                  </a:cubicBezTo>
                  <a:cubicBezTo>
                    <a:pt x="0" y="470"/>
                    <a:pt x="0" y="470"/>
                    <a:pt x="1" y="470"/>
                  </a:cubicBezTo>
                  <a:cubicBezTo>
                    <a:pt x="2" y="470"/>
                    <a:pt x="2" y="471"/>
                    <a:pt x="2" y="471"/>
                  </a:cubicBezTo>
                  <a:cubicBezTo>
                    <a:pt x="2" y="473"/>
                    <a:pt x="2" y="474"/>
                    <a:pt x="1" y="475"/>
                  </a:cubicBezTo>
                  <a:cubicBezTo>
                    <a:pt x="2" y="477"/>
                    <a:pt x="2" y="479"/>
                    <a:pt x="2" y="480"/>
                  </a:cubicBezTo>
                  <a:cubicBezTo>
                    <a:pt x="3" y="482"/>
                    <a:pt x="2" y="483"/>
                    <a:pt x="2" y="483"/>
                  </a:cubicBezTo>
                  <a:cubicBezTo>
                    <a:pt x="2" y="485"/>
                    <a:pt x="3" y="485"/>
                    <a:pt x="3" y="486"/>
                  </a:cubicBezTo>
                  <a:cubicBezTo>
                    <a:pt x="4" y="489"/>
                    <a:pt x="1" y="488"/>
                    <a:pt x="2" y="490"/>
                  </a:cubicBezTo>
                  <a:cubicBezTo>
                    <a:pt x="2" y="491"/>
                    <a:pt x="2" y="492"/>
                    <a:pt x="3" y="493"/>
                  </a:cubicBezTo>
                  <a:cubicBezTo>
                    <a:pt x="4" y="493"/>
                    <a:pt x="5" y="493"/>
                    <a:pt x="6" y="493"/>
                  </a:cubicBezTo>
                  <a:cubicBezTo>
                    <a:pt x="6" y="495"/>
                    <a:pt x="6" y="495"/>
                    <a:pt x="6" y="495"/>
                  </a:cubicBezTo>
                  <a:cubicBezTo>
                    <a:pt x="8" y="496"/>
                    <a:pt x="8" y="493"/>
                    <a:pt x="9" y="493"/>
                  </a:cubicBezTo>
                  <a:cubicBezTo>
                    <a:pt x="10" y="492"/>
                    <a:pt x="10" y="490"/>
                    <a:pt x="11" y="490"/>
                  </a:cubicBezTo>
                  <a:cubicBezTo>
                    <a:pt x="11" y="493"/>
                    <a:pt x="10" y="494"/>
                    <a:pt x="9" y="497"/>
                  </a:cubicBezTo>
                  <a:cubicBezTo>
                    <a:pt x="10" y="499"/>
                    <a:pt x="11" y="496"/>
                    <a:pt x="12" y="497"/>
                  </a:cubicBezTo>
                  <a:cubicBezTo>
                    <a:pt x="12" y="496"/>
                    <a:pt x="13" y="495"/>
                    <a:pt x="15" y="495"/>
                  </a:cubicBezTo>
                  <a:cubicBezTo>
                    <a:pt x="15" y="497"/>
                    <a:pt x="15" y="498"/>
                    <a:pt x="16" y="498"/>
                  </a:cubicBezTo>
                  <a:cubicBezTo>
                    <a:pt x="16" y="503"/>
                    <a:pt x="16" y="503"/>
                    <a:pt x="16" y="503"/>
                  </a:cubicBezTo>
                  <a:cubicBezTo>
                    <a:pt x="16" y="503"/>
                    <a:pt x="16" y="504"/>
                    <a:pt x="16" y="504"/>
                  </a:cubicBezTo>
                  <a:cubicBezTo>
                    <a:pt x="15" y="505"/>
                    <a:pt x="15" y="504"/>
                    <a:pt x="14" y="504"/>
                  </a:cubicBezTo>
                  <a:cubicBezTo>
                    <a:pt x="14" y="509"/>
                    <a:pt x="14" y="509"/>
                    <a:pt x="14" y="509"/>
                  </a:cubicBezTo>
                  <a:cubicBezTo>
                    <a:pt x="14" y="509"/>
                    <a:pt x="14" y="511"/>
                    <a:pt x="13" y="511"/>
                  </a:cubicBezTo>
                  <a:cubicBezTo>
                    <a:pt x="13" y="513"/>
                    <a:pt x="12" y="514"/>
                    <a:pt x="12" y="516"/>
                  </a:cubicBezTo>
                  <a:cubicBezTo>
                    <a:pt x="12" y="517"/>
                    <a:pt x="14" y="517"/>
                    <a:pt x="15" y="517"/>
                  </a:cubicBezTo>
                  <a:cubicBezTo>
                    <a:pt x="16" y="520"/>
                    <a:pt x="13" y="519"/>
                    <a:pt x="13" y="521"/>
                  </a:cubicBezTo>
                  <a:cubicBezTo>
                    <a:pt x="13" y="522"/>
                    <a:pt x="15" y="522"/>
                    <a:pt x="16" y="522"/>
                  </a:cubicBezTo>
                  <a:cubicBezTo>
                    <a:pt x="15" y="525"/>
                    <a:pt x="16" y="526"/>
                    <a:pt x="17" y="527"/>
                  </a:cubicBezTo>
                  <a:cubicBezTo>
                    <a:pt x="18" y="531"/>
                    <a:pt x="16" y="533"/>
                    <a:pt x="16" y="536"/>
                  </a:cubicBezTo>
                  <a:cubicBezTo>
                    <a:pt x="17" y="538"/>
                    <a:pt x="18" y="540"/>
                    <a:pt x="21" y="539"/>
                  </a:cubicBezTo>
                  <a:cubicBezTo>
                    <a:pt x="20" y="537"/>
                    <a:pt x="20" y="535"/>
                    <a:pt x="23" y="536"/>
                  </a:cubicBezTo>
                  <a:cubicBezTo>
                    <a:pt x="23" y="537"/>
                    <a:pt x="22" y="537"/>
                    <a:pt x="22" y="539"/>
                  </a:cubicBezTo>
                  <a:cubicBezTo>
                    <a:pt x="22" y="539"/>
                    <a:pt x="22" y="539"/>
                    <a:pt x="22" y="539"/>
                  </a:cubicBezTo>
                  <a:cubicBezTo>
                    <a:pt x="22" y="541"/>
                    <a:pt x="22" y="542"/>
                    <a:pt x="22" y="543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4"/>
                    <a:pt x="22" y="544"/>
                    <a:pt x="22" y="545"/>
                  </a:cubicBezTo>
                  <a:cubicBezTo>
                    <a:pt x="22" y="546"/>
                    <a:pt x="22" y="547"/>
                    <a:pt x="23" y="547"/>
                  </a:cubicBezTo>
                  <a:cubicBezTo>
                    <a:pt x="23" y="547"/>
                    <a:pt x="24" y="547"/>
                    <a:pt x="24" y="547"/>
                  </a:cubicBezTo>
                  <a:cubicBezTo>
                    <a:pt x="24" y="548"/>
                    <a:pt x="24" y="548"/>
                    <a:pt x="24" y="548"/>
                  </a:cubicBezTo>
                  <a:cubicBezTo>
                    <a:pt x="25" y="548"/>
                    <a:pt x="24" y="550"/>
                    <a:pt x="24" y="551"/>
                  </a:cubicBezTo>
                  <a:cubicBezTo>
                    <a:pt x="24" y="551"/>
                    <a:pt x="24" y="551"/>
                    <a:pt x="24" y="551"/>
                  </a:cubicBezTo>
                  <a:cubicBezTo>
                    <a:pt x="24" y="552"/>
                    <a:pt x="24" y="552"/>
                    <a:pt x="25" y="552"/>
                  </a:cubicBezTo>
                  <a:cubicBezTo>
                    <a:pt x="25" y="552"/>
                    <a:pt x="25" y="552"/>
                    <a:pt x="25" y="552"/>
                  </a:cubicBezTo>
                  <a:cubicBezTo>
                    <a:pt x="24" y="554"/>
                    <a:pt x="26" y="554"/>
                    <a:pt x="27" y="555"/>
                  </a:cubicBezTo>
                  <a:cubicBezTo>
                    <a:pt x="27" y="555"/>
                    <a:pt x="27" y="555"/>
                    <a:pt x="27" y="556"/>
                  </a:cubicBezTo>
                  <a:cubicBezTo>
                    <a:pt x="27" y="556"/>
                    <a:pt x="27" y="557"/>
                    <a:pt x="27" y="557"/>
                  </a:cubicBezTo>
                  <a:cubicBezTo>
                    <a:pt x="27" y="559"/>
                    <a:pt x="29" y="559"/>
                    <a:pt x="30" y="559"/>
                  </a:cubicBezTo>
                  <a:cubicBezTo>
                    <a:pt x="30" y="560"/>
                    <a:pt x="31" y="559"/>
                    <a:pt x="31" y="559"/>
                  </a:cubicBezTo>
                  <a:cubicBezTo>
                    <a:pt x="31" y="560"/>
                    <a:pt x="32" y="561"/>
                    <a:pt x="32" y="561"/>
                  </a:cubicBezTo>
                  <a:cubicBezTo>
                    <a:pt x="32" y="564"/>
                    <a:pt x="34" y="564"/>
                    <a:pt x="34" y="567"/>
                  </a:cubicBezTo>
                  <a:cubicBezTo>
                    <a:pt x="35" y="569"/>
                    <a:pt x="36" y="570"/>
                    <a:pt x="37" y="572"/>
                  </a:cubicBezTo>
                  <a:cubicBezTo>
                    <a:pt x="37" y="571"/>
                    <a:pt x="41" y="571"/>
                    <a:pt x="41" y="572"/>
                  </a:cubicBezTo>
                  <a:cubicBezTo>
                    <a:pt x="41" y="578"/>
                    <a:pt x="41" y="578"/>
                    <a:pt x="41" y="578"/>
                  </a:cubicBezTo>
                  <a:cubicBezTo>
                    <a:pt x="40" y="578"/>
                    <a:pt x="40" y="579"/>
                    <a:pt x="40" y="581"/>
                  </a:cubicBezTo>
                  <a:cubicBezTo>
                    <a:pt x="38" y="582"/>
                    <a:pt x="39" y="578"/>
                    <a:pt x="37" y="579"/>
                  </a:cubicBezTo>
                  <a:cubicBezTo>
                    <a:pt x="35" y="579"/>
                    <a:pt x="34" y="581"/>
                    <a:pt x="33" y="582"/>
                  </a:cubicBezTo>
                  <a:cubicBezTo>
                    <a:pt x="33" y="582"/>
                    <a:pt x="33" y="582"/>
                    <a:pt x="33" y="582"/>
                  </a:cubicBezTo>
                  <a:cubicBezTo>
                    <a:pt x="34" y="583"/>
                    <a:pt x="35" y="584"/>
                    <a:pt x="35" y="585"/>
                  </a:cubicBezTo>
                  <a:cubicBezTo>
                    <a:pt x="35" y="585"/>
                    <a:pt x="35" y="585"/>
                    <a:pt x="36" y="585"/>
                  </a:cubicBezTo>
                  <a:cubicBezTo>
                    <a:pt x="36" y="585"/>
                    <a:pt x="36" y="585"/>
                    <a:pt x="36" y="585"/>
                  </a:cubicBezTo>
                  <a:cubicBezTo>
                    <a:pt x="36" y="587"/>
                    <a:pt x="38" y="588"/>
                    <a:pt x="37" y="590"/>
                  </a:cubicBezTo>
                  <a:cubicBezTo>
                    <a:pt x="36" y="590"/>
                    <a:pt x="36" y="588"/>
                    <a:pt x="34" y="588"/>
                  </a:cubicBezTo>
                  <a:cubicBezTo>
                    <a:pt x="34" y="587"/>
                    <a:pt x="32" y="588"/>
                    <a:pt x="32" y="587"/>
                  </a:cubicBezTo>
                  <a:cubicBezTo>
                    <a:pt x="32" y="586"/>
                    <a:pt x="31" y="586"/>
                    <a:pt x="30" y="586"/>
                  </a:cubicBezTo>
                  <a:cubicBezTo>
                    <a:pt x="29" y="586"/>
                    <a:pt x="30" y="588"/>
                    <a:pt x="30" y="589"/>
                  </a:cubicBezTo>
                  <a:cubicBezTo>
                    <a:pt x="30" y="589"/>
                    <a:pt x="31" y="589"/>
                    <a:pt x="31" y="590"/>
                  </a:cubicBezTo>
                  <a:cubicBezTo>
                    <a:pt x="31" y="591"/>
                    <a:pt x="31" y="591"/>
                    <a:pt x="31" y="592"/>
                  </a:cubicBezTo>
                  <a:cubicBezTo>
                    <a:pt x="31" y="592"/>
                    <a:pt x="31" y="592"/>
                    <a:pt x="32" y="592"/>
                  </a:cubicBezTo>
                  <a:cubicBezTo>
                    <a:pt x="31" y="593"/>
                    <a:pt x="31" y="595"/>
                    <a:pt x="32" y="595"/>
                  </a:cubicBezTo>
                  <a:cubicBezTo>
                    <a:pt x="32" y="596"/>
                    <a:pt x="32" y="596"/>
                    <a:pt x="32" y="596"/>
                  </a:cubicBezTo>
                  <a:cubicBezTo>
                    <a:pt x="33" y="597"/>
                    <a:pt x="34" y="597"/>
                    <a:pt x="34" y="598"/>
                  </a:cubicBezTo>
                  <a:cubicBezTo>
                    <a:pt x="35" y="598"/>
                    <a:pt x="36" y="600"/>
                    <a:pt x="36" y="601"/>
                  </a:cubicBezTo>
                  <a:cubicBezTo>
                    <a:pt x="36" y="601"/>
                    <a:pt x="37" y="601"/>
                    <a:pt x="37" y="602"/>
                  </a:cubicBezTo>
                  <a:cubicBezTo>
                    <a:pt x="36" y="603"/>
                    <a:pt x="37" y="603"/>
                    <a:pt x="37" y="605"/>
                  </a:cubicBezTo>
                  <a:cubicBezTo>
                    <a:pt x="38" y="605"/>
                    <a:pt x="38" y="605"/>
                    <a:pt x="38" y="605"/>
                  </a:cubicBezTo>
                  <a:cubicBezTo>
                    <a:pt x="38" y="606"/>
                    <a:pt x="38" y="606"/>
                    <a:pt x="38" y="607"/>
                  </a:cubicBezTo>
                  <a:cubicBezTo>
                    <a:pt x="38" y="607"/>
                    <a:pt x="38" y="607"/>
                    <a:pt x="38" y="607"/>
                  </a:cubicBezTo>
                  <a:cubicBezTo>
                    <a:pt x="38" y="608"/>
                    <a:pt x="41" y="608"/>
                    <a:pt x="40" y="610"/>
                  </a:cubicBezTo>
                  <a:cubicBezTo>
                    <a:pt x="40" y="610"/>
                    <a:pt x="40" y="610"/>
                    <a:pt x="40" y="610"/>
                  </a:cubicBezTo>
                  <a:cubicBezTo>
                    <a:pt x="41" y="610"/>
                    <a:pt x="41" y="611"/>
                    <a:pt x="41" y="611"/>
                  </a:cubicBezTo>
                  <a:cubicBezTo>
                    <a:pt x="40" y="611"/>
                    <a:pt x="40" y="611"/>
                    <a:pt x="39" y="612"/>
                  </a:cubicBezTo>
                  <a:cubicBezTo>
                    <a:pt x="40" y="612"/>
                    <a:pt x="40" y="613"/>
                    <a:pt x="41" y="613"/>
                  </a:cubicBezTo>
                  <a:cubicBezTo>
                    <a:pt x="41" y="613"/>
                    <a:pt x="42" y="613"/>
                    <a:pt x="41" y="614"/>
                  </a:cubicBezTo>
                  <a:cubicBezTo>
                    <a:pt x="42" y="615"/>
                    <a:pt x="43" y="614"/>
                    <a:pt x="44" y="614"/>
                  </a:cubicBezTo>
                  <a:cubicBezTo>
                    <a:pt x="44" y="615"/>
                    <a:pt x="44" y="615"/>
                    <a:pt x="44" y="615"/>
                  </a:cubicBezTo>
                  <a:cubicBezTo>
                    <a:pt x="44" y="617"/>
                    <a:pt x="44" y="617"/>
                    <a:pt x="44" y="617"/>
                  </a:cubicBezTo>
                  <a:cubicBezTo>
                    <a:pt x="44" y="618"/>
                    <a:pt x="44" y="618"/>
                    <a:pt x="44" y="618"/>
                  </a:cubicBezTo>
                  <a:cubicBezTo>
                    <a:pt x="43" y="619"/>
                    <a:pt x="42" y="618"/>
                    <a:pt x="41" y="619"/>
                  </a:cubicBezTo>
                  <a:cubicBezTo>
                    <a:pt x="41" y="620"/>
                    <a:pt x="41" y="621"/>
                    <a:pt x="40" y="621"/>
                  </a:cubicBezTo>
                  <a:cubicBezTo>
                    <a:pt x="40" y="622"/>
                    <a:pt x="40" y="623"/>
                    <a:pt x="41" y="624"/>
                  </a:cubicBezTo>
                  <a:cubicBezTo>
                    <a:pt x="41" y="625"/>
                    <a:pt x="42" y="625"/>
                    <a:pt x="41" y="626"/>
                  </a:cubicBezTo>
                  <a:cubicBezTo>
                    <a:pt x="41" y="629"/>
                    <a:pt x="39" y="626"/>
                    <a:pt x="37" y="626"/>
                  </a:cubicBezTo>
                  <a:cubicBezTo>
                    <a:pt x="38" y="628"/>
                    <a:pt x="38" y="630"/>
                    <a:pt x="41" y="630"/>
                  </a:cubicBezTo>
                  <a:cubicBezTo>
                    <a:pt x="43" y="630"/>
                    <a:pt x="43" y="631"/>
                    <a:pt x="45" y="631"/>
                  </a:cubicBezTo>
                  <a:cubicBezTo>
                    <a:pt x="45" y="631"/>
                    <a:pt x="45" y="631"/>
                    <a:pt x="45" y="631"/>
                  </a:cubicBezTo>
                  <a:cubicBezTo>
                    <a:pt x="46" y="630"/>
                    <a:pt x="47" y="631"/>
                    <a:pt x="48" y="632"/>
                  </a:cubicBezTo>
                  <a:cubicBezTo>
                    <a:pt x="48" y="632"/>
                    <a:pt x="48" y="632"/>
                    <a:pt x="48" y="632"/>
                  </a:cubicBezTo>
                  <a:cubicBezTo>
                    <a:pt x="49" y="632"/>
                    <a:pt x="50" y="632"/>
                    <a:pt x="50" y="633"/>
                  </a:cubicBezTo>
                  <a:cubicBezTo>
                    <a:pt x="50" y="633"/>
                    <a:pt x="51" y="633"/>
                    <a:pt x="51" y="633"/>
                  </a:cubicBezTo>
                  <a:cubicBezTo>
                    <a:pt x="52" y="633"/>
                    <a:pt x="53" y="632"/>
                    <a:pt x="54" y="633"/>
                  </a:cubicBezTo>
                  <a:cubicBezTo>
                    <a:pt x="54" y="632"/>
                    <a:pt x="54" y="632"/>
                    <a:pt x="55" y="632"/>
                  </a:cubicBezTo>
                  <a:cubicBezTo>
                    <a:pt x="56" y="632"/>
                    <a:pt x="56" y="631"/>
                    <a:pt x="57" y="631"/>
                  </a:cubicBezTo>
                  <a:cubicBezTo>
                    <a:pt x="57" y="630"/>
                    <a:pt x="57" y="630"/>
                    <a:pt x="57" y="630"/>
                  </a:cubicBezTo>
                  <a:cubicBezTo>
                    <a:pt x="58" y="631"/>
                    <a:pt x="60" y="630"/>
                    <a:pt x="60" y="629"/>
                  </a:cubicBezTo>
                  <a:cubicBezTo>
                    <a:pt x="60" y="629"/>
                    <a:pt x="60" y="629"/>
                    <a:pt x="61" y="629"/>
                  </a:cubicBezTo>
                  <a:cubicBezTo>
                    <a:pt x="62" y="628"/>
                    <a:pt x="63" y="628"/>
                    <a:pt x="64" y="628"/>
                  </a:cubicBezTo>
                  <a:cubicBezTo>
                    <a:pt x="65" y="628"/>
                    <a:pt x="66" y="629"/>
                    <a:pt x="67" y="628"/>
                  </a:cubicBezTo>
                  <a:cubicBezTo>
                    <a:pt x="68" y="628"/>
                    <a:pt x="69" y="629"/>
                    <a:pt x="70" y="630"/>
                  </a:cubicBezTo>
                  <a:cubicBezTo>
                    <a:pt x="71" y="630"/>
                    <a:pt x="72" y="630"/>
                    <a:pt x="73" y="630"/>
                  </a:cubicBezTo>
                  <a:cubicBezTo>
                    <a:pt x="76" y="630"/>
                    <a:pt x="78" y="628"/>
                    <a:pt x="78" y="625"/>
                  </a:cubicBezTo>
                  <a:cubicBezTo>
                    <a:pt x="79" y="625"/>
                    <a:pt x="80" y="624"/>
                    <a:pt x="80" y="623"/>
                  </a:cubicBezTo>
                  <a:cubicBezTo>
                    <a:pt x="80" y="621"/>
                    <a:pt x="80" y="620"/>
                    <a:pt x="79" y="619"/>
                  </a:cubicBezTo>
                  <a:cubicBezTo>
                    <a:pt x="79" y="619"/>
                    <a:pt x="79" y="619"/>
                    <a:pt x="79" y="619"/>
                  </a:cubicBezTo>
                  <a:cubicBezTo>
                    <a:pt x="79" y="619"/>
                    <a:pt x="79" y="619"/>
                    <a:pt x="79" y="619"/>
                  </a:cubicBezTo>
                  <a:cubicBezTo>
                    <a:pt x="79" y="617"/>
                    <a:pt x="77" y="617"/>
                    <a:pt x="77" y="616"/>
                  </a:cubicBezTo>
                  <a:cubicBezTo>
                    <a:pt x="77" y="615"/>
                    <a:pt x="77" y="615"/>
                    <a:pt x="77" y="615"/>
                  </a:cubicBezTo>
                  <a:cubicBezTo>
                    <a:pt x="76" y="615"/>
                    <a:pt x="76" y="615"/>
                    <a:pt x="76" y="614"/>
                  </a:cubicBezTo>
                  <a:cubicBezTo>
                    <a:pt x="75" y="610"/>
                    <a:pt x="77" y="608"/>
                    <a:pt x="78" y="606"/>
                  </a:cubicBezTo>
                  <a:cubicBezTo>
                    <a:pt x="78" y="606"/>
                    <a:pt x="78" y="606"/>
                    <a:pt x="78" y="606"/>
                  </a:cubicBezTo>
                  <a:cubicBezTo>
                    <a:pt x="78" y="605"/>
                    <a:pt x="80" y="605"/>
                    <a:pt x="80" y="603"/>
                  </a:cubicBezTo>
                  <a:cubicBezTo>
                    <a:pt x="80" y="603"/>
                    <a:pt x="80" y="603"/>
                    <a:pt x="80" y="603"/>
                  </a:cubicBezTo>
                  <a:cubicBezTo>
                    <a:pt x="81" y="603"/>
                    <a:pt x="81" y="602"/>
                    <a:pt x="81" y="602"/>
                  </a:cubicBezTo>
                  <a:cubicBezTo>
                    <a:pt x="83" y="602"/>
                    <a:pt x="83" y="601"/>
                    <a:pt x="83" y="600"/>
                  </a:cubicBezTo>
                  <a:cubicBezTo>
                    <a:pt x="84" y="600"/>
                    <a:pt x="84" y="600"/>
                    <a:pt x="85" y="601"/>
                  </a:cubicBezTo>
                  <a:cubicBezTo>
                    <a:pt x="85" y="601"/>
                    <a:pt x="85" y="601"/>
                    <a:pt x="85" y="601"/>
                  </a:cubicBezTo>
                  <a:cubicBezTo>
                    <a:pt x="86" y="601"/>
                    <a:pt x="86" y="602"/>
                    <a:pt x="87" y="602"/>
                  </a:cubicBezTo>
                  <a:cubicBezTo>
                    <a:pt x="89" y="602"/>
                    <a:pt x="88" y="600"/>
                    <a:pt x="90" y="599"/>
                  </a:cubicBezTo>
                  <a:cubicBezTo>
                    <a:pt x="90" y="599"/>
                    <a:pt x="90" y="598"/>
                    <a:pt x="90" y="598"/>
                  </a:cubicBezTo>
                  <a:cubicBezTo>
                    <a:pt x="90" y="598"/>
                    <a:pt x="90" y="598"/>
                    <a:pt x="90" y="598"/>
                  </a:cubicBezTo>
                  <a:cubicBezTo>
                    <a:pt x="89" y="598"/>
                    <a:pt x="90" y="597"/>
                    <a:pt x="90" y="597"/>
                  </a:cubicBezTo>
                  <a:cubicBezTo>
                    <a:pt x="89" y="597"/>
                    <a:pt x="89" y="597"/>
                    <a:pt x="89" y="597"/>
                  </a:cubicBezTo>
                  <a:cubicBezTo>
                    <a:pt x="89" y="597"/>
                    <a:pt x="89" y="596"/>
                    <a:pt x="89" y="596"/>
                  </a:cubicBezTo>
                  <a:cubicBezTo>
                    <a:pt x="89" y="596"/>
                    <a:pt x="88" y="596"/>
                    <a:pt x="88" y="595"/>
                  </a:cubicBezTo>
                  <a:cubicBezTo>
                    <a:pt x="88" y="595"/>
                    <a:pt x="87" y="594"/>
                    <a:pt x="88" y="594"/>
                  </a:cubicBezTo>
                  <a:cubicBezTo>
                    <a:pt x="89" y="595"/>
                    <a:pt x="90" y="595"/>
                    <a:pt x="91" y="595"/>
                  </a:cubicBezTo>
                  <a:cubicBezTo>
                    <a:pt x="93" y="595"/>
                    <a:pt x="92" y="593"/>
                    <a:pt x="94" y="594"/>
                  </a:cubicBezTo>
                  <a:cubicBezTo>
                    <a:pt x="95" y="594"/>
                    <a:pt x="95" y="594"/>
                    <a:pt x="95" y="594"/>
                  </a:cubicBezTo>
                  <a:cubicBezTo>
                    <a:pt x="96" y="593"/>
                    <a:pt x="97" y="594"/>
                    <a:pt x="98" y="594"/>
                  </a:cubicBezTo>
                  <a:cubicBezTo>
                    <a:pt x="99" y="594"/>
                    <a:pt x="100" y="594"/>
                    <a:pt x="100" y="594"/>
                  </a:cubicBezTo>
                  <a:cubicBezTo>
                    <a:pt x="101" y="594"/>
                    <a:pt x="101" y="595"/>
                    <a:pt x="102" y="595"/>
                  </a:cubicBezTo>
                  <a:cubicBezTo>
                    <a:pt x="103" y="595"/>
                    <a:pt x="107" y="593"/>
                    <a:pt x="107" y="596"/>
                  </a:cubicBezTo>
                  <a:cubicBezTo>
                    <a:pt x="108" y="596"/>
                    <a:pt x="108" y="598"/>
                    <a:pt x="110" y="597"/>
                  </a:cubicBezTo>
                  <a:cubicBezTo>
                    <a:pt x="110" y="596"/>
                    <a:pt x="111" y="596"/>
                    <a:pt x="111" y="596"/>
                  </a:cubicBezTo>
                  <a:cubicBezTo>
                    <a:pt x="112" y="593"/>
                    <a:pt x="109" y="595"/>
                    <a:pt x="109" y="594"/>
                  </a:cubicBezTo>
                  <a:cubicBezTo>
                    <a:pt x="109" y="594"/>
                    <a:pt x="108" y="593"/>
                    <a:pt x="109" y="593"/>
                  </a:cubicBezTo>
                  <a:cubicBezTo>
                    <a:pt x="109" y="593"/>
                    <a:pt x="109" y="593"/>
                    <a:pt x="110" y="593"/>
                  </a:cubicBezTo>
                  <a:cubicBezTo>
                    <a:pt x="112" y="592"/>
                    <a:pt x="111" y="595"/>
                    <a:pt x="113" y="595"/>
                  </a:cubicBezTo>
                  <a:cubicBezTo>
                    <a:pt x="113" y="596"/>
                    <a:pt x="114" y="595"/>
                    <a:pt x="114" y="596"/>
                  </a:cubicBezTo>
                  <a:cubicBezTo>
                    <a:pt x="115" y="596"/>
                    <a:pt x="115" y="596"/>
                    <a:pt x="116" y="596"/>
                  </a:cubicBezTo>
                  <a:cubicBezTo>
                    <a:pt x="117" y="597"/>
                    <a:pt x="117" y="596"/>
                    <a:pt x="117" y="595"/>
                  </a:cubicBezTo>
                  <a:cubicBezTo>
                    <a:pt x="118" y="595"/>
                    <a:pt x="119" y="594"/>
                    <a:pt x="119" y="594"/>
                  </a:cubicBezTo>
                  <a:cubicBezTo>
                    <a:pt x="118" y="593"/>
                    <a:pt x="119" y="593"/>
                    <a:pt x="119" y="593"/>
                  </a:cubicBezTo>
                  <a:cubicBezTo>
                    <a:pt x="120" y="593"/>
                    <a:pt x="119" y="592"/>
                    <a:pt x="119" y="591"/>
                  </a:cubicBezTo>
                  <a:cubicBezTo>
                    <a:pt x="120" y="591"/>
                    <a:pt x="121" y="591"/>
                    <a:pt x="121" y="591"/>
                  </a:cubicBezTo>
                  <a:cubicBezTo>
                    <a:pt x="121" y="590"/>
                    <a:pt x="120" y="589"/>
                    <a:pt x="122" y="589"/>
                  </a:cubicBezTo>
                  <a:cubicBezTo>
                    <a:pt x="122" y="588"/>
                    <a:pt x="122" y="588"/>
                    <a:pt x="122" y="587"/>
                  </a:cubicBezTo>
                  <a:cubicBezTo>
                    <a:pt x="121" y="585"/>
                    <a:pt x="123" y="585"/>
                    <a:pt x="122" y="582"/>
                  </a:cubicBezTo>
                  <a:cubicBezTo>
                    <a:pt x="122" y="582"/>
                    <a:pt x="122" y="582"/>
                    <a:pt x="123" y="582"/>
                  </a:cubicBezTo>
                  <a:cubicBezTo>
                    <a:pt x="123" y="581"/>
                    <a:pt x="123" y="580"/>
                    <a:pt x="123" y="579"/>
                  </a:cubicBezTo>
                  <a:cubicBezTo>
                    <a:pt x="124" y="579"/>
                    <a:pt x="124" y="578"/>
                    <a:pt x="124" y="578"/>
                  </a:cubicBezTo>
                  <a:cubicBezTo>
                    <a:pt x="125" y="577"/>
                    <a:pt x="124" y="575"/>
                    <a:pt x="125" y="575"/>
                  </a:cubicBezTo>
                  <a:cubicBezTo>
                    <a:pt x="125" y="573"/>
                    <a:pt x="126" y="573"/>
                    <a:pt x="126" y="571"/>
                  </a:cubicBezTo>
                  <a:cubicBezTo>
                    <a:pt x="126" y="571"/>
                    <a:pt x="127" y="571"/>
                    <a:pt x="128" y="571"/>
                  </a:cubicBezTo>
                  <a:cubicBezTo>
                    <a:pt x="128" y="569"/>
                    <a:pt x="128" y="568"/>
                    <a:pt x="128" y="566"/>
                  </a:cubicBezTo>
                  <a:cubicBezTo>
                    <a:pt x="129" y="566"/>
                    <a:pt x="128" y="564"/>
                    <a:pt x="129" y="564"/>
                  </a:cubicBezTo>
                  <a:cubicBezTo>
                    <a:pt x="129" y="564"/>
                    <a:pt x="130" y="564"/>
                    <a:pt x="131" y="564"/>
                  </a:cubicBezTo>
                  <a:cubicBezTo>
                    <a:pt x="131" y="563"/>
                    <a:pt x="130" y="562"/>
                    <a:pt x="130" y="562"/>
                  </a:cubicBezTo>
                  <a:cubicBezTo>
                    <a:pt x="130" y="562"/>
                    <a:pt x="129" y="562"/>
                    <a:pt x="130" y="562"/>
                  </a:cubicBezTo>
                  <a:cubicBezTo>
                    <a:pt x="130" y="560"/>
                    <a:pt x="130" y="559"/>
                    <a:pt x="130" y="557"/>
                  </a:cubicBezTo>
                  <a:cubicBezTo>
                    <a:pt x="130" y="556"/>
                    <a:pt x="131" y="554"/>
                    <a:pt x="129" y="554"/>
                  </a:cubicBezTo>
                  <a:cubicBezTo>
                    <a:pt x="130" y="552"/>
                    <a:pt x="132" y="552"/>
                    <a:pt x="132" y="550"/>
                  </a:cubicBezTo>
                  <a:cubicBezTo>
                    <a:pt x="132" y="549"/>
                    <a:pt x="132" y="549"/>
                    <a:pt x="132" y="548"/>
                  </a:cubicBezTo>
                  <a:cubicBezTo>
                    <a:pt x="132" y="548"/>
                    <a:pt x="131" y="548"/>
                    <a:pt x="131" y="548"/>
                  </a:cubicBezTo>
                  <a:cubicBezTo>
                    <a:pt x="131" y="547"/>
                    <a:pt x="130" y="546"/>
                    <a:pt x="130" y="546"/>
                  </a:cubicBezTo>
                  <a:cubicBezTo>
                    <a:pt x="130" y="543"/>
                    <a:pt x="132" y="544"/>
                    <a:pt x="131" y="541"/>
                  </a:cubicBezTo>
                  <a:cubicBezTo>
                    <a:pt x="132" y="540"/>
                    <a:pt x="133" y="540"/>
                    <a:pt x="133" y="538"/>
                  </a:cubicBezTo>
                  <a:cubicBezTo>
                    <a:pt x="134" y="536"/>
                    <a:pt x="135" y="534"/>
                    <a:pt x="135" y="530"/>
                  </a:cubicBezTo>
                  <a:cubicBezTo>
                    <a:pt x="134" y="529"/>
                    <a:pt x="132" y="528"/>
                    <a:pt x="130" y="528"/>
                  </a:cubicBezTo>
                  <a:cubicBezTo>
                    <a:pt x="130" y="527"/>
                    <a:pt x="131" y="528"/>
                    <a:pt x="131" y="527"/>
                  </a:cubicBezTo>
                  <a:cubicBezTo>
                    <a:pt x="132" y="527"/>
                    <a:pt x="133" y="527"/>
                    <a:pt x="133" y="527"/>
                  </a:cubicBezTo>
                  <a:cubicBezTo>
                    <a:pt x="134" y="528"/>
                    <a:pt x="135" y="527"/>
                    <a:pt x="135" y="526"/>
                  </a:cubicBezTo>
                  <a:cubicBezTo>
                    <a:pt x="135" y="525"/>
                    <a:pt x="134" y="525"/>
                    <a:pt x="134" y="526"/>
                  </a:cubicBezTo>
                  <a:cubicBezTo>
                    <a:pt x="133" y="526"/>
                    <a:pt x="133" y="525"/>
                    <a:pt x="133" y="525"/>
                  </a:cubicBezTo>
                  <a:cubicBezTo>
                    <a:pt x="133" y="524"/>
                    <a:pt x="133" y="523"/>
                    <a:pt x="133" y="522"/>
                  </a:cubicBezTo>
                  <a:cubicBezTo>
                    <a:pt x="135" y="522"/>
                    <a:pt x="135" y="519"/>
                    <a:pt x="135" y="518"/>
                  </a:cubicBezTo>
                  <a:cubicBezTo>
                    <a:pt x="136" y="516"/>
                    <a:pt x="132" y="518"/>
                    <a:pt x="132" y="516"/>
                  </a:cubicBezTo>
                  <a:cubicBezTo>
                    <a:pt x="130" y="517"/>
                    <a:pt x="130" y="515"/>
                    <a:pt x="129" y="516"/>
                  </a:cubicBezTo>
                  <a:cubicBezTo>
                    <a:pt x="129" y="515"/>
                    <a:pt x="130" y="515"/>
                    <a:pt x="131" y="515"/>
                  </a:cubicBezTo>
                  <a:cubicBezTo>
                    <a:pt x="130" y="514"/>
                    <a:pt x="131" y="511"/>
                    <a:pt x="130" y="511"/>
                  </a:cubicBezTo>
                  <a:cubicBezTo>
                    <a:pt x="130" y="510"/>
                    <a:pt x="127" y="510"/>
                    <a:pt x="129" y="509"/>
                  </a:cubicBezTo>
                  <a:cubicBezTo>
                    <a:pt x="131" y="509"/>
                    <a:pt x="131" y="510"/>
                    <a:pt x="132" y="511"/>
                  </a:cubicBezTo>
                  <a:cubicBezTo>
                    <a:pt x="132" y="513"/>
                    <a:pt x="133" y="513"/>
                    <a:pt x="133" y="514"/>
                  </a:cubicBezTo>
                  <a:cubicBezTo>
                    <a:pt x="134" y="514"/>
                    <a:pt x="134" y="513"/>
                    <a:pt x="134" y="513"/>
                  </a:cubicBezTo>
                  <a:cubicBezTo>
                    <a:pt x="135" y="513"/>
                    <a:pt x="135" y="513"/>
                    <a:pt x="135" y="512"/>
                  </a:cubicBezTo>
                  <a:cubicBezTo>
                    <a:pt x="135" y="511"/>
                    <a:pt x="135" y="509"/>
                    <a:pt x="135" y="508"/>
                  </a:cubicBezTo>
                  <a:cubicBezTo>
                    <a:pt x="136" y="507"/>
                    <a:pt x="136" y="507"/>
                    <a:pt x="136" y="506"/>
                  </a:cubicBezTo>
                  <a:cubicBezTo>
                    <a:pt x="135" y="505"/>
                    <a:pt x="136" y="503"/>
                    <a:pt x="133" y="504"/>
                  </a:cubicBezTo>
                  <a:cubicBezTo>
                    <a:pt x="133" y="503"/>
                    <a:pt x="132" y="503"/>
                    <a:pt x="132" y="502"/>
                  </a:cubicBezTo>
                  <a:cubicBezTo>
                    <a:pt x="132" y="502"/>
                    <a:pt x="131" y="502"/>
                    <a:pt x="131" y="501"/>
                  </a:cubicBezTo>
                  <a:cubicBezTo>
                    <a:pt x="131" y="498"/>
                    <a:pt x="133" y="501"/>
                    <a:pt x="133" y="502"/>
                  </a:cubicBezTo>
                  <a:cubicBezTo>
                    <a:pt x="136" y="501"/>
                    <a:pt x="135" y="503"/>
                    <a:pt x="137" y="504"/>
                  </a:cubicBezTo>
                  <a:cubicBezTo>
                    <a:pt x="138" y="502"/>
                    <a:pt x="137" y="502"/>
                    <a:pt x="137" y="501"/>
                  </a:cubicBezTo>
                  <a:cubicBezTo>
                    <a:pt x="137" y="500"/>
                    <a:pt x="136" y="500"/>
                    <a:pt x="135" y="499"/>
                  </a:cubicBezTo>
                  <a:cubicBezTo>
                    <a:pt x="136" y="497"/>
                    <a:pt x="134" y="496"/>
                    <a:pt x="135" y="494"/>
                  </a:cubicBezTo>
                  <a:cubicBezTo>
                    <a:pt x="135" y="493"/>
                    <a:pt x="134" y="493"/>
                    <a:pt x="133" y="493"/>
                  </a:cubicBezTo>
                  <a:cubicBezTo>
                    <a:pt x="133" y="490"/>
                    <a:pt x="133" y="490"/>
                    <a:pt x="133" y="490"/>
                  </a:cubicBezTo>
                  <a:cubicBezTo>
                    <a:pt x="133" y="489"/>
                    <a:pt x="132" y="489"/>
                    <a:pt x="132" y="488"/>
                  </a:cubicBezTo>
                  <a:cubicBezTo>
                    <a:pt x="131" y="488"/>
                    <a:pt x="131" y="488"/>
                    <a:pt x="131" y="487"/>
                  </a:cubicBezTo>
                  <a:cubicBezTo>
                    <a:pt x="131" y="487"/>
                    <a:pt x="132" y="487"/>
                    <a:pt x="132" y="488"/>
                  </a:cubicBezTo>
                  <a:cubicBezTo>
                    <a:pt x="133" y="488"/>
                    <a:pt x="133" y="489"/>
                    <a:pt x="134" y="489"/>
                  </a:cubicBezTo>
                  <a:cubicBezTo>
                    <a:pt x="136" y="489"/>
                    <a:pt x="137" y="488"/>
                    <a:pt x="138" y="487"/>
                  </a:cubicBezTo>
                  <a:cubicBezTo>
                    <a:pt x="138" y="487"/>
                    <a:pt x="138" y="486"/>
                    <a:pt x="139" y="486"/>
                  </a:cubicBezTo>
                  <a:cubicBezTo>
                    <a:pt x="139" y="486"/>
                    <a:pt x="139" y="486"/>
                    <a:pt x="139" y="486"/>
                  </a:cubicBezTo>
                  <a:cubicBezTo>
                    <a:pt x="139" y="486"/>
                    <a:pt x="138" y="485"/>
                    <a:pt x="138" y="485"/>
                  </a:cubicBezTo>
                  <a:cubicBezTo>
                    <a:pt x="137" y="483"/>
                    <a:pt x="135" y="482"/>
                    <a:pt x="133" y="481"/>
                  </a:cubicBezTo>
                  <a:cubicBezTo>
                    <a:pt x="129" y="481"/>
                    <a:pt x="129" y="481"/>
                    <a:pt x="129" y="481"/>
                  </a:cubicBezTo>
                  <a:cubicBezTo>
                    <a:pt x="127" y="481"/>
                    <a:pt x="127" y="480"/>
                    <a:pt x="126" y="480"/>
                  </a:cubicBezTo>
                  <a:cubicBezTo>
                    <a:pt x="125" y="480"/>
                    <a:pt x="121" y="481"/>
                    <a:pt x="122" y="479"/>
                  </a:cubicBezTo>
                  <a:cubicBezTo>
                    <a:pt x="126" y="479"/>
                    <a:pt x="130" y="480"/>
                    <a:pt x="135" y="480"/>
                  </a:cubicBezTo>
                  <a:cubicBezTo>
                    <a:pt x="135" y="481"/>
                    <a:pt x="136" y="481"/>
                    <a:pt x="136" y="481"/>
                  </a:cubicBezTo>
                  <a:cubicBezTo>
                    <a:pt x="137" y="481"/>
                    <a:pt x="137" y="481"/>
                    <a:pt x="137" y="481"/>
                  </a:cubicBezTo>
                  <a:cubicBezTo>
                    <a:pt x="138" y="481"/>
                    <a:pt x="138" y="481"/>
                    <a:pt x="138" y="481"/>
                  </a:cubicBezTo>
                  <a:cubicBezTo>
                    <a:pt x="138" y="481"/>
                    <a:pt x="139" y="481"/>
                    <a:pt x="140" y="481"/>
                  </a:cubicBezTo>
                  <a:cubicBezTo>
                    <a:pt x="140" y="481"/>
                    <a:pt x="140" y="480"/>
                    <a:pt x="141" y="480"/>
                  </a:cubicBezTo>
                  <a:cubicBezTo>
                    <a:pt x="142" y="478"/>
                    <a:pt x="139" y="479"/>
                    <a:pt x="140" y="477"/>
                  </a:cubicBezTo>
                  <a:cubicBezTo>
                    <a:pt x="141" y="476"/>
                    <a:pt x="142" y="478"/>
                    <a:pt x="143" y="478"/>
                  </a:cubicBezTo>
                  <a:cubicBezTo>
                    <a:pt x="144" y="476"/>
                    <a:pt x="142" y="476"/>
                    <a:pt x="142" y="474"/>
                  </a:cubicBezTo>
                  <a:cubicBezTo>
                    <a:pt x="142" y="473"/>
                    <a:pt x="140" y="474"/>
                    <a:pt x="140" y="472"/>
                  </a:cubicBezTo>
                  <a:cubicBezTo>
                    <a:pt x="141" y="472"/>
                    <a:pt x="141" y="473"/>
                    <a:pt x="142" y="473"/>
                  </a:cubicBezTo>
                  <a:cubicBezTo>
                    <a:pt x="143" y="474"/>
                    <a:pt x="144" y="474"/>
                    <a:pt x="144" y="474"/>
                  </a:cubicBezTo>
                  <a:cubicBezTo>
                    <a:pt x="145" y="474"/>
                    <a:pt x="144" y="474"/>
                    <a:pt x="145" y="473"/>
                  </a:cubicBezTo>
                  <a:cubicBezTo>
                    <a:pt x="146" y="473"/>
                    <a:pt x="146" y="473"/>
                    <a:pt x="146" y="473"/>
                  </a:cubicBezTo>
                  <a:cubicBezTo>
                    <a:pt x="146" y="474"/>
                    <a:pt x="147" y="474"/>
                    <a:pt x="147" y="474"/>
                  </a:cubicBezTo>
                  <a:cubicBezTo>
                    <a:pt x="147" y="474"/>
                    <a:pt x="148" y="474"/>
                    <a:pt x="148" y="474"/>
                  </a:cubicBezTo>
                  <a:cubicBezTo>
                    <a:pt x="150" y="474"/>
                    <a:pt x="149" y="477"/>
                    <a:pt x="151" y="477"/>
                  </a:cubicBezTo>
                  <a:cubicBezTo>
                    <a:pt x="153" y="476"/>
                    <a:pt x="151" y="474"/>
                    <a:pt x="150" y="474"/>
                  </a:cubicBezTo>
                  <a:cubicBezTo>
                    <a:pt x="150" y="474"/>
                    <a:pt x="149" y="473"/>
                    <a:pt x="149" y="472"/>
                  </a:cubicBezTo>
                  <a:cubicBezTo>
                    <a:pt x="148" y="471"/>
                    <a:pt x="149" y="471"/>
                    <a:pt x="150" y="471"/>
                  </a:cubicBezTo>
                  <a:cubicBezTo>
                    <a:pt x="150" y="469"/>
                    <a:pt x="149" y="469"/>
                    <a:pt x="149" y="467"/>
                  </a:cubicBezTo>
                  <a:cubicBezTo>
                    <a:pt x="151" y="467"/>
                    <a:pt x="152" y="469"/>
                    <a:pt x="152" y="470"/>
                  </a:cubicBezTo>
                  <a:cubicBezTo>
                    <a:pt x="154" y="469"/>
                    <a:pt x="154" y="471"/>
                    <a:pt x="156" y="470"/>
                  </a:cubicBezTo>
                  <a:cubicBezTo>
                    <a:pt x="156" y="468"/>
                    <a:pt x="154" y="469"/>
                    <a:pt x="154" y="469"/>
                  </a:cubicBezTo>
                  <a:cubicBezTo>
                    <a:pt x="154" y="469"/>
                    <a:pt x="154" y="468"/>
                    <a:pt x="154" y="468"/>
                  </a:cubicBezTo>
                  <a:cubicBezTo>
                    <a:pt x="153" y="468"/>
                    <a:pt x="153" y="468"/>
                    <a:pt x="152" y="467"/>
                  </a:cubicBezTo>
                  <a:cubicBezTo>
                    <a:pt x="152" y="467"/>
                    <a:pt x="152" y="467"/>
                    <a:pt x="152" y="467"/>
                  </a:cubicBezTo>
                  <a:cubicBezTo>
                    <a:pt x="152" y="466"/>
                    <a:pt x="152" y="465"/>
                    <a:pt x="152" y="464"/>
                  </a:cubicBezTo>
                  <a:cubicBezTo>
                    <a:pt x="153" y="464"/>
                    <a:pt x="153" y="464"/>
                    <a:pt x="153" y="463"/>
                  </a:cubicBezTo>
                  <a:cubicBezTo>
                    <a:pt x="153" y="463"/>
                    <a:pt x="153" y="462"/>
                    <a:pt x="153" y="461"/>
                  </a:cubicBezTo>
                  <a:cubicBezTo>
                    <a:pt x="153" y="461"/>
                    <a:pt x="152" y="461"/>
                    <a:pt x="152" y="461"/>
                  </a:cubicBezTo>
                  <a:cubicBezTo>
                    <a:pt x="152" y="460"/>
                    <a:pt x="153" y="460"/>
                    <a:pt x="153" y="459"/>
                  </a:cubicBezTo>
                  <a:cubicBezTo>
                    <a:pt x="154" y="459"/>
                    <a:pt x="153" y="462"/>
                    <a:pt x="154" y="463"/>
                  </a:cubicBezTo>
                  <a:cubicBezTo>
                    <a:pt x="154" y="465"/>
                    <a:pt x="153" y="465"/>
                    <a:pt x="153" y="467"/>
                  </a:cubicBezTo>
                  <a:cubicBezTo>
                    <a:pt x="154" y="466"/>
                    <a:pt x="156" y="466"/>
                    <a:pt x="155" y="464"/>
                  </a:cubicBezTo>
                  <a:cubicBezTo>
                    <a:pt x="154" y="462"/>
                    <a:pt x="156" y="462"/>
                    <a:pt x="156" y="461"/>
                  </a:cubicBezTo>
                  <a:cubicBezTo>
                    <a:pt x="156" y="460"/>
                    <a:pt x="156" y="459"/>
                    <a:pt x="155" y="459"/>
                  </a:cubicBezTo>
                  <a:cubicBezTo>
                    <a:pt x="155" y="458"/>
                    <a:pt x="156" y="458"/>
                    <a:pt x="156" y="459"/>
                  </a:cubicBezTo>
                  <a:cubicBezTo>
                    <a:pt x="156" y="460"/>
                    <a:pt x="156" y="461"/>
                    <a:pt x="156" y="461"/>
                  </a:cubicBezTo>
                  <a:cubicBezTo>
                    <a:pt x="156" y="462"/>
                    <a:pt x="157" y="465"/>
                    <a:pt x="156" y="465"/>
                  </a:cubicBezTo>
                  <a:cubicBezTo>
                    <a:pt x="156" y="466"/>
                    <a:pt x="158" y="466"/>
                    <a:pt x="157" y="467"/>
                  </a:cubicBezTo>
                  <a:cubicBezTo>
                    <a:pt x="157" y="469"/>
                    <a:pt x="158" y="469"/>
                    <a:pt x="158" y="470"/>
                  </a:cubicBezTo>
                  <a:cubicBezTo>
                    <a:pt x="160" y="470"/>
                    <a:pt x="160" y="469"/>
                    <a:pt x="161" y="469"/>
                  </a:cubicBezTo>
                  <a:cubicBezTo>
                    <a:pt x="161" y="469"/>
                    <a:pt x="161" y="468"/>
                    <a:pt x="161" y="467"/>
                  </a:cubicBezTo>
                  <a:cubicBezTo>
                    <a:pt x="161" y="466"/>
                    <a:pt x="161" y="466"/>
                    <a:pt x="162" y="466"/>
                  </a:cubicBezTo>
                  <a:cubicBezTo>
                    <a:pt x="161" y="464"/>
                    <a:pt x="163" y="465"/>
                    <a:pt x="163" y="463"/>
                  </a:cubicBezTo>
                  <a:cubicBezTo>
                    <a:pt x="163" y="463"/>
                    <a:pt x="162" y="460"/>
                    <a:pt x="163" y="460"/>
                  </a:cubicBezTo>
                  <a:cubicBezTo>
                    <a:pt x="163" y="461"/>
                    <a:pt x="164" y="462"/>
                    <a:pt x="165" y="463"/>
                  </a:cubicBezTo>
                  <a:cubicBezTo>
                    <a:pt x="165" y="462"/>
                    <a:pt x="167" y="462"/>
                    <a:pt x="167" y="461"/>
                  </a:cubicBezTo>
                  <a:cubicBezTo>
                    <a:pt x="167" y="460"/>
                    <a:pt x="168" y="460"/>
                    <a:pt x="168" y="459"/>
                  </a:cubicBezTo>
                  <a:cubicBezTo>
                    <a:pt x="167" y="457"/>
                    <a:pt x="164" y="459"/>
                    <a:pt x="164" y="459"/>
                  </a:cubicBezTo>
                  <a:cubicBezTo>
                    <a:pt x="164" y="458"/>
                    <a:pt x="165" y="457"/>
                    <a:pt x="166" y="457"/>
                  </a:cubicBezTo>
                  <a:cubicBezTo>
                    <a:pt x="167" y="457"/>
                    <a:pt x="167" y="457"/>
                    <a:pt x="167" y="458"/>
                  </a:cubicBezTo>
                  <a:cubicBezTo>
                    <a:pt x="167" y="458"/>
                    <a:pt x="167" y="458"/>
                    <a:pt x="168" y="458"/>
                  </a:cubicBezTo>
                  <a:cubicBezTo>
                    <a:pt x="168" y="457"/>
                    <a:pt x="168" y="457"/>
                    <a:pt x="168" y="457"/>
                  </a:cubicBezTo>
                  <a:cubicBezTo>
                    <a:pt x="168" y="456"/>
                    <a:pt x="170" y="456"/>
                    <a:pt x="170" y="454"/>
                  </a:cubicBezTo>
                  <a:cubicBezTo>
                    <a:pt x="169" y="453"/>
                    <a:pt x="172" y="453"/>
                    <a:pt x="172" y="452"/>
                  </a:cubicBezTo>
                  <a:cubicBezTo>
                    <a:pt x="172" y="451"/>
                    <a:pt x="171" y="451"/>
                    <a:pt x="170" y="451"/>
                  </a:cubicBezTo>
                  <a:cubicBezTo>
                    <a:pt x="170" y="451"/>
                    <a:pt x="170" y="450"/>
                    <a:pt x="170" y="450"/>
                  </a:cubicBezTo>
                  <a:cubicBezTo>
                    <a:pt x="170" y="450"/>
                    <a:pt x="170" y="450"/>
                    <a:pt x="170" y="449"/>
                  </a:cubicBezTo>
                  <a:cubicBezTo>
                    <a:pt x="169" y="449"/>
                    <a:pt x="169" y="448"/>
                    <a:pt x="170" y="449"/>
                  </a:cubicBezTo>
                  <a:cubicBezTo>
                    <a:pt x="170" y="449"/>
                    <a:pt x="170" y="449"/>
                    <a:pt x="170" y="450"/>
                  </a:cubicBezTo>
                  <a:cubicBezTo>
                    <a:pt x="171" y="450"/>
                    <a:pt x="172" y="450"/>
                    <a:pt x="172" y="450"/>
                  </a:cubicBezTo>
                  <a:cubicBezTo>
                    <a:pt x="173" y="448"/>
                    <a:pt x="171" y="449"/>
                    <a:pt x="171" y="447"/>
                  </a:cubicBezTo>
                  <a:cubicBezTo>
                    <a:pt x="172" y="447"/>
                    <a:pt x="172" y="447"/>
                    <a:pt x="172" y="447"/>
                  </a:cubicBezTo>
                  <a:cubicBezTo>
                    <a:pt x="173" y="446"/>
                    <a:pt x="173" y="447"/>
                    <a:pt x="173" y="447"/>
                  </a:cubicBezTo>
                  <a:cubicBezTo>
                    <a:pt x="173" y="447"/>
                    <a:pt x="173" y="448"/>
                    <a:pt x="173" y="448"/>
                  </a:cubicBezTo>
                  <a:cubicBezTo>
                    <a:pt x="174" y="448"/>
                    <a:pt x="174" y="448"/>
                    <a:pt x="174" y="448"/>
                  </a:cubicBezTo>
                  <a:cubicBezTo>
                    <a:pt x="174" y="448"/>
                    <a:pt x="174" y="449"/>
                    <a:pt x="174" y="449"/>
                  </a:cubicBezTo>
                  <a:cubicBezTo>
                    <a:pt x="174" y="449"/>
                    <a:pt x="174" y="449"/>
                    <a:pt x="174" y="450"/>
                  </a:cubicBezTo>
                  <a:cubicBezTo>
                    <a:pt x="174" y="450"/>
                    <a:pt x="174" y="450"/>
                    <a:pt x="174" y="450"/>
                  </a:cubicBezTo>
                  <a:cubicBezTo>
                    <a:pt x="174" y="450"/>
                    <a:pt x="174" y="450"/>
                    <a:pt x="174" y="450"/>
                  </a:cubicBezTo>
                  <a:cubicBezTo>
                    <a:pt x="174" y="450"/>
                    <a:pt x="174" y="450"/>
                    <a:pt x="175" y="450"/>
                  </a:cubicBezTo>
                  <a:cubicBezTo>
                    <a:pt x="176" y="450"/>
                    <a:pt x="175" y="448"/>
                    <a:pt x="177" y="448"/>
                  </a:cubicBezTo>
                  <a:cubicBezTo>
                    <a:pt x="177" y="448"/>
                    <a:pt x="177" y="448"/>
                    <a:pt x="177" y="448"/>
                  </a:cubicBezTo>
                  <a:cubicBezTo>
                    <a:pt x="178" y="445"/>
                    <a:pt x="176" y="445"/>
                    <a:pt x="176" y="442"/>
                  </a:cubicBezTo>
                  <a:cubicBezTo>
                    <a:pt x="178" y="442"/>
                    <a:pt x="176" y="445"/>
                    <a:pt x="179" y="444"/>
                  </a:cubicBezTo>
                  <a:cubicBezTo>
                    <a:pt x="179" y="442"/>
                    <a:pt x="178" y="441"/>
                    <a:pt x="175" y="442"/>
                  </a:cubicBezTo>
                  <a:cubicBezTo>
                    <a:pt x="175" y="442"/>
                    <a:pt x="175" y="442"/>
                    <a:pt x="175" y="442"/>
                  </a:cubicBezTo>
                  <a:cubicBezTo>
                    <a:pt x="174" y="441"/>
                    <a:pt x="173" y="440"/>
                    <a:pt x="172" y="440"/>
                  </a:cubicBezTo>
                  <a:cubicBezTo>
                    <a:pt x="172" y="440"/>
                    <a:pt x="172" y="440"/>
                    <a:pt x="172" y="440"/>
                  </a:cubicBezTo>
                  <a:cubicBezTo>
                    <a:pt x="172" y="440"/>
                    <a:pt x="172" y="440"/>
                    <a:pt x="172" y="440"/>
                  </a:cubicBezTo>
                  <a:cubicBezTo>
                    <a:pt x="172" y="441"/>
                    <a:pt x="172" y="441"/>
                    <a:pt x="171" y="441"/>
                  </a:cubicBezTo>
                  <a:cubicBezTo>
                    <a:pt x="170" y="442"/>
                    <a:pt x="171" y="442"/>
                    <a:pt x="171" y="443"/>
                  </a:cubicBezTo>
                  <a:cubicBezTo>
                    <a:pt x="171" y="443"/>
                    <a:pt x="172" y="444"/>
                    <a:pt x="171" y="444"/>
                  </a:cubicBezTo>
                  <a:cubicBezTo>
                    <a:pt x="168" y="443"/>
                    <a:pt x="166" y="444"/>
                    <a:pt x="164" y="444"/>
                  </a:cubicBezTo>
                  <a:cubicBezTo>
                    <a:pt x="164" y="443"/>
                    <a:pt x="163" y="442"/>
                    <a:pt x="163" y="440"/>
                  </a:cubicBezTo>
                  <a:cubicBezTo>
                    <a:pt x="165" y="440"/>
                    <a:pt x="164" y="443"/>
                    <a:pt x="165" y="443"/>
                  </a:cubicBezTo>
                  <a:cubicBezTo>
                    <a:pt x="166" y="443"/>
                    <a:pt x="167" y="442"/>
                    <a:pt x="168" y="442"/>
                  </a:cubicBezTo>
                  <a:cubicBezTo>
                    <a:pt x="167" y="441"/>
                    <a:pt x="168" y="441"/>
                    <a:pt x="168" y="440"/>
                  </a:cubicBezTo>
                  <a:cubicBezTo>
                    <a:pt x="170" y="440"/>
                    <a:pt x="171" y="439"/>
                    <a:pt x="171" y="438"/>
                  </a:cubicBezTo>
                  <a:cubicBezTo>
                    <a:pt x="171" y="438"/>
                    <a:pt x="171" y="437"/>
                    <a:pt x="172" y="438"/>
                  </a:cubicBezTo>
                  <a:cubicBezTo>
                    <a:pt x="172" y="436"/>
                    <a:pt x="172" y="436"/>
                    <a:pt x="172" y="435"/>
                  </a:cubicBezTo>
                  <a:cubicBezTo>
                    <a:pt x="173" y="435"/>
                    <a:pt x="174" y="435"/>
                    <a:pt x="175" y="435"/>
                  </a:cubicBezTo>
                  <a:cubicBezTo>
                    <a:pt x="174" y="434"/>
                    <a:pt x="175" y="433"/>
                    <a:pt x="175" y="433"/>
                  </a:cubicBezTo>
                  <a:cubicBezTo>
                    <a:pt x="175" y="432"/>
                    <a:pt x="177" y="432"/>
                    <a:pt x="178" y="431"/>
                  </a:cubicBezTo>
                  <a:cubicBezTo>
                    <a:pt x="177" y="429"/>
                    <a:pt x="179" y="428"/>
                    <a:pt x="179" y="427"/>
                  </a:cubicBezTo>
                  <a:cubicBezTo>
                    <a:pt x="181" y="427"/>
                    <a:pt x="181" y="426"/>
                    <a:pt x="184" y="426"/>
                  </a:cubicBezTo>
                  <a:cubicBezTo>
                    <a:pt x="184" y="426"/>
                    <a:pt x="184" y="426"/>
                    <a:pt x="184" y="426"/>
                  </a:cubicBezTo>
                  <a:cubicBezTo>
                    <a:pt x="184" y="425"/>
                    <a:pt x="184" y="425"/>
                    <a:pt x="185" y="425"/>
                  </a:cubicBezTo>
                  <a:cubicBezTo>
                    <a:pt x="185" y="424"/>
                    <a:pt x="184" y="424"/>
                    <a:pt x="184" y="422"/>
                  </a:cubicBezTo>
                  <a:cubicBezTo>
                    <a:pt x="183" y="422"/>
                    <a:pt x="182" y="422"/>
                    <a:pt x="181" y="422"/>
                  </a:cubicBezTo>
                  <a:cubicBezTo>
                    <a:pt x="181" y="423"/>
                    <a:pt x="181" y="423"/>
                    <a:pt x="180" y="423"/>
                  </a:cubicBezTo>
                  <a:cubicBezTo>
                    <a:pt x="179" y="423"/>
                    <a:pt x="178" y="423"/>
                    <a:pt x="177" y="423"/>
                  </a:cubicBezTo>
                  <a:cubicBezTo>
                    <a:pt x="176" y="424"/>
                    <a:pt x="175" y="424"/>
                    <a:pt x="174" y="424"/>
                  </a:cubicBezTo>
                  <a:cubicBezTo>
                    <a:pt x="174" y="425"/>
                    <a:pt x="173" y="425"/>
                    <a:pt x="174" y="424"/>
                  </a:cubicBezTo>
                  <a:cubicBezTo>
                    <a:pt x="174" y="423"/>
                    <a:pt x="175" y="423"/>
                    <a:pt x="177" y="423"/>
                  </a:cubicBezTo>
                  <a:cubicBezTo>
                    <a:pt x="177" y="422"/>
                    <a:pt x="178" y="422"/>
                    <a:pt x="179" y="422"/>
                  </a:cubicBezTo>
                  <a:cubicBezTo>
                    <a:pt x="179" y="421"/>
                    <a:pt x="181" y="422"/>
                    <a:pt x="181" y="421"/>
                  </a:cubicBezTo>
                  <a:cubicBezTo>
                    <a:pt x="182" y="419"/>
                    <a:pt x="180" y="420"/>
                    <a:pt x="180" y="417"/>
                  </a:cubicBezTo>
                  <a:cubicBezTo>
                    <a:pt x="182" y="418"/>
                    <a:pt x="182" y="421"/>
                    <a:pt x="185" y="421"/>
                  </a:cubicBezTo>
                  <a:cubicBezTo>
                    <a:pt x="185" y="420"/>
                    <a:pt x="185" y="420"/>
                    <a:pt x="184" y="419"/>
                  </a:cubicBezTo>
                  <a:cubicBezTo>
                    <a:pt x="184" y="419"/>
                    <a:pt x="184" y="419"/>
                    <a:pt x="184" y="419"/>
                  </a:cubicBezTo>
                  <a:cubicBezTo>
                    <a:pt x="184" y="417"/>
                    <a:pt x="182" y="417"/>
                    <a:pt x="182" y="416"/>
                  </a:cubicBezTo>
                  <a:cubicBezTo>
                    <a:pt x="182" y="416"/>
                    <a:pt x="182" y="416"/>
                    <a:pt x="182" y="416"/>
                  </a:cubicBezTo>
                  <a:cubicBezTo>
                    <a:pt x="181" y="415"/>
                    <a:pt x="181" y="415"/>
                    <a:pt x="180" y="415"/>
                  </a:cubicBezTo>
                  <a:cubicBezTo>
                    <a:pt x="180" y="412"/>
                    <a:pt x="178" y="411"/>
                    <a:pt x="177" y="409"/>
                  </a:cubicBezTo>
                  <a:cubicBezTo>
                    <a:pt x="174" y="409"/>
                    <a:pt x="174" y="407"/>
                    <a:pt x="171" y="408"/>
                  </a:cubicBezTo>
                  <a:cubicBezTo>
                    <a:pt x="171" y="408"/>
                    <a:pt x="170" y="407"/>
                    <a:pt x="170" y="407"/>
                  </a:cubicBezTo>
                  <a:cubicBezTo>
                    <a:pt x="170" y="407"/>
                    <a:pt x="170" y="407"/>
                    <a:pt x="170" y="406"/>
                  </a:cubicBezTo>
                  <a:cubicBezTo>
                    <a:pt x="170" y="406"/>
                    <a:pt x="170" y="406"/>
                    <a:pt x="170" y="405"/>
                  </a:cubicBezTo>
                  <a:cubicBezTo>
                    <a:pt x="169" y="404"/>
                    <a:pt x="170" y="404"/>
                    <a:pt x="171" y="404"/>
                  </a:cubicBezTo>
                  <a:cubicBezTo>
                    <a:pt x="172" y="404"/>
                    <a:pt x="172" y="403"/>
                    <a:pt x="172" y="403"/>
                  </a:cubicBezTo>
                  <a:cubicBezTo>
                    <a:pt x="172" y="402"/>
                    <a:pt x="171" y="402"/>
                    <a:pt x="171" y="401"/>
                  </a:cubicBezTo>
                  <a:cubicBezTo>
                    <a:pt x="169" y="401"/>
                    <a:pt x="168" y="400"/>
                    <a:pt x="168" y="399"/>
                  </a:cubicBezTo>
                  <a:cubicBezTo>
                    <a:pt x="167" y="398"/>
                    <a:pt x="164" y="398"/>
                    <a:pt x="163" y="397"/>
                  </a:cubicBezTo>
                  <a:cubicBezTo>
                    <a:pt x="162" y="396"/>
                    <a:pt x="162" y="396"/>
                    <a:pt x="161" y="396"/>
                  </a:cubicBezTo>
                  <a:cubicBezTo>
                    <a:pt x="161" y="396"/>
                    <a:pt x="161" y="395"/>
                    <a:pt x="161" y="395"/>
                  </a:cubicBezTo>
                  <a:cubicBezTo>
                    <a:pt x="162" y="394"/>
                    <a:pt x="160" y="394"/>
                    <a:pt x="159" y="392"/>
                  </a:cubicBezTo>
                  <a:cubicBezTo>
                    <a:pt x="159" y="392"/>
                    <a:pt x="159" y="392"/>
                    <a:pt x="159" y="392"/>
                  </a:cubicBezTo>
                  <a:cubicBezTo>
                    <a:pt x="159" y="392"/>
                    <a:pt x="159" y="391"/>
                    <a:pt x="158" y="391"/>
                  </a:cubicBezTo>
                  <a:cubicBezTo>
                    <a:pt x="158" y="391"/>
                    <a:pt x="158" y="391"/>
                    <a:pt x="158" y="391"/>
                  </a:cubicBezTo>
                  <a:cubicBezTo>
                    <a:pt x="158" y="390"/>
                    <a:pt x="159" y="389"/>
                    <a:pt x="158" y="387"/>
                  </a:cubicBezTo>
                  <a:cubicBezTo>
                    <a:pt x="158" y="387"/>
                    <a:pt x="157" y="387"/>
                    <a:pt x="157" y="387"/>
                  </a:cubicBezTo>
                  <a:cubicBezTo>
                    <a:pt x="156" y="386"/>
                    <a:pt x="156" y="387"/>
                    <a:pt x="155" y="387"/>
                  </a:cubicBezTo>
                  <a:cubicBezTo>
                    <a:pt x="155" y="387"/>
                    <a:pt x="155" y="387"/>
                    <a:pt x="155" y="387"/>
                  </a:cubicBezTo>
                  <a:cubicBezTo>
                    <a:pt x="154" y="388"/>
                    <a:pt x="152" y="388"/>
                    <a:pt x="152" y="389"/>
                  </a:cubicBezTo>
                  <a:cubicBezTo>
                    <a:pt x="152" y="389"/>
                    <a:pt x="152" y="389"/>
                    <a:pt x="152" y="389"/>
                  </a:cubicBezTo>
                  <a:cubicBezTo>
                    <a:pt x="151" y="390"/>
                    <a:pt x="151" y="391"/>
                    <a:pt x="151" y="392"/>
                  </a:cubicBezTo>
                  <a:cubicBezTo>
                    <a:pt x="150" y="391"/>
                    <a:pt x="150" y="391"/>
                    <a:pt x="149" y="390"/>
                  </a:cubicBezTo>
                  <a:cubicBezTo>
                    <a:pt x="149" y="390"/>
                    <a:pt x="149" y="390"/>
                    <a:pt x="149" y="389"/>
                  </a:cubicBezTo>
                  <a:cubicBezTo>
                    <a:pt x="150" y="388"/>
                    <a:pt x="148" y="387"/>
                    <a:pt x="148" y="386"/>
                  </a:cubicBezTo>
                  <a:cubicBezTo>
                    <a:pt x="146" y="386"/>
                    <a:pt x="144" y="386"/>
                    <a:pt x="142" y="385"/>
                  </a:cubicBezTo>
                  <a:cubicBezTo>
                    <a:pt x="141" y="385"/>
                    <a:pt x="141" y="385"/>
                    <a:pt x="141" y="385"/>
                  </a:cubicBezTo>
                  <a:cubicBezTo>
                    <a:pt x="141" y="383"/>
                    <a:pt x="142" y="383"/>
                    <a:pt x="142" y="381"/>
                  </a:cubicBezTo>
                  <a:cubicBezTo>
                    <a:pt x="142" y="379"/>
                    <a:pt x="142" y="378"/>
                    <a:pt x="140" y="378"/>
                  </a:cubicBezTo>
                  <a:cubicBezTo>
                    <a:pt x="140" y="377"/>
                    <a:pt x="141" y="377"/>
                    <a:pt x="141" y="376"/>
                  </a:cubicBezTo>
                  <a:cubicBezTo>
                    <a:pt x="141" y="374"/>
                    <a:pt x="139" y="374"/>
                    <a:pt x="138" y="372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9" y="366"/>
                    <a:pt x="138" y="366"/>
                    <a:pt x="138" y="365"/>
                  </a:cubicBezTo>
                  <a:cubicBezTo>
                    <a:pt x="138" y="364"/>
                    <a:pt x="139" y="364"/>
                    <a:pt x="139" y="364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9" y="354"/>
                    <a:pt x="138" y="355"/>
                    <a:pt x="138" y="353"/>
                  </a:cubicBezTo>
                  <a:cubicBezTo>
                    <a:pt x="137" y="352"/>
                    <a:pt x="138" y="352"/>
                    <a:pt x="138" y="350"/>
                  </a:cubicBezTo>
                  <a:cubicBezTo>
                    <a:pt x="138" y="350"/>
                    <a:pt x="138" y="349"/>
                    <a:pt x="137" y="348"/>
                  </a:cubicBezTo>
                  <a:cubicBezTo>
                    <a:pt x="137" y="348"/>
                    <a:pt x="137" y="347"/>
                    <a:pt x="136" y="347"/>
                  </a:cubicBezTo>
                  <a:cubicBezTo>
                    <a:pt x="136" y="347"/>
                    <a:pt x="136" y="347"/>
                    <a:pt x="135" y="346"/>
                  </a:cubicBezTo>
                  <a:cubicBezTo>
                    <a:pt x="135" y="343"/>
                    <a:pt x="138" y="343"/>
                    <a:pt x="138" y="339"/>
                  </a:cubicBezTo>
                  <a:cubicBezTo>
                    <a:pt x="139" y="339"/>
                    <a:pt x="140" y="339"/>
                    <a:pt x="142" y="340"/>
                  </a:cubicBezTo>
                  <a:cubicBezTo>
                    <a:pt x="142" y="341"/>
                    <a:pt x="142" y="342"/>
                    <a:pt x="142" y="342"/>
                  </a:cubicBezTo>
                  <a:cubicBezTo>
                    <a:pt x="143" y="343"/>
                    <a:pt x="144" y="343"/>
                    <a:pt x="144" y="343"/>
                  </a:cubicBezTo>
                  <a:cubicBezTo>
                    <a:pt x="144" y="344"/>
                    <a:pt x="145" y="341"/>
                    <a:pt x="145" y="341"/>
                  </a:cubicBezTo>
                  <a:cubicBezTo>
                    <a:pt x="145" y="341"/>
                    <a:pt x="144" y="341"/>
                    <a:pt x="144" y="341"/>
                  </a:cubicBezTo>
                  <a:cubicBezTo>
                    <a:pt x="144" y="340"/>
                    <a:pt x="145" y="339"/>
                    <a:pt x="145" y="338"/>
                  </a:cubicBezTo>
                  <a:cubicBezTo>
                    <a:pt x="145" y="336"/>
                    <a:pt x="143" y="336"/>
                    <a:pt x="142" y="334"/>
                  </a:cubicBezTo>
                  <a:cubicBezTo>
                    <a:pt x="142" y="334"/>
                    <a:pt x="142" y="333"/>
                    <a:pt x="141" y="333"/>
                  </a:cubicBezTo>
                  <a:cubicBezTo>
                    <a:pt x="141" y="332"/>
                    <a:pt x="140" y="332"/>
                    <a:pt x="140" y="332"/>
                  </a:cubicBezTo>
                  <a:cubicBezTo>
                    <a:pt x="142" y="328"/>
                    <a:pt x="141" y="323"/>
                    <a:pt x="142" y="319"/>
                  </a:cubicBezTo>
                  <a:cubicBezTo>
                    <a:pt x="143" y="319"/>
                    <a:pt x="143" y="319"/>
                    <a:pt x="143" y="318"/>
                  </a:cubicBezTo>
                  <a:cubicBezTo>
                    <a:pt x="143" y="317"/>
                    <a:pt x="143" y="317"/>
                    <a:pt x="142" y="316"/>
                  </a:cubicBezTo>
                  <a:cubicBezTo>
                    <a:pt x="143" y="315"/>
                    <a:pt x="142" y="315"/>
                    <a:pt x="142" y="315"/>
                  </a:cubicBezTo>
                  <a:cubicBezTo>
                    <a:pt x="142" y="314"/>
                    <a:pt x="143" y="313"/>
                    <a:pt x="142" y="312"/>
                  </a:cubicBezTo>
                  <a:cubicBezTo>
                    <a:pt x="142" y="312"/>
                    <a:pt x="142" y="312"/>
                    <a:pt x="142" y="311"/>
                  </a:cubicBezTo>
                  <a:cubicBezTo>
                    <a:pt x="141" y="311"/>
                    <a:pt x="141" y="311"/>
                    <a:pt x="141" y="311"/>
                  </a:cubicBezTo>
                  <a:cubicBezTo>
                    <a:pt x="139" y="309"/>
                    <a:pt x="137" y="308"/>
                    <a:pt x="138" y="304"/>
                  </a:cubicBezTo>
                  <a:cubicBezTo>
                    <a:pt x="141" y="304"/>
                    <a:pt x="138" y="310"/>
                    <a:pt x="142" y="309"/>
                  </a:cubicBezTo>
                  <a:cubicBezTo>
                    <a:pt x="143" y="308"/>
                    <a:pt x="142" y="307"/>
                    <a:pt x="142" y="306"/>
                  </a:cubicBezTo>
                  <a:cubicBezTo>
                    <a:pt x="142" y="306"/>
                    <a:pt x="141" y="305"/>
                    <a:pt x="141" y="304"/>
                  </a:cubicBezTo>
                  <a:cubicBezTo>
                    <a:pt x="140" y="304"/>
                    <a:pt x="139" y="303"/>
                    <a:pt x="139" y="300"/>
                  </a:cubicBezTo>
                  <a:cubicBezTo>
                    <a:pt x="140" y="301"/>
                    <a:pt x="140" y="301"/>
                    <a:pt x="140" y="302"/>
                  </a:cubicBezTo>
                  <a:cubicBezTo>
                    <a:pt x="141" y="303"/>
                    <a:pt x="142" y="303"/>
                    <a:pt x="142" y="304"/>
                  </a:cubicBezTo>
                  <a:cubicBezTo>
                    <a:pt x="143" y="304"/>
                    <a:pt x="142" y="305"/>
                    <a:pt x="143" y="305"/>
                  </a:cubicBezTo>
                  <a:cubicBezTo>
                    <a:pt x="143" y="306"/>
                    <a:pt x="144" y="306"/>
                    <a:pt x="145" y="307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307"/>
                    <a:pt x="146" y="307"/>
                    <a:pt x="146" y="307"/>
                  </a:cubicBezTo>
                  <a:cubicBezTo>
                    <a:pt x="147" y="307"/>
                    <a:pt x="147" y="306"/>
                    <a:pt x="146" y="306"/>
                  </a:cubicBezTo>
                  <a:cubicBezTo>
                    <a:pt x="146" y="304"/>
                    <a:pt x="145" y="304"/>
                    <a:pt x="145" y="303"/>
                  </a:cubicBezTo>
                  <a:cubicBezTo>
                    <a:pt x="145" y="303"/>
                    <a:pt x="145" y="302"/>
                    <a:pt x="146" y="302"/>
                  </a:cubicBezTo>
                  <a:cubicBezTo>
                    <a:pt x="147" y="302"/>
                    <a:pt x="146" y="302"/>
                    <a:pt x="147" y="301"/>
                  </a:cubicBezTo>
                  <a:cubicBezTo>
                    <a:pt x="147" y="301"/>
                    <a:pt x="147" y="301"/>
                    <a:pt x="147" y="300"/>
                  </a:cubicBezTo>
                  <a:cubicBezTo>
                    <a:pt x="148" y="300"/>
                    <a:pt x="148" y="299"/>
                    <a:pt x="148" y="297"/>
                  </a:cubicBezTo>
                  <a:cubicBezTo>
                    <a:pt x="150" y="297"/>
                    <a:pt x="150" y="299"/>
                    <a:pt x="152" y="298"/>
                  </a:cubicBezTo>
                  <a:cubicBezTo>
                    <a:pt x="152" y="297"/>
                    <a:pt x="152" y="296"/>
                    <a:pt x="151" y="296"/>
                  </a:cubicBezTo>
                  <a:cubicBezTo>
                    <a:pt x="151" y="296"/>
                    <a:pt x="150" y="296"/>
                    <a:pt x="150" y="296"/>
                  </a:cubicBezTo>
                  <a:cubicBezTo>
                    <a:pt x="150" y="296"/>
                    <a:pt x="150" y="295"/>
                    <a:pt x="151" y="295"/>
                  </a:cubicBezTo>
                  <a:cubicBezTo>
                    <a:pt x="152" y="295"/>
                    <a:pt x="152" y="295"/>
                    <a:pt x="153" y="295"/>
                  </a:cubicBezTo>
                  <a:cubicBezTo>
                    <a:pt x="152" y="295"/>
                    <a:pt x="152" y="293"/>
                    <a:pt x="153" y="293"/>
                  </a:cubicBezTo>
                  <a:cubicBezTo>
                    <a:pt x="154" y="293"/>
                    <a:pt x="153" y="292"/>
                    <a:pt x="153" y="291"/>
                  </a:cubicBezTo>
                  <a:cubicBezTo>
                    <a:pt x="153" y="290"/>
                    <a:pt x="152" y="291"/>
                    <a:pt x="152" y="291"/>
                  </a:cubicBezTo>
                  <a:cubicBezTo>
                    <a:pt x="151" y="292"/>
                    <a:pt x="150" y="292"/>
                    <a:pt x="150" y="293"/>
                  </a:cubicBezTo>
                  <a:cubicBezTo>
                    <a:pt x="149" y="292"/>
                    <a:pt x="150" y="291"/>
                    <a:pt x="149" y="290"/>
                  </a:cubicBezTo>
                  <a:cubicBezTo>
                    <a:pt x="149" y="290"/>
                    <a:pt x="149" y="290"/>
                    <a:pt x="149" y="290"/>
                  </a:cubicBezTo>
                  <a:cubicBezTo>
                    <a:pt x="148" y="289"/>
                    <a:pt x="149" y="288"/>
                    <a:pt x="148" y="288"/>
                  </a:cubicBezTo>
                  <a:cubicBezTo>
                    <a:pt x="148" y="286"/>
                    <a:pt x="147" y="286"/>
                    <a:pt x="147" y="284"/>
                  </a:cubicBezTo>
                  <a:cubicBezTo>
                    <a:pt x="149" y="284"/>
                    <a:pt x="149" y="285"/>
                    <a:pt x="149" y="286"/>
                  </a:cubicBezTo>
                  <a:cubicBezTo>
                    <a:pt x="150" y="286"/>
                    <a:pt x="150" y="285"/>
                    <a:pt x="152" y="286"/>
                  </a:cubicBezTo>
                  <a:cubicBezTo>
                    <a:pt x="151" y="287"/>
                    <a:pt x="150" y="287"/>
                    <a:pt x="150" y="288"/>
                  </a:cubicBezTo>
                  <a:cubicBezTo>
                    <a:pt x="150" y="288"/>
                    <a:pt x="151" y="289"/>
                    <a:pt x="152" y="289"/>
                  </a:cubicBezTo>
                  <a:cubicBezTo>
                    <a:pt x="152" y="289"/>
                    <a:pt x="152" y="289"/>
                    <a:pt x="152" y="290"/>
                  </a:cubicBezTo>
                  <a:cubicBezTo>
                    <a:pt x="153" y="290"/>
                    <a:pt x="153" y="290"/>
                    <a:pt x="154" y="289"/>
                  </a:cubicBezTo>
                  <a:cubicBezTo>
                    <a:pt x="154" y="288"/>
                    <a:pt x="154" y="289"/>
                    <a:pt x="155" y="288"/>
                  </a:cubicBezTo>
                  <a:cubicBezTo>
                    <a:pt x="155" y="288"/>
                    <a:pt x="155" y="288"/>
                    <a:pt x="156" y="288"/>
                  </a:cubicBezTo>
                  <a:cubicBezTo>
                    <a:pt x="156" y="287"/>
                    <a:pt x="156" y="286"/>
                    <a:pt x="156" y="285"/>
                  </a:cubicBezTo>
                  <a:cubicBezTo>
                    <a:pt x="155" y="285"/>
                    <a:pt x="155" y="284"/>
                    <a:pt x="154" y="284"/>
                  </a:cubicBezTo>
                  <a:cubicBezTo>
                    <a:pt x="154" y="283"/>
                    <a:pt x="156" y="283"/>
                    <a:pt x="156" y="284"/>
                  </a:cubicBezTo>
                  <a:cubicBezTo>
                    <a:pt x="156" y="284"/>
                    <a:pt x="156" y="285"/>
                    <a:pt x="157" y="285"/>
                  </a:cubicBezTo>
                  <a:cubicBezTo>
                    <a:pt x="159" y="285"/>
                    <a:pt x="158" y="284"/>
                    <a:pt x="160" y="284"/>
                  </a:cubicBezTo>
                  <a:cubicBezTo>
                    <a:pt x="160" y="282"/>
                    <a:pt x="161" y="282"/>
                    <a:pt x="160" y="281"/>
                  </a:cubicBezTo>
                  <a:cubicBezTo>
                    <a:pt x="161" y="279"/>
                    <a:pt x="164" y="279"/>
                    <a:pt x="163" y="275"/>
                  </a:cubicBezTo>
                  <a:cubicBezTo>
                    <a:pt x="162" y="275"/>
                    <a:pt x="162" y="276"/>
                    <a:pt x="162" y="277"/>
                  </a:cubicBezTo>
                  <a:cubicBezTo>
                    <a:pt x="162" y="277"/>
                    <a:pt x="162" y="277"/>
                    <a:pt x="161" y="277"/>
                  </a:cubicBezTo>
                  <a:cubicBezTo>
                    <a:pt x="158" y="277"/>
                    <a:pt x="158" y="278"/>
                    <a:pt x="155" y="278"/>
                  </a:cubicBezTo>
                  <a:cubicBezTo>
                    <a:pt x="155" y="276"/>
                    <a:pt x="156" y="276"/>
                    <a:pt x="158" y="276"/>
                  </a:cubicBezTo>
                  <a:cubicBezTo>
                    <a:pt x="160" y="276"/>
                    <a:pt x="160" y="274"/>
                    <a:pt x="161" y="273"/>
                  </a:cubicBezTo>
                  <a:cubicBezTo>
                    <a:pt x="161" y="273"/>
                    <a:pt x="161" y="273"/>
                    <a:pt x="161" y="272"/>
                  </a:cubicBezTo>
                  <a:cubicBezTo>
                    <a:pt x="161" y="272"/>
                    <a:pt x="162" y="271"/>
                    <a:pt x="163" y="271"/>
                  </a:cubicBezTo>
                  <a:cubicBezTo>
                    <a:pt x="163" y="269"/>
                    <a:pt x="163" y="268"/>
                    <a:pt x="163" y="266"/>
                  </a:cubicBezTo>
                  <a:cubicBezTo>
                    <a:pt x="165" y="266"/>
                    <a:pt x="165" y="268"/>
                    <a:pt x="166" y="269"/>
                  </a:cubicBezTo>
                  <a:cubicBezTo>
                    <a:pt x="168" y="268"/>
                    <a:pt x="165" y="267"/>
                    <a:pt x="166" y="265"/>
                  </a:cubicBezTo>
                  <a:cubicBezTo>
                    <a:pt x="167" y="265"/>
                    <a:pt x="168" y="266"/>
                    <a:pt x="169" y="268"/>
                  </a:cubicBezTo>
                  <a:cubicBezTo>
                    <a:pt x="169" y="268"/>
                    <a:pt x="170" y="268"/>
                    <a:pt x="170" y="268"/>
                  </a:cubicBezTo>
                  <a:cubicBezTo>
                    <a:pt x="170" y="268"/>
                    <a:pt x="171" y="268"/>
                    <a:pt x="171" y="268"/>
                  </a:cubicBezTo>
                  <a:cubicBezTo>
                    <a:pt x="173" y="267"/>
                    <a:pt x="170" y="266"/>
                    <a:pt x="170" y="264"/>
                  </a:cubicBezTo>
                  <a:cubicBezTo>
                    <a:pt x="173" y="264"/>
                    <a:pt x="173" y="263"/>
                    <a:pt x="174" y="262"/>
                  </a:cubicBezTo>
                  <a:cubicBezTo>
                    <a:pt x="174" y="262"/>
                    <a:pt x="174" y="261"/>
                    <a:pt x="175" y="261"/>
                  </a:cubicBezTo>
                  <a:cubicBezTo>
                    <a:pt x="174" y="260"/>
                    <a:pt x="174" y="258"/>
                    <a:pt x="175" y="257"/>
                  </a:cubicBezTo>
                  <a:cubicBezTo>
                    <a:pt x="175" y="257"/>
                    <a:pt x="175" y="257"/>
                    <a:pt x="176" y="257"/>
                  </a:cubicBezTo>
                  <a:cubicBezTo>
                    <a:pt x="177" y="257"/>
                    <a:pt x="177" y="255"/>
                    <a:pt x="179" y="256"/>
                  </a:cubicBezTo>
                  <a:cubicBezTo>
                    <a:pt x="179" y="256"/>
                    <a:pt x="179" y="255"/>
                    <a:pt x="179" y="255"/>
                  </a:cubicBezTo>
                  <a:cubicBezTo>
                    <a:pt x="179" y="255"/>
                    <a:pt x="178" y="254"/>
                    <a:pt x="179" y="254"/>
                  </a:cubicBezTo>
                  <a:cubicBezTo>
                    <a:pt x="179" y="253"/>
                    <a:pt x="179" y="253"/>
                    <a:pt x="179" y="253"/>
                  </a:cubicBezTo>
                  <a:cubicBezTo>
                    <a:pt x="179" y="253"/>
                    <a:pt x="179" y="253"/>
                    <a:pt x="179" y="253"/>
                  </a:cubicBezTo>
                  <a:cubicBezTo>
                    <a:pt x="179" y="253"/>
                    <a:pt x="179" y="253"/>
                    <a:pt x="179" y="253"/>
                  </a:cubicBezTo>
                  <a:cubicBezTo>
                    <a:pt x="180" y="254"/>
                    <a:pt x="181" y="255"/>
                    <a:pt x="181" y="256"/>
                  </a:cubicBezTo>
                  <a:cubicBezTo>
                    <a:pt x="181" y="256"/>
                    <a:pt x="181" y="256"/>
                    <a:pt x="181" y="256"/>
                  </a:cubicBezTo>
                  <a:cubicBezTo>
                    <a:pt x="181" y="257"/>
                    <a:pt x="181" y="257"/>
                    <a:pt x="181" y="257"/>
                  </a:cubicBezTo>
                  <a:cubicBezTo>
                    <a:pt x="182" y="257"/>
                    <a:pt x="183" y="256"/>
                    <a:pt x="184" y="256"/>
                  </a:cubicBezTo>
                  <a:cubicBezTo>
                    <a:pt x="183" y="256"/>
                    <a:pt x="184" y="255"/>
                    <a:pt x="184" y="255"/>
                  </a:cubicBezTo>
                  <a:cubicBezTo>
                    <a:pt x="184" y="253"/>
                    <a:pt x="185" y="252"/>
                    <a:pt x="185" y="251"/>
                  </a:cubicBezTo>
                  <a:cubicBezTo>
                    <a:pt x="186" y="250"/>
                    <a:pt x="186" y="250"/>
                    <a:pt x="187" y="249"/>
                  </a:cubicBezTo>
                  <a:cubicBezTo>
                    <a:pt x="187" y="249"/>
                    <a:pt x="187" y="249"/>
                    <a:pt x="188" y="249"/>
                  </a:cubicBezTo>
                  <a:cubicBezTo>
                    <a:pt x="188" y="249"/>
                    <a:pt x="188" y="250"/>
                    <a:pt x="188" y="249"/>
                  </a:cubicBezTo>
                  <a:cubicBezTo>
                    <a:pt x="188" y="249"/>
                    <a:pt x="189" y="248"/>
                    <a:pt x="189" y="248"/>
                  </a:cubicBezTo>
                  <a:cubicBezTo>
                    <a:pt x="189" y="248"/>
                    <a:pt x="189" y="248"/>
                    <a:pt x="189" y="248"/>
                  </a:cubicBezTo>
                  <a:cubicBezTo>
                    <a:pt x="190" y="248"/>
                    <a:pt x="189" y="245"/>
                    <a:pt x="191" y="246"/>
                  </a:cubicBezTo>
                  <a:cubicBezTo>
                    <a:pt x="191" y="246"/>
                    <a:pt x="191" y="246"/>
                    <a:pt x="191" y="246"/>
                  </a:cubicBezTo>
                  <a:cubicBezTo>
                    <a:pt x="192" y="245"/>
                    <a:pt x="193" y="244"/>
                    <a:pt x="195" y="245"/>
                  </a:cubicBezTo>
                  <a:cubicBezTo>
                    <a:pt x="196" y="244"/>
                    <a:pt x="196" y="243"/>
                    <a:pt x="197" y="243"/>
                  </a:cubicBezTo>
                  <a:cubicBezTo>
                    <a:pt x="197" y="243"/>
                    <a:pt x="197" y="243"/>
                    <a:pt x="197" y="243"/>
                  </a:cubicBezTo>
                  <a:cubicBezTo>
                    <a:pt x="197" y="243"/>
                    <a:pt x="197" y="243"/>
                    <a:pt x="197" y="242"/>
                  </a:cubicBezTo>
                  <a:cubicBezTo>
                    <a:pt x="198" y="241"/>
                    <a:pt x="198" y="240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199" y="239"/>
                    <a:pt x="200" y="239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7"/>
                    <a:pt x="200" y="235"/>
                    <a:pt x="202" y="235"/>
                  </a:cubicBezTo>
                  <a:cubicBezTo>
                    <a:pt x="202" y="235"/>
                    <a:pt x="202" y="235"/>
                    <a:pt x="202" y="235"/>
                  </a:cubicBezTo>
                  <a:cubicBezTo>
                    <a:pt x="202" y="232"/>
                    <a:pt x="203" y="229"/>
                    <a:pt x="204" y="226"/>
                  </a:cubicBezTo>
                  <a:cubicBezTo>
                    <a:pt x="204" y="226"/>
                    <a:pt x="204" y="226"/>
                    <a:pt x="204" y="226"/>
                  </a:cubicBezTo>
                  <a:cubicBezTo>
                    <a:pt x="204" y="224"/>
                    <a:pt x="207" y="225"/>
                    <a:pt x="207" y="224"/>
                  </a:cubicBezTo>
                  <a:cubicBezTo>
                    <a:pt x="207" y="223"/>
                    <a:pt x="207" y="223"/>
                    <a:pt x="207" y="223"/>
                  </a:cubicBezTo>
                  <a:cubicBezTo>
                    <a:pt x="207" y="223"/>
                    <a:pt x="207" y="222"/>
                    <a:pt x="207" y="222"/>
                  </a:cubicBezTo>
                  <a:cubicBezTo>
                    <a:pt x="207" y="221"/>
                    <a:pt x="207" y="221"/>
                    <a:pt x="207" y="221"/>
                  </a:cubicBezTo>
                  <a:cubicBezTo>
                    <a:pt x="207" y="221"/>
                    <a:pt x="207" y="221"/>
                    <a:pt x="207" y="220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8" y="220"/>
                    <a:pt x="208" y="219"/>
                    <a:pt x="209" y="218"/>
                  </a:cubicBezTo>
                  <a:cubicBezTo>
                    <a:pt x="209" y="218"/>
                    <a:pt x="209" y="218"/>
                    <a:pt x="209" y="218"/>
                  </a:cubicBezTo>
                  <a:cubicBezTo>
                    <a:pt x="209" y="217"/>
                    <a:pt x="211" y="216"/>
                    <a:pt x="210" y="214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1" y="213"/>
                    <a:pt x="211" y="212"/>
                    <a:pt x="212" y="211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0"/>
                    <a:pt x="213" y="210"/>
                    <a:pt x="213" y="210"/>
                  </a:cubicBezTo>
                  <a:cubicBezTo>
                    <a:pt x="214" y="210"/>
                    <a:pt x="214" y="210"/>
                    <a:pt x="214" y="209"/>
                  </a:cubicBezTo>
                  <a:cubicBezTo>
                    <a:pt x="214" y="209"/>
                    <a:pt x="214" y="208"/>
                    <a:pt x="215" y="207"/>
                  </a:cubicBezTo>
                  <a:cubicBezTo>
                    <a:pt x="215" y="207"/>
                    <a:pt x="215" y="207"/>
                    <a:pt x="215" y="207"/>
                  </a:cubicBezTo>
                  <a:cubicBezTo>
                    <a:pt x="215" y="207"/>
                    <a:pt x="216" y="206"/>
                    <a:pt x="216" y="206"/>
                  </a:cubicBezTo>
                  <a:cubicBezTo>
                    <a:pt x="216" y="206"/>
                    <a:pt x="216" y="206"/>
                    <a:pt x="216" y="206"/>
                  </a:cubicBezTo>
                  <a:cubicBezTo>
                    <a:pt x="216" y="205"/>
                    <a:pt x="216" y="205"/>
                    <a:pt x="216" y="204"/>
                  </a:cubicBezTo>
                  <a:cubicBezTo>
                    <a:pt x="216" y="203"/>
                    <a:pt x="214" y="204"/>
                    <a:pt x="214" y="205"/>
                  </a:cubicBezTo>
                  <a:cubicBezTo>
                    <a:pt x="214" y="205"/>
                    <a:pt x="214" y="205"/>
                    <a:pt x="213" y="205"/>
                  </a:cubicBezTo>
                  <a:cubicBezTo>
                    <a:pt x="213" y="205"/>
                    <a:pt x="213" y="205"/>
                    <a:pt x="213" y="204"/>
                  </a:cubicBezTo>
                  <a:cubicBezTo>
                    <a:pt x="213" y="204"/>
                    <a:pt x="213" y="203"/>
                    <a:pt x="214" y="203"/>
                  </a:cubicBezTo>
                  <a:cubicBezTo>
                    <a:pt x="214" y="202"/>
                    <a:pt x="214" y="202"/>
                    <a:pt x="214" y="202"/>
                  </a:cubicBezTo>
                  <a:cubicBezTo>
                    <a:pt x="213" y="201"/>
                    <a:pt x="212" y="201"/>
                    <a:pt x="211" y="199"/>
                  </a:cubicBezTo>
                  <a:cubicBezTo>
                    <a:pt x="210" y="199"/>
                    <a:pt x="211" y="197"/>
                    <a:pt x="209" y="198"/>
                  </a:cubicBezTo>
                  <a:cubicBezTo>
                    <a:pt x="208" y="198"/>
                    <a:pt x="208" y="198"/>
                    <a:pt x="208" y="197"/>
                  </a:cubicBezTo>
                  <a:cubicBezTo>
                    <a:pt x="208" y="194"/>
                    <a:pt x="206" y="192"/>
                    <a:pt x="205" y="190"/>
                  </a:cubicBezTo>
                  <a:cubicBezTo>
                    <a:pt x="205" y="190"/>
                    <a:pt x="205" y="189"/>
                    <a:pt x="206" y="190"/>
                  </a:cubicBezTo>
                  <a:cubicBezTo>
                    <a:pt x="206" y="188"/>
                    <a:pt x="206" y="188"/>
                    <a:pt x="206" y="188"/>
                  </a:cubicBezTo>
                  <a:cubicBezTo>
                    <a:pt x="206" y="185"/>
                    <a:pt x="206" y="188"/>
                    <a:pt x="208" y="187"/>
                  </a:cubicBezTo>
                  <a:cubicBezTo>
                    <a:pt x="208" y="186"/>
                    <a:pt x="207" y="186"/>
                    <a:pt x="207" y="185"/>
                  </a:cubicBezTo>
                  <a:cubicBezTo>
                    <a:pt x="207" y="185"/>
                    <a:pt x="206" y="185"/>
                    <a:pt x="207" y="185"/>
                  </a:cubicBezTo>
                  <a:cubicBezTo>
                    <a:pt x="206" y="185"/>
                    <a:pt x="206" y="184"/>
                    <a:pt x="207" y="184"/>
                  </a:cubicBezTo>
                  <a:cubicBezTo>
                    <a:pt x="207" y="183"/>
                    <a:pt x="207" y="183"/>
                    <a:pt x="207" y="183"/>
                  </a:cubicBezTo>
                  <a:cubicBezTo>
                    <a:pt x="207" y="183"/>
                    <a:pt x="207" y="182"/>
                    <a:pt x="207" y="182"/>
                  </a:cubicBezTo>
                  <a:cubicBezTo>
                    <a:pt x="208" y="182"/>
                    <a:pt x="208" y="182"/>
                    <a:pt x="208" y="181"/>
                  </a:cubicBezTo>
                  <a:cubicBezTo>
                    <a:pt x="209" y="181"/>
                    <a:pt x="209" y="180"/>
                    <a:pt x="210" y="180"/>
                  </a:cubicBezTo>
                  <a:cubicBezTo>
                    <a:pt x="210" y="176"/>
                    <a:pt x="210" y="176"/>
                    <a:pt x="210" y="176"/>
                  </a:cubicBezTo>
                  <a:cubicBezTo>
                    <a:pt x="211" y="175"/>
                    <a:pt x="211" y="174"/>
                    <a:pt x="211" y="174"/>
                  </a:cubicBezTo>
                  <a:cubicBezTo>
                    <a:pt x="211" y="173"/>
                    <a:pt x="211" y="172"/>
                    <a:pt x="210" y="172"/>
                  </a:cubicBezTo>
                  <a:cubicBezTo>
                    <a:pt x="210" y="172"/>
                    <a:pt x="210" y="171"/>
                    <a:pt x="209" y="171"/>
                  </a:cubicBezTo>
                  <a:cubicBezTo>
                    <a:pt x="209" y="170"/>
                    <a:pt x="209" y="170"/>
                    <a:pt x="209" y="170"/>
                  </a:cubicBezTo>
                  <a:cubicBezTo>
                    <a:pt x="209" y="170"/>
                    <a:pt x="208" y="169"/>
                    <a:pt x="208" y="169"/>
                  </a:cubicBezTo>
                  <a:cubicBezTo>
                    <a:pt x="208" y="168"/>
                    <a:pt x="208" y="168"/>
                    <a:pt x="208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8" y="167"/>
                    <a:pt x="208" y="167"/>
                    <a:pt x="208" y="168"/>
                  </a:cubicBezTo>
                  <a:cubicBezTo>
                    <a:pt x="208" y="169"/>
                    <a:pt x="208" y="169"/>
                    <a:pt x="210" y="169"/>
                  </a:cubicBezTo>
                  <a:cubicBezTo>
                    <a:pt x="210" y="169"/>
                    <a:pt x="210" y="169"/>
                    <a:pt x="210" y="169"/>
                  </a:cubicBezTo>
                  <a:cubicBezTo>
                    <a:pt x="210" y="170"/>
                    <a:pt x="210" y="171"/>
                    <a:pt x="211" y="171"/>
                  </a:cubicBezTo>
                  <a:cubicBezTo>
                    <a:pt x="212" y="171"/>
                    <a:pt x="212" y="171"/>
                    <a:pt x="212" y="171"/>
                  </a:cubicBezTo>
                  <a:cubicBezTo>
                    <a:pt x="212" y="171"/>
                    <a:pt x="212" y="171"/>
                    <a:pt x="212" y="171"/>
                  </a:cubicBezTo>
                  <a:cubicBezTo>
                    <a:pt x="213" y="171"/>
                    <a:pt x="213" y="171"/>
                    <a:pt x="213" y="171"/>
                  </a:cubicBezTo>
                  <a:cubicBezTo>
                    <a:pt x="213" y="171"/>
                    <a:pt x="213" y="171"/>
                    <a:pt x="213" y="171"/>
                  </a:cubicBezTo>
                  <a:cubicBezTo>
                    <a:pt x="213" y="171"/>
                    <a:pt x="213" y="170"/>
                    <a:pt x="213" y="169"/>
                  </a:cubicBezTo>
                  <a:cubicBezTo>
                    <a:pt x="213" y="169"/>
                    <a:pt x="213" y="169"/>
                    <a:pt x="213" y="169"/>
                  </a:cubicBezTo>
                  <a:cubicBezTo>
                    <a:pt x="213" y="169"/>
                    <a:pt x="213" y="168"/>
                    <a:pt x="213" y="168"/>
                  </a:cubicBezTo>
                  <a:cubicBezTo>
                    <a:pt x="214" y="168"/>
                    <a:pt x="214" y="168"/>
                    <a:pt x="214" y="168"/>
                  </a:cubicBezTo>
                  <a:cubicBezTo>
                    <a:pt x="213" y="167"/>
                    <a:pt x="212" y="167"/>
                    <a:pt x="211" y="167"/>
                  </a:cubicBezTo>
                  <a:cubicBezTo>
                    <a:pt x="211" y="167"/>
                    <a:pt x="213" y="165"/>
                    <a:pt x="211" y="164"/>
                  </a:cubicBezTo>
                  <a:cubicBezTo>
                    <a:pt x="211" y="164"/>
                    <a:pt x="211" y="164"/>
                    <a:pt x="211" y="164"/>
                  </a:cubicBezTo>
                  <a:cubicBezTo>
                    <a:pt x="211" y="163"/>
                    <a:pt x="212" y="163"/>
                    <a:pt x="212" y="164"/>
                  </a:cubicBezTo>
                  <a:cubicBezTo>
                    <a:pt x="214" y="164"/>
                    <a:pt x="215" y="164"/>
                    <a:pt x="216" y="163"/>
                  </a:cubicBezTo>
                  <a:cubicBezTo>
                    <a:pt x="216" y="163"/>
                    <a:pt x="217" y="163"/>
                    <a:pt x="217" y="163"/>
                  </a:cubicBezTo>
                  <a:cubicBezTo>
                    <a:pt x="218" y="163"/>
                    <a:pt x="219" y="162"/>
                    <a:pt x="218" y="160"/>
                  </a:cubicBezTo>
                  <a:cubicBezTo>
                    <a:pt x="218" y="160"/>
                    <a:pt x="218" y="160"/>
                    <a:pt x="218" y="160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18" y="159"/>
                    <a:pt x="218" y="158"/>
                    <a:pt x="218" y="158"/>
                  </a:cubicBezTo>
                  <a:cubicBezTo>
                    <a:pt x="218" y="158"/>
                    <a:pt x="218" y="158"/>
                    <a:pt x="218" y="157"/>
                  </a:cubicBezTo>
                  <a:cubicBezTo>
                    <a:pt x="218" y="157"/>
                    <a:pt x="218" y="157"/>
                    <a:pt x="218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20" y="157"/>
                    <a:pt x="220" y="157"/>
                  </a:cubicBezTo>
                  <a:cubicBezTo>
                    <a:pt x="220" y="157"/>
                    <a:pt x="220" y="157"/>
                    <a:pt x="220" y="157"/>
                  </a:cubicBezTo>
                  <a:cubicBezTo>
                    <a:pt x="220" y="157"/>
                    <a:pt x="220" y="157"/>
                    <a:pt x="220" y="157"/>
                  </a:cubicBezTo>
                  <a:cubicBezTo>
                    <a:pt x="221" y="157"/>
                    <a:pt x="221" y="157"/>
                    <a:pt x="222" y="157"/>
                  </a:cubicBezTo>
                  <a:cubicBezTo>
                    <a:pt x="221" y="155"/>
                    <a:pt x="221" y="155"/>
                    <a:pt x="220" y="154"/>
                  </a:cubicBezTo>
                  <a:cubicBezTo>
                    <a:pt x="219" y="154"/>
                    <a:pt x="219" y="154"/>
                    <a:pt x="219" y="154"/>
                  </a:cubicBezTo>
                  <a:cubicBezTo>
                    <a:pt x="219" y="153"/>
                    <a:pt x="218" y="153"/>
                    <a:pt x="217" y="153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217" y="152"/>
                    <a:pt x="217" y="152"/>
                    <a:pt x="218" y="152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18" y="154"/>
                    <a:pt x="220" y="153"/>
                    <a:pt x="220" y="153"/>
                  </a:cubicBezTo>
                  <a:cubicBezTo>
                    <a:pt x="220" y="153"/>
                    <a:pt x="220" y="154"/>
                    <a:pt x="220" y="154"/>
                  </a:cubicBezTo>
                  <a:cubicBezTo>
                    <a:pt x="221" y="155"/>
                    <a:pt x="221" y="155"/>
                    <a:pt x="223" y="155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24" y="155"/>
                    <a:pt x="225" y="155"/>
                    <a:pt x="225" y="155"/>
                  </a:cubicBezTo>
                  <a:cubicBezTo>
                    <a:pt x="226" y="154"/>
                    <a:pt x="225" y="153"/>
                    <a:pt x="225" y="153"/>
                  </a:cubicBezTo>
                  <a:cubicBezTo>
                    <a:pt x="224" y="153"/>
                    <a:pt x="224" y="152"/>
                    <a:pt x="224" y="152"/>
                  </a:cubicBezTo>
                  <a:cubicBezTo>
                    <a:pt x="223" y="151"/>
                    <a:pt x="224" y="150"/>
                    <a:pt x="223" y="150"/>
                  </a:cubicBezTo>
                  <a:cubicBezTo>
                    <a:pt x="223" y="149"/>
                    <a:pt x="223" y="147"/>
                    <a:pt x="223" y="146"/>
                  </a:cubicBezTo>
                  <a:cubicBezTo>
                    <a:pt x="224" y="143"/>
                    <a:pt x="221" y="144"/>
                    <a:pt x="222" y="142"/>
                  </a:cubicBezTo>
                  <a:cubicBezTo>
                    <a:pt x="224" y="142"/>
                    <a:pt x="224" y="145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8" y="144"/>
                    <a:pt x="230" y="144"/>
                    <a:pt x="230" y="142"/>
                  </a:cubicBezTo>
                  <a:cubicBezTo>
                    <a:pt x="230" y="142"/>
                    <a:pt x="230" y="142"/>
                    <a:pt x="230" y="142"/>
                  </a:cubicBezTo>
                  <a:cubicBezTo>
                    <a:pt x="230" y="142"/>
                    <a:pt x="230" y="142"/>
                    <a:pt x="230" y="141"/>
                  </a:cubicBezTo>
                  <a:cubicBezTo>
                    <a:pt x="229" y="139"/>
                    <a:pt x="231" y="141"/>
                    <a:pt x="232" y="142"/>
                  </a:cubicBezTo>
                  <a:cubicBezTo>
                    <a:pt x="233" y="143"/>
                    <a:pt x="234" y="143"/>
                    <a:pt x="235" y="144"/>
                  </a:cubicBezTo>
                  <a:cubicBezTo>
                    <a:pt x="236" y="143"/>
                    <a:pt x="237" y="142"/>
                    <a:pt x="237" y="144"/>
                  </a:cubicBezTo>
                  <a:cubicBezTo>
                    <a:pt x="238" y="143"/>
                    <a:pt x="238" y="142"/>
                    <a:pt x="239" y="142"/>
                  </a:cubicBezTo>
                  <a:cubicBezTo>
                    <a:pt x="239" y="141"/>
                    <a:pt x="239" y="141"/>
                    <a:pt x="239" y="140"/>
                  </a:cubicBezTo>
                  <a:cubicBezTo>
                    <a:pt x="239" y="140"/>
                    <a:pt x="239" y="141"/>
                    <a:pt x="240" y="141"/>
                  </a:cubicBezTo>
                  <a:cubicBezTo>
                    <a:pt x="240" y="141"/>
                    <a:pt x="240" y="140"/>
                    <a:pt x="241" y="140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2" y="140"/>
                    <a:pt x="242" y="140"/>
                    <a:pt x="242" y="139"/>
                  </a:cubicBezTo>
                  <a:cubicBezTo>
                    <a:pt x="243" y="139"/>
                    <a:pt x="243" y="141"/>
                    <a:pt x="245" y="141"/>
                  </a:cubicBezTo>
                  <a:cubicBezTo>
                    <a:pt x="245" y="141"/>
                    <a:pt x="245" y="141"/>
                    <a:pt x="246" y="141"/>
                  </a:cubicBezTo>
                  <a:cubicBezTo>
                    <a:pt x="246" y="140"/>
                    <a:pt x="246" y="140"/>
                    <a:pt x="246" y="140"/>
                  </a:cubicBezTo>
                  <a:cubicBezTo>
                    <a:pt x="247" y="139"/>
                    <a:pt x="249" y="139"/>
                    <a:pt x="250" y="139"/>
                  </a:cubicBezTo>
                  <a:cubicBezTo>
                    <a:pt x="250" y="139"/>
                    <a:pt x="251" y="139"/>
                    <a:pt x="251" y="139"/>
                  </a:cubicBezTo>
                  <a:cubicBezTo>
                    <a:pt x="252" y="139"/>
                    <a:pt x="253" y="138"/>
                    <a:pt x="254" y="138"/>
                  </a:cubicBezTo>
                  <a:cubicBezTo>
                    <a:pt x="254" y="138"/>
                    <a:pt x="255" y="138"/>
                    <a:pt x="255" y="138"/>
                  </a:cubicBezTo>
                  <a:cubicBezTo>
                    <a:pt x="255" y="138"/>
                    <a:pt x="255" y="138"/>
                    <a:pt x="255" y="138"/>
                  </a:cubicBezTo>
                  <a:cubicBezTo>
                    <a:pt x="255" y="138"/>
                    <a:pt x="255" y="137"/>
                    <a:pt x="255" y="137"/>
                  </a:cubicBezTo>
                  <a:cubicBezTo>
                    <a:pt x="255" y="137"/>
                    <a:pt x="255" y="137"/>
                    <a:pt x="255" y="137"/>
                  </a:cubicBezTo>
                  <a:close/>
                  <a:moveTo>
                    <a:pt x="136" y="438"/>
                  </a:moveTo>
                  <a:cubicBezTo>
                    <a:pt x="136" y="437"/>
                    <a:pt x="136" y="437"/>
                    <a:pt x="136" y="437"/>
                  </a:cubicBezTo>
                  <a:cubicBezTo>
                    <a:pt x="137" y="437"/>
                    <a:pt x="138" y="438"/>
                    <a:pt x="138" y="437"/>
                  </a:cubicBezTo>
                  <a:cubicBezTo>
                    <a:pt x="139" y="437"/>
                    <a:pt x="140" y="438"/>
                    <a:pt x="142" y="438"/>
                  </a:cubicBezTo>
                  <a:cubicBezTo>
                    <a:pt x="142" y="438"/>
                    <a:pt x="143" y="438"/>
                    <a:pt x="143" y="439"/>
                  </a:cubicBezTo>
                  <a:cubicBezTo>
                    <a:pt x="144" y="439"/>
                    <a:pt x="144" y="440"/>
                    <a:pt x="145" y="440"/>
                  </a:cubicBezTo>
                  <a:cubicBezTo>
                    <a:pt x="146" y="440"/>
                    <a:pt x="146" y="440"/>
                    <a:pt x="146" y="441"/>
                  </a:cubicBezTo>
                  <a:cubicBezTo>
                    <a:pt x="147" y="441"/>
                    <a:pt x="147" y="440"/>
                    <a:pt x="147" y="440"/>
                  </a:cubicBezTo>
                  <a:cubicBezTo>
                    <a:pt x="147" y="439"/>
                    <a:pt x="147" y="438"/>
                    <a:pt x="147" y="438"/>
                  </a:cubicBezTo>
                  <a:cubicBezTo>
                    <a:pt x="147" y="437"/>
                    <a:pt x="146" y="437"/>
                    <a:pt x="146" y="436"/>
                  </a:cubicBezTo>
                  <a:cubicBezTo>
                    <a:pt x="145" y="436"/>
                    <a:pt x="145" y="435"/>
                    <a:pt x="145" y="435"/>
                  </a:cubicBezTo>
                  <a:cubicBezTo>
                    <a:pt x="144" y="435"/>
                    <a:pt x="144" y="434"/>
                    <a:pt x="145" y="433"/>
                  </a:cubicBezTo>
                  <a:cubicBezTo>
                    <a:pt x="145" y="433"/>
                    <a:pt x="145" y="433"/>
                    <a:pt x="146" y="433"/>
                  </a:cubicBezTo>
                  <a:cubicBezTo>
                    <a:pt x="146" y="434"/>
                    <a:pt x="146" y="435"/>
                    <a:pt x="147" y="435"/>
                  </a:cubicBezTo>
                  <a:cubicBezTo>
                    <a:pt x="147" y="436"/>
                    <a:pt x="148" y="436"/>
                    <a:pt x="149" y="437"/>
                  </a:cubicBezTo>
                  <a:cubicBezTo>
                    <a:pt x="149" y="438"/>
                    <a:pt x="149" y="438"/>
                    <a:pt x="149" y="439"/>
                  </a:cubicBezTo>
                  <a:cubicBezTo>
                    <a:pt x="150" y="438"/>
                    <a:pt x="150" y="439"/>
                    <a:pt x="151" y="439"/>
                  </a:cubicBezTo>
                  <a:cubicBezTo>
                    <a:pt x="151" y="440"/>
                    <a:pt x="153" y="439"/>
                    <a:pt x="153" y="440"/>
                  </a:cubicBezTo>
                  <a:cubicBezTo>
                    <a:pt x="154" y="440"/>
                    <a:pt x="154" y="439"/>
                    <a:pt x="154" y="438"/>
                  </a:cubicBezTo>
                  <a:cubicBezTo>
                    <a:pt x="154" y="437"/>
                    <a:pt x="154" y="436"/>
                    <a:pt x="155" y="435"/>
                  </a:cubicBezTo>
                  <a:cubicBezTo>
                    <a:pt x="155" y="435"/>
                    <a:pt x="154" y="435"/>
                    <a:pt x="154" y="434"/>
                  </a:cubicBezTo>
                  <a:cubicBezTo>
                    <a:pt x="154" y="433"/>
                    <a:pt x="153" y="433"/>
                    <a:pt x="152" y="433"/>
                  </a:cubicBezTo>
                  <a:cubicBezTo>
                    <a:pt x="152" y="433"/>
                    <a:pt x="152" y="433"/>
                    <a:pt x="152" y="433"/>
                  </a:cubicBezTo>
                  <a:cubicBezTo>
                    <a:pt x="151" y="432"/>
                    <a:pt x="151" y="431"/>
                    <a:pt x="149" y="431"/>
                  </a:cubicBezTo>
                  <a:cubicBezTo>
                    <a:pt x="149" y="431"/>
                    <a:pt x="149" y="430"/>
                    <a:pt x="149" y="429"/>
                  </a:cubicBezTo>
                  <a:cubicBezTo>
                    <a:pt x="149" y="429"/>
                    <a:pt x="149" y="429"/>
                    <a:pt x="148" y="428"/>
                  </a:cubicBezTo>
                  <a:cubicBezTo>
                    <a:pt x="147" y="428"/>
                    <a:pt x="147" y="429"/>
                    <a:pt x="147" y="428"/>
                  </a:cubicBezTo>
                  <a:cubicBezTo>
                    <a:pt x="147" y="428"/>
                    <a:pt x="148" y="427"/>
                    <a:pt x="149" y="427"/>
                  </a:cubicBezTo>
                  <a:cubicBezTo>
                    <a:pt x="150" y="427"/>
                    <a:pt x="150" y="428"/>
                    <a:pt x="151" y="428"/>
                  </a:cubicBezTo>
                  <a:cubicBezTo>
                    <a:pt x="152" y="430"/>
                    <a:pt x="153" y="432"/>
                    <a:pt x="154" y="433"/>
                  </a:cubicBezTo>
                  <a:cubicBezTo>
                    <a:pt x="154" y="433"/>
                    <a:pt x="155" y="433"/>
                    <a:pt x="155" y="433"/>
                  </a:cubicBezTo>
                  <a:cubicBezTo>
                    <a:pt x="155" y="434"/>
                    <a:pt x="156" y="434"/>
                    <a:pt x="156" y="435"/>
                  </a:cubicBezTo>
                  <a:cubicBezTo>
                    <a:pt x="156" y="436"/>
                    <a:pt x="156" y="436"/>
                    <a:pt x="156" y="436"/>
                  </a:cubicBezTo>
                  <a:cubicBezTo>
                    <a:pt x="156" y="436"/>
                    <a:pt x="156" y="436"/>
                    <a:pt x="156" y="436"/>
                  </a:cubicBezTo>
                  <a:cubicBezTo>
                    <a:pt x="156" y="438"/>
                    <a:pt x="155" y="440"/>
                    <a:pt x="155" y="442"/>
                  </a:cubicBezTo>
                  <a:cubicBezTo>
                    <a:pt x="155" y="442"/>
                    <a:pt x="155" y="442"/>
                    <a:pt x="155" y="442"/>
                  </a:cubicBezTo>
                  <a:cubicBezTo>
                    <a:pt x="155" y="443"/>
                    <a:pt x="156" y="443"/>
                    <a:pt x="156" y="444"/>
                  </a:cubicBezTo>
                  <a:cubicBezTo>
                    <a:pt x="156" y="444"/>
                    <a:pt x="156" y="444"/>
                    <a:pt x="156" y="444"/>
                  </a:cubicBezTo>
                  <a:cubicBezTo>
                    <a:pt x="157" y="445"/>
                    <a:pt x="158" y="445"/>
                    <a:pt x="160" y="445"/>
                  </a:cubicBezTo>
                  <a:cubicBezTo>
                    <a:pt x="160" y="445"/>
                    <a:pt x="160" y="445"/>
                    <a:pt x="160" y="445"/>
                  </a:cubicBezTo>
                  <a:cubicBezTo>
                    <a:pt x="161" y="446"/>
                    <a:pt x="162" y="444"/>
                    <a:pt x="164" y="445"/>
                  </a:cubicBezTo>
                  <a:cubicBezTo>
                    <a:pt x="162" y="445"/>
                    <a:pt x="161" y="445"/>
                    <a:pt x="160" y="446"/>
                  </a:cubicBezTo>
                  <a:cubicBezTo>
                    <a:pt x="160" y="446"/>
                    <a:pt x="160" y="446"/>
                    <a:pt x="160" y="446"/>
                  </a:cubicBezTo>
                  <a:cubicBezTo>
                    <a:pt x="160" y="447"/>
                    <a:pt x="160" y="447"/>
                    <a:pt x="160" y="447"/>
                  </a:cubicBezTo>
                  <a:cubicBezTo>
                    <a:pt x="159" y="447"/>
                    <a:pt x="159" y="446"/>
                    <a:pt x="158" y="447"/>
                  </a:cubicBezTo>
                  <a:cubicBezTo>
                    <a:pt x="158" y="447"/>
                    <a:pt x="158" y="446"/>
                    <a:pt x="158" y="446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57" y="446"/>
                    <a:pt x="157" y="445"/>
                    <a:pt x="156" y="445"/>
                  </a:cubicBezTo>
                  <a:cubicBezTo>
                    <a:pt x="156" y="445"/>
                    <a:pt x="156" y="445"/>
                    <a:pt x="156" y="444"/>
                  </a:cubicBezTo>
                  <a:cubicBezTo>
                    <a:pt x="155" y="444"/>
                    <a:pt x="155" y="443"/>
                    <a:pt x="154" y="443"/>
                  </a:cubicBezTo>
                  <a:cubicBezTo>
                    <a:pt x="154" y="443"/>
                    <a:pt x="154" y="443"/>
                    <a:pt x="154" y="443"/>
                  </a:cubicBezTo>
                  <a:cubicBezTo>
                    <a:pt x="154" y="443"/>
                    <a:pt x="154" y="442"/>
                    <a:pt x="154" y="442"/>
                  </a:cubicBezTo>
                  <a:cubicBezTo>
                    <a:pt x="154" y="445"/>
                    <a:pt x="152" y="441"/>
                    <a:pt x="152" y="443"/>
                  </a:cubicBezTo>
                  <a:cubicBezTo>
                    <a:pt x="152" y="443"/>
                    <a:pt x="152" y="444"/>
                    <a:pt x="152" y="444"/>
                  </a:cubicBezTo>
                  <a:cubicBezTo>
                    <a:pt x="153" y="444"/>
                    <a:pt x="154" y="445"/>
                    <a:pt x="154" y="445"/>
                  </a:cubicBezTo>
                  <a:cubicBezTo>
                    <a:pt x="154" y="447"/>
                    <a:pt x="157" y="446"/>
                    <a:pt x="157" y="448"/>
                  </a:cubicBezTo>
                  <a:cubicBezTo>
                    <a:pt x="155" y="448"/>
                    <a:pt x="151" y="447"/>
                    <a:pt x="150" y="449"/>
                  </a:cubicBezTo>
                  <a:cubicBezTo>
                    <a:pt x="150" y="447"/>
                    <a:pt x="148" y="447"/>
                    <a:pt x="147" y="447"/>
                  </a:cubicBezTo>
                  <a:cubicBezTo>
                    <a:pt x="146" y="449"/>
                    <a:pt x="145" y="449"/>
                    <a:pt x="145" y="451"/>
                  </a:cubicBezTo>
                  <a:cubicBezTo>
                    <a:pt x="144" y="452"/>
                    <a:pt x="143" y="448"/>
                    <a:pt x="145" y="449"/>
                  </a:cubicBezTo>
                  <a:cubicBezTo>
                    <a:pt x="144" y="448"/>
                    <a:pt x="145" y="447"/>
                    <a:pt x="145" y="447"/>
                  </a:cubicBezTo>
                  <a:cubicBezTo>
                    <a:pt x="145" y="446"/>
                    <a:pt x="144" y="446"/>
                    <a:pt x="144" y="445"/>
                  </a:cubicBezTo>
                  <a:cubicBezTo>
                    <a:pt x="142" y="445"/>
                    <a:pt x="139" y="446"/>
                    <a:pt x="140" y="444"/>
                  </a:cubicBezTo>
                  <a:cubicBezTo>
                    <a:pt x="139" y="443"/>
                    <a:pt x="138" y="443"/>
                    <a:pt x="138" y="442"/>
                  </a:cubicBezTo>
                  <a:cubicBezTo>
                    <a:pt x="139" y="441"/>
                    <a:pt x="140" y="441"/>
                    <a:pt x="140" y="440"/>
                  </a:cubicBezTo>
                  <a:cubicBezTo>
                    <a:pt x="140" y="439"/>
                    <a:pt x="139" y="439"/>
                    <a:pt x="139" y="439"/>
                  </a:cubicBezTo>
                  <a:cubicBezTo>
                    <a:pt x="138" y="438"/>
                    <a:pt x="137" y="438"/>
                    <a:pt x="136" y="439"/>
                  </a:cubicBezTo>
                  <a:cubicBezTo>
                    <a:pt x="136" y="443"/>
                    <a:pt x="136" y="443"/>
                    <a:pt x="136" y="443"/>
                  </a:cubicBezTo>
                  <a:cubicBezTo>
                    <a:pt x="137" y="443"/>
                    <a:pt x="137" y="444"/>
                    <a:pt x="136" y="443"/>
                  </a:cubicBezTo>
                  <a:cubicBezTo>
                    <a:pt x="135" y="443"/>
                    <a:pt x="135" y="442"/>
                    <a:pt x="135" y="441"/>
                  </a:cubicBezTo>
                  <a:cubicBezTo>
                    <a:pt x="133" y="442"/>
                    <a:pt x="133" y="440"/>
                    <a:pt x="131" y="440"/>
                  </a:cubicBezTo>
                  <a:cubicBezTo>
                    <a:pt x="130" y="440"/>
                    <a:pt x="131" y="442"/>
                    <a:pt x="131" y="442"/>
                  </a:cubicBezTo>
                  <a:cubicBezTo>
                    <a:pt x="131" y="442"/>
                    <a:pt x="131" y="442"/>
                    <a:pt x="131" y="442"/>
                  </a:cubicBezTo>
                  <a:cubicBezTo>
                    <a:pt x="132" y="443"/>
                    <a:pt x="133" y="443"/>
                    <a:pt x="133" y="444"/>
                  </a:cubicBezTo>
                  <a:cubicBezTo>
                    <a:pt x="134" y="445"/>
                    <a:pt x="135" y="445"/>
                    <a:pt x="135" y="445"/>
                  </a:cubicBezTo>
                  <a:cubicBezTo>
                    <a:pt x="134" y="445"/>
                    <a:pt x="133" y="445"/>
                    <a:pt x="133" y="444"/>
                  </a:cubicBezTo>
                  <a:cubicBezTo>
                    <a:pt x="132" y="445"/>
                    <a:pt x="131" y="444"/>
                    <a:pt x="131" y="442"/>
                  </a:cubicBezTo>
                  <a:cubicBezTo>
                    <a:pt x="130" y="442"/>
                    <a:pt x="127" y="441"/>
                    <a:pt x="124" y="442"/>
                  </a:cubicBezTo>
                  <a:cubicBezTo>
                    <a:pt x="124" y="442"/>
                    <a:pt x="123" y="442"/>
                    <a:pt x="123" y="442"/>
                  </a:cubicBezTo>
                  <a:cubicBezTo>
                    <a:pt x="121" y="442"/>
                    <a:pt x="117" y="444"/>
                    <a:pt x="117" y="441"/>
                  </a:cubicBezTo>
                  <a:cubicBezTo>
                    <a:pt x="118" y="441"/>
                    <a:pt x="118" y="442"/>
                    <a:pt x="119" y="442"/>
                  </a:cubicBezTo>
                  <a:cubicBezTo>
                    <a:pt x="119" y="442"/>
                    <a:pt x="120" y="441"/>
                    <a:pt x="120" y="441"/>
                  </a:cubicBezTo>
                  <a:cubicBezTo>
                    <a:pt x="121" y="441"/>
                    <a:pt x="121" y="442"/>
                    <a:pt x="122" y="442"/>
                  </a:cubicBezTo>
                  <a:cubicBezTo>
                    <a:pt x="122" y="441"/>
                    <a:pt x="123" y="441"/>
                    <a:pt x="124" y="441"/>
                  </a:cubicBezTo>
                  <a:cubicBezTo>
                    <a:pt x="125" y="440"/>
                    <a:pt x="125" y="440"/>
                    <a:pt x="126" y="439"/>
                  </a:cubicBezTo>
                  <a:cubicBezTo>
                    <a:pt x="128" y="439"/>
                    <a:pt x="125" y="436"/>
                    <a:pt x="127" y="436"/>
                  </a:cubicBezTo>
                  <a:cubicBezTo>
                    <a:pt x="127" y="438"/>
                    <a:pt x="130" y="436"/>
                    <a:pt x="129" y="438"/>
                  </a:cubicBezTo>
                  <a:cubicBezTo>
                    <a:pt x="130" y="439"/>
                    <a:pt x="131" y="439"/>
                    <a:pt x="132" y="440"/>
                  </a:cubicBezTo>
                  <a:cubicBezTo>
                    <a:pt x="132" y="439"/>
                    <a:pt x="132" y="437"/>
                    <a:pt x="133" y="437"/>
                  </a:cubicBezTo>
                  <a:cubicBezTo>
                    <a:pt x="133" y="437"/>
                    <a:pt x="134" y="438"/>
                    <a:pt x="134" y="438"/>
                  </a:cubicBezTo>
                  <a:cubicBezTo>
                    <a:pt x="135" y="438"/>
                    <a:pt x="136" y="438"/>
                    <a:pt x="136" y="438"/>
                  </a:cubicBezTo>
                  <a:close/>
                  <a:moveTo>
                    <a:pt x="207" y="168"/>
                  </a:moveTo>
                  <a:cubicBezTo>
                    <a:pt x="207" y="167"/>
                    <a:pt x="207" y="168"/>
                    <a:pt x="208" y="168"/>
                  </a:cubicBezTo>
                  <a:cubicBezTo>
                    <a:pt x="207" y="168"/>
                    <a:pt x="207" y="168"/>
                    <a:pt x="207" y="168"/>
                  </a:cubicBezTo>
                  <a:close/>
                  <a:moveTo>
                    <a:pt x="218" y="158"/>
                  </a:moveTo>
                  <a:cubicBezTo>
                    <a:pt x="218" y="158"/>
                    <a:pt x="218" y="158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lose/>
                  <a:moveTo>
                    <a:pt x="218" y="158"/>
                  </a:moveTo>
                  <a:cubicBezTo>
                    <a:pt x="218" y="158"/>
                    <a:pt x="218" y="158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8" y="158"/>
                    <a:pt x="218" y="158"/>
                    <a:pt x="218" y="158"/>
                  </a:cubicBezTo>
                  <a:close/>
                  <a:moveTo>
                    <a:pt x="218" y="156"/>
                  </a:moveTo>
                  <a:cubicBezTo>
                    <a:pt x="218" y="157"/>
                    <a:pt x="217" y="157"/>
                    <a:pt x="217" y="157"/>
                  </a:cubicBezTo>
                  <a:cubicBezTo>
                    <a:pt x="217" y="157"/>
                    <a:pt x="217" y="157"/>
                    <a:pt x="217" y="157"/>
                  </a:cubicBezTo>
                  <a:cubicBezTo>
                    <a:pt x="217" y="157"/>
                    <a:pt x="216" y="157"/>
                    <a:pt x="216" y="156"/>
                  </a:cubicBezTo>
                  <a:cubicBezTo>
                    <a:pt x="217" y="156"/>
                    <a:pt x="217" y="156"/>
                    <a:pt x="218" y="156"/>
                  </a:cubicBezTo>
                  <a:close/>
                  <a:moveTo>
                    <a:pt x="34" y="605"/>
                  </a:moveTo>
                  <a:cubicBezTo>
                    <a:pt x="34" y="607"/>
                    <a:pt x="38" y="608"/>
                    <a:pt x="37" y="605"/>
                  </a:cubicBezTo>
                  <a:cubicBezTo>
                    <a:pt x="37" y="605"/>
                    <a:pt x="37" y="605"/>
                    <a:pt x="37" y="605"/>
                  </a:cubicBezTo>
                  <a:cubicBezTo>
                    <a:pt x="36" y="605"/>
                    <a:pt x="35" y="604"/>
                    <a:pt x="34" y="605"/>
                  </a:cubicBezTo>
                  <a:close/>
                  <a:moveTo>
                    <a:pt x="250" y="148"/>
                  </a:moveTo>
                  <a:cubicBezTo>
                    <a:pt x="250" y="148"/>
                    <a:pt x="250" y="148"/>
                    <a:pt x="250" y="148"/>
                  </a:cubicBezTo>
                  <a:cubicBezTo>
                    <a:pt x="249" y="149"/>
                    <a:pt x="249" y="150"/>
                    <a:pt x="249" y="151"/>
                  </a:cubicBezTo>
                  <a:cubicBezTo>
                    <a:pt x="251" y="152"/>
                    <a:pt x="252" y="149"/>
                    <a:pt x="250" y="148"/>
                  </a:cubicBezTo>
                  <a:close/>
                  <a:moveTo>
                    <a:pt x="127" y="438"/>
                  </a:moveTo>
                  <a:cubicBezTo>
                    <a:pt x="127" y="439"/>
                    <a:pt x="127" y="440"/>
                    <a:pt x="127" y="440"/>
                  </a:cubicBezTo>
                  <a:cubicBezTo>
                    <a:pt x="128" y="440"/>
                    <a:pt x="129" y="440"/>
                    <a:pt x="129" y="440"/>
                  </a:cubicBezTo>
                  <a:cubicBezTo>
                    <a:pt x="129" y="439"/>
                    <a:pt x="129" y="438"/>
                    <a:pt x="127" y="438"/>
                  </a:cubicBezTo>
                  <a:close/>
                  <a:moveTo>
                    <a:pt x="150" y="447"/>
                  </a:moveTo>
                  <a:cubicBezTo>
                    <a:pt x="150" y="446"/>
                    <a:pt x="150" y="445"/>
                    <a:pt x="151" y="445"/>
                  </a:cubicBezTo>
                  <a:cubicBezTo>
                    <a:pt x="151" y="444"/>
                    <a:pt x="150" y="444"/>
                    <a:pt x="150" y="443"/>
                  </a:cubicBezTo>
                  <a:cubicBezTo>
                    <a:pt x="150" y="443"/>
                    <a:pt x="149" y="443"/>
                    <a:pt x="149" y="442"/>
                  </a:cubicBezTo>
                  <a:cubicBezTo>
                    <a:pt x="149" y="443"/>
                    <a:pt x="147" y="442"/>
                    <a:pt x="147" y="443"/>
                  </a:cubicBezTo>
                  <a:cubicBezTo>
                    <a:pt x="149" y="444"/>
                    <a:pt x="148" y="446"/>
                    <a:pt x="150" y="447"/>
                  </a:cubicBezTo>
                  <a:close/>
                  <a:moveTo>
                    <a:pt x="220" y="160"/>
                  </a:moveTo>
                  <a:cubicBezTo>
                    <a:pt x="221" y="160"/>
                    <a:pt x="221" y="160"/>
                    <a:pt x="222" y="160"/>
                  </a:cubicBezTo>
                  <a:cubicBezTo>
                    <a:pt x="222" y="159"/>
                    <a:pt x="222" y="158"/>
                    <a:pt x="222" y="157"/>
                  </a:cubicBezTo>
                  <a:cubicBezTo>
                    <a:pt x="221" y="157"/>
                    <a:pt x="221" y="157"/>
                    <a:pt x="220" y="157"/>
                  </a:cubicBezTo>
                  <a:cubicBezTo>
                    <a:pt x="220" y="158"/>
                    <a:pt x="220" y="159"/>
                    <a:pt x="220" y="160"/>
                  </a:cubicBezTo>
                  <a:close/>
                  <a:moveTo>
                    <a:pt x="140" y="443"/>
                  </a:moveTo>
                  <a:cubicBezTo>
                    <a:pt x="140" y="443"/>
                    <a:pt x="141" y="443"/>
                    <a:pt x="140" y="444"/>
                  </a:cubicBezTo>
                  <a:cubicBezTo>
                    <a:pt x="141" y="445"/>
                    <a:pt x="144" y="444"/>
                    <a:pt x="146" y="444"/>
                  </a:cubicBezTo>
                  <a:cubicBezTo>
                    <a:pt x="145" y="444"/>
                    <a:pt x="145" y="442"/>
                    <a:pt x="144" y="442"/>
                  </a:cubicBezTo>
                  <a:cubicBezTo>
                    <a:pt x="144" y="440"/>
                    <a:pt x="141" y="441"/>
                    <a:pt x="141" y="440"/>
                  </a:cubicBezTo>
                  <a:cubicBezTo>
                    <a:pt x="140" y="440"/>
                    <a:pt x="141" y="441"/>
                    <a:pt x="140" y="441"/>
                  </a:cubicBezTo>
                  <a:cubicBezTo>
                    <a:pt x="140" y="442"/>
                    <a:pt x="140" y="442"/>
                    <a:pt x="140" y="443"/>
                  </a:cubicBezTo>
                  <a:close/>
                  <a:moveTo>
                    <a:pt x="169" y="399"/>
                  </a:moveTo>
                  <a:cubicBezTo>
                    <a:pt x="169" y="399"/>
                    <a:pt x="170" y="399"/>
                    <a:pt x="170" y="399"/>
                  </a:cubicBezTo>
                  <a:cubicBezTo>
                    <a:pt x="170" y="399"/>
                    <a:pt x="170" y="400"/>
                    <a:pt x="170" y="400"/>
                  </a:cubicBezTo>
                  <a:cubicBezTo>
                    <a:pt x="170" y="400"/>
                    <a:pt x="171" y="400"/>
                    <a:pt x="171" y="401"/>
                  </a:cubicBezTo>
                  <a:cubicBezTo>
                    <a:pt x="172" y="401"/>
                    <a:pt x="172" y="400"/>
                    <a:pt x="172" y="399"/>
                  </a:cubicBezTo>
                  <a:cubicBezTo>
                    <a:pt x="171" y="397"/>
                    <a:pt x="168" y="396"/>
                    <a:pt x="169" y="392"/>
                  </a:cubicBezTo>
                  <a:cubicBezTo>
                    <a:pt x="168" y="393"/>
                    <a:pt x="167" y="393"/>
                    <a:pt x="166" y="392"/>
                  </a:cubicBezTo>
                  <a:cubicBezTo>
                    <a:pt x="166" y="395"/>
                    <a:pt x="168" y="396"/>
                    <a:pt x="168" y="399"/>
                  </a:cubicBezTo>
                  <a:cubicBezTo>
                    <a:pt x="169" y="398"/>
                    <a:pt x="169" y="399"/>
                    <a:pt x="169" y="399"/>
                  </a:cubicBezTo>
                  <a:close/>
                  <a:moveTo>
                    <a:pt x="226" y="157"/>
                  </a:moveTo>
                  <a:cubicBezTo>
                    <a:pt x="227" y="157"/>
                    <a:pt x="227" y="157"/>
                    <a:pt x="227" y="157"/>
                  </a:cubicBezTo>
                  <a:cubicBezTo>
                    <a:pt x="227" y="157"/>
                    <a:pt x="227" y="156"/>
                    <a:pt x="227" y="156"/>
                  </a:cubicBezTo>
                  <a:cubicBezTo>
                    <a:pt x="227" y="156"/>
                    <a:pt x="227" y="156"/>
                    <a:pt x="227" y="155"/>
                  </a:cubicBezTo>
                  <a:cubicBezTo>
                    <a:pt x="227" y="155"/>
                    <a:pt x="227" y="155"/>
                    <a:pt x="226" y="155"/>
                  </a:cubicBezTo>
                  <a:cubicBezTo>
                    <a:pt x="226" y="156"/>
                    <a:pt x="226" y="156"/>
                    <a:pt x="226" y="157"/>
                  </a:cubicBezTo>
                  <a:close/>
                  <a:moveTo>
                    <a:pt x="227" y="147"/>
                  </a:moveTo>
                  <a:cubicBezTo>
                    <a:pt x="227" y="148"/>
                    <a:pt x="227" y="148"/>
                    <a:pt x="228" y="148"/>
                  </a:cubicBezTo>
                  <a:cubicBezTo>
                    <a:pt x="228" y="148"/>
                    <a:pt x="228" y="148"/>
                    <a:pt x="229" y="148"/>
                  </a:cubicBezTo>
                  <a:cubicBezTo>
                    <a:pt x="229" y="147"/>
                    <a:pt x="229" y="147"/>
                    <a:pt x="229" y="146"/>
                  </a:cubicBezTo>
                  <a:cubicBezTo>
                    <a:pt x="228" y="146"/>
                    <a:pt x="228" y="146"/>
                    <a:pt x="227" y="146"/>
                  </a:cubicBezTo>
                  <a:cubicBezTo>
                    <a:pt x="228" y="147"/>
                    <a:pt x="227" y="147"/>
                    <a:pt x="227" y="147"/>
                  </a:cubicBezTo>
                  <a:close/>
                  <a:moveTo>
                    <a:pt x="228" y="153"/>
                  </a:moveTo>
                  <a:cubicBezTo>
                    <a:pt x="228" y="151"/>
                    <a:pt x="229" y="149"/>
                    <a:pt x="227" y="150"/>
                  </a:cubicBezTo>
                  <a:cubicBezTo>
                    <a:pt x="227" y="151"/>
                    <a:pt x="227" y="151"/>
                    <a:pt x="227" y="152"/>
                  </a:cubicBezTo>
                  <a:cubicBezTo>
                    <a:pt x="227" y="152"/>
                    <a:pt x="226" y="152"/>
                    <a:pt x="226" y="153"/>
                  </a:cubicBezTo>
                  <a:cubicBezTo>
                    <a:pt x="227" y="153"/>
                    <a:pt x="227" y="154"/>
                    <a:pt x="227" y="154"/>
                  </a:cubicBezTo>
                  <a:cubicBezTo>
                    <a:pt x="227" y="155"/>
                    <a:pt x="229" y="155"/>
                    <a:pt x="229" y="155"/>
                  </a:cubicBezTo>
                  <a:cubicBezTo>
                    <a:pt x="229" y="156"/>
                    <a:pt x="229" y="156"/>
                    <a:pt x="230" y="156"/>
                  </a:cubicBezTo>
                  <a:cubicBezTo>
                    <a:pt x="230" y="154"/>
                    <a:pt x="228" y="154"/>
                    <a:pt x="228" y="153"/>
                  </a:cubicBezTo>
                  <a:close/>
                  <a:moveTo>
                    <a:pt x="225" y="158"/>
                  </a:moveTo>
                  <a:cubicBezTo>
                    <a:pt x="225" y="158"/>
                    <a:pt x="225" y="157"/>
                    <a:pt x="224" y="157"/>
                  </a:cubicBezTo>
                  <a:cubicBezTo>
                    <a:pt x="224" y="158"/>
                    <a:pt x="222" y="160"/>
                    <a:pt x="224" y="160"/>
                  </a:cubicBezTo>
                  <a:cubicBezTo>
                    <a:pt x="224" y="159"/>
                    <a:pt x="226" y="160"/>
                    <a:pt x="226" y="159"/>
                  </a:cubicBezTo>
                  <a:cubicBezTo>
                    <a:pt x="226" y="159"/>
                    <a:pt x="225" y="159"/>
                    <a:pt x="225" y="158"/>
                  </a:cubicBezTo>
                  <a:close/>
                  <a:moveTo>
                    <a:pt x="234" y="144"/>
                  </a:moveTo>
                  <a:cubicBezTo>
                    <a:pt x="233" y="144"/>
                    <a:pt x="233" y="144"/>
                    <a:pt x="232" y="144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32" y="145"/>
                    <a:pt x="232" y="145"/>
                    <a:pt x="232" y="145"/>
                  </a:cubicBezTo>
                  <a:cubicBezTo>
                    <a:pt x="232" y="145"/>
                    <a:pt x="232" y="146"/>
                    <a:pt x="232" y="146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3" y="147"/>
                    <a:pt x="234" y="147"/>
                    <a:pt x="234" y="147"/>
                  </a:cubicBezTo>
                  <a:cubicBezTo>
                    <a:pt x="234" y="146"/>
                    <a:pt x="234" y="146"/>
                    <a:pt x="234" y="145"/>
                  </a:cubicBezTo>
                  <a:cubicBezTo>
                    <a:pt x="234" y="145"/>
                    <a:pt x="234" y="145"/>
                    <a:pt x="234" y="144"/>
                  </a:cubicBezTo>
                  <a:close/>
                  <a:moveTo>
                    <a:pt x="236" y="145"/>
                  </a:moveTo>
                  <a:cubicBezTo>
                    <a:pt x="236" y="145"/>
                    <a:pt x="237" y="145"/>
                    <a:pt x="237" y="145"/>
                  </a:cubicBezTo>
                  <a:cubicBezTo>
                    <a:pt x="237" y="145"/>
                    <a:pt x="237" y="144"/>
                    <a:pt x="237" y="144"/>
                  </a:cubicBezTo>
                  <a:cubicBezTo>
                    <a:pt x="236" y="144"/>
                    <a:pt x="236" y="144"/>
                    <a:pt x="236" y="145"/>
                  </a:cubicBezTo>
                  <a:close/>
                  <a:moveTo>
                    <a:pt x="249" y="144"/>
                  </a:moveTo>
                  <a:cubicBezTo>
                    <a:pt x="249" y="143"/>
                    <a:pt x="249" y="143"/>
                    <a:pt x="249" y="142"/>
                  </a:cubicBezTo>
                  <a:cubicBezTo>
                    <a:pt x="249" y="140"/>
                    <a:pt x="247" y="142"/>
                    <a:pt x="247" y="143"/>
                  </a:cubicBezTo>
                  <a:cubicBezTo>
                    <a:pt x="248" y="143"/>
                    <a:pt x="248" y="144"/>
                    <a:pt x="249" y="144"/>
                  </a:cubicBezTo>
                  <a:close/>
                  <a:moveTo>
                    <a:pt x="249" y="148"/>
                  </a:moveTo>
                  <a:cubicBezTo>
                    <a:pt x="249" y="148"/>
                    <a:pt x="248" y="148"/>
                    <a:pt x="248" y="148"/>
                  </a:cubicBezTo>
                  <a:cubicBezTo>
                    <a:pt x="249" y="149"/>
                    <a:pt x="249" y="148"/>
                    <a:pt x="249" y="148"/>
                  </a:cubicBezTo>
                  <a:close/>
                  <a:moveTo>
                    <a:pt x="231" y="145"/>
                  </a:moveTo>
                  <a:cubicBezTo>
                    <a:pt x="231" y="143"/>
                    <a:pt x="230" y="145"/>
                    <a:pt x="229" y="144"/>
                  </a:cubicBezTo>
                  <a:cubicBezTo>
                    <a:pt x="229" y="144"/>
                    <a:pt x="229" y="145"/>
                    <a:pt x="229" y="145"/>
                  </a:cubicBezTo>
                  <a:cubicBezTo>
                    <a:pt x="229" y="145"/>
                    <a:pt x="229" y="146"/>
                    <a:pt x="229" y="146"/>
                  </a:cubicBezTo>
                  <a:cubicBezTo>
                    <a:pt x="229" y="146"/>
                    <a:pt x="229" y="146"/>
                    <a:pt x="229" y="146"/>
                  </a:cubicBezTo>
                  <a:cubicBezTo>
                    <a:pt x="229" y="146"/>
                    <a:pt x="229" y="146"/>
                    <a:pt x="229" y="146"/>
                  </a:cubicBezTo>
                  <a:cubicBezTo>
                    <a:pt x="229" y="146"/>
                    <a:pt x="230" y="146"/>
                    <a:pt x="230" y="146"/>
                  </a:cubicBezTo>
                  <a:cubicBezTo>
                    <a:pt x="230" y="147"/>
                    <a:pt x="230" y="147"/>
                    <a:pt x="230" y="147"/>
                  </a:cubicBezTo>
                  <a:cubicBezTo>
                    <a:pt x="230" y="147"/>
                    <a:pt x="230" y="147"/>
                    <a:pt x="230" y="147"/>
                  </a:cubicBezTo>
                  <a:cubicBezTo>
                    <a:pt x="230" y="147"/>
                    <a:pt x="230" y="147"/>
                    <a:pt x="231" y="147"/>
                  </a:cubicBezTo>
                  <a:cubicBezTo>
                    <a:pt x="231" y="146"/>
                    <a:pt x="231" y="146"/>
                    <a:pt x="231" y="145"/>
                  </a:cubicBezTo>
                  <a:cubicBezTo>
                    <a:pt x="231" y="145"/>
                    <a:pt x="231" y="145"/>
                    <a:pt x="231" y="145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2007" name="Google Shape;573;p18">
              <a:extLst>
                <a:ext uri="{FF2B5EF4-FFF2-40B4-BE49-F238E27FC236}">
                  <a16:creationId xmlns:a16="http://schemas.microsoft.com/office/drawing/2014/main" id="{31A00FCA-BF17-8941-9076-A54E3E49C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389" y="179389"/>
              <a:ext cx="2859088" cy="2990850"/>
            </a:xfrm>
            <a:custGeom>
              <a:avLst/>
              <a:gdLst>
                <a:gd name="T0" fmla="*/ 1768560 w 616"/>
                <a:gd name="T1" fmla="*/ 715203 h 644"/>
                <a:gd name="T2" fmla="*/ 1657155 w 616"/>
                <a:gd name="T3" fmla="*/ 849884 h 644"/>
                <a:gd name="T4" fmla="*/ 1545749 w 616"/>
                <a:gd name="T5" fmla="*/ 854529 h 644"/>
                <a:gd name="T6" fmla="*/ 1661796 w 616"/>
                <a:gd name="T7" fmla="*/ 729136 h 644"/>
                <a:gd name="T8" fmla="*/ 1448270 w 616"/>
                <a:gd name="T9" fmla="*/ 1263216 h 644"/>
                <a:gd name="T10" fmla="*/ 1443628 w 616"/>
                <a:gd name="T11" fmla="*/ 1360744 h 644"/>
                <a:gd name="T12" fmla="*/ 2195614 w 616"/>
                <a:gd name="T13" fmla="*/ 366890 h 644"/>
                <a:gd name="T14" fmla="*/ 2242033 w 616"/>
                <a:gd name="T15" fmla="*/ 301872 h 644"/>
                <a:gd name="T16" fmla="*/ 2423066 w 616"/>
                <a:gd name="T17" fmla="*/ 250786 h 644"/>
                <a:gd name="T18" fmla="*/ 1819621 w 616"/>
                <a:gd name="T19" fmla="*/ 687338 h 644"/>
                <a:gd name="T20" fmla="*/ 1856756 w 616"/>
                <a:gd name="T21" fmla="*/ 613031 h 644"/>
                <a:gd name="T22" fmla="*/ 1907817 w 616"/>
                <a:gd name="T23" fmla="*/ 520148 h 644"/>
                <a:gd name="T24" fmla="*/ 1940310 w 616"/>
                <a:gd name="T25" fmla="*/ 441197 h 644"/>
                <a:gd name="T26" fmla="*/ 1448270 w 616"/>
                <a:gd name="T27" fmla="*/ 1300370 h 644"/>
                <a:gd name="T28" fmla="*/ 1285803 w 616"/>
                <a:gd name="T29" fmla="*/ 2828304 h 644"/>
                <a:gd name="T30" fmla="*/ 705567 w 616"/>
                <a:gd name="T31" fmla="*/ 2535721 h 644"/>
                <a:gd name="T32" fmla="*/ 1415776 w 616"/>
                <a:gd name="T33" fmla="*/ 1476848 h 644"/>
                <a:gd name="T34" fmla="*/ 2655161 w 616"/>
                <a:gd name="T35" fmla="*/ 334381 h 644"/>
                <a:gd name="T36" fmla="*/ 2604100 w 616"/>
                <a:gd name="T37" fmla="*/ 218276 h 644"/>
                <a:gd name="T38" fmla="*/ 2478769 w 616"/>
                <a:gd name="T39" fmla="*/ 255430 h 644"/>
                <a:gd name="T40" fmla="*/ 2348796 w 616"/>
                <a:gd name="T41" fmla="*/ 227565 h 644"/>
                <a:gd name="T42" fmla="*/ 2158479 w 616"/>
                <a:gd name="T43" fmla="*/ 385467 h 644"/>
                <a:gd name="T44" fmla="*/ 2079567 w 616"/>
                <a:gd name="T45" fmla="*/ 487639 h 644"/>
                <a:gd name="T46" fmla="*/ 1986729 w 616"/>
                <a:gd name="T47" fmla="*/ 599099 h 644"/>
                <a:gd name="T48" fmla="*/ 1879965 w 616"/>
                <a:gd name="T49" fmla="*/ 733780 h 644"/>
                <a:gd name="T50" fmla="*/ 1708215 w 616"/>
                <a:gd name="T51" fmla="*/ 761645 h 644"/>
                <a:gd name="T52" fmla="*/ 1856756 w 616"/>
                <a:gd name="T53" fmla="*/ 794154 h 644"/>
                <a:gd name="T54" fmla="*/ 1717499 w 616"/>
                <a:gd name="T55" fmla="*/ 919547 h 644"/>
                <a:gd name="T56" fmla="*/ 1652513 w 616"/>
                <a:gd name="T57" fmla="*/ 1007786 h 644"/>
                <a:gd name="T58" fmla="*/ 1550391 w 616"/>
                <a:gd name="T59" fmla="*/ 1184265 h 644"/>
                <a:gd name="T60" fmla="*/ 1485405 w 616"/>
                <a:gd name="T61" fmla="*/ 1346811 h 644"/>
                <a:gd name="T62" fmla="*/ 1397209 w 616"/>
                <a:gd name="T63" fmla="*/ 1509358 h 644"/>
                <a:gd name="T64" fmla="*/ 1332222 w 616"/>
                <a:gd name="T65" fmla="*/ 1630106 h 644"/>
                <a:gd name="T66" fmla="*/ 1174398 w 616"/>
                <a:gd name="T67" fmla="*/ 1774076 h 644"/>
                <a:gd name="T68" fmla="*/ 1067635 w 616"/>
                <a:gd name="T69" fmla="*/ 1904113 h 644"/>
                <a:gd name="T70" fmla="*/ 970155 w 616"/>
                <a:gd name="T71" fmla="*/ 1955199 h 644"/>
                <a:gd name="T72" fmla="*/ 951587 w 616"/>
                <a:gd name="T73" fmla="*/ 2038794 h 644"/>
                <a:gd name="T74" fmla="*/ 789121 w 616"/>
                <a:gd name="T75" fmla="*/ 2113101 h 644"/>
                <a:gd name="T76" fmla="*/ 724135 w 616"/>
                <a:gd name="T77" fmla="*/ 2145610 h 644"/>
                <a:gd name="T78" fmla="*/ 649865 w 616"/>
                <a:gd name="T79" fmla="*/ 2326733 h 644"/>
                <a:gd name="T80" fmla="*/ 696283 w 616"/>
                <a:gd name="T81" fmla="*/ 2419616 h 644"/>
                <a:gd name="T82" fmla="*/ 751986 w 616"/>
                <a:gd name="T83" fmla="*/ 2535721 h 644"/>
                <a:gd name="T84" fmla="*/ 659148 w 616"/>
                <a:gd name="T85" fmla="*/ 2577518 h 644"/>
                <a:gd name="T86" fmla="*/ 710209 w 616"/>
                <a:gd name="T87" fmla="*/ 2777218 h 644"/>
                <a:gd name="T88" fmla="*/ 937662 w 616"/>
                <a:gd name="T89" fmla="*/ 2981562 h 644"/>
                <a:gd name="T90" fmla="*/ 1202249 w 616"/>
                <a:gd name="T91" fmla="*/ 2684334 h 644"/>
                <a:gd name="T92" fmla="*/ 1378641 w 616"/>
                <a:gd name="T93" fmla="*/ 2633248 h 644"/>
                <a:gd name="T94" fmla="*/ 1443628 w 616"/>
                <a:gd name="T95" fmla="*/ 2549653 h 644"/>
                <a:gd name="T96" fmla="*/ 1471479 w 616"/>
                <a:gd name="T97" fmla="*/ 2289579 h 644"/>
                <a:gd name="T98" fmla="*/ 1550391 w 616"/>
                <a:gd name="T99" fmla="*/ 1741566 h 644"/>
                <a:gd name="T100" fmla="*/ 1643229 w 616"/>
                <a:gd name="T101" fmla="*/ 1360744 h 644"/>
                <a:gd name="T102" fmla="*/ 1773202 w 616"/>
                <a:gd name="T103" fmla="*/ 1137823 h 644"/>
                <a:gd name="T104" fmla="*/ 2074925 w 616"/>
                <a:gd name="T105" fmla="*/ 682694 h 644"/>
                <a:gd name="T106" fmla="*/ 2399857 w 616"/>
                <a:gd name="T107" fmla="*/ 696627 h 644"/>
                <a:gd name="T108" fmla="*/ 2511262 w 616"/>
                <a:gd name="T109" fmla="*/ 413332 h 644"/>
                <a:gd name="T110" fmla="*/ 770554 w 616"/>
                <a:gd name="T111" fmla="*/ 2661113 h 644"/>
                <a:gd name="T112" fmla="*/ 1271878 w 616"/>
                <a:gd name="T113" fmla="*/ 1848382 h 644"/>
                <a:gd name="T114" fmla="*/ 1313655 w 616"/>
                <a:gd name="T115" fmla="*/ 1797297 h 644"/>
                <a:gd name="T116" fmla="*/ 803047 w 616"/>
                <a:gd name="T117" fmla="*/ 2034150 h 644"/>
                <a:gd name="T118" fmla="*/ 1025858 w 616"/>
                <a:gd name="T119" fmla="*/ 1871603 h 644"/>
                <a:gd name="T120" fmla="*/ 663790 w 616"/>
                <a:gd name="T121" fmla="*/ 2289579 h 644"/>
                <a:gd name="T122" fmla="*/ 663790 w 616"/>
                <a:gd name="T123" fmla="*/ 2545009 h 644"/>
                <a:gd name="T124" fmla="*/ 631297 w 616"/>
                <a:gd name="T125" fmla="*/ 2266358 h 6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16" h="644" extrusionOk="0">
                  <a:moveTo>
                    <a:pt x="332" y="249"/>
                  </a:moveTo>
                  <a:cubicBezTo>
                    <a:pt x="332" y="250"/>
                    <a:pt x="334" y="250"/>
                    <a:pt x="334" y="250"/>
                  </a:cubicBezTo>
                  <a:cubicBezTo>
                    <a:pt x="335" y="249"/>
                    <a:pt x="334" y="248"/>
                    <a:pt x="333" y="248"/>
                  </a:cubicBezTo>
                  <a:cubicBezTo>
                    <a:pt x="333" y="248"/>
                    <a:pt x="333" y="248"/>
                    <a:pt x="333" y="248"/>
                  </a:cubicBezTo>
                  <a:cubicBezTo>
                    <a:pt x="332" y="248"/>
                    <a:pt x="332" y="248"/>
                    <a:pt x="332" y="249"/>
                  </a:cubicBezTo>
                  <a:close/>
                  <a:moveTo>
                    <a:pt x="340" y="238"/>
                  </a:moveTo>
                  <a:cubicBezTo>
                    <a:pt x="340" y="238"/>
                    <a:pt x="340" y="238"/>
                    <a:pt x="340" y="237"/>
                  </a:cubicBezTo>
                  <a:cubicBezTo>
                    <a:pt x="339" y="237"/>
                    <a:pt x="338" y="238"/>
                    <a:pt x="338" y="239"/>
                  </a:cubicBezTo>
                  <a:cubicBezTo>
                    <a:pt x="339" y="239"/>
                    <a:pt x="339" y="239"/>
                    <a:pt x="339" y="239"/>
                  </a:cubicBezTo>
                  <a:cubicBezTo>
                    <a:pt x="340" y="239"/>
                    <a:pt x="340" y="239"/>
                    <a:pt x="340" y="238"/>
                  </a:cubicBezTo>
                  <a:close/>
                  <a:moveTo>
                    <a:pt x="343" y="227"/>
                  </a:moveTo>
                  <a:cubicBezTo>
                    <a:pt x="342" y="229"/>
                    <a:pt x="340" y="228"/>
                    <a:pt x="340" y="230"/>
                  </a:cubicBezTo>
                  <a:cubicBezTo>
                    <a:pt x="342" y="231"/>
                    <a:pt x="342" y="230"/>
                    <a:pt x="343" y="230"/>
                  </a:cubicBezTo>
                  <a:cubicBezTo>
                    <a:pt x="343" y="229"/>
                    <a:pt x="343" y="227"/>
                    <a:pt x="343" y="227"/>
                  </a:cubicBezTo>
                  <a:close/>
                  <a:moveTo>
                    <a:pt x="325" y="262"/>
                  </a:moveTo>
                  <a:cubicBezTo>
                    <a:pt x="327" y="262"/>
                    <a:pt x="327" y="260"/>
                    <a:pt x="327" y="258"/>
                  </a:cubicBezTo>
                  <a:cubicBezTo>
                    <a:pt x="325" y="259"/>
                    <a:pt x="326" y="260"/>
                    <a:pt x="325" y="260"/>
                  </a:cubicBezTo>
                  <a:cubicBezTo>
                    <a:pt x="325" y="261"/>
                    <a:pt x="324" y="261"/>
                    <a:pt x="324" y="262"/>
                  </a:cubicBezTo>
                  <a:cubicBezTo>
                    <a:pt x="324" y="262"/>
                    <a:pt x="325" y="262"/>
                    <a:pt x="325" y="262"/>
                  </a:cubicBezTo>
                  <a:close/>
                  <a:moveTo>
                    <a:pt x="260" y="374"/>
                  </a:moveTo>
                  <a:cubicBezTo>
                    <a:pt x="258" y="374"/>
                    <a:pt x="260" y="377"/>
                    <a:pt x="260" y="374"/>
                  </a:cubicBezTo>
                  <a:close/>
                  <a:moveTo>
                    <a:pt x="323" y="268"/>
                  </a:moveTo>
                  <a:cubicBezTo>
                    <a:pt x="323" y="268"/>
                    <a:pt x="323" y="267"/>
                    <a:pt x="324" y="267"/>
                  </a:cubicBezTo>
                  <a:cubicBezTo>
                    <a:pt x="324" y="267"/>
                    <a:pt x="324" y="267"/>
                    <a:pt x="324" y="267"/>
                  </a:cubicBezTo>
                  <a:cubicBezTo>
                    <a:pt x="324" y="266"/>
                    <a:pt x="324" y="266"/>
                    <a:pt x="324" y="266"/>
                  </a:cubicBezTo>
                  <a:cubicBezTo>
                    <a:pt x="322" y="266"/>
                    <a:pt x="322" y="267"/>
                    <a:pt x="321" y="267"/>
                  </a:cubicBezTo>
                  <a:cubicBezTo>
                    <a:pt x="320" y="268"/>
                    <a:pt x="320" y="269"/>
                    <a:pt x="320" y="270"/>
                  </a:cubicBezTo>
                  <a:cubicBezTo>
                    <a:pt x="321" y="270"/>
                    <a:pt x="321" y="270"/>
                    <a:pt x="321" y="271"/>
                  </a:cubicBezTo>
                  <a:cubicBezTo>
                    <a:pt x="324" y="272"/>
                    <a:pt x="321" y="268"/>
                    <a:pt x="323" y="268"/>
                  </a:cubicBezTo>
                  <a:close/>
                  <a:moveTo>
                    <a:pt x="324" y="260"/>
                  </a:moveTo>
                  <a:cubicBezTo>
                    <a:pt x="324" y="259"/>
                    <a:pt x="325" y="259"/>
                    <a:pt x="325" y="259"/>
                  </a:cubicBezTo>
                  <a:cubicBezTo>
                    <a:pt x="325" y="258"/>
                    <a:pt x="324" y="258"/>
                    <a:pt x="324" y="259"/>
                  </a:cubicBezTo>
                  <a:cubicBezTo>
                    <a:pt x="324" y="259"/>
                    <a:pt x="324" y="260"/>
                    <a:pt x="324" y="260"/>
                  </a:cubicBezTo>
                  <a:close/>
                  <a:moveTo>
                    <a:pt x="386" y="149"/>
                  </a:moveTo>
                  <a:cubicBezTo>
                    <a:pt x="384" y="149"/>
                    <a:pt x="384" y="148"/>
                    <a:pt x="383" y="148"/>
                  </a:cubicBezTo>
                  <a:cubicBezTo>
                    <a:pt x="383" y="149"/>
                    <a:pt x="383" y="149"/>
                    <a:pt x="382" y="149"/>
                  </a:cubicBezTo>
                  <a:cubicBezTo>
                    <a:pt x="382" y="149"/>
                    <a:pt x="382" y="149"/>
                    <a:pt x="382" y="150"/>
                  </a:cubicBezTo>
                  <a:cubicBezTo>
                    <a:pt x="383" y="150"/>
                    <a:pt x="383" y="150"/>
                    <a:pt x="384" y="150"/>
                  </a:cubicBezTo>
                  <a:cubicBezTo>
                    <a:pt x="385" y="150"/>
                    <a:pt x="386" y="150"/>
                    <a:pt x="386" y="149"/>
                  </a:cubicBezTo>
                  <a:close/>
                  <a:moveTo>
                    <a:pt x="350" y="224"/>
                  </a:moveTo>
                  <a:cubicBezTo>
                    <a:pt x="350" y="223"/>
                    <a:pt x="351" y="222"/>
                    <a:pt x="351" y="220"/>
                  </a:cubicBezTo>
                  <a:cubicBezTo>
                    <a:pt x="350" y="220"/>
                    <a:pt x="349" y="221"/>
                    <a:pt x="348" y="221"/>
                  </a:cubicBezTo>
                  <a:cubicBezTo>
                    <a:pt x="349" y="223"/>
                    <a:pt x="346" y="222"/>
                    <a:pt x="346" y="224"/>
                  </a:cubicBezTo>
                  <a:cubicBezTo>
                    <a:pt x="347" y="224"/>
                    <a:pt x="347" y="224"/>
                    <a:pt x="347" y="225"/>
                  </a:cubicBezTo>
                  <a:cubicBezTo>
                    <a:pt x="348" y="225"/>
                    <a:pt x="348" y="224"/>
                    <a:pt x="350" y="224"/>
                  </a:cubicBezTo>
                  <a:close/>
                  <a:moveTo>
                    <a:pt x="381" y="154"/>
                  </a:moveTo>
                  <a:cubicBezTo>
                    <a:pt x="383" y="154"/>
                    <a:pt x="384" y="156"/>
                    <a:pt x="386" y="155"/>
                  </a:cubicBezTo>
                  <a:cubicBezTo>
                    <a:pt x="387" y="153"/>
                    <a:pt x="385" y="153"/>
                    <a:pt x="386" y="152"/>
                  </a:cubicBezTo>
                  <a:cubicBezTo>
                    <a:pt x="383" y="153"/>
                    <a:pt x="383" y="150"/>
                    <a:pt x="381" y="150"/>
                  </a:cubicBezTo>
                  <a:cubicBezTo>
                    <a:pt x="380" y="151"/>
                    <a:pt x="379" y="150"/>
                    <a:pt x="379" y="151"/>
                  </a:cubicBezTo>
                  <a:cubicBezTo>
                    <a:pt x="380" y="152"/>
                    <a:pt x="381" y="153"/>
                    <a:pt x="381" y="154"/>
                  </a:cubicBezTo>
                  <a:close/>
                  <a:moveTo>
                    <a:pt x="389" y="154"/>
                  </a:moveTo>
                  <a:cubicBezTo>
                    <a:pt x="389" y="153"/>
                    <a:pt x="389" y="152"/>
                    <a:pt x="389" y="151"/>
                  </a:cubicBezTo>
                  <a:cubicBezTo>
                    <a:pt x="388" y="151"/>
                    <a:pt x="387" y="151"/>
                    <a:pt x="386" y="150"/>
                  </a:cubicBezTo>
                  <a:cubicBezTo>
                    <a:pt x="386" y="153"/>
                    <a:pt x="387" y="153"/>
                    <a:pt x="389" y="154"/>
                  </a:cubicBezTo>
                  <a:close/>
                  <a:moveTo>
                    <a:pt x="368" y="156"/>
                  </a:moveTo>
                  <a:cubicBezTo>
                    <a:pt x="367" y="155"/>
                    <a:pt x="368" y="154"/>
                    <a:pt x="368" y="153"/>
                  </a:cubicBezTo>
                  <a:cubicBezTo>
                    <a:pt x="368" y="153"/>
                    <a:pt x="368" y="153"/>
                    <a:pt x="368" y="153"/>
                  </a:cubicBezTo>
                  <a:cubicBezTo>
                    <a:pt x="368" y="152"/>
                    <a:pt x="368" y="151"/>
                    <a:pt x="370" y="151"/>
                  </a:cubicBezTo>
                  <a:cubicBezTo>
                    <a:pt x="370" y="151"/>
                    <a:pt x="370" y="151"/>
                    <a:pt x="370" y="151"/>
                  </a:cubicBezTo>
                  <a:cubicBezTo>
                    <a:pt x="370" y="151"/>
                    <a:pt x="370" y="151"/>
                    <a:pt x="370" y="151"/>
                  </a:cubicBezTo>
                  <a:cubicBezTo>
                    <a:pt x="370" y="151"/>
                    <a:pt x="370" y="151"/>
                    <a:pt x="370" y="151"/>
                  </a:cubicBezTo>
                  <a:cubicBezTo>
                    <a:pt x="371" y="150"/>
                    <a:pt x="372" y="149"/>
                    <a:pt x="373" y="150"/>
                  </a:cubicBezTo>
                  <a:cubicBezTo>
                    <a:pt x="373" y="148"/>
                    <a:pt x="374" y="148"/>
                    <a:pt x="375" y="148"/>
                  </a:cubicBezTo>
                  <a:cubicBezTo>
                    <a:pt x="375" y="147"/>
                    <a:pt x="375" y="146"/>
                    <a:pt x="375" y="145"/>
                  </a:cubicBezTo>
                  <a:cubicBezTo>
                    <a:pt x="376" y="145"/>
                    <a:pt x="376" y="143"/>
                    <a:pt x="377" y="143"/>
                  </a:cubicBezTo>
                  <a:cubicBezTo>
                    <a:pt x="378" y="141"/>
                    <a:pt x="377" y="138"/>
                    <a:pt x="378" y="136"/>
                  </a:cubicBezTo>
                  <a:cubicBezTo>
                    <a:pt x="377" y="137"/>
                    <a:pt x="377" y="136"/>
                    <a:pt x="376" y="136"/>
                  </a:cubicBezTo>
                  <a:cubicBezTo>
                    <a:pt x="375" y="136"/>
                    <a:pt x="375" y="136"/>
                    <a:pt x="375" y="136"/>
                  </a:cubicBezTo>
                  <a:cubicBezTo>
                    <a:pt x="375" y="136"/>
                    <a:pt x="375" y="136"/>
                    <a:pt x="375" y="136"/>
                  </a:cubicBezTo>
                  <a:cubicBezTo>
                    <a:pt x="373" y="136"/>
                    <a:pt x="373" y="137"/>
                    <a:pt x="372" y="139"/>
                  </a:cubicBezTo>
                  <a:cubicBezTo>
                    <a:pt x="372" y="139"/>
                    <a:pt x="372" y="139"/>
                    <a:pt x="372" y="139"/>
                  </a:cubicBezTo>
                  <a:cubicBezTo>
                    <a:pt x="372" y="141"/>
                    <a:pt x="372" y="143"/>
                    <a:pt x="370" y="143"/>
                  </a:cubicBezTo>
                  <a:cubicBezTo>
                    <a:pt x="370" y="144"/>
                    <a:pt x="370" y="144"/>
                    <a:pt x="369" y="144"/>
                  </a:cubicBezTo>
                  <a:cubicBezTo>
                    <a:pt x="369" y="144"/>
                    <a:pt x="368" y="144"/>
                    <a:pt x="368" y="144"/>
                  </a:cubicBezTo>
                  <a:cubicBezTo>
                    <a:pt x="368" y="145"/>
                    <a:pt x="367" y="146"/>
                    <a:pt x="367" y="146"/>
                  </a:cubicBezTo>
                  <a:cubicBezTo>
                    <a:pt x="367" y="146"/>
                    <a:pt x="367" y="146"/>
                    <a:pt x="367" y="147"/>
                  </a:cubicBezTo>
                  <a:cubicBezTo>
                    <a:pt x="366" y="147"/>
                    <a:pt x="367" y="149"/>
                    <a:pt x="366" y="150"/>
                  </a:cubicBezTo>
                  <a:cubicBezTo>
                    <a:pt x="366" y="150"/>
                    <a:pt x="366" y="150"/>
                    <a:pt x="366" y="150"/>
                  </a:cubicBezTo>
                  <a:cubicBezTo>
                    <a:pt x="365" y="153"/>
                    <a:pt x="365" y="156"/>
                    <a:pt x="368" y="156"/>
                  </a:cubicBezTo>
                  <a:close/>
                  <a:moveTo>
                    <a:pt x="322" y="274"/>
                  </a:moveTo>
                  <a:cubicBezTo>
                    <a:pt x="321" y="274"/>
                    <a:pt x="321" y="274"/>
                    <a:pt x="321" y="273"/>
                  </a:cubicBezTo>
                  <a:cubicBezTo>
                    <a:pt x="321" y="273"/>
                    <a:pt x="320" y="273"/>
                    <a:pt x="320" y="273"/>
                  </a:cubicBezTo>
                  <a:cubicBezTo>
                    <a:pt x="320" y="273"/>
                    <a:pt x="320" y="273"/>
                    <a:pt x="320" y="273"/>
                  </a:cubicBezTo>
                  <a:cubicBezTo>
                    <a:pt x="320" y="274"/>
                    <a:pt x="317" y="275"/>
                    <a:pt x="319" y="277"/>
                  </a:cubicBezTo>
                  <a:cubicBezTo>
                    <a:pt x="319" y="277"/>
                    <a:pt x="319" y="277"/>
                    <a:pt x="319" y="277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7"/>
                  </a:cubicBezTo>
                  <a:cubicBezTo>
                    <a:pt x="320" y="277"/>
                    <a:pt x="320" y="277"/>
                    <a:pt x="320" y="277"/>
                  </a:cubicBezTo>
                  <a:cubicBezTo>
                    <a:pt x="320" y="276"/>
                    <a:pt x="322" y="276"/>
                    <a:pt x="321" y="276"/>
                  </a:cubicBezTo>
                  <a:cubicBezTo>
                    <a:pt x="321" y="276"/>
                    <a:pt x="321" y="276"/>
                    <a:pt x="321" y="276"/>
                  </a:cubicBezTo>
                  <a:cubicBezTo>
                    <a:pt x="322" y="275"/>
                    <a:pt x="322" y="275"/>
                    <a:pt x="322" y="274"/>
                  </a:cubicBezTo>
                  <a:close/>
                  <a:moveTo>
                    <a:pt x="358" y="152"/>
                  </a:moveTo>
                  <a:cubicBezTo>
                    <a:pt x="356" y="152"/>
                    <a:pt x="356" y="154"/>
                    <a:pt x="356" y="155"/>
                  </a:cubicBezTo>
                  <a:cubicBezTo>
                    <a:pt x="358" y="155"/>
                    <a:pt x="358" y="154"/>
                    <a:pt x="358" y="152"/>
                  </a:cubicBezTo>
                  <a:close/>
                  <a:moveTo>
                    <a:pt x="357" y="183"/>
                  </a:moveTo>
                  <a:cubicBezTo>
                    <a:pt x="357" y="185"/>
                    <a:pt x="355" y="184"/>
                    <a:pt x="355" y="186"/>
                  </a:cubicBezTo>
                  <a:cubicBezTo>
                    <a:pt x="355" y="186"/>
                    <a:pt x="355" y="187"/>
                    <a:pt x="354" y="187"/>
                  </a:cubicBezTo>
                  <a:cubicBezTo>
                    <a:pt x="354" y="187"/>
                    <a:pt x="355" y="188"/>
                    <a:pt x="355" y="188"/>
                  </a:cubicBezTo>
                  <a:cubicBezTo>
                    <a:pt x="355" y="188"/>
                    <a:pt x="355" y="187"/>
                    <a:pt x="356" y="187"/>
                  </a:cubicBezTo>
                  <a:cubicBezTo>
                    <a:pt x="356" y="187"/>
                    <a:pt x="356" y="186"/>
                    <a:pt x="357" y="186"/>
                  </a:cubicBezTo>
                  <a:cubicBezTo>
                    <a:pt x="356" y="185"/>
                    <a:pt x="359" y="184"/>
                    <a:pt x="357" y="183"/>
                  </a:cubicBezTo>
                  <a:close/>
                  <a:moveTo>
                    <a:pt x="323" y="203"/>
                  </a:moveTo>
                  <a:cubicBezTo>
                    <a:pt x="323" y="203"/>
                    <a:pt x="323" y="202"/>
                    <a:pt x="324" y="203"/>
                  </a:cubicBezTo>
                  <a:cubicBezTo>
                    <a:pt x="324" y="202"/>
                    <a:pt x="324" y="202"/>
                    <a:pt x="324" y="202"/>
                  </a:cubicBezTo>
                  <a:cubicBezTo>
                    <a:pt x="324" y="201"/>
                    <a:pt x="325" y="201"/>
                    <a:pt x="325" y="201"/>
                  </a:cubicBezTo>
                  <a:cubicBezTo>
                    <a:pt x="326" y="201"/>
                    <a:pt x="327" y="201"/>
                    <a:pt x="327" y="200"/>
                  </a:cubicBezTo>
                  <a:cubicBezTo>
                    <a:pt x="327" y="200"/>
                    <a:pt x="327" y="199"/>
                    <a:pt x="327" y="198"/>
                  </a:cubicBezTo>
                  <a:cubicBezTo>
                    <a:pt x="326" y="198"/>
                    <a:pt x="326" y="198"/>
                    <a:pt x="327" y="198"/>
                  </a:cubicBezTo>
                  <a:cubicBezTo>
                    <a:pt x="327" y="198"/>
                    <a:pt x="327" y="197"/>
                    <a:pt x="328" y="197"/>
                  </a:cubicBezTo>
                  <a:cubicBezTo>
                    <a:pt x="328" y="196"/>
                    <a:pt x="328" y="194"/>
                    <a:pt x="329" y="194"/>
                  </a:cubicBezTo>
                  <a:cubicBezTo>
                    <a:pt x="329" y="195"/>
                    <a:pt x="329" y="197"/>
                    <a:pt x="331" y="197"/>
                  </a:cubicBezTo>
                  <a:cubicBezTo>
                    <a:pt x="331" y="196"/>
                    <a:pt x="332" y="196"/>
                    <a:pt x="332" y="195"/>
                  </a:cubicBezTo>
                  <a:cubicBezTo>
                    <a:pt x="333" y="195"/>
                    <a:pt x="333" y="194"/>
                    <a:pt x="333" y="194"/>
                  </a:cubicBezTo>
                  <a:cubicBezTo>
                    <a:pt x="335" y="194"/>
                    <a:pt x="336" y="194"/>
                    <a:pt x="337" y="194"/>
                  </a:cubicBezTo>
                  <a:cubicBezTo>
                    <a:pt x="337" y="193"/>
                    <a:pt x="338" y="192"/>
                    <a:pt x="339" y="192"/>
                  </a:cubicBezTo>
                  <a:cubicBezTo>
                    <a:pt x="339" y="191"/>
                    <a:pt x="340" y="190"/>
                    <a:pt x="341" y="190"/>
                  </a:cubicBezTo>
                  <a:cubicBezTo>
                    <a:pt x="341" y="189"/>
                    <a:pt x="342" y="188"/>
                    <a:pt x="343" y="188"/>
                  </a:cubicBezTo>
                  <a:cubicBezTo>
                    <a:pt x="343" y="188"/>
                    <a:pt x="343" y="187"/>
                    <a:pt x="344" y="187"/>
                  </a:cubicBezTo>
                  <a:cubicBezTo>
                    <a:pt x="345" y="188"/>
                    <a:pt x="347" y="188"/>
                    <a:pt x="349" y="188"/>
                  </a:cubicBezTo>
                  <a:cubicBezTo>
                    <a:pt x="350" y="188"/>
                    <a:pt x="350" y="187"/>
                    <a:pt x="350" y="187"/>
                  </a:cubicBezTo>
                  <a:cubicBezTo>
                    <a:pt x="351" y="187"/>
                    <a:pt x="351" y="187"/>
                    <a:pt x="352" y="187"/>
                  </a:cubicBezTo>
                  <a:cubicBezTo>
                    <a:pt x="352" y="186"/>
                    <a:pt x="352" y="186"/>
                    <a:pt x="352" y="186"/>
                  </a:cubicBezTo>
                  <a:cubicBezTo>
                    <a:pt x="354" y="186"/>
                    <a:pt x="354" y="185"/>
                    <a:pt x="354" y="183"/>
                  </a:cubicBezTo>
                  <a:cubicBezTo>
                    <a:pt x="354" y="183"/>
                    <a:pt x="354" y="184"/>
                    <a:pt x="355" y="184"/>
                  </a:cubicBezTo>
                  <a:cubicBezTo>
                    <a:pt x="356" y="182"/>
                    <a:pt x="357" y="181"/>
                    <a:pt x="359" y="180"/>
                  </a:cubicBezTo>
                  <a:cubicBezTo>
                    <a:pt x="359" y="178"/>
                    <a:pt x="362" y="178"/>
                    <a:pt x="361" y="175"/>
                  </a:cubicBezTo>
                  <a:cubicBezTo>
                    <a:pt x="361" y="175"/>
                    <a:pt x="361" y="175"/>
                    <a:pt x="361" y="175"/>
                  </a:cubicBezTo>
                  <a:cubicBezTo>
                    <a:pt x="360" y="175"/>
                    <a:pt x="360" y="175"/>
                    <a:pt x="360" y="175"/>
                  </a:cubicBezTo>
                  <a:cubicBezTo>
                    <a:pt x="360" y="175"/>
                    <a:pt x="360" y="175"/>
                    <a:pt x="359" y="175"/>
                  </a:cubicBezTo>
                  <a:cubicBezTo>
                    <a:pt x="359" y="175"/>
                    <a:pt x="358" y="175"/>
                    <a:pt x="357" y="175"/>
                  </a:cubicBezTo>
                  <a:cubicBezTo>
                    <a:pt x="357" y="176"/>
                    <a:pt x="356" y="177"/>
                    <a:pt x="356" y="178"/>
                  </a:cubicBezTo>
                  <a:cubicBezTo>
                    <a:pt x="357" y="178"/>
                    <a:pt x="356" y="179"/>
                    <a:pt x="356" y="179"/>
                  </a:cubicBezTo>
                  <a:cubicBezTo>
                    <a:pt x="356" y="178"/>
                    <a:pt x="356" y="177"/>
                    <a:pt x="355" y="177"/>
                  </a:cubicBezTo>
                  <a:cubicBezTo>
                    <a:pt x="355" y="178"/>
                    <a:pt x="354" y="178"/>
                    <a:pt x="353" y="178"/>
                  </a:cubicBezTo>
                  <a:cubicBezTo>
                    <a:pt x="353" y="178"/>
                    <a:pt x="354" y="178"/>
                    <a:pt x="354" y="177"/>
                  </a:cubicBezTo>
                  <a:cubicBezTo>
                    <a:pt x="353" y="177"/>
                    <a:pt x="353" y="177"/>
                    <a:pt x="353" y="176"/>
                  </a:cubicBezTo>
                  <a:cubicBezTo>
                    <a:pt x="353" y="176"/>
                    <a:pt x="353" y="176"/>
                    <a:pt x="352" y="176"/>
                  </a:cubicBezTo>
                  <a:cubicBezTo>
                    <a:pt x="352" y="177"/>
                    <a:pt x="352" y="177"/>
                    <a:pt x="352" y="177"/>
                  </a:cubicBezTo>
                  <a:cubicBezTo>
                    <a:pt x="350" y="177"/>
                    <a:pt x="351" y="180"/>
                    <a:pt x="349" y="180"/>
                  </a:cubicBezTo>
                  <a:cubicBezTo>
                    <a:pt x="348" y="181"/>
                    <a:pt x="349" y="183"/>
                    <a:pt x="348" y="184"/>
                  </a:cubicBezTo>
                  <a:cubicBezTo>
                    <a:pt x="348" y="184"/>
                    <a:pt x="347" y="184"/>
                    <a:pt x="347" y="184"/>
                  </a:cubicBezTo>
                  <a:cubicBezTo>
                    <a:pt x="347" y="184"/>
                    <a:pt x="348" y="185"/>
                    <a:pt x="347" y="185"/>
                  </a:cubicBezTo>
                  <a:cubicBezTo>
                    <a:pt x="346" y="185"/>
                    <a:pt x="346" y="185"/>
                    <a:pt x="346" y="185"/>
                  </a:cubicBezTo>
                  <a:cubicBezTo>
                    <a:pt x="346" y="183"/>
                    <a:pt x="348" y="183"/>
                    <a:pt x="347" y="181"/>
                  </a:cubicBezTo>
                  <a:cubicBezTo>
                    <a:pt x="347" y="181"/>
                    <a:pt x="346" y="181"/>
                    <a:pt x="345" y="181"/>
                  </a:cubicBezTo>
                  <a:cubicBezTo>
                    <a:pt x="345" y="182"/>
                    <a:pt x="345" y="182"/>
                    <a:pt x="345" y="182"/>
                  </a:cubicBezTo>
                  <a:cubicBezTo>
                    <a:pt x="343" y="182"/>
                    <a:pt x="344" y="185"/>
                    <a:pt x="343" y="185"/>
                  </a:cubicBezTo>
                  <a:cubicBezTo>
                    <a:pt x="343" y="183"/>
                    <a:pt x="343" y="182"/>
                    <a:pt x="343" y="181"/>
                  </a:cubicBezTo>
                  <a:cubicBezTo>
                    <a:pt x="341" y="181"/>
                    <a:pt x="340" y="181"/>
                    <a:pt x="339" y="181"/>
                  </a:cubicBezTo>
                  <a:cubicBezTo>
                    <a:pt x="338" y="184"/>
                    <a:pt x="341" y="185"/>
                    <a:pt x="338" y="186"/>
                  </a:cubicBezTo>
                  <a:cubicBezTo>
                    <a:pt x="338" y="185"/>
                    <a:pt x="337" y="184"/>
                    <a:pt x="337" y="182"/>
                  </a:cubicBezTo>
                  <a:cubicBezTo>
                    <a:pt x="335" y="182"/>
                    <a:pt x="335" y="184"/>
                    <a:pt x="333" y="184"/>
                  </a:cubicBezTo>
                  <a:cubicBezTo>
                    <a:pt x="333" y="185"/>
                    <a:pt x="334" y="185"/>
                    <a:pt x="334" y="185"/>
                  </a:cubicBezTo>
                  <a:cubicBezTo>
                    <a:pt x="335" y="185"/>
                    <a:pt x="335" y="185"/>
                    <a:pt x="335" y="186"/>
                  </a:cubicBezTo>
                  <a:cubicBezTo>
                    <a:pt x="333" y="186"/>
                    <a:pt x="333" y="188"/>
                    <a:pt x="333" y="189"/>
                  </a:cubicBezTo>
                  <a:cubicBezTo>
                    <a:pt x="331" y="189"/>
                    <a:pt x="331" y="191"/>
                    <a:pt x="329" y="191"/>
                  </a:cubicBezTo>
                  <a:cubicBezTo>
                    <a:pt x="329" y="191"/>
                    <a:pt x="329" y="193"/>
                    <a:pt x="328" y="193"/>
                  </a:cubicBezTo>
                  <a:cubicBezTo>
                    <a:pt x="328" y="192"/>
                    <a:pt x="328" y="191"/>
                    <a:pt x="328" y="190"/>
                  </a:cubicBezTo>
                  <a:cubicBezTo>
                    <a:pt x="327" y="190"/>
                    <a:pt x="327" y="190"/>
                    <a:pt x="327" y="191"/>
                  </a:cubicBezTo>
                  <a:cubicBezTo>
                    <a:pt x="327" y="191"/>
                    <a:pt x="326" y="191"/>
                    <a:pt x="326" y="191"/>
                  </a:cubicBezTo>
                  <a:cubicBezTo>
                    <a:pt x="326" y="192"/>
                    <a:pt x="325" y="193"/>
                    <a:pt x="324" y="194"/>
                  </a:cubicBezTo>
                  <a:cubicBezTo>
                    <a:pt x="324" y="194"/>
                    <a:pt x="324" y="194"/>
                    <a:pt x="324" y="194"/>
                  </a:cubicBezTo>
                  <a:cubicBezTo>
                    <a:pt x="324" y="195"/>
                    <a:pt x="324" y="196"/>
                    <a:pt x="324" y="197"/>
                  </a:cubicBezTo>
                  <a:cubicBezTo>
                    <a:pt x="324" y="197"/>
                    <a:pt x="324" y="198"/>
                    <a:pt x="323" y="198"/>
                  </a:cubicBezTo>
                  <a:cubicBezTo>
                    <a:pt x="323" y="200"/>
                    <a:pt x="321" y="201"/>
                    <a:pt x="321" y="204"/>
                  </a:cubicBezTo>
                  <a:cubicBezTo>
                    <a:pt x="322" y="204"/>
                    <a:pt x="322" y="203"/>
                    <a:pt x="323" y="203"/>
                  </a:cubicBezTo>
                  <a:close/>
                  <a:moveTo>
                    <a:pt x="349" y="166"/>
                  </a:moveTo>
                  <a:cubicBezTo>
                    <a:pt x="350" y="167"/>
                    <a:pt x="350" y="168"/>
                    <a:pt x="350" y="168"/>
                  </a:cubicBezTo>
                  <a:cubicBezTo>
                    <a:pt x="352" y="169"/>
                    <a:pt x="352" y="167"/>
                    <a:pt x="354" y="168"/>
                  </a:cubicBezTo>
                  <a:cubicBezTo>
                    <a:pt x="354" y="167"/>
                    <a:pt x="354" y="167"/>
                    <a:pt x="354" y="166"/>
                  </a:cubicBezTo>
                  <a:cubicBezTo>
                    <a:pt x="354" y="166"/>
                    <a:pt x="354" y="166"/>
                    <a:pt x="354" y="166"/>
                  </a:cubicBezTo>
                  <a:cubicBezTo>
                    <a:pt x="355" y="165"/>
                    <a:pt x="356" y="165"/>
                    <a:pt x="357" y="165"/>
                  </a:cubicBezTo>
                  <a:cubicBezTo>
                    <a:pt x="357" y="164"/>
                    <a:pt x="358" y="164"/>
                    <a:pt x="359" y="163"/>
                  </a:cubicBezTo>
                  <a:cubicBezTo>
                    <a:pt x="359" y="162"/>
                    <a:pt x="360" y="162"/>
                    <a:pt x="360" y="163"/>
                  </a:cubicBezTo>
                  <a:cubicBezTo>
                    <a:pt x="360" y="165"/>
                    <a:pt x="359" y="166"/>
                    <a:pt x="356" y="166"/>
                  </a:cubicBezTo>
                  <a:cubicBezTo>
                    <a:pt x="357" y="167"/>
                    <a:pt x="356" y="167"/>
                    <a:pt x="356" y="168"/>
                  </a:cubicBezTo>
                  <a:cubicBezTo>
                    <a:pt x="356" y="168"/>
                    <a:pt x="356" y="168"/>
                    <a:pt x="356" y="168"/>
                  </a:cubicBezTo>
                  <a:cubicBezTo>
                    <a:pt x="357" y="169"/>
                    <a:pt x="356" y="170"/>
                    <a:pt x="356" y="170"/>
                  </a:cubicBezTo>
                  <a:cubicBezTo>
                    <a:pt x="355" y="169"/>
                    <a:pt x="354" y="169"/>
                    <a:pt x="353" y="169"/>
                  </a:cubicBezTo>
                  <a:cubicBezTo>
                    <a:pt x="353" y="170"/>
                    <a:pt x="353" y="170"/>
                    <a:pt x="353" y="171"/>
                  </a:cubicBezTo>
                  <a:cubicBezTo>
                    <a:pt x="352" y="170"/>
                    <a:pt x="352" y="171"/>
                    <a:pt x="352" y="171"/>
                  </a:cubicBezTo>
                  <a:cubicBezTo>
                    <a:pt x="353" y="171"/>
                    <a:pt x="354" y="172"/>
                    <a:pt x="354" y="173"/>
                  </a:cubicBezTo>
                  <a:cubicBezTo>
                    <a:pt x="356" y="172"/>
                    <a:pt x="356" y="173"/>
                    <a:pt x="356" y="174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7" y="174"/>
                    <a:pt x="357" y="174"/>
                    <a:pt x="357" y="174"/>
                  </a:cubicBezTo>
                  <a:cubicBezTo>
                    <a:pt x="358" y="173"/>
                    <a:pt x="359" y="173"/>
                    <a:pt x="359" y="171"/>
                  </a:cubicBezTo>
                  <a:cubicBezTo>
                    <a:pt x="359" y="171"/>
                    <a:pt x="359" y="171"/>
                    <a:pt x="358" y="171"/>
                  </a:cubicBezTo>
                  <a:cubicBezTo>
                    <a:pt x="358" y="170"/>
                    <a:pt x="357" y="170"/>
                    <a:pt x="359" y="170"/>
                  </a:cubicBezTo>
                  <a:cubicBezTo>
                    <a:pt x="362" y="170"/>
                    <a:pt x="363" y="166"/>
                    <a:pt x="366" y="165"/>
                  </a:cubicBezTo>
                  <a:cubicBezTo>
                    <a:pt x="365" y="164"/>
                    <a:pt x="366" y="163"/>
                    <a:pt x="366" y="162"/>
                  </a:cubicBezTo>
                  <a:cubicBezTo>
                    <a:pt x="365" y="162"/>
                    <a:pt x="365" y="162"/>
                    <a:pt x="365" y="161"/>
                  </a:cubicBezTo>
                  <a:cubicBezTo>
                    <a:pt x="365" y="160"/>
                    <a:pt x="366" y="160"/>
                    <a:pt x="366" y="159"/>
                  </a:cubicBezTo>
                  <a:cubicBezTo>
                    <a:pt x="365" y="159"/>
                    <a:pt x="365" y="159"/>
                    <a:pt x="365" y="159"/>
                  </a:cubicBezTo>
                  <a:cubicBezTo>
                    <a:pt x="366" y="157"/>
                    <a:pt x="364" y="157"/>
                    <a:pt x="364" y="156"/>
                  </a:cubicBezTo>
                  <a:cubicBezTo>
                    <a:pt x="364" y="155"/>
                    <a:pt x="364" y="155"/>
                    <a:pt x="364" y="155"/>
                  </a:cubicBezTo>
                  <a:cubicBezTo>
                    <a:pt x="364" y="154"/>
                    <a:pt x="363" y="153"/>
                    <a:pt x="362" y="152"/>
                  </a:cubicBezTo>
                  <a:cubicBezTo>
                    <a:pt x="362" y="152"/>
                    <a:pt x="362" y="152"/>
                    <a:pt x="362" y="152"/>
                  </a:cubicBezTo>
                  <a:cubicBezTo>
                    <a:pt x="362" y="151"/>
                    <a:pt x="362" y="150"/>
                    <a:pt x="362" y="149"/>
                  </a:cubicBezTo>
                  <a:cubicBezTo>
                    <a:pt x="361" y="149"/>
                    <a:pt x="360" y="149"/>
                    <a:pt x="360" y="150"/>
                  </a:cubicBezTo>
                  <a:cubicBezTo>
                    <a:pt x="360" y="150"/>
                    <a:pt x="360" y="150"/>
                    <a:pt x="359" y="150"/>
                  </a:cubicBezTo>
                  <a:cubicBezTo>
                    <a:pt x="359" y="154"/>
                    <a:pt x="361" y="154"/>
                    <a:pt x="361" y="157"/>
                  </a:cubicBezTo>
                  <a:cubicBezTo>
                    <a:pt x="360" y="157"/>
                    <a:pt x="360" y="158"/>
                    <a:pt x="359" y="158"/>
                  </a:cubicBezTo>
                  <a:cubicBezTo>
                    <a:pt x="359" y="157"/>
                    <a:pt x="359" y="157"/>
                    <a:pt x="358" y="157"/>
                  </a:cubicBezTo>
                  <a:cubicBezTo>
                    <a:pt x="358" y="158"/>
                    <a:pt x="358" y="158"/>
                    <a:pt x="358" y="159"/>
                  </a:cubicBezTo>
                  <a:cubicBezTo>
                    <a:pt x="355" y="159"/>
                    <a:pt x="356" y="162"/>
                    <a:pt x="354" y="162"/>
                  </a:cubicBezTo>
                  <a:cubicBezTo>
                    <a:pt x="353" y="160"/>
                    <a:pt x="356" y="158"/>
                    <a:pt x="353" y="157"/>
                  </a:cubicBezTo>
                  <a:cubicBezTo>
                    <a:pt x="353" y="158"/>
                    <a:pt x="352" y="158"/>
                    <a:pt x="352" y="159"/>
                  </a:cubicBezTo>
                  <a:cubicBezTo>
                    <a:pt x="353" y="160"/>
                    <a:pt x="353" y="160"/>
                    <a:pt x="352" y="160"/>
                  </a:cubicBezTo>
                  <a:cubicBezTo>
                    <a:pt x="351" y="160"/>
                    <a:pt x="353" y="157"/>
                    <a:pt x="350" y="158"/>
                  </a:cubicBezTo>
                  <a:cubicBezTo>
                    <a:pt x="350" y="159"/>
                    <a:pt x="349" y="160"/>
                    <a:pt x="349" y="162"/>
                  </a:cubicBezTo>
                  <a:cubicBezTo>
                    <a:pt x="350" y="162"/>
                    <a:pt x="350" y="162"/>
                    <a:pt x="349" y="162"/>
                  </a:cubicBezTo>
                  <a:cubicBezTo>
                    <a:pt x="349" y="164"/>
                    <a:pt x="348" y="163"/>
                    <a:pt x="348" y="165"/>
                  </a:cubicBezTo>
                  <a:cubicBezTo>
                    <a:pt x="349" y="165"/>
                    <a:pt x="349" y="166"/>
                    <a:pt x="349" y="166"/>
                  </a:cubicBezTo>
                  <a:close/>
                  <a:moveTo>
                    <a:pt x="320" y="264"/>
                  </a:moveTo>
                  <a:cubicBezTo>
                    <a:pt x="320" y="265"/>
                    <a:pt x="322" y="265"/>
                    <a:pt x="322" y="264"/>
                  </a:cubicBezTo>
                  <a:cubicBezTo>
                    <a:pt x="321" y="264"/>
                    <a:pt x="322" y="262"/>
                    <a:pt x="320" y="262"/>
                  </a:cubicBezTo>
                  <a:cubicBezTo>
                    <a:pt x="320" y="263"/>
                    <a:pt x="320" y="263"/>
                    <a:pt x="320" y="264"/>
                  </a:cubicBezTo>
                  <a:close/>
                  <a:moveTo>
                    <a:pt x="307" y="265"/>
                  </a:moveTo>
                  <a:cubicBezTo>
                    <a:pt x="307" y="265"/>
                    <a:pt x="307" y="266"/>
                    <a:pt x="308" y="265"/>
                  </a:cubicBezTo>
                  <a:cubicBezTo>
                    <a:pt x="308" y="265"/>
                    <a:pt x="308" y="264"/>
                    <a:pt x="308" y="263"/>
                  </a:cubicBezTo>
                  <a:cubicBezTo>
                    <a:pt x="307" y="263"/>
                    <a:pt x="307" y="263"/>
                    <a:pt x="307" y="263"/>
                  </a:cubicBezTo>
                  <a:cubicBezTo>
                    <a:pt x="306" y="262"/>
                    <a:pt x="305" y="264"/>
                    <a:pt x="306" y="265"/>
                  </a:cubicBezTo>
                  <a:cubicBezTo>
                    <a:pt x="306" y="265"/>
                    <a:pt x="307" y="264"/>
                    <a:pt x="307" y="265"/>
                  </a:cubicBezTo>
                  <a:close/>
                  <a:moveTo>
                    <a:pt x="308" y="304"/>
                  </a:moveTo>
                  <a:cubicBezTo>
                    <a:pt x="308" y="304"/>
                    <a:pt x="308" y="304"/>
                    <a:pt x="308" y="304"/>
                  </a:cubicBezTo>
                  <a:cubicBezTo>
                    <a:pt x="308" y="303"/>
                    <a:pt x="308" y="303"/>
                    <a:pt x="308" y="303"/>
                  </a:cubicBezTo>
                  <a:cubicBezTo>
                    <a:pt x="307" y="303"/>
                    <a:pt x="306" y="304"/>
                    <a:pt x="306" y="306"/>
                  </a:cubicBezTo>
                  <a:cubicBezTo>
                    <a:pt x="307" y="306"/>
                    <a:pt x="308" y="306"/>
                    <a:pt x="308" y="305"/>
                  </a:cubicBezTo>
                  <a:cubicBezTo>
                    <a:pt x="308" y="305"/>
                    <a:pt x="308" y="304"/>
                    <a:pt x="308" y="304"/>
                  </a:cubicBezTo>
                  <a:close/>
                  <a:moveTo>
                    <a:pt x="294" y="329"/>
                  </a:moveTo>
                  <a:cubicBezTo>
                    <a:pt x="294" y="329"/>
                    <a:pt x="294" y="330"/>
                    <a:pt x="294" y="330"/>
                  </a:cubicBezTo>
                  <a:cubicBezTo>
                    <a:pt x="297" y="331"/>
                    <a:pt x="297" y="328"/>
                    <a:pt x="297" y="326"/>
                  </a:cubicBezTo>
                  <a:cubicBezTo>
                    <a:pt x="296" y="326"/>
                    <a:pt x="295" y="326"/>
                    <a:pt x="294" y="325"/>
                  </a:cubicBezTo>
                  <a:cubicBezTo>
                    <a:pt x="294" y="327"/>
                    <a:pt x="293" y="327"/>
                    <a:pt x="292" y="329"/>
                  </a:cubicBezTo>
                  <a:cubicBezTo>
                    <a:pt x="293" y="329"/>
                    <a:pt x="294" y="329"/>
                    <a:pt x="294" y="329"/>
                  </a:cubicBezTo>
                  <a:close/>
                  <a:moveTo>
                    <a:pt x="301" y="305"/>
                  </a:moveTo>
                  <a:cubicBezTo>
                    <a:pt x="302" y="305"/>
                    <a:pt x="301" y="307"/>
                    <a:pt x="302" y="306"/>
                  </a:cubicBezTo>
                  <a:cubicBezTo>
                    <a:pt x="303" y="305"/>
                    <a:pt x="305" y="305"/>
                    <a:pt x="305" y="302"/>
                  </a:cubicBezTo>
                  <a:cubicBezTo>
                    <a:pt x="306" y="302"/>
                    <a:pt x="306" y="302"/>
                    <a:pt x="306" y="301"/>
                  </a:cubicBezTo>
                  <a:cubicBezTo>
                    <a:pt x="305" y="301"/>
                    <a:pt x="303" y="301"/>
                    <a:pt x="304" y="299"/>
                  </a:cubicBezTo>
                  <a:cubicBezTo>
                    <a:pt x="302" y="299"/>
                    <a:pt x="301" y="299"/>
                    <a:pt x="301" y="300"/>
                  </a:cubicBezTo>
                  <a:cubicBezTo>
                    <a:pt x="301" y="301"/>
                    <a:pt x="301" y="301"/>
                    <a:pt x="300" y="301"/>
                  </a:cubicBezTo>
                  <a:cubicBezTo>
                    <a:pt x="299" y="302"/>
                    <a:pt x="300" y="304"/>
                    <a:pt x="299" y="305"/>
                  </a:cubicBezTo>
                  <a:cubicBezTo>
                    <a:pt x="299" y="305"/>
                    <a:pt x="301" y="305"/>
                    <a:pt x="301" y="305"/>
                  </a:cubicBezTo>
                  <a:close/>
                  <a:moveTo>
                    <a:pt x="306" y="313"/>
                  </a:moveTo>
                  <a:cubicBezTo>
                    <a:pt x="306" y="313"/>
                    <a:pt x="305" y="314"/>
                    <a:pt x="305" y="313"/>
                  </a:cubicBezTo>
                  <a:cubicBezTo>
                    <a:pt x="305" y="314"/>
                    <a:pt x="305" y="314"/>
                    <a:pt x="305" y="314"/>
                  </a:cubicBezTo>
                  <a:cubicBezTo>
                    <a:pt x="307" y="314"/>
                    <a:pt x="307" y="312"/>
                    <a:pt x="308" y="311"/>
                  </a:cubicBezTo>
                  <a:cubicBezTo>
                    <a:pt x="306" y="310"/>
                    <a:pt x="306" y="312"/>
                    <a:pt x="306" y="313"/>
                  </a:cubicBezTo>
                  <a:close/>
                  <a:moveTo>
                    <a:pt x="308" y="219"/>
                  </a:moveTo>
                  <a:cubicBezTo>
                    <a:pt x="309" y="217"/>
                    <a:pt x="311" y="218"/>
                    <a:pt x="311" y="217"/>
                  </a:cubicBezTo>
                  <a:cubicBezTo>
                    <a:pt x="310" y="216"/>
                    <a:pt x="307" y="215"/>
                    <a:pt x="307" y="217"/>
                  </a:cubicBezTo>
                  <a:cubicBezTo>
                    <a:pt x="308" y="217"/>
                    <a:pt x="308" y="218"/>
                    <a:pt x="308" y="219"/>
                  </a:cubicBezTo>
                  <a:close/>
                  <a:moveTo>
                    <a:pt x="312" y="272"/>
                  </a:moveTo>
                  <a:cubicBezTo>
                    <a:pt x="312" y="272"/>
                    <a:pt x="314" y="269"/>
                    <a:pt x="311" y="269"/>
                  </a:cubicBezTo>
                  <a:cubicBezTo>
                    <a:pt x="311" y="271"/>
                    <a:pt x="311" y="272"/>
                    <a:pt x="312" y="272"/>
                  </a:cubicBezTo>
                  <a:close/>
                  <a:moveTo>
                    <a:pt x="315" y="260"/>
                  </a:moveTo>
                  <a:cubicBezTo>
                    <a:pt x="314" y="260"/>
                    <a:pt x="314" y="260"/>
                    <a:pt x="313" y="260"/>
                  </a:cubicBezTo>
                  <a:cubicBezTo>
                    <a:pt x="309" y="260"/>
                    <a:pt x="315" y="262"/>
                    <a:pt x="315" y="260"/>
                  </a:cubicBezTo>
                  <a:close/>
                  <a:moveTo>
                    <a:pt x="311" y="299"/>
                  </a:moveTo>
                  <a:cubicBezTo>
                    <a:pt x="313" y="299"/>
                    <a:pt x="313" y="298"/>
                    <a:pt x="315" y="297"/>
                  </a:cubicBezTo>
                  <a:cubicBezTo>
                    <a:pt x="315" y="297"/>
                    <a:pt x="316" y="296"/>
                    <a:pt x="315" y="295"/>
                  </a:cubicBezTo>
                  <a:cubicBezTo>
                    <a:pt x="314" y="297"/>
                    <a:pt x="312" y="297"/>
                    <a:pt x="311" y="299"/>
                  </a:cubicBezTo>
                  <a:close/>
                  <a:moveTo>
                    <a:pt x="319" y="270"/>
                  </a:moveTo>
                  <a:cubicBezTo>
                    <a:pt x="318" y="270"/>
                    <a:pt x="318" y="270"/>
                    <a:pt x="317" y="270"/>
                  </a:cubicBezTo>
                  <a:cubicBezTo>
                    <a:pt x="318" y="271"/>
                    <a:pt x="317" y="271"/>
                    <a:pt x="317" y="271"/>
                  </a:cubicBezTo>
                  <a:cubicBezTo>
                    <a:pt x="316" y="271"/>
                    <a:pt x="316" y="272"/>
                    <a:pt x="315" y="272"/>
                  </a:cubicBezTo>
                  <a:cubicBezTo>
                    <a:pt x="315" y="273"/>
                    <a:pt x="315" y="273"/>
                    <a:pt x="315" y="273"/>
                  </a:cubicBezTo>
                  <a:cubicBezTo>
                    <a:pt x="317" y="273"/>
                    <a:pt x="319" y="272"/>
                    <a:pt x="319" y="270"/>
                  </a:cubicBezTo>
                  <a:close/>
                  <a:moveTo>
                    <a:pt x="318" y="260"/>
                  </a:moveTo>
                  <a:cubicBezTo>
                    <a:pt x="318" y="260"/>
                    <a:pt x="317" y="260"/>
                    <a:pt x="317" y="260"/>
                  </a:cubicBezTo>
                  <a:cubicBezTo>
                    <a:pt x="316" y="260"/>
                    <a:pt x="316" y="260"/>
                    <a:pt x="316" y="260"/>
                  </a:cubicBezTo>
                  <a:cubicBezTo>
                    <a:pt x="317" y="260"/>
                    <a:pt x="318" y="261"/>
                    <a:pt x="318" y="260"/>
                  </a:cubicBezTo>
                  <a:close/>
                  <a:moveTo>
                    <a:pt x="318" y="263"/>
                  </a:moveTo>
                  <a:cubicBezTo>
                    <a:pt x="318" y="262"/>
                    <a:pt x="319" y="262"/>
                    <a:pt x="318" y="261"/>
                  </a:cubicBezTo>
                  <a:cubicBezTo>
                    <a:pt x="318" y="261"/>
                    <a:pt x="318" y="261"/>
                    <a:pt x="317" y="261"/>
                  </a:cubicBezTo>
                  <a:cubicBezTo>
                    <a:pt x="317" y="261"/>
                    <a:pt x="317" y="261"/>
                    <a:pt x="317" y="261"/>
                  </a:cubicBezTo>
                  <a:cubicBezTo>
                    <a:pt x="318" y="262"/>
                    <a:pt x="316" y="264"/>
                    <a:pt x="318" y="263"/>
                  </a:cubicBezTo>
                  <a:close/>
                  <a:moveTo>
                    <a:pt x="320" y="212"/>
                  </a:moveTo>
                  <a:cubicBezTo>
                    <a:pt x="320" y="211"/>
                    <a:pt x="320" y="210"/>
                    <a:pt x="320" y="209"/>
                  </a:cubicBezTo>
                  <a:cubicBezTo>
                    <a:pt x="319" y="209"/>
                    <a:pt x="319" y="210"/>
                    <a:pt x="317" y="210"/>
                  </a:cubicBezTo>
                  <a:cubicBezTo>
                    <a:pt x="317" y="210"/>
                    <a:pt x="317" y="210"/>
                    <a:pt x="316" y="210"/>
                  </a:cubicBezTo>
                  <a:cubicBezTo>
                    <a:pt x="316" y="211"/>
                    <a:pt x="316" y="211"/>
                    <a:pt x="316" y="212"/>
                  </a:cubicBezTo>
                  <a:cubicBezTo>
                    <a:pt x="317" y="212"/>
                    <a:pt x="317" y="212"/>
                    <a:pt x="318" y="212"/>
                  </a:cubicBezTo>
                  <a:cubicBezTo>
                    <a:pt x="318" y="212"/>
                    <a:pt x="319" y="212"/>
                    <a:pt x="320" y="212"/>
                  </a:cubicBezTo>
                  <a:close/>
                  <a:moveTo>
                    <a:pt x="400" y="145"/>
                  </a:moveTo>
                  <a:cubicBezTo>
                    <a:pt x="399" y="145"/>
                    <a:pt x="398" y="145"/>
                    <a:pt x="398" y="145"/>
                  </a:cubicBezTo>
                  <a:cubicBezTo>
                    <a:pt x="398" y="146"/>
                    <a:pt x="397" y="149"/>
                    <a:pt x="398" y="149"/>
                  </a:cubicBezTo>
                  <a:cubicBezTo>
                    <a:pt x="399" y="148"/>
                    <a:pt x="400" y="147"/>
                    <a:pt x="400" y="145"/>
                  </a:cubicBezTo>
                  <a:close/>
                  <a:moveTo>
                    <a:pt x="315" y="278"/>
                  </a:moveTo>
                  <a:cubicBezTo>
                    <a:pt x="314" y="278"/>
                    <a:pt x="314" y="279"/>
                    <a:pt x="314" y="279"/>
                  </a:cubicBezTo>
                  <a:cubicBezTo>
                    <a:pt x="314" y="279"/>
                    <a:pt x="313" y="279"/>
                    <a:pt x="313" y="280"/>
                  </a:cubicBezTo>
                  <a:cubicBezTo>
                    <a:pt x="313" y="280"/>
                    <a:pt x="314" y="280"/>
                    <a:pt x="314" y="280"/>
                  </a:cubicBezTo>
                  <a:cubicBezTo>
                    <a:pt x="314" y="280"/>
                    <a:pt x="315" y="280"/>
                    <a:pt x="315" y="281"/>
                  </a:cubicBezTo>
                  <a:cubicBezTo>
                    <a:pt x="315" y="281"/>
                    <a:pt x="315" y="281"/>
                    <a:pt x="315" y="281"/>
                  </a:cubicBezTo>
                  <a:cubicBezTo>
                    <a:pt x="312" y="281"/>
                    <a:pt x="313" y="283"/>
                    <a:pt x="312" y="283"/>
                  </a:cubicBezTo>
                  <a:cubicBezTo>
                    <a:pt x="312" y="285"/>
                    <a:pt x="310" y="284"/>
                    <a:pt x="310" y="286"/>
                  </a:cubicBezTo>
                  <a:cubicBezTo>
                    <a:pt x="311" y="286"/>
                    <a:pt x="311" y="286"/>
                    <a:pt x="312" y="286"/>
                  </a:cubicBezTo>
                  <a:cubicBezTo>
                    <a:pt x="312" y="285"/>
                    <a:pt x="314" y="286"/>
                    <a:pt x="315" y="286"/>
                  </a:cubicBezTo>
                  <a:cubicBezTo>
                    <a:pt x="315" y="285"/>
                    <a:pt x="316" y="284"/>
                    <a:pt x="317" y="283"/>
                  </a:cubicBezTo>
                  <a:cubicBezTo>
                    <a:pt x="316" y="281"/>
                    <a:pt x="318" y="277"/>
                    <a:pt x="315" y="277"/>
                  </a:cubicBezTo>
                  <a:cubicBezTo>
                    <a:pt x="315" y="278"/>
                    <a:pt x="315" y="278"/>
                    <a:pt x="315" y="278"/>
                  </a:cubicBezTo>
                  <a:close/>
                  <a:moveTo>
                    <a:pt x="313" y="288"/>
                  </a:moveTo>
                  <a:cubicBezTo>
                    <a:pt x="314" y="289"/>
                    <a:pt x="312" y="289"/>
                    <a:pt x="313" y="291"/>
                  </a:cubicBezTo>
                  <a:cubicBezTo>
                    <a:pt x="312" y="291"/>
                    <a:pt x="311" y="292"/>
                    <a:pt x="311" y="293"/>
                  </a:cubicBezTo>
                  <a:cubicBezTo>
                    <a:pt x="312" y="293"/>
                    <a:pt x="313" y="292"/>
                    <a:pt x="313" y="293"/>
                  </a:cubicBezTo>
                  <a:cubicBezTo>
                    <a:pt x="313" y="294"/>
                    <a:pt x="310" y="295"/>
                    <a:pt x="313" y="295"/>
                  </a:cubicBezTo>
                  <a:cubicBezTo>
                    <a:pt x="314" y="295"/>
                    <a:pt x="314" y="295"/>
                    <a:pt x="314" y="295"/>
                  </a:cubicBezTo>
                  <a:cubicBezTo>
                    <a:pt x="314" y="294"/>
                    <a:pt x="314" y="294"/>
                    <a:pt x="315" y="294"/>
                  </a:cubicBezTo>
                  <a:cubicBezTo>
                    <a:pt x="315" y="294"/>
                    <a:pt x="315" y="294"/>
                    <a:pt x="315" y="294"/>
                  </a:cubicBezTo>
                  <a:cubicBezTo>
                    <a:pt x="315" y="294"/>
                    <a:pt x="315" y="293"/>
                    <a:pt x="315" y="293"/>
                  </a:cubicBezTo>
                  <a:cubicBezTo>
                    <a:pt x="316" y="293"/>
                    <a:pt x="316" y="291"/>
                    <a:pt x="317" y="291"/>
                  </a:cubicBezTo>
                  <a:cubicBezTo>
                    <a:pt x="317" y="291"/>
                    <a:pt x="317" y="291"/>
                    <a:pt x="317" y="291"/>
                  </a:cubicBezTo>
                  <a:cubicBezTo>
                    <a:pt x="317" y="291"/>
                    <a:pt x="317" y="291"/>
                    <a:pt x="317" y="290"/>
                  </a:cubicBezTo>
                  <a:cubicBezTo>
                    <a:pt x="317" y="290"/>
                    <a:pt x="317" y="290"/>
                    <a:pt x="317" y="290"/>
                  </a:cubicBezTo>
                  <a:cubicBezTo>
                    <a:pt x="317" y="290"/>
                    <a:pt x="318" y="290"/>
                    <a:pt x="318" y="290"/>
                  </a:cubicBezTo>
                  <a:cubicBezTo>
                    <a:pt x="319" y="289"/>
                    <a:pt x="319" y="288"/>
                    <a:pt x="320" y="288"/>
                  </a:cubicBezTo>
                  <a:cubicBezTo>
                    <a:pt x="321" y="288"/>
                    <a:pt x="321" y="288"/>
                    <a:pt x="322" y="288"/>
                  </a:cubicBezTo>
                  <a:cubicBezTo>
                    <a:pt x="321" y="287"/>
                    <a:pt x="321" y="286"/>
                    <a:pt x="320" y="286"/>
                  </a:cubicBezTo>
                  <a:cubicBezTo>
                    <a:pt x="319" y="287"/>
                    <a:pt x="318" y="287"/>
                    <a:pt x="317" y="287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5" y="285"/>
                    <a:pt x="316" y="288"/>
                    <a:pt x="313" y="288"/>
                  </a:cubicBezTo>
                  <a:close/>
                  <a:moveTo>
                    <a:pt x="262" y="373"/>
                  </a:moveTo>
                  <a:cubicBezTo>
                    <a:pt x="262" y="372"/>
                    <a:pt x="263" y="372"/>
                    <a:pt x="263" y="371"/>
                  </a:cubicBezTo>
                  <a:cubicBezTo>
                    <a:pt x="261" y="371"/>
                    <a:pt x="261" y="373"/>
                    <a:pt x="260" y="374"/>
                  </a:cubicBezTo>
                  <a:cubicBezTo>
                    <a:pt x="261" y="374"/>
                    <a:pt x="261" y="373"/>
                    <a:pt x="262" y="373"/>
                  </a:cubicBezTo>
                  <a:close/>
                  <a:moveTo>
                    <a:pt x="325" y="256"/>
                  </a:moveTo>
                  <a:cubicBezTo>
                    <a:pt x="325" y="256"/>
                    <a:pt x="325" y="256"/>
                    <a:pt x="325" y="256"/>
                  </a:cubicBezTo>
                  <a:cubicBezTo>
                    <a:pt x="324" y="258"/>
                    <a:pt x="326" y="257"/>
                    <a:pt x="327" y="257"/>
                  </a:cubicBezTo>
                  <a:cubicBezTo>
                    <a:pt x="327" y="256"/>
                    <a:pt x="326" y="255"/>
                    <a:pt x="325" y="256"/>
                  </a:cubicBezTo>
                  <a:close/>
                  <a:moveTo>
                    <a:pt x="489" y="69"/>
                  </a:moveTo>
                  <a:cubicBezTo>
                    <a:pt x="489" y="68"/>
                    <a:pt x="489" y="67"/>
                    <a:pt x="489" y="66"/>
                  </a:cubicBezTo>
                  <a:cubicBezTo>
                    <a:pt x="488" y="66"/>
                    <a:pt x="487" y="65"/>
                    <a:pt x="486" y="65"/>
                  </a:cubicBezTo>
                  <a:cubicBezTo>
                    <a:pt x="485" y="68"/>
                    <a:pt x="488" y="68"/>
                    <a:pt x="489" y="69"/>
                  </a:cubicBezTo>
                  <a:close/>
                  <a:moveTo>
                    <a:pt x="461" y="82"/>
                  </a:moveTo>
                  <a:cubicBezTo>
                    <a:pt x="461" y="83"/>
                    <a:pt x="460" y="86"/>
                    <a:pt x="462" y="85"/>
                  </a:cubicBezTo>
                  <a:cubicBezTo>
                    <a:pt x="463" y="85"/>
                    <a:pt x="463" y="84"/>
                    <a:pt x="463" y="83"/>
                  </a:cubicBezTo>
                  <a:cubicBezTo>
                    <a:pt x="463" y="82"/>
                    <a:pt x="463" y="81"/>
                    <a:pt x="462" y="81"/>
                  </a:cubicBezTo>
                  <a:cubicBezTo>
                    <a:pt x="462" y="81"/>
                    <a:pt x="462" y="81"/>
                    <a:pt x="462" y="80"/>
                  </a:cubicBezTo>
                  <a:cubicBezTo>
                    <a:pt x="461" y="80"/>
                    <a:pt x="461" y="79"/>
                    <a:pt x="460" y="79"/>
                  </a:cubicBezTo>
                  <a:cubicBezTo>
                    <a:pt x="459" y="81"/>
                    <a:pt x="460" y="82"/>
                    <a:pt x="461" y="82"/>
                  </a:cubicBezTo>
                  <a:close/>
                  <a:moveTo>
                    <a:pt x="447" y="102"/>
                  </a:moveTo>
                  <a:cubicBezTo>
                    <a:pt x="447" y="101"/>
                    <a:pt x="447" y="100"/>
                    <a:pt x="446" y="100"/>
                  </a:cubicBezTo>
                  <a:cubicBezTo>
                    <a:pt x="446" y="100"/>
                    <a:pt x="446" y="101"/>
                    <a:pt x="446" y="102"/>
                  </a:cubicBezTo>
                  <a:cubicBezTo>
                    <a:pt x="446" y="102"/>
                    <a:pt x="446" y="102"/>
                    <a:pt x="446" y="102"/>
                  </a:cubicBezTo>
                  <a:cubicBezTo>
                    <a:pt x="447" y="102"/>
                    <a:pt x="447" y="102"/>
                    <a:pt x="447" y="102"/>
                  </a:cubicBezTo>
                  <a:close/>
                  <a:moveTo>
                    <a:pt x="473" y="79"/>
                  </a:moveTo>
                  <a:cubicBezTo>
                    <a:pt x="472" y="81"/>
                    <a:pt x="474" y="82"/>
                    <a:pt x="474" y="83"/>
                  </a:cubicBezTo>
                  <a:cubicBezTo>
                    <a:pt x="477" y="83"/>
                    <a:pt x="480" y="85"/>
                    <a:pt x="482" y="83"/>
                  </a:cubicBezTo>
                  <a:cubicBezTo>
                    <a:pt x="482" y="82"/>
                    <a:pt x="481" y="82"/>
                    <a:pt x="481" y="80"/>
                  </a:cubicBezTo>
                  <a:cubicBezTo>
                    <a:pt x="478" y="81"/>
                    <a:pt x="480" y="77"/>
                    <a:pt x="477" y="77"/>
                  </a:cubicBezTo>
                  <a:cubicBezTo>
                    <a:pt x="476" y="79"/>
                    <a:pt x="479" y="80"/>
                    <a:pt x="477" y="80"/>
                  </a:cubicBezTo>
                  <a:cubicBezTo>
                    <a:pt x="477" y="79"/>
                    <a:pt x="476" y="79"/>
                    <a:pt x="476" y="79"/>
                  </a:cubicBezTo>
                  <a:cubicBezTo>
                    <a:pt x="476" y="79"/>
                    <a:pt x="476" y="78"/>
                    <a:pt x="476" y="78"/>
                  </a:cubicBezTo>
                  <a:cubicBezTo>
                    <a:pt x="474" y="78"/>
                    <a:pt x="473" y="78"/>
                    <a:pt x="473" y="79"/>
                  </a:cubicBezTo>
                  <a:cubicBezTo>
                    <a:pt x="473" y="79"/>
                    <a:pt x="474" y="79"/>
                    <a:pt x="473" y="79"/>
                  </a:cubicBezTo>
                  <a:close/>
                  <a:moveTo>
                    <a:pt x="448" y="98"/>
                  </a:moveTo>
                  <a:cubicBezTo>
                    <a:pt x="448" y="100"/>
                    <a:pt x="448" y="101"/>
                    <a:pt x="448" y="102"/>
                  </a:cubicBezTo>
                  <a:cubicBezTo>
                    <a:pt x="450" y="103"/>
                    <a:pt x="450" y="101"/>
                    <a:pt x="451" y="101"/>
                  </a:cubicBezTo>
                  <a:cubicBezTo>
                    <a:pt x="451" y="99"/>
                    <a:pt x="453" y="100"/>
                    <a:pt x="453" y="98"/>
                  </a:cubicBezTo>
                  <a:cubicBezTo>
                    <a:pt x="451" y="99"/>
                    <a:pt x="453" y="96"/>
                    <a:pt x="451" y="97"/>
                  </a:cubicBezTo>
                  <a:cubicBezTo>
                    <a:pt x="451" y="98"/>
                    <a:pt x="450" y="98"/>
                    <a:pt x="448" y="98"/>
                  </a:cubicBezTo>
                  <a:close/>
                  <a:moveTo>
                    <a:pt x="457" y="83"/>
                  </a:moveTo>
                  <a:cubicBezTo>
                    <a:pt x="457" y="84"/>
                    <a:pt x="458" y="84"/>
                    <a:pt x="457" y="84"/>
                  </a:cubicBezTo>
                  <a:cubicBezTo>
                    <a:pt x="458" y="84"/>
                    <a:pt x="458" y="82"/>
                    <a:pt x="458" y="81"/>
                  </a:cubicBezTo>
                  <a:cubicBezTo>
                    <a:pt x="458" y="81"/>
                    <a:pt x="457" y="81"/>
                    <a:pt x="457" y="81"/>
                  </a:cubicBezTo>
                  <a:cubicBezTo>
                    <a:pt x="457" y="80"/>
                    <a:pt x="457" y="80"/>
                    <a:pt x="457" y="80"/>
                  </a:cubicBezTo>
                  <a:cubicBezTo>
                    <a:pt x="457" y="80"/>
                    <a:pt x="457" y="80"/>
                    <a:pt x="457" y="80"/>
                  </a:cubicBezTo>
                  <a:cubicBezTo>
                    <a:pt x="456" y="81"/>
                    <a:pt x="455" y="80"/>
                    <a:pt x="455" y="81"/>
                  </a:cubicBezTo>
                  <a:cubicBezTo>
                    <a:pt x="456" y="81"/>
                    <a:pt x="455" y="83"/>
                    <a:pt x="457" y="83"/>
                  </a:cubicBezTo>
                  <a:close/>
                  <a:moveTo>
                    <a:pt x="450" y="95"/>
                  </a:moveTo>
                  <a:cubicBezTo>
                    <a:pt x="450" y="95"/>
                    <a:pt x="450" y="95"/>
                    <a:pt x="450" y="95"/>
                  </a:cubicBezTo>
                  <a:cubicBezTo>
                    <a:pt x="450" y="93"/>
                    <a:pt x="449" y="93"/>
                    <a:pt x="448" y="93"/>
                  </a:cubicBezTo>
                  <a:cubicBezTo>
                    <a:pt x="448" y="93"/>
                    <a:pt x="448" y="94"/>
                    <a:pt x="448" y="95"/>
                  </a:cubicBezTo>
                  <a:cubicBezTo>
                    <a:pt x="448" y="95"/>
                    <a:pt x="450" y="97"/>
                    <a:pt x="450" y="95"/>
                  </a:cubicBezTo>
                  <a:close/>
                  <a:moveTo>
                    <a:pt x="444" y="97"/>
                  </a:moveTo>
                  <a:cubicBezTo>
                    <a:pt x="444" y="97"/>
                    <a:pt x="444" y="98"/>
                    <a:pt x="444" y="99"/>
                  </a:cubicBezTo>
                  <a:cubicBezTo>
                    <a:pt x="445" y="99"/>
                    <a:pt x="445" y="99"/>
                    <a:pt x="446" y="99"/>
                  </a:cubicBezTo>
                  <a:cubicBezTo>
                    <a:pt x="446" y="98"/>
                    <a:pt x="446" y="97"/>
                    <a:pt x="447" y="97"/>
                  </a:cubicBezTo>
                  <a:cubicBezTo>
                    <a:pt x="448" y="95"/>
                    <a:pt x="446" y="95"/>
                    <a:pt x="446" y="93"/>
                  </a:cubicBezTo>
                  <a:cubicBezTo>
                    <a:pt x="447" y="92"/>
                    <a:pt x="448" y="91"/>
                    <a:pt x="448" y="89"/>
                  </a:cubicBezTo>
                  <a:cubicBezTo>
                    <a:pt x="447" y="89"/>
                    <a:pt x="447" y="89"/>
                    <a:pt x="447" y="89"/>
                  </a:cubicBezTo>
                  <a:cubicBezTo>
                    <a:pt x="447" y="89"/>
                    <a:pt x="446" y="89"/>
                    <a:pt x="446" y="88"/>
                  </a:cubicBezTo>
                  <a:cubicBezTo>
                    <a:pt x="445" y="88"/>
                    <a:pt x="444" y="88"/>
                    <a:pt x="444" y="88"/>
                  </a:cubicBezTo>
                  <a:cubicBezTo>
                    <a:pt x="444" y="89"/>
                    <a:pt x="443" y="89"/>
                    <a:pt x="443" y="89"/>
                  </a:cubicBezTo>
                  <a:cubicBezTo>
                    <a:pt x="442" y="91"/>
                    <a:pt x="440" y="93"/>
                    <a:pt x="441" y="96"/>
                  </a:cubicBezTo>
                  <a:cubicBezTo>
                    <a:pt x="442" y="96"/>
                    <a:pt x="443" y="96"/>
                    <a:pt x="444" y="97"/>
                  </a:cubicBezTo>
                  <a:close/>
                  <a:moveTo>
                    <a:pt x="487" y="88"/>
                  </a:moveTo>
                  <a:cubicBezTo>
                    <a:pt x="488" y="86"/>
                    <a:pt x="486" y="87"/>
                    <a:pt x="485" y="87"/>
                  </a:cubicBezTo>
                  <a:cubicBezTo>
                    <a:pt x="485" y="87"/>
                    <a:pt x="485" y="87"/>
                    <a:pt x="485" y="87"/>
                  </a:cubicBezTo>
                  <a:cubicBezTo>
                    <a:pt x="485" y="88"/>
                    <a:pt x="486" y="88"/>
                    <a:pt x="487" y="88"/>
                  </a:cubicBezTo>
                  <a:close/>
                  <a:moveTo>
                    <a:pt x="464" y="70"/>
                  </a:moveTo>
                  <a:cubicBezTo>
                    <a:pt x="464" y="70"/>
                    <a:pt x="464" y="70"/>
                    <a:pt x="465" y="70"/>
                  </a:cubicBezTo>
                  <a:cubicBezTo>
                    <a:pt x="466" y="69"/>
                    <a:pt x="466" y="69"/>
                    <a:pt x="468" y="68"/>
                  </a:cubicBezTo>
                  <a:cubicBezTo>
                    <a:pt x="468" y="68"/>
                    <a:pt x="468" y="68"/>
                    <a:pt x="468" y="69"/>
                  </a:cubicBezTo>
                  <a:cubicBezTo>
                    <a:pt x="468" y="69"/>
                    <a:pt x="468" y="69"/>
                    <a:pt x="468" y="69"/>
                  </a:cubicBezTo>
                  <a:cubicBezTo>
                    <a:pt x="468" y="69"/>
                    <a:pt x="468" y="69"/>
                    <a:pt x="468" y="69"/>
                  </a:cubicBezTo>
                  <a:cubicBezTo>
                    <a:pt x="467" y="70"/>
                    <a:pt x="467" y="71"/>
                    <a:pt x="467" y="71"/>
                  </a:cubicBezTo>
                  <a:cubicBezTo>
                    <a:pt x="467" y="71"/>
                    <a:pt x="467" y="71"/>
                    <a:pt x="467" y="71"/>
                  </a:cubicBezTo>
                  <a:cubicBezTo>
                    <a:pt x="467" y="72"/>
                    <a:pt x="466" y="73"/>
                    <a:pt x="466" y="74"/>
                  </a:cubicBezTo>
                  <a:cubicBezTo>
                    <a:pt x="467" y="74"/>
                    <a:pt x="469" y="75"/>
                    <a:pt x="471" y="75"/>
                  </a:cubicBezTo>
                  <a:cubicBezTo>
                    <a:pt x="471" y="75"/>
                    <a:pt x="471" y="75"/>
                    <a:pt x="471" y="75"/>
                  </a:cubicBezTo>
                  <a:cubicBezTo>
                    <a:pt x="472" y="74"/>
                    <a:pt x="474" y="74"/>
                    <a:pt x="474" y="73"/>
                  </a:cubicBezTo>
                  <a:cubicBezTo>
                    <a:pt x="474" y="73"/>
                    <a:pt x="474" y="73"/>
                    <a:pt x="474" y="73"/>
                  </a:cubicBezTo>
                  <a:cubicBezTo>
                    <a:pt x="475" y="73"/>
                    <a:pt x="475" y="72"/>
                    <a:pt x="476" y="72"/>
                  </a:cubicBezTo>
                  <a:cubicBezTo>
                    <a:pt x="477" y="71"/>
                    <a:pt x="478" y="70"/>
                    <a:pt x="480" y="69"/>
                  </a:cubicBezTo>
                  <a:cubicBezTo>
                    <a:pt x="480" y="67"/>
                    <a:pt x="481" y="66"/>
                    <a:pt x="483" y="65"/>
                  </a:cubicBezTo>
                  <a:cubicBezTo>
                    <a:pt x="483" y="63"/>
                    <a:pt x="483" y="63"/>
                    <a:pt x="483" y="63"/>
                  </a:cubicBezTo>
                  <a:cubicBezTo>
                    <a:pt x="484" y="63"/>
                    <a:pt x="484" y="61"/>
                    <a:pt x="485" y="60"/>
                  </a:cubicBezTo>
                  <a:cubicBezTo>
                    <a:pt x="485" y="59"/>
                    <a:pt x="487" y="60"/>
                    <a:pt x="486" y="58"/>
                  </a:cubicBezTo>
                  <a:cubicBezTo>
                    <a:pt x="485" y="58"/>
                    <a:pt x="485" y="57"/>
                    <a:pt x="485" y="57"/>
                  </a:cubicBezTo>
                  <a:cubicBezTo>
                    <a:pt x="485" y="55"/>
                    <a:pt x="484" y="56"/>
                    <a:pt x="482" y="56"/>
                  </a:cubicBezTo>
                  <a:cubicBezTo>
                    <a:pt x="481" y="57"/>
                    <a:pt x="485" y="58"/>
                    <a:pt x="483" y="58"/>
                  </a:cubicBezTo>
                  <a:cubicBezTo>
                    <a:pt x="482" y="58"/>
                    <a:pt x="481" y="57"/>
                    <a:pt x="480" y="57"/>
                  </a:cubicBezTo>
                  <a:cubicBezTo>
                    <a:pt x="479" y="59"/>
                    <a:pt x="484" y="60"/>
                    <a:pt x="480" y="61"/>
                  </a:cubicBezTo>
                  <a:cubicBezTo>
                    <a:pt x="480" y="59"/>
                    <a:pt x="479" y="58"/>
                    <a:pt x="478" y="58"/>
                  </a:cubicBezTo>
                  <a:cubicBezTo>
                    <a:pt x="478" y="59"/>
                    <a:pt x="478" y="59"/>
                    <a:pt x="478" y="59"/>
                  </a:cubicBezTo>
                  <a:cubicBezTo>
                    <a:pt x="478" y="60"/>
                    <a:pt x="479" y="61"/>
                    <a:pt x="478" y="62"/>
                  </a:cubicBezTo>
                  <a:cubicBezTo>
                    <a:pt x="478" y="62"/>
                    <a:pt x="478" y="62"/>
                    <a:pt x="478" y="63"/>
                  </a:cubicBezTo>
                  <a:cubicBezTo>
                    <a:pt x="479" y="64"/>
                    <a:pt x="480" y="64"/>
                    <a:pt x="479" y="65"/>
                  </a:cubicBezTo>
                  <a:cubicBezTo>
                    <a:pt x="478" y="64"/>
                    <a:pt x="478" y="63"/>
                    <a:pt x="477" y="63"/>
                  </a:cubicBezTo>
                  <a:cubicBezTo>
                    <a:pt x="477" y="62"/>
                    <a:pt x="476" y="62"/>
                    <a:pt x="476" y="62"/>
                  </a:cubicBezTo>
                  <a:cubicBezTo>
                    <a:pt x="476" y="64"/>
                    <a:pt x="477" y="64"/>
                    <a:pt x="476" y="66"/>
                  </a:cubicBezTo>
                  <a:cubicBezTo>
                    <a:pt x="475" y="66"/>
                    <a:pt x="474" y="67"/>
                    <a:pt x="474" y="66"/>
                  </a:cubicBezTo>
                  <a:cubicBezTo>
                    <a:pt x="474" y="65"/>
                    <a:pt x="475" y="66"/>
                    <a:pt x="476" y="65"/>
                  </a:cubicBezTo>
                  <a:cubicBezTo>
                    <a:pt x="476" y="64"/>
                    <a:pt x="476" y="64"/>
                    <a:pt x="476" y="64"/>
                  </a:cubicBezTo>
                  <a:cubicBezTo>
                    <a:pt x="475" y="63"/>
                    <a:pt x="473" y="63"/>
                    <a:pt x="471" y="63"/>
                  </a:cubicBezTo>
                  <a:cubicBezTo>
                    <a:pt x="471" y="65"/>
                    <a:pt x="470" y="67"/>
                    <a:pt x="467" y="66"/>
                  </a:cubicBezTo>
                  <a:cubicBezTo>
                    <a:pt x="465" y="66"/>
                    <a:pt x="465" y="66"/>
                    <a:pt x="465" y="66"/>
                  </a:cubicBezTo>
                  <a:cubicBezTo>
                    <a:pt x="465" y="66"/>
                    <a:pt x="465" y="67"/>
                    <a:pt x="464" y="68"/>
                  </a:cubicBezTo>
                  <a:cubicBezTo>
                    <a:pt x="464" y="68"/>
                    <a:pt x="464" y="68"/>
                    <a:pt x="464" y="68"/>
                  </a:cubicBezTo>
                  <a:cubicBezTo>
                    <a:pt x="465" y="68"/>
                    <a:pt x="465" y="69"/>
                    <a:pt x="464" y="69"/>
                  </a:cubicBezTo>
                  <a:cubicBezTo>
                    <a:pt x="464" y="69"/>
                    <a:pt x="464" y="69"/>
                    <a:pt x="464" y="69"/>
                  </a:cubicBezTo>
                  <a:cubicBezTo>
                    <a:pt x="464" y="69"/>
                    <a:pt x="464" y="70"/>
                    <a:pt x="464" y="70"/>
                  </a:cubicBezTo>
                  <a:close/>
                  <a:moveTo>
                    <a:pt x="508" y="44"/>
                  </a:moveTo>
                  <a:cubicBezTo>
                    <a:pt x="508" y="44"/>
                    <a:pt x="508" y="43"/>
                    <a:pt x="508" y="42"/>
                  </a:cubicBezTo>
                  <a:cubicBezTo>
                    <a:pt x="507" y="42"/>
                    <a:pt x="506" y="42"/>
                    <a:pt x="506" y="42"/>
                  </a:cubicBezTo>
                  <a:cubicBezTo>
                    <a:pt x="505" y="44"/>
                    <a:pt x="506" y="45"/>
                    <a:pt x="508" y="44"/>
                  </a:cubicBezTo>
                  <a:close/>
                  <a:moveTo>
                    <a:pt x="487" y="81"/>
                  </a:moveTo>
                  <a:cubicBezTo>
                    <a:pt x="487" y="79"/>
                    <a:pt x="488" y="78"/>
                    <a:pt x="489" y="77"/>
                  </a:cubicBezTo>
                  <a:cubicBezTo>
                    <a:pt x="489" y="75"/>
                    <a:pt x="489" y="75"/>
                    <a:pt x="490" y="74"/>
                  </a:cubicBezTo>
                  <a:cubicBezTo>
                    <a:pt x="490" y="74"/>
                    <a:pt x="490" y="74"/>
                    <a:pt x="490" y="73"/>
                  </a:cubicBezTo>
                  <a:cubicBezTo>
                    <a:pt x="490" y="73"/>
                    <a:pt x="490" y="73"/>
                    <a:pt x="490" y="73"/>
                  </a:cubicBezTo>
                  <a:cubicBezTo>
                    <a:pt x="491" y="72"/>
                    <a:pt x="490" y="71"/>
                    <a:pt x="489" y="70"/>
                  </a:cubicBezTo>
                  <a:cubicBezTo>
                    <a:pt x="489" y="70"/>
                    <a:pt x="488" y="70"/>
                    <a:pt x="488" y="70"/>
                  </a:cubicBezTo>
                  <a:cubicBezTo>
                    <a:pt x="488" y="70"/>
                    <a:pt x="487" y="69"/>
                    <a:pt x="487" y="69"/>
                  </a:cubicBezTo>
                  <a:cubicBezTo>
                    <a:pt x="487" y="70"/>
                    <a:pt x="486" y="70"/>
                    <a:pt x="486" y="71"/>
                  </a:cubicBezTo>
                  <a:cubicBezTo>
                    <a:pt x="485" y="71"/>
                    <a:pt x="486" y="73"/>
                    <a:pt x="485" y="73"/>
                  </a:cubicBezTo>
                  <a:cubicBezTo>
                    <a:pt x="484" y="72"/>
                    <a:pt x="484" y="70"/>
                    <a:pt x="483" y="70"/>
                  </a:cubicBezTo>
                  <a:cubicBezTo>
                    <a:pt x="481" y="70"/>
                    <a:pt x="481" y="72"/>
                    <a:pt x="480" y="72"/>
                  </a:cubicBezTo>
                  <a:cubicBezTo>
                    <a:pt x="480" y="74"/>
                    <a:pt x="480" y="76"/>
                    <a:pt x="479" y="77"/>
                  </a:cubicBezTo>
                  <a:cubicBezTo>
                    <a:pt x="481" y="77"/>
                    <a:pt x="482" y="79"/>
                    <a:pt x="483" y="80"/>
                  </a:cubicBezTo>
                  <a:cubicBezTo>
                    <a:pt x="483" y="81"/>
                    <a:pt x="483" y="83"/>
                    <a:pt x="485" y="82"/>
                  </a:cubicBezTo>
                  <a:cubicBezTo>
                    <a:pt x="486" y="82"/>
                    <a:pt x="486" y="81"/>
                    <a:pt x="487" y="81"/>
                  </a:cubicBezTo>
                  <a:close/>
                  <a:moveTo>
                    <a:pt x="522" y="54"/>
                  </a:moveTo>
                  <a:cubicBezTo>
                    <a:pt x="521" y="55"/>
                    <a:pt x="521" y="55"/>
                    <a:pt x="522" y="56"/>
                  </a:cubicBezTo>
                  <a:cubicBezTo>
                    <a:pt x="522" y="56"/>
                    <a:pt x="523" y="56"/>
                    <a:pt x="524" y="56"/>
                  </a:cubicBezTo>
                  <a:cubicBezTo>
                    <a:pt x="524" y="54"/>
                    <a:pt x="523" y="53"/>
                    <a:pt x="522" y="54"/>
                  </a:cubicBezTo>
                  <a:close/>
                  <a:moveTo>
                    <a:pt x="513" y="42"/>
                  </a:moveTo>
                  <a:cubicBezTo>
                    <a:pt x="515" y="42"/>
                    <a:pt x="514" y="40"/>
                    <a:pt x="515" y="40"/>
                  </a:cubicBezTo>
                  <a:cubicBezTo>
                    <a:pt x="515" y="42"/>
                    <a:pt x="515" y="45"/>
                    <a:pt x="516" y="46"/>
                  </a:cubicBezTo>
                  <a:cubicBezTo>
                    <a:pt x="517" y="46"/>
                    <a:pt x="518" y="46"/>
                    <a:pt x="519" y="46"/>
                  </a:cubicBezTo>
                  <a:cubicBezTo>
                    <a:pt x="519" y="45"/>
                    <a:pt x="519" y="44"/>
                    <a:pt x="519" y="44"/>
                  </a:cubicBezTo>
                  <a:cubicBezTo>
                    <a:pt x="520" y="44"/>
                    <a:pt x="521" y="44"/>
                    <a:pt x="522" y="44"/>
                  </a:cubicBezTo>
                  <a:cubicBezTo>
                    <a:pt x="522" y="42"/>
                    <a:pt x="523" y="42"/>
                    <a:pt x="524" y="42"/>
                  </a:cubicBezTo>
                  <a:cubicBezTo>
                    <a:pt x="525" y="41"/>
                    <a:pt x="527" y="41"/>
                    <a:pt x="526" y="40"/>
                  </a:cubicBezTo>
                  <a:cubicBezTo>
                    <a:pt x="527" y="38"/>
                    <a:pt x="524" y="37"/>
                    <a:pt x="524" y="39"/>
                  </a:cubicBezTo>
                  <a:cubicBezTo>
                    <a:pt x="522" y="39"/>
                    <a:pt x="523" y="41"/>
                    <a:pt x="521" y="40"/>
                  </a:cubicBezTo>
                  <a:cubicBezTo>
                    <a:pt x="520" y="38"/>
                    <a:pt x="522" y="38"/>
                    <a:pt x="522" y="37"/>
                  </a:cubicBezTo>
                  <a:cubicBezTo>
                    <a:pt x="521" y="36"/>
                    <a:pt x="520" y="36"/>
                    <a:pt x="518" y="36"/>
                  </a:cubicBezTo>
                  <a:cubicBezTo>
                    <a:pt x="519" y="34"/>
                    <a:pt x="515" y="35"/>
                    <a:pt x="515" y="35"/>
                  </a:cubicBezTo>
                  <a:cubicBezTo>
                    <a:pt x="514" y="38"/>
                    <a:pt x="517" y="37"/>
                    <a:pt x="517" y="39"/>
                  </a:cubicBezTo>
                  <a:cubicBezTo>
                    <a:pt x="517" y="39"/>
                    <a:pt x="518" y="39"/>
                    <a:pt x="518" y="40"/>
                  </a:cubicBezTo>
                  <a:cubicBezTo>
                    <a:pt x="518" y="39"/>
                    <a:pt x="517" y="40"/>
                    <a:pt x="517" y="39"/>
                  </a:cubicBezTo>
                  <a:cubicBezTo>
                    <a:pt x="515" y="39"/>
                    <a:pt x="515" y="37"/>
                    <a:pt x="512" y="38"/>
                  </a:cubicBezTo>
                  <a:cubicBezTo>
                    <a:pt x="511" y="39"/>
                    <a:pt x="510" y="43"/>
                    <a:pt x="513" y="42"/>
                  </a:cubicBezTo>
                  <a:close/>
                  <a:moveTo>
                    <a:pt x="504" y="44"/>
                  </a:moveTo>
                  <a:cubicBezTo>
                    <a:pt x="504" y="44"/>
                    <a:pt x="504" y="43"/>
                    <a:pt x="504" y="43"/>
                  </a:cubicBezTo>
                  <a:cubicBezTo>
                    <a:pt x="504" y="41"/>
                    <a:pt x="500" y="40"/>
                    <a:pt x="500" y="42"/>
                  </a:cubicBezTo>
                  <a:cubicBezTo>
                    <a:pt x="502" y="42"/>
                    <a:pt x="502" y="45"/>
                    <a:pt x="504" y="44"/>
                  </a:cubicBezTo>
                  <a:close/>
                  <a:moveTo>
                    <a:pt x="494" y="70"/>
                  </a:moveTo>
                  <a:cubicBezTo>
                    <a:pt x="494" y="69"/>
                    <a:pt x="495" y="69"/>
                    <a:pt x="496" y="69"/>
                  </a:cubicBezTo>
                  <a:cubicBezTo>
                    <a:pt x="496" y="67"/>
                    <a:pt x="498" y="66"/>
                    <a:pt x="497" y="64"/>
                  </a:cubicBezTo>
                  <a:cubicBezTo>
                    <a:pt x="497" y="64"/>
                    <a:pt x="497" y="64"/>
                    <a:pt x="497" y="63"/>
                  </a:cubicBezTo>
                  <a:cubicBezTo>
                    <a:pt x="497" y="63"/>
                    <a:pt x="497" y="63"/>
                    <a:pt x="497" y="63"/>
                  </a:cubicBezTo>
                  <a:cubicBezTo>
                    <a:pt x="496" y="62"/>
                    <a:pt x="495" y="61"/>
                    <a:pt x="494" y="61"/>
                  </a:cubicBezTo>
                  <a:cubicBezTo>
                    <a:pt x="494" y="61"/>
                    <a:pt x="494" y="61"/>
                    <a:pt x="493" y="61"/>
                  </a:cubicBezTo>
                  <a:cubicBezTo>
                    <a:pt x="493" y="61"/>
                    <a:pt x="493" y="61"/>
                    <a:pt x="493" y="61"/>
                  </a:cubicBezTo>
                  <a:cubicBezTo>
                    <a:pt x="493" y="61"/>
                    <a:pt x="493" y="61"/>
                    <a:pt x="493" y="61"/>
                  </a:cubicBezTo>
                  <a:cubicBezTo>
                    <a:pt x="492" y="61"/>
                    <a:pt x="493" y="59"/>
                    <a:pt x="492" y="59"/>
                  </a:cubicBezTo>
                  <a:cubicBezTo>
                    <a:pt x="492" y="59"/>
                    <a:pt x="492" y="59"/>
                    <a:pt x="491" y="59"/>
                  </a:cubicBezTo>
                  <a:cubicBezTo>
                    <a:pt x="490" y="59"/>
                    <a:pt x="490" y="60"/>
                    <a:pt x="490" y="61"/>
                  </a:cubicBezTo>
                  <a:cubicBezTo>
                    <a:pt x="490" y="61"/>
                    <a:pt x="490" y="61"/>
                    <a:pt x="490" y="61"/>
                  </a:cubicBezTo>
                  <a:cubicBezTo>
                    <a:pt x="489" y="62"/>
                    <a:pt x="489" y="63"/>
                    <a:pt x="489" y="65"/>
                  </a:cubicBezTo>
                  <a:cubicBezTo>
                    <a:pt x="490" y="67"/>
                    <a:pt x="492" y="68"/>
                    <a:pt x="494" y="70"/>
                  </a:cubicBezTo>
                  <a:close/>
                  <a:moveTo>
                    <a:pt x="493" y="44"/>
                  </a:moveTo>
                  <a:cubicBezTo>
                    <a:pt x="494" y="44"/>
                    <a:pt x="493" y="44"/>
                    <a:pt x="494" y="43"/>
                  </a:cubicBezTo>
                  <a:cubicBezTo>
                    <a:pt x="494" y="43"/>
                    <a:pt x="495" y="43"/>
                    <a:pt x="495" y="42"/>
                  </a:cubicBezTo>
                  <a:cubicBezTo>
                    <a:pt x="493" y="42"/>
                    <a:pt x="491" y="42"/>
                    <a:pt x="492" y="44"/>
                  </a:cubicBezTo>
                  <a:cubicBezTo>
                    <a:pt x="492" y="44"/>
                    <a:pt x="493" y="45"/>
                    <a:pt x="493" y="44"/>
                  </a:cubicBezTo>
                  <a:close/>
                  <a:moveTo>
                    <a:pt x="492" y="51"/>
                  </a:moveTo>
                  <a:cubicBezTo>
                    <a:pt x="495" y="51"/>
                    <a:pt x="495" y="49"/>
                    <a:pt x="496" y="48"/>
                  </a:cubicBezTo>
                  <a:cubicBezTo>
                    <a:pt x="495" y="48"/>
                    <a:pt x="494" y="47"/>
                    <a:pt x="494" y="46"/>
                  </a:cubicBezTo>
                  <a:cubicBezTo>
                    <a:pt x="492" y="46"/>
                    <a:pt x="492" y="46"/>
                    <a:pt x="491" y="47"/>
                  </a:cubicBezTo>
                  <a:cubicBezTo>
                    <a:pt x="491" y="49"/>
                    <a:pt x="492" y="49"/>
                    <a:pt x="492" y="51"/>
                  </a:cubicBezTo>
                  <a:close/>
                  <a:moveTo>
                    <a:pt x="388" y="148"/>
                  </a:moveTo>
                  <a:cubicBezTo>
                    <a:pt x="388" y="148"/>
                    <a:pt x="388" y="148"/>
                    <a:pt x="388" y="148"/>
                  </a:cubicBezTo>
                  <a:cubicBezTo>
                    <a:pt x="389" y="148"/>
                    <a:pt x="390" y="149"/>
                    <a:pt x="392" y="148"/>
                  </a:cubicBezTo>
                  <a:cubicBezTo>
                    <a:pt x="392" y="148"/>
                    <a:pt x="392" y="148"/>
                    <a:pt x="392" y="148"/>
                  </a:cubicBezTo>
                  <a:cubicBezTo>
                    <a:pt x="392" y="147"/>
                    <a:pt x="392" y="147"/>
                    <a:pt x="392" y="147"/>
                  </a:cubicBezTo>
                  <a:cubicBezTo>
                    <a:pt x="392" y="146"/>
                    <a:pt x="392" y="146"/>
                    <a:pt x="392" y="146"/>
                  </a:cubicBezTo>
                  <a:cubicBezTo>
                    <a:pt x="392" y="145"/>
                    <a:pt x="393" y="145"/>
                    <a:pt x="394" y="145"/>
                  </a:cubicBezTo>
                  <a:cubicBezTo>
                    <a:pt x="394" y="147"/>
                    <a:pt x="392" y="146"/>
                    <a:pt x="393" y="148"/>
                  </a:cubicBezTo>
                  <a:cubicBezTo>
                    <a:pt x="393" y="148"/>
                    <a:pt x="393" y="148"/>
                    <a:pt x="393" y="148"/>
                  </a:cubicBezTo>
                  <a:cubicBezTo>
                    <a:pt x="393" y="148"/>
                    <a:pt x="393" y="148"/>
                    <a:pt x="393" y="148"/>
                  </a:cubicBezTo>
                  <a:cubicBezTo>
                    <a:pt x="394" y="147"/>
                    <a:pt x="395" y="150"/>
                    <a:pt x="396" y="149"/>
                  </a:cubicBezTo>
                  <a:cubicBezTo>
                    <a:pt x="396" y="148"/>
                    <a:pt x="397" y="147"/>
                    <a:pt x="396" y="146"/>
                  </a:cubicBezTo>
                  <a:cubicBezTo>
                    <a:pt x="396" y="146"/>
                    <a:pt x="396" y="146"/>
                    <a:pt x="396" y="146"/>
                  </a:cubicBezTo>
                  <a:cubicBezTo>
                    <a:pt x="396" y="145"/>
                    <a:pt x="397" y="144"/>
                    <a:pt x="398" y="143"/>
                  </a:cubicBezTo>
                  <a:cubicBezTo>
                    <a:pt x="398" y="143"/>
                    <a:pt x="398" y="142"/>
                    <a:pt x="398" y="142"/>
                  </a:cubicBezTo>
                  <a:cubicBezTo>
                    <a:pt x="398" y="142"/>
                    <a:pt x="398" y="142"/>
                    <a:pt x="398" y="142"/>
                  </a:cubicBezTo>
                  <a:cubicBezTo>
                    <a:pt x="398" y="143"/>
                    <a:pt x="400" y="141"/>
                    <a:pt x="401" y="143"/>
                  </a:cubicBezTo>
                  <a:cubicBezTo>
                    <a:pt x="401" y="143"/>
                    <a:pt x="401" y="143"/>
                    <a:pt x="401" y="143"/>
                  </a:cubicBezTo>
                  <a:cubicBezTo>
                    <a:pt x="403" y="143"/>
                    <a:pt x="404" y="141"/>
                    <a:pt x="407" y="141"/>
                  </a:cubicBezTo>
                  <a:cubicBezTo>
                    <a:pt x="407" y="138"/>
                    <a:pt x="406" y="137"/>
                    <a:pt x="406" y="134"/>
                  </a:cubicBezTo>
                  <a:cubicBezTo>
                    <a:pt x="406" y="133"/>
                    <a:pt x="407" y="133"/>
                    <a:pt x="408" y="132"/>
                  </a:cubicBezTo>
                  <a:cubicBezTo>
                    <a:pt x="408" y="131"/>
                    <a:pt x="408" y="130"/>
                    <a:pt x="407" y="129"/>
                  </a:cubicBezTo>
                  <a:cubicBezTo>
                    <a:pt x="407" y="130"/>
                    <a:pt x="406" y="130"/>
                    <a:pt x="406" y="130"/>
                  </a:cubicBezTo>
                  <a:cubicBezTo>
                    <a:pt x="406" y="131"/>
                    <a:pt x="406" y="131"/>
                    <a:pt x="405" y="132"/>
                  </a:cubicBezTo>
                  <a:cubicBezTo>
                    <a:pt x="405" y="129"/>
                    <a:pt x="407" y="129"/>
                    <a:pt x="407" y="127"/>
                  </a:cubicBezTo>
                  <a:cubicBezTo>
                    <a:pt x="407" y="127"/>
                    <a:pt x="407" y="125"/>
                    <a:pt x="407" y="125"/>
                  </a:cubicBezTo>
                  <a:cubicBezTo>
                    <a:pt x="406" y="125"/>
                    <a:pt x="406" y="124"/>
                    <a:pt x="405" y="124"/>
                  </a:cubicBezTo>
                  <a:cubicBezTo>
                    <a:pt x="405" y="125"/>
                    <a:pt x="406" y="127"/>
                    <a:pt x="405" y="127"/>
                  </a:cubicBezTo>
                  <a:cubicBezTo>
                    <a:pt x="405" y="127"/>
                    <a:pt x="404" y="127"/>
                    <a:pt x="404" y="127"/>
                  </a:cubicBezTo>
                  <a:cubicBezTo>
                    <a:pt x="403" y="126"/>
                    <a:pt x="405" y="126"/>
                    <a:pt x="404" y="125"/>
                  </a:cubicBezTo>
                  <a:cubicBezTo>
                    <a:pt x="404" y="125"/>
                    <a:pt x="404" y="125"/>
                    <a:pt x="404" y="125"/>
                  </a:cubicBezTo>
                  <a:cubicBezTo>
                    <a:pt x="405" y="124"/>
                    <a:pt x="405" y="123"/>
                    <a:pt x="404" y="122"/>
                  </a:cubicBezTo>
                  <a:cubicBezTo>
                    <a:pt x="404" y="123"/>
                    <a:pt x="403" y="123"/>
                    <a:pt x="402" y="123"/>
                  </a:cubicBezTo>
                  <a:cubicBezTo>
                    <a:pt x="402" y="123"/>
                    <a:pt x="402" y="123"/>
                    <a:pt x="402" y="123"/>
                  </a:cubicBezTo>
                  <a:cubicBezTo>
                    <a:pt x="402" y="124"/>
                    <a:pt x="402" y="124"/>
                    <a:pt x="402" y="124"/>
                  </a:cubicBezTo>
                  <a:cubicBezTo>
                    <a:pt x="403" y="124"/>
                    <a:pt x="402" y="124"/>
                    <a:pt x="402" y="124"/>
                  </a:cubicBezTo>
                  <a:cubicBezTo>
                    <a:pt x="402" y="124"/>
                    <a:pt x="402" y="124"/>
                    <a:pt x="402" y="124"/>
                  </a:cubicBezTo>
                  <a:cubicBezTo>
                    <a:pt x="401" y="124"/>
                    <a:pt x="399" y="125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399" y="122"/>
                    <a:pt x="399" y="122"/>
                    <a:pt x="398" y="122"/>
                  </a:cubicBezTo>
                  <a:cubicBezTo>
                    <a:pt x="398" y="122"/>
                    <a:pt x="398" y="122"/>
                    <a:pt x="398" y="122"/>
                  </a:cubicBezTo>
                  <a:cubicBezTo>
                    <a:pt x="398" y="123"/>
                    <a:pt x="398" y="123"/>
                    <a:pt x="398" y="123"/>
                  </a:cubicBezTo>
                  <a:cubicBezTo>
                    <a:pt x="398" y="124"/>
                    <a:pt x="398" y="124"/>
                    <a:pt x="398" y="124"/>
                  </a:cubicBezTo>
                  <a:cubicBezTo>
                    <a:pt x="398" y="124"/>
                    <a:pt x="398" y="124"/>
                    <a:pt x="398" y="125"/>
                  </a:cubicBezTo>
                  <a:cubicBezTo>
                    <a:pt x="398" y="124"/>
                    <a:pt x="398" y="125"/>
                    <a:pt x="398" y="126"/>
                  </a:cubicBezTo>
                  <a:cubicBezTo>
                    <a:pt x="398" y="126"/>
                    <a:pt x="398" y="126"/>
                    <a:pt x="398" y="126"/>
                  </a:cubicBezTo>
                  <a:cubicBezTo>
                    <a:pt x="398" y="126"/>
                    <a:pt x="398" y="126"/>
                    <a:pt x="398" y="126"/>
                  </a:cubicBezTo>
                  <a:cubicBezTo>
                    <a:pt x="399" y="127"/>
                    <a:pt x="401" y="126"/>
                    <a:pt x="400" y="128"/>
                  </a:cubicBezTo>
                  <a:cubicBezTo>
                    <a:pt x="399" y="127"/>
                    <a:pt x="398" y="127"/>
                    <a:pt x="398" y="126"/>
                  </a:cubicBezTo>
                  <a:cubicBezTo>
                    <a:pt x="397" y="125"/>
                    <a:pt x="396" y="124"/>
                    <a:pt x="395" y="125"/>
                  </a:cubicBezTo>
                  <a:cubicBezTo>
                    <a:pt x="395" y="125"/>
                    <a:pt x="395" y="126"/>
                    <a:pt x="395" y="126"/>
                  </a:cubicBezTo>
                  <a:cubicBezTo>
                    <a:pt x="395" y="126"/>
                    <a:pt x="396" y="126"/>
                    <a:pt x="395" y="127"/>
                  </a:cubicBezTo>
                  <a:cubicBezTo>
                    <a:pt x="395" y="129"/>
                    <a:pt x="393" y="125"/>
                    <a:pt x="393" y="128"/>
                  </a:cubicBezTo>
                  <a:cubicBezTo>
                    <a:pt x="394" y="129"/>
                    <a:pt x="395" y="130"/>
                    <a:pt x="397" y="130"/>
                  </a:cubicBezTo>
                  <a:cubicBezTo>
                    <a:pt x="397" y="132"/>
                    <a:pt x="399" y="131"/>
                    <a:pt x="400" y="132"/>
                  </a:cubicBezTo>
                  <a:cubicBezTo>
                    <a:pt x="397" y="133"/>
                    <a:pt x="397" y="131"/>
                    <a:pt x="395" y="132"/>
                  </a:cubicBezTo>
                  <a:cubicBezTo>
                    <a:pt x="395" y="131"/>
                    <a:pt x="395" y="131"/>
                    <a:pt x="395" y="130"/>
                  </a:cubicBezTo>
                  <a:cubicBezTo>
                    <a:pt x="393" y="130"/>
                    <a:pt x="393" y="131"/>
                    <a:pt x="391" y="131"/>
                  </a:cubicBezTo>
                  <a:cubicBezTo>
                    <a:pt x="390" y="131"/>
                    <a:pt x="389" y="131"/>
                    <a:pt x="389" y="133"/>
                  </a:cubicBezTo>
                  <a:cubicBezTo>
                    <a:pt x="391" y="134"/>
                    <a:pt x="394" y="133"/>
                    <a:pt x="393" y="136"/>
                  </a:cubicBezTo>
                  <a:cubicBezTo>
                    <a:pt x="392" y="135"/>
                    <a:pt x="391" y="134"/>
                    <a:pt x="389" y="134"/>
                  </a:cubicBezTo>
                  <a:cubicBezTo>
                    <a:pt x="389" y="135"/>
                    <a:pt x="389" y="135"/>
                    <a:pt x="389" y="135"/>
                  </a:cubicBezTo>
                  <a:cubicBezTo>
                    <a:pt x="389" y="135"/>
                    <a:pt x="389" y="136"/>
                    <a:pt x="389" y="136"/>
                  </a:cubicBezTo>
                  <a:cubicBezTo>
                    <a:pt x="389" y="137"/>
                    <a:pt x="391" y="136"/>
                    <a:pt x="392" y="136"/>
                  </a:cubicBezTo>
                  <a:cubicBezTo>
                    <a:pt x="392" y="137"/>
                    <a:pt x="392" y="137"/>
                    <a:pt x="392" y="137"/>
                  </a:cubicBezTo>
                  <a:cubicBezTo>
                    <a:pt x="392" y="137"/>
                    <a:pt x="392" y="137"/>
                    <a:pt x="392" y="137"/>
                  </a:cubicBezTo>
                  <a:cubicBezTo>
                    <a:pt x="393" y="137"/>
                    <a:pt x="394" y="137"/>
                    <a:pt x="394" y="137"/>
                  </a:cubicBezTo>
                  <a:cubicBezTo>
                    <a:pt x="394" y="139"/>
                    <a:pt x="392" y="138"/>
                    <a:pt x="392" y="139"/>
                  </a:cubicBezTo>
                  <a:cubicBezTo>
                    <a:pt x="392" y="139"/>
                    <a:pt x="391" y="139"/>
                    <a:pt x="391" y="139"/>
                  </a:cubicBezTo>
                  <a:cubicBezTo>
                    <a:pt x="391" y="139"/>
                    <a:pt x="390" y="139"/>
                    <a:pt x="390" y="139"/>
                  </a:cubicBezTo>
                  <a:cubicBezTo>
                    <a:pt x="390" y="139"/>
                    <a:pt x="389" y="139"/>
                    <a:pt x="389" y="139"/>
                  </a:cubicBezTo>
                  <a:cubicBezTo>
                    <a:pt x="389" y="140"/>
                    <a:pt x="389" y="140"/>
                    <a:pt x="389" y="141"/>
                  </a:cubicBezTo>
                  <a:cubicBezTo>
                    <a:pt x="389" y="141"/>
                    <a:pt x="390" y="141"/>
                    <a:pt x="391" y="141"/>
                  </a:cubicBezTo>
                  <a:cubicBezTo>
                    <a:pt x="392" y="141"/>
                    <a:pt x="393" y="140"/>
                    <a:pt x="393" y="141"/>
                  </a:cubicBezTo>
                  <a:cubicBezTo>
                    <a:pt x="392" y="142"/>
                    <a:pt x="392" y="142"/>
                    <a:pt x="391" y="142"/>
                  </a:cubicBezTo>
                  <a:cubicBezTo>
                    <a:pt x="391" y="142"/>
                    <a:pt x="391" y="143"/>
                    <a:pt x="391" y="143"/>
                  </a:cubicBezTo>
                  <a:cubicBezTo>
                    <a:pt x="391" y="143"/>
                    <a:pt x="388" y="144"/>
                    <a:pt x="388" y="145"/>
                  </a:cubicBezTo>
                  <a:cubicBezTo>
                    <a:pt x="389" y="146"/>
                    <a:pt x="388" y="146"/>
                    <a:pt x="388" y="148"/>
                  </a:cubicBezTo>
                  <a:close/>
                  <a:moveTo>
                    <a:pt x="408" y="122"/>
                  </a:moveTo>
                  <a:cubicBezTo>
                    <a:pt x="408" y="124"/>
                    <a:pt x="409" y="124"/>
                    <a:pt x="410" y="125"/>
                  </a:cubicBezTo>
                  <a:cubicBezTo>
                    <a:pt x="410" y="124"/>
                    <a:pt x="412" y="124"/>
                    <a:pt x="412" y="123"/>
                  </a:cubicBezTo>
                  <a:cubicBezTo>
                    <a:pt x="413" y="123"/>
                    <a:pt x="414" y="123"/>
                    <a:pt x="415" y="123"/>
                  </a:cubicBezTo>
                  <a:cubicBezTo>
                    <a:pt x="415" y="123"/>
                    <a:pt x="416" y="123"/>
                    <a:pt x="416" y="122"/>
                  </a:cubicBezTo>
                  <a:cubicBezTo>
                    <a:pt x="417" y="121"/>
                    <a:pt x="417" y="121"/>
                    <a:pt x="418" y="120"/>
                  </a:cubicBezTo>
                  <a:cubicBezTo>
                    <a:pt x="418" y="119"/>
                    <a:pt x="418" y="118"/>
                    <a:pt x="418" y="117"/>
                  </a:cubicBezTo>
                  <a:cubicBezTo>
                    <a:pt x="421" y="116"/>
                    <a:pt x="421" y="114"/>
                    <a:pt x="423" y="112"/>
                  </a:cubicBezTo>
                  <a:cubicBezTo>
                    <a:pt x="422" y="112"/>
                    <a:pt x="422" y="111"/>
                    <a:pt x="421" y="111"/>
                  </a:cubicBezTo>
                  <a:cubicBezTo>
                    <a:pt x="421" y="110"/>
                    <a:pt x="421" y="109"/>
                    <a:pt x="420" y="109"/>
                  </a:cubicBezTo>
                  <a:cubicBezTo>
                    <a:pt x="419" y="108"/>
                    <a:pt x="417" y="108"/>
                    <a:pt x="416" y="109"/>
                  </a:cubicBezTo>
                  <a:cubicBezTo>
                    <a:pt x="415" y="112"/>
                    <a:pt x="418" y="111"/>
                    <a:pt x="418" y="114"/>
                  </a:cubicBezTo>
                  <a:cubicBezTo>
                    <a:pt x="418" y="115"/>
                    <a:pt x="417" y="115"/>
                    <a:pt x="416" y="115"/>
                  </a:cubicBezTo>
                  <a:cubicBezTo>
                    <a:pt x="417" y="115"/>
                    <a:pt x="416" y="115"/>
                    <a:pt x="416" y="116"/>
                  </a:cubicBezTo>
                  <a:cubicBezTo>
                    <a:pt x="415" y="116"/>
                    <a:pt x="415" y="117"/>
                    <a:pt x="414" y="117"/>
                  </a:cubicBezTo>
                  <a:cubicBezTo>
                    <a:pt x="412" y="117"/>
                    <a:pt x="410" y="117"/>
                    <a:pt x="409" y="116"/>
                  </a:cubicBezTo>
                  <a:cubicBezTo>
                    <a:pt x="409" y="118"/>
                    <a:pt x="410" y="118"/>
                    <a:pt x="410" y="119"/>
                  </a:cubicBezTo>
                  <a:cubicBezTo>
                    <a:pt x="410" y="119"/>
                    <a:pt x="411" y="119"/>
                    <a:pt x="411" y="119"/>
                  </a:cubicBezTo>
                  <a:cubicBezTo>
                    <a:pt x="412" y="119"/>
                    <a:pt x="411" y="120"/>
                    <a:pt x="411" y="121"/>
                  </a:cubicBezTo>
                  <a:cubicBezTo>
                    <a:pt x="410" y="121"/>
                    <a:pt x="409" y="120"/>
                    <a:pt x="408" y="120"/>
                  </a:cubicBezTo>
                  <a:cubicBezTo>
                    <a:pt x="408" y="118"/>
                    <a:pt x="407" y="121"/>
                    <a:pt x="406" y="120"/>
                  </a:cubicBezTo>
                  <a:cubicBezTo>
                    <a:pt x="405" y="122"/>
                    <a:pt x="407" y="122"/>
                    <a:pt x="408" y="122"/>
                  </a:cubicBezTo>
                  <a:close/>
                  <a:moveTo>
                    <a:pt x="411" y="116"/>
                  </a:moveTo>
                  <a:cubicBezTo>
                    <a:pt x="412" y="116"/>
                    <a:pt x="413" y="116"/>
                    <a:pt x="414" y="116"/>
                  </a:cubicBezTo>
                  <a:cubicBezTo>
                    <a:pt x="415" y="116"/>
                    <a:pt x="416" y="112"/>
                    <a:pt x="414" y="111"/>
                  </a:cubicBezTo>
                  <a:cubicBezTo>
                    <a:pt x="414" y="112"/>
                    <a:pt x="414" y="113"/>
                    <a:pt x="413" y="113"/>
                  </a:cubicBezTo>
                  <a:cubicBezTo>
                    <a:pt x="413" y="113"/>
                    <a:pt x="412" y="113"/>
                    <a:pt x="412" y="112"/>
                  </a:cubicBezTo>
                  <a:cubicBezTo>
                    <a:pt x="412" y="112"/>
                    <a:pt x="412" y="112"/>
                    <a:pt x="411" y="112"/>
                  </a:cubicBezTo>
                  <a:cubicBezTo>
                    <a:pt x="411" y="112"/>
                    <a:pt x="411" y="112"/>
                    <a:pt x="411" y="112"/>
                  </a:cubicBezTo>
                  <a:cubicBezTo>
                    <a:pt x="410" y="114"/>
                    <a:pt x="412" y="114"/>
                    <a:pt x="411" y="116"/>
                  </a:cubicBezTo>
                  <a:close/>
                  <a:moveTo>
                    <a:pt x="409" y="118"/>
                  </a:moveTo>
                  <a:cubicBezTo>
                    <a:pt x="409" y="117"/>
                    <a:pt x="408" y="116"/>
                    <a:pt x="407" y="116"/>
                  </a:cubicBezTo>
                  <a:cubicBezTo>
                    <a:pt x="407" y="117"/>
                    <a:pt x="407" y="119"/>
                    <a:pt x="409" y="118"/>
                  </a:cubicBezTo>
                  <a:close/>
                  <a:moveTo>
                    <a:pt x="416" y="102"/>
                  </a:moveTo>
                  <a:cubicBezTo>
                    <a:pt x="416" y="100"/>
                    <a:pt x="418" y="101"/>
                    <a:pt x="418" y="99"/>
                  </a:cubicBezTo>
                  <a:cubicBezTo>
                    <a:pt x="419" y="99"/>
                    <a:pt x="420" y="98"/>
                    <a:pt x="420" y="97"/>
                  </a:cubicBezTo>
                  <a:cubicBezTo>
                    <a:pt x="418" y="98"/>
                    <a:pt x="419" y="94"/>
                    <a:pt x="417" y="95"/>
                  </a:cubicBezTo>
                  <a:cubicBezTo>
                    <a:pt x="417" y="97"/>
                    <a:pt x="416" y="97"/>
                    <a:pt x="416" y="99"/>
                  </a:cubicBezTo>
                  <a:cubicBezTo>
                    <a:pt x="414" y="99"/>
                    <a:pt x="415" y="102"/>
                    <a:pt x="416" y="102"/>
                  </a:cubicBezTo>
                  <a:close/>
                  <a:moveTo>
                    <a:pt x="415" y="111"/>
                  </a:moveTo>
                  <a:cubicBezTo>
                    <a:pt x="416" y="108"/>
                    <a:pt x="414" y="108"/>
                    <a:pt x="413" y="108"/>
                  </a:cubicBezTo>
                  <a:cubicBezTo>
                    <a:pt x="413" y="109"/>
                    <a:pt x="412" y="109"/>
                    <a:pt x="412" y="111"/>
                  </a:cubicBezTo>
                  <a:cubicBezTo>
                    <a:pt x="413" y="111"/>
                    <a:pt x="414" y="111"/>
                    <a:pt x="415" y="111"/>
                  </a:cubicBezTo>
                  <a:close/>
                  <a:moveTo>
                    <a:pt x="401" y="123"/>
                  </a:moveTo>
                  <a:cubicBezTo>
                    <a:pt x="401" y="123"/>
                    <a:pt x="402" y="122"/>
                    <a:pt x="402" y="122"/>
                  </a:cubicBezTo>
                  <a:cubicBezTo>
                    <a:pt x="402" y="122"/>
                    <a:pt x="403" y="122"/>
                    <a:pt x="402" y="122"/>
                  </a:cubicBezTo>
                  <a:cubicBezTo>
                    <a:pt x="402" y="122"/>
                    <a:pt x="401" y="122"/>
                    <a:pt x="401" y="122"/>
                  </a:cubicBezTo>
                  <a:cubicBezTo>
                    <a:pt x="400" y="122"/>
                    <a:pt x="401" y="122"/>
                    <a:pt x="400" y="122"/>
                  </a:cubicBezTo>
                  <a:cubicBezTo>
                    <a:pt x="400" y="123"/>
                    <a:pt x="401" y="123"/>
                    <a:pt x="401" y="123"/>
                  </a:cubicBezTo>
                  <a:close/>
                  <a:moveTo>
                    <a:pt x="391" y="156"/>
                  </a:moveTo>
                  <a:cubicBezTo>
                    <a:pt x="391" y="157"/>
                    <a:pt x="390" y="159"/>
                    <a:pt x="390" y="161"/>
                  </a:cubicBezTo>
                  <a:cubicBezTo>
                    <a:pt x="392" y="160"/>
                    <a:pt x="392" y="162"/>
                    <a:pt x="394" y="162"/>
                  </a:cubicBezTo>
                  <a:cubicBezTo>
                    <a:pt x="394" y="161"/>
                    <a:pt x="394" y="160"/>
                    <a:pt x="395" y="160"/>
                  </a:cubicBezTo>
                  <a:cubicBezTo>
                    <a:pt x="395" y="160"/>
                    <a:pt x="395" y="159"/>
                    <a:pt x="395" y="159"/>
                  </a:cubicBezTo>
                  <a:cubicBezTo>
                    <a:pt x="394" y="159"/>
                    <a:pt x="393" y="159"/>
                    <a:pt x="393" y="158"/>
                  </a:cubicBezTo>
                  <a:cubicBezTo>
                    <a:pt x="394" y="157"/>
                    <a:pt x="393" y="156"/>
                    <a:pt x="391" y="156"/>
                  </a:cubicBezTo>
                  <a:close/>
                  <a:moveTo>
                    <a:pt x="397" y="157"/>
                  </a:moveTo>
                  <a:cubicBezTo>
                    <a:pt x="397" y="156"/>
                    <a:pt x="399" y="155"/>
                    <a:pt x="399" y="153"/>
                  </a:cubicBezTo>
                  <a:cubicBezTo>
                    <a:pt x="398" y="153"/>
                    <a:pt x="397" y="152"/>
                    <a:pt x="396" y="152"/>
                  </a:cubicBezTo>
                  <a:cubicBezTo>
                    <a:pt x="395" y="152"/>
                    <a:pt x="395" y="153"/>
                    <a:pt x="393" y="153"/>
                  </a:cubicBezTo>
                  <a:cubicBezTo>
                    <a:pt x="394" y="155"/>
                    <a:pt x="394" y="157"/>
                    <a:pt x="397" y="157"/>
                  </a:cubicBezTo>
                  <a:close/>
                  <a:moveTo>
                    <a:pt x="429" y="93"/>
                  </a:moveTo>
                  <a:cubicBezTo>
                    <a:pt x="430" y="93"/>
                    <a:pt x="429" y="93"/>
                    <a:pt x="430" y="94"/>
                  </a:cubicBezTo>
                  <a:cubicBezTo>
                    <a:pt x="430" y="94"/>
                    <a:pt x="430" y="94"/>
                    <a:pt x="430" y="95"/>
                  </a:cubicBezTo>
                  <a:cubicBezTo>
                    <a:pt x="431" y="95"/>
                    <a:pt x="431" y="96"/>
                    <a:pt x="431" y="97"/>
                  </a:cubicBezTo>
                  <a:cubicBezTo>
                    <a:pt x="432" y="97"/>
                    <a:pt x="434" y="97"/>
                    <a:pt x="435" y="97"/>
                  </a:cubicBezTo>
                  <a:cubicBezTo>
                    <a:pt x="435" y="96"/>
                    <a:pt x="439" y="96"/>
                    <a:pt x="437" y="95"/>
                  </a:cubicBezTo>
                  <a:cubicBezTo>
                    <a:pt x="436" y="96"/>
                    <a:pt x="436" y="95"/>
                    <a:pt x="435" y="95"/>
                  </a:cubicBezTo>
                  <a:cubicBezTo>
                    <a:pt x="434" y="92"/>
                    <a:pt x="433" y="91"/>
                    <a:pt x="431" y="90"/>
                  </a:cubicBezTo>
                  <a:cubicBezTo>
                    <a:pt x="431" y="90"/>
                    <a:pt x="430" y="90"/>
                    <a:pt x="430" y="89"/>
                  </a:cubicBezTo>
                  <a:cubicBezTo>
                    <a:pt x="430" y="89"/>
                    <a:pt x="430" y="89"/>
                    <a:pt x="430" y="88"/>
                  </a:cubicBezTo>
                  <a:cubicBezTo>
                    <a:pt x="430" y="88"/>
                    <a:pt x="429" y="88"/>
                    <a:pt x="430" y="88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9" y="89"/>
                    <a:pt x="427" y="89"/>
                    <a:pt x="428" y="90"/>
                  </a:cubicBezTo>
                  <a:cubicBezTo>
                    <a:pt x="428" y="91"/>
                    <a:pt x="429" y="91"/>
                    <a:pt x="429" y="93"/>
                  </a:cubicBezTo>
                  <a:close/>
                  <a:moveTo>
                    <a:pt x="418" y="93"/>
                  </a:moveTo>
                  <a:cubicBezTo>
                    <a:pt x="417" y="93"/>
                    <a:pt x="417" y="93"/>
                    <a:pt x="416" y="93"/>
                  </a:cubicBezTo>
                  <a:cubicBezTo>
                    <a:pt x="416" y="94"/>
                    <a:pt x="416" y="94"/>
                    <a:pt x="416" y="95"/>
                  </a:cubicBezTo>
                  <a:cubicBezTo>
                    <a:pt x="417" y="95"/>
                    <a:pt x="417" y="95"/>
                    <a:pt x="418" y="95"/>
                  </a:cubicBezTo>
                  <a:cubicBezTo>
                    <a:pt x="418" y="94"/>
                    <a:pt x="418" y="94"/>
                    <a:pt x="418" y="93"/>
                  </a:cubicBezTo>
                  <a:close/>
                  <a:moveTo>
                    <a:pt x="434" y="100"/>
                  </a:moveTo>
                  <a:cubicBezTo>
                    <a:pt x="438" y="101"/>
                    <a:pt x="434" y="97"/>
                    <a:pt x="434" y="100"/>
                  </a:cubicBezTo>
                  <a:close/>
                  <a:moveTo>
                    <a:pt x="439" y="91"/>
                  </a:moveTo>
                  <a:cubicBezTo>
                    <a:pt x="440" y="90"/>
                    <a:pt x="439" y="88"/>
                    <a:pt x="439" y="86"/>
                  </a:cubicBezTo>
                  <a:cubicBezTo>
                    <a:pt x="438" y="86"/>
                    <a:pt x="438" y="85"/>
                    <a:pt x="437" y="85"/>
                  </a:cubicBezTo>
                  <a:cubicBezTo>
                    <a:pt x="435" y="87"/>
                    <a:pt x="437" y="91"/>
                    <a:pt x="439" y="91"/>
                  </a:cubicBezTo>
                  <a:close/>
                  <a:moveTo>
                    <a:pt x="437" y="93"/>
                  </a:moveTo>
                  <a:cubicBezTo>
                    <a:pt x="437" y="93"/>
                    <a:pt x="437" y="92"/>
                    <a:pt x="437" y="92"/>
                  </a:cubicBezTo>
                  <a:cubicBezTo>
                    <a:pt x="437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3"/>
                  </a:cubicBezTo>
                  <a:cubicBezTo>
                    <a:pt x="435" y="94"/>
                    <a:pt x="437" y="94"/>
                    <a:pt x="437" y="93"/>
                  </a:cubicBezTo>
                  <a:close/>
                  <a:moveTo>
                    <a:pt x="432" y="102"/>
                  </a:moveTo>
                  <a:cubicBezTo>
                    <a:pt x="432" y="103"/>
                    <a:pt x="431" y="104"/>
                    <a:pt x="430" y="105"/>
                  </a:cubicBezTo>
                  <a:cubicBezTo>
                    <a:pt x="430" y="106"/>
                    <a:pt x="429" y="107"/>
                    <a:pt x="429" y="108"/>
                  </a:cubicBezTo>
                  <a:cubicBezTo>
                    <a:pt x="432" y="109"/>
                    <a:pt x="432" y="106"/>
                    <a:pt x="434" y="106"/>
                  </a:cubicBezTo>
                  <a:cubicBezTo>
                    <a:pt x="433" y="103"/>
                    <a:pt x="435" y="102"/>
                    <a:pt x="434" y="100"/>
                  </a:cubicBezTo>
                  <a:cubicBezTo>
                    <a:pt x="433" y="100"/>
                    <a:pt x="433" y="102"/>
                    <a:pt x="432" y="102"/>
                  </a:cubicBezTo>
                  <a:close/>
                  <a:moveTo>
                    <a:pt x="428" y="93"/>
                  </a:moveTo>
                  <a:cubicBezTo>
                    <a:pt x="427" y="93"/>
                    <a:pt x="427" y="93"/>
                    <a:pt x="427" y="93"/>
                  </a:cubicBezTo>
                  <a:cubicBezTo>
                    <a:pt x="426" y="94"/>
                    <a:pt x="426" y="95"/>
                    <a:pt x="426" y="96"/>
                  </a:cubicBezTo>
                  <a:cubicBezTo>
                    <a:pt x="427" y="96"/>
                    <a:pt x="428" y="96"/>
                    <a:pt x="429" y="96"/>
                  </a:cubicBezTo>
                  <a:cubicBezTo>
                    <a:pt x="429" y="94"/>
                    <a:pt x="429" y="93"/>
                    <a:pt x="428" y="93"/>
                  </a:cubicBezTo>
                  <a:close/>
                  <a:moveTo>
                    <a:pt x="418" y="102"/>
                  </a:moveTo>
                  <a:cubicBezTo>
                    <a:pt x="419" y="103"/>
                    <a:pt x="419" y="104"/>
                    <a:pt x="420" y="104"/>
                  </a:cubicBezTo>
                  <a:cubicBezTo>
                    <a:pt x="420" y="104"/>
                    <a:pt x="421" y="105"/>
                    <a:pt x="420" y="105"/>
                  </a:cubicBezTo>
                  <a:cubicBezTo>
                    <a:pt x="419" y="105"/>
                    <a:pt x="419" y="104"/>
                    <a:pt x="418" y="104"/>
                  </a:cubicBezTo>
                  <a:cubicBezTo>
                    <a:pt x="417" y="103"/>
                    <a:pt x="417" y="104"/>
                    <a:pt x="416" y="104"/>
                  </a:cubicBezTo>
                  <a:cubicBezTo>
                    <a:pt x="415" y="107"/>
                    <a:pt x="418" y="106"/>
                    <a:pt x="418" y="108"/>
                  </a:cubicBezTo>
                  <a:cubicBezTo>
                    <a:pt x="419" y="108"/>
                    <a:pt x="419" y="108"/>
                    <a:pt x="420" y="108"/>
                  </a:cubicBezTo>
                  <a:cubicBezTo>
                    <a:pt x="420" y="108"/>
                    <a:pt x="421" y="108"/>
                    <a:pt x="421" y="109"/>
                  </a:cubicBezTo>
                  <a:cubicBezTo>
                    <a:pt x="422" y="109"/>
                    <a:pt x="422" y="111"/>
                    <a:pt x="425" y="111"/>
                  </a:cubicBezTo>
                  <a:cubicBezTo>
                    <a:pt x="426" y="110"/>
                    <a:pt x="426" y="109"/>
                    <a:pt x="428" y="109"/>
                  </a:cubicBezTo>
                  <a:cubicBezTo>
                    <a:pt x="428" y="106"/>
                    <a:pt x="428" y="104"/>
                    <a:pt x="430" y="103"/>
                  </a:cubicBezTo>
                  <a:cubicBezTo>
                    <a:pt x="430" y="101"/>
                    <a:pt x="432" y="101"/>
                    <a:pt x="431" y="99"/>
                  </a:cubicBezTo>
                  <a:cubicBezTo>
                    <a:pt x="430" y="98"/>
                    <a:pt x="428" y="97"/>
                    <a:pt x="427" y="97"/>
                  </a:cubicBezTo>
                  <a:cubicBezTo>
                    <a:pt x="426" y="98"/>
                    <a:pt x="427" y="98"/>
                    <a:pt x="426" y="98"/>
                  </a:cubicBezTo>
                  <a:cubicBezTo>
                    <a:pt x="426" y="98"/>
                    <a:pt x="426" y="99"/>
                    <a:pt x="425" y="99"/>
                  </a:cubicBezTo>
                  <a:cubicBezTo>
                    <a:pt x="425" y="98"/>
                    <a:pt x="425" y="97"/>
                    <a:pt x="425" y="97"/>
                  </a:cubicBezTo>
                  <a:cubicBezTo>
                    <a:pt x="424" y="97"/>
                    <a:pt x="423" y="97"/>
                    <a:pt x="422" y="97"/>
                  </a:cubicBezTo>
                  <a:cubicBezTo>
                    <a:pt x="422" y="97"/>
                    <a:pt x="421" y="98"/>
                    <a:pt x="421" y="98"/>
                  </a:cubicBezTo>
                  <a:cubicBezTo>
                    <a:pt x="421" y="101"/>
                    <a:pt x="418" y="100"/>
                    <a:pt x="418" y="102"/>
                  </a:cubicBezTo>
                  <a:close/>
                  <a:moveTo>
                    <a:pt x="424" y="90"/>
                  </a:moveTo>
                  <a:cubicBezTo>
                    <a:pt x="421" y="90"/>
                    <a:pt x="421" y="93"/>
                    <a:pt x="421" y="95"/>
                  </a:cubicBezTo>
                  <a:cubicBezTo>
                    <a:pt x="421" y="96"/>
                    <a:pt x="421" y="96"/>
                    <a:pt x="421" y="96"/>
                  </a:cubicBezTo>
                  <a:cubicBezTo>
                    <a:pt x="421" y="96"/>
                    <a:pt x="422" y="96"/>
                    <a:pt x="423" y="96"/>
                  </a:cubicBezTo>
                  <a:cubicBezTo>
                    <a:pt x="423" y="94"/>
                    <a:pt x="426" y="92"/>
                    <a:pt x="424" y="90"/>
                  </a:cubicBezTo>
                  <a:close/>
                  <a:moveTo>
                    <a:pt x="310" y="279"/>
                  </a:moveTo>
                  <a:cubicBezTo>
                    <a:pt x="310" y="280"/>
                    <a:pt x="310" y="280"/>
                    <a:pt x="310" y="281"/>
                  </a:cubicBezTo>
                  <a:cubicBezTo>
                    <a:pt x="310" y="281"/>
                    <a:pt x="310" y="282"/>
                    <a:pt x="311" y="282"/>
                  </a:cubicBezTo>
                  <a:cubicBezTo>
                    <a:pt x="312" y="281"/>
                    <a:pt x="312" y="281"/>
                    <a:pt x="312" y="280"/>
                  </a:cubicBezTo>
                  <a:cubicBezTo>
                    <a:pt x="311" y="280"/>
                    <a:pt x="311" y="280"/>
                    <a:pt x="311" y="279"/>
                  </a:cubicBezTo>
                  <a:cubicBezTo>
                    <a:pt x="311" y="279"/>
                    <a:pt x="311" y="279"/>
                    <a:pt x="310" y="279"/>
                  </a:cubicBezTo>
                  <a:close/>
                  <a:moveTo>
                    <a:pt x="147" y="479"/>
                  </a:moveTo>
                  <a:cubicBezTo>
                    <a:pt x="148" y="480"/>
                    <a:pt x="149" y="480"/>
                    <a:pt x="149" y="478"/>
                  </a:cubicBezTo>
                  <a:cubicBezTo>
                    <a:pt x="148" y="478"/>
                    <a:pt x="148" y="479"/>
                    <a:pt x="147" y="479"/>
                  </a:cubicBezTo>
                  <a:close/>
                  <a:moveTo>
                    <a:pt x="150" y="474"/>
                  </a:moveTo>
                  <a:cubicBezTo>
                    <a:pt x="150" y="473"/>
                    <a:pt x="148" y="474"/>
                    <a:pt x="147" y="474"/>
                  </a:cubicBezTo>
                  <a:cubicBezTo>
                    <a:pt x="147" y="475"/>
                    <a:pt x="149" y="474"/>
                    <a:pt x="150" y="474"/>
                  </a:cubicBezTo>
                  <a:close/>
                  <a:moveTo>
                    <a:pt x="141" y="526"/>
                  </a:moveTo>
                  <a:cubicBezTo>
                    <a:pt x="141" y="526"/>
                    <a:pt x="142" y="527"/>
                    <a:pt x="142" y="527"/>
                  </a:cubicBezTo>
                  <a:cubicBezTo>
                    <a:pt x="142" y="528"/>
                    <a:pt x="142" y="529"/>
                    <a:pt x="143" y="529"/>
                  </a:cubicBezTo>
                  <a:cubicBezTo>
                    <a:pt x="145" y="529"/>
                    <a:pt x="144" y="526"/>
                    <a:pt x="144" y="525"/>
                  </a:cubicBezTo>
                  <a:cubicBezTo>
                    <a:pt x="143" y="525"/>
                    <a:pt x="142" y="523"/>
                    <a:pt x="140" y="523"/>
                  </a:cubicBezTo>
                  <a:cubicBezTo>
                    <a:pt x="139" y="525"/>
                    <a:pt x="141" y="524"/>
                    <a:pt x="141" y="526"/>
                  </a:cubicBezTo>
                  <a:close/>
                  <a:moveTo>
                    <a:pt x="251" y="603"/>
                  </a:moveTo>
                  <a:cubicBezTo>
                    <a:pt x="252" y="602"/>
                    <a:pt x="252" y="603"/>
                    <a:pt x="252" y="603"/>
                  </a:cubicBezTo>
                  <a:cubicBezTo>
                    <a:pt x="252" y="604"/>
                    <a:pt x="252" y="604"/>
                    <a:pt x="253" y="604"/>
                  </a:cubicBezTo>
                  <a:cubicBezTo>
                    <a:pt x="253" y="604"/>
                    <a:pt x="253" y="604"/>
                    <a:pt x="253" y="604"/>
                  </a:cubicBezTo>
                  <a:cubicBezTo>
                    <a:pt x="253" y="603"/>
                    <a:pt x="254" y="603"/>
                    <a:pt x="255" y="603"/>
                  </a:cubicBezTo>
                  <a:cubicBezTo>
                    <a:pt x="255" y="601"/>
                    <a:pt x="252" y="602"/>
                    <a:pt x="251" y="602"/>
                  </a:cubicBezTo>
                  <a:cubicBezTo>
                    <a:pt x="250" y="603"/>
                    <a:pt x="251" y="603"/>
                    <a:pt x="251" y="603"/>
                  </a:cubicBezTo>
                  <a:close/>
                  <a:moveTo>
                    <a:pt x="353" y="292"/>
                  </a:moveTo>
                  <a:cubicBezTo>
                    <a:pt x="353" y="292"/>
                    <a:pt x="353" y="292"/>
                    <a:pt x="353" y="292"/>
                  </a:cubicBezTo>
                  <a:cubicBezTo>
                    <a:pt x="353" y="292"/>
                    <a:pt x="353" y="292"/>
                    <a:pt x="353" y="292"/>
                  </a:cubicBezTo>
                  <a:cubicBezTo>
                    <a:pt x="353" y="292"/>
                    <a:pt x="353" y="292"/>
                    <a:pt x="353" y="292"/>
                  </a:cubicBezTo>
                  <a:close/>
                  <a:moveTo>
                    <a:pt x="288" y="346"/>
                  </a:moveTo>
                  <a:cubicBezTo>
                    <a:pt x="287" y="346"/>
                    <a:pt x="287" y="345"/>
                    <a:pt x="285" y="345"/>
                  </a:cubicBezTo>
                  <a:cubicBezTo>
                    <a:pt x="285" y="348"/>
                    <a:pt x="287" y="349"/>
                    <a:pt x="289" y="348"/>
                  </a:cubicBezTo>
                  <a:cubicBezTo>
                    <a:pt x="290" y="347"/>
                    <a:pt x="290" y="347"/>
                    <a:pt x="288" y="346"/>
                  </a:cubicBezTo>
                  <a:close/>
                  <a:moveTo>
                    <a:pt x="286" y="350"/>
                  </a:moveTo>
                  <a:cubicBezTo>
                    <a:pt x="286" y="349"/>
                    <a:pt x="285" y="348"/>
                    <a:pt x="284" y="348"/>
                  </a:cubicBezTo>
                  <a:cubicBezTo>
                    <a:pt x="282" y="348"/>
                    <a:pt x="284" y="350"/>
                    <a:pt x="284" y="351"/>
                  </a:cubicBezTo>
                  <a:cubicBezTo>
                    <a:pt x="285" y="350"/>
                    <a:pt x="286" y="351"/>
                    <a:pt x="286" y="350"/>
                  </a:cubicBezTo>
                  <a:close/>
                  <a:moveTo>
                    <a:pt x="198" y="434"/>
                  </a:moveTo>
                  <a:cubicBezTo>
                    <a:pt x="197" y="433"/>
                    <a:pt x="197" y="434"/>
                    <a:pt x="198" y="434"/>
                  </a:cubicBezTo>
                  <a:close/>
                  <a:moveTo>
                    <a:pt x="199" y="431"/>
                  </a:moveTo>
                  <a:cubicBezTo>
                    <a:pt x="199" y="433"/>
                    <a:pt x="200" y="432"/>
                    <a:pt x="201" y="433"/>
                  </a:cubicBezTo>
                  <a:cubicBezTo>
                    <a:pt x="201" y="434"/>
                    <a:pt x="202" y="432"/>
                    <a:pt x="203" y="433"/>
                  </a:cubicBezTo>
                  <a:cubicBezTo>
                    <a:pt x="203" y="432"/>
                    <a:pt x="203" y="432"/>
                    <a:pt x="202" y="431"/>
                  </a:cubicBezTo>
                  <a:cubicBezTo>
                    <a:pt x="201" y="432"/>
                    <a:pt x="200" y="429"/>
                    <a:pt x="199" y="431"/>
                  </a:cubicBezTo>
                  <a:close/>
                  <a:moveTo>
                    <a:pt x="362" y="278"/>
                  </a:moveTo>
                  <a:cubicBezTo>
                    <a:pt x="362" y="278"/>
                    <a:pt x="362" y="278"/>
                    <a:pt x="362" y="278"/>
                  </a:cubicBezTo>
                  <a:cubicBezTo>
                    <a:pt x="362" y="278"/>
                    <a:pt x="362" y="278"/>
                    <a:pt x="362" y="278"/>
                  </a:cubicBezTo>
                  <a:cubicBezTo>
                    <a:pt x="362" y="278"/>
                    <a:pt x="362" y="278"/>
                    <a:pt x="362" y="278"/>
                  </a:cubicBezTo>
                  <a:close/>
                  <a:moveTo>
                    <a:pt x="362" y="279"/>
                  </a:moveTo>
                  <a:cubicBezTo>
                    <a:pt x="362" y="279"/>
                    <a:pt x="362" y="279"/>
                    <a:pt x="362" y="279"/>
                  </a:cubicBezTo>
                  <a:cubicBezTo>
                    <a:pt x="362" y="279"/>
                    <a:pt x="362" y="279"/>
                    <a:pt x="362" y="279"/>
                  </a:cubicBezTo>
                  <a:cubicBezTo>
                    <a:pt x="362" y="279"/>
                    <a:pt x="362" y="279"/>
                    <a:pt x="362" y="279"/>
                  </a:cubicBezTo>
                  <a:close/>
                  <a:moveTo>
                    <a:pt x="277" y="609"/>
                  </a:moveTo>
                  <a:cubicBezTo>
                    <a:pt x="277" y="609"/>
                    <a:pt x="277" y="609"/>
                    <a:pt x="278" y="609"/>
                  </a:cubicBezTo>
                  <a:cubicBezTo>
                    <a:pt x="278" y="609"/>
                    <a:pt x="277" y="609"/>
                    <a:pt x="277" y="609"/>
                  </a:cubicBezTo>
                  <a:close/>
                  <a:moveTo>
                    <a:pt x="276" y="611"/>
                  </a:moveTo>
                  <a:cubicBezTo>
                    <a:pt x="277" y="610"/>
                    <a:pt x="276" y="610"/>
                    <a:pt x="276" y="611"/>
                  </a:cubicBezTo>
                  <a:close/>
                  <a:moveTo>
                    <a:pt x="361" y="279"/>
                  </a:moveTo>
                  <a:cubicBezTo>
                    <a:pt x="361" y="279"/>
                    <a:pt x="361" y="279"/>
                    <a:pt x="362" y="279"/>
                  </a:cubicBezTo>
                  <a:cubicBezTo>
                    <a:pt x="361" y="279"/>
                    <a:pt x="361" y="279"/>
                    <a:pt x="361" y="279"/>
                  </a:cubicBezTo>
                  <a:close/>
                  <a:moveTo>
                    <a:pt x="364" y="277"/>
                  </a:moveTo>
                  <a:cubicBezTo>
                    <a:pt x="364" y="277"/>
                    <a:pt x="364" y="277"/>
                    <a:pt x="364" y="277"/>
                  </a:cubicBezTo>
                  <a:cubicBezTo>
                    <a:pt x="364" y="277"/>
                    <a:pt x="364" y="277"/>
                    <a:pt x="364" y="277"/>
                  </a:cubicBezTo>
                  <a:cubicBezTo>
                    <a:pt x="364" y="277"/>
                    <a:pt x="364" y="277"/>
                    <a:pt x="364" y="277"/>
                  </a:cubicBezTo>
                  <a:close/>
                  <a:moveTo>
                    <a:pt x="380" y="274"/>
                  </a:moveTo>
                  <a:cubicBezTo>
                    <a:pt x="380" y="274"/>
                    <a:pt x="380" y="274"/>
                    <a:pt x="380" y="274"/>
                  </a:cubicBezTo>
                  <a:cubicBezTo>
                    <a:pt x="380" y="274"/>
                    <a:pt x="380" y="274"/>
                    <a:pt x="380" y="274"/>
                  </a:cubicBezTo>
                  <a:cubicBezTo>
                    <a:pt x="380" y="274"/>
                    <a:pt x="380" y="274"/>
                    <a:pt x="380" y="274"/>
                  </a:cubicBezTo>
                  <a:close/>
                  <a:moveTo>
                    <a:pt x="290" y="334"/>
                  </a:moveTo>
                  <a:cubicBezTo>
                    <a:pt x="288" y="334"/>
                    <a:pt x="287" y="334"/>
                    <a:pt x="285" y="334"/>
                  </a:cubicBezTo>
                  <a:cubicBezTo>
                    <a:pt x="285" y="335"/>
                    <a:pt x="285" y="336"/>
                    <a:pt x="283" y="336"/>
                  </a:cubicBezTo>
                  <a:cubicBezTo>
                    <a:pt x="283" y="334"/>
                    <a:pt x="285" y="335"/>
                    <a:pt x="285" y="333"/>
                  </a:cubicBezTo>
                  <a:cubicBezTo>
                    <a:pt x="286" y="333"/>
                    <a:pt x="286" y="332"/>
                    <a:pt x="286" y="330"/>
                  </a:cubicBezTo>
                  <a:cubicBezTo>
                    <a:pt x="285" y="330"/>
                    <a:pt x="284" y="330"/>
                    <a:pt x="284" y="332"/>
                  </a:cubicBezTo>
                  <a:cubicBezTo>
                    <a:pt x="284" y="332"/>
                    <a:pt x="283" y="332"/>
                    <a:pt x="283" y="333"/>
                  </a:cubicBezTo>
                  <a:cubicBezTo>
                    <a:pt x="282" y="333"/>
                    <a:pt x="282" y="332"/>
                    <a:pt x="282" y="332"/>
                  </a:cubicBezTo>
                  <a:cubicBezTo>
                    <a:pt x="281" y="332"/>
                    <a:pt x="281" y="332"/>
                    <a:pt x="281" y="332"/>
                  </a:cubicBezTo>
                  <a:cubicBezTo>
                    <a:pt x="280" y="332"/>
                    <a:pt x="280" y="333"/>
                    <a:pt x="279" y="333"/>
                  </a:cubicBezTo>
                  <a:cubicBezTo>
                    <a:pt x="280" y="334"/>
                    <a:pt x="280" y="334"/>
                    <a:pt x="279" y="334"/>
                  </a:cubicBezTo>
                  <a:cubicBezTo>
                    <a:pt x="279" y="336"/>
                    <a:pt x="278" y="337"/>
                    <a:pt x="278" y="339"/>
                  </a:cubicBezTo>
                  <a:cubicBezTo>
                    <a:pt x="281" y="339"/>
                    <a:pt x="282" y="338"/>
                    <a:pt x="283" y="336"/>
                  </a:cubicBezTo>
                  <a:cubicBezTo>
                    <a:pt x="283" y="336"/>
                    <a:pt x="283" y="338"/>
                    <a:pt x="283" y="338"/>
                  </a:cubicBezTo>
                  <a:cubicBezTo>
                    <a:pt x="283" y="339"/>
                    <a:pt x="284" y="339"/>
                    <a:pt x="284" y="340"/>
                  </a:cubicBezTo>
                  <a:cubicBezTo>
                    <a:pt x="285" y="339"/>
                    <a:pt x="286" y="339"/>
                    <a:pt x="287" y="338"/>
                  </a:cubicBezTo>
                  <a:cubicBezTo>
                    <a:pt x="287" y="336"/>
                    <a:pt x="289" y="336"/>
                    <a:pt x="290" y="334"/>
                  </a:cubicBezTo>
                  <a:close/>
                  <a:moveTo>
                    <a:pt x="354" y="292"/>
                  </a:moveTo>
                  <a:cubicBezTo>
                    <a:pt x="354" y="292"/>
                    <a:pt x="353" y="292"/>
                    <a:pt x="353" y="292"/>
                  </a:cubicBezTo>
                  <a:cubicBezTo>
                    <a:pt x="353" y="292"/>
                    <a:pt x="354" y="292"/>
                    <a:pt x="354" y="292"/>
                  </a:cubicBezTo>
                  <a:close/>
                  <a:moveTo>
                    <a:pt x="462" y="100"/>
                  </a:moveTo>
                  <a:cubicBezTo>
                    <a:pt x="462" y="101"/>
                    <a:pt x="463" y="101"/>
                    <a:pt x="464" y="101"/>
                  </a:cubicBezTo>
                  <a:cubicBezTo>
                    <a:pt x="464" y="101"/>
                    <a:pt x="464" y="100"/>
                    <a:pt x="464" y="100"/>
                  </a:cubicBezTo>
                  <a:cubicBezTo>
                    <a:pt x="463" y="100"/>
                    <a:pt x="463" y="100"/>
                    <a:pt x="462" y="100"/>
                  </a:cubicBezTo>
                  <a:close/>
                  <a:moveTo>
                    <a:pt x="147" y="497"/>
                  </a:moveTo>
                  <a:cubicBezTo>
                    <a:pt x="145" y="496"/>
                    <a:pt x="146" y="494"/>
                    <a:pt x="144" y="495"/>
                  </a:cubicBezTo>
                  <a:cubicBezTo>
                    <a:pt x="144" y="495"/>
                    <a:pt x="144" y="496"/>
                    <a:pt x="144" y="497"/>
                  </a:cubicBezTo>
                  <a:cubicBezTo>
                    <a:pt x="145" y="497"/>
                    <a:pt x="147" y="498"/>
                    <a:pt x="147" y="497"/>
                  </a:cubicBezTo>
                  <a:close/>
                  <a:moveTo>
                    <a:pt x="159" y="546"/>
                  </a:moveTo>
                  <a:cubicBezTo>
                    <a:pt x="159" y="545"/>
                    <a:pt x="161" y="545"/>
                    <a:pt x="161" y="545"/>
                  </a:cubicBezTo>
                  <a:cubicBezTo>
                    <a:pt x="161" y="544"/>
                    <a:pt x="161" y="543"/>
                    <a:pt x="161" y="542"/>
                  </a:cubicBezTo>
                  <a:cubicBezTo>
                    <a:pt x="161" y="542"/>
                    <a:pt x="160" y="542"/>
                    <a:pt x="159" y="542"/>
                  </a:cubicBezTo>
                  <a:cubicBezTo>
                    <a:pt x="160" y="544"/>
                    <a:pt x="157" y="545"/>
                    <a:pt x="159" y="546"/>
                  </a:cubicBezTo>
                  <a:close/>
                  <a:moveTo>
                    <a:pt x="145" y="544"/>
                  </a:moveTo>
                  <a:cubicBezTo>
                    <a:pt x="144" y="545"/>
                    <a:pt x="144" y="546"/>
                    <a:pt x="144" y="548"/>
                  </a:cubicBezTo>
                  <a:cubicBezTo>
                    <a:pt x="146" y="548"/>
                    <a:pt x="146" y="550"/>
                    <a:pt x="147" y="550"/>
                  </a:cubicBezTo>
                  <a:cubicBezTo>
                    <a:pt x="147" y="552"/>
                    <a:pt x="149" y="552"/>
                    <a:pt x="151" y="552"/>
                  </a:cubicBezTo>
                  <a:cubicBezTo>
                    <a:pt x="151" y="550"/>
                    <a:pt x="152" y="549"/>
                    <a:pt x="152" y="546"/>
                  </a:cubicBezTo>
                  <a:cubicBezTo>
                    <a:pt x="150" y="546"/>
                    <a:pt x="150" y="545"/>
                    <a:pt x="148" y="545"/>
                  </a:cubicBezTo>
                  <a:cubicBezTo>
                    <a:pt x="147" y="545"/>
                    <a:pt x="148" y="548"/>
                    <a:pt x="146" y="547"/>
                  </a:cubicBezTo>
                  <a:cubicBezTo>
                    <a:pt x="146" y="546"/>
                    <a:pt x="147" y="543"/>
                    <a:pt x="145" y="544"/>
                  </a:cubicBezTo>
                  <a:close/>
                  <a:moveTo>
                    <a:pt x="147" y="476"/>
                  </a:moveTo>
                  <a:cubicBezTo>
                    <a:pt x="148" y="477"/>
                    <a:pt x="149" y="477"/>
                    <a:pt x="149" y="476"/>
                  </a:cubicBezTo>
                  <a:cubicBezTo>
                    <a:pt x="148" y="476"/>
                    <a:pt x="147" y="475"/>
                    <a:pt x="146" y="475"/>
                  </a:cubicBezTo>
                  <a:cubicBezTo>
                    <a:pt x="146" y="476"/>
                    <a:pt x="146" y="477"/>
                    <a:pt x="147" y="476"/>
                  </a:cubicBezTo>
                  <a:close/>
                  <a:moveTo>
                    <a:pt x="212" y="414"/>
                  </a:moveTo>
                  <a:cubicBezTo>
                    <a:pt x="211" y="416"/>
                    <a:pt x="212" y="416"/>
                    <a:pt x="212" y="417"/>
                  </a:cubicBezTo>
                  <a:cubicBezTo>
                    <a:pt x="215" y="418"/>
                    <a:pt x="215" y="416"/>
                    <a:pt x="216" y="414"/>
                  </a:cubicBezTo>
                  <a:cubicBezTo>
                    <a:pt x="214" y="414"/>
                    <a:pt x="212" y="414"/>
                    <a:pt x="212" y="414"/>
                  </a:cubicBezTo>
                  <a:close/>
                  <a:moveTo>
                    <a:pt x="145" y="588"/>
                  </a:moveTo>
                  <a:cubicBezTo>
                    <a:pt x="144" y="590"/>
                    <a:pt x="145" y="591"/>
                    <a:pt x="146" y="592"/>
                  </a:cubicBezTo>
                  <a:cubicBezTo>
                    <a:pt x="148" y="592"/>
                    <a:pt x="148" y="591"/>
                    <a:pt x="150" y="591"/>
                  </a:cubicBezTo>
                  <a:cubicBezTo>
                    <a:pt x="150" y="589"/>
                    <a:pt x="153" y="589"/>
                    <a:pt x="152" y="586"/>
                  </a:cubicBezTo>
                  <a:cubicBezTo>
                    <a:pt x="150" y="585"/>
                    <a:pt x="151" y="588"/>
                    <a:pt x="149" y="588"/>
                  </a:cubicBezTo>
                  <a:cubicBezTo>
                    <a:pt x="148" y="588"/>
                    <a:pt x="148" y="588"/>
                    <a:pt x="147" y="588"/>
                  </a:cubicBezTo>
                  <a:cubicBezTo>
                    <a:pt x="147" y="588"/>
                    <a:pt x="147" y="587"/>
                    <a:pt x="147" y="587"/>
                  </a:cubicBezTo>
                  <a:cubicBezTo>
                    <a:pt x="146" y="587"/>
                    <a:pt x="145" y="588"/>
                    <a:pt x="145" y="588"/>
                  </a:cubicBezTo>
                  <a:close/>
                  <a:moveTo>
                    <a:pt x="455" y="93"/>
                  </a:moveTo>
                  <a:cubicBezTo>
                    <a:pt x="455" y="93"/>
                    <a:pt x="455" y="94"/>
                    <a:pt x="455" y="95"/>
                  </a:cubicBezTo>
                  <a:cubicBezTo>
                    <a:pt x="457" y="96"/>
                    <a:pt x="457" y="92"/>
                    <a:pt x="455" y="93"/>
                  </a:cubicBezTo>
                  <a:close/>
                  <a:moveTo>
                    <a:pt x="517" y="77"/>
                  </a:moveTo>
                  <a:cubicBezTo>
                    <a:pt x="517" y="77"/>
                    <a:pt x="517" y="77"/>
                    <a:pt x="517" y="78"/>
                  </a:cubicBezTo>
                  <a:cubicBezTo>
                    <a:pt x="518" y="78"/>
                    <a:pt x="518" y="78"/>
                    <a:pt x="518" y="78"/>
                  </a:cubicBezTo>
                  <a:cubicBezTo>
                    <a:pt x="519" y="77"/>
                    <a:pt x="519" y="76"/>
                    <a:pt x="519" y="74"/>
                  </a:cubicBezTo>
                  <a:cubicBezTo>
                    <a:pt x="517" y="74"/>
                    <a:pt x="517" y="75"/>
                    <a:pt x="517" y="77"/>
                  </a:cubicBezTo>
                  <a:close/>
                  <a:moveTo>
                    <a:pt x="286" y="344"/>
                  </a:moveTo>
                  <a:cubicBezTo>
                    <a:pt x="286" y="344"/>
                    <a:pt x="286" y="343"/>
                    <a:pt x="285" y="344"/>
                  </a:cubicBezTo>
                  <a:cubicBezTo>
                    <a:pt x="285" y="344"/>
                    <a:pt x="286" y="345"/>
                    <a:pt x="286" y="344"/>
                  </a:cubicBezTo>
                  <a:close/>
                  <a:moveTo>
                    <a:pt x="337" y="250"/>
                  </a:moveTo>
                  <a:cubicBezTo>
                    <a:pt x="337" y="249"/>
                    <a:pt x="337" y="249"/>
                    <a:pt x="337" y="248"/>
                  </a:cubicBezTo>
                  <a:cubicBezTo>
                    <a:pt x="335" y="248"/>
                    <a:pt x="335" y="250"/>
                    <a:pt x="337" y="250"/>
                  </a:cubicBezTo>
                  <a:close/>
                  <a:moveTo>
                    <a:pt x="339" y="236"/>
                  </a:moveTo>
                  <a:cubicBezTo>
                    <a:pt x="339" y="237"/>
                    <a:pt x="342" y="237"/>
                    <a:pt x="341" y="235"/>
                  </a:cubicBezTo>
                  <a:cubicBezTo>
                    <a:pt x="340" y="235"/>
                    <a:pt x="339" y="235"/>
                    <a:pt x="339" y="236"/>
                  </a:cubicBezTo>
                  <a:close/>
                  <a:moveTo>
                    <a:pt x="361" y="212"/>
                  </a:moveTo>
                  <a:cubicBezTo>
                    <a:pt x="361" y="212"/>
                    <a:pt x="362" y="212"/>
                    <a:pt x="363" y="212"/>
                  </a:cubicBezTo>
                  <a:cubicBezTo>
                    <a:pt x="363" y="211"/>
                    <a:pt x="362" y="211"/>
                    <a:pt x="361" y="211"/>
                  </a:cubicBezTo>
                  <a:cubicBezTo>
                    <a:pt x="360" y="212"/>
                    <a:pt x="360" y="212"/>
                    <a:pt x="361" y="212"/>
                  </a:cubicBezTo>
                  <a:close/>
                  <a:moveTo>
                    <a:pt x="310" y="305"/>
                  </a:moveTo>
                  <a:cubicBezTo>
                    <a:pt x="309" y="305"/>
                    <a:pt x="309" y="305"/>
                    <a:pt x="309" y="306"/>
                  </a:cubicBezTo>
                  <a:cubicBezTo>
                    <a:pt x="309" y="306"/>
                    <a:pt x="309" y="307"/>
                    <a:pt x="308" y="306"/>
                  </a:cubicBezTo>
                  <a:cubicBezTo>
                    <a:pt x="309" y="307"/>
                    <a:pt x="308" y="309"/>
                    <a:pt x="308" y="310"/>
                  </a:cubicBezTo>
                  <a:cubicBezTo>
                    <a:pt x="308" y="311"/>
                    <a:pt x="308" y="311"/>
                    <a:pt x="308" y="311"/>
                  </a:cubicBezTo>
                  <a:cubicBezTo>
                    <a:pt x="308" y="311"/>
                    <a:pt x="309" y="311"/>
                    <a:pt x="310" y="311"/>
                  </a:cubicBezTo>
                  <a:cubicBezTo>
                    <a:pt x="310" y="313"/>
                    <a:pt x="308" y="314"/>
                    <a:pt x="307" y="314"/>
                  </a:cubicBezTo>
                  <a:cubicBezTo>
                    <a:pt x="307" y="314"/>
                    <a:pt x="307" y="314"/>
                    <a:pt x="307" y="315"/>
                  </a:cubicBezTo>
                  <a:cubicBezTo>
                    <a:pt x="307" y="315"/>
                    <a:pt x="307" y="315"/>
                    <a:pt x="307" y="315"/>
                  </a:cubicBezTo>
                  <a:cubicBezTo>
                    <a:pt x="306" y="316"/>
                    <a:pt x="305" y="317"/>
                    <a:pt x="305" y="318"/>
                  </a:cubicBezTo>
                  <a:cubicBezTo>
                    <a:pt x="305" y="318"/>
                    <a:pt x="305" y="318"/>
                    <a:pt x="305" y="318"/>
                  </a:cubicBezTo>
                  <a:cubicBezTo>
                    <a:pt x="305" y="319"/>
                    <a:pt x="305" y="321"/>
                    <a:pt x="305" y="322"/>
                  </a:cubicBezTo>
                  <a:cubicBezTo>
                    <a:pt x="306" y="322"/>
                    <a:pt x="308" y="322"/>
                    <a:pt x="309" y="320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9" y="319"/>
                    <a:pt x="309" y="318"/>
                    <a:pt x="310" y="318"/>
                  </a:cubicBezTo>
                  <a:cubicBezTo>
                    <a:pt x="310" y="318"/>
                    <a:pt x="310" y="318"/>
                    <a:pt x="310" y="318"/>
                  </a:cubicBezTo>
                  <a:cubicBezTo>
                    <a:pt x="311" y="318"/>
                    <a:pt x="311" y="316"/>
                    <a:pt x="312" y="315"/>
                  </a:cubicBezTo>
                  <a:cubicBezTo>
                    <a:pt x="312" y="315"/>
                    <a:pt x="312" y="315"/>
                    <a:pt x="312" y="315"/>
                  </a:cubicBezTo>
                  <a:cubicBezTo>
                    <a:pt x="312" y="314"/>
                    <a:pt x="312" y="314"/>
                    <a:pt x="313" y="314"/>
                  </a:cubicBezTo>
                  <a:cubicBezTo>
                    <a:pt x="313" y="310"/>
                    <a:pt x="311" y="307"/>
                    <a:pt x="310" y="305"/>
                  </a:cubicBezTo>
                  <a:close/>
                  <a:moveTo>
                    <a:pt x="310" y="301"/>
                  </a:moveTo>
                  <a:cubicBezTo>
                    <a:pt x="310" y="301"/>
                    <a:pt x="310" y="302"/>
                    <a:pt x="310" y="302"/>
                  </a:cubicBezTo>
                  <a:cubicBezTo>
                    <a:pt x="310" y="302"/>
                    <a:pt x="310" y="302"/>
                    <a:pt x="310" y="302"/>
                  </a:cubicBezTo>
                  <a:cubicBezTo>
                    <a:pt x="310" y="304"/>
                    <a:pt x="311" y="301"/>
                    <a:pt x="312" y="302"/>
                  </a:cubicBezTo>
                  <a:cubicBezTo>
                    <a:pt x="312" y="300"/>
                    <a:pt x="311" y="301"/>
                    <a:pt x="310" y="301"/>
                  </a:cubicBezTo>
                  <a:close/>
                  <a:moveTo>
                    <a:pt x="381" y="172"/>
                  </a:moveTo>
                  <a:cubicBezTo>
                    <a:pt x="380" y="172"/>
                    <a:pt x="380" y="173"/>
                    <a:pt x="379" y="173"/>
                  </a:cubicBezTo>
                  <a:cubicBezTo>
                    <a:pt x="378" y="173"/>
                    <a:pt x="378" y="176"/>
                    <a:pt x="378" y="178"/>
                  </a:cubicBezTo>
                  <a:cubicBezTo>
                    <a:pt x="381" y="178"/>
                    <a:pt x="380" y="175"/>
                    <a:pt x="384" y="175"/>
                  </a:cubicBezTo>
                  <a:cubicBezTo>
                    <a:pt x="384" y="173"/>
                    <a:pt x="382" y="173"/>
                    <a:pt x="382" y="171"/>
                  </a:cubicBezTo>
                  <a:cubicBezTo>
                    <a:pt x="381" y="170"/>
                    <a:pt x="381" y="171"/>
                    <a:pt x="381" y="172"/>
                  </a:cubicBezTo>
                  <a:close/>
                  <a:moveTo>
                    <a:pt x="616" y="83"/>
                  </a:moveTo>
                  <a:cubicBezTo>
                    <a:pt x="615" y="83"/>
                    <a:pt x="613" y="82"/>
                    <a:pt x="614" y="81"/>
                  </a:cubicBezTo>
                  <a:cubicBezTo>
                    <a:pt x="613" y="80"/>
                    <a:pt x="611" y="80"/>
                    <a:pt x="611" y="78"/>
                  </a:cubicBezTo>
                  <a:cubicBezTo>
                    <a:pt x="611" y="78"/>
                    <a:pt x="611" y="78"/>
                    <a:pt x="610" y="78"/>
                  </a:cubicBezTo>
                  <a:cubicBezTo>
                    <a:pt x="610" y="78"/>
                    <a:pt x="609" y="78"/>
                    <a:pt x="609" y="78"/>
                  </a:cubicBezTo>
                  <a:cubicBezTo>
                    <a:pt x="609" y="78"/>
                    <a:pt x="608" y="78"/>
                    <a:pt x="608" y="78"/>
                  </a:cubicBezTo>
                  <a:cubicBezTo>
                    <a:pt x="607" y="77"/>
                    <a:pt x="607" y="77"/>
                    <a:pt x="606" y="77"/>
                  </a:cubicBezTo>
                  <a:cubicBezTo>
                    <a:pt x="606" y="77"/>
                    <a:pt x="606" y="77"/>
                    <a:pt x="606" y="77"/>
                  </a:cubicBezTo>
                  <a:cubicBezTo>
                    <a:pt x="605" y="77"/>
                    <a:pt x="604" y="79"/>
                    <a:pt x="603" y="78"/>
                  </a:cubicBezTo>
                  <a:cubicBezTo>
                    <a:pt x="603" y="78"/>
                    <a:pt x="602" y="78"/>
                    <a:pt x="602" y="78"/>
                  </a:cubicBezTo>
                  <a:cubicBezTo>
                    <a:pt x="601" y="77"/>
                    <a:pt x="601" y="76"/>
                    <a:pt x="599" y="76"/>
                  </a:cubicBezTo>
                  <a:cubicBezTo>
                    <a:pt x="598" y="76"/>
                    <a:pt x="598" y="76"/>
                    <a:pt x="598" y="77"/>
                  </a:cubicBezTo>
                  <a:cubicBezTo>
                    <a:pt x="597" y="77"/>
                    <a:pt x="597" y="78"/>
                    <a:pt x="597" y="78"/>
                  </a:cubicBezTo>
                  <a:cubicBezTo>
                    <a:pt x="597" y="78"/>
                    <a:pt x="597" y="78"/>
                    <a:pt x="598" y="79"/>
                  </a:cubicBezTo>
                  <a:cubicBezTo>
                    <a:pt x="598" y="79"/>
                    <a:pt x="598" y="79"/>
                    <a:pt x="598" y="79"/>
                  </a:cubicBezTo>
                  <a:cubicBezTo>
                    <a:pt x="598" y="79"/>
                    <a:pt x="598" y="79"/>
                    <a:pt x="598" y="79"/>
                  </a:cubicBezTo>
                  <a:cubicBezTo>
                    <a:pt x="597" y="81"/>
                    <a:pt x="598" y="83"/>
                    <a:pt x="596" y="83"/>
                  </a:cubicBezTo>
                  <a:cubicBezTo>
                    <a:pt x="593" y="83"/>
                    <a:pt x="596" y="82"/>
                    <a:pt x="596" y="81"/>
                  </a:cubicBezTo>
                  <a:cubicBezTo>
                    <a:pt x="596" y="81"/>
                    <a:pt x="596" y="81"/>
                    <a:pt x="596" y="81"/>
                  </a:cubicBezTo>
                  <a:cubicBezTo>
                    <a:pt x="596" y="81"/>
                    <a:pt x="596" y="81"/>
                    <a:pt x="596" y="81"/>
                  </a:cubicBezTo>
                  <a:cubicBezTo>
                    <a:pt x="598" y="79"/>
                    <a:pt x="594" y="79"/>
                    <a:pt x="595" y="77"/>
                  </a:cubicBezTo>
                  <a:cubicBezTo>
                    <a:pt x="596" y="77"/>
                    <a:pt x="595" y="77"/>
                    <a:pt x="595" y="77"/>
                  </a:cubicBezTo>
                  <a:cubicBezTo>
                    <a:pt x="595" y="76"/>
                    <a:pt x="595" y="77"/>
                    <a:pt x="595" y="77"/>
                  </a:cubicBezTo>
                  <a:cubicBezTo>
                    <a:pt x="594" y="75"/>
                    <a:pt x="594" y="75"/>
                    <a:pt x="592" y="77"/>
                  </a:cubicBezTo>
                  <a:cubicBezTo>
                    <a:pt x="592" y="78"/>
                    <a:pt x="592" y="79"/>
                    <a:pt x="591" y="79"/>
                  </a:cubicBezTo>
                  <a:cubicBezTo>
                    <a:pt x="591" y="77"/>
                    <a:pt x="589" y="77"/>
                    <a:pt x="588" y="77"/>
                  </a:cubicBezTo>
                  <a:cubicBezTo>
                    <a:pt x="588" y="77"/>
                    <a:pt x="588" y="77"/>
                    <a:pt x="588" y="76"/>
                  </a:cubicBezTo>
                  <a:cubicBezTo>
                    <a:pt x="588" y="76"/>
                    <a:pt x="588" y="75"/>
                    <a:pt x="588" y="75"/>
                  </a:cubicBezTo>
                  <a:cubicBezTo>
                    <a:pt x="588" y="74"/>
                    <a:pt x="586" y="74"/>
                    <a:pt x="586" y="73"/>
                  </a:cubicBezTo>
                  <a:cubicBezTo>
                    <a:pt x="582" y="73"/>
                    <a:pt x="580" y="73"/>
                    <a:pt x="578" y="72"/>
                  </a:cubicBezTo>
                  <a:cubicBezTo>
                    <a:pt x="576" y="72"/>
                    <a:pt x="574" y="72"/>
                    <a:pt x="572" y="72"/>
                  </a:cubicBezTo>
                  <a:cubicBezTo>
                    <a:pt x="572" y="69"/>
                    <a:pt x="575" y="70"/>
                    <a:pt x="577" y="70"/>
                  </a:cubicBezTo>
                  <a:cubicBezTo>
                    <a:pt x="579" y="70"/>
                    <a:pt x="581" y="70"/>
                    <a:pt x="582" y="70"/>
                  </a:cubicBezTo>
                  <a:cubicBezTo>
                    <a:pt x="584" y="71"/>
                    <a:pt x="584" y="69"/>
                    <a:pt x="585" y="69"/>
                  </a:cubicBezTo>
                  <a:cubicBezTo>
                    <a:pt x="586" y="69"/>
                    <a:pt x="588" y="69"/>
                    <a:pt x="589" y="69"/>
                  </a:cubicBezTo>
                  <a:cubicBezTo>
                    <a:pt x="589" y="69"/>
                    <a:pt x="589" y="69"/>
                    <a:pt x="589" y="69"/>
                  </a:cubicBezTo>
                  <a:cubicBezTo>
                    <a:pt x="591" y="67"/>
                    <a:pt x="591" y="71"/>
                    <a:pt x="592" y="70"/>
                  </a:cubicBezTo>
                  <a:cubicBezTo>
                    <a:pt x="592" y="70"/>
                    <a:pt x="593" y="70"/>
                    <a:pt x="593" y="70"/>
                  </a:cubicBezTo>
                  <a:cubicBezTo>
                    <a:pt x="593" y="70"/>
                    <a:pt x="593" y="70"/>
                    <a:pt x="593" y="70"/>
                  </a:cubicBezTo>
                  <a:cubicBezTo>
                    <a:pt x="594" y="69"/>
                    <a:pt x="595" y="69"/>
                    <a:pt x="595" y="68"/>
                  </a:cubicBezTo>
                  <a:cubicBezTo>
                    <a:pt x="595" y="67"/>
                    <a:pt x="596" y="66"/>
                    <a:pt x="596" y="66"/>
                  </a:cubicBezTo>
                  <a:cubicBezTo>
                    <a:pt x="596" y="66"/>
                    <a:pt x="597" y="66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9" y="62"/>
                  </a:cubicBezTo>
                  <a:cubicBezTo>
                    <a:pt x="599" y="61"/>
                    <a:pt x="599" y="61"/>
                    <a:pt x="599" y="61"/>
                  </a:cubicBezTo>
                  <a:cubicBezTo>
                    <a:pt x="599" y="61"/>
                    <a:pt x="599" y="61"/>
                    <a:pt x="599" y="61"/>
                  </a:cubicBezTo>
                  <a:cubicBezTo>
                    <a:pt x="600" y="61"/>
                    <a:pt x="600" y="60"/>
                    <a:pt x="601" y="59"/>
                  </a:cubicBezTo>
                  <a:cubicBezTo>
                    <a:pt x="601" y="59"/>
                    <a:pt x="601" y="59"/>
                    <a:pt x="601" y="58"/>
                  </a:cubicBezTo>
                  <a:cubicBezTo>
                    <a:pt x="602" y="58"/>
                    <a:pt x="604" y="58"/>
                    <a:pt x="605" y="57"/>
                  </a:cubicBezTo>
                  <a:cubicBezTo>
                    <a:pt x="605" y="57"/>
                    <a:pt x="605" y="57"/>
                    <a:pt x="605" y="57"/>
                  </a:cubicBezTo>
                  <a:cubicBezTo>
                    <a:pt x="605" y="56"/>
                    <a:pt x="607" y="56"/>
                    <a:pt x="606" y="54"/>
                  </a:cubicBezTo>
                  <a:cubicBezTo>
                    <a:pt x="606" y="54"/>
                    <a:pt x="606" y="54"/>
                    <a:pt x="606" y="53"/>
                  </a:cubicBezTo>
                  <a:cubicBezTo>
                    <a:pt x="606" y="53"/>
                    <a:pt x="606" y="52"/>
                    <a:pt x="606" y="52"/>
                  </a:cubicBezTo>
                  <a:cubicBezTo>
                    <a:pt x="605" y="51"/>
                    <a:pt x="604" y="50"/>
                    <a:pt x="604" y="49"/>
                  </a:cubicBezTo>
                  <a:cubicBezTo>
                    <a:pt x="602" y="49"/>
                    <a:pt x="601" y="49"/>
                    <a:pt x="600" y="49"/>
                  </a:cubicBezTo>
                  <a:cubicBezTo>
                    <a:pt x="600" y="48"/>
                    <a:pt x="599" y="48"/>
                    <a:pt x="598" y="48"/>
                  </a:cubicBezTo>
                  <a:cubicBezTo>
                    <a:pt x="598" y="46"/>
                    <a:pt x="598" y="46"/>
                    <a:pt x="596" y="46"/>
                  </a:cubicBezTo>
                  <a:cubicBezTo>
                    <a:pt x="596" y="45"/>
                    <a:pt x="596" y="45"/>
                    <a:pt x="595" y="45"/>
                  </a:cubicBezTo>
                  <a:cubicBezTo>
                    <a:pt x="593" y="45"/>
                    <a:pt x="591" y="46"/>
                    <a:pt x="591" y="48"/>
                  </a:cubicBezTo>
                  <a:cubicBezTo>
                    <a:pt x="588" y="47"/>
                    <a:pt x="592" y="46"/>
                    <a:pt x="591" y="44"/>
                  </a:cubicBezTo>
                  <a:cubicBezTo>
                    <a:pt x="591" y="43"/>
                    <a:pt x="591" y="44"/>
                    <a:pt x="590" y="44"/>
                  </a:cubicBezTo>
                  <a:cubicBezTo>
                    <a:pt x="589" y="43"/>
                    <a:pt x="589" y="43"/>
                    <a:pt x="588" y="43"/>
                  </a:cubicBezTo>
                  <a:cubicBezTo>
                    <a:pt x="588" y="41"/>
                    <a:pt x="586" y="42"/>
                    <a:pt x="586" y="41"/>
                  </a:cubicBezTo>
                  <a:cubicBezTo>
                    <a:pt x="583" y="41"/>
                    <a:pt x="583" y="43"/>
                    <a:pt x="583" y="44"/>
                  </a:cubicBezTo>
                  <a:cubicBezTo>
                    <a:pt x="582" y="44"/>
                    <a:pt x="582" y="43"/>
                    <a:pt x="582" y="42"/>
                  </a:cubicBezTo>
                  <a:cubicBezTo>
                    <a:pt x="582" y="42"/>
                    <a:pt x="582" y="42"/>
                    <a:pt x="581" y="41"/>
                  </a:cubicBezTo>
                  <a:cubicBezTo>
                    <a:pt x="580" y="41"/>
                    <a:pt x="578" y="42"/>
                    <a:pt x="577" y="42"/>
                  </a:cubicBezTo>
                  <a:cubicBezTo>
                    <a:pt x="576" y="42"/>
                    <a:pt x="576" y="42"/>
                    <a:pt x="576" y="42"/>
                  </a:cubicBezTo>
                  <a:cubicBezTo>
                    <a:pt x="576" y="39"/>
                    <a:pt x="574" y="39"/>
                    <a:pt x="573" y="38"/>
                  </a:cubicBezTo>
                  <a:cubicBezTo>
                    <a:pt x="571" y="37"/>
                    <a:pt x="569" y="36"/>
                    <a:pt x="568" y="37"/>
                  </a:cubicBezTo>
                  <a:cubicBezTo>
                    <a:pt x="567" y="37"/>
                    <a:pt x="567" y="37"/>
                    <a:pt x="567" y="37"/>
                  </a:cubicBezTo>
                  <a:cubicBezTo>
                    <a:pt x="567" y="37"/>
                    <a:pt x="567" y="37"/>
                    <a:pt x="567" y="37"/>
                  </a:cubicBezTo>
                  <a:cubicBezTo>
                    <a:pt x="566" y="37"/>
                    <a:pt x="565" y="38"/>
                    <a:pt x="565" y="38"/>
                  </a:cubicBezTo>
                  <a:cubicBezTo>
                    <a:pt x="565" y="38"/>
                    <a:pt x="565" y="38"/>
                    <a:pt x="564" y="38"/>
                  </a:cubicBezTo>
                  <a:cubicBezTo>
                    <a:pt x="563" y="39"/>
                    <a:pt x="564" y="40"/>
                    <a:pt x="563" y="41"/>
                  </a:cubicBezTo>
                  <a:cubicBezTo>
                    <a:pt x="563" y="41"/>
                    <a:pt x="563" y="41"/>
                    <a:pt x="563" y="41"/>
                  </a:cubicBezTo>
                  <a:cubicBezTo>
                    <a:pt x="563" y="45"/>
                    <a:pt x="561" y="46"/>
                    <a:pt x="562" y="50"/>
                  </a:cubicBezTo>
                  <a:cubicBezTo>
                    <a:pt x="562" y="52"/>
                    <a:pt x="564" y="54"/>
                    <a:pt x="564" y="56"/>
                  </a:cubicBezTo>
                  <a:cubicBezTo>
                    <a:pt x="564" y="56"/>
                    <a:pt x="564" y="56"/>
                    <a:pt x="563" y="56"/>
                  </a:cubicBezTo>
                  <a:cubicBezTo>
                    <a:pt x="563" y="56"/>
                    <a:pt x="563" y="56"/>
                    <a:pt x="563" y="56"/>
                  </a:cubicBezTo>
                  <a:cubicBezTo>
                    <a:pt x="561" y="56"/>
                    <a:pt x="561" y="57"/>
                    <a:pt x="558" y="56"/>
                  </a:cubicBezTo>
                  <a:cubicBezTo>
                    <a:pt x="559" y="53"/>
                    <a:pt x="561" y="52"/>
                    <a:pt x="561" y="47"/>
                  </a:cubicBezTo>
                  <a:cubicBezTo>
                    <a:pt x="558" y="47"/>
                    <a:pt x="558" y="50"/>
                    <a:pt x="556" y="50"/>
                  </a:cubicBezTo>
                  <a:cubicBezTo>
                    <a:pt x="556" y="51"/>
                    <a:pt x="555" y="50"/>
                    <a:pt x="556" y="50"/>
                  </a:cubicBezTo>
                  <a:cubicBezTo>
                    <a:pt x="555" y="48"/>
                    <a:pt x="557" y="48"/>
                    <a:pt x="556" y="47"/>
                  </a:cubicBezTo>
                  <a:cubicBezTo>
                    <a:pt x="554" y="46"/>
                    <a:pt x="553" y="47"/>
                    <a:pt x="551" y="47"/>
                  </a:cubicBezTo>
                  <a:cubicBezTo>
                    <a:pt x="551" y="47"/>
                    <a:pt x="551" y="46"/>
                    <a:pt x="551" y="46"/>
                  </a:cubicBezTo>
                  <a:cubicBezTo>
                    <a:pt x="551" y="46"/>
                    <a:pt x="551" y="46"/>
                    <a:pt x="552" y="46"/>
                  </a:cubicBezTo>
                  <a:cubicBezTo>
                    <a:pt x="552" y="45"/>
                    <a:pt x="552" y="45"/>
                    <a:pt x="554" y="44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554" y="44"/>
                    <a:pt x="554" y="43"/>
                    <a:pt x="554" y="43"/>
                  </a:cubicBezTo>
                  <a:cubicBezTo>
                    <a:pt x="555" y="43"/>
                    <a:pt x="556" y="43"/>
                    <a:pt x="557" y="43"/>
                  </a:cubicBezTo>
                  <a:cubicBezTo>
                    <a:pt x="558" y="43"/>
                    <a:pt x="558" y="43"/>
                    <a:pt x="558" y="42"/>
                  </a:cubicBezTo>
                  <a:cubicBezTo>
                    <a:pt x="558" y="42"/>
                    <a:pt x="558" y="42"/>
                    <a:pt x="558" y="42"/>
                  </a:cubicBezTo>
                  <a:cubicBezTo>
                    <a:pt x="559" y="42"/>
                    <a:pt x="561" y="42"/>
                    <a:pt x="560" y="39"/>
                  </a:cubicBezTo>
                  <a:cubicBezTo>
                    <a:pt x="560" y="39"/>
                    <a:pt x="560" y="39"/>
                    <a:pt x="560" y="39"/>
                  </a:cubicBezTo>
                  <a:cubicBezTo>
                    <a:pt x="560" y="39"/>
                    <a:pt x="560" y="38"/>
                    <a:pt x="560" y="38"/>
                  </a:cubicBezTo>
                  <a:cubicBezTo>
                    <a:pt x="560" y="38"/>
                    <a:pt x="560" y="37"/>
                    <a:pt x="560" y="37"/>
                  </a:cubicBezTo>
                  <a:cubicBezTo>
                    <a:pt x="559" y="36"/>
                    <a:pt x="562" y="34"/>
                    <a:pt x="559" y="33"/>
                  </a:cubicBezTo>
                  <a:cubicBezTo>
                    <a:pt x="559" y="33"/>
                    <a:pt x="559" y="33"/>
                    <a:pt x="558" y="33"/>
                  </a:cubicBezTo>
                  <a:cubicBezTo>
                    <a:pt x="558" y="33"/>
                    <a:pt x="558" y="33"/>
                    <a:pt x="558" y="33"/>
                  </a:cubicBezTo>
                  <a:cubicBezTo>
                    <a:pt x="558" y="33"/>
                    <a:pt x="558" y="34"/>
                    <a:pt x="558" y="34"/>
                  </a:cubicBezTo>
                  <a:cubicBezTo>
                    <a:pt x="557" y="33"/>
                    <a:pt x="556" y="36"/>
                    <a:pt x="555" y="33"/>
                  </a:cubicBezTo>
                  <a:cubicBezTo>
                    <a:pt x="555" y="33"/>
                    <a:pt x="555" y="33"/>
                    <a:pt x="555" y="33"/>
                  </a:cubicBezTo>
                  <a:cubicBezTo>
                    <a:pt x="555" y="32"/>
                    <a:pt x="555" y="31"/>
                    <a:pt x="555" y="31"/>
                  </a:cubicBezTo>
                  <a:cubicBezTo>
                    <a:pt x="554" y="31"/>
                    <a:pt x="552" y="31"/>
                    <a:pt x="552" y="33"/>
                  </a:cubicBezTo>
                  <a:cubicBezTo>
                    <a:pt x="551" y="34"/>
                    <a:pt x="550" y="35"/>
                    <a:pt x="549" y="35"/>
                  </a:cubicBezTo>
                  <a:cubicBezTo>
                    <a:pt x="546" y="36"/>
                    <a:pt x="548" y="32"/>
                    <a:pt x="547" y="32"/>
                  </a:cubicBezTo>
                  <a:cubicBezTo>
                    <a:pt x="545" y="32"/>
                    <a:pt x="545" y="32"/>
                    <a:pt x="544" y="33"/>
                  </a:cubicBezTo>
                  <a:cubicBezTo>
                    <a:pt x="543" y="36"/>
                    <a:pt x="546" y="35"/>
                    <a:pt x="546" y="38"/>
                  </a:cubicBezTo>
                  <a:cubicBezTo>
                    <a:pt x="545" y="38"/>
                    <a:pt x="545" y="37"/>
                    <a:pt x="544" y="37"/>
                  </a:cubicBezTo>
                  <a:cubicBezTo>
                    <a:pt x="543" y="37"/>
                    <a:pt x="543" y="35"/>
                    <a:pt x="542" y="35"/>
                  </a:cubicBezTo>
                  <a:cubicBezTo>
                    <a:pt x="541" y="36"/>
                    <a:pt x="541" y="37"/>
                    <a:pt x="541" y="38"/>
                  </a:cubicBezTo>
                  <a:cubicBezTo>
                    <a:pt x="541" y="39"/>
                    <a:pt x="541" y="40"/>
                    <a:pt x="541" y="41"/>
                  </a:cubicBezTo>
                  <a:cubicBezTo>
                    <a:pt x="542" y="43"/>
                    <a:pt x="543" y="43"/>
                    <a:pt x="546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4"/>
                    <a:pt x="546" y="44"/>
                    <a:pt x="545" y="44"/>
                  </a:cubicBezTo>
                  <a:cubicBezTo>
                    <a:pt x="544" y="44"/>
                    <a:pt x="545" y="46"/>
                    <a:pt x="543" y="47"/>
                  </a:cubicBezTo>
                  <a:cubicBezTo>
                    <a:pt x="543" y="47"/>
                    <a:pt x="543" y="47"/>
                    <a:pt x="543" y="47"/>
                  </a:cubicBezTo>
                  <a:cubicBezTo>
                    <a:pt x="542" y="47"/>
                    <a:pt x="541" y="48"/>
                    <a:pt x="542" y="49"/>
                  </a:cubicBezTo>
                  <a:cubicBezTo>
                    <a:pt x="542" y="49"/>
                    <a:pt x="542" y="50"/>
                    <a:pt x="542" y="50"/>
                  </a:cubicBezTo>
                  <a:cubicBezTo>
                    <a:pt x="542" y="51"/>
                    <a:pt x="542" y="52"/>
                    <a:pt x="542" y="53"/>
                  </a:cubicBezTo>
                  <a:cubicBezTo>
                    <a:pt x="542" y="53"/>
                    <a:pt x="542" y="53"/>
                    <a:pt x="542" y="54"/>
                  </a:cubicBezTo>
                  <a:cubicBezTo>
                    <a:pt x="542" y="54"/>
                    <a:pt x="542" y="54"/>
                    <a:pt x="542" y="54"/>
                  </a:cubicBezTo>
                  <a:cubicBezTo>
                    <a:pt x="543" y="56"/>
                    <a:pt x="541" y="56"/>
                    <a:pt x="542" y="57"/>
                  </a:cubicBezTo>
                  <a:cubicBezTo>
                    <a:pt x="542" y="57"/>
                    <a:pt x="542" y="57"/>
                    <a:pt x="542" y="57"/>
                  </a:cubicBezTo>
                  <a:cubicBezTo>
                    <a:pt x="542" y="58"/>
                    <a:pt x="541" y="60"/>
                    <a:pt x="542" y="60"/>
                  </a:cubicBezTo>
                  <a:cubicBezTo>
                    <a:pt x="542" y="61"/>
                    <a:pt x="541" y="62"/>
                    <a:pt x="538" y="62"/>
                  </a:cubicBezTo>
                  <a:cubicBezTo>
                    <a:pt x="538" y="64"/>
                    <a:pt x="536" y="65"/>
                    <a:pt x="536" y="67"/>
                  </a:cubicBezTo>
                  <a:cubicBezTo>
                    <a:pt x="535" y="67"/>
                    <a:pt x="536" y="65"/>
                    <a:pt x="536" y="63"/>
                  </a:cubicBezTo>
                  <a:cubicBezTo>
                    <a:pt x="535" y="62"/>
                    <a:pt x="536" y="60"/>
                    <a:pt x="536" y="59"/>
                  </a:cubicBezTo>
                  <a:cubicBezTo>
                    <a:pt x="535" y="57"/>
                    <a:pt x="534" y="57"/>
                    <a:pt x="534" y="55"/>
                  </a:cubicBezTo>
                  <a:cubicBezTo>
                    <a:pt x="534" y="55"/>
                    <a:pt x="534" y="55"/>
                    <a:pt x="534" y="55"/>
                  </a:cubicBezTo>
                  <a:cubicBezTo>
                    <a:pt x="531" y="53"/>
                    <a:pt x="535" y="53"/>
                    <a:pt x="535" y="52"/>
                  </a:cubicBezTo>
                  <a:cubicBezTo>
                    <a:pt x="535" y="52"/>
                    <a:pt x="535" y="52"/>
                    <a:pt x="535" y="52"/>
                  </a:cubicBezTo>
                  <a:cubicBezTo>
                    <a:pt x="535" y="51"/>
                    <a:pt x="536" y="51"/>
                    <a:pt x="536" y="50"/>
                  </a:cubicBezTo>
                  <a:cubicBezTo>
                    <a:pt x="536" y="50"/>
                    <a:pt x="536" y="50"/>
                    <a:pt x="536" y="49"/>
                  </a:cubicBezTo>
                  <a:cubicBezTo>
                    <a:pt x="536" y="48"/>
                    <a:pt x="535" y="47"/>
                    <a:pt x="535" y="45"/>
                  </a:cubicBezTo>
                  <a:cubicBezTo>
                    <a:pt x="535" y="44"/>
                    <a:pt x="534" y="44"/>
                    <a:pt x="534" y="43"/>
                  </a:cubicBezTo>
                  <a:cubicBezTo>
                    <a:pt x="534" y="43"/>
                    <a:pt x="534" y="43"/>
                    <a:pt x="534" y="43"/>
                  </a:cubicBezTo>
                  <a:cubicBezTo>
                    <a:pt x="534" y="42"/>
                    <a:pt x="534" y="42"/>
                    <a:pt x="534" y="41"/>
                  </a:cubicBezTo>
                  <a:cubicBezTo>
                    <a:pt x="533" y="40"/>
                    <a:pt x="531" y="41"/>
                    <a:pt x="532" y="42"/>
                  </a:cubicBezTo>
                  <a:cubicBezTo>
                    <a:pt x="531" y="42"/>
                    <a:pt x="531" y="42"/>
                    <a:pt x="531" y="42"/>
                  </a:cubicBezTo>
                  <a:cubicBezTo>
                    <a:pt x="531" y="43"/>
                    <a:pt x="530" y="43"/>
                    <a:pt x="530" y="45"/>
                  </a:cubicBezTo>
                  <a:cubicBezTo>
                    <a:pt x="528" y="46"/>
                    <a:pt x="527" y="47"/>
                    <a:pt x="527" y="50"/>
                  </a:cubicBezTo>
                  <a:cubicBezTo>
                    <a:pt x="527" y="50"/>
                    <a:pt x="527" y="51"/>
                    <a:pt x="526" y="51"/>
                  </a:cubicBezTo>
                  <a:cubicBezTo>
                    <a:pt x="526" y="52"/>
                    <a:pt x="525" y="52"/>
                    <a:pt x="525" y="53"/>
                  </a:cubicBezTo>
                  <a:cubicBezTo>
                    <a:pt x="525" y="55"/>
                    <a:pt x="525" y="57"/>
                    <a:pt x="525" y="59"/>
                  </a:cubicBezTo>
                  <a:cubicBezTo>
                    <a:pt x="525" y="61"/>
                    <a:pt x="524" y="61"/>
                    <a:pt x="523" y="62"/>
                  </a:cubicBezTo>
                  <a:cubicBezTo>
                    <a:pt x="523" y="64"/>
                    <a:pt x="522" y="64"/>
                    <a:pt x="522" y="67"/>
                  </a:cubicBezTo>
                  <a:cubicBezTo>
                    <a:pt x="521" y="67"/>
                    <a:pt x="522" y="69"/>
                    <a:pt x="520" y="70"/>
                  </a:cubicBezTo>
                  <a:cubicBezTo>
                    <a:pt x="520" y="72"/>
                    <a:pt x="521" y="75"/>
                    <a:pt x="519" y="76"/>
                  </a:cubicBezTo>
                  <a:cubicBezTo>
                    <a:pt x="520" y="76"/>
                    <a:pt x="520" y="76"/>
                    <a:pt x="519" y="77"/>
                  </a:cubicBezTo>
                  <a:cubicBezTo>
                    <a:pt x="520" y="80"/>
                    <a:pt x="518" y="81"/>
                    <a:pt x="518" y="84"/>
                  </a:cubicBezTo>
                  <a:cubicBezTo>
                    <a:pt x="517" y="84"/>
                    <a:pt x="517" y="85"/>
                    <a:pt x="517" y="86"/>
                  </a:cubicBezTo>
                  <a:cubicBezTo>
                    <a:pt x="516" y="85"/>
                    <a:pt x="516" y="84"/>
                    <a:pt x="516" y="83"/>
                  </a:cubicBezTo>
                  <a:cubicBezTo>
                    <a:pt x="514" y="83"/>
                    <a:pt x="516" y="87"/>
                    <a:pt x="513" y="86"/>
                  </a:cubicBezTo>
                  <a:cubicBezTo>
                    <a:pt x="513" y="84"/>
                    <a:pt x="513" y="82"/>
                    <a:pt x="513" y="79"/>
                  </a:cubicBezTo>
                  <a:cubicBezTo>
                    <a:pt x="513" y="77"/>
                    <a:pt x="515" y="77"/>
                    <a:pt x="515" y="76"/>
                  </a:cubicBezTo>
                  <a:cubicBezTo>
                    <a:pt x="516" y="74"/>
                    <a:pt x="514" y="74"/>
                    <a:pt x="515" y="72"/>
                  </a:cubicBezTo>
                  <a:cubicBezTo>
                    <a:pt x="514" y="70"/>
                    <a:pt x="516" y="71"/>
                    <a:pt x="516" y="70"/>
                  </a:cubicBezTo>
                  <a:cubicBezTo>
                    <a:pt x="517" y="67"/>
                    <a:pt x="514" y="68"/>
                    <a:pt x="515" y="66"/>
                  </a:cubicBezTo>
                  <a:cubicBezTo>
                    <a:pt x="515" y="65"/>
                    <a:pt x="515" y="64"/>
                    <a:pt x="515" y="63"/>
                  </a:cubicBezTo>
                  <a:cubicBezTo>
                    <a:pt x="515" y="62"/>
                    <a:pt x="515" y="60"/>
                    <a:pt x="516" y="59"/>
                  </a:cubicBezTo>
                  <a:cubicBezTo>
                    <a:pt x="517" y="59"/>
                    <a:pt x="516" y="58"/>
                    <a:pt x="517" y="57"/>
                  </a:cubicBezTo>
                  <a:cubicBezTo>
                    <a:pt x="517" y="57"/>
                    <a:pt x="517" y="57"/>
                    <a:pt x="517" y="56"/>
                  </a:cubicBezTo>
                  <a:cubicBezTo>
                    <a:pt x="518" y="56"/>
                    <a:pt x="517" y="55"/>
                    <a:pt x="517" y="55"/>
                  </a:cubicBezTo>
                  <a:cubicBezTo>
                    <a:pt x="518" y="55"/>
                    <a:pt x="519" y="54"/>
                    <a:pt x="519" y="54"/>
                  </a:cubicBezTo>
                  <a:cubicBezTo>
                    <a:pt x="519" y="53"/>
                    <a:pt x="519" y="52"/>
                    <a:pt x="519" y="51"/>
                  </a:cubicBezTo>
                  <a:cubicBezTo>
                    <a:pt x="521" y="50"/>
                    <a:pt x="522" y="49"/>
                    <a:pt x="522" y="47"/>
                  </a:cubicBezTo>
                  <a:cubicBezTo>
                    <a:pt x="519" y="47"/>
                    <a:pt x="518" y="48"/>
                    <a:pt x="517" y="50"/>
                  </a:cubicBezTo>
                  <a:cubicBezTo>
                    <a:pt x="515" y="50"/>
                    <a:pt x="517" y="46"/>
                    <a:pt x="515" y="47"/>
                  </a:cubicBezTo>
                  <a:cubicBezTo>
                    <a:pt x="515" y="45"/>
                    <a:pt x="513" y="45"/>
                    <a:pt x="513" y="44"/>
                  </a:cubicBezTo>
                  <a:cubicBezTo>
                    <a:pt x="511" y="45"/>
                    <a:pt x="512" y="46"/>
                    <a:pt x="513" y="47"/>
                  </a:cubicBezTo>
                  <a:cubicBezTo>
                    <a:pt x="513" y="47"/>
                    <a:pt x="513" y="47"/>
                    <a:pt x="513" y="48"/>
                  </a:cubicBezTo>
                  <a:cubicBezTo>
                    <a:pt x="514" y="48"/>
                    <a:pt x="514" y="48"/>
                    <a:pt x="514" y="49"/>
                  </a:cubicBezTo>
                  <a:cubicBezTo>
                    <a:pt x="513" y="51"/>
                    <a:pt x="515" y="51"/>
                    <a:pt x="515" y="53"/>
                  </a:cubicBezTo>
                  <a:cubicBezTo>
                    <a:pt x="514" y="52"/>
                    <a:pt x="512" y="52"/>
                    <a:pt x="512" y="51"/>
                  </a:cubicBezTo>
                  <a:cubicBezTo>
                    <a:pt x="511" y="50"/>
                    <a:pt x="511" y="49"/>
                    <a:pt x="510" y="49"/>
                  </a:cubicBezTo>
                  <a:cubicBezTo>
                    <a:pt x="509" y="49"/>
                    <a:pt x="508" y="50"/>
                    <a:pt x="508" y="51"/>
                  </a:cubicBezTo>
                  <a:cubicBezTo>
                    <a:pt x="507" y="51"/>
                    <a:pt x="508" y="50"/>
                    <a:pt x="508" y="49"/>
                  </a:cubicBezTo>
                  <a:cubicBezTo>
                    <a:pt x="508" y="47"/>
                    <a:pt x="508" y="47"/>
                    <a:pt x="508" y="46"/>
                  </a:cubicBezTo>
                  <a:cubicBezTo>
                    <a:pt x="507" y="46"/>
                    <a:pt x="507" y="46"/>
                    <a:pt x="507" y="47"/>
                  </a:cubicBezTo>
                  <a:cubicBezTo>
                    <a:pt x="506" y="47"/>
                    <a:pt x="506" y="49"/>
                    <a:pt x="506" y="49"/>
                  </a:cubicBezTo>
                  <a:cubicBezTo>
                    <a:pt x="503" y="50"/>
                    <a:pt x="505" y="45"/>
                    <a:pt x="501" y="46"/>
                  </a:cubicBezTo>
                  <a:cubicBezTo>
                    <a:pt x="500" y="46"/>
                    <a:pt x="501" y="49"/>
                    <a:pt x="501" y="49"/>
                  </a:cubicBezTo>
                  <a:cubicBezTo>
                    <a:pt x="501" y="51"/>
                    <a:pt x="503" y="51"/>
                    <a:pt x="502" y="54"/>
                  </a:cubicBezTo>
                  <a:cubicBezTo>
                    <a:pt x="501" y="54"/>
                    <a:pt x="500" y="53"/>
                    <a:pt x="500" y="52"/>
                  </a:cubicBezTo>
                  <a:cubicBezTo>
                    <a:pt x="500" y="52"/>
                    <a:pt x="499" y="52"/>
                    <a:pt x="499" y="51"/>
                  </a:cubicBezTo>
                  <a:cubicBezTo>
                    <a:pt x="499" y="51"/>
                    <a:pt x="499" y="51"/>
                    <a:pt x="499" y="51"/>
                  </a:cubicBezTo>
                  <a:cubicBezTo>
                    <a:pt x="498" y="51"/>
                    <a:pt x="498" y="52"/>
                    <a:pt x="498" y="53"/>
                  </a:cubicBezTo>
                  <a:cubicBezTo>
                    <a:pt x="498" y="53"/>
                    <a:pt x="497" y="53"/>
                    <a:pt x="497" y="54"/>
                  </a:cubicBezTo>
                  <a:cubicBezTo>
                    <a:pt x="497" y="54"/>
                    <a:pt x="497" y="55"/>
                    <a:pt x="497" y="56"/>
                  </a:cubicBezTo>
                  <a:cubicBezTo>
                    <a:pt x="497" y="56"/>
                    <a:pt x="498" y="56"/>
                    <a:pt x="499" y="56"/>
                  </a:cubicBezTo>
                  <a:cubicBezTo>
                    <a:pt x="498" y="57"/>
                    <a:pt x="499" y="57"/>
                    <a:pt x="499" y="57"/>
                  </a:cubicBezTo>
                  <a:cubicBezTo>
                    <a:pt x="500" y="57"/>
                    <a:pt x="500" y="58"/>
                    <a:pt x="501" y="58"/>
                  </a:cubicBezTo>
                  <a:cubicBezTo>
                    <a:pt x="502" y="59"/>
                    <a:pt x="505" y="60"/>
                    <a:pt x="504" y="63"/>
                  </a:cubicBezTo>
                  <a:cubicBezTo>
                    <a:pt x="503" y="62"/>
                    <a:pt x="502" y="60"/>
                    <a:pt x="500" y="60"/>
                  </a:cubicBezTo>
                  <a:cubicBezTo>
                    <a:pt x="498" y="60"/>
                    <a:pt x="500" y="62"/>
                    <a:pt x="499" y="63"/>
                  </a:cubicBezTo>
                  <a:cubicBezTo>
                    <a:pt x="500" y="65"/>
                    <a:pt x="499" y="65"/>
                    <a:pt x="499" y="66"/>
                  </a:cubicBezTo>
                  <a:cubicBezTo>
                    <a:pt x="499" y="67"/>
                    <a:pt x="499" y="69"/>
                    <a:pt x="501" y="69"/>
                  </a:cubicBezTo>
                  <a:cubicBezTo>
                    <a:pt x="501" y="70"/>
                    <a:pt x="503" y="70"/>
                    <a:pt x="502" y="72"/>
                  </a:cubicBezTo>
                  <a:cubicBezTo>
                    <a:pt x="500" y="72"/>
                    <a:pt x="500" y="70"/>
                    <a:pt x="499" y="70"/>
                  </a:cubicBezTo>
                  <a:cubicBezTo>
                    <a:pt x="498" y="70"/>
                    <a:pt x="498" y="69"/>
                    <a:pt x="498" y="69"/>
                  </a:cubicBezTo>
                  <a:cubicBezTo>
                    <a:pt x="496" y="70"/>
                    <a:pt x="494" y="71"/>
                    <a:pt x="494" y="73"/>
                  </a:cubicBezTo>
                  <a:cubicBezTo>
                    <a:pt x="492" y="73"/>
                    <a:pt x="491" y="75"/>
                    <a:pt x="490" y="75"/>
                  </a:cubicBezTo>
                  <a:cubicBezTo>
                    <a:pt x="490" y="76"/>
                    <a:pt x="490" y="77"/>
                    <a:pt x="489" y="78"/>
                  </a:cubicBezTo>
                  <a:cubicBezTo>
                    <a:pt x="489" y="79"/>
                    <a:pt x="489" y="80"/>
                    <a:pt x="490" y="80"/>
                  </a:cubicBezTo>
                  <a:cubicBezTo>
                    <a:pt x="490" y="81"/>
                    <a:pt x="489" y="81"/>
                    <a:pt x="488" y="81"/>
                  </a:cubicBezTo>
                  <a:cubicBezTo>
                    <a:pt x="488" y="81"/>
                    <a:pt x="488" y="81"/>
                    <a:pt x="487" y="81"/>
                  </a:cubicBezTo>
                  <a:cubicBezTo>
                    <a:pt x="487" y="83"/>
                    <a:pt x="488" y="83"/>
                    <a:pt x="489" y="83"/>
                  </a:cubicBezTo>
                  <a:cubicBezTo>
                    <a:pt x="489" y="84"/>
                    <a:pt x="488" y="83"/>
                    <a:pt x="487" y="83"/>
                  </a:cubicBezTo>
                  <a:cubicBezTo>
                    <a:pt x="486" y="84"/>
                    <a:pt x="486" y="85"/>
                    <a:pt x="485" y="85"/>
                  </a:cubicBezTo>
                  <a:cubicBezTo>
                    <a:pt x="486" y="86"/>
                    <a:pt x="488" y="86"/>
                    <a:pt x="488" y="88"/>
                  </a:cubicBezTo>
                  <a:cubicBezTo>
                    <a:pt x="489" y="90"/>
                    <a:pt x="486" y="89"/>
                    <a:pt x="485" y="90"/>
                  </a:cubicBezTo>
                  <a:cubicBezTo>
                    <a:pt x="486" y="91"/>
                    <a:pt x="487" y="91"/>
                    <a:pt x="487" y="92"/>
                  </a:cubicBezTo>
                  <a:cubicBezTo>
                    <a:pt x="487" y="92"/>
                    <a:pt x="487" y="93"/>
                    <a:pt x="488" y="93"/>
                  </a:cubicBezTo>
                  <a:cubicBezTo>
                    <a:pt x="489" y="93"/>
                    <a:pt x="490" y="93"/>
                    <a:pt x="492" y="93"/>
                  </a:cubicBezTo>
                  <a:cubicBezTo>
                    <a:pt x="491" y="94"/>
                    <a:pt x="491" y="94"/>
                    <a:pt x="490" y="95"/>
                  </a:cubicBezTo>
                  <a:cubicBezTo>
                    <a:pt x="490" y="94"/>
                    <a:pt x="489" y="94"/>
                    <a:pt x="488" y="94"/>
                  </a:cubicBezTo>
                  <a:cubicBezTo>
                    <a:pt x="487" y="94"/>
                    <a:pt x="486" y="96"/>
                    <a:pt x="486" y="97"/>
                  </a:cubicBezTo>
                  <a:cubicBezTo>
                    <a:pt x="485" y="97"/>
                    <a:pt x="485" y="96"/>
                    <a:pt x="485" y="95"/>
                  </a:cubicBezTo>
                  <a:cubicBezTo>
                    <a:pt x="485" y="94"/>
                    <a:pt x="485" y="93"/>
                    <a:pt x="484" y="93"/>
                  </a:cubicBezTo>
                  <a:cubicBezTo>
                    <a:pt x="484" y="92"/>
                    <a:pt x="484" y="91"/>
                    <a:pt x="483" y="91"/>
                  </a:cubicBezTo>
                  <a:cubicBezTo>
                    <a:pt x="483" y="89"/>
                    <a:pt x="483" y="88"/>
                    <a:pt x="481" y="88"/>
                  </a:cubicBezTo>
                  <a:cubicBezTo>
                    <a:pt x="482" y="88"/>
                    <a:pt x="482" y="87"/>
                    <a:pt x="482" y="86"/>
                  </a:cubicBezTo>
                  <a:cubicBezTo>
                    <a:pt x="482" y="86"/>
                    <a:pt x="482" y="86"/>
                    <a:pt x="482" y="86"/>
                  </a:cubicBezTo>
                  <a:cubicBezTo>
                    <a:pt x="478" y="86"/>
                    <a:pt x="476" y="85"/>
                    <a:pt x="473" y="85"/>
                  </a:cubicBezTo>
                  <a:cubicBezTo>
                    <a:pt x="472" y="85"/>
                    <a:pt x="472" y="87"/>
                    <a:pt x="472" y="88"/>
                  </a:cubicBezTo>
                  <a:cubicBezTo>
                    <a:pt x="473" y="88"/>
                    <a:pt x="473" y="89"/>
                    <a:pt x="473" y="90"/>
                  </a:cubicBezTo>
                  <a:cubicBezTo>
                    <a:pt x="472" y="90"/>
                    <a:pt x="472" y="89"/>
                    <a:pt x="471" y="88"/>
                  </a:cubicBezTo>
                  <a:cubicBezTo>
                    <a:pt x="470" y="87"/>
                    <a:pt x="471" y="86"/>
                    <a:pt x="471" y="85"/>
                  </a:cubicBezTo>
                  <a:cubicBezTo>
                    <a:pt x="469" y="85"/>
                    <a:pt x="470" y="83"/>
                    <a:pt x="468" y="83"/>
                  </a:cubicBezTo>
                  <a:cubicBezTo>
                    <a:pt x="466" y="84"/>
                    <a:pt x="467" y="81"/>
                    <a:pt x="465" y="82"/>
                  </a:cubicBezTo>
                  <a:cubicBezTo>
                    <a:pt x="464" y="82"/>
                    <a:pt x="465" y="83"/>
                    <a:pt x="465" y="83"/>
                  </a:cubicBezTo>
                  <a:cubicBezTo>
                    <a:pt x="464" y="84"/>
                    <a:pt x="465" y="86"/>
                    <a:pt x="464" y="87"/>
                  </a:cubicBezTo>
                  <a:cubicBezTo>
                    <a:pt x="464" y="87"/>
                    <a:pt x="464" y="88"/>
                    <a:pt x="463" y="88"/>
                  </a:cubicBezTo>
                  <a:cubicBezTo>
                    <a:pt x="462" y="87"/>
                    <a:pt x="461" y="87"/>
                    <a:pt x="461" y="86"/>
                  </a:cubicBezTo>
                  <a:cubicBezTo>
                    <a:pt x="460" y="86"/>
                    <a:pt x="459" y="85"/>
                    <a:pt x="458" y="85"/>
                  </a:cubicBezTo>
                  <a:cubicBezTo>
                    <a:pt x="458" y="87"/>
                    <a:pt x="459" y="87"/>
                    <a:pt x="459" y="88"/>
                  </a:cubicBezTo>
                  <a:cubicBezTo>
                    <a:pt x="458" y="88"/>
                    <a:pt x="457" y="87"/>
                    <a:pt x="457" y="86"/>
                  </a:cubicBezTo>
                  <a:cubicBezTo>
                    <a:pt x="456" y="86"/>
                    <a:pt x="456" y="86"/>
                    <a:pt x="455" y="86"/>
                  </a:cubicBezTo>
                  <a:cubicBezTo>
                    <a:pt x="455" y="87"/>
                    <a:pt x="455" y="87"/>
                    <a:pt x="454" y="87"/>
                  </a:cubicBezTo>
                  <a:cubicBezTo>
                    <a:pt x="454" y="88"/>
                    <a:pt x="454" y="88"/>
                    <a:pt x="453" y="88"/>
                  </a:cubicBezTo>
                  <a:cubicBezTo>
                    <a:pt x="453" y="89"/>
                    <a:pt x="454" y="89"/>
                    <a:pt x="454" y="90"/>
                  </a:cubicBezTo>
                  <a:cubicBezTo>
                    <a:pt x="454" y="90"/>
                    <a:pt x="454" y="90"/>
                    <a:pt x="455" y="90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1"/>
                    <a:pt x="455" y="91"/>
                    <a:pt x="455" y="91"/>
                  </a:cubicBezTo>
                  <a:cubicBezTo>
                    <a:pt x="455" y="92"/>
                    <a:pt x="456" y="92"/>
                    <a:pt x="457" y="92"/>
                  </a:cubicBezTo>
                  <a:cubicBezTo>
                    <a:pt x="457" y="92"/>
                    <a:pt x="457" y="93"/>
                    <a:pt x="458" y="93"/>
                  </a:cubicBezTo>
                  <a:cubicBezTo>
                    <a:pt x="459" y="94"/>
                    <a:pt x="459" y="94"/>
                    <a:pt x="460" y="95"/>
                  </a:cubicBezTo>
                  <a:cubicBezTo>
                    <a:pt x="461" y="95"/>
                    <a:pt x="462" y="95"/>
                    <a:pt x="462" y="95"/>
                  </a:cubicBezTo>
                  <a:cubicBezTo>
                    <a:pt x="464" y="96"/>
                    <a:pt x="464" y="94"/>
                    <a:pt x="466" y="95"/>
                  </a:cubicBezTo>
                  <a:cubicBezTo>
                    <a:pt x="465" y="95"/>
                    <a:pt x="465" y="96"/>
                    <a:pt x="465" y="97"/>
                  </a:cubicBezTo>
                  <a:cubicBezTo>
                    <a:pt x="466" y="98"/>
                    <a:pt x="466" y="99"/>
                    <a:pt x="467" y="99"/>
                  </a:cubicBezTo>
                  <a:cubicBezTo>
                    <a:pt x="467" y="100"/>
                    <a:pt x="467" y="101"/>
                    <a:pt x="467" y="102"/>
                  </a:cubicBezTo>
                  <a:cubicBezTo>
                    <a:pt x="465" y="102"/>
                    <a:pt x="465" y="101"/>
                    <a:pt x="464" y="101"/>
                  </a:cubicBezTo>
                  <a:cubicBezTo>
                    <a:pt x="464" y="101"/>
                    <a:pt x="464" y="101"/>
                    <a:pt x="464" y="101"/>
                  </a:cubicBezTo>
                  <a:cubicBezTo>
                    <a:pt x="463" y="103"/>
                    <a:pt x="466" y="102"/>
                    <a:pt x="467" y="104"/>
                  </a:cubicBezTo>
                  <a:cubicBezTo>
                    <a:pt x="467" y="104"/>
                    <a:pt x="467" y="104"/>
                    <a:pt x="467" y="104"/>
                  </a:cubicBezTo>
                  <a:cubicBezTo>
                    <a:pt x="467" y="105"/>
                    <a:pt x="467" y="106"/>
                    <a:pt x="467" y="106"/>
                  </a:cubicBezTo>
                  <a:cubicBezTo>
                    <a:pt x="466" y="105"/>
                    <a:pt x="464" y="102"/>
                    <a:pt x="462" y="102"/>
                  </a:cubicBezTo>
                  <a:cubicBezTo>
                    <a:pt x="462" y="102"/>
                    <a:pt x="461" y="102"/>
                    <a:pt x="461" y="101"/>
                  </a:cubicBezTo>
                  <a:cubicBezTo>
                    <a:pt x="461" y="100"/>
                    <a:pt x="461" y="100"/>
                    <a:pt x="460" y="100"/>
                  </a:cubicBezTo>
                  <a:cubicBezTo>
                    <a:pt x="460" y="99"/>
                    <a:pt x="459" y="98"/>
                    <a:pt x="459" y="97"/>
                  </a:cubicBezTo>
                  <a:cubicBezTo>
                    <a:pt x="459" y="97"/>
                    <a:pt x="458" y="98"/>
                    <a:pt x="457" y="97"/>
                  </a:cubicBezTo>
                  <a:cubicBezTo>
                    <a:pt x="457" y="97"/>
                    <a:pt x="458" y="97"/>
                    <a:pt x="457" y="97"/>
                  </a:cubicBezTo>
                  <a:cubicBezTo>
                    <a:pt x="457" y="97"/>
                    <a:pt x="456" y="97"/>
                    <a:pt x="457" y="97"/>
                  </a:cubicBezTo>
                  <a:cubicBezTo>
                    <a:pt x="456" y="97"/>
                    <a:pt x="456" y="97"/>
                    <a:pt x="456" y="97"/>
                  </a:cubicBezTo>
                  <a:cubicBezTo>
                    <a:pt x="456" y="96"/>
                    <a:pt x="456" y="96"/>
                    <a:pt x="455" y="96"/>
                  </a:cubicBezTo>
                  <a:cubicBezTo>
                    <a:pt x="453" y="97"/>
                    <a:pt x="456" y="98"/>
                    <a:pt x="455" y="100"/>
                  </a:cubicBezTo>
                  <a:cubicBezTo>
                    <a:pt x="455" y="101"/>
                    <a:pt x="455" y="102"/>
                    <a:pt x="455" y="104"/>
                  </a:cubicBezTo>
                  <a:cubicBezTo>
                    <a:pt x="455" y="104"/>
                    <a:pt x="454" y="104"/>
                    <a:pt x="453" y="104"/>
                  </a:cubicBezTo>
                  <a:cubicBezTo>
                    <a:pt x="453" y="105"/>
                    <a:pt x="453" y="105"/>
                    <a:pt x="453" y="105"/>
                  </a:cubicBezTo>
                  <a:cubicBezTo>
                    <a:pt x="453" y="107"/>
                    <a:pt x="452" y="108"/>
                    <a:pt x="452" y="109"/>
                  </a:cubicBezTo>
                  <a:cubicBezTo>
                    <a:pt x="451" y="108"/>
                    <a:pt x="451" y="107"/>
                    <a:pt x="451" y="106"/>
                  </a:cubicBezTo>
                  <a:cubicBezTo>
                    <a:pt x="451" y="106"/>
                    <a:pt x="451" y="105"/>
                    <a:pt x="451" y="104"/>
                  </a:cubicBezTo>
                  <a:cubicBezTo>
                    <a:pt x="452" y="104"/>
                    <a:pt x="453" y="103"/>
                    <a:pt x="453" y="102"/>
                  </a:cubicBezTo>
                  <a:cubicBezTo>
                    <a:pt x="452" y="101"/>
                    <a:pt x="452" y="102"/>
                    <a:pt x="452" y="102"/>
                  </a:cubicBezTo>
                  <a:cubicBezTo>
                    <a:pt x="452" y="103"/>
                    <a:pt x="452" y="103"/>
                    <a:pt x="451" y="103"/>
                  </a:cubicBezTo>
                  <a:cubicBezTo>
                    <a:pt x="451" y="104"/>
                    <a:pt x="449" y="103"/>
                    <a:pt x="449" y="104"/>
                  </a:cubicBezTo>
                  <a:cubicBezTo>
                    <a:pt x="448" y="104"/>
                    <a:pt x="447" y="103"/>
                    <a:pt x="446" y="103"/>
                  </a:cubicBezTo>
                  <a:cubicBezTo>
                    <a:pt x="444" y="103"/>
                    <a:pt x="446" y="106"/>
                    <a:pt x="446" y="106"/>
                  </a:cubicBezTo>
                  <a:cubicBezTo>
                    <a:pt x="446" y="106"/>
                    <a:pt x="445" y="106"/>
                    <a:pt x="445" y="107"/>
                  </a:cubicBezTo>
                  <a:cubicBezTo>
                    <a:pt x="445" y="108"/>
                    <a:pt x="446" y="108"/>
                    <a:pt x="446" y="109"/>
                  </a:cubicBezTo>
                  <a:cubicBezTo>
                    <a:pt x="448" y="109"/>
                    <a:pt x="448" y="107"/>
                    <a:pt x="448" y="105"/>
                  </a:cubicBezTo>
                  <a:cubicBezTo>
                    <a:pt x="450" y="106"/>
                    <a:pt x="448" y="107"/>
                    <a:pt x="448" y="109"/>
                  </a:cubicBezTo>
                  <a:cubicBezTo>
                    <a:pt x="448" y="109"/>
                    <a:pt x="447" y="109"/>
                    <a:pt x="446" y="110"/>
                  </a:cubicBezTo>
                  <a:cubicBezTo>
                    <a:pt x="446" y="111"/>
                    <a:pt x="445" y="111"/>
                    <a:pt x="445" y="112"/>
                  </a:cubicBezTo>
                  <a:cubicBezTo>
                    <a:pt x="445" y="113"/>
                    <a:pt x="445" y="114"/>
                    <a:pt x="445" y="116"/>
                  </a:cubicBezTo>
                  <a:cubicBezTo>
                    <a:pt x="445" y="116"/>
                    <a:pt x="446" y="117"/>
                    <a:pt x="446" y="118"/>
                  </a:cubicBezTo>
                  <a:cubicBezTo>
                    <a:pt x="447" y="118"/>
                    <a:pt x="447" y="118"/>
                    <a:pt x="447" y="118"/>
                  </a:cubicBezTo>
                  <a:cubicBezTo>
                    <a:pt x="447" y="119"/>
                    <a:pt x="447" y="119"/>
                    <a:pt x="447" y="119"/>
                  </a:cubicBezTo>
                  <a:cubicBezTo>
                    <a:pt x="449" y="119"/>
                    <a:pt x="450" y="119"/>
                    <a:pt x="450" y="121"/>
                  </a:cubicBezTo>
                  <a:cubicBezTo>
                    <a:pt x="448" y="121"/>
                    <a:pt x="449" y="119"/>
                    <a:pt x="447" y="120"/>
                  </a:cubicBezTo>
                  <a:cubicBezTo>
                    <a:pt x="447" y="120"/>
                    <a:pt x="446" y="120"/>
                    <a:pt x="446" y="119"/>
                  </a:cubicBezTo>
                  <a:cubicBezTo>
                    <a:pt x="445" y="119"/>
                    <a:pt x="445" y="119"/>
                    <a:pt x="445" y="120"/>
                  </a:cubicBezTo>
                  <a:cubicBezTo>
                    <a:pt x="445" y="120"/>
                    <a:pt x="445" y="120"/>
                    <a:pt x="445" y="120"/>
                  </a:cubicBezTo>
                  <a:cubicBezTo>
                    <a:pt x="445" y="120"/>
                    <a:pt x="444" y="120"/>
                    <a:pt x="444" y="120"/>
                  </a:cubicBezTo>
                  <a:cubicBezTo>
                    <a:pt x="444" y="121"/>
                    <a:pt x="445" y="123"/>
                    <a:pt x="444" y="123"/>
                  </a:cubicBezTo>
                  <a:cubicBezTo>
                    <a:pt x="443" y="124"/>
                    <a:pt x="444" y="126"/>
                    <a:pt x="443" y="126"/>
                  </a:cubicBezTo>
                  <a:cubicBezTo>
                    <a:pt x="443" y="126"/>
                    <a:pt x="442" y="127"/>
                    <a:pt x="442" y="126"/>
                  </a:cubicBezTo>
                  <a:cubicBezTo>
                    <a:pt x="442" y="124"/>
                    <a:pt x="443" y="123"/>
                    <a:pt x="443" y="121"/>
                  </a:cubicBezTo>
                  <a:cubicBezTo>
                    <a:pt x="443" y="119"/>
                    <a:pt x="445" y="119"/>
                    <a:pt x="445" y="118"/>
                  </a:cubicBezTo>
                  <a:cubicBezTo>
                    <a:pt x="445" y="117"/>
                    <a:pt x="444" y="116"/>
                    <a:pt x="444" y="115"/>
                  </a:cubicBezTo>
                  <a:cubicBezTo>
                    <a:pt x="443" y="112"/>
                    <a:pt x="444" y="109"/>
                    <a:pt x="444" y="106"/>
                  </a:cubicBezTo>
                  <a:cubicBezTo>
                    <a:pt x="444" y="106"/>
                    <a:pt x="444" y="106"/>
                    <a:pt x="444" y="106"/>
                  </a:cubicBezTo>
                  <a:cubicBezTo>
                    <a:pt x="444" y="105"/>
                    <a:pt x="443" y="104"/>
                    <a:pt x="442" y="104"/>
                  </a:cubicBezTo>
                  <a:cubicBezTo>
                    <a:pt x="442" y="102"/>
                    <a:pt x="442" y="102"/>
                    <a:pt x="441" y="102"/>
                  </a:cubicBezTo>
                  <a:cubicBezTo>
                    <a:pt x="440" y="102"/>
                    <a:pt x="440" y="103"/>
                    <a:pt x="440" y="104"/>
                  </a:cubicBezTo>
                  <a:cubicBezTo>
                    <a:pt x="439" y="104"/>
                    <a:pt x="439" y="104"/>
                    <a:pt x="438" y="104"/>
                  </a:cubicBezTo>
                  <a:cubicBezTo>
                    <a:pt x="438" y="104"/>
                    <a:pt x="438" y="105"/>
                    <a:pt x="438" y="105"/>
                  </a:cubicBezTo>
                  <a:cubicBezTo>
                    <a:pt x="438" y="105"/>
                    <a:pt x="438" y="106"/>
                    <a:pt x="438" y="106"/>
                  </a:cubicBezTo>
                  <a:cubicBezTo>
                    <a:pt x="438" y="107"/>
                    <a:pt x="439" y="108"/>
                    <a:pt x="439" y="110"/>
                  </a:cubicBezTo>
                  <a:cubicBezTo>
                    <a:pt x="438" y="110"/>
                    <a:pt x="438" y="108"/>
                    <a:pt x="438" y="108"/>
                  </a:cubicBezTo>
                  <a:cubicBezTo>
                    <a:pt x="436" y="107"/>
                    <a:pt x="436" y="110"/>
                    <a:pt x="434" y="111"/>
                  </a:cubicBezTo>
                  <a:cubicBezTo>
                    <a:pt x="434" y="116"/>
                    <a:pt x="433" y="121"/>
                    <a:pt x="433" y="127"/>
                  </a:cubicBezTo>
                  <a:cubicBezTo>
                    <a:pt x="432" y="127"/>
                    <a:pt x="433" y="125"/>
                    <a:pt x="432" y="125"/>
                  </a:cubicBezTo>
                  <a:cubicBezTo>
                    <a:pt x="432" y="125"/>
                    <a:pt x="432" y="124"/>
                    <a:pt x="432" y="123"/>
                  </a:cubicBezTo>
                  <a:cubicBezTo>
                    <a:pt x="432" y="122"/>
                    <a:pt x="432" y="120"/>
                    <a:pt x="432" y="119"/>
                  </a:cubicBezTo>
                  <a:cubicBezTo>
                    <a:pt x="432" y="116"/>
                    <a:pt x="433" y="113"/>
                    <a:pt x="433" y="109"/>
                  </a:cubicBezTo>
                  <a:cubicBezTo>
                    <a:pt x="431" y="109"/>
                    <a:pt x="430" y="110"/>
                    <a:pt x="428" y="111"/>
                  </a:cubicBezTo>
                  <a:cubicBezTo>
                    <a:pt x="427" y="111"/>
                    <a:pt x="427" y="111"/>
                    <a:pt x="427" y="111"/>
                  </a:cubicBezTo>
                  <a:cubicBezTo>
                    <a:pt x="425" y="111"/>
                    <a:pt x="425" y="113"/>
                    <a:pt x="424" y="113"/>
                  </a:cubicBezTo>
                  <a:cubicBezTo>
                    <a:pt x="423" y="113"/>
                    <a:pt x="423" y="114"/>
                    <a:pt x="422" y="114"/>
                  </a:cubicBezTo>
                  <a:cubicBezTo>
                    <a:pt x="422" y="116"/>
                    <a:pt x="421" y="116"/>
                    <a:pt x="421" y="117"/>
                  </a:cubicBezTo>
                  <a:cubicBezTo>
                    <a:pt x="420" y="119"/>
                    <a:pt x="422" y="119"/>
                    <a:pt x="421" y="120"/>
                  </a:cubicBezTo>
                  <a:cubicBezTo>
                    <a:pt x="422" y="120"/>
                    <a:pt x="422" y="121"/>
                    <a:pt x="422" y="121"/>
                  </a:cubicBezTo>
                  <a:cubicBezTo>
                    <a:pt x="422" y="122"/>
                    <a:pt x="422" y="122"/>
                    <a:pt x="422" y="122"/>
                  </a:cubicBezTo>
                  <a:cubicBezTo>
                    <a:pt x="423" y="123"/>
                    <a:pt x="424" y="122"/>
                    <a:pt x="424" y="121"/>
                  </a:cubicBezTo>
                  <a:cubicBezTo>
                    <a:pt x="425" y="120"/>
                    <a:pt x="425" y="121"/>
                    <a:pt x="426" y="121"/>
                  </a:cubicBezTo>
                  <a:cubicBezTo>
                    <a:pt x="426" y="122"/>
                    <a:pt x="425" y="123"/>
                    <a:pt x="423" y="123"/>
                  </a:cubicBezTo>
                  <a:cubicBezTo>
                    <a:pt x="423" y="125"/>
                    <a:pt x="424" y="125"/>
                    <a:pt x="424" y="127"/>
                  </a:cubicBezTo>
                  <a:cubicBezTo>
                    <a:pt x="424" y="127"/>
                    <a:pt x="424" y="127"/>
                    <a:pt x="424" y="127"/>
                  </a:cubicBezTo>
                  <a:cubicBezTo>
                    <a:pt x="424" y="128"/>
                    <a:pt x="426" y="128"/>
                    <a:pt x="425" y="129"/>
                  </a:cubicBezTo>
                  <a:cubicBezTo>
                    <a:pt x="425" y="129"/>
                    <a:pt x="425" y="129"/>
                    <a:pt x="425" y="129"/>
                  </a:cubicBezTo>
                  <a:cubicBezTo>
                    <a:pt x="426" y="129"/>
                    <a:pt x="427" y="129"/>
                    <a:pt x="428" y="129"/>
                  </a:cubicBezTo>
                  <a:cubicBezTo>
                    <a:pt x="428" y="130"/>
                    <a:pt x="429" y="130"/>
                    <a:pt x="429" y="131"/>
                  </a:cubicBezTo>
                  <a:cubicBezTo>
                    <a:pt x="430" y="131"/>
                    <a:pt x="430" y="132"/>
                    <a:pt x="430" y="133"/>
                  </a:cubicBezTo>
                  <a:cubicBezTo>
                    <a:pt x="430" y="134"/>
                    <a:pt x="433" y="135"/>
                    <a:pt x="431" y="135"/>
                  </a:cubicBezTo>
                  <a:cubicBezTo>
                    <a:pt x="430" y="135"/>
                    <a:pt x="430" y="135"/>
                    <a:pt x="429" y="135"/>
                  </a:cubicBezTo>
                  <a:cubicBezTo>
                    <a:pt x="429" y="134"/>
                    <a:pt x="429" y="132"/>
                    <a:pt x="429" y="131"/>
                  </a:cubicBezTo>
                  <a:cubicBezTo>
                    <a:pt x="428" y="131"/>
                    <a:pt x="428" y="130"/>
                    <a:pt x="427" y="130"/>
                  </a:cubicBezTo>
                  <a:cubicBezTo>
                    <a:pt x="426" y="130"/>
                    <a:pt x="426" y="130"/>
                    <a:pt x="426" y="129"/>
                  </a:cubicBezTo>
                  <a:cubicBezTo>
                    <a:pt x="426" y="129"/>
                    <a:pt x="425" y="129"/>
                    <a:pt x="425" y="129"/>
                  </a:cubicBezTo>
                  <a:cubicBezTo>
                    <a:pt x="425" y="129"/>
                    <a:pt x="425" y="129"/>
                    <a:pt x="425" y="129"/>
                  </a:cubicBezTo>
                  <a:cubicBezTo>
                    <a:pt x="424" y="129"/>
                    <a:pt x="424" y="128"/>
                    <a:pt x="423" y="127"/>
                  </a:cubicBezTo>
                  <a:cubicBezTo>
                    <a:pt x="423" y="127"/>
                    <a:pt x="423" y="127"/>
                    <a:pt x="423" y="126"/>
                  </a:cubicBezTo>
                  <a:cubicBezTo>
                    <a:pt x="423" y="126"/>
                    <a:pt x="423" y="125"/>
                    <a:pt x="422" y="125"/>
                  </a:cubicBezTo>
                  <a:cubicBezTo>
                    <a:pt x="423" y="123"/>
                    <a:pt x="421" y="123"/>
                    <a:pt x="421" y="122"/>
                  </a:cubicBezTo>
                  <a:cubicBezTo>
                    <a:pt x="419" y="121"/>
                    <a:pt x="419" y="123"/>
                    <a:pt x="417" y="122"/>
                  </a:cubicBezTo>
                  <a:cubicBezTo>
                    <a:pt x="417" y="123"/>
                    <a:pt x="416" y="123"/>
                    <a:pt x="416" y="123"/>
                  </a:cubicBezTo>
                  <a:cubicBezTo>
                    <a:pt x="416" y="123"/>
                    <a:pt x="416" y="124"/>
                    <a:pt x="416" y="124"/>
                  </a:cubicBezTo>
                  <a:cubicBezTo>
                    <a:pt x="415" y="124"/>
                    <a:pt x="414" y="124"/>
                    <a:pt x="414" y="124"/>
                  </a:cubicBezTo>
                  <a:cubicBezTo>
                    <a:pt x="413" y="128"/>
                    <a:pt x="416" y="128"/>
                    <a:pt x="417" y="130"/>
                  </a:cubicBezTo>
                  <a:cubicBezTo>
                    <a:pt x="417" y="130"/>
                    <a:pt x="417" y="130"/>
                    <a:pt x="417" y="130"/>
                  </a:cubicBezTo>
                  <a:cubicBezTo>
                    <a:pt x="417" y="130"/>
                    <a:pt x="417" y="130"/>
                    <a:pt x="418" y="130"/>
                  </a:cubicBezTo>
                  <a:cubicBezTo>
                    <a:pt x="419" y="130"/>
                    <a:pt x="419" y="131"/>
                    <a:pt x="421" y="132"/>
                  </a:cubicBezTo>
                  <a:cubicBezTo>
                    <a:pt x="421" y="132"/>
                    <a:pt x="421" y="132"/>
                    <a:pt x="421" y="132"/>
                  </a:cubicBezTo>
                  <a:cubicBezTo>
                    <a:pt x="421" y="132"/>
                    <a:pt x="422" y="132"/>
                    <a:pt x="422" y="132"/>
                  </a:cubicBezTo>
                  <a:cubicBezTo>
                    <a:pt x="422" y="133"/>
                    <a:pt x="420" y="133"/>
                    <a:pt x="419" y="133"/>
                  </a:cubicBezTo>
                  <a:cubicBezTo>
                    <a:pt x="419" y="134"/>
                    <a:pt x="419" y="134"/>
                    <a:pt x="418" y="134"/>
                  </a:cubicBezTo>
                  <a:cubicBezTo>
                    <a:pt x="418" y="133"/>
                    <a:pt x="417" y="133"/>
                    <a:pt x="417" y="132"/>
                  </a:cubicBezTo>
                  <a:cubicBezTo>
                    <a:pt x="417" y="132"/>
                    <a:pt x="417" y="132"/>
                    <a:pt x="417" y="132"/>
                  </a:cubicBezTo>
                  <a:cubicBezTo>
                    <a:pt x="417" y="131"/>
                    <a:pt x="416" y="131"/>
                    <a:pt x="416" y="131"/>
                  </a:cubicBezTo>
                  <a:cubicBezTo>
                    <a:pt x="415" y="133"/>
                    <a:pt x="418" y="135"/>
                    <a:pt x="415" y="134"/>
                  </a:cubicBezTo>
                  <a:cubicBezTo>
                    <a:pt x="415" y="133"/>
                    <a:pt x="415" y="132"/>
                    <a:pt x="414" y="132"/>
                  </a:cubicBezTo>
                  <a:cubicBezTo>
                    <a:pt x="414" y="132"/>
                    <a:pt x="414" y="131"/>
                    <a:pt x="414" y="131"/>
                  </a:cubicBezTo>
                  <a:cubicBezTo>
                    <a:pt x="413" y="130"/>
                    <a:pt x="413" y="129"/>
                    <a:pt x="412" y="128"/>
                  </a:cubicBezTo>
                  <a:cubicBezTo>
                    <a:pt x="412" y="128"/>
                    <a:pt x="412" y="127"/>
                    <a:pt x="412" y="127"/>
                  </a:cubicBezTo>
                  <a:cubicBezTo>
                    <a:pt x="412" y="127"/>
                    <a:pt x="412" y="127"/>
                    <a:pt x="411" y="127"/>
                  </a:cubicBezTo>
                  <a:cubicBezTo>
                    <a:pt x="409" y="126"/>
                    <a:pt x="411" y="130"/>
                    <a:pt x="409" y="129"/>
                  </a:cubicBezTo>
                  <a:cubicBezTo>
                    <a:pt x="409" y="131"/>
                    <a:pt x="409" y="132"/>
                    <a:pt x="409" y="133"/>
                  </a:cubicBezTo>
                  <a:cubicBezTo>
                    <a:pt x="409" y="133"/>
                    <a:pt x="409" y="134"/>
                    <a:pt x="409" y="134"/>
                  </a:cubicBezTo>
                  <a:cubicBezTo>
                    <a:pt x="408" y="134"/>
                    <a:pt x="408" y="135"/>
                    <a:pt x="408" y="135"/>
                  </a:cubicBezTo>
                  <a:cubicBezTo>
                    <a:pt x="408" y="136"/>
                    <a:pt x="408" y="136"/>
                    <a:pt x="409" y="136"/>
                  </a:cubicBezTo>
                  <a:cubicBezTo>
                    <a:pt x="409" y="136"/>
                    <a:pt x="409" y="137"/>
                    <a:pt x="409" y="137"/>
                  </a:cubicBezTo>
                  <a:cubicBezTo>
                    <a:pt x="409" y="139"/>
                    <a:pt x="410" y="140"/>
                    <a:pt x="410" y="141"/>
                  </a:cubicBezTo>
                  <a:cubicBezTo>
                    <a:pt x="408" y="141"/>
                    <a:pt x="408" y="143"/>
                    <a:pt x="406" y="142"/>
                  </a:cubicBezTo>
                  <a:cubicBezTo>
                    <a:pt x="406" y="143"/>
                    <a:pt x="405" y="144"/>
                    <a:pt x="403" y="143"/>
                  </a:cubicBezTo>
                  <a:cubicBezTo>
                    <a:pt x="403" y="145"/>
                    <a:pt x="402" y="146"/>
                    <a:pt x="402" y="148"/>
                  </a:cubicBezTo>
                  <a:cubicBezTo>
                    <a:pt x="401" y="148"/>
                    <a:pt x="401" y="151"/>
                    <a:pt x="400" y="152"/>
                  </a:cubicBezTo>
                  <a:cubicBezTo>
                    <a:pt x="402" y="154"/>
                    <a:pt x="402" y="150"/>
                    <a:pt x="405" y="151"/>
                  </a:cubicBezTo>
                  <a:cubicBezTo>
                    <a:pt x="404" y="153"/>
                    <a:pt x="406" y="152"/>
                    <a:pt x="406" y="155"/>
                  </a:cubicBezTo>
                  <a:cubicBezTo>
                    <a:pt x="403" y="154"/>
                    <a:pt x="401" y="153"/>
                    <a:pt x="400" y="156"/>
                  </a:cubicBezTo>
                  <a:cubicBezTo>
                    <a:pt x="400" y="157"/>
                    <a:pt x="401" y="156"/>
                    <a:pt x="402" y="157"/>
                  </a:cubicBezTo>
                  <a:cubicBezTo>
                    <a:pt x="402" y="157"/>
                    <a:pt x="402" y="157"/>
                    <a:pt x="402" y="157"/>
                  </a:cubicBezTo>
                  <a:cubicBezTo>
                    <a:pt x="404" y="157"/>
                    <a:pt x="404" y="158"/>
                    <a:pt x="405" y="158"/>
                  </a:cubicBezTo>
                  <a:cubicBezTo>
                    <a:pt x="405" y="159"/>
                    <a:pt x="403" y="159"/>
                    <a:pt x="402" y="159"/>
                  </a:cubicBezTo>
                  <a:cubicBezTo>
                    <a:pt x="401" y="159"/>
                    <a:pt x="400" y="158"/>
                    <a:pt x="399" y="158"/>
                  </a:cubicBezTo>
                  <a:cubicBezTo>
                    <a:pt x="398" y="158"/>
                    <a:pt x="398" y="158"/>
                    <a:pt x="397" y="158"/>
                  </a:cubicBezTo>
                  <a:cubicBezTo>
                    <a:pt x="397" y="159"/>
                    <a:pt x="397" y="161"/>
                    <a:pt x="398" y="161"/>
                  </a:cubicBezTo>
                  <a:cubicBezTo>
                    <a:pt x="398" y="161"/>
                    <a:pt x="398" y="161"/>
                    <a:pt x="398" y="161"/>
                  </a:cubicBezTo>
                  <a:cubicBezTo>
                    <a:pt x="399" y="161"/>
                    <a:pt x="400" y="161"/>
                    <a:pt x="401" y="162"/>
                  </a:cubicBezTo>
                  <a:cubicBezTo>
                    <a:pt x="401" y="162"/>
                    <a:pt x="401" y="162"/>
                    <a:pt x="401" y="162"/>
                  </a:cubicBezTo>
                  <a:cubicBezTo>
                    <a:pt x="401" y="162"/>
                    <a:pt x="402" y="162"/>
                    <a:pt x="402" y="162"/>
                  </a:cubicBezTo>
                  <a:cubicBezTo>
                    <a:pt x="402" y="163"/>
                    <a:pt x="401" y="163"/>
                    <a:pt x="400" y="163"/>
                  </a:cubicBezTo>
                  <a:cubicBezTo>
                    <a:pt x="400" y="163"/>
                    <a:pt x="400" y="163"/>
                    <a:pt x="400" y="163"/>
                  </a:cubicBezTo>
                  <a:cubicBezTo>
                    <a:pt x="400" y="161"/>
                    <a:pt x="398" y="163"/>
                    <a:pt x="398" y="162"/>
                  </a:cubicBezTo>
                  <a:cubicBezTo>
                    <a:pt x="398" y="162"/>
                    <a:pt x="398" y="162"/>
                    <a:pt x="398" y="162"/>
                  </a:cubicBezTo>
                  <a:cubicBezTo>
                    <a:pt x="397" y="162"/>
                    <a:pt x="397" y="161"/>
                    <a:pt x="397" y="162"/>
                  </a:cubicBezTo>
                  <a:cubicBezTo>
                    <a:pt x="396" y="161"/>
                    <a:pt x="396" y="162"/>
                    <a:pt x="395" y="162"/>
                  </a:cubicBezTo>
                  <a:cubicBezTo>
                    <a:pt x="395" y="162"/>
                    <a:pt x="395" y="163"/>
                    <a:pt x="395" y="164"/>
                  </a:cubicBezTo>
                  <a:cubicBezTo>
                    <a:pt x="393" y="163"/>
                    <a:pt x="394" y="162"/>
                    <a:pt x="391" y="162"/>
                  </a:cubicBezTo>
                  <a:cubicBezTo>
                    <a:pt x="391" y="163"/>
                    <a:pt x="391" y="163"/>
                    <a:pt x="391" y="163"/>
                  </a:cubicBezTo>
                  <a:cubicBezTo>
                    <a:pt x="391" y="165"/>
                    <a:pt x="389" y="164"/>
                    <a:pt x="389" y="165"/>
                  </a:cubicBezTo>
                  <a:cubicBezTo>
                    <a:pt x="387" y="165"/>
                    <a:pt x="388" y="167"/>
                    <a:pt x="386" y="166"/>
                  </a:cubicBezTo>
                  <a:cubicBezTo>
                    <a:pt x="386" y="167"/>
                    <a:pt x="386" y="168"/>
                    <a:pt x="386" y="168"/>
                  </a:cubicBezTo>
                  <a:cubicBezTo>
                    <a:pt x="384" y="168"/>
                    <a:pt x="384" y="168"/>
                    <a:pt x="384" y="168"/>
                  </a:cubicBezTo>
                  <a:cubicBezTo>
                    <a:pt x="384" y="166"/>
                    <a:pt x="385" y="166"/>
                    <a:pt x="386" y="165"/>
                  </a:cubicBezTo>
                  <a:cubicBezTo>
                    <a:pt x="385" y="164"/>
                    <a:pt x="385" y="164"/>
                    <a:pt x="386" y="163"/>
                  </a:cubicBezTo>
                  <a:cubicBezTo>
                    <a:pt x="386" y="161"/>
                    <a:pt x="385" y="161"/>
                    <a:pt x="385" y="159"/>
                  </a:cubicBezTo>
                  <a:cubicBezTo>
                    <a:pt x="385" y="157"/>
                    <a:pt x="383" y="157"/>
                    <a:pt x="382" y="155"/>
                  </a:cubicBezTo>
                  <a:cubicBezTo>
                    <a:pt x="381" y="155"/>
                    <a:pt x="380" y="154"/>
                    <a:pt x="379" y="153"/>
                  </a:cubicBezTo>
                  <a:cubicBezTo>
                    <a:pt x="378" y="156"/>
                    <a:pt x="381" y="155"/>
                    <a:pt x="380" y="158"/>
                  </a:cubicBezTo>
                  <a:cubicBezTo>
                    <a:pt x="380" y="158"/>
                    <a:pt x="379" y="157"/>
                    <a:pt x="378" y="157"/>
                  </a:cubicBezTo>
                  <a:cubicBezTo>
                    <a:pt x="378" y="156"/>
                    <a:pt x="377" y="157"/>
                    <a:pt x="377" y="157"/>
                  </a:cubicBezTo>
                  <a:cubicBezTo>
                    <a:pt x="377" y="159"/>
                    <a:pt x="377" y="159"/>
                    <a:pt x="377" y="159"/>
                  </a:cubicBezTo>
                  <a:cubicBezTo>
                    <a:pt x="377" y="159"/>
                    <a:pt x="377" y="160"/>
                    <a:pt x="377" y="160"/>
                  </a:cubicBezTo>
                  <a:cubicBezTo>
                    <a:pt x="378" y="160"/>
                    <a:pt x="378" y="160"/>
                    <a:pt x="378" y="161"/>
                  </a:cubicBezTo>
                  <a:cubicBezTo>
                    <a:pt x="379" y="161"/>
                    <a:pt x="379" y="162"/>
                    <a:pt x="380" y="162"/>
                  </a:cubicBezTo>
                  <a:cubicBezTo>
                    <a:pt x="380" y="164"/>
                    <a:pt x="379" y="162"/>
                    <a:pt x="377" y="162"/>
                  </a:cubicBezTo>
                  <a:cubicBezTo>
                    <a:pt x="377" y="162"/>
                    <a:pt x="377" y="162"/>
                    <a:pt x="377" y="163"/>
                  </a:cubicBezTo>
                  <a:cubicBezTo>
                    <a:pt x="377" y="163"/>
                    <a:pt x="376" y="164"/>
                    <a:pt x="376" y="164"/>
                  </a:cubicBezTo>
                  <a:cubicBezTo>
                    <a:pt x="375" y="165"/>
                    <a:pt x="375" y="166"/>
                    <a:pt x="374" y="166"/>
                  </a:cubicBezTo>
                  <a:cubicBezTo>
                    <a:pt x="374" y="168"/>
                    <a:pt x="373" y="169"/>
                    <a:pt x="372" y="171"/>
                  </a:cubicBezTo>
                  <a:cubicBezTo>
                    <a:pt x="371" y="171"/>
                    <a:pt x="371" y="167"/>
                    <a:pt x="372" y="168"/>
                  </a:cubicBezTo>
                  <a:cubicBezTo>
                    <a:pt x="372" y="166"/>
                    <a:pt x="374" y="166"/>
                    <a:pt x="373" y="164"/>
                  </a:cubicBezTo>
                  <a:cubicBezTo>
                    <a:pt x="375" y="163"/>
                    <a:pt x="376" y="162"/>
                    <a:pt x="376" y="159"/>
                  </a:cubicBezTo>
                  <a:cubicBezTo>
                    <a:pt x="375" y="159"/>
                    <a:pt x="375" y="159"/>
                    <a:pt x="375" y="159"/>
                  </a:cubicBezTo>
                  <a:cubicBezTo>
                    <a:pt x="374" y="160"/>
                    <a:pt x="374" y="161"/>
                    <a:pt x="374" y="162"/>
                  </a:cubicBezTo>
                  <a:cubicBezTo>
                    <a:pt x="373" y="162"/>
                    <a:pt x="373" y="162"/>
                    <a:pt x="373" y="162"/>
                  </a:cubicBezTo>
                  <a:cubicBezTo>
                    <a:pt x="373" y="160"/>
                    <a:pt x="373" y="159"/>
                    <a:pt x="374" y="158"/>
                  </a:cubicBezTo>
                  <a:cubicBezTo>
                    <a:pt x="375" y="158"/>
                    <a:pt x="375" y="157"/>
                    <a:pt x="375" y="155"/>
                  </a:cubicBezTo>
                  <a:cubicBezTo>
                    <a:pt x="375" y="153"/>
                    <a:pt x="375" y="151"/>
                    <a:pt x="372" y="152"/>
                  </a:cubicBezTo>
                  <a:cubicBezTo>
                    <a:pt x="372" y="152"/>
                    <a:pt x="372" y="151"/>
                    <a:pt x="372" y="151"/>
                  </a:cubicBezTo>
                  <a:cubicBezTo>
                    <a:pt x="370" y="152"/>
                    <a:pt x="369" y="153"/>
                    <a:pt x="369" y="155"/>
                  </a:cubicBezTo>
                  <a:cubicBezTo>
                    <a:pt x="368" y="157"/>
                    <a:pt x="368" y="158"/>
                    <a:pt x="367" y="159"/>
                  </a:cubicBezTo>
                  <a:cubicBezTo>
                    <a:pt x="367" y="161"/>
                    <a:pt x="368" y="162"/>
                    <a:pt x="368" y="164"/>
                  </a:cubicBezTo>
                  <a:cubicBezTo>
                    <a:pt x="366" y="164"/>
                    <a:pt x="368" y="165"/>
                    <a:pt x="368" y="167"/>
                  </a:cubicBezTo>
                  <a:cubicBezTo>
                    <a:pt x="366" y="167"/>
                    <a:pt x="366" y="168"/>
                    <a:pt x="365" y="168"/>
                  </a:cubicBezTo>
                  <a:cubicBezTo>
                    <a:pt x="364" y="169"/>
                    <a:pt x="363" y="170"/>
                    <a:pt x="362" y="170"/>
                  </a:cubicBezTo>
                  <a:cubicBezTo>
                    <a:pt x="362" y="171"/>
                    <a:pt x="363" y="172"/>
                    <a:pt x="363" y="172"/>
                  </a:cubicBezTo>
                  <a:cubicBezTo>
                    <a:pt x="363" y="173"/>
                    <a:pt x="363" y="174"/>
                    <a:pt x="363" y="175"/>
                  </a:cubicBezTo>
                  <a:cubicBezTo>
                    <a:pt x="363" y="177"/>
                    <a:pt x="362" y="177"/>
                    <a:pt x="362" y="179"/>
                  </a:cubicBezTo>
                  <a:cubicBezTo>
                    <a:pt x="361" y="179"/>
                    <a:pt x="361" y="179"/>
                    <a:pt x="361" y="179"/>
                  </a:cubicBezTo>
                  <a:cubicBezTo>
                    <a:pt x="361" y="180"/>
                    <a:pt x="360" y="181"/>
                    <a:pt x="359" y="182"/>
                  </a:cubicBezTo>
                  <a:cubicBezTo>
                    <a:pt x="359" y="182"/>
                    <a:pt x="359" y="182"/>
                    <a:pt x="359" y="182"/>
                  </a:cubicBezTo>
                  <a:cubicBezTo>
                    <a:pt x="359" y="182"/>
                    <a:pt x="359" y="183"/>
                    <a:pt x="359" y="183"/>
                  </a:cubicBezTo>
                  <a:cubicBezTo>
                    <a:pt x="360" y="184"/>
                    <a:pt x="360" y="183"/>
                    <a:pt x="361" y="183"/>
                  </a:cubicBezTo>
                  <a:cubicBezTo>
                    <a:pt x="361" y="183"/>
                    <a:pt x="361" y="183"/>
                    <a:pt x="362" y="182"/>
                  </a:cubicBezTo>
                  <a:cubicBezTo>
                    <a:pt x="362" y="182"/>
                    <a:pt x="362" y="182"/>
                    <a:pt x="362" y="182"/>
                  </a:cubicBezTo>
                  <a:cubicBezTo>
                    <a:pt x="362" y="182"/>
                    <a:pt x="362" y="181"/>
                    <a:pt x="362" y="180"/>
                  </a:cubicBezTo>
                  <a:cubicBezTo>
                    <a:pt x="362" y="180"/>
                    <a:pt x="363" y="180"/>
                    <a:pt x="363" y="180"/>
                  </a:cubicBezTo>
                  <a:cubicBezTo>
                    <a:pt x="363" y="180"/>
                    <a:pt x="363" y="179"/>
                    <a:pt x="363" y="179"/>
                  </a:cubicBezTo>
                  <a:cubicBezTo>
                    <a:pt x="364" y="179"/>
                    <a:pt x="364" y="177"/>
                    <a:pt x="366" y="176"/>
                  </a:cubicBezTo>
                  <a:cubicBezTo>
                    <a:pt x="366" y="175"/>
                    <a:pt x="367" y="174"/>
                    <a:pt x="368" y="174"/>
                  </a:cubicBezTo>
                  <a:cubicBezTo>
                    <a:pt x="368" y="176"/>
                    <a:pt x="367" y="177"/>
                    <a:pt x="366" y="179"/>
                  </a:cubicBezTo>
                  <a:cubicBezTo>
                    <a:pt x="365" y="181"/>
                    <a:pt x="368" y="180"/>
                    <a:pt x="368" y="181"/>
                  </a:cubicBezTo>
                  <a:cubicBezTo>
                    <a:pt x="369" y="181"/>
                    <a:pt x="368" y="183"/>
                    <a:pt x="370" y="182"/>
                  </a:cubicBezTo>
                  <a:cubicBezTo>
                    <a:pt x="371" y="183"/>
                    <a:pt x="371" y="182"/>
                    <a:pt x="371" y="182"/>
                  </a:cubicBezTo>
                  <a:cubicBezTo>
                    <a:pt x="371" y="181"/>
                    <a:pt x="371" y="181"/>
                    <a:pt x="372" y="181"/>
                  </a:cubicBezTo>
                  <a:cubicBezTo>
                    <a:pt x="372" y="179"/>
                    <a:pt x="373" y="180"/>
                    <a:pt x="372" y="178"/>
                  </a:cubicBezTo>
                  <a:cubicBezTo>
                    <a:pt x="373" y="177"/>
                    <a:pt x="373" y="178"/>
                    <a:pt x="373" y="178"/>
                  </a:cubicBezTo>
                  <a:cubicBezTo>
                    <a:pt x="374" y="179"/>
                    <a:pt x="373" y="179"/>
                    <a:pt x="374" y="179"/>
                  </a:cubicBezTo>
                  <a:cubicBezTo>
                    <a:pt x="374" y="179"/>
                    <a:pt x="375" y="178"/>
                    <a:pt x="375" y="178"/>
                  </a:cubicBezTo>
                  <a:cubicBezTo>
                    <a:pt x="375" y="178"/>
                    <a:pt x="375" y="177"/>
                    <a:pt x="376" y="178"/>
                  </a:cubicBezTo>
                  <a:cubicBezTo>
                    <a:pt x="377" y="178"/>
                    <a:pt x="377" y="177"/>
                    <a:pt x="377" y="176"/>
                  </a:cubicBezTo>
                  <a:cubicBezTo>
                    <a:pt x="377" y="176"/>
                    <a:pt x="377" y="176"/>
                    <a:pt x="377" y="175"/>
                  </a:cubicBezTo>
                  <a:cubicBezTo>
                    <a:pt x="377" y="175"/>
                    <a:pt x="377" y="174"/>
                    <a:pt x="377" y="173"/>
                  </a:cubicBezTo>
                  <a:cubicBezTo>
                    <a:pt x="378" y="172"/>
                    <a:pt x="379" y="172"/>
                    <a:pt x="379" y="171"/>
                  </a:cubicBezTo>
                  <a:cubicBezTo>
                    <a:pt x="380" y="171"/>
                    <a:pt x="380" y="170"/>
                    <a:pt x="380" y="169"/>
                  </a:cubicBezTo>
                  <a:cubicBezTo>
                    <a:pt x="383" y="169"/>
                    <a:pt x="383" y="169"/>
                    <a:pt x="383" y="169"/>
                  </a:cubicBezTo>
                  <a:cubicBezTo>
                    <a:pt x="383" y="170"/>
                    <a:pt x="382" y="170"/>
                    <a:pt x="382" y="171"/>
                  </a:cubicBezTo>
                  <a:cubicBezTo>
                    <a:pt x="383" y="171"/>
                    <a:pt x="383" y="172"/>
                    <a:pt x="384" y="172"/>
                  </a:cubicBezTo>
                  <a:cubicBezTo>
                    <a:pt x="384" y="172"/>
                    <a:pt x="384" y="171"/>
                    <a:pt x="384" y="170"/>
                  </a:cubicBezTo>
                  <a:cubicBezTo>
                    <a:pt x="385" y="170"/>
                    <a:pt x="385" y="172"/>
                    <a:pt x="385" y="173"/>
                  </a:cubicBezTo>
                  <a:cubicBezTo>
                    <a:pt x="385" y="174"/>
                    <a:pt x="386" y="174"/>
                    <a:pt x="386" y="175"/>
                  </a:cubicBezTo>
                  <a:cubicBezTo>
                    <a:pt x="391" y="175"/>
                    <a:pt x="391" y="175"/>
                    <a:pt x="391" y="175"/>
                  </a:cubicBezTo>
                  <a:cubicBezTo>
                    <a:pt x="391" y="173"/>
                    <a:pt x="393" y="174"/>
                    <a:pt x="393" y="173"/>
                  </a:cubicBezTo>
                  <a:cubicBezTo>
                    <a:pt x="394" y="173"/>
                    <a:pt x="394" y="174"/>
                    <a:pt x="394" y="174"/>
                  </a:cubicBezTo>
                  <a:cubicBezTo>
                    <a:pt x="395" y="174"/>
                    <a:pt x="395" y="174"/>
                    <a:pt x="395" y="175"/>
                  </a:cubicBezTo>
                  <a:cubicBezTo>
                    <a:pt x="395" y="175"/>
                    <a:pt x="395" y="174"/>
                    <a:pt x="395" y="174"/>
                  </a:cubicBezTo>
                  <a:cubicBezTo>
                    <a:pt x="396" y="174"/>
                    <a:pt x="396" y="174"/>
                    <a:pt x="397" y="174"/>
                  </a:cubicBezTo>
                  <a:cubicBezTo>
                    <a:pt x="397" y="174"/>
                    <a:pt x="398" y="174"/>
                    <a:pt x="398" y="173"/>
                  </a:cubicBezTo>
                  <a:cubicBezTo>
                    <a:pt x="398" y="173"/>
                    <a:pt x="398" y="173"/>
                    <a:pt x="398" y="173"/>
                  </a:cubicBezTo>
                  <a:cubicBezTo>
                    <a:pt x="398" y="173"/>
                    <a:pt x="399" y="173"/>
                    <a:pt x="399" y="173"/>
                  </a:cubicBezTo>
                  <a:cubicBezTo>
                    <a:pt x="399" y="173"/>
                    <a:pt x="399" y="172"/>
                    <a:pt x="399" y="172"/>
                  </a:cubicBezTo>
                  <a:cubicBezTo>
                    <a:pt x="399" y="172"/>
                    <a:pt x="400" y="172"/>
                    <a:pt x="400" y="172"/>
                  </a:cubicBezTo>
                  <a:cubicBezTo>
                    <a:pt x="400" y="172"/>
                    <a:pt x="400" y="171"/>
                    <a:pt x="400" y="171"/>
                  </a:cubicBezTo>
                  <a:cubicBezTo>
                    <a:pt x="400" y="171"/>
                    <a:pt x="401" y="171"/>
                    <a:pt x="402" y="171"/>
                  </a:cubicBezTo>
                  <a:cubicBezTo>
                    <a:pt x="402" y="173"/>
                    <a:pt x="400" y="173"/>
                    <a:pt x="400" y="175"/>
                  </a:cubicBezTo>
                  <a:cubicBezTo>
                    <a:pt x="399" y="175"/>
                    <a:pt x="398" y="175"/>
                    <a:pt x="398" y="176"/>
                  </a:cubicBezTo>
                  <a:cubicBezTo>
                    <a:pt x="398" y="176"/>
                    <a:pt x="398" y="178"/>
                    <a:pt x="397" y="178"/>
                  </a:cubicBezTo>
                  <a:cubicBezTo>
                    <a:pt x="393" y="178"/>
                    <a:pt x="393" y="178"/>
                    <a:pt x="393" y="178"/>
                  </a:cubicBezTo>
                  <a:cubicBezTo>
                    <a:pt x="391" y="178"/>
                    <a:pt x="391" y="176"/>
                    <a:pt x="390" y="176"/>
                  </a:cubicBezTo>
                  <a:cubicBezTo>
                    <a:pt x="384" y="176"/>
                    <a:pt x="384" y="176"/>
                    <a:pt x="384" y="176"/>
                  </a:cubicBezTo>
                  <a:cubicBezTo>
                    <a:pt x="383" y="177"/>
                    <a:pt x="381" y="178"/>
                    <a:pt x="382" y="180"/>
                  </a:cubicBezTo>
                  <a:cubicBezTo>
                    <a:pt x="380" y="180"/>
                    <a:pt x="379" y="179"/>
                    <a:pt x="377" y="180"/>
                  </a:cubicBezTo>
                  <a:cubicBezTo>
                    <a:pt x="376" y="182"/>
                    <a:pt x="379" y="181"/>
                    <a:pt x="379" y="183"/>
                  </a:cubicBezTo>
                  <a:cubicBezTo>
                    <a:pt x="380" y="184"/>
                    <a:pt x="381" y="184"/>
                    <a:pt x="381" y="186"/>
                  </a:cubicBezTo>
                  <a:cubicBezTo>
                    <a:pt x="381" y="186"/>
                    <a:pt x="382" y="187"/>
                    <a:pt x="384" y="187"/>
                  </a:cubicBezTo>
                  <a:cubicBezTo>
                    <a:pt x="383" y="187"/>
                    <a:pt x="382" y="187"/>
                    <a:pt x="382" y="188"/>
                  </a:cubicBezTo>
                  <a:cubicBezTo>
                    <a:pt x="382" y="189"/>
                    <a:pt x="382" y="189"/>
                    <a:pt x="382" y="189"/>
                  </a:cubicBezTo>
                  <a:cubicBezTo>
                    <a:pt x="381" y="191"/>
                    <a:pt x="380" y="191"/>
                    <a:pt x="380" y="193"/>
                  </a:cubicBezTo>
                  <a:cubicBezTo>
                    <a:pt x="379" y="193"/>
                    <a:pt x="380" y="192"/>
                    <a:pt x="379" y="191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9" y="187"/>
                    <a:pt x="378" y="185"/>
                    <a:pt x="378" y="184"/>
                  </a:cubicBezTo>
                  <a:cubicBezTo>
                    <a:pt x="377" y="184"/>
                    <a:pt x="376" y="184"/>
                    <a:pt x="375" y="185"/>
                  </a:cubicBezTo>
                  <a:cubicBezTo>
                    <a:pt x="375" y="185"/>
                    <a:pt x="375" y="184"/>
                    <a:pt x="375" y="185"/>
                  </a:cubicBezTo>
                  <a:cubicBezTo>
                    <a:pt x="375" y="186"/>
                    <a:pt x="374" y="186"/>
                    <a:pt x="374" y="187"/>
                  </a:cubicBezTo>
                  <a:cubicBezTo>
                    <a:pt x="374" y="188"/>
                    <a:pt x="374" y="189"/>
                    <a:pt x="373" y="189"/>
                  </a:cubicBezTo>
                  <a:cubicBezTo>
                    <a:pt x="373" y="190"/>
                    <a:pt x="372" y="191"/>
                    <a:pt x="372" y="191"/>
                  </a:cubicBezTo>
                  <a:cubicBezTo>
                    <a:pt x="371" y="192"/>
                    <a:pt x="373" y="187"/>
                    <a:pt x="371" y="187"/>
                  </a:cubicBezTo>
                  <a:cubicBezTo>
                    <a:pt x="367" y="187"/>
                    <a:pt x="372" y="191"/>
                    <a:pt x="370" y="191"/>
                  </a:cubicBezTo>
                  <a:cubicBezTo>
                    <a:pt x="367" y="192"/>
                    <a:pt x="369" y="188"/>
                    <a:pt x="368" y="189"/>
                  </a:cubicBezTo>
                  <a:cubicBezTo>
                    <a:pt x="367" y="188"/>
                    <a:pt x="365" y="191"/>
                    <a:pt x="366" y="191"/>
                  </a:cubicBezTo>
                  <a:cubicBezTo>
                    <a:pt x="366" y="192"/>
                    <a:pt x="366" y="191"/>
                    <a:pt x="366" y="191"/>
                  </a:cubicBezTo>
                  <a:cubicBezTo>
                    <a:pt x="367" y="193"/>
                    <a:pt x="366" y="193"/>
                    <a:pt x="365" y="193"/>
                  </a:cubicBezTo>
                  <a:cubicBezTo>
                    <a:pt x="365" y="194"/>
                    <a:pt x="365" y="194"/>
                    <a:pt x="365" y="194"/>
                  </a:cubicBezTo>
                  <a:cubicBezTo>
                    <a:pt x="365" y="196"/>
                    <a:pt x="364" y="194"/>
                    <a:pt x="363" y="194"/>
                  </a:cubicBezTo>
                  <a:cubicBezTo>
                    <a:pt x="363" y="195"/>
                    <a:pt x="362" y="197"/>
                    <a:pt x="363" y="197"/>
                  </a:cubicBezTo>
                  <a:cubicBezTo>
                    <a:pt x="363" y="198"/>
                    <a:pt x="362" y="197"/>
                    <a:pt x="361" y="197"/>
                  </a:cubicBezTo>
                  <a:cubicBezTo>
                    <a:pt x="360" y="197"/>
                    <a:pt x="360" y="198"/>
                    <a:pt x="359" y="198"/>
                  </a:cubicBezTo>
                  <a:cubicBezTo>
                    <a:pt x="359" y="198"/>
                    <a:pt x="359" y="198"/>
                    <a:pt x="359" y="198"/>
                  </a:cubicBezTo>
                  <a:cubicBezTo>
                    <a:pt x="358" y="200"/>
                    <a:pt x="361" y="199"/>
                    <a:pt x="362" y="200"/>
                  </a:cubicBezTo>
                  <a:cubicBezTo>
                    <a:pt x="363" y="199"/>
                    <a:pt x="363" y="199"/>
                    <a:pt x="364" y="199"/>
                  </a:cubicBezTo>
                  <a:cubicBezTo>
                    <a:pt x="366" y="199"/>
                    <a:pt x="364" y="197"/>
                    <a:pt x="365" y="196"/>
                  </a:cubicBezTo>
                  <a:cubicBezTo>
                    <a:pt x="366" y="196"/>
                    <a:pt x="367" y="197"/>
                    <a:pt x="367" y="196"/>
                  </a:cubicBezTo>
                  <a:cubicBezTo>
                    <a:pt x="367" y="195"/>
                    <a:pt x="368" y="195"/>
                    <a:pt x="368" y="195"/>
                  </a:cubicBezTo>
                  <a:cubicBezTo>
                    <a:pt x="368" y="195"/>
                    <a:pt x="368" y="194"/>
                    <a:pt x="368" y="194"/>
                  </a:cubicBezTo>
                  <a:cubicBezTo>
                    <a:pt x="369" y="194"/>
                    <a:pt x="370" y="194"/>
                    <a:pt x="370" y="194"/>
                  </a:cubicBezTo>
                  <a:cubicBezTo>
                    <a:pt x="370" y="194"/>
                    <a:pt x="370" y="194"/>
                    <a:pt x="370" y="194"/>
                  </a:cubicBezTo>
                  <a:cubicBezTo>
                    <a:pt x="371" y="193"/>
                    <a:pt x="372" y="194"/>
                    <a:pt x="374" y="194"/>
                  </a:cubicBezTo>
                  <a:cubicBezTo>
                    <a:pt x="374" y="196"/>
                    <a:pt x="368" y="194"/>
                    <a:pt x="368" y="196"/>
                  </a:cubicBezTo>
                  <a:cubicBezTo>
                    <a:pt x="368" y="197"/>
                    <a:pt x="370" y="197"/>
                    <a:pt x="370" y="197"/>
                  </a:cubicBezTo>
                  <a:cubicBezTo>
                    <a:pt x="372" y="197"/>
                    <a:pt x="372" y="196"/>
                    <a:pt x="372" y="196"/>
                  </a:cubicBezTo>
                  <a:cubicBezTo>
                    <a:pt x="373" y="196"/>
                    <a:pt x="374" y="196"/>
                    <a:pt x="375" y="196"/>
                  </a:cubicBezTo>
                  <a:cubicBezTo>
                    <a:pt x="375" y="195"/>
                    <a:pt x="375" y="196"/>
                    <a:pt x="376" y="196"/>
                  </a:cubicBezTo>
                  <a:cubicBezTo>
                    <a:pt x="376" y="197"/>
                    <a:pt x="375" y="198"/>
                    <a:pt x="374" y="198"/>
                  </a:cubicBezTo>
                  <a:cubicBezTo>
                    <a:pt x="374" y="197"/>
                    <a:pt x="371" y="198"/>
                    <a:pt x="370" y="198"/>
                  </a:cubicBezTo>
                  <a:cubicBezTo>
                    <a:pt x="370" y="198"/>
                    <a:pt x="370" y="198"/>
                    <a:pt x="369" y="198"/>
                  </a:cubicBezTo>
                  <a:cubicBezTo>
                    <a:pt x="369" y="199"/>
                    <a:pt x="369" y="199"/>
                    <a:pt x="368" y="199"/>
                  </a:cubicBezTo>
                  <a:cubicBezTo>
                    <a:pt x="364" y="200"/>
                    <a:pt x="361" y="202"/>
                    <a:pt x="356" y="202"/>
                  </a:cubicBezTo>
                  <a:cubicBezTo>
                    <a:pt x="356" y="204"/>
                    <a:pt x="355" y="206"/>
                    <a:pt x="359" y="206"/>
                  </a:cubicBezTo>
                  <a:cubicBezTo>
                    <a:pt x="359" y="206"/>
                    <a:pt x="359" y="206"/>
                    <a:pt x="359" y="206"/>
                  </a:cubicBezTo>
                  <a:cubicBezTo>
                    <a:pt x="359" y="206"/>
                    <a:pt x="359" y="207"/>
                    <a:pt x="359" y="207"/>
                  </a:cubicBezTo>
                  <a:cubicBezTo>
                    <a:pt x="359" y="207"/>
                    <a:pt x="359" y="207"/>
                    <a:pt x="359" y="207"/>
                  </a:cubicBezTo>
                  <a:cubicBezTo>
                    <a:pt x="357" y="207"/>
                    <a:pt x="357" y="209"/>
                    <a:pt x="356" y="210"/>
                  </a:cubicBezTo>
                  <a:cubicBezTo>
                    <a:pt x="355" y="209"/>
                    <a:pt x="355" y="210"/>
                    <a:pt x="355" y="210"/>
                  </a:cubicBezTo>
                  <a:cubicBezTo>
                    <a:pt x="355" y="213"/>
                    <a:pt x="359" y="211"/>
                    <a:pt x="361" y="211"/>
                  </a:cubicBezTo>
                  <a:cubicBezTo>
                    <a:pt x="361" y="210"/>
                    <a:pt x="361" y="210"/>
                    <a:pt x="362" y="210"/>
                  </a:cubicBezTo>
                  <a:cubicBezTo>
                    <a:pt x="362" y="210"/>
                    <a:pt x="362" y="210"/>
                    <a:pt x="362" y="210"/>
                  </a:cubicBezTo>
                  <a:cubicBezTo>
                    <a:pt x="363" y="209"/>
                    <a:pt x="364" y="209"/>
                    <a:pt x="364" y="208"/>
                  </a:cubicBezTo>
                  <a:cubicBezTo>
                    <a:pt x="364" y="208"/>
                    <a:pt x="364" y="208"/>
                    <a:pt x="365" y="208"/>
                  </a:cubicBezTo>
                  <a:cubicBezTo>
                    <a:pt x="365" y="208"/>
                    <a:pt x="365" y="208"/>
                    <a:pt x="365" y="207"/>
                  </a:cubicBezTo>
                  <a:cubicBezTo>
                    <a:pt x="365" y="207"/>
                    <a:pt x="365" y="207"/>
                    <a:pt x="365" y="207"/>
                  </a:cubicBezTo>
                  <a:cubicBezTo>
                    <a:pt x="365" y="206"/>
                    <a:pt x="366" y="206"/>
                    <a:pt x="366" y="206"/>
                  </a:cubicBezTo>
                  <a:cubicBezTo>
                    <a:pt x="367" y="206"/>
                    <a:pt x="366" y="206"/>
                    <a:pt x="367" y="205"/>
                  </a:cubicBezTo>
                  <a:cubicBezTo>
                    <a:pt x="368" y="205"/>
                    <a:pt x="368" y="206"/>
                    <a:pt x="369" y="205"/>
                  </a:cubicBezTo>
                  <a:cubicBezTo>
                    <a:pt x="372" y="205"/>
                    <a:pt x="372" y="207"/>
                    <a:pt x="373" y="208"/>
                  </a:cubicBezTo>
                  <a:cubicBezTo>
                    <a:pt x="371" y="209"/>
                    <a:pt x="371" y="206"/>
                    <a:pt x="369" y="206"/>
                  </a:cubicBezTo>
                  <a:cubicBezTo>
                    <a:pt x="368" y="206"/>
                    <a:pt x="368" y="206"/>
                    <a:pt x="368" y="207"/>
                  </a:cubicBezTo>
                  <a:cubicBezTo>
                    <a:pt x="368" y="207"/>
                    <a:pt x="368" y="207"/>
                    <a:pt x="368" y="207"/>
                  </a:cubicBezTo>
                  <a:cubicBezTo>
                    <a:pt x="368" y="208"/>
                    <a:pt x="367" y="208"/>
                    <a:pt x="367" y="207"/>
                  </a:cubicBezTo>
                  <a:cubicBezTo>
                    <a:pt x="366" y="207"/>
                    <a:pt x="365" y="208"/>
                    <a:pt x="365" y="208"/>
                  </a:cubicBezTo>
                  <a:cubicBezTo>
                    <a:pt x="365" y="208"/>
                    <a:pt x="365" y="208"/>
                    <a:pt x="365" y="208"/>
                  </a:cubicBezTo>
                  <a:cubicBezTo>
                    <a:pt x="364" y="209"/>
                    <a:pt x="364" y="210"/>
                    <a:pt x="364" y="211"/>
                  </a:cubicBezTo>
                  <a:cubicBezTo>
                    <a:pt x="364" y="211"/>
                    <a:pt x="363" y="211"/>
                    <a:pt x="363" y="211"/>
                  </a:cubicBezTo>
                  <a:cubicBezTo>
                    <a:pt x="363" y="212"/>
                    <a:pt x="364" y="213"/>
                    <a:pt x="365" y="213"/>
                  </a:cubicBezTo>
                  <a:cubicBezTo>
                    <a:pt x="365" y="215"/>
                    <a:pt x="363" y="214"/>
                    <a:pt x="363" y="216"/>
                  </a:cubicBezTo>
                  <a:cubicBezTo>
                    <a:pt x="363" y="217"/>
                    <a:pt x="364" y="216"/>
                    <a:pt x="365" y="217"/>
                  </a:cubicBezTo>
                  <a:cubicBezTo>
                    <a:pt x="365" y="217"/>
                    <a:pt x="366" y="217"/>
                    <a:pt x="366" y="217"/>
                  </a:cubicBezTo>
                  <a:cubicBezTo>
                    <a:pt x="367" y="217"/>
                    <a:pt x="369" y="218"/>
                    <a:pt x="369" y="217"/>
                  </a:cubicBezTo>
                  <a:cubicBezTo>
                    <a:pt x="369" y="216"/>
                    <a:pt x="370" y="217"/>
                    <a:pt x="370" y="217"/>
                  </a:cubicBezTo>
                  <a:cubicBezTo>
                    <a:pt x="370" y="216"/>
                    <a:pt x="370" y="216"/>
                    <a:pt x="370" y="216"/>
                  </a:cubicBezTo>
                  <a:cubicBezTo>
                    <a:pt x="371" y="216"/>
                    <a:pt x="372" y="216"/>
                    <a:pt x="372" y="216"/>
                  </a:cubicBezTo>
                  <a:cubicBezTo>
                    <a:pt x="372" y="216"/>
                    <a:pt x="373" y="214"/>
                    <a:pt x="375" y="214"/>
                  </a:cubicBezTo>
                  <a:cubicBezTo>
                    <a:pt x="374" y="217"/>
                    <a:pt x="373" y="217"/>
                    <a:pt x="370" y="218"/>
                  </a:cubicBezTo>
                  <a:cubicBezTo>
                    <a:pt x="370" y="221"/>
                    <a:pt x="370" y="221"/>
                    <a:pt x="370" y="221"/>
                  </a:cubicBezTo>
                  <a:cubicBezTo>
                    <a:pt x="370" y="221"/>
                    <a:pt x="371" y="221"/>
                    <a:pt x="371" y="221"/>
                  </a:cubicBezTo>
                  <a:cubicBezTo>
                    <a:pt x="371" y="222"/>
                    <a:pt x="371" y="223"/>
                    <a:pt x="371" y="223"/>
                  </a:cubicBezTo>
                  <a:cubicBezTo>
                    <a:pt x="370" y="224"/>
                    <a:pt x="370" y="220"/>
                    <a:pt x="369" y="221"/>
                  </a:cubicBezTo>
                  <a:cubicBezTo>
                    <a:pt x="369" y="219"/>
                    <a:pt x="368" y="219"/>
                    <a:pt x="368" y="218"/>
                  </a:cubicBezTo>
                  <a:cubicBezTo>
                    <a:pt x="366" y="217"/>
                    <a:pt x="365" y="220"/>
                    <a:pt x="364" y="217"/>
                  </a:cubicBezTo>
                  <a:cubicBezTo>
                    <a:pt x="363" y="218"/>
                    <a:pt x="363" y="217"/>
                    <a:pt x="363" y="216"/>
                  </a:cubicBezTo>
                  <a:cubicBezTo>
                    <a:pt x="363" y="215"/>
                    <a:pt x="362" y="215"/>
                    <a:pt x="362" y="214"/>
                  </a:cubicBezTo>
                  <a:cubicBezTo>
                    <a:pt x="362" y="214"/>
                    <a:pt x="362" y="214"/>
                    <a:pt x="361" y="214"/>
                  </a:cubicBezTo>
                  <a:cubicBezTo>
                    <a:pt x="361" y="214"/>
                    <a:pt x="361" y="214"/>
                    <a:pt x="361" y="214"/>
                  </a:cubicBezTo>
                  <a:cubicBezTo>
                    <a:pt x="360" y="214"/>
                    <a:pt x="359" y="214"/>
                    <a:pt x="358" y="215"/>
                  </a:cubicBezTo>
                  <a:cubicBezTo>
                    <a:pt x="358" y="215"/>
                    <a:pt x="358" y="215"/>
                    <a:pt x="357" y="215"/>
                  </a:cubicBezTo>
                  <a:cubicBezTo>
                    <a:pt x="357" y="216"/>
                    <a:pt x="356" y="216"/>
                    <a:pt x="356" y="217"/>
                  </a:cubicBezTo>
                  <a:cubicBezTo>
                    <a:pt x="356" y="217"/>
                    <a:pt x="356" y="217"/>
                    <a:pt x="356" y="217"/>
                  </a:cubicBezTo>
                  <a:cubicBezTo>
                    <a:pt x="356" y="217"/>
                    <a:pt x="355" y="218"/>
                    <a:pt x="354" y="218"/>
                  </a:cubicBezTo>
                  <a:cubicBezTo>
                    <a:pt x="354" y="219"/>
                    <a:pt x="355" y="219"/>
                    <a:pt x="355" y="221"/>
                  </a:cubicBezTo>
                  <a:cubicBezTo>
                    <a:pt x="352" y="221"/>
                    <a:pt x="352" y="221"/>
                    <a:pt x="352" y="221"/>
                  </a:cubicBezTo>
                  <a:cubicBezTo>
                    <a:pt x="352" y="222"/>
                    <a:pt x="353" y="222"/>
                    <a:pt x="353" y="224"/>
                  </a:cubicBezTo>
                  <a:cubicBezTo>
                    <a:pt x="352" y="224"/>
                    <a:pt x="352" y="226"/>
                    <a:pt x="351" y="226"/>
                  </a:cubicBezTo>
                  <a:cubicBezTo>
                    <a:pt x="351" y="227"/>
                    <a:pt x="349" y="226"/>
                    <a:pt x="349" y="228"/>
                  </a:cubicBezTo>
                  <a:cubicBezTo>
                    <a:pt x="349" y="230"/>
                    <a:pt x="354" y="230"/>
                    <a:pt x="354" y="228"/>
                  </a:cubicBezTo>
                  <a:cubicBezTo>
                    <a:pt x="355" y="229"/>
                    <a:pt x="355" y="230"/>
                    <a:pt x="356" y="230"/>
                  </a:cubicBezTo>
                  <a:cubicBezTo>
                    <a:pt x="356" y="230"/>
                    <a:pt x="356" y="229"/>
                    <a:pt x="357" y="229"/>
                  </a:cubicBezTo>
                  <a:cubicBezTo>
                    <a:pt x="358" y="229"/>
                    <a:pt x="358" y="229"/>
                    <a:pt x="359" y="228"/>
                  </a:cubicBezTo>
                  <a:cubicBezTo>
                    <a:pt x="359" y="228"/>
                    <a:pt x="359" y="229"/>
                    <a:pt x="359" y="229"/>
                  </a:cubicBezTo>
                  <a:cubicBezTo>
                    <a:pt x="359" y="229"/>
                    <a:pt x="359" y="229"/>
                    <a:pt x="359" y="229"/>
                  </a:cubicBezTo>
                  <a:cubicBezTo>
                    <a:pt x="360" y="229"/>
                    <a:pt x="361" y="229"/>
                    <a:pt x="361" y="229"/>
                  </a:cubicBezTo>
                  <a:cubicBezTo>
                    <a:pt x="361" y="229"/>
                    <a:pt x="361" y="230"/>
                    <a:pt x="361" y="230"/>
                  </a:cubicBezTo>
                  <a:cubicBezTo>
                    <a:pt x="362" y="230"/>
                    <a:pt x="363" y="230"/>
                    <a:pt x="364" y="230"/>
                  </a:cubicBezTo>
                  <a:cubicBezTo>
                    <a:pt x="364" y="231"/>
                    <a:pt x="367" y="230"/>
                    <a:pt x="367" y="232"/>
                  </a:cubicBezTo>
                  <a:cubicBezTo>
                    <a:pt x="368" y="232"/>
                    <a:pt x="368" y="233"/>
                    <a:pt x="368" y="235"/>
                  </a:cubicBezTo>
                  <a:cubicBezTo>
                    <a:pt x="366" y="235"/>
                    <a:pt x="368" y="232"/>
                    <a:pt x="366" y="233"/>
                  </a:cubicBezTo>
                  <a:cubicBezTo>
                    <a:pt x="366" y="231"/>
                    <a:pt x="364" y="232"/>
                    <a:pt x="363" y="230"/>
                  </a:cubicBezTo>
                  <a:cubicBezTo>
                    <a:pt x="363" y="230"/>
                    <a:pt x="362" y="230"/>
                    <a:pt x="361" y="231"/>
                  </a:cubicBezTo>
                  <a:cubicBezTo>
                    <a:pt x="361" y="231"/>
                    <a:pt x="361" y="231"/>
                    <a:pt x="361" y="231"/>
                  </a:cubicBezTo>
                  <a:cubicBezTo>
                    <a:pt x="359" y="230"/>
                    <a:pt x="359" y="230"/>
                    <a:pt x="357" y="230"/>
                  </a:cubicBezTo>
                  <a:cubicBezTo>
                    <a:pt x="357" y="230"/>
                    <a:pt x="357" y="230"/>
                    <a:pt x="357" y="230"/>
                  </a:cubicBezTo>
                  <a:cubicBezTo>
                    <a:pt x="356" y="231"/>
                    <a:pt x="355" y="231"/>
                    <a:pt x="354" y="230"/>
                  </a:cubicBezTo>
                  <a:cubicBezTo>
                    <a:pt x="352" y="230"/>
                    <a:pt x="352" y="232"/>
                    <a:pt x="350" y="231"/>
                  </a:cubicBezTo>
                  <a:cubicBezTo>
                    <a:pt x="350" y="232"/>
                    <a:pt x="349" y="232"/>
                    <a:pt x="348" y="232"/>
                  </a:cubicBezTo>
                  <a:cubicBezTo>
                    <a:pt x="347" y="232"/>
                    <a:pt x="347" y="234"/>
                    <a:pt x="345" y="234"/>
                  </a:cubicBezTo>
                  <a:cubicBezTo>
                    <a:pt x="342" y="234"/>
                    <a:pt x="342" y="234"/>
                    <a:pt x="342" y="234"/>
                  </a:cubicBezTo>
                  <a:cubicBezTo>
                    <a:pt x="341" y="234"/>
                    <a:pt x="341" y="235"/>
                    <a:pt x="341" y="235"/>
                  </a:cubicBezTo>
                  <a:cubicBezTo>
                    <a:pt x="343" y="235"/>
                    <a:pt x="343" y="235"/>
                    <a:pt x="343" y="235"/>
                  </a:cubicBezTo>
                  <a:cubicBezTo>
                    <a:pt x="343" y="236"/>
                    <a:pt x="343" y="236"/>
                    <a:pt x="343" y="237"/>
                  </a:cubicBezTo>
                  <a:cubicBezTo>
                    <a:pt x="343" y="237"/>
                    <a:pt x="343" y="237"/>
                    <a:pt x="344" y="237"/>
                  </a:cubicBezTo>
                  <a:cubicBezTo>
                    <a:pt x="345" y="238"/>
                    <a:pt x="346" y="238"/>
                    <a:pt x="345" y="240"/>
                  </a:cubicBezTo>
                  <a:cubicBezTo>
                    <a:pt x="347" y="240"/>
                    <a:pt x="347" y="238"/>
                    <a:pt x="347" y="237"/>
                  </a:cubicBezTo>
                  <a:cubicBezTo>
                    <a:pt x="346" y="235"/>
                    <a:pt x="348" y="235"/>
                    <a:pt x="348" y="234"/>
                  </a:cubicBezTo>
                  <a:cubicBezTo>
                    <a:pt x="349" y="234"/>
                    <a:pt x="349" y="235"/>
                    <a:pt x="348" y="235"/>
                  </a:cubicBezTo>
                  <a:cubicBezTo>
                    <a:pt x="348" y="236"/>
                    <a:pt x="347" y="237"/>
                    <a:pt x="347" y="237"/>
                  </a:cubicBezTo>
                  <a:cubicBezTo>
                    <a:pt x="348" y="238"/>
                    <a:pt x="348" y="239"/>
                    <a:pt x="348" y="240"/>
                  </a:cubicBezTo>
                  <a:cubicBezTo>
                    <a:pt x="347" y="240"/>
                    <a:pt x="348" y="241"/>
                    <a:pt x="347" y="242"/>
                  </a:cubicBezTo>
                  <a:cubicBezTo>
                    <a:pt x="345" y="242"/>
                    <a:pt x="344" y="240"/>
                    <a:pt x="344" y="238"/>
                  </a:cubicBezTo>
                  <a:cubicBezTo>
                    <a:pt x="343" y="238"/>
                    <a:pt x="342" y="239"/>
                    <a:pt x="343" y="240"/>
                  </a:cubicBezTo>
                  <a:cubicBezTo>
                    <a:pt x="343" y="241"/>
                    <a:pt x="343" y="241"/>
                    <a:pt x="343" y="242"/>
                  </a:cubicBezTo>
                  <a:cubicBezTo>
                    <a:pt x="340" y="242"/>
                    <a:pt x="340" y="242"/>
                    <a:pt x="340" y="242"/>
                  </a:cubicBezTo>
                  <a:cubicBezTo>
                    <a:pt x="339" y="241"/>
                    <a:pt x="338" y="242"/>
                    <a:pt x="338" y="243"/>
                  </a:cubicBezTo>
                  <a:cubicBezTo>
                    <a:pt x="336" y="243"/>
                    <a:pt x="334" y="244"/>
                    <a:pt x="333" y="244"/>
                  </a:cubicBezTo>
                  <a:cubicBezTo>
                    <a:pt x="333" y="247"/>
                    <a:pt x="339" y="245"/>
                    <a:pt x="338" y="250"/>
                  </a:cubicBezTo>
                  <a:cubicBezTo>
                    <a:pt x="337" y="250"/>
                    <a:pt x="337" y="250"/>
                    <a:pt x="337" y="250"/>
                  </a:cubicBezTo>
                  <a:cubicBezTo>
                    <a:pt x="337" y="251"/>
                    <a:pt x="335" y="250"/>
                    <a:pt x="334" y="251"/>
                  </a:cubicBezTo>
                  <a:cubicBezTo>
                    <a:pt x="333" y="251"/>
                    <a:pt x="333" y="252"/>
                    <a:pt x="331" y="251"/>
                  </a:cubicBezTo>
                  <a:cubicBezTo>
                    <a:pt x="332" y="253"/>
                    <a:pt x="335" y="252"/>
                    <a:pt x="334" y="255"/>
                  </a:cubicBezTo>
                  <a:cubicBezTo>
                    <a:pt x="332" y="255"/>
                    <a:pt x="333" y="253"/>
                    <a:pt x="331" y="253"/>
                  </a:cubicBezTo>
                  <a:cubicBezTo>
                    <a:pt x="330" y="253"/>
                    <a:pt x="330" y="253"/>
                    <a:pt x="329" y="253"/>
                  </a:cubicBezTo>
                  <a:cubicBezTo>
                    <a:pt x="329" y="253"/>
                    <a:pt x="329" y="253"/>
                    <a:pt x="329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5"/>
                    <a:pt x="328" y="256"/>
                    <a:pt x="330" y="256"/>
                  </a:cubicBezTo>
                  <a:cubicBezTo>
                    <a:pt x="332" y="255"/>
                    <a:pt x="331" y="257"/>
                    <a:pt x="333" y="257"/>
                  </a:cubicBezTo>
                  <a:cubicBezTo>
                    <a:pt x="332" y="258"/>
                    <a:pt x="332" y="257"/>
                    <a:pt x="331" y="257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328" y="258"/>
                    <a:pt x="328" y="258"/>
                    <a:pt x="328" y="258"/>
                  </a:cubicBezTo>
                  <a:cubicBezTo>
                    <a:pt x="328" y="258"/>
                    <a:pt x="329" y="259"/>
                    <a:pt x="328" y="259"/>
                  </a:cubicBezTo>
                  <a:cubicBezTo>
                    <a:pt x="328" y="261"/>
                    <a:pt x="328" y="262"/>
                    <a:pt x="329" y="263"/>
                  </a:cubicBezTo>
                  <a:cubicBezTo>
                    <a:pt x="330" y="262"/>
                    <a:pt x="331" y="262"/>
                    <a:pt x="332" y="260"/>
                  </a:cubicBezTo>
                  <a:cubicBezTo>
                    <a:pt x="333" y="260"/>
                    <a:pt x="334" y="259"/>
                    <a:pt x="336" y="259"/>
                  </a:cubicBezTo>
                  <a:cubicBezTo>
                    <a:pt x="337" y="262"/>
                    <a:pt x="334" y="260"/>
                    <a:pt x="334" y="263"/>
                  </a:cubicBezTo>
                  <a:cubicBezTo>
                    <a:pt x="334" y="263"/>
                    <a:pt x="333" y="262"/>
                    <a:pt x="333" y="263"/>
                  </a:cubicBezTo>
                  <a:cubicBezTo>
                    <a:pt x="333" y="263"/>
                    <a:pt x="333" y="263"/>
                    <a:pt x="333" y="263"/>
                  </a:cubicBezTo>
                  <a:cubicBezTo>
                    <a:pt x="332" y="263"/>
                    <a:pt x="332" y="262"/>
                    <a:pt x="331" y="263"/>
                  </a:cubicBezTo>
                  <a:cubicBezTo>
                    <a:pt x="331" y="263"/>
                    <a:pt x="329" y="263"/>
                    <a:pt x="329" y="265"/>
                  </a:cubicBezTo>
                  <a:cubicBezTo>
                    <a:pt x="328" y="264"/>
                    <a:pt x="327" y="263"/>
                    <a:pt x="325" y="263"/>
                  </a:cubicBezTo>
                  <a:cubicBezTo>
                    <a:pt x="324" y="263"/>
                    <a:pt x="324" y="263"/>
                    <a:pt x="324" y="263"/>
                  </a:cubicBezTo>
                  <a:cubicBezTo>
                    <a:pt x="325" y="264"/>
                    <a:pt x="327" y="265"/>
                    <a:pt x="327" y="268"/>
                  </a:cubicBezTo>
                  <a:cubicBezTo>
                    <a:pt x="326" y="268"/>
                    <a:pt x="325" y="267"/>
                    <a:pt x="324" y="267"/>
                  </a:cubicBezTo>
                  <a:cubicBezTo>
                    <a:pt x="324" y="272"/>
                    <a:pt x="324" y="272"/>
                    <a:pt x="324" y="272"/>
                  </a:cubicBezTo>
                  <a:cubicBezTo>
                    <a:pt x="325" y="272"/>
                    <a:pt x="325" y="272"/>
                    <a:pt x="325" y="273"/>
                  </a:cubicBezTo>
                  <a:cubicBezTo>
                    <a:pt x="330" y="273"/>
                    <a:pt x="330" y="273"/>
                    <a:pt x="330" y="273"/>
                  </a:cubicBezTo>
                  <a:cubicBezTo>
                    <a:pt x="329" y="275"/>
                    <a:pt x="328" y="276"/>
                    <a:pt x="325" y="276"/>
                  </a:cubicBezTo>
                  <a:cubicBezTo>
                    <a:pt x="326" y="276"/>
                    <a:pt x="326" y="275"/>
                    <a:pt x="326" y="274"/>
                  </a:cubicBezTo>
                  <a:cubicBezTo>
                    <a:pt x="325" y="273"/>
                    <a:pt x="325" y="274"/>
                    <a:pt x="324" y="274"/>
                  </a:cubicBezTo>
                  <a:cubicBezTo>
                    <a:pt x="324" y="275"/>
                    <a:pt x="324" y="275"/>
                    <a:pt x="323" y="275"/>
                  </a:cubicBezTo>
                  <a:cubicBezTo>
                    <a:pt x="323" y="276"/>
                    <a:pt x="322" y="276"/>
                    <a:pt x="322" y="276"/>
                  </a:cubicBezTo>
                  <a:cubicBezTo>
                    <a:pt x="323" y="277"/>
                    <a:pt x="323" y="278"/>
                    <a:pt x="324" y="278"/>
                  </a:cubicBezTo>
                  <a:cubicBezTo>
                    <a:pt x="324" y="278"/>
                    <a:pt x="324" y="279"/>
                    <a:pt x="324" y="279"/>
                  </a:cubicBezTo>
                  <a:cubicBezTo>
                    <a:pt x="324" y="279"/>
                    <a:pt x="325" y="277"/>
                    <a:pt x="325" y="278"/>
                  </a:cubicBezTo>
                  <a:cubicBezTo>
                    <a:pt x="328" y="278"/>
                    <a:pt x="328" y="277"/>
                    <a:pt x="330" y="277"/>
                  </a:cubicBezTo>
                  <a:cubicBezTo>
                    <a:pt x="330" y="279"/>
                    <a:pt x="327" y="278"/>
                    <a:pt x="327" y="279"/>
                  </a:cubicBezTo>
                  <a:cubicBezTo>
                    <a:pt x="325" y="280"/>
                    <a:pt x="325" y="281"/>
                    <a:pt x="323" y="281"/>
                  </a:cubicBezTo>
                  <a:cubicBezTo>
                    <a:pt x="323" y="280"/>
                    <a:pt x="323" y="279"/>
                    <a:pt x="322" y="279"/>
                  </a:cubicBezTo>
                  <a:cubicBezTo>
                    <a:pt x="321" y="278"/>
                    <a:pt x="321" y="280"/>
                    <a:pt x="321" y="281"/>
                  </a:cubicBezTo>
                  <a:cubicBezTo>
                    <a:pt x="320" y="280"/>
                    <a:pt x="320" y="278"/>
                    <a:pt x="318" y="279"/>
                  </a:cubicBezTo>
                  <a:cubicBezTo>
                    <a:pt x="317" y="279"/>
                    <a:pt x="317" y="280"/>
                    <a:pt x="318" y="280"/>
                  </a:cubicBezTo>
                  <a:cubicBezTo>
                    <a:pt x="318" y="281"/>
                    <a:pt x="319" y="280"/>
                    <a:pt x="320" y="281"/>
                  </a:cubicBezTo>
                  <a:cubicBezTo>
                    <a:pt x="320" y="283"/>
                    <a:pt x="318" y="282"/>
                    <a:pt x="317" y="284"/>
                  </a:cubicBezTo>
                  <a:cubicBezTo>
                    <a:pt x="319" y="284"/>
                    <a:pt x="318" y="286"/>
                    <a:pt x="320" y="286"/>
                  </a:cubicBezTo>
                  <a:cubicBezTo>
                    <a:pt x="322" y="285"/>
                    <a:pt x="322" y="286"/>
                    <a:pt x="323" y="286"/>
                  </a:cubicBezTo>
                  <a:cubicBezTo>
                    <a:pt x="323" y="289"/>
                    <a:pt x="323" y="289"/>
                    <a:pt x="323" y="289"/>
                  </a:cubicBezTo>
                  <a:cubicBezTo>
                    <a:pt x="323" y="290"/>
                    <a:pt x="324" y="290"/>
                    <a:pt x="325" y="290"/>
                  </a:cubicBezTo>
                  <a:cubicBezTo>
                    <a:pt x="326" y="290"/>
                    <a:pt x="326" y="290"/>
                    <a:pt x="327" y="291"/>
                  </a:cubicBezTo>
                  <a:cubicBezTo>
                    <a:pt x="327" y="291"/>
                    <a:pt x="327" y="292"/>
                    <a:pt x="328" y="292"/>
                  </a:cubicBezTo>
                  <a:cubicBezTo>
                    <a:pt x="328" y="294"/>
                    <a:pt x="327" y="294"/>
                    <a:pt x="327" y="295"/>
                  </a:cubicBezTo>
                  <a:cubicBezTo>
                    <a:pt x="326" y="294"/>
                    <a:pt x="324" y="294"/>
                    <a:pt x="324" y="292"/>
                  </a:cubicBezTo>
                  <a:cubicBezTo>
                    <a:pt x="322" y="291"/>
                    <a:pt x="321" y="290"/>
                    <a:pt x="320" y="290"/>
                  </a:cubicBezTo>
                  <a:cubicBezTo>
                    <a:pt x="320" y="290"/>
                    <a:pt x="320" y="291"/>
                    <a:pt x="320" y="291"/>
                  </a:cubicBezTo>
                  <a:cubicBezTo>
                    <a:pt x="318" y="291"/>
                    <a:pt x="318" y="291"/>
                    <a:pt x="318" y="291"/>
                  </a:cubicBezTo>
                  <a:cubicBezTo>
                    <a:pt x="318" y="292"/>
                    <a:pt x="318" y="292"/>
                    <a:pt x="317" y="292"/>
                  </a:cubicBezTo>
                  <a:cubicBezTo>
                    <a:pt x="318" y="295"/>
                    <a:pt x="316" y="297"/>
                    <a:pt x="315" y="299"/>
                  </a:cubicBezTo>
                  <a:cubicBezTo>
                    <a:pt x="315" y="300"/>
                    <a:pt x="316" y="300"/>
                    <a:pt x="316" y="302"/>
                  </a:cubicBezTo>
                  <a:cubicBezTo>
                    <a:pt x="315" y="301"/>
                    <a:pt x="315" y="301"/>
                    <a:pt x="315" y="299"/>
                  </a:cubicBezTo>
                  <a:cubicBezTo>
                    <a:pt x="312" y="299"/>
                    <a:pt x="314" y="302"/>
                    <a:pt x="312" y="302"/>
                  </a:cubicBezTo>
                  <a:cubicBezTo>
                    <a:pt x="311" y="304"/>
                    <a:pt x="312" y="305"/>
                    <a:pt x="313" y="306"/>
                  </a:cubicBezTo>
                  <a:cubicBezTo>
                    <a:pt x="313" y="307"/>
                    <a:pt x="313" y="309"/>
                    <a:pt x="315" y="309"/>
                  </a:cubicBezTo>
                  <a:cubicBezTo>
                    <a:pt x="315" y="311"/>
                    <a:pt x="316" y="311"/>
                    <a:pt x="317" y="312"/>
                  </a:cubicBezTo>
                  <a:cubicBezTo>
                    <a:pt x="316" y="313"/>
                    <a:pt x="315" y="312"/>
                    <a:pt x="315" y="312"/>
                  </a:cubicBezTo>
                  <a:cubicBezTo>
                    <a:pt x="314" y="312"/>
                    <a:pt x="314" y="313"/>
                    <a:pt x="314" y="313"/>
                  </a:cubicBezTo>
                  <a:cubicBezTo>
                    <a:pt x="313" y="313"/>
                    <a:pt x="313" y="314"/>
                    <a:pt x="313" y="314"/>
                  </a:cubicBezTo>
                  <a:cubicBezTo>
                    <a:pt x="313" y="314"/>
                    <a:pt x="313" y="314"/>
                    <a:pt x="313" y="314"/>
                  </a:cubicBezTo>
                  <a:cubicBezTo>
                    <a:pt x="313" y="316"/>
                    <a:pt x="312" y="316"/>
                    <a:pt x="312" y="318"/>
                  </a:cubicBezTo>
                  <a:cubicBezTo>
                    <a:pt x="312" y="318"/>
                    <a:pt x="312" y="318"/>
                    <a:pt x="311" y="318"/>
                  </a:cubicBezTo>
                  <a:cubicBezTo>
                    <a:pt x="310" y="318"/>
                    <a:pt x="310" y="319"/>
                    <a:pt x="310" y="319"/>
                  </a:cubicBezTo>
                  <a:cubicBezTo>
                    <a:pt x="310" y="320"/>
                    <a:pt x="310" y="321"/>
                    <a:pt x="309" y="321"/>
                  </a:cubicBezTo>
                  <a:cubicBezTo>
                    <a:pt x="309" y="322"/>
                    <a:pt x="309" y="322"/>
                    <a:pt x="310" y="322"/>
                  </a:cubicBezTo>
                  <a:cubicBezTo>
                    <a:pt x="310" y="322"/>
                    <a:pt x="311" y="321"/>
                    <a:pt x="310" y="321"/>
                  </a:cubicBezTo>
                  <a:cubicBezTo>
                    <a:pt x="311" y="321"/>
                    <a:pt x="311" y="322"/>
                    <a:pt x="312" y="322"/>
                  </a:cubicBezTo>
                  <a:cubicBezTo>
                    <a:pt x="312" y="323"/>
                    <a:pt x="311" y="324"/>
                    <a:pt x="310" y="324"/>
                  </a:cubicBezTo>
                  <a:cubicBezTo>
                    <a:pt x="310" y="325"/>
                    <a:pt x="311" y="325"/>
                    <a:pt x="311" y="326"/>
                  </a:cubicBezTo>
                  <a:cubicBezTo>
                    <a:pt x="312" y="326"/>
                    <a:pt x="313" y="326"/>
                    <a:pt x="313" y="326"/>
                  </a:cubicBezTo>
                  <a:cubicBezTo>
                    <a:pt x="314" y="326"/>
                    <a:pt x="314" y="325"/>
                    <a:pt x="314" y="325"/>
                  </a:cubicBezTo>
                  <a:cubicBezTo>
                    <a:pt x="314" y="324"/>
                    <a:pt x="315" y="324"/>
                    <a:pt x="315" y="324"/>
                  </a:cubicBezTo>
                  <a:cubicBezTo>
                    <a:pt x="315" y="324"/>
                    <a:pt x="315" y="324"/>
                    <a:pt x="315" y="324"/>
                  </a:cubicBezTo>
                  <a:cubicBezTo>
                    <a:pt x="316" y="324"/>
                    <a:pt x="317" y="323"/>
                    <a:pt x="317" y="323"/>
                  </a:cubicBezTo>
                  <a:cubicBezTo>
                    <a:pt x="317" y="322"/>
                    <a:pt x="317" y="322"/>
                    <a:pt x="318" y="322"/>
                  </a:cubicBezTo>
                  <a:cubicBezTo>
                    <a:pt x="318" y="322"/>
                    <a:pt x="318" y="322"/>
                    <a:pt x="318" y="322"/>
                  </a:cubicBezTo>
                  <a:cubicBezTo>
                    <a:pt x="318" y="322"/>
                    <a:pt x="317" y="323"/>
                    <a:pt x="317" y="323"/>
                  </a:cubicBezTo>
                  <a:cubicBezTo>
                    <a:pt x="317" y="323"/>
                    <a:pt x="317" y="323"/>
                    <a:pt x="317" y="323"/>
                  </a:cubicBezTo>
                  <a:cubicBezTo>
                    <a:pt x="317" y="323"/>
                    <a:pt x="317" y="323"/>
                    <a:pt x="317" y="323"/>
                  </a:cubicBezTo>
                  <a:cubicBezTo>
                    <a:pt x="317" y="323"/>
                    <a:pt x="317" y="323"/>
                    <a:pt x="317" y="323"/>
                  </a:cubicBezTo>
                  <a:cubicBezTo>
                    <a:pt x="318" y="323"/>
                    <a:pt x="318" y="323"/>
                    <a:pt x="318" y="323"/>
                  </a:cubicBezTo>
                  <a:cubicBezTo>
                    <a:pt x="318" y="323"/>
                    <a:pt x="318" y="323"/>
                    <a:pt x="318" y="323"/>
                  </a:cubicBezTo>
                  <a:cubicBezTo>
                    <a:pt x="318" y="323"/>
                    <a:pt x="318" y="323"/>
                    <a:pt x="318" y="323"/>
                  </a:cubicBezTo>
                  <a:cubicBezTo>
                    <a:pt x="318" y="323"/>
                    <a:pt x="318" y="323"/>
                    <a:pt x="318" y="323"/>
                  </a:cubicBezTo>
                  <a:cubicBezTo>
                    <a:pt x="318" y="323"/>
                    <a:pt x="318" y="323"/>
                    <a:pt x="318" y="323"/>
                  </a:cubicBezTo>
                  <a:cubicBezTo>
                    <a:pt x="318" y="323"/>
                    <a:pt x="318" y="323"/>
                    <a:pt x="318" y="323"/>
                  </a:cubicBezTo>
                  <a:cubicBezTo>
                    <a:pt x="318" y="324"/>
                    <a:pt x="317" y="324"/>
                    <a:pt x="317" y="325"/>
                  </a:cubicBezTo>
                  <a:cubicBezTo>
                    <a:pt x="317" y="325"/>
                    <a:pt x="317" y="325"/>
                    <a:pt x="317" y="325"/>
                  </a:cubicBezTo>
                  <a:cubicBezTo>
                    <a:pt x="316" y="326"/>
                    <a:pt x="315" y="326"/>
                    <a:pt x="314" y="326"/>
                  </a:cubicBezTo>
                  <a:cubicBezTo>
                    <a:pt x="313" y="327"/>
                    <a:pt x="313" y="329"/>
                    <a:pt x="310" y="329"/>
                  </a:cubicBezTo>
                  <a:cubicBezTo>
                    <a:pt x="310" y="328"/>
                    <a:pt x="310" y="327"/>
                    <a:pt x="310" y="325"/>
                  </a:cubicBezTo>
                  <a:cubicBezTo>
                    <a:pt x="309" y="325"/>
                    <a:pt x="309" y="324"/>
                    <a:pt x="309" y="324"/>
                  </a:cubicBezTo>
                  <a:cubicBezTo>
                    <a:pt x="308" y="324"/>
                    <a:pt x="308" y="324"/>
                    <a:pt x="308" y="323"/>
                  </a:cubicBezTo>
                  <a:cubicBezTo>
                    <a:pt x="306" y="323"/>
                    <a:pt x="305" y="325"/>
                    <a:pt x="306" y="327"/>
                  </a:cubicBezTo>
                  <a:cubicBezTo>
                    <a:pt x="304" y="326"/>
                    <a:pt x="304" y="324"/>
                    <a:pt x="303" y="324"/>
                  </a:cubicBezTo>
                  <a:cubicBezTo>
                    <a:pt x="302" y="324"/>
                    <a:pt x="302" y="324"/>
                    <a:pt x="301" y="325"/>
                  </a:cubicBezTo>
                  <a:cubicBezTo>
                    <a:pt x="301" y="325"/>
                    <a:pt x="301" y="325"/>
                    <a:pt x="301" y="325"/>
                  </a:cubicBezTo>
                  <a:cubicBezTo>
                    <a:pt x="300" y="326"/>
                    <a:pt x="299" y="327"/>
                    <a:pt x="299" y="328"/>
                  </a:cubicBezTo>
                  <a:cubicBezTo>
                    <a:pt x="299" y="328"/>
                    <a:pt x="299" y="328"/>
                    <a:pt x="299" y="328"/>
                  </a:cubicBezTo>
                  <a:cubicBezTo>
                    <a:pt x="299" y="328"/>
                    <a:pt x="299" y="329"/>
                    <a:pt x="299" y="329"/>
                  </a:cubicBezTo>
                  <a:cubicBezTo>
                    <a:pt x="298" y="329"/>
                    <a:pt x="298" y="330"/>
                    <a:pt x="297" y="330"/>
                  </a:cubicBezTo>
                  <a:cubicBezTo>
                    <a:pt x="297" y="331"/>
                    <a:pt x="298" y="331"/>
                    <a:pt x="299" y="331"/>
                  </a:cubicBezTo>
                  <a:cubicBezTo>
                    <a:pt x="299" y="331"/>
                    <a:pt x="299" y="332"/>
                    <a:pt x="299" y="332"/>
                  </a:cubicBezTo>
                  <a:cubicBezTo>
                    <a:pt x="298" y="332"/>
                    <a:pt x="298" y="332"/>
                    <a:pt x="298" y="332"/>
                  </a:cubicBezTo>
                  <a:cubicBezTo>
                    <a:pt x="298" y="332"/>
                    <a:pt x="298" y="332"/>
                    <a:pt x="298" y="332"/>
                  </a:cubicBezTo>
                  <a:cubicBezTo>
                    <a:pt x="297" y="332"/>
                    <a:pt x="297" y="332"/>
                    <a:pt x="297" y="332"/>
                  </a:cubicBezTo>
                  <a:cubicBezTo>
                    <a:pt x="297" y="332"/>
                    <a:pt x="297" y="332"/>
                    <a:pt x="297" y="332"/>
                  </a:cubicBezTo>
                  <a:cubicBezTo>
                    <a:pt x="294" y="330"/>
                    <a:pt x="295" y="335"/>
                    <a:pt x="293" y="334"/>
                  </a:cubicBezTo>
                  <a:cubicBezTo>
                    <a:pt x="293" y="334"/>
                    <a:pt x="293" y="334"/>
                    <a:pt x="293" y="334"/>
                  </a:cubicBezTo>
                  <a:cubicBezTo>
                    <a:pt x="293" y="334"/>
                    <a:pt x="293" y="334"/>
                    <a:pt x="293" y="335"/>
                  </a:cubicBezTo>
                  <a:cubicBezTo>
                    <a:pt x="293" y="335"/>
                    <a:pt x="292" y="335"/>
                    <a:pt x="292" y="335"/>
                  </a:cubicBezTo>
                  <a:cubicBezTo>
                    <a:pt x="292" y="335"/>
                    <a:pt x="291" y="336"/>
                    <a:pt x="291" y="335"/>
                  </a:cubicBezTo>
                  <a:cubicBezTo>
                    <a:pt x="291" y="335"/>
                    <a:pt x="291" y="335"/>
                    <a:pt x="290" y="335"/>
                  </a:cubicBezTo>
                  <a:cubicBezTo>
                    <a:pt x="289" y="336"/>
                    <a:pt x="288" y="337"/>
                    <a:pt x="287" y="338"/>
                  </a:cubicBezTo>
                  <a:cubicBezTo>
                    <a:pt x="287" y="338"/>
                    <a:pt x="287" y="338"/>
                    <a:pt x="287" y="338"/>
                  </a:cubicBezTo>
                  <a:cubicBezTo>
                    <a:pt x="287" y="340"/>
                    <a:pt x="286" y="340"/>
                    <a:pt x="285" y="340"/>
                  </a:cubicBezTo>
                  <a:cubicBezTo>
                    <a:pt x="286" y="342"/>
                    <a:pt x="287" y="340"/>
                    <a:pt x="289" y="341"/>
                  </a:cubicBezTo>
                  <a:cubicBezTo>
                    <a:pt x="289" y="342"/>
                    <a:pt x="288" y="342"/>
                    <a:pt x="287" y="342"/>
                  </a:cubicBezTo>
                  <a:cubicBezTo>
                    <a:pt x="288" y="343"/>
                    <a:pt x="287" y="343"/>
                    <a:pt x="287" y="344"/>
                  </a:cubicBezTo>
                  <a:cubicBezTo>
                    <a:pt x="287" y="345"/>
                    <a:pt x="287" y="344"/>
                    <a:pt x="288" y="344"/>
                  </a:cubicBezTo>
                  <a:cubicBezTo>
                    <a:pt x="288" y="344"/>
                    <a:pt x="288" y="344"/>
                    <a:pt x="288" y="344"/>
                  </a:cubicBezTo>
                  <a:cubicBezTo>
                    <a:pt x="289" y="343"/>
                    <a:pt x="291" y="344"/>
                    <a:pt x="291" y="342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92" y="342"/>
                    <a:pt x="292" y="339"/>
                    <a:pt x="294" y="340"/>
                  </a:cubicBezTo>
                  <a:cubicBezTo>
                    <a:pt x="294" y="340"/>
                    <a:pt x="294" y="340"/>
                    <a:pt x="294" y="340"/>
                  </a:cubicBezTo>
                  <a:cubicBezTo>
                    <a:pt x="294" y="339"/>
                    <a:pt x="294" y="339"/>
                    <a:pt x="294" y="339"/>
                  </a:cubicBezTo>
                  <a:cubicBezTo>
                    <a:pt x="295" y="339"/>
                    <a:pt x="296" y="339"/>
                    <a:pt x="296" y="340"/>
                  </a:cubicBezTo>
                  <a:cubicBezTo>
                    <a:pt x="296" y="340"/>
                    <a:pt x="296" y="340"/>
                    <a:pt x="296" y="340"/>
                  </a:cubicBezTo>
                  <a:cubicBezTo>
                    <a:pt x="296" y="342"/>
                    <a:pt x="294" y="341"/>
                    <a:pt x="294" y="342"/>
                  </a:cubicBezTo>
                  <a:cubicBezTo>
                    <a:pt x="294" y="342"/>
                    <a:pt x="294" y="342"/>
                    <a:pt x="294" y="343"/>
                  </a:cubicBezTo>
                  <a:cubicBezTo>
                    <a:pt x="293" y="343"/>
                    <a:pt x="292" y="342"/>
                    <a:pt x="292" y="343"/>
                  </a:cubicBezTo>
                  <a:cubicBezTo>
                    <a:pt x="292" y="343"/>
                    <a:pt x="292" y="343"/>
                    <a:pt x="292" y="343"/>
                  </a:cubicBezTo>
                  <a:cubicBezTo>
                    <a:pt x="292" y="344"/>
                    <a:pt x="291" y="345"/>
                    <a:pt x="291" y="347"/>
                  </a:cubicBezTo>
                  <a:cubicBezTo>
                    <a:pt x="291" y="347"/>
                    <a:pt x="291" y="347"/>
                    <a:pt x="291" y="347"/>
                  </a:cubicBezTo>
                  <a:cubicBezTo>
                    <a:pt x="291" y="348"/>
                    <a:pt x="292" y="349"/>
                    <a:pt x="292" y="350"/>
                  </a:cubicBezTo>
                  <a:cubicBezTo>
                    <a:pt x="291" y="350"/>
                    <a:pt x="290" y="349"/>
                    <a:pt x="289" y="348"/>
                  </a:cubicBezTo>
                  <a:cubicBezTo>
                    <a:pt x="289" y="348"/>
                    <a:pt x="289" y="349"/>
                    <a:pt x="288" y="349"/>
                  </a:cubicBezTo>
                  <a:cubicBezTo>
                    <a:pt x="288" y="349"/>
                    <a:pt x="288" y="349"/>
                    <a:pt x="288" y="349"/>
                  </a:cubicBezTo>
                  <a:cubicBezTo>
                    <a:pt x="287" y="351"/>
                    <a:pt x="289" y="352"/>
                    <a:pt x="290" y="352"/>
                  </a:cubicBezTo>
                  <a:cubicBezTo>
                    <a:pt x="290" y="352"/>
                    <a:pt x="290" y="353"/>
                    <a:pt x="290" y="353"/>
                  </a:cubicBezTo>
                  <a:cubicBezTo>
                    <a:pt x="291" y="353"/>
                    <a:pt x="291" y="354"/>
                    <a:pt x="292" y="354"/>
                  </a:cubicBezTo>
                  <a:cubicBezTo>
                    <a:pt x="292" y="352"/>
                    <a:pt x="293" y="351"/>
                    <a:pt x="294" y="351"/>
                  </a:cubicBezTo>
                  <a:cubicBezTo>
                    <a:pt x="294" y="352"/>
                    <a:pt x="293" y="352"/>
                    <a:pt x="293" y="353"/>
                  </a:cubicBezTo>
                  <a:cubicBezTo>
                    <a:pt x="293" y="353"/>
                    <a:pt x="292" y="353"/>
                    <a:pt x="292" y="354"/>
                  </a:cubicBezTo>
                  <a:cubicBezTo>
                    <a:pt x="292" y="354"/>
                    <a:pt x="292" y="355"/>
                    <a:pt x="291" y="354"/>
                  </a:cubicBezTo>
                  <a:cubicBezTo>
                    <a:pt x="290" y="354"/>
                    <a:pt x="290" y="354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8" y="353"/>
                    <a:pt x="289" y="350"/>
                    <a:pt x="287" y="351"/>
                  </a:cubicBezTo>
                  <a:cubicBezTo>
                    <a:pt x="287" y="351"/>
                    <a:pt x="286" y="351"/>
                    <a:pt x="286" y="351"/>
                  </a:cubicBezTo>
                  <a:cubicBezTo>
                    <a:pt x="285" y="351"/>
                    <a:pt x="285" y="352"/>
                    <a:pt x="285" y="353"/>
                  </a:cubicBezTo>
                  <a:cubicBezTo>
                    <a:pt x="285" y="353"/>
                    <a:pt x="286" y="353"/>
                    <a:pt x="285" y="354"/>
                  </a:cubicBezTo>
                  <a:cubicBezTo>
                    <a:pt x="287" y="354"/>
                    <a:pt x="287" y="354"/>
                    <a:pt x="287" y="355"/>
                  </a:cubicBezTo>
                  <a:cubicBezTo>
                    <a:pt x="288" y="355"/>
                    <a:pt x="289" y="355"/>
                    <a:pt x="290" y="355"/>
                  </a:cubicBezTo>
                  <a:cubicBezTo>
                    <a:pt x="290" y="356"/>
                    <a:pt x="291" y="356"/>
                    <a:pt x="292" y="357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0" y="357"/>
                    <a:pt x="290" y="357"/>
                    <a:pt x="290" y="358"/>
                  </a:cubicBezTo>
                  <a:cubicBezTo>
                    <a:pt x="288" y="358"/>
                    <a:pt x="289" y="360"/>
                    <a:pt x="287" y="360"/>
                  </a:cubicBezTo>
                  <a:cubicBezTo>
                    <a:pt x="289" y="357"/>
                    <a:pt x="287" y="356"/>
                    <a:pt x="285" y="354"/>
                  </a:cubicBezTo>
                  <a:cubicBezTo>
                    <a:pt x="285" y="354"/>
                    <a:pt x="285" y="354"/>
                    <a:pt x="285" y="353"/>
                  </a:cubicBezTo>
                  <a:cubicBezTo>
                    <a:pt x="284" y="353"/>
                    <a:pt x="284" y="352"/>
                    <a:pt x="284" y="351"/>
                  </a:cubicBezTo>
                  <a:cubicBezTo>
                    <a:pt x="282" y="352"/>
                    <a:pt x="283" y="349"/>
                    <a:pt x="281" y="349"/>
                  </a:cubicBezTo>
                  <a:cubicBezTo>
                    <a:pt x="279" y="350"/>
                    <a:pt x="281" y="352"/>
                    <a:pt x="281" y="354"/>
                  </a:cubicBezTo>
                  <a:cubicBezTo>
                    <a:pt x="279" y="354"/>
                    <a:pt x="278" y="353"/>
                    <a:pt x="278" y="354"/>
                  </a:cubicBezTo>
                  <a:cubicBezTo>
                    <a:pt x="278" y="355"/>
                    <a:pt x="276" y="355"/>
                    <a:pt x="275" y="355"/>
                  </a:cubicBezTo>
                  <a:cubicBezTo>
                    <a:pt x="274" y="357"/>
                    <a:pt x="276" y="357"/>
                    <a:pt x="277" y="357"/>
                  </a:cubicBezTo>
                  <a:cubicBezTo>
                    <a:pt x="278" y="358"/>
                    <a:pt x="278" y="359"/>
                    <a:pt x="278" y="360"/>
                  </a:cubicBezTo>
                  <a:cubicBezTo>
                    <a:pt x="276" y="359"/>
                    <a:pt x="277" y="357"/>
                    <a:pt x="274" y="357"/>
                  </a:cubicBezTo>
                  <a:cubicBezTo>
                    <a:pt x="274" y="356"/>
                    <a:pt x="274" y="356"/>
                    <a:pt x="274" y="356"/>
                  </a:cubicBezTo>
                  <a:cubicBezTo>
                    <a:pt x="273" y="357"/>
                    <a:pt x="271" y="357"/>
                    <a:pt x="271" y="358"/>
                  </a:cubicBezTo>
                  <a:cubicBezTo>
                    <a:pt x="270" y="360"/>
                    <a:pt x="274" y="358"/>
                    <a:pt x="273" y="360"/>
                  </a:cubicBezTo>
                  <a:cubicBezTo>
                    <a:pt x="272" y="360"/>
                    <a:pt x="271" y="360"/>
                    <a:pt x="271" y="360"/>
                  </a:cubicBezTo>
                  <a:cubicBezTo>
                    <a:pt x="271" y="361"/>
                    <a:pt x="270" y="361"/>
                    <a:pt x="270" y="361"/>
                  </a:cubicBezTo>
                  <a:cubicBezTo>
                    <a:pt x="270" y="362"/>
                    <a:pt x="270" y="363"/>
                    <a:pt x="269" y="363"/>
                  </a:cubicBezTo>
                  <a:cubicBezTo>
                    <a:pt x="268" y="363"/>
                    <a:pt x="268" y="364"/>
                    <a:pt x="267" y="364"/>
                  </a:cubicBezTo>
                  <a:cubicBezTo>
                    <a:pt x="267" y="365"/>
                    <a:pt x="267" y="366"/>
                    <a:pt x="267" y="367"/>
                  </a:cubicBezTo>
                  <a:cubicBezTo>
                    <a:pt x="266" y="367"/>
                    <a:pt x="266" y="366"/>
                    <a:pt x="265" y="366"/>
                  </a:cubicBezTo>
                  <a:cubicBezTo>
                    <a:pt x="266" y="369"/>
                    <a:pt x="264" y="369"/>
                    <a:pt x="263" y="370"/>
                  </a:cubicBezTo>
                  <a:cubicBezTo>
                    <a:pt x="263" y="370"/>
                    <a:pt x="264" y="370"/>
                    <a:pt x="264" y="371"/>
                  </a:cubicBezTo>
                  <a:cubicBezTo>
                    <a:pt x="264" y="371"/>
                    <a:pt x="264" y="371"/>
                    <a:pt x="264" y="372"/>
                  </a:cubicBezTo>
                  <a:cubicBezTo>
                    <a:pt x="264" y="372"/>
                    <a:pt x="263" y="373"/>
                    <a:pt x="263" y="374"/>
                  </a:cubicBezTo>
                  <a:cubicBezTo>
                    <a:pt x="262" y="374"/>
                    <a:pt x="262" y="375"/>
                    <a:pt x="260" y="375"/>
                  </a:cubicBezTo>
                  <a:cubicBezTo>
                    <a:pt x="261" y="375"/>
                    <a:pt x="261" y="375"/>
                    <a:pt x="261" y="376"/>
                  </a:cubicBezTo>
                  <a:cubicBezTo>
                    <a:pt x="261" y="377"/>
                    <a:pt x="261" y="377"/>
                    <a:pt x="262" y="377"/>
                  </a:cubicBezTo>
                  <a:cubicBezTo>
                    <a:pt x="263" y="378"/>
                    <a:pt x="265" y="377"/>
                    <a:pt x="264" y="379"/>
                  </a:cubicBezTo>
                  <a:cubicBezTo>
                    <a:pt x="264" y="379"/>
                    <a:pt x="263" y="379"/>
                    <a:pt x="262" y="379"/>
                  </a:cubicBezTo>
                  <a:cubicBezTo>
                    <a:pt x="262" y="379"/>
                    <a:pt x="262" y="379"/>
                    <a:pt x="262" y="379"/>
                  </a:cubicBezTo>
                  <a:cubicBezTo>
                    <a:pt x="261" y="379"/>
                    <a:pt x="260" y="379"/>
                    <a:pt x="260" y="380"/>
                  </a:cubicBezTo>
                  <a:cubicBezTo>
                    <a:pt x="260" y="380"/>
                    <a:pt x="260" y="380"/>
                    <a:pt x="260" y="380"/>
                  </a:cubicBezTo>
                  <a:cubicBezTo>
                    <a:pt x="260" y="380"/>
                    <a:pt x="260" y="380"/>
                    <a:pt x="259" y="381"/>
                  </a:cubicBezTo>
                  <a:cubicBezTo>
                    <a:pt x="259" y="381"/>
                    <a:pt x="259" y="381"/>
                    <a:pt x="259" y="381"/>
                  </a:cubicBezTo>
                  <a:cubicBezTo>
                    <a:pt x="257" y="380"/>
                    <a:pt x="257" y="383"/>
                    <a:pt x="256" y="383"/>
                  </a:cubicBezTo>
                  <a:cubicBezTo>
                    <a:pt x="256" y="383"/>
                    <a:pt x="256" y="383"/>
                    <a:pt x="255" y="383"/>
                  </a:cubicBezTo>
                  <a:cubicBezTo>
                    <a:pt x="255" y="383"/>
                    <a:pt x="255" y="383"/>
                    <a:pt x="255" y="383"/>
                  </a:cubicBezTo>
                  <a:cubicBezTo>
                    <a:pt x="255" y="382"/>
                    <a:pt x="255" y="382"/>
                    <a:pt x="255" y="382"/>
                  </a:cubicBezTo>
                  <a:cubicBezTo>
                    <a:pt x="255" y="382"/>
                    <a:pt x="256" y="382"/>
                    <a:pt x="256" y="382"/>
                  </a:cubicBezTo>
                  <a:cubicBezTo>
                    <a:pt x="257" y="382"/>
                    <a:pt x="257" y="382"/>
                    <a:pt x="257" y="381"/>
                  </a:cubicBezTo>
                  <a:cubicBezTo>
                    <a:pt x="256" y="381"/>
                    <a:pt x="256" y="381"/>
                    <a:pt x="256" y="381"/>
                  </a:cubicBezTo>
                  <a:cubicBezTo>
                    <a:pt x="256" y="381"/>
                    <a:pt x="255" y="381"/>
                    <a:pt x="255" y="381"/>
                  </a:cubicBezTo>
                  <a:cubicBezTo>
                    <a:pt x="254" y="381"/>
                    <a:pt x="254" y="382"/>
                    <a:pt x="253" y="382"/>
                  </a:cubicBezTo>
                  <a:cubicBezTo>
                    <a:pt x="253" y="382"/>
                    <a:pt x="253" y="382"/>
                    <a:pt x="253" y="383"/>
                  </a:cubicBezTo>
                  <a:cubicBezTo>
                    <a:pt x="253" y="384"/>
                    <a:pt x="253" y="384"/>
                    <a:pt x="252" y="384"/>
                  </a:cubicBezTo>
                  <a:cubicBezTo>
                    <a:pt x="251" y="386"/>
                    <a:pt x="255" y="384"/>
                    <a:pt x="255" y="386"/>
                  </a:cubicBezTo>
                  <a:cubicBezTo>
                    <a:pt x="255" y="387"/>
                    <a:pt x="254" y="387"/>
                    <a:pt x="253" y="387"/>
                  </a:cubicBezTo>
                  <a:cubicBezTo>
                    <a:pt x="253" y="386"/>
                    <a:pt x="253" y="387"/>
                    <a:pt x="252" y="387"/>
                  </a:cubicBezTo>
                  <a:cubicBezTo>
                    <a:pt x="252" y="389"/>
                    <a:pt x="250" y="389"/>
                    <a:pt x="251" y="391"/>
                  </a:cubicBezTo>
                  <a:cubicBezTo>
                    <a:pt x="252" y="391"/>
                    <a:pt x="253" y="391"/>
                    <a:pt x="253" y="390"/>
                  </a:cubicBezTo>
                  <a:cubicBezTo>
                    <a:pt x="253" y="389"/>
                    <a:pt x="254" y="389"/>
                    <a:pt x="255" y="389"/>
                  </a:cubicBezTo>
                  <a:cubicBezTo>
                    <a:pt x="255" y="389"/>
                    <a:pt x="255" y="389"/>
                    <a:pt x="256" y="389"/>
                  </a:cubicBezTo>
                  <a:cubicBezTo>
                    <a:pt x="256" y="389"/>
                    <a:pt x="256" y="389"/>
                    <a:pt x="256" y="389"/>
                  </a:cubicBezTo>
                  <a:cubicBezTo>
                    <a:pt x="257" y="388"/>
                    <a:pt x="259" y="387"/>
                    <a:pt x="260" y="387"/>
                  </a:cubicBezTo>
                  <a:cubicBezTo>
                    <a:pt x="260" y="387"/>
                    <a:pt x="260" y="387"/>
                    <a:pt x="260" y="388"/>
                  </a:cubicBezTo>
                  <a:cubicBezTo>
                    <a:pt x="260" y="388"/>
                    <a:pt x="260" y="388"/>
                    <a:pt x="260" y="388"/>
                  </a:cubicBezTo>
                  <a:cubicBezTo>
                    <a:pt x="260" y="388"/>
                    <a:pt x="260" y="388"/>
                    <a:pt x="260" y="388"/>
                  </a:cubicBezTo>
                  <a:cubicBezTo>
                    <a:pt x="259" y="389"/>
                    <a:pt x="257" y="388"/>
                    <a:pt x="256" y="389"/>
                  </a:cubicBezTo>
                  <a:cubicBezTo>
                    <a:pt x="256" y="389"/>
                    <a:pt x="256" y="389"/>
                    <a:pt x="256" y="389"/>
                  </a:cubicBezTo>
                  <a:cubicBezTo>
                    <a:pt x="256" y="390"/>
                    <a:pt x="256" y="390"/>
                    <a:pt x="256" y="390"/>
                  </a:cubicBezTo>
                  <a:cubicBezTo>
                    <a:pt x="255" y="390"/>
                    <a:pt x="256" y="391"/>
                    <a:pt x="256" y="391"/>
                  </a:cubicBezTo>
                  <a:cubicBezTo>
                    <a:pt x="256" y="391"/>
                    <a:pt x="256" y="392"/>
                    <a:pt x="256" y="392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56" y="394"/>
                    <a:pt x="257" y="394"/>
                    <a:pt x="258" y="395"/>
                  </a:cubicBezTo>
                  <a:cubicBezTo>
                    <a:pt x="258" y="395"/>
                    <a:pt x="258" y="395"/>
                    <a:pt x="258" y="395"/>
                  </a:cubicBezTo>
                  <a:cubicBezTo>
                    <a:pt x="258" y="396"/>
                    <a:pt x="257" y="398"/>
                    <a:pt x="257" y="398"/>
                  </a:cubicBezTo>
                  <a:cubicBezTo>
                    <a:pt x="257" y="397"/>
                    <a:pt x="257" y="397"/>
                    <a:pt x="257" y="396"/>
                  </a:cubicBezTo>
                  <a:cubicBezTo>
                    <a:pt x="257" y="396"/>
                    <a:pt x="257" y="396"/>
                    <a:pt x="257" y="396"/>
                  </a:cubicBezTo>
                  <a:cubicBezTo>
                    <a:pt x="256" y="395"/>
                    <a:pt x="256" y="394"/>
                    <a:pt x="256" y="393"/>
                  </a:cubicBezTo>
                  <a:cubicBezTo>
                    <a:pt x="256" y="393"/>
                    <a:pt x="256" y="393"/>
                    <a:pt x="256" y="392"/>
                  </a:cubicBezTo>
                  <a:cubicBezTo>
                    <a:pt x="255" y="392"/>
                    <a:pt x="255" y="392"/>
                    <a:pt x="255" y="392"/>
                  </a:cubicBezTo>
                  <a:cubicBezTo>
                    <a:pt x="255" y="392"/>
                    <a:pt x="255" y="391"/>
                    <a:pt x="255" y="391"/>
                  </a:cubicBezTo>
                  <a:cubicBezTo>
                    <a:pt x="253" y="391"/>
                    <a:pt x="252" y="392"/>
                    <a:pt x="251" y="393"/>
                  </a:cubicBezTo>
                  <a:cubicBezTo>
                    <a:pt x="250" y="394"/>
                    <a:pt x="248" y="393"/>
                    <a:pt x="248" y="396"/>
                  </a:cubicBezTo>
                  <a:cubicBezTo>
                    <a:pt x="248" y="396"/>
                    <a:pt x="248" y="395"/>
                    <a:pt x="248" y="394"/>
                  </a:cubicBezTo>
                  <a:cubicBezTo>
                    <a:pt x="245" y="395"/>
                    <a:pt x="245" y="397"/>
                    <a:pt x="242" y="398"/>
                  </a:cubicBezTo>
                  <a:cubicBezTo>
                    <a:pt x="242" y="398"/>
                    <a:pt x="243" y="398"/>
                    <a:pt x="243" y="398"/>
                  </a:cubicBezTo>
                  <a:cubicBezTo>
                    <a:pt x="243" y="399"/>
                    <a:pt x="243" y="399"/>
                    <a:pt x="243" y="400"/>
                  </a:cubicBezTo>
                  <a:cubicBezTo>
                    <a:pt x="243" y="400"/>
                    <a:pt x="244" y="400"/>
                    <a:pt x="244" y="400"/>
                  </a:cubicBezTo>
                  <a:cubicBezTo>
                    <a:pt x="244" y="400"/>
                    <a:pt x="242" y="401"/>
                    <a:pt x="243" y="401"/>
                  </a:cubicBezTo>
                  <a:cubicBezTo>
                    <a:pt x="243" y="402"/>
                    <a:pt x="244" y="402"/>
                    <a:pt x="244" y="403"/>
                  </a:cubicBezTo>
                  <a:cubicBezTo>
                    <a:pt x="245" y="403"/>
                    <a:pt x="245" y="404"/>
                    <a:pt x="245" y="405"/>
                  </a:cubicBezTo>
                  <a:cubicBezTo>
                    <a:pt x="245" y="405"/>
                    <a:pt x="244" y="405"/>
                    <a:pt x="244" y="405"/>
                  </a:cubicBezTo>
                  <a:cubicBezTo>
                    <a:pt x="243" y="405"/>
                    <a:pt x="242" y="405"/>
                    <a:pt x="242" y="406"/>
                  </a:cubicBezTo>
                  <a:cubicBezTo>
                    <a:pt x="239" y="405"/>
                    <a:pt x="243" y="404"/>
                    <a:pt x="242" y="402"/>
                  </a:cubicBezTo>
                  <a:cubicBezTo>
                    <a:pt x="242" y="400"/>
                    <a:pt x="241" y="400"/>
                    <a:pt x="240" y="398"/>
                  </a:cubicBezTo>
                  <a:cubicBezTo>
                    <a:pt x="238" y="398"/>
                    <a:pt x="240" y="401"/>
                    <a:pt x="237" y="400"/>
                  </a:cubicBezTo>
                  <a:cubicBezTo>
                    <a:pt x="237" y="399"/>
                    <a:pt x="236" y="399"/>
                    <a:pt x="236" y="399"/>
                  </a:cubicBezTo>
                  <a:cubicBezTo>
                    <a:pt x="235" y="399"/>
                    <a:pt x="235" y="399"/>
                    <a:pt x="234" y="399"/>
                  </a:cubicBezTo>
                  <a:cubicBezTo>
                    <a:pt x="234" y="399"/>
                    <a:pt x="234" y="400"/>
                    <a:pt x="234" y="400"/>
                  </a:cubicBezTo>
                  <a:cubicBezTo>
                    <a:pt x="232" y="400"/>
                    <a:pt x="234" y="403"/>
                    <a:pt x="234" y="404"/>
                  </a:cubicBezTo>
                  <a:cubicBezTo>
                    <a:pt x="232" y="405"/>
                    <a:pt x="230" y="405"/>
                    <a:pt x="228" y="405"/>
                  </a:cubicBezTo>
                  <a:cubicBezTo>
                    <a:pt x="229" y="406"/>
                    <a:pt x="229" y="407"/>
                    <a:pt x="229" y="409"/>
                  </a:cubicBezTo>
                  <a:cubicBezTo>
                    <a:pt x="230" y="409"/>
                    <a:pt x="230" y="410"/>
                    <a:pt x="230" y="410"/>
                  </a:cubicBezTo>
                  <a:cubicBezTo>
                    <a:pt x="230" y="410"/>
                    <a:pt x="230" y="411"/>
                    <a:pt x="230" y="412"/>
                  </a:cubicBezTo>
                  <a:cubicBezTo>
                    <a:pt x="230" y="411"/>
                    <a:pt x="230" y="412"/>
                    <a:pt x="230" y="412"/>
                  </a:cubicBezTo>
                  <a:cubicBezTo>
                    <a:pt x="230" y="412"/>
                    <a:pt x="229" y="413"/>
                    <a:pt x="229" y="413"/>
                  </a:cubicBezTo>
                  <a:cubicBezTo>
                    <a:pt x="228" y="413"/>
                    <a:pt x="228" y="412"/>
                    <a:pt x="228" y="412"/>
                  </a:cubicBezTo>
                  <a:cubicBezTo>
                    <a:pt x="226" y="412"/>
                    <a:pt x="225" y="412"/>
                    <a:pt x="223" y="412"/>
                  </a:cubicBezTo>
                  <a:cubicBezTo>
                    <a:pt x="224" y="411"/>
                    <a:pt x="223" y="410"/>
                    <a:pt x="223" y="410"/>
                  </a:cubicBezTo>
                  <a:cubicBezTo>
                    <a:pt x="222" y="409"/>
                    <a:pt x="222" y="408"/>
                    <a:pt x="221" y="407"/>
                  </a:cubicBezTo>
                  <a:cubicBezTo>
                    <a:pt x="220" y="407"/>
                    <a:pt x="219" y="408"/>
                    <a:pt x="218" y="408"/>
                  </a:cubicBezTo>
                  <a:cubicBezTo>
                    <a:pt x="218" y="410"/>
                    <a:pt x="216" y="409"/>
                    <a:pt x="216" y="411"/>
                  </a:cubicBezTo>
                  <a:cubicBezTo>
                    <a:pt x="217" y="412"/>
                    <a:pt x="220" y="411"/>
                    <a:pt x="221" y="412"/>
                  </a:cubicBezTo>
                  <a:cubicBezTo>
                    <a:pt x="221" y="412"/>
                    <a:pt x="221" y="412"/>
                    <a:pt x="221" y="412"/>
                  </a:cubicBezTo>
                  <a:cubicBezTo>
                    <a:pt x="221" y="412"/>
                    <a:pt x="221" y="412"/>
                    <a:pt x="221" y="412"/>
                  </a:cubicBezTo>
                  <a:cubicBezTo>
                    <a:pt x="220" y="412"/>
                    <a:pt x="220" y="412"/>
                    <a:pt x="220" y="412"/>
                  </a:cubicBezTo>
                  <a:cubicBezTo>
                    <a:pt x="220" y="414"/>
                    <a:pt x="220" y="415"/>
                    <a:pt x="221" y="416"/>
                  </a:cubicBezTo>
                  <a:cubicBezTo>
                    <a:pt x="221" y="416"/>
                    <a:pt x="221" y="416"/>
                    <a:pt x="221" y="416"/>
                  </a:cubicBezTo>
                  <a:cubicBezTo>
                    <a:pt x="221" y="416"/>
                    <a:pt x="221" y="417"/>
                    <a:pt x="222" y="417"/>
                  </a:cubicBezTo>
                  <a:cubicBezTo>
                    <a:pt x="222" y="417"/>
                    <a:pt x="222" y="418"/>
                    <a:pt x="222" y="418"/>
                  </a:cubicBezTo>
                  <a:cubicBezTo>
                    <a:pt x="222" y="419"/>
                    <a:pt x="223" y="419"/>
                    <a:pt x="224" y="421"/>
                  </a:cubicBezTo>
                  <a:cubicBezTo>
                    <a:pt x="224" y="421"/>
                    <a:pt x="224" y="421"/>
                    <a:pt x="224" y="421"/>
                  </a:cubicBezTo>
                  <a:cubicBezTo>
                    <a:pt x="225" y="422"/>
                    <a:pt x="225" y="422"/>
                    <a:pt x="225" y="422"/>
                  </a:cubicBezTo>
                  <a:cubicBezTo>
                    <a:pt x="225" y="423"/>
                    <a:pt x="228" y="425"/>
                    <a:pt x="225" y="426"/>
                  </a:cubicBezTo>
                  <a:cubicBezTo>
                    <a:pt x="226" y="423"/>
                    <a:pt x="223" y="425"/>
                    <a:pt x="224" y="423"/>
                  </a:cubicBezTo>
                  <a:cubicBezTo>
                    <a:pt x="224" y="423"/>
                    <a:pt x="223" y="422"/>
                    <a:pt x="223" y="422"/>
                  </a:cubicBezTo>
                  <a:cubicBezTo>
                    <a:pt x="223" y="422"/>
                    <a:pt x="223" y="422"/>
                    <a:pt x="223" y="421"/>
                  </a:cubicBezTo>
                  <a:cubicBezTo>
                    <a:pt x="223" y="420"/>
                    <a:pt x="221" y="419"/>
                    <a:pt x="221" y="418"/>
                  </a:cubicBezTo>
                  <a:cubicBezTo>
                    <a:pt x="221" y="418"/>
                    <a:pt x="221" y="418"/>
                    <a:pt x="221" y="418"/>
                  </a:cubicBezTo>
                  <a:cubicBezTo>
                    <a:pt x="221" y="418"/>
                    <a:pt x="221" y="417"/>
                    <a:pt x="221" y="417"/>
                  </a:cubicBezTo>
                  <a:cubicBezTo>
                    <a:pt x="220" y="417"/>
                    <a:pt x="220" y="417"/>
                    <a:pt x="220" y="416"/>
                  </a:cubicBezTo>
                  <a:cubicBezTo>
                    <a:pt x="220" y="416"/>
                    <a:pt x="220" y="416"/>
                    <a:pt x="220" y="416"/>
                  </a:cubicBezTo>
                  <a:cubicBezTo>
                    <a:pt x="220" y="415"/>
                    <a:pt x="220" y="413"/>
                    <a:pt x="218" y="414"/>
                  </a:cubicBezTo>
                  <a:cubicBezTo>
                    <a:pt x="218" y="414"/>
                    <a:pt x="218" y="414"/>
                    <a:pt x="218" y="414"/>
                  </a:cubicBezTo>
                  <a:cubicBezTo>
                    <a:pt x="216" y="414"/>
                    <a:pt x="216" y="417"/>
                    <a:pt x="215" y="418"/>
                  </a:cubicBezTo>
                  <a:cubicBezTo>
                    <a:pt x="215" y="419"/>
                    <a:pt x="216" y="418"/>
                    <a:pt x="217" y="419"/>
                  </a:cubicBezTo>
                  <a:cubicBezTo>
                    <a:pt x="217" y="419"/>
                    <a:pt x="218" y="419"/>
                    <a:pt x="219" y="419"/>
                  </a:cubicBezTo>
                  <a:cubicBezTo>
                    <a:pt x="219" y="420"/>
                    <a:pt x="219" y="421"/>
                    <a:pt x="219" y="422"/>
                  </a:cubicBezTo>
                  <a:cubicBezTo>
                    <a:pt x="219" y="423"/>
                    <a:pt x="220" y="423"/>
                    <a:pt x="220" y="423"/>
                  </a:cubicBezTo>
                  <a:cubicBezTo>
                    <a:pt x="220" y="425"/>
                    <a:pt x="220" y="425"/>
                    <a:pt x="221" y="426"/>
                  </a:cubicBezTo>
                  <a:cubicBezTo>
                    <a:pt x="221" y="427"/>
                    <a:pt x="221" y="427"/>
                    <a:pt x="221" y="428"/>
                  </a:cubicBezTo>
                  <a:cubicBezTo>
                    <a:pt x="221" y="428"/>
                    <a:pt x="222" y="428"/>
                    <a:pt x="222" y="428"/>
                  </a:cubicBezTo>
                  <a:cubicBezTo>
                    <a:pt x="222" y="428"/>
                    <a:pt x="222" y="429"/>
                    <a:pt x="223" y="429"/>
                  </a:cubicBezTo>
                  <a:cubicBezTo>
                    <a:pt x="223" y="429"/>
                    <a:pt x="224" y="429"/>
                    <a:pt x="224" y="430"/>
                  </a:cubicBezTo>
                  <a:cubicBezTo>
                    <a:pt x="224" y="430"/>
                    <a:pt x="224" y="430"/>
                    <a:pt x="225" y="430"/>
                  </a:cubicBezTo>
                  <a:cubicBezTo>
                    <a:pt x="225" y="430"/>
                    <a:pt x="225" y="430"/>
                    <a:pt x="225" y="430"/>
                  </a:cubicBezTo>
                  <a:cubicBezTo>
                    <a:pt x="225" y="431"/>
                    <a:pt x="226" y="431"/>
                    <a:pt x="226" y="431"/>
                  </a:cubicBezTo>
                  <a:cubicBezTo>
                    <a:pt x="227" y="432"/>
                    <a:pt x="227" y="432"/>
                    <a:pt x="227" y="433"/>
                  </a:cubicBezTo>
                  <a:cubicBezTo>
                    <a:pt x="225" y="432"/>
                    <a:pt x="225" y="431"/>
                    <a:pt x="223" y="430"/>
                  </a:cubicBezTo>
                  <a:cubicBezTo>
                    <a:pt x="222" y="429"/>
                    <a:pt x="221" y="428"/>
                    <a:pt x="219" y="427"/>
                  </a:cubicBezTo>
                  <a:cubicBezTo>
                    <a:pt x="220" y="425"/>
                    <a:pt x="218" y="424"/>
                    <a:pt x="219" y="422"/>
                  </a:cubicBezTo>
                  <a:cubicBezTo>
                    <a:pt x="218" y="420"/>
                    <a:pt x="214" y="420"/>
                    <a:pt x="214" y="418"/>
                  </a:cubicBezTo>
                  <a:cubicBezTo>
                    <a:pt x="212" y="418"/>
                    <a:pt x="213" y="420"/>
                    <a:pt x="212" y="420"/>
                  </a:cubicBezTo>
                  <a:cubicBezTo>
                    <a:pt x="211" y="420"/>
                    <a:pt x="210" y="420"/>
                    <a:pt x="209" y="421"/>
                  </a:cubicBezTo>
                  <a:cubicBezTo>
                    <a:pt x="209" y="421"/>
                    <a:pt x="209" y="419"/>
                    <a:pt x="209" y="419"/>
                  </a:cubicBezTo>
                  <a:cubicBezTo>
                    <a:pt x="211" y="419"/>
                    <a:pt x="211" y="419"/>
                    <a:pt x="212" y="419"/>
                  </a:cubicBezTo>
                  <a:cubicBezTo>
                    <a:pt x="212" y="416"/>
                    <a:pt x="210" y="416"/>
                    <a:pt x="211" y="413"/>
                  </a:cubicBezTo>
                  <a:cubicBezTo>
                    <a:pt x="212" y="413"/>
                    <a:pt x="215" y="414"/>
                    <a:pt x="216" y="412"/>
                  </a:cubicBezTo>
                  <a:cubicBezTo>
                    <a:pt x="216" y="412"/>
                    <a:pt x="215" y="412"/>
                    <a:pt x="214" y="412"/>
                  </a:cubicBezTo>
                  <a:cubicBezTo>
                    <a:pt x="214" y="412"/>
                    <a:pt x="213" y="412"/>
                    <a:pt x="212" y="412"/>
                  </a:cubicBezTo>
                  <a:cubicBezTo>
                    <a:pt x="211" y="411"/>
                    <a:pt x="210" y="413"/>
                    <a:pt x="210" y="412"/>
                  </a:cubicBezTo>
                  <a:cubicBezTo>
                    <a:pt x="209" y="412"/>
                    <a:pt x="210" y="412"/>
                    <a:pt x="209" y="413"/>
                  </a:cubicBezTo>
                  <a:cubicBezTo>
                    <a:pt x="209" y="413"/>
                    <a:pt x="209" y="414"/>
                    <a:pt x="209" y="414"/>
                  </a:cubicBezTo>
                  <a:cubicBezTo>
                    <a:pt x="206" y="414"/>
                    <a:pt x="206" y="416"/>
                    <a:pt x="204" y="416"/>
                  </a:cubicBezTo>
                  <a:cubicBezTo>
                    <a:pt x="203" y="418"/>
                    <a:pt x="205" y="418"/>
                    <a:pt x="205" y="419"/>
                  </a:cubicBezTo>
                  <a:cubicBezTo>
                    <a:pt x="206" y="420"/>
                    <a:pt x="206" y="421"/>
                    <a:pt x="207" y="421"/>
                  </a:cubicBezTo>
                  <a:cubicBezTo>
                    <a:pt x="207" y="423"/>
                    <a:pt x="206" y="420"/>
                    <a:pt x="205" y="420"/>
                  </a:cubicBezTo>
                  <a:cubicBezTo>
                    <a:pt x="204" y="419"/>
                    <a:pt x="203" y="419"/>
                    <a:pt x="203" y="416"/>
                  </a:cubicBezTo>
                  <a:cubicBezTo>
                    <a:pt x="202" y="417"/>
                    <a:pt x="199" y="415"/>
                    <a:pt x="198" y="416"/>
                  </a:cubicBezTo>
                  <a:cubicBezTo>
                    <a:pt x="197" y="417"/>
                    <a:pt x="198" y="418"/>
                    <a:pt x="197" y="418"/>
                  </a:cubicBezTo>
                  <a:cubicBezTo>
                    <a:pt x="197" y="418"/>
                    <a:pt x="196" y="418"/>
                    <a:pt x="196" y="418"/>
                  </a:cubicBezTo>
                  <a:cubicBezTo>
                    <a:pt x="195" y="418"/>
                    <a:pt x="195" y="420"/>
                    <a:pt x="193" y="419"/>
                  </a:cubicBezTo>
                  <a:cubicBezTo>
                    <a:pt x="194" y="421"/>
                    <a:pt x="195" y="422"/>
                    <a:pt x="196" y="423"/>
                  </a:cubicBezTo>
                  <a:cubicBezTo>
                    <a:pt x="197" y="423"/>
                    <a:pt x="198" y="424"/>
                    <a:pt x="199" y="424"/>
                  </a:cubicBezTo>
                  <a:cubicBezTo>
                    <a:pt x="199" y="426"/>
                    <a:pt x="196" y="424"/>
                    <a:pt x="195" y="425"/>
                  </a:cubicBezTo>
                  <a:cubicBezTo>
                    <a:pt x="194" y="426"/>
                    <a:pt x="194" y="427"/>
                    <a:pt x="194" y="429"/>
                  </a:cubicBezTo>
                  <a:cubicBezTo>
                    <a:pt x="195" y="429"/>
                    <a:pt x="196" y="429"/>
                    <a:pt x="197" y="429"/>
                  </a:cubicBezTo>
                  <a:cubicBezTo>
                    <a:pt x="197" y="428"/>
                    <a:pt x="197" y="428"/>
                    <a:pt x="198" y="428"/>
                  </a:cubicBezTo>
                  <a:cubicBezTo>
                    <a:pt x="198" y="428"/>
                    <a:pt x="199" y="428"/>
                    <a:pt x="200" y="428"/>
                  </a:cubicBezTo>
                  <a:cubicBezTo>
                    <a:pt x="200" y="429"/>
                    <a:pt x="200" y="429"/>
                    <a:pt x="200" y="429"/>
                  </a:cubicBezTo>
                  <a:cubicBezTo>
                    <a:pt x="203" y="429"/>
                    <a:pt x="205" y="427"/>
                    <a:pt x="208" y="427"/>
                  </a:cubicBezTo>
                  <a:cubicBezTo>
                    <a:pt x="208" y="429"/>
                    <a:pt x="205" y="428"/>
                    <a:pt x="205" y="430"/>
                  </a:cubicBezTo>
                  <a:cubicBezTo>
                    <a:pt x="204" y="430"/>
                    <a:pt x="202" y="429"/>
                    <a:pt x="202" y="431"/>
                  </a:cubicBezTo>
                  <a:cubicBezTo>
                    <a:pt x="204" y="432"/>
                    <a:pt x="204" y="431"/>
                    <a:pt x="206" y="431"/>
                  </a:cubicBezTo>
                  <a:cubicBezTo>
                    <a:pt x="206" y="431"/>
                    <a:pt x="206" y="431"/>
                    <a:pt x="206" y="431"/>
                  </a:cubicBezTo>
                  <a:cubicBezTo>
                    <a:pt x="207" y="432"/>
                    <a:pt x="207" y="430"/>
                    <a:pt x="209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10" y="430"/>
                    <a:pt x="211" y="430"/>
                    <a:pt x="212" y="430"/>
                  </a:cubicBezTo>
                  <a:cubicBezTo>
                    <a:pt x="212" y="430"/>
                    <a:pt x="213" y="429"/>
                    <a:pt x="214" y="429"/>
                  </a:cubicBezTo>
                  <a:cubicBezTo>
                    <a:pt x="215" y="429"/>
                    <a:pt x="216" y="429"/>
                    <a:pt x="216" y="430"/>
                  </a:cubicBezTo>
                  <a:cubicBezTo>
                    <a:pt x="213" y="429"/>
                    <a:pt x="212" y="431"/>
                    <a:pt x="210" y="431"/>
                  </a:cubicBezTo>
                  <a:cubicBezTo>
                    <a:pt x="209" y="431"/>
                    <a:pt x="209" y="431"/>
                    <a:pt x="209" y="431"/>
                  </a:cubicBezTo>
                  <a:cubicBezTo>
                    <a:pt x="208" y="431"/>
                    <a:pt x="207" y="433"/>
                    <a:pt x="206" y="432"/>
                  </a:cubicBezTo>
                  <a:cubicBezTo>
                    <a:pt x="206" y="432"/>
                    <a:pt x="205" y="432"/>
                    <a:pt x="205" y="432"/>
                  </a:cubicBezTo>
                  <a:cubicBezTo>
                    <a:pt x="205" y="432"/>
                    <a:pt x="204" y="433"/>
                    <a:pt x="203" y="433"/>
                  </a:cubicBezTo>
                  <a:cubicBezTo>
                    <a:pt x="203" y="433"/>
                    <a:pt x="202" y="433"/>
                    <a:pt x="202" y="434"/>
                  </a:cubicBezTo>
                  <a:cubicBezTo>
                    <a:pt x="202" y="434"/>
                    <a:pt x="203" y="434"/>
                    <a:pt x="203" y="435"/>
                  </a:cubicBezTo>
                  <a:cubicBezTo>
                    <a:pt x="203" y="435"/>
                    <a:pt x="203" y="435"/>
                    <a:pt x="203" y="435"/>
                  </a:cubicBezTo>
                  <a:cubicBezTo>
                    <a:pt x="203" y="435"/>
                    <a:pt x="203" y="436"/>
                    <a:pt x="203" y="436"/>
                  </a:cubicBezTo>
                  <a:cubicBezTo>
                    <a:pt x="204" y="435"/>
                    <a:pt x="204" y="438"/>
                    <a:pt x="205" y="437"/>
                  </a:cubicBezTo>
                  <a:cubicBezTo>
                    <a:pt x="205" y="437"/>
                    <a:pt x="205" y="437"/>
                    <a:pt x="205" y="437"/>
                  </a:cubicBezTo>
                  <a:cubicBezTo>
                    <a:pt x="206" y="437"/>
                    <a:pt x="208" y="437"/>
                    <a:pt x="209" y="437"/>
                  </a:cubicBezTo>
                  <a:cubicBezTo>
                    <a:pt x="208" y="438"/>
                    <a:pt x="207" y="439"/>
                    <a:pt x="206" y="439"/>
                  </a:cubicBezTo>
                  <a:cubicBezTo>
                    <a:pt x="206" y="439"/>
                    <a:pt x="205" y="439"/>
                    <a:pt x="205" y="439"/>
                  </a:cubicBezTo>
                  <a:cubicBezTo>
                    <a:pt x="205" y="439"/>
                    <a:pt x="205" y="439"/>
                    <a:pt x="205" y="439"/>
                  </a:cubicBezTo>
                  <a:cubicBezTo>
                    <a:pt x="204" y="438"/>
                    <a:pt x="202" y="437"/>
                    <a:pt x="203" y="435"/>
                  </a:cubicBezTo>
                  <a:cubicBezTo>
                    <a:pt x="203" y="435"/>
                    <a:pt x="203" y="435"/>
                    <a:pt x="203" y="435"/>
                  </a:cubicBezTo>
                  <a:cubicBezTo>
                    <a:pt x="203" y="435"/>
                    <a:pt x="203" y="435"/>
                    <a:pt x="202" y="435"/>
                  </a:cubicBezTo>
                  <a:cubicBezTo>
                    <a:pt x="202" y="435"/>
                    <a:pt x="202" y="435"/>
                    <a:pt x="202" y="435"/>
                  </a:cubicBezTo>
                  <a:cubicBezTo>
                    <a:pt x="202" y="434"/>
                    <a:pt x="202" y="434"/>
                    <a:pt x="202" y="434"/>
                  </a:cubicBezTo>
                  <a:cubicBezTo>
                    <a:pt x="202" y="434"/>
                    <a:pt x="201" y="434"/>
                    <a:pt x="200" y="434"/>
                  </a:cubicBezTo>
                  <a:cubicBezTo>
                    <a:pt x="200" y="434"/>
                    <a:pt x="200" y="433"/>
                    <a:pt x="200" y="433"/>
                  </a:cubicBezTo>
                  <a:cubicBezTo>
                    <a:pt x="199" y="433"/>
                    <a:pt x="199" y="434"/>
                    <a:pt x="198" y="434"/>
                  </a:cubicBezTo>
                  <a:cubicBezTo>
                    <a:pt x="198" y="435"/>
                    <a:pt x="196" y="435"/>
                    <a:pt x="196" y="435"/>
                  </a:cubicBezTo>
                  <a:cubicBezTo>
                    <a:pt x="196" y="434"/>
                    <a:pt x="197" y="431"/>
                    <a:pt x="194" y="431"/>
                  </a:cubicBezTo>
                  <a:cubicBezTo>
                    <a:pt x="192" y="430"/>
                    <a:pt x="193" y="434"/>
                    <a:pt x="193" y="435"/>
                  </a:cubicBezTo>
                  <a:cubicBezTo>
                    <a:pt x="191" y="435"/>
                    <a:pt x="191" y="433"/>
                    <a:pt x="191" y="431"/>
                  </a:cubicBezTo>
                  <a:cubicBezTo>
                    <a:pt x="189" y="432"/>
                    <a:pt x="187" y="432"/>
                    <a:pt x="185" y="433"/>
                  </a:cubicBezTo>
                  <a:cubicBezTo>
                    <a:pt x="185" y="431"/>
                    <a:pt x="184" y="431"/>
                    <a:pt x="184" y="430"/>
                  </a:cubicBezTo>
                  <a:cubicBezTo>
                    <a:pt x="184" y="431"/>
                    <a:pt x="183" y="431"/>
                    <a:pt x="183" y="432"/>
                  </a:cubicBezTo>
                  <a:cubicBezTo>
                    <a:pt x="182" y="431"/>
                    <a:pt x="182" y="431"/>
                    <a:pt x="182" y="432"/>
                  </a:cubicBezTo>
                  <a:cubicBezTo>
                    <a:pt x="180" y="432"/>
                    <a:pt x="180" y="432"/>
                    <a:pt x="180" y="433"/>
                  </a:cubicBezTo>
                  <a:cubicBezTo>
                    <a:pt x="179" y="432"/>
                    <a:pt x="178" y="433"/>
                    <a:pt x="178" y="433"/>
                  </a:cubicBezTo>
                  <a:cubicBezTo>
                    <a:pt x="178" y="434"/>
                    <a:pt x="178" y="434"/>
                    <a:pt x="178" y="435"/>
                  </a:cubicBezTo>
                  <a:cubicBezTo>
                    <a:pt x="178" y="435"/>
                    <a:pt x="179" y="436"/>
                    <a:pt x="181" y="436"/>
                  </a:cubicBezTo>
                  <a:cubicBezTo>
                    <a:pt x="183" y="435"/>
                    <a:pt x="183" y="437"/>
                    <a:pt x="185" y="437"/>
                  </a:cubicBezTo>
                  <a:cubicBezTo>
                    <a:pt x="185" y="437"/>
                    <a:pt x="186" y="437"/>
                    <a:pt x="186" y="437"/>
                  </a:cubicBezTo>
                  <a:cubicBezTo>
                    <a:pt x="186" y="438"/>
                    <a:pt x="186" y="438"/>
                    <a:pt x="186" y="439"/>
                  </a:cubicBezTo>
                  <a:cubicBezTo>
                    <a:pt x="189" y="438"/>
                    <a:pt x="189" y="440"/>
                    <a:pt x="191" y="439"/>
                  </a:cubicBezTo>
                  <a:cubicBezTo>
                    <a:pt x="190" y="443"/>
                    <a:pt x="193" y="444"/>
                    <a:pt x="193" y="447"/>
                  </a:cubicBezTo>
                  <a:cubicBezTo>
                    <a:pt x="193" y="447"/>
                    <a:pt x="194" y="448"/>
                    <a:pt x="196" y="449"/>
                  </a:cubicBezTo>
                  <a:cubicBezTo>
                    <a:pt x="197" y="449"/>
                    <a:pt x="198" y="448"/>
                    <a:pt x="198" y="450"/>
                  </a:cubicBezTo>
                  <a:cubicBezTo>
                    <a:pt x="195" y="450"/>
                    <a:pt x="194" y="449"/>
                    <a:pt x="192" y="448"/>
                  </a:cubicBezTo>
                  <a:cubicBezTo>
                    <a:pt x="192" y="445"/>
                    <a:pt x="190" y="444"/>
                    <a:pt x="190" y="441"/>
                  </a:cubicBezTo>
                  <a:cubicBezTo>
                    <a:pt x="186" y="439"/>
                    <a:pt x="185" y="442"/>
                    <a:pt x="180" y="442"/>
                  </a:cubicBezTo>
                  <a:cubicBezTo>
                    <a:pt x="180" y="447"/>
                    <a:pt x="183" y="449"/>
                    <a:pt x="183" y="454"/>
                  </a:cubicBezTo>
                  <a:cubicBezTo>
                    <a:pt x="182" y="454"/>
                    <a:pt x="182" y="453"/>
                    <a:pt x="182" y="453"/>
                  </a:cubicBezTo>
                  <a:cubicBezTo>
                    <a:pt x="182" y="452"/>
                    <a:pt x="182" y="452"/>
                    <a:pt x="182" y="451"/>
                  </a:cubicBezTo>
                  <a:cubicBezTo>
                    <a:pt x="182" y="450"/>
                    <a:pt x="181" y="450"/>
                    <a:pt x="181" y="449"/>
                  </a:cubicBezTo>
                  <a:cubicBezTo>
                    <a:pt x="180" y="447"/>
                    <a:pt x="179" y="446"/>
                    <a:pt x="180" y="443"/>
                  </a:cubicBezTo>
                  <a:cubicBezTo>
                    <a:pt x="178" y="443"/>
                    <a:pt x="177" y="444"/>
                    <a:pt x="176" y="444"/>
                  </a:cubicBezTo>
                  <a:cubicBezTo>
                    <a:pt x="175" y="445"/>
                    <a:pt x="174" y="445"/>
                    <a:pt x="173" y="445"/>
                  </a:cubicBezTo>
                  <a:cubicBezTo>
                    <a:pt x="173" y="444"/>
                    <a:pt x="173" y="444"/>
                    <a:pt x="174" y="444"/>
                  </a:cubicBezTo>
                  <a:cubicBezTo>
                    <a:pt x="174" y="443"/>
                    <a:pt x="173" y="443"/>
                    <a:pt x="173" y="442"/>
                  </a:cubicBezTo>
                  <a:cubicBezTo>
                    <a:pt x="172" y="441"/>
                    <a:pt x="172" y="440"/>
                    <a:pt x="171" y="439"/>
                  </a:cubicBezTo>
                  <a:cubicBezTo>
                    <a:pt x="167" y="439"/>
                    <a:pt x="168" y="443"/>
                    <a:pt x="168" y="446"/>
                  </a:cubicBezTo>
                  <a:cubicBezTo>
                    <a:pt x="168" y="448"/>
                    <a:pt x="169" y="448"/>
                    <a:pt x="170" y="448"/>
                  </a:cubicBezTo>
                  <a:cubicBezTo>
                    <a:pt x="170" y="449"/>
                    <a:pt x="170" y="450"/>
                    <a:pt x="170" y="451"/>
                  </a:cubicBezTo>
                  <a:cubicBezTo>
                    <a:pt x="171" y="452"/>
                    <a:pt x="172" y="452"/>
                    <a:pt x="173" y="453"/>
                  </a:cubicBezTo>
                  <a:cubicBezTo>
                    <a:pt x="173" y="454"/>
                    <a:pt x="173" y="455"/>
                    <a:pt x="174" y="455"/>
                  </a:cubicBezTo>
                  <a:cubicBezTo>
                    <a:pt x="175" y="455"/>
                    <a:pt x="174" y="456"/>
                    <a:pt x="175" y="456"/>
                  </a:cubicBezTo>
                  <a:cubicBezTo>
                    <a:pt x="174" y="456"/>
                    <a:pt x="173" y="456"/>
                    <a:pt x="173" y="455"/>
                  </a:cubicBezTo>
                  <a:cubicBezTo>
                    <a:pt x="172" y="454"/>
                    <a:pt x="171" y="454"/>
                    <a:pt x="171" y="453"/>
                  </a:cubicBezTo>
                  <a:cubicBezTo>
                    <a:pt x="170" y="453"/>
                    <a:pt x="171" y="454"/>
                    <a:pt x="170" y="454"/>
                  </a:cubicBezTo>
                  <a:cubicBezTo>
                    <a:pt x="170" y="454"/>
                    <a:pt x="170" y="454"/>
                    <a:pt x="170" y="455"/>
                  </a:cubicBezTo>
                  <a:cubicBezTo>
                    <a:pt x="168" y="454"/>
                    <a:pt x="171" y="453"/>
                    <a:pt x="170" y="451"/>
                  </a:cubicBezTo>
                  <a:cubicBezTo>
                    <a:pt x="169" y="450"/>
                    <a:pt x="169" y="450"/>
                    <a:pt x="168" y="449"/>
                  </a:cubicBezTo>
                  <a:cubicBezTo>
                    <a:pt x="166" y="449"/>
                    <a:pt x="166" y="450"/>
                    <a:pt x="165" y="450"/>
                  </a:cubicBezTo>
                  <a:cubicBezTo>
                    <a:pt x="164" y="450"/>
                    <a:pt x="164" y="452"/>
                    <a:pt x="164" y="453"/>
                  </a:cubicBezTo>
                  <a:cubicBezTo>
                    <a:pt x="163" y="453"/>
                    <a:pt x="164" y="451"/>
                    <a:pt x="163" y="451"/>
                  </a:cubicBezTo>
                  <a:cubicBezTo>
                    <a:pt x="161" y="451"/>
                    <a:pt x="162" y="448"/>
                    <a:pt x="159" y="449"/>
                  </a:cubicBezTo>
                  <a:cubicBezTo>
                    <a:pt x="158" y="449"/>
                    <a:pt x="158" y="450"/>
                    <a:pt x="158" y="452"/>
                  </a:cubicBezTo>
                  <a:cubicBezTo>
                    <a:pt x="158" y="453"/>
                    <a:pt x="160" y="453"/>
                    <a:pt x="159" y="456"/>
                  </a:cubicBezTo>
                  <a:cubicBezTo>
                    <a:pt x="159" y="456"/>
                    <a:pt x="159" y="456"/>
                    <a:pt x="159" y="456"/>
                  </a:cubicBezTo>
                  <a:cubicBezTo>
                    <a:pt x="157" y="455"/>
                    <a:pt x="158" y="454"/>
                    <a:pt x="156" y="454"/>
                  </a:cubicBezTo>
                  <a:cubicBezTo>
                    <a:pt x="156" y="453"/>
                    <a:pt x="158" y="454"/>
                    <a:pt x="157" y="451"/>
                  </a:cubicBezTo>
                  <a:cubicBezTo>
                    <a:pt x="157" y="448"/>
                    <a:pt x="157" y="448"/>
                    <a:pt x="157" y="448"/>
                  </a:cubicBezTo>
                  <a:cubicBezTo>
                    <a:pt x="158" y="448"/>
                    <a:pt x="160" y="446"/>
                    <a:pt x="161" y="448"/>
                  </a:cubicBezTo>
                  <a:cubicBezTo>
                    <a:pt x="162" y="448"/>
                    <a:pt x="162" y="449"/>
                    <a:pt x="163" y="450"/>
                  </a:cubicBezTo>
                  <a:cubicBezTo>
                    <a:pt x="164" y="450"/>
                    <a:pt x="165" y="448"/>
                    <a:pt x="167" y="449"/>
                  </a:cubicBezTo>
                  <a:cubicBezTo>
                    <a:pt x="167" y="448"/>
                    <a:pt x="167" y="447"/>
                    <a:pt x="167" y="446"/>
                  </a:cubicBezTo>
                  <a:cubicBezTo>
                    <a:pt x="167" y="445"/>
                    <a:pt x="166" y="444"/>
                    <a:pt x="164" y="444"/>
                  </a:cubicBezTo>
                  <a:cubicBezTo>
                    <a:pt x="163" y="445"/>
                    <a:pt x="161" y="444"/>
                    <a:pt x="161" y="446"/>
                  </a:cubicBezTo>
                  <a:cubicBezTo>
                    <a:pt x="161" y="445"/>
                    <a:pt x="160" y="445"/>
                    <a:pt x="159" y="445"/>
                  </a:cubicBezTo>
                  <a:cubicBezTo>
                    <a:pt x="159" y="445"/>
                    <a:pt x="158" y="446"/>
                    <a:pt x="158" y="446"/>
                  </a:cubicBezTo>
                  <a:cubicBezTo>
                    <a:pt x="157" y="446"/>
                    <a:pt x="157" y="447"/>
                    <a:pt x="157" y="448"/>
                  </a:cubicBezTo>
                  <a:cubicBezTo>
                    <a:pt x="157" y="449"/>
                    <a:pt x="157" y="449"/>
                    <a:pt x="157" y="449"/>
                  </a:cubicBezTo>
                  <a:cubicBezTo>
                    <a:pt x="155" y="448"/>
                    <a:pt x="155" y="446"/>
                    <a:pt x="153" y="446"/>
                  </a:cubicBezTo>
                  <a:cubicBezTo>
                    <a:pt x="152" y="447"/>
                    <a:pt x="151" y="447"/>
                    <a:pt x="150" y="447"/>
                  </a:cubicBezTo>
                  <a:cubicBezTo>
                    <a:pt x="150" y="450"/>
                    <a:pt x="151" y="451"/>
                    <a:pt x="152" y="453"/>
                  </a:cubicBezTo>
                  <a:cubicBezTo>
                    <a:pt x="156" y="453"/>
                    <a:pt x="154" y="455"/>
                    <a:pt x="154" y="457"/>
                  </a:cubicBezTo>
                  <a:cubicBezTo>
                    <a:pt x="152" y="457"/>
                    <a:pt x="152" y="456"/>
                    <a:pt x="152" y="455"/>
                  </a:cubicBezTo>
                  <a:cubicBezTo>
                    <a:pt x="147" y="455"/>
                    <a:pt x="147" y="455"/>
                    <a:pt x="147" y="455"/>
                  </a:cubicBezTo>
                  <a:cubicBezTo>
                    <a:pt x="147" y="460"/>
                    <a:pt x="151" y="459"/>
                    <a:pt x="154" y="461"/>
                  </a:cubicBezTo>
                  <a:cubicBezTo>
                    <a:pt x="156" y="462"/>
                    <a:pt x="156" y="460"/>
                    <a:pt x="158" y="460"/>
                  </a:cubicBezTo>
                  <a:cubicBezTo>
                    <a:pt x="158" y="461"/>
                    <a:pt x="159" y="461"/>
                    <a:pt x="159" y="461"/>
                  </a:cubicBezTo>
                  <a:cubicBezTo>
                    <a:pt x="161" y="461"/>
                    <a:pt x="161" y="462"/>
                    <a:pt x="163" y="462"/>
                  </a:cubicBezTo>
                  <a:cubicBezTo>
                    <a:pt x="168" y="462"/>
                    <a:pt x="168" y="462"/>
                    <a:pt x="168" y="462"/>
                  </a:cubicBezTo>
                  <a:cubicBezTo>
                    <a:pt x="167" y="464"/>
                    <a:pt x="166" y="464"/>
                    <a:pt x="165" y="464"/>
                  </a:cubicBezTo>
                  <a:cubicBezTo>
                    <a:pt x="165" y="465"/>
                    <a:pt x="168" y="464"/>
                    <a:pt x="169" y="465"/>
                  </a:cubicBezTo>
                  <a:cubicBezTo>
                    <a:pt x="169" y="465"/>
                    <a:pt x="170" y="466"/>
                    <a:pt x="170" y="466"/>
                  </a:cubicBezTo>
                  <a:cubicBezTo>
                    <a:pt x="175" y="466"/>
                    <a:pt x="175" y="466"/>
                    <a:pt x="175" y="466"/>
                  </a:cubicBezTo>
                  <a:cubicBezTo>
                    <a:pt x="175" y="467"/>
                    <a:pt x="175" y="467"/>
                    <a:pt x="175" y="467"/>
                  </a:cubicBezTo>
                  <a:cubicBezTo>
                    <a:pt x="171" y="467"/>
                    <a:pt x="171" y="467"/>
                    <a:pt x="171" y="467"/>
                  </a:cubicBezTo>
                  <a:cubicBezTo>
                    <a:pt x="172" y="467"/>
                    <a:pt x="172" y="469"/>
                    <a:pt x="173" y="469"/>
                  </a:cubicBezTo>
                  <a:cubicBezTo>
                    <a:pt x="172" y="471"/>
                    <a:pt x="171" y="468"/>
                    <a:pt x="170" y="468"/>
                  </a:cubicBezTo>
                  <a:cubicBezTo>
                    <a:pt x="170" y="467"/>
                    <a:pt x="169" y="466"/>
                    <a:pt x="168" y="466"/>
                  </a:cubicBezTo>
                  <a:cubicBezTo>
                    <a:pt x="168" y="467"/>
                    <a:pt x="169" y="467"/>
                    <a:pt x="169" y="467"/>
                  </a:cubicBezTo>
                  <a:cubicBezTo>
                    <a:pt x="169" y="468"/>
                    <a:pt x="168" y="468"/>
                    <a:pt x="168" y="468"/>
                  </a:cubicBezTo>
                  <a:cubicBezTo>
                    <a:pt x="168" y="466"/>
                    <a:pt x="168" y="466"/>
                    <a:pt x="168" y="466"/>
                  </a:cubicBezTo>
                  <a:cubicBezTo>
                    <a:pt x="167" y="465"/>
                    <a:pt x="167" y="466"/>
                    <a:pt x="166" y="466"/>
                  </a:cubicBezTo>
                  <a:cubicBezTo>
                    <a:pt x="166" y="466"/>
                    <a:pt x="166" y="465"/>
                    <a:pt x="166" y="465"/>
                  </a:cubicBezTo>
                  <a:cubicBezTo>
                    <a:pt x="165" y="465"/>
                    <a:pt x="164" y="466"/>
                    <a:pt x="163" y="465"/>
                  </a:cubicBezTo>
                  <a:cubicBezTo>
                    <a:pt x="163" y="464"/>
                    <a:pt x="162" y="463"/>
                    <a:pt x="161" y="462"/>
                  </a:cubicBezTo>
                  <a:cubicBezTo>
                    <a:pt x="158" y="462"/>
                    <a:pt x="158" y="462"/>
                    <a:pt x="158" y="462"/>
                  </a:cubicBezTo>
                  <a:cubicBezTo>
                    <a:pt x="157" y="463"/>
                    <a:pt x="156" y="463"/>
                    <a:pt x="156" y="462"/>
                  </a:cubicBezTo>
                  <a:cubicBezTo>
                    <a:pt x="155" y="462"/>
                    <a:pt x="154" y="462"/>
                    <a:pt x="154" y="463"/>
                  </a:cubicBezTo>
                  <a:cubicBezTo>
                    <a:pt x="153" y="464"/>
                    <a:pt x="153" y="464"/>
                    <a:pt x="152" y="464"/>
                  </a:cubicBezTo>
                  <a:cubicBezTo>
                    <a:pt x="151" y="465"/>
                    <a:pt x="150" y="465"/>
                    <a:pt x="150" y="466"/>
                  </a:cubicBezTo>
                  <a:cubicBezTo>
                    <a:pt x="149" y="466"/>
                    <a:pt x="149" y="467"/>
                    <a:pt x="149" y="467"/>
                  </a:cubicBezTo>
                  <a:cubicBezTo>
                    <a:pt x="148" y="467"/>
                    <a:pt x="148" y="467"/>
                    <a:pt x="147" y="467"/>
                  </a:cubicBezTo>
                  <a:cubicBezTo>
                    <a:pt x="146" y="467"/>
                    <a:pt x="146" y="468"/>
                    <a:pt x="145" y="468"/>
                  </a:cubicBezTo>
                  <a:cubicBezTo>
                    <a:pt x="145" y="472"/>
                    <a:pt x="145" y="472"/>
                    <a:pt x="145" y="472"/>
                  </a:cubicBezTo>
                  <a:cubicBezTo>
                    <a:pt x="146" y="472"/>
                    <a:pt x="146" y="473"/>
                    <a:pt x="147" y="474"/>
                  </a:cubicBezTo>
                  <a:cubicBezTo>
                    <a:pt x="147" y="473"/>
                    <a:pt x="149" y="473"/>
                    <a:pt x="150" y="473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53" y="474"/>
                    <a:pt x="152" y="474"/>
                    <a:pt x="151" y="474"/>
                  </a:cubicBezTo>
                  <a:cubicBezTo>
                    <a:pt x="151" y="475"/>
                    <a:pt x="150" y="476"/>
                    <a:pt x="151" y="476"/>
                  </a:cubicBezTo>
                  <a:cubicBezTo>
                    <a:pt x="151" y="478"/>
                    <a:pt x="148" y="476"/>
                    <a:pt x="149" y="478"/>
                  </a:cubicBezTo>
                  <a:cubicBezTo>
                    <a:pt x="151" y="480"/>
                    <a:pt x="155" y="479"/>
                    <a:pt x="155" y="481"/>
                  </a:cubicBezTo>
                  <a:cubicBezTo>
                    <a:pt x="155" y="484"/>
                    <a:pt x="154" y="481"/>
                    <a:pt x="153" y="481"/>
                  </a:cubicBezTo>
                  <a:cubicBezTo>
                    <a:pt x="151" y="481"/>
                    <a:pt x="151" y="482"/>
                    <a:pt x="150" y="482"/>
                  </a:cubicBezTo>
                  <a:cubicBezTo>
                    <a:pt x="149" y="481"/>
                    <a:pt x="148" y="481"/>
                    <a:pt x="147" y="481"/>
                  </a:cubicBezTo>
                  <a:cubicBezTo>
                    <a:pt x="147" y="483"/>
                    <a:pt x="147" y="484"/>
                    <a:pt x="147" y="485"/>
                  </a:cubicBezTo>
                  <a:cubicBezTo>
                    <a:pt x="147" y="487"/>
                    <a:pt x="149" y="483"/>
                    <a:pt x="149" y="486"/>
                  </a:cubicBezTo>
                  <a:cubicBezTo>
                    <a:pt x="147" y="487"/>
                    <a:pt x="146" y="488"/>
                    <a:pt x="143" y="488"/>
                  </a:cubicBezTo>
                  <a:cubicBezTo>
                    <a:pt x="143" y="490"/>
                    <a:pt x="143" y="490"/>
                    <a:pt x="143" y="490"/>
                  </a:cubicBezTo>
                  <a:cubicBezTo>
                    <a:pt x="144" y="491"/>
                    <a:pt x="144" y="492"/>
                    <a:pt x="145" y="492"/>
                  </a:cubicBezTo>
                  <a:cubicBezTo>
                    <a:pt x="145" y="492"/>
                    <a:pt x="145" y="493"/>
                    <a:pt x="145" y="493"/>
                  </a:cubicBezTo>
                  <a:cubicBezTo>
                    <a:pt x="147" y="493"/>
                    <a:pt x="147" y="492"/>
                    <a:pt x="148" y="492"/>
                  </a:cubicBezTo>
                  <a:cubicBezTo>
                    <a:pt x="149" y="491"/>
                    <a:pt x="149" y="492"/>
                    <a:pt x="150" y="492"/>
                  </a:cubicBezTo>
                  <a:cubicBezTo>
                    <a:pt x="150" y="493"/>
                    <a:pt x="149" y="493"/>
                    <a:pt x="148" y="493"/>
                  </a:cubicBezTo>
                  <a:cubicBezTo>
                    <a:pt x="148" y="493"/>
                    <a:pt x="147" y="494"/>
                    <a:pt x="147" y="494"/>
                  </a:cubicBezTo>
                  <a:cubicBezTo>
                    <a:pt x="147" y="495"/>
                    <a:pt x="149" y="495"/>
                    <a:pt x="148" y="497"/>
                  </a:cubicBezTo>
                  <a:cubicBezTo>
                    <a:pt x="148" y="497"/>
                    <a:pt x="149" y="497"/>
                    <a:pt x="150" y="497"/>
                  </a:cubicBezTo>
                  <a:cubicBezTo>
                    <a:pt x="149" y="498"/>
                    <a:pt x="150" y="498"/>
                    <a:pt x="150" y="498"/>
                  </a:cubicBezTo>
                  <a:cubicBezTo>
                    <a:pt x="151" y="499"/>
                    <a:pt x="151" y="499"/>
                    <a:pt x="152" y="499"/>
                  </a:cubicBezTo>
                  <a:cubicBezTo>
                    <a:pt x="153" y="499"/>
                    <a:pt x="153" y="499"/>
                    <a:pt x="154" y="499"/>
                  </a:cubicBezTo>
                  <a:cubicBezTo>
                    <a:pt x="155" y="498"/>
                    <a:pt x="156" y="498"/>
                    <a:pt x="156" y="497"/>
                  </a:cubicBezTo>
                  <a:cubicBezTo>
                    <a:pt x="158" y="497"/>
                    <a:pt x="160" y="497"/>
                    <a:pt x="161" y="496"/>
                  </a:cubicBezTo>
                  <a:cubicBezTo>
                    <a:pt x="168" y="496"/>
                    <a:pt x="168" y="496"/>
                    <a:pt x="168" y="496"/>
                  </a:cubicBezTo>
                  <a:cubicBezTo>
                    <a:pt x="168" y="497"/>
                    <a:pt x="169" y="496"/>
                    <a:pt x="169" y="497"/>
                  </a:cubicBezTo>
                  <a:cubicBezTo>
                    <a:pt x="169" y="497"/>
                    <a:pt x="169" y="497"/>
                    <a:pt x="170" y="497"/>
                  </a:cubicBezTo>
                  <a:cubicBezTo>
                    <a:pt x="170" y="498"/>
                    <a:pt x="171" y="498"/>
                    <a:pt x="171" y="499"/>
                  </a:cubicBezTo>
                  <a:cubicBezTo>
                    <a:pt x="172" y="500"/>
                    <a:pt x="173" y="501"/>
                    <a:pt x="175" y="501"/>
                  </a:cubicBezTo>
                  <a:cubicBezTo>
                    <a:pt x="174" y="503"/>
                    <a:pt x="173" y="501"/>
                    <a:pt x="172" y="501"/>
                  </a:cubicBezTo>
                  <a:cubicBezTo>
                    <a:pt x="170" y="500"/>
                    <a:pt x="169" y="500"/>
                    <a:pt x="168" y="500"/>
                  </a:cubicBezTo>
                  <a:cubicBezTo>
                    <a:pt x="167" y="499"/>
                    <a:pt x="165" y="499"/>
                    <a:pt x="164" y="498"/>
                  </a:cubicBezTo>
                  <a:cubicBezTo>
                    <a:pt x="164" y="498"/>
                    <a:pt x="163" y="498"/>
                    <a:pt x="162" y="498"/>
                  </a:cubicBezTo>
                  <a:cubicBezTo>
                    <a:pt x="162" y="498"/>
                    <a:pt x="161" y="499"/>
                    <a:pt x="161" y="499"/>
                  </a:cubicBezTo>
                  <a:cubicBezTo>
                    <a:pt x="160" y="499"/>
                    <a:pt x="158" y="498"/>
                    <a:pt x="158" y="499"/>
                  </a:cubicBezTo>
                  <a:cubicBezTo>
                    <a:pt x="158" y="499"/>
                    <a:pt x="158" y="499"/>
                    <a:pt x="158" y="499"/>
                  </a:cubicBezTo>
                  <a:cubicBezTo>
                    <a:pt x="156" y="500"/>
                    <a:pt x="153" y="500"/>
                    <a:pt x="152" y="501"/>
                  </a:cubicBezTo>
                  <a:cubicBezTo>
                    <a:pt x="149" y="501"/>
                    <a:pt x="150" y="499"/>
                    <a:pt x="147" y="499"/>
                  </a:cubicBezTo>
                  <a:cubicBezTo>
                    <a:pt x="147" y="498"/>
                    <a:pt x="145" y="499"/>
                    <a:pt x="143" y="499"/>
                  </a:cubicBezTo>
                  <a:cubicBezTo>
                    <a:pt x="142" y="499"/>
                    <a:pt x="143" y="500"/>
                    <a:pt x="143" y="501"/>
                  </a:cubicBezTo>
                  <a:cubicBezTo>
                    <a:pt x="141" y="501"/>
                    <a:pt x="141" y="501"/>
                    <a:pt x="140" y="501"/>
                  </a:cubicBezTo>
                  <a:cubicBezTo>
                    <a:pt x="141" y="503"/>
                    <a:pt x="143" y="503"/>
                    <a:pt x="143" y="504"/>
                  </a:cubicBezTo>
                  <a:cubicBezTo>
                    <a:pt x="141" y="505"/>
                    <a:pt x="141" y="503"/>
                    <a:pt x="140" y="504"/>
                  </a:cubicBezTo>
                  <a:cubicBezTo>
                    <a:pt x="139" y="504"/>
                    <a:pt x="138" y="505"/>
                    <a:pt x="137" y="506"/>
                  </a:cubicBezTo>
                  <a:cubicBezTo>
                    <a:pt x="137" y="507"/>
                    <a:pt x="138" y="507"/>
                    <a:pt x="138" y="507"/>
                  </a:cubicBezTo>
                  <a:cubicBezTo>
                    <a:pt x="138" y="508"/>
                    <a:pt x="139" y="508"/>
                    <a:pt x="139" y="508"/>
                  </a:cubicBezTo>
                  <a:cubicBezTo>
                    <a:pt x="140" y="508"/>
                    <a:pt x="141" y="508"/>
                    <a:pt x="142" y="508"/>
                  </a:cubicBezTo>
                  <a:cubicBezTo>
                    <a:pt x="142" y="509"/>
                    <a:pt x="142" y="509"/>
                    <a:pt x="143" y="509"/>
                  </a:cubicBezTo>
                  <a:cubicBezTo>
                    <a:pt x="143" y="509"/>
                    <a:pt x="143" y="509"/>
                    <a:pt x="143" y="510"/>
                  </a:cubicBezTo>
                  <a:cubicBezTo>
                    <a:pt x="145" y="510"/>
                    <a:pt x="147" y="510"/>
                    <a:pt x="148" y="511"/>
                  </a:cubicBezTo>
                  <a:cubicBezTo>
                    <a:pt x="148" y="512"/>
                    <a:pt x="148" y="512"/>
                    <a:pt x="147" y="512"/>
                  </a:cubicBezTo>
                  <a:cubicBezTo>
                    <a:pt x="147" y="514"/>
                    <a:pt x="150" y="514"/>
                    <a:pt x="150" y="516"/>
                  </a:cubicBezTo>
                  <a:cubicBezTo>
                    <a:pt x="147" y="515"/>
                    <a:pt x="147" y="512"/>
                    <a:pt x="143" y="512"/>
                  </a:cubicBezTo>
                  <a:cubicBezTo>
                    <a:pt x="143" y="511"/>
                    <a:pt x="143" y="510"/>
                    <a:pt x="142" y="510"/>
                  </a:cubicBezTo>
                  <a:cubicBezTo>
                    <a:pt x="141" y="510"/>
                    <a:pt x="141" y="509"/>
                    <a:pt x="140" y="508"/>
                  </a:cubicBezTo>
                  <a:cubicBezTo>
                    <a:pt x="140" y="508"/>
                    <a:pt x="140" y="509"/>
                    <a:pt x="140" y="509"/>
                  </a:cubicBezTo>
                  <a:cubicBezTo>
                    <a:pt x="140" y="510"/>
                    <a:pt x="139" y="510"/>
                    <a:pt x="138" y="510"/>
                  </a:cubicBezTo>
                  <a:cubicBezTo>
                    <a:pt x="138" y="510"/>
                    <a:pt x="138" y="511"/>
                    <a:pt x="137" y="511"/>
                  </a:cubicBezTo>
                  <a:cubicBezTo>
                    <a:pt x="138" y="512"/>
                    <a:pt x="138" y="513"/>
                    <a:pt x="140" y="513"/>
                  </a:cubicBezTo>
                  <a:cubicBezTo>
                    <a:pt x="141" y="512"/>
                    <a:pt x="140" y="512"/>
                    <a:pt x="140" y="511"/>
                  </a:cubicBezTo>
                  <a:cubicBezTo>
                    <a:pt x="141" y="510"/>
                    <a:pt x="141" y="511"/>
                    <a:pt x="141" y="511"/>
                  </a:cubicBezTo>
                  <a:cubicBezTo>
                    <a:pt x="141" y="512"/>
                    <a:pt x="141" y="512"/>
                    <a:pt x="142" y="512"/>
                  </a:cubicBezTo>
                  <a:cubicBezTo>
                    <a:pt x="142" y="513"/>
                    <a:pt x="143" y="513"/>
                    <a:pt x="143" y="515"/>
                  </a:cubicBezTo>
                  <a:cubicBezTo>
                    <a:pt x="143" y="517"/>
                    <a:pt x="145" y="516"/>
                    <a:pt x="146" y="517"/>
                  </a:cubicBezTo>
                  <a:cubicBezTo>
                    <a:pt x="146" y="517"/>
                    <a:pt x="145" y="517"/>
                    <a:pt x="145" y="518"/>
                  </a:cubicBezTo>
                  <a:cubicBezTo>
                    <a:pt x="144" y="518"/>
                    <a:pt x="143" y="517"/>
                    <a:pt x="143" y="517"/>
                  </a:cubicBezTo>
                  <a:cubicBezTo>
                    <a:pt x="142" y="517"/>
                    <a:pt x="142" y="516"/>
                    <a:pt x="141" y="515"/>
                  </a:cubicBezTo>
                  <a:cubicBezTo>
                    <a:pt x="141" y="513"/>
                    <a:pt x="138" y="513"/>
                    <a:pt x="137" y="513"/>
                  </a:cubicBezTo>
                  <a:cubicBezTo>
                    <a:pt x="136" y="515"/>
                    <a:pt x="138" y="515"/>
                    <a:pt x="138" y="516"/>
                  </a:cubicBezTo>
                  <a:cubicBezTo>
                    <a:pt x="138" y="517"/>
                    <a:pt x="139" y="517"/>
                    <a:pt x="140" y="517"/>
                  </a:cubicBezTo>
                  <a:cubicBezTo>
                    <a:pt x="140" y="517"/>
                    <a:pt x="140" y="518"/>
                    <a:pt x="140" y="518"/>
                  </a:cubicBezTo>
                  <a:cubicBezTo>
                    <a:pt x="141" y="519"/>
                    <a:pt x="142" y="519"/>
                    <a:pt x="143" y="520"/>
                  </a:cubicBezTo>
                  <a:cubicBezTo>
                    <a:pt x="142" y="521"/>
                    <a:pt x="145" y="520"/>
                    <a:pt x="145" y="522"/>
                  </a:cubicBezTo>
                  <a:cubicBezTo>
                    <a:pt x="147" y="522"/>
                    <a:pt x="149" y="521"/>
                    <a:pt x="150" y="521"/>
                  </a:cubicBezTo>
                  <a:cubicBezTo>
                    <a:pt x="150" y="521"/>
                    <a:pt x="151" y="520"/>
                    <a:pt x="151" y="520"/>
                  </a:cubicBezTo>
                  <a:cubicBezTo>
                    <a:pt x="151" y="520"/>
                    <a:pt x="151" y="520"/>
                    <a:pt x="151" y="520"/>
                  </a:cubicBezTo>
                  <a:cubicBezTo>
                    <a:pt x="151" y="520"/>
                    <a:pt x="152" y="520"/>
                    <a:pt x="152" y="519"/>
                  </a:cubicBezTo>
                  <a:cubicBezTo>
                    <a:pt x="152" y="519"/>
                    <a:pt x="152" y="519"/>
                    <a:pt x="152" y="519"/>
                  </a:cubicBezTo>
                  <a:cubicBezTo>
                    <a:pt x="152" y="518"/>
                    <a:pt x="153" y="518"/>
                    <a:pt x="154" y="518"/>
                  </a:cubicBezTo>
                  <a:cubicBezTo>
                    <a:pt x="154" y="517"/>
                    <a:pt x="154" y="517"/>
                    <a:pt x="154" y="517"/>
                  </a:cubicBezTo>
                  <a:cubicBezTo>
                    <a:pt x="154" y="517"/>
                    <a:pt x="154" y="516"/>
                    <a:pt x="154" y="516"/>
                  </a:cubicBezTo>
                  <a:cubicBezTo>
                    <a:pt x="154" y="516"/>
                    <a:pt x="154" y="516"/>
                    <a:pt x="154" y="516"/>
                  </a:cubicBezTo>
                  <a:cubicBezTo>
                    <a:pt x="154" y="516"/>
                    <a:pt x="154" y="516"/>
                    <a:pt x="154" y="516"/>
                  </a:cubicBezTo>
                  <a:cubicBezTo>
                    <a:pt x="155" y="516"/>
                    <a:pt x="155" y="516"/>
                    <a:pt x="155" y="516"/>
                  </a:cubicBezTo>
                  <a:cubicBezTo>
                    <a:pt x="155" y="517"/>
                    <a:pt x="155" y="517"/>
                    <a:pt x="155" y="517"/>
                  </a:cubicBezTo>
                  <a:cubicBezTo>
                    <a:pt x="155" y="517"/>
                    <a:pt x="155" y="517"/>
                    <a:pt x="154" y="517"/>
                  </a:cubicBezTo>
                  <a:cubicBezTo>
                    <a:pt x="154" y="517"/>
                    <a:pt x="154" y="518"/>
                    <a:pt x="154" y="518"/>
                  </a:cubicBezTo>
                  <a:cubicBezTo>
                    <a:pt x="153" y="519"/>
                    <a:pt x="153" y="519"/>
                    <a:pt x="152" y="519"/>
                  </a:cubicBezTo>
                  <a:cubicBezTo>
                    <a:pt x="152" y="519"/>
                    <a:pt x="152" y="520"/>
                    <a:pt x="152" y="520"/>
                  </a:cubicBezTo>
                  <a:cubicBezTo>
                    <a:pt x="152" y="520"/>
                    <a:pt x="152" y="520"/>
                    <a:pt x="152" y="520"/>
                  </a:cubicBezTo>
                  <a:cubicBezTo>
                    <a:pt x="152" y="521"/>
                    <a:pt x="152" y="521"/>
                    <a:pt x="152" y="521"/>
                  </a:cubicBezTo>
                  <a:cubicBezTo>
                    <a:pt x="151" y="521"/>
                    <a:pt x="151" y="521"/>
                    <a:pt x="150" y="521"/>
                  </a:cubicBezTo>
                  <a:cubicBezTo>
                    <a:pt x="150" y="523"/>
                    <a:pt x="148" y="522"/>
                    <a:pt x="146" y="522"/>
                  </a:cubicBezTo>
                  <a:cubicBezTo>
                    <a:pt x="146" y="524"/>
                    <a:pt x="149" y="523"/>
                    <a:pt x="149" y="525"/>
                  </a:cubicBezTo>
                  <a:cubicBezTo>
                    <a:pt x="150" y="525"/>
                    <a:pt x="150" y="526"/>
                    <a:pt x="150" y="527"/>
                  </a:cubicBezTo>
                  <a:cubicBezTo>
                    <a:pt x="152" y="527"/>
                    <a:pt x="152" y="528"/>
                    <a:pt x="153" y="528"/>
                  </a:cubicBezTo>
                  <a:cubicBezTo>
                    <a:pt x="153" y="527"/>
                    <a:pt x="154" y="527"/>
                    <a:pt x="154" y="527"/>
                  </a:cubicBezTo>
                  <a:cubicBezTo>
                    <a:pt x="154" y="526"/>
                    <a:pt x="155" y="526"/>
                    <a:pt x="155" y="525"/>
                  </a:cubicBezTo>
                  <a:cubicBezTo>
                    <a:pt x="155" y="525"/>
                    <a:pt x="155" y="525"/>
                    <a:pt x="155" y="525"/>
                  </a:cubicBezTo>
                  <a:cubicBezTo>
                    <a:pt x="155" y="524"/>
                    <a:pt x="155" y="523"/>
                    <a:pt x="156" y="522"/>
                  </a:cubicBezTo>
                  <a:cubicBezTo>
                    <a:pt x="156" y="522"/>
                    <a:pt x="156" y="522"/>
                    <a:pt x="156" y="522"/>
                  </a:cubicBezTo>
                  <a:cubicBezTo>
                    <a:pt x="156" y="520"/>
                    <a:pt x="156" y="520"/>
                    <a:pt x="157" y="518"/>
                  </a:cubicBezTo>
                  <a:cubicBezTo>
                    <a:pt x="157" y="518"/>
                    <a:pt x="157" y="518"/>
                    <a:pt x="157" y="518"/>
                  </a:cubicBezTo>
                  <a:cubicBezTo>
                    <a:pt x="157" y="517"/>
                    <a:pt x="157" y="517"/>
                    <a:pt x="158" y="517"/>
                  </a:cubicBezTo>
                  <a:cubicBezTo>
                    <a:pt x="158" y="517"/>
                    <a:pt x="158" y="518"/>
                    <a:pt x="158" y="518"/>
                  </a:cubicBezTo>
                  <a:cubicBezTo>
                    <a:pt x="158" y="518"/>
                    <a:pt x="157" y="518"/>
                    <a:pt x="157" y="519"/>
                  </a:cubicBezTo>
                  <a:cubicBezTo>
                    <a:pt x="157" y="519"/>
                    <a:pt x="157" y="521"/>
                    <a:pt x="156" y="522"/>
                  </a:cubicBezTo>
                  <a:cubicBezTo>
                    <a:pt x="156" y="522"/>
                    <a:pt x="156" y="522"/>
                    <a:pt x="156" y="523"/>
                  </a:cubicBezTo>
                  <a:cubicBezTo>
                    <a:pt x="156" y="523"/>
                    <a:pt x="156" y="524"/>
                    <a:pt x="156" y="525"/>
                  </a:cubicBezTo>
                  <a:cubicBezTo>
                    <a:pt x="156" y="525"/>
                    <a:pt x="156" y="525"/>
                    <a:pt x="156" y="525"/>
                  </a:cubicBezTo>
                  <a:cubicBezTo>
                    <a:pt x="155" y="528"/>
                    <a:pt x="154" y="529"/>
                    <a:pt x="151" y="529"/>
                  </a:cubicBezTo>
                  <a:cubicBezTo>
                    <a:pt x="151" y="528"/>
                    <a:pt x="150" y="528"/>
                    <a:pt x="150" y="528"/>
                  </a:cubicBezTo>
                  <a:cubicBezTo>
                    <a:pt x="150" y="527"/>
                    <a:pt x="149" y="526"/>
                    <a:pt x="149" y="525"/>
                  </a:cubicBezTo>
                  <a:cubicBezTo>
                    <a:pt x="147" y="524"/>
                    <a:pt x="145" y="523"/>
                    <a:pt x="143" y="522"/>
                  </a:cubicBezTo>
                  <a:cubicBezTo>
                    <a:pt x="142" y="521"/>
                    <a:pt x="141" y="519"/>
                    <a:pt x="138" y="519"/>
                  </a:cubicBezTo>
                  <a:cubicBezTo>
                    <a:pt x="137" y="522"/>
                    <a:pt x="141" y="520"/>
                    <a:pt x="141" y="522"/>
                  </a:cubicBezTo>
                  <a:cubicBezTo>
                    <a:pt x="142" y="523"/>
                    <a:pt x="144" y="523"/>
                    <a:pt x="144" y="525"/>
                  </a:cubicBezTo>
                  <a:cubicBezTo>
                    <a:pt x="146" y="525"/>
                    <a:pt x="143" y="528"/>
                    <a:pt x="145" y="528"/>
                  </a:cubicBezTo>
                  <a:cubicBezTo>
                    <a:pt x="145" y="529"/>
                    <a:pt x="144" y="529"/>
                    <a:pt x="143" y="529"/>
                  </a:cubicBezTo>
                  <a:cubicBezTo>
                    <a:pt x="143" y="530"/>
                    <a:pt x="143" y="531"/>
                    <a:pt x="143" y="531"/>
                  </a:cubicBezTo>
                  <a:cubicBezTo>
                    <a:pt x="143" y="532"/>
                    <a:pt x="142" y="535"/>
                    <a:pt x="143" y="535"/>
                  </a:cubicBezTo>
                  <a:cubicBezTo>
                    <a:pt x="143" y="537"/>
                    <a:pt x="145" y="536"/>
                    <a:pt x="145" y="538"/>
                  </a:cubicBezTo>
                  <a:cubicBezTo>
                    <a:pt x="143" y="538"/>
                    <a:pt x="146" y="539"/>
                    <a:pt x="145" y="540"/>
                  </a:cubicBezTo>
                  <a:cubicBezTo>
                    <a:pt x="146" y="540"/>
                    <a:pt x="146" y="541"/>
                    <a:pt x="147" y="541"/>
                  </a:cubicBezTo>
                  <a:cubicBezTo>
                    <a:pt x="150" y="542"/>
                    <a:pt x="148" y="539"/>
                    <a:pt x="151" y="540"/>
                  </a:cubicBezTo>
                  <a:cubicBezTo>
                    <a:pt x="151" y="540"/>
                    <a:pt x="152" y="540"/>
                    <a:pt x="152" y="541"/>
                  </a:cubicBezTo>
                  <a:cubicBezTo>
                    <a:pt x="153" y="541"/>
                    <a:pt x="154" y="543"/>
                    <a:pt x="152" y="543"/>
                  </a:cubicBezTo>
                  <a:cubicBezTo>
                    <a:pt x="153" y="544"/>
                    <a:pt x="153" y="545"/>
                    <a:pt x="152" y="546"/>
                  </a:cubicBezTo>
                  <a:cubicBezTo>
                    <a:pt x="153" y="547"/>
                    <a:pt x="153" y="548"/>
                    <a:pt x="153" y="549"/>
                  </a:cubicBezTo>
                  <a:cubicBezTo>
                    <a:pt x="153" y="549"/>
                    <a:pt x="154" y="550"/>
                    <a:pt x="154" y="550"/>
                  </a:cubicBezTo>
                  <a:cubicBezTo>
                    <a:pt x="156" y="550"/>
                    <a:pt x="156" y="550"/>
                    <a:pt x="157" y="550"/>
                  </a:cubicBezTo>
                  <a:cubicBezTo>
                    <a:pt x="158" y="549"/>
                    <a:pt x="157" y="547"/>
                    <a:pt x="158" y="547"/>
                  </a:cubicBezTo>
                  <a:cubicBezTo>
                    <a:pt x="157" y="544"/>
                    <a:pt x="159" y="543"/>
                    <a:pt x="159" y="540"/>
                  </a:cubicBezTo>
                  <a:cubicBezTo>
                    <a:pt x="160" y="539"/>
                    <a:pt x="160" y="540"/>
                    <a:pt x="161" y="540"/>
                  </a:cubicBezTo>
                  <a:cubicBezTo>
                    <a:pt x="161" y="539"/>
                    <a:pt x="161" y="540"/>
                    <a:pt x="162" y="540"/>
                  </a:cubicBezTo>
                  <a:cubicBezTo>
                    <a:pt x="164" y="539"/>
                    <a:pt x="164" y="537"/>
                    <a:pt x="166" y="536"/>
                  </a:cubicBezTo>
                  <a:cubicBezTo>
                    <a:pt x="166" y="535"/>
                    <a:pt x="167" y="534"/>
                    <a:pt x="169" y="534"/>
                  </a:cubicBezTo>
                  <a:cubicBezTo>
                    <a:pt x="169" y="533"/>
                    <a:pt x="170" y="533"/>
                    <a:pt x="170" y="534"/>
                  </a:cubicBezTo>
                  <a:cubicBezTo>
                    <a:pt x="170" y="534"/>
                    <a:pt x="170" y="534"/>
                    <a:pt x="169" y="534"/>
                  </a:cubicBezTo>
                  <a:cubicBezTo>
                    <a:pt x="168" y="535"/>
                    <a:pt x="167" y="536"/>
                    <a:pt x="166" y="538"/>
                  </a:cubicBezTo>
                  <a:cubicBezTo>
                    <a:pt x="165" y="538"/>
                    <a:pt x="164" y="540"/>
                    <a:pt x="163" y="541"/>
                  </a:cubicBezTo>
                  <a:cubicBezTo>
                    <a:pt x="163" y="542"/>
                    <a:pt x="163" y="543"/>
                    <a:pt x="163" y="545"/>
                  </a:cubicBezTo>
                  <a:cubicBezTo>
                    <a:pt x="162" y="545"/>
                    <a:pt x="162" y="546"/>
                    <a:pt x="162" y="546"/>
                  </a:cubicBezTo>
                  <a:cubicBezTo>
                    <a:pt x="161" y="546"/>
                    <a:pt x="161" y="546"/>
                    <a:pt x="161" y="547"/>
                  </a:cubicBezTo>
                  <a:cubicBezTo>
                    <a:pt x="160" y="547"/>
                    <a:pt x="160" y="547"/>
                    <a:pt x="159" y="547"/>
                  </a:cubicBezTo>
                  <a:cubicBezTo>
                    <a:pt x="159" y="548"/>
                    <a:pt x="159" y="550"/>
                    <a:pt x="158" y="551"/>
                  </a:cubicBezTo>
                  <a:cubicBezTo>
                    <a:pt x="157" y="551"/>
                    <a:pt x="157" y="551"/>
                    <a:pt x="156" y="551"/>
                  </a:cubicBezTo>
                  <a:cubicBezTo>
                    <a:pt x="155" y="551"/>
                    <a:pt x="155" y="552"/>
                    <a:pt x="154" y="552"/>
                  </a:cubicBezTo>
                  <a:cubicBezTo>
                    <a:pt x="154" y="552"/>
                    <a:pt x="153" y="553"/>
                    <a:pt x="153" y="553"/>
                  </a:cubicBezTo>
                  <a:cubicBezTo>
                    <a:pt x="152" y="553"/>
                    <a:pt x="152" y="555"/>
                    <a:pt x="151" y="556"/>
                  </a:cubicBezTo>
                  <a:cubicBezTo>
                    <a:pt x="151" y="557"/>
                    <a:pt x="153" y="557"/>
                    <a:pt x="153" y="558"/>
                  </a:cubicBezTo>
                  <a:cubicBezTo>
                    <a:pt x="152" y="558"/>
                    <a:pt x="152" y="558"/>
                    <a:pt x="151" y="558"/>
                  </a:cubicBezTo>
                  <a:cubicBezTo>
                    <a:pt x="151" y="560"/>
                    <a:pt x="153" y="559"/>
                    <a:pt x="152" y="562"/>
                  </a:cubicBezTo>
                  <a:cubicBezTo>
                    <a:pt x="154" y="562"/>
                    <a:pt x="152" y="565"/>
                    <a:pt x="151" y="564"/>
                  </a:cubicBezTo>
                  <a:cubicBezTo>
                    <a:pt x="151" y="564"/>
                    <a:pt x="150" y="563"/>
                    <a:pt x="151" y="563"/>
                  </a:cubicBezTo>
                  <a:cubicBezTo>
                    <a:pt x="152" y="563"/>
                    <a:pt x="152" y="562"/>
                    <a:pt x="152" y="561"/>
                  </a:cubicBezTo>
                  <a:cubicBezTo>
                    <a:pt x="150" y="561"/>
                    <a:pt x="148" y="560"/>
                    <a:pt x="149" y="562"/>
                  </a:cubicBezTo>
                  <a:cubicBezTo>
                    <a:pt x="148" y="562"/>
                    <a:pt x="148" y="562"/>
                    <a:pt x="148" y="562"/>
                  </a:cubicBezTo>
                  <a:cubicBezTo>
                    <a:pt x="148" y="562"/>
                    <a:pt x="148" y="562"/>
                    <a:pt x="148" y="562"/>
                  </a:cubicBezTo>
                  <a:cubicBezTo>
                    <a:pt x="147" y="561"/>
                    <a:pt x="147" y="561"/>
                    <a:pt x="147" y="560"/>
                  </a:cubicBezTo>
                  <a:cubicBezTo>
                    <a:pt x="147" y="560"/>
                    <a:pt x="146" y="562"/>
                    <a:pt x="145" y="561"/>
                  </a:cubicBezTo>
                  <a:cubicBezTo>
                    <a:pt x="145" y="561"/>
                    <a:pt x="145" y="561"/>
                    <a:pt x="145" y="561"/>
                  </a:cubicBezTo>
                  <a:cubicBezTo>
                    <a:pt x="145" y="561"/>
                    <a:pt x="145" y="561"/>
                    <a:pt x="145" y="561"/>
                  </a:cubicBezTo>
                  <a:cubicBezTo>
                    <a:pt x="145" y="562"/>
                    <a:pt x="145" y="562"/>
                    <a:pt x="144" y="562"/>
                  </a:cubicBezTo>
                  <a:cubicBezTo>
                    <a:pt x="144" y="563"/>
                    <a:pt x="144" y="563"/>
                    <a:pt x="143" y="563"/>
                  </a:cubicBezTo>
                  <a:cubicBezTo>
                    <a:pt x="142" y="564"/>
                    <a:pt x="142" y="565"/>
                    <a:pt x="140" y="566"/>
                  </a:cubicBezTo>
                  <a:cubicBezTo>
                    <a:pt x="140" y="564"/>
                    <a:pt x="140" y="563"/>
                    <a:pt x="140" y="561"/>
                  </a:cubicBezTo>
                  <a:cubicBezTo>
                    <a:pt x="141" y="561"/>
                    <a:pt x="141" y="561"/>
                    <a:pt x="143" y="561"/>
                  </a:cubicBezTo>
                  <a:cubicBezTo>
                    <a:pt x="143" y="560"/>
                    <a:pt x="143" y="560"/>
                    <a:pt x="143" y="560"/>
                  </a:cubicBezTo>
                  <a:cubicBezTo>
                    <a:pt x="143" y="559"/>
                    <a:pt x="143" y="559"/>
                    <a:pt x="144" y="559"/>
                  </a:cubicBezTo>
                  <a:cubicBezTo>
                    <a:pt x="144" y="559"/>
                    <a:pt x="144" y="560"/>
                    <a:pt x="144" y="560"/>
                  </a:cubicBezTo>
                  <a:cubicBezTo>
                    <a:pt x="144" y="560"/>
                    <a:pt x="145" y="560"/>
                    <a:pt x="145" y="560"/>
                  </a:cubicBezTo>
                  <a:cubicBezTo>
                    <a:pt x="146" y="561"/>
                    <a:pt x="147" y="559"/>
                    <a:pt x="148" y="559"/>
                  </a:cubicBezTo>
                  <a:cubicBezTo>
                    <a:pt x="148" y="559"/>
                    <a:pt x="148" y="559"/>
                    <a:pt x="148" y="559"/>
                  </a:cubicBezTo>
                  <a:cubicBezTo>
                    <a:pt x="148" y="558"/>
                    <a:pt x="148" y="558"/>
                    <a:pt x="148" y="558"/>
                  </a:cubicBezTo>
                  <a:cubicBezTo>
                    <a:pt x="148" y="557"/>
                    <a:pt x="148" y="557"/>
                    <a:pt x="149" y="557"/>
                  </a:cubicBezTo>
                  <a:cubicBezTo>
                    <a:pt x="149" y="557"/>
                    <a:pt x="150" y="556"/>
                    <a:pt x="150" y="556"/>
                  </a:cubicBezTo>
                  <a:cubicBezTo>
                    <a:pt x="150" y="554"/>
                    <a:pt x="149" y="555"/>
                    <a:pt x="147" y="554"/>
                  </a:cubicBezTo>
                  <a:cubicBezTo>
                    <a:pt x="148" y="553"/>
                    <a:pt x="148" y="552"/>
                    <a:pt x="147" y="552"/>
                  </a:cubicBezTo>
                  <a:cubicBezTo>
                    <a:pt x="146" y="550"/>
                    <a:pt x="145" y="549"/>
                    <a:pt x="143" y="549"/>
                  </a:cubicBezTo>
                  <a:cubicBezTo>
                    <a:pt x="143" y="549"/>
                    <a:pt x="143" y="550"/>
                    <a:pt x="142" y="550"/>
                  </a:cubicBezTo>
                  <a:cubicBezTo>
                    <a:pt x="142" y="551"/>
                    <a:pt x="143" y="551"/>
                    <a:pt x="143" y="551"/>
                  </a:cubicBezTo>
                  <a:cubicBezTo>
                    <a:pt x="143" y="551"/>
                    <a:pt x="143" y="551"/>
                    <a:pt x="143" y="552"/>
                  </a:cubicBezTo>
                  <a:cubicBezTo>
                    <a:pt x="143" y="552"/>
                    <a:pt x="143" y="552"/>
                    <a:pt x="143" y="552"/>
                  </a:cubicBezTo>
                  <a:cubicBezTo>
                    <a:pt x="143" y="552"/>
                    <a:pt x="143" y="552"/>
                    <a:pt x="142" y="552"/>
                  </a:cubicBezTo>
                  <a:cubicBezTo>
                    <a:pt x="142" y="552"/>
                    <a:pt x="142" y="552"/>
                    <a:pt x="142" y="552"/>
                  </a:cubicBezTo>
                  <a:cubicBezTo>
                    <a:pt x="142" y="552"/>
                    <a:pt x="142" y="552"/>
                    <a:pt x="141" y="552"/>
                  </a:cubicBezTo>
                  <a:cubicBezTo>
                    <a:pt x="142" y="553"/>
                    <a:pt x="143" y="553"/>
                    <a:pt x="143" y="555"/>
                  </a:cubicBezTo>
                  <a:cubicBezTo>
                    <a:pt x="143" y="555"/>
                    <a:pt x="143" y="555"/>
                    <a:pt x="143" y="555"/>
                  </a:cubicBezTo>
                  <a:cubicBezTo>
                    <a:pt x="143" y="555"/>
                    <a:pt x="143" y="555"/>
                    <a:pt x="143" y="555"/>
                  </a:cubicBezTo>
                  <a:cubicBezTo>
                    <a:pt x="143" y="555"/>
                    <a:pt x="143" y="555"/>
                    <a:pt x="143" y="555"/>
                  </a:cubicBezTo>
                  <a:cubicBezTo>
                    <a:pt x="142" y="556"/>
                    <a:pt x="142" y="556"/>
                    <a:pt x="142" y="556"/>
                  </a:cubicBezTo>
                  <a:cubicBezTo>
                    <a:pt x="142" y="556"/>
                    <a:pt x="142" y="556"/>
                    <a:pt x="142" y="555"/>
                  </a:cubicBezTo>
                  <a:cubicBezTo>
                    <a:pt x="142" y="555"/>
                    <a:pt x="142" y="555"/>
                    <a:pt x="142" y="555"/>
                  </a:cubicBezTo>
                  <a:cubicBezTo>
                    <a:pt x="142" y="555"/>
                    <a:pt x="142" y="555"/>
                    <a:pt x="142" y="555"/>
                  </a:cubicBezTo>
                  <a:cubicBezTo>
                    <a:pt x="142" y="553"/>
                    <a:pt x="140" y="553"/>
                    <a:pt x="139" y="553"/>
                  </a:cubicBezTo>
                  <a:cubicBezTo>
                    <a:pt x="139" y="553"/>
                    <a:pt x="139" y="553"/>
                    <a:pt x="139" y="554"/>
                  </a:cubicBezTo>
                  <a:cubicBezTo>
                    <a:pt x="139" y="554"/>
                    <a:pt x="139" y="554"/>
                    <a:pt x="139" y="554"/>
                  </a:cubicBezTo>
                  <a:cubicBezTo>
                    <a:pt x="138" y="555"/>
                    <a:pt x="137" y="556"/>
                    <a:pt x="137" y="557"/>
                  </a:cubicBezTo>
                  <a:cubicBezTo>
                    <a:pt x="137" y="558"/>
                    <a:pt x="138" y="559"/>
                    <a:pt x="140" y="559"/>
                  </a:cubicBezTo>
                  <a:cubicBezTo>
                    <a:pt x="140" y="560"/>
                    <a:pt x="138" y="560"/>
                    <a:pt x="138" y="561"/>
                  </a:cubicBezTo>
                  <a:cubicBezTo>
                    <a:pt x="138" y="563"/>
                    <a:pt x="139" y="564"/>
                    <a:pt x="138" y="566"/>
                  </a:cubicBezTo>
                  <a:cubicBezTo>
                    <a:pt x="139" y="567"/>
                    <a:pt x="139" y="567"/>
                    <a:pt x="139" y="566"/>
                  </a:cubicBezTo>
                  <a:cubicBezTo>
                    <a:pt x="140" y="566"/>
                    <a:pt x="140" y="568"/>
                    <a:pt x="139" y="568"/>
                  </a:cubicBezTo>
                  <a:cubicBezTo>
                    <a:pt x="139" y="569"/>
                    <a:pt x="139" y="570"/>
                    <a:pt x="139" y="570"/>
                  </a:cubicBezTo>
                  <a:cubicBezTo>
                    <a:pt x="139" y="572"/>
                    <a:pt x="139" y="573"/>
                    <a:pt x="139" y="574"/>
                  </a:cubicBezTo>
                  <a:cubicBezTo>
                    <a:pt x="137" y="574"/>
                    <a:pt x="136" y="575"/>
                    <a:pt x="135" y="577"/>
                  </a:cubicBezTo>
                  <a:cubicBezTo>
                    <a:pt x="135" y="577"/>
                    <a:pt x="136" y="577"/>
                    <a:pt x="136" y="577"/>
                  </a:cubicBezTo>
                  <a:cubicBezTo>
                    <a:pt x="136" y="578"/>
                    <a:pt x="136" y="578"/>
                    <a:pt x="136" y="579"/>
                  </a:cubicBezTo>
                  <a:cubicBezTo>
                    <a:pt x="137" y="582"/>
                    <a:pt x="135" y="583"/>
                    <a:pt x="136" y="586"/>
                  </a:cubicBezTo>
                  <a:cubicBezTo>
                    <a:pt x="137" y="586"/>
                    <a:pt x="138" y="586"/>
                    <a:pt x="138" y="584"/>
                  </a:cubicBezTo>
                  <a:cubicBezTo>
                    <a:pt x="139" y="584"/>
                    <a:pt x="139" y="582"/>
                    <a:pt x="140" y="582"/>
                  </a:cubicBezTo>
                  <a:cubicBezTo>
                    <a:pt x="140" y="579"/>
                    <a:pt x="140" y="577"/>
                    <a:pt x="139" y="575"/>
                  </a:cubicBezTo>
                  <a:cubicBezTo>
                    <a:pt x="141" y="575"/>
                    <a:pt x="141" y="577"/>
                    <a:pt x="141" y="579"/>
                  </a:cubicBezTo>
                  <a:cubicBezTo>
                    <a:pt x="142" y="579"/>
                    <a:pt x="142" y="579"/>
                    <a:pt x="143" y="580"/>
                  </a:cubicBezTo>
                  <a:cubicBezTo>
                    <a:pt x="143" y="581"/>
                    <a:pt x="144" y="581"/>
                    <a:pt x="144" y="582"/>
                  </a:cubicBezTo>
                  <a:cubicBezTo>
                    <a:pt x="145" y="581"/>
                    <a:pt x="145" y="581"/>
                    <a:pt x="146" y="581"/>
                  </a:cubicBezTo>
                  <a:cubicBezTo>
                    <a:pt x="147" y="581"/>
                    <a:pt x="147" y="580"/>
                    <a:pt x="147" y="580"/>
                  </a:cubicBezTo>
                  <a:cubicBezTo>
                    <a:pt x="148" y="580"/>
                    <a:pt x="147" y="582"/>
                    <a:pt x="148" y="582"/>
                  </a:cubicBezTo>
                  <a:cubicBezTo>
                    <a:pt x="149" y="582"/>
                    <a:pt x="149" y="581"/>
                    <a:pt x="150" y="581"/>
                  </a:cubicBezTo>
                  <a:cubicBezTo>
                    <a:pt x="149" y="580"/>
                    <a:pt x="150" y="580"/>
                    <a:pt x="150" y="580"/>
                  </a:cubicBezTo>
                  <a:cubicBezTo>
                    <a:pt x="150" y="579"/>
                    <a:pt x="152" y="580"/>
                    <a:pt x="153" y="580"/>
                  </a:cubicBezTo>
                  <a:cubicBezTo>
                    <a:pt x="153" y="578"/>
                    <a:pt x="153" y="577"/>
                    <a:pt x="153" y="576"/>
                  </a:cubicBezTo>
                  <a:cubicBezTo>
                    <a:pt x="153" y="575"/>
                    <a:pt x="152" y="576"/>
                    <a:pt x="151" y="576"/>
                  </a:cubicBezTo>
                  <a:cubicBezTo>
                    <a:pt x="150" y="573"/>
                    <a:pt x="153" y="576"/>
                    <a:pt x="154" y="575"/>
                  </a:cubicBezTo>
                  <a:cubicBezTo>
                    <a:pt x="154" y="574"/>
                    <a:pt x="153" y="573"/>
                    <a:pt x="154" y="573"/>
                  </a:cubicBezTo>
                  <a:cubicBezTo>
                    <a:pt x="155" y="573"/>
                    <a:pt x="156" y="574"/>
                    <a:pt x="157" y="574"/>
                  </a:cubicBezTo>
                  <a:cubicBezTo>
                    <a:pt x="156" y="575"/>
                    <a:pt x="156" y="574"/>
                    <a:pt x="155" y="575"/>
                  </a:cubicBezTo>
                  <a:cubicBezTo>
                    <a:pt x="155" y="575"/>
                    <a:pt x="155" y="575"/>
                    <a:pt x="154" y="575"/>
                  </a:cubicBezTo>
                  <a:cubicBezTo>
                    <a:pt x="154" y="576"/>
                    <a:pt x="155" y="577"/>
                    <a:pt x="154" y="577"/>
                  </a:cubicBezTo>
                  <a:cubicBezTo>
                    <a:pt x="153" y="580"/>
                    <a:pt x="156" y="579"/>
                    <a:pt x="156" y="581"/>
                  </a:cubicBezTo>
                  <a:cubicBezTo>
                    <a:pt x="155" y="582"/>
                    <a:pt x="153" y="582"/>
                    <a:pt x="153" y="583"/>
                  </a:cubicBezTo>
                  <a:cubicBezTo>
                    <a:pt x="153" y="584"/>
                    <a:pt x="154" y="585"/>
                    <a:pt x="154" y="586"/>
                  </a:cubicBezTo>
                  <a:cubicBezTo>
                    <a:pt x="155" y="587"/>
                    <a:pt x="155" y="588"/>
                    <a:pt x="156" y="588"/>
                  </a:cubicBezTo>
                  <a:cubicBezTo>
                    <a:pt x="155" y="590"/>
                    <a:pt x="152" y="589"/>
                    <a:pt x="152" y="592"/>
                  </a:cubicBezTo>
                  <a:cubicBezTo>
                    <a:pt x="152" y="594"/>
                    <a:pt x="153" y="594"/>
                    <a:pt x="154" y="595"/>
                  </a:cubicBezTo>
                  <a:cubicBezTo>
                    <a:pt x="154" y="595"/>
                    <a:pt x="154" y="596"/>
                    <a:pt x="154" y="596"/>
                  </a:cubicBezTo>
                  <a:cubicBezTo>
                    <a:pt x="154" y="597"/>
                    <a:pt x="154" y="597"/>
                    <a:pt x="154" y="598"/>
                  </a:cubicBezTo>
                  <a:cubicBezTo>
                    <a:pt x="154" y="598"/>
                    <a:pt x="154" y="598"/>
                    <a:pt x="155" y="598"/>
                  </a:cubicBezTo>
                  <a:cubicBezTo>
                    <a:pt x="155" y="598"/>
                    <a:pt x="155" y="598"/>
                    <a:pt x="155" y="598"/>
                  </a:cubicBezTo>
                  <a:cubicBezTo>
                    <a:pt x="155" y="600"/>
                    <a:pt x="154" y="601"/>
                    <a:pt x="156" y="601"/>
                  </a:cubicBezTo>
                  <a:cubicBezTo>
                    <a:pt x="156" y="601"/>
                    <a:pt x="156" y="602"/>
                    <a:pt x="156" y="602"/>
                  </a:cubicBezTo>
                  <a:cubicBezTo>
                    <a:pt x="156" y="602"/>
                    <a:pt x="156" y="602"/>
                    <a:pt x="156" y="601"/>
                  </a:cubicBezTo>
                  <a:cubicBezTo>
                    <a:pt x="154" y="601"/>
                    <a:pt x="154" y="600"/>
                    <a:pt x="154" y="598"/>
                  </a:cubicBezTo>
                  <a:cubicBezTo>
                    <a:pt x="154" y="598"/>
                    <a:pt x="154" y="598"/>
                    <a:pt x="153" y="598"/>
                  </a:cubicBezTo>
                  <a:cubicBezTo>
                    <a:pt x="153" y="598"/>
                    <a:pt x="152" y="598"/>
                    <a:pt x="152" y="597"/>
                  </a:cubicBezTo>
                  <a:cubicBezTo>
                    <a:pt x="151" y="597"/>
                    <a:pt x="150" y="597"/>
                    <a:pt x="148" y="597"/>
                  </a:cubicBezTo>
                  <a:cubicBezTo>
                    <a:pt x="149" y="596"/>
                    <a:pt x="149" y="596"/>
                    <a:pt x="149" y="595"/>
                  </a:cubicBezTo>
                  <a:cubicBezTo>
                    <a:pt x="148" y="594"/>
                    <a:pt x="147" y="594"/>
                    <a:pt x="147" y="593"/>
                  </a:cubicBezTo>
                  <a:cubicBezTo>
                    <a:pt x="146" y="593"/>
                    <a:pt x="146" y="592"/>
                    <a:pt x="145" y="592"/>
                  </a:cubicBezTo>
                  <a:cubicBezTo>
                    <a:pt x="144" y="592"/>
                    <a:pt x="144" y="593"/>
                    <a:pt x="144" y="594"/>
                  </a:cubicBezTo>
                  <a:cubicBezTo>
                    <a:pt x="144" y="595"/>
                    <a:pt x="144" y="596"/>
                    <a:pt x="144" y="596"/>
                  </a:cubicBezTo>
                  <a:cubicBezTo>
                    <a:pt x="143" y="596"/>
                    <a:pt x="143" y="597"/>
                    <a:pt x="143" y="597"/>
                  </a:cubicBezTo>
                  <a:cubicBezTo>
                    <a:pt x="144" y="599"/>
                    <a:pt x="141" y="598"/>
                    <a:pt x="142" y="600"/>
                  </a:cubicBezTo>
                  <a:cubicBezTo>
                    <a:pt x="141" y="601"/>
                    <a:pt x="141" y="603"/>
                    <a:pt x="140" y="604"/>
                  </a:cubicBezTo>
                  <a:cubicBezTo>
                    <a:pt x="140" y="606"/>
                    <a:pt x="141" y="607"/>
                    <a:pt x="141" y="609"/>
                  </a:cubicBezTo>
                  <a:cubicBezTo>
                    <a:pt x="141" y="609"/>
                    <a:pt x="141" y="609"/>
                    <a:pt x="141" y="610"/>
                  </a:cubicBezTo>
                  <a:cubicBezTo>
                    <a:pt x="141" y="610"/>
                    <a:pt x="141" y="611"/>
                    <a:pt x="141" y="612"/>
                  </a:cubicBezTo>
                  <a:cubicBezTo>
                    <a:pt x="142" y="612"/>
                    <a:pt x="142" y="612"/>
                    <a:pt x="142" y="612"/>
                  </a:cubicBezTo>
                  <a:cubicBezTo>
                    <a:pt x="142" y="613"/>
                    <a:pt x="143" y="614"/>
                    <a:pt x="144" y="614"/>
                  </a:cubicBezTo>
                  <a:cubicBezTo>
                    <a:pt x="144" y="615"/>
                    <a:pt x="145" y="615"/>
                    <a:pt x="145" y="615"/>
                  </a:cubicBezTo>
                  <a:cubicBezTo>
                    <a:pt x="145" y="615"/>
                    <a:pt x="146" y="615"/>
                    <a:pt x="146" y="615"/>
                  </a:cubicBezTo>
                  <a:cubicBezTo>
                    <a:pt x="146" y="615"/>
                    <a:pt x="146" y="615"/>
                    <a:pt x="146" y="615"/>
                  </a:cubicBezTo>
                  <a:cubicBezTo>
                    <a:pt x="147" y="616"/>
                    <a:pt x="147" y="616"/>
                    <a:pt x="148" y="616"/>
                  </a:cubicBezTo>
                  <a:cubicBezTo>
                    <a:pt x="148" y="617"/>
                    <a:pt x="148" y="617"/>
                    <a:pt x="148" y="617"/>
                  </a:cubicBezTo>
                  <a:cubicBezTo>
                    <a:pt x="149" y="617"/>
                    <a:pt x="151" y="617"/>
                    <a:pt x="150" y="619"/>
                  </a:cubicBezTo>
                  <a:cubicBezTo>
                    <a:pt x="150" y="619"/>
                    <a:pt x="150" y="619"/>
                    <a:pt x="150" y="620"/>
                  </a:cubicBezTo>
                  <a:cubicBezTo>
                    <a:pt x="151" y="620"/>
                    <a:pt x="151" y="620"/>
                    <a:pt x="151" y="621"/>
                  </a:cubicBezTo>
                  <a:cubicBezTo>
                    <a:pt x="152" y="621"/>
                    <a:pt x="152" y="622"/>
                    <a:pt x="152" y="622"/>
                  </a:cubicBezTo>
                  <a:cubicBezTo>
                    <a:pt x="152" y="622"/>
                    <a:pt x="153" y="622"/>
                    <a:pt x="153" y="622"/>
                  </a:cubicBezTo>
                  <a:cubicBezTo>
                    <a:pt x="153" y="624"/>
                    <a:pt x="154" y="624"/>
                    <a:pt x="154" y="625"/>
                  </a:cubicBezTo>
                  <a:cubicBezTo>
                    <a:pt x="154" y="625"/>
                    <a:pt x="154" y="626"/>
                    <a:pt x="154" y="626"/>
                  </a:cubicBezTo>
                  <a:cubicBezTo>
                    <a:pt x="155" y="626"/>
                    <a:pt x="155" y="627"/>
                    <a:pt x="157" y="627"/>
                  </a:cubicBezTo>
                  <a:cubicBezTo>
                    <a:pt x="157" y="628"/>
                    <a:pt x="158" y="629"/>
                    <a:pt x="160" y="629"/>
                  </a:cubicBezTo>
                  <a:cubicBezTo>
                    <a:pt x="159" y="632"/>
                    <a:pt x="165" y="629"/>
                    <a:pt x="163" y="633"/>
                  </a:cubicBezTo>
                  <a:cubicBezTo>
                    <a:pt x="166" y="634"/>
                    <a:pt x="165" y="631"/>
                    <a:pt x="167" y="632"/>
                  </a:cubicBezTo>
                  <a:cubicBezTo>
                    <a:pt x="167" y="634"/>
                    <a:pt x="166" y="634"/>
                    <a:pt x="165" y="635"/>
                  </a:cubicBezTo>
                  <a:cubicBezTo>
                    <a:pt x="164" y="635"/>
                    <a:pt x="164" y="636"/>
                    <a:pt x="163" y="637"/>
                  </a:cubicBezTo>
                  <a:cubicBezTo>
                    <a:pt x="163" y="640"/>
                    <a:pt x="165" y="640"/>
                    <a:pt x="167" y="639"/>
                  </a:cubicBezTo>
                  <a:cubicBezTo>
                    <a:pt x="167" y="639"/>
                    <a:pt x="168" y="640"/>
                    <a:pt x="168" y="640"/>
                  </a:cubicBezTo>
                  <a:cubicBezTo>
                    <a:pt x="170" y="641"/>
                    <a:pt x="171" y="639"/>
                    <a:pt x="173" y="639"/>
                  </a:cubicBezTo>
                  <a:cubicBezTo>
                    <a:pt x="173" y="641"/>
                    <a:pt x="173" y="642"/>
                    <a:pt x="175" y="642"/>
                  </a:cubicBezTo>
                  <a:cubicBezTo>
                    <a:pt x="175" y="643"/>
                    <a:pt x="174" y="643"/>
                    <a:pt x="174" y="644"/>
                  </a:cubicBezTo>
                  <a:cubicBezTo>
                    <a:pt x="175" y="644"/>
                    <a:pt x="176" y="644"/>
                    <a:pt x="177" y="644"/>
                  </a:cubicBezTo>
                  <a:cubicBezTo>
                    <a:pt x="177" y="643"/>
                    <a:pt x="177" y="643"/>
                    <a:pt x="177" y="642"/>
                  </a:cubicBezTo>
                  <a:cubicBezTo>
                    <a:pt x="179" y="642"/>
                    <a:pt x="179" y="643"/>
                    <a:pt x="180" y="644"/>
                  </a:cubicBezTo>
                  <a:cubicBezTo>
                    <a:pt x="181" y="644"/>
                    <a:pt x="182" y="643"/>
                    <a:pt x="182" y="644"/>
                  </a:cubicBezTo>
                  <a:cubicBezTo>
                    <a:pt x="183" y="644"/>
                    <a:pt x="183" y="644"/>
                    <a:pt x="184" y="644"/>
                  </a:cubicBezTo>
                  <a:cubicBezTo>
                    <a:pt x="185" y="644"/>
                    <a:pt x="186" y="644"/>
                    <a:pt x="188" y="644"/>
                  </a:cubicBezTo>
                  <a:cubicBezTo>
                    <a:pt x="190" y="644"/>
                    <a:pt x="191" y="642"/>
                    <a:pt x="194" y="643"/>
                  </a:cubicBezTo>
                  <a:cubicBezTo>
                    <a:pt x="195" y="643"/>
                    <a:pt x="196" y="643"/>
                    <a:pt x="196" y="643"/>
                  </a:cubicBezTo>
                  <a:cubicBezTo>
                    <a:pt x="196" y="644"/>
                    <a:pt x="196" y="644"/>
                    <a:pt x="197" y="644"/>
                  </a:cubicBezTo>
                  <a:cubicBezTo>
                    <a:pt x="198" y="644"/>
                    <a:pt x="197" y="643"/>
                    <a:pt x="198" y="643"/>
                  </a:cubicBezTo>
                  <a:cubicBezTo>
                    <a:pt x="199" y="643"/>
                    <a:pt x="199" y="642"/>
                    <a:pt x="199" y="642"/>
                  </a:cubicBezTo>
                  <a:cubicBezTo>
                    <a:pt x="197" y="641"/>
                    <a:pt x="199" y="639"/>
                    <a:pt x="199" y="639"/>
                  </a:cubicBezTo>
                  <a:cubicBezTo>
                    <a:pt x="201" y="638"/>
                    <a:pt x="200" y="641"/>
                    <a:pt x="202" y="642"/>
                  </a:cubicBezTo>
                  <a:cubicBezTo>
                    <a:pt x="203" y="642"/>
                    <a:pt x="204" y="641"/>
                    <a:pt x="204" y="640"/>
                  </a:cubicBezTo>
                  <a:cubicBezTo>
                    <a:pt x="204" y="639"/>
                    <a:pt x="205" y="640"/>
                    <a:pt x="205" y="639"/>
                  </a:cubicBezTo>
                  <a:cubicBezTo>
                    <a:pt x="207" y="638"/>
                    <a:pt x="207" y="637"/>
                    <a:pt x="208" y="636"/>
                  </a:cubicBezTo>
                  <a:cubicBezTo>
                    <a:pt x="210" y="636"/>
                    <a:pt x="210" y="635"/>
                    <a:pt x="212" y="635"/>
                  </a:cubicBezTo>
                  <a:cubicBezTo>
                    <a:pt x="212" y="635"/>
                    <a:pt x="212" y="634"/>
                    <a:pt x="212" y="635"/>
                  </a:cubicBezTo>
                  <a:cubicBezTo>
                    <a:pt x="213" y="635"/>
                    <a:pt x="213" y="634"/>
                    <a:pt x="213" y="633"/>
                  </a:cubicBezTo>
                  <a:cubicBezTo>
                    <a:pt x="214" y="633"/>
                    <a:pt x="214" y="633"/>
                    <a:pt x="214" y="632"/>
                  </a:cubicBezTo>
                  <a:cubicBezTo>
                    <a:pt x="216" y="632"/>
                    <a:pt x="216" y="629"/>
                    <a:pt x="219" y="628"/>
                  </a:cubicBezTo>
                  <a:cubicBezTo>
                    <a:pt x="218" y="626"/>
                    <a:pt x="220" y="626"/>
                    <a:pt x="220" y="624"/>
                  </a:cubicBezTo>
                  <a:cubicBezTo>
                    <a:pt x="222" y="623"/>
                    <a:pt x="223" y="622"/>
                    <a:pt x="224" y="620"/>
                  </a:cubicBezTo>
                  <a:cubicBezTo>
                    <a:pt x="226" y="620"/>
                    <a:pt x="228" y="619"/>
                    <a:pt x="229" y="618"/>
                  </a:cubicBezTo>
                  <a:cubicBezTo>
                    <a:pt x="229" y="617"/>
                    <a:pt x="229" y="617"/>
                    <a:pt x="230" y="617"/>
                  </a:cubicBezTo>
                  <a:cubicBezTo>
                    <a:pt x="230" y="617"/>
                    <a:pt x="230" y="616"/>
                    <a:pt x="230" y="616"/>
                  </a:cubicBezTo>
                  <a:cubicBezTo>
                    <a:pt x="229" y="616"/>
                    <a:pt x="229" y="616"/>
                    <a:pt x="229" y="615"/>
                  </a:cubicBezTo>
                  <a:cubicBezTo>
                    <a:pt x="227" y="614"/>
                    <a:pt x="233" y="615"/>
                    <a:pt x="231" y="612"/>
                  </a:cubicBezTo>
                  <a:cubicBezTo>
                    <a:pt x="233" y="613"/>
                    <a:pt x="232" y="611"/>
                    <a:pt x="234" y="611"/>
                  </a:cubicBezTo>
                  <a:cubicBezTo>
                    <a:pt x="233" y="609"/>
                    <a:pt x="230" y="610"/>
                    <a:pt x="231" y="607"/>
                  </a:cubicBezTo>
                  <a:cubicBezTo>
                    <a:pt x="234" y="607"/>
                    <a:pt x="234" y="607"/>
                    <a:pt x="234" y="607"/>
                  </a:cubicBezTo>
                  <a:cubicBezTo>
                    <a:pt x="235" y="607"/>
                    <a:pt x="236" y="606"/>
                    <a:pt x="237" y="605"/>
                  </a:cubicBezTo>
                  <a:cubicBezTo>
                    <a:pt x="238" y="605"/>
                    <a:pt x="238" y="604"/>
                    <a:pt x="239" y="604"/>
                  </a:cubicBezTo>
                  <a:cubicBezTo>
                    <a:pt x="240" y="604"/>
                    <a:pt x="240" y="603"/>
                    <a:pt x="240" y="603"/>
                  </a:cubicBezTo>
                  <a:cubicBezTo>
                    <a:pt x="242" y="603"/>
                    <a:pt x="242" y="603"/>
                    <a:pt x="242" y="603"/>
                  </a:cubicBezTo>
                  <a:cubicBezTo>
                    <a:pt x="242" y="600"/>
                    <a:pt x="240" y="600"/>
                    <a:pt x="240" y="598"/>
                  </a:cubicBezTo>
                  <a:cubicBezTo>
                    <a:pt x="242" y="598"/>
                    <a:pt x="242" y="598"/>
                    <a:pt x="242" y="598"/>
                  </a:cubicBezTo>
                  <a:cubicBezTo>
                    <a:pt x="242" y="598"/>
                    <a:pt x="243" y="598"/>
                    <a:pt x="244" y="598"/>
                  </a:cubicBezTo>
                  <a:cubicBezTo>
                    <a:pt x="245" y="601"/>
                    <a:pt x="246" y="602"/>
                    <a:pt x="248" y="603"/>
                  </a:cubicBezTo>
                  <a:cubicBezTo>
                    <a:pt x="250" y="604"/>
                    <a:pt x="249" y="602"/>
                    <a:pt x="251" y="602"/>
                  </a:cubicBezTo>
                  <a:cubicBezTo>
                    <a:pt x="251" y="601"/>
                    <a:pt x="252" y="601"/>
                    <a:pt x="253" y="601"/>
                  </a:cubicBezTo>
                  <a:cubicBezTo>
                    <a:pt x="255" y="602"/>
                    <a:pt x="253" y="598"/>
                    <a:pt x="255" y="598"/>
                  </a:cubicBezTo>
                  <a:cubicBezTo>
                    <a:pt x="255" y="597"/>
                    <a:pt x="256" y="597"/>
                    <a:pt x="257" y="596"/>
                  </a:cubicBezTo>
                  <a:cubicBezTo>
                    <a:pt x="256" y="595"/>
                    <a:pt x="257" y="594"/>
                    <a:pt x="258" y="593"/>
                  </a:cubicBezTo>
                  <a:cubicBezTo>
                    <a:pt x="258" y="593"/>
                    <a:pt x="258" y="593"/>
                    <a:pt x="258" y="593"/>
                  </a:cubicBezTo>
                  <a:cubicBezTo>
                    <a:pt x="258" y="592"/>
                    <a:pt x="259" y="592"/>
                    <a:pt x="258" y="593"/>
                  </a:cubicBezTo>
                  <a:cubicBezTo>
                    <a:pt x="259" y="595"/>
                    <a:pt x="256" y="596"/>
                    <a:pt x="258" y="597"/>
                  </a:cubicBezTo>
                  <a:cubicBezTo>
                    <a:pt x="258" y="597"/>
                    <a:pt x="258" y="597"/>
                    <a:pt x="258" y="598"/>
                  </a:cubicBezTo>
                  <a:cubicBezTo>
                    <a:pt x="258" y="598"/>
                    <a:pt x="258" y="598"/>
                    <a:pt x="258" y="598"/>
                  </a:cubicBezTo>
                  <a:cubicBezTo>
                    <a:pt x="257" y="598"/>
                    <a:pt x="257" y="600"/>
                    <a:pt x="258" y="600"/>
                  </a:cubicBezTo>
                  <a:cubicBezTo>
                    <a:pt x="258" y="600"/>
                    <a:pt x="258" y="600"/>
                    <a:pt x="258" y="600"/>
                  </a:cubicBezTo>
                  <a:cubicBezTo>
                    <a:pt x="259" y="600"/>
                    <a:pt x="259" y="600"/>
                    <a:pt x="260" y="600"/>
                  </a:cubicBezTo>
                  <a:cubicBezTo>
                    <a:pt x="261" y="600"/>
                    <a:pt x="260" y="599"/>
                    <a:pt x="260" y="598"/>
                  </a:cubicBezTo>
                  <a:cubicBezTo>
                    <a:pt x="260" y="598"/>
                    <a:pt x="260" y="597"/>
                    <a:pt x="261" y="597"/>
                  </a:cubicBezTo>
                  <a:cubicBezTo>
                    <a:pt x="261" y="596"/>
                    <a:pt x="260" y="596"/>
                    <a:pt x="259" y="596"/>
                  </a:cubicBezTo>
                  <a:cubicBezTo>
                    <a:pt x="259" y="596"/>
                    <a:pt x="260" y="596"/>
                    <a:pt x="260" y="596"/>
                  </a:cubicBezTo>
                  <a:cubicBezTo>
                    <a:pt x="260" y="595"/>
                    <a:pt x="260" y="595"/>
                    <a:pt x="261" y="595"/>
                  </a:cubicBezTo>
                  <a:cubicBezTo>
                    <a:pt x="261" y="594"/>
                    <a:pt x="261" y="593"/>
                    <a:pt x="261" y="593"/>
                  </a:cubicBezTo>
                  <a:cubicBezTo>
                    <a:pt x="261" y="593"/>
                    <a:pt x="260" y="593"/>
                    <a:pt x="260" y="592"/>
                  </a:cubicBezTo>
                  <a:cubicBezTo>
                    <a:pt x="258" y="591"/>
                    <a:pt x="262" y="591"/>
                    <a:pt x="262" y="591"/>
                  </a:cubicBezTo>
                  <a:cubicBezTo>
                    <a:pt x="263" y="588"/>
                    <a:pt x="261" y="587"/>
                    <a:pt x="262" y="584"/>
                  </a:cubicBezTo>
                  <a:cubicBezTo>
                    <a:pt x="261" y="583"/>
                    <a:pt x="260" y="583"/>
                    <a:pt x="260" y="582"/>
                  </a:cubicBezTo>
                  <a:cubicBezTo>
                    <a:pt x="260" y="581"/>
                    <a:pt x="258" y="580"/>
                    <a:pt x="257" y="580"/>
                  </a:cubicBezTo>
                  <a:cubicBezTo>
                    <a:pt x="257" y="579"/>
                    <a:pt x="258" y="579"/>
                    <a:pt x="259" y="578"/>
                  </a:cubicBezTo>
                  <a:cubicBezTo>
                    <a:pt x="260" y="578"/>
                    <a:pt x="260" y="580"/>
                    <a:pt x="262" y="580"/>
                  </a:cubicBezTo>
                  <a:cubicBezTo>
                    <a:pt x="263" y="579"/>
                    <a:pt x="263" y="578"/>
                    <a:pt x="264" y="578"/>
                  </a:cubicBezTo>
                  <a:cubicBezTo>
                    <a:pt x="265" y="576"/>
                    <a:pt x="264" y="574"/>
                    <a:pt x="264" y="572"/>
                  </a:cubicBezTo>
                  <a:cubicBezTo>
                    <a:pt x="263" y="571"/>
                    <a:pt x="263" y="570"/>
                    <a:pt x="262" y="570"/>
                  </a:cubicBezTo>
                  <a:cubicBezTo>
                    <a:pt x="262" y="569"/>
                    <a:pt x="263" y="568"/>
                    <a:pt x="262" y="568"/>
                  </a:cubicBezTo>
                  <a:cubicBezTo>
                    <a:pt x="261" y="568"/>
                    <a:pt x="261" y="567"/>
                    <a:pt x="260" y="567"/>
                  </a:cubicBezTo>
                  <a:cubicBezTo>
                    <a:pt x="260" y="567"/>
                    <a:pt x="259" y="567"/>
                    <a:pt x="259" y="566"/>
                  </a:cubicBezTo>
                  <a:cubicBezTo>
                    <a:pt x="259" y="564"/>
                    <a:pt x="260" y="562"/>
                    <a:pt x="260" y="559"/>
                  </a:cubicBezTo>
                  <a:cubicBezTo>
                    <a:pt x="261" y="559"/>
                    <a:pt x="262" y="557"/>
                    <a:pt x="264" y="558"/>
                  </a:cubicBezTo>
                  <a:cubicBezTo>
                    <a:pt x="263" y="560"/>
                    <a:pt x="266" y="560"/>
                    <a:pt x="266" y="561"/>
                  </a:cubicBezTo>
                  <a:cubicBezTo>
                    <a:pt x="265" y="561"/>
                    <a:pt x="265" y="562"/>
                    <a:pt x="265" y="562"/>
                  </a:cubicBezTo>
                  <a:cubicBezTo>
                    <a:pt x="266" y="562"/>
                    <a:pt x="269" y="564"/>
                    <a:pt x="267" y="565"/>
                  </a:cubicBezTo>
                  <a:cubicBezTo>
                    <a:pt x="267" y="563"/>
                    <a:pt x="266" y="566"/>
                    <a:pt x="264" y="565"/>
                  </a:cubicBezTo>
                  <a:cubicBezTo>
                    <a:pt x="265" y="566"/>
                    <a:pt x="264" y="566"/>
                    <a:pt x="264" y="566"/>
                  </a:cubicBezTo>
                  <a:cubicBezTo>
                    <a:pt x="263" y="570"/>
                    <a:pt x="265" y="571"/>
                    <a:pt x="266" y="573"/>
                  </a:cubicBezTo>
                  <a:cubicBezTo>
                    <a:pt x="265" y="577"/>
                    <a:pt x="266" y="579"/>
                    <a:pt x="266" y="583"/>
                  </a:cubicBezTo>
                  <a:cubicBezTo>
                    <a:pt x="266" y="583"/>
                    <a:pt x="266" y="584"/>
                    <a:pt x="266" y="584"/>
                  </a:cubicBezTo>
                  <a:cubicBezTo>
                    <a:pt x="266" y="585"/>
                    <a:pt x="266" y="586"/>
                    <a:pt x="266" y="587"/>
                  </a:cubicBezTo>
                  <a:cubicBezTo>
                    <a:pt x="266" y="588"/>
                    <a:pt x="267" y="588"/>
                    <a:pt x="267" y="589"/>
                  </a:cubicBezTo>
                  <a:cubicBezTo>
                    <a:pt x="268" y="589"/>
                    <a:pt x="268" y="589"/>
                    <a:pt x="269" y="589"/>
                  </a:cubicBezTo>
                  <a:cubicBezTo>
                    <a:pt x="268" y="591"/>
                    <a:pt x="268" y="592"/>
                    <a:pt x="267" y="593"/>
                  </a:cubicBezTo>
                  <a:cubicBezTo>
                    <a:pt x="268" y="594"/>
                    <a:pt x="268" y="595"/>
                    <a:pt x="268" y="595"/>
                  </a:cubicBezTo>
                  <a:cubicBezTo>
                    <a:pt x="268" y="595"/>
                    <a:pt x="269" y="595"/>
                    <a:pt x="269" y="595"/>
                  </a:cubicBezTo>
                  <a:cubicBezTo>
                    <a:pt x="270" y="595"/>
                    <a:pt x="271" y="597"/>
                    <a:pt x="273" y="596"/>
                  </a:cubicBezTo>
                  <a:cubicBezTo>
                    <a:pt x="273" y="597"/>
                    <a:pt x="274" y="597"/>
                    <a:pt x="274" y="598"/>
                  </a:cubicBezTo>
                  <a:cubicBezTo>
                    <a:pt x="275" y="599"/>
                    <a:pt x="278" y="597"/>
                    <a:pt x="277" y="600"/>
                  </a:cubicBezTo>
                  <a:cubicBezTo>
                    <a:pt x="278" y="600"/>
                    <a:pt x="278" y="600"/>
                    <a:pt x="278" y="600"/>
                  </a:cubicBezTo>
                  <a:cubicBezTo>
                    <a:pt x="279" y="600"/>
                    <a:pt x="281" y="600"/>
                    <a:pt x="282" y="601"/>
                  </a:cubicBezTo>
                  <a:cubicBezTo>
                    <a:pt x="282" y="603"/>
                    <a:pt x="282" y="604"/>
                    <a:pt x="283" y="605"/>
                  </a:cubicBezTo>
                  <a:cubicBezTo>
                    <a:pt x="283" y="607"/>
                    <a:pt x="282" y="610"/>
                    <a:pt x="283" y="612"/>
                  </a:cubicBezTo>
                  <a:cubicBezTo>
                    <a:pt x="286" y="612"/>
                    <a:pt x="287" y="610"/>
                    <a:pt x="290" y="611"/>
                  </a:cubicBezTo>
                  <a:cubicBezTo>
                    <a:pt x="290" y="609"/>
                    <a:pt x="291" y="610"/>
                    <a:pt x="292" y="608"/>
                  </a:cubicBezTo>
                  <a:cubicBezTo>
                    <a:pt x="292" y="607"/>
                    <a:pt x="293" y="606"/>
                    <a:pt x="293" y="604"/>
                  </a:cubicBezTo>
                  <a:cubicBezTo>
                    <a:pt x="294" y="603"/>
                    <a:pt x="293" y="601"/>
                    <a:pt x="294" y="600"/>
                  </a:cubicBezTo>
                  <a:cubicBezTo>
                    <a:pt x="295" y="598"/>
                    <a:pt x="296" y="597"/>
                    <a:pt x="295" y="595"/>
                  </a:cubicBezTo>
                  <a:cubicBezTo>
                    <a:pt x="295" y="594"/>
                    <a:pt x="294" y="593"/>
                    <a:pt x="294" y="591"/>
                  </a:cubicBezTo>
                  <a:cubicBezTo>
                    <a:pt x="294" y="591"/>
                    <a:pt x="294" y="590"/>
                    <a:pt x="294" y="590"/>
                  </a:cubicBezTo>
                  <a:cubicBezTo>
                    <a:pt x="294" y="590"/>
                    <a:pt x="293" y="590"/>
                    <a:pt x="293" y="590"/>
                  </a:cubicBezTo>
                  <a:cubicBezTo>
                    <a:pt x="293" y="590"/>
                    <a:pt x="293" y="589"/>
                    <a:pt x="293" y="589"/>
                  </a:cubicBezTo>
                  <a:cubicBezTo>
                    <a:pt x="293" y="589"/>
                    <a:pt x="292" y="589"/>
                    <a:pt x="292" y="589"/>
                  </a:cubicBezTo>
                  <a:cubicBezTo>
                    <a:pt x="292" y="587"/>
                    <a:pt x="292" y="586"/>
                    <a:pt x="292" y="584"/>
                  </a:cubicBezTo>
                  <a:cubicBezTo>
                    <a:pt x="292" y="584"/>
                    <a:pt x="291" y="584"/>
                    <a:pt x="291" y="584"/>
                  </a:cubicBezTo>
                  <a:cubicBezTo>
                    <a:pt x="291" y="583"/>
                    <a:pt x="291" y="582"/>
                    <a:pt x="290" y="582"/>
                  </a:cubicBezTo>
                  <a:cubicBezTo>
                    <a:pt x="290" y="580"/>
                    <a:pt x="290" y="578"/>
                    <a:pt x="290" y="577"/>
                  </a:cubicBezTo>
                  <a:cubicBezTo>
                    <a:pt x="291" y="577"/>
                    <a:pt x="291" y="576"/>
                    <a:pt x="292" y="576"/>
                  </a:cubicBezTo>
                  <a:cubicBezTo>
                    <a:pt x="292" y="576"/>
                    <a:pt x="293" y="576"/>
                    <a:pt x="293" y="575"/>
                  </a:cubicBezTo>
                  <a:cubicBezTo>
                    <a:pt x="294" y="575"/>
                    <a:pt x="295" y="574"/>
                    <a:pt x="296" y="574"/>
                  </a:cubicBezTo>
                  <a:cubicBezTo>
                    <a:pt x="296" y="571"/>
                    <a:pt x="294" y="571"/>
                    <a:pt x="294" y="570"/>
                  </a:cubicBezTo>
                  <a:cubicBezTo>
                    <a:pt x="294" y="569"/>
                    <a:pt x="294" y="568"/>
                    <a:pt x="294" y="568"/>
                  </a:cubicBezTo>
                  <a:cubicBezTo>
                    <a:pt x="295" y="568"/>
                    <a:pt x="296" y="568"/>
                    <a:pt x="297" y="568"/>
                  </a:cubicBezTo>
                  <a:cubicBezTo>
                    <a:pt x="297" y="568"/>
                    <a:pt x="296" y="567"/>
                    <a:pt x="297" y="567"/>
                  </a:cubicBezTo>
                  <a:cubicBezTo>
                    <a:pt x="297" y="567"/>
                    <a:pt x="298" y="567"/>
                    <a:pt x="298" y="566"/>
                  </a:cubicBezTo>
                  <a:cubicBezTo>
                    <a:pt x="298" y="566"/>
                    <a:pt x="298" y="566"/>
                    <a:pt x="298" y="566"/>
                  </a:cubicBezTo>
                  <a:cubicBezTo>
                    <a:pt x="298" y="566"/>
                    <a:pt x="298" y="566"/>
                    <a:pt x="298" y="566"/>
                  </a:cubicBezTo>
                  <a:cubicBezTo>
                    <a:pt x="299" y="566"/>
                    <a:pt x="299" y="566"/>
                    <a:pt x="299" y="566"/>
                  </a:cubicBezTo>
                  <a:cubicBezTo>
                    <a:pt x="299" y="566"/>
                    <a:pt x="299" y="566"/>
                    <a:pt x="299" y="566"/>
                  </a:cubicBezTo>
                  <a:cubicBezTo>
                    <a:pt x="299" y="566"/>
                    <a:pt x="299" y="566"/>
                    <a:pt x="299" y="566"/>
                  </a:cubicBezTo>
                  <a:cubicBezTo>
                    <a:pt x="299" y="566"/>
                    <a:pt x="299" y="566"/>
                    <a:pt x="299" y="566"/>
                  </a:cubicBezTo>
                  <a:cubicBezTo>
                    <a:pt x="299" y="566"/>
                    <a:pt x="299" y="566"/>
                    <a:pt x="299" y="566"/>
                  </a:cubicBezTo>
                  <a:cubicBezTo>
                    <a:pt x="299" y="566"/>
                    <a:pt x="299" y="566"/>
                    <a:pt x="299" y="566"/>
                  </a:cubicBezTo>
                  <a:cubicBezTo>
                    <a:pt x="300" y="566"/>
                    <a:pt x="300" y="566"/>
                    <a:pt x="300" y="566"/>
                  </a:cubicBezTo>
                  <a:cubicBezTo>
                    <a:pt x="300" y="566"/>
                    <a:pt x="300" y="566"/>
                    <a:pt x="300" y="566"/>
                  </a:cubicBezTo>
                  <a:cubicBezTo>
                    <a:pt x="300" y="566"/>
                    <a:pt x="300" y="566"/>
                    <a:pt x="300" y="566"/>
                  </a:cubicBezTo>
                  <a:cubicBezTo>
                    <a:pt x="300" y="566"/>
                    <a:pt x="300" y="566"/>
                    <a:pt x="300" y="566"/>
                  </a:cubicBezTo>
                  <a:cubicBezTo>
                    <a:pt x="300" y="566"/>
                    <a:pt x="300" y="566"/>
                    <a:pt x="300" y="566"/>
                  </a:cubicBezTo>
                  <a:cubicBezTo>
                    <a:pt x="300" y="566"/>
                    <a:pt x="300" y="566"/>
                    <a:pt x="300" y="566"/>
                  </a:cubicBezTo>
                  <a:cubicBezTo>
                    <a:pt x="300" y="566"/>
                    <a:pt x="300" y="566"/>
                    <a:pt x="300" y="566"/>
                  </a:cubicBezTo>
                  <a:cubicBezTo>
                    <a:pt x="300" y="566"/>
                    <a:pt x="301" y="566"/>
                    <a:pt x="301" y="566"/>
                  </a:cubicBezTo>
                  <a:cubicBezTo>
                    <a:pt x="301" y="566"/>
                    <a:pt x="301" y="566"/>
                    <a:pt x="301" y="566"/>
                  </a:cubicBezTo>
                  <a:cubicBezTo>
                    <a:pt x="301" y="566"/>
                    <a:pt x="301" y="566"/>
                    <a:pt x="301" y="566"/>
                  </a:cubicBezTo>
                  <a:cubicBezTo>
                    <a:pt x="301" y="566"/>
                    <a:pt x="301" y="566"/>
                    <a:pt x="301" y="566"/>
                  </a:cubicBezTo>
                  <a:cubicBezTo>
                    <a:pt x="301" y="566"/>
                    <a:pt x="301" y="566"/>
                    <a:pt x="301" y="566"/>
                  </a:cubicBezTo>
                  <a:cubicBezTo>
                    <a:pt x="301" y="566"/>
                    <a:pt x="301" y="566"/>
                    <a:pt x="301" y="566"/>
                  </a:cubicBezTo>
                  <a:cubicBezTo>
                    <a:pt x="301" y="566"/>
                    <a:pt x="301" y="566"/>
                    <a:pt x="301" y="566"/>
                  </a:cubicBezTo>
                  <a:cubicBezTo>
                    <a:pt x="301" y="566"/>
                    <a:pt x="301" y="566"/>
                    <a:pt x="301" y="566"/>
                  </a:cubicBezTo>
                  <a:cubicBezTo>
                    <a:pt x="302" y="566"/>
                    <a:pt x="302" y="566"/>
                    <a:pt x="302" y="566"/>
                  </a:cubicBezTo>
                  <a:cubicBezTo>
                    <a:pt x="302" y="566"/>
                    <a:pt x="302" y="566"/>
                    <a:pt x="302" y="566"/>
                  </a:cubicBezTo>
                  <a:cubicBezTo>
                    <a:pt x="302" y="566"/>
                    <a:pt x="302" y="566"/>
                    <a:pt x="302" y="566"/>
                  </a:cubicBezTo>
                  <a:cubicBezTo>
                    <a:pt x="302" y="566"/>
                    <a:pt x="302" y="566"/>
                    <a:pt x="302" y="566"/>
                  </a:cubicBezTo>
                  <a:cubicBezTo>
                    <a:pt x="302" y="566"/>
                    <a:pt x="302" y="566"/>
                    <a:pt x="302" y="566"/>
                  </a:cubicBezTo>
                  <a:cubicBezTo>
                    <a:pt x="302" y="566"/>
                    <a:pt x="302" y="566"/>
                    <a:pt x="302" y="566"/>
                  </a:cubicBezTo>
                  <a:cubicBezTo>
                    <a:pt x="302" y="566"/>
                    <a:pt x="303" y="566"/>
                    <a:pt x="303" y="566"/>
                  </a:cubicBezTo>
                  <a:cubicBezTo>
                    <a:pt x="303" y="565"/>
                    <a:pt x="304" y="564"/>
                    <a:pt x="305" y="563"/>
                  </a:cubicBezTo>
                  <a:cubicBezTo>
                    <a:pt x="305" y="563"/>
                    <a:pt x="305" y="563"/>
                    <a:pt x="305" y="563"/>
                  </a:cubicBezTo>
                  <a:cubicBezTo>
                    <a:pt x="305" y="563"/>
                    <a:pt x="305" y="563"/>
                    <a:pt x="305" y="563"/>
                  </a:cubicBezTo>
                  <a:cubicBezTo>
                    <a:pt x="305" y="563"/>
                    <a:pt x="305" y="563"/>
                    <a:pt x="305" y="563"/>
                  </a:cubicBezTo>
                  <a:cubicBezTo>
                    <a:pt x="305" y="563"/>
                    <a:pt x="305" y="563"/>
                    <a:pt x="305" y="563"/>
                  </a:cubicBezTo>
                  <a:cubicBezTo>
                    <a:pt x="305" y="563"/>
                    <a:pt x="305" y="563"/>
                    <a:pt x="305" y="563"/>
                  </a:cubicBezTo>
                  <a:cubicBezTo>
                    <a:pt x="305" y="563"/>
                    <a:pt x="306" y="563"/>
                    <a:pt x="306" y="563"/>
                  </a:cubicBezTo>
                  <a:cubicBezTo>
                    <a:pt x="306" y="563"/>
                    <a:pt x="306" y="563"/>
                    <a:pt x="306" y="563"/>
                  </a:cubicBezTo>
                  <a:cubicBezTo>
                    <a:pt x="306" y="562"/>
                    <a:pt x="306" y="562"/>
                    <a:pt x="306" y="562"/>
                  </a:cubicBezTo>
                  <a:cubicBezTo>
                    <a:pt x="306" y="562"/>
                    <a:pt x="306" y="562"/>
                    <a:pt x="306" y="562"/>
                  </a:cubicBezTo>
                  <a:cubicBezTo>
                    <a:pt x="306" y="561"/>
                    <a:pt x="308" y="561"/>
                    <a:pt x="308" y="560"/>
                  </a:cubicBezTo>
                  <a:cubicBezTo>
                    <a:pt x="308" y="560"/>
                    <a:pt x="308" y="560"/>
                    <a:pt x="308" y="560"/>
                  </a:cubicBezTo>
                  <a:cubicBezTo>
                    <a:pt x="308" y="560"/>
                    <a:pt x="308" y="560"/>
                    <a:pt x="309" y="559"/>
                  </a:cubicBezTo>
                  <a:cubicBezTo>
                    <a:pt x="309" y="559"/>
                    <a:pt x="309" y="559"/>
                    <a:pt x="309" y="559"/>
                  </a:cubicBezTo>
                  <a:cubicBezTo>
                    <a:pt x="310" y="559"/>
                    <a:pt x="309" y="556"/>
                    <a:pt x="311" y="556"/>
                  </a:cubicBezTo>
                  <a:cubicBezTo>
                    <a:pt x="311" y="556"/>
                    <a:pt x="311" y="556"/>
                    <a:pt x="311" y="556"/>
                  </a:cubicBezTo>
                  <a:cubicBezTo>
                    <a:pt x="311" y="556"/>
                    <a:pt x="311" y="556"/>
                    <a:pt x="311" y="556"/>
                  </a:cubicBezTo>
                  <a:cubicBezTo>
                    <a:pt x="311" y="556"/>
                    <a:pt x="311" y="556"/>
                    <a:pt x="311" y="556"/>
                  </a:cubicBezTo>
                  <a:cubicBezTo>
                    <a:pt x="312" y="556"/>
                    <a:pt x="312" y="554"/>
                    <a:pt x="313" y="554"/>
                  </a:cubicBezTo>
                  <a:cubicBezTo>
                    <a:pt x="313" y="551"/>
                    <a:pt x="311" y="551"/>
                    <a:pt x="311" y="549"/>
                  </a:cubicBezTo>
                  <a:cubicBezTo>
                    <a:pt x="312" y="548"/>
                    <a:pt x="312" y="546"/>
                    <a:pt x="313" y="545"/>
                  </a:cubicBezTo>
                  <a:cubicBezTo>
                    <a:pt x="313" y="544"/>
                    <a:pt x="313" y="544"/>
                    <a:pt x="313" y="544"/>
                  </a:cubicBezTo>
                  <a:cubicBezTo>
                    <a:pt x="314" y="543"/>
                    <a:pt x="315" y="542"/>
                    <a:pt x="315" y="541"/>
                  </a:cubicBezTo>
                  <a:cubicBezTo>
                    <a:pt x="315" y="540"/>
                    <a:pt x="315" y="539"/>
                    <a:pt x="315" y="538"/>
                  </a:cubicBezTo>
                  <a:cubicBezTo>
                    <a:pt x="314" y="538"/>
                    <a:pt x="314" y="536"/>
                    <a:pt x="313" y="536"/>
                  </a:cubicBezTo>
                  <a:cubicBezTo>
                    <a:pt x="313" y="535"/>
                    <a:pt x="313" y="535"/>
                    <a:pt x="313" y="535"/>
                  </a:cubicBezTo>
                  <a:cubicBezTo>
                    <a:pt x="313" y="535"/>
                    <a:pt x="313" y="535"/>
                    <a:pt x="313" y="535"/>
                  </a:cubicBezTo>
                  <a:cubicBezTo>
                    <a:pt x="313" y="534"/>
                    <a:pt x="313" y="533"/>
                    <a:pt x="312" y="533"/>
                  </a:cubicBezTo>
                  <a:cubicBezTo>
                    <a:pt x="312" y="533"/>
                    <a:pt x="312" y="533"/>
                    <a:pt x="312" y="533"/>
                  </a:cubicBezTo>
                  <a:cubicBezTo>
                    <a:pt x="312" y="532"/>
                    <a:pt x="312" y="531"/>
                    <a:pt x="312" y="531"/>
                  </a:cubicBezTo>
                  <a:cubicBezTo>
                    <a:pt x="312" y="531"/>
                    <a:pt x="312" y="531"/>
                    <a:pt x="312" y="531"/>
                  </a:cubicBezTo>
                  <a:cubicBezTo>
                    <a:pt x="312" y="531"/>
                    <a:pt x="312" y="531"/>
                    <a:pt x="312" y="531"/>
                  </a:cubicBezTo>
                  <a:cubicBezTo>
                    <a:pt x="312" y="531"/>
                    <a:pt x="312" y="531"/>
                    <a:pt x="312" y="531"/>
                  </a:cubicBezTo>
                  <a:cubicBezTo>
                    <a:pt x="312" y="531"/>
                    <a:pt x="312" y="530"/>
                    <a:pt x="312" y="530"/>
                  </a:cubicBezTo>
                  <a:cubicBezTo>
                    <a:pt x="312" y="529"/>
                    <a:pt x="310" y="528"/>
                    <a:pt x="311" y="527"/>
                  </a:cubicBezTo>
                  <a:cubicBezTo>
                    <a:pt x="311" y="527"/>
                    <a:pt x="311" y="527"/>
                    <a:pt x="311" y="527"/>
                  </a:cubicBezTo>
                  <a:cubicBezTo>
                    <a:pt x="310" y="526"/>
                    <a:pt x="310" y="524"/>
                    <a:pt x="310" y="523"/>
                  </a:cubicBezTo>
                  <a:cubicBezTo>
                    <a:pt x="310" y="523"/>
                    <a:pt x="310" y="523"/>
                    <a:pt x="310" y="523"/>
                  </a:cubicBezTo>
                  <a:cubicBezTo>
                    <a:pt x="310" y="523"/>
                    <a:pt x="310" y="523"/>
                    <a:pt x="310" y="523"/>
                  </a:cubicBezTo>
                  <a:cubicBezTo>
                    <a:pt x="310" y="523"/>
                    <a:pt x="310" y="523"/>
                    <a:pt x="310" y="523"/>
                  </a:cubicBezTo>
                  <a:cubicBezTo>
                    <a:pt x="310" y="523"/>
                    <a:pt x="310" y="523"/>
                    <a:pt x="310" y="523"/>
                  </a:cubicBezTo>
                  <a:cubicBezTo>
                    <a:pt x="310" y="522"/>
                    <a:pt x="310" y="522"/>
                    <a:pt x="310" y="522"/>
                  </a:cubicBezTo>
                  <a:cubicBezTo>
                    <a:pt x="310" y="522"/>
                    <a:pt x="310" y="522"/>
                    <a:pt x="310" y="522"/>
                  </a:cubicBezTo>
                  <a:cubicBezTo>
                    <a:pt x="310" y="522"/>
                    <a:pt x="310" y="522"/>
                    <a:pt x="310" y="522"/>
                  </a:cubicBezTo>
                  <a:cubicBezTo>
                    <a:pt x="310" y="522"/>
                    <a:pt x="310" y="522"/>
                    <a:pt x="310" y="522"/>
                  </a:cubicBezTo>
                  <a:cubicBezTo>
                    <a:pt x="310" y="522"/>
                    <a:pt x="310" y="522"/>
                    <a:pt x="310" y="522"/>
                  </a:cubicBezTo>
                  <a:cubicBezTo>
                    <a:pt x="310" y="522"/>
                    <a:pt x="310" y="521"/>
                    <a:pt x="310" y="521"/>
                  </a:cubicBezTo>
                  <a:cubicBezTo>
                    <a:pt x="310" y="521"/>
                    <a:pt x="310" y="521"/>
                    <a:pt x="310" y="521"/>
                  </a:cubicBezTo>
                  <a:cubicBezTo>
                    <a:pt x="310" y="521"/>
                    <a:pt x="310" y="521"/>
                    <a:pt x="310" y="521"/>
                  </a:cubicBezTo>
                  <a:cubicBezTo>
                    <a:pt x="309" y="520"/>
                    <a:pt x="309" y="519"/>
                    <a:pt x="308" y="518"/>
                  </a:cubicBezTo>
                  <a:cubicBezTo>
                    <a:pt x="308" y="518"/>
                    <a:pt x="308" y="518"/>
                    <a:pt x="308" y="517"/>
                  </a:cubicBezTo>
                  <a:cubicBezTo>
                    <a:pt x="308" y="517"/>
                    <a:pt x="308" y="517"/>
                    <a:pt x="308" y="517"/>
                  </a:cubicBezTo>
                  <a:cubicBezTo>
                    <a:pt x="308" y="517"/>
                    <a:pt x="308" y="517"/>
                    <a:pt x="308" y="516"/>
                  </a:cubicBezTo>
                  <a:cubicBezTo>
                    <a:pt x="308" y="516"/>
                    <a:pt x="308" y="516"/>
                    <a:pt x="308" y="516"/>
                  </a:cubicBezTo>
                  <a:cubicBezTo>
                    <a:pt x="308" y="516"/>
                    <a:pt x="308" y="516"/>
                    <a:pt x="308" y="516"/>
                  </a:cubicBezTo>
                  <a:cubicBezTo>
                    <a:pt x="308" y="516"/>
                    <a:pt x="308" y="516"/>
                    <a:pt x="308" y="515"/>
                  </a:cubicBezTo>
                  <a:cubicBezTo>
                    <a:pt x="310" y="515"/>
                    <a:pt x="312" y="514"/>
                    <a:pt x="315" y="514"/>
                  </a:cubicBezTo>
                  <a:cubicBezTo>
                    <a:pt x="315" y="513"/>
                    <a:pt x="316" y="513"/>
                    <a:pt x="316" y="513"/>
                  </a:cubicBezTo>
                  <a:cubicBezTo>
                    <a:pt x="316" y="512"/>
                    <a:pt x="316" y="512"/>
                    <a:pt x="316" y="512"/>
                  </a:cubicBezTo>
                  <a:cubicBezTo>
                    <a:pt x="316" y="512"/>
                    <a:pt x="317" y="512"/>
                    <a:pt x="317" y="512"/>
                  </a:cubicBezTo>
                  <a:cubicBezTo>
                    <a:pt x="317" y="512"/>
                    <a:pt x="317" y="511"/>
                    <a:pt x="317" y="511"/>
                  </a:cubicBezTo>
                  <a:cubicBezTo>
                    <a:pt x="317" y="511"/>
                    <a:pt x="317" y="511"/>
                    <a:pt x="317" y="511"/>
                  </a:cubicBezTo>
                  <a:cubicBezTo>
                    <a:pt x="318" y="511"/>
                    <a:pt x="318" y="510"/>
                    <a:pt x="318" y="510"/>
                  </a:cubicBezTo>
                  <a:cubicBezTo>
                    <a:pt x="318" y="510"/>
                    <a:pt x="318" y="509"/>
                    <a:pt x="318" y="509"/>
                  </a:cubicBezTo>
                  <a:cubicBezTo>
                    <a:pt x="318" y="509"/>
                    <a:pt x="319" y="509"/>
                    <a:pt x="319" y="509"/>
                  </a:cubicBezTo>
                  <a:cubicBezTo>
                    <a:pt x="319" y="509"/>
                    <a:pt x="319" y="508"/>
                    <a:pt x="319" y="508"/>
                  </a:cubicBezTo>
                  <a:cubicBezTo>
                    <a:pt x="320" y="505"/>
                    <a:pt x="321" y="503"/>
                    <a:pt x="321" y="499"/>
                  </a:cubicBezTo>
                  <a:cubicBezTo>
                    <a:pt x="320" y="498"/>
                    <a:pt x="319" y="496"/>
                    <a:pt x="319" y="495"/>
                  </a:cubicBezTo>
                  <a:cubicBezTo>
                    <a:pt x="319" y="495"/>
                    <a:pt x="318" y="495"/>
                    <a:pt x="318" y="495"/>
                  </a:cubicBezTo>
                  <a:cubicBezTo>
                    <a:pt x="318" y="495"/>
                    <a:pt x="318" y="494"/>
                    <a:pt x="318" y="494"/>
                  </a:cubicBezTo>
                  <a:cubicBezTo>
                    <a:pt x="318" y="494"/>
                    <a:pt x="317" y="493"/>
                    <a:pt x="317" y="493"/>
                  </a:cubicBezTo>
                  <a:cubicBezTo>
                    <a:pt x="317" y="493"/>
                    <a:pt x="317" y="493"/>
                    <a:pt x="317" y="492"/>
                  </a:cubicBezTo>
                  <a:cubicBezTo>
                    <a:pt x="316" y="492"/>
                    <a:pt x="316" y="492"/>
                    <a:pt x="315" y="492"/>
                  </a:cubicBezTo>
                  <a:cubicBezTo>
                    <a:pt x="315" y="490"/>
                    <a:pt x="313" y="491"/>
                    <a:pt x="313" y="489"/>
                  </a:cubicBezTo>
                  <a:cubicBezTo>
                    <a:pt x="311" y="488"/>
                    <a:pt x="310" y="487"/>
                    <a:pt x="310" y="486"/>
                  </a:cubicBezTo>
                  <a:cubicBezTo>
                    <a:pt x="309" y="485"/>
                    <a:pt x="307" y="485"/>
                    <a:pt x="307" y="483"/>
                  </a:cubicBezTo>
                  <a:cubicBezTo>
                    <a:pt x="307" y="481"/>
                    <a:pt x="306" y="481"/>
                    <a:pt x="306" y="479"/>
                  </a:cubicBezTo>
                  <a:cubicBezTo>
                    <a:pt x="307" y="479"/>
                    <a:pt x="306" y="477"/>
                    <a:pt x="306" y="477"/>
                  </a:cubicBezTo>
                  <a:cubicBezTo>
                    <a:pt x="306" y="477"/>
                    <a:pt x="307" y="477"/>
                    <a:pt x="307" y="477"/>
                  </a:cubicBezTo>
                  <a:cubicBezTo>
                    <a:pt x="307" y="476"/>
                    <a:pt x="307" y="475"/>
                    <a:pt x="306" y="474"/>
                  </a:cubicBezTo>
                  <a:cubicBezTo>
                    <a:pt x="308" y="474"/>
                    <a:pt x="307" y="470"/>
                    <a:pt x="307" y="469"/>
                  </a:cubicBezTo>
                  <a:cubicBezTo>
                    <a:pt x="308" y="467"/>
                    <a:pt x="308" y="464"/>
                    <a:pt x="308" y="462"/>
                  </a:cubicBezTo>
                  <a:cubicBezTo>
                    <a:pt x="308" y="460"/>
                    <a:pt x="308" y="459"/>
                    <a:pt x="308" y="458"/>
                  </a:cubicBezTo>
                  <a:cubicBezTo>
                    <a:pt x="308" y="458"/>
                    <a:pt x="308" y="458"/>
                    <a:pt x="308" y="458"/>
                  </a:cubicBezTo>
                  <a:cubicBezTo>
                    <a:pt x="308" y="457"/>
                    <a:pt x="308" y="457"/>
                    <a:pt x="308" y="457"/>
                  </a:cubicBezTo>
                  <a:cubicBezTo>
                    <a:pt x="308" y="456"/>
                    <a:pt x="307" y="456"/>
                    <a:pt x="306" y="456"/>
                  </a:cubicBezTo>
                  <a:cubicBezTo>
                    <a:pt x="306" y="456"/>
                    <a:pt x="306" y="456"/>
                    <a:pt x="305" y="456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3"/>
                    <a:pt x="304" y="453"/>
                    <a:pt x="304" y="451"/>
                  </a:cubicBezTo>
                  <a:cubicBezTo>
                    <a:pt x="304" y="450"/>
                    <a:pt x="304" y="449"/>
                    <a:pt x="303" y="449"/>
                  </a:cubicBezTo>
                  <a:cubicBezTo>
                    <a:pt x="303" y="447"/>
                    <a:pt x="303" y="446"/>
                    <a:pt x="301" y="446"/>
                  </a:cubicBezTo>
                  <a:cubicBezTo>
                    <a:pt x="302" y="446"/>
                    <a:pt x="301" y="445"/>
                    <a:pt x="301" y="445"/>
                  </a:cubicBezTo>
                  <a:cubicBezTo>
                    <a:pt x="301" y="445"/>
                    <a:pt x="302" y="445"/>
                    <a:pt x="302" y="445"/>
                  </a:cubicBezTo>
                  <a:cubicBezTo>
                    <a:pt x="302" y="444"/>
                    <a:pt x="301" y="444"/>
                    <a:pt x="301" y="444"/>
                  </a:cubicBezTo>
                  <a:cubicBezTo>
                    <a:pt x="301" y="444"/>
                    <a:pt x="301" y="440"/>
                    <a:pt x="301" y="439"/>
                  </a:cubicBezTo>
                  <a:cubicBezTo>
                    <a:pt x="301" y="439"/>
                    <a:pt x="302" y="440"/>
                    <a:pt x="302" y="439"/>
                  </a:cubicBezTo>
                  <a:cubicBezTo>
                    <a:pt x="302" y="439"/>
                    <a:pt x="302" y="438"/>
                    <a:pt x="302" y="437"/>
                  </a:cubicBezTo>
                  <a:cubicBezTo>
                    <a:pt x="302" y="437"/>
                    <a:pt x="303" y="437"/>
                    <a:pt x="303" y="437"/>
                  </a:cubicBezTo>
                  <a:cubicBezTo>
                    <a:pt x="303" y="436"/>
                    <a:pt x="303" y="435"/>
                    <a:pt x="304" y="435"/>
                  </a:cubicBezTo>
                  <a:cubicBezTo>
                    <a:pt x="303" y="432"/>
                    <a:pt x="302" y="431"/>
                    <a:pt x="303" y="428"/>
                  </a:cubicBezTo>
                  <a:cubicBezTo>
                    <a:pt x="303" y="426"/>
                    <a:pt x="304" y="425"/>
                    <a:pt x="305" y="423"/>
                  </a:cubicBezTo>
                  <a:cubicBezTo>
                    <a:pt x="305" y="422"/>
                    <a:pt x="304" y="421"/>
                    <a:pt x="304" y="420"/>
                  </a:cubicBezTo>
                  <a:cubicBezTo>
                    <a:pt x="304" y="419"/>
                    <a:pt x="304" y="418"/>
                    <a:pt x="303" y="418"/>
                  </a:cubicBezTo>
                  <a:cubicBezTo>
                    <a:pt x="303" y="417"/>
                    <a:pt x="303" y="415"/>
                    <a:pt x="302" y="415"/>
                  </a:cubicBezTo>
                  <a:cubicBezTo>
                    <a:pt x="302" y="413"/>
                    <a:pt x="302" y="411"/>
                    <a:pt x="301" y="410"/>
                  </a:cubicBezTo>
                  <a:cubicBezTo>
                    <a:pt x="303" y="409"/>
                    <a:pt x="303" y="407"/>
                    <a:pt x="304" y="405"/>
                  </a:cubicBezTo>
                  <a:cubicBezTo>
                    <a:pt x="305" y="405"/>
                    <a:pt x="305" y="404"/>
                    <a:pt x="306" y="404"/>
                  </a:cubicBezTo>
                  <a:cubicBezTo>
                    <a:pt x="305" y="402"/>
                    <a:pt x="306" y="400"/>
                    <a:pt x="306" y="398"/>
                  </a:cubicBezTo>
                  <a:cubicBezTo>
                    <a:pt x="305" y="396"/>
                    <a:pt x="305" y="396"/>
                    <a:pt x="305" y="395"/>
                  </a:cubicBezTo>
                  <a:cubicBezTo>
                    <a:pt x="306" y="393"/>
                    <a:pt x="307" y="392"/>
                    <a:pt x="308" y="391"/>
                  </a:cubicBezTo>
                  <a:cubicBezTo>
                    <a:pt x="308" y="389"/>
                    <a:pt x="310" y="390"/>
                    <a:pt x="310" y="388"/>
                  </a:cubicBezTo>
                  <a:cubicBezTo>
                    <a:pt x="312" y="387"/>
                    <a:pt x="313" y="385"/>
                    <a:pt x="315" y="384"/>
                  </a:cubicBezTo>
                  <a:cubicBezTo>
                    <a:pt x="314" y="382"/>
                    <a:pt x="317" y="382"/>
                    <a:pt x="316" y="380"/>
                  </a:cubicBezTo>
                  <a:cubicBezTo>
                    <a:pt x="318" y="380"/>
                    <a:pt x="318" y="378"/>
                    <a:pt x="320" y="377"/>
                  </a:cubicBezTo>
                  <a:cubicBezTo>
                    <a:pt x="320" y="377"/>
                    <a:pt x="320" y="376"/>
                    <a:pt x="321" y="376"/>
                  </a:cubicBezTo>
                  <a:cubicBezTo>
                    <a:pt x="321" y="376"/>
                    <a:pt x="321" y="375"/>
                    <a:pt x="322" y="375"/>
                  </a:cubicBezTo>
                  <a:cubicBezTo>
                    <a:pt x="322" y="375"/>
                    <a:pt x="322" y="374"/>
                    <a:pt x="322" y="374"/>
                  </a:cubicBezTo>
                  <a:cubicBezTo>
                    <a:pt x="323" y="374"/>
                    <a:pt x="323" y="373"/>
                    <a:pt x="324" y="373"/>
                  </a:cubicBezTo>
                  <a:cubicBezTo>
                    <a:pt x="326" y="373"/>
                    <a:pt x="328" y="373"/>
                    <a:pt x="331" y="373"/>
                  </a:cubicBezTo>
                  <a:cubicBezTo>
                    <a:pt x="331" y="373"/>
                    <a:pt x="331" y="374"/>
                    <a:pt x="332" y="374"/>
                  </a:cubicBezTo>
                  <a:cubicBezTo>
                    <a:pt x="333" y="374"/>
                    <a:pt x="334" y="374"/>
                    <a:pt x="334" y="374"/>
                  </a:cubicBezTo>
                  <a:cubicBezTo>
                    <a:pt x="334" y="374"/>
                    <a:pt x="334" y="375"/>
                    <a:pt x="334" y="375"/>
                  </a:cubicBezTo>
                  <a:cubicBezTo>
                    <a:pt x="335" y="375"/>
                    <a:pt x="337" y="374"/>
                    <a:pt x="338" y="375"/>
                  </a:cubicBezTo>
                  <a:cubicBezTo>
                    <a:pt x="338" y="376"/>
                    <a:pt x="339" y="375"/>
                    <a:pt x="339" y="376"/>
                  </a:cubicBezTo>
                  <a:cubicBezTo>
                    <a:pt x="341" y="376"/>
                    <a:pt x="342" y="377"/>
                    <a:pt x="343" y="377"/>
                  </a:cubicBezTo>
                  <a:cubicBezTo>
                    <a:pt x="344" y="376"/>
                    <a:pt x="344" y="375"/>
                    <a:pt x="345" y="375"/>
                  </a:cubicBezTo>
                  <a:cubicBezTo>
                    <a:pt x="345" y="374"/>
                    <a:pt x="345" y="373"/>
                    <a:pt x="346" y="373"/>
                  </a:cubicBezTo>
                  <a:cubicBezTo>
                    <a:pt x="346" y="373"/>
                    <a:pt x="346" y="372"/>
                    <a:pt x="347" y="372"/>
                  </a:cubicBezTo>
                  <a:cubicBezTo>
                    <a:pt x="347" y="366"/>
                    <a:pt x="346" y="363"/>
                    <a:pt x="345" y="358"/>
                  </a:cubicBezTo>
                  <a:cubicBezTo>
                    <a:pt x="344" y="358"/>
                    <a:pt x="344" y="357"/>
                    <a:pt x="344" y="357"/>
                  </a:cubicBezTo>
                  <a:cubicBezTo>
                    <a:pt x="344" y="356"/>
                    <a:pt x="343" y="357"/>
                    <a:pt x="343" y="357"/>
                  </a:cubicBezTo>
                  <a:cubicBezTo>
                    <a:pt x="342" y="356"/>
                    <a:pt x="342" y="355"/>
                    <a:pt x="342" y="355"/>
                  </a:cubicBezTo>
                  <a:cubicBezTo>
                    <a:pt x="341" y="355"/>
                    <a:pt x="340" y="355"/>
                    <a:pt x="340" y="354"/>
                  </a:cubicBezTo>
                  <a:cubicBezTo>
                    <a:pt x="340" y="354"/>
                    <a:pt x="339" y="354"/>
                    <a:pt x="338" y="354"/>
                  </a:cubicBezTo>
                  <a:cubicBezTo>
                    <a:pt x="339" y="351"/>
                    <a:pt x="336" y="352"/>
                    <a:pt x="336" y="350"/>
                  </a:cubicBezTo>
                  <a:cubicBezTo>
                    <a:pt x="337" y="348"/>
                    <a:pt x="337" y="346"/>
                    <a:pt x="338" y="345"/>
                  </a:cubicBezTo>
                  <a:cubicBezTo>
                    <a:pt x="339" y="344"/>
                    <a:pt x="340" y="343"/>
                    <a:pt x="340" y="341"/>
                  </a:cubicBezTo>
                  <a:cubicBezTo>
                    <a:pt x="340" y="341"/>
                    <a:pt x="341" y="340"/>
                    <a:pt x="341" y="341"/>
                  </a:cubicBezTo>
                  <a:cubicBezTo>
                    <a:pt x="342" y="338"/>
                    <a:pt x="344" y="337"/>
                    <a:pt x="343" y="334"/>
                  </a:cubicBezTo>
                  <a:cubicBezTo>
                    <a:pt x="345" y="334"/>
                    <a:pt x="344" y="332"/>
                    <a:pt x="345" y="332"/>
                  </a:cubicBezTo>
                  <a:cubicBezTo>
                    <a:pt x="345" y="330"/>
                    <a:pt x="346" y="330"/>
                    <a:pt x="346" y="329"/>
                  </a:cubicBezTo>
                  <a:cubicBezTo>
                    <a:pt x="347" y="328"/>
                    <a:pt x="347" y="328"/>
                    <a:pt x="349" y="328"/>
                  </a:cubicBezTo>
                  <a:cubicBezTo>
                    <a:pt x="348" y="325"/>
                    <a:pt x="350" y="323"/>
                    <a:pt x="349" y="320"/>
                  </a:cubicBezTo>
                  <a:cubicBezTo>
                    <a:pt x="350" y="320"/>
                    <a:pt x="350" y="319"/>
                    <a:pt x="351" y="318"/>
                  </a:cubicBezTo>
                  <a:cubicBezTo>
                    <a:pt x="352" y="318"/>
                    <a:pt x="352" y="317"/>
                    <a:pt x="352" y="316"/>
                  </a:cubicBezTo>
                  <a:cubicBezTo>
                    <a:pt x="352" y="316"/>
                    <a:pt x="352" y="316"/>
                    <a:pt x="352" y="315"/>
                  </a:cubicBezTo>
                  <a:cubicBezTo>
                    <a:pt x="352" y="315"/>
                    <a:pt x="352" y="315"/>
                    <a:pt x="352" y="315"/>
                  </a:cubicBezTo>
                  <a:cubicBezTo>
                    <a:pt x="352" y="315"/>
                    <a:pt x="352" y="314"/>
                    <a:pt x="352" y="314"/>
                  </a:cubicBezTo>
                  <a:cubicBezTo>
                    <a:pt x="352" y="314"/>
                    <a:pt x="352" y="314"/>
                    <a:pt x="352" y="314"/>
                  </a:cubicBezTo>
                  <a:cubicBezTo>
                    <a:pt x="352" y="314"/>
                    <a:pt x="352" y="314"/>
                    <a:pt x="352" y="314"/>
                  </a:cubicBezTo>
                  <a:cubicBezTo>
                    <a:pt x="352" y="314"/>
                    <a:pt x="352" y="314"/>
                    <a:pt x="352" y="314"/>
                  </a:cubicBezTo>
                  <a:cubicBezTo>
                    <a:pt x="352" y="314"/>
                    <a:pt x="352" y="314"/>
                    <a:pt x="352" y="314"/>
                  </a:cubicBezTo>
                  <a:cubicBezTo>
                    <a:pt x="352" y="313"/>
                    <a:pt x="352" y="312"/>
                    <a:pt x="352" y="312"/>
                  </a:cubicBezTo>
                  <a:cubicBezTo>
                    <a:pt x="352" y="312"/>
                    <a:pt x="352" y="312"/>
                    <a:pt x="352" y="312"/>
                  </a:cubicBezTo>
                  <a:cubicBezTo>
                    <a:pt x="352" y="312"/>
                    <a:pt x="352" y="312"/>
                    <a:pt x="352" y="312"/>
                  </a:cubicBezTo>
                  <a:cubicBezTo>
                    <a:pt x="352" y="312"/>
                    <a:pt x="352" y="312"/>
                    <a:pt x="352" y="312"/>
                  </a:cubicBezTo>
                  <a:cubicBezTo>
                    <a:pt x="352" y="312"/>
                    <a:pt x="352" y="311"/>
                    <a:pt x="352" y="310"/>
                  </a:cubicBezTo>
                  <a:cubicBezTo>
                    <a:pt x="352" y="311"/>
                    <a:pt x="352" y="312"/>
                    <a:pt x="352" y="312"/>
                  </a:cubicBezTo>
                  <a:cubicBezTo>
                    <a:pt x="352" y="312"/>
                    <a:pt x="352" y="311"/>
                    <a:pt x="352" y="310"/>
                  </a:cubicBezTo>
                  <a:cubicBezTo>
                    <a:pt x="352" y="306"/>
                    <a:pt x="352" y="306"/>
                    <a:pt x="352" y="306"/>
                  </a:cubicBezTo>
                  <a:cubicBezTo>
                    <a:pt x="354" y="305"/>
                    <a:pt x="353" y="302"/>
                    <a:pt x="353" y="299"/>
                  </a:cubicBezTo>
                  <a:cubicBezTo>
                    <a:pt x="353" y="299"/>
                    <a:pt x="354" y="299"/>
                    <a:pt x="354" y="299"/>
                  </a:cubicBezTo>
                  <a:cubicBezTo>
                    <a:pt x="354" y="298"/>
                    <a:pt x="354" y="298"/>
                    <a:pt x="354" y="297"/>
                  </a:cubicBezTo>
                  <a:cubicBezTo>
                    <a:pt x="354" y="297"/>
                    <a:pt x="354" y="297"/>
                    <a:pt x="354" y="296"/>
                  </a:cubicBezTo>
                  <a:cubicBezTo>
                    <a:pt x="354" y="296"/>
                    <a:pt x="354" y="296"/>
                    <a:pt x="354" y="296"/>
                  </a:cubicBezTo>
                  <a:cubicBezTo>
                    <a:pt x="354" y="295"/>
                    <a:pt x="354" y="294"/>
                    <a:pt x="354" y="293"/>
                  </a:cubicBezTo>
                  <a:cubicBezTo>
                    <a:pt x="354" y="293"/>
                    <a:pt x="354" y="292"/>
                    <a:pt x="354" y="292"/>
                  </a:cubicBezTo>
                  <a:cubicBezTo>
                    <a:pt x="354" y="292"/>
                    <a:pt x="354" y="292"/>
                    <a:pt x="354" y="292"/>
                  </a:cubicBezTo>
                  <a:cubicBezTo>
                    <a:pt x="354" y="292"/>
                    <a:pt x="354" y="293"/>
                    <a:pt x="354" y="293"/>
                  </a:cubicBezTo>
                  <a:cubicBezTo>
                    <a:pt x="354" y="293"/>
                    <a:pt x="354" y="293"/>
                    <a:pt x="354" y="293"/>
                  </a:cubicBezTo>
                  <a:cubicBezTo>
                    <a:pt x="354" y="293"/>
                    <a:pt x="354" y="293"/>
                    <a:pt x="354" y="293"/>
                  </a:cubicBezTo>
                  <a:cubicBezTo>
                    <a:pt x="354" y="293"/>
                    <a:pt x="354" y="293"/>
                    <a:pt x="354" y="293"/>
                  </a:cubicBezTo>
                  <a:cubicBezTo>
                    <a:pt x="354" y="293"/>
                    <a:pt x="354" y="293"/>
                    <a:pt x="354" y="293"/>
                  </a:cubicBezTo>
                  <a:cubicBezTo>
                    <a:pt x="354" y="293"/>
                    <a:pt x="354" y="293"/>
                    <a:pt x="354" y="294"/>
                  </a:cubicBezTo>
                  <a:cubicBezTo>
                    <a:pt x="354" y="292"/>
                    <a:pt x="352" y="292"/>
                    <a:pt x="353" y="29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3" y="284"/>
                    <a:pt x="351" y="284"/>
                    <a:pt x="352" y="282"/>
                  </a:cubicBezTo>
                  <a:cubicBezTo>
                    <a:pt x="352" y="281"/>
                    <a:pt x="353" y="280"/>
                    <a:pt x="354" y="280"/>
                  </a:cubicBezTo>
                  <a:cubicBezTo>
                    <a:pt x="355" y="280"/>
                    <a:pt x="356" y="279"/>
                    <a:pt x="359" y="279"/>
                  </a:cubicBezTo>
                  <a:cubicBezTo>
                    <a:pt x="359" y="279"/>
                    <a:pt x="359" y="279"/>
                    <a:pt x="359" y="279"/>
                  </a:cubicBezTo>
                  <a:cubicBezTo>
                    <a:pt x="359" y="279"/>
                    <a:pt x="359" y="279"/>
                    <a:pt x="359" y="279"/>
                  </a:cubicBezTo>
                  <a:cubicBezTo>
                    <a:pt x="359" y="279"/>
                    <a:pt x="359" y="279"/>
                    <a:pt x="359" y="279"/>
                  </a:cubicBezTo>
                  <a:cubicBezTo>
                    <a:pt x="359" y="279"/>
                    <a:pt x="359" y="279"/>
                    <a:pt x="359" y="279"/>
                  </a:cubicBezTo>
                  <a:cubicBezTo>
                    <a:pt x="359" y="279"/>
                    <a:pt x="359" y="279"/>
                    <a:pt x="359" y="279"/>
                  </a:cubicBezTo>
                  <a:cubicBezTo>
                    <a:pt x="359" y="279"/>
                    <a:pt x="359" y="279"/>
                    <a:pt x="359" y="279"/>
                  </a:cubicBezTo>
                  <a:cubicBezTo>
                    <a:pt x="360" y="279"/>
                    <a:pt x="360" y="279"/>
                    <a:pt x="360" y="279"/>
                  </a:cubicBezTo>
                  <a:cubicBezTo>
                    <a:pt x="360" y="279"/>
                    <a:pt x="360" y="279"/>
                    <a:pt x="360" y="279"/>
                  </a:cubicBezTo>
                  <a:cubicBezTo>
                    <a:pt x="360" y="279"/>
                    <a:pt x="361" y="279"/>
                    <a:pt x="361" y="279"/>
                  </a:cubicBezTo>
                  <a:cubicBezTo>
                    <a:pt x="361" y="278"/>
                    <a:pt x="362" y="278"/>
                    <a:pt x="362" y="278"/>
                  </a:cubicBezTo>
                  <a:cubicBezTo>
                    <a:pt x="362" y="278"/>
                    <a:pt x="362" y="278"/>
                    <a:pt x="362" y="278"/>
                  </a:cubicBezTo>
                  <a:cubicBezTo>
                    <a:pt x="362" y="277"/>
                    <a:pt x="362" y="277"/>
                    <a:pt x="362" y="277"/>
                  </a:cubicBezTo>
                  <a:cubicBezTo>
                    <a:pt x="363" y="277"/>
                    <a:pt x="363" y="277"/>
                    <a:pt x="363" y="277"/>
                  </a:cubicBezTo>
                  <a:cubicBezTo>
                    <a:pt x="363" y="277"/>
                    <a:pt x="363" y="277"/>
                    <a:pt x="363" y="277"/>
                  </a:cubicBezTo>
                  <a:cubicBezTo>
                    <a:pt x="363" y="277"/>
                    <a:pt x="363" y="277"/>
                    <a:pt x="363" y="277"/>
                  </a:cubicBezTo>
                  <a:cubicBezTo>
                    <a:pt x="365" y="277"/>
                    <a:pt x="365" y="276"/>
                    <a:pt x="366" y="276"/>
                  </a:cubicBezTo>
                  <a:cubicBezTo>
                    <a:pt x="366" y="276"/>
                    <a:pt x="366" y="276"/>
                    <a:pt x="366" y="276"/>
                  </a:cubicBezTo>
                  <a:cubicBezTo>
                    <a:pt x="366" y="276"/>
                    <a:pt x="366" y="276"/>
                    <a:pt x="367" y="276"/>
                  </a:cubicBezTo>
                  <a:cubicBezTo>
                    <a:pt x="367" y="276"/>
                    <a:pt x="367" y="276"/>
                    <a:pt x="367" y="276"/>
                  </a:cubicBezTo>
                  <a:cubicBezTo>
                    <a:pt x="367" y="276"/>
                    <a:pt x="367" y="276"/>
                    <a:pt x="367" y="276"/>
                  </a:cubicBezTo>
                  <a:cubicBezTo>
                    <a:pt x="367" y="276"/>
                    <a:pt x="367" y="276"/>
                    <a:pt x="367" y="276"/>
                  </a:cubicBezTo>
                  <a:cubicBezTo>
                    <a:pt x="367" y="276"/>
                    <a:pt x="367" y="276"/>
                    <a:pt x="367" y="276"/>
                  </a:cubicBezTo>
                  <a:cubicBezTo>
                    <a:pt x="367" y="276"/>
                    <a:pt x="367" y="276"/>
                    <a:pt x="367" y="276"/>
                  </a:cubicBezTo>
                  <a:cubicBezTo>
                    <a:pt x="368" y="275"/>
                    <a:pt x="368" y="275"/>
                    <a:pt x="369" y="275"/>
                  </a:cubicBezTo>
                  <a:cubicBezTo>
                    <a:pt x="369" y="275"/>
                    <a:pt x="369" y="275"/>
                    <a:pt x="369" y="275"/>
                  </a:cubicBezTo>
                  <a:cubicBezTo>
                    <a:pt x="369" y="275"/>
                    <a:pt x="369" y="275"/>
                    <a:pt x="369" y="275"/>
                  </a:cubicBezTo>
                  <a:cubicBezTo>
                    <a:pt x="369" y="275"/>
                    <a:pt x="369" y="275"/>
                    <a:pt x="369" y="275"/>
                  </a:cubicBezTo>
                  <a:cubicBezTo>
                    <a:pt x="369" y="275"/>
                    <a:pt x="369" y="275"/>
                    <a:pt x="369" y="275"/>
                  </a:cubicBezTo>
                  <a:cubicBezTo>
                    <a:pt x="369" y="275"/>
                    <a:pt x="369" y="275"/>
                    <a:pt x="369" y="275"/>
                  </a:cubicBezTo>
                  <a:cubicBezTo>
                    <a:pt x="369" y="275"/>
                    <a:pt x="369" y="274"/>
                    <a:pt x="369" y="274"/>
                  </a:cubicBezTo>
                  <a:cubicBezTo>
                    <a:pt x="369" y="274"/>
                    <a:pt x="369" y="274"/>
                    <a:pt x="369" y="274"/>
                  </a:cubicBezTo>
                  <a:cubicBezTo>
                    <a:pt x="369" y="274"/>
                    <a:pt x="369" y="274"/>
                    <a:pt x="369" y="274"/>
                  </a:cubicBezTo>
                  <a:cubicBezTo>
                    <a:pt x="369" y="274"/>
                    <a:pt x="369" y="274"/>
                    <a:pt x="369" y="274"/>
                  </a:cubicBezTo>
                  <a:cubicBezTo>
                    <a:pt x="370" y="274"/>
                    <a:pt x="370" y="274"/>
                    <a:pt x="370" y="274"/>
                  </a:cubicBezTo>
                  <a:cubicBezTo>
                    <a:pt x="370" y="273"/>
                    <a:pt x="370" y="273"/>
                    <a:pt x="372" y="273"/>
                  </a:cubicBezTo>
                  <a:cubicBezTo>
                    <a:pt x="372" y="270"/>
                    <a:pt x="371" y="269"/>
                    <a:pt x="371" y="266"/>
                  </a:cubicBezTo>
                  <a:cubicBezTo>
                    <a:pt x="371" y="264"/>
                    <a:pt x="373" y="263"/>
                    <a:pt x="372" y="260"/>
                  </a:cubicBezTo>
                  <a:cubicBezTo>
                    <a:pt x="373" y="261"/>
                    <a:pt x="373" y="260"/>
                    <a:pt x="373" y="260"/>
                  </a:cubicBezTo>
                  <a:cubicBezTo>
                    <a:pt x="374" y="260"/>
                    <a:pt x="374" y="259"/>
                    <a:pt x="374" y="259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4" y="258"/>
                    <a:pt x="375" y="258"/>
                    <a:pt x="375" y="258"/>
                  </a:cubicBezTo>
                  <a:cubicBezTo>
                    <a:pt x="375" y="258"/>
                    <a:pt x="375" y="257"/>
                    <a:pt x="375" y="257"/>
                  </a:cubicBezTo>
                  <a:cubicBezTo>
                    <a:pt x="376" y="256"/>
                    <a:pt x="377" y="255"/>
                    <a:pt x="378" y="254"/>
                  </a:cubicBezTo>
                  <a:cubicBezTo>
                    <a:pt x="378" y="251"/>
                    <a:pt x="380" y="251"/>
                    <a:pt x="379" y="248"/>
                  </a:cubicBezTo>
                  <a:cubicBezTo>
                    <a:pt x="380" y="247"/>
                    <a:pt x="382" y="247"/>
                    <a:pt x="382" y="245"/>
                  </a:cubicBezTo>
                  <a:cubicBezTo>
                    <a:pt x="383" y="245"/>
                    <a:pt x="383" y="244"/>
                    <a:pt x="384" y="243"/>
                  </a:cubicBezTo>
                  <a:cubicBezTo>
                    <a:pt x="385" y="243"/>
                    <a:pt x="385" y="242"/>
                    <a:pt x="386" y="241"/>
                  </a:cubicBezTo>
                  <a:cubicBezTo>
                    <a:pt x="387" y="241"/>
                    <a:pt x="386" y="239"/>
                    <a:pt x="388" y="239"/>
                  </a:cubicBezTo>
                  <a:cubicBezTo>
                    <a:pt x="388" y="235"/>
                    <a:pt x="387" y="232"/>
                    <a:pt x="387" y="228"/>
                  </a:cubicBezTo>
                  <a:cubicBezTo>
                    <a:pt x="387" y="227"/>
                    <a:pt x="386" y="226"/>
                    <a:pt x="385" y="225"/>
                  </a:cubicBezTo>
                  <a:cubicBezTo>
                    <a:pt x="385" y="225"/>
                    <a:pt x="385" y="224"/>
                    <a:pt x="385" y="224"/>
                  </a:cubicBezTo>
                  <a:cubicBezTo>
                    <a:pt x="385" y="223"/>
                    <a:pt x="384" y="224"/>
                    <a:pt x="384" y="224"/>
                  </a:cubicBezTo>
                  <a:cubicBezTo>
                    <a:pt x="384" y="223"/>
                    <a:pt x="384" y="223"/>
                    <a:pt x="384" y="223"/>
                  </a:cubicBezTo>
                  <a:cubicBezTo>
                    <a:pt x="384" y="223"/>
                    <a:pt x="384" y="223"/>
                    <a:pt x="384" y="222"/>
                  </a:cubicBezTo>
                  <a:cubicBezTo>
                    <a:pt x="384" y="222"/>
                    <a:pt x="384" y="221"/>
                    <a:pt x="384" y="221"/>
                  </a:cubicBezTo>
                  <a:cubicBezTo>
                    <a:pt x="384" y="219"/>
                    <a:pt x="384" y="218"/>
                    <a:pt x="386" y="218"/>
                  </a:cubicBezTo>
                  <a:cubicBezTo>
                    <a:pt x="386" y="217"/>
                    <a:pt x="387" y="216"/>
                    <a:pt x="388" y="216"/>
                  </a:cubicBezTo>
                  <a:cubicBezTo>
                    <a:pt x="388" y="215"/>
                    <a:pt x="389" y="214"/>
                    <a:pt x="389" y="213"/>
                  </a:cubicBezTo>
                  <a:cubicBezTo>
                    <a:pt x="389" y="213"/>
                    <a:pt x="389" y="212"/>
                    <a:pt x="390" y="212"/>
                  </a:cubicBezTo>
                  <a:cubicBezTo>
                    <a:pt x="390" y="206"/>
                    <a:pt x="392" y="203"/>
                    <a:pt x="393" y="198"/>
                  </a:cubicBezTo>
                  <a:cubicBezTo>
                    <a:pt x="394" y="198"/>
                    <a:pt x="395" y="196"/>
                    <a:pt x="396" y="196"/>
                  </a:cubicBezTo>
                  <a:cubicBezTo>
                    <a:pt x="396" y="195"/>
                    <a:pt x="397" y="195"/>
                    <a:pt x="398" y="195"/>
                  </a:cubicBezTo>
                  <a:cubicBezTo>
                    <a:pt x="397" y="194"/>
                    <a:pt x="398" y="194"/>
                    <a:pt x="398" y="194"/>
                  </a:cubicBezTo>
                  <a:cubicBezTo>
                    <a:pt x="399" y="194"/>
                    <a:pt x="399" y="193"/>
                    <a:pt x="400" y="193"/>
                  </a:cubicBezTo>
                  <a:cubicBezTo>
                    <a:pt x="404" y="193"/>
                    <a:pt x="406" y="195"/>
                    <a:pt x="410" y="196"/>
                  </a:cubicBezTo>
                  <a:cubicBezTo>
                    <a:pt x="411" y="196"/>
                    <a:pt x="411" y="195"/>
                    <a:pt x="411" y="195"/>
                  </a:cubicBezTo>
                  <a:cubicBezTo>
                    <a:pt x="412" y="195"/>
                    <a:pt x="412" y="194"/>
                    <a:pt x="412" y="193"/>
                  </a:cubicBezTo>
                  <a:cubicBezTo>
                    <a:pt x="413" y="193"/>
                    <a:pt x="413" y="192"/>
                    <a:pt x="413" y="191"/>
                  </a:cubicBezTo>
                  <a:cubicBezTo>
                    <a:pt x="414" y="192"/>
                    <a:pt x="414" y="189"/>
                    <a:pt x="415" y="189"/>
                  </a:cubicBezTo>
                  <a:cubicBezTo>
                    <a:pt x="415" y="188"/>
                    <a:pt x="415" y="186"/>
                    <a:pt x="416" y="185"/>
                  </a:cubicBezTo>
                  <a:cubicBezTo>
                    <a:pt x="415" y="183"/>
                    <a:pt x="414" y="181"/>
                    <a:pt x="414" y="178"/>
                  </a:cubicBezTo>
                  <a:cubicBezTo>
                    <a:pt x="414" y="177"/>
                    <a:pt x="414" y="176"/>
                    <a:pt x="414" y="176"/>
                  </a:cubicBezTo>
                  <a:cubicBezTo>
                    <a:pt x="415" y="175"/>
                    <a:pt x="414" y="173"/>
                    <a:pt x="414" y="171"/>
                  </a:cubicBezTo>
                  <a:cubicBezTo>
                    <a:pt x="415" y="171"/>
                    <a:pt x="415" y="171"/>
                    <a:pt x="415" y="171"/>
                  </a:cubicBezTo>
                  <a:cubicBezTo>
                    <a:pt x="415" y="172"/>
                    <a:pt x="416" y="171"/>
                    <a:pt x="416" y="170"/>
                  </a:cubicBezTo>
                  <a:cubicBezTo>
                    <a:pt x="417" y="170"/>
                    <a:pt x="417" y="171"/>
                    <a:pt x="418" y="171"/>
                  </a:cubicBezTo>
                  <a:cubicBezTo>
                    <a:pt x="418" y="170"/>
                    <a:pt x="418" y="170"/>
                    <a:pt x="419" y="170"/>
                  </a:cubicBezTo>
                  <a:cubicBezTo>
                    <a:pt x="420" y="170"/>
                    <a:pt x="421" y="170"/>
                    <a:pt x="421" y="170"/>
                  </a:cubicBezTo>
                  <a:cubicBezTo>
                    <a:pt x="422" y="170"/>
                    <a:pt x="422" y="169"/>
                    <a:pt x="422" y="169"/>
                  </a:cubicBezTo>
                  <a:cubicBezTo>
                    <a:pt x="424" y="168"/>
                    <a:pt x="427" y="170"/>
                    <a:pt x="428" y="170"/>
                  </a:cubicBezTo>
                  <a:cubicBezTo>
                    <a:pt x="429" y="170"/>
                    <a:pt x="431" y="170"/>
                    <a:pt x="432" y="170"/>
                  </a:cubicBezTo>
                  <a:cubicBezTo>
                    <a:pt x="432" y="171"/>
                    <a:pt x="435" y="171"/>
                    <a:pt x="435" y="173"/>
                  </a:cubicBezTo>
                  <a:cubicBezTo>
                    <a:pt x="438" y="173"/>
                    <a:pt x="441" y="174"/>
                    <a:pt x="444" y="173"/>
                  </a:cubicBezTo>
                  <a:cubicBezTo>
                    <a:pt x="444" y="172"/>
                    <a:pt x="446" y="172"/>
                    <a:pt x="446" y="171"/>
                  </a:cubicBezTo>
                  <a:cubicBezTo>
                    <a:pt x="447" y="170"/>
                    <a:pt x="447" y="169"/>
                    <a:pt x="447" y="168"/>
                  </a:cubicBezTo>
                  <a:cubicBezTo>
                    <a:pt x="447" y="166"/>
                    <a:pt x="446" y="167"/>
                    <a:pt x="445" y="166"/>
                  </a:cubicBezTo>
                  <a:cubicBezTo>
                    <a:pt x="445" y="166"/>
                    <a:pt x="445" y="166"/>
                    <a:pt x="445" y="166"/>
                  </a:cubicBezTo>
                  <a:cubicBezTo>
                    <a:pt x="445" y="165"/>
                    <a:pt x="445" y="165"/>
                    <a:pt x="444" y="164"/>
                  </a:cubicBezTo>
                  <a:cubicBezTo>
                    <a:pt x="445" y="163"/>
                    <a:pt x="445" y="162"/>
                    <a:pt x="446" y="162"/>
                  </a:cubicBezTo>
                  <a:cubicBezTo>
                    <a:pt x="446" y="161"/>
                    <a:pt x="446" y="162"/>
                    <a:pt x="446" y="162"/>
                  </a:cubicBezTo>
                  <a:cubicBezTo>
                    <a:pt x="447" y="161"/>
                    <a:pt x="446" y="160"/>
                    <a:pt x="446" y="160"/>
                  </a:cubicBezTo>
                  <a:cubicBezTo>
                    <a:pt x="446" y="160"/>
                    <a:pt x="447" y="160"/>
                    <a:pt x="447" y="160"/>
                  </a:cubicBezTo>
                  <a:cubicBezTo>
                    <a:pt x="447" y="160"/>
                    <a:pt x="447" y="159"/>
                    <a:pt x="447" y="159"/>
                  </a:cubicBezTo>
                  <a:cubicBezTo>
                    <a:pt x="448" y="157"/>
                    <a:pt x="449" y="155"/>
                    <a:pt x="449" y="152"/>
                  </a:cubicBezTo>
                  <a:cubicBezTo>
                    <a:pt x="449" y="152"/>
                    <a:pt x="448" y="151"/>
                    <a:pt x="448" y="150"/>
                  </a:cubicBezTo>
                  <a:cubicBezTo>
                    <a:pt x="447" y="149"/>
                    <a:pt x="447" y="148"/>
                    <a:pt x="447" y="147"/>
                  </a:cubicBezTo>
                  <a:cubicBezTo>
                    <a:pt x="446" y="146"/>
                    <a:pt x="446" y="145"/>
                    <a:pt x="446" y="144"/>
                  </a:cubicBezTo>
                  <a:cubicBezTo>
                    <a:pt x="449" y="145"/>
                    <a:pt x="450" y="142"/>
                    <a:pt x="453" y="143"/>
                  </a:cubicBezTo>
                  <a:cubicBezTo>
                    <a:pt x="454" y="144"/>
                    <a:pt x="454" y="143"/>
                    <a:pt x="455" y="143"/>
                  </a:cubicBezTo>
                  <a:cubicBezTo>
                    <a:pt x="457" y="143"/>
                    <a:pt x="457" y="144"/>
                    <a:pt x="458" y="143"/>
                  </a:cubicBezTo>
                  <a:cubicBezTo>
                    <a:pt x="460" y="143"/>
                    <a:pt x="459" y="140"/>
                    <a:pt x="461" y="140"/>
                  </a:cubicBezTo>
                  <a:cubicBezTo>
                    <a:pt x="461" y="137"/>
                    <a:pt x="459" y="136"/>
                    <a:pt x="459" y="133"/>
                  </a:cubicBezTo>
                  <a:cubicBezTo>
                    <a:pt x="460" y="133"/>
                    <a:pt x="460" y="132"/>
                    <a:pt x="461" y="132"/>
                  </a:cubicBezTo>
                  <a:cubicBezTo>
                    <a:pt x="461" y="132"/>
                    <a:pt x="462" y="132"/>
                    <a:pt x="462" y="132"/>
                  </a:cubicBezTo>
                  <a:cubicBezTo>
                    <a:pt x="462" y="132"/>
                    <a:pt x="462" y="131"/>
                    <a:pt x="462" y="131"/>
                  </a:cubicBezTo>
                  <a:cubicBezTo>
                    <a:pt x="463" y="131"/>
                    <a:pt x="464" y="131"/>
                    <a:pt x="465" y="131"/>
                  </a:cubicBezTo>
                  <a:cubicBezTo>
                    <a:pt x="470" y="132"/>
                    <a:pt x="471" y="136"/>
                    <a:pt x="474" y="138"/>
                  </a:cubicBezTo>
                  <a:cubicBezTo>
                    <a:pt x="474" y="139"/>
                    <a:pt x="475" y="139"/>
                    <a:pt x="475" y="140"/>
                  </a:cubicBezTo>
                  <a:cubicBezTo>
                    <a:pt x="475" y="140"/>
                    <a:pt x="475" y="140"/>
                    <a:pt x="475" y="140"/>
                  </a:cubicBezTo>
                  <a:cubicBezTo>
                    <a:pt x="475" y="140"/>
                    <a:pt x="475" y="140"/>
                    <a:pt x="475" y="140"/>
                  </a:cubicBezTo>
                  <a:cubicBezTo>
                    <a:pt x="475" y="140"/>
                    <a:pt x="475" y="140"/>
                    <a:pt x="475" y="140"/>
                  </a:cubicBezTo>
                  <a:cubicBezTo>
                    <a:pt x="475" y="140"/>
                    <a:pt x="475" y="140"/>
                    <a:pt x="475" y="140"/>
                  </a:cubicBezTo>
                  <a:cubicBezTo>
                    <a:pt x="475" y="140"/>
                    <a:pt x="475" y="140"/>
                    <a:pt x="475" y="140"/>
                  </a:cubicBezTo>
                  <a:cubicBezTo>
                    <a:pt x="475" y="140"/>
                    <a:pt x="475" y="140"/>
                    <a:pt x="475" y="140"/>
                  </a:cubicBezTo>
                  <a:cubicBezTo>
                    <a:pt x="476" y="141"/>
                    <a:pt x="477" y="143"/>
                    <a:pt x="478" y="143"/>
                  </a:cubicBezTo>
                  <a:cubicBezTo>
                    <a:pt x="478" y="144"/>
                    <a:pt x="478" y="144"/>
                    <a:pt x="478" y="144"/>
                  </a:cubicBezTo>
                  <a:cubicBezTo>
                    <a:pt x="478" y="144"/>
                    <a:pt x="478" y="144"/>
                    <a:pt x="478" y="144"/>
                  </a:cubicBezTo>
                  <a:cubicBezTo>
                    <a:pt x="478" y="144"/>
                    <a:pt x="478" y="144"/>
                    <a:pt x="478" y="144"/>
                  </a:cubicBezTo>
                  <a:cubicBezTo>
                    <a:pt x="481" y="145"/>
                    <a:pt x="478" y="147"/>
                    <a:pt x="479" y="148"/>
                  </a:cubicBezTo>
                  <a:cubicBezTo>
                    <a:pt x="479" y="148"/>
                    <a:pt x="479" y="148"/>
                    <a:pt x="480" y="148"/>
                  </a:cubicBezTo>
                  <a:cubicBezTo>
                    <a:pt x="480" y="148"/>
                    <a:pt x="480" y="148"/>
                    <a:pt x="480" y="148"/>
                  </a:cubicBezTo>
                  <a:cubicBezTo>
                    <a:pt x="480" y="148"/>
                    <a:pt x="480" y="148"/>
                    <a:pt x="480" y="149"/>
                  </a:cubicBezTo>
                  <a:cubicBezTo>
                    <a:pt x="481" y="150"/>
                    <a:pt x="480" y="151"/>
                    <a:pt x="481" y="152"/>
                  </a:cubicBezTo>
                  <a:cubicBezTo>
                    <a:pt x="481" y="152"/>
                    <a:pt x="481" y="152"/>
                    <a:pt x="481" y="152"/>
                  </a:cubicBezTo>
                  <a:cubicBezTo>
                    <a:pt x="481" y="152"/>
                    <a:pt x="481" y="152"/>
                    <a:pt x="481" y="152"/>
                  </a:cubicBezTo>
                  <a:cubicBezTo>
                    <a:pt x="481" y="152"/>
                    <a:pt x="481" y="152"/>
                    <a:pt x="481" y="152"/>
                  </a:cubicBezTo>
                  <a:cubicBezTo>
                    <a:pt x="481" y="152"/>
                    <a:pt x="481" y="152"/>
                    <a:pt x="481" y="152"/>
                  </a:cubicBezTo>
                  <a:cubicBezTo>
                    <a:pt x="482" y="152"/>
                    <a:pt x="482" y="153"/>
                    <a:pt x="482" y="153"/>
                  </a:cubicBezTo>
                  <a:cubicBezTo>
                    <a:pt x="482" y="153"/>
                    <a:pt x="482" y="153"/>
                    <a:pt x="482" y="153"/>
                  </a:cubicBezTo>
                  <a:cubicBezTo>
                    <a:pt x="482" y="153"/>
                    <a:pt x="482" y="153"/>
                    <a:pt x="482" y="153"/>
                  </a:cubicBezTo>
                  <a:cubicBezTo>
                    <a:pt x="482" y="153"/>
                    <a:pt x="482" y="153"/>
                    <a:pt x="482" y="153"/>
                  </a:cubicBezTo>
                  <a:cubicBezTo>
                    <a:pt x="482" y="153"/>
                    <a:pt x="482" y="153"/>
                    <a:pt x="482" y="153"/>
                  </a:cubicBezTo>
                  <a:cubicBezTo>
                    <a:pt x="482" y="153"/>
                    <a:pt x="482" y="153"/>
                    <a:pt x="482" y="153"/>
                  </a:cubicBezTo>
                  <a:cubicBezTo>
                    <a:pt x="482" y="153"/>
                    <a:pt x="482" y="153"/>
                    <a:pt x="482" y="153"/>
                  </a:cubicBezTo>
                  <a:cubicBezTo>
                    <a:pt x="482" y="153"/>
                    <a:pt x="482" y="153"/>
                    <a:pt x="482" y="153"/>
                  </a:cubicBezTo>
                  <a:cubicBezTo>
                    <a:pt x="482" y="153"/>
                    <a:pt x="482" y="154"/>
                    <a:pt x="482" y="154"/>
                  </a:cubicBezTo>
                  <a:cubicBezTo>
                    <a:pt x="482" y="154"/>
                    <a:pt x="483" y="154"/>
                    <a:pt x="483" y="154"/>
                  </a:cubicBezTo>
                  <a:cubicBezTo>
                    <a:pt x="489" y="154"/>
                    <a:pt x="492" y="156"/>
                    <a:pt x="498" y="156"/>
                  </a:cubicBezTo>
                  <a:cubicBezTo>
                    <a:pt x="499" y="155"/>
                    <a:pt x="501" y="156"/>
                    <a:pt x="502" y="155"/>
                  </a:cubicBezTo>
                  <a:cubicBezTo>
                    <a:pt x="503" y="154"/>
                    <a:pt x="505" y="154"/>
                    <a:pt x="506" y="153"/>
                  </a:cubicBezTo>
                  <a:cubicBezTo>
                    <a:pt x="507" y="152"/>
                    <a:pt x="507" y="151"/>
                    <a:pt x="507" y="149"/>
                  </a:cubicBezTo>
                  <a:cubicBezTo>
                    <a:pt x="508" y="149"/>
                    <a:pt x="509" y="148"/>
                    <a:pt x="510" y="148"/>
                  </a:cubicBezTo>
                  <a:cubicBezTo>
                    <a:pt x="512" y="148"/>
                    <a:pt x="513" y="148"/>
                    <a:pt x="515" y="148"/>
                  </a:cubicBezTo>
                  <a:cubicBezTo>
                    <a:pt x="515" y="148"/>
                    <a:pt x="515" y="149"/>
                    <a:pt x="515" y="149"/>
                  </a:cubicBezTo>
                  <a:cubicBezTo>
                    <a:pt x="515" y="149"/>
                    <a:pt x="516" y="150"/>
                    <a:pt x="516" y="150"/>
                  </a:cubicBezTo>
                  <a:cubicBezTo>
                    <a:pt x="516" y="150"/>
                    <a:pt x="517" y="150"/>
                    <a:pt x="517" y="150"/>
                  </a:cubicBezTo>
                  <a:cubicBezTo>
                    <a:pt x="517" y="150"/>
                    <a:pt x="517" y="150"/>
                    <a:pt x="517" y="150"/>
                  </a:cubicBezTo>
                  <a:cubicBezTo>
                    <a:pt x="518" y="151"/>
                    <a:pt x="519" y="150"/>
                    <a:pt x="519" y="150"/>
                  </a:cubicBezTo>
                  <a:cubicBezTo>
                    <a:pt x="519" y="152"/>
                    <a:pt x="522" y="152"/>
                    <a:pt x="522" y="154"/>
                  </a:cubicBezTo>
                  <a:cubicBezTo>
                    <a:pt x="524" y="153"/>
                    <a:pt x="524" y="155"/>
                    <a:pt x="526" y="155"/>
                  </a:cubicBezTo>
                  <a:cubicBezTo>
                    <a:pt x="528" y="154"/>
                    <a:pt x="529" y="153"/>
                    <a:pt x="531" y="152"/>
                  </a:cubicBezTo>
                  <a:cubicBezTo>
                    <a:pt x="531" y="149"/>
                    <a:pt x="531" y="146"/>
                    <a:pt x="531" y="143"/>
                  </a:cubicBezTo>
                  <a:cubicBezTo>
                    <a:pt x="531" y="142"/>
                    <a:pt x="533" y="141"/>
                    <a:pt x="533" y="139"/>
                  </a:cubicBezTo>
                  <a:cubicBezTo>
                    <a:pt x="534" y="138"/>
                    <a:pt x="535" y="137"/>
                    <a:pt x="536" y="135"/>
                  </a:cubicBezTo>
                  <a:cubicBezTo>
                    <a:pt x="536" y="134"/>
                    <a:pt x="538" y="135"/>
                    <a:pt x="538" y="133"/>
                  </a:cubicBezTo>
                  <a:cubicBezTo>
                    <a:pt x="538" y="130"/>
                    <a:pt x="537" y="129"/>
                    <a:pt x="536" y="127"/>
                  </a:cubicBezTo>
                  <a:cubicBezTo>
                    <a:pt x="537" y="126"/>
                    <a:pt x="536" y="124"/>
                    <a:pt x="536" y="122"/>
                  </a:cubicBezTo>
                  <a:cubicBezTo>
                    <a:pt x="535" y="120"/>
                    <a:pt x="536" y="117"/>
                    <a:pt x="536" y="115"/>
                  </a:cubicBezTo>
                  <a:cubicBezTo>
                    <a:pt x="535" y="114"/>
                    <a:pt x="535" y="114"/>
                    <a:pt x="535" y="113"/>
                  </a:cubicBezTo>
                  <a:cubicBezTo>
                    <a:pt x="536" y="110"/>
                    <a:pt x="535" y="106"/>
                    <a:pt x="536" y="102"/>
                  </a:cubicBezTo>
                  <a:cubicBezTo>
                    <a:pt x="536" y="101"/>
                    <a:pt x="536" y="100"/>
                    <a:pt x="536" y="99"/>
                  </a:cubicBezTo>
                  <a:cubicBezTo>
                    <a:pt x="536" y="99"/>
                    <a:pt x="536" y="99"/>
                    <a:pt x="537" y="99"/>
                  </a:cubicBezTo>
                  <a:cubicBezTo>
                    <a:pt x="537" y="99"/>
                    <a:pt x="537" y="99"/>
                    <a:pt x="537" y="99"/>
                  </a:cubicBezTo>
                  <a:cubicBezTo>
                    <a:pt x="537" y="99"/>
                    <a:pt x="537" y="99"/>
                    <a:pt x="537" y="98"/>
                  </a:cubicBezTo>
                  <a:cubicBezTo>
                    <a:pt x="537" y="98"/>
                    <a:pt x="537" y="98"/>
                    <a:pt x="537" y="98"/>
                  </a:cubicBezTo>
                  <a:cubicBezTo>
                    <a:pt x="537" y="98"/>
                    <a:pt x="537" y="98"/>
                    <a:pt x="537" y="98"/>
                  </a:cubicBezTo>
                  <a:cubicBezTo>
                    <a:pt x="537" y="98"/>
                    <a:pt x="537" y="98"/>
                    <a:pt x="537" y="98"/>
                  </a:cubicBezTo>
                  <a:cubicBezTo>
                    <a:pt x="537" y="98"/>
                    <a:pt x="537" y="98"/>
                    <a:pt x="537" y="98"/>
                  </a:cubicBezTo>
                  <a:cubicBezTo>
                    <a:pt x="537" y="98"/>
                    <a:pt x="537" y="98"/>
                    <a:pt x="537" y="98"/>
                  </a:cubicBezTo>
                  <a:cubicBezTo>
                    <a:pt x="537" y="97"/>
                    <a:pt x="537" y="97"/>
                    <a:pt x="537" y="97"/>
                  </a:cubicBezTo>
                  <a:cubicBezTo>
                    <a:pt x="537" y="97"/>
                    <a:pt x="537" y="97"/>
                    <a:pt x="537" y="97"/>
                  </a:cubicBezTo>
                  <a:cubicBezTo>
                    <a:pt x="537" y="96"/>
                    <a:pt x="538" y="95"/>
                    <a:pt x="539" y="94"/>
                  </a:cubicBezTo>
                  <a:cubicBezTo>
                    <a:pt x="539" y="94"/>
                    <a:pt x="539" y="94"/>
                    <a:pt x="539" y="94"/>
                  </a:cubicBezTo>
                  <a:cubicBezTo>
                    <a:pt x="539" y="94"/>
                    <a:pt x="539" y="93"/>
                    <a:pt x="539" y="93"/>
                  </a:cubicBezTo>
                  <a:cubicBezTo>
                    <a:pt x="539" y="93"/>
                    <a:pt x="539" y="93"/>
                    <a:pt x="539" y="93"/>
                  </a:cubicBezTo>
                  <a:cubicBezTo>
                    <a:pt x="539" y="93"/>
                    <a:pt x="539" y="93"/>
                    <a:pt x="539" y="93"/>
                  </a:cubicBezTo>
                  <a:cubicBezTo>
                    <a:pt x="539" y="93"/>
                    <a:pt x="539" y="93"/>
                    <a:pt x="539" y="93"/>
                  </a:cubicBezTo>
                  <a:cubicBezTo>
                    <a:pt x="539" y="93"/>
                    <a:pt x="540" y="93"/>
                    <a:pt x="540" y="93"/>
                  </a:cubicBezTo>
                  <a:cubicBezTo>
                    <a:pt x="540" y="93"/>
                    <a:pt x="540" y="93"/>
                    <a:pt x="540" y="93"/>
                  </a:cubicBezTo>
                  <a:cubicBezTo>
                    <a:pt x="540" y="93"/>
                    <a:pt x="540" y="92"/>
                    <a:pt x="540" y="92"/>
                  </a:cubicBezTo>
                  <a:cubicBezTo>
                    <a:pt x="540" y="92"/>
                    <a:pt x="540" y="92"/>
                    <a:pt x="540" y="92"/>
                  </a:cubicBezTo>
                  <a:cubicBezTo>
                    <a:pt x="540" y="92"/>
                    <a:pt x="540" y="92"/>
                    <a:pt x="540" y="92"/>
                  </a:cubicBezTo>
                  <a:cubicBezTo>
                    <a:pt x="540" y="92"/>
                    <a:pt x="540" y="92"/>
                    <a:pt x="540" y="92"/>
                  </a:cubicBezTo>
                  <a:cubicBezTo>
                    <a:pt x="540" y="92"/>
                    <a:pt x="540" y="92"/>
                    <a:pt x="540" y="92"/>
                  </a:cubicBezTo>
                  <a:cubicBezTo>
                    <a:pt x="540" y="92"/>
                    <a:pt x="540" y="92"/>
                    <a:pt x="540" y="92"/>
                  </a:cubicBezTo>
                  <a:cubicBezTo>
                    <a:pt x="540" y="91"/>
                    <a:pt x="540" y="91"/>
                    <a:pt x="540" y="91"/>
                  </a:cubicBezTo>
                  <a:cubicBezTo>
                    <a:pt x="540" y="91"/>
                    <a:pt x="540" y="91"/>
                    <a:pt x="540" y="91"/>
                  </a:cubicBezTo>
                  <a:cubicBezTo>
                    <a:pt x="540" y="91"/>
                    <a:pt x="540" y="91"/>
                    <a:pt x="540" y="91"/>
                  </a:cubicBezTo>
                  <a:cubicBezTo>
                    <a:pt x="540" y="91"/>
                    <a:pt x="540" y="91"/>
                    <a:pt x="540" y="91"/>
                  </a:cubicBezTo>
                  <a:cubicBezTo>
                    <a:pt x="540" y="91"/>
                    <a:pt x="541" y="90"/>
                    <a:pt x="541" y="90"/>
                  </a:cubicBezTo>
                  <a:cubicBezTo>
                    <a:pt x="541" y="90"/>
                    <a:pt x="541" y="90"/>
                    <a:pt x="541" y="90"/>
                  </a:cubicBezTo>
                  <a:cubicBezTo>
                    <a:pt x="541" y="90"/>
                    <a:pt x="541" y="90"/>
                    <a:pt x="541" y="90"/>
                  </a:cubicBezTo>
                  <a:cubicBezTo>
                    <a:pt x="541" y="90"/>
                    <a:pt x="541" y="90"/>
                    <a:pt x="541" y="89"/>
                  </a:cubicBezTo>
                  <a:cubicBezTo>
                    <a:pt x="541" y="89"/>
                    <a:pt x="541" y="89"/>
                    <a:pt x="541" y="89"/>
                  </a:cubicBezTo>
                  <a:cubicBezTo>
                    <a:pt x="541" y="89"/>
                    <a:pt x="541" y="89"/>
                    <a:pt x="541" y="89"/>
                  </a:cubicBezTo>
                  <a:cubicBezTo>
                    <a:pt x="541" y="89"/>
                    <a:pt x="541" y="89"/>
                    <a:pt x="541" y="89"/>
                  </a:cubicBezTo>
                  <a:cubicBezTo>
                    <a:pt x="541" y="89"/>
                    <a:pt x="541" y="89"/>
                    <a:pt x="541" y="89"/>
                  </a:cubicBezTo>
                  <a:cubicBezTo>
                    <a:pt x="541" y="89"/>
                    <a:pt x="541" y="89"/>
                    <a:pt x="541" y="89"/>
                  </a:cubicBezTo>
                  <a:cubicBezTo>
                    <a:pt x="541" y="89"/>
                    <a:pt x="541" y="88"/>
                    <a:pt x="541" y="88"/>
                  </a:cubicBezTo>
                  <a:cubicBezTo>
                    <a:pt x="541" y="88"/>
                    <a:pt x="541" y="88"/>
                    <a:pt x="541" y="88"/>
                  </a:cubicBezTo>
                  <a:cubicBezTo>
                    <a:pt x="542" y="88"/>
                    <a:pt x="542" y="88"/>
                    <a:pt x="542" y="88"/>
                  </a:cubicBezTo>
                  <a:cubicBezTo>
                    <a:pt x="542" y="88"/>
                    <a:pt x="542" y="88"/>
                    <a:pt x="542" y="88"/>
                  </a:cubicBezTo>
                  <a:cubicBezTo>
                    <a:pt x="542" y="88"/>
                    <a:pt x="542" y="88"/>
                    <a:pt x="542" y="88"/>
                  </a:cubicBezTo>
                  <a:cubicBezTo>
                    <a:pt x="542" y="88"/>
                    <a:pt x="542" y="88"/>
                    <a:pt x="542" y="88"/>
                  </a:cubicBezTo>
                  <a:cubicBezTo>
                    <a:pt x="542" y="88"/>
                    <a:pt x="542" y="88"/>
                    <a:pt x="542" y="88"/>
                  </a:cubicBezTo>
                  <a:cubicBezTo>
                    <a:pt x="545" y="88"/>
                    <a:pt x="545" y="87"/>
                    <a:pt x="547" y="86"/>
                  </a:cubicBezTo>
                  <a:cubicBezTo>
                    <a:pt x="547" y="88"/>
                    <a:pt x="549" y="87"/>
                    <a:pt x="550" y="87"/>
                  </a:cubicBezTo>
                  <a:cubicBezTo>
                    <a:pt x="550" y="86"/>
                    <a:pt x="551" y="86"/>
                    <a:pt x="552" y="86"/>
                  </a:cubicBezTo>
                  <a:cubicBezTo>
                    <a:pt x="552" y="85"/>
                    <a:pt x="553" y="84"/>
                    <a:pt x="554" y="83"/>
                  </a:cubicBezTo>
                  <a:cubicBezTo>
                    <a:pt x="556" y="83"/>
                    <a:pt x="555" y="81"/>
                    <a:pt x="557" y="81"/>
                  </a:cubicBezTo>
                  <a:cubicBezTo>
                    <a:pt x="558" y="79"/>
                    <a:pt x="559" y="79"/>
                    <a:pt x="561" y="79"/>
                  </a:cubicBezTo>
                  <a:cubicBezTo>
                    <a:pt x="562" y="79"/>
                    <a:pt x="562" y="79"/>
                    <a:pt x="562" y="79"/>
                  </a:cubicBezTo>
                  <a:cubicBezTo>
                    <a:pt x="562" y="80"/>
                    <a:pt x="563" y="80"/>
                    <a:pt x="563" y="80"/>
                  </a:cubicBezTo>
                  <a:cubicBezTo>
                    <a:pt x="564" y="81"/>
                    <a:pt x="564" y="81"/>
                    <a:pt x="565" y="81"/>
                  </a:cubicBezTo>
                  <a:cubicBezTo>
                    <a:pt x="566" y="83"/>
                    <a:pt x="568" y="83"/>
                    <a:pt x="569" y="85"/>
                  </a:cubicBezTo>
                  <a:cubicBezTo>
                    <a:pt x="569" y="86"/>
                    <a:pt x="570" y="86"/>
                    <a:pt x="570" y="86"/>
                  </a:cubicBezTo>
                  <a:cubicBezTo>
                    <a:pt x="570" y="87"/>
                    <a:pt x="570" y="87"/>
                    <a:pt x="570" y="88"/>
                  </a:cubicBezTo>
                  <a:cubicBezTo>
                    <a:pt x="576" y="88"/>
                    <a:pt x="580" y="89"/>
                    <a:pt x="584" y="90"/>
                  </a:cubicBezTo>
                  <a:cubicBezTo>
                    <a:pt x="584" y="93"/>
                    <a:pt x="586" y="92"/>
                    <a:pt x="585" y="95"/>
                  </a:cubicBezTo>
                  <a:cubicBezTo>
                    <a:pt x="588" y="95"/>
                    <a:pt x="587" y="98"/>
                    <a:pt x="588" y="100"/>
                  </a:cubicBezTo>
                  <a:cubicBezTo>
                    <a:pt x="588" y="100"/>
                    <a:pt x="588" y="100"/>
                    <a:pt x="587" y="100"/>
                  </a:cubicBezTo>
                  <a:cubicBezTo>
                    <a:pt x="587" y="101"/>
                    <a:pt x="587" y="102"/>
                    <a:pt x="586" y="102"/>
                  </a:cubicBezTo>
                  <a:cubicBezTo>
                    <a:pt x="586" y="103"/>
                    <a:pt x="586" y="104"/>
                    <a:pt x="585" y="104"/>
                  </a:cubicBezTo>
                  <a:cubicBezTo>
                    <a:pt x="585" y="105"/>
                    <a:pt x="585" y="106"/>
                    <a:pt x="584" y="106"/>
                  </a:cubicBezTo>
                  <a:cubicBezTo>
                    <a:pt x="584" y="110"/>
                    <a:pt x="584" y="113"/>
                    <a:pt x="584" y="116"/>
                  </a:cubicBezTo>
                  <a:cubicBezTo>
                    <a:pt x="586" y="116"/>
                    <a:pt x="585" y="119"/>
                    <a:pt x="586" y="118"/>
                  </a:cubicBezTo>
                  <a:cubicBezTo>
                    <a:pt x="588" y="118"/>
                    <a:pt x="587" y="120"/>
                    <a:pt x="589" y="120"/>
                  </a:cubicBezTo>
                  <a:cubicBezTo>
                    <a:pt x="591" y="120"/>
                    <a:pt x="592" y="119"/>
                    <a:pt x="593" y="118"/>
                  </a:cubicBezTo>
                  <a:cubicBezTo>
                    <a:pt x="594" y="116"/>
                    <a:pt x="592" y="116"/>
                    <a:pt x="593" y="114"/>
                  </a:cubicBezTo>
                  <a:cubicBezTo>
                    <a:pt x="594" y="113"/>
                    <a:pt x="593" y="111"/>
                    <a:pt x="593" y="109"/>
                  </a:cubicBezTo>
                  <a:cubicBezTo>
                    <a:pt x="595" y="109"/>
                    <a:pt x="593" y="108"/>
                    <a:pt x="593" y="107"/>
                  </a:cubicBezTo>
                  <a:cubicBezTo>
                    <a:pt x="594" y="107"/>
                    <a:pt x="594" y="107"/>
                    <a:pt x="594" y="106"/>
                  </a:cubicBezTo>
                  <a:cubicBezTo>
                    <a:pt x="595" y="105"/>
                    <a:pt x="596" y="104"/>
                    <a:pt x="598" y="104"/>
                  </a:cubicBezTo>
                  <a:cubicBezTo>
                    <a:pt x="598" y="102"/>
                    <a:pt x="599" y="102"/>
                    <a:pt x="599" y="100"/>
                  </a:cubicBezTo>
                  <a:cubicBezTo>
                    <a:pt x="602" y="100"/>
                    <a:pt x="601" y="97"/>
                    <a:pt x="603" y="97"/>
                  </a:cubicBezTo>
                  <a:cubicBezTo>
                    <a:pt x="603" y="95"/>
                    <a:pt x="603" y="94"/>
                    <a:pt x="603" y="93"/>
                  </a:cubicBezTo>
                  <a:cubicBezTo>
                    <a:pt x="603" y="92"/>
                    <a:pt x="603" y="91"/>
                    <a:pt x="603" y="90"/>
                  </a:cubicBezTo>
                  <a:cubicBezTo>
                    <a:pt x="603" y="90"/>
                    <a:pt x="602" y="90"/>
                    <a:pt x="603" y="90"/>
                  </a:cubicBezTo>
                  <a:cubicBezTo>
                    <a:pt x="604" y="90"/>
                    <a:pt x="605" y="91"/>
                    <a:pt x="605" y="92"/>
                  </a:cubicBezTo>
                  <a:cubicBezTo>
                    <a:pt x="605" y="92"/>
                    <a:pt x="606" y="93"/>
                    <a:pt x="607" y="93"/>
                  </a:cubicBezTo>
                  <a:cubicBezTo>
                    <a:pt x="607" y="92"/>
                    <a:pt x="609" y="92"/>
                    <a:pt x="610" y="92"/>
                  </a:cubicBezTo>
                  <a:cubicBezTo>
                    <a:pt x="612" y="92"/>
                    <a:pt x="613" y="91"/>
                    <a:pt x="614" y="91"/>
                  </a:cubicBezTo>
                  <a:cubicBezTo>
                    <a:pt x="615" y="89"/>
                    <a:pt x="616" y="88"/>
                    <a:pt x="616" y="86"/>
                  </a:cubicBezTo>
                  <a:cubicBezTo>
                    <a:pt x="616" y="85"/>
                    <a:pt x="615" y="85"/>
                    <a:pt x="616" y="83"/>
                  </a:cubicBezTo>
                  <a:close/>
                  <a:moveTo>
                    <a:pt x="154" y="562"/>
                  </a:moveTo>
                  <a:cubicBezTo>
                    <a:pt x="152" y="561"/>
                    <a:pt x="155" y="559"/>
                    <a:pt x="157" y="560"/>
                  </a:cubicBezTo>
                  <a:cubicBezTo>
                    <a:pt x="157" y="561"/>
                    <a:pt x="154" y="560"/>
                    <a:pt x="154" y="562"/>
                  </a:cubicBezTo>
                  <a:close/>
                  <a:moveTo>
                    <a:pt x="168" y="573"/>
                  </a:moveTo>
                  <a:cubicBezTo>
                    <a:pt x="167" y="573"/>
                    <a:pt x="166" y="573"/>
                    <a:pt x="166" y="573"/>
                  </a:cubicBezTo>
                  <a:cubicBezTo>
                    <a:pt x="165" y="573"/>
                    <a:pt x="165" y="573"/>
                    <a:pt x="164" y="573"/>
                  </a:cubicBezTo>
                  <a:cubicBezTo>
                    <a:pt x="164" y="573"/>
                    <a:pt x="164" y="574"/>
                    <a:pt x="163" y="575"/>
                  </a:cubicBezTo>
                  <a:cubicBezTo>
                    <a:pt x="163" y="575"/>
                    <a:pt x="163" y="575"/>
                    <a:pt x="163" y="575"/>
                  </a:cubicBezTo>
                  <a:cubicBezTo>
                    <a:pt x="162" y="576"/>
                    <a:pt x="162" y="576"/>
                    <a:pt x="161" y="577"/>
                  </a:cubicBezTo>
                  <a:cubicBezTo>
                    <a:pt x="159" y="577"/>
                    <a:pt x="157" y="578"/>
                    <a:pt x="157" y="580"/>
                  </a:cubicBezTo>
                  <a:cubicBezTo>
                    <a:pt x="157" y="582"/>
                    <a:pt x="160" y="581"/>
                    <a:pt x="161" y="581"/>
                  </a:cubicBezTo>
                  <a:cubicBezTo>
                    <a:pt x="161" y="581"/>
                    <a:pt x="161" y="582"/>
                    <a:pt x="161" y="583"/>
                  </a:cubicBezTo>
                  <a:cubicBezTo>
                    <a:pt x="163" y="583"/>
                    <a:pt x="164" y="583"/>
                    <a:pt x="165" y="582"/>
                  </a:cubicBezTo>
                  <a:cubicBezTo>
                    <a:pt x="166" y="582"/>
                    <a:pt x="167" y="582"/>
                    <a:pt x="167" y="584"/>
                  </a:cubicBezTo>
                  <a:cubicBezTo>
                    <a:pt x="166" y="584"/>
                    <a:pt x="166" y="583"/>
                    <a:pt x="166" y="583"/>
                  </a:cubicBezTo>
                  <a:cubicBezTo>
                    <a:pt x="165" y="583"/>
                    <a:pt x="165" y="584"/>
                    <a:pt x="163" y="584"/>
                  </a:cubicBezTo>
                  <a:cubicBezTo>
                    <a:pt x="162" y="584"/>
                    <a:pt x="162" y="584"/>
                    <a:pt x="161" y="584"/>
                  </a:cubicBezTo>
                  <a:cubicBezTo>
                    <a:pt x="161" y="585"/>
                    <a:pt x="160" y="585"/>
                    <a:pt x="160" y="585"/>
                  </a:cubicBezTo>
                  <a:cubicBezTo>
                    <a:pt x="160" y="585"/>
                    <a:pt x="160" y="586"/>
                    <a:pt x="159" y="586"/>
                  </a:cubicBezTo>
                  <a:cubicBezTo>
                    <a:pt x="159" y="587"/>
                    <a:pt x="158" y="586"/>
                    <a:pt x="158" y="586"/>
                  </a:cubicBezTo>
                  <a:cubicBezTo>
                    <a:pt x="157" y="587"/>
                    <a:pt x="158" y="588"/>
                    <a:pt x="157" y="588"/>
                  </a:cubicBezTo>
                  <a:cubicBezTo>
                    <a:pt x="157" y="588"/>
                    <a:pt x="157" y="588"/>
                    <a:pt x="157" y="588"/>
                  </a:cubicBezTo>
                  <a:cubicBezTo>
                    <a:pt x="156" y="586"/>
                    <a:pt x="160" y="585"/>
                    <a:pt x="157" y="584"/>
                  </a:cubicBezTo>
                  <a:cubicBezTo>
                    <a:pt x="157" y="584"/>
                    <a:pt x="158" y="584"/>
                    <a:pt x="159" y="584"/>
                  </a:cubicBezTo>
                  <a:cubicBezTo>
                    <a:pt x="160" y="585"/>
                    <a:pt x="160" y="584"/>
                    <a:pt x="161" y="584"/>
                  </a:cubicBezTo>
                  <a:cubicBezTo>
                    <a:pt x="161" y="583"/>
                    <a:pt x="160" y="583"/>
                    <a:pt x="160" y="582"/>
                  </a:cubicBezTo>
                  <a:cubicBezTo>
                    <a:pt x="160" y="581"/>
                    <a:pt x="159" y="582"/>
                    <a:pt x="159" y="583"/>
                  </a:cubicBezTo>
                  <a:cubicBezTo>
                    <a:pt x="158" y="583"/>
                    <a:pt x="158" y="582"/>
                    <a:pt x="158" y="582"/>
                  </a:cubicBezTo>
                  <a:cubicBezTo>
                    <a:pt x="157" y="582"/>
                    <a:pt x="157" y="582"/>
                    <a:pt x="157" y="582"/>
                  </a:cubicBezTo>
                  <a:cubicBezTo>
                    <a:pt x="157" y="580"/>
                    <a:pt x="157" y="579"/>
                    <a:pt x="157" y="578"/>
                  </a:cubicBezTo>
                  <a:cubicBezTo>
                    <a:pt x="158" y="577"/>
                    <a:pt x="159" y="576"/>
                    <a:pt x="160" y="576"/>
                  </a:cubicBezTo>
                  <a:cubicBezTo>
                    <a:pt x="161" y="576"/>
                    <a:pt x="161" y="574"/>
                    <a:pt x="163" y="574"/>
                  </a:cubicBezTo>
                  <a:cubicBezTo>
                    <a:pt x="163" y="572"/>
                    <a:pt x="163" y="571"/>
                    <a:pt x="163" y="570"/>
                  </a:cubicBezTo>
                  <a:cubicBezTo>
                    <a:pt x="165" y="570"/>
                    <a:pt x="165" y="571"/>
                    <a:pt x="165" y="572"/>
                  </a:cubicBezTo>
                  <a:cubicBezTo>
                    <a:pt x="167" y="571"/>
                    <a:pt x="168" y="571"/>
                    <a:pt x="170" y="572"/>
                  </a:cubicBezTo>
                  <a:cubicBezTo>
                    <a:pt x="170" y="573"/>
                    <a:pt x="168" y="572"/>
                    <a:pt x="168" y="573"/>
                  </a:cubicBezTo>
                  <a:close/>
                  <a:moveTo>
                    <a:pt x="171" y="533"/>
                  </a:moveTo>
                  <a:cubicBezTo>
                    <a:pt x="171" y="532"/>
                    <a:pt x="172" y="532"/>
                    <a:pt x="172" y="532"/>
                  </a:cubicBezTo>
                  <a:cubicBezTo>
                    <a:pt x="172" y="533"/>
                    <a:pt x="171" y="533"/>
                    <a:pt x="171" y="533"/>
                  </a:cubicBezTo>
                  <a:close/>
                  <a:moveTo>
                    <a:pt x="286" y="387"/>
                  </a:moveTo>
                  <a:cubicBezTo>
                    <a:pt x="286" y="387"/>
                    <a:pt x="286" y="387"/>
                    <a:pt x="286" y="387"/>
                  </a:cubicBezTo>
                  <a:cubicBezTo>
                    <a:pt x="285" y="387"/>
                    <a:pt x="285" y="388"/>
                    <a:pt x="284" y="388"/>
                  </a:cubicBezTo>
                  <a:cubicBezTo>
                    <a:pt x="284" y="388"/>
                    <a:pt x="284" y="389"/>
                    <a:pt x="284" y="389"/>
                  </a:cubicBezTo>
                  <a:cubicBezTo>
                    <a:pt x="283" y="389"/>
                    <a:pt x="283" y="390"/>
                    <a:pt x="282" y="390"/>
                  </a:cubicBezTo>
                  <a:cubicBezTo>
                    <a:pt x="281" y="388"/>
                    <a:pt x="280" y="391"/>
                    <a:pt x="278" y="390"/>
                  </a:cubicBezTo>
                  <a:cubicBezTo>
                    <a:pt x="278" y="390"/>
                    <a:pt x="278" y="391"/>
                    <a:pt x="278" y="391"/>
                  </a:cubicBezTo>
                  <a:cubicBezTo>
                    <a:pt x="278" y="391"/>
                    <a:pt x="278" y="391"/>
                    <a:pt x="278" y="391"/>
                  </a:cubicBezTo>
                  <a:cubicBezTo>
                    <a:pt x="277" y="392"/>
                    <a:pt x="275" y="392"/>
                    <a:pt x="275" y="393"/>
                  </a:cubicBezTo>
                  <a:cubicBezTo>
                    <a:pt x="275" y="393"/>
                    <a:pt x="275" y="394"/>
                    <a:pt x="275" y="394"/>
                  </a:cubicBezTo>
                  <a:cubicBezTo>
                    <a:pt x="274" y="394"/>
                    <a:pt x="274" y="395"/>
                    <a:pt x="273" y="395"/>
                  </a:cubicBezTo>
                  <a:cubicBezTo>
                    <a:pt x="273" y="395"/>
                    <a:pt x="273" y="395"/>
                    <a:pt x="273" y="395"/>
                  </a:cubicBezTo>
                  <a:cubicBezTo>
                    <a:pt x="273" y="395"/>
                    <a:pt x="273" y="395"/>
                    <a:pt x="273" y="396"/>
                  </a:cubicBezTo>
                  <a:cubicBezTo>
                    <a:pt x="273" y="396"/>
                    <a:pt x="272" y="396"/>
                    <a:pt x="272" y="396"/>
                  </a:cubicBezTo>
                  <a:cubicBezTo>
                    <a:pt x="272" y="396"/>
                    <a:pt x="272" y="396"/>
                    <a:pt x="272" y="396"/>
                  </a:cubicBezTo>
                  <a:cubicBezTo>
                    <a:pt x="271" y="397"/>
                    <a:pt x="271" y="398"/>
                    <a:pt x="272" y="398"/>
                  </a:cubicBezTo>
                  <a:cubicBezTo>
                    <a:pt x="272" y="398"/>
                    <a:pt x="273" y="398"/>
                    <a:pt x="274" y="398"/>
                  </a:cubicBezTo>
                  <a:cubicBezTo>
                    <a:pt x="275" y="398"/>
                    <a:pt x="275" y="397"/>
                    <a:pt x="276" y="397"/>
                  </a:cubicBezTo>
                  <a:cubicBezTo>
                    <a:pt x="276" y="396"/>
                    <a:pt x="278" y="394"/>
                    <a:pt x="278" y="396"/>
                  </a:cubicBezTo>
                  <a:cubicBezTo>
                    <a:pt x="278" y="397"/>
                    <a:pt x="276" y="396"/>
                    <a:pt x="276" y="398"/>
                  </a:cubicBezTo>
                  <a:cubicBezTo>
                    <a:pt x="275" y="398"/>
                    <a:pt x="275" y="399"/>
                    <a:pt x="275" y="400"/>
                  </a:cubicBezTo>
                  <a:cubicBezTo>
                    <a:pt x="275" y="402"/>
                    <a:pt x="277" y="401"/>
                    <a:pt x="277" y="402"/>
                  </a:cubicBezTo>
                  <a:cubicBezTo>
                    <a:pt x="276" y="402"/>
                    <a:pt x="275" y="402"/>
                    <a:pt x="276" y="403"/>
                  </a:cubicBezTo>
                  <a:cubicBezTo>
                    <a:pt x="275" y="403"/>
                    <a:pt x="275" y="403"/>
                    <a:pt x="275" y="402"/>
                  </a:cubicBezTo>
                  <a:cubicBezTo>
                    <a:pt x="271" y="401"/>
                    <a:pt x="267" y="400"/>
                    <a:pt x="262" y="400"/>
                  </a:cubicBezTo>
                  <a:cubicBezTo>
                    <a:pt x="262" y="401"/>
                    <a:pt x="261" y="402"/>
                    <a:pt x="261" y="403"/>
                  </a:cubicBezTo>
                  <a:cubicBezTo>
                    <a:pt x="259" y="402"/>
                    <a:pt x="262" y="406"/>
                    <a:pt x="260" y="405"/>
                  </a:cubicBezTo>
                  <a:cubicBezTo>
                    <a:pt x="260" y="404"/>
                    <a:pt x="259" y="404"/>
                    <a:pt x="259" y="403"/>
                  </a:cubicBezTo>
                  <a:cubicBezTo>
                    <a:pt x="259" y="402"/>
                    <a:pt x="260" y="402"/>
                    <a:pt x="260" y="400"/>
                  </a:cubicBezTo>
                  <a:cubicBezTo>
                    <a:pt x="259" y="400"/>
                    <a:pt x="259" y="400"/>
                    <a:pt x="258" y="399"/>
                  </a:cubicBezTo>
                  <a:cubicBezTo>
                    <a:pt x="257" y="399"/>
                    <a:pt x="258" y="398"/>
                    <a:pt x="258" y="399"/>
                  </a:cubicBezTo>
                  <a:cubicBezTo>
                    <a:pt x="260" y="400"/>
                    <a:pt x="260" y="400"/>
                    <a:pt x="262" y="399"/>
                  </a:cubicBezTo>
                  <a:cubicBezTo>
                    <a:pt x="263" y="399"/>
                    <a:pt x="263" y="399"/>
                    <a:pt x="264" y="398"/>
                  </a:cubicBezTo>
                  <a:cubicBezTo>
                    <a:pt x="265" y="397"/>
                    <a:pt x="266" y="397"/>
                    <a:pt x="267" y="396"/>
                  </a:cubicBezTo>
                  <a:cubicBezTo>
                    <a:pt x="267" y="396"/>
                    <a:pt x="268" y="396"/>
                    <a:pt x="269" y="396"/>
                  </a:cubicBezTo>
                  <a:cubicBezTo>
                    <a:pt x="269" y="396"/>
                    <a:pt x="269" y="396"/>
                    <a:pt x="269" y="395"/>
                  </a:cubicBezTo>
                  <a:cubicBezTo>
                    <a:pt x="269" y="395"/>
                    <a:pt x="269" y="395"/>
                    <a:pt x="269" y="395"/>
                  </a:cubicBezTo>
                  <a:cubicBezTo>
                    <a:pt x="271" y="395"/>
                    <a:pt x="271" y="394"/>
                    <a:pt x="273" y="393"/>
                  </a:cubicBezTo>
                  <a:cubicBezTo>
                    <a:pt x="273" y="393"/>
                    <a:pt x="273" y="393"/>
                    <a:pt x="273" y="393"/>
                  </a:cubicBezTo>
                  <a:cubicBezTo>
                    <a:pt x="274" y="393"/>
                    <a:pt x="274" y="392"/>
                    <a:pt x="275" y="392"/>
                  </a:cubicBezTo>
                  <a:cubicBezTo>
                    <a:pt x="275" y="392"/>
                    <a:pt x="275" y="392"/>
                    <a:pt x="275" y="391"/>
                  </a:cubicBezTo>
                  <a:cubicBezTo>
                    <a:pt x="275" y="391"/>
                    <a:pt x="275" y="391"/>
                    <a:pt x="276" y="391"/>
                  </a:cubicBezTo>
                  <a:cubicBezTo>
                    <a:pt x="276" y="391"/>
                    <a:pt x="276" y="391"/>
                    <a:pt x="277" y="391"/>
                  </a:cubicBezTo>
                  <a:cubicBezTo>
                    <a:pt x="277" y="390"/>
                    <a:pt x="278" y="390"/>
                    <a:pt x="278" y="390"/>
                  </a:cubicBezTo>
                  <a:cubicBezTo>
                    <a:pt x="278" y="389"/>
                    <a:pt x="280" y="389"/>
                    <a:pt x="280" y="389"/>
                  </a:cubicBezTo>
                  <a:cubicBezTo>
                    <a:pt x="281" y="389"/>
                    <a:pt x="282" y="389"/>
                    <a:pt x="283" y="389"/>
                  </a:cubicBezTo>
                  <a:cubicBezTo>
                    <a:pt x="283" y="388"/>
                    <a:pt x="283" y="388"/>
                    <a:pt x="283" y="388"/>
                  </a:cubicBezTo>
                  <a:cubicBezTo>
                    <a:pt x="283" y="388"/>
                    <a:pt x="283" y="388"/>
                    <a:pt x="283" y="388"/>
                  </a:cubicBezTo>
                  <a:cubicBezTo>
                    <a:pt x="283" y="387"/>
                    <a:pt x="286" y="387"/>
                    <a:pt x="285" y="385"/>
                  </a:cubicBezTo>
                  <a:cubicBezTo>
                    <a:pt x="285" y="385"/>
                    <a:pt x="284" y="385"/>
                    <a:pt x="283" y="385"/>
                  </a:cubicBezTo>
                  <a:cubicBezTo>
                    <a:pt x="283" y="385"/>
                    <a:pt x="283" y="385"/>
                    <a:pt x="283" y="385"/>
                  </a:cubicBezTo>
                  <a:cubicBezTo>
                    <a:pt x="283" y="385"/>
                    <a:pt x="282" y="385"/>
                    <a:pt x="282" y="385"/>
                  </a:cubicBezTo>
                  <a:cubicBezTo>
                    <a:pt x="282" y="384"/>
                    <a:pt x="282" y="383"/>
                    <a:pt x="281" y="382"/>
                  </a:cubicBezTo>
                  <a:cubicBezTo>
                    <a:pt x="280" y="382"/>
                    <a:pt x="279" y="383"/>
                    <a:pt x="278" y="382"/>
                  </a:cubicBezTo>
                  <a:cubicBezTo>
                    <a:pt x="280" y="381"/>
                    <a:pt x="281" y="380"/>
                    <a:pt x="283" y="380"/>
                  </a:cubicBezTo>
                  <a:cubicBezTo>
                    <a:pt x="283" y="379"/>
                    <a:pt x="284" y="379"/>
                    <a:pt x="285" y="377"/>
                  </a:cubicBezTo>
                  <a:cubicBezTo>
                    <a:pt x="286" y="378"/>
                    <a:pt x="287" y="374"/>
                    <a:pt x="288" y="377"/>
                  </a:cubicBezTo>
                  <a:cubicBezTo>
                    <a:pt x="288" y="377"/>
                    <a:pt x="288" y="378"/>
                    <a:pt x="287" y="378"/>
                  </a:cubicBezTo>
                  <a:cubicBezTo>
                    <a:pt x="287" y="378"/>
                    <a:pt x="286" y="379"/>
                    <a:pt x="285" y="379"/>
                  </a:cubicBezTo>
                  <a:cubicBezTo>
                    <a:pt x="285" y="381"/>
                    <a:pt x="282" y="381"/>
                    <a:pt x="283" y="384"/>
                  </a:cubicBezTo>
                  <a:cubicBezTo>
                    <a:pt x="284" y="383"/>
                    <a:pt x="285" y="385"/>
                    <a:pt x="285" y="384"/>
                  </a:cubicBezTo>
                  <a:cubicBezTo>
                    <a:pt x="286" y="384"/>
                    <a:pt x="285" y="383"/>
                    <a:pt x="286" y="384"/>
                  </a:cubicBezTo>
                  <a:cubicBezTo>
                    <a:pt x="286" y="386"/>
                    <a:pt x="289" y="385"/>
                    <a:pt x="289" y="387"/>
                  </a:cubicBezTo>
                  <a:cubicBezTo>
                    <a:pt x="288" y="387"/>
                    <a:pt x="287" y="387"/>
                    <a:pt x="286" y="387"/>
                  </a:cubicBezTo>
                  <a:close/>
                  <a:moveTo>
                    <a:pt x="282" y="386"/>
                  </a:moveTo>
                  <a:cubicBezTo>
                    <a:pt x="282" y="386"/>
                    <a:pt x="283" y="386"/>
                    <a:pt x="283" y="386"/>
                  </a:cubicBezTo>
                  <a:cubicBezTo>
                    <a:pt x="283" y="386"/>
                    <a:pt x="283" y="386"/>
                    <a:pt x="283" y="386"/>
                  </a:cubicBezTo>
                  <a:cubicBezTo>
                    <a:pt x="284" y="387"/>
                    <a:pt x="282" y="387"/>
                    <a:pt x="283" y="387"/>
                  </a:cubicBezTo>
                  <a:cubicBezTo>
                    <a:pt x="282" y="387"/>
                    <a:pt x="282" y="387"/>
                    <a:pt x="282" y="387"/>
                  </a:cubicBezTo>
                  <a:cubicBezTo>
                    <a:pt x="281" y="387"/>
                    <a:pt x="280" y="387"/>
                    <a:pt x="282" y="387"/>
                  </a:cubicBezTo>
                  <a:cubicBezTo>
                    <a:pt x="282" y="386"/>
                    <a:pt x="282" y="386"/>
                    <a:pt x="282" y="386"/>
                  </a:cubicBezTo>
                  <a:close/>
                  <a:moveTo>
                    <a:pt x="593" y="83"/>
                  </a:moveTo>
                  <a:cubicBezTo>
                    <a:pt x="593" y="84"/>
                    <a:pt x="592" y="85"/>
                    <a:pt x="591" y="85"/>
                  </a:cubicBezTo>
                  <a:cubicBezTo>
                    <a:pt x="591" y="84"/>
                    <a:pt x="590" y="83"/>
                    <a:pt x="591" y="81"/>
                  </a:cubicBezTo>
                  <a:cubicBezTo>
                    <a:pt x="591" y="82"/>
                    <a:pt x="591" y="82"/>
                    <a:pt x="591" y="83"/>
                  </a:cubicBezTo>
                  <a:cubicBezTo>
                    <a:pt x="592" y="83"/>
                    <a:pt x="593" y="83"/>
                    <a:pt x="593" y="83"/>
                  </a:cubicBezTo>
                  <a:cubicBezTo>
                    <a:pt x="593" y="83"/>
                    <a:pt x="594" y="83"/>
                    <a:pt x="593" y="83"/>
                  </a:cubicBezTo>
                  <a:close/>
                  <a:moveTo>
                    <a:pt x="275" y="601"/>
                  </a:moveTo>
                  <a:cubicBezTo>
                    <a:pt x="275" y="601"/>
                    <a:pt x="274" y="600"/>
                    <a:pt x="274" y="600"/>
                  </a:cubicBezTo>
                  <a:cubicBezTo>
                    <a:pt x="273" y="600"/>
                    <a:pt x="273" y="600"/>
                    <a:pt x="272" y="600"/>
                  </a:cubicBezTo>
                  <a:cubicBezTo>
                    <a:pt x="272" y="599"/>
                    <a:pt x="272" y="598"/>
                    <a:pt x="270" y="598"/>
                  </a:cubicBezTo>
                  <a:cubicBezTo>
                    <a:pt x="270" y="599"/>
                    <a:pt x="270" y="599"/>
                    <a:pt x="269" y="599"/>
                  </a:cubicBezTo>
                  <a:cubicBezTo>
                    <a:pt x="269" y="599"/>
                    <a:pt x="269" y="600"/>
                    <a:pt x="269" y="600"/>
                  </a:cubicBezTo>
                  <a:cubicBezTo>
                    <a:pt x="269" y="600"/>
                    <a:pt x="270" y="601"/>
                    <a:pt x="269" y="601"/>
                  </a:cubicBezTo>
                  <a:cubicBezTo>
                    <a:pt x="271" y="601"/>
                    <a:pt x="271" y="602"/>
                    <a:pt x="271" y="603"/>
                  </a:cubicBezTo>
                  <a:cubicBezTo>
                    <a:pt x="273" y="602"/>
                    <a:pt x="272" y="604"/>
                    <a:pt x="274" y="604"/>
                  </a:cubicBezTo>
                  <a:cubicBezTo>
                    <a:pt x="274" y="603"/>
                    <a:pt x="275" y="603"/>
                    <a:pt x="276" y="602"/>
                  </a:cubicBezTo>
                  <a:cubicBezTo>
                    <a:pt x="275" y="602"/>
                    <a:pt x="275" y="602"/>
                    <a:pt x="275" y="601"/>
                  </a:cubicBezTo>
                  <a:close/>
                  <a:moveTo>
                    <a:pt x="353" y="292"/>
                  </a:moveTo>
                  <a:cubicBezTo>
                    <a:pt x="353" y="292"/>
                    <a:pt x="353" y="292"/>
                    <a:pt x="353" y="292"/>
                  </a:cubicBezTo>
                  <a:cubicBezTo>
                    <a:pt x="353" y="292"/>
                    <a:pt x="353" y="292"/>
                    <a:pt x="353" y="292"/>
                  </a:cubicBezTo>
                  <a:cubicBezTo>
                    <a:pt x="353" y="292"/>
                    <a:pt x="353" y="292"/>
                    <a:pt x="353" y="292"/>
                  </a:cubicBezTo>
                  <a:close/>
                  <a:moveTo>
                    <a:pt x="193" y="426"/>
                  </a:moveTo>
                  <a:cubicBezTo>
                    <a:pt x="193" y="426"/>
                    <a:pt x="194" y="426"/>
                    <a:pt x="193" y="425"/>
                  </a:cubicBezTo>
                  <a:cubicBezTo>
                    <a:pt x="194" y="425"/>
                    <a:pt x="195" y="424"/>
                    <a:pt x="195" y="423"/>
                  </a:cubicBezTo>
                  <a:cubicBezTo>
                    <a:pt x="193" y="423"/>
                    <a:pt x="193" y="422"/>
                    <a:pt x="191" y="422"/>
                  </a:cubicBezTo>
                  <a:cubicBezTo>
                    <a:pt x="191" y="424"/>
                    <a:pt x="190" y="427"/>
                    <a:pt x="193" y="426"/>
                  </a:cubicBezTo>
                  <a:close/>
                  <a:moveTo>
                    <a:pt x="182" y="426"/>
                  </a:moveTo>
                  <a:cubicBezTo>
                    <a:pt x="182" y="426"/>
                    <a:pt x="182" y="426"/>
                    <a:pt x="182" y="427"/>
                  </a:cubicBezTo>
                  <a:cubicBezTo>
                    <a:pt x="183" y="427"/>
                    <a:pt x="184" y="427"/>
                    <a:pt x="184" y="427"/>
                  </a:cubicBezTo>
                  <a:cubicBezTo>
                    <a:pt x="184" y="426"/>
                    <a:pt x="184" y="425"/>
                    <a:pt x="182" y="426"/>
                  </a:cubicBezTo>
                  <a:close/>
                  <a:moveTo>
                    <a:pt x="173" y="438"/>
                  </a:moveTo>
                  <a:cubicBezTo>
                    <a:pt x="174" y="435"/>
                    <a:pt x="169" y="436"/>
                    <a:pt x="170" y="438"/>
                  </a:cubicBezTo>
                  <a:cubicBezTo>
                    <a:pt x="171" y="438"/>
                    <a:pt x="172" y="438"/>
                    <a:pt x="173" y="438"/>
                  </a:cubicBezTo>
                  <a:close/>
                  <a:moveTo>
                    <a:pt x="176" y="432"/>
                  </a:moveTo>
                  <a:cubicBezTo>
                    <a:pt x="178" y="432"/>
                    <a:pt x="179" y="431"/>
                    <a:pt x="180" y="431"/>
                  </a:cubicBezTo>
                  <a:cubicBezTo>
                    <a:pt x="180" y="429"/>
                    <a:pt x="183" y="430"/>
                    <a:pt x="182" y="428"/>
                  </a:cubicBezTo>
                  <a:cubicBezTo>
                    <a:pt x="180" y="428"/>
                    <a:pt x="179" y="428"/>
                    <a:pt x="177" y="428"/>
                  </a:cubicBezTo>
                  <a:cubicBezTo>
                    <a:pt x="177" y="430"/>
                    <a:pt x="176" y="430"/>
                    <a:pt x="176" y="432"/>
                  </a:cubicBezTo>
                  <a:close/>
                  <a:moveTo>
                    <a:pt x="193" y="428"/>
                  </a:moveTo>
                  <a:cubicBezTo>
                    <a:pt x="193" y="426"/>
                    <a:pt x="190" y="427"/>
                    <a:pt x="189" y="426"/>
                  </a:cubicBezTo>
                  <a:cubicBezTo>
                    <a:pt x="188" y="427"/>
                    <a:pt x="188" y="429"/>
                    <a:pt x="188" y="430"/>
                  </a:cubicBezTo>
                  <a:cubicBezTo>
                    <a:pt x="190" y="430"/>
                    <a:pt x="194" y="431"/>
                    <a:pt x="193" y="428"/>
                  </a:cubicBezTo>
                  <a:close/>
                  <a:moveTo>
                    <a:pt x="250" y="384"/>
                  </a:moveTo>
                  <a:cubicBezTo>
                    <a:pt x="250" y="383"/>
                    <a:pt x="251" y="381"/>
                    <a:pt x="248" y="382"/>
                  </a:cubicBezTo>
                  <a:cubicBezTo>
                    <a:pt x="248" y="383"/>
                    <a:pt x="247" y="383"/>
                    <a:pt x="248" y="384"/>
                  </a:cubicBezTo>
                  <a:cubicBezTo>
                    <a:pt x="248" y="384"/>
                    <a:pt x="249" y="384"/>
                    <a:pt x="250" y="384"/>
                  </a:cubicBezTo>
                  <a:close/>
                  <a:moveTo>
                    <a:pt x="173" y="438"/>
                  </a:moveTo>
                  <a:cubicBezTo>
                    <a:pt x="174" y="439"/>
                    <a:pt x="174" y="438"/>
                    <a:pt x="173" y="438"/>
                  </a:cubicBezTo>
                  <a:close/>
                  <a:moveTo>
                    <a:pt x="175" y="437"/>
                  </a:moveTo>
                  <a:cubicBezTo>
                    <a:pt x="176" y="437"/>
                    <a:pt x="179" y="438"/>
                    <a:pt x="179" y="436"/>
                  </a:cubicBezTo>
                  <a:cubicBezTo>
                    <a:pt x="178" y="436"/>
                    <a:pt x="176" y="436"/>
                    <a:pt x="176" y="435"/>
                  </a:cubicBezTo>
                  <a:cubicBezTo>
                    <a:pt x="176" y="434"/>
                    <a:pt x="176" y="433"/>
                    <a:pt x="176" y="433"/>
                  </a:cubicBezTo>
                  <a:cubicBezTo>
                    <a:pt x="175" y="432"/>
                    <a:pt x="174" y="433"/>
                    <a:pt x="173" y="433"/>
                  </a:cubicBezTo>
                  <a:cubicBezTo>
                    <a:pt x="173" y="433"/>
                    <a:pt x="172" y="434"/>
                    <a:pt x="173" y="435"/>
                  </a:cubicBezTo>
                  <a:cubicBezTo>
                    <a:pt x="173" y="436"/>
                    <a:pt x="176" y="435"/>
                    <a:pt x="175" y="437"/>
                  </a:cubicBezTo>
                  <a:close/>
                  <a:moveTo>
                    <a:pt x="177" y="442"/>
                  </a:moveTo>
                  <a:cubicBezTo>
                    <a:pt x="177" y="442"/>
                    <a:pt x="177" y="441"/>
                    <a:pt x="178" y="442"/>
                  </a:cubicBezTo>
                  <a:cubicBezTo>
                    <a:pt x="178" y="441"/>
                    <a:pt x="178" y="440"/>
                    <a:pt x="178" y="439"/>
                  </a:cubicBezTo>
                  <a:cubicBezTo>
                    <a:pt x="177" y="438"/>
                    <a:pt x="176" y="438"/>
                    <a:pt x="175" y="438"/>
                  </a:cubicBezTo>
                  <a:cubicBezTo>
                    <a:pt x="175" y="439"/>
                    <a:pt x="174" y="440"/>
                    <a:pt x="174" y="441"/>
                  </a:cubicBezTo>
                  <a:cubicBezTo>
                    <a:pt x="175" y="441"/>
                    <a:pt x="175" y="443"/>
                    <a:pt x="177" y="442"/>
                  </a:cubicBezTo>
                  <a:close/>
                  <a:moveTo>
                    <a:pt x="180" y="441"/>
                  </a:moveTo>
                  <a:cubicBezTo>
                    <a:pt x="181" y="441"/>
                    <a:pt x="182" y="440"/>
                    <a:pt x="183" y="440"/>
                  </a:cubicBezTo>
                  <a:cubicBezTo>
                    <a:pt x="184" y="440"/>
                    <a:pt x="186" y="440"/>
                    <a:pt x="186" y="439"/>
                  </a:cubicBezTo>
                  <a:cubicBezTo>
                    <a:pt x="184" y="439"/>
                    <a:pt x="184" y="437"/>
                    <a:pt x="182" y="437"/>
                  </a:cubicBezTo>
                  <a:cubicBezTo>
                    <a:pt x="180" y="437"/>
                    <a:pt x="180" y="438"/>
                    <a:pt x="179" y="438"/>
                  </a:cubicBezTo>
                  <a:cubicBezTo>
                    <a:pt x="179" y="439"/>
                    <a:pt x="180" y="440"/>
                    <a:pt x="180" y="441"/>
                  </a:cubicBezTo>
                  <a:close/>
                  <a:moveTo>
                    <a:pt x="186" y="431"/>
                  </a:moveTo>
                  <a:cubicBezTo>
                    <a:pt x="186" y="430"/>
                    <a:pt x="187" y="430"/>
                    <a:pt x="187" y="430"/>
                  </a:cubicBezTo>
                  <a:cubicBezTo>
                    <a:pt x="186" y="430"/>
                    <a:pt x="187" y="429"/>
                    <a:pt x="186" y="428"/>
                  </a:cubicBezTo>
                  <a:cubicBezTo>
                    <a:pt x="186" y="429"/>
                    <a:pt x="185" y="429"/>
                    <a:pt x="185" y="430"/>
                  </a:cubicBezTo>
                  <a:cubicBezTo>
                    <a:pt x="186" y="430"/>
                    <a:pt x="186" y="431"/>
                    <a:pt x="186" y="431"/>
                  </a:cubicBezTo>
                  <a:close/>
                  <a:moveTo>
                    <a:pt x="244" y="390"/>
                  </a:moveTo>
                  <a:cubicBezTo>
                    <a:pt x="243" y="390"/>
                    <a:pt x="243" y="389"/>
                    <a:pt x="241" y="389"/>
                  </a:cubicBezTo>
                  <a:cubicBezTo>
                    <a:pt x="241" y="390"/>
                    <a:pt x="241" y="391"/>
                    <a:pt x="240" y="391"/>
                  </a:cubicBezTo>
                  <a:cubicBezTo>
                    <a:pt x="240" y="391"/>
                    <a:pt x="240" y="391"/>
                    <a:pt x="240" y="391"/>
                  </a:cubicBezTo>
                  <a:cubicBezTo>
                    <a:pt x="241" y="392"/>
                    <a:pt x="245" y="393"/>
                    <a:pt x="244" y="390"/>
                  </a:cubicBezTo>
                  <a:close/>
                  <a:moveTo>
                    <a:pt x="227" y="400"/>
                  </a:moveTo>
                  <a:cubicBezTo>
                    <a:pt x="230" y="400"/>
                    <a:pt x="231" y="399"/>
                    <a:pt x="232" y="398"/>
                  </a:cubicBezTo>
                  <a:cubicBezTo>
                    <a:pt x="233" y="398"/>
                    <a:pt x="234" y="399"/>
                    <a:pt x="234" y="398"/>
                  </a:cubicBezTo>
                  <a:cubicBezTo>
                    <a:pt x="234" y="398"/>
                    <a:pt x="234" y="398"/>
                    <a:pt x="234" y="398"/>
                  </a:cubicBezTo>
                  <a:cubicBezTo>
                    <a:pt x="234" y="398"/>
                    <a:pt x="235" y="398"/>
                    <a:pt x="235" y="398"/>
                  </a:cubicBezTo>
                  <a:cubicBezTo>
                    <a:pt x="236" y="398"/>
                    <a:pt x="236" y="398"/>
                    <a:pt x="237" y="398"/>
                  </a:cubicBezTo>
                  <a:cubicBezTo>
                    <a:pt x="237" y="397"/>
                    <a:pt x="240" y="398"/>
                    <a:pt x="241" y="398"/>
                  </a:cubicBezTo>
                  <a:cubicBezTo>
                    <a:pt x="241" y="397"/>
                    <a:pt x="242" y="396"/>
                    <a:pt x="244" y="396"/>
                  </a:cubicBezTo>
                  <a:cubicBezTo>
                    <a:pt x="244" y="396"/>
                    <a:pt x="244" y="395"/>
                    <a:pt x="244" y="394"/>
                  </a:cubicBezTo>
                  <a:cubicBezTo>
                    <a:pt x="244" y="393"/>
                    <a:pt x="244" y="393"/>
                    <a:pt x="243" y="393"/>
                  </a:cubicBezTo>
                  <a:cubicBezTo>
                    <a:pt x="242" y="393"/>
                    <a:pt x="239" y="393"/>
                    <a:pt x="239" y="391"/>
                  </a:cubicBezTo>
                  <a:cubicBezTo>
                    <a:pt x="240" y="391"/>
                    <a:pt x="240" y="391"/>
                    <a:pt x="240" y="391"/>
                  </a:cubicBezTo>
                  <a:cubicBezTo>
                    <a:pt x="240" y="389"/>
                    <a:pt x="239" y="389"/>
                    <a:pt x="238" y="389"/>
                  </a:cubicBezTo>
                  <a:cubicBezTo>
                    <a:pt x="238" y="390"/>
                    <a:pt x="235" y="392"/>
                    <a:pt x="235" y="390"/>
                  </a:cubicBezTo>
                  <a:cubicBezTo>
                    <a:pt x="236" y="390"/>
                    <a:pt x="237" y="390"/>
                    <a:pt x="237" y="389"/>
                  </a:cubicBezTo>
                  <a:cubicBezTo>
                    <a:pt x="236" y="389"/>
                    <a:pt x="235" y="390"/>
                    <a:pt x="233" y="389"/>
                  </a:cubicBezTo>
                  <a:cubicBezTo>
                    <a:pt x="234" y="391"/>
                    <a:pt x="232" y="391"/>
                    <a:pt x="231" y="391"/>
                  </a:cubicBezTo>
                  <a:cubicBezTo>
                    <a:pt x="230" y="392"/>
                    <a:pt x="229" y="392"/>
                    <a:pt x="228" y="392"/>
                  </a:cubicBezTo>
                  <a:cubicBezTo>
                    <a:pt x="227" y="394"/>
                    <a:pt x="225" y="395"/>
                    <a:pt x="225" y="398"/>
                  </a:cubicBezTo>
                  <a:cubicBezTo>
                    <a:pt x="226" y="399"/>
                    <a:pt x="227" y="399"/>
                    <a:pt x="227" y="400"/>
                  </a:cubicBezTo>
                  <a:close/>
                  <a:moveTo>
                    <a:pt x="217" y="403"/>
                  </a:moveTo>
                  <a:cubicBezTo>
                    <a:pt x="218" y="403"/>
                    <a:pt x="220" y="403"/>
                    <a:pt x="221" y="403"/>
                  </a:cubicBezTo>
                  <a:cubicBezTo>
                    <a:pt x="222" y="402"/>
                    <a:pt x="223" y="402"/>
                    <a:pt x="223" y="400"/>
                  </a:cubicBezTo>
                  <a:cubicBezTo>
                    <a:pt x="222" y="400"/>
                    <a:pt x="222" y="398"/>
                    <a:pt x="222" y="398"/>
                  </a:cubicBezTo>
                  <a:cubicBezTo>
                    <a:pt x="222" y="397"/>
                    <a:pt x="221" y="397"/>
                    <a:pt x="221" y="396"/>
                  </a:cubicBezTo>
                  <a:cubicBezTo>
                    <a:pt x="219" y="395"/>
                    <a:pt x="219" y="397"/>
                    <a:pt x="218" y="397"/>
                  </a:cubicBezTo>
                  <a:cubicBezTo>
                    <a:pt x="216" y="397"/>
                    <a:pt x="216" y="398"/>
                    <a:pt x="214" y="398"/>
                  </a:cubicBezTo>
                  <a:cubicBezTo>
                    <a:pt x="214" y="399"/>
                    <a:pt x="214" y="400"/>
                    <a:pt x="214" y="400"/>
                  </a:cubicBezTo>
                  <a:cubicBezTo>
                    <a:pt x="215" y="402"/>
                    <a:pt x="217" y="401"/>
                    <a:pt x="217" y="403"/>
                  </a:cubicBezTo>
                  <a:close/>
                  <a:moveTo>
                    <a:pt x="247" y="391"/>
                  </a:moveTo>
                  <a:cubicBezTo>
                    <a:pt x="247" y="391"/>
                    <a:pt x="248" y="391"/>
                    <a:pt x="248" y="391"/>
                  </a:cubicBezTo>
                  <a:cubicBezTo>
                    <a:pt x="249" y="391"/>
                    <a:pt x="250" y="390"/>
                    <a:pt x="248" y="389"/>
                  </a:cubicBezTo>
                  <a:cubicBezTo>
                    <a:pt x="248" y="389"/>
                    <a:pt x="248" y="389"/>
                    <a:pt x="248" y="389"/>
                  </a:cubicBezTo>
                  <a:cubicBezTo>
                    <a:pt x="248" y="389"/>
                    <a:pt x="248" y="389"/>
                    <a:pt x="248" y="389"/>
                  </a:cubicBezTo>
                  <a:cubicBezTo>
                    <a:pt x="248" y="389"/>
                    <a:pt x="248" y="389"/>
                    <a:pt x="248" y="389"/>
                  </a:cubicBezTo>
                  <a:cubicBezTo>
                    <a:pt x="248" y="389"/>
                    <a:pt x="246" y="390"/>
                    <a:pt x="247" y="391"/>
                  </a:cubicBezTo>
                  <a:cubicBezTo>
                    <a:pt x="247" y="391"/>
                    <a:pt x="247" y="391"/>
                    <a:pt x="247" y="391"/>
                  </a:cubicBezTo>
                  <a:close/>
                  <a:moveTo>
                    <a:pt x="230" y="389"/>
                  </a:moveTo>
                  <a:cubicBezTo>
                    <a:pt x="233" y="389"/>
                    <a:pt x="235" y="388"/>
                    <a:pt x="238" y="388"/>
                  </a:cubicBezTo>
                  <a:cubicBezTo>
                    <a:pt x="237" y="386"/>
                    <a:pt x="239" y="382"/>
                    <a:pt x="237" y="382"/>
                  </a:cubicBezTo>
                  <a:cubicBezTo>
                    <a:pt x="236" y="383"/>
                    <a:pt x="235" y="383"/>
                    <a:pt x="235" y="384"/>
                  </a:cubicBezTo>
                  <a:cubicBezTo>
                    <a:pt x="234" y="385"/>
                    <a:pt x="233" y="385"/>
                    <a:pt x="232" y="386"/>
                  </a:cubicBezTo>
                  <a:cubicBezTo>
                    <a:pt x="230" y="386"/>
                    <a:pt x="227" y="386"/>
                    <a:pt x="227" y="388"/>
                  </a:cubicBezTo>
                  <a:cubicBezTo>
                    <a:pt x="228" y="388"/>
                    <a:pt x="229" y="388"/>
                    <a:pt x="230" y="389"/>
                  </a:cubicBezTo>
                  <a:close/>
                  <a:moveTo>
                    <a:pt x="231" y="403"/>
                  </a:moveTo>
                  <a:cubicBezTo>
                    <a:pt x="232" y="404"/>
                    <a:pt x="232" y="403"/>
                    <a:pt x="232" y="402"/>
                  </a:cubicBezTo>
                  <a:cubicBezTo>
                    <a:pt x="232" y="401"/>
                    <a:pt x="231" y="401"/>
                    <a:pt x="231" y="400"/>
                  </a:cubicBezTo>
                  <a:cubicBezTo>
                    <a:pt x="230" y="400"/>
                    <a:pt x="229" y="400"/>
                    <a:pt x="228" y="400"/>
                  </a:cubicBezTo>
                  <a:cubicBezTo>
                    <a:pt x="228" y="402"/>
                    <a:pt x="228" y="403"/>
                    <a:pt x="228" y="404"/>
                  </a:cubicBezTo>
                  <a:cubicBezTo>
                    <a:pt x="230" y="404"/>
                    <a:pt x="230" y="403"/>
                    <a:pt x="231" y="403"/>
                  </a:cubicBezTo>
                  <a:close/>
                  <a:moveTo>
                    <a:pt x="220" y="405"/>
                  </a:moveTo>
                  <a:cubicBezTo>
                    <a:pt x="221" y="406"/>
                    <a:pt x="222" y="405"/>
                    <a:pt x="223" y="405"/>
                  </a:cubicBezTo>
                  <a:cubicBezTo>
                    <a:pt x="223" y="405"/>
                    <a:pt x="223" y="404"/>
                    <a:pt x="223" y="403"/>
                  </a:cubicBezTo>
                  <a:cubicBezTo>
                    <a:pt x="223" y="403"/>
                    <a:pt x="222" y="403"/>
                    <a:pt x="221" y="403"/>
                  </a:cubicBezTo>
                  <a:cubicBezTo>
                    <a:pt x="221" y="404"/>
                    <a:pt x="220" y="404"/>
                    <a:pt x="220" y="405"/>
                  </a:cubicBezTo>
                  <a:close/>
                  <a:moveTo>
                    <a:pt x="225" y="405"/>
                  </a:moveTo>
                  <a:cubicBezTo>
                    <a:pt x="226" y="405"/>
                    <a:pt x="226" y="406"/>
                    <a:pt x="225" y="406"/>
                  </a:cubicBezTo>
                  <a:cubicBezTo>
                    <a:pt x="225" y="406"/>
                    <a:pt x="224" y="406"/>
                    <a:pt x="223" y="406"/>
                  </a:cubicBezTo>
                  <a:cubicBezTo>
                    <a:pt x="223" y="409"/>
                    <a:pt x="224" y="410"/>
                    <a:pt x="226" y="412"/>
                  </a:cubicBezTo>
                  <a:cubicBezTo>
                    <a:pt x="227" y="410"/>
                    <a:pt x="228" y="412"/>
                    <a:pt x="229" y="412"/>
                  </a:cubicBezTo>
                  <a:cubicBezTo>
                    <a:pt x="229" y="409"/>
                    <a:pt x="228" y="408"/>
                    <a:pt x="228" y="406"/>
                  </a:cubicBezTo>
                  <a:cubicBezTo>
                    <a:pt x="227" y="405"/>
                    <a:pt x="228" y="405"/>
                    <a:pt x="228" y="404"/>
                  </a:cubicBezTo>
                  <a:cubicBezTo>
                    <a:pt x="228" y="403"/>
                    <a:pt x="227" y="403"/>
                    <a:pt x="225" y="403"/>
                  </a:cubicBezTo>
                  <a:cubicBezTo>
                    <a:pt x="225" y="404"/>
                    <a:pt x="225" y="405"/>
                    <a:pt x="225" y="405"/>
                  </a:cubicBezTo>
                  <a:close/>
                  <a:moveTo>
                    <a:pt x="138" y="499"/>
                  </a:moveTo>
                  <a:cubicBezTo>
                    <a:pt x="139" y="500"/>
                    <a:pt x="139" y="499"/>
                    <a:pt x="138" y="499"/>
                  </a:cubicBezTo>
                  <a:close/>
                  <a:moveTo>
                    <a:pt x="136" y="501"/>
                  </a:moveTo>
                  <a:cubicBezTo>
                    <a:pt x="137" y="501"/>
                    <a:pt x="137" y="499"/>
                    <a:pt x="138" y="499"/>
                  </a:cubicBezTo>
                  <a:cubicBezTo>
                    <a:pt x="139" y="498"/>
                    <a:pt x="139" y="498"/>
                    <a:pt x="141" y="498"/>
                  </a:cubicBezTo>
                  <a:cubicBezTo>
                    <a:pt x="142" y="498"/>
                    <a:pt x="143" y="497"/>
                    <a:pt x="143" y="496"/>
                  </a:cubicBezTo>
                  <a:cubicBezTo>
                    <a:pt x="143" y="496"/>
                    <a:pt x="142" y="495"/>
                    <a:pt x="143" y="495"/>
                  </a:cubicBezTo>
                  <a:cubicBezTo>
                    <a:pt x="143" y="495"/>
                    <a:pt x="143" y="495"/>
                    <a:pt x="143" y="495"/>
                  </a:cubicBezTo>
                  <a:cubicBezTo>
                    <a:pt x="143" y="495"/>
                    <a:pt x="143" y="494"/>
                    <a:pt x="143" y="493"/>
                  </a:cubicBezTo>
                  <a:cubicBezTo>
                    <a:pt x="143" y="492"/>
                    <a:pt x="143" y="491"/>
                    <a:pt x="142" y="491"/>
                  </a:cubicBezTo>
                  <a:cubicBezTo>
                    <a:pt x="142" y="492"/>
                    <a:pt x="140" y="492"/>
                    <a:pt x="140" y="492"/>
                  </a:cubicBezTo>
                  <a:cubicBezTo>
                    <a:pt x="140" y="493"/>
                    <a:pt x="140" y="493"/>
                    <a:pt x="139" y="493"/>
                  </a:cubicBezTo>
                  <a:cubicBezTo>
                    <a:pt x="138" y="494"/>
                    <a:pt x="138" y="496"/>
                    <a:pt x="137" y="496"/>
                  </a:cubicBezTo>
                  <a:cubicBezTo>
                    <a:pt x="137" y="497"/>
                    <a:pt x="137" y="499"/>
                    <a:pt x="136" y="499"/>
                  </a:cubicBezTo>
                  <a:cubicBezTo>
                    <a:pt x="136" y="498"/>
                    <a:pt x="137" y="496"/>
                    <a:pt x="136" y="496"/>
                  </a:cubicBezTo>
                  <a:cubicBezTo>
                    <a:pt x="136" y="497"/>
                    <a:pt x="134" y="497"/>
                    <a:pt x="134" y="499"/>
                  </a:cubicBezTo>
                  <a:cubicBezTo>
                    <a:pt x="134" y="500"/>
                    <a:pt x="135" y="501"/>
                    <a:pt x="136" y="501"/>
                  </a:cubicBezTo>
                  <a:close/>
                  <a:moveTo>
                    <a:pt x="136" y="520"/>
                  </a:moveTo>
                  <a:cubicBezTo>
                    <a:pt x="136" y="520"/>
                    <a:pt x="136" y="519"/>
                    <a:pt x="136" y="520"/>
                  </a:cubicBezTo>
                  <a:cubicBezTo>
                    <a:pt x="137" y="520"/>
                    <a:pt x="137" y="515"/>
                    <a:pt x="136" y="515"/>
                  </a:cubicBezTo>
                  <a:cubicBezTo>
                    <a:pt x="136" y="516"/>
                    <a:pt x="136" y="517"/>
                    <a:pt x="135" y="517"/>
                  </a:cubicBezTo>
                  <a:cubicBezTo>
                    <a:pt x="135" y="518"/>
                    <a:pt x="134" y="520"/>
                    <a:pt x="136" y="520"/>
                  </a:cubicBezTo>
                  <a:close/>
                  <a:moveTo>
                    <a:pt x="223" y="624"/>
                  </a:moveTo>
                  <a:cubicBezTo>
                    <a:pt x="223" y="624"/>
                    <a:pt x="223" y="624"/>
                    <a:pt x="223" y="624"/>
                  </a:cubicBezTo>
                  <a:cubicBezTo>
                    <a:pt x="221" y="624"/>
                    <a:pt x="220" y="625"/>
                    <a:pt x="221" y="626"/>
                  </a:cubicBezTo>
                  <a:cubicBezTo>
                    <a:pt x="222" y="626"/>
                    <a:pt x="222" y="626"/>
                    <a:pt x="223" y="625"/>
                  </a:cubicBezTo>
                  <a:cubicBezTo>
                    <a:pt x="224" y="625"/>
                    <a:pt x="224" y="624"/>
                    <a:pt x="223" y="624"/>
                  </a:cubicBezTo>
                  <a:close/>
                  <a:moveTo>
                    <a:pt x="115" y="556"/>
                  </a:moveTo>
                  <a:cubicBezTo>
                    <a:pt x="115" y="556"/>
                    <a:pt x="115" y="556"/>
                    <a:pt x="115" y="557"/>
                  </a:cubicBezTo>
                  <a:cubicBezTo>
                    <a:pt x="116" y="556"/>
                    <a:pt x="116" y="556"/>
                    <a:pt x="115" y="556"/>
                  </a:cubicBezTo>
                  <a:close/>
                  <a:moveTo>
                    <a:pt x="138" y="529"/>
                  </a:moveTo>
                  <a:cubicBezTo>
                    <a:pt x="138" y="529"/>
                    <a:pt x="138" y="530"/>
                    <a:pt x="138" y="531"/>
                  </a:cubicBezTo>
                  <a:cubicBezTo>
                    <a:pt x="138" y="532"/>
                    <a:pt x="138" y="532"/>
                    <a:pt x="138" y="533"/>
                  </a:cubicBezTo>
                  <a:cubicBezTo>
                    <a:pt x="138" y="533"/>
                    <a:pt x="137" y="533"/>
                    <a:pt x="137" y="534"/>
                  </a:cubicBezTo>
                  <a:cubicBezTo>
                    <a:pt x="136" y="534"/>
                    <a:pt x="136" y="534"/>
                    <a:pt x="136" y="535"/>
                  </a:cubicBezTo>
                  <a:cubicBezTo>
                    <a:pt x="137" y="535"/>
                    <a:pt x="137" y="536"/>
                    <a:pt x="137" y="537"/>
                  </a:cubicBezTo>
                  <a:cubicBezTo>
                    <a:pt x="137" y="537"/>
                    <a:pt x="138" y="537"/>
                    <a:pt x="138" y="538"/>
                  </a:cubicBezTo>
                  <a:cubicBezTo>
                    <a:pt x="138" y="538"/>
                    <a:pt x="139" y="538"/>
                    <a:pt x="139" y="538"/>
                  </a:cubicBezTo>
                  <a:cubicBezTo>
                    <a:pt x="139" y="539"/>
                    <a:pt x="141" y="539"/>
                    <a:pt x="142" y="539"/>
                  </a:cubicBezTo>
                  <a:cubicBezTo>
                    <a:pt x="142" y="535"/>
                    <a:pt x="141" y="534"/>
                    <a:pt x="142" y="531"/>
                  </a:cubicBezTo>
                  <a:cubicBezTo>
                    <a:pt x="141" y="531"/>
                    <a:pt x="141" y="530"/>
                    <a:pt x="141" y="529"/>
                  </a:cubicBezTo>
                  <a:cubicBezTo>
                    <a:pt x="140" y="529"/>
                    <a:pt x="140" y="528"/>
                    <a:pt x="140" y="527"/>
                  </a:cubicBezTo>
                  <a:cubicBezTo>
                    <a:pt x="139" y="526"/>
                    <a:pt x="138" y="525"/>
                    <a:pt x="138" y="524"/>
                  </a:cubicBezTo>
                  <a:cubicBezTo>
                    <a:pt x="138" y="523"/>
                    <a:pt x="138" y="523"/>
                    <a:pt x="138" y="523"/>
                  </a:cubicBezTo>
                  <a:cubicBezTo>
                    <a:pt x="138" y="524"/>
                    <a:pt x="137" y="525"/>
                    <a:pt x="137" y="526"/>
                  </a:cubicBezTo>
                  <a:cubicBezTo>
                    <a:pt x="137" y="527"/>
                    <a:pt x="138" y="527"/>
                    <a:pt x="138" y="529"/>
                  </a:cubicBezTo>
                  <a:close/>
                  <a:moveTo>
                    <a:pt x="141" y="582"/>
                  </a:moveTo>
                  <a:cubicBezTo>
                    <a:pt x="140" y="582"/>
                    <a:pt x="141" y="584"/>
                    <a:pt x="140" y="584"/>
                  </a:cubicBezTo>
                  <a:cubicBezTo>
                    <a:pt x="140" y="585"/>
                    <a:pt x="140" y="586"/>
                    <a:pt x="140" y="586"/>
                  </a:cubicBezTo>
                  <a:cubicBezTo>
                    <a:pt x="141" y="586"/>
                    <a:pt x="141" y="587"/>
                    <a:pt x="143" y="587"/>
                  </a:cubicBezTo>
                  <a:cubicBezTo>
                    <a:pt x="144" y="586"/>
                    <a:pt x="144" y="582"/>
                    <a:pt x="141" y="582"/>
                  </a:cubicBezTo>
                  <a:close/>
                  <a:moveTo>
                    <a:pt x="142" y="543"/>
                  </a:moveTo>
                  <a:cubicBezTo>
                    <a:pt x="142" y="543"/>
                    <a:pt x="141" y="543"/>
                    <a:pt x="141" y="543"/>
                  </a:cubicBezTo>
                  <a:cubicBezTo>
                    <a:pt x="141" y="543"/>
                    <a:pt x="141" y="544"/>
                    <a:pt x="141" y="544"/>
                  </a:cubicBezTo>
                  <a:cubicBezTo>
                    <a:pt x="141" y="544"/>
                    <a:pt x="141" y="544"/>
                    <a:pt x="140" y="544"/>
                  </a:cubicBezTo>
                  <a:cubicBezTo>
                    <a:pt x="140" y="545"/>
                    <a:pt x="141" y="546"/>
                    <a:pt x="141" y="546"/>
                  </a:cubicBezTo>
                  <a:cubicBezTo>
                    <a:pt x="140" y="546"/>
                    <a:pt x="140" y="547"/>
                    <a:pt x="138" y="547"/>
                  </a:cubicBezTo>
                  <a:cubicBezTo>
                    <a:pt x="138" y="549"/>
                    <a:pt x="139" y="549"/>
                    <a:pt x="141" y="549"/>
                  </a:cubicBezTo>
                  <a:cubicBezTo>
                    <a:pt x="141" y="548"/>
                    <a:pt x="141" y="547"/>
                    <a:pt x="142" y="547"/>
                  </a:cubicBezTo>
                  <a:cubicBezTo>
                    <a:pt x="142" y="548"/>
                    <a:pt x="142" y="548"/>
                    <a:pt x="143" y="548"/>
                  </a:cubicBezTo>
                  <a:cubicBezTo>
                    <a:pt x="143" y="546"/>
                    <a:pt x="144" y="543"/>
                    <a:pt x="142" y="543"/>
                  </a:cubicBezTo>
                  <a:close/>
                  <a:moveTo>
                    <a:pt x="139" y="542"/>
                  </a:moveTo>
                  <a:cubicBezTo>
                    <a:pt x="139" y="542"/>
                    <a:pt x="140" y="542"/>
                    <a:pt x="140" y="542"/>
                  </a:cubicBezTo>
                  <a:cubicBezTo>
                    <a:pt x="140" y="542"/>
                    <a:pt x="140" y="543"/>
                    <a:pt x="140" y="543"/>
                  </a:cubicBezTo>
                  <a:cubicBezTo>
                    <a:pt x="141" y="542"/>
                    <a:pt x="141" y="541"/>
                    <a:pt x="141" y="540"/>
                  </a:cubicBezTo>
                  <a:cubicBezTo>
                    <a:pt x="140" y="540"/>
                    <a:pt x="140" y="540"/>
                    <a:pt x="139" y="540"/>
                  </a:cubicBezTo>
                  <a:cubicBezTo>
                    <a:pt x="139" y="540"/>
                    <a:pt x="139" y="541"/>
                    <a:pt x="139" y="542"/>
                  </a:cubicBezTo>
                  <a:close/>
                  <a:moveTo>
                    <a:pt x="143" y="476"/>
                  </a:moveTo>
                  <a:cubicBezTo>
                    <a:pt x="143" y="477"/>
                    <a:pt x="143" y="478"/>
                    <a:pt x="143" y="478"/>
                  </a:cubicBezTo>
                  <a:cubicBezTo>
                    <a:pt x="144" y="478"/>
                    <a:pt x="145" y="478"/>
                    <a:pt x="145" y="478"/>
                  </a:cubicBezTo>
                  <a:cubicBezTo>
                    <a:pt x="145" y="477"/>
                    <a:pt x="145" y="476"/>
                    <a:pt x="143" y="476"/>
                  </a:cubicBezTo>
                  <a:close/>
                  <a:moveTo>
                    <a:pt x="145" y="487"/>
                  </a:moveTo>
                  <a:cubicBezTo>
                    <a:pt x="145" y="487"/>
                    <a:pt x="146" y="487"/>
                    <a:pt x="145" y="486"/>
                  </a:cubicBezTo>
                  <a:cubicBezTo>
                    <a:pt x="145" y="486"/>
                    <a:pt x="144" y="486"/>
                    <a:pt x="145" y="487"/>
                  </a:cubicBezTo>
                  <a:close/>
                  <a:moveTo>
                    <a:pt x="150" y="465"/>
                  </a:moveTo>
                  <a:cubicBezTo>
                    <a:pt x="150" y="463"/>
                    <a:pt x="152" y="464"/>
                    <a:pt x="152" y="462"/>
                  </a:cubicBezTo>
                  <a:cubicBezTo>
                    <a:pt x="151" y="462"/>
                    <a:pt x="151" y="461"/>
                    <a:pt x="150" y="461"/>
                  </a:cubicBezTo>
                  <a:cubicBezTo>
                    <a:pt x="149" y="460"/>
                    <a:pt x="147" y="461"/>
                    <a:pt x="147" y="459"/>
                  </a:cubicBezTo>
                  <a:cubicBezTo>
                    <a:pt x="147" y="459"/>
                    <a:pt x="146" y="459"/>
                    <a:pt x="145" y="459"/>
                  </a:cubicBezTo>
                  <a:cubicBezTo>
                    <a:pt x="146" y="461"/>
                    <a:pt x="143" y="460"/>
                    <a:pt x="143" y="462"/>
                  </a:cubicBezTo>
                  <a:cubicBezTo>
                    <a:pt x="147" y="463"/>
                    <a:pt x="141" y="463"/>
                    <a:pt x="143" y="466"/>
                  </a:cubicBezTo>
                  <a:cubicBezTo>
                    <a:pt x="146" y="466"/>
                    <a:pt x="147" y="465"/>
                    <a:pt x="150" y="465"/>
                  </a:cubicBezTo>
                  <a:close/>
                  <a:moveTo>
                    <a:pt x="165" y="441"/>
                  </a:moveTo>
                  <a:cubicBezTo>
                    <a:pt x="165" y="440"/>
                    <a:pt x="165" y="440"/>
                    <a:pt x="165" y="439"/>
                  </a:cubicBezTo>
                  <a:cubicBezTo>
                    <a:pt x="164" y="438"/>
                    <a:pt x="164" y="439"/>
                    <a:pt x="163" y="439"/>
                  </a:cubicBezTo>
                  <a:cubicBezTo>
                    <a:pt x="161" y="440"/>
                    <a:pt x="161" y="441"/>
                    <a:pt x="161" y="443"/>
                  </a:cubicBezTo>
                  <a:cubicBezTo>
                    <a:pt x="164" y="444"/>
                    <a:pt x="163" y="441"/>
                    <a:pt x="165" y="441"/>
                  </a:cubicBezTo>
                  <a:close/>
                  <a:moveTo>
                    <a:pt x="146" y="485"/>
                  </a:moveTo>
                  <a:cubicBezTo>
                    <a:pt x="145" y="485"/>
                    <a:pt x="145" y="484"/>
                    <a:pt x="145" y="483"/>
                  </a:cubicBezTo>
                  <a:cubicBezTo>
                    <a:pt x="144" y="485"/>
                    <a:pt x="144" y="483"/>
                    <a:pt x="143" y="483"/>
                  </a:cubicBezTo>
                  <a:cubicBezTo>
                    <a:pt x="143" y="486"/>
                    <a:pt x="141" y="485"/>
                    <a:pt x="141" y="486"/>
                  </a:cubicBezTo>
                  <a:cubicBezTo>
                    <a:pt x="142" y="486"/>
                    <a:pt x="143" y="486"/>
                    <a:pt x="143" y="487"/>
                  </a:cubicBezTo>
                  <a:cubicBezTo>
                    <a:pt x="143" y="485"/>
                    <a:pt x="146" y="486"/>
                    <a:pt x="146" y="485"/>
                  </a:cubicBezTo>
                  <a:close/>
                  <a:moveTo>
                    <a:pt x="143" y="474"/>
                  </a:moveTo>
                  <a:cubicBezTo>
                    <a:pt x="143" y="474"/>
                    <a:pt x="143" y="474"/>
                    <a:pt x="143" y="474"/>
                  </a:cubicBezTo>
                  <a:cubicBezTo>
                    <a:pt x="143" y="474"/>
                    <a:pt x="144" y="474"/>
                    <a:pt x="144" y="474"/>
                  </a:cubicBezTo>
                  <a:cubicBezTo>
                    <a:pt x="145" y="473"/>
                    <a:pt x="143" y="471"/>
                    <a:pt x="143" y="471"/>
                  </a:cubicBezTo>
                  <a:cubicBezTo>
                    <a:pt x="143" y="471"/>
                    <a:pt x="144" y="471"/>
                    <a:pt x="144" y="471"/>
                  </a:cubicBezTo>
                  <a:cubicBezTo>
                    <a:pt x="144" y="471"/>
                    <a:pt x="144" y="470"/>
                    <a:pt x="144" y="469"/>
                  </a:cubicBezTo>
                  <a:cubicBezTo>
                    <a:pt x="144" y="469"/>
                    <a:pt x="144" y="468"/>
                    <a:pt x="143" y="468"/>
                  </a:cubicBezTo>
                  <a:cubicBezTo>
                    <a:pt x="141" y="469"/>
                    <a:pt x="142" y="471"/>
                    <a:pt x="143" y="472"/>
                  </a:cubicBezTo>
                  <a:cubicBezTo>
                    <a:pt x="143" y="473"/>
                    <a:pt x="141" y="472"/>
                    <a:pt x="141" y="474"/>
                  </a:cubicBezTo>
                  <a:cubicBezTo>
                    <a:pt x="142" y="474"/>
                    <a:pt x="142" y="474"/>
                    <a:pt x="143" y="474"/>
                  </a:cubicBezTo>
                  <a:close/>
                  <a:moveTo>
                    <a:pt x="166" y="444"/>
                  </a:moveTo>
                  <a:cubicBezTo>
                    <a:pt x="166" y="442"/>
                    <a:pt x="166" y="441"/>
                    <a:pt x="165" y="441"/>
                  </a:cubicBezTo>
                  <a:cubicBezTo>
                    <a:pt x="165" y="442"/>
                    <a:pt x="164" y="444"/>
                    <a:pt x="166" y="444"/>
                  </a:cubicBezTo>
                  <a:close/>
                  <a:moveTo>
                    <a:pt x="139" y="488"/>
                  </a:moveTo>
                  <a:cubicBezTo>
                    <a:pt x="139" y="487"/>
                    <a:pt x="139" y="487"/>
                    <a:pt x="140" y="487"/>
                  </a:cubicBezTo>
                  <a:cubicBezTo>
                    <a:pt x="140" y="487"/>
                    <a:pt x="141" y="486"/>
                    <a:pt x="140" y="485"/>
                  </a:cubicBezTo>
                  <a:cubicBezTo>
                    <a:pt x="139" y="486"/>
                    <a:pt x="139" y="484"/>
                    <a:pt x="137" y="485"/>
                  </a:cubicBezTo>
                  <a:cubicBezTo>
                    <a:pt x="137" y="486"/>
                    <a:pt x="137" y="487"/>
                    <a:pt x="136" y="488"/>
                  </a:cubicBezTo>
                  <a:cubicBezTo>
                    <a:pt x="138" y="488"/>
                    <a:pt x="138" y="487"/>
                    <a:pt x="139" y="488"/>
                  </a:cubicBezTo>
                  <a:close/>
                  <a:moveTo>
                    <a:pt x="19" y="1"/>
                  </a:moveTo>
                  <a:cubicBezTo>
                    <a:pt x="19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6" y="1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6"/>
                    <a:pt x="7" y="5"/>
                    <a:pt x="5" y="5"/>
                  </a:cubicBezTo>
                  <a:cubicBezTo>
                    <a:pt x="4" y="8"/>
                    <a:pt x="0" y="7"/>
                    <a:pt x="0" y="10"/>
                  </a:cubicBezTo>
                  <a:cubicBezTo>
                    <a:pt x="1" y="10"/>
                    <a:pt x="0" y="12"/>
                    <a:pt x="0" y="12"/>
                  </a:cubicBezTo>
                  <a:cubicBezTo>
                    <a:pt x="4" y="13"/>
                    <a:pt x="4" y="10"/>
                    <a:pt x="7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1" y="10"/>
                    <a:pt x="13" y="10"/>
                    <a:pt x="14" y="10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9" y="7"/>
                    <a:pt x="18" y="6"/>
                    <a:pt x="19" y="6"/>
                  </a:cubicBezTo>
                  <a:cubicBezTo>
                    <a:pt x="19" y="5"/>
                    <a:pt x="22" y="5"/>
                    <a:pt x="21" y="3"/>
                  </a:cubicBezTo>
                  <a:cubicBezTo>
                    <a:pt x="20" y="3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2009" name="Google Shape;575;p18">
              <a:extLst>
                <a:ext uri="{FF2B5EF4-FFF2-40B4-BE49-F238E27FC236}">
                  <a16:creationId xmlns:a16="http://schemas.microsoft.com/office/drawing/2014/main" id="{348542A4-A96C-0343-8841-B2FC27CA4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9701" y="4095751"/>
              <a:ext cx="544513" cy="593725"/>
            </a:xfrm>
            <a:custGeom>
              <a:avLst/>
              <a:gdLst>
                <a:gd name="T0" fmla="*/ 298027 w 117"/>
                <a:gd name="T1" fmla="*/ 37148 h 128"/>
                <a:gd name="T2" fmla="*/ 279400 w 117"/>
                <a:gd name="T3" fmla="*/ 27861 h 128"/>
                <a:gd name="T4" fmla="*/ 414443 w 117"/>
                <a:gd name="T5" fmla="*/ 13930 h 128"/>
                <a:gd name="T6" fmla="*/ 270087 w 117"/>
                <a:gd name="T7" fmla="*/ 46434 h 128"/>
                <a:gd name="T8" fmla="*/ 242147 w 117"/>
                <a:gd name="T9" fmla="*/ 55721 h 128"/>
                <a:gd name="T10" fmla="*/ 456353 w 117"/>
                <a:gd name="T11" fmla="*/ 13930 h 128"/>
                <a:gd name="T12" fmla="*/ 88477 w 117"/>
                <a:gd name="T13" fmla="*/ 357545 h 128"/>
                <a:gd name="T14" fmla="*/ 116417 w 117"/>
                <a:gd name="T15" fmla="*/ 380762 h 128"/>
                <a:gd name="T16" fmla="*/ 158327 w 117"/>
                <a:gd name="T17" fmla="*/ 380762 h 128"/>
                <a:gd name="T18" fmla="*/ 139700 w 117"/>
                <a:gd name="T19" fmla="*/ 371475 h 128"/>
                <a:gd name="T20" fmla="*/ 125730 w 117"/>
                <a:gd name="T21" fmla="*/ 357545 h 128"/>
                <a:gd name="T22" fmla="*/ 246803 w 117"/>
                <a:gd name="T23" fmla="*/ 83582 h 128"/>
                <a:gd name="T24" fmla="*/ 65193 w 117"/>
                <a:gd name="T25" fmla="*/ 441127 h 128"/>
                <a:gd name="T26" fmla="*/ 0 w 117"/>
                <a:gd name="T27" fmla="*/ 445770 h 128"/>
                <a:gd name="T28" fmla="*/ 60537 w 117"/>
                <a:gd name="T29" fmla="*/ 464344 h 128"/>
                <a:gd name="T30" fmla="*/ 526203 w 117"/>
                <a:gd name="T31" fmla="*/ 65008 h 128"/>
                <a:gd name="T32" fmla="*/ 344593 w 117"/>
                <a:gd name="T33" fmla="*/ 46434 h 128"/>
                <a:gd name="T34" fmla="*/ 307340 w 117"/>
                <a:gd name="T35" fmla="*/ 102156 h 128"/>
                <a:gd name="T36" fmla="*/ 321310 w 117"/>
                <a:gd name="T37" fmla="*/ 171807 h 128"/>
                <a:gd name="T38" fmla="*/ 270087 w 117"/>
                <a:gd name="T39" fmla="*/ 227528 h 128"/>
                <a:gd name="T40" fmla="*/ 256117 w 117"/>
                <a:gd name="T41" fmla="*/ 222885 h 128"/>
                <a:gd name="T42" fmla="*/ 284057 w 117"/>
                <a:gd name="T43" fmla="*/ 181094 h 128"/>
                <a:gd name="T44" fmla="*/ 260773 w 117"/>
                <a:gd name="T45" fmla="*/ 111443 h 128"/>
                <a:gd name="T46" fmla="*/ 190923 w 117"/>
                <a:gd name="T47" fmla="*/ 195024 h 128"/>
                <a:gd name="T48" fmla="*/ 186267 w 117"/>
                <a:gd name="T49" fmla="*/ 222885 h 128"/>
                <a:gd name="T50" fmla="*/ 144357 w 117"/>
                <a:gd name="T51" fmla="*/ 278606 h 128"/>
                <a:gd name="T52" fmla="*/ 107103 w 117"/>
                <a:gd name="T53" fmla="*/ 320397 h 128"/>
                <a:gd name="T54" fmla="*/ 107103 w 117"/>
                <a:gd name="T55" fmla="*/ 343614 h 128"/>
                <a:gd name="T56" fmla="*/ 139700 w 117"/>
                <a:gd name="T57" fmla="*/ 362188 h 128"/>
                <a:gd name="T58" fmla="*/ 121073 w 117"/>
                <a:gd name="T59" fmla="*/ 390049 h 128"/>
                <a:gd name="T60" fmla="*/ 111760 w 117"/>
                <a:gd name="T61" fmla="*/ 390049 h 128"/>
                <a:gd name="T62" fmla="*/ 93133 w 117"/>
                <a:gd name="T63" fmla="*/ 394692 h 128"/>
                <a:gd name="T64" fmla="*/ 116417 w 117"/>
                <a:gd name="T65" fmla="*/ 422553 h 128"/>
                <a:gd name="T66" fmla="*/ 79163 w 117"/>
                <a:gd name="T67" fmla="*/ 399336 h 128"/>
                <a:gd name="T68" fmla="*/ 60537 w 117"/>
                <a:gd name="T69" fmla="*/ 399336 h 128"/>
                <a:gd name="T70" fmla="*/ 27940 w 117"/>
                <a:gd name="T71" fmla="*/ 385405 h 128"/>
                <a:gd name="T72" fmla="*/ 41910 w 117"/>
                <a:gd name="T73" fmla="*/ 417909 h 128"/>
                <a:gd name="T74" fmla="*/ 102447 w 117"/>
                <a:gd name="T75" fmla="*/ 431840 h 128"/>
                <a:gd name="T76" fmla="*/ 195580 w 117"/>
                <a:gd name="T77" fmla="*/ 417909 h 128"/>
                <a:gd name="T78" fmla="*/ 237490 w 117"/>
                <a:gd name="T79" fmla="*/ 455057 h 128"/>
                <a:gd name="T80" fmla="*/ 298027 w 117"/>
                <a:gd name="T81" fmla="*/ 482918 h 128"/>
                <a:gd name="T82" fmla="*/ 330623 w 117"/>
                <a:gd name="T83" fmla="*/ 520065 h 128"/>
                <a:gd name="T84" fmla="*/ 339937 w 117"/>
                <a:gd name="T85" fmla="*/ 594360 h 128"/>
                <a:gd name="T86" fmla="*/ 339937 w 117"/>
                <a:gd name="T87" fmla="*/ 557213 h 128"/>
                <a:gd name="T88" fmla="*/ 386503 w 117"/>
                <a:gd name="T89" fmla="*/ 473631 h 128"/>
                <a:gd name="T90" fmla="*/ 372533 w 117"/>
                <a:gd name="T91" fmla="*/ 422553 h 128"/>
                <a:gd name="T92" fmla="*/ 358563 w 117"/>
                <a:gd name="T93" fmla="*/ 376118 h 128"/>
                <a:gd name="T94" fmla="*/ 386503 w 117"/>
                <a:gd name="T95" fmla="*/ 352901 h 128"/>
                <a:gd name="T96" fmla="*/ 461010 w 117"/>
                <a:gd name="T97" fmla="*/ 343614 h 128"/>
                <a:gd name="T98" fmla="*/ 512233 w 117"/>
                <a:gd name="T99" fmla="*/ 287893 h 128"/>
                <a:gd name="T100" fmla="*/ 502920 w 117"/>
                <a:gd name="T101" fmla="*/ 246102 h 128"/>
                <a:gd name="T102" fmla="*/ 470323 w 117"/>
                <a:gd name="T103" fmla="*/ 227528 h 128"/>
                <a:gd name="T104" fmla="*/ 470323 w 117"/>
                <a:gd name="T105" fmla="*/ 218242 h 128"/>
                <a:gd name="T106" fmla="*/ 526203 w 117"/>
                <a:gd name="T107" fmla="*/ 162520 h 128"/>
                <a:gd name="T108" fmla="*/ 344593 w 117"/>
                <a:gd name="T109" fmla="*/ 390049 h 128"/>
                <a:gd name="T110" fmla="*/ 372533 w 117"/>
                <a:gd name="T111" fmla="*/ 195024 h 128"/>
                <a:gd name="T112" fmla="*/ 60537 w 117"/>
                <a:gd name="T113" fmla="*/ 394692 h 128"/>
                <a:gd name="T114" fmla="*/ 69850 w 117"/>
                <a:gd name="T115" fmla="*/ 385405 h 128"/>
                <a:gd name="T116" fmla="*/ 60537 w 117"/>
                <a:gd name="T117" fmla="*/ 366832 h 128"/>
                <a:gd name="T118" fmla="*/ 93133 w 117"/>
                <a:gd name="T119" fmla="*/ 390049 h 128"/>
                <a:gd name="T120" fmla="*/ 46567 w 117"/>
                <a:gd name="T121" fmla="*/ 352901 h 1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7" h="128" extrusionOk="0">
                  <a:moveTo>
                    <a:pt x="78" y="5"/>
                  </a:moveTo>
                  <a:cubicBezTo>
                    <a:pt x="78" y="5"/>
                    <a:pt x="79" y="5"/>
                    <a:pt x="79" y="5"/>
                  </a:cubicBezTo>
                  <a:cubicBezTo>
                    <a:pt x="82" y="6"/>
                    <a:pt x="83" y="6"/>
                    <a:pt x="83" y="3"/>
                  </a:cubicBezTo>
                  <a:cubicBezTo>
                    <a:pt x="80" y="4"/>
                    <a:pt x="79" y="3"/>
                    <a:pt x="76" y="3"/>
                  </a:cubicBezTo>
                  <a:cubicBezTo>
                    <a:pt x="77" y="4"/>
                    <a:pt x="72" y="2"/>
                    <a:pt x="74" y="5"/>
                  </a:cubicBezTo>
                  <a:cubicBezTo>
                    <a:pt x="75" y="5"/>
                    <a:pt x="76" y="5"/>
                    <a:pt x="78" y="5"/>
                  </a:cubicBezTo>
                  <a:close/>
                  <a:moveTo>
                    <a:pt x="64" y="8"/>
                  </a:moveTo>
                  <a:cubicBezTo>
                    <a:pt x="64" y="6"/>
                    <a:pt x="67" y="6"/>
                    <a:pt x="68" y="5"/>
                  </a:cubicBezTo>
                  <a:cubicBezTo>
                    <a:pt x="69" y="5"/>
                    <a:pt x="70" y="5"/>
                    <a:pt x="72" y="5"/>
                  </a:cubicBezTo>
                  <a:cubicBezTo>
                    <a:pt x="72" y="3"/>
                    <a:pt x="69" y="4"/>
                    <a:pt x="69" y="3"/>
                  </a:cubicBezTo>
                  <a:cubicBezTo>
                    <a:pt x="69" y="3"/>
                    <a:pt x="68" y="3"/>
                    <a:pt x="68" y="3"/>
                  </a:cubicBezTo>
                  <a:cubicBezTo>
                    <a:pt x="68" y="4"/>
                    <a:pt x="66" y="3"/>
                    <a:pt x="65" y="3"/>
                  </a:cubicBezTo>
                  <a:cubicBezTo>
                    <a:pt x="65" y="5"/>
                    <a:pt x="63" y="4"/>
                    <a:pt x="63" y="5"/>
                  </a:cubicBezTo>
                  <a:cubicBezTo>
                    <a:pt x="61" y="5"/>
                    <a:pt x="62" y="7"/>
                    <a:pt x="60" y="6"/>
                  </a:cubicBezTo>
                  <a:cubicBezTo>
                    <a:pt x="59" y="9"/>
                    <a:pt x="62" y="8"/>
                    <a:pt x="64" y="8"/>
                  </a:cubicBezTo>
                  <a:close/>
                  <a:moveTo>
                    <a:pt x="91" y="5"/>
                  </a:moveTo>
                  <a:cubicBezTo>
                    <a:pt x="91" y="4"/>
                    <a:pt x="91" y="4"/>
                    <a:pt x="92" y="4"/>
                  </a:cubicBezTo>
                  <a:cubicBezTo>
                    <a:pt x="92" y="4"/>
                    <a:pt x="92" y="3"/>
                    <a:pt x="93" y="3"/>
                  </a:cubicBezTo>
                  <a:cubicBezTo>
                    <a:pt x="93" y="3"/>
                    <a:pt x="93" y="3"/>
                    <a:pt x="94" y="3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1" y="1"/>
                    <a:pt x="91" y="3"/>
                    <a:pt x="89" y="3"/>
                  </a:cubicBezTo>
                  <a:cubicBezTo>
                    <a:pt x="87" y="2"/>
                    <a:pt x="87" y="4"/>
                    <a:pt x="87" y="5"/>
                  </a:cubicBezTo>
                  <a:cubicBezTo>
                    <a:pt x="89" y="6"/>
                    <a:pt x="89" y="5"/>
                    <a:pt x="91" y="5"/>
                  </a:cubicBezTo>
                  <a:close/>
                  <a:moveTo>
                    <a:pt x="51" y="14"/>
                  </a:moveTo>
                  <a:cubicBezTo>
                    <a:pt x="52" y="14"/>
                    <a:pt x="52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3"/>
                    <a:pt x="54" y="12"/>
                    <a:pt x="55" y="12"/>
                  </a:cubicBezTo>
                  <a:cubicBezTo>
                    <a:pt x="56" y="11"/>
                    <a:pt x="57" y="10"/>
                    <a:pt x="58" y="10"/>
                  </a:cubicBezTo>
                  <a:cubicBezTo>
                    <a:pt x="59" y="10"/>
                    <a:pt x="59" y="10"/>
                    <a:pt x="60" y="9"/>
                  </a:cubicBezTo>
                  <a:cubicBezTo>
                    <a:pt x="58" y="8"/>
                    <a:pt x="57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4" y="10"/>
                    <a:pt x="54" y="10"/>
                  </a:cubicBezTo>
                  <a:cubicBezTo>
                    <a:pt x="54" y="10"/>
                    <a:pt x="54" y="12"/>
                    <a:pt x="53" y="12"/>
                  </a:cubicBezTo>
                  <a:cubicBezTo>
                    <a:pt x="53" y="12"/>
                    <a:pt x="52" y="11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3"/>
                    <a:pt x="51" y="13"/>
                    <a:pt x="51" y="14"/>
                  </a:cubicBezTo>
                  <a:close/>
                  <a:moveTo>
                    <a:pt x="98" y="3"/>
                  </a:moveTo>
                  <a:cubicBezTo>
                    <a:pt x="98" y="2"/>
                    <a:pt x="98" y="1"/>
                    <a:pt x="97" y="1"/>
                  </a:cubicBezTo>
                  <a:cubicBezTo>
                    <a:pt x="97" y="1"/>
                    <a:pt x="96" y="0"/>
                    <a:pt x="96" y="1"/>
                  </a:cubicBezTo>
                  <a:cubicBezTo>
                    <a:pt x="95" y="1"/>
                    <a:pt x="95" y="2"/>
                    <a:pt x="95" y="3"/>
                  </a:cubicBezTo>
                  <a:cubicBezTo>
                    <a:pt x="96" y="3"/>
                    <a:pt x="97" y="3"/>
                    <a:pt x="98" y="3"/>
                  </a:cubicBezTo>
                  <a:close/>
                  <a:moveTo>
                    <a:pt x="101" y="1"/>
                  </a:moveTo>
                  <a:cubicBezTo>
                    <a:pt x="100" y="1"/>
                    <a:pt x="100" y="1"/>
                    <a:pt x="99" y="1"/>
                  </a:cubicBezTo>
                  <a:cubicBezTo>
                    <a:pt x="99" y="2"/>
                    <a:pt x="99" y="2"/>
                    <a:pt x="99" y="3"/>
                  </a:cubicBezTo>
                  <a:cubicBezTo>
                    <a:pt x="101" y="3"/>
                    <a:pt x="101" y="2"/>
                    <a:pt x="101" y="1"/>
                  </a:cubicBezTo>
                  <a:close/>
                  <a:moveTo>
                    <a:pt x="17" y="76"/>
                  </a:moveTo>
                  <a:cubicBezTo>
                    <a:pt x="18" y="76"/>
                    <a:pt x="18" y="76"/>
                    <a:pt x="19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0" y="77"/>
                    <a:pt x="21" y="77"/>
                    <a:pt x="21" y="77"/>
                  </a:cubicBezTo>
                  <a:cubicBezTo>
                    <a:pt x="21" y="78"/>
                    <a:pt x="22" y="79"/>
                    <a:pt x="22" y="80"/>
                  </a:cubicBezTo>
                  <a:cubicBezTo>
                    <a:pt x="22" y="80"/>
                    <a:pt x="22" y="80"/>
                    <a:pt x="23" y="80"/>
                  </a:cubicBezTo>
                  <a:cubicBezTo>
                    <a:pt x="23" y="80"/>
                    <a:pt x="23" y="80"/>
                    <a:pt x="23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1"/>
                    <a:pt x="24" y="81"/>
                    <a:pt x="24" y="82"/>
                  </a:cubicBezTo>
                  <a:cubicBezTo>
                    <a:pt x="24" y="82"/>
                    <a:pt x="24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4"/>
                    <a:pt x="29" y="82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2" y="81"/>
                    <a:pt x="33" y="82"/>
                    <a:pt x="34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2" y="82"/>
                    <a:pt x="32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8"/>
                    <a:pt x="27" y="78"/>
                    <a:pt x="27" y="77"/>
                  </a:cubicBezTo>
                  <a:cubicBezTo>
                    <a:pt x="27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5" y="76"/>
                    <a:pt x="24" y="75"/>
                    <a:pt x="23" y="75"/>
                  </a:cubicBezTo>
                  <a:cubicBezTo>
                    <a:pt x="22" y="74"/>
                    <a:pt x="22" y="73"/>
                    <a:pt x="20" y="73"/>
                  </a:cubicBezTo>
                  <a:cubicBezTo>
                    <a:pt x="17" y="73"/>
                    <a:pt x="16" y="73"/>
                    <a:pt x="15" y="75"/>
                  </a:cubicBezTo>
                  <a:cubicBezTo>
                    <a:pt x="15" y="76"/>
                    <a:pt x="16" y="76"/>
                    <a:pt x="17" y="76"/>
                  </a:cubicBezTo>
                  <a:close/>
                  <a:moveTo>
                    <a:pt x="53" y="18"/>
                  </a:moveTo>
                  <a:cubicBezTo>
                    <a:pt x="53" y="17"/>
                    <a:pt x="53" y="15"/>
                    <a:pt x="51" y="14"/>
                  </a:cubicBezTo>
                  <a:cubicBezTo>
                    <a:pt x="50" y="17"/>
                    <a:pt x="46" y="18"/>
                    <a:pt x="46" y="22"/>
                  </a:cubicBezTo>
                  <a:cubicBezTo>
                    <a:pt x="49" y="23"/>
                    <a:pt x="52" y="20"/>
                    <a:pt x="53" y="18"/>
                  </a:cubicBezTo>
                  <a:close/>
                  <a:moveTo>
                    <a:pt x="21" y="97"/>
                  </a:moveTo>
                  <a:cubicBezTo>
                    <a:pt x="21" y="96"/>
                    <a:pt x="21" y="94"/>
                    <a:pt x="20" y="95"/>
                  </a:cubicBezTo>
                  <a:cubicBezTo>
                    <a:pt x="18" y="94"/>
                    <a:pt x="18" y="95"/>
                    <a:pt x="17" y="95"/>
                  </a:cubicBezTo>
                  <a:cubicBezTo>
                    <a:pt x="16" y="95"/>
                    <a:pt x="16" y="95"/>
                    <a:pt x="14" y="95"/>
                  </a:cubicBezTo>
                  <a:cubicBezTo>
                    <a:pt x="13" y="95"/>
                    <a:pt x="13" y="95"/>
                    <a:pt x="12" y="95"/>
                  </a:cubicBezTo>
                  <a:cubicBezTo>
                    <a:pt x="11" y="93"/>
                    <a:pt x="10" y="94"/>
                    <a:pt x="9" y="93"/>
                  </a:cubicBezTo>
                  <a:cubicBezTo>
                    <a:pt x="8" y="93"/>
                    <a:pt x="7" y="92"/>
                    <a:pt x="6" y="92"/>
                  </a:cubicBezTo>
                  <a:cubicBezTo>
                    <a:pt x="5" y="92"/>
                    <a:pt x="4" y="92"/>
                    <a:pt x="3" y="92"/>
                  </a:cubicBezTo>
                  <a:cubicBezTo>
                    <a:pt x="2" y="92"/>
                    <a:pt x="1" y="92"/>
                    <a:pt x="0" y="93"/>
                  </a:cubicBezTo>
                  <a:cubicBezTo>
                    <a:pt x="0" y="94"/>
                    <a:pt x="0" y="95"/>
                    <a:pt x="0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7"/>
                  </a:cubicBezTo>
                  <a:cubicBezTo>
                    <a:pt x="1" y="97"/>
                    <a:pt x="2" y="97"/>
                    <a:pt x="3" y="97"/>
                  </a:cubicBezTo>
                  <a:cubicBezTo>
                    <a:pt x="3" y="97"/>
                    <a:pt x="3" y="99"/>
                    <a:pt x="4" y="99"/>
                  </a:cubicBezTo>
                  <a:cubicBezTo>
                    <a:pt x="4" y="98"/>
                    <a:pt x="4" y="97"/>
                    <a:pt x="5" y="97"/>
                  </a:cubicBezTo>
                  <a:cubicBezTo>
                    <a:pt x="7" y="97"/>
                    <a:pt x="9" y="97"/>
                    <a:pt x="11" y="97"/>
                  </a:cubicBezTo>
                  <a:cubicBezTo>
                    <a:pt x="11" y="98"/>
                    <a:pt x="11" y="98"/>
                    <a:pt x="12" y="98"/>
                  </a:cubicBezTo>
                  <a:cubicBezTo>
                    <a:pt x="12" y="99"/>
                    <a:pt x="13" y="100"/>
                    <a:pt x="13" y="100"/>
                  </a:cubicBezTo>
                  <a:cubicBezTo>
                    <a:pt x="15" y="100"/>
                    <a:pt x="15" y="101"/>
                    <a:pt x="16" y="101"/>
                  </a:cubicBezTo>
                  <a:cubicBezTo>
                    <a:pt x="19" y="101"/>
                    <a:pt x="20" y="98"/>
                    <a:pt x="23" y="98"/>
                  </a:cubicBezTo>
                  <a:cubicBezTo>
                    <a:pt x="23" y="98"/>
                    <a:pt x="23" y="98"/>
                    <a:pt x="23" y="97"/>
                  </a:cubicBezTo>
                  <a:cubicBezTo>
                    <a:pt x="23" y="97"/>
                    <a:pt x="22" y="97"/>
                    <a:pt x="21" y="97"/>
                  </a:cubicBezTo>
                  <a:close/>
                  <a:moveTo>
                    <a:pt x="117" y="17"/>
                  </a:moveTo>
                  <a:cubicBezTo>
                    <a:pt x="116" y="17"/>
                    <a:pt x="116" y="17"/>
                    <a:pt x="115" y="16"/>
                  </a:cubicBezTo>
                  <a:cubicBezTo>
                    <a:pt x="114" y="16"/>
                    <a:pt x="113" y="15"/>
                    <a:pt x="113" y="14"/>
                  </a:cubicBezTo>
                  <a:cubicBezTo>
                    <a:pt x="111" y="14"/>
                    <a:pt x="110" y="12"/>
                    <a:pt x="109" y="11"/>
                  </a:cubicBezTo>
                  <a:cubicBezTo>
                    <a:pt x="109" y="10"/>
                    <a:pt x="107" y="9"/>
                    <a:pt x="108" y="7"/>
                  </a:cubicBezTo>
                  <a:cubicBezTo>
                    <a:pt x="106" y="7"/>
                    <a:pt x="106" y="7"/>
                    <a:pt x="106" y="5"/>
                  </a:cubicBezTo>
                  <a:cubicBezTo>
                    <a:pt x="103" y="7"/>
                    <a:pt x="99" y="6"/>
                    <a:pt x="95" y="6"/>
                  </a:cubicBezTo>
                  <a:cubicBezTo>
                    <a:pt x="95" y="7"/>
                    <a:pt x="95" y="7"/>
                    <a:pt x="94" y="7"/>
                  </a:cubicBezTo>
                  <a:cubicBezTo>
                    <a:pt x="92" y="7"/>
                    <a:pt x="90" y="7"/>
                    <a:pt x="88" y="7"/>
                  </a:cubicBezTo>
                  <a:cubicBezTo>
                    <a:pt x="82" y="6"/>
                    <a:pt x="79" y="9"/>
                    <a:pt x="74" y="10"/>
                  </a:cubicBezTo>
                  <a:cubicBezTo>
                    <a:pt x="74" y="11"/>
                    <a:pt x="73" y="11"/>
                    <a:pt x="73" y="12"/>
                  </a:cubicBezTo>
                  <a:cubicBezTo>
                    <a:pt x="71" y="11"/>
                    <a:pt x="71" y="12"/>
                    <a:pt x="70" y="12"/>
                  </a:cubicBezTo>
                  <a:cubicBezTo>
                    <a:pt x="68" y="13"/>
                    <a:pt x="69" y="15"/>
                    <a:pt x="67" y="14"/>
                  </a:cubicBezTo>
                  <a:cubicBezTo>
                    <a:pt x="67" y="17"/>
                    <a:pt x="65" y="17"/>
                    <a:pt x="65" y="19"/>
                  </a:cubicBezTo>
                  <a:cubicBezTo>
                    <a:pt x="64" y="19"/>
                    <a:pt x="63" y="19"/>
                    <a:pt x="62" y="21"/>
                  </a:cubicBezTo>
                  <a:cubicBezTo>
                    <a:pt x="63" y="22"/>
                    <a:pt x="64" y="21"/>
                    <a:pt x="65" y="21"/>
                  </a:cubicBezTo>
                  <a:cubicBezTo>
                    <a:pt x="65" y="22"/>
                    <a:pt x="65" y="22"/>
                    <a:pt x="66" y="22"/>
                  </a:cubicBezTo>
                  <a:cubicBezTo>
                    <a:pt x="66" y="24"/>
                    <a:pt x="66" y="26"/>
                    <a:pt x="65" y="27"/>
                  </a:cubicBezTo>
                  <a:cubicBezTo>
                    <a:pt x="64" y="27"/>
                    <a:pt x="65" y="30"/>
                    <a:pt x="63" y="30"/>
                  </a:cubicBezTo>
                  <a:cubicBezTo>
                    <a:pt x="63" y="31"/>
                    <a:pt x="66" y="30"/>
                    <a:pt x="66" y="32"/>
                  </a:cubicBezTo>
                  <a:cubicBezTo>
                    <a:pt x="69" y="32"/>
                    <a:pt x="71" y="32"/>
                    <a:pt x="73" y="33"/>
                  </a:cubicBezTo>
                  <a:cubicBezTo>
                    <a:pt x="73" y="33"/>
                    <a:pt x="72" y="33"/>
                    <a:pt x="72" y="33"/>
                  </a:cubicBezTo>
                  <a:cubicBezTo>
                    <a:pt x="71" y="34"/>
                    <a:pt x="71" y="34"/>
                    <a:pt x="70" y="34"/>
                  </a:cubicBezTo>
                  <a:cubicBezTo>
                    <a:pt x="70" y="35"/>
                    <a:pt x="70" y="36"/>
                    <a:pt x="69" y="37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70" y="42"/>
                    <a:pt x="69" y="42"/>
                  </a:cubicBezTo>
                  <a:cubicBezTo>
                    <a:pt x="69" y="43"/>
                    <a:pt x="68" y="43"/>
                    <a:pt x="67" y="43"/>
                  </a:cubicBezTo>
                  <a:cubicBezTo>
                    <a:pt x="67" y="43"/>
                    <a:pt x="67" y="44"/>
                    <a:pt x="67" y="44"/>
                  </a:cubicBezTo>
                  <a:cubicBezTo>
                    <a:pt x="66" y="45"/>
                    <a:pt x="65" y="45"/>
                    <a:pt x="65" y="47"/>
                  </a:cubicBezTo>
                  <a:cubicBezTo>
                    <a:pt x="62" y="47"/>
                    <a:pt x="61" y="49"/>
                    <a:pt x="59" y="49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5" y="51"/>
                    <a:pt x="55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1"/>
                    <a:pt x="55" y="51"/>
                    <a:pt x="54" y="49"/>
                  </a:cubicBezTo>
                  <a:cubicBezTo>
                    <a:pt x="54" y="48"/>
                    <a:pt x="54" y="48"/>
                    <a:pt x="55" y="48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4" y="45"/>
                    <a:pt x="54" y="45"/>
                    <a:pt x="54" y="44"/>
                  </a:cubicBezTo>
                  <a:cubicBezTo>
                    <a:pt x="54" y="43"/>
                    <a:pt x="54" y="42"/>
                    <a:pt x="55" y="42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9" y="41"/>
                    <a:pt x="60" y="40"/>
                    <a:pt x="60" y="39"/>
                  </a:cubicBezTo>
                  <a:cubicBezTo>
                    <a:pt x="60" y="38"/>
                    <a:pt x="60" y="39"/>
                    <a:pt x="61" y="39"/>
                  </a:cubicBezTo>
                  <a:cubicBezTo>
                    <a:pt x="62" y="35"/>
                    <a:pt x="59" y="35"/>
                    <a:pt x="57" y="34"/>
                  </a:cubicBezTo>
                  <a:cubicBezTo>
                    <a:pt x="56" y="32"/>
                    <a:pt x="58" y="32"/>
                    <a:pt x="58" y="31"/>
                  </a:cubicBezTo>
                  <a:cubicBezTo>
                    <a:pt x="59" y="28"/>
                    <a:pt x="55" y="28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60" y="25"/>
                    <a:pt x="61" y="24"/>
                    <a:pt x="61" y="21"/>
                  </a:cubicBezTo>
                  <a:cubicBezTo>
                    <a:pt x="59" y="21"/>
                    <a:pt x="58" y="22"/>
                    <a:pt x="58" y="23"/>
                  </a:cubicBezTo>
                  <a:cubicBezTo>
                    <a:pt x="58" y="23"/>
                    <a:pt x="56" y="23"/>
                    <a:pt x="56" y="24"/>
                  </a:cubicBezTo>
                  <a:cubicBezTo>
                    <a:pt x="55" y="24"/>
                    <a:pt x="55" y="26"/>
                    <a:pt x="53" y="26"/>
                  </a:cubicBezTo>
                  <a:cubicBezTo>
                    <a:pt x="53" y="26"/>
                    <a:pt x="52" y="27"/>
                    <a:pt x="51" y="27"/>
                  </a:cubicBezTo>
                  <a:cubicBezTo>
                    <a:pt x="48" y="28"/>
                    <a:pt x="49" y="25"/>
                    <a:pt x="47" y="24"/>
                  </a:cubicBezTo>
                  <a:cubicBezTo>
                    <a:pt x="45" y="24"/>
                    <a:pt x="46" y="28"/>
                    <a:pt x="44" y="28"/>
                  </a:cubicBezTo>
                  <a:cubicBezTo>
                    <a:pt x="45" y="30"/>
                    <a:pt x="43" y="31"/>
                    <a:pt x="44" y="33"/>
                  </a:cubicBezTo>
                  <a:cubicBezTo>
                    <a:pt x="42" y="33"/>
                    <a:pt x="43" y="36"/>
                    <a:pt x="42" y="36"/>
                  </a:cubicBezTo>
                  <a:cubicBezTo>
                    <a:pt x="42" y="39"/>
                    <a:pt x="40" y="40"/>
                    <a:pt x="41" y="42"/>
                  </a:cubicBezTo>
                  <a:cubicBezTo>
                    <a:pt x="41" y="43"/>
                    <a:pt x="41" y="43"/>
                    <a:pt x="40" y="43"/>
                  </a:cubicBezTo>
                  <a:cubicBezTo>
                    <a:pt x="40" y="44"/>
                    <a:pt x="39" y="45"/>
                    <a:pt x="39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38" y="49"/>
                    <a:pt x="38" y="50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7" y="52"/>
                    <a:pt x="37" y="53"/>
                  </a:cubicBezTo>
                  <a:cubicBezTo>
                    <a:pt x="37" y="53"/>
                    <a:pt x="36" y="54"/>
                    <a:pt x="36" y="54"/>
                  </a:cubicBezTo>
                  <a:cubicBezTo>
                    <a:pt x="36" y="55"/>
                    <a:pt x="36" y="55"/>
                    <a:pt x="35" y="55"/>
                  </a:cubicBezTo>
                  <a:cubicBezTo>
                    <a:pt x="35" y="56"/>
                    <a:pt x="34" y="57"/>
                    <a:pt x="33" y="58"/>
                  </a:cubicBezTo>
                  <a:cubicBezTo>
                    <a:pt x="32" y="59"/>
                    <a:pt x="32" y="60"/>
                    <a:pt x="31" y="60"/>
                  </a:cubicBezTo>
                  <a:cubicBezTo>
                    <a:pt x="31" y="61"/>
                    <a:pt x="30" y="60"/>
                    <a:pt x="30" y="61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2"/>
                    <a:pt x="28" y="63"/>
                    <a:pt x="28" y="63"/>
                  </a:cubicBezTo>
                  <a:cubicBezTo>
                    <a:pt x="26" y="63"/>
                    <a:pt x="25" y="65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3" y="68"/>
                    <a:pt x="23" y="68"/>
                  </a:cubicBezTo>
                  <a:cubicBezTo>
                    <a:pt x="23" y="68"/>
                    <a:pt x="23" y="68"/>
                    <a:pt x="23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1" y="70"/>
                    <a:pt x="21" y="70"/>
                    <a:pt x="21" y="71"/>
                  </a:cubicBezTo>
                  <a:cubicBezTo>
                    <a:pt x="21" y="72"/>
                    <a:pt x="22" y="72"/>
                    <a:pt x="22" y="73"/>
                  </a:cubicBezTo>
                  <a:cubicBezTo>
                    <a:pt x="22" y="73"/>
                    <a:pt x="23" y="73"/>
                    <a:pt x="23" y="73"/>
                  </a:cubicBezTo>
                  <a:cubicBezTo>
                    <a:pt x="23" y="73"/>
                    <a:pt x="23" y="74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4" y="74"/>
                    <a:pt x="23" y="74"/>
                    <a:pt x="23" y="74"/>
                  </a:cubicBezTo>
                  <a:cubicBezTo>
                    <a:pt x="24" y="75"/>
                    <a:pt x="26" y="75"/>
                    <a:pt x="26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8" y="76"/>
                    <a:pt x="28" y="76"/>
                    <a:pt x="29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9" y="77"/>
                    <a:pt x="29" y="78"/>
                    <a:pt x="30" y="78"/>
                  </a:cubicBezTo>
                  <a:cubicBezTo>
                    <a:pt x="29" y="79"/>
                    <a:pt x="32" y="79"/>
                    <a:pt x="32" y="80"/>
                  </a:cubicBezTo>
                  <a:cubicBezTo>
                    <a:pt x="34" y="80"/>
                    <a:pt x="35" y="81"/>
                    <a:pt x="36" y="81"/>
                  </a:cubicBezTo>
                  <a:cubicBezTo>
                    <a:pt x="36" y="81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0" y="82"/>
                    <a:pt x="30" y="84"/>
                    <a:pt x="28" y="83"/>
                  </a:cubicBezTo>
                  <a:cubicBezTo>
                    <a:pt x="27" y="83"/>
                    <a:pt x="26" y="84"/>
                    <a:pt x="26" y="84"/>
                  </a:cubicBezTo>
                  <a:cubicBezTo>
                    <a:pt x="26" y="84"/>
                    <a:pt x="26" y="85"/>
                    <a:pt x="26" y="85"/>
                  </a:cubicBezTo>
                  <a:cubicBezTo>
                    <a:pt x="26" y="84"/>
                    <a:pt x="26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3"/>
                    <a:pt x="25" y="83"/>
                    <a:pt x="24" y="83"/>
                  </a:cubicBezTo>
                  <a:cubicBezTo>
                    <a:pt x="24" y="83"/>
                    <a:pt x="24" y="84"/>
                    <a:pt x="24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84"/>
                    <a:pt x="24" y="85"/>
                    <a:pt x="24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5" y="85"/>
                    <a:pt x="24" y="86"/>
                    <a:pt x="25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4" y="86"/>
                    <a:pt x="23" y="86"/>
                    <a:pt x="23" y="86"/>
                  </a:cubicBezTo>
                  <a:cubicBezTo>
                    <a:pt x="23" y="86"/>
                    <a:pt x="21" y="86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19" y="85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6"/>
                    <a:pt x="21" y="86"/>
                    <a:pt x="21" y="88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2" y="89"/>
                    <a:pt x="23" y="90"/>
                    <a:pt x="24" y="90"/>
                  </a:cubicBezTo>
                  <a:cubicBezTo>
                    <a:pt x="24" y="91"/>
                    <a:pt x="24" y="91"/>
                    <a:pt x="25" y="91"/>
                  </a:cubicBezTo>
                  <a:cubicBezTo>
                    <a:pt x="24" y="93"/>
                    <a:pt x="22" y="91"/>
                    <a:pt x="21" y="90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0" y="89"/>
                    <a:pt x="20" y="89"/>
                    <a:pt x="19" y="88"/>
                  </a:cubicBezTo>
                  <a:cubicBezTo>
                    <a:pt x="19" y="88"/>
                    <a:pt x="19" y="88"/>
                    <a:pt x="19" y="88"/>
                  </a:cubicBezTo>
                  <a:cubicBezTo>
                    <a:pt x="19" y="87"/>
                    <a:pt x="18" y="86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17" y="86"/>
                    <a:pt x="17" y="86"/>
                    <a:pt x="17" y="85"/>
                  </a:cubicBezTo>
                  <a:cubicBezTo>
                    <a:pt x="17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4" y="85"/>
                    <a:pt x="14" y="85"/>
                    <a:pt x="13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1" y="86"/>
                    <a:pt x="11" y="85"/>
                    <a:pt x="9" y="85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8" y="85"/>
                    <a:pt x="9" y="83"/>
                    <a:pt x="8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6" y="83"/>
                    <a:pt x="5" y="83"/>
                    <a:pt x="5" y="83"/>
                  </a:cubicBezTo>
                  <a:cubicBezTo>
                    <a:pt x="4" y="84"/>
                    <a:pt x="4" y="85"/>
                    <a:pt x="3" y="86"/>
                  </a:cubicBezTo>
                  <a:cubicBezTo>
                    <a:pt x="3" y="87"/>
                    <a:pt x="3" y="87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91"/>
                    <a:pt x="7" y="88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1"/>
                    <a:pt x="8" y="91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1" y="90"/>
                    <a:pt x="11" y="92"/>
                    <a:pt x="12" y="91"/>
                  </a:cubicBezTo>
                  <a:cubicBezTo>
                    <a:pt x="12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3"/>
                  </a:cubicBezTo>
                  <a:cubicBezTo>
                    <a:pt x="14" y="93"/>
                    <a:pt x="15" y="93"/>
                    <a:pt x="15" y="94"/>
                  </a:cubicBezTo>
                  <a:cubicBezTo>
                    <a:pt x="16" y="94"/>
                    <a:pt x="16" y="92"/>
                    <a:pt x="18" y="92"/>
                  </a:cubicBezTo>
                  <a:cubicBezTo>
                    <a:pt x="20" y="92"/>
                    <a:pt x="20" y="93"/>
                    <a:pt x="22" y="93"/>
                  </a:cubicBezTo>
                  <a:cubicBezTo>
                    <a:pt x="24" y="93"/>
                    <a:pt x="23" y="96"/>
                    <a:pt x="26" y="95"/>
                  </a:cubicBezTo>
                  <a:cubicBezTo>
                    <a:pt x="26" y="95"/>
                    <a:pt x="27" y="95"/>
                    <a:pt x="27" y="95"/>
                  </a:cubicBezTo>
                  <a:cubicBezTo>
                    <a:pt x="28" y="94"/>
                    <a:pt x="29" y="95"/>
                    <a:pt x="29" y="94"/>
                  </a:cubicBezTo>
                  <a:cubicBezTo>
                    <a:pt x="29" y="94"/>
                    <a:pt x="30" y="94"/>
                    <a:pt x="30" y="93"/>
                  </a:cubicBezTo>
                  <a:cubicBezTo>
                    <a:pt x="30" y="93"/>
                    <a:pt x="30" y="92"/>
                    <a:pt x="31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40" y="92"/>
                    <a:pt x="40" y="90"/>
                    <a:pt x="42" y="90"/>
                  </a:cubicBezTo>
                  <a:cubicBezTo>
                    <a:pt x="42" y="91"/>
                    <a:pt x="44" y="91"/>
                    <a:pt x="44" y="92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6" y="94"/>
                    <a:pt x="47" y="94"/>
                  </a:cubicBezTo>
                  <a:cubicBezTo>
                    <a:pt x="47" y="92"/>
                    <a:pt x="49" y="93"/>
                    <a:pt x="49" y="92"/>
                  </a:cubicBezTo>
                  <a:cubicBezTo>
                    <a:pt x="49" y="93"/>
                    <a:pt x="51" y="93"/>
                    <a:pt x="51" y="93"/>
                  </a:cubicBezTo>
                  <a:cubicBezTo>
                    <a:pt x="51" y="94"/>
                    <a:pt x="52" y="94"/>
                    <a:pt x="52" y="95"/>
                  </a:cubicBezTo>
                  <a:cubicBezTo>
                    <a:pt x="51" y="95"/>
                    <a:pt x="51" y="96"/>
                    <a:pt x="51" y="98"/>
                  </a:cubicBezTo>
                  <a:cubicBezTo>
                    <a:pt x="52" y="98"/>
                    <a:pt x="52" y="99"/>
                    <a:pt x="52" y="100"/>
                  </a:cubicBezTo>
                  <a:cubicBezTo>
                    <a:pt x="53" y="100"/>
                    <a:pt x="53" y="102"/>
                    <a:pt x="54" y="103"/>
                  </a:cubicBezTo>
                  <a:cubicBezTo>
                    <a:pt x="55" y="103"/>
                    <a:pt x="55" y="103"/>
                    <a:pt x="55" y="104"/>
                  </a:cubicBezTo>
                  <a:cubicBezTo>
                    <a:pt x="58" y="104"/>
                    <a:pt x="57" y="101"/>
                    <a:pt x="60" y="102"/>
                  </a:cubicBezTo>
                  <a:cubicBezTo>
                    <a:pt x="61" y="102"/>
                    <a:pt x="61" y="102"/>
                    <a:pt x="62" y="102"/>
                  </a:cubicBezTo>
                  <a:cubicBezTo>
                    <a:pt x="62" y="103"/>
                    <a:pt x="63" y="103"/>
                    <a:pt x="63" y="103"/>
                  </a:cubicBezTo>
                  <a:cubicBezTo>
                    <a:pt x="63" y="104"/>
                    <a:pt x="63" y="104"/>
                    <a:pt x="64" y="104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5" y="106"/>
                    <a:pt x="65" y="106"/>
                    <a:pt x="65" y="107"/>
                  </a:cubicBezTo>
                  <a:cubicBezTo>
                    <a:pt x="66" y="107"/>
                    <a:pt x="67" y="108"/>
                    <a:pt x="67" y="109"/>
                  </a:cubicBezTo>
                  <a:cubicBezTo>
                    <a:pt x="68" y="109"/>
                    <a:pt x="69" y="109"/>
                    <a:pt x="69" y="109"/>
                  </a:cubicBezTo>
                  <a:cubicBezTo>
                    <a:pt x="69" y="110"/>
                    <a:pt x="70" y="110"/>
                    <a:pt x="70" y="110"/>
                  </a:cubicBezTo>
                  <a:cubicBezTo>
                    <a:pt x="71" y="110"/>
                    <a:pt x="71" y="111"/>
                    <a:pt x="71" y="111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71" y="113"/>
                    <a:pt x="70" y="112"/>
                    <a:pt x="70" y="113"/>
                  </a:cubicBezTo>
                  <a:cubicBezTo>
                    <a:pt x="69" y="114"/>
                    <a:pt x="69" y="116"/>
                    <a:pt x="67" y="116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6" y="120"/>
                    <a:pt x="65" y="121"/>
                    <a:pt x="65" y="123"/>
                  </a:cubicBezTo>
                  <a:cubicBezTo>
                    <a:pt x="64" y="123"/>
                    <a:pt x="64" y="125"/>
                    <a:pt x="64" y="126"/>
                  </a:cubicBezTo>
                  <a:cubicBezTo>
                    <a:pt x="65" y="126"/>
                    <a:pt x="66" y="127"/>
                    <a:pt x="66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4" y="127"/>
                    <a:pt x="73" y="126"/>
                    <a:pt x="74" y="126"/>
                  </a:cubicBezTo>
                  <a:cubicBezTo>
                    <a:pt x="74" y="125"/>
                    <a:pt x="74" y="126"/>
                    <a:pt x="74" y="125"/>
                  </a:cubicBezTo>
                  <a:cubicBezTo>
                    <a:pt x="75" y="125"/>
                    <a:pt x="76" y="125"/>
                    <a:pt x="76" y="125"/>
                  </a:cubicBezTo>
                  <a:cubicBezTo>
                    <a:pt x="76" y="123"/>
                    <a:pt x="75" y="123"/>
                    <a:pt x="75" y="122"/>
                  </a:cubicBezTo>
                  <a:cubicBezTo>
                    <a:pt x="74" y="122"/>
                    <a:pt x="74" y="121"/>
                    <a:pt x="74" y="120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2" y="119"/>
                    <a:pt x="71" y="118"/>
                    <a:pt x="72" y="115"/>
                  </a:cubicBezTo>
                  <a:cubicBezTo>
                    <a:pt x="73" y="114"/>
                    <a:pt x="74" y="113"/>
                    <a:pt x="76" y="113"/>
                  </a:cubicBezTo>
                  <a:cubicBezTo>
                    <a:pt x="76" y="112"/>
                    <a:pt x="77" y="112"/>
                    <a:pt x="78" y="112"/>
                  </a:cubicBezTo>
                  <a:cubicBezTo>
                    <a:pt x="78" y="111"/>
                    <a:pt x="79" y="110"/>
                    <a:pt x="81" y="111"/>
                  </a:cubicBezTo>
                  <a:cubicBezTo>
                    <a:pt x="81" y="110"/>
                    <a:pt x="80" y="109"/>
                    <a:pt x="80" y="109"/>
                  </a:cubicBezTo>
                  <a:cubicBezTo>
                    <a:pt x="79" y="109"/>
                    <a:pt x="79" y="109"/>
                    <a:pt x="78" y="109"/>
                  </a:cubicBezTo>
                  <a:cubicBezTo>
                    <a:pt x="79" y="105"/>
                    <a:pt x="82" y="105"/>
                    <a:pt x="83" y="102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2" y="97"/>
                    <a:pt x="81" y="97"/>
                  </a:cubicBezTo>
                  <a:cubicBezTo>
                    <a:pt x="81" y="96"/>
                    <a:pt x="81" y="96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0" y="94"/>
                    <a:pt x="81" y="93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1"/>
                    <a:pt x="79" y="90"/>
                    <a:pt x="78" y="90"/>
                  </a:cubicBezTo>
                  <a:cubicBezTo>
                    <a:pt x="78" y="88"/>
                    <a:pt x="78" y="88"/>
                    <a:pt x="78" y="88"/>
                  </a:cubicBezTo>
                  <a:cubicBezTo>
                    <a:pt x="78" y="87"/>
                    <a:pt x="77" y="86"/>
                    <a:pt x="77" y="85"/>
                  </a:cubicBezTo>
                  <a:cubicBezTo>
                    <a:pt x="77" y="83"/>
                    <a:pt x="77" y="82"/>
                    <a:pt x="76" y="82"/>
                  </a:cubicBezTo>
                  <a:cubicBezTo>
                    <a:pt x="76" y="82"/>
                    <a:pt x="76" y="82"/>
                    <a:pt x="76" y="81"/>
                  </a:cubicBezTo>
                  <a:cubicBezTo>
                    <a:pt x="76" y="81"/>
                    <a:pt x="77" y="81"/>
                    <a:pt x="77" y="81"/>
                  </a:cubicBezTo>
                  <a:cubicBezTo>
                    <a:pt x="77" y="81"/>
                    <a:pt x="78" y="80"/>
                    <a:pt x="79" y="80"/>
                  </a:cubicBezTo>
                  <a:cubicBezTo>
                    <a:pt x="79" y="80"/>
                    <a:pt x="80" y="79"/>
                    <a:pt x="81" y="79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1" y="77"/>
                    <a:pt x="82" y="77"/>
                    <a:pt x="82" y="77"/>
                  </a:cubicBezTo>
                  <a:cubicBezTo>
                    <a:pt x="82" y="76"/>
                    <a:pt x="83" y="76"/>
                    <a:pt x="83" y="76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5" y="77"/>
                    <a:pt x="86" y="77"/>
                  </a:cubicBezTo>
                  <a:cubicBezTo>
                    <a:pt x="87" y="77"/>
                    <a:pt x="88" y="77"/>
                    <a:pt x="88" y="77"/>
                  </a:cubicBezTo>
                  <a:cubicBezTo>
                    <a:pt x="88" y="77"/>
                    <a:pt x="88" y="78"/>
                    <a:pt x="88" y="78"/>
                  </a:cubicBezTo>
                  <a:cubicBezTo>
                    <a:pt x="88" y="78"/>
                    <a:pt x="89" y="78"/>
                    <a:pt x="90" y="78"/>
                  </a:cubicBezTo>
                  <a:cubicBezTo>
                    <a:pt x="94" y="78"/>
                    <a:pt x="98" y="77"/>
                    <a:pt x="99" y="74"/>
                  </a:cubicBezTo>
                  <a:cubicBezTo>
                    <a:pt x="98" y="74"/>
                    <a:pt x="97" y="73"/>
                    <a:pt x="97" y="71"/>
                  </a:cubicBezTo>
                  <a:cubicBezTo>
                    <a:pt x="97" y="69"/>
                    <a:pt x="99" y="70"/>
                    <a:pt x="99" y="68"/>
                  </a:cubicBezTo>
                  <a:cubicBezTo>
                    <a:pt x="102" y="67"/>
                    <a:pt x="104" y="66"/>
                    <a:pt x="105" y="64"/>
                  </a:cubicBezTo>
                  <a:cubicBezTo>
                    <a:pt x="106" y="64"/>
                    <a:pt x="107" y="63"/>
                    <a:pt x="107" y="63"/>
                  </a:cubicBezTo>
                  <a:cubicBezTo>
                    <a:pt x="107" y="62"/>
                    <a:pt x="108" y="62"/>
                    <a:pt x="108" y="63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1" y="61"/>
                    <a:pt x="110" y="58"/>
                    <a:pt x="111" y="56"/>
                  </a:cubicBezTo>
                  <a:cubicBezTo>
                    <a:pt x="111" y="56"/>
                    <a:pt x="110" y="56"/>
                    <a:pt x="110" y="56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1" y="53"/>
                    <a:pt x="109" y="53"/>
                    <a:pt x="108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52"/>
                    <a:pt x="107" y="51"/>
                    <a:pt x="107" y="52"/>
                  </a:cubicBezTo>
                  <a:cubicBezTo>
                    <a:pt x="106" y="52"/>
                    <a:pt x="106" y="52"/>
                    <a:pt x="106" y="51"/>
                  </a:cubicBezTo>
                  <a:cubicBezTo>
                    <a:pt x="106" y="51"/>
                    <a:pt x="105" y="51"/>
                    <a:pt x="105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2" y="52"/>
                    <a:pt x="102" y="50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1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7"/>
                    <a:pt x="101" y="47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3" y="47"/>
                    <a:pt x="107" y="46"/>
                    <a:pt x="110" y="47"/>
                  </a:cubicBezTo>
                  <a:cubicBezTo>
                    <a:pt x="112" y="47"/>
                    <a:pt x="110" y="44"/>
                    <a:pt x="112" y="44"/>
                  </a:cubicBezTo>
                  <a:cubicBezTo>
                    <a:pt x="111" y="40"/>
                    <a:pt x="114" y="39"/>
                    <a:pt x="113" y="35"/>
                  </a:cubicBezTo>
                  <a:cubicBezTo>
                    <a:pt x="115" y="35"/>
                    <a:pt x="115" y="34"/>
                    <a:pt x="115" y="33"/>
                  </a:cubicBezTo>
                  <a:cubicBezTo>
                    <a:pt x="117" y="33"/>
                    <a:pt x="116" y="31"/>
                    <a:pt x="117" y="31"/>
                  </a:cubicBezTo>
                  <a:cubicBezTo>
                    <a:pt x="117" y="27"/>
                    <a:pt x="117" y="23"/>
                    <a:pt x="117" y="19"/>
                  </a:cubicBezTo>
                  <a:cubicBezTo>
                    <a:pt x="117" y="18"/>
                    <a:pt x="117" y="18"/>
                    <a:pt x="117" y="17"/>
                  </a:cubicBezTo>
                  <a:close/>
                  <a:moveTo>
                    <a:pt x="74" y="84"/>
                  </a:moveTo>
                  <a:cubicBezTo>
                    <a:pt x="74" y="85"/>
                    <a:pt x="75" y="85"/>
                    <a:pt x="75" y="86"/>
                  </a:cubicBezTo>
                  <a:cubicBezTo>
                    <a:pt x="75" y="85"/>
                    <a:pt x="74" y="85"/>
                    <a:pt x="74" y="84"/>
                  </a:cubicBezTo>
                  <a:close/>
                  <a:moveTo>
                    <a:pt x="81" y="44"/>
                  </a:moveTo>
                  <a:cubicBezTo>
                    <a:pt x="80" y="44"/>
                    <a:pt x="79" y="44"/>
                    <a:pt x="78" y="44"/>
                  </a:cubicBezTo>
                  <a:cubicBezTo>
                    <a:pt x="77" y="45"/>
                    <a:pt x="76" y="44"/>
                    <a:pt x="76" y="45"/>
                  </a:cubicBezTo>
                  <a:cubicBezTo>
                    <a:pt x="75" y="45"/>
                    <a:pt x="74" y="46"/>
                    <a:pt x="73" y="46"/>
                  </a:cubicBezTo>
                  <a:cubicBezTo>
                    <a:pt x="72" y="45"/>
                    <a:pt x="70" y="46"/>
                    <a:pt x="71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5" y="43"/>
                    <a:pt x="78" y="43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1" y="42"/>
                    <a:pt x="81" y="42"/>
                    <a:pt x="81" y="43"/>
                  </a:cubicBezTo>
                  <a:cubicBezTo>
                    <a:pt x="81" y="43"/>
                    <a:pt x="80" y="43"/>
                    <a:pt x="81" y="44"/>
                  </a:cubicBezTo>
                  <a:close/>
                  <a:moveTo>
                    <a:pt x="8" y="83"/>
                  </a:moveTo>
                  <a:cubicBezTo>
                    <a:pt x="8" y="83"/>
                    <a:pt x="8" y="83"/>
                    <a:pt x="8" y="83"/>
                  </a:cubicBezTo>
                  <a:cubicBezTo>
                    <a:pt x="9" y="85"/>
                    <a:pt x="11" y="85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4" y="85"/>
                    <a:pt x="14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5" y="83"/>
                    <a:pt x="15" y="83"/>
                  </a:cubicBezTo>
                  <a:cubicBezTo>
                    <a:pt x="14" y="83"/>
                    <a:pt x="14" y="81"/>
                    <a:pt x="12" y="82"/>
                  </a:cubicBezTo>
                  <a:cubicBezTo>
                    <a:pt x="11" y="82"/>
                    <a:pt x="11" y="81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9" y="80"/>
                    <a:pt x="8" y="81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lose/>
                  <a:moveTo>
                    <a:pt x="13" y="79"/>
                  </a:moveTo>
                  <a:cubicBezTo>
                    <a:pt x="13" y="79"/>
                    <a:pt x="13" y="80"/>
                    <a:pt x="14" y="80"/>
                  </a:cubicBezTo>
                  <a:cubicBezTo>
                    <a:pt x="14" y="80"/>
                    <a:pt x="15" y="80"/>
                    <a:pt x="15" y="81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6" y="82"/>
                    <a:pt x="17" y="82"/>
                    <a:pt x="17" y="84"/>
                  </a:cubicBezTo>
                  <a:cubicBezTo>
                    <a:pt x="17" y="84"/>
                    <a:pt x="17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9" y="85"/>
                    <a:pt x="19" y="85"/>
                    <a:pt x="20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1" y="83"/>
                    <a:pt x="22" y="82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0"/>
                    <a:pt x="22" y="80"/>
                  </a:cubicBezTo>
                  <a:cubicBezTo>
                    <a:pt x="20" y="80"/>
                    <a:pt x="19" y="79"/>
                    <a:pt x="19" y="77"/>
                  </a:cubicBezTo>
                  <a:cubicBezTo>
                    <a:pt x="15" y="78"/>
                    <a:pt x="15" y="75"/>
                    <a:pt x="11" y="75"/>
                  </a:cubicBezTo>
                  <a:cubicBezTo>
                    <a:pt x="11" y="75"/>
                    <a:pt x="10" y="76"/>
                    <a:pt x="10" y="76"/>
                  </a:cubicBezTo>
                  <a:cubicBezTo>
                    <a:pt x="10" y="76"/>
                    <a:pt x="10" y="77"/>
                    <a:pt x="9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80"/>
                    <a:pt x="12" y="78"/>
                    <a:pt x="13" y="79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2011" name="Google Shape;577;p18">
              <a:extLst>
                <a:ext uri="{FF2B5EF4-FFF2-40B4-BE49-F238E27FC236}">
                  <a16:creationId xmlns:a16="http://schemas.microsoft.com/office/drawing/2014/main" id="{6831571B-516E-514A-902A-D621A3F4E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76" y="5507039"/>
              <a:ext cx="1871663" cy="2486026"/>
            </a:xfrm>
            <a:custGeom>
              <a:avLst/>
              <a:gdLst>
                <a:gd name="T0" fmla="*/ 394567 w 403"/>
                <a:gd name="T1" fmla="*/ 1282510 h 535"/>
                <a:gd name="T2" fmla="*/ 213530 w 403"/>
                <a:gd name="T3" fmla="*/ 1324331 h 535"/>
                <a:gd name="T4" fmla="*/ 232098 w 403"/>
                <a:gd name="T5" fmla="*/ 1454440 h 535"/>
                <a:gd name="T6" fmla="*/ 213530 w 403"/>
                <a:gd name="T7" fmla="*/ 1612431 h 535"/>
                <a:gd name="T8" fmla="*/ 259950 w 403"/>
                <a:gd name="T9" fmla="*/ 1742540 h 535"/>
                <a:gd name="T10" fmla="*/ 413134 w 403"/>
                <a:gd name="T11" fmla="*/ 1654251 h 535"/>
                <a:gd name="T12" fmla="*/ 450270 w 403"/>
                <a:gd name="T13" fmla="*/ 1421913 h 535"/>
                <a:gd name="T14" fmla="*/ 394567 w 403"/>
                <a:gd name="T15" fmla="*/ 1249982 h 535"/>
                <a:gd name="T16" fmla="*/ 436344 w 403"/>
                <a:gd name="T17" fmla="*/ 1328977 h 535"/>
                <a:gd name="T18" fmla="*/ 533825 w 403"/>
                <a:gd name="T19" fmla="*/ 915414 h 535"/>
                <a:gd name="T20" fmla="*/ 640591 w 403"/>
                <a:gd name="T21" fmla="*/ 1022290 h 535"/>
                <a:gd name="T22" fmla="*/ 970170 w 403"/>
                <a:gd name="T23" fmla="*/ 1324331 h 535"/>
                <a:gd name="T24" fmla="*/ 1160490 w 403"/>
                <a:gd name="T25" fmla="*/ 1398679 h 535"/>
                <a:gd name="T26" fmla="*/ 1731451 w 403"/>
                <a:gd name="T27" fmla="*/ 1342918 h 535"/>
                <a:gd name="T28" fmla="*/ 1568983 w 403"/>
                <a:gd name="T29" fmla="*/ 1259276 h 535"/>
                <a:gd name="T30" fmla="*/ 1471501 w 403"/>
                <a:gd name="T31" fmla="*/ 1138460 h 535"/>
                <a:gd name="T32" fmla="*/ 1206910 w 403"/>
                <a:gd name="T33" fmla="*/ 1045524 h 535"/>
                <a:gd name="T34" fmla="*/ 1109429 w 403"/>
                <a:gd name="T35" fmla="*/ 901474 h 535"/>
                <a:gd name="T36" fmla="*/ 1063009 w 403"/>
                <a:gd name="T37" fmla="*/ 776011 h 535"/>
                <a:gd name="T38" fmla="*/ 951602 w 403"/>
                <a:gd name="T39" fmla="*/ 687723 h 535"/>
                <a:gd name="T40" fmla="*/ 863405 w 403"/>
                <a:gd name="T41" fmla="*/ 506498 h 535"/>
                <a:gd name="T42" fmla="*/ 909824 w 403"/>
                <a:gd name="T43" fmla="*/ 362448 h 535"/>
                <a:gd name="T44" fmla="*/ 1039799 w 403"/>
                <a:gd name="T45" fmla="*/ 306687 h 535"/>
                <a:gd name="T46" fmla="*/ 1016589 w 403"/>
                <a:gd name="T47" fmla="*/ 157990 h 535"/>
                <a:gd name="T48" fmla="*/ 984096 w 403"/>
                <a:gd name="T49" fmla="*/ 125463 h 535"/>
                <a:gd name="T50" fmla="*/ 779849 w 403"/>
                <a:gd name="T51" fmla="*/ 23234 h 535"/>
                <a:gd name="T52" fmla="*/ 566319 w 403"/>
                <a:gd name="T53" fmla="*/ 106876 h 535"/>
                <a:gd name="T54" fmla="*/ 510616 w 403"/>
                <a:gd name="T55" fmla="*/ 125463 h 535"/>
                <a:gd name="T56" fmla="*/ 510616 w 403"/>
                <a:gd name="T57" fmla="*/ 162637 h 535"/>
                <a:gd name="T58" fmla="*/ 445628 w 403"/>
                <a:gd name="T59" fmla="*/ 148697 h 535"/>
                <a:gd name="T60" fmla="*/ 403851 w 403"/>
                <a:gd name="T61" fmla="*/ 125463 h 535"/>
                <a:gd name="T62" fmla="*/ 343505 w 403"/>
                <a:gd name="T63" fmla="*/ 236985 h 535"/>
                <a:gd name="T64" fmla="*/ 236740 w 403"/>
                <a:gd name="T65" fmla="*/ 157990 h 535"/>
                <a:gd name="T66" fmla="*/ 125333 w 403"/>
                <a:gd name="T67" fmla="*/ 218398 h 535"/>
                <a:gd name="T68" fmla="*/ 74271 w 403"/>
                <a:gd name="T69" fmla="*/ 357802 h 535"/>
                <a:gd name="T70" fmla="*/ 51062 w 403"/>
                <a:gd name="T71" fmla="*/ 599434 h 535"/>
                <a:gd name="T72" fmla="*/ 255308 w 403"/>
                <a:gd name="T73" fmla="*/ 618021 h 535"/>
                <a:gd name="T74" fmla="*/ 492048 w 403"/>
                <a:gd name="T75" fmla="*/ 659842 h 535"/>
                <a:gd name="T76" fmla="*/ 575603 w 403"/>
                <a:gd name="T77" fmla="*/ 864300 h 535"/>
                <a:gd name="T78" fmla="*/ 696294 w 403"/>
                <a:gd name="T79" fmla="*/ 1012997 h 535"/>
                <a:gd name="T80" fmla="*/ 854121 w 403"/>
                <a:gd name="T81" fmla="*/ 1157047 h 535"/>
                <a:gd name="T82" fmla="*/ 1081577 w 403"/>
                <a:gd name="T83" fmla="*/ 1268569 h 535"/>
                <a:gd name="T84" fmla="*/ 1165132 w 403"/>
                <a:gd name="T85" fmla="*/ 1347564 h 535"/>
                <a:gd name="T86" fmla="*/ 1257971 w 403"/>
                <a:gd name="T87" fmla="*/ 1389385 h 535"/>
                <a:gd name="T88" fmla="*/ 1355452 w 403"/>
                <a:gd name="T89" fmla="*/ 1524142 h 535"/>
                <a:gd name="T90" fmla="*/ 1462217 w 403"/>
                <a:gd name="T91" fmla="*/ 1644958 h 535"/>
                <a:gd name="T92" fmla="*/ 1434366 w 403"/>
                <a:gd name="T93" fmla="*/ 1802948 h 535"/>
                <a:gd name="T94" fmla="*/ 1425082 w 403"/>
                <a:gd name="T95" fmla="*/ 1956292 h 535"/>
                <a:gd name="T96" fmla="*/ 1564341 w 403"/>
                <a:gd name="T97" fmla="*/ 1854063 h 535"/>
                <a:gd name="T98" fmla="*/ 1643254 w 403"/>
                <a:gd name="T99" fmla="*/ 1631018 h 535"/>
                <a:gd name="T100" fmla="*/ 1578267 w 403"/>
                <a:gd name="T101" fmla="*/ 1463734 h 535"/>
                <a:gd name="T102" fmla="*/ 1698957 w 403"/>
                <a:gd name="T103" fmla="*/ 1445147 h 535"/>
                <a:gd name="T104" fmla="*/ 1852142 w 403"/>
                <a:gd name="T105" fmla="*/ 1528789 h 535"/>
                <a:gd name="T106" fmla="*/ 1313675 w 403"/>
                <a:gd name="T107" fmla="*/ 1802948 h 535"/>
                <a:gd name="T108" fmla="*/ 1197626 w 403"/>
                <a:gd name="T109" fmla="*/ 1830829 h 535"/>
                <a:gd name="T110" fmla="*/ 1290465 w 403"/>
                <a:gd name="T111" fmla="*/ 1900530 h 535"/>
                <a:gd name="T112" fmla="*/ 1114070 w 403"/>
                <a:gd name="T113" fmla="*/ 1942351 h 535"/>
                <a:gd name="T114" fmla="*/ 942318 w 403"/>
                <a:gd name="T115" fmla="*/ 1928411 h 535"/>
                <a:gd name="T116" fmla="*/ 1076935 w 403"/>
                <a:gd name="T117" fmla="*/ 2123576 h 535"/>
                <a:gd name="T118" fmla="*/ 1309033 w 403"/>
                <a:gd name="T119" fmla="*/ 2221158 h 535"/>
                <a:gd name="T120" fmla="*/ 1350810 w 403"/>
                <a:gd name="T121" fmla="*/ 2100342 h 535"/>
                <a:gd name="T122" fmla="*/ 1397230 w 403"/>
                <a:gd name="T123" fmla="*/ 1914471 h 535"/>
                <a:gd name="T124" fmla="*/ 789133 w 403"/>
                <a:gd name="T125" fmla="*/ 2197924 h 53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03" h="535" extrusionOk="0">
                  <a:moveTo>
                    <a:pt x="99" y="302"/>
                  </a:moveTo>
                  <a:cubicBezTo>
                    <a:pt x="99" y="302"/>
                    <a:pt x="99" y="302"/>
                    <a:pt x="99" y="302"/>
                  </a:cubicBezTo>
                  <a:cubicBezTo>
                    <a:pt x="98" y="300"/>
                    <a:pt x="97" y="299"/>
                    <a:pt x="96" y="297"/>
                  </a:cubicBezTo>
                  <a:cubicBezTo>
                    <a:pt x="96" y="296"/>
                    <a:pt x="96" y="295"/>
                    <a:pt x="97" y="294"/>
                  </a:cubicBezTo>
                  <a:cubicBezTo>
                    <a:pt x="96" y="294"/>
                    <a:pt x="96" y="293"/>
                    <a:pt x="96" y="293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95" y="293"/>
                    <a:pt x="95" y="293"/>
                    <a:pt x="95" y="293"/>
                  </a:cubicBezTo>
                  <a:cubicBezTo>
                    <a:pt x="95" y="291"/>
                    <a:pt x="95" y="291"/>
                    <a:pt x="94" y="289"/>
                  </a:cubicBezTo>
                  <a:cubicBezTo>
                    <a:pt x="94" y="289"/>
                    <a:pt x="94" y="289"/>
                    <a:pt x="94" y="289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3" y="287"/>
                    <a:pt x="92" y="287"/>
                  </a:cubicBezTo>
                  <a:cubicBezTo>
                    <a:pt x="92" y="286"/>
                    <a:pt x="92" y="286"/>
                    <a:pt x="91" y="286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90" y="285"/>
                    <a:pt x="89" y="285"/>
                    <a:pt x="88" y="285"/>
                  </a:cubicBezTo>
                  <a:cubicBezTo>
                    <a:pt x="89" y="284"/>
                    <a:pt x="89" y="283"/>
                    <a:pt x="90" y="282"/>
                  </a:cubicBezTo>
                  <a:cubicBezTo>
                    <a:pt x="90" y="281"/>
                    <a:pt x="93" y="282"/>
                    <a:pt x="92" y="280"/>
                  </a:cubicBezTo>
                  <a:cubicBezTo>
                    <a:pt x="91" y="280"/>
                    <a:pt x="89" y="280"/>
                    <a:pt x="88" y="278"/>
                  </a:cubicBezTo>
                  <a:cubicBezTo>
                    <a:pt x="88" y="276"/>
                    <a:pt x="90" y="277"/>
                    <a:pt x="90" y="275"/>
                  </a:cubicBezTo>
                  <a:cubicBezTo>
                    <a:pt x="89" y="275"/>
                    <a:pt x="88" y="275"/>
                    <a:pt x="87" y="275"/>
                  </a:cubicBezTo>
                  <a:cubicBezTo>
                    <a:pt x="86" y="275"/>
                    <a:pt x="86" y="276"/>
                    <a:pt x="85" y="276"/>
                  </a:cubicBezTo>
                  <a:cubicBezTo>
                    <a:pt x="86" y="275"/>
                    <a:pt x="85" y="274"/>
                    <a:pt x="85" y="273"/>
                  </a:cubicBezTo>
                  <a:cubicBezTo>
                    <a:pt x="84" y="272"/>
                    <a:pt x="84" y="272"/>
                    <a:pt x="83" y="272"/>
                  </a:cubicBezTo>
                  <a:cubicBezTo>
                    <a:pt x="81" y="272"/>
                    <a:pt x="81" y="271"/>
                    <a:pt x="81" y="271"/>
                  </a:cubicBezTo>
                  <a:cubicBezTo>
                    <a:pt x="81" y="271"/>
                    <a:pt x="81" y="270"/>
                    <a:pt x="81" y="269"/>
                  </a:cubicBezTo>
                  <a:cubicBezTo>
                    <a:pt x="79" y="269"/>
                    <a:pt x="78" y="268"/>
                    <a:pt x="76" y="269"/>
                  </a:cubicBezTo>
                  <a:cubicBezTo>
                    <a:pt x="75" y="269"/>
                    <a:pt x="75" y="270"/>
                    <a:pt x="75" y="271"/>
                  </a:cubicBezTo>
                  <a:cubicBezTo>
                    <a:pt x="76" y="271"/>
                    <a:pt x="76" y="272"/>
                    <a:pt x="76" y="273"/>
                  </a:cubicBezTo>
                  <a:cubicBezTo>
                    <a:pt x="75" y="274"/>
                    <a:pt x="73" y="273"/>
                    <a:pt x="71" y="273"/>
                  </a:cubicBezTo>
                  <a:cubicBezTo>
                    <a:pt x="71" y="274"/>
                    <a:pt x="71" y="274"/>
                    <a:pt x="71" y="274"/>
                  </a:cubicBezTo>
                  <a:cubicBezTo>
                    <a:pt x="71" y="274"/>
                    <a:pt x="71" y="275"/>
                    <a:pt x="71" y="275"/>
                  </a:cubicBezTo>
                  <a:cubicBezTo>
                    <a:pt x="69" y="275"/>
                    <a:pt x="68" y="276"/>
                    <a:pt x="68" y="278"/>
                  </a:cubicBezTo>
                  <a:cubicBezTo>
                    <a:pt x="68" y="278"/>
                    <a:pt x="67" y="278"/>
                    <a:pt x="67" y="278"/>
                  </a:cubicBezTo>
                  <a:cubicBezTo>
                    <a:pt x="67" y="278"/>
                    <a:pt x="66" y="279"/>
                    <a:pt x="65" y="279"/>
                  </a:cubicBezTo>
                  <a:cubicBezTo>
                    <a:pt x="64" y="280"/>
                    <a:pt x="65" y="282"/>
                    <a:pt x="63" y="282"/>
                  </a:cubicBezTo>
                  <a:cubicBezTo>
                    <a:pt x="61" y="283"/>
                    <a:pt x="60" y="283"/>
                    <a:pt x="58" y="283"/>
                  </a:cubicBezTo>
                  <a:cubicBezTo>
                    <a:pt x="57" y="284"/>
                    <a:pt x="57" y="285"/>
                    <a:pt x="56" y="286"/>
                  </a:cubicBezTo>
                  <a:cubicBezTo>
                    <a:pt x="55" y="286"/>
                    <a:pt x="53" y="287"/>
                    <a:pt x="52" y="287"/>
                  </a:cubicBezTo>
                  <a:cubicBezTo>
                    <a:pt x="51" y="287"/>
                    <a:pt x="50" y="286"/>
                    <a:pt x="49" y="286"/>
                  </a:cubicBezTo>
                  <a:cubicBezTo>
                    <a:pt x="49" y="286"/>
                    <a:pt x="49" y="286"/>
                    <a:pt x="49" y="286"/>
                  </a:cubicBezTo>
                  <a:cubicBezTo>
                    <a:pt x="48" y="285"/>
                    <a:pt x="47" y="287"/>
                    <a:pt x="46" y="285"/>
                  </a:cubicBezTo>
                  <a:cubicBezTo>
                    <a:pt x="46" y="284"/>
                    <a:pt x="46" y="284"/>
                    <a:pt x="46" y="284"/>
                  </a:cubicBezTo>
                  <a:cubicBezTo>
                    <a:pt x="45" y="284"/>
                    <a:pt x="45" y="283"/>
                    <a:pt x="44" y="283"/>
                  </a:cubicBezTo>
                  <a:cubicBezTo>
                    <a:pt x="44" y="283"/>
                    <a:pt x="44" y="282"/>
                    <a:pt x="44" y="281"/>
                  </a:cubicBezTo>
                  <a:cubicBezTo>
                    <a:pt x="44" y="280"/>
                    <a:pt x="43" y="281"/>
                    <a:pt x="42" y="280"/>
                  </a:cubicBezTo>
                  <a:cubicBezTo>
                    <a:pt x="42" y="281"/>
                    <a:pt x="42" y="282"/>
                    <a:pt x="42" y="282"/>
                  </a:cubicBezTo>
                  <a:cubicBezTo>
                    <a:pt x="41" y="284"/>
                    <a:pt x="42" y="284"/>
                    <a:pt x="42" y="285"/>
                  </a:cubicBezTo>
                  <a:cubicBezTo>
                    <a:pt x="42" y="285"/>
                    <a:pt x="42" y="285"/>
                    <a:pt x="42" y="286"/>
                  </a:cubicBezTo>
                  <a:cubicBezTo>
                    <a:pt x="41" y="287"/>
                    <a:pt x="40" y="288"/>
                    <a:pt x="40" y="289"/>
                  </a:cubicBezTo>
                  <a:cubicBezTo>
                    <a:pt x="39" y="292"/>
                    <a:pt x="41" y="294"/>
                    <a:pt x="41" y="295"/>
                  </a:cubicBezTo>
                  <a:cubicBezTo>
                    <a:pt x="40" y="295"/>
                    <a:pt x="40" y="295"/>
                    <a:pt x="40" y="295"/>
                  </a:cubicBezTo>
                  <a:cubicBezTo>
                    <a:pt x="41" y="296"/>
                    <a:pt x="40" y="298"/>
                    <a:pt x="43" y="299"/>
                  </a:cubicBezTo>
                  <a:cubicBezTo>
                    <a:pt x="43" y="299"/>
                    <a:pt x="43" y="299"/>
                    <a:pt x="43" y="299"/>
                  </a:cubicBezTo>
                  <a:cubicBezTo>
                    <a:pt x="43" y="299"/>
                    <a:pt x="43" y="299"/>
                    <a:pt x="43" y="299"/>
                  </a:cubicBezTo>
                  <a:cubicBezTo>
                    <a:pt x="43" y="299"/>
                    <a:pt x="43" y="299"/>
                    <a:pt x="43" y="299"/>
                  </a:cubicBezTo>
                  <a:cubicBezTo>
                    <a:pt x="43" y="300"/>
                    <a:pt x="45" y="300"/>
                    <a:pt x="46" y="301"/>
                  </a:cubicBezTo>
                  <a:cubicBezTo>
                    <a:pt x="46" y="301"/>
                    <a:pt x="46" y="301"/>
                    <a:pt x="46" y="302"/>
                  </a:cubicBezTo>
                  <a:cubicBezTo>
                    <a:pt x="46" y="302"/>
                    <a:pt x="46" y="302"/>
                    <a:pt x="46" y="302"/>
                  </a:cubicBezTo>
                  <a:cubicBezTo>
                    <a:pt x="46" y="303"/>
                    <a:pt x="47" y="303"/>
                    <a:pt x="47" y="304"/>
                  </a:cubicBezTo>
                  <a:cubicBezTo>
                    <a:pt x="47" y="306"/>
                    <a:pt x="47" y="308"/>
                    <a:pt x="47" y="310"/>
                  </a:cubicBezTo>
                  <a:cubicBezTo>
                    <a:pt x="48" y="311"/>
                    <a:pt x="50" y="311"/>
                    <a:pt x="50" y="313"/>
                  </a:cubicBezTo>
                  <a:cubicBezTo>
                    <a:pt x="50" y="314"/>
                    <a:pt x="49" y="315"/>
                    <a:pt x="49" y="317"/>
                  </a:cubicBezTo>
                  <a:cubicBezTo>
                    <a:pt x="49" y="318"/>
                    <a:pt x="50" y="320"/>
                    <a:pt x="49" y="321"/>
                  </a:cubicBezTo>
                  <a:cubicBezTo>
                    <a:pt x="49" y="322"/>
                    <a:pt x="48" y="321"/>
                    <a:pt x="48" y="321"/>
                  </a:cubicBezTo>
                  <a:cubicBezTo>
                    <a:pt x="48" y="322"/>
                    <a:pt x="48" y="323"/>
                    <a:pt x="48" y="323"/>
                  </a:cubicBezTo>
                  <a:cubicBezTo>
                    <a:pt x="48" y="324"/>
                    <a:pt x="48" y="324"/>
                    <a:pt x="48" y="324"/>
                  </a:cubicBezTo>
                  <a:cubicBezTo>
                    <a:pt x="49" y="324"/>
                    <a:pt x="49" y="325"/>
                    <a:pt x="49" y="325"/>
                  </a:cubicBezTo>
                  <a:cubicBezTo>
                    <a:pt x="49" y="326"/>
                    <a:pt x="48" y="327"/>
                    <a:pt x="47" y="327"/>
                  </a:cubicBezTo>
                  <a:cubicBezTo>
                    <a:pt x="47" y="328"/>
                    <a:pt x="47" y="329"/>
                    <a:pt x="47" y="331"/>
                  </a:cubicBezTo>
                  <a:cubicBezTo>
                    <a:pt x="48" y="331"/>
                    <a:pt x="49" y="331"/>
                    <a:pt x="50" y="331"/>
                  </a:cubicBezTo>
                  <a:cubicBezTo>
                    <a:pt x="50" y="329"/>
                    <a:pt x="51" y="330"/>
                    <a:pt x="52" y="331"/>
                  </a:cubicBezTo>
                  <a:cubicBezTo>
                    <a:pt x="52" y="333"/>
                    <a:pt x="50" y="333"/>
                    <a:pt x="51" y="335"/>
                  </a:cubicBezTo>
                  <a:cubicBezTo>
                    <a:pt x="51" y="336"/>
                    <a:pt x="51" y="337"/>
                    <a:pt x="51" y="337"/>
                  </a:cubicBezTo>
                  <a:cubicBezTo>
                    <a:pt x="53" y="337"/>
                    <a:pt x="53" y="338"/>
                    <a:pt x="52" y="338"/>
                  </a:cubicBezTo>
                  <a:cubicBezTo>
                    <a:pt x="50" y="339"/>
                    <a:pt x="51" y="337"/>
                    <a:pt x="50" y="336"/>
                  </a:cubicBezTo>
                  <a:cubicBezTo>
                    <a:pt x="49" y="336"/>
                    <a:pt x="50" y="334"/>
                    <a:pt x="48" y="334"/>
                  </a:cubicBezTo>
                  <a:cubicBezTo>
                    <a:pt x="47" y="336"/>
                    <a:pt x="49" y="338"/>
                    <a:pt x="48" y="342"/>
                  </a:cubicBezTo>
                  <a:cubicBezTo>
                    <a:pt x="48" y="342"/>
                    <a:pt x="48" y="342"/>
                    <a:pt x="48" y="343"/>
                  </a:cubicBezTo>
                  <a:cubicBezTo>
                    <a:pt x="48" y="343"/>
                    <a:pt x="48" y="343"/>
                    <a:pt x="48" y="343"/>
                  </a:cubicBezTo>
                  <a:cubicBezTo>
                    <a:pt x="48" y="344"/>
                    <a:pt x="47" y="345"/>
                    <a:pt x="46" y="347"/>
                  </a:cubicBezTo>
                  <a:cubicBezTo>
                    <a:pt x="46" y="347"/>
                    <a:pt x="46" y="347"/>
                    <a:pt x="46" y="347"/>
                  </a:cubicBezTo>
                  <a:cubicBezTo>
                    <a:pt x="46" y="347"/>
                    <a:pt x="46" y="348"/>
                    <a:pt x="45" y="348"/>
                  </a:cubicBezTo>
                  <a:cubicBezTo>
                    <a:pt x="45" y="349"/>
                    <a:pt x="46" y="349"/>
                    <a:pt x="46" y="351"/>
                  </a:cubicBezTo>
                  <a:cubicBezTo>
                    <a:pt x="46" y="351"/>
                    <a:pt x="45" y="351"/>
                    <a:pt x="45" y="351"/>
                  </a:cubicBezTo>
                  <a:cubicBezTo>
                    <a:pt x="45" y="352"/>
                    <a:pt x="45" y="352"/>
                    <a:pt x="45" y="352"/>
                  </a:cubicBezTo>
                  <a:cubicBezTo>
                    <a:pt x="45" y="352"/>
                    <a:pt x="45" y="352"/>
                    <a:pt x="45" y="352"/>
                  </a:cubicBezTo>
                  <a:cubicBezTo>
                    <a:pt x="44" y="353"/>
                    <a:pt x="45" y="354"/>
                    <a:pt x="46" y="356"/>
                  </a:cubicBezTo>
                  <a:cubicBezTo>
                    <a:pt x="46" y="356"/>
                    <a:pt x="46" y="356"/>
                    <a:pt x="46" y="356"/>
                  </a:cubicBezTo>
                  <a:cubicBezTo>
                    <a:pt x="46" y="356"/>
                    <a:pt x="46" y="356"/>
                    <a:pt x="46" y="357"/>
                  </a:cubicBezTo>
                  <a:cubicBezTo>
                    <a:pt x="45" y="357"/>
                    <a:pt x="45" y="359"/>
                    <a:pt x="44" y="360"/>
                  </a:cubicBezTo>
                  <a:cubicBezTo>
                    <a:pt x="45" y="361"/>
                    <a:pt x="45" y="362"/>
                    <a:pt x="45" y="363"/>
                  </a:cubicBezTo>
                  <a:cubicBezTo>
                    <a:pt x="46" y="363"/>
                    <a:pt x="46" y="363"/>
                    <a:pt x="46" y="364"/>
                  </a:cubicBezTo>
                  <a:cubicBezTo>
                    <a:pt x="47" y="364"/>
                    <a:pt x="48" y="364"/>
                    <a:pt x="48" y="365"/>
                  </a:cubicBezTo>
                  <a:cubicBezTo>
                    <a:pt x="49" y="367"/>
                    <a:pt x="50" y="368"/>
                    <a:pt x="51" y="370"/>
                  </a:cubicBezTo>
                  <a:cubicBezTo>
                    <a:pt x="51" y="371"/>
                    <a:pt x="52" y="371"/>
                    <a:pt x="52" y="372"/>
                  </a:cubicBezTo>
                  <a:cubicBezTo>
                    <a:pt x="52" y="373"/>
                    <a:pt x="52" y="375"/>
                    <a:pt x="52" y="376"/>
                  </a:cubicBezTo>
                  <a:cubicBezTo>
                    <a:pt x="53" y="376"/>
                    <a:pt x="53" y="376"/>
                    <a:pt x="53" y="377"/>
                  </a:cubicBezTo>
                  <a:cubicBezTo>
                    <a:pt x="53" y="377"/>
                    <a:pt x="54" y="377"/>
                    <a:pt x="54" y="377"/>
                  </a:cubicBezTo>
                  <a:cubicBezTo>
                    <a:pt x="54" y="377"/>
                    <a:pt x="54" y="377"/>
                    <a:pt x="54" y="377"/>
                  </a:cubicBezTo>
                  <a:cubicBezTo>
                    <a:pt x="56" y="377"/>
                    <a:pt x="56" y="376"/>
                    <a:pt x="56" y="375"/>
                  </a:cubicBezTo>
                  <a:cubicBezTo>
                    <a:pt x="56" y="375"/>
                    <a:pt x="56" y="375"/>
                    <a:pt x="56" y="375"/>
                  </a:cubicBezTo>
                  <a:cubicBezTo>
                    <a:pt x="57" y="374"/>
                    <a:pt x="57" y="374"/>
                    <a:pt x="57" y="374"/>
                  </a:cubicBezTo>
                  <a:cubicBezTo>
                    <a:pt x="58" y="375"/>
                    <a:pt x="58" y="375"/>
                    <a:pt x="59" y="376"/>
                  </a:cubicBezTo>
                  <a:cubicBezTo>
                    <a:pt x="60" y="376"/>
                    <a:pt x="61" y="375"/>
                    <a:pt x="61" y="377"/>
                  </a:cubicBezTo>
                  <a:cubicBezTo>
                    <a:pt x="63" y="377"/>
                    <a:pt x="63" y="374"/>
                    <a:pt x="65" y="374"/>
                  </a:cubicBezTo>
                  <a:cubicBezTo>
                    <a:pt x="66" y="373"/>
                    <a:pt x="67" y="372"/>
                    <a:pt x="69" y="372"/>
                  </a:cubicBezTo>
                  <a:cubicBezTo>
                    <a:pt x="68" y="370"/>
                    <a:pt x="69" y="369"/>
                    <a:pt x="69" y="367"/>
                  </a:cubicBezTo>
                  <a:cubicBezTo>
                    <a:pt x="69" y="366"/>
                    <a:pt x="67" y="367"/>
                    <a:pt x="68" y="365"/>
                  </a:cubicBezTo>
                  <a:cubicBezTo>
                    <a:pt x="69" y="365"/>
                    <a:pt x="69" y="364"/>
                    <a:pt x="69" y="364"/>
                  </a:cubicBezTo>
                  <a:cubicBezTo>
                    <a:pt x="69" y="364"/>
                    <a:pt x="69" y="364"/>
                    <a:pt x="69" y="364"/>
                  </a:cubicBezTo>
                  <a:cubicBezTo>
                    <a:pt x="70" y="362"/>
                    <a:pt x="72" y="362"/>
                    <a:pt x="73" y="363"/>
                  </a:cubicBezTo>
                  <a:cubicBezTo>
                    <a:pt x="73" y="363"/>
                    <a:pt x="73" y="363"/>
                    <a:pt x="73" y="363"/>
                  </a:cubicBezTo>
                  <a:cubicBezTo>
                    <a:pt x="73" y="363"/>
                    <a:pt x="73" y="363"/>
                    <a:pt x="74" y="363"/>
                  </a:cubicBezTo>
                  <a:cubicBezTo>
                    <a:pt x="74" y="362"/>
                    <a:pt x="74" y="361"/>
                    <a:pt x="76" y="361"/>
                  </a:cubicBezTo>
                  <a:cubicBezTo>
                    <a:pt x="76" y="362"/>
                    <a:pt x="77" y="362"/>
                    <a:pt x="78" y="362"/>
                  </a:cubicBezTo>
                  <a:cubicBezTo>
                    <a:pt x="80" y="364"/>
                    <a:pt x="81" y="366"/>
                    <a:pt x="85" y="365"/>
                  </a:cubicBezTo>
                  <a:cubicBezTo>
                    <a:pt x="85" y="366"/>
                    <a:pt x="85" y="367"/>
                    <a:pt x="85" y="367"/>
                  </a:cubicBezTo>
                  <a:cubicBezTo>
                    <a:pt x="86" y="366"/>
                    <a:pt x="87" y="365"/>
                    <a:pt x="88" y="365"/>
                  </a:cubicBezTo>
                  <a:cubicBezTo>
                    <a:pt x="88" y="363"/>
                    <a:pt x="88" y="361"/>
                    <a:pt x="88" y="359"/>
                  </a:cubicBezTo>
                  <a:cubicBezTo>
                    <a:pt x="89" y="358"/>
                    <a:pt x="91" y="359"/>
                    <a:pt x="90" y="357"/>
                  </a:cubicBezTo>
                  <a:cubicBezTo>
                    <a:pt x="90" y="356"/>
                    <a:pt x="89" y="356"/>
                    <a:pt x="89" y="356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89" y="355"/>
                    <a:pt x="89" y="355"/>
                    <a:pt x="89" y="355"/>
                  </a:cubicBezTo>
                  <a:cubicBezTo>
                    <a:pt x="90" y="354"/>
                    <a:pt x="91" y="353"/>
                    <a:pt x="91" y="351"/>
                  </a:cubicBezTo>
                  <a:cubicBezTo>
                    <a:pt x="91" y="351"/>
                    <a:pt x="91" y="351"/>
                    <a:pt x="91" y="351"/>
                  </a:cubicBezTo>
                  <a:cubicBezTo>
                    <a:pt x="91" y="351"/>
                    <a:pt x="91" y="350"/>
                    <a:pt x="91" y="350"/>
                  </a:cubicBezTo>
                  <a:cubicBezTo>
                    <a:pt x="91" y="348"/>
                    <a:pt x="90" y="349"/>
                    <a:pt x="90" y="347"/>
                  </a:cubicBezTo>
                  <a:cubicBezTo>
                    <a:pt x="90" y="347"/>
                    <a:pt x="91" y="347"/>
                    <a:pt x="91" y="347"/>
                  </a:cubicBezTo>
                  <a:cubicBezTo>
                    <a:pt x="91" y="347"/>
                    <a:pt x="91" y="347"/>
                    <a:pt x="91" y="347"/>
                  </a:cubicBezTo>
                  <a:cubicBezTo>
                    <a:pt x="91" y="346"/>
                    <a:pt x="91" y="345"/>
                    <a:pt x="91" y="344"/>
                  </a:cubicBezTo>
                  <a:cubicBezTo>
                    <a:pt x="91" y="344"/>
                    <a:pt x="91" y="344"/>
                    <a:pt x="91" y="344"/>
                  </a:cubicBezTo>
                  <a:cubicBezTo>
                    <a:pt x="91" y="343"/>
                    <a:pt x="91" y="342"/>
                    <a:pt x="91" y="342"/>
                  </a:cubicBezTo>
                  <a:cubicBezTo>
                    <a:pt x="91" y="340"/>
                    <a:pt x="92" y="340"/>
                    <a:pt x="92" y="338"/>
                  </a:cubicBezTo>
                  <a:cubicBezTo>
                    <a:pt x="92" y="333"/>
                    <a:pt x="94" y="330"/>
                    <a:pt x="92" y="326"/>
                  </a:cubicBezTo>
                  <a:cubicBezTo>
                    <a:pt x="93" y="325"/>
                    <a:pt x="94" y="325"/>
                    <a:pt x="94" y="322"/>
                  </a:cubicBezTo>
                  <a:cubicBezTo>
                    <a:pt x="93" y="321"/>
                    <a:pt x="91" y="320"/>
                    <a:pt x="91" y="318"/>
                  </a:cubicBezTo>
                  <a:cubicBezTo>
                    <a:pt x="91" y="317"/>
                    <a:pt x="91" y="316"/>
                    <a:pt x="91" y="315"/>
                  </a:cubicBezTo>
                  <a:cubicBezTo>
                    <a:pt x="92" y="313"/>
                    <a:pt x="93" y="312"/>
                    <a:pt x="94" y="310"/>
                  </a:cubicBezTo>
                  <a:cubicBezTo>
                    <a:pt x="95" y="310"/>
                    <a:pt x="95" y="308"/>
                    <a:pt x="97" y="309"/>
                  </a:cubicBezTo>
                  <a:cubicBezTo>
                    <a:pt x="97" y="308"/>
                    <a:pt x="97" y="307"/>
                    <a:pt x="97" y="307"/>
                  </a:cubicBezTo>
                  <a:cubicBezTo>
                    <a:pt x="97" y="307"/>
                    <a:pt x="97" y="307"/>
                    <a:pt x="97" y="306"/>
                  </a:cubicBezTo>
                  <a:cubicBezTo>
                    <a:pt x="98" y="305"/>
                    <a:pt x="100" y="304"/>
                    <a:pt x="99" y="303"/>
                  </a:cubicBezTo>
                  <a:cubicBezTo>
                    <a:pt x="99" y="303"/>
                    <a:pt x="99" y="302"/>
                    <a:pt x="99" y="302"/>
                  </a:cubicBezTo>
                  <a:close/>
                  <a:moveTo>
                    <a:pt x="82" y="269"/>
                  </a:moveTo>
                  <a:cubicBezTo>
                    <a:pt x="82" y="269"/>
                    <a:pt x="81" y="270"/>
                    <a:pt x="81" y="271"/>
                  </a:cubicBezTo>
                  <a:cubicBezTo>
                    <a:pt x="82" y="271"/>
                    <a:pt x="82" y="271"/>
                    <a:pt x="83" y="271"/>
                  </a:cubicBezTo>
                  <a:cubicBezTo>
                    <a:pt x="83" y="270"/>
                    <a:pt x="83" y="269"/>
                    <a:pt x="82" y="269"/>
                  </a:cubicBezTo>
                  <a:close/>
                  <a:moveTo>
                    <a:pt x="83" y="271"/>
                  </a:moveTo>
                  <a:cubicBezTo>
                    <a:pt x="84" y="271"/>
                    <a:pt x="84" y="271"/>
                    <a:pt x="84" y="271"/>
                  </a:cubicBezTo>
                  <a:cubicBezTo>
                    <a:pt x="84" y="272"/>
                    <a:pt x="85" y="272"/>
                    <a:pt x="85" y="273"/>
                  </a:cubicBezTo>
                  <a:cubicBezTo>
                    <a:pt x="85" y="273"/>
                    <a:pt x="85" y="273"/>
                    <a:pt x="86" y="273"/>
                  </a:cubicBezTo>
                  <a:cubicBezTo>
                    <a:pt x="86" y="274"/>
                    <a:pt x="87" y="273"/>
                    <a:pt x="88" y="273"/>
                  </a:cubicBezTo>
                  <a:cubicBezTo>
                    <a:pt x="88" y="273"/>
                    <a:pt x="86" y="272"/>
                    <a:pt x="87" y="271"/>
                  </a:cubicBezTo>
                  <a:cubicBezTo>
                    <a:pt x="87" y="271"/>
                    <a:pt x="87" y="271"/>
                    <a:pt x="87" y="271"/>
                  </a:cubicBezTo>
                  <a:cubicBezTo>
                    <a:pt x="87" y="271"/>
                    <a:pt x="87" y="270"/>
                    <a:pt x="87" y="269"/>
                  </a:cubicBezTo>
                  <a:cubicBezTo>
                    <a:pt x="87" y="269"/>
                    <a:pt x="86" y="269"/>
                    <a:pt x="86" y="270"/>
                  </a:cubicBezTo>
                  <a:cubicBezTo>
                    <a:pt x="86" y="270"/>
                    <a:pt x="86" y="270"/>
                    <a:pt x="86" y="270"/>
                  </a:cubicBezTo>
                  <a:cubicBezTo>
                    <a:pt x="86" y="270"/>
                    <a:pt x="86" y="270"/>
                    <a:pt x="86" y="270"/>
                  </a:cubicBezTo>
                  <a:cubicBezTo>
                    <a:pt x="86" y="271"/>
                    <a:pt x="86" y="271"/>
                    <a:pt x="85" y="271"/>
                  </a:cubicBezTo>
                  <a:cubicBezTo>
                    <a:pt x="85" y="271"/>
                    <a:pt x="85" y="270"/>
                    <a:pt x="85" y="270"/>
                  </a:cubicBezTo>
                  <a:cubicBezTo>
                    <a:pt x="85" y="270"/>
                    <a:pt x="85" y="269"/>
                    <a:pt x="85" y="269"/>
                  </a:cubicBezTo>
                  <a:cubicBezTo>
                    <a:pt x="83" y="268"/>
                    <a:pt x="84" y="271"/>
                    <a:pt x="83" y="271"/>
                  </a:cubicBezTo>
                  <a:cubicBezTo>
                    <a:pt x="83" y="271"/>
                    <a:pt x="83" y="271"/>
                    <a:pt x="83" y="271"/>
                  </a:cubicBezTo>
                  <a:close/>
                  <a:moveTo>
                    <a:pt x="45" y="273"/>
                  </a:moveTo>
                  <a:cubicBezTo>
                    <a:pt x="45" y="274"/>
                    <a:pt x="45" y="275"/>
                    <a:pt x="45" y="275"/>
                  </a:cubicBezTo>
                  <a:cubicBezTo>
                    <a:pt x="45" y="277"/>
                    <a:pt x="41" y="278"/>
                    <a:pt x="44" y="279"/>
                  </a:cubicBezTo>
                  <a:cubicBezTo>
                    <a:pt x="44" y="278"/>
                    <a:pt x="44" y="278"/>
                    <a:pt x="45" y="278"/>
                  </a:cubicBezTo>
                  <a:cubicBezTo>
                    <a:pt x="45" y="278"/>
                    <a:pt x="45" y="277"/>
                    <a:pt x="46" y="277"/>
                  </a:cubicBezTo>
                  <a:cubicBezTo>
                    <a:pt x="47" y="277"/>
                    <a:pt x="47" y="277"/>
                    <a:pt x="48" y="276"/>
                  </a:cubicBezTo>
                  <a:cubicBezTo>
                    <a:pt x="48" y="275"/>
                    <a:pt x="49" y="275"/>
                    <a:pt x="48" y="273"/>
                  </a:cubicBezTo>
                  <a:cubicBezTo>
                    <a:pt x="47" y="273"/>
                    <a:pt x="46" y="273"/>
                    <a:pt x="45" y="273"/>
                  </a:cubicBezTo>
                  <a:close/>
                  <a:moveTo>
                    <a:pt x="95" y="285"/>
                  </a:moveTo>
                  <a:cubicBezTo>
                    <a:pt x="97" y="284"/>
                    <a:pt x="94" y="282"/>
                    <a:pt x="95" y="285"/>
                  </a:cubicBezTo>
                  <a:close/>
                  <a:moveTo>
                    <a:pt x="92" y="285"/>
                  </a:moveTo>
                  <a:cubicBezTo>
                    <a:pt x="93" y="286"/>
                    <a:pt x="94" y="286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94" y="285"/>
                    <a:pt x="93" y="284"/>
                    <a:pt x="92" y="285"/>
                  </a:cubicBezTo>
                  <a:close/>
                  <a:moveTo>
                    <a:pt x="95" y="286"/>
                  </a:moveTo>
                  <a:cubicBezTo>
                    <a:pt x="95" y="286"/>
                    <a:pt x="95" y="286"/>
                    <a:pt x="95" y="286"/>
                  </a:cubicBezTo>
                  <a:cubicBezTo>
                    <a:pt x="95" y="286"/>
                    <a:pt x="95" y="286"/>
                    <a:pt x="94" y="286"/>
                  </a:cubicBezTo>
                  <a:cubicBezTo>
                    <a:pt x="94" y="286"/>
                    <a:pt x="94" y="286"/>
                    <a:pt x="94" y="286"/>
                  </a:cubicBezTo>
                  <a:cubicBezTo>
                    <a:pt x="94" y="286"/>
                    <a:pt x="94" y="286"/>
                    <a:pt x="94" y="286"/>
                  </a:cubicBezTo>
                  <a:cubicBezTo>
                    <a:pt x="94" y="288"/>
                    <a:pt x="96" y="287"/>
                    <a:pt x="96" y="288"/>
                  </a:cubicBezTo>
                  <a:cubicBezTo>
                    <a:pt x="96" y="287"/>
                    <a:pt x="97" y="285"/>
                    <a:pt x="95" y="286"/>
                  </a:cubicBezTo>
                  <a:close/>
                  <a:moveTo>
                    <a:pt x="39" y="363"/>
                  </a:moveTo>
                  <a:cubicBezTo>
                    <a:pt x="40" y="364"/>
                    <a:pt x="40" y="366"/>
                    <a:pt x="42" y="366"/>
                  </a:cubicBezTo>
                  <a:cubicBezTo>
                    <a:pt x="43" y="364"/>
                    <a:pt x="43" y="363"/>
                    <a:pt x="43" y="360"/>
                  </a:cubicBezTo>
                  <a:cubicBezTo>
                    <a:pt x="40" y="360"/>
                    <a:pt x="40" y="362"/>
                    <a:pt x="39" y="363"/>
                  </a:cubicBezTo>
                  <a:close/>
                  <a:moveTo>
                    <a:pt x="48" y="367"/>
                  </a:moveTo>
                  <a:cubicBezTo>
                    <a:pt x="47" y="366"/>
                    <a:pt x="47" y="365"/>
                    <a:pt x="44" y="365"/>
                  </a:cubicBezTo>
                  <a:cubicBezTo>
                    <a:pt x="44" y="366"/>
                    <a:pt x="43" y="367"/>
                    <a:pt x="44" y="368"/>
                  </a:cubicBezTo>
                  <a:cubicBezTo>
                    <a:pt x="45" y="369"/>
                    <a:pt x="44" y="373"/>
                    <a:pt x="47" y="372"/>
                  </a:cubicBezTo>
                  <a:cubicBezTo>
                    <a:pt x="48" y="372"/>
                    <a:pt x="48" y="371"/>
                    <a:pt x="48" y="370"/>
                  </a:cubicBezTo>
                  <a:cubicBezTo>
                    <a:pt x="48" y="369"/>
                    <a:pt x="49" y="368"/>
                    <a:pt x="48" y="367"/>
                  </a:cubicBezTo>
                  <a:close/>
                  <a:moveTo>
                    <a:pt x="100" y="190"/>
                  </a:moveTo>
                  <a:cubicBezTo>
                    <a:pt x="103" y="190"/>
                    <a:pt x="102" y="189"/>
                    <a:pt x="101" y="187"/>
                  </a:cubicBezTo>
                  <a:cubicBezTo>
                    <a:pt x="102" y="187"/>
                    <a:pt x="103" y="186"/>
                    <a:pt x="103" y="186"/>
                  </a:cubicBezTo>
                  <a:cubicBezTo>
                    <a:pt x="100" y="185"/>
                    <a:pt x="100" y="187"/>
                    <a:pt x="100" y="190"/>
                  </a:cubicBezTo>
                  <a:close/>
                  <a:moveTo>
                    <a:pt x="122" y="195"/>
                  </a:moveTo>
                  <a:cubicBezTo>
                    <a:pt x="119" y="195"/>
                    <a:pt x="120" y="197"/>
                    <a:pt x="118" y="197"/>
                  </a:cubicBezTo>
                  <a:cubicBezTo>
                    <a:pt x="118" y="197"/>
                    <a:pt x="117" y="197"/>
                    <a:pt x="115" y="197"/>
                  </a:cubicBezTo>
                  <a:cubicBezTo>
                    <a:pt x="115" y="198"/>
                    <a:pt x="115" y="198"/>
                    <a:pt x="115" y="198"/>
                  </a:cubicBezTo>
                  <a:cubicBezTo>
                    <a:pt x="115" y="197"/>
                    <a:pt x="112" y="198"/>
                    <a:pt x="110" y="197"/>
                  </a:cubicBezTo>
                  <a:cubicBezTo>
                    <a:pt x="110" y="199"/>
                    <a:pt x="108" y="201"/>
                    <a:pt x="110" y="202"/>
                  </a:cubicBezTo>
                  <a:cubicBezTo>
                    <a:pt x="111" y="202"/>
                    <a:pt x="111" y="202"/>
                    <a:pt x="111" y="202"/>
                  </a:cubicBezTo>
                  <a:cubicBezTo>
                    <a:pt x="112" y="203"/>
                    <a:pt x="113" y="203"/>
                    <a:pt x="113" y="204"/>
                  </a:cubicBezTo>
                  <a:cubicBezTo>
                    <a:pt x="115" y="204"/>
                    <a:pt x="115" y="202"/>
                    <a:pt x="117" y="202"/>
                  </a:cubicBezTo>
                  <a:cubicBezTo>
                    <a:pt x="117" y="203"/>
                    <a:pt x="119" y="203"/>
                    <a:pt x="119" y="204"/>
                  </a:cubicBezTo>
                  <a:cubicBezTo>
                    <a:pt x="119" y="204"/>
                    <a:pt x="120" y="204"/>
                    <a:pt x="121" y="204"/>
                  </a:cubicBezTo>
                  <a:cubicBezTo>
                    <a:pt x="122" y="203"/>
                    <a:pt x="122" y="201"/>
                    <a:pt x="122" y="200"/>
                  </a:cubicBezTo>
                  <a:cubicBezTo>
                    <a:pt x="122" y="198"/>
                    <a:pt x="123" y="198"/>
                    <a:pt x="123" y="197"/>
                  </a:cubicBezTo>
                  <a:cubicBezTo>
                    <a:pt x="122" y="196"/>
                    <a:pt x="122" y="196"/>
                    <a:pt x="122" y="195"/>
                  </a:cubicBezTo>
                  <a:close/>
                  <a:moveTo>
                    <a:pt x="109" y="207"/>
                  </a:moveTo>
                  <a:cubicBezTo>
                    <a:pt x="109" y="208"/>
                    <a:pt x="108" y="210"/>
                    <a:pt x="110" y="209"/>
                  </a:cubicBezTo>
                  <a:cubicBezTo>
                    <a:pt x="111" y="208"/>
                    <a:pt x="110" y="207"/>
                    <a:pt x="109" y="207"/>
                  </a:cubicBezTo>
                  <a:close/>
                  <a:moveTo>
                    <a:pt x="115" y="219"/>
                  </a:moveTo>
                  <a:cubicBezTo>
                    <a:pt x="116" y="219"/>
                    <a:pt x="116" y="219"/>
                    <a:pt x="116" y="220"/>
                  </a:cubicBezTo>
                  <a:cubicBezTo>
                    <a:pt x="116" y="220"/>
                    <a:pt x="116" y="221"/>
                    <a:pt x="116" y="221"/>
                  </a:cubicBezTo>
                  <a:cubicBezTo>
                    <a:pt x="118" y="222"/>
                    <a:pt x="118" y="220"/>
                    <a:pt x="117" y="218"/>
                  </a:cubicBezTo>
                  <a:cubicBezTo>
                    <a:pt x="116" y="218"/>
                    <a:pt x="115" y="218"/>
                    <a:pt x="115" y="219"/>
                  </a:cubicBezTo>
                  <a:close/>
                  <a:moveTo>
                    <a:pt x="138" y="220"/>
                  </a:moveTo>
                  <a:cubicBezTo>
                    <a:pt x="137" y="220"/>
                    <a:pt x="137" y="219"/>
                    <a:pt x="138" y="219"/>
                  </a:cubicBezTo>
                  <a:cubicBezTo>
                    <a:pt x="138" y="219"/>
                    <a:pt x="138" y="219"/>
                    <a:pt x="138" y="218"/>
                  </a:cubicBezTo>
                  <a:cubicBezTo>
                    <a:pt x="136" y="218"/>
                    <a:pt x="134" y="218"/>
                    <a:pt x="134" y="220"/>
                  </a:cubicBezTo>
                  <a:cubicBezTo>
                    <a:pt x="136" y="220"/>
                    <a:pt x="136" y="222"/>
                    <a:pt x="137" y="222"/>
                  </a:cubicBezTo>
                  <a:cubicBezTo>
                    <a:pt x="137" y="221"/>
                    <a:pt x="137" y="221"/>
                    <a:pt x="138" y="221"/>
                  </a:cubicBezTo>
                  <a:cubicBezTo>
                    <a:pt x="138" y="221"/>
                    <a:pt x="138" y="220"/>
                    <a:pt x="138" y="220"/>
                  </a:cubicBezTo>
                  <a:close/>
                  <a:moveTo>
                    <a:pt x="142" y="223"/>
                  </a:moveTo>
                  <a:cubicBezTo>
                    <a:pt x="142" y="224"/>
                    <a:pt x="142" y="225"/>
                    <a:pt x="142" y="225"/>
                  </a:cubicBezTo>
                  <a:cubicBezTo>
                    <a:pt x="142" y="225"/>
                    <a:pt x="143" y="225"/>
                    <a:pt x="143" y="225"/>
                  </a:cubicBezTo>
                  <a:cubicBezTo>
                    <a:pt x="143" y="224"/>
                    <a:pt x="144" y="224"/>
                    <a:pt x="144" y="223"/>
                  </a:cubicBezTo>
                  <a:cubicBezTo>
                    <a:pt x="143" y="223"/>
                    <a:pt x="143" y="223"/>
                    <a:pt x="142" y="223"/>
                  </a:cubicBezTo>
                  <a:close/>
                  <a:moveTo>
                    <a:pt x="212" y="285"/>
                  </a:moveTo>
                  <a:cubicBezTo>
                    <a:pt x="211" y="284"/>
                    <a:pt x="210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0" y="285"/>
                    <a:pt x="211" y="285"/>
                    <a:pt x="212" y="285"/>
                  </a:cubicBezTo>
                  <a:close/>
                  <a:moveTo>
                    <a:pt x="204" y="287"/>
                  </a:moveTo>
                  <a:cubicBezTo>
                    <a:pt x="204" y="286"/>
                    <a:pt x="204" y="285"/>
                    <a:pt x="204" y="285"/>
                  </a:cubicBezTo>
                  <a:cubicBezTo>
                    <a:pt x="201" y="284"/>
                    <a:pt x="201" y="288"/>
                    <a:pt x="204" y="287"/>
                  </a:cubicBezTo>
                  <a:close/>
                  <a:moveTo>
                    <a:pt x="209" y="285"/>
                  </a:moveTo>
                  <a:cubicBezTo>
                    <a:pt x="209" y="285"/>
                    <a:pt x="209" y="285"/>
                    <a:pt x="209" y="285"/>
                  </a:cubicBezTo>
                  <a:cubicBezTo>
                    <a:pt x="208" y="285"/>
                    <a:pt x="208" y="286"/>
                    <a:pt x="208" y="286"/>
                  </a:cubicBezTo>
                  <a:cubicBezTo>
                    <a:pt x="209" y="286"/>
                    <a:pt x="209" y="286"/>
                    <a:pt x="209" y="285"/>
                  </a:cubicBezTo>
                  <a:close/>
                  <a:moveTo>
                    <a:pt x="208" y="286"/>
                  </a:moveTo>
                  <a:cubicBezTo>
                    <a:pt x="207" y="286"/>
                    <a:pt x="206" y="286"/>
                    <a:pt x="206" y="287"/>
                  </a:cubicBezTo>
                  <a:cubicBezTo>
                    <a:pt x="206" y="287"/>
                    <a:pt x="205" y="287"/>
                    <a:pt x="205" y="288"/>
                  </a:cubicBezTo>
                  <a:cubicBezTo>
                    <a:pt x="205" y="288"/>
                    <a:pt x="205" y="289"/>
                    <a:pt x="205" y="289"/>
                  </a:cubicBezTo>
                  <a:cubicBezTo>
                    <a:pt x="207" y="290"/>
                    <a:pt x="208" y="288"/>
                    <a:pt x="208" y="286"/>
                  </a:cubicBezTo>
                  <a:close/>
                  <a:moveTo>
                    <a:pt x="238" y="294"/>
                  </a:moveTo>
                  <a:cubicBezTo>
                    <a:pt x="238" y="294"/>
                    <a:pt x="238" y="294"/>
                    <a:pt x="237" y="294"/>
                  </a:cubicBezTo>
                  <a:cubicBezTo>
                    <a:pt x="237" y="295"/>
                    <a:pt x="237" y="295"/>
                    <a:pt x="237" y="294"/>
                  </a:cubicBezTo>
                  <a:cubicBezTo>
                    <a:pt x="236" y="294"/>
                    <a:pt x="236" y="294"/>
                    <a:pt x="236" y="294"/>
                  </a:cubicBezTo>
                  <a:cubicBezTo>
                    <a:pt x="235" y="296"/>
                    <a:pt x="237" y="296"/>
                    <a:pt x="237" y="297"/>
                  </a:cubicBezTo>
                  <a:cubicBezTo>
                    <a:pt x="239" y="297"/>
                    <a:pt x="239" y="295"/>
                    <a:pt x="241" y="296"/>
                  </a:cubicBezTo>
                  <a:cubicBezTo>
                    <a:pt x="242" y="295"/>
                    <a:pt x="241" y="295"/>
                    <a:pt x="241" y="294"/>
                  </a:cubicBezTo>
                  <a:cubicBezTo>
                    <a:pt x="240" y="294"/>
                    <a:pt x="239" y="292"/>
                    <a:pt x="238" y="294"/>
                  </a:cubicBezTo>
                  <a:close/>
                  <a:moveTo>
                    <a:pt x="248" y="303"/>
                  </a:moveTo>
                  <a:cubicBezTo>
                    <a:pt x="249" y="303"/>
                    <a:pt x="250" y="303"/>
                    <a:pt x="251" y="304"/>
                  </a:cubicBezTo>
                  <a:cubicBezTo>
                    <a:pt x="250" y="304"/>
                    <a:pt x="250" y="305"/>
                    <a:pt x="251" y="305"/>
                  </a:cubicBezTo>
                  <a:cubicBezTo>
                    <a:pt x="251" y="304"/>
                    <a:pt x="253" y="304"/>
                    <a:pt x="252" y="302"/>
                  </a:cubicBezTo>
                  <a:cubicBezTo>
                    <a:pt x="251" y="302"/>
                    <a:pt x="250" y="302"/>
                    <a:pt x="250" y="301"/>
                  </a:cubicBezTo>
                  <a:cubicBezTo>
                    <a:pt x="250" y="303"/>
                    <a:pt x="247" y="301"/>
                    <a:pt x="248" y="303"/>
                  </a:cubicBezTo>
                  <a:close/>
                  <a:moveTo>
                    <a:pt x="401" y="314"/>
                  </a:moveTo>
                  <a:cubicBezTo>
                    <a:pt x="401" y="314"/>
                    <a:pt x="401" y="313"/>
                    <a:pt x="401" y="313"/>
                  </a:cubicBezTo>
                  <a:cubicBezTo>
                    <a:pt x="401" y="313"/>
                    <a:pt x="401" y="313"/>
                    <a:pt x="400" y="313"/>
                  </a:cubicBezTo>
                  <a:cubicBezTo>
                    <a:pt x="400" y="311"/>
                    <a:pt x="400" y="310"/>
                    <a:pt x="400" y="309"/>
                  </a:cubicBezTo>
                  <a:cubicBezTo>
                    <a:pt x="399" y="307"/>
                    <a:pt x="397" y="308"/>
                    <a:pt x="398" y="305"/>
                  </a:cubicBezTo>
                  <a:cubicBezTo>
                    <a:pt x="396" y="305"/>
                    <a:pt x="395" y="304"/>
                    <a:pt x="394" y="303"/>
                  </a:cubicBezTo>
                  <a:cubicBezTo>
                    <a:pt x="394" y="302"/>
                    <a:pt x="392" y="302"/>
                    <a:pt x="391" y="301"/>
                  </a:cubicBezTo>
                  <a:cubicBezTo>
                    <a:pt x="391" y="301"/>
                    <a:pt x="390" y="301"/>
                    <a:pt x="390" y="300"/>
                  </a:cubicBezTo>
                  <a:cubicBezTo>
                    <a:pt x="390" y="300"/>
                    <a:pt x="390" y="300"/>
                    <a:pt x="390" y="300"/>
                  </a:cubicBezTo>
                  <a:cubicBezTo>
                    <a:pt x="389" y="300"/>
                    <a:pt x="389" y="300"/>
                    <a:pt x="389" y="300"/>
                  </a:cubicBezTo>
                  <a:cubicBezTo>
                    <a:pt x="389" y="299"/>
                    <a:pt x="388" y="299"/>
                    <a:pt x="388" y="298"/>
                  </a:cubicBezTo>
                  <a:cubicBezTo>
                    <a:pt x="387" y="298"/>
                    <a:pt x="387" y="298"/>
                    <a:pt x="387" y="298"/>
                  </a:cubicBezTo>
                  <a:cubicBezTo>
                    <a:pt x="386" y="298"/>
                    <a:pt x="385" y="296"/>
                    <a:pt x="385" y="296"/>
                  </a:cubicBezTo>
                  <a:cubicBezTo>
                    <a:pt x="385" y="296"/>
                    <a:pt x="385" y="295"/>
                    <a:pt x="385" y="295"/>
                  </a:cubicBezTo>
                  <a:cubicBezTo>
                    <a:pt x="384" y="294"/>
                    <a:pt x="383" y="294"/>
                    <a:pt x="384" y="292"/>
                  </a:cubicBezTo>
                  <a:cubicBezTo>
                    <a:pt x="382" y="292"/>
                    <a:pt x="382" y="292"/>
                    <a:pt x="381" y="291"/>
                  </a:cubicBezTo>
                  <a:cubicBezTo>
                    <a:pt x="377" y="291"/>
                    <a:pt x="377" y="291"/>
                    <a:pt x="377" y="291"/>
                  </a:cubicBezTo>
                  <a:cubicBezTo>
                    <a:pt x="377" y="290"/>
                    <a:pt x="375" y="290"/>
                    <a:pt x="375" y="289"/>
                  </a:cubicBezTo>
                  <a:cubicBezTo>
                    <a:pt x="373" y="289"/>
                    <a:pt x="373" y="289"/>
                    <a:pt x="373" y="289"/>
                  </a:cubicBezTo>
                  <a:cubicBezTo>
                    <a:pt x="373" y="289"/>
                    <a:pt x="373" y="289"/>
                    <a:pt x="373" y="289"/>
                  </a:cubicBezTo>
                  <a:cubicBezTo>
                    <a:pt x="372" y="288"/>
                    <a:pt x="371" y="288"/>
                    <a:pt x="369" y="287"/>
                  </a:cubicBezTo>
                  <a:cubicBezTo>
                    <a:pt x="369" y="287"/>
                    <a:pt x="369" y="287"/>
                    <a:pt x="369" y="287"/>
                  </a:cubicBezTo>
                  <a:cubicBezTo>
                    <a:pt x="369" y="287"/>
                    <a:pt x="369" y="287"/>
                    <a:pt x="369" y="287"/>
                  </a:cubicBezTo>
                  <a:cubicBezTo>
                    <a:pt x="368" y="287"/>
                    <a:pt x="366" y="286"/>
                    <a:pt x="365" y="286"/>
                  </a:cubicBezTo>
                  <a:cubicBezTo>
                    <a:pt x="365" y="286"/>
                    <a:pt x="365" y="286"/>
                    <a:pt x="365" y="286"/>
                  </a:cubicBezTo>
                  <a:cubicBezTo>
                    <a:pt x="365" y="285"/>
                    <a:pt x="364" y="285"/>
                    <a:pt x="363" y="285"/>
                  </a:cubicBezTo>
                  <a:cubicBezTo>
                    <a:pt x="363" y="284"/>
                    <a:pt x="361" y="284"/>
                    <a:pt x="361" y="282"/>
                  </a:cubicBezTo>
                  <a:cubicBezTo>
                    <a:pt x="360" y="282"/>
                    <a:pt x="359" y="281"/>
                    <a:pt x="358" y="281"/>
                  </a:cubicBezTo>
                  <a:cubicBezTo>
                    <a:pt x="358" y="280"/>
                    <a:pt x="358" y="280"/>
                    <a:pt x="358" y="280"/>
                  </a:cubicBezTo>
                  <a:cubicBezTo>
                    <a:pt x="357" y="279"/>
                    <a:pt x="355" y="280"/>
                    <a:pt x="355" y="278"/>
                  </a:cubicBezTo>
                  <a:cubicBezTo>
                    <a:pt x="355" y="278"/>
                    <a:pt x="355" y="278"/>
                    <a:pt x="354" y="278"/>
                  </a:cubicBezTo>
                  <a:cubicBezTo>
                    <a:pt x="354" y="277"/>
                    <a:pt x="353" y="277"/>
                    <a:pt x="353" y="277"/>
                  </a:cubicBezTo>
                  <a:cubicBezTo>
                    <a:pt x="352" y="277"/>
                    <a:pt x="352" y="277"/>
                    <a:pt x="352" y="277"/>
                  </a:cubicBezTo>
                  <a:cubicBezTo>
                    <a:pt x="351" y="276"/>
                    <a:pt x="350" y="275"/>
                    <a:pt x="349" y="275"/>
                  </a:cubicBezTo>
                  <a:cubicBezTo>
                    <a:pt x="349" y="275"/>
                    <a:pt x="349" y="275"/>
                    <a:pt x="349" y="275"/>
                  </a:cubicBezTo>
                  <a:cubicBezTo>
                    <a:pt x="349" y="275"/>
                    <a:pt x="349" y="275"/>
                    <a:pt x="348" y="275"/>
                  </a:cubicBezTo>
                  <a:cubicBezTo>
                    <a:pt x="348" y="273"/>
                    <a:pt x="345" y="274"/>
                    <a:pt x="345" y="273"/>
                  </a:cubicBezTo>
                  <a:cubicBezTo>
                    <a:pt x="343" y="273"/>
                    <a:pt x="342" y="272"/>
                    <a:pt x="340" y="272"/>
                  </a:cubicBezTo>
                  <a:cubicBezTo>
                    <a:pt x="339" y="272"/>
                    <a:pt x="338" y="271"/>
                    <a:pt x="338" y="271"/>
                  </a:cubicBezTo>
                  <a:cubicBezTo>
                    <a:pt x="337" y="271"/>
                    <a:pt x="336" y="271"/>
                    <a:pt x="336" y="270"/>
                  </a:cubicBezTo>
                  <a:cubicBezTo>
                    <a:pt x="333" y="270"/>
                    <a:pt x="332" y="268"/>
                    <a:pt x="329" y="269"/>
                  </a:cubicBezTo>
                  <a:cubicBezTo>
                    <a:pt x="329" y="267"/>
                    <a:pt x="327" y="268"/>
                    <a:pt x="327" y="266"/>
                  </a:cubicBezTo>
                  <a:cubicBezTo>
                    <a:pt x="326" y="266"/>
                    <a:pt x="325" y="266"/>
                    <a:pt x="325" y="265"/>
                  </a:cubicBezTo>
                  <a:cubicBezTo>
                    <a:pt x="320" y="265"/>
                    <a:pt x="318" y="262"/>
                    <a:pt x="315" y="262"/>
                  </a:cubicBezTo>
                  <a:cubicBezTo>
                    <a:pt x="314" y="262"/>
                    <a:pt x="314" y="261"/>
                    <a:pt x="314" y="261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12" y="260"/>
                    <a:pt x="311" y="260"/>
                    <a:pt x="310" y="260"/>
                  </a:cubicBezTo>
                  <a:cubicBezTo>
                    <a:pt x="309" y="258"/>
                    <a:pt x="308" y="257"/>
                    <a:pt x="307" y="255"/>
                  </a:cubicBezTo>
                  <a:cubicBezTo>
                    <a:pt x="307" y="253"/>
                    <a:pt x="308" y="253"/>
                    <a:pt x="309" y="251"/>
                  </a:cubicBezTo>
                  <a:cubicBezTo>
                    <a:pt x="310" y="251"/>
                    <a:pt x="310" y="250"/>
                    <a:pt x="310" y="250"/>
                  </a:cubicBezTo>
                  <a:cubicBezTo>
                    <a:pt x="310" y="250"/>
                    <a:pt x="311" y="251"/>
                    <a:pt x="311" y="250"/>
                  </a:cubicBezTo>
                  <a:cubicBezTo>
                    <a:pt x="311" y="250"/>
                    <a:pt x="311" y="250"/>
                    <a:pt x="312" y="250"/>
                  </a:cubicBezTo>
                  <a:cubicBezTo>
                    <a:pt x="312" y="250"/>
                    <a:pt x="312" y="250"/>
                    <a:pt x="312" y="250"/>
                  </a:cubicBezTo>
                  <a:cubicBezTo>
                    <a:pt x="312" y="250"/>
                    <a:pt x="312" y="250"/>
                    <a:pt x="312" y="250"/>
                  </a:cubicBezTo>
                  <a:cubicBezTo>
                    <a:pt x="313" y="250"/>
                    <a:pt x="313" y="249"/>
                    <a:pt x="314" y="248"/>
                  </a:cubicBezTo>
                  <a:cubicBezTo>
                    <a:pt x="314" y="248"/>
                    <a:pt x="314" y="248"/>
                    <a:pt x="315" y="248"/>
                  </a:cubicBezTo>
                  <a:cubicBezTo>
                    <a:pt x="315" y="248"/>
                    <a:pt x="315" y="248"/>
                    <a:pt x="315" y="248"/>
                  </a:cubicBezTo>
                  <a:cubicBezTo>
                    <a:pt x="315" y="248"/>
                    <a:pt x="315" y="248"/>
                    <a:pt x="315" y="248"/>
                  </a:cubicBezTo>
                  <a:cubicBezTo>
                    <a:pt x="316" y="248"/>
                    <a:pt x="317" y="247"/>
                    <a:pt x="317" y="245"/>
                  </a:cubicBezTo>
                  <a:cubicBezTo>
                    <a:pt x="317" y="245"/>
                    <a:pt x="317" y="245"/>
                    <a:pt x="317" y="245"/>
                  </a:cubicBezTo>
                  <a:cubicBezTo>
                    <a:pt x="317" y="242"/>
                    <a:pt x="315" y="240"/>
                    <a:pt x="314" y="238"/>
                  </a:cubicBezTo>
                  <a:cubicBezTo>
                    <a:pt x="313" y="238"/>
                    <a:pt x="313" y="238"/>
                    <a:pt x="313" y="237"/>
                  </a:cubicBezTo>
                  <a:cubicBezTo>
                    <a:pt x="308" y="237"/>
                    <a:pt x="308" y="237"/>
                    <a:pt x="308" y="237"/>
                  </a:cubicBezTo>
                  <a:cubicBezTo>
                    <a:pt x="305" y="237"/>
                    <a:pt x="303" y="238"/>
                    <a:pt x="299" y="239"/>
                  </a:cubicBezTo>
                  <a:cubicBezTo>
                    <a:pt x="298" y="238"/>
                    <a:pt x="298" y="239"/>
                    <a:pt x="297" y="239"/>
                  </a:cubicBezTo>
                  <a:cubicBezTo>
                    <a:pt x="294" y="239"/>
                    <a:pt x="290" y="240"/>
                    <a:pt x="287" y="239"/>
                  </a:cubicBezTo>
                  <a:cubicBezTo>
                    <a:pt x="287" y="239"/>
                    <a:pt x="286" y="239"/>
                    <a:pt x="285" y="239"/>
                  </a:cubicBezTo>
                  <a:cubicBezTo>
                    <a:pt x="285" y="239"/>
                    <a:pt x="285" y="239"/>
                    <a:pt x="285" y="239"/>
                  </a:cubicBezTo>
                  <a:cubicBezTo>
                    <a:pt x="283" y="238"/>
                    <a:pt x="283" y="239"/>
                    <a:pt x="282" y="239"/>
                  </a:cubicBezTo>
                  <a:cubicBezTo>
                    <a:pt x="280" y="239"/>
                    <a:pt x="280" y="237"/>
                    <a:pt x="278" y="237"/>
                  </a:cubicBezTo>
                  <a:cubicBezTo>
                    <a:pt x="277" y="236"/>
                    <a:pt x="275" y="236"/>
                    <a:pt x="275" y="234"/>
                  </a:cubicBezTo>
                  <a:cubicBezTo>
                    <a:pt x="273" y="234"/>
                    <a:pt x="271" y="235"/>
                    <a:pt x="270" y="234"/>
                  </a:cubicBezTo>
                  <a:cubicBezTo>
                    <a:pt x="270" y="234"/>
                    <a:pt x="269" y="234"/>
                    <a:pt x="269" y="233"/>
                  </a:cubicBezTo>
                  <a:cubicBezTo>
                    <a:pt x="269" y="233"/>
                    <a:pt x="269" y="233"/>
                    <a:pt x="269" y="233"/>
                  </a:cubicBezTo>
                  <a:cubicBezTo>
                    <a:pt x="269" y="232"/>
                    <a:pt x="267" y="232"/>
                    <a:pt x="267" y="230"/>
                  </a:cubicBezTo>
                  <a:cubicBezTo>
                    <a:pt x="267" y="230"/>
                    <a:pt x="266" y="230"/>
                    <a:pt x="267" y="230"/>
                  </a:cubicBezTo>
                  <a:cubicBezTo>
                    <a:pt x="267" y="228"/>
                    <a:pt x="267" y="228"/>
                    <a:pt x="267" y="228"/>
                  </a:cubicBezTo>
                  <a:cubicBezTo>
                    <a:pt x="266" y="227"/>
                    <a:pt x="264" y="227"/>
                    <a:pt x="263" y="227"/>
                  </a:cubicBezTo>
                  <a:cubicBezTo>
                    <a:pt x="262" y="227"/>
                    <a:pt x="262" y="225"/>
                    <a:pt x="260" y="225"/>
                  </a:cubicBezTo>
                  <a:cubicBezTo>
                    <a:pt x="259" y="224"/>
                    <a:pt x="258" y="223"/>
                    <a:pt x="257" y="221"/>
                  </a:cubicBezTo>
                  <a:cubicBezTo>
                    <a:pt x="256" y="221"/>
                    <a:pt x="256" y="219"/>
                    <a:pt x="254" y="218"/>
                  </a:cubicBezTo>
                  <a:cubicBezTo>
                    <a:pt x="254" y="218"/>
                    <a:pt x="254" y="217"/>
                    <a:pt x="253" y="217"/>
                  </a:cubicBezTo>
                  <a:cubicBezTo>
                    <a:pt x="253" y="217"/>
                    <a:pt x="253" y="217"/>
                    <a:pt x="253" y="217"/>
                  </a:cubicBezTo>
                  <a:cubicBezTo>
                    <a:pt x="251" y="217"/>
                    <a:pt x="252" y="213"/>
                    <a:pt x="250" y="214"/>
                  </a:cubicBezTo>
                  <a:cubicBezTo>
                    <a:pt x="250" y="214"/>
                    <a:pt x="250" y="214"/>
                    <a:pt x="250" y="213"/>
                  </a:cubicBezTo>
                  <a:cubicBezTo>
                    <a:pt x="250" y="213"/>
                    <a:pt x="249" y="212"/>
                    <a:pt x="248" y="211"/>
                  </a:cubicBezTo>
                  <a:cubicBezTo>
                    <a:pt x="248" y="211"/>
                    <a:pt x="248" y="211"/>
                    <a:pt x="248" y="211"/>
                  </a:cubicBezTo>
                  <a:cubicBezTo>
                    <a:pt x="248" y="211"/>
                    <a:pt x="248" y="211"/>
                    <a:pt x="248" y="211"/>
                  </a:cubicBezTo>
                  <a:cubicBezTo>
                    <a:pt x="248" y="211"/>
                    <a:pt x="247" y="211"/>
                    <a:pt x="247" y="211"/>
                  </a:cubicBezTo>
                  <a:cubicBezTo>
                    <a:pt x="247" y="209"/>
                    <a:pt x="245" y="209"/>
                    <a:pt x="245" y="207"/>
                  </a:cubicBezTo>
                  <a:cubicBezTo>
                    <a:pt x="245" y="207"/>
                    <a:pt x="245" y="207"/>
                    <a:pt x="245" y="207"/>
                  </a:cubicBezTo>
                  <a:cubicBezTo>
                    <a:pt x="245" y="207"/>
                    <a:pt x="244" y="207"/>
                    <a:pt x="244" y="207"/>
                  </a:cubicBezTo>
                  <a:cubicBezTo>
                    <a:pt x="244" y="206"/>
                    <a:pt x="243" y="206"/>
                    <a:pt x="243" y="206"/>
                  </a:cubicBezTo>
                  <a:cubicBezTo>
                    <a:pt x="243" y="206"/>
                    <a:pt x="243" y="206"/>
                    <a:pt x="243" y="206"/>
                  </a:cubicBezTo>
                  <a:cubicBezTo>
                    <a:pt x="243" y="204"/>
                    <a:pt x="242" y="204"/>
                    <a:pt x="241" y="202"/>
                  </a:cubicBezTo>
                  <a:cubicBezTo>
                    <a:pt x="241" y="202"/>
                    <a:pt x="241" y="202"/>
                    <a:pt x="241" y="202"/>
                  </a:cubicBezTo>
                  <a:cubicBezTo>
                    <a:pt x="241" y="200"/>
                    <a:pt x="240" y="198"/>
                    <a:pt x="239" y="195"/>
                  </a:cubicBezTo>
                  <a:cubicBezTo>
                    <a:pt x="239" y="195"/>
                    <a:pt x="239" y="195"/>
                    <a:pt x="239" y="195"/>
                  </a:cubicBezTo>
                  <a:cubicBezTo>
                    <a:pt x="239" y="194"/>
                    <a:pt x="239" y="194"/>
                    <a:pt x="239" y="194"/>
                  </a:cubicBezTo>
                  <a:cubicBezTo>
                    <a:pt x="239" y="192"/>
                    <a:pt x="237" y="192"/>
                    <a:pt x="238" y="190"/>
                  </a:cubicBezTo>
                  <a:cubicBezTo>
                    <a:pt x="238" y="190"/>
                    <a:pt x="238" y="190"/>
                    <a:pt x="238" y="190"/>
                  </a:cubicBezTo>
                  <a:cubicBezTo>
                    <a:pt x="237" y="189"/>
                    <a:pt x="237" y="188"/>
                    <a:pt x="237" y="186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7" y="185"/>
                    <a:pt x="237" y="185"/>
                    <a:pt x="237" y="185"/>
                  </a:cubicBezTo>
                  <a:cubicBezTo>
                    <a:pt x="237" y="185"/>
                    <a:pt x="237" y="184"/>
                    <a:pt x="237" y="184"/>
                  </a:cubicBezTo>
                  <a:cubicBezTo>
                    <a:pt x="236" y="183"/>
                    <a:pt x="235" y="182"/>
                    <a:pt x="235" y="181"/>
                  </a:cubicBezTo>
                  <a:cubicBezTo>
                    <a:pt x="235" y="181"/>
                    <a:pt x="235" y="181"/>
                    <a:pt x="235" y="180"/>
                  </a:cubicBezTo>
                  <a:cubicBezTo>
                    <a:pt x="235" y="180"/>
                    <a:pt x="235" y="179"/>
                    <a:pt x="234" y="179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4" y="176"/>
                    <a:pt x="234" y="175"/>
                    <a:pt x="232" y="174"/>
                  </a:cubicBezTo>
                  <a:cubicBezTo>
                    <a:pt x="232" y="174"/>
                    <a:pt x="232" y="174"/>
                    <a:pt x="232" y="174"/>
                  </a:cubicBezTo>
                  <a:cubicBezTo>
                    <a:pt x="232" y="173"/>
                    <a:pt x="231" y="172"/>
                    <a:pt x="231" y="171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1"/>
                    <a:pt x="231" y="171"/>
                    <a:pt x="230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30" y="169"/>
                    <a:pt x="230" y="168"/>
                    <a:pt x="229" y="167"/>
                  </a:cubicBezTo>
                  <a:cubicBezTo>
                    <a:pt x="229" y="167"/>
                    <a:pt x="229" y="167"/>
                    <a:pt x="229" y="167"/>
                  </a:cubicBezTo>
                  <a:cubicBezTo>
                    <a:pt x="229" y="167"/>
                    <a:pt x="229" y="166"/>
                    <a:pt x="229" y="166"/>
                  </a:cubicBezTo>
                  <a:cubicBezTo>
                    <a:pt x="229" y="166"/>
                    <a:pt x="228" y="166"/>
                    <a:pt x="228" y="166"/>
                  </a:cubicBezTo>
                  <a:cubicBezTo>
                    <a:pt x="228" y="166"/>
                    <a:pt x="228" y="165"/>
                    <a:pt x="228" y="165"/>
                  </a:cubicBezTo>
                  <a:cubicBezTo>
                    <a:pt x="228" y="165"/>
                    <a:pt x="228" y="165"/>
                    <a:pt x="228" y="165"/>
                  </a:cubicBezTo>
                  <a:cubicBezTo>
                    <a:pt x="228" y="164"/>
                    <a:pt x="228" y="164"/>
                    <a:pt x="227" y="163"/>
                  </a:cubicBezTo>
                  <a:cubicBezTo>
                    <a:pt x="227" y="163"/>
                    <a:pt x="227" y="163"/>
                    <a:pt x="227" y="163"/>
                  </a:cubicBezTo>
                  <a:cubicBezTo>
                    <a:pt x="226" y="162"/>
                    <a:pt x="225" y="160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62"/>
                    <a:pt x="221" y="159"/>
                    <a:pt x="218" y="160"/>
                  </a:cubicBezTo>
                  <a:cubicBezTo>
                    <a:pt x="219" y="159"/>
                    <a:pt x="219" y="159"/>
                    <a:pt x="218" y="159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17" y="158"/>
                    <a:pt x="216" y="158"/>
                    <a:pt x="215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5" y="157"/>
                    <a:pt x="214" y="157"/>
                    <a:pt x="214" y="157"/>
                  </a:cubicBezTo>
                  <a:cubicBezTo>
                    <a:pt x="214" y="155"/>
                    <a:pt x="212" y="155"/>
                    <a:pt x="211" y="154"/>
                  </a:cubicBezTo>
                  <a:cubicBezTo>
                    <a:pt x="211" y="154"/>
                    <a:pt x="211" y="154"/>
                    <a:pt x="211" y="154"/>
                  </a:cubicBezTo>
                  <a:cubicBezTo>
                    <a:pt x="210" y="153"/>
                    <a:pt x="210" y="152"/>
                    <a:pt x="209" y="151"/>
                  </a:cubicBezTo>
                  <a:cubicBezTo>
                    <a:pt x="208" y="152"/>
                    <a:pt x="208" y="150"/>
                    <a:pt x="207" y="150"/>
                  </a:cubicBezTo>
                  <a:cubicBezTo>
                    <a:pt x="206" y="150"/>
                    <a:pt x="205" y="149"/>
                    <a:pt x="205" y="148"/>
                  </a:cubicBezTo>
                  <a:cubicBezTo>
                    <a:pt x="202" y="148"/>
                    <a:pt x="202" y="146"/>
                    <a:pt x="199" y="147"/>
                  </a:cubicBezTo>
                  <a:cubicBezTo>
                    <a:pt x="199" y="146"/>
                    <a:pt x="199" y="146"/>
                    <a:pt x="198" y="146"/>
                  </a:cubicBezTo>
                  <a:cubicBezTo>
                    <a:pt x="199" y="143"/>
                    <a:pt x="196" y="144"/>
                    <a:pt x="195" y="143"/>
                  </a:cubicBezTo>
                  <a:cubicBezTo>
                    <a:pt x="194" y="141"/>
                    <a:pt x="192" y="140"/>
                    <a:pt x="191" y="139"/>
                  </a:cubicBezTo>
                  <a:cubicBezTo>
                    <a:pt x="191" y="138"/>
                    <a:pt x="190" y="138"/>
                    <a:pt x="189" y="138"/>
                  </a:cubicBezTo>
                  <a:cubicBezTo>
                    <a:pt x="189" y="137"/>
                    <a:pt x="189" y="136"/>
                    <a:pt x="189" y="135"/>
                  </a:cubicBezTo>
                  <a:cubicBezTo>
                    <a:pt x="188" y="135"/>
                    <a:pt x="188" y="136"/>
                    <a:pt x="188" y="135"/>
                  </a:cubicBezTo>
                  <a:cubicBezTo>
                    <a:pt x="187" y="135"/>
                    <a:pt x="188" y="134"/>
                    <a:pt x="187" y="134"/>
                  </a:cubicBezTo>
                  <a:cubicBezTo>
                    <a:pt x="187" y="132"/>
                    <a:pt x="185" y="132"/>
                    <a:pt x="185" y="131"/>
                  </a:cubicBezTo>
                  <a:cubicBezTo>
                    <a:pt x="185" y="128"/>
                    <a:pt x="185" y="128"/>
                    <a:pt x="185" y="128"/>
                  </a:cubicBezTo>
                  <a:cubicBezTo>
                    <a:pt x="184" y="126"/>
                    <a:pt x="185" y="124"/>
                    <a:pt x="184" y="122"/>
                  </a:cubicBezTo>
                  <a:cubicBezTo>
                    <a:pt x="184" y="120"/>
                    <a:pt x="184" y="120"/>
                    <a:pt x="184" y="117"/>
                  </a:cubicBezTo>
                  <a:cubicBezTo>
                    <a:pt x="184" y="117"/>
                    <a:pt x="183" y="117"/>
                    <a:pt x="182" y="117"/>
                  </a:cubicBezTo>
                  <a:cubicBezTo>
                    <a:pt x="182" y="117"/>
                    <a:pt x="182" y="116"/>
                    <a:pt x="181" y="116"/>
                  </a:cubicBezTo>
                  <a:cubicBezTo>
                    <a:pt x="181" y="115"/>
                    <a:pt x="180" y="112"/>
                    <a:pt x="182" y="112"/>
                  </a:cubicBezTo>
                  <a:cubicBezTo>
                    <a:pt x="181" y="111"/>
                    <a:pt x="182" y="111"/>
                    <a:pt x="182" y="110"/>
                  </a:cubicBezTo>
                  <a:cubicBezTo>
                    <a:pt x="182" y="109"/>
                    <a:pt x="182" y="108"/>
                    <a:pt x="183" y="108"/>
                  </a:cubicBezTo>
                  <a:cubicBezTo>
                    <a:pt x="183" y="108"/>
                    <a:pt x="184" y="108"/>
                    <a:pt x="185" y="108"/>
                  </a:cubicBezTo>
                  <a:cubicBezTo>
                    <a:pt x="185" y="108"/>
                    <a:pt x="186" y="109"/>
                    <a:pt x="186" y="109"/>
                  </a:cubicBezTo>
                  <a:cubicBezTo>
                    <a:pt x="186" y="109"/>
                    <a:pt x="186" y="109"/>
                    <a:pt x="186" y="109"/>
                  </a:cubicBezTo>
                  <a:cubicBezTo>
                    <a:pt x="187" y="109"/>
                    <a:pt x="187" y="108"/>
                    <a:pt x="187" y="108"/>
                  </a:cubicBezTo>
                  <a:cubicBezTo>
                    <a:pt x="189" y="109"/>
                    <a:pt x="189" y="106"/>
                    <a:pt x="191" y="106"/>
                  </a:cubicBezTo>
                  <a:cubicBezTo>
                    <a:pt x="190" y="104"/>
                    <a:pt x="191" y="103"/>
                    <a:pt x="192" y="101"/>
                  </a:cubicBezTo>
                  <a:cubicBezTo>
                    <a:pt x="191" y="101"/>
                    <a:pt x="192" y="99"/>
                    <a:pt x="191" y="99"/>
                  </a:cubicBezTo>
                  <a:cubicBezTo>
                    <a:pt x="190" y="99"/>
                    <a:pt x="189" y="97"/>
                    <a:pt x="189" y="97"/>
                  </a:cubicBezTo>
                  <a:cubicBezTo>
                    <a:pt x="189" y="96"/>
                    <a:pt x="186" y="97"/>
                    <a:pt x="185" y="96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5" y="92"/>
                    <a:pt x="185" y="90"/>
                    <a:pt x="184" y="90"/>
                  </a:cubicBezTo>
                  <a:cubicBezTo>
                    <a:pt x="182" y="91"/>
                    <a:pt x="181" y="90"/>
                    <a:pt x="180" y="88"/>
                  </a:cubicBezTo>
                  <a:cubicBezTo>
                    <a:pt x="181" y="85"/>
                    <a:pt x="182" y="82"/>
                    <a:pt x="182" y="79"/>
                  </a:cubicBezTo>
                  <a:cubicBezTo>
                    <a:pt x="183" y="79"/>
                    <a:pt x="184" y="79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5" y="77"/>
                    <a:pt x="186" y="78"/>
                    <a:pt x="186" y="77"/>
                  </a:cubicBezTo>
                  <a:cubicBezTo>
                    <a:pt x="188" y="77"/>
                    <a:pt x="187" y="74"/>
                    <a:pt x="190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7"/>
                    <a:pt x="190" y="77"/>
                    <a:pt x="190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2" y="80"/>
                    <a:pt x="193" y="79"/>
                    <a:pt x="193" y="79"/>
                  </a:cubicBezTo>
                  <a:cubicBezTo>
                    <a:pt x="193" y="79"/>
                    <a:pt x="193" y="79"/>
                    <a:pt x="193" y="79"/>
                  </a:cubicBezTo>
                  <a:cubicBezTo>
                    <a:pt x="194" y="80"/>
                    <a:pt x="195" y="78"/>
                    <a:pt x="196" y="78"/>
                  </a:cubicBezTo>
                  <a:cubicBezTo>
                    <a:pt x="196" y="78"/>
                    <a:pt x="197" y="77"/>
                    <a:pt x="197" y="77"/>
                  </a:cubicBezTo>
                  <a:cubicBezTo>
                    <a:pt x="197" y="77"/>
                    <a:pt x="197" y="77"/>
                    <a:pt x="198" y="77"/>
                  </a:cubicBezTo>
                  <a:cubicBezTo>
                    <a:pt x="198" y="76"/>
                    <a:pt x="199" y="76"/>
                    <a:pt x="199" y="76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200" y="74"/>
                    <a:pt x="200" y="74"/>
                    <a:pt x="201" y="74"/>
                  </a:cubicBezTo>
                  <a:cubicBezTo>
                    <a:pt x="202" y="75"/>
                    <a:pt x="203" y="73"/>
                    <a:pt x="204" y="72"/>
                  </a:cubicBezTo>
                  <a:cubicBezTo>
                    <a:pt x="204" y="72"/>
                    <a:pt x="204" y="72"/>
                    <a:pt x="204" y="72"/>
                  </a:cubicBezTo>
                  <a:cubicBezTo>
                    <a:pt x="205" y="72"/>
                    <a:pt x="206" y="71"/>
                    <a:pt x="206" y="71"/>
                  </a:cubicBezTo>
                  <a:cubicBezTo>
                    <a:pt x="206" y="71"/>
                    <a:pt x="207" y="71"/>
                    <a:pt x="207" y="71"/>
                  </a:cubicBezTo>
                  <a:cubicBezTo>
                    <a:pt x="207" y="71"/>
                    <a:pt x="207" y="70"/>
                    <a:pt x="207" y="70"/>
                  </a:cubicBezTo>
                  <a:cubicBezTo>
                    <a:pt x="207" y="70"/>
                    <a:pt x="208" y="70"/>
                    <a:pt x="208" y="70"/>
                  </a:cubicBezTo>
                  <a:cubicBezTo>
                    <a:pt x="209" y="70"/>
                    <a:pt x="209" y="70"/>
                    <a:pt x="209" y="70"/>
                  </a:cubicBezTo>
                  <a:cubicBezTo>
                    <a:pt x="210" y="70"/>
                    <a:pt x="211" y="68"/>
                    <a:pt x="211" y="67"/>
                  </a:cubicBezTo>
                  <a:cubicBezTo>
                    <a:pt x="211" y="66"/>
                    <a:pt x="212" y="66"/>
                    <a:pt x="212" y="65"/>
                  </a:cubicBezTo>
                  <a:cubicBezTo>
                    <a:pt x="213" y="65"/>
                    <a:pt x="212" y="67"/>
                    <a:pt x="214" y="67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8" y="67"/>
                    <a:pt x="219" y="67"/>
                    <a:pt x="218" y="66"/>
                  </a:cubicBezTo>
                  <a:cubicBezTo>
                    <a:pt x="218" y="65"/>
                    <a:pt x="219" y="66"/>
                    <a:pt x="220" y="66"/>
                  </a:cubicBezTo>
                  <a:cubicBezTo>
                    <a:pt x="220" y="67"/>
                    <a:pt x="220" y="68"/>
                    <a:pt x="221" y="68"/>
                  </a:cubicBezTo>
                  <a:cubicBezTo>
                    <a:pt x="223" y="68"/>
                    <a:pt x="223" y="66"/>
                    <a:pt x="224" y="66"/>
                  </a:cubicBezTo>
                  <a:cubicBezTo>
                    <a:pt x="224" y="65"/>
                    <a:pt x="225" y="65"/>
                    <a:pt x="224" y="64"/>
                  </a:cubicBezTo>
                  <a:cubicBezTo>
                    <a:pt x="224" y="64"/>
                    <a:pt x="224" y="63"/>
                    <a:pt x="225" y="63"/>
                  </a:cubicBezTo>
                  <a:cubicBezTo>
                    <a:pt x="225" y="60"/>
                    <a:pt x="223" y="60"/>
                    <a:pt x="223" y="58"/>
                  </a:cubicBezTo>
                  <a:cubicBezTo>
                    <a:pt x="224" y="57"/>
                    <a:pt x="224" y="56"/>
                    <a:pt x="225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3"/>
                    <a:pt x="220" y="53"/>
                    <a:pt x="220" y="52"/>
                  </a:cubicBezTo>
                  <a:cubicBezTo>
                    <a:pt x="220" y="50"/>
                    <a:pt x="221" y="50"/>
                    <a:pt x="222" y="49"/>
                  </a:cubicBezTo>
                  <a:cubicBezTo>
                    <a:pt x="223" y="48"/>
                    <a:pt x="223" y="47"/>
                    <a:pt x="223" y="45"/>
                  </a:cubicBezTo>
                  <a:cubicBezTo>
                    <a:pt x="222" y="45"/>
                    <a:pt x="222" y="43"/>
                    <a:pt x="221" y="43"/>
                  </a:cubicBezTo>
                  <a:cubicBezTo>
                    <a:pt x="221" y="42"/>
                    <a:pt x="218" y="43"/>
                    <a:pt x="217" y="43"/>
                  </a:cubicBezTo>
                  <a:cubicBezTo>
                    <a:pt x="217" y="43"/>
                    <a:pt x="217" y="43"/>
                    <a:pt x="216" y="43"/>
                  </a:cubicBezTo>
                  <a:cubicBezTo>
                    <a:pt x="216" y="43"/>
                    <a:pt x="216" y="44"/>
                    <a:pt x="216" y="43"/>
                  </a:cubicBezTo>
                  <a:cubicBezTo>
                    <a:pt x="215" y="44"/>
                    <a:pt x="215" y="43"/>
                    <a:pt x="214" y="43"/>
                  </a:cubicBezTo>
                  <a:cubicBezTo>
                    <a:pt x="215" y="39"/>
                    <a:pt x="215" y="36"/>
                    <a:pt x="218" y="34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9" y="35"/>
                    <a:pt x="219" y="34"/>
                    <a:pt x="219" y="34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19" y="34"/>
                    <a:pt x="220" y="34"/>
                    <a:pt x="220" y="34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1" y="33"/>
                    <a:pt x="221" y="32"/>
                    <a:pt x="223" y="32"/>
                  </a:cubicBezTo>
                  <a:cubicBezTo>
                    <a:pt x="223" y="31"/>
                    <a:pt x="223" y="31"/>
                    <a:pt x="224" y="31"/>
                  </a:cubicBezTo>
                  <a:cubicBezTo>
                    <a:pt x="224" y="31"/>
                    <a:pt x="224" y="30"/>
                    <a:pt x="225" y="30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4" y="30"/>
                    <a:pt x="223" y="29"/>
                    <a:pt x="223" y="29"/>
                  </a:cubicBezTo>
                  <a:cubicBezTo>
                    <a:pt x="223" y="29"/>
                    <a:pt x="222" y="29"/>
                    <a:pt x="222" y="29"/>
                  </a:cubicBezTo>
                  <a:cubicBezTo>
                    <a:pt x="222" y="29"/>
                    <a:pt x="222" y="28"/>
                    <a:pt x="222" y="28"/>
                  </a:cubicBezTo>
                  <a:cubicBezTo>
                    <a:pt x="221" y="28"/>
                    <a:pt x="220" y="28"/>
                    <a:pt x="219" y="28"/>
                  </a:cubicBezTo>
                  <a:cubicBezTo>
                    <a:pt x="218" y="28"/>
                    <a:pt x="218" y="27"/>
                    <a:pt x="216" y="27"/>
                  </a:cubicBezTo>
                  <a:cubicBezTo>
                    <a:pt x="212" y="27"/>
                    <a:pt x="212" y="27"/>
                    <a:pt x="212" y="27"/>
                  </a:cubicBezTo>
                  <a:cubicBezTo>
                    <a:pt x="212" y="27"/>
                    <a:pt x="211" y="27"/>
                    <a:pt x="211" y="27"/>
                  </a:cubicBezTo>
                  <a:cubicBezTo>
                    <a:pt x="211" y="28"/>
                    <a:pt x="210" y="28"/>
                    <a:pt x="209" y="28"/>
                  </a:cubicBezTo>
                  <a:cubicBezTo>
                    <a:pt x="209" y="27"/>
                    <a:pt x="207" y="27"/>
                    <a:pt x="206" y="26"/>
                  </a:cubicBezTo>
                  <a:cubicBezTo>
                    <a:pt x="202" y="26"/>
                    <a:pt x="200" y="26"/>
                    <a:pt x="198" y="25"/>
                  </a:cubicBezTo>
                  <a:cubicBezTo>
                    <a:pt x="197" y="24"/>
                    <a:pt x="196" y="24"/>
                    <a:pt x="195" y="23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23"/>
                    <a:pt x="192" y="23"/>
                    <a:pt x="192" y="23"/>
                  </a:cubicBezTo>
                  <a:cubicBezTo>
                    <a:pt x="191" y="21"/>
                    <a:pt x="189" y="21"/>
                    <a:pt x="189" y="20"/>
                  </a:cubicBezTo>
                  <a:cubicBezTo>
                    <a:pt x="188" y="20"/>
                    <a:pt x="188" y="19"/>
                    <a:pt x="186" y="19"/>
                  </a:cubicBezTo>
                  <a:cubicBezTo>
                    <a:pt x="185" y="19"/>
                    <a:pt x="185" y="18"/>
                    <a:pt x="185" y="17"/>
                  </a:cubicBezTo>
                  <a:cubicBezTo>
                    <a:pt x="184" y="17"/>
                    <a:pt x="184" y="16"/>
                    <a:pt x="183" y="16"/>
                  </a:cubicBezTo>
                  <a:cubicBezTo>
                    <a:pt x="182" y="15"/>
                    <a:pt x="182" y="14"/>
                    <a:pt x="182" y="13"/>
                  </a:cubicBezTo>
                  <a:cubicBezTo>
                    <a:pt x="181" y="11"/>
                    <a:pt x="178" y="11"/>
                    <a:pt x="179" y="8"/>
                  </a:cubicBezTo>
                  <a:cubicBezTo>
                    <a:pt x="179" y="6"/>
                    <a:pt x="179" y="5"/>
                    <a:pt x="180" y="5"/>
                  </a:cubicBezTo>
                  <a:cubicBezTo>
                    <a:pt x="180" y="4"/>
                    <a:pt x="182" y="5"/>
                    <a:pt x="182" y="2"/>
                  </a:cubicBezTo>
                  <a:cubicBezTo>
                    <a:pt x="182" y="2"/>
                    <a:pt x="181" y="2"/>
                    <a:pt x="180" y="2"/>
                  </a:cubicBezTo>
                  <a:cubicBezTo>
                    <a:pt x="180" y="0"/>
                    <a:pt x="178" y="1"/>
                    <a:pt x="177" y="1"/>
                  </a:cubicBezTo>
                  <a:cubicBezTo>
                    <a:pt x="175" y="2"/>
                    <a:pt x="174" y="2"/>
                    <a:pt x="172" y="2"/>
                  </a:cubicBezTo>
                  <a:cubicBezTo>
                    <a:pt x="172" y="3"/>
                    <a:pt x="171" y="3"/>
                    <a:pt x="170" y="4"/>
                  </a:cubicBezTo>
                  <a:cubicBezTo>
                    <a:pt x="169" y="4"/>
                    <a:pt x="169" y="5"/>
                    <a:pt x="168" y="5"/>
                  </a:cubicBezTo>
                  <a:cubicBezTo>
                    <a:pt x="166" y="5"/>
                    <a:pt x="163" y="5"/>
                    <a:pt x="160" y="5"/>
                  </a:cubicBezTo>
                  <a:cubicBezTo>
                    <a:pt x="158" y="5"/>
                    <a:pt x="157" y="4"/>
                    <a:pt x="155" y="4"/>
                  </a:cubicBezTo>
                  <a:cubicBezTo>
                    <a:pt x="153" y="4"/>
                    <a:pt x="152" y="5"/>
                    <a:pt x="149" y="5"/>
                  </a:cubicBezTo>
                  <a:cubicBezTo>
                    <a:pt x="148" y="6"/>
                    <a:pt x="146" y="7"/>
                    <a:pt x="145" y="7"/>
                  </a:cubicBezTo>
                  <a:cubicBezTo>
                    <a:pt x="144" y="7"/>
                    <a:pt x="144" y="8"/>
                    <a:pt x="144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10"/>
                    <a:pt x="142" y="11"/>
                    <a:pt x="142" y="11"/>
                  </a:cubicBezTo>
                  <a:cubicBezTo>
                    <a:pt x="141" y="12"/>
                    <a:pt x="141" y="13"/>
                    <a:pt x="140" y="14"/>
                  </a:cubicBezTo>
                  <a:cubicBezTo>
                    <a:pt x="140" y="14"/>
                    <a:pt x="139" y="14"/>
                    <a:pt x="139" y="15"/>
                  </a:cubicBezTo>
                  <a:cubicBezTo>
                    <a:pt x="135" y="15"/>
                    <a:pt x="133" y="12"/>
                    <a:pt x="131" y="10"/>
                  </a:cubicBezTo>
                  <a:cubicBezTo>
                    <a:pt x="128" y="11"/>
                    <a:pt x="126" y="12"/>
                    <a:pt x="123" y="14"/>
                  </a:cubicBezTo>
                  <a:cubicBezTo>
                    <a:pt x="123" y="14"/>
                    <a:pt x="123" y="14"/>
                    <a:pt x="122" y="14"/>
                  </a:cubicBezTo>
                  <a:cubicBezTo>
                    <a:pt x="122" y="14"/>
                    <a:pt x="122" y="15"/>
                    <a:pt x="122" y="15"/>
                  </a:cubicBezTo>
                  <a:cubicBezTo>
                    <a:pt x="122" y="15"/>
                    <a:pt x="122" y="16"/>
                    <a:pt x="122" y="16"/>
                  </a:cubicBezTo>
                  <a:cubicBezTo>
                    <a:pt x="122" y="17"/>
                    <a:pt x="122" y="18"/>
                    <a:pt x="122" y="19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1"/>
                    <a:pt x="122" y="21"/>
                  </a:cubicBezTo>
                  <a:cubicBezTo>
                    <a:pt x="122" y="22"/>
                    <a:pt x="122" y="22"/>
                    <a:pt x="121" y="22"/>
                  </a:cubicBezTo>
                  <a:cubicBezTo>
                    <a:pt x="121" y="22"/>
                    <a:pt x="121" y="22"/>
                    <a:pt x="121" y="23"/>
                  </a:cubicBezTo>
                  <a:cubicBezTo>
                    <a:pt x="121" y="23"/>
                    <a:pt x="122" y="23"/>
                    <a:pt x="122" y="23"/>
                  </a:cubicBezTo>
                  <a:cubicBezTo>
                    <a:pt x="122" y="23"/>
                    <a:pt x="122" y="23"/>
                    <a:pt x="122" y="24"/>
                  </a:cubicBezTo>
                  <a:cubicBezTo>
                    <a:pt x="123" y="24"/>
                    <a:pt x="123" y="24"/>
                    <a:pt x="123" y="25"/>
                  </a:cubicBezTo>
                  <a:cubicBezTo>
                    <a:pt x="123" y="25"/>
                    <a:pt x="122" y="25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19" y="25"/>
                    <a:pt x="119" y="23"/>
                    <a:pt x="118" y="23"/>
                  </a:cubicBezTo>
                  <a:cubicBezTo>
                    <a:pt x="118" y="21"/>
                    <a:pt x="116" y="22"/>
                    <a:pt x="115" y="22"/>
                  </a:cubicBezTo>
                  <a:cubicBezTo>
                    <a:pt x="114" y="22"/>
                    <a:pt x="113" y="22"/>
                    <a:pt x="113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2" y="24"/>
                    <a:pt x="112" y="24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0" y="24"/>
                    <a:pt x="109" y="25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8"/>
                    <a:pt x="110" y="28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1" y="30"/>
                    <a:pt x="111" y="30"/>
                  </a:cubicBezTo>
                  <a:cubicBezTo>
                    <a:pt x="111" y="30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2"/>
                    <a:pt x="111" y="32"/>
                    <a:pt x="112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32"/>
                    <a:pt x="112" y="33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8"/>
                    <a:pt x="115" y="37"/>
                    <a:pt x="114" y="39"/>
                  </a:cubicBezTo>
                  <a:cubicBezTo>
                    <a:pt x="113" y="39"/>
                    <a:pt x="112" y="39"/>
                    <a:pt x="112" y="38"/>
                  </a:cubicBezTo>
                  <a:cubicBezTo>
                    <a:pt x="111" y="38"/>
                    <a:pt x="110" y="37"/>
                    <a:pt x="110" y="37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4"/>
                    <a:pt x="109" y="33"/>
                    <a:pt x="109" y="32"/>
                  </a:cubicBezTo>
                  <a:cubicBezTo>
                    <a:pt x="109" y="32"/>
                    <a:pt x="108" y="32"/>
                    <a:pt x="108" y="32"/>
                  </a:cubicBezTo>
                  <a:cubicBezTo>
                    <a:pt x="108" y="32"/>
                    <a:pt x="108" y="32"/>
                    <a:pt x="107" y="33"/>
                  </a:cubicBezTo>
                  <a:cubicBezTo>
                    <a:pt x="107" y="33"/>
                    <a:pt x="107" y="33"/>
                    <a:pt x="106" y="33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6" y="33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3"/>
                    <a:pt x="104" y="33"/>
                    <a:pt x="104" y="33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3" y="33"/>
                    <a:pt x="103" y="34"/>
                    <a:pt x="103" y="34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0" y="34"/>
                    <a:pt x="99" y="35"/>
                    <a:pt x="98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3"/>
                    <a:pt x="97" y="33"/>
                    <a:pt x="97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7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6" y="32"/>
                    <a:pt x="95" y="32"/>
                    <a:pt x="95" y="32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5" y="27"/>
                    <a:pt x="94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2" y="26"/>
                    <a:pt x="92" y="26"/>
                    <a:pt x="92" y="25"/>
                  </a:cubicBezTo>
                  <a:cubicBezTo>
                    <a:pt x="92" y="25"/>
                    <a:pt x="91" y="25"/>
                    <a:pt x="91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1" y="25"/>
                    <a:pt x="91" y="26"/>
                    <a:pt x="91" y="26"/>
                  </a:cubicBezTo>
                  <a:cubicBezTo>
                    <a:pt x="91" y="26"/>
                    <a:pt x="90" y="26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89" y="26"/>
                    <a:pt x="88" y="26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6" y="30"/>
                    <a:pt x="87" y="31"/>
                    <a:pt x="87" y="32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7" y="33"/>
                    <a:pt x="87" y="34"/>
                  </a:cubicBezTo>
                  <a:cubicBezTo>
                    <a:pt x="87" y="34"/>
                    <a:pt x="87" y="35"/>
                    <a:pt x="86" y="35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6"/>
                    <a:pt x="86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8"/>
                    <a:pt x="84" y="38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2"/>
                    <a:pt x="81" y="42"/>
                    <a:pt x="80" y="43"/>
                  </a:cubicBezTo>
                  <a:cubicBezTo>
                    <a:pt x="79" y="48"/>
                    <a:pt x="78" y="52"/>
                    <a:pt x="79" y="57"/>
                  </a:cubicBezTo>
                  <a:cubicBezTo>
                    <a:pt x="77" y="57"/>
                    <a:pt x="76" y="56"/>
                    <a:pt x="76" y="54"/>
                  </a:cubicBezTo>
                  <a:cubicBezTo>
                    <a:pt x="76" y="53"/>
                    <a:pt x="74" y="53"/>
                    <a:pt x="74" y="51"/>
                  </a:cubicBezTo>
                  <a:cubicBezTo>
                    <a:pt x="74" y="50"/>
                    <a:pt x="75" y="50"/>
                    <a:pt x="75" y="48"/>
                  </a:cubicBezTo>
                  <a:cubicBezTo>
                    <a:pt x="75" y="47"/>
                    <a:pt x="74" y="47"/>
                    <a:pt x="74" y="46"/>
                  </a:cubicBezTo>
                  <a:cubicBezTo>
                    <a:pt x="74" y="45"/>
                    <a:pt x="73" y="46"/>
                    <a:pt x="71" y="46"/>
                  </a:cubicBezTo>
                  <a:cubicBezTo>
                    <a:pt x="71" y="45"/>
                    <a:pt x="71" y="45"/>
                    <a:pt x="70" y="45"/>
                  </a:cubicBezTo>
                  <a:cubicBezTo>
                    <a:pt x="69" y="43"/>
                    <a:pt x="67" y="41"/>
                    <a:pt x="65" y="40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7"/>
                    <a:pt x="64" y="36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2"/>
                    <a:pt x="65" y="31"/>
                    <a:pt x="65" y="30"/>
                  </a:cubicBezTo>
                  <a:cubicBezTo>
                    <a:pt x="64" y="29"/>
                    <a:pt x="63" y="28"/>
                    <a:pt x="63" y="27"/>
                  </a:cubicBezTo>
                  <a:cubicBezTo>
                    <a:pt x="60" y="26"/>
                    <a:pt x="60" y="28"/>
                    <a:pt x="57" y="27"/>
                  </a:cubicBezTo>
                  <a:cubicBezTo>
                    <a:pt x="57" y="28"/>
                    <a:pt x="57" y="28"/>
                    <a:pt x="56" y="28"/>
                  </a:cubicBezTo>
                  <a:cubicBezTo>
                    <a:pt x="57" y="31"/>
                    <a:pt x="54" y="31"/>
                    <a:pt x="54" y="32"/>
                  </a:cubicBezTo>
                  <a:cubicBezTo>
                    <a:pt x="52" y="32"/>
                    <a:pt x="52" y="33"/>
                    <a:pt x="51" y="34"/>
                  </a:cubicBezTo>
                  <a:cubicBezTo>
                    <a:pt x="51" y="35"/>
                    <a:pt x="49" y="34"/>
                    <a:pt x="49" y="35"/>
                  </a:cubicBezTo>
                  <a:cubicBezTo>
                    <a:pt x="48" y="35"/>
                    <a:pt x="49" y="36"/>
                    <a:pt x="48" y="37"/>
                  </a:cubicBezTo>
                  <a:cubicBezTo>
                    <a:pt x="47" y="38"/>
                    <a:pt x="48" y="39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7" y="41"/>
                    <a:pt x="48" y="43"/>
                    <a:pt x="46" y="43"/>
                  </a:cubicBezTo>
                  <a:cubicBezTo>
                    <a:pt x="45" y="44"/>
                    <a:pt x="46" y="45"/>
                    <a:pt x="45" y="45"/>
                  </a:cubicBezTo>
                  <a:cubicBezTo>
                    <a:pt x="45" y="46"/>
                    <a:pt x="45" y="46"/>
                    <a:pt x="44" y="47"/>
                  </a:cubicBezTo>
                  <a:cubicBezTo>
                    <a:pt x="43" y="47"/>
                    <a:pt x="42" y="47"/>
                    <a:pt x="42" y="48"/>
                  </a:cubicBezTo>
                  <a:cubicBezTo>
                    <a:pt x="40" y="48"/>
                    <a:pt x="41" y="50"/>
                    <a:pt x="39" y="49"/>
                  </a:cubicBezTo>
                  <a:cubicBezTo>
                    <a:pt x="38" y="48"/>
                    <a:pt x="38" y="48"/>
                    <a:pt x="37" y="48"/>
                  </a:cubicBezTo>
                  <a:cubicBezTo>
                    <a:pt x="36" y="47"/>
                    <a:pt x="36" y="46"/>
                    <a:pt x="35" y="46"/>
                  </a:cubicBezTo>
                  <a:cubicBezTo>
                    <a:pt x="34" y="46"/>
                    <a:pt x="32" y="46"/>
                    <a:pt x="31" y="46"/>
                  </a:cubicBezTo>
                  <a:cubicBezTo>
                    <a:pt x="31" y="46"/>
                    <a:pt x="30" y="46"/>
                    <a:pt x="29" y="46"/>
                  </a:cubicBezTo>
                  <a:cubicBezTo>
                    <a:pt x="28" y="46"/>
                    <a:pt x="28" y="47"/>
                    <a:pt x="27" y="47"/>
                  </a:cubicBezTo>
                  <a:cubicBezTo>
                    <a:pt x="27" y="48"/>
                    <a:pt x="25" y="47"/>
                    <a:pt x="25" y="48"/>
                  </a:cubicBezTo>
                  <a:cubicBezTo>
                    <a:pt x="23" y="48"/>
                    <a:pt x="22" y="49"/>
                    <a:pt x="21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3" y="51"/>
                    <a:pt x="12" y="52"/>
                    <a:pt x="10" y="53"/>
                  </a:cubicBezTo>
                  <a:cubicBezTo>
                    <a:pt x="10" y="53"/>
                    <a:pt x="9" y="53"/>
                    <a:pt x="9" y="53"/>
                  </a:cubicBezTo>
                  <a:cubicBezTo>
                    <a:pt x="9" y="54"/>
                    <a:pt x="8" y="54"/>
                    <a:pt x="8" y="54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7" y="58"/>
                    <a:pt x="6" y="58"/>
                    <a:pt x="6" y="60"/>
                  </a:cubicBezTo>
                  <a:cubicBezTo>
                    <a:pt x="6" y="61"/>
                    <a:pt x="7" y="60"/>
                    <a:pt x="8" y="60"/>
                  </a:cubicBezTo>
                  <a:cubicBezTo>
                    <a:pt x="8" y="59"/>
                    <a:pt x="9" y="60"/>
                    <a:pt x="9" y="60"/>
                  </a:cubicBezTo>
                  <a:cubicBezTo>
                    <a:pt x="10" y="62"/>
                    <a:pt x="11" y="63"/>
                    <a:pt x="12" y="64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3" y="67"/>
                    <a:pt x="13" y="67"/>
                    <a:pt x="14" y="68"/>
                  </a:cubicBezTo>
                  <a:cubicBezTo>
                    <a:pt x="14" y="69"/>
                    <a:pt x="15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7" y="72"/>
                    <a:pt x="18" y="72"/>
                    <a:pt x="19" y="73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8" y="74"/>
                    <a:pt x="18" y="76"/>
                    <a:pt x="17" y="76"/>
                  </a:cubicBezTo>
                  <a:cubicBezTo>
                    <a:pt x="17" y="76"/>
                    <a:pt x="16" y="76"/>
                    <a:pt x="16" y="77"/>
                  </a:cubicBezTo>
                  <a:cubicBezTo>
                    <a:pt x="16" y="79"/>
                    <a:pt x="17" y="79"/>
                    <a:pt x="17" y="80"/>
                  </a:cubicBezTo>
                  <a:cubicBezTo>
                    <a:pt x="15" y="80"/>
                    <a:pt x="15" y="82"/>
                    <a:pt x="12" y="82"/>
                  </a:cubicBezTo>
                  <a:cubicBezTo>
                    <a:pt x="12" y="83"/>
                    <a:pt x="9" y="82"/>
                    <a:pt x="9" y="84"/>
                  </a:cubicBezTo>
                  <a:cubicBezTo>
                    <a:pt x="8" y="84"/>
                    <a:pt x="7" y="83"/>
                    <a:pt x="6" y="83"/>
                  </a:cubicBezTo>
                  <a:cubicBezTo>
                    <a:pt x="5" y="84"/>
                    <a:pt x="4" y="84"/>
                    <a:pt x="3" y="85"/>
                  </a:cubicBezTo>
                  <a:cubicBezTo>
                    <a:pt x="3" y="86"/>
                    <a:pt x="0" y="84"/>
                    <a:pt x="1" y="87"/>
                  </a:cubicBezTo>
                  <a:cubicBezTo>
                    <a:pt x="1" y="88"/>
                    <a:pt x="1" y="89"/>
                    <a:pt x="3" y="89"/>
                  </a:cubicBezTo>
                  <a:cubicBezTo>
                    <a:pt x="3" y="91"/>
                    <a:pt x="4" y="91"/>
                    <a:pt x="4" y="92"/>
                  </a:cubicBezTo>
                  <a:cubicBezTo>
                    <a:pt x="4" y="94"/>
                    <a:pt x="3" y="94"/>
                    <a:pt x="3" y="96"/>
                  </a:cubicBezTo>
                  <a:cubicBezTo>
                    <a:pt x="6" y="98"/>
                    <a:pt x="10" y="99"/>
                    <a:pt x="12" y="102"/>
                  </a:cubicBezTo>
                  <a:cubicBezTo>
                    <a:pt x="11" y="104"/>
                    <a:pt x="13" y="104"/>
                    <a:pt x="12" y="106"/>
                  </a:cubicBezTo>
                  <a:cubicBezTo>
                    <a:pt x="11" y="107"/>
                    <a:pt x="9" y="109"/>
                    <a:pt x="7" y="110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2"/>
                    <a:pt x="7" y="112"/>
                    <a:pt x="6" y="112"/>
                  </a:cubicBezTo>
                  <a:cubicBezTo>
                    <a:pt x="6" y="115"/>
                    <a:pt x="8" y="116"/>
                    <a:pt x="7" y="118"/>
                  </a:cubicBezTo>
                  <a:cubicBezTo>
                    <a:pt x="7" y="120"/>
                    <a:pt x="6" y="120"/>
                    <a:pt x="7" y="122"/>
                  </a:cubicBezTo>
                  <a:cubicBezTo>
                    <a:pt x="7" y="123"/>
                    <a:pt x="8" y="124"/>
                    <a:pt x="7" y="125"/>
                  </a:cubicBezTo>
                  <a:cubicBezTo>
                    <a:pt x="9" y="125"/>
                    <a:pt x="8" y="126"/>
                    <a:pt x="9" y="127"/>
                  </a:cubicBezTo>
                  <a:cubicBezTo>
                    <a:pt x="9" y="127"/>
                    <a:pt x="10" y="128"/>
                    <a:pt x="10" y="128"/>
                  </a:cubicBezTo>
                  <a:cubicBezTo>
                    <a:pt x="11" y="128"/>
                    <a:pt x="10" y="129"/>
                    <a:pt x="11" y="129"/>
                  </a:cubicBezTo>
                  <a:cubicBezTo>
                    <a:pt x="12" y="129"/>
                    <a:pt x="12" y="131"/>
                    <a:pt x="12" y="131"/>
                  </a:cubicBezTo>
                  <a:cubicBezTo>
                    <a:pt x="13" y="132"/>
                    <a:pt x="14" y="132"/>
                    <a:pt x="14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8" y="135"/>
                    <a:pt x="20" y="134"/>
                    <a:pt x="21" y="135"/>
                  </a:cubicBezTo>
                  <a:cubicBezTo>
                    <a:pt x="22" y="135"/>
                    <a:pt x="23" y="136"/>
                    <a:pt x="25" y="135"/>
                  </a:cubicBezTo>
                  <a:cubicBezTo>
                    <a:pt x="27" y="135"/>
                    <a:pt x="28" y="134"/>
                    <a:pt x="30" y="134"/>
                  </a:cubicBezTo>
                  <a:cubicBezTo>
                    <a:pt x="31" y="134"/>
                    <a:pt x="31" y="134"/>
                    <a:pt x="32" y="135"/>
                  </a:cubicBezTo>
                  <a:cubicBezTo>
                    <a:pt x="32" y="137"/>
                    <a:pt x="32" y="139"/>
                    <a:pt x="30" y="139"/>
                  </a:cubicBezTo>
                  <a:cubicBezTo>
                    <a:pt x="30" y="140"/>
                    <a:pt x="29" y="141"/>
                    <a:pt x="28" y="142"/>
                  </a:cubicBezTo>
                  <a:cubicBezTo>
                    <a:pt x="28" y="143"/>
                    <a:pt x="28" y="144"/>
                    <a:pt x="27" y="144"/>
                  </a:cubicBezTo>
                  <a:cubicBezTo>
                    <a:pt x="27" y="147"/>
                    <a:pt x="27" y="150"/>
                    <a:pt x="26" y="152"/>
                  </a:cubicBezTo>
                  <a:cubicBezTo>
                    <a:pt x="27" y="152"/>
                    <a:pt x="30" y="153"/>
                    <a:pt x="29" y="151"/>
                  </a:cubicBezTo>
                  <a:cubicBezTo>
                    <a:pt x="32" y="151"/>
                    <a:pt x="34" y="150"/>
                    <a:pt x="36" y="149"/>
                  </a:cubicBezTo>
                  <a:cubicBezTo>
                    <a:pt x="38" y="149"/>
                    <a:pt x="40" y="149"/>
                    <a:pt x="42" y="148"/>
                  </a:cubicBezTo>
                  <a:cubicBezTo>
                    <a:pt x="43" y="148"/>
                    <a:pt x="43" y="147"/>
                    <a:pt x="44" y="147"/>
                  </a:cubicBezTo>
                  <a:cubicBezTo>
                    <a:pt x="45" y="147"/>
                    <a:pt x="45" y="146"/>
                    <a:pt x="46" y="145"/>
                  </a:cubicBezTo>
                  <a:cubicBezTo>
                    <a:pt x="47" y="145"/>
                    <a:pt x="46" y="143"/>
                    <a:pt x="48" y="143"/>
                  </a:cubicBezTo>
                  <a:cubicBezTo>
                    <a:pt x="47" y="141"/>
                    <a:pt x="49" y="142"/>
                    <a:pt x="48" y="140"/>
                  </a:cubicBezTo>
                  <a:cubicBezTo>
                    <a:pt x="51" y="139"/>
                    <a:pt x="51" y="136"/>
                    <a:pt x="52" y="135"/>
                  </a:cubicBezTo>
                  <a:cubicBezTo>
                    <a:pt x="53" y="134"/>
                    <a:pt x="53" y="133"/>
                    <a:pt x="55" y="133"/>
                  </a:cubicBezTo>
                  <a:cubicBezTo>
                    <a:pt x="56" y="131"/>
                    <a:pt x="59" y="132"/>
                    <a:pt x="58" y="128"/>
                  </a:cubicBezTo>
                  <a:cubicBezTo>
                    <a:pt x="60" y="129"/>
                    <a:pt x="59" y="127"/>
                    <a:pt x="61" y="127"/>
                  </a:cubicBezTo>
                  <a:cubicBezTo>
                    <a:pt x="62" y="127"/>
                    <a:pt x="62" y="126"/>
                    <a:pt x="62" y="126"/>
                  </a:cubicBezTo>
                  <a:cubicBezTo>
                    <a:pt x="63" y="126"/>
                    <a:pt x="64" y="125"/>
                    <a:pt x="65" y="126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6" y="124"/>
                    <a:pt x="67" y="125"/>
                    <a:pt x="67" y="124"/>
                  </a:cubicBezTo>
                  <a:cubicBezTo>
                    <a:pt x="68" y="124"/>
                    <a:pt x="69" y="124"/>
                    <a:pt x="70" y="124"/>
                  </a:cubicBezTo>
                  <a:cubicBezTo>
                    <a:pt x="71" y="124"/>
                    <a:pt x="71" y="124"/>
                    <a:pt x="71" y="125"/>
                  </a:cubicBezTo>
                  <a:cubicBezTo>
                    <a:pt x="72" y="125"/>
                    <a:pt x="73" y="125"/>
                    <a:pt x="73" y="126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7" y="126"/>
                    <a:pt x="78" y="126"/>
                    <a:pt x="78" y="127"/>
                  </a:cubicBezTo>
                  <a:cubicBezTo>
                    <a:pt x="82" y="126"/>
                    <a:pt x="82" y="129"/>
                    <a:pt x="85" y="128"/>
                  </a:cubicBezTo>
                  <a:cubicBezTo>
                    <a:pt x="85" y="131"/>
                    <a:pt x="88" y="131"/>
                    <a:pt x="89" y="133"/>
                  </a:cubicBezTo>
                  <a:cubicBezTo>
                    <a:pt x="91" y="133"/>
                    <a:pt x="93" y="134"/>
                    <a:pt x="95" y="135"/>
                  </a:cubicBezTo>
                  <a:cubicBezTo>
                    <a:pt x="96" y="136"/>
                    <a:pt x="96" y="137"/>
                    <a:pt x="98" y="137"/>
                  </a:cubicBezTo>
                  <a:cubicBezTo>
                    <a:pt x="98" y="138"/>
                    <a:pt x="98" y="139"/>
                    <a:pt x="99" y="139"/>
                  </a:cubicBezTo>
                  <a:cubicBezTo>
                    <a:pt x="99" y="142"/>
                    <a:pt x="99" y="142"/>
                    <a:pt x="99" y="142"/>
                  </a:cubicBezTo>
                  <a:cubicBezTo>
                    <a:pt x="102" y="142"/>
                    <a:pt x="102" y="142"/>
                    <a:pt x="102" y="142"/>
                  </a:cubicBezTo>
                  <a:cubicBezTo>
                    <a:pt x="103" y="142"/>
                    <a:pt x="103" y="141"/>
                    <a:pt x="104" y="140"/>
                  </a:cubicBezTo>
                  <a:cubicBezTo>
                    <a:pt x="104" y="141"/>
                    <a:pt x="105" y="142"/>
                    <a:pt x="106" y="142"/>
                  </a:cubicBezTo>
                  <a:cubicBezTo>
                    <a:pt x="106" y="142"/>
                    <a:pt x="108" y="143"/>
                    <a:pt x="108" y="142"/>
                  </a:cubicBezTo>
                  <a:cubicBezTo>
                    <a:pt x="108" y="142"/>
                    <a:pt x="108" y="142"/>
                    <a:pt x="109" y="142"/>
                  </a:cubicBezTo>
                  <a:cubicBezTo>
                    <a:pt x="109" y="144"/>
                    <a:pt x="112" y="144"/>
                    <a:pt x="111" y="146"/>
                  </a:cubicBezTo>
                  <a:cubicBezTo>
                    <a:pt x="112" y="147"/>
                    <a:pt x="113" y="148"/>
                    <a:pt x="115" y="148"/>
                  </a:cubicBezTo>
                  <a:cubicBezTo>
                    <a:pt x="115" y="149"/>
                    <a:pt x="115" y="149"/>
                    <a:pt x="115" y="149"/>
                  </a:cubicBezTo>
                  <a:cubicBezTo>
                    <a:pt x="115" y="150"/>
                    <a:pt x="116" y="151"/>
                    <a:pt x="116" y="151"/>
                  </a:cubicBezTo>
                  <a:cubicBezTo>
                    <a:pt x="117" y="155"/>
                    <a:pt x="117" y="161"/>
                    <a:pt x="117" y="166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68"/>
                    <a:pt x="118" y="169"/>
                    <a:pt x="118" y="169"/>
                  </a:cubicBezTo>
                  <a:cubicBezTo>
                    <a:pt x="118" y="170"/>
                    <a:pt x="118" y="170"/>
                    <a:pt x="119" y="170"/>
                  </a:cubicBezTo>
                  <a:cubicBezTo>
                    <a:pt x="120" y="170"/>
                    <a:pt x="120" y="172"/>
                    <a:pt x="120" y="173"/>
                  </a:cubicBezTo>
                  <a:cubicBezTo>
                    <a:pt x="121" y="173"/>
                    <a:pt x="121" y="173"/>
                    <a:pt x="121" y="173"/>
                  </a:cubicBezTo>
                  <a:cubicBezTo>
                    <a:pt x="121" y="173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2" y="175"/>
                    <a:pt x="122" y="176"/>
                    <a:pt x="123" y="177"/>
                  </a:cubicBezTo>
                  <a:cubicBezTo>
                    <a:pt x="123" y="177"/>
                    <a:pt x="123" y="177"/>
                    <a:pt x="123" y="178"/>
                  </a:cubicBezTo>
                  <a:cubicBezTo>
                    <a:pt x="123" y="178"/>
                    <a:pt x="124" y="179"/>
                    <a:pt x="124" y="179"/>
                  </a:cubicBezTo>
                  <a:cubicBezTo>
                    <a:pt x="124" y="179"/>
                    <a:pt x="124" y="180"/>
                    <a:pt x="124" y="180"/>
                  </a:cubicBezTo>
                  <a:cubicBezTo>
                    <a:pt x="124" y="182"/>
                    <a:pt x="125" y="184"/>
                    <a:pt x="124" y="186"/>
                  </a:cubicBezTo>
                  <a:cubicBezTo>
                    <a:pt x="124" y="188"/>
                    <a:pt x="123" y="189"/>
                    <a:pt x="122" y="190"/>
                  </a:cubicBezTo>
                  <a:cubicBezTo>
                    <a:pt x="123" y="191"/>
                    <a:pt x="123" y="192"/>
                    <a:pt x="123" y="194"/>
                  </a:cubicBezTo>
                  <a:cubicBezTo>
                    <a:pt x="126" y="194"/>
                    <a:pt x="127" y="193"/>
                    <a:pt x="131" y="193"/>
                  </a:cubicBezTo>
                  <a:cubicBezTo>
                    <a:pt x="131" y="194"/>
                    <a:pt x="131" y="195"/>
                    <a:pt x="132" y="195"/>
                  </a:cubicBezTo>
                  <a:cubicBezTo>
                    <a:pt x="133" y="198"/>
                    <a:pt x="131" y="198"/>
                    <a:pt x="131" y="200"/>
                  </a:cubicBezTo>
                  <a:cubicBezTo>
                    <a:pt x="132" y="201"/>
                    <a:pt x="133" y="200"/>
                    <a:pt x="133" y="201"/>
                  </a:cubicBezTo>
                  <a:cubicBezTo>
                    <a:pt x="135" y="201"/>
                    <a:pt x="135" y="202"/>
                    <a:pt x="136" y="202"/>
                  </a:cubicBezTo>
                  <a:cubicBezTo>
                    <a:pt x="137" y="204"/>
                    <a:pt x="140" y="204"/>
                    <a:pt x="140" y="207"/>
                  </a:cubicBezTo>
                  <a:cubicBezTo>
                    <a:pt x="141" y="208"/>
                    <a:pt x="142" y="208"/>
                    <a:pt x="143" y="209"/>
                  </a:cubicBezTo>
                  <a:cubicBezTo>
                    <a:pt x="143" y="209"/>
                    <a:pt x="143" y="209"/>
                    <a:pt x="143" y="209"/>
                  </a:cubicBezTo>
                  <a:cubicBezTo>
                    <a:pt x="143" y="211"/>
                    <a:pt x="143" y="212"/>
                    <a:pt x="145" y="212"/>
                  </a:cubicBezTo>
                  <a:cubicBezTo>
                    <a:pt x="145" y="213"/>
                    <a:pt x="145" y="213"/>
                    <a:pt x="145" y="213"/>
                  </a:cubicBezTo>
                  <a:cubicBezTo>
                    <a:pt x="145" y="213"/>
                    <a:pt x="146" y="213"/>
                    <a:pt x="145" y="213"/>
                  </a:cubicBezTo>
                  <a:cubicBezTo>
                    <a:pt x="146" y="216"/>
                    <a:pt x="142" y="214"/>
                    <a:pt x="143" y="216"/>
                  </a:cubicBezTo>
                  <a:cubicBezTo>
                    <a:pt x="142" y="219"/>
                    <a:pt x="144" y="219"/>
                    <a:pt x="145" y="220"/>
                  </a:cubicBezTo>
                  <a:cubicBezTo>
                    <a:pt x="146" y="221"/>
                    <a:pt x="146" y="220"/>
                    <a:pt x="147" y="220"/>
                  </a:cubicBezTo>
                  <a:cubicBezTo>
                    <a:pt x="147" y="220"/>
                    <a:pt x="147" y="220"/>
                    <a:pt x="147" y="220"/>
                  </a:cubicBezTo>
                  <a:cubicBezTo>
                    <a:pt x="148" y="220"/>
                    <a:pt x="148" y="220"/>
                    <a:pt x="149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8"/>
                    <a:pt x="150" y="218"/>
                    <a:pt x="150" y="218"/>
                  </a:cubicBezTo>
                  <a:cubicBezTo>
                    <a:pt x="150" y="218"/>
                    <a:pt x="150" y="218"/>
                    <a:pt x="151" y="218"/>
                  </a:cubicBezTo>
                  <a:cubicBezTo>
                    <a:pt x="152" y="219"/>
                    <a:pt x="153" y="219"/>
                    <a:pt x="154" y="220"/>
                  </a:cubicBezTo>
                  <a:cubicBezTo>
                    <a:pt x="156" y="219"/>
                    <a:pt x="156" y="221"/>
                    <a:pt x="158" y="220"/>
                  </a:cubicBezTo>
                  <a:cubicBezTo>
                    <a:pt x="158" y="222"/>
                    <a:pt x="158" y="222"/>
                    <a:pt x="159" y="222"/>
                  </a:cubicBezTo>
                  <a:cubicBezTo>
                    <a:pt x="159" y="223"/>
                    <a:pt x="159" y="223"/>
                    <a:pt x="160" y="223"/>
                  </a:cubicBezTo>
                  <a:cubicBezTo>
                    <a:pt x="160" y="225"/>
                    <a:pt x="162" y="225"/>
                    <a:pt x="163" y="225"/>
                  </a:cubicBezTo>
                  <a:cubicBezTo>
                    <a:pt x="162" y="227"/>
                    <a:pt x="164" y="227"/>
                    <a:pt x="163" y="229"/>
                  </a:cubicBezTo>
                  <a:cubicBezTo>
                    <a:pt x="164" y="229"/>
                    <a:pt x="164" y="230"/>
                    <a:pt x="164" y="230"/>
                  </a:cubicBezTo>
                  <a:cubicBezTo>
                    <a:pt x="164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6" y="232"/>
                  </a:cubicBezTo>
                  <a:cubicBezTo>
                    <a:pt x="166" y="232"/>
                    <a:pt x="165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3"/>
                    <a:pt x="166" y="233"/>
                  </a:cubicBezTo>
                  <a:cubicBezTo>
                    <a:pt x="167" y="233"/>
                    <a:pt x="168" y="233"/>
                    <a:pt x="168" y="234"/>
                  </a:cubicBezTo>
                  <a:cubicBezTo>
                    <a:pt x="168" y="235"/>
                    <a:pt x="171" y="235"/>
                    <a:pt x="171" y="236"/>
                  </a:cubicBezTo>
                  <a:cubicBezTo>
                    <a:pt x="173" y="237"/>
                    <a:pt x="173" y="238"/>
                    <a:pt x="175" y="239"/>
                  </a:cubicBezTo>
                  <a:cubicBezTo>
                    <a:pt x="176" y="241"/>
                    <a:pt x="178" y="242"/>
                    <a:pt x="180" y="243"/>
                  </a:cubicBezTo>
                  <a:cubicBezTo>
                    <a:pt x="180" y="245"/>
                    <a:pt x="182" y="246"/>
                    <a:pt x="182" y="248"/>
                  </a:cubicBezTo>
                  <a:cubicBezTo>
                    <a:pt x="182" y="248"/>
                    <a:pt x="182" y="248"/>
                    <a:pt x="183" y="248"/>
                  </a:cubicBezTo>
                  <a:cubicBezTo>
                    <a:pt x="184" y="248"/>
                    <a:pt x="184" y="249"/>
                    <a:pt x="184" y="249"/>
                  </a:cubicBezTo>
                  <a:cubicBezTo>
                    <a:pt x="184" y="250"/>
                    <a:pt x="184" y="250"/>
                    <a:pt x="185" y="250"/>
                  </a:cubicBezTo>
                  <a:cubicBezTo>
                    <a:pt x="185" y="251"/>
                    <a:pt x="186" y="251"/>
                    <a:pt x="186" y="251"/>
                  </a:cubicBezTo>
                  <a:cubicBezTo>
                    <a:pt x="187" y="251"/>
                    <a:pt x="187" y="252"/>
                    <a:pt x="187" y="253"/>
                  </a:cubicBezTo>
                  <a:cubicBezTo>
                    <a:pt x="187" y="253"/>
                    <a:pt x="188" y="252"/>
                    <a:pt x="189" y="253"/>
                  </a:cubicBezTo>
                  <a:cubicBezTo>
                    <a:pt x="189" y="253"/>
                    <a:pt x="189" y="254"/>
                    <a:pt x="190" y="254"/>
                  </a:cubicBezTo>
                  <a:cubicBezTo>
                    <a:pt x="190" y="255"/>
                    <a:pt x="191" y="257"/>
                    <a:pt x="191" y="258"/>
                  </a:cubicBezTo>
                  <a:cubicBezTo>
                    <a:pt x="192" y="259"/>
                    <a:pt x="192" y="259"/>
                    <a:pt x="193" y="260"/>
                  </a:cubicBezTo>
                  <a:cubicBezTo>
                    <a:pt x="193" y="261"/>
                    <a:pt x="195" y="261"/>
                    <a:pt x="196" y="262"/>
                  </a:cubicBezTo>
                  <a:cubicBezTo>
                    <a:pt x="196" y="264"/>
                    <a:pt x="199" y="263"/>
                    <a:pt x="199" y="265"/>
                  </a:cubicBezTo>
                  <a:cubicBezTo>
                    <a:pt x="201" y="265"/>
                    <a:pt x="202" y="265"/>
                    <a:pt x="204" y="265"/>
                  </a:cubicBezTo>
                  <a:cubicBezTo>
                    <a:pt x="204" y="266"/>
                    <a:pt x="206" y="266"/>
                    <a:pt x="207" y="267"/>
                  </a:cubicBezTo>
                  <a:cubicBezTo>
                    <a:pt x="207" y="269"/>
                    <a:pt x="208" y="271"/>
                    <a:pt x="208" y="273"/>
                  </a:cubicBezTo>
                  <a:cubicBezTo>
                    <a:pt x="210" y="273"/>
                    <a:pt x="212" y="273"/>
                    <a:pt x="212" y="271"/>
                  </a:cubicBezTo>
                  <a:cubicBezTo>
                    <a:pt x="213" y="271"/>
                    <a:pt x="213" y="272"/>
                    <a:pt x="213" y="273"/>
                  </a:cubicBezTo>
                  <a:cubicBezTo>
                    <a:pt x="215" y="273"/>
                    <a:pt x="215" y="270"/>
                    <a:pt x="217" y="271"/>
                  </a:cubicBezTo>
                  <a:cubicBezTo>
                    <a:pt x="220" y="270"/>
                    <a:pt x="220" y="272"/>
                    <a:pt x="223" y="271"/>
                  </a:cubicBezTo>
                  <a:cubicBezTo>
                    <a:pt x="223" y="272"/>
                    <a:pt x="224" y="272"/>
                    <a:pt x="225" y="272"/>
                  </a:cubicBezTo>
                  <a:cubicBezTo>
                    <a:pt x="225" y="273"/>
                    <a:pt x="226" y="273"/>
                    <a:pt x="226" y="273"/>
                  </a:cubicBezTo>
                  <a:cubicBezTo>
                    <a:pt x="229" y="273"/>
                    <a:pt x="229" y="271"/>
                    <a:pt x="232" y="271"/>
                  </a:cubicBezTo>
                  <a:cubicBezTo>
                    <a:pt x="232" y="272"/>
                    <a:pt x="232" y="273"/>
                    <a:pt x="233" y="273"/>
                  </a:cubicBezTo>
                  <a:cubicBezTo>
                    <a:pt x="234" y="273"/>
                    <a:pt x="234" y="273"/>
                    <a:pt x="234" y="274"/>
                  </a:cubicBezTo>
                  <a:cubicBezTo>
                    <a:pt x="235" y="275"/>
                    <a:pt x="236" y="276"/>
                    <a:pt x="237" y="277"/>
                  </a:cubicBezTo>
                  <a:cubicBezTo>
                    <a:pt x="237" y="277"/>
                    <a:pt x="237" y="277"/>
                    <a:pt x="237" y="278"/>
                  </a:cubicBezTo>
                  <a:cubicBezTo>
                    <a:pt x="237" y="278"/>
                    <a:pt x="238" y="278"/>
                    <a:pt x="238" y="279"/>
                  </a:cubicBezTo>
                  <a:cubicBezTo>
                    <a:pt x="238" y="279"/>
                    <a:pt x="239" y="279"/>
                    <a:pt x="239" y="280"/>
                  </a:cubicBezTo>
                  <a:cubicBezTo>
                    <a:pt x="239" y="282"/>
                    <a:pt x="239" y="283"/>
                    <a:pt x="240" y="284"/>
                  </a:cubicBezTo>
                  <a:cubicBezTo>
                    <a:pt x="240" y="284"/>
                    <a:pt x="241" y="284"/>
                    <a:pt x="241" y="284"/>
                  </a:cubicBezTo>
                  <a:cubicBezTo>
                    <a:pt x="241" y="284"/>
                    <a:pt x="241" y="284"/>
                    <a:pt x="241" y="285"/>
                  </a:cubicBezTo>
                  <a:cubicBezTo>
                    <a:pt x="241" y="285"/>
                    <a:pt x="241" y="284"/>
                    <a:pt x="241" y="285"/>
                  </a:cubicBezTo>
                  <a:cubicBezTo>
                    <a:pt x="242" y="285"/>
                    <a:pt x="242" y="287"/>
                    <a:pt x="243" y="287"/>
                  </a:cubicBezTo>
                  <a:cubicBezTo>
                    <a:pt x="243" y="289"/>
                    <a:pt x="244" y="290"/>
                    <a:pt x="244" y="292"/>
                  </a:cubicBezTo>
                  <a:cubicBezTo>
                    <a:pt x="243" y="292"/>
                    <a:pt x="243" y="292"/>
                    <a:pt x="243" y="292"/>
                  </a:cubicBezTo>
                  <a:cubicBezTo>
                    <a:pt x="243" y="293"/>
                    <a:pt x="243" y="293"/>
                    <a:pt x="242" y="293"/>
                  </a:cubicBezTo>
                  <a:cubicBezTo>
                    <a:pt x="242" y="293"/>
                    <a:pt x="242" y="293"/>
                    <a:pt x="242" y="294"/>
                  </a:cubicBezTo>
                  <a:cubicBezTo>
                    <a:pt x="242" y="294"/>
                    <a:pt x="242" y="294"/>
                    <a:pt x="242" y="294"/>
                  </a:cubicBezTo>
                  <a:cubicBezTo>
                    <a:pt x="243" y="294"/>
                    <a:pt x="243" y="294"/>
                    <a:pt x="244" y="294"/>
                  </a:cubicBezTo>
                  <a:cubicBezTo>
                    <a:pt x="244" y="294"/>
                    <a:pt x="244" y="293"/>
                    <a:pt x="244" y="294"/>
                  </a:cubicBezTo>
                  <a:cubicBezTo>
                    <a:pt x="244" y="293"/>
                    <a:pt x="245" y="293"/>
                    <a:pt x="246" y="292"/>
                  </a:cubicBezTo>
                  <a:cubicBezTo>
                    <a:pt x="247" y="291"/>
                    <a:pt x="247" y="292"/>
                    <a:pt x="248" y="292"/>
                  </a:cubicBezTo>
                  <a:cubicBezTo>
                    <a:pt x="250" y="292"/>
                    <a:pt x="249" y="290"/>
                    <a:pt x="251" y="290"/>
                  </a:cubicBezTo>
                  <a:cubicBezTo>
                    <a:pt x="251" y="291"/>
                    <a:pt x="254" y="291"/>
                    <a:pt x="253" y="292"/>
                  </a:cubicBezTo>
                  <a:cubicBezTo>
                    <a:pt x="254" y="293"/>
                    <a:pt x="255" y="293"/>
                    <a:pt x="255" y="294"/>
                  </a:cubicBezTo>
                  <a:cubicBezTo>
                    <a:pt x="255" y="294"/>
                    <a:pt x="255" y="294"/>
                    <a:pt x="255" y="294"/>
                  </a:cubicBezTo>
                  <a:cubicBezTo>
                    <a:pt x="255" y="294"/>
                    <a:pt x="255" y="294"/>
                    <a:pt x="255" y="294"/>
                  </a:cubicBezTo>
                  <a:cubicBezTo>
                    <a:pt x="256" y="294"/>
                    <a:pt x="258" y="294"/>
                    <a:pt x="258" y="294"/>
                  </a:cubicBezTo>
                  <a:cubicBezTo>
                    <a:pt x="258" y="296"/>
                    <a:pt x="257" y="296"/>
                    <a:pt x="256" y="297"/>
                  </a:cubicBezTo>
                  <a:cubicBezTo>
                    <a:pt x="256" y="297"/>
                    <a:pt x="256" y="297"/>
                    <a:pt x="256" y="297"/>
                  </a:cubicBezTo>
                  <a:cubicBezTo>
                    <a:pt x="255" y="298"/>
                    <a:pt x="255" y="298"/>
                    <a:pt x="255" y="298"/>
                  </a:cubicBezTo>
                  <a:cubicBezTo>
                    <a:pt x="255" y="299"/>
                    <a:pt x="254" y="300"/>
                    <a:pt x="254" y="298"/>
                  </a:cubicBezTo>
                  <a:cubicBezTo>
                    <a:pt x="253" y="298"/>
                    <a:pt x="253" y="299"/>
                    <a:pt x="253" y="299"/>
                  </a:cubicBezTo>
                  <a:cubicBezTo>
                    <a:pt x="252" y="301"/>
                    <a:pt x="252" y="302"/>
                    <a:pt x="254" y="303"/>
                  </a:cubicBezTo>
                  <a:cubicBezTo>
                    <a:pt x="254" y="303"/>
                    <a:pt x="254" y="303"/>
                    <a:pt x="255" y="303"/>
                  </a:cubicBezTo>
                  <a:cubicBezTo>
                    <a:pt x="255" y="302"/>
                    <a:pt x="255" y="301"/>
                    <a:pt x="256" y="301"/>
                  </a:cubicBezTo>
                  <a:cubicBezTo>
                    <a:pt x="256" y="301"/>
                    <a:pt x="257" y="301"/>
                    <a:pt x="257" y="300"/>
                  </a:cubicBezTo>
                  <a:cubicBezTo>
                    <a:pt x="259" y="300"/>
                    <a:pt x="259" y="301"/>
                    <a:pt x="261" y="301"/>
                  </a:cubicBezTo>
                  <a:cubicBezTo>
                    <a:pt x="263" y="301"/>
                    <a:pt x="262" y="299"/>
                    <a:pt x="264" y="300"/>
                  </a:cubicBezTo>
                  <a:cubicBezTo>
                    <a:pt x="266" y="300"/>
                    <a:pt x="266" y="298"/>
                    <a:pt x="267" y="298"/>
                  </a:cubicBezTo>
                  <a:cubicBezTo>
                    <a:pt x="268" y="298"/>
                    <a:pt x="268" y="298"/>
                    <a:pt x="269" y="298"/>
                  </a:cubicBezTo>
                  <a:cubicBezTo>
                    <a:pt x="269" y="298"/>
                    <a:pt x="269" y="298"/>
                    <a:pt x="269" y="298"/>
                  </a:cubicBezTo>
                  <a:cubicBezTo>
                    <a:pt x="270" y="298"/>
                    <a:pt x="271" y="298"/>
                    <a:pt x="271" y="299"/>
                  </a:cubicBezTo>
                  <a:cubicBezTo>
                    <a:pt x="271" y="299"/>
                    <a:pt x="271" y="299"/>
                    <a:pt x="271" y="299"/>
                  </a:cubicBezTo>
                  <a:cubicBezTo>
                    <a:pt x="272" y="300"/>
                    <a:pt x="273" y="300"/>
                    <a:pt x="273" y="301"/>
                  </a:cubicBezTo>
                  <a:cubicBezTo>
                    <a:pt x="273" y="301"/>
                    <a:pt x="273" y="301"/>
                    <a:pt x="273" y="301"/>
                  </a:cubicBezTo>
                  <a:cubicBezTo>
                    <a:pt x="273" y="301"/>
                    <a:pt x="274" y="302"/>
                    <a:pt x="274" y="303"/>
                  </a:cubicBezTo>
                  <a:cubicBezTo>
                    <a:pt x="275" y="303"/>
                    <a:pt x="274" y="307"/>
                    <a:pt x="276" y="308"/>
                  </a:cubicBezTo>
                  <a:cubicBezTo>
                    <a:pt x="276" y="309"/>
                    <a:pt x="276" y="309"/>
                    <a:pt x="276" y="310"/>
                  </a:cubicBezTo>
                  <a:cubicBezTo>
                    <a:pt x="276" y="310"/>
                    <a:pt x="276" y="310"/>
                    <a:pt x="276" y="310"/>
                  </a:cubicBezTo>
                  <a:cubicBezTo>
                    <a:pt x="276" y="310"/>
                    <a:pt x="275" y="310"/>
                    <a:pt x="275" y="310"/>
                  </a:cubicBezTo>
                  <a:cubicBezTo>
                    <a:pt x="275" y="311"/>
                    <a:pt x="275" y="312"/>
                    <a:pt x="275" y="313"/>
                  </a:cubicBezTo>
                  <a:cubicBezTo>
                    <a:pt x="275" y="314"/>
                    <a:pt x="273" y="314"/>
                    <a:pt x="274" y="316"/>
                  </a:cubicBezTo>
                  <a:cubicBezTo>
                    <a:pt x="274" y="316"/>
                    <a:pt x="274" y="318"/>
                    <a:pt x="275" y="318"/>
                  </a:cubicBezTo>
                  <a:cubicBezTo>
                    <a:pt x="276" y="318"/>
                    <a:pt x="277" y="319"/>
                    <a:pt x="278" y="320"/>
                  </a:cubicBezTo>
                  <a:cubicBezTo>
                    <a:pt x="279" y="320"/>
                    <a:pt x="280" y="320"/>
                    <a:pt x="280" y="320"/>
                  </a:cubicBezTo>
                  <a:cubicBezTo>
                    <a:pt x="281" y="320"/>
                    <a:pt x="281" y="320"/>
                    <a:pt x="281" y="320"/>
                  </a:cubicBezTo>
                  <a:cubicBezTo>
                    <a:pt x="283" y="320"/>
                    <a:pt x="283" y="321"/>
                    <a:pt x="284" y="322"/>
                  </a:cubicBezTo>
                  <a:cubicBezTo>
                    <a:pt x="284" y="322"/>
                    <a:pt x="284" y="322"/>
                    <a:pt x="285" y="323"/>
                  </a:cubicBezTo>
                  <a:cubicBezTo>
                    <a:pt x="286" y="323"/>
                    <a:pt x="287" y="324"/>
                    <a:pt x="287" y="326"/>
                  </a:cubicBezTo>
                  <a:cubicBezTo>
                    <a:pt x="288" y="326"/>
                    <a:pt x="288" y="326"/>
                    <a:pt x="288" y="326"/>
                  </a:cubicBezTo>
                  <a:cubicBezTo>
                    <a:pt x="288" y="329"/>
                    <a:pt x="292" y="327"/>
                    <a:pt x="291" y="329"/>
                  </a:cubicBezTo>
                  <a:cubicBezTo>
                    <a:pt x="291" y="329"/>
                    <a:pt x="292" y="328"/>
                    <a:pt x="292" y="328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2" y="326"/>
                    <a:pt x="294" y="327"/>
                    <a:pt x="295" y="325"/>
                  </a:cubicBezTo>
                  <a:cubicBezTo>
                    <a:pt x="295" y="325"/>
                    <a:pt x="295" y="325"/>
                    <a:pt x="295" y="325"/>
                  </a:cubicBezTo>
                  <a:cubicBezTo>
                    <a:pt x="296" y="325"/>
                    <a:pt x="296" y="324"/>
                    <a:pt x="297" y="324"/>
                  </a:cubicBezTo>
                  <a:cubicBezTo>
                    <a:pt x="298" y="324"/>
                    <a:pt x="298" y="324"/>
                    <a:pt x="298" y="324"/>
                  </a:cubicBezTo>
                  <a:cubicBezTo>
                    <a:pt x="298" y="324"/>
                    <a:pt x="298" y="324"/>
                    <a:pt x="298" y="324"/>
                  </a:cubicBezTo>
                  <a:cubicBezTo>
                    <a:pt x="300" y="324"/>
                    <a:pt x="299" y="326"/>
                    <a:pt x="301" y="326"/>
                  </a:cubicBezTo>
                  <a:cubicBezTo>
                    <a:pt x="300" y="328"/>
                    <a:pt x="303" y="327"/>
                    <a:pt x="303" y="329"/>
                  </a:cubicBezTo>
                  <a:cubicBezTo>
                    <a:pt x="303" y="329"/>
                    <a:pt x="304" y="329"/>
                    <a:pt x="303" y="330"/>
                  </a:cubicBezTo>
                  <a:cubicBezTo>
                    <a:pt x="303" y="330"/>
                    <a:pt x="304" y="330"/>
                    <a:pt x="304" y="331"/>
                  </a:cubicBezTo>
                  <a:cubicBezTo>
                    <a:pt x="304" y="331"/>
                    <a:pt x="304" y="332"/>
                    <a:pt x="305" y="332"/>
                  </a:cubicBezTo>
                  <a:cubicBezTo>
                    <a:pt x="305" y="333"/>
                    <a:pt x="305" y="334"/>
                    <a:pt x="305" y="335"/>
                  </a:cubicBezTo>
                  <a:cubicBezTo>
                    <a:pt x="306" y="336"/>
                    <a:pt x="306" y="339"/>
                    <a:pt x="307" y="341"/>
                  </a:cubicBezTo>
                  <a:cubicBezTo>
                    <a:pt x="307" y="341"/>
                    <a:pt x="308" y="341"/>
                    <a:pt x="308" y="342"/>
                  </a:cubicBezTo>
                  <a:cubicBezTo>
                    <a:pt x="308" y="342"/>
                    <a:pt x="309" y="344"/>
                    <a:pt x="308" y="345"/>
                  </a:cubicBezTo>
                  <a:cubicBezTo>
                    <a:pt x="309" y="347"/>
                    <a:pt x="310" y="349"/>
                    <a:pt x="312" y="349"/>
                  </a:cubicBezTo>
                  <a:cubicBezTo>
                    <a:pt x="312" y="349"/>
                    <a:pt x="312" y="349"/>
                    <a:pt x="312" y="350"/>
                  </a:cubicBezTo>
                  <a:cubicBezTo>
                    <a:pt x="311" y="351"/>
                    <a:pt x="313" y="351"/>
                    <a:pt x="314" y="353"/>
                  </a:cubicBezTo>
                  <a:cubicBezTo>
                    <a:pt x="314" y="353"/>
                    <a:pt x="314" y="353"/>
                    <a:pt x="314" y="353"/>
                  </a:cubicBezTo>
                  <a:cubicBezTo>
                    <a:pt x="314" y="353"/>
                    <a:pt x="314" y="354"/>
                    <a:pt x="315" y="354"/>
                  </a:cubicBezTo>
                  <a:cubicBezTo>
                    <a:pt x="315" y="355"/>
                    <a:pt x="314" y="355"/>
                    <a:pt x="315" y="356"/>
                  </a:cubicBezTo>
                  <a:cubicBezTo>
                    <a:pt x="315" y="357"/>
                    <a:pt x="315" y="358"/>
                    <a:pt x="315" y="360"/>
                  </a:cubicBezTo>
                  <a:cubicBezTo>
                    <a:pt x="316" y="361"/>
                    <a:pt x="315" y="362"/>
                    <a:pt x="316" y="363"/>
                  </a:cubicBezTo>
                  <a:cubicBezTo>
                    <a:pt x="316" y="364"/>
                    <a:pt x="317" y="363"/>
                    <a:pt x="317" y="364"/>
                  </a:cubicBezTo>
                  <a:cubicBezTo>
                    <a:pt x="317" y="365"/>
                    <a:pt x="316" y="366"/>
                    <a:pt x="317" y="367"/>
                  </a:cubicBezTo>
                  <a:cubicBezTo>
                    <a:pt x="317" y="368"/>
                    <a:pt x="317" y="368"/>
                    <a:pt x="317" y="369"/>
                  </a:cubicBezTo>
                  <a:cubicBezTo>
                    <a:pt x="317" y="369"/>
                    <a:pt x="317" y="369"/>
                    <a:pt x="317" y="369"/>
                  </a:cubicBezTo>
                  <a:cubicBezTo>
                    <a:pt x="317" y="370"/>
                    <a:pt x="318" y="371"/>
                    <a:pt x="319" y="372"/>
                  </a:cubicBezTo>
                  <a:cubicBezTo>
                    <a:pt x="319" y="372"/>
                    <a:pt x="319" y="372"/>
                    <a:pt x="319" y="372"/>
                  </a:cubicBezTo>
                  <a:cubicBezTo>
                    <a:pt x="319" y="372"/>
                    <a:pt x="319" y="373"/>
                    <a:pt x="319" y="373"/>
                  </a:cubicBezTo>
                  <a:cubicBezTo>
                    <a:pt x="320" y="373"/>
                    <a:pt x="320" y="373"/>
                    <a:pt x="320" y="374"/>
                  </a:cubicBezTo>
                  <a:cubicBezTo>
                    <a:pt x="320" y="375"/>
                    <a:pt x="322" y="375"/>
                    <a:pt x="322" y="377"/>
                  </a:cubicBezTo>
                  <a:cubicBezTo>
                    <a:pt x="322" y="378"/>
                    <a:pt x="322" y="379"/>
                    <a:pt x="322" y="381"/>
                  </a:cubicBezTo>
                  <a:cubicBezTo>
                    <a:pt x="321" y="381"/>
                    <a:pt x="321" y="382"/>
                    <a:pt x="320" y="383"/>
                  </a:cubicBezTo>
                  <a:cubicBezTo>
                    <a:pt x="319" y="383"/>
                    <a:pt x="317" y="383"/>
                    <a:pt x="315" y="383"/>
                  </a:cubicBezTo>
                  <a:cubicBezTo>
                    <a:pt x="314" y="383"/>
                    <a:pt x="313" y="384"/>
                    <a:pt x="313" y="384"/>
                  </a:cubicBezTo>
                  <a:cubicBezTo>
                    <a:pt x="312" y="384"/>
                    <a:pt x="312" y="384"/>
                    <a:pt x="312" y="384"/>
                  </a:cubicBezTo>
                  <a:cubicBezTo>
                    <a:pt x="312" y="385"/>
                    <a:pt x="309" y="385"/>
                    <a:pt x="310" y="387"/>
                  </a:cubicBezTo>
                  <a:cubicBezTo>
                    <a:pt x="310" y="387"/>
                    <a:pt x="309" y="387"/>
                    <a:pt x="309" y="387"/>
                  </a:cubicBezTo>
                  <a:cubicBezTo>
                    <a:pt x="309" y="387"/>
                    <a:pt x="309" y="387"/>
                    <a:pt x="309" y="388"/>
                  </a:cubicBezTo>
                  <a:cubicBezTo>
                    <a:pt x="309" y="390"/>
                    <a:pt x="312" y="390"/>
                    <a:pt x="313" y="393"/>
                  </a:cubicBezTo>
                  <a:cubicBezTo>
                    <a:pt x="313" y="395"/>
                    <a:pt x="312" y="395"/>
                    <a:pt x="311" y="397"/>
                  </a:cubicBezTo>
                  <a:cubicBezTo>
                    <a:pt x="311" y="397"/>
                    <a:pt x="311" y="397"/>
                    <a:pt x="311" y="397"/>
                  </a:cubicBezTo>
                  <a:cubicBezTo>
                    <a:pt x="310" y="398"/>
                    <a:pt x="311" y="399"/>
                    <a:pt x="310" y="400"/>
                  </a:cubicBezTo>
                  <a:cubicBezTo>
                    <a:pt x="310" y="400"/>
                    <a:pt x="310" y="400"/>
                    <a:pt x="310" y="401"/>
                  </a:cubicBezTo>
                  <a:cubicBezTo>
                    <a:pt x="310" y="401"/>
                    <a:pt x="310" y="401"/>
                    <a:pt x="310" y="401"/>
                  </a:cubicBezTo>
                  <a:cubicBezTo>
                    <a:pt x="310" y="401"/>
                    <a:pt x="309" y="401"/>
                    <a:pt x="309" y="401"/>
                  </a:cubicBezTo>
                  <a:cubicBezTo>
                    <a:pt x="309" y="402"/>
                    <a:pt x="309" y="402"/>
                    <a:pt x="309" y="402"/>
                  </a:cubicBezTo>
                  <a:cubicBezTo>
                    <a:pt x="309" y="403"/>
                    <a:pt x="309" y="404"/>
                    <a:pt x="307" y="404"/>
                  </a:cubicBezTo>
                  <a:cubicBezTo>
                    <a:pt x="307" y="404"/>
                    <a:pt x="307" y="404"/>
                    <a:pt x="307" y="404"/>
                  </a:cubicBezTo>
                  <a:cubicBezTo>
                    <a:pt x="306" y="405"/>
                    <a:pt x="306" y="405"/>
                    <a:pt x="306" y="405"/>
                  </a:cubicBezTo>
                  <a:cubicBezTo>
                    <a:pt x="305" y="406"/>
                    <a:pt x="304" y="406"/>
                    <a:pt x="303" y="408"/>
                  </a:cubicBezTo>
                  <a:cubicBezTo>
                    <a:pt x="303" y="408"/>
                    <a:pt x="303" y="409"/>
                    <a:pt x="303" y="409"/>
                  </a:cubicBezTo>
                  <a:cubicBezTo>
                    <a:pt x="303" y="409"/>
                    <a:pt x="303" y="410"/>
                    <a:pt x="303" y="410"/>
                  </a:cubicBezTo>
                  <a:cubicBezTo>
                    <a:pt x="303" y="412"/>
                    <a:pt x="303" y="413"/>
                    <a:pt x="303" y="415"/>
                  </a:cubicBezTo>
                  <a:cubicBezTo>
                    <a:pt x="303" y="416"/>
                    <a:pt x="303" y="417"/>
                    <a:pt x="303" y="417"/>
                  </a:cubicBezTo>
                  <a:cubicBezTo>
                    <a:pt x="303" y="417"/>
                    <a:pt x="303" y="417"/>
                    <a:pt x="303" y="418"/>
                  </a:cubicBezTo>
                  <a:cubicBezTo>
                    <a:pt x="303" y="419"/>
                    <a:pt x="304" y="420"/>
                    <a:pt x="305" y="421"/>
                  </a:cubicBezTo>
                  <a:cubicBezTo>
                    <a:pt x="305" y="421"/>
                    <a:pt x="305" y="421"/>
                    <a:pt x="305" y="421"/>
                  </a:cubicBezTo>
                  <a:cubicBezTo>
                    <a:pt x="306" y="421"/>
                    <a:pt x="306" y="421"/>
                    <a:pt x="307" y="421"/>
                  </a:cubicBezTo>
                  <a:cubicBezTo>
                    <a:pt x="307" y="421"/>
                    <a:pt x="307" y="421"/>
                    <a:pt x="307" y="421"/>
                  </a:cubicBezTo>
                  <a:cubicBezTo>
                    <a:pt x="307" y="421"/>
                    <a:pt x="308" y="421"/>
                    <a:pt x="308" y="422"/>
                  </a:cubicBezTo>
                  <a:cubicBezTo>
                    <a:pt x="310" y="422"/>
                    <a:pt x="313" y="422"/>
                    <a:pt x="316" y="422"/>
                  </a:cubicBezTo>
                  <a:cubicBezTo>
                    <a:pt x="317" y="421"/>
                    <a:pt x="318" y="421"/>
                    <a:pt x="319" y="420"/>
                  </a:cubicBezTo>
                  <a:cubicBezTo>
                    <a:pt x="321" y="421"/>
                    <a:pt x="320" y="419"/>
                    <a:pt x="322" y="419"/>
                  </a:cubicBezTo>
                  <a:cubicBezTo>
                    <a:pt x="322" y="416"/>
                    <a:pt x="323" y="413"/>
                    <a:pt x="323" y="409"/>
                  </a:cubicBezTo>
                  <a:cubicBezTo>
                    <a:pt x="323" y="409"/>
                    <a:pt x="324" y="409"/>
                    <a:pt x="324" y="408"/>
                  </a:cubicBezTo>
                  <a:cubicBezTo>
                    <a:pt x="324" y="408"/>
                    <a:pt x="324" y="408"/>
                    <a:pt x="324" y="408"/>
                  </a:cubicBezTo>
                  <a:cubicBezTo>
                    <a:pt x="325" y="407"/>
                    <a:pt x="327" y="407"/>
                    <a:pt x="327" y="406"/>
                  </a:cubicBezTo>
                  <a:cubicBezTo>
                    <a:pt x="327" y="406"/>
                    <a:pt x="327" y="406"/>
                    <a:pt x="327" y="406"/>
                  </a:cubicBezTo>
                  <a:cubicBezTo>
                    <a:pt x="327" y="406"/>
                    <a:pt x="327" y="405"/>
                    <a:pt x="327" y="405"/>
                  </a:cubicBezTo>
                  <a:cubicBezTo>
                    <a:pt x="328" y="405"/>
                    <a:pt x="329" y="404"/>
                    <a:pt x="330" y="404"/>
                  </a:cubicBezTo>
                  <a:cubicBezTo>
                    <a:pt x="330" y="404"/>
                    <a:pt x="331" y="404"/>
                    <a:pt x="331" y="404"/>
                  </a:cubicBezTo>
                  <a:cubicBezTo>
                    <a:pt x="331" y="404"/>
                    <a:pt x="331" y="404"/>
                    <a:pt x="331" y="404"/>
                  </a:cubicBezTo>
                  <a:cubicBezTo>
                    <a:pt x="332" y="404"/>
                    <a:pt x="333" y="402"/>
                    <a:pt x="334" y="402"/>
                  </a:cubicBezTo>
                  <a:cubicBezTo>
                    <a:pt x="334" y="402"/>
                    <a:pt x="334" y="402"/>
                    <a:pt x="334" y="401"/>
                  </a:cubicBezTo>
                  <a:cubicBezTo>
                    <a:pt x="334" y="401"/>
                    <a:pt x="334" y="401"/>
                    <a:pt x="334" y="401"/>
                  </a:cubicBezTo>
                  <a:cubicBezTo>
                    <a:pt x="334" y="401"/>
                    <a:pt x="334" y="401"/>
                    <a:pt x="334" y="401"/>
                  </a:cubicBezTo>
                  <a:cubicBezTo>
                    <a:pt x="336" y="401"/>
                    <a:pt x="336" y="399"/>
                    <a:pt x="337" y="399"/>
                  </a:cubicBezTo>
                  <a:cubicBezTo>
                    <a:pt x="337" y="399"/>
                    <a:pt x="337" y="399"/>
                    <a:pt x="337" y="399"/>
                  </a:cubicBezTo>
                  <a:cubicBezTo>
                    <a:pt x="337" y="398"/>
                    <a:pt x="337" y="397"/>
                    <a:pt x="338" y="397"/>
                  </a:cubicBezTo>
                  <a:cubicBezTo>
                    <a:pt x="339" y="393"/>
                    <a:pt x="337" y="392"/>
                    <a:pt x="338" y="388"/>
                  </a:cubicBezTo>
                  <a:cubicBezTo>
                    <a:pt x="337" y="388"/>
                    <a:pt x="337" y="388"/>
                    <a:pt x="337" y="388"/>
                  </a:cubicBezTo>
                  <a:cubicBezTo>
                    <a:pt x="335" y="384"/>
                    <a:pt x="337" y="380"/>
                    <a:pt x="340" y="379"/>
                  </a:cubicBezTo>
                  <a:cubicBezTo>
                    <a:pt x="339" y="378"/>
                    <a:pt x="342" y="379"/>
                    <a:pt x="342" y="377"/>
                  </a:cubicBezTo>
                  <a:cubicBezTo>
                    <a:pt x="343" y="377"/>
                    <a:pt x="343" y="376"/>
                    <a:pt x="344" y="375"/>
                  </a:cubicBezTo>
                  <a:cubicBezTo>
                    <a:pt x="346" y="376"/>
                    <a:pt x="347" y="374"/>
                    <a:pt x="349" y="374"/>
                  </a:cubicBezTo>
                  <a:cubicBezTo>
                    <a:pt x="351" y="374"/>
                    <a:pt x="353" y="375"/>
                    <a:pt x="355" y="375"/>
                  </a:cubicBezTo>
                  <a:cubicBezTo>
                    <a:pt x="355" y="375"/>
                    <a:pt x="355" y="374"/>
                    <a:pt x="356" y="374"/>
                  </a:cubicBezTo>
                  <a:cubicBezTo>
                    <a:pt x="356" y="374"/>
                    <a:pt x="356" y="373"/>
                    <a:pt x="357" y="373"/>
                  </a:cubicBezTo>
                  <a:cubicBezTo>
                    <a:pt x="358" y="371"/>
                    <a:pt x="359" y="370"/>
                    <a:pt x="359" y="368"/>
                  </a:cubicBezTo>
                  <a:cubicBezTo>
                    <a:pt x="359" y="368"/>
                    <a:pt x="358" y="368"/>
                    <a:pt x="359" y="367"/>
                  </a:cubicBezTo>
                  <a:cubicBezTo>
                    <a:pt x="358" y="367"/>
                    <a:pt x="357" y="367"/>
                    <a:pt x="356" y="366"/>
                  </a:cubicBezTo>
                  <a:cubicBezTo>
                    <a:pt x="356" y="364"/>
                    <a:pt x="356" y="363"/>
                    <a:pt x="356" y="361"/>
                  </a:cubicBezTo>
                  <a:cubicBezTo>
                    <a:pt x="357" y="359"/>
                    <a:pt x="354" y="359"/>
                    <a:pt x="354" y="357"/>
                  </a:cubicBezTo>
                  <a:cubicBezTo>
                    <a:pt x="355" y="357"/>
                    <a:pt x="355" y="356"/>
                    <a:pt x="355" y="355"/>
                  </a:cubicBezTo>
                  <a:cubicBezTo>
                    <a:pt x="355" y="354"/>
                    <a:pt x="355" y="354"/>
                    <a:pt x="356" y="354"/>
                  </a:cubicBezTo>
                  <a:cubicBezTo>
                    <a:pt x="356" y="353"/>
                    <a:pt x="357" y="353"/>
                    <a:pt x="357" y="352"/>
                  </a:cubicBezTo>
                  <a:cubicBezTo>
                    <a:pt x="357" y="351"/>
                    <a:pt x="356" y="352"/>
                    <a:pt x="356" y="351"/>
                  </a:cubicBezTo>
                  <a:cubicBezTo>
                    <a:pt x="355" y="351"/>
                    <a:pt x="355" y="351"/>
                    <a:pt x="354" y="351"/>
                  </a:cubicBezTo>
                  <a:cubicBezTo>
                    <a:pt x="354" y="349"/>
                    <a:pt x="352" y="349"/>
                    <a:pt x="352" y="347"/>
                  </a:cubicBezTo>
                  <a:cubicBezTo>
                    <a:pt x="350" y="348"/>
                    <a:pt x="348" y="347"/>
                    <a:pt x="347" y="347"/>
                  </a:cubicBezTo>
                  <a:cubicBezTo>
                    <a:pt x="346" y="346"/>
                    <a:pt x="345" y="345"/>
                    <a:pt x="345" y="344"/>
                  </a:cubicBezTo>
                  <a:cubicBezTo>
                    <a:pt x="345" y="344"/>
                    <a:pt x="345" y="344"/>
                    <a:pt x="345" y="343"/>
                  </a:cubicBezTo>
                  <a:cubicBezTo>
                    <a:pt x="344" y="343"/>
                    <a:pt x="344" y="343"/>
                    <a:pt x="344" y="343"/>
                  </a:cubicBezTo>
                  <a:cubicBezTo>
                    <a:pt x="343" y="342"/>
                    <a:pt x="342" y="341"/>
                    <a:pt x="341" y="342"/>
                  </a:cubicBezTo>
                  <a:cubicBezTo>
                    <a:pt x="341" y="342"/>
                    <a:pt x="341" y="342"/>
                    <a:pt x="340" y="342"/>
                  </a:cubicBezTo>
                  <a:cubicBezTo>
                    <a:pt x="338" y="342"/>
                    <a:pt x="337" y="343"/>
                    <a:pt x="334" y="342"/>
                  </a:cubicBezTo>
                  <a:cubicBezTo>
                    <a:pt x="334" y="341"/>
                    <a:pt x="334" y="340"/>
                    <a:pt x="333" y="340"/>
                  </a:cubicBezTo>
                  <a:cubicBezTo>
                    <a:pt x="334" y="337"/>
                    <a:pt x="331" y="338"/>
                    <a:pt x="331" y="335"/>
                  </a:cubicBezTo>
                  <a:cubicBezTo>
                    <a:pt x="333" y="335"/>
                    <a:pt x="332" y="332"/>
                    <a:pt x="334" y="332"/>
                  </a:cubicBezTo>
                  <a:cubicBezTo>
                    <a:pt x="334" y="331"/>
                    <a:pt x="335" y="330"/>
                    <a:pt x="336" y="330"/>
                  </a:cubicBezTo>
                  <a:cubicBezTo>
                    <a:pt x="335" y="329"/>
                    <a:pt x="336" y="329"/>
                    <a:pt x="336" y="328"/>
                  </a:cubicBezTo>
                  <a:cubicBezTo>
                    <a:pt x="336" y="325"/>
                    <a:pt x="334" y="324"/>
                    <a:pt x="335" y="320"/>
                  </a:cubicBezTo>
                  <a:cubicBezTo>
                    <a:pt x="335" y="320"/>
                    <a:pt x="335" y="320"/>
                    <a:pt x="335" y="320"/>
                  </a:cubicBezTo>
                  <a:cubicBezTo>
                    <a:pt x="335" y="320"/>
                    <a:pt x="335" y="320"/>
                    <a:pt x="336" y="320"/>
                  </a:cubicBezTo>
                  <a:cubicBezTo>
                    <a:pt x="336" y="319"/>
                    <a:pt x="337" y="319"/>
                    <a:pt x="338" y="318"/>
                  </a:cubicBezTo>
                  <a:cubicBezTo>
                    <a:pt x="338" y="318"/>
                    <a:pt x="338" y="318"/>
                    <a:pt x="338" y="317"/>
                  </a:cubicBezTo>
                  <a:cubicBezTo>
                    <a:pt x="338" y="316"/>
                    <a:pt x="339" y="315"/>
                    <a:pt x="339" y="315"/>
                  </a:cubicBezTo>
                  <a:cubicBezTo>
                    <a:pt x="339" y="315"/>
                    <a:pt x="340" y="315"/>
                    <a:pt x="340" y="315"/>
                  </a:cubicBezTo>
                  <a:cubicBezTo>
                    <a:pt x="340" y="313"/>
                    <a:pt x="341" y="314"/>
                    <a:pt x="342" y="312"/>
                  </a:cubicBezTo>
                  <a:cubicBezTo>
                    <a:pt x="342" y="312"/>
                    <a:pt x="342" y="312"/>
                    <a:pt x="342" y="312"/>
                  </a:cubicBezTo>
                  <a:cubicBezTo>
                    <a:pt x="342" y="311"/>
                    <a:pt x="342" y="311"/>
                    <a:pt x="342" y="310"/>
                  </a:cubicBezTo>
                  <a:cubicBezTo>
                    <a:pt x="342" y="310"/>
                    <a:pt x="342" y="310"/>
                    <a:pt x="342" y="310"/>
                  </a:cubicBezTo>
                  <a:cubicBezTo>
                    <a:pt x="343" y="308"/>
                    <a:pt x="344" y="307"/>
                    <a:pt x="345" y="305"/>
                  </a:cubicBezTo>
                  <a:cubicBezTo>
                    <a:pt x="345" y="305"/>
                    <a:pt x="345" y="304"/>
                    <a:pt x="345" y="303"/>
                  </a:cubicBezTo>
                  <a:cubicBezTo>
                    <a:pt x="346" y="303"/>
                    <a:pt x="346" y="303"/>
                    <a:pt x="346" y="303"/>
                  </a:cubicBezTo>
                  <a:cubicBezTo>
                    <a:pt x="348" y="302"/>
                    <a:pt x="351" y="302"/>
                    <a:pt x="352" y="301"/>
                  </a:cubicBezTo>
                  <a:cubicBezTo>
                    <a:pt x="354" y="302"/>
                    <a:pt x="354" y="302"/>
                    <a:pt x="356" y="301"/>
                  </a:cubicBezTo>
                  <a:cubicBezTo>
                    <a:pt x="357" y="302"/>
                    <a:pt x="356" y="303"/>
                    <a:pt x="356" y="303"/>
                  </a:cubicBezTo>
                  <a:cubicBezTo>
                    <a:pt x="355" y="303"/>
                    <a:pt x="355" y="303"/>
                    <a:pt x="355" y="303"/>
                  </a:cubicBezTo>
                  <a:cubicBezTo>
                    <a:pt x="354" y="304"/>
                    <a:pt x="354" y="304"/>
                    <a:pt x="354" y="305"/>
                  </a:cubicBezTo>
                  <a:cubicBezTo>
                    <a:pt x="354" y="307"/>
                    <a:pt x="356" y="306"/>
                    <a:pt x="358" y="306"/>
                  </a:cubicBezTo>
                  <a:cubicBezTo>
                    <a:pt x="358" y="307"/>
                    <a:pt x="358" y="307"/>
                    <a:pt x="359" y="307"/>
                  </a:cubicBezTo>
                  <a:cubicBezTo>
                    <a:pt x="359" y="308"/>
                    <a:pt x="359" y="308"/>
                    <a:pt x="359" y="308"/>
                  </a:cubicBezTo>
                  <a:cubicBezTo>
                    <a:pt x="359" y="310"/>
                    <a:pt x="363" y="307"/>
                    <a:pt x="362" y="309"/>
                  </a:cubicBezTo>
                  <a:cubicBezTo>
                    <a:pt x="363" y="309"/>
                    <a:pt x="363" y="309"/>
                    <a:pt x="363" y="309"/>
                  </a:cubicBezTo>
                  <a:cubicBezTo>
                    <a:pt x="363" y="310"/>
                    <a:pt x="364" y="310"/>
                    <a:pt x="366" y="311"/>
                  </a:cubicBezTo>
                  <a:cubicBezTo>
                    <a:pt x="366" y="311"/>
                    <a:pt x="366" y="311"/>
                    <a:pt x="366" y="311"/>
                  </a:cubicBezTo>
                  <a:cubicBezTo>
                    <a:pt x="366" y="311"/>
                    <a:pt x="366" y="311"/>
                    <a:pt x="366" y="311"/>
                  </a:cubicBezTo>
                  <a:cubicBezTo>
                    <a:pt x="370" y="311"/>
                    <a:pt x="373" y="310"/>
                    <a:pt x="377" y="310"/>
                  </a:cubicBezTo>
                  <a:cubicBezTo>
                    <a:pt x="377" y="311"/>
                    <a:pt x="378" y="311"/>
                    <a:pt x="379" y="311"/>
                  </a:cubicBezTo>
                  <a:cubicBezTo>
                    <a:pt x="379" y="312"/>
                    <a:pt x="379" y="312"/>
                    <a:pt x="379" y="312"/>
                  </a:cubicBezTo>
                  <a:cubicBezTo>
                    <a:pt x="379" y="313"/>
                    <a:pt x="379" y="314"/>
                    <a:pt x="380" y="314"/>
                  </a:cubicBezTo>
                  <a:cubicBezTo>
                    <a:pt x="380" y="315"/>
                    <a:pt x="381" y="315"/>
                    <a:pt x="381" y="316"/>
                  </a:cubicBezTo>
                  <a:cubicBezTo>
                    <a:pt x="382" y="316"/>
                    <a:pt x="382" y="317"/>
                    <a:pt x="383" y="317"/>
                  </a:cubicBezTo>
                  <a:cubicBezTo>
                    <a:pt x="383" y="319"/>
                    <a:pt x="383" y="321"/>
                    <a:pt x="383" y="322"/>
                  </a:cubicBezTo>
                  <a:cubicBezTo>
                    <a:pt x="383" y="322"/>
                    <a:pt x="383" y="322"/>
                    <a:pt x="383" y="322"/>
                  </a:cubicBezTo>
                  <a:cubicBezTo>
                    <a:pt x="383" y="323"/>
                    <a:pt x="384" y="324"/>
                    <a:pt x="385" y="326"/>
                  </a:cubicBezTo>
                  <a:cubicBezTo>
                    <a:pt x="385" y="326"/>
                    <a:pt x="385" y="326"/>
                    <a:pt x="385" y="326"/>
                  </a:cubicBezTo>
                  <a:cubicBezTo>
                    <a:pt x="385" y="326"/>
                    <a:pt x="385" y="326"/>
                    <a:pt x="385" y="326"/>
                  </a:cubicBezTo>
                  <a:cubicBezTo>
                    <a:pt x="386" y="326"/>
                    <a:pt x="386" y="328"/>
                    <a:pt x="388" y="328"/>
                  </a:cubicBezTo>
                  <a:cubicBezTo>
                    <a:pt x="388" y="329"/>
                    <a:pt x="389" y="329"/>
                    <a:pt x="389" y="330"/>
                  </a:cubicBezTo>
                  <a:cubicBezTo>
                    <a:pt x="393" y="330"/>
                    <a:pt x="393" y="330"/>
                    <a:pt x="393" y="330"/>
                  </a:cubicBezTo>
                  <a:cubicBezTo>
                    <a:pt x="394" y="331"/>
                    <a:pt x="395" y="329"/>
                    <a:pt x="395" y="331"/>
                  </a:cubicBezTo>
                  <a:cubicBezTo>
                    <a:pt x="395" y="331"/>
                    <a:pt x="395" y="331"/>
                    <a:pt x="396" y="331"/>
                  </a:cubicBezTo>
                  <a:cubicBezTo>
                    <a:pt x="396" y="331"/>
                    <a:pt x="396" y="331"/>
                    <a:pt x="396" y="331"/>
                  </a:cubicBezTo>
                  <a:cubicBezTo>
                    <a:pt x="396" y="330"/>
                    <a:pt x="397" y="333"/>
                    <a:pt x="398" y="332"/>
                  </a:cubicBezTo>
                  <a:cubicBezTo>
                    <a:pt x="398" y="331"/>
                    <a:pt x="399" y="330"/>
                    <a:pt x="399" y="329"/>
                  </a:cubicBezTo>
                  <a:cubicBezTo>
                    <a:pt x="399" y="329"/>
                    <a:pt x="399" y="329"/>
                    <a:pt x="399" y="329"/>
                  </a:cubicBezTo>
                  <a:cubicBezTo>
                    <a:pt x="399" y="324"/>
                    <a:pt x="399" y="324"/>
                    <a:pt x="399" y="324"/>
                  </a:cubicBezTo>
                  <a:cubicBezTo>
                    <a:pt x="399" y="324"/>
                    <a:pt x="399" y="324"/>
                    <a:pt x="399" y="324"/>
                  </a:cubicBezTo>
                  <a:cubicBezTo>
                    <a:pt x="398" y="323"/>
                    <a:pt x="401" y="322"/>
                    <a:pt x="400" y="321"/>
                  </a:cubicBezTo>
                  <a:cubicBezTo>
                    <a:pt x="400" y="321"/>
                    <a:pt x="400" y="320"/>
                    <a:pt x="400" y="320"/>
                  </a:cubicBezTo>
                  <a:cubicBezTo>
                    <a:pt x="400" y="320"/>
                    <a:pt x="400" y="320"/>
                    <a:pt x="400" y="319"/>
                  </a:cubicBezTo>
                  <a:cubicBezTo>
                    <a:pt x="400" y="319"/>
                    <a:pt x="400" y="319"/>
                    <a:pt x="401" y="319"/>
                  </a:cubicBezTo>
                  <a:cubicBezTo>
                    <a:pt x="401" y="318"/>
                    <a:pt x="402" y="317"/>
                    <a:pt x="402" y="316"/>
                  </a:cubicBezTo>
                  <a:cubicBezTo>
                    <a:pt x="402" y="316"/>
                    <a:pt x="402" y="316"/>
                    <a:pt x="402" y="316"/>
                  </a:cubicBezTo>
                  <a:cubicBezTo>
                    <a:pt x="403" y="314"/>
                    <a:pt x="403" y="314"/>
                    <a:pt x="401" y="314"/>
                  </a:cubicBezTo>
                  <a:close/>
                  <a:moveTo>
                    <a:pt x="290" y="380"/>
                  </a:moveTo>
                  <a:cubicBezTo>
                    <a:pt x="289" y="380"/>
                    <a:pt x="288" y="380"/>
                    <a:pt x="287" y="381"/>
                  </a:cubicBezTo>
                  <a:cubicBezTo>
                    <a:pt x="287" y="382"/>
                    <a:pt x="287" y="383"/>
                    <a:pt x="287" y="383"/>
                  </a:cubicBezTo>
                  <a:cubicBezTo>
                    <a:pt x="290" y="384"/>
                    <a:pt x="290" y="382"/>
                    <a:pt x="290" y="380"/>
                  </a:cubicBezTo>
                  <a:close/>
                  <a:moveTo>
                    <a:pt x="216" y="386"/>
                  </a:moveTo>
                  <a:cubicBezTo>
                    <a:pt x="215" y="386"/>
                    <a:pt x="215" y="385"/>
                    <a:pt x="214" y="386"/>
                  </a:cubicBezTo>
                  <a:cubicBezTo>
                    <a:pt x="214" y="387"/>
                    <a:pt x="213" y="387"/>
                    <a:pt x="214" y="388"/>
                  </a:cubicBezTo>
                  <a:cubicBezTo>
                    <a:pt x="215" y="389"/>
                    <a:pt x="217" y="388"/>
                    <a:pt x="216" y="386"/>
                  </a:cubicBezTo>
                  <a:close/>
                  <a:moveTo>
                    <a:pt x="283" y="388"/>
                  </a:moveTo>
                  <a:cubicBezTo>
                    <a:pt x="282" y="389"/>
                    <a:pt x="282" y="389"/>
                    <a:pt x="282" y="390"/>
                  </a:cubicBezTo>
                  <a:cubicBezTo>
                    <a:pt x="284" y="391"/>
                    <a:pt x="285" y="388"/>
                    <a:pt x="283" y="388"/>
                  </a:cubicBezTo>
                  <a:close/>
                  <a:moveTo>
                    <a:pt x="274" y="391"/>
                  </a:moveTo>
                  <a:cubicBezTo>
                    <a:pt x="274" y="391"/>
                    <a:pt x="274" y="391"/>
                    <a:pt x="274" y="391"/>
                  </a:cubicBezTo>
                  <a:cubicBezTo>
                    <a:pt x="273" y="391"/>
                    <a:pt x="272" y="392"/>
                    <a:pt x="273" y="394"/>
                  </a:cubicBezTo>
                  <a:cubicBezTo>
                    <a:pt x="274" y="393"/>
                    <a:pt x="275" y="394"/>
                    <a:pt x="276" y="393"/>
                  </a:cubicBezTo>
                  <a:cubicBezTo>
                    <a:pt x="276" y="392"/>
                    <a:pt x="276" y="392"/>
                    <a:pt x="276" y="392"/>
                  </a:cubicBezTo>
                  <a:cubicBezTo>
                    <a:pt x="276" y="392"/>
                    <a:pt x="276" y="391"/>
                    <a:pt x="276" y="391"/>
                  </a:cubicBezTo>
                  <a:cubicBezTo>
                    <a:pt x="275" y="390"/>
                    <a:pt x="275" y="390"/>
                    <a:pt x="274" y="391"/>
                  </a:cubicBezTo>
                  <a:close/>
                  <a:moveTo>
                    <a:pt x="264" y="392"/>
                  </a:moveTo>
                  <a:cubicBezTo>
                    <a:pt x="264" y="392"/>
                    <a:pt x="264" y="392"/>
                    <a:pt x="264" y="393"/>
                  </a:cubicBezTo>
                  <a:cubicBezTo>
                    <a:pt x="265" y="393"/>
                    <a:pt x="267" y="394"/>
                    <a:pt x="266" y="391"/>
                  </a:cubicBezTo>
                  <a:cubicBezTo>
                    <a:pt x="266" y="391"/>
                    <a:pt x="266" y="391"/>
                    <a:pt x="266" y="391"/>
                  </a:cubicBezTo>
                  <a:cubicBezTo>
                    <a:pt x="265" y="390"/>
                    <a:pt x="264" y="390"/>
                    <a:pt x="263" y="391"/>
                  </a:cubicBezTo>
                  <a:cubicBezTo>
                    <a:pt x="263" y="391"/>
                    <a:pt x="263" y="391"/>
                    <a:pt x="263" y="391"/>
                  </a:cubicBezTo>
                  <a:cubicBezTo>
                    <a:pt x="264" y="391"/>
                    <a:pt x="264" y="391"/>
                    <a:pt x="264" y="391"/>
                  </a:cubicBezTo>
                  <a:cubicBezTo>
                    <a:pt x="264" y="391"/>
                    <a:pt x="264" y="392"/>
                    <a:pt x="264" y="392"/>
                  </a:cubicBezTo>
                  <a:close/>
                  <a:moveTo>
                    <a:pt x="258" y="394"/>
                  </a:moveTo>
                  <a:cubicBezTo>
                    <a:pt x="258" y="394"/>
                    <a:pt x="257" y="392"/>
                    <a:pt x="256" y="393"/>
                  </a:cubicBezTo>
                  <a:cubicBezTo>
                    <a:pt x="256" y="393"/>
                    <a:pt x="256" y="393"/>
                    <a:pt x="256" y="394"/>
                  </a:cubicBezTo>
                  <a:cubicBezTo>
                    <a:pt x="256" y="395"/>
                    <a:pt x="256" y="395"/>
                    <a:pt x="258" y="395"/>
                  </a:cubicBezTo>
                  <a:cubicBezTo>
                    <a:pt x="257" y="395"/>
                    <a:pt x="259" y="395"/>
                    <a:pt x="258" y="394"/>
                  </a:cubicBezTo>
                  <a:close/>
                  <a:moveTo>
                    <a:pt x="280" y="394"/>
                  </a:moveTo>
                  <a:cubicBezTo>
                    <a:pt x="279" y="394"/>
                    <a:pt x="278" y="393"/>
                    <a:pt x="277" y="393"/>
                  </a:cubicBezTo>
                  <a:cubicBezTo>
                    <a:pt x="277" y="394"/>
                    <a:pt x="276" y="395"/>
                    <a:pt x="276" y="396"/>
                  </a:cubicBezTo>
                  <a:cubicBezTo>
                    <a:pt x="277" y="397"/>
                    <a:pt x="277" y="397"/>
                    <a:pt x="278" y="398"/>
                  </a:cubicBezTo>
                  <a:cubicBezTo>
                    <a:pt x="278" y="399"/>
                    <a:pt x="278" y="401"/>
                    <a:pt x="280" y="400"/>
                  </a:cubicBezTo>
                  <a:cubicBezTo>
                    <a:pt x="282" y="400"/>
                    <a:pt x="278" y="399"/>
                    <a:pt x="279" y="397"/>
                  </a:cubicBezTo>
                  <a:cubicBezTo>
                    <a:pt x="280" y="397"/>
                    <a:pt x="280" y="396"/>
                    <a:pt x="280" y="394"/>
                  </a:cubicBezTo>
                  <a:close/>
                  <a:moveTo>
                    <a:pt x="303" y="406"/>
                  </a:moveTo>
                  <a:cubicBezTo>
                    <a:pt x="304" y="405"/>
                    <a:pt x="305" y="405"/>
                    <a:pt x="305" y="404"/>
                  </a:cubicBezTo>
                  <a:cubicBezTo>
                    <a:pt x="303" y="404"/>
                    <a:pt x="303" y="403"/>
                    <a:pt x="300" y="403"/>
                  </a:cubicBezTo>
                  <a:cubicBezTo>
                    <a:pt x="299" y="403"/>
                    <a:pt x="298" y="403"/>
                    <a:pt x="298" y="404"/>
                  </a:cubicBezTo>
                  <a:cubicBezTo>
                    <a:pt x="297" y="404"/>
                    <a:pt x="297" y="405"/>
                    <a:pt x="296" y="405"/>
                  </a:cubicBezTo>
                  <a:cubicBezTo>
                    <a:pt x="294" y="406"/>
                    <a:pt x="294" y="407"/>
                    <a:pt x="292" y="407"/>
                  </a:cubicBezTo>
                  <a:cubicBezTo>
                    <a:pt x="290" y="407"/>
                    <a:pt x="290" y="405"/>
                    <a:pt x="289" y="404"/>
                  </a:cubicBezTo>
                  <a:cubicBezTo>
                    <a:pt x="289" y="407"/>
                    <a:pt x="288" y="407"/>
                    <a:pt x="287" y="409"/>
                  </a:cubicBezTo>
                  <a:cubicBezTo>
                    <a:pt x="287" y="410"/>
                    <a:pt x="286" y="411"/>
                    <a:pt x="285" y="411"/>
                  </a:cubicBezTo>
                  <a:cubicBezTo>
                    <a:pt x="284" y="411"/>
                    <a:pt x="283" y="410"/>
                    <a:pt x="282" y="410"/>
                  </a:cubicBezTo>
                  <a:cubicBezTo>
                    <a:pt x="282" y="410"/>
                    <a:pt x="282" y="410"/>
                    <a:pt x="282" y="410"/>
                  </a:cubicBezTo>
                  <a:cubicBezTo>
                    <a:pt x="281" y="410"/>
                    <a:pt x="280" y="408"/>
                    <a:pt x="278" y="409"/>
                  </a:cubicBezTo>
                  <a:cubicBezTo>
                    <a:pt x="278" y="409"/>
                    <a:pt x="278" y="409"/>
                    <a:pt x="278" y="409"/>
                  </a:cubicBezTo>
                  <a:cubicBezTo>
                    <a:pt x="278" y="409"/>
                    <a:pt x="278" y="409"/>
                    <a:pt x="278" y="409"/>
                  </a:cubicBezTo>
                  <a:cubicBezTo>
                    <a:pt x="276" y="408"/>
                    <a:pt x="276" y="410"/>
                    <a:pt x="275" y="410"/>
                  </a:cubicBezTo>
                  <a:cubicBezTo>
                    <a:pt x="274" y="410"/>
                    <a:pt x="272" y="410"/>
                    <a:pt x="271" y="410"/>
                  </a:cubicBezTo>
                  <a:cubicBezTo>
                    <a:pt x="271" y="411"/>
                    <a:pt x="271" y="411"/>
                    <a:pt x="270" y="411"/>
                  </a:cubicBezTo>
                  <a:cubicBezTo>
                    <a:pt x="269" y="411"/>
                    <a:pt x="270" y="414"/>
                    <a:pt x="268" y="413"/>
                  </a:cubicBezTo>
                  <a:cubicBezTo>
                    <a:pt x="267" y="414"/>
                    <a:pt x="267" y="415"/>
                    <a:pt x="266" y="415"/>
                  </a:cubicBezTo>
                  <a:cubicBezTo>
                    <a:pt x="264" y="415"/>
                    <a:pt x="263" y="416"/>
                    <a:pt x="261" y="416"/>
                  </a:cubicBezTo>
                  <a:cubicBezTo>
                    <a:pt x="260" y="416"/>
                    <a:pt x="260" y="416"/>
                    <a:pt x="259" y="416"/>
                  </a:cubicBezTo>
                  <a:cubicBezTo>
                    <a:pt x="259" y="416"/>
                    <a:pt x="259" y="416"/>
                    <a:pt x="259" y="416"/>
                  </a:cubicBezTo>
                  <a:cubicBezTo>
                    <a:pt x="258" y="415"/>
                    <a:pt x="256" y="417"/>
                    <a:pt x="255" y="417"/>
                  </a:cubicBezTo>
                  <a:cubicBezTo>
                    <a:pt x="255" y="417"/>
                    <a:pt x="255" y="417"/>
                    <a:pt x="254" y="417"/>
                  </a:cubicBezTo>
                  <a:cubicBezTo>
                    <a:pt x="254" y="417"/>
                    <a:pt x="253" y="418"/>
                    <a:pt x="252" y="418"/>
                  </a:cubicBezTo>
                  <a:cubicBezTo>
                    <a:pt x="252" y="418"/>
                    <a:pt x="252" y="418"/>
                    <a:pt x="252" y="418"/>
                  </a:cubicBezTo>
                  <a:cubicBezTo>
                    <a:pt x="251" y="417"/>
                    <a:pt x="250" y="415"/>
                    <a:pt x="250" y="417"/>
                  </a:cubicBezTo>
                  <a:cubicBezTo>
                    <a:pt x="248" y="417"/>
                    <a:pt x="248" y="416"/>
                    <a:pt x="246" y="416"/>
                  </a:cubicBezTo>
                  <a:cubicBezTo>
                    <a:pt x="245" y="416"/>
                    <a:pt x="245" y="417"/>
                    <a:pt x="245" y="417"/>
                  </a:cubicBezTo>
                  <a:cubicBezTo>
                    <a:pt x="244" y="417"/>
                    <a:pt x="244" y="417"/>
                    <a:pt x="244" y="417"/>
                  </a:cubicBezTo>
                  <a:cubicBezTo>
                    <a:pt x="243" y="416"/>
                    <a:pt x="242" y="418"/>
                    <a:pt x="241" y="418"/>
                  </a:cubicBezTo>
                  <a:cubicBezTo>
                    <a:pt x="241" y="418"/>
                    <a:pt x="241" y="418"/>
                    <a:pt x="241" y="418"/>
                  </a:cubicBezTo>
                  <a:cubicBezTo>
                    <a:pt x="241" y="418"/>
                    <a:pt x="240" y="418"/>
                    <a:pt x="240" y="418"/>
                  </a:cubicBezTo>
                  <a:cubicBezTo>
                    <a:pt x="239" y="418"/>
                    <a:pt x="236" y="418"/>
                    <a:pt x="234" y="418"/>
                  </a:cubicBezTo>
                  <a:cubicBezTo>
                    <a:pt x="234" y="418"/>
                    <a:pt x="233" y="418"/>
                    <a:pt x="233" y="418"/>
                  </a:cubicBezTo>
                  <a:cubicBezTo>
                    <a:pt x="233" y="418"/>
                    <a:pt x="233" y="418"/>
                    <a:pt x="233" y="418"/>
                  </a:cubicBezTo>
                  <a:cubicBezTo>
                    <a:pt x="233" y="415"/>
                    <a:pt x="231" y="415"/>
                    <a:pt x="230" y="414"/>
                  </a:cubicBezTo>
                  <a:cubicBezTo>
                    <a:pt x="230" y="414"/>
                    <a:pt x="230" y="414"/>
                    <a:pt x="230" y="414"/>
                  </a:cubicBezTo>
                  <a:cubicBezTo>
                    <a:pt x="229" y="414"/>
                    <a:pt x="229" y="413"/>
                    <a:pt x="229" y="413"/>
                  </a:cubicBezTo>
                  <a:cubicBezTo>
                    <a:pt x="228" y="413"/>
                    <a:pt x="226" y="413"/>
                    <a:pt x="225" y="413"/>
                  </a:cubicBezTo>
                  <a:cubicBezTo>
                    <a:pt x="223" y="412"/>
                    <a:pt x="223" y="410"/>
                    <a:pt x="221" y="410"/>
                  </a:cubicBezTo>
                  <a:cubicBezTo>
                    <a:pt x="221" y="410"/>
                    <a:pt x="221" y="410"/>
                    <a:pt x="221" y="410"/>
                  </a:cubicBezTo>
                  <a:cubicBezTo>
                    <a:pt x="219" y="411"/>
                    <a:pt x="219" y="408"/>
                    <a:pt x="217" y="410"/>
                  </a:cubicBezTo>
                  <a:cubicBezTo>
                    <a:pt x="217" y="410"/>
                    <a:pt x="217" y="410"/>
                    <a:pt x="217" y="410"/>
                  </a:cubicBezTo>
                  <a:cubicBezTo>
                    <a:pt x="215" y="410"/>
                    <a:pt x="214" y="410"/>
                    <a:pt x="212" y="410"/>
                  </a:cubicBezTo>
                  <a:cubicBezTo>
                    <a:pt x="212" y="411"/>
                    <a:pt x="211" y="411"/>
                    <a:pt x="211" y="412"/>
                  </a:cubicBezTo>
                  <a:cubicBezTo>
                    <a:pt x="211" y="412"/>
                    <a:pt x="211" y="412"/>
                    <a:pt x="210" y="412"/>
                  </a:cubicBezTo>
                  <a:cubicBezTo>
                    <a:pt x="210" y="413"/>
                    <a:pt x="210" y="415"/>
                    <a:pt x="209" y="415"/>
                  </a:cubicBezTo>
                  <a:cubicBezTo>
                    <a:pt x="209" y="415"/>
                    <a:pt x="209" y="415"/>
                    <a:pt x="209" y="415"/>
                  </a:cubicBezTo>
                  <a:cubicBezTo>
                    <a:pt x="208" y="416"/>
                    <a:pt x="207" y="416"/>
                    <a:pt x="206" y="416"/>
                  </a:cubicBezTo>
                  <a:cubicBezTo>
                    <a:pt x="206" y="417"/>
                    <a:pt x="206" y="417"/>
                    <a:pt x="206" y="417"/>
                  </a:cubicBezTo>
                  <a:cubicBezTo>
                    <a:pt x="205" y="416"/>
                    <a:pt x="204" y="415"/>
                    <a:pt x="203" y="415"/>
                  </a:cubicBezTo>
                  <a:cubicBezTo>
                    <a:pt x="203" y="415"/>
                    <a:pt x="203" y="415"/>
                    <a:pt x="203" y="415"/>
                  </a:cubicBezTo>
                  <a:cubicBezTo>
                    <a:pt x="203" y="415"/>
                    <a:pt x="202" y="414"/>
                    <a:pt x="202" y="414"/>
                  </a:cubicBezTo>
                  <a:cubicBezTo>
                    <a:pt x="202" y="413"/>
                    <a:pt x="201" y="412"/>
                    <a:pt x="201" y="411"/>
                  </a:cubicBezTo>
                  <a:cubicBezTo>
                    <a:pt x="201" y="410"/>
                    <a:pt x="201" y="410"/>
                    <a:pt x="200" y="410"/>
                  </a:cubicBezTo>
                  <a:cubicBezTo>
                    <a:pt x="198" y="410"/>
                    <a:pt x="199" y="412"/>
                    <a:pt x="199" y="413"/>
                  </a:cubicBezTo>
                  <a:cubicBezTo>
                    <a:pt x="195" y="413"/>
                    <a:pt x="196" y="416"/>
                    <a:pt x="193" y="416"/>
                  </a:cubicBezTo>
                  <a:cubicBezTo>
                    <a:pt x="193" y="417"/>
                    <a:pt x="191" y="418"/>
                    <a:pt x="190" y="419"/>
                  </a:cubicBezTo>
                  <a:cubicBezTo>
                    <a:pt x="191" y="422"/>
                    <a:pt x="188" y="421"/>
                    <a:pt x="188" y="424"/>
                  </a:cubicBezTo>
                  <a:cubicBezTo>
                    <a:pt x="189" y="426"/>
                    <a:pt x="189" y="429"/>
                    <a:pt x="189" y="433"/>
                  </a:cubicBezTo>
                  <a:cubicBezTo>
                    <a:pt x="190" y="433"/>
                    <a:pt x="189" y="436"/>
                    <a:pt x="191" y="435"/>
                  </a:cubicBezTo>
                  <a:cubicBezTo>
                    <a:pt x="191" y="437"/>
                    <a:pt x="193" y="436"/>
                    <a:pt x="193" y="437"/>
                  </a:cubicBezTo>
                  <a:cubicBezTo>
                    <a:pt x="195" y="438"/>
                    <a:pt x="195" y="440"/>
                    <a:pt x="198" y="440"/>
                  </a:cubicBezTo>
                  <a:cubicBezTo>
                    <a:pt x="199" y="439"/>
                    <a:pt x="202" y="439"/>
                    <a:pt x="205" y="439"/>
                  </a:cubicBezTo>
                  <a:cubicBezTo>
                    <a:pt x="205" y="440"/>
                    <a:pt x="206" y="440"/>
                    <a:pt x="207" y="441"/>
                  </a:cubicBezTo>
                  <a:cubicBezTo>
                    <a:pt x="208" y="441"/>
                    <a:pt x="208" y="442"/>
                    <a:pt x="208" y="442"/>
                  </a:cubicBezTo>
                  <a:cubicBezTo>
                    <a:pt x="208" y="442"/>
                    <a:pt x="210" y="442"/>
                    <a:pt x="209" y="443"/>
                  </a:cubicBezTo>
                  <a:cubicBezTo>
                    <a:pt x="212" y="443"/>
                    <a:pt x="214" y="444"/>
                    <a:pt x="216" y="444"/>
                  </a:cubicBezTo>
                  <a:cubicBezTo>
                    <a:pt x="217" y="447"/>
                    <a:pt x="220" y="448"/>
                    <a:pt x="221" y="450"/>
                  </a:cubicBezTo>
                  <a:cubicBezTo>
                    <a:pt x="225" y="451"/>
                    <a:pt x="226" y="453"/>
                    <a:pt x="230" y="453"/>
                  </a:cubicBezTo>
                  <a:cubicBezTo>
                    <a:pt x="230" y="454"/>
                    <a:pt x="230" y="454"/>
                    <a:pt x="231" y="455"/>
                  </a:cubicBezTo>
                  <a:cubicBezTo>
                    <a:pt x="231" y="456"/>
                    <a:pt x="231" y="457"/>
                    <a:pt x="232" y="457"/>
                  </a:cubicBezTo>
                  <a:cubicBezTo>
                    <a:pt x="232" y="456"/>
                    <a:pt x="232" y="456"/>
                    <a:pt x="232" y="457"/>
                  </a:cubicBezTo>
                  <a:cubicBezTo>
                    <a:pt x="233" y="457"/>
                    <a:pt x="233" y="457"/>
                    <a:pt x="234" y="457"/>
                  </a:cubicBezTo>
                  <a:cubicBezTo>
                    <a:pt x="234" y="458"/>
                    <a:pt x="235" y="458"/>
                    <a:pt x="237" y="458"/>
                  </a:cubicBezTo>
                  <a:cubicBezTo>
                    <a:pt x="238" y="459"/>
                    <a:pt x="239" y="460"/>
                    <a:pt x="241" y="460"/>
                  </a:cubicBezTo>
                  <a:cubicBezTo>
                    <a:pt x="244" y="460"/>
                    <a:pt x="247" y="460"/>
                    <a:pt x="249" y="460"/>
                  </a:cubicBezTo>
                  <a:cubicBezTo>
                    <a:pt x="250" y="461"/>
                    <a:pt x="250" y="461"/>
                    <a:pt x="251" y="461"/>
                  </a:cubicBezTo>
                  <a:cubicBezTo>
                    <a:pt x="251" y="461"/>
                    <a:pt x="252" y="461"/>
                    <a:pt x="252" y="461"/>
                  </a:cubicBezTo>
                  <a:cubicBezTo>
                    <a:pt x="253" y="461"/>
                    <a:pt x="253" y="463"/>
                    <a:pt x="255" y="463"/>
                  </a:cubicBezTo>
                  <a:cubicBezTo>
                    <a:pt x="255" y="463"/>
                    <a:pt x="255" y="463"/>
                    <a:pt x="255" y="463"/>
                  </a:cubicBezTo>
                  <a:cubicBezTo>
                    <a:pt x="256" y="463"/>
                    <a:pt x="256" y="463"/>
                    <a:pt x="257" y="464"/>
                  </a:cubicBezTo>
                  <a:cubicBezTo>
                    <a:pt x="257" y="466"/>
                    <a:pt x="259" y="466"/>
                    <a:pt x="260" y="469"/>
                  </a:cubicBezTo>
                  <a:cubicBezTo>
                    <a:pt x="260" y="469"/>
                    <a:pt x="260" y="469"/>
                    <a:pt x="260" y="469"/>
                  </a:cubicBezTo>
                  <a:cubicBezTo>
                    <a:pt x="259" y="471"/>
                    <a:pt x="260" y="471"/>
                    <a:pt x="261" y="472"/>
                  </a:cubicBezTo>
                  <a:cubicBezTo>
                    <a:pt x="261" y="472"/>
                    <a:pt x="261" y="472"/>
                    <a:pt x="261" y="472"/>
                  </a:cubicBezTo>
                  <a:cubicBezTo>
                    <a:pt x="263" y="472"/>
                    <a:pt x="262" y="475"/>
                    <a:pt x="264" y="474"/>
                  </a:cubicBezTo>
                  <a:cubicBezTo>
                    <a:pt x="264" y="474"/>
                    <a:pt x="264" y="474"/>
                    <a:pt x="264" y="474"/>
                  </a:cubicBezTo>
                  <a:cubicBezTo>
                    <a:pt x="266" y="474"/>
                    <a:pt x="267" y="476"/>
                    <a:pt x="269" y="475"/>
                  </a:cubicBezTo>
                  <a:cubicBezTo>
                    <a:pt x="270" y="476"/>
                    <a:pt x="270" y="478"/>
                    <a:pt x="272" y="478"/>
                  </a:cubicBezTo>
                  <a:cubicBezTo>
                    <a:pt x="275" y="478"/>
                    <a:pt x="276" y="477"/>
                    <a:pt x="279" y="477"/>
                  </a:cubicBezTo>
                  <a:cubicBezTo>
                    <a:pt x="280" y="477"/>
                    <a:pt x="281" y="478"/>
                    <a:pt x="282" y="478"/>
                  </a:cubicBezTo>
                  <a:cubicBezTo>
                    <a:pt x="283" y="478"/>
                    <a:pt x="284" y="479"/>
                    <a:pt x="285" y="480"/>
                  </a:cubicBezTo>
                  <a:cubicBezTo>
                    <a:pt x="285" y="480"/>
                    <a:pt x="285" y="480"/>
                    <a:pt x="285" y="480"/>
                  </a:cubicBezTo>
                  <a:cubicBezTo>
                    <a:pt x="285" y="480"/>
                    <a:pt x="285" y="480"/>
                    <a:pt x="285" y="480"/>
                  </a:cubicBezTo>
                  <a:cubicBezTo>
                    <a:pt x="286" y="479"/>
                    <a:pt x="288" y="480"/>
                    <a:pt x="288" y="478"/>
                  </a:cubicBezTo>
                  <a:cubicBezTo>
                    <a:pt x="288" y="478"/>
                    <a:pt x="288" y="478"/>
                    <a:pt x="287" y="478"/>
                  </a:cubicBezTo>
                  <a:cubicBezTo>
                    <a:pt x="287" y="475"/>
                    <a:pt x="286" y="474"/>
                    <a:pt x="287" y="471"/>
                  </a:cubicBezTo>
                  <a:cubicBezTo>
                    <a:pt x="287" y="470"/>
                    <a:pt x="288" y="469"/>
                    <a:pt x="288" y="467"/>
                  </a:cubicBezTo>
                  <a:cubicBezTo>
                    <a:pt x="290" y="467"/>
                    <a:pt x="289" y="465"/>
                    <a:pt x="292" y="465"/>
                  </a:cubicBezTo>
                  <a:cubicBezTo>
                    <a:pt x="293" y="465"/>
                    <a:pt x="292" y="462"/>
                    <a:pt x="294" y="463"/>
                  </a:cubicBezTo>
                  <a:cubicBezTo>
                    <a:pt x="294" y="461"/>
                    <a:pt x="293" y="461"/>
                    <a:pt x="294" y="459"/>
                  </a:cubicBezTo>
                  <a:cubicBezTo>
                    <a:pt x="294" y="459"/>
                    <a:pt x="294" y="459"/>
                    <a:pt x="294" y="459"/>
                  </a:cubicBezTo>
                  <a:cubicBezTo>
                    <a:pt x="295" y="458"/>
                    <a:pt x="292" y="459"/>
                    <a:pt x="293" y="458"/>
                  </a:cubicBezTo>
                  <a:cubicBezTo>
                    <a:pt x="292" y="458"/>
                    <a:pt x="292" y="458"/>
                    <a:pt x="292" y="458"/>
                  </a:cubicBezTo>
                  <a:cubicBezTo>
                    <a:pt x="291" y="459"/>
                    <a:pt x="292" y="456"/>
                    <a:pt x="291" y="457"/>
                  </a:cubicBezTo>
                  <a:cubicBezTo>
                    <a:pt x="291" y="457"/>
                    <a:pt x="291" y="456"/>
                    <a:pt x="291" y="456"/>
                  </a:cubicBezTo>
                  <a:cubicBezTo>
                    <a:pt x="290" y="456"/>
                    <a:pt x="290" y="456"/>
                    <a:pt x="290" y="456"/>
                  </a:cubicBezTo>
                  <a:cubicBezTo>
                    <a:pt x="289" y="456"/>
                    <a:pt x="289" y="456"/>
                    <a:pt x="289" y="456"/>
                  </a:cubicBezTo>
                  <a:cubicBezTo>
                    <a:pt x="289" y="455"/>
                    <a:pt x="288" y="454"/>
                    <a:pt x="289" y="453"/>
                  </a:cubicBezTo>
                  <a:cubicBezTo>
                    <a:pt x="289" y="453"/>
                    <a:pt x="290" y="453"/>
                    <a:pt x="290" y="453"/>
                  </a:cubicBezTo>
                  <a:cubicBezTo>
                    <a:pt x="290" y="453"/>
                    <a:pt x="291" y="452"/>
                    <a:pt x="291" y="452"/>
                  </a:cubicBezTo>
                  <a:cubicBezTo>
                    <a:pt x="289" y="452"/>
                    <a:pt x="289" y="450"/>
                    <a:pt x="288" y="449"/>
                  </a:cubicBezTo>
                  <a:cubicBezTo>
                    <a:pt x="288" y="448"/>
                    <a:pt x="285" y="449"/>
                    <a:pt x="285" y="447"/>
                  </a:cubicBezTo>
                  <a:cubicBezTo>
                    <a:pt x="285" y="445"/>
                    <a:pt x="284" y="445"/>
                    <a:pt x="285" y="443"/>
                  </a:cubicBezTo>
                  <a:cubicBezTo>
                    <a:pt x="285" y="441"/>
                    <a:pt x="285" y="440"/>
                    <a:pt x="287" y="439"/>
                  </a:cubicBezTo>
                  <a:cubicBezTo>
                    <a:pt x="287" y="435"/>
                    <a:pt x="289" y="432"/>
                    <a:pt x="289" y="428"/>
                  </a:cubicBezTo>
                  <a:cubicBezTo>
                    <a:pt x="290" y="428"/>
                    <a:pt x="290" y="427"/>
                    <a:pt x="291" y="426"/>
                  </a:cubicBezTo>
                  <a:cubicBezTo>
                    <a:pt x="291" y="426"/>
                    <a:pt x="292" y="426"/>
                    <a:pt x="292" y="426"/>
                  </a:cubicBezTo>
                  <a:cubicBezTo>
                    <a:pt x="292" y="426"/>
                    <a:pt x="292" y="425"/>
                    <a:pt x="293" y="425"/>
                  </a:cubicBezTo>
                  <a:cubicBezTo>
                    <a:pt x="293" y="425"/>
                    <a:pt x="293" y="425"/>
                    <a:pt x="293" y="425"/>
                  </a:cubicBezTo>
                  <a:cubicBezTo>
                    <a:pt x="295" y="424"/>
                    <a:pt x="293" y="422"/>
                    <a:pt x="294" y="421"/>
                  </a:cubicBezTo>
                  <a:cubicBezTo>
                    <a:pt x="295" y="421"/>
                    <a:pt x="295" y="421"/>
                    <a:pt x="295" y="421"/>
                  </a:cubicBezTo>
                  <a:cubicBezTo>
                    <a:pt x="296" y="421"/>
                    <a:pt x="296" y="421"/>
                    <a:pt x="296" y="419"/>
                  </a:cubicBezTo>
                  <a:cubicBezTo>
                    <a:pt x="296" y="419"/>
                    <a:pt x="296" y="419"/>
                    <a:pt x="296" y="419"/>
                  </a:cubicBezTo>
                  <a:cubicBezTo>
                    <a:pt x="296" y="419"/>
                    <a:pt x="296" y="419"/>
                    <a:pt x="296" y="419"/>
                  </a:cubicBezTo>
                  <a:cubicBezTo>
                    <a:pt x="297" y="419"/>
                    <a:pt x="297" y="419"/>
                    <a:pt x="297" y="419"/>
                  </a:cubicBezTo>
                  <a:cubicBezTo>
                    <a:pt x="297" y="418"/>
                    <a:pt x="297" y="418"/>
                    <a:pt x="297" y="418"/>
                  </a:cubicBezTo>
                  <a:cubicBezTo>
                    <a:pt x="298" y="418"/>
                    <a:pt x="298" y="417"/>
                    <a:pt x="299" y="417"/>
                  </a:cubicBezTo>
                  <a:cubicBezTo>
                    <a:pt x="299" y="416"/>
                    <a:pt x="299" y="416"/>
                    <a:pt x="299" y="416"/>
                  </a:cubicBezTo>
                  <a:cubicBezTo>
                    <a:pt x="299" y="415"/>
                    <a:pt x="301" y="414"/>
                    <a:pt x="301" y="413"/>
                  </a:cubicBezTo>
                  <a:cubicBezTo>
                    <a:pt x="301" y="412"/>
                    <a:pt x="301" y="412"/>
                    <a:pt x="301" y="412"/>
                  </a:cubicBezTo>
                  <a:cubicBezTo>
                    <a:pt x="301" y="411"/>
                    <a:pt x="302" y="410"/>
                    <a:pt x="302" y="408"/>
                  </a:cubicBezTo>
                  <a:cubicBezTo>
                    <a:pt x="303" y="408"/>
                    <a:pt x="303" y="407"/>
                    <a:pt x="303" y="406"/>
                  </a:cubicBezTo>
                  <a:cubicBezTo>
                    <a:pt x="303" y="406"/>
                    <a:pt x="304" y="406"/>
                    <a:pt x="303" y="406"/>
                  </a:cubicBezTo>
                  <a:close/>
                  <a:moveTo>
                    <a:pt x="186" y="418"/>
                  </a:moveTo>
                  <a:cubicBezTo>
                    <a:pt x="185" y="418"/>
                    <a:pt x="185" y="418"/>
                    <a:pt x="184" y="418"/>
                  </a:cubicBezTo>
                  <a:cubicBezTo>
                    <a:pt x="184" y="419"/>
                    <a:pt x="184" y="420"/>
                    <a:pt x="184" y="420"/>
                  </a:cubicBezTo>
                  <a:cubicBezTo>
                    <a:pt x="184" y="419"/>
                    <a:pt x="186" y="420"/>
                    <a:pt x="186" y="418"/>
                  </a:cubicBezTo>
                  <a:close/>
                  <a:moveTo>
                    <a:pt x="175" y="419"/>
                  </a:moveTo>
                  <a:cubicBezTo>
                    <a:pt x="174" y="421"/>
                    <a:pt x="176" y="423"/>
                    <a:pt x="178" y="422"/>
                  </a:cubicBezTo>
                  <a:cubicBezTo>
                    <a:pt x="178" y="420"/>
                    <a:pt x="177" y="419"/>
                    <a:pt x="175" y="419"/>
                  </a:cubicBezTo>
                  <a:close/>
                  <a:moveTo>
                    <a:pt x="182" y="420"/>
                  </a:moveTo>
                  <a:cubicBezTo>
                    <a:pt x="181" y="423"/>
                    <a:pt x="184" y="422"/>
                    <a:pt x="184" y="424"/>
                  </a:cubicBezTo>
                  <a:cubicBezTo>
                    <a:pt x="185" y="424"/>
                    <a:pt x="187" y="424"/>
                    <a:pt x="187" y="422"/>
                  </a:cubicBezTo>
                  <a:cubicBezTo>
                    <a:pt x="184" y="423"/>
                    <a:pt x="184" y="421"/>
                    <a:pt x="182" y="420"/>
                  </a:cubicBezTo>
                  <a:close/>
                  <a:moveTo>
                    <a:pt x="175" y="475"/>
                  </a:moveTo>
                  <a:cubicBezTo>
                    <a:pt x="174" y="475"/>
                    <a:pt x="175" y="475"/>
                    <a:pt x="175" y="475"/>
                  </a:cubicBezTo>
                  <a:cubicBezTo>
                    <a:pt x="174" y="474"/>
                    <a:pt x="173" y="474"/>
                    <a:pt x="172" y="474"/>
                  </a:cubicBezTo>
                  <a:cubicBezTo>
                    <a:pt x="172" y="474"/>
                    <a:pt x="173" y="473"/>
                    <a:pt x="172" y="473"/>
                  </a:cubicBezTo>
                  <a:cubicBezTo>
                    <a:pt x="172" y="473"/>
                    <a:pt x="171" y="474"/>
                    <a:pt x="171" y="473"/>
                  </a:cubicBezTo>
                  <a:cubicBezTo>
                    <a:pt x="171" y="473"/>
                    <a:pt x="170" y="473"/>
                    <a:pt x="170" y="473"/>
                  </a:cubicBezTo>
                  <a:cubicBezTo>
                    <a:pt x="170" y="474"/>
                    <a:pt x="170" y="475"/>
                    <a:pt x="170" y="476"/>
                  </a:cubicBezTo>
                  <a:cubicBezTo>
                    <a:pt x="170" y="477"/>
                    <a:pt x="171" y="477"/>
                    <a:pt x="171" y="478"/>
                  </a:cubicBezTo>
                  <a:cubicBezTo>
                    <a:pt x="171" y="478"/>
                    <a:pt x="171" y="478"/>
                    <a:pt x="171" y="478"/>
                  </a:cubicBezTo>
                  <a:cubicBezTo>
                    <a:pt x="171" y="478"/>
                    <a:pt x="172" y="478"/>
                    <a:pt x="172" y="478"/>
                  </a:cubicBezTo>
                  <a:cubicBezTo>
                    <a:pt x="172" y="478"/>
                    <a:pt x="172" y="479"/>
                    <a:pt x="172" y="479"/>
                  </a:cubicBezTo>
                  <a:cubicBezTo>
                    <a:pt x="173" y="479"/>
                    <a:pt x="173" y="480"/>
                    <a:pt x="175" y="480"/>
                  </a:cubicBezTo>
                  <a:cubicBezTo>
                    <a:pt x="175" y="478"/>
                    <a:pt x="175" y="477"/>
                    <a:pt x="175" y="476"/>
                  </a:cubicBezTo>
                  <a:cubicBezTo>
                    <a:pt x="175" y="475"/>
                    <a:pt x="175" y="476"/>
                    <a:pt x="175" y="475"/>
                  </a:cubicBezTo>
                  <a:close/>
                  <a:moveTo>
                    <a:pt x="197" y="532"/>
                  </a:moveTo>
                  <a:cubicBezTo>
                    <a:pt x="196" y="532"/>
                    <a:pt x="195" y="532"/>
                    <a:pt x="193" y="532"/>
                  </a:cubicBezTo>
                  <a:cubicBezTo>
                    <a:pt x="193" y="533"/>
                    <a:pt x="194" y="534"/>
                    <a:pt x="195" y="533"/>
                  </a:cubicBezTo>
                  <a:cubicBezTo>
                    <a:pt x="195" y="534"/>
                    <a:pt x="196" y="534"/>
                    <a:pt x="197" y="534"/>
                  </a:cubicBezTo>
                  <a:cubicBezTo>
                    <a:pt x="197" y="535"/>
                    <a:pt x="198" y="535"/>
                    <a:pt x="199" y="535"/>
                  </a:cubicBezTo>
                  <a:cubicBezTo>
                    <a:pt x="199" y="534"/>
                    <a:pt x="200" y="534"/>
                    <a:pt x="200" y="533"/>
                  </a:cubicBezTo>
                  <a:cubicBezTo>
                    <a:pt x="200" y="532"/>
                    <a:pt x="198" y="532"/>
                    <a:pt x="197" y="532"/>
                  </a:cubicBezTo>
                  <a:close/>
                </a:path>
              </a:pathLst>
            </a:custGeom>
            <a:solidFill>
              <a:srgbClr val="34B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2013" name="Google Shape;579;p18">
              <a:extLst>
                <a:ext uri="{FF2B5EF4-FFF2-40B4-BE49-F238E27FC236}">
                  <a16:creationId xmlns:a16="http://schemas.microsoft.com/office/drawing/2014/main" id="{CF77C486-F186-8B4D-9C07-C3659E866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9901" y="3816351"/>
              <a:ext cx="1196975" cy="1671638"/>
            </a:xfrm>
            <a:custGeom>
              <a:avLst/>
              <a:gdLst>
                <a:gd name="T0" fmla="*/ 704820 w 258"/>
                <a:gd name="T1" fmla="*/ 144029 h 360"/>
                <a:gd name="T2" fmla="*/ 983039 w 258"/>
                <a:gd name="T3" fmla="*/ 111506 h 360"/>
                <a:gd name="T4" fmla="*/ 955217 w 258"/>
                <a:gd name="T5" fmla="*/ 134736 h 360"/>
                <a:gd name="T6" fmla="*/ 1098963 w 258"/>
                <a:gd name="T7" fmla="*/ 260181 h 360"/>
                <a:gd name="T8" fmla="*/ 964491 w 258"/>
                <a:gd name="T9" fmla="*/ 144029 h 360"/>
                <a:gd name="T10" fmla="*/ 1020135 w 258"/>
                <a:gd name="T11" fmla="*/ 106860 h 360"/>
                <a:gd name="T12" fmla="*/ 217938 w 258"/>
                <a:gd name="T13" fmla="*/ 269473 h 360"/>
                <a:gd name="T14" fmla="*/ 1163881 w 258"/>
                <a:gd name="T15" fmla="*/ 757312 h 360"/>
                <a:gd name="T16" fmla="*/ 1136059 w 258"/>
                <a:gd name="T17" fmla="*/ 562176 h 360"/>
                <a:gd name="T18" fmla="*/ 1098963 w 258"/>
                <a:gd name="T19" fmla="*/ 422794 h 360"/>
                <a:gd name="T20" fmla="*/ 1103600 w 258"/>
                <a:gd name="T21" fmla="*/ 297349 h 360"/>
                <a:gd name="T22" fmla="*/ 992313 w 258"/>
                <a:gd name="T23" fmla="*/ 218366 h 360"/>
                <a:gd name="T24" fmla="*/ 908847 w 258"/>
                <a:gd name="T25" fmla="*/ 162613 h 360"/>
                <a:gd name="T26" fmla="*/ 802197 w 258"/>
                <a:gd name="T27" fmla="*/ 199782 h 360"/>
                <a:gd name="T28" fmla="*/ 718731 w 258"/>
                <a:gd name="T29" fmla="*/ 236950 h 360"/>
                <a:gd name="T30" fmla="*/ 709457 w 258"/>
                <a:gd name="T31" fmla="*/ 185843 h 360"/>
                <a:gd name="T32" fmla="*/ 565711 w 258"/>
                <a:gd name="T33" fmla="*/ 125444 h 360"/>
                <a:gd name="T34" fmla="*/ 459061 w 258"/>
                <a:gd name="T35" fmla="*/ 37169 h 360"/>
                <a:gd name="T36" fmla="*/ 370958 w 258"/>
                <a:gd name="T37" fmla="*/ 37169 h 360"/>
                <a:gd name="T38" fmla="*/ 394143 w 258"/>
                <a:gd name="T39" fmla="*/ 41815 h 360"/>
                <a:gd name="T40" fmla="*/ 421965 w 258"/>
                <a:gd name="T41" fmla="*/ 88276 h 360"/>
                <a:gd name="T42" fmla="*/ 449787 w 258"/>
                <a:gd name="T43" fmla="*/ 130090 h 360"/>
                <a:gd name="T44" fmla="*/ 426602 w 258"/>
                <a:gd name="T45" fmla="*/ 209074 h 360"/>
                <a:gd name="T46" fmla="*/ 389506 w 258"/>
                <a:gd name="T47" fmla="*/ 250888 h 360"/>
                <a:gd name="T48" fmla="*/ 347773 w 258"/>
                <a:gd name="T49" fmla="*/ 329872 h 360"/>
                <a:gd name="T50" fmla="*/ 190116 w 258"/>
                <a:gd name="T51" fmla="*/ 311288 h 360"/>
                <a:gd name="T52" fmla="*/ 139109 w 258"/>
                <a:gd name="T53" fmla="*/ 492485 h 360"/>
                <a:gd name="T54" fmla="*/ 139109 w 258"/>
                <a:gd name="T55" fmla="*/ 506423 h 360"/>
                <a:gd name="T56" fmla="*/ 180842 w 258"/>
                <a:gd name="T57" fmla="*/ 571468 h 360"/>
                <a:gd name="T58" fmla="*/ 55644 w 258"/>
                <a:gd name="T59" fmla="*/ 631867 h 360"/>
                <a:gd name="T60" fmla="*/ 37096 w 258"/>
                <a:gd name="T61" fmla="*/ 701559 h 360"/>
                <a:gd name="T62" fmla="*/ 4637 w 258"/>
                <a:gd name="T63" fmla="*/ 813065 h 360"/>
                <a:gd name="T64" fmla="*/ 41733 w 258"/>
                <a:gd name="T65" fmla="*/ 915278 h 360"/>
                <a:gd name="T66" fmla="*/ 18548 w 258"/>
                <a:gd name="T67" fmla="*/ 1059307 h 360"/>
                <a:gd name="T68" fmla="*/ 23185 w 258"/>
                <a:gd name="T69" fmla="*/ 1147583 h 360"/>
                <a:gd name="T70" fmla="*/ 185479 w 258"/>
                <a:gd name="T71" fmla="*/ 1254443 h 360"/>
                <a:gd name="T72" fmla="*/ 259671 w 258"/>
                <a:gd name="T73" fmla="*/ 1319488 h 360"/>
                <a:gd name="T74" fmla="*/ 227212 w 258"/>
                <a:gd name="T75" fmla="*/ 1361302 h 360"/>
                <a:gd name="T76" fmla="*/ 171568 w 258"/>
                <a:gd name="T77" fmla="*/ 1523915 h 360"/>
                <a:gd name="T78" fmla="*/ 315314 w 258"/>
                <a:gd name="T79" fmla="*/ 1565730 h 360"/>
                <a:gd name="T80" fmla="*/ 301403 w 258"/>
                <a:gd name="T81" fmla="*/ 1551792 h 360"/>
                <a:gd name="T82" fmla="*/ 315314 w 258"/>
                <a:gd name="T83" fmla="*/ 1537854 h 360"/>
                <a:gd name="T84" fmla="*/ 324588 w 258"/>
                <a:gd name="T85" fmla="*/ 1542500 h 360"/>
                <a:gd name="T86" fmla="*/ 361684 w 258"/>
                <a:gd name="T87" fmla="*/ 1570376 h 360"/>
                <a:gd name="T88" fmla="*/ 412691 w 258"/>
                <a:gd name="T89" fmla="*/ 1584314 h 360"/>
                <a:gd name="T90" fmla="*/ 449787 w 258"/>
                <a:gd name="T91" fmla="*/ 1612191 h 360"/>
                <a:gd name="T92" fmla="*/ 505430 w 258"/>
                <a:gd name="T93" fmla="*/ 1630775 h 360"/>
                <a:gd name="T94" fmla="*/ 672362 w 258"/>
                <a:gd name="T95" fmla="*/ 1626129 h 360"/>
                <a:gd name="T96" fmla="*/ 867115 w 258"/>
                <a:gd name="T97" fmla="*/ 1584314 h 360"/>
                <a:gd name="T98" fmla="*/ 927395 w 258"/>
                <a:gd name="T99" fmla="*/ 1542500 h 360"/>
                <a:gd name="T100" fmla="*/ 1001587 w 258"/>
                <a:gd name="T101" fmla="*/ 1417055 h 360"/>
                <a:gd name="T102" fmla="*/ 1001587 w 258"/>
                <a:gd name="T103" fmla="*/ 1389179 h 360"/>
                <a:gd name="T104" fmla="*/ 1038683 w 258"/>
                <a:gd name="T105" fmla="*/ 1398471 h 360"/>
                <a:gd name="T106" fmla="*/ 1034046 w 258"/>
                <a:gd name="T107" fmla="*/ 1314842 h 360"/>
                <a:gd name="T108" fmla="*/ 908847 w 258"/>
                <a:gd name="T109" fmla="*/ 1221920 h 360"/>
                <a:gd name="T110" fmla="*/ 853204 w 258"/>
                <a:gd name="T111" fmla="*/ 1087184 h 360"/>
                <a:gd name="T112" fmla="*/ 862478 w 258"/>
                <a:gd name="T113" fmla="*/ 1012846 h 360"/>
                <a:gd name="T114" fmla="*/ 913484 w 258"/>
                <a:gd name="T115" fmla="*/ 989616 h 360"/>
                <a:gd name="T116" fmla="*/ 992313 w 258"/>
                <a:gd name="T117" fmla="*/ 947801 h 360"/>
                <a:gd name="T118" fmla="*/ 1080416 w 258"/>
                <a:gd name="T119" fmla="*/ 905986 h 360"/>
                <a:gd name="T120" fmla="*/ 1163881 w 258"/>
                <a:gd name="T121" fmla="*/ 868818 h 360"/>
                <a:gd name="T122" fmla="*/ 384869 w 258"/>
                <a:gd name="T123" fmla="*/ 65045 h 360"/>
                <a:gd name="T124" fmla="*/ 417328 w 258"/>
                <a:gd name="T125" fmla="*/ 106860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8" h="360" extrusionOk="0">
                  <a:moveTo>
                    <a:pt x="72" y="59"/>
                  </a:moveTo>
                  <a:cubicBezTo>
                    <a:pt x="72" y="59"/>
                    <a:pt x="74" y="59"/>
                    <a:pt x="74" y="58"/>
                  </a:cubicBezTo>
                  <a:cubicBezTo>
                    <a:pt x="73" y="58"/>
                    <a:pt x="73" y="58"/>
                    <a:pt x="72" y="58"/>
                  </a:cubicBezTo>
                  <a:cubicBezTo>
                    <a:pt x="71" y="58"/>
                    <a:pt x="70" y="59"/>
                    <a:pt x="70" y="59"/>
                  </a:cubicBezTo>
                  <a:cubicBezTo>
                    <a:pt x="71" y="59"/>
                    <a:pt x="71" y="60"/>
                    <a:pt x="72" y="59"/>
                  </a:cubicBezTo>
                  <a:close/>
                  <a:moveTo>
                    <a:pt x="152" y="31"/>
                  </a:moveTo>
                  <a:cubicBezTo>
                    <a:pt x="152" y="32"/>
                    <a:pt x="153" y="33"/>
                    <a:pt x="154" y="33"/>
                  </a:cubicBezTo>
                  <a:cubicBezTo>
                    <a:pt x="156" y="33"/>
                    <a:pt x="157" y="33"/>
                    <a:pt x="158" y="33"/>
                  </a:cubicBezTo>
                  <a:cubicBezTo>
                    <a:pt x="158" y="30"/>
                    <a:pt x="156" y="30"/>
                    <a:pt x="157" y="28"/>
                  </a:cubicBezTo>
                  <a:cubicBezTo>
                    <a:pt x="156" y="28"/>
                    <a:pt x="155" y="28"/>
                    <a:pt x="154" y="28"/>
                  </a:cubicBezTo>
                  <a:cubicBezTo>
                    <a:pt x="154" y="27"/>
                    <a:pt x="154" y="26"/>
                    <a:pt x="153" y="26"/>
                  </a:cubicBezTo>
                  <a:cubicBezTo>
                    <a:pt x="152" y="26"/>
                    <a:pt x="151" y="26"/>
                    <a:pt x="150" y="26"/>
                  </a:cubicBezTo>
                  <a:cubicBezTo>
                    <a:pt x="151" y="29"/>
                    <a:pt x="149" y="28"/>
                    <a:pt x="149" y="31"/>
                  </a:cubicBezTo>
                  <a:cubicBezTo>
                    <a:pt x="150" y="31"/>
                    <a:pt x="150" y="32"/>
                    <a:pt x="152" y="31"/>
                  </a:cubicBezTo>
                  <a:close/>
                  <a:moveTo>
                    <a:pt x="63" y="57"/>
                  </a:moveTo>
                  <a:cubicBezTo>
                    <a:pt x="63" y="57"/>
                    <a:pt x="63" y="56"/>
                    <a:pt x="63" y="56"/>
                  </a:cubicBezTo>
                  <a:cubicBezTo>
                    <a:pt x="63" y="56"/>
                    <a:pt x="63" y="56"/>
                    <a:pt x="64" y="56"/>
                  </a:cubicBezTo>
                  <a:cubicBezTo>
                    <a:pt x="65" y="56"/>
                    <a:pt x="66" y="57"/>
                    <a:pt x="68" y="57"/>
                  </a:cubicBezTo>
                  <a:cubicBezTo>
                    <a:pt x="68" y="57"/>
                    <a:pt x="68" y="56"/>
                    <a:pt x="68" y="56"/>
                  </a:cubicBezTo>
                  <a:cubicBezTo>
                    <a:pt x="68" y="56"/>
                    <a:pt x="67" y="55"/>
                    <a:pt x="67" y="55"/>
                  </a:cubicBezTo>
                  <a:cubicBezTo>
                    <a:pt x="66" y="55"/>
                    <a:pt x="66" y="56"/>
                    <a:pt x="65" y="56"/>
                  </a:cubicBezTo>
                  <a:cubicBezTo>
                    <a:pt x="65" y="55"/>
                    <a:pt x="65" y="54"/>
                    <a:pt x="65" y="54"/>
                  </a:cubicBezTo>
                  <a:cubicBezTo>
                    <a:pt x="64" y="55"/>
                    <a:pt x="63" y="55"/>
                    <a:pt x="62" y="55"/>
                  </a:cubicBezTo>
                  <a:cubicBezTo>
                    <a:pt x="62" y="56"/>
                    <a:pt x="61" y="56"/>
                    <a:pt x="60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2" y="57"/>
                    <a:pt x="62" y="57"/>
                    <a:pt x="63" y="57"/>
                  </a:cubicBezTo>
                  <a:close/>
                  <a:moveTo>
                    <a:pt x="212" y="24"/>
                  </a:moveTo>
                  <a:cubicBezTo>
                    <a:pt x="212" y="25"/>
                    <a:pt x="212" y="25"/>
                    <a:pt x="212" y="24"/>
                  </a:cubicBezTo>
                  <a:cubicBezTo>
                    <a:pt x="213" y="24"/>
                    <a:pt x="213" y="24"/>
                    <a:pt x="214" y="24"/>
                  </a:cubicBezTo>
                  <a:cubicBezTo>
                    <a:pt x="214" y="22"/>
                    <a:pt x="214" y="21"/>
                    <a:pt x="214" y="20"/>
                  </a:cubicBezTo>
                  <a:cubicBezTo>
                    <a:pt x="212" y="20"/>
                    <a:pt x="212" y="19"/>
                    <a:pt x="210" y="19"/>
                  </a:cubicBezTo>
                  <a:cubicBezTo>
                    <a:pt x="210" y="20"/>
                    <a:pt x="209" y="20"/>
                    <a:pt x="209" y="21"/>
                  </a:cubicBezTo>
                  <a:cubicBezTo>
                    <a:pt x="209" y="21"/>
                    <a:pt x="208" y="21"/>
                    <a:pt x="208" y="22"/>
                  </a:cubicBezTo>
                  <a:cubicBezTo>
                    <a:pt x="208" y="23"/>
                    <a:pt x="208" y="24"/>
                    <a:pt x="209" y="25"/>
                  </a:cubicBezTo>
                  <a:cubicBezTo>
                    <a:pt x="210" y="25"/>
                    <a:pt x="211" y="25"/>
                    <a:pt x="212" y="24"/>
                  </a:cubicBezTo>
                  <a:close/>
                  <a:moveTo>
                    <a:pt x="58" y="58"/>
                  </a:moveTo>
                  <a:cubicBezTo>
                    <a:pt x="59" y="55"/>
                    <a:pt x="55" y="57"/>
                    <a:pt x="54" y="56"/>
                  </a:cubicBezTo>
                  <a:cubicBezTo>
                    <a:pt x="53" y="56"/>
                    <a:pt x="52" y="56"/>
                    <a:pt x="52" y="57"/>
                  </a:cubicBezTo>
                  <a:cubicBezTo>
                    <a:pt x="54" y="58"/>
                    <a:pt x="56" y="58"/>
                    <a:pt x="58" y="58"/>
                  </a:cubicBezTo>
                  <a:close/>
                  <a:moveTo>
                    <a:pt x="203" y="30"/>
                  </a:moveTo>
                  <a:cubicBezTo>
                    <a:pt x="204" y="30"/>
                    <a:pt x="204" y="30"/>
                    <a:pt x="204" y="31"/>
                  </a:cubicBezTo>
                  <a:cubicBezTo>
                    <a:pt x="206" y="32"/>
                    <a:pt x="204" y="28"/>
                    <a:pt x="206" y="29"/>
                  </a:cubicBezTo>
                  <a:cubicBezTo>
                    <a:pt x="206" y="27"/>
                    <a:pt x="206" y="26"/>
                    <a:pt x="206" y="25"/>
                  </a:cubicBezTo>
                  <a:cubicBezTo>
                    <a:pt x="206" y="25"/>
                    <a:pt x="207" y="25"/>
                    <a:pt x="207" y="24"/>
                  </a:cubicBezTo>
                  <a:cubicBezTo>
                    <a:pt x="207" y="24"/>
                    <a:pt x="206" y="24"/>
                    <a:pt x="206" y="23"/>
                  </a:cubicBezTo>
                  <a:cubicBezTo>
                    <a:pt x="205" y="23"/>
                    <a:pt x="205" y="23"/>
                    <a:pt x="205" y="24"/>
                  </a:cubicBezTo>
                  <a:cubicBezTo>
                    <a:pt x="205" y="24"/>
                    <a:pt x="204" y="24"/>
                    <a:pt x="204" y="24"/>
                  </a:cubicBezTo>
                  <a:cubicBezTo>
                    <a:pt x="204" y="25"/>
                    <a:pt x="203" y="25"/>
                    <a:pt x="203" y="26"/>
                  </a:cubicBezTo>
                  <a:cubicBezTo>
                    <a:pt x="205" y="26"/>
                    <a:pt x="203" y="29"/>
                    <a:pt x="203" y="30"/>
                  </a:cubicBezTo>
                  <a:close/>
                  <a:moveTo>
                    <a:pt x="228" y="49"/>
                  </a:moveTo>
                  <a:cubicBezTo>
                    <a:pt x="228" y="49"/>
                    <a:pt x="229" y="49"/>
                    <a:pt x="229" y="49"/>
                  </a:cubicBezTo>
                  <a:cubicBezTo>
                    <a:pt x="230" y="50"/>
                    <a:pt x="230" y="50"/>
                    <a:pt x="230" y="51"/>
                  </a:cubicBezTo>
                  <a:cubicBezTo>
                    <a:pt x="229" y="52"/>
                    <a:pt x="227" y="49"/>
                    <a:pt x="226" y="51"/>
                  </a:cubicBezTo>
                  <a:cubicBezTo>
                    <a:pt x="228" y="52"/>
                    <a:pt x="226" y="55"/>
                    <a:pt x="226" y="57"/>
                  </a:cubicBezTo>
                  <a:cubicBezTo>
                    <a:pt x="229" y="58"/>
                    <a:pt x="230" y="56"/>
                    <a:pt x="232" y="56"/>
                  </a:cubicBezTo>
                  <a:cubicBezTo>
                    <a:pt x="233" y="56"/>
                    <a:pt x="235" y="56"/>
                    <a:pt x="237" y="56"/>
                  </a:cubicBezTo>
                  <a:cubicBezTo>
                    <a:pt x="237" y="55"/>
                    <a:pt x="237" y="55"/>
                    <a:pt x="237" y="54"/>
                  </a:cubicBezTo>
                  <a:cubicBezTo>
                    <a:pt x="237" y="54"/>
                    <a:pt x="236" y="54"/>
                    <a:pt x="236" y="54"/>
                  </a:cubicBezTo>
                  <a:cubicBezTo>
                    <a:pt x="235" y="54"/>
                    <a:pt x="237" y="54"/>
                    <a:pt x="237" y="54"/>
                  </a:cubicBezTo>
                  <a:cubicBezTo>
                    <a:pt x="237" y="53"/>
                    <a:pt x="238" y="53"/>
                    <a:pt x="239" y="53"/>
                  </a:cubicBezTo>
                  <a:cubicBezTo>
                    <a:pt x="239" y="53"/>
                    <a:pt x="239" y="52"/>
                    <a:pt x="239" y="52"/>
                  </a:cubicBezTo>
                  <a:cubicBezTo>
                    <a:pt x="238" y="52"/>
                    <a:pt x="237" y="52"/>
                    <a:pt x="237" y="51"/>
                  </a:cubicBezTo>
                  <a:cubicBezTo>
                    <a:pt x="236" y="51"/>
                    <a:pt x="236" y="50"/>
                    <a:pt x="235" y="50"/>
                  </a:cubicBezTo>
                  <a:cubicBezTo>
                    <a:pt x="235" y="48"/>
                    <a:pt x="233" y="49"/>
                    <a:pt x="232" y="47"/>
                  </a:cubicBezTo>
                  <a:cubicBezTo>
                    <a:pt x="231" y="47"/>
                    <a:pt x="230" y="46"/>
                    <a:pt x="228" y="47"/>
                  </a:cubicBezTo>
                  <a:cubicBezTo>
                    <a:pt x="228" y="45"/>
                    <a:pt x="226" y="45"/>
                    <a:pt x="224" y="44"/>
                  </a:cubicBezTo>
                  <a:cubicBezTo>
                    <a:pt x="223" y="45"/>
                    <a:pt x="224" y="48"/>
                    <a:pt x="224" y="50"/>
                  </a:cubicBezTo>
                  <a:cubicBezTo>
                    <a:pt x="227" y="51"/>
                    <a:pt x="226" y="48"/>
                    <a:pt x="228" y="49"/>
                  </a:cubicBezTo>
                  <a:close/>
                  <a:moveTo>
                    <a:pt x="209" y="29"/>
                  </a:moveTo>
                  <a:cubicBezTo>
                    <a:pt x="209" y="30"/>
                    <a:pt x="208" y="30"/>
                    <a:pt x="208" y="31"/>
                  </a:cubicBezTo>
                  <a:cubicBezTo>
                    <a:pt x="208" y="32"/>
                    <a:pt x="209" y="32"/>
                    <a:pt x="210" y="32"/>
                  </a:cubicBezTo>
                  <a:cubicBezTo>
                    <a:pt x="210" y="33"/>
                    <a:pt x="210" y="33"/>
                    <a:pt x="210" y="34"/>
                  </a:cubicBezTo>
                  <a:cubicBezTo>
                    <a:pt x="208" y="34"/>
                    <a:pt x="208" y="33"/>
                    <a:pt x="207" y="33"/>
                  </a:cubicBezTo>
                  <a:cubicBezTo>
                    <a:pt x="207" y="34"/>
                    <a:pt x="207" y="34"/>
                    <a:pt x="207" y="35"/>
                  </a:cubicBezTo>
                  <a:cubicBezTo>
                    <a:pt x="206" y="35"/>
                    <a:pt x="205" y="35"/>
                    <a:pt x="205" y="35"/>
                  </a:cubicBezTo>
                  <a:cubicBezTo>
                    <a:pt x="206" y="36"/>
                    <a:pt x="206" y="37"/>
                    <a:pt x="207" y="38"/>
                  </a:cubicBezTo>
                  <a:cubicBezTo>
                    <a:pt x="207" y="38"/>
                    <a:pt x="208" y="38"/>
                    <a:pt x="207" y="38"/>
                  </a:cubicBezTo>
                  <a:cubicBezTo>
                    <a:pt x="210" y="39"/>
                    <a:pt x="211" y="38"/>
                    <a:pt x="214" y="38"/>
                  </a:cubicBezTo>
                  <a:cubicBezTo>
                    <a:pt x="214" y="36"/>
                    <a:pt x="216" y="35"/>
                    <a:pt x="218" y="35"/>
                  </a:cubicBezTo>
                  <a:cubicBezTo>
                    <a:pt x="220" y="35"/>
                    <a:pt x="219" y="38"/>
                    <a:pt x="221" y="39"/>
                  </a:cubicBezTo>
                  <a:cubicBezTo>
                    <a:pt x="221" y="38"/>
                    <a:pt x="222" y="38"/>
                    <a:pt x="223" y="38"/>
                  </a:cubicBezTo>
                  <a:cubicBezTo>
                    <a:pt x="223" y="36"/>
                    <a:pt x="223" y="35"/>
                    <a:pt x="223" y="34"/>
                  </a:cubicBezTo>
                  <a:cubicBezTo>
                    <a:pt x="222" y="32"/>
                    <a:pt x="219" y="31"/>
                    <a:pt x="219" y="29"/>
                  </a:cubicBezTo>
                  <a:cubicBezTo>
                    <a:pt x="219" y="27"/>
                    <a:pt x="222" y="25"/>
                    <a:pt x="220" y="23"/>
                  </a:cubicBezTo>
                  <a:cubicBezTo>
                    <a:pt x="218" y="22"/>
                    <a:pt x="219" y="25"/>
                    <a:pt x="216" y="24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3"/>
                    <a:pt x="215" y="23"/>
                    <a:pt x="214" y="23"/>
                  </a:cubicBezTo>
                  <a:cubicBezTo>
                    <a:pt x="214" y="24"/>
                    <a:pt x="214" y="25"/>
                    <a:pt x="214" y="26"/>
                  </a:cubicBezTo>
                  <a:cubicBezTo>
                    <a:pt x="214" y="27"/>
                    <a:pt x="216" y="27"/>
                    <a:pt x="214" y="28"/>
                  </a:cubicBezTo>
                  <a:cubicBezTo>
                    <a:pt x="213" y="28"/>
                    <a:pt x="214" y="25"/>
                    <a:pt x="212" y="26"/>
                  </a:cubicBezTo>
                  <a:cubicBezTo>
                    <a:pt x="210" y="26"/>
                    <a:pt x="209" y="26"/>
                    <a:pt x="207" y="26"/>
                  </a:cubicBezTo>
                  <a:cubicBezTo>
                    <a:pt x="207" y="26"/>
                    <a:pt x="207" y="27"/>
                    <a:pt x="207" y="28"/>
                  </a:cubicBezTo>
                  <a:cubicBezTo>
                    <a:pt x="208" y="28"/>
                    <a:pt x="209" y="28"/>
                    <a:pt x="209" y="29"/>
                  </a:cubicBezTo>
                  <a:close/>
                  <a:moveTo>
                    <a:pt x="47" y="58"/>
                  </a:move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8" y="58"/>
                    <a:pt x="44" y="56"/>
                    <a:pt x="44" y="58"/>
                  </a:cubicBezTo>
                  <a:cubicBezTo>
                    <a:pt x="45" y="58"/>
                    <a:pt x="46" y="58"/>
                    <a:pt x="47" y="58"/>
                  </a:cubicBezTo>
                  <a:close/>
                  <a:moveTo>
                    <a:pt x="40" y="60"/>
                  </a:moveTo>
                  <a:cubicBezTo>
                    <a:pt x="37" y="59"/>
                    <a:pt x="41" y="60"/>
                    <a:pt x="40" y="58"/>
                  </a:cubicBezTo>
                  <a:cubicBezTo>
                    <a:pt x="37" y="57"/>
                    <a:pt x="37" y="59"/>
                    <a:pt x="36" y="61"/>
                  </a:cubicBezTo>
                  <a:cubicBezTo>
                    <a:pt x="37" y="60"/>
                    <a:pt x="40" y="61"/>
                    <a:pt x="40" y="60"/>
                  </a:cubicBezTo>
                  <a:close/>
                  <a:moveTo>
                    <a:pt x="82" y="26"/>
                  </a:moveTo>
                  <a:cubicBezTo>
                    <a:pt x="82" y="28"/>
                    <a:pt x="83" y="29"/>
                    <a:pt x="85" y="29"/>
                  </a:cubicBezTo>
                  <a:cubicBezTo>
                    <a:pt x="85" y="27"/>
                    <a:pt x="84" y="27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2" y="26"/>
                    <a:pt x="82" y="26"/>
                    <a:pt x="82" y="26"/>
                  </a:cubicBezTo>
                  <a:close/>
                  <a:moveTo>
                    <a:pt x="257" y="170"/>
                  </a:moveTo>
                  <a:cubicBezTo>
                    <a:pt x="256" y="169"/>
                    <a:pt x="255" y="168"/>
                    <a:pt x="255" y="166"/>
                  </a:cubicBezTo>
                  <a:cubicBezTo>
                    <a:pt x="255" y="166"/>
                    <a:pt x="254" y="164"/>
                    <a:pt x="253" y="164"/>
                  </a:cubicBezTo>
                  <a:cubicBezTo>
                    <a:pt x="253" y="164"/>
                    <a:pt x="253" y="164"/>
                    <a:pt x="252" y="164"/>
                  </a:cubicBezTo>
                  <a:cubicBezTo>
                    <a:pt x="251" y="164"/>
                    <a:pt x="251" y="163"/>
                    <a:pt x="251" y="163"/>
                  </a:cubicBezTo>
                  <a:cubicBezTo>
                    <a:pt x="250" y="163"/>
                    <a:pt x="250" y="162"/>
                    <a:pt x="250" y="162"/>
                  </a:cubicBezTo>
                  <a:cubicBezTo>
                    <a:pt x="250" y="159"/>
                    <a:pt x="249" y="158"/>
                    <a:pt x="249" y="155"/>
                  </a:cubicBezTo>
                  <a:cubicBezTo>
                    <a:pt x="249" y="155"/>
                    <a:pt x="249" y="155"/>
                    <a:pt x="249" y="155"/>
                  </a:cubicBezTo>
                  <a:cubicBezTo>
                    <a:pt x="248" y="154"/>
                    <a:pt x="248" y="153"/>
                    <a:pt x="248" y="153"/>
                  </a:cubicBezTo>
                  <a:cubicBezTo>
                    <a:pt x="248" y="152"/>
                    <a:pt x="247" y="153"/>
                    <a:pt x="247" y="153"/>
                  </a:cubicBezTo>
                  <a:cubicBezTo>
                    <a:pt x="247" y="152"/>
                    <a:pt x="247" y="151"/>
                    <a:pt x="247" y="151"/>
                  </a:cubicBezTo>
                  <a:cubicBezTo>
                    <a:pt x="247" y="151"/>
                    <a:pt x="247" y="151"/>
                    <a:pt x="246" y="151"/>
                  </a:cubicBezTo>
                  <a:cubicBezTo>
                    <a:pt x="246" y="151"/>
                    <a:pt x="247" y="150"/>
                    <a:pt x="246" y="150"/>
                  </a:cubicBezTo>
                  <a:cubicBezTo>
                    <a:pt x="246" y="147"/>
                    <a:pt x="248" y="146"/>
                    <a:pt x="248" y="144"/>
                  </a:cubicBezTo>
                  <a:cubicBezTo>
                    <a:pt x="247" y="141"/>
                    <a:pt x="248" y="140"/>
                    <a:pt x="249" y="137"/>
                  </a:cubicBezTo>
                  <a:cubicBezTo>
                    <a:pt x="249" y="135"/>
                    <a:pt x="247" y="135"/>
                    <a:pt x="247" y="133"/>
                  </a:cubicBezTo>
                  <a:cubicBezTo>
                    <a:pt x="247" y="130"/>
                    <a:pt x="247" y="130"/>
                    <a:pt x="247" y="130"/>
                  </a:cubicBezTo>
                  <a:cubicBezTo>
                    <a:pt x="247" y="128"/>
                    <a:pt x="245" y="128"/>
                    <a:pt x="245" y="126"/>
                  </a:cubicBezTo>
                  <a:cubicBezTo>
                    <a:pt x="245" y="121"/>
                    <a:pt x="245" y="121"/>
                    <a:pt x="245" y="121"/>
                  </a:cubicBezTo>
                  <a:cubicBezTo>
                    <a:pt x="246" y="119"/>
                    <a:pt x="247" y="118"/>
                    <a:pt x="246" y="115"/>
                  </a:cubicBezTo>
                  <a:cubicBezTo>
                    <a:pt x="246" y="113"/>
                    <a:pt x="244" y="114"/>
                    <a:pt x="244" y="111"/>
                  </a:cubicBezTo>
                  <a:cubicBezTo>
                    <a:pt x="244" y="111"/>
                    <a:pt x="244" y="111"/>
                    <a:pt x="244" y="111"/>
                  </a:cubicBezTo>
                  <a:cubicBezTo>
                    <a:pt x="243" y="111"/>
                    <a:pt x="243" y="111"/>
                    <a:pt x="243" y="111"/>
                  </a:cubicBezTo>
                  <a:cubicBezTo>
                    <a:pt x="243" y="110"/>
                    <a:pt x="242" y="110"/>
                    <a:pt x="242" y="110"/>
                  </a:cubicBezTo>
                  <a:cubicBezTo>
                    <a:pt x="242" y="109"/>
                    <a:pt x="241" y="109"/>
                    <a:pt x="241" y="109"/>
                  </a:cubicBezTo>
                  <a:cubicBezTo>
                    <a:pt x="241" y="108"/>
                    <a:pt x="240" y="108"/>
                    <a:pt x="239" y="108"/>
                  </a:cubicBezTo>
                  <a:cubicBezTo>
                    <a:pt x="240" y="107"/>
                    <a:pt x="239" y="107"/>
                    <a:pt x="239" y="107"/>
                  </a:cubicBezTo>
                  <a:cubicBezTo>
                    <a:pt x="238" y="106"/>
                    <a:pt x="237" y="106"/>
                    <a:pt x="236" y="106"/>
                  </a:cubicBezTo>
                  <a:cubicBezTo>
                    <a:pt x="236" y="105"/>
                    <a:pt x="235" y="105"/>
                    <a:pt x="235" y="105"/>
                  </a:cubicBezTo>
                  <a:cubicBezTo>
                    <a:pt x="235" y="105"/>
                    <a:pt x="234" y="104"/>
                    <a:pt x="234" y="104"/>
                  </a:cubicBezTo>
                  <a:cubicBezTo>
                    <a:pt x="234" y="102"/>
                    <a:pt x="234" y="99"/>
                    <a:pt x="233" y="97"/>
                  </a:cubicBezTo>
                  <a:cubicBezTo>
                    <a:pt x="233" y="95"/>
                    <a:pt x="234" y="94"/>
                    <a:pt x="236" y="93"/>
                  </a:cubicBezTo>
                  <a:cubicBezTo>
                    <a:pt x="237" y="93"/>
                    <a:pt x="236" y="91"/>
                    <a:pt x="237" y="91"/>
                  </a:cubicBezTo>
                  <a:cubicBezTo>
                    <a:pt x="238" y="91"/>
                    <a:pt x="238" y="90"/>
                    <a:pt x="238" y="89"/>
                  </a:cubicBezTo>
                  <a:cubicBezTo>
                    <a:pt x="238" y="89"/>
                    <a:pt x="238" y="88"/>
                    <a:pt x="239" y="88"/>
                  </a:cubicBezTo>
                  <a:cubicBezTo>
                    <a:pt x="238" y="86"/>
                    <a:pt x="239" y="86"/>
                    <a:pt x="239" y="84"/>
                  </a:cubicBezTo>
                  <a:cubicBezTo>
                    <a:pt x="239" y="84"/>
                    <a:pt x="240" y="83"/>
                    <a:pt x="240" y="84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40" y="81"/>
                    <a:pt x="241" y="81"/>
                    <a:pt x="241" y="80"/>
                  </a:cubicBezTo>
                  <a:cubicBezTo>
                    <a:pt x="241" y="79"/>
                    <a:pt x="242" y="79"/>
                    <a:pt x="242" y="79"/>
                  </a:cubicBezTo>
                  <a:cubicBezTo>
                    <a:pt x="242" y="78"/>
                    <a:pt x="241" y="77"/>
                    <a:pt x="242" y="77"/>
                  </a:cubicBezTo>
                  <a:cubicBezTo>
                    <a:pt x="242" y="77"/>
                    <a:pt x="242" y="77"/>
                    <a:pt x="242" y="77"/>
                  </a:cubicBezTo>
                  <a:cubicBezTo>
                    <a:pt x="242" y="76"/>
                    <a:pt x="242" y="73"/>
                    <a:pt x="242" y="7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2"/>
                    <a:pt x="242" y="70"/>
                    <a:pt x="242" y="70"/>
                  </a:cubicBezTo>
                  <a:cubicBezTo>
                    <a:pt x="241" y="68"/>
                    <a:pt x="240" y="67"/>
                    <a:pt x="240" y="66"/>
                  </a:cubicBezTo>
                  <a:cubicBezTo>
                    <a:pt x="239" y="65"/>
                    <a:pt x="240" y="64"/>
                    <a:pt x="238" y="64"/>
                  </a:cubicBezTo>
                  <a:cubicBezTo>
                    <a:pt x="238" y="62"/>
                    <a:pt x="237" y="63"/>
                    <a:pt x="237" y="61"/>
                  </a:cubicBezTo>
                  <a:cubicBezTo>
                    <a:pt x="236" y="61"/>
                    <a:pt x="236" y="62"/>
                    <a:pt x="235" y="62"/>
                  </a:cubicBezTo>
                  <a:cubicBezTo>
                    <a:pt x="233" y="61"/>
                    <a:pt x="231" y="62"/>
                    <a:pt x="229" y="61"/>
                  </a:cubicBezTo>
                  <a:cubicBezTo>
                    <a:pt x="229" y="61"/>
                    <a:pt x="229" y="61"/>
                    <a:pt x="229" y="61"/>
                  </a:cubicBezTo>
                  <a:cubicBezTo>
                    <a:pt x="229" y="60"/>
                    <a:pt x="227" y="61"/>
                    <a:pt x="228" y="60"/>
                  </a:cubicBezTo>
                  <a:cubicBezTo>
                    <a:pt x="227" y="60"/>
                    <a:pt x="227" y="59"/>
                    <a:pt x="226" y="59"/>
                  </a:cubicBezTo>
                  <a:cubicBezTo>
                    <a:pt x="226" y="58"/>
                    <a:pt x="225" y="57"/>
                    <a:pt x="224" y="57"/>
                  </a:cubicBezTo>
                  <a:cubicBezTo>
                    <a:pt x="224" y="55"/>
                    <a:pt x="226" y="56"/>
                    <a:pt x="226" y="54"/>
                  </a:cubicBezTo>
                  <a:cubicBezTo>
                    <a:pt x="225" y="52"/>
                    <a:pt x="223" y="52"/>
                    <a:pt x="223" y="51"/>
                  </a:cubicBezTo>
                  <a:cubicBezTo>
                    <a:pt x="223" y="50"/>
                    <a:pt x="222" y="50"/>
                    <a:pt x="222" y="50"/>
                  </a:cubicBezTo>
                  <a:cubicBezTo>
                    <a:pt x="222" y="45"/>
                    <a:pt x="222" y="45"/>
                    <a:pt x="222" y="45"/>
                  </a:cubicBezTo>
                  <a:cubicBezTo>
                    <a:pt x="220" y="45"/>
                    <a:pt x="220" y="45"/>
                    <a:pt x="218" y="45"/>
                  </a:cubicBezTo>
                  <a:cubicBezTo>
                    <a:pt x="217" y="46"/>
                    <a:pt x="217" y="46"/>
                    <a:pt x="216" y="46"/>
                  </a:cubicBezTo>
                  <a:cubicBezTo>
                    <a:pt x="216" y="47"/>
                    <a:pt x="215" y="47"/>
                    <a:pt x="214" y="47"/>
                  </a:cubicBezTo>
                  <a:cubicBezTo>
                    <a:pt x="215" y="47"/>
                    <a:pt x="214" y="47"/>
                    <a:pt x="214" y="47"/>
                  </a:cubicBezTo>
                  <a:cubicBezTo>
                    <a:pt x="214" y="46"/>
                    <a:pt x="214" y="46"/>
                    <a:pt x="214" y="45"/>
                  </a:cubicBezTo>
                  <a:cubicBezTo>
                    <a:pt x="213" y="45"/>
                    <a:pt x="212" y="45"/>
                    <a:pt x="212" y="45"/>
                  </a:cubicBezTo>
                  <a:cubicBezTo>
                    <a:pt x="212" y="44"/>
                    <a:pt x="212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3"/>
                    <a:pt x="212" y="43"/>
                    <a:pt x="212" y="42"/>
                  </a:cubicBezTo>
                  <a:cubicBezTo>
                    <a:pt x="211" y="42"/>
                    <a:pt x="211" y="42"/>
                    <a:pt x="211" y="41"/>
                  </a:cubicBezTo>
                  <a:cubicBezTo>
                    <a:pt x="209" y="40"/>
                    <a:pt x="207" y="39"/>
                    <a:pt x="205" y="38"/>
                  </a:cubicBezTo>
                  <a:cubicBezTo>
                    <a:pt x="205" y="38"/>
                    <a:pt x="205" y="37"/>
                    <a:pt x="205" y="37"/>
                  </a:cubicBezTo>
                  <a:cubicBezTo>
                    <a:pt x="205" y="36"/>
                    <a:pt x="205" y="35"/>
                    <a:pt x="204" y="35"/>
                  </a:cubicBezTo>
                  <a:cubicBezTo>
                    <a:pt x="204" y="33"/>
                    <a:pt x="202" y="34"/>
                    <a:pt x="203" y="31"/>
                  </a:cubicBezTo>
                  <a:cubicBezTo>
                    <a:pt x="201" y="32"/>
                    <a:pt x="200" y="33"/>
                    <a:pt x="199" y="33"/>
                  </a:cubicBezTo>
                  <a:cubicBezTo>
                    <a:pt x="198" y="34"/>
                    <a:pt x="198" y="34"/>
                    <a:pt x="197" y="34"/>
                  </a:cubicBezTo>
                  <a:cubicBezTo>
                    <a:pt x="196" y="34"/>
                    <a:pt x="196" y="35"/>
                    <a:pt x="196" y="35"/>
                  </a:cubicBezTo>
                  <a:cubicBezTo>
                    <a:pt x="196" y="35"/>
                    <a:pt x="196" y="35"/>
                    <a:pt x="196" y="34"/>
                  </a:cubicBezTo>
                  <a:cubicBezTo>
                    <a:pt x="194" y="34"/>
                    <a:pt x="194" y="33"/>
                    <a:pt x="192" y="33"/>
                  </a:cubicBezTo>
                  <a:cubicBezTo>
                    <a:pt x="192" y="32"/>
                    <a:pt x="195" y="33"/>
                    <a:pt x="196" y="33"/>
                  </a:cubicBezTo>
                  <a:cubicBezTo>
                    <a:pt x="197" y="33"/>
                    <a:pt x="197" y="31"/>
                    <a:pt x="198" y="31"/>
                  </a:cubicBezTo>
                  <a:cubicBezTo>
                    <a:pt x="198" y="30"/>
                    <a:pt x="197" y="31"/>
                    <a:pt x="196" y="31"/>
                  </a:cubicBezTo>
                  <a:cubicBezTo>
                    <a:pt x="195" y="31"/>
                    <a:pt x="195" y="30"/>
                    <a:pt x="194" y="30"/>
                  </a:cubicBezTo>
                  <a:cubicBezTo>
                    <a:pt x="192" y="30"/>
                    <a:pt x="191" y="29"/>
                    <a:pt x="189" y="29"/>
                  </a:cubicBezTo>
                  <a:cubicBezTo>
                    <a:pt x="188" y="29"/>
                    <a:pt x="188" y="30"/>
                    <a:pt x="188" y="31"/>
                  </a:cubicBezTo>
                  <a:cubicBezTo>
                    <a:pt x="188" y="32"/>
                    <a:pt x="187" y="32"/>
                    <a:pt x="187" y="32"/>
                  </a:cubicBezTo>
                  <a:cubicBezTo>
                    <a:pt x="186" y="32"/>
                    <a:pt x="187" y="33"/>
                    <a:pt x="187" y="33"/>
                  </a:cubicBezTo>
                  <a:cubicBezTo>
                    <a:pt x="185" y="34"/>
                    <a:pt x="183" y="35"/>
                    <a:pt x="184" y="38"/>
                  </a:cubicBezTo>
                  <a:cubicBezTo>
                    <a:pt x="182" y="38"/>
                    <a:pt x="180" y="40"/>
                    <a:pt x="179" y="42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4" y="42"/>
                    <a:pt x="174" y="43"/>
                    <a:pt x="173" y="43"/>
                  </a:cubicBezTo>
                  <a:cubicBezTo>
                    <a:pt x="170" y="43"/>
                    <a:pt x="168" y="43"/>
                    <a:pt x="166" y="45"/>
                  </a:cubicBezTo>
                  <a:cubicBezTo>
                    <a:pt x="165" y="45"/>
                    <a:pt x="165" y="46"/>
                    <a:pt x="164" y="47"/>
                  </a:cubicBezTo>
                  <a:cubicBezTo>
                    <a:pt x="163" y="47"/>
                    <a:pt x="164" y="48"/>
                    <a:pt x="164" y="48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1" y="49"/>
                    <a:pt x="161" y="50"/>
                    <a:pt x="159" y="50"/>
                  </a:cubicBezTo>
                  <a:cubicBezTo>
                    <a:pt x="159" y="52"/>
                    <a:pt x="161" y="52"/>
                    <a:pt x="161" y="53"/>
                  </a:cubicBezTo>
                  <a:cubicBezTo>
                    <a:pt x="161" y="53"/>
                    <a:pt x="161" y="54"/>
                    <a:pt x="161" y="54"/>
                  </a:cubicBezTo>
                  <a:cubicBezTo>
                    <a:pt x="160" y="53"/>
                    <a:pt x="160" y="54"/>
                    <a:pt x="159" y="54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2"/>
                    <a:pt x="159" y="52"/>
                  </a:cubicBezTo>
                  <a:cubicBezTo>
                    <a:pt x="158" y="52"/>
                    <a:pt x="158" y="52"/>
                    <a:pt x="157" y="52"/>
                  </a:cubicBezTo>
                  <a:cubicBezTo>
                    <a:pt x="157" y="52"/>
                    <a:pt x="157" y="51"/>
                    <a:pt x="157" y="51"/>
                  </a:cubicBezTo>
                  <a:cubicBezTo>
                    <a:pt x="157" y="51"/>
                    <a:pt x="156" y="51"/>
                    <a:pt x="155" y="51"/>
                  </a:cubicBezTo>
                  <a:cubicBezTo>
                    <a:pt x="155" y="50"/>
                    <a:pt x="155" y="50"/>
                    <a:pt x="154" y="50"/>
                  </a:cubicBezTo>
                  <a:cubicBezTo>
                    <a:pt x="154" y="50"/>
                    <a:pt x="153" y="49"/>
                    <a:pt x="152" y="49"/>
                  </a:cubicBezTo>
                  <a:cubicBezTo>
                    <a:pt x="149" y="49"/>
                    <a:pt x="149" y="52"/>
                    <a:pt x="145" y="51"/>
                  </a:cubicBezTo>
                  <a:cubicBezTo>
                    <a:pt x="146" y="50"/>
                    <a:pt x="146" y="50"/>
                    <a:pt x="145" y="49"/>
                  </a:cubicBezTo>
                  <a:cubicBezTo>
                    <a:pt x="145" y="48"/>
                    <a:pt x="144" y="48"/>
                    <a:pt x="144" y="47"/>
                  </a:cubicBezTo>
                  <a:cubicBezTo>
                    <a:pt x="145" y="47"/>
                    <a:pt x="145" y="46"/>
                    <a:pt x="146" y="46"/>
                  </a:cubicBezTo>
                  <a:cubicBezTo>
                    <a:pt x="146" y="46"/>
                    <a:pt x="147" y="47"/>
                    <a:pt x="147" y="47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8" y="46"/>
                    <a:pt x="147" y="45"/>
                    <a:pt x="147" y="45"/>
                  </a:cubicBezTo>
                  <a:cubicBezTo>
                    <a:pt x="149" y="45"/>
                    <a:pt x="150" y="45"/>
                    <a:pt x="150" y="45"/>
                  </a:cubicBezTo>
                  <a:cubicBezTo>
                    <a:pt x="151" y="45"/>
                    <a:pt x="151" y="44"/>
                    <a:pt x="151" y="43"/>
                  </a:cubicBezTo>
                  <a:cubicBezTo>
                    <a:pt x="152" y="43"/>
                    <a:pt x="152" y="43"/>
                    <a:pt x="152" y="42"/>
                  </a:cubicBezTo>
                  <a:cubicBezTo>
                    <a:pt x="152" y="42"/>
                    <a:pt x="153" y="41"/>
                    <a:pt x="153" y="40"/>
                  </a:cubicBezTo>
                  <a:cubicBezTo>
                    <a:pt x="153" y="39"/>
                    <a:pt x="153" y="37"/>
                    <a:pt x="153" y="35"/>
                  </a:cubicBezTo>
                  <a:cubicBezTo>
                    <a:pt x="153" y="33"/>
                    <a:pt x="151" y="34"/>
                    <a:pt x="151" y="33"/>
                  </a:cubicBezTo>
                  <a:cubicBezTo>
                    <a:pt x="147" y="32"/>
                    <a:pt x="145" y="34"/>
                    <a:pt x="142" y="34"/>
                  </a:cubicBezTo>
                  <a:cubicBezTo>
                    <a:pt x="140" y="34"/>
                    <a:pt x="139" y="33"/>
                    <a:pt x="137" y="32"/>
                  </a:cubicBezTo>
                  <a:cubicBezTo>
                    <a:pt x="136" y="32"/>
                    <a:pt x="136" y="31"/>
                    <a:pt x="135" y="31"/>
                  </a:cubicBezTo>
                  <a:cubicBezTo>
                    <a:pt x="134" y="31"/>
                    <a:pt x="134" y="30"/>
                    <a:pt x="133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0" y="31"/>
                    <a:pt x="129" y="30"/>
                    <a:pt x="129" y="31"/>
                  </a:cubicBezTo>
                  <a:cubicBezTo>
                    <a:pt x="127" y="31"/>
                    <a:pt x="129" y="30"/>
                    <a:pt x="129" y="29"/>
                  </a:cubicBezTo>
                  <a:cubicBezTo>
                    <a:pt x="128" y="29"/>
                    <a:pt x="128" y="28"/>
                    <a:pt x="128" y="28"/>
                  </a:cubicBezTo>
                  <a:cubicBezTo>
                    <a:pt x="127" y="28"/>
                    <a:pt x="127" y="28"/>
                    <a:pt x="127" y="27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1" y="28"/>
                    <a:pt x="121" y="29"/>
                    <a:pt x="119" y="29"/>
                  </a:cubicBezTo>
                  <a:cubicBezTo>
                    <a:pt x="120" y="28"/>
                    <a:pt x="120" y="27"/>
                    <a:pt x="122" y="27"/>
                  </a:cubicBezTo>
                  <a:cubicBezTo>
                    <a:pt x="122" y="26"/>
                    <a:pt x="124" y="26"/>
                    <a:pt x="125" y="25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4" y="21"/>
                    <a:pt x="124" y="20"/>
                    <a:pt x="125" y="20"/>
                  </a:cubicBezTo>
                  <a:cubicBezTo>
                    <a:pt x="124" y="19"/>
                    <a:pt x="124" y="17"/>
                    <a:pt x="124" y="15"/>
                  </a:cubicBezTo>
                  <a:cubicBezTo>
                    <a:pt x="124" y="15"/>
                    <a:pt x="122" y="15"/>
                    <a:pt x="122" y="14"/>
                  </a:cubicBezTo>
                  <a:cubicBezTo>
                    <a:pt x="120" y="14"/>
                    <a:pt x="120" y="12"/>
                    <a:pt x="117" y="12"/>
                  </a:cubicBezTo>
                  <a:cubicBezTo>
                    <a:pt x="116" y="11"/>
                    <a:pt x="116" y="11"/>
                    <a:pt x="115" y="10"/>
                  </a:cubicBezTo>
                  <a:cubicBezTo>
                    <a:pt x="115" y="9"/>
                    <a:pt x="115" y="8"/>
                    <a:pt x="114" y="8"/>
                  </a:cubicBezTo>
                  <a:cubicBezTo>
                    <a:pt x="113" y="9"/>
                    <a:pt x="111" y="9"/>
                    <a:pt x="111" y="10"/>
                  </a:cubicBezTo>
                  <a:cubicBezTo>
                    <a:pt x="110" y="10"/>
                    <a:pt x="107" y="9"/>
                    <a:pt x="106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8"/>
                    <a:pt x="100" y="9"/>
                    <a:pt x="99" y="8"/>
                  </a:cubicBezTo>
                  <a:cubicBezTo>
                    <a:pt x="99" y="8"/>
                    <a:pt x="100" y="8"/>
                    <a:pt x="99" y="8"/>
                  </a:cubicBezTo>
                  <a:cubicBezTo>
                    <a:pt x="99" y="7"/>
                    <a:pt x="99" y="8"/>
                    <a:pt x="99" y="8"/>
                  </a:cubicBezTo>
                  <a:cubicBezTo>
                    <a:pt x="99" y="8"/>
                    <a:pt x="99" y="7"/>
                    <a:pt x="99" y="7"/>
                  </a:cubicBezTo>
                  <a:cubicBezTo>
                    <a:pt x="98" y="7"/>
                    <a:pt x="97" y="7"/>
                    <a:pt x="97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0" y="7"/>
                    <a:pt x="90" y="7"/>
                    <a:pt x="89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3" y="5"/>
                    <a:pt x="84" y="5"/>
                    <a:pt x="84" y="3"/>
                  </a:cubicBezTo>
                  <a:cubicBezTo>
                    <a:pt x="84" y="3"/>
                    <a:pt x="85" y="3"/>
                    <a:pt x="85" y="2"/>
                  </a:cubicBezTo>
                  <a:cubicBezTo>
                    <a:pt x="85" y="2"/>
                    <a:pt x="84" y="2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2" y="0"/>
                    <a:pt x="82" y="2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4"/>
                    <a:pt x="81" y="4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9" y="5"/>
                    <a:pt x="79" y="6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10"/>
                    <a:pt x="79" y="11"/>
                    <a:pt x="79" y="12"/>
                  </a:cubicBezTo>
                  <a:cubicBezTo>
                    <a:pt x="79" y="12"/>
                    <a:pt x="79" y="12"/>
                    <a:pt x="79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3"/>
                    <a:pt x="79" y="13"/>
                    <a:pt x="79" y="14"/>
                  </a:cubicBezTo>
                  <a:cubicBezTo>
                    <a:pt x="78" y="14"/>
                    <a:pt x="79" y="15"/>
                    <a:pt x="79" y="15"/>
                  </a:cubicBezTo>
                  <a:cubicBezTo>
                    <a:pt x="81" y="16"/>
                    <a:pt x="81" y="15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2" y="12"/>
                    <a:pt x="81" y="11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4" y="10"/>
                    <a:pt x="84" y="8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6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8"/>
                    <a:pt x="88" y="11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6"/>
                    <a:pt x="89" y="17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7" y="19"/>
                    <a:pt x="85" y="19"/>
                    <a:pt x="86" y="21"/>
                  </a:cubicBezTo>
                  <a:cubicBezTo>
                    <a:pt x="86" y="21"/>
                    <a:pt x="87" y="19"/>
                    <a:pt x="88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0" y="20"/>
                    <a:pt x="90" y="20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8"/>
                    <a:pt x="92" y="19"/>
                    <a:pt x="93" y="19"/>
                  </a:cubicBezTo>
                  <a:cubicBezTo>
                    <a:pt x="91" y="20"/>
                    <a:pt x="94" y="20"/>
                    <a:pt x="93" y="21"/>
                  </a:cubicBezTo>
                  <a:cubicBezTo>
                    <a:pt x="93" y="21"/>
                    <a:pt x="94" y="21"/>
                    <a:pt x="94" y="22"/>
                  </a:cubicBezTo>
                  <a:cubicBezTo>
                    <a:pt x="94" y="22"/>
                    <a:pt x="94" y="22"/>
                    <a:pt x="93" y="22"/>
                  </a:cubicBezTo>
                  <a:cubicBezTo>
                    <a:pt x="93" y="23"/>
                    <a:pt x="93" y="23"/>
                    <a:pt x="92" y="23"/>
                  </a:cubicBezTo>
                  <a:cubicBezTo>
                    <a:pt x="92" y="24"/>
                    <a:pt x="93" y="24"/>
                    <a:pt x="94" y="24"/>
                  </a:cubicBezTo>
                  <a:cubicBezTo>
                    <a:pt x="94" y="25"/>
                    <a:pt x="91" y="25"/>
                    <a:pt x="92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3" y="28"/>
                    <a:pt x="94" y="28"/>
                    <a:pt x="95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6" y="28"/>
                    <a:pt x="96" y="28"/>
                    <a:pt x="97" y="28"/>
                  </a:cubicBezTo>
                  <a:cubicBezTo>
                    <a:pt x="97" y="27"/>
                    <a:pt x="98" y="27"/>
                    <a:pt x="98" y="28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7" y="28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28"/>
                    <a:pt x="93" y="30"/>
                    <a:pt x="92" y="29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30"/>
                    <a:pt x="91" y="30"/>
                    <a:pt x="90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6" y="30"/>
                    <a:pt x="85" y="31"/>
                    <a:pt x="85" y="32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4" y="36"/>
                    <a:pt x="86" y="37"/>
                    <a:pt x="89" y="36"/>
                  </a:cubicBezTo>
                  <a:cubicBezTo>
                    <a:pt x="89" y="36"/>
                    <a:pt x="89" y="35"/>
                    <a:pt x="90" y="35"/>
                  </a:cubicBezTo>
                  <a:cubicBezTo>
                    <a:pt x="90" y="36"/>
                    <a:pt x="90" y="36"/>
                    <a:pt x="91" y="36"/>
                  </a:cubicBezTo>
                  <a:cubicBezTo>
                    <a:pt x="91" y="38"/>
                    <a:pt x="90" y="39"/>
                    <a:pt x="90" y="41"/>
                  </a:cubicBezTo>
                  <a:cubicBezTo>
                    <a:pt x="90" y="43"/>
                    <a:pt x="94" y="42"/>
                    <a:pt x="94" y="44"/>
                  </a:cubicBezTo>
                  <a:cubicBezTo>
                    <a:pt x="94" y="45"/>
                    <a:pt x="93" y="45"/>
                    <a:pt x="92" y="45"/>
                  </a:cubicBezTo>
                  <a:cubicBezTo>
                    <a:pt x="91" y="45"/>
                    <a:pt x="91" y="46"/>
                    <a:pt x="90" y="46"/>
                  </a:cubicBezTo>
                  <a:cubicBezTo>
                    <a:pt x="90" y="46"/>
                    <a:pt x="90" y="47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8"/>
                    <a:pt x="90" y="50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2" y="51"/>
                    <a:pt x="93" y="53"/>
                    <a:pt x="94" y="53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5" y="53"/>
                    <a:pt x="96" y="53"/>
                    <a:pt x="97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7" y="55"/>
                    <a:pt x="97" y="55"/>
                  </a:cubicBezTo>
                  <a:cubicBezTo>
                    <a:pt x="95" y="57"/>
                    <a:pt x="92" y="55"/>
                    <a:pt x="90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6" y="55"/>
                    <a:pt x="85" y="55"/>
                    <a:pt x="85" y="54"/>
                  </a:cubicBezTo>
                  <a:cubicBezTo>
                    <a:pt x="85" y="53"/>
                    <a:pt x="84" y="53"/>
                    <a:pt x="84" y="54"/>
                  </a:cubicBezTo>
                  <a:cubicBezTo>
                    <a:pt x="83" y="54"/>
                    <a:pt x="82" y="55"/>
                    <a:pt x="82" y="56"/>
                  </a:cubicBezTo>
                  <a:cubicBezTo>
                    <a:pt x="81" y="56"/>
                    <a:pt x="82" y="57"/>
                    <a:pt x="81" y="57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0" y="61"/>
                    <a:pt x="80" y="63"/>
                    <a:pt x="81" y="65"/>
                  </a:cubicBezTo>
                  <a:cubicBezTo>
                    <a:pt x="81" y="66"/>
                    <a:pt x="82" y="66"/>
                    <a:pt x="82" y="67"/>
                  </a:cubicBezTo>
                  <a:cubicBezTo>
                    <a:pt x="80" y="67"/>
                    <a:pt x="80" y="66"/>
                    <a:pt x="79" y="65"/>
                  </a:cubicBezTo>
                  <a:cubicBezTo>
                    <a:pt x="78" y="65"/>
                    <a:pt x="78" y="64"/>
                    <a:pt x="77" y="64"/>
                  </a:cubicBezTo>
                  <a:cubicBezTo>
                    <a:pt x="75" y="64"/>
                    <a:pt x="75" y="64"/>
                    <a:pt x="75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5" y="66"/>
                    <a:pt x="72" y="67"/>
                    <a:pt x="74" y="68"/>
                  </a:cubicBezTo>
                  <a:cubicBezTo>
                    <a:pt x="74" y="68"/>
                    <a:pt x="74" y="69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5" y="69"/>
                    <a:pt x="75" y="70"/>
                    <a:pt x="75" y="71"/>
                  </a:cubicBezTo>
                  <a:cubicBezTo>
                    <a:pt x="74" y="71"/>
                    <a:pt x="74" y="72"/>
                    <a:pt x="74" y="72"/>
                  </a:cubicBezTo>
                  <a:cubicBezTo>
                    <a:pt x="72" y="72"/>
                    <a:pt x="71" y="71"/>
                    <a:pt x="71" y="69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0" y="62"/>
                    <a:pt x="70" y="61"/>
                    <a:pt x="69" y="59"/>
                  </a:cubicBezTo>
                  <a:cubicBezTo>
                    <a:pt x="68" y="59"/>
                    <a:pt x="68" y="59"/>
                    <a:pt x="67" y="58"/>
                  </a:cubicBezTo>
                  <a:cubicBezTo>
                    <a:pt x="66" y="59"/>
                    <a:pt x="63" y="58"/>
                    <a:pt x="60" y="58"/>
                  </a:cubicBezTo>
                  <a:cubicBezTo>
                    <a:pt x="59" y="58"/>
                    <a:pt x="59" y="59"/>
                    <a:pt x="58" y="59"/>
                  </a:cubicBezTo>
                  <a:cubicBezTo>
                    <a:pt x="57" y="59"/>
                    <a:pt x="56" y="59"/>
                    <a:pt x="56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3" y="60"/>
                    <a:pt x="53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60"/>
                    <a:pt x="46" y="61"/>
                    <a:pt x="44" y="62"/>
                  </a:cubicBezTo>
                  <a:cubicBezTo>
                    <a:pt x="43" y="63"/>
                    <a:pt x="43" y="64"/>
                    <a:pt x="43" y="65"/>
                  </a:cubicBezTo>
                  <a:cubicBezTo>
                    <a:pt x="42" y="66"/>
                    <a:pt x="42" y="67"/>
                    <a:pt x="41" y="67"/>
                  </a:cubicBezTo>
                  <a:cubicBezTo>
                    <a:pt x="40" y="67"/>
                    <a:pt x="40" y="67"/>
                    <a:pt x="40" y="68"/>
                  </a:cubicBezTo>
                  <a:cubicBezTo>
                    <a:pt x="39" y="70"/>
                    <a:pt x="40" y="71"/>
                    <a:pt x="41" y="72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2" y="73"/>
                    <a:pt x="43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6"/>
                    <a:pt x="47" y="75"/>
                    <a:pt x="46" y="77"/>
                  </a:cubicBezTo>
                  <a:cubicBezTo>
                    <a:pt x="46" y="77"/>
                    <a:pt x="46" y="77"/>
                    <a:pt x="46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6" y="93"/>
                    <a:pt x="44" y="93"/>
                  </a:cubicBezTo>
                  <a:cubicBezTo>
                    <a:pt x="44" y="94"/>
                    <a:pt x="44" y="95"/>
                    <a:pt x="42" y="95"/>
                  </a:cubicBezTo>
                  <a:cubicBezTo>
                    <a:pt x="43" y="99"/>
                    <a:pt x="40" y="100"/>
                    <a:pt x="41" y="104"/>
                  </a:cubicBezTo>
                  <a:cubicBezTo>
                    <a:pt x="39" y="104"/>
                    <a:pt x="41" y="107"/>
                    <a:pt x="39" y="107"/>
                  </a:cubicBezTo>
                  <a:cubicBezTo>
                    <a:pt x="36" y="106"/>
                    <a:pt x="32" y="107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30" y="107"/>
                    <a:pt x="30" y="108"/>
                    <a:pt x="30" y="108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8"/>
                    <a:pt x="30" y="108"/>
                    <a:pt x="30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1" y="110"/>
                    <a:pt x="31" y="112"/>
                    <a:pt x="33" y="111"/>
                  </a:cubicBezTo>
                  <a:cubicBezTo>
                    <a:pt x="33" y="111"/>
                    <a:pt x="33" y="111"/>
                    <a:pt x="34" y="111"/>
                  </a:cubicBezTo>
                  <a:cubicBezTo>
                    <a:pt x="34" y="111"/>
                    <a:pt x="35" y="111"/>
                    <a:pt x="35" y="111"/>
                  </a:cubicBezTo>
                  <a:cubicBezTo>
                    <a:pt x="35" y="112"/>
                    <a:pt x="35" y="112"/>
                    <a:pt x="36" y="112"/>
                  </a:cubicBezTo>
                  <a:cubicBezTo>
                    <a:pt x="36" y="111"/>
                    <a:pt x="37" y="112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40" y="113"/>
                    <a:pt x="39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6"/>
                    <a:pt x="40" y="116"/>
                    <a:pt x="40" y="116"/>
                  </a:cubicBezTo>
                  <a:cubicBezTo>
                    <a:pt x="39" y="118"/>
                    <a:pt x="40" y="121"/>
                    <a:pt x="39" y="122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2"/>
                    <a:pt x="36" y="122"/>
                    <a:pt x="36" y="123"/>
                  </a:cubicBezTo>
                  <a:cubicBezTo>
                    <a:pt x="36" y="123"/>
                    <a:pt x="35" y="124"/>
                    <a:pt x="34" y="124"/>
                  </a:cubicBezTo>
                  <a:cubicBezTo>
                    <a:pt x="33" y="126"/>
                    <a:pt x="31" y="127"/>
                    <a:pt x="28" y="128"/>
                  </a:cubicBezTo>
                  <a:cubicBezTo>
                    <a:pt x="28" y="130"/>
                    <a:pt x="26" y="129"/>
                    <a:pt x="26" y="131"/>
                  </a:cubicBezTo>
                  <a:cubicBezTo>
                    <a:pt x="26" y="133"/>
                    <a:pt x="27" y="134"/>
                    <a:pt x="28" y="134"/>
                  </a:cubicBezTo>
                  <a:cubicBezTo>
                    <a:pt x="27" y="137"/>
                    <a:pt x="23" y="138"/>
                    <a:pt x="19" y="138"/>
                  </a:cubicBezTo>
                  <a:cubicBezTo>
                    <a:pt x="18" y="138"/>
                    <a:pt x="17" y="138"/>
                    <a:pt x="17" y="138"/>
                  </a:cubicBezTo>
                  <a:cubicBezTo>
                    <a:pt x="17" y="138"/>
                    <a:pt x="17" y="137"/>
                    <a:pt x="17" y="137"/>
                  </a:cubicBezTo>
                  <a:cubicBezTo>
                    <a:pt x="17" y="137"/>
                    <a:pt x="16" y="137"/>
                    <a:pt x="15" y="137"/>
                  </a:cubicBezTo>
                  <a:cubicBezTo>
                    <a:pt x="14" y="137"/>
                    <a:pt x="13" y="136"/>
                    <a:pt x="13" y="136"/>
                  </a:cubicBezTo>
                  <a:cubicBezTo>
                    <a:pt x="13" y="136"/>
                    <a:pt x="13" y="136"/>
                    <a:pt x="12" y="136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12" y="136"/>
                    <a:pt x="11" y="136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1" y="137"/>
                    <a:pt x="10" y="137"/>
                    <a:pt x="10" y="138"/>
                  </a:cubicBezTo>
                  <a:cubicBezTo>
                    <a:pt x="10" y="138"/>
                    <a:pt x="10" y="138"/>
                    <a:pt x="10" y="139"/>
                  </a:cubicBezTo>
                  <a:cubicBezTo>
                    <a:pt x="9" y="139"/>
                    <a:pt x="8" y="140"/>
                    <a:pt x="8" y="140"/>
                  </a:cubicBezTo>
                  <a:cubicBezTo>
                    <a:pt x="7" y="140"/>
                    <a:pt x="6" y="141"/>
                    <a:pt x="6" y="141"/>
                  </a:cubicBezTo>
                  <a:cubicBezTo>
                    <a:pt x="6" y="141"/>
                    <a:pt x="5" y="141"/>
                    <a:pt x="5" y="141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6" y="142"/>
                    <a:pt x="6" y="143"/>
                    <a:pt x="6" y="145"/>
                  </a:cubicBezTo>
                  <a:cubicBezTo>
                    <a:pt x="6" y="146"/>
                    <a:pt x="7" y="147"/>
                    <a:pt x="7" y="148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8" y="150"/>
                    <a:pt x="8" y="151"/>
                    <a:pt x="8" y="151"/>
                  </a:cubicBezTo>
                  <a:cubicBezTo>
                    <a:pt x="8" y="151"/>
                    <a:pt x="9" y="151"/>
                    <a:pt x="9" y="151"/>
                  </a:cubicBezTo>
                  <a:cubicBezTo>
                    <a:pt x="9" y="152"/>
                    <a:pt x="9" y="153"/>
                    <a:pt x="9" y="153"/>
                  </a:cubicBezTo>
                  <a:cubicBezTo>
                    <a:pt x="9" y="153"/>
                    <a:pt x="9" y="153"/>
                    <a:pt x="10" y="153"/>
                  </a:cubicBezTo>
                  <a:cubicBezTo>
                    <a:pt x="10" y="153"/>
                    <a:pt x="9" y="154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1" y="165"/>
                    <a:pt x="8" y="165"/>
                    <a:pt x="7" y="169"/>
                  </a:cubicBezTo>
                  <a:cubicBezTo>
                    <a:pt x="8" y="169"/>
                    <a:pt x="8" y="169"/>
                    <a:pt x="9" y="169"/>
                  </a:cubicBezTo>
                  <a:cubicBezTo>
                    <a:pt x="9" y="169"/>
                    <a:pt x="10" y="170"/>
                    <a:pt x="10" y="171"/>
                  </a:cubicBezTo>
                  <a:cubicBezTo>
                    <a:pt x="8" y="170"/>
                    <a:pt x="7" y="171"/>
                    <a:pt x="7" y="172"/>
                  </a:cubicBezTo>
                  <a:cubicBezTo>
                    <a:pt x="6" y="172"/>
                    <a:pt x="5" y="172"/>
                    <a:pt x="5" y="173"/>
                  </a:cubicBezTo>
                  <a:cubicBezTo>
                    <a:pt x="3" y="173"/>
                    <a:pt x="2" y="174"/>
                    <a:pt x="1" y="175"/>
                  </a:cubicBezTo>
                  <a:cubicBezTo>
                    <a:pt x="0" y="178"/>
                    <a:pt x="1" y="179"/>
                    <a:pt x="2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1"/>
                    <a:pt x="3" y="182"/>
                    <a:pt x="4" y="182"/>
                  </a:cubicBezTo>
                  <a:cubicBezTo>
                    <a:pt x="4" y="183"/>
                    <a:pt x="5" y="183"/>
                    <a:pt x="5" y="185"/>
                  </a:cubicBezTo>
                  <a:cubicBezTo>
                    <a:pt x="5" y="185"/>
                    <a:pt x="4" y="185"/>
                    <a:pt x="3" y="185"/>
                  </a:cubicBezTo>
                  <a:cubicBezTo>
                    <a:pt x="3" y="186"/>
                    <a:pt x="3" y="185"/>
                    <a:pt x="3" y="186"/>
                  </a:cubicBezTo>
                  <a:cubicBezTo>
                    <a:pt x="2" y="186"/>
                    <a:pt x="3" y="187"/>
                    <a:pt x="2" y="187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3" y="188"/>
                    <a:pt x="3" y="189"/>
                    <a:pt x="3" y="189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4" y="189"/>
                    <a:pt x="5" y="190"/>
                    <a:pt x="5" y="190"/>
                  </a:cubicBezTo>
                  <a:cubicBezTo>
                    <a:pt x="5" y="190"/>
                    <a:pt x="6" y="190"/>
                    <a:pt x="6" y="191"/>
                  </a:cubicBezTo>
                  <a:cubicBezTo>
                    <a:pt x="6" y="191"/>
                    <a:pt x="7" y="191"/>
                    <a:pt x="7" y="192"/>
                  </a:cubicBezTo>
                  <a:cubicBezTo>
                    <a:pt x="6" y="195"/>
                    <a:pt x="8" y="195"/>
                    <a:pt x="9" y="197"/>
                  </a:cubicBezTo>
                  <a:cubicBezTo>
                    <a:pt x="9" y="198"/>
                    <a:pt x="7" y="198"/>
                    <a:pt x="7" y="200"/>
                  </a:cubicBezTo>
                  <a:cubicBezTo>
                    <a:pt x="8" y="201"/>
                    <a:pt x="9" y="201"/>
                    <a:pt x="10" y="201"/>
                  </a:cubicBezTo>
                  <a:cubicBezTo>
                    <a:pt x="10" y="203"/>
                    <a:pt x="11" y="202"/>
                    <a:pt x="11" y="204"/>
                  </a:cubicBezTo>
                  <a:cubicBezTo>
                    <a:pt x="11" y="206"/>
                    <a:pt x="10" y="206"/>
                    <a:pt x="10" y="208"/>
                  </a:cubicBezTo>
                  <a:cubicBezTo>
                    <a:pt x="11" y="209"/>
                    <a:pt x="12" y="209"/>
                    <a:pt x="12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2" y="212"/>
                    <a:pt x="10" y="213"/>
                    <a:pt x="8" y="214"/>
                  </a:cubicBezTo>
                  <a:cubicBezTo>
                    <a:pt x="8" y="215"/>
                    <a:pt x="6" y="215"/>
                    <a:pt x="6" y="216"/>
                  </a:cubicBezTo>
                  <a:cubicBezTo>
                    <a:pt x="6" y="217"/>
                    <a:pt x="4" y="216"/>
                    <a:pt x="4" y="217"/>
                  </a:cubicBezTo>
                  <a:cubicBezTo>
                    <a:pt x="4" y="218"/>
                    <a:pt x="4" y="218"/>
                    <a:pt x="3" y="21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2" y="219"/>
                    <a:pt x="3" y="220"/>
                    <a:pt x="2" y="220"/>
                  </a:cubicBezTo>
                  <a:cubicBezTo>
                    <a:pt x="2" y="222"/>
                    <a:pt x="3" y="222"/>
                    <a:pt x="3" y="224"/>
                  </a:cubicBezTo>
                  <a:cubicBezTo>
                    <a:pt x="4" y="224"/>
                    <a:pt x="4" y="227"/>
                    <a:pt x="4" y="228"/>
                  </a:cubicBezTo>
                  <a:cubicBezTo>
                    <a:pt x="5" y="228"/>
                    <a:pt x="5" y="230"/>
                    <a:pt x="5" y="231"/>
                  </a:cubicBezTo>
                  <a:cubicBezTo>
                    <a:pt x="5" y="231"/>
                    <a:pt x="6" y="230"/>
                    <a:pt x="6" y="231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6" y="231"/>
                    <a:pt x="7" y="231"/>
                    <a:pt x="7" y="231"/>
                  </a:cubicBezTo>
                  <a:cubicBezTo>
                    <a:pt x="7" y="231"/>
                    <a:pt x="7" y="232"/>
                    <a:pt x="7" y="233"/>
                  </a:cubicBezTo>
                  <a:cubicBezTo>
                    <a:pt x="7" y="233"/>
                    <a:pt x="8" y="233"/>
                    <a:pt x="8" y="233"/>
                  </a:cubicBezTo>
                  <a:cubicBezTo>
                    <a:pt x="9" y="233"/>
                    <a:pt x="9" y="233"/>
                    <a:pt x="9" y="234"/>
                  </a:cubicBezTo>
                  <a:cubicBezTo>
                    <a:pt x="9" y="234"/>
                    <a:pt x="10" y="234"/>
                    <a:pt x="10" y="235"/>
                  </a:cubicBezTo>
                  <a:cubicBezTo>
                    <a:pt x="12" y="234"/>
                    <a:pt x="11" y="236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1" y="240"/>
                    <a:pt x="9" y="239"/>
                    <a:pt x="10" y="241"/>
                  </a:cubicBezTo>
                  <a:cubicBezTo>
                    <a:pt x="10" y="243"/>
                    <a:pt x="7" y="242"/>
                    <a:pt x="8" y="244"/>
                  </a:cubicBezTo>
                  <a:cubicBezTo>
                    <a:pt x="7" y="244"/>
                    <a:pt x="6" y="245"/>
                    <a:pt x="6" y="247"/>
                  </a:cubicBezTo>
                  <a:cubicBezTo>
                    <a:pt x="6" y="247"/>
                    <a:pt x="6" y="247"/>
                    <a:pt x="5" y="247"/>
                  </a:cubicBezTo>
                  <a:cubicBezTo>
                    <a:pt x="6" y="249"/>
                    <a:pt x="7" y="250"/>
                    <a:pt x="7" y="252"/>
                  </a:cubicBezTo>
                  <a:cubicBezTo>
                    <a:pt x="8" y="254"/>
                    <a:pt x="9" y="254"/>
                    <a:pt x="10" y="255"/>
                  </a:cubicBezTo>
                  <a:cubicBezTo>
                    <a:pt x="11" y="255"/>
                    <a:pt x="10" y="257"/>
                    <a:pt x="12" y="257"/>
                  </a:cubicBezTo>
                  <a:cubicBezTo>
                    <a:pt x="11" y="259"/>
                    <a:pt x="13" y="259"/>
                    <a:pt x="12" y="261"/>
                  </a:cubicBezTo>
                  <a:cubicBezTo>
                    <a:pt x="13" y="263"/>
                    <a:pt x="16" y="264"/>
                    <a:pt x="18" y="265"/>
                  </a:cubicBezTo>
                  <a:cubicBezTo>
                    <a:pt x="20" y="266"/>
                    <a:pt x="21" y="264"/>
                    <a:pt x="23" y="265"/>
                  </a:cubicBezTo>
                  <a:cubicBezTo>
                    <a:pt x="23" y="267"/>
                    <a:pt x="25" y="267"/>
                    <a:pt x="25" y="268"/>
                  </a:cubicBezTo>
                  <a:cubicBezTo>
                    <a:pt x="25" y="268"/>
                    <a:pt x="26" y="268"/>
                    <a:pt x="26" y="268"/>
                  </a:cubicBezTo>
                  <a:cubicBezTo>
                    <a:pt x="29" y="268"/>
                    <a:pt x="30" y="269"/>
                    <a:pt x="33" y="270"/>
                  </a:cubicBezTo>
                  <a:cubicBezTo>
                    <a:pt x="34" y="269"/>
                    <a:pt x="35" y="268"/>
                    <a:pt x="37" y="267"/>
                  </a:cubicBezTo>
                  <a:cubicBezTo>
                    <a:pt x="37" y="267"/>
                    <a:pt x="37" y="268"/>
                    <a:pt x="38" y="268"/>
                  </a:cubicBezTo>
                  <a:cubicBezTo>
                    <a:pt x="39" y="268"/>
                    <a:pt x="38" y="269"/>
                    <a:pt x="39" y="269"/>
                  </a:cubicBezTo>
                  <a:cubicBezTo>
                    <a:pt x="39" y="269"/>
                    <a:pt x="39" y="269"/>
                    <a:pt x="40" y="269"/>
                  </a:cubicBezTo>
                  <a:cubicBezTo>
                    <a:pt x="40" y="269"/>
                    <a:pt x="39" y="269"/>
                    <a:pt x="40" y="270"/>
                  </a:cubicBezTo>
                  <a:cubicBezTo>
                    <a:pt x="40" y="270"/>
                    <a:pt x="41" y="269"/>
                    <a:pt x="41" y="270"/>
                  </a:cubicBezTo>
                  <a:cubicBezTo>
                    <a:pt x="41" y="270"/>
                    <a:pt x="41" y="270"/>
                    <a:pt x="42" y="270"/>
                  </a:cubicBezTo>
                  <a:cubicBezTo>
                    <a:pt x="42" y="270"/>
                    <a:pt x="42" y="270"/>
                    <a:pt x="42" y="270"/>
                  </a:cubicBezTo>
                  <a:cubicBezTo>
                    <a:pt x="43" y="270"/>
                    <a:pt x="44" y="269"/>
                    <a:pt x="45" y="270"/>
                  </a:cubicBezTo>
                  <a:cubicBezTo>
                    <a:pt x="45" y="270"/>
                    <a:pt x="46" y="270"/>
                    <a:pt x="46" y="270"/>
                  </a:cubicBezTo>
                  <a:cubicBezTo>
                    <a:pt x="47" y="270"/>
                    <a:pt x="47" y="271"/>
                    <a:pt x="49" y="271"/>
                  </a:cubicBezTo>
                  <a:cubicBezTo>
                    <a:pt x="53" y="271"/>
                    <a:pt x="53" y="271"/>
                    <a:pt x="53" y="271"/>
                  </a:cubicBezTo>
                  <a:cubicBezTo>
                    <a:pt x="53" y="271"/>
                    <a:pt x="53" y="272"/>
                    <a:pt x="53" y="272"/>
                  </a:cubicBezTo>
                  <a:cubicBezTo>
                    <a:pt x="53" y="272"/>
                    <a:pt x="54" y="273"/>
                    <a:pt x="53" y="273"/>
                  </a:cubicBezTo>
                  <a:cubicBezTo>
                    <a:pt x="56" y="273"/>
                    <a:pt x="56" y="274"/>
                    <a:pt x="58" y="274"/>
                  </a:cubicBezTo>
                  <a:cubicBezTo>
                    <a:pt x="58" y="275"/>
                    <a:pt x="59" y="274"/>
                    <a:pt x="59" y="275"/>
                  </a:cubicBezTo>
                  <a:cubicBezTo>
                    <a:pt x="60" y="275"/>
                    <a:pt x="60" y="276"/>
                    <a:pt x="61" y="276"/>
                  </a:cubicBezTo>
                  <a:cubicBezTo>
                    <a:pt x="61" y="279"/>
                    <a:pt x="58" y="278"/>
                    <a:pt x="58" y="281"/>
                  </a:cubicBezTo>
                  <a:cubicBezTo>
                    <a:pt x="57" y="281"/>
                    <a:pt x="56" y="283"/>
                    <a:pt x="56" y="284"/>
                  </a:cubicBezTo>
                  <a:cubicBezTo>
                    <a:pt x="55" y="284"/>
                    <a:pt x="56" y="285"/>
                    <a:pt x="56" y="285"/>
                  </a:cubicBezTo>
                  <a:cubicBezTo>
                    <a:pt x="55" y="285"/>
                    <a:pt x="55" y="285"/>
                    <a:pt x="55" y="285"/>
                  </a:cubicBezTo>
                  <a:cubicBezTo>
                    <a:pt x="55" y="285"/>
                    <a:pt x="55" y="285"/>
                    <a:pt x="55" y="286"/>
                  </a:cubicBezTo>
                  <a:cubicBezTo>
                    <a:pt x="55" y="286"/>
                    <a:pt x="54" y="285"/>
                    <a:pt x="54" y="286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4" y="286"/>
                    <a:pt x="54" y="286"/>
                    <a:pt x="53" y="286"/>
                  </a:cubicBezTo>
                  <a:cubicBezTo>
                    <a:pt x="53" y="287"/>
                    <a:pt x="54" y="288"/>
                    <a:pt x="53" y="288"/>
                  </a:cubicBezTo>
                  <a:cubicBezTo>
                    <a:pt x="53" y="289"/>
                    <a:pt x="52" y="289"/>
                    <a:pt x="51" y="289"/>
                  </a:cubicBezTo>
                  <a:cubicBezTo>
                    <a:pt x="51" y="289"/>
                    <a:pt x="51" y="290"/>
                    <a:pt x="51" y="290"/>
                  </a:cubicBezTo>
                  <a:cubicBezTo>
                    <a:pt x="51" y="290"/>
                    <a:pt x="51" y="290"/>
                    <a:pt x="51" y="290"/>
                  </a:cubicBezTo>
                  <a:cubicBezTo>
                    <a:pt x="50" y="290"/>
                    <a:pt x="50" y="291"/>
                    <a:pt x="50" y="291"/>
                  </a:cubicBezTo>
                  <a:cubicBezTo>
                    <a:pt x="50" y="291"/>
                    <a:pt x="49" y="291"/>
                    <a:pt x="49" y="291"/>
                  </a:cubicBezTo>
                  <a:cubicBezTo>
                    <a:pt x="49" y="291"/>
                    <a:pt x="49" y="292"/>
                    <a:pt x="49" y="293"/>
                  </a:cubicBezTo>
                  <a:cubicBezTo>
                    <a:pt x="49" y="293"/>
                    <a:pt x="49" y="292"/>
                    <a:pt x="49" y="293"/>
                  </a:cubicBezTo>
                  <a:cubicBezTo>
                    <a:pt x="48" y="293"/>
                    <a:pt x="49" y="293"/>
                    <a:pt x="49" y="293"/>
                  </a:cubicBezTo>
                  <a:cubicBezTo>
                    <a:pt x="48" y="293"/>
                    <a:pt x="48" y="293"/>
                    <a:pt x="48" y="293"/>
                  </a:cubicBezTo>
                  <a:cubicBezTo>
                    <a:pt x="48" y="294"/>
                    <a:pt x="48" y="295"/>
                    <a:pt x="47" y="295"/>
                  </a:cubicBezTo>
                  <a:cubicBezTo>
                    <a:pt x="47" y="299"/>
                    <a:pt x="46" y="302"/>
                    <a:pt x="46" y="306"/>
                  </a:cubicBezTo>
                  <a:cubicBezTo>
                    <a:pt x="44" y="306"/>
                    <a:pt x="45" y="308"/>
                    <a:pt x="44" y="308"/>
                  </a:cubicBezTo>
                  <a:cubicBezTo>
                    <a:pt x="44" y="309"/>
                    <a:pt x="43" y="309"/>
                    <a:pt x="42" y="309"/>
                  </a:cubicBezTo>
                  <a:cubicBezTo>
                    <a:pt x="42" y="309"/>
                    <a:pt x="42" y="310"/>
                    <a:pt x="42" y="311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1"/>
                    <a:pt x="42" y="312"/>
                    <a:pt x="42" y="312"/>
                  </a:cubicBezTo>
                  <a:cubicBezTo>
                    <a:pt x="41" y="312"/>
                    <a:pt x="40" y="312"/>
                    <a:pt x="40" y="313"/>
                  </a:cubicBezTo>
                  <a:cubicBezTo>
                    <a:pt x="40" y="314"/>
                    <a:pt x="38" y="314"/>
                    <a:pt x="38" y="316"/>
                  </a:cubicBezTo>
                  <a:cubicBezTo>
                    <a:pt x="39" y="316"/>
                    <a:pt x="39" y="317"/>
                    <a:pt x="38" y="317"/>
                  </a:cubicBezTo>
                  <a:cubicBezTo>
                    <a:pt x="38" y="320"/>
                    <a:pt x="39" y="320"/>
                    <a:pt x="39" y="323"/>
                  </a:cubicBezTo>
                  <a:cubicBezTo>
                    <a:pt x="38" y="324"/>
                    <a:pt x="38" y="326"/>
                    <a:pt x="37" y="328"/>
                  </a:cubicBezTo>
                  <a:cubicBezTo>
                    <a:pt x="37" y="330"/>
                    <a:pt x="38" y="331"/>
                    <a:pt x="37" y="332"/>
                  </a:cubicBezTo>
                  <a:cubicBezTo>
                    <a:pt x="37" y="333"/>
                    <a:pt x="36" y="334"/>
                    <a:pt x="37" y="335"/>
                  </a:cubicBezTo>
                  <a:cubicBezTo>
                    <a:pt x="37" y="335"/>
                    <a:pt x="37" y="336"/>
                    <a:pt x="37" y="336"/>
                  </a:cubicBezTo>
                  <a:cubicBezTo>
                    <a:pt x="37" y="337"/>
                    <a:pt x="37" y="336"/>
                    <a:pt x="37" y="336"/>
                  </a:cubicBezTo>
                  <a:cubicBezTo>
                    <a:pt x="36" y="337"/>
                    <a:pt x="37" y="338"/>
                    <a:pt x="37" y="339"/>
                  </a:cubicBezTo>
                  <a:cubicBezTo>
                    <a:pt x="38" y="339"/>
                    <a:pt x="38" y="339"/>
                    <a:pt x="40" y="339"/>
                  </a:cubicBezTo>
                  <a:cubicBezTo>
                    <a:pt x="41" y="340"/>
                    <a:pt x="43" y="340"/>
                    <a:pt x="45" y="340"/>
                  </a:cubicBezTo>
                  <a:cubicBezTo>
                    <a:pt x="45" y="339"/>
                    <a:pt x="46" y="339"/>
                    <a:pt x="47" y="339"/>
                  </a:cubicBezTo>
                  <a:cubicBezTo>
                    <a:pt x="51" y="339"/>
                    <a:pt x="55" y="339"/>
                    <a:pt x="58" y="339"/>
                  </a:cubicBezTo>
                  <a:cubicBezTo>
                    <a:pt x="60" y="338"/>
                    <a:pt x="60" y="341"/>
                    <a:pt x="63" y="340"/>
                  </a:cubicBezTo>
                  <a:cubicBezTo>
                    <a:pt x="63" y="339"/>
                    <a:pt x="63" y="339"/>
                    <a:pt x="64" y="339"/>
                  </a:cubicBezTo>
                  <a:cubicBezTo>
                    <a:pt x="65" y="339"/>
                    <a:pt x="65" y="339"/>
                    <a:pt x="65" y="339"/>
                  </a:cubicBezTo>
                  <a:cubicBezTo>
                    <a:pt x="66" y="338"/>
                    <a:pt x="66" y="338"/>
                    <a:pt x="67" y="337"/>
                  </a:cubicBezTo>
                  <a:cubicBezTo>
                    <a:pt x="67" y="337"/>
                    <a:pt x="68" y="337"/>
                    <a:pt x="68" y="337"/>
                  </a:cubicBezTo>
                  <a:cubicBezTo>
                    <a:pt x="68" y="337"/>
                    <a:pt x="68" y="337"/>
                    <a:pt x="68" y="337"/>
                  </a:cubicBezTo>
                  <a:cubicBezTo>
                    <a:pt x="68" y="337"/>
                    <a:pt x="68" y="336"/>
                    <a:pt x="68" y="336"/>
                  </a:cubicBezTo>
                  <a:cubicBezTo>
                    <a:pt x="68" y="336"/>
                    <a:pt x="68" y="336"/>
                    <a:pt x="68" y="336"/>
                  </a:cubicBezTo>
                  <a:cubicBezTo>
                    <a:pt x="68" y="336"/>
                    <a:pt x="68" y="335"/>
                    <a:pt x="68" y="335"/>
                  </a:cubicBezTo>
                  <a:cubicBezTo>
                    <a:pt x="68" y="334"/>
                    <a:pt x="68" y="334"/>
                    <a:pt x="68" y="334"/>
                  </a:cubicBezTo>
                  <a:cubicBezTo>
                    <a:pt x="68" y="334"/>
                    <a:pt x="68" y="334"/>
                    <a:pt x="67" y="334"/>
                  </a:cubicBezTo>
                  <a:cubicBezTo>
                    <a:pt x="67" y="334"/>
                    <a:pt x="67" y="334"/>
                    <a:pt x="66" y="334"/>
                  </a:cubicBezTo>
                  <a:cubicBezTo>
                    <a:pt x="66" y="334"/>
                    <a:pt x="66" y="334"/>
                    <a:pt x="66" y="334"/>
                  </a:cubicBezTo>
                  <a:cubicBezTo>
                    <a:pt x="66" y="334"/>
                    <a:pt x="66" y="334"/>
                    <a:pt x="66" y="334"/>
                  </a:cubicBezTo>
                  <a:cubicBezTo>
                    <a:pt x="66" y="334"/>
                    <a:pt x="66" y="334"/>
                    <a:pt x="65" y="334"/>
                  </a:cubicBezTo>
                  <a:cubicBezTo>
                    <a:pt x="65" y="334"/>
                    <a:pt x="65" y="334"/>
                    <a:pt x="65" y="334"/>
                  </a:cubicBezTo>
                  <a:cubicBezTo>
                    <a:pt x="65" y="334"/>
                    <a:pt x="65" y="334"/>
                    <a:pt x="65" y="334"/>
                  </a:cubicBezTo>
                  <a:cubicBezTo>
                    <a:pt x="65" y="334"/>
                    <a:pt x="65" y="334"/>
                    <a:pt x="65" y="334"/>
                  </a:cubicBezTo>
                  <a:cubicBezTo>
                    <a:pt x="65" y="334"/>
                    <a:pt x="65" y="334"/>
                    <a:pt x="65" y="334"/>
                  </a:cubicBezTo>
                  <a:cubicBezTo>
                    <a:pt x="65" y="334"/>
                    <a:pt x="65" y="334"/>
                    <a:pt x="65" y="334"/>
                  </a:cubicBezTo>
                  <a:cubicBezTo>
                    <a:pt x="65" y="334"/>
                    <a:pt x="65" y="334"/>
                    <a:pt x="65" y="334"/>
                  </a:cubicBezTo>
                  <a:cubicBezTo>
                    <a:pt x="65" y="334"/>
                    <a:pt x="65" y="334"/>
                    <a:pt x="65" y="334"/>
                  </a:cubicBezTo>
                  <a:cubicBezTo>
                    <a:pt x="65" y="334"/>
                    <a:pt x="65" y="334"/>
                    <a:pt x="65" y="334"/>
                  </a:cubicBezTo>
                  <a:cubicBezTo>
                    <a:pt x="66" y="334"/>
                    <a:pt x="65" y="333"/>
                    <a:pt x="65" y="332"/>
                  </a:cubicBezTo>
                  <a:cubicBezTo>
                    <a:pt x="65" y="332"/>
                    <a:pt x="66" y="332"/>
                    <a:pt x="66" y="332"/>
                  </a:cubicBezTo>
                  <a:cubicBezTo>
                    <a:pt x="66" y="332"/>
                    <a:pt x="66" y="332"/>
                    <a:pt x="66" y="332"/>
                  </a:cubicBezTo>
                  <a:cubicBezTo>
                    <a:pt x="66" y="332"/>
                    <a:pt x="66" y="331"/>
                    <a:pt x="66" y="331"/>
                  </a:cubicBezTo>
                  <a:cubicBezTo>
                    <a:pt x="66" y="331"/>
                    <a:pt x="66" y="331"/>
                    <a:pt x="67" y="331"/>
                  </a:cubicBezTo>
                  <a:cubicBezTo>
                    <a:pt x="67" y="331"/>
                    <a:pt x="67" y="331"/>
                    <a:pt x="67" y="331"/>
                  </a:cubicBezTo>
                  <a:cubicBezTo>
                    <a:pt x="67" y="331"/>
                    <a:pt x="67" y="331"/>
                    <a:pt x="67" y="331"/>
                  </a:cubicBezTo>
                  <a:cubicBezTo>
                    <a:pt x="67" y="331"/>
                    <a:pt x="67" y="331"/>
                    <a:pt x="67" y="331"/>
                  </a:cubicBezTo>
                  <a:cubicBezTo>
                    <a:pt x="67" y="331"/>
                    <a:pt x="67" y="331"/>
                    <a:pt x="67" y="331"/>
                  </a:cubicBezTo>
                  <a:cubicBezTo>
                    <a:pt x="67" y="331"/>
                    <a:pt x="68" y="331"/>
                    <a:pt x="68" y="331"/>
                  </a:cubicBezTo>
                  <a:cubicBezTo>
                    <a:pt x="68" y="331"/>
                    <a:pt x="68" y="331"/>
                    <a:pt x="68" y="331"/>
                  </a:cubicBezTo>
                  <a:cubicBezTo>
                    <a:pt x="68" y="331"/>
                    <a:pt x="68" y="331"/>
                    <a:pt x="68" y="331"/>
                  </a:cubicBezTo>
                  <a:cubicBezTo>
                    <a:pt x="68" y="331"/>
                    <a:pt x="68" y="331"/>
                    <a:pt x="68" y="331"/>
                  </a:cubicBezTo>
                  <a:cubicBezTo>
                    <a:pt x="68" y="331"/>
                    <a:pt x="68" y="331"/>
                    <a:pt x="68" y="331"/>
                  </a:cubicBezTo>
                  <a:cubicBezTo>
                    <a:pt x="68" y="331"/>
                    <a:pt x="68" y="331"/>
                    <a:pt x="68" y="331"/>
                  </a:cubicBezTo>
                  <a:cubicBezTo>
                    <a:pt x="69" y="331"/>
                    <a:pt x="69" y="331"/>
                    <a:pt x="69" y="331"/>
                  </a:cubicBezTo>
                  <a:cubicBezTo>
                    <a:pt x="69" y="332"/>
                    <a:pt x="69" y="332"/>
                    <a:pt x="69" y="332"/>
                  </a:cubicBezTo>
                  <a:cubicBezTo>
                    <a:pt x="69" y="332"/>
                    <a:pt x="69" y="332"/>
                    <a:pt x="69" y="332"/>
                  </a:cubicBezTo>
                  <a:cubicBezTo>
                    <a:pt x="69" y="332"/>
                    <a:pt x="69" y="332"/>
                    <a:pt x="69" y="332"/>
                  </a:cubicBezTo>
                  <a:cubicBezTo>
                    <a:pt x="69" y="332"/>
                    <a:pt x="69" y="332"/>
                    <a:pt x="69" y="332"/>
                  </a:cubicBezTo>
                  <a:cubicBezTo>
                    <a:pt x="69" y="332"/>
                    <a:pt x="69" y="332"/>
                    <a:pt x="70" y="332"/>
                  </a:cubicBezTo>
                  <a:cubicBezTo>
                    <a:pt x="70" y="332"/>
                    <a:pt x="70" y="332"/>
                    <a:pt x="70" y="332"/>
                  </a:cubicBezTo>
                  <a:cubicBezTo>
                    <a:pt x="70" y="332"/>
                    <a:pt x="70" y="332"/>
                    <a:pt x="70" y="332"/>
                  </a:cubicBezTo>
                  <a:cubicBezTo>
                    <a:pt x="70" y="332"/>
                    <a:pt x="70" y="332"/>
                    <a:pt x="70" y="332"/>
                  </a:cubicBezTo>
                  <a:cubicBezTo>
                    <a:pt x="70" y="332"/>
                    <a:pt x="70" y="332"/>
                    <a:pt x="70" y="332"/>
                  </a:cubicBezTo>
                  <a:cubicBezTo>
                    <a:pt x="70" y="332"/>
                    <a:pt x="70" y="332"/>
                    <a:pt x="70" y="332"/>
                  </a:cubicBezTo>
                  <a:cubicBezTo>
                    <a:pt x="70" y="333"/>
                    <a:pt x="70" y="333"/>
                    <a:pt x="70" y="333"/>
                  </a:cubicBezTo>
                  <a:cubicBezTo>
                    <a:pt x="70" y="333"/>
                    <a:pt x="70" y="333"/>
                    <a:pt x="70" y="333"/>
                  </a:cubicBezTo>
                  <a:cubicBezTo>
                    <a:pt x="70" y="333"/>
                    <a:pt x="70" y="333"/>
                    <a:pt x="70" y="333"/>
                  </a:cubicBezTo>
                  <a:cubicBezTo>
                    <a:pt x="70" y="333"/>
                    <a:pt x="70" y="333"/>
                    <a:pt x="71" y="333"/>
                  </a:cubicBezTo>
                  <a:cubicBezTo>
                    <a:pt x="71" y="333"/>
                    <a:pt x="71" y="333"/>
                    <a:pt x="71" y="333"/>
                  </a:cubicBezTo>
                  <a:cubicBezTo>
                    <a:pt x="71" y="333"/>
                    <a:pt x="71" y="333"/>
                    <a:pt x="71" y="334"/>
                  </a:cubicBezTo>
                  <a:cubicBezTo>
                    <a:pt x="72" y="334"/>
                    <a:pt x="72" y="334"/>
                    <a:pt x="72" y="334"/>
                  </a:cubicBezTo>
                  <a:cubicBezTo>
                    <a:pt x="72" y="334"/>
                    <a:pt x="72" y="334"/>
                    <a:pt x="73" y="334"/>
                  </a:cubicBezTo>
                  <a:cubicBezTo>
                    <a:pt x="73" y="334"/>
                    <a:pt x="73" y="334"/>
                    <a:pt x="73" y="334"/>
                  </a:cubicBezTo>
                  <a:cubicBezTo>
                    <a:pt x="73" y="334"/>
                    <a:pt x="73" y="334"/>
                    <a:pt x="74" y="334"/>
                  </a:cubicBezTo>
                  <a:cubicBezTo>
                    <a:pt x="75" y="335"/>
                    <a:pt x="75" y="335"/>
                    <a:pt x="76" y="336"/>
                  </a:cubicBezTo>
                  <a:cubicBezTo>
                    <a:pt x="75" y="338"/>
                    <a:pt x="77" y="337"/>
                    <a:pt x="78" y="338"/>
                  </a:cubicBezTo>
                  <a:cubicBezTo>
                    <a:pt x="78" y="336"/>
                    <a:pt x="81" y="338"/>
                    <a:pt x="83" y="337"/>
                  </a:cubicBezTo>
                  <a:cubicBezTo>
                    <a:pt x="83" y="338"/>
                    <a:pt x="83" y="338"/>
                    <a:pt x="84" y="338"/>
                  </a:cubicBezTo>
                  <a:cubicBezTo>
                    <a:pt x="85" y="338"/>
                    <a:pt x="85" y="338"/>
                    <a:pt x="85" y="339"/>
                  </a:cubicBezTo>
                  <a:cubicBezTo>
                    <a:pt x="86" y="339"/>
                    <a:pt x="87" y="339"/>
                    <a:pt x="88" y="339"/>
                  </a:cubicBezTo>
                  <a:cubicBezTo>
                    <a:pt x="88" y="339"/>
                    <a:pt x="88" y="340"/>
                    <a:pt x="88" y="340"/>
                  </a:cubicBezTo>
                  <a:cubicBezTo>
                    <a:pt x="88" y="340"/>
                    <a:pt x="88" y="340"/>
                    <a:pt x="88" y="340"/>
                  </a:cubicBezTo>
                  <a:cubicBezTo>
                    <a:pt x="88" y="340"/>
                    <a:pt x="88" y="340"/>
                    <a:pt x="88" y="340"/>
                  </a:cubicBezTo>
                  <a:cubicBezTo>
                    <a:pt x="88" y="340"/>
                    <a:pt x="88" y="340"/>
                    <a:pt x="88" y="340"/>
                  </a:cubicBezTo>
                  <a:cubicBezTo>
                    <a:pt x="88" y="340"/>
                    <a:pt x="89" y="340"/>
                    <a:pt x="89" y="340"/>
                  </a:cubicBezTo>
                  <a:cubicBezTo>
                    <a:pt x="89" y="340"/>
                    <a:pt x="89" y="341"/>
                    <a:pt x="89" y="341"/>
                  </a:cubicBezTo>
                  <a:cubicBezTo>
                    <a:pt x="89" y="341"/>
                    <a:pt x="89" y="341"/>
                    <a:pt x="89" y="341"/>
                  </a:cubicBezTo>
                  <a:cubicBezTo>
                    <a:pt x="89" y="341"/>
                    <a:pt x="89" y="341"/>
                    <a:pt x="89" y="341"/>
                  </a:cubicBezTo>
                  <a:cubicBezTo>
                    <a:pt x="89" y="341"/>
                    <a:pt x="89" y="341"/>
                    <a:pt x="89" y="341"/>
                  </a:cubicBezTo>
                  <a:cubicBezTo>
                    <a:pt x="89" y="341"/>
                    <a:pt x="89" y="341"/>
                    <a:pt x="89" y="341"/>
                  </a:cubicBezTo>
                  <a:cubicBezTo>
                    <a:pt x="89" y="341"/>
                    <a:pt x="89" y="341"/>
                    <a:pt x="89" y="341"/>
                  </a:cubicBezTo>
                  <a:cubicBezTo>
                    <a:pt x="89" y="341"/>
                    <a:pt x="89" y="341"/>
                    <a:pt x="89" y="341"/>
                  </a:cubicBezTo>
                  <a:cubicBezTo>
                    <a:pt x="90" y="342"/>
                    <a:pt x="90" y="342"/>
                    <a:pt x="91" y="343"/>
                  </a:cubicBezTo>
                  <a:cubicBezTo>
                    <a:pt x="91" y="343"/>
                    <a:pt x="91" y="343"/>
                    <a:pt x="91" y="343"/>
                  </a:cubicBezTo>
                  <a:cubicBezTo>
                    <a:pt x="91" y="343"/>
                    <a:pt x="91" y="343"/>
                    <a:pt x="91" y="343"/>
                  </a:cubicBezTo>
                  <a:cubicBezTo>
                    <a:pt x="91" y="343"/>
                    <a:pt x="91" y="343"/>
                    <a:pt x="91" y="343"/>
                  </a:cubicBezTo>
                  <a:cubicBezTo>
                    <a:pt x="91" y="343"/>
                    <a:pt x="91" y="343"/>
                    <a:pt x="91" y="343"/>
                  </a:cubicBezTo>
                  <a:cubicBezTo>
                    <a:pt x="91" y="343"/>
                    <a:pt x="91" y="343"/>
                    <a:pt x="91" y="343"/>
                  </a:cubicBezTo>
                  <a:cubicBezTo>
                    <a:pt x="91" y="343"/>
                    <a:pt x="91" y="343"/>
                    <a:pt x="91" y="343"/>
                  </a:cubicBezTo>
                  <a:cubicBezTo>
                    <a:pt x="92" y="344"/>
                    <a:pt x="92" y="344"/>
                    <a:pt x="92" y="344"/>
                  </a:cubicBezTo>
                  <a:cubicBezTo>
                    <a:pt x="92" y="344"/>
                    <a:pt x="93" y="344"/>
                    <a:pt x="92" y="345"/>
                  </a:cubicBezTo>
                  <a:cubicBezTo>
                    <a:pt x="93" y="345"/>
                    <a:pt x="93" y="345"/>
                    <a:pt x="93" y="345"/>
                  </a:cubicBezTo>
                  <a:cubicBezTo>
                    <a:pt x="94" y="346"/>
                    <a:pt x="94" y="346"/>
                    <a:pt x="94" y="346"/>
                  </a:cubicBezTo>
                  <a:cubicBezTo>
                    <a:pt x="96" y="346"/>
                    <a:pt x="96" y="347"/>
                    <a:pt x="97" y="347"/>
                  </a:cubicBezTo>
                  <a:cubicBezTo>
                    <a:pt x="97" y="347"/>
                    <a:pt x="97" y="347"/>
                    <a:pt x="97" y="347"/>
                  </a:cubicBezTo>
                  <a:cubicBezTo>
                    <a:pt x="98" y="347"/>
                    <a:pt x="99" y="347"/>
                    <a:pt x="100" y="347"/>
                  </a:cubicBezTo>
                  <a:cubicBezTo>
                    <a:pt x="100" y="346"/>
                    <a:pt x="100" y="346"/>
                    <a:pt x="100" y="346"/>
                  </a:cubicBezTo>
                  <a:cubicBezTo>
                    <a:pt x="100" y="346"/>
                    <a:pt x="101" y="346"/>
                    <a:pt x="101" y="346"/>
                  </a:cubicBezTo>
                  <a:cubicBezTo>
                    <a:pt x="101" y="346"/>
                    <a:pt x="102" y="346"/>
                    <a:pt x="102" y="345"/>
                  </a:cubicBezTo>
                  <a:cubicBezTo>
                    <a:pt x="102" y="345"/>
                    <a:pt x="103" y="345"/>
                    <a:pt x="104" y="344"/>
                  </a:cubicBezTo>
                  <a:cubicBezTo>
                    <a:pt x="104" y="344"/>
                    <a:pt x="104" y="344"/>
                    <a:pt x="104" y="344"/>
                  </a:cubicBezTo>
                  <a:cubicBezTo>
                    <a:pt x="104" y="344"/>
                    <a:pt x="104" y="344"/>
                    <a:pt x="104" y="344"/>
                  </a:cubicBezTo>
                  <a:cubicBezTo>
                    <a:pt x="104" y="344"/>
                    <a:pt x="104" y="344"/>
                    <a:pt x="104" y="344"/>
                  </a:cubicBezTo>
                  <a:cubicBezTo>
                    <a:pt x="104" y="344"/>
                    <a:pt x="105" y="344"/>
                    <a:pt x="105" y="344"/>
                  </a:cubicBezTo>
                  <a:cubicBezTo>
                    <a:pt x="105" y="344"/>
                    <a:pt x="105" y="344"/>
                    <a:pt x="105" y="344"/>
                  </a:cubicBezTo>
                  <a:cubicBezTo>
                    <a:pt x="105" y="344"/>
                    <a:pt x="105" y="345"/>
                    <a:pt x="106" y="345"/>
                  </a:cubicBezTo>
                  <a:cubicBezTo>
                    <a:pt x="107" y="346"/>
                    <a:pt x="108" y="346"/>
                    <a:pt x="108" y="347"/>
                  </a:cubicBezTo>
                  <a:cubicBezTo>
                    <a:pt x="108" y="348"/>
                    <a:pt x="109" y="349"/>
                    <a:pt x="109" y="351"/>
                  </a:cubicBezTo>
                  <a:cubicBezTo>
                    <a:pt x="111" y="351"/>
                    <a:pt x="111" y="353"/>
                    <a:pt x="111" y="354"/>
                  </a:cubicBezTo>
                  <a:cubicBezTo>
                    <a:pt x="114" y="353"/>
                    <a:pt x="112" y="357"/>
                    <a:pt x="115" y="356"/>
                  </a:cubicBezTo>
                  <a:cubicBezTo>
                    <a:pt x="114" y="358"/>
                    <a:pt x="116" y="358"/>
                    <a:pt x="116" y="359"/>
                  </a:cubicBezTo>
                  <a:cubicBezTo>
                    <a:pt x="118" y="360"/>
                    <a:pt x="116" y="357"/>
                    <a:pt x="117" y="356"/>
                  </a:cubicBezTo>
                  <a:cubicBezTo>
                    <a:pt x="118" y="355"/>
                    <a:pt x="120" y="354"/>
                    <a:pt x="121" y="353"/>
                  </a:cubicBezTo>
                  <a:cubicBezTo>
                    <a:pt x="121" y="351"/>
                    <a:pt x="124" y="351"/>
                    <a:pt x="124" y="349"/>
                  </a:cubicBezTo>
                  <a:cubicBezTo>
                    <a:pt x="124" y="348"/>
                    <a:pt x="123" y="348"/>
                    <a:pt x="123" y="348"/>
                  </a:cubicBezTo>
                  <a:cubicBezTo>
                    <a:pt x="123" y="347"/>
                    <a:pt x="122" y="347"/>
                    <a:pt x="122" y="347"/>
                  </a:cubicBezTo>
                  <a:cubicBezTo>
                    <a:pt x="122" y="346"/>
                    <a:pt x="123" y="345"/>
                    <a:pt x="123" y="343"/>
                  </a:cubicBezTo>
                  <a:cubicBezTo>
                    <a:pt x="127" y="343"/>
                    <a:pt x="130" y="344"/>
                    <a:pt x="134" y="344"/>
                  </a:cubicBezTo>
                  <a:cubicBezTo>
                    <a:pt x="134" y="345"/>
                    <a:pt x="135" y="346"/>
                    <a:pt x="136" y="345"/>
                  </a:cubicBezTo>
                  <a:cubicBezTo>
                    <a:pt x="136" y="348"/>
                    <a:pt x="137" y="348"/>
                    <a:pt x="138" y="349"/>
                  </a:cubicBezTo>
                  <a:cubicBezTo>
                    <a:pt x="140" y="349"/>
                    <a:pt x="138" y="352"/>
                    <a:pt x="141" y="351"/>
                  </a:cubicBezTo>
                  <a:cubicBezTo>
                    <a:pt x="142" y="351"/>
                    <a:pt x="143" y="350"/>
                    <a:pt x="145" y="350"/>
                  </a:cubicBezTo>
                  <a:cubicBezTo>
                    <a:pt x="145" y="352"/>
                    <a:pt x="147" y="350"/>
                    <a:pt x="149" y="350"/>
                  </a:cubicBezTo>
                  <a:cubicBezTo>
                    <a:pt x="150" y="350"/>
                    <a:pt x="150" y="350"/>
                    <a:pt x="150" y="350"/>
                  </a:cubicBezTo>
                  <a:cubicBezTo>
                    <a:pt x="151" y="348"/>
                    <a:pt x="152" y="349"/>
                    <a:pt x="153" y="348"/>
                  </a:cubicBezTo>
                  <a:cubicBezTo>
                    <a:pt x="153" y="348"/>
                    <a:pt x="154" y="347"/>
                    <a:pt x="154" y="347"/>
                  </a:cubicBezTo>
                  <a:cubicBezTo>
                    <a:pt x="154" y="347"/>
                    <a:pt x="155" y="347"/>
                    <a:pt x="155" y="346"/>
                  </a:cubicBezTo>
                  <a:cubicBezTo>
                    <a:pt x="158" y="346"/>
                    <a:pt x="160" y="344"/>
                    <a:pt x="162" y="343"/>
                  </a:cubicBezTo>
                  <a:cubicBezTo>
                    <a:pt x="166" y="343"/>
                    <a:pt x="171" y="342"/>
                    <a:pt x="176" y="343"/>
                  </a:cubicBezTo>
                  <a:cubicBezTo>
                    <a:pt x="177" y="341"/>
                    <a:pt x="177" y="338"/>
                    <a:pt x="179" y="338"/>
                  </a:cubicBezTo>
                  <a:cubicBezTo>
                    <a:pt x="179" y="338"/>
                    <a:pt x="179" y="338"/>
                    <a:pt x="179" y="339"/>
                  </a:cubicBezTo>
                  <a:cubicBezTo>
                    <a:pt x="179" y="339"/>
                    <a:pt x="180" y="338"/>
                    <a:pt x="180" y="338"/>
                  </a:cubicBezTo>
                  <a:cubicBezTo>
                    <a:pt x="180" y="338"/>
                    <a:pt x="180" y="339"/>
                    <a:pt x="181" y="339"/>
                  </a:cubicBezTo>
                  <a:cubicBezTo>
                    <a:pt x="181" y="340"/>
                    <a:pt x="184" y="339"/>
                    <a:pt x="184" y="339"/>
                  </a:cubicBezTo>
                  <a:cubicBezTo>
                    <a:pt x="184" y="340"/>
                    <a:pt x="186" y="340"/>
                    <a:pt x="186" y="341"/>
                  </a:cubicBezTo>
                  <a:cubicBezTo>
                    <a:pt x="187" y="341"/>
                    <a:pt x="187" y="341"/>
                    <a:pt x="187" y="341"/>
                  </a:cubicBezTo>
                  <a:cubicBezTo>
                    <a:pt x="188" y="341"/>
                    <a:pt x="187" y="339"/>
                    <a:pt x="189" y="339"/>
                  </a:cubicBezTo>
                  <a:cubicBezTo>
                    <a:pt x="191" y="340"/>
                    <a:pt x="192" y="339"/>
                    <a:pt x="193" y="339"/>
                  </a:cubicBezTo>
                  <a:cubicBezTo>
                    <a:pt x="194" y="340"/>
                    <a:pt x="195" y="339"/>
                    <a:pt x="196" y="339"/>
                  </a:cubicBezTo>
                  <a:cubicBezTo>
                    <a:pt x="196" y="341"/>
                    <a:pt x="196" y="343"/>
                    <a:pt x="197" y="343"/>
                  </a:cubicBezTo>
                  <a:cubicBezTo>
                    <a:pt x="198" y="344"/>
                    <a:pt x="198" y="344"/>
                    <a:pt x="198" y="345"/>
                  </a:cubicBezTo>
                  <a:cubicBezTo>
                    <a:pt x="198" y="345"/>
                    <a:pt x="198" y="345"/>
                    <a:pt x="198" y="345"/>
                  </a:cubicBezTo>
                  <a:cubicBezTo>
                    <a:pt x="199" y="346"/>
                    <a:pt x="200" y="346"/>
                    <a:pt x="200" y="346"/>
                  </a:cubicBezTo>
                  <a:cubicBezTo>
                    <a:pt x="200" y="346"/>
                    <a:pt x="201" y="347"/>
                    <a:pt x="200" y="348"/>
                  </a:cubicBezTo>
                  <a:cubicBezTo>
                    <a:pt x="203" y="348"/>
                    <a:pt x="203" y="348"/>
                    <a:pt x="203" y="348"/>
                  </a:cubicBezTo>
                  <a:cubicBezTo>
                    <a:pt x="203" y="341"/>
                    <a:pt x="203" y="341"/>
                    <a:pt x="203" y="341"/>
                  </a:cubicBezTo>
                  <a:cubicBezTo>
                    <a:pt x="202" y="341"/>
                    <a:pt x="202" y="340"/>
                    <a:pt x="202" y="339"/>
                  </a:cubicBezTo>
                  <a:cubicBezTo>
                    <a:pt x="201" y="339"/>
                    <a:pt x="201" y="337"/>
                    <a:pt x="200" y="337"/>
                  </a:cubicBezTo>
                  <a:cubicBezTo>
                    <a:pt x="200" y="335"/>
                    <a:pt x="199" y="335"/>
                    <a:pt x="198" y="334"/>
                  </a:cubicBezTo>
                  <a:cubicBezTo>
                    <a:pt x="199" y="334"/>
                    <a:pt x="199" y="332"/>
                    <a:pt x="200" y="332"/>
                  </a:cubicBezTo>
                  <a:cubicBezTo>
                    <a:pt x="200" y="329"/>
                    <a:pt x="200" y="329"/>
                    <a:pt x="200" y="329"/>
                  </a:cubicBezTo>
                  <a:cubicBezTo>
                    <a:pt x="200" y="329"/>
                    <a:pt x="199" y="329"/>
                    <a:pt x="199" y="327"/>
                  </a:cubicBezTo>
                  <a:cubicBezTo>
                    <a:pt x="199" y="326"/>
                    <a:pt x="198" y="326"/>
                    <a:pt x="198" y="325"/>
                  </a:cubicBezTo>
                  <a:cubicBezTo>
                    <a:pt x="198" y="325"/>
                    <a:pt x="198" y="324"/>
                    <a:pt x="198" y="325"/>
                  </a:cubicBezTo>
                  <a:cubicBezTo>
                    <a:pt x="198" y="324"/>
                    <a:pt x="198" y="323"/>
                    <a:pt x="198" y="323"/>
                  </a:cubicBezTo>
                  <a:cubicBezTo>
                    <a:pt x="196" y="322"/>
                    <a:pt x="198" y="320"/>
                    <a:pt x="198" y="318"/>
                  </a:cubicBezTo>
                  <a:cubicBezTo>
                    <a:pt x="198" y="318"/>
                    <a:pt x="198" y="318"/>
                    <a:pt x="199" y="318"/>
                  </a:cubicBezTo>
                  <a:cubicBezTo>
                    <a:pt x="199" y="317"/>
                    <a:pt x="200" y="317"/>
                    <a:pt x="200" y="316"/>
                  </a:cubicBezTo>
                  <a:cubicBezTo>
                    <a:pt x="202" y="316"/>
                    <a:pt x="203" y="316"/>
                    <a:pt x="204" y="314"/>
                  </a:cubicBezTo>
                  <a:cubicBezTo>
                    <a:pt x="206" y="314"/>
                    <a:pt x="206" y="313"/>
                    <a:pt x="207" y="313"/>
                  </a:cubicBezTo>
                  <a:cubicBezTo>
                    <a:pt x="209" y="313"/>
                    <a:pt x="210" y="311"/>
                    <a:pt x="212" y="311"/>
                  </a:cubicBezTo>
                  <a:cubicBezTo>
                    <a:pt x="212" y="311"/>
                    <a:pt x="212" y="311"/>
                    <a:pt x="212" y="310"/>
                  </a:cubicBezTo>
                  <a:cubicBezTo>
                    <a:pt x="213" y="310"/>
                    <a:pt x="213" y="309"/>
                    <a:pt x="214" y="309"/>
                  </a:cubicBezTo>
                  <a:cubicBezTo>
                    <a:pt x="214" y="307"/>
                    <a:pt x="216" y="307"/>
                    <a:pt x="216" y="305"/>
                  </a:cubicBezTo>
                  <a:cubicBezTo>
                    <a:pt x="216" y="305"/>
                    <a:pt x="216" y="304"/>
                    <a:pt x="216" y="304"/>
                  </a:cubicBezTo>
                  <a:cubicBezTo>
                    <a:pt x="216" y="304"/>
                    <a:pt x="216" y="304"/>
                    <a:pt x="216" y="304"/>
                  </a:cubicBezTo>
                  <a:cubicBezTo>
                    <a:pt x="216" y="304"/>
                    <a:pt x="216" y="303"/>
                    <a:pt x="216" y="303"/>
                  </a:cubicBezTo>
                  <a:cubicBezTo>
                    <a:pt x="216" y="303"/>
                    <a:pt x="216" y="302"/>
                    <a:pt x="216" y="302"/>
                  </a:cubicBezTo>
                  <a:cubicBezTo>
                    <a:pt x="216" y="302"/>
                    <a:pt x="216" y="302"/>
                    <a:pt x="216" y="302"/>
                  </a:cubicBezTo>
                  <a:cubicBezTo>
                    <a:pt x="216" y="302"/>
                    <a:pt x="216" y="302"/>
                    <a:pt x="216" y="302"/>
                  </a:cubicBezTo>
                  <a:cubicBezTo>
                    <a:pt x="216" y="302"/>
                    <a:pt x="216" y="301"/>
                    <a:pt x="216" y="301"/>
                  </a:cubicBezTo>
                  <a:cubicBezTo>
                    <a:pt x="216" y="301"/>
                    <a:pt x="216" y="301"/>
                    <a:pt x="216" y="301"/>
                  </a:cubicBezTo>
                  <a:cubicBezTo>
                    <a:pt x="216" y="301"/>
                    <a:pt x="216" y="301"/>
                    <a:pt x="216" y="301"/>
                  </a:cubicBezTo>
                  <a:cubicBezTo>
                    <a:pt x="216" y="301"/>
                    <a:pt x="216" y="300"/>
                    <a:pt x="216" y="300"/>
                  </a:cubicBezTo>
                  <a:cubicBezTo>
                    <a:pt x="216" y="300"/>
                    <a:pt x="216" y="300"/>
                    <a:pt x="216" y="300"/>
                  </a:cubicBezTo>
                  <a:cubicBezTo>
                    <a:pt x="216" y="300"/>
                    <a:pt x="216" y="300"/>
                    <a:pt x="216" y="300"/>
                  </a:cubicBezTo>
                  <a:cubicBezTo>
                    <a:pt x="216" y="300"/>
                    <a:pt x="216" y="300"/>
                    <a:pt x="216" y="300"/>
                  </a:cubicBezTo>
                  <a:cubicBezTo>
                    <a:pt x="216" y="300"/>
                    <a:pt x="216" y="299"/>
                    <a:pt x="216" y="299"/>
                  </a:cubicBezTo>
                  <a:cubicBezTo>
                    <a:pt x="216" y="299"/>
                    <a:pt x="216" y="299"/>
                    <a:pt x="216" y="299"/>
                  </a:cubicBezTo>
                  <a:cubicBezTo>
                    <a:pt x="216" y="299"/>
                    <a:pt x="216" y="299"/>
                    <a:pt x="216" y="299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300"/>
                    <a:pt x="220" y="300"/>
                    <a:pt x="220" y="300"/>
                  </a:cubicBezTo>
                  <a:cubicBezTo>
                    <a:pt x="220" y="300"/>
                    <a:pt x="221" y="300"/>
                    <a:pt x="221" y="301"/>
                  </a:cubicBezTo>
                  <a:cubicBezTo>
                    <a:pt x="221" y="301"/>
                    <a:pt x="222" y="301"/>
                    <a:pt x="222" y="301"/>
                  </a:cubicBezTo>
                  <a:cubicBezTo>
                    <a:pt x="223" y="301"/>
                    <a:pt x="223" y="301"/>
                    <a:pt x="224" y="301"/>
                  </a:cubicBezTo>
                  <a:cubicBezTo>
                    <a:pt x="224" y="301"/>
                    <a:pt x="224" y="301"/>
                    <a:pt x="224" y="301"/>
                  </a:cubicBezTo>
                  <a:cubicBezTo>
                    <a:pt x="224" y="301"/>
                    <a:pt x="224" y="301"/>
                    <a:pt x="224" y="301"/>
                  </a:cubicBezTo>
                  <a:cubicBezTo>
                    <a:pt x="225" y="301"/>
                    <a:pt x="225" y="300"/>
                    <a:pt x="226" y="300"/>
                  </a:cubicBezTo>
                  <a:cubicBezTo>
                    <a:pt x="226" y="300"/>
                    <a:pt x="226" y="300"/>
                    <a:pt x="226" y="300"/>
                  </a:cubicBezTo>
                  <a:cubicBezTo>
                    <a:pt x="226" y="300"/>
                    <a:pt x="226" y="300"/>
                    <a:pt x="226" y="299"/>
                  </a:cubicBezTo>
                  <a:cubicBezTo>
                    <a:pt x="226" y="299"/>
                    <a:pt x="226" y="299"/>
                    <a:pt x="226" y="299"/>
                  </a:cubicBezTo>
                  <a:cubicBezTo>
                    <a:pt x="226" y="299"/>
                    <a:pt x="226" y="299"/>
                    <a:pt x="226" y="299"/>
                  </a:cubicBezTo>
                  <a:cubicBezTo>
                    <a:pt x="226" y="299"/>
                    <a:pt x="226" y="299"/>
                    <a:pt x="226" y="298"/>
                  </a:cubicBezTo>
                  <a:cubicBezTo>
                    <a:pt x="226" y="298"/>
                    <a:pt x="226" y="298"/>
                    <a:pt x="226" y="298"/>
                  </a:cubicBezTo>
                  <a:cubicBezTo>
                    <a:pt x="227" y="298"/>
                    <a:pt x="227" y="298"/>
                    <a:pt x="227" y="298"/>
                  </a:cubicBezTo>
                  <a:cubicBezTo>
                    <a:pt x="226" y="296"/>
                    <a:pt x="228" y="295"/>
                    <a:pt x="228" y="293"/>
                  </a:cubicBezTo>
                  <a:cubicBezTo>
                    <a:pt x="228" y="293"/>
                    <a:pt x="228" y="293"/>
                    <a:pt x="228" y="293"/>
                  </a:cubicBezTo>
                  <a:cubicBezTo>
                    <a:pt x="225" y="292"/>
                    <a:pt x="225" y="289"/>
                    <a:pt x="226" y="286"/>
                  </a:cubicBezTo>
                  <a:cubicBezTo>
                    <a:pt x="225" y="286"/>
                    <a:pt x="223" y="286"/>
                    <a:pt x="223" y="283"/>
                  </a:cubicBezTo>
                  <a:cubicBezTo>
                    <a:pt x="221" y="283"/>
                    <a:pt x="221" y="282"/>
                    <a:pt x="220" y="281"/>
                  </a:cubicBezTo>
                  <a:cubicBezTo>
                    <a:pt x="220" y="281"/>
                    <a:pt x="219" y="281"/>
                    <a:pt x="219" y="280"/>
                  </a:cubicBezTo>
                  <a:cubicBezTo>
                    <a:pt x="219" y="280"/>
                    <a:pt x="218" y="280"/>
                    <a:pt x="219" y="279"/>
                  </a:cubicBezTo>
                  <a:cubicBezTo>
                    <a:pt x="216" y="279"/>
                    <a:pt x="216" y="279"/>
                    <a:pt x="216" y="279"/>
                  </a:cubicBezTo>
                  <a:cubicBezTo>
                    <a:pt x="215" y="277"/>
                    <a:pt x="213" y="276"/>
                    <a:pt x="212" y="274"/>
                  </a:cubicBezTo>
                  <a:cubicBezTo>
                    <a:pt x="209" y="274"/>
                    <a:pt x="209" y="274"/>
                    <a:pt x="209" y="274"/>
                  </a:cubicBezTo>
                  <a:cubicBezTo>
                    <a:pt x="209" y="273"/>
                    <a:pt x="208" y="273"/>
                    <a:pt x="207" y="272"/>
                  </a:cubicBezTo>
                  <a:cubicBezTo>
                    <a:pt x="207" y="272"/>
                    <a:pt x="208" y="271"/>
                    <a:pt x="207" y="271"/>
                  </a:cubicBezTo>
                  <a:cubicBezTo>
                    <a:pt x="207" y="271"/>
                    <a:pt x="206" y="271"/>
                    <a:pt x="206" y="270"/>
                  </a:cubicBezTo>
                  <a:cubicBezTo>
                    <a:pt x="206" y="270"/>
                    <a:pt x="206" y="269"/>
                    <a:pt x="206" y="269"/>
                  </a:cubicBezTo>
                  <a:cubicBezTo>
                    <a:pt x="206" y="269"/>
                    <a:pt x="205" y="269"/>
                    <a:pt x="205" y="269"/>
                  </a:cubicBezTo>
                  <a:cubicBezTo>
                    <a:pt x="205" y="268"/>
                    <a:pt x="204" y="267"/>
                    <a:pt x="203" y="266"/>
                  </a:cubicBezTo>
                  <a:cubicBezTo>
                    <a:pt x="203" y="265"/>
                    <a:pt x="201" y="265"/>
                    <a:pt x="201" y="263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5" y="261"/>
                    <a:pt x="194" y="258"/>
                    <a:pt x="192" y="256"/>
                  </a:cubicBezTo>
                  <a:cubicBezTo>
                    <a:pt x="192" y="254"/>
                    <a:pt x="191" y="255"/>
                    <a:pt x="191" y="254"/>
                  </a:cubicBezTo>
                  <a:cubicBezTo>
                    <a:pt x="191" y="253"/>
                    <a:pt x="191" y="252"/>
                    <a:pt x="191" y="252"/>
                  </a:cubicBezTo>
                  <a:cubicBezTo>
                    <a:pt x="191" y="252"/>
                    <a:pt x="190" y="252"/>
                    <a:pt x="190" y="252"/>
                  </a:cubicBezTo>
                  <a:cubicBezTo>
                    <a:pt x="190" y="252"/>
                    <a:pt x="190" y="252"/>
                    <a:pt x="190" y="251"/>
                  </a:cubicBezTo>
                  <a:cubicBezTo>
                    <a:pt x="190" y="251"/>
                    <a:pt x="189" y="252"/>
                    <a:pt x="189" y="251"/>
                  </a:cubicBezTo>
                  <a:cubicBezTo>
                    <a:pt x="189" y="251"/>
                    <a:pt x="189" y="251"/>
                    <a:pt x="189" y="251"/>
                  </a:cubicBezTo>
                  <a:cubicBezTo>
                    <a:pt x="189" y="250"/>
                    <a:pt x="188" y="249"/>
                    <a:pt x="189" y="248"/>
                  </a:cubicBezTo>
                  <a:cubicBezTo>
                    <a:pt x="188" y="248"/>
                    <a:pt x="187" y="247"/>
                    <a:pt x="187" y="246"/>
                  </a:cubicBezTo>
                  <a:cubicBezTo>
                    <a:pt x="185" y="246"/>
                    <a:pt x="184" y="246"/>
                    <a:pt x="184" y="244"/>
                  </a:cubicBezTo>
                  <a:cubicBezTo>
                    <a:pt x="184" y="242"/>
                    <a:pt x="184" y="241"/>
                    <a:pt x="186" y="240"/>
                  </a:cubicBezTo>
                  <a:cubicBezTo>
                    <a:pt x="186" y="239"/>
                    <a:pt x="186" y="239"/>
                    <a:pt x="187" y="238"/>
                  </a:cubicBezTo>
                  <a:cubicBezTo>
                    <a:pt x="187" y="238"/>
                    <a:pt x="187" y="237"/>
                    <a:pt x="188" y="236"/>
                  </a:cubicBezTo>
                  <a:cubicBezTo>
                    <a:pt x="185" y="237"/>
                    <a:pt x="186" y="234"/>
                    <a:pt x="184" y="234"/>
                  </a:cubicBezTo>
                  <a:cubicBezTo>
                    <a:pt x="184" y="233"/>
                    <a:pt x="183" y="232"/>
                    <a:pt x="182" y="231"/>
                  </a:cubicBezTo>
                  <a:cubicBezTo>
                    <a:pt x="181" y="230"/>
                    <a:pt x="180" y="229"/>
                    <a:pt x="179" y="228"/>
                  </a:cubicBezTo>
                  <a:cubicBezTo>
                    <a:pt x="179" y="228"/>
                    <a:pt x="179" y="228"/>
                    <a:pt x="178" y="228"/>
                  </a:cubicBezTo>
                  <a:cubicBezTo>
                    <a:pt x="178" y="227"/>
                    <a:pt x="178" y="227"/>
                    <a:pt x="178" y="227"/>
                  </a:cubicBezTo>
                  <a:cubicBezTo>
                    <a:pt x="177" y="225"/>
                    <a:pt x="176" y="222"/>
                    <a:pt x="175" y="219"/>
                  </a:cubicBezTo>
                  <a:cubicBezTo>
                    <a:pt x="176" y="219"/>
                    <a:pt x="175" y="218"/>
                    <a:pt x="175" y="217"/>
                  </a:cubicBezTo>
                  <a:cubicBezTo>
                    <a:pt x="176" y="217"/>
                    <a:pt x="176" y="217"/>
                    <a:pt x="176" y="218"/>
                  </a:cubicBezTo>
                  <a:cubicBezTo>
                    <a:pt x="178" y="218"/>
                    <a:pt x="178" y="219"/>
                    <a:pt x="180" y="219"/>
                  </a:cubicBezTo>
                  <a:cubicBezTo>
                    <a:pt x="180" y="220"/>
                    <a:pt x="180" y="220"/>
                    <a:pt x="181" y="221"/>
                  </a:cubicBezTo>
                  <a:cubicBezTo>
                    <a:pt x="181" y="222"/>
                    <a:pt x="182" y="223"/>
                    <a:pt x="183" y="223"/>
                  </a:cubicBezTo>
                  <a:cubicBezTo>
                    <a:pt x="183" y="222"/>
                    <a:pt x="184" y="221"/>
                    <a:pt x="184" y="221"/>
                  </a:cubicBezTo>
                  <a:cubicBezTo>
                    <a:pt x="184" y="220"/>
                    <a:pt x="185" y="219"/>
                    <a:pt x="185" y="218"/>
                  </a:cubicBezTo>
                  <a:cubicBezTo>
                    <a:pt x="185" y="218"/>
                    <a:pt x="185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7" y="217"/>
                    <a:pt x="186" y="215"/>
                    <a:pt x="188" y="216"/>
                  </a:cubicBezTo>
                  <a:cubicBezTo>
                    <a:pt x="188" y="216"/>
                    <a:pt x="188" y="216"/>
                    <a:pt x="188" y="216"/>
                  </a:cubicBezTo>
                  <a:cubicBezTo>
                    <a:pt x="188" y="215"/>
                    <a:pt x="188" y="215"/>
                    <a:pt x="189" y="215"/>
                  </a:cubicBezTo>
                  <a:cubicBezTo>
                    <a:pt x="189" y="215"/>
                    <a:pt x="189" y="215"/>
                    <a:pt x="189" y="215"/>
                  </a:cubicBezTo>
                  <a:cubicBezTo>
                    <a:pt x="189" y="214"/>
                    <a:pt x="189" y="214"/>
                    <a:pt x="190" y="214"/>
                  </a:cubicBezTo>
                  <a:cubicBezTo>
                    <a:pt x="190" y="214"/>
                    <a:pt x="190" y="214"/>
                    <a:pt x="190" y="214"/>
                  </a:cubicBezTo>
                  <a:cubicBezTo>
                    <a:pt x="190" y="214"/>
                    <a:pt x="191" y="214"/>
                    <a:pt x="191" y="214"/>
                  </a:cubicBezTo>
                  <a:cubicBezTo>
                    <a:pt x="191" y="214"/>
                    <a:pt x="191" y="214"/>
                    <a:pt x="191" y="214"/>
                  </a:cubicBezTo>
                  <a:cubicBezTo>
                    <a:pt x="192" y="214"/>
                    <a:pt x="192" y="213"/>
                    <a:pt x="193" y="213"/>
                  </a:cubicBezTo>
                  <a:cubicBezTo>
                    <a:pt x="193" y="213"/>
                    <a:pt x="193" y="213"/>
                    <a:pt x="193" y="213"/>
                  </a:cubicBezTo>
                  <a:cubicBezTo>
                    <a:pt x="194" y="212"/>
                    <a:pt x="195" y="212"/>
                    <a:pt x="197" y="213"/>
                  </a:cubicBezTo>
                  <a:cubicBezTo>
                    <a:pt x="197" y="213"/>
                    <a:pt x="197" y="213"/>
                    <a:pt x="197" y="213"/>
                  </a:cubicBezTo>
                  <a:cubicBezTo>
                    <a:pt x="197" y="213"/>
                    <a:pt x="197" y="213"/>
                    <a:pt x="197" y="213"/>
                  </a:cubicBezTo>
                  <a:cubicBezTo>
                    <a:pt x="197" y="213"/>
                    <a:pt x="197" y="213"/>
                    <a:pt x="197" y="213"/>
                  </a:cubicBezTo>
                  <a:cubicBezTo>
                    <a:pt x="197" y="213"/>
                    <a:pt x="197" y="213"/>
                    <a:pt x="197" y="213"/>
                  </a:cubicBezTo>
                  <a:cubicBezTo>
                    <a:pt x="197" y="213"/>
                    <a:pt x="197" y="213"/>
                    <a:pt x="197" y="213"/>
                  </a:cubicBezTo>
                  <a:cubicBezTo>
                    <a:pt x="197" y="213"/>
                    <a:pt x="197" y="213"/>
                    <a:pt x="197" y="213"/>
                  </a:cubicBezTo>
                  <a:cubicBezTo>
                    <a:pt x="197" y="213"/>
                    <a:pt x="197" y="213"/>
                    <a:pt x="197" y="213"/>
                  </a:cubicBezTo>
                  <a:cubicBezTo>
                    <a:pt x="197" y="213"/>
                    <a:pt x="197" y="213"/>
                    <a:pt x="197" y="213"/>
                  </a:cubicBezTo>
                  <a:cubicBezTo>
                    <a:pt x="197" y="213"/>
                    <a:pt x="197" y="213"/>
                    <a:pt x="197" y="213"/>
                  </a:cubicBezTo>
                  <a:cubicBezTo>
                    <a:pt x="197" y="213"/>
                    <a:pt x="197" y="213"/>
                    <a:pt x="197" y="212"/>
                  </a:cubicBezTo>
                  <a:cubicBezTo>
                    <a:pt x="198" y="212"/>
                    <a:pt x="198" y="212"/>
                    <a:pt x="198" y="212"/>
                  </a:cubicBezTo>
                  <a:cubicBezTo>
                    <a:pt x="199" y="212"/>
                    <a:pt x="200" y="213"/>
                    <a:pt x="201" y="212"/>
                  </a:cubicBezTo>
                  <a:cubicBezTo>
                    <a:pt x="202" y="212"/>
                    <a:pt x="202" y="212"/>
                    <a:pt x="202" y="212"/>
                  </a:cubicBezTo>
                  <a:cubicBezTo>
                    <a:pt x="202" y="210"/>
                    <a:pt x="203" y="210"/>
                    <a:pt x="205" y="209"/>
                  </a:cubicBezTo>
                  <a:cubicBezTo>
                    <a:pt x="208" y="209"/>
                    <a:pt x="208" y="209"/>
                    <a:pt x="208" y="209"/>
                  </a:cubicBezTo>
                  <a:cubicBezTo>
                    <a:pt x="209" y="208"/>
                    <a:pt x="209" y="207"/>
                    <a:pt x="211" y="207"/>
                  </a:cubicBezTo>
                  <a:cubicBezTo>
                    <a:pt x="212" y="206"/>
                    <a:pt x="212" y="205"/>
                    <a:pt x="214" y="204"/>
                  </a:cubicBezTo>
                  <a:cubicBezTo>
                    <a:pt x="215" y="204"/>
                    <a:pt x="216" y="204"/>
                    <a:pt x="216" y="203"/>
                  </a:cubicBezTo>
                  <a:cubicBezTo>
                    <a:pt x="216" y="202"/>
                    <a:pt x="217" y="202"/>
                    <a:pt x="217" y="203"/>
                  </a:cubicBezTo>
                  <a:cubicBezTo>
                    <a:pt x="218" y="203"/>
                    <a:pt x="219" y="202"/>
                    <a:pt x="219" y="202"/>
                  </a:cubicBezTo>
                  <a:cubicBezTo>
                    <a:pt x="219" y="202"/>
                    <a:pt x="219" y="201"/>
                    <a:pt x="220" y="201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2" y="201"/>
                    <a:pt x="222" y="200"/>
                    <a:pt x="223" y="200"/>
                  </a:cubicBezTo>
                  <a:cubicBezTo>
                    <a:pt x="223" y="200"/>
                    <a:pt x="224" y="199"/>
                    <a:pt x="224" y="199"/>
                  </a:cubicBezTo>
                  <a:cubicBezTo>
                    <a:pt x="225" y="199"/>
                    <a:pt x="225" y="199"/>
                    <a:pt x="225" y="198"/>
                  </a:cubicBezTo>
                  <a:cubicBezTo>
                    <a:pt x="226" y="198"/>
                    <a:pt x="227" y="198"/>
                    <a:pt x="228" y="198"/>
                  </a:cubicBezTo>
                  <a:cubicBezTo>
                    <a:pt x="228" y="198"/>
                    <a:pt x="228" y="197"/>
                    <a:pt x="228" y="197"/>
                  </a:cubicBezTo>
                  <a:cubicBezTo>
                    <a:pt x="228" y="197"/>
                    <a:pt x="229" y="197"/>
                    <a:pt x="230" y="197"/>
                  </a:cubicBezTo>
                  <a:cubicBezTo>
                    <a:pt x="230" y="197"/>
                    <a:pt x="231" y="197"/>
                    <a:pt x="231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3" y="196"/>
                    <a:pt x="233" y="195"/>
                  </a:cubicBezTo>
                  <a:cubicBezTo>
                    <a:pt x="234" y="195"/>
                    <a:pt x="234" y="195"/>
                    <a:pt x="235" y="195"/>
                  </a:cubicBezTo>
                  <a:cubicBezTo>
                    <a:pt x="235" y="195"/>
                    <a:pt x="235" y="194"/>
                    <a:pt x="235" y="194"/>
                  </a:cubicBezTo>
                  <a:cubicBezTo>
                    <a:pt x="236" y="193"/>
                    <a:pt x="236" y="194"/>
                    <a:pt x="237" y="194"/>
                  </a:cubicBezTo>
                  <a:cubicBezTo>
                    <a:pt x="237" y="194"/>
                    <a:pt x="237" y="193"/>
                    <a:pt x="237" y="193"/>
                  </a:cubicBezTo>
                  <a:cubicBezTo>
                    <a:pt x="237" y="193"/>
                    <a:pt x="238" y="193"/>
                    <a:pt x="238" y="193"/>
                  </a:cubicBezTo>
                  <a:cubicBezTo>
                    <a:pt x="239" y="193"/>
                    <a:pt x="239" y="193"/>
                    <a:pt x="239" y="193"/>
                  </a:cubicBezTo>
                  <a:cubicBezTo>
                    <a:pt x="239" y="192"/>
                    <a:pt x="239" y="192"/>
                    <a:pt x="239" y="192"/>
                  </a:cubicBezTo>
                  <a:cubicBezTo>
                    <a:pt x="241" y="192"/>
                    <a:pt x="241" y="192"/>
                    <a:pt x="241" y="192"/>
                  </a:cubicBezTo>
                  <a:cubicBezTo>
                    <a:pt x="243" y="190"/>
                    <a:pt x="238" y="190"/>
                    <a:pt x="239" y="187"/>
                  </a:cubicBezTo>
                  <a:cubicBezTo>
                    <a:pt x="239" y="185"/>
                    <a:pt x="241" y="186"/>
                    <a:pt x="241" y="185"/>
                  </a:cubicBezTo>
                  <a:cubicBezTo>
                    <a:pt x="242" y="185"/>
                    <a:pt x="242" y="184"/>
                    <a:pt x="243" y="184"/>
                  </a:cubicBezTo>
                  <a:cubicBezTo>
                    <a:pt x="244" y="184"/>
                    <a:pt x="244" y="184"/>
                    <a:pt x="245" y="185"/>
                  </a:cubicBezTo>
                  <a:cubicBezTo>
                    <a:pt x="245" y="186"/>
                    <a:pt x="247" y="185"/>
                    <a:pt x="247" y="186"/>
                  </a:cubicBezTo>
                  <a:cubicBezTo>
                    <a:pt x="249" y="185"/>
                    <a:pt x="249" y="187"/>
                    <a:pt x="251" y="187"/>
                  </a:cubicBezTo>
                  <a:cubicBezTo>
                    <a:pt x="250" y="187"/>
                    <a:pt x="250" y="188"/>
                    <a:pt x="251" y="188"/>
                  </a:cubicBezTo>
                  <a:cubicBezTo>
                    <a:pt x="251" y="189"/>
                    <a:pt x="251" y="190"/>
                    <a:pt x="251" y="191"/>
                  </a:cubicBezTo>
                  <a:cubicBezTo>
                    <a:pt x="252" y="191"/>
                    <a:pt x="252" y="191"/>
                    <a:pt x="252" y="192"/>
                  </a:cubicBezTo>
                  <a:cubicBezTo>
                    <a:pt x="254" y="192"/>
                    <a:pt x="255" y="191"/>
                    <a:pt x="255" y="190"/>
                  </a:cubicBezTo>
                  <a:cubicBezTo>
                    <a:pt x="255" y="185"/>
                    <a:pt x="257" y="180"/>
                    <a:pt x="258" y="176"/>
                  </a:cubicBezTo>
                  <a:cubicBezTo>
                    <a:pt x="258" y="173"/>
                    <a:pt x="257" y="172"/>
                    <a:pt x="257" y="170"/>
                  </a:cubicBezTo>
                  <a:close/>
                  <a:moveTo>
                    <a:pt x="83" y="14"/>
                  </a:moveTo>
                  <a:cubicBezTo>
                    <a:pt x="83" y="14"/>
                    <a:pt x="83" y="15"/>
                    <a:pt x="82" y="15"/>
                  </a:cubicBezTo>
                  <a:cubicBezTo>
                    <a:pt x="82" y="17"/>
                    <a:pt x="84" y="16"/>
                    <a:pt x="85" y="17"/>
                  </a:cubicBezTo>
                  <a:cubicBezTo>
                    <a:pt x="86" y="18"/>
                    <a:pt x="88" y="17"/>
                    <a:pt x="88" y="17"/>
                  </a:cubicBezTo>
                  <a:cubicBezTo>
                    <a:pt x="88" y="16"/>
                    <a:pt x="88" y="15"/>
                    <a:pt x="88" y="15"/>
                  </a:cubicBezTo>
                  <a:cubicBezTo>
                    <a:pt x="88" y="15"/>
                    <a:pt x="87" y="14"/>
                    <a:pt x="88" y="14"/>
                  </a:cubicBezTo>
                  <a:cubicBezTo>
                    <a:pt x="86" y="14"/>
                    <a:pt x="84" y="14"/>
                    <a:pt x="83" y="13"/>
                  </a:cubicBezTo>
                  <a:cubicBezTo>
                    <a:pt x="84" y="14"/>
                    <a:pt x="83" y="14"/>
                    <a:pt x="83" y="14"/>
                  </a:cubicBezTo>
                  <a:close/>
                  <a:moveTo>
                    <a:pt x="34" y="63"/>
                  </a:moveTo>
                  <a:cubicBezTo>
                    <a:pt x="34" y="62"/>
                    <a:pt x="33" y="61"/>
                    <a:pt x="31" y="61"/>
                  </a:cubicBezTo>
                  <a:cubicBezTo>
                    <a:pt x="31" y="63"/>
                    <a:pt x="31" y="63"/>
                    <a:pt x="31" y="65"/>
                  </a:cubicBezTo>
                  <a:cubicBezTo>
                    <a:pt x="33" y="66"/>
                    <a:pt x="32" y="62"/>
                    <a:pt x="34" y="63"/>
                  </a:cubicBezTo>
                  <a:close/>
                  <a:moveTo>
                    <a:pt x="81" y="16"/>
                  </a:moveTo>
                  <a:cubicBezTo>
                    <a:pt x="79" y="16"/>
                    <a:pt x="79" y="17"/>
                    <a:pt x="79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20"/>
                    <a:pt x="81" y="21"/>
                    <a:pt x="81" y="21"/>
                  </a:cubicBezTo>
                  <a:cubicBezTo>
                    <a:pt x="82" y="20"/>
                    <a:pt x="82" y="19"/>
                    <a:pt x="82" y="18"/>
                  </a:cubicBezTo>
                  <a:cubicBezTo>
                    <a:pt x="81" y="18"/>
                    <a:pt x="81" y="17"/>
                    <a:pt x="81" y="16"/>
                  </a:cubicBezTo>
                  <a:close/>
                  <a:moveTo>
                    <a:pt x="90" y="26"/>
                  </a:move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0" y="25"/>
                    <a:pt x="90" y="24"/>
                  </a:cubicBezTo>
                  <a:cubicBezTo>
                    <a:pt x="90" y="24"/>
                    <a:pt x="90" y="23"/>
                    <a:pt x="90" y="23"/>
                  </a:cubicBezTo>
                  <a:cubicBezTo>
                    <a:pt x="89" y="23"/>
                    <a:pt x="87" y="23"/>
                    <a:pt x="87" y="24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6"/>
                    <a:pt x="87" y="26"/>
                    <a:pt x="88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9" y="27"/>
                    <a:pt x="90" y="26"/>
                    <a:pt x="90" y="26"/>
                  </a:cubicBezTo>
                  <a:close/>
                </a:path>
              </a:pathLst>
            </a:custGeom>
            <a:solidFill>
              <a:srgbClr val="065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2015" name="Google Shape;581;p18">
              <a:extLst>
                <a:ext uri="{FF2B5EF4-FFF2-40B4-BE49-F238E27FC236}">
                  <a16:creationId xmlns:a16="http://schemas.microsoft.com/office/drawing/2014/main" id="{55A0CA26-1881-B04B-A17C-B022FB3B7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1925" y="4573588"/>
              <a:ext cx="2000250" cy="2151062"/>
            </a:xfrm>
            <a:custGeom>
              <a:avLst/>
              <a:gdLst>
                <a:gd name="T0" fmla="*/ 204202 w 431"/>
                <a:gd name="T1" fmla="*/ 641042 h 463"/>
                <a:gd name="T2" fmla="*/ 9282 w 431"/>
                <a:gd name="T3" fmla="*/ 366974 h 463"/>
                <a:gd name="T4" fmla="*/ 440890 w 431"/>
                <a:gd name="T5" fmla="*/ 1017307 h 463"/>
                <a:gd name="T6" fmla="*/ 1986327 w 431"/>
                <a:gd name="T7" fmla="*/ 1830223 h 463"/>
                <a:gd name="T8" fmla="*/ 1837817 w 431"/>
                <a:gd name="T9" fmla="*/ 1946354 h 463"/>
                <a:gd name="T10" fmla="*/ 1870303 w 431"/>
                <a:gd name="T11" fmla="*/ 2062485 h 463"/>
                <a:gd name="T12" fmla="*/ 1963122 w 431"/>
                <a:gd name="T13" fmla="*/ 2108937 h 463"/>
                <a:gd name="T14" fmla="*/ 440890 w 431"/>
                <a:gd name="T15" fmla="*/ 952273 h 463"/>
                <a:gd name="T16" fmla="*/ 413045 w 431"/>
                <a:gd name="T17" fmla="*/ 929047 h 463"/>
                <a:gd name="T18" fmla="*/ 1823894 w 431"/>
                <a:gd name="T19" fmla="*/ 506331 h 463"/>
                <a:gd name="T20" fmla="*/ 1693947 w 431"/>
                <a:gd name="T21" fmla="*/ 487750 h 463"/>
                <a:gd name="T22" fmla="*/ 1489745 w 431"/>
                <a:gd name="T23" fmla="*/ 380909 h 463"/>
                <a:gd name="T24" fmla="*/ 1410849 w 431"/>
                <a:gd name="T25" fmla="*/ 250843 h 463"/>
                <a:gd name="T26" fmla="*/ 1322671 w 431"/>
                <a:gd name="T27" fmla="*/ 236907 h 463"/>
                <a:gd name="T28" fmla="*/ 1206647 w 431"/>
                <a:gd name="T29" fmla="*/ 88259 h 463"/>
                <a:gd name="T30" fmla="*/ 1099905 w 431"/>
                <a:gd name="T31" fmla="*/ 9290 h 463"/>
                <a:gd name="T32" fmla="*/ 983882 w 431"/>
                <a:gd name="T33" fmla="*/ 120776 h 463"/>
                <a:gd name="T34" fmla="*/ 867858 w 431"/>
                <a:gd name="T35" fmla="*/ 227617 h 463"/>
                <a:gd name="T36" fmla="*/ 742552 w 431"/>
                <a:gd name="T37" fmla="*/ 306586 h 463"/>
                <a:gd name="T38" fmla="*/ 617247 w 431"/>
                <a:gd name="T39" fmla="*/ 283359 h 463"/>
                <a:gd name="T40" fmla="*/ 529068 w 431"/>
                <a:gd name="T41" fmla="*/ 213681 h 463"/>
                <a:gd name="T42" fmla="*/ 505864 w 431"/>
                <a:gd name="T43" fmla="*/ 301940 h 463"/>
                <a:gd name="T44" fmla="*/ 440890 w 431"/>
                <a:gd name="T45" fmla="*/ 432007 h 463"/>
                <a:gd name="T46" fmla="*/ 324867 w 431"/>
                <a:gd name="T47" fmla="*/ 366974 h 463"/>
                <a:gd name="T48" fmla="*/ 213484 w 431"/>
                <a:gd name="T49" fmla="*/ 348393 h 463"/>
                <a:gd name="T50" fmla="*/ 46410 w 431"/>
                <a:gd name="T51" fmla="*/ 390200 h 463"/>
                <a:gd name="T52" fmla="*/ 69614 w 431"/>
                <a:gd name="T53" fmla="*/ 427362 h 463"/>
                <a:gd name="T54" fmla="*/ 46410 w 431"/>
                <a:gd name="T55" fmla="*/ 469169 h 463"/>
                <a:gd name="T56" fmla="*/ 162433 w 431"/>
                <a:gd name="T57" fmla="*/ 543493 h 463"/>
                <a:gd name="T58" fmla="*/ 301662 w 431"/>
                <a:gd name="T59" fmla="*/ 613171 h 463"/>
                <a:gd name="T60" fmla="*/ 343430 w 431"/>
                <a:gd name="T61" fmla="*/ 701431 h 463"/>
                <a:gd name="T62" fmla="*/ 385199 w 431"/>
                <a:gd name="T63" fmla="*/ 859369 h 463"/>
                <a:gd name="T64" fmla="*/ 459454 w 431"/>
                <a:gd name="T65" fmla="*/ 1035887 h 463"/>
                <a:gd name="T66" fmla="*/ 505864 w 431"/>
                <a:gd name="T67" fmla="*/ 1198471 h 463"/>
                <a:gd name="T68" fmla="*/ 478018 w 431"/>
                <a:gd name="T69" fmla="*/ 1124147 h 463"/>
                <a:gd name="T70" fmla="*/ 436249 w 431"/>
                <a:gd name="T71" fmla="*/ 1161309 h 463"/>
                <a:gd name="T72" fmla="*/ 408404 w 431"/>
                <a:gd name="T73" fmla="*/ 1272795 h 463"/>
                <a:gd name="T74" fmla="*/ 385199 w 431"/>
                <a:gd name="T75" fmla="*/ 1351764 h 463"/>
                <a:gd name="T76" fmla="*/ 329508 w 431"/>
                <a:gd name="T77" fmla="*/ 1486475 h 463"/>
                <a:gd name="T78" fmla="*/ 334148 w 431"/>
                <a:gd name="T79" fmla="*/ 1611897 h 463"/>
                <a:gd name="T80" fmla="*/ 426968 w 431"/>
                <a:gd name="T81" fmla="*/ 1681575 h 463"/>
                <a:gd name="T82" fmla="*/ 580119 w 431"/>
                <a:gd name="T83" fmla="*/ 1723382 h 463"/>
                <a:gd name="T84" fmla="*/ 784321 w 431"/>
                <a:gd name="T85" fmla="*/ 1779125 h 463"/>
                <a:gd name="T86" fmla="*/ 900345 w 431"/>
                <a:gd name="T87" fmla="*/ 1848804 h 463"/>
                <a:gd name="T88" fmla="*/ 1002445 w 431"/>
                <a:gd name="T89" fmla="*/ 1718737 h 463"/>
                <a:gd name="T90" fmla="*/ 1164879 w 431"/>
                <a:gd name="T91" fmla="*/ 1630478 h 463"/>
                <a:gd name="T92" fmla="*/ 1299466 w 431"/>
                <a:gd name="T93" fmla="*/ 1672285 h 463"/>
                <a:gd name="T94" fmla="*/ 1461900 w 431"/>
                <a:gd name="T95" fmla="*/ 1769835 h 463"/>
                <a:gd name="T96" fmla="*/ 1564001 w 431"/>
                <a:gd name="T97" fmla="*/ 1732673 h 463"/>
                <a:gd name="T98" fmla="*/ 1661461 w 431"/>
                <a:gd name="T99" fmla="*/ 1649059 h 463"/>
                <a:gd name="T100" fmla="*/ 1610410 w 431"/>
                <a:gd name="T101" fmla="*/ 1523637 h 463"/>
                <a:gd name="T102" fmla="*/ 1610410 w 431"/>
                <a:gd name="T103" fmla="*/ 1323892 h 463"/>
                <a:gd name="T104" fmla="*/ 1601128 w 431"/>
                <a:gd name="T105" fmla="*/ 1189180 h 463"/>
                <a:gd name="T106" fmla="*/ 1652179 w 431"/>
                <a:gd name="T107" fmla="*/ 1152018 h 463"/>
                <a:gd name="T108" fmla="*/ 1568642 w 431"/>
                <a:gd name="T109" fmla="*/ 1059114 h 463"/>
                <a:gd name="T110" fmla="*/ 1526873 w 431"/>
                <a:gd name="T111" fmla="*/ 1040533 h 463"/>
                <a:gd name="T112" fmla="*/ 1656820 w 431"/>
                <a:gd name="T113" fmla="*/ 873304 h 463"/>
                <a:gd name="T114" fmla="*/ 1735716 w 431"/>
                <a:gd name="T115" fmla="*/ 836142 h 463"/>
                <a:gd name="T116" fmla="*/ 1772843 w 431"/>
                <a:gd name="T117" fmla="*/ 678204 h 463"/>
                <a:gd name="T118" fmla="*/ 1828535 w 431"/>
                <a:gd name="T119" fmla="*/ 571364 h 463"/>
                <a:gd name="T120" fmla="*/ 334148 w 431"/>
                <a:gd name="T121" fmla="*/ 761819 h 46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31" h="463" extrusionOk="0">
                  <a:moveTo>
                    <a:pt x="328" y="382"/>
                  </a:moveTo>
                  <a:cubicBezTo>
                    <a:pt x="327" y="382"/>
                    <a:pt x="326" y="382"/>
                    <a:pt x="326" y="382"/>
                  </a:cubicBezTo>
                  <a:cubicBezTo>
                    <a:pt x="325" y="382"/>
                    <a:pt x="325" y="383"/>
                    <a:pt x="324" y="384"/>
                  </a:cubicBezTo>
                  <a:cubicBezTo>
                    <a:pt x="325" y="385"/>
                    <a:pt x="326" y="384"/>
                    <a:pt x="327" y="384"/>
                  </a:cubicBezTo>
                  <a:cubicBezTo>
                    <a:pt x="327" y="385"/>
                    <a:pt x="328" y="384"/>
                    <a:pt x="329" y="385"/>
                  </a:cubicBezTo>
                  <a:cubicBezTo>
                    <a:pt x="329" y="384"/>
                    <a:pt x="330" y="384"/>
                    <a:pt x="330" y="383"/>
                  </a:cubicBezTo>
                  <a:cubicBezTo>
                    <a:pt x="330" y="383"/>
                    <a:pt x="330" y="382"/>
                    <a:pt x="331" y="382"/>
                  </a:cubicBezTo>
                  <a:cubicBezTo>
                    <a:pt x="332" y="383"/>
                    <a:pt x="332" y="382"/>
                    <a:pt x="332" y="382"/>
                  </a:cubicBezTo>
                  <a:cubicBezTo>
                    <a:pt x="331" y="381"/>
                    <a:pt x="329" y="381"/>
                    <a:pt x="328" y="382"/>
                  </a:cubicBezTo>
                  <a:close/>
                  <a:moveTo>
                    <a:pt x="51" y="141"/>
                  </a:moveTo>
                  <a:cubicBezTo>
                    <a:pt x="50" y="141"/>
                    <a:pt x="50" y="141"/>
                    <a:pt x="50" y="140"/>
                  </a:cubicBezTo>
                  <a:cubicBezTo>
                    <a:pt x="50" y="140"/>
                    <a:pt x="49" y="140"/>
                    <a:pt x="49" y="139"/>
                  </a:cubicBezTo>
                  <a:cubicBezTo>
                    <a:pt x="49" y="139"/>
                    <a:pt x="48" y="139"/>
                    <a:pt x="49" y="139"/>
                  </a:cubicBezTo>
                  <a:cubicBezTo>
                    <a:pt x="48" y="137"/>
                    <a:pt x="47" y="136"/>
                    <a:pt x="44" y="137"/>
                  </a:cubicBezTo>
                  <a:cubicBezTo>
                    <a:pt x="44" y="137"/>
                    <a:pt x="44" y="137"/>
                    <a:pt x="44" y="138"/>
                  </a:cubicBezTo>
                  <a:cubicBezTo>
                    <a:pt x="44" y="138"/>
                    <a:pt x="45" y="139"/>
                    <a:pt x="45" y="139"/>
                  </a:cubicBezTo>
                  <a:cubicBezTo>
                    <a:pt x="45" y="139"/>
                    <a:pt x="44" y="139"/>
                    <a:pt x="44" y="140"/>
                  </a:cubicBezTo>
                  <a:cubicBezTo>
                    <a:pt x="45" y="140"/>
                    <a:pt x="46" y="141"/>
                    <a:pt x="46" y="142"/>
                  </a:cubicBezTo>
                  <a:cubicBezTo>
                    <a:pt x="46" y="142"/>
                    <a:pt x="47" y="142"/>
                    <a:pt x="47" y="143"/>
                  </a:cubicBezTo>
                  <a:cubicBezTo>
                    <a:pt x="47" y="144"/>
                    <a:pt x="47" y="143"/>
                    <a:pt x="48" y="143"/>
                  </a:cubicBezTo>
                  <a:cubicBezTo>
                    <a:pt x="48" y="144"/>
                    <a:pt x="48" y="145"/>
                    <a:pt x="49" y="144"/>
                  </a:cubicBezTo>
                  <a:cubicBezTo>
                    <a:pt x="49" y="144"/>
                    <a:pt x="49" y="144"/>
                    <a:pt x="49" y="145"/>
                  </a:cubicBezTo>
                  <a:cubicBezTo>
                    <a:pt x="50" y="145"/>
                    <a:pt x="50" y="146"/>
                    <a:pt x="51" y="146"/>
                  </a:cubicBezTo>
                  <a:cubicBezTo>
                    <a:pt x="53" y="145"/>
                    <a:pt x="54" y="144"/>
                    <a:pt x="54" y="143"/>
                  </a:cubicBezTo>
                  <a:cubicBezTo>
                    <a:pt x="53" y="143"/>
                    <a:pt x="51" y="142"/>
                    <a:pt x="51" y="141"/>
                  </a:cubicBezTo>
                  <a:close/>
                  <a:moveTo>
                    <a:pt x="5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3" y="76"/>
                    <a:pt x="3" y="78"/>
                    <a:pt x="1" y="77"/>
                  </a:cubicBezTo>
                  <a:cubicBezTo>
                    <a:pt x="0" y="78"/>
                    <a:pt x="1" y="78"/>
                    <a:pt x="1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4" y="79"/>
                    <a:pt x="5" y="80"/>
                    <a:pt x="5" y="78"/>
                  </a:cubicBezTo>
                  <a:cubicBezTo>
                    <a:pt x="5" y="78"/>
                    <a:pt x="5" y="78"/>
                    <a:pt x="5" y="77"/>
                  </a:cubicBezTo>
                  <a:close/>
                  <a:moveTo>
                    <a:pt x="45" y="128"/>
                  </a:moveTo>
                  <a:cubicBezTo>
                    <a:pt x="46" y="125"/>
                    <a:pt x="44" y="124"/>
                    <a:pt x="41" y="125"/>
                  </a:cubicBezTo>
                  <a:cubicBezTo>
                    <a:pt x="41" y="125"/>
                    <a:pt x="41" y="126"/>
                    <a:pt x="41" y="126"/>
                  </a:cubicBezTo>
                  <a:cubicBezTo>
                    <a:pt x="41" y="126"/>
                    <a:pt x="42" y="126"/>
                    <a:pt x="42" y="127"/>
                  </a:cubicBezTo>
                  <a:cubicBezTo>
                    <a:pt x="44" y="127"/>
                    <a:pt x="43" y="129"/>
                    <a:pt x="45" y="128"/>
                  </a:cubicBezTo>
                  <a:close/>
                  <a:moveTo>
                    <a:pt x="97" y="213"/>
                  </a:moveTo>
                  <a:cubicBezTo>
                    <a:pt x="97" y="212"/>
                    <a:pt x="95" y="212"/>
                    <a:pt x="95" y="210"/>
                  </a:cubicBezTo>
                  <a:cubicBezTo>
                    <a:pt x="94" y="210"/>
                    <a:pt x="94" y="208"/>
                    <a:pt x="92" y="209"/>
                  </a:cubicBezTo>
                  <a:cubicBezTo>
                    <a:pt x="91" y="209"/>
                    <a:pt x="92" y="210"/>
                    <a:pt x="92" y="211"/>
                  </a:cubicBezTo>
                  <a:cubicBezTo>
                    <a:pt x="92" y="211"/>
                    <a:pt x="93" y="212"/>
                    <a:pt x="93" y="212"/>
                  </a:cubicBezTo>
                  <a:cubicBezTo>
                    <a:pt x="93" y="213"/>
                    <a:pt x="93" y="214"/>
                    <a:pt x="93" y="215"/>
                  </a:cubicBezTo>
                  <a:cubicBezTo>
                    <a:pt x="94" y="215"/>
                    <a:pt x="94" y="215"/>
                    <a:pt x="94" y="216"/>
                  </a:cubicBezTo>
                  <a:cubicBezTo>
                    <a:pt x="94" y="217"/>
                    <a:pt x="96" y="217"/>
                    <a:pt x="95" y="219"/>
                  </a:cubicBezTo>
                  <a:cubicBezTo>
                    <a:pt x="96" y="219"/>
                    <a:pt x="96" y="219"/>
                    <a:pt x="96" y="219"/>
                  </a:cubicBezTo>
                  <a:cubicBezTo>
                    <a:pt x="97" y="219"/>
                    <a:pt x="97" y="218"/>
                    <a:pt x="99" y="218"/>
                  </a:cubicBezTo>
                  <a:cubicBezTo>
                    <a:pt x="99" y="217"/>
                    <a:pt x="99" y="216"/>
                    <a:pt x="99" y="215"/>
                  </a:cubicBezTo>
                  <a:cubicBezTo>
                    <a:pt x="99" y="214"/>
                    <a:pt x="98" y="214"/>
                    <a:pt x="97" y="213"/>
                  </a:cubicBezTo>
                  <a:close/>
                  <a:moveTo>
                    <a:pt x="430" y="420"/>
                  </a:moveTo>
                  <a:cubicBezTo>
                    <a:pt x="431" y="419"/>
                    <a:pt x="431" y="418"/>
                    <a:pt x="431" y="417"/>
                  </a:cubicBezTo>
                  <a:cubicBezTo>
                    <a:pt x="431" y="415"/>
                    <a:pt x="430" y="412"/>
                    <a:pt x="430" y="409"/>
                  </a:cubicBezTo>
                  <a:cubicBezTo>
                    <a:pt x="430" y="409"/>
                    <a:pt x="430" y="408"/>
                    <a:pt x="429" y="408"/>
                  </a:cubicBezTo>
                  <a:cubicBezTo>
                    <a:pt x="429" y="407"/>
                    <a:pt x="428" y="407"/>
                    <a:pt x="428" y="406"/>
                  </a:cubicBezTo>
                  <a:cubicBezTo>
                    <a:pt x="428" y="406"/>
                    <a:pt x="427" y="406"/>
                    <a:pt x="428" y="405"/>
                  </a:cubicBezTo>
                  <a:cubicBezTo>
                    <a:pt x="428" y="404"/>
                    <a:pt x="427" y="404"/>
                    <a:pt x="427" y="403"/>
                  </a:cubicBezTo>
                  <a:cubicBezTo>
                    <a:pt x="427" y="402"/>
                    <a:pt x="428" y="402"/>
                    <a:pt x="428" y="402"/>
                  </a:cubicBezTo>
                  <a:cubicBezTo>
                    <a:pt x="428" y="401"/>
                    <a:pt x="428" y="401"/>
                    <a:pt x="429" y="401"/>
                  </a:cubicBezTo>
                  <a:cubicBezTo>
                    <a:pt x="429" y="399"/>
                    <a:pt x="429" y="398"/>
                    <a:pt x="429" y="396"/>
                  </a:cubicBezTo>
                  <a:cubicBezTo>
                    <a:pt x="429" y="395"/>
                    <a:pt x="427" y="395"/>
                    <a:pt x="428" y="394"/>
                  </a:cubicBezTo>
                  <a:cubicBezTo>
                    <a:pt x="427" y="392"/>
                    <a:pt x="429" y="392"/>
                    <a:pt x="428" y="390"/>
                  </a:cubicBezTo>
                  <a:cubicBezTo>
                    <a:pt x="427" y="390"/>
                    <a:pt x="427" y="388"/>
                    <a:pt x="425" y="389"/>
                  </a:cubicBezTo>
                  <a:cubicBezTo>
                    <a:pt x="423" y="390"/>
                    <a:pt x="421" y="394"/>
                    <a:pt x="423" y="396"/>
                  </a:cubicBezTo>
                  <a:cubicBezTo>
                    <a:pt x="423" y="398"/>
                    <a:pt x="423" y="399"/>
                    <a:pt x="423" y="400"/>
                  </a:cubicBezTo>
                  <a:cubicBezTo>
                    <a:pt x="423" y="401"/>
                    <a:pt x="423" y="403"/>
                    <a:pt x="422" y="403"/>
                  </a:cubicBezTo>
                  <a:cubicBezTo>
                    <a:pt x="420" y="402"/>
                    <a:pt x="419" y="401"/>
                    <a:pt x="417" y="401"/>
                  </a:cubicBezTo>
                  <a:cubicBezTo>
                    <a:pt x="416" y="402"/>
                    <a:pt x="415" y="403"/>
                    <a:pt x="414" y="403"/>
                  </a:cubicBezTo>
                  <a:cubicBezTo>
                    <a:pt x="413" y="405"/>
                    <a:pt x="412" y="405"/>
                    <a:pt x="411" y="406"/>
                  </a:cubicBezTo>
                  <a:cubicBezTo>
                    <a:pt x="407" y="406"/>
                    <a:pt x="406" y="408"/>
                    <a:pt x="404" y="409"/>
                  </a:cubicBezTo>
                  <a:cubicBezTo>
                    <a:pt x="403" y="409"/>
                    <a:pt x="403" y="409"/>
                    <a:pt x="403" y="408"/>
                  </a:cubicBezTo>
                  <a:cubicBezTo>
                    <a:pt x="401" y="408"/>
                    <a:pt x="402" y="410"/>
                    <a:pt x="402" y="412"/>
                  </a:cubicBezTo>
                  <a:cubicBezTo>
                    <a:pt x="401" y="412"/>
                    <a:pt x="401" y="412"/>
                    <a:pt x="400" y="412"/>
                  </a:cubicBezTo>
                  <a:cubicBezTo>
                    <a:pt x="399" y="414"/>
                    <a:pt x="400" y="414"/>
                    <a:pt x="400" y="415"/>
                  </a:cubicBezTo>
                  <a:cubicBezTo>
                    <a:pt x="399" y="416"/>
                    <a:pt x="399" y="416"/>
                    <a:pt x="398" y="417"/>
                  </a:cubicBezTo>
                  <a:cubicBezTo>
                    <a:pt x="398" y="419"/>
                    <a:pt x="396" y="418"/>
                    <a:pt x="396" y="419"/>
                  </a:cubicBezTo>
                  <a:cubicBezTo>
                    <a:pt x="397" y="420"/>
                    <a:pt x="398" y="420"/>
                    <a:pt x="399" y="421"/>
                  </a:cubicBezTo>
                  <a:cubicBezTo>
                    <a:pt x="399" y="421"/>
                    <a:pt x="399" y="421"/>
                    <a:pt x="400" y="421"/>
                  </a:cubicBezTo>
                  <a:cubicBezTo>
                    <a:pt x="401" y="421"/>
                    <a:pt x="401" y="421"/>
                    <a:pt x="401" y="422"/>
                  </a:cubicBezTo>
                  <a:cubicBezTo>
                    <a:pt x="400" y="423"/>
                    <a:pt x="400" y="423"/>
                    <a:pt x="398" y="423"/>
                  </a:cubicBezTo>
                  <a:cubicBezTo>
                    <a:pt x="397" y="423"/>
                    <a:pt x="397" y="424"/>
                    <a:pt x="396" y="424"/>
                  </a:cubicBezTo>
                  <a:cubicBezTo>
                    <a:pt x="397" y="426"/>
                    <a:pt x="397" y="427"/>
                    <a:pt x="397" y="430"/>
                  </a:cubicBezTo>
                  <a:cubicBezTo>
                    <a:pt x="398" y="430"/>
                    <a:pt x="398" y="431"/>
                    <a:pt x="400" y="431"/>
                  </a:cubicBezTo>
                  <a:cubicBezTo>
                    <a:pt x="400" y="431"/>
                    <a:pt x="401" y="431"/>
                    <a:pt x="400" y="431"/>
                  </a:cubicBezTo>
                  <a:cubicBezTo>
                    <a:pt x="401" y="432"/>
                    <a:pt x="402" y="432"/>
                    <a:pt x="402" y="433"/>
                  </a:cubicBezTo>
                  <a:cubicBezTo>
                    <a:pt x="400" y="435"/>
                    <a:pt x="397" y="437"/>
                    <a:pt x="397" y="440"/>
                  </a:cubicBezTo>
                  <a:cubicBezTo>
                    <a:pt x="397" y="440"/>
                    <a:pt x="398" y="440"/>
                    <a:pt x="398" y="440"/>
                  </a:cubicBezTo>
                  <a:cubicBezTo>
                    <a:pt x="398" y="440"/>
                    <a:pt x="398" y="440"/>
                    <a:pt x="398" y="440"/>
                  </a:cubicBezTo>
                  <a:cubicBezTo>
                    <a:pt x="400" y="440"/>
                    <a:pt x="401" y="438"/>
                    <a:pt x="403" y="439"/>
                  </a:cubicBezTo>
                  <a:cubicBezTo>
                    <a:pt x="403" y="439"/>
                    <a:pt x="404" y="440"/>
                    <a:pt x="404" y="440"/>
                  </a:cubicBezTo>
                  <a:cubicBezTo>
                    <a:pt x="404" y="442"/>
                    <a:pt x="403" y="443"/>
                    <a:pt x="403" y="444"/>
                  </a:cubicBezTo>
                  <a:cubicBezTo>
                    <a:pt x="402" y="445"/>
                    <a:pt x="401" y="445"/>
                    <a:pt x="401" y="446"/>
                  </a:cubicBezTo>
                  <a:cubicBezTo>
                    <a:pt x="401" y="446"/>
                    <a:pt x="400" y="446"/>
                    <a:pt x="400" y="447"/>
                  </a:cubicBezTo>
                  <a:cubicBezTo>
                    <a:pt x="400" y="447"/>
                    <a:pt x="402" y="447"/>
                    <a:pt x="401" y="447"/>
                  </a:cubicBezTo>
                  <a:cubicBezTo>
                    <a:pt x="403" y="447"/>
                    <a:pt x="404" y="448"/>
                    <a:pt x="406" y="448"/>
                  </a:cubicBezTo>
                  <a:cubicBezTo>
                    <a:pt x="407" y="448"/>
                    <a:pt x="409" y="448"/>
                    <a:pt x="409" y="450"/>
                  </a:cubicBezTo>
                  <a:cubicBezTo>
                    <a:pt x="406" y="449"/>
                    <a:pt x="406" y="451"/>
                    <a:pt x="404" y="451"/>
                  </a:cubicBezTo>
                  <a:cubicBezTo>
                    <a:pt x="404" y="452"/>
                    <a:pt x="403" y="453"/>
                    <a:pt x="403" y="454"/>
                  </a:cubicBezTo>
                  <a:cubicBezTo>
                    <a:pt x="404" y="454"/>
                    <a:pt x="404" y="455"/>
                    <a:pt x="405" y="455"/>
                  </a:cubicBezTo>
                  <a:cubicBezTo>
                    <a:pt x="405" y="456"/>
                    <a:pt x="407" y="456"/>
                    <a:pt x="408" y="457"/>
                  </a:cubicBezTo>
                  <a:cubicBezTo>
                    <a:pt x="409" y="457"/>
                    <a:pt x="409" y="457"/>
                    <a:pt x="409" y="458"/>
                  </a:cubicBezTo>
                  <a:cubicBezTo>
                    <a:pt x="412" y="457"/>
                    <a:pt x="412" y="459"/>
                    <a:pt x="414" y="459"/>
                  </a:cubicBezTo>
                  <a:cubicBezTo>
                    <a:pt x="414" y="462"/>
                    <a:pt x="415" y="463"/>
                    <a:pt x="416" y="463"/>
                  </a:cubicBezTo>
                  <a:cubicBezTo>
                    <a:pt x="416" y="461"/>
                    <a:pt x="417" y="462"/>
                    <a:pt x="418" y="463"/>
                  </a:cubicBezTo>
                  <a:cubicBezTo>
                    <a:pt x="419" y="461"/>
                    <a:pt x="421" y="459"/>
                    <a:pt x="421" y="456"/>
                  </a:cubicBezTo>
                  <a:cubicBezTo>
                    <a:pt x="422" y="456"/>
                    <a:pt x="423" y="455"/>
                    <a:pt x="423" y="454"/>
                  </a:cubicBezTo>
                  <a:cubicBezTo>
                    <a:pt x="423" y="452"/>
                    <a:pt x="421" y="453"/>
                    <a:pt x="421" y="452"/>
                  </a:cubicBezTo>
                  <a:cubicBezTo>
                    <a:pt x="422" y="452"/>
                    <a:pt x="424" y="451"/>
                    <a:pt x="425" y="451"/>
                  </a:cubicBezTo>
                  <a:cubicBezTo>
                    <a:pt x="426" y="447"/>
                    <a:pt x="425" y="444"/>
                    <a:pt x="425" y="442"/>
                  </a:cubicBezTo>
                  <a:cubicBezTo>
                    <a:pt x="425" y="441"/>
                    <a:pt x="425" y="441"/>
                    <a:pt x="425" y="441"/>
                  </a:cubicBezTo>
                  <a:cubicBezTo>
                    <a:pt x="425" y="441"/>
                    <a:pt x="425" y="441"/>
                    <a:pt x="425" y="440"/>
                  </a:cubicBezTo>
                  <a:cubicBezTo>
                    <a:pt x="427" y="439"/>
                    <a:pt x="426" y="438"/>
                    <a:pt x="427" y="437"/>
                  </a:cubicBezTo>
                  <a:cubicBezTo>
                    <a:pt x="427" y="437"/>
                    <a:pt x="427" y="437"/>
                    <a:pt x="427" y="437"/>
                  </a:cubicBezTo>
                  <a:cubicBezTo>
                    <a:pt x="427" y="436"/>
                    <a:pt x="427" y="435"/>
                    <a:pt x="427" y="434"/>
                  </a:cubicBezTo>
                  <a:cubicBezTo>
                    <a:pt x="428" y="433"/>
                    <a:pt x="428" y="431"/>
                    <a:pt x="430" y="431"/>
                  </a:cubicBezTo>
                  <a:cubicBezTo>
                    <a:pt x="429" y="428"/>
                    <a:pt x="431" y="428"/>
                    <a:pt x="431" y="426"/>
                  </a:cubicBezTo>
                  <a:cubicBezTo>
                    <a:pt x="431" y="424"/>
                    <a:pt x="430" y="422"/>
                    <a:pt x="430" y="420"/>
                  </a:cubicBezTo>
                  <a:close/>
                  <a:moveTo>
                    <a:pt x="92" y="203"/>
                  </a:moveTo>
                  <a:cubicBezTo>
                    <a:pt x="93" y="203"/>
                    <a:pt x="93" y="204"/>
                    <a:pt x="93" y="204"/>
                  </a:cubicBezTo>
                  <a:cubicBezTo>
                    <a:pt x="94" y="204"/>
                    <a:pt x="94" y="204"/>
                    <a:pt x="94" y="204"/>
                  </a:cubicBezTo>
                  <a:cubicBezTo>
                    <a:pt x="94" y="204"/>
                    <a:pt x="94" y="205"/>
                    <a:pt x="95" y="205"/>
                  </a:cubicBezTo>
                  <a:cubicBezTo>
                    <a:pt x="95" y="204"/>
                    <a:pt x="95" y="205"/>
                    <a:pt x="97" y="205"/>
                  </a:cubicBezTo>
                  <a:cubicBezTo>
                    <a:pt x="98" y="205"/>
                    <a:pt x="98" y="204"/>
                    <a:pt x="98" y="203"/>
                  </a:cubicBezTo>
                  <a:cubicBezTo>
                    <a:pt x="98" y="203"/>
                    <a:pt x="98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1"/>
                    <a:pt x="96" y="201"/>
                    <a:pt x="94" y="201"/>
                  </a:cubicBezTo>
                  <a:cubicBezTo>
                    <a:pt x="94" y="201"/>
                    <a:pt x="94" y="201"/>
                    <a:pt x="94" y="201"/>
                  </a:cubicBezTo>
                  <a:cubicBezTo>
                    <a:pt x="94" y="201"/>
                    <a:pt x="93" y="201"/>
                    <a:pt x="93" y="200"/>
                  </a:cubicBezTo>
                  <a:cubicBezTo>
                    <a:pt x="93" y="200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2" y="199"/>
                    <a:pt x="91" y="198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200"/>
                    <a:pt x="89" y="200"/>
                    <a:pt x="89" y="200"/>
                  </a:cubicBezTo>
                  <a:cubicBezTo>
                    <a:pt x="89" y="200"/>
                    <a:pt x="88" y="201"/>
                    <a:pt x="88" y="201"/>
                  </a:cubicBezTo>
                  <a:cubicBezTo>
                    <a:pt x="88" y="201"/>
                    <a:pt x="88" y="201"/>
                    <a:pt x="88" y="201"/>
                  </a:cubicBezTo>
                  <a:cubicBezTo>
                    <a:pt x="88" y="201"/>
                    <a:pt x="88" y="201"/>
                    <a:pt x="88" y="201"/>
                  </a:cubicBezTo>
                  <a:cubicBezTo>
                    <a:pt x="88" y="201"/>
                    <a:pt x="88" y="201"/>
                    <a:pt x="88" y="202"/>
                  </a:cubicBezTo>
                  <a:cubicBezTo>
                    <a:pt x="89" y="203"/>
                    <a:pt x="90" y="203"/>
                    <a:pt x="91" y="202"/>
                  </a:cubicBezTo>
                  <a:cubicBezTo>
                    <a:pt x="92" y="202"/>
                    <a:pt x="92" y="202"/>
                    <a:pt x="92" y="202"/>
                  </a:cubicBezTo>
                  <a:cubicBezTo>
                    <a:pt x="92" y="202"/>
                    <a:pt x="92" y="202"/>
                    <a:pt x="92" y="202"/>
                  </a:cubicBezTo>
                  <a:cubicBezTo>
                    <a:pt x="92" y="203"/>
                    <a:pt x="92" y="203"/>
                    <a:pt x="92" y="203"/>
                  </a:cubicBezTo>
                  <a:close/>
                  <a:moveTo>
                    <a:pt x="396" y="121"/>
                  </a:moveTo>
                  <a:cubicBezTo>
                    <a:pt x="396" y="120"/>
                    <a:pt x="397" y="118"/>
                    <a:pt x="398" y="118"/>
                  </a:cubicBezTo>
                  <a:cubicBezTo>
                    <a:pt x="398" y="115"/>
                    <a:pt x="401" y="116"/>
                    <a:pt x="401" y="113"/>
                  </a:cubicBezTo>
                  <a:cubicBezTo>
                    <a:pt x="400" y="113"/>
                    <a:pt x="400" y="112"/>
                    <a:pt x="399" y="112"/>
                  </a:cubicBezTo>
                  <a:cubicBezTo>
                    <a:pt x="399" y="111"/>
                    <a:pt x="398" y="112"/>
                    <a:pt x="398" y="111"/>
                  </a:cubicBezTo>
                  <a:cubicBezTo>
                    <a:pt x="396" y="111"/>
                    <a:pt x="396" y="110"/>
                    <a:pt x="393" y="110"/>
                  </a:cubicBezTo>
                  <a:cubicBezTo>
                    <a:pt x="394" y="110"/>
                    <a:pt x="393" y="109"/>
                    <a:pt x="393" y="109"/>
                  </a:cubicBezTo>
                  <a:cubicBezTo>
                    <a:pt x="393" y="109"/>
                    <a:pt x="393" y="108"/>
                    <a:pt x="393" y="108"/>
                  </a:cubicBezTo>
                  <a:cubicBezTo>
                    <a:pt x="389" y="108"/>
                    <a:pt x="389" y="108"/>
                    <a:pt x="389" y="108"/>
                  </a:cubicBezTo>
                  <a:cubicBezTo>
                    <a:pt x="387" y="108"/>
                    <a:pt x="387" y="107"/>
                    <a:pt x="386" y="107"/>
                  </a:cubicBezTo>
                  <a:cubicBezTo>
                    <a:pt x="386" y="107"/>
                    <a:pt x="385" y="107"/>
                    <a:pt x="385" y="107"/>
                  </a:cubicBezTo>
                  <a:cubicBezTo>
                    <a:pt x="384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1" y="107"/>
                    <a:pt x="381" y="107"/>
                    <a:pt x="381" y="107"/>
                  </a:cubicBezTo>
                  <a:cubicBezTo>
                    <a:pt x="381" y="106"/>
                    <a:pt x="380" y="107"/>
                    <a:pt x="380" y="107"/>
                  </a:cubicBezTo>
                  <a:cubicBezTo>
                    <a:pt x="379" y="106"/>
                    <a:pt x="380" y="106"/>
                    <a:pt x="380" y="106"/>
                  </a:cubicBezTo>
                  <a:cubicBezTo>
                    <a:pt x="379" y="106"/>
                    <a:pt x="379" y="106"/>
                    <a:pt x="379" y="106"/>
                  </a:cubicBezTo>
                  <a:cubicBezTo>
                    <a:pt x="378" y="106"/>
                    <a:pt x="379" y="105"/>
                    <a:pt x="378" y="105"/>
                  </a:cubicBezTo>
                  <a:cubicBezTo>
                    <a:pt x="377" y="105"/>
                    <a:pt x="377" y="104"/>
                    <a:pt x="377" y="104"/>
                  </a:cubicBezTo>
                  <a:cubicBezTo>
                    <a:pt x="375" y="105"/>
                    <a:pt x="374" y="106"/>
                    <a:pt x="373" y="107"/>
                  </a:cubicBezTo>
                  <a:cubicBezTo>
                    <a:pt x="370" y="106"/>
                    <a:pt x="369" y="105"/>
                    <a:pt x="366" y="105"/>
                  </a:cubicBezTo>
                  <a:cubicBezTo>
                    <a:pt x="365" y="105"/>
                    <a:pt x="365" y="105"/>
                    <a:pt x="365" y="105"/>
                  </a:cubicBezTo>
                  <a:cubicBezTo>
                    <a:pt x="365" y="104"/>
                    <a:pt x="363" y="104"/>
                    <a:pt x="363" y="102"/>
                  </a:cubicBezTo>
                  <a:cubicBezTo>
                    <a:pt x="361" y="101"/>
                    <a:pt x="360" y="103"/>
                    <a:pt x="358" y="102"/>
                  </a:cubicBezTo>
                  <a:cubicBezTo>
                    <a:pt x="356" y="101"/>
                    <a:pt x="353" y="100"/>
                    <a:pt x="352" y="98"/>
                  </a:cubicBezTo>
                  <a:cubicBezTo>
                    <a:pt x="353" y="96"/>
                    <a:pt x="351" y="96"/>
                    <a:pt x="352" y="94"/>
                  </a:cubicBezTo>
                  <a:cubicBezTo>
                    <a:pt x="350" y="94"/>
                    <a:pt x="351" y="92"/>
                    <a:pt x="350" y="92"/>
                  </a:cubicBezTo>
                  <a:cubicBezTo>
                    <a:pt x="349" y="91"/>
                    <a:pt x="348" y="91"/>
                    <a:pt x="347" y="89"/>
                  </a:cubicBezTo>
                  <a:cubicBezTo>
                    <a:pt x="347" y="87"/>
                    <a:pt x="346" y="86"/>
                    <a:pt x="345" y="84"/>
                  </a:cubicBezTo>
                  <a:cubicBezTo>
                    <a:pt x="344" y="81"/>
                    <a:pt x="339" y="84"/>
                    <a:pt x="336" y="84"/>
                  </a:cubicBezTo>
                  <a:cubicBezTo>
                    <a:pt x="336" y="84"/>
                    <a:pt x="335" y="83"/>
                    <a:pt x="336" y="83"/>
                  </a:cubicBezTo>
                  <a:cubicBezTo>
                    <a:pt x="335" y="83"/>
                    <a:pt x="335" y="83"/>
                    <a:pt x="334" y="83"/>
                  </a:cubicBezTo>
                  <a:cubicBezTo>
                    <a:pt x="334" y="83"/>
                    <a:pt x="334" y="83"/>
                    <a:pt x="334" y="83"/>
                  </a:cubicBezTo>
                  <a:cubicBezTo>
                    <a:pt x="333" y="83"/>
                    <a:pt x="332" y="83"/>
                    <a:pt x="331" y="82"/>
                  </a:cubicBezTo>
                  <a:cubicBezTo>
                    <a:pt x="331" y="82"/>
                    <a:pt x="331" y="83"/>
                    <a:pt x="330" y="83"/>
                  </a:cubicBezTo>
                  <a:cubicBezTo>
                    <a:pt x="330" y="83"/>
                    <a:pt x="329" y="83"/>
                    <a:pt x="329" y="82"/>
                  </a:cubicBezTo>
                  <a:cubicBezTo>
                    <a:pt x="327" y="82"/>
                    <a:pt x="323" y="83"/>
                    <a:pt x="321" y="82"/>
                  </a:cubicBezTo>
                  <a:cubicBezTo>
                    <a:pt x="321" y="82"/>
                    <a:pt x="321" y="82"/>
                    <a:pt x="321" y="81"/>
                  </a:cubicBezTo>
                  <a:cubicBezTo>
                    <a:pt x="320" y="82"/>
                    <a:pt x="320" y="81"/>
                    <a:pt x="319" y="81"/>
                  </a:cubicBezTo>
                  <a:cubicBezTo>
                    <a:pt x="318" y="81"/>
                    <a:pt x="318" y="81"/>
                    <a:pt x="318" y="80"/>
                  </a:cubicBezTo>
                  <a:cubicBezTo>
                    <a:pt x="318" y="79"/>
                    <a:pt x="318" y="79"/>
                    <a:pt x="318" y="78"/>
                  </a:cubicBezTo>
                  <a:cubicBezTo>
                    <a:pt x="318" y="78"/>
                    <a:pt x="317" y="78"/>
                    <a:pt x="318" y="77"/>
                  </a:cubicBezTo>
                  <a:cubicBezTo>
                    <a:pt x="318" y="77"/>
                    <a:pt x="318" y="77"/>
                    <a:pt x="318" y="77"/>
                  </a:cubicBezTo>
                  <a:cubicBezTo>
                    <a:pt x="317" y="75"/>
                    <a:pt x="315" y="74"/>
                    <a:pt x="314" y="72"/>
                  </a:cubicBezTo>
                  <a:cubicBezTo>
                    <a:pt x="312" y="72"/>
                    <a:pt x="311" y="70"/>
                    <a:pt x="310" y="70"/>
                  </a:cubicBezTo>
                  <a:cubicBezTo>
                    <a:pt x="310" y="66"/>
                    <a:pt x="309" y="66"/>
                    <a:pt x="307" y="66"/>
                  </a:cubicBezTo>
                  <a:cubicBezTo>
                    <a:pt x="307" y="66"/>
                    <a:pt x="307" y="66"/>
                    <a:pt x="307" y="65"/>
                  </a:cubicBezTo>
                  <a:cubicBezTo>
                    <a:pt x="306" y="65"/>
                    <a:pt x="306" y="65"/>
                    <a:pt x="305" y="65"/>
                  </a:cubicBezTo>
                  <a:cubicBezTo>
                    <a:pt x="305" y="65"/>
                    <a:pt x="305" y="64"/>
                    <a:pt x="305" y="63"/>
                  </a:cubicBezTo>
                  <a:cubicBezTo>
                    <a:pt x="305" y="63"/>
                    <a:pt x="305" y="63"/>
                    <a:pt x="306" y="63"/>
                  </a:cubicBezTo>
                  <a:cubicBezTo>
                    <a:pt x="306" y="60"/>
                    <a:pt x="306" y="57"/>
                    <a:pt x="303" y="57"/>
                  </a:cubicBezTo>
                  <a:cubicBezTo>
                    <a:pt x="303" y="56"/>
                    <a:pt x="303" y="55"/>
                    <a:pt x="304" y="54"/>
                  </a:cubicBezTo>
                  <a:cubicBezTo>
                    <a:pt x="305" y="53"/>
                    <a:pt x="306" y="53"/>
                    <a:pt x="306" y="52"/>
                  </a:cubicBezTo>
                  <a:cubicBezTo>
                    <a:pt x="306" y="50"/>
                    <a:pt x="302" y="51"/>
                    <a:pt x="301" y="52"/>
                  </a:cubicBezTo>
                  <a:cubicBezTo>
                    <a:pt x="301" y="52"/>
                    <a:pt x="301" y="53"/>
                    <a:pt x="300" y="53"/>
                  </a:cubicBezTo>
                  <a:cubicBezTo>
                    <a:pt x="300" y="53"/>
                    <a:pt x="299" y="53"/>
                    <a:pt x="299" y="54"/>
                  </a:cubicBezTo>
                  <a:cubicBezTo>
                    <a:pt x="299" y="55"/>
                    <a:pt x="298" y="55"/>
                    <a:pt x="298" y="56"/>
                  </a:cubicBezTo>
                  <a:cubicBezTo>
                    <a:pt x="297" y="56"/>
                    <a:pt x="296" y="56"/>
                    <a:pt x="295" y="57"/>
                  </a:cubicBezTo>
                  <a:cubicBezTo>
                    <a:pt x="295" y="57"/>
                    <a:pt x="295" y="56"/>
                    <a:pt x="294" y="56"/>
                  </a:cubicBezTo>
                  <a:cubicBezTo>
                    <a:pt x="294" y="56"/>
                    <a:pt x="293" y="56"/>
                    <a:pt x="293" y="56"/>
                  </a:cubicBezTo>
                  <a:cubicBezTo>
                    <a:pt x="292" y="57"/>
                    <a:pt x="291" y="57"/>
                    <a:pt x="289" y="57"/>
                  </a:cubicBezTo>
                  <a:cubicBezTo>
                    <a:pt x="289" y="57"/>
                    <a:pt x="288" y="57"/>
                    <a:pt x="288" y="56"/>
                  </a:cubicBezTo>
                  <a:cubicBezTo>
                    <a:pt x="287" y="56"/>
                    <a:pt x="286" y="56"/>
                    <a:pt x="286" y="55"/>
                  </a:cubicBezTo>
                  <a:cubicBezTo>
                    <a:pt x="285" y="55"/>
                    <a:pt x="285" y="56"/>
                    <a:pt x="284" y="56"/>
                  </a:cubicBezTo>
                  <a:cubicBezTo>
                    <a:pt x="283" y="56"/>
                    <a:pt x="283" y="55"/>
                    <a:pt x="283" y="55"/>
                  </a:cubicBezTo>
                  <a:cubicBezTo>
                    <a:pt x="285" y="54"/>
                    <a:pt x="285" y="53"/>
                    <a:pt x="285" y="52"/>
                  </a:cubicBezTo>
                  <a:cubicBezTo>
                    <a:pt x="285" y="51"/>
                    <a:pt x="285" y="51"/>
                    <a:pt x="285" y="51"/>
                  </a:cubicBezTo>
                  <a:cubicBezTo>
                    <a:pt x="285" y="49"/>
                    <a:pt x="283" y="49"/>
                    <a:pt x="283" y="47"/>
                  </a:cubicBezTo>
                  <a:cubicBezTo>
                    <a:pt x="284" y="46"/>
                    <a:pt x="284" y="46"/>
                    <a:pt x="284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6" y="44"/>
                    <a:pt x="286" y="44"/>
                    <a:pt x="286" y="44"/>
                  </a:cubicBezTo>
                  <a:cubicBezTo>
                    <a:pt x="286" y="43"/>
                    <a:pt x="286" y="42"/>
                    <a:pt x="287" y="42"/>
                  </a:cubicBezTo>
                  <a:cubicBezTo>
                    <a:pt x="285" y="42"/>
                    <a:pt x="285" y="40"/>
                    <a:pt x="284" y="40"/>
                  </a:cubicBezTo>
                  <a:cubicBezTo>
                    <a:pt x="283" y="39"/>
                    <a:pt x="281" y="39"/>
                    <a:pt x="280" y="38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3" y="38"/>
                    <a:pt x="273" y="38"/>
                    <a:pt x="273" y="38"/>
                  </a:cubicBezTo>
                  <a:cubicBezTo>
                    <a:pt x="272" y="37"/>
                    <a:pt x="272" y="36"/>
                    <a:pt x="272" y="35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69" y="29"/>
                    <a:pt x="267" y="29"/>
                    <a:pt x="263" y="29"/>
                  </a:cubicBezTo>
                  <a:cubicBezTo>
                    <a:pt x="263" y="28"/>
                    <a:pt x="261" y="28"/>
                    <a:pt x="261" y="26"/>
                  </a:cubicBezTo>
                  <a:cubicBezTo>
                    <a:pt x="262" y="26"/>
                    <a:pt x="262" y="25"/>
                    <a:pt x="262" y="23"/>
                  </a:cubicBezTo>
                  <a:cubicBezTo>
                    <a:pt x="261" y="22"/>
                    <a:pt x="261" y="21"/>
                    <a:pt x="260" y="19"/>
                  </a:cubicBezTo>
                  <a:cubicBezTo>
                    <a:pt x="259" y="19"/>
                    <a:pt x="259" y="18"/>
                    <a:pt x="258" y="18"/>
                  </a:cubicBezTo>
                  <a:cubicBezTo>
                    <a:pt x="257" y="18"/>
                    <a:pt x="258" y="17"/>
                    <a:pt x="258" y="17"/>
                  </a:cubicBezTo>
                  <a:cubicBezTo>
                    <a:pt x="256" y="17"/>
                    <a:pt x="256" y="17"/>
                    <a:pt x="256" y="17"/>
                  </a:cubicBezTo>
                  <a:cubicBezTo>
                    <a:pt x="254" y="16"/>
                    <a:pt x="255" y="19"/>
                    <a:pt x="253" y="18"/>
                  </a:cubicBezTo>
                  <a:cubicBezTo>
                    <a:pt x="250" y="18"/>
                    <a:pt x="249" y="16"/>
                    <a:pt x="246" y="16"/>
                  </a:cubicBezTo>
                  <a:cubicBezTo>
                    <a:pt x="246" y="15"/>
                    <a:pt x="246" y="14"/>
                    <a:pt x="245" y="13"/>
                  </a:cubicBezTo>
                  <a:cubicBezTo>
                    <a:pt x="245" y="12"/>
                    <a:pt x="245" y="11"/>
                    <a:pt x="244" y="10"/>
                  </a:cubicBezTo>
                  <a:cubicBezTo>
                    <a:pt x="244" y="10"/>
                    <a:pt x="244" y="9"/>
                    <a:pt x="244" y="8"/>
                  </a:cubicBezTo>
                  <a:cubicBezTo>
                    <a:pt x="244" y="8"/>
                    <a:pt x="243" y="7"/>
                    <a:pt x="244" y="5"/>
                  </a:cubicBezTo>
                  <a:cubicBezTo>
                    <a:pt x="244" y="4"/>
                    <a:pt x="243" y="4"/>
                    <a:pt x="243" y="4"/>
                  </a:cubicBezTo>
                  <a:cubicBezTo>
                    <a:pt x="243" y="2"/>
                    <a:pt x="243" y="1"/>
                    <a:pt x="244" y="0"/>
                  </a:cubicBezTo>
                  <a:cubicBezTo>
                    <a:pt x="243" y="0"/>
                    <a:pt x="242" y="0"/>
                    <a:pt x="241" y="1"/>
                  </a:cubicBezTo>
                  <a:cubicBezTo>
                    <a:pt x="241" y="1"/>
                    <a:pt x="241" y="1"/>
                    <a:pt x="241" y="1"/>
                  </a:cubicBezTo>
                  <a:cubicBezTo>
                    <a:pt x="239" y="0"/>
                    <a:pt x="238" y="2"/>
                    <a:pt x="237" y="2"/>
                  </a:cubicBezTo>
                  <a:cubicBezTo>
                    <a:pt x="237" y="2"/>
                    <a:pt x="237" y="2"/>
                    <a:pt x="237" y="2"/>
                  </a:cubicBezTo>
                  <a:cubicBezTo>
                    <a:pt x="237" y="2"/>
                    <a:pt x="237" y="3"/>
                    <a:pt x="237" y="3"/>
                  </a:cubicBezTo>
                  <a:cubicBezTo>
                    <a:pt x="236" y="3"/>
                    <a:pt x="235" y="3"/>
                    <a:pt x="234" y="3"/>
                  </a:cubicBezTo>
                  <a:cubicBezTo>
                    <a:pt x="233" y="3"/>
                    <a:pt x="232" y="4"/>
                    <a:pt x="230" y="4"/>
                  </a:cubicBezTo>
                  <a:cubicBezTo>
                    <a:pt x="227" y="4"/>
                    <a:pt x="226" y="3"/>
                    <a:pt x="222" y="3"/>
                  </a:cubicBezTo>
                  <a:cubicBezTo>
                    <a:pt x="220" y="3"/>
                    <a:pt x="220" y="5"/>
                    <a:pt x="217" y="5"/>
                  </a:cubicBezTo>
                  <a:cubicBezTo>
                    <a:pt x="217" y="5"/>
                    <a:pt x="217" y="5"/>
                    <a:pt x="216" y="5"/>
                  </a:cubicBezTo>
                  <a:cubicBezTo>
                    <a:pt x="216" y="5"/>
                    <a:pt x="216" y="5"/>
                    <a:pt x="216" y="5"/>
                  </a:cubicBezTo>
                  <a:cubicBezTo>
                    <a:pt x="215" y="6"/>
                    <a:pt x="214" y="8"/>
                    <a:pt x="213" y="8"/>
                  </a:cubicBezTo>
                  <a:cubicBezTo>
                    <a:pt x="212" y="8"/>
                    <a:pt x="212" y="8"/>
                    <a:pt x="212" y="8"/>
                  </a:cubicBezTo>
                  <a:cubicBezTo>
                    <a:pt x="213" y="8"/>
                    <a:pt x="213" y="10"/>
                    <a:pt x="213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3" y="14"/>
                    <a:pt x="211" y="14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6"/>
                    <a:pt x="212" y="17"/>
                    <a:pt x="211" y="17"/>
                  </a:cubicBezTo>
                  <a:cubicBezTo>
                    <a:pt x="211" y="21"/>
                    <a:pt x="211" y="23"/>
                    <a:pt x="212" y="26"/>
                  </a:cubicBezTo>
                  <a:cubicBezTo>
                    <a:pt x="212" y="28"/>
                    <a:pt x="210" y="28"/>
                    <a:pt x="210" y="31"/>
                  </a:cubicBezTo>
                  <a:cubicBezTo>
                    <a:pt x="208" y="31"/>
                    <a:pt x="209" y="35"/>
                    <a:pt x="210" y="36"/>
                  </a:cubicBezTo>
                  <a:cubicBezTo>
                    <a:pt x="210" y="36"/>
                    <a:pt x="210" y="36"/>
                    <a:pt x="210" y="37"/>
                  </a:cubicBezTo>
                  <a:cubicBezTo>
                    <a:pt x="211" y="37"/>
                    <a:pt x="211" y="38"/>
                    <a:pt x="212" y="38"/>
                  </a:cubicBezTo>
                  <a:cubicBezTo>
                    <a:pt x="211" y="39"/>
                    <a:pt x="210" y="38"/>
                    <a:pt x="210" y="38"/>
                  </a:cubicBezTo>
                  <a:cubicBezTo>
                    <a:pt x="208" y="37"/>
                    <a:pt x="208" y="39"/>
                    <a:pt x="207" y="39"/>
                  </a:cubicBezTo>
                  <a:cubicBezTo>
                    <a:pt x="206" y="40"/>
                    <a:pt x="205" y="40"/>
                    <a:pt x="205" y="42"/>
                  </a:cubicBezTo>
                  <a:cubicBezTo>
                    <a:pt x="203" y="42"/>
                    <a:pt x="202" y="43"/>
                    <a:pt x="201" y="45"/>
                  </a:cubicBezTo>
                  <a:cubicBezTo>
                    <a:pt x="201" y="45"/>
                    <a:pt x="201" y="45"/>
                    <a:pt x="200" y="45"/>
                  </a:cubicBezTo>
                  <a:cubicBezTo>
                    <a:pt x="199" y="44"/>
                    <a:pt x="198" y="45"/>
                    <a:pt x="197" y="47"/>
                  </a:cubicBezTo>
                  <a:cubicBezTo>
                    <a:pt x="197" y="47"/>
                    <a:pt x="197" y="47"/>
                    <a:pt x="197" y="47"/>
                  </a:cubicBezTo>
                  <a:cubicBezTo>
                    <a:pt x="196" y="47"/>
                    <a:pt x="196" y="47"/>
                    <a:pt x="195" y="47"/>
                  </a:cubicBezTo>
                  <a:cubicBezTo>
                    <a:pt x="194" y="48"/>
                    <a:pt x="194" y="48"/>
                    <a:pt x="194" y="48"/>
                  </a:cubicBezTo>
                  <a:cubicBezTo>
                    <a:pt x="193" y="48"/>
                    <a:pt x="193" y="48"/>
                    <a:pt x="192" y="48"/>
                  </a:cubicBezTo>
                  <a:cubicBezTo>
                    <a:pt x="191" y="48"/>
                    <a:pt x="190" y="49"/>
                    <a:pt x="187" y="49"/>
                  </a:cubicBezTo>
                  <a:cubicBezTo>
                    <a:pt x="184" y="48"/>
                    <a:pt x="181" y="48"/>
                    <a:pt x="177" y="48"/>
                  </a:cubicBezTo>
                  <a:cubicBezTo>
                    <a:pt x="177" y="48"/>
                    <a:pt x="177" y="49"/>
                    <a:pt x="177" y="49"/>
                  </a:cubicBezTo>
                  <a:cubicBezTo>
                    <a:pt x="175" y="49"/>
                    <a:pt x="175" y="49"/>
                    <a:pt x="175" y="49"/>
                  </a:cubicBezTo>
                  <a:cubicBezTo>
                    <a:pt x="175" y="49"/>
                    <a:pt x="173" y="49"/>
                    <a:pt x="173" y="50"/>
                  </a:cubicBezTo>
                  <a:cubicBezTo>
                    <a:pt x="173" y="51"/>
                    <a:pt x="171" y="51"/>
                    <a:pt x="171" y="52"/>
                  </a:cubicBezTo>
                  <a:cubicBezTo>
                    <a:pt x="169" y="51"/>
                    <a:pt x="168" y="51"/>
                    <a:pt x="167" y="52"/>
                  </a:cubicBezTo>
                  <a:cubicBezTo>
                    <a:pt x="165" y="53"/>
                    <a:pt x="165" y="55"/>
                    <a:pt x="164" y="57"/>
                  </a:cubicBezTo>
                  <a:cubicBezTo>
                    <a:pt x="164" y="57"/>
                    <a:pt x="163" y="58"/>
                    <a:pt x="163" y="58"/>
                  </a:cubicBezTo>
                  <a:cubicBezTo>
                    <a:pt x="163" y="59"/>
                    <a:pt x="163" y="59"/>
                    <a:pt x="162" y="59"/>
                  </a:cubicBezTo>
                  <a:cubicBezTo>
                    <a:pt x="161" y="59"/>
                    <a:pt x="162" y="62"/>
                    <a:pt x="161" y="63"/>
                  </a:cubicBezTo>
                  <a:cubicBezTo>
                    <a:pt x="162" y="65"/>
                    <a:pt x="166" y="65"/>
                    <a:pt x="168" y="65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6" y="67"/>
                    <a:pt x="166" y="65"/>
                    <a:pt x="164" y="65"/>
                  </a:cubicBezTo>
                  <a:cubicBezTo>
                    <a:pt x="162" y="65"/>
                    <a:pt x="162" y="66"/>
                    <a:pt x="161" y="66"/>
                  </a:cubicBezTo>
                  <a:cubicBezTo>
                    <a:pt x="161" y="66"/>
                    <a:pt x="160" y="66"/>
                    <a:pt x="160" y="66"/>
                  </a:cubicBezTo>
                  <a:cubicBezTo>
                    <a:pt x="160" y="66"/>
                    <a:pt x="160" y="67"/>
                    <a:pt x="160" y="67"/>
                  </a:cubicBezTo>
                  <a:cubicBezTo>
                    <a:pt x="160" y="67"/>
                    <a:pt x="159" y="67"/>
                    <a:pt x="159" y="68"/>
                  </a:cubicBezTo>
                  <a:cubicBezTo>
                    <a:pt x="158" y="68"/>
                    <a:pt x="157" y="69"/>
                    <a:pt x="157" y="69"/>
                  </a:cubicBezTo>
                  <a:cubicBezTo>
                    <a:pt x="156" y="69"/>
                    <a:pt x="155" y="69"/>
                    <a:pt x="154" y="70"/>
                  </a:cubicBezTo>
                  <a:cubicBezTo>
                    <a:pt x="153" y="69"/>
                    <a:pt x="151" y="68"/>
                    <a:pt x="150" y="68"/>
                  </a:cubicBezTo>
                  <a:cubicBezTo>
                    <a:pt x="150" y="67"/>
                    <a:pt x="149" y="67"/>
                    <a:pt x="148" y="67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7" y="66"/>
                    <a:pt x="146" y="66"/>
                    <a:pt x="145" y="65"/>
                  </a:cubicBezTo>
                  <a:cubicBezTo>
                    <a:pt x="144" y="65"/>
                    <a:pt x="144" y="64"/>
                    <a:pt x="143" y="64"/>
                  </a:cubicBezTo>
                  <a:cubicBezTo>
                    <a:pt x="142" y="64"/>
                    <a:pt x="141" y="64"/>
                    <a:pt x="141" y="64"/>
                  </a:cubicBezTo>
                  <a:cubicBezTo>
                    <a:pt x="140" y="64"/>
                    <a:pt x="140" y="63"/>
                    <a:pt x="140" y="63"/>
                  </a:cubicBezTo>
                  <a:cubicBezTo>
                    <a:pt x="138" y="63"/>
                    <a:pt x="136" y="63"/>
                    <a:pt x="134" y="63"/>
                  </a:cubicBezTo>
                  <a:cubicBezTo>
                    <a:pt x="134" y="63"/>
                    <a:pt x="134" y="62"/>
                    <a:pt x="134" y="62"/>
                  </a:cubicBezTo>
                  <a:cubicBezTo>
                    <a:pt x="134" y="62"/>
                    <a:pt x="133" y="62"/>
                    <a:pt x="134" y="61"/>
                  </a:cubicBezTo>
                  <a:cubicBezTo>
                    <a:pt x="133" y="61"/>
                    <a:pt x="133" y="61"/>
                    <a:pt x="133" y="61"/>
                  </a:cubicBezTo>
                  <a:cubicBezTo>
                    <a:pt x="133" y="60"/>
                    <a:pt x="133" y="60"/>
                    <a:pt x="132" y="60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8" y="61"/>
                    <a:pt x="127" y="61"/>
                    <a:pt x="126" y="61"/>
                  </a:cubicBezTo>
                  <a:cubicBezTo>
                    <a:pt x="126" y="58"/>
                    <a:pt x="125" y="56"/>
                    <a:pt x="125" y="53"/>
                  </a:cubicBezTo>
                  <a:cubicBezTo>
                    <a:pt x="124" y="53"/>
                    <a:pt x="124" y="52"/>
                    <a:pt x="125" y="52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5" y="51"/>
                    <a:pt x="126" y="50"/>
                    <a:pt x="126" y="47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4" y="47"/>
                    <a:pt x="125" y="44"/>
                    <a:pt x="123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5"/>
                    <a:pt x="120" y="44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6" y="44"/>
                    <a:pt x="116" y="46"/>
                    <a:pt x="114" y="46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4" y="46"/>
                    <a:pt x="113" y="46"/>
                    <a:pt x="113" y="45"/>
                  </a:cubicBezTo>
                  <a:cubicBezTo>
                    <a:pt x="110" y="45"/>
                    <a:pt x="113" y="44"/>
                    <a:pt x="113" y="43"/>
                  </a:cubicBezTo>
                  <a:cubicBezTo>
                    <a:pt x="110" y="43"/>
                    <a:pt x="109" y="40"/>
                    <a:pt x="104" y="41"/>
                  </a:cubicBezTo>
                  <a:cubicBezTo>
                    <a:pt x="104" y="42"/>
                    <a:pt x="105" y="42"/>
                    <a:pt x="105" y="43"/>
                  </a:cubicBezTo>
                  <a:cubicBezTo>
                    <a:pt x="105" y="44"/>
                    <a:pt x="105" y="45"/>
                    <a:pt x="106" y="45"/>
                  </a:cubicBezTo>
                  <a:cubicBezTo>
                    <a:pt x="106" y="46"/>
                    <a:pt x="108" y="45"/>
                    <a:pt x="107" y="47"/>
                  </a:cubicBezTo>
                  <a:cubicBezTo>
                    <a:pt x="107" y="48"/>
                    <a:pt x="107" y="48"/>
                    <a:pt x="106" y="48"/>
                  </a:cubicBezTo>
                  <a:cubicBezTo>
                    <a:pt x="106" y="49"/>
                    <a:pt x="106" y="51"/>
                    <a:pt x="104" y="50"/>
                  </a:cubicBezTo>
                  <a:cubicBezTo>
                    <a:pt x="105" y="51"/>
                    <a:pt x="105" y="51"/>
                    <a:pt x="105" y="52"/>
                  </a:cubicBezTo>
                  <a:cubicBezTo>
                    <a:pt x="106" y="52"/>
                    <a:pt x="105" y="54"/>
                    <a:pt x="106" y="54"/>
                  </a:cubicBezTo>
                  <a:cubicBezTo>
                    <a:pt x="106" y="54"/>
                    <a:pt x="105" y="55"/>
                    <a:pt x="106" y="57"/>
                  </a:cubicBezTo>
                  <a:cubicBezTo>
                    <a:pt x="106" y="58"/>
                    <a:pt x="106" y="59"/>
                    <a:pt x="107" y="59"/>
                  </a:cubicBezTo>
                  <a:cubicBezTo>
                    <a:pt x="108" y="60"/>
                    <a:pt x="108" y="61"/>
                    <a:pt x="109" y="61"/>
                  </a:cubicBezTo>
                  <a:cubicBezTo>
                    <a:pt x="107" y="62"/>
                    <a:pt x="109" y="64"/>
                    <a:pt x="109" y="65"/>
                  </a:cubicBezTo>
                  <a:cubicBezTo>
                    <a:pt x="110" y="65"/>
                    <a:pt x="110" y="66"/>
                    <a:pt x="110" y="66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0" y="71"/>
                    <a:pt x="110" y="72"/>
                    <a:pt x="109" y="72"/>
                  </a:cubicBezTo>
                  <a:cubicBezTo>
                    <a:pt x="110" y="78"/>
                    <a:pt x="108" y="82"/>
                    <a:pt x="109" y="88"/>
                  </a:cubicBezTo>
                  <a:cubicBezTo>
                    <a:pt x="109" y="88"/>
                    <a:pt x="109" y="89"/>
                    <a:pt x="109" y="89"/>
                  </a:cubicBezTo>
                  <a:cubicBezTo>
                    <a:pt x="109" y="90"/>
                    <a:pt x="109" y="90"/>
                    <a:pt x="109" y="90"/>
                  </a:cubicBezTo>
                  <a:cubicBezTo>
                    <a:pt x="110" y="90"/>
                    <a:pt x="110" y="90"/>
                    <a:pt x="110" y="91"/>
                  </a:cubicBezTo>
                  <a:cubicBezTo>
                    <a:pt x="110" y="91"/>
                    <a:pt x="111" y="91"/>
                    <a:pt x="111" y="91"/>
                  </a:cubicBezTo>
                  <a:cubicBezTo>
                    <a:pt x="111" y="93"/>
                    <a:pt x="109" y="92"/>
                    <a:pt x="108" y="92"/>
                  </a:cubicBezTo>
                  <a:cubicBezTo>
                    <a:pt x="105" y="92"/>
                    <a:pt x="103" y="91"/>
                    <a:pt x="100" y="91"/>
                  </a:cubicBezTo>
                  <a:cubicBezTo>
                    <a:pt x="100" y="90"/>
                    <a:pt x="101" y="88"/>
                    <a:pt x="99" y="88"/>
                  </a:cubicBezTo>
                  <a:cubicBezTo>
                    <a:pt x="99" y="88"/>
                    <a:pt x="99" y="86"/>
                    <a:pt x="98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4" y="86"/>
                    <a:pt x="96" y="89"/>
                    <a:pt x="95" y="90"/>
                  </a:cubicBezTo>
                  <a:cubicBezTo>
                    <a:pt x="96" y="92"/>
                    <a:pt x="94" y="92"/>
                    <a:pt x="95" y="93"/>
                  </a:cubicBezTo>
                  <a:cubicBezTo>
                    <a:pt x="93" y="93"/>
                    <a:pt x="94" y="91"/>
                    <a:pt x="94" y="90"/>
                  </a:cubicBezTo>
                  <a:cubicBezTo>
                    <a:pt x="94" y="89"/>
                    <a:pt x="93" y="89"/>
                    <a:pt x="92" y="88"/>
                  </a:cubicBezTo>
                  <a:cubicBezTo>
                    <a:pt x="91" y="88"/>
                    <a:pt x="91" y="89"/>
                    <a:pt x="90" y="88"/>
                  </a:cubicBezTo>
                  <a:cubicBezTo>
                    <a:pt x="90" y="89"/>
                    <a:pt x="89" y="89"/>
                    <a:pt x="88" y="89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7"/>
                    <a:pt x="86" y="87"/>
                    <a:pt x="87" y="85"/>
                  </a:cubicBezTo>
                  <a:cubicBezTo>
                    <a:pt x="86" y="85"/>
                    <a:pt x="86" y="85"/>
                    <a:pt x="86" y="84"/>
                  </a:cubicBezTo>
                  <a:cubicBezTo>
                    <a:pt x="84" y="84"/>
                    <a:pt x="84" y="86"/>
                    <a:pt x="81" y="85"/>
                  </a:cubicBezTo>
                  <a:cubicBezTo>
                    <a:pt x="79" y="85"/>
                    <a:pt x="80" y="88"/>
                    <a:pt x="77" y="88"/>
                  </a:cubicBezTo>
                  <a:cubicBezTo>
                    <a:pt x="77" y="88"/>
                    <a:pt x="77" y="89"/>
                    <a:pt x="76" y="88"/>
                  </a:cubicBezTo>
                  <a:cubicBezTo>
                    <a:pt x="76" y="89"/>
                    <a:pt x="75" y="89"/>
                    <a:pt x="74" y="89"/>
                  </a:cubicBezTo>
                  <a:cubicBezTo>
                    <a:pt x="73" y="88"/>
                    <a:pt x="73" y="86"/>
                    <a:pt x="72" y="86"/>
                  </a:cubicBezTo>
                  <a:cubicBezTo>
                    <a:pt x="72" y="84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1"/>
                    <a:pt x="70" y="80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8" y="77"/>
                    <a:pt x="67" y="77"/>
                  </a:cubicBezTo>
                  <a:cubicBezTo>
                    <a:pt x="68" y="75"/>
                    <a:pt x="66" y="75"/>
                    <a:pt x="66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5" y="72"/>
                    <a:pt x="64" y="72"/>
                    <a:pt x="64" y="72"/>
                  </a:cubicBezTo>
                  <a:cubicBezTo>
                    <a:pt x="64" y="72"/>
                    <a:pt x="63" y="72"/>
                    <a:pt x="63" y="72"/>
                  </a:cubicBezTo>
                  <a:cubicBezTo>
                    <a:pt x="63" y="71"/>
                    <a:pt x="62" y="71"/>
                    <a:pt x="60" y="71"/>
                  </a:cubicBezTo>
                  <a:cubicBezTo>
                    <a:pt x="59" y="71"/>
                    <a:pt x="57" y="72"/>
                    <a:pt x="57" y="73"/>
                  </a:cubicBezTo>
                  <a:cubicBezTo>
                    <a:pt x="56" y="73"/>
                    <a:pt x="55" y="73"/>
                    <a:pt x="55" y="72"/>
                  </a:cubicBezTo>
                  <a:cubicBezTo>
                    <a:pt x="54" y="71"/>
                    <a:pt x="54" y="71"/>
                    <a:pt x="53" y="71"/>
                  </a:cubicBezTo>
                  <a:cubicBezTo>
                    <a:pt x="49" y="71"/>
                    <a:pt x="50" y="75"/>
                    <a:pt x="49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6"/>
                    <a:pt x="46" y="75"/>
                    <a:pt x="46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39" y="74"/>
                    <a:pt x="41" y="77"/>
                    <a:pt x="38" y="77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6" y="71"/>
                    <a:pt x="37" y="73"/>
                    <a:pt x="35" y="73"/>
                  </a:cubicBezTo>
                  <a:cubicBezTo>
                    <a:pt x="34" y="73"/>
                    <a:pt x="34" y="72"/>
                    <a:pt x="33" y="72"/>
                  </a:cubicBezTo>
                  <a:cubicBezTo>
                    <a:pt x="32" y="72"/>
                    <a:pt x="31" y="73"/>
                    <a:pt x="31" y="73"/>
                  </a:cubicBezTo>
                  <a:cubicBezTo>
                    <a:pt x="31" y="74"/>
                    <a:pt x="31" y="74"/>
                    <a:pt x="30" y="74"/>
                  </a:cubicBezTo>
                  <a:cubicBezTo>
                    <a:pt x="30" y="74"/>
                    <a:pt x="30" y="75"/>
                    <a:pt x="30" y="75"/>
                  </a:cubicBezTo>
                  <a:cubicBezTo>
                    <a:pt x="28" y="74"/>
                    <a:pt x="27" y="74"/>
                    <a:pt x="26" y="73"/>
                  </a:cubicBezTo>
                  <a:cubicBezTo>
                    <a:pt x="23" y="73"/>
                    <a:pt x="22" y="74"/>
                    <a:pt x="19" y="74"/>
                  </a:cubicBezTo>
                  <a:cubicBezTo>
                    <a:pt x="17" y="73"/>
                    <a:pt x="18" y="75"/>
                    <a:pt x="17" y="75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4" y="76"/>
                    <a:pt x="14" y="77"/>
                    <a:pt x="13" y="77"/>
                  </a:cubicBezTo>
                  <a:cubicBezTo>
                    <a:pt x="11" y="78"/>
                    <a:pt x="10" y="80"/>
                    <a:pt x="10" y="82"/>
                  </a:cubicBezTo>
                  <a:cubicBezTo>
                    <a:pt x="10" y="83"/>
                    <a:pt x="10" y="83"/>
                    <a:pt x="10" y="84"/>
                  </a:cubicBezTo>
                  <a:cubicBezTo>
                    <a:pt x="10" y="84"/>
                    <a:pt x="11" y="85"/>
                    <a:pt x="11" y="86"/>
                  </a:cubicBezTo>
                  <a:cubicBezTo>
                    <a:pt x="12" y="86"/>
                    <a:pt x="13" y="86"/>
                    <a:pt x="13" y="86"/>
                  </a:cubicBezTo>
                  <a:cubicBezTo>
                    <a:pt x="15" y="87"/>
                    <a:pt x="16" y="86"/>
                    <a:pt x="18" y="86"/>
                  </a:cubicBezTo>
                  <a:cubicBezTo>
                    <a:pt x="18" y="86"/>
                    <a:pt x="19" y="86"/>
                    <a:pt x="19" y="86"/>
                  </a:cubicBezTo>
                  <a:cubicBezTo>
                    <a:pt x="20" y="86"/>
                    <a:pt x="20" y="86"/>
                    <a:pt x="20" y="87"/>
                  </a:cubicBezTo>
                  <a:cubicBezTo>
                    <a:pt x="20" y="89"/>
                    <a:pt x="23" y="88"/>
                    <a:pt x="24" y="89"/>
                  </a:cubicBezTo>
                  <a:cubicBezTo>
                    <a:pt x="25" y="89"/>
                    <a:pt x="25" y="91"/>
                    <a:pt x="26" y="91"/>
                  </a:cubicBezTo>
                  <a:cubicBezTo>
                    <a:pt x="26" y="93"/>
                    <a:pt x="24" y="90"/>
                    <a:pt x="24" y="91"/>
                  </a:cubicBezTo>
                  <a:cubicBezTo>
                    <a:pt x="22" y="91"/>
                    <a:pt x="21" y="92"/>
                    <a:pt x="19" y="91"/>
                  </a:cubicBezTo>
                  <a:cubicBezTo>
                    <a:pt x="18" y="90"/>
                    <a:pt x="18" y="88"/>
                    <a:pt x="17" y="87"/>
                  </a:cubicBezTo>
                  <a:cubicBezTo>
                    <a:pt x="16" y="87"/>
                    <a:pt x="16" y="88"/>
                    <a:pt x="15" y="88"/>
                  </a:cubicBezTo>
                  <a:cubicBezTo>
                    <a:pt x="15" y="89"/>
                    <a:pt x="14" y="88"/>
                    <a:pt x="14" y="89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5" y="91"/>
                    <a:pt x="15" y="91"/>
                    <a:pt x="15" y="92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8" y="95"/>
                    <a:pt x="17" y="92"/>
                    <a:pt x="19" y="92"/>
                  </a:cubicBezTo>
                  <a:cubicBezTo>
                    <a:pt x="19" y="93"/>
                    <a:pt x="20" y="93"/>
                    <a:pt x="21" y="93"/>
                  </a:cubicBezTo>
                  <a:cubicBezTo>
                    <a:pt x="22" y="94"/>
                    <a:pt x="22" y="94"/>
                    <a:pt x="22" y="95"/>
                  </a:cubicBezTo>
                  <a:cubicBezTo>
                    <a:pt x="23" y="95"/>
                    <a:pt x="23" y="96"/>
                    <a:pt x="24" y="97"/>
                  </a:cubicBezTo>
                  <a:cubicBezTo>
                    <a:pt x="23" y="97"/>
                    <a:pt x="24" y="98"/>
                    <a:pt x="24" y="98"/>
                  </a:cubicBezTo>
                  <a:cubicBezTo>
                    <a:pt x="23" y="99"/>
                    <a:pt x="23" y="98"/>
                    <a:pt x="23" y="98"/>
                  </a:cubicBezTo>
                  <a:cubicBezTo>
                    <a:pt x="22" y="98"/>
                    <a:pt x="22" y="97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19" y="98"/>
                    <a:pt x="19" y="97"/>
                    <a:pt x="17" y="98"/>
                  </a:cubicBezTo>
                  <a:cubicBezTo>
                    <a:pt x="15" y="98"/>
                    <a:pt x="14" y="98"/>
                    <a:pt x="13" y="98"/>
                  </a:cubicBezTo>
                  <a:cubicBezTo>
                    <a:pt x="11" y="99"/>
                    <a:pt x="11" y="97"/>
                    <a:pt x="9" y="98"/>
                  </a:cubicBezTo>
                  <a:cubicBezTo>
                    <a:pt x="7" y="97"/>
                    <a:pt x="9" y="101"/>
                    <a:pt x="7" y="100"/>
                  </a:cubicBezTo>
                  <a:cubicBezTo>
                    <a:pt x="7" y="100"/>
                    <a:pt x="8" y="100"/>
                    <a:pt x="9" y="100"/>
                  </a:cubicBezTo>
                  <a:cubicBezTo>
                    <a:pt x="9" y="100"/>
                    <a:pt x="10" y="101"/>
                    <a:pt x="10" y="101"/>
                  </a:cubicBezTo>
                  <a:cubicBezTo>
                    <a:pt x="12" y="101"/>
                    <a:pt x="12" y="102"/>
                    <a:pt x="14" y="102"/>
                  </a:cubicBezTo>
                  <a:cubicBezTo>
                    <a:pt x="14" y="103"/>
                    <a:pt x="14" y="104"/>
                    <a:pt x="15" y="105"/>
                  </a:cubicBezTo>
                  <a:cubicBezTo>
                    <a:pt x="17" y="105"/>
                    <a:pt x="17" y="107"/>
                    <a:pt x="17" y="108"/>
                  </a:cubicBezTo>
                  <a:cubicBezTo>
                    <a:pt x="18" y="110"/>
                    <a:pt x="16" y="110"/>
                    <a:pt x="17" y="112"/>
                  </a:cubicBezTo>
                  <a:cubicBezTo>
                    <a:pt x="17" y="113"/>
                    <a:pt x="18" y="113"/>
                    <a:pt x="19" y="113"/>
                  </a:cubicBezTo>
                  <a:cubicBezTo>
                    <a:pt x="20" y="113"/>
                    <a:pt x="20" y="114"/>
                    <a:pt x="21" y="114"/>
                  </a:cubicBezTo>
                  <a:cubicBezTo>
                    <a:pt x="23" y="114"/>
                    <a:pt x="23" y="113"/>
                    <a:pt x="24" y="113"/>
                  </a:cubicBezTo>
                  <a:cubicBezTo>
                    <a:pt x="24" y="112"/>
                    <a:pt x="26" y="112"/>
                    <a:pt x="26" y="111"/>
                  </a:cubicBezTo>
                  <a:cubicBezTo>
                    <a:pt x="27" y="112"/>
                    <a:pt x="27" y="113"/>
                    <a:pt x="28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30" y="113"/>
                    <a:pt x="31" y="113"/>
                    <a:pt x="31" y="115"/>
                  </a:cubicBezTo>
                  <a:cubicBezTo>
                    <a:pt x="31" y="115"/>
                    <a:pt x="31" y="115"/>
                    <a:pt x="32" y="115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8"/>
                    <a:pt x="34" y="117"/>
                    <a:pt x="35" y="117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6" y="117"/>
                    <a:pt x="36" y="118"/>
                    <a:pt x="37" y="118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8" y="119"/>
                    <a:pt x="39" y="120"/>
                    <a:pt x="40" y="120"/>
                  </a:cubicBezTo>
                  <a:cubicBezTo>
                    <a:pt x="41" y="121"/>
                    <a:pt x="42" y="122"/>
                    <a:pt x="42" y="123"/>
                  </a:cubicBezTo>
                  <a:cubicBezTo>
                    <a:pt x="45" y="123"/>
                    <a:pt x="45" y="125"/>
                    <a:pt x="47" y="125"/>
                  </a:cubicBezTo>
                  <a:cubicBezTo>
                    <a:pt x="48" y="127"/>
                    <a:pt x="50" y="126"/>
                    <a:pt x="51" y="128"/>
                  </a:cubicBezTo>
                  <a:cubicBezTo>
                    <a:pt x="51" y="128"/>
                    <a:pt x="52" y="128"/>
                    <a:pt x="51" y="129"/>
                  </a:cubicBezTo>
                  <a:cubicBezTo>
                    <a:pt x="52" y="131"/>
                    <a:pt x="50" y="136"/>
                    <a:pt x="53" y="136"/>
                  </a:cubicBezTo>
                  <a:cubicBezTo>
                    <a:pt x="54" y="136"/>
                    <a:pt x="54" y="135"/>
                    <a:pt x="54" y="134"/>
                  </a:cubicBezTo>
                  <a:cubicBezTo>
                    <a:pt x="54" y="134"/>
                    <a:pt x="53" y="134"/>
                    <a:pt x="53" y="134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5" y="132"/>
                    <a:pt x="55" y="132"/>
                    <a:pt x="56" y="132"/>
                  </a:cubicBezTo>
                  <a:cubicBezTo>
                    <a:pt x="58" y="131"/>
                    <a:pt x="60" y="131"/>
                    <a:pt x="63" y="131"/>
                  </a:cubicBezTo>
                  <a:cubicBezTo>
                    <a:pt x="63" y="131"/>
                    <a:pt x="64" y="132"/>
                    <a:pt x="65" y="132"/>
                  </a:cubicBezTo>
                  <a:cubicBezTo>
                    <a:pt x="65" y="133"/>
                    <a:pt x="61" y="133"/>
                    <a:pt x="62" y="132"/>
                  </a:cubicBezTo>
                  <a:cubicBezTo>
                    <a:pt x="60" y="132"/>
                    <a:pt x="60" y="133"/>
                    <a:pt x="59" y="133"/>
                  </a:cubicBezTo>
                  <a:cubicBezTo>
                    <a:pt x="59" y="134"/>
                    <a:pt x="60" y="135"/>
                    <a:pt x="61" y="136"/>
                  </a:cubicBezTo>
                  <a:cubicBezTo>
                    <a:pt x="63" y="136"/>
                    <a:pt x="64" y="135"/>
                    <a:pt x="65" y="135"/>
                  </a:cubicBezTo>
                  <a:cubicBezTo>
                    <a:pt x="65" y="136"/>
                    <a:pt x="66" y="136"/>
                    <a:pt x="67" y="136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9"/>
                    <a:pt x="70" y="139"/>
                    <a:pt x="70" y="141"/>
                  </a:cubicBezTo>
                  <a:cubicBezTo>
                    <a:pt x="68" y="141"/>
                    <a:pt x="68" y="142"/>
                    <a:pt x="67" y="142"/>
                  </a:cubicBezTo>
                  <a:cubicBezTo>
                    <a:pt x="67" y="144"/>
                    <a:pt x="68" y="145"/>
                    <a:pt x="68" y="147"/>
                  </a:cubicBezTo>
                  <a:cubicBezTo>
                    <a:pt x="68" y="148"/>
                    <a:pt x="70" y="148"/>
                    <a:pt x="71" y="149"/>
                  </a:cubicBezTo>
                  <a:cubicBezTo>
                    <a:pt x="71" y="150"/>
                    <a:pt x="72" y="150"/>
                    <a:pt x="72" y="150"/>
                  </a:cubicBezTo>
                  <a:cubicBezTo>
                    <a:pt x="73" y="151"/>
                    <a:pt x="73" y="151"/>
                    <a:pt x="74" y="151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5" y="151"/>
                    <a:pt x="75" y="152"/>
                    <a:pt x="76" y="152"/>
                  </a:cubicBezTo>
                  <a:cubicBezTo>
                    <a:pt x="76" y="152"/>
                    <a:pt x="77" y="153"/>
                    <a:pt x="77" y="154"/>
                  </a:cubicBezTo>
                  <a:cubicBezTo>
                    <a:pt x="77" y="154"/>
                    <a:pt x="77" y="155"/>
                    <a:pt x="77" y="155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8" y="157"/>
                    <a:pt x="80" y="157"/>
                    <a:pt x="80" y="158"/>
                  </a:cubicBezTo>
                  <a:cubicBezTo>
                    <a:pt x="80" y="159"/>
                    <a:pt x="80" y="159"/>
                    <a:pt x="81" y="160"/>
                  </a:cubicBezTo>
                  <a:cubicBezTo>
                    <a:pt x="81" y="160"/>
                    <a:pt x="80" y="161"/>
                    <a:pt x="81" y="161"/>
                  </a:cubicBezTo>
                  <a:cubicBezTo>
                    <a:pt x="81" y="162"/>
                    <a:pt x="81" y="163"/>
                    <a:pt x="80" y="163"/>
                  </a:cubicBezTo>
                  <a:cubicBezTo>
                    <a:pt x="80" y="164"/>
                    <a:pt x="79" y="164"/>
                    <a:pt x="79" y="165"/>
                  </a:cubicBezTo>
                  <a:cubicBezTo>
                    <a:pt x="79" y="167"/>
                    <a:pt x="77" y="167"/>
                    <a:pt x="76" y="169"/>
                  </a:cubicBezTo>
                  <a:cubicBezTo>
                    <a:pt x="77" y="169"/>
                    <a:pt x="77" y="170"/>
                    <a:pt x="77" y="171"/>
                  </a:cubicBezTo>
                  <a:cubicBezTo>
                    <a:pt x="77" y="171"/>
                    <a:pt x="79" y="171"/>
                    <a:pt x="79" y="172"/>
                  </a:cubicBezTo>
                  <a:cubicBezTo>
                    <a:pt x="80" y="173"/>
                    <a:pt x="79" y="175"/>
                    <a:pt x="81" y="176"/>
                  </a:cubicBezTo>
                  <a:cubicBezTo>
                    <a:pt x="80" y="178"/>
                    <a:pt x="83" y="177"/>
                    <a:pt x="83" y="179"/>
                  </a:cubicBezTo>
                  <a:cubicBezTo>
                    <a:pt x="83" y="185"/>
                    <a:pt x="83" y="185"/>
                    <a:pt x="83" y="185"/>
                  </a:cubicBezTo>
                  <a:cubicBezTo>
                    <a:pt x="83" y="187"/>
                    <a:pt x="84" y="187"/>
                    <a:pt x="86" y="188"/>
                  </a:cubicBezTo>
                  <a:cubicBezTo>
                    <a:pt x="86" y="190"/>
                    <a:pt x="88" y="190"/>
                    <a:pt x="88" y="192"/>
                  </a:cubicBezTo>
                  <a:cubicBezTo>
                    <a:pt x="90" y="191"/>
                    <a:pt x="90" y="193"/>
                    <a:pt x="92" y="192"/>
                  </a:cubicBezTo>
                  <a:cubicBezTo>
                    <a:pt x="93" y="194"/>
                    <a:pt x="94" y="195"/>
                    <a:pt x="96" y="195"/>
                  </a:cubicBezTo>
                  <a:cubicBezTo>
                    <a:pt x="97" y="196"/>
                    <a:pt x="98" y="197"/>
                    <a:pt x="98" y="199"/>
                  </a:cubicBezTo>
                  <a:cubicBezTo>
                    <a:pt x="99" y="198"/>
                    <a:pt x="100" y="199"/>
                    <a:pt x="100" y="199"/>
                  </a:cubicBezTo>
                  <a:cubicBezTo>
                    <a:pt x="100" y="198"/>
                    <a:pt x="100" y="198"/>
                    <a:pt x="101" y="198"/>
                  </a:cubicBezTo>
                  <a:cubicBezTo>
                    <a:pt x="102" y="198"/>
                    <a:pt x="102" y="198"/>
                    <a:pt x="103" y="199"/>
                  </a:cubicBezTo>
                  <a:cubicBezTo>
                    <a:pt x="103" y="202"/>
                    <a:pt x="100" y="202"/>
                    <a:pt x="99" y="204"/>
                  </a:cubicBezTo>
                  <a:cubicBezTo>
                    <a:pt x="99" y="206"/>
                    <a:pt x="101" y="207"/>
                    <a:pt x="102" y="208"/>
                  </a:cubicBezTo>
                  <a:cubicBezTo>
                    <a:pt x="101" y="213"/>
                    <a:pt x="105" y="218"/>
                    <a:pt x="99" y="218"/>
                  </a:cubicBezTo>
                  <a:cubicBezTo>
                    <a:pt x="99" y="221"/>
                    <a:pt x="99" y="221"/>
                    <a:pt x="99" y="221"/>
                  </a:cubicBezTo>
                  <a:cubicBezTo>
                    <a:pt x="99" y="222"/>
                    <a:pt x="100" y="221"/>
                    <a:pt x="100" y="222"/>
                  </a:cubicBezTo>
                  <a:cubicBezTo>
                    <a:pt x="100" y="224"/>
                    <a:pt x="100" y="224"/>
                    <a:pt x="100" y="224"/>
                  </a:cubicBezTo>
                  <a:cubicBezTo>
                    <a:pt x="99" y="224"/>
                    <a:pt x="100" y="223"/>
                    <a:pt x="99" y="223"/>
                  </a:cubicBezTo>
                  <a:cubicBezTo>
                    <a:pt x="98" y="223"/>
                    <a:pt x="98" y="221"/>
                    <a:pt x="97" y="221"/>
                  </a:cubicBezTo>
                  <a:cubicBezTo>
                    <a:pt x="96" y="221"/>
                    <a:pt x="95" y="221"/>
                    <a:pt x="95" y="222"/>
                  </a:cubicBezTo>
                  <a:cubicBezTo>
                    <a:pt x="95" y="223"/>
                    <a:pt x="94" y="223"/>
                    <a:pt x="94" y="224"/>
                  </a:cubicBezTo>
                  <a:cubicBezTo>
                    <a:pt x="95" y="227"/>
                    <a:pt x="98" y="229"/>
                    <a:pt x="99" y="231"/>
                  </a:cubicBezTo>
                  <a:cubicBezTo>
                    <a:pt x="100" y="231"/>
                    <a:pt x="100" y="231"/>
                    <a:pt x="100" y="232"/>
                  </a:cubicBezTo>
                  <a:cubicBezTo>
                    <a:pt x="100" y="233"/>
                    <a:pt x="102" y="233"/>
                    <a:pt x="102" y="235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6"/>
                    <a:pt x="104" y="237"/>
                    <a:pt x="104" y="238"/>
                  </a:cubicBezTo>
                  <a:cubicBezTo>
                    <a:pt x="105" y="238"/>
                    <a:pt x="105" y="238"/>
                    <a:pt x="105" y="238"/>
                  </a:cubicBezTo>
                  <a:cubicBezTo>
                    <a:pt x="106" y="241"/>
                    <a:pt x="107" y="243"/>
                    <a:pt x="107" y="247"/>
                  </a:cubicBezTo>
                  <a:cubicBezTo>
                    <a:pt x="107" y="251"/>
                    <a:pt x="108" y="253"/>
                    <a:pt x="108" y="257"/>
                  </a:cubicBezTo>
                  <a:cubicBezTo>
                    <a:pt x="108" y="257"/>
                    <a:pt x="108" y="257"/>
                    <a:pt x="108" y="258"/>
                  </a:cubicBezTo>
                  <a:cubicBezTo>
                    <a:pt x="108" y="258"/>
                    <a:pt x="108" y="258"/>
                    <a:pt x="108" y="258"/>
                  </a:cubicBezTo>
                  <a:cubicBezTo>
                    <a:pt x="108" y="258"/>
                    <a:pt x="108" y="258"/>
                    <a:pt x="108" y="258"/>
                  </a:cubicBezTo>
                  <a:cubicBezTo>
                    <a:pt x="108" y="258"/>
                    <a:pt x="108" y="258"/>
                    <a:pt x="109" y="258"/>
                  </a:cubicBezTo>
                  <a:cubicBezTo>
                    <a:pt x="109" y="259"/>
                    <a:pt x="108" y="259"/>
                    <a:pt x="109" y="259"/>
                  </a:cubicBezTo>
                  <a:cubicBezTo>
                    <a:pt x="109" y="259"/>
                    <a:pt x="109" y="259"/>
                    <a:pt x="109" y="259"/>
                  </a:cubicBezTo>
                  <a:cubicBezTo>
                    <a:pt x="110" y="260"/>
                    <a:pt x="110" y="261"/>
                    <a:pt x="111" y="261"/>
                  </a:cubicBezTo>
                  <a:cubicBezTo>
                    <a:pt x="111" y="263"/>
                    <a:pt x="108" y="261"/>
                    <a:pt x="109" y="261"/>
                  </a:cubicBezTo>
                  <a:cubicBezTo>
                    <a:pt x="108" y="260"/>
                    <a:pt x="108" y="260"/>
                    <a:pt x="108" y="260"/>
                  </a:cubicBezTo>
                  <a:cubicBezTo>
                    <a:pt x="108" y="260"/>
                    <a:pt x="108" y="260"/>
                    <a:pt x="108" y="260"/>
                  </a:cubicBezTo>
                  <a:cubicBezTo>
                    <a:pt x="107" y="259"/>
                    <a:pt x="106" y="258"/>
                    <a:pt x="106" y="257"/>
                  </a:cubicBezTo>
                  <a:cubicBezTo>
                    <a:pt x="106" y="257"/>
                    <a:pt x="106" y="257"/>
                    <a:pt x="106" y="256"/>
                  </a:cubicBezTo>
                  <a:cubicBezTo>
                    <a:pt x="106" y="256"/>
                    <a:pt x="105" y="255"/>
                    <a:pt x="106" y="254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6" y="253"/>
                    <a:pt x="105" y="253"/>
                    <a:pt x="105" y="252"/>
                  </a:cubicBezTo>
                  <a:cubicBezTo>
                    <a:pt x="105" y="251"/>
                    <a:pt x="105" y="249"/>
                    <a:pt x="105" y="248"/>
                  </a:cubicBezTo>
                  <a:cubicBezTo>
                    <a:pt x="105" y="247"/>
                    <a:pt x="105" y="247"/>
                    <a:pt x="105" y="246"/>
                  </a:cubicBezTo>
                  <a:cubicBezTo>
                    <a:pt x="104" y="246"/>
                    <a:pt x="104" y="246"/>
                    <a:pt x="104" y="246"/>
                  </a:cubicBezTo>
                  <a:cubicBezTo>
                    <a:pt x="104" y="244"/>
                    <a:pt x="104" y="243"/>
                    <a:pt x="103" y="242"/>
                  </a:cubicBezTo>
                  <a:cubicBezTo>
                    <a:pt x="103" y="242"/>
                    <a:pt x="103" y="242"/>
                    <a:pt x="103" y="242"/>
                  </a:cubicBezTo>
                  <a:cubicBezTo>
                    <a:pt x="103" y="242"/>
                    <a:pt x="103" y="242"/>
                    <a:pt x="103" y="242"/>
                  </a:cubicBezTo>
                  <a:cubicBezTo>
                    <a:pt x="103" y="241"/>
                    <a:pt x="103" y="241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2" y="239"/>
                    <a:pt x="100" y="239"/>
                    <a:pt x="100" y="238"/>
                  </a:cubicBezTo>
                  <a:cubicBezTo>
                    <a:pt x="100" y="238"/>
                    <a:pt x="100" y="237"/>
                    <a:pt x="100" y="237"/>
                  </a:cubicBezTo>
                  <a:cubicBezTo>
                    <a:pt x="100" y="237"/>
                    <a:pt x="100" y="237"/>
                    <a:pt x="99" y="237"/>
                  </a:cubicBezTo>
                  <a:cubicBezTo>
                    <a:pt x="99" y="236"/>
                    <a:pt x="99" y="235"/>
                    <a:pt x="98" y="235"/>
                  </a:cubicBezTo>
                  <a:cubicBezTo>
                    <a:pt x="97" y="235"/>
                    <a:pt x="98" y="236"/>
                    <a:pt x="97" y="236"/>
                  </a:cubicBezTo>
                  <a:cubicBezTo>
                    <a:pt x="97" y="236"/>
                    <a:pt x="97" y="236"/>
                    <a:pt x="97" y="237"/>
                  </a:cubicBezTo>
                  <a:cubicBezTo>
                    <a:pt x="97" y="237"/>
                    <a:pt x="97" y="237"/>
                    <a:pt x="97" y="237"/>
                  </a:cubicBezTo>
                  <a:cubicBezTo>
                    <a:pt x="97" y="237"/>
                    <a:pt x="98" y="238"/>
                    <a:pt x="96" y="239"/>
                  </a:cubicBezTo>
                  <a:cubicBezTo>
                    <a:pt x="96" y="239"/>
                    <a:pt x="96" y="239"/>
                    <a:pt x="96" y="239"/>
                  </a:cubicBezTo>
                  <a:cubicBezTo>
                    <a:pt x="96" y="240"/>
                    <a:pt x="96" y="241"/>
                    <a:pt x="96" y="242"/>
                  </a:cubicBezTo>
                  <a:cubicBezTo>
                    <a:pt x="95" y="244"/>
                    <a:pt x="94" y="247"/>
                    <a:pt x="94" y="250"/>
                  </a:cubicBezTo>
                  <a:cubicBezTo>
                    <a:pt x="92" y="251"/>
                    <a:pt x="93" y="254"/>
                    <a:pt x="91" y="255"/>
                  </a:cubicBezTo>
                  <a:cubicBezTo>
                    <a:pt x="91" y="259"/>
                    <a:pt x="89" y="260"/>
                    <a:pt x="90" y="264"/>
                  </a:cubicBezTo>
                  <a:cubicBezTo>
                    <a:pt x="88" y="264"/>
                    <a:pt x="89" y="267"/>
                    <a:pt x="88" y="267"/>
                  </a:cubicBezTo>
                  <a:cubicBezTo>
                    <a:pt x="88" y="270"/>
                    <a:pt x="86" y="270"/>
                    <a:pt x="87" y="272"/>
                  </a:cubicBezTo>
                  <a:cubicBezTo>
                    <a:pt x="88" y="272"/>
                    <a:pt x="87" y="270"/>
                    <a:pt x="88" y="270"/>
                  </a:cubicBezTo>
                  <a:cubicBezTo>
                    <a:pt x="88" y="270"/>
                    <a:pt x="89" y="270"/>
                    <a:pt x="90" y="270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92" y="269"/>
                    <a:pt x="92" y="269"/>
                    <a:pt x="92" y="270"/>
                  </a:cubicBezTo>
                  <a:cubicBezTo>
                    <a:pt x="93" y="270"/>
                    <a:pt x="92" y="271"/>
                    <a:pt x="92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3" y="272"/>
                    <a:pt x="93" y="272"/>
                    <a:pt x="93" y="273"/>
                  </a:cubicBezTo>
                  <a:cubicBezTo>
                    <a:pt x="93" y="273"/>
                    <a:pt x="94" y="274"/>
                    <a:pt x="92" y="275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0" y="275"/>
                    <a:pt x="89" y="275"/>
                    <a:pt x="88" y="274"/>
                  </a:cubicBezTo>
                  <a:cubicBezTo>
                    <a:pt x="88" y="275"/>
                    <a:pt x="88" y="275"/>
                    <a:pt x="87" y="275"/>
                  </a:cubicBezTo>
                  <a:cubicBezTo>
                    <a:pt x="87" y="275"/>
                    <a:pt x="87" y="275"/>
                    <a:pt x="87" y="276"/>
                  </a:cubicBezTo>
                  <a:cubicBezTo>
                    <a:pt x="88" y="277"/>
                    <a:pt x="86" y="277"/>
                    <a:pt x="86" y="278"/>
                  </a:cubicBezTo>
                  <a:cubicBezTo>
                    <a:pt x="86" y="278"/>
                    <a:pt x="86" y="278"/>
                    <a:pt x="86" y="278"/>
                  </a:cubicBezTo>
                  <a:cubicBezTo>
                    <a:pt x="86" y="279"/>
                    <a:pt x="86" y="279"/>
                    <a:pt x="86" y="279"/>
                  </a:cubicBezTo>
                  <a:cubicBezTo>
                    <a:pt x="85" y="280"/>
                    <a:pt x="84" y="281"/>
                    <a:pt x="85" y="282"/>
                  </a:cubicBezTo>
                  <a:cubicBezTo>
                    <a:pt x="85" y="282"/>
                    <a:pt x="85" y="282"/>
                    <a:pt x="85" y="282"/>
                  </a:cubicBezTo>
                  <a:cubicBezTo>
                    <a:pt x="85" y="282"/>
                    <a:pt x="85" y="283"/>
                    <a:pt x="85" y="283"/>
                  </a:cubicBezTo>
                  <a:cubicBezTo>
                    <a:pt x="85" y="283"/>
                    <a:pt x="85" y="283"/>
                    <a:pt x="85" y="283"/>
                  </a:cubicBezTo>
                  <a:cubicBezTo>
                    <a:pt x="84" y="283"/>
                    <a:pt x="84" y="285"/>
                    <a:pt x="84" y="286"/>
                  </a:cubicBezTo>
                  <a:cubicBezTo>
                    <a:pt x="84" y="287"/>
                    <a:pt x="84" y="287"/>
                    <a:pt x="84" y="287"/>
                  </a:cubicBezTo>
                  <a:cubicBezTo>
                    <a:pt x="84" y="287"/>
                    <a:pt x="84" y="287"/>
                    <a:pt x="84" y="287"/>
                  </a:cubicBezTo>
                  <a:cubicBezTo>
                    <a:pt x="84" y="287"/>
                    <a:pt x="84" y="287"/>
                    <a:pt x="84" y="287"/>
                  </a:cubicBezTo>
                  <a:cubicBezTo>
                    <a:pt x="83" y="288"/>
                    <a:pt x="83" y="289"/>
                    <a:pt x="83" y="290"/>
                  </a:cubicBezTo>
                  <a:cubicBezTo>
                    <a:pt x="83" y="291"/>
                    <a:pt x="83" y="291"/>
                    <a:pt x="83" y="291"/>
                  </a:cubicBezTo>
                  <a:cubicBezTo>
                    <a:pt x="82" y="291"/>
                    <a:pt x="82" y="291"/>
                    <a:pt x="82" y="292"/>
                  </a:cubicBezTo>
                  <a:cubicBezTo>
                    <a:pt x="82" y="293"/>
                    <a:pt x="81" y="295"/>
                    <a:pt x="81" y="297"/>
                  </a:cubicBezTo>
                  <a:cubicBezTo>
                    <a:pt x="81" y="298"/>
                    <a:pt x="80" y="299"/>
                    <a:pt x="79" y="300"/>
                  </a:cubicBezTo>
                  <a:cubicBezTo>
                    <a:pt x="79" y="303"/>
                    <a:pt x="78" y="304"/>
                    <a:pt x="77" y="306"/>
                  </a:cubicBezTo>
                  <a:cubicBezTo>
                    <a:pt x="77" y="306"/>
                    <a:pt x="77" y="307"/>
                    <a:pt x="77" y="307"/>
                  </a:cubicBezTo>
                  <a:cubicBezTo>
                    <a:pt x="76" y="307"/>
                    <a:pt x="77" y="308"/>
                    <a:pt x="76" y="310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75" y="311"/>
                    <a:pt x="75" y="312"/>
                    <a:pt x="75" y="312"/>
                  </a:cubicBezTo>
                  <a:cubicBezTo>
                    <a:pt x="75" y="312"/>
                    <a:pt x="75" y="312"/>
                    <a:pt x="75" y="312"/>
                  </a:cubicBezTo>
                  <a:cubicBezTo>
                    <a:pt x="75" y="313"/>
                    <a:pt x="74" y="314"/>
                    <a:pt x="74" y="314"/>
                  </a:cubicBezTo>
                  <a:cubicBezTo>
                    <a:pt x="74" y="314"/>
                    <a:pt x="74" y="314"/>
                    <a:pt x="74" y="315"/>
                  </a:cubicBezTo>
                  <a:cubicBezTo>
                    <a:pt x="71" y="314"/>
                    <a:pt x="74" y="318"/>
                    <a:pt x="72" y="318"/>
                  </a:cubicBezTo>
                  <a:cubicBezTo>
                    <a:pt x="72" y="318"/>
                    <a:pt x="72" y="318"/>
                    <a:pt x="72" y="318"/>
                  </a:cubicBezTo>
                  <a:cubicBezTo>
                    <a:pt x="72" y="319"/>
                    <a:pt x="72" y="320"/>
                    <a:pt x="71" y="320"/>
                  </a:cubicBezTo>
                  <a:cubicBezTo>
                    <a:pt x="71" y="320"/>
                    <a:pt x="71" y="320"/>
                    <a:pt x="71" y="320"/>
                  </a:cubicBezTo>
                  <a:cubicBezTo>
                    <a:pt x="70" y="321"/>
                    <a:pt x="69" y="322"/>
                    <a:pt x="68" y="323"/>
                  </a:cubicBezTo>
                  <a:cubicBezTo>
                    <a:pt x="68" y="323"/>
                    <a:pt x="68" y="323"/>
                    <a:pt x="68" y="323"/>
                  </a:cubicBezTo>
                  <a:cubicBezTo>
                    <a:pt x="67" y="323"/>
                    <a:pt x="66" y="324"/>
                    <a:pt x="65" y="325"/>
                  </a:cubicBezTo>
                  <a:cubicBezTo>
                    <a:pt x="65" y="325"/>
                    <a:pt x="65" y="325"/>
                    <a:pt x="65" y="325"/>
                  </a:cubicBezTo>
                  <a:cubicBezTo>
                    <a:pt x="65" y="326"/>
                    <a:pt x="64" y="326"/>
                    <a:pt x="64" y="327"/>
                  </a:cubicBezTo>
                  <a:cubicBezTo>
                    <a:pt x="62" y="327"/>
                    <a:pt x="62" y="328"/>
                    <a:pt x="60" y="329"/>
                  </a:cubicBezTo>
                  <a:cubicBezTo>
                    <a:pt x="59" y="329"/>
                    <a:pt x="59" y="328"/>
                    <a:pt x="58" y="328"/>
                  </a:cubicBezTo>
                  <a:cubicBezTo>
                    <a:pt x="59" y="330"/>
                    <a:pt x="59" y="330"/>
                    <a:pt x="58" y="333"/>
                  </a:cubicBezTo>
                  <a:cubicBezTo>
                    <a:pt x="60" y="334"/>
                    <a:pt x="61" y="334"/>
                    <a:pt x="61" y="336"/>
                  </a:cubicBezTo>
                  <a:cubicBezTo>
                    <a:pt x="62" y="336"/>
                    <a:pt x="63" y="336"/>
                    <a:pt x="65" y="336"/>
                  </a:cubicBezTo>
                  <a:cubicBezTo>
                    <a:pt x="66" y="337"/>
                    <a:pt x="67" y="336"/>
                    <a:pt x="67" y="337"/>
                  </a:cubicBezTo>
                  <a:cubicBezTo>
                    <a:pt x="69" y="342"/>
                    <a:pt x="64" y="341"/>
                    <a:pt x="65" y="346"/>
                  </a:cubicBezTo>
                  <a:cubicBezTo>
                    <a:pt x="66" y="346"/>
                    <a:pt x="66" y="347"/>
                    <a:pt x="67" y="347"/>
                  </a:cubicBezTo>
                  <a:cubicBezTo>
                    <a:pt x="69" y="347"/>
                    <a:pt x="69" y="346"/>
                    <a:pt x="70" y="346"/>
                  </a:cubicBezTo>
                  <a:cubicBezTo>
                    <a:pt x="70" y="346"/>
                    <a:pt x="71" y="347"/>
                    <a:pt x="72" y="347"/>
                  </a:cubicBezTo>
                  <a:cubicBezTo>
                    <a:pt x="72" y="347"/>
                    <a:pt x="71" y="348"/>
                    <a:pt x="72" y="348"/>
                  </a:cubicBezTo>
                  <a:cubicBezTo>
                    <a:pt x="72" y="348"/>
                    <a:pt x="74" y="347"/>
                    <a:pt x="74" y="348"/>
                  </a:cubicBezTo>
                  <a:cubicBezTo>
                    <a:pt x="74" y="348"/>
                    <a:pt x="74" y="348"/>
                    <a:pt x="74" y="348"/>
                  </a:cubicBezTo>
                  <a:cubicBezTo>
                    <a:pt x="75" y="349"/>
                    <a:pt x="75" y="349"/>
                    <a:pt x="76" y="349"/>
                  </a:cubicBezTo>
                  <a:cubicBezTo>
                    <a:pt x="76" y="349"/>
                    <a:pt x="77" y="349"/>
                    <a:pt x="77" y="349"/>
                  </a:cubicBezTo>
                  <a:cubicBezTo>
                    <a:pt x="77" y="349"/>
                    <a:pt x="77" y="350"/>
                    <a:pt x="77" y="350"/>
                  </a:cubicBezTo>
                  <a:cubicBezTo>
                    <a:pt x="77" y="350"/>
                    <a:pt x="78" y="350"/>
                    <a:pt x="79" y="350"/>
                  </a:cubicBezTo>
                  <a:cubicBezTo>
                    <a:pt x="79" y="351"/>
                    <a:pt x="80" y="352"/>
                    <a:pt x="81" y="354"/>
                  </a:cubicBezTo>
                  <a:cubicBezTo>
                    <a:pt x="83" y="354"/>
                    <a:pt x="85" y="355"/>
                    <a:pt x="87" y="355"/>
                  </a:cubicBezTo>
                  <a:cubicBezTo>
                    <a:pt x="87" y="356"/>
                    <a:pt x="87" y="357"/>
                    <a:pt x="87" y="358"/>
                  </a:cubicBezTo>
                  <a:cubicBezTo>
                    <a:pt x="87" y="358"/>
                    <a:pt x="88" y="358"/>
                    <a:pt x="88" y="359"/>
                  </a:cubicBezTo>
                  <a:cubicBezTo>
                    <a:pt x="88" y="359"/>
                    <a:pt x="89" y="359"/>
                    <a:pt x="89" y="359"/>
                  </a:cubicBezTo>
                  <a:cubicBezTo>
                    <a:pt x="89" y="360"/>
                    <a:pt x="89" y="360"/>
                    <a:pt x="89" y="360"/>
                  </a:cubicBezTo>
                  <a:cubicBezTo>
                    <a:pt x="90" y="361"/>
                    <a:pt x="91" y="360"/>
                    <a:pt x="92" y="361"/>
                  </a:cubicBezTo>
                  <a:cubicBezTo>
                    <a:pt x="93" y="361"/>
                    <a:pt x="92" y="361"/>
                    <a:pt x="92" y="362"/>
                  </a:cubicBezTo>
                  <a:cubicBezTo>
                    <a:pt x="93" y="362"/>
                    <a:pt x="94" y="361"/>
                    <a:pt x="94" y="362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5" y="363"/>
                    <a:pt x="99" y="361"/>
                    <a:pt x="101" y="362"/>
                  </a:cubicBezTo>
                  <a:cubicBezTo>
                    <a:pt x="101" y="361"/>
                    <a:pt x="102" y="361"/>
                    <a:pt x="102" y="361"/>
                  </a:cubicBezTo>
                  <a:cubicBezTo>
                    <a:pt x="103" y="361"/>
                    <a:pt x="104" y="362"/>
                    <a:pt x="104" y="363"/>
                  </a:cubicBezTo>
                  <a:cubicBezTo>
                    <a:pt x="105" y="364"/>
                    <a:pt x="106" y="364"/>
                    <a:pt x="106" y="366"/>
                  </a:cubicBezTo>
                  <a:cubicBezTo>
                    <a:pt x="107" y="366"/>
                    <a:pt x="108" y="366"/>
                    <a:pt x="109" y="366"/>
                  </a:cubicBezTo>
                  <a:cubicBezTo>
                    <a:pt x="109" y="367"/>
                    <a:pt x="110" y="367"/>
                    <a:pt x="111" y="368"/>
                  </a:cubicBezTo>
                  <a:cubicBezTo>
                    <a:pt x="111" y="367"/>
                    <a:pt x="111" y="367"/>
                    <a:pt x="112" y="366"/>
                  </a:cubicBezTo>
                  <a:cubicBezTo>
                    <a:pt x="112" y="367"/>
                    <a:pt x="112" y="368"/>
                    <a:pt x="113" y="368"/>
                  </a:cubicBezTo>
                  <a:cubicBezTo>
                    <a:pt x="117" y="368"/>
                    <a:pt x="117" y="368"/>
                    <a:pt x="117" y="368"/>
                  </a:cubicBezTo>
                  <a:cubicBezTo>
                    <a:pt x="117" y="369"/>
                    <a:pt x="119" y="368"/>
                    <a:pt x="119" y="369"/>
                  </a:cubicBezTo>
                  <a:cubicBezTo>
                    <a:pt x="120" y="369"/>
                    <a:pt x="120" y="370"/>
                    <a:pt x="121" y="371"/>
                  </a:cubicBezTo>
                  <a:cubicBezTo>
                    <a:pt x="121" y="370"/>
                    <a:pt x="123" y="370"/>
                    <a:pt x="124" y="370"/>
                  </a:cubicBezTo>
                  <a:cubicBezTo>
                    <a:pt x="124" y="370"/>
                    <a:pt x="124" y="371"/>
                    <a:pt x="125" y="371"/>
                  </a:cubicBezTo>
                  <a:cubicBezTo>
                    <a:pt x="125" y="371"/>
                    <a:pt x="126" y="371"/>
                    <a:pt x="127" y="371"/>
                  </a:cubicBezTo>
                  <a:cubicBezTo>
                    <a:pt x="128" y="372"/>
                    <a:pt x="130" y="372"/>
                    <a:pt x="132" y="372"/>
                  </a:cubicBezTo>
                  <a:cubicBezTo>
                    <a:pt x="133" y="370"/>
                    <a:pt x="131" y="367"/>
                    <a:pt x="133" y="366"/>
                  </a:cubicBezTo>
                  <a:cubicBezTo>
                    <a:pt x="136" y="366"/>
                    <a:pt x="138" y="367"/>
                    <a:pt x="141" y="367"/>
                  </a:cubicBezTo>
                  <a:cubicBezTo>
                    <a:pt x="141" y="369"/>
                    <a:pt x="143" y="369"/>
                    <a:pt x="144" y="369"/>
                  </a:cubicBezTo>
                  <a:cubicBezTo>
                    <a:pt x="145" y="370"/>
                    <a:pt x="147" y="371"/>
                    <a:pt x="148" y="371"/>
                  </a:cubicBezTo>
                  <a:cubicBezTo>
                    <a:pt x="149" y="372"/>
                    <a:pt x="149" y="373"/>
                    <a:pt x="150" y="374"/>
                  </a:cubicBezTo>
                  <a:cubicBezTo>
                    <a:pt x="152" y="374"/>
                    <a:pt x="153" y="375"/>
                    <a:pt x="156" y="375"/>
                  </a:cubicBezTo>
                  <a:cubicBezTo>
                    <a:pt x="156" y="376"/>
                    <a:pt x="157" y="376"/>
                    <a:pt x="157" y="378"/>
                  </a:cubicBezTo>
                  <a:cubicBezTo>
                    <a:pt x="162" y="378"/>
                    <a:pt x="162" y="378"/>
                    <a:pt x="162" y="378"/>
                  </a:cubicBezTo>
                  <a:cubicBezTo>
                    <a:pt x="162" y="379"/>
                    <a:pt x="162" y="379"/>
                    <a:pt x="163" y="379"/>
                  </a:cubicBezTo>
                  <a:cubicBezTo>
                    <a:pt x="164" y="379"/>
                    <a:pt x="164" y="379"/>
                    <a:pt x="164" y="379"/>
                  </a:cubicBezTo>
                  <a:cubicBezTo>
                    <a:pt x="164" y="380"/>
                    <a:pt x="165" y="380"/>
                    <a:pt x="165" y="380"/>
                  </a:cubicBezTo>
                  <a:cubicBezTo>
                    <a:pt x="167" y="380"/>
                    <a:pt x="167" y="381"/>
                    <a:pt x="169" y="380"/>
                  </a:cubicBezTo>
                  <a:cubicBezTo>
                    <a:pt x="169" y="383"/>
                    <a:pt x="169" y="383"/>
                    <a:pt x="169" y="383"/>
                  </a:cubicBezTo>
                  <a:cubicBezTo>
                    <a:pt x="170" y="385"/>
                    <a:pt x="168" y="385"/>
                    <a:pt x="168" y="387"/>
                  </a:cubicBezTo>
                  <a:cubicBezTo>
                    <a:pt x="168" y="388"/>
                    <a:pt x="169" y="388"/>
                    <a:pt x="168" y="389"/>
                  </a:cubicBezTo>
                  <a:cubicBezTo>
                    <a:pt x="170" y="389"/>
                    <a:pt x="171" y="389"/>
                    <a:pt x="171" y="390"/>
                  </a:cubicBezTo>
                  <a:cubicBezTo>
                    <a:pt x="173" y="390"/>
                    <a:pt x="174" y="389"/>
                    <a:pt x="177" y="389"/>
                  </a:cubicBezTo>
                  <a:cubicBezTo>
                    <a:pt x="177" y="390"/>
                    <a:pt x="178" y="390"/>
                    <a:pt x="177" y="391"/>
                  </a:cubicBezTo>
                  <a:cubicBezTo>
                    <a:pt x="177" y="393"/>
                    <a:pt x="178" y="393"/>
                    <a:pt x="179" y="394"/>
                  </a:cubicBezTo>
                  <a:cubicBezTo>
                    <a:pt x="179" y="393"/>
                    <a:pt x="180" y="393"/>
                    <a:pt x="181" y="393"/>
                  </a:cubicBezTo>
                  <a:cubicBezTo>
                    <a:pt x="181" y="392"/>
                    <a:pt x="182" y="392"/>
                    <a:pt x="183" y="392"/>
                  </a:cubicBezTo>
                  <a:cubicBezTo>
                    <a:pt x="183" y="392"/>
                    <a:pt x="183" y="392"/>
                    <a:pt x="183" y="393"/>
                  </a:cubicBezTo>
                  <a:cubicBezTo>
                    <a:pt x="183" y="393"/>
                    <a:pt x="183" y="393"/>
                    <a:pt x="183" y="393"/>
                  </a:cubicBezTo>
                  <a:cubicBezTo>
                    <a:pt x="184" y="393"/>
                    <a:pt x="185" y="393"/>
                    <a:pt x="186" y="393"/>
                  </a:cubicBezTo>
                  <a:cubicBezTo>
                    <a:pt x="186" y="394"/>
                    <a:pt x="186" y="394"/>
                    <a:pt x="187" y="394"/>
                  </a:cubicBezTo>
                  <a:cubicBezTo>
                    <a:pt x="189" y="394"/>
                    <a:pt x="190" y="396"/>
                    <a:pt x="192" y="398"/>
                  </a:cubicBezTo>
                  <a:cubicBezTo>
                    <a:pt x="192" y="398"/>
                    <a:pt x="193" y="398"/>
                    <a:pt x="193" y="398"/>
                  </a:cubicBezTo>
                  <a:cubicBezTo>
                    <a:pt x="193" y="398"/>
                    <a:pt x="193" y="398"/>
                    <a:pt x="194" y="398"/>
                  </a:cubicBezTo>
                  <a:cubicBezTo>
                    <a:pt x="194" y="399"/>
                    <a:pt x="194" y="398"/>
                    <a:pt x="195" y="398"/>
                  </a:cubicBezTo>
                  <a:cubicBezTo>
                    <a:pt x="197" y="399"/>
                    <a:pt x="197" y="397"/>
                    <a:pt x="198" y="396"/>
                  </a:cubicBezTo>
                  <a:cubicBezTo>
                    <a:pt x="201" y="397"/>
                    <a:pt x="202" y="396"/>
                    <a:pt x="203" y="395"/>
                  </a:cubicBezTo>
                  <a:cubicBezTo>
                    <a:pt x="206" y="395"/>
                    <a:pt x="206" y="395"/>
                    <a:pt x="208" y="394"/>
                  </a:cubicBezTo>
                  <a:cubicBezTo>
                    <a:pt x="208" y="395"/>
                    <a:pt x="209" y="395"/>
                    <a:pt x="210" y="395"/>
                  </a:cubicBezTo>
                  <a:cubicBezTo>
                    <a:pt x="212" y="395"/>
                    <a:pt x="213" y="398"/>
                    <a:pt x="216" y="397"/>
                  </a:cubicBezTo>
                  <a:cubicBezTo>
                    <a:pt x="216" y="397"/>
                    <a:pt x="216" y="397"/>
                    <a:pt x="216" y="396"/>
                  </a:cubicBezTo>
                  <a:cubicBezTo>
                    <a:pt x="216" y="396"/>
                    <a:pt x="216" y="396"/>
                    <a:pt x="216" y="396"/>
                  </a:cubicBezTo>
                  <a:cubicBezTo>
                    <a:pt x="216" y="394"/>
                    <a:pt x="215" y="393"/>
                    <a:pt x="214" y="392"/>
                  </a:cubicBezTo>
                  <a:cubicBezTo>
                    <a:pt x="214" y="391"/>
                    <a:pt x="214" y="390"/>
                    <a:pt x="213" y="389"/>
                  </a:cubicBezTo>
                  <a:cubicBezTo>
                    <a:pt x="213" y="387"/>
                    <a:pt x="215" y="386"/>
                    <a:pt x="214" y="384"/>
                  </a:cubicBezTo>
                  <a:cubicBezTo>
                    <a:pt x="215" y="383"/>
                    <a:pt x="215" y="383"/>
                    <a:pt x="215" y="382"/>
                  </a:cubicBezTo>
                  <a:cubicBezTo>
                    <a:pt x="215" y="382"/>
                    <a:pt x="215" y="381"/>
                    <a:pt x="215" y="381"/>
                  </a:cubicBezTo>
                  <a:cubicBezTo>
                    <a:pt x="215" y="380"/>
                    <a:pt x="215" y="380"/>
                    <a:pt x="216" y="379"/>
                  </a:cubicBezTo>
                  <a:cubicBezTo>
                    <a:pt x="216" y="370"/>
                    <a:pt x="216" y="370"/>
                    <a:pt x="216" y="370"/>
                  </a:cubicBezTo>
                  <a:cubicBezTo>
                    <a:pt x="217" y="370"/>
                    <a:pt x="216" y="368"/>
                    <a:pt x="218" y="368"/>
                  </a:cubicBezTo>
                  <a:cubicBezTo>
                    <a:pt x="219" y="367"/>
                    <a:pt x="220" y="367"/>
                    <a:pt x="220" y="366"/>
                  </a:cubicBezTo>
                  <a:cubicBezTo>
                    <a:pt x="222" y="365"/>
                    <a:pt x="223" y="363"/>
                    <a:pt x="224" y="362"/>
                  </a:cubicBezTo>
                  <a:cubicBezTo>
                    <a:pt x="227" y="362"/>
                    <a:pt x="229" y="360"/>
                    <a:pt x="232" y="361"/>
                  </a:cubicBezTo>
                  <a:cubicBezTo>
                    <a:pt x="232" y="361"/>
                    <a:pt x="232" y="361"/>
                    <a:pt x="232" y="361"/>
                  </a:cubicBezTo>
                  <a:cubicBezTo>
                    <a:pt x="235" y="361"/>
                    <a:pt x="234" y="359"/>
                    <a:pt x="236" y="358"/>
                  </a:cubicBezTo>
                  <a:cubicBezTo>
                    <a:pt x="236" y="358"/>
                    <a:pt x="236" y="358"/>
                    <a:pt x="236" y="358"/>
                  </a:cubicBezTo>
                  <a:cubicBezTo>
                    <a:pt x="237" y="358"/>
                    <a:pt x="238" y="358"/>
                    <a:pt x="238" y="357"/>
                  </a:cubicBezTo>
                  <a:cubicBezTo>
                    <a:pt x="239" y="357"/>
                    <a:pt x="239" y="357"/>
                    <a:pt x="239" y="357"/>
                  </a:cubicBezTo>
                  <a:cubicBezTo>
                    <a:pt x="240" y="356"/>
                    <a:pt x="241" y="356"/>
                    <a:pt x="242" y="355"/>
                  </a:cubicBezTo>
                  <a:cubicBezTo>
                    <a:pt x="244" y="356"/>
                    <a:pt x="243" y="354"/>
                    <a:pt x="245" y="355"/>
                  </a:cubicBezTo>
                  <a:cubicBezTo>
                    <a:pt x="245" y="354"/>
                    <a:pt x="246" y="353"/>
                    <a:pt x="247" y="353"/>
                  </a:cubicBezTo>
                  <a:cubicBezTo>
                    <a:pt x="247" y="353"/>
                    <a:pt x="247" y="353"/>
                    <a:pt x="247" y="353"/>
                  </a:cubicBezTo>
                  <a:cubicBezTo>
                    <a:pt x="248" y="353"/>
                    <a:pt x="249" y="352"/>
                    <a:pt x="250" y="351"/>
                  </a:cubicBezTo>
                  <a:cubicBezTo>
                    <a:pt x="250" y="351"/>
                    <a:pt x="251" y="351"/>
                    <a:pt x="251" y="351"/>
                  </a:cubicBezTo>
                  <a:cubicBezTo>
                    <a:pt x="252" y="351"/>
                    <a:pt x="253" y="352"/>
                    <a:pt x="253" y="353"/>
                  </a:cubicBezTo>
                  <a:cubicBezTo>
                    <a:pt x="253" y="353"/>
                    <a:pt x="253" y="353"/>
                    <a:pt x="253" y="353"/>
                  </a:cubicBezTo>
                  <a:cubicBezTo>
                    <a:pt x="254" y="354"/>
                    <a:pt x="254" y="355"/>
                    <a:pt x="256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7" y="356"/>
                    <a:pt x="257" y="356"/>
                    <a:pt x="257" y="356"/>
                  </a:cubicBezTo>
                  <a:cubicBezTo>
                    <a:pt x="257" y="357"/>
                    <a:pt x="258" y="357"/>
                    <a:pt x="258" y="357"/>
                  </a:cubicBezTo>
                  <a:cubicBezTo>
                    <a:pt x="259" y="357"/>
                    <a:pt x="259" y="357"/>
                    <a:pt x="260" y="357"/>
                  </a:cubicBezTo>
                  <a:cubicBezTo>
                    <a:pt x="263" y="357"/>
                    <a:pt x="264" y="358"/>
                    <a:pt x="267" y="358"/>
                  </a:cubicBezTo>
                  <a:cubicBezTo>
                    <a:pt x="267" y="362"/>
                    <a:pt x="267" y="362"/>
                    <a:pt x="267" y="362"/>
                  </a:cubicBezTo>
                  <a:cubicBezTo>
                    <a:pt x="269" y="363"/>
                    <a:pt x="271" y="364"/>
                    <a:pt x="274" y="364"/>
                  </a:cubicBezTo>
                  <a:cubicBezTo>
                    <a:pt x="274" y="363"/>
                    <a:pt x="274" y="363"/>
                    <a:pt x="274" y="363"/>
                  </a:cubicBezTo>
                  <a:cubicBezTo>
                    <a:pt x="275" y="363"/>
                    <a:pt x="275" y="363"/>
                    <a:pt x="275" y="363"/>
                  </a:cubicBezTo>
                  <a:cubicBezTo>
                    <a:pt x="276" y="363"/>
                    <a:pt x="276" y="363"/>
                    <a:pt x="276" y="363"/>
                  </a:cubicBezTo>
                  <a:cubicBezTo>
                    <a:pt x="276" y="363"/>
                    <a:pt x="276" y="364"/>
                    <a:pt x="276" y="364"/>
                  </a:cubicBezTo>
                  <a:cubicBezTo>
                    <a:pt x="279" y="364"/>
                    <a:pt x="277" y="359"/>
                    <a:pt x="280" y="360"/>
                  </a:cubicBezTo>
                  <a:cubicBezTo>
                    <a:pt x="281" y="361"/>
                    <a:pt x="280" y="363"/>
                    <a:pt x="281" y="364"/>
                  </a:cubicBezTo>
                  <a:cubicBezTo>
                    <a:pt x="283" y="365"/>
                    <a:pt x="284" y="365"/>
                    <a:pt x="285" y="366"/>
                  </a:cubicBezTo>
                  <a:cubicBezTo>
                    <a:pt x="288" y="366"/>
                    <a:pt x="288" y="364"/>
                    <a:pt x="291" y="365"/>
                  </a:cubicBezTo>
                  <a:cubicBezTo>
                    <a:pt x="291" y="368"/>
                    <a:pt x="292" y="368"/>
                    <a:pt x="291" y="370"/>
                  </a:cubicBezTo>
                  <a:cubicBezTo>
                    <a:pt x="291" y="372"/>
                    <a:pt x="294" y="371"/>
                    <a:pt x="296" y="372"/>
                  </a:cubicBezTo>
                  <a:cubicBezTo>
                    <a:pt x="298" y="372"/>
                    <a:pt x="298" y="372"/>
                    <a:pt x="298" y="372"/>
                  </a:cubicBezTo>
                  <a:cubicBezTo>
                    <a:pt x="299" y="373"/>
                    <a:pt x="300" y="374"/>
                    <a:pt x="302" y="374"/>
                  </a:cubicBezTo>
                  <a:cubicBezTo>
                    <a:pt x="303" y="375"/>
                    <a:pt x="303" y="377"/>
                    <a:pt x="305" y="376"/>
                  </a:cubicBezTo>
                  <a:cubicBezTo>
                    <a:pt x="306" y="377"/>
                    <a:pt x="305" y="380"/>
                    <a:pt x="307" y="380"/>
                  </a:cubicBezTo>
                  <a:cubicBezTo>
                    <a:pt x="307" y="380"/>
                    <a:pt x="308" y="380"/>
                    <a:pt x="308" y="380"/>
                  </a:cubicBezTo>
                  <a:cubicBezTo>
                    <a:pt x="309" y="380"/>
                    <a:pt x="309" y="380"/>
                    <a:pt x="309" y="380"/>
                  </a:cubicBezTo>
                  <a:cubicBezTo>
                    <a:pt x="309" y="380"/>
                    <a:pt x="309" y="380"/>
                    <a:pt x="310" y="380"/>
                  </a:cubicBezTo>
                  <a:cubicBezTo>
                    <a:pt x="310" y="379"/>
                    <a:pt x="310" y="379"/>
                    <a:pt x="311" y="379"/>
                  </a:cubicBezTo>
                  <a:cubicBezTo>
                    <a:pt x="312" y="379"/>
                    <a:pt x="312" y="378"/>
                    <a:pt x="313" y="378"/>
                  </a:cubicBezTo>
                  <a:cubicBezTo>
                    <a:pt x="313" y="380"/>
                    <a:pt x="316" y="379"/>
                    <a:pt x="315" y="381"/>
                  </a:cubicBezTo>
                  <a:cubicBezTo>
                    <a:pt x="316" y="381"/>
                    <a:pt x="316" y="381"/>
                    <a:pt x="316" y="382"/>
                  </a:cubicBezTo>
                  <a:cubicBezTo>
                    <a:pt x="317" y="382"/>
                    <a:pt x="317" y="382"/>
                    <a:pt x="318" y="382"/>
                  </a:cubicBezTo>
                  <a:cubicBezTo>
                    <a:pt x="318" y="382"/>
                    <a:pt x="318" y="383"/>
                    <a:pt x="318" y="383"/>
                  </a:cubicBezTo>
                  <a:cubicBezTo>
                    <a:pt x="319" y="384"/>
                    <a:pt x="320" y="384"/>
                    <a:pt x="321" y="384"/>
                  </a:cubicBezTo>
                  <a:cubicBezTo>
                    <a:pt x="321" y="383"/>
                    <a:pt x="321" y="383"/>
                    <a:pt x="322" y="383"/>
                  </a:cubicBezTo>
                  <a:cubicBezTo>
                    <a:pt x="322" y="383"/>
                    <a:pt x="322" y="383"/>
                    <a:pt x="322" y="383"/>
                  </a:cubicBezTo>
                  <a:cubicBezTo>
                    <a:pt x="323" y="380"/>
                    <a:pt x="319" y="383"/>
                    <a:pt x="320" y="380"/>
                  </a:cubicBezTo>
                  <a:cubicBezTo>
                    <a:pt x="319" y="378"/>
                    <a:pt x="321" y="379"/>
                    <a:pt x="322" y="379"/>
                  </a:cubicBezTo>
                  <a:cubicBezTo>
                    <a:pt x="324" y="379"/>
                    <a:pt x="323" y="381"/>
                    <a:pt x="325" y="380"/>
                  </a:cubicBezTo>
                  <a:cubicBezTo>
                    <a:pt x="327" y="381"/>
                    <a:pt x="325" y="377"/>
                    <a:pt x="327" y="378"/>
                  </a:cubicBezTo>
                  <a:cubicBezTo>
                    <a:pt x="327" y="378"/>
                    <a:pt x="327" y="377"/>
                    <a:pt x="328" y="378"/>
                  </a:cubicBezTo>
                  <a:cubicBezTo>
                    <a:pt x="330" y="378"/>
                    <a:pt x="332" y="378"/>
                    <a:pt x="333" y="377"/>
                  </a:cubicBezTo>
                  <a:cubicBezTo>
                    <a:pt x="335" y="377"/>
                    <a:pt x="336" y="377"/>
                    <a:pt x="337" y="376"/>
                  </a:cubicBezTo>
                  <a:cubicBezTo>
                    <a:pt x="337" y="376"/>
                    <a:pt x="337" y="375"/>
                    <a:pt x="338" y="375"/>
                  </a:cubicBezTo>
                  <a:cubicBezTo>
                    <a:pt x="338" y="375"/>
                    <a:pt x="337" y="374"/>
                    <a:pt x="337" y="373"/>
                  </a:cubicBezTo>
                  <a:cubicBezTo>
                    <a:pt x="337" y="373"/>
                    <a:pt x="338" y="373"/>
                    <a:pt x="338" y="373"/>
                  </a:cubicBezTo>
                  <a:cubicBezTo>
                    <a:pt x="338" y="372"/>
                    <a:pt x="338" y="372"/>
                    <a:pt x="338" y="371"/>
                  </a:cubicBezTo>
                  <a:cubicBezTo>
                    <a:pt x="337" y="371"/>
                    <a:pt x="337" y="371"/>
                    <a:pt x="337" y="371"/>
                  </a:cubicBezTo>
                  <a:cubicBezTo>
                    <a:pt x="337" y="369"/>
                    <a:pt x="339" y="370"/>
                    <a:pt x="339" y="369"/>
                  </a:cubicBezTo>
                  <a:cubicBezTo>
                    <a:pt x="339" y="368"/>
                    <a:pt x="339" y="368"/>
                    <a:pt x="340" y="368"/>
                  </a:cubicBezTo>
                  <a:cubicBezTo>
                    <a:pt x="340" y="367"/>
                    <a:pt x="340" y="367"/>
                    <a:pt x="340" y="367"/>
                  </a:cubicBezTo>
                  <a:cubicBezTo>
                    <a:pt x="340" y="367"/>
                    <a:pt x="340" y="366"/>
                    <a:pt x="341" y="367"/>
                  </a:cubicBezTo>
                  <a:cubicBezTo>
                    <a:pt x="346" y="368"/>
                    <a:pt x="347" y="365"/>
                    <a:pt x="348" y="362"/>
                  </a:cubicBezTo>
                  <a:cubicBezTo>
                    <a:pt x="352" y="362"/>
                    <a:pt x="352" y="362"/>
                    <a:pt x="352" y="362"/>
                  </a:cubicBezTo>
                  <a:cubicBezTo>
                    <a:pt x="352" y="362"/>
                    <a:pt x="352" y="361"/>
                    <a:pt x="352" y="360"/>
                  </a:cubicBezTo>
                  <a:cubicBezTo>
                    <a:pt x="352" y="360"/>
                    <a:pt x="353" y="360"/>
                    <a:pt x="353" y="360"/>
                  </a:cubicBezTo>
                  <a:cubicBezTo>
                    <a:pt x="353" y="360"/>
                    <a:pt x="353" y="360"/>
                    <a:pt x="353" y="359"/>
                  </a:cubicBezTo>
                  <a:cubicBezTo>
                    <a:pt x="353" y="359"/>
                    <a:pt x="354" y="358"/>
                    <a:pt x="354" y="357"/>
                  </a:cubicBezTo>
                  <a:cubicBezTo>
                    <a:pt x="354" y="357"/>
                    <a:pt x="354" y="357"/>
                    <a:pt x="354" y="357"/>
                  </a:cubicBezTo>
                  <a:cubicBezTo>
                    <a:pt x="357" y="357"/>
                    <a:pt x="357" y="356"/>
                    <a:pt x="358" y="355"/>
                  </a:cubicBezTo>
                  <a:cubicBezTo>
                    <a:pt x="359" y="355"/>
                    <a:pt x="360" y="355"/>
                    <a:pt x="361" y="354"/>
                  </a:cubicBezTo>
                  <a:cubicBezTo>
                    <a:pt x="362" y="353"/>
                    <a:pt x="364" y="355"/>
                    <a:pt x="364" y="353"/>
                  </a:cubicBezTo>
                  <a:cubicBezTo>
                    <a:pt x="365" y="351"/>
                    <a:pt x="365" y="348"/>
                    <a:pt x="365" y="345"/>
                  </a:cubicBezTo>
                  <a:cubicBezTo>
                    <a:pt x="366" y="345"/>
                    <a:pt x="366" y="344"/>
                    <a:pt x="366" y="343"/>
                  </a:cubicBezTo>
                  <a:cubicBezTo>
                    <a:pt x="367" y="342"/>
                    <a:pt x="368" y="341"/>
                    <a:pt x="368" y="340"/>
                  </a:cubicBezTo>
                  <a:cubicBezTo>
                    <a:pt x="370" y="340"/>
                    <a:pt x="370" y="338"/>
                    <a:pt x="370" y="336"/>
                  </a:cubicBezTo>
                  <a:cubicBezTo>
                    <a:pt x="369" y="335"/>
                    <a:pt x="369" y="335"/>
                    <a:pt x="368" y="335"/>
                  </a:cubicBezTo>
                  <a:cubicBezTo>
                    <a:pt x="366" y="335"/>
                    <a:pt x="365" y="336"/>
                    <a:pt x="363" y="336"/>
                  </a:cubicBezTo>
                  <a:cubicBezTo>
                    <a:pt x="361" y="337"/>
                    <a:pt x="360" y="336"/>
                    <a:pt x="359" y="336"/>
                  </a:cubicBezTo>
                  <a:cubicBezTo>
                    <a:pt x="358" y="335"/>
                    <a:pt x="356" y="336"/>
                    <a:pt x="356" y="334"/>
                  </a:cubicBezTo>
                  <a:cubicBezTo>
                    <a:pt x="352" y="334"/>
                    <a:pt x="352" y="334"/>
                    <a:pt x="352" y="334"/>
                  </a:cubicBezTo>
                  <a:cubicBezTo>
                    <a:pt x="352" y="333"/>
                    <a:pt x="351" y="333"/>
                    <a:pt x="350" y="332"/>
                  </a:cubicBezTo>
                  <a:cubicBezTo>
                    <a:pt x="350" y="332"/>
                    <a:pt x="350" y="330"/>
                    <a:pt x="349" y="330"/>
                  </a:cubicBezTo>
                  <a:cubicBezTo>
                    <a:pt x="348" y="330"/>
                    <a:pt x="349" y="329"/>
                    <a:pt x="348" y="329"/>
                  </a:cubicBezTo>
                  <a:cubicBezTo>
                    <a:pt x="348" y="329"/>
                    <a:pt x="347" y="328"/>
                    <a:pt x="347" y="328"/>
                  </a:cubicBezTo>
                  <a:cubicBezTo>
                    <a:pt x="346" y="327"/>
                    <a:pt x="347" y="326"/>
                    <a:pt x="345" y="326"/>
                  </a:cubicBezTo>
                  <a:cubicBezTo>
                    <a:pt x="346" y="325"/>
                    <a:pt x="345" y="324"/>
                    <a:pt x="345" y="323"/>
                  </a:cubicBezTo>
                  <a:cubicBezTo>
                    <a:pt x="344" y="321"/>
                    <a:pt x="345" y="321"/>
                    <a:pt x="345" y="319"/>
                  </a:cubicBezTo>
                  <a:cubicBezTo>
                    <a:pt x="346" y="317"/>
                    <a:pt x="344" y="316"/>
                    <a:pt x="344" y="313"/>
                  </a:cubicBezTo>
                  <a:cubicBezTo>
                    <a:pt x="345" y="313"/>
                    <a:pt x="345" y="313"/>
                    <a:pt x="345" y="312"/>
                  </a:cubicBezTo>
                  <a:cubicBezTo>
                    <a:pt x="345" y="312"/>
                    <a:pt x="345" y="312"/>
                    <a:pt x="345" y="311"/>
                  </a:cubicBezTo>
                  <a:cubicBezTo>
                    <a:pt x="347" y="310"/>
                    <a:pt x="349" y="308"/>
                    <a:pt x="350" y="307"/>
                  </a:cubicBezTo>
                  <a:cubicBezTo>
                    <a:pt x="351" y="305"/>
                    <a:pt x="349" y="305"/>
                    <a:pt x="350" y="303"/>
                  </a:cubicBezTo>
                  <a:cubicBezTo>
                    <a:pt x="348" y="300"/>
                    <a:pt x="344" y="299"/>
                    <a:pt x="341" y="297"/>
                  </a:cubicBezTo>
                  <a:cubicBezTo>
                    <a:pt x="341" y="295"/>
                    <a:pt x="342" y="295"/>
                    <a:pt x="342" y="293"/>
                  </a:cubicBezTo>
                  <a:cubicBezTo>
                    <a:pt x="342" y="292"/>
                    <a:pt x="341" y="292"/>
                    <a:pt x="341" y="290"/>
                  </a:cubicBezTo>
                  <a:cubicBezTo>
                    <a:pt x="339" y="290"/>
                    <a:pt x="339" y="289"/>
                    <a:pt x="339" y="288"/>
                  </a:cubicBezTo>
                  <a:cubicBezTo>
                    <a:pt x="338" y="285"/>
                    <a:pt x="341" y="287"/>
                    <a:pt x="341" y="286"/>
                  </a:cubicBezTo>
                  <a:cubicBezTo>
                    <a:pt x="342" y="285"/>
                    <a:pt x="343" y="285"/>
                    <a:pt x="344" y="284"/>
                  </a:cubicBezTo>
                  <a:cubicBezTo>
                    <a:pt x="345" y="284"/>
                    <a:pt x="346" y="285"/>
                    <a:pt x="347" y="285"/>
                  </a:cubicBezTo>
                  <a:cubicBezTo>
                    <a:pt x="347" y="283"/>
                    <a:pt x="350" y="284"/>
                    <a:pt x="350" y="283"/>
                  </a:cubicBezTo>
                  <a:cubicBezTo>
                    <a:pt x="353" y="283"/>
                    <a:pt x="353" y="281"/>
                    <a:pt x="355" y="281"/>
                  </a:cubicBezTo>
                  <a:cubicBezTo>
                    <a:pt x="355" y="280"/>
                    <a:pt x="354" y="280"/>
                    <a:pt x="354" y="278"/>
                  </a:cubicBezTo>
                  <a:cubicBezTo>
                    <a:pt x="354" y="277"/>
                    <a:pt x="355" y="277"/>
                    <a:pt x="355" y="277"/>
                  </a:cubicBezTo>
                  <a:cubicBezTo>
                    <a:pt x="356" y="277"/>
                    <a:pt x="356" y="275"/>
                    <a:pt x="357" y="275"/>
                  </a:cubicBezTo>
                  <a:cubicBezTo>
                    <a:pt x="357" y="274"/>
                    <a:pt x="357" y="274"/>
                    <a:pt x="357" y="274"/>
                  </a:cubicBezTo>
                  <a:cubicBezTo>
                    <a:pt x="356" y="273"/>
                    <a:pt x="355" y="273"/>
                    <a:pt x="354" y="272"/>
                  </a:cubicBezTo>
                  <a:cubicBezTo>
                    <a:pt x="354" y="272"/>
                    <a:pt x="354" y="272"/>
                    <a:pt x="354" y="271"/>
                  </a:cubicBezTo>
                  <a:cubicBezTo>
                    <a:pt x="353" y="271"/>
                    <a:pt x="352" y="270"/>
                    <a:pt x="352" y="269"/>
                  </a:cubicBezTo>
                  <a:cubicBezTo>
                    <a:pt x="351" y="268"/>
                    <a:pt x="351" y="268"/>
                    <a:pt x="350" y="267"/>
                  </a:cubicBezTo>
                  <a:cubicBezTo>
                    <a:pt x="350" y="265"/>
                    <a:pt x="350" y="265"/>
                    <a:pt x="350" y="265"/>
                  </a:cubicBezTo>
                  <a:cubicBezTo>
                    <a:pt x="349" y="264"/>
                    <a:pt x="348" y="263"/>
                    <a:pt x="347" y="261"/>
                  </a:cubicBezTo>
                  <a:cubicBezTo>
                    <a:pt x="347" y="261"/>
                    <a:pt x="346" y="260"/>
                    <a:pt x="346" y="261"/>
                  </a:cubicBezTo>
                  <a:cubicBezTo>
                    <a:pt x="345" y="261"/>
                    <a:pt x="344" y="262"/>
                    <a:pt x="344" y="261"/>
                  </a:cubicBezTo>
                  <a:cubicBezTo>
                    <a:pt x="344" y="259"/>
                    <a:pt x="345" y="259"/>
                    <a:pt x="345" y="256"/>
                  </a:cubicBezTo>
                  <a:cubicBezTo>
                    <a:pt x="345" y="256"/>
                    <a:pt x="346" y="256"/>
                    <a:pt x="346" y="255"/>
                  </a:cubicBezTo>
                  <a:cubicBezTo>
                    <a:pt x="346" y="255"/>
                    <a:pt x="347" y="255"/>
                    <a:pt x="347" y="254"/>
                  </a:cubicBezTo>
                  <a:cubicBezTo>
                    <a:pt x="347" y="254"/>
                    <a:pt x="348" y="254"/>
                    <a:pt x="348" y="254"/>
                  </a:cubicBezTo>
                  <a:cubicBezTo>
                    <a:pt x="350" y="253"/>
                    <a:pt x="351" y="252"/>
                    <a:pt x="353" y="251"/>
                  </a:cubicBezTo>
                  <a:cubicBezTo>
                    <a:pt x="357" y="251"/>
                    <a:pt x="357" y="251"/>
                    <a:pt x="357" y="251"/>
                  </a:cubicBezTo>
                  <a:cubicBezTo>
                    <a:pt x="357" y="251"/>
                    <a:pt x="357" y="251"/>
                    <a:pt x="357" y="251"/>
                  </a:cubicBezTo>
                  <a:cubicBezTo>
                    <a:pt x="357" y="251"/>
                    <a:pt x="357" y="251"/>
                    <a:pt x="357" y="250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57" y="250"/>
                    <a:pt x="357" y="249"/>
                    <a:pt x="357" y="249"/>
                  </a:cubicBezTo>
                  <a:cubicBezTo>
                    <a:pt x="357" y="249"/>
                    <a:pt x="357" y="249"/>
                    <a:pt x="357" y="249"/>
                  </a:cubicBezTo>
                  <a:cubicBezTo>
                    <a:pt x="357" y="249"/>
                    <a:pt x="357" y="249"/>
                    <a:pt x="357" y="249"/>
                  </a:cubicBezTo>
                  <a:cubicBezTo>
                    <a:pt x="357" y="249"/>
                    <a:pt x="356" y="249"/>
                    <a:pt x="356" y="248"/>
                  </a:cubicBezTo>
                  <a:cubicBezTo>
                    <a:pt x="356" y="248"/>
                    <a:pt x="356" y="248"/>
                    <a:pt x="356" y="248"/>
                  </a:cubicBezTo>
                  <a:cubicBezTo>
                    <a:pt x="356" y="248"/>
                    <a:pt x="356" y="248"/>
                    <a:pt x="356" y="248"/>
                  </a:cubicBezTo>
                  <a:cubicBezTo>
                    <a:pt x="356" y="248"/>
                    <a:pt x="356" y="248"/>
                    <a:pt x="356" y="247"/>
                  </a:cubicBezTo>
                  <a:cubicBezTo>
                    <a:pt x="356" y="247"/>
                    <a:pt x="356" y="247"/>
                    <a:pt x="356" y="247"/>
                  </a:cubicBezTo>
                  <a:cubicBezTo>
                    <a:pt x="356" y="247"/>
                    <a:pt x="356" y="247"/>
                    <a:pt x="356" y="247"/>
                  </a:cubicBezTo>
                  <a:cubicBezTo>
                    <a:pt x="356" y="247"/>
                    <a:pt x="356" y="247"/>
                    <a:pt x="356" y="247"/>
                  </a:cubicBezTo>
                  <a:cubicBezTo>
                    <a:pt x="356" y="247"/>
                    <a:pt x="356" y="246"/>
                    <a:pt x="356" y="246"/>
                  </a:cubicBezTo>
                  <a:cubicBezTo>
                    <a:pt x="356" y="246"/>
                    <a:pt x="356" y="246"/>
                    <a:pt x="356" y="246"/>
                  </a:cubicBezTo>
                  <a:cubicBezTo>
                    <a:pt x="355" y="245"/>
                    <a:pt x="355" y="245"/>
                    <a:pt x="354" y="244"/>
                  </a:cubicBezTo>
                  <a:cubicBezTo>
                    <a:pt x="354" y="244"/>
                    <a:pt x="354" y="243"/>
                    <a:pt x="354" y="242"/>
                  </a:cubicBezTo>
                  <a:cubicBezTo>
                    <a:pt x="353" y="242"/>
                    <a:pt x="353" y="242"/>
                    <a:pt x="352" y="241"/>
                  </a:cubicBezTo>
                  <a:cubicBezTo>
                    <a:pt x="351" y="241"/>
                    <a:pt x="352" y="240"/>
                    <a:pt x="351" y="240"/>
                  </a:cubicBezTo>
                  <a:cubicBezTo>
                    <a:pt x="350" y="239"/>
                    <a:pt x="350" y="239"/>
                    <a:pt x="350" y="238"/>
                  </a:cubicBezTo>
                  <a:cubicBezTo>
                    <a:pt x="351" y="236"/>
                    <a:pt x="349" y="232"/>
                    <a:pt x="350" y="229"/>
                  </a:cubicBezTo>
                  <a:cubicBezTo>
                    <a:pt x="348" y="229"/>
                    <a:pt x="348" y="229"/>
                    <a:pt x="348" y="228"/>
                  </a:cubicBezTo>
                  <a:cubicBezTo>
                    <a:pt x="341" y="228"/>
                    <a:pt x="341" y="228"/>
                    <a:pt x="341" y="228"/>
                  </a:cubicBezTo>
                  <a:cubicBezTo>
                    <a:pt x="339" y="228"/>
                    <a:pt x="339" y="228"/>
                    <a:pt x="338" y="228"/>
                  </a:cubicBezTo>
                  <a:cubicBezTo>
                    <a:pt x="338" y="229"/>
                    <a:pt x="337" y="229"/>
                    <a:pt x="337" y="230"/>
                  </a:cubicBezTo>
                  <a:cubicBezTo>
                    <a:pt x="335" y="230"/>
                    <a:pt x="335" y="229"/>
                    <a:pt x="334" y="229"/>
                  </a:cubicBezTo>
                  <a:cubicBezTo>
                    <a:pt x="331" y="230"/>
                    <a:pt x="331" y="232"/>
                    <a:pt x="331" y="235"/>
                  </a:cubicBezTo>
                  <a:cubicBezTo>
                    <a:pt x="331" y="235"/>
                    <a:pt x="331" y="235"/>
                    <a:pt x="331" y="235"/>
                  </a:cubicBezTo>
                  <a:cubicBezTo>
                    <a:pt x="330" y="236"/>
                    <a:pt x="328" y="236"/>
                    <a:pt x="327" y="237"/>
                  </a:cubicBezTo>
                  <a:cubicBezTo>
                    <a:pt x="326" y="237"/>
                    <a:pt x="326" y="238"/>
                    <a:pt x="326" y="237"/>
                  </a:cubicBezTo>
                  <a:cubicBezTo>
                    <a:pt x="324" y="237"/>
                    <a:pt x="324" y="237"/>
                    <a:pt x="324" y="237"/>
                  </a:cubicBezTo>
                  <a:cubicBezTo>
                    <a:pt x="324" y="237"/>
                    <a:pt x="324" y="237"/>
                    <a:pt x="323" y="237"/>
                  </a:cubicBezTo>
                  <a:cubicBezTo>
                    <a:pt x="323" y="236"/>
                    <a:pt x="323" y="236"/>
                    <a:pt x="323" y="236"/>
                  </a:cubicBezTo>
                  <a:cubicBezTo>
                    <a:pt x="323" y="236"/>
                    <a:pt x="323" y="236"/>
                    <a:pt x="323" y="236"/>
                  </a:cubicBezTo>
                  <a:cubicBezTo>
                    <a:pt x="323" y="234"/>
                    <a:pt x="324" y="235"/>
                    <a:pt x="324" y="233"/>
                  </a:cubicBezTo>
                  <a:cubicBezTo>
                    <a:pt x="326" y="234"/>
                    <a:pt x="326" y="232"/>
                    <a:pt x="327" y="232"/>
                  </a:cubicBezTo>
                  <a:cubicBezTo>
                    <a:pt x="327" y="230"/>
                    <a:pt x="328" y="228"/>
                    <a:pt x="329" y="226"/>
                  </a:cubicBezTo>
                  <a:cubicBezTo>
                    <a:pt x="329" y="226"/>
                    <a:pt x="328" y="225"/>
                    <a:pt x="329" y="224"/>
                  </a:cubicBezTo>
                  <a:cubicBezTo>
                    <a:pt x="329" y="224"/>
                    <a:pt x="329" y="224"/>
                    <a:pt x="329" y="224"/>
                  </a:cubicBezTo>
                  <a:cubicBezTo>
                    <a:pt x="330" y="224"/>
                    <a:pt x="329" y="223"/>
                    <a:pt x="330" y="223"/>
                  </a:cubicBezTo>
                  <a:cubicBezTo>
                    <a:pt x="330" y="219"/>
                    <a:pt x="330" y="219"/>
                    <a:pt x="330" y="219"/>
                  </a:cubicBezTo>
                  <a:cubicBezTo>
                    <a:pt x="333" y="217"/>
                    <a:pt x="334" y="214"/>
                    <a:pt x="337" y="212"/>
                  </a:cubicBezTo>
                  <a:cubicBezTo>
                    <a:pt x="338" y="212"/>
                    <a:pt x="340" y="211"/>
                    <a:pt x="341" y="210"/>
                  </a:cubicBezTo>
                  <a:cubicBezTo>
                    <a:pt x="341" y="203"/>
                    <a:pt x="341" y="203"/>
                    <a:pt x="341" y="203"/>
                  </a:cubicBezTo>
                  <a:cubicBezTo>
                    <a:pt x="342" y="203"/>
                    <a:pt x="342" y="202"/>
                    <a:pt x="343" y="202"/>
                  </a:cubicBezTo>
                  <a:cubicBezTo>
                    <a:pt x="343" y="201"/>
                    <a:pt x="344" y="201"/>
                    <a:pt x="344" y="201"/>
                  </a:cubicBezTo>
                  <a:cubicBezTo>
                    <a:pt x="346" y="201"/>
                    <a:pt x="346" y="198"/>
                    <a:pt x="348" y="199"/>
                  </a:cubicBezTo>
                  <a:cubicBezTo>
                    <a:pt x="348" y="198"/>
                    <a:pt x="349" y="198"/>
                    <a:pt x="349" y="197"/>
                  </a:cubicBezTo>
                  <a:cubicBezTo>
                    <a:pt x="350" y="197"/>
                    <a:pt x="350" y="196"/>
                    <a:pt x="350" y="195"/>
                  </a:cubicBezTo>
                  <a:cubicBezTo>
                    <a:pt x="352" y="194"/>
                    <a:pt x="354" y="192"/>
                    <a:pt x="356" y="190"/>
                  </a:cubicBezTo>
                  <a:cubicBezTo>
                    <a:pt x="356" y="190"/>
                    <a:pt x="356" y="190"/>
                    <a:pt x="356" y="190"/>
                  </a:cubicBezTo>
                  <a:cubicBezTo>
                    <a:pt x="356" y="190"/>
                    <a:pt x="356" y="190"/>
                    <a:pt x="356" y="189"/>
                  </a:cubicBezTo>
                  <a:cubicBezTo>
                    <a:pt x="356" y="189"/>
                    <a:pt x="357" y="189"/>
                    <a:pt x="357" y="189"/>
                  </a:cubicBezTo>
                  <a:cubicBezTo>
                    <a:pt x="357" y="189"/>
                    <a:pt x="357" y="189"/>
                    <a:pt x="357" y="188"/>
                  </a:cubicBezTo>
                  <a:cubicBezTo>
                    <a:pt x="357" y="188"/>
                    <a:pt x="357" y="188"/>
                    <a:pt x="358" y="188"/>
                  </a:cubicBezTo>
                  <a:cubicBezTo>
                    <a:pt x="358" y="188"/>
                    <a:pt x="358" y="188"/>
                    <a:pt x="359" y="187"/>
                  </a:cubicBezTo>
                  <a:cubicBezTo>
                    <a:pt x="359" y="187"/>
                    <a:pt x="359" y="187"/>
                    <a:pt x="359" y="187"/>
                  </a:cubicBezTo>
                  <a:cubicBezTo>
                    <a:pt x="360" y="187"/>
                    <a:pt x="360" y="186"/>
                    <a:pt x="360" y="186"/>
                  </a:cubicBezTo>
                  <a:cubicBezTo>
                    <a:pt x="360" y="185"/>
                    <a:pt x="360" y="185"/>
                    <a:pt x="360" y="184"/>
                  </a:cubicBezTo>
                  <a:cubicBezTo>
                    <a:pt x="360" y="182"/>
                    <a:pt x="357" y="183"/>
                    <a:pt x="357" y="181"/>
                  </a:cubicBezTo>
                  <a:cubicBezTo>
                    <a:pt x="357" y="181"/>
                    <a:pt x="357" y="181"/>
                    <a:pt x="357" y="181"/>
                  </a:cubicBezTo>
                  <a:cubicBezTo>
                    <a:pt x="358" y="181"/>
                    <a:pt x="358" y="181"/>
                    <a:pt x="358" y="180"/>
                  </a:cubicBezTo>
                  <a:cubicBezTo>
                    <a:pt x="358" y="180"/>
                    <a:pt x="358" y="180"/>
                    <a:pt x="359" y="180"/>
                  </a:cubicBezTo>
                  <a:cubicBezTo>
                    <a:pt x="359" y="180"/>
                    <a:pt x="359" y="179"/>
                    <a:pt x="359" y="179"/>
                  </a:cubicBezTo>
                  <a:cubicBezTo>
                    <a:pt x="361" y="180"/>
                    <a:pt x="361" y="181"/>
                    <a:pt x="363" y="181"/>
                  </a:cubicBezTo>
                  <a:cubicBezTo>
                    <a:pt x="363" y="182"/>
                    <a:pt x="365" y="183"/>
                    <a:pt x="366" y="183"/>
                  </a:cubicBezTo>
                  <a:cubicBezTo>
                    <a:pt x="368" y="184"/>
                    <a:pt x="368" y="181"/>
                    <a:pt x="370" y="182"/>
                  </a:cubicBezTo>
                  <a:cubicBezTo>
                    <a:pt x="370" y="181"/>
                    <a:pt x="372" y="181"/>
                    <a:pt x="372" y="180"/>
                  </a:cubicBezTo>
                  <a:cubicBezTo>
                    <a:pt x="373" y="180"/>
                    <a:pt x="373" y="180"/>
                    <a:pt x="374" y="180"/>
                  </a:cubicBezTo>
                  <a:cubicBezTo>
                    <a:pt x="374" y="178"/>
                    <a:pt x="375" y="177"/>
                    <a:pt x="376" y="176"/>
                  </a:cubicBezTo>
                  <a:cubicBezTo>
                    <a:pt x="376" y="176"/>
                    <a:pt x="376" y="176"/>
                    <a:pt x="377" y="176"/>
                  </a:cubicBezTo>
                  <a:cubicBezTo>
                    <a:pt x="377" y="175"/>
                    <a:pt x="376" y="174"/>
                    <a:pt x="377" y="173"/>
                  </a:cubicBezTo>
                  <a:cubicBezTo>
                    <a:pt x="377" y="173"/>
                    <a:pt x="377" y="174"/>
                    <a:pt x="377" y="173"/>
                  </a:cubicBezTo>
                  <a:cubicBezTo>
                    <a:pt x="377" y="173"/>
                    <a:pt x="377" y="172"/>
                    <a:pt x="377" y="172"/>
                  </a:cubicBezTo>
                  <a:cubicBezTo>
                    <a:pt x="376" y="171"/>
                    <a:pt x="377" y="170"/>
                    <a:pt x="377" y="169"/>
                  </a:cubicBezTo>
                  <a:cubicBezTo>
                    <a:pt x="378" y="168"/>
                    <a:pt x="377" y="167"/>
                    <a:pt x="377" y="165"/>
                  </a:cubicBezTo>
                  <a:cubicBezTo>
                    <a:pt x="378" y="163"/>
                    <a:pt x="378" y="161"/>
                    <a:pt x="379" y="160"/>
                  </a:cubicBezTo>
                  <a:cubicBezTo>
                    <a:pt x="379" y="157"/>
                    <a:pt x="378" y="157"/>
                    <a:pt x="378" y="154"/>
                  </a:cubicBezTo>
                  <a:cubicBezTo>
                    <a:pt x="379" y="154"/>
                    <a:pt x="379" y="153"/>
                    <a:pt x="378" y="153"/>
                  </a:cubicBezTo>
                  <a:cubicBezTo>
                    <a:pt x="378" y="151"/>
                    <a:pt x="380" y="151"/>
                    <a:pt x="380" y="150"/>
                  </a:cubicBezTo>
                  <a:cubicBezTo>
                    <a:pt x="380" y="149"/>
                    <a:pt x="381" y="149"/>
                    <a:pt x="382" y="149"/>
                  </a:cubicBezTo>
                  <a:cubicBezTo>
                    <a:pt x="382" y="149"/>
                    <a:pt x="381" y="148"/>
                    <a:pt x="382" y="148"/>
                  </a:cubicBezTo>
                  <a:cubicBezTo>
                    <a:pt x="382" y="148"/>
                    <a:pt x="382" y="148"/>
                    <a:pt x="382" y="148"/>
                  </a:cubicBezTo>
                  <a:cubicBezTo>
                    <a:pt x="382" y="147"/>
                    <a:pt x="382" y="146"/>
                    <a:pt x="382" y="146"/>
                  </a:cubicBezTo>
                  <a:cubicBezTo>
                    <a:pt x="383" y="146"/>
                    <a:pt x="384" y="146"/>
                    <a:pt x="384" y="145"/>
                  </a:cubicBezTo>
                  <a:cubicBezTo>
                    <a:pt x="385" y="145"/>
                    <a:pt x="384" y="143"/>
                    <a:pt x="386" y="143"/>
                  </a:cubicBezTo>
                  <a:cubicBezTo>
                    <a:pt x="386" y="139"/>
                    <a:pt x="387" y="136"/>
                    <a:pt x="387" y="132"/>
                  </a:cubicBezTo>
                  <a:cubicBezTo>
                    <a:pt x="388" y="132"/>
                    <a:pt x="388" y="131"/>
                    <a:pt x="388" y="130"/>
                  </a:cubicBezTo>
                  <a:cubicBezTo>
                    <a:pt x="388" y="130"/>
                    <a:pt x="388" y="130"/>
                    <a:pt x="389" y="130"/>
                  </a:cubicBezTo>
                  <a:cubicBezTo>
                    <a:pt x="389" y="130"/>
                    <a:pt x="388" y="130"/>
                    <a:pt x="389" y="130"/>
                  </a:cubicBezTo>
                  <a:cubicBezTo>
                    <a:pt x="389" y="129"/>
                    <a:pt x="389" y="130"/>
                    <a:pt x="389" y="130"/>
                  </a:cubicBezTo>
                  <a:cubicBezTo>
                    <a:pt x="389" y="129"/>
                    <a:pt x="389" y="128"/>
                    <a:pt x="389" y="128"/>
                  </a:cubicBezTo>
                  <a:cubicBezTo>
                    <a:pt x="389" y="128"/>
                    <a:pt x="390" y="128"/>
                    <a:pt x="390" y="128"/>
                  </a:cubicBezTo>
                  <a:cubicBezTo>
                    <a:pt x="390" y="128"/>
                    <a:pt x="390" y="127"/>
                    <a:pt x="391" y="127"/>
                  </a:cubicBezTo>
                  <a:cubicBezTo>
                    <a:pt x="391" y="127"/>
                    <a:pt x="391" y="127"/>
                    <a:pt x="391" y="127"/>
                  </a:cubicBezTo>
                  <a:cubicBezTo>
                    <a:pt x="391" y="127"/>
                    <a:pt x="391" y="126"/>
                    <a:pt x="391" y="126"/>
                  </a:cubicBezTo>
                  <a:cubicBezTo>
                    <a:pt x="392" y="126"/>
                    <a:pt x="393" y="126"/>
                    <a:pt x="393" y="125"/>
                  </a:cubicBezTo>
                  <a:cubicBezTo>
                    <a:pt x="394" y="125"/>
                    <a:pt x="393" y="124"/>
                    <a:pt x="393" y="123"/>
                  </a:cubicBezTo>
                  <a:cubicBezTo>
                    <a:pt x="394" y="123"/>
                    <a:pt x="394" y="123"/>
                    <a:pt x="394" y="123"/>
                  </a:cubicBezTo>
                  <a:cubicBezTo>
                    <a:pt x="394" y="123"/>
                    <a:pt x="394" y="123"/>
                    <a:pt x="394" y="123"/>
                  </a:cubicBezTo>
                  <a:cubicBezTo>
                    <a:pt x="394" y="122"/>
                    <a:pt x="395" y="123"/>
                    <a:pt x="395" y="123"/>
                  </a:cubicBezTo>
                  <a:cubicBezTo>
                    <a:pt x="395" y="122"/>
                    <a:pt x="395" y="122"/>
                    <a:pt x="395" y="122"/>
                  </a:cubicBezTo>
                  <a:cubicBezTo>
                    <a:pt x="395" y="122"/>
                    <a:pt x="395" y="122"/>
                    <a:pt x="396" y="122"/>
                  </a:cubicBezTo>
                  <a:cubicBezTo>
                    <a:pt x="396" y="122"/>
                    <a:pt x="395" y="121"/>
                    <a:pt x="396" y="121"/>
                  </a:cubicBezTo>
                  <a:close/>
                  <a:moveTo>
                    <a:pt x="70" y="172"/>
                  </a:moveTo>
                  <a:cubicBezTo>
                    <a:pt x="68" y="173"/>
                    <a:pt x="68" y="171"/>
                    <a:pt x="67" y="171"/>
                  </a:cubicBezTo>
                  <a:cubicBezTo>
                    <a:pt x="66" y="174"/>
                    <a:pt x="69" y="173"/>
                    <a:pt x="68" y="175"/>
                  </a:cubicBezTo>
                  <a:cubicBezTo>
                    <a:pt x="69" y="175"/>
                    <a:pt x="69" y="175"/>
                    <a:pt x="69" y="176"/>
                  </a:cubicBezTo>
                  <a:cubicBezTo>
                    <a:pt x="71" y="176"/>
                    <a:pt x="72" y="174"/>
                    <a:pt x="72" y="173"/>
                  </a:cubicBezTo>
                  <a:cubicBezTo>
                    <a:pt x="72" y="173"/>
                    <a:pt x="72" y="173"/>
                    <a:pt x="72" y="173"/>
                  </a:cubicBezTo>
                  <a:cubicBezTo>
                    <a:pt x="70" y="174"/>
                    <a:pt x="70" y="173"/>
                    <a:pt x="70" y="172"/>
                  </a:cubicBezTo>
                  <a:close/>
                  <a:moveTo>
                    <a:pt x="73" y="160"/>
                  </a:moveTo>
                  <a:cubicBezTo>
                    <a:pt x="72" y="160"/>
                    <a:pt x="72" y="160"/>
                    <a:pt x="72" y="160"/>
                  </a:cubicBezTo>
                  <a:cubicBezTo>
                    <a:pt x="71" y="162"/>
                    <a:pt x="73" y="162"/>
                    <a:pt x="72" y="164"/>
                  </a:cubicBezTo>
                  <a:cubicBezTo>
                    <a:pt x="75" y="163"/>
                    <a:pt x="74" y="166"/>
                    <a:pt x="76" y="166"/>
                  </a:cubicBezTo>
                  <a:cubicBezTo>
                    <a:pt x="76" y="166"/>
                    <a:pt x="76" y="166"/>
                    <a:pt x="76" y="166"/>
                  </a:cubicBezTo>
                  <a:cubicBezTo>
                    <a:pt x="76" y="165"/>
                    <a:pt x="77" y="165"/>
                    <a:pt x="77" y="164"/>
                  </a:cubicBezTo>
                  <a:cubicBezTo>
                    <a:pt x="77" y="164"/>
                    <a:pt x="77" y="164"/>
                    <a:pt x="77" y="164"/>
                  </a:cubicBezTo>
                  <a:cubicBezTo>
                    <a:pt x="77" y="164"/>
                    <a:pt x="77" y="164"/>
                    <a:pt x="77" y="163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7" y="163"/>
                    <a:pt x="75" y="163"/>
                    <a:pt x="76" y="162"/>
                  </a:cubicBezTo>
                  <a:cubicBezTo>
                    <a:pt x="76" y="162"/>
                    <a:pt x="76" y="162"/>
                    <a:pt x="76" y="162"/>
                  </a:cubicBezTo>
                  <a:cubicBezTo>
                    <a:pt x="76" y="161"/>
                    <a:pt x="75" y="161"/>
                    <a:pt x="75" y="160"/>
                  </a:cubicBezTo>
                  <a:cubicBezTo>
                    <a:pt x="75" y="160"/>
                    <a:pt x="75" y="160"/>
                    <a:pt x="75" y="160"/>
                  </a:cubicBezTo>
                  <a:cubicBezTo>
                    <a:pt x="75" y="159"/>
                    <a:pt x="74" y="159"/>
                    <a:pt x="74" y="159"/>
                  </a:cubicBezTo>
                  <a:cubicBezTo>
                    <a:pt x="74" y="159"/>
                    <a:pt x="73" y="159"/>
                    <a:pt x="73" y="16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2017" name="Google Shape;583;p18">
              <a:extLst>
                <a:ext uri="{FF2B5EF4-FFF2-40B4-BE49-F238E27FC236}">
                  <a16:creationId xmlns:a16="http://schemas.microsoft.com/office/drawing/2014/main" id="{6843DE37-B7D2-8A43-9958-FFBDC334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751" y="2455864"/>
              <a:ext cx="1238250" cy="2419350"/>
            </a:xfrm>
            <a:custGeom>
              <a:avLst/>
              <a:gdLst>
                <a:gd name="T0" fmla="*/ 431301 w 267"/>
                <a:gd name="T1" fmla="*/ 445792 h 521"/>
                <a:gd name="T2" fmla="*/ 547242 w 267"/>
                <a:gd name="T3" fmla="*/ 362206 h 521"/>
                <a:gd name="T4" fmla="*/ 899702 w 267"/>
                <a:gd name="T5" fmla="*/ 380781 h 521"/>
                <a:gd name="T6" fmla="*/ 371011 w 267"/>
                <a:gd name="T7" fmla="*/ 1012319 h 521"/>
                <a:gd name="T8" fmla="*/ 524053 w 267"/>
                <a:gd name="T9" fmla="*/ 617608 h 521"/>
                <a:gd name="T10" fmla="*/ 440576 w 267"/>
                <a:gd name="T11" fmla="*/ 557240 h 521"/>
                <a:gd name="T12" fmla="*/ 505503 w 267"/>
                <a:gd name="T13" fmla="*/ 659401 h 521"/>
                <a:gd name="T14" fmla="*/ 936803 w 267"/>
                <a:gd name="T15" fmla="*/ 338988 h 521"/>
                <a:gd name="T16" fmla="*/ 366374 w 267"/>
                <a:gd name="T17" fmla="*/ 919446 h 521"/>
                <a:gd name="T18" fmla="*/ 1205787 w 267"/>
                <a:gd name="T19" fmla="*/ 23218 h 521"/>
                <a:gd name="T20" fmla="*/ 408112 w 267"/>
                <a:gd name="T21" fmla="*/ 715125 h 521"/>
                <a:gd name="T22" fmla="*/ 1182598 w 267"/>
                <a:gd name="T23" fmla="*/ 102161 h 521"/>
                <a:gd name="T24" fmla="*/ 1075933 w 267"/>
                <a:gd name="T25" fmla="*/ 130023 h 521"/>
                <a:gd name="T26" fmla="*/ 946079 w 267"/>
                <a:gd name="T27" fmla="*/ 278620 h 521"/>
                <a:gd name="T28" fmla="*/ 983180 w 267"/>
                <a:gd name="T29" fmla="*/ 292551 h 521"/>
                <a:gd name="T30" fmla="*/ 333910 w 267"/>
                <a:gd name="T31" fmla="*/ 612964 h 521"/>
                <a:gd name="T32" fmla="*/ 310722 w 267"/>
                <a:gd name="T33" fmla="*/ 617608 h 521"/>
                <a:gd name="T34" fmla="*/ 347823 w 267"/>
                <a:gd name="T35" fmla="*/ 492229 h 521"/>
                <a:gd name="T36" fmla="*/ 398837 w 267"/>
                <a:gd name="T37" fmla="*/ 482941 h 521"/>
                <a:gd name="T38" fmla="*/ 408112 w 267"/>
                <a:gd name="T39" fmla="*/ 459723 h 521"/>
                <a:gd name="T40" fmla="*/ 449851 w 267"/>
                <a:gd name="T41" fmla="*/ 733699 h 521"/>
                <a:gd name="T42" fmla="*/ 445213 w 267"/>
                <a:gd name="T43" fmla="*/ 886940 h 521"/>
                <a:gd name="T44" fmla="*/ 496228 w 267"/>
                <a:gd name="T45" fmla="*/ 589746 h 521"/>
                <a:gd name="T46" fmla="*/ 1187236 w 267"/>
                <a:gd name="T47" fmla="*/ 1732087 h 521"/>
                <a:gd name="T48" fmla="*/ 1020281 w 267"/>
                <a:gd name="T49" fmla="*/ 1694938 h 521"/>
                <a:gd name="T50" fmla="*/ 1006368 w 267"/>
                <a:gd name="T51" fmla="*/ 1527766 h 521"/>
                <a:gd name="T52" fmla="*/ 1029556 w 267"/>
                <a:gd name="T53" fmla="*/ 1434893 h 521"/>
                <a:gd name="T54" fmla="*/ 927528 w 267"/>
                <a:gd name="T55" fmla="*/ 1221284 h 521"/>
                <a:gd name="T56" fmla="*/ 825500 w 267"/>
                <a:gd name="T57" fmla="*/ 970526 h 521"/>
                <a:gd name="T58" fmla="*/ 834775 w 267"/>
                <a:gd name="T59" fmla="*/ 914802 h 521"/>
                <a:gd name="T60" fmla="*/ 918253 w 267"/>
                <a:gd name="T61" fmla="*/ 784780 h 521"/>
                <a:gd name="T62" fmla="*/ 881152 w 267"/>
                <a:gd name="T63" fmla="*/ 612964 h 521"/>
                <a:gd name="T64" fmla="*/ 751298 w 267"/>
                <a:gd name="T65" fmla="*/ 585102 h 521"/>
                <a:gd name="T66" fmla="*/ 890427 w 267"/>
                <a:gd name="T67" fmla="*/ 450436 h 521"/>
                <a:gd name="T68" fmla="*/ 700284 w 267"/>
                <a:gd name="T69" fmla="*/ 371493 h 521"/>
                <a:gd name="T70" fmla="*/ 607531 w 267"/>
                <a:gd name="T71" fmla="*/ 520091 h 521"/>
                <a:gd name="T72" fmla="*/ 528691 w 267"/>
                <a:gd name="T73" fmla="*/ 599033 h 521"/>
                <a:gd name="T74" fmla="*/ 486952 w 267"/>
                <a:gd name="T75" fmla="*/ 691906 h 521"/>
                <a:gd name="T76" fmla="*/ 500865 w 267"/>
                <a:gd name="T77" fmla="*/ 812642 h 521"/>
                <a:gd name="T78" fmla="*/ 435938 w 267"/>
                <a:gd name="T79" fmla="*/ 984457 h 521"/>
                <a:gd name="T80" fmla="*/ 510140 w 267"/>
                <a:gd name="T81" fmla="*/ 882297 h 521"/>
                <a:gd name="T82" fmla="*/ 575067 w 267"/>
                <a:gd name="T83" fmla="*/ 919446 h 521"/>
                <a:gd name="T84" fmla="*/ 477677 w 267"/>
                <a:gd name="T85" fmla="*/ 1105193 h 521"/>
                <a:gd name="T86" fmla="*/ 588980 w 267"/>
                <a:gd name="T87" fmla="*/ 1184135 h 521"/>
                <a:gd name="T88" fmla="*/ 639994 w 267"/>
                <a:gd name="T89" fmla="*/ 1277008 h 521"/>
                <a:gd name="T90" fmla="*/ 677096 w 267"/>
                <a:gd name="T91" fmla="*/ 1444180 h 521"/>
                <a:gd name="T92" fmla="*/ 514778 w 267"/>
                <a:gd name="T93" fmla="*/ 1504548 h 521"/>
                <a:gd name="T94" fmla="*/ 463764 w 267"/>
                <a:gd name="T95" fmla="*/ 1667076 h 521"/>
                <a:gd name="T96" fmla="*/ 301447 w 267"/>
                <a:gd name="T97" fmla="*/ 1801742 h 521"/>
                <a:gd name="T98" fmla="*/ 463764 w 267"/>
                <a:gd name="T99" fmla="*/ 1871397 h 521"/>
                <a:gd name="T100" fmla="*/ 482315 w 267"/>
                <a:gd name="T101" fmla="*/ 1941052 h 521"/>
                <a:gd name="T102" fmla="*/ 222607 w 267"/>
                <a:gd name="T103" fmla="*/ 2071075 h 521"/>
                <a:gd name="T104" fmla="*/ 324635 w 267"/>
                <a:gd name="T105" fmla="*/ 2108224 h 521"/>
                <a:gd name="T106" fmla="*/ 463764 w 267"/>
                <a:gd name="T107" fmla="*/ 2061788 h 521"/>
                <a:gd name="T108" fmla="*/ 769848 w 267"/>
                <a:gd name="T109" fmla="*/ 2098937 h 521"/>
                <a:gd name="T110" fmla="*/ 941441 w 267"/>
                <a:gd name="T111" fmla="*/ 2145374 h 521"/>
                <a:gd name="T112" fmla="*/ 1052744 w 267"/>
                <a:gd name="T113" fmla="*/ 2015351 h 521"/>
                <a:gd name="T114" fmla="*/ 1085208 w 267"/>
                <a:gd name="T115" fmla="*/ 1936409 h 521"/>
                <a:gd name="T116" fmla="*/ 1177961 w 267"/>
                <a:gd name="T117" fmla="*/ 1857466 h 521"/>
                <a:gd name="T118" fmla="*/ 514778 w 267"/>
                <a:gd name="T119" fmla="*/ 1300226 h 521"/>
                <a:gd name="T120" fmla="*/ 13913 w 267"/>
                <a:gd name="T121" fmla="*/ 2140730 h 521"/>
                <a:gd name="T122" fmla="*/ 746660 w 267"/>
                <a:gd name="T123" fmla="*/ 2140730 h 521"/>
                <a:gd name="T124" fmla="*/ 556517 w 267"/>
                <a:gd name="T125" fmla="*/ 2396132 h 5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67" h="521" extrusionOk="0">
                  <a:moveTo>
                    <a:pt x="98" y="324"/>
                  </a:moveTo>
                  <a:cubicBezTo>
                    <a:pt x="99" y="324"/>
                    <a:pt x="99" y="325"/>
                    <a:pt x="100" y="325"/>
                  </a:cubicBezTo>
                  <a:cubicBezTo>
                    <a:pt x="101" y="325"/>
                    <a:pt x="101" y="325"/>
                    <a:pt x="101" y="326"/>
                  </a:cubicBezTo>
                  <a:cubicBezTo>
                    <a:pt x="101" y="326"/>
                    <a:pt x="102" y="326"/>
                    <a:pt x="102" y="326"/>
                  </a:cubicBezTo>
                  <a:cubicBezTo>
                    <a:pt x="103" y="326"/>
                    <a:pt x="105" y="326"/>
                    <a:pt x="105" y="324"/>
                  </a:cubicBezTo>
                  <a:cubicBezTo>
                    <a:pt x="106" y="324"/>
                    <a:pt x="106" y="323"/>
                    <a:pt x="107" y="324"/>
                  </a:cubicBezTo>
                  <a:cubicBezTo>
                    <a:pt x="107" y="323"/>
                    <a:pt x="108" y="323"/>
                    <a:pt x="109" y="322"/>
                  </a:cubicBezTo>
                  <a:cubicBezTo>
                    <a:pt x="108" y="322"/>
                    <a:pt x="108" y="322"/>
                    <a:pt x="108" y="322"/>
                  </a:cubicBezTo>
                  <a:cubicBezTo>
                    <a:pt x="107" y="321"/>
                    <a:pt x="107" y="321"/>
                    <a:pt x="107" y="321"/>
                  </a:cubicBezTo>
                  <a:cubicBezTo>
                    <a:pt x="107" y="319"/>
                    <a:pt x="105" y="319"/>
                    <a:pt x="105" y="318"/>
                  </a:cubicBezTo>
                  <a:cubicBezTo>
                    <a:pt x="106" y="316"/>
                    <a:pt x="104" y="316"/>
                    <a:pt x="104" y="315"/>
                  </a:cubicBezTo>
                  <a:cubicBezTo>
                    <a:pt x="103" y="315"/>
                    <a:pt x="101" y="315"/>
                    <a:pt x="100" y="315"/>
                  </a:cubicBezTo>
                  <a:cubicBezTo>
                    <a:pt x="100" y="315"/>
                    <a:pt x="99" y="316"/>
                    <a:pt x="98" y="316"/>
                  </a:cubicBezTo>
                  <a:cubicBezTo>
                    <a:pt x="98" y="316"/>
                    <a:pt x="98" y="317"/>
                    <a:pt x="98" y="317"/>
                  </a:cubicBezTo>
                  <a:cubicBezTo>
                    <a:pt x="98" y="319"/>
                    <a:pt x="99" y="322"/>
                    <a:pt x="98" y="324"/>
                  </a:cubicBezTo>
                  <a:close/>
                  <a:moveTo>
                    <a:pt x="192" y="83"/>
                  </a:moveTo>
                  <a:cubicBezTo>
                    <a:pt x="192" y="83"/>
                    <a:pt x="192" y="83"/>
                    <a:pt x="193" y="83"/>
                  </a:cubicBezTo>
                  <a:cubicBezTo>
                    <a:pt x="193" y="83"/>
                    <a:pt x="193" y="82"/>
                    <a:pt x="193" y="82"/>
                  </a:cubicBezTo>
                  <a:cubicBezTo>
                    <a:pt x="192" y="82"/>
                    <a:pt x="192" y="82"/>
                    <a:pt x="192" y="82"/>
                  </a:cubicBezTo>
                  <a:cubicBezTo>
                    <a:pt x="192" y="82"/>
                    <a:pt x="192" y="83"/>
                    <a:pt x="192" y="83"/>
                  </a:cubicBezTo>
                  <a:close/>
                  <a:moveTo>
                    <a:pt x="101" y="85"/>
                  </a:moveTo>
                  <a:cubicBezTo>
                    <a:pt x="101" y="84"/>
                    <a:pt x="101" y="82"/>
                    <a:pt x="99" y="83"/>
                  </a:cubicBezTo>
                  <a:cubicBezTo>
                    <a:pt x="99" y="84"/>
                    <a:pt x="99" y="86"/>
                    <a:pt x="101" y="85"/>
                  </a:cubicBezTo>
                  <a:close/>
                  <a:moveTo>
                    <a:pt x="93" y="96"/>
                  </a:moveTo>
                  <a:cubicBezTo>
                    <a:pt x="94" y="97"/>
                    <a:pt x="96" y="97"/>
                    <a:pt x="96" y="99"/>
                  </a:cubicBezTo>
                  <a:cubicBezTo>
                    <a:pt x="95" y="99"/>
                    <a:pt x="94" y="98"/>
                    <a:pt x="93" y="98"/>
                  </a:cubicBezTo>
                  <a:cubicBezTo>
                    <a:pt x="94" y="100"/>
                    <a:pt x="91" y="100"/>
                    <a:pt x="90" y="101"/>
                  </a:cubicBezTo>
                  <a:cubicBezTo>
                    <a:pt x="90" y="102"/>
                    <a:pt x="90" y="103"/>
                    <a:pt x="90" y="105"/>
                  </a:cubicBezTo>
                  <a:cubicBezTo>
                    <a:pt x="93" y="106"/>
                    <a:pt x="93" y="103"/>
                    <a:pt x="96" y="103"/>
                  </a:cubicBezTo>
                  <a:cubicBezTo>
                    <a:pt x="96" y="103"/>
                    <a:pt x="96" y="103"/>
                    <a:pt x="97" y="103"/>
                  </a:cubicBezTo>
                  <a:cubicBezTo>
                    <a:pt x="97" y="102"/>
                    <a:pt x="97" y="101"/>
                    <a:pt x="97" y="100"/>
                  </a:cubicBezTo>
                  <a:cubicBezTo>
                    <a:pt x="99" y="100"/>
                    <a:pt x="99" y="98"/>
                    <a:pt x="100" y="97"/>
                  </a:cubicBezTo>
                  <a:cubicBezTo>
                    <a:pt x="100" y="98"/>
                    <a:pt x="100" y="100"/>
                    <a:pt x="101" y="100"/>
                  </a:cubicBezTo>
                  <a:cubicBezTo>
                    <a:pt x="101" y="98"/>
                    <a:pt x="103" y="101"/>
                    <a:pt x="104" y="100"/>
                  </a:cubicBezTo>
                  <a:cubicBezTo>
                    <a:pt x="104" y="99"/>
                    <a:pt x="105" y="99"/>
                    <a:pt x="105" y="99"/>
                  </a:cubicBezTo>
                  <a:cubicBezTo>
                    <a:pt x="106" y="99"/>
                    <a:pt x="106" y="99"/>
                    <a:pt x="107" y="99"/>
                  </a:cubicBezTo>
                  <a:cubicBezTo>
                    <a:pt x="107" y="97"/>
                    <a:pt x="103" y="97"/>
                    <a:pt x="105" y="96"/>
                  </a:cubicBezTo>
                  <a:cubicBezTo>
                    <a:pt x="106" y="96"/>
                    <a:pt x="107" y="97"/>
                    <a:pt x="109" y="96"/>
                  </a:cubicBezTo>
                  <a:cubicBezTo>
                    <a:pt x="109" y="96"/>
                    <a:pt x="109" y="95"/>
                    <a:pt x="109" y="95"/>
                  </a:cubicBezTo>
                  <a:cubicBezTo>
                    <a:pt x="110" y="93"/>
                    <a:pt x="107" y="93"/>
                    <a:pt x="107" y="92"/>
                  </a:cubicBezTo>
                  <a:cubicBezTo>
                    <a:pt x="107" y="91"/>
                    <a:pt x="108" y="91"/>
                    <a:pt x="109" y="91"/>
                  </a:cubicBezTo>
                  <a:cubicBezTo>
                    <a:pt x="109" y="92"/>
                    <a:pt x="109" y="91"/>
                    <a:pt x="110" y="91"/>
                  </a:cubicBezTo>
                  <a:cubicBezTo>
                    <a:pt x="111" y="90"/>
                    <a:pt x="111" y="88"/>
                    <a:pt x="111" y="87"/>
                  </a:cubicBezTo>
                  <a:cubicBezTo>
                    <a:pt x="114" y="86"/>
                    <a:pt x="116" y="85"/>
                    <a:pt x="118" y="84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0"/>
                    <a:pt x="119" y="80"/>
                    <a:pt x="119" y="78"/>
                  </a:cubicBezTo>
                  <a:cubicBezTo>
                    <a:pt x="119" y="78"/>
                    <a:pt x="118" y="78"/>
                    <a:pt x="118" y="78"/>
                  </a:cubicBezTo>
                  <a:cubicBezTo>
                    <a:pt x="118" y="78"/>
                    <a:pt x="118" y="77"/>
                    <a:pt x="118" y="77"/>
                  </a:cubicBezTo>
                  <a:cubicBezTo>
                    <a:pt x="117" y="76"/>
                    <a:pt x="117" y="77"/>
                    <a:pt x="116" y="77"/>
                  </a:cubicBezTo>
                  <a:cubicBezTo>
                    <a:pt x="115" y="77"/>
                    <a:pt x="114" y="77"/>
                    <a:pt x="113" y="77"/>
                  </a:cubicBezTo>
                  <a:cubicBezTo>
                    <a:pt x="113" y="78"/>
                    <a:pt x="112" y="77"/>
                    <a:pt x="111" y="78"/>
                  </a:cubicBezTo>
                  <a:cubicBezTo>
                    <a:pt x="111" y="78"/>
                    <a:pt x="112" y="78"/>
                    <a:pt x="111" y="78"/>
                  </a:cubicBezTo>
                  <a:cubicBezTo>
                    <a:pt x="111" y="79"/>
                    <a:pt x="110" y="78"/>
                    <a:pt x="110" y="78"/>
                  </a:cubicBezTo>
                  <a:cubicBezTo>
                    <a:pt x="110" y="78"/>
                    <a:pt x="110" y="79"/>
                    <a:pt x="110" y="79"/>
                  </a:cubicBezTo>
                  <a:cubicBezTo>
                    <a:pt x="109" y="80"/>
                    <a:pt x="108" y="80"/>
                    <a:pt x="107" y="80"/>
                  </a:cubicBezTo>
                  <a:cubicBezTo>
                    <a:pt x="105" y="80"/>
                    <a:pt x="105" y="82"/>
                    <a:pt x="102" y="82"/>
                  </a:cubicBezTo>
                  <a:cubicBezTo>
                    <a:pt x="102" y="83"/>
                    <a:pt x="101" y="84"/>
                    <a:pt x="102" y="86"/>
                  </a:cubicBezTo>
                  <a:cubicBezTo>
                    <a:pt x="101" y="86"/>
                    <a:pt x="100" y="86"/>
                    <a:pt x="99" y="86"/>
                  </a:cubicBezTo>
                  <a:cubicBezTo>
                    <a:pt x="99" y="87"/>
                    <a:pt x="99" y="89"/>
                    <a:pt x="98" y="89"/>
                  </a:cubicBezTo>
                  <a:cubicBezTo>
                    <a:pt x="98" y="87"/>
                    <a:pt x="99" y="84"/>
                    <a:pt x="97" y="83"/>
                  </a:cubicBezTo>
                  <a:cubicBezTo>
                    <a:pt x="97" y="83"/>
                    <a:pt x="96" y="83"/>
                    <a:pt x="95" y="83"/>
                  </a:cubicBezTo>
                  <a:cubicBezTo>
                    <a:pt x="94" y="83"/>
                    <a:pt x="94" y="85"/>
                    <a:pt x="93" y="85"/>
                  </a:cubicBezTo>
                  <a:cubicBezTo>
                    <a:pt x="93" y="87"/>
                    <a:pt x="92" y="87"/>
                    <a:pt x="92" y="89"/>
                  </a:cubicBezTo>
                  <a:cubicBezTo>
                    <a:pt x="92" y="89"/>
                    <a:pt x="92" y="89"/>
                    <a:pt x="92" y="90"/>
                  </a:cubicBezTo>
                  <a:cubicBezTo>
                    <a:pt x="92" y="90"/>
                    <a:pt x="93" y="90"/>
                    <a:pt x="93" y="90"/>
                  </a:cubicBezTo>
                  <a:cubicBezTo>
                    <a:pt x="93" y="90"/>
                    <a:pt x="93" y="90"/>
                    <a:pt x="93" y="91"/>
                  </a:cubicBezTo>
                  <a:cubicBezTo>
                    <a:pt x="93" y="91"/>
                    <a:pt x="93" y="92"/>
                    <a:pt x="93" y="92"/>
                  </a:cubicBezTo>
                  <a:cubicBezTo>
                    <a:pt x="93" y="92"/>
                    <a:pt x="92" y="92"/>
                    <a:pt x="91" y="92"/>
                  </a:cubicBezTo>
                  <a:cubicBezTo>
                    <a:pt x="91" y="93"/>
                    <a:pt x="91" y="93"/>
                    <a:pt x="91" y="94"/>
                  </a:cubicBezTo>
                  <a:cubicBezTo>
                    <a:pt x="91" y="95"/>
                    <a:pt x="93" y="95"/>
                    <a:pt x="93" y="96"/>
                  </a:cubicBezTo>
                  <a:close/>
                  <a:moveTo>
                    <a:pt x="194" y="82"/>
                  </a:moveTo>
                  <a:cubicBezTo>
                    <a:pt x="195" y="81"/>
                    <a:pt x="195" y="81"/>
                    <a:pt x="195" y="79"/>
                  </a:cubicBezTo>
                  <a:cubicBezTo>
                    <a:pt x="193" y="79"/>
                    <a:pt x="192" y="82"/>
                    <a:pt x="194" y="82"/>
                  </a:cubicBezTo>
                  <a:close/>
                  <a:moveTo>
                    <a:pt x="200" y="80"/>
                  </a:moveTo>
                  <a:cubicBezTo>
                    <a:pt x="199" y="80"/>
                    <a:pt x="198" y="79"/>
                    <a:pt x="198" y="80"/>
                  </a:cubicBezTo>
                  <a:cubicBezTo>
                    <a:pt x="197" y="80"/>
                    <a:pt x="197" y="81"/>
                    <a:pt x="197" y="81"/>
                  </a:cubicBezTo>
                  <a:cubicBezTo>
                    <a:pt x="197" y="81"/>
                    <a:pt x="196" y="81"/>
                    <a:pt x="196" y="82"/>
                  </a:cubicBezTo>
                  <a:cubicBezTo>
                    <a:pt x="198" y="82"/>
                    <a:pt x="195" y="86"/>
                    <a:pt x="197" y="85"/>
                  </a:cubicBezTo>
                  <a:cubicBezTo>
                    <a:pt x="197" y="85"/>
                    <a:pt x="198" y="85"/>
                    <a:pt x="199" y="85"/>
                  </a:cubicBezTo>
                  <a:cubicBezTo>
                    <a:pt x="199" y="82"/>
                    <a:pt x="199" y="83"/>
                    <a:pt x="199" y="81"/>
                  </a:cubicBezTo>
                  <a:cubicBezTo>
                    <a:pt x="199" y="81"/>
                    <a:pt x="200" y="81"/>
                    <a:pt x="200" y="80"/>
                  </a:cubicBezTo>
                  <a:close/>
                  <a:moveTo>
                    <a:pt x="242" y="21"/>
                  </a:moveTo>
                  <a:cubicBezTo>
                    <a:pt x="243" y="19"/>
                    <a:pt x="241" y="18"/>
                    <a:pt x="240" y="18"/>
                  </a:cubicBezTo>
                  <a:cubicBezTo>
                    <a:pt x="239" y="21"/>
                    <a:pt x="241" y="21"/>
                    <a:pt x="242" y="21"/>
                  </a:cubicBezTo>
                  <a:close/>
                  <a:moveTo>
                    <a:pt x="91" y="92"/>
                  </a:moveTo>
                  <a:cubicBezTo>
                    <a:pt x="91" y="92"/>
                    <a:pt x="91" y="91"/>
                    <a:pt x="91" y="90"/>
                  </a:cubicBezTo>
                  <a:cubicBezTo>
                    <a:pt x="91" y="90"/>
                    <a:pt x="90" y="90"/>
                    <a:pt x="90" y="90"/>
                  </a:cubicBezTo>
                  <a:cubicBezTo>
                    <a:pt x="90" y="91"/>
                    <a:pt x="89" y="91"/>
                    <a:pt x="89" y="92"/>
                  </a:cubicBezTo>
                  <a:cubicBezTo>
                    <a:pt x="90" y="91"/>
                    <a:pt x="90" y="92"/>
                    <a:pt x="91" y="92"/>
                  </a:cubicBezTo>
                  <a:close/>
                  <a:moveTo>
                    <a:pt x="80" y="218"/>
                  </a:moveTo>
                  <a:cubicBezTo>
                    <a:pt x="79" y="218"/>
                    <a:pt x="78" y="218"/>
                    <a:pt x="76" y="218"/>
                  </a:cubicBezTo>
                  <a:cubicBezTo>
                    <a:pt x="76" y="217"/>
                    <a:pt x="76" y="217"/>
                    <a:pt x="75" y="217"/>
                  </a:cubicBezTo>
                  <a:cubicBezTo>
                    <a:pt x="76" y="219"/>
                    <a:pt x="77" y="220"/>
                    <a:pt x="79" y="220"/>
                  </a:cubicBezTo>
                  <a:cubicBezTo>
                    <a:pt x="79" y="220"/>
                    <a:pt x="78" y="219"/>
                    <a:pt x="79" y="219"/>
                  </a:cubicBezTo>
                  <a:cubicBezTo>
                    <a:pt x="79" y="219"/>
                    <a:pt x="80" y="219"/>
                    <a:pt x="80" y="218"/>
                  </a:cubicBezTo>
                  <a:close/>
                  <a:moveTo>
                    <a:pt x="93" y="136"/>
                  </a:moveTo>
                  <a:cubicBezTo>
                    <a:pt x="93" y="138"/>
                    <a:pt x="89" y="136"/>
                    <a:pt x="90" y="138"/>
                  </a:cubicBezTo>
                  <a:cubicBezTo>
                    <a:pt x="91" y="138"/>
                    <a:pt x="95" y="137"/>
                    <a:pt x="93" y="136"/>
                  </a:cubicBezTo>
                  <a:close/>
                  <a:moveTo>
                    <a:pt x="92" y="142"/>
                  </a:moveTo>
                  <a:cubicBezTo>
                    <a:pt x="94" y="142"/>
                    <a:pt x="95" y="142"/>
                    <a:pt x="95" y="143"/>
                  </a:cubicBezTo>
                  <a:cubicBezTo>
                    <a:pt x="95" y="144"/>
                    <a:pt x="95" y="144"/>
                    <a:pt x="95" y="145"/>
                  </a:cubicBezTo>
                  <a:cubicBezTo>
                    <a:pt x="96" y="145"/>
                    <a:pt x="95" y="146"/>
                    <a:pt x="96" y="146"/>
                  </a:cubicBezTo>
                  <a:cubicBezTo>
                    <a:pt x="96" y="144"/>
                    <a:pt x="99" y="145"/>
                    <a:pt x="99" y="142"/>
                  </a:cubicBezTo>
                  <a:cubicBezTo>
                    <a:pt x="99" y="140"/>
                    <a:pt x="97" y="139"/>
                    <a:pt x="95" y="139"/>
                  </a:cubicBezTo>
                  <a:cubicBezTo>
                    <a:pt x="95" y="141"/>
                    <a:pt x="92" y="140"/>
                    <a:pt x="92" y="142"/>
                  </a:cubicBezTo>
                  <a:close/>
                  <a:moveTo>
                    <a:pt x="75" y="161"/>
                  </a:moveTo>
                  <a:cubicBezTo>
                    <a:pt x="75" y="160"/>
                    <a:pt x="76" y="162"/>
                    <a:pt x="77" y="162"/>
                  </a:cubicBezTo>
                  <a:cubicBezTo>
                    <a:pt x="77" y="162"/>
                    <a:pt x="77" y="161"/>
                    <a:pt x="77" y="161"/>
                  </a:cubicBezTo>
                  <a:cubicBezTo>
                    <a:pt x="79" y="161"/>
                    <a:pt x="81" y="162"/>
                    <a:pt x="81" y="161"/>
                  </a:cubicBezTo>
                  <a:cubicBezTo>
                    <a:pt x="81" y="160"/>
                    <a:pt x="81" y="159"/>
                    <a:pt x="81" y="158"/>
                  </a:cubicBezTo>
                  <a:cubicBezTo>
                    <a:pt x="77" y="159"/>
                    <a:pt x="75" y="157"/>
                    <a:pt x="75" y="161"/>
                  </a:cubicBezTo>
                  <a:close/>
                  <a:moveTo>
                    <a:pt x="102" y="146"/>
                  </a:moveTo>
                  <a:cubicBezTo>
                    <a:pt x="100" y="146"/>
                    <a:pt x="100" y="146"/>
                    <a:pt x="99" y="147"/>
                  </a:cubicBezTo>
                  <a:cubicBezTo>
                    <a:pt x="99" y="148"/>
                    <a:pt x="97" y="147"/>
                    <a:pt x="97" y="148"/>
                  </a:cubicBezTo>
                  <a:cubicBezTo>
                    <a:pt x="97" y="148"/>
                    <a:pt x="98" y="148"/>
                    <a:pt x="97" y="149"/>
                  </a:cubicBezTo>
                  <a:cubicBezTo>
                    <a:pt x="98" y="149"/>
                    <a:pt x="98" y="149"/>
                    <a:pt x="98" y="149"/>
                  </a:cubicBezTo>
                  <a:cubicBezTo>
                    <a:pt x="99" y="149"/>
                    <a:pt x="100" y="149"/>
                    <a:pt x="101" y="149"/>
                  </a:cubicBezTo>
                  <a:cubicBezTo>
                    <a:pt x="100" y="147"/>
                    <a:pt x="102" y="148"/>
                    <a:pt x="102" y="146"/>
                  </a:cubicBezTo>
                  <a:close/>
                  <a:moveTo>
                    <a:pt x="113" y="133"/>
                  </a:moveTo>
                  <a:cubicBezTo>
                    <a:pt x="112" y="133"/>
                    <a:pt x="111" y="134"/>
                    <a:pt x="110" y="133"/>
                  </a:cubicBezTo>
                  <a:cubicBezTo>
                    <a:pt x="110" y="132"/>
                    <a:pt x="109" y="132"/>
                    <a:pt x="109" y="130"/>
                  </a:cubicBezTo>
                  <a:cubicBezTo>
                    <a:pt x="107" y="129"/>
                    <a:pt x="109" y="132"/>
                    <a:pt x="107" y="132"/>
                  </a:cubicBezTo>
                  <a:cubicBezTo>
                    <a:pt x="108" y="130"/>
                    <a:pt x="105" y="131"/>
                    <a:pt x="105" y="129"/>
                  </a:cubicBezTo>
                  <a:cubicBezTo>
                    <a:pt x="105" y="128"/>
                    <a:pt x="105" y="127"/>
                    <a:pt x="105" y="126"/>
                  </a:cubicBezTo>
                  <a:cubicBezTo>
                    <a:pt x="106" y="125"/>
                    <a:pt x="106" y="124"/>
                    <a:pt x="107" y="124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07" y="123"/>
                    <a:pt x="107" y="122"/>
                    <a:pt x="107" y="122"/>
                  </a:cubicBezTo>
                  <a:cubicBezTo>
                    <a:pt x="107" y="122"/>
                    <a:pt x="108" y="122"/>
                    <a:pt x="108" y="122"/>
                  </a:cubicBezTo>
                  <a:cubicBezTo>
                    <a:pt x="108" y="122"/>
                    <a:pt x="108" y="121"/>
                    <a:pt x="108" y="121"/>
                  </a:cubicBezTo>
                  <a:cubicBezTo>
                    <a:pt x="108" y="120"/>
                    <a:pt x="108" y="120"/>
                    <a:pt x="109" y="120"/>
                  </a:cubicBezTo>
                  <a:cubicBezTo>
                    <a:pt x="109" y="116"/>
                    <a:pt x="107" y="115"/>
                    <a:pt x="107" y="112"/>
                  </a:cubicBezTo>
                  <a:cubicBezTo>
                    <a:pt x="105" y="112"/>
                    <a:pt x="106" y="110"/>
                    <a:pt x="104" y="110"/>
                  </a:cubicBezTo>
                  <a:cubicBezTo>
                    <a:pt x="104" y="111"/>
                    <a:pt x="103" y="112"/>
                    <a:pt x="102" y="112"/>
                  </a:cubicBezTo>
                  <a:cubicBezTo>
                    <a:pt x="102" y="114"/>
                    <a:pt x="101" y="116"/>
                    <a:pt x="102" y="118"/>
                  </a:cubicBezTo>
                  <a:cubicBezTo>
                    <a:pt x="102" y="119"/>
                    <a:pt x="104" y="121"/>
                    <a:pt x="102" y="121"/>
                  </a:cubicBezTo>
                  <a:cubicBezTo>
                    <a:pt x="101" y="121"/>
                    <a:pt x="102" y="119"/>
                    <a:pt x="100" y="119"/>
                  </a:cubicBezTo>
                  <a:cubicBezTo>
                    <a:pt x="100" y="118"/>
                    <a:pt x="99" y="118"/>
                    <a:pt x="99" y="117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98" y="116"/>
                    <a:pt x="98" y="116"/>
                    <a:pt x="98" y="115"/>
                  </a:cubicBezTo>
                  <a:cubicBezTo>
                    <a:pt x="99" y="113"/>
                    <a:pt x="98" y="112"/>
                    <a:pt x="95" y="113"/>
                  </a:cubicBezTo>
                  <a:cubicBezTo>
                    <a:pt x="95" y="113"/>
                    <a:pt x="95" y="114"/>
                    <a:pt x="95" y="115"/>
                  </a:cubicBezTo>
                  <a:cubicBezTo>
                    <a:pt x="95" y="115"/>
                    <a:pt x="95" y="115"/>
                    <a:pt x="95" y="116"/>
                  </a:cubicBezTo>
                  <a:cubicBezTo>
                    <a:pt x="95" y="117"/>
                    <a:pt x="96" y="120"/>
                    <a:pt x="95" y="120"/>
                  </a:cubicBezTo>
                  <a:cubicBezTo>
                    <a:pt x="95" y="119"/>
                    <a:pt x="95" y="117"/>
                    <a:pt x="94" y="117"/>
                  </a:cubicBezTo>
                  <a:cubicBezTo>
                    <a:pt x="92" y="117"/>
                    <a:pt x="92" y="117"/>
                    <a:pt x="92" y="119"/>
                  </a:cubicBezTo>
                  <a:cubicBezTo>
                    <a:pt x="91" y="119"/>
                    <a:pt x="90" y="120"/>
                    <a:pt x="91" y="122"/>
                  </a:cubicBezTo>
                  <a:cubicBezTo>
                    <a:pt x="91" y="122"/>
                    <a:pt x="92" y="122"/>
                    <a:pt x="92" y="123"/>
                  </a:cubicBezTo>
                  <a:cubicBezTo>
                    <a:pt x="93" y="123"/>
                    <a:pt x="93" y="124"/>
                    <a:pt x="93" y="125"/>
                  </a:cubicBezTo>
                  <a:cubicBezTo>
                    <a:pt x="95" y="125"/>
                    <a:pt x="94" y="123"/>
                    <a:pt x="97" y="123"/>
                  </a:cubicBezTo>
                  <a:cubicBezTo>
                    <a:pt x="97" y="124"/>
                    <a:pt x="99" y="124"/>
                    <a:pt x="98" y="126"/>
                  </a:cubicBezTo>
                  <a:cubicBezTo>
                    <a:pt x="99" y="126"/>
                    <a:pt x="100" y="126"/>
                    <a:pt x="100" y="127"/>
                  </a:cubicBezTo>
                  <a:cubicBezTo>
                    <a:pt x="99" y="127"/>
                    <a:pt x="99" y="126"/>
                    <a:pt x="97" y="126"/>
                  </a:cubicBezTo>
                  <a:cubicBezTo>
                    <a:pt x="96" y="127"/>
                    <a:pt x="96" y="128"/>
                    <a:pt x="95" y="128"/>
                  </a:cubicBezTo>
                  <a:cubicBezTo>
                    <a:pt x="95" y="130"/>
                    <a:pt x="96" y="130"/>
                    <a:pt x="96" y="132"/>
                  </a:cubicBezTo>
                  <a:cubicBezTo>
                    <a:pt x="97" y="133"/>
                    <a:pt x="98" y="134"/>
                    <a:pt x="100" y="134"/>
                  </a:cubicBezTo>
                  <a:cubicBezTo>
                    <a:pt x="100" y="135"/>
                    <a:pt x="100" y="135"/>
                    <a:pt x="100" y="136"/>
                  </a:cubicBezTo>
                  <a:cubicBezTo>
                    <a:pt x="102" y="136"/>
                    <a:pt x="102" y="137"/>
                    <a:pt x="103" y="137"/>
                  </a:cubicBezTo>
                  <a:cubicBezTo>
                    <a:pt x="103" y="136"/>
                    <a:pt x="105" y="136"/>
                    <a:pt x="105" y="137"/>
                  </a:cubicBezTo>
                  <a:cubicBezTo>
                    <a:pt x="106" y="137"/>
                    <a:pt x="107" y="136"/>
                    <a:pt x="108" y="136"/>
                  </a:cubicBezTo>
                  <a:cubicBezTo>
                    <a:pt x="109" y="136"/>
                    <a:pt x="110" y="136"/>
                    <a:pt x="110" y="137"/>
                  </a:cubicBezTo>
                  <a:cubicBezTo>
                    <a:pt x="109" y="137"/>
                    <a:pt x="108" y="138"/>
                    <a:pt x="107" y="138"/>
                  </a:cubicBezTo>
                  <a:cubicBezTo>
                    <a:pt x="107" y="138"/>
                    <a:pt x="106" y="139"/>
                    <a:pt x="105" y="139"/>
                  </a:cubicBezTo>
                  <a:cubicBezTo>
                    <a:pt x="105" y="141"/>
                    <a:pt x="102" y="140"/>
                    <a:pt x="103" y="143"/>
                  </a:cubicBezTo>
                  <a:cubicBezTo>
                    <a:pt x="104" y="143"/>
                    <a:pt x="104" y="144"/>
                    <a:pt x="105" y="145"/>
                  </a:cubicBezTo>
                  <a:cubicBezTo>
                    <a:pt x="105" y="144"/>
                    <a:pt x="106" y="144"/>
                    <a:pt x="107" y="144"/>
                  </a:cubicBezTo>
                  <a:cubicBezTo>
                    <a:pt x="106" y="143"/>
                    <a:pt x="107" y="143"/>
                    <a:pt x="107" y="143"/>
                  </a:cubicBezTo>
                  <a:cubicBezTo>
                    <a:pt x="108" y="143"/>
                    <a:pt x="108" y="142"/>
                    <a:pt x="109" y="142"/>
                  </a:cubicBezTo>
                  <a:cubicBezTo>
                    <a:pt x="109" y="142"/>
                    <a:pt x="110" y="142"/>
                    <a:pt x="111" y="141"/>
                  </a:cubicBezTo>
                  <a:cubicBezTo>
                    <a:pt x="111" y="141"/>
                    <a:pt x="111" y="140"/>
                    <a:pt x="111" y="140"/>
                  </a:cubicBezTo>
                  <a:cubicBezTo>
                    <a:pt x="111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9"/>
                    <a:pt x="113" y="139"/>
                  </a:cubicBezTo>
                  <a:cubicBezTo>
                    <a:pt x="113" y="139"/>
                    <a:pt x="113" y="138"/>
                    <a:pt x="113" y="138"/>
                  </a:cubicBezTo>
                  <a:cubicBezTo>
                    <a:pt x="113" y="137"/>
                    <a:pt x="113" y="138"/>
                    <a:pt x="114" y="138"/>
                  </a:cubicBezTo>
                  <a:cubicBezTo>
                    <a:pt x="114" y="137"/>
                    <a:pt x="113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5" y="136"/>
                    <a:pt x="115" y="136"/>
                    <a:pt x="114" y="135"/>
                  </a:cubicBezTo>
                  <a:cubicBezTo>
                    <a:pt x="114" y="134"/>
                    <a:pt x="113" y="134"/>
                    <a:pt x="113" y="134"/>
                  </a:cubicBezTo>
                  <a:cubicBezTo>
                    <a:pt x="113" y="134"/>
                    <a:pt x="113" y="133"/>
                    <a:pt x="113" y="133"/>
                  </a:cubicBezTo>
                  <a:close/>
                  <a:moveTo>
                    <a:pt x="191" y="74"/>
                  </a:moveTo>
                  <a:cubicBezTo>
                    <a:pt x="192" y="74"/>
                    <a:pt x="192" y="74"/>
                    <a:pt x="192" y="75"/>
                  </a:cubicBezTo>
                  <a:cubicBezTo>
                    <a:pt x="193" y="75"/>
                    <a:pt x="193" y="76"/>
                    <a:pt x="193" y="77"/>
                  </a:cubicBezTo>
                  <a:cubicBezTo>
                    <a:pt x="195" y="78"/>
                    <a:pt x="195" y="76"/>
                    <a:pt x="196" y="76"/>
                  </a:cubicBezTo>
                  <a:cubicBezTo>
                    <a:pt x="197" y="78"/>
                    <a:pt x="199" y="77"/>
                    <a:pt x="199" y="78"/>
                  </a:cubicBezTo>
                  <a:cubicBezTo>
                    <a:pt x="199" y="79"/>
                    <a:pt x="200" y="79"/>
                    <a:pt x="201" y="80"/>
                  </a:cubicBezTo>
                  <a:cubicBezTo>
                    <a:pt x="200" y="81"/>
                    <a:pt x="201" y="81"/>
                    <a:pt x="201" y="81"/>
                  </a:cubicBezTo>
                  <a:cubicBezTo>
                    <a:pt x="202" y="80"/>
                    <a:pt x="202" y="79"/>
                    <a:pt x="203" y="79"/>
                  </a:cubicBezTo>
                  <a:cubicBezTo>
                    <a:pt x="205" y="79"/>
                    <a:pt x="206" y="78"/>
                    <a:pt x="205" y="76"/>
                  </a:cubicBezTo>
                  <a:cubicBezTo>
                    <a:pt x="203" y="75"/>
                    <a:pt x="202" y="78"/>
                    <a:pt x="201" y="76"/>
                  </a:cubicBezTo>
                  <a:cubicBezTo>
                    <a:pt x="201" y="74"/>
                    <a:pt x="205" y="77"/>
                    <a:pt x="204" y="75"/>
                  </a:cubicBezTo>
                  <a:cubicBezTo>
                    <a:pt x="203" y="75"/>
                    <a:pt x="202" y="74"/>
                    <a:pt x="202" y="73"/>
                  </a:cubicBezTo>
                  <a:cubicBezTo>
                    <a:pt x="203" y="74"/>
                    <a:pt x="203" y="73"/>
                    <a:pt x="204" y="73"/>
                  </a:cubicBezTo>
                  <a:cubicBezTo>
                    <a:pt x="204" y="73"/>
                    <a:pt x="204" y="72"/>
                    <a:pt x="204" y="72"/>
                  </a:cubicBezTo>
                  <a:cubicBezTo>
                    <a:pt x="206" y="70"/>
                    <a:pt x="200" y="71"/>
                    <a:pt x="200" y="72"/>
                  </a:cubicBezTo>
                  <a:cubicBezTo>
                    <a:pt x="200" y="73"/>
                    <a:pt x="200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8" y="73"/>
                    <a:pt x="198" y="72"/>
                    <a:pt x="199" y="72"/>
                  </a:cubicBezTo>
                  <a:cubicBezTo>
                    <a:pt x="199" y="68"/>
                    <a:pt x="196" y="68"/>
                    <a:pt x="196" y="65"/>
                  </a:cubicBezTo>
                  <a:cubicBezTo>
                    <a:pt x="194" y="66"/>
                    <a:pt x="192" y="66"/>
                    <a:pt x="191" y="67"/>
                  </a:cubicBezTo>
                  <a:cubicBezTo>
                    <a:pt x="191" y="68"/>
                    <a:pt x="191" y="70"/>
                    <a:pt x="190" y="71"/>
                  </a:cubicBezTo>
                  <a:cubicBezTo>
                    <a:pt x="190" y="71"/>
                    <a:pt x="190" y="72"/>
                    <a:pt x="189" y="71"/>
                  </a:cubicBezTo>
                  <a:cubicBezTo>
                    <a:pt x="189" y="72"/>
                    <a:pt x="189" y="72"/>
                    <a:pt x="189" y="73"/>
                  </a:cubicBezTo>
                  <a:cubicBezTo>
                    <a:pt x="191" y="73"/>
                    <a:pt x="191" y="73"/>
                    <a:pt x="191" y="74"/>
                  </a:cubicBezTo>
                  <a:close/>
                  <a:moveTo>
                    <a:pt x="88" y="190"/>
                  </a:moveTo>
                  <a:cubicBezTo>
                    <a:pt x="85" y="190"/>
                    <a:pt x="85" y="192"/>
                    <a:pt x="82" y="192"/>
                  </a:cubicBezTo>
                  <a:cubicBezTo>
                    <a:pt x="82" y="191"/>
                    <a:pt x="82" y="191"/>
                    <a:pt x="81" y="191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80" y="191"/>
                    <a:pt x="80" y="192"/>
                    <a:pt x="79" y="193"/>
                  </a:cubicBezTo>
                  <a:cubicBezTo>
                    <a:pt x="79" y="194"/>
                    <a:pt x="78" y="194"/>
                    <a:pt x="77" y="194"/>
                  </a:cubicBezTo>
                  <a:cubicBezTo>
                    <a:pt x="77" y="195"/>
                    <a:pt x="78" y="196"/>
                    <a:pt x="77" y="196"/>
                  </a:cubicBezTo>
                  <a:cubicBezTo>
                    <a:pt x="77" y="196"/>
                    <a:pt x="76" y="197"/>
                    <a:pt x="76" y="197"/>
                  </a:cubicBezTo>
                  <a:cubicBezTo>
                    <a:pt x="75" y="198"/>
                    <a:pt x="76" y="199"/>
                    <a:pt x="75" y="200"/>
                  </a:cubicBezTo>
                  <a:cubicBezTo>
                    <a:pt x="76" y="200"/>
                    <a:pt x="76" y="200"/>
                    <a:pt x="77" y="200"/>
                  </a:cubicBezTo>
                  <a:cubicBezTo>
                    <a:pt x="77" y="200"/>
                    <a:pt x="77" y="199"/>
                    <a:pt x="77" y="200"/>
                  </a:cubicBezTo>
                  <a:cubicBezTo>
                    <a:pt x="78" y="199"/>
                    <a:pt x="78" y="198"/>
                    <a:pt x="79" y="198"/>
                  </a:cubicBezTo>
                  <a:cubicBezTo>
                    <a:pt x="80" y="198"/>
                    <a:pt x="81" y="197"/>
                    <a:pt x="81" y="198"/>
                  </a:cubicBezTo>
                  <a:cubicBezTo>
                    <a:pt x="82" y="200"/>
                    <a:pt x="80" y="200"/>
                    <a:pt x="79" y="201"/>
                  </a:cubicBezTo>
                  <a:cubicBezTo>
                    <a:pt x="79" y="202"/>
                    <a:pt x="78" y="203"/>
                    <a:pt x="78" y="204"/>
                  </a:cubicBezTo>
                  <a:cubicBezTo>
                    <a:pt x="80" y="203"/>
                    <a:pt x="77" y="207"/>
                    <a:pt x="79" y="207"/>
                  </a:cubicBezTo>
                  <a:cubicBezTo>
                    <a:pt x="79" y="206"/>
                    <a:pt x="80" y="206"/>
                    <a:pt x="81" y="206"/>
                  </a:cubicBezTo>
                  <a:cubicBezTo>
                    <a:pt x="81" y="206"/>
                    <a:pt x="81" y="205"/>
                    <a:pt x="82" y="205"/>
                  </a:cubicBezTo>
                  <a:cubicBezTo>
                    <a:pt x="84" y="205"/>
                    <a:pt x="84" y="204"/>
                    <a:pt x="86" y="204"/>
                  </a:cubicBezTo>
                  <a:cubicBezTo>
                    <a:pt x="86" y="203"/>
                    <a:pt x="86" y="203"/>
                    <a:pt x="87" y="202"/>
                  </a:cubicBezTo>
                  <a:cubicBezTo>
                    <a:pt x="87" y="201"/>
                    <a:pt x="88" y="201"/>
                    <a:pt x="88" y="200"/>
                  </a:cubicBezTo>
                  <a:cubicBezTo>
                    <a:pt x="87" y="198"/>
                    <a:pt x="87" y="196"/>
                    <a:pt x="86" y="194"/>
                  </a:cubicBezTo>
                  <a:cubicBezTo>
                    <a:pt x="87" y="193"/>
                    <a:pt x="88" y="192"/>
                    <a:pt x="88" y="190"/>
                  </a:cubicBezTo>
                  <a:close/>
                  <a:moveTo>
                    <a:pt x="188" y="78"/>
                  </a:moveTo>
                  <a:cubicBezTo>
                    <a:pt x="188" y="81"/>
                    <a:pt x="189" y="83"/>
                    <a:pt x="191" y="83"/>
                  </a:cubicBezTo>
                  <a:cubicBezTo>
                    <a:pt x="191" y="81"/>
                    <a:pt x="191" y="81"/>
                    <a:pt x="192" y="81"/>
                  </a:cubicBezTo>
                  <a:cubicBezTo>
                    <a:pt x="193" y="77"/>
                    <a:pt x="190" y="73"/>
                    <a:pt x="187" y="76"/>
                  </a:cubicBezTo>
                  <a:cubicBezTo>
                    <a:pt x="187" y="76"/>
                    <a:pt x="187" y="76"/>
                    <a:pt x="187" y="76"/>
                  </a:cubicBezTo>
                  <a:cubicBezTo>
                    <a:pt x="187" y="77"/>
                    <a:pt x="187" y="78"/>
                    <a:pt x="188" y="78"/>
                  </a:cubicBezTo>
                  <a:close/>
                  <a:moveTo>
                    <a:pt x="201" y="70"/>
                  </a:moveTo>
                  <a:cubicBezTo>
                    <a:pt x="201" y="69"/>
                    <a:pt x="199" y="69"/>
                    <a:pt x="199" y="70"/>
                  </a:cubicBezTo>
                  <a:cubicBezTo>
                    <a:pt x="200" y="70"/>
                    <a:pt x="200" y="70"/>
                    <a:pt x="200" y="71"/>
                  </a:cubicBezTo>
                  <a:cubicBezTo>
                    <a:pt x="200" y="71"/>
                    <a:pt x="201" y="71"/>
                    <a:pt x="201" y="70"/>
                  </a:cubicBezTo>
                  <a:close/>
                  <a:moveTo>
                    <a:pt x="256" y="16"/>
                  </a:moveTo>
                  <a:cubicBezTo>
                    <a:pt x="256" y="15"/>
                    <a:pt x="258" y="15"/>
                    <a:pt x="259" y="15"/>
                  </a:cubicBezTo>
                  <a:cubicBezTo>
                    <a:pt x="259" y="11"/>
                    <a:pt x="260" y="9"/>
                    <a:pt x="260" y="5"/>
                  </a:cubicBezTo>
                  <a:cubicBezTo>
                    <a:pt x="259" y="5"/>
                    <a:pt x="258" y="5"/>
                    <a:pt x="258" y="5"/>
                  </a:cubicBezTo>
                  <a:cubicBezTo>
                    <a:pt x="258" y="7"/>
                    <a:pt x="255" y="9"/>
                    <a:pt x="255" y="11"/>
                  </a:cubicBezTo>
                  <a:cubicBezTo>
                    <a:pt x="255" y="13"/>
                    <a:pt x="254" y="15"/>
                    <a:pt x="256" y="16"/>
                  </a:cubicBezTo>
                  <a:close/>
                  <a:moveTo>
                    <a:pt x="236" y="57"/>
                  </a:moveTo>
                  <a:cubicBezTo>
                    <a:pt x="236" y="56"/>
                    <a:pt x="236" y="56"/>
                    <a:pt x="237" y="56"/>
                  </a:cubicBezTo>
                  <a:cubicBezTo>
                    <a:pt x="237" y="56"/>
                    <a:pt x="237" y="55"/>
                    <a:pt x="237" y="55"/>
                  </a:cubicBezTo>
                  <a:cubicBezTo>
                    <a:pt x="236" y="55"/>
                    <a:pt x="236" y="55"/>
                    <a:pt x="235" y="55"/>
                  </a:cubicBezTo>
                  <a:cubicBezTo>
                    <a:pt x="236" y="55"/>
                    <a:pt x="235" y="55"/>
                    <a:pt x="235" y="55"/>
                  </a:cubicBezTo>
                  <a:cubicBezTo>
                    <a:pt x="234" y="57"/>
                    <a:pt x="235" y="57"/>
                    <a:pt x="236" y="57"/>
                  </a:cubicBezTo>
                  <a:close/>
                  <a:moveTo>
                    <a:pt x="88" y="154"/>
                  </a:moveTo>
                  <a:cubicBezTo>
                    <a:pt x="88" y="154"/>
                    <a:pt x="88" y="155"/>
                    <a:pt x="88" y="155"/>
                  </a:cubicBezTo>
                  <a:cubicBezTo>
                    <a:pt x="87" y="155"/>
                    <a:pt x="86" y="155"/>
                    <a:pt x="86" y="155"/>
                  </a:cubicBezTo>
                  <a:cubicBezTo>
                    <a:pt x="86" y="156"/>
                    <a:pt x="85" y="155"/>
                    <a:pt x="84" y="156"/>
                  </a:cubicBezTo>
                  <a:cubicBezTo>
                    <a:pt x="84" y="156"/>
                    <a:pt x="84" y="157"/>
                    <a:pt x="84" y="157"/>
                  </a:cubicBezTo>
                  <a:cubicBezTo>
                    <a:pt x="83" y="157"/>
                    <a:pt x="82" y="157"/>
                    <a:pt x="82" y="157"/>
                  </a:cubicBezTo>
                  <a:cubicBezTo>
                    <a:pt x="82" y="157"/>
                    <a:pt x="82" y="158"/>
                    <a:pt x="82" y="158"/>
                  </a:cubicBezTo>
                  <a:cubicBezTo>
                    <a:pt x="83" y="159"/>
                    <a:pt x="84" y="158"/>
                    <a:pt x="84" y="15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159"/>
                    <a:pt x="85" y="158"/>
                    <a:pt x="85" y="158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6" y="159"/>
                    <a:pt x="86" y="159"/>
                  </a:cubicBezTo>
                  <a:cubicBezTo>
                    <a:pt x="86" y="157"/>
                    <a:pt x="87" y="157"/>
                    <a:pt x="88" y="156"/>
                  </a:cubicBezTo>
                  <a:cubicBezTo>
                    <a:pt x="88" y="155"/>
                    <a:pt x="90" y="156"/>
                    <a:pt x="90" y="155"/>
                  </a:cubicBezTo>
                  <a:cubicBezTo>
                    <a:pt x="90" y="154"/>
                    <a:pt x="89" y="154"/>
                    <a:pt x="88" y="154"/>
                  </a:cubicBezTo>
                  <a:close/>
                  <a:moveTo>
                    <a:pt x="241" y="25"/>
                  </a:moveTo>
                  <a:cubicBezTo>
                    <a:pt x="241" y="26"/>
                    <a:pt x="243" y="26"/>
                    <a:pt x="243" y="27"/>
                  </a:cubicBezTo>
                  <a:cubicBezTo>
                    <a:pt x="244" y="28"/>
                    <a:pt x="245" y="30"/>
                    <a:pt x="247" y="30"/>
                  </a:cubicBezTo>
                  <a:cubicBezTo>
                    <a:pt x="247" y="29"/>
                    <a:pt x="247" y="27"/>
                    <a:pt x="249" y="27"/>
                  </a:cubicBezTo>
                  <a:cubicBezTo>
                    <a:pt x="249" y="28"/>
                    <a:pt x="249" y="29"/>
                    <a:pt x="249" y="31"/>
                  </a:cubicBezTo>
                  <a:cubicBezTo>
                    <a:pt x="249" y="31"/>
                    <a:pt x="249" y="31"/>
                    <a:pt x="249" y="31"/>
                  </a:cubicBezTo>
                  <a:cubicBezTo>
                    <a:pt x="248" y="32"/>
                    <a:pt x="248" y="32"/>
                    <a:pt x="248" y="33"/>
                  </a:cubicBezTo>
                  <a:cubicBezTo>
                    <a:pt x="248" y="33"/>
                    <a:pt x="247" y="33"/>
                    <a:pt x="247" y="33"/>
                  </a:cubicBezTo>
                  <a:cubicBezTo>
                    <a:pt x="246" y="34"/>
                    <a:pt x="247" y="35"/>
                    <a:pt x="246" y="36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46" y="36"/>
                    <a:pt x="246" y="37"/>
                    <a:pt x="246" y="37"/>
                  </a:cubicBezTo>
                  <a:cubicBezTo>
                    <a:pt x="246" y="37"/>
                    <a:pt x="246" y="38"/>
                    <a:pt x="246" y="39"/>
                  </a:cubicBezTo>
                  <a:cubicBezTo>
                    <a:pt x="247" y="39"/>
                    <a:pt x="248" y="39"/>
                    <a:pt x="248" y="38"/>
                  </a:cubicBezTo>
                  <a:cubicBezTo>
                    <a:pt x="249" y="38"/>
                    <a:pt x="250" y="37"/>
                    <a:pt x="251" y="37"/>
                  </a:cubicBezTo>
                  <a:cubicBezTo>
                    <a:pt x="251" y="35"/>
                    <a:pt x="251" y="34"/>
                    <a:pt x="251" y="32"/>
                  </a:cubicBezTo>
                  <a:cubicBezTo>
                    <a:pt x="252" y="33"/>
                    <a:pt x="252" y="31"/>
                    <a:pt x="254" y="32"/>
                  </a:cubicBezTo>
                  <a:cubicBezTo>
                    <a:pt x="254" y="31"/>
                    <a:pt x="254" y="29"/>
                    <a:pt x="254" y="29"/>
                  </a:cubicBezTo>
                  <a:cubicBezTo>
                    <a:pt x="253" y="29"/>
                    <a:pt x="253" y="28"/>
                    <a:pt x="253" y="28"/>
                  </a:cubicBezTo>
                  <a:cubicBezTo>
                    <a:pt x="252" y="28"/>
                    <a:pt x="252" y="28"/>
                    <a:pt x="252" y="28"/>
                  </a:cubicBezTo>
                  <a:cubicBezTo>
                    <a:pt x="252" y="25"/>
                    <a:pt x="254" y="26"/>
                    <a:pt x="255" y="25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5" y="24"/>
                    <a:pt x="255" y="24"/>
                    <a:pt x="255" y="23"/>
                  </a:cubicBezTo>
                  <a:cubicBezTo>
                    <a:pt x="255" y="23"/>
                    <a:pt x="255" y="23"/>
                    <a:pt x="255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5" y="22"/>
                    <a:pt x="256" y="22"/>
                    <a:pt x="256" y="21"/>
                  </a:cubicBezTo>
                  <a:cubicBezTo>
                    <a:pt x="255" y="21"/>
                    <a:pt x="255" y="21"/>
                    <a:pt x="255" y="19"/>
                  </a:cubicBezTo>
                  <a:cubicBezTo>
                    <a:pt x="254" y="19"/>
                    <a:pt x="254" y="19"/>
                    <a:pt x="254" y="18"/>
                  </a:cubicBezTo>
                  <a:cubicBezTo>
                    <a:pt x="254" y="17"/>
                    <a:pt x="254" y="15"/>
                    <a:pt x="252" y="15"/>
                  </a:cubicBezTo>
                  <a:cubicBezTo>
                    <a:pt x="253" y="16"/>
                    <a:pt x="250" y="18"/>
                    <a:pt x="250" y="16"/>
                  </a:cubicBezTo>
                  <a:cubicBezTo>
                    <a:pt x="250" y="15"/>
                    <a:pt x="251" y="15"/>
                    <a:pt x="251" y="14"/>
                  </a:cubicBezTo>
                  <a:cubicBezTo>
                    <a:pt x="252" y="13"/>
                    <a:pt x="252" y="12"/>
                    <a:pt x="253" y="11"/>
                  </a:cubicBezTo>
                  <a:cubicBezTo>
                    <a:pt x="252" y="9"/>
                    <a:pt x="254" y="9"/>
                    <a:pt x="254" y="7"/>
                  </a:cubicBezTo>
                  <a:cubicBezTo>
                    <a:pt x="251" y="7"/>
                    <a:pt x="252" y="9"/>
                    <a:pt x="249" y="8"/>
                  </a:cubicBezTo>
                  <a:cubicBezTo>
                    <a:pt x="249" y="9"/>
                    <a:pt x="248" y="9"/>
                    <a:pt x="248" y="9"/>
                  </a:cubicBezTo>
                  <a:cubicBezTo>
                    <a:pt x="248" y="10"/>
                    <a:pt x="248" y="11"/>
                    <a:pt x="247" y="11"/>
                  </a:cubicBezTo>
                  <a:cubicBezTo>
                    <a:pt x="247" y="10"/>
                    <a:pt x="247" y="11"/>
                    <a:pt x="246" y="11"/>
                  </a:cubicBezTo>
                  <a:cubicBezTo>
                    <a:pt x="245" y="11"/>
                    <a:pt x="245" y="11"/>
                    <a:pt x="245" y="11"/>
                  </a:cubicBezTo>
                  <a:cubicBezTo>
                    <a:pt x="245" y="12"/>
                    <a:pt x="243" y="11"/>
                    <a:pt x="243" y="12"/>
                  </a:cubicBezTo>
                  <a:cubicBezTo>
                    <a:pt x="243" y="13"/>
                    <a:pt x="244" y="14"/>
                    <a:pt x="245" y="14"/>
                  </a:cubicBezTo>
                  <a:cubicBezTo>
                    <a:pt x="245" y="14"/>
                    <a:pt x="245" y="14"/>
                    <a:pt x="246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7" y="15"/>
                    <a:pt x="249" y="14"/>
                    <a:pt x="249" y="16"/>
                  </a:cubicBezTo>
                  <a:cubicBezTo>
                    <a:pt x="247" y="16"/>
                    <a:pt x="249" y="18"/>
                    <a:pt x="249" y="19"/>
                  </a:cubicBezTo>
                  <a:cubicBezTo>
                    <a:pt x="244" y="18"/>
                    <a:pt x="249" y="22"/>
                    <a:pt x="247" y="22"/>
                  </a:cubicBezTo>
                  <a:cubicBezTo>
                    <a:pt x="245" y="22"/>
                    <a:pt x="244" y="21"/>
                    <a:pt x="243" y="21"/>
                  </a:cubicBezTo>
                  <a:cubicBezTo>
                    <a:pt x="243" y="21"/>
                    <a:pt x="242" y="22"/>
                    <a:pt x="240" y="22"/>
                  </a:cubicBezTo>
                  <a:cubicBezTo>
                    <a:pt x="240" y="23"/>
                    <a:pt x="240" y="25"/>
                    <a:pt x="241" y="25"/>
                  </a:cubicBezTo>
                  <a:close/>
                  <a:moveTo>
                    <a:pt x="232" y="28"/>
                  </a:moveTo>
                  <a:cubicBezTo>
                    <a:pt x="232" y="27"/>
                    <a:pt x="233" y="27"/>
                    <a:pt x="233" y="25"/>
                  </a:cubicBezTo>
                  <a:cubicBezTo>
                    <a:pt x="231" y="25"/>
                    <a:pt x="230" y="26"/>
                    <a:pt x="230" y="26"/>
                  </a:cubicBezTo>
                  <a:cubicBezTo>
                    <a:pt x="230" y="28"/>
                    <a:pt x="230" y="28"/>
                    <a:pt x="232" y="28"/>
                  </a:cubicBezTo>
                  <a:close/>
                  <a:moveTo>
                    <a:pt x="258" y="23"/>
                  </a:moveTo>
                  <a:cubicBezTo>
                    <a:pt x="258" y="22"/>
                    <a:pt x="260" y="22"/>
                    <a:pt x="260" y="20"/>
                  </a:cubicBezTo>
                  <a:cubicBezTo>
                    <a:pt x="259" y="20"/>
                    <a:pt x="258" y="20"/>
                    <a:pt x="258" y="21"/>
                  </a:cubicBezTo>
                  <a:cubicBezTo>
                    <a:pt x="258" y="21"/>
                    <a:pt x="256" y="23"/>
                    <a:pt x="258" y="23"/>
                  </a:cubicBezTo>
                  <a:close/>
                  <a:moveTo>
                    <a:pt x="254" y="14"/>
                  </a:moveTo>
                  <a:cubicBezTo>
                    <a:pt x="254" y="14"/>
                    <a:pt x="255" y="13"/>
                    <a:pt x="254" y="13"/>
                  </a:cubicBezTo>
                  <a:cubicBezTo>
                    <a:pt x="254" y="13"/>
                    <a:pt x="253" y="13"/>
                    <a:pt x="254" y="14"/>
                  </a:cubicBezTo>
                  <a:close/>
                  <a:moveTo>
                    <a:pt x="257" y="17"/>
                  </a:moveTo>
                  <a:cubicBezTo>
                    <a:pt x="257" y="17"/>
                    <a:pt x="256" y="17"/>
                    <a:pt x="256" y="18"/>
                  </a:cubicBezTo>
                  <a:cubicBezTo>
                    <a:pt x="254" y="18"/>
                    <a:pt x="258" y="19"/>
                    <a:pt x="257" y="17"/>
                  </a:cubicBezTo>
                  <a:close/>
                  <a:moveTo>
                    <a:pt x="201" y="61"/>
                  </a:moveTo>
                  <a:cubicBezTo>
                    <a:pt x="202" y="61"/>
                    <a:pt x="203" y="63"/>
                    <a:pt x="205" y="64"/>
                  </a:cubicBezTo>
                  <a:cubicBezTo>
                    <a:pt x="205" y="62"/>
                    <a:pt x="205" y="61"/>
                    <a:pt x="204" y="60"/>
                  </a:cubicBezTo>
                  <a:cubicBezTo>
                    <a:pt x="204" y="60"/>
                    <a:pt x="203" y="60"/>
                    <a:pt x="203" y="60"/>
                  </a:cubicBezTo>
                  <a:cubicBezTo>
                    <a:pt x="203" y="58"/>
                    <a:pt x="202" y="58"/>
                    <a:pt x="200" y="58"/>
                  </a:cubicBezTo>
                  <a:cubicBezTo>
                    <a:pt x="200" y="59"/>
                    <a:pt x="201" y="60"/>
                    <a:pt x="201" y="61"/>
                  </a:cubicBezTo>
                  <a:close/>
                  <a:moveTo>
                    <a:pt x="205" y="59"/>
                  </a:move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6" y="57"/>
                    <a:pt x="206" y="57"/>
                  </a:cubicBezTo>
                  <a:cubicBezTo>
                    <a:pt x="206" y="57"/>
                    <a:pt x="205" y="57"/>
                    <a:pt x="205" y="57"/>
                  </a:cubicBezTo>
                  <a:cubicBezTo>
                    <a:pt x="205" y="58"/>
                    <a:pt x="204" y="58"/>
                    <a:pt x="204" y="60"/>
                  </a:cubicBezTo>
                  <a:cubicBezTo>
                    <a:pt x="205" y="60"/>
                    <a:pt x="205" y="59"/>
                    <a:pt x="205" y="59"/>
                  </a:cubicBezTo>
                  <a:close/>
                  <a:moveTo>
                    <a:pt x="216" y="60"/>
                  </a:moveTo>
                  <a:cubicBezTo>
                    <a:pt x="217" y="60"/>
                    <a:pt x="217" y="59"/>
                    <a:pt x="217" y="59"/>
                  </a:cubicBezTo>
                  <a:cubicBezTo>
                    <a:pt x="215" y="59"/>
                    <a:pt x="214" y="59"/>
                    <a:pt x="215" y="62"/>
                  </a:cubicBezTo>
                  <a:cubicBezTo>
                    <a:pt x="215" y="62"/>
                    <a:pt x="216" y="61"/>
                    <a:pt x="216" y="60"/>
                  </a:cubicBezTo>
                  <a:close/>
                  <a:moveTo>
                    <a:pt x="202" y="68"/>
                  </a:moveTo>
                  <a:cubicBezTo>
                    <a:pt x="203" y="66"/>
                    <a:pt x="200" y="67"/>
                    <a:pt x="201" y="64"/>
                  </a:cubicBezTo>
                  <a:cubicBezTo>
                    <a:pt x="200" y="64"/>
                    <a:pt x="199" y="64"/>
                    <a:pt x="198" y="64"/>
                  </a:cubicBezTo>
                  <a:cubicBezTo>
                    <a:pt x="198" y="65"/>
                    <a:pt x="198" y="65"/>
                    <a:pt x="197" y="65"/>
                  </a:cubicBezTo>
                  <a:cubicBezTo>
                    <a:pt x="197" y="65"/>
                    <a:pt x="197" y="66"/>
                    <a:pt x="197" y="66"/>
                  </a:cubicBezTo>
                  <a:cubicBezTo>
                    <a:pt x="199" y="66"/>
                    <a:pt x="199" y="69"/>
                    <a:pt x="202" y="68"/>
                  </a:cubicBezTo>
                  <a:close/>
                  <a:moveTo>
                    <a:pt x="205" y="65"/>
                  </a:moveTo>
                  <a:cubicBezTo>
                    <a:pt x="205" y="66"/>
                    <a:pt x="205" y="66"/>
                    <a:pt x="205" y="66"/>
                  </a:cubicBezTo>
                  <a:cubicBezTo>
                    <a:pt x="204" y="66"/>
                    <a:pt x="204" y="67"/>
                    <a:pt x="204" y="67"/>
                  </a:cubicBezTo>
                  <a:cubicBezTo>
                    <a:pt x="204" y="68"/>
                    <a:pt x="205" y="69"/>
                    <a:pt x="207" y="69"/>
                  </a:cubicBezTo>
                  <a:cubicBezTo>
                    <a:pt x="206" y="67"/>
                    <a:pt x="206" y="66"/>
                    <a:pt x="207" y="64"/>
                  </a:cubicBezTo>
                  <a:cubicBezTo>
                    <a:pt x="206" y="63"/>
                    <a:pt x="206" y="64"/>
                    <a:pt x="205" y="65"/>
                  </a:cubicBezTo>
                  <a:close/>
                  <a:moveTo>
                    <a:pt x="208" y="67"/>
                  </a:moveTo>
                  <a:cubicBezTo>
                    <a:pt x="208" y="66"/>
                    <a:pt x="210" y="66"/>
                    <a:pt x="210" y="66"/>
                  </a:cubicBezTo>
                  <a:cubicBezTo>
                    <a:pt x="211" y="66"/>
                    <a:pt x="212" y="66"/>
                    <a:pt x="213" y="66"/>
                  </a:cubicBezTo>
                  <a:cubicBezTo>
                    <a:pt x="213" y="64"/>
                    <a:pt x="216" y="65"/>
                    <a:pt x="215" y="63"/>
                  </a:cubicBezTo>
                  <a:cubicBezTo>
                    <a:pt x="215" y="63"/>
                    <a:pt x="214" y="62"/>
                    <a:pt x="214" y="62"/>
                  </a:cubicBezTo>
                  <a:cubicBezTo>
                    <a:pt x="214" y="62"/>
                    <a:pt x="213" y="63"/>
                    <a:pt x="213" y="63"/>
                  </a:cubicBezTo>
                  <a:cubicBezTo>
                    <a:pt x="213" y="63"/>
                    <a:pt x="212" y="63"/>
                    <a:pt x="212" y="63"/>
                  </a:cubicBezTo>
                  <a:cubicBezTo>
                    <a:pt x="212" y="63"/>
                    <a:pt x="212" y="62"/>
                    <a:pt x="211" y="62"/>
                  </a:cubicBezTo>
                  <a:cubicBezTo>
                    <a:pt x="211" y="64"/>
                    <a:pt x="209" y="63"/>
                    <a:pt x="209" y="64"/>
                  </a:cubicBezTo>
                  <a:cubicBezTo>
                    <a:pt x="208" y="64"/>
                    <a:pt x="207" y="67"/>
                    <a:pt x="208" y="67"/>
                  </a:cubicBezTo>
                  <a:close/>
                  <a:moveTo>
                    <a:pt x="209" y="73"/>
                  </a:moveTo>
                  <a:cubicBezTo>
                    <a:pt x="210" y="73"/>
                    <a:pt x="210" y="72"/>
                    <a:pt x="211" y="72"/>
                  </a:cubicBezTo>
                  <a:cubicBezTo>
                    <a:pt x="211" y="71"/>
                    <a:pt x="210" y="71"/>
                    <a:pt x="210" y="70"/>
                  </a:cubicBezTo>
                  <a:cubicBezTo>
                    <a:pt x="210" y="69"/>
                    <a:pt x="210" y="68"/>
                    <a:pt x="209" y="68"/>
                  </a:cubicBezTo>
                  <a:cubicBezTo>
                    <a:pt x="209" y="69"/>
                    <a:pt x="208" y="68"/>
                    <a:pt x="208" y="69"/>
                  </a:cubicBezTo>
                  <a:cubicBezTo>
                    <a:pt x="207" y="70"/>
                    <a:pt x="207" y="70"/>
                    <a:pt x="207" y="71"/>
                  </a:cubicBezTo>
                  <a:cubicBezTo>
                    <a:pt x="207" y="71"/>
                    <a:pt x="207" y="72"/>
                    <a:pt x="206" y="71"/>
                  </a:cubicBezTo>
                  <a:cubicBezTo>
                    <a:pt x="206" y="72"/>
                    <a:pt x="206" y="73"/>
                    <a:pt x="206" y="73"/>
                  </a:cubicBezTo>
                  <a:cubicBezTo>
                    <a:pt x="207" y="73"/>
                    <a:pt x="208" y="72"/>
                    <a:pt x="208" y="72"/>
                  </a:cubicBezTo>
                  <a:cubicBezTo>
                    <a:pt x="208" y="72"/>
                    <a:pt x="209" y="73"/>
                    <a:pt x="209" y="73"/>
                  </a:cubicBezTo>
                  <a:close/>
                  <a:moveTo>
                    <a:pt x="77" y="114"/>
                  </a:moveTo>
                  <a:cubicBezTo>
                    <a:pt x="76" y="117"/>
                    <a:pt x="79" y="116"/>
                    <a:pt x="79" y="119"/>
                  </a:cubicBezTo>
                  <a:cubicBezTo>
                    <a:pt x="80" y="119"/>
                    <a:pt x="80" y="119"/>
                    <a:pt x="81" y="119"/>
                  </a:cubicBezTo>
                  <a:cubicBezTo>
                    <a:pt x="81" y="119"/>
                    <a:pt x="80" y="118"/>
                    <a:pt x="80" y="117"/>
                  </a:cubicBezTo>
                  <a:cubicBezTo>
                    <a:pt x="80" y="117"/>
                    <a:pt x="81" y="117"/>
                    <a:pt x="81" y="116"/>
                  </a:cubicBezTo>
                  <a:cubicBezTo>
                    <a:pt x="79" y="115"/>
                    <a:pt x="79" y="114"/>
                    <a:pt x="77" y="114"/>
                  </a:cubicBezTo>
                  <a:close/>
                  <a:moveTo>
                    <a:pt x="72" y="130"/>
                  </a:moveTo>
                  <a:cubicBezTo>
                    <a:pt x="72" y="130"/>
                    <a:pt x="72" y="130"/>
                    <a:pt x="72" y="130"/>
                  </a:cubicBezTo>
                  <a:cubicBezTo>
                    <a:pt x="73" y="130"/>
                    <a:pt x="73" y="130"/>
                    <a:pt x="72" y="131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3"/>
                    <a:pt x="73" y="133"/>
                    <a:pt x="73" y="133"/>
                  </a:cubicBezTo>
                  <a:cubicBezTo>
                    <a:pt x="74" y="132"/>
                    <a:pt x="74" y="131"/>
                    <a:pt x="76" y="131"/>
                  </a:cubicBezTo>
                  <a:cubicBezTo>
                    <a:pt x="76" y="130"/>
                    <a:pt x="76" y="130"/>
                    <a:pt x="76" y="129"/>
                  </a:cubicBezTo>
                  <a:cubicBezTo>
                    <a:pt x="75" y="129"/>
                    <a:pt x="75" y="128"/>
                    <a:pt x="76" y="128"/>
                  </a:cubicBezTo>
                  <a:cubicBezTo>
                    <a:pt x="76" y="128"/>
                    <a:pt x="76" y="127"/>
                    <a:pt x="76" y="127"/>
                  </a:cubicBezTo>
                  <a:cubicBezTo>
                    <a:pt x="76" y="127"/>
                    <a:pt x="76" y="126"/>
                    <a:pt x="77" y="126"/>
                  </a:cubicBezTo>
                  <a:cubicBezTo>
                    <a:pt x="77" y="126"/>
                    <a:pt x="77" y="125"/>
                    <a:pt x="77" y="124"/>
                  </a:cubicBezTo>
                  <a:cubicBezTo>
                    <a:pt x="78" y="124"/>
                    <a:pt x="78" y="123"/>
                    <a:pt x="78" y="121"/>
                  </a:cubicBezTo>
                  <a:cubicBezTo>
                    <a:pt x="78" y="119"/>
                    <a:pt x="77" y="119"/>
                    <a:pt x="76" y="117"/>
                  </a:cubicBezTo>
                  <a:cubicBezTo>
                    <a:pt x="76" y="116"/>
                    <a:pt x="76" y="115"/>
                    <a:pt x="75" y="115"/>
                  </a:cubicBezTo>
                  <a:cubicBezTo>
                    <a:pt x="75" y="116"/>
                    <a:pt x="74" y="119"/>
                    <a:pt x="75" y="119"/>
                  </a:cubicBezTo>
                  <a:cubicBezTo>
                    <a:pt x="75" y="119"/>
                    <a:pt x="75" y="120"/>
                    <a:pt x="75" y="121"/>
                  </a:cubicBezTo>
                  <a:cubicBezTo>
                    <a:pt x="74" y="121"/>
                    <a:pt x="74" y="121"/>
                    <a:pt x="73" y="121"/>
                  </a:cubicBezTo>
                  <a:cubicBezTo>
                    <a:pt x="73" y="122"/>
                    <a:pt x="73" y="123"/>
                    <a:pt x="72" y="124"/>
                  </a:cubicBezTo>
                  <a:cubicBezTo>
                    <a:pt x="72" y="126"/>
                    <a:pt x="71" y="128"/>
                    <a:pt x="72" y="130"/>
                  </a:cubicBezTo>
                  <a:close/>
                  <a:moveTo>
                    <a:pt x="68" y="140"/>
                  </a:moveTo>
                  <a:cubicBezTo>
                    <a:pt x="67" y="138"/>
                    <a:pt x="69" y="138"/>
                    <a:pt x="68" y="136"/>
                  </a:cubicBezTo>
                  <a:cubicBezTo>
                    <a:pt x="68" y="136"/>
                    <a:pt x="69" y="136"/>
                    <a:pt x="69" y="136"/>
                  </a:cubicBezTo>
                  <a:cubicBezTo>
                    <a:pt x="69" y="136"/>
                    <a:pt x="69" y="135"/>
                    <a:pt x="70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4"/>
                    <a:pt x="70" y="134"/>
                    <a:pt x="71" y="134"/>
                  </a:cubicBezTo>
                  <a:cubicBezTo>
                    <a:pt x="71" y="132"/>
                    <a:pt x="70" y="133"/>
                    <a:pt x="70" y="131"/>
                  </a:cubicBezTo>
                  <a:cubicBezTo>
                    <a:pt x="68" y="130"/>
                    <a:pt x="69" y="133"/>
                    <a:pt x="68" y="133"/>
                  </a:cubicBezTo>
                  <a:cubicBezTo>
                    <a:pt x="67" y="133"/>
                    <a:pt x="67" y="134"/>
                    <a:pt x="67" y="133"/>
                  </a:cubicBezTo>
                  <a:cubicBezTo>
                    <a:pt x="67" y="135"/>
                    <a:pt x="67" y="136"/>
                    <a:pt x="65" y="136"/>
                  </a:cubicBezTo>
                  <a:cubicBezTo>
                    <a:pt x="66" y="138"/>
                    <a:pt x="66" y="140"/>
                    <a:pt x="68" y="140"/>
                  </a:cubicBezTo>
                  <a:close/>
                  <a:moveTo>
                    <a:pt x="86" y="102"/>
                  </a:moveTo>
                  <a:cubicBezTo>
                    <a:pt x="86" y="102"/>
                    <a:pt x="86" y="101"/>
                    <a:pt x="86" y="101"/>
                  </a:cubicBezTo>
                  <a:cubicBezTo>
                    <a:pt x="86" y="101"/>
                    <a:pt x="85" y="101"/>
                    <a:pt x="84" y="101"/>
                  </a:cubicBezTo>
                  <a:cubicBezTo>
                    <a:pt x="84" y="102"/>
                    <a:pt x="85" y="102"/>
                    <a:pt x="86" y="102"/>
                  </a:cubicBezTo>
                  <a:close/>
                  <a:moveTo>
                    <a:pt x="77" y="108"/>
                  </a:moveTo>
                  <a:cubicBezTo>
                    <a:pt x="78" y="109"/>
                    <a:pt x="78" y="109"/>
                    <a:pt x="78" y="110"/>
                  </a:cubicBezTo>
                  <a:cubicBezTo>
                    <a:pt x="78" y="110"/>
                    <a:pt x="80" y="110"/>
                    <a:pt x="79" y="110"/>
                  </a:cubicBezTo>
                  <a:cubicBezTo>
                    <a:pt x="79" y="112"/>
                    <a:pt x="77" y="111"/>
                    <a:pt x="78" y="113"/>
                  </a:cubicBezTo>
                  <a:cubicBezTo>
                    <a:pt x="80" y="114"/>
                    <a:pt x="84" y="115"/>
                    <a:pt x="84" y="113"/>
                  </a:cubicBezTo>
                  <a:cubicBezTo>
                    <a:pt x="83" y="113"/>
                    <a:pt x="82" y="113"/>
                    <a:pt x="82" y="112"/>
                  </a:cubicBezTo>
                  <a:cubicBezTo>
                    <a:pt x="83" y="112"/>
                    <a:pt x="84" y="112"/>
                    <a:pt x="85" y="112"/>
                  </a:cubicBezTo>
                  <a:cubicBezTo>
                    <a:pt x="86" y="110"/>
                    <a:pt x="82" y="110"/>
                    <a:pt x="84" y="109"/>
                  </a:cubicBezTo>
                  <a:cubicBezTo>
                    <a:pt x="85" y="109"/>
                    <a:pt x="85" y="110"/>
                    <a:pt x="86" y="110"/>
                  </a:cubicBezTo>
                  <a:cubicBezTo>
                    <a:pt x="87" y="110"/>
                    <a:pt x="87" y="109"/>
                    <a:pt x="88" y="109"/>
                  </a:cubicBezTo>
                  <a:cubicBezTo>
                    <a:pt x="88" y="108"/>
                    <a:pt x="88" y="108"/>
                    <a:pt x="87" y="108"/>
                  </a:cubicBezTo>
                  <a:cubicBezTo>
                    <a:pt x="87" y="108"/>
                    <a:pt x="86" y="108"/>
                    <a:pt x="86" y="107"/>
                  </a:cubicBezTo>
                  <a:cubicBezTo>
                    <a:pt x="85" y="107"/>
                    <a:pt x="85" y="105"/>
                    <a:pt x="83" y="106"/>
                  </a:cubicBezTo>
                  <a:cubicBezTo>
                    <a:pt x="83" y="106"/>
                    <a:pt x="83" y="107"/>
                    <a:pt x="82" y="107"/>
                  </a:cubicBezTo>
                  <a:cubicBezTo>
                    <a:pt x="82" y="106"/>
                    <a:pt x="82" y="105"/>
                    <a:pt x="81" y="105"/>
                  </a:cubicBezTo>
                  <a:cubicBezTo>
                    <a:pt x="80" y="105"/>
                    <a:pt x="81" y="106"/>
                    <a:pt x="80" y="106"/>
                  </a:cubicBezTo>
                  <a:cubicBezTo>
                    <a:pt x="79" y="106"/>
                    <a:pt x="80" y="105"/>
                    <a:pt x="79" y="105"/>
                  </a:cubicBezTo>
                  <a:cubicBezTo>
                    <a:pt x="78" y="104"/>
                    <a:pt x="77" y="106"/>
                    <a:pt x="75" y="106"/>
                  </a:cubicBezTo>
                  <a:cubicBezTo>
                    <a:pt x="75" y="106"/>
                    <a:pt x="75" y="107"/>
                    <a:pt x="76" y="108"/>
                  </a:cubicBezTo>
                  <a:cubicBezTo>
                    <a:pt x="76" y="108"/>
                    <a:pt x="77" y="108"/>
                    <a:pt x="77" y="108"/>
                  </a:cubicBezTo>
                  <a:close/>
                  <a:moveTo>
                    <a:pt x="65" y="142"/>
                  </a:moveTo>
                  <a:cubicBezTo>
                    <a:pt x="65" y="142"/>
                    <a:pt x="65" y="141"/>
                    <a:pt x="65" y="140"/>
                  </a:cubicBezTo>
                  <a:cubicBezTo>
                    <a:pt x="63" y="140"/>
                    <a:pt x="63" y="142"/>
                    <a:pt x="62" y="143"/>
                  </a:cubicBezTo>
                  <a:cubicBezTo>
                    <a:pt x="63" y="143"/>
                    <a:pt x="63" y="143"/>
                    <a:pt x="64" y="143"/>
                  </a:cubicBezTo>
                  <a:cubicBezTo>
                    <a:pt x="64" y="143"/>
                    <a:pt x="64" y="142"/>
                    <a:pt x="65" y="142"/>
                  </a:cubicBezTo>
                  <a:close/>
                  <a:moveTo>
                    <a:pt x="112" y="168"/>
                  </a:moveTo>
                  <a:cubicBezTo>
                    <a:pt x="110" y="168"/>
                    <a:pt x="108" y="169"/>
                    <a:pt x="108" y="172"/>
                  </a:cubicBezTo>
                  <a:cubicBezTo>
                    <a:pt x="110" y="171"/>
                    <a:pt x="111" y="169"/>
                    <a:pt x="112" y="168"/>
                  </a:cubicBezTo>
                  <a:close/>
                  <a:moveTo>
                    <a:pt x="265" y="11"/>
                  </a:moveTo>
                  <a:cubicBezTo>
                    <a:pt x="264" y="13"/>
                    <a:pt x="263" y="9"/>
                    <a:pt x="261" y="10"/>
                  </a:cubicBezTo>
                  <a:cubicBezTo>
                    <a:pt x="261" y="11"/>
                    <a:pt x="261" y="12"/>
                    <a:pt x="262" y="12"/>
                  </a:cubicBezTo>
                  <a:cubicBezTo>
                    <a:pt x="263" y="12"/>
                    <a:pt x="263" y="13"/>
                    <a:pt x="264" y="14"/>
                  </a:cubicBezTo>
                  <a:cubicBezTo>
                    <a:pt x="264" y="13"/>
                    <a:pt x="267" y="11"/>
                    <a:pt x="265" y="11"/>
                  </a:cubicBezTo>
                  <a:close/>
                  <a:moveTo>
                    <a:pt x="267" y="1"/>
                  </a:moveTo>
                  <a:cubicBezTo>
                    <a:pt x="265" y="1"/>
                    <a:pt x="265" y="0"/>
                    <a:pt x="264" y="0"/>
                  </a:cubicBezTo>
                  <a:cubicBezTo>
                    <a:pt x="263" y="3"/>
                    <a:pt x="261" y="4"/>
                    <a:pt x="261" y="8"/>
                  </a:cubicBezTo>
                  <a:cubicBezTo>
                    <a:pt x="263" y="9"/>
                    <a:pt x="264" y="7"/>
                    <a:pt x="265" y="7"/>
                  </a:cubicBezTo>
                  <a:cubicBezTo>
                    <a:pt x="265" y="6"/>
                    <a:pt x="266" y="5"/>
                    <a:pt x="267" y="5"/>
                  </a:cubicBezTo>
                  <a:cubicBezTo>
                    <a:pt x="267" y="2"/>
                    <a:pt x="267" y="3"/>
                    <a:pt x="267" y="1"/>
                  </a:cubicBezTo>
                  <a:close/>
                  <a:moveTo>
                    <a:pt x="84" y="105"/>
                  </a:moveTo>
                  <a:cubicBezTo>
                    <a:pt x="85" y="105"/>
                    <a:pt x="85" y="106"/>
                    <a:pt x="86" y="105"/>
                  </a:cubicBezTo>
                  <a:cubicBezTo>
                    <a:pt x="86" y="105"/>
                    <a:pt x="86" y="105"/>
                    <a:pt x="86" y="104"/>
                  </a:cubicBezTo>
                  <a:cubicBezTo>
                    <a:pt x="87" y="104"/>
                    <a:pt x="88" y="104"/>
                    <a:pt x="88" y="103"/>
                  </a:cubicBezTo>
                  <a:cubicBezTo>
                    <a:pt x="86" y="104"/>
                    <a:pt x="86" y="103"/>
                    <a:pt x="85" y="103"/>
                  </a:cubicBezTo>
                  <a:cubicBezTo>
                    <a:pt x="85" y="104"/>
                    <a:pt x="85" y="104"/>
                    <a:pt x="84" y="105"/>
                  </a:cubicBezTo>
                  <a:close/>
                  <a:moveTo>
                    <a:pt x="102" y="211"/>
                  </a:moveTo>
                  <a:cubicBezTo>
                    <a:pt x="102" y="213"/>
                    <a:pt x="102" y="214"/>
                    <a:pt x="103" y="215"/>
                  </a:cubicBezTo>
                  <a:cubicBezTo>
                    <a:pt x="103" y="216"/>
                    <a:pt x="103" y="216"/>
                    <a:pt x="103" y="217"/>
                  </a:cubicBezTo>
                  <a:cubicBezTo>
                    <a:pt x="104" y="217"/>
                    <a:pt x="104" y="218"/>
                    <a:pt x="104" y="218"/>
                  </a:cubicBezTo>
                  <a:cubicBezTo>
                    <a:pt x="105" y="217"/>
                    <a:pt x="106" y="220"/>
                    <a:pt x="108" y="219"/>
                  </a:cubicBezTo>
                  <a:cubicBezTo>
                    <a:pt x="108" y="218"/>
                    <a:pt x="109" y="218"/>
                    <a:pt x="109" y="216"/>
                  </a:cubicBezTo>
                  <a:cubicBezTo>
                    <a:pt x="109" y="216"/>
                    <a:pt x="109" y="215"/>
                    <a:pt x="109" y="216"/>
                  </a:cubicBezTo>
                  <a:cubicBezTo>
                    <a:pt x="109" y="215"/>
                    <a:pt x="109" y="214"/>
                    <a:pt x="110" y="214"/>
                  </a:cubicBezTo>
                  <a:cubicBezTo>
                    <a:pt x="109" y="212"/>
                    <a:pt x="109" y="210"/>
                    <a:pt x="109" y="208"/>
                  </a:cubicBezTo>
                  <a:cubicBezTo>
                    <a:pt x="108" y="208"/>
                    <a:pt x="108" y="207"/>
                    <a:pt x="108" y="206"/>
                  </a:cubicBezTo>
                  <a:cubicBezTo>
                    <a:pt x="108" y="205"/>
                    <a:pt x="107" y="205"/>
                    <a:pt x="107" y="205"/>
                  </a:cubicBezTo>
                  <a:cubicBezTo>
                    <a:pt x="106" y="207"/>
                    <a:pt x="104" y="206"/>
                    <a:pt x="104" y="208"/>
                  </a:cubicBezTo>
                  <a:cubicBezTo>
                    <a:pt x="103" y="208"/>
                    <a:pt x="103" y="210"/>
                    <a:pt x="102" y="211"/>
                  </a:cubicBezTo>
                  <a:close/>
                  <a:moveTo>
                    <a:pt x="100" y="103"/>
                  </a:moveTo>
                  <a:cubicBezTo>
                    <a:pt x="100" y="102"/>
                    <a:pt x="100" y="102"/>
                    <a:pt x="100" y="101"/>
                  </a:cubicBezTo>
                  <a:cubicBezTo>
                    <a:pt x="100" y="101"/>
                    <a:pt x="99" y="101"/>
                    <a:pt x="100" y="101"/>
                  </a:cubicBezTo>
                  <a:cubicBezTo>
                    <a:pt x="97" y="100"/>
                    <a:pt x="99" y="103"/>
                    <a:pt x="100" y="103"/>
                  </a:cubicBezTo>
                  <a:close/>
                  <a:moveTo>
                    <a:pt x="88" y="99"/>
                  </a:moveTo>
                  <a:cubicBezTo>
                    <a:pt x="88" y="100"/>
                    <a:pt x="88" y="100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9" y="100"/>
                    <a:pt x="89" y="99"/>
                    <a:pt x="88" y="99"/>
                  </a:cubicBezTo>
                  <a:close/>
                  <a:moveTo>
                    <a:pt x="91" y="198"/>
                  </a:moveTo>
                  <a:cubicBezTo>
                    <a:pt x="91" y="197"/>
                    <a:pt x="93" y="197"/>
                    <a:pt x="93" y="195"/>
                  </a:cubicBezTo>
                  <a:cubicBezTo>
                    <a:pt x="93" y="195"/>
                    <a:pt x="94" y="195"/>
                    <a:pt x="95" y="195"/>
                  </a:cubicBezTo>
                  <a:cubicBezTo>
                    <a:pt x="95" y="194"/>
                    <a:pt x="95" y="193"/>
                    <a:pt x="95" y="192"/>
                  </a:cubicBezTo>
                  <a:cubicBezTo>
                    <a:pt x="94" y="192"/>
                    <a:pt x="93" y="192"/>
                    <a:pt x="93" y="193"/>
                  </a:cubicBezTo>
                  <a:cubicBezTo>
                    <a:pt x="93" y="192"/>
                    <a:pt x="92" y="191"/>
                    <a:pt x="91" y="191"/>
                  </a:cubicBezTo>
                  <a:cubicBezTo>
                    <a:pt x="91" y="192"/>
                    <a:pt x="90" y="193"/>
                    <a:pt x="89" y="193"/>
                  </a:cubicBezTo>
                  <a:cubicBezTo>
                    <a:pt x="89" y="194"/>
                    <a:pt x="88" y="195"/>
                    <a:pt x="88" y="197"/>
                  </a:cubicBezTo>
                  <a:cubicBezTo>
                    <a:pt x="89" y="197"/>
                    <a:pt x="90" y="198"/>
                    <a:pt x="91" y="198"/>
                  </a:cubicBezTo>
                  <a:close/>
                  <a:moveTo>
                    <a:pt x="95" y="207"/>
                  </a:moveTo>
                  <a:cubicBezTo>
                    <a:pt x="95" y="205"/>
                    <a:pt x="95" y="204"/>
                    <a:pt x="96" y="204"/>
                  </a:cubicBezTo>
                  <a:cubicBezTo>
                    <a:pt x="97" y="202"/>
                    <a:pt x="97" y="200"/>
                    <a:pt x="95" y="202"/>
                  </a:cubicBezTo>
                  <a:cubicBezTo>
                    <a:pt x="95" y="203"/>
                    <a:pt x="95" y="203"/>
                    <a:pt x="95" y="203"/>
                  </a:cubicBezTo>
                  <a:cubicBezTo>
                    <a:pt x="95" y="203"/>
                    <a:pt x="95" y="204"/>
                    <a:pt x="94" y="204"/>
                  </a:cubicBezTo>
                  <a:cubicBezTo>
                    <a:pt x="94" y="205"/>
                    <a:pt x="94" y="206"/>
                    <a:pt x="95" y="207"/>
                  </a:cubicBezTo>
                  <a:close/>
                  <a:moveTo>
                    <a:pt x="104" y="175"/>
                  </a:moveTo>
                  <a:cubicBezTo>
                    <a:pt x="105" y="175"/>
                    <a:pt x="105" y="174"/>
                    <a:pt x="105" y="175"/>
                  </a:cubicBezTo>
                  <a:cubicBezTo>
                    <a:pt x="105" y="174"/>
                    <a:pt x="106" y="173"/>
                    <a:pt x="107" y="173"/>
                  </a:cubicBezTo>
                  <a:cubicBezTo>
                    <a:pt x="107" y="172"/>
                    <a:pt x="107" y="171"/>
                    <a:pt x="107" y="170"/>
                  </a:cubicBezTo>
                  <a:cubicBezTo>
                    <a:pt x="106" y="170"/>
                    <a:pt x="106" y="169"/>
                    <a:pt x="105" y="168"/>
                  </a:cubicBezTo>
                  <a:cubicBezTo>
                    <a:pt x="104" y="168"/>
                    <a:pt x="103" y="168"/>
                    <a:pt x="102" y="167"/>
                  </a:cubicBezTo>
                  <a:cubicBezTo>
                    <a:pt x="101" y="165"/>
                    <a:pt x="99" y="165"/>
                    <a:pt x="99" y="163"/>
                  </a:cubicBezTo>
                  <a:cubicBezTo>
                    <a:pt x="99" y="162"/>
                    <a:pt x="98" y="162"/>
                    <a:pt x="97" y="161"/>
                  </a:cubicBezTo>
                  <a:cubicBezTo>
                    <a:pt x="98" y="160"/>
                    <a:pt x="97" y="159"/>
                    <a:pt x="97" y="158"/>
                  </a:cubicBezTo>
                  <a:cubicBezTo>
                    <a:pt x="97" y="158"/>
                    <a:pt x="97" y="158"/>
                    <a:pt x="96" y="158"/>
                  </a:cubicBezTo>
                  <a:cubicBezTo>
                    <a:pt x="96" y="159"/>
                    <a:pt x="95" y="159"/>
                    <a:pt x="95" y="159"/>
                  </a:cubicBezTo>
                  <a:cubicBezTo>
                    <a:pt x="93" y="159"/>
                    <a:pt x="93" y="159"/>
                    <a:pt x="92" y="160"/>
                  </a:cubicBezTo>
                  <a:cubicBezTo>
                    <a:pt x="92" y="161"/>
                    <a:pt x="90" y="161"/>
                    <a:pt x="91" y="163"/>
                  </a:cubicBezTo>
                  <a:cubicBezTo>
                    <a:pt x="91" y="163"/>
                    <a:pt x="91" y="163"/>
                    <a:pt x="91" y="163"/>
                  </a:cubicBezTo>
                  <a:cubicBezTo>
                    <a:pt x="91" y="164"/>
                    <a:pt x="91" y="165"/>
                    <a:pt x="92" y="165"/>
                  </a:cubicBezTo>
                  <a:cubicBezTo>
                    <a:pt x="92" y="166"/>
                    <a:pt x="94" y="165"/>
                    <a:pt x="94" y="167"/>
                  </a:cubicBezTo>
                  <a:cubicBezTo>
                    <a:pt x="95" y="167"/>
                    <a:pt x="98" y="166"/>
                    <a:pt x="97" y="168"/>
                  </a:cubicBezTo>
                  <a:cubicBezTo>
                    <a:pt x="95" y="167"/>
                    <a:pt x="95" y="169"/>
                    <a:pt x="93" y="168"/>
                  </a:cubicBezTo>
                  <a:cubicBezTo>
                    <a:pt x="93" y="170"/>
                    <a:pt x="93" y="171"/>
                    <a:pt x="92" y="171"/>
                  </a:cubicBezTo>
                  <a:cubicBezTo>
                    <a:pt x="91" y="171"/>
                    <a:pt x="90" y="171"/>
                    <a:pt x="89" y="171"/>
                  </a:cubicBezTo>
                  <a:cubicBezTo>
                    <a:pt x="89" y="171"/>
                    <a:pt x="89" y="172"/>
                    <a:pt x="88" y="172"/>
                  </a:cubicBezTo>
                  <a:cubicBezTo>
                    <a:pt x="87" y="173"/>
                    <a:pt x="86" y="173"/>
                    <a:pt x="86" y="175"/>
                  </a:cubicBezTo>
                  <a:cubicBezTo>
                    <a:pt x="86" y="175"/>
                    <a:pt x="87" y="176"/>
                    <a:pt x="88" y="175"/>
                  </a:cubicBezTo>
                  <a:cubicBezTo>
                    <a:pt x="89" y="175"/>
                    <a:pt x="89" y="174"/>
                    <a:pt x="91" y="175"/>
                  </a:cubicBezTo>
                  <a:cubicBezTo>
                    <a:pt x="92" y="175"/>
                    <a:pt x="94" y="176"/>
                    <a:pt x="96" y="176"/>
                  </a:cubicBezTo>
                  <a:cubicBezTo>
                    <a:pt x="98" y="176"/>
                    <a:pt x="101" y="176"/>
                    <a:pt x="103" y="176"/>
                  </a:cubicBezTo>
                  <a:cubicBezTo>
                    <a:pt x="103" y="175"/>
                    <a:pt x="104" y="175"/>
                    <a:pt x="104" y="175"/>
                  </a:cubicBezTo>
                  <a:close/>
                  <a:moveTo>
                    <a:pt x="102" y="184"/>
                  </a:moveTo>
                  <a:cubicBezTo>
                    <a:pt x="99" y="184"/>
                    <a:pt x="98" y="186"/>
                    <a:pt x="96" y="186"/>
                  </a:cubicBezTo>
                  <a:cubicBezTo>
                    <a:pt x="96" y="187"/>
                    <a:pt x="95" y="186"/>
                    <a:pt x="94" y="187"/>
                  </a:cubicBezTo>
                  <a:cubicBezTo>
                    <a:pt x="94" y="188"/>
                    <a:pt x="92" y="188"/>
                    <a:pt x="93" y="190"/>
                  </a:cubicBezTo>
                  <a:cubicBezTo>
                    <a:pt x="94" y="190"/>
                    <a:pt x="95" y="191"/>
                    <a:pt x="95" y="191"/>
                  </a:cubicBezTo>
                  <a:cubicBezTo>
                    <a:pt x="96" y="191"/>
                    <a:pt x="95" y="190"/>
                    <a:pt x="96" y="191"/>
                  </a:cubicBezTo>
                  <a:cubicBezTo>
                    <a:pt x="97" y="191"/>
                    <a:pt x="97" y="191"/>
                    <a:pt x="98" y="191"/>
                  </a:cubicBezTo>
                  <a:cubicBezTo>
                    <a:pt x="98" y="187"/>
                    <a:pt x="102" y="188"/>
                    <a:pt x="102" y="184"/>
                  </a:cubicBezTo>
                  <a:close/>
                  <a:moveTo>
                    <a:pt x="91" y="99"/>
                  </a:moveTo>
                  <a:cubicBezTo>
                    <a:pt x="91" y="100"/>
                    <a:pt x="94" y="96"/>
                    <a:pt x="91" y="96"/>
                  </a:cubicBezTo>
                  <a:cubicBezTo>
                    <a:pt x="91" y="96"/>
                    <a:pt x="91" y="97"/>
                    <a:pt x="91" y="97"/>
                  </a:cubicBezTo>
                  <a:cubicBezTo>
                    <a:pt x="91" y="97"/>
                    <a:pt x="91" y="99"/>
                    <a:pt x="91" y="99"/>
                  </a:cubicBezTo>
                  <a:close/>
                  <a:moveTo>
                    <a:pt x="116" y="90"/>
                  </a:moveTo>
                  <a:cubicBezTo>
                    <a:pt x="116" y="90"/>
                    <a:pt x="117" y="90"/>
                    <a:pt x="117" y="89"/>
                  </a:cubicBezTo>
                  <a:cubicBezTo>
                    <a:pt x="117" y="88"/>
                    <a:pt x="117" y="88"/>
                    <a:pt x="118" y="88"/>
                  </a:cubicBezTo>
                  <a:cubicBezTo>
                    <a:pt x="118" y="88"/>
                    <a:pt x="118" y="87"/>
                    <a:pt x="118" y="87"/>
                  </a:cubicBezTo>
                  <a:cubicBezTo>
                    <a:pt x="117" y="86"/>
                    <a:pt x="116" y="86"/>
                    <a:pt x="116" y="87"/>
                  </a:cubicBezTo>
                  <a:cubicBezTo>
                    <a:pt x="116" y="87"/>
                    <a:pt x="115" y="87"/>
                    <a:pt x="115" y="88"/>
                  </a:cubicBezTo>
                  <a:cubicBezTo>
                    <a:pt x="113" y="87"/>
                    <a:pt x="111" y="90"/>
                    <a:pt x="113" y="90"/>
                  </a:cubicBezTo>
                  <a:cubicBezTo>
                    <a:pt x="113" y="90"/>
                    <a:pt x="114" y="90"/>
                    <a:pt x="114" y="91"/>
                  </a:cubicBezTo>
                  <a:cubicBezTo>
                    <a:pt x="114" y="91"/>
                    <a:pt x="114" y="91"/>
                    <a:pt x="115" y="91"/>
                  </a:cubicBezTo>
                  <a:cubicBezTo>
                    <a:pt x="115" y="90"/>
                    <a:pt x="115" y="90"/>
                    <a:pt x="116" y="90"/>
                  </a:cubicBezTo>
                  <a:close/>
                  <a:moveTo>
                    <a:pt x="114" y="117"/>
                  </a:moveTo>
                  <a:cubicBezTo>
                    <a:pt x="112" y="117"/>
                    <a:pt x="111" y="118"/>
                    <a:pt x="111" y="119"/>
                  </a:cubicBezTo>
                  <a:cubicBezTo>
                    <a:pt x="111" y="119"/>
                    <a:pt x="111" y="120"/>
                    <a:pt x="111" y="119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0" y="121"/>
                    <a:pt x="110" y="122"/>
                    <a:pt x="110" y="122"/>
                  </a:cubicBezTo>
                  <a:cubicBezTo>
                    <a:pt x="109" y="122"/>
                    <a:pt x="109" y="123"/>
                    <a:pt x="108" y="123"/>
                  </a:cubicBezTo>
                  <a:cubicBezTo>
                    <a:pt x="108" y="125"/>
                    <a:pt x="106" y="125"/>
                    <a:pt x="107" y="127"/>
                  </a:cubicBezTo>
                  <a:cubicBezTo>
                    <a:pt x="107" y="128"/>
                    <a:pt x="108" y="129"/>
                    <a:pt x="109" y="129"/>
                  </a:cubicBezTo>
                  <a:cubicBezTo>
                    <a:pt x="109" y="126"/>
                    <a:pt x="111" y="125"/>
                    <a:pt x="111" y="122"/>
                  </a:cubicBezTo>
                  <a:cubicBezTo>
                    <a:pt x="112" y="122"/>
                    <a:pt x="112" y="120"/>
                    <a:pt x="113" y="120"/>
                  </a:cubicBezTo>
                  <a:cubicBezTo>
                    <a:pt x="113" y="119"/>
                    <a:pt x="114" y="119"/>
                    <a:pt x="114" y="117"/>
                  </a:cubicBezTo>
                  <a:close/>
                  <a:moveTo>
                    <a:pt x="97" y="149"/>
                  </a:moveTo>
                  <a:cubicBezTo>
                    <a:pt x="97" y="150"/>
                    <a:pt x="94" y="150"/>
                    <a:pt x="95" y="151"/>
                  </a:cubicBezTo>
                  <a:cubicBezTo>
                    <a:pt x="95" y="151"/>
                    <a:pt x="98" y="152"/>
                    <a:pt x="97" y="149"/>
                  </a:cubicBezTo>
                  <a:close/>
                  <a:moveTo>
                    <a:pt x="90" y="182"/>
                  </a:moveTo>
                  <a:cubicBezTo>
                    <a:pt x="90" y="182"/>
                    <a:pt x="91" y="182"/>
                    <a:pt x="91" y="181"/>
                  </a:cubicBezTo>
                  <a:cubicBezTo>
                    <a:pt x="91" y="181"/>
                    <a:pt x="91" y="180"/>
                    <a:pt x="91" y="180"/>
                  </a:cubicBezTo>
                  <a:cubicBezTo>
                    <a:pt x="89" y="179"/>
                    <a:pt x="90" y="181"/>
                    <a:pt x="88" y="181"/>
                  </a:cubicBezTo>
                  <a:cubicBezTo>
                    <a:pt x="88" y="182"/>
                    <a:pt x="87" y="182"/>
                    <a:pt x="87" y="183"/>
                  </a:cubicBezTo>
                  <a:cubicBezTo>
                    <a:pt x="87" y="183"/>
                    <a:pt x="86" y="183"/>
                    <a:pt x="86" y="183"/>
                  </a:cubicBezTo>
                  <a:cubicBezTo>
                    <a:pt x="86" y="183"/>
                    <a:pt x="86" y="184"/>
                    <a:pt x="86" y="184"/>
                  </a:cubicBezTo>
                  <a:cubicBezTo>
                    <a:pt x="86" y="186"/>
                    <a:pt x="84" y="185"/>
                    <a:pt x="84" y="187"/>
                  </a:cubicBezTo>
                  <a:cubicBezTo>
                    <a:pt x="85" y="187"/>
                    <a:pt x="85" y="188"/>
                    <a:pt x="86" y="188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7" y="188"/>
                    <a:pt x="87" y="187"/>
                    <a:pt x="88" y="186"/>
                  </a:cubicBezTo>
                  <a:cubicBezTo>
                    <a:pt x="88" y="186"/>
                    <a:pt x="89" y="186"/>
                    <a:pt x="89" y="186"/>
                  </a:cubicBezTo>
                  <a:cubicBezTo>
                    <a:pt x="90" y="185"/>
                    <a:pt x="89" y="183"/>
                    <a:pt x="90" y="182"/>
                  </a:cubicBezTo>
                  <a:close/>
                  <a:moveTo>
                    <a:pt x="261" y="381"/>
                  </a:moveTo>
                  <a:cubicBezTo>
                    <a:pt x="260" y="379"/>
                    <a:pt x="259" y="378"/>
                    <a:pt x="258" y="376"/>
                  </a:cubicBezTo>
                  <a:cubicBezTo>
                    <a:pt x="258" y="376"/>
                    <a:pt x="258" y="376"/>
                    <a:pt x="258" y="376"/>
                  </a:cubicBezTo>
                  <a:cubicBezTo>
                    <a:pt x="257" y="375"/>
                    <a:pt x="257" y="374"/>
                    <a:pt x="256" y="373"/>
                  </a:cubicBezTo>
                  <a:cubicBezTo>
                    <a:pt x="256" y="373"/>
                    <a:pt x="256" y="373"/>
                    <a:pt x="256" y="373"/>
                  </a:cubicBezTo>
                  <a:cubicBezTo>
                    <a:pt x="256" y="373"/>
                    <a:pt x="256" y="372"/>
                    <a:pt x="256" y="372"/>
                  </a:cubicBezTo>
                  <a:cubicBezTo>
                    <a:pt x="255" y="372"/>
                    <a:pt x="255" y="372"/>
                    <a:pt x="255" y="372"/>
                  </a:cubicBezTo>
                  <a:cubicBezTo>
                    <a:pt x="255" y="372"/>
                    <a:pt x="255" y="372"/>
                    <a:pt x="255" y="372"/>
                  </a:cubicBezTo>
                  <a:cubicBezTo>
                    <a:pt x="254" y="371"/>
                    <a:pt x="253" y="370"/>
                    <a:pt x="252" y="369"/>
                  </a:cubicBezTo>
                  <a:cubicBezTo>
                    <a:pt x="252" y="369"/>
                    <a:pt x="252" y="369"/>
                    <a:pt x="252" y="369"/>
                  </a:cubicBezTo>
                  <a:cubicBezTo>
                    <a:pt x="250" y="369"/>
                    <a:pt x="250" y="367"/>
                    <a:pt x="249" y="367"/>
                  </a:cubicBezTo>
                  <a:cubicBezTo>
                    <a:pt x="249" y="366"/>
                    <a:pt x="248" y="366"/>
                    <a:pt x="248" y="366"/>
                  </a:cubicBezTo>
                  <a:cubicBezTo>
                    <a:pt x="248" y="366"/>
                    <a:pt x="247" y="365"/>
                    <a:pt x="246" y="365"/>
                  </a:cubicBezTo>
                  <a:cubicBezTo>
                    <a:pt x="246" y="364"/>
                    <a:pt x="244" y="365"/>
                    <a:pt x="243" y="364"/>
                  </a:cubicBezTo>
                  <a:cubicBezTo>
                    <a:pt x="243" y="364"/>
                    <a:pt x="243" y="364"/>
                    <a:pt x="243" y="364"/>
                  </a:cubicBezTo>
                  <a:cubicBezTo>
                    <a:pt x="243" y="362"/>
                    <a:pt x="240" y="364"/>
                    <a:pt x="240" y="363"/>
                  </a:cubicBezTo>
                  <a:cubicBezTo>
                    <a:pt x="240" y="363"/>
                    <a:pt x="239" y="363"/>
                    <a:pt x="239" y="363"/>
                  </a:cubicBezTo>
                  <a:cubicBezTo>
                    <a:pt x="239" y="363"/>
                    <a:pt x="239" y="363"/>
                    <a:pt x="239" y="363"/>
                  </a:cubicBezTo>
                  <a:cubicBezTo>
                    <a:pt x="239" y="363"/>
                    <a:pt x="239" y="363"/>
                    <a:pt x="238" y="363"/>
                  </a:cubicBezTo>
                  <a:cubicBezTo>
                    <a:pt x="238" y="362"/>
                    <a:pt x="237" y="362"/>
                    <a:pt x="236" y="362"/>
                  </a:cubicBezTo>
                  <a:cubicBezTo>
                    <a:pt x="234" y="362"/>
                    <a:pt x="231" y="362"/>
                    <a:pt x="229" y="362"/>
                  </a:cubicBezTo>
                  <a:cubicBezTo>
                    <a:pt x="229" y="362"/>
                    <a:pt x="229" y="363"/>
                    <a:pt x="228" y="363"/>
                  </a:cubicBezTo>
                  <a:cubicBezTo>
                    <a:pt x="226" y="363"/>
                    <a:pt x="227" y="366"/>
                    <a:pt x="226" y="368"/>
                  </a:cubicBezTo>
                  <a:cubicBezTo>
                    <a:pt x="226" y="368"/>
                    <a:pt x="226" y="368"/>
                    <a:pt x="225" y="368"/>
                  </a:cubicBezTo>
                  <a:cubicBezTo>
                    <a:pt x="225" y="368"/>
                    <a:pt x="225" y="369"/>
                    <a:pt x="225" y="369"/>
                  </a:cubicBezTo>
                  <a:cubicBezTo>
                    <a:pt x="224" y="369"/>
                    <a:pt x="224" y="367"/>
                    <a:pt x="223" y="367"/>
                  </a:cubicBezTo>
                  <a:cubicBezTo>
                    <a:pt x="222" y="367"/>
                    <a:pt x="222" y="367"/>
                    <a:pt x="222" y="368"/>
                  </a:cubicBezTo>
                  <a:cubicBezTo>
                    <a:pt x="220" y="368"/>
                    <a:pt x="221" y="366"/>
                    <a:pt x="220" y="365"/>
                  </a:cubicBezTo>
                  <a:cubicBezTo>
                    <a:pt x="220" y="365"/>
                    <a:pt x="220" y="365"/>
                    <a:pt x="220" y="365"/>
                  </a:cubicBezTo>
                  <a:cubicBezTo>
                    <a:pt x="220" y="364"/>
                    <a:pt x="219" y="364"/>
                    <a:pt x="219" y="363"/>
                  </a:cubicBezTo>
                  <a:cubicBezTo>
                    <a:pt x="218" y="364"/>
                    <a:pt x="218" y="363"/>
                    <a:pt x="217" y="363"/>
                  </a:cubicBezTo>
                  <a:cubicBezTo>
                    <a:pt x="217" y="363"/>
                    <a:pt x="216" y="362"/>
                    <a:pt x="216" y="362"/>
                  </a:cubicBezTo>
                  <a:cubicBezTo>
                    <a:pt x="217" y="361"/>
                    <a:pt x="218" y="361"/>
                    <a:pt x="219" y="361"/>
                  </a:cubicBezTo>
                  <a:cubicBezTo>
                    <a:pt x="219" y="361"/>
                    <a:pt x="219" y="360"/>
                    <a:pt x="219" y="360"/>
                  </a:cubicBezTo>
                  <a:cubicBezTo>
                    <a:pt x="220" y="360"/>
                    <a:pt x="220" y="360"/>
                    <a:pt x="220" y="360"/>
                  </a:cubicBezTo>
                  <a:cubicBezTo>
                    <a:pt x="221" y="360"/>
                    <a:pt x="222" y="359"/>
                    <a:pt x="222" y="358"/>
                  </a:cubicBezTo>
                  <a:cubicBezTo>
                    <a:pt x="222" y="358"/>
                    <a:pt x="223" y="358"/>
                    <a:pt x="223" y="358"/>
                  </a:cubicBezTo>
                  <a:cubicBezTo>
                    <a:pt x="223" y="357"/>
                    <a:pt x="223" y="357"/>
                    <a:pt x="224" y="357"/>
                  </a:cubicBezTo>
                  <a:cubicBezTo>
                    <a:pt x="224" y="357"/>
                    <a:pt x="224" y="357"/>
                    <a:pt x="224" y="356"/>
                  </a:cubicBezTo>
                  <a:cubicBezTo>
                    <a:pt x="224" y="356"/>
                    <a:pt x="224" y="356"/>
                    <a:pt x="225" y="356"/>
                  </a:cubicBezTo>
                  <a:cubicBezTo>
                    <a:pt x="225" y="356"/>
                    <a:pt x="225" y="356"/>
                    <a:pt x="225" y="356"/>
                  </a:cubicBezTo>
                  <a:cubicBezTo>
                    <a:pt x="225" y="355"/>
                    <a:pt x="228" y="356"/>
                    <a:pt x="227" y="353"/>
                  </a:cubicBezTo>
                  <a:cubicBezTo>
                    <a:pt x="227" y="353"/>
                    <a:pt x="227" y="353"/>
                    <a:pt x="227" y="353"/>
                  </a:cubicBezTo>
                  <a:cubicBezTo>
                    <a:pt x="227" y="353"/>
                    <a:pt x="227" y="353"/>
                    <a:pt x="228" y="353"/>
                  </a:cubicBezTo>
                  <a:cubicBezTo>
                    <a:pt x="228" y="349"/>
                    <a:pt x="227" y="348"/>
                    <a:pt x="227" y="344"/>
                  </a:cubicBezTo>
                  <a:cubicBezTo>
                    <a:pt x="227" y="343"/>
                    <a:pt x="225" y="344"/>
                    <a:pt x="226" y="342"/>
                  </a:cubicBezTo>
                  <a:cubicBezTo>
                    <a:pt x="226" y="340"/>
                    <a:pt x="224" y="339"/>
                    <a:pt x="225" y="337"/>
                  </a:cubicBezTo>
                  <a:cubicBezTo>
                    <a:pt x="223" y="336"/>
                    <a:pt x="222" y="335"/>
                    <a:pt x="220" y="334"/>
                  </a:cubicBezTo>
                  <a:cubicBezTo>
                    <a:pt x="220" y="334"/>
                    <a:pt x="220" y="334"/>
                    <a:pt x="220" y="334"/>
                  </a:cubicBezTo>
                  <a:cubicBezTo>
                    <a:pt x="219" y="332"/>
                    <a:pt x="218" y="332"/>
                    <a:pt x="218" y="331"/>
                  </a:cubicBezTo>
                  <a:cubicBezTo>
                    <a:pt x="218" y="331"/>
                    <a:pt x="218" y="331"/>
                    <a:pt x="218" y="330"/>
                  </a:cubicBezTo>
                  <a:cubicBezTo>
                    <a:pt x="217" y="330"/>
                    <a:pt x="217" y="330"/>
                    <a:pt x="217" y="329"/>
                  </a:cubicBezTo>
                  <a:cubicBezTo>
                    <a:pt x="216" y="329"/>
                    <a:pt x="215" y="328"/>
                    <a:pt x="215" y="327"/>
                  </a:cubicBezTo>
                  <a:cubicBezTo>
                    <a:pt x="215" y="327"/>
                    <a:pt x="214" y="326"/>
                    <a:pt x="214" y="326"/>
                  </a:cubicBezTo>
                  <a:cubicBezTo>
                    <a:pt x="213" y="326"/>
                    <a:pt x="213" y="326"/>
                    <a:pt x="212" y="325"/>
                  </a:cubicBezTo>
                  <a:cubicBezTo>
                    <a:pt x="210" y="325"/>
                    <a:pt x="209" y="325"/>
                    <a:pt x="207" y="324"/>
                  </a:cubicBezTo>
                  <a:cubicBezTo>
                    <a:pt x="206" y="324"/>
                    <a:pt x="205" y="324"/>
                    <a:pt x="204" y="324"/>
                  </a:cubicBezTo>
                  <a:cubicBezTo>
                    <a:pt x="203" y="324"/>
                    <a:pt x="202" y="324"/>
                    <a:pt x="202" y="324"/>
                  </a:cubicBezTo>
                  <a:cubicBezTo>
                    <a:pt x="202" y="323"/>
                    <a:pt x="204" y="323"/>
                    <a:pt x="205" y="323"/>
                  </a:cubicBezTo>
                  <a:cubicBezTo>
                    <a:pt x="206" y="323"/>
                    <a:pt x="206" y="324"/>
                    <a:pt x="208" y="324"/>
                  </a:cubicBezTo>
                  <a:cubicBezTo>
                    <a:pt x="209" y="324"/>
                    <a:pt x="211" y="324"/>
                    <a:pt x="213" y="324"/>
                  </a:cubicBezTo>
                  <a:cubicBezTo>
                    <a:pt x="213" y="324"/>
                    <a:pt x="214" y="324"/>
                    <a:pt x="215" y="324"/>
                  </a:cubicBezTo>
                  <a:cubicBezTo>
                    <a:pt x="215" y="325"/>
                    <a:pt x="215" y="326"/>
                    <a:pt x="216" y="327"/>
                  </a:cubicBezTo>
                  <a:cubicBezTo>
                    <a:pt x="216" y="327"/>
                    <a:pt x="217" y="327"/>
                    <a:pt x="217" y="328"/>
                  </a:cubicBezTo>
                  <a:cubicBezTo>
                    <a:pt x="217" y="328"/>
                    <a:pt x="217" y="328"/>
                    <a:pt x="217" y="328"/>
                  </a:cubicBezTo>
                  <a:cubicBezTo>
                    <a:pt x="218" y="329"/>
                    <a:pt x="218" y="328"/>
                    <a:pt x="218" y="329"/>
                  </a:cubicBezTo>
                  <a:cubicBezTo>
                    <a:pt x="220" y="329"/>
                    <a:pt x="221" y="330"/>
                    <a:pt x="222" y="331"/>
                  </a:cubicBezTo>
                  <a:cubicBezTo>
                    <a:pt x="222" y="328"/>
                    <a:pt x="224" y="328"/>
                    <a:pt x="224" y="326"/>
                  </a:cubicBezTo>
                  <a:cubicBezTo>
                    <a:pt x="224" y="324"/>
                    <a:pt x="223" y="324"/>
                    <a:pt x="222" y="323"/>
                  </a:cubicBezTo>
                  <a:cubicBezTo>
                    <a:pt x="222" y="323"/>
                    <a:pt x="222" y="323"/>
                    <a:pt x="222" y="323"/>
                  </a:cubicBezTo>
                  <a:cubicBezTo>
                    <a:pt x="222" y="321"/>
                    <a:pt x="222" y="320"/>
                    <a:pt x="221" y="319"/>
                  </a:cubicBezTo>
                  <a:cubicBezTo>
                    <a:pt x="221" y="319"/>
                    <a:pt x="221" y="319"/>
                    <a:pt x="221" y="319"/>
                  </a:cubicBezTo>
                  <a:cubicBezTo>
                    <a:pt x="221" y="318"/>
                    <a:pt x="220" y="317"/>
                    <a:pt x="220" y="317"/>
                  </a:cubicBezTo>
                  <a:cubicBezTo>
                    <a:pt x="220" y="317"/>
                    <a:pt x="220" y="316"/>
                    <a:pt x="220" y="316"/>
                  </a:cubicBezTo>
                  <a:cubicBezTo>
                    <a:pt x="220" y="314"/>
                    <a:pt x="221" y="312"/>
                    <a:pt x="219" y="311"/>
                  </a:cubicBezTo>
                  <a:cubicBezTo>
                    <a:pt x="221" y="311"/>
                    <a:pt x="220" y="309"/>
                    <a:pt x="222" y="309"/>
                  </a:cubicBezTo>
                  <a:cubicBezTo>
                    <a:pt x="221" y="307"/>
                    <a:pt x="225" y="309"/>
                    <a:pt x="224" y="308"/>
                  </a:cubicBezTo>
                  <a:cubicBezTo>
                    <a:pt x="224" y="308"/>
                    <a:pt x="223" y="307"/>
                    <a:pt x="224" y="307"/>
                  </a:cubicBezTo>
                  <a:cubicBezTo>
                    <a:pt x="223" y="305"/>
                    <a:pt x="221" y="305"/>
                    <a:pt x="220" y="303"/>
                  </a:cubicBezTo>
                  <a:cubicBezTo>
                    <a:pt x="219" y="302"/>
                    <a:pt x="218" y="300"/>
                    <a:pt x="217" y="299"/>
                  </a:cubicBezTo>
                  <a:cubicBezTo>
                    <a:pt x="217" y="295"/>
                    <a:pt x="215" y="293"/>
                    <a:pt x="215" y="289"/>
                  </a:cubicBezTo>
                  <a:cubicBezTo>
                    <a:pt x="215" y="289"/>
                    <a:pt x="215" y="289"/>
                    <a:pt x="215" y="289"/>
                  </a:cubicBezTo>
                  <a:cubicBezTo>
                    <a:pt x="215" y="289"/>
                    <a:pt x="215" y="289"/>
                    <a:pt x="215" y="289"/>
                  </a:cubicBezTo>
                  <a:cubicBezTo>
                    <a:pt x="214" y="288"/>
                    <a:pt x="213" y="288"/>
                    <a:pt x="212" y="286"/>
                  </a:cubicBezTo>
                  <a:cubicBezTo>
                    <a:pt x="212" y="286"/>
                    <a:pt x="212" y="286"/>
                    <a:pt x="211" y="286"/>
                  </a:cubicBezTo>
                  <a:cubicBezTo>
                    <a:pt x="211" y="285"/>
                    <a:pt x="210" y="284"/>
                    <a:pt x="208" y="284"/>
                  </a:cubicBezTo>
                  <a:cubicBezTo>
                    <a:pt x="208" y="284"/>
                    <a:pt x="208" y="284"/>
                    <a:pt x="208" y="283"/>
                  </a:cubicBezTo>
                  <a:cubicBezTo>
                    <a:pt x="207" y="283"/>
                    <a:pt x="206" y="282"/>
                    <a:pt x="205" y="281"/>
                  </a:cubicBezTo>
                  <a:cubicBezTo>
                    <a:pt x="205" y="281"/>
                    <a:pt x="205" y="281"/>
                    <a:pt x="205" y="281"/>
                  </a:cubicBezTo>
                  <a:cubicBezTo>
                    <a:pt x="204" y="280"/>
                    <a:pt x="204" y="278"/>
                    <a:pt x="202" y="279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201" y="279"/>
                    <a:pt x="201" y="279"/>
                    <a:pt x="201" y="278"/>
                  </a:cubicBezTo>
                  <a:cubicBezTo>
                    <a:pt x="201" y="278"/>
                    <a:pt x="201" y="277"/>
                    <a:pt x="201" y="276"/>
                  </a:cubicBezTo>
                  <a:cubicBezTo>
                    <a:pt x="201" y="276"/>
                    <a:pt x="201" y="276"/>
                    <a:pt x="201" y="276"/>
                  </a:cubicBezTo>
                  <a:cubicBezTo>
                    <a:pt x="202" y="275"/>
                    <a:pt x="201" y="275"/>
                    <a:pt x="201" y="274"/>
                  </a:cubicBezTo>
                  <a:cubicBezTo>
                    <a:pt x="201" y="274"/>
                    <a:pt x="201" y="274"/>
                    <a:pt x="201" y="274"/>
                  </a:cubicBezTo>
                  <a:cubicBezTo>
                    <a:pt x="200" y="273"/>
                    <a:pt x="200" y="272"/>
                    <a:pt x="200" y="272"/>
                  </a:cubicBezTo>
                  <a:cubicBezTo>
                    <a:pt x="200" y="272"/>
                    <a:pt x="199" y="272"/>
                    <a:pt x="199" y="272"/>
                  </a:cubicBezTo>
                  <a:cubicBezTo>
                    <a:pt x="199" y="272"/>
                    <a:pt x="199" y="271"/>
                    <a:pt x="199" y="271"/>
                  </a:cubicBezTo>
                  <a:cubicBezTo>
                    <a:pt x="200" y="268"/>
                    <a:pt x="200" y="266"/>
                    <a:pt x="200" y="263"/>
                  </a:cubicBezTo>
                  <a:cubicBezTo>
                    <a:pt x="200" y="262"/>
                    <a:pt x="199" y="263"/>
                    <a:pt x="199" y="262"/>
                  </a:cubicBezTo>
                  <a:cubicBezTo>
                    <a:pt x="199" y="261"/>
                    <a:pt x="199" y="260"/>
                    <a:pt x="199" y="259"/>
                  </a:cubicBezTo>
                  <a:cubicBezTo>
                    <a:pt x="198" y="259"/>
                    <a:pt x="198" y="259"/>
                    <a:pt x="198" y="258"/>
                  </a:cubicBezTo>
                  <a:cubicBezTo>
                    <a:pt x="198" y="255"/>
                    <a:pt x="197" y="253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48"/>
                    <a:pt x="199" y="248"/>
                    <a:pt x="198" y="246"/>
                  </a:cubicBezTo>
                  <a:cubicBezTo>
                    <a:pt x="198" y="246"/>
                    <a:pt x="198" y="246"/>
                    <a:pt x="198" y="246"/>
                  </a:cubicBezTo>
                  <a:cubicBezTo>
                    <a:pt x="198" y="245"/>
                    <a:pt x="198" y="243"/>
                    <a:pt x="198" y="241"/>
                  </a:cubicBezTo>
                  <a:cubicBezTo>
                    <a:pt x="198" y="241"/>
                    <a:pt x="198" y="241"/>
                    <a:pt x="199" y="241"/>
                  </a:cubicBezTo>
                  <a:cubicBezTo>
                    <a:pt x="199" y="239"/>
                    <a:pt x="199" y="237"/>
                    <a:pt x="199" y="235"/>
                  </a:cubicBezTo>
                  <a:cubicBezTo>
                    <a:pt x="199" y="235"/>
                    <a:pt x="199" y="235"/>
                    <a:pt x="199" y="234"/>
                  </a:cubicBezTo>
                  <a:cubicBezTo>
                    <a:pt x="199" y="233"/>
                    <a:pt x="197" y="233"/>
                    <a:pt x="197" y="232"/>
                  </a:cubicBezTo>
                  <a:cubicBezTo>
                    <a:pt x="197" y="231"/>
                    <a:pt x="196" y="231"/>
                    <a:pt x="196" y="231"/>
                  </a:cubicBezTo>
                  <a:cubicBezTo>
                    <a:pt x="196" y="231"/>
                    <a:pt x="196" y="230"/>
                    <a:pt x="196" y="229"/>
                  </a:cubicBezTo>
                  <a:cubicBezTo>
                    <a:pt x="196" y="229"/>
                    <a:pt x="196" y="229"/>
                    <a:pt x="196" y="229"/>
                  </a:cubicBezTo>
                  <a:cubicBezTo>
                    <a:pt x="197" y="227"/>
                    <a:pt x="194" y="227"/>
                    <a:pt x="194" y="227"/>
                  </a:cubicBezTo>
                  <a:cubicBezTo>
                    <a:pt x="194" y="227"/>
                    <a:pt x="194" y="227"/>
                    <a:pt x="194" y="227"/>
                  </a:cubicBezTo>
                  <a:cubicBezTo>
                    <a:pt x="191" y="226"/>
                    <a:pt x="191" y="223"/>
                    <a:pt x="190" y="220"/>
                  </a:cubicBezTo>
                  <a:cubicBezTo>
                    <a:pt x="190" y="220"/>
                    <a:pt x="190" y="219"/>
                    <a:pt x="190" y="219"/>
                  </a:cubicBezTo>
                  <a:cubicBezTo>
                    <a:pt x="189" y="219"/>
                    <a:pt x="189" y="218"/>
                    <a:pt x="189" y="216"/>
                  </a:cubicBezTo>
                  <a:cubicBezTo>
                    <a:pt x="187" y="216"/>
                    <a:pt x="187" y="215"/>
                    <a:pt x="185" y="214"/>
                  </a:cubicBezTo>
                  <a:cubicBezTo>
                    <a:pt x="185" y="214"/>
                    <a:pt x="184" y="214"/>
                    <a:pt x="185" y="214"/>
                  </a:cubicBezTo>
                  <a:cubicBezTo>
                    <a:pt x="183" y="213"/>
                    <a:pt x="183" y="211"/>
                    <a:pt x="181" y="211"/>
                  </a:cubicBezTo>
                  <a:cubicBezTo>
                    <a:pt x="181" y="210"/>
                    <a:pt x="179" y="210"/>
                    <a:pt x="178" y="209"/>
                  </a:cubicBezTo>
                  <a:cubicBezTo>
                    <a:pt x="178" y="208"/>
                    <a:pt x="178" y="208"/>
                    <a:pt x="178" y="207"/>
                  </a:cubicBezTo>
                  <a:cubicBezTo>
                    <a:pt x="177" y="207"/>
                    <a:pt x="176" y="206"/>
                    <a:pt x="176" y="206"/>
                  </a:cubicBezTo>
                  <a:cubicBezTo>
                    <a:pt x="175" y="206"/>
                    <a:pt x="174" y="206"/>
                    <a:pt x="173" y="205"/>
                  </a:cubicBezTo>
                  <a:cubicBezTo>
                    <a:pt x="173" y="206"/>
                    <a:pt x="171" y="206"/>
                    <a:pt x="171" y="207"/>
                  </a:cubicBezTo>
                  <a:cubicBezTo>
                    <a:pt x="171" y="207"/>
                    <a:pt x="171" y="207"/>
                    <a:pt x="170" y="207"/>
                  </a:cubicBezTo>
                  <a:cubicBezTo>
                    <a:pt x="169" y="208"/>
                    <a:pt x="168" y="209"/>
                    <a:pt x="166" y="209"/>
                  </a:cubicBezTo>
                  <a:cubicBezTo>
                    <a:pt x="165" y="208"/>
                    <a:pt x="163" y="207"/>
                    <a:pt x="160" y="207"/>
                  </a:cubicBezTo>
                  <a:cubicBezTo>
                    <a:pt x="160" y="205"/>
                    <a:pt x="157" y="205"/>
                    <a:pt x="157" y="204"/>
                  </a:cubicBezTo>
                  <a:cubicBezTo>
                    <a:pt x="156" y="204"/>
                    <a:pt x="154" y="204"/>
                    <a:pt x="154" y="203"/>
                  </a:cubicBezTo>
                  <a:cubicBezTo>
                    <a:pt x="153" y="203"/>
                    <a:pt x="152" y="203"/>
                    <a:pt x="152" y="202"/>
                  </a:cubicBezTo>
                  <a:cubicBezTo>
                    <a:pt x="151" y="202"/>
                    <a:pt x="150" y="202"/>
                    <a:pt x="150" y="202"/>
                  </a:cubicBezTo>
                  <a:cubicBezTo>
                    <a:pt x="149" y="202"/>
                    <a:pt x="149" y="200"/>
                    <a:pt x="150" y="200"/>
                  </a:cubicBezTo>
                  <a:cubicBezTo>
                    <a:pt x="150" y="200"/>
                    <a:pt x="150" y="201"/>
                    <a:pt x="150" y="202"/>
                  </a:cubicBezTo>
                  <a:cubicBezTo>
                    <a:pt x="151" y="202"/>
                    <a:pt x="151" y="202"/>
                    <a:pt x="152" y="202"/>
                  </a:cubicBezTo>
                  <a:cubicBezTo>
                    <a:pt x="152" y="202"/>
                    <a:pt x="155" y="202"/>
                    <a:pt x="155" y="202"/>
                  </a:cubicBezTo>
                  <a:cubicBezTo>
                    <a:pt x="155" y="202"/>
                    <a:pt x="155" y="203"/>
                    <a:pt x="155" y="203"/>
                  </a:cubicBezTo>
                  <a:cubicBezTo>
                    <a:pt x="156" y="203"/>
                    <a:pt x="158" y="203"/>
                    <a:pt x="159" y="204"/>
                  </a:cubicBezTo>
                  <a:cubicBezTo>
                    <a:pt x="160" y="205"/>
                    <a:pt x="160" y="203"/>
                    <a:pt x="162" y="204"/>
                  </a:cubicBezTo>
                  <a:cubicBezTo>
                    <a:pt x="163" y="205"/>
                    <a:pt x="163" y="203"/>
                    <a:pt x="164" y="204"/>
                  </a:cubicBezTo>
                  <a:cubicBezTo>
                    <a:pt x="164" y="203"/>
                    <a:pt x="165" y="203"/>
                    <a:pt x="165" y="202"/>
                  </a:cubicBezTo>
                  <a:cubicBezTo>
                    <a:pt x="166" y="203"/>
                    <a:pt x="166" y="202"/>
                    <a:pt x="166" y="202"/>
                  </a:cubicBezTo>
                  <a:cubicBezTo>
                    <a:pt x="166" y="201"/>
                    <a:pt x="166" y="200"/>
                    <a:pt x="167" y="200"/>
                  </a:cubicBezTo>
                  <a:cubicBezTo>
                    <a:pt x="170" y="200"/>
                    <a:pt x="171" y="199"/>
                    <a:pt x="174" y="200"/>
                  </a:cubicBezTo>
                  <a:cubicBezTo>
                    <a:pt x="176" y="199"/>
                    <a:pt x="182" y="200"/>
                    <a:pt x="180" y="197"/>
                  </a:cubicBezTo>
                  <a:cubicBezTo>
                    <a:pt x="180" y="197"/>
                    <a:pt x="180" y="196"/>
                    <a:pt x="180" y="196"/>
                  </a:cubicBezTo>
                  <a:cubicBezTo>
                    <a:pt x="180" y="196"/>
                    <a:pt x="180" y="195"/>
                    <a:pt x="180" y="194"/>
                  </a:cubicBezTo>
                  <a:cubicBezTo>
                    <a:pt x="178" y="193"/>
                    <a:pt x="177" y="192"/>
                    <a:pt x="176" y="191"/>
                  </a:cubicBezTo>
                  <a:cubicBezTo>
                    <a:pt x="176" y="190"/>
                    <a:pt x="176" y="189"/>
                    <a:pt x="176" y="188"/>
                  </a:cubicBezTo>
                  <a:cubicBezTo>
                    <a:pt x="175" y="188"/>
                    <a:pt x="173" y="188"/>
                    <a:pt x="171" y="188"/>
                  </a:cubicBezTo>
                  <a:cubicBezTo>
                    <a:pt x="170" y="188"/>
                    <a:pt x="167" y="189"/>
                    <a:pt x="167" y="188"/>
                  </a:cubicBezTo>
                  <a:cubicBezTo>
                    <a:pt x="170" y="188"/>
                    <a:pt x="172" y="187"/>
                    <a:pt x="176" y="187"/>
                  </a:cubicBezTo>
                  <a:cubicBezTo>
                    <a:pt x="176" y="188"/>
                    <a:pt x="177" y="187"/>
                    <a:pt x="178" y="188"/>
                  </a:cubicBezTo>
                  <a:cubicBezTo>
                    <a:pt x="178" y="188"/>
                    <a:pt x="178" y="188"/>
                    <a:pt x="179" y="189"/>
                  </a:cubicBezTo>
                  <a:cubicBezTo>
                    <a:pt x="179" y="189"/>
                    <a:pt x="179" y="189"/>
                    <a:pt x="179" y="188"/>
                  </a:cubicBezTo>
                  <a:cubicBezTo>
                    <a:pt x="179" y="187"/>
                    <a:pt x="181" y="188"/>
                    <a:pt x="181" y="187"/>
                  </a:cubicBezTo>
                  <a:cubicBezTo>
                    <a:pt x="182" y="187"/>
                    <a:pt x="182" y="186"/>
                    <a:pt x="182" y="186"/>
                  </a:cubicBezTo>
                  <a:cubicBezTo>
                    <a:pt x="182" y="186"/>
                    <a:pt x="182" y="186"/>
                    <a:pt x="182" y="186"/>
                  </a:cubicBezTo>
                  <a:cubicBezTo>
                    <a:pt x="184" y="186"/>
                    <a:pt x="183" y="184"/>
                    <a:pt x="186" y="185"/>
                  </a:cubicBezTo>
                  <a:cubicBezTo>
                    <a:pt x="186" y="183"/>
                    <a:pt x="187" y="182"/>
                    <a:pt x="188" y="181"/>
                  </a:cubicBezTo>
                  <a:cubicBezTo>
                    <a:pt x="188" y="179"/>
                    <a:pt x="190" y="179"/>
                    <a:pt x="189" y="177"/>
                  </a:cubicBezTo>
                  <a:cubicBezTo>
                    <a:pt x="190" y="178"/>
                    <a:pt x="191" y="177"/>
                    <a:pt x="191" y="177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2" y="177"/>
                    <a:pt x="193" y="175"/>
                    <a:pt x="194" y="175"/>
                  </a:cubicBezTo>
                  <a:cubicBezTo>
                    <a:pt x="194" y="174"/>
                    <a:pt x="194" y="174"/>
                    <a:pt x="195" y="174"/>
                  </a:cubicBezTo>
                  <a:cubicBezTo>
                    <a:pt x="195" y="173"/>
                    <a:pt x="195" y="172"/>
                    <a:pt x="196" y="171"/>
                  </a:cubicBezTo>
                  <a:cubicBezTo>
                    <a:pt x="196" y="171"/>
                    <a:pt x="196" y="171"/>
                    <a:pt x="197" y="171"/>
                  </a:cubicBezTo>
                  <a:cubicBezTo>
                    <a:pt x="197" y="171"/>
                    <a:pt x="197" y="171"/>
                    <a:pt x="197" y="170"/>
                  </a:cubicBezTo>
                  <a:cubicBezTo>
                    <a:pt x="197" y="170"/>
                    <a:pt x="198" y="170"/>
                    <a:pt x="198" y="169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7"/>
                    <a:pt x="200" y="167"/>
                    <a:pt x="200" y="166"/>
                  </a:cubicBezTo>
                  <a:cubicBezTo>
                    <a:pt x="200" y="166"/>
                    <a:pt x="200" y="166"/>
                    <a:pt x="200" y="166"/>
                  </a:cubicBezTo>
                  <a:cubicBezTo>
                    <a:pt x="201" y="164"/>
                    <a:pt x="203" y="163"/>
                    <a:pt x="203" y="161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4" y="158"/>
                    <a:pt x="204" y="157"/>
                    <a:pt x="204" y="155"/>
                  </a:cubicBezTo>
                  <a:cubicBezTo>
                    <a:pt x="206" y="155"/>
                    <a:pt x="206" y="153"/>
                    <a:pt x="208" y="153"/>
                  </a:cubicBezTo>
                  <a:cubicBezTo>
                    <a:pt x="208" y="153"/>
                    <a:pt x="208" y="152"/>
                    <a:pt x="208" y="152"/>
                  </a:cubicBezTo>
                  <a:cubicBezTo>
                    <a:pt x="208" y="151"/>
                    <a:pt x="211" y="151"/>
                    <a:pt x="211" y="150"/>
                  </a:cubicBezTo>
                  <a:cubicBezTo>
                    <a:pt x="211" y="150"/>
                    <a:pt x="211" y="150"/>
                    <a:pt x="211" y="150"/>
                  </a:cubicBezTo>
                  <a:cubicBezTo>
                    <a:pt x="211" y="149"/>
                    <a:pt x="212" y="149"/>
                    <a:pt x="212" y="149"/>
                  </a:cubicBezTo>
                  <a:cubicBezTo>
                    <a:pt x="212" y="146"/>
                    <a:pt x="214" y="145"/>
                    <a:pt x="213" y="142"/>
                  </a:cubicBezTo>
                  <a:cubicBezTo>
                    <a:pt x="213" y="142"/>
                    <a:pt x="213" y="142"/>
                    <a:pt x="213" y="141"/>
                  </a:cubicBezTo>
                  <a:cubicBezTo>
                    <a:pt x="212" y="141"/>
                    <a:pt x="212" y="141"/>
                    <a:pt x="212" y="141"/>
                  </a:cubicBezTo>
                  <a:cubicBezTo>
                    <a:pt x="212" y="138"/>
                    <a:pt x="212" y="136"/>
                    <a:pt x="209" y="136"/>
                  </a:cubicBezTo>
                  <a:cubicBezTo>
                    <a:pt x="209" y="136"/>
                    <a:pt x="209" y="136"/>
                    <a:pt x="209" y="136"/>
                  </a:cubicBezTo>
                  <a:cubicBezTo>
                    <a:pt x="208" y="135"/>
                    <a:pt x="208" y="135"/>
                    <a:pt x="206" y="136"/>
                  </a:cubicBezTo>
                  <a:cubicBezTo>
                    <a:pt x="206" y="136"/>
                    <a:pt x="206" y="136"/>
                    <a:pt x="206" y="136"/>
                  </a:cubicBezTo>
                  <a:cubicBezTo>
                    <a:pt x="205" y="135"/>
                    <a:pt x="204" y="135"/>
                    <a:pt x="202" y="135"/>
                  </a:cubicBezTo>
                  <a:cubicBezTo>
                    <a:pt x="202" y="135"/>
                    <a:pt x="202" y="135"/>
                    <a:pt x="201" y="135"/>
                  </a:cubicBezTo>
                  <a:cubicBezTo>
                    <a:pt x="198" y="135"/>
                    <a:pt x="197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2" y="133"/>
                    <a:pt x="192" y="132"/>
                    <a:pt x="190" y="132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0" y="131"/>
                    <a:pt x="189" y="131"/>
                    <a:pt x="189" y="131"/>
                  </a:cubicBezTo>
                  <a:cubicBezTo>
                    <a:pt x="186" y="132"/>
                    <a:pt x="185" y="130"/>
                    <a:pt x="182" y="131"/>
                  </a:cubicBezTo>
                  <a:cubicBezTo>
                    <a:pt x="182" y="129"/>
                    <a:pt x="180" y="129"/>
                    <a:pt x="179" y="128"/>
                  </a:cubicBezTo>
                  <a:cubicBezTo>
                    <a:pt x="172" y="127"/>
                    <a:pt x="169" y="129"/>
                    <a:pt x="164" y="131"/>
                  </a:cubicBezTo>
                  <a:cubicBezTo>
                    <a:pt x="163" y="131"/>
                    <a:pt x="161" y="131"/>
                    <a:pt x="160" y="131"/>
                  </a:cubicBezTo>
                  <a:cubicBezTo>
                    <a:pt x="160" y="131"/>
                    <a:pt x="159" y="131"/>
                    <a:pt x="159" y="131"/>
                  </a:cubicBezTo>
                  <a:cubicBezTo>
                    <a:pt x="159" y="132"/>
                    <a:pt x="159" y="132"/>
                    <a:pt x="158" y="132"/>
                  </a:cubicBezTo>
                  <a:cubicBezTo>
                    <a:pt x="158" y="133"/>
                    <a:pt x="156" y="132"/>
                    <a:pt x="156" y="133"/>
                  </a:cubicBezTo>
                  <a:cubicBezTo>
                    <a:pt x="153" y="133"/>
                    <a:pt x="154" y="135"/>
                    <a:pt x="151" y="135"/>
                  </a:cubicBezTo>
                  <a:cubicBezTo>
                    <a:pt x="151" y="134"/>
                    <a:pt x="150" y="134"/>
                    <a:pt x="150" y="133"/>
                  </a:cubicBezTo>
                  <a:cubicBezTo>
                    <a:pt x="151" y="133"/>
                    <a:pt x="153" y="133"/>
                    <a:pt x="153" y="131"/>
                  </a:cubicBezTo>
                  <a:cubicBezTo>
                    <a:pt x="155" y="132"/>
                    <a:pt x="155" y="130"/>
                    <a:pt x="157" y="131"/>
                  </a:cubicBezTo>
                  <a:cubicBezTo>
                    <a:pt x="157" y="130"/>
                    <a:pt x="158" y="130"/>
                    <a:pt x="159" y="130"/>
                  </a:cubicBezTo>
                  <a:cubicBezTo>
                    <a:pt x="159" y="129"/>
                    <a:pt x="159" y="129"/>
                    <a:pt x="159" y="129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61" y="128"/>
                    <a:pt x="161" y="127"/>
                    <a:pt x="161" y="126"/>
                  </a:cubicBezTo>
                  <a:cubicBezTo>
                    <a:pt x="159" y="126"/>
                    <a:pt x="157" y="126"/>
                    <a:pt x="155" y="126"/>
                  </a:cubicBezTo>
                  <a:cubicBezTo>
                    <a:pt x="154" y="127"/>
                    <a:pt x="153" y="127"/>
                    <a:pt x="153" y="128"/>
                  </a:cubicBezTo>
                  <a:cubicBezTo>
                    <a:pt x="153" y="128"/>
                    <a:pt x="152" y="128"/>
                    <a:pt x="151" y="128"/>
                  </a:cubicBezTo>
                  <a:cubicBezTo>
                    <a:pt x="152" y="126"/>
                    <a:pt x="154" y="125"/>
                    <a:pt x="157" y="125"/>
                  </a:cubicBezTo>
                  <a:cubicBezTo>
                    <a:pt x="157" y="125"/>
                    <a:pt x="157" y="125"/>
                    <a:pt x="157" y="125"/>
                  </a:cubicBezTo>
                  <a:cubicBezTo>
                    <a:pt x="157" y="124"/>
                    <a:pt x="158" y="125"/>
                    <a:pt x="159" y="124"/>
                  </a:cubicBezTo>
                  <a:cubicBezTo>
                    <a:pt x="160" y="125"/>
                    <a:pt x="161" y="126"/>
                    <a:pt x="162" y="126"/>
                  </a:cubicBezTo>
                  <a:cubicBezTo>
                    <a:pt x="164" y="125"/>
                    <a:pt x="164" y="123"/>
                    <a:pt x="166" y="123"/>
                  </a:cubicBezTo>
                  <a:cubicBezTo>
                    <a:pt x="166" y="123"/>
                    <a:pt x="166" y="122"/>
                    <a:pt x="166" y="122"/>
                  </a:cubicBezTo>
                  <a:cubicBezTo>
                    <a:pt x="167" y="121"/>
                    <a:pt x="169" y="120"/>
                    <a:pt x="169" y="118"/>
                  </a:cubicBezTo>
                  <a:cubicBezTo>
                    <a:pt x="165" y="118"/>
                    <a:pt x="163" y="120"/>
                    <a:pt x="159" y="119"/>
                  </a:cubicBezTo>
                  <a:cubicBezTo>
                    <a:pt x="159" y="119"/>
                    <a:pt x="159" y="119"/>
                    <a:pt x="158" y="119"/>
                  </a:cubicBezTo>
                  <a:cubicBezTo>
                    <a:pt x="157" y="119"/>
                    <a:pt x="158" y="118"/>
                    <a:pt x="157" y="117"/>
                  </a:cubicBezTo>
                  <a:cubicBezTo>
                    <a:pt x="158" y="118"/>
                    <a:pt x="160" y="118"/>
                    <a:pt x="162" y="118"/>
                  </a:cubicBezTo>
                  <a:cubicBezTo>
                    <a:pt x="162" y="117"/>
                    <a:pt x="163" y="116"/>
                    <a:pt x="164" y="116"/>
                  </a:cubicBezTo>
                  <a:cubicBezTo>
                    <a:pt x="165" y="115"/>
                    <a:pt x="165" y="113"/>
                    <a:pt x="166" y="113"/>
                  </a:cubicBezTo>
                  <a:cubicBezTo>
                    <a:pt x="167" y="113"/>
                    <a:pt x="167" y="113"/>
                    <a:pt x="168" y="113"/>
                  </a:cubicBezTo>
                  <a:cubicBezTo>
                    <a:pt x="169" y="113"/>
                    <a:pt x="170" y="112"/>
                    <a:pt x="170" y="112"/>
                  </a:cubicBezTo>
                  <a:cubicBezTo>
                    <a:pt x="171" y="112"/>
                    <a:pt x="172" y="111"/>
                    <a:pt x="173" y="110"/>
                  </a:cubicBezTo>
                  <a:cubicBezTo>
                    <a:pt x="174" y="111"/>
                    <a:pt x="175" y="110"/>
                    <a:pt x="176" y="109"/>
                  </a:cubicBezTo>
                  <a:cubicBezTo>
                    <a:pt x="176" y="109"/>
                    <a:pt x="176" y="109"/>
                    <a:pt x="176" y="109"/>
                  </a:cubicBezTo>
                  <a:cubicBezTo>
                    <a:pt x="177" y="108"/>
                    <a:pt x="178" y="109"/>
                    <a:pt x="179" y="107"/>
                  </a:cubicBezTo>
                  <a:cubicBezTo>
                    <a:pt x="179" y="107"/>
                    <a:pt x="179" y="107"/>
                    <a:pt x="179" y="107"/>
                  </a:cubicBezTo>
                  <a:cubicBezTo>
                    <a:pt x="180" y="107"/>
                    <a:pt x="180" y="106"/>
                    <a:pt x="180" y="106"/>
                  </a:cubicBezTo>
                  <a:cubicBezTo>
                    <a:pt x="181" y="106"/>
                    <a:pt x="181" y="105"/>
                    <a:pt x="181" y="105"/>
                  </a:cubicBezTo>
                  <a:cubicBezTo>
                    <a:pt x="182" y="105"/>
                    <a:pt x="182" y="104"/>
                    <a:pt x="183" y="104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6" y="104"/>
                    <a:pt x="188" y="102"/>
                    <a:pt x="189" y="101"/>
                  </a:cubicBezTo>
                  <a:cubicBezTo>
                    <a:pt x="189" y="101"/>
                    <a:pt x="189" y="100"/>
                    <a:pt x="189" y="100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91" y="101"/>
                    <a:pt x="190" y="98"/>
                    <a:pt x="192" y="97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2" y="95"/>
                    <a:pt x="189" y="96"/>
                    <a:pt x="189" y="94"/>
                  </a:cubicBezTo>
                  <a:cubicBezTo>
                    <a:pt x="191" y="94"/>
                    <a:pt x="192" y="92"/>
                    <a:pt x="192" y="91"/>
                  </a:cubicBezTo>
                  <a:cubicBezTo>
                    <a:pt x="192" y="90"/>
                    <a:pt x="192" y="90"/>
                    <a:pt x="193" y="90"/>
                  </a:cubicBezTo>
                  <a:cubicBezTo>
                    <a:pt x="193" y="90"/>
                    <a:pt x="193" y="89"/>
                    <a:pt x="193" y="89"/>
                  </a:cubicBezTo>
                  <a:cubicBezTo>
                    <a:pt x="192" y="89"/>
                    <a:pt x="192" y="88"/>
                    <a:pt x="192" y="87"/>
                  </a:cubicBezTo>
                  <a:cubicBezTo>
                    <a:pt x="191" y="87"/>
                    <a:pt x="190" y="87"/>
                    <a:pt x="190" y="88"/>
                  </a:cubicBezTo>
                  <a:cubicBezTo>
                    <a:pt x="189" y="88"/>
                    <a:pt x="188" y="89"/>
                    <a:pt x="187" y="89"/>
                  </a:cubicBezTo>
                  <a:cubicBezTo>
                    <a:pt x="187" y="88"/>
                    <a:pt x="187" y="85"/>
                    <a:pt x="184" y="86"/>
                  </a:cubicBezTo>
                  <a:cubicBezTo>
                    <a:pt x="183" y="87"/>
                    <a:pt x="186" y="89"/>
                    <a:pt x="184" y="90"/>
                  </a:cubicBezTo>
                  <a:cubicBezTo>
                    <a:pt x="182" y="89"/>
                    <a:pt x="182" y="86"/>
                    <a:pt x="179" y="87"/>
                  </a:cubicBezTo>
                  <a:cubicBezTo>
                    <a:pt x="176" y="87"/>
                    <a:pt x="177" y="90"/>
                    <a:pt x="173" y="89"/>
                  </a:cubicBezTo>
                  <a:cubicBezTo>
                    <a:pt x="173" y="89"/>
                    <a:pt x="173" y="88"/>
                    <a:pt x="173" y="87"/>
                  </a:cubicBezTo>
                  <a:cubicBezTo>
                    <a:pt x="172" y="88"/>
                    <a:pt x="172" y="87"/>
                    <a:pt x="172" y="87"/>
                  </a:cubicBezTo>
                  <a:cubicBezTo>
                    <a:pt x="169" y="87"/>
                    <a:pt x="169" y="85"/>
                    <a:pt x="166" y="86"/>
                  </a:cubicBezTo>
                  <a:cubicBezTo>
                    <a:pt x="164" y="86"/>
                    <a:pt x="165" y="89"/>
                    <a:pt x="163" y="88"/>
                  </a:cubicBezTo>
                  <a:cubicBezTo>
                    <a:pt x="163" y="87"/>
                    <a:pt x="163" y="86"/>
                    <a:pt x="162" y="86"/>
                  </a:cubicBezTo>
                  <a:cubicBezTo>
                    <a:pt x="160" y="86"/>
                    <a:pt x="161" y="88"/>
                    <a:pt x="159" y="88"/>
                  </a:cubicBezTo>
                  <a:cubicBezTo>
                    <a:pt x="160" y="86"/>
                    <a:pt x="160" y="84"/>
                    <a:pt x="157" y="83"/>
                  </a:cubicBezTo>
                  <a:cubicBezTo>
                    <a:pt x="155" y="83"/>
                    <a:pt x="156" y="85"/>
                    <a:pt x="155" y="85"/>
                  </a:cubicBezTo>
                  <a:cubicBezTo>
                    <a:pt x="154" y="86"/>
                    <a:pt x="154" y="87"/>
                    <a:pt x="153" y="87"/>
                  </a:cubicBezTo>
                  <a:cubicBezTo>
                    <a:pt x="153" y="88"/>
                    <a:pt x="153" y="87"/>
                    <a:pt x="153" y="87"/>
                  </a:cubicBezTo>
                  <a:cubicBezTo>
                    <a:pt x="153" y="85"/>
                    <a:pt x="155" y="85"/>
                    <a:pt x="155" y="83"/>
                  </a:cubicBezTo>
                  <a:cubicBezTo>
                    <a:pt x="153" y="83"/>
                    <a:pt x="153" y="81"/>
                    <a:pt x="151" y="80"/>
                  </a:cubicBezTo>
                  <a:cubicBezTo>
                    <a:pt x="151" y="80"/>
                    <a:pt x="150" y="80"/>
                    <a:pt x="150" y="80"/>
                  </a:cubicBezTo>
                  <a:cubicBezTo>
                    <a:pt x="148" y="80"/>
                    <a:pt x="149" y="78"/>
                    <a:pt x="147" y="78"/>
                  </a:cubicBezTo>
                  <a:cubicBezTo>
                    <a:pt x="147" y="79"/>
                    <a:pt x="147" y="79"/>
                    <a:pt x="146" y="79"/>
                  </a:cubicBezTo>
                  <a:cubicBezTo>
                    <a:pt x="145" y="81"/>
                    <a:pt x="144" y="82"/>
                    <a:pt x="143" y="83"/>
                  </a:cubicBezTo>
                  <a:cubicBezTo>
                    <a:pt x="143" y="84"/>
                    <a:pt x="143" y="85"/>
                    <a:pt x="143" y="87"/>
                  </a:cubicBezTo>
                  <a:cubicBezTo>
                    <a:pt x="141" y="86"/>
                    <a:pt x="141" y="87"/>
                    <a:pt x="140" y="87"/>
                  </a:cubicBezTo>
                  <a:cubicBezTo>
                    <a:pt x="140" y="89"/>
                    <a:pt x="139" y="92"/>
                    <a:pt x="141" y="92"/>
                  </a:cubicBezTo>
                  <a:cubicBezTo>
                    <a:pt x="141" y="92"/>
                    <a:pt x="141" y="93"/>
                    <a:pt x="142" y="93"/>
                  </a:cubicBezTo>
                  <a:cubicBezTo>
                    <a:pt x="142" y="94"/>
                    <a:pt x="141" y="94"/>
                    <a:pt x="141" y="94"/>
                  </a:cubicBezTo>
                  <a:cubicBezTo>
                    <a:pt x="139" y="95"/>
                    <a:pt x="138" y="94"/>
                    <a:pt x="137" y="93"/>
                  </a:cubicBezTo>
                  <a:cubicBezTo>
                    <a:pt x="136" y="92"/>
                    <a:pt x="136" y="92"/>
                    <a:pt x="135" y="92"/>
                  </a:cubicBezTo>
                  <a:cubicBezTo>
                    <a:pt x="135" y="91"/>
                    <a:pt x="135" y="91"/>
                    <a:pt x="134" y="91"/>
                  </a:cubicBezTo>
                  <a:cubicBezTo>
                    <a:pt x="134" y="91"/>
                    <a:pt x="134" y="92"/>
                    <a:pt x="134" y="92"/>
                  </a:cubicBezTo>
                  <a:cubicBezTo>
                    <a:pt x="133" y="93"/>
                    <a:pt x="133" y="94"/>
                    <a:pt x="134" y="95"/>
                  </a:cubicBezTo>
                  <a:cubicBezTo>
                    <a:pt x="134" y="95"/>
                    <a:pt x="134" y="95"/>
                    <a:pt x="134" y="96"/>
                  </a:cubicBezTo>
                  <a:cubicBezTo>
                    <a:pt x="134" y="96"/>
                    <a:pt x="135" y="97"/>
                    <a:pt x="135" y="98"/>
                  </a:cubicBezTo>
                  <a:cubicBezTo>
                    <a:pt x="135" y="99"/>
                    <a:pt x="135" y="100"/>
                    <a:pt x="135" y="101"/>
                  </a:cubicBezTo>
                  <a:cubicBezTo>
                    <a:pt x="134" y="101"/>
                    <a:pt x="133" y="100"/>
                    <a:pt x="133" y="99"/>
                  </a:cubicBezTo>
                  <a:cubicBezTo>
                    <a:pt x="132" y="98"/>
                    <a:pt x="131" y="98"/>
                    <a:pt x="130" y="99"/>
                  </a:cubicBezTo>
                  <a:cubicBezTo>
                    <a:pt x="130" y="102"/>
                    <a:pt x="132" y="103"/>
                    <a:pt x="132" y="105"/>
                  </a:cubicBezTo>
                  <a:cubicBezTo>
                    <a:pt x="133" y="105"/>
                    <a:pt x="134" y="107"/>
                    <a:pt x="134" y="108"/>
                  </a:cubicBezTo>
                  <a:cubicBezTo>
                    <a:pt x="132" y="109"/>
                    <a:pt x="133" y="106"/>
                    <a:pt x="130" y="106"/>
                  </a:cubicBezTo>
                  <a:cubicBezTo>
                    <a:pt x="129" y="108"/>
                    <a:pt x="131" y="108"/>
                    <a:pt x="131" y="109"/>
                  </a:cubicBezTo>
                  <a:cubicBezTo>
                    <a:pt x="131" y="109"/>
                    <a:pt x="133" y="112"/>
                    <a:pt x="131" y="112"/>
                  </a:cubicBezTo>
                  <a:cubicBezTo>
                    <a:pt x="131" y="108"/>
                    <a:pt x="126" y="110"/>
                    <a:pt x="126" y="106"/>
                  </a:cubicBezTo>
                  <a:cubicBezTo>
                    <a:pt x="126" y="106"/>
                    <a:pt x="125" y="106"/>
                    <a:pt x="125" y="106"/>
                  </a:cubicBezTo>
                  <a:cubicBezTo>
                    <a:pt x="125" y="106"/>
                    <a:pt x="124" y="106"/>
                    <a:pt x="123" y="106"/>
                  </a:cubicBezTo>
                  <a:cubicBezTo>
                    <a:pt x="123" y="107"/>
                    <a:pt x="123" y="109"/>
                    <a:pt x="124" y="110"/>
                  </a:cubicBezTo>
                  <a:cubicBezTo>
                    <a:pt x="124" y="110"/>
                    <a:pt x="126" y="112"/>
                    <a:pt x="124" y="113"/>
                  </a:cubicBezTo>
                  <a:cubicBezTo>
                    <a:pt x="122" y="113"/>
                    <a:pt x="123" y="111"/>
                    <a:pt x="123" y="110"/>
                  </a:cubicBezTo>
                  <a:cubicBezTo>
                    <a:pt x="123" y="108"/>
                    <a:pt x="122" y="108"/>
                    <a:pt x="122" y="107"/>
                  </a:cubicBezTo>
                  <a:cubicBezTo>
                    <a:pt x="119" y="107"/>
                    <a:pt x="118" y="109"/>
                    <a:pt x="118" y="112"/>
                  </a:cubicBezTo>
                  <a:cubicBezTo>
                    <a:pt x="118" y="113"/>
                    <a:pt x="120" y="113"/>
                    <a:pt x="120" y="114"/>
                  </a:cubicBezTo>
                  <a:cubicBezTo>
                    <a:pt x="120" y="115"/>
                    <a:pt x="123" y="116"/>
                    <a:pt x="121" y="116"/>
                  </a:cubicBezTo>
                  <a:cubicBezTo>
                    <a:pt x="121" y="116"/>
                    <a:pt x="120" y="115"/>
                    <a:pt x="120" y="115"/>
                  </a:cubicBezTo>
                  <a:cubicBezTo>
                    <a:pt x="119" y="114"/>
                    <a:pt x="119" y="115"/>
                    <a:pt x="118" y="115"/>
                  </a:cubicBezTo>
                  <a:cubicBezTo>
                    <a:pt x="117" y="116"/>
                    <a:pt x="117" y="117"/>
                    <a:pt x="117" y="118"/>
                  </a:cubicBezTo>
                  <a:cubicBezTo>
                    <a:pt x="117" y="119"/>
                    <a:pt x="118" y="119"/>
                    <a:pt x="118" y="120"/>
                  </a:cubicBezTo>
                  <a:cubicBezTo>
                    <a:pt x="119" y="120"/>
                    <a:pt x="119" y="121"/>
                    <a:pt x="119" y="122"/>
                  </a:cubicBezTo>
                  <a:cubicBezTo>
                    <a:pt x="121" y="122"/>
                    <a:pt x="123" y="122"/>
                    <a:pt x="123" y="124"/>
                  </a:cubicBezTo>
                  <a:cubicBezTo>
                    <a:pt x="120" y="124"/>
                    <a:pt x="121" y="123"/>
                    <a:pt x="118" y="124"/>
                  </a:cubicBezTo>
                  <a:cubicBezTo>
                    <a:pt x="118" y="123"/>
                    <a:pt x="118" y="122"/>
                    <a:pt x="117" y="122"/>
                  </a:cubicBezTo>
                  <a:cubicBezTo>
                    <a:pt x="117" y="120"/>
                    <a:pt x="117" y="119"/>
                    <a:pt x="116" y="119"/>
                  </a:cubicBezTo>
                  <a:cubicBezTo>
                    <a:pt x="115" y="119"/>
                    <a:pt x="115" y="119"/>
                    <a:pt x="115" y="119"/>
                  </a:cubicBezTo>
                  <a:cubicBezTo>
                    <a:pt x="115" y="120"/>
                    <a:pt x="115" y="120"/>
                    <a:pt x="114" y="120"/>
                  </a:cubicBezTo>
                  <a:cubicBezTo>
                    <a:pt x="114" y="123"/>
                    <a:pt x="113" y="125"/>
                    <a:pt x="114" y="127"/>
                  </a:cubicBezTo>
                  <a:cubicBezTo>
                    <a:pt x="114" y="128"/>
                    <a:pt x="114" y="127"/>
                    <a:pt x="114" y="128"/>
                  </a:cubicBezTo>
                  <a:cubicBezTo>
                    <a:pt x="114" y="128"/>
                    <a:pt x="114" y="129"/>
                    <a:pt x="114" y="129"/>
                  </a:cubicBezTo>
                  <a:cubicBezTo>
                    <a:pt x="114" y="129"/>
                    <a:pt x="115" y="129"/>
                    <a:pt x="115" y="130"/>
                  </a:cubicBezTo>
                  <a:cubicBezTo>
                    <a:pt x="115" y="130"/>
                    <a:pt x="114" y="130"/>
                    <a:pt x="114" y="131"/>
                  </a:cubicBezTo>
                  <a:cubicBezTo>
                    <a:pt x="115" y="131"/>
                    <a:pt x="116" y="130"/>
                    <a:pt x="117" y="130"/>
                  </a:cubicBezTo>
                  <a:cubicBezTo>
                    <a:pt x="117" y="128"/>
                    <a:pt x="118" y="129"/>
                    <a:pt x="119" y="129"/>
                  </a:cubicBezTo>
                  <a:cubicBezTo>
                    <a:pt x="119" y="129"/>
                    <a:pt x="118" y="130"/>
                    <a:pt x="118" y="130"/>
                  </a:cubicBezTo>
                  <a:cubicBezTo>
                    <a:pt x="118" y="131"/>
                    <a:pt x="118" y="131"/>
                    <a:pt x="117" y="131"/>
                  </a:cubicBezTo>
                  <a:cubicBezTo>
                    <a:pt x="116" y="132"/>
                    <a:pt x="114" y="132"/>
                    <a:pt x="115" y="133"/>
                  </a:cubicBezTo>
                  <a:cubicBezTo>
                    <a:pt x="116" y="133"/>
                    <a:pt x="117" y="134"/>
                    <a:pt x="118" y="134"/>
                  </a:cubicBezTo>
                  <a:cubicBezTo>
                    <a:pt x="118" y="134"/>
                    <a:pt x="118" y="135"/>
                    <a:pt x="118" y="135"/>
                  </a:cubicBezTo>
                  <a:cubicBezTo>
                    <a:pt x="119" y="135"/>
                    <a:pt x="119" y="136"/>
                    <a:pt x="119" y="136"/>
                  </a:cubicBezTo>
                  <a:cubicBezTo>
                    <a:pt x="118" y="136"/>
                    <a:pt x="117" y="136"/>
                    <a:pt x="116" y="135"/>
                  </a:cubicBezTo>
                  <a:cubicBezTo>
                    <a:pt x="116" y="137"/>
                    <a:pt x="114" y="136"/>
                    <a:pt x="115" y="138"/>
                  </a:cubicBezTo>
                  <a:cubicBezTo>
                    <a:pt x="114" y="139"/>
                    <a:pt x="113" y="139"/>
                    <a:pt x="114" y="140"/>
                  </a:cubicBezTo>
                  <a:cubicBezTo>
                    <a:pt x="115" y="140"/>
                    <a:pt x="115" y="142"/>
                    <a:pt x="116" y="142"/>
                  </a:cubicBezTo>
                  <a:cubicBezTo>
                    <a:pt x="116" y="142"/>
                    <a:pt x="117" y="142"/>
                    <a:pt x="118" y="142"/>
                  </a:cubicBezTo>
                  <a:cubicBezTo>
                    <a:pt x="118" y="143"/>
                    <a:pt x="117" y="143"/>
                    <a:pt x="117" y="143"/>
                  </a:cubicBezTo>
                  <a:cubicBezTo>
                    <a:pt x="115" y="143"/>
                    <a:pt x="115" y="142"/>
                    <a:pt x="114" y="141"/>
                  </a:cubicBezTo>
                  <a:cubicBezTo>
                    <a:pt x="113" y="141"/>
                    <a:pt x="112" y="141"/>
                    <a:pt x="111" y="142"/>
                  </a:cubicBezTo>
                  <a:cubicBezTo>
                    <a:pt x="110" y="145"/>
                    <a:pt x="114" y="144"/>
                    <a:pt x="113" y="147"/>
                  </a:cubicBezTo>
                  <a:cubicBezTo>
                    <a:pt x="114" y="148"/>
                    <a:pt x="117" y="146"/>
                    <a:pt x="117" y="148"/>
                  </a:cubicBezTo>
                  <a:cubicBezTo>
                    <a:pt x="115" y="148"/>
                    <a:pt x="114" y="148"/>
                    <a:pt x="112" y="148"/>
                  </a:cubicBezTo>
                  <a:cubicBezTo>
                    <a:pt x="111" y="147"/>
                    <a:pt x="111" y="145"/>
                    <a:pt x="109" y="145"/>
                  </a:cubicBezTo>
                  <a:cubicBezTo>
                    <a:pt x="109" y="145"/>
                    <a:pt x="109" y="145"/>
                    <a:pt x="108" y="145"/>
                  </a:cubicBezTo>
                  <a:cubicBezTo>
                    <a:pt x="109" y="148"/>
                    <a:pt x="106" y="147"/>
                    <a:pt x="105" y="149"/>
                  </a:cubicBezTo>
                  <a:cubicBezTo>
                    <a:pt x="106" y="150"/>
                    <a:pt x="107" y="150"/>
                    <a:pt x="108" y="151"/>
                  </a:cubicBezTo>
                  <a:cubicBezTo>
                    <a:pt x="109" y="151"/>
                    <a:pt x="110" y="151"/>
                    <a:pt x="110" y="152"/>
                  </a:cubicBezTo>
                  <a:cubicBezTo>
                    <a:pt x="109" y="152"/>
                    <a:pt x="108" y="153"/>
                    <a:pt x="107" y="154"/>
                  </a:cubicBezTo>
                  <a:cubicBezTo>
                    <a:pt x="107" y="154"/>
                    <a:pt x="107" y="154"/>
                    <a:pt x="107" y="155"/>
                  </a:cubicBezTo>
                  <a:cubicBezTo>
                    <a:pt x="106" y="155"/>
                    <a:pt x="106" y="155"/>
                    <a:pt x="105" y="155"/>
                  </a:cubicBezTo>
                  <a:cubicBezTo>
                    <a:pt x="102" y="155"/>
                    <a:pt x="101" y="153"/>
                    <a:pt x="97" y="154"/>
                  </a:cubicBezTo>
                  <a:cubicBezTo>
                    <a:pt x="97" y="154"/>
                    <a:pt x="97" y="155"/>
                    <a:pt x="97" y="155"/>
                  </a:cubicBezTo>
                  <a:cubicBezTo>
                    <a:pt x="97" y="155"/>
                    <a:pt x="96" y="155"/>
                    <a:pt x="96" y="156"/>
                  </a:cubicBezTo>
                  <a:cubicBezTo>
                    <a:pt x="97" y="156"/>
                    <a:pt x="97" y="158"/>
                    <a:pt x="99" y="157"/>
                  </a:cubicBezTo>
                  <a:cubicBezTo>
                    <a:pt x="99" y="159"/>
                    <a:pt x="101" y="158"/>
                    <a:pt x="101" y="159"/>
                  </a:cubicBezTo>
                  <a:cubicBezTo>
                    <a:pt x="100" y="162"/>
                    <a:pt x="102" y="162"/>
                    <a:pt x="102" y="164"/>
                  </a:cubicBezTo>
                  <a:cubicBezTo>
                    <a:pt x="103" y="164"/>
                    <a:pt x="103" y="165"/>
                    <a:pt x="104" y="165"/>
                  </a:cubicBezTo>
                  <a:cubicBezTo>
                    <a:pt x="104" y="166"/>
                    <a:pt x="105" y="166"/>
                    <a:pt x="105" y="166"/>
                  </a:cubicBezTo>
                  <a:cubicBezTo>
                    <a:pt x="105" y="167"/>
                    <a:pt x="105" y="167"/>
                    <a:pt x="105" y="168"/>
                  </a:cubicBezTo>
                  <a:cubicBezTo>
                    <a:pt x="107" y="167"/>
                    <a:pt x="108" y="166"/>
                    <a:pt x="110" y="167"/>
                  </a:cubicBezTo>
                  <a:cubicBezTo>
                    <a:pt x="110" y="166"/>
                    <a:pt x="111" y="166"/>
                    <a:pt x="111" y="165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3" y="163"/>
                    <a:pt x="115" y="163"/>
                    <a:pt x="116" y="162"/>
                  </a:cubicBezTo>
                  <a:cubicBezTo>
                    <a:pt x="117" y="162"/>
                    <a:pt x="118" y="162"/>
                    <a:pt x="118" y="161"/>
                  </a:cubicBezTo>
                  <a:cubicBezTo>
                    <a:pt x="119" y="161"/>
                    <a:pt x="119" y="161"/>
                    <a:pt x="119" y="162"/>
                  </a:cubicBezTo>
                  <a:cubicBezTo>
                    <a:pt x="120" y="165"/>
                    <a:pt x="116" y="163"/>
                    <a:pt x="117" y="165"/>
                  </a:cubicBezTo>
                  <a:cubicBezTo>
                    <a:pt x="115" y="165"/>
                    <a:pt x="115" y="167"/>
                    <a:pt x="114" y="168"/>
                  </a:cubicBezTo>
                  <a:cubicBezTo>
                    <a:pt x="114" y="170"/>
                    <a:pt x="112" y="170"/>
                    <a:pt x="112" y="172"/>
                  </a:cubicBezTo>
                  <a:cubicBezTo>
                    <a:pt x="110" y="172"/>
                    <a:pt x="109" y="174"/>
                    <a:pt x="108" y="175"/>
                  </a:cubicBezTo>
                  <a:cubicBezTo>
                    <a:pt x="108" y="175"/>
                    <a:pt x="108" y="175"/>
                    <a:pt x="107" y="175"/>
                  </a:cubicBezTo>
                  <a:cubicBezTo>
                    <a:pt x="107" y="177"/>
                    <a:pt x="104" y="177"/>
                    <a:pt x="104" y="179"/>
                  </a:cubicBezTo>
                  <a:cubicBezTo>
                    <a:pt x="103" y="179"/>
                    <a:pt x="102" y="180"/>
                    <a:pt x="102" y="181"/>
                  </a:cubicBezTo>
                  <a:cubicBezTo>
                    <a:pt x="101" y="181"/>
                    <a:pt x="99" y="183"/>
                    <a:pt x="101" y="184"/>
                  </a:cubicBezTo>
                  <a:cubicBezTo>
                    <a:pt x="101" y="182"/>
                    <a:pt x="103" y="183"/>
                    <a:pt x="103" y="181"/>
                  </a:cubicBezTo>
                  <a:cubicBezTo>
                    <a:pt x="104" y="181"/>
                    <a:pt x="105" y="180"/>
                    <a:pt x="105" y="181"/>
                  </a:cubicBezTo>
                  <a:cubicBezTo>
                    <a:pt x="106" y="184"/>
                    <a:pt x="103" y="183"/>
                    <a:pt x="104" y="185"/>
                  </a:cubicBezTo>
                  <a:cubicBezTo>
                    <a:pt x="104" y="186"/>
                    <a:pt x="106" y="186"/>
                    <a:pt x="105" y="188"/>
                  </a:cubicBezTo>
                  <a:cubicBezTo>
                    <a:pt x="104" y="188"/>
                    <a:pt x="104" y="189"/>
                    <a:pt x="102" y="188"/>
                  </a:cubicBezTo>
                  <a:cubicBezTo>
                    <a:pt x="102" y="189"/>
                    <a:pt x="102" y="189"/>
                    <a:pt x="101" y="189"/>
                  </a:cubicBezTo>
                  <a:cubicBezTo>
                    <a:pt x="101" y="190"/>
                    <a:pt x="101" y="190"/>
                    <a:pt x="101" y="191"/>
                  </a:cubicBezTo>
                  <a:cubicBezTo>
                    <a:pt x="101" y="192"/>
                    <a:pt x="104" y="189"/>
                    <a:pt x="104" y="191"/>
                  </a:cubicBezTo>
                  <a:cubicBezTo>
                    <a:pt x="102" y="191"/>
                    <a:pt x="101" y="192"/>
                    <a:pt x="100" y="193"/>
                  </a:cubicBezTo>
                  <a:cubicBezTo>
                    <a:pt x="100" y="193"/>
                    <a:pt x="99" y="194"/>
                    <a:pt x="99" y="194"/>
                  </a:cubicBezTo>
                  <a:cubicBezTo>
                    <a:pt x="99" y="195"/>
                    <a:pt x="99" y="195"/>
                    <a:pt x="98" y="195"/>
                  </a:cubicBezTo>
                  <a:cubicBezTo>
                    <a:pt x="98" y="198"/>
                    <a:pt x="99" y="199"/>
                    <a:pt x="99" y="202"/>
                  </a:cubicBezTo>
                  <a:cubicBezTo>
                    <a:pt x="101" y="202"/>
                    <a:pt x="101" y="199"/>
                    <a:pt x="102" y="201"/>
                  </a:cubicBezTo>
                  <a:cubicBezTo>
                    <a:pt x="102" y="202"/>
                    <a:pt x="101" y="201"/>
                    <a:pt x="101" y="202"/>
                  </a:cubicBezTo>
                  <a:cubicBezTo>
                    <a:pt x="101" y="203"/>
                    <a:pt x="100" y="202"/>
                    <a:pt x="100" y="202"/>
                  </a:cubicBezTo>
                  <a:cubicBezTo>
                    <a:pt x="100" y="202"/>
                    <a:pt x="100" y="203"/>
                    <a:pt x="100" y="203"/>
                  </a:cubicBezTo>
                  <a:cubicBezTo>
                    <a:pt x="99" y="203"/>
                    <a:pt x="99" y="203"/>
                    <a:pt x="98" y="204"/>
                  </a:cubicBezTo>
                  <a:cubicBezTo>
                    <a:pt x="98" y="204"/>
                    <a:pt x="98" y="204"/>
                    <a:pt x="97" y="204"/>
                  </a:cubicBezTo>
                  <a:cubicBezTo>
                    <a:pt x="97" y="204"/>
                    <a:pt x="97" y="205"/>
                    <a:pt x="96" y="205"/>
                  </a:cubicBezTo>
                  <a:cubicBezTo>
                    <a:pt x="96" y="208"/>
                    <a:pt x="94" y="209"/>
                    <a:pt x="94" y="212"/>
                  </a:cubicBezTo>
                  <a:cubicBezTo>
                    <a:pt x="93" y="212"/>
                    <a:pt x="93" y="212"/>
                    <a:pt x="93" y="213"/>
                  </a:cubicBezTo>
                  <a:cubicBezTo>
                    <a:pt x="93" y="213"/>
                    <a:pt x="93" y="214"/>
                    <a:pt x="93" y="214"/>
                  </a:cubicBezTo>
                  <a:cubicBezTo>
                    <a:pt x="93" y="216"/>
                    <a:pt x="91" y="215"/>
                    <a:pt x="91" y="217"/>
                  </a:cubicBezTo>
                  <a:cubicBezTo>
                    <a:pt x="90" y="218"/>
                    <a:pt x="89" y="219"/>
                    <a:pt x="89" y="220"/>
                  </a:cubicBezTo>
                  <a:cubicBezTo>
                    <a:pt x="91" y="221"/>
                    <a:pt x="92" y="222"/>
                    <a:pt x="94" y="222"/>
                  </a:cubicBezTo>
                  <a:cubicBezTo>
                    <a:pt x="94" y="222"/>
                    <a:pt x="95" y="222"/>
                    <a:pt x="95" y="222"/>
                  </a:cubicBezTo>
                  <a:cubicBezTo>
                    <a:pt x="96" y="222"/>
                    <a:pt x="96" y="222"/>
                    <a:pt x="96" y="221"/>
                  </a:cubicBezTo>
                  <a:cubicBezTo>
                    <a:pt x="96" y="221"/>
                    <a:pt x="96" y="220"/>
                    <a:pt x="97" y="220"/>
                  </a:cubicBezTo>
                  <a:cubicBezTo>
                    <a:pt x="97" y="220"/>
                    <a:pt x="98" y="219"/>
                    <a:pt x="97" y="217"/>
                  </a:cubicBezTo>
                  <a:cubicBezTo>
                    <a:pt x="97" y="217"/>
                    <a:pt x="97" y="216"/>
                    <a:pt x="97" y="216"/>
                  </a:cubicBezTo>
                  <a:cubicBezTo>
                    <a:pt x="98" y="215"/>
                    <a:pt x="99" y="213"/>
                    <a:pt x="100" y="213"/>
                  </a:cubicBezTo>
                  <a:cubicBezTo>
                    <a:pt x="100" y="210"/>
                    <a:pt x="103" y="209"/>
                    <a:pt x="102" y="206"/>
                  </a:cubicBezTo>
                  <a:cubicBezTo>
                    <a:pt x="103" y="206"/>
                    <a:pt x="103" y="205"/>
                    <a:pt x="104" y="204"/>
                  </a:cubicBezTo>
                  <a:cubicBezTo>
                    <a:pt x="105" y="204"/>
                    <a:pt x="105" y="204"/>
                    <a:pt x="105" y="204"/>
                  </a:cubicBezTo>
                  <a:cubicBezTo>
                    <a:pt x="106" y="204"/>
                    <a:pt x="108" y="202"/>
                    <a:pt x="106" y="202"/>
                  </a:cubicBezTo>
                  <a:cubicBezTo>
                    <a:pt x="106" y="202"/>
                    <a:pt x="105" y="202"/>
                    <a:pt x="105" y="202"/>
                  </a:cubicBezTo>
                  <a:cubicBezTo>
                    <a:pt x="106" y="200"/>
                    <a:pt x="106" y="198"/>
                    <a:pt x="106" y="195"/>
                  </a:cubicBezTo>
                  <a:cubicBezTo>
                    <a:pt x="106" y="195"/>
                    <a:pt x="106" y="195"/>
                    <a:pt x="106" y="195"/>
                  </a:cubicBezTo>
                  <a:cubicBezTo>
                    <a:pt x="105" y="194"/>
                    <a:pt x="105" y="193"/>
                    <a:pt x="105" y="192"/>
                  </a:cubicBezTo>
                  <a:cubicBezTo>
                    <a:pt x="106" y="192"/>
                    <a:pt x="107" y="193"/>
                    <a:pt x="108" y="193"/>
                  </a:cubicBezTo>
                  <a:cubicBezTo>
                    <a:pt x="108" y="192"/>
                    <a:pt x="109" y="192"/>
                    <a:pt x="109" y="191"/>
                  </a:cubicBezTo>
                  <a:cubicBezTo>
                    <a:pt x="109" y="191"/>
                    <a:pt x="109" y="191"/>
                    <a:pt x="109" y="191"/>
                  </a:cubicBezTo>
                  <a:cubicBezTo>
                    <a:pt x="109" y="190"/>
                    <a:pt x="110" y="191"/>
                    <a:pt x="110" y="191"/>
                  </a:cubicBezTo>
                  <a:cubicBezTo>
                    <a:pt x="110" y="190"/>
                    <a:pt x="110" y="190"/>
                    <a:pt x="110" y="190"/>
                  </a:cubicBezTo>
                  <a:cubicBezTo>
                    <a:pt x="110" y="190"/>
                    <a:pt x="111" y="190"/>
                    <a:pt x="111" y="190"/>
                  </a:cubicBezTo>
                  <a:cubicBezTo>
                    <a:pt x="111" y="190"/>
                    <a:pt x="111" y="189"/>
                    <a:pt x="111" y="189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12" y="189"/>
                    <a:pt x="111" y="189"/>
                    <a:pt x="111" y="188"/>
                  </a:cubicBezTo>
                  <a:cubicBezTo>
                    <a:pt x="112" y="188"/>
                    <a:pt x="112" y="189"/>
                    <a:pt x="112" y="188"/>
                  </a:cubicBezTo>
                  <a:cubicBezTo>
                    <a:pt x="113" y="188"/>
                    <a:pt x="112" y="188"/>
                    <a:pt x="113" y="188"/>
                  </a:cubicBezTo>
                  <a:cubicBezTo>
                    <a:pt x="113" y="188"/>
                    <a:pt x="113" y="188"/>
                    <a:pt x="114" y="188"/>
                  </a:cubicBezTo>
                  <a:cubicBezTo>
                    <a:pt x="112" y="189"/>
                    <a:pt x="111" y="191"/>
                    <a:pt x="109" y="192"/>
                  </a:cubicBezTo>
                  <a:cubicBezTo>
                    <a:pt x="109" y="195"/>
                    <a:pt x="107" y="196"/>
                    <a:pt x="108" y="200"/>
                  </a:cubicBezTo>
                  <a:cubicBezTo>
                    <a:pt x="108" y="201"/>
                    <a:pt x="110" y="200"/>
                    <a:pt x="110" y="202"/>
                  </a:cubicBezTo>
                  <a:cubicBezTo>
                    <a:pt x="110" y="203"/>
                    <a:pt x="111" y="203"/>
                    <a:pt x="111" y="204"/>
                  </a:cubicBezTo>
                  <a:cubicBezTo>
                    <a:pt x="111" y="205"/>
                    <a:pt x="111" y="206"/>
                    <a:pt x="112" y="206"/>
                  </a:cubicBezTo>
                  <a:cubicBezTo>
                    <a:pt x="112" y="207"/>
                    <a:pt x="113" y="207"/>
                    <a:pt x="114" y="207"/>
                  </a:cubicBezTo>
                  <a:cubicBezTo>
                    <a:pt x="114" y="207"/>
                    <a:pt x="114" y="206"/>
                    <a:pt x="114" y="204"/>
                  </a:cubicBezTo>
                  <a:cubicBezTo>
                    <a:pt x="114" y="203"/>
                    <a:pt x="113" y="201"/>
                    <a:pt x="114" y="199"/>
                  </a:cubicBezTo>
                  <a:cubicBezTo>
                    <a:pt x="113" y="198"/>
                    <a:pt x="113" y="197"/>
                    <a:pt x="114" y="197"/>
                  </a:cubicBezTo>
                  <a:cubicBezTo>
                    <a:pt x="115" y="198"/>
                    <a:pt x="114" y="201"/>
                    <a:pt x="117" y="200"/>
                  </a:cubicBezTo>
                  <a:cubicBezTo>
                    <a:pt x="118" y="199"/>
                    <a:pt x="119" y="197"/>
                    <a:pt x="119" y="195"/>
                  </a:cubicBezTo>
                  <a:cubicBezTo>
                    <a:pt x="120" y="195"/>
                    <a:pt x="120" y="194"/>
                    <a:pt x="120" y="193"/>
                  </a:cubicBezTo>
                  <a:cubicBezTo>
                    <a:pt x="120" y="193"/>
                    <a:pt x="120" y="193"/>
                    <a:pt x="120" y="193"/>
                  </a:cubicBezTo>
                  <a:cubicBezTo>
                    <a:pt x="121" y="193"/>
                    <a:pt x="121" y="192"/>
                    <a:pt x="121" y="191"/>
                  </a:cubicBezTo>
                  <a:cubicBezTo>
                    <a:pt x="122" y="191"/>
                    <a:pt x="122" y="191"/>
                    <a:pt x="123" y="191"/>
                  </a:cubicBezTo>
                  <a:cubicBezTo>
                    <a:pt x="123" y="193"/>
                    <a:pt x="120" y="193"/>
                    <a:pt x="121" y="196"/>
                  </a:cubicBezTo>
                  <a:cubicBezTo>
                    <a:pt x="121" y="198"/>
                    <a:pt x="123" y="197"/>
                    <a:pt x="124" y="198"/>
                  </a:cubicBezTo>
                  <a:cubicBezTo>
                    <a:pt x="124" y="200"/>
                    <a:pt x="126" y="199"/>
                    <a:pt x="125" y="201"/>
                  </a:cubicBezTo>
                  <a:cubicBezTo>
                    <a:pt x="124" y="201"/>
                    <a:pt x="124" y="199"/>
                    <a:pt x="123" y="200"/>
                  </a:cubicBezTo>
                  <a:cubicBezTo>
                    <a:pt x="123" y="198"/>
                    <a:pt x="121" y="199"/>
                    <a:pt x="120" y="198"/>
                  </a:cubicBezTo>
                  <a:cubicBezTo>
                    <a:pt x="120" y="198"/>
                    <a:pt x="120" y="198"/>
                    <a:pt x="120" y="198"/>
                  </a:cubicBezTo>
                  <a:cubicBezTo>
                    <a:pt x="120" y="198"/>
                    <a:pt x="119" y="198"/>
                    <a:pt x="119" y="199"/>
                  </a:cubicBezTo>
                  <a:cubicBezTo>
                    <a:pt x="119" y="200"/>
                    <a:pt x="119" y="200"/>
                    <a:pt x="118" y="200"/>
                  </a:cubicBezTo>
                  <a:cubicBezTo>
                    <a:pt x="118" y="201"/>
                    <a:pt x="117" y="202"/>
                    <a:pt x="117" y="203"/>
                  </a:cubicBezTo>
                  <a:cubicBezTo>
                    <a:pt x="118" y="203"/>
                    <a:pt x="118" y="205"/>
                    <a:pt x="118" y="206"/>
                  </a:cubicBezTo>
                  <a:cubicBezTo>
                    <a:pt x="117" y="206"/>
                    <a:pt x="117" y="207"/>
                    <a:pt x="116" y="207"/>
                  </a:cubicBezTo>
                  <a:cubicBezTo>
                    <a:pt x="116" y="208"/>
                    <a:pt x="116" y="208"/>
                    <a:pt x="116" y="209"/>
                  </a:cubicBezTo>
                  <a:cubicBezTo>
                    <a:pt x="116" y="210"/>
                    <a:pt x="116" y="212"/>
                    <a:pt x="118" y="213"/>
                  </a:cubicBezTo>
                  <a:cubicBezTo>
                    <a:pt x="117" y="215"/>
                    <a:pt x="120" y="214"/>
                    <a:pt x="119" y="216"/>
                  </a:cubicBezTo>
                  <a:cubicBezTo>
                    <a:pt x="119" y="218"/>
                    <a:pt x="119" y="219"/>
                    <a:pt x="119" y="220"/>
                  </a:cubicBezTo>
                  <a:cubicBezTo>
                    <a:pt x="117" y="221"/>
                    <a:pt x="115" y="222"/>
                    <a:pt x="114" y="224"/>
                  </a:cubicBezTo>
                  <a:cubicBezTo>
                    <a:pt x="114" y="224"/>
                    <a:pt x="114" y="225"/>
                    <a:pt x="114" y="225"/>
                  </a:cubicBezTo>
                  <a:cubicBezTo>
                    <a:pt x="113" y="226"/>
                    <a:pt x="111" y="227"/>
                    <a:pt x="111" y="229"/>
                  </a:cubicBezTo>
                  <a:cubicBezTo>
                    <a:pt x="111" y="229"/>
                    <a:pt x="110" y="230"/>
                    <a:pt x="109" y="230"/>
                  </a:cubicBezTo>
                  <a:cubicBezTo>
                    <a:pt x="109" y="231"/>
                    <a:pt x="109" y="231"/>
                    <a:pt x="109" y="231"/>
                  </a:cubicBezTo>
                  <a:cubicBezTo>
                    <a:pt x="109" y="231"/>
                    <a:pt x="109" y="232"/>
                    <a:pt x="108" y="232"/>
                  </a:cubicBezTo>
                  <a:cubicBezTo>
                    <a:pt x="107" y="232"/>
                    <a:pt x="106" y="233"/>
                    <a:pt x="106" y="234"/>
                  </a:cubicBezTo>
                  <a:cubicBezTo>
                    <a:pt x="106" y="234"/>
                    <a:pt x="106" y="235"/>
                    <a:pt x="105" y="234"/>
                  </a:cubicBezTo>
                  <a:cubicBezTo>
                    <a:pt x="106" y="236"/>
                    <a:pt x="105" y="237"/>
                    <a:pt x="104" y="239"/>
                  </a:cubicBezTo>
                  <a:cubicBezTo>
                    <a:pt x="104" y="240"/>
                    <a:pt x="106" y="244"/>
                    <a:pt x="103" y="243"/>
                  </a:cubicBezTo>
                  <a:cubicBezTo>
                    <a:pt x="103" y="242"/>
                    <a:pt x="103" y="240"/>
                    <a:pt x="103" y="238"/>
                  </a:cubicBezTo>
                  <a:cubicBezTo>
                    <a:pt x="102" y="238"/>
                    <a:pt x="102" y="238"/>
                    <a:pt x="101" y="238"/>
                  </a:cubicBezTo>
                  <a:cubicBezTo>
                    <a:pt x="101" y="238"/>
                    <a:pt x="101" y="239"/>
                    <a:pt x="100" y="239"/>
                  </a:cubicBezTo>
                  <a:cubicBezTo>
                    <a:pt x="99" y="240"/>
                    <a:pt x="100" y="244"/>
                    <a:pt x="100" y="246"/>
                  </a:cubicBezTo>
                  <a:cubicBezTo>
                    <a:pt x="101" y="247"/>
                    <a:pt x="101" y="248"/>
                    <a:pt x="101" y="249"/>
                  </a:cubicBezTo>
                  <a:cubicBezTo>
                    <a:pt x="101" y="249"/>
                    <a:pt x="102" y="249"/>
                    <a:pt x="102" y="250"/>
                  </a:cubicBezTo>
                  <a:cubicBezTo>
                    <a:pt x="101" y="252"/>
                    <a:pt x="103" y="252"/>
                    <a:pt x="103" y="254"/>
                  </a:cubicBezTo>
                  <a:cubicBezTo>
                    <a:pt x="103" y="254"/>
                    <a:pt x="104" y="255"/>
                    <a:pt x="104" y="256"/>
                  </a:cubicBezTo>
                  <a:cubicBezTo>
                    <a:pt x="104" y="257"/>
                    <a:pt x="105" y="257"/>
                    <a:pt x="105" y="257"/>
                  </a:cubicBezTo>
                  <a:cubicBezTo>
                    <a:pt x="107" y="257"/>
                    <a:pt x="105" y="255"/>
                    <a:pt x="105" y="253"/>
                  </a:cubicBezTo>
                  <a:cubicBezTo>
                    <a:pt x="105" y="252"/>
                    <a:pt x="105" y="249"/>
                    <a:pt x="106" y="249"/>
                  </a:cubicBezTo>
                  <a:cubicBezTo>
                    <a:pt x="106" y="249"/>
                    <a:pt x="106" y="248"/>
                    <a:pt x="107" y="248"/>
                  </a:cubicBezTo>
                  <a:cubicBezTo>
                    <a:pt x="106" y="248"/>
                    <a:pt x="107" y="248"/>
                    <a:pt x="107" y="248"/>
                  </a:cubicBezTo>
                  <a:cubicBezTo>
                    <a:pt x="109" y="248"/>
                    <a:pt x="109" y="250"/>
                    <a:pt x="111" y="250"/>
                  </a:cubicBezTo>
                  <a:cubicBezTo>
                    <a:pt x="111" y="251"/>
                    <a:pt x="112" y="252"/>
                    <a:pt x="112" y="253"/>
                  </a:cubicBezTo>
                  <a:cubicBezTo>
                    <a:pt x="112" y="253"/>
                    <a:pt x="114" y="253"/>
                    <a:pt x="114" y="254"/>
                  </a:cubicBezTo>
                  <a:cubicBezTo>
                    <a:pt x="114" y="256"/>
                    <a:pt x="115" y="258"/>
                    <a:pt x="117" y="258"/>
                  </a:cubicBezTo>
                  <a:cubicBezTo>
                    <a:pt x="119" y="257"/>
                    <a:pt x="119" y="255"/>
                    <a:pt x="120" y="253"/>
                  </a:cubicBezTo>
                  <a:cubicBezTo>
                    <a:pt x="119" y="253"/>
                    <a:pt x="119" y="252"/>
                    <a:pt x="118" y="252"/>
                  </a:cubicBezTo>
                  <a:cubicBezTo>
                    <a:pt x="118" y="252"/>
                    <a:pt x="118" y="251"/>
                    <a:pt x="118" y="250"/>
                  </a:cubicBezTo>
                  <a:cubicBezTo>
                    <a:pt x="118" y="249"/>
                    <a:pt x="119" y="248"/>
                    <a:pt x="120" y="248"/>
                  </a:cubicBezTo>
                  <a:cubicBezTo>
                    <a:pt x="120" y="249"/>
                    <a:pt x="121" y="250"/>
                    <a:pt x="121" y="251"/>
                  </a:cubicBezTo>
                  <a:cubicBezTo>
                    <a:pt x="123" y="251"/>
                    <a:pt x="124" y="253"/>
                    <a:pt x="125" y="254"/>
                  </a:cubicBezTo>
                  <a:cubicBezTo>
                    <a:pt x="125" y="254"/>
                    <a:pt x="126" y="254"/>
                    <a:pt x="126" y="255"/>
                  </a:cubicBezTo>
                  <a:cubicBezTo>
                    <a:pt x="126" y="255"/>
                    <a:pt x="127" y="255"/>
                    <a:pt x="127" y="255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127" y="256"/>
                    <a:pt x="128" y="256"/>
                    <a:pt x="130" y="256"/>
                  </a:cubicBezTo>
                  <a:cubicBezTo>
                    <a:pt x="131" y="256"/>
                    <a:pt x="132" y="256"/>
                    <a:pt x="132" y="255"/>
                  </a:cubicBezTo>
                  <a:cubicBezTo>
                    <a:pt x="132" y="255"/>
                    <a:pt x="133" y="255"/>
                    <a:pt x="133" y="255"/>
                  </a:cubicBezTo>
                  <a:cubicBezTo>
                    <a:pt x="132" y="254"/>
                    <a:pt x="132" y="253"/>
                    <a:pt x="133" y="253"/>
                  </a:cubicBezTo>
                  <a:cubicBezTo>
                    <a:pt x="134" y="253"/>
                    <a:pt x="134" y="253"/>
                    <a:pt x="134" y="253"/>
                  </a:cubicBezTo>
                  <a:cubicBezTo>
                    <a:pt x="135" y="253"/>
                    <a:pt x="136" y="253"/>
                    <a:pt x="137" y="253"/>
                  </a:cubicBezTo>
                  <a:cubicBezTo>
                    <a:pt x="137" y="253"/>
                    <a:pt x="138" y="253"/>
                    <a:pt x="138" y="254"/>
                  </a:cubicBezTo>
                  <a:cubicBezTo>
                    <a:pt x="140" y="254"/>
                    <a:pt x="141" y="254"/>
                    <a:pt x="141" y="253"/>
                  </a:cubicBezTo>
                  <a:cubicBezTo>
                    <a:pt x="142" y="251"/>
                    <a:pt x="140" y="252"/>
                    <a:pt x="140" y="250"/>
                  </a:cubicBezTo>
                  <a:cubicBezTo>
                    <a:pt x="141" y="250"/>
                    <a:pt x="141" y="249"/>
                    <a:pt x="141" y="248"/>
                  </a:cubicBezTo>
                  <a:cubicBezTo>
                    <a:pt x="141" y="249"/>
                    <a:pt x="142" y="249"/>
                    <a:pt x="142" y="250"/>
                  </a:cubicBezTo>
                  <a:cubicBezTo>
                    <a:pt x="143" y="250"/>
                    <a:pt x="144" y="250"/>
                    <a:pt x="144" y="250"/>
                  </a:cubicBezTo>
                  <a:cubicBezTo>
                    <a:pt x="146" y="250"/>
                    <a:pt x="146" y="252"/>
                    <a:pt x="148" y="251"/>
                  </a:cubicBezTo>
                  <a:cubicBezTo>
                    <a:pt x="149" y="252"/>
                    <a:pt x="150" y="252"/>
                    <a:pt x="150" y="253"/>
                  </a:cubicBezTo>
                  <a:cubicBezTo>
                    <a:pt x="148" y="253"/>
                    <a:pt x="148" y="254"/>
                    <a:pt x="146" y="254"/>
                  </a:cubicBezTo>
                  <a:cubicBezTo>
                    <a:pt x="146" y="255"/>
                    <a:pt x="146" y="256"/>
                    <a:pt x="145" y="256"/>
                  </a:cubicBezTo>
                  <a:cubicBezTo>
                    <a:pt x="145" y="257"/>
                    <a:pt x="145" y="258"/>
                    <a:pt x="145" y="259"/>
                  </a:cubicBezTo>
                  <a:cubicBezTo>
                    <a:pt x="143" y="260"/>
                    <a:pt x="142" y="261"/>
                    <a:pt x="141" y="262"/>
                  </a:cubicBezTo>
                  <a:cubicBezTo>
                    <a:pt x="141" y="263"/>
                    <a:pt x="140" y="263"/>
                    <a:pt x="140" y="264"/>
                  </a:cubicBezTo>
                  <a:cubicBezTo>
                    <a:pt x="139" y="264"/>
                    <a:pt x="139" y="265"/>
                    <a:pt x="138" y="265"/>
                  </a:cubicBezTo>
                  <a:cubicBezTo>
                    <a:pt x="138" y="268"/>
                    <a:pt x="136" y="268"/>
                    <a:pt x="136" y="271"/>
                  </a:cubicBezTo>
                  <a:cubicBezTo>
                    <a:pt x="136" y="271"/>
                    <a:pt x="137" y="273"/>
                    <a:pt x="137" y="274"/>
                  </a:cubicBezTo>
                  <a:cubicBezTo>
                    <a:pt x="137" y="274"/>
                    <a:pt x="138" y="274"/>
                    <a:pt x="138" y="275"/>
                  </a:cubicBezTo>
                  <a:cubicBezTo>
                    <a:pt x="138" y="276"/>
                    <a:pt x="139" y="278"/>
                    <a:pt x="139" y="280"/>
                  </a:cubicBezTo>
                  <a:cubicBezTo>
                    <a:pt x="139" y="281"/>
                    <a:pt x="138" y="281"/>
                    <a:pt x="139" y="282"/>
                  </a:cubicBezTo>
                  <a:cubicBezTo>
                    <a:pt x="139" y="282"/>
                    <a:pt x="139" y="283"/>
                    <a:pt x="139" y="283"/>
                  </a:cubicBezTo>
                  <a:cubicBezTo>
                    <a:pt x="139" y="284"/>
                    <a:pt x="139" y="284"/>
                    <a:pt x="139" y="285"/>
                  </a:cubicBezTo>
                  <a:cubicBezTo>
                    <a:pt x="142" y="286"/>
                    <a:pt x="142" y="282"/>
                    <a:pt x="143" y="284"/>
                  </a:cubicBezTo>
                  <a:cubicBezTo>
                    <a:pt x="144" y="286"/>
                    <a:pt x="142" y="286"/>
                    <a:pt x="141" y="287"/>
                  </a:cubicBezTo>
                  <a:cubicBezTo>
                    <a:pt x="141" y="288"/>
                    <a:pt x="141" y="289"/>
                    <a:pt x="141" y="291"/>
                  </a:cubicBezTo>
                  <a:cubicBezTo>
                    <a:pt x="144" y="291"/>
                    <a:pt x="144" y="290"/>
                    <a:pt x="145" y="289"/>
                  </a:cubicBezTo>
                  <a:cubicBezTo>
                    <a:pt x="146" y="289"/>
                    <a:pt x="146" y="287"/>
                    <a:pt x="147" y="287"/>
                  </a:cubicBezTo>
                  <a:cubicBezTo>
                    <a:pt x="147" y="288"/>
                    <a:pt x="147" y="289"/>
                    <a:pt x="147" y="289"/>
                  </a:cubicBezTo>
                  <a:cubicBezTo>
                    <a:pt x="149" y="290"/>
                    <a:pt x="152" y="289"/>
                    <a:pt x="152" y="292"/>
                  </a:cubicBezTo>
                  <a:cubicBezTo>
                    <a:pt x="152" y="292"/>
                    <a:pt x="152" y="293"/>
                    <a:pt x="152" y="293"/>
                  </a:cubicBezTo>
                  <a:cubicBezTo>
                    <a:pt x="152" y="293"/>
                    <a:pt x="151" y="293"/>
                    <a:pt x="151" y="293"/>
                  </a:cubicBezTo>
                  <a:cubicBezTo>
                    <a:pt x="151" y="293"/>
                    <a:pt x="151" y="294"/>
                    <a:pt x="150" y="294"/>
                  </a:cubicBezTo>
                  <a:cubicBezTo>
                    <a:pt x="150" y="295"/>
                    <a:pt x="149" y="295"/>
                    <a:pt x="149" y="295"/>
                  </a:cubicBezTo>
                  <a:cubicBezTo>
                    <a:pt x="149" y="295"/>
                    <a:pt x="149" y="296"/>
                    <a:pt x="148" y="296"/>
                  </a:cubicBezTo>
                  <a:cubicBezTo>
                    <a:pt x="148" y="297"/>
                    <a:pt x="148" y="298"/>
                    <a:pt x="148" y="299"/>
                  </a:cubicBezTo>
                  <a:cubicBezTo>
                    <a:pt x="148" y="298"/>
                    <a:pt x="148" y="299"/>
                    <a:pt x="148" y="299"/>
                  </a:cubicBezTo>
                  <a:cubicBezTo>
                    <a:pt x="147" y="299"/>
                    <a:pt x="146" y="299"/>
                    <a:pt x="146" y="299"/>
                  </a:cubicBezTo>
                  <a:cubicBezTo>
                    <a:pt x="146" y="300"/>
                    <a:pt x="147" y="302"/>
                    <a:pt x="146" y="302"/>
                  </a:cubicBezTo>
                  <a:cubicBezTo>
                    <a:pt x="143" y="302"/>
                    <a:pt x="144" y="302"/>
                    <a:pt x="142" y="302"/>
                  </a:cubicBezTo>
                  <a:cubicBezTo>
                    <a:pt x="142" y="303"/>
                    <a:pt x="141" y="305"/>
                    <a:pt x="141" y="306"/>
                  </a:cubicBezTo>
                  <a:cubicBezTo>
                    <a:pt x="141" y="307"/>
                    <a:pt x="143" y="307"/>
                    <a:pt x="143" y="309"/>
                  </a:cubicBezTo>
                  <a:cubicBezTo>
                    <a:pt x="145" y="309"/>
                    <a:pt x="146" y="310"/>
                    <a:pt x="146" y="311"/>
                  </a:cubicBezTo>
                  <a:cubicBezTo>
                    <a:pt x="144" y="311"/>
                    <a:pt x="143" y="312"/>
                    <a:pt x="142" y="312"/>
                  </a:cubicBezTo>
                  <a:cubicBezTo>
                    <a:pt x="140" y="312"/>
                    <a:pt x="140" y="314"/>
                    <a:pt x="139" y="314"/>
                  </a:cubicBezTo>
                  <a:cubicBezTo>
                    <a:pt x="139" y="315"/>
                    <a:pt x="138" y="315"/>
                    <a:pt x="138" y="317"/>
                  </a:cubicBezTo>
                  <a:cubicBezTo>
                    <a:pt x="138" y="318"/>
                    <a:pt x="139" y="319"/>
                    <a:pt x="139" y="320"/>
                  </a:cubicBezTo>
                  <a:cubicBezTo>
                    <a:pt x="139" y="323"/>
                    <a:pt x="140" y="324"/>
                    <a:pt x="141" y="326"/>
                  </a:cubicBezTo>
                  <a:cubicBezTo>
                    <a:pt x="141" y="327"/>
                    <a:pt x="143" y="327"/>
                    <a:pt x="143" y="328"/>
                  </a:cubicBezTo>
                  <a:cubicBezTo>
                    <a:pt x="144" y="328"/>
                    <a:pt x="145" y="328"/>
                    <a:pt x="145" y="328"/>
                  </a:cubicBezTo>
                  <a:cubicBezTo>
                    <a:pt x="143" y="330"/>
                    <a:pt x="143" y="329"/>
                    <a:pt x="141" y="328"/>
                  </a:cubicBezTo>
                  <a:cubicBezTo>
                    <a:pt x="140" y="325"/>
                    <a:pt x="138" y="324"/>
                    <a:pt x="138" y="321"/>
                  </a:cubicBezTo>
                  <a:cubicBezTo>
                    <a:pt x="138" y="321"/>
                    <a:pt x="137" y="321"/>
                    <a:pt x="137" y="321"/>
                  </a:cubicBezTo>
                  <a:cubicBezTo>
                    <a:pt x="136" y="321"/>
                    <a:pt x="137" y="321"/>
                    <a:pt x="137" y="322"/>
                  </a:cubicBezTo>
                  <a:cubicBezTo>
                    <a:pt x="136" y="322"/>
                    <a:pt x="135" y="321"/>
                    <a:pt x="135" y="322"/>
                  </a:cubicBezTo>
                  <a:cubicBezTo>
                    <a:pt x="134" y="322"/>
                    <a:pt x="135" y="323"/>
                    <a:pt x="134" y="324"/>
                  </a:cubicBezTo>
                  <a:cubicBezTo>
                    <a:pt x="134" y="324"/>
                    <a:pt x="134" y="324"/>
                    <a:pt x="134" y="324"/>
                  </a:cubicBezTo>
                  <a:cubicBezTo>
                    <a:pt x="134" y="326"/>
                    <a:pt x="135" y="326"/>
                    <a:pt x="134" y="327"/>
                  </a:cubicBezTo>
                  <a:cubicBezTo>
                    <a:pt x="135" y="327"/>
                    <a:pt x="135" y="327"/>
                    <a:pt x="135" y="328"/>
                  </a:cubicBezTo>
                  <a:cubicBezTo>
                    <a:pt x="135" y="328"/>
                    <a:pt x="134" y="328"/>
                    <a:pt x="134" y="327"/>
                  </a:cubicBezTo>
                  <a:cubicBezTo>
                    <a:pt x="134" y="327"/>
                    <a:pt x="133" y="326"/>
                    <a:pt x="133" y="325"/>
                  </a:cubicBezTo>
                  <a:cubicBezTo>
                    <a:pt x="132" y="325"/>
                    <a:pt x="132" y="325"/>
                    <a:pt x="132" y="324"/>
                  </a:cubicBezTo>
                  <a:cubicBezTo>
                    <a:pt x="131" y="324"/>
                    <a:pt x="130" y="324"/>
                    <a:pt x="130" y="324"/>
                  </a:cubicBezTo>
                  <a:cubicBezTo>
                    <a:pt x="127" y="324"/>
                    <a:pt x="123" y="324"/>
                    <a:pt x="120" y="324"/>
                  </a:cubicBezTo>
                  <a:cubicBezTo>
                    <a:pt x="118" y="323"/>
                    <a:pt x="118" y="322"/>
                    <a:pt x="116" y="322"/>
                  </a:cubicBezTo>
                  <a:cubicBezTo>
                    <a:pt x="116" y="323"/>
                    <a:pt x="116" y="324"/>
                    <a:pt x="115" y="324"/>
                  </a:cubicBezTo>
                  <a:cubicBezTo>
                    <a:pt x="114" y="322"/>
                    <a:pt x="113" y="325"/>
                    <a:pt x="111" y="324"/>
                  </a:cubicBezTo>
                  <a:cubicBezTo>
                    <a:pt x="109" y="325"/>
                    <a:pt x="110" y="323"/>
                    <a:pt x="108" y="324"/>
                  </a:cubicBezTo>
                  <a:cubicBezTo>
                    <a:pt x="108" y="324"/>
                    <a:pt x="107" y="324"/>
                    <a:pt x="107" y="324"/>
                  </a:cubicBezTo>
                  <a:cubicBezTo>
                    <a:pt x="107" y="325"/>
                    <a:pt x="106" y="325"/>
                    <a:pt x="106" y="325"/>
                  </a:cubicBezTo>
                  <a:cubicBezTo>
                    <a:pt x="106" y="326"/>
                    <a:pt x="105" y="327"/>
                    <a:pt x="104" y="327"/>
                  </a:cubicBezTo>
                  <a:cubicBezTo>
                    <a:pt x="104" y="328"/>
                    <a:pt x="102" y="328"/>
                    <a:pt x="100" y="328"/>
                  </a:cubicBezTo>
                  <a:cubicBezTo>
                    <a:pt x="101" y="330"/>
                    <a:pt x="100" y="332"/>
                    <a:pt x="98" y="333"/>
                  </a:cubicBezTo>
                  <a:cubicBezTo>
                    <a:pt x="98" y="333"/>
                    <a:pt x="98" y="333"/>
                    <a:pt x="97" y="333"/>
                  </a:cubicBezTo>
                  <a:cubicBezTo>
                    <a:pt x="96" y="334"/>
                    <a:pt x="93" y="335"/>
                    <a:pt x="91" y="335"/>
                  </a:cubicBezTo>
                  <a:cubicBezTo>
                    <a:pt x="89" y="338"/>
                    <a:pt x="86" y="339"/>
                    <a:pt x="86" y="342"/>
                  </a:cubicBezTo>
                  <a:cubicBezTo>
                    <a:pt x="89" y="341"/>
                    <a:pt x="90" y="343"/>
                    <a:pt x="93" y="342"/>
                  </a:cubicBezTo>
                  <a:cubicBezTo>
                    <a:pt x="94" y="342"/>
                    <a:pt x="96" y="342"/>
                    <a:pt x="97" y="340"/>
                  </a:cubicBezTo>
                  <a:cubicBezTo>
                    <a:pt x="98" y="340"/>
                    <a:pt x="99" y="339"/>
                    <a:pt x="100" y="339"/>
                  </a:cubicBezTo>
                  <a:cubicBezTo>
                    <a:pt x="101" y="339"/>
                    <a:pt x="102" y="340"/>
                    <a:pt x="103" y="340"/>
                  </a:cubicBezTo>
                  <a:cubicBezTo>
                    <a:pt x="103" y="340"/>
                    <a:pt x="104" y="340"/>
                    <a:pt x="103" y="340"/>
                  </a:cubicBezTo>
                  <a:cubicBezTo>
                    <a:pt x="103" y="342"/>
                    <a:pt x="102" y="342"/>
                    <a:pt x="102" y="343"/>
                  </a:cubicBezTo>
                  <a:cubicBezTo>
                    <a:pt x="102" y="344"/>
                    <a:pt x="102" y="344"/>
                    <a:pt x="102" y="344"/>
                  </a:cubicBezTo>
                  <a:cubicBezTo>
                    <a:pt x="102" y="345"/>
                    <a:pt x="102" y="345"/>
                    <a:pt x="102" y="345"/>
                  </a:cubicBezTo>
                  <a:cubicBezTo>
                    <a:pt x="103" y="345"/>
                    <a:pt x="103" y="345"/>
                    <a:pt x="103" y="346"/>
                  </a:cubicBezTo>
                  <a:cubicBezTo>
                    <a:pt x="103" y="347"/>
                    <a:pt x="107" y="348"/>
                    <a:pt x="104" y="349"/>
                  </a:cubicBezTo>
                  <a:cubicBezTo>
                    <a:pt x="104" y="349"/>
                    <a:pt x="104" y="349"/>
                    <a:pt x="104" y="349"/>
                  </a:cubicBezTo>
                  <a:cubicBezTo>
                    <a:pt x="103" y="350"/>
                    <a:pt x="103" y="351"/>
                    <a:pt x="102" y="351"/>
                  </a:cubicBezTo>
                  <a:cubicBezTo>
                    <a:pt x="101" y="351"/>
                    <a:pt x="100" y="352"/>
                    <a:pt x="100" y="353"/>
                  </a:cubicBezTo>
                  <a:cubicBezTo>
                    <a:pt x="100" y="355"/>
                    <a:pt x="102" y="355"/>
                    <a:pt x="102" y="357"/>
                  </a:cubicBezTo>
                  <a:cubicBezTo>
                    <a:pt x="101" y="358"/>
                    <a:pt x="100" y="358"/>
                    <a:pt x="100" y="359"/>
                  </a:cubicBezTo>
                  <a:cubicBezTo>
                    <a:pt x="99" y="359"/>
                    <a:pt x="100" y="361"/>
                    <a:pt x="99" y="361"/>
                  </a:cubicBezTo>
                  <a:cubicBezTo>
                    <a:pt x="99" y="362"/>
                    <a:pt x="98" y="363"/>
                    <a:pt x="97" y="363"/>
                  </a:cubicBezTo>
                  <a:cubicBezTo>
                    <a:pt x="98" y="364"/>
                    <a:pt x="97" y="365"/>
                    <a:pt x="97" y="365"/>
                  </a:cubicBezTo>
                  <a:cubicBezTo>
                    <a:pt x="95" y="365"/>
                    <a:pt x="95" y="367"/>
                    <a:pt x="93" y="367"/>
                  </a:cubicBezTo>
                  <a:cubicBezTo>
                    <a:pt x="92" y="367"/>
                    <a:pt x="92" y="369"/>
                    <a:pt x="91" y="368"/>
                  </a:cubicBezTo>
                  <a:cubicBezTo>
                    <a:pt x="90" y="369"/>
                    <a:pt x="90" y="369"/>
                    <a:pt x="90" y="369"/>
                  </a:cubicBezTo>
                  <a:cubicBezTo>
                    <a:pt x="89" y="369"/>
                    <a:pt x="88" y="369"/>
                    <a:pt x="88" y="369"/>
                  </a:cubicBezTo>
                  <a:cubicBezTo>
                    <a:pt x="88" y="370"/>
                    <a:pt x="87" y="369"/>
                    <a:pt x="86" y="370"/>
                  </a:cubicBezTo>
                  <a:cubicBezTo>
                    <a:pt x="86" y="370"/>
                    <a:pt x="86" y="370"/>
                    <a:pt x="86" y="370"/>
                  </a:cubicBezTo>
                  <a:cubicBezTo>
                    <a:pt x="86" y="371"/>
                    <a:pt x="85" y="371"/>
                    <a:pt x="84" y="371"/>
                  </a:cubicBezTo>
                  <a:cubicBezTo>
                    <a:pt x="83" y="371"/>
                    <a:pt x="81" y="371"/>
                    <a:pt x="79" y="371"/>
                  </a:cubicBezTo>
                  <a:cubicBezTo>
                    <a:pt x="79" y="371"/>
                    <a:pt x="79" y="372"/>
                    <a:pt x="78" y="372"/>
                  </a:cubicBezTo>
                  <a:cubicBezTo>
                    <a:pt x="78" y="372"/>
                    <a:pt x="78" y="372"/>
                    <a:pt x="77" y="372"/>
                  </a:cubicBezTo>
                  <a:cubicBezTo>
                    <a:pt x="76" y="373"/>
                    <a:pt x="75" y="374"/>
                    <a:pt x="72" y="374"/>
                  </a:cubicBezTo>
                  <a:cubicBezTo>
                    <a:pt x="72" y="374"/>
                    <a:pt x="72" y="374"/>
                    <a:pt x="72" y="373"/>
                  </a:cubicBezTo>
                  <a:cubicBezTo>
                    <a:pt x="71" y="373"/>
                    <a:pt x="70" y="373"/>
                    <a:pt x="70" y="373"/>
                  </a:cubicBezTo>
                  <a:cubicBezTo>
                    <a:pt x="68" y="373"/>
                    <a:pt x="69" y="376"/>
                    <a:pt x="68" y="376"/>
                  </a:cubicBezTo>
                  <a:cubicBezTo>
                    <a:pt x="65" y="376"/>
                    <a:pt x="64" y="377"/>
                    <a:pt x="62" y="378"/>
                  </a:cubicBezTo>
                  <a:cubicBezTo>
                    <a:pt x="61" y="380"/>
                    <a:pt x="63" y="379"/>
                    <a:pt x="64" y="380"/>
                  </a:cubicBezTo>
                  <a:cubicBezTo>
                    <a:pt x="65" y="380"/>
                    <a:pt x="65" y="381"/>
                    <a:pt x="65" y="382"/>
                  </a:cubicBezTo>
                  <a:cubicBezTo>
                    <a:pt x="65" y="384"/>
                    <a:pt x="64" y="383"/>
                    <a:pt x="63" y="385"/>
                  </a:cubicBezTo>
                  <a:cubicBezTo>
                    <a:pt x="62" y="385"/>
                    <a:pt x="61" y="385"/>
                    <a:pt x="61" y="387"/>
                  </a:cubicBezTo>
                  <a:cubicBezTo>
                    <a:pt x="62" y="387"/>
                    <a:pt x="62" y="388"/>
                    <a:pt x="63" y="388"/>
                  </a:cubicBezTo>
                  <a:cubicBezTo>
                    <a:pt x="64" y="388"/>
                    <a:pt x="65" y="388"/>
                    <a:pt x="65" y="388"/>
                  </a:cubicBezTo>
                  <a:cubicBezTo>
                    <a:pt x="67" y="388"/>
                    <a:pt x="68" y="388"/>
                    <a:pt x="70" y="388"/>
                  </a:cubicBezTo>
                  <a:cubicBezTo>
                    <a:pt x="70" y="388"/>
                    <a:pt x="71" y="388"/>
                    <a:pt x="71" y="387"/>
                  </a:cubicBezTo>
                  <a:cubicBezTo>
                    <a:pt x="71" y="386"/>
                    <a:pt x="72" y="386"/>
                    <a:pt x="72" y="386"/>
                  </a:cubicBezTo>
                  <a:cubicBezTo>
                    <a:pt x="74" y="392"/>
                    <a:pt x="67" y="389"/>
                    <a:pt x="65" y="390"/>
                  </a:cubicBezTo>
                  <a:cubicBezTo>
                    <a:pt x="64" y="393"/>
                    <a:pt x="67" y="392"/>
                    <a:pt x="70" y="393"/>
                  </a:cubicBezTo>
                  <a:cubicBezTo>
                    <a:pt x="70" y="393"/>
                    <a:pt x="70" y="393"/>
                    <a:pt x="70" y="393"/>
                  </a:cubicBezTo>
                  <a:cubicBezTo>
                    <a:pt x="71" y="393"/>
                    <a:pt x="73" y="393"/>
                    <a:pt x="74" y="393"/>
                  </a:cubicBezTo>
                  <a:cubicBezTo>
                    <a:pt x="75" y="393"/>
                    <a:pt x="75" y="391"/>
                    <a:pt x="77" y="391"/>
                  </a:cubicBezTo>
                  <a:cubicBezTo>
                    <a:pt x="79" y="391"/>
                    <a:pt x="82" y="390"/>
                    <a:pt x="85" y="390"/>
                  </a:cubicBezTo>
                  <a:cubicBezTo>
                    <a:pt x="85" y="390"/>
                    <a:pt x="86" y="390"/>
                    <a:pt x="86" y="390"/>
                  </a:cubicBezTo>
                  <a:cubicBezTo>
                    <a:pt x="85" y="391"/>
                    <a:pt x="85" y="392"/>
                    <a:pt x="85" y="393"/>
                  </a:cubicBezTo>
                  <a:cubicBezTo>
                    <a:pt x="87" y="393"/>
                    <a:pt x="88" y="394"/>
                    <a:pt x="90" y="395"/>
                  </a:cubicBezTo>
                  <a:cubicBezTo>
                    <a:pt x="91" y="395"/>
                    <a:pt x="93" y="395"/>
                    <a:pt x="93" y="397"/>
                  </a:cubicBezTo>
                  <a:cubicBezTo>
                    <a:pt x="93" y="397"/>
                    <a:pt x="90" y="398"/>
                    <a:pt x="90" y="397"/>
                  </a:cubicBezTo>
                  <a:cubicBezTo>
                    <a:pt x="88" y="397"/>
                    <a:pt x="88" y="395"/>
                    <a:pt x="86" y="396"/>
                  </a:cubicBezTo>
                  <a:cubicBezTo>
                    <a:pt x="87" y="398"/>
                    <a:pt x="83" y="398"/>
                    <a:pt x="86" y="400"/>
                  </a:cubicBezTo>
                  <a:cubicBezTo>
                    <a:pt x="86" y="400"/>
                    <a:pt x="86" y="400"/>
                    <a:pt x="86" y="400"/>
                  </a:cubicBezTo>
                  <a:cubicBezTo>
                    <a:pt x="87" y="401"/>
                    <a:pt x="88" y="401"/>
                    <a:pt x="89" y="401"/>
                  </a:cubicBezTo>
                  <a:cubicBezTo>
                    <a:pt x="90" y="401"/>
                    <a:pt x="90" y="400"/>
                    <a:pt x="91" y="400"/>
                  </a:cubicBezTo>
                  <a:cubicBezTo>
                    <a:pt x="92" y="400"/>
                    <a:pt x="92" y="401"/>
                    <a:pt x="92" y="401"/>
                  </a:cubicBezTo>
                  <a:cubicBezTo>
                    <a:pt x="93" y="401"/>
                    <a:pt x="94" y="401"/>
                    <a:pt x="95" y="401"/>
                  </a:cubicBezTo>
                  <a:cubicBezTo>
                    <a:pt x="96" y="401"/>
                    <a:pt x="96" y="400"/>
                    <a:pt x="96" y="400"/>
                  </a:cubicBezTo>
                  <a:cubicBezTo>
                    <a:pt x="97" y="400"/>
                    <a:pt x="97" y="400"/>
                    <a:pt x="97" y="400"/>
                  </a:cubicBezTo>
                  <a:cubicBezTo>
                    <a:pt x="98" y="401"/>
                    <a:pt x="99" y="402"/>
                    <a:pt x="100" y="403"/>
                  </a:cubicBezTo>
                  <a:cubicBezTo>
                    <a:pt x="100" y="404"/>
                    <a:pt x="100" y="405"/>
                    <a:pt x="100" y="406"/>
                  </a:cubicBezTo>
                  <a:cubicBezTo>
                    <a:pt x="100" y="406"/>
                    <a:pt x="100" y="407"/>
                    <a:pt x="100" y="407"/>
                  </a:cubicBezTo>
                  <a:cubicBezTo>
                    <a:pt x="101" y="408"/>
                    <a:pt x="102" y="408"/>
                    <a:pt x="102" y="409"/>
                  </a:cubicBezTo>
                  <a:cubicBezTo>
                    <a:pt x="103" y="410"/>
                    <a:pt x="104" y="410"/>
                    <a:pt x="104" y="411"/>
                  </a:cubicBezTo>
                  <a:cubicBezTo>
                    <a:pt x="104" y="411"/>
                    <a:pt x="105" y="411"/>
                    <a:pt x="104" y="411"/>
                  </a:cubicBezTo>
                  <a:cubicBezTo>
                    <a:pt x="105" y="412"/>
                    <a:pt x="105" y="412"/>
                    <a:pt x="105" y="413"/>
                  </a:cubicBezTo>
                  <a:cubicBezTo>
                    <a:pt x="109" y="412"/>
                    <a:pt x="111" y="414"/>
                    <a:pt x="115" y="413"/>
                  </a:cubicBezTo>
                  <a:cubicBezTo>
                    <a:pt x="117" y="414"/>
                    <a:pt x="115" y="411"/>
                    <a:pt x="118" y="411"/>
                  </a:cubicBezTo>
                  <a:cubicBezTo>
                    <a:pt x="118" y="411"/>
                    <a:pt x="118" y="411"/>
                    <a:pt x="118" y="411"/>
                  </a:cubicBezTo>
                  <a:cubicBezTo>
                    <a:pt x="121" y="409"/>
                    <a:pt x="125" y="409"/>
                    <a:pt x="129" y="409"/>
                  </a:cubicBezTo>
                  <a:cubicBezTo>
                    <a:pt x="129" y="408"/>
                    <a:pt x="129" y="408"/>
                    <a:pt x="130" y="408"/>
                  </a:cubicBezTo>
                  <a:cubicBezTo>
                    <a:pt x="130" y="408"/>
                    <a:pt x="130" y="408"/>
                    <a:pt x="131" y="408"/>
                  </a:cubicBezTo>
                  <a:cubicBezTo>
                    <a:pt x="131" y="407"/>
                    <a:pt x="131" y="407"/>
                    <a:pt x="132" y="407"/>
                  </a:cubicBezTo>
                  <a:cubicBezTo>
                    <a:pt x="132" y="408"/>
                    <a:pt x="132" y="408"/>
                    <a:pt x="131" y="408"/>
                  </a:cubicBezTo>
                  <a:cubicBezTo>
                    <a:pt x="130" y="409"/>
                    <a:pt x="129" y="410"/>
                    <a:pt x="128" y="411"/>
                  </a:cubicBezTo>
                  <a:cubicBezTo>
                    <a:pt x="126" y="411"/>
                    <a:pt x="125" y="412"/>
                    <a:pt x="123" y="412"/>
                  </a:cubicBezTo>
                  <a:cubicBezTo>
                    <a:pt x="123" y="413"/>
                    <a:pt x="121" y="414"/>
                    <a:pt x="120" y="414"/>
                  </a:cubicBezTo>
                  <a:cubicBezTo>
                    <a:pt x="119" y="416"/>
                    <a:pt x="119" y="417"/>
                    <a:pt x="117" y="418"/>
                  </a:cubicBezTo>
                  <a:cubicBezTo>
                    <a:pt x="117" y="418"/>
                    <a:pt x="117" y="419"/>
                    <a:pt x="117" y="419"/>
                  </a:cubicBezTo>
                  <a:cubicBezTo>
                    <a:pt x="117" y="419"/>
                    <a:pt x="118" y="420"/>
                    <a:pt x="118" y="420"/>
                  </a:cubicBezTo>
                  <a:cubicBezTo>
                    <a:pt x="118" y="420"/>
                    <a:pt x="117" y="420"/>
                    <a:pt x="117" y="421"/>
                  </a:cubicBezTo>
                  <a:cubicBezTo>
                    <a:pt x="113" y="422"/>
                    <a:pt x="111" y="420"/>
                    <a:pt x="107" y="420"/>
                  </a:cubicBezTo>
                  <a:cubicBezTo>
                    <a:pt x="107" y="420"/>
                    <a:pt x="106" y="420"/>
                    <a:pt x="105" y="420"/>
                  </a:cubicBezTo>
                  <a:cubicBezTo>
                    <a:pt x="105" y="419"/>
                    <a:pt x="104" y="419"/>
                    <a:pt x="104" y="418"/>
                  </a:cubicBezTo>
                  <a:cubicBezTo>
                    <a:pt x="104" y="418"/>
                    <a:pt x="103" y="417"/>
                    <a:pt x="103" y="417"/>
                  </a:cubicBezTo>
                  <a:cubicBezTo>
                    <a:pt x="102" y="417"/>
                    <a:pt x="102" y="417"/>
                    <a:pt x="102" y="416"/>
                  </a:cubicBezTo>
                  <a:cubicBezTo>
                    <a:pt x="98" y="417"/>
                    <a:pt x="98" y="415"/>
                    <a:pt x="95" y="415"/>
                  </a:cubicBezTo>
                  <a:cubicBezTo>
                    <a:pt x="95" y="415"/>
                    <a:pt x="94" y="415"/>
                    <a:pt x="94" y="415"/>
                  </a:cubicBezTo>
                  <a:cubicBezTo>
                    <a:pt x="94" y="415"/>
                    <a:pt x="94" y="416"/>
                    <a:pt x="93" y="416"/>
                  </a:cubicBezTo>
                  <a:cubicBezTo>
                    <a:pt x="89" y="416"/>
                    <a:pt x="85" y="415"/>
                    <a:pt x="83" y="416"/>
                  </a:cubicBezTo>
                  <a:cubicBezTo>
                    <a:pt x="82" y="417"/>
                    <a:pt x="82" y="419"/>
                    <a:pt x="82" y="421"/>
                  </a:cubicBezTo>
                  <a:cubicBezTo>
                    <a:pt x="81" y="422"/>
                    <a:pt x="80" y="422"/>
                    <a:pt x="78" y="423"/>
                  </a:cubicBezTo>
                  <a:cubicBezTo>
                    <a:pt x="76" y="422"/>
                    <a:pt x="75" y="421"/>
                    <a:pt x="73" y="420"/>
                  </a:cubicBezTo>
                  <a:cubicBezTo>
                    <a:pt x="73" y="422"/>
                    <a:pt x="73" y="423"/>
                    <a:pt x="73" y="424"/>
                  </a:cubicBezTo>
                  <a:cubicBezTo>
                    <a:pt x="71" y="425"/>
                    <a:pt x="70" y="426"/>
                    <a:pt x="70" y="429"/>
                  </a:cubicBezTo>
                  <a:cubicBezTo>
                    <a:pt x="69" y="430"/>
                    <a:pt x="69" y="431"/>
                    <a:pt x="68" y="432"/>
                  </a:cubicBezTo>
                  <a:cubicBezTo>
                    <a:pt x="66" y="432"/>
                    <a:pt x="66" y="434"/>
                    <a:pt x="64" y="434"/>
                  </a:cubicBezTo>
                  <a:cubicBezTo>
                    <a:pt x="63" y="435"/>
                    <a:pt x="63" y="436"/>
                    <a:pt x="61" y="436"/>
                  </a:cubicBezTo>
                  <a:cubicBezTo>
                    <a:pt x="61" y="437"/>
                    <a:pt x="61" y="438"/>
                    <a:pt x="59" y="438"/>
                  </a:cubicBezTo>
                  <a:cubicBezTo>
                    <a:pt x="59" y="439"/>
                    <a:pt x="58" y="441"/>
                    <a:pt x="57" y="441"/>
                  </a:cubicBezTo>
                  <a:cubicBezTo>
                    <a:pt x="57" y="440"/>
                    <a:pt x="57" y="439"/>
                    <a:pt x="55" y="439"/>
                  </a:cubicBezTo>
                  <a:cubicBezTo>
                    <a:pt x="54" y="439"/>
                    <a:pt x="54" y="440"/>
                    <a:pt x="54" y="441"/>
                  </a:cubicBezTo>
                  <a:cubicBezTo>
                    <a:pt x="54" y="441"/>
                    <a:pt x="54" y="441"/>
                    <a:pt x="54" y="441"/>
                  </a:cubicBezTo>
                  <a:cubicBezTo>
                    <a:pt x="53" y="441"/>
                    <a:pt x="53" y="442"/>
                    <a:pt x="53" y="443"/>
                  </a:cubicBezTo>
                  <a:cubicBezTo>
                    <a:pt x="52" y="443"/>
                    <a:pt x="52" y="443"/>
                    <a:pt x="52" y="443"/>
                  </a:cubicBezTo>
                  <a:cubicBezTo>
                    <a:pt x="51" y="444"/>
                    <a:pt x="51" y="445"/>
                    <a:pt x="50" y="445"/>
                  </a:cubicBezTo>
                  <a:cubicBezTo>
                    <a:pt x="50" y="445"/>
                    <a:pt x="49" y="445"/>
                    <a:pt x="49" y="446"/>
                  </a:cubicBezTo>
                  <a:cubicBezTo>
                    <a:pt x="49" y="446"/>
                    <a:pt x="48" y="446"/>
                    <a:pt x="48" y="446"/>
                  </a:cubicBezTo>
                  <a:cubicBezTo>
                    <a:pt x="47" y="448"/>
                    <a:pt x="46" y="449"/>
                    <a:pt x="45" y="450"/>
                  </a:cubicBezTo>
                  <a:cubicBezTo>
                    <a:pt x="43" y="450"/>
                    <a:pt x="42" y="451"/>
                    <a:pt x="41" y="451"/>
                  </a:cubicBezTo>
                  <a:cubicBezTo>
                    <a:pt x="38" y="451"/>
                    <a:pt x="37" y="452"/>
                    <a:pt x="34" y="452"/>
                  </a:cubicBezTo>
                  <a:cubicBezTo>
                    <a:pt x="34" y="453"/>
                    <a:pt x="33" y="453"/>
                    <a:pt x="32" y="453"/>
                  </a:cubicBezTo>
                  <a:cubicBezTo>
                    <a:pt x="31" y="455"/>
                    <a:pt x="28" y="455"/>
                    <a:pt x="29" y="459"/>
                  </a:cubicBezTo>
                  <a:cubicBezTo>
                    <a:pt x="30" y="459"/>
                    <a:pt x="31" y="459"/>
                    <a:pt x="33" y="459"/>
                  </a:cubicBezTo>
                  <a:cubicBezTo>
                    <a:pt x="33" y="458"/>
                    <a:pt x="34" y="458"/>
                    <a:pt x="35" y="458"/>
                  </a:cubicBezTo>
                  <a:cubicBezTo>
                    <a:pt x="36" y="457"/>
                    <a:pt x="36" y="457"/>
                    <a:pt x="37" y="457"/>
                  </a:cubicBezTo>
                  <a:cubicBezTo>
                    <a:pt x="37" y="457"/>
                    <a:pt x="37" y="457"/>
                    <a:pt x="38" y="457"/>
                  </a:cubicBezTo>
                  <a:cubicBezTo>
                    <a:pt x="38" y="457"/>
                    <a:pt x="38" y="457"/>
                    <a:pt x="38" y="458"/>
                  </a:cubicBezTo>
                  <a:cubicBezTo>
                    <a:pt x="41" y="458"/>
                    <a:pt x="41" y="461"/>
                    <a:pt x="41" y="464"/>
                  </a:cubicBezTo>
                  <a:cubicBezTo>
                    <a:pt x="43" y="465"/>
                    <a:pt x="44" y="464"/>
                    <a:pt x="46" y="464"/>
                  </a:cubicBezTo>
                  <a:cubicBezTo>
                    <a:pt x="46" y="463"/>
                    <a:pt x="47" y="463"/>
                    <a:pt x="47" y="462"/>
                  </a:cubicBezTo>
                  <a:cubicBezTo>
                    <a:pt x="50" y="461"/>
                    <a:pt x="47" y="461"/>
                    <a:pt x="47" y="459"/>
                  </a:cubicBezTo>
                  <a:cubicBezTo>
                    <a:pt x="51" y="460"/>
                    <a:pt x="48" y="455"/>
                    <a:pt x="51" y="455"/>
                  </a:cubicBezTo>
                  <a:cubicBezTo>
                    <a:pt x="51" y="456"/>
                    <a:pt x="51" y="457"/>
                    <a:pt x="51" y="458"/>
                  </a:cubicBezTo>
                  <a:cubicBezTo>
                    <a:pt x="53" y="459"/>
                    <a:pt x="52" y="456"/>
                    <a:pt x="54" y="457"/>
                  </a:cubicBezTo>
                  <a:cubicBezTo>
                    <a:pt x="56" y="457"/>
                    <a:pt x="56" y="455"/>
                    <a:pt x="58" y="456"/>
                  </a:cubicBezTo>
                  <a:cubicBezTo>
                    <a:pt x="59" y="454"/>
                    <a:pt x="59" y="452"/>
                    <a:pt x="61" y="452"/>
                  </a:cubicBezTo>
                  <a:cubicBezTo>
                    <a:pt x="62" y="452"/>
                    <a:pt x="62" y="453"/>
                    <a:pt x="63" y="452"/>
                  </a:cubicBezTo>
                  <a:cubicBezTo>
                    <a:pt x="63" y="452"/>
                    <a:pt x="64" y="452"/>
                    <a:pt x="64" y="452"/>
                  </a:cubicBezTo>
                  <a:cubicBezTo>
                    <a:pt x="65" y="452"/>
                    <a:pt x="65" y="452"/>
                    <a:pt x="66" y="452"/>
                  </a:cubicBezTo>
                  <a:cubicBezTo>
                    <a:pt x="67" y="452"/>
                    <a:pt x="68" y="452"/>
                    <a:pt x="68" y="453"/>
                  </a:cubicBezTo>
                  <a:cubicBezTo>
                    <a:pt x="69" y="453"/>
                    <a:pt x="70" y="453"/>
                    <a:pt x="70" y="454"/>
                  </a:cubicBezTo>
                  <a:cubicBezTo>
                    <a:pt x="71" y="454"/>
                    <a:pt x="73" y="454"/>
                    <a:pt x="73" y="455"/>
                  </a:cubicBezTo>
                  <a:cubicBezTo>
                    <a:pt x="74" y="455"/>
                    <a:pt x="74" y="455"/>
                    <a:pt x="75" y="455"/>
                  </a:cubicBezTo>
                  <a:cubicBezTo>
                    <a:pt x="75" y="454"/>
                    <a:pt x="77" y="454"/>
                    <a:pt x="77" y="452"/>
                  </a:cubicBezTo>
                  <a:cubicBezTo>
                    <a:pt x="76" y="452"/>
                    <a:pt x="76" y="450"/>
                    <a:pt x="77" y="450"/>
                  </a:cubicBezTo>
                  <a:cubicBezTo>
                    <a:pt x="77" y="452"/>
                    <a:pt x="78" y="452"/>
                    <a:pt x="79" y="453"/>
                  </a:cubicBezTo>
                  <a:cubicBezTo>
                    <a:pt x="78" y="454"/>
                    <a:pt x="78" y="455"/>
                    <a:pt x="78" y="456"/>
                  </a:cubicBezTo>
                  <a:cubicBezTo>
                    <a:pt x="79" y="457"/>
                    <a:pt x="82" y="457"/>
                    <a:pt x="84" y="458"/>
                  </a:cubicBezTo>
                  <a:cubicBezTo>
                    <a:pt x="84" y="459"/>
                    <a:pt x="84" y="460"/>
                    <a:pt x="84" y="461"/>
                  </a:cubicBezTo>
                  <a:cubicBezTo>
                    <a:pt x="84" y="461"/>
                    <a:pt x="85" y="462"/>
                    <a:pt x="86" y="462"/>
                  </a:cubicBezTo>
                  <a:cubicBezTo>
                    <a:pt x="86" y="462"/>
                    <a:pt x="86" y="462"/>
                    <a:pt x="86" y="463"/>
                  </a:cubicBezTo>
                  <a:cubicBezTo>
                    <a:pt x="87" y="464"/>
                    <a:pt x="89" y="464"/>
                    <a:pt x="90" y="464"/>
                  </a:cubicBezTo>
                  <a:cubicBezTo>
                    <a:pt x="90" y="463"/>
                    <a:pt x="90" y="462"/>
                    <a:pt x="90" y="461"/>
                  </a:cubicBezTo>
                  <a:cubicBezTo>
                    <a:pt x="91" y="461"/>
                    <a:pt x="90" y="460"/>
                    <a:pt x="91" y="460"/>
                  </a:cubicBezTo>
                  <a:cubicBezTo>
                    <a:pt x="91" y="460"/>
                    <a:pt x="92" y="460"/>
                    <a:pt x="92" y="460"/>
                  </a:cubicBezTo>
                  <a:cubicBezTo>
                    <a:pt x="92" y="460"/>
                    <a:pt x="92" y="459"/>
                    <a:pt x="93" y="459"/>
                  </a:cubicBezTo>
                  <a:cubicBezTo>
                    <a:pt x="93" y="458"/>
                    <a:pt x="94" y="458"/>
                    <a:pt x="94" y="458"/>
                  </a:cubicBezTo>
                  <a:cubicBezTo>
                    <a:pt x="94" y="458"/>
                    <a:pt x="94" y="457"/>
                    <a:pt x="95" y="457"/>
                  </a:cubicBezTo>
                  <a:cubicBezTo>
                    <a:pt x="95" y="457"/>
                    <a:pt x="95" y="457"/>
                    <a:pt x="95" y="457"/>
                  </a:cubicBezTo>
                  <a:cubicBezTo>
                    <a:pt x="96" y="456"/>
                    <a:pt x="96" y="454"/>
                    <a:pt x="96" y="453"/>
                  </a:cubicBezTo>
                  <a:cubicBezTo>
                    <a:pt x="96" y="453"/>
                    <a:pt x="97" y="453"/>
                    <a:pt x="97" y="452"/>
                  </a:cubicBezTo>
                  <a:cubicBezTo>
                    <a:pt x="97" y="452"/>
                    <a:pt x="98" y="451"/>
                    <a:pt x="97" y="450"/>
                  </a:cubicBezTo>
                  <a:cubicBezTo>
                    <a:pt x="97" y="450"/>
                    <a:pt x="96" y="450"/>
                    <a:pt x="95" y="449"/>
                  </a:cubicBezTo>
                  <a:cubicBezTo>
                    <a:pt x="97" y="449"/>
                    <a:pt x="99" y="449"/>
                    <a:pt x="100" y="448"/>
                  </a:cubicBezTo>
                  <a:cubicBezTo>
                    <a:pt x="101" y="446"/>
                    <a:pt x="98" y="445"/>
                    <a:pt x="100" y="444"/>
                  </a:cubicBezTo>
                  <a:cubicBezTo>
                    <a:pt x="101" y="444"/>
                    <a:pt x="100" y="447"/>
                    <a:pt x="102" y="447"/>
                  </a:cubicBezTo>
                  <a:cubicBezTo>
                    <a:pt x="107" y="446"/>
                    <a:pt x="111" y="447"/>
                    <a:pt x="117" y="446"/>
                  </a:cubicBezTo>
                  <a:cubicBezTo>
                    <a:pt x="117" y="447"/>
                    <a:pt x="118" y="447"/>
                    <a:pt x="118" y="447"/>
                  </a:cubicBezTo>
                  <a:cubicBezTo>
                    <a:pt x="118" y="448"/>
                    <a:pt x="119" y="448"/>
                    <a:pt x="119" y="448"/>
                  </a:cubicBezTo>
                  <a:cubicBezTo>
                    <a:pt x="120" y="448"/>
                    <a:pt x="120" y="448"/>
                    <a:pt x="120" y="448"/>
                  </a:cubicBezTo>
                  <a:cubicBezTo>
                    <a:pt x="120" y="448"/>
                    <a:pt x="121" y="448"/>
                    <a:pt x="120" y="449"/>
                  </a:cubicBezTo>
                  <a:cubicBezTo>
                    <a:pt x="122" y="450"/>
                    <a:pt x="123" y="451"/>
                    <a:pt x="123" y="452"/>
                  </a:cubicBezTo>
                  <a:cubicBezTo>
                    <a:pt x="124" y="453"/>
                    <a:pt x="124" y="454"/>
                    <a:pt x="125" y="456"/>
                  </a:cubicBezTo>
                  <a:cubicBezTo>
                    <a:pt x="126" y="456"/>
                    <a:pt x="125" y="459"/>
                    <a:pt x="127" y="459"/>
                  </a:cubicBezTo>
                  <a:cubicBezTo>
                    <a:pt x="127" y="457"/>
                    <a:pt x="128" y="457"/>
                    <a:pt x="128" y="455"/>
                  </a:cubicBezTo>
                  <a:cubicBezTo>
                    <a:pt x="127" y="454"/>
                    <a:pt x="127" y="454"/>
                    <a:pt x="129" y="453"/>
                  </a:cubicBezTo>
                  <a:cubicBezTo>
                    <a:pt x="131" y="453"/>
                    <a:pt x="133" y="455"/>
                    <a:pt x="135" y="455"/>
                  </a:cubicBezTo>
                  <a:cubicBezTo>
                    <a:pt x="135" y="455"/>
                    <a:pt x="136" y="456"/>
                    <a:pt x="137" y="456"/>
                  </a:cubicBezTo>
                  <a:cubicBezTo>
                    <a:pt x="138" y="457"/>
                    <a:pt x="138" y="457"/>
                    <a:pt x="139" y="457"/>
                  </a:cubicBezTo>
                  <a:cubicBezTo>
                    <a:pt x="140" y="457"/>
                    <a:pt x="140" y="456"/>
                    <a:pt x="140" y="455"/>
                  </a:cubicBezTo>
                  <a:cubicBezTo>
                    <a:pt x="143" y="454"/>
                    <a:pt x="137" y="452"/>
                    <a:pt x="140" y="451"/>
                  </a:cubicBezTo>
                  <a:cubicBezTo>
                    <a:pt x="142" y="452"/>
                    <a:pt x="144" y="453"/>
                    <a:pt x="147" y="452"/>
                  </a:cubicBezTo>
                  <a:cubicBezTo>
                    <a:pt x="148" y="453"/>
                    <a:pt x="149" y="454"/>
                    <a:pt x="150" y="454"/>
                  </a:cubicBezTo>
                  <a:cubicBezTo>
                    <a:pt x="153" y="453"/>
                    <a:pt x="155" y="451"/>
                    <a:pt x="159" y="451"/>
                  </a:cubicBezTo>
                  <a:cubicBezTo>
                    <a:pt x="159" y="450"/>
                    <a:pt x="160" y="450"/>
                    <a:pt x="159" y="448"/>
                  </a:cubicBezTo>
                  <a:cubicBezTo>
                    <a:pt x="159" y="447"/>
                    <a:pt x="160" y="447"/>
                    <a:pt x="161" y="447"/>
                  </a:cubicBezTo>
                  <a:cubicBezTo>
                    <a:pt x="161" y="449"/>
                    <a:pt x="161" y="450"/>
                    <a:pt x="162" y="451"/>
                  </a:cubicBezTo>
                  <a:cubicBezTo>
                    <a:pt x="163" y="451"/>
                    <a:pt x="163" y="452"/>
                    <a:pt x="164" y="452"/>
                  </a:cubicBezTo>
                  <a:cubicBezTo>
                    <a:pt x="165" y="453"/>
                    <a:pt x="165" y="452"/>
                    <a:pt x="166" y="452"/>
                  </a:cubicBezTo>
                  <a:cubicBezTo>
                    <a:pt x="166" y="451"/>
                    <a:pt x="166" y="451"/>
                    <a:pt x="166" y="452"/>
                  </a:cubicBezTo>
                  <a:cubicBezTo>
                    <a:pt x="166" y="452"/>
                    <a:pt x="166" y="453"/>
                    <a:pt x="166" y="454"/>
                  </a:cubicBezTo>
                  <a:cubicBezTo>
                    <a:pt x="169" y="454"/>
                    <a:pt x="168" y="451"/>
                    <a:pt x="171" y="452"/>
                  </a:cubicBezTo>
                  <a:cubicBezTo>
                    <a:pt x="171" y="452"/>
                    <a:pt x="171" y="452"/>
                    <a:pt x="171" y="452"/>
                  </a:cubicBezTo>
                  <a:cubicBezTo>
                    <a:pt x="172" y="453"/>
                    <a:pt x="172" y="454"/>
                    <a:pt x="171" y="455"/>
                  </a:cubicBezTo>
                  <a:cubicBezTo>
                    <a:pt x="171" y="456"/>
                    <a:pt x="172" y="456"/>
                    <a:pt x="172" y="457"/>
                  </a:cubicBezTo>
                  <a:cubicBezTo>
                    <a:pt x="173" y="457"/>
                    <a:pt x="173" y="457"/>
                    <a:pt x="173" y="457"/>
                  </a:cubicBezTo>
                  <a:cubicBezTo>
                    <a:pt x="173" y="458"/>
                    <a:pt x="174" y="459"/>
                    <a:pt x="174" y="459"/>
                  </a:cubicBezTo>
                  <a:cubicBezTo>
                    <a:pt x="174" y="458"/>
                    <a:pt x="175" y="458"/>
                    <a:pt x="176" y="458"/>
                  </a:cubicBezTo>
                  <a:cubicBezTo>
                    <a:pt x="175" y="457"/>
                    <a:pt x="176" y="457"/>
                    <a:pt x="176" y="457"/>
                  </a:cubicBezTo>
                  <a:cubicBezTo>
                    <a:pt x="177" y="457"/>
                    <a:pt x="177" y="457"/>
                    <a:pt x="178" y="457"/>
                  </a:cubicBezTo>
                  <a:cubicBezTo>
                    <a:pt x="181" y="456"/>
                    <a:pt x="181" y="458"/>
                    <a:pt x="183" y="457"/>
                  </a:cubicBezTo>
                  <a:cubicBezTo>
                    <a:pt x="185" y="457"/>
                    <a:pt x="188" y="457"/>
                    <a:pt x="190" y="457"/>
                  </a:cubicBezTo>
                  <a:cubicBezTo>
                    <a:pt x="190" y="457"/>
                    <a:pt x="191" y="457"/>
                    <a:pt x="191" y="457"/>
                  </a:cubicBezTo>
                  <a:cubicBezTo>
                    <a:pt x="192" y="457"/>
                    <a:pt x="193" y="457"/>
                    <a:pt x="194" y="458"/>
                  </a:cubicBezTo>
                  <a:cubicBezTo>
                    <a:pt x="195" y="458"/>
                    <a:pt x="195" y="458"/>
                    <a:pt x="195" y="459"/>
                  </a:cubicBezTo>
                  <a:cubicBezTo>
                    <a:pt x="195" y="459"/>
                    <a:pt x="195" y="459"/>
                    <a:pt x="196" y="459"/>
                  </a:cubicBezTo>
                  <a:cubicBezTo>
                    <a:pt x="196" y="459"/>
                    <a:pt x="196" y="459"/>
                    <a:pt x="196" y="459"/>
                  </a:cubicBezTo>
                  <a:cubicBezTo>
                    <a:pt x="197" y="459"/>
                    <a:pt x="198" y="459"/>
                    <a:pt x="198" y="460"/>
                  </a:cubicBezTo>
                  <a:cubicBezTo>
                    <a:pt x="198" y="461"/>
                    <a:pt x="199" y="461"/>
                    <a:pt x="199" y="461"/>
                  </a:cubicBezTo>
                  <a:cubicBezTo>
                    <a:pt x="199" y="461"/>
                    <a:pt x="200" y="461"/>
                    <a:pt x="200" y="461"/>
                  </a:cubicBezTo>
                  <a:cubicBezTo>
                    <a:pt x="200" y="461"/>
                    <a:pt x="200" y="461"/>
                    <a:pt x="200" y="462"/>
                  </a:cubicBezTo>
                  <a:cubicBezTo>
                    <a:pt x="200" y="462"/>
                    <a:pt x="201" y="462"/>
                    <a:pt x="202" y="462"/>
                  </a:cubicBezTo>
                  <a:cubicBezTo>
                    <a:pt x="202" y="462"/>
                    <a:pt x="202" y="462"/>
                    <a:pt x="203" y="462"/>
                  </a:cubicBezTo>
                  <a:cubicBezTo>
                    <a:pt x="204" y="462"/>
                    <a:pt x="205" y="461"/>
                    <a:pt x="206" y="461"/>
                  </a:cubicBezTo>
                  <a:cubicBezTo>
                    <a:pt x="208" y="461"/>
                    <a:pt x="208" y="460"/>
                    <a:pt x="209" y="460"/>
                  </a:cubicBezTo>
                  <a:cubicBezTo>
                    <a:pt x="210" y="460"/>
                    <a:pt x="211" y="460"/>
                    <a:pt x="212" y="460"/>
                  </a:cubicBezTo>
                  <a:cubicBezTo>
                    <a:pt x="213" y="459"/>
                    <a:pt x="214" y="460"/>
                    <a:pt x="215" y="459"/>
                  </a:cubicBezTo>
                  <a:cubicBezTo>
                    <a:pt x="215" y="459"/>
                    <a:pt x="217" y="459"/>
                    <a:pt x="217" y="458"/>
                  </a:cubicBezTo>
                  <a:cubicBezTo>
                    <a:pt x="218" y="458"/>
                    <a:pt x="218" y="458"/>
                    <a:pt x="219" y="458"/>
                  </a:cubicBezTo>
                  <a:cubicBezTo>
                    <a:pt x="220" y="457"/>
                    <a:pt x="220" y="456"/>
                    <a:pt x="222" y="456"/>
                  </a:cubicBezTo>
                  <a:cubicBezTo>
                    <a:pt x="224" y="456"/>
                    <a:pt x="224" y="457"/>
                    <a:pt x="226" y="457"/>
                  </a:cubicBezTo>
                  <a:cubicBezTo>
                    <a:pt x="227" y="455"/>
                    <a:pt x="228" y="453"/>
                    <a:pt x="229" y="452"/>
                  </a:cubicBezTo>
                  <a:cubicBezTo>
                    <a:pt x="231" y="452"/>
                    <a:pt x="231" y="451"/>
                    <a:pt x="233" y="452"/>
                  </a:cubicBezTo>
                  <a:cubicBezTo>
                    <a:pt x="234" y="450"/>
                    <a:pt x="236" y="451"/>
                    <a:pt x="237" y="450"/>
                  </a:cubicBezTo>
                  <a:cubicBezTo>
                    <a:pt x="239" y="450"/>
                    <a:pt x="239" y="448"/>
                    <a:pt x="240" y="448"/>
                  </a:cubicBezTo>
                  <a:cubicBezTo>
                    <a:pt x="240" y="446"/>
                    <a:pt x="240" y="444"/>
                    <a:pt x="240" y="442"/>
                  </a:cubicBezTo>
                  <a:cubicBezTo>
                    <a:pt x="243" y="443"/>
                    <a:pt x="242" y="439"/>
                    <a:pt x="244" y="439"/>
                  </a:cubicBezTo>
                  <a:cubicBezTo>
                    <a:pt x="244" y="437"/>
                    <a:pt x="246" y="437"/>
                    <a:pt x="245" y="434"/>
                  </a:cubicBezTo>
                  <a:cubicBezTo>
                    <a:pt x="244" y="433"/>
                    <a:pt x="240" y="434"/>
                    <a:pt x="237" y="434"/>
                  </a:cubicBezTo>
                  <a:cubicBezTo>
                    <a:pt x="237" y="434"/>
                    <a:pt x="237" y="434"/>
                    <a:pt x="236" y="434"/>
                  </a:cubicBezTo>
                  <a:cubicBezTo>
                    <a:pt x="234" y="434"/>
                    <a:pt x="234" y="434"/>
                    <a:pt x="232" y="435"/>
                  </a:cubicBezTo>
                  <a:cubicBezTo>
                    <a:pt x="232" y="435"/>
                    <a:pt x="232" y="436"/>
                    <a:pt x="231" y="436"/>
                  </a:cubicBezTo>
                  <a:cubicBezTo>
                    <a:pt x="230" y="436"/>
                    <a:pt x="229" y="436"/>
                    <a:pt x="229" y="436"/>
                  </a:cubicBezTo>
                  <a:cubicBezTo>
                    <a:pt x="229" y="437"/>
                    <a:pt x="229" y="437"/>
                    <a:pt x="228" y="437"/>
                  </a:cubicBezTo>
                  <a:cubicBezTo>
                    <a:pt x="228" y="437"/>
                    <a:pt x="228" y="436"/>
                    <a:pt x="228" y="436"/>
                  </a:cubicBezTo>
                  <a:cubicBezTo>
                    <a:pt x="229" y="435"/>
                    <a:pt x="229" y="434"/>
                    <a:pt x="228" y="434"/>
                  </a:cubicBezTo>
                  <a:cubicBezTo>
                    <a:pt x="227" y="434"/>
                    <a:pt x="227" y="434"/>
                    <a:pt x="227" y="434"/>
                  </a:cubicBezTo>
                  <a:cubicBezTo>
                    <a:pt x="226" y="433"/>
                    <a:pt x="225" y="433"/>
                    <a:pt x="223" y="433"/>
                  </a:cubicBezTo>
                  <a:cubicBezTo>
                    <a:pt x="223" y="434"/>
                    <a:pt x="222" y="433"/>
                    <a:pt x="222" y="434"/>
                  </a:cubicBezTo>
                  <a:cubicBezTo>
                    <a:pt x="221" y="435"/>
                    <a:pt x="220" y="435"/>
                    <a:pt x="219" y="435"/>
                  </a:cubicBezTo>
                  <a:cubicBezTo>
                    <a:pt x="218" y="435"/>
                    <a:pt x="217" y="435"/>
                    <a:pt x="217" y="434"/>
                  </a:cubicBezTo>
                  <a:cubicBezTo>
                    <a:pt x="217" y="432"/>
                    <a:pt x="221" y="435"/>
                    <a:pt x="220" y="433"/>
                  </a:cubicBezTo>
                  <a:cubicBezTo>
                    <a:pt x="221" y="433"/>
                    <a:pt x="222" y="432"/>
                    <a:pt x="223" y="432"/>
                  </a:cubicBezTo>
                  <a:cubicBezTo>
                    <a:pt x="223" y="431"/>
                    <a:pt x="223" y="431"/>
                    <a:pt x="222" y="431"/>
                  </a:cubicBezTo>
                  <a:cubicBezTo>
                    <a:pt x="222" y="431"/>
                    <a:pt x="221" y="431"/>
                    <a:pt x="222" y="430"/>
                  </a:cubicBezTo>
                  <a:cubicBezTo>
                    <a:pt x="221" y="430"/>
                    <a:pt x="220" y="430"/>
                    <a:pt x="219" y="429"/>
                  </a:cubicBezTo>
                  <a:cubicBezTo>
                    <a:pt x="221" y="430"/>
                    <a:pt x="222" y="429"/>
                    <a:pt x="223" y="429"/>
                  </a:cubicBezTo>
                  <a:cubicBezTo>
                    <a:pt x="223" y="430"/>
                    <a:pt x="225" y="429"/>
                    <a:pt x="226" y="429"/>
                  </a:cubicBezTo>
                  <a:cubicBezTo>
                    <a:pt x="227" y="429"/>
                    <a:pt x="227" y="428"/>
                    <a:pt x="228" y="428"/>
                  </a:cubicBezTo>
                  <a:cubicBezTo>
                    <a:pt x="228" y="428"/>
                    <a:pt x="228" y="428"/>
                    <a:pt x="228" y="428"/>
                  </a:cubicBezTo>
                  <a:cubicBezTo>
                    <a:pt x="228" y="428"/>
                    <a:pt x="228" y="428"/>
                    <a:pt x="228" y="428"/>
                  </a:cubicBezTo>
                  <a:cubicBezTo>
                    <a:pt x="230" y="428"/>
                    <a:pt x="231" y="427"/>
                    <a:pt x="231" y="426"/>
                  </a:cubicBezTo>
                  <a:cubicBezTo>
                    <a:pt x="231" y="425"/>
                    <a:pt x="231" y="425"/>
                    <a:pt x="231" y="425"/>
                  </a:cubicBezTo>
                  <a:cubicBezTo>
                    <a:pt x="231" y="424"/>
                    <a:pt x="232" y="422"/>
                    <a:pt x="232" y="420"/>
                  </a:cubicBezTo>
                  <a:cubicBezTo>
                    <a:pt x="231" y="421"/>
                    <a:pt x="231" y="420"/>
                    <a:pt x="230" y="420"/>
                  </a:cubicBezTo>
                  <a:cubicBezTo>
                    <a:pt x="229" y="420"/>
                    <a:pt x="225" y="421"/>
                    <a:pt x="225" y="420"/>
                  </a:cubicBezTo>
                  <a:cubicBezTo>
                    <a:pt x="227" y="420"/>
                    <a:pt x="228" y="419"/>
                    <a:pt x="230" y="419"/>
                  </a:cubicBezTo>
                  <a:cubicBezTo>
                    <a:pt x="230" y="418"/>
                    <a:pt x="230" y="418"/>
                    <a:pt x="231" y="418"/>
                  </a:cubicBezTo>
                  <a:cubicBezTo>
                    <a:pt x="231" y="418"/>
                    <a:pt x="231" y="417"/>
                    <a:pt x="231" y="417"/>
                  </a:cubicBezTo>
                  <a:cubicBezTo>
                    <a:pt x="232" y="417"/>
                    <a:pt x="231" y="415"/>
                    <a:pt x="233" y="415"/>
                  </a:cubicBezTo>
                  <a:cubicBezTo>
                    <a:pt x="233" y="416"/>
                    <a:pt x="234" y="416"/>
                    <a:pt x="234" y="417"/>
                  </a:cubicBezTo>
                  <a:cubicBezTo>
                    <a:pt x="234" y="418"/>
                    <a:pt x="233" y="419"/>
                    <a:pt x="234" y="419"/>
                  </a:cubicBezTo>
                  <a:cubicBezTo>
                    <a:pt x="235" y="417"/>
                    <a:pt x="236" y="420"/>
                    <a:pt x="238" y="419"/>
                  </a:cubicBezTo>
                  <a:cubicBezTo>
                    <a:pt x="239" y="419"/>
                    <a:pt x="238" y="417"/>
                    <a:pt x="240" y="417"/>
                  </a:cubicBezTo>
                  <a:cubicBezTo>
                    <a:pt x="240" y="418"/>
                    <a:pt x="240" y="417"/>
                    <a:pt x="240" y="416"/>
                  </a:cubicBezTo>
                  <a:cubicBezTo>
                    <a:pt x="241" y="416"/>
                    <a:pt x="241" y="417"/>
                    <a:pt x="242" y="417"/>
                  </a:cubicBezTo>
                  <a:cubicBezTo>
                    <a:pt x="242" y="415"/>
                    <a:pt x="240" y="414"/>
                    <a:pt x="240" y="412"/>
                  </a:cubicBezTo>
                  <a:cubicBezTo>
                    <a:pt x="239" y="412"/>
                    <a:pt x="239" y="412"/>
                    <a:pt x="239" y="411"/>
                  </a:cubicBezTo>
                  <a:cubicBezTo>
                    <a:pt x="238" y="411"/>
                    <a:pt x="237" y="411"/>
                    <a:pt x="237" y="411"/>
                  </a:cubicBezTo>
                  <a:cubicBezTo>
                    <a:pt x="238" y="411"/>
                    <a:pt x="239" y="411"/>
                    <a:pt x="239" y="411"/>
                  </a:cubicBezTo>
                  <a:cubicBezTo>
                    <a:pt x="239" y="411"/>
                    <a:pt x="240" y="411"/>
                    <a:pt x="240" y="412"/>
                  </a:cubicBezTo>
                  <a:cubicBezTo>
                    <a:pt x="241" y="412"/>
                    <a:pt x="241" y="413"/>
                    <a:pt x="242" y="413"/>
                  </a:cubicBezTo>
                  <a:cubicBezTo>
                    <a:pt x="242" y="412"/>
                    <a:pt x="242" y="411"/>
                    <a:pt x="242" y="411"/>
                  </a:cubicBezTo>
                  <a:cubicBezTo>
                    <a:pt x="241" y="410"/>
                    <a:pt x="239" y="409"/>
                    <a:pt x="239" y="407"/>
                  </a:cubicBezTo>
                  <a:cubicBezTo>
                    <a:pt x="240" y="408"/>
                    <a:pt x="242" y="409"/>
                    <a:pt x="242" y="411"/>
                  </a:cubicBezTo>
                  <a:cubicBezTo>
                    <a:pt x="243" y="410"/>
                    <a:pt x="241" y="414"/>
                    <a:pt x="244" y="413"/>
                  </a:cubicBezTo>
                  <a:cubicBezTo>
                    <a:pt x="244" y="413"/>
                    <a:pt x="244" y="412"/>
                    <a:pt x="244" y="411"/>
                  </a:cubicBezTo>
                  <a:cubicBezTo>
                    <a:pt x="245" y="411"/>
                    <a:pt x="246" y="411"/>
                    <a:pt x="247" y="411"/>
                  </a:cubicBezTo>
                  <a:cubicBezTo>
                    <a:pt x="247" y="411"/>
                    <a:pt x="247" y="409"/>
                    <a:pt x="248" y="409"/>
                  </a:cubicBezTo>
                  <a:cubicBezTo>
                    <a:pt x="249" y="409"/>
                    <a:pt x="250" y="409"/>
                    <a:pt x="251" y="409"/>
                  </a:cubicBezTo>
                  <a:cubicBezTo>
                    <a:pt x="251" y="409"/>
                    <a:pt x="251" y="408"/>
                    <a:pt x="252" y="408"/>
                  </a:cubicBezTo>
                  <a:cubicBezTo>
                    <a:pt x="252" y="408"/>
                    <a:pt x="252" y="408"/>
                    <a:pt x="252" y="408"/>
                  </a:cubicBezTo>
                  <a:cubicBezTo>
                    <a:pt x="253" y="407"/>
                    <a:pt x="253" y="406"/>
                    <a:pt x="254" y="405"/>
                  </a:cubicBezTo>
                  <a:cubicBezTo>
                    <a:pt x="254" y="405"/>
                    <a:pt x="254" y="405"/>
                    <a:pt x="254" y="405"/>
                  </a:cubicBezTo>
                  <a:cubicBezTo>
                    <a:pt x="254" y="403"/>
                    <a:pt x="254" y="402"/>
                    <a:pt x="254" y="400"/>
                  </a:cubicBezTo>
                  <a:cubicBezTo>
                    <a:pt x="254" y="400"/>
                    <a:pt x="254" y="400"/>
                    <a:pt x="255" y="400"/>
                  </a:cubicBezTo>
                  <a:cubicBezTo>
                    <a:pt x="255" y="400"/>
                    <a:pt x="255" y="399"/>
                    <a:pt x="256" y="398"/>
                  </a:cubicBezTo>
                  <a:cubicBezTo>
                    <a:pt x="256" y="398"/>
                    <a:pt x="256" y="398"/>
                    <a:pt x="256" y="398"/>
                  </a:cubicBezTo>
                  <a:cubicBezTo>
                    <a:pt x="256" y="398"/>
                    <a:pt x="257" y="397"/>
                    <a:pt x="257" y="397"/>
                  </a:cubicBezTo>
                  <a:cubicBezTo>
                    <a:pt x="257" y="396"/>
                    <a:pt x="257" y="396"/>
                    <a:pt x="257" y="396"/>
                  </a:cubicBezTo>
                  <a:cubicBezTo>
                    <a:pt x="258" y="395"/>
                    <a:pt x="258" y="394"/>
                    <a:pt x="259" y="393"/>
                  </a:cubicBezTo>
                  <a:cubicBezTo>
                    <a:pt x="259" y="393"/>
                    <a:pt x="259" y="393"/>
                    <a:pt x="259" y="393"/>
                  </a:cubicBezTo>
                  <a:cubicBezTo>
                    <a:pt x="259" y="391"/>
                    <a:pt x="260" y="390"/>
                    <a:pt x="260" y="388"/>
                  </a:cubicBezTo>
                  <a:cubicBezTo>
                    <a:pt x="259" y="388"/>
                    <a:pt x="259" y="387"/>
                    <a:pt x="259" y="386"/>
                  </a:cubicBezTo>
                  <a:cubicBezTo>
                    <a:pt x="259" y="385"/>
                    <a:pt x="261" y="385"/>
                    <a:pt x="261" y="383"/>
                  </a:cubicBezTo>
                  <a:cubicBezTo>
                    <a:pt x="261" y="382"/>
                    <a:pt x="261" y="381"/>
                    <a:pt x="261" y="381"/>
                  </a:cubicBezTo>
                  <a:close/>
                  <a:moveTo>
                    <a:pt x="115" y="270"/>
                  </a:moveTo>
                  <a:cubicBezTo>
                    <a:pt x="114" y="270"/>
                    <a:pt x="114" y="270"/>
                    <a:pt x="113" y="270"/>
                  </a:cubicBezTo>
                  <a:cubicBezTo>
                    <a:pt x="113" y="271"/>
                    <a:pt x="112" y="271"/>
                    <a:pt x="111" y="271"/>
                  </a:cubicBezTo>
                  <a:cubicBezTo>
                    <a:pt x="110" y="271"/>
                    <a:pt x="110" y="272"/>
                    <a:pt x="110" y="272"/>
                  </a:cubicBezTo>
                  <a:cubicBezTo>
                    <a:pt x="110" y="272"/>
                    <a:pt x="109" y="272"/>
                    <a:pt x="109" y="273"/>
                  </a:cubicBezTo>
                  <a:cubicBezTo>
                    <a:pt x="108" y="273"/>
                    <a:pt x="108" y="275"/>
                    <a:pt x="107" y="275"/>
                  </a:cubicBezTo>
                  <a:cubicBezTo>
                    <a:pt x="107" y="275"/>
                    <a:pt x="107" y="276"/>
                    <a:pt x="107" y="276"/>
                  </a:cubicBezTo>
                  <a:cubicBezTo>
                    <a:pt x="104" y="276"/>
                    <a:pt x="105" y="278"/>
                    <a:pt x="103" y="278"/>
                  </a:cubicBezTo>
                  <a:cubicBezTo>
                    <a:pt x="103" y="280"/>
                    <a:pt x="102" y="281"/>
                    <a:pt x="101" y="282"/>
                  </a:cubicBezTo>
                  <a:cubicBezTo>
                    <a:pt x="103" y="283"/>
                    <a:pt x="104" y="284"/>
                    <a:pt x="106" y="283"/>
                  </a:cubicBezTo>
                  <a:cubicBezTo>
                    <a:pt x="106" y="282"/>
                    <a:pt x="107" y="283"/>
                    <a:pt x="107" y="282"/>
                  </a:cubicBezTo>
                  <a:cubicBezTo>
                    <a:pt x="108" y="282"/>
                    <a:pt x="108" y="281"/>
                    <a:pt x="109" y="281"/>
                  </a:cubicBezTo>
                  <a:cubicBezTo>
                    <a:pt x="109" y="280"/>
                    <a:pt x="110" y="280"/>
                    <a:pt x="111" y="280"/>
                  </a:cubicBezTo>
                  <a:cubicBezTo>
                    <a:pt x="111" y="280"/>
                    <a:pt x="111" y="280"/>
                    <a:pt x="111" y="280"/>
                  </a:cubicBezTo>
                  <a:cubicBezTo>
                    <a:pt x="112" y="280"/>
                    <a:pt x="111" y="279"/>
                    <a:pt x="111" y="279"/>
                  </a:cubicBezTo>
                  <a:cubicBezTo>
                    <a:pt x="112" y="279"/>
                    <a:pt x="112" y="279"/>
                    <a:pt x="112" y="279"/>
                  </a:cubicBezTo>
                  <a:cubicBezTo>
                    <a:pt x="112" y="279"/>
                    <a:pt x="112" y="278"/>
                    <a:pt x="112" y="278"/>
                  </a:cubicBezTo>
                  <a:cubicBezTo>
                    <a:pt x="112" y="278"/>
                    <a:pt x="113" y="278"/>
                    <a:pt x="113" y="278"/>
                  </a:cubicBezTo>
                  <a:cubicBezTo>
                    <a:pt x="113" y="278"/>
                    <a:pt x="113" y="278"/>
                    <a:pt x="113" y="278"/>
                  </a:cubicBezTo>
                  <a:cubicBezTo>
                    <a:pt x="113" y="278"/>
                    <a:pt x="113" y="278"/>
                    <a:pt x="114" y="278"/>
                  </a:cubicBezTo>
                  <a:cubicBezTo>
                    <a:pt x="114" y="277"/>
                    <a:pt x="114" y="276"/>
                    <a:pt x="115" y="276"/>
                  </a:cubicBezTo>
                  <a:cubicBezTo>
                    <a:pt x="115" y="274"/>
                    <a:pt x="114" y="274"/>
                    <a:pt x="114" y="273"/>
                  </a:cubicBezTo>
                  <a:cubicBezTo>
                    <a:pt x="114" y="271"/>
                    <a:pt x="115" y="271"/>
                    <a:pt x="115" y="270"/>
                  </a:cubicBezTo>
                  <a:close/>
                  <a:moveTo>
                    <a:pt x="169" y="453"/>
                  </a:moveTo>
                  <a:cubicBezTo>
                    <a:pt x="169" y="454"/>
                    <a:pt x="169" y="454"/>
                    <a:pt x="169" y="455"/>
                  </a:cubicBezTo>
                  <a:cubicBezTo>
                    <a:pt x="169" y="455"/>
                    <a:pt x="169" y="455"/>
                    <a:pt x="169" y="455"/>
                  </a:cubicBezTo>
                  <a:cubicBezTo>
                    <a:pt x="170" y="455"/>
                    <a:pt x="170" y="455"/>
                    <a:pt x="171" y="455"/>
                  </a:cubicBezTo>
                  <a:cubicBezTo>
                    <a:pt x="171" y="454"/>
                    <a:pt x="171" y="453"/>
                    <a:pt x="171" y="452"/>
                  </a:cubicBezTo>
                  <a:cubicBezTo>
                    <a:pt x="170" y="452"/>
                    <a:pt x="169" y="453"/>
                    <a:pt x="169" y="453"/>
                  </a:cubicBezTo>
                  <a:close/>
                  <a:moveTo>
                    <a:pt x="3" y="461"/>
                  </a:moveTo>
                  <a:cubicBezTo>
                    <a:pt x="3" y="461"/>
                    <a:pt x="3" y="460"/>
                    <a:pt x="3" y="460"/>
                  </a:cubicBezTo>
                  <a:cubicBezTo>
                    <a:pt x="3" y="460"/>
                    <a:pt x="2" y="459"/>
                    <a:pt x="2" y="459"/>
                  </a:cubicBezTo>
                  <a:cubicBezTo>
                    <a:pt x="1" y="459"/>
                    <a:pt x="0" y="460"/>
                    <a:pt x="0" y="460"/>
                  </a:cubicBezTo>
                  <a:cubicBezTo>
                    <a:pt x="0" y="460"/>
                    <a:pt x="0" y="461"/>
                    <a:pt x="0" y="462"/>
                  </a:cubicBezTo>
                  <a:cubicBezTo>
                    <a:pt x="0" y="462"/>
                    <a:pt x="1" y="461"/>
                    <a:pt x="1" y="462"/>
                  </a:cubicBezTo>
                  <a:cubicBezTo>
                    <a:pt x="2" y="462"/>
                    <a:pt x="3" y="463"/>
                    <a:pt x="3" y="462"/>
                  </a:cubicBezTo>
                  <a:cubicBezTo>
                    <a:pt x="3" y="462"/>
                    <a:pt x="3" y="461"/>
                    <a:pt x="3" y="461"/>
                  </a:cubicBezTo>
                  <a:close/>
                  <a:moveTo>
                    <a:pt x="3" y="456"/>
                  </a:moveTo>
                  <a:cubicBezTo>
                    <a:pt x="3" y="455"/>
                    <a:pt x="2" y="455"/>
                    <a:pt x="2" y="456"/>
                  </a:cubicBezTo>
                  <a:cubicBezTo>
                    <a:pt x="3" y="456"/>
                    <a:pt x="3" y="457"/>
                    <a:pt x="3" y="457"/>
                  </a:cubicBezTo>
                  <a:cubicBezTo>
                    <a:pt x="3" y="455"/>
                    <a:pt x="6" y="459"/>
                    <a:pt x="6" y="457"/>
                  </a:cubicBezTo>
                  <a:cubicBezTo>
                    <a:pt x="5" y="456"/>
                    <a:pt x="5" y="456"/>
                    <a:pt x="3" y="456"/>
                  </a:cubicBezTo>
                  <a:close/>
                  <a:moveTo>
                    <a:pt x="166" y="456"/>
                  </a:moveTo>
                  <a:cubicBezTo>
                    <a:pt x="165" y="456"/>
                    <a:pt x="165" y="455"/>
                    <a:pt x="164" y="454"/>
                  </a:cubicBezTo>
                  <a:cubicBezTo>
                    <a:pt x="163" y="454"/>
                    <a:pt x="163" y="454"/>
                    <a:pt x="163" y="454"/>
                  </a:cubicBezTo>
                  <a:cubicBezTo>
                    <a:pt x="163" y="454"/>
                    <a:pt x="162" y="454"/>
                    <a:pt x="162" y="454"/>
                  </a:cubicBezTo>
                  <a:cubicBezTo>
                    <a:pt x="162" y="453"/>
                    <a:pt x="162" y="453"/>
                    <a:pt x="162" y="453"/>
                  </a:cubicBezTo>
                  <a:cubicBezTo>
                    <a:pt x="162" y="453"/>
                    <a:pt x="162" y="453"/>
                    <a:pt x="162" y="453"/>
                  </a:cubicBezTo>
                  <a:cubicBezTo>
                    <a:pt x="160" y="454"/>
                    <a:pt x="160" y="451"/>
                    <a:pt x="158" y="453"/>
                  </a:cubicBezTo>
                  <a:cubicBezTo>
                    <a:pt x="158" y="453"/>
                    <a:pt x="158" y="453"/>
                    <a:pt x="158" y="453"/>
                  </a:cubicBezTo>
                  <a:cubicBezTo>
                    <a:pt x="158" y="453"/>
                    <a:pt x="158" y="453"/>
                    <a:pt x="157" y="453"/>
                  </a:cubicBezTo>
                  <a:cubicBezTo>
                    <a:pt x="157" y="453"/>
                    <a:pt x="157" y="454"/>
                    <a:pt x="156" y="454"/>
                  </a:cubicBezTo>
                  <a:cubicBezTo>
                    <a:pt x="154" y="454"/>
                    <a:pt x="153" y="454"/>
                    <a:pt x="153" y="455"/>
                  </a:cubicBezTo>
                  <a:cubicBezTo>
                    <a:pt x="153" y="455"/>
                    <a:pt x="153" y="456"/>
                    <a:pt x="154" y="456"/>
                  </a:cubicBezTo>
                  <a:cubicBezTo>
                    <a:pt x="154" y="456"/>
                    <a:pt x="154" y="456"/>
                    <a:pt x="154" y="456"/>
                  </a:cubicBezTo>
                  <a:cubicBezTo>
                    <a:pt x="155" y="457"/>
                    <a:pt x="156" y="458"/>
                    <a:pt x="157" y="458"/>
                  </a:cubicBezTo>
                  <a:cubicBezTo>
                    <a:pt x="157" y="458"/>
                    <a:pt x="157" y="459"/>
                    <a:pt x="157" y="459"/>
                  </a:cubicBezTo>
                  <a:cubicBezTo>
                    <a:pt x="158" y="460"/>
                    <a:pt x="157" y="461"/>
                    <a:pt x="159" y="462"/>
                  </a:cubicBezTo>
                  <a:cubicBezTo>
                    <a:pt x="159" y="461"/>
                    <a:pt x="160" y="461"/>
                    <a:pt x="161" y="461"/>
                  </a:cubicBezTo>
                  <a:cubicBezTo>
                    <a:pt x="161" y="461"/>
                    <a:pt x="161" y="461"/>
                    <a:pt x="161" y="461"/>
                  </a:cubicBezTo>
                  <a:cubicBezTo>
                    <a:pt x="161" y="461"/>
                    <a:pt x="161" y="461"/>
                    <a:pt x="161" y="461"/>
                  </a:cubicBezTo>
                  <a:cubicBezTo>
                    <a:pt x="162" y="459"/>
                    <a:pt x="165" y="460"/>
                    <a:pt x="164" y="459"/>
                  </a:cubicBezTo>
                  <a:cubicBezTo>
                    <a:pt x="164" y="459"/>
                    <a:pt x="165" y="459"/>
                    <a:pt x="165" y="459"/>
                  </a:cubicBezTo>
                  <a:cubicBezTo>
                    <a:pt x="165" y="459"/>
                    <a:pt x="166" y="458"/>
                    <a:pt x="166" y="458"/>
                  </a:cubicBezTo>
                  <a:cubicBezTo>
                    <a:pt x="166" y="457"/>
                    <a:pt x="166" y="457"/>
                    <a:pt x="166" y="457"/>
                  </a:cubicBezTo>
                  <a:cubicBezTo>
                    <a:pt x="166" y="457"/>
                    <a:pt x="166" y="456"/>
                    <a:pt x="166" y="456"/>
                  </a:cubicBezTo>
                  <a:close/>
                  <a:moveTo>
                    <a:pt x="114" y="502"/>
                  </a:moveTo>
                  <a:cubicBezTo>
                    <a:pt x="114" y="503"/>
                    <a:pt x="113" y="503"/>
                    <a:pt x="113" y="503"/>
                  </a:cubicBezTo>
                  <a:cubicBezTo>
                    <a:pt x="111" y="503"/>
                    <a:pt x="111" y="505"/>
                    <a:pt x="109" y="505"/>
                  </a:cubicBezTo>
                  <a:cubicBezTo>
                    <a:pt x="108" y="507"/>
                    <a:pt x="111" y="506"/>
                    <a:pt x="110" y="508"/>
                  </a:cubicBezTo>
                  <a:cubicBezTo>
                    <a:pt x="112" y="509"/>
                    <a:pt x="111" y="506"/>
                    <a:pt x="114" y="507"/>
                  </a:cubicBezTo>
                  <a:cubicBezTo>
                    <a:pt x="113" y="505"/>
                    <a:pt x="115" y="505"/>
                    <a:pt x="115" y="503"/>
                  </a:cubicBezTo>
                  <a:cubicBezTo>
                    <a:pt x="115" y="503"/>
                    <a:pt x="115" y="502"/>
                    <a:pt x="114" y="502"/>
                  </a:cubicBezTo>
                  <a:close/>
                  <a:moveTo>
                    <a:pt x="3" y="459"/>
                  </a:moveTo>
                  <a:cubicBezTo>
                    <a:pt x="4" y="460"/>
                    <a:pt x="4" y="461"/>
                    <a:pt x="6" y="462"/>
                  </a:cubicBezTo>
                  <a:cubicBezTo>
                    <a:pt x="6" y="460"/>
                    <a:pt x="6" y="459"/>
                    <a:pt x="6" y="458"/>
                  </a:cubicBezTo>
                  <a:cubicBezTo>
                    <a:pt x="4" y="458"/>
                    <a:pt x="3" y="459"/>
                    <a:pt x="3" y="459"/>
                  </a:cubicBezTo>
                  <a:close/>
                  <a:moveTo>
                    <a:pt x="116" y="507"/>
                  </a:moveTo>
                  <a:cubicBezTo>
                    <a:pt x="116" y="509"/>
                    <a:pt x="118" y="508"/>
                    <a:pt x="118" y="509"/>
                  </a:cubicBezTo>
                  <a:cubicBezTo>
                    <a:pt x="119" y="508"/>
                    <a:pt x="119" y="508"/>
                    <a:pt x="119" y="506"/>
                  </a:cubicBezTo>
                  <a:cubicBezTo>
                    <a:pt x="118" y="506"/>
                    <a:pt x="118" y="507"/>
                    <a:pt x="116" y="507"/>
                  </a:cubicBezTo>
                  <a:close/>
                  <a:moveTo>
                    <a:pt x="126" y="518"/>
                  </a:moveTo>
                  <a:cubicBezTo>
                    <a:pt x="125" y="518"/>
                    <a:pt x="124" y="517"/>
                    <a:pt x="123" y="517"/>
                  </a:cubicBezTo>
                  <a:cubicBezTo>
                    <a:pt x="123" y="518"/>
                    <a:pt x="122" y="518"/>
                    <a:pt x="121" y="518"/>
                  </a:cubicBezTo>
                  <a:cubicBezTo>
                    <a:pt x="121" y="517"/>
                    <a:pt x="121" y="516"/>
                    <a:pt x="120" y="516"/>
                  </a:cubicBezTo>
                  <a:cubicBezTo>
                    <a:pt x="119" y="520"/>
                    <a:pt x="123" y="521"/>
                    <a:pt x="127" y="521"/>
                  </a:cubicBezTo>
                  <a:cubicBezTo>
                    <a:pt x="127" y="520"/>
                    <a:pt x="127" y="520"/>
                    <a:pt x="127" y="520"/>
                  </a:cubicBezTo>
                  <a:cubicBezTo>
                    <a:pt x="127" y="520"/>
                    <a:pt x="127" y="519"/>
                    <a:pt x="127" y="519"/>
                  </a:cubicBezTo>
                  <a:cubicBezTo>
                    <a:pt x="127" y="519"/>
                    <a:pt x="126" y="519"/>
                    <a:pt x="126" y="518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82020" name="Google Shape;586;p18">
              <a:extLst>
                <a:ext uri="{FF2B5EF4-FFF2-40B4-BE49-F238E27FC236}">
                  <a16:creationId xmlns:a16="http://schemas.microsoft.com/office/drawing/2014/main" id="{8269ABBE-9F00-094C-BCED-5B46791CA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7626" y="6181726"/>
              <a:ext cx="28576" cy="26988"/>
            </a:xfrm>
            <a:custGeom>
              <a:avLst/>
              <a:gdLst>
                <a:gd name="T0" fmla="*/ 19051 w 6"/>
                <a:gd name="T1" fmla="*/ 0 h 6"/>
                <a:gd name="T2" fmla="*/ 14288 w 6"/>
                <a:gd name="T3" fmla="*/ 0 h 6"/>
                <a:gd name="T4" fmla="*/ 9525 w 6"/>
                <a:gd name="T5" fmla="*/ 4445 h 6"/>
                <a:gd name="T6" fmla="*/ 4763 w 6"/>
                <a:gd name="T7" fmla="*/ 8890 h 6"/>
                <a:gd name="T8" fmla="*/ 4763 w 6"/>
                <a:gd name="T9" fmla="*/ 8890 h 6"/>
                <a:gd name="T10" fmla="*/ 0 w 6"/>
                <a:gd name="T11" fmla="*/ 13335 h 6"/>
                <a:gd name="T12" fmla="*/ 0 w 6"/>
                <a:gd name="T13" fmla="*/ 17780 h 6"/>
                <a:gd name="T14" fmla="*/ 0 w 6"/>
                <a:gd name="T15" fmla="*/ 22225 h 6"/>
                <a:gd name="T16" fmla="*/ 0 w 6"/>
                <a:gd name="T17" fmla="*/ 26670 h 6"/>
                <a:gd name="T18" fmla="*/ 4763 w 6"/>
                <a:gd name="T19" fmla="*/ 26670 h 6"/>
                <a:gd name="T20" fmla="*/ 4763 w 6"/>
                <a:gd name="T21" fmla="*/ 26670 h 6"/>
                <a:gd name="T22" fmla="*/ 9525 w 6"/>
                <a:gd name="T23" fmla="*/ 26670 h 6"/>
                <a:gd name="T24" fmla="*/ 9525 w 6"/>
                <a:gd name="T25" fmla="*/ 26670 h 6"/>
                <a:gd name="T26" fmla="*/ 19051 w 6"/>
                <a:gd name="T27" fmla="*/ 26670 h 6"/>
                <a:gd name="T28" fmla="*/ 19051 w 6"/>
                <a:gd name="T29" fmla="*/ 22225 h 6"/>
                <a:gd name="T30" fmla="*/ 23813 w 6"/>
                <a:gd name="T31" fmla="*/ 17780 h 6"/>
                <a:gd name="T32" fmla="*/ 23813 w 6"/>
                <a:gd name="T33" fmla="*/ 17780 h 6"/>
                <a:gd name="T34" fmla="*/ 23813 w 6"/>
                <a:gd name="T35" fmla="*/ 13335 h 6"/>
                <a:gd name="T36" fmla="*/ 28576 w 6"/>
                <a:gd name="T37" fmla="*/ 13335 h 6"/>
                <a:gd name="T38" fmla="*/ 28576 w 6"/>
                <a:gd name="T39" fmla="*/ 8890 h 6"/>
                <a:gd name="T40" fmla="*/ 28576 w 6"/>
                <a:gd name="T41" fmla="*/ 8890 h 6"/>
                <a:gd name="T42" fmla="*/ 28576 w 6"/>
                <a:gd name="T43" fmla="*/ 4445 h 6"/>
                <a:gd name="T44" fmla="*/ 23813 w 6"/>
                <a:gd name="T45" fmla="*/ 4445 h 6"/>
                <a:gd name="T46" fmla="*/ 23813 w 6"/>
                <a:gd name="T47" fmla="*/ 0 h 6"/>
                <a:gd name="T48" fmla="*/ 23813 w 6"/>
                <a:gd name="T49" fmla="*/ 0 h 6"/>
                <a:gd name="T50" fmla="*/ 19051 w 6"/>
                <a:gd name="T51" fmla="*/ 0 h 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" h="6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2A4F4E6-24C2-414E-9CEB-1660945D41DD}"/>
                </a:ext>
              </a:extLst>
            </p:cNvPr>
            <p:cNvGrpSpPr/>
            <p:nvPr/>
          </p:nvGrpSpPr>
          <p:grpSpPr>
            <a:xfrm>
              <a:off x="5435601" y="1038226"/>
              <a:ext cx="8670925" cy="6935788"/>
              <a:chOff x="4529667" y="865188"/>
              <a:chExt cx="7225771" cy="5779823"/>
            </a:xfrm>
          </p:grpSpPr>
          <p:sp>
            <p:nvSpPr>
              <p:cNvPr id="24634" name="Google Shape;541;p18">
                <a:extLst>
                  <a:ext uri="{FF2B5EF4-FFF2-40B4-BE49-F238E27FC236}">
                    <a16:creationId xmlns:a16="http://schemas.microsoft.com/office/drawing/2014/main" id="{3B8E2818-C076-4D4C-85EE-D64D02DD5C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76886" y="4045480"/>
                <a:ext cx="234156" cy="1045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Clr>
                    <a:srgbClr val="FFFFFF"/>
                  </a:buClr>
                  <a:buSzPts val="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5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CZECH</a:t>
                </a:r>
                <a:endParaRPr lang="en-US" altLang="en-US"/>
              </a:p>
            </p:txBody>
          </p:sp>
          <p:sp>
            <p:nvSpPr>
              <p:cNvPr id="24580" name="Google Shape;487;p18">
                <a:extLst>
                  <a:ext uri="{FF2B5EF4-FFF2-40B4-BE49-F238E27FC236}">
                    <a16:creationId xmlns:a16="http://schemas.microsoft.com/office/drawing/2014/main" id="{012A5C7C-85D1-B643-9A9D-F6ABAEB71F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21813" y="2174876"/>
                <a:ext cx="1063625" cy="4008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93000"/>
                  </a:lnSpc>
                  <a:buSzPts val="13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3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RUSSIAN</a:t>
                </a:r>
                <a:br>
                  <a:rPr lang="en-US" altLang="en-US" sz="13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</a:br>
                <a:r>
                  <a:rPr lang="en-US" altLang="en-US" sz="13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FEDERATION</a:t>
                </a:r>
                <a:endParaRPr lang="en-US" altLang="en-US" dirty="0"/>
              </a:p>
            </p:txBody>
          </p:sp>
          <p:sp>
            <p:nvSpPr>
              <p:cNvPr id="24583" name="Google Shape;490;p18">
                <a:extLst>
                  <a:ext uri="{FF2B5EF4-FFF2-40B4-BE49-F238E27FC236}">
                    <a16:creationId xmlns:a16="http://schemas.microsoft.com/office/drawing/2014/main" id="{5887AFC4-4CAD-1B43-89B2-9D00274E3B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21271" y="3800740"/>
                <a:ext cx="936625" cy="317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Clr>
                    <a:srgbClr val="FFFFFF"/>
                  </a:buClr>
                  <a:buSzPts val="1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500" b="1" dirty="0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UKRAINE</a:t>
                </a:r>
                <a:endParaRPr lang="en-US" altLang="en-US" dirty="0"/>
              </a:p>
            </p:txBody>
          </p:sp>
          <p:sp>
            <p:nvSpPr>
              <p:cNvPr id="24585" name="Google Shape;492;p18">
                <a:extLst>
                  <a:ext uri="{FF2B5EF4-FFF2-40B4-BE49-F238E27FC236}">
                    <a16:creationId xmlns:a16="http://schemas.microsoft.com/office/drawing/2014/main" id="{75567038-881F-4944-A294-6678773293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324042" y="5382948"/>
                <a:ext cx="822854" cy="317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TURKEY</a:t>
                </a:r>
                <a:endParaRPr lang="en-US" altLang="en-US"/>
              </a:p>
            </p:txBody>
          </p:sp>
          <p:sp>
            <p:nvSpPr>
              <p:cNvPr id="24587" name="Google Shape;494;p18">
                <a:extLst>
                  <a:ext uri="{FF2B5EF4-FFF2-40B4-BE49-F238E27FC236}">
                    <a16:creationId xmlns:a16="http://schemas.microsoft.com/office/drawing/2014/main" id="{664B0A94-17DD-C84C-A6F8-A092F4CCFF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61428" y="4610365"/>
                <a:ext cx="375708" cy="833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Clr>
                    <a:srgbClr val="FFFFFF"/>
                  </a:buClr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SWITZERLAND</a:t>
                </a:r>
                <a:endParaRPr lang="en-US" altLang="en-US"/>
              </a:p>
            </p:txBody>
          </p:sp>
          <p:sp>
            <p:nvSpPr>
              <p:cNvPr id="24589" name="Google Shape;496;p18">
                <a:extLst>
                  <a:ext uri="{FF2B5EF4-FFF2-40B4-BE49-F238E27FC236}">
                    <a16:creationId xmlns:a16="http://schemas.microsoft.com/office/drawing/2014/main" id="{5CACC51F-6A02-DE41-85EE-028B3BDDA9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30583" y="4741333"/>
                <a:ext cx="275167" cy="8466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SLOVENIA</a:t>
                </a:r>
                <a:endParaRPr lang="en-US" altLang="en-US"/>
              </a:p>
            </p:txBody>
          </p:sp>
          <p:sp>
            <p:nvSpPr>
              <p:cNvPr id="24591" name="Google Shape;498;p18">
                <a:extLst>
                  <a:ext uri="{FF2B5EF4-FFF2-40B4-BE49-F238E27FC236}">
                    <a16:creationId xmlns:a16="http://schemas.microsoft.com/office/drawing/2014/main" id="{9DC516B5-9660-6A49-8DF2-5CC3604A74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14771" y="4225396"/>
                <a:ext cx="333375" cy="1058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SLOVAKIA</a:t>
                </a:r>
                <a:endParaRPr lang="en-US" altLang="en-US"/>
              </a:p>
            </p:txBody>
          </p:sp>
          <p:sp>
            <p:nvSpPr>
              <p:cNvPr id="24593" name="Google Shape;500;p18">
                <a:extLst>
                  <a:ext uri="{FF2B5EF4-FFF2-40B4-BE49-F238E27FC236}">
                    <a16:creationId xmlns:a16="http://schemas.microsoft.com/office/drawing/2014/main" id="{F8D3FDC0-BF57-294B-93FC-6FE1D6395B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28303" y="5032375"/>
                <a:ext cx="247385" cy="1045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SERBIA</a:t>
                </a:r>
                <a:endParaRPr lang="en-US" altLang="en-US"/>
              </a:p>
            </p:txBody>
          </p:sp>
          <p:sp>
            <p:nvSpPr>
              <p:cNvPr id="24595" name="Google Shape;502;p18">
                <a:extLst>
                  <a:ext uri="{FF2B5EF4-FFF2-40B4-BE49-F238E27FC236}">
                    <a16:creationId xmlns:a16="http://schemas.microsoft.com/office/drawing/2014/main" id="{ABA04CD8-5DB3-894C-BC38-CD9761E538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10083" y="4628886"/>
                <a:ext cx="619125" cy="19446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ROMANIA</a:t>
                </a:r>
                <a:endParaRPr lang="en-US" altLang="en-US"/>
              </a:p>
            </p:txBody>
          </p:sp>
          <p:sp>
            <p:nvSpPr>
              <p:cNvPr id="24597" name="Google Shape;504;p18">
                <a:extLst>
                  <a:ext uri="{FF2B5EF4-FFF2-40B4-BE49-F238E27FC236}">
                    <a16:creationId xmlns:a16="http://schemas.microsoft.com/office/drawing/2014/main" id="{38F71A34-F214-0246-B261-EC3CC93E02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29667" y="5643562"/>
                <a:ext cx="297657" cy="8466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PORTUGAL</a:t>
                </a:r>
                <a:endParaRPr lang="en-US" altLang="en-US"/>
              </a:p>
            </p:txBody>
          </p:sp>
          <p:sp>
            <p:nvSpPr>
              <p:cNvPr id="24599" name="Google Shape;506;p18">
                <a:extLst>
                  <a:ext uri="{FF2B5EF4-FFF2-40B4-BE49-F238E27FC236}">
                    <a16:creationId xmlns:a16="http://schemas.microsoft.com/office/drawing/2014/main" id="{BC79B444-0774-3748-8EFA-12A94AF6F9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903104" y="3521604"/>
                <a:ext cx="661458" cy="22754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POLAND</a:t>
                </a:r>
                <a:endParaRPr lang="en-US" altLang="en-US"/>
              </a:p>
            </p:txBody>
          </p:sp>
          <p:sp>
            <p:nvSpPr>
              <p:cNvPr id="24601" name="Google Shape;508;p18">
                <a:extLst>
                  <a:ext uri="{FF2B5EF4-FFF2-40B4-BE49-F238E27FC236}">
                    <a16:creationId xmlns:a16="http://schemas.microsoft.com/office/drawing/2014/main" id="{AA9EA238-ECE3-1C49-A10C-0E7D760A6E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86875" y="4355042"/>
                <a:ext cx="287073" cy="83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MOLDOVA</a:t>
                </a:r>
                <a:endParaRPr lang="en-US" altLang="en-US"/>
              </a:p>
            </p:txBody>
          </p:sp>
          <p:sp>
            <p:nvSpPr>
              <p:cNvPr id="24604" name="Google Shape;511;p18">
                <a:extLst>
                  <a:ext uri="{FF2B5EF4-FFF2-40B4-BE49-F238E27FC236}">
                    <a16:creationId xmlns:a16="http://schemas.microsoft.com/office/drawing/2014/main" id="{0E39844C-3635-3246-BCD4-489FE51C5F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69729" y="6561667"/>
                <a:ext cx="198438" cy="83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MALTA</a:t>
                </a:r>
                <a:endParaRPr lang="en-US" altLang="en-US"/>
              </a:p>
            </p:txBody>
          </p:sp>
          <p:sp>
            <p:nvSpPr>
              <p:cNvPr id="24606" name="Google Shape;513;p18">
                <a:extLst>
                  <a:ext uri="{FF2B5EF4-FFF2-40B4-BE49-F238E27FC236}">
                    <a16:creationId xmlns:a16="http://schemas.microsoft.com/office/drawing/2014/main" id="{B7FA83A5-4B78-4246-8CB5-8F9C78C735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5146" y="5479521"/>
                <a:ext cx="256646" cy="6614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2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2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MACEDONIA</a:t>
                </a:r>
                <a:endParaRPr lang="en-US" altLang="en-US"/>
              </a:p>
            </p:txBody>
          </p:sp>
          <p:sp>
            <p:nvSpPr>
              <p:cNvPr id="24608" name="Google Shape;515;p18">
                <a:extLst>
                  <a:ext uri="{FF2B5EF4-FFF2-40B4-BE49-F238E27FC236}">
                    <a16:creationId xmlns:a16="http://schemas.microsoft.com/office/drawing/2014/main" id="{D0C25D69-9E87-1E49-8186-6A9BD9BCC6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82542" y="2999053"/>
                <a:ext cx="301625" cy="833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LITHUANIA</a:t>
                </a:r>
                <a:endParaRPr lang="en-US" altLang="en-US"/>
              </a:p>
            </p:txBody>
          </p:sp>
          <p:sp>
            <p:nvSpPr>
              <p:cNvPr id="24610" name="Google Shape;517;p18">
                <a:extLst>
                  <a:ext uri="{FF2B5EF4-FFF2-40B4-BE49-F238E27FC236}">
                    <a16:creationId xmlns:a16="http://schemas.microsoft.com/office/drawing/2014/main" id="{D6928E1C-E295-8D42-895A-15BC535353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78573" y="2735792"/>
                <a:ext cx="306917" cy="127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6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6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LATVIA</a:t>
                </a:r>
                <a:endParaRPr lang="en-US" altLang="en-US"/>
              </a:p>
            </p:txBody>
          </p:sp>
          <p:sp>
            <p:nvSpPr>
              <p:cNvPr id="24612" name="Google Shape;519;p18">
                <a:extLst>
                  <a:ext uri="{FF2B5EF4-FFF2-40B4-BE49-F238E27FC236}">
                    <a16:creationId xmlns:a16="http://schemas.microsoft.com/office/drawing/2014/main" id="{3A922774-37ED-EC4C-994C-39E9A6E864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26500" y="2812521"/>
                <a:ext cx="190500" cy="6614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2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2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LATGALE</a:t>
                </a:r>
                <a:endParaRPr lang="en-US" altLang="en-US"/>
              </a:p>
            </p:txBody>
          </p:sp>
          <p:sp>
            <p:nvSpPr>
              <p:cNvPr id="24614" name="Google Shape;521;p18">
                <a:extLst>
                  <a:ext uri="{FF2B5EF4-FFF2-40B4-BE49-F238E27FC236}">
                    <a16:creationId xmlns:a16="http://schemas.microsoft.com/office/drawing/2014/main" id="{9FAB1FD9-E912-0F47-BC57-63A5A5A102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01063" y="5328709"/>
                <a:ext cx="182563" cy="6614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2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2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KOSOVO</a:t>
                </a:r>
                <a:endParaRPr lang="en-US" altLang="en-US"/>
              </a:p>
            </p:txBody>
          </p:sp>
          <p:sp>
            <p:nvSpPr>
              <p:cNvPr id="24616" name="Google Shape;523;p18">
                <a:extLst>
                  <a:ext uri="{FF2B5EF4-FFF2-40B4-BE49-F238E27FC236}">
                    <a16:creationId xmlns:a16="http://schemas.microsoft.com/office/drawing/2014/main" id="{F034FEAA-292D-244F-9A88-7092BC6EE7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40073" y="3057261"/>
                <a:ext cx="301625" cy="1045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IRELAND</a:t>
                </a:r>
                <a:endParaRPr lang="en-US" altLang="en-US"/>
              </a:p>
            </p:txBody>
          </p:sp>
          <p:sp>
            <p:nvSpPr>
              <p:cNvPr id="24618" name="Google Shape;525;p18">
                <a:extLst>
                  <a:ext uri="{FF2B5EF4-FFF2-40B4-BE49-F238E27FC236}">
                    <a16:creationId xmlns:a16="http://schemas.microsoft.com/office/drawing/2014/main" id="{0DFAE908-3A1D-A348-889A-ACB84C050D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40584" y="4717521"/>
                <a:ext cx="314854" cy="1058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Clr>
                    <a:srgbClr val="FFFFFF"/>
                  </a:buClr>
                  <a:buSzPts val="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5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GEORGIA</a:t>
                </a:r>
                <a:endParaRPr lang="en-US" altLang="en-US"/>
              </a:p>
            </p:txBody>
          </p:sp>
          <p:sp>
            <p:nvSpPr>
              <p:cNvPr id="24620" name="Google Shape;527;p18">
                <a:extLst>
                  <a:ext uri="{FF2B5EF4-FFF2-40B4-BE49-F238E27FC236}">
                    <a16:creationId xmlns:a16="http://schemas.microsoft.com/office/drawing/2014/main" id="{C86A28C3-C302-D74E-810B-54BE567243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81324" y="865188"/>
                <a:ext cx="484188" cy="169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7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7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ICELAND</a:t>
                </a:r>
                <a:endParaRPr lang="en-US" altLang="en-US" dirty="0"/>
              </a:p>
            </p:txBody>
          </p:sp>
          <p:sp>
            <p:nvSpPr>
              <p:cNvPr id="24622" name="Google Shape;529;p18">
                <a:extLst>
                  <a:ext uri="{FF2B5EF4-FFF2-40B4-BE49-F238E27FC236}">
                    <a16:creationId xmlns:a16="http://schemas.microsoft.com/office/drawing/2014/main" id="{8C03D28B-C6E8-F640-A21C-3FF37D3BEC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59209" y="4532313"/>
                <a:ext cx="425979" cy="127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6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6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HUNGARY</a:t>
                </a:r>
                <a:endParaRPr lang="en-US" altLang="en-US"/>
              </a:p>
            </p:txBody>
          </p:sp>
          <p:sp>
            <p:nvSpPr>
              <p:cNvPr id="24624" name="Google Shape;531;p18">
                <a:extLst>
                  <a:ext uri="{FF2B5EF4-FFF2-40B4-BE49-F238E27FC236}">
                    <a16:creationId xmlns:a16="http://schemas.microsoft.com/office/drawing/2014/main" id="{69DE06F6-5E02-394F-8683-3177CAA277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7479" y="5820834"/>
                <a:ext cx="265907" cy="1058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GREECE</a:t>
                </a:r>
                <a:endParaRPr lang="en-US" altLang="en-US"/>
              </a:p>
            </p:txBody>
          </p:sp>
          <p:sp>
            <p:nvSpPr>
              <p:cNvPr id="24626" name="Google Shape;533;p18">
                <a:extLst>
                  <a:ext uri="{FF2B5EF4-FFF2-40B4-BE49-F238E27FC236}">
                    <a16:creationId xmlns:a16="http://schemas.microsoft.com/office/drawing/2014/main" id="{B587C1CD-BDDD-004D-A8BA-FE4F2E3A05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15667" y="5191125"/>
                <a:ext cx="138907" cy="4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MONACO</a:t>
                </a:r>
                <a:endParaRPr lang="en-US" altLang="en-US"/>
              </a:p>
            </p:txBody>
          </p:sp>
          <p:sp>
            <p:nvSpPr>
              <p:cNvPr id="24628" name="Google Shape;535;p18">
                <a:extLst>
                  <a:ext uri="{FF2B5EF4-FFF2-40B4-BE49-F238E27FC236}">
                    <a16:creationId xmlns:a16="http://schemas.microsoft.com/office/drawing/2014/main" id="{40B7CDFE-DF53-D44D-A03C-A3B3802B31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368771" y="1674813"/>
                <a:ext cx="574146" cy="19314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Clr>
                    <a:srgbClr val="FFFFFF"/>
                  </a:buClr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 dirty="0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FINLAND</a:t>
                </a:r>
                <a:endParaRPr lang="en-US" altLang="en-US" dirty="0"/>
              </a:p>
            </p:txBody>
          </p:sp>
          <p:sp>
            <p:nvSpPr>
              <p:cNvPr id="24630" name="Google Shape;537;p18">
                <a:extLst>
                  <a:ext uri="{FF2B5EF4-FFF2-40B4-BE49-F238E27FC236}">
                    <a16:creationId xmlns:a16="http://schemas.microsoft.com/office/drawing/2014/main" id="{41D7515E-F2D7-1B4B-A9FB-C3731249DC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16938" y="2379928"/>
                <a:ext cx="371740" cy="127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6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6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ESTONIA</a:t>
                </a:r>
                <a:endParaRPr lang="en-US" altLang="en-US"/>
              </a:p>
            </p:txBody>
          </p:sp>
          <p:sp>
            <p:nvSpPr>
              <p:cNvPr id="24632" name="Google Shape;539;p18">
                <a:extLst>
                  <a:ext uri="{FF2B5EF4-FFF2-40B4-BE49-F238E27FC236}">
                    <a16:creationId xmlns:a16="http://schemas.microsoft.com/office/drawing/2014/main" id="{912D312D-E3E4-684E-A66B-27BF3F9300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63053" y="2926292"/>
                <a:ext cx="279135" cy="83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DENMARK</a:t>
                </a:r>
                <a:endParaRPr lang="en-US" altLang="en-US"/>
              </a:p>
            </p:txBody>
          </p:sp>
          <p:sp>
            <p:nvSpPr>
              <p:cNvPr id="24635" name="Google Shape;542;p18">
                <a:extLst>
                  <a:ext uri="{FF2B5EF4-FFF2-40B4-BE49-F238E27FC236}">
                    <a16:creationId xmlns:a16="http://schemas.microsoft.com/office/drawing/2014/main" id="{74F663D7-C90B-D440-8CB5-FB0D0EFA74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30583" y="4118240"/>
                <a:ext cx="333375" cy="1045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Clr>
                    <a:srgbClr val="FFFFFF"/>
                  </a:buClr>
                  <a:buSzPts val="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5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REPUBLIC</a:t>
                </a:r>
                <a:endParaRPr lang="en-US" altLang="en-US"/>
              </a:p>
            </p:txBody>
          </p:sp>
          <p:sp>
            <p:nvSpPr>
              <p:cNvPr id="24637" name="Google Shape;544;p18">
                <a:extLst>
                  <a:ext uri="{FF2B5EF4-FFF2-40B4-BE49-F238E27FC236}">
                    <a16:creationId xmlns:a16="http://schemas.microsoft.com/office/drawing/2014/main" id="{825E52AB-DFF6-A040-9A66-82EFD1EF85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71427" y="6340740"/>
                <a:ext cx="220927" cy="833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CYPRUS</a:t>
                </a:r>
                <a:endParaRPr lang="en-US" altLang="en-US"/>
              </a:p>
            </p:txBody>
          </p:sp>
          <p:sp>
            <p:nvSpPr>
              <p:cNvPr id="24639" name="Google Shape;546;p18">
                <a:extLst>
                  <a:ext uri="{FF2B5EF4-FFF2-40B4-BE49-F238E27FC236}">
                    <a16:creationId xmlns:a16="http://schemas.microsoft.com/office/drawing/2014/main" id="{AFDE0377-EA7F-4747-9060-9B653AEA3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881938" y="4827323"/>
                <a:ext cx="244740" cy="8466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CROATIA</a:t>
                </a:r>
                <a:endParaRPr lang="en-US" altLang="en-US"/>
              </a:p>
            </p:txBody>
          </p:sp>
          <p:sp>
            <p:nvSpPr>
              <p:cNvPr id="24641" name="Google Shape;548;p18">
                <a:extLst>
                  <a:ext uri="{FF2B5EF4-FFF2-40B4-BE49-F238E27FC236}">
                    <a16:creationId xmlns:a16="http://schemas.microsoft.com/office/drawing/2014/main" id="{5BAB8355-4C58-9A4A-972D-CA4690B850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2292" y="3862917"/>
                <a:ext cx="255323" cy="83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BELGIUM</a:t>
                </a:r>
                <a:endParaRPr lang="en-US" altLang="en-US"/>
              </a:p>
            </p:txBody>
          </p:sp>
          <p:sp>
            <p:nvSpPr>
              <p:cNvPr id="24645" name="Google Shape;552;p18">
                <a:extLst>
                  <a:ext uri="{FF2B5EF4-FFF2-40B4-BE49-F238E27FC236}">
                    <a16:creationId xmlns:a16="http://schemas.microsoft.com/office/drawing/2014/main" id="{F9A3543E-1536-9340-AD86-F00B28BF7E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91324" y="5167313"/>
                <a:ext cx="556948" cy="169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7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7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BULGARIA</a:t>
                </a:r>
                <a:endParaRPr lang="en-US" altLang="en-US"/>
              </a:p>
            </p:txBody>
          </p:sp>
          <p:sp>
            <p:nvSpPr>
              <p:cNvPr id="24647" name="Google Shape;554;p18">
                <a:extLst>
                  <a:ext uri="{FF2B5EF4-FFF2-40B4-BE49-F238E27FC236}">
                    <a16:creationId xmlns:a16="http://schemas.microsoft.com/office/drawing/2014/main" id="{A652C7B3-89CB-554D-B193-1240AA5A2B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84167" y="3292741"/>
                <a:ext cx="635000" cy="2129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0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BELARUS</a:t>
                </a:r>
                <a:endParaRPr lang="en-US" altLang="en-US"/>
              </a:p>
            </p:txBody>
          </p:sp>
          <p:sp>
            <p:nvSpPr>
              <p:cNvPr id="24649" name="Google Shape;556;p18">
                <a:extLst>
                  <a:ext uri="{FF2B5EF4-FFF2-40B4-BE49-F238E27FC236}">
                    <a16:creationId xmlns:a16="http://schemas.microsoft.com/office/drawing/2014/main" id="{162212BE-6BBE-6D49-93B1-0FBF89F2B7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80375" y="4990042"/>
                <a:ext cx="220928" cy="83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BOSNIA</a:t>
                </a:r>
                <a:endParaRPr lang="en-US" altLang="en-US"/>
              </a:p>
            </p:txBody>
          </p:sp>
          <p:sp>
            <p:nvSpPr>
              <p:cNvPr id="24650" name="Google Shape;557;p18">
                <a:extLst>
                  <a:ext uri="{FF2B5EF4-FFF2-40B4-BE49-F238E27FC236}">
                    <a16:creationId xmlns:a16="http://schemas.microsoft.com/office/drawing/2014/main" id="{76756F66-1969-B24A-A7E3-293273E2DF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10803" y="5035021"/>
                <a:ext cx="138906" cy="8466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AND</a:t>
                </a:r>
                <a:endParaRPr lang="en-US" altLang="en-US"/>
              </a:p>
            </p:txBody>
          </p:sp>
          <p:sp>
            <p:nvSpPr>
              <p:cNvPr id="24651" name="Google Shape;558;p18">
                <a:extLst>
                  <a:ext uri="{FF2B5EF4-FFF2-40B4-BE49-F238E27FC236}">
                    <a16:creationId xmlns:a16="http://schemas.microsoft.com/office/drawing/2014/main" id="{D725BA2E-82F0-014B-A3E0-025D930A96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14230" y="5086615"/>
                <a:ext cx="383646" cy="833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HERZEGOVINA</a:t>
                </a:r>
                <a:endParaRPr lang="en-US" altLang="en-US"/>
              </a:p>
            </p:txBody>
          </p:sp>
          <p:sp>
            <p:nvSpPr>
              <p:cNvPr id="24655" name="Google Shape;562;p18">
                <a:extLst>
                  <a:ext uri="{FF2B5EF4-FFF2-40B4-BE49-F238E27FC236}">
                    <a16:creationId xmlns:a16="http://schemas.microsoft.com/office/drawing/2014/main" id="{1B337AF2-18F9-AC4D-8CC9-43071866ED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49709" y="5296959"/>
                <a:ext cx="298979" cy="6614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2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2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MONTENEGRO</a:t>
                </a:r>
                <a:endParaRPr lang="en-US" altLang="en-US"/>
              </a:p>
            </p:txBody>
          </p:sp>
          <p:sp>
            <p:nvSpPr>
              <p:cNvPr id="24659" name="Google Shape;566;p18">
                <a:extLst>
                  <a:ext uri="{FF2B5EF4-FFF2-40B4-BE49-F238E27FC236}">
                    <a16:creationId xmlns:a16="http://schemas.microsoft.com/office/drawing/2014/main" id="{BC701ACD-43CE-EF49-B20F-95833A8FAF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04490" y="5668699"/>
                <a:ext cx="185208" cy="6482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2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2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ALBANIA</a:t>
                </a:r>
                <a:endParaRPr lang="en-US" altLang="en-US"/>
              </a:p>
            </p:txBody>
          </p:sp>
          <p:sp>
            <p:nvSpPr>
              <p:cNvPr id="24661" name="Google Shape;568;p18">
                <a:extLst>
                  <a:ext uri="{FF2B5EF4-FFF2-40B4-BE49-F238E27FC236}">
                    <a16:creationId xmlns:a16="http://schemas.microsoft.com/office/drawing/2014/main" id="{F60F7C43-5075-084E-9DC8-BD1CA22B78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30584" y="4462198"/>
                <a:ext cx="240771" cy="8466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AUSTRIA</a:t>
                </a:r>
                <a:endParaRPr lang="en-US" altLang="en-US"/>
              </a:p>
            </p:txBody>
          </p:sp>
          <p:sp>
            <p:nvSpPr>
              <p:cNvPr id="24663" name="Google Shape;570;p18">
                <a:extLst>
                  <a:ext uri="{FF2B5EF4-FFF2-40B4-BE49-F238E27FC236}">
                    <a16:creationId xmlns:a16="http://schemas.microsoft.com/office/drawing/2014/main" id="{BC21B766-A36D-7748-9EB2-8AE78FEF5D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01167" y="5442479"/>
                <a:ext cx="627063" cy="2976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Clr>
                    <a:srgbClr val="FFFFFF"/>
                  </a:buClr>
                  <a:buSzPts val="13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3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SPAIN</a:t>
                </a:r>
                <a:endParaRPr lang="en-US" altLang="en-US"/>
              </a:p>
            </p:txBody>
          </p:sp>
          <p:sp>
            <p:nvSpPr>
              <p:cNvPr id="24665" name="Google Shape;572;p18">
                <a:extLst>
                  <a:ext uri="{FF2B5EF4-FFF2-40B4-BE49-F238E27FC236}">
                    <a16:creationId xmlns:a16="http://schemas.microsoft.com/office/drawing/2014/main" id="{4DBA71BE-AD90-904B-8075-31564CD186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49886" y="1705240"/>
                <a:ext cx="363802" cy="127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6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6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SWEDEN</a:t>
                </a:r>
                <a:endParaRPr lang="en-US" altLang="en-US"/>
              </a:p>
            </p:txBody>
          </p:sp>
          <p:sp>
            <p:nvSpPr>
              <p:cNvPr id="24667" name="Google Shape;574;p18">
                <a:extLst>
                  <a:ext uri="{FF2B5EF4-FFF2-40B4-BE49-F238E27FC236}">
                    <a16:creationId xmlns:a16="http://schemas.microsoft.com/office/drawing/2014/main" id="{376B597F-5879-2A4D-B9FA-C3E4F1D5D6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23366" y="2062428"/>
                <a:ext cx="387614" cy="127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6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6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NORWAY</a:t>
                </a:r>
                <a:endParaRPr lang="en-US" altLang="en-US"/>
              </a:p>
            </p:txBody>
          </p:sp>
          <p:sp>
            <p:nvSpPr>
              <p:cNvPr id="24669" name="Google Shape;576;p18">
                <a:extLst>
                  <a:ext uri="{FF2B5EF4-FFF2-40B4-BE49-F238E27FC236}">
                    <a16:creationId xmlns:a16="http://schemas.microsoft.com/office/drawing/2014/main" id="{CB7DF35F-AB57-4D42-86D7-592C2719B8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57937" y="3610240"/>
                <a:ext cx="481542" cy="1045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NETHERLANDS</a:t>
                </a:r>
                <a:endParaRPr lang="en-US" altLang="en-US"/>
              </a:p>
            </p:txBody>
          </p:sp>
          <p:sp>
            <p:nvSpPr>
              <p:cNvPr id="24671" name="Google Shape;578;p18">
                <a:extLst>
                  <a:ext uri="{FF2B5EF4-FFF2-40B4-BE49-F238E27FC236}">
                    <a16:creationId xmlns:a16="http://schemas.microsoft.com/office/drawing/2014/main" id="{F5B977A8-3FC8-634B-A3D2-E906BCD7D4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83980" y="5240074"/>
                <a:ext cx="378354" cy="19446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Clr>
                    <a:srgbClr val="FFFFFF"/>
                  </a:buClr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ITALY</a:t>
                </a:r>
                <a:endParaRPr lang="en-US" altLang="en-US"/>
              </a:p>
            </p:txBody>
          </p:sp>
          <p:sp>
            <p:nvSpPr>
              <p:cNvPr id="24673" name="Google Shape;580;p18">
                <a:extLst>
                  <a:ext uri="{FF2B5EF4-FFF2-40B4-BE49-F238E27FC236}">
                    <a16:creationId xmlns:a16="http://schemas.microsoft.com/office/drawing/2014/main" id="{D8458AF3-CDD5-124C-BB3E-1A3670D398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42667" y="3733271"/>
                <a:ext cx="635000" cy="19446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Clr>
                    <a:srgbClr val="FFFFFF"/>
                  </a:buClr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GERMANY</a:t>
                </a:r>
                <a:endParaRPr lang="en-US" altLang="en-US"/>
              </a:p>
            </p:txBody>
          </p:sp>
          <p:sp>
            <p:nvSpPr>
              <p:cNvPr id="24675" name="Google Shape;582;p18">
                <a:extLst>
                  <a:ext uri="{FF2B5EF4-FFF2-40B4-BE49-F238E27FC236}">
                    <a16:creationId xmlns:a16="http://schemas.microsoft.com/office/drawing/2014/main" id="{73901D44-5897-C043-87D7-303CAF0232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45188" y="4458229"/>
                <a:ext cx="731573" cy="27781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2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2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FRANCE</a:t>
                </a:r>
                <a:endParaRPr lang="en-US" altLang="en-US"/>
              </a:p>
            </p:txBody>
          </p:sp>
          <p:sp>
            <p:nvSpPr>
              <p:cNvPr id="24677" name="Google Shape;584;p18">
                <a:extLst>
                  <a:ext uri="{FF2B5EF4-FFF2-40B4-BE49-F238E27FC236}">
                    <a16:creationId xmlns:a16="http://schemas.microsoft.com/office/drawing/2014/main" id="{9C357D4D-290C-A549-866A-E9A8A3D592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83274" y="3385746"/>
                <a:ext cx="333375" cy="19786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93000"/>
                  </a:lnSpc>
                  <a:buClr>
                    <a:srgbClr val="FFFFFF"/>
                  </a:buClr>
                  <a:buSzPts val="6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600" b="1" dirty="0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GREAT</a:t>
                </a:r>
              </a:p>
              <a:p>
                <a:pPr algn="ctr" eaLnBrk="1" hangingPunct="1">
                  <a:lnSpc>
                    <a:spcPct val="93000"/>
                  </a:lnSpc>
                  <a:buClr>
                    <a:srgbClr val="FFFFFF"/>
                  </a:buClr>
                  <a:buSzPts val="6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600" b="1" dirty="0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BRITAIN</a:t>
                </a:r>
                <a:endParaRPr lang="en-US" altLang="en-US" dirty="0"/>
              </a:p>
            </p:txBody>
          </p:sp>
          <p:sp>
            <p:nvSpPr>
              <p:cNvPr id="24680" name="Google Shape;587;p18">
                <a:extLst>
                  <a:ext uri="{FF2B5EF4-FFF2-40B4-BE49-F238E27FC236}">
                    <a16:creationId xmlns:a16="http://schemas.microsoft.com/office/drawing/2014/main" id="{005409D9-00DC-4045-B262-82286EE0D9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55959" y="5132917"/>
                <a:ext cx="182563" cy="4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SAN MARINO</a:t>
                </a:r>
                <a:endParaRPr lang="en-US" altLang="en-US"/>
              </a:p>
            </p:txBody>
          </p:sp>
        </p:grpSp>
      </p:grp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A3C0175A-EBC1-1247-9FAF-B37FC8C4F066}"/>
              </a:ext>
            </a:extLst>
          </p:cNvPr>
          <p:cNvGrpSpPr/>
          <p:nvPr/>
        </p:nvGrpSpPr>
        <p:grpSpPr>
          <a:xfrm>
            <a:off x="564886" y="1095376"/>
            <a:ext cx="3473979" cy="4749271"/>
            <a:chOff x="677863" y="1314451"/>
            <a:chExt cx="4168775" cy="5699125"/>
          </a:xfrm>
        </p:grpSpPr>
        <p:sp>
          <p:nvSpPr>
            <p:cNvPr id="24688" name="Google Shape;595;p18">
              <a:extLst>
                <a:ext uri="{FF2B5EF4-FFF2-40B4-BE49-F238E27FC236}">
                  <a16:creationId xmlns:a16="http://schemas.microsoft.com/office/drawing/2014/main" id="{998DD760-8040-7541-9BCC-965686A958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863" y="2719389"/>
              <a:ext cx="752476" cy="35718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FC7900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 dirty="0">
                  <a:solidFill>
                    <a:srgbClr val="FC79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SPAIN</a:t>
              </a:r>
              <a:endParaRPr lang="en-US" altLang="en-US" dirty="0"/>
            </a:p>
          </p:txBody>
        </p:sp>
        <p:sp>
          <p:nvSpPr>
            <p:cNvPr id="24689" name="Google Shape;596;p18">
              <a:extLst>
                <a:ext uri="{FF2B5EF4-FFF2-40B4-BE49-F238E27FC236}">
                  <a16:creationId xmlns:a16="http://schemas.microsoft.com/office/drawing/2014/main" id="{DD511E2B-7B31-EF4F-9861-4BF3B6564E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865" y="3883026"/>
              <a:ext cx="2014537" cy="35718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l" eaLnBrk="1" hangingPunct="1">
                <a:lnSpc>
                  <a:spcPct val="93000"/>
                </a:lnSpc>
                <a:buClr>
                  <a:srgbClr val="E24956"/>
                </a:buClr>
                <a:buSzPts val="17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33" b="1" dirty="0">
                  <a:solidFill>
                    <a:srgbClr val="E24956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GREAT BRITAIN</a:t>
              </a:r>
              <a:endParaRPr lang="en-US" altLang="en-US" sz="1000" dirty="0"/>
            </a:p>
          </p:txBody>
        </p:sp>
        <p:sp>
          <p:nvSpPr>
            <p:cNvPr id="24690" name="Google Shape;597;p18">
              <a:extLst>
                <a:ext uri="{FF2B5EF4-FFF2-40B4-BE49-F238E27FC236}">
                  <a16:creationId xmlns:a16="http://schemas.microsoft.com/office/drawing/2014/main" id="{53C9D3E1-F62B-3146-873D-27FBCF3DE1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864" y="5054601"/>
              <a:ext cx="1168400" cy="3587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65280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06528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GERMANY</a:t>
              </a:r>
              <a:endParaRPr lang="en-US" altLang="en-US"/>
            </a:p>
          </p:txBody>
        </p:sp>
        <p:sp>
          <p:nvSpPr>
            <p:cNvPr id="24691" name="Google Shape;598;p18">
              <a:extLst>
                <a:ext uri="{FF2B5EF4-FFF2-40B4-BE49-F238E27FC236}">
                  <a16:creationId xmlns:a16="http://schemas.microsoft.com/office/drawing/2014/main" id="{6B57FDE5-84CB-4243-8F48-ED78A1DE16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863" y="6218240"/>
              <a:ext cx="696912" cy="3587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34B2E3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34B2E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ITALY</a:t>
              </a:r>
              <a:endParaRPr lang="en-US" altLang="en-US"/>
            </a:p>
          </p:txBody>
        </p:sp>
        <p:sp>
          <p:nvSpPr>
            <p:cNvPr id="82026" name="Google Shape;606;p18">
              <a:extLst>
                <a:ext uri="{FF2B5EF4-FFF2-40B4-BE49-F238E27FC236}">
                  <a16:creationId xmlns:a16="http://schemas.microsoft.com/office/drawing/2014/main" id="{04DC0994-EA43-FE46-AF72-5890A9066A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738" y="2963864"/>
              <a:ext cx="4152900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2027" name="Google Shape;607;p18">
              <a:extLst>
                <a:ext uri="{FF2B5EF4-FFF2-40B4-BE49-F238E27FC236}">
                  <a16:creationId xmlns:a16="http://schemas.microsoft.com/office/drawing/2014/main" id="{E89D8212-80D1-A94A-8C06-C6C709E9F4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738" y="4144964"/>
              <a:ext cx="4152900" cy="552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2028" name="Google Shape;608;p18">
              <a:extLst>
                <a:ext uri="{FF2B5EF4-FFF2-40B4-BE49-F238E27FC236}">
                  <a16:creationId xmlns:a16="http://schemas.microsoft.com/office/drawing/2014/main" id="{2335843B-5F46-8747-A6B2-627EC07D2D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8" y="5299075"/>
              <a:ext cx="4152900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2029" name="Google Shape;609;p18">
              <a:extLst>
                <a:ext uri="{FF2B5EF4-FFF2-40B4-BE49-F238E27FC236}">
                  <a16:creationId xmlns:a16="http://schemas.microsoft.com/office/drawing/2014/main" id="{0F5DB188-2A53-B849-B2DB-D0A73A33F4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7863" y="6457951"/>
              <a:ext cx="4152900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2030" name="Google Shape;665;p19">
              <a:extLst>
                <a:ext uri="{FF2B5EF4-FFF2-40B4-BE49-F238E27FC236}">
                  <a16:creationId xmlns:a16="http://schemas.microsoft.com/office/drawing/2014/main" id="{291974CF-EA94-3F49-B08B-364F1E77E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6125" y="1314451"/>
              <a:ext cx="3660775" cy="835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4200"/>
                <a:buFont typeface="Montserrat" panose="02000505000000020004" pitchFamily="2" charset="77"/>
                <a:buNone/>
              </a:pPr>
              <a:r>
                <a:rPr lang="en-US" altLang="en-US" sz="5000" b="1" dirty="0">
                  <a:cs typeface="Arial" panose="020B0604020202020204" pitchFamily="34" charset="0"/>
                  <a:sym typeface="Montserrat" panose="02000505000000020004" pitchFamily="2" charset="77"/>
                </a:rPr>
                <a:t>EUROPE</a:t>
              </a:r>
              <a:endParaRPr lang="en-US" altLang="en-US" sz="5000" dirty="0"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1954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616113DA-E540-6D40-955C-B33C2FE93702}"/>
              </a:ext>
            </a:extLst>
          </p:cNvPr>
          <p:cNvGrpSpPr/>
          <p:nvPr/>
        </p:nvGrpSpPr>
        <p:grpSpPr>
          <a:xfrm>
            <a:off x="5123657" y="317500"/>
            <a:ext cx="6425406" cy="6225646"/>
            <a:chOff x="6148388" y="381000"/>
            <a:chExt cx="7710487" cy="7470775"/>
          </a:xfrm>
        </p:grpSpPr>
        <p:grpSp>
          <p:nvGrpSpPr>
            <p:cNvPr id="17409" name="Group 2">
              <a:extLst>
                <a:ext uri="{FF2B5EF4-FFF2-40B4-BE49-F238E27FC236}">
                  <a16:creationId xmlns:a16="http://schemas.microsoft.com/office/drawing/2014/main" id="{B9A9CB6A-BA8A-1346-BD16-AF28165DD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6650" y="381000"/>
              <a:ext cx="7642225" cy="7470775"/>
              <a:chOff x="6216650" y="381000"/>
              <a:chExt cx="7642225" cy="7470775"/>
            </a:xfrm>
          </p:grpSpPr>
          <p:sp>
            <p:nvSpPr>
              <p:cNvPr id="17667" name="Freeform 10">
                <a:extLst>
                  <a:ext uri="{FF2B5EF4-FFF2-40B4-BE49-F238E27FC236}">
                    <a16:creationId xmlns:a16="http://schemas.microsoft.com/office/drawing/2014/main" id="{A437A29C-2BCF-C744-ACE8-D056C56D4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5188" y="381000"/>
                <a:ext cx="809625" cy="496888"/>
              </a:xfrm>
              <a:custGeom>
                <a:avLst/>
                <a:gdLst>
                  <a:gd name="T0" fmla="*/ 370433 w 2249"/>
                  <a:gd name="T1" fmla="*/ 89167 h 1382"/>
                  <a:gd name="T2" fmla="*/ 442432 w 2249"/>
                  <a:gd name="T3" fmla="*/ 143817 h 1382"/>
                  <a:gd name="T4" fmla="*/ 456112 w 2249"/>
                  <a:gd name="T5" fmla="*/ 126919 h 1382"/>
                  <a:gd name="T6" fmla="*/ 476631 w 2249"/>
                  <a:gd name="T7" fmla="*/ 120087 h 1382"/>
                  <a:gd name="T8" fmla="*/ 521270 w 2249"/>
                  <a:gd name="T9" fmla="*/ 136986 h 1382"/>
                  <a:gd name="T10" fmla="*/ 572749 w 2249"/>
                  <a:gd name="T11" fmla="*/ 185164 h 1382"/>
                  <a:gd name="T12" fmla="*/ 617389 w 2249"/>
                  <a:gd name="T13" fmla="*/ 249882 h 1382"/>
                  <a:gd name="T14" fmla="*/ 672108 w 2249"/>
                  <a:gd name="T15" fmla="*/ 308488 h 1382"/>
                  <a:gd name="T16" fmla="*/ 692627 w 2249"/>
                  <a:gd name="T17" fmla="*/ 280803 h 1382"/>
                  <a:gd name="T18" fmla="*/ 737266 w 2249"/>
                  <a:gd name="T19" fmla="*/ 294465 h 1382"/>
                  <a:gd name="T20" fmla="*/ 747706 w 2249"/>
                  <a:gd name="T21" fmla="*/ 301297 h 1382"/>
                  <a:gd name="T22" fmla="*/ 757786 w 2249"/>
                  <a:gd name="T23" fmla="*/ 314959 h 1382"/>
                  <a:gd name="T24" fmla="*/ 771466 w 2249"/>
                  <a:gd name="T25" fmla="*/ 318555 h 1382"/>
                  <a:gd name="T26" fmla="*/ 778306 w 2249"/>
                  <a:gd name="T27" fmla="*/ 308488 h 1382"/>
                  <a:gd name="T28" fmla="*/ 809265 w 2249"/>
                  <a:gd name="T29" fmla="*/ 339049 h 1382"/>
                  <a:gd name="T30" fmla="*/ 791985 w 2249"/>
                  <a:gd name="T31" fmla="*/ 386868 h 1382"/>
                  <a:gd name="T32" fmla="*/ 788745 w 2249"/>
                  <a:gd name="T33" fmla="*/ 404126 h 1382"/>
                  <a:gd name="T34" fmla="*/ 747706 w 2249"/>
                  <a:gd name="T35" fmla="*/ 496528 h 1382"/>
                  <a:gd name="T36" fmla="*/ 730426 w 2249"/>
                  <a:gd name="T37" fmla="*/ 482866 h 1382"/>
                  <a:gd name="T38" fmla="*/ 719987 w 2249"/>
                  <a:gd name="T39" fmla="*/ 465967 h 1382"/>
                  <a:gd name="T40" fmla="*/ 662028 w 2249"/>
                  <a:gd name="T41" fmla="*/ 451945 h 1382"/>
                  <a:gd name="T42" fmla="*/ 480231 w 2249"/>
                  <a:gd name="T43" fmla="*/ 431451 h 1382"/>
                  <a:gd name="T44" fmla="*/ 452512 w 2249"/>
                  <a:gd name="T45" fmla="*/ 431451 h 1382"/>
                  <a:gd name="T46" fmla="*/ 322554 w 2249"/>
                  <a:gd name="T47" fmla="*/ 459136 h 1382"/>
                  <a:gd name="T48" fmla="*/ 161277 w 2249"/>
                  <a:gd name="T49" fmla="*/ 421384 h 1382"/>
                  <a:gd name="T50" fmla="*/ 150837 w 2249"/>
                  <a:gd name="T51" fmla="*/ 410957 h 1382"/>
                  <a:gd name="T52" fmla="*/ 140757 w 2249"/>
                  <a:gd name="T53" fmla="*/ 386868 h 1382"/>
                  <a:gd name="T54" fmla="*/ 140757 w 2249"/>
                  <a:gd name="T55" fmla="*/ 373205 h 1382"/>
                  <a:gd name="T56" fmla="*/ 137157 w 2249"/>
                  <a:gd name="T57" fmla="*/ 363138 h 1382"/>
                  <a:gd name="T58" fmla="*/ 116638 w 2249"/>
                  <a:gd name="T59" fmla="*/ 339049 h 1382"/>
                  <a:gd name="T60" fmla="*/ 82438 w 2249"/>
                  <a:gd name="T61" fmla="*/ 328982 h 1382"/>
                  <a:gd name="T62" fmla="*/ 58319 w 2249"/>
                  <a:gd name="T63" fmla="*/ 314959 h 1382"/>
                  <a:gd name="T64" fmla="*/ 51479 w 2249"/>
                  <a:gd name="T65" fmla="*/ 291230 h 1382"/>
                  <a:gd name="T66" fmla="*/ 20520 w 2249"/>
                  <a:gd name="T67" fmla="*/ 263904 h 1382"/>
                  <a:gd name="T68" fmla="*/ 20520 w 2249"/>
                  <a:gd name="T69" fmla="*/ 219321 h 1382"/>
                  <a:gd name="T70" fmla="*/ 3600 w 2249"/>
                  <a:gd name="T71" fmla="*/ 154244 h 1382"/>
                  <a:gd name="T72" fmla="*/ 0 w 2249"/>
                  <a:gd name="T73" fmla="*/ 116492 h 1382"/>
                  <a:gd name="T74" fmla="*/ 34559 w 2249"/>
                  <a:gd name="T75" fmla="*/ 61841 h 1382"/>
                  <a:gd name="T76" fmla="*/ 78839 w 2249"/>
                  <a:gd name="T77" fmla="*/ 41347 h 1382"/>
                  <a:gd name="T78" fmla="*/ 99718 w 2249"/>
                  <a:gd name="T79" fmla="*/ 30921 h 1382"/>
                  <a:gd name="T80" fmla="*/ 137157 w 2249"/>
                  <a:gd name="T81" fmla="*/ 6831 h 1382"/>
                  <a:gd name="T82" fmla="*/ 150837 w 2249"/>
                  <a:gd name="T83" fmla="*/ 13663 h 1382"/>
                  <a:gd name="T84" fmla="*/ 157677 w 2249"/>
                  <a:gd name="T85" fmla="*/ 0 h 1382"/>
                  <a:gd name="T86" fmla="*/ 192236 w 2249"/>
                  <a:gd name="T87" fmla="*/ 13663 h 1382"/>
                  <a:gd name="T88" fmla="*/ 222836 w 2249"/>
                  <a:gd name="T89" fmla="*/ 13663 h 1382"/>
                  <a:gd name="T90" fmla="*/ 253795 w 2249"/>
                  <a:gd name="T91" fmla="*/ 44583 h 1382"/>
                  <a:gd name="T92" fmla="*/ 277915 w 2249"/>
                  <a:gd name="T93" fmla="*/ 55010 h 1382"/>
                  <a:gd name="T94" fmla="*/ 318954 w 2249"/>
                  <a:gd name="T95" fmla="*/ 51415 h 1382"/>
                  <a:gd name="T96" fmla="*/ 363593 w 2249"/>
                  <a:gd name="T97" fmla="*/ 85571 h 13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249" h="1382">
                    <a:moveTo>
                      <a:pt x="1010" y="238"/>
                    </a:moveTo>
                    <a:lnTo>
                      <a:pt x="1029" y="248"/>
                    </a:lnTo>
                    <a:lnTo>
                      <a:pt x="1181" y="353"/>
                    </a:lnTo>
                    <a:lnTo>
                      <a:pt x="1229" y="400"/>
                    </a:lnTo>
                    <a:lnTo>
                      <a:pt x="1257" y="400"/>
                    </a:lnTo>
                    <a:lnTo>
                      <a:pt x="1267" y="353"/>
                    </a:lnTo>
                    <a:lnTo>
                      <a:pt x="1295" y="334"/>
                    </a:lnTo>
                    <a:lnTo>
                      <a:pt x="1324" y="334"/>
                    </a:lnTo>
                    <a:lnTo>
                      <a:pt x="1353" y="362"/>
                    </a:lnTo>
                    <a:lnTo>
                      <a:pt x="1448" y="381"/>
                    </a:lnTo>
                    <a:lnTo>
                      <a:pt x="1524" y="429"/>
                    </a:lnTo>
                    <a:lnTo>
                      <a:pt x="1591" y="515"/>
                    </a:lnTo>
                    <a:lnTo>
                      <a:pt x="1648" y="610"/>
                    </a:lnTo>
                    <a:lnTo>
                      <a:pt x="1715" y="695"/>
                    </a:lnTo>
                    <a:lnTo>
                      <a:pt x="1829" y="762"/>
                    </a:lnTo>
                    <a:lnTo>
                      <a:pt x="1867" y="858"/>
                    </a:lnTo>
                    <a:lnTo>
                      <a:pt x="1896" y="858"/>
                    </a:lnTo>
                    <a:lnTo>
                      <a:pt x="1924" y="781"/>
                    </a:lnTo>
                    <a:lnTo>
                      <a:pt x="1943" y="800"/>
                    </a:lnTo>
                    <a:lnTo>
                      <a:pt x="2048" y="819"/>
                    </a:lnTo>
                    <a:lnTo>
                      <a:pt x="2057" y="829"/>
                    </a:lnTo>
                    <a:lnTo>
                      <a:pt x="2077" y="838"/>
                    </a:lnTo>
                    <a:lnTo>
                      <a:pt x="2086" y="858"/>
                    </a:lnTo>
                    <a:lnTo>
                      <a:pt x="2105" y="876"/>
                    </a:lnTo>
                    <a:lnTo>
                      <a:pt x="2134" y="896"/>
                    </a:lnTo>
                    <a:lnTo>
                      <a:pt x="2143" y="886"/>
                    </a:lnTo>
                    <a:lnTo>
                      <a:pt x="2143" y="858"/>
                    </a:lnTo>
                    <a:lnTo>
                      <a:pt x="2162" y="858"/>
                    </a:lnTo>
                    <a:lnTo>
                      <a:pt x="2210" y="905"/>
                    </a:lnTo>
                    <a:lnTo>
                      <a:pt x="2248" y="943"/>
                    </a:lnTo>
                    <a:lnTo>
                      <a:pt x="2229" y="981"/>
                    </a:lnTo>
                    <a:lnTo>
                      <a:pt x="2200" y="1076"/>
                    </a:lnTo>
                    <a:lnTo>
                      <a:pt x="2200" y="1105"/>
                    </a:lnTo>
                    <a:lnTo>
                      <a:pt x="2191" y="1124"/>
                    </a:lnTo>
                    <a:lnTo>
                      <a:pt x="2086" y="1362"/>
                    </a:lnTo>
                    <a:lnTo>
                      <a:pt x="2077" y="1381"/>
                    </a:lnTo>
                    <a:lnTo>
                      <a:pt x="2057" y="1381"/>
                    </a:lnTo>
                    <a:lnTo>
                      <a:pt x="2029" y="1343"/>
                    </a:lnTo>
                    <a:lnTo>
                      <a:pt x="2010" y="1315"/>
                    </a:lnTo>
                    <a:lnTo>
                      <a:pt x="2000" y="1296"/>
                    </a:lnTo>
                    <a:lnTo>
                      <a:pt x="1953" y="1267"/>
                    </a:lnTo>
                    <a:lnTo>
                      <a:pt x="1839" y="1257"/>
                    </a:lnTo>
                    <a:lnTo>
                      <a:pt x="1743" y="1229"/>
                    </a:lnTo>
                    <a:lnTo>
                      <a:pt x="1334" y="1200"/>
                    </a:lnTo>
                    <a:lnTo>
                      <a:pt x="1295" y="1191"/>
                    </a:lnTo>
                    <a:lnTo>
                      <a:pt x="1257" y="1200"/>
                    </a:lnTo>
                    <a:lnTo>
                      <a:pt x="1010" y="1277"/>
                    </a:lnTo>
                    <a:lnTo>
                      <a:pt x="896" y="1277"/>
                    </a:lnTo>
                    <a:lnTo>
                      <a:pt x="457" y="1181"/>
                    </a:lnTo>
                    <a:lnTo>
                      <a:pt x="448" y="1172"/>
                    </a:lnTo>
                    <a:lnTo>
                      <a:pt x="438" y="1162"/>
                    </a:lnTo>
                    <a:lnTo>
                      <a:pt x="419" y="1143"/>
                    </a:lnTo>
                    <a:lnTo>
                      <a:pt x="400" y="1105"/>
                    </a:lnTo>
                    <a:lnTo>
                      <a:pt x="391" y="1076"/>
                    </a:lnTo>
                    <a:lnTo>
                      <a:pt x="391" y="1057"/>
                    </a:lnTo>
                    <a:lnTo>
                      <a:pt x="391" y="1038"/>
                    </a:lnTo>
                    <a:lnTo>
                      <a:pt x="391" y="1029"/>
                    </a:lnTo>
                    <a:lnTo>
                      <a:pt x="381" y="1010"/>
                    </a:lnTo>
                    <a:lnTo>
                      <a:pt x="343" y="962"/>
                    </a:lnTo>
                    <a:lnTo>
                      <a:pt x="324" y="943"/>
                    </a:lnTo>
                    <a:lnTo>
                      <a:pt x="296" y="924"/>
                    </a:lnTo>
                    <a:lnTo>
                      <a:pt x="229" y="915"/>
                    </a:lnTo>
                    <a:lnTo>
                      <a:pt x="172" y="876"/>
                    </a:lnTo>
                    <a:lnTo>
                      <a:pt x="162" y="876"/>
                    </a:lnTo>
                    <a:lnTo>
                      <a:pt x="162" y="829"/>
                    </a:lnTo>
                    <a:lnTo>
                      <a:pt x="143" y="810"/>
                    </a:lnTo>
                    <a:lnTo>
                      <a:pt x="76" y="762"/>
                    </a:lnTo>
                    <a:lnTo>
                      <a:pt x="57" y="734"/>
                    </a:lnTo>
                    <a:lnTo>
                      <a:pt x="48" y="695"/>
                    </a:lnTo>
                    <a:lnTo>
                      <a:pt x="57" y="610"/>
                    </a:lnTo>
                    <a:lnTo>
                      <a:pt x="48" y="572"/>
                    </a:lnTo>
                    <a:lnTo>
                      <a:pt x="10" y="429"/>
                    </a:lnTo>
                    <a:lnTo>
                      <a:pt x="0" y="353"/>
                    </a:lnTo>
                    <a:lnTo>
                      <a:pt x="0" y="324"/>
                    </a:lnTo>
                    <a:lnTo>
                      <a:pt x="0" y="276"/>
                    </a:lnTo>
                    <a:lnTo>
                      <a:pt x="96" y="172"/>
                    </a:lnTo>
                    <a:lnTo>
                      <a:pt x="105" y="162"/>
                    </a:lnTo>
                    <a:lnTo>
                      <a:pt x="219" y="115"/>
                    </a:lnTo>
                    <a:lnTo>
                      <a:pt x="239" y="105"/>
                    </a:lnTo>
                    <a:lnTo>
                      <a:pt x="277" y="86"/>
                    </a:lnTo>
                    <a:lnTo>
                      <a:pt x="343" y="58"/>
                    </a:lnTo>
                    <a:lnTo>
                      <a:pt x="381" y="19"/>
                    </a:lnTo>
                    <a:lnTo>
                      <a:pt x="391" y="0"/>
                    </a:lnTo>
                    <a:lnTo>
                      <a:pt x="419" y="38"/>
                    </a:lnTo>
                    <a:lnTo>
                      <a:pt x="438" y="0"/>
                    </a:lnTo>
                    <a:lnTo>
                      <a:pt x="486" y="29"/>
                    </a:lnTo>
                    <a:lnTo>
                      <a:pt x="534" y="38"/>
                    </a:lnTo>
                    <a:lnTo>
                      <a:pt x="572" y="38"/>
                    </a:lnTo>
                    <a:lnTo>
                      <a:pt x="619" y="38"/>
                    </a:lnTo>
                    <a:lnTo>
                      <a:pt x="648" y="58"/>
                    </a:lnTo>
                    <a:lnTo>
                      <a:pt x="705" y="124"/>
                    </a:lnTo>
                    <a:lnTo>
                      <a:pt x="743" y="143"/>
                    </a:lnTo>
                    <a:lnTo>
                      <a:pt x="772" y="153"/>
                    </a:lnTo>
                    <a:lnTo>
                      <a:pt x="848" y="143"/>
                    </a:lnTo>
                    <a:lnTo>
                      <a:pt x="886" y="143"/>
                    </a:lnTo>
                    <a:lnTo>
                      <a:pt x="924" y="162"/>
                    </a:lnTo>
                    <a:lnTo>
                      <a:pt x="1010" y="238"/>
                    </a:lnTo>
                  </a:path>
                </a:pathLst>
              </a:custGeom>
              <a:solidFill>
                <a:srgbClr val="D1D1D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8" name="Freeform 11">
                <a:extLst>
                  <a:ext uri="{FF2B5EF4-FFF2-40B4-BE49-F238E27FC236}">
                    <a16:creationId xmlns:a16="http://schemas.microsoft.com/office/drawing/2014/main" id="{F1FCAAC1-B424-3C49-BE4E-A7E8ECCC3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7238" y="1430338"/>
                <a:ext cx="1231900" cy="949325"/>
              </a:xfrm>
              <a:custGeom>
                <a:avLst/>
                <a:gdLst>
                  <a:gd name="T0" fmla="*/ 250342 w 3420"/>
                  <a:gd name="T1" fmla="*/ 23742 h 2639"/>
                  <a:gd name="T2" fmla="*/ 270874 w 3420"/>
                  <a:gd name="T3" fmla="*/ 47844 h 2639"/>
                  <a:gd name="T4" fmla="*/ 332829 w 3420"/>
                  <a:gd name="T5" fmla="*/ 41009 h 2639"/>
                  <a:gd name="T6" fmla="*/ 360205 w 3420"/>
                  <a:gd name="T7" fmla="*/ 71946 h 2639"/>
                  <a:gd name="T8" fmla="*/ 380736 w 3420"/>
                  <a:gd name="T9" fmla="*/ 51082 h 2639"/>
                  <a:gd name="T10" fmla="*/ 593617 w 3420"/>
                  <a:gd name="T11" fmla="*/ 88853 h 2639"/>
                  <a:gd name="T12" fmla="*/ 665658 w 3420"/>
                  <a:gd name="T13" fmla="*/ 188138 h 2639"/>
                  <a:gd name="T14" fmla="*/ 675744 w 3420"/>
                  <a:gd name="T15" fmla="*/ 246414 h 2639"/>
                  <a:gd name="T16" fmla="*/ 716807 w 3420"/>
                  <a:gd name="T17" fmla="*/ 266919 h 2639"/>
                  <a:gd name="T18" fmla="*/ 940134 w 3420"/>
                  <a:gd name="T19" fmla="*/ 387068 h 2639"/>
                  <a:gd name="T20" fmla="*/ 960666 w 3420"/>
                  <a:gd name="T21" fmla="*/ 376636 h 2639"/>
                  <a:gd name="T22" fmla="*/ 1001729 w 3420"/>
                  <a:gd name="T23" fmla="*/ 356132 h 2639"/>
                  <a:gd name="T24" fmla="*/ 1022261 w 3420"/>
                  <a:gd name="T25" fmla="*/ 421243 h 2639"/>
                  <a:gd name="T26" fmla="*/ 1049636 w 3420"/>
                  <a:gd name="T27" fmla="*/ 475922 h 2639"/>
                  <a:gd name="T28" fmla="*/ 1097904 w 3420"/>
                  <a:gd name="T29" fmla="*/ 493189 h 2639"/>
                  <a:gd name="T30" fmla="*/ 1125279 w 3420"/>
                  <a:gd name="T31" fmla="*/ 534557 h 2639"/>
                  <a:gd name="T32" fmla="*/ 1135725 w 3420"/>
                  <a:gd name="T33" fmla="*/ 571969 h 2639"/>
                  <a:gd name="T34" fmla="*/ 1221454 w 3420"/>
                  <a:gd name="T35" fmla="*/ 626648 h 2639"/>
                  <a:gd name="T36" fmla="*/ 1231540 w 3420"/>
                  <a:gd name="T37" fmla="*/ 654347 h 2639"/>
                  <a:gd name="T38" fmla="*/ 1056480 w 3420"/>
                  <a:gd name="T39" fmla="*/ 866587 h 2639"/>
                  <a:gd name="T40" fmla="*/ 1025863 w 3420"/>
                  <a:gd name="T41" fmla="*/ 907956 h 2639"/>
                  <a:gd name="T42" fmla="*/ 963908 w 3420"/>
                  <a:gd name="T43" fmla="*/ 948965 h 2639"/>
                  <a:gd name="T44" fmla="*/ 929688 w 3420"/>
                  <a:gd name="T45" fmla="*/ 942130 h 2639"/>
                  <a:gd name="T46" fmla="*/ 861249 w 3420"/>
                  <a:gd name="T47" fmla="*/ 945368 h 2639"/>
                  <a:gd name="T48" fmla="*/ 850803 w 3420"/>
                  <a:gd name="T49" fmla="*/ 928461 h 2639"/>
                  <a:gd name="T50" fmla="*/ 823428 w 3420"/>
                  <a:gd name="T51" fmla="*/ 907956 h 2639"/>
                  <a:gd name="T52" fmla="*/ 740941 w 3420"/>
                  <a:gd name="T53" fmla="*/ 887092 h 2639"/>
                  <a:gd name="T54" fmla="*/ 614149 w 3420"/>
                  <a:gd name="T55" fmla="*/ 828816 h 2639"/>
                  <a:gd name="T56" fmla="*/ 586773 w 3420"/>
                  <a:gd name="T57" fmla="*/ 805074 h 2639"/>
                  <a:gd name="T58" fmla="*/ 490599 w 3420"/>
                  <a:gd name="T59" fmla="*/ 756870 h 2639"/>
                  <a:gd name="T60" fmla="*/ 487357 w 3420"/>
                  <a:gd name="T61" fmla="*/ 784569 h 2639"/>
                  <a:gd name="T62" fmla="*/ 470067 w 3420"/>
                  <a:gd name="T63" fmla="*/ 791404 h 2639"/>
                  <a:gd name="T64" fmla="*/ 456379 w 3420"/>
                  <a:gd name="T65" fmla="*/ 780972 h 2639"/>
                  <a:gd name="T66" fmla="*/ 384338 w 3420"/>
                  <a:gd name="T67" fmla="*/ 756870 h 2639"/>
                  <a:gd name="T68" fmla="*/ 466465 w 3420"/>
                  <a:gd name="T69" fmla="*/ 548227 h 2639"/>
                  <a:gd name="T70" fmla="*/ 398026 w 3420"/>
                  <a:gd name="T71" fmla="*/ 496786 h 2639"/>
                  <a:gd name="T72" fmla="*/ 373892 w 3420"/>
                  <a:gd name="T73" fmla="*/ 493189 h 2639"/>
                  <a:gd name="T74" fmla="*/ 350119 w 3420"/>
                  <a:gd name="T75" fmla="*/ 517290 h 2639"/>
                  <a:gd name="T76" fmla="*/ 301852 w 3420"/>
                  <a:gd name="T77" fmla="*/ 500023 h 2639"/>
                  <a:gd name="T78" fmla="*/ 295008 w 3420"/>
                  <a:gd name="T79" fmla="*/ 479519 h 2639"/>
                  <a:gd name="T80" fmla="*/ 301852 w 3420"/>
                  <a:gd name="T81" fmla="*/ 448582 h 2639"/>
                  <a:gd name="T82" fmla="*/ 284922 w 3420"/>
                  <a:gd name="T83" fmla="*/ 424840 h 2639"/>
                  <a:gd name="T84" fmla="*/ 243498 w 3420"/>
                  <a:gd name="T85" fmla="*/ 428078 h 2639"/>
                  <a:gd name="T86" fmla="*/ 202435 w 3420"/>
                  <a:gd name="T87" fmla="*/ 393903 h 2639"/>
                  <a:gd name="T88" fmla="*/ 188747 w 3420"/>
                  <a:gd name="T89" fmla="*/ 366564 h 2639"/>
                  <a:gd name="T90" fmla="*/ 185145 w 3420"/>
                  <a:gd name="T91" fmla="*/ 335627 h 2639"/>
                  <a:gd name="T92" fmla="*/ 0 w 3420"/>
                  <a:gd name="T93" fmla="*/ 167634 h 2639"/>
                  <a:gd name="T94" fmla="*/ 6844 w 3420"/>
                  <a:gd name="T95" fmla="*/ 143892 h 2639"/>
                  <a:gd name="T96" fmla="*/ 10446 w 3420"/>
                  <a:gd name="T97" fmla="*/ 116192 h 2639"/>
                  <a:gd name="T98" fmla="*/ 75643 w 3420"/>
                  <a:gd name="T99" fmla="*/ 27339 h 2639"/>
                  <a:gd name="T100" fmla="*/ 119948 w 3420"/>
                  <a:gd name="T101" fmla="*/ 3238 h 2639"/>
                  <a:gd name="T102" fmla="*/ 212881 w 3420"/>
                  <a:gd name="T103" fmla="*/ 10072 h 26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420" h="2639">
                    <a:moveTo>
                      <a:pt x="619" y="19"/>
                    </a:moveTo>
                    <a:lnTo>
                      <a:pt x="657" y="57"/>
                    </a:lnTo>
                    <a:lnTo>
                      <a:pt x="695" y="66"/>
                    </a:lnTo>
                    <a:lnTo>
                      <a:pt x="733" y="0"/>
                    </a:lnTo>
                    <a:lnTo>
                      <a:pt x="752" y="85"/>
                    </a:lnTo>
                    <a:lnTo>
                      <a:pt x="752" y="133"/>
                    </a:lnTo>
                    <a:lnTo>
                      <a:pt x="762" y="152"/>
                    </a:lnTo>
                    <a:lnTo>
                      <a:pt x="838" y="142"/>
                    </a:lnTo>
                    <a:lnTo>
                      <a:pt x="924" y="114"/>
                    </a:lnTo>
                    <a:lnTo>
                      <a:pt x="962" y="123"/>
                    </a:lnTo>
                    <a:lnTo>
                      <a:pt x="981" y="209"/>
                    </a:lnTo>
                    <a:lnTo>
                      <a:pt x="1000" y="200"/>
                    </a:lnTo>
                    <a:lnTo>
                      <a:pt x="1010" y="180"/>
                    </a:lnTo>
                    <a:lnTo>
                      <a:pt x="1029" y="162"/>
                    </a:lnTo>
                    <a:lnTo>
                      <a:pt x="1057" y="142"/>
                    </a:lnTo>
                    <a:lnTo>
                      <a:pt x="1362" y="162"/>
                    </a:lnTo>
                    <a:lnTo>
                      <a:pt x="1514" y="190"/>
                    </a:lnTo>
                    <a:lnTo>
                      <a:pt x="1648" y="247"/>
                    </a:lnTo>
                    <a:lnTo>
                      <a:pt x="1819" y="428"/>
                    </a:lnTo>
                    <a:lnTo>
                      <a:pt x="1838" y="476"/>
                    </a:lnTo>
                    <a:lnTo>
                      <a:pt x="1848" y="523"/>
                    </a:lnTo>
                    <a:lnTo>
                      <a:pt x="1867" y="600"/>
                    </a:lnTo>
                    <a:lnTo>
                      <a:pt x="1867" y="657"/>
                    </a:lnTo>
                    <a:lnTo>
                      <a:pt x="1876" y="685"/>
                    </a:lnTo>
                    <a:lnTo>
                      <a:pt x="1876" y="714"/>
                    </a:lnTo>
                    <a:lnTo>
                      <a:pt x="1914" y="733"/>
                    </a:lnTo>
                    <a:lnTo>
                      <a:pt x="1990" y="742"/>
                    </a:lnTo>
                    <a:lnTo>
                      <a:pt x="2429" y="876"/>
                    </a:lnTo>
                    <a:lnTo>
                      <a:pt x="2534" y="952"/>
                    </a:lnTo>
                    <a:lnTo>
                      <a:pt x="2610" y="1076"/>
                    </a:lnTo>
                    <a:lnTo>
                      <a:pt x="2610" y="1095"/>
                    </a:lnTo>
                    <a:lnTo>
                      <a:pt x="2648" y="1085"/>
                    </a:lnTo>
                    <a:lnTo>
                      <a:pt x="2667" y="1047"/>
                    </a:lnTo>
                    <a:lnTo>
                      <a:pt x="2686" y="1009"/>
                    </a:lnTo>
                    <a:lnTo>
                      <a:pt x="2724" y="990"/>
                    </a:lnTo>
                    <a:lnTo>
                      <a:pt x="2781" y="990"/>
                    </a:lnTo>
                    <a:lnTo>
                      <a:pt x="2810" y="1085"/>
                    </a:lnTo>
                    <a:lnTo>
                      <a:pt x="2838" y="1171"/>
                    </a:lnTo>
                    <a:lnTo>
                      <a:pt x="2876" y="1247"/>
                    </a:lnTo>
                    <a:lnTo>
                      <a:pt x="2895" y="1295"/>
                    </a:lnTo>
                    <a:lnTo>
                      <a:pt x="2914" y="1323"/>
                    </a:lnTo>
                    <a:lnTo>
                      <a:pt x="2924" y="1343"/>
                    </a:lnTo>
                    <a:lnTo>
                      <a:pt x="3029" y="1361"/>
                    </a:lnTo>
                    <a:lnTo>
                      <a:pt x="3048" y="1371"/>
                    </a:lnTo>
                    <a:lnTo>
                      <a:pt x="3076" y="1390"/>
                    </a:lnTo>
                    <a:lnTo>
                      <a:pt x="3095" y="1428"/>
                    </a:lnTo>
                    <a:lnTo>
                      <a:pt x="3124" y="1486"/>
                    </a:lnTo>
                    <a:lnTo>
                      <a:pt x="3143" y="1524"/>
                    </a:lnTo>
                    <a:lnTo>
                      <a:pt x="3143" y="1552"/>
                    </a:lnTo>
                    <a:lnTo>
                      <a:pt x="3153" y="1590"/>
                    </a:lnTo>
                    <a:lnTo>
                      <a:pt x="3171" y="1619"/>
                    </a:lnTo>
                    <a:lnTo>
                      <a:pt x="3219" y="1647"/>
                    </a:lnTo>
                    <a:lnTo>
                      <a:pt x="3391" y="1742"/>
                    </a:lnTo>
                    <a:lnTo>
                      <a:pt x="3400" y="1752"/>
                    </a:lnTo>
                    <a:lnTo>
                      <a:pt x="3410" y="1762"/>
                    </a:lnTo>
                    <a:lnTo>
                      <a:pt x="3419" y="1819"/>
                    </a:lnTo>
                    <a:lnTo>
                      <a:pt x="3324" y="1857"/>
                    </a:lnTo>
                    <a:lnTo>
                      <a:pt x="2981" y="2266"/>
                    </a:lnTo>
                    <a:lnTo>
                      <a:pt x="2933" y="2409"/>
                    </a:lnTo>
                    <a:lnTo>
                      <a:pt x="2895" y="2466"/>
                    </a:lnTo>
                    <a:lnTo>
                      <a:pt x="2876" y="2504"/>
                    </a:lnTo>
                    <a:lnTo>
                      <a:pt x="2848" y="2524"/>
                    </a:lnTo>
                    <a:lnTo>
                      <a:pt x="2724" y="2619"/>
                    </a:lnTo>
                    <a:lnTo>
                      <a:pt x="2695" y="2628"/>
                    </a:lnTo>
                    <a:lnTo>
                      <a:pt x="2676" y="2638"/>
                    </a:lnTo>
                    <a:lnTo>
                      <a:pt x="2667" y="2628"/>
                    </a:lnTo>
                    <a:lnTo>
                      <a:pt x="2638" y="2619"/>
                    </a:lnTo>
                    <a:lnTo>
                      <a:pt x="2581" y="2619"/>
                    </a:lnTo>
                    <a:lnTo>
                      <a:pt x="2457" y="2638"/>
                    </a:lnTo>
                    <a:lnTo>
                      <a:pt x="2429" y="2638"/>
                    </a:lnTo>
                    <a:lnTo>
                      <a:pt x="2391" y="2628"/>
                    </a:lnTo>
                    <a:lnTo>
                      <a:pt x="2371" y="2619"/>
                    </a:lnTo>
                    <a:lnTo>
                      <a:pt x="2362" y="2600"/>
                    </a:lnTo>
                    <a:lnTo>
                      <a:pt x="2362" y="2581"/>
                    </a:lnTo>
                    <a:lnTo>
                      <a:pt x="2343" y="2552"/>
                    </a:lnTo>
                    <a:lnTo>
                      <a:pt x="2324" y="2533"/>
                    </a:lnTo>
                    <a:lnTo>
                      <a:pt x="2286" y="2524"/>
                    </a:lnTo>
                    <a:lnTo>
                      <a:pt x="2133" y="2504"/>
                    </a:lnTo>
                    <a:lnTo>
                      <a:pt x="2095" y="2485"/>
                    </a:lnTo>
                    <a:lnTo>
                      <a:pt x="2057" y="2466"/>
                    </a:lnTo>
                    <a:lnTo>
                      <a:pt x="1857" y="2409"/>
                    </a:lnTo>
                    <a:lnTo>
                      <a:pt x="1733" y="2324"/>
                    </a:lnTo>
                    <a:lnTo>
                      <a:pt x="1705" y="2304"/>
                    </a:lnTo>
                    <a:lnTo>
                      <a:pt x="1667" y="2257"/>
                    </a:lnTo>
                    <a:lnTo>
                      <a:pt x="1648" y="2247"/>
                    </a:lnTo>
                    <a:lnTo>
                      <a:pt x="1629" y="2238"/>
                    </a:lnTo>
                    <a:lnTo>
                      <a:pt x="1381" y="2095"/>
                    </a:lnTo>
                    <a:lnTo>
                      <a:pt x="1371" y="2095"/>
                    </a:lnTo>
                    <a:lnTo>
                      <a:pt x="1362" y="2104"/>
                    </a:lnTo>
                    <a:lnTo>
                      <a:pt x="1362" y="2143"/>
                    </a:lnTo>
                    <a:lnTo>
                      <a:pt x="1362" y="2161"/>
                    </a:lnTo>
                    <a:lnTo>
                      <a:pt x="1353" y="2181"/>
                    </a:lnTo>
                    <a:lnTo>
                      <a:pt x="1333" y="2200"/>
                    </a:lnTo>
                    <a:lnTo>
                      <a:pt x="1324" y="2200"/>
                    </a:lnTo>
                    <a:lnTo>
                      <a:pt x="1305" y="2200"/>
                    </a:lnTo>
                    <a:lnTo>
                      <a:pt x="1286" y="2190"/>
                    </a:lnTo>
                    <a:lnTo>
                      <a:pt x="1276" y="2181"/>
                    </a:lnTo>
                    <a:lnTo>
                      <a:pt x="1267" y="2171"/>
                    </a:lnTo>
                    <a:lnTo>
                      <a:pt x="1238" y="2152"/>
                    </a:lnTo>
                    <a:lnTo>
                      <a:pt x="1219" y="2133"/>
                    </a:lnTo>
                    <a:lnTo>
                      <a:pt x="1067" y="2104"/>
                    </a:lnTo>
                    <a:lnTo>
                      <a:pt x="1048" y="2019"/>
                    </a:lnTo>
                    <a:lnTo>
                      <a:pt x="1286" y="1590"/>
                    </a:lnTo>
                    <a:lnTo>
                      <a:pt x="1295" y="1524"/>
                    </a:lnTo>
                    <a:lnTo>
                      <a:pt x="1286" y="1495"/>
                    </a:lnTo>
                    <a:lnTo>
                      <a:pt x="1133" y="1390"/>
                    </a:lnTo>
                    <a:lnTo>
                      <a:pt x="1105" y="1381"/>
                    </a:lnTo>
                    <a:lnTo>
                      <a:pt x="1076" y="1371"/>
                    </a:lnTo>
                    <a:lnTo>
                      <a:pt x="1057" y="1361"/>
                    </a:lnTo>
                    <a:lnTo>
                      <a:pt x="1038" y="1371"/>
                    </a:lnTo>
                    <a:lnTo>
                      <a:pt x="1019" y="1390"/>
                    </a:lnTo>
                    <a:lnTo>
                      <a:pt x="1000" y="1409"/>
                    </a:lnTo>
                    <a:lnTo>
                      <a:pt x="972" y="1438"/>
                    </a:lnTo>
                    <a:lnTo>
                      <a:pt x="952" y="1447"/>
                    </a:lnTo>
                    <a:lnTo>
                      <a:pt x="905" y="1447"/>
                    </a:lnTo>
                    <a:lnTo>
                      <a:pt x="838" y="1390"/>
                    </a:lnTo>
                    <a:lnTo>
                      <a:pt x="819" y="1371"/>
                    </a:lnTo>
                    <a:lnTo>
                      <a:pt x="809" y="1352"/>
                    </a:lnTo>
                    <a:lnTo>
                      <a:pt x="819" y="1333"/>
                    </a:lnTo>
                    <a:lnTo>
                      <a:pt x="838" y="1295"/>
                    </a:lnTo>
                    <a:lnTo>
                      <a:pt x="838" y="1276"/>
                    </a:lnTo>
                    <a:lnTo>
                      <a:pt x="838" y="1247"/>
                    </a:lnTo>
                    <a:lnTo>
                      <a:pt x="819" y="1209"/>
                    </a:lnTo>
                    <a:lnTo>
                      <a:pt x="809" y="1190"/>
                    </a:lnTo>
                    <a:lnTo>
                      <a:pt x="791" y="1181"/>
                    </a:lnTo>
                    <a:lnTo>
                      <a:pt x="686" y="1200"/>
                    </a:lnTo>
                    <a:lnTo>
                      <a:pt x="676" y="1200"/>
                    </a:lnTo>
                    <a:lnTo>
                      <a:pt x="676" y="1190"/>
                    </a:lnTo>
                    <a:lnTo>
                      <a:pt x="657" y="1171"/>
                    </a:lnTo>
                    <a:lnTo>
                      <a:pt x="619" y="1133"/>
                    </a:lnTo>
                    <a:lnTo>
                      <a:pt x="562" y="1095"/>
                    </a:lnTo>
                    <a:lnTo>
                      <a:pt x="543" y="1066"/>
                    </a:lnTo>
                    <a:lnTo>
                      <a:pt x="524" y="1038"/>
                    </a:lnTo>
                    <a:lnTo>
                      <a:pt x="524" y="1019"/>
                    </a:lnTo>
                    <a:lnTo>
                      <a:pt x="524" y="981"/>
                    </a:lnTo>
                    <a:lnTo>
                      <a:pt x="524" y="962"/>
                    </a:lnTo>
                    <a:lnTo>
                      <a:pt x="514" y="933"/>
                    </a:lnTo>
                    <a:lnTo>
                      <a:pt x="29" y="590"/>
                    </a:lnTo>
                    <a:lnTo>
                      <a:pt x="0" y="495"/>
                    </a:lnTo>
                    <a:lnTo>
                      <a:pt x="0" y="466"/>
                    </a:lnTo>
                    <a:lnTo>
                      <a:pt x="0" y="447"/>
                    </a:lnTo>
                    <a:lnTo>
                      <a:pt x="19" y="419"/>
                    </a:lnTo>
                    <a:lnTo>
                      <a:pt x="19" y="400"/>
                    </a:lnTo>
                    <a:lnTo>
                      <a:pt x="0" y="371"/>
                    </a:lnTo>
                    <a:lnTo>
                      <a:pt x="9" y="352"/>
                    </a:lnTo>
                    <a:lnTo>
                      <a:pt x="29" y="323"/>
                    </a:lnTo>
                    <a:lnTo>
                      <a:pt x="86" y="266"/>
                    </a:lnTo>
                    <a:lnTo>
                      <a:pt x="190" y="95"/>
                    </a:lnTo>
                    <a:lnTo>
                      <a:pt x="210" y="76"/>
                    </a:lnTo>
                    <a:lnTo>
                      <a:pt x="229" y="57"/>
                    </a:lnTo>
                    <a:lnTo>
                      <a:pt x="305" y="19"/>
                    </a:lnTo>
                    <a:lnTo>
                      <a:pt x="333" y="9"/>
                    </a:lnTo>
                    <a:lnTo>
                      <a:pt x="371" y="9"/>
                    </a:lnTo>
                    <a:lnTo>
                      <a:pt x="562" y="38"/>
                    </a:lnTo>
                    <a:lnTo>
                      <a:pt x="591" y="28"/>
                    </a:lnTo>
                    <a:lnTo>
                      <a:pt x="619" y="28"/>
                    </a:lnTo>
                    <a:lnTo>
                      <a:pt x="619" y="19"/>
                    </a:lnTo>
                  </a:path>
                </a:pathLst>
              </a:custGeom>
              <a:solidFill>
                <a:srgbClr val="E6E6E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9" name="Freeform 12">
                <a:extLst>
                  <a:ext uri="{FF2B5EF4-FFF2-40B4-BE49-F238E27FC236}">
                    <a16:creationId xmlns:a16="http://schemas.microsoft.com/office/drawing/2014/main" id="{5123A3F5-1FD1-4B4A-BB45-B1D5D2228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8063" y="720725"/>
                <a:ext cx="1255712" cy="922338"/>
              </a:xfrm>
              <a:custGeom>
                <a:avLst/>
                <a:gdLst>
                  <a:gd name="T0" fmla="*/ 720225 w 3487"/>
                  <a:gd name="T1" fmla="*/ 157622 h 2563"/>
                  <a:gd name="T2" fmla="*/ 881555 w 3487"/>
                  <a:gd name="T3" fmla="*/ 346192 h 2563"/>
                  <a:gd name="T4" fmla="*/ 977705 w 3487"/>
                  <a:gd name="T5" fmla="*/ 442276 h 2563"/>
                  <a:gd name="T6" fmla="*/ 1169645 w 3487"/>
                  <a:gd name="T7" fmla="*/ 531523 h 2563"/>
                  <a:gd name="T8" fmla="*/ 1203856 w 3487"/>
                  <a:gd name="T9" fmla="*/ 658196 h 2563"/>
                  <a:gd name="T10" fmla="*/ 1245269 w 3487"/>
                  <a:gd name="T11" fmla="*/ 685546 h 2563"/>
                  <a:gd name="T12" fmla="*/ 1241668 w 3487"/>
                  <a:gd name="T13" fmla="*/ 716494 h 2563"/>
                  <a:gd name="T14" fmla="*/ 1221141 w 3487"/>
                  <a:gd name="T15" fmla="*/ 723332 h 2563"/>
                  <a:gd name="T16" fmla="*/ 1101224 w 3487"/>
                  <a:gd name="T17" fmla="*/ 730169 h 2563"/>
                  <a:gd name="T18" fmla="*/ 1029201 w 3487"/>
                  <a:gd name="T19" fmla="*/ 825894 h 2563"/>
                  <a:gd name="T20" fmla="*/ 1025600 w 3487"/>
                  <a:gd name="T21" fmla="*/ 860441 h 2563"/>
                  <a:gd name="T22" fmla="*/ 1029201 w 3487"/>
                  <a:gd name="T23" fmla="*/ 921978 h 2563"/>
                  <a:gd name="T24" fmla="*/ 949977 w 3487"/>
                  <a:gd name="T25" fmla="*/ 846766 h 2563"/>
                  <a:gd name="T26" fmla="*/ 895239 w 3487"/>
                  <a:gd name="T27" fmla="*/ 798544 h 2563"/>
                  <a:gd name="T28" fmla="*/ 847345 w 3487"/>
                  <a:gd name="T29" fmla="*/ 819416 h 2563"/>
                  <a:gd name="T30" fmla="*/ 840502 w 3487"/>
                  <a:gd name="T31" fmla="*/ 767955 h 2563"/>
                  <a:gd name="T32" fmla="*/ 747593 w 3487"/>
                  <a:gd name="T33" fmla="*/ 692383 h 2563"/>
                  <a:gd name="T34" fmla="*/ 737510 w 3487"/>
                  <a:gd name="T35" fmla="*/ 620410 h 2563"/>
                  <a:gd name="T36" fmla="*/ 696457 w 3487"/>
                  <a:gd name="T37" fmla="*/ 589461 h 2563"/>
                  <a:gd name="T38" fmla="*/ 682773 w 3487"/>
                  <a:gd name="T39" fmla="*/ 558873 h 2563"/>
                  <a:gd name="T40" fmla="*/ 661887 w 3487"/>
                  <a:gd name="T41" fmla="*/ 531523 h 2563"/>
                  <a:gd name="T42" fmla="*/ 631277 w 3487"/>
                  <a:gd name="T43" fmla="*/ 534762 h 2563"/>
                  <a:gd name="T44" fmla="*/ 613992 w 3487"/>
                  <a:gd name="T45" fmla="*/ 575787 h 2563"/>
                  <a:gd name="T46" fmla="*/ 590224 w 3487"/>
                  <a:gd name="T47" fmla="*/ 596299 h 2563"/>
                  <a:gd name="T48" fmla="*/ 555653 w 3487"/>
                  <a:gd name="T49" fmla="*/ 572548 h 2563"/>
                  <a:gd name="T50" fmla="*/ 483631 w 3487"/>
                  <a:gd name="T51" fmla="*/ 644521 h 2563"/>
                  <a:gd name="T52" fmla="*/ 449420 w 3487"/>
                  <a:gd name="T53" fmla="*/ 822655 h 2563"/>
                  <a:gd name="T54" fmla="*/ 373797 w 3487"/>
                  <a:gd name="T55" fmla="*/ 825894 h 2563"/>
                  <a:gd name="T56" fmla="*/ 339586 w 3487"/>
                  <a:gd name="T57" fmla="*/ 819416 h 2563"/>
                  <a:gd name="T58" fmla="*/ 322301 w 3487"/>
                  <a:gd name="T59" fmla="*/ 802143 h 2563"/>
                  <a:gd name="T60" fmla="*/ 226511 w 3487"/>
                  <a:gd name="T61" fmla="*/ 726571 h 2563"/>
                  <a:gd name="T62" fmla="*/ 205984 w 3487"/>
                  <a:gd name="T63" fmla="*/ 730169 h 2563"/>
                  <a:gd name="T64" fmla="*/ 185098 w 3487"/>
                  <a:gd name="T65" fmla="*/ 753920 h 2563"/>
                  <a:gd name="T66" fmla="*/ 157729 w 3487"/>
                  <a:gd name="T67" fmla="*/ 743844 h 2563"/>
                  <a:gd name="T68" fmla="*/ 161330 w 3487"/>
                  <a:gd name="T69" fmla="*/ 719733 h 2563"/>
                  <a:gd name="T70" fmla="*/ 113435 w 3487"/>
                  <a:gd name="T71" fmla="*/ 665033 h 2563"/>
                  <a:gd name="T72" fmla="*/ 6842 w 3487"/>
                  <a:gd name="T73" fmla="*/ 514249 h 2563"/>
                  <a:gd name="T74" fmla="*/ 24128 w 3487"/>
                  <a:gd name="T75" fmla="*/ 445515 h 2563"/>
                  <a:gd name="T76" fmla="*/ 58338 w 3487"/>
                  <a:gd name="T77" fmla="*/ 445515 h 2563"/>
                  <a:gd name="T78" fmla="*/ 113435 w 3487"/>
                  <a:gd name="T79" fmla="*/ 414926 h 2563"/>
                  <a:gd name="T80" fmla="*/ 130361 w 3487"/>
                  <a:gd name="T81" fmla="*/ 428601 h 2563"/>
                  <a:gd name="T82" fmla="*/ 192300 w 3487"/>
                  <a:gd name="T83" fmla="*/ 400891 h 2563"/>
                  <a:gd name="T84" fmla="*/ 370556 w 3487"/>
                  <a:gd name="T85" fmla="*/ 287893 h 2563"/>
                  <a:gd name="T86" fmla="*/ 408367 w 3487"/>
                  <a:gd name="T87" fmla="*/ 305167 h 2563"/>
                  <a:gd name="T88" fmla="*/ 500916 w 3487"/>
                  <a:gd name="T89" fmla="*/ 257305 h 2563"/>
                  <a:gd name="T90" fmla="*/ 548811 w 3487"/>
                  <a:gd name="T91" fmla="*/ 181733 h 2563"/>
                  <a:gd name="T92" fmla="*/ 552412 w 3487"/>
                  <a:gd name="T93" fmla="*/ 147545 h 2563"/>
                  <a:gd name="T94" fmla="*/ 518202 w 3487"/>
                  <a:gd name="T95" fmla="*/ 112998 h 2563"/>
                  <a:gd name="T96" fmla="*/ 586623 w 3487"/>
                  <a:gd name="T97" fmla="*/ 143947 h 2563"/>
                  <a:gd name="T98" fmla="*/ 644961 w 3487"/>
                  <a:gd name="T99" fmla="*/ 65136 h 2563"/>
                  <a:gd name="T100" fmla="*/ 665488 w 3487"/>
                  <a:gd name="T101" fmla="*/ 0 h 2563"/>
                  <a:gd name="T102" fmla="*/ 689615 w 3487"/>
                  <a:gd name="T103" fmla="*/ 99323 h 256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487" h="2563">
                    <a:moveTo>
                      <a:pt x="1915" y="276"/>
                    </a:moveTo>
                    <a:lnTo>
                      <a:pt x="1953" y="381"/>
                    </a:lnTo>
                    <a:lnTo>
                      <a:pt x="1972" y="410"/>
                    </a:lnTo>
                    <a:lnTo>
                      <a:pt x="2000" y="438"/>
                    </a:lnTo>
                    <a:lnTo>
                      <a:pt x="2134" y="591"/>
                    </a:lnTo>
                    <a:lnTo>
                      <a:pt x="2229" y="762"/>
                    </a:lnTo>
                    <a:lnTo>
                      <a:pt x="2257" y="800"/>
                    </a:lnTo>
                    <a:lnTo>
                      <a:pt x="2448" y="962"/>
                    </a:lnTo>
                    <a:lnTo>
                      <a:pt x="2477" y="1000"/>
                    </a:lnTo>
                    <a:lnTo>
                      <a:pt x="2496" y="1057"/>
                    </a:lnTo>
                    <a:lnTo>
                      <a:pt x="2543" y="1096"/>
                    </a:lnTo>
                    <a:lnTo>
                      <a:pt x="2715" y="1229"/>
                    </a:lnTo>
                    <a:lnTo>
                      <a:pt x="2772" y="1257"/>
                    </a:lnTo>
                    <a:lnTo>
                      <a:pt x="3058" y="1267"/>
                    </a:lnTo>
                    <a:lnTo>
                      <a:pt x="3096" y="1286"/>
                    </a:lnTo>
                    <a:lnTo>
                      <a:pt x="3248" y="1477"/>
                    </a:lnTo>
                    <a:lnTo>
                      <a:pt x="3267" y="1524"/>
                    </a:lnTo>
                    <a:lnTo>
                      <a:pt x="3305" y="1695"/>
                    </a:lnTo>
                    <a:lnTo>
                      <a:pt x="3315" y="1743"/>
                    </a:lnTo>
                    <a:lnTo>
                      <a:pt x="3343" y="1829"/>
                    </a:lnTo>
                    <a:lnTo>
                      <a:pt x="3400" y="1848"/>
                    </a:lnTo>
                    <a:lnTo>
                      <a:pt x="3458" y="1857"/>
                    </a:lnTo>
                    <a:lnTo>
                      <a:pt x="3486" y="1905"/>
                    </a:lnTo>
                    <a:lnTo>
                      <a:pt x="3458" y="1905"/>
                    </a:lnTo>
                    <a:lnTo>
                      <a:pt x="3420" y="1934"/>
                    </a:lnTo>
                    <a:lnTo>
                      <a:pt x="3391" y="1934"/>
                    </a:lnTo>
                    <a:lnTo>
                      <a:pt x="3391" y="1972"/>
                    </a:lnTo>
                    <a:lnTo>
                      <a:pt x="3448" y="1991"/>
                    </a:lnTo>
                    <a:lnTo>
                      <a:pt x="3448" y="2000"/>
                    </a:lnTo>
                    <a:lnTo>
                      <a:pt x="3420" y="2000"/>
                    </a:lnTo>
                    <a:lnTo>
                      <a:pt x="3391" y="2010"/>
                    </a:lnTo>
                    <a:lnTo>
                      <a:pt x="3200" y="1981"/>
                    </a:lnTo>
                    <a:lnTo>
                      <a:pt x="3162" y="1981"/>
                    </a:lnTo>
                    <a:lnTo>
                      <a:pt x="3134" y="1991"/>
                    </a:lnTo>
                    <a:lnTo>
                      <a:pt x="3058" y="2029"/>
                    </a:lnTo>
                    <a:lnTo>
                      <a:pt x="3039" y="2048"/>
                    </a:lnTo>
                    <a:lnTo>
                      <a:pt x="3019" y="2067"/>
                    </a:lnTo>
                    <a:lnTo>
                      <a:pt x="2915" y="2238"/>
                    </a:lnTo>
                    <a:lnTo>
                      <a:pt x="2858" y="2295"/>
                    </a:lnTo>
                    <a:lnTo>
                      <a:pt x="2838" y="2324"/>
                    </a:lnTo>
                    <a:lnTo>
                      <a:pt x="2829" y="2343"/>
                    </a:lnTo>
                    <a:lnTo>
                      <a:pt x="2848" y="2372"/>
                    </a:lnTo>
                    <a:lnTo>
                      <a:pt x="2848" y="2391"/>
                    </a:lnTo>
                    <a:lnTo>
                      <a:pt x="2829" y="2419"/>
                    </a:lnTo>
                    <a:lnTo>
                      <a:pt x="2829" y="2438"/>
                    </a:lnTo>
                    <a:lnTo>
                      <a:pt x="2829" y="2467"/>
                    </a:lnTo>
                    <a:lnTo>
                      <a:pt x="2858" y="2562"/>
                    </a:lnTo>
                    <a:lnTo>
                      <a:pt x="2734" y="2438"/>
                    </a:lnTo>
                    <a:lnTo>
                      <a:pt x="2677" y="2400"/>
                    </a:lnTo>
                    <a:lnTo>
                      <a:pt x="2658" y="2381"/>
                    </a:lnTo>
                    <a:lnTo>
                      <a:pt x="2638" y="2353"/>
                    </a:lnTo>
                    <a:lnTo>
                      <a:pt x="2591" y="2286"/>
                    </a:lnTo>
                    <a:lnTo>
                      <a:pt x="2562" y="2248"/>
                    </a:lnTo>
                    <a:lnTo>
                      <a:pt x="2534" y="2229"/>
                    </a:lnTo>
                    <a:lnTo>
                      <a:pt x="2486" y="2219"/>
                    </a:lnTo>
                    <a:lnTo>
                      <a:pt x="2457" y="2219"/>
                    </a:lnTo>
                    <a:lnTo>
                      <a:pt x="2429" y="2229"/>
                    </a:lnTo>
                    <a:lnTo>
                      <a:pt x="2372" y="2277"/>
                    </a:lnTo>
                    <a:lnTo>
                      <a:pt x="2353" y="2277"/>
                    </a:lnTo>
                    <a:lnTo>
                      <a:pt x="2334" y="2267"/>
                    </a:lnTo>
                    <a:lnTo>
                      <a:pt x="2324" y="2229"/>
                    </a:lnTo>
                    <a:lnTo>
                      <a:pt x="2324" y="2191"/>
                    </a:lnTo>
                    <a:lnTo>
                      <a:pt x="2334" y="2134"/>
                    </a:lnTo>
                    <a:lnTo>
                      <a:pt x="2334" y="2095"/>
                    </a:lnTo>
                    <a:lnTo>
                      <a:pt x="2296" y="2048"/>
                    </a:lnTo>
                    <a:lnTo>
                      <a:pt x="2229" y="2000"/>
                    </a:lnTo>
                    <a:lnTo>
                      <a:pt x="2076" y="1924"/>
                    </a:lnTo>
                    <a:lnTo>
                      <a:pt x="2029" y="1886"/>
                    </a:lnTo>
                    <a:lnTo>
                      <a:pt x="2010" y="1848"/>
                    </a:lnTo>
                    <a:lnTo>
                      <a:pt x="2048" y="1743"/>
                    </a:lnTo>
                    <a:lnTo>
                      <a:pt x="2048" y="1724"/>
                    </a:lnTo>
                    <a:lnTo>
                      <a:pt x="2038" y="1705"/>
                    </a:lnTo>
                    <a:lnTo>
                      <a:pt x="2019" y="1686"/>
                    </a:lnTo>
                    <a:lnTo>
                      <a:pt x="1962" y="1657"/>
                    </a:lnTo>
                    <a:lnTo>
                      <a:pt x="1934" y="1638"/>
                    </a:lnTo>
                    <a:lnTo>
                      <a:pt x="1915" y="1610"/>
                    </a:lnTo>
                    <a:lnTo>
                      <a:pt x="1905" y="1591"/>
                    </a:lnTo>
                    <a:lnTo>
                      <a:pt x="1905" y="1581"/>
                    </a:lnTo>
                    <a:lnTo>
                      <a:pt x="1896" y="1553"/>
                    </a:lnTo>
                    <a:lnTo>
                      <a:pt x="1886" y="1524"/>
                    </a:lnTo>
                    <a:lnTo>
                      <a:pt x="1877" y="1505"/>
                    </a:lnTo>
                    <a:lnTo>
                      <a:pt x="1867" y="1495"/>
                    </a:lnTo>
                    <a:lnTo>
                      <a:pt x="1838" y="1477"/>
                    </a:lnTo>
                    <a:lnTo>
                      <a:pt x="1820" y="1477"/>
                    </a:lnTo>
                    <a:lnTo>
                      <a:pt x="1791" y="1467"/>
                    </a:lnTo>
                    <a:lnTo>
                      <a:pt x="1772" y="1477"/>
                    </a:lnTo>
                    <a:lnTo>
                      <a:pt x="1753" y="1486"/>
                    </a:lnTo>
                    <a:lnTo>
                      <a:pt x="1743" y="1515"/>
                    </a:lnTo>
                    <a:lnTo>
                      <a:pt x="1724" y="1572"/>
                    </a:lnTo>
                    <a:lnTo>
                      <a:pt x="1724" y="1581"/>
                    </a:lnTo>
                    <a:lnTo>
                      <a:pt x="1705" y="1600"/>
                    </a:lnTo>
                    <a:lnTo>
                      <a:pt x="1677" y="1629"/>
                    </a:lnTo>
                    <a:lnTo>
                      <a:pt x="1657" y="1638"/>
                    </a:lnTo>
                    <a:lnTo>
                      <a:pt x="1648" y="1648"/>
                    </a:lnTo>
                    <a:lnTo>
                      <a:pt x="1639" y="1657"/>
                    </a:lnTo>
                    <a:lnTo>
                      <a:pt x="1610" y="1629"/>
                    </a:lnTo>
                    <a:lnTo>
                      <a:pt x="1600" y="1600"/>
                    </a:lnTo>
                    <a:lnTo>
                      <a:pt x="1572" y="1591"/>
                    </a:lnTo>
                    <a:lnTo>
                      <a:pt x="1543" y="1591"/>
                    </a:lnTo>
                    <a:lnTo>
                      <a:pt x="1477" y="1619"/>
                    </a:lnTo>
                    <a:lnTo>
                      <a:pt x="1419" y="1657"/>
                    </a:lnTo>
                    <a:lnTo>
                      <a:pt x="1381" y="1724"/>
                    </a:lnTo>
                    <a:lnTo>
                      <a:pt x="1343" y="1791"/>
                    </a:lnTo>
                    <a:lnTo>
                      <a:pt x="1315" y="1886"/>
                    </a:lnTo>
                    <a:lnTo>
                      <a:pt x="1258" y="1991"/>
                    </a:lnTo>
                    <a:lnTo>
                      <a:pt x="1248" y="2067"/>
                    </a:lnTo>
                    <a:lnTo>
                      <a:pt x="1248" y="2286"/>
                    </a:lnTo>
                    <a:lnTo>
                      <a:pt x="1191" y="2257"/>
                    </a:lnTo>
                    <a:lnTo>
                      <a:pt x="1086" y="2305"/>
                    </a:lnTo>
                    <a:lnTo>
                      <a:pt x="1058" y="2305"/>
                    </a:lnTo>
                    <a:lnTo>
                      <a:pt x="1038" y="2295"/>
                    </a:lnTo>
                    <a:lnTo>
                      <a:pt x="1020" y="2286"/>
                    </a:lnTo>
                    <a:lnTo>
                      <a:pt x="991" y="2267"/>
                    </a:lnTo>
                    <a:lnTo>
                      <a:pt x="972" y="2267"/>
                    </a:lnTo>
                    <a:lnTo>
                      <a:pt x="943" y="2277"/>
                    </a:lnTo>
                    <a:lnTo>
                      <a:pt x="924" y="2277"/>
                    </a:lnTo>
                    <a:lnTo>
                      <a:pt x="915" y="2267"/>
                    </a:lnTo>
                    <a:lnTo>
                      <a:pt x="915" y="2248"/>
                    </a:lnTo>
                    <a:lnTo>
                      <a:pt x="895" y="2229"/>
                    </a:lnTo>
                    <a:lnTo>
                      <a:pt x="877" y="2210"/>
                    </a:lnTo>
                    <a:lnTo>
                      <a:pt x="734" y="2134"/>
                    </a:lnTo>
                    <a:lnTo>
                      <a:pt x="715" y="2114"/>
                    </a:lnTo>
                    <a:lnTo>
                      <a:pt x="629" y="2019"/>
                    </a:lnTo>
                    <a:lnTo>
                      <a:pt x="600" y="2010"/>
                    </a:lnTo>
                    <a:lnTo>
                      <a:pt x="591" y="2010"/>
                    </a:lnTo>
                    <a:lnTo>
                      <a:pt x="581" y="2019"/>
                    </a:lnTo>
                    <a:lnTo>
                      <a:pt x="572" y="2029"/>
                    </a:lnTo>
                    <a:lnTo>
                      <a:pt x="562" y="2038"/>
                    </a:lnTo>
                    <a:lnTo>
                      <a:pt x="553" y="2067"/>
                    </a:lnTo>
                    <a:lnTo>
                      <a:pt x="534" y="2076"/>
                    </a:lnTo>
                    <a:lnTo>
                      <a:pt x="514" y="2095"/>
                    </a:lnTo>
                    <a:lnTo>
                      <a:pt x="467" y="2105"/>
                    </a:lnTo>
                    <a:lnTo>
                      <a:pt x="438" y="2105"/>
                    </a:lnTo>
                    <a:lnTo>
                      <a:pt x="438" y="2095"/>
                    </a:lnTo>
                    <a:lnTo>
                      <a:pt x="438" y="2067"/>
                    </a:lnTo>
                    <a:lnTo>
                      <a:pt x="448" y="2038"/>
                    </a:lnTo>
                    <a:lnTo>
                      <a:pt x="448" y="2029"/>
                    </a:lnTo>
                    <a:lnTo>
                      <a:pt x="448" y="2010"/>
                    </a:lnTo>
                    <a:lnTo>
                      <a:pt x="448" y="2000"/>
                    </a:lnTo>
                    <a:lnTo>
                      <a:pt x="438" y="1991"/>
                    </a:lnTo>
                    <a:lnTo>
                      <a:pt x="410" y="1953"/>
                    </a:lnTo>
                    <a:lnTo>
                      <a:pt x="353" y="1867"/>
                    </a:lnTo>
                    <a:lnTo>
                      <a:pt x="315" y="1848"/>
                    </a:lnTo>
                    <a:lnTo>
                      <a:pt x="48" y="1762"/>
                    </a:lnTo>
                    <a:lnTo>
                      <a:pt x="19" y="1676"/>
                    </a:lnTo>
                    <a:lnTo>
                      <a:pt x="29" y="1486"/>
                    </a:lnTo>
                    <a:lnTo>
                      <a:pt x="19" y="1429"/>
                    </a:lnTo>
                    <a:lnTo>
                      <a:pt x="0" y="1324"/>
                    </a:lnTo>
                    <a:lnTo>
                      <a:pt x="0" y="1286"/>
                    </a:lnTo>
                    <a:lnTo>
                      <a:pt x="10" y="1257"/>
                    </a:lnTo>
                    <a:lnTo>
                      <a:pt x="67" y="1238"/>
                    </a:lnTo>
                    <a:lnTo>
                      <a:pt x="77" y="1238"/>
                    </a:lnTo>
                    <a:lnTo>
                      <a:pt x="134" y="1248"/>
                    </a:lnTo>
                    <a:lnTo>
                      <a:pt x="153" y="1248"/>
                    </a:lnTo>
                    <a:lnTo>
                      <a:pt x="162" y="1238"/>
                    </a:lnTo>
                    <a:lnTo>
                      <a:pt x="296" y="1143"/>
                    </a:lnTo>
                    <a:lnTo>
                      <a:pt x="305" y="1134"/>
                    </a:lnTo>
                    <a:lnTo>
                      <a:pt x="315" y="1143"/>
                    </a:lnTo>
                    <a:lnTo>
                      <a:pt x="315" y="1153"/>
                    </a:lnTo>
                    <a:lnTo>
                      <a:pt x="324" y="1172"/>
                    </a:lnTo>
                    <a:lnTo>
                      <a:pt x="334" y="1181"/>
                    </a:lnTo>
                    <a:lnTo>
                      <a:pt x="343" y="1191"/>
                    </a:lnTo>
                    <a:lnTo>
                      <a:pt x="362" y="1191"/>
                    </a:lnTo>
                    <a:lnTo>
                      <a:pt x="458" y="1172"/>
                    </a:lnTo>
                    <a:lnTo>
                      <a:pt x="496" y="1153"/>
                    </a:lnTo>
                    <a:lnTo>
                      <a:pt x="524" y="1134"/>
                    </a:lnTo>
                    <a:lnTo>
                      <a:pt x="534" y="1114"/>
                    </a:lnTo>
                    <a:lnTo>
                      <a:pt x="543" y="1076"/>
                    </a:lnTo>
                    <a:lnTo>
                      <a:pt x="553" y="1057"/>
                    </a:lnTo>
                    <a:lnTo>
                      <a:pt x="895" y="838"/>
                    </a:lnTo>
                    <a:lnTo>
                      <a:pt x="1029" y="800"/>
                    </a:lnTo>
                    <a:lnTo>
                      <a:pt x="1086" y="791"/>
                    </a:lnTo>
                    <a:lnTo>
                      <a:pt x="1105" y="800"/>
                    </a:lnTo>
                    <a:lnTo>
                      <a:pt x="1115" y="810"/>
                    </a:lnTo>
                    <a:lnTo>
                      <a:pt x="1134" y="848"/>
                    </a:lnTo>
                    <a:lnTo>
                      <a:pt x="1143" y="857"/>
                    </a:lnTo>
                    <a:lnTo>
                      <a:pt x="1191" y="838"/>
                    </a:lnTo>
                    <a:lnTo>
                      <a:pt x="1258" y="810"/>
                    </a:lnTo>
                    <a:lnTo>
                      <a:pt x="1391" y="715"/>
                    </a:lnTo>
                    <a:lnTo>
                      <a:pt x="1448" y="657"/>
                    </a:lnTo>
                    <a:lnTo>
                      <a:pt x="1477" y="619"/>
                    </a:lnTo>
                    <a:lnTo>
                      <a:pt x="1496" y="552"/>
                    </a:lnTo>
                    <a:lnTo>
                      <a:pt x="1524" y="505"/>
                    </a:lnTo>
                    <a:lnTo>
                      <a:pt x="1534" y="476"/>
                    </a:lnTo>
                    <a:lnTo>
                      <a:pt x="1543" y="448"/>
                    </a:lnTo>
                    <a:lnTo>
                      <a:pt x="1534" y="419"/>
                    </a:lnTo>
                    <a:lnTo>
                      <a:pt x="1534" y="410"/>
                    </a:lnTo>
                    <a:lnTo>
                      <a:pt x="1524" y="391"/>
                    </a:lnTo>
                    <a:lnTo>
                      <a:pt x="1515" y="391"/>
                    </a:lnTo>
                    <a:lnTo>
                      <a:pt x="1486" y="362"/>
                    </a:lnTo>
                    <a:lnTo>
                      <a:pt x="1439" y="314"/>
                    </a:lnTo>
                    <a:lnTo>
                      <a:pt x="1553" y="324"/>
                    </a:lnTo>
                    <a:lnTo>
                      <a:pt x="1600" y="353"/>
                    </a:lnTo>
                    <a:lnTo>
                      <a:pt x="1610" y="372"/>
                    </a:lnTo>
                    <a:lnTo>
                      <a:pt x="1629" y="400"/>
                    </a:lnTo>
                    <a:lnTo>
                      <a:pt x="1657" y="438"/>
                    </a:lnTo>
                    <a:lnTo>
                      <a:pt x="1677" y="438"/>
                    </a:lnTo>
                    <a:lnTo>
                      <a:pt x="1686" y="419"/>
                    </a:lnTo>
                    <a:lnTo>
                      <a:pt x="1791" y="181"/>
                    </a:lnTo>
                    <a:lnTo>
                      <a:pt x="1800" y="162"/>
                    </a:lnTo>
                    <a:lnTo>
                      <a:pt x="1800" y="133"/>
                    </a:lnTo>
                    <a:lnTo>
                      <a:pt x="1829" y="38"/>
                    </a:lnTo>
                    <a:lnTo>
                      <a:pt x="1848" y="0"/>
                    </a:lnTo>
                    <a:lnTo>
                      <a:pt x="1867" y="29"/>
                    </a:lnTo>
                    <a:lnTo>
                      <a:pt x="1905" y="114"/>
                    </a:lnTo>
                    <a:lnTo>
                      <a:pt x="1886" y="200"/>
                    </a:lnTo>
                    <a:lnTo>
                      <a:pt x="1915" y="276"/>
                    </a:lnTo>
                  </a:path>
                </a:pathLst>
              </a:custGeom>
              <a:solidFill>
                <a:srgbClr val="C6C6C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0" name="Freeform 13">
                <a:extLst>
                  <a:ext uri="{FF2B5EF4-FFF2-40B4-BE49-F238E27FC236}">
                    <a16:creationId xmlns:a16="http://schemas.microsoft.com/office/drawing/2014/main" id="{7340FF70-BC41-234C-A310-0626A3C4E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8950" y="1530350"/>
                <a:ext cx="1554163" cy="1365250"/>
              </a:xfrm>
              <a:custGeom>
                <a:avLst/>
                <a:gdLst>
                  <a:gd name="T0" fmla="*/ 1269263 w 4315"/>
                  <a:gd name="T1" fmla="*/ 0 h 3791"/>
                  <a:gd name="T2" fmla="*/ 1276106 w 4315"/>
                  <a:gd name="T3" fmla="*/ 85711 h 3791"/>
                  <a:gd name="T4" fmla="*/ 1224601 w 4315"/>
                  <a:gd name="T5" fmla="*/ 185106 h 3791"/>
                  <a:gd name="T6" fmla="*/ 1248733 w 4315"/>
                  <a:gd name="T7" fmla="*/ 260734 h 3791"/>
                  <a:gd name="T8" fmla="*/ 1348142 w 4315"/>
                  <a:gd name="T9" fmla="*/ 442239 h 3791"/>
                  <a:gd name="T10" fmla="*/ 1300238 w 4315"/>
                  <a:gd name="T11" fmla="*/ 576207 h 3791"/>
                  <a:gd name="T12" fmla="*/ 1341298 w 4315"/>
                  <a:gd name="T13" fmla="*/ 723860 h 3791"/>
                  <a:gd name="T14" fmla="*/ 1437466 w 4315"/>
                  <a:gd name="T15" fmla="*/ 672361 h 3791"/>
                  <a:gd name="T16" fmla="*/ 1502658 w 4315"/>
                  <a:gd name="T17" fmla="*/ 733943 h 3791"/>
                  <a:gd name="T18" fmla="*/ 1427021 w 4315"/>
                  <a:gd name="T19" fmla="*/ 799127 h 3791"/>
                  <a:gd name="T20" fmla="*/ 1354985 w 4315"/>
                  <a:gd name="T21" fmla="*/ 925892 h 3791"/>
                  <a:gd name="T22" fmla="*/ 1324010 w 4315"/>
                  <a:gd name="T23" fmla="*/ 902124 h 3791"/>
                  <a:gd name="T24" fmla="*/ 1293395 w 4315"/>
                  <a:gd name="T25" fmla="*/ 867551 h 3791"/>
                  <a:gd name="T26" fmla="*/ 1235046 w 4315"/>
                  <a:gd name="T27" fmla="*/ 830098 h 3791"/>
                  <a:gd name="T28" fmla="*/ 1187143 w 4315"/>
                  <a:gd name="T29" fmla="*/ 857468 h 3791"/>
                  <a:gd name="T30" fmla="*/ 1145722 w 4315"/>
                  <a:gd name="T31" fmla="*/ 884838 h 3791"/>
                  <a:gd name="T32" fmla="*/ 1159409 w 4315"/>
                  <a:gd name="T33" fmla="*/ 939577 h 3791"/>
                  <a:gd name="T34" fmla="*/ 977520 w 4315"/>
                  <a:gd name="T35" fmla="*/ 987835 h 3791"/>
                  <a:gd name="T36" fmla="*/ 956990 w 4315"/>
                  <a:gd name="T37" fmla="*/ 1066703 h 3791"/>
                  <a:gd name="T38" fmla="*/ 943303 w 4315"/>
                  <a:gd name="T39" fmla="*/ 1104156 h 3791"/>
                  <a:gd name="T40" fmla="*/ 878111 w 4315"/>
                  <a:gd name="T41" fmla="*/ 1131886 h 3791"/>
                  <a:gd name="T42" fmla="*/ 782304 w 4315"/>
                  <a:gd name="T43" fmla="*/ 1176542 h 3791"/>
                  <a:gd name="T44" fmla="*/ 778702 w 4315"/>
                  <a:gd name="T45" fmla="*/ 1258652 h 3791"/>
                  <a:gd name="T46" fmla="*/ 853979 w 4315"/>
                  <a:gd name="T47" fmla="*/ 1286022 h 3791"/>
                  <a:gd name="T48" fmla="*/ 837051 w 4315"/>
                  <a:gd name="T49" fmla="*/ 1361649 h 3791"/>
                  <a:gd name="T50" fmla="*/ 542066 w 4315"/>
                  <a:gd name="T51" fmla="*/ 1262253 h 3791"/>
                  <a:gd name="T52" fmla="*/ 449501 w 4315"/>
                  <a:gd name="T53" fmla="*/ 1303308 h 3791"/>
                  <a:gd name="T54" fmla="*/ 277696 w 4315"/>
                  <a:gd name="T55" fmla="*/ 1255411 h 3791"/>
                  <a:gd name="T56" fmla="*/ 257166 w 4315"/>
                  <a:gd name="T57" fmla="*/ 1128285 h 3791"/>
                  <a:gd name="T58" fmla="*/ 219708 w 4315"/>
                  <a:gd name="T59" fmla="*/ 1080388 h 3791"/>
                  <a:gd name="T60" fmla="*/ 233395 w 4315"/>
                  <a:gd name="T61" fmla="*/ 1056259 h 3791"/>
                  <a:gd name="T62" fmla="*/ 281298 w 4315"/>
                  <a:gd name="T63" fmla="*/ 1008362 h 3791"/>
                  <a:gd name="T64" fmla="*/ 422127 w 4315"/>
                  <a:gd name="T65" fmla="*/ 932735 h 3791"/>
                  <a:gd name="T66" fmla="*/ 569440 w 4315"/>
                  <a:gd name="T67" fmla="*/ 877995 h 3791"/>
                  <a:gd name="T68" fmla="*/ 696222 w 4315"/>
                  <a:gd name="T69" fmla="*/ 840182 h 3791"/>
                  <a:gd name="T70" fmla="*/ 679293 w 4315"/>
                  <a:gd name="T71" fmla="*/ 792284 h 3791"/>
                  <a:gd name="T72" fmla="*/ 620945 w 4315"/>
                  <a:gd name="T73" fmla="*/ 754471 h 3791"/>
                  <a:gd name="T74" fmla="*/ 610500 w 4315"/>
                  <a:gd name="T75" fmla="*/ 795526 h 3791"/>
                  <a:gd name="T76" fmla="*/ 521536 w 4315"/>
                  <a:gd name="T77" fmla="*/ 809571 h 3791"/>
                  <a:gd name="T78" fmla="*/ 483717 w 4315"/>
                  <a:gd name="T79" fmla="*/ 774998 h 3791"/>
                  <a:gd name="T80" fmla="*/ 394394 w 4315"/>
                  <a:gd name="T81" fmla="*/ 747628 h 3791"/>
                  <a:gd name="T82" fmla="*/ 370622 w 4315"/>
                  <a:gd name="T83" fmla="*/ 699731 h 3791"/>
                  <a:gd name="T84" fmla="*/ 408080 w 4315"/>
                  <a:gd name="T85" fmla="*/ 661918 h 3791"/>
                  <a:gd name="T86" fmla="*/ 353333 w 4315"/>
                  <a:gd name="T87" fmla="*/ 603577 h 3791"/>
                  <a:gd name="T88" fmla="*/ 226551 w 4315"/>
                  <a:gd name="T89" fmla="*/ 535152 h 3791"/>
                  <a:gd name="T90" fmla="*/ 130384 w 4315"/>
                  <a:gd name="T91" fmla="*/ 459525 h 3791"/>
                  <a:gd name="T92" fmla="*/ 89324 w 4315"/>
                  <a:gd name="T93" fmla="*/ 390740 h 3791"/>
                  <a:gd name="T94" fmla="*/ 10445 w 4315"/>
                  <a:gd name="T95" fmla="*/ 291345 h 3791"/>
                  <a:gd name="T96" fmla="*/ 253925 w 4315"/>
                  <a:gd name="T97" fmla="*/ 288103 h 3791"/>
                  <a:gd name="T98" fmla="*/ 487319 w 4315"/>
                  <a:gd name="T99" fmla="*/ 308631 h 3791"/>
                  <a:gd name="T100" fmla="*/ 617343 w 4315"/>
                  <a:gd name="T101" fmla="*/ 346444 h 3791"/>
                  <a:gd name="T102" fmla="*/ 679293 w 4315"/>
                  <a:gd name="T103" fmla="*/ 329158 h 3791"/>
                  <a:gd name="T104" fmla="*/ 878111 w 4315"/>
                  <a:gd name="T105" fmla="*/ 191949 h 3791"/>
                  <a:gd name="T106" fmla="*/ 940062 w 4315"/>
                  <a:gd name="T107" fmla="*/ 72026 h 3791"/>
                  <a:gd name="T108" fmla="*/ 1138879 w 4315"/>
                  <a:gd name="T109" fmla="*/ 82109 h 37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315" h="3791">
                    <a:moveTo>
                      <a:pt x="3286" y="133"/>
                    </a:moveTo>
                    <a:lnTo>
                      <a:pt x="3314" y="133"/>
                    </a:lnTo>
                    <a:lnTo>
                      <a:pt x="3372" y="86"/>
                    </a:lnTo>
                    <a:lnTo>
                      <a:pt x="3448" y="67"/>
                    </a:lnTo>
                    <a:lnTo>
                      <a:pt x="3486" y="47"/>
                    </a:lnTo>
                    <a:lnTo>
                      <a:pt x="3524" y="0"/>
                    </a:lnTo>
                    <a:lnTo>
                      <a:pt x="3572" y="0"/>
                    </a:lnTo>
                    <a:lnTo>
                      <a:pt x="3591" y="76"/>
                    </a:lnTo>
                    <a:lnTo>
                      <a:pt x="3534" y="114"/>
                    </a:lnTo>
                    <a:lnTo>
                      <a:pt x="3505" y="143"/>
                    </a:lnTo>
                    <a:lnTo>
                      <a:pt x="3476" y="181"/>
                    </a:lnTo>
                    <a:lnTo>
                      <a:pt x="3543" y="238"/>
                    </a:lnTo>
                    <a:lnTo>
                      <a:pt x="3581" y="285"/>
                    </a:lnTo>
                    <a:lnTo>
                      <a:pt x="3591" y="324"/>
                    </a:lnTo>
                    <a:lnTo>
                      <a:pt x="3572" y="362"/>
                    </a:lnTo>
                    <a:lnTo>
                      <a:pt x="3524" y="371"/>
                    </a:lnTo>
                    <a:lnTo>
                      <a:pt x="3410" y="381"/>
                    </a:lnTo>
                    <a:lnTo>
                      <a:pt x="3400" y="514"/>
                    </a:lnTo>
                    <a:lnTo>
                      <a:pt x="3391" y="552"/>
                    </a:lnTo>
                    <a:lnTo>
                      <a:pt x="3381" y="571"/>
                    </a:lnTo>
                    <a:lnTo>
                      <a:pt x="3372" y="590"/>
                    </a:lnTo>
                    <a:lnTo>
                      <a:pt x="3381" y="628"/>
                    </a:lnTo>
                    <a:lnTo>
                      <a:pt x="3438" y="676"/>
                    </a:lnTo>
                    <a:lnTo>
                      <a:pt x="3467" y="724"/>
                    </a:lnTo>
                    <a:lnTo>
                      <a:pt x="3572" y="857"/>
                    </a:lnTo>
                    <a:lnTo>
                      <a:pt x="3591" y="933"/>
                    </a:lnTo>
                    <a:lnTo>
                      <a:pt x="3600" y="1085"/>
                    </a:lnTo>
                    <a:lnTo>
                      <a:pt x="3629" y="1152"/>
                    </a:lnTo>
                    <a:lnTo>
                      <a:pt x="3676" y="1190"/>
                    </a:lnTo>
                    <a:lnTo>
                      <a:pt x="3743" y="1228"/>
                    </a:lnTo>
                    <a:lnTo>
                      <a:pt x="3791" y="1276"/>
                    </a:lnTo>
                    <a:lnTo>
                      <a:pt x="3819" y="1343"/>
                    </a:lnTo>
                    <a:lnTo>
                      <a:pt x="3791" y="1390"/>
                    </a:lnTo>
                    <a:lnTo>
                      <a:pt x="3695" y="1524"/>
                    </a:lnTo>
                    <a:lnTo>
                      <a:pt x="3657" y="1562"/>
                    </a:lnTo>
                    <a:lnTo>
                      <a:pt x="3610" y="1600"/>
                    </a:lnTo>
                    <a:lnTo>
                      <a:pt x="3600" y="1695"/>
                    </a:lnTo>
                    <a:lnTo>
                      <a:pt x="3591" y="1790"/>
                    </a:lnTo>
                    <a:lnTo>
                      <a:pt x="3581" y="1838"/>
                    </a:lnTo>
                    <a:lnTo>
                      <a:pt x="3610" y="1867"/>
                    </a:lnTo>
                    <a:lnTo>
                      <a:pt x="3686" y="1981"/>
                    </a:lnTo>
                    <a:lnTo>
                      <a:pt x="3724" y="2010"/>
                    </a:lnTo>
                    <a:lnTo>
                      <a:pt x="3781" y="2010"/>
                    </a:lnTo>
                    <a:lnTo>
                      <a:pt x="3829" y="1971"/>
                    </a:lnTo>
                    <a:lnTo>
                      <a:pt x="3867" y="1933"/>
                    </a:lnTo>
                    <a:lnTo>
                      <a:pt x="3933" y="1895"/>
                    </a:lnTo>
                    <a:lnTo>
                      <a:pt x="3962" y="1876"/>
                    </a:lnTo>
                    <a:lnTo>
                      <a:pt x="3991" y="1867"/>
                    </a:lnTo>
                    <a:lnTo>
                      <a:pt x="4029" y="1895"/>
                    </a:lnTo>
                    <a:lnTo>
                      <a:pt x="4048" y="1933"/>
                    </a:lnTo>
                    <a:lnTo>
                      <a:pt x="4057" y="1962"/>
                    </a:lnTo>
                    <a:lnTo>
                      <a:pt x="4076" y="1981"/>
                    </a:lnTo>
                    <a:lnTo>
                      <a:pt x="4114" y="2010"/>
                    </a:lnTo>
                    <a:lnTo>
                      <a:pt x="4172" y="2038"/>
                    </a:lnTo>
                    <a:lnTo>
                      <a:pt x="4229" y="2048"/>
                    </a:lnTo>
                    <a:lnTo>
                      <a:pt x="4267" y="2076"/>
                    </a:lnTo>
                    <a:lnTo>
                      <a:pt x="4314" y="2152"/>
                    </a:lnTo>
                    <a:lnTo>
                      <a:pt x="4210" y="2257"/>
                    </a:lnTo>
                    <a:lnTo>
                      <a:pt x="3991" y="2219"/>
                    </a:lnTo>
                    <a:lnTo>
                      <a:pt x="3962" y="2219"/>
                    </a:lnTo>
                    <a:lnTo>
                      <a:pt x="3915" y="2343"/>
                    </a:lnTo>
                    <a:lnTo>
                      <a:pt x="3943" y="2438"/>
                    </a:lnTo>
                    <a:lnTo>
                      <a:pt x="3972" y="2476"/>
                    </a:lnTo>
                    <a:lnTo>
                      <a:pt x="3933" y="2495"/>
                    </a:lnTo>
                    <a:lnTo>
                      <a:pt x="3886" y="2543"/>
                    </a:lnTo>
                    <a:lnTo>
                      <a:pt x="3762" y="2571"/>
                    </a:lnTo>
                    <a:lnTo>
                      <a:pt x="3724" y="2562"/>
                    </a:lnTo>
                    <a:lnTo>
                      <a:pt x="3705" y="2552"/>
                    </a:lnTo>
                    <a:lnTo>
                      <a:pt x="3705" y="2543"/>
                    </a:lnTo>
                    <a:lnTo>
                      <a:pt x="3695" y="2533"/>
                    </a:lnTo>
                    <a:lnTo>
                      <a:pt x="3695" y="2524"/>
                    </a:lnTo>
                    <a:lnTo>
                      <a:pt x="3676" y="2505"/>
                    </a:lnTo>
                    <a:lnTo>
                      <a:pt x="3667" y="2495"/>
                    </a:lnTo>
                    <a:lnTo>
                      <a:pt x="3619" y="2467"/>
                    </a:lnTo>
                    <a:lnTo>
                      <a:pt x="3610" y="2457"/>
                    </a:lnTo>
                    <a:lnTo>
                      <a:pt x="3600" y="2447"/>
                    </a:lnTo>
                    <a:lnTo>
                      <a:pt x="3600" y="2429"/>
                    </a:lnTo>
                    <a:lnTo>
                      <a:pt x="3591" y="2409"/>
                    </a:lnTo>
                    <a:lnTo>
                      <a:pt x="3591" y="2400"/>
                    </a:lnTo>
                    <a:lnTo>
                      <a:pt x="3572" y="2381"/>
                    </a:lnTo>
                    <a:lnTo>
                      <a:pt x="3552" y="2362"/>
                    </a:lnTo>
                    <a:lnTo>
                      <a:pt x="3505" y="2324"/>
                    </a:lnTo>
                    <a:lnTo>
                      <a:pt x="3476" y="2314"/>
                    </a:lnTo>
                    <a:lnTo>
                      <a:pt x="3429" y="2305"/>
                    </a:lnTo>
                    <a:lnTo>
                      <a:pt x="3410" y="2314"/>
                    </a:lnTo>
                    <a:lnTo>
                      <a:pt x="3391" y="2314"/>
                    </a:lnTo>
                    <a:lnTo>
                      <a:pt x="3372" y="2333"/>
                    </a:lnTo>
                    <a:lnTo>
                      <a:pt x="3353" y="2352"/>
                    </a:lnTo>
                    <a:lnTo>
                      <a:pt x="3334" y="2362"/>
                    </a:lnTo>
                    <a:lnTo>
                      <a:pt x="3296" y="2381"/>
                    </a:lnTo>
                    <a:lnTo>
                      <a:pt x="3200" y="2400"/>
                    </a:lnTo>
                    <a:lnTo>
                      <a:pt x="3171" y="2400"/>
                    </a:lnTo>
                    <a:lnTo>
                      <a:pt x="3171" y="2409"/>
                    </a:lnTo>
                    <a:lnTo>
                      <a:pt x="3162" y="2429"/>
                    </a:lnTo>
                    <a:lnTo>
                      <a:pt x="3171" y="2438"/>
                    </a:lnTo>
                    <a:lnTo>
                      <a:pt x="3181" y="2457"/>
                    </a:lnTo>
                    <a:lnTo>
                      <a:pt x="3210" y="2486"/>
                    </a:lnTo>
                    <a:lnTo>
                      <a:pt x="3210" y="2495"/>
                    </a:lnTo>
                    <a:lnTo>
                      <a:pt x="3219" y="2505"/>
                    </a:lnTo>
                    <a:lnTo>
                      <a:pt x="3219" y="2543"/>
                    </a:lnTo>
                    <a:lnTo>
                      <a:pt x="3219" y="2571"/>
                    </a:lnTo>
                    <a:lnTo>
                      <a:pt x="3219" y="2609"/>
                    </a:lnTo>
                    <a:lnTo>
                      <a:pt x="3191" y="2629"/>
                    </a:lnTo>
                    <a:lnTo>
                      <a:pt x="3162" y="2647"/>
                    </a:lnTo>
                    <a:lnTo>
                      <a:pt x="2905" y="2638"/>
                    </a:lnTo>
                    <a:lnTo>
                      <a:pt x="2829" y="2686"/>
                    </a:lnTo>
                    <a:lnTo>
                      <a:pt x="2752" y="2724"/>
                    </a:lnTo>
                    <a:lnTo>
                      <a:pt x="2714" y="2743"/>
                    </a:lnTo>
                    <a:lnTo>
                      <a:pt x="2686" y="2762"/>
                    </a:lnTo>
                    <a:lnTo>
                      <a:pt x="2686" y="2781"/>
                    </a:lnTo>
                    <a:lnTo>
                      <a:pt x="2676" y="2800"/>
                    </a:lnTo>
                    <a:lnTo>
                      <a:pt x="2676" y="2924"/>
                    </a:lnTo>
                    <a:lnTo>
                      <a:pt x="2667" y="2943"/>
                    </a:lnTo>
                    <a:lnTo>
                      <a:pt x="2657" y="2962"/>
                    </a:lnTo>
                    <a:lnTo>
                      <a:pt x="2629" y="2981"/>
                    </a:lnTo>
                    <a:lnTo>
                      <a:pt x="2629" y="2990"/>
                    </a:lnTo>
                    <a:lnTo>
                      <a:pt x="2619" y="3000"/>
                    </a:lnTo>
                    <a:lnTo>
                      <a:pt x="2619" y="3019"/>
                    </a:lnTo>
                    <a:lnTo>
                      <a:pt x="2610" y="3038"/>
                    </a:lnTo>
                    <a:lnTo>
                      <a:pt x="2619" y="3066"/>
                    </a:lnTo>
                    <a:lnTo>
                      <a:pt x="2610" y="3086"/>
                    </a:lnTo>
                    <a:lnTo>
                      <a:pt x="2610" y="3124"/>
                    </a:lnTo>
                    <a:lnTo>
                      <a:pt x="2600" y="3133"/>
                    </a:lnTo>
                    <a:lnTo>
                      <a:pt x="2581" y="3143"/>
                    </a:lnTo>
                    <a:lnTo>
                      <a:pt x="2457" y="3133"/>
                    </a:lnTo>
                    <a:lnTo>
                      <a:pt x="2438" y="3143"/>
                    </a:lnTo>
                    <a:lnTo>
                      <a:pt x="2419" y="3162"/>
                    </a:lnTo>
                    <a:lnTo>
                      <a:pt x="2410" y="3181"/>
                    </a:lnTo>
                    <a:lnTo>
                      <a:pt x="2391" y="3200"/>
                    </a:lnTo>
                    <a:lnTo>
                      <a:pt x="2238" y="3229"/>
                    </a:lnTo>
                    <a:lnTo>
                      <a:pt x="2200" y="3247"/>
                    </a:lnTo>
                    <a:lnTo>
                      <a:pt x="2172" y="3267"/>
                    </a:lnTo>
                    <a:lnTo>
                      <a:pt x="2172" y="3295"/>
                    </a:lnTo>
                    <a:lnTo>
                      <a:pt x="2162" y="3314"/>
                    </a:lnTo>
                    <a:lnTo>
                      <a:pt x="2153" y="3457"/>
                    </a:lnTo>
                    <a:lnTo>
                      <a:pt x="2153" y="3476"/>
                    </a:lnTo>
                    <a:lnTo>
                      <a:pt x="2162" y="3486"/>
                    </a:lnTo>
                    <a:lnTo>
                      <a:pt x="2162" y="3495"/>
                    </a:lnTo>
                    <a:lnTo>
                      <a:pt x="2181" y="3505"/>
                    </a:lnTo>
                    <a:lnTo>
                      <a:pt x="2200" y="3514"/>
                    </a:lnTo>
                    <a:lnTo>
                      <a:pt x="2324" y="3533"/>
                    </a:lnTo>
                    <a:lnTo>
                      <a:pt x="2343" y="3533"/>
                    </a:lnTo>
                    <a:lnTo>
                      <a:pt x="2362" y="3552"/>
                    </a:lnTo>
                    <a:lnTo>
                      <a:pt x="2371" y="3571"/>
                    </a:lnTo>
                    <a:lnTo>
                      <a:pt x="2371" y="3600"/>
                    </a:lnTo>
                    <a:lnTo>
                      <a:pt x="2371" y="3667"/>
                    </a:lnTo>
                    <a:lnTo>
                      <a:pt x="2371" y="3695"/>
                    </a:lnTo>
                    <a:lnTo>
                      <a:pt x="2362" y="3724"/>
                    </a:lnTo>
                    <a:lnTo>
                      <a:pt x="2343" y="3762"/>
                    </a:lnTo>
                    <a:lnTo>
                      <a:pt x="2324" y="3781"/>
                    </a:lnTo>
                    <a:lnTo>
                      <a:pt x="2305" y="3790"/>
                    </a:lnTo>
                    <a:lnTo>
                      <a:pt x="2286" y="3790"/>
                    </a:lnTo>
                    <a:lnTo>
                      <a:pt x="2267" y="3771"/>
                    </a:lnTo>
                    <a:lnTo>
                      <a:pt x="2086" y="3686"/>
                    </a:lnTo>
                    <a:lnTo>
                      <a:pt x="1638" y="3524"/>
                    </a:lnTo>
                    <a:lnTo>
                      <a:pt x="1505" y="3505"/>
                    </a:lnTo>
                    <a:lnTo>
                      <a:pt x="1410" y="3514"/>
                    </a:lnTo>
                    <a:lnTo>
                      <a:pt x="1371" y="3524"/>
                    </a:lnTo>
                    <a:lnTo>
                      <a:pt x="1343" y="3543"/>
                    </a:lnTo>
                    <a:lnTo>
                      <a:pt x="1324" y="3571"/>
                    </a:lnTo>
                    <a:lnTo>
                      <a:pt x="1295" y="3600"/>
                    </a:lnTo>
                    <a:lnTo>
                      <a:pt x="1248" y="3619"/>
                    </a:lnTo>
                    <a:lnTo>
                      <a:pt x="1143" y="3619"/>
                    </a:lnTo>
                    <a:lnTo>
                      <a:pt x="1057" y="3610"/>
                    </a:lnTo>
                    <a:lnTo>
                      <a:pt x="819" y="3524"/>
                    </a:lnTo>
                    <a:lnTo>
                      <a:pt x="781" y="3505"/>
                    </a:lnTo>
                    <a:lnTo>
                      <a:pt x="771" y="3495"/>
                    </a:lnTo>
                    <a:lnTo>
                      <a:pt x="771" y="3486"/>
                    </a:lnTo>
                    <a:lnTo>
                      <a:pt x="629" y="3381"/>
                    </a:lnTo>
                    <a:lnTo>
                      <a:pt x="724" y="3219"/>
                    </a:lnTo>
                    <a:lnTo>
                      <a:pt x="724" y="3171"/>
                    </a:lnTo>
                    <a:lnTo>
                      <a:pt x="724" y="3152"/>
                    </a:lnTo>
                    <a:lnTo>
                      <a:pt x="714" y="3133"/>
                    </a:lnTo>
                    <a:lnTo>
                      <a:pt x="695" y="3086"/>
                    </a:lnTo>
                    <a:lnTo>
                      <a:pt x="695" y="3066"/>
                    </a:lnTo>
                    <a:lnTo>
                      <a:pt x="686" y="3048"/>
                    </a:lnTo>
                    <a:lnTo>
                      <a:pt x="676" y="3028"/>
                    </a:lnTo>
                    <a:lnTo>
                      <a:pt x="638" y="3009"/>
                    </a:lnTo>
                    <a:lnTo>
                      <a:pt x="610" y="3000"/>
                    </a:lnTo>
                    <a:lnTo>
                      <a:pt x="610" y="2981"/>
                    </a:lnTo>
                    <a:lnTo>
                      <a:pt x="610" y="2971"/>
                    </a:lnTo>
                    <a:lnTo>
                      <a:pt x="619" y="2962"/>
                    </a:lnTo>
                    <a:lnTo>
                      <a:pt x="629" y="2952"/>
                    </a:lnTo>
                    <a:lnTo>
                      <a:pt x="638" y="2943"/>
                    </a:lnTo>
                    <a:lnTo>
                      <a:pt x="648" y="2933"/>
                    </a:lnTo>
                    <a:lnTo>
                      <a:pt x="657" y="2933"/>
                    </a:lnTo>
                    <a:lnTo>
                      <a:pt x="676" y="2924"/>
                    </a:lnTo>
                    <a:lnTo>
                      <a:pt x="695" y="2924"/>
                    </a:lnTo>
                    <a:lnTo>
                      <a:pt x="714" y="2905"/>
                    </a:lnTo>
                    <a:lnTo>
                      <a:pt x="733" y="2886"/>
                    </a:lnTo>
                    <a:lnTo>
                      <a:pt x="781" y="2800"/>
                    </a:lnTo>
                    <a:lnTo>
                      <a:pt x="800" y="2781"/>
                    </a:lnTo>
                    <a:lnTo>
                      <a:pt x="924" y="2657"/>
                    </a:lnTo>
                    <a:lnTo>
                      <a:pt x="962" y="2629"/>
                    </a:lnTo>
                    <a:lnTo>
                      <a:pt x="1000" y="2609"/>
                    </a:lnTo>
                    <a:lnTo>
                      <a:pt x="1095" y="2609"/>
                    </a:lnTo>
                    <a:lnTo>
                      <a:pt x="1172" y="2590"/>
                    </a:lnTo>
                    <a:lnTo>
                      <a:pt x="1190" y="2590"/>
                    </a:lnTo>
                    <a:lnTo>
                      <a:pt x="1391" y="2429"/>
                    </a:lnTo>
                    <a:lnTo>
                      <a:pt x="1429" y="2409"/>
                    </a:lnTo>
                    <a:lnTo>
                      <a:pt x="1457" y="2409"/>
                    </a:lnTo>
                    <a:lnTo>
                      <a:pt x="1543" y="2438"/>
                    </a:lnTo>
                    <a:lnTo>
                      <a:pt x="1581" y="2438"/>
                    </a:lnTo>
                    <a:lnTo>
                      <a:pt x="1591" y="2438"/>
                    </a:lnTo>
                    <a:lnTo>
                      <a:pt x="1743" y="2371"/>
                    </a:lnTo>
                    <a:lnTo>
                      <a:pt x="1800" y="2352"/>
                    </a:lnTo>
                    <a:lnTo>
                      <a:pt x="1886" y="2352"/>
                    </a:lnTo>
                    <a:lnTo>
                      <a:pt x="1924" y="2343"/>
                    </a:lnTo>
                    <a:lnTo>
                      <a:pt x="1933" y="2333"/>
                    </a:lnTo>
                    <a:lnTo>
                      <a:pt x="1933" y="2324"/>
                    </a:lnTo>
                    <a:lnTo>
                      <a:pt x="1905" y="2295"/>
                    </a:lnTo>
                    <a:lnTo>
                      <a:pt x="1895" y="2276"/>
                    </a:lnTo>
                    <a:lnTo>
                      <a:pt x="1886" y="2248"/>
                    </a:lnTo>
                    <a:lnTo>
                      <a:pt x="1886" y="2219"/>
                    </a:lnTo>
                    <a:lnTo>
                      <a:pt x="1886" y="2200"/>
                    </a:lnTo>
                    <a:lnTo>
                      <a:pt x="1876" y="2190"/>
                    </a:lnTo>
                    <a:lnTo>
                      <a:pt x="1800" y="2143"/>
                    </a:lnTo>
                    <a:lnTo>
                      <a:pt x="1762" y="2105"/>
                    </a:lnTo>
                    <a:lnTo>
                      <a:pt x="1752" y="2095"/>
                    </a:lnTo>
                    <a:lnTo>
                      <a:pt x="1734" y="2095"/>
                    </a:lnTo>
                    <a:lnTo>
                      <a:pt x="1724" y="2095"/>
                    </a:lnTo>
                    <a:lnTo>
                      <a:pt x="1714" y="2095"/>
                    </a:lnTo>
                    <a:lnTo>
                      <a:pt x="1705" y="2105"/>
                    </a:lnTo>
                    <a:lnTo>
                      <a:pt x="1705" y="2114"/>
                    </a:lnTo>
                    <a:lnTo>
                      <a:pt x="1695" y="2133"/>
                    </a:lnTo>
                    <a:lnTo>
                      <a:pt x="1695" y="2190"/>
                    </a:lnTo>
                    <a:lnTo>
                      <a:pt x="1695" y="2209"/>
                    </a:lnTo>
                    <a:lnTo>
                      <a:pt x="1686" y="2228"/>
                    </a:lnTo>
                    <a:lnTo>
                      <a:pt x="1667" y="2238"/>
                    </a:lnTo>
                    <a:lnTo>
                      <a:pt x="1648" y="2238"/>
                    </a:lnTo>
                    <a:lnTo>
                      <a:pt x="1495" y="2228"/>
                    </a:lnTo>
                    <a:lnTo>
                      <a:pt x="1476" y="2238"/>
                    </a:lnTo>
                    <a:lnTo>
                      <a:pt x="1448" y="2248"/>
                    </a:lnTo>
                    <a:lnTo>
                      <a:pt x="1429" y="2248"/>
                    </a:lnTo>
                    <a:lnTo>
                      <a:pt x="1419" y="2238"/>
                    </a:lnTo>
                    <a:lnTo>
                      <a:pt x="1400" y="2228"/>
                    </a:lnTo>
                    <a:lnTo>
                      <a:pt x="1362" y="2171"/>
                    </a:lnTo>
                    <a:lnTo>
                      <a:pt x="1353" y="2162"/>
                    </a:lnTo>
                    <a:lnTo>
                      <a:pt x="1343" y="2152"/>
                    </a:lnTo>
                    <a:lnTo>
                      <a:pt x="1333" y="2152"/>
                    </a:lnTo>
                    <a:lnTo>
                      <a:pt x="1181" y="2152"/>
                    </a:lnTo>
                    <a:lnTo>
                      <a:pt x="1162" y="2152"/>
                    </a:lnTo>
                    <a:lnTo>
                      <a:pt x="1143" y="2143"/>
                    </a:lnTo>
                    <a:lnTo>
                      <a:pt x="1133" y="2124"/>
                    </a:lnTo>
                    <a:lnTo>
                      <a:pt x="1095" y="2076"/>
                    </a:lnTo>
                    <a:lnTo>
                      <a:pt x="1086" y="2057"/>
                    </a:lnTo>
                    <a:lnTo>
                      <a:pt x="1067" y="2048"/>
                    </a:lnTo>
                    <a:lnTo>
                      <a:pt x="1057" y="2048"/>
                    </a:lnTo>
                    <a:lnTo>
                      <a:pt x="1048" y="2038"/>
                    </a:lnTo>
                    <a:lnTo>
                      <a:pt x="1029" y="2028"/>
                    </a:lnTo>
                    <a:lnTo>
                      <a:pt x="1029" y="1943"/>
                    </a:lnTo>
                    <a:lnTo>
                      <a:pt x="1029" y="1924"/>
                    </a:lnTo>
                    <a:lnTo>
                      <a:pt x="1029" y="1905"/>
                    </a:lnTo>
                    <a:lnTo>
                      <a:pt x="1038" y="1905"/>
                    </a:lnTo>
                    <a:lnTo>
                      <a:pt x="1086" y="1885"/>
                    </a:lnTo>
                    <a:lnTo>
                      <a:pt x="1114" y="1867"/>
                    </a:lnTo>
                    <a:lnTo>
                      <a:pt x="1133" y="1838"/>
                    </a:lnTo>
                    <a:lnTo>
                      <a:pt x="1143" y="1809"/>
                    </a:lnTo>
                    <a:lnTo>
                      <a:pt x="1124" y="1790"/>
                    </a:lnTo>
                    <a:lnTo>
                      <a:pt x="1114" y="1762"/>
                    </a:lnTo>
                    <a:lnTo>
                      <a:pt x="1076" y="1714"/>
                    </a:lnTo>
                    <a:lnTo>
                      <a:pt x="1057" y="1695"/>
                    </a:lnTo>
                    <a:lnTo>
                      <a:pt x="981" y="1676"/>
                    </a:lnTo>
                    <a:lnTo>
                      <a:pt x="962" y="1667"/>
                    </a:lnTo>
                    <a:lnTo>
                      <a:pt x="924" y="1619"/>
                    </a:lnTo>
                    <a:lnTo>
                      <a:pt x="905" y="1609"/>
                    </a:lnTo>
                    <a:lnTo>
                      <a:pt x="876" y="1600"/>
                    </a:lnTo>
                    <a:lnTo>
                      <a:pt x="638" y="1543"/>
                    </a:lnTo>
                    <a:lnTo>
                      <a:pt x="629" y="1486"/>
                    </a:lnTo>
                    <a:lnTo>
                      <a:pt x="619" y="1476"/>
                    </a:lnTo>
                    <a:lnTo>
                      <a:pt x="610" y="1466"/>
                    </a:lnTo>
                    <a:lnTo>
                      <a:pt x="438" y="1371"/>
                    </a:lnTo>
                    <a:lnTo>
                      <a:pt x="390" y="1343"/>
                    </a:lnTo>
                    <a:lnTo>
                      <a:pt x="372" y="1314"/>
                    </a:lnTo>
                    <a:lnTo>
                      <a:pt x="362" y="1276"/>
                    </a:lnTo>
                    <a:lnTo>
                      <a:pt x="362" y="1248"/>
                    </a:lnTo>
                    <a:lnTo>
                      <a:pt x="343" y="1210"/>
                    </a:lnTo>
                    <a:lnTo>
                      <a:pt x="314" y="1152"/>
                    </a:lnTo>
                    <a:lnTo>
                      <a:pt x="295" y="1114"/>
                    </a:lnTo>
                    <a:lnTo>
                      <a:pt x="267" y="1095"/>
                    </a:lnTo>
                    <a:lnTo>
                      <a:pt x="248" y="1085"/>
                    </a:lnTo>
                    <a:lnTo>
                      <a:pt x="143" y="1067"/>
                    </a:lnTo>
                    <a:lnTo>
                      <a:pt x="133" y="1047"/>
                    </a:lnTo>
                    <a:lnTo>
                      <a:pt x="114" y="1019"/>
                    </a:lnTo>
                    <a:lnTo>
                      <a:pt x="95" y="971"/>
                    </a:lnTo>
                    <a:lnTo>
                      <a:pt x="57" y="895"/>
                    </a:lnTo>
                    <a:lnTo>
                      <a:pt x="29" y="809"/>
                    </a:lnTo>
                    <a:lnTo>
                      <a:pt x="0" y="714"/>
                    </a:lnTo>
                    <a:lnTo>
                      <a:pt x="248" y="714"/>
                    </a:lnTo>
                    <a:lnTo>
                      <a:pt x="619" y="819"/>
                    </a:lnTo>
                    <a:lnTo>
                      <a:pt x="667" y="819"/>
                    </a:lnTo>
                    <a:lnTo>
                      <a:pt x="705" y="800"/>
                    </a:lnTo>
                    <a:lnTo>
                      <a:pt x="762" y="762"/>
                    </a:lnTo>
                    <a:lnTo>
                      <a:pt x="800" y="752"/>
                    </a:lnTo>
                    <a:lnTo>
                      <a:pt x="1095" y="752"/>
                    </a:lnTo>
                    <a:lnTo>
                      <a:pt x="1162" y="771"/>
                    </a:lnTo>
                    <a:lnTo>
                      <a:pt x="1267" y="857"/>
                    </a:lnTo>
                    <a:lnTo>
                      <a:pt x="1353" y="857"/>
                    </a:lnTo>
                    <a:lnTo>
                      <a:pt x="1419" y="924"/>
                    </a:lnTo>
                    <a:lnTo>
                      <a:pt x="1476" y="943"/>
                    </a:lnTo>
                    <a:lnTo>
                      <a:pt x="1543" y="924"/>
                    </a:lnTo>
                    <a:lnTo>
                      <a:pt x="1600" y="886"/>
                    </a:lnTo>
                    <a:lnTo>
                      <a:pt x="1657" y="886"/>
                    </a:lnTo>
                    <a:lnTo>
                      <a:pt x="1714" y="962"/>
                    </a:lnTo>
                    <a:lnTo>
                      <a:pt x="1743" y="971"/>
                    </a:lnTo>
                    <a:lnTo>
                      <a:pt x="1762" y="971"/>
                    </a:lnTo>
                    <a:lnTo>
                      <a:pt x="1791" y="971"/>
                    </a:lnTo>
                    <a:lnTo>
                      <a:pt x="1810" y="962"/>
                    </a:lnTo>
                    <a:lnTo>
                      <a:pt x="1886" y="914"/>
                    </a:lnTo>
                    <a:lnTo>
                      <a:pt x="2010" y="752"/>
                    </a:lnTo>
                    <a:lnTo>
                      <a:pt x="2067" y="714"/>
                    </a:lnTo>
                    <a:lnTo>
                      <a:pt x="2143" y="752"/>
                    </a:lnTo>
                    <a:lnTo>
                      <a:pt x="2238" y="724"/>
                    </a:lnTo>
                    <a:lnTo>
                      <a:pt x="2400" y="590"/>
                    </a:lnTo>
                    <a:lnTo>
                      <a:pt x="2438" y="533"/>
                    </a:lnTo>
                    <a:lnTo>
                      <a:pt x="2514" y="381"/>
                    </a:lnTo>
                    <a:lnTo>
                      <a:pt x="2572" y="324"/>
                    </a:lnTo>
                    <a:lnTo>
                      <a:pt x="2581" y="285"/>
                    </a:lnTo>
                    <a:lnTo>
                      <a:pt x="2600" y="228"/>
                    </a:lnTo>
                    <a:lnTo>
                      <a:pt x="2610" y="200"/>
                    </a:lnTo>
                    <a:lnTo>
                      <a:pt x="2695" y="124"/>
                    </a:lnTo>
                    <a:lnTo>
                      <a:pt x="2762" y="105"/>
                    </a:lnTo>
                    <a:lnTo>
                      <a:pt x="2933" y="171"/>
                    </a:lnTo>
                    <a:lnTo>
                      <a:pt x="3076" y="238"/>
                    </a:lnTo>
                    <a:lnTo>
                      <a:pt x="3124" y="247"/>
                    </a:lnTo>
                    <a:lnTo>
                      <a:pt x="3162" y="228"/>
                    </a:lnTo>
                    <a:lnTo>
                      <a:pt x="3171" y="190"/>
                    </a:lnTo>
                    <a:lnTo>
                      <a:pt x="3191" y="143"/>
                    </a:lnTo>
                    <a:lnTo>
                      <a:pt x="3229" y="86"/>
                    </a:lnTo>
                    <a:lnTo>
                      <a:pt x="3276" y="133"/>
                    </a:lnTo>
                    <a:lnTo>
                      <a:pt x="3286" y="133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1" name="Freeform 14">
                <a:extLst>
                  <a:ext uri="{FF2B5EF4-FFF2-40B4-BE49-F238E27FC236}">
                    <a16:creationId xmlns:a16="http://schemas.microsoft.com/office/drawing/2014/main" id="{19113AAE-E176-E141-A49E-3D1799CCD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4813" y="666750"/>
                <a:ext cx="1158875" cy="712788"/>
              </a:xfrm>
              <a:custGeom>
                <a:avLst/>
                <a:gdLst>
                  <a:gd name="T0" fmla="*/ 541648 w 3220"/>
                  <a:gd name="T1" fmla="*/ 44594 h 1982"/>
                  <a:gd name="T2" fmla="*/ 582677 w 3220"/>
                  <a:gd name="T3" fmla="*/ 61497 h 1982"/>
                  <a:gd name="T4" fmla="*/ 599952 w 3220"/>
                  <a:gd name="T5" fmla="*/ 88829 h 1982"/>
                  <a:gd name="T6" fmla="*/ 603191 w 3220"/>
                  <a:gd name="T7" fmla="*/ 112924 h 1982"/>
                  <a:gd name="T8" fmla="*/ 620466 w 3220"/>
                  <a:gd name="T9" fmla="*/ 137019 h 1982"/>
                  <a:gd name="T10" fmla="*/ 822729 w 3220"/>
                  <a:gd name="T11" fmla="*/ 174781 h 1982"/>
                  <a:gd name="T12" fmla="*/ 939337 w 3220"/>
                  <a:gd name="T13" fmla="*/ 147089 h 1982"/>
                  <a:gd name="T14" fmla="*/ 1138001 w 3220"/>
                  <a:gd name="T15" fmla="*/ 184850 h 1982"/>
                  <a:gd name="T16" fmla="*/ 1155276 w 3220"/>
                  <a:gd name="T17" fmla="*/ 202112 h 1982"/>
                  <a:gd name="T18" fmla="*/ 1155276 w 3220"/>
                  <a:gd name="T19" fmla="*/ 225848 h 1982"/>
                  <a:gd name="T20" fmla="*/ 1134762 w 3220"/>
                  <a:gd name="T21" fmla="*/ 277275 h 1982"/>
                  <a:gd name="T22" fmla="*/ 1055944 w 3220"/>
                  <a:gd name="T23" fmla="*/ 345965 h 1982"/>
                  <a:gd name="T24" fmla="*/ 1011316 w 3220"/>
                  <a:gd name="T25" fmla="*/ 359631 h 1982"/>
                  <a:gd name="T26" fmla="*/ 994041 w 3220"/>
                  <a:gd name="T27" fmla="*/ 339132 h 1982"/>
                  <a:gd name="T28" fmla="*/ 802215 w 3220"/>
                  <a:gd name="T29" fmla="*/ 434793 h 1982"/>
                  <a:gd name="T30" fmla="*/ 791778 w 3220"/>
                  <a:gd name="T31" fmla="*/ 462485 h 1982"/>
                  <a:gd name="T32" fmla="*/ 733474 w 3220"/>
                  <a:gd name="T33" fmla="*/ 482984 h 1982"/>
                  <a:gd name="T34" fmla="*/ 719798 w 3220"/>
                  <a:gd name="T35" fmla="*/ 476151 h 1982"/>
                  <a:gd name="T36" fmla="*/ 712960 w 3220"/>
                  <a:gd name="T37" fmla="*/ 462485 h 1982"/>
                  <a:gd name="T38" fmla="*/ 658255 w 3220"/>
                  <a:gd name="T39" fmla="*/ 503483 h 1982"/>
                  <a:gd name="T40" fmla="*/ 627304 w 3220"/>
                  <a:gd name="T41" fmla="*/ 499887 h 1982"/>
                  <a:gd name="T42" fmla="*/ 603191 w 3220"/>
                  <a:gd name="T43" fmla="*/ 530815 h 1982"/>
                  <a:gd name="T44" fmla="*/ 610029 w 3220"/>
                  <a:gd name="T45" fmla="*/ 657405 h 1982"/>
                  <a:gd name="T46" fmla="*/ 558923 w 3220"/>
                  <a:gd name="T47" fmla="*/ 708832 h 1982"/>
                  <a:gd name="T48" fmla="*/ 531211 w 3220"/>
                  <a:gd name="T49" fmla="*/ 708832 h 1982"/>
                  <a:gd name="T50" fmla="*/ 514296 w 3220"/>
                  <a:gd name="T51" fmla="*/ 685096 h 1982"/>
                  <a:gd name="T52" fmla="*/ 486584 w 3220"/>
                  <a:gd name="T53" fmla="*/ 623240 h 1982"/>
                  <a:gd name="T54" fmla="*/ 479745 w 3220"/>
                  <a:gd name="T55" fmla="*/ 493054 h 1982"/>
                  <a:gd name="T56" fmla="*/ 483344 w 3220"/>
                  <a:gd name="T57" fmla="*/ 452056 h 1982"/>
                  <a:gd name="T58" fmla="*/ 469668 w 3220"/>
                  <a:gd name="T59" fmla="*/ 421128 h 1982"/>
                  <a:gd name="T60" fmla="*/ 472907 w 3220"/>
                  <a:gd name="T61" fmla="*/ 380130 h 1982"/>
                  <a:gd name="T62" fmla="*/ 442316 w 3220"/>
                  <a:gd name="T63" fmla="*/ 376533 h 1982"/>
                  <a:gd name="T64" fmla="*/ 421802 w 3220"/>
                  <a:gd name="T65" fmla="*/ 349201 h 1982"/>
                  <a:gd name="T66" fmla="*/ 397688 w 3220"/>
                  <a:gd name="T67" fmla="*/ 345965 h 1982"/>
                  <a:gd name="T68" fmla="*/ 373575 w 3220"/>
                  <a:gd name="T69" fmla="*/ 376533 h 1982"/>
                  <a:gd name="T70" fmla="*/ 335786 w 3220"/>
                  <a:gd name="T71" fmla="*/ 386963 h 1982"/>
                  <a:gd name="T72" fmla="*/ 294757 w 3220"/>
                  <a:gd name="T73" fmla="*/ 376533 h 1982"/>
                  <a:gd name="T74" fmla="*/ 240053 w 3220"/>
                  <a:gd name="T75" fmla="*/ 383726 h 1982"/>
                  <a:gd name="T76" fmla="*/ 205862 w 3220"/>
                  <a:gd name="T77" fmla="*/ 390199 h 1982"/>
                  <a:gd name="T78" fmla="*/ 143960 w 3220"/>
                  <a:gd name="T79" fmla="*/ 376533 h 1982"/>
                  <a:gd name="T80" fmla="*/ 102931 w 3220"/>
                  <a:gd name="T81" fmla="*/ 376533 h 1982"/>
                  <a:gd name="T82" fmla="*/ 92494 w 3220"/>
                  <a:gd name="T83" fmla="*/ 356034 h 1982"/>
                  <a:gd name="T84" fmla="*/ 75219 w 3220"/>
                  <a:gd name="T85" fmla="*/ 328702 h 1982"/>
                  <a:gd name="T86" fmla="*/ 3599 w 3220"/>
                  <a:gd name="T87" fmla="*/ 290941 h 1982"/>
                  <a:gd name="T88" fmla="*/ 0 w 3220"/>
                  <a:gd name="T89" fmla="*/ 253180 h 1982"/>
                  <a:gd name="T90" fmla="*/ 51466 w 3220"/>
                  <a:gd name="T91" fmla="*/ 225848 h 1982"/>
                  <a:gd name="T92" fmla="*/ 147559 w 3220"/>
                  <a:gd name="T93" fmla="*/ 195279 h 1982"/>
                  <a:gd name="T94" fmla="*/ 205862 w 3220"/>
                  <a:gd name="T95" fmla="*/ 161115 h 1982"/>
                  <a:gd name="T96" fmla="*/ 233215 w 3220"/>
                  <a:gd name="T97" fmla="*/ 116161 h 1982"/>
                  <a:gd name="T98" fmla="*/ 229616 w 3220"/>
                  <a:gd name="T99" fmla="*/ 30569 h 1982"/>
                  <a:gd name="T100" fmla="*/ 291518 w 3220"/>
                  <a:gd name="T101" fmla="*/ 40998 h 1982"/>
                  <a:gd name="T102" fmla="*/ 325709 w 3220"/>
                  <a:gd name="T103" fmla="*/ 3237 h 1982"/>
                  <a:gd name="T104" fmla="*/ 384012 w 3220"/>
                  <a:gd name="T105" fmla="*/ 37761 h 1982"/>
                  <a:gd name="T106" fmla="*/ 435478 w 3220"/>
                  <a:gd name="T107" fmla="*/ 51427 h 1982"/>
                  <a:gd name="T108" fmla="*/ 517535 w 3220"/>
                  <a:gd name="T109" fmla="*/ 34165 h 198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20" h="1982">
                    <a:moveTo>
                      <a:pt x="1438" y="85"/>
                    </a:moveTo>
                    <a:lnTo>
                      <a:pt x="1448" y="85"/>
                    </a:lnTo>
                    <a:lnTo>
                      <a:pt x="1505" y="124"/>
                    </a:lnTo>
                    <a:lnTo>
                      <a:pt x="1572" y="133"/>
                    </a:lnTo>
                    <a:lnTo>
                      <a:pt x="1600" y="152"/>
                    </a:lnTo>
                    <a:lnTo>
                      <a:pt x="1619" y="171"/>
                    </a:lnTo>
                    <a:lnTo>
                      <a:pt x="1657" y="219"/>
                    </a:lnTo>
                    <a:lnTo>
                      <a:pt x="1667" y="238"/>
                    </a:lnTo>
                    <a:lnTo>
                      <a:pt x="1667" y="247"/>
                    </a:lnTo>
                    <a:lnTo>
                      <a:pt x="1667" y="266"/>
                    </a:lnTo>
                    <a:lnTo>
                      <a:pt x="1667" y="285"/>
                    </a:lnTo>
                    <a:lnTo>
                      <a:pt x="1676" y="314"/>
                    </a:lnTo>
                    <a:lnTo>
                      <a:pt x="1695" y="352"/>
                    </a:lnTo>
                    <a:lnTo>
                      <a:pt x="1714" y="371"/>
                    </a:lnTo>
                    <a:lnTo>
                      <a:pt x="1724" y="381"/>
                    </a:lnTo>
                    <a:lnTo>
                      <a:pt x="1733" y="390"/>
                    </a:lnTo>
                    <a:lnTo>
                      <a:pt x="2172" y="486"/>
                    </a:lnTo>
                    <a:lnTo>
                      <a:pt x="2286" y="486"/>
                    </a:lnTo>
                    <a:lnTo>
                      <a:pt x="2533" y="409"/>
                    </a:lnTo>
                    <a:lnTo>
                      <a:pt x="2571" y="400"/>
                    </a:lnTo>
                    <a:lnTo>
                      <a:pt x="2610" y="409"/>
                    </a:lnTo>
                    <a:lnTo>
                      <a:pt x="3019" y="438"/>
                    </a:lnTo>
                    <a:lnTo>
                      <a:pt x="3115" y="466"/>
                    </a:lnTo>
                    <a:lnTo>
                      <a:pt x="3162" y="514"/>
                    </a:lnTo>
                    <a:lnTo>
                      <a:pt x="3191" y="543"/>
                    </a:lnTo>
                    <a:lnTo>
                      <a:pt x="3200" y="543"/>
                    </a:lnTo>
                    <a:lnTo>
                      <a:pt x="3210" y="562"/>
                    </a:lnTo>
                    <a:lnTo>
                      <a:pt x="3210" y="571"/>
                    </a:lnTo>
                    <a:lnTo>
                      <a:pt x="3219" y="600"/>
                    </a:lnTo>
                    <a:lnTo>
                      <a:pt x="3210" y="628"/>
                    </a:lnTo>
                    <a:lnTo>
                      <a:pt x="3200" y="657"/>
                    </a:lnTo>
                    <a:lnTo>
                      <a:pt x="3172" y="704"/>
                    </a:lnTo>
                    <a:lnTo>
                      <a:pt x="3153" y="771"/>
                    </a:lnTo>
                    <a:lnTo>
                      <a:pt x="3124" y="809"/>
                    </a:lnTo>
                    <a:lnTo>
                      <a:pt x="3067" y="867"/>
                    </a:lnTo>
                    <a:lnTo>
                      <a:pt x="2934" y="962"/>
                    </a:lnTo>
                    <a:lnTo>
                      <a:pt x="2867" y="990"/>
                    </a:lnTo>
                    <a:lnTo>
                      <a:pt x="2819" y="1009"/>
                    </a:lnTo>
                    <a:lnTo>
                      <a:pt x="2810" y="1000"/>
                    </a:lnTo>
                    <a:lnTo>
                      <a:pt x="2791" y="962"/>
                    </a:lnTo>
                    <a:lnTo>
                      <a:pt x="2781" y="952"/>
                    </a:lnTo>
                    <a:lnTo>
                      <a:pt x="2762" y="943"/>
                    </a:lnTo>
                    <a:lnTo>
                      <a:pt x="2705" y="952"/>
                    </a:lnTo>
                    <a:lnTo>
                      <a:pt x="2571" y="990"/>
                    </a:lnTo>
                    <a:lnTo>
                      <a:pt x="2229" y="1209"/>
                    </a:lnTo>
                    <a:lnTo>
                      <a:pt x="2219" y="1228"/>
                    </a:lnTo>
                    <a:lnTo>
                      <a:pt x="2210" y="1266"/>
                    </a:lnTo>
                    <a:lnTo>
                      <a:pt x="2200" y="1286"/>
                    </a:lnTo>
                    <a:lnTo>
                      <a:pt x="2172" y="1305"/>
                    </a:lnTo>
                    <a:lnTo>
                      <a:pt x="2134" y="1324"/>
                    </a:lnTo>
                    <a:lnTo>
                      <a:pt x="2038" y="1343"/>
                    </a:lnTo>
                    <a:lnTo>
                      <a:pt x="2019" y="1343"/>
                    </a:lnTo>
                    <a:lnTo>
                      <a:pt x="2010" y="1333"/>
                    </a:lnTo>
                    <a:lnTo>
                      <a:pt x="2000" y="1324"/>
                    </a:lnTo>
                    <a:lnTo>
                      <a:pt x="1991" y="1305"/>
                    </a:lnTo>
                    <a:lnTo>
                      <a:pt x="1991" y="1295"/>
                    </a:lnTo>
                    <a:lnTo>
                      <a:pt x="1981" y="1286"/>
                    </a:lnTo>
                    <a:lnTo>
                      <a:pt x="1972" y="1295"/>
                    </a:lnTo>
                    <a:lnTo>
                      <a:pt x="1838" y="1390"/>
                    </a:lnTo>
                    <a:lnTo>
                      <a:pt x="1829" y="1400"/>
                    </a:lnTo>
                    <a:lnTo>
                      <a:pt x="1810" y="1400"/>
                    </a:lnTo>
                    <a:lnTo>
                      <a:pt x="1753" y="1390"/>
                    </a:lnTo>
                    <a:lnTo>
                      <a:pt x="1743" y="1390"/>
                    </a:lnTo>
                    <a:lnTo>
                      <a:pt x="1686" y="1409"/>
                    </a:lnTo>
                    <a:lnTo>
                      <a:pt x="1676" y="1438"/>
                    </a:lnTo>
                    <a:lnTo>
                      <a:pt x="1676" y="1476"/>
                    </a:lnTo>
                    <a:lnTo>
                      <a:pt x="1695" y="1581"/>
                    </a:lnTo>
                    <a:lnTo>
                      <a:pt x="1705" y="1638"/>
                    </a:lnTo>
                    <a:lnTo>
                      <a:pt x="1695" y="1828"/>
                    </a:lnTo>
                    <a:lnTo>
                      <a:pt x="1724" y="1914"/>
                    </a:lnTo>
                    <a:lnTo>
                      <a:pt x="1610" y="1943"/>
                    </a:lnTo>
                    <a:lnTo>
                      <a:pt x="1553" y="1971"/>
                    </a:lnTo>
                    <a:lnTo>
                      <a:pt x="1515" y="1981"/>
                    </a:lnTo>
                    <a:lnTo>
                      <a:pt x="1486" y="1981"/>
                    </a:lnTo>
                    <a:lnTo>
                      <a:pt x="1476" y="1971"/>
                    </a:lnTo>
                    <a:lnTo>
                      <a:pt x="1457" y="1952"/>
                    </a:lnTo>
                    <a:lnTo>
                      <a:pt x="1448" y="1933"/>
                    </a:lnTo>
                    <a:lnTo>
                      <a:pt x="1429" y="1905"/>
                    </a:lnTo>
                    <a:lnTo>
                      <a:pt x="1419" y="1838"/>
                    </a:lnTo>
                    <a:lnTo>
                      <a:pt x="1410" y="1819"/>
                    </a:lnTo>
                    <a:lnTo>
                      <a:pt x="1352" y="1733"/>
                    </a:lnTo>
                    <a:lnTo>
                      <a:pt x="1324" y="1466"/>
                    </a:lnTo>
                    <a:lnTo>
                      <a:pt x="1333" y="1419"/>
                    </a:lnTo>
                    <a:lnTo>
                      <a:pt x="1333" y="1371"/>
                    </a:lnTo>
                    <a:lnTo>
                      <a:pt x="1352" y="1305"/>
                    </a:lnTo>
                    <a:lnTo>
                      <a:pt x="1352" y="1276"/>
                    </a:lnTo>
                    <a:lnTo>
                      <a:pt x="1343" y="1257"/>
                    </a:lnTo>
                    <a:lnTo>
                      <a:pt x="1314" y="1209"/>
                    </a:lnTo>
                    <a:lnTo>
                      <a:pt x="1305" y="1171"/>
                    </a:lnTo>
                    <a:lnTo>
                      <a:pt x="1305" y="1143"/>
                    </a:lnTo>
                    <a:lnTo>
                      <a:pt x="1324" y="1076"/>
                    </a:lnTo>
                    <a:lnTo>
                      <a:pt x="1314" y="1057"/>
                    </a:lnTo>
                    <a:lnTo>
                      <a:pt x="1305" y="1047"/>
                    </a:lnTo>
                    <a:lnTo>
                      <a:pt x="1257" y="1057"/>
                    </a:lnTo>
                    <a:lnTo>
                      <a:pt x="1229" y="1047"/>
                    </a:lnTo>
                    <a:lnTo>
                      <a:pt x="1210" y="1028"/>
                    </a:lnTo>
                    <a:lnTo>
                      <a:pt x="1191" y="990"/>
                    </a:lnTo>
                    <a:lnTo>
                      <a:pt x="1172" y="971"/>
                    </a:lnTo>
                    <a:lnTo>
                      <a:pt x="1152" y="943"/>
                    </a:lnTo>
                    <a:lnTo>
                      <a:pt x="1134" y="943"/>
                    </a:lnTo>
                    <a:lnTo>
                      <a:pt x="1105" y="962"/>
                    </a:lnTo>
                    <a:lnTo>
                      <a:pt x="1086" y="981"/>
                    </a:lnTo>
                    <a:lnTo>
                      <a:pt x="1057" y="1028"/>
                    </a:lnTo>
                    <a:lnTo>
                      <a:pt x="1038" y="1047"/>
                    </a:lnTo>
                    <a:lnTo>
                      <a:pt x="1019" y="1067"/>
                    </a:lnTo>
                    <a:lnTo>
                      <a:pt x="1000" y="1076"/>
                    </a:lnTo>
                    <a:lnTo>
                      <a:pt x="933" y="1076"/>
                    </a:lnTo>
                    <a:lnTo>
                      <a:pt x="886" y="1047"/>
                    </a:lnTo>
                    <a:lnTo>
                      <a:pt x="848" y="1047"/>
                    </a:lnTo>
                    <a:lnTo>
                      <a:pt x="819" y="1047"/>
                    </a:lnTo>
                    <a:lnTo>
                      <a:pt x="771" y="1057"/>
                    </a:lnTo>
                    <a:lnTo>
                      <a:pt x="714" y="1067"/>
                    </a:lnTo>
                    <a:lnTo>
                      <a:pt x="667" y="1067"/>
                    </a:lnTo>
                    <a:lnTo>
                      <a:pt x="638" y="1067"/>
                    </a:lnTo>
                    <a:lnTo>
                      <a:pt x="619" y="1076"/>
                    </a:lnTo>
                    <a:lnTo>
                      <a:pt x="572" y="1085"/>
                    </a:lnTo>
                    <a:lnTo>
                      <a:pt x="543" y="1095"/>
                    </a:lnTo>
                    <a:lnTo>
                      <a:pt x="505" y="1085"/>
                    </a:lnTo>
                    <a:lnTo>
                      <a:pt x="400" y="1047"/>
                    </a:lnTo>
                    <a:lnTo>
                      <a:pt x="372" y="1047"/>
                    </a:lnTo>
                    <a:lnTo>
                      <a:pt x="324" y="1047"/>
                    </a:lnTo>
                    <a:lnTo>
                      <a:pt x="286" y="1047"/>
                    </a:lnTo>
                    <a:lnTo>
                      <a:pt x="267" y="1028"/>
                    </a:lnTo>
                    <a:lnTo>
                      <a:pt x="257" y="1019"/>
                    </a:lnTo>
                    <a:lnTo>
                      <a:pt x="257" y="990"/>
                    </a:lnTo>
                    <a:lnTo>
                      <a:pt x="248" y="952"/>
                    </a:lnTo>
                    <a:lnTo>
                      <a:pt x="229" y="933"/>
                    </a:lnTo>
                    <a:lnTo>
                      <a:pt x="209" y="914"/>
                    </a:lnTo>
                    <a:lnTo>
                      <a:pt x="57" y="867"/>
                    </a:lnTo>
                    <a:lnTo>
                      <a:pt x="29" y="838"/>
                    </a:lnTo>
                    <a:lnTo>
                      <a:pt x="10" y="809"/>
                    </a:lnTo>
                    <a:lnTo>
                      <a:pt x="10" y="771"/>
                    </a:lnTo>
                    <a:lnTo>
                      <a:pt x="10" y="724"/>
                    </a:lnTo>
                    <a:lnTo>
                      <a:pt x="0" y="704"/>
                    </a:lnTo>
                    <a:lnTo>
                      <a:pt x="10" y="704"/>
                    </a:lnTo>
                    <a:lnTo>
                      <a:pt x="143" y="628"/>
                    </a:lnTo>
                    <a:lnTo>
                      <a:pt x="248" y="571"/>
                    </a:lnTo>
                    <a:lnTo>
                      <a:pt x="372" y="552"/>
                    </a:lnTo>
                    <a:lnTo>
                      <a:pt x="410" y="543"/>
                    </a:lnTo>
                    <a:lnTo>
                      <a:pt x="429" y="533"/>
                    </a:lnTo>
                    <a:lnTo>
                      <a:pt x="505" y="495"/>
                    </a:lnTo>
                    <a:lnTo>
                      <a:pt x="572" y="448"/>
                    </a:lnTo>
                    <a:lnTo>
                      <a:pt x="610" y="409"/>
                    </a:lnTo>
                    <a:lnTo>
                      <a:pt x="619" y="400"/>
                    </a:lnTo>
                    <a:lnTo>
                      <a:pt x="648" y="323"/>
                    </a:lnTo>
                    <a:lnTo>
                      <a:pt x="648" y="257"/>
                    </a:lnTo>
                    <a:lnTo>
                      <a:pt x="638" y="181"/>
                    </a:lnTo>
                    <a:lnTo>
                      <a:pt x="638" y="85"/>
                    </a:lnTo>
                    <a:lnTo>
                      <a:pt x="753" y="114"/>
                    </a:lnTo>
                    <a:lnTo>
                      <a:pt x="771" y="114"/>
                    </a:lnTo>
                    <a:lnTo>
                      <a:pt x="810" y="114"/>
                    </a:lnTo>
                    <a:lnTo>
                      <a:pt x="848" y="85"/>
                    </a:lnTo>
                    <a:lnTo>
                      <a:pt x="876" y="38"/>
                    </a:lnTo>
                    <a:lnTo>
                      <a:pt x="905" y="9"/>
                    </a:lnTo>
                    <a:lnTo>
                      <a:pt x="953" y="0"/>
                    </a:lnTo>
                    <a:lnTo>
                      <a:pt x="981" y="19"/>
                    </a:lnTo>
                    <a:lnTo>
                      <a:pt x="1067" y="105"/>
                    </a:lnTo>
                    <a:lnTo>
                      <a:pt x="1124" y="133"/>
                    </a:lnTo>
                    <a:lnTo>
                      <a:pt x="1181" y="143"/>
                    </a:lnTo>
                    <a:lnTo>
                      <a:pt x="1210" y="143"/>
                    </a:lnTo>
                    <a:lnTo>
                      <a:pt x="1343" y="114"/>
                    </a:lnTo>
                    <a:lnTo>
                      <a:pt x="1419" y="114"/>
                    </a:lnTo>
                    <a:lnTo>
                      <a:pt x="1438" y="95"/>
                    </a:lnTo>
                    <a:lnTo>
                      <a:pt x="1438" y="85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2" name="Freeform 15">
                <a:extLst>
                  <a:ext uri="{FF2B5EF4-FFF2-40B4-BE49-F238E27FC236}">
                    <a16:creationId xmlns:a16="http://schemas.microsoft.com/office/drawing/2014/main" id="{F533F5B4-AEFF-4948-B376-16831363F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1750" y="919163"/>
                <a:ext cx="860425" cy="649287"/>
              </a:xfrm>
              <a:custGeom>
                <a:avLst/>
                <a:gdLst>
                  <a:gd name="T0" fmla="*/ 294725 w 2391"/>
                  <a:gd name="T1" fmla="*/ 7206 h 1802"/>
                  <a:gd name="T2" fmla="*/ 377133 w 2391"/>
                  <a:gd name="T3" fmla="*/ 7206 h 1802"/>
                  <a:gd name="T4" fmla="*/ 383971 w 2391"/>
                  <a:gd name="T5" fmla="*/ 48282 h 1802"/>
                  <a:gd name="T6" fmla="*/ 455942 w 2391"/>
                  <a:gd name="T7" fmla="*/ 82512 h 1802"/>
                  <a:gd name="T8" fmla="*/ 466019 w 2391"/>
                  <a:gd name="T9" fmla="*/ 113499 h 1802"/>
                  <a:gd name="T10" fmla="*/ 490129 w 2391"/>
                  <a:gd name="T11" fmla="*/ 123588 h 1802"/>
                  <a:gd name="T12" fmla="*/ 555264 w 2391"/>
                  <a:gd name="T13" fmla="*/ 137280 h 1802"/>
                  <a:gd name="T14" fmla="*/ 596288 w 2391"/>
                  <a:gd name="T15" fmla="*/ 134037 h 1802"/>
                  <a:gd name="T16" fmla="*/ 630475 w 2391"/>
                  <a:gd name="T17" fmla="*/ 130794 h 1802"/>
                  <a:gd name="T18" fmla="*/ 678696 w 2391"/>
                  <a:gd name="T19" fmla="*/ 123588 h 1802"/>
                  <a:gd name="T20" fmla="*/ 733394 w 2391"/>
                  <a:gd name="T21" fmla="*/ 134037 h 1802"/>
                  <a:gd name="T22" fmla="*/ 753906 w 2391"/>
                  <a:gd name="T23" fmla="*/ 116742 h 1802"/>
                  <a:gd name="T24" fmla="*/ 781616 w 2391"/>
                  <a:gd name="T25" fmla="*/ 86115 h 1802"/>
                  <a:gd name="T26" fmla="*/ 802128 w 2391"/>
                  <a:gd name="T27" fmla="*/ 103050 h 1802"/>
                  <a:gd name="T28" fmla="*/ 825878 w 2391"/>
                  <a:gd name="T29" fmla="*/ 127191 h 1802"/>
                  <a:gd name="T30" fmla="*/ 849989 w 2391"/>
                  <a:gd name="T31" fmla="*/ 134037 h 1802"/>
                  <a:gd name="T32" fmla="*/ 846390 w 2391"/>
                  <a:gd name="T33" fmla="*/ 181959 h 1802"/>
                  <a:gd name="T34" fmla="*/ 860065 w 2391"/>
                  <a:gd name="T35" fmla="*/ 206100 h 1802"/>
                  <a:gd name="T36" fmla="*/ 853228 w 2391"/>
                  <a:gd name="T37" fmla="*/ 257625 h 1802"/>
                  <a:gd name="T38" fmla="*/ 843152 w 2391"/>
                  <a:gd name="T39" fmla="*/ 363918 h 1802"/>
                  <a:gd name="T40" fmla="*/ 832716 w 2391"/>
                  <a:gd name="T41" fmla="*/ 367521 h 1802"/>
                  <a:gd name="T42" fmla="*/ 805366 w 2391"/>
                  <a:gd name="T43" fmla="*/ 377610 h 1802"/>
                  <a:gd name="T44" fmla="*/ 774418 w 2391"/>
                  <a:gd name="T45" fmla="*/ 374367 h 1802"/>
                  <a:gd name="T46" fmla="*/ 774418 w 2391"/>
                  <a:gd name="T47" fmla="*/ 398148 h 1802"/>
                  <a:gd name="T48" fmla="*/ 791692 w 2391"/>
                  <a:gd name="T49" fmla="*/ 408597 h 1802"/>
                  <a:gd name="T50" fmla="*/ 798529 w 2391"/>
                  <a:gd name="T51" fmla="*/ 422289 h 1802"/>
                  <a:gd name="T52" fmla="*/ 771180 w 2391"/>
                  <a:gd name="T53" fmla="*/ 442827 h 1802"/>
                  <a:gd name="T54" fmla="*/ 784854 w 2391"/>
                  <a:gd name="T55" fmla="*/ 460122 h 1802"/>
                  <a:gd name="T56" fmla="*/ 795290 w 2391"/>
                  <a:gd name="T57" fmla="*/ 473814 h 1802"/>
                  <a:gd name="T58" fmla="*/ 771180 w 2391"/>
                  <a:gd name="T59" fmla="*/ 480660 h 1802"/>
                  <a:gd name="T60" fmla="*/ 753906 w 2391"/>
                  <a:gd name="T61" fmla="*/ 477057 h 1802"/>
                  <a:gd name="T62" fmla="*/ 743830 w 2391"/>
                  <a:gd name="T63" fmla="*/ 477057 h 1802"/>
                  <a:gd name="T64" fmla="*/ 740232 w 2391"/>
                  <a:gd name="T65" fmla="*/ 494352 h 1802"/>
                  <a:gd name="T66" fmla="*/ 747069 w 2391"/>
                  <a:gd name="T67" fmla="*/ 511647 h 1802"/>
                  <a:gd name="T68" fmla="*/ 747069 w 2391"/>
                  <a:gd name="T69" fmla="*/ 518493 h 1802"/>
                  <a:gd name="T70" fmla="*/ 685533 w 2391"/>
                  <a:gd name="T71" fmla="*/ 539031 h 1802"/>
                  <a:gd name="T72" fmla="*/ 483292 w 2391"/>
                  <a:gd name="T73" fmla="*/ 648927 h 1802"/>
                  <a:gd name="T74" fmla="*/ 466019 w 2391"/>
                  <a:gd name="T75" fmla="*/ 624786 h 1802"/>
                  <a:gd name="T76" fmla="*/ 445507 w 2391"/>
                  <a:gd name="T77" fmla="*/ 593799 h 1802"/>
                  <a:gd name="T78" fmla="*/ 414559 w 2391"/>
                  <a:gd name="T79" fmla="*/ 555966 h 1802"/>
                  <a:gd name="T80" fmla="*/ 305161 w 2391"/>
                  <a:gd name="T81" fmla="*/ 518493 h 1802"/>
                  <a:gd name="T82" fmla="*/ 267376 w 2391"/>
                  <a:gd name="T83" fmla="*/ 525339 h 1802"/>
                  <a:gd name="T84" fmla="*/ 130269 w 2391"/>
                  <a:gd name="T85" fmla="*/ 535428 h 1802"/>
                  <a:gd name="T86" fmla="*/ 106159 w 2391"/>
                  <a:gd name="T87" fmla="*/ 494352 h 1802"/>
                  <a:gd name="T88" fmla="*/ 137107 w 2391"/>
                  <a:gd name="T89" fmla="*/ 415443 h 1802"/>
                  <a:gd name="T90" fmla="*/ 102920 w 2391"/>
                  <a:gd name="T91" fmla="*/ 377610 h 1802"/>
                  <a:gd name="T92" fmla="*/ 41024 w 2391"/>
                  <a:gd name="T93" fmla="*/ 339777 h 1802"/>
                  <a:gd name="T94" fmla="*/ 0 w 2391"/>
                  <a:gd name="T95" fmla="*/ 223395 h 1802"/>
                  <a:gd name="T96" fmla="*/ 44623 w 2391"/>
                  <a:gd name="T97" fmla="*/ 120345 h 1802"/>
                  <a:gd name="T98" fmla="*/ 112996 w 2391"/>
                  <a:gd name="T99" fmla="*/ 82512 h 1802"/>
                  <a:gd name="T100" fmla="*/ 256940 w 2391"/>
                  <a:gd name="T101" fmla="*/ 30987 h 18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91" h="1802">
                    <a:moveTo>
                      <a:pt x="752" y="58"/>
                    </a:moveTo>
                    <a:lnTo>
                      <a:pt x="762" y="48"/>
                    </a:lnTo>
                    <a:lnTo>
                      <a:pt x="819" y="20"/>
                    </a:lnTo>
                    <a:lnTo>
                      <a:pt x="876" y="0"/>
                    </a:lnTo>
                    <a:lnTo>
                      <a:pt x="1038" y="0"/>
                    </a:lnTo>
                    <a:lnTo>
                      <a:pt x="1048" y="20"/>
                    </a:lnTo>
                    <a:lnTo>
                      <a:pt x="1048" y="67"/>
                    </a:lnTo>
                    <a:lnTo>
                      <a:pt x="1048" y="105"/>
                    </a:lnTo>
                    <a:lnTo>
                      <a:pt x="1067" y="134"/>
                    </a:lnTo>
                    <a:lnTo>
                      <a:pt x="1095" y="163"/>
                    </a:lnTo>
                    <a:lnTo>
                      <a:pt x="1247" y="210"/>
                    </a:lnTo>
                    <a:lnTo>
                      <a:pt x="1267" y="229"/>
                    </a:lnTo>
                    <a:lnTo>
                      <a:pt x="1286" y="248"/>
                    </a:lnTo>
                    <a:lnTo>
                      <a:pt x="1295" y="286"/>
                    </a:lnTo>
                    <a:lnTo>
                      <a:pt x="1295" y="315"/>
                    </a:lnTo>
                    <a:lnTo>
                      <a:pt x="1305" y="324"/>
                    </a:lnTo>
                    <a:lnTo>
                      <a:pt x="1324" y="343"/>
                    </a:lnTo>
                    <a:lnTo>
                      <a:pt x="1362" y="343"/>
                    </a:lnTo>
                    <a:lnTo>
                      <a:pt x="1410" y="343"/>
                    </a:lnTo>
                    <a:lnTo>
                      <a:pt x="1438" y="343"/>
                    </a:lnTo>
                    <a:lnTo>
                      <a:pt x="1543" y="381"/>
                    </a:lnTo>
                    <a:lnTo>
                      <a:pt x="1581" y="391"/>
                    </a:lnTo>
                    <a:lnTo>
                      <a:pt x="1610" y="381"/>
                    </a:lnTo>
                    <a:lnTo>
                      <a:pt x="1657" y="372"/>
                    </a:lnTo>
                    <a:lnTo>
                      <a:pt x="1676" y="363"/>
                    </a:lnTo>
                    <a:lnTo>
                      <a:pt x="1705" y="363"/>
                    </a:lnTo>
                    <a:lnTo>
                      <a:pt x="1752" y="363"/>
                    </a:lnTo>
                    <a:lnTo>
                      <a:pt x="1809" y="353"/>
                    </a:lnTo>
                    <a:lnTo>
                      <a:pt x="1857" y="343"/>
                    </a:lnTo>
                    <a:lnTo>
                      <a:pt x="1886" y="343"/>
                    </a:lnTo>
                    <a:lnTo>
                      <a:pt x="1924" y="343"/>
                    </a:lnTo>
                    <a:lnTo>
                      <a:pt x="1971" y="372"/>
                    </a:lnTo>
                    <a:lnTo>
                      <a:pt x="2038" y="372"/>
                    </a:lnTo>
                    <a:lnTo>
                      <a:pt x="2057" y="363"/>
                    </a:lnTo>
                    <a:lnTo>
                      <a:pt x="2076" y="343"/>
                    </a:lnTo>
                    <a:lnTo>
                      <a:pt x="2095" y="324"/>
                    </a:lnTo>
                    <a:lnTo>
                      <a:pt x="2124" y="277"/>
                    </a:lnTo>
                    <a:lnTo>
                      <a:pt x="2143" y="258"/>
                    </a:lnTo>
                    <a:lnTo>
                      <a:pt x="2172" y="239"/>
                    </a:lnTo>
                    <a:lnTo>
                      <a:pt x="2190" y="239"/>
                    </a:lnTo>
                    <a:lnTo>
                      <a:pt x="2210" y="267"/>
                    </a:lnTo>
                    <a:lnTo>
                      <a:pt x="2229" y="286"/>
                    </a:lnTo>
                    <a:lnTo>
                      <a:pt x="2248" y="324"/>
                    </a:lnTo>
                    <a:lnTo>
                      <a:pt x="2267" y="343"/>
                    </a:lnTo>
                    <a:lnTo>
                      <a:pt x="2295" y="353"/>
                    </a:lnTo>
                    <a:lnTo>
                      <a:pt x="2343" y="343"/>
                    </a:lnTo>
                    <a:lnTo>
                      <a:pt x="2352" y="353"/>
                    </a:lnTo>
                    <a:lnTo>
                      <a:pt x="2362" y="372"/>
                    </a:lnTo>
                    <a:lnTo>
                      <a:pt x="2343" y="439"/>
                    </a:lnTo>
                    <a:lnTo>
                      <a:pt x="2343" y="467"/>
                    </a:lnTo>
                    <a:lnTo>
                      <a:pt x="2352" y="505"/>
                    </a:lnTo>
                    <a:lnTo>
                      <a:pt x="2381" y="553"/>
                    </a:lnTo>
                    <a:lnTo>
                      <a:pt x="2390" y="572"/>
                    </a:lnTo>
                    <a:lnTo>
                      <a:pt x="2390" y="601"/>
                    </a:lnTo>
                    <a:lnTo>
                      <a:pt x="2371" y="667"/>
                    </a:lnTo>
                    <a:lnTo>
                      <a:pt x="2371" y="715"/>
                    </a:lnTo>
                    <a:lnTo>
                      <a:pt x="2362" y="762"/>
                    </a:lnTo>
                    <a:lnTo>
                      <a:pt x="2390" y="1029"/>
                    </a:lnTo>
                    <a:lnTo>
                      <a:pt x="2343" y="1010"/>
                    </a:lnTo>
                    <a:lnTo>
                      <a:pt x="2333" y="1010"/>
                    </a:lnTo>
                    <a:lnTo>
                      <a:pt x="2324" y="1010"/>
                    </a:lnTo>
                    <a:lnTo>
                      <a:pt x="2314" y="1020"/>
                    </a:lnTo>
                    <a:lnTo>
                      <a:pt x="2267" y="1048"/>
                    </a:lnTo>
                    <a:lnTo>
                      <a:pt x="2248" y="1048"/>
                    </a:lnTo>
                    <a:lnTo>
                      <a:pt x="2238" y="1048"/>
                    </a:lnTo>
                    <a:lnTo>
                      <a:pt x="2181" y="1029"/>
                    </a:lnTo>
                    <a:lnTo>
                      <a:pt x="2172" y="1029"/>
                    </a:lnTo>
                    <a:lnTo>
                      <a:pt x="2152" y="1039"/>
                    </a:lnTo>
                    <a:lnTo>
                      <a:pt x="2143" y="1058"/>
                    </a:lnTo>
                    <a:lnTo>
                      <a:pt x="2143" y="1086"/>
                    </a:lnTo>
                    <a:lnTo>
                      <a:pt x="2152" y="1105"/>
                    </a:lnTo>
                    <a:lnTo>
                      <a:pt x="2162" y="1115"/>
                    </a:lnTo>
                    <a:lnTo>
                      <a:pt x="2181" y="1124"/>
                    </a:lnTo>
                    <a:lnTo>
                      <a:pt x="2200" y="1134"/>
                    </a:lnTo>
                    <a:lnTo>
                      <a:pt x="2210" y="1143"/>
                    </a:lnTo>
                    <a:lnTo>
                      <a:pt x="2219" y="1153"/>
                    </a:lnTo>
                    <a:lnTo>
                      <a:pt x="2219" y="1172"/>
                    </a:lnTo>
                    <a:lnTo>
                      <a:pt x="2210" y="1181"/>
                    </a:lnTo>
                    <a:lnTo>
                      <a:pt x="2152" y="1210"/>
                    </a:lnTo>
                    <a:lnTo>
                      <a:pt x="2143" y="1229"/>
                    </a:lnTo>
                    <a:lnTo>
                      <a:pt x="2143" y="1248"/>
                    </a:lnTo>
                    <a:lnTo>
                      <a:pt x="2152" y="1258"/>
                    </a:lnTo>
                    <a:lnTo>
                      <a:pt x="2181" y="1277"/>
                    </a:lnTo>
                    <a:lnTo>
                      <a:pt x="2190" y="1296"/>
                    </a:lnTo>
                    <a:lnTo>
                      <a:pt x="2210" y="1305"/>
                    </a:lnTo>
                    <a:lnTo>
                      <a:pt x="2210" y="1315"/>
                    </a:lnTo>
                    <a:lnTo>
                      <a:pt x="2190" y="1324"/>
                    </a:lnTo>
                    <a:lnTo>
                      <a:pt x="2162" y="1334"/>
                    </a:lnTo>
                    <a:lnTo>
                      <a:pt x="2143" y="1334"/>
                    </a:lnTo>
                    <a:lnTo>
                      <a:pt x="2133" y="1334"/>
                    </a:lnTo>
                    <a:lnTo>
                      <a:pt x="2114" y="1324"/>
                    </a:lnTo>
                    <a:lnTo>
                      <a:pt x="2095" y="1324"/>
                    </a:lnTo>
                    <a:lnTo>
                      <a:pt x="2086" y="1315"/>
                    </a:lnTo>
                    <a:lnTo>
                      <a:pt x="2067" y="1315"/>
                    </a:lnTo>
                    <a:lnTo>
                      <a:pt x="2067" y="1324"/>
                    </a:lnTo>
                    <a:lnTo>
                      <a:pt x="2057" y="1324"/>
                    </a:lnTo>
                    <a:lnTo>
                      <a:pt x="2057" y="1344"/>
                    </a:lnTo>
                    <a:lnTo>
                      <a:pt x="2057" y="1372"/>
                    </a:lnTo>
                    <a:lnTo>
                      <a:pt x="2057" y="1382"/>
                    </a:lnTo>
                    <a:lnTo>
                      <a:pt x="2057" y="1401"/>
                    </a:lnTo>
                    <a:lnTo>
                      <a:pt x="2076" y="1420"/>
                    </a:lnTo>
                    <a:lnTo>
                      <a:pt x="2086" y="1420"/>
                    </a:lnTo>
                    <a:lnTo>
                      <a:pt x="2086" y="1429"/>
                    </a:lnTo>
                    <a:lnTo>
                      <a:pt x="2076" y="1439"/>
                    </a:lnTo>
                    <a:lnTo>
                      <a:pt x="2067" y="1448"/>
                    </a:lnTo>
                    <a:lnTo>
                      <a:pt x="1962" y="1496"/>
                    </a:lnTo>
                    <a:lnTo>
                      <a:pt x="1905" y="1496"/>
                    </a:lnTo>
                    <a:lnTo>
                      <a:pt x="1867" y="1534"/>
                    </a:lnTo>
                    <a:lnTo>
                      <a:pt x="1800" y="1553"/>
                    </a:lnTo>
                    <a:lnTo>
                      <a:pt x="1343" y="1801"/>
                    </a:lnTo>
                    <a:lnTo>
                      <a:pt x="1314" y="1782"/>
                    </a:lnTo>
                    <a:lnTo>
                      <a:pt x="1295" y="1763"/>
                    </a:lnTo>
                    <a:lnTo>
                      <a:pt x="1295" y="1734"/>
                    </a:lnTo>
                    <a:lnTo>
                      <a:pt x="1295" y="1715"/>
                    </a:lnTo>
                    <a:lnTo>
                      <a:pt x="1247" y="1677"/>
                    </a:lnTo>
                    <a:lnTo>
                      <a:pt x="1238" y="1648"/>
                    </a:lnTo>
                    <a:lnTo>
                      <a:pt x="1200" y="1582"/>
                    </a:lnTo>
                    <a:lnTo>
                      <a:pt x="1181" y="1562"/>
                    </a:lnTo>
                    <a:lnTo>
                      <a:pt x="1152" y="1543"/>
                    </a:lnTo>
                    <a:lnTo>
                      <a:pt x="933" y="1477"/>
                    </a:lnTo>
                    <a:lnTo>
                      <a:pt x="886" y="1458"/>
                    </a:lnTo>
                    <a:lnTo>
                      <a:pt x="848" y="1439"/>
                    </a:lnTo>
                    <a:lnTo>
                      <a:pt x="828" y="1429"/>
                    </a:lnTo>
                    <a:lnTo>
                      <a:pt x="800" y="1429"/>
                    </a:lnTo>
                    <a:lnTo>
                      <a:pt x="743" y="1458"/>
                    </a:lnTo>
                    <a:lnTo>
                      <a:pt x="695" y="1486"/>
                    </a:lnTo>
                    <a:lnTo>
                      <a:pt x="619" y="1505"/>
                    </a:lnTo>
                    <a:lnTo>
                      <a:pt x="362" y="1486"/>
                    </a:lnTo>
                    <a:lnTo>
                      <a:pt x="305" y="1486"/>
                    </a:lnTo>
                    <a:lnTo>
                      <a:pt x="295" y="1372"/>
                    </a:lnTo>
                    <a:lnTo>
                      <a:pt x="324" y="1267"/>
                    </a:lnTo>
                    <a:lnTo>
                      <a:pt x="371" y="1210"/>
                    </a:lnTo>
                    <a:lnTo>
                      <a:pt x="381" y="1153"/>
                    </a:lnTo>
                    <a:lnTo>
                      <a:pt x="362" y="1124"/>
                    </a:lnTo>
                    <a:lnTo>
                      <a:pt x="333" y="1077"/>
                    </a:lnTo>
                    <a:lnTo>
                      <a:pt x="286" y="1048"/>
                    </a:lnTo>
                    <a:lnTo>
                      <a:pt x="191" y="1001"/>
                    </a:lnTo>
                    <a:lnTo>
                      <a:pt x="143" y="972"/>
                    </a:lnTo>
                    <a:lnTo>
                      <a:pt x="114" y="943"/>
                    </a:lnTo>
                    <a:lnTo>
                      <a:pt x="48" y="867"/>
                    </a:lnTo>
                    <a:lnTo>
                      <a:pt x="0" y="753"/>
                    </a:lnTo>
                    <a:lnTo>
                      <a:pt x="0" y="620"/>
                    </a:lnTo>
                    <a:lnTo>
                      <a:pt x="48" y="477"/>
                    </a:lnTo>
                    <a:lnTo>
                      <a:pt x="114" y="353"/>
                    </a:lnTo>
                    <a:lnTo>
                      <a:pt x="124" y="334"/>
                    </a:lnTo>
                    <a:lnTo>
                      <a:pt x="171" y="267"/>
                    </a:lnTo>
                    <a:lnTo>
                      <a:pt x="248" y="229"/>
                    </a:lnTo>
                    <a:lnTo>
                      <a:pt x="314" y="229"/>
                    </a:lnTo>
                    <a:lnTo>
                      <a:pt x="571" y="248"/>
                    </a:lnTo>
                    <a:lnTo>
                      <a:pt x="638" y="210"/>
                    </a:lnTo>
                    <a:lnTo>
                      <a:pt x="714" y="86"/>
                    </a:lnTo>
                    <a:lnTo>
                      <a:pt x="752" y="58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3" name="Freeform 16">
                <a:extLst>
                  <a:ext uri="{FF2B5EF4-FFF2-40B4-BE49-F238E27FC236}">
                    <a16:creationId xmlns:a16="http://schemas.microsoft.com/office/drawing/2014/main" id="{908C7F8B-0F37-2F4D-8048-A564DA2FD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8838" y="1282700"/>
                <a:ext cx="1873250" cy="1093788"/>
              </a:xfrm>
              <a:custGeom>
                <a:avLst/>
                <a:gdLst>
                  <a:gd name="T0" fmla="*/ 740730 w 5202"/>
                  <a:gd name="T1" fmla="*/ 150805 h 3039"/>
                  <a:gd name="T2" fmla="*/ 888371 w 5202"/>
                  <a:gd name="T3" fmla="*/ 229627 h 3039"/>
                  <a:gd name="T4" fmla="*/ 734248 w 5202"/>
                  <a:gd name="T5" fmla="*/ 284694 h 3039"/>
                  <a:gd name="T6" fmla="*/ 689595 w 5202"/>
                  <a:gd name="T7" fmla="*/ 356678 h 3039"/>
                  <a:gd name="T8" fmla="*/ 679152 w 5202"/>
                  <a:gd name="T9" fmla="*/ 414624 h 3039"/>
                  <a:gd name="T10" fmla="*/ 730647 w 5202"/>
                  <a:gd name="T11" fmla="*/ 627335 h 3039"/>
                  <a:gd name="T12" fmla="*/ 679152 w 5202"/>
                  <a:gd name="T13" fmla="*/ 671965 h 3039"/>
                  <a:gd name="T14" fmla="*/ 830035 w 5202"/>
                  <a:gd name="T15" fmla="*/ 771302 h 3039"/>
                  <a:gd name="T16" fmla="*/ 902055 w 5202"/>
                  <a:gd name="T17" fmla="*/ 685642 h 3039"/>
                  <a:gd name="T18" fmla="*/ 1217504 w 5202"/>
                  <a:gd name="T19" fmla="*/ 503884 h 3039"/>
                  <a:gd name="T20" fmla="*/ 1241631 w 5202"/>
                  <a:gd name="T21" fmla="*/ 428661 h 3039"/>
                  <a:gd name="T22" fmla="*/ 1200580 w 5202"/>
                  <a:gd name="T23" fmla="*/ 291533 h 3039"/>
                  <a:gd name="T24" fmla="*/ 1190137 w 5202"/>
                  <a:gd name="T25" fmla="*/ 147566 h 3039"/>
                  <a:gd name="T26" fmla="*/ 1186896 w 5202"/>
                  <a:gd name="T27" fmla="*/ 109775 h 3039"/>
                  <a:gd name="T28" fmla="*/ 1231188 w 5202"/>
                  <a:gd name="T29" fmla="*/ 113014 h 3039"/>
                  <a:gd name="T30" fmla="*/ 1214264 w 5202"/>
                  <a:gd name="T31" fmla="*/ 78822 h 3039"/>
                  <a:gd name="T32" fmla="*/ 1227947 w 5202"/>
                  <a:gd name="T33" fmla="*/ 41031 h 3039"/>
                  <a:gd name="T34" fmla="*/ 1227947 w 5202"/>
                  <a:gd name="T35" fmla="*/ 6838 h 3039"/>
                  <a:gd name="T36" fmla="*/ 1286284 w 5202"/>
                  <a:gd name="T37" fmla="*/ 0 h 3039"/>
                  <a:gd name="T38" fmla="*/ 1347861 w 5202"/>
                  <a:gd name="T39" fmla="*/ 92499 h 3039"/>
                  <a:gd name="T40" fmla="*/ 1546998 w 5202"/>
                  <a:gd name="T41" fmla="*/ 109775 h 3039"/>
                  <a:gd name="T42" fmla="*/ 1577606 w 5202"/>
                  <a:gd name="T43" fmla="*/ 181758 h 3039"/>
                  <a:gd name="T44" fmla="*/ 1622259 w 5202"/>
                  <a:gd name="T45" fmla="*/ 171321 h 3039"/>
                  <a:gd name="T46" fmla="*/ 1684197 w 5202"/>
                  <a:gd name="T47" fmla="*/ 205873 h 3039"/>
                  <a:gd name="T48" fmla="*/ 1769901 w 5202"/>
                  <a:gd name="T49" fmla="*/ 253742 h 3039"/>
                  <a:gd name="T50" fmla="*/ 1869289 w 5202"/>
                  <a:gd name="T51" fmla="*/ 260580 h 3039"/>
                  <a:gd name="T52" fmla="*/ 1845162 w 5202"/>
                  <a:gd name="T53" fmla="*/ 442338 h 3039"/>
                  <a:gd name="T54" fmla="*/ 1797269 w 5202"/>
                  <a:gd name="T55" fmla="*/ 421823 h 3039"/>
                  <a:gd name="T56" fmla="*/ 1745774 w 5202"/>
                  <a:gd name="T57" fmla="*/ 486608 h 3039"/>
                  <a:gd name="T58" fmla="*/ 1635943 w 5202"/>
                  <a:gd name="T59" fmla="*/ 541675 h 3039"/>
                  <a:gd name="T60" fmla="*/ 1529713 w 5202"/>
                  <a:gd name="T61" fmla="*/ 449177 h 3039"/>
                  <a:gd name="T62" fmla="*/ 1471376 w 5202"/>
                  <a:gd name="T63" fmla="*/ 490207 h 3039"/>
                  <a:gd name="T64" fmla="*/ 1447610 w 5202"/>
                  <a:gd name="T65" fmla="*/ 593143 h 3039"/>
                  <a:gd name="T66" fmla="*/ 1351462 w 5202"/>
                  <a:gd name="T67" fmla="*/ 623736 h 3039"/>
                  <a:gd name="T68" fmla="*/ 1313652 w 5202"/>
                  <a:gd name="T69" fmla="*/ 850124 h 3039"/>
                  <a:gd name="T70" fmla="*/ 1214264 w 5202"/>
                  <a:gd name="T71" fmla="*/ 833208 h 3039"/>
                  <a:gd name="T72" fmla="*/ 1155927 w 5202"/>
                  <a:gd name="T73" fmla="*/ 798656 h 3039"/>
                  <a:gd name="T74" fmla="*/ 1036013 w 5202"/>
                  <a:gd name="T75" fmla="*/ 863801 h 3039"/>
                  <a:gd name="T76" fmla="*/ 1059780 w 5202"/>
                  <a:gd name="T77" fmla="*/ 904832 h 3039"/>
                  <a:gd name="T78" fmla="*/ 1101192 w 5202"/>
                  <a:gd name="T79" fmla="*/ 970336 h 3039"/>
                  <a:gd name="T80" fmla="*/ 1111274 w 5202"/>
                  <a:gd name="T81" fmla="*/ 1035122 h 3039"/>
                  <a:gd name="T82" fmla="*/ 1015127 w 5202"/>
                  <a:gd name="T83" fmla="*/ 1072913 h 3039"/>
                  <a:gd name="T84" fmla="*/ 888371 w 5202"/>
                  <a:gd name="T85" fmla="*/ 1090189 h 3039"/>
                  <a:gd name="T86" fmla="*/ 843719 w 5202"/>
                  <a:gd name="T87" fmla="*/ 990852 h 3039"/>
                  <a:gd name="T88" fmla="*/ 795825 w 5202"/>
                  <a:gd name="T89" fmla="*/ 956300 h 3039"/>
                  <a:gd name="T90" fmla="*/ 692836 w 5202"/>
                  <a:gd name="T91" fmla="*/ 1004529 h 3039"/>
                  <a:gd name="T92" fmla="*/ 644942 w 5202"/>
                  <a:gd name="T93" fmla="*/ 918868 h 3039"/>
                  <a:gd name="T94" fmla="*/ 624417 w 5202"/>
                  <a:gd name="T95" fmla="*/ 881077 h 3039"/>
                  <a:gd name="T96" fmla="*/ 487218 w 5202"/>
                  <a:gd name="T97" fmla="*/ 819171 h 3039"/>
                  <a:gd name="T98" fmla="*/ 422039 w 5202"/>
                  <a:gd name="T99" fmla="*/ 853723 h 3039"/>
                  <a:gd name="T100" fmla="*/ 339576 w 5202"/>
                  <a:gd name="T101" fmla="*/ 781740 h 3039"/>
                  <a:gd name="T102" fmla="*/ 247030 w 5202"/>
                  <a:gd name="T103" fmla="*/ 696080 h 3039"/>
                  <a:gd name="T104" fmla="*/ 130357 w 5202"/>
                  <a:gd name="T105" fmla="*/ 730272 h 3039"/>
                  <a:gd name="T106" fmla="*/ 72020 w 5202"/>
                  <a:gd name="T107" fmla="*/ 726673 h 3039"/>
                  <a:gd name="T108" fmla="*/ 0 w 5202"/>
                  <a:gd name="T109" fmla="*/ 651450 h 3039"/>
                  <a:gd name="T110" fmla="*/ 233346 w 5202"/>
                  <a:gd name="T111" fmla="*/ 534837 h 3039"/>
                  <a:gd name="T112" fmla="*/ 291683 w 5202"/>
                  <a:gd name="T113" fmla="*/ 466093 h 3039"/>
                  <a:gd name="T114" fmla="*/ 487218 w 5202"/>
                  <a:gd name="T115" fmla="*/ 452416 h 3039"/>
                  <a:gd name="T116" fmla="*/ 535111 w 5202"/>
                  <a:gd name="T117" fmla="*/ 301611 h 30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202" h="3039">
                    <a:moveTo>
                      <a:pt x="1534" y="476"/>
                    </a:moveTo>
                    <a:lnTo>
                      <a:pt x="1591" y="476"/>
                    </a:lnTo>
                    <a:lnTo>
                      <a:pt x="1848" y="495"/>
                    </a:lnTo>
                    <a:lnTo>
                      <a:pt x="1924" y="476"/>
                    </a:lnTo>
                    <a:lnTo>
                      <a:pt x="1972" y="448"/>
                    </a:lnTo>
                    <a:lnTo>
                      <a:pt x="2029" y="419"/>
                    </a:lnTo>
                    <a:lnTo>
                      <a:pt x="2057" y="419"/>
                    </a:lnTo>
                    <a:lnTo>
                      <a:pt x="2077" y="429"/>
                    </a:lnTo>
                    <a:lnTo>
                      <a:pt x="2115" y="448"/>
                    </a:lnTo>
                    <a:lnTo>
                      <a:pt x="2162" y="467"/>
                    </a:lnTo>
                    <a:lnTo>
                      <a:pt x="2381" y="533"/>
                    </a:lnTo>
                    <a:lnTo>
                      <a:pt x="2410" y="552"/>
                    </a:lnTo>
                    <a:lnTo>
                      <a:pt x="2429" y="572"/>
                    </a:lnTo>
                    <a:lnTo>
                      <a:pt x="2467" y="638"/>
                    </a:lnTo>
                    <a:lnTo>
                      <a:pt x="2476" y="667"/>
                    </a:lnTo>
                    <a:lnTo>
                      <a:pt x="2391" y="724"/>
                    </a:lnTo>
                    <a:lnTo>
                      <a:pt x="2200" y="762"/>
                    </a:lnTo>
                    <a:lnTo>
                      <a:pt x="2153" y="772"/>
                    </a:lnTo>
                    <a:lnTo>
                      <a:pt x="2086" y="762"/>
                    </a:lnTo>
                    <a:lnTo>
                      <a:pt x="2057" y="772"/>
                    </a:lnTo>
                    <a:lnTo>
                      <a:pt x="2039" y="791"/>
                    </a:lnTo>
                    <a:lnTo>
                      <a:pt x="2039" y="819"/>
                    </a:lnTo>
                    <a:lnTo>
                      <a:pt x="2048" y="848"/>
                    </a:lnTo>
                    <a:lnTo>
                      <a:pt x="2057" y="886"/>
                    </a:lnTo>
                    <a:lnTo>
                      <a:pt x="2048" y="924"/>
                    </a:lnTo>
                    <a:lnTo>
                      <a:pt x="2029" y="962"/>
                    </a:lnTo>
                    <a:lnTo>
                      <a:pt x="2000" y="971"/>
                    </a:lnTo>
                    <a:lnTo>
                      <a:pt x="1915" y="991"/>
                    </a:lnTo>
                    <a:lnTo>
                      <a:pt x="1886" y="1000"/>
                    </a:lnTo>
                    <a:lnTo>
                      <a:pt x="1877" y="1010"/>
                    </a:lnTo>
                    <a:lnTo>
                      <a:pt x="1877" y="1029"/>
                    </a:lnTo>
                    <a:lnTo>
                      <a:pt x="1877" y="1048"/>
                    </a:lnTo>
                    <a:lnTo>
                      <a:pt x="1857" y="1124"/>
                    </a:lnTo>
                    <a:lnTo>
                      <a:pt x="1867" y="1134"/>
                    </a:lnTo>
                    <a:lnTo>
                      <a:pt x="1886" y="1152"/>
                    </a:lnTo>
                    <a:lnTo>
                      <a:pt x="2019" y="1152"/>
                    </a:lnTo>
                    <a:lnTo>
                      <a:pt x="2057" y="1191"/>
                    </a:lnTo>
                    <a:lnTo>
                      <a:pt x="2153" y="1314"/>
                    </a:lnTo>
                    <a:lnTo>
                      <a:pt x="2105" y="1372"/>
                    </a:lnTo>
                    <a:lnTo>
                      <a:pt x="2029" y="1486"/>
                    </a:lnTo>
                    <a:lnTo>
                      <a:pt x="2105" y="1591"/>
                    </a:lnTo>
                    <a:lnTo>
                      <a:pt x="2029" y="1743"/>
                    </a:lnTo>
                    <a:lnTo>
                      <a:pt x="1915" y="1676"/>
                    </a:lnTo>
                    <a:lnTo>
                      <a:pt x="1886" y="1743"/>
                    </a:lnTo>
                    <a:lnTo>
                      <a:pt x="1877" y="1791"/>
                    </a:lnTo>
                    <a:lnTo>
                      <a:pt x="1877" y="1819"/>
                    </a:lnTo>
                    <a:lnTo>
                      <a:pt x="1877" y="1848"/>
                    </a:lnTo>
                    <a:lnTo>
                      <a:pt x="1877" y="1857"/>
                    </a:lnTo>
                    <a:lnTo>
                      <a:pt x="1886" y="1867"/>
                    </a:lnTo>
                    <a:lnTo>
                      <a:pt x="1896" y="1886"/>
                    </a:lnTo>
                    <a:lnTo>
                      <a:pt x="1924" y="1914"/>
                    </a:lnTo>
                    <a:lnTo>
                      <a:pt x="2029" y="1991"/>
                    </a:lnTo>
                    <a:lnTo>
                      <a:pt x="2248" y="2095"/>
                    </a:lnTo>
                    <a:lnTo>
                      <a:pt x="2277" y="2105"/>
                    </a:lnTo>
                    <a:lnTo>
                      <a:pt x="2296" y="2124"/>
                    </a:lnTo>
                    <a:lnTo>
                      <a:pt x="2305" y="2143"/>
                    </a:lnTo>
                    <a:lnTo>
                      <a:pt x="2315" y="2162"/>
                    </a:lnTo>
                    <a:lnTo>
                      <a:pt x="2324" y="2191"/>
                    </a:lnTo>
                    <a:lnTo>
                      <a:pt x="2343" y="2210"/>
                    </a:lnTo>
                    <a:lnTo>
                      <a:pt x="2353" y="2229"/>
                    </a:lnTo>
                    <a:lnTo>
                      <a:pt x="2419" y="2267"/>
                    </a:lnTo>
                    <a:lnTo>
                      <a:pt x="2476" y="2162"/>
                    </a:lnTo>
                    <a:lnTo>
                      <a:pt x="2505" y="1905"/>
                    </a:lnTo>
                    <a:lnTo>
                      <a:pt x="2581" y="1791"/>
                    </a:lnTo>
                    <a:lnTo>
                      <a:pt x="3020" y="1495"/>
                    </a:lnTo>
                    <a:lnTo>
                      <a:pt x="3191" y="1314"/>
                    </a:lnTo>
                    <a:lnTo>
                      <a:pt x="3210" y="1324"/>
                    </a:lnTo>
                    <a:lnTo>
                      <a:pt x="3305" y="1381"/>
                    </a:lnTo>
                    <a:lnTo>
                      <a:pt x="3372" y="1410"/>
                    </a:lnTo>
                    <a:lnTo>
                      <a:pt x="3381" y="1400"/>
                    </a:lnTo>
                    <a:lnTo>
                      <a:pt x="3391" y="1391"/>
                    </a:lnTo>
                    <a:lnTo>
                      <a:pt x="3401" y="1343"/>
                    </a:lnTo>
                    <a:lnTo>
                      <a:pt x="3419" y="1295"/>
                    </a:lnTo>
                    <a:lnTo>
                      <a:pt x="3429" y="1286"/>
                    </a:lnTo>
                    <a:lnTo>
                      <a:pt x="3439" y="1257"/>
                    </a:lnTo>
                    <a:lnTo>
                      <a:pt x="3439" y="1200"/>
                    </a:lnTo>
                    <a:lnTo>
                      <a:pt x="3448" y="1191"/>
                    </a:lnTo>
                    <a:lnTo>
                      <a:pt x="3448" y="1181"/>
                    </a:lnTo>
                    <a:lnTo>
                      <a:pt x="3505" y="1114"/>
                    </a:lnTo>
                    <a:lnTo>
                      <a:pt x="3515" y="1105"/>
                    </a:lnTo>
                    <a:lnTo>
                      <a:pt x="3505" y="1076"/>
                    </a:lnTo>
                    <a:lnTo>
                      <a:pt x="3486" y="1029"/>
                    </a:lnTo>
                    <a:lnTo>
                      <a:pt x="3353" y="848"/>
                    </a:lnTo>
                    <a:lnTo>
                      <a:pt x="3334" y="810"/>
                    </a:lnTo>
                    <a:lnTo>
                      <a:pt x="3286" y="676"/>
                    </a:lnTo>
                    <a:lnTo>
                      <a:pt x="3191" y="486"/>
                    </a:lnTo>
                    <a:lnTo>
                      <a:pt x="3296" y="438"/>
                    </a:lnTo>
                    <a:lnTo>
                      <a:pt x="3305" y="429"/>
                    </a:lnTo>
                    <a:lnTo>
                      <a:pt x="3315" y="419"/>
                    </a:lnTo>
                    <a:lnTo>
                      <a:pt x="3315" y="410"/>
                    </a:lnTo>
                    <a:lnTo>
                      <a:pt x="3305" y="410"/>
                    </a:lnTo>
                    <a:lnTo>
                      <a:pt x="3286" y="391"/>
                    </a:lnTo>
                    <a:lnTo>
                      <a:pt x="3286" y="372"/>
                    </a:lnTo>
                    <a:lnTo>
                      <a:pt x="3286" y="362"/>
                    </a:lnTo>
                    <a:lnTo>
                      <a:pt x="3286" y="334"/>
                    </a:lnTo>
                    <a:lnTo>
                      <a:pt x="3286" y="314"/>
                    </a:lnTo>
                    <a:lnTo>
                      <a:pt x="3296" y="314"/>
                    </a:lnTo>
                    <a:lnTo>
                      <a:pt x="3296" y="305"/>
                    </a:lnTo>
                    <a:lnTo>
                      <a:pt x="3315" y="305"/>
                    </a:lnTo>
                    <a:lnTo>
                      <a:pt x="3324" y="314"/>
                    </a:lnTo>
                    <a:lnTo>
                      <a:pt x="3343" y="314"/>
                    </a:lnTo>
                    <a:lnTo>
                      <a:pt x="3362" y="324"/>
                    </a:lnTo>
                    <a:lnTo>
                      <a:pt x="3372" y="324"/>
                    </a:lnTo>
                    <a:lnTo>
                      <a:pt x="3391" y="324"/>
                    </a:lnTo>
                    <a:lnTo>
                      <a:pt x="3419" y="314"/>
                    </a:lnTo>
                    <a:lnTo>
                      <a:pt x="3439" y="305"/>
                    </a:lnTo>
                    <a:lnTo>
                      <a:pt x="3439" y="295"/>
                    </a:lnTo>
                    <a:lnTo>
                      <a:pt x="3419" y="286"/>
                    </a:lnTo>
                    <a:lnTo>
                      <a:pt x="3410" y="267"/>
                    </a:lnTo>
                    <a:lnTo>
                      <a:pt x="3381" y="248"/>
                    </a:lnTo>
                    <a:lnTo>
                      <a:pt x="3372" y="238"/>
                    </a:lnTo>
                    <a:lnTo>
                      <a:pt x="3372" y="219"/>
                    </a:lnTo>
                    <a:lnTo>
                      <a:pt x="3381" y="200"/>
                    </a:lnTo>
                    <a:lnTo>
                      <a:pt x="3439" y="171"/>
                    </a:lnTo>
                    <a:lnTo>
                      <a:pt x="3448" y="162"/>
                    </a:lnTo>
                    <a:lnTo>
                      <a:pt x="3448" y="143"/>
                    </a:lnTo>
                    <a:lnTo>
                      <a:pt x="3439" y="133"/>
                    </a:lnTo>
                    <a:lnTo>
                      <a:pt x="3429" y="124"/>
                    </a:lnTo>
                    <a:lnTo>
                      <a:pt x="3410" y="114"/>
                    </a:lnTo>
                    <a:lnTo>
                      <a:pt x="3391" y="105"/>
                    </a:lnTo>
                    <a:lnTo>
                      <a:pt x="3381" y="95"/>
                    </a:lnTo>
                    <a:lnTo>
                      <a:pt x="3372" y="76"/>
                    </a:lnTo>
                    <a:lnTo>
                      <a:pt x="3372" y="48"/>
                    </a:lnTo>
                    <a:lnTo>
                      <a:pt x="3381" y="29"/>
                    </a:lnTo>
                    <a:lnTo>
                      <a:pt x="3401" y="19"/>
                    </a:lnTo>
                    <a:lnTo>
                      <a:pt x="3410" y="19"/>
                    </a:lnTo>
                    <a:lnTo>
                      <a:pt x="3467" y="38"/>
                    </a:lnTo>
                    <a:lnTo>
                      <a:pt x="3477" y="38"/>
                    </a:lnTo>
                    <a:lnTo>
                      <a:pt x="3496" y="38"/>
                    </a:lnTo>
                    <a:lnTo>
                      <a:pt x="3543" y="10"/>
                    </a:lnTo>
                    <a:lnTo>
                      <a:pt x="3553" y="0"/>
                    </a:lnTo>
                    <a:lnTo>
                      <a:pt x="3562" y="0"/>
                    </a:lnTo>
                    <a:lnTo>
                      <a:pt x="3572" y="0"/>
                    </a:lnTo>
                    <a:lnTo>
                      <a:pt x="3619" y="19"/>
                    </a:lnTo>
                    <a:lnTo>
                      <a:pt x="3677" y="105"/>
                    </a:lnTo>
                    <a:lnTo>
                      <a:pt x="3686" y="124"/>
                    </a:lnTo>
                    <a:lnTo>
                      <a:pt x="3696" y="191"/>
                    </a:lnTo>
                    <a:lnTo>
                      <a:pt x="3715" y="219"/>
                    </a:lnTo>
                    <a:lnTo>
                      <a:pt x="3724" y="238"/>
                    </a:lnTo>
                    <a:lnTo>
                      <a:pt x="3743" y="257"/>
                    </a:lnTo>
                    <a:lnTo>
                      <a:pt x="3753" y="267"/>
                    </a:lnTo>
                    <a:lnTo>
                      <a:pt x="3782" y="267"/>
                    </a:lnTo>
                    <a:lnTo>
                      <a:pt x="3820" y="257"/>
                    </a:lnTo>
                    <a:lnTo>
                      <a:pt x="3877" y="229"/>
                    </a:lnTo>
                    <a:lnTo>
                      <a:pt x="3991" y="200"/>
                    </a:lnTo>
                    <a:lnTo>
                      <a:pt x="4258" y="286"/>
                    </a:lnTo>
                    <a:lnTo>
                      <a:pt x="4296" y="305"/>
                    </a:lnTo>
                    <a:lnTo>
                      <a:pt x="4353" y="391"/>
                    </a:lnTo>
                    <a:lnTo>
                      <a:pt x="4381" y="429"/>
                    </a:lnTo>
                    <a:lnTo>
                      <a:pt x="4391" y="438"/>
                    </a:lnTo>
                    <a:lnTo>
                      <a:pt x="4391" y="448"/>
                    </a:lnTo>
                    <a:lnTo>
                      <a:pt x="4391" y="467"/>
                    </a:lnTo>
                    <a:lnTo>
                      <a:pt x="4391" y="476"/>
                    </a:lnTo>
                    <a:lnTo>
                      <a:pt x="4381" y="505"/>
                    </a:lnTo>
                    <a:lnTo>
                      <a:pt x="4381" y="533"/>
                    </a:lnTo>
                    <a:lnTo>
                      <a:pt x="4381" y="543"/>
                    </a:lnTo>
                    <a:lnTo>
                      <a:pt x="4410" y="543"/>
                    </a:lnTo>
                    <a:lnTo>
                      <a:pt x="4457" y="533"/>
                    </a:lnTo>
                    <a:lnTo>
                      <a:pt x="4477" y="514"/>
                    </a:lnTo>
                    <a:lnTo>
                      <a:pt x="4496" y="505"/>
                    </a:lnTo>
                    <a:lnTo>
                      <a:pt x="4505" y="476"/>
                    </a:lnTo>
                    <a:lnTo>
                      <a:pt x="4515" y="467"/>
                    </a:lnTo>
                    <a:lnTo>
                      <a:pt x="4524" y="457"/>
                    </a:lnTo>
                    <a:lnTo>
                      <a:pt x="4534" y="448"/>
                    </a:lnTo>
                    <a:lnTo>
                      <a:pt x="4543" y="448"/>
                    </a:lnTo>
                    <a:lnTo>
                      <a:pt x="4572" y="457"/>
                    </a:lnTo>
                    <a:lnTo>
                      <a:pt x="4658" y="552"/>
                    </a:lnTo>
                    <a:lnTo>
                      <a:pt x="4677" y="572"/>
                    </a:lnTo>
                    <a:lnTo>
                      <a:pt x="4820" y="648"/>
                    </a:lnTo>
                    <a:lnTo>
                      <a:pt x="4838" y="667"/>
                    </a:lnTo>
                    <a:lnTo>
                      <a:pt x="4858" y="686"/>
                    </a:lnTo>
                    <a:lnTo>
                      <a:pt x="4858" y="705"/>
                    </a:lnTo>
                    <a:lnTo>
                      <a:pt x="4867" y="715"/>
                    </a:lnTo>
                    <a:lnTo>
                      <a:pt x="4886" y="715"/>
                    </a:lnTo>
                    <a:lnTo>
                      <a:pt x="4915" y="705"/>
                    </a:lnTo>
                    <a:lnTo>
                      <a:pt x="4934" y="705"/>
                    </a:lnTo>
                    <a:lnTo>
                      <a:pt x="4963" y="724"/>
                    </a:lnTo>
                    <a:lnTo>
                      <a:pt x="4981" y="733"/>
                    </a:lnTo>
                    <a:lnTo>
                      <a:pt x="5001" y="743"/>
                    </a:lnTo>
                    <a:lnTo>
                      <a:pt x="5029" y="743"/>
                    </a:lnTo>
                    <a:lnTo>
                      <a:pt x="5134" y="695"/>
                    </a:lnTo>
                    <a:lnTo>
                      <a:pt x="5191" y="724"/>
                    </a:lnTo>
                    <a:lnTo>
                      <a:pt x="5181" y="772"/>
                    </a:lnTo>
                    <a:lnTo>
                      <a:pt x="5181" y="819"/>
                    </a:lnTo>
                    <a:lnTo>
                      <a:pt x="5201" y="981"/>
                    </a:lnTo>
                    <a:lnTo>
                      <a:pt x="5201" y="1019"/>
                    </a:lnTo>
                    <a:lnTo>
                      <a:pt x="5191" y="1086"/>
                    </a:lnTo>
                    <a:lnTo>
                      <a:pt x="5172" y="1162"/>
                    </a:lnTo>
                    <a:lnTo>
                      <a:pt x="5124" y="1229"/>
                    </a:lnTo>
                    <a:lnTo>
                      <a:pt x="5096" y="1248"/>
                    </a:lnTo>
                    <a:lnTo>
                      <a:pt x="5067" y="1257"/>
                    </a:lnTo>
                    <a:lnTo>
                      <a:pt x="5019" y="1257"/>
                    </a:lnTo>
                    <a:lnTo>
                      <a:pt x="4991" y="1248"/>
                    </a:lnTo>
                    <a:lnTo>
                      <a:pt x="4981" y="1219"/>
                    </a:lnTo>
                    <a:lnTo>
                      <a:pt x="4981" y="1200"/>
                    </a:lnTo>
                    <a:lnTo>
                      <a:pt x="4991" y="1172"/>
                    </a:lnTo>
                    <a:lnTo>
                      <a:pt x="4991" y="1152"/>
                    </a:lnTo>
                    <a:lnTo>
                      <a:pt x="4981" y="1134"/>
                    </a:lnTo>
                    <a:lnTo>
                      <a:pt x="4963" y="1134"/>
                    </a:lnTo>
                    <a:lnTo>
                      <a:pt x="4934" y="1143"/>
                    </a:lnTo>
                    <a:lnTo>
                      <a:pt x="4858" y="1267"/>
                    </a:lnTo>
                    <a:lnTo>
                      <a:pt x="4848" y="1305"/>
                    </a:lnTo>
                    <a:lnTo>
                      <a:pt x="4848" y="1352"/>
                    </a:lnTo>
                    <a:lnTo>
                      <a:pt x="4858" y="1429"/>
                    </a:lnTo>
                    <a:lnTo>
                      <a:pt x="4848" y="1457"/>
                    </a:lnTo>
                    <a:lnTo>
                      <a:pt x="4829" y="1467"/>
                    </a:lnTo>
                    <a:lnTo>
                      <a:pt x="4715" y="1419"/>
                    </a:lnTo>
                    <a:lnTo>
                      <a:pt x="4610" y="1419"/>
                    </a:lnTo>
                    <a:lnTo>
                      <a:pt x="4582" y="1429"/>
                    </a:lnTo>
                    <a:lnTo>
                      <a:pt x="4543" y="1505"/>
                    </a:lnTo>
                    <a:lnTo>
                      <a:pt x="4486" y="1543"/>
                    </a:lnTo>
                    <a:lnTo>
                      <a:pt x="4334" y="1352"/>
                    </a:lnTo>
                    <a:lnTo>
                      <a:pt x="4286" y="1286"/>
                    </a:lnTo>
                    <a:lnTo>
                      <a:pt x="4277" y="1257"/>
                    </a:lnTo>
                    <a:lnTo>
                      <a:pt x="4267" y="1248"/>
                    </a:lnTo>
                    <a:lnTo>
                      <a:pt x="4258" y="1238"/>
                    </a:lnTo>
                    <a:lnTo>
                      <a:pt x="4248" y="1248"/>
                    </a:lnTo>
                    <a:lnTo>
                      <a:pt x="4239" y="1248"/>
                    </a:lnTo>
                    <a:lnTo>
                      <a:pt x="4239" y="1257"/>
                    </a:lnTo>
                    <a:lnTo>
                      <a:pt x="4219" y="1295"/>
                    </a:lnTo>
                    <a:lnTo>
                      <a:pt x="4067" y="1295"/>
                    </a:lnTo>
                    <a:lnTo>
                      <a:pt x="4077" y="1334"/>
                    </a:lnTo>
                    <a:lnTo>
                      <a:pt x="4086" y="1362"/>
                    </a:lnTo>
                    <a:lnTo>
                      <a:pt x="4086" y="1381"/>
                    </a:lnTo>
                    <a:lnTo>
                      <a:pt x="4077" y="1410"/>
                    </a:lnTo>
                    <a:lnTo>
                      <a:pt x="4058" y="1515"/>
                    </a:lnTo>
                    <a:lnTo>
                      <a:pt x="4038" y="1619"/>
                    </a:lnTo>
                    <a:lnTo>
                      <a:pt x="4038" y="1629"/>
                    </a:lnTo>
                    <a:lnTo>
                      <a:pt x="4029" y="1638"/>
                    </a:lnTo>
                    <a:lnTo>
                      <a:pt x="4020" y="1648"/>
                    </a:lnTo>
                    <a:lnTo>
                      <a:pt x="3943" y="1667"/>
                    </a:lnTo>
                    <a:lnTo>
                      <a:pt x="3934" y="1667"/>
                    </a:lnTo>
                    <a:lnTo>
                      <a:pt x="3915" y="1657"/>
                    </a:lnTo>
                    <a:lnTo>
                      <a:pt x="3848" y="1629"/>
                    </a:lnTo>
                    <a:lnTo>
                      <a:pt x="3829" y="1629"/>
                    </a:lnTo>
                    <a:lnTo>
                      <a:pt x="3810" y="1648"/>
                    </a:lnTo>
                    <a:lnTo>
                      <a:pt x="3753" y="1733"/>
                    </a:lnTo>
                    <a:lnTo>
                      <a:pt x="3743" y="1762"/>
                    </a:lnTo>
                    <a:lnTo>
                      <a:pt x="3743" y="1819"/>
                    </a:lnTo>
                    <a:lnTo>
                      <a:pt x="3762" y="1952"/>
                    </a:lnTo>
                    <a:lnTo>
                      <a:pt x="3753" y="2019"/>
                    </a:lnTo>
                    <a:lnTo>
                      <a:pt x="3772" y="2172"/>
                    </a:lnTo>
                    <a:lnTo>
                      <a:pt x="3696" y="2315"/>
                    </a:lnTo>
                    <a:lnTo>
                      <a:pt x="3648" y="2362"/>
                    </a:lnTo>
                    <a:lnTo>
                      <a:pt x="3553" y="2400"/>
                    </a:lnTo>
                    <a:lnTo>
                      <a:pt x="3515" y="2391"/>
                    </a:lnTo>
                    <a:lnTo>
                      <a:pt x="3486" y="2372"/>
                    </a:lnTo>
                    <a:lnTo>
                      <a:pt x="3458" y="2343"/>
                    </a:lnTo>
                    <a:lnTo>
                      <a:pt x="3429" y="2324"/>
                    </a:lnTo>
                    <a:lnTo>
                      <a:pt x="3410" y="2315"/>
                    </a:lnTo>
                    <a:lnTo>
                      <a:pt x="3372" y="2315"/>
                    </a:lnTo>
                    <a:lnTo>
                      <a:pt x="3353" y="2305"/>
                    </a:lnTo>
                    <a:lnTo>
                      <a:pt x="3343" y="2286"/>
                    </a:lnTo>
                    <a:lnTo>
                      <a:pt x="3315" y="2238"/>
                    </a:lnTo>
                    <a:lnTo>
                      <a:pt x="3277" y="2219"/>
                    </a:lnTo>
                    <a:lnTo>
                      <a:pt x="3248" y="2210"/>
                    </a:lnTo>
                    <a:lnTo>
                      <a:pt x="3229" y="2210"/>
                    </a:lnTo>
                    <a:lnTo>
                      <a:pt x="3210" y="2219"/>
                    </a:lnTo>
                    <a:lnTo>
                      <a:pt x="3191" y="2229"/>
                    </a:lnTo>
                    <a:lnTo>
                      <a:pt x="3134" y="2295"/>
                    </a:lnTo>
                    <a:lnTo>
                      <a:pt x="3029" y="2381"/>
                    </a:lnTo>
                    <a:lnTo>
                      <a:pt x="3010" y="2391"/>
                    </a:lnTo>
                    <a:lnTo>
                      <a:pt x="2972" y="2400"/>
                    </a:lnTo>
                    <a:lnTo>
                      <a:pt x="2896" y="2391"/>
                    </a:lnTo>
                    <a:lnTo>
                      <a:pt x="2877" y="2400"/>
                    </a:lnTo>
                    <a:lnTo>
                      <a:pt x="2867" y="2419"/>
                    </a:lnTo>
                    <a:lnTo>
                      <a:pt x="2867" y="2438"/>
                    </a:lnTo>
                    <a:lnTo>
                      <a:pt x="2867" y="2467"/>
                    </a:lnTo>
                    <a:lnTo>
                      <a:pt x="2877" y="2486"/>
                    </a:lnTo>
                    <a:lnTo>
                      <a:pt x="2886" y="2486"/>
                    </a:lnTo>
                    <a:lnTo>
                      <a:pt x="2924" y="2505"/>
                    </a:lnTo>
                    <a:lnTo>
                      <a:pt x="2943" y="2514"/>
                    </a:lnTo>
                    <a:lnTo>
                      <a:pt x="2943" y="2533"/>
                    </a:lnTo>
                    <a:lnTo>
                      <a:pt x="2943" y="2571"/>
                    </a:lnTo>
                    <a:lnTo>
                      <a:pt x="2953" y="2591"/>
                    </a:lnTo>
                    <a:lnTo>
                      <a:pt x="2962" y="2610"/>
                    </a:lnTo>
                    <a:lnTo>
                      <a:pt x="2972" y="2619"/>
                    </a:lnTo>
                    <a:lnTo>
                      <a:pt x="3038" y="2676"/>
                    </a:lnTo>
                    <a:lnTo>
                      <a:pt x="3058" y="2696"/>
                    </a:lnTo>
                    <a:lnTo>
                      <a:pt x="3067" y="2724"/>
                    </a:lnTo>
                    <a:lnTo>
                      <a:pt x="3067" y="2800"/>
                    </a:lnTo>
                    <a:lnTo>
                      <a:pt x="3067" y="2819"/>
                    </a:lnTo>
                    <a:lnTo>
                      <a:pt x="3086" y="2838"/>
                    </a:lnTo>
                    <a:lnTo>
                      <a:pt x="3086" y="2848"/>
                    </a:lnTo>
                    <a:lnTo>
                      <a:pt x="3096" y="2867"/>
                    </a:lnTo>
                    <a:lnTo>
                      <a:pt x="3086" y="2876"/>
                    </a:lnTo>
                    <a:lnTo>
                      <a:pt x="3077" y="2876"/>
                    </a:lnTo>
                    <a:lnTo>
                      <a:pt x="3038" y="2876"/>
                    </a:lnTo>
                    <a:lnTo>
                      <a:pt x="2991" y="2886"/>
                    </a:lnTo>
                    <a:lnTo>
                      <a:pt x="2962" y="2895"/>
                    </a:lnTo>
                    <a:lnTo>
                      <a:pt x="2867" y="3019"/>
                    </a:lnTo>
                    <a:lnTo>
                      <a:pt x="2829" y="2991"/>
                    </a:lnTo>
                    <a:lnTo>
                      <a:pt x="2819" y="2981"/>
                    </a:lnTo>
                    <a:lnTo>
                      <a:pt x="2791" y="2972"/>
                    </a:lnTo>
                    <a:lnTo>
                      <a:pt x="2753" y="2972"/>
                    </a:lnTo>
                    <a:lnTo>
                      <a:pt x="2724" y="2972"/>
                    </a:lnTo>
                    <a:lnTo>
                      <a:pt x="2696" y="2991"/>
                    </a:lnTo>
                    <a:lnTo>
                      <a:pt x="2667" y="3019"/>
                    </a:lnTo>
                    <a:lnTo>
                      <a:pt x="2619" y="3038"/>
                    </a:lnTo>
                    <a:lnTo>
                      <a:pt x="2467" y="3029"/>
                    </a:lnTo>
                    <a:lnTo>
                      <a:pt x="2438" y="2981"/>
                    </a:lnTo>
                    <a:lnTo>
                      <a:pt x="2438" y="2914"/>
                    </a:lnTo>
                    <a:lnTo>
                      <a:pt x="2438" y="2895"/>
                    </a:lnTo>
                    <a:lnTo>
                      <a:pt x="2438" y="2876"/>
                    </a:lnTo>
                    <a:lnTo>
                      <a:pt x="2419" y="2838"/>
                    </a:lnTo>
                    <a:lnTo>
                      <a:pt x="2343" y="2753"/>
                    </a:lnTo>
                    <a:lnTo>
                      <a:pt x="2248" y="2734"/>
                    </a:lnTo>
                    <a:lnTo>
                      <a:pt x="2238" y="2734"/>
                    </a:lnTo>
                    <a:lnTo>
                      <a:pt x="2229" y="2714"/>
                    </a:lnTo>
                    <a:lnTo>
                      <a:pt x="2229" y="2705"/>
                    </a:lnTo>
                    <a:lnTo>
                      <a:pt x="2229" y="2686"/>
                    </a:lnTo>
                    <a:lnTo>
                      <a:pt x="2220" y="2667"/>
                    </a:lnTo>
                    <a:lnTo>
                      <a:pt x="2210" y="2657"/>
                    </a:lnTo>
                    <a:lnTo>
                      <a:pt x="2191" y="2648"/>
                    </a:lnTo>
                    <a:lnTo>
                      <a:pt x="2172" y="2638"/>
                    </a:lnTo>
                    <a:lnTo>
                      <a:pt x="2124" y="2657"/>
                    </a:lnTo>
                    <a:lnTo>
                      <a:pt x="2029" y="2781"/>
                    </a:lnTo>
                    <a:lnTo>
                      <a:pt x="1981" y="2791"/>
                    </a:lnTo>
                    <a:lnTo>
                      <a:pt x="1943" y="2791"/>
                    </a:lnTo>
                    <a:lnTo>
                      <a:pt x="1924" y="2791"/>
                    </a:lnTo>
                    <a:lnTo>
                      <a:pt x="1905" y="2781"/>
                    </a:lnTo>
                    <a:lnTo>
                      <a:pt x="1839" y="2686"/>
                    </a:lnTo>
                    <a:lnTo>
                      <a:pt x="1819" y="2667"/>
                    </a:lnTo>
                    <a:lnTo>
                      <a:pt x="1772" y="2619"/>
                    </a:lnTo>
                    <a:lnTo>
                      <a:pt x="1762" y="2600"/>
                    </a:lnTo>
                    <a:lnTo>
                      <a:pt x="1772" y="2571"/>
                    </a:lnTo>
                    <a:lnTo>
                      <a:pt x="1791" y="2553"/>
                    </a:lnTo>
                    <a:lnTo>
                      <a:pt x="1810" y="2533"/>
                    </a:lnTo>
                    <a:lnTo>
                      <a:pt x="1810" y="2505"/>
                    </a:lnTo>
                    <a:lnTo>
                      <a:pt x="1791" y="2410"/>
                    </a:lnTo>
                    <a:lnTo>
                      <a:pt x="1781" y="2400"/>
                    </a:lnTo>
                    <a:lnTo>
                      <a:pt x="1743" y="2438"/>
                    </a:lnTo>
                    <a:lnTo>
                      <a:pt x="1734" y="2448"/>
                    </a:lnTo>
                    <a:lnTo>
                      <a:pt x="1715" y="2438"/>
                    </a:lnTo>
                    <a:lnTo>
                      <a:pt x="1696" y="2438"/>
                    </a:lnTo>
                    <a:lnTo>
                      <a:pt x="1658" y="2410"/>
                    </a:lnTo>
                    <a:lnTo>
                      <a:pt x="1619" y="2391"/>
                    </a:lnTo>
                    <a:lnTo>
                      <a:pt x="1581" y="2381"/>
                    </a:lnTo>
                    <a:lnTo>
                      <a:pt x="1486" y="2362"/>
                    </a:lnTo>
                    <a:lnTo>
                      <a:pt x="1353" y="2276"/>
                    </a:lnTo>
                    <a:lnTo>
                      <a:pt x="1334" y="2267"/>
                    </a:lnTo>
                    <a:lnTo>
                      <a:pt x="1305" y="2257"/>
                    </a:lnTo>
                    <a:lnTo>
                      <a:pt x="1267" y="2267"/>
                    </a:lnTo>
                    <a:lnTo>
                      <a:pt x="1238" y="2276"/>
                    </a:lnTo>
                    <a:lnTo>
                      <a:pt x="1219" y="2295"/>
                    </a:lnTo>
                    <a:lnTo>
                      <a:pt x="1210" y="2315"/>
                    </a:lnTo>
                    <a:lnTo>
                      <a:pt x="1172" y="2372"/>
                    </a:lnTo>
                    <a:lnTo>
                      <a:pt x="1143" y="2372"/>
                    </a:lnTo>
                    <a:lnTo>
                      <a:pt x="1105" y="2362"/>
                    </a:lnTo>
                    <a:lnTo>
                      <a:pt x="1010" y="2286"/>
                    </a:lnTo>
                    <a:lnTo>
                      <a:pt x="953" y="2219"/>
                    </a:lnTo>
                    <a:lnTo>
                      <a:pt x="943" y="2200"/>
                    </a:lnTo>
                    <a:lnTo>
                      <a:pt x="943" y="2191"/>
                    </a:lnTo>
                    <a:lnTo>
                      <a:pt x="943" y="2172"/>
                    </a:lnTo>
                    <a:lnTo>
                      <a:pt x="953" y="2152"/>
                    </a:lnTo>
                    <a:lnTo>
                      <a:pt x="953" y="2143"/>
                    </a:lnTo>
                    <a:lnTo>
                      <a:pt x="934" y="2134"/>
                    </a:lnTo>
                    <a:lnTo>
                      <a:pt x="810" y="2067"/>
                    </a:lnTo>
                    <a:lnTo>
                      <a:pt x="772" y="2038"/>
                    </a:lnTo>
                    <a:lnTo>
                      <a:pt x="715" y="1981"/>
                    </a:lnTo>
                    <a:lnTo>
                      <a:pt x="686" y="1934"/>
                    </a:lnTo>
                    <a:lnTo>
                      <a:pt x="667" y="1914"/>
                    </a:lnTo>
                    <a:lnTo>
                      <a:pt x="648" y="1905"/>
                    </a:lnTo>
                    <a:lnTo>
                      <a:pt x="619" y="1896"/>
                    </a:lnTo>
                    <a:lnTo>
                      <a:pt x="477" y="1924"/>
                    </a:lnTo>
                    <a:lnTo>
                      <a:pt x="419" y="2000"/>
                    </a:lnTo>
                    <a:lnTo>
                      <a:pt x="362" y="2029"/>
                    </a:lnTo>
                    <a:lnTo>
                      <a:pt x="305" y="1962"/>
                    </a:lnTo>
                    <a:lnTo>
                      <a:pt x="296" y="1952"/>
                    </a:lnTo>
                    <a:lnTo>
                      <a:pt x="277" y="1962"/>
                    </a:lnTo>
                    <a:lnTo>
                      <a:pt x="239" y="1972"/>
                    </a:lnTo>
                    <a:lnTo>
                      <a:pt x="219" y="1981"/>
                    </a:lnTo>
                    <a:lnTo>
                      <a:pt x="219" y="2010"/>
                    </a:lnTo>
                    <a:lnTo>
                      <a:pt x="200" y="2019"/>
                    </a:lnTo>
                    <a:lnTo>
                      <a:pt x="153" y="2000"/>
                    </a:lnTo>
                    <a:lnTo>
                      <a:pt x="124" y="1972"/>
                    </a:lnTo>
                    <a:lnTo>
                      <a:pt x="105" y="1952"/>
                    </a:lnTo>
                    <a:lnTo>
                      <a:pt x="67" y="1876"/>
                    </a:lnTo>
                    <a:lnTo>
                      <a:pt x="29" y="1848"/>
                    </a:lnTo>
                    <a:lnTo>
                      <a:pt x="10" y="1838"/>
                    </a:lnTo>
                    <a:lnTo>
                      <a:pt x="0" y="1810"/>
                    </a:lnTo>
                    <a:lnTo>
                      <a:pt x="0" y="1800"/>
                    </a:lnTo>
                    <a:lnTo>
                      <a:pt x="19" y="1753"/>
                    </a:lnTo>
                    <a:lnTo>
                      <a:pt x="48" y="1714"/>
                    </a:lnTo>
                    <a:lnTo>
                      <a:pt x="200" y="1638"/>
                    </a:lnTo>
                    <a:lnTo>
                      <a:pt x="296" y="1600"/>
                    </a:lnTo>
                    <a:lnTo>
                      <a:pt x="648" y="1486"/>
                    </a:lnTo>
                    <a:lnTo>
                      <a:pt x="686" y="1448"/>
                    </a:lnTo>
                    <a:lnTo>
                      <a:pt x="686" y="1400"/>
                    </a:lnTo>
                    <a:lnTo>
                      <a:pt x="667" y="1352"/>
                    </a:lnTo>
                    <a:lnTo>
                      <a:pt x="686" y="1305"/>
                    </a:lnTo>
                    <a:lnTo>
                      <a:pt x="724" y="1286"/>
                    </a:lnTo>
                    <a:lnTo>
                      <a:pt x="762" y="1286"/>
                    </a:lnTo>
                    <a:lnTo>
                      <a:pt x="810" y="1295"/>
                    </a:lnTo>
                    <a:lnTo>
                      <a:pt x="848" y="1305"/>
                    </a:lnTo>
                    <a:lnTo>
                      <a:pt x="886" y="1295"/>
                    </a:lnTo>
                    <a:lnTo>
                      <a:pt x="953" y="1238"/>
                    </a:lnTo>
                    <a:lnTo>
                      <a:pt x="991" y="1219"/>
                    </a:lnTo>
                    <a:lnTo>
                      <a:pt x="1077" y="1238"/>
                    </a:lnTo>
                    <a:lnTo>
                      <a:pt x="1219" y="1257"/>
                    </a:lnTo>
                    <a:lnTo>
                      <a:pt x="1353" y="1257"/>
                    </a:lnTo>
                    <a:lnTo>
                      <a:pt x="1429" y="1238"/>
                    </a:lnTo>
                    <a:lnTo>
                      <a:pt x="1496" y="1200"/>
                    </a:lnTo>
                    <a:lnTo>
                      <a:pt x="1534" y="1143"/>
                    </a:lnTo>
                    <a:lnTo>
                      <a:pt x="1534" y="1076"/>
                    </a:lnTo>
                    <a:lnTo>
                      <a:pt x="1486" y="971"/>
                    </a:lnTo>
                    <a:lnTo>
                      <a:pt x="1477" y="905"/>
                    </a:lnTo>
                    <a:lnTo>
                      <a:pt x="1486" y="838"/>
                    </a:lnTo>
                    <a:lnTo>
                      <a:pt x="1515" y="781"/>
                    </a:lnTo>
                    <a:lnTo>
                      <a:pt x="1534" y="715"/>
                    </a:lnTo>
                    <a:lnTo>
                      <a:pt x="1534" y="629"/>
                    </a:lnTo>
                    <a:lnTo>
                      <a:pt x="1534" y="476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4" name="Freeform 17">
                <a:extLst>
                  <a:ext uri="{FF2B5EF4-FFF2-40B4-BE49-F238E27FC236}">
                    <a16:creationId xmlns:a16="http://schemas.microsoft.com/office/drawing/2014/main" id="{5610E844-5463-9C41-B647-0AC4C5134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1965325"/>
                <a:ext cx="1131888" cy="1498600"/>
              </a:xfrm>
              <a:custGeom>
                <a:avLst/>
                <a:gdLst>
                  <a:gd name="T0" fmla="*/ 586105 w 3144"/>
                  <a:gd name="T1" fmla="*/ 0 h 4162"/>
                  <a:gd name="T2" fmla="*/ 641187 w 3144"/>
                  <a:gd name="T3" fmla="*/ 51130 h 4162"/>
                  <a:gd name="T4" fmla="*/ 702750 w 3144"/>
                  <a:gd name="T5" fmla="*/ 99379 h 4162"/>
                  <a:gd name="T6" fmla="*/ 761072 w 3144"/>
                  <a:gd name="T7" fmla="*/ 167791 h 4162"/>
                  <a:gd name="T8" fmla="*/ 808954 w 3144"/>
                  <a:gd name="T9" fmla="*/ 136826 h 4162"/>
                  <a:gd name="T10" fmla="*/ 898238 w 3144"/>
                  <a:gd name="T11" fmla="*/ 167791 h 4162"/>
                  <a:gd name="T12" fmla="*/ 980682 w 3144"/>
                  <a:gd name="T13" fmla="*/ 195156 h 4162"/>
                  <a:gd name="T14" fmla="*/ 1008043 w 3144"/>
                  <a:gd name="T15" fmla="*/ 185075 h 4162"/>
                  <a:gd name="T16" fmla="*/ 997602 w 3144"/>
                  <a:gd name="T17" fmla="*/ 253487 h 4162"/>
                  <a:gd name="T18" fmla="*/ 1055925 w 3144"/>
                  <a:gd name="T19" fmla="*/ 322260 h 4162"/>
                  <a:gd name="T20" fmla="*/ 1117847 w 3144"/>
                  <a:gd name="T21" fmla="*/ 401115 h 4162"/>
                  <a:gd name="T22" fmla="*/ 1124688 w 3144"/>
                  <a:gd name="T23" fmla="*/ 449004 h 4162"/>
                  <a:gd name="T24" fmla="*/ 1107407 w 3144"/>
                  <a:gd name="T25" fmla="*/ 531459 h 4162"/>
                  <a:gd name="T26" fmla="*/ 1049084 w 3144"/>
                  <a:gd name="T27" fmla="*/ 551983 h 4162"/>
                  <a:gd name="T28" fmla="*/ 1001202 w 3144"/>
                  <a:gd name="T29" fmla="*/ 524618 h 4162"/>
                  <a:gd name="T30" fmla="*/ 949720 w 3144"/>
                  <a:gd name="T31" fmla="*/ 507335 h 4162"/>
                  <a:gd name="T32" fmla="*/ 894998 w 3144"/>
                  <a:gd name="T33" fmla="*/ 521017 h 4162"/>
                  <a:gd name="T34" fmla="*/ 901838 w 3144"/>
                  <a:gd name="T35" fmla="*/ 586190 h 4162"/>
                  <a:gd name="T36" fmla="*/ 922359 w 3144"/>
                  <a:gd name="T37" fmla="*/ 630838 h 4162"/>
                  <a:gd name="T38" fmla="*/ 898238 w 3144"/>
                  <a:gd name="T39" fmla="*/ 671886 h 4162"/>
                  <a:gd name="T40" fmla="*/ 898238 w 3144"/>
                  <a:gd name="T41" fmla="*/ 723375 h 4162"/>
                  <a:gd name="T42" fmla="*/ 894998 w 3144"/>
                  <a:gd name="T43" fmla="*/ 778105 h 4162"/>
                  <a:gd name="T44" fmla="*/ 864037 w 3144"/>
                  <a:gd name="T45" fmla="*/ 833196 h 4162"/>
                  <a:gd name="T46" fmla="*/ 860436 w 3144"/>
                  <a:gd name="T47" fmla="*/ 877844 h 4162"/>
                  <a:gd name="T48" fmla="*/ 960161 w 3144"/>
                  <a:gd name="T49" fmla="*/ 908450 h 4162"/>
                  <a:gd name="T50" fmla="*/ 1001202 w 3144"/>
                  <a:gd name="T51" fmla="*/ 898368 h 4162"/>
                  <a:gd name="T52" fmla="*/ 1028564 w 3144"/>
                  <a:gd name="T53" fmla="*/ 894767 h 4162"/>
                  <a:gd name="T54" fmla="*/ 1052685 w 3144"/>
                  <a:gd name="T55" fmla="*/ 898368 h 4162"/>
                  <a:gd name="T56" fmla="*/ 1052685 w 3144"/>
                  <a:gd name="T57" fmla="*/ 970381 h 4162"/>
                  <a:gd name="T58" fmla="*/ 1018123 w 3144"/>
                  <a:gd name="T59" fmla="*/ 1234311 h 4162"/>
                  <a:gd name="T60" fmla="*/ 990762 w 3144"/>
                  <a:gd name="T61" fmla="*/ 1395621 h 4162"/>
                  <a:gd name="T62" fmla="*/ 949720 w 3144"/>
                  <a:gd name="T63" fmla="*/ 1398861 h 4162"/>
                  <a:gd name="T64" fmla="*/ 867277 w 3144"/>
                  <a:gd name="T65" fmla="*/ 1395621 h 4162"/>
                  <a:gd name="T66" fmla="*/ 774753 w 3144"/>
                  <a:gd name="T67" fmla="*/ 1371496 h 4162"/>
                  <a:gd name="T68" fmla="*/ 737311 w 3144"/>
                  <a:gd name="T69" fmla="*/ 1395621 h 4162"/>
                  <a:gd name="T70" fmla="*/ 737311 w 3144"/>
                  <a:gd name="T71" fmla="*/ 1426587 h 4162"/>
                  <a:gd name="T72" fmla="*/ 709590 w 3144"/>
                  <a:gd name="T73" fmla="*/ 1436668 h 4162"/>
                  <a:gd name="T74" fmla="*/ 658108 w 3144"/>
                  <a:gd name="T75" fmla="*/ 1422986 h 4162"/>
                  <a:gd name="T76" fmla="*/ 630747 w 3144"/>
                  <a:gd name="T77" fmla="*/ 1392020 h 4162"/>
                  <a:gd name="T78" fmla="*/ 569184 w 3144"/>
                  <a:gd name="T79" fmla="*/ 1309925 h 4162"/>
                  <a:gd name="T80" fmla="*/ 353175 w 3144"/>
                  <a:gd name="T81" fmla="*/ 1121249 h 4162"/>
                  <a:gd name="T82" fmla="*/ 315373 w 3144"/>
                  <a:gd name="T83" fmla="*/ 1079842 h 4162"/>
                  <a:gd name="T84" fmla="*/ 288012 w 3144"/>
                  <a:gd name="T85" fmla="*/ 1045635 h 4162"/>
                  <a:gd name="T86" fmla="*/ 3240 w 3144"/>
                  <a:gd name="T87" fmla="*/ 1001347 h 4162"/>
                  <a:gd name="T88" fmla="*/ 13681 w 3144"/>
                  <a:gd name="T89" fmla="*/ 973622 h 4162"/>
                  <a:gd name="T90" fmla="*/ 16921 w 3144"/>
                  <a:gd name="T91" fmla="*/ 815912 h 4162"/>
                  <a:gd name="T92" fmla="*/ 10080 w 3144"/>
                  <a:gd name="T93" fmla="*/ 764423 h 4162"/>
                  <a:gd name="T94" fmla="*/ 27361 w 3144"/>
                  <a:gd name="T95" fmla="*/ 719774 h 4162"/>
                  <a:gd name="T96" fmla="*/ 102604 w 3144"/>
                  <a:gd name="T97" fmla="*/ 685568 h 4162"/>
                  <a:gd name="T98" fmla="*/ 181448 w 3144"/>
                  <a:gd name="T99" fmla="*/ 730216 h 4162"/>
                  <a:gd name="T100" fmla="*/ 219249 w 3144"/>
                  <a:gd name="T101" fmla="*/ 702851 h 4162"/>
                  <a:gd name="T102" fmla="*/ 277572 w 3144"/>
                  <a:gd name="T103" fmla="*/ 647761 h 4162"/>
                  <a:gd name="T104" fmla="*/ 322214 w 3144"/>
                  <a:gd name="T105" fmla="*/ 599872 h 4162"/>
                  <a:gd name="T106" fmla="*/ 342735 w 3144"/>
                  <a:gd name="T107" fmla="*/ 521017 h 4162"/>
                  <a:gd name="T108" fmla="*/ 404297 w 3144"/>
                  <a:gd name="T109" fmla="*/ 449004 h 4162"/>
                  <a:gd name="T110" fmla="*/ 507262 w 3144"/>
                  <a:gd name="T111" fmla="*/ 394274 h 4162"/>
                  <a:gd name="T112" fmla="*/ 404297 w 3144"/>
                  <a:gd name="T113" fmla="*/ 229363 h 4162"/>
                  <a:gd name="T114" fmla="*/ 414738 w 3144"/>
                  <a:gd name="T115" fmla="*/ 157349 h 4162"/>
                  <a:gd name="T116" fmla="*/ 497181 w 3144"/>
                  <a:gd name="T117" fmla="*/ 102619 h 416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144" h="4162">
                    <a:moveTo>
                      <a:pt x="1371" y="133"/>
                    </a:moveTo>
                    <a:lnTo>
                      <a:pt x="1371" y="133"/>
                    </a:lnTo>
                    <a:lnTo>
                      <a:pt x="1428" y="104"/>
                    </a:lnTo>
                    <a:lnTo>
                      <a:pt x="1486" y="28"/>
                    </a:lnTo>
                    <a:lnTo>
                      <a:pt x="1628" y="0"/>
                    </a:lnTo>
                    <a:lnTo>
                      <a:pt x="1657" y="9"/>
                    </a:lnTo>
                    <a:lnTo>
                      <a:pt x="1676" y="18"/>
                    </a:lnTo>
                    <a:lnTo>
                      <a:pt x="1695" y="38"/>
                    </a:lnTo>
                    <a:lnTo>
                      <a:pt x="1724" y="85"/>
                    </a:lnTo>
                    <a:lnTo>
                      <a:pt x="1781" y="142"/>
                    </a:lnTo>
                    <a:lnTo>
                      <a:pt x="1819" y="171"/>
                    </a:lnTo>
                    <a:lnTo>
                      <a:pt x="1943" y="238"/>
                    </a:lnTo>
                    <a:lnTo>
                      <a:pt x="1962" y="247"/>
                    </a:lnTo>
                    <a:lnTo>
                      <a:pt x="1962" y="256"/>
                    </a:lnTo>
                    <a:lnTo>
                      <a:pt x="1952" y="276"/>
                    </a:lnTo>
                    <a:lnTo>
                      <a:pt x="1952" y="295"/>
                    </a:lnTo>
                    <a:lnTo>
                      <a:pt x="1952" y="304"/>
                    </a:lnTo>
                    <a:lnTo>
                      <a:pt x="1962" y="323"/>
                    </a:lnTo>
                    <a:lnTo>
                      <a:pt x="2019" y="390"/>
                    </a:lnTo>
                    <a:lnTo>
                      <a:pt x="2114" y="466"/>
                    </a:lnTo>
                    <a:lnTo>
                      <a:pt x="2152" y="476"/>
                    </a:lnTo>
                    <a:lnTo>
                      <a:pt x="2181" y="476"/>
                    </a:lnTo>
                    <a:lnTo>
                      <a:pt x="2219" y="419"/>
                    </a:lnTo>
                    <a:lnTo>
                      <a:pt x="2228" y="399"/>
                    </a:lnTo>
                    <a:lnTo>
                      <a:pt x="2247" y="380"/>
                    </a:lnTo>
                    <a:lnTo>
                      <a:pt x="2276" y="371"/>
                    </a:lnTo>
                    <a:lnTo>
                      <a:pt x="2314" y="361"/>
                    </a:lnTo>
                    <a:lnTo>
                      <a:pt x="2343" y="371"/>
                    </a:lnTo>
                    <a:lnTo>
                      <a:pt x="2362" y="380"/>
                    </a:lnTo>
                    <a:lnTo>
                      <a:pt x="2495" y="466"/>
                    </a:lnTo>
                    <a:lnTo>
                      <a:pt x="2590" y="485"/>
                    </a:lnTo>
                    <a:lnTo>
                      <a:pt x="2628" y="495"/>
                    </a:lnTo>
                    <a:lnTo>
                      <a:pt x="2667" y="514"/>
                    </a:lnTo>
                    <a:lnTo>
                      <a:pt x="2705" y="542"/>
                    </a:lnTo>
                    <a:lnTo>
                      <a:pt x="2724" y="542"/>
                    </a:lnTo>
                    <a:lnTo>
                      <a:pt x="2743" y="552"/>
                    </a:lnTo>
                    <a:lnTo>
                      <a:pt x="2752" y="542"/>
                    </a:lnTo>
                    <a:lnTo>
                      <a:pt x="2790" y="504"/>
                    </a:lnTo>
                    <a:lnTo>
                      <a:pt x="2800" y="514"/>
                    </a:lnTo>
                    <a:lnTo>
                      <a:pt x="2819" y="609"/>
                    </a:lnTo>
                    <a:lnTo>
                      <a:pt x="2819" y="637"/>
                    </a:lnTo>
                    <a:lnTo>
                      <a:pt x="2800" y="657"/>
                    </a:lnTo>
                    <a:lnTo>
                      <a:pt x="2781" y="675"/>
                    </a:lnTo>
                    <a:lnTo>
                      <a:pt x="2771" y="704"/>
                    </a:lnTo>
                    <a:lnTo>
                      <a:pt x="2781" y="723"/>
                    </a:lnTo>
                    <a:lnTo>
                      <a:pt x="2828" y="771"/>
                    </a:lnTo>
                    <a:lnTo>
                      <a:pt x="2848" y="790"/>
                    </a:lnTo>
                    <a:lnTo>
                      <a:pt x="2914" y="885"/>
                    </a:lnTo>
                    <a:lnTo>
                      <a:pt x="2933" y="895"/>
                    </a:lnTo>
                    <a:lnTo>
                      <a:pt x="2952" y="895"/>
                    </a:lnTo>
                    <a:lnTo>
                      <a:pt x="2990" y="895"/>
                    </a:lnTo>
                    <a:lnTo>
                      <a:pt x="3038" y="885"/>
                    </a:lnTo>
                    <a:lnTo>
                      <a:pt x="3086" y="1085"/>
                    </a:lnTo>
                    <a:lnTo>
                      <a:pt x="3105" y="1114"/>
                    </a:lnTo>
                    <a:lnTo>
                      <a:pt x="3124" y="1142"/>
                    </a:lnTo>
                    <a:lnTo>
                      <a:pt x="3143" y="1171"/>
                    </a:lnTo>
                    <a:lnTo>
                      <a:pt x="3143" y="1199"/>
                    </a:lnTo>
                    <a:lnTo>
                      <a:pt x="3124" y="1228"/>
                    </a:lnTo>
                    <a:lnTo>
                      <a:pt x="3124" y="1247"/>
                    </a:lnTo>
                    <a:lnTo>
                      <a:pt x="3114" y="1285"/>
                    </a:lnTo>
                    <a:lnTo>
                      <a:pt x="3124" y="1323"/>
                    </a:lnTo>
                    <a:lnTo>
                      <a:pt x="3114" y="1352"/>
                    </a:lnTo>
                    <a:lnTo>
                      <a:pt x="3076" y="1428"/>
                    </a:lnTo>
                    <a:lnTo>
                      <a:pt x="3076" y="1476"/>
                    </a:lnTo>
                    <a:lnTo>
                      <a:pt x="3066" y="1504"/>
                    </a:lnTo>
                    <a:lnTo>
                      <a:pt x="3038" y="1514"/>
                    </a:lnTo>
                    <a:lnTo>
                      <a:pt x="2971" y="1542"/>
                    </a:lnTo>
                    <a:lnTo>
                      <a:pt x="2943" y="1542"/>
                    </a:lnTo>
                    <a:lnTo>
                      <a:pt x="2914" y="1533"/>
                    </a:lnTo>
                    <a:lnTo>
                      <a:pt x="2895" y="1523"/>
                    </a:lnTo>
                    <a:lnTo>
                      <a:pt x="2866" y="1495"/>
                    </a:lnTo>
                    <a:lnTo>
                      <a:pt x="2838" y="1466"/>
                    </a:lnTo>
                    <a:lnTo>
                      <a:pt x="2809" y="1457"/>
                    </a:lnTo>
                    <a:lnTo>
                      <a:pt x="2781" y="1457"/>
                    </a:lnTo>
                    <a:lnTo>
                      <a:pt x="2743" y="1457"/>
                    </a:lnTo>
                    <a:lnTo>
                      <a:pt x="2724" y="1457"/>
                    </a:lnTo>
                    <a:lnTo>
                      <a:pt x="2705" y="1419"/>
                    </a:lnTo>
                    <a:lnTo>
                      <a:pt x="2685" y="1409"/>
                    </a:lnTo>
                    <a:lnTo>
                      <a:pt x="2638" y="1409"/>
                    </a:lnTo>
                    <a:lnTo>
                      <a:pt x="2543" y="1380"/>
                    </a:lnTo>
                    <a:lnTo>
                      <a:pt x="2495" y="1399"/>
                    </a:lnTo>
                    <a:lnTo>
                      <a:pt x="2476" y="1419"/>
                    </a:lnTo>
                    <a:lnTo>
                      <a:pt x="2476" y="1437"/>
                    </a:lnTo>
                    <a:lnTo>
                      <a:pt x="2486" y="1447"/>
                    </a:lnTo>
                    <a:lnTo>
                      <a:pt x="2524" y="1485"/>
                    </a:lnTo>
                    <a:lnTo>
                      <a:pt x="2533" y="1504"/>
                    </a:lnTo>
                    <a:lnTo>
                      <a:pt x="2533" y="1523"/>
                    </a:lnTo>
                    <a:lnTo>
                      <a:pt x="2505" y="1609"/>
                    </a:lnTo>
                    <a:lnTo>
                      <a:pt x="2505" y="1628"/>
                    </a:lnTo>
                    <a:lnTo>
                      <a:pt x="2505" y="1647"/>
                    </a:lnTo>
                    <a:lnTo>
                      <a:pt x="2514" y="1666"/>
                    </a:lnTo>
                    <a:lnTo>
                      <a:pt x="2533" y="1695"/>
                    </a:lnTo>
                    <a:lnTo>
                      <a:pt x="2552" y="1723"/>
                    </a:lnTo>
                    <a:lnTo>
                      <a:pt x="2562" y="1752"/>
                    </a:lnTo>
                    <a:lnTo>
                      <a:pt x="2562" y="1761"/>
                    </a:lnTo>
                    <a:lnTo>
                      <a:pt x="2552" y="1771"/>
                    </a:lnTo>
                    <a:lnTo>
                      <a:pt x="2495" y="1818"/>
                    </a:lnTo>
                    <a:lnTo>
                      <a:pt x="2495" y="1838"/>
                    </a:lnTo>
                    <a:lnTo>
                      <a:pt x="2495" y="1866"/>
                    </a:lnTo>
                    <a:lnTo>
                      <a:pt x="2505" y="1895"/>
                    </a:lnTo>
                    <a:lnTo>
                      <a:pt x="2505" y="1923"/>
                    </a:lnTo>
                    <a:lnTo>
                      <a:pt x="2505" y="1952"/>
                    </a:lnTo>
                    <a:lnTo>
                      <a:pt x="2505" y="1981"/>
                    </a:lnTo>
                    <a:lnTo>
                      <a:pt x="2495" y="2009"/>
                    </a:lnTo>
                    <a:lnTo>
                      <a:pt x="2476" y="2076"/>
                    </a:lnTo>
                    <a:lnTo>
                      <a:pt x="2476" y="2095"/>
                    </a:lnTo>
                    <a:lnTo>
                      <a:pt x="2476" y="2123"/>
                    </a:lnTo>
                    <a:lnTo>
                      <a:pt x="2476" y="2142"/>
                    </a:lnTo>
                    <a:lnTo>
                      <a:pt x="2486" y="2161"/>
                    </a:lnTo>
                    <a:lnTo>
                      <a:pt x="2495" y="2180"/>
                    </a:lnTo>
                    <a:lnTo>
                      <a:pt x="2486" y="2199"/>
                    </a:lnTo>
                    <a:lnTo>
                      <a:pt x="2438" y="2237"/>
                    </a:lnTo>
                    <a:lnTo>
                      <a:pt x="2419" y="2276"/>
                    </a:lnTo>
                    <a:lnTo>
                      <a:pt x="2400" y="2314"/>
                    </a:lnTo>
                    <a:lnTo>
                      <a:pt x="2381" y="2333"/>
                    </a:lnTo>
                    <a:lnTo>
                      <a:pt x="2381" y="2352"/>
                    </a:lnTo>
                    <a:lnTo>
                      <a:pt x="2381" y="2371"/>
                    </a:lnTo>
                    <a:lnTo>
                      <a:pt x="2390" y="2400"/>
                    </a:lnTo>
                    <a:lnTo>
                      <a:pt x="2390" y="2438"/>
                    </a:lnTo>
                    <a:lnTo>
                      <a:pt x="2400" y="2466"/>
                    </a:lnTo>
                    <a:lnTo>
                      <a:pt x="2409" y="2476"/>
                    </a:lnTo>
                    <a:lnTo>
                      <a:pt x="2647" y="2523"/>
                    </a:lnTo>
                    <a:lnTo>
                      <a:pt x="2657" y="2523"/>
                    </a:lnTo>
                    <a:lnTo>
                      <a:pt x="2667" y="2523"/>
                    </a:lnTo>
                    <a:lnTo>
                      <a:pt x="2685" y="2504"/>
                    </a:lnTo>
                    <a:lnTo>
                      <a:pt x="2695" y="2495"/>
                    </a:lnTo>
                    <a:lnTo>
                      <a:pt x="2714" y="2485"/>
                    </a:lnTo>
                    <a:lnTo>
                      <a:pt x="2762" y="2485"/>
                    </a:lnTo>
                    <a:lnTo>
                      <a:pt x="2781" y="2495"/>
                    </a:lnTo>
                    <a:lnTo>
                      <a:pt x="2800" y="2495"/>
                    </a:lnTo>
                    <a:lnTo>
                      <a:pt x="2809" y="2495"/>
                    </a:lnTo>
                    <a:lnTo>
                      <a:pt x="2838" y="2476"/>
                    </a:lnTo>
                    <a:lnTo>
                      <a:pt x="2848" y="2476"/>
                    </a:lnTo>
                    <a:lnTo>
                      <a:pt x="2857" y="2485"/>
                    </a:lnTo>
                    <a:lnTo>
                      <a:pt x="2866" y="2485"/>
                    </a:lnTo>
                    <a:lnTo>
                      <a:pt x="2876" y="2495"/>
                    </a:lnTo>
                    <a:lnTo>
                      <a:pt x="2886" y="2495"/>
                    </a:lnTo>
                    <a:lnTo>
                      <a:pt x="2905" y="2495"/>
                    </a:lnTo>
                    <a:lnTo>
                      <a:pt x="2924" y="2495"/>
                    </a:lnTo>
                    <a:lnTo>
                      <a:pt x="2933" y="2504"/>
                    </a:lnTo>
                    <a:lnTo>
                      <a:pt x="3000" y="2542"/>
                    </a:lnTo>
                    <a:lnTo>
                      <a:pt x="3000" y="2552"/>
                    </a:lnTo>
                    <a:lnTo>
                      <a:pt x="2962" y="2580"/>
                    </a:lnTo>
                    <a:lnTo>
                      <a:pt x="2924" y="2695"/>
                    </a:lnTo>
                    <a:lnTo>
                      <a:pt x="2914" y="2733"/>
                    </a:lnTo>
                    <a:lnTo>
                      <a:pt x="2933" y="3037"/>
                    </a:lnTo>
                    <a:lnTo>
                      <a:pt x="2914" y="3114"/>
                    </a:lnTo>
                    <a:lnTo>
                      <a:pt x="2828" y="3333"/>
                    </a:lnTo>
                    <a:lnTo>
                      <a:pt x="2828" y="3428"/>
                    </a:lnTo>
                    <a:lnTo>
                      <a:pt x="2876" y="3581"/>
                    </a:lnTo>
                    <a:lnTo>
                      <a:pt x="2857" y="3666"/>
                    </a:lnTo>
                    <a:lnTo>
                      <a:pt x="2771" y="3828"/>
                    </a:lnTo>
                    <a:lnTo>
                      <a:pt x="2752" y="3876"/>
                    </a:lnTo>
                    <a:lnTo>
                      <a:pt x="2724" y="3904"/>
                    </a:lnTo>
                    <a:lnTo>
                      <a:pt x="2695" y="3904"/>
                    </a:lnTo>
                    <a:lnTo>
                      <a:pt x="2667" y="3904"/>
                    </a:lnTo>
                    <a:lnTo>
                      <a:pt x="2657" y="3885"/>
                    </a:lnTo>
                    <a:lnTo>
                      <a:pt x="2638" y="3885"/>
                    </a:lnTo>
                    <a:lnTo>
                      <a:pt x="2590" y="3866"/>
                    </a:lnTo>
                    <a:lnTo>
                      <a:pt x="2505" y="3809"/>
                    </a:lnTo>
                    <a:lnTo>
                      <a:pt x="2486" y="3809"/>
                    </a:lnTo>
                    <a:lnTo>
                      <a:pt x="2476" y="3809"/>
                    </a:lnTo>
                    <a:lnTo>
                      <a:pt x="2409" y="3876"/>
                    </a:lnTo>
                    <a:lnTo>
                      <a:pt x="2381" y="3885"/>
                    </a:lnTo>
                    <a:lnTo>
                      <a:pt x="2333" y="3904"/>
                    </a:lnTo>
                    <a:lnTo>
                      <a:pt x="2304" y="3904"/>
                    </a:lnTo>
                    <a:lnTo>
                      <a:pt x="2228" y="3837"/>
                    </a:lnTo>
                    <a:lnTo>
                      <a:pt x="2152" y="3809"/>
                    </a:lnTo>
                    <a:lnTo>
                      <a:pt x="2124" y="3799"/>
                    </a:lnTo>
                    <a:lnTo>
                      <a:pt x="2095" y="3799"/>
                    </a:lnTo>
                    <a:lnTo>
                      <a:pt x="2066" y="3857"/>
                    </a:lnTo>
                    <a:lnTo>
                      <a:pt x="2057" y="3866"/>
                    </a:lnTo>
                    <a:lnTo>
                      <a:pt x="2048" y="3876"/>
                    </a:lnTo>
                    <a:lnTo>
                      <a:pt x="2038" y="3885"/>
                    </a:lnTo>
                    <a:lnTo>
                      <a:pt x="2028" y="3895"/>
                    </a:lnTo>
                    <a:lnTo>
                      <a:pt x="2028" y="3914"/>
                    </a:lnTo>
                    <a:lnTo>
                      <a:pt x="2038" y="3933"/>
                    </a:lnTo>
                    <a:lnTo>
                      <a:pt x="2048" y="3962"/>
                    </a:lnTo>
                    <a:lnTo>
                      <a:pt x="2143" y="4095"/>
                    </a:lnTo>
                    <a:lnTo>
                      <a:pt x="2152" y="4161"/>
                    </a:lnTo>
                    <a:lnTo>
                      <a:pt x="2009" y="4038"/>
                    </a:lnTo>
                    <a:lnTo>
                      <a:pt x="1990" y="4018"/>
                    </a:lnTo>
                    <a:lnTo>
                      <a:pt x="1971" y="3990"/>
                    </a:lnTo>
                    <a:lnTo>
                      <a:pt x="1971" y="3971"/>
                    </a:lnTo>
                    <a:lnTo>
                      <a:pt x="1952" y="3962"/>
                    </a:lnTo>
                    <a:lnTo>
                      <a:pt x="1924" y="3942"/>
                    </a:lnTo>
                    <a:lnTo>
                      <a:pt x="1885" y="3942"/>
                    </a:lnTo>
                    <a:lnTo>
                      <a:pt x="1828" y="3952"/>
                    </a:lnTo>
                    <a:lnTo>
                      <a:pt x="1819" y="3952"/>
                    </a:lnTo>
                    <a:lnTo>
                      <a:pt x="1800" y="3942"/>
                    </a:lnTo>
                    <a:lnTo>
                      <a:pt x="1781" y="3933"/>
                    </a:lnTo>
                    <a:lnTo>
                      <a:pt x="1762" y="3895"/>
                    </a:lnTo>
                    <a:lnTo>
                      <a:pt x="1752" y="3866"/>
                    </a:lnTo>
                    <a:lnTo>
                      <a:pt x="1724" y="3780"/>
                    </a:lnTo>
                    <a:lnTo>
                      <a:pt x="1714" y="3752"/>
                    </a:lnTo>
                    <a:lnTo>
                      <a:pt x="1695" y="3733"/>
                    </a:lnTo>
                    <a:lnTo>
                      <a:pt x="1619" y="3676"/>
                    </a:lnTo>
                    <a:lnTo>
                      <a:pt x="1581" y="3638"/>
                    </a:lnTo>
                    <a:lnTo>
                      <a:pt x="1562" y="3599"/>
                    </a:lnTo>
                    <a:lnTo>
                      <a:pt x="1495" y="3447"/>
                    </a:lnTo>
                    <a:lnTo>
                      <a:pt x="1476" y="3428"/>
                    </a:lnTo>
                    <a:lnTo>
                      <a:pt x="1466" y="3409"/>
                    </a:lnTo>
                    <a:lnTo>
                      <a:pt x="981" y="3114"/>
                    </a:lnTo>
                    <a:lnTo>
                      <a:pt x="962" y="3095"/>
                    </a:lnTo>
                    <a:lnTo>
                      <a:pt x="943" y="3076"/>
                    </a:lnTo>
                    <a:lnTo>
                      <a:pt x="924" y="3047"/>
                    </a:lnTo>
                    <a:lnTo>
                      <a:pt x="914" y="3028"/>
                    </a:lnTo>
                    <a:lnTo>
                      <a:pt x="876" y="2999"/>
                    </a:lnTo>
                    <a:lnTo>
                      <a:pt x="857" y="2980"/>
                    </a:lnTo>
                    <a:lnTo>
                      <a:pt x="838" y="2952"/>
                    </a:lnTo>
                    <a:lnTo>
                      <a:pt x="828" y="2933"/>
                    </a:lnTo>
                    <a:lnTo>
                      <a:pt x="809" y="2904"/>
                    </a:lnTo>
                    <a:lnTo>
                      <a:pt x="800" y="2904"/>
                    </a:lnTo>
                    <a:lnTo>
                      <a:pt x="771" y="2914"/>
                    </a:lnTo>
                    <a:lnTo>
                      <a:pt x="686" y="3009"/>
                    </a:lnTo>
                    <a:lnTo>
                      <a:pt x="562" y="3009"/>
                    </a:lnTo>
                    <a:lnTo>
                      <a:pt x="143" y="2914"/>
                    </a:lnTo>
                    <a:lnTo>
                      <a:pt x="9" y="2781"/>
                    </a:lnTo>
                    <a:lnTo>
                      <a:pt x="0" y="2771"/>
                    </a:lnTo>
                    <a:lnTo>
                      <a:pt x="0" y="2742"/>
                    </a:lnTo>
                    <a:lnTo>
                      <a:pt x="19" y="2733"/>
                    </a:lnTo>
                    <a:lnTo>
                      <a:pt x="28" y="2723"/>
                    </a:lnTo>
                    <a:lnTo>
                      <a:pt x="38" y="2704"/>
                    </a:lnTo>
                    <a:lnTo>
                      <a:pt x="47" y="2685"/>
                    </a:lnTo>
                    <a:lnTo>
                      <a:pt x="47" y="2418"/>
                    </a:lnTo>
                    <a:lnTo>
                      <a:pt x="67" y="2323"/>
                    </a:lnTo>
                    <a:lnTo>
                      <a:pt x="57" y="2295"/>
                    </a:lnTo>
                    <a:lnTo>
                      <a:pt x="47" y="2266"/>
                    </a:lnTo>
                    <a:lnTo>
                      <a:pt x="28" y="2237"/>
                    </a:lnTo>
                    <a:lnTo>
                      <a:pt x="9" y="2180"/>
                    </a:lnTo>
                    <a:lnTo>
                      <a:pt x="9" y="2152"/>
                    </a:lnTo>
                    <a:lnTo>
                      <a:pt x="19" y="2133"/>
                    </a:lnTo>
                    <a:lnTo>
                      <a:pt x="28" y="2123"/>
                    </a:lnTo>
                    <a:lnTo>
                      <a:pt x="38" y="2114"/>
                    </a:lnTo>
                    <a:lnTo>
                      <a:pt x="47" y="2104"/>
                    </a:lnTo>
                    <a:lnTo>
                      <a:pt x="47" y="2095"/>
                    </a:lnTo>
                    <a:lnTo>
                      <a:pt x="57" y="2066"/>
                    </a:lnTo>
                    <a:lnTo>
                      <a:pt x="76" y="1999"/>
                    </a:lnTo>
                    <a:lnTo>
                      <a:pt x="95" y="1961"/>
                    </a:lnTo>
                    <a:lnTo>
                      <a:pt x="219" y="1876"/>
                    </a:lnTo>
                    <a:lnTo>
                      <a:pt x="238" y="1876"/>
                    </a:lnTo>
                    <a:lnTo>
                      <a:pt x="257" y="1876"/>
                    </a:lnTo>
                    <a:lnTo>
                      <a:pt x="285" y="1904"/>
                    </a:lnTo>
                    <a:lnTo>
                      <a:pt x="323" y="1933"/>
                    </a:lnTo>
                    <a:lnTo>
                      <a:pt x="428" y="1961"/>
                    </a:lnTo>
                    <a:lnTo>
                      <a:pt x="466" y="1981"/>
                    </a:lnTo>
                    <a:lnTo>
                      <a:pt x="495" y="2009"/>
                    </a:lnTo>
                    <a:lnTo>
                      <a:pt x="504" y="2028"/>
                    </a:lnTo>
                    <a:lnTo>
                      <a:pt x="533" y="2047"/>
                    </a:lnTo>
                    <a:lnTo>
                      <a:pt x="543" y="2057"/>
                    </a:lnTo>
                    <a:lnTo>
                      <a:pt x="552" y="2057"/>
                    </a:lnTo>
                    <a:lnTo>
                      <a:pt x="600" y="1971"/>
                    </a:lnTo>
                    <a:lnTo>
                      <a:pt x="609" y="1952"/>
                    </a:lnTo>
                    <a:lnTo>
                      <a:pt x="628" y="1942"/>
                    </a:lnTo>
                    <a:lnTo>
                      <a:pt x="743" y="1895"/>
                    </a:lnTo>
                    <a:lnTo>
                      <a:pt x="762" y="1876"/>
                    </a:lnTo>
                    <a:lnTo>
                      <a:pt x="771" y="1847"/>
                    </a:lnTo>
                    <a:lnTo>
                      <a:pt x="771" y="1799"/>
                    </a:lnTo>
                    <a:lnTo>
                      <a:pt x="771" y="1790"/>
                    </a:lnTo>
                    <a:lnTo>
                      <a:pt x="781" y="1771"/>
                    </a:lnTo>
                    <a:lnTo>
                      <a:pt x="800" y="1752"/>
                    </a:lnTo>
                    <a:lnTo>
                      <a:pt x="867" y="1685"/>
                    </a:lnTo>
                    <a:lnTo>
                      <a:pt x="895" y="1666"/>
                    </a:lnTo>
                    <a:lnTo>
                      <a:pt x="905" y="1638"/>
                    </a:lnTo>
                    <a:lnTo>
                      <a:pt x="943" y="1542"/>
                    </a:lnTo>
                    <a:lnTo>
                      <a:pt x="952" y="1495"/>
                    </a:lnTo>
                    <a:lnTo>
                      <a:pt x="952" y="1466"/>
                    </a:lnTo>
                    <a:lnTo>
                      <a:pt x="952" y="1447"/>
                    </a:lnTo>
                    <a:lnTo>
                      <a:pt x="952" y="1419"/>
                    </a:lnTo>
                    <a:lnTo>
                      <a:pt x="952" y="1380"/>
                    </a:lnTo>
                    <a:lnTo>
                      <a:pt x="933" y="1342"/>
                    </a:lnTo>
                    <a:lnTo>
                      <a:pt x="924" y="1323"/>
                    </a:lnTo>
                    <a:lnTo>
                      <a:pt x="1123" y="1247"/>
                    </a:lnTo>
                    <a:lnTo>
                      <a:pt x="1238" y="1257"/>
                    </a:lnTo>
                    <a:lnTo>
                      <a:pt x="1286" y="1237"/>
                    </a:lnTo>
                    <a:lnTo>
                      <a:pt x="1314" y="1209"/>
                    </a:lnTo>
                    <a:lnTo>
                      <a:pt x="1381" y="1123"/>
                    </a:lnTo>
                    <a:lnTo>
                      <a:pt x="1409" y="1095"/>
                    </a:lnTo>
                    <a:lnTo>
                      <a:pt x="1228" y="971"/>
                    </a:lnTo>
                    <a:lnTo>
                      <a:pt x="1181" y="885"/>
                    </a:lnTo>
                    <a:lnTo>
                      <a:pt x="1152" y="771"/>
                    </a:lnTo>
                    <a:lnTo>
                      <a:pt x="1133" y="637"/>
                    </a:lnTo>
                    <a:lnTo>
                      <a:pt x="1123" y="637"/>
                    </a:lnTo>
                    <a:lnTo>
                      <a:pt x="1105" y="580"/>
                    </a:lnTo>
                    <a:lnTo>
                      <a:pt x="1085" y="523"/>
                    </a:lnTo>
                    <a:lnTo>
                      <a:pt x="1076" y="485"/>
                    </a:lnTo>
                    <a:lnTo>
                      <a:pt x="1123" y="457"/>
                    </a:lnTo>
                    <a:lnTo>
                      <a:pt x="1152" y="437"/>
                    </a:lnTo>
                    <a:lnTo>
                      <a:pt x="1162" y="399"/>
                    </a:lnTo>
                    <a:lnTo>
                      <a:pt x="1181" y="361"/>
                    </a:lnTo>
                    <a:lnTo>
                      <a:pt x="1286" y="323"/>
                    </a:lnTo>
                    <a:lnTo>
                      <a:pt x="1333" y="304"/>
                    </a:lnTo>
                    <a:lnTo>
                      <a:pt x="1381" y="285"/>
                    </a:lnTo>
                    <a:lnTo>
                      <a:pt x="1457" y="285"/>
                    </a:lnTo>
                    <a:lnTo>
                      <a:pt x="1438" y="238"/>
                    </a:lnTo>
                    <a:lnTo>
                      <a:pt x="1381" y="142"/>
                    </a:lnTo>
                    <a:lnTo>
                      <a:pt x="1371" y="133"/>
                    </a:lnTo>
                  </a:path>
                </a:pathLst>
              </a:custGeom>
              <a:solidFill>
                <a:srgbClr val="E6E6E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5" name="Freeform 18">
                <a:extLst>
                  <a:ext uri="{FF2B5EF4-FFF2-40B4-BE49-F238E27FC236}">
                    <a16:creationId xmlns:a16="http://schemas.microsoft.com/office/drawing/2014/main" id="{F74549D9-48FD-6D4B-B4FA-6EF8126B5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1988" y="2016125"/>
                <a:ext cx="1447800" cy="2163763"/>
              </a:xfrm>
              <a:custGeom>
                <a:avLst/>
                <a:gdLst>
                  <a:gd name="T0" fmla="*/ 860757 w 4020"/>
                  <a:gd name="T1" fmla="*/ 322531 h 6011"/>
                  <a:gd name="T2" fmla="*/ 1097735 w 4020"/>
                  <a:gd name="T3" fmla="*/ 322531 h 6011"/>
                  <a:gd name="T4" fmla="*/ 1382253 w 4020"/>
                  <a:gd name="T5" fmla="*/ 445639 h 6011"/>
                  <a:gd name="T6" fmla="*/ 1444199 w 4020"/>
                  <a:gd name="T7" fmla="*/ 503954 h 6011"/>
                  <a:gd name="T8" fmla="*/ 1382253 w 4020"/>
                  <a:gd name="T9" fmla="*/ 613744 h 6011"/>
                  <a:gd name="T10" fmla="*/ 1296537 w 4020"/>
                  <a:gd name="T11" fmla="*/ 685738 h 6011"/>
                  <a:gd name="T12" fmla="*/ 1190293 w 4020"/>
                  <a:gd name="T13" fmla="*/ 624183 h 6011"/>
                  <a:gd name="T14" fmla="*/ 1114662 w 4020"/>
                  <a:gd name="T15" fmla="*/ 713095 h 6011"/>
                  <a:gd name="T16" fmla="*/ 1121505 w 4020"/>
                  <a:gd name="T17" fmla="*/ 819285 h 6011"/>
                  <a:gd name="T18" fmla="*/ 1156079 w 4020"/>
                  <a:gd name="T19" fmla="*/ 997829 h 6011"/>
                  <a:gd name="T20" fmla="*/ 1104578 w 4020"/>
                  <a:gd name="T21" fmla="*/ 1090341 h 6011"/>
                  <a:gd name="T22" fmla="*/ 997974 w 4020"/>
                  <a:gd name="T23" fmla="*/ 1117698 h 6011"/>
                  <a:gd name="T24" fmla="*/ 843830 w 4020"/>
                  <a:gd name="T25" fmla="*/ 973711 h 6011"/>
                  <a:gd name="T26" fmla="*/ 542025 w 4020"/>
                  <a:gd name="T27" fmla="*/ 651541 h 6011"/>
                  <a:gd name="T28" fmla="*/ 370233 w 4020"/>
                  <a:gd name="T29" fmla="*/ 606905 h 6011"/>
                  <a:gd name="T30" fmla="*/ 171431 w 4020"/>
                  <a:gd name="T31" fmla="*/ 884439 h 6011"/>
                  <a:gd name="T32" fmla="*/ 113087 w 4020"/>
                  <a:gd name="T33" fmla="*/ 822885 h 6011"/>
                  <a:gd name="T34" fmla="*/ 119930 w 4020"/>
                  <a:gd name="T35" fmla="*/ 593226 h 6011"/>
                  <a:gd name="T36" fmla="*/ 30973 w 4020"/>
                  <a:gd name="T37" fmla="*/ 428721 h 6011"/>
                  <a:gd name="T38" fmla="*/ 99401 w 4020"/>
                  <a:gd name="T39" fmla="*/ 322531 h 6011"/>
                  <a:gd name="T40" fmla="*/ 459550 w 4020"/>
                  <a:gd name="T41" fmla="*/ 260616 h 6011"/>
                  <a:gd name="T42" fmla="*/ 555710 w 4020"/>
                  <a:gd name="T43" fmla="*/ 58315 h 6011"/>
                  <a:gd name="T44" fmla="*/ 620897 w 4020"/>
                  <a:gd name="T45" fmla="*/ 96111 h 6011"/>
                  <a:gd name="T46" fmla="*/ 542025 w 4020"/>
                  <a:gd name="T47" fmla="*/ 2159803 h 6011"/>
                  <a:gd name="T48" fmla="*/ 418493 w 4020"/>
                  <a:gd name="T49" fmla="*/ 2015816 h 6011"/>
                  <a:gd name="T50" fmla="*/ 329176 w 4020"/>
                  <a:gd name="T51" fmla="*/ 1988459 h 6011"/>
                  <a:gd name="T52" fmla="*/ 284518 w 4020"/>
                  <a:gd name="T53" fmla="*/ 1741521 h 6011"/>
                  <a:gd name="T54" fmla="*/ 380678 w 4020"/>
                  <a:gd name="T55" fmla="*/ 1951022 h 6011"/>
                  <a:gd name="T56" fmla="*/ 768198 w 4020"/>
                  <a:gd name="T57" fmla="*/ 1645770 h 6011"/>
                  <a:gd name="T58" fmla="*/ 761356 w 4020"/>
                  <a:gd name="T59" fmla="*/ 1583856 h 6011"/>
                  <a:gd name="T60" fmla="*/ 764957 w 4020"/>
                  <a:gd name="T61" fmla="*/ 1539580 h 6011"/>
                  <a:gd name="T62" fmla="*/ 806014 w 4020"/>
                  <a:gd name="T63" fmla="*/ 1491344 h 6011"/>
                  <a:gd name="T64" fmla="*/ 915860 w 4020"/>
                  <a:gd name="T65" fmla="*/ 1642170 h 6011"/>
                  <a:gd name="T66" fmla="*/ 507450 w 4020"/>
                  <a:gd name="T67" fmla="*/ 1854911 h 6011"/>
                  <a:gd name="T68" fmla="*/ 500968 w 4020"/>
                  <a:gd name="T69" fmla="*/ 1916466 h 6011"/>
                  <a:gd name="T70" fmla="*/ 346464 w 4020"/>
                  <a:gd name="T71" fmla="*/ 1666288 h 6011"/>
                  <a:gd name="T72" fmla="*/ 278035 w 4020"/>
                  <a:gd name="T73" fmla="*/ 1525901 h 6011"/>
                  <a:gd name="T74" fmla="*/ 270832 w 4020"/>
                  <a:gd name="T75" fmla="*/ 1340518 h 6011"/>
                  <a:gd name="T76" fmla="*/ 360149 w 4020"/>
                  <a:gd name="T77" fmla="*/ 1344118 h 6011"/>
                  <a:gd name="T78" fmla="*/ 291721 w 4020"/>
                  <a:gd name="T79" fmla="*/ 1124538 h 6011"/>
                  <a:gd name="T80" fmla="*/ 312249 w 4020"/>
                  <a:gd name="T81" fmla="*/ 915397 h 6011"/>
                  <a:gd name="T82" fmla="*/ 408049 w 4020"/>
                  <a:gd name="T83" fmla="*/ 1241167 h 6011"/>
                  <a:gd name="T84" fmla="*/ 432179 w 4020"/>
                  <a:gd name="T85" fmla="*/ 1409272 h 6011"/>
                  <a:gd name="T86" fmla="*/ 463152 w 4020"/>
                  <a:gd name="T87" fmla="*/ 1652610 h 6011"/>
                  <a:gd name="T88" fmla="*/ 789087 w 4020"/>
                  <a:gd name="T89" fmla="*/ 1326839 h 6011"/>
                  <a:gd name="T90" fmla="*/ 630981 w 4020"/>
                  <a:gd name="T91" fmla="*/ 1155495 h 6011"/>
                  <a:gd name="T92" fmla="*/ 401206 w 4020"/>
                  <a:gd name="T93" fmla="*/ 1066223 h 6011"/>
                  <a:gd name="T94" fmla="*/ 466393 w 4020"/>
                  <a:gd name="T95" fmla="*/ 990990 h 6011"/>
                  <a:gd name="T96" fmla="*/ 545266 w 4020"/>
                  <a:gd name="T97" fmla="*/ 870761 h 6011"/>
                  <a:gd name="T98" fmla="*/ 579840 w 4020"/>
                  <a:gd name="T99" fmla="*/ 768170 h 6011"/>
                  <a:gd name="T100" fmla="*/ 641426 w 4020"/>
                  <a:gd name="T101" fmla="*/ 863921 h 6011"/>
                  <a:gd name="T102" fmla="*/ 713456 w 4020"/>
                  <a:gd name="T103" fmla="*/ 1066223 h 6011"/>
                  <a:gd name="T104" fmla="*/ 881645 w 4020"/>
                  <a:gd name="T105" fmla="*/ 1278964 h 6011"/>
                  <a:gd name="T106" fmla="*/ 812857 w 4020"/>
                  <a:gd name="T107" fmla="*/ 1326839 h 6011"/>
                  <a:gd name="T108" fmla="*/ 185117 w 4020"/>
                  <a:gd name="T109" fmla="*/ 1848072 h 6011"/>
                  <a:gd name="T110" fmla="*/ 191960 w 4020"/>
                  <a:gd name="T111" fmla="*/ 1930144 h 60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020" h="6011">
                    <a:moveTo>
                      <a:pt x="1971" y="495"/>
                    </a:moveTo>
                    <a:lnTo>
                      <a:pt x="1971" y="505"/>
                    </a:lnTo>
                    <a:lnTo>
                      <a:pt x="1991" y="524"/>
                    </a:lnTo>
                    <a:lnTo>
                      <a:pt x="2000" y="572"/>
                    </a:lnTo>
                    <a:lnTo>
                      <a:pt x="1991" y="658"/>
                    </a:lnTo>
                    <a:lnTo>
                      <a:pt x="1991" y="686"/>
                    </a:lnTo>
                    <a:lnTo>
                      <a:pt x="2057" y="743"/>
                    </a:lnTo>
                    <a:lnTo>
                      <a:pt x="2390" y="896"/>
                    </a:lnTo>
                    <a:lnTo>
                      <a:pt x="2448" y="1038"/>
                    </a:lnTo>
                    <a:lnTo>
                      <a:pt x="2600" y="1067"/>
                    </a:lnTo>
                    <a:lnTo>
                      <a:pt x="2753" y="1010"/>
                    </a:lnTo>
                    <a:lnTo>
                      <a:pt x="2829" y="896"/>
                    </a:lnTo>
                    <a:lnTo>
                      <a:pt x="2838" y="781"/>
                    </a:lnTo>
                    <a:lnTo>
                      <a:pt x="2905" y="781"/>
                    </a:lnTo>
                    <a:lnTo>
                      <a:pt x="2981" y="838"/>
                    </a:lnTo>
                    <a:lnTo>
                      <a:pt x="3048" y="896"/>
                    </a:lnTo>
                    <a:lnTo>
                      <a:pt x="3095" y="905"/>
                    </a:lnTo>
                    <a:lnTo>
                      <a:pt x="3134" y="905"/>
                    </a:lnTo>
                    <a:lnTo>
                      <a:pt x="3172" y="924"/>
                    </a:lnTo>
                    <a:lnTo>
                      <a:pt x="3210" y="953"/>
                    </a:lnTo>
                    <a:lnTo>
                      <a:pt x="3381" y="962"/>
                    </a:lnTo>
                    <a:lnTo>
                      <a:pt x="3419" y="991"/>
                    </a:lnTo>
                    <a:lnTo>
                      <a:pt x="3676" y="1219"/>
                    </a:lnTo>
                    <a:lnTo>
                      <a:pt x="3838" y="1238"/>
                    </a:lnTo>
                    <a:lnTo>
                      <a:pt x="3991" y="1181"/>
                    </a:lnTo>
                    <a:lnTo>
                      <a:pt x="4000" y="1200"/>
                    </a:lnTo>
                    <a:lnTo>
                      <a:pt x="4019" y="1238"/>
                    </a:lnTo>
                    <a:lnTo>
                      <a:pt x="4019" y="1277"/>
                    </a:lnTo>
                    <a:lnTo>
                      <a:pt x="4019" y="1305"/>
                    </a:lnTo>
                    <a:lnTo>
                      <a:pt x="4019" y="1324"/>
                    </a:lnTo>
                    <a:lnTo>
                      <a:pt x="4019" y="1353"/>
                    </a:lnTo>
                    <a:lnTo>
                      <a:pt x="4010" y="1400"/>
                    </a:lnTo>
                    <a:lnTo>
                      <a:pt x="3972" y="1496"/>
                    </a:lnTo>
                    <a:lnTo>
                      <a:pt x="3962" y="1524"/>
                    </a:lnTo>
                    <a:lnTo>
                      <a:pt x="3934" y="1543"/>
                    </a:lnTo>
                    <a:lnTo>
                      <a:pt x="3867" y="1610"/>
                    </a:lnTo>
                    <a:lnTo>
                      <a:pt x="3848" y="1629"/>
                    </a:lnTo>
                    <a:lnTo>
                      <a:pt x="3838" y="1648"/>
                    </a:lnTo>
                    <a:lnTo>
                      <a:pt x="3838" y="1657"/>
                    </a:lnTo>
                    <a:lnTo>
                      <a:pt x="3838" y="1705"/>
                    </a:lnTo>
                    <a:lnTo>
                      <a:pt x="3829" y="1734"/>
                    </a:lnTo>
                    <a:lnTo>
                      <a:pt x="3810" y="1753"/>
                    </a:lnTo>
                    <a:lnTo>
                      <a:pt x="3695" y="1800"/>
                    </a:lnTo>
                    <a:lnTo>
                      <a:pt x="3676" y="1810"/>
                    </a:lnTo>
                    <a:lnTo>
                      <a:pt x="3667" y="1829"/>
                    </a:lnTo>
                    <a:lnTo>
                      <a:pt x="3619" y="1915"/>
                    </a:lnTo>
                    <a:lnTo>
                      <a:pt x="3610" y="1915"/>
                    </a:lnTo>
                    <a:lnTo>
                      <a:pt x="3600" y="1905"/>
                    </a:lnTo>
                    <a:lnTo>
                      <a:pt x="3571" y="1886"/>
                    </a:lnTo>
                    <a:lnTo>
                      <a:pt x="3562" y="1867"/>
                    </a:lnTo>
                    <a:lnTo>
                      <a:pt x="3533" y="1839"/>
                    </a:lnTo>
                    <a:lnTo>
                      <a:pt x="3495" y="1819"/>
                    </a:lnTo>
                    <a:lnTo>
                      <a:pt x="3390" y="1791"/>
                    </a:lnTo>
                    <a:lnTo>
                      <a:pt x="3352" y="1762"/>
                    </a:lnTo>
                    <a:lnTo>
                      <a:pt x="3324" y="1734"/>
                    </a:lnTo>
                    <a:lnTo>
                      <a:pt x="3305" y="1734"/>
                    </a:lnTo>
                    <a:lnTo>
                      <a:pt x="3286" y="1734"/>
                    </a:lnTo>
                    <a:lnTo>
                      <a:pt x="3162" y="1819"/>
                    </a:lnTo>
                    <a:lnTo>
                      <a:pt x="3143" y="1857"/>
                    </a:lnTo>
                    <a:lnTo>
                      <a:pt x="3124" y="1924"/>
                    </a:lnTo>
                    <a:lnTo>
                      <a:pt x="3114" y="1953"/>
                    </a:lnTo>
                    <a:lnTo>
                      <a:pt x="3114" y="1962"/>
                    </a:lnTo>
                    <a:lnTo>
                      <a:pt x="3105" y="1972"/>
                    </a:lnTo>
                    <a:lnTo>
                      <a:pt x="3095" y="1981"/>
                    </a:lnTo>
                    <a:lnTo>
                      <a:pt x="3086" y="1991"/>
                    </a:lnTo>
                    <a:lnTo>
                      <a:pt x="3076" y="2010"/>
                    </a:lnTo>
                    <a:lnTo>
                      <a:pt x="3076" y="2038"/>
                    </a:lnTo>
                    <a:lnTo>
                      <a:pt x="3095" y="2095"/>
                    </a:lnTo>
                    <a:lnTo>
                      <a:pt x="3114" y="2124"/>
                    </a:lnTo>
                    <a:lnTo>
                      <a:pt x="3124" y="2153"/>
                    </a:lnTo>
                    <a:lnTo>
                      <a:pt x="3134" y="2181"/>
                    </a:lnTo>
                    <a:lnTo>
                      <a:pt x="3114" y="2276"/>
                    </a:lnTo>
                    <a:lnTo>
                      <a:pt x="3114" y="2543"/>
                    </a:lnTo>
                    <a:lnTo>
                      <a:pt x="3105" y="2562"/>
                    </a:lnTo>
                    <a:lnTo>
                      <a:pt x="3095" y="2581"/>
                    </a:lnTo>
                    <a:lnTo>
                      <a:pt x="3086" y="2591"/>
                    </a:lnTo>
                    <a:lnTo>
                      <a:pt x="3067" y="2600"/>
                    </a:lnTo>
                    <a:lnTo>
                      <a:pt x="3067" y="2629"/>
                    </a:lnTo>
                    <a:lnTo>
                      <a:pt x="3076" y="2639"/>
                    </a:lnTo>
                    <a:lnTo>
                      <a:pt x="3210" y="2772"/>
                    </a:lnTo>
                    <a:lnTo>
                      <a:pt x="3276" y="2905"/>
                    </a:lnTo>
                    <a:lnTo>
                      <a:pt x="3276" y="2934"/>
                    </a:lnTo>
                    <a:lnTo>
                      <a:pt x="3276" y="2972"/>
                    </a:lnTo>
                    <a:lnTo>
                      <a:pt x="3257" y="3010"/>
                    </a:lnTo>
                    <a:lnTo>
                      <a:pt x="3248" y="3029"/>
                    </a:lnTo>
                    <a:lnTo>
                      <a:pt x="3229" y="3038"/>
                    </a:lnTo>
                    <a:lnTo>
                      <a:pt x="3162" y="3038"/>
                    </a:lnTo>
                    <a:lnTo>
                      <a:pt x="3067" y="3029"/>
                    </a:lnTo>
                    <a:lnTo>
                      <a:pt x="3009" y="3038"/>
                    </a:lnTo>
                    <a:lnTo>
                      <a:pt x="2991" y="3038"/>
                    </a:lnTo>
                    <a:lnTo>
                      <a:pt x="2981" y="3029"/>
                    </a:lnTo>
                    <a:lnTo>
                      <a:pt x="2962" y="3010"/>
                    </a:lnTo>
                    <a:lnTo>
                      <a:pt x="2943" y="3000"/>
                    </a:lnTo>
                    <a:lnTo>
                      <a:pt x="2914" y="3010"/>
                    </a:lnTo>
                    <a:lnTo>
                      <a:pt x="2791" y="3096"/>
                    </a:lnTo>
                    <a:lnTo>
                      <a:pt x="2771" y="3105"/>
                    </a:lnTo>
                    <a:lnTo>
                      <a:pt x="2771" y="3124"/>
                    </a:lnTo>
                    <a:lnTo>
                      <a:pt x="2771" y="3191"/>
                    </a:lnTo>
                    <a:lnTo>
                      <a:pt x="2753" y="3219"/>
                    </a:lnTo>
                    <a:lnTo>
                      <a:pt x="2667" y="3019"/>
                    </a:lnTo>
                    <a:lnTo>
                      <a:pt x="2648" y="2924"/>
                    </a:lnTo>
                    <a:lnTo>
                      <a:pt x="2619" y="2867"/>
                    </a:lnTo>
                    <a:lnTo>
                      <a:pt x="2562" y="2829"/>
                    </a:lnTo>
                    <a:lnTo>
                      <a:pt x="2343" y="2705"/>
                    </a:lnTo>
                    <a:lnTo>
                      <a:pt x="1953" y="2410"/>
                    </a:lnTo>
                    <a:lnTo>
                      <a:pt x="1771" y="2162"/>
                    </a:lnTo>
                    <a:lnTo>
                      <a:pt x="1714" y="2134"/>
                    </a:lnTo>
                    <a:lnTo>
                      <a:pt x="1657" y="2067"/>
                    </a:lnTo>
                    <a:lnTo>
                      <a:pt x="1629" y="2000"/>
                    </a:lnTo>
                    <a:lnTo>
                      <a:pt x="1676" y="1953"/>
                    </a:lnTo>
                    <a:lnTo>
                      <a:pt x="1638" y="1915"/>
                    </a:lnTo>
                    <a:lnTo>
                      <a:pt x="1505" y="1810"/>
                    </a:lnTo>
                    <a:lnTo>
                      <a:pt x="1572" y="1895"/>
                    </a:lnTo>
                    <a:lnTo>
                      <a:pt x="1581" y="1895"/>
                    </a:lnTo>
                    <a:lnTo>
                      <a:pt x="1572" y="1943"/>
                    </a:lnTo>
                    <a:lnTo>
                      <a:pt x="1543" y="1962"/>
                    </a:lnTo>
                    <a:lnTo>
                      <a:pt x="1505" y="1962"/>
                    </a:lnTo>
                    <a:lnTo>
                      <a:pt x="1467" y="1934"/>
                    </a:lnTo>
                    <a:lnTo>
                      <a:pt x="1419" y="1877"/>
                    </a:lnTo>
                    <a:lnTo>
                      <a:pt x="1028" y="1686"/>
                    </a:lnTo>
                    <a:lnTo>
                      <a:pt x="895" y="1648"/>
                    </a:lnTo>
                    <a:lnTo>
                      <a:pt x="829" y="1619"/>
                    </a:lnTo>
                    <a:lnTo>
                      <a:pt x="772" y="1600"/>
                    </a:lnTo>
                    <a:lnTo>
                      <a:pt x="705" y="1657"/>
                    </a:lnTo>
                    <a:lnTo>
                      <a:pt x="629" y="1772"/>
                    </a:lnTo>
                    <a:lnTo>
                      <a:pt x="562" y="1934"/>
                    </a:lnTo>
                    <a:lnTo>
                      <a:pt x="514" y="2105"/>
                    </a:lnTo>
                    <a:lnTo>
                      <a:pt x="476" y="2457"/>
                    </a:lnTo>
                    <a:lnTo>
                      <a:pt x="429" y="2619"/>
                    </a:lnTo>
                    <a:lnTo>
                      <a:pt x="343" y="2581"/>
                    </a:lnTo>
                    <a:lnTo>
                      <a:pt x="333" y="2562"/>
                    </a:lnTo>
                    <a:lnTo>
                      <a:pt x="314" y="2534"/>
                    </a:lnTo>
                    <a:lnTo>
                      <a:pt x="314" y="2496"/>
                    </a:lnTo>
                    <a:lnTo>
                      <a:pt x="314" y="2457"/>
                    </a:lnTo>
                    <a:lnTo>
                      <a:pt x="314" y="2410"/>
                    </a:lnTo>
                    <a:lnTo>
                      <a:pt x="314" y="2286"/>
                    </a:lnTo>
                    <a:lnTo>
                      <a:pt x="286" y="2010"/>
                    </a:lnTo>
                    <a:lnTo>
                      <a:pt x="286" y="1924"/>
                    </a:lnTo>
                    <a:lnTo>
                      <a:pt x="286" y="1886"/>
                    </a:lnTo>
                    <a:lnTo>
                      <a:pt x="295" y="1857"/>
                    </a:lnTo>
                    <a:lnTo>
                      <a:pt x="324" y="1791"/>
                    </a:lnTo>
                    <a:lnTo>
                      <a:pt x="343" y="1734"/>
                    </a:lnTo>
                    <a:lnTo>
                      <a:pt x="343" y="1696"/>
                    </a:lnTo>
                    <a:lnTo>
                      <a:pt x="333" y="1648"/>
                    </a:lnTo>
                    <a:lnTo>
                      <a:pt x="305" y="1496"/>
                    </a:lnTo>
                    <a:lnTo>
                      <a:pt x="295" y="1438"/>
                    </a:lnTo>
                    <a:lnTo>
                      <a:pt x="295" y="1400"/>
                    </a:lnTo>
                    <a:lnTo>
                      <a:pt x="305" y="1381"/>
                    </a:lnTo>
                    <a:lnTo>
                      <a:pt x="314" y="1353"/>
                    </a:lnTo>
                    <a:lnTo>
                      <a:pt x="305" y="1334"/>
                    </a:lnTo>
                    <a:lnTo>
                      <a:pt x="276" y="1305"/>
                    </a:lnTo>
                    <a:lnTo>
                      <a:pt x="86" y="1191"/>
                    </a:lnTo>
                    <a:lnTo>
                      <a:pt x="57" y="1162"/>
                    </a:lnTo>
                    <a:lnTo>
                      <a:pt x="19" y="1105"/>
                    </a:lnTo>
                    <a:lnTo>
                      <a:pt x="10" y="1067"/>
                    </a:lnTo>
                    <a:lnTo>
                      <a:pt x="0" y="1038"/>
                    </a:lnTo>
                    <a:lnTo>
                      <a:pt x="10" y="1000"/>
                    </a:lnTo>
                    <a:lnTo>
                      <a:pt x="19" y="1000"/>
                    </a:lnTo>
                    <a:lnTo>
                      <a:pt x="105" y="981"/>
                    </a:lnTo>
                    <a:lnTo>
                      <a:pt x="276" y="896"/>
                    </a:lnTo>
                    <a:lnTo>
                      <a:pt x="371" y="876"/>
                    </a:lnTo>
                    <a:lnTo>
                      <a:pt x="448" y="896"/>
                    </a:lnTo>
                    <a:lnTo>
                      <a:pt x="590" y="953"/>
                    </a:lnTo>
                    <a:lnTo>
                      <a:pt x="762" y="991"/>
                    </a:lnTo>
                    <a:lnTo>
                      <a:pt x="924" y="972"/>
                    </a:lnTo>
                    <a:lnTo>
                      <a:pt x="1067" y="896"/>
                    </a:lnTo>
                    <a:lnTo>
                      <a:pt x="1133" y="829"/>
                    </a:lnTo>
                    <a:lnTo>
                      <a:pt x="1276" y="724"/>
                    </a:lnTo>
                    <a:lnTo>
                      <a:pt x="1314" y="638"/>
                    </a:lnTo>
                    <a:lnTo>
                      <a:pt x="1333" y="572"/>
                    </a:lnTo>
                    <a:lnTo>
                      <a:pt x="1352" y="457"/>
                    </a:lnTo>
                    <a:lnTo>
                      <a:pt x="1352" y="429"/>
                    </a:lnTo>
                    <a:lnTo>
                      <a:pt x="1381" y="362"/>
                    </a:lnTo>
                    <a:lnTo>
                      <a:pt x="1409" y="315"/>
                    </a:lnTo>
                    <a:lnTo>
                      <a:pt x="1505" y="219"/>
                    </a:lnTo>
                    <a:lnTo>
                      <a:pt x="1543" y="162"/>
                    </a:lnTo>
                    <a:lnTo>
                      <a:pt x="1581" y="57"/>
                    </a:lnTo>
                    <a:lnTo>
                      <a:pt x="1610" y="29"/>
                    </a:lnTo>
                    <a:lnTo>
                      <a:pt x="1629" y="19"/>
                    </a:lnTo>
                    <a:lnTo>
                      <a:pt x="1676" y="0"/>
                    </a:lnTo>
                    <a:lnTo>
                      <a:pt x="1714" y="19"/>
                    </a:lnTo>
                    <a:lnTo>
                      <a:pt x="1724" y="105"/>
                    </a:lnTo>
                    <a:lnTo>
                      <a:pt x="1714" y="191"/>
                    </a:lnTo>
                    <a:lnTo>
                      <a:pt x="1724" y="267"/>
                    </a:lnTo>
                    <a:lnTo>
                      <a:pt x="1752" y="334"/>
                    </a:lnTo>
                    <a:lnTo>
                      <a:pt x="1800" y="381"/>
                    </a:lnTo>
                    <a:lnTo>
                      <a:pt x="1924" y="476"/>
                    </a:lnTo>
                    <a:lnTo>
                      <a:pt x="1953" y="486"/>
                    </a:lnTo>
                    <a:lnTo>
                      <a:pt x="1971" y="495"/>
                    </a:lnTo>
                    <a:close/>
                    <a:moveTo>
                      <a:pt x="1191" y="5591"/>
                    </a:moveTo>
                    <a:lnTo>
                      <a:pt x="1476" y="5905"/>
                    </a:lnTo>
                    <a:lnTo>
                      <a:pt x="1505" y="6000"/>
                    </a:lnTo>
                    <a:lnTo>
                      <a:pt x="1429" y="6010"/>
                    </a:lnTo>
                    <a:lnTo>
                      <a:pt x="1333" y="5924"/>
                    </a:lnTo>
                    <a:lnTo>
                      <a:pt x="1209" y="5762"/>
                    </a:lnTo>
                    <a:lnTo>
                      <a:pt x="1162" y="5734"/>
                    </a:lnTo>
                    <a:lnTo>
                      <a:pt x="1162" y="5696"/>
                    </a:lnTo>
                    <a:lnTo>
                      <a:pt x="1238" y="5715"/>
                    </a:lnTo>
                    <a:lnTo>
                      <a:pt x="1257" y="5734"/>
                    </a:lnTo>
                    <a:lnTo>
                      <a:pt x="1162" y="5600"/>
                    </a:lnTo>
                    <a:lnTo>
                      <a:pt x="1105" y="5553"/>
                    </a:lnTo>
                    <a:lnTo>
                      <a:pt x="1038" y="5524"/>
                    </a:lnTo>
                    <a:lnTo>
                      <a:pt x="1010" y="5581"/>
                    </a:lnTo>
                    <a:lnTo>
                      <a:pt x="971" y="5591"/>
                    </a:lnTo>
                    <a:lnTo>
                      <a:pt x="933" y="5581"/>
                    </a:lnTo>
                    <a:lnTo>
                      <a:pt x="895" y="5553"/>
                    </a:lnTo>
                    <a:lnTo>
                      <a:pt x="895" y="5524"/>
                    </a:lnTo>
                    <a:lnTo>
                      <a:pt x="914" y="5524"/>
                    </a:lnTo>
                    <a:lnTo>
                      <a:pt x="914" y="5515"/>
                    </a:lnTo>
                    <a:lnTo>
                      <a:pt x="895" y="5486"/>
                    </a:lnTo>
                    <a:lnTo>
                      <a:pt x="962" y="5410"/>
                    </a:lnTo>
                    <a:lnTo>
                      <a:pt x="933" y="5305"/>
                    </a:lnTo>
                    <a:lnTo>
                      <a:pt x="838" y="5143"/>
                    </a:lnTo>
                    <a:lnTo>
                      <a:pt x="829" y="5077"/>
                    </a:lnTo>
                    <a:lnTo>
                      <a:pt x="800" y="4924"/>
                    </a:lnTo>
                    <a:lnTo>
                      <a:pt x="790" y="4838"/>
                    </a:lnTo>
                    <a:lnTo>
                      <a:pt x="867" y="4886"/>
                    </a:lnTo>
                    <a:lnTo>
                      <a:pt x="952" y="4924"/>
                    </a:lnTo>
                    <a:lnTo>
                      <a:pt x="1019" y="4991"/>
                    </a:lnTo>
                    <a:lnTo>
                      <a:pt x="990" y="5105"/>
                    </a:lnTo>
                    <a:lnTo>
                      <a:pt x="1010" y="5153"/>
                    </a:lnTo>
                    <a:lnTo>
                      <a:pt x="1019" y="5229"/>
                    </a:lnTo>
                    <a:lnTo>
                      <a:pt x="1038" y="5372"/>
                    </a:lnTo>
                    <a:lnTo>
                      <a:pt x="1057" y="5420"/>
                    </a:lnTo>
                    <a:lnTo>
                      <a:pt x="1191" y="5591"/>
                    </a:lnTo>
                    <a:close/>
                    <a:moveTo>
                      <a:pt x="2248" y="4524"/>
                    </a:moveTo>
                    <a:lnTo>
                      <a:pt x="2248" y="4562"/>
                    </a:lnTo>
                    <a:lnTo>
                      <a:pt x="2257" y="4591"/>
                    </a:lnTo>
                    <a:lnTo>
                      <a:pt x="2295" y="4629"/>
                    </a:lnTo>
                    <a:lnTo>
                      <a:pt x="2248" y="4591"/>
                    </a:lnTo>
                    <a:lnTo>
                      <a:pt x="2191" y="4581"/>
                    </a:lnTo>
                    <a:lnTo>
                      <a:pt x="2133" y="4572"/>
                    </a:lnTo>
                    <a:lnTo>
                      <a:pt x="2105" y="4591"/>
                    </a:lnTo>
                    <a:lnTo>
                      <a:pt x="1953" y="4419"/>
                    </a:lnTo>
                    <a:lnTo>
                      <a:pt x="2000" y="4419"/>
                    </a:lnTo>
                    <a:lnTo>
                      <a:pt x="2038" y="4419"/>
                    </a:lnTo>
                    <a:lnTo>
                      <a:pt x="2086" y="4429"/>
                    </a:lnTo>
                    <a:lnTo>
                      <a:pt x="2124" y="4448"/>
                    </a:lnTo>
                    <a:lnTo>
                      <a:pt x="2124" y="4419"/>
                    </a:lnTo>
                    <a:lnTo>
                      <a:pt x="2114" y="4400"/>
                    </a:lnTo>
                    <a:lnTo>
                      <a:pt x="2105" y="4391"/>
                    </a:lnTo>
                    <a:lnTo>
                      <a:pt x="2105" y="4381"/>
                    </a:lnTo>
                    <a:lnTo>
                      <a:pt x="2105" y="4353"/>
                    </a:lnTo>
                    <a:lnTo>
                      <a:pt x="2162" y="4400"/>
                    </a:lnTo>
                    <a:lnTo>
                      <a:pt x="2171" y="4419"/>
                    </a:lnTo>
                    <a:lnTo>
                      <a:pt x="2200" y="4419"/>
                    </a:lnTo>
                    <a:lnTo>
                      <a:pt x="2152" y="4324"/>
                    </a:lnTo>
                    <a:lnTo>
                      <a:pt x="2124" y="4277"/>
                    </a:lnTo>
                    <a:lnTo>
                      <a:pt x="2076" y="4248"/>
                    </a:lnTo>
                    <a:lnTo>
                      <a:pt x="2067" y="4229"/>
                    </a:lnTo>
                    <a:lnTo>
                      <a:pt x="2048" y="4172"/>
                    </a:lnTo>
                    <a:lnTo>
                      <a:pt x="2124" y="4191"/>
                    </a:lnTo>
                    <a:lnTo>
                      <a:pt x="2200" y="4210"/>
                    </a:lnTo>
                    <a:lnTo>
                      <a:pt x="2191" y="4191"/>
                    </a:lnTo>
                    <a:lnTo>
                      <a:pt x="2171" y="4143"/>
                    </a:lnTo>
                    <a:lnTo>
                      <a:pt x="2238" y="4143"/>
                    </a:lnTo>
                    <a:lnTo>
                      <a:pt x="2295" y="4181"/>
                    </a:lnTo>
                    <a:lnTo>
                      <a:pt x="2305" y="4239"/>
                    </a:lnTo>
                    <a:lnTo>
                      <a:pt x="2248" y="4277"/>
                    </a:lnTo>
                    <a:lnTo>
                      <a:pt x="2248" y="4315"/>
                    </a:lnTo>
                    <a:lnTo>
                      <a:pt x="2276" y="4334"/>
                    </a:lnTo>
                    <a:lnTo>
                      <a:pt x="2419" y="4467"/>
                    </a:lnTo>
                    <a:lnTo>
                      <a:pt x="2505" y="4524"/>
                    </a:lnTo>
                    <a:lnTo>
                      <a:pt x="2543" y="4562"/>
                    </a:lnTo>
                    <a:lnTo>
                      <a:pt x="2648" y="4734"/>
                    </a:lnTo>
                    <a:lnTo>
                      <a:pt x="2676" y="4829"/>
                    </a:lnTo>
                    <a:lnTo>
                      <a:pt x="2638" y="4905"/>
                    </a:lnTo>
                    <a:lnTo>
                      <a:pt x="2543" y="4819"/>
                    </a:lnTo>
                    <a:lnTo>
                      <a:pt x="2362" y="4620"/>
                    </a:lnTo>
                    <a:lnTo>
                      <a:pt x="2248" y="4524"/>
                    </a:lnTo>
                    <a:close/>
                    <a:moveTo>
                      <a:pt x="1429" y="5105"/>
                    </a:moveTo>
                    <a:lnTo>
                      <a:pt x="1409" y="5153"/>
                    </a:lnTo>
                    <a:lnTo>
                      <a:pt x="1409" y="5191"/>
                    </a:lnTo>
                    <a:lnTo>
                      <a:pt x="1438" y="5210"/>
                    </a:lnTo>
                    <a:lnTo>
                      <a:pt x="1486" y="5181"/>
                    </a:lnTo>
                    <a:lnTo>
                      <a:pt x="1505" y="5248"/>
                    </a:lnTo>
                    <a:lnTo>
                      <a:pt x="1486" y="5286"/>
                    </a:lnTo>
                    <a:lnTo>
                      <a:pt x="1457" y="5315"/>
                    </a:lnTo>
                    <a:lnTo>
                      <a:pt x="1429" y="5324"/>
                    </a:lnTo>
                    <a:lnTo>
                      <a:pt x="1391" y="5324"/>
                    </a:lnTo>
                    <a:lnTo>
                      <a:pt x="1286" y="5324"/>
                    </a:lnTo>
                    <a:lnTo>
                      <a:pt x="1124" y="5134"/>
                    </a:lnTo>
                    <a:lnTo>
                      <a:pt x="1000" y="4876"/>
                    </a:lnTo>
                    <a:lnTo>
                      <a:pt x="1010" y="4658"/>
                    </a:lnTo>
                    <a:lnTo>
                      <a:pt x="1000" y="4658"/>
                    </a:lnTo>
                    <a:lnTo>
                      <a:pt x="990" y="4648"/>
                    </a:lnTo>
                    <a:lnTo>
                      <a:pt x="981" y="4638"/>
                    </a:lnTo>
                    <a:lnTo>
                      <a:pt x="962" y="4629"/>
                    </a:lnTo>
                    <a:lnTo>
                      <a:pt x="933" y="4648"/>
                    </a:lnTo>
                    <a:lnTo>
                      <a:pt x="905" y="4610"/>
                    </a:lnTo>
                    <a:lnTo>
                      <a:pt x="895" y="4543"/>
                    </a:lnTo>
                    <a:lnTo>
                      <a:pt x="895" y="4381"/>
                    </a:lnTo>
                    <a:lnTo>
                      <a:pt x="886" y="4334"/>
                    </a:lnTo>
                    <a:lnTo>
                      <a:pt x="867" y="4315"/>
                    </a:lnTo>
                    <a:lnTo>
                      <a:pt x="829" y="4315"/>
                    </a:lnTo>
                    <a:lnTo>
                      <a:pt x="772" y="4239"/>
                    </a:lnTo>
                    <a:lnTo>
                      <a:pt x="714" y="3943"/>
                    </a:lnTo>
                    <a:lnTo>
                      <a:pt x="647" y="3867"/>
                    </a:lnTo>
                    <a:lnTo>
                      <a:pt x="647" y="3838"/>
                    </a:lnTo>
                    <a:lnTo>
                      <a:pt x="647" y="3829"/>
                    </a:lnTo>
                    <a:lnTo>
                      <a:pt x="667" y="3800"/>
                    </a:lnTo>
                    <a:lnTo>
                      <a:pt x="638" y="3705"/>
                    </a:lnTo>
                    <a:lnTo>
                      <a:pt x="667" y="3686"/>
                    </a:lnTo>
                    <a:lnTo>
                      <a:pt x="752" y="3724"/>
                    </a:lnTo>
                    <a:lnTo>
                      <a:pt x="781" y="3743"/>
                    </a:lnTo>
                    <a:lnTo>
                      <a:pt x="848" y="3848"/>
                    </a:lnTo>
                    <a:lnTo>
                      <a:pt x="876" y="3867"/>
                    </a:lnTo>
                    <a:lnTo>
                      <a:pt x="943" y="3867"/>
                    </a:lnTo>
                    <a:lnTo>
                      <a:pt x="981" y="3867"/>
                    </a:lnTo>
                    <a:lnTo>
                      <a:pt x="1000" y="3838"/>
                    </a:lnTo>
                    <a:lnTo>
                      <a:pt x="1010" y="3762"/>
                    </a:lnTo>
                    <a:lnTo>
                      <a:pt x="1000" y="3734"/>
                    </a:lnTo>
                    <a:lnTo>
                      <a:pt x="981" y="3657"/>
                    </a:lnTo>
                    <a:lnTo>
                      <a:pt x="990" y="3600"/>
                    </a:lnTo>
                    <a:lnTo>
                      <a:pt x="1038" y="3657"/>
                    </a:lnTo>
                    <a:lnTo>
                      <a:pt x="1067" y="3619"/>
                    </a:lnTo>
                    <a:lnTo>
                      <a:pt x="990" y="3562"/>
                    </a:lnTo>
                    <a:lnTo>
                      <a:pt x="943" y="3467"/>
                    </a:lnTo>
                    <a:lnTo>
                      <a:pt x="829" y="3162"/>
                    </a:lnTo>
                    <a:lnTo>
                      <a:pt x="810" y="3124"/>
                    </a:lnTo>
                    <a:lnTo>
                      <a:pt x="619" y="2886"/>
                    </a:lnTo>
                    <a:lnTo>
                      <a:pt x="590" y="2829"/>
                    </a:lnTo>
                    <a:lnTo>
                      <a:pt x="581" y="2753"/>
                    </a:lnTo>
                    <a:lnTo>
                      <a:pt x="619" y="2648"/>
                    </a:lnTo>
                    <a:lnTo>
                      <a:pt x="667" y="2581"/>
                    </a:lnTo>
                    <a:lnTo>
                      <a:pt x="714" y="2524"/>
                    </a:lnTo>
                    <a:lnTo>
                      <a:pt x="781" y="2514"/>
                    </a:lnTo>
                    <a:lnTo>
                      <a:pt x="867" y="2543"/>
                    </a:lnTo>
                    <a:lnTo>
                      <a:pt x="895" y="2600"/>
                    </a:lnTo>
                    <a:lnTo>
                      <a:pt x="886" y="2810"/>
                    </a:lnTo>
                    <a:lnTo>
                      <a:pt x="895" y="2924"/>
                    </a:lnTo>
                    <a:lnTo>
                      <a:pt x="914" y="3019"/>
                    </a:lnTo>
                    <a:lnTo>
                      <a:pt x="981" y="3210"/>
                    </a:lnTo>
                    <a:lnTo>
                      <a:pt x="1067" y="3381"/>
                    </a:lnTo>
                    <a:lnTo>
                      <a:pt x="1086" y="3410"/>
                    </a:lnTo>
                    <a:lnTo>
                      <a:pt x="1133" y="3448"/>
                    </a:lnTo>
                    <a:lnTo>
                      <a:pt x="1219" y="3467"/>
                    </a:lnTo>
                    <a:lnTo>
                      <a:pt x="1257" y="3486"/>
                    </a:lnTo>
                    <a:lnTo>
                      <a:pt x="1286" y="3543"/>
                    </a:lnTo>
                    <a:lnTo>
                      <a:pt x="1276" y="3638"/>
                    </a:lnTo>
                    <a:lnTo>
                      <a:pt x="1248" y="3724"/>
                    </a:lnTo>
                    <a:lnTo>
                      <a:pt x="1209" y="3800"/>
                    </a:lnTo>
                    <a:lnTo>
                      <a:pt x="1238" y="3829"/>
                    </a:lnTo>
                    <a:lnTo>
                      <a:pt x="1200" y="3915"/>
                    </a:lnTo>
                    <a:lnTo>
                      <a:pt x="1200" y="3991"/>
                    </a:lnTo>
                    <a:lnTo>
                      <a:pt x="1209" y="4153"/>
                    </a:lnTo>
                    <a:lnTo>
                      <a:pt x="1257" y="4305"/>
                    </a:lnTo>
                    <a:lnTo>
                      <a:pt x="1267" y="4391"/>
                    </a:lnTo>
                    <a:lnTo>
                      <a:pt x="1209" y="4419"/>
                    </a:lnTo>
                    <a:lnTo>
                      <a:pt x="1229" y="4477"/>
                    </a:lnTo>
                    <a:lnTo>
                      <a:pt x="1276" y="4553"/>
                    </a:lnTo>
                    <a:lnTo>
                      <a:pt x="1286" y="4591"/>
                    </a:lnTo>
                    <a:lnTo>
                      <a:pt x="1286" y="4648"/>
                    </a:lnTo>
                    <a:lnTo>
                      <a:pt x="1267" y="4705"/>
                    </a:lnTo>
                    <a:lnTo>
                      <a:pt x="1257" y="4772"/>
                    </a:lnTo>
                    <a:lnTo>
                      <a:pt x="1286" y="4876"/>
                    </a:lnTo>
                    <a:lnTo>
                      <a:pt x="1333" y="4962"/>
                    </a:lnTo>
                    <a:lnTo>
                      <a:pt x="1391" y="5029"/>
                    </a:lnTo>
                    <a:lnTo>
                      <a:pt x="1429" y="5105"/>
                    </a:lnTo>
                    <a:close/>
                    <a:moveTo>
                      <a:pt x="2191" y="3686"/>
                    </a:moveTo>
                    <a:lnTo>
                      <a:pt x="2124" y="3677"/>
                    </a:lnTo>
                    <a:lnTo>
                      <a:pt x="1953" y="3553"/>
                    </a:lnTo>
                    <a:lnTo>
                      <a:pt x="1848" y="3515"/>
                    </a:lnTo>
                    <a:lnTo>
                      <a:pt x="1828" y="3477"/>
                    </a:lnTo>
                    <a:lnTo>
                      <a:pt x="1828" y="3400"/>
                    </a:lnTo>
                    <a:lnTo>
                      <a:pt x="1838" y="3210"/>
                    </a:lnTo>
                    <a:lnTo>
                      <a:pt x="1819" y="3172"/>
                    </a:lnTo>
                    <a:lnTo>
                      <a:pt x="1752" y="3210"/>
                    </a:lnTo>
                    <a:lnTo>
                      <a:pt x="1752" y="3238"/>
                    </a:lnTo>
                    <a:lnTo>
                      <a:pt x="1800" y="3276"/>
                    </a:lnTo>
                    <a:lnTo>
                      <a:pt x="1705" y="3286"/>
                    </a:lnTo>
                    <a:lnTo>
                      <a:pt x="1419" y="3238"/>
                    </a:lnTo>
                    <a:lnTo>
                      <a:pt x="1333" y="3210"/>
                    </a:lnTo>
                    <a:lnTo>
                      <a:pt x="1238" y="3134"/>
                    </a:lnTo>
                    <a:lnTo>
                      <a:pt x="1162" y="3048"/>
                    </a:lnTo>
                    <a:lnTo>
                      <a:pt x="1114" y="2962"/>
                    </a:lnTo>
                    <a:lnTo>
                      <a:pt x="1143" y="2915"/>
                    </a:lnTo>
                    <a:lnTo>
                      <a:pt x="1171" y="2895"/>
                    </a:lnTo>
                    <a:lnTo>
                      <a:pt x="1209" y="2895"/>
                    </a:lnTo>
                    <a:lnTo>
                      <a:pt x="1248" y="2895"/>
                    </a:lnTo>
                    <a:lnTo>
                      <a:pt x="1267" y="2867"/>
                    </a:lnTo>
                    <a:lnTo>
                      <a:pt x="1257" y="2819"/>
                    </a:lnTo>
                    <a:lnTo>
                      <a:pt x="1267" y="2772"/>
                    </a:lnTo>
                    <a:lnTo>
                      <a:pt x="1295" y="2753"/>
                    </a:lnTo>
                    <a:lnTo>
                      <a:pt x="1438" y="2753"/>
                    </a:lnTo>
                    <a:lnTo>
                      <a:pt x="1495" y="2715"/>
                    </a:lnTo>
                    <a:lnTo>
                      <a:pt x="1457" y="2648"/>
                    </a:lnTo>
                    <a:lnTo>
                      <a:pt x="1505" y="2581"/>
                    </a:lnTo>
                    <a:lnTo>
                      <a:pt x="1524" y="2543"/>
                    </a:lnTo>
                    <a:lnTo>
                      <a:pt x="1533" y="2496"/>
                    </a:lnTo>
                    <a:lnTo>
                      <a:pt x="1524" y="2457"/>
                    </a:lnTo>
                    <a:lnTo>
                      <a:pt x="1514" y="2419"/>
                    </a:lnTo>
                    <a:lnTo>
                      <a:pt x="1514" y="2381"/>
                    </a:lnTo>
                    <a:lnTo>
                      <a:pt x="1552" y="2334"/>
                    </a:lnTo>
                    <a:lnTo>
                      <a:pt x="1562" y="2276"/>
                    </a:lnTo>
                    <a:lnTo>
                      <a:pt x="1562" y="2238"/>
                    </a:lnTo>
                    <a:lnTo>
                      <a:pt x="1543" y="2210"/>
                    </a:lnTo>
                    <a:lnTo>
                      <a:pt x="1505" y="2200"/>
                    </a:lnTo>
                    <a:lnTo>
                      <a:pt x="1562" y="2143"/>
                    </a:lnTo>
                    <a:lnTo>
                      <a:pt x="1610" y="2134"/>
                    </a:lnTo>
                    <a:lnTo>
                      <a:pt x="1724" y="2200"/>
                    </a:lnTo>
                    <a:lnTo>
                      <a:pt x="1686" y="2191"/>
                    </a:lnTo>
                    <a:lnTo>
                      <a:pt x="1676" y="2200"/>
                    </a:lnTo>
                    <a:lnTo>
                      <a:pt x="1686" y="2238"/>
                    </a:lnTo>
                    <a:lnTo>
                      <a:pt x="1695" y="2267"/>
                    </a:lnTo>
                    <a:lnTo>
                      <a:pt x="1714" y="2286"/>
                    </a:lnTo>
                    <a:lnTo>
                      <a:pt x="1724" y="2305"/>
                    </a:lnTo>
                    <a:lnTo>
                      <a:pt x="1781" y="2400"/>
                    </a:lnTo>
                    <a:lnTo>
                      <a:pt x="1828" y="2514"/>
                    </a:lnTo>
                    <a:lnTo>
                      <a:pt x="1733" y="2562"/>
                    </a:lnTo>
                    <a:lnTo>
                      <a:pt x="1790" y="2591"/>
                    </a:lnTo>
                    <a:lnTo>
                      <a:pt x="1895" y="2610"/>
                    </a:lnTo>
                    <a:lnTo>
                      <a:pt x="1981" y="2581"/>
                    </a:lnTo>
                    <a:lnTo>
                      <a:pt x="2000" y="2677"/>
                    </a:lnTo>
                    <a:lnTo>
                      <a:pt x="1953" y="2857"/>
                    </a:lnTo>
                    <a:lnTo>
                      <a:pt x="1981" y="2962"/>
                    </a:lnTo>
                    <a:lnTo>
                      <a:pt x="2019" y="3010"/>
                    </a:lnTo>
                    <a:lnTo>
                      <a:pt x="2086" y="3029"/>
                    </a:lnTo>
                    <a:lnTo>
                      <a:pt x="2248" y="3029"/>
                    </a:lnTo>
                    <a:lnTo>
                      <a:pt x="2248" y="3181"/>
                    </a:lnTo>
                    <a:lnTo>
                      <a:pt x="2457" y="3381"/>
                    </a:lnTo>
                    <a:lnTo>
                      <a:pt x="2514" y="3515"/>
                    </a:lnTo>
                    <a:lnTo>
                      <a:pt x="2495" y="3515"/>
                    </a:lnTo>
                    <a:lnTo>
                      <a:pt x="2448" y="3553"/>
                    </a:lnTo>
                    <a:lnTo>
                      <a:pt x="2410" y="3562"/>
                    </a:lnTo>
                    <a:lnTo>
                      <a:pt x="2362" y="3553"/>
                    </a:lnTo>
                    <a:lnTo>
                      <a:pt x="2324" y="3515"/>
                    </a:lnTo>
                    <a:lnTo>
                      <a:pt x="2276" y="3553"/>
                    </a:lnTo>
                    <a:lnTo>
                      <a:pt x="2276" y="3591"/>
                    </a:lnTo>
                    <a:lnTo>
                      <a:pt x="2324" y="3629"/>
                    </a:lnTo>
                    <a:lnTo>
                      <a:pt x="2305" y="3667"/>
                    </a:lnTo>
                    <a:lnTo>
                      <a:pt x="2257" y="3686"/>
                    </a:lnTo>
                    <a:lnTo>
                      <a:pt x="2191" y="3686"/>
                    </a:lnTo>
                    <a:close/>
                    <a:moveTo>
                      <a:pt x="467" y="5115"/>
                    </a:moveTo>
                    <a:lnTo>
                      <a:pt x="543" y="5019"/>
                    </a:lnTo>
                    <a:lnTo>
                      <a:pt x="590" y="5029"/>
                    </a:lnTo>
                    <a:lnTo>
                      <a:pt x="590" y="5077"/>
                    </a:lnTo>
                    <a:lnTo>
                      <a:pt x="571" y="5115"/>
                    </a:lnTo>
                    <a:lnTo>
                      <a:pt x="524" y="5124"/>
                    </a:lnTo>
                    <a:lnTo>
                      <a:pt x="514" y="5134"/>
                    </a:lnTo>
                    <a:lnTo>
                      <a:pt x="505" y="5153"/>
                    </a:lnTo>
                    <a:lnTo>
                      <a:pt x="514" y="5181"/>
                    </a:lnTo>
                    <a:lnTo>
                      <a:pt x="505" y="5210"/>
                    </a:lnTo>
                    <a:lnTo>
                      <a:pt x="505" y="5239"/>
                    </a:lnTo>
                    <a:lnTo>
                      <a:pt x="514" y="5248"/>
                    </a:lnTo>
                    <a:lnTo>
                      <a:pt x="543" y="5296"/>
                    </a:lnTo>
                    <a:lnTo>
                      <a:pt x="562" y="5362"/>
                    </a:lnTo>
                    <a:lnTo>
                      <a:pt x="533" y="5362"/>
                    </a:lnTo>
                    <a:lnTo>
                      <a:pt x="495" y="5334"/>
                    </a:lnTo>
                    <a:lnTo>
                      <a:pt x="448" y="5324"/>
                    </a:lnTo>
                    <a:lnTo>
                      <a:pt x="419" y="5296"/>
                    </a:lnTo>
                    <a:lnTo>
                      <a:pt x="429" y="5248"/>
                    </a:lnTo>
                    <a:lnTo>
                      <a:pt x="429" y="5210"/>
                    </a:lnTo>
                    <a:lnTo>
                      <a:pt x="467" y="5115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6" name="Freeform 19">
                <a:extLst>
                  <a:ext uri="{FF2B5EF4-FFF2-40B4-BE49-F238E27FC236}">
                    <a16:creationId xmlns:a16="http://schemas.microsoft.com/office/drawing/2014/main" id="{F3D77451-C05B-8E44-A310-6CF398493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6650" y="2301875"/>
                <a:ext cx="950913" cy="1354138"/>
              </a:xfrm>
              <a:custGeom>
                <a:avLst/>
                <a:gdLst>
                  <a:gd name="T0" fmla="*/ 802873 w 2640"/>
                  <a:gd name="T1" fmla="*/ 112995 h 3763"/>
                  <a:gd name="T2" fmla="*/ 909130 w 2640"/>
                  <a:gd name="T3" fmla="*/ 202239 h 3763"/>
                  <a:gd name="T4" fmla="*/ 915974 w 2640"/>
                  <a:gd name="T5" fmla="*/ 308397 h 3763"/>
                  <a:gd name="T6" fmla="*/ 899045 w 2640"/>
                  <a:gd name="T7" fmla="*/ 394042 h 3763"/>
                  <a:gd name="T8" fmla="*/ 909130 w 2640"/>
                  <a:gd name="T9" fmla="*/ 599520 h 3763"/>
                  <a:gd name="T10" fmla="*/ 950553 w 2640"/>
                  <a:gd name="T11" fmla="*/ 657817 h 3763"/>
                  <a:gd name="T12" fmla="*/ 878154 w 2640"/>
                  <a:gd name="T13" fmla="*/ 695602 h 3763"/>
                  <a:gd name="T14" fmla="*/ 850779 w 2640"/>
                  <a:gd name="T15" fmla="*/ 781247 h 3763"/>
                  <a:gd name="T16" fmla="*/ 837092 w 2640"/>
                  <a:gd name="T17" fmla="*/ 836305 h 3763"/>
                  <a:gd name="T18" fmla="*/ 857623 w 2640"/>
                  <a:gd name="T19" fmla="*/ 949300 h 3763"/>
                  <a:gd name="T20" fmla="*/ 792428 w 2640"/>
                  <a:gd name="T21" fmla="*/ 980248 h 3763"/>
                  <a:gd name="T22" fmla="*/ 737678 w 2640"/>
                  <a:gd name="T23" fmla="*/ 1031347 h 3763"/>
                  <a:gd name="T24" fmla="*/ 717147 w 2640"/>
                  <a:gd name="T25" fmla="*/ 904678 h 3763"/>
                  <a:gd name="T26" fmla="*/ 703460 w 2640"/>
                  <a:gd name="T27" fmla="*/ 891003 h 3763"/>
                  <a:gd name="T28" fmla="*/ 740920 w 2640"/>
                  <a:gd name="T29" fmla="*/ 952899 h 3763"/>
                  <a:gd name="T30" fmla="*/ 699858 w 2640"/>
                  <a:gd name="T31" fmla="*/ 1017673 h 3763"/>
                  <a:gd name="T32" fmla="*/ 693014 w 2640"/>
                  <a:gd name="T33" fmla="*/ 1082807 h 3763"/>
                  <a:gd name="T34" fmla="*/ 682928 w 2640"/>
                  <a:gd name="T35" fmla="*/ 1106917 h 3763"/>
                  <a:gd name="T36" fmla="*/ 662397 w 2640"/>
                  <a:gd name="T37" fmla="*/ 1113754 h 3763"/>
                  <a:gd name="T38" fmla="*/ 638264 w 2640"/>
                  <a:gd name="T39" fmla="*/ 1154778 h 3763"/>
                  <a:gd name="T40" fmla="*/ 627819 w 2640"/>
                  <a:gd name="T41" fmla="*/ 1185725 h 3763"/>
                  <a:gd name="T42" fmla="*/ 617733 w 2640"/>
                  <a:gd name="T43" fmla="*/ 1240783 h 3763"/>
                  <a:gd name="T44" fmla="*/ 648710 w 2640"/>
                  <a:gd name="T45" fmla="*/ 1281807 h 3763"/>
                  <a:gd name="T46" fmla="*/ 555780 w 2640"/>
                  <a:gd name="T47" fmla="*/ 1274970 h 3763"/>
                  <a:gd name="T48" fmla="*/ 504272 w 2640"/>
                  <a:gd name="T49" fmla="*/ 1244022 h 3763"/>
                  <a:gd name="T50" fmla="*/ 521561 w 2640"/>
                  <a:gd name="T51" fmla="*/ 1305557 h 3763"/>
                  <a:gd name="T52" fmla="*/ 517959 w 2640"/>
                  <a:gd name="T53" fmla="*/ 1305557 h 3763"/>
                  <a:gd name="T54" fmla="*/ 452764 w 2640"/>
                  <a:gd name="T55" fmla="*/ 1250859 h 3763"/>
                  <a:gd name="T56" fmla="*/ 442679 w 2640"/>
                  <a:gd name="T57" fmla="*/ 1230348 h 3763"/>
                  <a:gd name="T58" fmla="*/ 387929 w 2640"/>
                  <a:gd name="T59" fmla="*/ 1185725 h 3763"/>
                  <a:gd name="T60" fmla="*/ 432233 w 2640"/>
                  <a:gd name="T61" fmla="*/ 1172051 h 3763"/>
                  <a:gd name="T62" fmla="*/ 380725 w 2640"/>
                  <a:gd name="T63" fmla="*/ 1120591 h 3763"/>
                  <a:gd name="T64" fmla="*/ 353351 w 2640"/>
                  <a:gd name="T65" fmla="*/ 1007597 h 3763"/>
                  <a:gd name="T66" fmla="*/ 185500 w 2640"/>
                  <a:gd name="T67" fmla="*/ 812195 h 3763"/>
                  <a:gd name="T68" fmla="*/ 144078 w 2640"/>
                  <a:gd name="T69" fmla="*/ 726549 h 3763"/>
                  <a:gd name="T70" fmla="*/ 178296 w 2640"/>
                  <a:gd name="T71" fmla="*/ 681927 h 3763"/>
                  <a:gd name="T72" fmla="*/ 130390 w 2640"/>
                  <a:gd name="T73" fmla="*/ 640903 h 3763"/>
                  <a:gd name="T74" fmla="*/ 116703 w 2640"/>
                  <a:gd name="T75" fmla="*/ 589444 h 3763"/>
                  <a:gd name="T76" fmla="*/ 120305 w 2640"/>
                  <a:gd name="T77" fmla="*/ 537985 h 3763"/>
                  <a:gd name="T78" fmla="*/ 96172 w 2640"/>
                  <a:gd name="T79" fmla="*/ 455578 h 3763"/>
                  <a:gd name="T80" fmla="*/ 133992 w 2640"/>
                  <a:gd name="T81" fmla="*/ 418153 h 3763"/>
                  <a:gd name="T82" fmla="*/ 109859 w 2640"/>
                  <a:gd name="T83" fmla="*/ 377129 h 3763"/>
                  <a:gd name="T84" fmla="*/ 78883 w 2640"/>
                  <a:gd name="T85" fmla="*/ 342583 h 3763"/>
                  <a:gd name="T86" fmla="*/ 72039 w 2640"/>
                  <a:gd name="T87" fmla="*/ 267373 h 3763"/>
                  <a:gd name="T88" fmla="*/ 27375 w 2640"/>
                  <a:gd name="T89" fmla="*/ 130268 h 3763"/>
                  <a:gd name="T90" fmla="*/ 6844 w 2640"/>
                  <a:gd name="T91" fmla="*/ 54698 h 3763"/>
                  <a:gd name="T92" fmla="*/ 89328 w 2640"/>
                  <a:gd name="T93" fmla="*/ 41024 h 3763"/>
                  <a:gd name="T94" fmla="*/ 398015 w 2640"/>
                  <a:gd name="T95" fmla="*/ 130268 h 3763"/>
                  <a:gd name="T96" fmla="*/ 528405 w 2640"/>
                  <a:gd name="T97" fmla="*/ 137105 h 3763"/>
                  <a:gd name="T98" fmla="*/ 597202 w 2640"/>
                  <a:gd name="T99" fmla="*/ 16913 h 3763"/>
                  <a:gd name="T100" fmla="*/ 682928 w 2640"/>
                  <a:gd name="T101" fmla="*/ 20512 h 37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40" h="3763">
                    <a:moveTo>
                      <a:pt x="2220" y="209"/>
                    </a:moveTo>
                    <a:lnTo>
                      <a:pt x="2220" y="209"/>
                    </a:lnTo>
                    <a:lnTo>
                      <a:pt x="2210" y="247"/>
                    </a:lnTo>
                    <a:lnTo>
                      <a:pt x="2220" y="276"/>
                    </a:lnTo>
                    <a:lnTo>
                      <a:pt x="2229" y="314"/>
                    </a:lnTo>
                    <a:lnTo>
                      <a:pt x="2267" y="371"/>
                    </a:lnTo>
                    <a:lnTo>
                      <a:pt x="2296" y="400"/>
                    </a:lnTo>
                    <a:lnTo>
                      <a:pt x="2486" y="514"/>
                    </a:lnTo>
                    <a:lnTo>
                      <a:pt x="2515" y="543"/>
                    </a:lnTo>
                    <a:lnTo>
                      <a:pt x="2524" y="562"/>
                    </a:lnTo>
                    <a:lnTo>
                      <a:pt x="2515" y="590"/>
                    </a:lnTo>
                    <a:lnTo>
                      <a:pt x="2505" y="609"/>
                    </a:lnTo>
                    <a:lnTo>
                      <a:pt x="2505" y="647"/>
                    </a:lnTo>
                    <a:lnTo>
                      <a:pt x="2515" y="705"/>
                    </a:lnTo>
                    <a:lnTo>
                      <a:pt x="2543" y="857"/>
                    </a:lnTo>
                    <a:lnTo>
                      <a:pt x="2553" y="905"/>
                    </a:lnTo>
                    <a:lnTo>
                      <a:pt x="2553" y="943"/>
                    </a:lnTo>
                    <a:lnTo>
                      <a:pt x="2534" y="1000"/>
                    </a:lnTo>
                    <a:lnTo>
                      <a:pt x="2505" y="1066"/>
                    </a:lnTo>
                    <a:lnTo>
                      <a:pt x="2496" y="1095"/>
                    </a:lnTo>
                    <a:lnTo>
                      <a:pt x="2496" y="1133"/>
                    </a:lnTo>
                    <a:lnTo>
                      <a:pt x="2496" y="1219"/>
                    </a:lnTo>
                    <a:lnTo>
                      <a:pt x="2524" y="1495"/>
                    </a:lnTo>
                    <a:lnTo>
                      <a:pt x="2524" y="1619"/>
                    </a:lnTo>
                    <a:lnTo>
                      <a:pt x="2524" y="1666"/>
                    </a:lnTo>
                    <a:lnTo>
                      <a:pt x="2524" y="1705"/>
                    </a:lnTo>
                    <a:lnTo>
                      <a:pt x="2524" y="1743"/>
                    </a:lnTo>
                    <a:lnTo>
                      <a:pt x="2543" y="1771"/>
                    </a:lnTo>
                    <a:lnTo>
                      <a:pt x="2553" y="1790"/>
                    </a:lnTo>
                    <a:lnTo>
                      <a:pt x="2639" y="1828"/>
                    </a:lnTo>
                    <a:lnTo>
                      <a:pt x="2639" y="1838"/>
                    </a:lnTo>
                    <a:lnTo>
                      <a:pt x="2629" y="1857"/>
                    </a:lnTo>
                    <a:lnTo>
                      <a:pt x="2553" y="1971"/>
                    </a:lnTo>
                    <a:lnTo>
                      <a:pt x="2438" y="1933"/>
                    </a:lnTo>
                    <a:lnTo>
                      <a:pt x="2496" y="2000"/>
                    </a:lnTo>
                    <a:lnTo>
                      <a:pt x="2486" y="2076"/>
                    </a:lnTo>
                    <a:lnTo>
                      <a:pt x="2448" y="2152"/>
                    </a:lnTo>
                    <a:lnTo>
                      <a:pt x="2391" y="2209"/>
                    </a:lnTo>
                    <a:lnTo>
                      <a:pt x="2362" y="2171"/>
                    </a:lnTo>
                    <a:lnTo>
                      <a:pt x="2353" y="2209"/>
                    </a:lnTo>
                    <a:lnTo>
                      <a:pt x="2353" y="2247"/>
                    </a:lnTo>
                    <a:lnTo>
                      <a:pt x="2362" y="2343"/>
                    </a:lnTo>
                    <a:lnTo>
                      <a:pt x="2353" y="2333"/>
                    </a:lnTo>
                    <a:lnTo>
                      <a:pt x="2324" y="2324"/>
                    </a:lnTo>
                    <a:lnTo>
                      <a:pt x="2315" y="2314"/>
                    </a:lnTo>
                    <a:lnTo>
                      <a:pt x="2315" y="2343"/>
                    </a:lnTo>
                    <a:lnTo>
                      <a:pt x="2372" y="2409"/>
                    </a:lnTo>
                    <a:lnTo>
                      <a:pt x="2391" y="2514"/>
                    </a:lnTo>
                    <a:lnTo>
                      <a:pt x="2381" y="2638"/>
                    </a:lnTo>
                    <a:lnTo>
                      <a:pt x="2343" y="2724"/>
                    </a:lnTo>
                    <a:lnTo>
                      <a:pt x="2296" y="2762"/>
                    </a:lnTo>
                    <a:lnTo>
                      <a:pt x="2267" y="2752"/>
                    </a:lnTo>
                    <a:lnTo>
                      <a:pt x="2238" y="2733"/>
                    </a:lnTo>
                    <a:lnTo>
                      <a:pt x="2200" y="2724"/>
                    </a:lnTo>
                    <a:lnTo>
                      <a:pt x="2162" y="2743"/>
                    </a:lnTo>
                    <a:lnTo>
                      <a:pt x="2115" y="2781"/>
                    </a:lnTo>
                    <a:lnTo>
                      <a:pt x="2086" y="2828"/>
                    </a:lnTo>
                    <a:lnTo>
                      <a:pt x="2067" y="2866"/>
                    </a:lnTo>
                    <a:lnTo>
                      <a:pt x="2048" y="2866"/>
                    </a:lnTo>
                    <a:lnTo>
                      <a:pt x="2057" y="2771"/>
                    </a:lnTo>
                    <a:lnTo>
                      <a:pt x="2086" y="2724"/>
                    </a:lnTo>
                    <a:lnTo>
                      <a:pt x="2096" y="2686"/>
                    </a:lnTo>
                    <a:lnTo>
                      <a:pt x="2067" y="2590"/>
                    </a:lnTo>
                    <a:lnTo>
                      <a:pt x="1991" y="2514"/>
                    </a:lnTo>
                    <a:lnTo>
                      <a:pt x="1981" y="2476"/>
                    </a:lnTo>
                    <a:lnTo>
                      <a:pt x="1991" y="2447"/>
                    </a:lnTo>
                    <a:lnTo>
                      <a:pt x="1981" y="2419"/>
                    </a:lnTo>
                    <a:lnTo>
                      <a:pt x="1943" y="2419"/>
                    </a:lnTo>
                    <a:lnTo>
                      <a:pt x="1953" y="2476"/>
                    </a:lnTo>
                    <a:lnTo>
                      <a:pt x="1943" y="2562"/>
                    </a:lnTo>
                    <a:lnTo>
                      <a:pt x="1953" y="2609"/>
                    </a:lnTo>
                    <a:lnTo>
                      <a:pt x="1991" y="2628"/>
                    </a:lnTo>
                    <a:lnTo>
                      <a:pt x="2029" y="2638"/>
                    </a:lnTo>
                    <a:lnTo>
                      <a:pt x="2057" y="2648"/>
                    </a:lnTo>
                    <a:lnTo>
                      <a:pt x="2067" y="2695"/>
                    </a:lnTo>
                    <a:lnTo>
                      <a:pt x="2029" y="2733"/>
                    </a:lnTo>
                    <a:lnTo>
                      <a:pt x="1981" y="2828"/>
                    </a:lnTo>
                    <a:lnTo>
                      <a:pt x="1953" y="2857"/>
                    </a:lnTo>
                    <a:lnTo>
                      <a:pt x="1943" y="2828"/>
                    </a:lnTo>
                    <a:lnTo>
                      <a:pt x="1924" y="2828"/>
                    </a:lnTo>
                    <a:lnTo>
                      <a:pt x="1934" y="2866"/>
                    </a:lnTo>
                    <a:lnTo>
                      <a:pt x="1943" y="2914"/>
                    </a:lnTo>
                    <a:lnTo>
                      <a:pt x="1934" y="2962"/>
                    </a:lnTo>
                    <a:lnTo>
                      <a:pt x="1924" y="3009"/>
                    </a:lnTo>
                    <a:lnTo>
                      <a:pt x="1896" y="3000"/>
                    </a:lnTo>
                    <a:lnTo>
                      <a:pt x="1877" y="3000"/>
                    </a:lnTo>
                    <a:lnTo>
                      <a:pt x="1877" y="3009"/>
                    </a:lnTo>
                    <a:lnTo>
                      <a:pt x="1896" y="3038"/>
                    </a:lnTo>
                    <a:lnTo>
                      <a:pt x="1896" y="3076"/>
                    </a:lnTo>
                    <a:lnTo>
                      <a:pt x="1877" y="3076"/>
                    </a:lnTo>
                    <a:lnTo>
                      <a:pt x="1877" y="3085"/>
                    </a:lnTo>
                    <a:lnTo>
                      <a:pt x="1877" y="3095"/>
                    </a:lnTo>
                    <a:lnTo>
                      <a:pt x="1867" y="3114"/>
                    </a:lnTo>
                    <a:lnTo>
                      <a:pt x="1839" y="3095"/>
                    </a:lnTo>
                    <a:lnTo>
                      <a:pt x="1753" y="3114"/>
                    </a:lnTo>
                    <a:lnTo>
                      <a:pt x="1696" y="3114"/>
                    </a:lnTo>
                    <a:lnTo>
                      <a:pt x="1724" y="3133"/>
                    </a:lnTo>
                    <a:lnTo>
                      <a:pt x="1743" y="3162"/>
                    </a:lnTo>
                    <a:lnTo>
                      <a:pt x="1772" y="3209"/>
                    </a:lnTo>
                    <a:lnTo>
                      <a:pt x="1743" y="3209"/>
                    </a:lnTo>
                    <a:lnTo>
                      <a:pt x="1743" y="3247"/>
                    </a:lnTo>
                    <a:lnTo>
                      <a:pt x="1772" y="3247"/>
                    </a:lnTo>
                    <a:lnTo>
                      <a:pt x="1772" y="3285"/>
                    </a:lnTo>
                    <a:lnTo>
                      <a:pt x="1743" y="3295"/>
                    </a:lnTo>
                    <a:lnTo>
                      <a:pt x="1724" y="3324"/>
                    </a:lnTo>
                    <a:lnTo>
                      <a:pt x="1696" y="3381"/>
                    </a:lnTo>
                    <a:lnTo>
                      <a:pt x="1705" y="3419"/>
                    </a:lnTo>
                    <a:lnTo>
                      <a:pt x="1715" y="3438"/>
                    </a:lnTo>
                    <a:lnTo>
                      <a:pt x="1715" y="3448"/>
                    </a:lnTo>
                    <a:lnTo>
                      <a:pt x="1696" y="3486"/>
                    </a:lnTo>
                    <a:lnTo>
                      <a:pt x="1734" y="3486"/>
                    </a:lnTo>
                    <a:lnTo>
                      <a:pt x="1762" y="3495"/>
                    </a:lnTo>
                    <a:lnTo>
                      <a:pt x="1772" y="3524"/>
                    </a:lnTo>
                    <a:lnTo>
                      <a:pt x="1801" y="3562"/>
                    </a:lnTo>
                    <a:lnTo>
                      <a:pt x="1667" y="3562"/>
                    </a:lnTo>
                    <a:lnTo>
                      <a:pt x="1600" y="3552"/>
                    </a:lnTo>
                    <a:lnTo>
                      <a:pt x="1553" y="3524"/>
                    </a:lnTo>
                    <a:lnTo>
                      <a:pt x="1543" y="3543"/>
                    </a:lnTo>
                    <a:lnTo>
                      <a:pt x="1524" y="3562"/>
                    </a:lnTo>
                    <a:lnTo>
                      <a:pt x="1505" y="3476"/>
                    </a:lnTo>
                    <a:lnTo>
                      <a:pt x="1467" y="3466"/>
                    </a:lnTo>
                    <a:lnTo>
                      <a:pt x="1438" y="3476"/>
                    </a:lnTo>
                    <a:lnTo>
                      <a:pt x="1400" y="3457"/>
                    </a:lnTo>
                    <a:lnTo>
                      <a:pt x="1372" y="3486"/>
                    </a:lnTo>
                    <a:lnTo>
                      <a:pt x="1410" y="3505"/>
                    </a:lnTo>
                    <a:lnTo>
                      <a:pt x="1448" y="3533"/>
                    </a:lnTo>
                    <a:lnTo>
                      <a:pt x="1467" y="3581"/>
                    </a:lnTo>
                    <a:lnTo>
                      <a:pt x="1448" y="3628"/>
                    </a:lnTo>
                    <a:lnTo>
                      <a:pt x="1486" y="3714"/>
                    </a:lnTo>
                    <a:lnTo>
                      <a:pt x="1505" y="3733"/>
                    </a:lnTo>
                    <a:lnTo>
                      <a:pt x="1448" y="3762"/>
                    </a:lnTo>
                    <a:lnTo>
                      <a:pt x="1438" y="3714"/>
                    </a:lnTo>
                    <a:lnTo>
                      <a:pt x="1438" y="3628"/>
                    </a:lnTo>
                    <a:lnTo>
                      <a:pt x="1429" y="3562"/>
                    </a:lnTo>
                    <a:lnTo>
                      <a:pt x="1400" y="3533"/>
                    </a:lnTo>
                    <a:lnTo>
                      <a:pt x="1296" y="3495"/>
                    </a:lnTo>
                    <a:lnTo>
                      <a:pt x="1257" y="3486"/>
                    </a:lnTo>
                    <a:lnTo>
                      <a:pt x="1257" y="3476"/>
                    </a:lnTo>
                    <a:lnTo>
                      <a:pt x="1267" y="3438"/>
                    </a:lnTo>
                    <a:lnTo>
                      <a:pt x="1277" y="3419"/>
                    </a:lnTo>
                    <a:lnTo>
                      <a:pt x="1267" y="3419"/>
                    </a:lnTo>
                    <a:lnTo>
                      <a:pt x="1239" y="3419"/>
                    </a:lnTo>
                    <a:lnTo>
                      <a:pt x="1229" y="3419"/>
                    </a:lnTo>
                    <a:lnTo>
                      <a:pt x="1257" y="3381"/>
                    </a:lnTo>
                    <a:lnTo>
                      <a:pt x="1229" y="3352"/>
                    </a:lnTo>
                    <a:lnTo>
                      <a:pt x="1191" y="3362"/>
                    </a:lnTo>
                    <a:lnTo>
                      <a:pt x="1134" y="3333"/>
                    </a:lnTo>
                    <a:lnTo>
                      <a:pt x="1077" y="3295"/>
                    </a:lnTo>
                    <a:lnTo>
                      <a:pt x="1029" y="3247"/>
                    </a:lnTo>
                    <a:lnTo>
                      <a:pt x="1057" y="3209"/>
                    </a:lnTo>
                    <a:lnTo>
                      <a:pt x="1096" y="3267"/>
                    </a:lnTo>
                    <a:lnTo>
                      <a:pt x="1143" y="3285"/>
                    </a:lnTo>
                    <a:lnTo>
                      <a:pt x="1200" y="3257"/>
                    </a:lnTo>
                    <a:lnTo>
                      <a:pt x="1229" y="3181"/>
                    </a:lnTo>
                    <a:lnTo>
                      <a:pt x="1134" y="3200"/>
                    </a:lnTo>
                    <a:lnTo>
                      <a:pt x="1096" y="3190"/>
                    </a:lnTo>
                    <a:lnTo>
                      <a:pt x="1057" y="3143"/>
                    </a:lnTo>
                    <a:lnTo>
                      <a:pt x="1057" y="3114"/>
                    </a:lnTo>
                    <a:lnTo>
                      <a:pt x="1077" y="3095"/>
                    </a:lnTo>
                    <a:lnTo>
                      <a:pt x="1086" y="3067"/>
                    </a:lnTo>
                    <a:lnTo>
                      <a:pt x="1105" y="3038"/>
                    </a:lnTo>
                    <a:lnTo>
                      <a:pt x="1067" y="2990"/>
                    </a:lnTo>
                    <a:lnTo>
                      <a:pt x="981" y="2800"/>
                    </a:lnTo>
                    <a:lnTo>
                      <a:pt x="838" y="2638"/>
                    </a:lnTo>
                    <a:lnTo>
                      <a:pt x="648" y="2381"/>
                    </a:lnTo>
                    <a:lnTo>
                      <a:pt x="620" y="2352"/>
                    </a:lnTo>
                    <a:lnTo>
                      <a:pt x="581" y="2305"/>
                    </a:lnTo>
                    <a:lnTo>
                      <a:pt x="515" y="2257"/>
                    </a:lnTo>
                    <a:lnTo>
                      <a:pt x="439" y="2238"/>
                    </a:lnTo>
                    <a:lnTo>
                      <a:pt x="457" y="2209"/>
                    </a:lnTo>
                    <a:lnTo>
                      <a:pt x="477" y="2162"/>
                    </a:lnTo>
                    <a:lnTo>
                      <a:pt x="495" y="2133"/>
                    </a:lnTo>
                    <a:lnTo>
                      <a:pt x="400" y="2019"/>
                    </a:lnTo>
                    <a:lnTo>
                      <a:pt x="495" y="1952"/>
                    </a:lnTo>
                    <a:lnTo>
                      <a:pt x="810" y="1933"/>
                    </a:lnTo>
                    <a:lnTo>
                      <a:pt x="743" y="1895"/>
                    </a:lnTo>
                    <a:lnTo>
                      <a:pt x="658" y="1886"/>
                    </a:lnTo>
                    <a:lnTo>
                      <a:pt x="495" y="1895"/>
                    </a:lnTo>
                    <a:lnTo>
                      <a:pt x="400" y="1914"/>
                    </a:lnTo>
                    <a:lnTo>
                      <a:pt x="362" y="1914"/>
                    </a:lnTo>
                    <a:lnTo>
                      <a:pt x="343" y="1876"/>
                    </a:lnTo>
                    <a:lnTo>
                      <a:pt x="353" y="1819"/>
                    </a:lnTo>
                    <a:lnTo>
                      <a:pt x="362" y="1781"/>
                    </a:lnTo>
                    <a:lnTo>
                      <a:pt x="353" y="1743"/>
                    </a:lnTo>
                    <a:lnTo>
                      <a:pt x="315" y="1723"/>
                    </a:lnTo>
                    <a:lnTo>
                      <a:pt x="334" y="1685"/>
                    </a:lnTo>
                    <a:lnTo>
                      <a:pt x="334" y="1657"/>
                    </a:lnTo>
                    <a:lnTo>
                      <a:pt x="324" y="1638"/>
                    </a:lnTo>
                    <a:lnTo>
                      <a:pt x="296" y="1619"/>
                    </a:lnTo>
                    <a:lnTo>
                      <a:pt x="296" y="1581"/>
                    </a:lnTo>
                    <a:lnTo>
                      <a:pt x="324" y="1562"/>
                    </a:lnTo>
                    <a:lnTo>
                      <a:pt x="343" y="1533"/>
                    </a:lnTo>
                    <a:lnTo>
                      <a:pt x="334" y="1495"/>
                    </a:lnTo>
                    <a:lnTo>
                      <a:pt x="315" y="1438"/>
                    </a:lnTo>
                    <a:lnTo>
                      <a:pt x="343" y="1390"/>
                    </a:lnTo>
                    <a:lnTo>
                      <a:pt x="343" y="1343"/>
                    </a:lnTo>
                    <a:lnTo>
                      <a:pt x="315" y="1295"/>
                    </a:lnTo>
                    <a:lnTo>
                      <a:pt x="267" y="1266"/>
                    </a:lnTo>
                    <a:lnTo>
                      <a:pt x="286" y="1238"/>
                    </a:lnTo>
                    <a:lnTo>
                      <a:pt x="305" y="1209"/>
                    </a:lnTo>
                    <a:lnTo>
                      <a:pt x="334" y="1190"/>
                    </a:lnTo>
                    <a:lnTo>
                      <a:pt x="372" y="1190"/>
                    </a:lnTo>
                    <a:lnTo>
                      <a:pt x="372" y="1162"/>
                    </a:lnTo>
                    <a:lnTo>
                      <a:pt x="334" y="1143"/>
                    </a:lnTo>
                    <a:lnTo>
                      <a:pt x="305" y="1124"/>
                    </a:lnTo>
                    <a:lnTo>
                      <a:pt x="286" y="1095"/>
                    </a:lnTo>
                    <a:lnTo>
                      <a:pt x="267" y="1057"/>
                    </a:lnTo>
                    <a:lnTo>
                      <a:pt x="305" y="1048"/>
                    </a:lnTo>
                    <a:lnTo>
                      <a:pt x="343" y="1028"/>
                    </a:lnTo>
                    <a:lnTo>
                      <a:pt x="391" y="990"/>
                    </a:lnTo>
                    <a:lnTo>
                      <a:pt x="353" y="962"/>
                    </a:lnTo>
                    <a:lnTo>
                      <a:pt x="257" y="962"/>
                    </a:lnTo>
                    <a:lnTo>
                      <a:pt x="219" y="952"/>
                    </a:lnTo>
                    <a:lnTo>
                      <a:pt x="181" y="914"/>
                    </a:lnTo>
                    <a:lnTo>
                      <a:pt x="143" y="857"/>
                    </a:lnTo>
                    <a:lnTo>
                      <a:pt x="143" y="800"/>
                    </a:lnTo>
                    <a:lnTo>
                      <a:pt x="200" y="781"/>
                    </a:lnTo>
                    <a:lnTo>
                      <a:pt x="200" y="743"/>
                    </a:lnTo>
                    <a:lnTo>
                      <a:pt x="153" y="705"/>
                    </a:lnTo>
                    <a:lnTo>
                      <a:pt x="48" y="390"/>
                    </a:lnTo>
                    <a:lnTo>
                      <a:pt x="58" y="381"/>
                    </a:lnTo>
                    <a:lnTo>
                      <a:pt x="67" y="371"/>
                    </a:lnTo>
                    <a:lnTo>
                      <a:pt x="76" y="362"/>
                    </a:lnTo>
                    <a:lnTo>
                      <a:pt x="58" y="333"/>
                    </a:lnTo>
                    <a:lnTo>
                      <a:pt x="67" y="324"/>
                    </a:lnTo>
                    <a:lnTo>
                      <a:pt x="76" y="286"/>
                    </a:lnTo>
                    <a:lnTo>
                      <a:pt x="19" y="152"/>
                    </a:lnTo>
                    <a:lnTo>
                      <a:pt x="0" y="76"/>
                    </a:lnTo>
                    <a:lnTo>
                      <a:pt x="29" y="9"/>
                    </a:lnTo>
                    <a:lnTo>
                      <a:pt x="48" y="9"/>
                    </a:lnTo>
                    <a:lnTo>
                      <a:pt x="86" y="38"/>
                    </a:lnTo>
                    <a:lnTo>
                      <a:pt x="248" y="114"/>
                    </a:lnTo>
                    <a:lnTo>
                      <a:pt x="324" y="123"/>
                    </a:lnTo>
                    <a:lnTo>
                      <a:pt x="467" y="276"/>
                    </a:lnTo>
                    <a:lnTo>
                      <a:pt x="572" y="276"/>
                    </a:lnTo>
                    <a:lnTo>
                      <a:pt x="934" y="257"/>
                    </a:lnTo>
                    <a:lnTo>
                      <a:pt x="1105" y="362"/>
                    </a:lnTo>
                    <a:lnTo>
                      <a:pt x="1153" y="409"/>
                    </a:lnTo>
                    <a:lnTo>
                      <a:pt x="1200" y="428"/>
                    </a:lnTo>
                    <a:lnTo>
                      <a:pt x="1400" y="457"/>
                    </a:lnTo>
                    <a:lnTo>
                      <a:pt x="1438" y="428"/>
                    </a:lnTo>
                    <a:lnTo>
                      <a:pt x="1467" y="381"/>
                    </a:lnTo>
                    <a:lnTo>
                      <a:pt x="1515" y="333"/>
                    </a:lnTo>
                    <a:lnTo>
                      <a:pt x="1686" y="257"/>
                    </a:lnTo>
                    <a:lnTo>
                      <a:pt x="1734" y="190"/>
                    </a:lnTo>
                    <a:lnTo>
                      <a:pt x="1658" y="105"/>
                    </a:lnTo>
                    <a:lnTo>
                      <a:pt x="1658" y="47"/>
                    </a:lnTo>
                    <a:lnTo>
                      <a:pt x="1667" y="9"/>
                    </a:lnTo>
                    <a:lnTo>
                      <a:pt x="1696" y="0"/>
                    </a:lnTo>
                    <a:lnTo>
                      <a:pt x="1753" y="9"/>
                    </a:lnTo>
                    <a:lnTo>
                      <a:pt x="1848" y="28"/>
                    </a:lnTo>
                    <a:lnTo>
                      <a:pt x="1896" y="57"/>
                    </a:lnTo>
                    <a:lnTo>
                      <a:pt x="1943" y="105"/>
                    </a:lnTo>
                    <a:lnTo>
                      <a:pt x="2039" y="171"/>
                    </a:lnTo>
                    <a:lnTo>
                      <a:pt x="2134" y="200"/>
                    </a:lnTo>
                    <a:lnTo>
                      <a:pt x="2220" y="209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7" name="Freeform 20">
                <a:extLst>
                  <a:ext uri="{FF2B5EF4-FFF2-40B4-BE49-F238E27FC236}">
                    <a16:creationId xmlns:a16="http://schemas.microsoft.com/office/drawing/2014/main" id="{13ED0573-FEBA-144D-A12E-6238F392F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9538" y="6548438"/>
                <a:ext cx="2414587" cy="1303337"/>
              </a:xfrm>
              <a:custGeom>
                <a:avLst/>
                <a:gdLst>
                  <a:gd name="T0" fmla="*/ 2345455 w 6706"/>
                  <a:gd name="T1" fmla="*/ 1193165 h 3620"/>
                  <a:gd name="T2" fmla="*/ 2414227 w 6706"/>
                  <a:gd name="T3" fmla="*/ 1275614 h 3620"/>
                  <a:gd name="T4" fmla="*/ 2304408 w 6706"/>
                  <a:gd name="T5" fmla="*/ 1224129 h 3620"/>
                  <a:gd name="T6" fmla="*/ 2057404 w 6706"/>
                  <a:gd name="T7" fmla="*/ 977143 h 3620"/>
                  <a:gd name="T8" fmla="*/ 1910138 w 6706"/>
                  <a:gd name="T9" fmla="*/ 898294 h 3620"/>
                  <a:gd name="T10" fmla="*/ 1869091 w 6706"/>
                  <a:gd name="T11" fmla="*/ 860850 h 3620"/>
                  <a:gd name="T12" fmla="*/ 1772954 w 6706"/>
                  <a:gd name="T13" fmla="*/ 805765 h 3620"/>
                  <a:gd name="T14" fmla="*/ 1594722 w 6706"/>
                  <a:gd name="T15" fmla="*/ 648068 h 3620"/>
                  <a:gd name="T16" fmla="*/ 1491744 w 6706"/>
                  <a:gd name="T17" fmla="*/ 620705 h 3620"/>
                  <a:gd name="T18" fmla="*/ 1457538 w 6706"/>
                  <a:gd name="T19" fmla="*/ 617105 h 3620"/>
                  <a:gd name="T20" fmla="*/ 1460778 w 6706"/>
                  <a:gd name="T21" fmla="*/ 668590 h 3620"/>
                  <a:gd name="T22" fmla="*/ 1447096 w 6706"/>
                  <a:gd name="T23" fmla="*/ 654909 h 3620"/>
                  <a:gd name="T24" fmla="*/ 1227457 w 6706"/>
                  <a:gd name="T25" fmla="*/ 559139 h 3620"/>
                  <a:gd name="T26" fmla="*/ 929324 w 6706"/>
                  <a:gd name="T27" fmla="*/ 414764 h 3620"/>
                  <a:gd name="T28" fmla="*/ 737410 w 6706"/>
                  <a:gd name="T29" fmla="*/ 305312 h 3620"/>
                  <a:gd name="T30" fmla="*/ 497248 w 6706"/>
                  <a:gd name="T31" fmla="*/ 253827 h 3620"/>
                  <a:gd name="T32" fmla="*/ 486806 w 6706"/>
                  <a:gd name="T33" fmla="*/ 198741 h 3620"/>
                  <a:gd name="T34" fmla="*/ 682321 w 6706"/>
                  <a:gd name="T35" fmla="*/ 222863 h 3620"/>
                  <a:gd name="T36" fmla="*/ 1066509 w 6706"/>
                  <a:gd name="T37" fmla="*/ 387401 h 3620"/>
                  <a:gd name="T38" fmla="*/ 1093873 w 6706"/>
                  <a:gd name="T39" fmla="*/ 414764 h 3620"/>
                  <a:gd name="T40" fmla="*/ 1152204 w 6706"/>
                  <a:gd name="T41" fmla="*/ 435646 h 3620"/>
                  <a:gd name="T42" fmla="*/ 1183169 w 6706"/>
                  <a:gd name="T43" fmla="*/ 428445 h 3620"/>
                  <a:gd name="T44" fmla="*/ 1306671 w 6706"/>
                  <a:gd name="T45" fmla="*/ 479930 h 3620"/>
                  <a:gd name="T46" fmla="*/ 1437014 w 6706"/>
                  <a:gd name="T47" fmla="*/ 562379 h 3620"/>
                  <a:gd name="T48" fmla="*/ 1354560 w 6706"/>
                  <a:gd name="T49" fmla="*/ 490372 h 3620"/>
                  <a:gd name="T50" fmla="*/ 1412890 w 6706"/>
                  <a:gd name="T51" fmla="*/ 425205 h 3620"/>
                  <a:gd name="T52" fmla="*/ 1525950 w 6706"/>
                  <a:gd name="T53" fmla="*/ 435646 h 3620"/>
                  <a:gd name="T54" fmla="*/ 1587881 w 6706"/>
                  <a:gd name="T55" fmla="*/ 600183 h 3620"/>
                  <a:gd name="T56" fmla="*/ 1762512 w 6706"/>
                  <a:gd name="T57" fmla="*/ 733757 h 3620"/>
                  <a:gd name="T58" fmla="*/ 2208631 w 6706"/>
                  <a:gd name="T59" fmla="*/ 977143 h 3620"/>
                  <a:gd name="T60" fmla="*/ 2314849 w 6706"/>
                  <a:gd name="T61" fmla="*/ 1045910 h 3620"/>
                  <a:gd name="T62" fmla="*/ 1289388 w 6706"/>
                  <a:gd name="T63" fmla="*/ 195501 h 3620"/>
                  <a:gd name="T64" fmla="*/ 1227457 w 6706"/>
                  <a:gd name="T65" fmla="*/ 380560 h 3620"/>
                  <a:gd name="T66" fmla="*/ 1107556 w 6706"/>
                  <a:gd name="T67" fmla="*/ 308552 h 3620"/>
                  <a:gd name="T68" fmla="*/ 1107556 w 6706"/>
                  <a:gd name="T69" fmla="*/ 216023 h 3620"/>
                  <a:gd name="T70" fmla="*/ 1069749 w 6706"/>
                  <a:gd name="T71" fmla="*/ 222863 h 3620"/>
                  <a:gd name="T72" fmla="*/ 1035543 w 6706"/>
                  <a:gd name="T73" fmla="*/ 188660 h 3620"/>
                  <a:gd name="T74" fmla="*/ 949848 w 6706"/>
                  <a:gd name="T75" fmla="*/ 137174 h 3620"/>
                  <a:gd name="T76" fmla="*/ 994496 w 6706"/>
                  <a:gd name="T77" fmla="*/ 89289 h 3620"/>
                  <a:gd name="T78" fmla="*/ 960290 w 6706"/>
                  <a:gd name="T79" fmla="*/ 44645 h 3620"/>
                  <a:gd name="T80" fmla="*/ 922483 w 6706"/>
                  <a:gd name="T81" fmla="*/ 27363 h 3620"/>
                  <a:gd name="T82" fmla="*/ 953449 w 6706"/>
                  <a:gd name="T83" fmla="*/ 6841 h 3620"/>
                  <a:gd name="T84" fmla="*/ 1001337 w 6706"/>
                  <a:gd name="T85" fmla="*/ 27363 h 3620"/>
                  <a:gd name="T86" fmla="*/ 1056067 w 6706"/>
                  <a:gd name="T87" fmla="*/ 20522 h 3620"/>
                  <a:gd name="T88" fmla="*/ 394270 w 6706"/>
                  <a:gd name="T89" fmla="*/ 709995 h 3620"/>
                  <a:gd name="T90" fmla="*/ 312175 w 6706"/>
                  <a:gd name="T91" fmla="*/ 740598 h 3620"/>
                  <a:gd name="T92" fmla="*/ 229721 w 6706"/>
                  <a:gd name="T93" fmla="*/ 716835 h 3620"/>
                  <a:gd name="T94" fmla="*/ 219639 w 6706"/>
                  <a:gd name="T95" fmla="*/ 692713 h 3620"/>
                  <a:gd name="T96" fmla="*/ 1354560 w 6706"/>
                  <a:gd name="T97" fmla="*/ 754279 h 3620"/>
                  <a:gd name="T98" fmla="*/ 932925 w 6706"/>
                  <a:gd name="T99" fmla="*/ 689112 h 3620"/>
                  <a:gd name="T100" fmla="*/ 984054 w 6706"/>
                  <a:gd name="T101" fmla="*/ 627546 h 3620"/>
                  <a:gd name="T102" fmla="*/ 984054 w 6706"/>
                  <a:gd name="T103" fmla="*/ 644828 h 3620"/>
                  <a:gd name="T104" fmla="*/ 1104315 w 6706"/>
                  <a:gd name="T105" fmla="*/ 661750 h 3620"/>
                  <a:gd name="T106" fmla="*/ 1244740 w 6706"/>
                  <a:gd name="T107" fmla="*/ 723676 h 3620"/>
                  <a:gd name="T108" fmla="*/ 668638 w 6706"/>
                  <a:gd name="T109" fmla="*/ 360038 h 3620"/>
                  <a:gd name="T110" fmla="*/ 672239 w 6706"/>
                  <a:gd name="T111" fmla="*/ 418364 h 3620"/>
                  <a:gd name="T112" fmla="*/ 284810 w 6706"/>
                  <a:gd name="T113" fmla="*/ 452568 h 3620"/>
                  <a:gd name="T114" fmla="*/ 30965 w 6706"/>
                  <a:gd name="T115" fmla="*/ 408283 h 3620"/>
                  <a:gd name="T116" fmla="*/ 20524 w 6706"/>
                  <a:gd name="T117" fmla="*/ 315393 h 3620"/>
                  <a:gd name="T118" fmla="*/ 113060 w 6706"/>
                  <a:gd name="T119" fmla="*/ 294871 h 3620"/>
                  <a:gd name="T120" fmla="*/ 335939 w 6706"/>
                  <a:gd name="T121" fmla="*/ 339516 h 362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706" h="3620">
                    <a:moveTo>
                      <a:pt x="6486" y="2924"/>
                    </a:moveTo>
                    <a:lnTo>
                      <a:pt x="6505" y="3000"/>
                    </a:lnTo>
                    <a:lnTo>
                      <a:pt x="6486" y="3162"/>
                    </a:lnTo>
                    <a:lnTo>
                      <a:pt x="6486" y="3238"/>
                    </a:lnTo>
                    <a:lnTo>
                      <a:pt x="6514" y="3314"/>
                    </a:lnTo>
                    <a:lnTo>
                      <a:pt x="6553" y="3381"/>
                    </a:lnTo>
                    <a:lnTo>
                      <a:pt x="6600" y="3438"/>
                    </a:lnTo>
                    <a:lnTo>
                      <a:pt x="6629" y="3457"/>
                    </a:lnTo>
                    <a:lnTo>
                      <a:pt x="6686" y="3486"/>
                    </a:lnTo>
                    <a:lnTo>
                      <a:pt x="6705" y="3543"/>
                    </a:lnTo>
                    <a:lnTo>
                      <a:pt x="6696" y="3619"/>
                    </a:lnTo>
                    <a:lnTo>
                      <a:pt x="6619" y="3495"/>
                    </a:lnTo>
                    <a:lnTo>
                      <a:pt x="6571" y="3467"/>
                    </a:lnTo>
                    <a:lnTo>
                      <a:pt x="6448" y="3429"/>
                    </a:lnTo>
                    <a:lnTo>
                      <a:pt x="6400" y="3400"/>
                    </a:lnTo>
                    <a:lnTo>
                      <a:pt x="6400" y="3324"/>
                    </a:lnTo>
                    <a:lnTo>
                      <a:pt x="5771" y="2924"/>
                    </a:lnTo>
                    <a:lnTo>
                      <a:pt x="5705" y="2829"/>
                    </a:lnTo>
                    <a:lnTo>
                      <a:pt x="5705" y="2781"/>
                    </a:lnTo>
                    <a:lnTo>
                      <a:pt x="5714" y="2714"/>
                    </a:lnTo>
                    <a:lnTo>
                      <a:pt x="5714" y="2657"/>
                    </a:lnTo>
                    <a:lnTo>
                      <a:pt x="5695" y="2629"/>
                    </a:lnTo>
                    <a:lnTo>
                      <a:pt x="5515" y="2591"/>
                    </a:lnTo>
                    <a:lnTo>
                      <a:pt x="5362" y="2505"/>
                    </a:lnTo>
                    <a:lnTo>
                      <a:pt x="5305" y="2495"/>
                    </a:lnTo>
                    <a:lnTo>
                      <a:pt x="5248" y="2486"/>
                    </a:lnTo>
                    <a:lnTo>
                      <a:pt x="5191" y="2476"/>
                    </a:lnTo>
                    <a:lnTo>
                      <a:pt x="5143" y="2448"/>
                    </a:lnTo>
                    <a:lnTo>
                      <a:pt x="5124" y="2391"/>
                    </a:lnTo>
                    <a:lnTo>
                      <a:pt x="5191" y="2391"/>
                    </a:lnTo>
                    <a:lnTo>
                      <a:pt x="5114" y="2324"/>
                    </a:lnTo>
                    <a:lnTo>
                      <a:pt x="5086" y="2286"/>
                    </a:lnTo>
                    <a:lnTo>
                      <a:pt x="5067" y="2229"/>
                    </a:lnTo>
                    <a:lnTo>
                      <a:pt x="5019" y="2276"/>
                    </a:lnTo>
                    <a:lnTo>
                      <a:pt x="4924" y="2238"/>
                    </a:lnTo>
                    <a:lnTo>
                      <a:pt x="4771" y="2095"/>
                    </a:lnTo>
                    <a:lnTo>
                      <a:pt x="4562" y="1981"/>
                    </a:lnTo>
                    <a:lnTo>
                      <a:pt x="4486" y="1905"/>
                    </a:lnTo>
                    <a:lnTo>
                      <a:pt x="4533" y="1791"/>
                    </a:lnTo>
                    <a:lnTo>
                      <a:pt x="4429" y="1800"/>
                    </a:lnTo>
                    <a:lnTo>
                      <a:pt x="4324" y="1714"/>
                    </a:lnTo>
                    <a:lnTo>
                      <a:pt x="4219" y="1695"/>
                    </a:lnTo>
                    <a:lnTo>
                      <a:pt x="4200" y="1695"/>
                    </a:lnTo>
                    <a:lnTo>
                      <a:pt x="4171" y="1705"/>
                    </a:lnTo>
                    <a:lnTo>
                      <a:pt x="4143" y="1724"/>
                    </a:lnTo>
                    <a:lnTo>
                      <a:pt x="4124" y="1762"/>
                    </a:lnTo>
                    <a:lnTo>
                      <a:pt x="4105" y="1752"/>
                    </a:lnTo>
                    <a:lnTo>
                      <a:pt x="4076" y="1743"/>
                    </a:lnTo>
                    <a:lnTo>
                      <a:pt x="4076" y="1724"/>
                    </a:lnTo>
                    <a:lnTo>
                      <a:pt x="4048" y="1714"/>
                    </a:lnTo>
                    <a:lnTo>
                      <a:pt x="3962" y="1638"/>
                    </a:lnTo>
                    <a:lnTo>
                      <a:pt x="3914" y="1619"/>
                    </a:lnTo>
                    <a:lnTo>
                      <a:pt x="3981" y="1686"/>
                    </a:lnTo>
                    <a:lnTo>
                      <a:pt x="4010" y="1733"/>
                    </a:lnTo>
                    <a:lnTo>
                      <a:pt x="4057" y="1857"/>
                    </a:lnTo>
                    <a:lnTo>
                      <a:pt x="4057" y="1876"/>
                    </a:lnTo>
                    <a:lnTo>
                      <a:pt x="4038" y="1895"/>
                    </a:lnTo>
                    <a:lnTo>
                      <a:pt x="4010" y="1886"/>
                    </a:lnTo>
                    <a:lnTo>
                      <a:pt x="4010" y="1857"/>
                    </a:lnTo>
                    <a:lnTo>
                      <a:pt x="4019" y="1819"/>
                    </a:lnTo>
                    <a:lnTo>
                      <a:pt x="4010" y="1791"/>
                    </a:lnTo>
                    <a:lnTo>
                      <a:pt x="3943" y="1743"/>
                    </a:lnTo>
                    <a:lnTo>
                      <a:pt x="3762" y="1667"/>
                    </a:lnTo>
                    <a:lnTo>
                      <a:pt x="3600" y="1638"/>
                    </a:lnTo>
                    <a:lnTo>
                      <a:pt x="3409" y="1553"/>
                    </a:lnTo>
                    <a:lnTo>
                      <a:pt x="3210" y="1514"/>
                    </a:lnTo>
                    <a:lnTo>
                      <a:pt x="2905" y="1390"/>
                    </a:lnTo>
                    <a:lnTo>
                      <a:pt x="2914" y="1267"/>
                    </a:lnTo>
                    <a:lnTo>
                      <a:pt x="2819" y="1210"/>
                    </a:lnTo>
                    <a:lnTo>
                      <a:pt x="2581" y="1152"/>
                    </a:lnTo>
                    <a:lnTo>
                      <a:pt x="2295" y="952"/>
                    </a:lnTo>
                    <a:lnTo>
                      <a:pt x="2171" y="914"/>
                    </a:lnTo>
                    <a:lnTo>
                      <a:pt x="2114" y="867"/>
                    </a:lnTo>
                    <a:lnTo>
                      <a:pt x="2086" y="857"/>
                    </a:lnTo>
                    <a:lnTo>
                      <a:pt x="2048" y="848"/>
                    </a:lnTo>
                    <a:lnTo>
                      <a:pt x="1667" y="848"/>
                    </a:lnTo>
                    <a:lnTo>
                      <a:pt x="1543" y="819"/>
                    </a:lnTo>
                    <a:lnTo>
                      <a:pt x="1486" y="800"/>
                    </a:lnTo>
                    <a:lnTo>
                      <a:pt x="1419" y="753"/>
                    </a:lnTo>
                    <a:lnTo>
                      <a:pt x="1381" y="705"/>
                    </a:lnTo>
                    <a:lnTo>
                      <a:pt x="1419" y="657"/>
                    </a:lnTo>
                    <a:lnTo>
                      <a:pt x="1419" y="619"/>
                    </a:lnTo>
                    <a:lnTo>
                      <a:pt x="1390" y="610"/>
                    </a:lnTo>
                    <a:lnTo>
                      <a:pt x="1371" y="581"/>
                    </a:lnTo>
                    <a:lnTo>
                      <a:pt x="1352" y="552"/>
                    </a:lnTo>
                    <a:lnTo>
                      <a:pt x="1324" y="524"/>
                    </a:lnTo>
                    <a:lnTo>
                      <a:pt x="1400" y="533"/>
                    </a:lnTo>
                    <a:lnTo>
                      <a:pt x="1524" y="629"/>
                    </a:lnTo>
                    <a:lnTo>
                      <a:pt x="1581" y="657"/>
                    </a:lnTo>
                    <a:lnTo>
                      <a:pt x="1895" y="619"/>
                    </a:lnTo>
                    <a:lnTo>
                      <a:pt x="2181" y="657"/>
                    </a:lnTo>
                    <a:lnTo>
                      <a:pt x="2724" y="886"/>
                    </a:lnTo>
                    <a:lnTo>
                      <a:pt x="2848" y="962"/>
                    </a:lnTo>
                    <a:lnTo>
                      <a:pt x="2952" y="1057"/>
                    </a:lnTo>
                    <a:lnTo>
                      <a:pt x="2962" y="1076"/>
                    </a:lnTo>
                    <a:lnTo>
                      <a:pt x="2962" y="1105"/>
                    </a:lnTo>
                    <a:lnTo>
                      <a:pt x="2962" y="1134"/>
                    </a:lnTo>
                    <a:lnTo>
                      <a:pt x="2971" y="1152"/>
                    </a:lnTo>
                    <a:lnTo>
                      <a:pt x="2990" y="1162"/>
                    </a:lnTo>
                    <a:lnTo>
                      <a:pt x="3038" y="1152"/>
                    </a:lnTo>
                    <a:lnTo>
                      <a:pt x="3048" y="1152"/>
                    </a:lnTo>
                    <a:lnTo>
                      <a:pt x="3114" y="1200"/>
                    </a:lnTo>
                    <a:lnTo>
                      <a:pt x="3143" y="1219"/>
                    </a:lnTo>
                    <a:lnTo>
                      <a:pt x="3191" y="1219"/>
                    </a:lnTo>
                    <a:lnTo>
                      <a:pt x="3200" y="1210"/>
                    </a:lnTo>
                    <a:lnTo>
                      <a:pt x="3200" y="1162"/>
                    </a:lnTo>
                    <a:lnTo>
                      <a:pt x="3210" y="1152"/>
                    </a:lnTo>
                    <a:lnTo>
                      <a:pt x="3238" y="1162"/>
                    </a:lnTo>
                    <a:lnTo>
                      <a:pt x="3267" y="1181"/>
                    </a:lnTo>
                    <a:lnTo>
                      <a:pt x="3286" y="1190"/>
                    </a:lnTo>
                    <a:lnTo>
                      <a:pt x="3333" y="1200"/>
                    </a:lnTo>
                    <a:lnTo>
                      <a:pt x="3362" y="1219"/>
                    </a:lnTo>
                    <a:lnTo>
                      <a:pt x="3419" y="1257"/>
                    </a:lnTo>
                    <a:lnTo>
                      <a:pt x="3562" y="1305"/>
                    </a:lnTo>
                    <a:lnTo>
                      <a:pt x="3629" y="1333"/>
                    </a:lnTo>
                    <a:lnTo>
                      <a:pt x="3667" y="1390"/>
                    </a:lnTo>
                    <a:lnTo>
                      <a:pt x="3686" y="1390"/>
                    </a:lnTo>
                    <a:lnTo>
                      <a:pt x="3743" y="1381"/>
                    </a:lnTo>
                    <a:lnTo>
                      <a:pt x="3895" y="1533"/>
                    </a:lnTo>
                    <a:lnTo>
                      <a:pt x="3991" y="1562"/>
                    </a:lnTo>
                    <a:lnTo>
                      <a:pt x="3876" y="1476"/>
                    </a:lnTo>
                    <a:lnTo>
                      <a:pt x="3848" y="1419"/>
                    </a:lnTo>
                    <a:lnTo>
                      <a:pt x="3886" y="1352"/>
                    </a:lnTo>
                    <a:lnTo>
                      <a:pt x="3867" y="1324"/>
                    </a:lnTo>
                    <a:lnTo>
                      <a:pt x="3762" y="1362"/>
                    </a:lnTo>
                    <a:lnTo>
                      <a:pt x="3667" y="1305"/>
                    </a:lnTo>
                    <a:lnTo>
                      <a:pt x="3714" y="1238"/>
                    </a:lnTo>
                    <a:lnTo>
                      <a:pt x="3762" y="1181"/>
                    </a:lnTo>
                    <a:lnTo>
                      <a:pt x="3838" y="1162"/>
                    </a:lnTo>
                    <a:lnTo>
                      <a:pt x="3924" y="1181"/>
                    </a:lnTo>
                    <a:lnTo>
                      <a:pt x="4076" y="1238"/>
                    </a:lnTo>
                    <a:lnTo>
                      <a:pt x="4152" y="1257"/>
                    </a:lnTo>
                    <a:lnTo>
                      <a:pt x="4181" y="1238"/>
                    </a:lnTo>
                    <a:lnTo>
                      <a:pt x="4209" y="1210"/>
                    </a:lnTo>
                    <a:lnTo>
                      <a:pt x="4238" y="1210"/>
                    </a:lnTo>
                    <a:lnTo>
                      <a:pt x="4276" y="1267"/>
                    </a:lnTo>
                    <a:lnTo>
                      <a:pt x="4295" y="1314"/>
                    </a:lnTo>
                    <a:lnTo>
                      <a:pt x="4286" y="1438"/>
                    </a:lnTo>
                    <a:lnTo>
                      <a:pt x="4295" y="1486"/>
                    </a:lnTo>
                    <a:lnTo>
                      <a:pt x="4410" y="1667"/>
                    </a:lnTo>
                    <a:lnTo>
                      <a:pt x="4448" y="1695"/>
                    </a:lnTo>
                    <a:lnTo>
                      <a:pt x="4572" y="1724"/>
                    </a:lnTo>
                    <a:lnTo>
                      <a:pt x="4657" y="1791"/>
                    </a:lnTo>
                    <a:lnTo>
                      <a:pt x="4810" y="1972"/>
                    </a:lnTo>
                    <a:lnTo>
                      <a:pt x="4895" y="2038"/>
                    </a:lnTo>
                    <a:lnTo>
                      <a:pt x="5095" y="2162"/>
                    </a:lnTo>
                    <a:lnTo>
                      <a:pt x="5724" y="2591"/>
                    </a:lnTo>
                    <a:lnTo>
                      <a:pt x="5838" y="2648"/>
                    </a:lnTo>
                    <a:lnTo>
                      <a:pt x="6038" y="2714"/>
                    </a:lnTo>
                    <a:lnTo>
                      <a:pt x="6134" y="2714"/>
                    </a:lnTo>
                    <a:lnTo>
                      <a:pt x="6172" y="2743"/>
                    </a:lnTo>
                    <a:lnTo>
                      <a:pt x="6248" y="2848"/>
                    </a:lnTo>
                    <a:lnTo>
                      <a:pt x="6248" y="2857"/>
                    </a:lnTo>
                    <a:lnTo>
                      <a:pt x="6305" y="2886"/>
                    </a:lnTo>
                    <a:lnTo>
                      <a:pt x="6429" y="2905"/>
                    </a:lnTo>
                    <a:lnTo>
                      <a:pt x="6486" y="2924"/>
                    </a:lnTo>
                    <a:close/>
                    <a:moveTo>
                      <a:pt x="2943" y="48"/>
                    </a:moveTo>
                    <a:lnTo>
                      <a:pt x="3429" y="372"/>
                    </a:lnTo>
                    <a:lnTo>
                      <a:pt x="3467" y="419"/>
                    </a:lnTo>
                    <a:lnTo>
                      <a:pt x="3581" y="543"/>
                    </a:lnTo>
                    <a:lnTo>
                      <a:pt x="3686" y="800"/>
                    </a:lnTo>
                    <a:lnTo>
                      <a:pt x="3695" y="800"/>
                    </a:lnTo>
                    <a:lnTo>
                      <a:pt x="3705" y="943"/>
                    </a:lnTo>
                    <a:lnTo>
                      <a:pt x="3600" y="1019"/>
                    </a:lnTo>
                    <a:lnTo>
                      <a:pt x="3409" y="1057"/>
                    </a:lnTo>
                    <a:lnTo>
                      <a:pt x="3295" y="991"/>
                    </a:lnTo>
                    <a:lnTo>
                      <a:pt x="3238" y="1009"/>
                    </a:lnTo>
                    <a:lnTo>
                      <a:pt x="3171" y="971"/>
                    </a:lnTo>
                    <a:lnTo>
                      <a:pt x="3114" y="905"/>
                    </a:lnTo>
                    <a:lnTo>
                      <a:pt x="3076" y="857"/>
                    </a:lnTo>
                    <a:lnTo>
                      <a:pt x="3028" y="762"/>
                    </a:lnTo>
                    <a:lnTo>
                      <a:pt x="3010" y="705"/>
                    </a:lnTo>
                    <a:lnTo>
                      <a:pt x="3048" y="667"/>
                    </a:lnTo>
                    <a:lnTo>
                      <a:pt x="3124" y="619"/>
                    </a:lnTo>
                    <a:lnTo>
                      <a:pt x="3076" y="600"/>
                    </a:lnTo>
                    <a:lnTo>
                      <a:pt x="3019" y="619"/>
                    </a:lnTo>
                    <a:lnTo>
                      <a:pt x="2952" y="657"/>
                    </a:lnTo>
                    <a:lnTo>
                      <a:pt x="2876" y="686"/>
                    </a:lnTo>
                    <a:lnTo>
                      <a:pt x="2905" y="676"/>
                    </a:lnTo>
                    <a:lnTo>
                      <a:pt x="2971" y="619"/>
                    </a:lnTo>
                    <a:lnTo>
                      <a:pt x="2943" y="619"/>
                    </a:lnTo>
                    <a:lnTo>
                      <a:pt x="2905" y="610"/>
                    </a:lnTo>
                    <a:lnTo>
                      <a:pt x="2876" y="590"/>
                    </a:lnTo>
                    <a:lnTo>
                      <a:pt x="2857" y="552"/>
                    </a:lnTo>
                    <a:lnTo>
                      <a:pt x="2876" y="524"/>
                    </a:lnTo>
                    <a:lnTo>
                      <a:pt x="2857" y="476"/>
                    </a:lnTo>
                    <a:lnTo>
                      <a:pt x="2857" y="457"/>
                    </a:lnTo>
                    <a:lnTo>
                      <a:pt x="2772" y="524"/>
                    </a:lnTo>
                    <a:lnTo>
                      <a:pt x="2657" y="410"/>
                    </a:lnTo>
                    <a:lnTo>
                      <a:pt x="2638" y="381"/>
                    </a:lnTo>
                    <a:lnTo>
                      <a:pt x="2733" y="314"/>
                    </a:lnTo>
                    <a:lnTo>
                      <a:pt x="2762" y="295"/>
                    </a:lnTo>
                    <a:lnTo>
                      <a:pt x="2781" y="276"/>
                    </a:lnTo>
                    <a:lnTo>
                      <a:pt x="2781" y="267"/>
                    </a:lnTo>
                    <a:lnTo>
                      <a:pt x="2762" y="248"/>
                    </a:lnTo>
                    <a:lnTo>
                      <a:pt x="2733" y="229"/>
                    </a:lnTo>
                    <a:lnTo>
                      <a:pt x="2714" y="209"/>
                    </a:lnTo>
                    <a:lnTo>
                      <a:pt x="2705" y="191"/>
                    </a:lnTo>
                    <a:lnTo>
                      <a:pt x="2686" y="143"/>
                    </a:lnTo>
                    <a:lnTo>
                      <a:pt x="2667" y="124"/>
                    </a:lnTo>
                    <a:lnTo>
                      <a:pt x="2657" y="105"/>
                    </a:lnTo>
                    <a:lnTo>
                      <a:pt x="2629" y="95"/>
                    </a:lnTo>
                    <a:lnTo>
                      <a:pt x="2591" y="95"/>
                    </a:lnTo>
                    <a:lnTo>
                      <a:pt x="2571" y="86"/>
                    </a:lnTo>
                    <a:lnTo>
                      <a:pt x="2562" y="76"/>
                    </a:lnTo>
                    <a:lnTo>
                      <a:pt x="2562" y="57"/>
                    </a:lnTo>
                    <a:lnTo>
                      <a:pt x="2571" y="19"/>
                    </a:lnTo>
                    <a:lnTo>
                      <a:pt x="2581" y="10"/>
                    </a:lnTo>
                    <a:lnTo>
                      <a:pt x="2591" y="0"/>
                    </a:lnTo>
                    <a:lnTo>
                      <a:pt x="2648" y="19"/>
                    </a:lnTo>
                    <a:lnTo>
                      <a:pt x="2724" y="29"/>
                    </a:lnTo>
                    <a:lnTo>
                      <a:pt x="2743" y="38"/>
                    </a:lnTo>
                    <a:lnTo>
                      <a:pt x="2752" y="48"/>
                    </a:lnTo>
                    <a:lnTo>
                      <a:pt x="2772" y="67"/>
                    </a:lnTo>
                    <a:lnTo>
                      <a:pt x="2781" y="76"/>
                    </a:lnTo>
                    <a:lnTo>
                      <a:pt x="2800" y="86"/>
                    </a:lnTo>
                    <a:lnTo>
                      <a:pt x="2829" y="86"/>
                    </a:lnTo>
                    <a:lnTo>
                      <a:pt x="2895" y="76"/>
                    </a:lnTo>
                    <a:lnTo>
                      <a:pt x="2914" y="67"/>
                    </a:lnTo>
                    <a:lnTo>
                      <a:pt x="2933" y="57"/>
                    </a:lnTo>
                    <a:lnTo>
                      <a:pt x="2943" y="48"/>
                    </a:lnTo>
                    <a:close/>
                    <a:moveTo>
                      <a:pt x="809" y="1829"/>
                    </a:moveTo>
                    <a:lnTo>
                      <a:pt x="1038" y="1857"/>
                    </a:lnTo>
                    <a:lnTo>
                      <a:pt x="1086" y="1895"/>
                    </a:lnTo>
                    <a:lnTo>
                      <a:pt x="1095" y="1972"/>
                    </a:lnTo>
                    <a:lnTo>
                      <a:pt x="1047" y="2038"/>
                    </a:lnTo>
                    <a:lnTo>
                      <a:pt x="981" y="2086"/>
                    </a:lnTo>
                    <a:lnTo>
                      <a:pt x="905" y="2095"/>
                    </a:lnTo>
                    <a:lnTo>
                      <a:pt x="895" y="2057"/>
                    </a:lnTo>
                    <a:lnTo>
                      <a:pt x="867" y="2057"/>
                    </a:lnTo>
                    <a:lnTo>
                      <a:pt x="809" y="2029"/>
                    </a:lnTo>
                    <a:lnTo>
                      <a:pt x="771" y="2076"/>
                    </a:lnTo>
                    <a:lnTo>
                      <a:pt x="724" y="2086"/>
                    </a:lnTo>
                    <a:lnTo>
                      <a:pt x="676" y="2057"/>
                    </a:lnTo>
                    <a:lnTo>
                      <a:pt x="638" y="1991"/>
                    </a:lnTo>
                    <a:lnTo>
                      <a:pt x="686" y="1972"/>
                    </a:lnTo>
                    <a:lnTo>
                      <a:pt x="686" y="1924"/>
                    </a:lnTo>
                    <a:lnTo>
                      <a:pt x="666" y="1895"/>
                    </a:lnTo>
                    <a:lnTo>
                      <a:pt x="638" y="1924"/>
                    </a:lnTo>
                    <a:lnTo>
                      <a:pt x="610" y="1924"/>
                    </a:lnTo>
                    <a:lnTo>
                      <a:pt x="638" y="1867"/>
                    </a:lnTo>
                    <a:lnTo>
                      <a:pt x="705" y="1838"/>
                    </a:lnTo>
                    <a:lnTo>
                      <a:pt x="809" y="1829"/>
                    </a:lnTo>
                    <a:close/>
                    <a:moveTo>
                      <a:pt x="3686" y="2029"/>
                    </a:moveTo>
                    <a:lnTo>
                      <a:pt x="3762" y="2095"/>
                    </a:lnTo>
                    <a:lnTo>
                      <a:pt x="3943" y="2172"/>
                    </a:lnTo>
                    <a:lnTo>
                      <a:pt x="4010" y="2267"/>
                    </a:lnTo>
                    <a:lnTo>
                      <a:pt x="2705" y="1895"/>
                    </a:lnTo>
                    <a:lnTo>
                      <a:pt x="2667" y="1943"/>
                    </a:lnTo>
                    <a:lnTo>
                      <a:pt x="2591" y="1914"/>
                    </a:lnTo>
                    <a:lnTo>
                      <a:pt x="2524" y="1848"/>
                    </a:lnTo>
                    <a:lnTo>
                      <a:pt x="2486" y="1791"/>
                    </a:lnTo>
                    <a:lnTo>
                      <a:pt x="2552" y="1781"/>
                    </a:lnTo>
                    <a:lnTo>
                      <a:pt x="2667" y="1733"/>
                    </a:lnTo>
                    <a:lnTo>
                      <a:pt x="2733" y="1743"/>
                    </a:lnTo>
                    <a:lnTo>
                      <a:pt x="2714" y="1752"/>
                    </a:lnTo>
                    <a:lnTo>
                      <a:pt x="2695" y="1762"/>
                    </a:lnTo>
                    <a:lnTo>
                      <a:pt x="2657" y="1791"/>
                    </a:lnTo>
                    <a:lnTo>
                      <a:pt x="2695" y="1791"/>
                    </a:lnTo>
                    <a:lnTo>
                      <a:pt x="2733" y="1791"/>
                    </a:lnTo>
                    <a:lnTo>
                      <a:pt x="2772" y="1800"/>
                    </a:lnTo>
                    <a:lnTo>
                      <a:pt x="2800" y="1829"/>
                    </a:lnTo>
                    <a:lnTo>
                      <a:pt x="2829" y="1791"/>
                    </a:lnTo>
                    <a:lnTo>
                      <a:pt x="2895" y="1838"/>
                    </a:lnTo>
                    <a:lnTo>
                      <a:pt x="3067" y="1838"/>
                    </a:lnTo>
                    <a:lnTo>
                      <a:pt x="3200" y="1924"/>
                    </a:lnTo>
                    <a:lnTo>
                      <a:pt x="3391" y="1952"/>
                    </a:lnTo>
                    <a:lnTo>
                      <a:pt x="3467" y="1991"/>
                    </a:lnTo>
                    <a:lnTo>
                      <a:pt x="3457" y="2000"/>
                    </a:lnTo>
                    <a:lnTo>
                      <a:pt x="3457" y="2010"/>
                    </a:lnTo>
                    <a:lnTo>
                      <a:pt x="3448" y="2029"/>
                    </a:lnTo>
                    <a:lnTo>
                      <a:pt x="3648" y="2048"/>
                    </a:lnTo>
                    <a:lnTo>
                      <a:pt x="3686" y="2029"/>
                    </a:lnTo>
                    <a:close/>
                    <a:moveTo>
                      <a:pt x="1790" y="924"/>
                    </a:moveTo>
                    <a:lnTo>
                      <a:pt x="1857" y="1000"/>
                    </a:lnTo>
                    <a:lnTo>
                      <a:pt x="1914" y="1057"/>
                    </a:lnTo>
                    <a:lnTo>
                      <a:pt x="2038" y="1152"/>
                    </a:lnTo>
                    <a:lnTo>
                      <a:pt x="2019" y="1190"/>
                    </a:lnTo>
                    <a:lnTo>
                      <a:pt x="1952" y="1152"/>
                    </a:lnTo>
                    <a:lnTo>
                      <a:pt x="1867" y="1162"/>
                    </a:lnTo>
                    <a:lnTo>
                      <a:pt x="1705" y="1190"/>
                    </a:lnTo>
                    <a:lnTo>
                      <a:pt x="1371" y="1124"/>
                    </a:lnTo>
                    <a:lnTo>
                      <a:pt x="1219" y="1134"/>
                    </a:lnTo>
                    <a:lnTo>
                      <a:pt x="952" y="1229"/>
                    </a:lnTo>
                    <a:lnTo>
                      <a:pt x="791" y="1257"/>
                    </a:lnTo>
                    <a:lnTo>
                      <a:pt x="390" y="1181"/>
                    </a:lnTo>
                    <a:lnTo>
                      <a:pt x="209" y="1124"/>
                    </a:lnTo>
                    <a:lnTo>
                      <a:pt x="143" y="1134"/>
                    </a:lnTo>
                    <a:lnTo>
                      <a:pt x="143" y="1152"/>
                    </a:lnTo>
                    <a:lnTo>
                      <a:pt x="86" y="1134"/>
                    </a:lnTo>
                    <a:lnTo>
                      <a:pt x="19" y="1095"/>
                    </a:lnTo>
                    <a:lnTo>
                      <a:pt x="267" y="962"/>
                    </a:lnTo>
                    <a:lnTo>
                      <a:pt x="267" y="924"/>
                    </a:lnTo>
                    <a:lnTo>
                      <a:pt x="200" y="895"/>
                    </a:lnTo>
                    <a:lnTo>
                      <a:pt x="57" y="876"/>
                    </a:lnTo>
                    <a:lnTo>
                      <a:pt x="0" y="857"/>
                    </a:lnTo>
                    <a:lnTo>
                      <a:pt x="76" y="810"/>
                    </a:lnTo>
                    <a:lnTo>
                      <a:pt x="152" y="810"/>
                    </a:lnTo>
                    <a:lnTo>
                      <a:pt x="238" y="819"/>
                    </a:lnTo>
                    <a:lnTo>
                      <a:pt x="314" y="819"/>
                    </a:lnTo>
                    <a:lnTo>
                      <a:pt x="390" y="867"/>
                    </a:lnTo>
                    <a:lnTo>
                      <a:pt x="486" y="905"/>
                    </a:lnTo>
                    <a:lnTo>
                      <a:pt x="686" y="962"/>
                    </a:lnTo>
                    <a:lnTo>
                      <a:pt x="886" y="962"/>
                    </a:lnTo>
                    <a:lnTo>
                      <a:pt x="933" y="943"/>
                    </a:lnTo>
                    <a:lnTo>
                      <a:pt x="1019" y="895"/>
                    </a:lnTo>
                    <a:lnTo>
                      <a:pt x="1438" y="857"/>
                    </a:lnTo>
                    <a:lnTo>
                      <a:pt x="1724" y="943"/>
                    </a:lnTo>
                    <a:lnTo>
                      <a:pt x="1790" y="924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8" name="Freeform 21">
                <a:extLst>
                  <a:ext uri="{FF2B5EF4-FFF2-40B4-BE49-F238E27FC236}">
                    <a16:creationId xmlns:a16="http://schemas.microsoft.com/office/drawing/2014/main" id="{D46EDABE-FD34-594F-A2EE-FD5DC4497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2550" y="1728788"/>
                <a:ext cx="2030413" cy="1512887"/>
              </a:xfrm>
              <a:custGeom>
                <a:avLst/>
                <a:gdLst>
                  <a:gd name="T0" fmla="*/ 754339 w 5639"/>
                  <a:gd name="T1" fmla="*/ 1457788 h 4201"/>
                  <a:gd name="T2" fmla="*/ 521016 w 5639"/>
                  <a:gd name="T3" fmla="*/ 1186973 h 4201"/>
                  <a:gd name="T4" fmla="*/ 490410 w 5639"/>
                  <a:gd name="T5" fmla="*/ 1114948 h 4201"/>
                  <a:gd name="T6" fmla="*/ 222881 w 5639"/>
                  <a:gd name="T7" fmla="*/ 1152401 h 4201"/>
                  <a:gd name="T8" fmla="*/ 174632 w 5639"/>
                  <a:gd name="T9" fmla="*/ 1131874 h 4201"/>
                  <a:gd name="T10" fmla="*/ 144026 w 5639"/>
                  <a:gd name="T11" fmla="*/ 1135476 h 4201"/>
                  <a:gd name="T12" fmla="*/ 99378 w 5639"/>
                  <a:gd name="T13" fmla="*/ 1145559 h 4201"/>
                  <a:gd name="T14" fmla="*/ 0 w 5639"/>
                  <a:gd name="T15" fmla="*/ 1090820 h 4201"/>
                  <a:gd name="T16" fmla="*/ 37807 w 5639"/>
                  <a:gd name="T17" fmla="*/ 1028878 h 4201"/>
                  <a:gd name="T18" fmla="*/ 34206 w 5639"/>
                  <a:gd name="T19" fmla="*/ 984583 h 4201"/>
                  <a:gd name="T20" fmla="*/ 41048 w 5639"/>
                  <a:gd name="T21" fmla="*/ 908957 h 4201"/>
                  <a:gd name="T22" fmla="*/ 61571 w 5639"/>
                  <a:gd name="T23" fmla="*/ 857459 h 4201"/>
                  <a:gd name="T24" fmla="*/ 54730 w 5639"/>
                  <a:gd name="T25" fmla="*/ 785434 h 4201"/>
                  <a:gd name="T26" fmla="*/ 41048 w 5639"/>
                  <a:gd name="T27" fmla="*/ 740778 h 4201"/>
                  <a:gd name="T28" fmla="*/ 130344 w 5639"/>
                  <a:gd name="T29" fmla="*/ 761665 h 4201"/>
                  <a:gd name="T30" fmla="*/ 191915 w 5639"/>
                  <a:gd name="T31" fmla="*/ 789035 h 4201"/>
                  <a:gd name="T32" fmla="*/ 250246 w 5639"/>
                  <a:gd name="T33" fmla="*/ 751222 h 4201"/>
                  <a:gd name="T34" fmla="*/ 274370 w 5639"/>
                  <a:gd name="T35" fmla="*/ 668753 h 4201"/>
                  <a:gd name="T36" fmla="*/ 270770 w 5639"/>
                  <a:gd name="T37" fmla="*/ 511018 h 4201"/>
                  <a:gd name="T38" fmla="*/ 308577 w 5639"/>
                  <a:gd name="T39" fmla="*/ 528304 h 4201"/>
                  <a:gd name="T40" fmla="*/ 376989 w 5639"/>
                  <a:gd name="T41" fmla="*/ 576201 h 4201"/>
                  <a:gd name="T42" fmla="*/ 449002 w 5639"/>
                  <a:gd name="T43" fmla="*/ 648226 h 4201"/>
                  <a:gd name="T44" fmla="*/ 521016 w 5639"/>
                  <a:gd name="T45" fmla="*/ 627699 h 4201"/>
                  <a:gd name="T46" fmla="*/ 613913 w 5639"/>
                  <a:gd name="T47" fmla="*/ 589885 h 4201"/>
                  <a:gd name="T48" fmla="*/ 610312 w 5639"/>
                  <a:gd name="T49" fmla="*/ 562516 h 4201"/>
                  <a:gd name="T50" fmla="*/ 569265 w 5639"/>
                  <a:gd name="T51" fmla="*/ 487250 h 4201"/>
                  <a:gd name="T52" fmla="*/ 541900 w 5639"/>
                  <a:gd name="T53" fmla="*/ 449437 h 4201"/>
                  <a:gd name="T54" fmla="*/ 576106 w 5639"/>
                  <a:gd name="T55" fmla="*/ 418466 h 4201"/>
                  <a:gd name="T56" fmla="*/ 668643 w 5639"/>
                  <a:gd name="T57" fmla="*/ 350042 h 4201"/>
                  <a:gd name="T58" fmla="*/ 720132 w 5639"/>
                  <a:gd name="T59" fmla="*/ 387855 h 4201"/>
                  <a:gd name="T60" fmla="*/ 785304 w 5639"/>
                  <a:gd name="T61" fmla="*/ 418466 h 4201"/>
                  <a:gd name="T62" fmla="*/ 853717 w 5639"/>
                  <a:gd name="T63" fmla="*/ 209233 h 4201"/>
                  <a:gd name="T64" fmla="*/ 915648 w 5639"/>
                  <a:gd name="T65" fmla="*/ 150893 h 4201"/>
                  <a:gd name="T66" fmla="*/ 959936 w 5639"/>
                  <a:gd name="T67" fmla="*/ 137208 h 4201"/>
                  <a:gd name="T68" fmla="*/ 970378 w 5639"/>
                  <a:gd name="T69" fmla="*/ 20527 h 4201"/>
                  <a:gd name="T70" fmla="*/ 1039151 w 5639"/>
                  <a:gd name="T71" fmla="*/ 0 h 4201"/>
                  <a:gd name="T72" fmla="*/ 1138529 w 5639"/>
                  <a:gd name="T73" fmla="*/ 130365 h 4201"/>
                  <a:gd name="T74" fmla="*/ 1131688 w 5639"/>
                  <a:gd name="T75" fmla="*/ 199149 h 4201"/>
                  <a:gd name="T76" fmla="*/ 1206942 w 5639"/>
                  <a:gd name="T77" fmla="*/ 233361 h 4201"/>
                  <a:gd name="T78" fmla="*/ 1327204 w 5639"/>
                  <a:gd name="T79" fmla="*/ 301785 h 4201"/>
                  <a:gd name="T80" fmla="*/ 1488153 w 5639"/>
                  <a:gd name="T81" fmla="*/ 384254 h 4201"/>
                  <a:gd name="T82" fmla="*/ 1543244 w 5639"/>
                  <a:gd name="T83" fmla="*/ 480047 h 4201"/>
                  <a:gd name="T84" fmla="*/ 1601574 w 5639"/>
                  <a:gd name="T85" fmla="*/ 548831 h 4201"/>
                  <a:gd name="T86" fmla="*/ 1560167 w 5639"/>
                  <a:gd name="T87" fmla="*/ 576201 h 4201"/>
                  <a:gd name="T88" fmla="*/ 1570609 w 5639"/>
                  <a:gd name="T89" fmla="*/ 617255 h 4201"/>
                  <a:gd name="T90" fmla="*/ 1639021 w 5639"/>
                  <a:gd name="T91" fmla="*/ 641383 h 4201"/>
                  <a:gd name="T92" fmla="*/ 1769365 w 5639"/>
                  <a:gd name="T93" fmla="*/ 699724 h 4201"/>
                  <a:gd name="T94" fmla="*/ 1841378 w 5639"/>
                  <a:gd name="T95" fmla="*/ 733936 h 4201"/>
                  <a:gd name="T96" fmla="*/ 1841378 w 5639"/>
                  <a:gd name="T97" fmla="*/ 775350 h 4201"/>
                  <a:gd name="T98" fmla="*/ 1958040 w 5639"/>
                  <a:gd name="T99" fmla="*/ 888429 h 4201"/>
                  <a:gd name="T100" fmla="*/ 2002688 w 5639"/>
                  <a:gd name="T101" fmla="*/ 933085 h 4201"/>
                  <a:gd name="T102" fmla="*/ 2030053 w 5639"/>
                  <a:gd name="T103" fmla="*/ 977741 h 4201"/>
                  <a:gd name="T104" fmla="*/ 1968482 w 5639"/>
                  <a:gd name="T105" fmla="*/ 998268 h 4201"/>
                  <a:gd name="T106" fmla="*/ 1882786 w 5639"/>
                  <a:gd name="T107" fmla="*/ 1094061 h 4201"/>
                  <a:gd name="T108" fmla="*/ 1913392 w 5639"/>
                  <a:gd name="T109" fmla="*/ 1162845 h 4201"/>
                  <a:gd name="T110" fmla="*/ 1810413 w 5639"/>
                  <a:gd name="T111" fmla="*/ 1097662 h 4201"/>
                  <a:gd name="T112" fmla="*/ 1783048 w 5639"/>
                  <a:gd name="T113" fmla="*/ 1066692 h 4201"/>
                  <a:gd name="T114" fmla="*/ 1731918 w 5639"/>
                  <a:gd name="T115" fmla="*/ 1080376 h 4201"/>
                  <a:gd name="T116" fmla="*/ 1673227 w 5639"/>
                  <a:gd name="T117" fmla="*/ 994666 h 4201"/>
                  <a:gd name="T118" fmla="*/ 1594733 w 5639"/>
                  <a:gd name="T119" fmla="*/ 1090820 h 4201"/>
                  <a:gd name="T120" fmla="*/ 1543244 w 5639"/>
                  <a:gd name="T121" fmla="*/ 1169687 h 4201"/>
                  <a:gd name="T122" fmla="*/ 1059675 w 5639"/>
                  <a:gd name="T123" fmla="*/ 1241713 h 4201"/>
                  <a:gd name="T124" fmla="*/ 970378 w 5639"/>
                  <a:gd name="T125" fmla="*/ 1327422 h 42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639" h="4201">
                    <a:moveTo>
                      <a:pt x="2571" y="4105"/>
                    </a:moveTo>
                    <a:lnTo>
                      <a:pt x="2552" y="4172"/>
                    </a:lnTo>
                    <a:lnTo>
                      <a:pt x="2467" y="4200"/>
                    </a:lnTo>
                    <a:lnTo>
                      <a:pt x="2333" y="4162"/>
                    </a:lnTo>
                    <a:lnTo>
                      <a:pt x="2190" y="4105"/>
                    </a:lnTo>
                    <a:lnTo>
                      <a:pt x="2095" y="4048"/>
                    </a:lnTo>
                    <a:lnTo>
                      <a:pt x="1762" y="3715"/>
                    </a:lnTo>
                    <a:lnTo>
                      <a:pt x="1705" y="3629"/>
                    </a:lnTo>
                    <a:lnTo>
                      <a:pt x="1628" y="3439"/>
                    </a:lnTo>
                    <a:lnTo>
                      <a:pt x="1571" y="3343"/>
                    </a:lnTo>
                    <a:lnTo>
                      <a:pt x="1524" y="3305"/>
                    </a:lnTo>
                    <a:lnTo>
                      <a:pt x="1447" y="3296"/>
                    </a:lnTo>
                    <a:lnTo>
                      <a:pt x="1419" y="3267"/>
                    </a:lnTo>
                    <a:lnTo>
                      <a:pt x="1419" y="3248"/>
                    </a:lnTo>
                    <a:lnTo>
                      <a:pt x="1428" y="3210"/>
                    </a:lnTo>
                    <a:lnTo>
                      <a:pt x="1428" y="3162"/>
                    </a:lnTo>
                    <a:lnTo>
                      <a:pt x="1400" y="3115"/>
                    </a:lnTo>
                    <a:lnTo>
                      <a:pt x="1362" y="3096"/>
                    </a:lnTo>
                    <a:lnTo>
                      <a:pt x="1314" y="3096"/>
                    </a:lnTo>
                    <a:lnTo>
                      <a:pt x="1238" y="3115"/>
                    </a:lnTo>
                    <a:lnTo>
                      <a:pt x="895" y="3105"/>
                    </a:lnTo>
                    <a:lnTo>
                      <a:pt x="695" y="3134"/>
                    </a:lnTo>
                    <a:lnTo>
                      <a:pt x="619" y="3210"/>
                    </a:lnTo>
                    <a:lnTo>
                      <a:pt x="619" y="3200"/>
                    </a:lnTo>
                    <a:lnTo>
                      <a:pt x="552" y="3162"/>
                    </a:lnTo>
                    <a:lnTo>
                      <a:pt x="543" y="3153"/>
                    </a:lnTo>
                    <a:lnTo>
                      <a:pt x="524" y="3153"/>
                    </a:lnTo>
                    <a:lnTo>
                      <a:pt x="505" y="3153"/>
                    </a:lnTo>
                    <a:lnTo>
                      <a:pt x="495" y="3153"/>
                    </a:lnTo>
                    <a:lnTo>
                      <a:pt x="485" y="3143"/>
                    </a:lnTo>
                    <a:lnTo>
                      <a:pt x="476" y="3143"/>
                    </a:lnTo>
                    <a:lnTo>
                      <a:pt x="467" y="3134"/>
                    </a:lnTo>
                    <a:lnTo>
                      <a:pt x="457" y="3134"/>
                    </a:lnTo>
                    <a:lnTo>
                      <a:pt x="428" y="3153"/>
                    </a:lnTo>
                    <a:lnTo>
                      <a:pt x="419" y="3153"/>
                    </a:lnTo>
                    <a:lnTo>
                      <a:pt x="400" y="3153"/>
                    </a:lnTo>
                    <a:lnTo>
                      <a:pt x="381" y="3143"/>
                    </a:lnTo>
                    <a:lnTo>
                      <a:pt x="333" y="3143"/>
                    </a:lnTo>
                    <a:lnTo>
                      <a:pt x="314" y="3153"/>
                    </a:lnTo>
                    <a:lnTo>
                      <a:pt x="304" y="3162"/>
                    </a:lnTo>
                    <a:lnTo>
                      <a:pt x="286" y="3181"/>
                    </a:lnTo>
                    <a:lnTo>
                      <a:pt x="276" y="3181"/>
                    </a:lnTo>
                    <a:lnTo>
                      <a:pt x="266" y="3181"/>
                    </a:lnTo>
                    <a:lnTo>
                      <a:pt x="28" y="3134"/>
                    </a:lnTo>
                    <a:lnTo>
                      <a:pt x="19" y="3124"/>
                    </a:lnTo>
                    <a:lnTo>
                      <a:pt x="9" y="3096"/>
                    </a:lnTo>
                    <a:lnTo>
                      <a:pt x="9" y="3058"/>
                    </a:lnTo>
                    <a:lnTo>
                      <a:pt x="0" y="3029"/>
                    </a:lnTo>
                    <a:lnTo>
                      <a:pt x="0" y="3010"/>
                    </a:lnTo>
                    <a:lnTo>
                      <a:pt x="0" y="2991"/>
                    </a:lnTo>
                    <a:lnTo>
                      <a:pt x="19" y="2972"/>
                    </a:lnTo>
                    <a:lnTo>
                      <a:pt x="38" y="2934"/>
                    </a:lnTo>
                    <a:lnTo>
                      <a:pt x="57" y="2895"/>
                    </a:lnTo>
                    <a:lnTo>
                      <a:pt x="105" y="2857"/>
                    </a:lnTo>
                    <a:lnTo>
                      <a:pt x="114" y="2838"/>
                    </a:lnTo>
                    <a:lnTo>
                      <a:pt x="105" y="2819"/>
                    </a:lnTo>
                    <a:lnTo>
                      <a:pt x="95" y="2800"/>
                    </a:lnTo>
                    <a:lnTo>
                      <a:pt x="95" y="2781"/>
                    </a:lnTo>
                    <a:lnTo>
                      <a:pt x="95" y="2753"/>
                    </a:lnTo>
                    <a:lnTo>
                      <a:pt x="95" y="2734"/>
                    </a:lnTo>
                    <a:lnTo>
                      <a:pt x="114" y="2667"/>
                    </a:lnTo>
                    <a:lnTo>
                      <a:pt x="124" y="2639"/>
                    </a:lnTo>
                    <a:lnTo>
                      <a:pt x="124" y="2610"/>
                    </a:lnTo>
                    <a:lnTo>
                      <a:pt x="124" y="2581"/>
                    </a:lnTo>
                    <a:lnTo>
                      <a:pt x="124" y="2553"/>
                    </a:lnTo>
                    <a:lnTo>
                      <a:pt x="114" y="2524"/>
                    </a:lnTo>
                    <a:lnTo>
                      <a:pt x="114" y="2496"/>
                    </a:lnTo>
                    <a:lnTo>
                      <a:pt x="114" y="2476"/>
                    </a:lnTo>
                    <a:lnTo>
                      <a:pt x="171" y="2429"/>
                    </a:lnTo>
                    <a:lnTo>
                      <a:pt x="181" y="2419"/>
                    </a:lnTo>
                    <a:lnTo>
                      <a:pt x="181" y="2410"/>
                    </a:lnTo>
                    <a:lnTo>
                      <a:pt x="171" y="2381"/>
                    </a:lnTo>
                    <a:lnTo>
                      <a:pt x="152" y="2353"/>
                    </a:lnTo>
                    <a:lnTo>
                      <a:pt x="133" y="2324"/>
                    </a:lnTo>
                    <a:lnTo>
                      <a:pt x="124" y="2305"/>
                    </a:lnTo>
                    <a:lnTo>
                      <a:pt x="124" y="2286"/>
                    </a:lnTo>
                    <a:lnTo>
                      <a:pt x="124" y="2267"/>
                    </a:lnTo>
                    <a:lnTo>
                      <a:pt x="152" y="2181"/>
                    </a:lnTo>
                    <a:lnTo>
                      <a:pt x="152" y="2162"/>
                    </a:lnTo>
                    <a:lnTo>
                      <a:pt x="143" y="2143"/>
                    </a:lnTo>
                    <a:lnTo>
                      <a:pt x="105" y="2105"/>
                    </a:lnTo>
                    <a:lnTo>
                      <a:pt x="95" y="2095"/>
                    </a:lnTo>
                    <a:lnTo>
                      <a:pt x="95" y="2077"/>
                    </a:lnTo>
                    <a:lnTo>
                      <a:pt x="114" y="2057"/>
                    </a:lnTo>
                    <a:lnTo>
                      <a:pt x="162" y="2038"/>
                    </a:lnTo>
                    <a:lnTo>
                      <a:pt x="257" y="2067"/>
                    </a:lnTo>
                    <a:lnTo>
                      <a:pt x="304" y="2067"/>
                    </a:lnTo>
                    <a:lnTo>
                      <a:pt x="324" y="2077"/>
                    </a:lnTo>
                    <a:lnTo>
                      <a:pt x="343" y="2115"/>
                    </a:lnTo>
                    <a:lnTo>
                      <a:pt x="362" y="2115"/>
                    </a:lnTo>
                    <a:lnTo>
                      <a:pt x="400" y="2115"/>
                    </a:lnTo>
                    <a:lnTo>
                      <a:pt x="428" y="2115"/>
                    </a:lnTo>
                    <a:lnTo>
                      <a:pt x="457" y="2124"/>
                    </a:lnTo>
                    <a:lnTo>
                      <a:pt x="485" y="2153"/>
                    </a:lnTo>
                    <a:lnTo>
                      <a:pt x="514" y="2181"/>
                    </a:lnTo>
                    <a:lnTo>
                      <a:pt x="533" y="2191"/>
                    </a:lnTo>
                    <a:lnTo>
                      <a:pt x="562" y="2200"/>
                    </a:lnTo>
                    <a:lnTo>
                      <a:pt x="590" y="2200"/>
                    </a:lnTo>
                    <a:lnTo>
                      <a:pt x="657" y="2172"/>
                    </a:lnTo>
                    <a:lnTo>
                      <a:pt x="685" y="2162"/>
                    </a:lnTo>
                    <a:lnTo>
                      <a:pt x="695" y="2134"/>
                    </a:lnTo>
                    <a:lnTo>
                      <a:pt x="695" y="2086"/>
                    </a:lnTo>
                    <a:lnTo>
                      <a:pt x="733" y="2010"/>
                    </a:lnTo>
                    <a:lnTo>
                      <a:pt x="743" y="1981"/>
                    </a:lnTo>
                    <a:lnTo>
                      <a:pt x="733" y="1943"/>
                    </a:lnTo>
                    <a:lnTo>
                      <a:pt x="743" y="1905"/>
                    </a:lnTo>
                    <a:lnTo>
                      <a:pt x="743" y="1886"/>
                    </a:lnTo>
                    <a:lnTo>
                      <a:pt x="762" y="1857"/>
                    </a:lnTo>
                    <a:lnTo>
                      <a:pt x="762" y="1829"/>
                    </a:lnTo>
                    <a:lnTo>
                      <a:pt x="743" y="1800"/>
                    </a:lnTo>
                    <a:lnTo>
                      <a:pt x="724" y="1772"/>
                    </a:lnTo>
                    <a:lnTo>
                      <a:pt x="705" y="1743"/>
                    </a:lnTo>
                    <a:lnTo>
                      <a:pt x="657" y="1543"/>
                    </a:lnTo>
                    <a:lnTo>
                      <a:pt x="752" y="1419"/>
                    </a:lnTo>
                    <a:lnTo>
                      <a:pt x="800" y="1400"/>
                    </a:lnTo>
                    <a:lnTo>
                      <a:pt x="819" y="1410"/>
                    </a:lnTo>
                    <a:lnTo>
                      <a:pt x="838" y="1419"/>
                    </a:lnTo>
                    <a:lnTo>
                      <a:pt x="848" y="1429"/>
                    </a:lnTo>
                    <a:lnTo>
                      <a:pt x="857" y="1448"/>
                    </a:lnTo>
                    <a:lnTo>
                      <a:pt x="857" y="1467"/>
                    </a:lnTo>
                    <a:lnTo>
                      <a:pt x="857" y="1476"/>
                    </a:lnTo>
                    <a:lnTo>
                      <a:pt x="866" y="1496"/>
                    </a:lnTo>
                    <a:lnTo>
                      <a:pt x="876" y="1496"/>
                    </a:lnTo>
                    <a:lnTo>
                      <a:pt x="971" y="1515"/>
                    </a:lnTo>
                    <a:lnTo>
                      <a:pt x="1047" y="1600"/>
                    </a:lnTo>
                    <a:lnTo>
                      <a:pt x="1066" y="1638"/>
                    </a:lnTo>
                    <a:lnTo>
                      <a:pt x="1066" y="1657"/>
                    </a:lnTo>
                    <a:lnTo>
                      <a:pt x="1066" y="1676"/>
                    </a:lnTo>
                    <a:lnTo>
                      <a:pt x="1066" y="1743"/>
                    </a:lnTo>
                    <a:lnTo>
                      <a:pt x="1095" y="1791"/>
                    </a:lnTo>
                    <a:lnTo>
                      <a:pt x="1247" y="1800"/>
                    </a:lnTo>
                    <a:lnTo>
                      <a:pt x="1295" y="1781"/>
                    </a:lnTo>
                    <a:lnTo>
                      <a:pt x="1324" y="1753"/>
                    </a:lnTo>
                    <a:lnTo>
                      <a:pt x="1352" y="1734"/>
                    </a:lnTo>
                    <a:lnTo>
                      <a:pt x="1381" y="1734"/>
                    </a:lnTo>
                    <a:lnTo>
                      <a:pt x="1419" y="1734"/>
                    </a:lnTo>
                    <a:lnTo>
                      <a:pt x="1447" y="1743"/>
                    </a:lnTo>
                    <a:lnTo>
                      <a:pt x="1457" y="1753"/>
                    </a:lnTo>
                    <a:lnTo>
                      <a:pt x="1495" y="1781"/>
                    </a:lnTo>
                    <a:lnTo>
                      <a:pt x="1590" y="1657"/>
                    </a:lnTo>
                    <a:lnTo>
                      <a:pt x="1619" y="1648"/>
                    </a:lnTo>
                    <a:lnTo>
                      <a:pt x="1666" y="1638"/>
                    </a:lnTo>
                    <a:lnTo>
                      <a:pt x="1705" y="1638"/>
                    </a:lnTo>
                    <a:lnTo>
                      <a:pt x="1714" y="1638"/>
                    </a:lnTo>
                    <a:lnTo>
                      <a:pt x="1724" y="1629"/>
                    </a:lnTo>
                    <a:lnTo>
                      <a:pt x="1714" y="1610"/>
                    </a:lnTo>
                    <a:lnTo>
                      <a:pt x="1714" y="1600"/>
                    </a:lnTo>
                    <a:lnTo>
                      <a:pt x="1695" y="1581"/>
                    </a:lnTo>
                    <a:lnTo>
                      <a:pt x="1695" y="1562"/>
                    </a:lnTo>
                    <a:lnTo>
                      <a:pt x="1695" y="1486"/>
                    </a:lnTo>
                    <a:lnTo>
                      <a:pt x="1686" y="1458"/>
                    </a:lnTo>
                    <a:lnTo>
                      <a:pt x="1666" y="1438"/>
                    </a:lnTo>
                    <a:lnTo>
                      <a:pt x="1600" y="1381"/>
                    </a:lnTo>
                    <a:lnTo>
                      <a:pt x="1590" y="1372"/>
                    </a:lnTo>
                    <a:lnTo>
                      <a:pt x="1581" y="1353"/>
                    </a:lnTo>
                    <a:lnTo>
                      <a:pt x="1571" y="1333"/>
                    </a:lnTo>
                    <a:lnTo>
                      <a:pt x="1571" y="1295"/>
                    </a:lnTo>
                    <a:lnTo>
                      <a:pt x="1571" y="1276"/>
                    </a:lnTo>
                    <a:lnTo>
                      <a:pt x="1552" y="1267"/>
                    </a:lnTo>
                    <a:lnTo>
                      <a:pt x="1514" y="1248"/>
                    </a:lnTo>
                    <a:lnTo>
                      <a:pt x="1505" y="1248"/>
                    </a:lnTo>
                    <a:lnTo>
                      <a:pt x="1495" y="1229"/>
                    </a:lnTo>
                    <a:lnTo>
                      <a:pt x="1495" y="1200"/>
                    </a:lnTo>
                    <a:lnTo>
                      <a:pt x="1495" y="1181"/>
                    </a:lnTo>
                    <a:lnTo>
                      <a:pt x="1505" y="1162"/>
                    </a:lnTo>
                    <a:lnTo>
                      <a:pt x="1524" y="1153"/>
                    </a:lnTo>
                    <a:lnTo>
                      <a:pt x="1600" y="1162"/>
                    </a:lnTo>
                    <a:lnTo>
                      <a:pt x="1638" y="1153"/>
                    </a:lnTo>
                    <a:lnTo>
                      <a:pt x="1657" y="1143"/>
                    </a:lnTo>
                    <a:lnTo>
                      <a:pt x="1762" y="1057"/>
                    </a:lnTo>
                    <a:lnTo>
                      <a:pt x="1819" y="991"/>
                    </a:lnTo>
                    <a:lnTo>
                      <a:pt x="1838" y="981"/>
                    </a:lnTo>
                    <a:lnTo>
                      <a:pt x="1857" y="972"/>
                    </a:lnTo>
                    <a:lnTo>
                      <a:pt x="1876" y="972"/>
                    </a:lnTo>
                    <a:lnTo>
                      <a:pt x="1905" y="981"/>
                    </a:lnTo>
                    <a:lnTo>
                      <a:pt x="1943" y="1000"/>
                    </a:lnTo>
                    <a:lnTo>
                      <a:pt x="1971" y="1048"/>
                    </a:lnTo>
                    <a:lnTo>
                      <a:pt x="1981" y="1067"/>
                    </a:lnTo>
                    <a:lnTo>
                      <a:pt x="2000" y="1077"/>
                    </a:lnTo>
                    <a:lnTo>
                      <a:pt x="2038" y="1077"/>
                    </a:lnTo>
                    <a:lnTo>
                      <a:pt x="2057" y="1086"/>
                    </a:lnTo>
                    <a:lnTo>
                      <a:pt x="2086" y="1105"/>
                    </a:lnTo>
                    <a:lnTo>
                      <a:pt x="2114" y="1134"/>
                    </a:lnTo>
                    <a:lnTo>
                      <a:pt x="2143" y="1153"/>
                    </a:lnTo>
                    <a:lnTo>
                      <a:pt x="2181" y="1162"/>
                    </a:lnTo>
                    <a:lnTo>
                      <a:pt x="2276" y="1124"/>
                    </a:lnTo>
                    <a:lnTo>
                      <a:pt x="2324" y="1077"/>
                    </a:lnTo>
                    <a:lnTo>
                      <a:pt x="2400" y="934"/>
                    </a:lnTo>
                    <a:lnTo>
                      <a:pt x="2381" y="781"/>
                    </a:lnTo>
                    <a:lnTo>
                      <a:pt x="2390" y="714"/>
                    </a:lnTo>
                    <a:lnTo>
                      <a:pt x="2371" y="581"/>
                    </a:lnTo>
                    <a:lnTo>
                      <a:pt x="2371" y="524"/>
                    </a:lnTo>
                    <a:lnTo>
                      <a:pt x="2381" y="495"/>
                    </a:lnTo>
                    <a:lnTo>
                      <a:pt x="2438" y="410"/>
                    </a:lnTo>
                    <a:lnTo>
                      <a:pt x="2457" y="391"/>
                    </a:lnTo>
                    <a:lnTo>
                      <a:pt x="2476" y="391"/>
                    </a:lnTo>
                    <a:lnTo>
                      <a:pt x="2543" y="419"/>
                    </a:lnTo>
                    <a:lnTo>
                      <a:pt x="2562" y="429"/>
                    </a:lnTo>
                    <a:lnTo>
                      <a:pt x="2571" y="429"/>
                    </a:lnTo>
                    <a:lnTo>
                      <a:pt x="2648" y="410"/>
                    </a:lnTo>
                    <a:lnTo>
                      <a:pt x="2657" y="400"/>
                    </a:lnTo>
                    <a:lnTo>
                      <a:pt x="2666" y="391"/>
                    </a:lnTo>
                    <a:lnTo>
                      <a:pt x="2666" y="381"/>
                    </a:lnTo>
                    <a:lnTo>
                      <a:pt x="2686" y="277"/>
                    </a:lnTo>
                    <a:lnTo>
                      <a:pt x="2705" y="172"/>
                    </a:lnTo>
                    <a:lnTo>
                      <a:pt x="2714" y="143"/>
                    </a:lnTo>
                    <a:lnTo>
                      <a:pt x="2714" y="124"/>
                    </a:lnTo>
                    <a:lnTo>
                      <a:pt x="2705" y="96"/>
                    </a:lnTo>
                    <a:lnTo>
                      <a:pt x="2695" y="57"/>
                    </a:lnTo>
                    <a:lnTo>
                      <a:pt x="2847" y="57"/>
                    </a:lnTo>
                    <a:lnTo>
                      <a:pt x="2867" y="19"/>
                    </a:lnTo>
                    <a:lnTo>
                      <a:pt x="2867" y="10"/>
                    </a:lnTo>
                    <a:lnTo>
                      <a:pt x="2876" y="10"/>
                    </a:lnTo>
                    <a:lnTo>
                      <a:pt x="2886" y="0"/>
                    </a:lnTo>
                    <a:lnTo>
                      <a:pt x="2895" y="10"/>
                    </a:lnTo>
                    <a:lnTo>
                      <a:pt x="2905" y="19"/>
                    </a:lnTo>
                    <a:lnTo>
                      <a:pt x="2914" y="48"/>
                    </a:lnTo>
                    <a:lnTo>
                      <a:pt x="2962" y="114"/>
                    </a:lnTo>
                    <a:lnTo>
                      <a:pt x="3114" y="305"/>
                    </a:lnTo>
                    <a:lnTo>
                      <a:pt x="3162" y="362"/>
                    </a:lnTo>
                    <a:lnTo>
                      <a:pt x="3162" y="391"/>
                    </a:lnTo>
                    <a:lnTo>
                      <a:pt x="3152" y="419"/>
                    </a:lnTo>
                    <a:lnTo>
                      <a:pt x="3143" y="457"/>
                    </a:lnTo>
                    <a:lnTo>
                      <a:pt x="3124" y="524"/>
                    </a:lnTo>
                    <a:lnTo>
                      <a:pt x="3133" y="543"/>
                    </a:lnTo>
                    <a:lnTo>
                      <a:pt x="3143" y="553"/>
                    </a:lnTo>
                    <a:lnTo>
                      <a:pt x="3171" y="562"/>
                    </a:lnTo>
                    <a:lnTo>
                      <a:pt x="3200" y="572"/>
                    </a:lnTo>
                    <a:lnTo>
                      <a:pt x="3238" y="600"/>
                    </a:lnTo>
                    <a:lnTo>
                      <a:pt x="3267" y="619"/>
                    </a:lnTo>
                    <a:lnTo>
                      <a:pt x="3314" y="629"/>
                    </a:lnTo>
                    <a:lnTo>
                      <a:pt x="3352" y="648"/>
                    </a:lnTo>
                    <a:lnTo>
                      <a:pt x="3438" y="714"/>
                    </a:lnTo>
                    <a:lnTo>
                      <a:pt x="3495" y="781"/>
                    </a:lnTo>
                    <a:lnTo>
                      <a:pt x="3524" y="810"/>
                    </a:lnTo>
                    <a:lnTo>
                      <a:pt x="3543" y="829"/>
                    </a:lnTo>
                    <a:lnTo>
                      <a:pt x="3609" y="829"/>
                    </a:lnTo>
                    <a:lnTo>
                      <a:pt x="3686" y="838"/>
                    </a:lnTo>
                    <a:lnTo>
                      <a:pt x="3933" y="953"/>
                    </a:lnTo>
                    <a:lnTo>
                      <a:pt x="3943" y="972"/>
                    </a:lnTo>
                    <a:lnTo>
                      <a:pt x="3990" y="1029"/>
                    </a:lnTo>
                    <a:lnTo>
                      <a:pt x="4010" y="1038"/>
                    </a:lnTo>
                    <a:lnTo>
                      <a:pt x="4048" y="1048"/>
                    </a:lnTo>
                    <a:lnTo>
                      <a:pt x="4133" y="1067"/>
                    </a:lnTo>
                    <a:lnTo>
                      <a:pt x="4152" y="1077"/>
                    </a:lnTo>
                    <a:lnTo>
                      <a:pt x="4171" y="1105"/>
                    </a:lnTo>
                    <a:lnTo>
                      <a:pt x="4219" y="1238"/>
                    </a:lnTo>
                    <a:lnTo>
                      <a:pt x="4238" y="1267"/>
                    </a:lnTo>
                    <a:lnTo>
                      <a:pt x="4266" y="1315"/>
                    </a:lnTo>
                    <a:lnTo>
                      <a:pt x="4286" y="1333"/>
                    </a:lnTo>
                    <a:lnTo>
                      <a:pt x="4314" y="1353"/>
                    </a:lnTo>
                    <a:lnTo>
                      <a:pt x="4333" y="1353"/>
                    </a:lnTo>
                    <a:lnTo>
                      <a:pt x="4343" y="1362"/>
                    </a:lnTo>
                    <a:lnTo>
                      <a:pt x="4371" y="1419"/>
                    </a:lnTo>
                    <a:lnTo>
                      <a:pt x="4429" y="1496"/>
                    </a:lnTo>
                    <a:lnTo>
                      <a:pt x="4448" y="1524"/>
                    </a:lnTo>
                    <a:lnTo>
                      <a:pt x="4448" y="1543"/>
                    </a:lnTo>
                    <a:lnTo>
                      <a:pt x="4381" y="1610"/>
                    </a:lnTo>
                    <a:lnTo>
                      <a:pt x="4371" y="1610"/>
                    </a:lnTo>
                    <a:lnTo>
                      <a:pt x="4352" y="1610"/>
                    </a:lnTo>
                    <a:lnTo>
                      <a:pt x="4343" y="1600"/>
                    </a:lnTo>
                    <a:lnTo>
                      <a:pt x="4333" y="1600"/>
                    </a:lnTo>
                    <a:lnTo>
                      <a:pt x="4324" y="1600"/>
                    </a:lnTo>
                    <a:lnTo>
                      <a:pt x="4314" y="1610"/>
                    </a:lnTo>
                    <a:lnTo>
                      <a:pt x="4305" y="1619"/>
                    </a:lnTo>
                    <a:lnTo>
                      <a:pt x="4314" y="1638"/>
                    </a:lnTo>
                    <a:lnTo>
                      <a:pt x="4333" y="1686"/>
                    </a:lnTo>
                    <a:lnTo>
                      <a:pt x="4362" y="1714"/>
                    </a:lnTo>
                    <a:lnTo>
                      <a:pt x="4391" y="1734"/>
                    </a:lnTo>
                    <a:lnTo>
                      <a:pt x="4409" y="1743"/>
                    </a:lnTo>
                    <a:lnTo>
                      <a:pt x="4448" y="1753"/>
                    </a:lnTo>
                    <a:lnTo>
                      <a:pt x="4514" y="1753"/>
                    </a:lnTo>
                    <a:lnTo>
                      <a:pt x="4543" y="1762"/>
                    </a:lnTo>
                    <a:lnTo>
                      <a:pt x="4552" y="1781"/>
                    </a:lnTo>
                    <a:lnTo>
                      <a:pt x="4571" y="1819"/>
                    </a:lnTo>
                    <a:lnTo>
                      <a:pt x="4590" y="1819"/>
                    </a:lnTo>
                    <a:lnTo>
                      <a:pt x="4609" y="1819"/>
                    </a:lnTo>
                    <a:lnTo>
                      <a:pt x="4667" y="1781"/>
                    </a:lnTo>
                    <a:lnTo>
                      <a:pt x="4790" y="1886"/>
                    </a:lnTo>
                    <a:lnTo>
                      <a:pt x="4914" y="1943"/>
                    </a:lnTo>
                    <a:lnTo>
                      <a:pt x="4943" y="1972"/>
                    </a:lnTo>
                    <a:lnTo>
                      <a:pt x="5000" y="2077"/>
                    </a:lnTo>
                    <a:lnTo>
                      <a:pt x="5048" y="2067"/>
                    </a:lnTo>
                    <a:lnTo>
                      <a:pt x="5095" y="2038"/>
                    </a:lnTo>
                    <a:lnTo>
                      <a:pt x="5114" y="2038"/>
                    </a:lnTo>
                    <a:lnTo>
                      <a:pt x="5124" y="2038"/>
                    </a:lnTo>
                    <a:lnTo>
                      <a:pt x="5143" y="2057"/>
                    </a:lnTo>
                    <a:lnTo>
                      <a:pt x="5143" y="2086"/>
                    </a:lnTo>
                    <a:lnTo>
                      <a:pt x="5143" y="2115"/>
                    </a:lnTo>
                    <a:lnTo>
                      <a:pt x="5133" y="2134"/>
                    </a:lnTo>
                    <a:lnTo>
                      <a:pt x="5114" y="2153"/>
                    </a:lnTo>
                    <a:lnTo>
                      <a:pt x="5105" y="2191"/>
                    </a:lnTo>
                    <a:lnTo>
                      <a:pt x="5095" y="2210"/>
                    </a:lnTo>
                    <a:lnTo>
                      <a:pt x="5095" y="2229"/>
                    </a:lnTo>
                    <a:lnTo>
                      <a:pt x="5105" y="2248"/>
                    </a:lnTo>
                    <a:lnTo>
                      <a:pt x="5143" y="2276"/>
                    </a:lnTo>
                    <a:lnTo>
                      <a:pt x="5438" y="2467"/>
                    </a:lnTo>
                    <a:lnTo>
                      <a:pt x="5572" y="2438"/>
                    </a:lnTo>
                    <a:lnTo>
                      <a:pt x="5600" y="2524"/>
                    </a:lnTo>
                    <a:lnTo>
                      <a:pt x="5600" y="2543"/>
                    </a:lnTo>
                    <a:lnTo>
                      <a:pt x="5600" y="2562"/>
                    </a:lnTo>
                    <a:lnTo>
                      <a:pt x="5581" y="2572"/>
                    </a:lnTo>
                    <a:lnTo>
                      <a:pt x="5562" y="2591"/>
                    </a:lnTo>
                    <a:lnTo>
                      <a:pt x="5562" y="2610"/>
                    </a:lnTo>
                    <a:lnTo>
                      <a:pt x="5581" y="2629"/>
                    </a:lnTo>
                    <a:lnTo>
                      <a:pt x="5629" y="2677"/>
                    </a:lnTo>
                    <a:lnTo>
                      <a:pt x="5638" y="2695"/>
                    </a:lnTo>
                    <a:lnTo>
                      <a:pt x="5638" y="2705"/>
                    </a:lnTo>
                    <a:lnTo>
                      <a:pt x="5638" y="2715"/>
                    </a:lnTo>
                    <a:lnTo>
                      <a:pt x="5610" y="2734"/>
                    </a:lnTo>
                    <a:lnTo>
                      <a:pt x="5572" y="2743"/>
                    </a:lnTo>
                    <a:lnTo>
                      <a:pt x="5533" y="2743"/>
                    </a:lnTo>
                    <a:lnTo>
                      <a:pt x="5514" y="2753"/>
                    </a:lnTo>
                    <a:lnTo>
                      <a:pt x="5476" y="2772"/>
                    </a:lnTo>
                    <a:lnTo>
                      <a:pt x="5467" y="2772"/>
                    </a:lnTo>
                    <a:lnTo>
                      <a:pt x="5447" y="2791"/>
                    </a:lnTo>
                    <a:lnTo>
                      <a:pt x="5409" y="2867"/>
                    </a:lnTo>
                    <a:lnTo>
                      <a:pt x="5352" y="2915"/>
                    </a:lnTo>
                    <a:lnTo>
                      <a:pt x="5333" y="2934"/>
                    </a:lnTo>
                    <a:lnTo>
                      <a:pt x="5238" y="3029"/>
                    </a:lnTo>
                    <a:lnTo>
                      <a:pt x="5229" y="3038"/>
                    </a:lnTo>
                    <a:lnTo>
                      <a:pt x="5219" y="3058"/>
                    </a:lnTo>
                    <a:lnTo>
                      <a:pt x="5219" y="3105"/>
                    </a:lnTo>
                    <a:lnTo>
                      <a:pt x="5219" y="3124"/>
                    </a:lnTo>
                    <a:lnTo>
                      <a:pt x="5238" y="3153"/>
                    </a:lnTo>
                    <a:lnTo>
                      <a:pt x="5267" y="3172"/>
                    </a:lnTo>
                    <a:lnTo>
                      <a:pt x="5314" y="3229"/>
                    </a:lnTo>
                    <a:lnTo>
                      <a:pt x="5371" y="3343"/>
                    </a:lnTo>
                    <a:lnTo>
                      <a:pt x="5276" y="3305"/>
                    </a:lnTo>
                    <a:lnTo>
                      <a:pt x="5124" y="3181"/>
                    </a:lnTo>
                    <a:lnTo>
                      <a:pt x="5048" y="3029"/>
                    </a:lnTo>
                    <a:lnTo>
                      <a:pt x="5028" y="3048"/>
                    </a:lnTo>
                    <a:lnTo>
                      <a:pt x="4971" y="3086"/>
                    </a:lnTo>
                    <a:lnTo>
                      <a:pt x="4952" y="3105"/>
                    </a:lnTo>
                    <a:lnTo>
                      <a:pt x="4962" y="3067"/>
                    </a:lnTo>
                    <a:lnTo>
                      <a:pt x="4971" y="3029"/>
                    </a:lnTo>
                    <a:lnTo>
                      <a:pt x="4962" y="3000"/>
                    </a:lnTo>
                    <a:lnTo>
                      <a:pt x="4952" y="2962"/>
                    </a:lnTo>
                    <a:lnTo>
                      <a:pt x="4914" y="3029"/>
                    </a:lnTo>
                    <a:lnTo>
                      <a:pt x="4876" y="3000"/>
                    </a:lnTo>
                    <a:lnTo>
                      <a:pt x="4838" y="2953"/>
                    </a:lnTo>
                    <a:lnTo>
                      <a:pt x="4781" y="2934"/>
                    </a:lnTo>
                    <a:lnTo>
                      <a:pt x="4800" y="2962"/>
                    </a:lnTo>
                    <a:lnTo>
                      <a:pt x="4810" y="3000"/>
                    </a:lnTo>
                    <a:lnTo>
                      <a:pt x="4733" y="3010"/>
                    </a:lnTo>
                    <a:lnTo>
                      <a:pt x="4714" y="2981"/>
                    </a:lnTo>
                    <a:lnTo>
                      <a:pt x="4714" y="2934"/>
                    </a:lnTo>
                    <a:lnTo>
                      <a:pt x="4705" y="2895"/>
                    </a:lnTo>
                    <a:lnTo>
                      <a:pt x="4676" y="2791"/>
                    </a:lnTo>
                    <a:lnTo>
                      <a:pt x="4647" y="2762"/>
                    </a:lnTo>
                    <a:lnTo>
                      <a:pt x="4552" y="2838"/>
                    </a:lnTo>
                    <a:lnTo>
                      <a:pt x="4543" y="2867"/>
                    </a:lnTo>
                    <a:lnTo>
                      <a:pt x="4514" y="2905"/>
                    </a:lnTo>
                    <a:lnTo>
                      <a:pt x="4476" y="2953"/>
                    </a:lnTo>
                    <a:lnTo>
                      <a:pt x="4448" y="2972"/>
                    </a:lnTo>
                    <a:lnTo>
                      <a:pt x="4429" y="3029"/>
                    </a:lnTo>
                    <a:lnTo>
                      <a:pt x="4391" y="3048"/>
                    </a:lnTo>
                    <a:lnTo>
                      <a:pt x="4352" y="3067"/>
                    </a:lnTo>
                    <a:lnTo>
                      <a:pt x="4314" y="3105"/>
                    </a:lnTo>
                    <a:lnTo>
                      <a:pt x="4295" y="3162"/>
                    </a:lnTo>
                    <a:lnTo>
                      <a:pt x="4295" y="3210"/>
                    </a:lnTo>
                    <a:lnTo>
                      <a:pt x="4286" y="3248"/>
                    </a:lnTo>
                    <a:lnTo>
                      <a:pt x="4248" y="3286"/>
                    </a:lnTo>
                    <a:lnTo>
                      <a:pt x="4152" y="3296"/>
                    </a:lnTo>
                    <a:lnTo>
                      <a:pt x="3438" y="3086"/>
                    </a:lnTo>
                    <a:lnTo>
                      <a:pt x="3228" y="3076"/>
                    </a:lnTo>
                    <a:lnTo>
                      <a:pt x="3057" y="3191"/>
                    </a:lnTo>
                    <a:lnTo>
                      <a:pt x="2943" y="3448"/>
                    </a:lnTo>
                    <a:lnTo>
                      <a:pt x="2895" y="3534"/>
                    </a:lnTo>
                    <a:lnTo>
                      <a:pt x="2857" y="3562"/>
                    </a:lnTo>
                    <a:lnTo>
                      <a:pt x="2762" y="3591"/>
                    </a:lnTo>
                    <a:lnTo>
                      <a:pt x="2724" y="3610"/>
                    </a:lnTo>
                    <a:lnTo>
                      <a:pt x="2695" y="3657"/>
                    </a:lnTo>
                    <a:lnTo>
                      <a:pt x="2695" y="3686"/>
                    </a:lnTo>
                    <a:lnTo>
                      <a:pt x="2705" y="3715"/>
                    </a:lnTo>
                    <a:lnTo>
                      <a:pt x="2695" y="3781"/>
                    </a:lnTo>
                    <a:lnTo>
                      <a:pt x="2686" y="3819"/>
                    </a:lnTo>
                    <a:lnTo>
                      <a:pt x="2609" y="3953"/>
                    </a:lnTo>
                    <a:lnTo>
                      <a:pt x="2571" y="4105"/>
                    </a:lnTo>
                  </a:path>
                </a:pathLst>
              </a:custGeom>
              <a:solidFill>
                <a:srgbClr val="E6E6E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9" name="Freeform 22">
                <a:extLst>
                  <a:ext uri="{FF2B5EF4-FFF2-40B4-BE49-F238E27FC236}">
                    <a16:creationId xmlns:a16="http://schemas.microsoft.com/office/drawing/2014/main" id="{C18E1B80-9470-7345-A9EA-954897C03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2150" y="2533650"/>
                <a:ext cx="1885950" cy="608013"/>
              </a:xfrm>
              <a:custGeom>
                <a:avLst/>
                <a:gdLst>
                  <a:gd name="T0" fmla="*/ 17279 w 5239"/>
                  <a:gd name="T1" fmla="*/ 336624 h 1687"/>
                  <a:gd name="T2" fmla="*/ 0 w 5239"/>
                  <a:gd name="T3" fmla="*/ 295537 h 1687"/>
                  <a:gd name="T4" fmla="*/ 47878 w 5239"/>
                  <a:gd name="T5" fmla="*/ 243998 h 1687"/>
                  <a:gd name="T6" fmla="*/ 92516 w 5239"/>
                  <a:gd name="T7" fmla="*/ 192459 h 1687"/>
                  <a:gd name="T8" fmla="*/ 140753 w 5239"/>
                  <a:gd name="T9" fmla="*/ 178764 h 1687"/>
                  <a:gd name="T10" fmla="*/ 147593 w 5239"/>
                  <a:gd name="T11" fmla="*/ 158220 h 1687"/>
                  <a:gd name="T12" fmla="*/ 130314 w 5239"/>
                  <a:gd name="T13" fmla="*/ 120377 h 1687"/>
                  <a:gd name="T14" fmla="*/ 127074 w 5239"/>
                  <a:gd name="T15" fmla="*/ 72082 h 1687"/>
                  <a:gd name="T16" fmla="*/ 240109 w 5239"/>
                  <a:gd name="T17" fmla="*/ 17300 h 1687"/>
                  <a:gd name="T18" fmla="*/ 353143 w 5239"/>
                  <a:gd name="T19" fmla="*/ 0 h 1687"/>
                  <a:gd name="T20" fmla="*/ 582812 w 5239"/>
                  <a:gd name="T21" fmla="*/ 161464 h 1687"/>
                  <a:gd name="T22" fmla="*/ 695847 w 5239"/>
                  <a:gd name="T23" fmla="*/ 219851 h 1687"/>
                  <a:gd name="T24" fmla="*/ 795562 w 5239"/>
                  <a:gd name="T25" fmla="*/ 230302 h 1687"/>
                  <a:gd name="T26" fmla="*/ 805642 w 5239"/>
                  <a:gd name="T27" fmla="*/ 250846 h 1687"/>
                  <a:gd name="T28" fmla="*/ 805642 w 5239"/>
                  <a:gd name="T29" fmla="*/ 274633 h 1687"/>
                  <a:gd name="T30" fmla="*/ 826161 w 5239"/>
                  <a:gd name="T31" fmla="*/ 319324 h 1687"/>
                  <a:gd name="T32" fmla="*/ 812481 w 5239"/>
                  <a:gd name="T33" fmla="*/ 357167 h 1687"/>
                  <a:gd name="T34" fmla="*/ 884478 w 5239"/>
                  <a:gd name="T35" fmla="*/ 364015 h 1687"/>
                  <a:gd name="T36" fmla="*/ 898157 w 5239"/>
                  <a:gd name="T37" fmla="*/ 353563 h 1687"/>
                  <a:gd name="T38" fmla="*/ 904997 w 5239"/>
                  <a:gd name="T39" fmla="*/ 319324 h 1687"/>
                  <a:gd name="T40" fmla="*/ 946395 w 5239"/>
                  <a:gd name="T41" fmla="*/ 309232 h 1687"/>
                  <a:gd name="T42" fmla="*/ 1011552 w 5239"/>
                  <a:gd name="T43" fmla="*/ 271389 h 1687"/>
                  <a:gd name="T44" fmla="*/ 1025231 w 5239"/>
                  <a:gd name="T45" fmla="*/ 247242 h 1687"/>
                  <a:gd name="T46" fmla="*/ 1045750 w 5239"/>
                  <a:gd name="T47" fmla="*/ 240394 h 1687"/>
                  <a:gd name="T48" fmla="*/ 1038910 w 5239"/>
                  <a:gd name="T49" fmla="*/ 223094 h 1687"/>
                  <a:gd name="T50" fmla="*/ 1038910 w 5239"/>
                  <a:gd name="T51" fmla="*/ 206155 h 1687"/>
                  <a:gd name="T52" fmla="*/ 1059429 w 5239"/>
                  <a:gd name="T53" fmla="*/ 185612 h 1687"/>
                  <a:gd name="T54" fmla="*/ 1343816 w 5239"/>
                  <a:gd name="T55" fmla="*/ 250846 h 1687"/>
                  <a:gd name="T56" fmla="*/ 1361095 w 5239"/>
                  <a:gd name="T57" fmla="*/ 264542 h 1687"/>
                  <a:gd name="T58" fmla="*/ 1532447 w 5239"/>
                  <a:gd name="T59" fmla="*/ 291933 h 1687"/>
                  <a:gd name="T60" fmla="*/ 1573845 w 5239"/>
                  <a:gd name="T61" fmla="*/ 260937 h 1687"/>
                  <a:gd name="T62" fmla="*/ 1882350 w 5239"/>
                  <a:gd name="T63" fmla="*/ 353563 h 1687"/>
                  <a:gd name="T64" fmla="*/ 1837712 w 5239"/>
                  <a:gd name="T65" fmla="*/ 422401 h 1687"/>
                  <a:gd name="T66" fmla="*/ 1848152 w 5239"/>
                  <a:gd name="T67" fmla="*/ 501331 h 1687"/>
                  <a:gd name="T68" fmla="*/ 1878750 w 5239"/>
                  <a:gd name="T69" fmla="*/ 559718 h 1687"/>
                  <a:gd name="T70" fmla="*/ 1820433 w 5239"/>
                  <a:gd name="T71" fmla="*/ 593957 h 1687"/>
                  <a:gd name="T72" fmla="*/ 1741597 w 5239"/>
                  <a:gd name="T73" fmla="*/ 521875 h 1687"/>
                  <a:gd name="T74" fmla="*/ 1583924 w 5239"/>
                  <a:gd name="T75" fmla="*/ 473940 h 1687"/>
                  <a:gd name="T76" fmla="*/ 1446771 w 5239"/>
                  <a:gd name="T77" fmla="*/ 446549 h 1687"/>
                  <a:gd name="T78" fmla="*/ 1412573 w 5239"/>
                  <a:gd name="T79" fmla="*/ 525119 h 1687"/>
                  <a:gd name="T80" fmla="*/ 1333736 w 5239"/>
                  <a:gd name="T81" fmla="*/ 525119 h 1687"/>
                  <a:gd name="T82" fmla="*/ 1189743 w 5239"/>
                  <a:gd name="T83" fmla="*/ 436097 h 1687"/>
                  <a:gd name="T84" fmla="*/ 1059429 w 5239"/>
                  <a:gd name="T85" fmla="*/ 566566 h 1687"/>
                  <a:gd name="T86" fmla="*/ 949635 w 5239"/>
                  <a:gd name="T87" fmla="*/ 580261 h 1687"/>
                  <a:gd name="T88" fmla="*/ 816081 w 5239"/>
                  <a:gd name="T89" fmla="*/ 429249 h 1687"/>
                  <a:gd name="T90" fmla="*/ 661648 w 5239"/>
                  <a:gd name="T91" fmla="*/ 470336 h 1687"/>
                  <a:gd name="T92" fmla="*/ 524495 w 5239"/>
                  <a:gd name="T93" fmla="*/ 494484 h 1687"/>
                  <a:gd name="T94" fmla="*/ 503976 w 5239"/>
                  <a:gd name="T95" fmla="*/ 467092 h 1687"/>
                  <a:gd name="T96" fmla="*/ 486697 w 5239"/>
                  <a:gd name="T97" fmla="*/ 439341 h 1687"/>
                  <a:gd name="T98" fmla="*/ 459338 w 5239"/>
                  <a:gd name="T99" fmla="*/ 418797 h 1687"/>
                  <a:gd name="T100" fmla="*/ 387342 w 5239"/>
                  <a:gd name="T101" fmla="*/ 453397 h 1687"/>
                  <a:gd name="T102" fmla="*/ 291586 w 5239"/>
                  <a:gd name="T103" fmla="*/ 395010 h 1687"/>
                  <a:gd name="T104" fmla="*/ 147593 w 5239"/>
                  <a:gd name="T105" fmla="*/ 429249 h 16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239" h="1687">
                    <a:moveTo>
                      <a:pt x="152" y="1105"/>
                    </a:moveTo>
                    <a:lnTo>
                      <a:pt x="152" y="1105"/>
                    </a:lnTo>
                    <a:lnTo>
                      <a:pt x="95" y="991"/>
                    </a:lnTo>
                    <a:lnTo>
                      <a:pt x="48" y="934"/>
                    </a:lnTo>
                    <a:lnTo>
                      <a:pt x="19" y="915"/>
                    </a:lnTo>
                    <a:lnTo>
                      <a:pt x="0" y="886"/>
                    </a:lnTo>
                    <a:lnTo>
                      <a:pt x="0" y="867"/>
                    </a:lnTo>
                    <a:lnTo>
                      <a:pt x="0" y="820"/>
                    </a:lnTo>
                    <a:lnTo>
                      <a:pt x="10" y="800"/>
                    </a:lnTo>
                    <a:lnTo>
                      <a:pt x="19" y="791"/>
                    </a:lnTo>
                    <a:lnTo>
                      <a:pt x="114" y="696"/>
                    </a:lnTo>
                    <a:lnTo>
                      <a:pt x="133" y="677"/>
                    </a:lnTo>
                    <a:lnTo>
                      <a:pt x="190" y="629"/>
                    </a:lnTo>
                    <a:lnTo>
                      <a:pt x="228" y="553"/>
                    </a:lnTo>
                    <a:lnTo>
                      <a:pt x="248" y="534"/>
                    </a:lnTo>
                    <a:lnTo>
                      <a:pt x="257" y="534"/>
                    </a:lnTo>
                    <a:lnTo>
                      <a:pt x="295" y="515"/>
                    </a:lnTo>
                    <a:lnTo>
                      <a:pt x="314" y="505"/>
                    </a:lnTo>
                    <a:lnTo>
                      <a:pt x="353" y="505"/>
                    </a:lnTo>
                    <a:lnTo>
                      <a:pt x="391" y="496"/>
                    </a:lnTo>
                    <a:lnTo>
                      <a:pt x="419" y="477"/>
                    </a:lnTo>
                    <a:lnTo>
                      <a:pt x="419" y="467"/>
                    </a:lnTo>
                    <a:lnTo>
                      <a:pt x="419" y="457"/>
                    </a:lnTo>
                    <a:lnTo>
                      <a:pt x="410" y="439"/>
                    </a:lnTo>
                    <a:lnTo>
                      <a:pt x="362" y="391"/>
                    </a:lnTo>
                    <a:lnTo>
                      <a:pt x="343" y="372"/>
                    </a:lnTo>
                    <a:lnTo>
                      <a:pt x="343" y="353"/>
                    </a:lnTo>
                    <a:lnTo>
                      <a:pt x="362" y="334"/>
                    </a:lnTo>
                    <a:lnTo>
                      <a:pt x="381" y="324"/>
                    </a:lnTo>
                    <a:lnTo>
                      <a:pt x="381" y="305"/>
                    </a:lnTo>
                    <a:lnTo>
                      <a:pt x="381" y="286"/>
                    </a:lnTo>
                    <a:lnTo>
                      <a:pt x="353" y="200"/>
                    </a:lnTo>
                    <a:lnTo>
                      <a:pt x="514" y="67"/>
                    </a:lnTo>
                    <a:lnTo>
                      <a:pt x="552" y="38"/>
                    </a:lnTo>
                    <a:lnTo>
                      <a:pt x="600" y="29"/>
                    </a:lnTo>
                    <a:lnTo>
                      <a:pt x="667" y="48"/>
                    </a:lnTo>
                    <a:lnTo>
                      <a:pt x="705" y="77"/>
                    </a:lnTo>
                    <a:lnTo>
                      <a:pt x="743" y="86"/>
                    </a:lnTo>
                    <a:lnTo>
                      <a:pt x="800" y="77"/>
                    </a:lnTo>
                    <a:lnTo>
                      <a:pt x="981" y="0"/>
                    </a:lnTo>
                    <a:lnTo>
                      <a:pt x="1105" y="0"/>
                    </a:lnTo>
                    <a:lnTo>
                      <a:pt x="1419" y="219"/>
                    </a:lnTo>
                    <a:lnTo>
                      <a:pt x="1486" y="286"/>
                    </a:lnTo>
                    <a:lnTo>
                      <a:pt x="1619" y="448"/>
                    </a:lnTo>
                    <a:lnTo>
                      <a:pt x="1686" y="496"/>
                    </a:lnTo>
                    <a:lnTo>
                      <a:pt x="1781" y="562"/>
                    </a:lnTo>
                    <a:lnTo>
                      <a:pt x="1876" y="600"/>
                    </a:lnTo>
                    <a:lnTo>
                      <a:pt x="1933" y="610"/>
                    </a:lnTo>
                    <a:lnTo>
                      <a:pt x="2048" y="600"/>
                    </a:lnTo>
                    <a:lnTo>
                      <a:pt x="2095" y="600"/>
                    </a:lnTo>
                    <a:lnTo>
                      <a:pt x="2171" y="619"/>
                    </a:lnTo>
                    <a:lnTo>
                      <a:pt x="2210" y="639"/>
                    </a:lnTo>
                    <a:lnTo>
                      <a:pt x="2229" y="648"/>
                    </a:lnTo>
                    <a:lnTo>
                      <a:pt x="2229" y="657"/>
                    </a:lnTo>
                    <a:lnTo>
                      <a:pt x="2238" y="686"/>
                    </a:lnTo>
                    <a:lnTo>
                      <a:pt x="2238" y="696"/>
                    </a:lnTo>
                    <a:lnTo>
                      <a:pt x="2238" y="705"/>
                    </a:lnTo>
                    <a:lnTo>
                      <a:pt x="2238" y="715"/>
                    </a:lnTo>
                    <a:lnTo>
                      <a:pt x="2238" y="734"/>
                    </a:lnTo>
                    <a:lnTo>
                      <a:pt x="2238" y="762"/>
                    </a:lnTo>
                    <a:lnTo>
                      <a:pt x="2238" y="772"/>
                    </a:lnTo>
                    <a:lnTo>
                      <a:pt x="2238" y="781"/>
                    </a:lnTo>
                    <a:lnTo>
                      <a:pt x="2286" y="867"/>
                    </a:lnTo>
                    <a:lnTo>
                      <a:pt x="2295" y="886"/>
                    </a:lnTo>
                    <a:lnTo>
                      <a:pt x="2295" y="896"/>
                    </a:lnTo>
                    <a:lnTo>
                      <a:pt x="2257" y="962"/>
                    </a:lnTo>
                    <a:lnTo>
                      <a:pt x="2248" y="981"/>
                    </a:lnTo>
                    <a:lnTo>
                      <a:pt x="2257" y="991"/>
                    </a:lnTo>
                    <a:lnTo>
                      <a:pt x="2324" y="1010"/>
                    </a:lnTo>
                    <a:lnTo>
                      <a:pt x="2381" y="1019"/>
                    </a:lnTo>
                    <a:lnTo>
                      <a:pt x="2429" y="1019"/>
                    </a:lnTo>
                    <a:lnTo>
                      <a:pt x="2457" y="1010"/>
                    </a:lnTo>
                    <a:lnTo>
                      <a:pt x="2467" y="1010"/>
                    </a:lnTo>
                    <a:lnTo>
                      <a:pt x="2486" y="1000"/>
                    </a:lnTo>
                    <a:lnTo>
                      <a:pt x="2486" y="991"/>
                    </a:lnTo>
                    <a:lnTo>
                      <a:pt x="2495" y="981"/>
                    </a:lnTo>
                    <a:lnTo>
                      <a:pt x="2505" y="962"/>
                    </a:lnTo>
                    <a:lnTo>
                      <a:pt x="2505" y="953"/>
                    </a:lnTo>
                    <a:lnTo>
                      <a:pt x="2505" y="934"/>
                    </a:lnTo>
                    <a:lnTo>
                      <a:pt x="2514" y="886"/>
                    </a:lnTo>
                    <a:lnTo>
                      <a:pt x="2514" y="867"/>
                    </a:lnTo>
                    <a:lnTo>
                      <a:pt x="2524" y="858"/>
                    </a:lnTo>
                    <a:lnTo>
                      <a:pt x="2543" y="858"/>
                    </a:lnTo>
                    <a:lnTo>
                      <a:pt x="2629" y="858"/>
                    </a:lnTo>
                    <a:lnTo>
                      <a:pt x="2657" y="858"/>
                    </a:lnTo>
                    <a:lnTo>
                      <a:pt x="2733" y="829"/>
                    </a:lnTo>
                    <a:lnTo>
                      <a:pt x="2772" y="800"/>
                    </a:lnTo>
                    <a:lnTo>
                      <a:pt x="2810" y="753"/>
                    </a:lnTo>
                    <a:lnTo>
                      <a:pt x="2829" y="734"/>
                    </a:lnTo>
                    <a:lnTo>
                      <a:pt x="2838" y="715"/>
                    </a:lnTo>
                    <a:lnTo>
                      <a:pt x="2838" y="696"/>
                    </a:lnTo>
                    <a:lnTo>
                      <a:pt x="2848" y="686"/>
                    </a:lnTo>
                    <a:lnTo>
                      <a:pt x="2857" y="677"/>
                    </a:lnTo>
                    <a:lnTo>
                      <a:pt x="2867" y="677"/>
                    </a:lnTo>
                    <a:lnTo>
                      <a:pt x="2895" y="667"/>
                    </a:lnTo>
                    <a:lnTo>
                      <a:pt x="2905" y="667"/>
                    </a:lnTo>
                    <a:lnTo>
                      <a:pt x="2905" y="657"/>
                    </a:lnTo>
                    <a:lnTo>
                      <a:pt x="2905" y="648"/>
                    </a:lnTo>
                    <a:lnTo>
                      <a:pt x="2905" y="639"/>
                    </a:lnTo>
                    <a:lnTo>
                      <a:pt x="2886" y="619"/>
                    </a:lnTo>
                    <a:lnTo>
                      <a:pt x="2886" y="610"/>
                    </a:lnTo>
                    <a:lnTo>
                      <a:pt x="2876" y="600"/>
                    </a:lnTo>
                    <a:lnTo>
                      <a:pt x="2876" y="581"/>
                    </a:lnTo>
                    <a:lnTo>
                      <a:pt x="2886" y="572"/>
                    </a:lnTo>
                    <a:lnTo>
                      <a:pt x="2895" y="553"/>
                    </a:lnTo>
                    <a:lnTo>
                      <a:pt x="2905" y="543"/>
                    </a:lnTo>
                    <a:lnTo>
                      <a:pt x="2924" y="524"/>
                    </a:lnTo>
                    <a:lnTo>
                      <a:pt x="2943" y="515"/>
                    </a:lnTo>
                    <a:lnTo>
                      <a:pt x="2971" y="505"/>
                    </a:lnTo>
                    <a:lnTo>
                      <a:pt x="3000" y="496"/>
                    </a:lnTo>
                    <a:lnTo>
                      <a:pt x="3591" y="591"/>
                    </a:lnTo>
                    <a:lnTo>
                      <a:pt x="3733" y="696"/>
                    </a:lnTo>
                    <a:lnTo>
                      <a:pt x="3733" y="705"/>
                    </a:lnTo>
                    <a:lnTo>
                      <a:pt x="3743" y="715"/>
                    </a:lnTo>
                    <a:lnTo>
                      <a:pt x="3781" y="734"/>
                    </a:lnTo>
                    <a:lnTo>
                      <a:pt x="4019" y="820"/>
                    </a:lnTo>
                    <a:lnTo>
                      <a:pt x="4105" y="829"/>
                    </a:lnTo>
                    <a:lnTo>
                      <a:pt x="4210" y="829"/>
                    </a:lnTo>
                    <a:lnTo>
                      <a:pt x="4257" y="810"/>
                    </a:lnTo>
                    <a:lnTo>
                      <a:pt x="4286" y="781"/>
                    </a:lnTo>
                    <a:lnTo>
                      <a:pt x="4305" y="753"/>
                    </a:lnTo>
                    <a:lnTo>
                      <a:pt x="4333" y="734"/>
                    </a:lnTo>
                    <a:lnTo>
                      <a:pt x="4372" y="724"/>
                    </a:lnTo>
                    <a:lnTo>
                      <a:pt x="4467" y="715"/>
                    </a:lnTo>
                    <a:lnTo>
                      <a:pt x="4600" y="734"/>
                    </a:lnTo>
                    <a:lnTo>
                      <a:pt x="5048" y="896"/>
                    </a:lnTo>
                    <a:lnTo>
                      <a:pt x="5229" y="981"/>
                    </a:lnTo>
                    <a:lnTo>
                      <a:pt x="5134" y="1086"/>
                    </a:lnTo>
                    <a:lnTo>
                      <a:pt x="5124" y="1115"/>
                    </a:lnTo>
                    <a:lnTo>
                      <a:pt x="5115" y="1143"/>
                    </a:lnTo>
                    <a:lnTo>
                      <a:pt x="5105" y="1172"/>
                    </a:lnTo>
                    <a:lnTo>
                      <a:pt x="5105" y="1219"/>
                    </a:lnTo>
                    <a:lnTo>
                      <a:pt x="5105" y="1258"/>
                    </a:lnTo>
                    <a:lnTo>
                      <a:pt x="5105" y="1315"/>
                    </a:lnTo>
                    <a:lnTo>
                      <a:pt x="5134" y="1391"/>
                    </a:lnTo>
                    <a:lnTo>
                      <a:pt x="5219" y="1515"/>
                    </a:lnTo>
                    <a:lnTo>
                      <a:pt x="5219" y="1553"/>
                    </a:lnTo>
                    <a:lnTo>
                      <a:pt x="5238" y="1610"/>
                    </a:lnTo>
                    <a:lnTo>
                      <a:pt x="5238" y="1686"/>
                    </a:lnTo>
                    <a:lnTo>
                      <a:pt x="5153" y="1686"/>
                    </a:lnTo>
                    <a:lnTo>
                      <a:pt x="5057" y="1648"/>
                    </a:lnTo>
                    <a:lnTo>
                      <a:pt x="5029" y="1629"/>
                    </a:lnTo>
                    <a:lnTo>
                      <a:pt x="4972" y="1591"/>
                    </a:lnTo>
                    <a:lnTo>
                      <a:pt x="4924" y="1534"/>
                    </a:lnTo>
                    <a:lnTo>
                      <a:pt x="4838" y="1448"/>
                    </a:lnTo>
                    <a:lnTo>
                      <a:pt x="4781" y="1391"/>
                    </a:lnTo>
                    <a:lnTo>
                      <a:pt x="4705" y="1362"/>
                    </a:lnTo>
                    <a:lnTo>
                      <a:pt x="4457" y="1343"/>
                    </a:lnTo>
                    <a:lnTo>
                      <a:pt x="4400" y="1315"/>
                    </a:lnTo>
                    <a:lnTo>
                      <a:pt x="4238" y="1201"/>
                    </a:lnTo>
                    <a:lnTo>
                      <a:pt x="4152" y="1162"/>
                    </a:lnTo>
                    <a:lnTo>
                      <a:pt x="4067" y="1181"/>
                    </a:lnTo>
                    <a:lnTo>
                      <a:pt x="4019" y="1239"/>
                    </a:lnTo>
                    <a:lnTo>
                      <a:pt x="4019" y="1296"/>
                    </a:lnTo>
                    <a:lnTo>
                      <a:pt x="4010" y="1362"/>
                    </a:lnTo>
                    <a:lnTo>
                      <a:pt x="3991" y="1419"/>
                    </a:lnTo>
                    <a:lnTo>
                      <a:pt x="3924" y="1457"/>
                    </a:lnTo>
                    <a:lnTo>
                      <a:pt x="3848" y="1467"/>
                    </a:lnTo>
                    <a:lnTo>
                      <a:pt x="3810" y="1467"/>
                    </a:lnTo>
                    <a:lnTo>
                      <a:pt x="3771" y="1467"/>
                    </a:lnTo>
                    <a:lnTo>
                      <a:pt x="3705" y="1457"/>
                    </a:lnTo>
                    <a:lnTo>
                      <a:pt x="3619" y="1419"/>
                    </a:lnTo>
                    <a:lnTo>
                      <a:pt x="3419" y="1239"/>
                    </a:lnTo>
                    <a:lnTo>
                      <a:pt x="3362" y="1210"/>
                    </a:lnTo>
                    <a:lnTo>
                      <a:pt x="3305" y="1210"/>
                    </a:lnTo>
                    <a:lnTo>
                      <a:pt x="3257" y="1239"/>
                    </a:lnTo>
                    <a:lnTo>
                      <a:pt x="3038" y="1496"/>
                    </a:lnTo>
                    <a:lnTo>
                      <a:pt x="2981" y="1553"/>
                    </a:lnTo>
                    <a:lnTo>
                      <a:pt x="2943" y="1572"/>
                    </a:lnTo>
                    <a:lnTo>
                      <a:pt x="2848" y="1591"/>
                    </a:lnTo>
                    <a:lnTo>
                      <a:pt x="2743" y="1638"/>
                    </a:lnTo>
                    <a:lnTo>
                      <a:pt x="2705" y="1638"/>
                    </a:lnTo>
                    <a:lnTo>
                      <a:pt x="2638" y="1610"/>
                    </a:lnTo>
                    <a:lnTo>
                      <a:pt x="2572" y="1553"/>
                    </a:lnTo>
                    <a:lnTo>
                      <a:pt x="2457" y="1400"/>
                    </a:lnTo>
                    <a:lnTo>
                      <a:pt x="2372" y="1286"/>
                    </a:lnTo>
                    <a:lnTo>
                      <a:pt x="2267" y="1191"/>
                    </a:lnTo>
                    <a:lnTo>
                      <a:pt x="2162" y="1134"/>
                    </a:lnTo>
                    <a:lnTo>
                      <a:pt x="2048" y="1124"/>
                    </a:lnTo>
                    <a:lnTo>
                      <a:pt x="1962" y="1162"/>
                    </a:lnTo>
                    <a:lnTo>
                      <a:pt x="1838" y="1305"/>
                    </a:lnTo>
                    <a:lnTo>
                      <a:pt x="1762" y="1353"/>
                    </a:lnTo>
                    <a:lnTo>
                      <a:pt x="1724" y="1362"/>
                    </a:lnTo>
                    <a:lnTo>
                      <a:pt x="1638" y="1353"/>
                    </a:lnTo>
                    <a:lnTo>
                      <a:pt x="1457" y="1372"/>
                    </a:lnTo>
                    <a:lnTo>
                      <a:pt x="1438" y="1381"/>
                    </a:lnTo>
                    <a:lnTo>
                      <a:pt x="1457" y="1353"/>
                    </a:lnTo>
                    <a:lnTo>
                      <a:pt x="1486" y="1248"/>
                    </a:lnTo>
                    <a:lnTo>
                      <a:pt x="1400" y="1296"/>
                    </a:lnTo>
                    <a:lnTo>
                      <a:pt x="1352" y="1296"/>
                    </a:lnTo>
                    <a:lnTo>
                      <a:pt x="1314" y="1286"/>
                    </a:lnTo>
                    <a:lnTo>
                      <a:pt x="1333" y="1248"/>
                    </a:lnTo>
                    <a:lnTo>
                      <a:pt x="1352" y="1219"/>
                    </a:lnTo>
                    <a:lnTo>
                      <a:pt x="1343" y="1191"/>
                    </a:lnTo>
                    <a:lnTo>
                      <a:pt x="1324" y="1162"/>
                    </a:lnTo>
                    <a:lnTo>
                      <a:pt x="1295" y="1143"/>
                    </a:lnTo>
                    <a:lnTo>
                      <a:pt x="1276" y="1162"/>
                    </a:lnTo>
                    <a:lnTo>
                      <a:pt x="1267" y="1191"/>
                    </a:lnTo>
                    <a:lnTo>
                      <a:pt x="1267" y="1210"/>
                    </a:lnTo>
                    <a:lnTo>
                      <a:pt x="1143" y="1248"/>
                    </a:lnTo>
                    <a:lnTo>
                      <a:pt x="1076" y="1258"/>
                    </a:lnTo>
                    <a:lnTo>
                      <a:pt x="1029" y="1229"/>
                    </a:lnTo>
                    <a:lnTo>
                      <a:pt x="990" y="1201"/>
                    </a:lnTo>
                    <a:lnTo>
                      <a:pt x="876" y="1124"/>
                    </a:lnTo>
                    <a:lnTo>
                      <a:pt x="810" y="1096"/>
                    </a:lnTo>
                    <a:lnTo>
                      <a:pt x="667" y="1000"/>
                    </a:lnTo>
                    <a:lnTo>
                      <a:pt x="600" y="1153"/>
                    </a:lnTo>
                    <a:lnTo>
                      <a:pt x="581" y="1181"/>
                    </a:lnTo>
                    <a:lnTo>
                      <a:pt x="410" y="1191"/>
                    </a:lnTo>
                    <a:lnTo>
                      <a:pt x="371" y="1210"/>
                    </a:lnTo>
                    <a:lnTo>
                      <a:pt x="152" y="1105"/>
                    </a:lnTo>
                  </a:path>
                </a:pathLst>
              </a:custGeom>
              <a:solidFill>
                <a:srgbClr val="D1D1D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0" name="Freeform 23">
                <a:extLst>
                  <a:ext uri="{FF2B5EF4-FFF2-40B4-BE49-F238E27FC236}">
                    <a16:creationId xmlns:a16="http://schemas.microsoft.com/office/drawing/2014/main" id="{42BDD54D-E86A-FF4F-B311-F49024BF5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2700" y="3333750"/>
                <a:ext cx="2500313" cy="1962150"/>
              </a:xfrm>
              <a:custGeom>
                <a:avLst/>
                <a:gdLst>
                  <a:gd name="T0" fmla="*/ 1471238 w 6944"/>
                  <a:gd name="T1" fmla="*/ 240182 h 5449"/>
                  <a:gd name="T2" fmla="*/ 1567016 w 6944"/>
                  <a:gd name="T3" fmla="*/ 459840 h 5449"/>
                  <a:gd name="T4" fmla="*/ 1683679 w 6944"/>
                  <a:gd name="T5" fmla="*/ 422030 h 5449"/>
                  <a:gd name="T6" fmla="*/ 1762533 w 6944"/>
                  <a:gd name="T7" fmla="*/ 538700 h 5449"/>
                  <a:gd name="T8" fmla="*/ 1865513 w 6944"/>
                  <a:gd name="T9" fmla="*/ 662212 h 5449"/>
                  <a:gd name="T10" fmla="*/ 1978574 w 6944"/>
                  <a:gd name="T11" fmla="*/ 809490 h 5449"/>
                  <a:gd name="T12" fmla="*/ 2002699 w 6944"/>
                  <a:gd name="T13" fmla="*/ 1032388 h 5449"/>
                  <a:gd name="T14" fmla="*/ 2061030 w 6944"/>
                  <a:gd name="T15" fmla="*/ 1183268 h 5449"/>
                  <a:gd name="T16" fmla="*/ 2266629 w 6944"/>
                  <a:gd name="T17" fmla="*/ 1594855 h 5449"/>
                  <a:gd name="T18" fmla="*/ 2445223 w 6944"/>
                  <a:gd name="T19" fmla="*/ 1711525 h 5449"/>
                  <a:gd name="T20" fmla="*/ 2359526 w 6944"/>
                  <a:gd name="T21" fmla="*/ 1841879 h 5449"/>
                  <a:gd name="T22" fmla="*/ 2239264 w 6944"/>
                  <a:gd name="T23" fmla="*/ 1821353 h 5449"/>
                  <a:gd name="T24" fmla="*/ 2016381 w 6944"/>
                  <a:gd name="T25" fmla="*/ 1817752 h 5449"/>
                  <a:gd name="T26" fmla="*/ 2012781 w 6944"/>
                  <a:gd name="T27" fmla="*/ 1697841 h 5449"/>
                  <a:gd name="T28" fmla="*/ 1944368 w 6944"/>
                  <a:gd name="T29" fmla="*/ 1694240 h 5449"/>
                  <a:gd name="T30" fmla="*/ 1848230 w 6944"/>
                  <a:gd name="T31" fmla="*/ 1714766 h 5449"/>
                  <a:gd name="T32" fmla="*/ 1848230 w 6944"/>
                  <a:gd name="T33" fmla="*/ 1759417 h 5449"/>
                  <a:gd name="T34" fmla="*/ 1820864 w 6944"/>
                  <a:gd name="T35" fmla="*/ 1807670 h 5449"/>
                  <a:gd name="T36" fmla="*/ 1694120 w 6944"/>
                  <a:gd name="T37" fmla="*/ 1879689 h 5449"/>
                  <a:gd name="T38" fmla="*/ 1543252 w 6944"/>
                  <a:gd name="T39" fmla="*/ 1817752 h 5449"/>
                  <a:gd name="T40" fmla="*/ 1543252 w 6944"/>
                  <a:gd name="T41" fmla="*/ 1869246 h 5449"/>
                  <a:gd name="T42" fmla="*/ 1495003 w 6944"/>
                  <a:gd name="T43" fmla="*/ 1934423 h 5449"/>
                  <a:gd name="T44" fmla="*/ 1358177 w 6944"/>
                  <a:gd name="T45" fmla="*/ 1954948 h 5449"/>
                  <a:gd name="T46" fmla="*/ 1169501 w 6944"/>
                  <a:gd name="T47" fmla="*/ 1869246 h 5449"/>
                  <a:gd name="T48" fmla="*/ 987667 w 6944"/>
                  <a:gd name="T49" fmla="*/ 1670474 h 5449"/>
                  <a:gd name="T50" fmla="*/ 798991 w 6944"/>
                  <a:gd name="T51" fmla="*/ 1450817 h 5449"/>
                  <a:gd name="T52" fmla="*/ 726978 w 6944"/>
                  <a:gd name="T53" fmla="*/ 1214236 h 5449"/>
                  <a:gd name="T54" fmla="*/ 792150 w 6944"/>
                  <a:gd name="T55" fmla="*/ 1203793 h 5449"/>
                  <a:gd name="T56" fmla="*/ 905211 w 6944"/>
                  <a:gd name="T57" fmla="*/ 1193710 h 5449"/>
                  <a:gd name="T58" fmla="*/ 960302 w 6944"/>
                  <a:gd name="T59" fmla="*/ 1173185 h 5449"/>
                  <a:gd name="T60" fmla="*/ 1059680 w 6944"/>
                  <a:gd name="T61" fmla="*/ 1149059 h 5449"/>
                  <a:gd name="T62" fmla="*/ 980826 w 6944"/>
                  <a:gd name="T63" fmla="*/ 977654 h 5449"/>
                  <a:gd name="T64" fmla="*/ 1186424 w 6944"/>
                  <a:gd name="T65" fmla="*/ 1070198 h 5449"/>
                  <a:gd name="T66" fmla="*/ 1334052 w 6944"/>
                  <a:gd name="T67" fmla="*/ 1015104 h 5449"/>
                  <a:gd name="T68" fmla="*/ 1327211 w 6944"/>
                  <a:gd name="T69" fmla="*/ 936603 h 5449"/>
                  <a:gd name="T70" fmla="*/ 1292645 w 6944"/>
                  <a:gd name="T71" fmla="*/ 885110 h 5449"/>
                  <a:gd name="T72" fmla="*/ 1255197 w 6944"/>
                  <a:gd name="T73" fmla="*/ 634845 h 5449"/>
                  <a:gd name="T74" fmla="*/ 1206948 w 6944"/>
                  <a:gd name="T75" fmla="*/ 473523 h 5449"/>
                  <a:gd name="T76" fmla="*/ 1138535 w 6944"/>
                  <a:gd name="T77" fmla="*/ 363695 h 5449"/>
                  <a:gd name="T78" fmla="*/ 1292645 w 6944"/>
                  <a:gd name="T79" fmla="*/ 301758 h 5449"/>
                  <a:gd name="T80" fmla="*/ 1231073 w 6944"/>
                  <a:gd name="T81" fmla="*/ 236942 h 5449"/>
                  <a:gd name="T82" fmla="*/ 1220991 w 6944"/>
                  <a:gd name="T83" fmla="*/ 58695 h 5449"/>
                  <a:gd name="T84" fmla="*/ 1248356 w 6944"/>
                  <a:gd name="T85" fmla="*/ 0 h 5449"/>
                  <a:gd name="T86" fmla="*/ 1385542 w 6944"/>
                  <a:gd name="T87" fmla="*/ 3601 h 5449"/>
                  <a:gd name="T88" fmla="*/ 908812 w 6944"/>
                  <a:gd name="T89" fmla="*/ 1756176 h 5449"/>
                  <a:gd name="T90" fmla="*/ 1028715 w 6944"/>
                  <a:gd name="T91" fmla="*/ 1810911 h 5449"/>
                  <a:gd name="T92" fmla="*/ 1093887 w 6944"/>
                  <a:gd name="T93" fmla="*/ 1913897 h 5449"/>
                  <a:gd name="T94" fmla="*/ 987667 w 6944"/>
                  <a:gd name="T95" fmla="*/ 1862404 h 5449"/>
                  <a:gd name="T96" fmla="*/ 836798 w 6944"/>
                  <a:gd name="T97" fmla="*/ 1666873 h 5449"/>
                  <a:gd name="T98" fmla="*/ 768025 w 6944"/>
                  <a:gd name="T99" fmla="*/ 1632664 h 5449"/>
                  <a:gd name="T100" fmla="*/ 617157 w 6944"/>
                  <a:gd name="T101" fmla="*/ 1454418 h 5449"/>
                  <a:gd name="T102" fmla="*/ 356467 w 6944"/>
                  <a:gd name="T103" fmla="*/ 1464501 h 5449"/>
                  <a:gd name="T104" fmla="*/ 805832 w 6944"/>
                  <a:gd name="T105" fmla="*/ 1872847 h 5449"/>
                  <a:gd name="T106" fmla="*/ 751102 w 6944"/>
                  <a:gd name="T107" fmla="*/ 1913897 h 5449"/>
                  <a:gd name="T108" fmla="*/ 699612 w 6944"/>
                  <a:gd name="T109" fmla="*/ 1889771 h 5449"/>
                  <a:gd name="T110" fmla="*/ 353227 w 6944"/>
                  <a:gd name="T111" fmla="*/ 1443975 h 5449"/>
                  <a:gd name="T112" fmla="*/ 459447 w 6944"/>
                  <a:gd name="T113" fmla="*/ 1515994 h 5449"/>
                  <a:gd name="T114" fmla="*/ 541903 w 6944"/>
                  <a:gd name="T115" fmla="*/ 1577570 h 5449"/>
                  <a:gd name="T116" fmla="*/ 675488 w 6944"/>
                  <a:gd name="T117" fmla="*/ 1756176 h 5449"/>
                  <a:gd name="T118" fmla="*/ 198758 w 6944"/>
                  <a:gd name="T119" fmla="*/ 1248444 h 5449"/>
                  <a:gd name="T120" fmla="*/ 85696 w 6944"/>
                  <a:gd name="T121" fmla="*/ 1162742 h 5449"/>
                  <a:gd name="T122" fmla="*/ 267531 w 6944"/>
                  <a:gd name="T123" fmla="*/ 1101166 h 5449"/>
                  <a:gd name="T124" fmla="*/ 243406 w 6944"/>
                  <a:gd name="T125" fmla="*/ 963971 h 54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944" h="5449">
                    <a:moveTo>
                      <a:pt x="4095" y="77"/>
                    </a:moveTo>
                    <a:lnTo>
                      <a:pt x="4086" y="115"/>
                    </a:lnTo>
                    <a:lnTo>
                      <a:pt x="4095" y="239"/>
                    </a:lnTo>
                    <a:lnTo>
                      <a:pt x="4143" y="343"/>
                    </a:lnTo>
                    <a:lnTo>
                      <a:pt x="4200" y="439"/>
                    </a:lnTo>
                    <a:lnTo>
                      <a:pt x="4238" y="534"/>
                    </a:lnTo>
                    <a:lnTo>
                      <a:pt x="4219" y="620"/>
                    </a:lnTo>
                    <a:lnTo>
                      <a:pt x="4152" y="648"/>
                    </a:lnTo>
                    <a:lnTo>
                      <a:pt x="4086" y="667"/>
                    </a:lnTo>
                    <a:lnTo>
                      <a:pt x="4028" y="743"/>
                    </a:lnTo>
                    <a:lnTo>
                      <a:pt x="4038" y="829"/>
                    </a:lnTo>
                    <a:lnTo>
                      <a:pt x="4076" y="915"/>
                    </a:lnTo>
                    <a:lnTo>
                      <a:pt x="4162" y="1067"/>
                    </a:lnTo>
                    <a:lnTo>
                      <a:pt x="4181" y="1086"/>
                    </a:lnTo>
                    <a:lnTo>
                      <a:pt x="4267" y="1143"/>
                    </a:lnTo>
                    <a:lnTo>
                      <a:pt x="4295" y="1191"/>
                    </a:lnTo>
                    <a:lnTo>
                      <a:pt x="4324" y="1248"/>
                    </a:lnTo>
                    <a:lnTo>
                      <a:pt x="4352" y="1277"/>
                    </a:lnTo>
                    <a:lnTo>
                      <a:pt x="4409" y="1267"/>
                    </a:lnTo>
                    <a:lnTo>
                      <a:pt x="4438" y="1258"/>
                    </a:lnTo>
                    <a:lnTo>
                      <a:pt x="4505" y="1258"/>
                    </a:lnTo>
                    <a:lnTo>
                      <a:pt x="4533" y="1248"/>
                    </a:lnTo>
                    <a:lnTo>
                      <a:pt x="4562" y="1210"/>
                    </a:lnTo>
                    <a:lnTo>
                      <a:pt x="4581" y="1172"/>
                    </a:lnTo>
                    <a:lnTo>
                      <a:pt x="4610" y="1134"/>
                    </a:lnTo>
                    <a:lnTo>
                      <a:pt x="4648" y="1143"/>
                    </a:lnTo>
                    <a:lnTo>
                      <a:pt x="4676" y="1172"/>
                    </a:lnTo>
                    <a:lnTo>
                      <a:pt x="4686" y="1219"/>
                    </a:lnTo>
                    <a:lnTo>
                      <a:pt x="4695" y="1267"/>
                    </a:lnTo>
                    <a:lnTo>
                      <a:pt x="4714" y="1315"/>
                    </a:lnTo>
                    <a:lnTo>
                      <a:pt x="4743" y="1343"/>
                    </a:lnTo>
                    <a:lnTo>
                      <a:pt x="4771" y="1334"/>
                    </a:lnTo>
                    <a:lnTo>
                      <a:pt x="4800" y="1315"/>
                    </a:lnTo>
                    <a:lnTo>
                      <a:pt x="4828" y="1315"/>
                    </a:lnTo>
                    <a:lnTo>
                      <a:pt x="4867" y="1372"/>
                    </a:lnTo>
                    <a:lnTo>
                      <a:pt x="4895" y="1496"/>
                    </a:lnTo>
                    <a:lnTo>
                      <a:pt x="4943" y="1572"/>
                    </a:lnTo>
                    <a:lnTo>
                      <a:pt x="4971" y="1591"/>
                    </a:lnTo>
                    <a:lnTo>
                      <a:pt x="5019" y="1610"/>
                    </a:lnTo>
                    <a:lnTo>
                      <a:pt x="5105" y="1620"/>
                    </a:lnTo>
                    <a:lnTo>
                      <a:pt x="5152" y="1639"/>
                    </a:lnTo>
                    <a:lnTo>
                      <a:pt x="5181" y="1686"/>
                    </a:lnTo>
                    <a:lnTo>
                      <a:pt x="5200" y="1753"/>
                    </a:lnTo>
                    <a:lnTo>
                      <a:pt x="5209" y="1820"/>
                    </a:lnTo>
                    <a:lnTo>
                      <a:pt x="5181" y="1839"/>
                    </a:lnTo>
                    <a:lnTo>
                      <a:pt x="5162" y="1905"/>
                    </a:lnTo>
                    <a:lnTo>
                      <a:pt x="5105" y="1981"/>
                    </a:lnTo>
                    <a:lnTo>
                      <a:pt x="5076" y="2058"/>
                    </a:lnTo>
                    <a:lnTo>
                      <a:pt x="5143" y="2144"/>
                    </a:lnTo>
                    <a:lnTo>
                      <a:pt x="5219" y="2153"/>
                    </a:lnTo>
                    <a:lnTo>
                      <a:pt x="5352" y="2096"/>
                    </a:lnTo>
                    <a:lnTo>
                      <a:pt x="5429" y="2105"/>
                    </a:lnTo>
                    <a:lnTo>
                      <a:pt x="5467" y="2162"/>
                    </a:lnTo>
                    <a:lnTo>
                      <a:pt x="5495" y="2248"/>
                    </a:lnTo>
                    <a:lnTo>
                      <a:pt x="5514" y="2343"/>
                    </a:lnTo>
                    <a:lnTo>
                      <a:pt x="5600" y="2591"/>
                    </a:lnTo>
                    <a:lnTo>
                      <a:pt x="5629" y="2686"/>
                    </a:lnTo>
                    <a:lnTo>
                      <a:pt x="5629" y="2762"/>
                    </a:lnTo>
                    <a:lnTo>
                      <a:pt x="5600" y="2801"/>
                    </a:lnTo>
                    <a:lnTo>
                      <a:pt x="5572" y="2819"/>
                    </a:lnTo>
                    <a:lnTo>
                      <a:pt x="5552" y="2839"/>
                    </a:lnTo>
                    <a:lnTo>
                      <a:pt x="5552" y="2886"/>
                    </a:lnTo>
                    <a:lnTo>
                      <a:pt x="5562" y="2867"/>
                    </a:lnTo>
                    <a:lnTo>
                      <a:pt x="5600" y="2867"/>
                    </a:lnTo>
                    <a:lnTo>
                      <a:pt x="5667" y="2886"/>
                    </a:lnTo>
                    <a:lnTo>
                      <a:pt x="5743" y="2934"/>
                    </a:lnTo>
                    <a:lnTo>
                      <a:pt x="5781" y="2972"/>
                    </a:lnTo>
                    <a:lnTo>
                      <a:pt x="5791" y="3020"/>
                    </a:lnTo>
                    <a:lnTo>
                      <a:pt x="5781" y="3105"/>
                    </a:lnTo>
                    <a:lnTo>
                      <a:pt x="5771" y="3143"/>
                    </a:lnTo>
                    <a:lnTo>
                      <a:pt x="5733" y="3229"/>
                    </a:lnTo>
                    <a:lnTo>
                      <a:pt x="5724" y="3286"/>
                    </a:lnTo>
                    <a:lnTo>
                      <a:pt x="5724" y="3363"/>
                    </a:lnTo>
                    <a:lnTo>
                      <a:pt x="5762" y="3515"/>
                    </a:lnTo>
                    <a:lnTo>
                      <a:pt x="5829" y="3734"/>
                    </a:lnTo>
                    <a:lnTo>
                      <a:pt x="5886" y="3820"/>
                    </a:lnTo>
                    <a:lnTo>
                      <a:pt x="6038" y="3982"/>
                    </a:lnTo>
                    <a:lnTo>
                      <a:pt x="6095" y="4077"/>
                    </a:lnTo>
                    <a:lnTo>
                      <a:pt x="6172" y="4267"/>
                    </a:lnTo>
                    <a:lnTo>
                      <a:pt x="6229" y="4363"/>
                    </a:lnTo>
                    <a:lnTo>
                      <a:pt x="6295" y="4429"/>
                    </a:lnTo>
                    <a:lnTo>
                      <a:pt x="6333" y="4458"/>
                    </a:lnTo>
                    <a:lnTo>
                      <a:pt x="6372" y="4477"/>
                    </a:lnTo>
                    <a:lnTo>
                      <a:pt x="6410" y="4486"/>
                    </a:lnTo>
                    <a:lnTo>
                      <a:pt x="6505" y="4477"/>
                    </a:lnTo>
                    <a:lnTo>
                      <a:pt x="6543" y="4486"/>
                    </a:lnTo>
                    <a:lnTo>
                      <a:pt x="6581" y="4562"/>
                    </a:lnTo>
                    <a:lnTo>
                      <a:pt x="6600" y="4639"/>
                    </a:lnTo>
                    <a:lnTo>
                      <a:pt x="6629" y="4696"/>
                    </a:lnTo>
                    <a:lnTo>
                      <a:pt x="6791" y="4753"/>
                    </a:lnTo>
                    <a:lnTo>
                      <a:pt x="6848" y="4800"/>
                    </a:lnTo>
                    <a:lnTo>
                      <a:pt x="6905" y="4867"/>
                    </a:lnTo>
                    <a:lnTo>
                      <a:pt x="6943" y="4925"/>
                    </a:lnTo>
                    <a:lnTo>
                      <a:pt x="6829" y="4915"/>
                    </a:lnTo>
                    <a:lnTo>
                      <a:pt x="6791" y="4925"/>
                    </a:lnTo>
                    <a:lnTo>
                      <a:pt x="6743" y="4943"/>
                    </a:lnTo>
                    <a:lnTo>
                      <a:pt x="6619" y="5029"/>
                    </a:lnTo>
                    <a:lnTo>
                      <a:pt x="6553" y="5086"/>
                    </a:lnTo>
                    <a:lnTo>
                      <a:pt x="6553" y="5115"/>
                    </a:lnTo>
                    <a:lnTo>
                      <a:pt x="6543" y="5134"/>
                    </a:lnTo>
                    <a:lnTo>
                      <a:pt x="6524" y="5153"/>
                    </a:lnTo>
                    <a:lnTo>
                      <a:pt x="6486" y="5163"/>
                    </a:lnTo>
                    <a:lnTo>
                      <a:pt x="6429" y="5172"/>
                    </a:lnTo>
                    <a:lnTo>
                      <a:pt x="6314" y="5134"/>
                    </a:lnTo>
                    <a:lnTo>
                      <a:pt x="6286" y="5086"/>
                    </a:lnTo>
                    <a:lnTo>
                      <a:pt x="6276" y="5077"/>
                    </a:lnTo>
                    <a:lnTo>
                      <a:pt x="6238" y="5067"/>
                    </a:lnTo>
                    <a:lnTo>
                      <a:pt x="6219" y="5058"/>
                    </a:lnTo>
                    <a:lnTo>
                      <a:pt x="6200" y="5067"/>
                    </a:lnTo>
                    <a:lnTo>
                      <a:pt x="6181" y="5067"/>
                    </a:lnTo>
                    <a:lnTo>
                      <a:pt x="6143" y="5096"/>
                    </a:lnTo>
                    <a:lnTo>
                      <a:pt x="5886" y="5172"/>
                    </a:lnTo>
                    <a:lnTo>
                      <a:pt x="5810" y="5172"/>
                    </a:lnTo>
                    <a:lnTo>
                      <a:pt x="5743" y="5163"/>
                    </a:lnTo>
                    <a:lnTo>
                      <a:pt x="5667" y="5134"/>
                    </a:lnTo>
                    <a:lnTo>
                      <a:pt x="5629" y="5086"/>
                    </a:lnTo>
                    <a:lnTo>
                      <a:pt x="5600" y="5048"/>
                    </a:lnTo>
                    <a:lnTo>
                      <a:pt x="5600" y="5010"/>
                    </a:lnTo>
                    <a:lnTo>
                      <a:pt x="5600" y="4905"/>
                    </a:lnTo>
                    <a:lnTo>
                      <a:pt x="5610" y="4858"/>
                    </a:lnTo>
                    <a:lnTo>
                      <a:pt x="5610" y="4839"/>
                    </a:lnTo>
                    <a:lnTo>
                      <a:pt x="5600" y="4772"/>
                    </a:lnTo>
                    <a:lnTo>
                      <a:pt x="5600" y="4753"/>
                    </a:lnTo>
                    <a:lnTo>
                      <a:pt x="5590" y="4734"/>
                    </a:lnTo>
                    <a:lnTo>
                      <a:pt x="5590" y="4724"/>
                    </a:lnTo>
                    <a:lnTo>
                      <a:pt x="5590" y="4715"/>
                    </a:lnTo>
                    <a:lnTo>
                      <a:pt x="5581" y="4705"/>
                    </a:lnTo>
                    <a:lnTo>
                      <a:pt x="5581" y="4696"/>
                    </a:lnTo>
                    <a:lnTo>
                      <a:pt x="5590" y="4677"/>
                    </a:lnTo>
                    <a:lnTo>
                      <a:pt x="5590" y="4658"/>
                    </a:lnTo>
                    <a:lnTo>
                      <a:pt x="5581" y="4639"/>
                    </a:lnTo>
                    <a:lnTo>
                      <a:pt x="5562" y="4591"/>
                    </a:lnTo>
                    <a:lnTo>
                      <a:pt x="5524" y="4601"/>
                    </a:lnTo>
                    <a:lnTo>
                      <a:pt x="5429" y="4686"/>
                    </a:lnTo>
                    <a:lnTo>
                      <a:pt x="5400" y="4705"/>
                    </a:lnTo>
                    <a:lnTo>
                      <a:pt x="5381" y="4715"/>
                    </a:lnTo>
                    <a:lnTo>
                      <a:pt x="5372" y="4715"/>
                    </a:lnTo>
                    <a:lnTo>
                      <a:pt x="5352" y="4715"/>
                    </a:lnTo>
                    <a:lnTo>
                      <a:pt x="5286" y="4696"/>
                    </a:lnTo>
                    <a:lnTo>
                      <a:pt x="5191" y="4696"/>
                    </a:lnTo>
                    <a:lnTo>
                      <a:pt x="5171" y="4705"/>
                    </a:lnTo>
                    <a:lnTo>
                      <a:pt x="5152" y="4715"/>
                    </a:lnTo>
                    <a:lnTo>
                      <a:pt x="5143" y="4743"/>
                    </a:lnTo>
                    <a:lnTo>
                      <a:pt x="5133" y="4762"/>
                    </a:lnTo>
                    <a:lnTo>
                      <a:pt x="5133" y="4772"/>
                    </a:lnTo>
                    <a:lnTo>
                      <a:pt x="5133" y="4782"/>
                    </a:lnTo>
                    <a:lnTo>
                      <a:pt x="5143" y="4800"/>
                    </a:lnTo>
                    <a:lnTo>
                      <a:pt x="5152" y="4829"/>
                    </a:lnTo>
                    <a:lnTo>
                      <a:pt x="5162" y="4839"/>
                    </a:lnTo>
                    <a:lnTo>
                      <a:pt x="5162" y="4858"/>
                    </a:lnTo>
                    <a:lnTo>
                      <a:pt x="5152" y="4867"/>
                    </a:lnTo>
                    <a:lnTo>
                      <a:pt x="5143" y="4877"/>
                    </a:lnTo>
                    <a:lnTo>
                      <a:pt x="5133" y="4886"/>
                    </a:lnTo>
                    <a:lnTo>
                      <a:pt x="5095" y="4886"/>
                    </a:lnTo>
                    <a:lnTo>
                      <a:pt x="5076" y="4896"/>
                    </a:lnTo>
                    <a:lnTo>
                      <a:pt x="5067" y="4905"/>
                    </a:lnTo>
                    <a:lnTo>
                      <a:pt x="5057" y="4915"/>
                    </a:lnTo>
                    <a:lnTo>
                      <a:pt x="5057" y="4934"/>
                    </a:lnTo>
                    <a:lnTo>
                      <a:pt x="5048" y="4953"/>
                    </a:lnTo>
                    <a:lnTo>
                      <a:pt x="5048" y="4963"/>
                    </a:lnTo>
                    <a:lnTo>
                      <a:pt x="5057" y="5001"/>
                    </a:lnTo>
                    <a:lnTo>
                      <a:pt x="5057" y="5020"/>
                    </a:lnTo>
                    <a:lnTo>
                      <a:pt x="5038" y="5029"/>
                    </a:lnTo>
                    <a:lnTo>
                      <a:pt x="4905" y="5058"/>
                    </a:lnTo>
                    <a:lnTo>
                      <a:pt x="4886" y="5067"/>
                    </a:lnTo>
                    <a:lnTo>
                      <a:pt x="4848" y="5086"/>
                    </a:lnTo>
                    <a:lnTo>
                      <a:pt x="4828" y="5115"/>
                    </a:lnTo>
                    <a:lnTo>
                      <a:pt x="4752" y="5191"/>
                    </a:lnTo>
                    <a:lnTo>
                      <a:pt x="4733" y="5210"/>
                    </a:lnTo>
                    <a:lnTo>
                      <a:pt x="4714" y="5220"/>
                    </a:lnTo>
                    <a:lnTo>
                      <a:pt x="4705" y="5220"/>
                    </a:lnTo>
                    <a:lnTo>
                      <a:pt x="4695" y="5220"/>
                    </a:lnTo>
                    <a:lnTo>
                      <a:pt x="4686" y="5210"/>
                    </a:lnTo>
                    <a:lnTo>
                      <a:pt x="4610" y="5124"/>
                    </a:lnTo>
                    <a:lnTo>
                      <a:pt x="4600" y="5115"/>
                    </a:lnTo>
                    <a:lnTo>
                      <a:pt x="4467" y="5067"/>
                    </a:lnTo>
                    <a:lnTo>
                      <a:pt x="4429" y="5067"/>
                    </a:lnTo>
                    <a:lnTo>
                      <a:pt x="4352" y="5086"/>
                    </a:lnTo>
                    <a:lnTo>
                      <a:pt x="4333" y="5077"/>
                    </a:lnTo>
                    <a:lnTo>
                      <a:pt x="4286" y="5048"/>
                    </a:lnTo>
                    <a:lnTo>
                      <a:pt x="4267" y="5048"/>
                    </a:lnTo>
                    <a:lnTo>
                      <a:pt x="4257" y="5058"/>
                    </a:lnTo>
                    <a:lnTo>
                      <a:pt x="4238" y="5077"/>
                    </a:lnTo>
                    <a:lnTo>
                      <a:pt x="4229" y="5096"/>
                    </a:lnTo>
                    <a:lnTo>
                      <a:pt x="4238" y="5105"/>
                    </a:lnTo>
                    <a:lnTo>
                      <a:pt x="4286" y="5153"/>
                    </a:lnTo>
                    <a:lnTo>
                      <a:pt x="4286" y="5163"/>
                    </a:lnTo>
                    <a:lnTo>
                      <a:pt x="4286" y="5172"/>
                    </a:lnTo>
                    <a:lnTo>
                      <a:pt x="4286" y="5191"/>
                    </a:lnTo>
                    <a:lnTo>
                      <a:pt x="4267" y="5210"/>
                    </a:lnTo>
                    <a:lnTo>
                      <a:pt x="4248" y="5239"/>
                    </a:lnTo>
                    <a:lnTo>
                      <a:pt x="4229" y="5258"/>
                    </a:lnTo>
                    <a:lnTo>
                      <a:pt x="4200" y="5277"/>
                    </a:lnTo>
                    <a:lnTo>
                      <a:pt x="4181" y="5286"/>
                    </a:lnTo>
                    <a:lnTo>
                      <a:pt x="4171" y="5305"/>
                    </a:lnTo>
                    <a:lnTo>
                      <a:pt x="4162" y="5315"/>
                    </a:lnTo>
                    <a:lnTo>
                      <a:pt x="4162" y="5344"/>
                    </a:lnTo>
                    <a:lnTo>
                      <a:pt x="4152" y="5372"/>
                    </a:lnTo>
                    <a:lnTo>
                      <a:pt x="4143" y="5391"/>
                    </a:lnTo>
                    <a:lnTo>
                      <a:pt x="4114" y="5420"/>
                    </a:lnTo>
                    <a:lnTo>
                      <a:pt x="4095" y="5420"/>
                    </a:lnTo>
                    <a:lnTo>
                      <a:pt x="4076" y="5420"/>
                    </a:lnTo>
                    <a:lnTo>
                      <a:pt x="4000" y="5382"/>
                    </a:lnTo>
                    <a:lnTo>
                      <a:pt x="3924" y="5315"/>
                    </a:lnTo>
                    <a:lnTo>
                      <a:pt x="3905" y="5315"/>
                    </a:lnTo>
                    <a:lnTo>
                      <a:pt x="3895" y="5324"/>
                    </a:lnTo>
                    <a:lnTo>
                      <a:pt x="3772" y="5429"/>
                    </a:lnTo>
                    <a:lnTo>
                      <a:pt x="3752" y="5448"/>
                    </a:lnTo>
                    <a:lnTo>
                      <a:pt x="3733" y="5448"/>
                    </a:lnTo>
                    <a:lnTo>
                      <a:pt x="3714" y="5439"/>
                    </a:lnTo>
                    <a:lnTo>
                      <a:pt x="3600" y="5334"/>
                    </a:lnTo>
                    <a:lnTo>
                      <a:pt x="3524" y="5286"/>
                    </a:lnTo>
                    <a:lnTo>
                      <a:pt x="3419" y="5382"/>
                    </a:lnTo>
                    <a:lnTo>
                      <a:pt x="3343" y="5267"/>
                    </a:lnTo>
                    <a:lnTo>
                      <a:pt x="3295" y="5210"/>
                    </a:lnTo>
                    <a:lnTo>
                      <a:pt x="3248" y="5191"/>
                    </a:lnTo>
                    <a:lnTo>
                      <a:pt x="3190" y="5181"/>
                    </a:lnTo>
                    <a:lnTo>
                      <a:pt x="3162" y="5172"/>
                    </a:lnTo>
                    <a:lnTo>
                      <a:pt x="3133" y="5163"/>
                    </a:lnTo>
                    <a:lnTo>
                      <a:pt x="3095" y="5124"/>
                    </a:lnTo>
                    <a:lnTo>
                      <a:pt x="3076" y="5096"/>
                    </a:lnTo>
                    <a:lnTo>
                      <a:pt x="3057" y="5058"/>
                    </a:lnTo>
                    <a:lnTo>
                      <a:pt x="3038" y="5020"/>
                    </a:lnTo>
                    <a:lnTo>
                      <a:pt x="2838" y="4782"/>
                    </a:lnTo>
                    <a:lnTo>
                      <a:pt x="2743" y="4639"/>
                    </a:lnTo>
                    <a:lnTo>
                      <a:pt x="2676" y="4572"/>
                    </a:lnTo>
                    <a:lnTo>
                      <a:pt x="2609" y="4544"/>
                    </a:lnTo>
                    <a:lnTo>
                      <a:pt x="2457" y="4363"/>
                    </a:lnTo>
                    <a:lnTo>
                      <a:pt x="2457" y="4343"/>
                    </a:lnTo>
                    <a:lnTo>
                      <a:pt x="2295" y="4163"/>
                    </a:lnTo>
                    <a:lnTo>
                      <a:pt x="2257" y="4143"/>
                    </a:lnTo>
                    <a:lnTo>
                      <a:pt x="2219" y="4115"/>
                    </a:lnTo>
                    <a:lnTo>
                      <a:pt x="2210" y="4077"/>
                    </a:lnTo>
                    <a:lnTo>
                      <a:pt x="2219" y="4029"/>
                    </a:lnTo>
                    <a:lnTo>
                      <a:pt x="2162" y="3991"/>
                    </a:lnTo>
                    <a:lnTo>
                      <a:pt x="1971" y="3791"/>
                    </a:lnTo>
                    <a:lnTo>
                      <a:pt x="2029" y="3705"/>
                    </a:lnTo>
                    <a:lnTo>
                      <a:pt x="2000" y="3591"/>
                    </a:lnTo>
                    <a:lnTo>
                      <a:pt x="1933" y="3496"/>
                    </a:lnTo>
                    <a:lnTo>
                      <a:pt x="1857" y="3448"/>
                    </a:lnTo>
                    <a:lnTo>
                      <a:pt x="1895" y="3401"/>
                    </a:lnTo>
                    <a:lnTo>
                      <a:pt x="1962" y="3363"/>
                    </a:lnTo>
                    <a:lnTo>
                      <a:pt x="2019" y="3372"/>
                    </a:lnTo>
                    <a:lnTo>
                      <a:pt x="2047" y="3467"/>
                    </a:lnTo>
                    <a:lnTo>
                      <a:pt x="2095" y="3524"/>
                    </a:lnTo>
                    <a:lnTo>
                      <a:pt x="2171" y="3486"/>
                    </a:lnTo>
                    <a:lnTo>
                      <a:pt x="2200" y="3410"/>
                    </a:lnTo>
                    <a:lnTo>
                      <a:pt x="2124" y="3343"/>
                    </a:lnTo>
                    <a:lnTo>
                      <a:pt x="2152" y="3334"/>
                    </a:lnTo>
                    <a:lnTo>
                      <a:pt x="2152" y="3324"/>
                    </a:lnTo>
                    <a:lnTo>
                      <a:pt x="2171" y="3343"/>
                    </a:lnTo>
                    <a:lnTo>
                      <a:pt x="2200" y="3343"/>
                    </a:lnTo>
                    <a:lnTo>
                      <a:pt x="2181" y="3286"/>
                    </a:lnTo>
                    <a:lnTo>
                      <a:pt x="2171" y="3258"/>
                    </a:lnTo>
                    <a:lnTo>
                      <a:pt x="2343" y="3381"/>
                    </a:lnTo>
                    <a:lnTo>
                      <a:pt x="2419" y="3477"/>
                    </a:lnTo>
                    <a:lnTo>
                      <a:pt x="2457" y="3515"/>
                    </a:lnTo>
                    <a:lnTo>
                      <a:pt x="2514" y="3515"/>
                    </a:lnTo>
                    <a:lnTo>
                      <a:pt x="2466" y="3343"/>
                    </a:lnTo>
                    <a:lnTo>
                      <a:pt x="2505" y="3334"/>
                    </a:lnTo>
                    <a:lnTo>
                      <a:pt x="2514" y="3315"/>
                    </a:lnTo>
                    <a:lnTo>
                      <a:pt x="2524" y="3305"/>
                    </a:lnTo>
                    <a:lnTo>
                      <a:pt x="2543" y="3277"/>
                    </a:lnTo>
                    <a:lnTo>
                      <a:pt x="2495" y="3258"/>
                    </a:lnTo>
                    <a:lnTo>
                      <a:pt x="2457" y="3220"/>
                    </a:lnTo>
                    <a:lnTo>
                      <a:pt x="2419" y="3172"/>
                    </a:lnTo>
                    <a:lnTo>
                      <a:pt x="2400" y="3105"/>
                    </a:lnTo>
                    <a:lnTo>
                      <a:pt x="2466" y="3134"/>
                    </a:lnTo>
                    <a:lnTo>
                      <a:pt x="2562" y="3220"/>
                    </a:lnTo>
                    <a:lnTo>
                      <a:pt x="2667" y="3258"/>
                    </a:lnTo>
                    <a:lnTo>
                      <a:pt x="2924" y="3410"/>
                    </a:lnTo>
                    <a:lnTo>
                      <a:pt x="2981" y="3429"/>
                    </a:lnTo>
                    <a:lnTo>
                      <a:pt x="3267" y="3477"/>
                    </a:lnTo>
                    <a:lnTo>
                      <a:pt x="3343" y="3467"/>
                    </a:lnTo>
                    <a:lnTo>
                      <a:pt x="3352" y="3410"/>
                    </a:lnTo>
                    <a:lnTo>
                      <a:pt x="3305" y="3381"/>
                    </a:lnTo>
                    <a:lnTo>
                      <a:pt x="3067" y="3343"/>
                    </a:lnTo>
                    <a:lnTo>
                      <a:pt x="3057" y="3324"/>
                    </a:lnTo>
                    <a:lnTo>
                      <a:pt x="2943" y="3191"/>
                    </a:lnTo>
                    <a:lnTo>
                      <a:pt x="2914" y="3172"/>
                    </a:lnTo>
                    <a:lnTo>
                      <a:pt x="2562" y="3001"/>
                    </a:lnTo>
                    <a:lnTo>
                      <a:pt x="2514" y="2944"/>
                    </a:lnTo>
                    <a:lnTo>
                      <a:pt x="2591" y="2772"/>
                    </a:lnTo>
                    <a:lnTo>
                      <a:pt x="2609" y="2743"/>
                    </a:lnTo>
                    <a:lnTo>
                      <a:pt x="2638" y="2715"/>
                    </a:lnTo>
                    <a:lnTo>
                      <a:pt x="2667" y="2705"/>
                    </a:lnTo>
                    <a:lnTo>
                      <a:pt x="2695" y="2705"/>
                    </a:lnTo>
                    <a:lnTo>
                      <a:pt x="2724" y="2715"/>
                    </a:lnTo>
                    <a:lnTo>
                      <a:pt x="2762" y="2734"/>
                    </a:lnTo>
                    <a:lnTo>
                      <a:pt x="2847" y="2810"/>
                    </a:lnTo>
                    <a:lnTo>
                      <a:pt x="2895" y="2867"/>
                    </a:lnTo>
                    <a:lnTo>
                      <a:pt x="2914" y="2886"/>
                    </a:lnTo>
                    <a:lnTo>
                      <a:pt x="2933" y="2896"/>
                    </a:lnTo>
                    <a:lnTo>
                      <a:pt x="2962" y="2896"/>
                    </a:lnTo>
                    <a:lnTo>
                      <a:pt x="3228" y="2924"/>
                    </a:lnTo>
                    <a:lnTo>
                      <a:pt x="3257" y="2934"/>
                    </a:lnTo>
                    <a:lnTo>
                      <a:pt x="3295" y="2972"/>
                    </a:lnTo>
                    <a:lnTo>
                      <a:pt x="3419" y="3115"/>
                    </a:lnTo>
                    <a:lnTo>
                      <a:pt x="3448" y="3039"/>
                    </a:lnTo>
                    <a:lnTo>
                      <a:pt x="3467" y="3020"/>
                    </a:lnTo>
                    <a:lnTo>
                      <a:pt x="3495" y="3010"/>
                    </a:lnTo>
                    <a:lnTo>
                      <a:pt x="3524" y="3010"/>
                    </a:lnTo>
                    <a:lnTo>
                      <a:pt x="3571" y="2991"/>
                    </a:lnTo>
                    <a:lnTo>
                      <a:pt x="3609" y="2953"/>
                    </a:lnTo>
                    <a:lnTo>
                      <a:pt x="3667" y="2877"/>
                    </a:lnTo>
                    <a:lnTo>
                      <a:pt x="3705" y="2819"/>
                    </a:lnTo>
                    <a:lnTo>
                      <a:pt x="3724" y="2762"/>
                    </a:lnTo>
                    <a:lnTo>
                      <a:pt x="3733" y="2715"/>
                    </a:lnTo>
                    <a:lnTo>
                      <a:pt x="3743" y="2677"/>
                    </a:lnTo>
                    <a:lnTo>
                      <a:pt x="3733" y="2658"/>
                    </a:lnTo>
                    <a:lnTo>
                      <a:pt x="3724" y="2648"/>
                    </a:lnTo>
                    <a:lnTo>
                      <a:pt x="3705" y="2639"/>
                    </a:lnTo>
                    <a:lnTo>
                      <a:pt x="3695" y="2629"/>
                    </a:lnTo>
                    <a:lnTo>
                      <a:pt x="3686" y="2620"/>
                    </a:lnTo>
                    <a:lnTo>
                      <a:pt x="3686" y="2601"/>
                    </a:lnTo>
                    <a:lnTo>
                      <a:pt x="3676" y="2581"/>
                    </a:lnTo>
                    <a:lnTo>
                      <a:pt x="3667" y="2572"/>
                    </a:lnTo>
                    <a:lnTo>
                      <a:pt x="3657" y="2563"/>
                    </a:lnTo>
                    <a:lnTo>
                      <a:pt x="3638" y="2553"/>
                    </a:lnTo>
                    <a:lnTo>
                      <a:pt x="3619" y="2543"/>
                    </a:lnTo>
                    <a:lnTo>
                      <a:pt x="3609" y="2534"/>
                    </a:lnTo>
                    <a:lnTo>
                      <a:pt x="3590" y="2505"/>
                    </a:lnTo>
                    <a:lnTo>
                      <a:pt x="3581" y="2486"/>
                    </a:lnTo>
                    <a:lnTo>
                      <a:pt x="3590" y="2458"/>
                    </a:lnTo>
                    <a:lnTo>
                      <a:pt x="3619" y="2429"/>
                    </a:lnTo>
                    <a:lnTo>
                      <a:pt x="3810" y="2296"/>
                    </a:lnTo>
                    <a:lnTo>
                      <a:pt x="3743" y="2134"/>
                    </a:lnTo>
                    <a:lnTo>
                      <a:pt x="3695" y="2058"/>
                    </a:lnTo>
                    <a:lnTo>
                      <a:pt x="3476" y="1858"/>
                    </a:lnTo>
                    <a:lnTo>
                      <a:pt x="3467" y="1820"/>
                    </a:lnTo>
                    <a:lnTo>
                      <a:pt x="3467" y="1801"/>
                    </a:lnTo>
                    <a:lnTo>
                      <a:pt x="3476" y="1781"/>
                    </a:lnTo>
                    <a:lnTo>
                      <a:pt x="3486" y="1763"/>
                    </a:lnTo>
                    <a:lnTo>
                      <a:pt x="3486" y="1753"/>
                    </a:lnTo>
                    <a:lnTo>
                      <a:pt x="3486" y="1743"/>
                    </a:lnTo>
                    <a:lnTo>
                      <a:pt x="3476" y="1715"/>
                    </a:lnTo>
                    <a:lnTo>
                      <a:pt x="3457" y="1610"/>
                    </a:lnTo>
                    <a:lnTo>
                      <a:pt x="3438" y="1582"/>
                    </a:lnTo>
                    <a:lnTo>
                      <a:pt x="3381" y="1524"/>
                    </a:lnTo>
                    <a:lnTo>
                      <a:pt x="3371" y="1486"/>
                    </a:lnTo>
                    <a:lnTo>
                      <a:pt x="3371" y="1391"/>
                    </a:lnTo>
                    <a:lnTo>
                      <a:pt x="3352" y="1315"/>
                    </a:lnTo>
                    <a:lnTo>
                      <a:pt x="3333" y="1267"/>
                    </a:lnTo>
                    <a:lnTo>
                      <a:pt x="3314" y="1239"/>
                    </a:lnTo>
                    <a:lnTo>
                      <a:pt x="3295" y="1219"/>
                    </a:lnTo>
                    <a:lnTo>
                      <a:pt x="3228" y="1181"/>
                    </a:lnTo>
                    <a:lnTo>
                      <a:pt x="3200" y="1153"/>
                    </a:lnTo>
                    <a:lnTo>
                      <a:pt x="3171" y="1115"/>
                    </a:lnTo>
                    <a:lnTo>
                      <a:pt x="3152" y="1067"/>
                    </a:lnTo>
                    <a:lnTo>
                      <a:pt x="3152" y="1029"/>
                    </a:lnTo>
                    <a:lnTo>
                      <a:pt x="3162" y="1010"/>
                    </a:lnTo>
                    <a:lnTo>
                      <a:pt x="3190" y="1001"/>
                    </a:lnTo>
                    <a:lnTo>
                      <a:pt x="3324" y="1001"/>
                    </a:lnTo>
                    <a:lnTo>
                      <a:pt x="3352" y="1001"/>
                    </a:lnTo>
                    <a:lnTo>
                      <a:pt x="3371" y="981"/>
                    </a:lnTo>
                    <a:lnTo>
                      <a:pt x="3391" y="963"/>
                    </a:lnTo>
                    <a:lnTo>
                      <a:pt x="3419" y="953"/>
                    </a:lnTo>
                    <a:lnTo>
                      <a:pt x="3457" y="934"/>
                    </a:lnTo>
                    <a:lnTo>
                      <a:pt x="3486" y="905"/>
                    </a:lnTo>
                    <a:lnTo>
                      <a:pt x="3590" y="838"/>
                    </a:lnTo>
                    <a:lnTo>
                      <a:pt x="3600" y="829"/>
                    </a:lnTo>
                    <a:lnTo>
                      <a:pt x="3609" y="810"/>
                    </a:lnTo>
                    <a:lnTo>
                      <a:pt x="3619" y="772"/>
                    </a:lnTo>
                    <a:lnTo>
                      <a:pt x="3619" y="753"/>
                    </a:lnTo>
                    <a:lnTo>
                      <a:pt x="3600" y="734"/>
                    </a:lnTo>
                    <a:lnTo>
                      <a:pt x="3543" y="724"/>
                    </a:lnTo>
                    <a:lnTo>
                      <a:pt x="3524" y="715"/>
                    </a:lnTo>
                    <a:lnTo>
                      <a:pt x="3476" y="677"/>
                    </a:lnTo>
                    <a:lnTo>
                      <a:pt x="3419" y="658"/>
                    </a:lnTo>
                    <a:lnTo>
                      <a:pt x="3362" y="610"/>
                    </a:lnTo>
                    <a:lnTo>
                      <a:pt x="3343" y="591"/>
                    </a:lnTo>
                    <a:lnTo>
                      <a:pt x="3343" y="572"/>
                    </a:lnTo>
                    <a:lnTo>
                      <a:pt x="3352" y="562"/>
                    </a:lnTo>
                    <a:lnTo>
                      <a:pt x="3419" y="505"/>
                    </a:lnTo>
                    <a:lnTo>
                      <a:pt x="3467" y="458"/>
                    </a:lnTo>
                    <a:lnTo>
                      <a:pt x="3495" y="362"/>
                    </a:lnTo>
                    <a:lnTo>
                      <a:pt x="3486" y="296"/>
                    </a:lnTo>
                    <a:lnTo>
                      <a:pt x="3391" y="163"/>
                    </a:lnTo>
                    <a:lnTo>
                      <a:pt x="3381" y="134"/>
                    </a:lnTo>
                    <a:lnTo>
                      <a:pt x="3371" y="115"/>
                    </a:lnTo>
                    <a:lnTo>
                      <a:pt x="3371" y="96"/>
                    </a:lnTo>
                    <a:lnTo>
                      <a:pt x="3381" y="86"/>
                    </a:lnTo>
                    <a:lnTo>
                      <a:pt x="3391" y="77"/>
                    </a:lnTo>
                    <a:lnTo>
                      <a:pt x="3400" y="67"/>
                    </a:lnTo>
                    <a:lnTo>
                      <a:pt x="3409" y="58"/>
                    </a:lnTo>
                    <a:lnTo>
                      <a:pt x="3438" y="0"/>
                    </a:lnTo>
                    <a:lnTo>
                      <a:pt x="3467" y="0"/>
                    </a:lnTo>
                    <a:lnTo>
                      <a:pt x="3495" y="10"/>
                    </a:lnTo>
                    <a:lnTo>
                      <a:pt x="3571" y="38"/>
                    </a:lnTo>
                    <a:lnTo>
                      <a:pt x="3647" y="105"/>
                    </a:lnTo>
                    <a:lnTo>
                      <a:pt x="3676" y="105"/>
                    </a:lnTo>
                    <a:lnTo>
                      <a:pt x="3724" y="86"/>
                    </a:lnTo>
                    <a:lnTo>
                      <a:pt x="3752" y="77"/>
                    </a:lnTo>
                    <a:lnTo>
                      <a:pt x="3819" y="10"/>
                    </a:lnTo>
                    <a:lnTo>
                      <a:pt x="3829" y="10"/>
                    </a:lnTo>
                    <a:lnTo>
                      <a:pt x="3848" y="10"/>
                    </a:lnTo>
                    <a:lnTo>
                      <a:pt x="3933" y="67"/>
                    </a:lnTo>
                    <a:lnTo>
                      <a:pt x="3981" y="86"/>
                    </a:lnTo>
                    <a:lnTo>
                      <a:pt x="4000" y="86"/>
                    </a:lnTo>
                    <a:lnTo>
                      <a:pt x="4010" y="105"/>
                    </a:lnTo>
                    <a:lnTo>
                      <a:pt x="4038" y="105"/>
                    </a:lnTo>
                    <a:lnTo>
                      <a:pt x="4067" y="105"/>
                    </a:lnTo>
                    <a:lnTo>
                      <a:pt x="4095" y="77"/>
                    </a:lnTo>
                    <a:close/>
                    <a:moveTo>
                      <a:pt x="2543" y="4934"/>
                    </a:moveTo>
                    <a:lnTo>
                      <a:pt x="2524" y="4877"/>
                    </a:lnTo>
                    <a:lnTo>
                      <a:pt x="2428" y="4762"/>
                    </a:lnTo>
                    <a:lnTo>
                      <a:pt x="2400" y="4715"/>
                    </a:lnTo>
                    <a:lnTo>
                      <a:pt x="2466" y="4715"/>
                    </a:lnTo>
                    <a:lnTo>
                      <a:pt x="2524" y="4743"/>
                    </a:lnTo>
                    <a:lnTo>
                      <a:pt x="2714" y="4886"/>
                    </a:lnTo>
                    <a:lnTo>
                      <a:pt x="2819" y="4905"/>
                    </a:lnTo>
                    <a:lnTo>
                      <a:pt x="2838" y="4915"/>
                    </a:lnTo>
                    <a:lnTo>
                      <a:pt x="2847" y="4943"/>
                    </a:lnTo>
                    <a:lnTo>
                      <a:pt x="2857" y="5029"/>
                    </a:lnTo>
                    <a:lnTo>
                      <a:pt x="2867" y="5058"/>
                    </a:lnTo>
                    <a:lnTo>
                      <a:pt x="2886" y="5077"/>
                    </a:lnTo>
                    <a:lnTo>
                      <a:pt x="2933" y="5105"/>
                    </a:lnTo>
                    <a:lnTo>
                      <a:pt x="2962" y="5124"/>
                    </a:lnTo>
                    <a:lnTo>
                      <a:pt x="2990" y="5153"/>
                    </a:lnTo>
                    <a:lnTo>
                      <a:pt x="3019" y="5210"/>
                    </a:lnTo>
                    <a:lnTo>
                      <a:pt x="3048" y="5267"/>
                    </a:lnTo>
                    <a:lnTo>
                      <a:pt x="3057" y="5324"/>
                    </a:lnTo>
                    <a:lnTo>
                      <a:pt x="3038" y="5315"/>
                    </a:lnTo>
                    <a:lnTo>
                      <a:pt x="3010" y="5305"/>
                    </a:lnTo>
                    <a:lnTo>
                      <a:pt x="2981" y="5296"/>
                    </a:lnTo>
                    <a:lnTo>
                      <a:pt x="2952" y="5296"/>
                    </a:lnTo>
                    <a:lnTo>
                      <a:pt x="2924" y="5286"/>
                    </a:lnTo>
                    <a:lnTo>
                      <a:pt x="2905" y="5267"/>
                    </a:lnTo>
                    <a:lnTo>
                      <a:pt x="2895" y="5239"/>
                    </a:lnTo>
                    <a:lnTo>
                      <a:pt x="2886" y="5229"/>
                    </a:lnTo>
                    <a:lnTo>
                      <a:pt x="2790" y="5201"/>
                    </a:lnTo>
                    <a:lnTo>
                      <a:pt x="2743" y="5172"/>
                    </a:lnTo>
                    <a:lnTo>
                      <a:pt x="2714" y="5124"/>
                    </a:lnTo>
                    <a:lnTo>
                      <a:pt x="2733" y="5105"/>
                    </a:lnTo>
                    <a:lnTo>
                      <a:pt x="2743" y="5086"/>
                    </a:lnTo>
                    <a:lnTo>
                      <a:pt x="2695" y="5067"/>
                    </a:lnTo>
                    <a:lnTo>
                      <a:pt x="2629" y="5029"/>
                    </a:lnTo>
                    <a:lnTo>
                      <a:pt x="2571" y="4972"/>
                    </a:lnTo>
                    <a:lnTo>
                      <a:pt x="2543" y="4934"/>
                    </a:lnTo>
                    <a:close/>
                    <a:moveTo>
                      <a:pt x="2371" y="4677"/>
                    </a:moveTo>
                    <a:lnTo>
                      <a:pt x="2324" y="4629"/>
                    </a:lnTo>
                    <a:lnTo>
                      <a:pt x="2295" y="4562"/>
                    </a:lnTo>
                    <a:lnTo>
                      <a:pt x="2257" y="4515"/>
                    </a:lnTo>
                    <a:lnTo>
                      <a:pt x="2219" y="4544"/>
                    </a:lnTo>
                    <a:lnTo>
                      <a:pt x="2200" y="4544"/>
                    </a:lnTo>
                    <a:lnTo>
                      <a:pt x="2190" y="4524"/>
                    </a:lnTo>
                    <a:lnTo>
                      <a:pt x="2190" y="4505"/>
                    </a:lnTo>
                    <a:lnTo>
                      <a:pt x="2181" y="4496"/>
                    </a:lnTo>
                    <a:lnTo>
                      <a:pt x="2171" y="4477"/>
                    </a:lnTo>
                    <a:lnTo>
                      <a:pt x="2133" y="4534"/>
                    </a:lnTo>
                    <a:lnTo>
                      <a:pt x="2067" y="4477"/>
                    </a:lnTo>
                    <a:lnTo>
                      <a:pt x="1990" y="4391"/>
                    </a:lnTo>
                    <a:lnTo>
                      <a:pt x="1895" y="4305"/>
                    </a:lnTo>
                    <a:lnTo>
                      <a:pt x="1771" y="4153"/>
                    </a:lnTo>
                    <a:lnTo>
                      <a:pt x="1705" y="4096"/>
                    </a:lnTo>
                    <a:lnTo>
                      <a:pt x="1714" y="4086"/>
                    </a:lnTo>
                    <a:lnTo>
                      <a:pt x="1714" y="4077"/>
                    </a:lnTo>
                    <a:lnTo>
                      <a:pt x="1724" y="4067"/>
                    </a:lnTo>
                    <a:lnTo>
                      <a:pt x="1714" y="4039"/>
                    </a:lnTo>
                    <a:lnTo>
                      <a:pt x="1686" y="3962"/>
                    </a:lnTo>
                    <a:lnTo>
                      <a:pt x="2267" y="4439"/>
                    </a:lnTo>
                    <a:lnTo>
                      <a:pt x="2343" y="4534"/>
                    </a:lnTo>
                    <a:lnTo>
                      <a:pt x="2371" y="4677"/>
                    </a:lnTo>
                    <a:close/>
                    <a:moveTo>
                      <a:pt x="895" y="4029"/>
                    </a:moveTo>
                    <a:lnTo>
                      <a:pt x="914" y="4010"/>
                    </a:lnTo>
                    <a:lnTo>
                      <a:pt x="943" y="4010"/>
                    </a:lnTo>
                    <a:lnTo>
                      <a:pt x="971" y="4029"/>
                    </a:lnTo>
                    <a:lnTo>
                      <a:pt x="990" y="4067"/>
                    </a:lnTo>
                    <a:lnTo>
                      <a:pt x="943" y="4086"/>
                    </a:lnTo>
                    <a:lnTo>
                      <a:pt x="866" y="4058"/>
                    </a:lnTo>
                    <a:lnTo>
                      <a:pt x="809" y="4010"/>
                    </a:lnTo>
                    <a:lnTo>
                      <a:pt x="819" y="3924"/>
                    </a:lnTo>
                    <a:lnTo>
                      <a:pt x="838" y="3982"/>
                    </a:lnTo>
                    <a:lnTo>
                      <a:pt x="866" y="4020"/>
                    </a:lnTo>
                    <a:lnTo>
                      <a:pt x="895" y="4029"/>
                    </a:lnTo>
                    <a:close/>
                    <a:moveTo>
                      <a:pt x="1971" y="5020"/>
                    </a:moveTo>
                    <a:lnTo>
                      <a:pt x="2238" y="5201"/>
                    </a:lnTo>
                    <a:lnTo>
                      <a:pt x="2248" y="5258"/>
                    </a:lnTo>
                    <a:lnTo>
                      <a:pt x="2162" y="5286"/>
                    </a:lnTo>
                    <a:lnTo>
                      <a:pt x="1981" y="5143"/>
                    </a:lnTo>
                    <a:lnTo>
                      <a:pt x="1933" y="5163"/>
                    </a:lnTo>
                    <a:lnTo>
                      <a:pt x="1952" y="5181"/>
                    </a:lnTo>
                    <a:lnTo>
                      <a:pt x="1962" y="5201"/>
                    </a:lnTo>
                    <a:lnTo>
                      <a:pt x="1971" y="5229"/>
                    </a:lnTo>
                    <a:lnTo>
                      <a:pt x="2067" y="5286"/>
                    </a:lnTo>
                    <a:lnTo>
                      <a:pt x="2086" y="5315"/>
                    </a:lnTo>
                    <a:lnTo>
                      <a:pt x="2114" y="5334"/>
                    </a:lnTo>
                    <a:lnTo>
                      <a:pt x="2143" y="5324"/>
                    </a:lnTo>
                    <a:lnTo>
                      <a:pt x="2162" y="5334"/>
                    </a:lnTo>
                    <a:lnTo>
                      <a:pt x="2171" y="5382"/>
                    </a:lnTo>
                    <a:lnTo>
                      <a:pt x="2152" y="5401"/>
                    </a:lnTo>
                    <a:lnTo>
                      <a:pt x="2124" y="5382"/>
                    </a:lnTo>
                    <a:lnTo>
                      <a:pt x="2086" y="5344"/>
                    </a:lnTo>
                    <a:lnTo>
                      <a:pt x="2076" y="5324"/>
                    </a:lnTo>
                    <a:lnTo>
                      <a:pt x="1943" y="5248"/>
                    </a:lnTo>
                    <a:lnTo>
                      <a:pt x="1895" y="5201"/>
                    </a:lnTo>
                    <a:lnTo>
                      <a:pt x="1838" y="5143"/>
                    </a:lnTo>
                    <a:lnTo>
                      <a:pt x="1695" y="4925"/>
                    </a:lnTo>
                    <a:lnTo>
                      <a:pt x="1609" y="4820"/>
                    </a:lnTo>
                    <a:lnTo>
                      <a:pt x="1467" y="4505"/>
                    </a:lnTo>
                    <a:lnTo>
                      <a:pt x="1400" y="4439"/>
                    </a:lnTo>
                    <a:lnTo>
                      <a:pt x="1295" y="4391"/>
                    </a:lnTo>
                    <a:lnTo>
                      <a:pt x="990" y="4067"/>
                    </a:lnTo>
                    <a:lnTo>
                      <a:pt x="981" y="4010"/>
                    </a:lnTo>
                    <a:lnTo>
                      <a:pt x="962" y="3962"/>
                    </a:lnTo>
                    <a:lnTo>
                      <a:pt x="914" y="3896"/>
                    </a:lnTo>
                    <a:lnTo>
                      <a:pt x="933" y="3886"/>
                    </a:lnTo>
                    <a:lnTo>
                      <a:pt x="952" y="3886"/>
                    </a:lnTo>
                    <a:lnTo>
                      <a:pt x="962" y="3896"/>
                    </a:lnTo>
                    <a:lnTo>
                      <a:pt x="1038" y="3972"/>
                    </a:lnTo>
                    <a:lnTo>
                      <a:pt x="1238" y="4134"/>
                    </a:lnTo>
                    <a:lnTo>
                      <a:pt x="1257" y="4172"/>
                    </a:lnTo>
                    <a:lnTo>
                      <a:pt x="1276" y="4210"/>
                    </a:lnTo>
                    <a:lnTo>
                      <a:pt x="1295" y="4258"/>
                    </a:lnTo>
                    <a:lnTo>
                      <a:pt x="1324" y="4267"/>
                    </a:lnTo>
                    <a:lnTo>
                      <a:pt x="1371" y="4286"/>
                    </a:lnTo>
                    <a:lnTo>
                      <a:pt x="1400" y="4315"/>
                    </a:lnTo>
                    <a:lnTo>
                      <a:pt x="1438" y="4334"/>
                    </a:lnTo>
                    <a:lnTo>
                      <a:pt x="1486" y="4305"/>
                    </a:lnTo>
                    <a:lnTo>
                      <a:pt x="1467" y="4353"/>
                    </a:lnTo>
                    <a:lnTo>
                      <a:pt x="1457" y="4372"/>
                    </a:lnTo>
                    <a:lnTo>
                      <a:pt x="1505" y="4381"/>
                    </a:lnTo>
                    <a:lnTo>
                      <a:pt x="1543" y="4410"/>
                    </a:lnTo>
                    <a:lnTo>
                      <a:pt x="1552" y="4458"/>
                    </a:lnTo>
                    <a:lnTo>
                      <a:pt x="1552" y="4524"/>
                    </a:lnTo>
                    <a:lnTo>
                      <a:pt x="1571" y="4591"/>
                    </a:lnTo>
                    <a:lnTo>
                      <a:pt x="1609" y="4639"/>
                    </a:lnTo>
                    <a:lnTo>
                      <a:pt x="1771" y="4820"/>
                    </a:lnTo>
                    <a:lnTo>
                      <a:pt x="1809" y="4839"/>
                    </a:lnTo>
                    <a:lnTo>
                      <a:pt x="1867" y="4848"/>
                    </a:lnTo>
                    <a:lnTo>
                      <a:pt x="1876" y="4877"/>
                    </a:lnTo>
                    <a:lnTo>
                      <a:pt x="1971" y="5020"/>
                    </a:lnTo>
                    <a:close/>
                    <a:moveTo>
                      <a:pt x="590" y="3315"/>
                    </a:moveTo>
                    <a:lnTo>
                      <a:pt x="638" y="3343"/>
                    </a:lnTo>
                    <a:lnTo>
                      <a:pt x="705" y="3410"/>
                    </a:lnTo>
                    <a:lnTo>
                      <a:pt x="705" y="3439"/>
                    </a:lnTo>
                    <a:lnTo>
                      <a:pt x="648" y="3439"/>
                    </a:lnTo>
                    <a:lnTo>
                      <a:pt x="619" y="3448"/>
                    </a:lnTo>
                    <a:lnTo>
                      <a:pt x="590" y="3467"/>
                    </a:lnTo>
                    <a:lnTo>
                      <a:pt x="552" y="3467"/>
                    </a:lnTo>
                    <a:lnTo>
                      <a:pt x="514" y="3410"/>
                    </a:lnTo>
                    <a:lnTo>
                      <a:pt x="524" y="3372"/>
                    </a:lnTo>
                    <a:lnTo>
                      <a:pt x="552" y="3372"/>
                    </a:lnTo>
                    <a:lnTo>
                      <a:pt x="571" y="3353"/>
                    </a:lnTo>
                    <a:lnTo>
                      <a:pt x="571" y="3315"/>
                    </a:lnTo>
                    <a:lnTo>
                      <a:pt x="590" y="3315"/>
                    </a:lnTo>
                    <a:close/>
                    <a:moveTo>
                      <a:pt x="66" y="3067"/>
                    </a:moveTo>
                    <a:lnTo>
                      <a:pt x="171" y="3143"/>
                    </a:lnTo>
                    <a:lnTo>
                      <a:pt x="238" y="3229"/>
                    </a:lnTo>
                    <a:lnTo>
                      <a:pt x="229" y="3248"/>
                    </a:lnTo>
                    <a:lnTo>
                      <a:pt x="162" y="3210"/>
                    </a:lnTo>
                    <a:lnTo>
                      <a:pt x="19" y="3077"/>
                    </a:lnTo>
                    <a:lnTo>
                      <a:pt x="0" y="3039"/>
                    </a:lnTo>
                    <a:lnTo>
                      <a:pt x="66" y="3067"/>
                    </a:lnTo>
                    <a:close/>
                    <a:moveTo>
                      <a:pt x="733" y="2886"/>
                    </a:moveTo>
                    <a:lnTo>
                      <a:pt x="762" y="2934"/>
                    </a:lnTo>
                    <a:lnTo>
                      <a:pt x="781" y="3020"/>
                    </a:lnTo>
                    <a:lnTo>
                      <a:pt x="743" y="3058"/>
                    </a:lnTo>
                    <a:lnTo>
                      <a:pt x="686" y="3039"/>
                    </a:lnTo>
                    <a:lnTo>
                      <a:pt x="648" y="3010"/>
                    </a:lnTo>
                    <a:lnTo>
                      <a:pt x="581" y="2953"/>
                    </a:lnTo>
                    <a:lnTo>
                      <a:pt x="590" y="2905"/>
                    </a:lnTo>
                    <a:lnTo>
                      <a:pt x="619" y="2848"/>
                    </a:lnTo>
                    <a:lnTo>
                      <a:pt x="609" y="2696"/>
                    </a:lnTo>
                    <a:lnTo>
                      <a:pt x="619" y="2686"/>
                    </a:lnTo>
                    <a:lnTo>
                      <a:pt x="638" y="2677"/>
                    </a:lnTo>
                    <a:lnTo>
                      <a:pt x="676" y="2677"/>
                    </a:lnTo>
                    <a:lnTo>
                      <a:pt x="714" y="2696"/>
                    </a:lnTo>
                    <a:lnTo>
                      <a:pt x="752" y="2743"/>
                    </a:lnTo>
                    <a:lnTo>
                      <a:pt x="752" y="2791"/>
                    </a:lnTo>
                    <a:lnTo>
                      <a:pt x="733" y="2829"/>
                    </a:lnTo>
                    <a:lnTo>
                      <a:pt x="724" y="2867"/>
                    </a:lnTo>
                    <a:lnTo>
                      <a:pt x="733" y="2886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1" name="Freeform 24">
                <a:extLst>
                  <a:ext uri="{FF2B5EF4-FFF2-40B4-BE49-F238E27FC236}">
                    <a16:creationId xmlns:a16="http://schemas.microsoft.com/office/drawing/2014/main" id="{6E18EFC0-21FB-1D48-B96C-79C1944A4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8888" y="2359025"/>
                <a:ext cx="1169987" cy="1135063"/>
              </a:xfrm>
              <a:custGeom>
                <a:avLst/>
                <a:gdLst>
                  <a:gd name="T0" fmla="*/ 10443 w 3249"/>
                  <a:gd name="T1" fmla="*/ 675350 h 3153"/>
                  <a:gd name="T2" fmla="*/ 0 w 3249"/>
                  <a:gd name="T3" fmla="*/ 596511 h 3153"/>
                  <a:gd name="T4" fmla="*/ 44653 w 3249"/>
                  <a:gd name="T5" fmla="*/ 527752 h 3153"/>
                  <a:gd name="T6" fmla="*/ 72021 w 3249"/>
                  <a:gd name="T7" fmla="*/ 524512 h 3153"/>
                  <a:gd name="T8" fmla="*/ 82104 w 3249"/>
                  <a:gd name="T9" fmla="*/ 466193 h 3153"/>
                  <a:gd name="T10" fmla="*/ 65179 w 3249"/>
                  <a:gd name="T11" fmla="*/ 442073 h 3153"/>
                  <a:gd name="T12" fmla="*/ 6842 w 3249"/>
                  <a:gd name="T13" fmla="*/ 425154 h 3153"/>
                  <a:gd name="T14" fmla="*/ 10443 w 3249"/>
                  <a:gd name="T15" fmla="*/ 356395 h 3153"/>
                  <a:gd name="T16" fmla="*/ 89306 w 3249"/>
                  <a:gd name="T17" fmla="*/ 322195 h 3153"/>
                  <a:gd name="T18" fmla="*/ 113074 w 3249"/>
                  <a:gd name="T19" fmla="*/ 298076 h 3153"/>
                  <a:gd name="T20" fmla="*/ 168170 w 3249"/>
                  <a:gd name="T21" fmla="*/ 281156 h 3153"/>
                  <a:gd name="T22" fmla="*/ 171411 w 3249"/>
                  <a:gd name="T23" fmla="*/ 250196 h 3153"/>
                  <a:gd name="T24" fmla="*/ 188696 w 3249"/>
                  <a:gd name="T25" fmla="*/ 229677 h 3153"/>
                  <a:gd name="T26" fmla="*/ 195538 w 3249"/>
                  <a:gd name="T27" fmla="*/ 164518 h 3153"/>
                  <a:gd name="T28" fmla="*/ 274401 w 3249"/>
                  <a:gd name="T29" fmla="*/ 119878 h 3153"/>
                  <a:gd name="T30" fmla="*/ 387475 w 3249"/>
                  <a:gd name="T31" fmla="*/ 95759 h 3153"/>
                  <a:gd name="T32" fmla="*/ 384234 w 3249"/>
                  <a:gd name="T33" fmla="*/ 65159 h 3153"/>
                  <a:gd name="T34" fmla="*/ 370190 w 3249"/>
                  <a:gd name="T35" fmla="*/ 37439 h 3153"/>
                  <a:gd name="T36" fmla="*/ 428887 w 3249"/>
                  <a:gd name="T37" fmla="*/ 20520 h 3153"/>
                  <a:gd name="T38" fmla="*/ 456255 w 3249"/>
                  <a:gd name="T39" fmla="*/ 3240 h 3153"/>
                  <a:gd name="T40" fmla="*/ 507390 w 3249"/>
                  <a:gd name="T41" fmla="*/ 20520 h 3153"/>
                  <a:gd name="T42" fmla="*/ 524676 w 3249"/>
                  <a:gd name="T43" fmla="*/ 44639 h 3153"/>
                  <a:gd name="T44" fmla="*/ 548803 w 3249"/>
                  <a:gd name="T45" fmla="*/ 68399 h 3153"/>
                  <a:gd name="T46" fmla="*/ 562487 w 3249"/>
                  <a:gd name="T47" fmla="*/ 85679 h 3153"/>
                  <a:gd name="T48" fmla="*/ 627666 w 3249"/>
                  <a:gd name="T49" fmla="*/ 85679 h 3153"/>
                  <a:gd name="T50" fmla="*/ 692845 w 3249"/>
                  <a:gd name="T51" fmla="*/ 109438 h 3153"/>
                  <a:gd name="T52" fmla="*/ 648192 w 3249"/>
                  <a:gd name="T53" fmla="*/ 212397 h 3153"/>
                  <a:gd name="T54" fmla="*/ 761266 w 3249"/>
                  <a:gd name="T55" fmla="*/ 243356 h 3153"/>
                  <a:gd name="T56" fmla="*/ 805919 w 3249"/>
                  <a:gd name="T57" fmla="*/ 335875 h 3153"/>
                  <a:gd name="T58" fmla="*/ 1155943 w 3249"/>
                  <a:gd name="T59" fmla="*/ 473033 h 3153"/>
                  <a:gd name="T60" fmla="*/ 1149101 w 3249"/>
                  <a:gd name="T61" fmla="*/ 572391 h 3153"/>
                  <a:gd name="T62" fmla="*/ 1015141 w 3249"/>
                  <a:gd name="T63" fmla="*/ 555472 h 3153"/>
                  <a:gd name="T64" fmla="*/ 991374 w 3249"/>
                  <a:gd name="T65" fmla="*/ 579231 h 3153"/>
                  <a:gd name="T66" fmla="*/ 867857 w 3249"/>
                  <a:gd name="T67" fmla="*/ 561952 h 3153"/>
                  <a:gd name="T68" fmla="*/ 809520 w 3249"/>
                  <a:gd name="T69" fmla="*/ 551872 h 3153"/>
                  <a:gd name="T70" fmla="*/ 720214 w 3249"/>
                  <a:gd name="T71" fmla="*/ 613431 h 3153"/>
                  <a:gd name="T72" fmla="*/ 727056 w 3249"/>
                  <a:gd name="T73" fmla="*/ 675350 h 3153"/>
                  <a:gd name="T74" fmla="*/ 754424 w 3249"/>
                  <a:gd name="T75" fmla="*/ 771468 h 3153"/>
                  <a:gd name="T76" fmla="*/ 758025 w 3249"/>
                  <a:gd name="T77" fmla="*/ 884507 h 3153"/>
                  <a:gd name="T78" fmla="*/ 795476 w 3249"/>
                  <a:gd name="T79" fmla="*/ 925546 h 3153"/>
                  <a:gd name="T80" fmla="*/ 788994 w 3249"/>
                  <a:gd name="T81" fmla="*/ 987105 h 3153"/>
                  <a:gd name="T82" fmla="*/ 730657 w 3249"/>
                  <a:gd name="T83" fmla="*/ 1052264 h 3153"/>
                  <a:gd name="T84" fmla="*/ 630907 w 3249"/>
                  <a:gd name="T85" fmla="*/ 1035344 h 3153"/>
                  <a:gd name="T86" fmla="*/ 610381 w 3249"/>
                  <a:gd name="T87" fmla="*/ 1131463 h 3153"/>
                  <a:gd name="T88" fmla="*/ 408001 w 3249"/>
                  <a:gd name="T89" fmla="*/ 1086824 h 3153"/>
                  <a:gd name="T90" fmla="*/ 387475 w 3249"/>
                  <a:gd name="T91" fmla="*/ 946066 h 3153"/>
                  <a:gd name="T92" fmla="*/ 377392 w 3249"/>
                  <a:gd name="T93" fmla="*/ 908626 h 3153"/>
                  <a:gd name="T94" fmla="*/ 373791 w 3249"/>
                  <a:gd name="T95" fmla="*/ 877667 h 3153"/>
                  <a:gd name="T96" fmla="*/ 319055 w 3249"/>
                  <a:gd name="T97" fmla="*/ 860387 h 3153"/>
                  <a:gd name="T98" fmla="*/ 233349 w 3249"/>
                  <a:gd name="T99" fmla="*/ 726829 h 3153"/>
                  <a:gd name="T100" fmla="*/ 205621 w 3249"/>
                  <a:gd name="T101" fmla="*/ 740509 h 3153"/>
                  <a:gd name="T102" fmla="*/ 178253 w 3249"/>
                  <a:gd name="T103" fmla="*/ 761029 h 3153"/>
                  <a:gd name="T104" fmla="*/ 147284 w 3249"/>
                  <a:gd name="T105" fmla="*/ 702709 h 3153"/>
                  <a:gd name="T106" fmla="*/ 102991 w 3249"/>
                  <a:gd name="T107" fmla="*/ 716389 h 3153"/>
                  <a:gd name="T108" fmla="*/ 41052 w 3249"/>
                  <a:gd name="T109" fmla="*/ 716389 h 315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49" h="3153">
                    <a:moveTo>
                      <a:pt x="114" y="2000"/>
                    </a:moveTo>
                    <a:lnTo>
                      <a:pt x="114" y="2000"/>
                    </a:lnTo>
                    <a:lnTo>
                      <a:pt x="29" y="1876"/>
                    </a:lnTo>
                    <a:lnTo>
                      <a:pt x="0" y="1800"/>
                    </a:lnTo>
                    <a:lnTo>
                      <a:pt x="0" y="1743"/>
                    </a:lnTo>
                    <a:lnTo>
                      <a:pt x="0" y="1704"/>
                    </a:lnTo>
                    <a:lnTo>
                      <a:pt x="0" y="1657"/>
                    </a:lnTo>
                    <a:lnTo>
                      <a:pt x="10" y="1628"/>
                    </a:lnTo>
                    <a:lnTo>
                      <a:pt x="19" y="1600"/>
                    </a:lnTo>
                    <a:lnTo>
                      <a:pt x="29" y="1571"/>
                    </a:lnTo>
                    <a:lnTo>
                      <a:pt x="124" y="1466"/>
                    </a:lnTo>
                    <a:lnTo>
                      <a:pt x="143" y="1485"/>
                    </a:lnTo>
                    <a:lnTo>
                      <a:pt x="162" y="1485"/>
                    </a:lnTo>
                    <a:lnTo>
                      <a:pt x="181" y="1476"/>
                    </a:lnTo>
                    <a:lnTo>
                      <a:pt x="200" y="1457"/>
                    </a:lnTo>
                    <a:lnTo>
                      <a:pt x="219" y="1419"/>
                    </a:lnTo>
                    <a:lnTo>
                      <a:pt x="228" y="1390"/>
                    </a:lnTo>
                    <a:lnTo>
                      <a:pt x="228" y="1362"/>
                    </a:lnTo>
                    <a:lnTo>
                      <a:pt x="228" y="1295"/>
                    </a:lnTo>
                    <a:lnTo>
                      <a:pt x="228" y="1266"/>
                    </a:lnTo>
                    <a:lnTo>
                      <a:pt x="219" y="1247"/>
                    </a:lnTo>
                    <a:lnTo>
                      <a:pt x="200" y="1228"/>
                    </a:lnTo>
                    <a:lnTo>
                      <a:pt x="181" y="1228"/>
                    </a:lnTo>
                    <a:lnTo>
                      <a:pt x="57" y="1209"/>
                    </a:lnTo>
                    <a:lnTo>
                      <a:pt x="38" y="1200"/>
                    </a:lnTo>
                    <a:lnTo>
                      <a:pt x="19" y="1190"/>
                    </a:lnTo>
                    <a:lnTo>
                      <a:pt x="19" y="1181"/>
                    </a:lnTo>
                    <a:lnTo>
                      <a:pt x="10" y="1171"/>
                    </a:lnTo>
                    <a:lnTo>
                      <a:pt x="10" y="1152"/>
                    </a:lnTo>
                    <a:lnTo>
                      <a:pt x="19" y="1009"/>
                    </a:lnTo>
                    <a:lnTo>
                      <a:pt x="29" y="990"/>
                    </a:lnTo>
                    <a:lnTo>
                      <a:pt x="29" y="962"/>
                    </a:lnTo>
                    <a:lnTo>
                      <a:pt x="57" y="942"/>
                    </a:lnTo>
                    <a:lnTo>
                      <a:pt x="95" y="924"/>
                    </a:lnTo>
                    <a:lnTo>
                      <a:pt x="248" y="895"/>
                    </a:lnTo>
                    <a:lnTo>
                      <a:pt x="267" y="876"/>
                    </a:lnTo>
                    <a:lnTo>
                      <a:pt x="276" y="857"/>
                    </a:lnTo>
                    <a:lnTo>
                      <a:pt x="295" y="838"/>
                    </a:lnTo>
                    <a:lnTo>
                      <a:pt x="314" y="828"/>
                    </a:lnTo>
                    <a:lnTo>
                      <a:pt x="438" y="838"/>
                    </a:lnTo>
                    <a:lnTo>
                      <a:pt x="457" y="828"/>
                    </a:lnTo>
                    <a:lnTo>
                      <a:pt x="467" y="819"/>
                    </a:lnTo>
                    <a:lnTo>
                      <a:pt x="467" y="781"/>
                    </a:lnTo>
                    <a:lnTo>
                      <a:pt x="476" y="761"/>
                    </a:lnTo>
                    <a:lnTo>
                      <a:pt x="467" y="733"/>
                    </a:lnTo>
                    <a:lnTo>
                      <a:pt x="476" y="714"/>
                    </a:lnTo>
                    <a:lnTo>
                      <a:pt x="476" y="695"/>
                    </a:lnTo>
                    <a:lnTo>
                      <a:pt x="486" y="685"/>
                    </a:lnTo>
                    <a:lnTo>
                      <a:pt x="486" y="676"/>
                    </a:lnTo>
                    <a:lnTo>
                      <a:pt x="514" y="657"/>
                    </a:lnTo>
                    <a:lnTo>
                      <a:pt x="524" y="638"/>
                    </a:lnTo>
                    <a:lnTo>
                      <a:pt x="533" y="619"/>
                    </a:lnTo>
                    <a:lnTo>
                      <a:pt x="533" y="495"/>
                    </a:lnTo>
                    <a:lnTo>
                      <a:pt x="543" y="476"/>
                    </a:lnTo>
                    <a:lnTo>
                      <a:pt x="543" y="457"/>
                    </a:lnTo>
                    <a:lnTo>
                      <a:pt x="571" y="438"/>
                    </a:lnTo>
                    <a:lnTo>
                      <a:pt x="609" y="419"/>
                    </a:lnTo>
                    <a:lnTo>
                      <a:pt x="686" y="381"/>
                    </a:lnTo>
                    <a:lnTo>
                      <a:pt x="762" y="333"/>
                    </a:lnTo>
                    <a:lnTo>
                      <a:pt x="1019" y="342"/>
                    </a:lnTo>
                    <a:lnTo>
                      <a:pt x="1048" y="324"/>
                    </a:lnTo>
                    <a:lnTo>
                      <a:pt x="1076" y="304"/>
                    </a:lnTo>
                    <a:lnTo>
                      <a:pt x="1076" y="266"/>
                    </a:lnTo>
                    <a:lnTo>
                      <a:pt x="1076" y="238"/>
                    </a:lnTo>
                    <a:lnTo>
                      <a:pt x="1076" y="200"/>
                    </a:lnTo>
                    <a:lnTo>
                      <a:pt x="1067" y="190"/>
                    </a:lnTo>
                    <a:lnTo>
                      <a:pt x="1067" y="181"/>
                    </a:lnTo>
                    <a:lnTo>
                      <a:pt x="1038" y="152"/>
                    </a:lnTo>
                    <a:lnTo>
                      <a:pt x="1028" y="133"/>
                    </a:lnTo>
                    <a:lnTo>
                      <a:pt x="1019" y="124"/>
                    </a:lnTo>
                    <a:lnTo>
                      <a:pt x="1028" y="104"/>
                    </a:lnTo>
                    <a:lnTo>
                      <a:pt x="1028" y="95"/>
                    </a:lnTo>
                    <a:lnTo>
                      <a:pt x="1057" y="95"/>
                    </a:lnTo>
                    <a:lnTo>
                      <a:pt x="1153" y="76"/>
                    </a:lnTo>
                    <a:lnTo>
                      <a:pt x="1191" y="57"/>
                    </a:lnTo>
                    <a:lnTo>
                      <a:pt x="1210" y="47"/>
                    </a:lnTo>
                    <a:lnTo>
                      <a:pt x="1229" y="28"/>
                    </a:lnTo>
                    <a:lnTo>
                      <a:pt x="1248" y="9"/>
                    </a:lnTo>
                    <a:lnTo>
                      <a:pt x="1267" y="9"/>
                    </a:lnTo>
                    <a:lnTo>
                      <a:pt x="1286" y="0"/>
                    </a:lnTo>
                    <a:lnTo>
                      <a:pt x="1333" y="9"/>
                    </a:lnTo>
                    <a:lnTo>
                      <a:pt x="1362" y="19"/>
                    </a:lnTo>
                    <a:lnTo>
                      <a:pt x="1409" y="57"/>
                    </a:lnTo>
                    <a:lnTo>
                      <a:pt x="1429" y="76"/>
                    </a:lnTo>
                    <a:lnTo>
                      <a:pt x="1448" y="95"/>
                    </a:lnTo>
                    <a:lnTo>
                      <a:pt x="1448" y="104"/>
                    </a:lnTo>
                    <a:lnTo>
                      <a:pt x="1457" y="124"/>
                    </a:lnTo>
                    <a:lnTo>
                      <a:pt x="1457" y="142"/>
                    </a:lnTo>
                    <a:lnTo>
                      <a:pt x="1467" y="152"/>
                    </a:lnTo>
                    <a:lnTo>
                      <a:pt x="1476" y="162"/>
                    </a:lnTo>
                    <a:lnTo>
                      <a:pt x="1524" y="190"/>
                    </a:lnTo>
                    <a:lnTo>
                      <a:pt x="1533" y="200"/>
                    </a:lnTo>
                    <a:lnTo>
                      <a:pt x="1552" y="219"/>
                    </a:lnTo>
                    <a:lnTo>
                      <a:pt x="1552" y="228"/>
                    </a:lnTo>
                    <a:lnTo>
                      <a:pt x="1562" y="238"/>
                    </a:lnTo>
                    <a:lnTo>
                      <a:pt x="1562" y="247"/>
                    </a:lnTo>
                    <a:lnTo>
                      <a:pt x="1581" y="257"/>
                    </a:lnTo>
                    <a:lnTo>
                      <a:pt x="1619" y="266"/>
                    </a:lnTo>
                    <a:lnTo>
                      <a:pt x="1743" y="238"/>
                    </a:lnTo>
                    <a:lnTo>
                      <a:pt x="1790" y="190"/>
                    </a:lnTo>
                    <a:lnTo>
                      <a:pt x="1829" y="171"/>
                    </a:lnTo>
                    <a:lnTo>
                      <a:pt x="1895" y="247"/>
                    </a:lnTo>
                    <a:lnTo>
                      <a:pt x="1924" y="304"/>
                    </a:lnTo>
                    <a:lnTo>
                      <a:pt x="1886" y="352"/>
                    </a:lnTo>
                    <a:lnTo>
                      <a:pt x="1695" y="438"/>
                    </a:lnTo>
                    <a:lnTo>
                      <a:pt x="1743" y="523"/>
                    </a:lnTo>
                    <a:lnTo>
                      <a:pt x="1800" y="590"/>
                    </a:lnTo>
                    <a:lnTo>
                      <a:pt x="1857" y="638"/>
                    </a:lnTo>
                    <a:lnTo>
                      <a:pt x="1933" y="647"/>
                    </a:lnTo>
                    <a:lnTo>
                      <a:pt x="2076" y="647"/>
                    </a:lnTo>
                    <a:lnTo>
                      <a:pt x="2114" y="676"/>
                    </a:lnTo>
                    <a:lnTo>
                      <a:pt x="2133" y="723"/>
                    </a:lnTo>
                    <a:lnTo>
                      <a:pt x="2133" y="781"/>
                    </a:lnTo>
                    <a:lnTo>
                      <a:pt x="2143" y="828"/>
                    </a:lnTo>
                    <a:lnTo>
                      <a:pt x="2238" y="933"/>
                    </a:lnTo>
                    <a:lnTo>
                      <a:pt x="2372" y="1000"/>
                    </a:lnTo>
                    <a:lnTo>
                      <a:pt x="3095" y="1190"/>
                    </a:lnTo>
                    <a:lnTo>
                      <a:pt x="3143" y="1285"/>
                    </a:lnTo>
                    <a:lnTo>
                      <a:pt x="3210" y="1314"/>
                    </a:lnTo>
                    <a:lnTo>
                      <a:pt x="3248" y="1419"/>
                    </a:lnTo>
                    <a:lnTo>
                      <a:pt x="3238" y="1543"/>
                    </a:lnTo>
                    <a:lnTo>
                      <a:pt x="3200" y="1581"/>
                    </a:lnTo>
                    <a:lnTo>
                      <a:pt x="3191" y="1590"/>
                    </a:lnTo>
                    <a:lnTo>
                      <a:pt x="2876" y="1609"/>
                    </a:lnTo>
                    <a:lnTo>
                      <a:pt x="2857" y="1590"/>
                    </a:lnTo>
                    <a:lnTo>
                      <a:pt x="2829" y="1552"/>
                    </a:lnTo>
                    <a:lnTo>
                      <a:pt x="2819" y="1543"/>
                    </a:lnTo>
                    <a:lnTo>
                      <a:pt x="2791" y="1552"/>
                    </a:lnTo>
                    <a:lnTo>
                      <a:pt x="2781" y="1571"/>
                    </a:lnTo>
                    <a:lnTo>
                      <a:pt x="2762" y="1600"/>
                    </a:lnTo>
                    <a:lnTo>
                      <a:pt x="2753" y="1609"/>
                    </a:lnTo>
                    <a:lnTo>
                      <a:pt x="2600" y="1628"/>
                    </a:lnTo>
                    <a:lnTo>
                      <a:pt x="2524" y="1628"/>
                    </a:lnTo>
                    <a:lnTo>
                      <a:pt x="2448" y="1600"/>
                    </a:lnTo>
                    <a:lnTo>
                      <a:pt x="2410" y="1561"/>
                    </a:lnTo>
                    <a:lnTo>
                      <a:pt x="2343" y="1457"/>
                    </a:lnTo>
                    <a:lnTo>
                      <a:pt x="2305" y="1438"/>
                    </a:lnTo>
                    <a:lnTo>
                      <a:pt x="2219" y="1457"/>
                    </a:lnTo>
                    <a:lnTo>
                      <a:pt x="2248" y="1533"/>
                    </a:lnTo>
                    <a:lnTo>
                      <a:pt x="2295" y="1628"/>
                    </a:lnTo>
                    <a:lnTo>
                      <a:pt x="2276" y="1714"/>
                    </a:lnTo>
                    <a:lnTo>
                      <a:pt x="2200" y="1724"/>
                    </a:lnTo>
                    <a:lnTo>
                      <a:pt x="2000" y="1704"/>
                    </a:lnTo>
                    <a:lnTo>
                      <a:pt x="1943" y="1752"/>
                    </a:lnTo>
                    <a:lnTo>
                      <a:pt x="1953" y="1800"/>
                    </a:lnTo>
                    <a:lnTo>
                      <a:pt x="1981" y="1838"/>
                    </a:lnTo>
                    <a:lnTo>
                      <a:pt x="2019" y="1876"/>
                    </a:lnTo>
                    <a:lnTo>
                      <a:pt x="2038" y="1904"/>
                    </a:lnTo>
                    <a:lnTo>
                      <a:pt x="2067" y="1971"/>
                    </a:lnTo>
                    <a:lnTo>
                      <a:pt x="2086" y="2019"/>
                    </a:lnTo>
                    <a:lnTo>
                      <a:pt x="2095" y="2143"/>
                    </a:lnTo>
                    <a:lnTo>
                      <a:pt x="2124" y="2295"/>
                    </a:lnTo>
                    <a:lnTo>
                      <a:pt x="2133" y="2343"/>
                    </a:lnTo>
                    <a:lnTo>
                      <a:pt x="2124" y="2390"/>
                    </a:lnTo>
                    <a:lnTo>
                      <a:pt x="2105" y="2457"/>
                    </a:lnTo>
                    <a:lnTo>
                      <a:pt x="2095" y="2514"/>
                    </a:lnTo>
                    <a:lnTo>
                      <a:pt x="2095" y="2562"/>
                    </a:lnTo>
                    <a:lnTo>
                      <a:pt x="2143" y="2600"/>
                    </a:lnTo>
                    <a:lnTo>
                      <a:pt x="2209" y="2571"/>
                    </a:lnTo>
                    <a:lnTo>
                      <a:pt x="2248" y="2609"/>
                    </a:lnTo>
                    <a:lnTo>
                      <a:pt x="2257" y="2685"/>
                    </a:lnTo>
                    <a:lnTo>
                      <a:pt x="2238" y="2724"/>
                    </a:lnTo>
                    <a:lnTo>
                      <a:pt x="2191" y="2742"/>
                    </a:lnTo>
                    <a:lnTo>
                      <a:pt x="2162" y="2762"/>
                    </a:lnTo>
                    <a:lnTo>
                      <a:pt x="2105" y="2857"/>
                    </a:lnTo>
                    <a:lnTo>
                      <a:pt x="2067" y="2905"/>
                    </a:lnTo>
                    <a:lnTo>
                      <a:pt x="2029" y="2923"/>
                    </a:lnTo>
                    <a:lnTo>
                      <a:pt x="1971" y="2923"/>
                    </a:lnTo>
                    <a:lnTo>
                      <a:pt x="1905" y="2838"/>
                    </a:lnTo>
                    <a:lnTo>
                      <a:pt x="1848" y="2828"/>
                    </a:lnTo>
                    <a:lnTo>
                      <a:pt x="1752" y="2876"/>
                    </a:lnTo>
                    <a:lnTo>
                      <a:pt x="1762" y="2981"/>
                    </a:lnTo>
                    <a:lnTo>
                      <a:pt x="1838" y="3133"/>
                    </a:lnTo>
                    <a:lnTo>
                      <a:pt x="1800" y="3143"/>
                    </a:lnTo>
                    <a:lnTo>
                      <a:pt x="1695" y="3143"/>
                    </a:lnTo>
                    <a:lnTo>
                      <a:pt x="1391" y="3152"/>
                    </a:lnTo>
                    <a:lnTo>
                      <a:pt x="1276" y="3114"/>
                    </a:lnTo>
                    <a:lnTo>
                      <a:pt x="1219" y="3076"/>
                    </a:lnTo>
                    <a:lnTo>
                      <a:pt x="1133" y="3019"/>
                    </a:lnTo>
                    <a:lnTo>
                      <a:pt x="1010" y="2885"/>
                    </a:lnTo>
                    <a:lnTo>
                      <a:pt x="971" y="2742"/>
                    </a:lnTo>
                    <a:lnTo>
                      <a:pt x="990" y="2695"/>
                    </a:lnTo>
                    <a:lnTo>
                      <a:pt x="1076" y="2628"/>
                    </a:lnTo>
                    <a:lnTo>
                      <a:pt x="1086" y="2581"/>
                    </a:lnTo>
                    <a:lnTo>
                      <a:pt x="1076" y="2562"/>
                    </a:lnTo>
                    <a:lnTo>
                      <a:pt x="1057" y="2543"/>
                    </a:lnTo>
                    <a:lnTo>
                      <a:pt x="1048" y="2524"/>
                    </a:lnTo>
                    <a:lnTo>
                      <a:pt x="1048" y="2514"/>
                    </a:lnTo>
                    <a:lnTo>
                      <a:pt x="1048" y="2486"/>
                    </a:lnTo>
                    <a:lnTo>
                      <a:pt x="1048" y="2476"/>
                    </a:lnTo>
                    <a:lnTo>
                      <a:pt x="1038" y="2438"/>
                    </a:lnTo>
                    <a:lnTo>
                      <a:pt x="1028" y="2419"/>
                    </a:lnTo>
                    <a:lnTo>
                      <a:pt x="1010" y="2409"/>
                    </a:lnTo>
                    <a:lnTo>
                      <a:pt x="990" y="2400"/>
                    </a:lnTo>
                    <a:lnTo>
                      <a:pt x="886" y="2390"/>
                    </a:lnTo>
                    <a:lnTo>
                      <a:pt x="848" y="2371"/>
                    </a:lnTo>
                    <a:lnTo>
                      <a:pt x="800" y="2314"/>
                    </a:lnTo>
                    <a:lnTo>
                      <a:pt x="667" y="2047"/>
                    </a:lnTo>
                    <a:lnTo>
                      <a:pt x="648" y="2019"/>
                    </a:lnTo>
                    <a:lnTo>
                      <a:pt x="629" y="2009"/>
                    </a:lnTo>
                    <a:lnTo>
                      <a:pt x="600" y="2009"/>
                    </a:lnTo>
                    <a:lnTo>
                      <a:pt x="581" y="2028"/>
                    </a:lnTo>
                    <a:lnTo>
                      <a:pt x="571" y="2057"/>
                    </a:lnTo>
                    <a:lnTo>
                      <a:pt x="571" y="2085"/>
                    </a:lnTo>
                    <a:lnTo>
                      <a:pt x="552" y="2114"/>
                    </a:lnTo>
                    <a:lnTo>
                      <a:pt x="524" y="2133"/>
                    </a:lnTo>
                    <a:lnTo>
                      <a:pt x="495" y="2114"/>
                    </a:lnTo>
                    <a:lnTo>
                      <a:pt x="467" y="2085"/>
                    </a:lnTo>
                    <a:lnTo>
                      <a:pt x="448" y="2047"/>
                    </a:lnTo>
                    <a:lnTo>
                      <a:pt x="429" y="1981"/>
                    </a:lnTo>
                    <a:lnTo>
                      <a:pt x="409" y="1952"/>
                    </a:lnTo>
                    <a:lnTo>
                      <a:pt x="381" y="1942"/>
                    </a:lnTo>
                    <a:lnTo>
                      <a:pt x="352" y="1942"/>
                    </a:lnTo>
                    <a:lnTo>
                      <a:pt x="305" y="1981"/>
                    </a:lnTo>
                    <a:lnTo>
                      <a:pt x="286" y="1990"/>
                    </a:lnTo>
                    <a:lnTo>
                      <a:pt x="257" y="1990"/>
                    </a:lnTo>
                    <a:lnTo>
                      <a:pt x="200" y="1971"/>
                    </a:lnTo>
                    <a:lnTo>
                      <a:pt x="171" y="1971"/>
                    </a:lnTo>
                    <a:lnTo>
                      <a:pt x="114" y="1990"/>
                    </a:lnTo>
                    <a:lnTo>
                      <a:pt x="114" y="2000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2" name="Freeform 25">
                <a:extLst>
                  <a:ext uri="{FF2B5EF4-FFF2-40B4-BE49-F238E27FC236}">
                    <a16:creationId xmlns:a16="http://schemas.microsoft.com/office/drawing/2014/main" id="{0E12F3A1-2D16-5B48-9007-6782BD298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6263" y="5102225"/>
                <a:ext cx="1862137" cy="1704975"/>
              </a:xfrm>
              <a:custGeom>
                <a:avLst/>
                <a:gdLst>
                  <a:gd name="T0" fmla="*/ 870773 w 5173"/>
                  <a:gd name="T1" fmla="*/ 257151 h 4734"/>
                  <a:gd name="T2" fmla="*/ 1316419 w 5173"/>
                  <a:gd name="T3" fmla="*/ 754525 h 4734"/>
                  <a:gd name="T4" fmla="*/ 1649393 w 5173"/>
                  <a:gd name="T5" fmla="*/ 950090 h 4734"/>
                  <a:gd name="T6" fmla="*/ 1796622 w 5173"/>
                  <a:gd name="T7" fmla="*/ 1344460 h 4734"/>
                  <a:gd name="T8" fmla="*/ 1858177 w 5173"/>
                  <a:gd name="T9" fmla="*/ 1467993 h 4734"/>
                  <a:gd name="T10" fmla="*/ 1800222 w 5173"/>
                  <a:gd name="T11" fmla="*/ 1471594 h 4734"/>
                  <a:gd name="T12" fmla="*/ 1731467 w 5173"/>
                  <a:gd name="T13" fmla="*/ 1451066 h 4734"/>
                  <a:gd name="T14" fmla="*/ 1748746 w 5173"/>
                  <a:gd name="T15" fmla="*/ 1481679 h 4734"/>
                  <a:gd name="T16" fmla="*/ 1786183 w 5173"/>
                  <a:gd name="T17" fmla="*/ 1529940 h 4734"/>
                  <a:gd name="T18" fmla="*/ 1751985 w 5173"/>
                  <a:gd name="T19" fmla="*/ 1584683 h 4734"/>
                  <a:gd name="T20" fmla="*/ 1416131 w 5173"/>
                  <a:gd name="T21" fmla="*/ 1323931 h 4734"/>
                  <a:gd name="T22" fmla="*/ 1350976 w 5173"/>
                  <a:gd name="T23" fmla="*/ 1272429 h 4734"/>
                  <a:gd name="T24" fmla="*/ 1313179 w 5173"/>
                  <a:gd name="T25" fmla="*/ 1224528 h 4734"/>
                  <a:gd name="T26" fmla="*/ 956447 w 5173"/>
                  <a:gd name="T27" fmla="*/ 984304 h 4734"/>
                  <a:gd name="T28" fmla="*/ 668469 w 5173"/>
                  <a:gd name="T29" fmla="*/ 823315 h 4734"/>
                  <a:gd name="T30" fmla="*/ 490282 w 5173"/>
                  <a:gd name="T31" fmla="*/ 819713 h 4734"/>
                  <a:gd name="T32" fmla="*/ 575956 w 5173"/>
                  <a:gd name="T33" fmla="*/ 758127 h 4734"/>
                  <a:gd name="T34" fmla="*/ 346293 w 5173"/>
                  <a:gd name="T35" fmla="*/ 775054 h 4734"/>
                  <a:gd name="T36" fmla="*/ 205904 w 5173"/>
                  <a:gd name="T37" fmla="*/ 857530 h 4734"/>
                  <a:gd name="T38" fmla="*/ 20518 w 5173"/>
                  <a:gd name="T39" fmla="*/ 850687 h 4734"/>
                  <a:gd name="T40" fmla="*/ 58316 w 5173"/>
                  <a:gd name="T41" fmla="*/ 816472 h 4734"/>
                  <a:gd name="T42" fmla="*/ 34557 w 5173"/>
                  <a:gd name="T43" fmla="*/ 785499 h 4734"/>
                  <a:gd name="T44" fmla="*/ 92513 w 5173"/>
                  <a:gd name="T45" fmla="*/ 754525 h 4734"/>
                  <a:gd name="T46" fmla="*/ 44637 w 5173"/>
                  <a:gd name="T47" fmla="*/ 686096 h 4734"/>
                  <a:gd name="T48" fmla="*/ 82434 w 5173"/>
                  <a:gd name="T49" fmla="*/ 627751 h 4734"/>
                  <a:gd name="T50" fmla="*/ 209144 w 5173"/>
                  <a:gd name="T51" fmla="*/ 507459 h 4734"/>
                  <a:gd name="T52" fmla="*/ 332614 w 5173"/>
                  <a:gd name="T53" fmla="*/ 500616 h 4734"/>
                  <a:gd name="T54" fmla="*/ 435567 w 5173"/>
                  <a:gd name="T55" fmla="*/ 435428 h 4734"/>
                  <a:gd name="T56" fmla="*/ 435567 w 5173"/>
                  <a:gd name="T57" fmla="*/ 377443 h 4734"/>
                  <a:gd name="T58" fmla="*/ 541758 w 5173"/>
                  <a:gd name="T59" fmla="*/ 260752 h 4734"/>
                  <a:gd name="T60" fmla="*/ 425127 w 5173"/>
                  <a:gd name="T61" fmla="*/ 144062 h 4734"/>
                  <a:gd name="T62" fmla="*/ 521240 w 5173"/>
                  <a:gd name="T63" fmla="*/ 78874 h 4734"/>
                  <a:gd name="T64" fmla="*/ 624192 w 5173"/>
                  <a:gd name="T65" fmla="*/ 0 h 4734"/>
                  <a:gd name="T66" fmla="*/ 315336 w 5173"/>
                  <a:gd name="T67" fmla="*/ 1605212 h 4734"/>
                  <a:gd name="T68" fmla="*/ 140749 w 5173"/>
                  <a:gd name="T69" fmla="*/ 1701373 h 4734"/>
                  <a:gd name="T70" fmla="*/ 71994 w 5173"/>
                  <a:gd name="T71" fmla="*/ 1636185 h 4734"/>
                  <a:gd name="T72" fmla="*/ 71994 w 5173"/>
                  <a:gd name="T73" fmla="*/ 1598369 h 4734"/>
                  <a:gd name="T74" fmla="*/ 233262 w 5173"/>
                  <a:gd name="T75" fmla="*/ 1598369 h 4734"/>
                  <a:gd name="T76" fmla="*/ 709865 w 5173"/>
                  <a:gd name="T77" fmla="*/ 1471594 h 4734"/>
                  <a:gd name="T78" fmla="*/ 469764 w 5173"/>
                  <a:gd name="T79" fmla="*/ 1371831 h 4734"/>
                  <a:gd name="T80" fmla="*/ 562277 w 5173"/>
                  <a:gd name="T81" fmla="*/ 1368590 h 4734"/>
                  <a:gd name="T82" fmla="*/ 703026 w 5173"/>
                  <a:gd name="T83" fmla="*/ 1392720 h 4734"/>
                  <a:gd name="T84" fmla="*/ 713105 w 5173"/>
                  <a:gd name="T85" fmla="*/ 1320329 h 4734"/>
                  <a:gd name="T86" fmla="*/ 819297 w 5173"/>
                  <a:gd name="T87" fmla="*/ 1337617 h 4734"/>
                  <a:gd name="T88" fmla="*/ 881212 w 5173"/>
                  <a:gd name="T89" fmla="*/ 1399563 h 4734"/>
                  <a:gd name="T90" fmla="*/ 956447 w 5173"/>
                  <a:gd name="T91" fmla="*/ 1440621 h 4734"/>
                  <a:gd name="T92" fmla="*/ 1302740 w 5173"/>
                  <a:gd name="T93" fmla="*/ 1478437 h 4734"/>
                  <a:gd name="T94" fmla="*/ 631032 w 5173"/>
                  <a:gd name="T95" fmla="*/ 1224528 h 4734"/>
                  <a:gd name="T96" fmla="*/ 534919 w 5173"/>
                  <a:gd name="T97" fmla="*/ 1138811 h 4734"/>
                  <a:gd name="T98" fmla="*/ 555437 w 5173"/>
                  <a:gd name="T99" fmla="*/ 1104596 h 4734"/>
                  <a:gd name="T100" fmla="*/ 624192 w 5173"/>
                  <a:gd name="T101" fmla="*/ 1049492 h 4734"/>
                  <a:gd name="T102" fmla="*/ 1038880 w 5173"/>
                  <a:gd name="T103" fmla="*/ 1125125 h 4734"/>
                  <a:gd name="T104" fmla="*/ 1121314 w 5173"/>
                  <a:gd name="T105" fmla="*/ 1152497 h 4734"/>
                  <a:gd name="T106" fmla="*/ 1079917 w 5173"/>
                  <a:gd name="T107" fmla="*/ 1241815 h 4734"/>
                  <a:gd name="T108" fmla="*/ 469764 w 5173"/>
                  <a:gd name="T109" fmla="*/ 1135209 h 4734"/>
                  <a:gd name="T110" fmla="*/ 253781 w 5173"/>
                  <a:gd name="T111" fmla="*/ 1028964 h 4734"/>
                  <a:gd name="T112" fmla="*/ 267459 w 5173"/>
                  <a:gd name="T113" fmla="*/ 991147 h 4734"/>
                  <a:gd name="T114" fmla="*/ 459685 w 5173"/>
                  <a:gd name="T115" fmla="*/ 1087309 h 4734"/>
                  <a:gd name="T116" fmla="*/ 415048 w 5173"/>
                  <a:gd name="T117" fmla="*/ 874457 h 4734"/>
                  <a:gd name="T118" fmla="*/ 267459 w 5173"/>
                  <a:gd name="T119" fmla="*/ 864373 h 4734"/>
                  <a:gd name="T120" fmla="*/ 298417 w 5173"/>
                  <a:gd name="T121" fmla="*/ 850687 h 47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173" h="4734">
                    <a:moveTo>
                      <a:pt x="1848" y="10"/>
                    </a:moveTo>
                    <a:lnTo>
                      <a:pt x="1953" y="162"/>
                    </a:lnTo>
                    <a:lnTo>
                      <a:pt x="2134" y="343"/>
                    </a:lnTo>
                    <a:lnTo>
                      <a:pt x="2248" y="505"/>
                    </a:lnTo>
                    <a:lnTo>
                      <a:pt x="2391" y="647"/>
                    </a:lnTo>
                    <a:lnTo>
                      <a:pt x="2419" y="714"/>
                    </a:lnTo>
                    <a:lnTo>
                      <a:pt x="2438" y="800"/>
                    </a:lnTo>
                    <a:lnTo>
                      <a:pt x="2467" y="905"/>
                    </a:lnTo>
                    <a:lnTo>
                      <a:pt x="2515" y="990"/>
                    </a:lnTo>
                    <a:lnTo>
                      <a:pt x="2915" y="1305"/>
                    </a:lnTo>
                    <a:lnTo>
                      <a:pt x="3486" y="1886"/>
                    </a:lnTo>
                    <a:lnTo>
                      <a:pt x="3657" y="2095"/>
                    </a:lnTo>
                    <a:lnTo>
                      <a:pt x="3772" y="2200"/>
                    </a:lnTo>
                    <a:lnTo>
                      <a:pt x="3858" y="2267"/>
                    </a:lnTo>
                    <a:lnTo>
                      <a:pt x="4067" y="2381"/>
                    </a:lnTo>
                    <a:lnTo>
                      <a:pt x="4410" y="2438"/>
                    </a:lnTo>
                    <a:lnTo>
                      <a:pt x="4524" y="2514"/>
                    </a:lnTo>
                    <a:lnTo>
                      <a:pt x="4582" y="2638"/>
                    </a:lnTo>
                    <a:lnTo>
                      <a:pt x="4515" y="3057"/>
                    </a:lnTo>
                    <a:lnTo>
                      <a:pt x="4591" y="3305"/>
                    </a:lnTo>
                    <a:lnTo>
                      <a:pt x="4734" y="3514"/>
                    </a:lnTo>
                    <a:lnTo>
                      <a:pt x="4877" y="3648"/>
                    </a:lnTo>
                    <a:lnTo>
                      <a:pt x="4953" y="3695"/>
                    </a:lnTo>
                    <a:lnTo>
                      <a:pt x="4991" y="3733"/>
                    </a:lnTo>
                    <a:lnTo>
                      <a:pt x="5010" y="3781"/>
                    </a:lnTo>
                    <a:lnTo>
                      <a:pt x="5039" y="3886"/>
                    </a:lnTo>
                    <a:lnTo>
                      <a:pt x="5086" y="3981"/>
                    </a:lnTo>
                    <a:lnTo>
                      <a:pt x="5143" y="4048"/>
                    </a:lnTo>
                    <a:lnTo>
                      <a:pt x="5172" y="4067"/>
                    </a:lnTo>
                    <a:lnTo>
                      <a:pt x="5162" y="4076"/>
                    </a:lnTo>
                    <a:lnTo>
                      <a:pt x="5143" y="4086"/>
                    </a:lnTo>
                    <a:lnTo>
                      <a:pt x="5124" y="4095"/>
                    </a:lnTo>
                    <a:lnTo>
                      <a:pt x="5058" y="4105"/>
                    </a:lnTo>
                    <a:lnTo>
                      <a:pt x="5029" y="4105"/>
                    </a:lnTo>
                    <a:lnTo>
                      <a:pt x="5010" y="4095"/>
                    </a:lnTo>
                    <a:lnTo>
                      <a:pt x="5001" y="4086"/>
                    </a:lnTo>
                    <a:lnTo>
                      <a:pt x="4981" y="4067"/>
                    </a:lnTo>
                    <a:lnTo>
                      <a:pt x="4972" y="4057"/>
                    </a:lnTo>
                    <a:lnTo>
                      <a:pt x="4953" y="4048"/>
                    </a:lnTo>
                    <a:lnTo>
                      <a:pt x="4877" y="4038"/>
                    </a:lnTo>
                    <a:lnTo>
                      <a:pt x="4820" y="4019"/>
                    </a:lnTo>
                    <a:lnTo>
                      <a:pt x="4810" y="4029"/>
                    </a:lnTo>
                    <a:lnTo>
                      <a:pt x="4800" y="4038"/>
                    </a:lnTo>
                    <a:lnTo>
                      <a:pt x="4791" y="4076"/>
                    </a:lnTo>
                    <a:lnTo>
                      <a:pt x="4791" y="4095"/>
                    </a:lnTo>
                    <a:lnTo>
                      <a:pt x="4800" y="4105"/>
                    </a:lnTo>
                    <a:lnTo>
                      <a:pt x="4820" y="4114"/>
                    </a:lnTo>
                    <a:lnTo>
                      <a:pt x="4858" y="4114"/>
                    </a:lnTo>
                    <a:lnTo>
                      <a:pt x="4886" y="4124"/>
                    </a:lnTo>
                    <a:lnTo>
                      <a:pt x="4896" y="4143"/>
                    </a:lnTo>
                    <a:lnTo>
                      <a:pt x="4915" y="4162"/>
                    </a:lnTo>
                    <a:lnTo>
                      <a:pt x="4934" y="4210"/>
                    </a:lnTo>
                    <a:lnTo>
                      <a:pt x="4943" y="4228"/>
                    </a:lnTo>
                    <a:lnTo>
                      <a:pt x="4962" y="4248"/>
                    </a:lnTo>
                    <a:lnTo>
                      <a:pt x="4991" y="4267"/>
                    </a:lnTo>
                    <a:lnTo>
                      <a:pt x="5010" y="4286"/>
                    </a:lnTo>
                    <a:lnTo>
                      <a:pt x="5010" y="4295"/>
                    </a:lnTo>
                    <a:lnTo>
                      <a:pt x="4991" y="4314"/>
                    </a:lnTo>
                    <a:lnTo>
                      <a:pt x="4962" y="4333"/>
                    </a:lnTo>
                    <a:lnTo>
                      <a:pt x="4867" y="4400"/>
                    </a:lnTo>
                    <a:lnTo>
                      <a:pt x="4686" y="4171"/>
                    </a:lnTo>
                    <a:lnTo>
                      <a:pt x="4172" y="3895"/>
                    </a:lnTo>
                    <a:lnTo>
                      <a:pt x="4048" y="3800"/>
                    </a:lnTo>
                    <a:lnTo>
                      <a:pt x="3991" y="3771"/>
                    </a:lnTo>
                    <a:lnTo>
                      <a:pt x="3962" y="3743"/>
                    </a:lnTo>
                    <a:lnTo>
                      <a:pt x="3934" y="3676"/>
                    </a:lnTo>
                    <a:lnTo>
                      <a:pt x="3915" y="3657"/>
                    </a:lnTo>
                    <a:lnTo>
                      <a:pt x="3877" y="3638"/>
                    </a:lnTo>
                    <a:lnTo>
                      <a:pt x="3838" y="3629"/>
                    </a:lnTo>
                    <a:lnTo>
                      <a:pt x="3810" y="3619"/>
                    </a:lnTo>
                    <a:lnTo>
                      <a:pt x="3791" y="3591"/>
                    </a:lnTo>
                    <a:lnTo>
                      <a:pt x="3753" y="3533"/>
                    </a:lnTo>
                    <a:lnTo>
                      <a:pt x="3743" y="3505"/>
                    </a:lnTo>
                    <a:lnTo>
                      <a:pt x="3734" y="3448"/>
                    </a:lnTo>
                    <a:lnTo>
                      <a:pt x="3724" y="3428"/>
                    </a:lnTo>
                    <a:lnTo>
                      <a:pt x="3715" y="3419"/>
                    </a:lnTo>
                    <a:lnTo>
                      <a:pt x="3667" y="3410"/>
                    </a:lnTo>
                    <a:lnTo>
                      <a:pt x="3648" y="3400"/>
                    </a:lnTo>
                    <a:lnTo>
                      <a:pt x="3315" y="2952"/>
                    </a:lnTo>
                    <a:lnTo>
                      <a:pt x="3210" y="2886"/>
                    </a:lnTo>
                    <a:lnTo>
                      <a:pt x="3172" y="2857"/>
                    </a:lnTo>
                    <a:lnTo>
                      <a:pt x="3153" y="2819"/>
                    </a:lnTo>
                    <a:lnTo>
                      <a:pt x="3124" y="2800"/>
                    </a:lnTo>
                    <a:lnTo>
                      <a:pt x="2657" y="2733"/>
                    </a:lnTo>
                    <a:lnTo>
                      <a:pt x="2448" y="2638"/>
                    </a:lnTo>
                    <a:lnTo>
                      <a:pt x="2210" y="2581"/>
                    </a:lnTo>
                    <a:lnTo>
                      <a:pt x="1877" y="2343"/>
                    </a:lnTo>
                    <a:lnTo>
                      <a:pt x="1877" y="2333"/>
                    </a:lnTo>
                    <a:lnTo>
                      <a:pt x="1867" y="2314"/>
                    </a:lnTo>
                    <a:lnTo>
                      <a:pt x="1857" y="2286"/>
                    </a:lnTo>
                    <a:lnTo>
                      <a:pt x="1839" y="2276"/>
                    </a:lnTo>
                    <a:lnTo>
                      <a:pt x="1819" y="2286"/>
                    </a:lnTo>
                    <a:lnTo>
                      <a:pt x="1791" y="2305"/>
                    </a:lnTo>
                    <a:lnTo>
                      <a:pt x="1772" y="2314"/>
                    </a:lnTo>
                    <a:lnTo>
                      <a:pt x="1629" y="2276"/>
                    </a:lnTo>
                    <a:lnTo>
                      <a:pt x="1362" y="2276"/>
                    </a:lnTo>
                    <a:lnTo>
                      <a:pt x="1362" y="2247"/>
                    </a:lnTo>
                    <a:lnTo>
                      <a:pt x="1438" y="2247"/>
                    </a:lnTo>
                    <a:lnTo>
                      <a:pt x="1515" y="2229"/>
                    </a:lnTo>
                    <a:lnTo>
                      <a:pt x="1591" y="2190"/>
                    </a:lnTo>
                    <a:lnTo>
                      <a:pt x="1658" y="2143"/>
                    </a:lnTo>
                    <a:lnTo>
                      <a:pt x="1600" y="2105"/>
                    </a:lnTo>
                    <a:lnTo>
                      <a:pt x="1515" y="2086"/>
                    </a:lnTo>
                    <a:lnTo>
                      <a:pt x="1162" y="2076"/>
                    </a:lnTo>
                    <a:lnTo>
                      <a:pt x="1124" y="2095"/>
                    </a:lnTo>
                    <a:lnTo>
                      <a:pt x="1057" y="2133"/>
                    </a:lnTo>
                    <a:lnTo>
                      <a:pt x="1029" y="2143"/>
                    </a:lnTo>
                    <a:lnTo>
                      <a:pt x="962" y="2152"/>
                    </a:lnTo>
                    <a:lnTo>
                      <a:pt x="819" y="2200"/>
                    </a:lnTo>
                    <a:lnTo>
                      <a:pt x="381" y="2209"/>
                    </a:lnTo>
                    <a:lnTo>
                      <a:pt x="381" y="2247"/>
                    </a:lnTo>
                    <a:lnTo>
                      <a:pt x="495" y="2276"/>
                    </a:lnTo>
                    <a:lnTo>
                      <a:pt x="553" y="2314"/>
                    </a:lnTo>
                    <a:lnTo>
                      <a:pt x="572" y="2381"/>
                    </a:lnTo>
                    <a:lnTo>
                      <a:pt x="353" y="2381"/>
                    </a:lnTo>
                    <a:lnTo>
                      <a:pt x="362" y="2438"/>
                    </a:lnTo>
                    <a:lnTo>
                      <a:pt x="305" y="2428"/>
                    </a:lnTo>
                    <a:lnTo>
                      <a:pt x="191" y="2381"/>
                    </a:lnTo>
                    <a:lnTo>
                      <a:pt x="96" y="2381"/>
                    </a:lnTo>
                    <a:lnTo>
                      <a:pt x="57" y="2362"/>
                    </a:lnTo>
                    <a:lnTo>
                      <a:pt x="10" y="2314"/>
                    </a:lnTo>
                    <a:lnTo>
                      <a:pt x="0" y="2314"/>
                    </a:lnTo>
                    <a:lnTo>
                      <a:pt x="19" y="2286"/>
                    </a:lnTo>
                    <a:lnTo>
                      <a:pt x="67" y="2286"/>
                    </a:lnTo>
                    <a:lnTo>
                      <a:pt x="143" y="2276"/>
                    </a:lnTo>
                    <a:lnTo>
                      <a:pt x="162" y="2267"/>
                    </a:lnTo>
                    <a:lnTo>
                      <a:pt x="153" y="2257"/>
                    </a:lnTo>
                    <a:lnTo>
                      <a:pt x="143" y="2247"/>
                    </a:lnTo>
                    <a:lnTo>
                      <a:pt x="124" y="2238"/>
                    </a:lnTo>
                    <a:lnTo>
                      <a:pt x="114" y="2229"/>
                    </a:lnTo>
                    <a:lnTo>
                      <a:pt x="96" y="2209"/>
                    </a:lnTo>
                    <a:lnTo>
                      <a:pt x="96" y="2181"/>
                    </a:lnTo>
                    <a:lnTo>
                      <a:pt x="114" y="2162"/>
                    </a:lnTo>
                    <a:lnTo>
                      <a:pt x="143" y="2152"/>
                    </a:lnTo>
                    <a:lnTo>
                      <a:pt x="172" y="2143"/>
                    </a:lnTo>
                    <a:lnTo>
                      <a:pt x="238" y="2124"/>
                    </a:lnTo>
                    <a:lnTo>
                      <a:pt x="257" y="2105"/>
                    </a:lnTo>
                    <a:lnTo>
                      <a:pt x="257" y="2095"/>
                    </a:lnTo>
                    <a:lnTo>
                      <a:pt x="238" y="2086"/>
                    </a:lnTo>
                    <a:lnTo>
                      <a:pt x="229" y="2076"/>
                    </a:lnTo>
                    <a:lnTo>
                      <a:pt x="210" y="2038"/>
                    </a:lnTo>
                    <a:lnTo>
                      <a:pt x="153" y="1981"/>
                    </a:lnTo>
                    <a:lnTo>
                      <a:pt x="143" y="1943"/>
                    </a:lnTo>
                    <a:lnTo>
                      <a:pt x="124" y="1905"/>
                    </a:lnTo>
                    <a:lnTo>
                      <a:pt x="114" y="1857"/>
                    </a:lnTo>
                    <a:lnTo>
                      <a:pt x="134" y="1828"/>
                    </a:lnTo>
                    <a:lnTo>
                      <a:pt x="143" y="1800"/>
                    </a:lnTo>
                    <a:lnTo>
                      <a:pt x="191" y="1762"/>
                    </a:lnTo>
                    <a:lnTo>
                      <a:pt x="210" y="1743"/>
                    </a:lnTo>
                    <a:lnTo>
                      <a:pt x="229" y="1743"/>
                    </a:lnTo>
                    <a:lnTo>
                      <a:pt x="248" y="1752"/>
                    </a:lnTo>
                    <a:lnTo>
                      <a:pt x="267" y="1752"/>
                    </a:lnTo>
                    <a:lnTo>
                      <a:pt x="286" y="1752"/>
                    </a:lnTo>
                    <a:lnTo>
                      <a:pt x="534" y="1429"/>
                    </a:lnTo>
                    <a:lnTo>
                      <a:pt x="562" y="1400"/>
                    </a:lnTo>
                    <a:lnTo>
                      <a:pt x="581" y="1409"/>
                    </a:lnTo>
                    <a:lnTo>
                      <a:pt x="781" y="1486"/>
                    </a:lnTo>
                    <a:lnTo>
                      <a:pt x="810" y="1486"/>
                    </a:lnTo>
                    <a:lnTo>
                      <a:pt x="838" y="1467"/>
                    </a:lnTo>
                    <a:lnTo>
                      <a:pt x="867" y="1429"/>
                    </a:lnTo>
                    <a:lnTo>
                      <a:pt x="896" y="1400"/>
                    </a:lnTo>
                    <a:lnTo>
                      <a:pt x="924" y="1390"/>
                    </a:lnTo>
                    <a:lnTo>
                      <a:pt x="1000" y="1352"/>
                    </a:lnTo>
                    <a:lnTo>
                      <a:pt x="1096" y="1333"/>
                    </a:lnTo>
                    <a:lnTo>
                      <a:pt x="1181" y="1295"/>
                    </a:lnTo>
                    <a:lnTo>
                      <a:pt x="1219" y="1267"/>
                    </a:lnTo>
                    <a:lnTo>
                      <a:pt x="1219" y="1238"/>
                    </a:lnTo>
                    <a:lnTo>
                      <a:pt x="1210" y="1209"/>
                    </a:lnTo>
                    <a:lnTo>
                      <a:pt x="1191" y="1191"/>
                    </a:lnTo>
                    <a:lnTo>
                      <a:pt x="1181" y="1171"/>
                    </a:lnTo>
                    <a:lnTo>
                      <a:pt x="1172" y="1143"/>
                    </a:lnTo>
                    <a:lnTo>
                      <a:pt x="1210" y="1076"/>
                    </a:lnTo>
                    <a:lnTo>
                      <a:pt x="1219" y="1057"/>
                    </a:lnTo>
                    <a:lnTo>
                      <a:pt x="1210" y="1048"/>
                    </a:lnTo>
                    <a:lnTo>
                      <a:pt x="1210" y="1019"/>
                    </a:lnTo>
                    <a:lnTo>
                      <a:pt x="1219" y="981"/>
                    </a:lnTo>
                    <a:lnTo>
                      <a:pt x="1238" y="952"/>
                    </a:lnTo>
                    <a:lnTo>
                      <a:pt x="1486" y="790"/>
                    </a:lnTo>
                    <a:lnTo>
                      <a:pt x="1505" y="752"/>
                    </a:lnTo>
                    <a:lnTo>
                      <a:pt x="1505" y="724"/>
                    </a:lnTo>
                    <a:lnTo>
                      <a:pt x="1486" y="695"/>
                    </a:lnTo>
                    <a:lnTo>
                      <a:pt x="1343" y="524"/>
                    </a:lnTo>
                    <a:lnTo>
                      <a:pt x="1315" y="495"/>
                    </a:lnTo>
                    <a:lnTo>
                      <a:pt x="1286" y="476"/>
                    </a:lnTo>
                    <a:lnTo>
                      <a:pt x="1191" y="429"/>
                    </a:lnTo>
                    <a:lnTo>
                      <a:pt x="1181" y="400"/>
                    </a:lnTo>
                    <a:lnTo>
                      <a:pt x="1172" y="371"/>
                    </a:lnTo>
                    <a:lnTo>
                      <a:pt x="1219" y="219"/>
                    </a:lnTo>
                    <a:lnTo>
                      <a:pt x="1334" y="257"/>
                    </a:lnTo>
                    <a:lnTo>
                      <a:pt x="1391" y="248"/>
                    </a:lnTo>
                    <a:lnTo>
                      <a:pt x="1429" y="238"/>
                    </a:lnTo>
                    <a:lnTo>
                      <a:pt x="1448" y="219"/>
                    </a:lnTo>
                    <a:lnTo>
                      <a:pt x="1458" y="200"/>
                    </a:lnTo>
                    <a:lnTo>
                      <a:pt x="1458" y="171"/>
                    </a:lnTo>
                    <a:lnTo>
                      <a:pt x="1524" y="114"/>
                    </a:lnTo>
                    <a:lnTo>
                      <a:pt x="1648" y="28"/>
                    </a:lnTo>
                    <a:lnTo>
                      <a:pt x="1696" y="10"/>
                    </a:lnTo>
                    <a:lnTo>
                      <a:pt x="1734" y="0"/>
                    </a:lnTo>
                    <a:lnTo>
                      <a:pt x="1848" y="10"/>
                    </a:lnTo>
                    <a:close/>
                    <a:moveTo>
                      <a:pt x="819" y="4438"/>
                    </a:moveTo>
                    <a:lnTo>
                      <a:pt x="838" y="4419"/>
                    </a:lnTo>
                    <a:lnTo>
                      <a:pt x="857" y="4400"/>
                    </a:lnTo>
                    <a:lnTo>
                      <a:pt x="867" y="4409"/>
                    </a:lnTo>
                    <a:lnTo>
                      <a:pt x="876" y="4457"/>
                    </a:lnTo>
                    <a:lnTo>
                      <a:pt x="857" y="4486"/>
                    </a:lnTo>
                    <a:lnTo>
                      <a:pt x="838" y="4505"/>
                    </a:lnTo>
                    <a:lnTo>
                      <a:pt x="800" y="4543"/>
                    </a:lnTo>
                    <a:lnTo>
                      <a:pt x="753" y="4591"/>
                    </a:lnTo>
                    <a:lnTo>
                      <a:pt x="715" y="4629"/>
                    </a:lnTo>
                    <a:lnTo>
                      <a:pt x="391" y="4724"/>
                    </a:lnTo>
                    <a:lnTo>
                      <a:pt x="267" y="4733"/>
                    </a:lnTo>
                    <a:lnTo>
                      <a:pt x="181" y="4705"/>
                    </a:lnTo>
                    <a:lnTo>
                      <a:pt x="257" y="4667"/>
                    </a:lnTo>
                    <a:lnTo>
                      <a:pt x="267" y="4591"/>
                    </a:lnTo>
                    <a:lnTo>
                      <a:pt x="238" y="4533"/>
                    </a:lnTo>
                    <a:lnTo>
                      <a:pt x="200" y="4543"/>
                    </a:lnTo>
                    <a:lnTo>
                      <a:pt x="181" y="4543"/>
                    </a:lnTo>
                    <a:lnTo>
                      <a:pt x="134" y="4476"/>
                    </a:lnTo>
                    <a:lnTo>
                      <a:pt x="143" y="4457"/>
                    </a:lnTo>
                    <a:lnTo>
                      <a:pt x="162" y="4448"/>
                    </a:lnTo>
                    <a:lnTo>
                      <a:pt x="181" y="4438"/>
                    </a:lnTo>
                    <a:lnTo>
                      <a:pt x="200" y="4438"/>
                    </a:lnTo>
                    <a:lnTo>
                      <a:pt x="286" y="4381"/>
                    </a:lnTo>
                    <a:lnTo>
                      <a:pt x="419" y="4362"/>
                    </a:lnTo>
                    <a:lnTo>
                      <a:pt x="572" y="4362"/>
                    </a:lnTo>
                    <a:lnTo>
                      <a:pt x="676" y="4400"/>
                    </a:lnTo>
                    <a:lnTo>
                      <a:pt x="658" y="4429"/>
                    </a:lnTo>
                    <a:lnTo>
                      <a:pt x="648" y="4438"/>
                    </a:lnTo>
                    <a:lnTo>
                      <a:pt x="734" y="4400"/>
                    </a:lnTo>
                    <a:lnTo>
                      <a:pt x="772" y="4409"/>
                    </a:lnTo>
                    <a:lnTo>
                      <a:pt x="819" y="4438"/>
                    </a:lnTo>
                    <a:close/>
                    <a:moveTo>
                      <a:pt x="2448" y="4171"/>
                    </a:moveTo>
                    <a:lnTo>
                      <a:pt x="2362" y="4171"/>
                    </a:lnTo>
                    <a:lnTo>
                      <a:pt x="1972" y="4086"/>
                    </a:lnTo>
                    <a:lnTo>
                      <a:pt x="1667" y="3972"/>
                    </a:lnTo>
                    <a:lnTo>
                      <a:pt x="1553" y="3952"/>
                    </a:lnTo>
                    <a:lnTo>
                      <a:pt x="1496" y="3905"/>
                    </a:lnTo>
                    <a:lnTo>
                      <a:pt x="1448" y="3895"/>
                    </a:lnTo>
                    <a:lnTo>
                      <a:pt x="1295" y="3829"/>
                    </a:lnTo>
                    <a:lnTo>
                      <a:pt x="1305" y="3809"/>
                    </a:lnTo>
                    <a:lnTo>
                      <a:pt x="1324" y="3800"/>
                    </a:lnTo>
                    <a:lnTo>
                      <a:pt x="1362" y="3800"/>
                    </a:lnTo>
                    <a:lnTo>
                      <a:pt x="1410" y="3829"/>
                    </a:lnTo>
                    <a:lnTo>
                      <a:pt x="1448" y="3819"/>
                    </a:lnTo>
                    <a:lnTo>
                      <a:pt x="1534" y="3762"/>
                    </a:lnTo>
                    <a:lnTo>
                      <a:pt x="1562" y="3800"/>
                    </a:lnTo>
                    <a:lnTo>
                      <a:pt x="1572" y="3781"/>
                    </a:lnTo>
                    <a:lnTo>
                      <a:pt x="1610" y="3733"/>
                    </a:lnTo>
                    <a:lnTo>
                      <a:pt x="1610" y="3762"/>
                    </a:lnTo>
                    <a:lnTo>
                      <a:pt x="1743" y="3724"/>
                    </a:lnTo>
                    <a:lnTo>
                      <a:pt x="1848" y="3790"/>
                    </a:lnTo>
                    <a:lnTo>
                      <a:pt x="1953" y="3867"/>
                    </a:lnTo>
                    <a:lnTo>
                      <a:pt x="2048" y="3867"/>
                    </a:lnTo>
                    <a:lnTo>
                      <a:pt x="1953" y="3762"/>
                    </a:lnTo>
                    <a:lnTo>
                      <a:pt x="1857" y="3705"/>
                    </a:lnTo>
                    <a:lnTo>
                      <a:pt x="1829" y="3666"/>
                    </a:lnTo>
                    <a:lnTo>
                      <a:pt x="1877" y="3676"/>
                    </a:lnTo>
                    <a:lnTo>
                      <a:pt x="1981" y="3666"/>
                    </a:lnTo>
                    <a:lnTo>
                      <a:pt x="2048" y="3733"/>
                    </a:lnTo>
                    <a:lnTo>
                      <a:pt x="2067" y="3733"/>
                    </a:lnTo>
                    <a:lnTo>
                      <a:pt x="2105" y="3705"/>
                    </a:lnTo>
                    <a:lnTo>
                      <a:pt x="2124" y="3695"/>
                    </a:lnTo>
                    <a:lnTo>
                      <a:pt x="2172" y="3695"/>
                    </a:lnTo>
                    <a:lnTo>
                      <a:pt x="2276" y="3714"/>
                    </a:lnTo>
                    <a:lnTo>
                      <a:pt x="2324" y="3733"/>
                    </a:lnTo>
                    <a:lnTo>
                      <a:pt x="2353" y="3752"/>
                    </a:lnTo>
                    <a:lnTo>
                      <a:pt x="2372" y="3790"/>
                    </a:lnTo>
                    <a:lnTo>
                      <a:pt x="2400" y="3838"/>
                    </a:lnTo>
                    <a:lnTo>
                      <a:pt x="2448" y="3867"/>
                    </a:lnTo>
                    <a:lnTo>
                      <a:pt x="2448" y="3886"/>
                    </a:lnTo>
                    <a:lnTo>
                      <a:pt x="2448" y="3895"/>
                    </a:lnTo>
                    <a:lnTo>
                      <a:pt x="2438" y="3895"/>
                    </a:lnTo>
                    <a:lnTo>
                      <a:pt x="2419" y="3895"/>
                    </a:lnTo>
                    <a:lnTo>
                      <a:pt x="2496" y="3952"/>
                    </a:lnTo>
                    <a:lnTo>
                      <a:pt x="2572" y="3981"/>
                    </a:lnTo>
                    <a:lnTo>
                      <a:pt x="2657" y="4000"/>
                    </a:lnTo>
                    <a:lnTo>
                      <a:pt x="3000" y="3990"/>
                    </a:lnTo>
                    <a:lnTo>
                      <a:pt x="3067" y="3962"/>
                    </a:lnTo>
                    <a:lnTo>
                      <a:pt x="3115" y="4010"/>
                    </a:lnTo>
                    <a:lnTo>
                      <a:pt x="3181" y="4029"/>
                    </a:lnTo>
                    <a:lnTo>
                      <a:pt x="3401" y="4048"/>
                    </a:lnTo>
                    <a:lnTo>
                      <a:pt x="3619" y="4105"/>
                    </a:lnTo>
                    <a:lnTo>
                      <a:pt x="3943" y="4086"/>
                    </a:lnTo>
                    <a:lnTo>
                      <a:pt x="4105" y="4105"/>
                    </a:lnTo>
                    <a:lnTo>
                      <a:pt x="4248" y="4171"/>
                    </a:lnTo>
                    <a:lnTo>
                      <a:pt x="3343" y="4171"/>
                    </a:lnTo>
                    <a:lnTo>
                      <a:pt x="2448" y="4171"/>
                    </a:lnTo>
                    <a:close/>
                    <a:moveTo>
                      <a:pt x="1753" y="3400"/>
                    </a:moveTo>
                    <a:lnTo>
                      <a:pt x="1476" y="3228"/>
                    </a:lnTo>
                    <a:lnTo>
                      <a:pt x="1410" y="3162"/>
                    </a:lnTo>
                    <a:lnTo>
                      <a:pt x="1438" y="3181"/>
                    </a:lnTo>
                    <a:lnTo>
                      <a:pt x="1467" y="3190"/>
                    </a:lnTo>
                    <a:lnTo>
                      <a:pt x="1486" y="3190"/>
                    </a:lnTo>
                    <a:lnTo>
                      <a:pt x="1486" y="3162"/>
                    </a:lnTo>
                    <a:lnTo>
                      <a:pt x="1496" y="3162"/>
                    </a:lnTo>
                    <a:lnTo>
                      <a:pt x="1515" y="3162"/>
                    </a:lnTo>
                    <a:lnTo>
                      <a:pt x="1534" y="3162"/>
                    </a:lnTo>
                    <a:lnTo>
                      <a:pt x="1515" y="3124"/>
                    </a:lnTo>
                    <a:lnTo>
                      <a:pt x="1515" y="3086"/>
                    </a:lnTo>
                    <a:lnTo>
                      <a:pt x="1543" y="3067"/>
                    </a:lnTo>
                    <a:lnTo>
                      <a:pt x="1581" y="3057"/>
                    </a:lnTo>
                    <a:lnTo>
                      <a:pt x="1534" y="2971"/>
                    </a:lnTo>
                    <a:lnTo>
                      <a:pt x="1486" y="2857"/>
                    </a:lnTo>
                    <a:lnTo>
                      <a:pt x="1562" y="2848"/>
                    </a:lnTo>
                    <a:lnTo>
                      <a:pt x="1581" y="2857"/>
                    </a:lnTo>
                    <a:lnTo>
                      <a:pt x="1734" y="2914"/>
                    </a:lnTo>
                    <a:lnTo>
                      <a:pt x="2429" y="2943"/>
                    </a:lnTo>
                    <a:lnTo>
                      <a:pt x="2867" y="3057"/>
                    </a:lnTo>
                    <a:lnTo>
                      <a:pt x="2867" y="3086"/>
                    </a:lnTo>
                    <a:lnTo>
                      <a:pt x="2819" y="3086"/>
                    </a:lnTo>
                    <a:lnTo>
                      <a:pt x="2857" y="3105"/>
                    </a:lnTo>
                    <a:lnTo>
                      <a:pt x="2886" y="3124"/>
                    </a:lnTo>
                    <a:lnTo>
                      <a:pt x="2915" y="3114"/>
                    </a:lnTo>
                    <a:lnTo>
                      <a:pt x="2943" y="3086"/>
                    </a:lnTo>
                    <a:lnTo>
                      <a:pt x="2972" y="3114"/>
                    </a:lnTo>
                    <a:lnTo>
                      <a:pt x="3038" y="3190"/>
                    </a:lnTo>
                    <a:lnTo>
                      <a:pt x="3077" y="3210"/>
                    </a:lnTo>
                    <a:lnTo>
                      <a:pt x="3115" y="3200"/>
                    </a:lnTo>
                    <a:lnTo>
                      <a:pt x="3134" y="3210"/>
                    </a:lnTo>
                    <a:lnTo>
                      <a:pt x="3162" y="3257"/>
                    </a:lnTo>
                    <a:lnTo>
                      <a:pt x="3115" y="3352"/>
                    </a:lnTo>
                    <a:lnTo>
                      <a:pt x="3096" y="3381"/>
                    </a:lnTo>
                    <a:lnTo>
                      <a:pt x="3067" y="3362"/>
                    </a:lnTo>
                    <a:lnTo>
                      <a:pt x="3000" y="3448"/>
                    </a:lnTo>
                    <a:lnTo>
                      <a:pt x="2877" y="3476"/>
                    </a:lnTo>
                    <a:lnTo>
                      <a:pt x="2210" y="3495"/>
                    </a:lnTo>
                    <a:lnTo>
                      <a:pt x="1981" y="3467"/>
                    </a:lnTo>
                    <a:lnTo>
                      <a:pt x="1753" y="3400"/>
                    </a:lnTo>
                    <a:close/>
                    <a:moveTo>
                      <a:pt x="1362" y="3086"/>
                    </a:moveTo>
                    <a:lnTo>
                      <a:pt x="1305" y="3152"/>
                    </a:lnTo>
                    <a:lnTo>
                      <a:pt x="1210" y="3124"/>
                    </a:lnTo>
                    <a:lnTo>
                      <a:pt x="972" y="2981"/>
                    </a:lnTo>
                    <a:lnTo>
                      <a:pt x="791" y="2905"/>
                    </a:lnTo>
                    <a:lnTo>
                      <a:pt x="696" y="2886"/>
                    </a:lnTo>
                    <a:lnTo>
                      <a:pt x="696" y="2867"/>
                    </a:lnTo>
                    <a:lnTo>
                      <a:pt x="705" y="2857"/>
                    </a:lnTo>
                    <a:lnTo>
                      <a:pt x="715" y="2857"/>
                    </a:lnTo>
                    <a:lnTo>
                      <a:pt x="724" y="2857"/>
                    </a:lnTo>
                    <a:lnTo>
                      <a:pt x="686" y="2829"/>
                    </a:lnTo>
                    <a:lnTo>
                      <a:pt x="676" y="2791"/>
                    </a:lnTo>
                    <a:lnTo>
                      <a:pt x="696" y="2762"/>
                    </a:lnTo>
                    <a:lnTo>
                      <a:pt x="743" y="2752"/>
                    </a:lnTo>
                    <a:lnTo>
                      <a:pt x="953" y="2771"/>
                    </a:lnTo>
                    <a:lnTo>
                      <a:pt x="1029" y="2809"/>
                    </a:lnTo>
                    <a:lnTo>
                      <a:pt x="1048" y="2886"/>
                    </a:lnTo>
                    <a:lnTo>
                      <a:pt x="1143" y="2876"/>
                    </a:lnTo>
                    <a:lnTo>
                      <a:pt x="1210" y="2933"/>
                    </a:lnTo>
                    <a:lnTo>
                      <a:pt x="1277" y="3019"/>
                    </a:lnTo>
                    <a:lnTo>
                      <a:pt x="1362" y="3086"/>
                    </a:lnTo>
                    <a:close/>
                    <a:moveTo>
                      <a:pt x="1067" y="2295"/>
                    </a:moveTo>
                    <a:lnTo>
                      <a:pt x="1153" y="2324"/>
                    </a:lnTo>
                    <a:lnTo>
                      <a:pt x="1305" y="2381"/>
                    </a:lnTo>
                    <a:lnTo>
                      <a:pt x="1286" y="2410"/>
                    </a:lnTo>
                    <a:lnTo>
                      <a:pt x="1153" y="2428"/>
                    </a:lnTo>
                    <a:lnTo>
                      <a:pt x="972" y="2390"/>
                    </a:lnTo>
                    <a:lnTo>
                      <a:pt x="914" y="2400"/>
                    </a:lnTo>
                    <a:lnTo>
                      <a:pt x="886" y="2410"/>
                    </a:lnTo>
                    <a:lnTo>
                      <a:pt x="838" y="2428"/>
                    </a:lnTo>
                    <a:lnTo>
                      <a:pt x="781" y="2419"/>
                    </a:lnTo>
                    <a:lnTo>
                      <a:pt x="743" y="2400"/>
                    </a:lnTo>
                    <a:lnTo>
                      <a:pt x="715" y="2381"/>
                    </a:lnTo>
                    <a:lnTo>
                      <a:pt x="715" y="2352"/>
                    </a:lnTo>
                    <a:lnTo>
                      <a:pt x="743" y="2343"/>
                    </a:lnTo>
                    <a:lnTo>
                      <a:pt x="762" y="2343"/>
                    </a:lnTo>
                    <a:lnTo>
                      <a:pt x="781" y="2352"/>
                    </a:lnTo>
                    <a:lnTo>
                      <a:pt x="829" y="2362"/>
                    </a:lnTo>
                    <a:lnTo>
                      <a:pt x="867" y="2333"/>
                    </a:lnTo>
                    <a:lnTo>
                      <a:pt x="848" y="2295"/>
                    </a:lnTo>
                    <a:lnTo>
                      <a:pt x="905" y="2267"/>
                    </a:lnTo>
                    <a:lnTo>
                      <a:pt x="1067" y="2295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3" name="Freeform 26">
                <a:extLst>
                  <a:ext uri="{FF2B5EF4-FFF2-40B4-BE49-F238E27FC236}">
                    <a16:creationId xmlns:a16="http://schemas.microsoft.com/office/drawing/2014/main" id="{2F5F7A47-A685-C747-8B45-37CC69974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51850" y="4986338"/>
                <a:ext cx="1557338" cy="960437"/>
              </a:xfrm>
              <a:custGeom>
                <a:avLst/>
                <a:gdLst>
                  <a:gd name="T0" fmla="*/ 963929 w 4325"/>
                  <a:gd name="T1" fmla="*/ 949637 h 2668"/>
                  <a:gd name="T2" fmla="*/ 946645 w 4325"/>
                  <a:gd name="T3" fmla="*/ 949637 h 2668"/>
                  <a:gd name="T4" fmla="*/ 980853 w 4325"/>
                  <a:gd name="T5" fmla="*/ 908599 h 2668"/>
                  <a:gd name="T6" fmla="*/ 953487 w 4325"/>
                  <a:gd name="T7" fmla="*/ 881241 h 2668"/>
                  <a:gd name="T8" fmla="*/ 922520 w 4325"/>
                  <a:gd name="T9" fmla="*/ 850282 h 2668"/>
                  <a:gd name="T10" fmla="*/ 898395 w 4325"/>
                  <a:gd name="T11" fmla="*/ 812484 h 2668"/>
                  <a:gd name="T12" fmla="*/ 901996 w 4325"/>
                  <a:gd name="T13" fmla="*/ 778285 h 2668"/>
                  <a:gd name="T14" fmla="*/ 956728 w 4325"/>
                  <a:gd name="T15" fmla="*/ 719968 h 2668"/>
                  <a:gd name="T16" fmla="*/ 905236 w 4325"/>
                  <a:gd name="T17" fmla="*/ 682169 h 2668"/>
                  <a:gd name="T18" fmla="*/ 926121 w 4325"/>
                  <a:gd name="T19" fmla="*/ 665250 h 2668"/>
                  <a:gd name="T20" fmla="*/ 918919 w 4325"/>
                  <a:gd name="T21" fmla="*/ 606933 h 2668"/>
                  <a:gd name="T22" fmla="*/ 850505 w 4325"/>
                  <a:gd name="T23" fmla="*/ 600093 h 2668"/>
                  <a:gd name="T24" fmla="*/ 795773 w 4325"/>
                  <a:gd name="T25" fmla="*/ 545376 h 2668"/>
                  <a:gd name="T26" fmla="*/ 600250 w 4325"/>
                  <a:gd name="T27" fmla="*/ 466179 h 2668"/>
                  <a:gd name="T28" fmla="*/ 541918 w 4325"/>
                  <a:gd name="T29" fmla="*/ 394182 h 2668"/>
                  <a:gd name="T30" fmla="*/ 569284 w 4325"/>
                  <a:gd name="T31" fmla="*/ 384103 h 2668"/>
                  <a:gd name="T32" fmla="*/ 411569 w 4325"/>
                  <a:gd name="T33" fmla="*/ 284747 h 2668"/>
                  <a:gd name="T34" fmla="*/ 531475 w 4325"/>
                  <a:gd name="T35" fmla="*/ 308506 h 2668"/>
                  <a:gd name="T36" fmla="*/ 620775 w 4325"/>
                  <a:gd name="T37" fmla="*/ 284747 h 2668"/>
                  <a:gd name="T38" fmla="*/ 675507 w 4325"/>
                  <a:gd name="T39" fmla="*/ 281147 h 2668"/>
                  <a:gd name="T40" fmla="*/ 692790 w 4325"/>
                  <a:gd name="T41" fmla="*/ 246949 h 2668"/>
                  <a:gd name="T42" fmla="*/ 723757 w 4325"/>
                  <a:gd name="T43" fmla="*/ 209151 h 2668"/>
                  <a:gd name="T44" fmla="*/ 706473 w 4325"/>
                  <a:gd name="T45" fmla="*/ 174952 h 2668"/>
                  <a:gd name="T46" fmla="*/ 747522 w 4325"/>
                  <a:gd name="T47" fmla="*/ 178192 h 2668"/>
                  <a:gd name="T48" fmla="*/ 867788 w 4325"/>
                  <a:gd name="T49" fmla="*/ 222830 h 2668"/>
                  <a:gd name="T50" fmla="*/ 891554 w 4325"/>
                  <a:gd name="T51" fmla="*/ 215990 h 2668"/>
                  <a:gd name="T52" fmla="*/ 994536 w 4325"/>
                  <a:gd name="T53" fmla="*/ 157673 h 2668"/>
                  <a:gd name="T54" fmla="*/ 1001377 w 4325"/>
                  <a:gd name="T55" fmla="*/ 123474 h 2668"/>
                  <a:gd name="T56" fmla="*/ 1028743 w 4325"/>
                  <a:gd name="T57" fmla="*/ 106195 h 2668"/>
                  <a:gd name="T58" fmla="*/ 1035585 w 4325"/>
                  <a:gd name="T59" fmla="*/ 85676 h 2668"/>
                  <a:gd name="T60" fmla="*/ 1032344 w 4325"/>
                  <a:gd name="T61" fmla="*/ 54718 h 2668"/>
                  <a:gd name="T62" fmla="*/ 1107600 w 4325"/>
                  <a:gd name="T63" fmla="*/ 44638 h 2668"/>
                  <a:gd name="T64" fmla="*/ 1169534 w 4325"/>
                  <a:gd name="T65" fmla="*/ 3600 h 2668"/>
                  <a:gd name="T66" fmla="*/ 1190058 w 4325"/>
                  <a:gd name="T67" fmla="*/ 37798 h 2668"/>
                  <a:gd name="T68" fmla="*/ 1196900 w 4325"/>
                  <a:gd name="T69" fmla="*/ 58317 h 2668"/>
                  <a:gd name="T70" fmla="*/ 1196900 w 4325"/>
                  <a:gd name="T71" fmla="*/ 150833 h 2668"/>
                  <a:gd name="T72" fmla="*/ 1272516 w 4325"/>
                  <a:gd name="T73" fmla="*/ 209151 h 2668"/>
                  <a:gd name="T74" fmla="*/ 1419788 w 4325"/>
                  <a:gd name="T75" fmla="*/ 168112 h 2668"/>
                  <a:gd name="T76" fmla="*/ 1437072 w 4325"/>
                  <a:gd name="T77" fmla="*/ 250189 h 2668"/>
                  <a:gd name="T78" fmla="*/ 1498645 w 4325"/>
                  <a:gd name="T79" fmla="*/ 305266 h 2668"/>
                  <a:gd name="T80" fmla="*/ 1460837 w 4325"/>
                  <a:gd name="T81" fmla="*/ 459339 h 2668"/>
                  <a:gd name="T82" fmla="*/ 1450755 w 4325"/>
                  <a:gd name="T83" fmla="*/ 503977 h 2668"/>
                  <a:gd name="T84" fmla="*/ 1453996 w 4325"/>
                  <a:gd name="T85" fmla="*/ 562295 h 2668"/>
                  <a:gd name="T86" fmla="*/ 1347773 w 4325"/>
                  <a:gd name="T87" fmla="*/ 617012 h 2668"/>
                  <a:gd name="T88" fmla="*/ 1296281 w 4325"/>
                  <a:gd name="T89" fmla="*/ 651571 h 2668"/>
                  <a:gd name="T90" fmla="*/ 1111201 w 4325"/>
                  <a:gd name="T91" fmla="*/ 747327 h 2668"/>
                  <a:gd name="T92" fmla="*/ 1066551 w 4325"/>
                  <a:gd name="T93" fmla="*/ 764606 h 2668"/>
                  <a:gd name="T94" fmla="*/ 1070152 w 4325"/>
                  <a:gd name="T95" fmla="*/ 829763 h 2668"/>
                  <a:gd name="T96" fmla="*/ 1107600 w 4325"/>
                  <a:gd name="T97" fmla="*/ 874401 h 2668"/>
                  <a:gd name="T98" fmla="*/ 1049628 w 4325"/>
                  <a:gd name="T99" fmla="*/ 901760 h 2668"/>
                  <a:gd name="T100" fmla="*/ 1070152 w 4325"/>
                  <a:gd name="T101" fmla="*/ 929118 h 2668"/>
                  <a:gd name="T102" fmla="*/ 1015060 w 4325"/>
                  <a:gd name="T103" fmla="*/ 949637 h 2668"/>
                  <a:gd name="T104" fmla="*/ 562442 w 4325"/>
                  <a:gd name="T105" fmla="*/ 696209 h 2668"/>
                  <a:gd name="T106" fmla="*/ 507710 w 4325"/>
                  <a:gd name="T107" fmla="*/ 644731 h 2668"/>
                  <a:gd name="T108" fmla="*/ 44650 w 4325"/>
                  <a:gd name="T109" fmla="*/ 301666 h 2668"/>
                  <a:gd name="T110" fmla="*/ 216047 w 4325"/>
                  <a:gd name="T111" fmla="*/ 469779 h 2668"/>
                  <a:gd name="T112" fmla="*/ 44650 w 4325"/>
                  <a:gd name="T113" fmla="*/ 349544 h 2668"/>
                  <a:gd name="T114" fmla="*/ 44650 w 4325"/>
                  <a:gd name="T115" fmla="*/ 301666 h 266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325" h="2668">
                    <a:moveTo>
                      <a:pt x="2819" y="2638"/>
                    </a:moveTo>
                    <a:lnTo>
                      <a:pt x="2800" y="2638"/>
                    </a:lnTo>
                    <a:lnTo>
                      <a:pt x="2800" y="2667"/>
                    </a:lnTo>
                    <a:lnTo>
                      <a:pt x="2762" y="2638"/>
                    </a:lnTo>
                    <a:lnTo>
                      <a:pt x="2677" y="2638"/>
                    </a:lnTo>
                    <a:lnTo>
                      <a:pt x="2657" y="2600"/>
                    </a:lnTo>
                    <a:lnTo>
                      <a:pt x="2648" y="2610"/>
                    </a:lnTo>
                    <a:lnTo>
                      <a:pt x="2648" y="2629"/>
                    </a:lnTo>
                    <a:lnTo>
                      <a:pt x="2648" y="2638"/>
                    </a:lnTo>
                    <a:lnTo>
                      <a:pt x="2629" y="2638"/>
                    </a:lnTo>
                    <a:lnTo>
                      <a:pt x="2638" y="2581"/>
                    </a:lnTo>
                    <a:lnTo>
                      <a:pt x="2657" y="2571"/>
                    </a:lnTo>
                    <a:lnTo>
                      <a:pt x="2686" y="2571"/>
                    </a:lnTo>
                    <a:lnTo>
                      <a:pt x="2715" y="2553"/>
                    </a:lnTo>
                    <a:lnTo>
                      <a:pt x="2724" y="2524"/>
                    </a:lnTo>
                    <a:lnTo>
                      <a:pt x="2715" y="2495"/>
                    </a:lnTo>
                    <a:lnTo>
                      <a:pt x="2715" y="2476"/>
                    </a:lnTo>
                    <a:lnTo>
                      <a:pt x="2734" y="2438"/>
                    </a:lnTo>
                    <a:lnTo>
                      <a:pt x="2667" y="2438"/>
                    </a:lnTo>
                    <a:lnTo>
                      <a:pt x="2648" y="2448"/>
                    </a:lnTo>
                    <a:lnTo>
                      <a:pt x="2629" y="2467"/>
                    </a:lnTo>
                    <a:lnTo>
                      <a:pt x="2619" y="2419"/>
                    </a:lnTo>
                    <a:lnTo>
                      <a:pt x="2591" y="2391"/>
                    </a:lnTo>
                    <a:lnTo>
                      <a:pt x="2505" y="2372"/>
                    </a:lnTo>
                    <a:lnTo>
                      <a:pt x="2562" y="2362"/>
                    </a:lnTo>
                    <a:lnTo>
                      <a:pt x="2572" y="2324"/>
                    </a:lnTo>
                    <a:lnTo>
                      <a:pt x="2543" y="2295"/>
                    </a:lnTo>
                    <a:lnTo>
                      <a:pt x="2476" y="2295"/>
                    </a:lnTo>
                    <a:lnTo>
                      <a:pt x="2476" y="2267"/>
                    </a:lnTo>
                    <a:lnTo>
                      <a:pt x="2495" y="2257"/>
                    </a:lnTo>
                    <a:lnTo>
                      <a:pt x="2514" y="2238"/>
                    </a:lnTo>
                    <a:lnTo>
                      <a:pt x="2534" y="2229"/>
                    </a:lnTo>
                    <a:lnTo>
                      <a:pt x="2495" y="2200"/>
                    </a:lnTo>
                    <a:lnTo>
                      <a:pt x="2476" y="2190"/>
                    </a:lnTo>
                    <a:lnTo>
                      <a:pt x="2505" y="2162"/>
                    </a:lnTo>
                    <a:lnTo>
                      <a:pt x="2476" y="2133"/>
                    </a:lnTo>
                    <a:lnTo>
                      <a:pt x="2505" y="2095"/>
                    </a:lnTo>
                    <a:lnTo>
                      <a:pt x="2486" y="2019"/>
                    </a:lnTo>
                    <a:lnTo>
                      <a:pt x="2524" y="1991"/>
                    </a:lnTo>
                    <a:lnTo>
                      <a:pt x="2657" y="2000"/>
                    </a:lnTo>
                    <a:lnTo>
                      <a:pt x="2657" y="1962"/>
                    </a:lnTo>
                    <a:lnTo>
                      <a:pt x="2495" y="1924"/>
                    </a:lnTo>
                    <a:lnTo>
                      <a:pt x="2429" y="1924"/>
                    </a:lnTo>
                    <a:lnTo>
                      <a:pt x="2476" y="1895"/>
                    </a:lnTo>
                    <a:lnTo>
                      <a:pt x="2514" y="1895"/>
                    </a:lnTo>
                    <a:lnTo>
                      <a:pt x="2543" y="1914"/>
                    </a:lnTo>
                    <a:lnTo>
                      <a:pt x="2572" y="1924"/>
                    </a:lnTo>
                    <a:lnTo>
                      <a:pt x="2610" y="1914"/>
                    </a:lnTo>
                    <a:lnTo>
                      <a:pt x="2600" y="1876"/>
                    </a:lnTo>
                    <a:lnTo>
                      <a:pt x="2572" y="1848"/>
                    </a:lnTo>
                    <a:lnTo>
                      <a:pt x="2534" y="1819"/>
                    </a:lnTo>
                    <a:lnTo>
                      <a:pt x="2581" y="1800"/>
                    </a:lnTo>
                    <a:lnTo>
                      <a:pt x="2600" y="1771"/>
                    </a:lnTo>
                    <a:lnTo>
                      <a:pt x="2600" y="1724"/>
                    </a:lnTo>
                    <a:lnTo>
                      <a:pt x="2552" y="1686"/>
                    </a:lnTo>
                    <a:lnTo>
                      <a:pt x="2562" y="1781"/>
                    </a:lnTo>
                    <a:lnTo>
                      <a:pt x="2524" y="1781"/>
                    </a:lnTo>
                    <a:lnTo>
                      <a:pt x="2438" y="1705"/>
                    </a:lnTo>
                    <a:lnTo>
                      <a:pt x="2391" y="1667"/>
                    </a:lnTo>
                    <a:lnTo>
                      <a:pt x="2362" y="1667"/>
                    </a:lnTo>
                    <a:lnTo>
                      <a:pt x="2334" y="1657"/>
                    </a:lnTo>
                    <a:lnTo>
                      <a:pt x="2314" y="1648"/>
                    </a:lnTo>
                    <a:lnTo>
                      <a:pt x="2286" y="1629"/>
                    </a:lnTo>
                    <a:lnTo>
                      <a:pt x="2238" y="1553"/>
                    </a:lnTo>
                    <a:lnTo>
                      <a:pt x="2210" y="1515"/>
                    </a:lnTo>
                    <a:lnTo>
                      <a:pt x="2067" y="1438"/>
                    </a:lnTo>
                    <a:lnTo>
                      <a:pt x="2029" y="1400"/>
                    </a:lnTo>
                    <a:lnTo>
                      <a:pt x="1953" y="1372"/>
                    </a:lnTo>
                    <a:lnTo>
                      <a:pt x="1714" y="1352"/>
                    </a:lnTo>
                    <a:lnTo>
                      <a:pt x="1667" y="1295"/>
                    </a:lnTo>
                    <a:lnTo>
                      <a:pt x="1629" y="1181"/>
                    </a:lnTo>
                    <a:lnTo>
                      <a:pt x="1543" y="1143"/>
                    </a:lnTo>
                    <a:lnTo>
                      <a:pt x="1457" y="1124"/>
                    </a:lnTo>
                    <a:lnTo>
                      <a:pt x="1400" y="1048"/>
                    </a:lnTo>
                    <a:lnTo>
                      <a:pt x="1505" y="1095"/>
                    </a:lnTo>
                    <a:lnTo>
                      <a:pt x="1562" y="1105"/>
                    </a:lnTo>
                    <a:lnTo>
                      <a:pt x="1619" y="1114"/>
                    </a:lnTo>
                    <a:lnTo>
                      <a:pt x="1619" y="1076"/>
                    </a:lnTo>
                    <a:lnTo>
                      <a:pt x="1600" y="1067"/>
                    </a:lnTo>
                    <a:lnTo>
                      <a:pt x="1581" y="1067"/>
                    </a:lnTo>
                    <a:lnTo>
                      <a:pt x="1581" y="1076"/>
                    </a:lnTo>
                    <a:lnTo>
                      <a:pt x="1572" y="1076"/>
                    </a:lnTo>
                    <a:lnTo>
                      <a:pt x="1476" y="991"/>
                    </a:lnTo>
                    <a:lnTo>
                      <a:pt x="1248" y="876"/>
                    </a:lnTo>
                    <a:lnTo>
                      <a:pt x="1143" y="791"/>
                    </a:lnTo>
                    <a:lnTo>
                      <a:pt x="1248" y="695"/>
                    </a:lnTo>
                    <a:lnTo>
                      <a:pt x="1324" y="743"/>
                    </a:lnTo>
                    <a:lnTo>
                      <a:pt x="1438" y="848"/>
                    </a:lnTo>
                    <a:lnTo>
                      <a:pt x="1457" y="857"/>
                    </a:lnTo>
                    <a:lnTo>
                      <a:pt x="1476" y="857"/>
                    </a:lnTo>
                    <a:lnTo>
                      <a:pt x="1496" y="838"/>
                    </a:lnTo>
                    <a:lnTo>
                      <a:pt x="1619" y="733"/>
                    </a:lnTo>
                    <a:lnTo>
                      <a:pt x="1629" y="724"/>
                    </a:lnTo>
                    <a:lnTo>
                      <a:pt x="1648" y="724"/>
                    </a:lnTo>
                    <a:lnTo>
                      <a:pt x="1724" y="791"/>
                    </a:lnTo>
                    <a:lnTo>
                      <a:pt x="1800" y="829"/>
                    </a:lnTo>
                    <a:lnTo>
                      <a:pt x="1819" y="829"/>
                    </a:lnTo>
                    <a:lnTo>
                      <a:pt x="1838" y="829"/>
                    </a:lnTo>
                    <a:lnTo>
                      <a:pt x="1867" y="800"/>
                    </a:lnTo>
                    <a:lnTo>
                      <a:pt x="1876" y="781"/>
                    </a:lnTo>
                    <a:lnTo>
                      <a:pt x="1886" y="753"/>
                    </a:lnTo>
                    <a:lnTo>
                      <a:pt x="1886" y="724"/>
                    </a:lnTo>
                    <a:lnTo>
                      <a:pt x="1895" y="714"/>
                    </a:lnTo>
                    <a:lnTo>
                      <a:pt x="1905" y="695"/>
                    </a:lnTo>
                    <a:lnTo>
                      <a:pt x="1924" y="686"/>
                    </a:lnTo>
                    <a:lnTo>
                      <a:pt x="1953" y="667"/>
                    </a:lnTo>
                    <a:lnTo>
                      <a:pt x="1972" y="648"/>
                    </a:lnTo>
                    <a:lnTo>
                      <a:pt x="1991" y="619"/>
                    </a:lnTo>
                    <a:lnTo>
                      <a:pt x="2010" y="600"/>
                    </a:lnTo>
                    <a:lnTo>
                      <a:pt x="2010" y="581"/>
                    </a:lnTo>
                    <a:lnTo>
                      <a:pt x="2010" y="572"/>
                    </a:lnTo>
                    <a:lnTo>
                      <a:pt x="2010" y="562"/>
                    </a:lnTo>
                    <a:lnTo>
                      <a:pt x="1962" y="514"/>
                    </a:lnTo>
                    <a:lnTo>
                      <a:pt x="1953" y="505"/>
                    </a:lnTo>
                    <a:lnTo>
                      <a:pt x="1962" y="486"/>
                    </a:lnTo>
                    <a:lnTo>
                      <a:pt x="1981" y="467"/>
                    </a:lnTo>
                    <a:lnTo>
                      <a:pt x="1991" y="457"/>
                    </a:lnTo>
                    <a:lnTo>
                      <a:pt x="2010" y="457"/>
                    </a:lnTo>
                    <a:lnTo>
                      <a:pt x="2057" y="486"/>
                    </a:lnTo>
                    <a:lnTo>
                      <a:pt x="2076" y="495"/>
                    </a:lnTo>
                    <a:lnTo>
                      <a:pt x="2153" y="476"/>
                    </a:lnTo>
                    <a:lnTo>
                      <a:pt x="2191" y="476"/>
                    </a:lnTo>
                    <a:lnTo>
                      <a:pt x="2324" y="524"/>
                    </a:lnTo>
                    <a:lnTo>
                      <a:pt x="2334" y="533"/>
                    </a:lnTo>
                    <a:lnTo>
                      <a:pt x="2410" y="619"/>
                    </a:lnTo>
                    <a:lnTo>
                      <a:pt x="2419" y="629"/>
                    </a:lnTo>
                    <a:lnTo>
                      <a:pt x="2429" y="629"/>
                    </a:lnTo>
                    <a:lnTo>
                      <a:pt x="2438" y="629"/>
                    </a:lnTo>
                    <a:lnTo>
                      <a:pt x="2457" y="619"/>
                    </a:lnTo>
                    <a:lnTo>
                      <a:pt x="2476" y="600"/>
                    </a:lnTo>
                    <a:lnTo>
                      <a:pt x="2552" y="524"/>
                    </a:lnTo>
                    <a:lnTo>
                      <a:pt x="2572" y="495"/>
                    </a:lnTo>
                    <a:lnTo>
                      <a:pt x="2610" y="476"/>
                    </a:lnTo>
                    <a:lnTo>
                      <a:pt x="2629" y="467"/>
                    </a:lnTo>
                    <a:lnTo>
                      <a:pt x="2762" y="438"/>
                    </a:lnTo>
                    <a:lnTo>
                      <a:pt x="2781" y="429"/>
                    </a:lnTo>
                    <a:lnTo>
                      <a:pt x="2781" y="410"/>
                    </a:lnTo>
                    <a:lnTo>
                      <a:pt x="2772" y="372"/>
                    </a:lnTo>
                    <a:lnTo>
                      <a:pt x="2772" y="362"/>
                    </a:lnTo>
                    <a:lnTo>
                      <a:pt x="2781" y="343"/>
                    </a:lnTo>
                    <a:lnTo>
                      <a:pt x="2781" y="324"/>
                    </a:lnTo>
                    <a:lnTo>
                      <a:pt x="2791" y="314"/>
                    </a:lnTo>
                    <a:lnTo>
                      <a:pt x="2800" y="305"/>
                    </a:lnTo>
                    <a:lnTo>
                      <a:pt x="2819" y="295"/>
                    </a:lnTo>
                    <a:lnTo>
                      <a:pt x="2857" y="295"/>
                    </a:lnTo>
                    <a:lnTo>
                      <a:pt x="2867" y="286"/>
                    </a:lnTo>
                    <a:lnTo>
                      <a:pt x="2876" y="276"/>
                    </a:lnTo>
                    <a:lnTo>
                      <a:pt x="2886" y="267"/>
                    </a:lnTo>
                    <a:lnTo>
                      <a:pt x="2886" y="248"/>
                    </a:lnTo>
                    <a:lnTo>
                      <a:pt x="2876" y="238"/>
                    </a:lnTo>
                    <a:lnTo>
                      <a:pt x="2867" y="209"/>
                    </a:lnTo>
                    <a:lnTo>
                      <a:pt x="2857" y="191"/>
                    </a:lnTo>
                    <a:lnTo>
                      <a:pt x="2857" y="181"/>
                    </a:lnTo>
                    <a:lnTo>
                      <a:pt x="2857" y="171"/>
                    </a:lnTo>
                    <a:lnTo>
                      <a:pt x="2867" y="152"/>
                    </a:lnTo>
                    <a:lnTo>
                      <a:pt x="2876" y="124"/>
                    </a:lnTo>
                    <a:lnTo>
                      <a:pt x="2895" y="114"/>
                    </a:lnTo>
                    <a:lnTo>
                      <a:pt x="2915" y="105"/>
                    </a:lnTo>
                    <a:lnTo>
                      <a:pt x="3010" y="105"/>
                    </a:lnTo>
                    <a:lnTo>
                      <a:pt x="3076" y="124"/>
                    </a:lnTo>
                    <a:lnTo>
                      <a:pt x="3096" y="124"/>
                    </a:lnTo>
                    <a:lnTo>
                      <a:pt x="3105" y="124"/>
                    </a:lnTo>
                    <a:lnTo>
                      <a:pt x="3124" y="114"/>
                    </a:lnTo>
                    <a:lnTo>
                      <a:pt x="3153" y="95"/>
                    </a:lnTo>
                    <a:lnTo>
                      <a:pt x="3248" y="10"/>
                    </a:lnTo>
                    <a:lnTo>
                      <a:pt x="3286" y="0"/>
                    </a:lnTo>
                    <a:lnTo>
                      <a:pt x="3305" y="48"/>
                    </a:lnTo>
                    <a:lnTo>
                      <a:pt x="3314" y="67"/>
                    </a:lnTo>
                    <a:lnTo>
                      <a:pt x="3314" y="86"/>
                    </a:lnTo>
                    <a:lnTo>
                      <a:pt x="3305" y="105"/>
                    </a:lnTo>
                    <a:lnTo>
                      <a:pt x="3305" y="114"/>
                    </a:lnTo>
                    <a:lnTo>
                      <a:pt x="3314" y="124"/>
                    </a:lnTo>
                    <a:lnTo>
                      <a:pt x="3314" y="133"/>
                    </a:lnTo>
                    <a:lnTo>
                      <a:pt x="3314" y="143"/>
                    </a:lnTo>
                    <a:lnTo>
                      <a:pt x="3324" y="162"/>
                    </a:lnTo>
                    <a:lnTo>
                      <a:pt x="3324" y="181"/>
                    </a:lnTo>
                    <a:lnTo>
                      <a:pt x="3334" y="248"/>
                    </a:lnTo>
                    <a:lnTo>
                      <a:pt x="3334" y="267"/>
                    </a:lnTo>
                    <a:lnTo>
                      <a:pt x="3324" y="314"/>
                    </a:lnTo>
                    <a:lnTo>
                      <a:pt x="3324" y="419"/>
                    </a:lnTo>
                    <a:lnTo>
                      <a:pt x="3324" y="457"/>
                    </a:lnTo>
                    <a:lnTo>
                      <a:pt x="3353" y="495"/>
                    </a:lnTo>
                    <a:lnTo>
                      <a:pt x="3391" y="543"/>
                    </a:lnTo>
                    <a:lnTo>
                      <a:pt x="3467" y="572"/>
                    </a:lnTo>
                    <a:lnTo>
                      <a:pt x="3534" y="581"/>
                    </a:lnTo>
                    <a:lnTo>
                      <a:pt x="3610" y="581"/>
                    </a:lnTo>
                    <a:lnTo>
                      <a:pt x="3867" y="505"/>
                    </a:lnTo>
                    <a:lnTo>
                      <a:pt x="3905" y="476"/>
                    </a:lnTo>
                    <a:lnTo>
                      <a:pt x="3924" y="476"/>
                    </a:lnTo>
                    <a:lnTo>
                      <a:pt x="3943" y="467"/>
                    </a:lnTo>
                    <a:lnTo>
                      <a:pt x="3962" y="476"/>
                    </a:lnTo>
                    <a:lnTo>
                      <a:pt x="4000" y="486"/>
                    </a:lnTo>
                    <a:lnTo>
                      <a:pt x="4010" y="495"/>
                    </a:lnTo>
                    <a:lnTo>
                      <a:pt x="4038" y="543"/>
                    </a:lnTo>
                    <a:lnTo>
                      <a:pt x="3991" y="695"/>
                    </a:lnTo>
                    <a:lnTo>
                      <a:pt x="4000" y="724"/>
                    </a:lnTo>
                    <a:lnTo>
                      <a:pt x="4010" y="753"/>
                    </a:lnTo>
                    <a:lnTo>
                      <a:pt x="4105" y="800"/>
                    </a:lnTo>
                    <a:lnTo>
                      <a:pt x="4134" y="819"/>
                    </a:lnTo>
                    <a:lnTo>
                      <a:pt x="4162" y="848"/>
                    </a:lnTo>
                    <a:lnTo>
                      <a:pt x="4305" y="1019"/>
                    </a:lnTo>
                    <a:lnTo>
                      <a:pt x="4324" y="1048"/>
                    </a:lnTo>
                    <a:lnTo>
                      <a:pt x="4324" y="1076"/>
                    </a:lnTo>
                    <a:lnTo>
                      <a:pt x="4305" y="1114"/>
                    </a:lnTo>
                    <a:lnTo>
                      <a:pt x="4057" y="1276"/>
                    </a:lnTo>
                    <a:lnTo>
                      <a:pt x="4038" y="1305"/>
                    </a:lnTo>
                    <a:lnTo>
                      <a:pt x="4029" y="1343"/>
                    </a:lnTo>
                    <a:lnTo>
                      <a:pt x="4029" y="1372"/>
                    </a:lnTo>
                    <a:lnTo>
                      <a:pt x="4038" y="1381"/>
                    </a:lnTo>
                    <a:lnTo>
                      <a:pt x="4029" y="1400"/>
                    </a:lnTo>
                    <a:lnTo>
                      <a:pt x="3991" y="1467"/>
                    </a:lnTo>
                    <a:lnTo>
                      <a:pt x="4000" y="1495"/>
                    </a:lnTo>
                    <a:lnTo>
                      <a:pt x="4010" y="1515"/>
                    </a:lnTo>
                    <a:lnTo>
                      <a:pt x="4029" y="1533"/>
                    </a:lnTo>
                    <a:lnTo>
                      <a:pt x="4038" y="1562"/>
                    </a:lnTo>
                    <a:lnTo>
                      <a:pt x="4038" y="1591"/>
                    </a:lnTo>
                    <a:lnTo>
                      <a:pt x="4000" y="1619"/>
                    </a:lnTo>
                    <a:lnTo>
                      <a:pt x="3915" y="1657"/>
                    </a:lnTo>
                    <a:lnTo>
                      <a:pt x="3819" y="1676"/>
                    </a:lnTo>
                    <a:lnTo>
                      <a:pt x="3743" y="1714"/>
                    </a:lnTo>
                    <a:lnTo>
                      <a:pt x="3715" y="1724"/>
                    </a:lnTo>
                    <a:lnTo>
                      <a:pt x="3686" y="1753"/>
                    </a:lnTo>
                    <a:lnTo>
                      <a:pt x="3657" y="1791"/>
                    </a:lnTo>
                    <a:lnTo>
                      <a:pt x="3629" y="1810"/>
                    </a:lnTo>
                    <a:lnTo>
                      <a:pt x="3600" y="1810"/>
                    </a:lnTo>
                    <a:lnTo>
                      <a:pt x="3400" y="1733"/>
                    </a:lnTo>
                    <a:lnTo>
                      <a:pt x="3381" y="1724"/>
                    </a:lnTo>
                    <a:lnTo>
                      <a:pt x="3353" y="1753"/>
                    </a:lnTo>
                    <a:lnTo>
                      <a:pt x="3105" y="2076"/>
                    </a:lnTo>
                    <a:lnTo>
                      <a:pt x="3086" y="2076"/>
                    </a:lnTo>
                    <a:lnTo>
                      <a:pt x="3067" y="2076"/>
                    </a:lnTo>
                    <a:lnTo>
                      <a:pt x="3048" y="2067"/>
                    </a:lnTo>
                    <a:lnTo>
                      <a:pt x="3029" y="2067"/>
                    </a:lnTo>
                    <a:lnTo>
                      <a:pt x="3010" y="2086"/>
                    </a:lnTo>
                    <a:lnTo>
                      <a:pt x="2962" y="2124"/>
                    </a:lnTo>
                    <a:lnTo>
                      <a:pt x="2953" y="2152"/>
                    </a:lnTo>
                    <a:lnTo>
                      <a:pt x="2933" y="2181"/>
                    </a:lnTo>
                    <a:lnTo>
                      <a:pt x="2943" y="2229"/>
                    </a:lnTo>
                    <a:lnTo>
                      <a:pt x="2962" y="2267"/>
                    </a:lnTo>
                    <a:lnTo>
                      <a:pt x="2972" y="2305"/>
                    </a:lnTo>
                    <a:lnTo>
                      <a:pt x="3029" y="2362"/>
                    </a:lnTo>
                    <a:lnTo>
                      <a:pt x="3048" y="2400"/>
                    </a:lnTo>
                    <a:lnTo>
                      <a:pt x="3057" y="2410"/>
                    </a:lnTo>
                    <a:lnTo>
                      <a:pt x="3076" y="2419"/>
                    </a:lnTo>
                    <a:lnTo>
                      <a:pt x="3076" y="2429"/>
                    </a:lnTo>
                    <a:lnTo>
                      <a:pt x="3057" y="2448"/>
                    </a:lnTo>
                    <a:lnTo>
                      <a:pt x="2991" y="2467"/>
                    </a:lnTo>
                    <a:lnTo>
                      <a:pt x="2962" y="2476"/>
                    </a:lnTo>
                    <a:lnTo>
                      <a:pt x="2933" y="2486"/>
                    </a:lnTo>
                    <a:lnTo>
                      <a:pt x="2915" y="2505"/>
                    </a:lnTo>
                    <a:lnTo>
                      <a:pt x="2915" y="2533"/>
                    </a:lnTo>
                    <a:lnTo>
                      <a:pt x="2933" y="2553"/>
                    </a:lnTo>
                    <a:lnTo>
                      <a:pt x="2943" y="2562"/>
                    </a:lnTo>
                    <a:lnTo>
                      <a:pt x="2962" y="2571"/>
                    </a:lnTo>
                    <a:lnTo>
                      <a:pt x="2972" y="2581"/>
                    </a:lnTo>
                    <a:lnTo>
                      <a:pt x="2981" y="2591"/>
                    </a:lnTo>
                    <a:lnTo>
                      <a:pt x="2962" y="2600"/>
                    </a:lnTo>
                    <a:lnTo>
                      <a:pt x="2886" y="2610"/>
                    </a:lnTo>
                    <a:lnTo>
                      <a:pt x="2838" y="2610"/>
                    </a:lnTo>
                    <a:lnTo>
                      <a:pt x="2819" y="2638"/>
                    </a:lnTo>
                    <a:close/>
                    <a:moveTo>
                      <a:pt x="1619" y="1924"/>
                    </a:moveTo>
                    <a:lnTo>
                      <a:pt x="1838" y="2029"/>
                    </a:lnTo>
                    <a:lnTo>
                      <a:pt x="1629" y="1962"/>
                    </a:lnTo>
                    <a:lnTo>
                      <a:pt x="1600" y="1981"/>
                    </a:lnTo>
                    <a:lnTo>
                      <a:pt x="1562" y="1934"/>
                    </a:lnTo>
                    <a:lnTo>
                      <a:pt x="1410" y="1819"/>
                    </a:lnTo>
                    <a:lnTo>
                      <a:pt x="1353" y="1791"/>
                    </a:lnTo>
                    <a:lnTo>
                      <a:pt x="1381" y="1753"/>
                    </a:lnTo>
                    <a:lnTo>
                      <a:pt x="1391" y="1781"/>
                    </a:lnTo>
                    <a:lnTo>
                      <a:pt x="1410" y="1791"/>
                    </a:lnTo>
                    <a:lnTo>
                      <a:pt x="1514" y="1800"/>
                    </a:lnTo>
                    <a:lnTo>
                      <a:pt x="1562" y="1838"/>
                    </a:lnTo>
                    <a:lnTo>
                      <a:pt x="1591" y="1886"/>
                    </a:lnTo>
                    <a:lnTo>
                      <a:pt x="1619" y="1924"/>
                    </a:lnTo>
                    <a:close/>
                    <a:moveTo>
                      <a:pt x="124" y="838"/>
                    </a:moveTo>
                    <a:lnTo>
                      <a:pt x="133" y="886"/>
                    </a:lnTo>
                    <a:lnTo>
                      <a:pt x="410" y="1114"/>
                    </a:lnTo>
                    <a:lnTo>
                      <a:pt x="457" y="1172"/>
                    </a:lnTo>
                    <a:lnTo>
                      <a:pt x="505" y="1219"/>
                    </a:lnTo>
                    <a:lnTo>
                      <a:pt x="600" y="1305"/>
                    </a:lnTo>
                    <a:lnTo>
                      <a:pt x="571" y="1286"/>
                    </a:lnTo>
                    <a:lnTo>
                      <a:pt x="362" y="1191"/>
                    </a:lnTo>
                    <a:lnTo>
                      <a:pt x="295" y="1143"/>
                    </a:lnTo>
                    <a:lnTo>
                      <a:pt x="219" y="1048"/>
                    </a:lnTo>
                    <a:lnTo>
                      <a:pt x="124" y="971"/>
                    </a:lnTo>
                    <a:lnTo>
                      <a:pt x="67" y="924"/>
                    </a:lnTo>
                    <a:lnTo>
                      <a:pt x="19" y="867"/>
                    </a:lnTo>
                    <a:lnTo>
                      <a:pt x="0" y="800"/>
                    </a:lnTo>
                    <a:lnTo>
                      <a:pt x="48" y="771"/>
                    </a:lnTo>
                    <a:lnTo>
                      <a:pt x="124" y="83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4" name="Freeform 27">
                <a:extLst>
                  <a:ext uri="{FF2B5EF4-FFF2-40B4-BE49-F238E27FC236}">
                    <a16:creationId xmlns:a16="http://schemas.microsoft.com/office/drawing/2014/main" id="{F20E59BD-BD98-8F42-B6FC-40363B6E1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0500" y="3011488"/>
                <a:ext cx="1193800" cy="1501775"/>
              </a:xfrm>
              <a:custGeom>
                <a:avLst/>
                <a:gdLst>
                  <a:gd name="T0" fmla="*/ 415094 w 3316"/>
                  <a:gd name="T1" fmla="*/ 1055885 h 4173"/>
                  <a:gd name="T2" fmla="*/ 219607 w 3316"/>
                  <a:gd name="T3" fmla="*/ 795333 h 4173"/>
                  <a:gd name="T4" fmla="*/ 195487 w 3316"/>
                  <a:gd name="T5" fmla="*/ 613594 h 4173"/>
                  <a:gd name="T6" fmla="*/ 243368 w 3316"/>
                  <a:gd name="T7" fmla="*/ 305177 h 4173"/>
                  <a:gd name="T8" fmla="*/ 198727 w 3316"/>
                  <a:gd name="T9" fmla="*/ 123438 h 4173"/>
                  <a:gd name="T10" fmla="*/ 274329 w 3316"/>
                  <a:gd name="T11" fmla="*/ 96088 h 4173"/>
                  <a:gd name="T12" fmla="*/ 363612 w 3316"/>
                  <a:gd name="T13" fmla="*/ 99327 h 4173"/>
                  <a:gd name="T14" fmla="*/ 380533 w 3316"/>
                  <a:gd name="T15" fmla="*/ 51463 h 4173"/>
                  <a:gd name="T16" fmla="*/ 593300 w 3316"/>
                  <a:gd name="T17" fmla="*/ 0 h 4173"/>
                  <a:gd name="T18" fmla="*/ 620661 w 3316"/>
                  <a:gd name="T19" fmla="*/ 34189 h 4173"/>
                  <a:gd name="T20" fmla="*/ 658462 w 3316"/>
                  <a:gd name="T21" fmla="*/ 75575 h 4173"/>
                  <a:gd name="T22" fmla="*/ 874469 w 3316"/>
                  <a:gd name="T23" fmla="*/ 264151 h 4173"/>
                  <a:gd name="T24" fmla="*/ 936031 w 3316"/>
                  <a:gd name="T25" fmla="*/ 346204 h 4173"/>
                  <a:gd name="T26" fmla="*/ 963392 w 3316"/>
                  <a:gd name="T27" fmla="*/ 377153 h 4173"/>
                  <a:gd name="T28" fmla="*/ 1014874 w 3316"/>
                  <a:gd name="T29" fmla="*/ 390829 h 4173"/>
                  <a:gd name="T30" fmla="*/ 1052675 w 3316"/>
                  <a:gd name="T31" fmla="*/ 503831 h 4173"/>
                  <a:gd name="T32" fmla="*/ 1052675 w 3316"/>
                  <a:gd name="T33" fmla="*/ 558892 h 4173"/>
                  <a:gd name="T34" fmla="*/ 1124678 w 3316"/>
                  <a:gd name="T35" fmla="*/ 593081 h 4173"/>
                  <a:gd name="T36" fmla="*/ 1076796 w 3316"/>
                  <a:gd name="T37" fmla="*/ 647782 h 4173"/>
                  <a:gd name="T38" fmla="*/ 1028554 w 3316"/>
                  <a:gd name="T39" fmla="*/ 682331 h 4173"/>
                  <a:gd name="T40" fmla="*/ 956552 w 3316"/>
                  <a:gd name="T41" fmla="*/ 706083 h 4173"/>
                  <a:gd name="T42" fmla="*/ 1014874 w 3316"/>
                  <a:gd name="T43" fmla="*/ 767982 h 4173"/>
                  <a:gd name="T44" fmla="*/ 1038995 w 3316"/>
                  <a:gd name="T45" fmla="*/ 870547 h 4173"/>
                  <a:gd name="T46" fmla="*/ 1076796 w 3316"/>
                  <a:gd name="T47" fmla="*/ 952960 h 4173"/>
                  <a:gd name="T48" fmla="*/ 1073196 w 3316"/>
                  <a:gd name="T49" fmla="*/ 990747 h 4173"/>
                  <a:gd name="T50" fmla="*/ 1114237 w 3316"/>
                  <a:gd name="T51" fmla="*/ 1206674 h 4173"/>
                  <a:gd name="T52" fmla="*/ 1131518 w 3316"/>
                  <a:gd name="T53" fmla="*/ 1240863 h 4173"/>
                  <a:gd name="T54" fmla="*/ 1148798 w 3316"/>
                  <a:gd name="T55" fmla="*/ 1264975 h 4173"/>
                  <a:gd name="T56" fmla="*/ 1169319 w 3316"/>
                  <a:gd name="T57" fmla="*/ 1285488 h 4173"/>
                  <a:gd name="T58" fmla="*/ 1121078 w 3316"/>
                  <a:gd name="T59" fmla="*/ 1384814 h 4173"/>
                  <a:gd name="T60" fmla="*/ 1063116 w 3316"/>
                  <a:gd name="T61" fmla="*/ 1415764 h 4173"/>
                  <a:gd name="T62" fmla="*/ 888150 w 3316"/>
                  <a:gd name="T63" fmla="*/ 1364301 h 4173"/>
                  <a:gd name="T64" fmla="*/ 816147 w 3316"/>
                  <a:gd name="T65" fmla="*/ 1306001 h 4173"/>
                  <a:gd name="T66" fmla="*/ 761066 w 3316"/>
                  <a:gd name="T67" fmla="*/ 1309240 h 4173"/>
                  <a:gd name="T68" fmla="*/ 37801 w 3316"/>
                  <a:gd name="T69" fmla="*/ 850034 h 4173"/>
                  <a:gd name="T70" fmla="*/ 61562 w 3316"/>
                  <a:gd name="T71" fmla="*/ 833120 h 4173"/>
                  <a:gd name="T72" fmla="*/ 267489 w 3316"/>
                  <a:gd name="T73" fmla="*/ 966635 h 4173"/>
                  <a:gd name="T74" fmla="*/ 411494 w 3316"/>
                  <a:gd name="T75" fmla="*/ 1110587 h 4173"/>
                  <a:gd name="T76" fmla="*/ 356772 w 3316"/>
                  <a:gd name="T77" fmla="*/ 1131100 h 4173"/>
                  <a:gd name="T78" fmla="*/ 270729 w 3316"/>
                  <a:gd name="T79" fmla="*/ 1052286 h 4173"/>
                  <a:gd name="T80" fmla="*/ 407894 w 3316"/>
                  <a:gd name="T81" fmla="*/ 1247700 h 4173"/>
                  <a:gd name="T82" fmla="*/ 401053 w 3316"/>
                  <a:gd name="T83" fmla="*/ 1179323 h 4173"/>
                  <a:gd name="T84" fmla="*/ 658462 w 3316"/>
                  <a:gd name="T85" fmla="*/ 1408926 h 4173"/>
                  <a:gd name="T86" fmla="*/ 558739 w 3316"/>
                  <a:gd name="T87" fmla="*/ 1377977 h 4173"/>
                  <a:gd name="T88" fmla="*/ 641181 w 3316"/>
                  <a:gd name="T89" fmla="*/ 1453191 h 4173"/>
                  <a:gd name="T90" fmla="*/ 631101 w 3316"/>
                  <a:gd name="T91" fmla="*/ 1477303 h 4173"/>
                  <a:gd name="T92" fmla="*/ 569179 w 3316"/>
                  <a:gd name="T93" fmla="*/ 1490979 h 4173"/>
                  <a:gd name="T94" fmla="*/ 469816 w 3316"/>
                  <a:gd name="T95" fmla="*/ 1425841 h 4173"/>
                  <a:gd name="T96" fmla="*/ 473056 w 3316"/>
                  <a:gd name="T97" fmla="*/ 1388053 h 4173"/>
                  <a:gd name="T98" fmla="*/ 497177 w 3316"/>
                  <a:gd name="T99" fmla="*/ 1343788 h 4173"/>
                  <a:gd name="T100" fmla="*/ 407894 w 3316"/>
                  <a:gd name="T101" fmla="*/ 1330113 h 4173"/>
                  <a:gd name="T102" fmla="*/ 212767 w 3316"/>
                  <a:gd name="T103" fmla="*/ 1155212 h 4173"/>
                  <a:gd name="T104" fmla="*/ 226448 w 3316"/>
                  <a:gd name="T105" fmla="*/ 1100150 h 417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316" h="4173">
                    <a:moveTo>
                      <a:pt x="2019" y="3839"/>
                    </a:moveTo>
                    <a:lnTo>
                      <a:pt x="1514" y="3334"/>
                    </a:lnTo>
                    <a:lnTo>
                      <a:pt x="1352" y="3095"/>
                    </a:lnTo>
                    <a:lnTo>
                      <a:pt x="1248" y="2981"/>
                    </a:lnTo>
                    <a:lnTo>
                      <a:pt x="1153" y="2934"/>
                    </a:lnTo>
                    <a:lnTo>
                      <a:pt x="1133" y="2914"/>
                    </a:lnTo>
                    <a:lnTo>
                      <a:pt x="1019" y="2819"/>
                    </a:lnTo>
                    <a:lnTo>
                      <a:pt x="991" y="2810"/>
                    </a:lnTo>
                    <a:lnTo>
                      <a:pt x="962" y="2772"/>
                    </a:lnTo>
                    <a:lnTo>
                      <a:pt x="610" y="2210"/>
                    </a:lnTo>
                    <a:lnTo>
                      <a:pt x="543" y="2038"/>
                    </a:lnTo>
                    <a:lnTo>
                      <a:pt x="581" y="1972"/>
                    </a:lnTo>
                    <a:lnTo>
                      <a:pt x="581" y="1896"/>
                    </a:lnTo>
                    <a:lnTo>
                      <a:pt x="552" y="1810"/>
                    </a:lnTo>
                    <a:lnTo>
                      <a:pt x="543" y="1705"/>
                    </a:lnTo>
                    <a:lnTo>
                      <a:pt x="534" y="1429"/>
                    </a:lnTo>
                    <a:lnTo>
                      <a:pt x="543" y="1343"/>
                    </a:lnTo>
                    <a:lnTo>
                      <a:pt x="619" y="1019"/>
                    </a:lnTo>
                    <a:lnTo>
                      <a:pt x="657" y="943"/>
                    </a:lnTo>
                    <a:lnTo>
                      <a:pt x="676" y="848"/>
                    </a:lnTo>
                    <a:lnTo>
                      <a:pt x="657" y="734"/>
                    </a:lnTo>
                    <a:lnTo>
                      <a:pt x="534" y="457"/>
                    </a:lnTo>
                    <a:lnTo>
                      <a:pt x="552" y="429"/>
                    </a:lnTo>
                    <a:lnTo>
                      <a:pt x="552" y="362"/>
                    </a:lnTo>
                    <a:lnTo>
                      <a:pt x="552" y="343"/>
                    </a:lnTo>
                    <a:lnTo>
                      <a:pt x="572" y="334"/>
                    </a:lnTo>
                    <a:lnTo>
                      <a:pt x="695" y="248"/>
                    </a:lnTo>
                    <a:lnTo>
                      <a:pt x="724" y="238"/>
                    </a:lnTo>
                    <a:lnTo>
                      <a:pt x="743" y="248"/>
                    </a:lnTo>
                    <a:lnTo>
                      <a:pt x="762" y="267"/>
                    </a:lnTo>
                    <a:lnTo>
                      <a:pt x="772" y="276"/>
                    </a:lnTo>
                    <a:lnTo>
                      <a:pt x="790" y="276"/>
                    </a:lnTo>
                    <a:lnTo>
                      <a:pt x="848" y="267"/>
                    </a:lnTo>
                    <a:lnTo>
                      <a:pt x="943" y="276"/>
                    </a:lnTo>
                    <a:lnTo>
                      <a:pt x="1010" y="276"/>
                    </a:lnTo>
                    <a:lnTo>
                      <a:pt x="1029" y="267"/>
                    </a:lnTo>
                    <a:lnTo>
                      <a:pt x="1038" y="248"/>
                    </a:lnTo>
                    <a:lnTo>
                      <a:pt x="1057" y="210"/>
                    </a:lnTo>
                    <a:lnTo>
                      <a:pt x="1057" y="172"/>
                    </a:lnTo>
                    <a:lnTo>
                      <a:pt x="1057" y="143"/>
                    </a:lnTo>
                    <a:lnTo>
                      <a:pt x="991" y="10"/>
                    </a:lnTo>
                    <a:lnTo>
                      <a:pt x="1410" y="105"/>
                    </a:lnTo>
                    <a:lnTo>
                      <a:pt x="1534" y="105"/>
                    </a:lnTo>
                    <a:lnTo>
                      <a:pt x="1619" y="10"/>
                    </a:lnTo>
                    <a:lnTo>
                      <a:pt x="1648" y="0"/>
                    </a:lnTo>
                    <a:lnTo>
                      <a:pt x="1657" y="0"/>
                    </a:lnTo>
                    <a:lnTo>
                      <a:pt x="1676" y="29"/>
                    </a:lnTo>
                    <a:lnTo>
                      <a:pt x="1686" y="48"/>
                    </a:lnTo>
                    <a:lnTo>
                      <a:pt x="1705" y="76"/>
                    </a:lnTo>
                    <a:lnTo>
                      <a:pt x="1724" y="95"/>
                    </a:lnTo>
                    <a:lnTo>
                      <a:pt x="1762" y="124"/>
                    </a:lnTo>
                    <a:lnTo>
                      <a:pt x="1772" y="143"/>
                    </a:lnTo>
                    <a:lnTo>
                      <a:pt x="1791" y="172"/>
                    </a:lnTo>
                    <a:lnTo>
                      <a:pt x="1810" y="191"/>
                    </a:lnTo>
                    <a:lnTo>
                      <a:pt x="1829" y="210"/>
                    </a:lnTo>
                    <a:lnTo>
                      <a:pt x="2314" y="505"/>
                    </a:lnTo>
                    <a:lnTo>
                      <a:pt x="2324" y="524"/>
                    </a:lnTo>
                    <a:lnTo>
                      <a:pt x="2343" y="543"/>
                    </a:lnTo>
                    <a:lnTo>
                      <a:pt x="2410" y="695"/>
                    </a:lnTo>
                    <a:lnTo>
                      <a:pt x="2429" y="734"/>
                    </a:lnTo>
                    <a:lnTo>
                      <a:pt x="2467" y="772"/>
                    </a:lnTo>
                    <a:lnTo>
                      <a:pt x="2543" y="829"/>
                    </a:lnTo>
                    <a:lnTo>
                      <a:pt x="2562" y="848"/>
                    </a:lnTo>
                    <a:lnTo>
                      <a:pt x="2572" y="876"/>
                    </a:lnTo>
                    <a:lnTo>
                      <a:pt x="2600" y="962"/>
                    </a:lnTo>
                    <a:lnTo>
                      <a:pt x="2610" y="991"/>
                    </a:lnTo>
                    <a:lnTo>
                      <a:pt x="2629" y="1029"/>
                    </a:lnTo>
                    <a:lnTo>
                      <a:pt x="2648" y="1038"/>
                    </a:lnTo>
                    <a:lnTo>
                      <a:pt x="2667" y="1048"/>
                    </a:lnTo>
                    <a:lnTo>
                      <a:pt x="2676" y="1048"/>
                    </a:lnTo>
                    <a:lnTo>
                      <a:pt x="2733" y="1038"/>
                    </a:lnTo>
                    <a:lnTo>
                      <a:pt x="2772" y="1038"/>
                    </a:lnTo>
                    <a:lnTo>
                      <a:pt x="2800" y="1058"/>
                    </a:lnTo>
                    <a:lnTo>
                      <a:pt x="2819" y="1067"/>
                    </a:lnTo>
                    <a:lnTo>
                      <a:pt x="2819" y="1086"/>
                    </a:lnTo>
                    <a:lnTo>
                      <a:pt x="2838" y="1114"/>
                    </a:lnTo>
                    <a:lnTo>
                      <a:pt x="2857" y="1134"/>
                    </a:lnTo>
                    <a:lnTo>
                      <a:pt x="3000" y="1257"/>
                    </a:lnTo>
                    <a:lnTo>
                      <a:pt x="2972" y="1353"/>
                    </a:lnTo>
                    <a:lnTo>
                      <a:pt x="2924" y="1400"/>
                    </a:lnTo>
                    <a:lnTo>
                      <a:pt x="2857" y="1457"/>
                    </a:lnTo>
                    <a:lnTo>
                      <a:pt x="2848" y="1467"/>
                    </a:lnTo>
                    <a:lnTo>
                      <a:pt x="2848" y="1486"/>
                    </a:lnTo>
                    <a:lnTo>
                      <a:pt x="2867" y="1505"/>
                    </a:lnTo>
                    <a:lnTo>
                      <a:pt x="2924" y="1553"/>
                    </a:lnTo>
                    <a:lnTo>
                      <a:pt x="2981" y="1572"/>
                    </a:lnTo>
                    <a:lnTo>
                      <a:pt x="3029" y="1610"/>
                    </a:lnTo>
                    <a:lnTo>
                      <a:pt x="3048" y="1619"/>
                    </a:lnTo>
                    <a:lnTo>
                      <a:pt x="3105" y="1629"/>
                    </a:lnTo>
                    <a:lnTo>
                      <a:pt x="3124" y="1648"/>
                    </a:lnTo>
                    <a:lnTo>
                      <a:pt x="3124" y="1667"/>
                    </a:lnTo>
                    <a:lnTo>
                      <a:pt x="3114" y="1705"/>
                    </a:lnTo>
                    <a:lnTo>
                      <a:pt x="3105" y="1724"/>
                    </a:lnTo>
                    <a:lnTo>
                      <a:pt x="3095" y="1733"/>
                    </a:lnTo>
                    <a:lnTo>
                      <a:pt x="2991" y="1800"/>
                    </a:lnTo>
                    <a:lnTo>
                      <a:pt x="2962" y="1829"/>
                    </a:lnTo>
                    <a:lnTo>
                      <a:pt x="2924" y="1848"/>
                    </a:lnTo>
                    <a:lnTo>
                      <a:pt x="2896" y="1858"/>
                    </a:lnTo>
                    <a:lnTo>
                      <a:pt x="2876" y="1876"/>
                    </a:lnTo>
                    <a:lnTo>
                      <a:pt x="2857" y="1896"/>
                    </a:lnTo>
                    <a:lnTo>
                      <a:pt x="2829" y="1896"/>
                    </a:lnTo>
                    <a:lnTo>
                      <a:pt x="2695" y="1896"/>
                    </a:lnTo>
                    <a:lnTo>
                      <a:pt x="2667" y="1905"/>
                    </a:lnTo>
                    <a:lnTo>
                      <a:pt x="2657" y="1924"/>
                    </a:lnTo>
                    <a:lnTo>
                      <a:pt x="2657" y="1962"/>
                    </a:lnTo>
                    <a:lnTo>
                      <a:pt x="2676" y="2010"/>
                    </a:lnTo>
                    <a:lnTo>
                      <a:pt x="2705" y="2048"/>
                    </a:lnTo>
                    <a:lnTo>
                      <a:pt x="2733" y="2076"/>
                    </a:lnTo>
                    <a:lnTo>
                      <a:pt x="2800" y="2114"/>
                    </a:lnTo>
                    <a:lnTo>
                      <a:pt x="2819" y="2134"/>
                    </a:lnTo>
                    <a:lnTo>
                      <a:pt x="2838" y="2162"/>
                    </a:lnTo>
                    <a:lnTo>
                      <a:pt x="2857" y="2210"/>
                    </a:lnTo>
                    <a:lnTo>
                      <a:pt x="2876" y="2286"/>
                    </a:lnTo>
                    <a:lnTo>
                      <a:pt x="2876" y="2381"/>
                    </a:lnTo>
                    <a:lnTo>
                      <a:pt x="2886" y="2419"/>
                    </a:lnTo>
                    <a:lnTo>
                      <a:pt x="2943" y="2477"/>
                    </a:lnTo>
                    <a:lnTo>
                      <a:pt x="2962" y="2505"/>
                    </a:lnTo>
                    <a:lnTo>
                      <a:pt x="2981" y="2610"/>
                    </a:lnTo>
                    <a:lnTo>
                      <a:pt x="2991" y="2638"/>
                    </a:lnTo>
                    <a:lnTo>
                      <a:pt x="2991" y="2648"/>
                    </a:lnTo>
                    <a:lnTo>
                      <a:pt x="2991" y="2658"/>
                    </a:lnTo>
                    <a:lnTo>
                      <a:pt x="2981" y="2676"/>
                    </a:lnTo>
                    <a:lnTo>
                      <a:pt x="2972" y="2696"/>
                    </a:lnTo>
                    <a:lnTo>
                      <a:pt x="2972" y="2715"/>
                    </a:lnTo>
                    <a:lnTo>
                      <a:pt x="2981" y="2753"/>
                    </a:lnTo>
                    <a:lnTo>
                      <a:pt x="3200" y="2953"/>
                    </a:lnTo>
                    <a:lnTo>
                      <a:pt x="3248" y="3029"/>
                    </a:lnTo>
                    <a:lnTo>
                      <a:pt x="3315" y="3191"/>
                    </a:lnTo>
                    <a:lnTo>
                      <a:pt x="3124" y="3324"/>
                    </a:lnTo>
                    <a:lnTo>
                      <a:pt x="3095" y="3353"/>
                    </a:lnTo>
                    <a:lnTo>
                      <a:pt x="3086" y="3381"/>
                    </a:lnTo>
                    <a:lnTo>
                      <a:pt x="3095" y="3400"/>
                    </a:lnTo>
                    <a:lnTo>
                      <a:pt x="3114" y="3429"/>
                    </a:lnTo>
                    <a:lnTo>
                      <a:pt x="3124" y="3438"/>
                    </a:lnTo>
                    <a:lnTo>
                      <a:pt x="3143" y="3448"/>
                    </a:lnTo>
                    <a:lnTo>
                      <a:pt x="3162" y="3458"/>
                    </a:lnTo>
                    <a:lnTo>
                      <a:pt x="3172" y="3467"/>
                    </a:lnTo>
                    <a:lnTo>
                      <a:pt x="3181" y="3476"/>
                    </a:lnTo>
                    <a:lnTo>
                      <a:pt x="3191" y="3496"/>
                    </a:lnTo>
                    <a:lnTo>
                      <a:pt x="3191" y="3515"/>
                    </a:lnTo>
                    <a:lnTo>
                      <a:pt x="3200" y="3524"/>
                    </a:lnTo>
                    <a:lnTo>
                      <a:pt x="3210" y="3534"/>
                    </a:lnTo>
                    <a:lnTo>
                      <a:pt x="3229" y="3543"/>
                    </a:lnTo>
                    <a:lnTo>
                      <a:pt x="3238" y="3553"/>
                    </a:lnTo>
                    <a:lnTo>
                      <a:pt x="3248" y="3572"/>
                    </a:lnTo>
                    <a:lnTo>
                      <a:pt x="3238" y="3610"/>
                    </a:lnTo>
                    <a:lnTo>
                      <a:pt x="3229" y="3657"/>
                    </a:lnTo>
                    <a:lnTo>
                      <a:pt x="3210" y="3714"/>
                    </a:lnTo>
                    <a:lnTo>
                      <a:pt x="3172" y="3772"/>
                    </a:lnTo>
                    <a:lnTo>
                      <a:pt x="3114" y="3848"/>
                    </a:lnTo>
                    <a:lnTo>
                      <a:pt x="3076" y="3886"/>
                    </a:lnTo>
                    <a:lnTo>
                      <a:pt x="3029" y="3905"/>
                    </a:lnTo>
                    <a:lnTo>
                      <a:pt x="3000" y="3905"/>
                    </a:lnTo>
                    <a:lnTo>
                      <a:pt x="2972" y="3915"/>
                    </a:lnTo>
                    <a:lnTo>
                      <a:pt x="2953" y="3934"/>
                    </a:lnTo>
                    <a:lnTo>
                      <a:pt x="2924" y="4010"/>
                    </a:lnTo>
                    <a:lnTo>
                      <a:pt x="2800" y="3867"/>
                    </a:lnTo>
                    <a:lnTo>
                      <a:pt x="2762" y="3829"/>
                    </a:lnTo>
                    <a:lnTo>
                      <a:pt x="2733" y="3819"/>
                    </a:lnTo>
                    <a:lnTo>
                      <a:pt x="2467" y="3791"/>
                    </a:lnTo>
                    <a:lnTo>
                      <a:pt x="2438" y="3791"/>
                    </a:lnTo>
                    <a:lnTo>
                      <a:pt x="2419" y="3781"/>
                    </a:lnTo>
                    <a:lnTo>
                      <a:pt x="2400" y="3762"/>
                    </a:lnTo>
                    <a:lnTo>
                      <a:pt x="2352" y="3705"/>
                    </a:lnTo>
                    <a:lnTo>
                      <a:pt x="2267" y="3629"/>
                    </a:lnTo>
                    <a:lnTo>
                      <a:pt x="2229" y="3610"/>
                    </a:lnTo>
                    <a:lnTo>
                      <a:pt x="2200" y="3600"/>
                    </a:lnTo>
                    <a:lnTo>
                      <a:pt x="2172" y="3600"/>
                    </a:lnTo>
                    <a:lnTo>
                      <a:pt x="2143" y="3610"/>
                    </a:lnTo>
                    <a:lnTo>
                      <a:pt x="2114" y="3638"/>
                    </a:lnTo>
                    <a:lnTo>
                      <a:pt x="2096" y="3667"/>
                    </a:lnTo>
                    <a:lnTo>
                      <a:pt x="2019" y="3839"/>
                    </a:lnTo>
                    <a:close/>
                    <a:moveTo>
                      <a:pt x="514" y="2867"/>
                    </a:moveTo>
                    <a:lnTo>
                      <a:pt x="476" y="2829"/>
                    </a:lnTo>
                    <a:lnTo>
                      <a:pt x="105" y="2362"/>
                    </a:lnTo>
                    <a:lnTo>
                      <a:pt x="38" y="2257"/>
                    </a:lnTo>
                    <a:lnTo>
                      <a:pt x="0" y="2143"/>
                    </a:lnTo>
                    <a:lnTo>
                      <a:pt x="19" y="2143"/>
                    </a:lnTo>
                    <a:lnTo>
                      <a:pt x="29" y="2153"/>
                    </a:lnTo>
                    <a:lnTo>
                      <a:pt x="171" y="2315"/>
                    </a:lnTo>
                    <a:lnTo>
                      <a:pt x="410" y="2658"/>
                    </a:lnTo>
                    <a:lnTo>
                      <a:pt x="543" y="2762"/>
                    </a:lnTo>
                    <a:lnTo>
                      <a:pt x="534" y="2610"/>
                    </a:lnTo>
                    <a:lnTo>
                      <a:pt x="619" y="2610"/>
                    </a:lnTo>
                    <a:lnTo>
                      <a:pt x="743" y="2686"/>
                    </a:lnTo>
                    <a:lnTo>
                      <a:pt x="838" y="2791"/>
                    </a:lnTo>
                    <a:lnTo>
                      <a:pt x="924" y="2924"/>
                    </a:lnTo>
                    <a:lnTo>
                      <a:pt x="972" y="2981"/>
                    </a:lnTo>
                    <a:lnTo>
                      <a:pt x="1105" y="3029"/>
                    </a:lnTo>
                    <a:lnTo>
                      <a:pt x="1143" y="3086"/>
                    </a:lnTo>
                    <a:lnTo>
                      <a:pt x="1181" y="3162"/>
                    </a:lnTo>
                    <a:lnTo>
                      <a:pt x="1229" y="3238"/>
                    </a:lnTo>
                    <a:lnTo>
                      <a:pt x="1162" y="3229"/>
                    </a:lnTo>
                    <a:lnTo>
                      <a:pt x="1067" y="3143"/>
                    </a:lnTo>
                    <a:lnTo>
                      <a:pt x="991" y="3143"/>
                    </a:lnTo>
                    <a:lnTo>
                      <a:pt x="1000" y="3086"/>
                    </a:lnTo>
                    <a:lnTo>
                      <a:pt x="1010" y="3067"/>
                    </a:lnTo>
                    <a:lnTo>
                      <a:pt x="867" y="2981"/>
                    </a:lnTo>
                    <a:lnTo>
                      <a:pt x="790" y="2953"/>
                    </a:lnTo>
                    <a:lnTo>
                      <a:pt x="752" y="2924"/>
                    </a:lnTo>
                    <a:lnTo>
                      <a:pt x="705" y="2896"/>
                    </a:lnTo>
                    <a:lnTo>
                      <a:pt x="638" y="2896"/>
                    </a:lnTo>
                    <a:lnTo>
                      <a:pt x="638" y="2934"/>
                    </a:lnTo>
                    <a:lnTo>
                      <a:pt x="838" y="3039"/>
                    </a:lnTo>
                    <a:lnTo>
                      <a:pt x="1133" y="3467"/>
                    </a:lnTo>
                    <a:lnTo>
                      <a:pt x="1305" y="3591"/>
                    </a:lnTo>
                    <a:lnTo>
                      <a:pt x="1248" y="3543"/>
                    </a:lnTo>
                    <a:lnTo>
                      <a:pt x="1191" y="3476"/>
                    </a:lnTo>
                    <a:lnTo>
                      <a:pt x="1143" y="3391"/>
                    </a:lnTo>
                    <a:lnTo>
                      <a:pt x="1114" y="3277"/>
                    </a:lnTo>
                    <a:lnTo>
                      <a:pt x="1257" y="3353"/>
                    </a:lnTo>
                    <a:lnTo>
                      <a:pt x="1600" y="3705"/>
                    </a:lnTo>
                    <a:lnTo>
                      <a:pt x="1676" y="3762"/>
                    </a:lnTo>
                    <a:lnTo>
                      <a:pt x="1724" y="3819"/>
                    </a:lnTo>
                    <a:lnTo>
                      <a:pt x="1829" y="3915"/>
                    </a:lnTo>
                    <a:lnTo>
                      <a:pt x="1876" y="3962"/>
                    </a:lnTo>
                    <a:lnTo>
                      <a:pt x="1810" y="3981"/>
                    </a:lnTo>
                    <a:lnTo>
                      <a:pt x="1724" y="3934"/>
                    </a:lnTo>
                    <a:lnTo>
                      <a:pt x="1638" y="3867"/>
                    </a:lnTo>
                    <a:lnTo>
                      <a:pt x="1552" y="3829"/>
                    </a:lnTo>
                    <a:lnTo>
                      <a:pt x="1552" y="3867"/>
                    </a:lnTo>
                    <a:lnTo>
                      <a:pt x="1619" y="3877"/>
                    </a:lnTo>
                    <a:lnTo>
                      <a:pt x="1686" y="3915"/>
                    </a:lnTo>
                    <a:lnTo>
                      <a:pt x="1733" y="3972"/>
                    </a:lnTo>
                    <a:lnTo>
                      <a:pt x="1781" y="4038"/>
                    </a:lnTo>
                    <a:lnTo>
                      <a:pt x="1705" y="4038"/>
                    </a:lnTo>
                    <a:lnTo>
                      <a:pt x="1715" y="4057"/>
                    </a:lnTo>
                    <a:lnTo>
                      <a:pt x="1724" y="4077"/>
                    </a:lnTo>
                    <a:lnTo>
                      <a:pt x="1733" y="4095"/>
                    </a:lnTo>
                    <a:lnTo>
                      <a:pt x="1753" y="4105"/>
                    </a:lnTo>
                    <a:lnTo>
                      <a:pt x="1676" y="4077"/>
                    </a:lnTo>
                    <a:lnTo>
                      <a:pt x="1514" y="4010"/>
                    </a:lnTo>
                    <a:lnTo>
                      <a:pt x="1429" y="4000"/>
                    </a:lnTo>
                    <a:lnTo>
                      <a:pt x="1429" y="4038"/>
                    </a:lnTo>
                    <a:lnTo>
                      <a:pt x="1581" y="4143"/>
                    </a:lnTo>
                    <a:lnTo>
                      <a:pt x="1581" y="4172"/>
                    </a:lnTo>
                    <a:lnTo>
                      <a:pt x="1495" y="4153"/>
                    </a:lnTo>
                    <a:lnTo>
                      <a:pt x="1429" y="4105"/>
                    </a:lnTo>
                    <a:lnTo>
                      <a:pt x="1362" y="4038"/>
                    </a:lnTo>
                    <a:lnTo>
                      <a:pt x="1305" y="3962"/>
                    </a:lnTo>
                    <a:lnTo>
                      <a:pt x="1305" y="3934"/>
                    </a:lnTo>
                    <a:lnTo>
                      <a:pt x="1362" y="3934"/>
                    </a:lnTo>
                    <a:lnTo>
                      <a:pt x="1362" y="3896"/>
                    </a:lnTo>
                    <a:lnTo>
                      <a:pt x="1334" y="3877"/>
                    </a:lnTo>
                    <a:lnTo>
                      <a:pt x="1314" y="3857"/>
                    </a:lnTo>
                    <a:lnTo>
                      <a:pt x="1286" y="3791"/>
                    </a:lnTo>
                    <a:lnTo>
                      <a:pt x="1324" y="3800"/>
                    </a:lnTo>
                    <a:lnTo>
                      <a:pt x="1343" y="3791"/>
                    </a:lnTo>
                    <a:lnTo>
                      <a:pt x="1362" y="3772"/>
                    </a:lnTo>
                    <a:lnTo>
                      <a:pt x="1381" y="3734"/>
                    </a:lnTo>
                    <a:lnTo>
                      <a:pt x="1295" y="3667"/>
                    </a:lnTo>
                    <a:lnTo>
                      <a:pt x="1257" y="3657"/>
                    </a:lnTo>
                    <a:lnTo>
                      <a:pt x="1229" y="3667"/>
                    </a:lnTo>
                    <a:lnTo>
                      <a:pt x="1171" y="3696"/>
                    </a:lnTo>
                    <a:lnTo>
                      <a:pt x="1133" y="3696"/>
                    </a:lnTo>
                    <a:lnTo>
                      <a:pt x="1095" y="3648"/>
                    </a:lnTo>
                    <a:lnTo>
                      <a:pt x="1038" y="3515"/>
                    </a:lnTo>
                    <a:lnTo>
                      <a:pt x="810" y="3334"/>
                    </a:lnTo>
                    <a:lnTo>
                      <a:pt x="781" y="3324"/>
                    </a:lnTo>
                    <a:lnTo>
                      <a:pt x="591" y="3210"/>
                    </a:lnTo>
                    <a:lnTo>
                      <a:pt x="591" y="3181"/>
                    </a:lnTo>
                    <a:lnTo>
                      <a:pt x="610" y="3172"/>
                    </a:lnTo>
                    <a:lnTo>
                      <a:pt x="648" y="3153"/>
                    </a:lnTo>
                    <a:lnTo>
                      <a:pt x="667" y="3143"/>
                    </a:lnTo>
                    <a:lnTo>
                      <a:pt x="629" y="3057"/>
                    </a:lnTo>
                    <a:lnTo>
                      <a:pt x="524" y="2905"/>
                    </a:lnTo>
                    <a:lnTo>
                      <a:pt x="514" y="2867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5" name="Freeform 28">
                <a:extLst>
                  <a:ext uri="{FF2B5EF4-FFF2-40B4-BE49-F238E27FC236}">
                    <a16:creationId xmlns:a16="http://schemas.microsoft.com/office/drawing/2014/main" id="{BB4D1BD4-4147-3C49-9AA2-BDF1E5AD8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3325" y="1249363"/>
                <a:ext cx="1289050" cy="1135062"/>
              </a:xfrm>
              <a:custGeom>
                <a:avLst/>
                <a:gdLst>
                  <a:gd name="T0" fmla="*/ 1011231 w 3582"/>
                  <a:gd name="T1" fmla="*/ 534952 h 3153"/>
                  <a:gd name="T2" fmla="*/ 1024906 w 3582"/>
                  <a:gd name="T3" fmla="*/ 575991 h 3153"/>
                  <a:gd name="T4" fmla="*/ 1065931 w 3582"/>
                  <a:gd name="T5" fmla="*/ 613790 h 3153"/>
                  <a:gd name="T6" fmla="*/ 1117393 w 3582"/>
                  <a:gd name="T7" fmla="*/ 617030 h 3153"/>
                  <a:gd name="T8" fmla="*/ 1117393 w 3582"/>
                  <a:gd name="T9" fmla="*/ 661670 h 3153"/>
                  <a:gd name="T10" fmla="*/ 1148341 w 3582"/>
                  <a:gd name="T11" fmla="*/ 702709 h 3153"/>
                  <a:gd name="T12" fmla="*/ 1189366 w 3582"/>
                  <a:gd name="T13" fmla="*/ 682189 h 3153"/>
                  <a:gd name="T14" fmla="*/ 1220315 w 3582"/>
                  <a:gd name="T15" fmla="*/ 678949 h 3153"/>
                  <a:gd name="T16" fmla="*/ 1285451 w 3582"/>
                  <a:gd name="T17" fmla="*/ 754188 h 3153"/>
                  <a:gd name="T18" fmla="*/ 1220315 w 3582"/>
                  <a:gd name="T19" fmla="*/ 963345 h 3153"/>
                  <a:gd name="T20" fmla="*/ 1199803 w 3582"/>
                  <a:gd name="T21" fmla="*/ 1045783 h 3153"/>
                  <a:gd name="T22" fmla="*/ 1148341 w 3582"/>
                  <a:gd name="T23" fmla="*/ 1059463 h 3153"/>
                  <a:gd name="T24" fmla="*/ 939258 w 3582"/>
                  <a:gd name="T25" fmla="*/ 1066303 h 3153"/>
                  <a:gd name="T26" fmla="*/ 891035 w 3582"/>
                  <a:gd name="T27" fmla="*/ 1025264 h 3153"/>
                  <a:gd name="T28" fmla="*/ 856848 w 3582"/>
                  <a:gd name="T29" fmla="*/ 1045783 h 3153"/>
                  <a:gd name="T30" fmla="*/ 757524 w 3582"/>
                  <a:gd name="T31" fmla="*/ 1066303 h 3153"/>
                  <a:gd name="T32" fmla="*/ 699225 w 3582"/>
                  <a:gd name="T33" fmla="*/ 1066303 h 3153"/>
                  <a:gd name="T34" fmla="*/ 610337 w 3582"/>
                  <a:gd name="T35" fmla="*/ 1038944 h 3153"/>
                  <a:gd name="T36" fmla="*/ 603140 w 3582"/>
                  <a:gd name="T37" fmla="*/ 1011224 h 3153"/>
                  <a:gd name="T38" fmla="*/ 558876 w 3582"/>
                  <a:gd name="T39" fmla="*/ 1042183 h 3153"/>
                  <a:gd name="T40" fmla="*/ 555278 w 3582"/>
                  <a:gd name="T41" fmla="*/ 1090423 h 3153"/>
                  <a:gd name="T42" fmla="*/ 531166 w 3582"/>
                  <a:gd name="T43" fmla="*/ 1134702 h 3153"/>
                  <a:gd name="T44" fmla="*/ 503816 w 3582"/>
                  <a:gd name="T45" fmla="*/ 1110942 h 3153"/>
                  <a:gd name="T46" fmla="*/ 449116 w 3582"/>
                  <a:gd name="T47" fmla="*/ 1096903 h 3153"/>
                  <a:gd name="T48" fmla="*/ 431843 w 3582"/>
                  <a:gd name="T49" fmla="*/ 1059463 h 3153"/>
                  <a:gd name="T50" fmla="*/ 445518 w 3582"/>
                  <a:gd name="T51" fmla="*/ 1059463 h 3153"/>
                  <a:gd name="T52" fmla="*/ 480065 w 3582"/>
                  <a:gd name="T53" fmla="*/ 1028504 h 3153"/>
                  <a:gd name="T54" fmla="*/ 438680 w 3582"/>
                  <a:gd name="T55" fmla="*/ 966945 h 3153"/>
                  <a:gd name="T56" fmla="*/ 404493 w 3582"/>
                  <a:gd name="T57" fmla="*/ 935985 h 3153"/>
                  <a:gd name="T58" fmla="*/ 366706 w 3582"/>
                  <a:gd name="T59" fmla="*/ 863986 h 3153"/>
                  <a:gd name="T60" fmla="*/ 298331 w 3582"/>
                  <a:gd name="T61" fmla="*/ 829787 h 3153"/>
                  <a:gd name="T62" fmla="*/ 154384 w 3582"/>
                  <a:gd name="T63" fmla="*/ 778308 h 3153"/>
                  <a:gd name="T64" fmla="*/ 85649 w 3582"/>
                  <a:gd name="T65" fmla="*/ 713149 h 3153"/>
                  <a:gd name="T66" fmla="*/ 30949 w 3582"/>
                  <a:gd name="T67" fmla="*/ 685789 h 3153"/>
                  <a:gd name="T68" fmla="*/ 3599 w 3582"/>
                  <a:gd name="T69" fmla="*/ 668509 h 3153"/>
                  <a:gd name="T70" fmla="*/ 17274 w 3582"/>
                  <a:gd name="T71" fmla="*/ 610190 h 3153"/>
                  <a:gd name="T72" fmla="*/ 44624 w 3582"/>
                  <a:gd name="T73" fmla="*/ 545031 h 3153"/>
                  <a:gd name="T74" fmla="*/ 133871 w 3582"/>
                  <a:gd name="T75" fmla="*/ 548631 h 3153"/>
                  <a:gd name="T76" fmla="*/ 161221 w 3582"/>
                  <a:gd name="T77" fmla="*/ 445673 h 3153"/>
                  <a:gd name="T78" fmla="*/ 181734 w 3582"/>
                  <a:gd name="T79" fmla="*/ 456113 h 3153"/>
                  <a:gd name="T80" fmla="*/ 191810 w 3582"/>
                  <a:gd name="T81" fmla="*/ 486712 h 3153"/>
                  <a:gd name="T82" fmla="*/ 246870 w 3582"/>
                  <a:gd name="T83" fmla="*/ 452513 h 3153"/>
                  <a:gd name="T84" fmla="*/ 250109 w 3582"/>
                  <a:gd name="T85" fmla="*/ 329035 h 3153"/>
                  <a:gd name="T86" fmla="*/ 257306 w 3582"/>
                  <a:gd name="T87" fmla="*/ 188637 h 3153"/>
                  <a:gd name="T88" fmla="*/ 315245 w 3582"/>
                  <a:gd name="T89" fmla="*/ 68399 h 3153"/>
                  <a:gd name="T90" fmla="*/ 380381 w 3582"/>
                  <a:gd name="T91" fmla="*/ 47879 h 3153"/>
                  <a:gd name="T92" fmla="*/ 400894 w 3582"/>
                  <a:gd name="T93" fmla="*/ 61559 h 3153"/>
                  <a:gd name="T94" fmla="*/ 425005 w 3582"/>
                  <a:gd name="T95" fmla="*/ 37799 h 3153"/>
                  <a:gd name="T96" fmla="*/ 449116 w 3582"/>
                  <a:gd name="T97" fmla="*/ 0 h 3153"/>
                  <a:gd name="T98" fmla="*/ 480065 w 3582"/>
                  <a:gd name="T99" fmla="*/ 13680 h 3153"/>
                  <a:gd name="T100" fmla="*/ 490141 w 3582"/>
                  <a:gd name="T101" fmla="*/ 44639 h 3153"/>
                  <a:gd name="T102" fmla="*/ 531166 w 3582"/>
                  <a:gd name="T103" fmla="*/ 78839 h 3153"/>
                  <a:gd name="T104" fmla="*/ 527928 w 3582"/>
                  <a:gd name="T105" fmla="*/ 137158 h 3153"/>
                  <a:gd name="T106" fmla="*/ 630850 w 3582"/>
                  <a:gd name="T107" fmla="*/ 209157 h 3153"/>
                  <a:gd name="T108" fmla="*/ 640926 w 3582"/>
                  <a:gd name="T109" fmla="*/ 274316 h 3153"/>
                  <a:gd name="T110" fmla="*/ 678713 w 3582"/>
                  <a:gd name="T111" fmla="*/ 274316 h 3153"/>
                  <a:gd name="T112" fmla="*/ 726575 w 3582"/>
                  <a:gd name="T113" fmla="*/ 281156 h 3153"/>
                  <a:gd name="T114" fmla="*/ 767960 w 3582"/>
                  <a:gd name="T115" fmla="*/ 335875 h 31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582" h="3153">
                    <a:moveTo>
                      <a:pt x="2315" y="1095"/>
                    </a:moveTo>
                    <a:lnTo>
                      <a:pt x="2800" y="1438"/>
                    </a:lnTo>
                    <a:lnTo>
                      <a:pt x="2810" y="1467"/>
                    </a:lnTo>
                    <a:lnTo>
                      <a:pt x="2810" y="1486"/>
                    </a:lnTo>
                    <a:lnTo>
                      <a:pt x="2810" y="1524"/>
                    </a:lnTo>
                    <a:lnTo>
                      <a:pt x="2810" y="1543"/>
                    </a:lnTo>
                    <a:lnTo>
                      <a:pt x="2829" y="1571"/>
                    </a:lnTo>
                    <a:lnTo>
                      <a:pt x="2848" y="1600"/>
                    </a:lnTo>
                    <a:lnTo>
                      <a:pt x="2905" y="1638"/>
                    </a:lnTo>
                    <a:lnTo>
                      <a:pt x="2943" y="1676"/>
                    </a:lnTo>
                    <a:lnTo>
                      <a:pt x="2962" y="1695"/>
                    </a:lnTo>
                    <a:lnTo>
                      <a:pt x="2962" y="1705"/>
                    </a:lnTo>
                    <a:lnTo>
                      <a:pt x="2972" y="1705"/>
                    </a:lnTo>
                    <a:lnTo>
                      <a:pt x="3077" y="1686"/>
                    </a:lnTo>
                    <a:lnTo>
                      <a:pt x="3095" y="1695"/>
                    </a:lnTo>
                    <a:lnTo>
                      <a:pt x="3105" y="1714"/>
                    </a:lnTo>
                    <a:lnTo>
                      <a:pt x="3124" y="1752"/>
                    </a:lnTo>
                    <a:lnTo>
                      <a:pt x="3124" y="1781"/>
                    </a:lnTo>
                    <a:lnTo>
                      <a:pt x="3124" y="1800"/>
                    </a:lnTo>
                    <a:lnTo>
                      <a:pt x="3105" y="1838"/>
                    </a:lnTo>
                    <a:lnTo>
                      <a:pt x="3095" y="1857"/>
                    </a:lnTo>
                    <a:lnTo>
                      <a:pt x="3105" y="1876"/>
                    </a:lnTo>
                    <a:lnTo>
                      <a:pt x="3124" y="1895"/>
                    </a:lnTo>
                    <a:lnTo>
                      <a:pt x="3191" y="1952"/>
                    </a:lnTo>
                    <a:lnTo>
                      <a:pt x="3238" y="1952"/>
                    </a:lnTo>
                    <a:lnTo>
                      <a:pt x="3258" y="1943"/>
                    </a:lnTo>
                    <a:lnTo>
                      <a:pt x="3286" y="1914"/>
                    </a:lnTo>
                    <a:lnTo>
                      <a:pt x="3305" y="1895"/>
                    </a:lnTo>
                    <a:lnTo>
                      <a:pt x="3324" y="1876"/>
                    </a:lnTo>
                    <a:lnTo>
                      <a:pt x="3343" y="1866"/>
                    </a:lnTo>
                    <a:lnTo>
                      <a:pt x="3362" y="1876"/>
                    </a:lnTo>
                    <a:lnTo>
                      <a:pt x="3391" y="1886"/>
                    </a:lnTo>
                    <a:lnTo>
                      <a:pt x="3419" y="1895"/>
                    </a:lnTo>
                    <a:lnTo>
                      <a:pt x="3572" y="2000"/>
                    </a:lnTo>
                    <a:lnTo>
                      <a:pt x="3581" y="2029"/>
                    </a:lnTo>
                    <a:lnTo>
                      <a:pt x="3572" y="2095"/>
                    </a:lnTo>
                    <a:lnTo>
                      <a:pt x="3334" y="2524"/>
                    </a:lnTo>
                    <a:lnTo>
                      <a:pt x="3353" y="2609"/>
                    </a:lnTo>
                    <a:lnTo>
                      <a:pt x="3381" y="2657"/>
                    </a:lnTo>
                    <a:lnTo>
                      <a:pt x="3391" y="2676"/>
                    </a:lnTo>
                    <a:lnTo>
                      <a:pt x="3400" y="2695"/>
                    </a:lnTo>
                    <a:lnTo>
                      <a:pt x="3391" y="2724"/>
                    </a:lnTo>
                    <a:lnTo>
                      <a:pt x="3343" y="2876"/>
                    </a:lnTo>
                    <a:lnTo>
                      <a:pt x="3334" y="2905"/>
                    </a:lnTo>
                    <a:lnTo>
                      <a:pt x="3315" y="2924"/>
                    </a:lnTo>
                    <a:lnTo>
                      <a:pt x="3286" y="2933"/>
                    </a:lnTo>
                    <a:lnTo>
                      <a:pt x="3238" y="2943"/>
                    </a:lnTo>
                    <a:lnTo>
                      <a:pt x="3191" y="2943"/>
                    </a:lnTo>
                    <a:lnTo>
                      <a:pt x="3067" y="2905"/>
                    </a:lnTo>
                    <a:lnTo>
                      <a:pt x="3010" y="2905"/>
                    </a:lnTo>
                    <a:lnTo>
                      <a:pt x="2648" y="2962"/>
                    </a:lnTo>
                    <a:lnTo>
                      <a:pt x="2610" y="2962"/>
                    </a:lnTo>
                    <a:lnTo>
                      <a:pt x="2572" y="2933"/>
                    </a:lnTo>
                    <a:lnTo>
                      <a:pt x="2524" y="2895"/>
                    </a:lnTo>
                    <a:lnTo>
                      <a:pt x="2486" y="2857"/>
                    </a:lnTo>
                    <a:lnTo>
                      <a:pt x="2476" y="2848"/>
                    </a:lnTo>
                    <a:lnTo>
                      <a:pt x="2458" y="2848"/>
                    </a:lnTo>
                    <a:lnTo>
                      <a:pt x="2429" y="2867"/>
                    </a:lnTo>
                    <a:lnTo>
                      <a:pt x="2419" y="2886"/>
                    </a:lnTo>
                    <a:lnTo>
                      <a:pt x="2381" y="2905"/>
                    </a:lnTo>
                    <a:lnTo>
                      <a:pt x="2333" y="2924"/>
                    </a:lnTo>
                    <a:lnTo>
                      <a:pt x="2248" y="2924"/>
                    </a:lnTo>
                    <a:lnTo>
                      <a:pt x="2200" y="2933"/>
                    </a:lnTo>
                    <a:lnTo>
                      <a:pt x="2105" y="2962"/>
                    </a:lnTo>
                    <a:lnTo>
                      <a:pt x="2057" y="2971"/>
                    </a:lnTo>
                    <a:lnTo>
                      <a:pt x="2019" y="2952"/>
                    </a:lnTo>
                    <a:lnTo>
                      <a:pt x="1962" y="2962"/>
                    </a:lnTo>
                    <a:lnTo>
                      <a:pt x="1943" y="2962"/>
                    </a:lnTo>
                    <a:lnTo>
                      <a:pt x="1924" y="2971"/>
                    </a:lnTo>
                    <a:lnTo>
                      <a:pt x="1896" y="2971"/>
                    </a:lnTo>
                    <a:lnTo>
                      <a:pt x="1867" y="2971"/>
                    </a:lnTo>
                    <a:lnTo>
                      <a:pt x="1696" y="2886"/>
                    </a:lnTo>
                    <a:lnTo>
                      <a:pt x="1686" y="2876"/>
                    </a:lnTo>
                    <a:lnTo>
                      <a:pt x="1667" y="2867"/>
                    </a:lnTo>
                    <a:lnTo>
                      <a:pt x="1667" y="2838"/>
                    </a:lnTo>
                    <a:lnTo>
                      <a:pt x="1676" y="2809"/>
                    </a:lnTo>
                    <a:lnTo>
                      <a:pt x="1667" y="2791"/>
                    </a:lnTo>
                    <a:lnTo>
                      <a:pt x="1658" y="2771"/>
                    </a:lnTo>
                    <a:lnTo>
                      <a:pt x="1610" y="2752"/>
                    </a:lnTo>
                    <a:lnTo>
                      <a:pt x="1553" y="2895"/>
                    </a:lnTo>
                    <a:lnTo>
                      <a:pt x="1543" y="2971"/>
                    </a:lnTo>
                    <a:lnTo>
                      <a:pt x="1543" y="2990"/>
                    </a:lnTo>
                    <a:lnTo>
                      <a:pt x="1543" y="3000"/>
                    </a:lnTo>
                    <a:lnTo>
                      <a:pt x="1543" y="3029"/>
                    </a:lnTo>
                    <a:lnTo>
                      <a:pt x="1543" y="3076"/>
                    </a:lnTo>
                    <a:lnTo>
                      <a:pt x="1553" y="3114"/>
                    </a:lnTo>
                    <a:lnTo>
                      <a:pt x="1495" y="3152"/>
                    </a:lnTo>
                    <a:lnTo>
                      <a:pt x="1476" y="3152"/>
                    </a:lnTo>
                    <a:lnTo>
                      <a:pt x="1457" y="3152"/>
                    </a:lnTo>
                    <a:lnTo>
                      <a:pt x="1438" y="3114"/>
                    </a:lnTo>
                    <a:lnTo>
                      <a:pt x="1429" y="3095"/>
                    </a:lnTo>
                    <a:lnTo>
                      <a:pt x="1400" y="3086"/>
                    </a:lnTo>
                    <a:lnTo>
                      <a:pt x="1334" y="3086"/>
                    </a:lnTo>
                    <a:lnTo>
                      <a:pt x="1295" y="3076"/>
                    </a:lnTo>
                    <a:lnTo>
                      <a:pt x="1277" y="3067"/>
                    </a:lnTo>
                    <a:lnTo>
                      <a:pt x="1248" y="3047"/>
                    </a:lnTo>
                    <a:lnTo>
                      <a:pt x="1219" y="3019"/>
                    </a:lnTo>
                    <a:lnTo>
                      <a:pt x="1200" y="2971"/>
                    </a:lnTo>
                    <a:lnTo>
                      <a:pt x="1191" y="2952"/>
                    </a:lnTo>
                    <a:lnTo>
                      <a:pt x="1200" y="2943"/>
                    </a:lnTo>
                    <a:lnTo>
                      <a:pt x="1210" y="2933"/>
                    </a:lnTo>
                    <a:lnTo>
                      <a:pt x="1219" y="2933"/>
                    </a:lnTo>
                    <a:lnTo>
                      <a:pt x="1229" y="2933"/>
                    </a:lnTo>
                    <a:lnTo>
                      <a:pt x="1238" y="2943"/>
                    </a:lnTo>
                    <a:lnTo>
                      <a:pt x="1257" y="2943"/>
                    </a:lnTo>
                    <a:lnTo>
                      <a:pt x="1267" y="2943"/>
                    </a:lnTo>
                    <a:lnTo>
                      <a:pt x="1334" y="2876"/>
                    </a:lnTo>
                    <a:lnTo>
                      <a:pt x="1334" y="2857"/>
                    </a:lnTo>
                    <a:lnTo>
                      <a:pt x="1315" y="2829"/>
                    </a:lnTo>
                    <a:lnTo>
                      <a:pt x="1257" y="2752"/>
                    </a:lnTo>
                    <a:lnTo>
                      <a:pt x="1229" y="2695"/>
                    </a:lnTo>
                    <a:lnTo>
                      <a:pt x="1219" y="2686"/>
                    </a:lnTo>
                    <a:lnTo>
                      <a:pt x="1200" y="2686"/>
                    </a:lnTo>
                    <a:lnTo>
                      <a:pt x="1172" y="2666"/>
                    </a:lnTo>
                    <a:lnTo>
                      <a:pt x="1152" y="2648"/>
                    </a:lnTo>
                    <a:lnTo>
                      <a:pt x="1124" y="2600"/>
                    </a:lnTo>
                    <a:lnTo>
                      <a:pt x="1105" y="2571"/>
                    </a:lnTo>
                    <a:lnTo>
                      <a:pt x="1057" y="2438"/>
                    </a:lnTo>
                    <a:lnTo>
                      <a:pt x="1038" y="2410"/>
                    </a:lnTo>
                    <a:lnTo>
                      <a:pt x="1019" y="2400"/>
                    </a:lnTo>
                    <a:lnTo>
                      <a:pt x="934" y="2381"/>
                    </a:lnTo>
                    <a:lnTo>
                      <a:pt x="896" y="2371"/>
                    </a:lnTo>
                    <a:lnTo>
                      <a:pt x="876" y="2362"/>
                    </a:lnTo>
                    <a:lnTo>
                      <a:pt x="829" y="2305"/>
                    </a:lnTo>
                    <a:lnTo>
                      <a:pt x="819" y="2286"/>
                    </a:lnTo>
                    <a:lnTo>
                      <a:pt x="572" y="2171"/>
                    </a:lnTo>
                    <a:lnTo>
                      <a:pt x="495" y="2162"/>
                    </a:lnTo>
                    <a:lnTo>
                      <a:pt x="429" y="2162"/>
                    </a:lnTo>
                    <a:lnTo>
                      <a:pt x="410" y="2143"/>
                    </a:lnTo>
                    <a:lnTo>
                      <a:pt x="381" y="2114"/>
                    </a:lnTo>
                    <a:lnTo>
                      <a:pt x="324" y="2047"/>
                    </a:lnTo>
                    <a:lnTo>
                      <a:pt x="238" y="1981"/>
                    </a:lnTo>
                    <a:lnTo>
                      <a:pt x="200" y="1962"/>
                    </a:lnTo>
                    <a:lnTo>
                      <a:pt x="153" y="1952"/>
                    </a:lnTo>
                    <a:lnTo>
                      <a:pt x="124" y="1933"/>
                    </a:lnTo>
                    <a:lnTo>
                      <a:pt x="86" y="1905"/>
                    </a:lnTo>
                    <a:lnTo>
                      <a:pt x="57" y="1895"/>
                    </a:lnTo>
                    <a:lnTo>
                      <a:pt x="29" y="1886"/>
                    </a:lnTo>
                    <a:lnTo>
                      <a:pt x="19" y="1876"/>
                    </a:lnTo>
                    <a:lnTo>
                      <a:pt x="10" y="1857"/>
                    </a:lnTo>
                    <a:lnTo>
                      <a:pt x="29" y="1790"/>
                    </a:lnTo>
                    <a:lnTo>
                      <a:pt x="38" y="1752"/>
                    </a:lnTo>
                    <a:lnTo>
                      <a:pt x="48" y="1724"/>
                    </a:lnTo>
                    <a:lnTo>
                      <a:pt x="48" y="1695"/>
                    </a:lnTo>
                    <a:lnTo>
                      <a:pt x="0" y="1638"/>
                    </a:lnTo>
                    <a:lnTo>
                      <a:pt x="57" y="1600"/>
                    </a:lnTo>
                    <a:lnTo>
                      <a:pt x="96" y="1524"/>
                    </a:lnTo>
                    <a:lnTo>
                      <a:pt x="124" y="1514"/>
                    </a:lnTo>
                    <a:lnTo>
                      <a:pt x="229" y="1514"/>
                    </a:lnTo>
                    <a:lnTo>
                      <a:pt x="343" y="1562"/>
                    </a:lnTo>
                    <a:lnTo>
                      <a:pt x="362" y="1552"/>
                    </a:lnTo>
                    <a:lnTo>
                      <a:pt x="372" y="1524"/>
                    </a:lnTo>
                    <a:lnTo>
                      <a:pt x="362" y="1447"/>
                    </a:lnTo>
                    <a:lnTo>
                      <a:pt x="362" y="1400"/>
                    </a:lnTo>
                    <a:lnTo>
                      <a:pt x="372" y="1362"/>
                    </a:lnTo>
                    <a:lnTo>
                      <a:pt x="448" y="1238"/>
                    </a:lnTo>
                    <a:lnTo>
                      <a:pt x="477" y="1229"/>
                    </a:lnTo>
                    <a:lnTo>
                      <a:pt x="495" y="1229"/>
                    </a:lnTo>
                    <a:lnTo>
                      <a:pt x="505" y="1247"/>
                    </a:lnTo>
                    <a:lnTo>
                      <a:pt x="505" y="1267"/>
                    </a:lnTo>
                    <a:lnTo>
                      <a:pt x="495" y="1295"/>
                    </a:lnTo>
                    <a:lnTo>
                      <a:pt x="495" y="1314"/>
                    </a:lnTo>
                    <a:lnTo>
                      <a:pt x="505" y="1343"/>
                    </a:lnTo>
                    <a:lnTo>
                      <a:pt x="533" y="1352"/>
                    </a:lnTo>
                    <a:lnTo>
                      <a:pt x="581" y="1352"/>
                    </a:lnTo>
                    <a:lnTo>
                      <a:pt x="610" y="1343"/>
                    </a:lnTo>
                    <a:lnTo>
                      <a:pt x="638" y="1324"/>
                    </a:lnTo>
                    <a:lnTo>
                      <a:pt x="686" y="1257"/>
                    </a:lnTo>
                    <a:lnTo>
                      <a:pt x="705" y="1181"/>
                    </a:lnTo>
                    <a:lnTo>
                      <a:pt x="715" y="1114"/>
                    </a:lnTo>
                    <a:lnTo>
                      <a:pt x="715" y="1076"/>
                    </a:lnTo>
                    <a:lnTo>
                      <a:pt x="695" y="914"/>
                    </a:lnTo>
                    <a:lnTo>
                      <a:pt x="695" y="867"/>
                    </a:lnTo>
                    <a:lnTo>
                      <a:pt x="705" y="819"/>
                    </a:lnTo>
                    <a:lnTo>
                      <a:pt x="705" y="600"/>
                    </a:lnTo>
                    <a:lnTo>
                      <a:pt x="715" y="524"/>
                    </a:lnTo>
                    <a:lnTo>
                      <a:pt x="772" y="419"/>
                    </a:lnTo>
                    <a:lnTo>
                      <a:pt x="800" y="324"/>
                    </a:lnTo>
                    <a:lnTo>
                      <a:pt x="838" y="257"/>
                    </a:lnTo>
                    <a:lnTo>
                      <a:pt x="876" y="190"/>
                    </a:lnTo>
                    <a:lnTo>
                      <a:pt x="934" y="152"/>
                    </a:lnTo>
                    <a:lnTo>
                      <a:pt x="1000" y="124"/>
                    </a:lnTo>
                    <a:lnTo>
                      <a:pt x="1029" y="124"/>
                    </a:lnTo>
                    <a:lnTo>
                      <a:pt x="1057" y="133"/>
                    </a:lnTo>
                    <a:lnTo>
                      <a:pt x="1067" y="162"/>
                    </a:lnTo>
                    <a:lnTo>
                      <a:pt x="1096" y="190"/>
                    </a:lnTo>
                    <a:lnTo>
                      <a:pt x="1105" y="181"/>
                    </a:lnTo>
                    <a:lnTo>
                      <a:pt x="1114" y="171"/>
                    </a:lnTo>
                    <a:lnTo>
                      <a:pt x="1134" y="162"/>
                    </a:lnTo>
                    <a:lnTo>
                      <a:pt x="1162" y="133"/>
                    </a:lnTo>
                    <a:lnTo>
                      <a:pt x="1181" y="114"/>
                    </a:lnTo>
                    <a:lnTo>
                      <a:pt x="1181" y="105"/>
                    </a:lnTo>
                    <a:lnTo>
                      <a:pt x="1200" y="48"/>
                    </a:lnTo>
                    <a:lnTo>
                      <a:pt x="1210" y="19"/>
                    </a:lnTo>
                    <a:lnTo>
                      <a:pt x="1229" y="10"/>
                    </a:lnTo>
                    <a:lnTo>
                      <a:pt x="1248" y="0"/>
                    </a:lnTo>
                    <a:lnTo>
                      <a:pt x="1277" y="10"/>
                    </a:lnTo>
                    <a:lnTo>
                      <a:pt x="1295" y="10"/>
                    </a:lnTo>
                    <a:lnTo>
                      <a:pt x="1324" y="28"/>
                    </a:lnTo>
                    <a:lnTo>
                      <a:pt x="1334" y="38"/>
                    </a:lnTo>
                    <a:lnTo>
                      <a:pt x="1343" y="57"/>
                    </a:lnTo>
                    <a:lnTo>
                      <a:pt x="1353" y="86"/>
                    </a:lnTo>
                    <a:lnTo>
                      <a:pt x="1362" y="114"/>
                    </a:lnTo>
                    <a:lnTo>
                      <a:pt x="1362" y="124"/>
                    </a:lnTo>
                    <a:lnTo>
                      <a:pt x="1372" y="143"/>
                    </a:lnTo>
                    <a:lnTo>
                      <a:pt x="1391" y="171"/>
                    </a:lnTo>
                    <a:lnTo>
                      <a:pt x="1419" y="190"/>
                    </a:lnTo>
                    <a:lnTo>
                      <a:pt x="1476" y="219"/>
                    </a:lnTo>
                    <a:lnTo>
                      <a:pt x="1495" y="238"/>
                    </a:lnTo>
                    <a:lnTo>
                      <a:pt x="1505" y="257"/>
                    </a:lnTo>
                    <a:lnTo>
                      <a:pt x="1505" y="276"/>
                    </a:lnTo>
                    <a:lnTo>
                      <a:pt x="1467" y="381"/>
                    </a:lnTo>
                    <a:lnTo>
                      <a:pt x="1486" y="419"/>
                    </a:lnTo>
                    <a:lnTo>
                      <a:pt x="1533" y="457"/>
                    </a:lnTo>
                    <a:lnTo>
                      <a:pt x="1686" y="533"/>
                    </a:lnTo>
                    <a:lnTo>
                      <a:pt x="1753" y="581"/>
                    </a:lnTo>
                    <a:lnTo>
                      <a:pt x="1791" y="628"/>
                    </a:lnTo>
                    <a:lnTo>
                      <a:pt x="1791" y="667"/>
                    </a:lnTo>
                    <a:lnTo>
                      <a:pt x="1781" y="724"/>
                    </a:lnTo>
                    <a:lnTo>
                      <a:pt x="1781" y="762"/>
                    </a:lnTo>
                    <a:lnTo>
                      <a:pt x="1791" y="800"/>
                    </a:lnTo>
                    <a:lnTo>
                      <a:pt x="1810" y="810"/>
                    </a:lnTo>
                    <a:lnTo>
                      <a:pt x="1829" y="810"/>
                    </a:lnTo>
                    <a:lnTo>
                      <a:pt x="1886" y="762"/>
                    </a:lnTo>
                    <a:lnTo>
                      <a:pt x="1914" y="752"/>
                    </a:lnTo>
                    <a:lnTo>
                      <a:pt x="1943" y="752"/>
                    </a:lnTo>
                    <a:lnTo>
                      <a:pt x="1991" y="762"/>
                    </a:lnTo>
                    <a:lnTo>
                      <a:pt x="2019" y="781"/>
                    </a:lnTo>
                    <a:lnTo>
                      <a:pt x="2048" y="819"/>
                    </a:lnTo>
                    <a:lnTo>
                      <a:pt x="2095" y="886"/>
                    </a:lnTo>
                    <a:lnTo>
                      <a:pt x="2115" y="914"/>
                    </a:lnTo>
                    <a:lnTo>
                      <a:pt x="2134" y="933"/>
                    </a:lnTo>
                    <a:lnTo>
                      <a:pt x="2191" y="971"/>
                    </a:lnTo>
                    <a:lnTo>
                      <a:pt x="2315" y="1095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6" name="Freeform 29">
                <a:extLst>
                  <a:ext uri="{FF2B5EF4-FFF2-40B4-BE49-F238E27FC236}">
                    <a16:creationId xmlns:a16="http://schemas.microsoft.com/office/drawing/2014/main" id="{0B49054C-B13A-5A4C-8151-3BC6C61D3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47175" y="1457325"/>
                <a:ext cx="596900" cy="641350"/>
              </a:xfrm>
              <a:custGeom>
                <a:avLst/>
                <a:gdLst>
                  <a:gd name="T0" fmla="*/ 514147 w 1659"/>
                  <a:gd name="T1" fmla="*/ 68382 h 1782"/>
                  <a:gd name="T2" fmla="*/ 538253 w 1659"/>
                  <a:gd name="T3" fmla="*/ 130285 h 1782"/>
                  <a:gd name="T4" fmla="*/ 592942 w 1659"/>
                  <a:gd name="T5" fmla="*/ 212344 h 1782"/>
                  <a:gd name="T6" fmla="*/ 592942 w 1659"/>
                  <a:gd name="T7" fmla="*/ 226020 h 1782"/>
                  <a:gd name="T8" fmla="*/ 572434 w 1659"/>
                  <a:gd name="T9" fmla="*/ 253733 h 1782"/>
                  <a:gd name="T10" fmla="*/ 569196 w 1659"/>
                  <a:gd name="T11" fmla="*/ 277486 h 1782"/>
                  <a:gd name="T12" fmla="*/ 562000 w 1659"/>
                  <a:gd name="T13" fmla="*/ 291163 h 1782"/>
                  <a:gd name="T14" fmla="*/ 551926 w 1659"/>
                  <a:gd name="T15" fmla="*/ 325714 h 1782"/>
                  <a:gd name="T16" fmla="*/ 545090 w 1659"/>
                  <a:gd name="T17" fmla="*/ 332552 h 1782"/>
                  <a:gd name="T18" fmla="*/ 486803 w 1659"/>
                  <a:gd name="T19" fmla="*/ 301600 h 1782"/>
                  <a:gd name="T20" fmla="*/ 418442 w 1659"/>
                  <a:gd name="T21" fmla="*/ 363144 h 1782"/>
                  <a:gd name="T22" fmla="*/ 233147 w 1659"/>
                  <a:gd name="T23" fmla="*/ 510705 h 1782"/>
                  <a:gd name="T24" fmla="*/ 202205 w 1659"/>
                  <a:gd name="T25" fmla="*/ 640990 h 1782"/>
                  <a:gd name="T26" fmla="*/ 174860 w 1659"/>
                  <a:gd name="T27" fmla="*/ 620476 h 1782"/>
                  <a:gd name="T28" fmla="*/ 164786 w 1659"/>
                  <a:gd name="T29" fmla="*/ 603200 h 1782"/>
                  <a:gd name="T30" fmla="*/ 157950 w 1659"/>
                  <a:gd name="T31" fmla="*/ 589524 h 1782"/>
                  <a:gd name="T32" fmla="*/ 140680 w 1659"/>
                  <a:gd name="T33" fmla="*/ 579087 h 1782"/>
                  <a:gd name="T34" fmla="*/ 24106 w 1659"/>
                  <a:gd name="T35" fmla="*/ 513944 h 1782"/>
                  <a:gd name="T36" fmla="*/ 10434 w 1659"/>
                  <a:gd name="T37" fmla="*/ 497028 h 1782"/>
                  <a:gd name="T38" fmla="*/ 7196 w 1659"/>
                  <a:gd name="T39" fmla="*/ 490190 h 1782"/>
                  <a:gd name="T40" fmla="*/ 7196 w 1659"/>
                  <a:gd name="T41" fmla="*/ 469676 h 1782"/>
                  <a:gd name="T42" fmla="*/ 20868 w 1659"/>
                  <a:gd name="T43" fmla="*/ 428286 h 1782"/>
                  <a:gd name="T44" fmla="*/ 89229 w 1659"/>
                  <a:gd name="T45" fmla="*/ 397695 h 1782"/>
                  <a:gd name="T46" fmla="*/ 89229 w 1659"/>
                  <a:gd name="T47" fmla="*/ 318875 h 1782"/>
                  <a:gd name="T48" fmla="*/ 71959 w 1659"/>
                  <a:gd name="T49" fmla="*/ 253733 h 1782"/>
                  <a:gd name="T50" fmla="*/ 10434 w 1659"/>
                  <a:gd name="T51" fmla="*/ 239696 h 1782"/>
                  <a:gd name="T52" fmla="*/ 0 w 1659"/>
                  <a:gd name="T53" fmla="*/ 229619 h 1782"/>
                  <a:gd name="T54" fmla="*/ 7196 w 1659"/>
                  <a:gd name="T55" fmla="*/ 195428 h 1782"/>
                  <a:gd name="T56" fmla="*/ 10434 w 1659"/>
                  <a:gd name="T57" fmla="*/ 184991 h 1782"/>
                  <a:gd name="T58" fmla="*/ 51451 w 1659"/>
                  <a:gd name="T59" fmla="*/ 174554 h 1782"/>
                  <a:gd name="T60" fmla="*/ 68721 w 1659"/>
                  <a:gd name="T61" fmla="*/ 157638 h 1782"/>
                  <a:gd name="T62" fmla="*/ 68721 w 1659"/>
                  <a:gd name="T63" fmla="*/ 130285 h 1782"/>
                  <a:gd name="T64" fmla="*/ 65483 w 1659"/>
                  <a:gd name="T65" fmla="*/ 109771 h 1782"/>
                  <a:gd name="T66" fmla="*/ 82393 w 1659"/>
                  <a:gd name="T67" fmla="*/ 99334 h 1782"/>
                  <a:gd name="T68" fmla="*/ 123410 w 1659"/>
                  <a:gd name="T69" fmla="*/ 99334 h 1782"/>
                  <a:gd name="T70" fmla="*/ 222713 w 1659"/>
                  <a:gd name="T71" fmla="*/ 65143 h 1782"/>
                  <a:gd name="T72" fmla="*/ 239983 w 1659"/>
                  <a:gd name="T73" fmla="*/ 85657 h 1782"/>
                  <a:gd name="T74" fmla="*/ 246819 w 1659"/>
                  <a:gd name="T75" fmla="*/ 102933 h 1782"/>
                  <a:gd name="T76" fmla="*/ 421680 w 1659"/>
                  <a:gd name="T77" fmla="*/ 20515 h 1782"/>
                  <a:gd name="T78" fmla="*/ 459458 w 1659"/>
                  <a:gd name="T79" fmla="*/ 0 h 178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59" h="1782">
                    <a:moveTo>
                      <a:pt x="1334" y="0"/>
                    </a:moveTo>
                    <a:lnTo>
                      <a:pt x="1429" y="190"/>
                    </a:lnTo>
                    <a:lnTo>
                      <a:pt x="1477" y="324"/>
                    </a:lnTo>
                    <a:lnTo>
                      <a:pt x="1496" y="362"/>
                    </a:lnTo>
                    <a:lnTo>
                      <a:pt x="1629" y="543"/>
                    </a:lnTo>
                    <a:lnTo>
                      <a:pt x="1648" y="590"/>
                    </a:lnTo>
                    <a:lnTo>
                      <a:pt x="1658" y="619"/>
                    </a:lnTo>
                    <a:lnTo>
                      <a:pt x="1648" y="628"/>
                    </a:lnTo>
                    <a:lnTo>
                      <a:pt x="1591" y="695"/>
                    </a:lnTo>
                    <a:lnTo>
                      <a:pt x="1591" y="705"/>
                    </a:lnTo>
                    <a:lnTo>
                      <a:pt x="1582" y="714"/>
                    </a:lnTo>
                    <a:lnTo>
                      <a:pt x="1582" y="771"/>
                    </a:lnTo>
                    <a:lnTo>
                      <a:pt x="1572" y="800"/>
                    </a:lnTo>
                    <a:lnTo>
                      <a:pt x="1562" y="809"/>
                    </a:lnTo>
                    <a:lnTo>
                      <a:pt x="1544" y="857"/>
                    </a:lnTo>
                    <a:lnTo>
                      <a:pt x="1534" y="905"/>
                    </a:lnTo>
                    <a:lnTo>
                      <a:pt x="1524" y="914"/>
                    </a:lnTo>
                    <a:lnTo>
                      <a:pt x="1515" y="924"/>
                    </a:lnTo>
                    <a:lnTo>
                      <a:pt x="1448" y="895"/>
                    </a:lnTo>
                    <a:lnTo>
                      <a:pt x="1353" y="838"/>
                    </a:lnTo>
                    <a:lnTo>
                      <a:pt x="1334" y="828"/>
                    </a:lnTo>
                    <a:lnTo>
                      <a:pt x="1163" y="1009"/>
                    </a:lnTo>
                    <a:lnTo>
                      <a:pt x="724" y="1305"/>
                    </a:lnTo>
                    <a:lnTo>
                      <a:pt x="648" y="1419"/>
                    </a:lnTo>
                    <a:lnTo>
                      <a:pt x="619" y="1676"/>
                    </a:lnTo>
                    <a:lnTo>
                      <a:pt x="562" y="1781"/>
                    </a:lnTo>
                    <a:lnTo>
                      <a:pt x="496" y="1743"/>
                    </a:lnTo>
                    <a:lnTo>
                      <a:pt x="486" y="1724"/>
                    </a:lnTo>
                    <a:lnTo>
                      <a:pt x="467" y="1705"/>
                    </a:lnTo>
                    <a:lnTo>
                      <a:pt x="458" y="1676"/>
                    </a:lnTo>
                    <a:lnTo>
                      <a:pt x="448" y="1657"/>
                    </a:lnTo>
                    <a:lnTo>
                      <a:pt x="439" y="1638"/>
                    </a:lnTo>
                    <a:lnTo>
                      <a:pt x="420" y="1619"/>
                    </a:lnTo>
                    <a:lnTo>
                      <a:pt x="391" y="1609"/>
                    </a:lnTo>
                    <a:lnTo>
                      <a:pt x="172" y="1505"/>
                    </a:lnTo>
                    <a:lnTo>
                      <a:pt x="67" y="1428"/>
                    </a:lnTo>
                    <a:lnTo>
                      <a:pt x="39" y="1400"/>
                    </a:lnTo>
                    <a:lnTo>
                      <a:pt x="29" y="1381"/>
                    </a:lnTo>
                    <a:lnTo>
                      <a:pt x="20" y="1371"/>
                    </a:lnTo>
                    <a:lnTo>
                      <a:pt x="20" y="1362"/>
                    </a:lnTo>
                    <a:lnTo>
                      <a:pt x="20" y="1333"/>
                    </a:lnTo>
                    <a:lnTo>
                      <a:pt x="20" y="1305"/>
                    </a:lnTo>
                    <a:lnTo>
                      <a:pt x="29" y="1257"/>
                    </a:lnTo>
                    <a:lnTo>
                      <a:pt x="58" y="1190"/>
                    </a:lnTo>
                    <a:lnTo>
                      <a:pt x="172" y="1257"/>
                    </a:lnTo>
                    <a:lnTo>
                      <a:pt x="248" y="1105"/>
                    </a:lnTo>
                    <a:lnTo>
                      <a:pt x="172" y="1000"/>
                    </a:lnTo>
                    <a:lnTo>
                      <a:pt x="248" y="886"/>
                    </a:lnTo>
                    <a:lnTo>
                      <a:pt x="296" y="828"/>
                    </a:lnTo>
                    <a:lnTo>
                      <a:pt x="200" y="705"/>
                    </a:lnTo>
                    <a:lnTo>
                      <a:pt x="162" y="666"/>
                    </a:lnTo>
                    <a:lnTo>
                      <a:pt x="29" y="666"/>
                    </a:lnTo>
                    <a:lnTo>
                      <a:pt x="10" y="648"/>
                    </a:lnTo>
                    <a:lnTo>
                      <a:pt x="0" y="638"/>
                    </a:lnTo>
                    <a:lnTo>
                      <a:pt x="20" y="562"/>
                    </a:lnTo>
                    <a:lnTo>
                      <a:pt x="20" y="543"/>
                    </a:lnTo>
                    <a:lnTo>
                      <a:pt x="20" y="524"/>
                    </a:lnTo>
                    <a:lnTo>
                      <a:pt x="29" y="514"/>
                    </a:lnTo>
                    <a:lnTo>
                      <a:pt x="58" y="505"/>
                    </a:lnTo>
                    <a:lnTo>
                      <a:pt x="143" y="485"/>
                    </a:lnTo>
                    <a:lnTo>
                      <a:pt x="172" y="476"/>
                    </a:lnTo>
                    <a:lnTo>
                      <a:pt x="191" y="438"/>
                    </a:lnTo>
                    <a:lnTo>
                      <a:pt x="200" y="400"/>
                    </a:lnTo>
                    <a:lnTo>
                      <a:pt x="191" y="362"/>
                    </a:lnTo>
                    <a:lnTo>
                      <a:pt x="182" y="333"/>
                    </a:lnTo>
                    <a:lnTo>
                      <a:pt x="182" y="305"/>
                    </a:lnTo>
                    <a:lnTo>
                      <a:pt x="200" y="286"/>
                    </a:lnTo>
                    <a:lnTo>
                      <a:pt x="229" y="276"/>
                    </a:lnTo>
                    <a:lnTo>
                      <a:pt x="296" y="286"/>
                    </a:lnTo>
                    <a:lnTo>
                      <a:pt x="343" y="276"/>
                    </a:lnTo>
                    <a:lnTo>
                      <a:pt x="534" y="238"/>
                    </a:lnTo>
                    <a:lnTo>
                      <a:pt x="619" y="181"/>
                    </a:lnTo>
                    <a:lnTo>
                      <a:pt x="667" y="219"/>
                    </a:lnTo>
                    <a:lnTo>
                      <a:pt x="667" y="238"/>
                    </a:lnTo>
                    <a:lnTo>
                      <a:pt x="667" y="267"/>
                    </a:lnTo>
                    <a:lnTo>
                      <a:pt x="686" y="286"/>
                    </a:lnTo>
                    <a:lnTo>
                      <a:pt x="715" y="305"/>
                    </a:lnTo>
                    <a:lnTo>
                      <a:pt x="1172" y="57"/>
                    </a:lnTo>
                    <a:lnTo>
                      <a:pt x="1239" y="38"/>
                    </a:lnTo>
                    <a:lnTo>
                      <a:pt x="1277" y="0"/>
                    </a:lnTo>
                    <a:lnTo>
                      <a:pt x="1334" y="0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7" name="Freeform 30">
                <a:extLst>
                  <a:ext uri="{FF2B5EF4-FFF2-40B4-BE49-F238E27FC236}">
                    <a16:creationId xmlns:a16="http://schemas.microsoft.com/office/drawing/2014/main" id="{36FA1DBD-8472-F948-9CBD-E86E3E184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8950" y="2085975"/>
                <a:ext cx="1965325" cy="815975"/>
              </a:xfrm>
              <a:custGeom>
                <a:avLst/>
                <a:gdLst>
                  <a:gd name="T0" fmla="*/ 1615326 w 5458"/>
                  <a:gd name="T1" fmla="*/ 44632 h 2267"/>
                  <a:gd name="T2" fmla="*/ 1673659 w 5458"/>
                  <a:gd name="T3" fmla="*/ 88904 h 2267"/>
                  <a:gd name="T4" fmla="*/ 1642692 w 5458"/>
                  <a:gd name="T5" fmla="*/ 130297 h 2267"/>
                  <a:gd name="T6" fmla="*/ 1646293 w 5458"/>
                  <a:gd name="T7" fmla="*/ 178168 h 2267"/>
                  <a:gd name="T8" fmla="*/ 1676900 w 5458"/>
                  <a:gd name="T9" fmla="*/ 209123 h 2267"/>
                  <a:gd name="T10" fmla="*/ 1752517 w 5458"/>
                  <a:gd name="T11" fmla="*/ 219201 h 2267"/>
                  <a:gd name="T12" fmla="*/ 1783484 w 5458"/>
                  <a:gd name="T13" fmla="*/ 253755 h 2267"/>
                  <a:gd name="T14" fmla="*/ 1869183 w 5458"/>
                  <a:gd name="T15" fmla="*/ 250156 h 2267"/>
                  <a:gd name="T16" fmla="*/ 1882866 w 5458"/>
                  <a:gd name="T17" fmla="*/ 205523 h 2267"/>
                  <a:gd name="T18" fmla="*/ 1899790 w 5458"/>
                  <a:gd name="T19" fmla="*/ 198685 h 2267"/>
                  <a:gd name="T20" fmla="*/ 1948041 w 5458"/>
                  <a:gd name="T21" fmla="*/ 243317 h 2267"/>
                  <a:gd name="T22" fmla="*/ 1964965 w 5458"/>
                  <a:gd name="T23" fmla="*/ 284349 h 2267"/>
                  <a:gd name="T24" fmla="*/ 1841817 w 5458"/>
                  <a:gd name="T25" fmla="*/ 322143 h 2267"/>
                  <a:gd name="T26" fmla="*/ 1769801 w 5458"/>
                  <a:gd name="T27" fmla="*/ 318903 h 2267"/>
                  <a:gd name="T28" fmla="*/ 1615326 w 5458"/>
                  <a:gd name="T29" fmla="*/ 390891 h 2267"/>
                  <a:gd name="T30" fmla="*/ 1526026 w 5458"/>
                  <a:gd name="T31" fmla="*/ 490233 h 2267"/>
                  <a:gd name="T32" fmla="*/ 1498659 w 5458"/>
                  <a:gd name="T33" fmla="*/ 503910 h 2267"/>
                  <a:gd name="T34" fmla="*/ 1488577 w 5458"/>
                  <a:gd name="T35" fmla="*/ 524427 h 2267"/>
                  <a:gd name="T36" fmla="*/ 1519184 w 5458"/>
                  <a:gd name="T37" fmla="*/ 555381 h 2267"/>
                  <a:gd name="T38" fmla="*/ 1495419 w 5458"/>
                  <a:gd name="T39" fmla="*/ 661562 h 2267"/>
                  <a:gd name="T40" fmla="*/ 1248403 w 5458"/>
                  <a:gd name="T41" fmla="*/ 644286 h 2267"/>
                  <a:gd name="T42" fmla="*/ 1241561 w 5458"/>
                  <a:gd name="T43" fmla="*/ 668401 h 2267"/>
                  <a:gd name="T44" fmla="*/ 1248403 w 5458"/>
                  <a:gd name="T45" fmla="*/ 688918 h 2267"/>
                  <a:gd name="T46" fmla="*/ 1224277 w 5458"/>
                  <a:gd name="T47" fmla="*/ 699356 h 2267"/>
                  <a:gd name="T48" fmla="*/ 1186469 w 5458"/>
                  <a:gd name="T49" fmla="*/ 747227 h 2267"/>
                  <a:gd name="T50" fmla="*/ 1107611 w 5458"/>
                  <a:gd name="T51" fmla="*/ 760905 h 2267"/>
                  <a:gd name="T52" fmla="*/ 1100769 w 5458"/>
                  <a:gd name="T53" fmla="*/ 801937 h 2267"/>
                  <a:gd name="T54" fmla="*/ 1077004 w 5458"/>
                  <a:gd name="T55" fmla="*/ 815615 h 2267"/>
                  <a:gd name="T56" fmla="*/ 1015070 w 5458"/>
                  <a:gd name="T57" fmla="*/ 795099 h 2267"/>
                  <a:gd name="T58" fmla="*/ 1008228 w 5458"/>
                  <a:gd name="T59" fmla="*/ 726711 h 2267"/>
                  <a:gd name="T60" fmla="*/ 1008228 w 5458"/>
                  <a:gd name="T61" fmla="*/ 699356 h 2267"/>
                  <a:gd name="T62" fmla="*/ 984103 w 5458"/>
                  <a:gd name="T63" fmla="*/ 671641 h 2267"/>
                  <a:gd name="T64" fmla="*/ 843671 w 5458"/>
                  <a:gd name="T65" fmla="*/ 651124 h 2267"/>
                  <a:gd name="T66" fmla="*/ 600256 w 5458"/>
                  <a:gd name="T67" fmla="*/ 448840 h 2267"/>
                  <a:gd name="T68" fmla="*/ 442540 w 5458"/>
                  <a:gd name="T69" fmla="*/ 466117 h 2267"/>
                  <a:gd name="T70" fmla="*/ 281224 w 5458"/>
                  <a:gd name="T71" fmla="*/ 531266 h 2267"/>
                  <a:gd name="T72" fmla="*/ 161317 w 5458"/>
                  <a:gd name="T73" fmla="*/ 431923 h 2267"/>
                  <a:gd name="T74" fmla="*/ 175000 w 5458"/>
                  <a:gd name="T75" fmla="*/ 383692 h 2267"/>
                  <a:gd name="T76" fmla="*/ 123508 w 5458"/>
                  <a:gd name="T77" fmla="*/ 390891 h 2267"/>
                  <a:gd name="T78" fmla="*/ 3601 w 5458"/>
                  <a:gd name="T79" fmla="*/ 284349 h 2267"/>
                  <a:gd name="T80" fmla="*/ 0 w 5458"/>
                  <a:gd name="T81" fmla="*/ 232879 h 2267"/>
                  <a:gd name="T82" fmla="*/ 47891 w 5458"/>
                  <a:gd name="T83" fmla="*/ 174569 h 2267"/>
                  <a:gd name="T84" fmla="*/ 116666 w 5458"/>
                  <a:gd name="T85" fmla="*/ 232879 h 2267"/>
                  <a:gd name="T86" fmla="*/ 171399 w 5458"/>
                  <a:gd name="T87" fmla="*/ 226040 h 2267"/>
                  <a:gd name="T88" fmla="*/ 284464 w 5458"/>
                  <a:gd name="T89" fmla="*/ 215962 h 2267"/>
                  <a:gd name="T90" fmla="*/ 335956 w 5458"/>
                  <a:gd name="T91" fmla="*/ 188606 h 2267"/>
                  <a:gd name="T92" fmla="*/ 397890 w 5458"/>
                  <a:gd name="T93" fmla="*/ 229639 h 2267"/>
                  <a:gd name="T94" fmla="*/ 627622 w 5458"/>
                  <a:gd name="T95" fmla="*/ 219201 h 2267"/>
                  <a:gd name="T96" fmla="*/ 668671 w 5458"/>
                  <a:gd name="T97" fmla="*/ 133536 h 2267"/>
                  <a:gd name="T98" fmla="*/ 713322 w 5458"/>
                  <a:gd name="T99" fmla="*/ 119859 h 2267"/>
                  <a:gd name="T100" fmla="*/ 744289 w 5458"/>
                  <a:gd name="T101" fmla="*/ 137136 h 2267"/>
                  <a:gd name="T102" fmla="*/ 757972 w 5458"/>
                  <a:gd name="T103" fmla="*/ 102582 h 2267"/>
                  <a:gd name="T104" fmla="*/ 867796 w 5458"/>
                  <a:gd name="T105" fmla="*/ 157652 h 2267"/>
                  <a:gd name="T106" fmla="*/ 1021911 w 5458"/>
                  <a:gd name="T107" fmla="*/ 239717 h 2267"/>
                  <a:gd name="T108" fmla="*/ 1118053 w 5458"/>
                  <a:gd name="T109" fmla="*/ 274271 h 2267"/>
                  <a:gd name="T110" fmla="*/ 1152261 w 5458"/>
                  <a:gd name="T111" fmla="*/ 294788 h 2267"/>
                  <a:gd name="T112" fmla="*/ 1237960 w 5458"/>
                  <a:gd name="T113" fmla="*/ 291188 h 2267"/>
                  <a:gd name="T114" fmla="*/ 1323660 w 5458"/>
                  <a:gd name="T115" fmla="*/ 212362 h 226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458" h="2267">
                    <a:moveTo>
                      <a:pt x="4162" y="0"/>
                    </a:moveTo>
                    <a:lnTo>
                      <a:pt x="4400" y="57"/>
                    </a:lnTo>
                    <a:lnTo>
                      <a:pt x="4429" y="66"/>
                    </a:lnTo>
                    <a:lnTo>
                      <a:pt x="4448" y="76"/>
                    </a:lnTo>
                    <a:lnTo>
                      <a:pt x="4486" y="124"/>
                    </a:lnTo>
                    <a:lnTo>
                      <a:pt x="4505" y="133"/>
                    </a:lnTo>
                    <a:lnTo>
                      <a:pt x="4581" y="152"/>
                    </a:lnTo>
                    <a:lnTo>
                      <a:pt x="4600" y="171"/>
                    </a:lnTo>
                    <a:lnTo>
                      <a:pt x="4638" y="219"/>
                    </a:lnTo>
                    <a:lnTo>
                      <a:pt x="4648" y="247"/>
                    </a:lnTo>
                    <a:lnTo>
                      <a:pt x="4667" y="266"/>
                    </a:lnTo>
                    <a:lnTo>
                      <a:pt x="4657" y="295"/>
                    </a:lnTo>
                    <a:lnTo>
                      <a:pt x="4638" y="324"/>
                    </a:lnTo>
                    <a:lnTo>
                      <a:pt x="4610" y="342"/>
                    </a:lnTo>
                    <a:lnTo>
                      <a:pt x="4562" y="362"/>
                    </a:lnTo>
                    <a:lnTo>
                      <a:pt x="4553" y="362"/>
                    </a:lnTo>
                    <a:lnTo>
                      <a:pt x="4553" y="381"/>
                    </a:lnTo>
                    <a:lnTo>
                      <a:pt x="4553" y="400"/>
                    </a:lnTo>
                    <a:lnTo>
                      <a:pt x="4553" y="485"/>
                    </a:lnTo>
                    <a:lnTo>
                      <a:pt x="4572" y="495"/>
                    </a:lnTo>
                    <a:lnTo>
                      <a:pt x="4581" y="505"/>
                    </a:lnTo>
                    <a:lnTo>
                      <a:pt x="4591" y="505"/>
                    </a:lnTo>
                    <a:lnTo>
                      <a:pt x="4610" y="514"/>
                    </a:lnTo>
                    <a:lnTo>
                      <a:pt x="4619" y="533"/>
                    </a:lnTo>
                    <a:lnTo>
                      <a:pt x="4657" y="581"/>
                    </a:lnTo>
                    <a:lnTo>
                      <a:pt x="4667" y="600"/>
                    </a:lnTo>
                    <a:lnTo>
                      <a:pt x="4686" y="609"/>
                    </a:lnTo>
                    <a:lnTo>
                      <a:pt x="4705" y="609"/>
                    </a:lnTo>
                    <a:lnTo>
                      <a:pt x="4857" y="609"/>
                    </a:lnTo>
                    <a:lnTo>
                      <a:pt x="4867" y="609"/>
                    </a:lnTo>
                    <a:lnTo>
                      <a:pt x="4877" y="619"/>
                    </a:lnTo>
                    <a:lnTo>
                      <a:pt x="4886" y="628"/>
                    </a:lnTo>
                    <a:lnTo>
                      <a:pt x="4924" y="685"/>
                    </a:lnTo>
                    <a:lnTo>
                      <a:pt x="4943" y="695"/>
                    </a:lnTo>
                    <a:lnTo>
                      <a:pt x="4953" y="705"/>
                    </a:lnTo>
                    <a:lnTo>
                      <a:pt x="4972" y="705"/>
                    </a:lnTo>
                    <a:lnTo>
                      <a:pt x="5000" y="695"/>
                    </a:lnTo>
                    <a:lnTo>
                      <a:pt x="5019" y="685"/>
                    </a:lnTo>
                    <a:lnTo>
                      <a:pt x="5172" y="695"/>
                    </a:lnTo>
                    <a:lnTo>
                      <a:pt x="5191" y="695"/>
                    </a:lnTo>
                    <a:lnTo>
                      <a:pt x="5210" y="685"/>
                    </a:lnTo>
                    <a:lnTo>
                      <a:pt x="5219" y="666"/>
                    </a:lnTo>
                    <a:lnTo>
                      <a:pt x="5219" y="647"/>
                    </a:lnTo>
                    <a:lnTo>
                      <a:pt x="5219" y="590"/>
                    </a:lnTo>
                    <a:lnTo>
                      <a:pt x="5229" y="571"/>
                    </a:lnTo>
                    <a:lnTo>
                      <a:pt x="5229" y="562"/>
                    </a:lnTo>
                    <a:lnTo>
                      <a:pt x="5238" y="552"/>
                    </a:lnTo>
                    <a:lnTo>
                      <a:pt x="5248" y="552"/>
                    </a:lnTo>
                    <a:lnTo>
                      <a:pt x="5258" y="552"/>
                    </a:lnTo>
                    <a:lnTo>
                      <a:pt x="5276" y="552"/>
                    </a:lnTo>
                    <a:lnTo>
                      <a:pt x="5286" y="562"/>
                    </a:lnTo>
                    <a:lnTo>
                      <a:pt x="5324" y="600"/>
                    </a:lnTo>
                    <a:lnTo>
                      <a:pt x="5400" y="647"/>
                    </a:lnTo>
                    <a:lnTo>
                      <a:pt x="5410" y="657"/>
                    </a:lnTo>
                    <a:lnTo>
                      <a:pt x="5410" y="676"/>
                    </a:lnTo>
                    <a:lnTo>
                      <a:pt x="5410" y="705"/>
                    </a:lnTo>
                    <a:lnTo>
                      <a:pt x="5419" y="733"/>
                    </a:lnTo>
                    <a:lnTo>
                      <a:pt x="5429" y="752"/>
                    </a:lnTo>
                    <a:lnTo>
                      <a:pt x="5457" y="781"/>
                    </a:lnTo>
                    <a:lnTo>
                      <a:pt x="5457" y="790"/>
                    </a:lnTo>
                    <a:lnTo>
                      <a:pt x="5448" y="800"/>
                    </a:lnTo>
                    <a:lnTo>
                      <a:pt x="5410" y="809"/>
                    </a:lnTo>
                    <a:lnTo>
                      <a:pt x="5324" y="809"/>
                    </a:lnTo>
                    <a:lnTo>
                      <a:pt x="5267" y="828"/>
                    </a:lnTo>
                    <a:lnTo>
                      <a:pt x="5115" y="895"/>
                    </a:lnTo>
                    <a:lnTo>
                      <a:pt x="5105" y="895"/>
                    </a:lnTo>
                    <a:lnTo>
                      <a:pt x="5067" y="895"/>
                    </a:lnTo>
                    <a:lnTo>
                      <a:pt x="4981" y="866"/>
                    </a:lnTo>
                    <a:lnTo>
                      <a:pt x="4953" y="866"/>
                    </a:lnTo>
                    <a:lnTo>
                      <a:pt x="4915" y="886"/>
                    </a:lnTo>
                    <a:lnTo>
                      <a:pt x="4714" y="1047"/>
                    </a:lnTo>
                    <a:lnTo>
                      <a:pt x="4696" y="1047"/>
                    </a:lnTo>
                    <a:lnTo>
                      <a:pt x="4619" y="1066"/>
                    </a:lnTo>
                    <a:lnTo>
                      <a:pt x="4524" y="1066"/>
                    </a:lnTo>
                    <a:lnTo>
                      <a:pt x="4486" y="1086"/>
                    </a:lnTo>
                    <a:lnTo>
                      <a:pt x="4448" y="1114"/>
                    </a:lnTo>
                    <a:lnTo>
                      <a:pt x="4324" y="1238"/>
                    </a:lnTo>
                    <a:lnTo>
                      <a:pt x="4305" y="1257"/>
                    </a:lnTo>
                    <a:lnTo>
                      <a:pt x="4257" y="1343"/>
                    </a:lnTo>
                    <a:lnTo>
                      <a:pt x="4238" y="1362"/>
                    </a:lnTo>
                    <a:lnTo>
                      <a:pt x="4219" y="1381"/>
                    </a:lnTo>
                    <a:lnTo>
                      <a:pt x="4200" y="1381"/>
                    </a:lnTo>
                    <a:lnTo>
                      <a:pt x="4181" y="1390"/>
                    </a:lnTo>
                    <a:lnTo>
                      <a:pt x="4172" y="1390"/>
                    </a:lnTo>
                    <a:lnTo>
                      <a:pt x="4162" y="1400"/>
                    </a:lnTo>
                    <a:lnTo>
                      <a:pt x="4153" y="1409"/>
                    </a:lnTo>
                    <a:lnTo>
                      <a:pt x="4143" y="1419"/>
                    </a:lnTo>
                    <a:lnTo>
                      <a:pt x="4134" y="1428"/>
                    </a:lnTo>
                    <a:lnTo>
                      <a:pt x="4134" y="1438"/>
                    </a:lnTo>
                    <a:lnTo>
                      <a:pt x="4134" y="1457"/>
                    </a:lnTo>
                    <a:lnTo>
                      <a:pt x="4162" y="1466"/>
                    </a:lnTo>
                    <a:lnTo>
                      <a:pt x="4200" y="1485"/>
                    </a:lnTo>
                    <a:lnTo>
                      <a:pt x="4210" y="1505"/>
                    </a:lnTo>
                    <a:lnTo>
                      <a:pt x="4219" y="1523"/>
                    </a:lnTo>
                    <a:lnTo>
                      <a:pt x="4219" y="1543"/>
                    </a:lnTo>
                    <a:lnTo>
                      <a:pt x="4238" y="1590"/>
                    </a:lnTo>
                    <a:lnTo>
                      <a:pt x="4248" y="1609"/>
                    </a:lnTo>
                    <a:lnTo>
                      <a:pt x="4248" y="1628"/>
                    </a:lnTo>
                    <a:lnTo>
                      <a:pt x="4248" y="1676"/>
                    </a:lnTo>
                    <a:lnTo>
                      <a:pt x="4153" y="1838"/>
                    </a:lnTo>
                    <a:lnTo>
                      <a:pt x="3562" y="1743"/>
                    </a:lnTo>
                    <a:lnTo>
                      <a:pt x="3533" y="1752"/>
                    </a:lnTo>
                    <a:lnTo>
                      <a:pt x="3505" y="1762"/>
                    </a:lnTo>
                    <a:lnTo>
                      <a:pt x="3486" y="1771"/>
                    </a:lnTo>
                    <a:lnTo>
                      <a:pt x="3467" y="1790"/>
                    </a:lnTo>
                    <a:lnTo>
                      <a:pt x="3457" y="1800"/>
                    </a:lnTo>
                    <a:lnTo>
                      <a:pt x="3448" y="1819"/>
                    </a:lnTo>
                    <a:lnTo>
                      <a:pt x="3438" y="1828"/>
                    </a:lnTo>
                    <a:lnTo>
                      <a:pt x="3438" y="1847"/>
                    </a:lnTo>
                    <a:lnTo>
                      <a:pt x="3448" y="1857"/>
                    </a:lnTo>
                    <a:lnTo>
                      <a:pt x="3448" y="1866"/>
                    </a:lnTo>
                    <a:lnTo>
                      <a:pt x="3467" y="1886"/>
                    </a:lnTo>
                    <a:lnTo>
                      <a:pt x="3467" y="1895"/>
                    </a:lnTo>
                    <a:lnTo>
                      <a:pt x="3467" y="1904"/>
                    </a:lnTo>
                    <a:lnTo>
                      <a:pt x="3467" y="1914"/>
                    </a:lnTo>
                    <a:lnTo>
                      <a:pt x="3457" y="1914"/>
                    </a:lnTo>
                    <a:lnTo>
                      <a:pt x="3429" y="1924"/>
                    </a:lnTo>
                    <a:lnTo>
                      <a:pt x="3419" y="1924"/>
                    </a:lnTo>
                    <a:lnTo>
                      <a:pt x="3410" y="1933"/>
                    </a:lnTo>
                    <a:lnTo>
                      <a:pt x="3400" y="1943"/>
                    </a:lnTo>
                    <a:lnTo>
                      <a:pt x="3400" y="1962"/>
                    </a:lnTo>
                    <a:lnTo>
                      <a:pt x="3391" y="1981"/>
                    </a:lnTo>
                    <a:lnTo>
                      <a:pt x="3372" y="2000"/>
                    </a:lnTo>
                    <a:lnTo>
                      <a:pt x="3334" y="2047"/>
                    </a:lnTo>
                    <a:lnTo>
                      <a:pt x="3295" y="2076"/>
                    </a:lnTo>
                    <a:lnTo>
                      <a:pt x="3219" y="2105"/>
                    </a:lnTo>
                    <a:lnTo>
                      <a:pt x="3191" y="2105"/>
                    </a:lnTo>
                    <a:lnTo>
                      <a:pt x="3105" y="2105"/>
                    </a:lnTo>
                    <a:lnTo>
                      <a:pt x="3086" y="2105"/>
                    </a:lnTo>
                    <a:lnTo>
                      <a:pt x="3076" y="2114"/>
                    </a:lnTo>
                    <a:lnTo>
                      <a:pt x="3076" y="2133"/>
                    </a:lnTo>
                    <a:lnTo>
                      <a:pt x="3067" y="2181"/>
                    </a:lnTo>
                    <a:lnTo>
                      <a:pt x="3067" y="2200"/>
                    </a:lnTo>
                    <a:lnTo>
                      <a:pt x="3067" y="2209"/>
                    </a:lnTo>
                    <a:lnTo>
                      <a:pt x="3057" y="2228"/>
                    </a:lnTo>
                    <a:lnTo>
                      <a:pt x="3048" y="2238"/>
                    </a:lnTo>
                    <a:lnTo>
                      <a:pt x="3048" y="2247"/>
                    </a:lnTo>
                    <a:lnTo>
                      <a:pt x="3029" y="2257"/>
                    </a:lnTo>
                    <a:lnTo>
                      <a:pt x="3019" y="2257"/>
                    </a:lnTo>
                    <a:lnTo>
                      <a:pt x="2991" y="2266"/>
                    </a:lnTo>
                    <a:lnTo>
                      <a:pt x="2943" y="2266"/>
                    </a:lnTo>
                    <a:lnTo>
                      <a:pt x="2886" y="2257"/>
                    </a:lnTo>
                    <a:lnTo>
                      <a:pt x="2819" y="2238"/>
                    </a:lnTo>
                    <a:lnTo>
                      <a:pt x="2810" y="2228"/>
                    </a:lnTo>
                    <a:lnTo>
                      <a:pt x="2819" y="2209"/>
                    </a:lnTo>
                    <a:lnTo>
                      <a:pt x="2857" y="2143"/>
                    </a:lnTo>
                    <a:lnTo>
                      <a:pt x="2857" y="2133"/>
                    </a:lnTo>
                    <a:lnTo>
                      <a:pt x="2848" y="2114"/>
                    </a:lnTo>
                    <a:lnTo>
                      <a:pt x="2800" y="2028"/>
                    </a:lnTo>
                    <a:lnTo>
                      <a:pt x="2800" y="2019"/>
                    </a:lnTo>
                    <a:lnTo>
                      <a:pt x="2800" y="2009"/>
                    </a:lnTo>
                    <a:lnTo>
                      <a:pt x="2800" y="1981"/>
                    </a:lnTo>
                    <a:lnTo>
                      <a:pt x="2800" y="1962"/>
                    </a:lnTo>
                    <a:lnTo>
                      <a:pt x="2800" y="1952"/>
                    </a:lnTo>
                    <a:lnTo>
                      <a:pt x="2800" y="1943"/>
                    </a:lnTo>
                    <a:lnTo>
                      <a:pt x="2800" y="1933"/>
                    </a:lnTo>
                    <a:lnTo>
                      <a:pt x="2791" y="1904"/>
                    </a:lnTo>
                    <a:lnTo>
                      <a:pt x="2791" y="1895"/>
                    </a:lnTo>
                    <a:lnTo>
                      <a:pt x="2772" y="1886"/>
                    </a:lnTo>
                    <a:lnTo>
                      <a:pt x="2733" y="1866"/>
                    </a:lnTo>
                    <a:lnTo>
                      <a:pt x="2657" y="1847"/>
                    </a:lnTo>
                    <a:lnTo>
                      <a:pt x="2610" y="1847"/>
                    </a:lnTo>
                    <a:lnTo>
                      <a:pt x="2495" y="1857"/>
                    </a:lnTo>
                    <a:lnTo>
                      <a:pt x="2438" y="1847"/>
                    </a:lnTo>
                    <a:lnTo>
                      <a:pt x="2343" y="1809"/>
                    </a:lnTo>
                    <a:lnTo>
                      <a:pt x="2248" y="1743"/>
                    </a:lnTo>
                    <a:lnTo>
                      <a:pt x="2181" y="1695"/>
                    </a:lnTo>
                    <a:lnTo>
                      <a:pt x="2048" y="1533"/>
                    </a:lnTo>
                    <a:lnTo>
                      <a:pt x="1981" y="1466"/>
                    </a:lnTo>
                    <a:lnTo>
                      <a:pt x="1667" y="1247"/>
                    </a:lnTo>
                    <a:lnTo>
                      <a:pt x="1543" y="1247"/>
                    </a:lnTo>
                    <a:lnTo>
                      <a:pt x="1362" y="1324"/>
                    </a:lnTo>
                    <a:lnTo>
                      <a:pt x="1305" y="1333"/>
                    </a:lnTo>
                    <a:lnTo>
                      <a:pt x="1267" y="1324"/>
                    </a:lnTo>
                    <a:lnTo>
                      <a:pt x="1229" y="1295"/>
                    </a:lnTo>
                    <a:lnTo>
                      <a:pt x="1162" y="1276"/>
                    </a:lnTo>
                    <a:lnTo>
                      <a:pt x="1114" y="1285"/>
                    </a:lnTo>
                    <a:lnTo>
                      <a:pt x="1076" y="1314"/>
                    </a:lnTo>
                    <a:lnTo>
                      <a:pt x="915" y="1447"/>
                    </a:lnTo>
                    <a:lnTo>
                      <a:pt x="781" y="1476"/>
                    </a:lnTo>
                    <a:lnTo>
                      <a:pt x="486" y="1285"/>
                    </a:lnTo>
                    <a:lnTo>
                      <a:pt x="448" y="1257"/>
                    </a:lnTo>
                    <a:lnTo>
                      <a:pt x="438" y="1238"/>
                    </a:lnTo>
                    <a:lnTo>
                      <a:pt x="438" y="1219"/>
                    </a:lnTo>
                    <a:lnTo>
                      <a:pt x="448" y="1200"/>
                    </a:lnTo>
                    <a:lnTo>
                      <a:pt x="457" y="1162"/>
                    </a:lnTo>
                    <a:lnTo>
                      <a:pt x="476" y="1143"/>
                    </a:lnTo>
                    <a:lnTo>
                      <a:pt x="486" y="1124"/>
                    </a:lnTo>
                    <a:lnTo>
                      <a:pt x="486" y="1095"/>
                    </a:lnTo>
                    <a:lnTo>
                      <a:pt x="486" y="1066"/>
                    </a:lnTo>
                    <a:lnTo>
                      <a:pt x="467" y="1047"/>
                    </a:lnTo>
                    <a:lnTo>
                      <a:pt x="457" y="1047"/>
                    </a:lnTo>
                    <a:lnTo>
                      <a:pt x="438" y="1047"/>
                    </a:lnTo>
                    <a:lnTo>
                      <a:pt x="391" y="1076"/>
                    </a:lnTo>
                    <a:lnTo>
                      <a:pt x="343" y="1086"/>
                    </a:lnTo>
                    <a:lnTo>
                      <a:pt x="286" y="981"/>
                    </a:lnTo>
                    <a:lnTo>
                      <a:pt x="257" y="952"/>
                    </a:lnTo>
                    <a:lnTo>
                      <a:pt x="133" y="895"/>
                    </a:lnTo>
                    <a:lnTo>
                      <a:pt x="10" y="790"/>
                    </a:lnTo>
                    <a:lnTo>
                      <a:pt x="0" y="752"/>
                    </a:lnTo>
                    <a:lnTo>
                      <a:pt x="0" y="705"/>
                    </a:lnTo>
                    <a:lnTo>
                      <a:pt x="0" y="676"/>
                    </a:lnTo>
                    <a:lnTo>
                      <a:pt x="0" y="666"/>
                    </a:lnTo>
                    <a:lnTo>
                      <a:pt x="0" y="647"/>
                    </a:lnTo>
                    <a:lnTo>
                      <a:pt x="10" y="571"/>
                    </a:lnTo>
                    <a:lnTo>
                      <a:pt x="67" y="428"/>
                    </a:lnTo>
                    <a:lnTo>
                      <a:pt x="115" y="447"/>
                    </a:lnTo>
                    <a:lnTo>
                      <a:pt x="124" y="467"/>
                    </a:lnTo>
                    <a:lnTo>
                      <a:pt x="133" y="485"/>
                    </a:lnTo>
                    <a:lnTo>
                      <a:pt x="124" y="514"/>
                    </a:lnTo>
                    <a:lnTo>
                      <a:pt x="124" y="543"/>
                    </a:lnTo>
                    <a:lnTo>
                      <a:pt x="143" y="552"/>
                    </a:lnTo>
                    <a:lnTo>
                      <a:pt x="153" y="562"/>
                    </a:lnTo>
                    <a:lnTo>
                      <a:pt x="324" y="647"/>
                    </a:lnTo>
                    <a:lnTo>
                      <a:pt x="353" y="647"/>
                    </a:lnTo>
                    <a:lnTo>
                      <a:pt x="381" y="647"/>
                    </a:lnTo>
                    <a:lnTo>
                      <a:pt x="400" y="638"/>
                    </a:lnTo>
                    <a:lnTo>
                      <a:pt x="419" y="638"/>
                    </a:lnTo>
                    <a:lnTo>
                      <a:pt x="476" y="628"/>
                    </a:lnTo>
                    <a:lnTo>
                      <a:pt x="514" y="647"/>
                    </a:lnTo>
                    <a:lnTo>
                      <a:pt x="562" y="638"/>
                    </a:lnTo>
                    <a:lnTo>
                      <a:pt x="657" y="609"/>
                    </a:lnTo>
                    <a:lnTo>
                      <a:pt x="705" y="600"/>
                    </a:lnTo>
                    <a:lnTo>
                      <a:pt x="790" y="600"/>
                    </a:lnTo>
                    <a:lnTo>
                      <a:pt x="838" y="581"/>
                    </a:lnTo>
                    <a:lnTo>
                      <a:pt x="876" y="562"/>
                    </a:lnTo>
                    <a:lnTo>
                      <a:pt x="886" y="543"/>
                    </a:lnTo>
                    <a:lnTo>
                      <a:pt x="915" y="524"/>
                    </a:lnTo>
                    <a:lnTo>
                      <a:pt x="933" y="524"/>
                    </a:lnTo>
                    <a:lnTo>
                      <a:pt x="943" y="533"/>
                    </a:lnTo>
                    <a:lnTo>
                      <a:pt x="981" y="571"/>
                    </a:lnTo>
                    <a:lnTo>
                      <a:pt x="1029" y="609"/>
                    </a:lnTo>
                    <a:lnTo>
                      <a:pt x="1067" y="638"/>
                    </a:lnTo>
                    <a:lnTo>
                      <a:pt x="1105" y="638"/>
                    </a:lnTo>
                    <a:lnTo>
                      <a:pt x="1467" y="581"/>
                    </a:lnTo>
                    <a:lnTo>
                      <a:pt x="1524" y="581"/>
                    </a:lnTo>
                    <a:lnTo>
                      <a:pt x="1648" y="619"/>
                    </a:lnTo>
                    <a:lnTo>
                      <a:pt x="1695" y="619"/>
                    </a:lnTo>
                    <a:lnTo>
                      <a:pt x="1743" y="609"/>
                    </a:lnTo>
                    <a:lnTo>
                      <a:pt x="1772" y="600"/>
                    </a:lnTo>
                    <a:lnTo>
                      <a:pt x="1791" y="581"/>
                    </a:lnTo>
                    <a:lnTo>
                      <a:pt x="1800" y="552"/>
                    </a:lnTo>
                    <a:lnTo>
                      <a:pt x="1848" y="400"/>
                    </a:lnTo>
                    <a:lnTo>
                      <a:pt x="1857" y="371"/>
                    </a:lnTo>
                    <a:lnTo>
                      <a:pt x="1848" y="352"/>
                    </a:lnTo>
                    <a:lnTo>
                      <a:pt x="1838" y="333"/>
                    </a:lnTo>
                    <a:lnTo>
                      <a:pt x="1810" y="285"/>
                    </a:lnTo>
                    <a:lnTo>
                      <a:pt x="1962" y="314"/>
                    </a:lnTo>
                    <a:lnTo>
                      <a:pt x="1981" y="333"/>
                    </a:lnTo>
                    <a:lnTo>
                      <a:pt x="2010" y="352"/>
                    </a:lnTo>
                    <a:lnTo>
                      <a:pt x="2019" y="362"/>
                    </a:lnTo>
                    <a:lnTo>
                      <a:pt x="2029" y="371"/>
                    </a:lnTo>
                    <a:lnTo>
                      <a:pt x="2048" y="381"/>
                    </a:lnTo>
                    <a:lnTo>
                      <a:pt x="2067" y="381"/>
                    </a:lnTo>
                    <a:lnTo>
                      <a:pt x="2076" y="381"/>
                    </a:lnTo>
                    <a:lnTo>
                      <a:pt x="2096" y="362"/>
                    </a:lnTo>
                    <a:lnTo>
                      <a:pt x="2105" y="342"/>
                    </a:lnTo>
                    <a:lnTo>
                      <a:pt x="2105" y="324"/>
                    </a:lnTo>
                    <a:lnTo>
                      <a:pt x="2105" y="285"/>
                    </a:lnTo>
                    <a:lnTo>
                      <a:pt x="2114" y="276"/>
                    </a:lnTo>
                    <a:lnTo>
                      <a:pt x="2124" y="276"/>
                    </a:lnTo>
                    <a:lnTo>
                      <a:pt x="2372" y="419"/>
                    </a:lnTo>
                    <a:lnTo>
                      <a:pt x="2391" y="428"/>
                    </a:lnTo>
                    <a:lnTo>
                      <a:pt x="2410" y="438"/>
                    </a:lnTo>
                    <a:lnTo>
                      <a:pt x="2448" y="485"/>
                    </a:lnTo>
                    <a:lnTo>
                      <a:pt x="2476" y="505"/>
                    </a:lnTo>
                    <a:lnTo>
                      <a:pt x="2600" y="590"/>
                    </a:lnTo>
                    <a:lnTo>
                      <a:pt x="2800" y="647"/>
                    </a:lnTo>
                    <a:lnTo>
                      <a:pt x="2838" y="666"/>
                    </a:lnTo>
                    <a:lnTo>
                      <a:pt x="2876" y="685"/>
                    </a:lnTo>
                    <a:lnTo>
                      <a:pt x="3029" y="705"/>
                    </a:lnTo>
                    <a:lnTo>
                      <a:pt x="3067" y="714"/>
                    </a:lnTo>
                    <a:lnTo>
                      <a:pt x="3086" y="733"/>
                    </a:lnTo>
                    <a:lnTo>
                      <a:pt x="3105" y="762"/>
                    </a:lnTo>
                    <a:lnTo>
                      <a:pt x="3105" y="781"/>
                    </a:lnTo>
                    <a:lnTo>
                      <a:pt x="3114" y="800"/>
                    </a:lnTo>
                    <a:lnTo>
                      <a:pt x="3134" y="809"/>
                    </a:lnTo>
                    <a:lnTo>
                      <a:pt x="3172" y="819"/>
                    </a:lnTo>
                    <a:lnTo>
                      <a:pt x="3200" y="819"/>
                    </a:lnTo>
                    <a:lnTo>
                      <a:pt x="3324" y="800"/>
                    </a:lnTo>
                    <a:lnTo>
                      <a:pt x="3381" y="800"/>
                    </a:lnTo>
                    <a:lnTo>
                      <a:pt x="3410" y="809"/>
                    </a:lnTo>
                    <a:lnTo>
                      <a:pt x="3419" y="819"/>
                    </a:lnTo>
                    <a:lnTo>
                      <a:pt x="3438" y="809"/>
                    </a:lnTo>
                    <a:lnTo>
                      <a:pt x="3467" y="800"/>
                    </a:lnTo>
                    <a:lnTo>
                      <a:pt x="3591" y="705"/>
                    </a:lnTo>
                    <a:lnTo>
                      <a:pt x="3619" y="685"/>
                    </a:lnTo>
                    <a:lnTo>
                      <a:pt x="3638" y="647"/>
                    </a:lnTo>
                    <a:lnTo>
                      <a:pt x="3676" y="590"/>
                    </a:lnTo>
                    <a:lnTo>
                      <a:pt x="3724" y="447"/>
                    </a:lnTo>
                    <a:lnTo>
                      <a:pt x="4067" y="38"/>
                    </a:lnTo>
                    <a:lnTo>
                      <a:pt x="4162" y="0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17411" name="Group 1">
              <a:extLst>
                <a:ext uri="{FF2B5EF4-FFF2-40B4-BE49-F238E27FC236}">
                  <a16:creationId xmlns:a16="http://schemas.microsoft.com/office/drawing/2014/main" id="{F414F520-B7AE-1040-B97A-3686EBE6F9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8388" y="1924050"/>
              <a:ext cx="7121525" cy="5524500"/>
              <a:chOff x="6148388" y="1924050"/>
              <a:chExt cx="7121748" cy="5524500"/>
            </a:xfrm>
          </p:grpSpPr>
          <p:sp>
            <p:nvSpPr>
              <p:cNvPr id="17416" name="Freeform 262">
                <a:extLst>
                  <a:ext uri="{FF2B5EF4-FFF2-40B4-BE49-F238E27FC236}">
                    <a16:creationId xmlns:a16="http://schemas.microsoft.com/office/drawing/2014/main" id="{16D2D6A2-219F-204B-91C1-D58F93DF4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9975" y="5548313"/>
                <a:ext cx="268288" cy="354012"/>
              </a:xfrm>
              <a:custGeom>
                <a:avLst/>
                <a:gdLst>
                  <a:gd name="T0" fmla="*/ 133783 w 744"/>
                  <a:gd name="T1" fmla="*/ 0 h 982"/>
                  <a:gd name="T2" fmla="*/ 0 w 744"/>
                  <a:gd name="T3" fmla="*/ 134106 h 982"/>
                  <a:gd name="T4" fmla="*/ 23800 w 744"/>
                  <a:gd name="T5" fmla="*/ 202602 h 982"/>
                  <a:gd name="T6" fmla="*/ 123326 w 744"/>
                  <a:gd name="T7" fmla="*/ 346802 h 982"/>
                  <a:gd name="T8" fmla="*/ 133783 w 744"/>
                  <a:gd name="T9" fmla="*/ 353651 h 982"/>
                  <a:gd name="T10" fmla="*/ 144241 w 744"/>
                  <a:gd name="T11" fmla="*/ 346802 h 982"/>
                  <a:gd name="T12" fmla="*/ 247012 w 744"/>
                  <a:gd name="T13" fmla="*/ 202602 h 982"/>
                  <a:gd name="T14" fmla="*/ 267927 w 744"/>
                  <a:gd name="T15" fmla="*/ 134106 h 982"/>
                  <a:gd name="T16" fmla="*/ 133783 w 744"/>
                  <a:gd name="T17" fmla="*/ 0 h 982"/>
                  <a:gd name="T18" fmla="*/ 133783 w 744"/>
                  <a:gd name="T19" fmla="*/ 185298 h 982"/>
                  <a:gd name="T20" fmla="*/ 82217 w 744"/>
                  <a:gd name="T21" fmla="*/ 134106 h 982"/>
                  <a:gd name="T22" fmla="*/ 133783 w 744"/>
                  <a:gd name="T23" fmla="*/ 78950 h 982"/>
                  <a:gd name="T24" fmla="*/ 185350 w 744"/>
                  <a:gd name="T25" fmla="*/ 134106 h 982"/>
                  <a:gd name="T26" fmla="*/ 133783 w 74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1" y="0"/>
                    </a:moveTo>
                    <a:cubicBezTo>
                      <a:pt x="171" y="0"/>
                      <a:pt x="9" y="162"/>
                      <a:pt x="0" y="372"/>
                    </a:cubicBezTo>
                    <a:cubicBezTo>
                      <a:pt x="9" y="448"/>
                      <a:pt x="28" y="514"/>
                      <a:pt x="66" y="562"/>
                    </a:cubicBezTo>
                    <a:cubicBezTo>
                      <a:pt x="342" y="962"/>
                      <a:pt x="342" y="962"/>
                      <a:pt x="342" y="962"/>
                    </a:cubicBezTo>
                    <a:cubicBezTo>
                      <a:pt x="352" y="971"/>
                      <a:pt x="362" y="981"/>
                      <a:pt x="371" y="981"/>
                    </a:cubicBezTo>
                    <a:cubicBezTo>
                      <a:pt x="381" y="981"/>
                      <a:pt x="390" y="971"/>
                      <a:pt x="400" y="962"/>
                    </a:cubicBezTo>
                    <a:cubicBezTo>
                      <a:pt x="685" y="562"/>
                      <a:pt x="685" y="562"/>
                      <a:pt x="685" y="562"/>
                    </a:cubicBezTo>
                    <a:cubicBezTo>
                      <a:pt x="714" y="514"/>
                      <a:pt x="743" y="448"/>
                      <a:pt x="743" y="372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95" y="514"/>
                      <a:pt x="228" y="448"/>
                      <a:pt x="228" y="372"/>
                    </a:cubicBezTo>
                    <a:cubicBezTo>
                      <a:pt x="228" y="286"/>
                      <a:pt x="295" y="219"/>
                      <a:pt x="371" y="219"/>
                    </a:cubicBezTo>
                    <a:cubicBezTo>
                      <a:pt x="457" y="219"/>
                      <a:pt x="514" y="286"/>
                      <a:pt x="514" y="372"/>
                    </a:cubicBezTo>
                    <a:cubicBezTo>
                      <a:pt x="514" y="448"/>
                      <a:pt x="457" y="514"/>
                      <a:pt x="371" y="514"/>
                    </a:cubicBezTo>
                    <a:close/>
                  </a:path>
                </a:pathLst>
              </a:custGeom>
              <a:solidFill>
                <a:srgbClr val="E8493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17" name="Text Box 263">
                <a:extLst>
                  <a:ext uri="{FF2B5EF4-FFF2-40B4-BE49-F238E27FC236}">
                    <a16:creationId xmlns:a16="http://schemas.microsoft.com/office/drawing/2014/main" id="{7F2618A1-621F-154A-8C86-83754E7404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889875" y="1924050"/>
                <a:ext cx="1067156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Zagreb</a:t>
                </a:r>
              </a:p>
            </p:txBody>
          </p:sp>
          <p:sp>
            <p:nvSpPr>
              <p:cNvPr id="17418" name="Text Box 264">
                <a:extLst>
                  <a:ext uri="{FF2B5EF4-FFF2-40B4-BE49-F238E27FC236}">
                    <a16:creationId xmlns:a16="http://schemas.microsoft.com/office/drawing/2014/main" id="{D2BF7A8D-8E90-F840-8E29-C5DA1C595E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48388" y="3065463"/>
                <a:ext cx="438410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Pula</a:t>
                </a:r>
              </a:p>
            </p:txBody>
          </p:sp>
          <p:sp>
            <p:nvSpPr>
              <p:cNvPr id="17419" name="Text Box 265">
                <a:extLst>
                  <a:ext uri="{FF2B5EF4-FFF2-40B4-BE49-F238E27FC236}">
                    <a16:creationId xmlns:a16="http://schemas.microsoft.com/office/drawing/2014/main" id="{659D48B6-F428-9C4E-8072-21B2695951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807325" y="4343400"/>
                <a:ext cx="585973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Zadar</a:t>
                </a:r>
              </a:p>
            </p:txBody>
          </p:sp>
          <p:sp>
            <p:nvSpPr>
              <p:cNvPr id="17420" name="Text Box 266">
                <a:extLst>
                  <a:ext uri="{FF2B5EF4-FFF2-40B4-BE49-F238E27FC236}">
                    <a16:creationId xmlns:a16="http://schemas.microsoft.com/office/drawing/2014/main" id="{9F3331FB-BB9A-8E46-8113-1E186215B9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66363" y="5448300"/>
                <a:ext cx="438410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Split</a:t>
                </a:r>
              </a:p>
            </p:txBody>
          </p:sp>
          <p:sp>
            <p:nvSpPr>
              <p:cNvPr id="17421" name="Text Box 267">
                <a:extLst>
                  <a:ext uri="{FF2B5EF4-FFF2-40B4-BE49-F238E27FC236}">
                    <a16:creationId xmlns:a16="http://schemas.microsoft.com/office/drawing/2014/main" id="{225AFEA7-AB05-5E4A-B663-371D5BE69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929938" y="5821363"/>
                <a:ext cx="977334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Makarska</a:t>
                </a:r>
              </a:p>
            </p:txBody>
          </p:sp>
          <p:sp>
            <p:nvSpPr>
              <p:cNvPr id="17422" name="Text Box 268">
                <a:extLst>
                  <a:ext uri="{FF2B5EF4-FFF2-40B4-BE49-F238E27FC236}">
                    <a16:creationId xmlns:a16="http://schemas.microsoft.com/office/drawing/2014/main" id="{769BA1AA-DE93-694E-B267-41770FC735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215813" y="6897688"/>
                <a:ext cx="1054323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Dubrovnik</a:t>
                </a:r>
              </a:p>
            </p:txBody>
          </p:sp>
          <p:sp>
            <p:nvSpPr>
              <p:cNvPr id="17423" name="Text Box 269">
                <a:extLst>
                  <a:ext uri="{FF2B5EF4-FFF2-40B4-BE49-F238E27FC236}">
                    <a16:creationId xmlns:a16="http://schemas.microsoft.com/office/drawing/2014/main" id="{196E60E1-259D-6247-8BCE-F1A9F1613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13550" y="2111375"/>
                <a:ext cx="600944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Rijeka</a:t>
                </a:r>
              </a:p>
            </p:txBody>
          </p:sp>
          <p:sp>
            <p:nvSpPr>
              <p:cNvPr id="17424" name="Freeform 270">
                <a:extLst>
                  <a:ext uri="{FF2B5EF4-FFF2-40B4-BE49-F238E27FC236}">
                    <a16:creationId xmlns:a16="http://schemas.microsoft.com/office/drawing/2014/main" id="{81C03615-15E3-8F45-BA01-D75C997EB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0300" y="2116138"/>
                <a:ext cx="263525" cy="352425"/>
              </a:xfrm>
              <a:custGeom>
                <a:avLst/>
                <a:gdLst>
                  <a:gd name="T0" fmla="*/ 133199 w 734"/>
                  <a:gd name="T1" fmla="*/ 0 h 981"/>
                  <a:gd name="T2" fmla="*/ 0 w 734"/>
                  <a:gd name="T3" fmla="*/ 133282 h 981"/>
                  <a:gd name="T4" fmla="*/ 20464 w 734"/>
                  <a:gd name="T5" fmla="*/ 205132 h 981"/>
                  <a:gd name="T6" fmla="*/ 123146 w 734"/>
                  <a:gd name="T7" fmla="*/ 345240 h 981"/>
                  <a:gd name="T8" fmla="*/ 133199 w 734"/>
                  <a:gd name="T9" fmla="*/ 352066 h 981"/>
                  <a:gd name="T10" fmla="*/ 143610 w 734"/>
                  <a:gd name="T11" fmla="*/ 345240 h 981"/>
                  <a:gd name="T12" fmla="*/ 242701 w 734"/>
                  <a:gd name="T13" fmla="*/ 205132 h 981"/>
                  <a:gd name="T14" fmla="*/ 263166 w 734"/>
                  <a:gd name="T15" fmla="*/ 133282 h 981"/>
                  <a:gd name="T16" fmla="*/ 133199 w 734"/>
                  <a:gd name="T17" fmla="*/ 0 h 981"/>
                  <a:gd name="T18" fmla="*/ 133199 w 734"/>
                  <a:gd name="T19" fmla="*/ 184655 h 981"/>
                  <a:gd name="T20" fmla="*/ 78627 w 734"/>
                  <a:gd name="T21" fmla="*/ 133282 h 981"/>
                  <a:gd name="T22" fmla="*/ 133199 w 734"/>
                  <a:gd name="T23" fmla="*/ 78317 h 981"/>
                  <a:gd name="T24" fmla="*/ 184539 w 734"/>
                  <a:gd name="T25" fmla="*/ 133282 h 981"/>
                  <a:gd name="T26" fmla="*/ 133199 w 734"/>
                  <a:gd name="T27" fmla="*/ 184655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1">
                    <a:moveTo>
                      <a:pt x="371" y="0"/>
                    </a:moveTo>
                    <a:cubicBezTo>
                      <a:pt x="162" y="0"/>
                      <a:pt x="0" y="171"/>
                      <a:pt x="0" y="371"/>
                    </a:cubicBezTo>
                    <a:cubicBezTo>
                      <a:pt x="0" y="447"/>
                      <a:pt x="19" y="514"/>
                      <a:pt x="57" y="571"/>
                    </a:cubicBezTo>
                    <a:cubicBezTo>
                      <a:pt x="343" y="961"/>
                      <a:pt x="343" y="961"/>
                      <a:pt x="343" y="961"/>
                    </a:cubicBezTo>
                    <a:cubicBezTo>
                      <a:pt x="343" y="971"/>
                      <a:pt x="362" y="980"/>
                      <a:pt x="371" y="980"/>
                    </a:cubicBezTo>
                    <a:cubicBezTo>
                      <a:pt x="381" y="980"/>
                      <a:pt x="390" y="971"/>
                      <a:pt x="400" y="961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14" y="514"/>
                      <a:pt x="733" y="447"/>
                      <a:pt x="733" y="371"/>
                    </a:cubicBezTo>
                    <a:cubicBezTo>
                      <a:pt x="733" y="171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6" y="514"/>
                      <a:pt x="219" y="447"/>
                      <a:pt x="219" y="371"/>
                    </a:cubicBezTo>
                    <a:cubicBezTo>
                      <a:pt x="219" y="285"/>
                      <a:pt x="286" y="218"/>
                      <a:pt x="371" y="218"/>
                    </a:cubicBezTo>
                    <a:cubicBezTo>
                      <a:pt x="447" y="218"/>
                      <a:pt x="514" y="285"/>
                      <a:pt x="514" y="371"/>
                    </a:cubicBezTo>
                    <a:cubicBezTo>
                      <a:pt x="514" y="447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5" name="Freeform 271">
                <a:extLst>
                  <a:ext uri="{FF2B5EF4-FFF2-40B4-BE49-F238E27FC236}">
                    <a16:creationId xmlns:a16="http://schemas.microsoft.com/office/drawing/2014/main" id="{860B045D-6242-B642-9A14-DC3040E72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7388" y="4410075"/>
                <a:ext cx="268287" cy="349250"/>
              </a:xfrm>
              <a:custGeom>
                <a:avLst/>
                <a:gdLst>
                  <a:gd name="T0" fmla="*/ 134144 w 744"/>
                  <a:gd name="T1" fmla="*/ 0 h 972"/>
                  <a:gd name="T2" fmla="*/ 0 w 744"/>
                  <a:gd name="T3" fmla="*/ 130070 h 972"/>
                  <a:gd name="T4" fmla="*/ 24160 w 744"/>
                  <a:gd name="T5" fmla="*/ 201933 h 972"/>
                  <a:gd name="T6" fmla="*/ 123686 w 744"/>
                  <a:gd name="T7" fmla="*/ 342064 h 972"/>
                  <a:gd name="T8" fmla="*/ 134144 w 744"/>
                  <a:gd name="T9" fmla="*/ 348891 h 972"/>
                  <a:gd name="T10" fmla="*/ 144240 w 744"/>
                  <a:gd name="T11" fmla="*/ 342064 h 972"/>
                  <a:gd name="T12" fmla="*/ 247372 w 744"/>
                  <a:gd name="T13" fmla="*/ 201933 h 972"/>
                  <a:gd name="T14" fmla="*/ 267926 w 744"/>
                  <a:gd name="T15" fmla="*/ 130070 h 972"/>
                  <a:gd name="T16" fmla="*/ 134144 w 744"/>
                  <a:gd name="T17" fmla="*/ 0 h 972"/>
                  <a:gd name="T18" fmla="*/ 134144 w 744"/>
                  <a:gd name="T19" fmla="*/ 184686 h 972"/>
                  <a:gd name="T20" fmla="*/ 82578 w 744"/>
                  <a:gd name="T21" fmla="*/ 130070 h 972"/>
                  <a:gd name="T22" fmla="*/ 134144 w 744"/>
                  <a:gd name="T23" fmla="*/ 78689 h 972"/>
                  <a:gd name="T24" fmla="*/ 185349 w 744"/>
                  <a:gd name="T25" fmla="*/ 130070 h 972"/>
                  <a:gd name="T26" fmla="*/ 134144 w 744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72">
                    <a:moveTo>
                      <a:pt x="372" y="0"/>
                    </a:moveTo>
                    <a:cubicBezTo>
                      <a:pt x="171" y="0"/>
                      <a:pt x="10" y="162"/>
                      <a:pt x="0" y="362"/>
                    </a:cubicBezTo>
                    <a:cubicBezTo>
                      <a:pt x="10" y="438"/>
                      <a:pt x="29" y="505"/>
                      <a:pt x="67" y="562"/>
                    </a:cubicBezTo>
                    <a:cubicBezTo>
                      <a:pt x="343" y="952"/>
                      <a:pt x="343" y="952"/>
                      <a:pt x="343" y="952"/>
                    </a:cubicBezTo>
                    <a:cubicBezTo>
                      <a:pt x="352" y="971"/>
                      <a:pt x="362" y="971"/>
                      <a:pt x="372" y="971"/>
                    </a:cubicBezTo>
                    <a:cubicBezTo>
                      <a:pt x="381" y="971"/>
                      <a:pt x="391" y="971"/>
                      <a:pt x="400" y="952"/>
                    </a:cubicBezTo>
                    <a:cubicBezTo>
                      <a:pt x="686" y="562"/>
                      <a:pt x="686" y="562"/>
                      <a:pt x="686" y="562"/>
                    </a:cubicBezTo>
                    <a:cubicBezTo>
                      <a:pt x="715" y="505"/>
                      <a:pt x="743" y="438"/>
                      <a:pt x="743" y="362"/>
                    </a:cubicBezTo>
                    <a:cubicBezTo>
                      <a:pt x="733" y="162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95" y="514"/>
                      <a:pt x="229" y="448"/>
                      <a:pt x="229" y="362"/>
                    </a:cubicBezTo>
                    <a:cubicBezTo>
                      <a:pt x="229" y="286"/>
                      <a:pt x="295" y="219"/>
                      <a:pt x="372" y="219"/>
                    </a:cubicBezTo>
                    <a:cubicBezTo>
                      <a:pt x="457" y="219"/>
                      <a:pt x="514" y="286"/>
                      <a:pt x="514" y="362"/>
                    </a:cubicBezTo>
                    <a:cubicBezTo>
                      <a:pt x="514" y="448"/>
                      <a:pt x="457" y="514"/>
                      <a:pt x="37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6" name="Freeform 272">
                <a:extLst>
                  <a:ext uri="{FF2B5EF4-FFF2-40B4-BE49-F238E27FC236}">
                    <a16:creationId xmlns:a16="http://schemas.microsoft.com/office/drawing/2014/main" id="{F3C09945-129C-8643-8EF6-AC2EC731F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8438" y="3141663"/>
                <a:ext cx="265112" cy="354012"/>
              </a:xfrm>
              <a:custGeom>
                <a:avLst/>
                <a:gdLst>
                  <a:gd name="T0" fmla="*/ 134179 w 735"/>
                  <a:gd name="T1" fmla="*/ 0 h 982"/>
                  <a:gd name="T2" fmla="*/ 0 w 735"/>
                  <a:gd name="T3" fmla="*/ 134106 h 982"/>
                  <a:gd name="T4" fmla="*/ 20560 w 735"/>
                  <a:gd name="T5" fmla="*/ 205846 h 982"/>
                  <a:gd name="T6" fmla="*/ 123719 w 735"/>
                  <a:gd name="T7" fmla="*/ 346802 h 982"/>
                  <a:gd name="T8" fmla="*/ 134179 w 735"/>
                  <a:gd name="T9" fmla="*/ 353651 h 982"/>
                  <a:gd name="T10" fmla="*/ 144279 w 735"/>
                  <a:gd name="T11" fmla="*/ 346802 h 982"/>
                  <a:gd name="T12" fmla="*/ 243831 w 735"/>
                  <a:gd name="T13" fmla="*/ 205846 h 982"/>
                  <a:gd name="T14" fmla="*/ 264751 w 735"/>
                  <a:gd name="T15" fmla="*/ 134106 h 982"/>
                  <a:gd name="T16" fmla="*/ 134179 w 735"/>
                  <a:gd name="T17" fmla="*/ 0 h 982"/>
                  <a:gd name="T18" fmla="*/ 134179 w 735"/>
                  <a:gd name="T19" fmla="*/ 185298 h 982"/>
                  <a:gd name="T20" fmla="*/ 78993 w 735"/>
                  <a:gd name="T21" fmla="*/ 134106 h 982"/>
                  <a:gd name="T22" fmla="*/ 134179 w 735"/>
                  <a:gd name="T23" fmla="*/ 82555 h 982"/>
                  <a:gd name="T24" fmla="*/ 185398 w 735"/>
                  <a:gd name="T25" fmla="*/ 134106 h 982"/>
                  <a:gd name="T26" fmla="*/ 134179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72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4"/>
                      <a:pt x="57" y="571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43" y="981"/>
                      <a:pt x="362" y="981"/>
                      <a:pt x="372" y="981"/>
                    </a:cubicBezTo>
                    <a:cubicBezTo>
                      <a:pt x="381" y="981"/>
                      <a:pt x="391" y="981"/>
                      <a:pt x="400" y="962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14" y="514"/>
                      <a:pt x="734" y="448"/>
                      <a:pt x="734" y="372"/>
                    </a:cubicBezTo>
                    <a:cubicBezTo>
                      <a:pt x="734" y="172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8"/>
                      <a:pt x="219" y="372"/>
                    </a:cubicBezTo>
                    <a:cubicBezTo>
                      <a:pt x="219" y="286"/>
                      <a:pt x="286" y="229"/>
                      <a:pt x="372" y="229"/>
                    </a:cubicBezTo>
                    <a:cubicBezTo>
                      <a:pt x="448" y="229"/>
                      <a:pt x="514" y="286"/>
                      <a:pt x="514" y="372"/>
                    </a:cubicBezTo>
                    <a:cubicBezTo>
                      <a:pt x="514" y="448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7" name="Freeform 273">
                <a:extLst>
                  <a:ext uri="{FF2B5EF4-FFF2-40B4-BE49-F238E27FC236}">
                    <a16:creationId xmlns:a16="http://schemas.microsoft.com/office/drawing/2014/main" id="{16C5C249-6B6C-3442-B81C-7445BD0D9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2813" y="2260600"/>
                <a:ext cx="265112" cy="354013"/>
              </a:xfrm>
              <a:custGeom>
                <a:avLst/>
                <a:gdLst>
                  <a:gd name="T0" fmla="*/ 134179 w 735"/>
                  <a:gd name="T1" fmla="*/ 0 h 982"/>
                  <a:gd name="T2" fmla="*/ 0 w 735"/>
                  <a:gd name="T3" fmla="*/ 134107 h 982"/>
                  <a:gd name="T4" fmla="*/ 20560 w 735"/>
                  <a:gd name="T5" fmla="*/ 202602 h 982"/>
                  <a:gd name="T6" fmla="*/ 123719 w 735"/>
                  <a:gd name="T7" fmla="*/ 343558 h 982"/>
                  <a:gd name="T8" fmla="*/ 134179 w 735"/>
                  <a:gd name="T9" fmla="*/ 353652 h 982"/>
                  <a:gd name="T10" fmla="*/ 144279 w 735"/>
                  <a:gd name="T11" fmla="*/ 343558 h 982"/>
                  <a:gd name="T12" fmla="*/ 243831 w 735"/>
                  <a:gd name="T13" fmla="*/ 202602 h 982"/>
                  <a:gd name="T14" fmla="*/ 264751 w 735"/>
                  <a:gd name="T15" fmla="*/ 134107 h 982"/>
                  <a:gd name="T16" fmla="*/ 134179 w 735"/>
                  <a:gd name="T17" fmla="*/ 0 h 982"/>
                  <a:gd name="T18" fmla="*/ 134179 w 735"/>
                  <a:gd name="T19" fmla="*/ 185659 h 982"/>
                  <a:gd name="T20" fmla="*/ 78993 w 735"/>
                  <a:gd name="T21" fmla="*/ 130502 h 982"/>
                  <a:gd name="T22" fmla="*/ 134179 w 735"/>
                  <a:gd name="T23" fmla="*/ 79310 h 982"/>
                  <a:gd name="T24" fmla="*/ 185398 w 735"/>
                  <a:gd name="T25" fmla="*/ 130502 h 982"/>
                  <a:gd name="T26" fmla="*/ 134179 w 735"/>
                  <a:gd name="T27" fmla="*/ 185659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72" y="0"/>
                    </a:moveTo>
                    <a:cubicBezTo>
                      <a:pt x="172" y="0"/>
                      <a:pt x="0" y="162"/>
                      <a:pt x="0" y="372"/>
                    </a:cubicBezTo>
                    <a:cubicBezTo>
                      <a:pt x="0" y="439"/>
                      <a:pt x="19" y="505"/>
                      <a:pt x="57" y="562"/>
                    </a:cubicBezTo>
                    <a:cubicBezTo>
                      <a:pt x="343" y="953"/>
                      <a:pt x="343" y="953"/>
                      <a:pt x="343" y="953"/>
                    </a:cubicBezTo>
                    <a:cubicBezTo>
                      <a:pt x="353" y="972"/>
                      <a:pt x="362" y="981"/>
                      <a:pt x="372" y="981"/>
                    </a:cubicBezTo>
                    <a:cubicBezTo>
                      <a:pt x="381" y="981"/>
                      <a:pt x="391" y="972"/>
                      <a:pt x="400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4" y="439"/>
                      <a:pt x="734" y="372"/>
                    </a:cubicBezTo>
                    <a:cubicBezTo>
                      <a:pt x="734" y="162"/>
                      <a:pt x="572" y="0"/>
                      <a:pt x="372" y="0"/>
                    </a:cubicBezTo>
                    <a:close/>
                    <a:moveTo>
                      <a:pt x="372" y="515"/>
                    </a:moveTo>
                    <a:cubicBezTo>
                      <a:pt x="286" y="515"/>
                      <a:pt x="219" y="448"/>
                      <a:pt x="219" y="362"/>
                    </a:cubicBezTo>
                    <a:cubicBezTo>
                      <a:pt x="219" y="286"/>
                      <a:pt x="286" y="220"/>
                      <a:pt x="372" y="220"/>
                    </a:cubicBezTo>
                    <a:cubicBezTo>
                      <a:pt x="448" y="220"/>
                      <a:pt x="514" y="286"/>
                      <a:pt x="514" y="362"/>
                    </a:cubicBezTo>
                    <a:cubicBezTo>
                      <a:pt x="514" y="448"/>
                      <a:pt x="448" y="515"/>
                      <a:pt x="372" y="515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8" name="Freeform 274">
                <a:extLst>
                  <a:ext uri="{FF2B5EF4-FFF2-40B4-BE49-F238E27FC236}">
                    <a16:creationId xmlns:a16="http://schemas.microsoft.com/office/drawing/2014/main" id="{165B7D52-1CF6-C54A-92A8-D1B04F151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3875" y="5997575"/>
                <a:ext cx="265113" cy="354013"/>
              </a:xfrm>
              <a:custGeom>
                <a:avLst/>
                <a:gdLst>
                  <a:gd name="T0" fmla="*/ 134180 w 735"/>
                  <a:gd name="T1" fmla="*/ 0 h 982"/>
                  <a:gd name="T2" fmla="*/ 0 w 735"/>
                  <a:gd name="T3" fmla="*/ 133746 h 982"/>
                  <a:gd name="T4" fmla="*/ 20920 w 735"/>
                  <a:gd name="T5" fmla="*/ 202242 h 982"/>
                  <a:gd name="T6" fmla="*/ 123719 w 735"/>
                  <a:gd name="T7" fmla="*/ 346803 h 982"/>
                  <a:gd name="T8" fmla="*/ 134180 w 735"/>
                  <a:gd name="T9" fmla="*/ 353652 h 982"/>
                  <a:gd name="T10" fmla="*/ 144279 w 735"/>
                  <a:gd name="T11" fmla="*/ 346803 h 982"/>
                  <a:gd name="T12" fmla="*/ 244193 w 735"/>
                  <a:gd name="T13" fmla="*/ 202242 h 982"/>
                  <a:gd name="T14" fmla="*/ 264752 w 735"/>
                  <a:gd name="T15" fmla="*/ 133746 h 982"/>
                  <a:gd name="T16" fmla="*/ 134180 w 735"/>
                  <a:gd name="T17" fmla="*/ 0 h 982"/>
                  <a:gd name="T18" fmla="*/ 134180 w 735"/>
                  <a:gd name="T19" fmla="*/ 185298 h 982"/>
                  <a:gd name="T20" fmla="*/ 78993 w 735"/>
                  <a:gd name="T21" fmla="*/ 133746 h 982"/>
                  <a:gd name="T22" fmla="*/ 134180 w 735"/>
                  <a:gd name="T23" fmla="*/ 78950 h 982"/>
                  <a:gd name="T24" fmla="*/ 185759 w 735"/>
                  <a:gd name="T25" fmla="*/ 133746 h 982"/>
                  <a:gd name="T26" fmla="*/ 134180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72" y="0"/>
                    </a:moveTo>
                    <a:cubicBezTo>
                      <a:pt x="172" y="0"/>
                      <a:pt x="0" y="162"/>
                      <a:pt x="0" y="371"/>
                    </a:cubicBezTo>
                    <a:cubicBezTo>
                      <a:pt x="0" y="447"/>
                      <a:pt x="29" y="514"/>
                      <a:pt x="58" y="561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3" y="971"/>
                      <a:pt x="362" y="981"/>
                      <a:pt x="372" y="981"/>
                    </a:cubicBezTo>
                    <a:cubicBezTo>
                      <a:pt x="381" y="981"/>
                      <a:pt x="391" y="971"/>
                      <a:pt x="400" y="962"/>
                    </a:cubicBezTo>
                    <a:cubicBezTo>
                      <a:pt x="677" y="561"/>
                      <a:pt x="677" y="561"/>
                      <a:pt x="677" y="561"/>
                    </a:cubicBezTo>
                    <a:cubicBezTo>
                      <a:pt x="715" y="514"/>
                      <a:pt x="734" y="447"/>
                      <a:pt x="734" y="371"/>
                    </a:cubicBezTo>
                    <a:cubicBezTo>
                      <a:pt x="734" y="162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71"/>
                    </a:cubicBezTo>
                    <a:cubicBezTo>
                      <a:pt x="219" y="285"/>
                      <a:pt x="286" y="219"/>
                      <a:pt x="372" y="219"/>
                    </a:cubicBezTo>
                    <a:cubicBezTo>
                      <a:pt x="448" y="219"/>
                      <a:pt x="515" y="285"/>
                      <a:pt x="515" y="371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9" name="Freeform 275">
                <a:extLst>
                  <a:ext uri="{FF2B5EF4-FFF2-40B4-BE49-F238E27FC236}">
                    <a16:creationId xmlns:a16="http://schemas.microsoft.com/office/drawing/2014/main" id="{D6F2B914-2C56-6740-B754-33464B8F5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1663" y="7094538"/>
                <a:ext cx="268287" cy="354012"/>
              </a:xfrm>
              <a:custGeom>
                <a:avLst/>
                <a:gdLst>
                  <a:gd name="T0" fmla="*/ 134144 w 744"/>
                  <a:gd name="T1" fmla="*/ 0 h 982"/>
                  <a:gd name="T2" fmla="*/ 0 w 744"/>
                  <a:gd name="T3" fmla="*/ 134106 h 982"/>
                  <a:gd name="T4" fmla="*/ 20915 w 744"/>
                  <a:gd name="T5" fmla="*/ 202602 h 982"/>
                  <a:gd name="T6" fmla="*/ 123686 w 744"/>
                  <a:gd name="T7" fmla="*/ 343557 h 982"/>
                  <a:gd name="T8" fmla="*/ 134144 w 744"/>
                  <a:gd name="T9" fmla="*/ 353651 h 982"/>
                  <a:gd name="T10" fmla="*/ 144240 w 744"/>
                  <a:gd name="T11" fmla="*/ 343557 h 982"/>
                  <a:gd name="T12" fmla="*/ 244127 w 744"/>
                  <a:gd name="T13" fmla="*/ 202602 h 982"/>
                  <a:gd name="T14" fmla="*/ 267926 w 744"/>
                  <a:gd name="T15" fmla="*/ 134106 h 982"/>
                  <a:gd name="T16" fmla="*/ 134144 w 744"/>
                  <a:gd name="T17" fmla="*/ 0 h 982"/>
                  <a:gd name="T18" fmla="*/ 134144 w 744"/>
                  <a:gd name="T19" fmla="*/ 185658 h 982"/>
                  <a:gd name="T20" fmla="*/ 82578 w 744"/>
                  <a:gd name="T21" fmla="*/ 130501 h 982"/>
                  <a:gd name="T22" fmla="*/ 134144 w 744"/>
                  <a:gd name="T23" fmla="*/ 78950 h 982"/>
                  <a:gd name="T24" fmla="*/ 185709 w 744"/>
                  <a:gd name="T25" fmla="*/ 130501 h 982"/>
                  <a:gd name="T26" fmla="*/ 134144 w 74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2" y="0"/>
                    </a:moveTo>
                    <a:cubicBezTo>
                      <a:pt x="172" y="0"/>
                      <a:pt x="10" y="162"/>
                      <a:pt x="0" y="372"/>
                    </a:cubicBezTo>
                    <a:cubicBezTo>
                      <a:pt x="0" y="438"/>
                      <a:pt x="29" y="505"/>
                      <a:pt x="58" y="562"/>
                    </a:cubicBezTo>
                    <a:cubicBezTo>
                      <a:pt x="343" y="953"/>
                      <a:pt x="343" y="953"/>
                      <a:pt x="343" y="953"/>
                    </a:cubicBezTo>
                    <a:cubicBezTo>
                      <a:pt x="353" y="972"/>
                      <a:pt x="362" y="981"/>
                      <a:pt x="372" y="981"/>
                    </a:cubicBezTo>
                    <a:cubicBezTo>
                      <a:pt x="381" y="981"/>
                      <a:pt x="391" y="972"/>
                      <a:pt x="400" y="953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5"/>
                      <a:pt x="734" y="438"/>
                      <a:pt x="743" y="372"/>
                    </a:cubicBezTo>
                    <a:cubicBezTo>
                      <a:pt x="734" y="162"/>
                      <a:pt x="572" y="0"/>
                      <a:pt x="372" y="0"/>
                    </a:cubicBezTo>
                    <a:close/>
                    <a:moveTo>
                      <a:pt x="372" y="515"/>
                    </a:moveTo>
                    <a:cubicBezTo>
                      <a:pt x="286" y="515"/>
                      <a:pt x="229" y="448"/>
                      <a:pt x="229" y="362"/>
                    </a:cubicBezTo>
                    <a:cubicBezTo>
                      <a:pt x="229" y="286"/>
                      <a:pt x="286" y="219"/>
                      <a:pt x="372" y="219"/>
                    </a:cubicBezTo>
                    <a:cubicBezTo>
                      <a:pt x="448" y="219"/>
                      <a:pt x="515" y="286"/>
                      <a:pt x="515" y="362"/>
                    </a:cubicBezTo>
                    <a:cubicBezTo>
                      <a:pt x="515" y="448"/>
                      <a:pt x="448" y="515"/>
                      <a:pt x="372" y="515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92239150-E6B2-7848-A11A-46D1A27890CF}"/>
              </a:ext>
            </a:extLst>
          </p:cNvPr>
          <p:cNvGrpSpPr/>
          <p:nvPr/>
        </p:nvGrpSpPr>
        <p:grpSpPr>
          <a:xfrm>
            <a:off x="873125" y="1365250"/>
            <a:ext cx="3397250" cy="4151313"/>
            <a:chOff x="1047750" y="1638300"/>
            <a:chExt cx="4076700" cy="4981575"/>
          </a:xfrm>
        </p:grpSpPr>
        <p:grpSp>
          <p:nvGrpSpPr>
            <p:cNvPr id="17410" name="Group 4">
              <a:extLst>
                <a:ext uri="{FF2B5EF4-FFF2-40B4-BE49-F238E27FC236}">
                  <a16:creationId xmlns:a16="http://schemas.microsoft.com/office/drawing/2014/main" id="{2DEDC1C9-7446-9741-8142-6C8AA564AB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9350" y="1638300"/>
              <a:ext cx="3975100" cy="4470400"/>
              <a:chOff x="1149349" y="1638300"/>
              <a:chExt cx="3974314" cy="4470400"/>
            </a:xfrm>
          </p:grpSpPr>
          <p:sp>
            <p:nvSpPr>
              <p:cNvPr id="17430" name="Text Box 1">
                <a:extLst>
                  <a:ext uri="{FF2B5EF4-FFF2-40B4-BE49-F238E27FC236}">
                    <a16:creationId xmlns:a16="http://schemas.microsoft.com/office/drawing/2014/main" id="{E4C1CF3C-31DD-474F-9446-BAF843465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9350" y="2728913"/>
                <a:ext cx="1092819" cy="28416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417" b="1">
                    <a:solidFill>
                      <a:srgbClr val="095380"/>
                    </a:solidFill>
                    <a:latin typeface="Open Sans Bold" panose="020B0606030504020204" pitchFamily="34" charset="0"/>
                    <a:cs typeface="Open Sans Bold" panose="020B0606030504020204" pitchFamily="34" charset="0"/>
                  </a:rPr>
                  <a:t>ZAGREB</a:t>
                </a:r>
              </a:p>
            </p:txBody>
          </p:sp>
          <p:sp>
            <p:nvSpPr>
              <p:cNvPr id="17431" name="Text Box 2">
                <a:extLst>
                  <a:ext uri="{FF2B5EF4-FFF2-40B4-BE49-F238E27FC236}">
                    <a16:creationId xmlns:a16="http://schemas.microsoft.com/office/drawing/2014/main" id="{F48816B7-A777-E04D-AE45-44DD524DA4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9350" y="3760788"/>
                <a:ext cx="742091" cy="28416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417" b="1">
                    <a:solidFill>
                      <a:srgbClr val="69D1DA"/>
                    </a:solidFill>
                    <a:latin typeface="Open Sans Bold" panose="020B0606030504020204" pitchFamily="34" charset="0"/>
                    <a:cs typeface="Open Sans Bold" panose="020B0606030504020204" pitchFamily="34" charset="0"/>
                  </a:rPr>
                  <a:t>PULA</a:t>
                </a:r>
              </a:p>
            </p:txBody>
          </p:sp>
          <p:sp>
            <p:nvSpPr>
              <p:cNvPr id="17432" name="Text Box 3">
                <a:extLst>
                  <a:ext uri="{FF2B5EF4-FFF2-40B4-BE49-F238E27FC236}">
                    <a16:creationId xmlns:a16="http://schemas.microsoft.com/office/drawing/2014/main" id="{73D029C9-7D97-6F44-AA3E-F3F4F78555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9350" y="4792663"/>
                <a:ext cx="746368" cy="28416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417" b="1">
                    <a:solidFill>
                      <a:srgbClr val="E84931"/>
                    </a:solidFill>
                    <a:latin typeface="Open Sans Bold" panose="020B0606030504020204" pitchFamily="34" charset="0"/>
                    <a:cs typeface="Open Sans Bold" panose="020B0606030504020204" pitchFamily="34" charset="0"/>
                  </a:rPr>
                  <a:t>SPLIT</a:t>
                </a:r>
              </a:p>
            </p:txBody>
          </p:sp>
          <p:sp>
            <p:nvSpPr>
              <p:cNvPr id="17433" name="Text Box 4">
                <a:extLst>
                  <a:ext uri="{FF2B5EF4-FFF2-40B4-BE49-F238E27FC236}">
                    <a16:creationId xmlns:a16="http://schemas.microsoft.com/office/drawing/2014/main" id="{B06AB99E-72B6-2A4D-BF15-41234A07CC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9349" y="5824538"/>
                <a:ext cx="1713009" cy="28416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417" b="1">
                    <a:solidFill>
                      <a:srgbClr val="FFCC5E"/>
                    </a:solidFill>
                    <a:latin typeface="Open Sans Bold" panose="020B0606030504020204" pitchFamily="34" charset="0"/>
                    <a:cs typeface="Open Sans Bold" panose="020B0606030504020204" pitchFamily="34" charset="0"/>
                  </a:rPr>
                  <a:t>DUBROVNIK</a:t>
                </a:r>
              </a:p>
            </p:txBody>
          </p:sp>
          <p:sp>
            <p:nvSpPr>
              <p:cNvPr id="17434" name="Text Box 5">
                <a:extLst>
                  <a:ext uri="{FF2B5EF4-FFF2-40B4-BE49-F238E27FC236}">
                    <a16:creationId xmlns:a16="http://schemas.microsoft.com/office/drawing/2014/main" id="{4B7A5C07-5D10-4A48-97F0-F112F06C4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93938" y="1638300"/>
                <a:ext cx="2829725" cy="617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02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3333" b="1" dirty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CROATIA</a:t>
                </a:r>
              </a:p>
            </p:txBody>
          </p:sp>
          <p:grpSp>
            <p:nvGrpSpPr>
              <p:cNvPr id="17435" name="Group 3">
                <a:extLst>
                  <a:ext uri="{FF2B5EF4-FFF2-40B4-BE49-F238E27FC236}">
                    <a16:creationId xmlns:a16="http://schemas.microsoft.com/office/drawing/2014/main" id="{284849FB-8838-FC4C-9D87-04614E6063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55700" y="1697353"/>
                <a:ext cx="936625" cy="468312"/>
                <a:chOff x="1155700" y="1735138"/>
                <a:chExt cx="936625" cy="468312"/>
              </a:xfrm>
            </p:grpSpPr>
            <p:sp>
              <p:nvSpPr>
                <p:cNvPr id="17436" name="Freeform 31">
                  <a:extLst>
                    <a:ext uri="{FF2B5EF4-FFF2-40B4-BE49-F238E27FC236}">
                      <a16:creationId xmlns:a16="http://schemas.microsoft.com/office/drawing/2014/main" id="{5D4E6A7B-9EC3-0E4D-998A-A083DB7E68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5700" y="1735138"/>
                  <a:ext cx="936625" cy="155575"/>
                </a:xfrm>
                <a:custGeom>
                  <a:avLst/>
                  <a:gdLst>
                    <a:gd name="T0" fmla="*/ 0 w 2601"/>
                    <a:gd name="T1" fmla="*/ 0 h 430"/>
                    <a:gd name="T2" fmla="*/ 936265 w 2601"/>
                    <a:gd name="T3" fmla="*/ 0 h 430"/>
                    <a:gd name="T4" fmla="*/ 936265 w 2601"/>
                    <a:gd name="T5" fmla="*/ 155213 h 430"/>
                    <a:gd name="T6" fmla="*/ 0 w 2601"/>
                    <a:gd name="T7" fmla="*/ 155213 h 430"/>
                    <a:gd name="T8" fmla="*/ 0 w 2601"/>
                    <a:gd name="T9" fmla="*/ 0 h 4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601" h="430">
                      <a:moveTo>
                        <a:pt x="0" y="0"/>
                      </a:moveTo>
                      <a:lnTo>
                        <a:pt x="2600" y="0"/>
                      </a:lnTo>
                      <a:lnTo>
                        <a:pt x="2600" y="429"/>
                      </a:lnTo>
                      <a:lnTo>
                        <a:pt x="0" y="42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37" name="Freeform 32">
                  <a:extLst>
                    <a:ext uri="{FF2B5EF4-FFF2-40B4-BE49-F238E27FC236}">
                      <a16:creationId xmlns:a16="http://schemas.microsoft.com/office/drawing/2014/main" id="{BD4739B1-C1E5-124D-8E57-E03FC6959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5700" y="1890713"/>
                  <a:ext cx="936625" cy="158750"/>
                </a:xfrm>
                <a:custGeom>
                  <a:avLst/>
                  <a:gdLst>
                    <a:gd name="T0" fmla="*/ 0 w 2601"/>
                    <a:gd name="T1" fmla="*/ 0 h 439"/>
                    <a:gd name="T2" fmla="*/ 936265 w 2601"/>
                    <a:gd name="T3" fmla="*/ 0 h 439"/>
                    <a:gd name="T4" fmla="*/ 936265 w 2601"/>
                    <a:gd name="T5" fmla="*/ 158388 h 439"/>
                    <a:gd name="T6" fmla="*/ 0 w 2601"/>
                    <a:gd name="T7" fmla="*/ 158388 h 439"/>
                    <a:gd name="T8" fmla="*/ 0 w 2601"/>
                    <a:gd name="T9" fmla="*/ 0 h 43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601" h="439">
                      <a:moveTo>
                        <a:pt x="0" y="0"/>
                      </a:moveTo>
                      <a:lnTo>
                        <a:pt x="2600" y="0"/>
                      </a:lnTo>
                      <a:lnTo>
                        <a:pt x="2600" y="438"/>
                      </a:lnTo>
                      <a:lnTo>
                        <a:pt x="0" y="43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38" name="Freeform 33">
                  <a:extLst>
                    <a:ext uri="{FF2B5EF4-FFF2-40B4-BE49-F238E27FC236}">
                      <a16:creationId xmlns:a16="http://schemas.microsoft.com/office/drawing/2014/main" id="{6D85BCB4-74AD-DA47-9E84-F9231AA0AE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5700" y="2047875"/>
                  <a:ext cx="936625" cy="155575"/>
                </a:xfrm>
                <a:custGeom>
                  <a:avLst/>
                  <a:gdLst>
                    <a:gd name="T0" fmla="*/ 0 w 2601"/>
                    <a:gd name="T1" fmla="*/ 0 h 430"/>
                    <a:gd name="T2" fmla="*/ 936265 w 2601"/>
                    <a:gd name="T3" fmla="*/ 0 h 430"/>
                    <a:gd name="T4" fmla="*/ 936265 w 2601"/>
                    <a:gd name="T5" fmla="*/ 155213 h 430"/>
                    <a:gd name="T6" fmla="*/ 0 w 2601"/>
                    <a:gd name="T7" fmla="*/ 155213 h 430"/>
                    <a:gd name="T8" fmla="*/ 0 w 2601"/>
                    <a:gd name="T9" fmla="*/ 0 h 4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601" h="430">
                      <a:moveTo>
                        <a:pt x="0" y="0"/>
                      </a:moveTo>
                      <a:lnTo>
                        <a:pt x="2600" y="0"/>
                      </a:lnTo>
                      <a:lnTo>
                        <a:pt x="2600" y="429"/>
                      </a:lnTo>
                      <a:lnTo>
                        <a:pt x="0" y="42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1717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39" name="Freeform 34">
                  <a:extLst>
                    <a:ext uri="{FF2B5EF4-FFF2-40B4-BE49-F238E27FC236}">
                      <a16:creationId xmlns:a16="http://schemas.microsoft.com/office/drawing/2014/main" id="{8D26AF71-1E65-0341-8049-2C419FEF44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3525" y="1890713"/>
                  <a:ext cx="182563" cy="198437"/>
                </a:xfrm>
                <a:custGeom>
                  <a:avLst/>
                  <a:gdLst>
                    <a:gd name="T0" fmla="*/ 93085 w 506"/>
                    <a:gd name="T1" fmla="*/ 198078 h 553"/>
                    <a:gd name="T2" fmla="*/ 182202 w 506"/>
                    <a:gd name="T3" fmla="*/ 109445 h 553"/>
                    <a:gd name="T4" fmla="*/ 182202 w 506"/>
                    <a:gd name="T5" fmla="*/ 0 h 553"/>
                    <a:gd name="T6" fmla="*/ 0 w 506"/>
                    <a:gd name="T7" fmla="*/ 0 h 553"/>
                    <a:gd name="T8" fmla="*/ 0 w 506"/>
                    <a:gd name="T9" fmla="*/ 109445 h 553"/>
                    <a:gd name="T10" fmla="*/ 93085 w 506"/>
                    <a:gd name="T11" fmla="*/ 198078 h 55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06" h="553">
                      <a:moveTo>
                        <a:pt x="258" y="552"/>
                      </a:moveTo>
                      <a:cubicBezTo>
                        <a:pt x="391" y="552"/>
                        <a:pt x="505" y="438"/>
                        <a:pt x="505" y="305"/>
                      </a:cubicBezTo>
                      <a:cubicBezTo>
                        <a:pt x="505" y="0"/>
                        <a:pt x="505" y="0"/>
                        <a:pt x="50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05"/>
                        <a:pt x="0" y="305"/>
                        <a:pt x="0" y="305"/>
                      </a:cubicBezTo>
                      <a:cubicBezTo>
                        <a:pt x="0" y="438"/>
                        <a:pt x="115" y="552"/>
                        <a:pt x="258" y="552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40" name="Freeform 35">
                  <a:extLst>
                    <a:ext uri="{FF2B5EF4-FFF2-40B4-BE49-F238E27FC236}">
                      <a16:creationId xmlns:a16="http://schemas.microsoft.com/office/drawing/2014/main" id="{0322C1B8-17E0-404E-9BD9-8BC0B3D6D6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6700" y="1893888"/>
                  <a:ext cx="177800" cy="195262"/>
                </a:xfrm>
                <a:custGeom>
                  <a:avLst/>
                  <a:gdLst>
                    <a:gd name="T0" fmla="*/ 88900 w 496"/>
                    <a:gd name="T1" fmla="*/ 194903 h 544"/>
                    <a:gd name="T2" fmla="*/ 177442 w 496"/>
                    <a:gd name="T3" fmla="*/ 106246 h 544"/>
                    <a:gd name="T4" fmla="*/ 177442 w 496"/>
                    <a:gd name="T5" fmla="*/ 0 h 544"/>
                    <a:gd name="T6" fmla="*/ 0 w 496"/>
                    <a:gd name="T7" fmla="*/ 0 h 544"/>
                    <a:gd name="T8" fmla="*/ 0 w 496"/>
                    <a:gd name="T9" fmla="*/ 106246 h 544"/>
                    <a:gd name="T10" fmla="*/ 88900 w 496"/>
                    <a:gd name="T11" fmla="*/ 194903 h 5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96" h="544">
                      <a:moveTo>
                        <a:pt x="248" y="543"/>
                      </a:moveTo>
                      <a:cubicBezTo>
                        <a:pt x="381" y="543"/>
                        <a:pt x="495" y="429"/>
                        <a:pt x="495" y="296"/>
                      </a:cubicBezTo>
                      <a:cubicBezTo>
                        <a:pt x="495" y="0"/>
                        <a:pt x="495" y="0"/>
                        <a:pt x="49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96"/>
                        <a:pt x="0" y="296"/>
                        <a:pt x="0" y="296"/>
                      </a:cubicBezTo>
                      <a:cubicBezTo>
                        <a:pt x="0" y="429"/>
                        <a:pt x="105" y="543"/>
                        <a:pt x="248" y="54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41" name="Freeform 36">
                  <a:extLst>
                    <a:ext uri="{FF2B5EF4-FFF2-40B4-BE49-F238E27FC236}">
                      <a16:creationId xmlns:a16="http://schemas.microsoft.com/office/drawing/2014/main" id="{D4A4B9F1-58BA-0549-9928-5B5A28F841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6063" y="1797050"/>
                  <a:ext cx="219075" cy="93663"/>
                </a:xfrm>
                <a:custGeom>
                  <a:avLst/>
                  <a:gdLst>
                    <a:gd name="T0" fmla="*/ 195013 w 610"/>
                    <a:gd name="T1" fmla="*/ 93300 h 258"/>
                    <a:gd name="T2" fmla="*/ 218716 w 610"/>
                    <a:gd name="T3" fmla="*/ 45016 h 258"/>
                    <a:gd name="T4" fmla="*/ 201836 w 610"/>
                    <a:gd name="T5" fmla="*/ 17063 h 258"/>
                    <a:gd name="T6" fmla="*/ 174183 w 610"/>
                    <a:gd name="T7" fmla="*/ 27591 h 258"/>
                    <a:gd name="T8" fmla="*/ 153712 w 610"/>
                    <a:gd name="T9" fmla="*/ 6898 h 258"/>
                    <a:gd name="T10" fmla="*/ 130008 w 610"/>
                    <a:gd name="T11" fmla="*/ 20693 h 258"/>
                    <a:gd name="T12" fmla="*/ 109538 w 610"/>
                    <a:gd name="T13" fmla="*/ 0 h 258"/>
                    <a:gd name="T14" fmla="*/ 85475 w 610"/>
                    <a:gd name="T15" fmla="*/ 20693 h 258"/>
                    <a:gd name="T16" fmla="*/ 61413 w 610"/>
                    <a:gd name="T17" fmla="*/ 6898 h 258"/>
                    <a:gd name="T18" fmla="*/ 40942 w 610"/>
                    <a:gd name="T19" fmla="*/ 27591 h 258"/>
                    <a:gd name="T20" fmla="*/ 16880 w 610"/>
                    <a:gd name="T21" fmla="*/ 17063 h 258"/>
                    <a:gd name="T22" fmla="*/ 0 w 610"/>
                    <a:gd name="T23" fmla="*/ 45016 h 258"/>
                    <a:gd name="T24" fmla="*/ 20471 w 610"/>
                    <a:gd name="T25" fmla="*/ 93300 h 258"/>
                    <a:gd name="T26" fmla="*/ 109538 w 610"/>
                    <a:gd name="T27" fmla="*/ 75874 h 258"/>
                    <a:gd name="T28" fmla="*/ 195013 w 610"/>
                    <a:gd name="T29" fmla="*/ 93300 h 25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10" h="258">
                      <a:moveTo>
                        <a:pt x="543" y="257"/>
                      </a:moveTo>
                      <a:cubicBezTo>
                        <a:pt x="609" y="124"/>
                        <a:pt x="609" y="124"/>
                        <a:pt x="609" y="124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485" y="76"/>
                        <a:pt x="485" y="76"/>
                        <a:pt x="485" y="76"/>
                      </a:cubicBezTo>
                      <a:cubicBezTo>
                        <a:pt x="428" y="19"/>
                        <a:pt x="428" y="19"/>
                        <a:pt x="428" y="19"/>
                      </a:cubicBezTo>
                      <a:cubicBezTo>
                        <a:pt x="362" y="57"/>
                        <a:pt x="362" y="57"/>
                        <a:pt x="362" y="57"/>
                      </a:cubicBezTo>
                      <a:cubicBezTo>
                        <a:pt x="305" y="0"/>
                        <a:pt x="305" y="0"/>
                        <a:pt x="305" y="0"/>
                      </a:cubicBezTo>
                      <a:cubicBezTo>
                        <a:pt x="238" y="57"/>
                        <a:pt x="238" y="57"/>
                        <a:pt x="238" y="57"/>
                      </a:cubicBezTo>
                      <a:cubicBezTo>
                        <a:pt x="171" y="19"/>
                        <a:pt x="171" y="19"/>
                        <a:pt x="171" y="19"/>
                      </a:cubicBezTo>
                      <a:cubicBezTo>
                        <a:pt x="114" y="76"/>
                        <a:pt x="114" y="76"/>
                        <a:pt x="114" y="76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0" y="124"/>
                        <a:pt x="0" y="124"/>
                        <a:pt x="0" y="124"/>
                      </a:cubicBezTo>
                      <a:cubicBezTo>
                        <a:pt x="57" y="257"/>
                        <a:pt x="57" y="257"/>
                        <a:pt x="57" y="257"/>
                      </a:cubicBezTo>
                      <a:cubicBezTo>
                        <a:pt x="133" y="228"/>
                        <a:pt x="219" y="209"/>
                        <a:pt x="305" y="209"/>
                      </a:cubicBezTo>
                      <a:cubicBezTo>
                        <a:pt x="390" y="209"/>
                        <a:pt x="476" y="228"/>
                        <a:pt x="543" y="257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42" name="Freeform 37">
                  <a:extLst>
                    <a:ext uri="{FF2B5EF4-FFF2-40B4-BE49-F238E27FC236}">
                      <a16:creationId xmlns:a16="http://schemas.microsoft.com/office/drawing/2014/main" id="{EAA9A967-3D15-C14C-915B-0855C8E41C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6063" y="1800225"/>
                  <a:ext cx="215900" cy="88900"/>
                </a:xfrm>
                <a:custGeom>
                  <a:avLst/>
                  <a:gdLst>
                    <a:gd name="T0" fmla="*/ 195064 w 601"/>
                    <a:gd name="T1" fmla="*/ 88543 h 249"/>
                    <a:gd name="T2" fmla="*/ 215541 w 601"/>
                    <a:gd name="T3" fmla="*/ 41058 h 249"/>
                    <a:gd name="T4" fmla="*/ 201890 w 601"/>
                    <a:gd name="T5" fmla="*/ 13567 h 249"/>
                    <a:gd name="T6" fmla="*/ 174229 w 601"/>
                    <a:gd name="T7" fmla="*/ 23921 h 249"/>
                    <a:gd name="T8" fmla="*/ 153752 w 601"/>
                    <a:gd name="T9" fmla="*/ 3570 h 249"/>
                    <a:gd name="T10" fmla="*/ 130043 w 601"/>
                    <a:gd name="T11" fmla="*/ 17137 h 249"/>
                    <a:gd name="T12" fmla="*/ 109567 w 601"/>
                    <a:gd name="T13" fmla="*/ 0 h 249"/>
                    <a:gd name="T14" fmla="*/ 85498 w 601"/>
                    <a:gd name="T15" fmla="*/ 17137 h 249"/>
                    <a:gd name="T16" fmla="*/ 61429 w 601"/>
                    <a:gd name="T17" fmla="*/ 3570 h 249"/>
                    <a:gd name="T18" fmla="*/ 40953 w 601"/>
                    <a:gd name="T19" fmla="*/ 23921 h 249"/>
                    <a:gd name="T20" fmla="*/ 16884 w 601"/>
                    <a:gd name="T21" fmla="*/ 13567 h 249"/>
                    <a:gd name="T22" fmla="*/ 0 w 601"/>
                    <a:gd name="T23" fmla="*/ 41058 h 249"/>
                    <a:gd name="T24" fmla="*/ 20476 w 601"/>
                    <a:gd name="T25" fmla="*/ 88543 h 249"/>
                    <a:gd name="T26" fmla="*/ 109567 w 601"/>
                    <a:gd name="T27" fmla="*/ 68192 h 249"/>
                    <a:gd name="T28" fmla="*/ 195064 w 601"/>
                    <a:gd name="T29" fmla="*/ 88543 h 24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01" h="249">
                      <a:moveTo>
                        <a:pt x="543" y="248"/>
                      </a:moveTo>
                      <a:cubicBezTo>
                        <a:pt x="600" y="115"/>
                        <a:pt x="600" y="115"/>
                        <a:pt x="600" y="115"/>
                      </a:cubicBezTo>
                      <a:cubicBezTo>
                        <a:pt x="562" y="38"/>
                        <a:pt x="562" y="38"/>
                        <a:pt x="562" y="38"/>
                      </a:cubicBezTo>
                      <a:cubicBezTo>
                        <a:pt x="485" y="67"/>
                        <a:pt x="485" y="67"/>
                        <a:pt x="485" y="67"/>
                      </a:cubicBezTo>
                      <a:cubicBezTo>
                        <a:pt x="428" y="10"/>
                        <a:pt x="428" y="10"/>
                        <a:pt x="428" y="10"/>
                      </a:cubicBezTo>
                      <a:cubicBezTo>
                        <a:pt x="362" y="48"/>
                        <a:pt x="362" y="48"/>
                        <a:pt x="362" y="48"/>
                      </a:cubicBezTo>
                      <a:cubicBezTo>
                        <a:pt x="305" y="0"/>
                        <a:pt x="305" y="0"/>
                        <a:pt x="305" y="0"/>
                      </a:cubicBezTo>
                      <a:cubicBezTo>
                        <a:pt x="238" y="48"/>
                        <a:pt x="238" y="48"/>
                        <a:pt x="238" y="48"/>
                      </a:cubicBezTo>
                      <a:cubicBezTo>
                        <a:pt x="171" y="10"/>
                        <a:pt x="171" y="10"/>
                        <a:pt x="171" y="10"/>
                      </a:cubicBezTo>
                      <a:cubicBezTo>
                        <a:pt x="114" y="67"/>
                        <a:pt x="114" y="67"/>
                        <a:pt x="114" y="67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57" y="248"/>
                        <a:pt x="57" y="248"/>
                        <a:pt x="57" y="248"/>
                      </a:cubicBezTo>
                      <a:cubicBezTo>
                        <a:pt x="133" y="210"/>
                        <a:pt x="219" y="191"/>
                        <a:pt x="305" y="191"/>
                      </a:cubicBezTo>
                      <a:cubicBezTo>
                        <a:pt x="390" y="191"/>
                        <a:pt x="466" y="210"/>
                        <a:pt x="543" y="24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43" name="Freeform 38">
                  <a:extLst>
                    <a:ext uri="{FF2B5EF4-FFF2-40B4-BE49-F238E27FC236}">
                      <a16:creationId xmlns:a16="http://schemas.microsoft.com/office/drawing/2014/main" id="{4AB5C44F-0374-E749-B8D4-85B14BE012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6400" y="1817688"/>
                  <a:ext cx="55563" cy="68262"/>
                </a:xfrm>
                <a:custGeom>
                  <a:avLst/>
                  <a:gdLst>
                    <a:gd name="T0" fmla="*/ 34637 w 154"/>
                    <a:gd name="T1" fmla="*/ 67905 h 191"/>
                    <a:gd name="T2" fmla="*/ 55202 w 154"/>
                    <a:gd name="T3" fmla="*/ 23945 h 191"/>
                    <a:gd name="T4" fmla="*/ 41492 w 154"/>
                    <a:gd name="T5" fmla="*/ 0 h 191"/>
                    <a:gd name="T6" fmla="*/ 13710 w 154"/>
                    <a:gd name="T7" fmla="*/ 10364 h 191"/>
                    <a:gd name="T8" fmla="*/ 0 w 154"/>
                    <a:gd name="T9" fmla="*/ 57898 h 191"/>
                    <a:gd name="T10" fmla="*/ 34637 w 154"/>
                    <a:gd name="T11" fmla="*/ 67905 h 19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54" h="191">
                      <a:moveTo>
                        <a:pt x="96" y="190"/>
                      </a:moveTo>
                      <a:cubicBezTo>
                        <a:pt x="153" y="67"/>
                        <a:pt x="153" y="67"/>
                        <a:pt x="153" y="67"/>
                      </a:cubicBezTo>
                      <a:cubicBezTo>
                        <a:pt x="115" y="0"/>
                        <a:pt x="115" y="0"/>
                        <a:pt x="115" y="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0" y="162"/>
                        <a:pt x="0" y="162"/>
                        <a:pt x="0" y="162"/>
                      </a:cubicBezTo>
                      <a:cubicBezTo>
                        <a:pt x="38" y="171"/>
                        <a:pt x="67" y="181"/>
                        <a:pt x="96" y="190"/>
                      </a:cubicBezTo>
                    </a:path>
                  </a:pathLst>
                </a:custGeom>
                <a:solidFill>
                  <a:srgbClr val="0093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44" name="Freeform 39">
                  <a:extLst>
                    <a:ext uri="{FF2B5EF4-FFF2-40B4-BE49-F238E27FC236}">
                      <a16:creationId xmlns:a16="http://schemas.microsoft.com/office/drawing/2014/main" id="{F5B5E991-E824-E741-B011-E8F40EA060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1163" y="1849438"/>
                  <a:ext cx="41275" cy="23812"/>
                </a:xfrm>
                <a:custGeom>
                  <a:avLst/>
                  <a:gdLst>
                    <a:gd name="T0" fmla="*/ 37686 w 115"/>
                    <a:gd name="T1" fmla="*/ 23457 h 67"/>
                    <a:gd name="T2" fmla="*/ 40916 w 115"/>
                    <a:gd name="T3" fmla="*/ 13505 h 67"/>
                    <a:gd name="T4" fmla="*/ 3230 w 115"/>
                    <a:gd name="T5" fmla="*/ 0 h 67"/>
                    <a:gd name="T6" fmla="*/ 0 w 115"/>
                    <a:gd name="T7" fmla="*/ 9951 h 67"/>
                    <a:gd name="T8" fmla="*/ 37686 w 115"/>
                    <a:gd name="T9" fmla="*/ 23457 h 6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" h="67">
                      <a:moveTo>
                        <a:pt x="105" y="66"/>
                      </a:move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86" y="19"/>
                        <a:pt x="48" y="9"/>
                        <a:pt x="9" y="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38" y="38"/>
                        <a:pt x="66" y="57"/>
                        <a:pt x="105" y="66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45" name="Freeform 40">
                  <a:extLst>
                    <a:ext uri="{FF2B5EF4-FFF2-40B4-BE49-F238E27FC236}">
                      <a16:creationId xmlns:a16="http://schemas.microsoft.com/office/drawing/2014/main" id="{28B30B7C-940D-B34E-AB48-37F5D005A0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0513" y="1808163"/>
                  <a:ext cx="47625" cy="69850"/>
                </a:xfrm>
                <a:custGeom>
                  <a:avLst/>
                  <a:gdLst>
                    <a:gd name="T0" fmla="*/ 40517 w 134"/>
                    <a:gd name="T1" fmla="*/ 13824 h 192"/>
                    <a:gd name="T2" fmla="*/ 16704 w 134"/>
                    <a:gd name="T3" fmla="*/ 0 h 192"/>
                    <a:gd name="T4" fmla="*/ 0 w 134"/>
                    <a:gd name="T5" fmla="*/ 21101 h 192"/>
                    <a:gd name="T6" fmla="*/ 9951 w 134"/>
                    <a:gd name="T7" fmla="*/ 69486 h 192"/>
                    <a:gd name="T8" fmla="*/ 47270 w 134"/>
                    <a:gd name="T9" fmla="*/ 62574 h 192"/>
                    <a:gd name="T10" fmla="*/ 40517 w 134"/>
                    <a:gd name="T11" fmla="*/ 13824 h 19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34" h="192">
                      <a:moveTo>
                        <a:pt x="114" y="38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28" y="191"/>
                        <a:pt x="28" y="191"/>
                        <a:pt x="28" y="191"/>
                      </a:cubicBezTo>
                      <a:cubicBezTo>
                        <a:pt x="66" y="181"/>
                        <a:pt x="95" y="172"/>
                        <a:pt x="133" y="172"/>
                      </a:cubicBezTo>
                      <a:cubicBezTo>
                        <a:pt x="114" y="38"/>
                        <a:pt x="114" y="38"/>
                        <a:pt x="114" y="38"/>
                      </a:cubicBezTo>
                    </a:path>
                  </a:pathLst>
                </a:custGeom>
                <a:solidFill>
                  <a:srgbClr val="1717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46" name="Freeform 41">
                  <a:extLst>
                    <a:ext uri="{FF2B5EF4-FFF2-40B4-BE49-F238E27FC236}">
                      <a16:creationId xmlns:a16="http://schemas.microsoft.com/office/drawing/2014/main" id="{70822C75-FC70-CB4C-9417-7778F7303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3063" y="1808163"/>
                  <a:ext cx="47625" cy="69850"/>
                </a:xfrm>
                <a:custGeom>
                  <a:avLst/>
                  <a:gdLst>
                    <a:gd name="T0" fmla="*/ 47270 w 134"/>
                    <a:gd name="T1" fmla="*/ 21101 h 192"/>
                    <a:gd name="T2" fmla="*/ 27011 w 134"/>
                    <a:gd name="T3" fmla="*/ 0 h 192"/>
                    <a:gd name="T4" fmla="*/ 3554 w 134"/>
                    <a:gd name="T5" fmla="*/ 13824 h 192"/>
                    <a:gd name="T6" fmla="*/ 0 w 134"/>
                    <a:gd name="T7" fmla="*/ 62574 h 192"/>
                    <a:gd name="T8" fmla="*/ 33764 w 134"/>
                    <a:gd name="T9" fmla="*/ 69486 h 192"/>
                    <a:gd name="T10" fmla="*/ 47270 w 134"/>
                    <a:gd name="T11" fmla="*/ 21101 h 19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34" h="192">
                      <a:moveTo>
                        <a:pt x="133" y="58"/>
                      </a:move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0" y="172"/>
                        <a:pt x="0" y="172"/>
                        <a:pt x="0" y="172"/>
                      </a:cubicBezTo>
                      <a:cubicBezTo>
                        <a:pt x="29" y="172"/>
                        <a:pt x="67" y="181"/>
                        <a:pt x="95" y="191"/>
                      </a:cubicBezTo>
                      <a:cubicBezTo>
                        <a:pt x="133" y="58"/>
                        <a:pt x="133" y="58"/>
                        <a:pt x="133" y="58"/>
                      </a:cubicBezTo>
                    </a:path>
                  </a:pathLst>
                </a:custGeom>
                <a:solidFill>
                  <a:srgbClr val="17179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47" name="Freeform 42">
                  <a:extLst>
                    <a:ext uri="{FF2B5EF4-FFF2-40B4-BE49-F238E27FC236}">
                      <a16:creationId xmlns:a16="http://schemas.microsoft.com/office/drawing/2014/main" id="{288B95AC-CCAC-B442-9FA5-89974690F1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9238" y="1817688"/>
                  <a:ext cx="52387" cy="68262"/>
                </a:xfrm>
                <a:custGeom>
                  <a:avLst/>
                  <a:gdLst>
                    <a:gd name="T0" fmla="*/ 41837 w 144"/>
                    <a:gd name="T1" fmla="*/ 10364 h 191"/>
                    <a:gd name="T2" fmla="*/ 13824 w 144"/>
                    <a:gd name="T3" fmla="*/ 0 h 191"/>
                    <a:gd name="T4" fmla="*/ 0 w 144"/>
                    <a:gd name="T5" fmla="*/ 23945 h 191"/>
                    <a:gd name="T6" fmla="*/ 3638 w 144"/>
                    <a:gd name="T7" fmla="*/ 37526 h 191"/>
                    <a:gd name="T8" fmla="*/ 17462 w 144"/>
                    <a:gd name="T9" fmla="*/ 67905 h 191"/>
                    <a:gd name="T10" fmla="*/ 52023 w 144"/>
                    <a:gd name="T11" fmla="*/ 57898 h 191"/>
                    <a:gd name="T12" fmla="*/ 41837 w 144"/>
                    <a:gd name="T13" fmla="*/ 10364 h 19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44" h="191">
                      <a:moveTo>
                        <a:pt x="115" y="29"/>
                      </a:move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48" y="190"/>
                        <a:pt x="48" y="190"/>
                        <a:pt x="48" y="190"/>
                      </a:cubicBezTo>
                      <a:cubicBezTo>
                        <a:pt x="86" y="181"/>
                        <a:pt x="115" y="171"/>
                        <a:pt x="143" y="162"/>
                      </a:cubicBezTo>
                      <a:cubicBezTo>
                        <a:pt x="115" y="29"/>
                        <a:pt x="115" y="29"/>
                        <a:pt x="115" y="29"/>
                      </a:cubicBezTo>
                    </a:path>
                  </a:pathLst>
                </a:custGeom>
                <a:solidFill>
                  <a:srgbClr val="0093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48" name="Freeform 43">
                  <a:extLst>
                    <a:ext uri="{FF2B5EF4-FFF2-40B4-BE49-F238E27FC236}">
                      <a16:creationId xmlns:a16="http://schemas.microsoft.com/office/drawing/2014/main" id="{92AB09A2-9634-DF4D-8E6C-D6E532DF12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9875" y="1897063"/>
                  <a:ext cx="171450" cy="188912"/>
                </a:xfrm>
                <a:custGeom>
                  <a:avLst/>
                  <a:gdLst>
                    <a:gd name="T0" fmla="*/ 85725 w 478"/>
                    <a:gd name="T1" fmla="*/ 188552 h 525"/>
                    <a:gd name="T2" fmla="*/ 171091 w 478"/>
                    <a:gd name="T3" fmla="*/ 102912 h 525"/>
                    <a:gd name="T4" fmla="*/ 171091 w 478"/>
                    <a:gd name="T5" fmla="*/ 0 h 525"/>
                    <a:gd name="T6" fmla="*/ 0 w 478"/>
                    <a:gd name="T7" fmla="*/ 0 h 525"/>
                    <a:gd name="T8" fmla="*/ 0 w 478"/>
                    <a:gd name="T9" fmla="*/ 102912 h 525"/>
                    <a:gd name="T10" fmla="*/ 85725 w 478"/>
                    <a:gd name="T11" fmla="*/ 188552 h 52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78" h="525">
                      <a:moveTo>
                        <a:pt x="239" y="524"/>
                      </a:moveTo>
                      <a:cubicBezTo>
                        <a:pt x="362" y="524"/>
                        <a:pt x="477" y="419"/>
                        <a:pt x="477" y="286"/>
                      </a:cubicBezTo>
                      <a:cubicBezTo>
                        <a:pt x="477" y="0"/>
                        <a:pt x="477" y="0"/>
                        <a:pt x="47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86"/>
                        <a:pt x="0" y="286"/>
                        <a:pt x="0" y="286"/>
                      </a:cubicBezTo>
                      <a:cubicBezTo>
                        <a:pt x="0" y="419"/>
                        <a:pt x="105" y="524"/>
                        <a:pt x="239" y="52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49" name="Freeform 44">
                  <a:extLst>
                    <a:ext uri="{FF2B5EF4-FFF2-40B4-BE49-F238E27FC236}">
                      <a16:creationId xmlns:a16="http://schemas.microsoft.com/office/drawing/2014/main" id="{C1E7B4C7-2348-314A-899D-E69CB27D5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9875" y="1897063"/>
                  <a:ext cx="34925" cy="38100"/>
                </a:xfrm>
                <a:custGeom>
                  <a:avLst/>
                  <a:gdLst>
                    <a:gd name="T0" fmla="*/ 34565 w 97"/>
                    <a:gd name="T1" fmla="*/ 0 h 106"/>
                    <a:gd name="T2" fmla="*/ 0 w 97"/>
                    <a:gd name="T3" fmla="*/ 0 h 106"/>
                    <a:gd name="T4" fmla="*/ 0 w 97"/>
                    <a:gd name="T5" fmla="*/ 37741 h 106"/>
                    <a:gd name="T6" fmla="*/ 34565 w 97"/>
                    <a:gd name="T7" fmla="*/ 37741 h 106"/>
                    <a:gd name="T8" fmla="*/ 34565 w 97"/>
                    <a:gd name="T9" fmla="*/ 0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7" h="106">
                      <a:moveTo>
                        <a:pt x="96" y="0"/>
                      </a:moveTo>
                      <a:lnTo>
                        <a:pt x="0" y="0"/>
                      </a:lnTo>
                      <a:lnTo>
                        <a:pt x="0" y="105"/>
                      </a:lnTo>
                      <a:lnTo>
                        <a:pt x="96" y="105"/>
                      </a:lnTo>
                      <a:lnTo>
                        <a:pt x="96" y="0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50" name="Freeform 45">
                  <a:extLst>
                    <a:ext uri="{FF2B5EF4-FFF2-40B4-BE49-F238E27FC236}">
                      <a16:creationId xmlns:a16="http://schemas.microsoft.com/office/drawing/2014/main" id="{4D72AE2C-F977-2846-9693-4C4A0AD495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4800" y="1935163"/>
                  <a:ext cx="34925" cy="38100"/>
                </a:xfrm>
                <a:custGeom>
                  <a:avLst/>
                  <a:gdLst>
                    <a:gd name="T0" fmla="*/ 0 w 96"/>
                    <a:gd name="T1" fmla="*/ 37737 h 105"/>
                    <a:gd name="T2" fmla="*/ 34561 w 96"/>
                    <a:gd name="T3" fmla="*/ 37737 h 105"/>
                    <a:gd name="T4" fmla="*/ 34561 w 96"/>
                    <a:gd name="T5" fmla="*/ 0 h 105"/>
                    <a:gd name="T6" fmla="*/ 0 w 96"/>
                    <a:gd name="T7" fmla="*/ 0 h 105"/>
                    <a:gd name="T8" fmla="*/ 0 w 96"/>
                    <a:gd name="T9" fmla="*/ 37737 h 10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6" h="105">
                      <a:moveTo>
                        <a:pt x="0" y="104"/>
                      </a:moveTo>
                      <a:lnTo>
                        <a:pt x="95" y="104"/>
                      </a:lnTo>
                      <a:lnTo>
                        <a:pt x="95" y="0"/>
                      </a:lnTo>
                      <a:lnTo>
                        <a:pt x="0" y="0"/>
                      </a:lnTo>
                      <a:lnTo>
                        <a:pt x="0" y="104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51" name="Freeform 46">
                  <a:extLst>
                    <a:ext uri="{FF2B5EF4-FFF2-40B4-BE49-F238E27FC236}">
                      <a16:creationId xmlns:a16="http://schemas.microsoft.com/office/drawing/2014/main" id="{0411BCEE-E002-E940-AF7F-B0D454AE63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9875" y="1971675"/>
                  <a:ext cx="34925" cy="38100"/>
                </a:xfrm>
                <a:custGeom>
                  <a:avLst/>
                  <a:gdLst>
                    <a:gd name="T0" fmla="*/ 0 w 97"/>
                    <a:gd name="T1" fmla="*/ 27676 h 106"/>
                    <a:gd name="T2" fmla="*/ 0 w 97"/>
                    <a:gd name="T3" fmla="*/ 37741 h 106"/>
                    <a:gd name="T4" fmla="*/ 34565 w 97"/>
                    <a:gd name="T5" fmla="*/ 37741 h 106"/>
                    <a:gd name="T6" fmla="*/ 34565 w 97"/>
                    <a:gd name="T7" fmla="*/ 0 h 106"/>
                    <a:gd name="T8" fmla="*/ 0 w 97"/>
                    <a:gd name="T9" fmla="*/ 0 h 106"/>
                    <a:gd name="T10" fmla="*/ 0 w 97"/>
                    <a:gd name="T11" fmla="*/ 27676 h 1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7" h="106">
                      <a:moveTo>
                        <a:pt x="0" y="77"/>
                      </a:moveTo>
                      <a:cubicBezTo>
                        <a:pt x="0" y="86"/>
                        <a:pt x="0" y="96"/>
                        <a:pt x="0" y="105"/>
                      </a:cubicBezTo>
                      <a:cubicBezTo>
                        <a:pt x="96" y="105"/>
                        <a:pt x="96" y="105"/>
                        <a:pt x="96" y="105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7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52" name="Freeform 47">
                  <a:extLst>
                    <a:ext uri="{FF2B5EF4-FFF2-40B4-BE49-F238E27FC236}">
                      <a16:creationId xmlns:a16="http://schemas.microsoft.com/office/drawing/2014/main" id="{DBABE4A2-1165-1741-A6BC-7262761332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8138" y="1971675"/>
                  <a:ext cx="34925" cy="38100"/>
                </a:xfrm>
                <a:custGeom>
                  <a:avLst/>
                  <a:gdLst>
                    <a:gd name="T0" fmla="*/ 34561 w 96"/>
                    <a:gd name="T1" fmla="*/ 0 h 106"/>
                    <a:gd name="T2" fmla="*/ 0 w 96"/>
                    <a:gd name="T3" fmla="*/ 0 h 106"/>
                    <a:gd name="T4" fmla="*/ 0 w 96"/>
                    <a:gd name="T5" fmla="*/ 37741 h 106"/>
                    <a:gd name="T6" fmla="*/ 34561 w 96"/>
                    <a:gd name="T7" fmla="*/ 37741 h 106"/>
                    <a:gd name="T8" fmla="*/ 34561 w 96"/>
                    <a:gd name="T9" fmla="*/ 0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6" h="106">
                      <a:moveTo>
                        <a:pt x="95" y="0"/>
                      </a:moveTo>
                      <a:lnTo>
                        <a:pt x="0" y="0"/>
                      </a:lnTo>
                      <a:lnTo>
                        <a:pt x="0" y="105"/>
                      </a:lnTo>
                      <a:lnTo>
                        <a:pt x="95" y="105"/>
                      </a:lnTo>
                      <a:lnTo>
                        <a:pt x="95" y="0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53" name="Freeform 48">
                  <a:extLst>
                    <a:ext uri="{FF2B5EF4-FFF2-40B4-BE49-F238E27FC236}">
                      <a16:creationId xmlns:a16="http://schemas.microsoft.com/office/drawing/2014/main" id="{5EAAD8ED-E4BD-E34B-8076-9D378B732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3063" y="2009775"/>
                  <a:ext cx="34925" cy="38100"/>
                </a:xfrm>
                <a:custGeom>
                  <a:avLst/>
                  <a:gdLst>
                    <a:gd name="T0" fmla="*/ 0 w 96"/>
                    <a:gd name="T1" fmla="*/ 37741 h 106"/>
                    <a:gd name="T2" fmla="*/ 34561 w 96"/>
                    <a:gd name="T3" fmla="*/ 37741 h 106"/>
                    <a:gd name="T4" fmla="*/ 34561 w 96"/>
                    <a:gd name="T5" fmla="*/ 0 h 106"/>
                    <a:gd name="T6" fmla="*/ 0 w 96"/>
                    <a:gd name="T7" fmla="*/ 0 h 106"/>
                    <a:gd name="T8" fmla="*/ 0 w 96"/>
                    <a:gd name="T9" fmla="*/ 37741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6" h="106">
                      <a:moveTo>
                        <a:pt x="0" y="105"/>
                      </a:moveTo>
                      <a:lnTo>
                        <a:pt x="95" y="105"/>
                      </a:lnTo>
                      <a:lnTo>
                        <a:pt x="95" y="0"/>
                      </a:lnTo>
                      <a:lnTo>
                        <a:pt x="0" y="0"/>
                      </a:lnTo>
                      <a:lnTo>
                        <a:pt x="0" y="105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54" name="Freeform 49">
                  <a:extLst>
                    <a:ext uri="{FF2B5EF4-FFF2-40B4-BE49-F238E27FC236}">
                      <a16:creationId xmlns:a16="http://schemas.microsoft.com/office/drawing/2014/main" id="{9D98365D-775E-1246-A83A-B8A73CD08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6400" y="2047875"/>
                  <a:ext cx="17463" cy="20638"/>
                </a:xfrm>
                <a:custGeom>
                  <a:avLst/>
                  <a:gdLst>
                    <a:gd name="T0" fmla="*/ 0 w 49"/>
                    <a:gd name="T1" fmla="*/ 20282 h 58"/>
                    <a:gd name="T2" fmla="*/ 17107 w 49"/>
                    <a:gd name="T3" fmla="*/ 0 h 58"/>
                    <a:gd name="T4" fmla="*/ 0 w 49"/>
                    <a:gd name="T5" fmla="*/ 0 h 58"/>
                    <a:gd name="T6" fmla="*/ 0 w 49"/>
                    <a:gd name="T7" fmla="*/ 20282 h 5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49" h="58">
                      <a:moveTo>
                        <a:pt x="0" y="57"/>
                      </a:moveTo>
                      <a:cubicBezTo>
                        <a:pt x="19" y="38"/>
                        <a:pt x="38" y="19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57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55" name="Freeform 50">
                  <a:extLst>
                    <a:ext uri="{FF2B5EF4-FFF2-40B4-BE49-F238E27FC236}">
                      <a16:creationId xmlns:a16="http://schemas.microsoft.com/office/drawing/2014/main" id="{EE3CD746-49F7-664D-9777-FF8B00A043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4800" y="2009775"/>
                  <a:ext cx="34925" cy="38100"/>
                </a:xfrm>
                <a:custGeom>
                  <a:avLst/>
                  <a:gdLst>
                    <a:gd name="T0" fmla="*/ 0 w 96"/>
                    <a:gd name="T1" fmla="*/ 37741 h 106"/>
                    <a:gd name="T2" fmla="*/ 34561 w 96"/>
                    <a:gd name="T3" fmla="*/ 37741 h 106"/>
                    <a:gd name="T4" fmla="*/ 34561 w 96"/>
                    <a:gd name="T5" fmla="*/ 0 h 106"/>
                    <a:gd name="T6" fmla="*/ 0 w 96"/>
                    <a:gd name="T7" fmla="*/ 0 h 106"/>
                    <a:gd name="T8" fmla="*/ 0 w 96"/>
                    <a:gd name="T9" fmla="*/ 37741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6" h="106">
                      <a:moveTo>
                        <a:pt x="0" y="105"/>
                      </a:moveTo>
                      <a:lnTo>
                        <a:pt x="95" y="105"/>
                      </a:lnTo>
                      <a:lnTo>
                        <a:pt x="95" y="0"/>
                      </a:lnTo>
                      <a:lnTo>
                        <a:pt x="0" y="0"/>
                      </a:lnTo>
                      <a:lnTo>
                        <a:pt x="0" y="105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56" name="Freeform 51">
                  <a:extLst>
                    <a:ext uri="{FF2B5EF4-FFF2-40B4-BE49-F238E27FC236}">
                      <a16:creationId xmlns:a16="http://schemas.microsoft.com/office/drawing/2014/main" id="{42014461-399F-C34D-BE29-0F929259F9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4163" y="2047875"/>
                  <a:ext cx="20637" cy="20638"/>
                </a:xfrm>
                <a:custGeom>
                  <a:avLst/>
                  <a:gdLst>
                    <a:gd name="T0" fmla="*/ 0 w 59"/>
                    <a:gd name="T1" fmla="*/ 0 h 58"/>
                    <a:gd name="T2" fmla="*/ 20287 w 59"/>
                    <a:gd name="T3" fmla="*/ 20282 h 58"/>
                    <a:gd name="T4" fmla="*/ 20287 w 59"/>
                    <a:gd name="T5" fmla="*/ 0 h 58"/>
                    <a:gd name="T6" fmla="*/ 0 w 59"/>
                    <a:gd name="T7" fmla="*/ 0 h 5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58">
                      <a:moveTo>
                        <a:pt x="0" y="0"/>
                      </a:moveTo>
                      <a:cubicBezTo>
                        <a:pt x="20" y="19"/>
                        <a:pt x="29" y="38"/>
                        <a:pt x="58" y="57"/>
                      </a:cubicBezTo>
                      <a:cubicBezTo>
                        <a:pt x="58" y="0"/>
                        <a:pt x="58" y="0"/>
                        <a:pt x="58" y="0"/>
                      </a:cubicBezTo>
                      <a:lnTo>
                        <a:pt x="0" y="0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57" name="Freeform 52">
                  <a:extLst>
                    <a:ext uri="{FF2B5EF4-FFF2-40B4-BE49-F238E27FC236}">
                      <a16:creationId xmlns:a16="http://schemas.microsoft.com/office/drawing/2014/main" id="{20FB74BF-A2D0-5C47-801D-18F896AA8B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8138" y="2047875"/>
                  <a:ext cx="34925" cy="38100"/>
                </a:xfrm>
                <a:custGeom>
                  <a:avLst/>
                  <a:gdLst>
                    <a:gd name="T0" fmla="*/ 20737 w 96"/>
                    <a:gd name="T1" fmla="*/ 37741 h 106"/>
                    <a:gd name="T2" fmla="*/ 34561 w 96"/>
                    <a:gd name="T3" fmla="*/ 34146 h 106"/>
                    <a:gd name="T4" fmla="*/ 34561 w 96"/>
                    <a:gd name="T5" fmla="*/ 0 h 106"/>
                    <a:gd name="T6" fmla="*/ 0 w 96"/>
                    <a:gd name="T7" fmla="*/ 0 h 106"/>
                    <a:gd name="T8" fmla="*/ 0 w 96"/>
                    <a:gd name="T9" fmla="*/ 34146 h 106"/>
                    <a:gd name="T10" fmla="*/ 10186 w 96"/>
                    <a:gd name="T11" fmla="*/ 37741 h 106"/>
                    <a:gd name="T12" fmla="*/ 20737 w 96"/>
                    <a:gd name="T13" fmla="*/ 37741 h 10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96" h="106">
                      <a:moveTo>
                        <a:pt x="57" y="105"/>
                      </a:moveTo>
                      <a:cubicBezTo>
                        <a:pt x="76" y="105"/>
                        <a:pt x="86" y="105"/>
                        <a:pt x="95" y="95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10" y="105"/>
                        <a:pt x="19" y="105"/>
                        <a:pt x="28" y="105"/>
                      </a:cubicBezTo>
                      <a:cubicBezTo>
                        <a:pt x="38" y="105"/>
                        <a:pt x="48" y="105"/>
                        <a:pt x="57" y="105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58" name="Freeform 53">
                  <a:extLst>
                    <a:ext uri="{FF2B5EF4-FFF2-40B4-BE49-F238E27FC236}">
                      <a16:creationId xmlns:a16="http://schemas.microsoft.com/office/drawing/2014/main" id="{4633CE66-9FA7-A142-A69E-139581936E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6400" y="1971675"/>
                  <a:ext cx="34925" cy="38100"/>
                </a:xfrm>
                <a:custGeom>
                  <a:avLst/>
                  <a:gdLst>
                    <a:gd name="T0" fmla="*/ 34565 w 97"/>
                    <a:gd name="T1" fmla="*/ 37741 h 106"/>
                    <a:gd name="T2" fmla="*/ 34565 w 97"/>
                    <a:gd name="T3" fmla="*/ 27676 h 106"/>
                    <a:gd name="T4" fmla="*/ 34565 w 97"/>
                    <a:gd name="T5" fmla="*/ 0 h 106"/>
                    <a:gd name="T6" fmla="*/ 0 w 97"/>
                    <a:gd name="T7" fmla="*/ 0 h 106"/>
                    <a:gd name="T8" fmla="*/ 0 w 97"/>
                    <a:gd name="T9" fmla="*/ 37741 h 106"/>
                    <a:gd name="T10" fmla="*/ 34565 w 97"/>
                    <a:gd name="T11" fmla="*/ 37741 h 10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97" h="106">
                      <a:moveTo>
                        <a:pt x="96" y="105"/>
                      </a:moveTo>
                      <a:cubicBezTo>
                        <a:pt x="96" y="96"/>
                        <a:pt x="96" y="86"/>
                        <a:pt x="96" y="77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96" y="105"/>
                        <a:pt x="96" y="105"/>
                        <a:pt x="96" y="105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59" name="Freeform 54">
                  <a:extLst>
                    <a:ext uri="{FF2B5EF4-FFF2-40B4-BE49-F238E27FC236}">
                      <a16:creationId xmlns:a16="http://schemas.microsoft.com/office/drawing/2014/main" id="{FB92D27C-1839-E64D-950C-71E24D7300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3063" y="1935163"/>
                  <a:ext cx="34925" cy="38100"/>
                </a:xfrm>
                <a:custGeom>
                  <a:avLst/>
                  <a:gdLst>
                    <a:gd name="T0" fmla="*/ 0 w 96"/>
                    <a:gd name="T1" fmla="*/ 37737 h 105"/>
                    <a:gd name="T2" fmla="*/ 34561 w 96"/>
                    <a:gd name="T3" fmla="*/ 37737 h 105"/>
                    <a:gd name="T4" fmla="*/ 34561 w 96"/>
                    <a:gd name="T5" fmla="*/ 0 h 105"/>
                    <a:gd name="T6" fmla="*/ 0 w 96"/>
                    <a:gd name="T7" fmla="*/ 0 h 105"/>
                    <a:gd name="T8" fmla="*/ 0 w 96"/>
                    <a:gd name="T9" fmla="*/ 37737 h 10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6" h="105">
                      <a:moveTo>
                        <a:pt x="0" y="104"/>
                      </a:moveTo>
                      <a:lnTo>
                        <a:pt x="95" y="104"/>
                      </a:lnTo>
                      <a:lnTo>
                        <a:pt x="95" y="0"/>
                      </a:lnTo>
                      <a:lnTo>
                        <a:pt x="0" y="0"/>
                      </a:lnTo>
                      <a:lnTo>
                        <a:pt x="0" y="104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60" name="Freeform 55">
                  <a:extLst>
                    <a:ext uri="{FF2B5EF4-FFF2-40B4-BE49-F238E27FC236}">
                      <a16:creationId xmlns:a16="http://schemas.microsoft.com/office/drawing/2014/main" id="{B49371B5-E5B7-6F43-89C4-54B149B9A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8138" y="1897063"/>
                  <a:ext cx="34925" cy="38100"/>
                </a:xfrm>
                <a:custGeom>
                  <a:avLst/>
                  <a:gdLst>
                    <a:gd name="T0" fmla="*/ 34561 w 96"/>
                    <a:gd name="T1" fmla="*/ 0 h 106"/>
                    <a:gd name="T2" fmla="*/ 0 w 96"/>
                    <a:gd name="T3" fmla="*/ 0 h 106"/>
                    <a:gd name="T4" fmla="*/ 0 w 96"/>
                    <a:gd name="T5" fmla="*/ 37741 h 106"/>
                    <a:gd name="T6" fmla="*/ 34561 w 96"/>
                    <a:gd name="T7" fmla="*/ 37741 h 106"/>
                    <a:gd name="T8" fmla="*/ 34561 w 96"/>
                    <a:gd name="T9" fmla="*/ 0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6" h="106">
                      <a:moveTo>
                        <a:pt x="95" y="0"/>
                      </a:moveTo>
                      <a:lnTo>
                        <a:pt x="0" y="0"/>
                      </a:lnTo>
                      <a:lnTo>
                        <a:pt x="0" y="105"/>
                      </a:lnTo>
                      <a:lnTo>
                        <a:pt x="95" y="105"/>
                      </a:lnTo>
                      <a:lnTo>
                        <a:pt x="95" y="0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61" name="Freeform 56">
                  <a:extLst>
                    <a:ext uri="{FF2B5EF4-FFF2-40B4-BE49-F238E27FC236}">
                      <a16:creationId xmlns:a16="http://schemas.microsoft.com/office/drawing/2014/main" id="{5A7F6CEE-7AE5-D144-B860-391053D9BC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6400" y="1897063"/>
                  <a:ext cx="34925" cy="38100"/>
                </a:xfrm>
                <a:custGeom>
                  <a:avLst/>
                  <a:gdLst>
                    <a:gd name="T0" fmla="*/ 34565 w 97"/>
                    <a:gd name="T1" fmla="*/ 37741 h 106"/>
                    <a:gd name="T2" fmla="*/ 34565 w 97"/>
                    <a:gd name="T3" fmla="*/ 0 h 106"/>
                    <a:gd name="T4" fmla="*/ 0 w 97"/>
                    <a:gd name="T5" fmla="*/ 0 h 106"/>
                    <a:gd name="T6" fmla="*/ 0 w 97"/>
                    <a:gd name="T7" fmla="*/ 37741 h 106"/>
                    <a:gd name="T8" fmla="*/ 34565 w 97"/>
                    <a:gd name="T9" fmla="*/ 37741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7" h="106">
                      <a:moveTo>
                        <a:pt x="96" y="105"/>
                      </a:moveTo>
                      <a:lnTo>
                        <a:pt x="96" y="0"/>
                      </a:lnTo>
                      <a:lnTo>
                        <a:pt x="0" y="0"/>
                      </a:lnTo>
                      <a:lnTo>
                        <a:pt x="0" y="105"/>
                      </a:lnTo>
                      <a:lnTo>
                        <a:pt x="96" y="105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62" name="Freeform 57">
                  <a:extLst>
                    <a:ext uri="{FF2B5EF4-FFF2-40B4-BE49-F238E27FC236}">
                      <a16:creationId xmlns:a16="http://schemas.microsoft.com/office/drawing/2014/main" id="{38AE23B9-3C27-D546-B176-DBFEAD6D24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3525" y="1852613"/>
                  <a:ext cx="28575" cy="17462"/>
                </a:xfrm>
                <a:custGeom>
                  <a:avLst/>
                  <a:gdLst>
                    <a:gd name="T0" fmla="*/ 24545 w 78"/>
                    <a:gd name="T1" fmla="*/ 0 h 49"/>
                    <a:gd name="T2" fmla="*/ 28209 w 78"/>
                    <a:gd name="T3" fmla="*/ 3564 h 49"/>
                    <a:gd name="T4" fmla="*/ 13921 w 78"/>
                    <a:gd name="T5" fmla="*/ 17106 h 49"/>
                    <a:gd name="T6" fmla="*/ 0 w 78"/>
                    <a:gd name="T7" fmla="*/ 6771 h 49"/>
                    <a:gd name="T8" fmla="*/ 10624 w 78"/>
                    <a:gd name="T9" fmla="*/ 13542 h 49"/>
                    <a:gd name="T10" fmla="*/ 24545 w 78"/>
                    <a:gd name="T11" fmla="*/ 0 h 4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78" h="49">
                      <a:moveTo>
                        <a:pt x="67" y="0"/>
                      </a:moveTo>
                      <a:lnTo>
                        <a:pt x="77" y="10"/>
                      </a:lnTo>
                      <a:cubicBezTo>
                        <a:pt x="77" y="38"/>
                        <a:pt x="57" y="48"/>
                        <a:pt x="38" y="48"/>
                      </a:cubicBezTo>
                      <a:cubicBezTo>
                        <a:pt x="19" y="48"/>
                        <a:pt x="0" y="38"/>
                        <a:pt x="0" y="19"/>
                      </a:cubicBezTo>
                      <a:cubicBezTo>
                        <a:pt x="10" y="29"/>
                        <a:pt x="19" y="38"/>
                        <a:pt x="29" y="38"/>
                      </a:cubicBezTo>
                      <a:cubicBezTo>
                        <a:pt x="57" y="38"/>
                        <a:pt x="67" y="19"/>
                        <a:pt x="67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63" name="Freeform 58">
                  <a:extLst>
                    <a:ext uri="{FF2B5EF4-FFF2-40B4-BE49-F238E27FC236}">
                      <a16:creationId xmlns:a16="http://schemas.microsoft.com/office/drawing/2014/main" id="{B3ADC482-3DBB-024A-B600-4BCD9824CD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3525" y="1849438"/>
                  <a:ext cx="28575" cy="20637"/>
                </a:xfrm>
                <a:custGeom>
                  <a:avLst/>
                  <a:gdLst>
                    <a:gd name="T0" fmla="*/ 24545 w 78"/>
                    <a:gd name="T1" fmla="*/ 6760 h 58"/>
                    <a:gd name="T2" fmla="*/ 28209 w 78"/>
                    <a:gd name="T3" fmla="*/ 3202 h 58"/>
                    <a:gd name="T4" fmla="*/ 13921 w 78"/>
                    <a:gd name="T5" fmla="*/ 20281 h 58"/>
                    <a:gd name="T6" fmla="*/ 20882 w 78"/>
                    <a:gd name="T7" fmla="*/ 20281 h 58"/>
                    <a:gd name="T8" fmla="*/ 24545 w 78"/>
                    <a:gd name="T9" fmla="*/ 16723 h 58"/>
                    <a:gd name="T10" fmla="*/ 24545 w 78"/>
                    <a:gd name="T11" fmla="*/ 9963 h 58"/>
                    <a:gd name="T12" fmla="*/ 28209 w 78"/>
                    <a:gd name="T13" fmla="*/ 6760 h 58"/>
                    <a:gd name="T14" fmla="*/ 28209 w 78"/>
                    <a:gd name="T15" fmla="*/ 13521 h 58"/>
                    <a:gd name="T16" fmla="*/ 24545 w 78"/>
                    <a:gd name="T17" fmla="*/ 16723 h 58"/>
                    <a:gd name="T18" fmla="*/ 20882 w 78"/>
                    <a:gd name="T19" fmla="*/ 20281 h 58"/>
                    <a:gd name="T20" fmla="*/ 13921 w 78"/>
                    <a:gd name="T21" fmla="*/ 20281 h 58"/>
                    <a:gd name="T22" fmla="*/ 0 w 78"/>
                    <a:gd name="T23" fmla="*/ 13521 h 58"/>
                    <a:gd name="T24" fmla="*/ 3663 w 78"/>
                    <a:gd name="T25" fmla="*/ 16723 h 58"/>
                    <a:gd name="T26" fmla="*/ 6961 w 78"/>
                    <a:gd name="T27" fmla="*/ 20281 h 58"/>
                    <a:gd name="T28" fmla="*/ 13921 w 78"/>
                    <a:gd name="T29" fmla="*/ 20281 h 58"/>
                    <a:gd name="T30" fmla="*/ 6961 w 78"/>
                    <a:gd name="T31" fmla="*/ 20281 h 58"/>
                    <a:gd name="T32" fmla="*/ 3663 w 78"/>
                    <a:gd name="T33" fmla="*/ 13521 h 58"/>
                    <a:gd name="T34" fmla="*/ 0 w 78"/>
                    <a:gd name="T35" fmla="*/ 9963 h 58"/>
                    <a:gd name="T36" fmla="*/ 0 w 78"/>
                    <a:gd name="T37" fmla="*/ 9963 h 58"/>
                    <a:gd name="T38" fmla="*/ 6961 w 78"/>
                    <a:gd name="T39" fmla="*/ 16723 h 58"/>
                    <a:gd name="T40" fmla="*/ 3663 w 78"/>
                    <a:gd name="T41" fmla="*/ 13521 h 58"/>
                    <a:gd name="T42" fmla="*/ 0 w 78"/>
                    <a:gd name="T43" fmla="*/ 9963 h 58"/>
                    <a:gd name="T44" fmla="*/ 3663 w 78"/>
                    <a:gd name="T45" fmla="*/ 13521 h 58"/>
                    <a:gd name="T46" fmla="*/ 6961 w 78"/>
                    <a:gd name="T47" fmla="*/ 16723 h 58"/>
                    <a:gd name="T48" fmla="*/ 24545 w 78"/>
                    <a:gd name="T49" fmla="*/ 3202 h 58"/>
                    <a:gd name="T50" fmla="*/ 24545 w 78"/>
                    <a:gd name="T51" fmla="*/ 9963 h 58"/>
                    <a:gd name="T52" fmla="*/ 20882 w 78"/>
                    <a:gd name="T53" fmla="*/ 13521 h 58"/>
                    <a:gd name="T54" fmla="*/ 17585 w 78"/>
                    <a:gd name="T55" fmla="*/ 16723 h 58"/>
                    <a:gd name="T56" fmla="*/ 10624 w 78"/>
                    <a:gd name="T57" fmla="*/ 16723 h 58"/>
                    <a:gd name="T58" fmla="*/ 17585 w 78"/>
                    <a:gd name="T59" fmla="*/ 16723 h 58"/>
                    <a:gd name="T60" fmla="*/ 24545 w 78"/>
                    <a:gd name="T61" fmla="*/ 9963 h 58"/>
                    <a:gd name="T62" fmla="*/ 24545 w 78"/>
                    <a:gd name="T63" fmla="*/ 3202 h 58"/>
                    <a:gd name="T64" fmla="*/ 24545 w 78"/>
                    <a:gd name="T65" fmla="*/ 3202 h 58"/>
                    <a:gd name="T66" fmla="*/ 24545 w 78"/>
                    <a:gd name="T67" fmla="*/ 0 h 5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78" h="58">
                      <a:moveTo>
                        <a:pt x="77" y="19"/>
                      </a:moveTo>
                      <a:lnTo>
                        <a:pt x="67" y="19"/>
                      </a:lnTo>
                      <a:lnTo>
                        <a:pt x="67" y="9"/>
                      </a:lnTo>
                      <a:lnTo>
                        <a:pt x="77" y="9"/>
                      </a:lnTo>
                      <a:lnTo>
                        <a:pt x="77" y="19"/>
                      </a:lnTo>
                      <a:close/>
                      <a:moveTo>
                        <a:pt x="38" y="57"/>
                      </a:moveTo>
                      <a:lnTo>
                        <a:pt x="48" y="57"/>
                      </a:lnTo>
                      <a:lnTo>
                        <a:pt x="57" y="57"/>
                      </a:lnTo>
                      <a:lnTo>
                        <a:pt x="57" y="47"/>
                      </a:lnTo>
                      <a:lnTo>
                        <a:pt x="67" y="47"/>
                      </a:lnTo>
                      <a:lnTo>
                        <a:pt x="67" y="38"/>
                      </a:lnTo>
                      <a:lnTo>
                        <a:pt x="67" y="28"/>
                      </a:lnTo>
                      <a:lnTo>
                        <a:pt x="77" y="28"/>
                      </a:lnTo>
                      <a:lnTo>
                        <a:pt x="77" y="19"/>
                      </a:lnTo>
                      <a:lnTo>
                        <a:pt x="77" y="28"/>
                      </a:lnTo>
                      <a:lnTo>
                        <a:pt x="77" y="38"/>
                      </a:lnTo>
                      <a:lnTo>
                        <a:pt x="67" y="38"/>
                      </a:lnTo>
                      <a:lnTo>
                        <a:pt x="67" y="47"/>
                      </a:lnTo>
                      <a:lnTo>
                        <a:pt x="57" y="47"/>
                      </a:lnTo>
                      <a:lnTo>
                        <a:pt x="57" y="57"/>
                      </a:lnTo>
                      <a:lnTo>
                        <a:pt x="48" y="57"/>
                      </a:lnTo>
                      <a:lnTo>
                        <a:pt x="38" y="57"/>
                      </a:lnTo>
                      <a:close/>
                      <a:moveTo>
                        <a:pt x="0" y="28"/>
                      </a:moveTo>
                      <a:lnTo>
                        <a:pt x="0" y="38"/>
                      </a:lnTo>
                      <a:lnTo>
                        <a:pt x="10" y="38"/>
                      </a:lnTo>
                      <a:lnTo>
                        <a:pt x="10" y="47"/>
                      </a:lnTo>
                      <a:lnTo>
                        <a:pt x="19" y="47"/>
                      </a:lnTo>
                      <a:lnTo>
                        <a:pt x="19" y="57"/>
                      </a:lnTo>
                      <a:lnTo>
                        <a:pt x="29" y="57"/>
                      </a:lnTo>
                      <a:lnTo>
                        <a:pt x="38" y="57"/>
                      </a:lnTo>
                      <a:lnTo>
                        <a:pt x="29" y="57"/>
                      </a:lnTo>
                      <a:lnTo>
                        <a:pt x="19" y="57"/>
                      </a:lnTo>
                      <a:lnTo>
                        <a:pt x="10" y="47"/>
                      </a:lnTo>
                      <a:lnTo>
                        <a:pt x="10" y="38"/>
                      </a:lnTo>
                      <a:lnTo>
                        <a:pt x="0" y="38"/>
                      </a:lnTo>
                      <a:lnTo>
                        <a:pt x="0" y="28"/>
                      </a:lnTo>
                      <a:close/>
                      <a:moveTo>
                        <a:pt x="0" y="28"/>
                      </a:moveTo>
                      <a:lnTo>
                        <a:pt x="0" y="28"/>
                      </a:lnTo>
                      <a:close/>
                      <a:moveTo>
                        <a:pt x="29" y="47"/>
                      </a:moveTo>
                      <a:lnTo>
                        <a:pt x="19" y="47"/>
                      </a:lnTo>
                      <a:lnTo>
                        <a:pt x="10" y="47"/>
                      </a:lnTo>
                      <a:lnTo>
                        <a:pt x="10" y="38"/>
                      </a:lnTo>
                      <a:lnTo>
                        <a:pt x="0" y="38"/>
                      </a:lnTo>
                      <a:lnTo>
                        <a:pt x="0" y="28"/>
                      </a:lnTo>
                      <a:lnTo>
                        <a:pt x="0" y="38"/>
                      </a:lnTo>
                      <a:lnTo>
                        <a:pt x="10" y="38"/>
                      </a:lnTo>
                      <a:lnTo>
                        <a:pt x="10" y="47"/>
                      </a:lnTo>
                      <a:lnTo>
                        <a:pt x="19" y="47"/>
                      </a:lnTo>
                      <a:lnTo>
                        <a:pt x="29" y="47"/>
                      </a:lnTo>
                      <a:close/>
                      <a:moveTo>
                        <a:pt x="67" y="9"/>
                      </a:moveTo>
                      <a:lnTo>
                        <a:pt x="67" y="19"/>
                      </a:lnTo>
                      <a:lnTo>
                        <a:pt x="67" y="28"/>
                      </a:lnTo>
                      <a:lnTo>
                        <a:pt x="67" y="38"/>
                      </a:lnTo>
                      <a:lnTo>
                        <a:pt x="57" y="38"/>
                      </a:lnTo>
                      <a:lnTo>
                        <a:pt x="57" y="47"/>
                      </a:lnTo>
                      <a:lnTo>
                        <a:pt x="48" y="47"/>
                      </a:lnTo>
                      <a:lnTo>
                        <a:pt x="38" y="47"/>
                      </a:lnTo>
                      <a:lnTo>
                        <a:pt x="29" y="47"/>
                      </a:lnTo>
                      <a:lnTo>
                        <a:pt x="38" y="47"/>
                      </a:lnTo>
                      <a:lnTo>
                        <a:pt x="48" y="47"/>
                      </a:lnTo>
                      <a:lnTo>
                        <a:pt x="57" y="38"/>
                      </a:lnTo>
                      <a:lnTo>
                        <a:pt x="67" y="28"/>
                      </a:lnTo>
                      <a:lnTo>
                        <a:pt x="67" y="19"/>
                      </a:lnTo>
                      <a:lnTo>
                        <a:pt x="67" y="9"/>
                      </a:lnTo>
                      <a:close/>
                      <a:moveTo>
                        <a:pt x="67" y="9"/>
                      </a:moveTo>
                      <a:lnTo>
                        <a:pt x="67" y="9"/>
                      </a:lnTo>
                      <a:close/>
                      <a:moveTo>
                        <a:pt x="67" y="9"/>
                      </a:moveTo>
                      <a:lnTo>
                        <a:pt x="67" y="0"/>
                      </a:lnTo>
                      <a:lnTo>
                        <a:pt x="67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64" name="Freeform 59">
                  <a:extLst>
                    <a:ext uri="{FF2B5EF4-FFF2-40B4-BE49-F238E27FC236}">
                      <a16:creationId xmlns:a16="http://schemas.microsoft.com/office/drawing/2014/main" id="{734A8A57-1507-124F-A193-E1AA8676D9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3688" y="1844675"/>
                  <a:ext cx="41275" cy="17463"/>
                </a:xfrm>
                <a:custGeom>
                  <a:avLst/>
                  <a:gdLst>
                    <a:gd name="T0" fmla="*/ 3230 w 115"/>
                    <a:gd name="T1" fmla="*/ 17107 h 49"/>
                    <a:gd name="T2" fmla="*/ 40916 w 115"/>
                    <a:gd name="T3" fmla="*/ 13543 h 49"/>
                    <a:gd name="T4" fmla="*/ 40916 w 115"/>
                    <a:gd name="T5" fmla="*/ 0 h 49"/>
                    <a:gd name="T6" fmla="*/ 0 w 115"/>
                    <a:gd name="T7" fmla="*/ 6771 h 49"/>
                    <a:gd name="T8" fmla="*/ 3230 w 115"/>
                    <a:gd name="T9" fmla="*/ 17107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5" h="49">
                      <a:moveTo>
                        <a:pt x="9" y="48"/>
                      </a:moveTo>
                      <a:cubicBezTo>
                        <a:pt x="48" y="48"/>
                        <a:pt x="76" y="38"/>
                        <a:pt x="114" y="38"/>
                      </a:cubicBezTo>
                      <a:cubicBezTo>
                        <a:pt x="114" y="0"/>
                        <a:pt x="114" y="0"/>
                        <a:pt x="114" y="0"/>
                      </a:cubicBezTo>
                      <a:cubicBezTo>
                        <a:pt x="76" y="0"/>
                        <a:pt x="38" y="10"/>
                        <a:pt x="0" y="19"/>
                      </a:cubicBezTo>
                      <a:cubicBezTo>
                        <a:pt x="9" y="48"/>
                        <a:pt x="9" y="48"/>
                        <a:pt x="9" y="48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65" name="Freeform 60">
                  <a:extLst>
                    <a:ext uri="{FF2B5EF4-FFF2-40B4-BE49-F238E27FC236}">
                      <a16:creationId xmlns:a16="http://schemas.microsoft.com/office/drawing/2014/main" id="{7A4F0E7B-5B4E-3942-B088-A70844C1D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0513" y="1820863"/>
                  <a:ext cx="44450" cy="17462"/>
                </a:xfrm>
                <a:custGeom>
                  <a:avLst/>
                  <a:gdLst>
                    <a:gd name="T0" fmla="*/ 3226 w 124"/>
                    <a:gd name="T1" fmla="*/ 17106 h 49"/>
                    <a:gd name="T2" fmla="*/ 44092 w 124"/>
                    <a:gd name="T3" fmla="*/ 10335 h 49"/>
                    <a:gd name="T4" fmla="*/ 40865 w 124"/>
                    <a:gd name="T5" fmla="*/ 0 h 49"/>
                    <a:gd name="T6" fmla="*/ 0 w 124"/>
                    <a:gd name="T7" fmla="*/ 7127 h 49"/>
                    <a:gd name="T8" fmla="*/ 3226 w 124"/>
                    <a:gd name="T9" fmla="*/ 17106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4" h="49">
                      <a:moveTo>
                        <a:pt x="9" y="48"/>
                      </a:moveTo>
                      <a:cubicBezTo>
                        <a:pt x="38" y="38"/>
                        <a:pt x="76" y="38"/>
                        <a:pt x="123" y="29"/>
                      </a:cubicBezTo>
                      <a:cubicBezTo>
                        <a:pt x="114" y="0"/>
                        <a:pt x="114" y="0"/>
                        <a:pt x="114" y="0"/>
                      </a:cubicBezTo>
                      <a:cubicBezTo>
                        <a:pt x="76" y="0"/>
                        <a:pt x="38" y="10"/>
                        <a:pt x="0" y="20"/>
                      </a:cubicBezTo>
                      <a:lnTo>
                        <a:pt x="9" y="48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66" name="Freeform 61">
                  <a:extLst>
                    <a:ext uri="{FF2B5EF4-FFF2-40B4-BE49-F238E27FC236}">
                      <a16:creationId xmlns:a16="http://schemas.microsoft.com/office/drawing/2014/main" id="{30525243-E5BB-B94C-B133-538C51CE3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1163" y="1844675"/>
                  <a:ext cx="44450" cy="31750"/>
                </a:xfrm>
                <a:custGeom>
                  <a:avLst/>
                  <a:gdLst>
                    <a:gd name="T0" fmla="*/ 0 w 125"/>
                    <a:gd name="T1" fmla="*/ 13868 h 87"/>
                    <a:gd name="T2" fmla="*/ 37338 w 125"/>
                    <a:gd name="T3" fmla="*/ 27736 h 87"/>
                    <a:gd name="T4" fmla="*/ 33782 w 125"/>
                    <a:gd name="T5" fmla="*/ 31385 h 87"/>
                    <a:gd name="T6" fmla="*/ 0 w 125"/>
                    <a:gd name="T7" fmla="*/ 17517 h 87"/>
                    <a:gd name="T8" fmla="*/ 0 w 125"/>
                    <a:gd name="T9" fmla="*/ 13868 h 87"/>
                    <a:gd name="T10" fmla="*/ 40538 w 125"/>
                    <a:gd name="T11" fmla="*/ 17517 h 87"/>
                    <a:gd name="T12" fmla="*/ 44094 w 125"/>
                    <a:gd name="T13" fmla="*/ 13868 h 87"/>
                    <a:gd name="T14" fmla="*/ 3200 w 125"/>
                    <a:gd name="T15" fmla="*/ 0 h 87"/>
                    <a:gd name="T16" fmla="*/ 3200 w 125"/>
                    <a:gd name="T17" fmla="*/ 3649 h 87"/>
                    <a:gd name="T18" fmla="*/ 40538 w 125"/>
                    <a:gd name="T19" fmla="*/ 17517 h 8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25" h="87">
                      <a:moveTo>
                        <a:pt x="0" y="38"/>
                      </a:moveTo>
                      <a:cubicBezTo>
                        <a:pt x="38" y="48"/>
                        <a:pt x="66" y="67"/>
                        <a:pt x="105" y="76"/>
                      </a:cubicBezTo>
                      <a:cubicBezTo>
                        <a:pt x="95" y="86"/>
                        <a:pt x="95" y="86"/>
                        <a:pt x="95" y="86"/>
                      </a:cubicBezTo>
                      <a:cubicBezTo>
                        <a:pt x="66" y="76"/>
                        <a:pt x="38" y="57"/>
                        <a:pt x="0" y="48"/>
                      </a:cubicBezTo>
                      <a:lnTo>
                        <a:pt x="0" y="38"/>
                      </a:lnTo>
                      <a:close/>
                      <a:moveTo>
                        <a:pt x="114" y="48"/>
                      </a:moveTo>
                      <a:cubicBezTo>
                        <a:pt x="124" y="38"/>
                        <a:pt x="124" y="38"/>
                        <a:pt x="124" y="38"/>
                      </a:cubicBezTo>
                      <a:cubicBezTo>
                        <a:pt x="86" y="19"/>
                        <a:pt x="48" y="10"/>
                        <a:pt x="9" y="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48" y="19"/>
                        <a:pt x="86" y="29"/>
                        <a:pt x="114" y="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67" name="Freeform 62">
                  <a:extLst>
                    <a:ext uri="{FF2B5EF4-FFF2-40B4-BE49-F238E27FC236}">
                      <a16:creationId xmlns:a16="http://schemas.microsoft.com/office/drawing/2014/main" id="{F60E5C4D-715A-BF46-8DA7-5F438A8F1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3525" y="1831975"/>
                  <a:ext cx="17463" cy="17463"/>
                </a:xfrm>
                <a:custGeom>
                  <a:avLst/>
                  <a:gdLst>
                    <a:gd name="T0" fmla="*/ 3564 w 49"/>
                    <a:gd name="T1" fmla="*/ 0 h 49"/>
                    <a:gd name="T2" fmla="*/ 3564 w 49"/>
                    <a:gd name="T3" fmla="*/ 0 h 49"/>
                    <a:gd name="T4" fmla="*/ 6771 w 49"/>
                    <a:gd name="T5" fmla="*/ 3207 h 49"/>
                    <a:gd name="T6" fmla="*/ 13543 w 49"/>
                    <a:gd name="T7" fmla="*/ 0 h 49"/>
                    <a:gd name="T8" fmla="*/ 13543 w 49"/>
                    <a:gd name="T9" fmla="*/ 0 h 49"/>
                    <a:gd name="T10" fmla="*/ 13543 w 49"/>
                    <a:gd name="T11" fmla="*/ 3207 h 49"/>
                    <a:gd name="T12" fmla="*/ 10335 w 49"/>
                    <a:gd name="T13" fmla="*/ 6771 h 49"/>
                    <a:gd name="T14" fmla="*/ 13543 w 49"/>
                    <a:gd name="T15" fmla="*/ 10335 h 49"/>
                    <a:gd name="T16" fmla="*/ 17107 w 49"/>
                    <a:gd name="T17" fmla="*/ 10335 h 49"/>
                    <a:gd name="T18" fmla="*/ 13543 w 49"/>
                    <a:gd name="T19" fmla="*/ 10335 h 49"/>
                    <a:gd name="T20" fmla="*/ 10335 w 49"/>
                    <a:gd name="T21" fmla="*/ 10335 h 49"/>
                    <a:gd name="T22" fmla="*/ 10335 w 49"/>
                    <a:gd name="T23" fmla="*/ 17107 h 49"/>
                    <a:gd name="T24" fmla="*/ 10335 w 49"/>
                    <a:gd name="T25" fmla="*/ 17107 h 49"/>
                    <a:gd name="T26" fmla="*/ 10335 w 49"/>
                    <a:gd name="T27" fmla="*/ 17107 h 49"/>
                    <a:gd name="T28" fmla="*/ 6771 w 49"/>
                    <a:gd name="T29" fmla="*/ 13543 h 49"/>
                    <a:gd name="T30" fmla="*/ 0 w 49"/>
                    <a:gd name="T31" fmla="*/ 13543 h 49"/>
                    <a:gd name="T32" fmla="*/ 0 w 49"/>
                    <a:gd name="T33" fmla="*/ 13543 h 49"/>
                    <a:gd name="T34" fmla="*/ 0 w 49"/>
                    <a:gd name="T35" fmla="*/ 13543 h 49"/>
                    <a:gd name="T36" fmla="*/ 3564 w 49"/>
                    <a:gd name="T37" fmla="*/ 10335 h 49"/>
                    <a:gd name="T38" fmla="*/ 0 w 49"/>
                    <a:gd name="T39" fmla="*/ 6771 h 49"/>
                    <a:gd name="T40" fmla="*/ 0 w 49"/>
                    <a:gd name="T41" fmla="*/ 6771 h 49"/>
                    <a:gd name="T42" fmla="*/ 0 w 49"/>
                    <a:gd name="T43" fmla="*/ 6771 h 49"/>
                    <a:gd name="T44" fmla="*/ 3564 w 49"/>
                    <a:gd name="T45" fmla="*/ 3207 h 49"/>
                    <a:gd name="T46" fmla="*/ 3564 w 49"/>
                    <a:gd name="T47" fmla="*/ 0 h 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9" h="49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19" y="9"/>
                      </a:lnTo>
                      <a:lnTo>
                        <a:pt x="38" y="0"/>
                      </a:lnTo>
                      <a:lnTo>
                        <a:pt x="38" y="9"/>
                      </a:lnTo>
                      <a:lnTo>
                        <a:pt x="29" y="19"/>
                      </a:lnTo>
                      <a:lnTo>
                        <a:pt x="38" y="29"/>
                      </a:lnTo>
                      <a:lnTo>
                        <a:pt x="48" y="29"/>
                      </a:lnTo>
                      <a:lnTo>
                        <a:pt x="38" y="29"/>
                      </a:lnTo>
                      <a:lnTo>
                        <a:pt x="29" y="29"/>
                      </a:lnTo>
                      <a:lnTo>
                        <a:pt x="29" y="48"/>
                      </a:lnTo>
                      <a:lnTo>
                        <a:pt x="19" y="38"/>
                      </a:lnTo>
                      <a:lnTo>
                        <a:pt x="0" y="38"/>
                      </a:lnTo>
                      <a:lnTo>
                        <a:pt x="10" y="29"/>
                      </a:lnTo>
                      <a:lnTo>
                        <a:pt x="0" y="19"/>
                      </a:lnTo>
                      <a:lnTo>
                        <a:pt x="10" y="9"/>
                      </a:lnTo>
                      <a:lnTo>
                        <a:pt x="1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68" name="Freeform 63">
                  <a:extLst>
                    <a:ext uri="{FF2B5EF4-FFF2-40B4-BE49-F238E27FC236}">
                      <a16:creationId xmlns:a16="http://schemas.microsoft.com/office/drawing/2014/main" id="{14CBDA1A-1C8A-D242-8F67-BF83C65407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9875" y="1838325"/>
                  <a:ext cx="7938" cy="3175"/>
                </a:xfrm>
                <a:custGeom>
                  <a:avLst/>
                  <a:gdLst>
                    <a:gd name="T0" fmla="*/ 0 w 20"/>
                    <a:gd name="T1" fmla="*/ 0 h 11"/>
                    <a:gd name="T2" fmla="*/ 7541 w 20"/>
                    <a:gd name="T3" fmla="*/ 2886 h 11"/>
                    <a:gd name="T4" fmla="*/ 3969 w 20"/>
                    <a:gd name="T5" fmla="*/ 0 h 11"/>
                    <a:gd name="T6" fmla="*/ 0 w 20"/>
                    <a:gd name="T7" fmla="*/ 0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1">
                      <a:moveTo>
                        <a:pt x="0" y="0"/>
                      </a:moveTo>
                      <a:lnTo>
                        <a:pt x="19" y="10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69" name="Freeform 64">
                  <a:extLst>
                    <a:ext uri="{FF2B5EF4-FFF2-40B4-BE49-F238E27FC236}">
                      <a16:creationId xmlns:a16="http://schemas.microsoft.com/office/drawing/2014/main" id="{7E82464F-E933-0A4F-9DD8-C05FFCE7B1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3525" y="1835150"/>
                  <a:ext cx="7938" cy="3175"/>
                </a:xfrm>
                <a:custGeom>
                  <a:avLst/>
                  <a:gdLst>
                    <a:gd name="T0" fmla="*/ 0 w 20"/>
                    <a:gd name="T1" fmla="*/ 2886 h 11"/>
                    <a:gd name="T2" fmla="*/ 7541 w 20"/>
                    <a:gd name="T3" fmla="*/ 2886 h 11"/>
                    <a:gd name="T4" fmla="*/ 3969 w 20"/>
                    <a:gd name="T5" fmla="*/ 0 h 11"/>
                    <a:gd name="T6" fmla="*/ 0 w 20"/>
                    <a:gd name="T7" fmla="*/ 2886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1">
                      <a:moveTo>
                        <a:pt x="0" y="10"/>
                      </a:moveTo>
                      <a:lnTo>
                        <a:pt x="19" y="10"/>
                      </a:lnTo>
                      <a:lnTo>
                        <a:pt x="10" y="0"/>
                      </a:lnTo>
                      <a:lnTo>
                        <a:pt x="0" y="1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70" name="Freeform 65">
                  <a:extLst>
                    <a:ext uri="{FF2B5EF4-FFF2-40B4-BE49-F238E27FC236}">
                      <a16:creationId xmlns:a16="http://schemas.microsoft.com/office/drawing/2014/main" id="{AB5D295E-EAF6-EF4C-B419-8C647D225F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3525" y="1838325"/>
                  <a:ext cx="7938" cy="3175"/>
                </a:xfrm>
                <a:custGeom>
                  <a:avLst/>
                  <a:gdLst>
                    <a:gd name="T0" fmla="*/ 7541 w 20"/>
                    <a:gd name="T1" fmla="*/ 0 h 11"/>
                    <a:gd name="T2" fmla="*/ 0 w 20"/>
                    <a:gd name="T3" fmla="*/ 0 h 11"/>
                    <a:gd name="T4" fmla="*/ 3969 w 20"/>
                    <a:gd name="T5" fmla="*/ 2886 h 11"/>
                    <a:gd name="T6" fmla="*/ 7541 w 20"/>
                    <a:gd name="T7" fmla="*/ 0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1">
                      <a:moveTo>
                        <a:pt x="19" y="0"/>
                      </a:moveTo>
                      <a:lnTo>
                        <a:pt x="0" y="0"/>
                      </a:lnTo>
                      <a:lnTo>
                        <a:pt x="10" y="10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71" name="Freeform 66">
                  <a:extLst>
                    <a:ext uri="{FF2B5EF4-FFF2-40B4-BE49-F238E27FC236}">
                      <a16:creationId xmlns:a16="http://schemas.microsoft.com/office/drawing/2014/main" id="{5050A3C6-769B-F146-BCC9-79E005CB54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9875" y="1838325"/>
                  <a:ext cx="7938" cy="3175"/>
                </a:xfrm>
                <a:custGeom>
                  <a:avLst/>
                  <a:gdLst>
                    <a:gd name="T0" fmla="*/ 7541 w 20"/>
                    <a:gd name="T1" fmla="*/ 2886 h 11"/>
                    <a:gd name="T2" fmla="*/ 0 w 20"/>
                    <a:gd name="T3" fmla="*/ 0 h 11"/>
                    <a:gd name="T4" fmla="*/ 3969 w 20"/>
                    <a:gd name="T5" fmla="*/ 2886 h 11"/>
                    <a:gd name="T6" fmla="*/ 7541 w 20"/>
                    <a:gd name="T7" fmla="*/ 2886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1">
                      <a:moveTo>
                        <a:pt x="19" y="10"/>
                      </a:moveTo>
                      <a:lnTo>
                        <a:pt x="0" y="0"/>
                      </a:lnTo>
                      <a:lnTo>
                        <a:pt x="10" y="10"/>
                      </a:lnTo>
                      <a:lnTo>
                        <a:pt x="19" y="1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72" name="Freeform 67">
                  <a:extLst>
                    <a:ext uri="{FF2B5EF4-FFF2-40B4-BE49-F238E27FC236}">
                      <a16:creationId xmlns:a16="http://schemas.microsoft.com/office/drawing/2014/main" id="{472B0A13-A768-464D-B7AE-BF52C9B78B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9875" y="1835150"/>
                  <a:ext cx="7938" cy="3175"/>
                </a:xfrm>
                <a:custGeom>
                  <a:avLst/>
                  <a:gdLst>
                    <a:gd name="T0" fmla="*/ 0 w 20"/>
                    <a:gd name="T1" fmla="*/ 2886 h 11"/>
                    <a:gd name="T2" fmla="*/ 7541 w 20"/>
                    <a:gd name="T3" fmla="*/ 0 h 11"/>
                    <a:gd name="T4" fmla="*/ 0 w 20"/>
                    <a:gd name="T5" fmla="*/ 0 h 11"/>
                    <a:gd name="T6" fmla="*/ 0 w 20"/>
                    <a:gd name="T7" fmla="*/ 2886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1">
                      <a:moveTo>
                        <a:pt x="0" y="10"/>
                      </a:moveTo>
                      <a:lnTo>
                        <a:pt x="19" y="0"/>
                      </a:lnTo>
                      <a:lnTo>
                        <a:pt x="0" y="0"/>
                      </a:lnTo>
                      <a:lnTo>
                        <a:pt x="0" y="1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73" name="Freeform 68">
                  <a:extLst>
                    <a:ext uri="{FF2B5EF4-FFF2-40B4-BE49-F238E27FC236}">
                      <a16:creationId xmlns:a16="http://schemas.microsoft.com/office/drawing/2014/main" id="{1DEECD9C-51B9-1245-9F6D-AECC6F4A08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6700" y="1838325"/>
                  <a:ext cx="3175" cy="7938"/>
                </a:xfrm>
                <a:custGeom>
                  <a:avLst/>
                  <a:gdLst>
                    <a:gd name="T0" fmla="*/ 0 w 10"/>
                    <a:gd name="T1" fmla="*/ 7541 h 20"/>
                    <a:gd name="T2" fmla="*/ 2858 w 10"/>
                    <a:gd name="T3" fmla="*/ 0 h 20"/>
                    <a:gd name="T4" fmla="*/ 0 w 10"/>
                    <a:gd name="T5" fmla="*/ 3969 h 20"/>
                    <a:gd name="T6" fmla="*/ 0 w 10"/>
                    <a:gd name="T7" fmla="*/ 7541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20">
                      <a:moveTo>
                        <a:pt x="0" y="19"/>
                      </a:moveTo>
                      <a:lnTo>
                        <a:pt x="9" y="0"/>
                      </a:lnTo>
                      <a:lnTo>
                        <a:pt x="0" y="10"/>
                      </a:lnTo>
                      <a:lnTo>
                        <a:pt x="0" y="19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74" name="Freeform 69">
                  <a:extLst>
                    <a:ext uri="{FF2B5EF4-FFF2-40B4-BE49-F238E27FC236}">
                      <a16:creationId xmlns:a16="http://schemas.microsoft.com/office/drawing/2014/main" id="{8F0A4B45-98F5-ED40-8946-8BFDAD4395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6700" y="1838325"/>
                  <a:ext cx="3175" cy="7938"/>
                </a:xfrm>
                <a:custGeom>
                  <a:avLst/>
                  <a:gdLst>
                    <a:gd name="T0" fmla="*/ 2858 w 10"/>
                    <a:gd name="T1" fmla="*/ 0 h 20"/>
                    <a:gd name="T2" fmla="*/ 0 w 10"/>
                    <a:gd name="T3" fmla="*/ 7541 h 20"/>
                    <a:gd name="T4" fmla="*/ 2858 w 10"/>
                    <a:gd name="T5" fmla="*/ 7541 h 20"/>
                    <a:gd name="T6" fmla="*/ 2858 w 10"/>
                    <a:gd name="T7" fmla="*/ 0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20">
                      <a:moveTo>
                        <a:pt x="9" y="0"/>
                      </a:moveTo>
                      <a:lnTo>
                        <a:pt x="0" y="19"/>
                      </a:lnTo>
                      <a:lnTo>
                        <a:pt x="9" y="19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75" name="Freeform 70">
                  <a:extLst>
                    <a:ext uri="{FF2B5EF4-FFF2-40B4-BE49-F238E27FC236}">
                      <a16:creationId xmlns:a16="http://schemas.microsoft.com/office/drawing/2014/main" id="{2512C0CF-5B58-F245-830D-3B69DF6303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9875" y="1835150"/>
                  <a:ext cx="7938" cy="3175"/>
                </a:xfrm>
                <a:custGeom>
                  <a:avLst/>
                  <a:gdLst>
                    <a:gd name="T0" fmla="*/ 7541 w 20"/>
                    <a:gd name="T1" fmla="*/ 0 h 11"/>
                    <a:gd name="T2" fmla="*/ 0 w 20"/>
                    <a:gd name="T3" fmla="*/ 2886 h 11"/>
                    <a:gd name="T4" fmla="*/ 3969 w 20"/>
                    <a:gd name="T5" fmla="*/ 2886 h 11"/>
                    <a:gd name="T6" fmla="*/ 7541 w 20"/>
                    <a:gd name="T7" fmla="*/ 0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1">
                      <a:moveTo>
                        <a:pt x="19" y="0"/>
                      </a:moveTo>
                      <a:lnTo>
                        <a:pt x="0" y="10"/>
                      </a:lnTo>
                      <a:lnTo>
                        <a:pt x="10" y="10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76" name="Freeform 71">
                  <a:extLst>
                    <a:ext uri="{FF2B5EF4-FFF2-40B4-BE49-F238E27FC236}">
                      <a16:creationId xmlns:a16="http://schemas.microsoft.com/office/drawing/2014/main" id="{98133CB2-C1B2-DD4E-899F-B6AD451DA1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6700" y="1831975"/>
                  <a:ext cx="3175" cy="7938"/>
                </a:xfrm>
                <a:custGeom>
                  <a:avLst/>
                  <a:gdLst>
                    <a:gd name="T0" fmla="*/ 2858 w 10"/>
                    <a:gd name="T1" fmla="*/ 7541 h 20"/>
                    <a:gd name="T2" fmla="*/ 0 w 10"/>
                    <a:gd name="T3" fmla="*/ 0 h 20"/>
                    <a:gd name="T4" fmla="*/ 0 w 10"/>
                    <a:gd name="T5" fmla="*/ 3572 h 20"/>
                    <a:gd name="T6" fmla="*/ 2858 w 10"/>
                    <a:gd name="T7" fmla="*/ 7541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20">
                      <a:moveTo>
                        <a:pt x="9" y="19"/>
                      </a:move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9" y="19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77" name="Freeform 72">
                  <a:extLst>
                    <a:ext uri="{FF2B5EF4-FFF2-40B4-BE49-F238E27FC236}">
                      <a16:creationId xmlns:a16="http://schemas.microsoft.com/office/drawing/2014/main" id="{11CD9DBD-5AD7-E446-9922-84EDB3E0A5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9875" y="1838325"/>
                  <a:ext cx="3175" cy="11113"/>
                </a:xfrm>
                <a:custGeom>
                  <a:avLst/>
                  <a:gdLst>
                    <a:gd name="T0" fmla="*/ 2886 w 11"/>
                    <a:gd name="T1" fmla="*/ 10743 h 30"/>
                    <a:gd name="T2" fmla="*/ 0 w 11"/>
                    <a:gd name="T3" fmla="*/ 0 h 30"/>
                    <a:gd name="T4" fmla="*/ 0 w 11"/>
                    <a:gd name="T5" fmla="*/ 7038 h 30"/>
                    <a:gd name="T6" fmla="*/ 2886 w 11"/>
                    <a:gd name="T7" fmla="*/ 10743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30">
                      <a:moveTo>
                        <a:pt x="10" y="29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10" y="29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78" name="Freeform 73">
                  <a:extLst>
                    <a:ext uri="{FF2B5EF4-FFF2-40B4-BE49-F238E27FC236}">
                      <a16:creationId xmlns:a16="http://schemas.microsoft.com/office/drawing/2014/main" id="{10FC8B85-B243-534B-BF4D-8A846D66C4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9875" y="1838325"/>
                  <a:ext cx="3175" cy="11113"/>
                </a:xfrm>
                <a:custGeom>
                  <a:avLst/>
                  <a:gdLst>
                    <a:gd name="T0" fmla="*/ 0 w 11"/>
                    <a:gd name="T1" fmla="*/ 0 h 30"/>
                    <a:gd name="T2" fmla="*/ 2886 w 11"/>
                    <a:gd name="T3" fmla="*/ 10743 h 30"/>
                    <a:gd name="T4" fmla="*/ 2886 w 11"/>
                    <a:gd name="T5" fmla="*/ 3704 h 30"/>
                    <a:gd name="T6" fmla="*/ 0 w 11"/>
                    <a:gd name="T7" fmla="*/ 0 h 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30">
                      <a:moveTo>
                        <a:pt x="0" y="0"/>
                      </a:moveTo>
                      <a:lnTo>
                        <a:pt x="10" y="29"/>
                      </a:lnTo>
                      <a:lnTo>
                        <a:pt x="10" y="1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79" name="Freeform 74">
                  <a:extLst>
                    <a:ext uri="{FF2B5EF4-FFF2-40B4-BE49-F238E27FC236}">
                      <a16:creationId xmlns:a16="http://schemas.microsoft.com/office/drawing/2014/main" id="{E5407F61-428B-8541-8D8C-2ECF5B251C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6700" y="1831975"/>
                  <a:ext cx="3175" cy="7938"/>
                </a:xfrm>
                <a:custGeom>
                  <a:avLst/>
                  <a:gdLst>
                    <a:gd name="T0" fmla="*/ 0 w 10"/>
                    <a:gd name="T1" fmla="*/ 0 h 20"/>
                    <a:gd name="T2" fmla="*/ 2858 w 10"/>
                    <a:gd name="T3" fmla="*/ 7541 h 20"/>
                    <a:gd name="T4" fmla="*/ 2858 w 10"/>
                    <a:gd name="T5" fmla="*/ 3572 h 20"/>
                    <a:gd name="T6" fmla="*/ 0 w 10"/>
                    <a:gd name="T7" fmla="*/ 0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20">
                      <a:moveTo>
                        <a:pt x="0" y="0"/>
                      </a:moveTo>
                      <a:lnTo>
                        <a:pt x="9" y="19"/>
                      </a:lnTo>
                      <a:lnTo>
                        <a:pt x="9" y="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80" name="Freeform 75">
                  <a:extLst>
                    <a:ext uri="{FF2B5EF4-FFF2-40B4-BE49-F238E27FC236}">
                      <a16:creationId xmlns:a16="http://schemas.microsoft.com/office/drawing/2014/main" id="{117C6E19-1F66-0947-945E-89235E0E0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0213" y="1825625"/>
                  <a:ext cx="17462" cy="17463"/>
                </a:xfrm>
                <a:custGeom>
                  <a:avLst/>
                  <a:gdLst>
                    <a:gd name="T0" fmla="*/ 13542 w 49"/>
                    <a:gd name="T1" fmla="*/ 0 h 49"/>
                    <a:gd name="T2" fmla="*/ 13542 w 49"/>
                    <a:gd name="T3" fmla="*/ 0 h 49"/>
                    <a:gd name="T4" fmla="*/ 10335 w 49"/>
                    <a:gd name="T5" fmla="*/ 3564 h 49"/>
                    <a:gd name="T6" fmla="*/ 3207 w 49"/>
                    <a:gd name="T7" fmla="*/ 3564 h 49"/>
                    <a:gd name="T8" fmla="*/ 3207 w 49"/>
                    <a:gd name="T9" fmla="*/ 3564 h 49"/>
                    <a:gd name="T10" fmla="*/ 3207 w 49"/>
                    <a:gd name="T11" fmla="*/ 3564 h 49"/>
                    <a:gd name="T12" fmla="*/ 6771 w 49"/>
                    <a:gd name="T13" fmla="*/ 6771 h 49"/>
                    <a:gd name="T14" fmla="*/ 0 w 49"/>
                    <a:gd name="T15" fmla="*/ 9979 h 49"/>
                    <a:gd name="T16" fmla="*/ 0 w 49"/>
                    <a:gd name="T17" fmla="*/ 9979 h 49"/>
                    <a:gd name="T18" fmla="*/ 0 w 49"/>
                    <a:gd name="T19" fmla="*/ 9979 h 49"/>
                    <a:gd name="T20" fmla="*/ 6771 w 49"/>
                    <a:gd name="T21" fmla="*/ 13543 h 49"/>
                    <a:gd name="T22" fmla="*/ 6771 w 49"/>
                    <a:gd name="T23" fmla="*/ 17107 h 49"/>
                    <a:gd name="T24" fmla="*/ 6771 w 49"/>
                    <a:gd name="T25" fmla="*/ 17107 h 49"/>
                    <a:gd name="T26" fmla="*/ 6771 w 49"/>
                    <a:gd name="T27" fmla="*/ 17107 h 49"/>
                    <a:gd name="T28" fmla="*/ 10335 w 49"/>
                    <a:gd name="T29" fmla="*/ 13543 h 49"/>
                    <a:gd name="T30" fmla="*/ 17106 w 49"/>
                    <a:gd name="T31" fmla="*/ 17107 h 49"/>
                    <a:gd name="T32" fmla="*/ 17106 w 49"/>
                    <a:gd name="T33" fmla="*/ 17107 h 49"/>
                    <a:gd name="T34" fmla="*/ 17106 w 49"/>
                    <a:gd name="T35" fmla="*/ 17107 h 49"/>
                    <a:gd name="T36" fmla="*/ 13542 w 49"/>
                    <a:gd name="T37" fmla="*/ 9979 h 49"/>
                    <a:gd name="T38" fmla="*/ 17106 w 49"/>
                    <a:gd name="T39" fmla="*/ 6771 h 49"/>
                    <a:gd name="T40" fmla="*/ 17106 w 49"/>
                    <a:gd name="T41" fmla="*/ 6771 h 49"/>
                    <a:gd name="T42" fmla="*/ 17106 w 49"/>
                    <a:gd name="T43" fmla="*/ 6771 h 49"/>
                    <a:gd name="T44" fmla="*/ 13542 w 49"/>
                    <a:gd name="T45" fmla="*/ 6771 h 49"/>
                    <a:gd name="T46" fmla="*/ 13542 w 49"/>
                    <a:gd name="T47" fmla="*/ 0 h 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49" h="49"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29" y="10"/>
                      </a:lnTo>
                      <a:lnTo>
                        <a:pt x="9" y="10"/>
                      </a:lnTo>
                      <a:lnTo>
                        <a:pt x="19" y="19"/>
                      </a:lnTo>
                      <a:lnTo>
                        <a:pt x="0" y="28"/>
                      </a:lnTo>
                      <a:lnTo>
                        <a:pt x="19" y="38"/>
                      </a:lnTo>
                      <a:lnTo>
                        <a:pt x="19" y="48"/>
                      </a:lnTo>
                      <a:lnTo>
                        <a:pt x="29" y="38"/>
                      </a:lnTo>
                      <a:lnTo>
                        <a:pt x="48" y="48"/>
                      </a:lnTo>
                      <a:lnTo>
                        <a:pt x="38" y="28"/>
                      </a:lnTo>
                      <a:lnTo>
                        <a:pt x="48" y="19"/>
                      </a:lnTo>
                      <a:lnTo>
                        <a:pt x="38" y="19"/>
                      </a:lnTo>
                      <a:lnTo>
                        <a:pt x="38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81" name="Freeform 76">
                  <a:extLst>
                    <a:ext uri="{FF2B5EF4-FFF2-40B4-BE49-F238E27FC236}">
                      <a16:creationId xmlns:a16="http://schemas.microsoft.com/office/drawing/2014/main" id="{B789EE0C-AC33-844E-B54F-144600D7A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4975" y="1831975"/>
                  <a:ext cx="7938" cy="3175"/>
                </a:xfrm>
                <a:custGeom>
                  <a:avLst/>
                  <a:gdLst>
                    <a:gd name="T0" fmla="*/ 7560 w 21"/>
                    <a:gd name="T1" fmla="*/ 2858 h 10"/>
                    <a:gd name="T2" fmla="*/ 0 w 21"/>
                    <a:gd name="T3" fmla="*/ 2858 h 10"/>
                    <a:gd name="T4" fmla="*/ 3780 w 21"/>
                    <a:gd name="T5" fmla="*/ 0 h 10"/>
                    <a:gd name="T6" fmla="*/ 7560 w 21"/>
                    <a:gd name="T7" fmla="*/ 285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" h="10">
                      <a:moveTo>
                        <a:pt x="20" y="9"/>
                      </a:moveTo>
                      <a:lnTo>
                        <a:pt x="0" y="9"/>
                      </a:lnTo>
                      <a:lnTo>
                        <a:pt x="10" y="0"/>
                      </a:lnTo>
                      <a:lnTo>
                        <a:pt x="20" y="9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82" name="Freeform 77">
                  <a:extLst>
                    <a:ext uri="{FF2B5EF4-FFF2-40B4-BE49-F238E27FC236}">
                      <a16:creationId xmlns:a16="http://schemas.microsoft.com/office/drawing/2014/main" id="{F0630D7C-D564-8F4F-BD55-34A443BD59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1325" y="1831975"/>
                  <a:ext cx="7938" cy="3175"/>
                </a:xfrm>
                <a:custGeom>
                  <a:avLst/>
                  <a:gdLst>
                    <a:gd name="T0" fmla="*/ 7541 w 20"/>
                    <a:gd name="T1" fmla="*/ 0 h 10"/>
                    <a:gd name="T2" fmla="*/ 0 w 20"/>
                    <a:gd name="T3" fmla="*/ 2858 h 10"/>
                    <a:gd name="T4" fmla="*/ 3572 w 20"/>
                    <a:gd name="T5" fmla="*/ 0 h 10"/>
                    <a:gd name="T6" fmla="*/ 7541 w 20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0">
                      <a:moveTo>
                        <a:pt x="19" y="0"/>
                      </a:move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83" name="Freeform 78">
                  <a:extLst>
                    <a:ext uri="{FF2B5EF4-FFF2-40B4-BE49-F238E27FC236}">
                      <a16:creationId xmlns:a16="http://schemas.microsoft.com/office/drawing/2014/main" id="{B4BA4901-BE45-CE4F-9376-815BD8DEA0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1325" y="1831975"/>
                  <a:ext cx="7938" cy="3175"/>
                </a:xfrm>
                <a:custGeom>
                  <a:avLst/>
                  <a:gdLst>
                    <a:gd name="T0" fmla="*/ 0 w 20"/>
                    <a:gd name="T1" fmla="*/ 2858 h 10"/>
                    <a:gd name="T2" fmla="*/ 7541 w 20"/>
                    <a:gd name="T3" fmla="*/ 0 h 10"/>
                    <a:gd name="T4" fmla="*/ 3572 w 20"/>
                    <a:gd name="T5" fmla="*/ 2858 h 10"/>
                    <a:gd name="T6" fmla="*/ 0 w 20"/>
                    <a:gd name="T7" fmla="*/ 2858 h 1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0" h="10">
                      <a:moveTo>
                        <a:pt x="0" y="9"/>
                      </a:moveTo>
                      <a:lnTo>
                        <a:pt x="19" y="0"/>
                      </a:lnTo>
                      <a:lnTo>
                        <a:pt x="9" y="9"/>
                      </a:lnTo>
                      <a:lnTo>
                        <a:pt x="0" y="9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84" name="Freeform 79">
                  <a:extLst>
                    <a:ext uri="{FF2B5EF4-FFF2-40B4-BE49-F238E27FC236}">
                      <a16:creationId xmlns:a16="http://schemas.microsoft.com/office/drawing/2014/main" id="{62F7EDB1-2CDA-8645-BE00-E93CB5530A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4975" y="1835150"/>
                  <a:ext cx="7938" cy="3175"/>
                </a:xfrm>
                <a:custGeom>
                  <a:avLst/>
                  <a:gdLst>
                    <a:gd name="T0" fmla="*/ 0 w 21"/>
                    <a:gd name="T1" fmla="*/ 0 h 11"/>
                    <a:gd name="T2" fmla="*/ 7560 w 21"/>
                    <a:gd name="T3" fmla="*/ 0 h 11"/>
                    <a:gd name="T4" fmla="*/ 3780 w 21"/>
                    <a:gd name="T5" fmla="*/ 2886 h 11"/>
                    <a:gd name="T6" fmla="*/ 0 w 21"/>
                    <a:gd name="T7" fmla="*/ 0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" h="1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0" y="1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85" name="Freeform 80">
                  <a:extLst>
                    <a:ext uri="{FF2B5EF4-FFF2-40B4-BE49-F238E27FC236}">
                      <a16:creationId xmlns:a16="http://schemas.microsoft.com/office/drawing/2014/main" id="{96B45E36-A2F8-0040-8BF2-31AD5E01BB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4975" y="1828800"/>
                  <a:ext cx="7938" cy="6350"/>
                </a:xfrm>
                <a:custGeom>
                  <a:avLst/>
                  <a:gdLst>
                    <a:gd name="T0" fmla="*/ 7560 w 21"/>
                    <a:gd name="T1" fmla="*/ 6016 h 19"/>
                    <a:gd name="T2" fmla="*/ 0 w 21"/>
                    <a:gd name="T3" fmla="*/ 0 h 19"/>
                    <a:gd name="T4" fmla="*/ 7560 w 21"/>
                    <a:gd name="T5" fmla="*/ 0 h 19"/>
                    <a:gd name="T6" fmla="*/ 7560 w 21"/>
                    <a:gd name="T7" fmla="*/ 6016 h 1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" h="19">
                      <a:moveTo>
                        <a:pt x="20" y="18"/>
                      </a:moveTo>
                      <a:lnTo>
                        <a:pt x="0" y="0"/>
                      </a:lnTo>
                      <a:lnTo>
                        <a:pt x="20" y="0"/>
                      </a:lnTo>
                      <a:lnTo>
                        <a:pt x="20" y="18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86" name="Freeform 81">
                  <a:extLst>
                    <a:ext uri="{FF2B5EF4-FFF2-40B4-BE49-F238E27FC236}">
                      <a16:creationId xmlns:a16="http://schemas.microsoft.com/office/drawing/2014/main" id="{E0876672-BADA-D944-BE64-4C8441E241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1325" y="1835150"/>
                  <a:ext cx="3175" cy="3175"/>
                </a:xfrm>
                <a:custGeom>
                  <a:avLst/>
                  <a:gdLst>
                    <a:gd name="T0" fmla="*/ 2858 w 10"/>
                    <a:gd name="T1" fmla="*/ 2886 h 11"/>
                    <a:gd name="T2" fmla="*/ 0 w 10"/>
                    <a:gd name="T3" fmla="*/ 0 h 11"/>
                    <a:gd name="T4" fmla="*/ 2858 w 10"/>
                    <a:gd name="T5" fmla="*/ 0 h 11"/>
                    <a:gd name="T6" fmla="*/ 2858 w 10"/>
                    <a:gd name="T7" fmla="*/ 2886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9" y="1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9" y="1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87" name="Freeform 82">
                  <a:extLst>
                    <a:ext uri="{FF2B5EF4-FFF2-40B4-BE49-F238E27FC236}">
                      <a16:creationId xmlns:a16="http://schemas.microsoft.com/office/drawing/2014/main" id="{08F6E9FD-13A7-EE40-AEB0-ED285D8553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1325" y="1835150"/>
                  <a:ext cx="3175" cy="3175"/>
                </a:xfrm>
                <a:custGeom>
                  <a:avLst/>
                  <a:gdLst>
                    <a:gd name="T0" fmla="*/ 0 w 10"/>
                    <a:gd name="T1" fmla="*/ 0 h 11"/>
                    <a:gd name="T2" fmla="*/ 2858 w 10"/>
                    <a:gd name="T3" fmla="*/ 2886 h 11"/>
                    <a:gd name="T4" fmla="*/ 0 w 10"/>
                    <a:gd name="T5" fmla="*/ 2886 h 11"/>
                    <a:gd name="T6" fmla="*/ 0 w 10"/>
                    <a:gd name="T7" fmla="*/ 0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1">
                      <a:moveTo>
                        <a:pt x="0" y="0"/>
                      </a:moveTo>
                      <a:lnTo>
                        <a:pt x="9" y="10"/>
                      </a:lnTo>
                      <a:lnTo>
                        <a:pt x="0" y="1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88" name="Freeform 83">
                  <a:extLst>
                    <a:ext uri="{FF2B5EF4-FFF2-40B4-BE49-F238E27FC236}">
                      <a16:creationId xmlns:a16="http://schemas.microsoft.com/office/drawing/2014/main" id="{645F1689-F54C-D94E-BE41-F6552FD92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4975" y="1828800"/>
                  <a:ext cx="7938" cy="6350"/>
                </a:xfrm>
                <a:custGeom>
                  <a:avLst/>
                  <a:gdLst>
                    <a:gd name="T0" fmla="*/ 0 w 21"/>
                    <a:gd name="T1" fmla="*/ 0 h 19"/>
                    <a:gd name="T2" fmla="*/ 7560 w 21"/>
                    <a:gd name="T3" fmla="*/ 6016 h 19"/>
                    <a:gd name="T4" fmla="*/ 3780 w 21"/>
                    <a:gd name="T5" fmla="*/ 3008 h 19"/>
                    <a:gd name="T6" fmla="*/ 0 w 21"/>
                    <a:gd name="T7" fmla="*/ 0 h 1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" h="19">
                      <a:moveTo>
                        <a:pt x="0" y="0"/>
                      </a:moveTo>
                      <a:lnTo>
                        <a:pt x="20" y="18"/>
                      </a:lnTo>
                      <a:lnTo>
                        <a:pt x="10" y="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89" name="Freeform 84">
                  <a:extLst>
                    <a:ext uri="{FF2B5EF4-FFF2-40B4-BE49-F238E27FC236}">
                      <a16:creationId xmlns:a16="http://schemas.microsoft.com/office/drawing/2014/main" id="{2F6B883D-4ADD-FC45-A269-D89920405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1325" y="1825625"/>
                  <a:ext cx="3175" cy="11113"/>
                </a:xfrm>
                <a:custGeom>
                  <a:avLst/>
                  <a:gdLst>
                    <a:gd name="T0" fmla="*/ 0 w 10"/>
                    <a:gd name="T1" fmla="*/ 10730 h 29"/>
                    <a:gd name="T2" fmla="*/ 2858 w 10"/>
                    <a:gd name="T3" fmla="*/ 0 h 29"/>
                    <a:gd name="T4" fmla="*/ 2858 w 10"/>
                    <a:gd name="T5" fmla="*/ 7281 h 29"/>
                    <a:gd name="T6" fmla="*/ 0 w 10"/>
                    <a:gd name="T7" fmla="*/ 10730 h 2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29">
                      <a:moveTo>
                        <a:pt x="0" y="28"/>
                      </a:moveTo>
                      <a:lnTo>
                        <a:pt x="9" y="0"/>
                      </a:lnTo>
                      <a:lnTo>
                        <a:pt x="9" y="19"/>
                      </a:lnTo>
                      <a:lnTo>
                        <a:pt x="0" y="28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90" name="Freeform 85">
                  <a:extLst>
                    <a:ext uri="{FF2B5EF4-FFF2-40B4-BE49-F238E27FC236}">
                      <a16:creationId xmlns:a16="http://schemas.microsoft.com/office/drawing/2014/main" id="{8E4E4853-7958-9248-B230-A98358DA5E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8150" y="1835150"/>
                  <a:ext cx="3175" cy="7938"/>
                </a:xfrm>
                <a:custGeom>
                  <a:avLst/>
                  <a:gdLst>
                    <a:gd name="T0" fmla="*/ 0 w 11"/>
                    <a:gd name="T1" fmla="*/ 7560 h 21"/>
                    <a:gd name="T2" fmla="*/ 2886 w 11"/>
                    <a:gd name="T3" fmla="*/ 0 h 21"/>
                    <a:gd name="T4" fmla="*/ 2886 w 11"/>
                    <a:gd name="T5" fmla="*/ 3780 h 21"/>
                    <a:gd name="T6" fmla="*/ 0 w 11"/>
                    <a:gd name="T7" fmla="*/ 7560 h 2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21">
                      <a:moveTo>
                        <a:pt x="0" y="20"/>
                      </a:moveTo>
                      <a:lnTo>
                        <a:pt x="10" y="0"/>
                      </a:lnTo>
                      <a:lnTo>
                        <a:pt x="10" y="10"/>
                      </a:lnTo>
                      <a:lnTo>
                        <a:pt x="0" y="2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91" name="Freeform 86">
                  <a:extLst>
                    <a:ext uri="{FF2B5EF4-FFF2-40B4-BE49-F238E27FC236}">
                      <a16:creationId xmlns:a16="http://schemas.microsoft.com/office/drawing/2014/main" id="{13CA8C0B-379D-0449-A670-3CA135D74E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8150" y="1835150"/>
                  <a:ext cx="3175" cy="7938"/>
                </a:xfrm>
                <a:custGeom>
                  <a:avLst/>
                  <a:gdLst>
                    <a:gd name="T0" fmla="*/ 2886 w 11"/>
                    <a:gd name="T1" fmla="*/ 0 h 21"/>
                    <a:gd name="T2" fmla="*/ 0 w 11"/>
                    <a:gd name="T3" fmla="*/ 7560 h 21"/>
                    <a:gd name="T4" fmla="*/ 0 w 11"/>
                    <a:gd name="T5" fmla="*/ 3780 h 21"/>
                    <a:gd name="T6" fmla="*/ 2886 w 11"/>
                    <a:gd name="T7" fmla="*/ 0 h 2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21">
                      <a:moveTo>
                        <a:pt x="10" y="0"/>
                      </a:moveTo>
                      <a:lnTo>
                        <a:pt x="0" y="20"/>
                      </a:lnTo>
                      <a:lnTo>
                        <a:pt x="0" y="10"/>
                      </a:lnTo>
                      <a:lnTo>
                        <a:pt x="1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92" name="Freeform 87">
                  <a:extLst>
                    <a:ext uri="{FF2B5EF4-FFF2-40B4-BE49-F238E27FC236}">
                      <a16:creationId xmlns:a16="http://schemas.microsoft.com/office/drawing/2014/main" id="{EF8A8BD0-254D-7D4B-A7A4-8B0A7165E5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1325" y="1825625"/>
                  <a:ext cx="3175" cy="11113"/>
                </a:xfrm>
                <a:custGeom>
                  <a:avLst/>
                  <a:gdLst>
                    <a:gd name="T0" fmla="*/ 2858 w 10"/>
                    <a:gd name="T1" fmla="*/ 0 h 29"/>
                    <a:gd name="T2" fmla="*/ 0 w 10"/>
                    <a:gd name="T3" fmla="*/ 10730 h 29"/>
                    <a:gd name="T4" fmla="*/ 0 w 10"/>
                    <a:gd name="T5" fmla="*/ 3832 h 29"/>
                    <a:gd name="T6" fmla="*/ 2858 w 10"/>
                    <a:gd name="T7" fmla="*/ 0 h 2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29">
                      <a:moveTo>
                        <a:pt x="9" y="0"/>
                      </a:moveTo>
                      <a:lnTo>
                        <a:pt x="0" y="28"/>
                      </a:lnTo>
                      <a:lnTo>
                        <a:pt x="0" y="10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93" name="Freeform 88">
                  <a:extLst>
                    <a:ext uri="{FF2B5EF4-FFF2-40B4-BE49-F238E27FC236}">
                      <a16:creationId xmlns:a16="http://schemas.microsoft.com/office/drawing/2014/main" id="{D85180C4-8CE5-0E41-A246-6A7947F3F3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1788" y="1800225"/>
                  <a:ext cx="44450" cy="69850"/>
                </a:xfrm>
                <a:custGeom>
                  <a:avLst/>
                  <a:gdLst>
                    <a:gd name="T0" fmla="*/ 44094 w 125"/>
                    <a:gd name="T1" fmla="*/ 20737 h 192"/>
                    <a:gd name="T2" fmla="*/ 23825 w 125"/>
                    <a:gd name="T3" fmla="*/ 0 h 192"/>
                    <a:gd name="T4" fmla="*/ 0 w 125"/>
                    <a:gd name="T5" fmla="*/ 20737 h 192"/>
                    <a:gd name="T6" fmla="*/ 6756 w 125"/>
                    <a:gd name="T7" fmla="*/ 69486 h 192"/>
                    <a:gd name="T8" fmla="*/ 23825 w 125"/>
                    <a:gd name="T9" fmla="*/ 69486 h 192"/>
                    <a:gd name="T10" fmla="*/ 40538 w 125"/>
                    <a:gd name="T11" fmla="*/ 69486 h 192"/>
                    <a:gd name="T12" fmla="*/ 44094 w 125"/>
                    <a:gd name="T13" fmla="*/ 20737 h 19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5" h="192">
                      <a:moveTo>
                        <a:pt x="124" y="57"/>
                      </a:move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19" y="191"/>
                        <a:pt x="19" y="191"/>
                        <a:pt x="19" y="191"/>
                      </a:cubicBezTo>
                      <a:cubicBezTo>
                        <a:pt x="29" y="191"/>
                        <a:pt x="47" y="191"/>
                        <a:pt x="67" y="191"/>
                      </a:cubicBezTo>
                      <a:cubicBezTo>
                        <a:pt x="76" y="191"/>
                        <a:pt x="95" y="191"/>
                        <a:pt x="114" y="191"/>
                      </a:cubicBezTo>
                      <a:cubicBezTo>
                        <a:pt x="124" y="57"/>
                        <a:pt x="124" y="57"/>
                        <a:pt x="124" y="57"/>
                      </a:cubicBezTo>
                    </a:path>
                  </a:pathLst>
                </a:custGeom>
                <a:solidFill>
                  <a:srgbClr val="0093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94" name="Freeform 89">
                  <a:extLst>
                    <a:ext uri="{FF2B5EF4-FFF2-40B4-BE49-F238E27FC236}">
                      <a16:creationId xmlns:a16="http://schemas.microsoft.com/office/drawing/2014/main" id="{E28165C9-81EC-3A48-87A5-200F11DD5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6075" y="1841500"/>
                  <a:ext cx="17463" cy="20638"/>
                </a:xfrm>
                <a:custGeom>
                  <a:avLst/>
                  <a:gdLst>
                    <a:gd name="T0" fmla="*/ 10335 w 49"/>
                    <a:gd name="T1" fmla="*/ 0 h 58"/>
                    <a:gd name="T2" fmla="*/ 6771 w 49"/>
                    <a:gd name="T3" fmla="*/ 3202 h 58"/>
                    <a:gd name="T4" fmla="*/ 3207 w 49"/>
                    <a:gd name="T5" fmla="*/ 3202 h 58"/>
                    <a:gd name="T6" fmla="*/ 3207 w 49"/>
                    <a:gd name="T7" fmla="*/ 6761 h 58"/>
                    <a:gd name="T8" fmla="*/ 3207 w 49"/>
                    <a:gd name="T9" fmla="*/ 9963 h 58"/>
                    <a:gd name="T10" fmla="*/ 0 w 49"/>
                    <a:gd name="T11" fmla="*/ 9963 h 58"/>
                    <a:gd name="T12" fmla="*/ 3207 w 49"/>
                    <a:gd name="T13" fmla="*/ 9963 h 58"/>
                    <a:gd name="T14" fmla="*/ 3207 w 49"/>
                    <a:gd name="T15" fmla="*/ 13521 h 58"/>
                    <a:gd name="T16" fmla="*/ 3207 w 49"/>
                    <a:gd name="T17" fmla="*/ 16724 h 58"/>
                    <a:gd name="T18" fmla="*/ 6771 w 49"/>
                    <a:gd name="T19" fmla="*/ 16724 h 58"/>
                    <a:gd name="T20" fmla="*/ 6771 w 49"/>
                    <a:gd name="T21" fmla="*/ 20282 h 58"/>
                    <a:gd name="T22" fmla="*/ 6771 w 49"/>
                    <a:gd name="T23" fmla="*/ 16724 h 58"/>
                    <a:gd name="T24" fmla="*/ 10335 w 49"/>
                    <a:gd name="T25" fmla="*/ 20282 h 58"/>
                    <a:gd name="T26" fmla="*/ 10335 w 49"/>
                    <a:gd name="T27" fmla="*/ 16724 h 58"/>
                    <a:gd name="T28" fmla="*/ 13543 w 49"/>
                    <a:gd name="T29" fmla="*/ 16724 h 58"/>
                    <a:gd name="T30" fmla="*/ 13543 w 49"/>
                    <a:gd name="T31" fmla="*/ 13521 h 58"/>
                    <a:gd name="T32" fmla="*/ 17107 w 49"/>
                    <a:gd name="T33" fmla="*/ 13521 h 58"/>
                    <a:gd name="T34" fmla="*/ 13543 w 49"/>
                    <a:gd name="T35" fmla="*/ 9963 h 58"/>
                    <a:gd name="T36" fmla="*/ 17107 w 49"/>
                    <a:gd name="T37" fmla="*/ 9963 h 58"/>
                    <a:gd name="T38" fmla="*/ 17107 w 49"/>
                    <a:gd name="T39" fmla="*/ 6761 h 58"/>
                    <a:gd name="T40" fmla="*/ 13543 w 49"/>
                    <a:gd name="T41" fmla="*/ 6761 h 58"/>
                    <a:gd name="T42" fmla="*/ 17107 w 49"/>
                    <a:gd name="T43" fmla="*/ 3202 h 58"/>
                    <a:gd name="T44" fmla="*/ 13543 w 49"/>
                    <a:gd name="T45" fmla="*/ 3202 h 58"/>
                    <a:gd name="T46" fmla="*/ 10335 w 49"/>
                    <a:gd name="T47" fmla="*/ 3202 h 58"/>
                    <a:gd name="T48" fmla="*/ 10335 w 49"/>
                    <a:gd name="T49" fmla="*/ 0 h 5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9" h="58">
                      <a:moveTo>
                        <a:pt x="29" y="0"/>
                      </a:moveTo>
                      <a:lnTo>
                        <a:pt x="19" y="9"/>
                      </a:lnTo>
                      <a:lnTo>
                        <a:pt x="9" y="9"/>
                      </a:lnTo>
                      <a:lnTo>
                        <a:pt x="9" y="19"/>
                      </a:lnTo>
                      <a:lnTo>
                        <a:pt x="9" y="28"/>
                      </a:lnTo>
                      <a:lnTo>
                        <a:pt x="0" y="28"/>
                      </a:lnTo>
                      <a:lnTo>
                        <a:pt x="9" y="28"/>
                      </a:lnTo>
                      <a:cubicBezTo>
                        <a:pt x="9" y="38"/>
                        <a:pt x="9" y="38"/>
                        <a:pt x="9" y="38"/>
                      </a:cubicBezTo>
                      <a:lnTo>
                        <a:pt x="9" y="47"/>
                      </a:lnTo>
                      <a:cubicBezTo>
                        <a:pt x="19" y="47"/>
                        <a:pt x="19" y="47"/>
                        <a:pt x="19" y="47"/>
                      </a:cubicBezTo>
                      <a:lnTo>
                        <a:pt x="19" y="57"/>
                      </a:lnTo>
                      <a:lnTo>
                        <a:pt x="19" y="47"/>
                      </a:lnTo>
                      <a:cubicBezTo>
                        <a:pt x="19" y="57"/>
                        <a:pt x="19" y="57"/>
                        <a:pt x="29" y="57"/>
                      </a:cubicBezTo>
                      <a:lnTo>
                        <a:pt x="29" y="47"/>
                      </a:lnTo>
                      <a:cubicBezTo>
                        <a:pt x="38" y="47"/>
                        <a:pt x="38" y="47"/>
                        <a:pt x="38" y="47"/>
                      </a:cubicBezTo>
                      <a:lnTo>
                        <a:pt x="38" y="38"/>
                      </a:lnTo>
                      <a:lnTo>
                        <a:pt x="48" y="38"/>
                      </a:lnTo>
                      <a:lnTo>
                        <a:pt x="38" y="28"/>
                      </a:lnTo>
                      <a:cubicBezTo>
                        <a:pt x="48" y="28"/>
                        <a:pt x="48" y="28"/>
                        <a:pt x="48" y="28"/>
                      </a:cubicBezTo>
                      <a:lnTo>
                        <a:pt x="48" y="19"/>
                      </a:ln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9"/>
                        <a:pt x="48" y="9"/>
                        <a:pt x="48" y="9"/>
                      </a:cubicBezTo>
                      <a:lnTo>
                        <a:pt x="38" y="9"/>
                      </a:lnTo>
                      <a:lnTo>
                        <a:pt x="29" y="9"/>
                      </a:lnTo>
                      <a:lnTo>
                        <a:pt x="29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95" name="Freeform 90">
                  <a:extLst>
                    <a:ext uri="{FF2B5EF4-FFF2-40B4-BE49-F238E27FC236}">
                      <a16:creationId xmlns:a16="http://schemas.microsoft.com/office/drawing/2014/main" id="{F62DB1AE-5A3E-5C4B-98A1-199CBBE150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8775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96" name="Freeform 91">
                  <a:extLst>
                    <a:ext uri="{FF2B5EF4-FFF2-40B4-BE49-F238E27FC236}">
                      <a16:creationId xmlns:a16="http://schemas.microsoft.com/office/drawing/2014/main" id="{30ADF6E8-97EA-7140-AF9B-6A8D51FAF4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9250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97" name="Freeform 92">
                  <a:extLst>
                    <a:ext uri="{FF2B5EF4-FFF2-40B4-BE49-F238E27FC236}">
                      <a16:creationId xmlns:a16="http://schemas.microsoft.com/office/drawing/2014/main" id="{03B103D0-9C9B-2640-BFDD-D159D7862E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8775" y="184943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98" name="Freeform 93">
                  <a:extLst>
                    <a:ext uri="{FF2B5EF4-FFF2-40B4-BE49-F238E27FC236}">
                      <a16:creationId xmlns:a16="http://schemas.microsoft.com/office/drawing/2014/main" id="{23B4E6E7-9041-8C4C-AC18-CDA7BEFAF8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9250" y="184943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499" name="Freeform 94">
                  <a:extLst>
                    <a:ext uri="{FF2B5EF4-FFF2-40B4-BE49-F238E27FC236}">
                      <a16:creationId xmlns:a16="http://schemas.microsoft.com/office/drawing/2014/main" id="{1CF5BABE-0692-3C4F-B457-B7752BC052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9250" y="1844675"/>
                  <a:ext cx="11113" cy="3175"/>
                </a:xfrm>
                <a:custGeom>
                  <a:avLst/>
                  <a:gdLst>
                    <a:gd name="T0" fmla="*/ 10743 w 30"/>
                    <a:gd name="T1" fmla="*/ 2886 h 11"/>
                    <a:gd name="T2" fmla="*/ 7409 w 30"/>
                    <a:gd name="T3" fmla="*/ 0 h 11"/>
                    <a:gd name="T4" fmla="*/ 0 w 30"/>
                    <a:gd name="T5" fmla="*/ 2886 h 11"/>
                    <a:gd name="T6" fmla="*/ 7409 w 30"/>
                    <a:gd name="T7" fmla="*/ 2886 h 11"/>
                    <a:gd name="T8" fmla="*/ 10743 w 30"/>
                    <a:gd name="T9" fmla="*/ 2886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11">
                      <a:moveTo>
                        <a:pt x="29" y="10"/>
                      </a:moveTo>
                      <a:cubicBezTo>
                        <a:pt x="29" y="0"/>
                        <a:pt x="20" y="0"/>
                        <a:pt x="20" y="0"/>
                      </a:cubicBezTo>
                      <a:cubicBezTo>
                        <a:pt x="10" y="0"/>
                        <a:pt x="10" y="0"/>
                        <a:pt x="0" y="10"/>
                      </a:cubicBezTo>
                      <a:cubicBezTo>
                        <a:pt x="10" y="10"/>
                        <a:pt x="10" y="10"/>
                        <a:pt x="20" y="10"/>
                      </a:cubicBezTo>
                      <a:lnTo>
                        <a:pt x="29" y="1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00" name="Freeform 95">
                  <a:extLst>
                    <a:ext uri="{FF2B5EF4-FFF2-40B4-BE49-F238E27FC236}">
                      <a16:creationId xmlns:a16="http://schemas.microsoft.com/office/drawing/2014/main" id="{C31A35CA-34B1-AC42-861D-486B631BB1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9250" y="1841500"/>
                  <a:ext cx="14288" cy="7938"/>
                </a:xfrm>
                <a:custGeom>
                  <a:avLst/>
                  <a:gdLst>
                    <a:gd name="T0" fmla="*/ 0 w 40"/>
                    <a:gd name="T1" fmla="*/ 3572 h 20"/>
                    <a:gd name="T2" fmla="*/ 7144 w 40"/>
                    <a:gd name="T3" fmla="*/ 3572 h 20"/>
                    <a:gd name="T4" fmla="*/ 10359 w 40"/>
                    <a:gd name="T5" fmla="*/ 7541 h 20"/>
                    <a:gd name="T6" fmla="*/ 10359 w 40"/>
                    <a:gd name="T7" fmla="*/ 3572 h 20"/>
                    <a:gd name="T8" fmla="*/ 13931 w 40"/>
                    <a:gd name="T9" fmla="*/ 3572 h 20"/>
                    <a:gd name="T10" fmla="*/ 10359 w 40"/>
                    <a:gd name="T11" fmla="*/ 3572 h 20"/>
                    <a:gd name="T12" fmla="*/ 7144 w 40"/>
                    <a:gd name="T13" fmla="*/ 3572 h 20"/>
                    <a:gd name="T14" fmla="*/ 7144 w 40"/>
                    <a:gd name="T15" fmla="*/ 0 h 20"/>
                    <a:gd name="T16" fmla="*/ 3572 w 40"/>
                    <a:gd name="T17" fmla="*/ 3572 h 20"/>
                    <a:gd name="T18" fmla="*/ 0 w 40"/>
                    <a:gd name="T19" fmla="*/ 3572 h 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0" h="20">
                      <a:moveTo>
                        <a:pt x="0" y="9"/>
                      </a:moveTo>
                      <a:cubicBezTo>
                        <a:pt x="10" y="9"/>
                        <a:pt x="10" y="9"/>
                        <a:pt x="20" y="9"/>
                      </a:cubicBezTo>
                      <a:cubicBezTo>
                        <a:pt x="20" y="9"/>
                        <a:pt x="29" y="9"/>
                        <a:pt x="29" y="1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9" y="9"/>
                        <a:pt x="39" y="9"/>
                        <a:pt x="39" y="9"/>
                      </a:cubicBezTo>
                      <a:lnTo>
                        <a:pt x="29" y="9"/>
                      </a:lnTo>
                      <a:cubicBezTo>
                        <a:pt x="20" y="9"/>
                        <a:pt x="20" y="9"/>
                        <a:pt x="20" y="9"/>
                      </a:cubicBezTo>
                      <a:lnTo>
                        <a:pt x="20" y="0"/>
                      </a:lnTo>
                      <a:lnTo>
                        <a:pt x="10" y="9"/>
                      </a:lnTo>
                      <a:lnTo>
                        <a:pt x="0" y="9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01" name="Freeform 96">
                  <a:extLst>
                    <a:ext uri="{FF2B5EF4-FFF2-40B4-BE49-F238E27FC236}">
                      <a16:creationId xmlns:a16="http://schemas.microsoft.com/office/drawing/2014/main" id="{B3C18043-B315-FD4B-BF0E-CA9D12EF6A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6075" y="1849438"/>
                  <a:ext cx="17463" cy="14287"/>
                </a:xfrm>
                <a:custGeom>
                  <a:avLst/>
                  <a:gdLst>
                    <a:gd name="T0" fmla="*/ 10335 w 49"/>
                    <a:gd name="T1" fmla="*/ 0 h 39"/>
                    <a:gd name="T2" fmla="*/ 10335 w 49"/>
                    <a:gd name="T3" fmla="*/ 0 h 39"/>
                    <a:gd name="T4" fmla="*/ 3207 w 49"/>
                    <a:gd name="T5" fmla="*/ 0 h 39"/>
                    <a:gd name="T6" fmla="*/ 3207 w 49"/>
                    <a:gd name="T7" fmla="*/ 0 h 39"/>
                    <a:gd name="T8" fmla="*/ 3207 w 49"/>
                    <a:gd name="T9" fmla="*/ 0 h 39"/>
                    <a:gd name="T10" fmla="*/ 3207 w 49"/>
                    <a:gd name="T11" fmla="*/ 0 h 39"/>
                    <a:gd name="T12" fmla="*/ 0 w 49"/>
                    <a:gd name="T13" fmla="*/ 3297 h 39"/>
                    <a:gd name="T14" fmla="*/ 3207 w 49"/>
                    <a:gd name="T15" fmla="*/ 6960 h 39"/>
                    <a:gd name="T16" fmla="*/ 3207 w 49"/>
                    <a:gd name="T17" fmla="*/ 6960 h 39"/>
                    <a:gd name="T18" fmla="*/ 3207 w 49"/>
                    <a:gd name="T19" fmla="*/ 6960 h 39"/>
                    <a:gd name="T20" fmla="*/ 3207 w 49"/>
                    <a:gd name="T21" fmla="*/ 10257 h 39"/>
                    <a:gd name="T22" fmla="*/ 3207 w 49"/>
                    <a:gd name="T23" fmla="*/ 10257 h 39"/>
                    <a:gd name="T24" fmla="*/ 3207 w 49"/>
                    <a:gd name="T25" fmla="*/ 10257 h 39"/>
                    <a:gd name="T26" fmla="*/ 3207 w 49"/>
                    <a:gd name="T27" fmla="*/ 10257 h 39"/>
                    <a:gd name="T28" fmla="*/ 6771 w 49"/>
                    <a:gd name="T29" fmla="*/ 13921 h 39"/>
                    <a:gd name="T30" fmla="*/ 6771 w 49"/>
                    <a:gd name="T31" fmla="*/ 13921 h 39"/>
                    <a:gd name="T32" fmla="*/ 6771 w 49"/>
                    <a:gd name="T33" fmla="*/ 10257 h 39"/>
                    <a:gd name="T34" fmla="*/ 10335 w 49"/>
                    <a:gd name="T35" fmla="*/ 10257 h 39"/>
                    <a:gd name="T36" fmla="*/ 10335 w 49"/>
                    <a:gd name="T37" fmla="*/ 10257 h 39"/>
                    <a:gd name="T38" fmla="*/ 10335 w 49"/>
                    <a:gd name="T39" fmla="*/ 10257 h 39"/>
                    <a:gd name="T40" fmla="*/ 10335 w 49"/>
                    <a:gd name="T41" fmla="*/ 10257 h 39"/>
                    <a:gd name="T42" fmla="*/ 13543 w 49"/>
                    <a:gd name="T43" fmla="*/ 10257 h 39"/>
                    <a:gd name="T44" fmla="*/ 13543 w 49"/>
                    <a:gd name="T45" fmla="*/ 10257 h 39"/>
                    <a:gd name="T46" fmla="*/ 13543 w 49"/>
                    <a:gd name="T47" fmla="*/ 10257 h 39"/>
                    <a:gd name="T48" fmla="*/ 17107 w 49"/>
                    <a:gd name="T49" fmla="*/ 6960 h 39"/>
                    <a:gd name="T50" fmla="*/ 17107 w 49"/>
                    <a:gd name="T51" fmla="*/ 6960 h 39"/>
                    <a:gd name="T52" fmla="*/ 17107 w 49"/>
                    <a:gd name="T53" fmla="*/ 6960 h 39"/>
                    <a:gd name="T54" fmla="*/ 13543 w 49"/>
                    <a:gd name="T55" fmla="*/ 3297 h 39"/>
                    <a:gd name="T56" fmla="*/ 13543 w 49"/>
                    <a:gd name="T57" fmla="*/ 3297 h 39"/>
                    <a:gd name="T58" fmla="*/ 13543 w 49"/>
                    <a:gd name="T59" fmla="*/ 3297 h 39"/>
                    <a:gd name="T60" fmla="*/ 17107 w 49"/>
                    <a:gd name="T61" fmla="*/ 0 h 39"/>
                    <a:gd name="T62" fmla="*/ 13543 w 49"/>
                    <a:gd name="T63" fmla="*/ 0 h 39"/>
                    <a:gd name="T64" fmla="*/ 13543 w 49"/>
                    <a:gd name="T65" fmla="*/ 0 h 39"/>
                    <a:gd name="T66" fmla="*/ 13543 w 49"/>
                    <a:gd name="T67" fmla="*/ 0 h 39"/>
                    <a:gd name="T68" fmla="*/ 13543 w 49"/>
                    <a:gd name="T69" fmla="*/ 0 h 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49" h="39">
                      <a:moveTo>
                        <a:pt x="38" y="0"/>
                      </a:moveTo>
                      <a:cubicBezTo>
                        <a:pt x="29" y="0"/>
                        <a:pt x="29" y="0"/>
                        <a:pt x="29" y="0"/>
                      </a:cubicBezTo>
                      <a:lnTo>
                        <a:pt x="19" y="0"/>
                      </a:lnTo>
                      <a:lnTo>
                        <a:pt x="29" y="0"/>
                      </a:ln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19" y="0"/>
                      </a:ln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9"/>
                        <a:pt x="9" y="9"/>
                        <a:pt x="9" y="9"/>
                      </a:cubicBezTo>
                      <a:lnTo>
                        <a:pt x="9" y="0"/>
                      </a:lnTo>
                      <a:lnTo>
                        <a:pt x="9" y="9"/>
                      </a:lnTo>
                      <a:cubicBezTo>
                        <a:pt x="9" y="0"/>
                        <a:pt x="9" y="0"/>
                        <a:pt x="9" y="0"/>
                      </a:cubicBezTo>
                      <a:lnTo>
                        <a:pt x="9" y="9"/>
                      </a:lnTo>
                      <a:lnTo>
                        <a:pt x="0" y="9"/>
                      </a:ln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19"/>
                        <a:pt x="9" y="19"/>
                        <a:pt x="9" y="19"/>
                      </a:cubicBezTo>
                      <a:lnTo>
                        <a:pt x="19" y="19"/>
                      </a:ln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8"/>
                        <a:pt x="9" y="28"/>
                        <a:pt x="9" y="28"/>
                      </a:cubicBezTo>
                      <a:lnTo>
                        <a:pt x="9" y="19"/>
                      </a:lnTo>
                      <a:cubicBezTo>
                        <a:pt x="19" y="19"/>
                        <a:pt x="9" y="19"/>
                        <a:pt x="9" y="19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19"/>
                        <a:pt x="9" y="19"/>
                        <a:pt x="19" y="19"/>
                      </a:cubicBezTo>
                      <a:lnTo>
                        <a:pt x="9" y="28"/>
                      </a:lnTo>
                      <a:cubicBezTo>
                        <a:pt x="19" y="28"/>
                        <a:pt x="19" y="28"/>
                        <a:pt x="19" y="28"/>
                      </a:cubicBezTo>
                      <a:lnTo>
                        <a:pt x="9" y="28"/>
                      </a:lnTo>
                      <a:lnTo>
                        <a:pt x="19" y="28"/>
                      </a:lnTo>
                      <a:lnTo>
                        <a:pt x="9" y="28"/>
                      </a:lnTo>
                      <a:lnTo>
                        <a:pt x="19" y="28"/>
                      </a:lnTo>
                      <a:lnTo>
                        <a:pt x="19" y="38"/>
                      </a:lnTo>
                      <a:lnTo>
                        <a:pt x="19" y="28"/>
                      </a:lnTo>
                      <a:lnTo>
                        <a:pt x="19" y="38"/>
                      </a:lnTo>
                      <a:lnTo>
                        <a:pt x="19" y="28"/>
                      </a:lnTo>
                      <a:cubicBezTo>
                        <a:pt x="29" y="28"/>
                        <a:pt x="29" y="28"/>
                        <a:pt x="19" y="28"/>
                      </a:cubicBezTo>
                      <a:lnTo>
                        <a:pt x="29" y="38"/>
                      </a:lnTo>
                      <a:lnTo>
                        <a:pt x="29" y="28"/>
                      </a:lnTo>
                      <a:cubicBezTo>
                        <a:pt x="29" y="38"/>
                        <a:pt x="29" y="38"/>
                        <a:pt x="29" y="38"/>
                      </a:cubicBezTo>
                      <a:lnTo>
                        <a:pt x="29" y="28"/>
                      </a:lnTo>
                      <a:lnTo>
                        <a:pt x="29" y="38"/>
                      </a:lnTo>
                      <a:cubicBezTo>
                        <a:pt x="29" y="28"/>
                        <a:pt x="29" y="28"/>
                        <a:pt x="29" y="28"/>
                      </a:cubicBezTo>
                      <a:lnTo>
                        <a:pt x="29" y="38"/>
                      </a:lnTo>
                      <a:lnTo>
                        <a:pt x="29" y="28"/>
                      </a:lnTo>
                      <a:lnTo>
                        <a:pt x="38" y="28"/>
                      </a:lnTo>
                      <a:cubicBezTo>
                        <a:pt x="38" y="28"/>
                        <a:pt x="29" y="28"/>
                        <a:pt x="38" y="28"/>
                      </a:cubicBezTo>
                      <a:lnTo>
                        <a:pt x="38" y="19"/>
                      </a:lnTo>
                      <a:lnTo>
                        <a:pt x="38" y="28"/>
                      </a:lnTo>
                      <a:lnTo>
                        <a:pt x="38" y="19"/>
                      </a:lnTo>
                      <a:lnTo>
                        <a:pt x="38" y="28"/>
                      </a:lnTo>
                      <a:lnTo>
                        <a:pt x="38" y="19"/>
                      </a:lnTo>
                      <a:lnTo>
                        <a:pt x="48" y="19"/>
                      </a:lnTo>
                      <a:lnTo>
                        <a:pt x="38" y="19"/>
                      </a:lnTo>
                      <a:lnTo>
                        <a:pt x="48" y="19"/>
                      </a:lnTo>
                      <a:lnTo>
                        <a:pt x="38" y="19"/>
                      </a:lnTo>
                      <a:cubicBezTo>
                        <a:pt x="48" y="19"/>
                        <a:pt x="48" y="19"/>
                        <a:pt x="48" y="19"/>
                      </a:cubicBezTo>
                      <a:lnTo>
                        <a:pt x="38" y="19"/>
                      </a:ln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lnTo>
                        <a:pt x="38" y="9"/>
                      </a:lnTo>
                      <a:lnTo>
                        <a:pt x="48" y="9"/>
                      </a:lnTo>
                      <a:cubicBezTo>
                        <a:pt x="38" y="9"/>
                        <a:pt x="38" y="9"/>
                        <a:pt x="38" y="9"/>
                      </a:cubicBezTo>
                      <a:lnTo>
                        <a:pt x="48" y="9"/>
                      </a:lnTo>
                      <a:lnTo>
                        <a:pt x="48" y="0"/>
                      </a:lnTo>
                      <a:lnTo>
                        <a:pt x="38" y="9"/>
                      </a:lnTo>
                      <a:lnTo>
                        <a:pt x="38" y="0"/>
                      </a:lnTo>
                      <a:cubicBezTo>
                        <a:pt x="48" y="0"/>
                        <a:pt x="48" y="0"/>
                        <a:pt x="48" y="0"/>
                      </a:cubicBezTo>
                      <a:lnTo>
                        <a:pt x="38" y="0"/>
                      </a:lnTo>
                      <a:lnTo>
                        <a:pt x="38" y="9"/>
                      </a:lnTo>
                      <a:lnTo>
                        <a:pt x="38" y="0"/>
                      </a:ln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38" y="0"/>
                        <a:pt x="38" y="0"/>
                        <a:pt x="38" y="0"/>
                      </a:cubicBez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02" name="Freeform 97">
                  <a:extLst>
                    <a:ext uri="{FF2B5EF4-FFF2-40B4-BE49-F238E27FC236}">
                      <a16:creationId xmlns:a16="http://schemas.microsoft.com/office/drawing/2014/main" id="{3F0D4926-A643-D247-8C22-8B47804456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9250" y="1849438"/>
                  <a:ext cx="11113" cy="1587"/>
                </a:xfrm>
                <a:custGeom>
                  <a:avLst/>
                  <a:gdLst>
                    <a:gd name="T0" fmla="*/ 10743 w 30"/>
                    <a:gd name="T1" fmla="*/ 0 h 1"/>
                    <a:gd name="T2" fmla="*/ 7409 w 30"/>
                    <a:gd name="T3" fmla="*/ 0 h 1"/>
                    <a:gd name="T4" fmla="*/ 0 w 30"/>
                    <a:gd name="T5" fmla="*/ 0 h 1"/>
                    <a:gd name="T6" fmla="*/ 7409 w 30"/>
                    <a:gd name="T7" fmla="*/ 0 h 1"/>
                    <a:gd name="T8" fmla="*/ 10743 w 30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1">
                      <a:moveTo>
                        <a:pt x="29" y="0"/>
                      </a:moveTo>
                      <a:lnTo>
                        <a:pt x="20" y="0"/>
                      </a:lnTo>
                      <a:cubicBezTo>
                        <a:pt x="10" y="0"/>
                        <a:pt x="10" y="0"/>
                        <a:pt x="0" y="0"/>
                      </a:cubicBezTo>
                      <a:cubicBezTo>
                        <a:pt x="10" y="0"/>
                        <a:pt x="10" y="0"/>
                        <a:pt x="20" y="0"/>
                      </a:cubicBezTo>
                      <a:lnTo>
                        <a:pt x="29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03" name="Freeform 98">
                  <a:extLst>
                    <a:ext uri="{FF2B5EF4-FFF2-40B4-BE49-F238E27FC236}">
                      <a16:creationId xmlns:a16="http://schemas.microsoft.com/office/drawing/2014/main" id="{F8A20FF5-66E7-314C-9636-DC76C1C1BB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9250" y="1849438"/>
                  <a:ext cx="11113" cy="1587"/>
                </a:xfrm>
                <a:custGeom>
                  <a:avLst/>
                  <a:gdLst>
                    <a:gd name="T0" fmla="*/ 0 w 30"/>
                    <a:gd name="T1" fmla="*/ 0 h 1"/>
                    <a:gd name="T2" fmla="*/ 7409 w 30"/>
                    <a:gd name="T3" fmla="*/ 0 h 1"/>
                    <a:gd name="T4" fmla="*/ 10743 w 30"/>
                    <a:gd name="T5" fmla="*/ 0 h 1"/>
                    <a:gd name="T6" fmla="*/ 7409 w 30"/>
                    <a:gd name="T7" fmla="*/ 0 h 1"/>
                    <a:gd name="T8" fmla="*/ 0 w 30"/>
                    <a:gd name="T9" fmla="*/ 0 h 1"/>
                    <a:gd name="T10" fmla="*/ 7409 w 30"/>
                    <a:gd name="T11" fmla="*/ 0 h 1"/>
                    <a:gd name="T12" fmla="*/ 7409 w 30"/>
                    <a:gd name="T13" fmla="*/ 0 h 1"/>
                    <a:gd name="T14" fmla="*/ 7409 w 30"/>
                    <a:gd name="T15" fmla="*/ 0 h 1"/>
                    <a:gd name="T16" fmla="*/ 7409 w 30"/>
                    <a:gd name="T17" fmla="*/ 0 h 1"/>
                    <a:gd name="T18" fmla="*/ 7409 w 30"/>
                    <a:gd name="T19" fmla="*/ 0 h 1"/>
                    <a:gd name="T20" fmla="*/ 7409 w 30"/>
                    <a:gd name="T21" fmla="*/ 0 h 1"/>
                    <a:gd name="T22" fmla="*/ 7409 w 30"/>
                    <a:gd name="T23" fmla="*/ 0 h 1"/>
                    <a:gd name="T24" fmla="*/ 7409 w 30"/>
                    <a:gd name="T25" fmla="*/ 0 h 1"/>
                    <a:gd name="T26" fmla="*/ 3704 w 30"/>
                    <a:gd name="T27" fmla="*/ 0 h 1"/>
                    <a:gd name="T28" fmla="*/ 3704 w 30"/>
                    <a:gd name="T29" fmla="*/ 0 h 1"/>
                    <a:gd name="T30" fmla="*/ 3704 w 30"/>
                    <a:gd name="T31" fmla="*/ 0 h 1"/>
                    <a:gd name="T32" fmla="*/ 3704 w 30"/>
                    <a:gd name="T33" fmla="*/ 0 h 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0" h="1">
                      <a:moveTo>
                        <a:pt x="0" y="0"/>
                      </a:moveTo>
                      <a:cubicBezTo>
                        <a:pt x="10" y="0"/>
                        <a:pt x="10" y="0"/>
                        <a:pt x="20" y="0"/>
                      </a:cubicBezTo>
                      <a:lnTo>
                        <a:pt x="29" y="0"/>
                      </a:lnTo>
                      <a:lnTo>
                        <a:pt x="20" y="0"/>
                      </a:lnTo>
                      <a:cubicBezTo>
                        <a:pt x="10" y="0"/>
                        <a:pt x="10" y="0"/>
                        <a:pt x="0" y="0"/>
                      </a:cubicBezTo>
                      <a:close/>
                      <a:moveTo>
                        <a:pt x="20" y="0"/>
                      </a:moveTo>
                      <a:lnTo>
                        <a:pt x="20" y="0"/>
                      </a:lnTo>
                      <a:close/>
                      <a:moveTo>
                        <a:pt x="20" y="0"/>
                      </a:moveTo>
                      <a:lnTo>
                        <a:pt x="20" y="0"/>
                      </a:lnTo>
                      <a:close/>
                      <a:moveTo>
                        <a:pt x="20" y="0"/>
                      </a:moveTo>
                      <a:lnTo>
                        <a:pt x="20" y="0"/>
                      </a:lnTo>
                      <a:close/>
                      <a:moveTo>
                        <a:pt x="20" y="0"/>
                      </a:moveTo>
                      <a:lnTo>
                        <a:pt x="20" y="0"/>
                      </a:lnTo>
                      <a:close/>
                      <a:moveTo>
                        <a:pt x="10" y="0"/>
                      </a:moveTo>
                      <a:lnTo>
                        <a:pt x="10" y="0"/>
                      </a:lnTo>
                      <a:close/>
                      <a:moveTo>
                        <a:pt x="10" y="0"/>
                      </a:move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04" name="Freeform 99">
                  <a:extLst>
                    <a:ext uri="{FF2B5EF4-FFF2-40B4-BE49-F238E27FC236}">
                      <a16:creationId xmlns:a16="http://schemas.microsoft.com/office/drawing/2014/main" id="{B16594B5-380A-2D4D-93A6-6AC9E12F9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2425" y="1844675"/>
                  <a:ext cx="3175" cy="1588"/>
                </a:xfrm>
                <a:custGeom>
                  <a:avLst/>
                  <a:gdLst>
                    <a:gd name="T0" fmla="*/ 2886 w 11"/>
                    <a:gd name="T1" fmla="*/ 0 h 1"/>
                    <a:gd name="T2" fmla="*/ 2886 w 11"/>
                    <a:gd name="T3" fmla="*/ 0 h 1"/>
                    <a:gd name="T4" fmla="*/ 2886 w 11"/>
                    <a:gd name="T5" fmla="*/ 0 h 1"/>
                    <a:gd name="T6" fmla="*/ 2886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">
                      <a:moveTo>
                        <a:pt x="10" y="0"/>
                      </a:moveTo>
                      <a:cubicBezTo>
                        <a:pt x="10" y="0"/>
                        <a:pt x="0" y="0"/>
                        <a:pt x="10" y="0"/>
                      </a:cubicBezTo>
                      <a:close/>
                      <a:moveTo>
                        <a:pt x="10" y="0"/>
                      </a:move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05" name="Freeform 100">
                  <a:extLst>
                    <a:ext uri="{FF2B5EF4-FFF2-40B4-BE49-F238E27FC236}">
                      <a16:creationId xmlns:a16="http://schemas.microsoft.com/office/drawing/2014/main" id="{A20AF64E-2BAC-7D42-9C39-581B6AA7DA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2425" y="1855788"/>
                  <a:ext cx="3175" cy="3175"/>
                </a:xfrm>
                <a:custGeom>
                  <a:avLst/>
                  <a:gdLst>
                    <a:gd name="T0" fmla="*/ 2886 w 11"/>
                    <a:gd name="T1" fmla="*/ 2858 h 10"/>
                    <a:gd name="T2" fmla="*/ 2886 w 11"/>
                    <a:gd name="T3" fmla="*/ 0 h 10"/>
                    <a:gd name="T4" fmla="*/ 2886 w 11"/>
                    <a:gd name="T5" fmla="*/ 2858 h 10"/>
                    <a:gd name="T6" fmla="*/ 2886 w 11"/>
                    <a:gd name="T7" fmla="*/ 0 h 10"/>
                    <a:gd name="T8" fmla="*/ 2886 w 11"/>
                    <a:gd name="T9" fmla="*/ 2858 h 10"/>
                    <a:gd name="T10" fmla="*/ 2886 w 11"/>
                    <a:gd name="T11" fmla="*/ 0 h 10"/>
                    <a:gd name="T12" fmla="*/ 0 w 11"/>
                    <a:gd name="T13" fmla="*/ 0 h 10"/>
                    <a:gd name="T14" fmla="*/ 2886 w 11"/>
                    <a:gd name="T15" fmla="*/ 0 h 10"/>
                    <a:gd name="T16" fmla="*/ 0 w 11"/>
                    <a:gd name="T17" fmla="*/ 2858 h 10"/>
                    <a:gd name="T18" fmla="*/ 0 w 11"/>
                    <a:gd name="T19" fmla="*/ 0 h 10"/>
                    <a:gd name="T20" fmla="*/ 0 w 11"/>
                    <a:gd name="T21" fmla="*/ 0 h 10"/>
                    <a:gd name="T22" fmla="*/ 0 w 11"/>
                    <a:gd name="T23" fmla="*/ 2858 h 10"/>
                    <a:gd name="T24" fmla="*/ 0 w 11"/>
                    <a:gd name="T25" fmla="*/ 0 h 10"/>
                    <a:gd name="T26" fmla="*/ 0 w 11"/>
                    <a:gd name="T27" fmla="*/ 2858 h 10"/>
                    <a:gd name="T28" fmla="*/ 2886 w 11"/>
                    <a:gd name="T29" fmla="*/ 2858 h 10"/>
                    <a:gd name="T30" fmla="*/ 2886 w 11"/>
                    <a:gd name="T31" fmla="*/ 0 h 10"/>
                    <a:gd name="T32" fmla="*/ 0 w 11"/>
                    <a:gd name="T33" fmla="*/ 0 h 10"/>
                    <a:gd name="T34" fmla="*/ 2886 w 11"/>
                    <a:gd name="T35" fmla="*/ 0 h 10"/>
                    <a:gd name="T36" fmla="*/ 2886 w 11"/>
                    <a:gd name="T37" fmla="*/ 2858 h 10"/>
                    <a:gd name="T38" fmla="*/ 0 w 11"/>
                    <a:gd name="T39" fmla="*/ 2858 h 10"/>
                    <a:gd name="T40" fmla="*/ 2886 w 11"/>
                    <a:gd name="T41" fmla="*/ 2858 h 10"/>
                    <a:gd name="T42" fmla="*/ 0 w 11"/>
                    <a:gd name="T43" fmla="*/ 2858 h 10"/>
                    <a:gd name="T44" fmla="*/ 2886 w 11"/>
                    <a:gd name="T45" fmla="*/ 2858 h 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1" h="10">
                      <a:moveTo>
                        <a:pt x="10" y="9"/>
                      </a:moveTo>
                      <a:cubicBezTo>
                        <a:pt x="10" y="0"/>
                        <a:pt x="10" y="0"/>
                        <a:pt x="10" y="0"/>
                      </a:cubicBezTo>
                      <a:lnTo>
                        <a:pt x="10" y="9"/>
                      </a:lnTo>
                      <a:close/>
                      <a:moveTo>
                        <a:pt x="10" y="0"/>
                      </a:moveTo>
                      <a:cubicBezTo>
                        <a:pt x="10" y="9"/>
                        <a:pt x="10" y="9"/>
                        <a:pt x="10" y="9"/>
                      </a:cubicBezTo>
                      <a:lnTo>
                        <a:pt x="10" y="0"/>
                      </a:lnTo>
                      <a:close/>
                      <a:moveTo>
                        <a:pt x="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  <a:moveTo>
                        <a:pt x="0" y="0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  <a:moveTo>
                        <a:pt x="0" y="9"/>
                      </a:moveTo>
                      <a:lnTo>
                        <a:pt x="10" y="9"/>
                      </a:lnTo>
                      <a:cubicBezTo>
                        <a:pt x="10" y="0"/>
                        <a:pt x="10" y="0"/>
                        <a:pt x="10" y="0"/>
                      </a:cubicBezTo>
                      <a:lnTo>
                        <a:pt x="0" y="0"/>
                      </a:ln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  <a:moveTo>
                        <a:pt x="10" y="9"/>
                      </a:moveTo>
                      <a:lnTo>
                        <a:pt x="0" y="9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06" name="Freeform 101">
                  <a:extLst>
                    <a:ext uri="{FF2B5EF4-FFF2-40B4-BE49-F238E27FC236}">
                      <a16:creationId xmlns:a16="http://schemas.microsoft.com/office/drawing/2014/main" id="{35071BC1-C57E-EA47-9813-9E5AC0CD8D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2425" y="1849438"/>
                  <a:ext cx="7938" cy="7937"/>
                </a:xfrm>
                <a:custGeom>
                  <a:avLst/>
                  <a:gdLst>
                    <a:gd name="T0" fmla="*/ 3969 w 20"/>
                    <a:gd name="T1" fmla="*/ 3572 h 20"/>
                    <a:gd name="T2" fmla="*/ 3969 w 20"/>
                    <a:gd name="T3" fmla="*/ 3572 h 20"/>
                    <a:gd name="T4" fmla="*/ 3969 w 20"/>
                    <a:gd name="T5" fmla="*/ 3572 h 20"/>
                    <a:gd name="T6" fmla="*/ 0 w 20"/>
                    <a:gd name="T7" fmla="*/ 3572 h 20"/>
                    <a:gd name="T8" fmla="*/ 3969 w 20"/>
                    <a:gd name="T9" fmla="*/ 3572 h 20"/>
                    <a:gd name="T10" fmla="*/ 0 w 20"/>
                    <a:gd name="T11" fmla="*/ 7540 h 20"/>
                    <a:gd name="T12" fmla="*/ 0 w 20"/>
                    <a:gd name="T13" fmla="*/ 3572 h 20"/>
                    <a:gd name="T14" fmla="*/ 3969 w 20"/>
                    <a:gd name="T15" fmla="*/ 3572 h 20"/>
                    <a:gd name="T16" fmla="*/ 0 w 20"/>
                    <a:gd name="T17" fmla="*/ 3572 h 20"/>
                    <a:gd name="T18" fmla="*/ 0 w 20"/>
                    <a:gd name="T19" fmla="*/ 7540 h 20"/>
                    <a:gd name="T20" fmla="*/ 3969 w 20"/>
                    <a:gd name="T21" fmla="*/ 0 h 20"/>
                    <a:gd name="T22" fmla="*/ 3969 w 20"/>
                    <a:gd name="T23" fmla="*/ 3572 h 20"/>
                    <a:gd name="T24" fmla="*/ 0 w 20"/>
                    <a:gd name="T25" fmla="*/ 3572 h 20"/>
                    <a:gd name="T26" fmla="*/ 3969 w 20"/>
                    <a:gd name="T27" fmla="*/ 3572 h 20"/>
                    <a:gd name="T28" fmla="*/ 3969 w 20"/>
                    <a:gd name="T29" fmla="*/ 0 h 20"/>
                    <a:gd name="T30" fmla="*/ 0 w 20"/>
                    <a:gd name="T31" fmla="*/ 3572 h 20"/>
                    <a:gd name="T32" fmla="*/ 0 w 20"/>
                    <a:gd name="T33" fmla="*/ 3572 h 20"/>
                    <a:gd name="T34" fmla="*/ 3969 w 20"/>
                    <a:gd name="T35" fmla="*/ 0 h 20"/>
                    <a:gd name="T36" fmla="*/ 3969 w 20"/>
                    <a:gd name="T37" fmla="*/ 3572 h 20"/>
                    <a:gd name="T38" fmla="*/ 7541 w 20"/>
                    <a:gd name="T39" fmla="*/ 3572 h 20"/>
                    <a:gd name="T40" fmla="*/ 3969 w 20"/>
                    <a:gd name="T41" fmla="*/ 3572 h 20"/>
                    <a:gd name="T42" fmla="*/ 3969 w 20"/>
                    <a:gd name="T43" fmla="*/ 0 h 20"/>
                    <a:gd name="T44" fmla="*/ 7541 w 20"/>
                    <a:gd name="T45" fmla="*/ 3572 h 20"/>
                    <a:gd name="T46" fmla="*/ 3969 w 20"/>
                    <a:gd name="T47" fmla="*/ 3572 h 20"/>
                    <a:gd name="T48" fmla="*/ 7541 w 20"/>
                    <a:gd name="T49" fmla="*/ 3572 h 2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20" h="20">
                      <a:moveTo>
                        <a:pt x="10" y="9"/>
                      </a:moveTo>
                      <a:lnTo>
                        <a:pt x="10" y="9"/>
                      </a:lnTo>
                      <a:close/>
                      <a:moveTo>
                        <a:pt x="10" y="9"/>
                      </a:moveTo>
                      <a:cubicBezTo>
                        <a:pt x="0" y="9"/>
                        <a:pt x="0" y="9"/>
                        <a:pt x="0" y="9"/>
                      </a:cubicBezTo>
                      <a:lnTo>
                        <a:pt x="10" y="9"/>
                      </a:lnTo>
                      <a:close/>
                      <a:moveTo>
                        <a:pt x="0" y="19"/>
                      </a:moveTo>
                      <a:cubicBezTo>
                        <a:pt x="0" y="9"/>
                        <a:pt x="0" y="9"/>
                        <a:pt x="0" y="9"/>
                      </a:cubicBezTo>
                      <a:lnTo>
                        <a:pt x="10" y="9"/>
                      </a:lnTo>
                      <a:lnTo>
                        <a:pt x="0" y="9"/>
                      </a:lnTo>
                      <a:lnTo>
                        <a:pt x="0" y="19"/>
                      </a:lnTo>
                      <a:close/>
                      <a:moveTo>
                        <a:pt x="10" y="0"/>
                      </a:moveTo>
                      <a:lnTo>
                        <a:pt x="10" y="9"/>
                      </a:lnTo>
                      <a:cubicBezTo>
                        <a:pt x="0" y="9"/>
                        <a:pt x="0" y="9"/>
                        <a:pt x="0" y="9"/>
                      </a:cubicBezTo>
                      <a:lnTo>
                        <a:pt x="10" y="9"/>
                      </a:lnTo>
                      <a:cubicBezTo>
                        <a:pt x="10" y="0"/>
                        <a:pt x="10" y="0"/>
                        <a:pt x="10" y="0"/>
                      </a:cubicBezTo>
                      <a:close/>
                      <a:moveTo>
                        <a:pt x="0" y="9"/>
                      </a:moveTo>
                      <a:lnTo>
                        <a:pt x="0" y="9"/>
                      </a:lnTo>
                      <a:close/>
                      <a:moveTo>
                        <a:pt x="10" y="0"/>
                      </a:moveTo>
                      <a:lnTo>
                        <a:pt x="10" y="9"/>
                      </a:lnTo>
                      <a:lnTo>
                        <a:pt x="19" y="9"/>
                      </a:lnTo>
                      <a:lnTo>
                        <a:pt x="10" y="9"/>
                      </a:lnTo>
                      <a:cubicBezTo>
                        <a:pt x="10" y="0"/>
                        <a:pt x="10" y="0"/>
                        <a:pt x="10" y="0"/>
                      </a:cubicBezTo>
                      <a:close/>
                      <a:moveTo>
                        <a:pt x="19" y="9"/>
                      </a:moveTo>
                      <a:cubicBezTo>
                        <a:pt x="10" y="9"/>
                        <a:pt x="10" y="9"/>
                        <a:pt x="10" y="9"/>
                      </a:cubicBez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07" name="Freeform 102">
                  <a:extLst>
                    <a:ext uri="{FF2B5EF4-FFF2-40B4-BE49-F238E27FC236}">
                      <a16:creationId xmlns:a16="http://schemas.microsoft.com/office/drawing/2014/main" id="{97E0595C-3C61-BE46-BD1D-6EE567932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2425" y="1852613"/>
                  <a:ext cx="3175" cy="1587"/>
                </a:xfrm>
                <a:custGeom>
                  <a:avLst/>
                  <a:gdLst>
                    <a:gd name="T0" fmla="*/ 2886 w 11"/>
                    <a:gd name="T1" fmla="*/ 0 h 1"/>
                    <a:gd name="T2" fmla="*/ 2886 w 11"/>
                    <a:gd name="T3" fmla="*/ 0 h 1"/>
                    <a:gd name="T4" fmla="*/ 2886 w 11"/>
                    <a:gd name="T5" fmla="*/ 0 h 1"/>
                    <a:gd name="T6" fmla="*/ 2886 w 11"/>
                    <a:gd name="T7" fmla="*/ 0 h 1"/>
                    <a:gd name="T8" fmla="*/ 2886 w 11"/>
                    <a:gd name="T9" fmla="*/ 0 h 1"/>
                    <a:gd name="T10" fmla="*/ 2886 w 11"/>
                    <a:gd name="T11" fmla="*/ 0 h 1"/>
                    <a:gd name="T12" fmla="*/ 0 w 11"/>
                    <a:gd name="T13" fmla="*/ 0 h 1"/>
                    <a:gd name="T14" fmla="*/ 0 w 11"/>
                    <a:gd name="T15" fmla="*/ 0 h 1"/>
                    <a:gd name="T16" fmla="*/ 0 w 11"/>
                    <a:gd name="T17" fmla="*/ 0 h 1"/>
                    <a:gd name="T18" fmla="*/ 0 w 11"/>
                    <a:gd name="T19" fmla="*/ 0 h 1"/>
                    <a:gd name="T20" fmla="*/ 0 w 11"/>
                    <a:gd name="T21" fmla="*/ 0 h 1"/>
                    <a:gd name="T22" fmla="*/ 0 w 11"/>
                    <a:gd name="T23" fmla="*/ 0 h 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1" h="1">
                      <a:moveTo>
                        <a:pt x="10" y="0"/>
                      </a:moveTo>
                      <a:lnTo>
                        <a:pt x="10" y="0"/>
                      </a:lnTo>
                      <a:close/>
                      <a:moveTo>
                        <a:pt x="10" y="0"/>
                      </a:moveTo>
                      <a:lnTo>
                        <a:pt x="10" y="0"/>
                      </a:lnTo>
                      <a:close/>
                      <a:moveTo>
                        <a:pt x="10" y="0"/>
                      </a:moveTo>
                      <a:lnTo>
                        <a:pt x="1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08" name="Freeform 103">
                  <a:extLst>
                    <a:ext uri="{FF2B5EF4-FFF2-40B4-BE49-F238E27FC236}">
                      <a16:creationId xmlns:a16="http://schemas.microsoft.com/office/drawing/2014/main" id="{C1418A41-9C3C-9D42-9B80-E463C5F8E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8138" y="1820863"/>
                  <a:ext cx="14287" cy="17462"/>
                </a:xfrm>
                <a:custGeom>
                  <a:avLst/>
                  <a:gdLst>
                    <a:gd name="T0" fmla="*/ 6960 w 39"/>
                    <a:gd name="T1" fmla="*/ 0 h 49"/>
                    <a:gd name="T2" fmla="*/ 3663 w 39"/>
                    <a:gd name="T3" fmla="*/ 0 h 49"/>
                    <a:gd name="T4" fmla="*/ 3663 w 39"/>
                    <a:gd name="T5" fmla="*/ 3564 h 49"/>
                    <a:gd name="T6" fmla="*/ 0 w 39"/>
                    <a:gd name="T7" fmla="*/ 3564 h 49"/>
                    <a:gd name="T8" fmla="*/ 0 w 39"/>
                    <a:gd name="T9" fmla="*/ 0 h 49"/>
                    <a:gd name="T10" fmla="*/ 0 w 39"/>
                    <a:gd name="T11" fmla="*/ 3564 h 49"/>
                    <a:gd name="T12" fmla="*/ 0 w 39"/>
                    <a:gd name="T13" fmla="*/ 7127 h 49"/>
                    <a:gd name="T14" fmla="*/ 0 w 39"/>
                    <a:gd name="T15" fmla="*/ 3564 h 49"/>
                    <a:gd name="T16" fmla="*/ 0 w 39"/>
                    <a:gd name="T17" fmla="*/ 7127 h 49"/>
                    <a:gd name="T18" fmla="*/ 0 w 39"/>
                    <a:gd name="T19" fmla="*/ 10335 h 49"/>
                    <a:gd name="T20" fmla="*/ 0 w 39"/>
                    <a:gd name="T21" fmla="*/ 13542 h 49"/>
                    <a:gd name="T22" fmla="*/ 3663 w 39"/>
                    <a:gd name="T23" fmla="*/ 13542 h 49"/>
                    <a:gd name="T24" fmla="*/ 3663 w 39"/>
                    <a:gd name="T25" fmla="*/ 17106 h 49"/>
                    <a:gd name="T26" fmla="*/ 6960 w 39"/>
                    <a:gd name="T27" fmla="*/ 17106 h 49"/>
                    <a:gd name="T28" fmla="*/ 10257 w 39"/>
                    <a:gd name="T29" fmla="*/ 17106 h 49"/>
                    <a:gd name="T30" fmla="*/ 10257 w 39"/>
                    <a:gd name="T31" fmla="*/ 13542 h 49"/>
                    <a:gd name="T32" fmla="*/ 13921 w 39"/>
                    <a:gd name="T33" fmla="*/ 13542 h 49"/>
                    <a:gd name="T34" fmla="*/ 13921 w 39"/>
                    <a:gd name="T35" fmla="*/ 10335 h 49"/>
                    <a:gd name="T36" fmla="*/ 13921 w 39"/>
                    <a:gd name="T37" fmla="*/ 7127 h 49"/>
                    <a:gd name="T38" fmla="*/ 13921 w 39"/>
                    <a:gd name="T39" fmla="*/ 3564 h 49"/>
                    <a:gd name="T40" fmla="*/ 10257 w 39"/>
                    <a:gd name="T41" fmla="*/ 3564 h 49"/>
                    <a:gd name="T42" fmla="*/ 13921 w 39"/>
                    <a:gd name="T43" fmla="*/ 0 h 49"/>
                    <a:gd name="T44" fmla="*/ 10257 w 39"/>
                    <a:gd name="T45" fmla="*/ 0 h 49"/>
                    <a:gd name="T46" fmla="*/ 10257 w 39"/>
                    <a:gd name="T47" fmla="*/ 3564 h 49"/>
                    <a:gd name="T48" fmla="*/ 6960 w 39"/>
                    <a:gd name="T49" fmla="*/ 0 h 4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9" h="49">
                      <a:moveTo>
                        <a:pt x="19" y="0"/>
                      </a:moveTo>
                      <a:lnTo>
                        <a:pt x="10" y="0"/>
                      </a:lnTo>
                      <a:lnTo>
                        <a:pt x="10" y="10"/>
                      </a:lnTo>
                      <a:cubicBezTo>
                        <a:pt x="10" y="10"/>
                        <a:pt x="10" y="0"/>
                        <a:pt x="0" y="1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20"/>
                        <a:pt x="0" y="20"/>
                        <a:pt x="0" y="20"/>
                      </a:cubicBezTo>
                      <a:lnTo>
                        <a:pt x="0" y="10"/>
                      </a:lnTo>
                      <a:cubicBezTo>
                        <a:pt x="0" y="20"/>
                        <a:pt x="0" y="20"/>
                        <a:pt x="0" y="20"/>
                      </a:cubicBezTo>
                      <a:lnTo>
                        <a:pt x="0" y="29"/>
                      </a:lnTo>
                      <a:cubicBezTo>
                        <a:pt x="0" y="38"/>
                        <a:pt x="0" y="38"/>
                        <a:pt x="0" y="38"/>
                      </a:cubicBezTo>
                      <a:lnTo>
                        <a:pt x="10" y="38"/>
                      </a:lnTo>
                      <a:lnTo>
                        <a:pt x="10" y="48"/>
                      </a:ln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lnTo>
                        <a:pt x="28" y="38"/>
                      </a:lnTo>
                      <a:lnTo>
                        <a:pt x="38" y="38"/>
                      </a:lnTo>
                      <a:cubicBezTo>
                        <a:pt x="38" y="29"/>
                        <a:pt x="38" y="29"/>
                        <a:pt x="38" y="29"/>
                      </a:cubicBezTo>
                      <a:lnTo>
                        <a:pt x="38" y="20"/>
                      </a:lnTo>
                      <a:lnTo>
                        <a:pt x="38" y="10"/>
                      </a:lnTo>
                      <a:lnTo>
                        <a:pt x="28" y="10"/>
                      </a:lnTo>
                      <a:cubicBezTo>
                        <a:pt x="38" y="10"/>
                        <a:pt x="38" y="0"/>
                        <a:pt x="38" y="0"/>
                      </a:cubicBezTo>
                      <a:lnTo>
                        <a:pt x="28" y="0"/>
                      </a:lnTo>
                      <a:lnTo>
                        <a:pt x="28" y="10"/>
                      </a:lnTo>
                      <a:cubicBezTo>
                        <a:pt x="28" y="10"/>
                        <a:pt x="28" y="0"/>
                        <a:pt x="19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09" name="Freeform 104">
                  <a:extLst>
                    <a:ext uri="{FF2B5EF4-FFF2-40B4-BE49-F238E27FC236}">
                      <a16:creationId xmlns:a16="http://schemas.microsoft.com/office/drawing/2014/main" id="{4838CB67-D0CA-4F4E-B232-646EE63E7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9250" y="1825625"/>
                  <a:ext cx="3175" cy="1588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1" h="1">
                      <a:moveTo>
                        <a:pt x="0" y="0"/>
                      </a:moveTo>
                      <a:cubicBezTo>
                        <a:pt x="0" y="0"/>
                        <a:pt x="10" y="0"/>
                        <a:pt x="0" y="0"/>
                      </a:cubicBez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10" name="Freeform 105">
                  <a:extLst>
                    <a:ext uri="{FF2B5EF4-FFF2-40B4-BE49-F238E27FC236}">
                      <a16:creationId xmlns:a16="http://schemas.microsoft.com/office/drawing/2014/main" id="{FB8D43A5-9D97-944D-8118-5CE4746A3A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8138" y="1825625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11" name="Freeform 106">
                  <a:extLst>
                    <a:ext uri="{FF2B5EF4-FFF2-40B4-BE49-F238E27FC236}">
                      <a16:creationId xmlns:a16="http://schemas.microsoft.com/office/drawing/2014/main" id="{2B30D86A-D7ED-8046-A390-F02B8D7C75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9250" y="182562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12" name="Freeform 107">
                  <a:extLst>
                    <a:ext uri="{FF2B5EF4-FFF2-40B4-BE49-F238E27FC236}">
                      <a16:creationId xmlns:a16="http://schemas.microsoft.com/office/drawing/2014/main" id="{BEE68D70-4B46-1B40-8C1B-31501BA295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8138" y="1825625"/>
                  <a:ext cx="3175" cy="1588"/>
                </a:xfrm>
                <a:custGeom>
                  <a:avLst/>
                  <a:gdLst>
                    <a:gd name="T0" fmla="*/ 0 w 11"/>
                    <a:gd name="T1" fmla="*/ 0 h 1"/>
                    <a:gd name="T2" fmla="*/ 2886 w 11"/>
                    <a:gd name="T3" fmla="*/ 0 h 1"/>
                    <a:gd name="T4" fmla="*/ 0 w 1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">
                      <a:moveTo>
                        <a:pt x="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13" name="Freeform 108">
                  <a:extLst>
                    <a:ext uri="{FF2B5EF4-FFF2-40B4-BE49-F238E27FC236}">
                      <a16:creationId xmlns:a16="http://schemas.microsoft.com/office/drawing/2014/main" id="{92B53E68-0264-BF47-9CC1-45E7DE9B7B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8138" y="1825625"/>
                  <a:ext cx="11112" cy="1588"/>
                </a:xfrm>
                <a:custGeom>
                  <a:avLst/>
                  <a:gdLst>
                    <a:gd name="T0" fmla="*/ 10729 w 29"/>
                    <a:gd name="T1" fmla="*/ 0 h 1"/>
                    <a:gd name="T2" fmla="*/ 7280 w 29"/>
                    <a:gd name="T3" fmla="*/ 0 h 1"/>
                    <a:gd name="T4" fmla="*/ 0 w 29"/>
                    <a:gd name="T5" fmla="*/ 0 h 1"/>
                    <a:gd name="T6" fmla="*/ 7280 w 29"/>
                    <a:gd name="T7" fmla="*/ 0 h 1"/>
                    <a:gd name="T8" fmla="*/ 10729 w 29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" h="1">
                      <a:moveTo>
                        <a:pt x="28" y="0"/>
                      </a:moveTo>
                      <a:lnTo>
                        <a:pt x="19" y="0"/>
                      </a:lnTo>
                      <a:cubicBezTo>
                        <a:pt x="10" y="0"/>
                        <a:pt x="10" y="0"/>
                        <a:pt x="0" y="0"/>
                      </a:cubicBezTo>
                      <a:cubicBezTo>
                        <a:pt x="10" y="0"/>
                        <a:pt x="10" y="0"/>
                        <a:pt x="19" y="0"/>
                      </a:cubicBezTo>
                      <a:lnTo>
                        <a:pt x="28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14" name="Freeform 109">
                  <a:extLst>
                    <a:ext uri="{FF2B5EF4-FFF2-40B4-BE49-F238E27FC236}">
                      <a16:creationId xmlns:a16="http://schemas.microsoft.com/office/drawing/2014/main" id="{8D615A7E-757B-2843-B6B1-6F1F78BFDF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8138" y="1820863"/>
                  <a:ext cx="14287" cy="3175"/>
                </a:xfrm>
                <a:custGeom>
                  <a:avLst/>
                  <a:gdLst>
                    <a:gd name="T0" fmla="*/ 0 w 39"/>
                    <a:gd name="T1" fmla="*/ 2886 h 11"/>
                    <a:gd name="T2" fmla="*/ 6960 w 39"/>
                    <a:gd name="T3" fmla="*/ 2886 h 11"/>
                    <a:gd name="T4" fmla="*/ 10257 w 39"/>
                    <a:gd name="T5" fmla="*/ 2886 h 11"/>
                    <a:gd name="T6" fmla="*/ 10257 w 39"/>
                    <a:gd name="T7" fmla="*/ 0 h 11"/>
                    <a:gd name="T8" fmla="*/ 13921 w 39"/>
                    <a:gd name="T9" fmla="*/ 2886 h 11"/>
                    <a:gd name="T10" fmla="*/ 13921 w 39"/>
                    <a:gd name="T11" fmla="*/ 0 h 11"/>
                    <a:gd name="T12" fmla="*/ 10257 w 39"/>
                    <a:gd name="T13" fmla="*/ 0 h 11"/>
                    <a:gd name="T14" fmla="*/ 10257 w 39"/>
                    <a:gd name="T15" fmla="*/ 2886 h 11"/>
                    <a:gd name="T16" fmla="*/ 10257 w 39"/>
                    <a:gd name="T17" fmla="*/ 2886 h 11"/>
                    <a:gd name="T18" fmla="*/ 6960 w 39"/>
                    <a:gd name="T19" fmla="*/ 0 h 11"/>
                    <a:gd name="T20" fmla="*/ 6960 w 39"/>
                    <a:gd name="T21" fmla="*/ 0 h 11"/>
                    <a:gd name="T22" fmla="*/ 3663 w 39"/>
                    <a:gd name="T23" fmla="*/ 0 h 11"/>
                    <a:gd name="T24" fmla="*/ 3663 w 39"/>
                    <a:gd name="T25" fmla="*/ 2886 h 11"/>
                    <a:gd name="T26" fmla="*/ 0 w 39"/>
                    <a:gd name="T27" fmla="*/ 2886 h 11"/>
                    <a:gd name="T28" fmla="*/ 0 w 39"/>
                    <a:gd name="T29" fmla="*/ 0 h 11"/>
                    <a:gd name="T30" fmla="*/ 0 w 39"/>
                    <a:gd name="T31" fmla="*/ 2886 h 1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9" h="11">
                      <a:moveTo>
                        <a:pt x="0" y="10"/>
                      </a:moveTo>
                      <a:cubicBezTo>
                        <a:pt x="10" y="10"/>
                        <a:pt x="10" y="10"/>
                        <a:pt x="19" y="10"/>
                      </a:cubicBezTo>
                      <a:lnTo>
                        <a:pt x="28" y="10"/>
                      </a:lnTo>
                      <a:lnTo>
                        <a:pt x="28" y="0"/>
                      </a:ln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0"/>
                        <a:pt x="38" y="0"/>
                        <a:pt x="38" y="0"/>
                      </a:cubicBezTo>
                      <a:lnTo>
                        <a:pt x="28" y="0"/>
                      </a:ln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0"/>
                        <a:pt x="28" y="10"/>
                        <a:pt x="28" y="1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10"/>
                        <a:pt x="19" y="10"/>
                        <a:pt x="19" y="0"/>
                      </a:cubicBezTo>
                      <a:lnTo>
                        <a:pt x="10" y="0"/>
                      </a:ln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0"/>
                        <a:pt x="0" y="10"/>
                      </a:cubicBez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15" name="Freeform 110">
                  <a:extLst>
                    <a:ext uri="{FF2B5EF4-FFF2-40B4-BE49-F238E27FC236}">
                      <a16:creationId xmlns:a16="http://schemas.microsoft.com/office/drawing/2014/main" id="{0EFF0F73-0933-8E45-A79A-722F65BDDA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8138" y="1825625"/>
                  <a:ext cx="14287" cy="14288"/>
                </a:xfrm>
                <a:custGeom>
                  <a:avLst/>
                  <a:gdLst>
                    <a:gd name="T0" fmla="*/ 10257 w 39"/>
                    <a:gd name="T1" fmla="*/ 0 h 39"/>
                    <a:gd name="T2" fmla="*/ 10257 w 39"/>
                    <a:gd name="T3" fmla="*/ 0 h 39"/>
                    <a:gd name="T4" fmla="*/ 6960 w 39"/>
                    <a:gd name="T5" fmla="*/ 3664 h 39"/>
                    <a:gd name="T6" fmla="*/ 6960 w 39"/>
                    <a:gd name="T7" fmla="*/ 3664 h 39"/>
                    <a:gd name="T8" fmla="*/ 0 w 39"/>
                    <a:gd name="T9" fmla="*/ 3664 h 39"/>
                    <a:gd name="T10" fmla="*/ 3663 w 39"/>
                    <a:gd name="T11" fmla="*/ 6961 h 39"/>
                    <a:gd name="T12" fmla="*/ 0 w 39"/>
                    <a:gd name="T13" fmla="*/ 10258 h 39"/>
                    <a:gd name="T14" fmla="*/ 0 w 39"/>
                    <a:gd name="T15" fmla="*/ 10258 h 39"/>
                    <a:gd name="T16" fmla="*/ 0 w 39"/>
                    <a:gd name="T17" fmla="*/ 10258 h 39"/>
                    <a:gd name="T18" fmla="*/ 0 w 39"/>
                    <a:gd name="T19" fmla="*/ 10258 h 39"/>
                    <a:gd name="T20" fmla="*/ 3663 w 39"/>
                    <a:gd name="T21" fmla="*/ 13922 h 39"/>
                    <a:gd name="T22" fmla="*/ 3663 w 39"/>
                    <a:gd name="T23" fmla="*/ 13922 h 39"/>
                    <a:gd name="T24" fmla="*/ 6960 w 39"/>
                    <a:gd name="T25" fmla="*/ 10258 h 39"/>
                    <a:gd name="T26" fmla="*/ 3663 w 39"/>
                    <a:gd name="T27" fmla="*/ 13922 h 39"/>
                    <a:gd name="T28" fmla="*/ 10257 w 39"/>
                    <a:gd name="T29" fmla="*/ 13922 h 39"/>
                    <a:gd name="T30" fmla="*/ 10257 w 39"/>
                    <a:gd name="T31" fmla="*/ 10258 h 39"/>
                    <a:gd name="T32" fmla="*/ 10257 w 39"/>
                    <a:gd name="T33" fmla="*/ 10258 h 39"/>
                    <a:gd name="T34" fmla="*/ 10257 w 39"/>
                    <a:gd name="T35" fmla="*/ 10258 h 39"/>
                    <a:gd name="T36" fmla="*/ 10257 w 39"/>
                    <a:gd name="T37" fmla="*/ 10258 h 39"/>
                    <a:gd name="T38" fmla="*/ 10257 w 39"/>
                    <a:gd name="T39" fmla="*/ 10258 h 39"/>
                    <a:gd name="T40" fmla="*/ 10257 w 39"/>
                    <a:gd name="T41" fmla="*/ 10258 h 39"/>
                    <a:gd name="T42" fmla="*/ 10257 w 39"/>
                    <a:gd name="T43" fmla="*/ 10258 h 39"/>
                    <a:gd name="T44" fmla="*/ 10257 w 39"/>
                    <a:gd name="T45" fmla="*/ 10258 h 39"/>
                    <a:gd name="T46" fmla="*/ 10257 w 39"/>
                    <a:gd name="T47" fmla="*/ 10258 h 39"/>
                    <a:gd name="T48" fmla="*/ 13921 w 39"/>
                    <a:gd name="T49" fmla="*/ 6961 h 39"/>
                    <a:gd name="T50" fmla="*/ 13921 w 39"/>
                    <a:gd name="T51" fmla="*/ 6961 h 39"/>
                    <a:gd name="T52" fmla="*/ 13921 w 39"/>
                    <a:gd name="T53" fmla="*/ 6961 h 39"/>
                    <a:gd name="T54" fmla="*/ 13921 w 39"/>
                    <a:gd name="T55" fmla="*/ 6961 h 39"/>
                    <a:gd name="T56" fmla="*/ 13921 w 39"/>
                    <a:gd name="T57" fmla="*/ 6961 h 39"/>
                    <a:gd name="T58" fmla="*/ 10257 w 39"/>
                    <a:gd name="T59" fmla="*/ 6961 h 39"/>
                    <a:gd name="T60" fmla="*/ 13921 w 39"/>
                    <a:gd name="T61" fmla="*/ 3664 h 39"/>
                    <a:gd name="T62" fmla="*/ 13921 w 39"/>
                    <a:gd name="T63" fmla="*/ 0 h 39"/>
                    <a:gd name="T64" fmla="*/ 10257 w 39"/>
                    <a:gd name="T65" fmla="*/ 3664 h 39"/>
                    <a:gd name="T66" fmla="*/ 13921 w 39"/>
                    <a:gd name="T67" fmla="*/ 0 h 3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39" h="39">
                      <a:moveTo>
                        <a:pt x="28" y="10"/>
                      </a:moveTo>
                      <a:lnTo>
                        <a:pt x="28" y="0"/>
                      </a:lnTo>
                      <a:cubicBezTo>
                        <a:pt x="28" y="10"/>
                        <a:pt x="28" y="10"/>
                        <a:pt x="28" y="10"/>
                      </a:cubicBezTo>
                      <a:lnTo>
                        <a:pt x="28" y="0"/>
                      </a:lnTo>
                      <a:lnTo>
                        <a:pt x="19" y="0"/>
                      </a:lnTo>
                      <a:lnTo>
                        <a:pt x="19" y="10"/>
                      </a:lnTo>
                      <a:lnTo>
                        <a:pt x="19" y="0"/>
                      </a:lnTo>
                      <a:lnTo>
                        <a:pt x="19" y="10"/>
                      </a:lnTo>
                      <a:cubicBezTo>
                        <a:pt x="10" y="10"/>
                        <a:pt x="10" y="10"/>
                        <a:pt x="10" y="10"/>
                      </a:cubicBezTo>
                      <a:lnTo>
                        <a:pt x="0" y="10"/>
                      </a:lnTo>
                      <a:lnTo>
                        <a:pt x="0" y="19"/>
                      </a:lnTo>
                      <a:cubicBezTo>
                        <a:pt x="10" y="19"/>
                        <a:pt x="10" y="19"/>
                        <a:pt x="10" y="19"/>
                      </a:cubicBezTo>
                      <a:lnTo>
                        <a:pt x="0" y="19"/>
                      </a:lnTo>
                      <a:lnTo>
                        <a:pt x="0" y="28"/>
                      </a:ln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lnTo>
                        <a:pt x="1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lnTo>
                        <a:pt x="10" y="38"/>
                      </a:lnTo>
                      <a:cubicBezTo>
                        <a:pt x="10" y="28"/>
                        <a:pt x="10" y="28"/>
                        <a:pt x="10" y="28"/>
                      </a:cubicBezTo>
                      <a:lnTo>
                        <a:pt x="19" y="28"/>
                      </a:lnTo>
                      <a:lnTo>
                        <a:pt x="10" y="28"/>
                      </a:lnTo>
                      <a:lnTo>
                        <a:pt x="10" y="38"/>
                      </a:ln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19" y="38"/>
                        <a:pt x="19" y="38"/>
                        <a:pt x="28" y="38"/>
                      </a:cubicBezTo>
                      <a:lnTo>
                        <a:pt x="28" y="28"/>
                      </a:lnTo>
                      <a:lnTo>
                        <a:pt x="19" y="28"/>
                      </a:lnTo>
                      <a:lnTo>
                        <a:pt x="28" y="28"/>
                      </a:lnTo>
                      <a:lnTo>
                        <a:pt x="28" y="38"/>
                      </a:lnTo>
                      <a:lnTo>
                        <a:pt x="28" y="28"/>
                      </a:lnTo>
                      <a:lnTo>
                        <a:pt x="28" y="38"/>
                      </a:lnTo>
                      <a:lnTo>
                        <a:pt x="28" y="28"/>
                      </a:lnTo>
                      <a:cubicBezTo>
                        <a:pt x="28" y="38"/>
                        <a:pt x="28" y="38"/>
                        <a:pt x="28" y="38"/>
                      </a:cubicBezTo>
                      <a:lnTo>
                        <a:pt x="28" y="28"/>
                      </a:lnTo>
                      <a:lnTo>
                        <a:pt x="38" y="28"/>
                      </a:lnTo>
                      <a:lnTo>
                        <a:pt x="28" y="28"/>
                      </a:lnTo>
                      <a:lnTo>
                        <a:pt x="38" y="28"/>
                      </a:lnTo>
                      <a:lnTo>
                        <a:pt x="28" y="28"/>
                      </a:lnTo>
                      <a:cubicBezTo>
                        <a:pt x="38" y="28"/>
                        <a:pt x="38" y="28"/>
                        <a:pt x="38" y="28"/>
                      </a:cubicBezTo>
                      <a:lnTo>
                        <a:pt x="28" y="28"/>
                      </a:lnTo>
                      <a:cubicBezTo>
                        <a:pt x="28" y="19"/>
                        <a:pt x="28" y="19"/>
                        <a:pt x="28" y="19"/>
                      </a:cubicBezTo>
                      <a:lnTo>
                        <a:pt x="28" y="28"/>
                      </a:lnTo>
                      <a:cubicBezTo>
                        <a:pt x="38" y="28"/>
                        <a:pt x="38" y="28"/>
                        <a:pt x="38" y="28"/>
                      </a:cubicBezTo>
                      <a:lnTo>
                        <a:pt x="38" y="19"/>
                      </a:lnTo>
                      <a:lnTo>
                        <a:pt x="28" y="19"/>
                      </a:lnTo>
                      <a:cubicBezTo>
                        <a:pt x="38" y="19"/>
                        <a:pt x="38" y="19"/>
                        <a:pt x="38" y="19"/>
                      </a:cubicBezTo>
                      <a:lnTo>
                        <a:pt x="28" y="19"/>
                      </a:lnTo>
                      <a:lnTo>
                        <a:pt x="38" y="19"/>
                      </a:lnTo>
                      <a:lnTo>
                        <a:pt x="38" y="10"/>
                      </a:lnTo>
                      <a:lnTo>
                        <a:pt x="38" y="19"/>
                      </a:ln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lnTo>
                        <a:pt x="28" y="10"/>
                      </a:ln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28" y="10"/>
                        <a:pt x="28" y="10"/>
                        <a:pt x="38" y="10"/>
                      </a:cubicBezTo>
                      <a:lnTo>
                        <a:pt x="38" y="0"/>
                      </a:lnTo>
                      <a:lnTo>
                        <a:pt x="38" y="10"/>
                      </a:lnTo>
                      <a:lnTo>
                        <a:pt x="28" y="10"/>
                      </a:lnTo>
                      <a:lnTo>
                        <a:pt x="38" y="10"/>
                      </a:lnTo>
                      <a:lnTo>
                        <a:pt x="38" y="0"/>
                      </a:lnTo>
                      <a:cubicBezTo>
                        <a:pt x="38" y="0"/>
                        <a:pt x="28" y="0"/>
                        <a:pt x="28" y="10"/>
                      </a:cubicBez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16" name="Freeform 111">
                  <a:extLst>
                    <a:ext uri="{FF2B5EF4-FFF2-40B4-BE49-F238E27FC236}">
                      <a16:creationId xmlns:a16="http://schemas.microsoft.com/office/drawing/2014/main" id="{6BB3ED9E-103A-E74A-B1D6-7B09077617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8138" y="1825625"/>
                  <a:ext cx="11112" cy="3175"/>
                </a:xfrm>
                <a:custGeom>
                  <a:avLst/>
                  <a:gdLst>
                    <a:gd name="T0" fmla="*/ 10729 w 29"/>
                    <a:gd name="T1" fmla="*/ 0 h 11"/>
                    <a:gd name="T2" fmla="*/ 7280 w 29"/>
                    <a:gd name="T3" fmla="*/ 0 h 11"/>
                    <a:gd name="T4" fmla="*/ 0 w 29"/>
                    <a:gd name="T5" fmla="*/ 2886 h 11"/>
                    <a:gd name="T6" fmla="*/ 3832 w 29"/>
                    <a:gd name="T7" fmla="*/ 2886 h 11"/>
                    <a:gd name="T8" fmla="*/ 7280 w 29"/>
                    <a:gd name="T9" fmla="*/ 0 h 11"/>
                    <a:gd name="T10" fmla="*/ 10729 w 29"/>
                    <a:gd name="T11" fmla="*/ 0 h 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9" h="11">
                      <a:moveTo>
                        <a:pt x="28" y="0"/>
                      </a:moveTo>
                      <a:lnTo>
                        <a:pt x="19" y="0"/>
                      </a:lnTo>
                      <a:cubicBezTo>
                        <a:pt x="10" y="0"/>
                        <a:pt x="10" y="0"/>
                        <a:pt x="0" y="10"/>
                      </a:cubicBezTo>
                      <a:lnTo>
                        <a:pt x="10" y="10"/>
                      </a:lnTo>
                      <a:cubicBezTo>
                        <a:pt x="10" y="10"/>
                        <a:pt x="10" y="0"/>
                        <a:pt x="19" y="0"/>
                      </a:cubicBezTo>
                      <a:lnTo>
                        <a:pt x="28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17" name="Freeform 112">
                  <a:extLst>
                    <a:ext uri="{FF2B5EF4-FFF2-40B4-BE49-F238E27FC236}">
                      <a16:creationId xmlns:a16="http://schemas.microsoft.com/office/drawing/2014/main" id="{9149DD29-8919-5941-9394-365C9102C9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8138" y="1825625"/>
                  <a:ext cx="11112" cy="1588"/>
                </a:xfrm>
                <a:custGeom>
                  <a:avLst/>
                  <a:gdLst>
                    <a:gd name="T0" fmla="*/ 0 w 29"/>
                    <a:gd name="T1" fmla="*/ 0 h 1"/>
                    <a:gd name="T2" fmla="*/ 7280 w 29"/>
                    <a:gd name="T3" fmla="*/ 0 h 1"/>
                    <a:gd name="T4" fmla="*/ 10729 w 29"/>
                    <a:gd name="T5" fmla="*/ 0 h 1"/>
                    <a:gd name="T6" fmla="*/ 7280 w 29"/>
                    <a:gd name="T7" fmla="*/ 0 h 1"/>
                    <a:gd name="T8" fmla="*/ 0 w 29"/>
                    <a:gd name="T9" fmla="*/ 0 h 1"/>
                    <a:gd name="T10" fmla="*/ 3832 w 29"/>
                    <a:gd name="T11" fmla="*/ 0 h 1"/>
                    <a:gd name="T12" fmla="*/ 0 w 29"/>
                    <a:gd name="T13" fmla="*/ 0 h 1"/>
                    <a:gd name="T14" fmla="*/ 10729 w 29"/>
                    <a:gd name="T15" fmla="*/ 0 h 1"/>
                    <a:gd name="T16" fmla="*/ 7280 w 29"/>
                    <a:gd name="T17" fmla="*/ 0 h 1"/>
                    <a:gd name="T18" fmla="*/ 10729 w 29"/>
                    <a:gd name="T19" fmla="*/ 0 h 1"/>
                    <a:gd name="T20" fmla="*/ 10729 w 29"/>
                    <a:gd name="T21" fmla="*/ 0 h 1"/>
                    <a:gd name="T22" fmla="*/ 7280 w 29"/>
                    <a:gd name="T23" fmla="*/ 0 h 1"/>
                    <a:gd name="T24" fmla="*/ 10729 w 29"/>
                    <a:gd name="T25" fmla="*/ 0 h 1"/>
                    <a:gd name="T26" fmla="*/ 7280 w 29"/>
                    <a:gd name="T27" fmla="*/ 0 h 1"/>
                    <a:gd name="T28" fmla="*/ 7280 w 29"/>
                    <a:gd name="T29" fmla="*/ 0 h 1"/>
                    <a:gd name="T30" fmla="*/ 7280 w 29"/>
                    <a:gd name="T31" fmla="*/ 0 h 1"/>
                    <a:gd name="T32" fmla="*/ 7280 w 29"/>
                    <a:gd name="T33" fmla="*/ 0 h 1"/>
                    <a:gd name="T34" fmla="*/ 3832 w 29"/>
                    <a:gd name="T35" fmla="*/ 0 h 1"/>
                    <a:gd name="T36" fmla="*/ 3832 w 29"/>
                    <a:gd name="T37" fmla="*/ 0 h 1"/>
                    <a:gd name="T38" fmla="*/ 3832 w 29"/>
                    <a:gd name="T39" fmla="*/ 0 h 1"/>
                    <a:gd name="T40" fmla="*/ 3832 w 29"/>
                    <a:gd name="T41" fmla="*/ 0 h 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9" h="1">
                      <a:moveTo>
                        <a:pt x="0" y="0"/>
                      </a:moveTo>
                      <a:cubicBezTo>
                        <a:pt x="10" y="0"/>
                        <a:pt x="10" y="0"/>
                        <a:pt x="19" y="0"/>
                      </a:cubicBezTo>
                      <a:lnTo>
                        <a:pt x="28" y="0"/>
                      </a:lnTo>
                      <a:lnTo>
                        <a:pt x="19" y="0"/>
                      </a:lnTo>
                      <a:cubicBezTo>
                        <a:pt x="10" y="0"/>
                        <a:pt x="10" y="0"/>
                        <a:pt x="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lnTo>
                        <a:pt x="0" y="0"/>
                      </a:lnTo>
                      <a:close/>
                      <a:moveTo>
                        <a:pt x="28" y="0"/>
                      </a:moveTo>
                      <a:cubicBezTo>
                        <a:pt x="19" y="0"/>
                        <a:pt x="19" y="0"/>
                        <a:pt x="19" y="0"/>
                      </a:cubicBezTo>
                      <a:lnTo>
                        <a:pt x="28" y="0"/>
                      </a:lnTo>
                      <a:close/>
                      <a:moveTo>
                        <a:pt x="28" y="0"/>
                      </a:moveTo>
                      <a:lnTo>
                        <a:pt x="19" y="0"/>
                      </a:lnTo>
                      <a:lnTo>
                        <a:pt x="28" y="0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close/>
                      <a:moveTo>
                        <a:pt x="10" y="0"/>
                      </a:moveTo>
                      <a:lnTo>
                        <a:pt x="10" y="0"/>
                      </a:lnTo>
                      <a:close/>
                      <a:moveTo>
                        <a:pt x="10" y="0"/>
                      </a:move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18" name="Freeform 113">
                  <a:extLst>
                    <a:ext uri="{FF2B5EF4-FFF2-40B4-BE49-F238E27FC236}">
                      <a16:creationId xmlns:a16="http://schemas.microsoft.com/office/drawing/2014/main" id="{C4DBC2FB-3D6C-B840-B42D-E1533DC27F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6075" y="1820863"/>
                  <a:ext cx="1588" cy="3175"/>
                </a:xfrm>
                <a:custGeom>
                  <a:avLst/>
                  <a:gdLst>
                    <a:gd name="T0" fmla="*/ 0 w 1"/>
                    <a:gd name="T1" fmla="*/ 2886 h 11"/>
                    <a:gd name="T2" fmla="*/ 0 w 1"/>
                    <a:gd name="T3" fmla="*/ 0 h 11"/>
                    <a:gd name="T4" fmla="*/ 0 w 1"/>
                    <a:gd name="T5" fmla="*/ 2886 h 11"/>
                    <a:gd name="T6" fmla="*/ 0 w 1"/>
                    <a:gd name="T7" fmla="*/ 2886 h 11"/>
                    <a:gd name="T8" fmla="*/ 0 w 1"/>
                    <a:gd name="T9" fmla="*/ 0 h 11"/>
                    <a:gd name="T10" fmla="*/ 0 w 1"/>
                    <a:gd name="T11" fmla="*/ 2886 h 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" h="11">
                      <a:moveTo>
                        <a:pt x="0" y="1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0"/>
                        <a:pt x="0" y="10"/>
                      </a:cubicBezTo>
                      <a:close/>
                      <a:moveTo>
                        <a:pt x="0" y="10"/>
                      </a:moveTo>
                      <a:lnTo>
                        <a:pt x="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19" name="Freeform 114">
                  <a:extLst>
                    <a:ext uri="{FF2B5EF4-FFF2-40B4-BE49-F238E27FC236}">
                      <a16:creationId xmlns:a16="http://schemas.microsoft.com/office/drawing/2014/main" id="{28302520-AC1D-CA4E-8D28-F3475707E4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1313" y="1831975"/>
                  <a:ext cx="6350" cy="3175"/>
                </a:xfrm>
                <a:custGeom>
                  <a:avLst/>
                  <a:gdLst>
                    <a:gd name="T0" fmla="*/ 6016 w 19"/>
                    <a:gd name="T1" fmla="*/ 2858 h 10"/>
                    <a:gd name="T2" fmla="*/ 3008 w 19"/>
                    <a:gd name="T3" fmla="*/ 2858 h 10"/>
                    <a:gd name="T4" fmla="*/ 6016 w 19"/>
                    <a:gd name="T5" fmla="*/ 2858 h 10"/>
                    <a:gd name="T6" fmla="*/ 6016 w 19"/>
                    <a:gd name="T7" fmla="*/ 2858 h 10"/>
                    <a:gd name="T8" fmla="*/ 3008 w 19"/>
                    <a:gd name="T9" fmla="*/ 2858 h 10"/>
                    <a:gd name="T10" fmla="*/ 6016 w 19"/>
                    <a:gd name="T11" fmla="*/ 2858 h 10"/>
                    <a:gd name="T12" fmla="*/ 0 w 19"/>
                    <a:gd name="T13" fmla="*/ 2858 h 10"/>
                    <a:gd name="T14" fmla="*/ 3008 w 19"/>
                    <a:gd name="T15" fmla="*/ 2858 h 10"/>
                    <a:gd name="T16" fmla="*/ 0 w 19"/>
                    <a:gd name="T17" fmla="*/ 2858 h 10"/>
                    <a:gd name="T18" fmla="*/ 0 w 19"/>
                    <a:gd name="T19" fmla="*/ 2858 h 10"/>
                    <a:gd name="T20" fmla="*/ 3008 w 19"/>
                    <a:gd name="T21" fmla="*/ 2858 h 10"/>
                    <a:gd name="T22" fmla="*/ 0 w 19"/>
                    <a:gd name="T23" fmla="*/ 2858 h 10"/>
                    <a:gd name="T24" fmla="*/ 3008 w 19"/>
                    <a:gd name="T25" fmla="*/ 2858 h 10"/>
                    <a:gd name="T26" fmla="*/ 3008 w 19"/>
                    <a:gd name="T27" fmla="*/ 0 h 10"/>
                    <a:gd name="T28" fmla="*/ 3008 w 19"/>
                    <a:gd name="T29" fmla="*/ 2858 h 10"/>
                    <a:gd name="T30" fmla="*/ 3008 w 19"/>
                    <a:gd name="T31" fmla="*/ 0 h 10"/>
                    <a:gd name="T32" fmla="*/ 3008 w 19"/>
                    <a:gd name="T33" fmla="*/ 2858 h 10"/>
                    <a:gd name="T34" fmla="*/ 3008 w 19"/>
                    <a:gd name="T35" fmla="*/ 2858 h 10"/>
                    <a:gd name="T36" fmla="*/ 3008 w 19"/>
                    <a:gd name="T37" fmla="*/ 2858 h 1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9" h="10">
                      <a:moveTo>
                        <a:pt x="18" y="9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lose/>
                      <a:moveTo>
                        <a:pt x="18" y="9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lose/>
                      <a:moveTo>
                        <a:pt x="0" y="9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  <a:moveTo>
                        <a:pt x="0" y="9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lose/>
                      <a:moveTo>
                        <a:pt x="9" y="9"/>
                      </a:moveTo>
                      <a:lnTo>
                        <a:pt x="9" y="0"/>
                      </a:lnTo>
                      <a:cubicBezTo>
                        <a:pt x="9" y="9"/>
                        <a:pt x="9" y="9"/>
                        <a:pt x="9" y="9"/>
                      </a:cubicBezTo>
                      <a:lnTo>
                        <a:pt x="9" y="0"/>
                      </a:lnTo>
                      <a:lnTo>
                        <a:pt x="9" y="9"/>
                      </a:lnTo>
                      <a:close/>
                      <a:moveTo>
                        <a:pt x="9" y="9"/>
                      </a:moveTo>
                      <a:lnTo>
                        <a:pt x="9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20" name="Freeform 115">
                  <a:extLst>
                    <a:ext uri="{FF2B5EF4-FFF2-40B4-BE49-F238E27FC236}">
                      <a16:creationId xmlns:a16="http://schemas.microsoft.com/office/drawing/2014/main" id="{7BE651F7-26B4-1D41-BACB-0C8C65A3AA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1313" y="1828800"/>
                  <a:ext cx="6350" cy="3175"/>
                </a:xfrm>
                <a:custGeom>
                  <a:avLst/>
                  <a:gdLst>
                    <a:gd name="T0" fmla="*/ 3008 w 19"/>
                    <a:gd name="T1" fmla="*/ 0 h 10"/>
                    <a:gd name="T2" fmla="*/ 6016 w 19"/>
                    <a:gd name="T3" fmla="*/ 0 h 10"/>
                    <a:gd name="T4" fmla="*/ 3008 w 19"/>
                    <a:gd name="T5" fmla="*/ 0 h 10"/>
                    <a:gd name="T6" fmla="*/ 3008 w 19"/>
                    <a:gd name="T7" fmla="*/ 0 h 10"/>
                    <a:gd name="T8" fmla="*/ 0 w 19"/>
                    <a:gd name="T9" fmla="*/ 0 h 10"/>
                    <a:gd name="T10" fmla="*/ 3008 w 19"/>
                    <a:gd name="T11" fmla="*/ 0 h 10"/>
                    <a:gd name="T12" fmla="*/ 3008 w 19"/>
                    <a:gd name="T13" fmla="*/ 2858 h 10"/>
                    <a:gd name="T14" fmla="*/ 3008 w 19"/>
                    <a:gd name="T15" fmla="*/ 2858 h 10"/>
                    <a:gd name="T16" fmla="*/ 3008 w 19"/>
                    <a:gd name="T17" fmla="*/ 0 h 10"/>
                    <a:gd name="T18" fmla="*/ 3008 w 19"/>
                    <a:gd name="T19" fmla="*/ 2858 h 10"/>
                    <a:gd name="T20" fmla="*/ 0 w 19"/>
                    <a:gd name="T21" fmla="*/ 2858 h 10"/>
                    <a:gd name="T22" fmla="*/ 0 w 19"/>
                    <a:gd name="T23" fmla="*/ 0 h 10"/>
                    <a:gd name="T24" fmla="*/ 3008 w 19"/>
                    <a:gd name="T25" fmla="*/ 2858 h 10"/>
                    <a:gd name="T26" fmla="*/ 3008 w 19"/>
                    <a:gd name="T27" fmla="*/ 0 h 10"/>
                    <a:gd name="T28" fmla="*/ 3008 w 19"/>
                    <a:gd name="T29" fmla="*/ 2858 h 10"/>
                    <a:gd name="T30" fmla="*/ 0 w 19"/>
                    <a:gd name="T31" fmla="*/ 0 h 10"/>
                    <a:gd name="T32" fmla="*/ 0 w 19"/>
                    <a:gd name="T33" fmla="*/ 2858 h 10"/>
                    <a:gd name="T34" fmla="*/ 3008 w 19"/>
                    <a:gd name="T35" fmla="*/ 2858 h 10"/>
                    <a:gd name="T36" fmla="*/ 3008 w 19"/>
                    <a:gd name="T37" fmla="*/ 0 h 10"/>
                    <a:gd name="T38" fmla="*/ 3008 w 19"/>
                    <a:gd name="T39" fmla="*/ 2858 h 10"/>
                    <a:gd name="T40" fmla="*/ 3008 w 19"/>
                    <a:gd name="T41" fmla="*/ 0 h 10"/>
                    <a:gd name="T42" fmla="*/ 6016 w 19"/>
                    <a:gd name="T43" fmla="*/ 0 h 10"/>
                    <a:gd name="T44" fmla="*/ 6016 w 19"/>
                    <a:gd name="T45" fmla="*/ 2858 h 10"/>
                    <a:gd name="T46" fmla="*/ 3008 w 19"/>
                    <a:gd name="T47" fmla="*/ 2858 h 10"/>
                    <a:gd name="T48" fmla="*/ 3008 w 19"/>
                    <a:gd name="T49" fmla="*/ 0 h 10"/>
                    <a:gd name="T50" fmla="*/ 6016 w 19"/>
                    <a:gd name="T51" fmla="*/ 0 h 10"/>
                    <a:gd name="T52" fmla="*/ 3008 w 19"/>
                    <a:gd name="T53" fmla="*/ 0 h 10"/>
                    <a:gd name="T54" fmla="*/ 3008 w 19"/>
                    <a:gd name="T55" fmla="*/ 2858 h 10"/>
                    <a:gd name="T56" fmla="*/ 6016 w 19"/>
                    <a:gd name="T57" fmla="*/ 2858 h 10"/>
                    <a:gd name="T58" fmla="*/ 6016 w 19"/>
                    <a:gd name="T59" fmla="*/ 0 h 1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19" h="10">
                      <a:moveTo>
                        <a:pt x="9" y="0"/>
                      </a:moveTo>
                      <a:lnTo>
                        <a:pt x="18" y="0"/>
                      </a:lnTo>
                      <a:lnTo>
                        <a:pt x="9" y="0"/>
                      </a:lnTo>
                      <a:close/>
                      <a:moveTo>
                        <a:pt x="9" y="0"/>
                      </a:moveTo>
                      <a:lnTo>
                        <a:pt x="0" y="0"/>
                      </a:lnTo>
                      <a:cubicBezTo>
                        <a:pt x="9" y="0"/>
                        <a:pt x="9" y="0"/>
                        <a:pt x="9" y="0"/>
                      </a:cubicBezTo>
                      <a:close/>
                      <a:moveTo>
                        <a:pt x="9" y="9"/>
                      </a:moveTo>
                      <a:lnTo>
                        <a:pt x="9" y="9"/>
                      </a:lnTo>
                      <a:close/>
                      <a:moveTo>
                        <a:pt x="9" y="0"/>
                      </a:moveTo>
                      <a:lnTo>
                        <a:pt x="9" y="9"/>
                      </a:ln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" y="9"/>
                      </a:lnTo>
                      <a:lnTo>
                        <a:pt x="9" y="0"/>
                      </a:lnTo>
                      <a:close/>
                      <a:moveTo>
                        <a:pt x="9" y="9"/>
                      </a:moveTo>
                      <a:cubicBezTo>
                        <a:pt x="0" y="9"/>
                        <a:pt x="0" y="0"/>
                        <a:pt x="0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9" y="9"/>
                      </a:lnTo>
                      <a:close/>
                      <a:moveTo>
                        <a:pt x="9" y="0"/>
                      </a:moveTo>
                      <a:cubicBezTo>
                        <a:pt x="9" y="9"/>
                        <a:pt x="9" y="9"/>
                        <a:pt x="9" y="9"/>
                      </a:cubicBezTo>
                      <a:lnTo>
                        <a:pt x="9" y="0"/>
                      </a:lnTo>
                      <a:cubicBezTo>
                        <a:pt x="18" y="0"/>
                        <a:pt x="18" y="0"/>
                        <a:pt x="18" y="0"/>
                      </a:cubicBezTo>
                      <a:lnTo>
                        <a:pt x="18" y="9"/>
                      </a:lnTo>
                      <a:lnTo>
                        <a:pt x="9" y="9"/>
                      </a:lnTo>
                      <a:cubicBezTo>
                        <a:pt x="9" y="0"/>
                        <a:pt x="9" y="0"/>
                        <a:pt x="9" y="0"/>
                      </a:cubicBezTo>
                      <a:close/>
                      <a:moveTo>
                        <a:pt x="18" y="0"/>
                      </a:moveTo>
                      <a:lnTo>
                        <a:pt x="9" y="0"/>
                      </a:lnTo>
                      <a:lnTo>
                        <a:pt x="9" y="9"/>
                      </a:lnTo>
                      <a:lnTo>
                        <a:pt x="18" y="9"/>
                      </a:ln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21" name="Freeform 116">
                  <a:extLst>
                    <a:ext uri="{FF2B5EF4-FFF2-40B4-BE49-F238E27FC236}">
                      <a16:creationId xmlns:a16="http://schemas.microsoft.com/office/drawing/2014/main" id="{6E8AFC23-6713-EF42-A718-E08F3AB4EB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1313" y="1828800"/>
                  <a:ext cx="6350" cy="3175"/>
                </a:xfrm>
                <a:custGeom>
                  <a:avLst/>
                  <a:gdLst>
                    <a:gd name="T0" fmla="*/ 3008 w 19"/>
                    <a:gd name="T1" fmla="*/ 0 h 10"/>
                    <a:gd name="T2" fmla="*/ 3008 w 19"/>
                    <a:gd name="T3" fmla="*/ 2858 h 10"/>
                    <a:gd name="T4" fmla="*/ 6016 w 19"/>
                    <a:gd name="T5" fmla="*/ 2858 h 10"/>
                    <a:gd name="T6" fmla="*/ 3008 w 19"/>
                    <a:gd name="T7" fmla="*/ 0 h 10"/>
                    <a:gd name="T8" fmla="*/ 3008 w 19"/>
                    <a:gd name="T9" fmla="*/ 0 h 10"/>
                    <a:gd name="T10" fmla="*/ 3008 w 19"/>
                    <a:gd name="T11" fmla="*/ 2858 h 10"/>
                    <a:gd name="T12" fmla="*/ 6016 w 19"/>
                    <a:gd name="T13" fmla="*/ 2858 h 10"/>
                    <a:gd name="T14" fmla="*/ 3008 w 19"/>
                    <a:gd name="T15" fmla="*/ 0 h 10"/>
                    <a:gd name="T16" fmla="*/ 3008 w 19"/>
                    <a:gd name="T17" fmla="*/ 0 h 10"/>
                    <a:gd name="T18" fmla="*/ 3008 w 19"/>
                    <a:gd name="T19" fmla="*/ 2858 h 10"/>
                    <a:gd name="T20" fmla="*/ 6016 w 19"/>
                    <a:gd name="T21" fmla="*/ 2858 h 10"/>
                    <a:gd name="T22" fmla="*/ 3008 w 19"/>
                    <a:gd name="T23" fmla="*/ 0 h 10"/>
                    <a:gd name="T24" fmla="*/ 0 w 19"/>
                    <a:gd name="T25" fmla="*/ 0 h 10"/>
                    <a:gd name="T26" fmla="*/ 0 w 19"/>
                    <a:gd name="T27" fmla="*/ 2858 h 10"/>
                    <a:gd name="T28" fmla="*/ 0 w 19"/>
                    <a:gd name="T29" fmla="*/ 0 h 10"/>
                    <a:gd name="T30" fmla="*/ 0 w 19"/>
                    <a:gd name="T31" fmla="*/ 0 h 10"/>
                    <a:gd name="T32" fmla="*/ 0 w 19"/>
                    <a:gd name="T33" fmla="*/ 2858 h 10"/>
                    <a:gd name="T34" fmla="*/ 0 w 19"/>
                    <a:gd name="T35" fmla="*/ 0 h 10"/>
                    <a:gd name="T36" fmla="*/ 0 w 19"/>
                    <a:gd name="T37" fmla="*/ 2858 h 10"/>
                    <a:gd name="T38" fmla="*/ 0 w 19"/>
                    <a:gd name="T39" fmla="*/ 2858 h 1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9" h="10">
                      <a:moveTo>
                        <a:pt x="9" y="0"/>
                      </a:moveTo>
                      <a:lnTo>
                        <a:pt x="9" y="9"/>
                      </a:ln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0"/>
                        <a:pt x="18" y="0"/>
                        <a:pt x="9" y="0"/>
                      </a:cubicBezTo>
                      <a:close/>
                      <a:moveTo>
                        <a:pt x="9" y="0"/>
                      </a:moveTo>
                      <a:lnTo>
                        <a:pt x="9" y="9"/>
                      </a:ln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0"/>
                        <a:pt x="18" y="0"/>
                        <a:pt x="9" y="0"/>
                      </a:cubicBezTo>
                      <a:close/>
                      <a:moveTo>
                        <a:pt x="9" y="0"/>
                      </a:moveTo>
                      <a:lnTo>
                        <a:pt x="9" y="9"/>
                      </a:ln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0"/>
                        <a:pt x="18" y="0"/>
                        <a:pt x="9" y="0"/>
                      </a:cubicBezTo>
                      <a:close/>
                      <a:moveTo>
                        <a:pt x="0" y="0"/>
                      </a:moveTo>
                      <a:lnTo>
                        <a:pt x="0" y="9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  <a:moveTo>
                        <a:pt x="0" y="0"/>
                      </a:moveTo>
                      <a:lnTo>
                        <a:pt x="0" y="9"/>
                      </a:lnTo>
                      <a:lnTo>
                        <a:pt x="0" y="0"/>
                      </a:lnTo>
                      <a:close/>
                      <a:moveTo>
                        <a:pt x="0" y="9"/>
                      </a:move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22" name="Freeform 117">
                  <a:extLst>
                    <a:ext uri="{FF2B5EF4-FFF2-40B4-BE49-F238E27FC236}">
                      <a16:creationId xmlns:a16="http://schemas.microsoft.com/office/drawing/2014/main" id="{0D3E7775-7E06-CC44-9B46-9BE20BCAB5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5600" y="1820863"/>
                  <a:ext cx="17463" cy="17462"/>
                </a:xfrm>
                <a:custGeom>
                  <a:avLst/>
                  <a:gdLst>
                    <a:gd name="T0" fmla="*/ 10187 w 48"/>
                    <a:gd name="T1" fmla="*/ 0 h 49"/>
                    <a:gd name="T2" fmla="*/ 10187 w 48"/>
                    <a:gd name="T3" fmla="*/ 3564 h 49"/>
                    <a:gd name="T4" fmla="*/ 13825 w 48"/>
                    <a:gd name="T5" fmla="*/ 3564 h 49"/>
                    <a:gd name="T6" fmla="*/ 13825 w 48"/>
                    <a:gd name="T7" fmla="*/ 0 h 49"/>
                    <a:gd name="T8" fmla="*/ 17099 w 48"/>
                    <a:gd name="T9" fmla="*/ 0 h 49"/>
                    <a:gd name="T10" fmla="*/ 13825 w 48"/>
                    <a:gd name="T11" fmla="*/ 3564 h 49"/>
                    <a:gd name="T12" fmla="*/ 13825 w 48"/>
                    <a:gd name="T13" fmla="*/ 7127 h 49"/>
                    <a:gd name="T14" fmla="*/ 17099 w 48"/>
                    <a:gd name="T15" fmla="*/ 3564 h 49"/>
                    <a:gd name="T16" fmla="*/ 13825 w 48"/>
                    <a:gd name="T17" fmla="*/ 7127 h 49"/>
                    <a:gd name="T18" fmla="*/ 17099 w 48"/>
                    <a:gd name="T19" fmla="*/ 10335 h 49"/>
                    <a:gd name="T20" fmla="*/ 13825 w 48"/>
                    <a:gd name="T21" fmla="*/ 10335 h 49"/>
                    <a:gd name="T22" fmla="*/ 17099 w 48"/>
                    <a:gd name="T23" fmla="*/ 13542 h 49"/>
                    <a:gd name="T24" fmla="*/ 13825 w 48"/>
                    <a:gd name="T25" fmla="*/ 13542 h 49"/>
                    <a:gd name="T26" fmla="*/ 13825 w 48"/>
                    <a:gd name="T27" fmla="*/ 17106 h 49"/>
                    <a:gd name="T28" fmla="*/ 10187 w 48"/>
                    <a:gd name="T29" fmla="*/ 17106 h 49"/>
                    <a:gd name="T30" fmla="*/ 6912 w 48"/>
                    <a:gd name="T31" fmla="*/ 17106 h 49"/>
                    <a:gd name="T32" fmla="*/ 3274 w 48"/>
                    <a:gd name="T33" fmla="*/ 17106 h 49"/>
                    <a:gd name="T34" fmla="*/ 3274 w 48"/>
                    <a:gd name="T35" fmla="*/ 13542 h 49"/>
                    <a:gd name="T36" fmla="*/ 0 w 48"/>
                    <a:gd name="T37" fmla="*/ 13542 h 49"/>
                    <a:gd name="T38" fmla="*/ 0 w 48"/>
                    <a:gd name="T39" fmla="*/ 10335 h 49"/>
                    <a:gd name="T40" fmla="*/ 3274 w 48"/>
                    <a:gd name="T41" fmla="*/ 10335 h 49"/>
                    <a:gd name="T42" fmla="*/ 0 w 48"/>
                    <a:gd name="T43" fmla="*/ 7127 h 49"/>
                    <a:gd name="T44" fmla="*/ 3274 w 48"/>
                    <a:gd name="T45" fmla="*/ 7127 h 49"/>
                    <a:gd name="T46" fmla="*/ 0 w 48"/>
                    <a:gd name="T47" fmla="*/ 3564 h 49"/>
                    <a:gd name="T48" fmla="*/ 3274 w 48"/>
                    <a:gd name="T49" fmla="*/ 3564 h 49"/>
                    <a:gd name="T50" fmla="*/ 3274 w 48"/>
                    <a:gd name="T51" fmla="*/ 0 h 49"/>
                    <a:gd name="T52" fmla="*/ 3274 w 48"/>
                    <a:gd name="T53" fmla="*/ 0 h 49"/>
                    <a:gd name="T54" fmla="*/ 6912 w 48"/>
                    <a:gd name="T55" fmla="*/ 3564 h 49"/>
                    <a:gd name="T56" fmla="*/ 6912 w 48"/>
                    <a:gd name="T57" fmla="*/ 0 h 49"/>
                    <a:gd name="T58" fmla="*/ 10187 w 48"/>
                    <a:gd name="T59" fmla="*/ 0 h 49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8" h="49">
                      <a:moveTo>
                        <a:pt x="28" y="0"/>
                      </a:moveTo>
                      <a:lnTo>
                        <a:pt x="28" y="10"/>
                      </a:lnTo>
                      <a:cubicBezTo>
                        <a:pt x="38" y="10"/>
                        <a:pt x="38" y="0"/>
                        <a:pt x="38" y="10"/>
                      </a:cubicBezTo>
                      <a:cubicBezTo>
                        <a:pt x="38" y="0"/>
                        <a:pt x="38" y="0"/>
                        <a:pt x="38" y="0"/>
                      </a:cubicBezTo>
                      <a:lnTo>
                        <a:pt x="47" y="0"/>
                      </a:lnTo>
                      <a:cubicBezTo>
                        <a:pt x="47" y="10"/>
                        <a:pt x="38" y="10"/>
                        <a:pt x="38" y="1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47" y="20"/>
                        <a:pt x="47" y="10"/>
                        <a:pt x="47" y="10"/>
                      </a:cubicBezTo>
                      <a:cubicBezTo>
                        <a:pt x="47" y="20"/>
                        <a:pt x="47" y="20"/>
                        <a:pt x="38" y="20"/>
                      </a:cubicBezTo>
                      <a:cubicBezTo>
                        <a:pt x="38" y="20"/>
                        <a:pt x="47" y="20"/>
                        <a:pt x="47" y="29"/>
                      </a:cubicBezTo>
                      <a:lnTo>
                        <a:pt x="38" y="29"/>
                      </a:lnTo>
                      <a:cubicBezTo>
                        <a:pt x="38" y="38"/>
                        <a:pt x="47" y="38"/>
                        <a:pt x="4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lnTo>
                        <a:pt x="38" y="48"/>
                      </a:lnTo>
                      <a:lnTo>
                        <a:pt x="28" y="48"/>
                      </a:ln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lnTo>
                        <a:pt x="9" y="38"/>
                      </a:lnTo>
                      <a:lnTo>
                        <a:pt x="0" y="38"/>
                      </a:lnTo>
                      <a:cubicBezTo>
                        <a:pt x="0" y="29"/>
                        <a:pt x="0" y="29"/>
                        <a:pt x="0" y="29"/>
                      </a:cubicBezTo>
                      <a:lnTo>
                        <a:pt x="9" y="29"/>
                      </a:lnTo>
                      <a:cubicBezTo>
                        <a:pt x="0" y="29"/>
                        <a:pt x="0" y="29"/>
                        <a:pt x="0" y="20"/>
                      </a:cubicBezTo>
                      <a:lnTo>
                        <a:pt x="9" y="20"/>
                      </a:lnTo>
                      <a:cubicBezTo>
                        <a:pt x="0" y="20"/>
                        <a:pt x="0" y="20"/>
                        <a:pt x="0" y="10"/>
                      </a:cubicBezTo>
                      <a:lnTo>
                        <a:pt x="9" y="10"/>
                      </a:lnTo>
                      <a:lnTo>
                        <a:pt x="9" y="0"/>
                      </a:lnTo>
                      <a:cubicBezTo>
                        <a:pt x="0" y="0"/>
                        <a:pt x="9" y="0"/>
                        <a:pt x="9" y="0"/>
                      </a:cubicBezTo>
                      <a:cubicBezTo>
                        <a:pt x="9" y="0"/>
                        <a:pt x="19" y="0"/>
                        <a:pt x="19" y="10"/>
                      </a:cubicBezTo>
                      <a:lnTo>
                        <a:pt x="19" y="0"/>
                      </a:lnTo>
                      <a:lnTo>
                        <a:pt x="28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23" name="Freeform 118">
                  <a:extLst>
                    <a:ext uri="{FF2B5EF4-FFF2-40B4-BE49-F238E27FC236}">
                      <a16:creationId xmlns:a16="http://schemas.microsoft.com/office/drawing/2014/main" id="{E51BB23F-FFE1-BE48-A44B-10EF86E152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8775" y="182562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24" name="Freeform 119">
                  <a:extLst>
                    <a:ext uri="{FF2B5EF4-FFF2-40B4-BE49-F238E27FC236}">
                      <a16:creationId xmlns:a16="http://schemas.microsoft.com/office/drawing/2014/main" id="{FD46FA80-460B-6E47-816A-40DC9D210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9888" y="1825625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25" name="Freeform 120">
                  <a:extLst>
                    <a:ext uri="{FF2B5EF4-FFF2-40B4-BE49-F238E27FC236}">
                      <a16:creationId xmlns:a16="http://schemas.microsoft.com/office/drawing/2014/main" id="{E462133C-CDBA-1244-BFF5-81D4B01404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8775" y="182562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26" name="Freeform 121">
                  <a:extLst>
                    <a:ext uri="{FF2B5EF4-FFF2-40B4-BE49-F238E27FC236}">
                      <a16:creationId xmlns:a16="http://schemas.microsoft.com/office/drawing/2014/main" id="{75CC44B8-5BFD-A244-9CD2-264D253562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9888" y="1825625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27" name="Freeform 122">
                  <a:extLst>
                    <a:ext uri="{FF2B5EF4-FFF2-40B4-BE49-F238E27FC236}">
                      <a16:creationId xmlns:a16="http://schemas.microsoft.com/office/drawing/2014/main" id="{EC4F394F-A47D-4F4C-B9FD-BBF68370A8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8775" y="1825625"/>
                  <a:ext cx="11113" cy="1588"/>
                </a:xfrm>
                <a:custGeom>
                  <a:avLst/>
                  <a:gdLst>
                    <a:gd name="T0" fmla="*/ 0 w 30"/>
                    <a:gd name="T1" fmla="*/ 0 h 1"/>
                    <a:gd name="T2" fmla="*/ 7038 w 30"/>
                    <a:gd name="T3" fmla="*/ 0 h 1"/>
                    <a:gd name="T4" fmla="*/ 10743 w 30"/>
                    <a:gd name="T5" fmla="*/ 0 h 1"/>
                    <a:gd name="T6" fmla="*/ 7038 w 30"/>
                    <a:gd name="T7" fmla="*/ 0 h 1"/>
                    <a:gd name="T8" fmla="*/ 0 w 30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1">
                      <a:moveTo>
                        <a:pt x="0" y="0"/>
                      </a:moveTo>
                      <a:cubicBezTo>
                        <a:pt x="10" y="0"/>
                        <a:pt x="10" y="0"/>
                        <a:pt x="19" y="0"/>
                      </a:cubicBezTo>
                      <a:lnTo>
                        <a:pt x="29" y="0"/>
                      </a:lnTo>
                      <a:lnTo>
                        <a:pt x="19" y="0"/>
                      </a:lnTo>
                      <a:cubicBezTo>
                        <a:pt x="10" y="0"/>
                        <a:pt x="10" y="0"/>
                        <a:pt x="0" y="0"/>
                      </a:cubicBez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28" name="Freeform 123">
                  <a:extLst>
                    <a:ext uri="{FF2B5EF4-FFF2-40B4-BE49-F238E27FC236}">
                      <a16:creationId xmlns:a16="http://schemas.microsoft.com/office/drawing/2014/main" id="{8DE3D3C0-0767-124C-BB33-DE098E1F11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8775" y="1820863"/>
                  <a:ext cx="14288" cy="3175"/>
                </a:xfrm>
                <a:custGeom>
                  <a:avLst/>
                  <a:gdLst>
                    <a:gd name="T0" fmla="*/ 10624 w 39"/>
                    <a:gd name="T1" fmla="*/ 2886 h 11"/>
                    <a:gd name="T2" fmla="*/ 6961 w 39"/>
                    <a:gd name="T3" fmla="*/ 2886 h 11"/>
                    <a:gd name="T4" fmla="*/ 0 w 39"/>
                    <a:gd name="T5" fmla="*/ 2886 h 11"/>
                    <a:gd name="T6" fmla="*/ 0 w 39"/>
                    <a:gd name="T7" fmla="*/ 0 h 11"/>
                    <a:gd name="T8" fmla="*/ 0 w 39"/>
                    <a:gd name="T9" fmla="*/ 2886 h 11"/>
                    <a:gd name="T10" fmla="*/ 0 w 39"/>
                    <a:gd name="T11" fmla="*/ 0 h 11"/>
                    <a:gd name="T12" fmla="*/ 0 w 39"/>
                    <a:gd name="T13" fmla="*/ 2886 h 11"/>
                    <a:gd name="T14" fmla="*/ 3664 w 39"/>
                    <a:gd name="T15" fmla="*/ 2886 h 11"/>
                    <a:gd name="T16" fmla="*/ 3664 w 39"/>
                    <a:gd name="T17" fmla="*/ 0 h 11"/>
                    <a:gd name="T18" fmla="*/ 3664 w 39"/>
                    <a:gd name="T19" fmla="*/ 0 h 11"/>
                    <a:gd name="T20" fmla="*/ 6961 w 39"/>
                    <a:gd name="T21" fmla="*/ 0 h 11"/>
                    <a:gd name="T22" fmla="*/ 6961 w 39"/>
                    <a:gd name="T23" fmla="*/ 2886 h 11"/>
                    <a:gd name="T24" fmla="*/ 10624 w 39"/>
                    <a:gd name="T25" fmla="*/ 2886 h 11"/>
                    <a:gd name="T26" fmla="*/ 10624 w 39"/>
                    <a:gd name="T27" fmla="*/ 0 h 11"/>
                    <a:gd name="T28" fmla="*/ 13922 w 39"/>
                    <a:gd name="T29" fmla="*/ 0 h 11"/>
                    <a:gd name="T30" fmla="*/ 10624 w 39"/>
                    <a:gd name="T31" fmla="*/ 2886 h 1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9" h="11">
                      <a:moveTo>
                        <a:pt x="29" y="10"/>
                      </a:moveTo>
                      <a:lnTo>
                        <a:pt x="19" y="10"/>
                      </a:lnTo>
                      <a:cubicBezTo>
                        <a:pt x="10" y="10"/>
                        <a:pt x="10" y="10"/>
                        <a:pt x="0" y="10"/>
                      </a:cubicBezTo>
                      <a:lnTo>
                        <a:pt x="0" y="0"/>
                      </a:ln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0" y="0"/>
                        <a:pt x="10" y="10"/>
                        <a:pt x="10" y="1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0"/>
                        <a:pt x="10" y="10"/>
                        <a:pt x="10" y="0"/>
                      </a:cubicBezTo>
                      <a:lnTo>
                        <a:pt x="19" y="0"/>
                      </a:lnTo>
                      <a:cubicBezTo>
                        <a:pt x="19" y="10"/>
                        <a:pt x="19" y="10"/>
                        <a:pt x="19" y="10"/>
                      </a:cubicBezTo>
                      <a:lnTo>
                        <a:pt x="29" y="10"/>
                      </a:lnTo>
                      <a:cubicBezTo>
                        <a:pt x="29" y="0"/>
                        <a:pt x="29" y="0"/>
                        <a:pt x="29" y="0"/>
                      </a:cubicBezTo>
                      <a:lnTo>
                        <a:pt x="38" y="0"/>
                      </a:lnTo>
                      <a:cubicBezTo>
                        <a:pt x="29" y="10"/>
                        <a:pt x="29" y="10"/>
                        <a:pt x="29" y="10"/>
                      </a:cubicBez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29" name="Freeform 124">
                  <a:extLst>
                    <a:ext uri="{FF2B5EF4-FFF2-40B4-BE49-F238E27FC236}">
                      <a16:creationId xmlns:a16="http://schemas.microsoft.com/office/drawing/2014/main" id="{BE1801ED-49EC-494D-8862-060D345FB8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5600" y="1825625"/>
                  <a:ext cx="17463" cy="14288"/>
                </a:xfrm>
                <a:custGeom>
                  <a:avLst/>
                  <a:gdLst>
                    <a:gd name="T0" fmla="*/ 6912 w 48"/>
                    <a:gd name="T1" fmla="*/ 3664 h 39"/>
                    <a:gd name="T2" fmla="*/ 6912 w 48"/>
                    <a:gd name="T3" fmla="*/ 3664 h 39"/>
                    <a:gd name="T4" fmla="*/ 6912 w 48"/>
                    <a:gd name="T5" fmla="*/ 3664 h 39"/>
                    <a:gd name="T6" fmla="*/ 6912 w 48"/>
                    <a:gd name="T7" fmla="*/ 3664 h 39"/>
                    <a:gd name="T8" fmla="*/ 13825 w 48"/>
                    <a:gd name="T9" fmla="*/ 3664 h 39"/>
                    <a:gd name="T10" fmla="*/ 13825 w 48"/>
                    <a:gd name="T11" fmla="*/ 3664 h 39"/>
                    <a:gd name="T12" fmla="*/ 13825 w 48"/>
                    <a:gd name="T13" fmla="*/ 3664 h 39"/>
                    <a:gd name="T14" fmla="*/ 13825 w 48"/>
                    <a:gd name="T15" fmla="*/ 3664 h 39"/>
                    <a:gd name="T16" fmla="*/ 17099 w 48"/>
                    <a:gd name="T17" fmla="*/ 6961 h 39"/>
                    <a:gd name="T18" fmla="*/ 17099 w 48"/>
                    <a:gd name="T19" fmla="*/ 6961 h 39"/>
                    <a:gd name="T20" fmla="*/ 13825 w 48"/>
                    <a:gd name="T21" fmla="*/ 10258 h 39"/>
                    <a:gd name="T22" fmla="*/ 13825 w 48"/>
                    <a:gd name="T23" fmla="*/ 10258 h 39"/>
                    <a:gd name="T24" fmla="*/ 13825 w 48"/>
                    <a:gd name="T25" fmla="*/ 10258 h 39"/>
                    <a:gd name="T26" fmla="*/ 10187 w 48"/>
                    <a:gd name="T27" fmla="*/ 10258 h 39"/>
                    <a:gd name="T28" fmla="*/ 13825 w 48"/>
                    <a:gd name="T29" fmla="*/ 13922 h 39"/>
                    <a:gd name="T30" fmla="*/ 13825 w 48"/>
                    <a:gd name="T31" fmla="*/ 13922 h 39"/>
                    <a:gd name="T32" fmla="*/ 10187 w 48"/>
                    <a:gd name="T33" fmla="*/ 10258 h 39"/>
                    <a:gd name="T34" fmla="*/ 6912 w 48"/>
                    <a:gd name="T35" fmla="*/ 13922 h 39"/>
                    <a:gd name="T36" fmla="*/ 6912 w 48"/>
                    <a:gd name="T37" fmla="*/ 10258 h 39"/>
                    <a:gd name="T38" fmla="*/ 3274 w 48"/>
                    <a:gd name="T39" fmla="*/ 13922 h 39"/>
                    <a:gd name="T40" fmla="*/ 6912 w 48"/>
                    <a:gd name="T41" fmla="*/ 10258 h 39"/>
                    <a:gd name="T42" fmla="*/ 3274 w 48"/>
                    <a:gd name="T43" fmla="*/ 13922 h 39"/>
                    <a:gd name="T44" fmla="*/ 6912 w 48"/>
                    <a:gd name="T45" fmla="*/ 10258 h 39"/>
                    <a:gd name="T46" fmla="*/ 3274 w 48"/>
                    <a:gd name="T47" fmla="*/ 13922 h 39"/>
                    <a:gd name="T48" fmla="*/ 3274 w 48"/>
                    <a:gd name="T49" fmla="*/ 6961 h 39"/>
                    <a:gd name="T50" fmla="*/ 0 w 48"/>
                    <a:gd name="T51" fmla="*/ 10258 h 39"/>
                    <a:gd name="T52" fmla="*/ 0 w 48"/>
                    <a:gd name="T53" fmla="*/ 3664 h 39"/>
                    <a:gd name="T54" fmla="*/ 0 w 48"/>
                    <a:gd name="T55" fmla="*/ 3664 h 39"/>
                    <a:gd name="T56" fmla="*/ 3274 w 48"/>
                    <a:gd name="T57" fmla="*/ 6961 h 39"/>
                    <a:gd name="T58" fmla="*/ 0 w 48"/>
                    <a:gd name="T59" fmla="*/ 0 h 39"/>
                    <a:gd name="T60" fmla="*/ 3274 w 48"/>
                    <a:gd name="T61" fmla="*/ 0 h 39"/>
                    <a:gd name="T62" fmla="*/ 3274 w 48"/>
                    <a:gd name="T63" fmla="*/ 0 h 3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48" h="39">
                      <a:moveTo>
                        <a:pt x="9" y="10"/>
                      </a:moveTo>
                      <a:lnTo>
                        <a:pt x="19" y="10"/>
                      </a:lnTo>
                      <a:lnTo>
                        <a:pt x="19" y="0"/>
                      </a:lnTo>
                      <a:cubicBezTo>
                        <a:pt x="19" y="10"/>
                        <a:pt x="19" y="10"/>
                        <a:pt x="19" y="10"/>
                      </a:cubicBezTo>
                      <a:lnTo>
                        <a:pt x="19" y="0"/>
                      </a:lnTo>
                      <a:lnTo>
                        <a:pt x="19" y="10"/>
                      </a:lnTo>
                      <a:lnTo>
                        <a:pt x="19" y="0"/>
                      </a:lnTo>
                      <a:lnTo>
                        <a:pt x="19" y="10"/>
                      </a:lnTo>
                      <a:lnTo>
                        <a:pt x="28" y="10"/>
                      </a:lnTo>
                      <a:lnTo>
                        <a:pt x="38" y="10"/>
                      </a:lnTo>
                      <a:cubicBezTo>
                        <a:pt x="28" y="10"/>
                        <a:pt x="28" y="10"/>
                        <a:pt x="28" y="10"/>
                      </a:cubicBezTo>
                      <a:lnTo>
                        <a:pt x="38" y="10"/>
                      </a:lnTo>
                      <a:lnTo>
                        <a:pt x="47" y="10"/>
                      </a:lnTo>
                      <a:lnTo>
                        <a:pt x="38" y="10"/>
                      </a:lnTo>
                      <a:cubicBezTo>
                        <a:pt x="47" y="10"/>
                        <a:pt x="47" y="10"/>
                        <a:pt x="47" y="10"/>
                      </a:cubicBezTo>
                      <a:lnTo>
                        <a:pt x="38" y="10"/>
                      </a:lnTo>
                      <a:lnTo>
                        <a:pt x="38" y="19"/>
                      </a:lnTo>
                      <a:lnTo>
                        <a:pt x="47" y="19"/>
                      </a:lnTo>
                      <a:lnTo>
                        <a:pt x="38" y="19"/>
                      </a:lnTo>
                      <a:lnTo>
                        <a:pt x="47" y="19"/>
                      </a:lnTo>
                      <a:lnTo>
                        <a:pt x="38" y="19"/>
                      </a:lnTo>
                      <a:lnTo>
                        <a:pt x="38" y="28"/>
                      </a:lnTo>
                      <a:lnTo>
                        <a:pt x="47" y="28"/>
                      </a:lnTo>
                      <a:lnTo>
                        <a:pt x="38" y="28"/>
                      </a:lnTo>
                      <a:cubicBezTo>
                        <a:pt x="28" y="28"/>
                        <a:pt x="28" y="28"/>
                        <a:pt x="28" y="28"/>
                      </a:cubicBezTo>
                      <a:lnTo>
                        <a:pt x="38" y="28"/>
                      </a:ln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28"/>
                        <a:pt x="28" y="28"/>
                        <a:pt x="28" y="28"/>
                      </a:cubicBezTo>
                      <a:lnTo>
                        <a:pt x="28" y="38"/>
                      </a:lnTo>
                      <a:cubicBezTo>
                        <a:pt x="38" y="38"/>
                        <a:pt x="38" y="38"/>
                        <a:pt x="38" y="38"/>
                      </a:cubicBezTo>
                      <a:lnTo>
                        <a:pt x="28" y="38"/>
                      </a:lnTo>
                      <a:lnTo>
                        <a:pt x="38" y="38"/>
                      </a:ln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lnTo>
                        <a:pt x="28" y="38"/>
                      </a:ln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8" y="38"/>
                        <a:pt x="28" y="38"/>
                        <a:pt x="19" y="38"/>
                      </a:cubicBezTo>
                      <a:lnTo>
                        <a:pt x="19" y="28"/>
                      </a:lnTo>
                      <a:lnTo>
                        <a:pt x="19" y="38"/>
                      </a:lnTo>
                      <a:lnTo>
                        <a:pt x="9" y="38"/>
                      </a:lnTo>
                      <a:lnTo>
                        <a:pt x="19" y="38"/>
                      </a:lnTo>
                      <a:lnTo>
                        <a:pt x="19" y="28"/>
                      </a:lnTo>
                      <a:lnTo>
                        <a:pt x="19" y="38"/>
                      </a:lnTo>
                      <a:lnTo>
                        <a:pt x="9" y="38"/>
                      </a:lnTo>
                      <a:lnTo>
                        <a:pt x="9" y="28"/>
                      </a:lnTo>
                      <a:cubicBezTo>
                        <a:pt x="19" y="28"/>
                        <a:pt x="19" y="28"/>
                        <a:pt x="19" y="28"/>
                      </a:cubicBezTo>
                      <a:lnTo>
                        <a:pt x="9" y="28"/>
                      </a:lnTo>
                      <a:cubicBezTo>
                        <a:pt x="9" y="38"/>
                        <a:pt x="9" y="38"/>
                        <a:pt x="9" y="38"/>
                      </a:cubicBezTo>
                      <a:lnTo>
                        <a:pt x="9" y="28"/>
                      </a:lnTo>
                      <a:cubicBezTo>
                        <a:pt x="9" y="19"/>
                        <a:pt x="9" y="19"/>
                        <a:pt x="9" y="19"/>
                      </a:cubicBezTo>
                      <a:lnTo>
                        <a:pt x="9" y="28"/>
                      </a:lnTo>
                      <a:lnTo>
                        <a:pt x="0" y="28"/>
                      </a:lnTo>
                      <a:lnTo>
                        <a:pt x="9" y="19"/>
                      </a:lnTo>
                      <a:cubicBezTo>
                        <a:pt x="9" y="19"/>
                        <a:pt x="0" y="19"/>
                        <a:pt x="0" y="10"/>
                      </a:cubicBezTo>
                      <a:lnTo>
                        <a:pt x="9" y="19"/>
                      </a:lnTo>
                      <a:cubicBezTo>
                        <a:pt x="9" y="10"/>
                        <a:pt x="0" y="10"/>
                        <a:pt x="0" y="10"/>
                      </a:cubicBezTo>
                      <a:lnTo>
                        <a:pt x="9" y="10"/>
                      </a:lnTo>
                      <a:cubicBezTo>
                        <a:pt x="9" y="19"/>
                        <a:pt x="9" y="19"/>
                        <a:pt x="9" y="19"/>
                      </a:cubicBezTo>
                      <a:lnTo>
                        <a:pt x="9" y="10"/>
                      </a:lnTo>
                      <a:cubicBezTo>
                        <a:pt x="9" y="10"/>
                        <a:pt x="0" y="10"/>
                        <a:pt x="0" y="0"/>
                      </a:cubicBezTo>
                      <a:lnTo>
                        <a:pt x="9" y="10"/>
                      </a:lnTo>
                      <a:lnTo>
                        <a:pt x="9" y="0"/>
                      </a:lnTo>
                      <a:lnTo>
                        <a:pt x="0" y="0"/>
                      </a:lnTo>
                      <a:cubicBezTo>
                        <a:pt x="9" y="0"/>
                        <a:pt x="9" y="0"/>
                        <a:pt x="9" y="0"/>
                      </a:cubicBezTo>
                      <a:lnTo>
                        <a:pt x="9" y="1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30" name="Freeform 125">
                  <a:extLst>
                    <a:ext uri="{FF2B5EF4-FFF2-40B4-BE49-F238E27FC236}">
                      <a16:creationId xmlns:a16="http://schemas.microsoft.com/office/drawing/2014/main" id="{54C76012-B11D-C74D-B36E-B006889C3F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8775" y="1825625"/>
                  <a:ext cx="11113" cy="3175"/>
                </a:xfrm>
                <a:custGeom>
                  <a:avLst/>
                  <a:gdLst>
                    <a:gd name="T0" fmla="*/ 0 w 30"/>
                    <a:gd name="T1" fmla="*/ 0 h 11"/>
                    <a:gd name="T2" fmla="*/ 7038 w 30"/>
                    <a:gd name="T3" fmla="*/ 0 h 11"/>
                    <a:gd name="T4" fmla="*/ 10743 w 30"/>
                    <a:gd name="T5" fmla="*/ 2886 h 11"/>
                    <a:gd name="T6" fmla="*/ 7038 w 30"/>
                    <a:gd name="T7" fmla="*/ 0 h 11"/>
                    <a:gd name="T8" fmla="*/ 0 w 30"/>
                    <a:gd name="T9" fmla="*/ 0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11">
                      <a:moveTo>
                        <a:pt x="0" y="0"/>
                      </a:moveTo>
                      <a:cubicBezTo>
                        <a:pt x="10" y="0"/>
                        <a:pt x="10" y="0"/>
                        <a:pt x="19" y="0"/>
                      </a:cubicBezTo>
                      <a:lnTo>
                        <a:pt x="29" y="10"/>
                      </a:lnTo>
                      <a:cubicBezTo>
                        <a:pt x="19" y="10"/>
                        <a:pt x="19" y="0"/>
                        <a:pt x="19" y="0"/>
                      </a:cubicBezTo>
                      <a:cubicBezTo>
                        <a:pt x="10" y="0"/>
                        <a:pt x="10" y="0"/>
                        <a:pt x="0" y="0"/>
                      </a:cubicBez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31" name="Freeform 126">
                  <a:extLst>
                    <a:ext uri="{FF2B5EF4-FFF2-40B4-BE49-F238E27FC236}">
                      <a16:creationId xmlns:a16="http://schemas.microsoft.com/office/drawing/2014/main" id="{23AFA01E-77D5-D248-B9C0-E5FE92E398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8775" y="1825625"/>
                  <a:ext cx="11113" cy="1588"/>
                </a:xfrm>
                <a:custGeom>
                  <a:avLst/>
                  <a:gdLst>
                    <a:gd name="T0" fmla="*/ 10743 w 30"/>
                    <a:gd name="T1" fmla="*/ 0 h 1"/>
                    <a:gd name="T2" fmla="*/ 7038 w 30"/>
                    <a:gd name="T3" fmla="*/ 0 h 1"/>
                    <a:gd name="T4" fmla="*/ 0 w 30"/>
                    <a:gd name="T5" fmla="*/ 0 h 1"/>
                    <a:gd name="T6" fmla="*/ 7038 w 30"/>
                    <a:gd name="T7" fmla="*/ 0 h 1"/>
                    <a:gd name="T8" fmla="*/ 10743 w 30"/>
                    <a:gd name="T9" fmla="*/ 0 h 1"/>
                    <a:gd name="T10" fmla="*/ 3704 w 30"/>
                    <a:gd name="T11" fmla="*/ 0 h 1"/>
                    <a:gd name="T12" fmla="*/ 3704 w 30"/>
                    <a:gd name="T13" fmla="*/ 0 h 1"/>
                    <a:gd name="T14" fmla="*/ 3704 w 30"/>
                    <a:gd name="T15" fmla="*/ 0 h 1"/>
                    <a:gd name="T16" fmla="*/ 3704 w 30"/>
                    <a:gd name="T17" fmla="*/ 0 h 1"/>
                    <a:gd name="T18" fmla="*/ 7038 w 30"/>
                    <a:gd name="T19" fmla="*/ 0 h 1"/>
                    <a:gd name="T20" fmla="*/ 7038 w 30"/>
                    <a:gd name="T21" fmla="*/ 0 h 1"/>
                    <a:gd name="T22" fmla="*/ 7038 w 30"/>
                    <a:gd name="T23" fmla="*/ 0 h 1"/>
                    <a:gd name="T24" fmla="*/ 7038 w 30"/>
                    <a:gd name="T25" fmla="*/ 0 h 1"/>
                    <a:gd name="T26" fmla="*/ 7038 w 30"/>
                    <a:gd name="T27" fmla="*/ 0 h 1"/>
                    <a:gd name="T28" fmla="*/ 7038 w 30"/>
                    <a:gd name="T29" fmla="*/ 0 h 1"/>
                    <a:gd name="T30" fmla="*/ 7038 w 30"/>
                    <a:gd name="T31" fmla="*/ 0 h 1"/>
                    <a:gd name="T32" fmla="*/ 7038 w 30"/>
                    <a:gd name="T33" fmla="*/ 0 h 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0" h="1">
                      <a:moveTo>
                        <a:pt x="2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0" y="0"/>
                        <a:pt x="10" y="0"/>
                        <a:pt x="0" y="0"/>
                      </a:cubicBezTo>
                      <a:cubicBezTo>
                        <a:pt x="10" y="0"/>
                        <a:pt x="10" y="0"/>
                        <a:pt x="19" y="0"/>
                      </a:cubicBezTo>
                      <a:lnTo>
                        <a:pt x="29" y="0"/>
                      </a:lnTo>
                      <a:close/>
                      <a:moveTo>
                        <a:pt x="10" y="0"/>
                      </a:moveTo>
                      <a:lnTo>
                        <a:pt x="10" y="0"/>
                      </a:lnTo>
                      <a:close/>
                      <a:moveTo>
                        <a:pt x="10" y="0"/>
                      </a:moveTo>
                      <a:lnTo>
                        <a:pt x="10" y="0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32" name="Freeform 127">
                  <a:extLst>
                    <a:ext uri="{FF2B5EF4-FFF2-40B4-BE49-F238E27FC236}">
                      <a16:creationId xmlns:a16="http://schemas.microsoft.com/office/drawing/2014/main" id="{8E981EDF-AFFC-5D44-ABF2-4D94196F47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1950" y="1820863"/>
                  <a:ext cx="3175" cy="3175"/>
                </a:xfrm>
                <a:custGeom>
                  <a:avLst/>
                  <a:gdLst>
                    <a:gd name="T0" fmla="*/ 2858 w 10"/>
                    <a:gd name="T1" fmla="*/ 2886 h 11"/>
                    <a:gd name="T2" fmla="*/ 2858 w 10"/>
                    <a:gd name="T3" fmla="*/ 0 h 11"/>
                    <a:gd name="T4" fmla="*/ 0 w 10"/>
                    <a:gd name="T5" fmla="*/ 0 h 11"/>
                    <a:gd name="T6" fmla="*/ 2858 w 10"/>
                    <a:gd name="T7" fmla="*/ 0 h 11"/>
                    <a:gd name="T8" fmla="*/ 2858 w 10"/>
                    <a:gd name="T9" fmla="*/ 2886 h 11"/>
                    <a:gd name="T10" fmla="*/ 2858 w 10"/>
                    <a:gd name="T11" fmla="*/ 2886 h 11"/>
                    <a:gd name="T12" fmla="*/ 2858 w 10"/>
                    <a:gd name="T13" fmla="*/ 0 h 11"/>
                    <a:gd name="T14" fmla="*/ 0 w 10"/>
                    <a:gd name="T15" fmla="*/ 0 h 11"/>
                    <a:gd name="T16" fmla="*/ 2858 w 10"/>
                    <a:gd name="T17" fmla="*/ 0 h 11"/>
                    <a:gd name="T18" fmla="*/ 2858 w 10"/>
                    <a:gd name="T19" fmla="*/ 2886 h 1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0" h="11">
                      <a:moveTo>
                        <a:pt x="9" y="10"/>
                      </a:moveTo>
                      <a:cubicBezTo>
                        <a:pt x="9" y="0"/>
                        <a:pt x="9" y="0"/>
                        <a:pt x="9" y="0"/>
                      </a:cubicBezTo>
                      <a:lnTo>
                        <a:pt x="0" y="0"/>
                      </a:lnTo>
                      <a:lnTo>
                        <a:pt x="9" y="0"/>
                      </a:lnTo>
                      <a:cubicBezTo>
                        <a:pt x="9" y="10"/>
                        <a:pt x="9" y="10"/>
                        <a:pt x="9" y="10"/>
                      </a:cubicBezTo>
                      <a:close/>
                      <a:moveTo>
                        <a:pt x="9" y="10"/>
                      </a:moveTo>
                      <a:lnTo>
                        <a:pt x="9" y="0"/>
                      </a:lnTo>
                      <a:lnTo>
                        <a:pt x="0" y="0"/>
                      </a:lnTo>
                      <a:cubicBezTo>
                        <a:pt x="9" y="0"/>
                        <a:pt x="9" y="0"/>
                        <a:pt x="9" y="0"/>
                      </a:cubicBezTo>
                      <a:lnTo>
                        <a:pt x="9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33" name="Freeform 128">
                  <a:extLst>
                    <a:ext uri="{FF2B5EF4-FFF2-40B4-BE49-F238E27FC236}">
                      <a16:creationId xmlns:a16="http://schemas.microsoft.com/office/drawing/2014/main" id="{04E752C1-0FBF-4948-A072-1DE20B0AF7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1950" y="1831975"/>
                  <a:ext cx="3175" cy="3175"/>
                </a:xfrm>
                <a:custGeom>
                  <a:avLst/>
                  <a:gdLst>
                    <a:gd name="T0" fmla="*/ 0 w 10"/>
                    <a:gd name="T1" fmla="*/ 2858 h 10"/>
                    <a:gd name="T2" fmla="*/ 0 w 10"/>
                    <a:gd name="T3" fmla="*/ 2858 h 10"/>
                    <a:gd name="T4" fmla="*/ 0 w 10"/>
                    <a:gd name="T5" fmla="*/ 2858 h 10"/>
                    <a:gd name="T6" fmla="*/ 0 w 10"/>
                    <a:gd name="T7" fmla="*/ 2858 h 10"/>
                    <a:gd name="T8" fmla="*/ 2858 w 10"/>
                    <a:gd name="T9" fmla="*/ 2858 h 10"/>
                    <a:gd name="T10" fmla="*/ 2858 w 10"/>
                    <a:gd name="T11" fmla="*/ 2858 h 10"/>
                    <a:gd name="T12" fmla="*/ 2858 w 10"/>
                    <a:gd name="T13" fmla="*/ 2858 h 10"/>
                    <a:gd name="T14" fmla="*/ 2858 w 10"/>
                    <a:gd name="T15" fmla="*/ 2858 h 10"/>
                    <a:gd name="T16" fmla="*/ 2858 w 10"/>
                    <a:gd name="T17" fmla="*/ 2858 h 10"/>
                    <a:gd name="T18" fmla="*/ 2858 w 10"/>
                    <a:gd name="T19" fmla="*/ 0 h 10"/>
                    <a:gd name="T20" fmla="*/ 2858 w 10"/>
                    <a:gd name="T21" fmla="*/ 2858 h 10"/>
                    <a:gd name="T22" fmla="*/ 0 w 10"/>
                    <a:gd name="T23" fmla="*/ 2858 h 10"/>
                    <a:gd name="T24" fmla="*/ 0 w 10"/>
                    <a:gd name="T25" fmla="*/ 0 h 10"/>
                    <a:gd name="T26" fmla="*/ 0 w 10"/>
                    <a:gd name="T27" fmla="*/ 2858 h 10"/>
                    <a:gd name="T28" fmla="*/ 2858 w 10"/>
                    <a:gd name="T29" fmla="*/ 2858 h 10"/>
                    <a:gd name="T30" fmla="*/ 2858 w 10"/>
                    <a:gd name="T31" fmla="*/ 2858 h 10"/>
                    <a:gd name="T32" fmla="*/ 0 w 10"/>
                    <a:gd name="T33" fmla="*/ 2858 h 10"/>
                    <a:gd name="T34" fmla="*/ 2858 w 10"/>
                    <a:gd name="T35" fmla="*/ 2858 h 1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0" h="10">
                      <a:moveTo>
                        <a:pt x="0" y="9"/>
                      </a:moveTo>
                      <a:lnTo>
                        <a:pt x="0" y="9"/>
                      </a:lnTo>
                      <a:close/>
                      <a:moveTo>
                        <a:pt x="0" y="9"/>
                      </a:moveTo>
                      <a:lnTo>
                        <a:pt x="0" y="9"/>
                      </a:lnTo>
                      <a:close/>
                      <a:moveTo>
                        <a:pt x="9" y="9"/>
                      </a:moveTo>
                      <a:lnTo>
                        <a:pt x="9" y="9"/>
                      </a:lnTo>
                      <a:close/>
                      <a:moveTo>
                        <a:pt x="9" y="9"/>
                      </a:moveTo>
                      <a:lnTo>
                        <a:pt x="9" y="9"/>
                      </a:lnTo>
                      <a:close/>
                      <a:moveTo>
                        <a:pt x="9" y="9"/>
                      </a:moveTo>
                      <a:lnTo>
                        <a:pt x="9" y="0"/>
                      </a:ln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0" y="0"/>
                      </a:lnTo>
                      <a:lnTo>
                        <a:pt x="0" y="9"/>
                      </a:lnTo>
                      <a:cubicBezTo>
                        <a:pt x="9" y="9"/>
                        <a:pt x="9" y="9"/>
                        <a:pt x="9" y="9"/>
                      </a:cubicBezTo>
                      <a:close/>
                      <a:moveTo>
                        <a:pt x="9" y="9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34" name="Freeform 129">
                  <a:extLst>
                    <a:ext uri="{FF2B5EF4-FFF2-40B4-BE49-F238E27FC236}">
                      <a16:creationId xmlns:a16="http://schemas.microsoft.com/office/drawing/2014/main" id="{95F2F5BA-331E-FA43-88AA-8ABA637CE3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8775" y="1828800"/>
                  <a:ext cx="11113" cy="3175"/>
                </a:xfrm>
                <a:custGeom>
                  <a:avLst/>
                  <a:gdLst>
                    <a:gd name="T0" fmla="*/ 3704 w 30"/>
                    <a:gd name="T1" fmla="*/ 0 h 10"/>
                    <a:gd name="T2" fmla="*/ 3704 w 30"/>
                    <a:gd name="T3" fmla="*/ 0 h 10"/>
                    <a:gd name="T4" fmla="*/ 7038 w 30"/>
                    <a:gd name="T5" fmla="*/ 0 h 10"/>
                    <a:gd name="T6" fmla="*/ 7038 w 30"/>
                    <a:gd name="T7" fmla="*/ 0 h 10"/>
                    <a:gd name="T8" fmla="*/ 7038 w 30"/>
                    <a:gd name="T9" fmla="*/ 2858 h 10"/>
                    <a:gd name="T10" fmla="*/ 7038 w 30"/>
                    <a:gd name="T11" fmla="*/ 2858 h 10"/>
                    <a:gd name="T12" fmla="*/ 7038 w 30"/>
                    <a:gd name="T13" fmla="*/ 0 h 10"/>
                    <a:gd name="T14" fmla="*/ 7038 w 30"/>
                    <a:gd name="T15" fmla="*/ 2858 h 10"/>
                    <a:gd name="T16" fmla="*/ 7038 w 30"/>
                    <a:gd name="T17" fmla="*/ 0 h 10"/>
                    <a:gd name="T18" fmla="*/ 10743 w 30"/>
                    <a:gd name="T19" fmla="*/ 0 h 10"/>
                    <a:gd name="T20" fmla="*/ 7038 w 30"/>
                    <a:gd name="T21" fmla="*/ 0 h 10"/>
                    <a:gd name="T22" fmla="*/ 7038 w 30"/>
                    <a:gd name="T23" fmla="*/ 2858 h 10"/>
                    <a:gd name="T24" fmla="*/ 7038 w 30"/>
                    <a:gd name="T25" fmla="*/ 0 h 10"/>
                    <a:gd name="T26" fmla="*/ 7038 w 30"/>
                    <a:gd name="T27" fmla="*/ 2858 h 10"/>
                    <a:gd name="T28" fmla="*/ 7038 w 30"/>
                    <a:gd name="T29" fmla="*/ 0 h 10"/>
                    <a:gd name="T30" fmla="*/ 7038 w 30"/>
                    <a:gd name="T31" fmla="*/ 2858 h 10"/>
                    <a:gd name="T32" fmla="*/ 3704 w 30"/>
                    <a:gd name="T33" fmla="*/ 0 h 10"/>
                    <a:gd name="T34" fmla="*/ 3704 w 30"/>
                    <a:gd name="T35" fmla="*/ 2858 h 10"/>
                    <a:gd name="T36" fmla="*/ 3704 w 30"/>
                    <a:gd name="T37" fmla="*/ 0 h 10"/>
                    <a:gd name="T38" fmla="*/ 0 w 30"/>
                    <a:gd name="T39" fmla="*/ 0 h 10"/>
                    <a:gd name="T40" fmla="*/ 3704 w 30"/>
                    <a:gd name="T41" fmla="*/ 0 h 10"/>
                    <a:gd name="T42" fmla="*/ 3704 w 30"/>
                    <a:gd name="T43" fmla="*/ 2858 h 10"/>
                    <a:gd name="T44" fmla="*/ 3704 w 30"/>
                    <a:gd name="T45" fmla="*/ 0 h 10"/>
                    <a:gd name="T46" fmla="*/ 7038 w 30"/>
                    <a:gd name="T47" fmla="*/ 0 h 10"/>
                    <a:gd name="T48" fmla="*/ 3704 w 30"/>
                    <a:gd name="T49" fmla="*/ 0 h 10"/>
                    <a:gd name="T50" fmla="*/ 3704 w 30"/>
                    <a:gd name="T51" fmla="*/ 0 h 10"/>
                    <a:gd name="T52" fmla="*/ 3704 w 30"/>
                    <a:gd name="T53" fmla="*/ 2858 h 10"/>
                    <a:gd name="T54" fmla="*/ 3704 w 30"/>
                    <a:gd name="T55" fmla="*/ 0 h 1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" h="10">
                      <a:moveTo>
                        <a:pt x="10" y="0"/>
                      </a:moveTo>
                      <a:lnTo>
                        <a:pt x="10" y="0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close/>
                      <a:moveTo>
                        <a:pt x="19" y="9"/>
                      </a:moveTo>
                      <a:lnTo>
                        <a:pt x="19" y="9"/>
                      </a:lnTo>
                      <a:close/>
                      <a:moveTo>
                        <a:pt x="19" y="0"/>
                      </a:moveTo>
                      <a:lnTo>
                        <a:pt x="19" y="9"/>
                      </a:ln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19" y="0"/>
                      </a:lnTo>
                      <a:lnTo>
                        <a:pt x="19" y="9"/>
                      </a:lnTo>
                      <a:lnTo>
                        <a:pt x="19" y="0"/>
                      </a:lnTo>
                      <a:close/>
                      <a:moveTo>
                        <a:pt x="19" y="9"/>
                      </a:moveTo>
                      <a:lnTo>
                        <a:pt x="19" y="0"/>
                      </a:lnTo>
                      <a:cubicBezTo>
                        <a:pt x="19" y="9"/>
                        <a:pt x="19" y="9"/>
                        <a:pt x="19" y="9"/>
                      </a:cubicBezTo>
                      <a:close/>
                      <a:moveTo>
                        <a:pt x="10" y="0"/>
                      </a:moveTo>
                      <a:cubicBezTo>
                        <a:pt x="10" y="9"/>
                        <a:pt x="10" y="9"/>
                        <a:pt x="10" y="9"/>
                      </a:cubicBez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9"/>
                      </a:ln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lnTo>
                        <a:pt x="10" y="0"/>
                      </a:lnTo>
                      <a:close/>
                      <a:moveTo>
                        <a:pt x="10" y="0"/>
                      </a:moveTo>
                      <a:lnTo>
                        <a:pt x="10" y="9"/>
                      </a:lnTo>
                      <a:cubicBezTo>
                        <a:pt x="10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35" name="Freeform 130">
                  <a:extLst>
                    <a:ext uri="{FF2B5EF4-FFF2-40B4-BE49-F238E27FC236}">
                      <a16:creationId xmlns:a16="http://schemas.microsoft.com/office/drawing/2014/main" id="{5745DCF2-6DBB-2646-99B7-29B2A8655A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1950" y="1828800"/>
                  <a:ext cx="3175" cy="3175"/>
                </a:xfrm>
                <a:custGeom>
                  <a:avLst/>
                  <a:gdLst>
                    <a:gd name="T0" fmla="*/ 0 w 10"/>
                    <a:gd name="T1" fmla="*/ 0 h 10"/>
                    <a:gd name="T2" fmla="*/ 0 w 10"/>
                    <a:gd name="T3" fmla="*/ 2858 h 10"/>
                    <a:gd name="T4" fmla="*/ 0 w 10"/>
                    <a:gd name="T5" fmla="*/ 0 h 10"/>
                    <a:gd name="T6" fmla="*/ 0 w 10"/>
                    <a:gd name="T7" fmla="*/ 0 h 10"/>
                    <a:gd name="T8" fmla="*/ 0 w 10"/>
                    <a:gd name="T9" fmla="*/ 2858 h 10"/>
                    <a:gd name="T10" fmla="*/ 0 w 10"/>
                    <a:gd name="T11" fmla="*/ 0 h 10"/>
                    <a:gd name="T12" fmla="*/ 0 w 10"/>
                    <a:gd name="T13" fmla="*/ 0 h 10"/>
                    <a:gd name="T14" fmla="*/ 0 w 10"/>
                    <a:gd name="T15" fmla="*/ 2858 h 10"/>
                    <a:gd name="T16" fmla="*/ 0 w 10"/>
                    <a:gd name="T17" fmla="*/ 0 h 10"/>
                    <a:gd name="T18" fmla="*/ 2858 w 10"/>
                    <a:gd name="T19" fmla="*/ 0 h 10"/>
                    <a:gd name="T20" fmla="*/ 2858 w 10"/>
                    <a:gd name="T21" fmla="*/ 2858 h 10"/>
                    <a:gd name="T22" fmla="*/ 2858 w 10"/>
                    <a:gd name="T23" fmla="*/ 0 h 10"/>
                    <a:gd name="T24" fmla="*/ 2858 w 10"/>
                    <a:gd name="T25" fmla="*/ 0 h 10"/>
                    <a:gd name="T26" fmla="*/ 2858 w 10"/>
                    <a:gd name="T27" fmla="*/ 2858 h 10"/>
                    <a:gd name="T28" fmla="*/ 2858 w 10"/>
                    <a:gd name="T29" fmla="*/ 0 h 10"/>
                    <a:gd name="T30" fmla="*/ 2858 w 10"/>
                    <a:gd name="T31" fmla="*/ 2858 h 10"/>
                    <a:gd name="T32" fmla="*/ 2858 w 10"/>
                    <a:gd name="T33" fmla="*/ 2858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0" h="10">
                      <a:moveTo>
                        <a:pt x="0" y="0"/>
                      </a:moveTo>
                      <a:lnTo>
                        <a:pt x="0" y="9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  <a:moveTo>
                        <a:pt x="0" y="0"/>
                      </a:moveTo>
                      <a:lnTo>
                        <a:pt x="0" y="9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  <a:moveTo>
                        <a:pt x="0" y="0"/>
                      </a:moveTo>
                      <a:lnTo>
                        <a:pt x="0" y="9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  <a:moveTo>
                        <a:pt x="9" y="0"/>
                      </a:moveTo>
                      <a:lnTo>
                        <a:pt x="9" y="9"/>
                      </a:lnTo>
                      <a:cubicBezTo>
                        <a:pt x="9" y="0"/>
                        <a:pt x="9" y="0"/>
                        <a:pt x="9" y="0"/>
                      </a:cubicBezTo>
                      <a:close/>
                      <a:moveTo>
                        <a:pt x="9" y="0"/>
                      </a:moveTo>
                      <a:lnTo>
                        <a:pt x="9" y="9"/>
                      </a:lnTo>
                      <a:lnTo>
                        <a:pt x="9" y="0"/>
                      </a:lnTo>
                      <a:close/>
                      <a:moveTo>
                        <a:pt x="9" y="9"/>
                      </a:moveTo>
                      <a:lnTo>
                        <a:pt x="9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36" name="Freeform 131">
                  <a:extLst>
                    <a:ext uri="{FF2B5EF4-FFF2-40B4-BE49-F238E27FC236}">
                      <a16:creationId xmlns:a16="http://schemas.microsoft.com/office/drawing/2014/main" id="{405D8866-5C37-DF41-9EAA-C6223A826E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9413" y="1828800"/>
                  <a:ext cx="31750" cy="34925"/>
                </a:xfrm>
                <a:custGeom>
                  <a:avLst/>
                  <a:gdLst>
                    <a:gd name="T0" fmla="*/ 6934 w 87"/>
                    <a:gd name="T1" fmla="*/ 3274 h 96"/>
                    <a:gd name="T2" fmla="*/ 10583 w 87"/>
                    <a:gd name="T3" fmla="*/ 0 h 96"/>
                    <a:gd name="T4" fmla="*/ 17517 w 87"/>
                    <a:gd name="T5" fmla="*/ 0 h 96"/>
                    <a:gd name="T6" fmla="*/ 20802 w 87"/>
                    <a:gd name="T7" fmla="*/ 3274 h 96"/>
                    <a:gd name="T8" fmla="*/ 17517 w 87"/>
                    <a:gd name="T9" fmla="*/ 3274 h 96"/>
                    <a:gd name="T10" fmla="*/ 24451 w 87"/>
                    <a:gd name="T11" fmla="*/ 6548 h 96"/>
                    <a:gd name="T12" fmla="*/ 27736 w 87"/>
                    <a:gd name="T13" fmla="*/ 10186 h 96"/>
                    <a:gd name="T14" fmla="*/ 20802 w 87"/>
                    <a:gd name="T15" fmla="*/ 6548 h 96"/>
                    <a:gd name="T16" fmla="*/ 13868 w 87"/>
                    <a:gd name="T17" fmla="*/ 3274 h 96"/>
                    <a:gd name="T18" fmla="*/ 13868 w 87"/>
                    <a:gd name="T19" fmla="*/ 6548 h 96"/>
                    <a:gd name="T20" fmla="*/ 10583 w 87"/>
                    <a:gd name="T21" fmla="*/ 10186 h 96"/>
                    <a:gd name="T22" fmla="*/ 17517 w 87"/>
                    <a:gd name="T23" fmla="*/ 13824 h 96"/>
                    <a:gd name="T24" fmla="*/ 24451 w 87"/>
                    <a:gd name="T25" fmla="*/ 13824 h 96"/>
                    <a:gd name="T26" fmla="*/ 31385 w 87"/>
                    <a:gd name="T27" fmla="*/ 13824 h 96"/>
                    <a:gd name="T28" fmla="*/ 27736 w 87"/>
                    <a:gd name="T29" fmla="*/ 20737 h 96"/>
                    <a:gd name="T30" fmla="*/ 27736 w 87"/>
                    <a:gd name="T31" fmla="*/ 24011 h 96"/>
                    <a:gd name="T32" fmla="*/ 24451 w 87"/>
                    <a:gd name="T33" fmla="*/ 27649 h 96"/>
                    <a:gd name="T34" fmla="*/ 20802 w 87"/>
                    <a:gd name="T35" fmla="*/ 34561 h 96"/>
                    <a:gd name="T36" fmla="*/ 17517 w 87"/>
                    <a:gd name="T37" fmla="*/ 30923 h 96"/>
                    <a:gd name="T38" fmla="*/ 20802 w 87"/>
                    <a:gd name="T39" fmla="*/ 24011 h 96"/>
                    <a:gd name="T40" fmla="*/ 13868 w 87"/>
                    <a:gd name="T41" fmla="*/ 27649 h 96"/>
                    <a:gd name="T42" fmla="*/ 10583 w 87"/>
                    <a:gd name="T43" fmla="*/ 30923 h 96"/>
                    <a:gd name="T44" fmla="*/ 13868 w 87"/>
                    <a:gd name="T45" fmla="*/ 24011 h 96"/>
                    <a:gd name="T46" fmla="*/ 10583 w 87"/>
                    <a:gd name="T47" fmla="*/ 27649 h 96"/>
                    <a:gd name="T48" fmla="*/ 6934 w 87"/>
                    <a:gd name="T49" fmla="*/ 30923 h 96"/>
                    <a:gd name="T50" fmla="*/ 6934 w 87"/>
                    <a:gd name="T51" fmla="*/ 30923 h 96"/>
                    <a:gd name="T52" fmla="*/ 6934 w 87"/>
                    <a:gd name="T53" fmla="*/ 24011 h 96"/>
                    <a:gd name="T54" fmla="*/ 3649 w 87"/>
                    <a:gd name="T55" fmla="*/ 27649 h 96"/>
                    <a:gd name="T56" fmla="*/ 0 w 87"/>
                    <a:gd name="T57" fmla="*/ 27649 h 96"/>
                    <a:gd name="T58" fmla="*/ 3649 w 87"/>
                    <a:gd name="T59" fmla="*/ 24011 h 96"/>
                    <a:gd name="T60" fmla="*/ 3649 w 87"/>
                    <a:gd name="T61" fmla="*/ 17099 h 96"/>
                    <a:gd name="T62" fmla="*/ 3649 w 87"/>
                    <a:gd name="T63" fmla="*/ 10186 h 96"/>
                    <a:gd name="T64" fmla="*/ 3649 w 87"/>
                    <a:gd name="T65" fmla="*/ 6548 h 96"/>
                    <a:gd name="T66" fmla="*/ 3649 w 87"/>
                    <a:gd name="T67" fmla="*/ 6548 h 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7" h="96">
                      <a:moveTo>
                        <a:pt x="10" y="9"/>
                      </a:moveTo>
                      <a:cubicBezTo>
                        <a:pt x="19" y="9"/>
                        <a:pt x="19" y="9"/>
                        <a:pt x="19" y="9"/>
                      </a:cubicBezTo>
                      <a:lnTo>
                        <a:pt x="19" y="0"/>
                      </a:lnTo>
                      <a:cubicBezTo>
                        <a:pt x="29" y="0"/>
                        <a:pt x="29" y="0"/>
                        <a:pt x="29" y="0"/>
                      </a:cubicBez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48" y="9"/>
                      </a:lnTo>
                      <a:lnTo>
                        <a:pt x="57" y="9"/>
                      </a:lnTo>
                      <a:lnTo>
                        <a:pt x="67" y="9"/>
                      </a:lnTo>
                      <a:cubicBezTo>
                        <a:pt x="57" y="18"/>
                        <a:pt x="48" y="9"/>
                        <a:pt x="48" y="9"/>
                      </a:cubicBezTo>
                      <a:cubicBezTo>
                        <a:pt x="57" y="18"/>
                        <a:pt x="57" y="18"/>
                        <a:pt x="57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lnTo>
                        <a:pt x="76" y="28"/>
                      </a:lnTo>
                      <a:lnTo>
                        <a:pt x="67" y="28"/>
                      </a:lnTo>
                      <a:cubicBezTo>
                        <a:pt x="67" y="28"/>
                        <a:pt x="57" y="28"/>
                        <a:pt x="57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38" y="9"/>
                        <a:pt x="38" y="9"/>
                        <a:pt x="38" y="9"/>
                      </a:cubicBezTo>
                      <a:lnTo>
                        <a:pt x="29" y="9"/>
                      </a:lnTo>
                      <a:cubicBezTo>
                        <a:pt x="29" y="9"/>
                        <a:pt x="38" y="9"/>
                        <a:pt x="38" y="18"/>
                      </a:cubicBezTo>
                      <a:lnTo>
                        <a:pt x="29" y="18"/>
                      </a:lnTo>
                      <a:lnTo>
                        <a:pt x="29" y="28"/>
                      </a:lnTo>
                      <a:cubicBezTo>
                        <a:pt x="38" y="28"/>
                        <a:pt x="38" y="38"/>
                        <a:pt x="38" y="38"/>
                      </a:cubicBezTo>
                      <a:lnTo>
                        <a:pt x="48" y="38"/>
                      </a:ln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67" y="38"/>
                        <a:pt x="67" y="38"/>
                        <a:pt x="67" y="38"/>
                      </a:cubicBezTo>
                      <a:cubicBezTo>
                        <a:pt x="76" y="38"/>
                        <a:pt x="76" y="38"/>
                        <a:pt x="76" y="38"/>
                      </a:cubicBezTo>
                      <a:lnTo>
                        <a:pt x="86" y="38"/>
                      </a:lnTo>
                      <a:cubicBezTo>
                        <a:pt x="86" y="47"/>
                        <a:pt x="86" y="47"/>
                        <a:pt x="76" y="47"/>
                      </a:cubicBezTo>
                      <a:lnTo>
                        <a:pt x="76" y="57"/>
                      </a:lnTo>
                      <a:lnTo>
                        <a:pt x="67" y="57"/>
                      </a:lnTo>
                      <a:cubicBezTo>
                        <a:pt x="76" y="57"/>
                        <a:pt x="76" y="66"/>
                        <a:pt x="76" y="66"/>
                      </a:cubicBezTo>
                      <a:lnTo>
                        <a:pt x="67" y="66"/>
                      </a:lnTo>
                      <a:lnTo>
                        <a:pt x="67" y="76"/>
                      </a:lnTo>
                      <a:cubicBezTo>
                        <a:pt x="57" y="76"/>
                        <a:pt x="57" y="85"/>
                        <a:pt x="57" y="85"/>
                      </a:cubicBezTo>
                      <a:lnTo>
                        <a:pt x="57" y="95"/>
                      </a:lnTo>
                      <a:lnTo>
                        <a:pt x="48" y="95"/>
                      </a:lnTo>
                      <a:lnTo>
                        <a:pt x="48" y="85"/>
                      </a:lnTo>
                      <a:cubicBezTo>
                        <a:pt x="57" y="85"/>
                        <a:pt x="57" y="85"/>
                        <a:pt x="57" y="76"/>
                      </a:cubicBezTo>
                      <a:lnTo>
                        <a:pt x="57" y="66"/>
                      </a:lnTo>
                      <a:cubicBezTo>
                        <a:pt x="48" y="76"/>
                        <a:pt x="48" y="76"/>
                        <a:pt x="48" y="76"/>
                      </a:cubicBezTo>
                      <a:lnTo>
                        <a:pt x="38" y="76"/>
                      </a:lnTo>
                      <a:lnTo>
                        <a:pt x="38" y="85"/>
                      </a:lnTo>
                      <a:cubicBezTo>
                        <a:pt x="29" y="85"/>
                        <a:pt x="29" y="85"/>
                        <a:pt x="29" y="85"/>
                      </a:cubicBezTo>
                      <a:cubicBezTo>
                        <a:pt x="29" y="85"/>
                        <a:pt x="29" y="76"/>
                        <a:pt x="38" y="7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lnTo>
                        <a:pt x="29" y="66"/>
                      </a:lnTo>
                      <a:lnTo>
                        <a:pt x="29" y="76"/>
                      </a:lnTo>
                      <a:lnTo>
                        <a:pt x="19" y="76"/>
                      </a:ln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lnTo>
                        <a:pt x="19" y="85"/>
                      </a:lnTo>
                      <a:lnTo>
                        <a:pt x="19" y="76"/>
                      </a:lnTo>
                      <a:lnTo>
                        <a:pt x="19" y="66"/>
                      </a:lnTo>
                      <a:lnTo>
                        <a:pt x="10" y="66"/>
                      </a:lnTo>
                      <a:lnTo>
                        <a:pt x="10" y="76"/>
                      </a:lnTo>
                      <a:cubicBezTo>
                        <a:pt x="10" y="85"/>
                        <a:pt x="10" y="85"/>
                        <a:pt x="1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lnTo>
                        <a:pt x="10" y="57"/>
                      </a:lnTo>
                      <a:lnTo>
                        <a:pt x="10" y="47"/>
                      </a:lnTo>
                      <a:cubicBezTo>
                        <a:pt x="10" y="38"/>
                        <a:pt x="10" y="38"/>
                        <a:pt x="10" y="38"/>
                      </a:cubicBezTo>
                      <a:lnTo>
                        <a:pt x="10" y="28"/>
                      </a:lnTo>
                      <a:cubicBezTo>
                        <a:pt x="10" y="38"/>
                        <a:pt x="10" y="28"/>
                        <a:pt x="10" y="28"/>
                      </a:cubicBezTo>
                      <a:lnTo>
                        <a:pt x="10" y="18"/>
                      </a:ln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9"/>
                        <a:pt x="0" y="9"/>
                        <a:pt x="10" y="9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37" name="Freeform 132">
                  <a:extLst>
                    <a:ext uri="{FF2B5EF4-FFF2-40B4-BE49-F238E27FC236}">
                      <a16:creationId xmlns:a16="http://schemas.microsoft.com/office/drawing/2014/main" id="{7D8E8048-7316-5849-90DC-B3FC22F222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31975"/>
                  <a:ext cx="3175" cy="1588"/>
                </a:xfrm>
                <a:custGeom>
                  <a:avLst/>
                  <a:gdLst>
                    <a:gd name="T0" fmla="*/ 2886 w 11"/>
                    <a:gd name="T1" fmla="*/ 0 h 1"/>
                    <a:gd name="T2" fmla="*/ 0 w 11"/>
                    <a:gd name="T3" fmla="*/ 0 h 1"/>
                    <a:gd name="T4" fmla="*/ 2886 w 1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">
                      <a:moveTo>
                        <a:pt x="10" y="0"/>
                      </a:moveTo>
                      <a:lnTo>
                        <a:pt x="0" y="0"/>
                      </a:ln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38" name="Freeform 133">
                  <a:extLst>
                    <a:ext uri="{FF2B5EF4-FFF2-40B4-BE49-F238E27FC236}">
                      <a16:creationId xmlns:a16="http://schemas.microsoft.com/office/drawing/2014/main" id="{4D221544-CB73-3440-90F8-C10B0CB23C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31975"/>
                  <a:ext cx="3175" cy="1588"/>
                </a:xfrm>
                <a:custGeom>
                  <a:avLst/>
                  <a:gdLst>
                    <a:gd name="T0" fmla="*/ 0 w 11"/>
                    <a:gd name="T1" fmla="*/ 0 h 1"/>
                    <a:gd name="T2" fmla="*/ 2886 w 11"/>
                    <a:gd name="T3" fmla="*/ 0 h 1"/>
                    <a:gd name="T4" fmla="*/ 0 w 1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39" name="Freeform 134">
                  <a:extLst>
                    <a:ext uri="{FF2B5EF4-FFF2-40B4-BE49-F238E27FC236}">
                      <a16:creationId xmlns:a16="http://schemas.microsoft.com/office/drawing/2014/main" id="{6C93527A-E6DD-AC40-8230-053A0CC49B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28800"/>
                  <a:ext cx="11113" cy="3175"/>
                </a:xfrm>
                <a:custGeom>
                  <a:avLst/>
                  <a:gdLst>
                    <a:gd name="T0" fmla="*/ 0 w 29"/>
                    <a:gd name="T1" fmla="*/ 0 h 10"/>
                    <a:gd name="T2" fmla="*/ 3449 w 29"/>
                    <a:gd name="T3" fmla="*/ 0 h 10"/>
                    <a:gd name="T4" fmla="*/ 3449 w 29"/>
                    <a:gd name="T5" fmla="*/ 2858 h 10"/>
                    <a:gd name="T6" fmla="*/ 3449 w 29"/>
                    <a:gd name="T7" fmla="*/ 0 h 10"/>
                    <a:gd name="T8" fmla="*/ 7281 w 29"/>
                    <a:gd name="T9" fmla="*/ 0 h 10"/>
                    <a:gd name="T10" fmla="*/ 7281 w 29"/>
                    <a:gd name="T11" fmla="*/ 2858 h 10"/>
                    <a:gd name="T12" fmla="*/ 7281 w 29"/>
                    <a:gd name="T13" fmla="*/ 2858 h 10"/>
                    <a:gd name="T14" fmla="*/ 7281 w 29"/>
                    <a:gd name="T15" fmla="*/ 0 h 10"/>
                    <a:gd name="T16" fmla="*/ 7281 w 29"/>
                    <a:gd name="T17" fmla="*/ 2858 h 10"/>
                    <a:gd name="T18" fmla="*/ 10730 w 29"/>
                    <a:gd name="T19" fmla="*/ 2858 h 10"/>
                    <a:gd name="T20" fmla="*/ 7281 w 29"/>
                    <a:gd name="T21" fmla="*/ 2858 h 10"/>
                    <a:gd name="T22" fmla="*/ 10730 w 29"/>
                    <a:gd name="T23" fmla="*/ 2858 h 10"/>
                    <a:gd name="T24" fmla="*/ 7281 w 29"/>
                    <a:gd name="T25" fmla="*/ 2858 h 10"/>
                    <a:gd name="T26" fmla="*/ 3449 w 29"/>
                    <a:gd name="T27" fmla="*/ 2858 h 10"/>
                    <a:gd name="T28" fmla="*/ 0 w 29"/>
                    <a:gd name="T29" fmla="*/ 2858 h 10"/>
                    <a:gd name="T30" fmla="*/ 0 w 29"/>
                    <a:gd name="T31" fmla="*/ 0 h 1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9" h="10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9"/>
                      </a:lnTo>
                      <a:cubicBezTo>
                        <a:pt x="9" y="0"/>
                        <a:pt x="9" y="0"/>
                        <a:pt x="9" y="0"/>
                      </a:cubicBezTo>
                      <a:lnTo>
                        <a:pt x="19" y="0"/>
                      </a:lnTo>
                      <a:lnTo>
                        <a:pt x="19" y="9"/>
                      </a:lnTo>
                      <a:cubicBezTo>
                        <a:pt x="9" y="9"/>
                        <a:pt x="9" y="9"/>
                        <a:pt x="19" y="9"/>
                      </a:cubicBezTo>
                      <a:lnTo>
                        <a:pt x="19" y="0"/>
                      </a:lnTo>
                      <a:cubicBezTo>
                        <a:pt x="19" y="9"/>
                        <a:pt x="19" y="9"/>
                        <a:pt x="19" y="9"/>
                      </a:cubicBezTo>
                      <a:lnTo>
                        <a:pt x="28" y="9"/>
                      </a:lnTo>
                      <a:lnTo>
                        <a:pt x="19" y="9"/>
                      </a:lnTo>
                      <a:cubicBezTo>
                        <a:pt x="28" y="9"/>
                        <a:pt x="28" y="9"/>
                        <a:pt x="28" y="9"/>
                      </a:cubicBezTo>
                      <a:lnTo>
                        <a:pt x="19" y="9"/>
                      </a:lnTo>
                      <a:lnTo>
                        <a:pt x="9" y="9"/>
                      </a:lnTo>
                      <a:lnTo>
                        <a:pt x="0" y="9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40" name="Freeform 135">
                  <a:extLst>
                    <a:ext uri="{FF2B5EF4-FFF2-40B4-BE49-F238E27FC236}">
                      <a16:creationId xmlns:a16="http://schemas.microsoft.com/office/drawing/2014/main" id="{E023BCE3-B95D-6444-BE1B-8926825A44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28800"/>
                  <a:ext cx="3175" cy="3175"/>
                </a:xfrm>
                <a:custGeom>
                  <a:avLst/>
                  <a:gdLst>
                    <a:gd name="T0" fmla="*/ 0 w 11"/>
                    <a:gd name="T1" fmla="*/ 0 h 10"/>
                    <a:gd name="T2" fmla="*/ 2886 w 11"/>
                    <a:gd name="T3" fmla="*/ 0 h 10"/>
                    <a:gd name="T4" fmla="*/ 2886 w 11"/>
                    <a:gd name="T5" fmla="*/ 2858 h 10"/>
                    <a:gd name="T6" fmla="*/ 2886 w 11"/>
                    <a:gd name="T7" fmla="*/ 0 h 10"/>
                    <a:gd name="T8" fmla="*/ 0 w 11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0">
                      <a:moveTo>
                        <a:pt x="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lnTo>
                        <a:pt x="10" y="9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41" name="Freeform 136">
                  <a:extLst>
                    <a:ext uri="{FF2B5EF4-FFF2-40B4-BE49-F238E27FC236}">
                      <a16:creationId xmlns:a16="http://schemas.microsoft.com/office/drawing/2014/main" id="{A55DEBB7-581B-6B4A-A386-5967B13AC7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52613"/>
                  <a:ext cx="7938" cy="7937"/>
                </a:xfrm>
                <a:custGeom>
                  <a:avLst/>
                  <a:gdLst>
                    <a:gd name="T0" fmla="*/ 7541 w 20"/>
                    <a:gd name="T1" fmla="*/ 0 h 20"/>
                    <a:gd name="T2" fmla="*/ 7541 w 20"/>
                    <a:gd name="T3" fmla="*/ 3969 h 20"/>
                    <a:gd name="T4" fmla="*/ 3572 w 20"/>
                    <a:gd name="T5" fmla="*/ 3969 h 20"/>
                    <a:gd name="T6" fmla="*/ 3572 w 20"/>
                    <a:gd name="T7" fmla="*/ 7540 h 20"/>
                    <a:gd name="T8" fmla="*/ 3572 w 20"/>
                    <a:gd name="T9" fmla="*/ 7540 h 20"/>
                    <a:gd name="T10" fmla="*/ 0 w 20"/>
                    <a:gd name="T11" fmla="*/ 7540 h 20"/>
                    <a:gd name="T12" fmla="*/ 3572 w 20"/>
                    <a:gd name="T13" fmla="*/ 3969 h 20"/>
                    <a:gd name="T14" fmla="*/ 3572 w 20"/>
                    <a:gd name="T15" fmla="*/ 0 h 20"/>
                    <a:gd name="T16" fmla="*/ 7541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0" h="20">
                      <a:moveTo>
                        <a:pt x="19" y="0"/>
                      </a:move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lnTo>
                        <a:pt x="9" y="19"/>
                      </a:lnTo>
                      <a:cubicBezTo>
                        <a:pt x="0" y="19"/>
                        <a:pt x="9" y="19"/>
                        <a:pt x="9" y="19"/>
                      </a:cubicBezTo>
                      <a:lnTo>
                        <a:pt x="0" y="19"/>
                      </a:lnTo>
                      <a:cubicBezTo>
                        <a:pt x="0" y="19"/>
                        <a:pt x="9" y="19"/>
                        <a:pt x="9" y="1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9" y="0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42" name="Freeform 137">
                  <a:extLst>
                    <a:ext uri="{FF2B5EF4-FFF2-40B4-BE49-F238E27FC236}">
                      <a16:creationId xmlns:a16="http://schemas.microsoft.com/office/drawing/2014/main" id="{14C11DF2-DD3D-E945-9FC0-CACEA55CFE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31975"/>
                  <a:ext cx="3175" cy="1588"/>
                </a:xfrm>
                <a:custGeom>
                  <a:avLst/>
                  <a:gdLst>
                    <a:gd name="T0" fmla="*/ 2886 w 11"/>
                    <a:gd name="T1" fmla="*/ 0 h 1"/>
                    <a:gd name="T2" fmla="*/ 0 w 11"/>
                    <a:gd name="T3" fmla="*/ 0 h 1"/>
                    <a:gd name="T4" fmla="*/ 2886 w 1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">
                      <a:moveTo>
                        <a:pt x="10" y="0"/>
                      </a:moveTo>
                      <a:lnTo>
                        <a:pt x="0" y="0"/>
                      </a:ln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43" name="Freeform 138">
                  <a:extLst>
                    <a:ext uri="{FF2B5EF4-FFF2-40B4-BE49-F238E27FC236}">
                      <a16:creationId xmlns:a16="http://schemas.microsoft.com/office/drawing/2014/main" id="{47702EDB-A039-5C44-BD84-8632424147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31975"/>
                  <a:ext cx="3175" cy="3175"/>
                </a:xfrm>
                <a:custGeom>
                  <a:avLst/>
                  <a:gdLst>
                    <a:gd name="T0" fmla="*/ 0 w 10"/>
                    <a:gd name="T1" fmla="*/ 2858 h 10"/>
                    <a:gd name="T2" fmla="*/ 0 w 10"/>
                    <a:gd name="T3" fmla="*/ 0 h 10"/>
                    <a:gd name="T4" fmla="*/ 0 w 10"/>
                    <a:gd name="T5" fmla="*/ 2858 h 10"/>
                    <a:gd name="T6" fmla="*/ 2858 w 10"/>
                    <a:gd name="T7" fmla="*/ 2858 h 10"/>
                    <a:gd name="T8" fmla="*/ 0 w 10"/>
                    <a:gd name="T9" fmla="*/ 285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0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9" y="9"/>
                      </a:lnTo>
                      <a:lnTo>
                        <a:pt x="0" y="9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44" name="Freeform 139">
                  <a:extLst>
                    <a:ext uri="{FF2B5EF4-FFF2-40B4-BE49-F238E27FC236}">
                      <a16:creationId xmlns:a16="http://schemas.microsoft.com/office/drawing/2014/main" id="{2B1673DD-2928-7F4D-BD8D-EB806B0AF8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35150"/>
                  <a:ext cx="3175" cy="1588"/>
                </a:xfrm>
                <a:custGeom>
                  <a:avLst/>
                  <a:gdLst>
                    <a:gd name="T0" fmla="*/ 2858 w 10"/>
                    <a:gd name="T1" fmla="*/ 0 h 1"/>
                    <a:gd name="T2" fmla="*/ 0 w 10"/>
                    <a:gd name="T3" fmla="*/ 0 h 1"/>
                    <a:gd name="T4" fmla="*/ 2858 w 1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">
                      <a:moveTo>
                        <a:pt x="9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9" y="0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45" name="Freeform 140">
                  <a:extLst>
                    <a:ext uri="{FF2B5EF4-FFF2-40B4-BE49-F238E27FC236}">
                      <a16:creationId xmlns:a16="http://schemas.microsoft.com/office/drawing/2014/main" id="{F3D477E9-A1D5-9542-8463-D724B2B7A5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35150"/>
                  <a:ext cx="3175" cy="3175"/>
                </a:xfrm>
                <a:custGeom>
                  <a:avLst/>
                  <a:gdLst>
                    <a:gd name="T0" fmla="*/ 0 w 11"/>
                    <a:gd name="T1" fmla="*/ 2886 h 11"/>
                    <a:gd name="T2" fmla="*/ 0 w 11"/>
                    <a:gd name="T3" fmla="*/ 0 h 11"/>
                    <a:gd name="T4" fmla="*/ 2886 w 11"/>
                    <a:gd name="T5" fmla="*/ 0 h 11"/>
                    <a:gd name="T6" fmla="*/ 0 w 11"/>
                    <a:gd name="T7" fmla="*/ 2886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1">
                      <a:moveTo>
                        <a:pt x="0" y="10"/>
                      </a:moveTo>
                      <a:lnTo>
                        <a:pt x="0" y="0"/>
                      </a:lnTo>
                      <a:lnTo>
                        <a:pt x="10" y="0"/>
                      </a:lnTo>
                      <a:cubicBezTo>
                        <a:pt x="10" y="0"/>
                        <a:pt x="10" y="10"/>
                        <a:pt x="0" y="1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46" name="Freeform 141">
                  <a:extLst>
                    <a:ext uri="{FF2B5EF4-FFF2-40B4-BE49-F238E27FC236}">
                      <a16:creationId xmlns:a16="http://schemas.microsoft.com/office/drawing/2014/main" id="{8A6445D4-99B0-8B4E-A538-4B3BD113A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35150"/>
                  <a:ext cx="7938" cy="3175"/>
                </a:xfrm>
                <a:custGeom>
                  <a:avLst/>
                  <a:gdLst>
                    <a:gd name="T0" fmla="*/ 7541 w 20"/>
                    <a:gd name="T1" fmla="*/ 0 h 11"/>
                    <a:gd name="T2" fmla="*/ 0 w 20"/>
                    <a:gd name="T3" fmla="*/ 2886 h 11"/>
                    <a:gd name="T4" fmla="*/ 3969 w 20"/>
                    <a:gd name="T5" fmla="*/ 0 h 11"/>
                    <a:gd name="T6" fmla="*/ 3969 w 20"/>
                    <a:gd name="T7" fmla="*/ 2886 h 11"/>
                    <a:gd name="T8" fmla="*/ 3969 w 20"/>
                    <a:gd name="T9" fmla="*/ 0 h 11"/>
                    <a:gd name="T10" fmla="*/ 7541 w 20"/>
                    <a:gd name="T11" fmla="*/ 0 h 1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0" h="11">
                      <a:moveTo>
                        <a:pt x="19" y="0"/>
                      </a:moveTo>
                      <a:cubicBezTo>
                        <a:pt x="10" y="10"/>
                        <a:pt x="10" y="10"/>
                        <a:pt x="0" y="10"/>
                      </a:cubicBezTo>
                      <a:cubicBezTo>
                        <a:pt x="10" y="10"/>
                        <a:pt x="10" y="10"/>
                        <a:pt x="10" y="0"/>
                      </a:cubicBezTo>
                      <a:lnTo>
                        <a:pt x="10" y="10"/>
                      </a:lnTo>
                      <a:lnTo>
                        <a:pt x="10" y="0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47" name="Freeform 142">
                  <a:extLst>
                    <a:ext uri="{FF2B5EF4-FFF2-40B4-BE49-F238E27FC236}">
                      <a16:creationId xmlns:a16="http://schemas.microsoft.com/office/drawing/2014/main" id="{4E2D6799-36C2-444D-B28F-9D38EABC46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9413" y="1828800"/>
                  <a:ext cx="31750" cy="34925"/>
                </a:xfrm>
                <a:custGeom>
                  <a:avLst/>
                  <a:gdLst>
                    <a:gd name="T0" fmla="*/ 3649 w 87"/>
                    <a:gd name="T1" fmla="*/ 17099 h 96"/>
                    <a:gd name="T2" fmla="*/ 3649 w 87"/>
                    <a:gd name="T3" fmla="*/ 20737 h 96"/>
                    <a:gd name="T4" fmla="*/ 0 w 87"/>
                    <a:gd name="T5" fmla="*/ 27649 h 96"/>
                    <a:gd name="T6" fmla="*/ 3649 w 87"/>
                    <a:gd name="T7" fmla="*/ 24011 h 96"/>
                    <a:gd name="T8" fmla="*/ 6934 w 87"/>
                    <a:gd name="T9" fmla="*/ 24011 h 96"/>
                    <a:gd name="T10" fmla="*/ 3649 w 87"/>
                    <a:gd name="T11" fmla="*/ 30923 h 96"/>
                    <a:gd name="T12" fmla="*/ 6934 w 87"/>
                    <a:gd name="T13" fmla="*/ 30923 h 96"/>
                    <a:gd name="T14" fmla="*/ 10583 w 87"/>
                    <a:gd name="T15" fmla="*/ 24011 h 96"/>
                    <a:gd name="T16" fmla="*/ 10583 w 87"/>
                    <a:gd name="T17" fmla="*/ 24011 h 96"/>
                    <a:gd name="T18" fmla="*/ 17517 w 87"/>
                    <a:gd name="T19" fmla="*/ 24011 h 96"/>
                    <a:gd name="T20" fmla="*/ 17517 w 87"/>
                    <a:gd name="T21" fmla="*/ 24011 h 96"/>
                    <a:gd name="T22" fmla="*/ 20802 w 87"/>
                    <a:gd name="T23" fmla="*/ 24011 h 96"/>
                    <a:gd name="T24" fmla="*/ 20802 w 87"/>
                    <a:gd name="T25" fmla="*/ 27649 h 96"/>
                    <a:gd name="T26" fmla="*/ 17517 w 87"/>
                    <a:gd name="T27" fmla="*/ 30923 h 96"/>
                    <a:gd name="T28" fmla="*/ 17517 w 87"/>
                    <a:gd name="T29" fmla="*/ 34561 h 96"/>
                    <a:gd name="T30" fmla="*/ 20802 w 87"/>
                    <a:gd name="T31" fmla="*/ 30923 h 96"/>
                    <a:gd name="T32" fmla="*/ 24451 w 87"/>
                    <a:gd name="T33" fmla="*/ 24011 h 96"/>
                    <a:gd name="T34" fmla="*/ 24451 w 87"/>
                    <a:gd name="T35" fmla="*/ 20737 h 96"/>
                    <a:gd name="T36" fmla="*/ 24451 w 87"/>
                    <a:gd name="T37" fmla="*/ 17099 h 96"/>
                    <a:gd name="T38" fmla="*/ 27736 w 87"/>
                    <a:gd name="T39" fmla="*/ 13824 h 96"/>
                    <a:gd name="T40" fmla="*/ 24451 w 87"/>
                    <a:gd name="T41" fmla="*/ 13824 h 96"/>
                    <a:gd name="T42" fmla="*/ 24451 w 87"/>
                    <a:gd name="T43" fmla="*/ 17099 h 96"/>
                    <a:gd name="T44" fmla="*/ 24451 w 87"/>
                    <a:gd name="T45" fmla="*/ 13824 h 96"/>
                    <a:gd name="T46" fmla="*/ 20802 w 87"/>
                    <a:gd name="T47" fmla="*/ 13824 h 96"/>
                    <a:gd name="T48" fmla="*/ 20802 w 87"/>
                    <a:gd name="T49" fmla="*/ 17099 h 96"/>
                    <a:gd name="T50" fmla="*/ 20802 w 87"/>
                    <a:gd name="T51" fmla="*/ 13824 h 96"/>
                    <a:gd name="T52" fmla="*/ 17517 w 87"/>
                    <a:gd name="T53" fmla="*/ 13824 h 96"/>
                    <a:gd name="T54" fmla="*/ 17517 w 87"/>
                    <a:gd name="T55" fmla="*/ 17099 h 96"/>
                    <a:gd name="T56" fmla="*/ 10583 w 87"/>
                    <a:gd name="T57" fmla="*/ 10186 h 96"/>
                    <a:gd name="T58" fmla="*/ 10583 w 87"/>
                    <a:gd name="T59" fmla="*/ 6548 h 96"/>
                    <a:gd name="T60" fmla="*/ 6934 w 87"/>
                    <a:gd name="T61" fmla="*/ 6548 h 96"/>
                    <a:gd name="T62" fmla="*/ 10583 w 87"/>
                    <a:gd name="T63" fmla="*/ 6548 h 96"/>
                    <a:gd name="T64" fmla="*/ 13868 w 87"/>
                    <a:gd name="T65" fmla="*/ 6548 h 96"/>
                    <a:gd name="T66" fmla="*/ 10583 w 87"/>
                    <a:gd name="T67" fmla="*/ 3274 h 96"/>
                    <a:gd name="T68" fmla="*/ 6934 w 87"/>
                    <a:gd name="T69" fmla="*/ 3274 h 96"/>
                    <a:gd name="T70" fmla="*/ 10583 w 87"/>
                    <a:gd name="T71" fmla="*/ 3274 h 96"/>
                    <a:gd name="T72" fmla="*/ 3649 w 87"/>
                    <a:gd name="T73" fmla="*/ 3274 h 96"/>
                    <a:gd name="T74" fmla="*/ 3649 w 87"/>
                    <a:gd name="T75" fmla="*/ 6548 h 96"/>
                    <a:gd name="T76" fmla="*/ 3649 w 87"/>
                    <a:gd name="T77" fmla="*/ 10186 h 96"/>
                    <a:gd name="T78" fmla="*/ 3649 w 87"/>
                    <a:gd name="T79" fmla="*/ 10186 h 96"/>
                    <a:gd name="T80" fmla="*/ 6934 w 87"/>
                    <a:gd name="T81" fmla="*/ 10186 h 96"/>
                    <a:gd name="T82" fmla="*/ 3649 w 87"/>
                    <a:gd name="T83" fmla="*/ 13824 h 96"/>
                    <a:gd name="T84" fmla="*/ 3649 w 87"/>
                    <a:gd name="T85" fmla="*/ 17099 h 9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87" h="96">
                      <a:moveTo>
                        <a:pt x="10" y="47"/>
                      </a:moveTo>
                      <a:lnTo>
                        <a:pt x="10" y="57"/>
                      </a:lnTo>
                      <a:lnTo>
                        <a:pt x="10" y="47"/>
                      </a:lnTo>
                      <a:lnTo>
                        <a:pt x="19" y="47"/>
                      </a:lnTo>
                      <a:lnTo>
                        <a:pt x="10" y="47"/>
                      </a:ln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lnTo>
                        <a:pt x="10" y="76"/>
                      </a:lnTo>
                      <a:lnTo>
                        <a:pt x="0" y="76"/>
                      </a:lnTo>
                      <a:cubicBezTo>
                        <a:pt x="10" y="76"/>
                        <a:pt x="10" y="76"/>
                        <a:pt x="0" y="76"/>
                      </a:cubicBezTo>
                      <a:cubicBezTo>
                        <a:pt x="10" y="76"/>
                        <a:pt x="10" y="76"/>
                        <a:pt x="10" y="76"/>
                      </a:cubicBezTo>
                      <a:lnTo>
                        <a:pt x="10" y="66"/>
                      </a:lnTo>
                      <a:cubicBezTo>
                        <a:pt x="19" y="66"/>
                        <a:pt x="19" y="66"/>
                        <a:pt x="19" y="66"/>
                      </a:cubicBezTo>
                      <a:lnTo>
                        <a:pt x="19" y="57"/>
                      </a:lnTo>
                      <a:lnTo>
                        <a:pt x="19" y="66"/>
                      </a:lnTo>
                      <a:lnTo>
                        <a:pt x="19" y="76"/>
                      </a:lnTo>
                      <a:lnTo>
                        <a:pt x="19" y="85"/>
                      </a:lnTo>
                      <a:lnTo>
                        <a:pt x="10" y="85"/>
                      </a:lnTo>
                      <a:lnTo>
                        <a:pt x="19" y="85"/>
                      </a:lnTo>
                      <a:cubicBezTo>
                        <a:pt x="10" y="85"/>
                        <a:pt x="10" y="85"/>
                        <a:pt x="10" y="85"/>
                      </a:cubicBezTo>
                      <a:lnTo>
                        <a:pt x="19" y="85"/>
                      </a:lnTo>
                      <a:lnTo>
                        <a:pt x="19" y="76"/>
                      </a:lnTo>
                      <a:lnTo>
                        <a:pt x="29" y="76"/>
                      </a:lnTo>
                      <a:lnTo>
                        <a:pt x="29" y="66"/>
                      </a:lnTo>
                      <a:lnTo>
                        <a:pt x="29" y="57"/>
                      </a:lnTo>
                      <a:cubicBezTo>
                        <a:pt x="38" y="57"/>
                        <a:pt x="38" y="57"/>
                        <a:pt x="38" y="57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lnTo>
                        <a:pt x="38" y="66"/>
                      </a:lnTo>
                      <a:cubicBezTo>
                        <a:pt x="48" y="66"/>
                        <a:pt x="48" y="57"/>
                        <a:pt x="48" y="57"/>
                      </a:cubicBezTo>
                      <a:lnTo>
                        <a:pt x="48" y="66"/>
                      </a:lnTo>
                      <a:lnTo>
                        <a:pt x="38" y="66"/>
                      </a:lnTo>
                      <a:cubicBezTo>
                        <a:pt x="48" y="66"/>
                        <a:pt x="38" y="66"/>
                        <a:pt x="3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lnTo>
                        <a:pt x="57" y="66"/>
                      </a:lnTo>
                      <a:lnTo>
                        <a:pt x="48" y="66"/>
                      </a:lnTo>
                      <a:cubicBezTo>
                        <a:pt x="57" y="66"/>
                        <a:pt x="57" y="66"/>
                        <a:pt x="57" y="66"/>
                      </a:cubicBezTo>
                      <a:cubicBezTo>
                        <a:pt x="57" y="76"/>
                        <a:pt x="57" y="76"/>
                        <a:pt x="57" y="76"/>
                      </a:cubicBezTo>
                      <a:lnTo>
                        <a:pt x="57" y="66"/>
                      </a:lnTo>
                      <a:lnTo>
                        <a:pt x="57" y="76"/>
                      </a:lnTo>
                      <a:lnTo>
                        <a:pt x="57" y="66"/>
                      </a:lnTo>
                      <a:cubicBezTo>
                        <a:pt x="57" y="76"/>
                        <a:pt x="57" y="76"/>
                        <a:pt x="57" y="76"/>
                      </a:cubicBezTo>
                      <a:cubicBezTo>
                        <a:pt x="57" y="76"/>
                        <a:pt x="57" y="85"/>
                        <a:pt x="48" y="85"/>
                      </a:cubicBezTo>
                      <a:cubicBezTo>
                        <a:pt x="48" y="95"/>
                        <a:pt x="48" y="95"/>
                        <a:pt x="48" y="95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95"/>
                        <a:pt x="48" y="95"/>
                        <a:pt x="48" y="95"/>
                      </a:cubicBezTo>
                      <a:lnTo>
                        <a:pt x="57" y="95"/>
                      </a:lnTo>
                      <a:cubicBezTo>
                        <a:pt x="57" y="85"/>
                        <a:pt x="57" y="85"/>
                        <a:pt x="57" y="85"/>
                      </a:cubicBezTo>
                      <a:cubicBezTo>
                        <a:pt x="48" y="85"/>
                        <a:pt x="48" y="85"/>
                        <a:pt x="57" y="85"/>
                      </a:cubicBezTo>
                      <a:lnTo>
                        <a:pt x="57" y="76"/>
                      </a:lnTo>
                      <a:lnTo>
                        <a:pt x="67" y="76"/>
                      </a:ln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76" y="66"/>
                        <a:pt x="67" y="66"/>
                        <a:pt x="67" y="66"/>
                      </a:cubicBezTo>
                      <a:lnTo>
                        <a:pt x="76" y="66"/>
                      </a:lnTo>
                      <a:cubicBezTo>
                        <a:pt x="76" y="57"/>
                        <a:pt x="67" y="57"/>
                        <a:pt x="67" y="57"/>
                      </a:cubicBezTo>
                      <a:lnTo>
                        <a:pt x="76" y="57"/>
                      </a:lnTo>
                      <a:lnTo>
                        <a:pt x="76" y="47"/>
                      </a:lnTo>
                      <a:lnTo>
                        <a:pt x="67" y="47"/>
                      </a:lnTo>
                      <a:lnTo>
                        <a:pt x="76" y="47"/>
                      </a:lnTo>
                      <a:cubicBezTo>
                        <a:pt x="86" y="47"/>
                        <a:pt x="86" y="47"/>
                        <a:pt x="86" y="38"/>
                      </a:cubicBezTo>
                      <a:lnTo>
                        <a:pt x="76" y="38"/>
                      </a:lnTo>
                      <a:cubicBezTo>
                        <a:pt x="76" y="47"/>
                        <a:pt x="76" y="47"/>
                        <a:pt x="76" y="47"/>
                      </a:cubicBezTo>
                      <a:lnTo>
                        <a:pt x="76" y="38"/>
                      </a:lnTo>
                      <a:lnTo>
                        <a:pt x="67" y="38"/>
                      </a:lnTo>
                      <a:lnTo>
                        <a:pt x="67" y="47"/>
                      </a:lnTo>
                      <a:lnTo>
                        <a:pt x="67" y="38"/>
                      </a:ln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38"/>
                        <a:pt x="67" y="38"/>
                        <a:pt x="67" y="38"/>
                      </a:cubicBezTo>
                      <a:lnTo>
                        <a:pt x="67" y="47"/>
                      </a:lnTo>
                      <a:cubicBezTo>
                        <a:pt x="67" y="38"/>
                        <a:pt x="67" y="38"/>
                        <a:pt x="67" y="38"/>
                      </a:cubicBezTo>
                      <a:lnTo>
                        <a:pt x="57" y="38"/>
                      </a:lnTo>
                      <a:cubicBezTo>
                        <a:pt x="67" y="38"/>
                        <a:pt x="67" y="38"/>
                        <a:pt x="6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lnTo>
                        <a:pt x="57" y="47"/>
                      </a:lnTo>
                      <a:lnTo>
                        <a:pt x="57" y="38"/>
                      </a:lnTo>
                      <a:lnTo>
                        <a:pt x="57" y="47"/>
                      </a:lnTo>
                      <a:lnTo>
                        <a:pt x="57" y="38"/>
                      </a:lnTo>
                      <a:lnTo>
                        <a:pt x="48" y="38"/>
                      </a:lnTo>
                      <a:lnTo>
                        <a:pt x="57" y="38"/>
                      </a:lnTo>
                      <a:lnTo>
                        <a:pt x="57" y="47"/>
                      </a:lnTo>
                      <a:cubicBezTo>
                        <a:pt x="57" y="38"/>
                        <a:pt x="57" y="38"/>
                        <a:pt x="57" y="38"/>
                      </a:cubicBezTo>
                      <a:lnTo>
                        <a:pt x="48" y="38"/>
                      </a:lnTo>
                      <a:cubicBezTo>
                        <a:pt x="48" y="47"/>
                        <a:pt x="48" y="47"/>
                        <a:pt x="48" y="47"/>
                      </a:cubicBezTo>
                      <a:lnTo>
                        <a:pt x="48" y="38"/>
                      </a:lnTo>
                      <a:lnTo>
                        <a:pt x="48" y="47"/>
                      </a:lnTo>
                      <a:lnTo>
                        <a:pt x="48" y="38"/>
                      </a:ln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29" y="38"/>
                        <a:pt x="29" y="28"/>
                      </a:cubicBezTo>
                      <a:lnTo>
                        <a:pt x="29" y="38"/>
                      </a:lnTo>
                      <a:lnTo>
                        <a:pt x="29" y="28"/>
                      </a:ln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lnTo>
                        <a:pt x="29" y="18"/>
                      </a:lnTo>
                      <a:cubicBezTo>
                        <a:pt x="19" y="18"/>
                        <a:pt x="19" y="18"/>
                        <a:pt x="19" y="18"/>
                      </a:cubicBezTo>
                      <a:lnTo>
                        <a:pt x="29" y="18"/>
                      </a:lnTo>
                      <a:lnTo>
                        <a:pt x="38" y="18"/>
                      </a:lnTo>
                      <a:cubicBezTo>
                        <a:pt x="29" y="18"/>
                        <a:pt x="29" y="18"/>
                        <a:pt x="29" y="18"/>
                      </a:cubicBezTo>
                      <a:lnTo>
                        <a:pt x="38" y="18"/>
                      </a:lnTo>
                      <a:cubicBezTo>
                        <a:pt x="38" y="18"/>
                        <a:pt x="29" y="18"/>
                        <a:pt x="29" y="9"/>
                      </a:cubicBezTo>
                      <a:lnTo>
                        <a:pt x="19" y="9"/>
                      </a:lnTo>
                      <a:lnTo>
                        <a:pt x="29" y="9"/>
                      </a:lnTo>
                      <a:lnTo>
                        <a:pt x="38" y="9"/>
                      </a:lnTo>
                      <a:lnTo>
                        <a:pt x="29" y="9"/>
                      </a:lnTo>
                      <a:lnTo>
                        <a:pt x="19" y="9"/>
                      </a:lnTo>
                      <a:lnTo>
                        <a:pt x="29" y="9"/>
                      </a:lnTo>
                      <a:cubicBezTo>
                        <a:pt x="19" y="9"/>
                        <a:pt x="19" y="9"/>
                        <a:pt x="19" y="9"/>
                      </a:cubicBezTo>
                      <a:lnTo>
                        <a:pt x="29" y="9"/>
                      </a:lnTo>
                      <a:cubicBezTo>
                        <a:pt x="29" y="0"/>
                        <a:pt x="19" y="0"/>
                        <a:pt x="19" y="0"/>
                      </a:cubicBezTo>
                      <a:cubicBezTo>
                        <a:pt x="19" y="9"/>
                        <a:pt x="19" y="9"/>
                        <a:pt x="19" y="9"/>
                      </a:cubicBezTo>
                      <a:lnTo>
                        <a:pt x="10" y="9"/>
                      </a:lnTo>
                      <a:lnTo>
                        <a:pt x="10" y="18"/>
                      </a:ln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0" y="28"/>
                      </a:lnTo>
                      <a:cubicBezTo>
                        <a:pt x="10" y="18"/>
                        <a:pt x="10" y="18"/>
                        <a:pt x="10" y="18"/>
                      </a:cubicBezTo>
                      <a:lnTo>
                        <a:pt x="10" y="28"/>
                      </a:lnTo>
                      <a:cubicBezTo>
                        <a:pt x="19" y="18"/>
                        <a:pt x="19" y="18"/>
                        <a:pt x="10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lnTo>
                        <a:pt x="10" y="28"/>
                      </a:lnTo>
                      <a:lnTo>
                        <a:pt x="10" y="38"/>
                      </a:lnTo>
                      <a:cubicBezTo>
                        <a:pt x="10" y="28"/>
                        <a:pt x="19" y="28"/>
                        <a:pt x="19" y="28"/>
                      </a:cubicBezTo>
                      <a:cubicBezTo>
                        <a:pt x="19" y="38"/>
                        <a:pt x="19" y="28"/>
                        <a:pt x="19" y="28"/>
                      </a:cubicBezTo>
                      <a:lnTo>
                        <a:pt x="10" y="38"/>
                      </a:ln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lnTo>
                        <a:pt x="19" y="38"/>
                      </a:lnTo>
                      <a:lnTo>
                        <a:pt x="10" y="38"/>
                      </a:lnTo>
                      <a:lnTo>
                        <a:pt x="10" y="47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48" name="Freeform 143">
                  <a:extLst>
                    <a:ext uri="{FF2B5EF4-FFF2-40B4-BE49-F238E27FC236}">
                      <a16:creationId xmlns:a16="http://schemas.microsoft.com/office/drawing/2014/main" id="{481B4E2E-A557-C544-A148-5EB934C15C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52613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49" name="Freeform 144">
                  <a:extLst>
                    <a:ext uri="{FF2B5EF4-FFF2-40B4-BE49-F238E27FC236}">
                      <a16:creationId xmlns:a16="http://schemas.microsoft.com/office/drawing/2014/main" id="{BD99CCA0-D145-0C45-90A4-14C7B74DA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58963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50" name="Freeform 145">
                  <a:extLst>
                    <a:ext uri="{FF2B5EF4-FFF2-40B4-BE49-F238E27FC236}">
                      <a16:creationId xmlns:a16="http://schemas.microsoft.com/office/drawing/2014/main" id="{2623541D-C359-1F42-8590-B1B0DDDD13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5578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51" name="Freeform 146">
                  <a:extLst>
                    <a:ext uri="{FF2B5EF4-FFF2-40B4-BE49-F238E27FC236}">
                      <a16:creationId xmlns:a16="http://schemas.microsoft.com/office/drawing/2014/main" id="{FD64B6C9-54C6-774F-A924-6A9865A972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5578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52" name="Freeform 147">
                  <a:extLst>
                    <a:ext uri="{FF2B5EF4-FFF2-40B4-BE49-F238E27FC236}">
                      <a16:creationId xmlns:a16="http://schemas.microsoft.com/office/drawing/2014/main" id="{D1B55C27-9375-DF44-9AF6-838A6FE7B1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55788"/>
                  <a:ext cx="3175" cy="1587"/>
                </a:xfrm>
                <a:custGeom>
                  <a:avLst/>
                  <a:gdLst>
                    <a:gd name="T0" fmla="*/ 2886 w 11"/>
                    <a:gd name="T1" fmla="*/ 0 h 1"/>
                    <a:gd name="T2" fmla="*/ 0 w 11"/>
                    <a:gd name="T3" fmla="*/ 0 h 1"/>
                    <a:gd name="T4" fmla="*/ 2886 w 1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">
                      <a:moveTo>
                        <a:pt x="1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1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53" name="Freeform 148">
                  <a:extLst>
                    <a:ext uri="{FF2B5EF4-FFF2-40B4-BE49-F238E27FC236}">
                      <a16:creationId xmlns:a16="http://schemas.microsoft.com/office/drawing/2014/main" id="{6648F483-BBA5-194C-8E9E-E3BC630402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225" y="185578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54" name="Freeform 149">
                  <a:extLst>
                    <a:ext uri="{FF2B5EF4-FFF2-40B4-BE49-F238E27FC236}">
                      <a16:creationId xmlns:a16="http://schemas.microsoft.com/office/drawing/2014/main" id="{FA447E1E-86C6-364C-86F1-4CE9975BC8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225" y="1849438"/>
                  <a:ext cx="1588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2858 h 10"/>
                    <a:gd name="T4" fmla="*/ 0 w 1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lnTo>
                        <a:pt x="0" y="9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55" name="Freeform 150">
                  <a:extLst>
                    <a:ext uri="{FF2B5EF4-FFF2-40B4-BE49-F238E27FC236}">
                      <a16:creationId xmlns:a16="http://schemas.microsoft.com/office/drawing/2014/main" id="{F7617338-2D23-0E41-9C08-3A398DEB7A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4943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56" name="Freeform 151">
                  <a:extLst>
                    <a:ext uri="{FF2B5EF4-FFF2-40B4-BE49-F238E27FC236}">
                      <a16:creationId xmlns:a16="http://schemas.microsoft.com/office/drawing/2014/main" id="{D9B62AD6-0AFD-6B40-A6DB-E5185F1497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52613"/>
                  <a:ext cx="3175" cy="1587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0 w 11"/>
                    <a:gd name="T5" fmla="*/ 0 h 1"/>
                    <a:gd name="T6" fmla="*/ 0 w 11"/>
                    <a:gd name="T7" fmla="*/ 0 h 1"/>
                    <a:gd name="T8" fmla="*/ 2886 w 11"/>
                    <a:gd name="T9" fmla="*/ 0 h 1"/>
                    <a:gd name="T10" fmla="*/ 2886 w 11"/>
                    <a:gd name="T11" fmla="*/ 0 h 1"/>
                    <a:gd name="T12" fmla="*/ 2886 w 11"/>
                    <a:gd name="T13" fmla="*/ 0 h 1"/>
                    <a:gd name="T14" fmla="*/ 2886 w 11"/>
                    <a:gd name="T15" fmla="*/ 0 h 1"/>
                    <a:gd name="T16" fmla="*/ 2886 w 11"/>
                    <a:gd name="T17" fmla="*/ 0 h 1"/>
                    <a:gd name="T18" fmla="*/ 0 w 11"/>
                    <a:gd name="T19" fmla="*/ 0 h 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57" name="Freeform 152">
                  <a:extLst>
                    <a:ext uri="{FF2B5EF4-FFF2-40B4-BE49-F238E27FC236}">
                      <a16:creationId xmlns:a16="http://schemas.microsoft.com/office/drawing/2014/main" id="{A053C1A2-A0B4-7B41-BBDF-06EC88606C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225" y="1852613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58" name="Freeform 153">
                  <a:extLst>
                    <a:ext uri="{FF2B5EF4-FFF2-40B4-BE49-F238E27FC236}">
                      <a16:creationId xmlns:a16="http://schemas.microsoft.com/office/drawing/2014/main" id="{93A422DE-1EEB-D946-8ED9-57F25FC38E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225" y="1852613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59" name="Freeform 154">
                  <a:extLst>
                    <a:ext uri="{FF2B5EF4-FFF2-40B4-BE49-F238E27FC236}">
                      <a16:creationId xmlns:a16="http://schemas.microsoft.com/office/drawing/2014/main" id="{5CE12544-FE56-4E49-8986-427CFC11CF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225" y="1849438"/>
                  <a:ext cx="1588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2858 h 10"/>
                    <a:gd name="T4" fmla="*/ 0 w 1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lnTo>
                        <a:pt x="0" y="9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60" name="Freeform 155">
                  <a:extLst>
                    <a:ext uri="{FF2B5EF4-FFF2-40B4-BE49-F238E27FC236}">
                      <a16:creationId xmlns:a16="http://schemas.microsoft.com/office/drawing/2014/main" id="{E6FF48B1-B812-8641-B69F-E5427323CC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225" y="184943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61" name="Freeform 156">
                  <a:extLst>
                    <a:ext uri="{FF2B5EF4-FFF2-40B4-BE49-F238E27FC236}">
                      <a16:creationId xmlns:a16="http://schemas.microsoft.com/office/drawing/2014/main" id="{EFF2D42F-07CC-A548-AE8A-ACC1CC627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225" y="1844675"/>
                  <a:ext cx="1588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2886 h 11"/>
                    <a:gd name="T4" fmla="*/ 0 w 1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10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62" name="Freeform 157">
                  <a:extLst>
                    <a:ext uri="{FF2B5EF4-FFF2-40B4-BE49-F238E27FC236}">
                      <a16:creationId xmlns:a16="http://schemas.microsoft.com/office/drawing/2014/main" id="{288FA2E1-931C-9242-BB35-43C77E96D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44675"/>
                  <a:ext cx="3175" cy="3175"/>
                </a:xfrm>
                <a:custGeom>
                  <a:avLst/>
                  <a:gdLst>
                    <a:gd name="T0" fmla="*/ 2886 w 11"/>
                    <a:gd name="T1" fmla="*/ 0 h 11"/>
                    <a:gd name="T2" fmla="*/ 2886 w 11"/>
                    <a:gd name="T3" fmla="*/ 2886 h 11"/>
                    <a:gd name="T4" fmla="*/ 0 w 11"/>
                    <a:gd name="T5" fmla="*/ 2886 h 11"/>
                    <a:gd name="T6" fmla="*/ 2886 w 11"/>
                    <a:gd name="T7" fmla="*/ 2886 h 11"/>
                    <a:gd name="T8" fmla="*/ 2886 w 11"/>
                    <a:gd name="T9" fmla="*/ 0 h 11"/>
                    <a:gd name="T10" fmla="*/ 0 w 11"/>
                    <a:gd name="T11" fmla="*/ 0 h 11"/>
                    <a:gd name="T12" fmla="*/ 2886 w 11"/>
                    <a:gd name="T13" fmla="*/ 0 h 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10" y="0"/>
                      </a:moveTo>
                      <a:lnTo>
                        <a:pt x="10" y="10"/>
                      </a:lnTo>
                      <a:lnTo>
                        <a:pt x="0" y="10"/>
                      </a:lnTo>
                      <a:lnTo>
                        <a:pt x="10" y="10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1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63" name="Freeform 158">
                  <a:extLst>
                    <a:ext uri="{FF2B5EF4-FFF2-40B4-BE49-F238E27FC236}">
                      <a16:creationId xmlns:a16="http://schemas.microsoft.com/office/drawing/2014/main" id="{B122D0E8-3F0A-1340-93C2-3F1186D5FF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6400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64" name="Freeform 159">
                  <a:extLst>
                    <a:ext uri="{FF2B5EF4-FFF2-40B4-BE49-F238E27FC236}">
                      <a16:creationId xmlns:a16="http://schemas.microsoft.com/office/drawing/2014/main" id="{D29CC8B5-5F8B-9148-91F5-C9FC2DF225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6400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65" name="Freeform 160">
                  <a:extLst>
                    <a:ext uri="{FF2B5EF4-FFF2-40B4-BE49-F238E27FC236}">
                      <a16:creationId xmlns:a16="http://schemas.microsoft.com/office/drawing/2014/main" id="{FFE9D38D-1A27-AD40-B30A-221E3B1FE5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225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66" name="Freeform 161">
                  <a:extLst>
                    <a:ext uri="{FF2B5EF4-FFF2-40B4-BE49-F238E27FC236}">
                      <a16:creationId xmlns:a16="http://schemas.microsoft.com/office/drawing/2014/main" id="{3E1705C7-A0DC-8E43-BFDE-3B0A33816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67" name="Freeform 162">
                  <a:extLst>
                    <a:ext uri="{FF2B5EF4-FFF2-40B4-BE49-F238E27FC236}">
                      <a16:creationId xmlns:a16="http://schemas.microsoft.com/office/drawing/2014/main" id="{52DE986B-D1A3-E949-AA61-3FAF60423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68" name="Freeform 163">
                  <a:extLst>
                    <a:ext uri="{FF2B5EF4-FFF2-40B4-BE49-F238E27FC236}">
                      <a16:creationId xmlns:a16="http://schemas.microsoft.com/office/drawing/2014/main" id="{7C31A310-C339-8649-92AD-D3726BDE2F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69" name="Freeform 164">
                  <a:extLst>
                    <a:ext uri="{FF2B5EF4-FFF2-40B4-BE49-F238E27FC236}">
                      <a16:creationId xmlns:a16="http://schemas.microsoft.com/office/drawing/2014/main" id="{15AD5AE7-BD8B-C64B-9C15-9331FF2D51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225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70" name="Freeform 165">
                  <a:extLst>
                    <a:ext uri="{FF2B5EF4-FFF2-40B4-BE49-F238E27FC236}">
                      <a16:creationId xmlns:a16="http://schemas.microsoft.com/office/drawing/2014/main" id="{57B580FE-EF5D-644A-B114-FE0A662FAB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71" name="Freeform 166">
                  <a:extLst>
                    <a:ext uri="{FF2B5EF4-FFF2-40B4-BE49-F238E27FC236}">
                      <a16:creationId xmlns:a16="http://schemas.microsoft.com/office/drawing/2014/main" id="{92A32981-4FB1-6A42-AE94-627C119430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44675"/>
                  <a:ext cx="1588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2886 h 11"/>
                    <a:gd name="T4" fmla="*/ 0 w 1"/>
                    <a:gd name="T5" fmla="*/ 0 h 11"/>
                    <a:gd name="T6" fmla="*/ 0 w 1"/>
                    <a:gd name="T7" fmla="*/ 2886 h 11"/>
                    <a:gd name="T8" fmla="*/ 0 w 1"/>
                    <a:gd name="T9" fmla="*/ 0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0" y="0"/>
                      </a:ln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72" name="Freeform 167">
                  <a:extLst>
                    <a:ext uri="{FF2B5EF4-FFF2-40B4-BE49-F238E27FC236}">
                      <a16:creationId xmlns:a16="http://schemas.microsoft.com/office/drawing/2014/main" id="{C8C606A8-ACC2-334D-8784-C86A766B61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49438"/>
                  <a:ext cx="3175" cy="1587"/>
                </a:xfrm>
                <a:custGeom>
                  <a:avLst/>
                  <a:gdLst>
                    <a:gd name="T0" fmla="*/ 0 w 10"/>
                    <a:gd name="T1" fmla="*/ 0 h 1"/>
                    <a:gd name="T2" fmla="*/ 2858 w 10"/>
                    <a:gd name="T3" fmla="*/ 0 h 1"/>
                    <a:gd name="T4" fmla="*/ 0 w 1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73" name="Freeform 168">
                  <a:extLst>
                    <a:ext uri="{FF2B5EF4-FFF2-40B4-BE49-F238E27FC236}">
                      <a16:creationId xmlns:a16="http://schemas.microsoft.com/office/drawing/2014/main" id="{3055AA46-1E31-954B-8B27-6C372FFD7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44675"/>
                  <a:ext cx="1588" cy="3175"/>
                </a:xfrm>
                <a:custGeom>
                  <a:avLst/>
                  <a:gdLst>
                    <a:gd name="T0" fmla="*/ 0 w 1"/>
                    <a:gd name="T1" fmla="*/ 2886 h 11"/>
                    <a:gd name="T2" fmla="*/ 0 w 1"/>
                    <a:gd name="T3" fmla="*/ 2886 h 11"/>
                    <a:gd name="T4" fmla="*/ 0 w 1"/>
                    <a:gd name="T5" fmla="*/ 2886 h 11"/>
                    <a:gd name="T6" fmla="*/ 0 w 1"/>
                    <a:gd name="T7" fmla="*/ 2886 h 11"/>
                    <a:gd name="T8" fmla="*/ 0 w 1"/>
                    <a:gd name="T9" fmla="*/ 2886 h 11"/>
                    <a:gd name="T10" fmla="*/ 0 w 1"/>
                    <a:gd name="T11" fmla="*/ 2886 h 11"/>
                    <a:gd name="T12" fmla="*/ 0 w 1"/>
                    <a:gd name="T13" fmla="*/ 0 h 11"/>
                    <a:gd name="T14" fmla="*/ 0 w 1"/>
                    <a:gd name="T15" fmla="*/ 2886 h 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" h="1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0" y="1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74" name="Freeform 169">
                  <a:extLst>
                    <a:ext uri="{FF2B5EF4-FFF2-40B4-BE49-F238E27FC236}">
                      <a16:creationId xmlns:a16="http://schemas.microsoft.com/office/drawing/2014/main" id="{8E2B9DE3-1432-834A-B98B-8B6589924E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44675"/>
                  <a:ext cx="1588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0 h 11"/>
                    <a:gd name="T4" fmla="*/ 0 w 1"/>
                    <a:gd name="T5" fmla="*/ 0 h 11"/>
                    <a:gd name="T6" fmla="*/ 0 w 1"/>
                    <a:gd name="T7" fmla="*/ 2886 h 11"/>
                    <a:gd name="T8" fmla="*/ 0 w 1"/>
                    <a:gd name="T9" fmla="*/ 2886 h 11"/>
                    <a:gd name="T10" fmla="*/ 0 w 1"/>
                    <a:gd name="T11" fmla="*/ 2886 h 11"/>
                    <a:gd name="T12" fmla="*/ 0 w 1"/>
                    <a:gd name="T13" fmla="*/ 2886 h 11"/>
                    <a:gd name="T14" fmla="*/ 0 w 1"/>
                    <a:gd name="T15" fmla="*/ 2886 h 11"/>
                    <a:gd name="T16" fmla="*/ 0 w 1"/>
                    <a:gd name="T17" fmla="*/ 2886 h 11"/>
                    <a:gd name="T18" fmla="*/ 0 w 1"/>
                    <a:gd name="T19" fmla="*/ 2886 h 11"/>
                    <a:gd name="T20" fmla="*/ 0 w 1"/>
                    <a:gd name="T21" fmla="*/ 2886 h 11"/>
                    <a:gd name="T22" fmla="*/ 0 w 1"/>
                    <a:gd name="T23" fmla="*/ 2886 h 11"/>
                    <a:gd name="T24" fmla="*/ 0 w 1"/>
                    <a:gd name="T25" fmla="*/ 2886 h 11"/>
                    <a:gd name="T26" fmla="*/ 0 w 1"/>
                    <a:gd name="T27" fmla="*/ 2886 h 11"/>
                    <a:gd name="T28" fmla="*/ 0 w 1"/>
                    <a:gd name="T29" fmla="*/ 2886 h 11"/>
                    <a:gd name="T30" fmla="*/ 0 w 1"/>
                    <a:gd name="T31" fmla="*/ 2886 h 11"/>
                    <a:gd name="T32" fmla="*/ 0 w 1"/>
                    <a:gd name="T33" fmla="*/ 2886 h 11"/>
                    <a:gd name="T34" fmla="*/ 0 w 1"/>
                    <a:gd name="T35" fmla="*/ 2886 h 11"/>
                    <a:gd name="T36" fmla="*/ 0 w 1"/>
                    <a:gd name="T37" fmla="*/ 2886 h 11"/>
                    <a:gd name="T38" fmla="*/ 0 w 1"/>
                    <a:gd name="T39" fmla="*/ 2886 h 11"/>
                    <a:gd name="T40" fmla="*/ 0 w 1"/>
                    <a:gd name="T41" fmla="*/ 2886 h 11"/>
                    <a:gd name="T42" fmla="*/ 0 w 1"/>
                    <a:gd name="T43" fmla="*/ 0 h 1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75" name="Freeform 170">
                  <a:extLst>
                    <a:ext uri="{FF2B5EF4-FFF2-40B4-BE49-F238E27FC236}">
                      <a16:creationId xmlns:a16="http://schemas.microsoft.com/office/drawing/2014/main" id="{CFB31BA2-C1E2-2E46-A29C-90F58FF9CD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49438"/>
                  <a:ext cx="3175" cy="3175"/>
                </a:xfrm>
                <a:custGeom>
                  <a:avLst/>
                  <a:gdLst>
                    <a:gd name="T0" fmla="*/ 2858 w 10"/>
                    <a:gd name="T1" fmla="*/ 0 h 10"/>
                    <a:gd name="T2" fmla="*/ 2858 w 10"/>
                    <a:gd name="T3" fmla="*/ 2858 h 10"/>
                    <a:gd name="T4" fmla="*/ 0 w 10"/>
                    <a:gd name="T5" fmla="*/ 0 h 10"/>
                    <a:gd name="T6" fmla="*/ 2858 w 10"/>
                    <a:gd name="T7" fmla="*/ 0 h 10"/>
                    <a:gd name="T8" fmla="*/ 2858 w 10"/>
                    <a:gd name="T9" fmla="*/ 2858 h 10"/>
                    <a:gd name="T10" fmla="*/ 2858 w 10"/>
                    <a:gd name="T11" fmla="*/ 0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9" y="0"/>
                      </a:moveTo>
                      <a:lnTo>
                        <a:pt x="9" y="9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9" y="0"/>
                      </a:ln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0"/>
                        <a:pt x="0" y="0"/>
                        <a:pt x="9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76" name="Freeform 171">
                  <a:extLst>
                    <a:ext uri="{FF2B5EF4-FFF2-40B4-BE49-F238E27FC236}">
                      <a16:creationId xmlns:a16="http://schemas.microsoft.com/office/drawing/2014/main" id="{117A359B-2918-CD4C-8447-35B161F000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4943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77" name="Freeform 172">
                  <a:extLst>
                    <a:ext uri="{FF2B5EF4-FFF2-40B4-BE49-F238E27FC236}">
                      <a16:creationId xmlns:a16="http://schemas.microsoft.com/office/drawing/2014/main" id="{C36F5A7B-6CFF-1A4B-8582-E1A6CBEA0A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49438"/>
                  <a:ext cx="1588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0 h 10"/>
                    <a:gd name="T4" fmla="*/ 0 w 1"/>
                    <a:gd name="T5" fmla="*/ 0 h 10"/>
                    <a:gd name="T6" fmla="*/ 0 w 1"/>
                    <a:gd name="T7" fmla="*/ 2858 h 10"/>
                    <a:gd name="T8" fmla="*/ 0 w 1"/>
                    <a:gd name="T9" fmla="*/ 2858 h 10"/>
                    <a:gd name="T10" fmla="*/ 0 w 1"/>
                    <a:gd name="T11" fmla="*/ 2858 h 10"/>
                    <a:gd name="T12" fmla="*/ 0 w 1"/>
                    <a:gd name="T13" fmla="*/ 0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78" name="Freeform 173">
                  <a:extLst>
                    <a:ext uri="{FF2B5EF4-FFF2-40B4-BE49-F238E27FC236}">
                      <a16:creationId xmlns:a16="http://schemas.microsoft.com/office/drawing/2014/main" id="{8656FDE0-0079-B649-BE40-F55E26EDFD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52613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79" name="Freeform 174">
                  <a:extLst>
                    <a:ext uri="{FF2B5EF4-FFF2-40B4-BE49-F238E27FC236}">
                      <a16:creationId xmlns:a16="http://schemas.microsoft.com/office/drawing/2014/main" id="{930BD7D2-2944-4C4E-82D1-CA5C775E3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52613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80" name="Freeform 175">
                  <a:extLst>
                    <a:ext uri="{FF2B5EF4-FFF2-40B4-BE49-F238E27FC236}">
                      <a16:creationId xmlns:a16="http://schemas.microsoft.com/office/drawing/2014/main" id="{6989FD59-58C4-2246-9C46-8B70F6C54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0050" y="1852613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81" name="Freeform 176">
                  <a:extLst>
                    <a:ext uri="{FF2B5EF4-FFF2-40B4-BE49-F238E27FC236}">
                      <a16:creationId xmlns:a16="http://schemas.microsoft.com/office/drawing/2014/main" id="{DC769E94-982C-1A41-BC7B-6C6BB7FC0B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52613"/>
                  <a:ext cx="3175" cy="1587"/>
                </a:xfrm>
                <a:custGeom>
                  <a:avLst/>
                  <a:gdLst>
                    <a:gd name="T0" fmla="*/ 2858 w 10"/>
                    <a:gd name="T1" fmla="*/ 0 h 1"/>
                    <a:gd name="T2" fmla="*/ 0 w 10"/>
                    <a:gd name="T3" fmla="*/ 0 h 1"/>
                    <a:gd name="T4" fmla="*/ 2858 w 1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82" name="Freeform 177">
                  <a:extLst>
                    <a:ext uri="{FF2B5EF4-FFF2-40B4-BE49-F238E27FC236}">
                      <a16:creationId xmlns:a16="http://schemas.microsoft.com/office/drawing/2014/main" id="{FB76E9B1-7973-DC47-9854-AEA4D12803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52613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83" name="Freeform 178">
                  <a:extLst>
                    <a:ext uri="{FF2B5EF4-FFF2-40B4-BE49-F238E27FC236}">
                      <a16:creationId xmlns:a16="http://schemas.microsoft.com/office/drawing/2014/main" id="{0681559F-BD14-584A-9E14-C5EE35D8D0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58963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84" name="Freeform 179">
                  <a:extLst>
                    <a:ext uri="{FF2B5EF4-FFF2-40B4-BE49-F238E27FC236}">
                      <a16:creationId xmlns:a16="http://schemas.microsoft.com/office/drawing/2014/main" id="{C85D4F83-A267-E54B-90EB-9D4C921AEC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58963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85" name="Freeform 180">
                  <a:extLst>
                    <a:ext uri="{FF2B5EF4-FFF2-40B4-BE49-F238E27FC236}">
                      <a16:creationId xmlns:a16="http://schemas.microsoft.com/office/drawing/2014/main" id="{AE64A4D8-7D89-4049-A3F6-F4676BBA2F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5578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86" name="Freeform 181">
                  <a:extLst>
                    <a:ext uri="{FF2B5EF4-FFF2-40B4-BE49-F238E27FC236}">
                      <a16:creationId xmlns:a16="http://schemas.microsoft.com/office/drawing/2014/main" id="{62664192-605D-5A4B-9144-895EB58184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52613"/>
                  <a:ext cx="1588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2886 h 11"/>
                    <a:gd name="T4" fmla="*/ 0 w 1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10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87" name="Freeform 182">
                  <a:extLst>
                    <a:ext uri="{FF2B5EF4-FFF2-40B4-BE49-F238E27FC236}">
                      <a16:creationId xmlns:a16="http://schemas.microsoft.com/office/drawing/2014/main" id="{F1CAB7FB-AA84-2449-942B-953E5A8EDE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41500"/>
                  <a:ext cx="1588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2858 h 10"/>
                    <a:gd name="T4" fmla="*/ 0 w 1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lnTo>
                        <a:pt x="0" y="9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88" name="Freeform 183">
                  <a:extLst>
                    <a:ext uri="{FF2B5EF4-FFF2-40B4-BE49-F238E27FC236}">
                      <a16:creationId xmlns:a16="http://schemas.microsoft.com/office/drawing/2014/main" id="{7FFCB062-C8C1-F14E-AA0C-57C1BC0BF0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41500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89" name="Freeform 184">
                  <a:extLst>
                    <a:ext uri="{FF2B5EF4-FFF2-40B4-BE49-F238E27FC236}">
                      <a16:creationId xmlns:a16="http://schemas.microsoft.com/office/drawing/2014/main" id="{CE513244-164D-5949-9201-16F42E6A1D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41500"/>
                  <a:ext cx="1588" cy="3175"/>
                </a:xfrm>
                <a:custGeom>
                  <a:avLst/>
                  <a:gdLst>
                    <a:gd name="T0" fmla="*/ 0 w 1"/>
                    <a:gd name="T1" fmla="*/ 2858 h 10"/>
                    <a:gd name="T2" fmla="*/ 0 w 1"/>
                    <a:gd name="T3" fmla="*/ 0 h 10"/>
                    <a:gd name="T4" fmla="*/ 0 w 1"/>
                    <a:gd name="T5" fmla="*/ 2858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0" y="9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90" name="Freeform 185">
                  <a:extLst>
                    <a:ext uri="{FF2B5EF4-FFF2-40B4-BE49-F238E27FC236}">
                      <a16:creationId xmlns:a16="http://schemas.microsoft.com/office/drawing/2014/main" id="{EA3B08DF-E220-184D-925E-7C667A3D8B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91" name="Freeform 186">
                  <a:extLst>
                    <a:ext uri="{FF2B5EF4-FFF2-40B4-BE49-F238E27FC236}">
                      <a16:creationId xmlns:a16="http://schemas.microsoft.com/office/drawing/2014/main" id="{0E657335-7E61-704D-B2FE-4502D8612D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44675"/>
                  <a:ext cx="3175" cy="1588"/>
                </a:xfrm>
                <a:custGeom>
                  <a:avLst/>
                  <a:gdLst>
                    <a:gd name="T0" fmla="*/ 0 w 11"/>
                    <a:gd name="T1" fmla="*/ 0 h 1"/>
                    <a:gd name="T2" fmla="*/ 2886 w 11"/>
                    <a:gd name="T3" fmla="*/ 0 h 1"/>
                    <a:gd name="T4" fmla="*/ 0 w 1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92" name="Freeform 187">
                  <a:extLst>
                    <a:ext uri="{FF2B5EF4-FFF2-40B4-BE49-F238E27FC236}">
                      <a16:creationId xmlns:a16="http://schemas.microsoft.com/office/drawing/2014/main" id="{0065DA03-A8F5-584E-A36C-2533B7982D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4943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93" name="Freeform 188">
                  <a:extLst>
                    <a:ext uri="{FF2B5EF4-FFF2-40B4-BE49-F238E27FC236}">
                      <a16:creationId xmlns:a16="http://schemas.microsoft.com/office/drawing/2014/main" id="{ED3A3979-7BEE-9441-ABCF-F462D1855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49438"/>
                  <a:ext cx="1588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2858 h 10"/>
                    <a:gd name="T4" fmla="*/ 0 w 1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lnTo>
                        <a:pt x="0" y="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94" name="Freeform 189">
                  <a:extLst>
                    <a:ext uri="{FF2B5EF4-FFF2-40B4-BE49-F238E27FC236}">
                      <a16:creationId xmlns:a16="http://schemas.microsoft.com/office/drawing/2014/main" id="{0F3273B8-922E-D840-87F7-5D164367DB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4943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95" name="Freeform 190">
                  <a:extLst>
                    <a:ext uri="{FF2B5EF4-FFF2-40B4-BE49-F238E27FC236}">
                      <a16:creationId xmlns:a16="http://schemas.microsoft.com/office/drawing/2014/main" id="{0A315714-A756-1B42-9A77-0956CA8F56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44675"/>
                  <a:ext cx="1588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2886 h 11"/>
                    <a:gd name="T4" fmla="*/ 0 w 1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cubicBezTo>
                        <a:pt x="0" y="10"/>
                        <a:pt x="0" y="10"/>
                        <a:pt x="0" y="10"/>
                      </a:cubicBez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96" name="Freeform 191">
                  <a:extLst>
                    <a:ext uri="{FF2B5EF4-FFF2-40B4-BE49-F238E27FC236}">
                      <a16:creationId xmlns:a16="http://schemas.microsoft.com/office/drawing/2014/main" id="{6CA3C9E0-6008-8D4D-9D09-7F87EC7BCE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4943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97" name="Freeform 192">
                  <a:extLst>
                    <a:ext uri="{FF2B5EF4-FFF2-40B4-BE49-F238E27FC236}">
                      <a16:creationId xmlns:a16="http://schemas.microsoft.com/office/drawing/2014/main" id="{FFE93D9B-A05B-9A45-AF0E-6EBABD4FA9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49438"/>
                  <a:ext cx="1588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98" name="Freeform 193">
                  <a:extLst>
                    <a:ext uri="{FF2B5EF4-FFF2-40B4-BE49-F238E27FC236}">
                      <a16:creationId xmlns:a16="http://schemas.microsoft.com/office/drawing/2014/main" id="{9CAF681C-6C2A-D241-88AF-35DC1DE59E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9438"/>
                  <a:ext cx="3175" cy="3175"/>
                </a:xfrm>
                <a:custGeom>
                  <a:avLst/>
                  <a:gdLst>
                    <a:gd name="T0" fmla="*/ 0 w 11"/>
                    <a:gd name="T1" fmla="*/ 0 h 10"/>
                    <a:gd name="T2" fmla="*/ 0 w 11"/>
                    <a:gd name="T3" fmla="*/ 2858 h 10"/>
                    <a:gd name="T4" fmla="*/ 2886 w 11"/>
                    <a:gd name="T5" fmla="*/ 2858 h 10"/>
                    <a:gd name="T6" fmla="*/ 0 w 11"/>
                    <a:gd name="T7" fmla="*/ 2858 h 10"/>
                    <a:gd name="T8" fmla="*/ 0 w 11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0">
                      <a:moveTo>
                        <a:pt x="0" y="0"/>
                      </a:moveTo>
                      <a:cubicBezTo>
                        <a:pt x="0" y="9"/>
                        <a:pt x="0" y="9"/>
                        <a:pt x="0" y="9"/>
                      </a:cubicBezTo>
                      <a:lnTo>
                        <a:pt x="10" y="9"/>
                      </a:lnTo>
                      <a:lnTo>
                        <a:pt x="0" y="9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599" name="Freeform 194">
                  <a:extLst>
                    <a:ext uri="{FF2B5EF4-FFF2-40B4-BE49-F238E27FC236}">
                      <a16:creationId xmlns:a16="http://schemas.microsoft.com/office/drawing/2014/main" id="{69D752F3-455D-DD42-8D07-E5D902098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52613"/>
                  <a:ext cx="1587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00" name="Freeform 195">
                  <a:extLst>
                    <a:ext uri="{FF2B5EF4-FFF2-40B4-BE49-F238E27FC236}">
                      <a16:creationId xmlns:a16="http://schemas.microsoft.com/office/drawing/2014/main" id="{30180455-1F7A-564E-9FFE-FCFA3D255D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55788"/>
                  <a:ext cx="1587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01" name="Freeform 196">
                  <a:extLst>
                    <a:ext uri="{FF2B5EF4-FFF2-40B4-BE49-F238E27FC236}">
                      <a16:creationId xmlns:a16="http://schemas.microsoft.com/office/drawing/2014/main" id="{BEE60745-F623-EE40-989A-E341C6BF87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55788"/>
                  <a:ext cx="1587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02" name="Freeform 197">
                  <a:extLst>
                    <a:ext uri="{FF2B5EF4-FFF2-40B4-BE49-F238E27FC236}">
                      <a16:creationId xmlns:a16="http://schemas.microsoft.com/office/drawing/2014/main" id="{FA46B018-819E-C74B-AB47-4F91C8C494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9438"/>
                  <a:ext cx="1587" cy="3175"/>
                </a:xfrm>
                <a:custGeom>
                  <a:avLst/>
                  <a:gdLst>
                    <a:gd name="T0" fmla="*/ 0 w 1"/>
                    <a:gd name="T1" fmla="*/ 2858 h 10"/>
                    <a:gd name="T2" fmla="*/ 0 w 1"/>
                    <a:gd name="T3" fmla="*/ 2858 h 10"/>
                    <a:gd name="T4" fmla="*/ 0 w 1"/>
                    <a:gd name="T5" fmla="*/ 2858 h 10"/>
                    <a:gd name="T6" fmla="*/ 0 w 1"/>
                    <a:gd name="T7" fmla="*/ 2858 h 10"/>
                    <a:gd name="T8" fmla="*/ 0 w 1"/>
                    <a:gd name="T9" fmla="*/ 2858 h 10"/>
                    <a:gd name="T10" fmla="*/ 0 w 1"/>
                    <a:gd name="T11" fmla="*/ 2858 h 10"/>
                    <a:gd name="T12" fmla="*/ 0 w 1"/>
                    <a:gd name="T13" fmla="*/ 0 h 10"/>
                    <a:gd name="T14" fmla="*/ 0 w 1"/>
                    <a:gd name="T15" fmla="*/ 2858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" h="10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0" y="9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03" name="Freeform 198">
                  <a:extLst>
                    <a:ext uri="{FF2B5EF4-FFF2-40B4-BE49-F238E27FC236}">
                      <a16:creationId xmlns:a16="http://schemas.microsoft.com/office/drawing/2014/main" id="{97DC12AC-FBD2-864C-92A3-B4286056FC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55788"/>
                  <a:ext cx="1587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04" name="Freeform 199">
                  <a:extLst>
                    <a:ext uri="{FF2B5EF4-FFF2-40B4-BE49-F238E27FC236}">
                      <a16:creationId xmlns:a16="http://schemas.microsoft.com/office/drawing/2014/main" id="{F6A541EC-F7F1-D940-9F6F-48DC3E1F5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4675"/>
                  <a:ext cx="3175" cy="3175"/>
                </a:xfrm>
                <a:custGeom>
                  <a:avLst/>
                  <a:gdLst>
                    <a:gd name="T0" fmla="*/ 2886 w 11"/>
                    <a:gd name="T1" fmla="*/ 2886 h 11"/>
                    <a:gd name="T2" fmla="*/ 0 w 11"/>
                    <a:gd name="T3" fmla="*/ 2886 h 11"/>
                    <a:gd name="T4" fmla="*/ 2886 w 11"/>
                    <a:gd name="T5" fmla="*/ 2886 h 11"/>
                    <a:gd name="T6" fmla="*/ 2886 w 11"/>
                    <a:gd name="T7" fmla="*/ 0 h 11"/>
                    <a:gd name="T8" fmla="*/ 2886 w 11"/>
                    <a:gd name="T9" fmla="*/ 2886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0" y="10"/>
                      </a:moveTo>
                      <a:lnTo>
                        <a:pt x="0" y="10"/>
                      </a:lnTo>
                      <a:lnTo>
                        <a:pt x="10" y="10"/>
                      </a:ln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0"/>
                        <a:pt x="10" y="10"/>
                        <a:pt x="10" y="1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05" name="Freeform 200">
                  <a:extLst>
                    <a:ext uri="{FF2B5EF4-FFF2-40B4-BE49-F238E27FC236}">
                      <a16:creationId xmlns:a16="http://schemas.microsoft.com/office/drawing/2014/main" id="{623C66E3-66D2-7947-906F-8137E592EB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4675"/>
                  <a:ext cx="1587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2886 h 11"/>
                    <a:gd name="T4" fmla="*/ 0 w 1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10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06" name="Freeform 201">
                  <a:extLst>
                    <a:ext uri="{FF2B5EF4-FFF2-40B4-BE49-F238E27FC236}">
                      <a16:creationId xmlns:a16="http://schemas.microsoft.com/office/drawing/2014/main" id="{ACFBF927-8BC1-D44E-B6C9-C9AE54BAF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9438"/>
                  <a:ext cx="1587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07" name="Freeform 202">
                  <a:extLst>
                    <a:ext uri="{FF2B5EF4-FFF2-40B4-BE49-F238E27FC236}">
                      <a16:creationId xmlns:a16="http://schemas.microsoft.com/office/drawing/2014/main" id="{19F5BF3E-2D50-C44E-97ED-EE044ED295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49438"/>
                  <a:ext cx="3175" cy="1587"/>
                </a:xfrm>
                <a:custGeom>
                  <a:avLst/>
                  <a:gdLst>
                    <a:gd name="T0" fmla="*/ 2858 w 10"/>
                    <a:gd name="T1" fmla="*/ 0 h 1"/>
                    <a:gd name="T2" fmla="*/ 0 w 10"/>
                    <a:gd name="T3" fmla="*/ 0 h 1"/>
                    <a:gd name="T4" fmla="*/ 2858 w 1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">
                      <a:moveTo>
                        <a:pt x="9" y="0"/>
                      </a:moveTo>
                      <a:lnTo>
                        <a:pt x="0" y="0"/>
                      </a:ln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08" name="Freeform 203">
                  <a:extLst>
                    <a:ext uri="{FF2B5EF4-FFF2-40B4-BE49-F238E27FC236}">
                      <a16:creationId xmlns:a16="http://schemas.microsoft.com/office/drawing/2014/main" id="{F05F5EC9-1469-1047-99E8-CE1B82A069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41500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09" name="Freeform 204">
                  <a:extLst>
                    <a:ext uri="{FF2B5EF4-FFF2-40B4-BE49-F238E27FC236}">
                      <a16:creationId xmlns:a16="http://schemas.microsoft.com/office/drawing/2014/main" id="{CDCEE21D-AAB5-5844-88C6-BB7686C0F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41500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10" name="Freeform 205">
                  <a:extLst>
                    <a:ext uri="{FF2B5EF4-FFF2-40B4-BE49-F238E27FC236}">
                      <a16:creationId xmlns:a16="http://schemas.microsoft.com/office/drawing/2014/main" id="{275765AE-C9A3-B24C-AC2B-70744BEBD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1500"/>
                  <a:ext cx="1587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0 h 10"/>
                    <a:gd name="T4" fmla="*/ 0 w 1"/>
                    <a:gd name="T5" fmla="*/ 0 h 10"/>
                    <a:gd name="T6" fmla="*/ 0 w 1"/>
                    <a:gd name="T7" fmla="*/ 0 h 10"/>
                    <a:gd name="T8" fmla="*/ 0 w 1"/>
                    <a:gd name="T9" fmla="*/ 0 h 10"/>
                    <a:gd name="T10" fmla="*/ 0 w 1"/>
                    <a:gd name="T11" fmla="*/ 2858 h 10"/>
                    <a:gd name="T12" fmla="*/ 0 w 1"/>
                    <a:gd name="T13" fmla="*/ 2858 h 10"/>
                    <a:gd name="T14" fmla="*/ 0 w 1"/>
                    <a:gd name="T15" fmla="*/ 2858 h 10"/>
                    <a:gd name="T16" fmla="*/ 0 w 1"/>
                    <a:gd name="T17" fmla="*/ 2858 h 10"/>
                    <a:gd name="T18" fmla="*/ 0 w 1"/>
                    <a:gd name="T19" fmla="*/ 2858 h 10"/>
                    <a:gd name="T20" fmla="*/ 0 w 1"/>
                    <a:gd name="T21" fmla="*/ 0 h 1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11" name="Freeform 206">
                  <a:extLst>
                    <a:ext uri="{FF2B5EF4-FFF2-40B4-BE49-F238E27FC236}">
                      <a16:creationId xmlns:a16="http://schemas.microsoft.com/office/drawing/2014/main" id="{00F8A185-65A5-2848-9D65-5BFDD768C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38325"/>
                  <a:ext cx="1588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2886 h 11"/>
                    <a:gd name="T4" fmla="*/ 0 w 1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cubicBezTo>
                        <a:pt x="0" y="10"/>
                        <a:pt x="0" y="10"/>
                        <a:pt x="0" y="10"/>
                      </a:cubicBez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12" name="Freeform 207">
                  <a:extLst>
                    <a:ext uri="{FF2B5EF4-FFF2-40B4-BE49-F238E27FC236}">
                      <a16:creationId xmlns:a16="http://schemas.microsoft.com/office/drawing/2014/main" id="{DC70962B-56C3-E14F-BDD6-25F10B3A60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8325"/>
                  <a:ext cx="1587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0 h 11"/>
                    <a:gd name="T4" fmla="*/ 0 w 1"/>
                    <a:gd name="T5" fmla="*/ 2886 h 11"/>
                    <a:gd name="T6" fmla="*/ 0 w 1"/>
                    <a:gd name="T7" fmla="*/ 2886 h 11"/>
                    <a:gd name="T8" fmla="*/ 0 w 1"/>
                    <a:gd name="T9" fmla="*/ 2886 h 11"/>
                    <a:gd name="T10" fmla="*/ 0 w 1"/>
                    <a:gd name="T11" fmla="*/ 2886 h 11"/>
                    <a:gd name="T12" fmla="*/ 0 w 1"/>
                    <a:gd name="T13" fmla="*/ 2886 h 11"/>
                    <a:gd name="T14" fmla="*/ 0 w 1"/>
                    <a:gd name="T15" fmla="*/ 2886 h 11"/>
                    <a:gd name="T16" fmla="*/ 0 w 1"/>
                    <a:gd name="T17" fmla="*/ 2886 h 11"/>
                    <a:gd name="T18" fmla="*/ 0 w 1"/>
                    <a:gd name="T19" fmla="*/ 2886 h 11"/>
                    <a:gd name="T20" fmla="*/ 0 w 1"/>
                    <a:gd name="T21" fmla="*/ 2886 h 11"/>
                    <a:gd name="T22" fmla="*/ 0 w 1"/>
                    <a:gd name="T23" fmla="*/ 2886 h 11"/>
                    <a:gd name="T24" fmla="*/ 0 w 1"/>
                    <a:gd name="T25" fmla="*/ 0 h 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13" name="Freeform 208">
                  <a:extLst>
                    <a:ext uri="{FF2B5EF4-FFF2-40B4-BE49-F238E27FC236}">
                      <a16:creationId xmlns:a16="http://schemas.microsoft.com/office/drawing/2014/main" id="{9979CD83-4F37-8D49-BDEB-42E591CC0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8325"/>
                  <a:ext cx="3175" cy="3175"/>
                </a:xfrm>
                <a:custGeom>
                  <a:avLst/>
                  <a:gdLst>
                    <a:gd name="T0" fmla="*/ 0 w 11"/>
                    <a:gd name="T1" fmla="*/ 0 h 11"/>
                    <a:gd name="T2" fmla="*/ 0 w 11"/>
                    <a:gd name="T3" fmla="*/ 2886 h 11"/>
                    <a:gd name="T4" fmla="*/ 2886 w 11"/>
                    <a:gd name="T5" fmla="*/ 2886 h 11"/>
                    <a:gd name="T6" fmla="*/ 0 w 11"/>
                    <a:gd name="T7" fmla="*/ 2886 h 11"/>
                    <a:gd name="T8" fmla="*/ 0 w 11"/>
                    <a:gd name="T9" fmla="*/ 0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10" y="10"/>
                      </a:lnTo>
                      <a:lnTo>
                        <a:pt x="0" y="1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14" name="Freeform 209">
                  <a:extLst>
                    <a:ext uri="{FF2B5EF4-FFF2-40B4-BE49-F238E27FC236}">
                      <a16:creationId xmlns:a16="http://schemas.microsoft.com/office/drawing/2014/main" id="{A9F9323E-C4E3-CC46-88CD-437C27D4A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8325"/>
                  <a:ext cx="1587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0 h 11"/>
                    <a:gd name="T4" fmla="*/ 0 w 1"/>
                    <a:gd name="T5" fmla="*/ 0 h 11"/>
                    <a:gd name="T6" fmla="*/ 0 w 1"/>
                    <a:gd name="T7" fmla="*/ 2886 h 11"/>
                    <a:gd name="T8" fmla="*/ 0 w 1"/>
                    <a:gd name="T9" fmla="*/ 2886 h 11"/>
                    <a:gd name="T10" fmla="*/ 0 w 1"/>
                    <a:gd name="T11" fmla="*/ 2886 h 11"/>
                    <a:gd name="T12" fmla="*/ 0 w 1"/>
                    <a:gd name="T13" fmla="*/ 2886 h 11"/>
                    <a:gd name="T14" fmla="*/ 0 w 1"/>
                    <a:gd name="T15" fmla="*/ 2886 h 11"/>
                    <a:gd name="T16" fmla="*/ 0 w 1"/>
                    <a:gd name="T17" fmla="*/ 2886 h 11"/>
                    <a:gd name="T18" fmla="*/ 0 w 1"/>
                    <a:gd name="T19" fmla="*/ 2886 h 11"/>
                    <a:gd name="T20" fmla="*/ 0 w 1"/>
                    <a:gd name="T21" fmla="*/ 2886 h 11"/>
                    <a:gd name="T22" fmla="*/ 0 w 1"/>
                    <a:gd name="T23" fmla="*/ 2886 h 11"/>
                    <a:gd name="T24" fmla="*/ 0 w 1"/>
                    <a:gd name="T25" fmla="*/ 2886 h 11"/>
                    <a:gd name="T26" fmla="*/ 0 w 1"/>
                    <a:gd name="T27" fmla="*/ 2886 h 11"/>
                    <a:gd name="T28" fmla="*/ 0 w 1"/>
                    <a:gd name="T29" fmla="*/ 2886 h 11"/>
                    <a:gd name="T30" fmla="*/ 0 w 1"/>
                    <a:gd name="T31" fmla="*/ 2886 h 11"/>
                    <a:gd name="T32" fmla="*/ 0 w 1"/>
                    <a:gd name="T33" fmla="*/ 2886 h 11"/>
                    <a:gd name="T34" fmla="*/ 0 w 1"/>
                    <a:gd name="T35" fmla="*/ 2886 h 11"/>
                    <a:gd name="T36" fmla="*/ 0 w 1"/>
                    <a:gd name="T37" fmla="*/ 2886 h 11"/>
                    <a:gd name="T38" fmla="*/ 0 w 1"/>
                    <a:gd name="T39" fmla="*/ 0 h 1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15" name="Freeform 210">
                  <a:extLst>
                    <a:ext uri="{FF2B5EF4-FFF2-40B4-BE49-F238E27FC236}">
                      <a16:creationId xmlns:a16="http://schemas.microsoft.com/office/drawing/2014/main" id="{68E75535-86D4-0A43-B0BF-219212F8B6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8325"/>
                  <a:ext cx="1587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2886 h 11"/>
                    <a:gd name="T4" fmla="*/ 0 w 1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10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16" name="Freeform 211">
                  <a:extLst>
                    <a:ext uri="{FF2B5EF4-FFF2-40B4-BE49-F238E27FC236}">
                      <a16:creationId xmlns:a16="http://schemas.microsoft.com/office/drawing/2014/main" id="{8AA5E5DC-0707-BD43-9AA1-033D5894C0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17" name="Freeform 212">
                  <a:extLst>
                    <a:ext uri="{FF2B5EF4-FFF2-40B4-BE49-F238E27FC236}">
                      <a16:creationId xmlns:a16="http://schemas.microsoft.com/office/drawing/2014/main" id="{E94C0284-42D2-AC48-956B-0C4F65191A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44675"/>
                  <a:ext cx="1588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2886 h 11"/>
                    <a:gd name="T4" fmla="*/ 0 w 1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10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18" name="Freeform 213">
                  <a:extLst>
                    <a:ext uri="{FF2B5EF4-FFF2-40B4-BE49-F238E27FC236}">
                      <a16:creationId xmlns:a16="http://schemas.microsoft.com/office/drawing/2014/main" id="{BD10B600-8BDD-6345-98C0-77B9FC3251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44675"/>
                  <a:ext cx="1588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2886 h 11"/>
                    <a:gd name="T4" fmla="*/ 0 w 1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10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19" name="Freeform 214">
                  <a:extLst>
                    <a:ext uri="{FF2B5EF4-FFF2-40B4-BE49-F238E27FC236}">
                      <a16:creationId xmlns:a16="http://schemas.microsoft.com/office/drawing/2014/main" id="{054BB305-0C77-0B4B-A30F-BB6CB542EF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44675"/>
                  <a:ext cx="3175" cy="3175"/>
                </a:xfrm>
                <a:custGeom>
                  <a:avLst/>
                  <a:gdLst>
                    <a:gd name="T0" fmla="*/ 2858 w 10"/>
                    <a:gd name="T1" fmla="*/ 0 h 11"/>
                    <a:gd name="T2" fmla="*/ 0 w 10"/>
                    <a:gd name="T3" fmla="*/ 2886 h 11"/>
                    <a:gd name="T4" fmla="*/ 0 w 10"/>
                    <a:gd name="T5" fmla="*/ 0 h 11"/>
                    <a:gd name="T6" fmla="*/ 0 w 10"/>
                    <a:gd name="T7" fmla="*/ 2886 h 11"/>
                    <a:gd name="T8" fmla="*/ 2858 w 10"/>
                    <a:gd name="T9" fmla="*/ 0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1">
                      <a:moveTo>
                        <a:pt x="9" y="0"/>
                      </a:moveTo>
                      <a:cubicBezTo>
                        <a:pt x="9" y="10"/>
                        <a:pt x="0" y="10"/>
                        <a:pt x="0" y="1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10"/>
                      </a:lnTo>
                      <a:cubicBezTo>
                        <a:pt x="0" y="10"/>
                        <a:pt x="0" y="0"/>
                        <a:pt x="9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20" name="Freeform 215">
                  <a:extLst>
                    <a:ext uri="{FF2B5EF4-FFF2-40B4-BE49-F238E27FC236}">
                      <a16:creationId xmlns:a16="http://schemas.microsoft.com/office/drawing/2014/main" id="{F86FB295-7546-FE44-9C2D-F041C3A08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44675"/>
                  <a:ext cx="1588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2886 h 11"/>
                    <a:gd name="T4" fmla="*/ 0 w 1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1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21" name="Freeform 216">
                  <a:extLst>
                    <a:ext uri="{FF2B5EF4-FFF2-40B4-BE49-F238E27FC236}">
                      <a16:creationId xmlns:a16="http://schemas.microsoft.com/office/drawing/2014/main" id="{8E98368C-B8AE-7C4B-9F98-2CF712767D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4675"/>
                  <a:ext cx="1587" cy="3175"/>
                </a:xfrm>
                <a:custGeom>
                  <a:avLst/>
                  <a:gdLst>
                    <a:gd name="T0" fmla="*/ 0 w 1"/>
                    <a:gd name="T1" fmla="*/ 0 h 11"/>
                    <a:gd name="T2" fmla="*/ 0 w 1"/>
                    <a:gd name="T3" fmla="*/ 0 h 11"/>
                    <a:gd name="T4" fmla="*/ 0 w 1"/>
                    <a:gd name="T5" fmla="*/ 0 h 11"/>
                    <a:gd name="T6" fmla="*/ 0 w 1"/>
                    <a:gd name="T7" fmla="*/ 2886 h 11"/>
                    <a:gd name="T8" fmla="*/ 0 w 1"/>
                    <a:gd name="T9" fmla="*/ 2886 h 11"/>
                    <a:gd name="T10" fmla="*/ 0 w 1"/>
                    <a:gd name="T11" fmla="*/ 2886 h 11"/>
                    <a:gd name="T12" fmla="*/ 0 w 1"/>
                    <a:gd name="T13" fmla="*/ 0 h 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" h="1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22" name="Freeform 217">
                  <a:extLst>
                    <a:ext uri="{FF2B5EF4-FFF2-40B4-BE49-F238E27FC236}">
                      <a16:creationId xmlns:a16="http://schemas.microsoft.com/office/drawing/2014/main" id="{4E70ED48-C839-E445-89E0-C43A2A802B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4675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23" name="Freeform 218">
                  <a:extLst>
                    <a:ext uri="{FF2B5EF4-FFF2-40B4-BE49-F238E27FC236}">
                      <a16:creationId xmlns:a16="http://schemas.microsoft.com/office/drawing/2014/main" id="{F9DC2866-494B-E944-887A-4B6941B4A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4675"/>
                  <a:ext cx="1587" cy="3175"/>
                </a:xfrm>
                <a:custGeom>
                  <a:avLst/>
                  <a:gdLst>
                    <a:gd name="T0" fmla="*/ 0 w 1"/>
                    <a:gd name="T1" fmla="*/ 2886 h 11"/>
                    <a:gd name="T2" fmla="*/ 0 w 1"/>
                    <a:gd name="T3" fmla="*/ 2886 h 11"/>
                    <a:gd name="T4" fmla="*/ 0 w 1"/>
                    <a:gd name="T5" fmla="*/ 0 h 11"/>
                    <a:gd name="T6" fmla="*/ 0 w 1"/>
                    <a:gd name="T7" fmla="*/ 0 h 11"/>
                    <a:gd name="T8" fmla="*/ 0 w 1"/>
                    <a:gd name="T9" fmla="*/ 0 h 11"/>
                    <a:gd name="T10" fmla="*/ 0 w 1"/>
                    <a:gd name="T11" fmla="*/ 0 h 11"/>
                    <a:gd name="T12" fmla="*/ 0 w 1"/>
                    <a:gd name="T13" fmla="*/ 0 h 11"/>
                    <a:gd name="T14" fmla="*/ 0 w 1"/>
                    <a:gd name="T15" fmla="*/ 0 h 11"/>
                    <a:gd name="T16" fmla="*/ 0 w 1"/>
                    <a:gd name="T17" fmla="*/ 0 h 11"/>
                    <a:gd name="T18" fmla="*/ 0 w 1"/>
                    <a:gd name="T19" fmla="*/ 0 h 11"/>
                    <a:gd name="T20" fmla="*/ 0 w 1"/>
                    <a:gd name="T21" fmla="*/ 0 h 11"/>
                    <a:gd name="T22" fmla="*/ 0 w 1"/>
                    <a:gd name="T23" fmla="*/ 2886 h 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" h="11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0" y="1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24" name="Freeform 219">
                  <a:extLst>
                    <a:ext uri="{FF2B5EF4-FFF2-40B4-BE49-F238E27FC236}">
                      <a16:creationId xmlns:a16="http://schemas.microsoft.com/office/drawing/2014/main" id="{185DCBAD-2146-C841-B3FC-4A0958EEA2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9438"/>
                  <a:ext cx="1587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25" name="Freeform 220">
                  <a:extLst>
                    <a:ext uri="{FF2B5EF4-FFF2-40B4-BE49-F238E27FC236}">
                      <a16:creationId xmlns:a16="http://schemas.microsoft.com/office/drawing/2014/main" id="{6CE43F5E-432F-2A41-89D3-1F98BF6D35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44675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26" name="Freeform 221">
                  <a:extLst>
                    <a:ext uri="{FF2B5EF4-FFF2-40B4-BE49-F238E27FC236}">
                      <a16:creationId xmlns:a16="http://schemas.microsoft.com/office/drawing/2014/main" id="{63A9A69C-6333-2F4D-890F-446986A2C4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41500"/>
                  <a:ext cx="1588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2858 h 10"/>
                    <a:gd name="T4" fmla="*/ 0 w 1"/>
                    <a:gd name="T5" fmla="*/ 0 h 10"/>
                    <a:gd name="T6" fmla="*/ 0 w 1"/>
                    <a:gd name="T7" fmla="*/ 2858 h 10"/>
                    <a:gd name="T8" fmla="*/ 0 w 1"/>
                    <a:gd name="T9" fmla="*/ 0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0" y="9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27" name="Freeform 222">
                  <a:extLst>
                    <a:ext uri="{FF2B5EF4-FFF2-40B4-BE49-F238E27FC236}">
                      <a16:creationId xmlns:a16="http://schemas.microsoft.com/office/drawing/2014/main" id="{0E35C1E0-68F8-8E43-8475-C7724D43DA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3700" y="1841500"/>
                  <a:ext cx="1588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2858 h 10"/>
                    <a:gd name="T4" fmla="*/ 0 w 1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cubicBezTo>
                        <a:pt x="0" y="9"/>
                        <a:pt x="0" y="9"/>
                        <a:pt x="0" y="9"/>
                      </a:cubicBez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28" name="Freeform 223">
                  <a:extLst>
                    <a:ext uri="{FF2B5EF4-FFF2-40B4-BE49-F238E27FC236}">
                      <a16:creationId xmlns:a16="http://schemas.microsoft.com/office/drawing/2014/main" id="{56B953CF-BA8C-8842-83CB-749C18B81F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41500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29" name="Freeform 224">
                  <a:extLst>
                    <a:ext uri="{FF2B5EF4-FFF2-40B4-BE49-F238E27FC236}">
                      <a16:creationId xmlns:a16="http://schemas.microsoft.com/office/drawing/2014/main" id="{F3D9E1FF-B0C6-C34F-A7EB-573A7C709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44675"/>
                  <a:ext cx="3175" cy="1588"/>
                </a:xfrm>
                <a:custGeom>
                  <a:avLst/>
                  <a:gdLst>
                    <a:gd name="T0" fmla="*/ 2858 w 10"/>
                    <a:gd name="T1" fmla="*/ 0 h 1"/>
                    <a:gd name="T2" fmla="*/ 0 w 10"/>
                    <a:gd name="T3" fmla="*/ 0 h 1"/>
                    <a:gd name="T4" fmla="*/ 2858 w 1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30" name="Freeform 225">
                  <a:extLst>
                    <a:ext uri="{FF2B5EF4-FFF2-40B4-BE49-F238E27FC236}">
                      <a16:creationId xmlns:a16="http://schemas.microsoft.com/office/drawing/2014/main" id="{027DBCDF-FBA6-3347-A53B-8F17743315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1500"/>
                  <a:ext cx="1587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2858 h 10"/>
                    <a:gd name="T4" fmla="*/ 0 w 1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cubicBezTo>
                        <a:pt x="0" y="9"/>
                        <a:pt x="0" y="9"/>
                        <a:pt x="0" y="9"/>
                      </a:cubicBez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31" name="Freeform 226">
                  <a:extLst>
                    <a:ext uri="{FF2B5EF4-FFF2-40B4-BE49-F238E27FC236}">
                      <a16:creationId xmlns:a16="http://schemas.microsoft.com/office/drawing/2014/main" id="{BBD995C8-F31C-EB4D-8AAA-568DF69549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41500"/>
                  <a:ext cx="1587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2858 h 10"/>
                    <a:gd name="T4" fmla="*/ 0 w 1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lnTo>
                        <a:pt x="0" y="9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32" name="Freeform 227">
                  <a:extLst>
                    <a:ext uri="{FF2B5EF4-FFF2-40B4-BE49-F238E27FC236}">
                      <a16:creationId xmlns:a16="http://schemas.microsoft.com/office/drawing/2014/main" id="{8E642166-F26F-154C-9C29-DA3A30DF89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41500"/>
                  <a:ext cx="1588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0 h 10"/>
                    <a:gd name="T4" fmla="*/ 0 w 1"/>
                    <a:gd name="T5" fmla="*/ 0 h 10"/>
                    <a:gd name="T6" fmla="*/ 0 w 1"/>
                    <a:gd name="T7" fmla="*/ 0 h 10"/>
                    <a:gd name="T8" fmla="*/ 0 w 1"/>
                    <a:gd name="T9" fmla="*/ 2858 h 10"/>
                    <a:gd name="T10" fmla="*/ 0 w 1"/>
                    <a:gd name="T11" fmla="*/ 2858 h 10"/>
                    <a:gd name="T12" fmla="*/ 0 w 1"/>
                    <a:gd name="T13" fmla="*/ 2858 h 10"/>
                    <a:gd name="T14" fmla="*/ 0 w 1"/>
                    <a:gd name="T15" fmla="*/ 2858 h 10"/>
                    <a:gd name="T16" fmla="*/ 0 w 1"/>
                    <a:gd name="T17" fmla="*/ 2858 h 10"/>
                    <a:gd name="T18" fmla="*/ 0 w 1"/>
                    <a:gd name="T19" fmla="*/ 0 h 1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33" name="Freeform 228">
                  <a:extLst>
                    <a:ext uri="{FF2B5EF4-FFF2-40B4-BE49-F238E27FC236}">
                      <a16:creationId xmlns:a16="http://schemas.microsoft.com/office/drawing/2014/main" id="{CAAC9D3E-B62D-E541-B458-73593A15DD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31975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7DB1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34" name="Freeform 229">
                  <a:extLst>
                    <a:ext uri="{FF2B5EF4-FFF2-40B4-BE49-F238E27FC236}">
                      <a16:creationId xmlns:a16="http://schemas.microsoft.com/office/drawing/2014/main" id="{68AE3323-D616-4F49-B04E-2CEC198F5E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31975"/>
                  <a:ext cx="3175" cy="3175"/>
                </a:xfrm>
                <a:custGeom>
                  <a:avLst/>
                  <a:gdLst>
                    <a:gd name="T0" fmla="*/ 0 w 10"/>
                    <a:gd name="T1" fmla="*/ 2858 h 10"/>
                    <a:gd name="T2" fmla="*/ 2858 w 10"/>
                    <a:gd name="T3" fmla="*/ 0 h 10"/>
                    <a:gd name="T4" fmla="*/ 2858 w 10"/>
                    <a:gd name="T5" fmla="*/ 2858 h 10"/>
                    <a:gd name="T6" fmla="*/ 0 w 10"/>
                    <a:gd name="T7" fmla="*/ 2858 h 10"/>
                    <a:gd name="T8" fmla="*/ 2858 w 10"/>
                    <a:gd name="T9" fmla="*/ 2858 h 10"/>
                    <a:gd name="T10" fmla="*/ 2858 w 10"/>
                    <a:gd name="T11" fmla="*/ 0 h 10"/>
                    <a:gd name="T12" fmla="*/ 0 w 10"/>
                    <a:gd name="T13" fmla="*/ 2858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0" y="9"/>
                      </a:moveTo>
                      <a:lnTo>
                        <a:pt x="9" y="0"/>
                      </a:lnTo>
                      <a:lnTo>
                        <a:pt x="9" y="9"/>
                      </a:lnTo>
                      <a:lnTo>
                        <a:pt x="0" y="9"/>
                      </a:ln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9"/>
                        <a:pt x="0" y="9"/>
                        <a:pt x="0" y="9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35" name="Freeform 230">
                  <a:extLst>
                    <a:ext uri="{FF2B5EF4-FFF2-40B4-BE49-F238E27FC236}">
                      <a16:creationId xmlns:a16="http://schemas.microsoft.com/office/drawing/2014/main" id="{EB899244-F165-9944-A10C-8682B59B42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5150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36" name="Freeform 231">
                  <a:extLst>
                    <a:ext uri="{FF2B5EF4-FFF2-40B4-BE49-F238E27FC236}">
                      <a16:creationId xmlns:a16="http://schemas.microsoft.com/office/drawing/2014/main" id="{3EA95A56-342B-F444-BD21-79D06CB1B3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5150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37" name="Freeform 232">
                  <a:extLst>
                    <a:ext uri="{FF2B5EF4-FFF2-40B4-BE49-F238E27FC236}">
                      <a16:creationId xmlns:a16="http://schemas.microsoft.com/office/drawing/2014/main" id="{41E353F2-D9FF-B84E-8D12-CAA540D641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35150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38" name="Freeform 233">
                  <a:extLst>
                    <a:ext uri="{FF2B5EF4-FFF2-40B4-BE49-F238E27FC236}">
                      <a16:creationId xmlns:a16="http://schemas.microsoft.com/office/drawing/2014/main" id="{CE29D026-E4AA-D447-B3DB-78787057BF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31975"/>
                  <a:ext cx="1588" cy="3175"/>
                </a:xfrm>
                <a:custGeom>
                  <a:avLst/>
                  <a:gdLst>
                    <a:gd name="T0" fmla="*/ 0 w 1"/>
                    <a:gd name="T1" fmla="*/ 2858 h 10"/>
                    <a:gd name="T2" fmla="*/ 0 w 1"/>
                    <a:gd name="T3" fmla="*/ 2858 h 10"/>
                    <a:gd name="T4" fmla="*/ 0 w 1"/>
                    <a:gd name="T5" fmla="*/ 0 h 10"/>
                    <a:gd name="T6" fmla="*/ 0 w 1"/>
                    <a:gd name="T7" fmla="*/ 0 h 10"/>
                    <a:gd name="T8" fmla="*/ 0 w 1"/>
                    <a:gd name="T9" fmla="*/ 0 h 10"/>
                    <a:gd name="T10" fmla="*/ 0 w 1"/>
                    <a:gd name="T11" fmla="*/ 0 h 10"/>
                    <a:gd name="T12" fmla="*/ 0 w 1"/>
                    <a:gd name="T13" fmla="*/ 0 h 10"/>
                    <a:gd name="T14" fmla="*/ 0 w 1"/>
                    <a:gd name="T15" fmla="*/ 2858 h 1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" h="10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0" y="9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39" name="Freeform 234">
                  <a:extLst>
                    <a:ext uri="{FF2B5EF4-FFF2-40B4-BE49-F238E27FC236}">
                      <a16:creationId xmlns:a16="http://schemas.microsoft.com/office/drawing/2014/main" id="{51E0CB07-FAC3-104D-9A8B-20EC85DC7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35150"/>
                  <a:ext cx="1588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40" name="Freeform 235">
                  <a:extLst>
                    <a:ext uri="{FF2B5EF4-FFF2-40B4-BE49-F238E27FC236}">
                      <a16:creationId xmlns:a16="http://schemas.microsoft.com/office/drawing/2014/main" id="{B562424F-B176-0341-8919-ED2F4681A9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5150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41" name="Freeform 236">
                  <a:extLst>
                    <a:ext uri="{FF2B5EF4-FFF2-40B4-BE49-F238E27FC236}">
                      <a16:creationId xmlns:a16="http://schemas.microsoft.com/office/drawing/2014/main" id="{D6DD5A09-3ECE-774C-94E2-E1F010AD12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5150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42" name="Freeform 237">
                  <a:extLst>
                    <a:ext uri="{FF2B5EF4-FFF2-40B4-BE49-F238E27FC236}">
                      <a16:creationId xmlns:a16="http://schemas.microsoft.com/office/drawing/2014/main" id="{E14D809C-65CC-B94A-B4AC-E839CD25F2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5150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43" name="Freeform 238">
                  <a:extLst>
                    <a:ext uri="{FF2B5EF4-FFF2-40B4-BE49-F238E27FC236}">
                      <a16:creationId xmlns:a16="http://schemas.microsoft.com/office/drawing/2014/main" id="{1DD8E165-D7D0-234B-B466-5ACE73D760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1975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44" name="Freeform 239">
                  <a:extLst>
                    <a:ext uri="{FF2B5EF4-FFF2-40B4-BE49-F238E27FC236}">
                      <a16:creationId xmlns:a16="http://schemas.microsoft.com/office/drawing/2014/main" id="{5150ABBF-55F3-9446-8B2E-D8BC72F7D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1975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45" name="Freeform 240">
                  <a:extLst>
                    <a:ext uri="{FF2B5EF4-FFF2-40B4-BE49-F238E27FC236}">
                      <a16:creationId xmlns:a16="http://schemas.microsoft.com/office/drawing/2014/main" id="{2756A7E9-278D-BE47-B68E-A26333F16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31975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46" name="Freeform 241">
                  <a:extLst>
                    <a:ext uri="{FF2B5EF4-FFF2-40B4-BE49-F238E27FC236}">
                      <a16:creationId xmlns:a16="http://schemas.microsoft.com/office/drawing/2014/main" id="{89439200-0F2B-CD44-8AAB-F2D01B4BA8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31975"/>
                  <a:ext cx="1587" cy="3175"/>
                </a:xfrm>
                <a:custGeom>
                  <a:avLst/>
                  <a:gdLst>
                    <a:gd name="T0" fmla="*/ 0 w 1"/>
                    <a:gd name="T1" fmla="*/ 0 h 10"/>
                    <a:gd name="T2" fmla="*/ 0 w 1"/>
                    <a:gd name="T3" fmla="*/ 2858 h 10"/>
                    <a:gd name="T4" fmla="*/ 0 w 1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">
                      <a:moveTo>
                        <a:pt x="0" y="0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47" name="Freeform 242">
                  <a:extLst>
                    <a:ext uri="{FF2B5EF4-FFF2-40B4-BE49-F238E27FC236}">
                      <a16:creationId xmlns:a16="http://schemas.microsoft.com/office/drawing/2014/main" id="{F689D62F-6544-B640-92BB-B04E2718C0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35150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48" name="Freeform 243">
                  <a:extLst>
                    <a:ext uri="{FF2B5EF4-FFF2-40B4-BE49-F238E27FC236}">
                      <a16:creationId xmlns:a16="http://schemas.microsoft.com/office/drawing/2014/main" id="{4238CDD8-99D2-3444-A91E-D9BEB6E7C4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35150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49" name="Freeform 244">
                  <a:extLst>
                    <a:ext uri="{FF2B5EF4-FFF2-40B4-BE49-F238E27FC236}">
                      <a16:creationId xmlns:a16="http://schemas.microsoft.com/office/drawing/2014/main" id="{7110DCD0-6E27-E541-B347-1D273BCB63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35150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50" name="Freeform 245">
                  <a:extLst>
                    <a:ext uri="{FF2B5EF4-FFF2-40B4-BE49-F238E27FC236}">
                      <a16:creationId xmlns:a16="http://schemas.microsoft.com/office/drawing/2014/main" id="{EC3D77F3-10BF-AD47-B78F-BE3527BA41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35150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51" name="Freeform 246">
                  <a:extLst>
                    <a:ext uri="{FF2B5EF4-FFF2-40B4-BE49-F238E27FC236}">
                      <a16:creationId xmlns:a16="http://schemas.microsoft.com/office/drawing/2014/main" id="{FB6E561B-FA42-7247-B4A5-F5967BB085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31975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52" name="Freeform 247">
                  <a:extLst>
                    <a:ext uri="{FF2B5EF4-FFF2-40B4-BE49-F238E27FC236}">
                      <a16:creationId xmlns:a16="http://schemas.microsoft.com/office/drawing/2014/main" id="{515F62EC-E0E7-8049-9186-69D06352E3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8325"/>
                  <a:ext cx="3175" cy="1588"/>
                </a:xfrm>
                <a:custGeom>
                  <a:avLst/>
                  <a:gdLst>
                    <a:gd name="T0" fmla="*/ 0 w 11"/>
                    <a:gd name="T1" fmla="*/ 0 h 1"/>
                    <a:gd name="T2" fmla="*/ 2886 w 11"/>
                    <a:gd name="T3" fmla="*/ 0 h 1"/>
                    <a:gd name="T4" fmla="*/ 0 w 1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53" name="Freeform 248">
                  <a:extLst>
                    <a:ext uri="{FF2B5EF4-FFF2-40B4-BE49-F238E27FC236}">
                      <a16:creationId xmlns:a16="http://schemas.microsoft.com/office/drawing/2014/main" id="{A5699809-7777-FA46-B7F2-295D528601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8325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54" name="Freeform 249">
                  <a:extLst>
                    <a:ext uri="{FF2B5EF4-FFF2-40B4-BE49-F238E27FC236}">
                      <a16:creationId xmlns:a16="http://schemas.microsoft.com/office/drawing/2014/main" id="{CCA9C61B-43B6-E041-87C4-7AEF6C4890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38325"/>
                  <a:ext cx="3175" cy="1588"/>
                </a:xfrm>
                <a:custGeom>
                  <a:avLst/>
                  <a:gdLst>
                    <a:gd name="T0" fmla="*/ 0 w 10"/>
                    <a:gd name="T1" fmla="*/ 0 h 1"/>
                    <a:gd name="T2" fmla="*/ 2858 w 10"/>
                    <a:gd name="T3" fmla="*/ 0 h 1"/>
                    <a:gd name="T4" fmla="*/ 0 w 1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" h="1">
                      <a:moveTo>
                        <a:pt x="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55" name="Freeform 250">
                  <a:extLst>
                    <a:ext uri="{FF2B5EF4-FFF2-40B4-BE49-F238E27FC236}">
                      <a16:creationId xmlns:a16="http://schemas.microsoft.com/office/drawing/2014/main" id="{E6CDFBD5-B345-1A41-A48D-6FAD54FABB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38325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56" name="Freeform 251">
                  <a:extLst>
                    <a:ext uri="{FF2B5EF4-FFF2-40B4-BE49-F238E27FC236}">
                      <a16:creationId xmlns:a16="http://schemas.microsoft.com/office/drawing/2014/main" id="{1C768200-5CC6-134C-B279-A9F5B26BE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5150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57" name="Freeform 252">
                  <a:extLst>
                    <a:ext uri="{FF2B5EF4-FFF2-40B4-BE49-F238E27FC236}">
                      <a16:creationId xmlns:a16="http://schemas.microsoft.com/office/drawing/2014/main" id="{47405D14-AF76-7B45-8605-399DE452EF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5763" y="1835150"/>
                  <a:ext cx="1587" cy="1588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58" name="Freeform 253">
                  <a:extLst>
                    <a:ext uri="{FF2B5EF4-FFF2-40B4-BE49-F238E27FC236}">
                      <a16:creationId xmlns:a16="http://schemas.microsoft.com/office/drawing/2014/main" id="{071E2912-3503-B84E-8722-CEC547EF2E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6400" y="1841500"/>
                  <a:ext cx="3175" cy="3175"/>
                </a:xfrm>
                <a:custGeom>
                  <a:avLst/>
                  <a:gdLst>
                    <a:gd name="T0" fmla="*/ 0 w 11"/>
                    <a:gd name="T1" fmla="*/ 0 h 10"/>
                    <a:gd name="T2" fmla="*/ 0 w 11"/>
                    <a:gd name="T3" fmla="*/ 2858 h 10"/>
                    <a:gd name="T4" fmla="*/ 0 w 11"/>
                    <a:gd name="T5" fmla="*/ 0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0" y="0"/>
                      </a:moveTo>
                      <a:cubicBezTo>
                        <a:pt x="0" y="0"/>
                        <a:pt x="10" y="0"/>
                        <a:pt x="0" y="9"/>
                      </a:cubicBez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59" name="Freeform 254">
                  <a:extLst>
                    <a:ext uri="{FF2B5EF4-FFF2-40B4-BE49-F238E27FC236}">
                      <a16:creationId xmlns:a16="http://schemas.microsoft.com/office/drawing/2014/main" id="{93B6FF1B-459F-3F43-BE85-B9E08D4F8A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7513" y="1852613"/>
                  <a:ext cx="31750" cy="17462"/>
                </a:xfrm>
                <a:custGeom>
                  <a:avLst/>
                  <a:gdLst>
                    <a:gd name="T0" fmla="*/ 0 w 87"/>
                    <a:gd name="T1" fmla="*/ 6771 h 49"/>
                    <a:gd name="T2" fmla="*/ 3284 w 87"/>
                    <a:gd name="T3" fmla="*/ 6771 h 49"/>
                    <a:gd name="T4" fmla="*/ 3284 w 87"/>
                    <a:gd name="T5" fmla="*/ 3564 h 49"/>
                    <a:gd name="T6" fmla="*/ 0 w 87"/>
                    <a:gd name="T7" fmla="*/ 3564 h 49"/>
                    <a:gd name="T8" fmla="*/ 0 w 87"/>
                    <a:gd name="T9" fmla="*/ 0 h 49"/>
                    <a:gd name="T10" fmla="*/ 3284 w 87"/>
                    <a:gd name="T11" fmla="*/ 0 h 49"/>
                    <a:gd name="T12" fmla="*/ 6934 w 87"/>
                    <a:gd name="T13" fmla="*/ 0 h 49"/>
                    <a:gd name="T14" fmla="*/ 3284 w 87"/>
                    <a:gd name="T15" fmla="*/ 3564 h 49"/>
                    <a:gd name="T16" fmla="*/ 6934 w 87"/>
                    <a:gd name="T17" fmla="*/ 3564 h 49"/>
                    <a:gd name="T18" fmla="*/ 10583 w 87"/>
                    <a:gd name="T19" fmla="*/ 3564 h 49"/>
                    <a:gd name="T20" fmla="*/ 13868 w 87"/>
                    <a:gd name="T21" fmla="*/ 6771 h 49"/>
                    <a:gd name="T22" fmla="*/ 17152 w 87"/>
                    <a:gd name="T23" fmla="*/ 6771 h 49"/>
                    <a:gd name="T24" fmla="*/ 24451 w 87"/>
                    <a:gd name="T25" fmla="*/ 6771 h 49"/>
                    <a:gd name="T26" fmla="*/ 27736 w 87"/>
                    <a:gd name="T27" fmla="*/ 10335 h 49"/>
                    <a:gd name="T28" fmla="*/ 31385 w 87"/>
                    <a:gd name="T29" fmla="*/ 10335 h 49"/>
                    <a:gd name="T30" fmla="*/ 27736 w 87"/>
                    <a:gd name="T31" fmla="*/ 10335 h 49"/>
                    <a:gd name="T32" fmla="*/ 27736 w 87"/>
                    <a:gd name="T33" fmla="*/ 10335 h 49"/>
                    <a:gd name="T34" fmla="*/ 24451 w 87"/>
                    <a:gd name="T35" fmla="*/ 10335 h 49"/>
                    <a:gd name="T36" fmla="*/ 24451 w 87"/>
                    <a:gd name="T37" fmla="*/ 13542 h 49"/>
                    <a:gd name="T38" fmla="*/ 27736 w 87"/>
                    <a:gd name="T39" fmla="*/ 13542 h 49"/>
                    <a:gd name="T40" fmla="*/ 24451 w 87"/>
                    <a:gd name="T41" fmla="*/ 17106 h 49"/>
                    <a:gd name="T42" fmla="*/ 24451 w 87"/>
                    <a:gd name="T43" fmla="*/ 13542 h 49"/>
                    <a:gd name="T44" fmla="*/ 20802 w 87"/>
                    <a:gd name="T45" fmla="*/ 13542 h 49"/>
                    <a:gd name="T46" fmla="*/ 20802 w 87"/>
                    <a:gd name="T47" fmla="*/ 10335 h 49"/>
                    <a:gd name="T48" fmla="*/ 17152 w 87"/>
                    <a:gd name="T49" fmla="*/ 10335 h 49"/>
                    <a:gd name="T50" fmla="*/ 13868 w 87"/>
                    <a:gd name="T51" fmla="*/ 13542 h 49"/>
                    <a:gd name="T52" fmla="*/ 13868 w 87"/>
                    <a:gd name="T53" fmla="*/ 10335 h 49"/>
                    <a:gd name="T54" fmla="*/ 13868 w 87"/>
                    <a:gd name="T55" fmla="*/ 10335 h 49"/>
                    <a:gd name="T56" fmla="*/ 17152 w 87"/>
                    <a:gd name="T57" fmla="*/ 10335 h 49"/>
                    <a:gd name="T58" fmla="*/ 13868 w 87"/>
                    <a:gd name="T59" fmla="*/ 10335 h 49"/>
                    <a:gd name="T60" fmla="*/ 10583 w 87"/>
                    <a:gd name="T61" fmla="*/ 10335 h 49"/>
                    <a:gd name="T62" fmla="*/ 6934 w 87"/>
                    <a:gd name="T63" fmla="*/ 10335 h 49"/>
                    <a:gd name="T64" fmla="*/ 3284 w 87"/>
                    <a:gd name="T65" fmla="*/ 10335 h 49"/>
                    <a:gd name="T66" fmla="*/ 3284 w 87"/>
                    <a:gd name="T67" fmla="*/ 6771 h 49"/>
                    <a:gd name="T68" fmla="*/ 6934 w 87"/>
                    <a:gd name="T69" fmla="*/ 6771 h 49"/>
                    <a:gd name="T70" fmla="*/ 3284 w 87"/>
                    <a:gd name="T71" fmla="*/ 6771 h 49"/>
                    <a:gd name="T72" fmla="*/ 0 w 87"/>
                    <a:gd name="T73" fmla="*/ 6771 h 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7" h="49">
                      <a:moveTo>
                        <a:pt x="0" y="19"/>
                      </a:moveTo>
                      <a:lnTo>
                        <a:pt x="9" y="19"/>
                      </a:lnTo>
                      <a:lnTo>
                        <a:pt x="9" y="10"/>
                      </a:ln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9" y="0"/>
                      </a:lnTo>
                      <a:lnTo>
                        <a:pt x="9" y="10"/>
                      </a:lnTo>
                      <a:lnTo>
                        <a:pt x="19" y="10"/>
                      </a:lnTo>
                      <a:lnTo>
                        <a:pt x="29" y="10"/>
                      </a:lnTo>
                      <a:cubicBezTo>
                        <a:pt x="38" y="19"/>
                        <a:pt x="38" y="19"/>
                        <a:pt x="38" y="19"/>
                      </a:cubicBezTo>
                      <a:lnTo>
                        <a:pt x="47" y="19"/>
                      </a:lnTo>
                      <a:cubicBezTo>
                        <a:pt x="47" y="19"/>
                        <a:pt x="57" y="19"/>
                        <a:pt x="67" y="19"/>
                      </a:cubicBezTo>
                      <a:cubicBezTo>
                        <a:pt x="67" y="19"/>
                        <a:pt x="67" y="29"/>
                        <a:pt x="76" y="29"/>
                      </a:cubicBezTo>
                      <a:cubicBezTo>
                        <a:pt x="86" y="29"/>
                        <a:pt x="86" y="29"/>
                        <a:pt x="86" y="29"/>
                      </a:cubicBezTo>
                      <a:cubicBezTo>
                        <a:pt x="86" y="38"/>
                        <a:pt x="86" y="38"/>
                        <a:pt x="76" y="29"/>
                      </a:cubicBezTo>
                      <a:cubicBezTo>
                        <a:pt x="76" y="38"/>
                        <a:pt x="76" y="29"/>
                        <a:pt x="76" y="29"/>
                      </a:cubicBezTo>
                      <a:lnTo>
                        <a:pt x="67" y="29"/>
                      </a:lnTo>
                      <a:lnTo>
                        <a:pt x="67" y="38"/>
                      </a:lnTo>
                      <a:lnTo>
                        <a:pt x="76" y="38"/>
                      </a:lnTo>
                      <a:cubicBezTo>
                        <a:pt x="76" y="38"/>
                        <a:pt x="76" y="48"/>
                        <a:pt x="67" y="48"/>
                      </a:cubicBezTo>
                      <a:lnTo>
                        <a:pt x="67" y="38"/>
                      </a:lnTo>
                      <a:lnTo>
                        <a:pt x="57" y="38"/>
                      </a:lnTo>
                      <a:lnTo>
                        <a:pt x="57" y="29"/>
                      </a:ln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38" y="29"/>
                        <a:pt x="38" y="29"/>
                        <a:pt x="38" y="38"/>
                      </a:cubicBezTo>
                      <a:lnTo>
                        <a:pt x="38" y="29"/>
                      </a:lnTo>
                      <a:cubicBezTo>
                        <a:pt x="29" y="29"/>
                        <a:pt x="38" y="29"/>
                        <a:pt x="38" y="29"/>
                      </a:cubicBezTo>
                      <a:lnTo>
                        <a:pt x="47" y="29"/>
                      </a:lnTo>
                      <a:cubicBezTo>
                        <a:pt x="38" y="29"/>
                        <a:pt x="38" y="29"/>
                        <a:pt x="38" y="29"/>
                      </a:cubicBezTo>
                      <a:lnTo>
                        <a:pt x="29" y="29"/>
                      </a:lnTo>
                      <a:cubicBezTo>
                        <a:pt x="19" y="29"/>
                        <a:pt x="19" y="29"/>
                        <a:pt x="19" y="29"/>
                      </a:cubicBezTo>
                      <a:lnTo>
                        <a:pt x="9" y="29"/>
                      </a:lnTo>
                      <a:lnTo>
                        <a:pt x="9" y="19"/>
                      </a:lnTo>
                      <a:lnTo>
                        <a:pt x="19" y="19"/>
                      </a:lnTo>
                      <a:lnTo>
                        <a:pt x="9" y="19"/>
                      </a:lnTo>
                      <a:cubicBezTo>
                        <a:pt x="0" y="19"/>
                        <a:pt x="0" y="10"/>
                        <a:pt x="0" y="19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60" name="Freeform 255">
                  <a:extLst>
                    <a:ext uri="{FF2B5EF4-FFF2-40B4-BE49-F238E27FC236}">
                      <a16:creationId xmlns:a16="http://schemas.microsoft.com/office/drawing/2014/main" id="{F88EC8D1-0431-594F-9B1A-5D2BDA9F45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038" y="1858963"/>
                  <a:ext cx="6350" cy="3175"/>
                </a:xfrm>
                <a:custGeom>
                  <a:avLst/>
                  <a:gdLst>
                    <a:gd name="T0" fmla="*/ 6016 w 19"/>
                    <a:gd name="T1" fmla="*/ 2886 h 11"/>
                    <a:gd name="T2" fmla="*/ 3008 w 19"/>
                    <a:gd name="T3" fmla="*/ 2886 h 11"/>
                    <a:gd name="T4" fmla="*/ 0 w 19"/>
                    <a:gd name="T5" fmla="*/ 2886 h 11"/>
                    <a:gd name="T6" fmla="*/ 3008 w 19"/>
                    <a:gd name="T7" fmla="*/ 0 h 11"/>
                    <a:gd name="T8" fmla="*/ 6016 w 19"/>
                    <a:gd name="T9" fmla="*/ 2886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" h="11">
                      <a:moveTo>
                        <a:pt x="18" y="10"/>
                      </a:moveTo>
                      <a:cubicBezTo>
                        <a:pt x="9" y="10"/>
                        <a:pt x="9" y="10"/>
                        <a:pt x="9" y="10"/>
                      </a:cubicBezTo>
                      <a:lnTo>
                        <a:pt x="0" y="10"/>
                      </a:lnTo>
                      <a:cubicBezTo>
                        <a:pt x="9" y="10"/>
                        <a:pt x="9" y="0"/>
                        <a:pt x="9" y="0"/>
                      </a:cubicBezTo>
                      <a:cubicBezTo>
                        <a:pt x="9" y="0"/>
                        <a:pt x="9" y="10"/>
                        <a:pt x="18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61" name="Freeform 256">
                  <a:extLst>
                    <a:ext uri="{FF2B5EF4-FFF2-40B4-BE49-F238E27FC236}">
                      <a16:creationId xmlns:a16="http://schemas.microsoft.com/office/drawing/2014/main" id="{FB9E94C5-9CC0-984B-91B1-48DD100618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6875" y="1858963"/>
                  <a:ext cx="3175" cy="3175"/>
                </a:xfrm>
                <a:custGeom>
                  <a:avLst/>
                  <a:gdLst>
                    <a:gd name="T0" fmla="*/ 0 w 10"/>
                    <a:gd name="T1" fmla="*/ 0 h 11"/>
                    <a:gd name="T2" fmla="*/ 0 w 10"/>
                    <a:gd name="T3" fmla="*/ 2886 h 11"/>
                    <a:gd name="T4" fmla="*/ 0 w 10"/>
                    <a:gd name="T5" fmla="*/ 0 h 11"/>
                    <a:gd name="T6" fmla="*/ 0 w 10"/>
                    <a:gd name="T7" fmla="*/ 2886 h 11"/>
                    <a:gd name="T8" fmla="*/ 2858 w 10"/>
                    <a:gd name="T9" fmla="*/ 2886 h 11"/>
                    <a:gd name="T10" fmla="*/ 2858 w 10"/>
                    <a:gd name="T11" fmla="*/ 0 h 11"/>
                    <a:gd name="T12" fmla="*/ 0 w 10"/>
                    <a:gd name="T13" fmla="*/ 0 h 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0"/>
                        <a:pt x="0" y="10"/>
                      </a:cubicBezTo>
                      <a:lnTo>
                        <a:pt x="9" y="10"/>
                      </a:lnTo>
                      <a:lnTo>
                        <a:pt x="9" y="0"/>
                      </a:ln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62" name="Freeform 257">
                  <a:extLst>
                    <a:ext uri="{FF2B5EF4-FFF2-40B4-BE49-F238E27FC236}">
                      <a16:creationId xmlns:a16="http://schemas.microsoft.com/office/drawing/2014/main" id="{0C4BCEF8-39E3-E74C-B83E-D61EDE0608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9413" y="1855788"/>
                  <a:ext cx="3175" cy="1587"/>
                </a:xfrm>
                <a:custGeom>
                  <a:avLst/>
                  <a:gdLst>
                    <a:gd name="T0" fmla="*/ 2886 w 11"/>
                    <a:gd name="T1" fmla="*/ 0 h 1"/>
                    <a:gd name="T2" fmla="*/ 0 w 11"/>
                    <a:gd name="T3" fmla="*/ 0 h 1"/>
                    <a:gd name="T4" fmla="*/ 0 w 11"/>
                    <a:gd name="T5" fmla="*/ 0 h 1"/>
                    <a:gd name="T6" fmla="*/ 2886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1" h="1">
                      <a:moveTo>
                        <a:pt x="10" y="0"/>
                      </a:moveTo>
                      <a:lnTo>
                        <a:pt x="0" y="0"/>
                      </a:lnTo>
                      <a:cubicBezTo>
                        <a:pt x="10" y="0"/>
                        <a:pt x="10" y="0"/>
                        <a:pt x="0" y="0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63" name="Freeform 258">
                  <a:extLst>
                    <a:ext uri="{FF2B5EF4-FFF2-40B4-BE49-F238E27FC236}">
                      <a16:creationId xmlns:a16="http://schemas.microsoft.com/office/drawing/2014/main" id="{FE4721A3-6835-E146-80D1-4FD25A2898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525" y="1858963"/>
                  <a:ext cx="3175" cy="1587"/>
                </a:xfrm>
                <a:custGeom>
                  <a:avLst/>
                  <a:gdLst>
                    <a:gd name="T0" fmla="*/ 2858 w 10"/>
                    <a:gd name="T1" fmla="*/ 0 h 1"/>
                    <a:gd name="T2" fmla="*/ 2858 w 10"/>
                    <a:gd name="T3" fmla="*/ 0 h 1"/>
                    <a:gd name="T4" fmla="*/ 0 w 10"/>
                    <a:gd name="T5" fmla="*/ 0 h 1"/>
                    <a:gd name="T6" fmla="*/ 2858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0" h="1">
                      <a:moveTo>
                        <a:pt x="9" y="0"/>
                      </a:moveTo>
                      <a:cubicBezTo>
                        <a:pt x="0" y="0"/>
                        <a:pt x="9" y="0"/>
                        <a:pt x="9" y="0"/>
                      </a:cubicBezTo>
                      <a:lnTo>
                        <a:pt x="0" y="0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64" name="Freeform 259">
                  <a:extLst>
                    <a:ext uri="{FF2B5EF4-FFF2-40B4-BE49-F238E27FC236}">
                      <a16:creationId xmlns:a16="http://schemas.microsoft.com/office/drawing/2014/main" id="{884252B8-96CB-3A43-A071-AD4E6310A2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58963"/>
                  <a:ext cx="3175" cy="1587"/>
                </a:xfrm>
                <a:custGeom>
                  <a:avLst/>
                  <a:gdLst>
                    <a:gd name="T0" fmla="*/ 2858 w 10"/>
                    <a:gd name="T1" fmla="*/ 0 h 1"/>
                    <a:gd name="T2" fmla="*/ 0 w 10"/>
                    <a:gd name="T3" fmla="*/ 0 h 1"/>
                    <a:gd name="T4" fmla="*/ 2858 w 10"/>
                    <a:gd name="T5" fmla="*/ 0 h 1"/>
                    <a:gd name="T6" fmla="*/ 0 w 10"/>
                    <a:gd name="T7" fmla="*/ 0 h 1"/>
                    <a:gd name="T8" fmla="*/ 2858 w 10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9" y="0"/>
                      </a:lnTo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65" name="Freeform 260">
                  <a:extLst>
                    <a:ext uri="{FF2B5EF4-FFF2-40B4-BE49-F238E27FC236}">
                      <a16:creationId xmlns:a16="http://schemas.microsoft.com/office/drawing/2014/main" id="{6D72DD64-B1E8-5B48-8EED-F5CDA992A2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55788"/>
                  <a:ext cx="1587" cy="1587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  <p:sp>
              <p:nvSpPr>
                <p:cNvPr id="17666" name="Freeform 261">
                  <a:extLst>
                    <a:ext uri="{FF2B5EF4-FFF2-40B4-BE49-F238E27FC236}">
                      <a16:creationId xmlns:a16="http://schemas.microsoft.com/office/drawing/2014/main" id="{FF112269-01CF-3B45-ADD4-26C293792D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588" y="1828800"/>
                  <a:ext cx="11112" cy="3175"/>
                </a:xfrm>
                <a:custGeom>
                  <a:avLst/>
                  <a:gdLst>
                    <a:gd name="T0" fmla="*/ 3449 w 29"/>
                    <a:gd name="T1" fmla="*/ 2858 h 10"/>
                    <a:gd name="T2" fmla="*/ 7280 w 29"/>
                    <a:gd name="T3" fmla="*/ 2858 h 10"/>
                    <a:gd name="T4" fmla="*/ 10729 w 29"/>
                    <a:gd name="T5" fmla="*/ 2858 h 10"/>
                    <a:gd name="T6" fmla="*/ 7280 w 29"/>
                    <a:gd name="T7" fmla="*/ 2858 h 10"/>
                    <a:gd name="T8" fmla="*/ 3449 w 29"/>
                    <a:gd name="T9" fmla="*/ 2858 h 10"/>
                    <a:gd name="T10" fmla="*/ 7280 w 29"/>
                    <a:gd name="T11" fmla="*/ 2858 h 10"/>
                    <a:gd name="T12" fmla="*/ 3449 w 29"/>
                    <a:gd name="T13" fmla="*/ 2858 h 10"/>
                    <a:gd name="T14" fmla="*/ 3449 w 29"/>
                    <a:gd name="T15" fmla="*/ 2858 h 10"/>
                    <a:gd name="T16" fmla="*/ 7280 w 29"/>
                    <a:gd name="T17" fmla="*/ 2858 h 10"/>
                    <a:gd name="T18" fmla="*/ 7280 w 29"/>
                    <a:gd name="T19" fmla="*/ 0 h 10"/>
                    <a:gd name="T20" fmla="*/ 3449 w 29"/>
                    <a:gd name="T21" fmla="*/ 0 h 10"/>
                    <a:gd name="T22" fmla="*/ 3449 w 29"/>
                    <a:gd name="T23" fmla="*/ 2858 h 10"/>
                    <a:gd name="T24" fmla="*/ 0 w 29"/>
                    <a:gd name="T25" fmla="*/ 2858 h 10"/>
                    <a:gd name="T26" fmla="*/ 3449 w 29"/>
                    <a:gd name="T27" fmla="*/ 2858 h 1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9" h="10">
                      <a:moveTo>
                        <a:pt x="9" y="9"/>
                      </a:moveTo>
                      <a:lnTo>
                        <a:pt x="19" y="9"/>
                      </a:lnTo>
                      <a:lnTo>
                        <a:pt x="28" y="9"/>
                      </a:lnTo>
                      <a:lnTo>
                        <a:pt x="19" y="9"/>
                      </a:lnTo>
                      <a:lnTo>
                        <a:pt x="9" y="9"/>
                      </a:lnTo>
                      <a:lnTo>
                        <a:pt x="19" y="9"/>
                      </a:lnTo>
                      <a:cubicBezTo>
                        <a:pt x="9" y="9"/>
                        <a:pt x="9" y="9"/>
                        <a:pt x="9" y="9"/>
                      </a:cubicBezTo>
                      <a:close/>
                      <a:moveTo>
                        <a:pt x="9" y="9"/>
                      </a:moveTo>
                      <a:lnTo>
                        <a:pt x="19" y="9"/>
                      </a:lnTo>
                      <a:lnTo>
                        <a:pt x="19" y="0"/>
                      </a:lnTo>
                      <a:lnTo>
                        <a:pt x="9" y="0"/>
                      </a:lnTo>
                      <a:cubicBezTo>
                        <a:pt x="9" y="9"/>
                        <a:pt x="9" y="9"/>
                        <a:pt x="9" y="9"/>
                      </a:cubicBezTo>
                      <a:lnTo>
                        <a:pt x="0" y="9"/>
                      </a:lnTo>
                      <a:cubicBezTo>
                        <a:pt x="9" y="9"/>
                        <a:pt x="9" y="9"/>
                        <a:pt x="9" y="9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A" sz="1500"/>
                </a:p>
              </p:txBody>
            </p:sp>
          </p:grpSp>
        </p:grpSp>
        <p:sp>
          <p:nvSpPr>
            <p:cNvPr id="17412" name="Google Shape;615;p19">
              <a:extLst>
                <a:ext uri="{FF2B5EF4-FFF2-40B4-BE49-F238E27FC236}">
                  <a16:creationId xmlns:a16="http://schemas.microsoft.com/office/drawing/2014/main" id="{7D6E15F9-5188-1645-AFC9-5D0941426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30464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3" name="Google Shape;615;p19">
              <a:extLst>
                <a:ext uri="{FF2B5EF4-FFF2-40B4-BE49-F238E27FC236}">
                  <a16:creationId xmlns:a16="http://schemas.microsoft.com/office/drawing/2014/main" id="{21B5BFF9-FB18-4B4C-A3FC-85584C4147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40608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4" name="Google Shape;615;p19">
              <a:extLst>
                <a:ext uri="{FF2B5EF4-FFF2-40B4-BE49-F238E27FC236}">
                  <a16:creationId xmlns:a16="http://schemas.microsoft.com/office/drawing/2014/main" id="{030351A7-3DD2-FE44-B5E3-5F7CFEE4F1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511333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5" name="Google Shape;615;p19">
              <a:extLst>
                <a:ext uri="{FF2B5EF4-FFF2-40B4-BE49-F238E27FC236}">
                  <a16:creationId xmlns:a16="http://schemas.microsoft.com/office/drawing/2014/main" id="{FD06C4E2-96B8-864D-8851-44545D4CDF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612775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9E92EAD9-7C92-0E42-8EAC-1A865113B70A}"/>
              </a:ext>
            </a:extLst>
          </p:cNvPr>
          <p:cNvGrpSpPr/>
          <p:nvPr/>
        </p:nvGrpSpPr>
        <p:grpSpPr>
          <a:xfrm>
            <a:off x="1531938" y="2325687"/>
            <a:ext cx="10469563" cy="3847042"/>
            <a:chOff x="1838325" y="2790825"/>
            <a:chExt cx="12563475" cy="4616450"/>
          </a:xfrm>
        </p:grpSpPr>
        <p:grpSp>
          <p:nvGrpSpPr>
            <p:cNvPr id="19461" name="Group 2">
              <a:extLst>
                <a:ext uri="{FF2B5EF4-FFF2-40B4-BE49-F238E27FC236}">
                  <a16:creationId xmlns:a16="http://schemas.microsoft.com/office/drawing/2014/main" id="{468A6D44-0280-6646-BEA1-ACA3A043F8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38325" y="3055938"/>
              <a:ext cx="11406188" cy="4351337"/>
              <a:chOff x="1838325" y="3055938"/>
              <a:chExt cx="11406188" cy="4351337"/>
            </a:xfrm>
          </p:grpSpPr>
          <p:sp>
            <p:nvSpPr>
              <p:cNvPr id="19483" name="Freeform 5">
                <a:extLst>
                  <a:ext uri="{FF2B5EF4-FFF2-40B4-BE49-F238E27FC236}">
                    <a16:creationId xmlns:a16="http://schemas.microsoft.com/office/drawing/2014/main" id="{52C2C85F-4B93-5446-984E-2AD71A32A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2850" y="4016375"/>
                <a:ext cx="1871663" cy="844550"/>
              </a:xfrm>
              <a:custGeom>
                <a:avLst/>
                <a:gdLst>
                  <a:gd name="T0" fmla="*/ 671510 w 5201"/>
                  <a:gd name="T1" fmla="*/ 30626 h 2344"/>
                  <a:gd name="T2" fmla="*/ 671510 w 5201"/>
                  <a:gd name="T3" fmla="*/ 30626 h 2344"/>
                  <a:gd name="T4" fmla="*/ 709296 w 5201"/>
                  <a:gd name="T5" fmla="*/ 54766 h 2344"/>
                  <a:gd name="T6" fmla="*/ 788107 w 5201"/>
                  <a:gd name="T7" fmla="*/ 78906 h 2344"/>
                  <a:gd name="T8" fmla="*/ 887430 w 5201"/>
                  <a:gd name="T9" fmla="*/ 99444 h 2344"/>
                  <a:gd name="T10" fmla="*/ 1021300 w 5201"/>
                  <a:gd name="T11" fmla="*/ 34229 h 2344"/>
                  <a:gd name="T12" fmla="*/ 1309192 w 5201"/>
                  <a:gd name="T13" fmla="*/ 99444 h 2344"/>
                  <a:gd name="T14" fmla="*/ 1329705 w 5201"/>
                  <a:gd name="T15" fmla="*/ 68458 h 2344"/>
                  <a:gd name="T16" fmla="*/ 1391602 w 5201"/>
                  <a:gd name="T17" fmla="*/ 119981 h 2344"/>
                  <a:gd name="T18" fmla="*/ 1477250 w 5201"/>
                  <a:gd name="T19" fmla="*/ 195644 h 2344"/>
                  <a:gd name="T20" fmla="*/ 1572974 w 5201"/>
                  <a:gd name="T21" fmla="*/ 301934 h 2344"/>
                  <a:gd name="T22" fmla="*/ 1641709 w 5201"/>
                  <a:gd name="T23" fmla="*/ 511270 h 2344"/>
                  <a:gd name="T24" fmla="*/ 1713682 w 5201"/>
                  <a:gd name="T25" fmla="*/ 644942 h 2344"/>
                  <a:gd name="T26" fmla="*/ 1795731 w 5201"/>
                  <a:gd name="T27" fmla="*/ 768526 h 2344"/>
                  <a:gd name="T28" fmla="*/ 1871303 w 5201"/>
                  <a:gd name="T29" fmla="*/ 820049 h 2344"/>
                  <a:gd name="T30" fmla="*/ 1785655 w 5201"/>
                  <a:gd name="T31" fmla="*/ 823292 h 2344"/>
                  <a:gd name="T32" fmla="*/ 1624435 w 5201"/>
                  <a:gd name="T33" fmla="*/ 806358 h 2344"/>
                  <a:gd name="T34" fmla="*/ 1470412 w 5201"/>
                  <a:gd name="T35" fmla="*/ 761680 h 2344"/>
                  <a:gd name="T36" fmla="*/ 1401678 w 5201"/>
                  <a:gd name="T37" fmla="*/ 686377 h 2344"/>
                  <a:gd name="T38" fmla="*/ 1326466 w 5201"/>
                  <a:gd name="T39" fmla="*/ 648545 h 2344"/>
                  <a:gd name="T40" fmla="*/ 987112 w 5201"/>
                  <a:gd name="T41" fmla="*/ 693223 h 2344"/>
                  <a:gd name="T42" fmla="*/ 692382 w 5201"/>
                  <a:gd name="T43" fmla="*/ 782218 h 2344"/>
                  <a:gd name="T44" fmla="*/ 630485 w 5201"/>
                  <a:gd name="T45" fmla="*/ 820049 h 2344"/>
                  <a:gd name="T46" fmla="*/ 606734 w 5201"/>
                  <a:gd name="T47" fmla="*/ 844190 h 2344"/>
                  <a:gd name="T48" fmla="*/ 486539 w 5201"/>
                  <a:gd name="T49" fmla="*/ 727452 h 2344"/>
                  <a:gd name="T50" fmla="*/ 462428 w 5201"/>
                  <a:gd name="T51" fmla="*/ 696466 h 2344"/>
                  <a:gd name="T52" fmla="*/ 452352 w 5201"/>
                  <a:gd name="T53" fmla="*/ 672325 h 2344"/>
                  <a:gd name="T54" fmla="*/ 441915 w 5201"/>
                  <a:gd name="T55" fmla="*/ 607110 h 2344"/>
                  <a:gd name="T56" fmla="*/ 428241 w 5201"/>
                  <a:gd name="T57" fmla="*/ 569639 h 2344"/>
                  <a:gd name="T58" fmla="*/ 421403 w 5201"/>
                  <a:gd name="T59" fmla="*/ 555947 h 2344"/>
                  <a:gd name="T60" fmla="*/ 418164 w 5201"/>
                  <a:gd name="T61" fmla="*/ 552344 h 2344"/>
                  <a:gd name="T62" fmla="*/ 383617 w 5201"/>
                  <a:gd name="T63" fmla="*/ 549102 h 2344"/>
                  <a:gd name="T64" fmla="*/ 287893 w 5201"/>
                  <a:gd name="T65" fmla="*/ 552344 h 2344"/>
                  <a:gd name="T66" fmla="*/ 246508 w 5201"/>
                  <a:gd name="T67" fmla="*/ 559190 h 2344"/>
                  <a:gd name="T68" fmla="*/ 188210 w 5201"/>
                  <a:gd name="T69" fmla="*/ 545499 h 2344"/>
                  <a:gd name="T70" fmla="*/ 195407 w 5201"/>
                  <a:gd name="T71" fmla="*/ 380840 h 2344"/>
                  <a:gd name="T72" fmla="*/ 143946 w 5201"/>
                  <a:gd name="T73" fmla="*/ 326074 h 2344"/>
                  <a:gd name="T74" fmla="*/ 0 w 5201"/>
                  <a:gd name="T75" fmla="*/ 260859 h 2344"/>
                  <a:gd name="T76" fmla="*/ 34187 w 5201"/>
                  <a:gd name="T77" fmla="*/ 178350 h 2344"/>
                  <a:gd name="T78" fmla="*/ 92486 w 5201"/>
                  <a:gd name="T79" fmla="*/ 130430 h 2344"/>
                  <a:gd name="T80" fmla="*/ 174535 w 5201"/>
                  <a:gd name="T81" fmla="*/ 89355 h 2344"/>
                  <a:gd name="T82" fmla="*/ 222757 w 5201"/>
                  <a:gd name="T83" fmla="*/ 123584 h 2344"/>
                  <a:gd name="T84" fmla="*/ 263782 w 5201"/>
                  <a:gd name="T85" fmla="*/ 164658 h 2344"/>
                  <a:gd name="T86" fmla="*/ 349430 w 5201"/>
                  <a:gd name="T87" fmla="*/ 147364 h 2344"/>
                  <a:gd name="T88" fmla="*/ 428241 w 5201"/>
                  <a:gd name="T89" fmla="*/ 95841 h 2344"/>
                  <a:gd name="T90" fmla="*/ 472864 w 5201"/>
                  <a:gd name="T91" fmla="*/ 41075 h 2344"/>
                  <a:gd name="T92" fmla="*/ 507051 w 5201"/>
                  <a:gd name="T93" fmla="*/ 0 h 2344"/>
                  <a:gd name="T94" fmla="*/ 616810 w 5201"/>
                  <a:gd name="T95" fmla="*/ 89355 h 2344"/>
                  <a:gd name="T96" fmla="*/ 671510 w 5201"/>
                  <a:gd name="T97" fmla="*/ 30626 h 2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201" h="2344">
                    <a:moveTo>
                      <a:pt x="1866" y="85"/>
                    </a:moveTo>
                    <a:lnTo>
                      <a:pt x="1866" y="85"/>
                    </a:lnTo>
                    <a:lnTo>
                      <a:pt x="1971" y="152"/>
                    </a:lnTo>
                    <a:lnTo>
                      <a:pt x="2190" y="219"/>
                    </a:lnTo>
                    <a:lnTo>
                      <a:pt x="2466" y="276"/>
                    </a:lnTo>
                    <a:lnTo>
                      <a:pt x="2838" y="95"/>
                    </a:lnTo>
                    <a:lnTo>
                      <a:pt x="3638" y="276"/>
                    </a:lnTo>
                    <a:lnTo>
                      <a:pt x="3695" y="190"/>
                    </a:lnTo>
                    <a:lnTo>
                      <a:pt x="3867" y="333"/>
                    </a:lnTo>
                    <a:lnTo>
                      <a:pt x="4105" y="543"/>
                    </a:lnTo>
                    <a:lnTo>
                      <a:pt x="4371" y="838"/>
                    </a:lnTo>
                    <a:lnTo>
                      <a:pt x="4562" y="1419"/>
                    </a:lnTo>
                    <a:lnTo>
                      <a:pt x="4762" y="1790"/>
                    </a:lnTo>
                    <a:lnTo>
                      <a:pt x="4990" y="2133"/>
                    </a:lnTo>
                    <a:lnTo>
                      <a:pt x="5200" y="2276"/>
                    </a:lnTo>
                    <a:lnTo>
                      <a:pt x="4962" y="2285"/>
                    </a:lnTo>
                    <a:lnTo>
                      <a:pt x="4514" y="2238"/>
                    </a:lnTo>
                    <a:lnTo>
                      <a:pt x="4086" y="2114"/>
                    </a:lnTo>
                    <a:lnTo>
                      <a:pt x="3895" y="1905"/>
                    </a:lnTo>
                    <a:lnTo>
                      <a:pt x="3686" y="1800"/>
                    </a:lnTo>
                    <a:lnTo>
                      <a:pt x="2743" y="1924"/>
                    </a:lnTo>
                    <a:lnTo>
                      <a:pt x="1924" y="2171"/>
                    </a:lnTo>
                    <a:lnTo>
                      <a:pt x="1752" y="2276"/>
                    </a:lnTo>
                    <a:lnTo>
                      <a:pt x="1686" y="2343"/>
                    </a:lnTo>
                    <a:lnTo>
                      <a:pt x="1352" y="2019"/>
                    </a:lnTo>
                    <a:lnTo>
                      <a:pt x="1285" y="1933"/>
                    </a:lnTo>
                    <a:lnTo>
                      <a:pt x="1257" y="1866"/>
                    </a:lnTo>
                    <a:lnTo>
                      <a:pt x="1228" y="1685"/>
                    </a:lnTo>
                    <a:lnTo>
                      <a:pt x="1190" y="1581"/>
                    </a:lnTo>
                    <a:lnTo>
                      <a:pt x="1171" y="1543"/>
                    </a:lnTo>
                    <a:lnTo>
                      <a:pt x="1162" y="1533"/>
                    </a:lnTo>
                    <a:lnTo>
                      <a:pt x="1066" y="1524"/>
                    </a:lnTo>
                    <a:lnTo>
                      <a:pt x="800" y="1533"/>
                    </a:lnTo>
                    <a:lnTo>
                      <a:pt x="685" y="1552"/>
                    </a:lnTo>
                    <a:lnTo>
                      <a:pt x="523" y="1514"/>
                    </a:lnTo>
                    <a:lnTo>
                      <a:pt x="543" y="1057"/>
                    </a:lnTo>
                    <a:lnTo>
                      <a:pt x="400" y="905"/>
                    </a:lnTo>
                    <a:lnTo>
                      <a:pt x="0" y="724"/>
                    </a:lnTo>
                    <a:lnTo>
                      <a:pt x="95" y="495"/>
                    </a:lnTo>
                    <a:lnTo>
                      <a:pt x="257" y="362"/>
                    </a:lnTo>
                    <a:lnTo>
                      <a:pt x="485" y="248"/>
                    </a:lnTo>
                    <a:lnTo>
                      <a:pt x="619" y="343"/>
                    </a:lnTo>
                    <a:lnTo>
                      <a:pt x="733" y="457"/>
                    </a:lnTo>
                    <a:lnTo>
                      <a:pt x="971" y="409"/>
                    </a:lnTo>
                    <a:lnTo>
                      <a:pt x="1190" y="266"/>
                    </a:lnTo>
                    <a:lnTo>
                      <a:pt x="1314" y="114"/>
                    </a:lnTo>
                    <a:lnTo>
                      <a:pt x="1409" y="0"/>
                    </a:lnTo>
                    <a:lnTo>
                      <a:pt x="1714" y="248"/>
                    </a:lnTo>
                    <a:lnTo>
                      <a:pt x="1866" y="85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4" name="Freeform 6">
                <a:extLst>
                  <a:ext uri="{FF2B5EF4-FFF2-40B4-BE49-F238E27FC236}">
                    <a16:creationId xmlns:a16="http://schemas.microsoft.com/office/drawing/2014/main" id="{0FCB9630-0DAF-E845-8103-06527BB2D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1888" y="3055938"/>
                <a:ext cx="7180262" cy="2424112"/>
              </a:xfrm>
              <a:custGeom>
                <a:avLst/>
                <a:gdLst>
                  <a:gd name="T0" fmla="*/ 7060021 w 19945"/>
                  <a:gd name="T1" fmla="*/ 1446549 h 6735"/>
                  <a:gd name="T2" fmla="*/ 7087381 w 19945"/>
                  <a:gd name="T3" fmla="*/ 1600958 h 6735"/>
                  <a:gd name="T4" fmla="*/ 6648537 w 19945"/>
                  <a:gd name="T5" fmla="*/ 1408756 h 6735"/>
                  <a:gd name="T6" fmla="*/ 6336415 w 19945"/>
                  <a:gd name="T7" fmla="*/ 1360886 h 6735"/>
                  <a:gd name="T8" fmla="*/ 6003772 w 19945"/>
                  <a:gd name="T9" fmla="*/ 1415595 h 6735"/>
                  <a:gd name="T10" fmla="*/ 5866611 w 19945"/>
                  <a:gd name="T11" fmla="*/ 1319854 h 6735"/>
                  <a:gd name="T12" fmla="*/ 5955891 w 19945"/>
                  <a:gd name="T13" fmla="*/ 1494419 h 6735"/>
                  <a:gd name="T14" fmla="*/ 5880291 w 19945"/>
                  <a:gd name="T15" fmla="*/ 1576843 h 6735"/>
                  <a:gd name="T16" fmla="*/ 5729449 w 19945"/>
                  <a:gd name="T17" fmla="*/ 1799638 h 6735"/>
                  <a:gd name="T18" fmla="*/ 5523888 w 19945"/>
                  <a:gd name="T19" fmla="*/ 1837430 h 6735"/>
                  <a:gd name="T20" fmla="*/ 5366206 w 19945"/>
                  <a:gd name="T21" fmla="*/ 1779122 h 6735"/>
                  <a:gd name="T22" fmla="*/ 5297446 w 19945"/>
                  <a:gd name="T23" fmla="*/ 1823753 h 6735"/>
                  <a:gd name="T24" fmla="*/ 5184405 w 19945"/>
                  <a:gd name="T25" fmla="*/ 2063825 h 6735"/>
                  <a:gd name="T26" fmla="*/ 4879122 w 19945"/>
                  <a:gd name="T27" fmla="*/ 2080741 h 6735"/>
                  <a:gd name="T28" fmla="*/ 4707761 w 19945"/>
                  <a:gd name="T29" fmla="*/ 2026032 h 6735"/>
                  <a:gd name="T30" fmla="*/ 4293037 w 19945"/>
                  <a:gd name="T31" fmla="*/ 2341329 h 6735"/>
                  <a:gd name="T32" fmla="*/ 4234717 w 19945"/>
                  <a:gd name="T33" fmla="*/ 2258905 h 6735"/>
                  <a:gd name="T34" fmla="*/ 4008275 w 19945"/>
                  <a:gd name="T35" fmla="*/ 2276182 h 6735"/>
                  <a:gd name="T36" fmla="*/ 3877953 w 19945"/>
                  <a:gd name="T37" fmla="*/ 2190519 h 6735"/>
                  <a:gd name="T38" fmla="*/ 3576271 w 19945"/>
                  <a:gd name="T39" fmla="*/ 2327651 h 6735"/>
                  <a:gd name="T40" fmla="*/ 3257308 w 19945"/>
                  <a:gd name="T41" fmla="*/ 2320813 h 6735"/>
                  <a:gd name="T42" fmla="*/ 3044906 w 19945"/>
                  <a:gd name="T43" fmla="*/ 2324052 h 6735"/>
                  <a:gd name="T44" fmla="*/ 2715863 w 19945"/>
                  <a:gd name="T45" fmla="*/ 2029271 h 6735"/>
                  <a:gd name="T46" fmla="*/ 2606063 w 19945"/>
                  <a:gd name="T47" fmla="*/ 1847868 h 6735"/>
                  <a:gd name="T48" fmla="*/ 2232379 w 19945"/>
                  <a:gd name="T49" fmla="*/ 1991479 h 6735"/>
                  <a:gd name="T50" fmla="*/ 1909816 w 19945"/>
                  <a:gd name="T51" fmla="*/ 2012355 h 6735"/>
                  <a:gd name="T52" fmla="*/ 1656374 w 19945"/>
                  <a:gd name="T53" fmla="*/ 1943609 h 6735"/>
                  <a:gd name="T54" fmla="*/ 1433172 w 19945"/>
                  <a:gd name="T55" fmla="*/ 1861545 h 6735"/>
                  <a:gd name="T56" fmla="*/ 1310051 w 19945"/>
                  <a:gd name="T57" fmla="*/ 1940369 h 6735"/>
                  <a:gd name="T58" fmla="*/ 1272251 w 19945"/>
                  <a:gd name="T59" fmla="*/ 2091179 h 6735"/>
                  <a:gd name="T60" fmla="*/ 1083609 w 19945"/>
                  <a:gd name="T61" fmla="*/ 2193758 h 6735"/>
                  <a:gd name="T62" fmla="*/ 915488 w 19945"/>
                  <a:gd name="T63" fmla="*/ 2334490 h 6735"/>
                  <a:gd name="T64" fmla="*/ 850327 w 19945"/>
                  <a:gd name="T65" fmla="*/ 2293458 h 6735"/>
                  <a:gd name="T66" fmla="*/ 781927 w 19945"/>
                  <a:gd name="T67" fmla="*/ 2351767 h 6735"/>
                  <a:gd name="T68" fmla="*/ 631085 w 19945"/>
                  <a:gd name="T69" fmla="*/ 2228311 h 6735"/>
                  <a:gd name="T70" fmla="*/ 576365 w 19945"/>
                  <a:gd name="T71" fmla="*/ 2063825 h 6735"/>
                  <a:gd name="T72" fmla="*/ 644766 w 19945"/>
                  <a:gd name="T73" fmla="*/ 1984640 h 6735"/>
                  <a:gd name="T74" fmla="*/ 685806 w 19945"/>
                  <a:gd name="T75" fmla="*/ 1833831 h 6735"/>
                  <a:gd name="T76" fmla="*/ 658446 w 19945"/>
                  <a:gd name="T77" fmla="*/ 1621474 h 6735"/>
                  <a:gd name="T78" fmla="*/ 346323 w 19945"/>
                  <a:gd name="T79" fmla="*/ 1213676 h 6735"/>
                  <a:gd name="T80" fmla="*/ 291603 w 19945"/>
                  <a:gd name="T81" fmla="*/ 1004198 h 6735"/>
                  <a:gd name="T82" fmla="*/ 397803 w 19945"/>
                  <a:gd name="T83" fmla="*/ 953088 h 6735"/>
                  <a:gd name="T84" fmla="*/ 281162 w 19945"/>
                  <a:gd name="T85" fmla="*/ 596400 h 6735"/>
                  <a:gd name="T86" fmla="*/ 168121 w 19945"/>
                  <a:gd name="T87" fmla="*/ 418236 h 6735"/>
                  <a:gd name="T88" fmla="*/ 120241 w 19945"/>
                  <a:gd name="T89" fmla="*/ 202279 h 6735"/>
                  <a:gd name="T90" fmla="*/ 432004 w 19945"/>
                  <a:gd name="T91" fmla="*/ 202279 h 6735"/>
                  <a:gd name="T92" fmla="*/ 785167 w 19945"/>
                  <a:gd name="T93" fmla="*/ 119856 h 6735"/>
                  <a:gd name="T94" fmla="*/ 1035729 w 19945"/>
                  <a:gd name="T95" fmla="*/ 425074 h 6735"/>
                  <a:gd name="T96" fmla="*/ 1649534 w 19945"/>
                  <a:gd name="T97" fmla="*/ 754048 h 6735"/>
                  <a:gd name="T98" fmla="*/ 1944377 w 19945"/>
                  <a:gd name="T99" fmla="*/ 754048 h 6735"/>
                  <a:gd name="T100" fmla="*/ 2379621 w 19945"/>
                  <a:gd name="T101" fmla="*/ 733532 h 6735"/>
                  <a:gd name="T102" fmla="*/ 3061826 w 19945"/>
                  <a:gd name="T103" fmla="*/ 332573 h 6735"/>
                  <a:gd name="T104" fmla="*/ 3600391 w 19945"/>
                  <a:gd name="T105" fmla="*/ 140372 h 6735"/>
                  <a:gd name="T106" fmla="*/ 4402478 w 19945"/>
                  <a:gd name="T107" fmla="*/ 229634 h 6735"/>
                  <a:gd name="T108" fmla="*/ 5050484 w 19945"/>
                  <a:gd name="T109" fmla="*/ 188602 h 6735"/>
                  <a:gd name="T110" fmla="*/ 5342086 w 19945"/>
                  <a:gd name="T111" fmla="*/ 41032 h 6735"/>
                  <a:gd name="T112" fmla="*/ 5643769 w 19945"/>
                  <a:gd name="T113" fmla="*/ 723454 h 6735"/>
                  <a:gd name="T114" fmla="*/ 5620009 w 19945"/>
                  <a:gd name="T115" fmla="*/ 1405517 h 6735"/>
                  <a:gd name="T116" fmla="*/ 5719369 w 19945"/>
                  <a:gd name="T117" fmla="*/ 1275223 h 6735"/>
                  <a:gd name="T118" fmla="*/ 5935371 w 19945"/>
                  <a:gd name="T119" fmla="*/ 1059267 h 6735"/>
                  <a:gd name="T120" fmla="*/ 6127253 w 19945"/>
                  <a:gd name="T121" fmla="*/ 959927 h 6735"/>
                  <a:gd name="T122" fmla="*/ 6405175 w 19945"/>
                  <a:gd name="T123" fmla="*/ 1254707 h 6735"/>
                  <a:gd name="T124" fmla="*/ 6809459 w 19945"/>
                  <a:gd name="T125" fmla="*/ 1268385 h 67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945" h="6735">
                    <a:moveTo>
                      <a:pt x="19315" y="3495"/>
                    </a:moveTo>
                    <a:lnTo>
                      <a:pt x="19411" y="3590"/>
                    </a:lnTo>
                    <a:lnTo>
                      <a:pt x="19715" y="3733"/>
                    </a:lnTo>
                    <a:lnTo>
                      <a:pt x="19763" y="3886"/>
                    </a:lnTo>
                    <a:lnTo>
                      <a:pt x="19611" y="4019"/>
                    </a:lnTo>
                    <a:lnTo>
                      <a:pt x="19668" y="4152"/>
                    </a:lnTo>
                    <a:lnTo>
                      <a:pt x="19944" y="4267"/>
                    </a:lnTo>
                    <a:lnTo>
                      <a:pt x="19877" y="4515"/>
                    </a:lnTo>
                    <a:lnTo>
                      <a:pt x="19725" y="4457"/>
                    </a:lnTo>
                    <a:lnTo>
                      <a:pt x="19687" y="4448"/>
                    </a:lnTo>
                    <a:lnTo>
                      <a:pt x="19411" y="4267"/>
                    </a:lnTo>
                    <a:lnTo>
                      <a:pt x="19220" y="4229"/>
                    </a:lnTo>
                    <a:lnTo>
                      <a:pt x="19011" y="4200"/>
                    </a:lnTo>
                    <a:lnTo>
                      <a:pt x="18630" y="4000"/>
                    </a:lnTo>
                    <a:lnTo>
                      <a:pt x="18468" y="3914"/>
                    </a:lnTo>
                    <a:lnTo>
                      <a:pt x="18277" y="3848"/>
                    </a:lnTo>
                    <a:lnTo>
                      <a:pt x="18144" y="3914"/>
                    </a:lnTo>
                    <a:lnTo>
                      <a:pt x="17992" y="3953"/>
                    </a:lnTo>
                    <a:lnTo>
                      <a:pt x="17792" y="3819"/>
                    </a:lnTo>
                    <a:lnTo>
                      <a:pt x="17601" y="3781"/>
                    </a:lnTo>
                    <a:lnTo>
                      <a:pt x="17449" y="3905"/>
                    </a:lnTo>
                    <a:lnTo>
                      <a:pt x="17315" y="4181"/>
                    </a:lnTo>
                    <a:lnTo>
                      <a:pt x="17001" y="4314"/>
                    </a:lnTo>
                    <a:lnTo>
                      <a:pt x="16792" y="4219"/>
                    </a:lnTo>
                    <a:lnTo>
                      <a:pt x="16677" y="3933"/>
                    </a:lnTo>
                    <a:lnTo>
                      <a:pt x="16677" y="3429"/>
                    </a:lnTo>
                    <a:lnTo>
                      <a:pt x="16544" y="3276"/>
                    </a:lnTo>
                    <a:lnTo>
                      <a:pt x="16382" y="3429"/>
                    </a:lnTo>
                    <a:lnTo>
                      <a:pt x="16258" y="3552"/>
                    </a:lnTo>
                    <a:lnTo>
                      <a:pt x="16296" y="3667"/>
                    </a:lnTo>
                    <a:lnTo>
                      <a:pt x="16344" y="3886"/>
                    </a:lnTo>
                    <a:lnTo>
                      <a:pt x="16382" y="3953"/>
                    </a:lnTo>
                    <a:lnTo>
                      <a:pt x="16430" y="4010"/>
                    </a:lnTo>
                    <a:lnTo>
                      <a:pt x="16496" y="4057"/>
                    </a:lnTo>
                    <a:lnTo>
                      <a:pt x="16544" y="4152"/>
                    </a:lnTo>
                    <a:lnTo>
                      <a:pt x="16563" y="4191"/>
                    </a:lnTo>
                    <a:lnTo>
                      <a:pt x="16563" y="4200"/>
                    </a:lnTo>
                    <a:lnTo>
                      <a:pt x="16401" y="4276"/>
                    </a:lnTo>
                    <a:lnTo>
                      <a:pt x="16363" y="4324"/>
                    </a:lnTo>
                    <a:lnTo>
                      <a:pt x="16334" y="4381"/>
                    </a:lnTo>
                    <a:lnTo>
                      <a:pt x="16306" y="4486"/>
                    </a:lnTo>
                    <a:lnTo>
                      <a:pt x="16134" y="4943"/>
                    </a:lnTo>
                    <a:lnTo>
                      <a:pt x="16077" y="4991"/>
                    </a:lnTo>
                    <a:lnTo>
                      <a:pt x="15992" y="5010"/>
                    </a:lnTo>
                    <a:lnTo>
                      <a:pt x="15915" y="5000"/>
                    </a:lnTo>
                    <a:lnTo>
                      <a:pt x="15849" y="4972"/>
                    </a:lnTo>
                    <a:lnTo>
                      <a:pt x="15791" y="4934"/>
                    </a:lnTo>
                    <a:lnTo>
                      <a:pt x="15715" y="4924"/>
                    </a:lnTo>
                    <a:lnTo>
                      <a:pt x="15611" y="4952"/>
                    </a:lnTo>
                    <a:lnTo>
                      <a:pt x="15344" y="5105"/>
                    </a:lnTo>
                    <a:lnTo>
                      <a:pt x="15249" y="5134"/>
                    </a:lnTo>
                    <a:lnTo>
                      <a:pt x="15172" y="5124"/>
                    </a:lnTo>
                    <a:lnTo>
                      <a:pt x="15096" y="5095"/>
                    </a:lnTo>
                    <a:lnTo>
                      <a:pt x="14953" y="4972"/>
                    </a:lnTo>
                    <a:lnTo>
                      <a:pt x="14906" y="4943"/>
                    </a:lnTo>
                    <a:lnTo>
                      <a:pt x="14839" y="4924"/>
                    </a:lnTo>
                    <a:lnTo>
                      <a:pt x="14753" y="4924"/>
                    </a:lnTo>
                    <a:lnTo>
                      <a:pt x="14715" y="4952"/>
                    </a:lnTo>
                    <a:lnTo>
                      <a:pt x="14706" y="5000"/>
                    </a:lnTo>
                    <a:lnTo>
                      <a:pt x="14715" y="5067"/>
                    </a:lnTo>
                    <a:lnTo>
                      <a:pt x="14715" y="5172"/>
                    </a:lnTo>
                    <a:lnTo>
                      <a:pt x="14677" y="5324"/>
                    </a:lnTo>
                    <a:lnTo>
                      <a:pt x="14553" y="5581"/>
                    </a:lnTo>
                    <a:lnTo>
                      <a:pt x="14477" y="5676"/>
                    </a:lnTo>
                    <a:lnTo>
                      <a:pt x="14401" y="5734"/>
                    </a:lnTo>
                    <a:lnTo>
                      <a:pt x="14334" y="5724"/>
                    </a:lnTo>
                    <a:lnTo>
                      <a:pt x="14011" y="5667"/>
                    </a:lnTo>
                    <a:lnTo>
                      <a:pt x="13887" y="5676"/>
                    </a:lnTo>
                    <a:lnTo>
                      <a:pt x="13677" y="5762"/>
                    </a:lnTo>
                    <a:lnTo>
                      <a:pt x="13553" y="5781"/>
                    </a:lnTo>
                    <a:lnTo>
                      <a:pt x="13467" y="5772"/>
                    </a:lnTo>
                    <a:lnTo>
                      <a:pt x="13382" y="5676"/>
                    </a:lnTo>
                    <a:lnTo>
                      <a:pt x="13315" y="5629"/>
                    </a:lnTo>
                    <a:lnTo>
                      <a:pt x="13239" y="5600"/>
                    </a:lnTo>
                    <a:lnTo>
                      <a:pt x="13077" y="5629"/>
                    </a:lnTo>
                    <a:lnTo>
                      <a:pt x="12649" y="5981"/>
                    </a:lnTo>
                    <a:lnTo>
                      <a:pt x="12296" y="6333"/>
                    </a:lnTo>
                    <a:lnTo>
                      <a:pt x="12115" y="6467"/>
                    </a:lnTo>
                    <a:lnTo>
                      <a:pt x="11991" y="6524"/>
                    </a:lnTo>
                    <a:lnTo>
                      <a:pt x="11925" y="6505"/>
                    </a:lnTo>
                    <a:lnTo>
                      <a:pt x="11915" y="6448"/>
                    </a:lnTo>
                    <a:lnTo>
                      <a:pt x="11915" y="6391"/>
                    </a:lnTo>
                    <a:lnTo>
                      <a:pt x="11896" y="6353"/>
                    </a:lnTo>
                    <a:lnTo>
                      <a:pt x="11858" y="6324"/>
                    </a:lnTo>
                    <a:lnTo>
                      <a:pt x="11763" y="6276"/>
                    </a:lnTo>
                    <a:lnTo>
                      <a:pt x="11715" y="6229"/>
                    </a:lnTo>
                    <a:lnTo>
                      <a:pt x="11649" y="6210"/>
                    </a:lnTo>
                    <a:lnTo>
                      <a:pt x="11296" y="6315"/>
                    </a:lnTo>
                    <a:lnTo>
                      <a:pt x="11220" y="6324"/>
                    </a:lnTo>
                    <a:lnTo>
                      <a:pt x="11134" y="6324"/>
                    </a:lnTo>
                    <a:lnTo>
                      <a:pt x="11058" y="6295"/>
                    </a:lnTo>
                    <a:lnTo>
                      <a:pt x="11001" y="6257"/>
                    </a:lnTo>
                    <a:lnTo>
                      <a:pt x="10915" y="6153"/>
                    </a:lnTo>
                    <a:lnTo>
                      <a:pt x="10867" y="6105"/>
                    </a:lnTo>
                    <a:lnTo>
                      <a:pt x="10772" y="6086"/>
                    </a:lnTo>
                    <a:lnTo>
                      <a:pt x="10668" y="6086"/>
                    </a:lnTo>
                    <a:lnTo>
                      <a:pt x="10468" y="6133"/>
                    </a:lnTo>
                    <a:lnTo>
                      <a:pt x="10315" y="6210"/>
                    </a:lnTo>
                    <a:lnTo>
                      <a:pt x="9991" y="6419"/>
                    </a:lnTo>
                    <a:lnTo>
                      <a:pt x="9934" y="6467"/>
                    </a:lnTo>
                    <a:lnTo>
                      <a:pt x="9886" y="6524"/>
                    </a:lnTo>
                    <a:lnTo>
                      <a:pt x="9858" y="6572"/>
                    </a:lnTo>
                    <a:lnTo>
                      <a:pt x="9801" y="6734"/>
                    </a:lnTo>
                    <a:lnTo>
                      <a:pt x="9153" y="6457"/>
                    </a:lnTo>
                    <a:lnTo>
                      <a:pt x="9048" y="6448"/>
                    </a:lnTo>
                    <a:lnTo>
                      <a:pt x="8896" y="6457"/>
                    </a:lnTo>
                    <a:lnTo>
                      <a:pt x="8791" y="6496"/>
                    </a:lnTo>
                    <a:lnTo>
                      <a:pt x="8610" y="6543"/>
                    </a:lnTo>
                    <a:lnTo>
                      <a:pt x="8515" y="6514"/>
                    </a:lnTo>
                    <a:lnTo>
                      <a:pt x="8458" y="6457"/>
                    </a:lnTo>
                    <a:lnTo>
                      <a:pt x="8439" y="6381"/>
                    </a:lnTo>
                    <a:lnTo>
                      <a:pt x="8353" y="6267"/>
                    </a:lnTo>
                    <a:lnTo>
                      <a:pt x="8210" y="6133"/>
                    </a:lnTo>
                    <a:lnTo>
                      <a:pt x="7582" y="5676"/>
                    </a:lnTo>
                    <a:lnTo>
                      <a:pt x="7544" y="5638"/>
                    </a:lnTo>
                    <a:lnTo>
                      <a:pt x="7524" y="5600"/>
                    </a:lnTo>
                    <a:lnTo>
                      <a:pt x="7506" y="5543"/>
                    </a:lnTo>
                    <a:lnTo>
                      <a:pt x="7467" y="5448"/>
                    </a:lnTo>
                    <a:lnTo>
                      <a:pt x="7401" y="5324"/>
                    </a:lnTo>
                    <a:lnTo>
                      <a:pt x="7239" y="5134"/>
                    </a:lnTo>
                    <a:lnTo>
                      <a:pt x="7115" y="5057"/>
                    </a:lnTo>
                    <a:lnTo>
                      <a:pt x="7010" y="5029"/>
                    </a:lnTo>
                    <a:lnTo>
                      <a:pt x="6934" y="5048"/>
                    </a:lnTo>
                    <a:lnTo>
                      <a:pt x="6810" y="5105"/>
                    </a:lnTo>
                    <a:lnTo>
                      <a:pt x="6201" y="5533"/>
                    </a:lnTo>
                    <a:lnTo>
                      <a:pt x="6058" y="5600"/>
                    </a:lnTo>
                    <a:lnTo>
                      <a:pt x="5905" y="5629"/>
                    </a:lnTo>
                    <a:lnTo>
                      <a:pt x="5534" y="5629"/>
                    </a:lnTo>
                    <a:lnTo>
                      <a:pt x="5420" y="5619"/>
                    </a:lnTo>
                    <a:lnTo>
                      <a:pt x="5305" y="5591"/>
                    </a:lnTo>
                    <a:lnTo>
                      <a:pt x="5086" y="5448"/>
                    </a:lnTo>
                    <a:lnTo>
                      <a:pt x="4982" y="5410"/>
                    </a:lnTo>
                    <a:lnTo>
                      <a:pt x="4867" y="5391"/>
                    </a:lnTo>
                    <a:lnTo>
                      <a:pt x="4753" y="5391"/>
                    </a:lnTo>
                    <a:lnTo>
                      <a:pt x="4601" y="5400"/>
                    </a:lnTo>
                    <a:lnTo>
                      <a:pt x="4505" y="5391"/>
                    </a:lnTo>
                    <a:lnTo>
                      <a:pt x="4410" y="5343"/>
                    </a:lnTo>
                    <a:lnTo>
                      <a:pt x="4153" y="5172"/>
                    </a:lnTo>
                    <a:lnTo>
                      <a:pt x="4058" y="5143"/>
                    </a:lnTo>
                    <a:lnTo>
                      <a:pt x="3981" y="5172"/>
                    </a:lnTo>
                    <a:lnTo>
                      <a:pt x="3905" y="5295"/>
                    </a:lnTo>
                    <a:lnTo>
                      <a:pt x="3858" y="5333"/>
                    </a:lnTo>
                    <a:lnTo>
                      <a:pt x="3781" y="5353"/>
                    </a:lnTo>
                    <a:lnTo>
                      <a:pt x="3705" y="5372"/>
                    </a:lnTo>
                    <a:lnTo>
                      <a:pt x="3639" y="5391"/>
                    </a:lnTo>
                    <a:lnTo>
                      <a:pt x="3610" y="5448"/>
                    </a:lnTo>
                    <a:lnTo>
                      <a:pt x="3600" y="5514"/>
                    </a:lnTo>
                    <a:lnTo>
                      <a:pt x="3600" y="5581"/>
                    </a:lnTo>
                    <a:lnTo>
                      <a:pt x="3591" y="5657"/>
                    </a:lnTo>
                    <a:lnTo>
                      <a:pt x="3534" y="5810"/>
                    </a:lnTo>
                    <a:lnTo>
                      <a:pt x="3515" y="5886"/>
                    </a:lnTo>
                    <a:lnTo>
                      <a:pt x="3505" y="5972"/>
                    </a:lnTo>
                    <a:lnTo>
                      <a:pt x="3505" y="6257"/>
                    </a:lnTo>
                    <a:lnTo>
                      <a:pt x="3077" y="6086"/>
                    </a:lnTo>
                    <a:lnTo>
                      <a:pt x="3010" y="6095"/>
                    </a:lnTo>
                    <a:lnTo>
                      <a:pt x="2924" y="6124"/>
                    </a:lnTo>
                    <a:lnTo>
                      <a:pt x="2886" y="6191"/>
                    </a:lnTo>
                    <a:lnTo>
                      <a:pt x="2829" y="6276"/>
                    </a:lnTo>
                    <a:lnTo>
                      <a:pt x="2743" y="6372"/>
                    </a:lnTo>
                    <a:lnTo>
                      <a:pt x="2543" y="6486"/>
                    </a:lnTo>
                    <a:lnTo>
                      <a:pt x="2429" y="6514"/>
                    </a:lnTo>
                    <a:lnTo>
                      <a:pt x="2362" y="6496"/>
                    </a:lnTo>
                    <a:lnTo>
                      <a:pt x="2362" y="6457"/>
                    </a:lnTo>
                    <a:lnTo>
                      <a:pt x="2372" y="6419"/>
                    </a:lnTo>
                    <a:lnTo>
                      <a:pt x="2362" y="6372"/>
                    </a:lnTo>
                    <a:lnTo>
                      <a:pt x="2258" y="6324"/>
                    </a:lnTo>
                    <a:lnTo>
                      <a:pt x="2210" y="6353"/>
                    </a:lnTo>
                    <a:lnTo>
                      <a:pt x="2201" y="6400"/>
                    </a:lnTo>
                    <a:lnTo>
                      <a:pt x="2201" y="6467"/>
                    </a:lnTo>
                    <a:lnTo>
                      <a:pt x="2172" y="6534"/>
                    </a:lnTo>
                    <a:lnTo>
                      <a:pt x="2134" y="6524"/>
                    </a:lnTo>
                    <a:lnTo>
                      <a:pt x="2086" y="6496"/>
                    </a:lnTo>
                    <a:lnTo>
                      <a:pt x="2038" y="6448"/>
                    </a:lnTo>
                    <a:lnTo>
                      <a:pt x="1848" y="6286"/>
                    </a:lnTo>
                    <a:lnTo>
                      <a:pt x="1753" y="6191"/>
                    </a:lnTo>
                    <a:lnTo>
                      <a:pt x="1696" y="6115"/>
                    </a:lnTo>
                    <a:lnTo>
                      <a:pt x="1658" y="6038"/>
                    </a:lnTo>
                    <a:lnTo>
                      <a:pt x="1601" y="5829"/>
                    </a:lnTo>
                    <a:lnTo>
                      <a:pt x="1591" y="5762"/>
                    </a:lnTo>
                    <a:lnTo>
                      <a:pt x="1601" y="5734"/>
                    </a:lnTo>
                    <a:lnTo>
                      <a:pt x="1629" y="5696"/>
                    </a:lnTo>
                    <a:lnTo>
                      <a:pt x="1734" y="5705"/>
                    </a:lnTo>
                    <a:lnTo>
                      <a:pt x="1772" y="5686"/>
                    </a:lnTo>
                    <a:lnTo>
                      <a:pt x="1782" y="5638"/>
                    </a:lnTo>
                    <a:lnTo>
                      <a:pt x="1791" y="5514"/>
                    </a:lnTo>
                    <a:lnTo>
                      <a:pt x="1800" y="5457"/>
                    </a:lnTo>
                    <a:lnTo>
                      <a:pt x="1858" y="5343"/>
                    </a:lnTo>
                    <a:lnTo>
                      <a:pt x="1886" y="5267"/>
                    </a:lnTo>
                    <a:lnTo>
                      <a:pt x="1905" y="5181"/>
                    </a:lnTo>
                    <a:lnTo>
                      <a:pt x="1905" y="5095"/>
                    </a:lnTo>
                    <a:lnTo>
                      <a:pt x="1905" y="5010"/>
                    </a:lnTo>
                    <a:lnTo>
                      <a:pt x="1867" y="4857"/>
                    </a:lnTo>
                    <a:lnTo>
                      <a:pt x="1858" y="4781"/>
                    </a:lnTo>
                    <a:lnTo>
                      <a:pt x="1867" y="4591"/>
                    </a:lnTo>
                    <a:lnTo>
                      <a:pt x="1829" y="4505"/>
                    </a:lnTo>
                    <a:lnTo>
                      <a:pt x="1782" y="4391"/>
                    </a:lnTo>
                    <a:lnTo>
                      <a:pt x="1419" y="3753"/>
                    </a:lnTo>
                    <a:lnTo>
                      <a:pt x="1324" y="3667"/>
                    </a:lnTo>
                    <a:lnTo>
                      <a:pt x="1058" y="3505"/>
                    </a:lnTo>
                    <a:lnTo>
                      <a:pt x="962" y="3372"/>
                    </a:lnTo>
                    <a:lnTo>
                      <a:pt x="819" y="3133"/>
                    </a:lnTo>
                    <a:lnTo>
                      <a:pt x="762" y="3000"/>
                    </a:lnTo>
                    <a:lnTo>
                      <a:pt x="734" y="2895"/>
                    </a:lnTo>
                    <a:lnTo>
                      <a:pt x="762" y="2838"/>
                    </a:lnTo>
                    <a:lnTo>
                      <a:pt x="810" y="2790"/>
                    </a:lnTo>
                    <a:lnTo>
                      <a:pt x="877" y="2772"/>
                    </a:lnTo>
                    <a:lnTo>
                      <a:pt x="953" y="2772"/>
                    </a:lnTo>
                    <a:lnTo>
                      <a:pt x="1029" y="2762"/>
                    </a:lnTo>
                    <a:lnTo>
                      <a:pt x="1086" y="2714"/>
                    </a:lnTo>
                    <a:lnTo>
                      <a:pt x="1105" y="2648"/>
                    </a:lnTo>
                    <a:lnTo>
                      <a:pt x="1115" y="1972"/>
                    </a:lnTo>
                    <a:lnTo>
                      <a:pt x="1077" y="1895"/>
                    </a:lnTo>
                    <a:lnTo>
                      <a:pt x="1010" y="1829"/>
                    </a:lnTo>
                    <a:lnTo>
                      <a:pt x="915" y="1772"/>
                    </a:lnTo>
                    <a:lnTo>
                      <a:pt x="781" y="1657"/>
                    </a:lnTo>
                    <a:lnTo>
                      <a:pt x="724" y="1552"/>
                    </a:lnTo>
                    <a:lnTo>
                      <a:pt x="696" y="1410"/>
                    </a:lnTo>
                    <a:lnTo>
                      <a:pt x="658" y="1333"/>
                    </a:lnTo>
                    <a:lnTo>
                      <a:pt x="553" y="1229"/>
                    </a:lnTo>
                    <a:lnTo>
                      <a:pt x="467" y="1162"/>
                    </a:lnTo>
                    <a:lnTo>
                      <a:pt x="0" y="638"/>
                    </a:lnTo>
                    <a:lnTo>
                      <a:pt x="19" y="562"/>
                    </a:lnTo>
                    <a:lnTo>
                      <a:pt x="48" y="581"/>
                    </a:lnTo>
                    <a:lnTo>
                      <a:pt x="162" y="610"/>
                    </a:lnTo>
                    <a:lnTo>
                      <a:pt x="334" y="562"/>
                    </a:lnTo>
                    <a:lnTo>
                      <a:pt x="629" y="438"/>
                    </a:lnTo>
                    <a:lnTo>
                      <a:pt x="648" y="524"/>
                    </a:lnTo>
                    <a:lnTo>
                      <a:pt x="857" y="762"/>
                    </a:lnTo>
                    <a:lnTo>
                      <a:pt x="1048" y="724"/>
                    </a:lnTo>
                    <a:lnTo>
                      <a:pt x="1200" y="562"/>
                    </a:lnTo>
                    <a:lnTo>
                      <a:pt x="1286" y="333"/>
                    </a:lnTo>
                    <a:lnTo>
                      <a:pt x="1305" y="257"/>
                    </a:lnTo>
                    <a:lnTo>
                      <a:pt x="1477" y="238"/>
                    </a:lnTo>
                    <a:lnTo>
                      <a:pt x="1639" y="257"/>
                    </a:lnTo>
                    <a:lnTo>
                      <a:pt x="2181" y="333"/>
                    </a:lnTo>
                    <a:lnTo>
                      <a:pt x="2534" y="372"/>
                    </a:lnTo>
                    <a:lnTo>
                      <a:pt x="2515" y="505"/>
                    </a:lnTo>
                    <a:lnTo>
                      <a:pt x="2553" y="762"/>
                    </a:lnTo>
                    <a:lnTo>
                      <a:pt x="2686" y="972"/>
                    </a:lnTo>
                    <a:lnTo>
                      <a:pt x="2877" y="1181"/>
                    </a:lnTo>
                    <a:lnTo>
                      <a:pt x="3096" y="1295"/>
                    </a:lnTo>
                    <a:lnTo>
                      <a:pt x="3362" y="1381"/>
                    </a:lnTo>
                    <a:lnTo>
                      <a:pt x="3972" y="1533"/>
                    </a:lnTo>
                    <a:lnTo>
                      <a:pt x="4315" y="1743"/>
                    </a:lnTo>
                    <a:lnTo>
                      <a:pt x="4582" y="2095"/>
                    </a:lnTo>
                    <a:lnTo>
                      <a:pt x="4743" y="2524"/>
                    </a:lnTo>
                    <a:lnTo>
                      <a:pt x="5020" y="2534"/>
                    </a:lnTo>
                    <a:lnTo>
                      <a:pt x="5124" y="2353"/>
                    </a:lnTo>
                    <a:lnTo>
                      <a:pt x="5286" y="2143"/>
                    </a:lnTo>
                    <a:lnTo>
                      <a:pt x="5401" y="2095"/>
                    </a:lnTo>
                    <a:lnTo>
                      <a:pt x="5601" y="2038"/>
                    </a:lnTo>
                    <a:lnTo>
                      <a:pt x="6001" y="2095"/>
                    </a:lnTo>
                    <a:lnTo>
                      <a:pt x="6191" y="2124"/>
                    </a:lnTo>
                    <a:lnTo>
                      <a:pt x="6401" y="2095"/>
                    </a:lnTo>
                    <a:lnTo>
                      <a:pt x="6610" y="2038"/>
                    </a:lnTo>
                    <a:lnTo>
                      <a:pt x="7010" y="1829"/>
                    </a:lnTo>
                    <a:lnTo>
                      <a:pt x="7344" y="1429"/>
                    </a:lnTo>
                    <a:lnTo>
                      <a:pt x="7782" y="1219"/>
                    </a:lnTo>
                    <a:lnTo>
                      <a:pt x="8077" y="1057"/>
                    </a:lnTo>
                    <a:lnTo>
                      <a:pt x="8505" y="924"/>
                    </a:lnTo>
                    <a:lnTo>
                      <a:pt x="8896" y="724"/>
                    </a:lnTo>
                    <a:lnTo>
                      <a:pt x="9201" y="629"/>
                    </a:lnTo>
                    <a:lnTo>
                      <a:pt x="9429" y="857"/>
                    </a:lnTo>
                    <a:lnTo>
                      <a:pt x="9620" y="819"/>
                    </a:lnTo>
                    <a:lnTo>
                      <a:pt x="10001" y="390"/>
                    </a:lnTo>
                    <a:lnTo>
                      <a:pt x="10267" y="295"/>
                    </a:lnTo>
                    <a:lnTo>
                      <a:pt x="10829" y="200"/>
                    </a:lnTo>
                    <a:lnTo>
                      <a:pt x="11420" y="429"/>
                    </a:lnTo>
                    <a:lnTo>
                      <a:pt x="11696" y="591"/>
                    </a:lnTo>
                    <a:lnTo>
                      <a:pt x="12229" y="638"/>
                    </a:lnTo>
                    <a:lnTo>
                      <a:pt x="12734" y="771"/>
                    </a:lnTo>
                    <a:lnTo>
                      <a:pt x="13001" y="791"/>
                    </a:lnTo>
                    <a:lnTo>
                      <a:pt x="13191" y="686"/>
                    </a:lnTo>
                    <a:lnTo>
                      <a:pt x="13515" y="686"/>
                    </a:lnTo>
                    <a:lnTo>
                      <a:pt x="14029" y="524"/>
                    </a:lnTo>
                    <a:lnTo>
                      <a:pt x="14134" y="448"/>
                    </a:lnTo>
                    <a:lnTo>
                      <a:pt x="14277" y="229"/>
                    </a:lnTo>
                    <a:lnTo>
                      <a:pt x="14477" y="29"/>
                    </a:lnTo>
                    <a:lnTo>
                      <a:pt x="14706" y="0"/>
                    </a:lnTo>
                    <a:lnTo>
                      <a:pt x="14839" y="114"/>
                    </a:lnTo>
                    <a:lnTo>
                      <a:pt x="14896" y="362"/>
                    </a:lnTo>
                    <a:lnTo>
                      <a:pt x="14953" y="657"/>
                    </a:lnTo>
                    <a:lnTo>
                      <a:pt x="15163" y="1067"/>
                    </a:lnTo>
                    <a:lnTo>
                      <a:pt x="15353" y="1419"/>
                    </a:lnTo>
                    <a:lnTo>
                      <a:pt x="15677" y="2010"/>
                    </a:lnTo>
                    <a:lnTo>
                      <a:pt x="15801" y="2210"/>
                    </a:lnTo>
                    <a:lnTo>
                      <a:pt x="15801" y="2581"/>
                    </a:lnTo>
                    <a:lnTo>
                      <a:pt x="15801" y="3000"/>
                    </a:lnTo>
                    <a:lnTo>
                      <a:pt x="15706" y="3391"/>
                    </a:lnTo>
                    <a:lnTo>
                      <a:pt x="15611" y="3905"/>
                    </a:lnTo>
                    <a:lnTo>
                      <a:pt x="15630" y="4095"/>
                    </a:lnTo>
                    <a:lnTo>
                      <a:pt x="15801" y="4152"/>
                    </a:lnTo>
                    <a:lnTo>
                      <a:pt x="15801" y="4019"/>
                    </a:lnTo>
                    <a:lnTo>
                      <a:pt x="15829" y="3800"/>
                    </a:lnTo>
                    <a:lnTo>
                      <a:pt x="15887" y="3543"/>
                    </a:lnTo>
                    <a:lnTo>
                      <a:pt x="15963" y="3391"/>
                    </a:lnTo>
                    <a:lnTo>
                      <a:pt x="16096" y="3010"/>
                    </a:lnTo>
                    <a:lnTo>
                      <a:pt x="16210" y="2915"/>
                    </a:lnTo>
                    <a:lnTo>
                      <a:pt x="16334" y="2915"/>
                    </a:lnTo>
                    <a:lnTo>
                      <a:pt x="16487" y="2943"/>
                    </a:lnTo>
                    <a:lnTo>
                      <a:pt x="16706" y="3029"/>
                    </a:lnTo>
                    <a:lnTo>
                      <a:pt x="16820" y="3010"/>
                    </a:lnTo>
                    <a:lnTo>
                      <a:pt x="16839" y="2800"/>
                    </a:lnTo>
                    <a:lnTo>
                      <a:pt x="16915" y="2667"/>
                    </a:lnTo>
                    <a:lnTo>
                      <a:pt x="17020" y="2667"/>
                    </a:lnTo>
                    <a:lnTo>
                      <a:pt x="17163" y="2800"/>
                    </a:lnTo>
                    <a:lnTo>
                      <a:pt x="17277" y="2981"/>
                    </a:lnTo>
                    <a:lnTo>
                      <a:pt x="17353" y="3295"/>
                    </a:lnTo>
                    <a:lnTo>
                      <a:pt x="17572" y="3457"/>
                    </a:lnTo>
                    <a:lnTo>
                      <a:pt x="17792" y="3486"/>
                    </a:lnTo>
                    <a:lnTo>
                      <a:pt x="17982" y="3324"/>
                    </a:lnTo>
                    <a:lnTo>
                      <a:pt x="18182" y="3229"/>
                    </a:lnTo>
                    <a:lnTo>
                      <a:pt x="18592" y="3552"/>
                    </a:lnTo>
                    <a:lnTo>
                      <a:pt x="18849" y="3552"/>
                    </a:lnTo>
                    <a:lnTo>
                      <a:pt x="18915" y="3524"/>
                    </a:lnTo>
                    <a:lnTo>
                      <a:pt x="19173" y="3552"/>
                    </a:lnTo>
                    <a:lnTo>
                      <a:pt x="19315" y="3495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5" name="Freeform 7">
                <a:extLst>
                  <a:ext uri="{FF2B5EF4-FFF2-40B4-BE49-F238E27FC236}">
                    <a16:creationId xmlns:a16="http://schemas.microsoft.com/office/drawing/2014/main" id="{FE28B448-0F86-FF42-A5D9-C284930C7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7725" y="4235450"/>
                <a:ext cx="4783138" cy="2551113"/>
              </a:xfrm>
              <a:custGeom>
                <a:avLst/>
                <a:gdLst>
                  <a:gd name="T0" fmla="*/ 3435091 w 13288"/>
                  <a:gd name="T1" fmla="*/ 589632 h 7087"/>
                  <a:gd name="T2" fmla="*/ 3181679 w 13288"/>
                  <a:gd name="T3" fmla="*/ 973721 h 7087"/>
                  <a:gd name="T4" fmla="*/ 3150723 w 13288"/>
                  <a:gd name="T5" fmla="*/ 1388407 h 7087"/>
                  <a:gd name="T6" fmla="*/ 3037696 w 13288"/>
                  <a:gd name="T7" fmla="*/ 1508638 h 7087"/>
                  <a:gd name="T8" fmla="*/ 2872834 w 13288"/>
                  <a:gd name="T9" fmla="*/ 1714181 h 7087"/>
                  <a:gd name="T10" fmla="*/ 2530153 w 13288"/>
                  <a:gd name="T11" fmla="*/ 1793015 h 7087"/>
                  <a:gd name="T12" fmla="*/ 2307339 w 13288"/>
                  <a:gd name="T13" fmla="*/ 1995318 h 7087"/>
                  <a:gd name="T14" fmla="*/ 1779278 w 13288"/>
                  <a:gd name="T15" fmla="*/ 2163424 h 7087"/>
                  <a:gd name="T16" fmla="*/ 1501750 w 13288"/>
                  <a:gd name="T17" fmla="*/ 2372567 h 7087"/>
                  <a:gd name="T18" fmla="*/ 888019 w 13288"/>
                  <a:gd name="T19" fmla="*/ 2550753 h 7087"/>
                  <a:gd name="T20" fmla="*/ 850224 w 13288"/>
                  <a:gd name="T21" fmla="*/ 2331531 h 7087"/>
                  <a:gd name="T22" fmla="*/ 874341 w 13288"/>
                  <a:gd name="T23" fmla="*/ 2023036 h 7087"/>
                  <a:gd name="T24" fmla="*/ 579534 w 13288"/>
                  <a:gd name="T25" fmla="*/ 1618429 h 7087"/>
                  <a:gd name="T26" fmla="*/ 202297 w 13288"/>
                  <a:gd name="T27" fmla="*/ 1457162 h 7087"/>
                  <a:gd name="T28" fmla="*/ 89270 w 13288"/>
                  <a:gd name="T29" fmla="*/ 1450322 h 7087"/>
                  <a:gd name="T30" fmla="*/ 3600 w 13288"/>
                  <a:gd name="T31" fmla="*/ 1244779 h 7087"/>
                  <a:gd name="T32" fmla="*/ 51474 w 13288"/>
                  <a:gd name="T33" fmla="*/ 1148667 h 7087"/>
                  <a:gd name="T34" fmla="*/ 243692 w 13288"/>
                  <a:gd name="T35" fmla="*/ 1028437 h 7087"/>
                  <a:gd name="T36" fmla="*/ 387316 w 13288"/>
                  <a:gd name="T37" fmla="*/ 1018357 h 7087"/>
                  <a:gd name="T38" fmla="*/ 456068 w 13288"/>
                  <a:gd name="T39" fmla="*/ 1086752 h 7087"/>
                  <a:gd name="T40" fmla="*/ 541739 w 13288"/>
                  <a:gd name="T41" fmla="*/ 1093951 h 7087"/>
                  <a:gd name="T42" fmla="*/ 709840 w 13288"/>
                  <a:gd name="T43" fmla="*/ 1079912 h 7087"/>
                  <a:gd name="T44" fmla="*/ 764553 w 13288"/>
                  <a:gd name="T45" fmla="*/ 1121309 h 7087"/>
                  <a:gd name="T46" fmla="*/ 791910 w 13288"/>
                  <a:gd name="T47" fmla="*/ 1169185 h 7087"/>
                  <a:gd name="T48" fmla="*/ 1028763 w 13288"/>
                  <a:gd name="T49" fmla="*/ 973721 h 7087"/>
                  <a:gd name="T50" fmla="*/ 1268496 w 13288"/>
                  <a:gd name="T51" fmla="*/ 847011 h 7087"/>
                  <a:gd name="T52" fmla="*/ 1354167 w 13288"/>
                  <a:gd name="T53" fmla="*/ 901727 h 7087"/>
                  <a:gd name="T54" fmla="*/ 1519028 w 13288"/>
                  <a:gd name="T55" fmla="*/ 860690 h 7087"/>
                  <a:gd name="T56" fmla="*/ 1686769 w 13288"/>
                  <a:gd name="T57" fmla="*/ 863930 h 7087"/>
                  <a:gd name="T58" fmla="*/ 1772439 w 13288"/>
                  <a:gd name="T59" fmla="*/ 682505 h 7087"/>
                  <a:gd name="T60" fmla="*/ 1772439 w 13288"/>
                  <a:gd name="T61" fmla="*/ 603311 h 7087"/>
                  <a:gd name="T62" fmla="*/ 1841191 w 13288"/>
                  <a:gd name="T63" fmla="*/ 600071 h 7087"/>
                  <a:gd name="T64" fmla="*/ 1936941 w 13288"/>
                  <a:gd name="T65" fmla="*/ 665226 h 7087"/>
                  <a:gd name="T66" fmla="*/ 2094963 w 13288"/>
                  <a:gd name="T67" fmla="*/ 603311 h 7087"/>
                  <a:gd name="T68" fmla="*/ 2180633 w 13288"/>
                  <a:gd name="T69" fmla="*/ 610510 h 7087"/>
                  <a:gd name="T70" fmla="*/ 2262704 w 13288"/>
                  <a:gd name="T71" fmla="*/ 617350 h 7087"/>
                  <a:gd name="T72" fmla="*/ 2355213 w 13288"/>
                  <a:gd name="T73" fmla="*/ 397768 h 7087"/>
                  <a:gd name="T74" fmla="*/ 2437644 w 13288"/>
                  <a:gd name="T75" fmla="*/ 332613 h 7087"/>
                  <a:gd name="T76" fmla="*/ 2413527 w 13288"/>
                  <a:gd name="T77" fmla="*/ 281137 h 7087"/>
                  <a:gd name="T78" fmla="*/ 2358813 w 13288"/>
                  <a:gd name="T79" fmla="*/ 219582 h 7087"/>
                  <a:gd name="T80" fmla="*/ 2372491 w 13288"/>
                  <a:gd name="T81" fmla="*/ 55076 h 7087"/>
                  <a:gd name="T82" fmla="*/ 2478679 w 13288"/>
                  <a:gd name="T83" fmla="*/ 236501 h 7087"/>
                  <a:gd name="T84" fmla="*/ 2708333 w 13288"/>
                  <a:gd name="T85" fmla="*/ 325774 h 7087"/>
                  <a:gd name="T86" fmla="*/ 2880034 w 13288"/>
                  <a:gd name="T87" fmla="*/ 195464 h 7087"/>
                  <a:gd name="T88" fmla="*/ 3054614 w 13288"/>
                  <a:gd name="T89" fmla="*/ 205903 h 7087"/>
                  <a:gd name="T90" fmla="*/ 3318824 w 13288"/>
                  <a:gd name="T91" fmla="*/ 332613 h 7087"/>
                  <a:gd name="T92" fmla="*/ 3562156 w 13288"/>
                  <a:gd name="T93" fmla="*/ 421886 h 7087"/>
                  <a:gd name="T94" fmla="*/ 4422459 w 13288"/>
                  <a:gd name="T95" fmla="*/ 339452 h 7087"/>
                  <a:gd name="T96" fmla="*/ 4594159 w 13288"/>
                  <a:gd name="T97" fmla="*/ 332613 h 7087"/>
                  <a:gd name="T98" fmla="*/ 4617917 w 13288"/>
                  <a:gd name="T99" fmla="*/ 387329 h 7087"/>
                  <a:gd name="T100" fmla="*/ 4662552 w 13288"/>
                  <a:gd name="T101" fmla="*/ 507559 h 7087"/>
                  <a:gd name="T102" fmla="*/ 4583721 w 13288"/>
                  <a:gd name="T103" fmla="*/ 613750 h 7087"/>
                  <a:gd name="T104" fmla="*/ 4498050 w 13288"/>
                  <a:gd name="T105" fmla="*/ 538156 h 7087"/>
                  <a:gd name="T106" fmla="*/ 4432898 w 13288"/>
                  <a:gd name="T107" fmla="*/ 384089 h 708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3288" h="7087">
                    <a:moveTo>
                      <a:pt x="9934" y="1181"/>
                    </a:moveTo>
                    <a:lnTo>
                      <a:pt x="9905" y="1505"/>
                    </a:lnTo>
                    <a:lnTo>
                      <a:pt x="9543" y="1638"/>
                    </a:lnTo>
                    <a:lnTo>
                      <a:pt x="9086" y="2096"/>
                    </a:lnTo>
                    <a:lnTo>
                      <a:pt x="8962" y="2362"/>
                    </a:lnTo>
                    <a:lnTo>
                      <a:pt x="8839" y="2705"/>
                    </a:lnTo>
                    <a:lnTo>
                      <a:pt x="8753" y="3086"/>
                    </a:lnTo>
                    <a:lnTo>
                      <a:pt x="8724" y="3458"/>
                    </a:lnTo>
                    <a:lnTo>
                      <a:pt x="8753" y="3857"/>
                    </a:lnTo>
                    <a:lnTo>
                      <a:pt x="8715" y="4038"/>
                    </a:lnTo>
                    <a:lnTo>
                      <a:pt x="8553" y="4105"/>
                    </a:lnTo>
                    <a:lnTo>
                      <a:pt x="8439" y="4191"/>
                    </a:lnTo>
                    <a:lnTo>
                      <a:pt x="8324" y="4562"/>
                    </a:lnTo>
                    <a:lnTo>
                      <a:pt x="8248" y="4686"/>
                    </a:lnTo>
                    <a:lnTo>
                      <a:pt x="7981" y="4762"/>
                    </a:lnTo>
                    <a:lnTo>
                      <a:pt x="7401" y="4762"/>
                    </a:lnTo>
                    <a:lnTo>
                      <a:pt x="7181" y="4820"/>
                    </a:lnTo>
                    <a:lnTo>
                      <a:pt x="7029" y="4981"/>
                    </a:lnTo>
                    <a:lnTo>
                      <a:pt x="6848" y="5219"/>
                    </a:lnTo>
                    <a:lnTo>
                      <a:pt x="6639" y="5448"/>
                    </a:lnTo>
                    <a:lnTo>
                      <a:pt x="6410" y="5543"/>
                    </a:lnTo>
                    <a:lnTo>
                      <a:pt x="5858" y="5677"/>
                    </a:lnTo>
                    <a:lnTo>
                      <a:pt x="5353" y="5924"/>
                    </a:lnTo>
                    <a:lnTo>
                      <a:pt x="4943" y="6010"/>
                    </a:lnTo>
                    <a:lnTo>
                      <a:pt x="4686" y="5696"/>
                    </a:lnTo>
                    <a:lnTo>
                      <a:pt x="4667" y="6286"/>
                    </a:lnTo>
                    <a:lnTo>
                      <a:pt x="4172" y="6591"/>
                    </a:lnTo>
                    <a:lnTo>
                      <a:pt x="2886" y="6858"/>
                    </a:lnTo>
                    <a:lnTo>
                      <a:pt x="2629" y="6981"/>
                    </a:lnTo>
                    <a:lnTo>
                      <a:pt x="2467" y="7086"/>
                    </a:lnTo>
                    <a:lnTo>
                      <a:pt x="2457" y="7039"/>
                    </a:lnTo>
                    <a:lnTo>
                      <a:pt x="2362" y="6553"/>
                    </a:lnTo>
                    <a:lnTo>
                      <a:pt x="2362" y="6477"/>
                    </a:lnTo>
                    <a:lnTo>
                      <a:pt x="2467" y="5781"/>
                    </a:lnTo>
                    <a:lnTo>
                      <a:pt x="2467" y="5705"/>
                    </a:lnTo>
                    <a:lnTo>
                      <a:pt x="2429" y="5620"/>
                    </a:lnTo>
                    <a:lnTo>
                      <a:pt x="2315" y="5381"/>
                    </a:lnTo>
                    <a:lnTo>
                      <a:pt x="2134" y="5105"/>
                    </a:lnTo>
                    <a:lnTo>
                      <a:pt x="1610" y="4496"/>
                    </a:lnTo>
                    <a:lnTo>
                      <a:pt x="1524" y="4419"/>
                    </a:lnTo>
                    <a:lnTo>
                      <a:pt x="1391" y="4343"/>
                    </a:lnTo>
                    <a:lnTo>
                      <a:pt x="562" y="4048"/>
                    </a:lnTo>
                    <a:lnTo>
                      <a:pt x="514" y="4038"/>
                    </a:lnTo>
                    <a:lnTo>
                      <a:pt x="324" y="4048"/>
                    </a:lnTo>
                    <a:lnTo>
                      <a:pt x="248" y="4029"/>
                    </a:lnTo>
                    <a:lnTo>
                      <a:pt x="115" y="3972"/>
                    </a:lnTo>
                    <a:lnTo>
                      <a:pt x="0" y="3857"/>
                    </a:lnTo>
                    <a:lnTo>
                      <a:pt x="10" y="3458"/>
                    </a:lnTo>
                    <a:lnTo>
                      <a:pt x="67" y="3296"/>
                    </a:lnTo>
                    <a:lnTo>
                      <a:pt x="95" y="3248"/>
                    </a:lnTo>
                    <a:lnTo>
                      <a:pt x="143" y="3191"/>
                    </a:lnTo>
                    <a:lnTo>
                      <a:pt x="200" y="3143"/>
                    </a:lnTo>
                    <a:lnTo>
                      <a:pt x="524" y="2934"/>
                    </a:lnTo>
                    <a:lnTo>
                      <a:pt x="677" y="2857"/>
                    </a:lnTo>
                    <a:lnTo>
                      <a:pt x="877" y="2810"/>
                    </a:lnTo>
                    <a:lnTo>
                      <a:pt x="981" y="2810"/>
                    </a:lnTo>
                    <a:lnTo>
                      <a:pt x="1076" y="2829"/>
                    </a:lnTo>
                    <a:lnTo>
                      <a:pt x="1124" y="2877"/>
                    </a:lnTo>
                    <a:lnTo>
                      <a:pt x="1210" y="2981"/>
                    </a:lnTo>
                    <a:lnTo>
                      <a:pt x="1267" y="3019"/>
                    </a:lnTo>
                    <a:lnTo>
                      <a:pt x="1343" y="3048"/>
                    </a:lnTo>
                    <a:lnTo>
                      <a:pt x="1429" y="3048"/>
                    </a:lnTo>
                    <a:lnTo>
                      <a:pt x="1505" y="3039"/>
                    </a:lnTo>
                    <a:lnTo>
                      <a:pt x="1858" y="2934"/>
                    </a:lnTo>
                    <a:lnTo>
                      <a:pt x="1924" y="2953"/>
                    </a:lnTo>
                    <a:lnTo>
                      <a:pt x="1972" y="3000"/>
                    </a:lnTo>
                    <a:lnTo>
                      <a:pt x="2067" y="3048"/>
                    </a:lnTo>
                    <a:lnTo>
                      <a:pt x="2105" y="3077"/>
                    </a:lnTo>
                    <a:lnTo>
                      <a:pt x="2124" y="3115"/>
                    </a:lnTo>
                    <a:lnTo>
                      <a:pt x="2124" y="3172"/>
                    </a:lnTo>
                    <a:lnTo>
                      <a:pt x="2134" y="3229"/>
                    </a:lnTo>
                    <a:lnTo>
                      <a:pt x="2200" y="3248"/>
                    </a:lnTo>
                    <a:lnTo>
                      <a:pt x="2324" y="3191"/>
                    </a:lnTo>
                    <a:lnTo>
                      <a:pt x="2505" y="3057"/>
                    </a:lnTo>
                    <a:lnTo>
                      <a:pt x="2858" y="2705"/>
                    </a:lnTo>
                    <a:lnTo>
                      <a:pt x="3286" y="2353"/>
                    </a:lnTo>
                    <a:lnTo>
                      <a:pt x="3448" y="2324"/>
                    </a:lnTo>
                    <a:lnTo>
                      <a:pt x="3524" y="2353"/>
                    </a:lnTo>
                    <a:lnTo>
                      <a:pt x="3591" y="2400"/>
                    </a:lnTo>
                    <a:lnTo>
                      <a:pt x="3676" y="2496"/>
                    </a:lnTo>
                    <a:lnTo>
                      <a:pt x="3762" y="2505"/>
                    </a:lnTo>
                    <a:lnTo>
                      <a:pt x="3886" y="2486"/>
                    </a:lnTo>
                    <a:lnTo>
                      <a:pt x="4096" y="2400"/>
                    </a:lnTo>
                    <a:lnTo>
                      <a:pt x="4220" y="2391"/>
                    </a:lnTo>
                    <a:lnTo>
                      <a:pt x="4543" y="2448"/>
                    </a:lnTo>
                    <a:lnTo>
                      <a:pt x="4610" y="2458"/>
                    </a:lnTo>
                    <a:lnTo>
                      <a:pt x="4686" y="2400"/>
                    </a:lnTo>
                    <a:lnTo>
                      <a:pt x="4762" y="2305"/>
                    </a:lnTo>
                    <a:lnTo>
                      <a:pt x="4886" y="2048"/>
                    </a:lnTo>
                    <a:lnTo>
                      <a:pt x="4924" y="1896"/>
                    </a:lnTo>
                    <a:lnTo>
                      <a:pt x="4924" y="1791"/>
                    </a:lnTo>
                    <a:lnTo>
                      <a:pt x="4915" y="1724"/>
                    </a:lnTo>
                    <a:lnTo>
                      <a:pt x="4924" y="1676"/>
                    </a:lnTo>
                    <a:lnTo>
                      <a:pt x="4962" y="1648"/>
                    </a:lnTo>
                    <a:lnTo>
                      <a:pt x="5048" y="1648"/>
                    </a:lnTo>
                    <a:lnTo>
                      <a:pt x="5115" y="1667"/>
                    </a:lnTo>
                    <a:lnTo>
                      <a:pt x="5162" y="1696"/>
                    </a:lnTo>
                    <a:lnTo>
                      <a:pt x="5305" y="1819"/>
                    </a:lnTo>
                    <a:lnTo>
                      <a:pt x="5381" y="1848"/>
                    </a:lnTo>
                    <a:lnTo>
                      <a:pt x="5458" y="1858"/>
                    </a:lnTo>
                    <a:lnTo>
                      <a:pt x="5553" y="1829"/>
                    </a:lnTo>
                    <a:lnTo>
                      <a:pt x="5820" y="1676"/>
                    </a:lnTo>
                    <a:lnTo>
                      <a:pt x="5924" y="1648"/>
                    </a:lnTo>
                    <a:lnTo>
                      <a:pt x="6000" y="1658"/>
                    </a:lnTo>
                    <a:lnTo>
                      <a:pt x="6058" y="1696"/>
                    </a:lnTo>
                    <a:lnTo>
                      <a:pt x="6124" y="1724"/>
                    </a:lnTo>
                    <a:lnTo>
                      <a:pt x="6201" y="1734"/>
                    </a:lnTo>
                    <a:lnTo>
                      <a:pt x="6286" y="1715"/>
                    </a:lnTo>
                    <a:lnTo>
                      <a:pt x="6343" y="1667"/>
                    </a:lnTo>
                    <a:lnTo>
                      <a:pt x="6515" y="1210"/>
                    </a:lnTo>
                    <a:lnTo>
                      <a:pt x="6543" y="1105"/>
                    </a:lnTo>
                    <a:lnTo>
                      <a:pt x="6572" y="1048"/>
                    </a:lnTo>
                    <a:lnTo>
                      <a:pt x="6610" y="1000"/>
                    </a:lnTo>
                    <a:lnTo>
                      <a:pt x="6772" y="924"/>
                    </a:lnTo>
                    <a:lnTo>
                      <a:pt x="6772" y="915"/>
                    </a:lnTo>
                    <a:lnTo>
                      <a:pt x="6753" y="876"/>
                    </a:lnTo>
                    <a:lnTo>
                      <a:pt x="6705" y="781"/>
                    </a:lnTo>
                    <a:lnTo>
                      <a:pt x="6639" y="734"/>
                    </a:lnTo>
                    <a:lnTo>
                      <a:pt x="6591" y="677"/>
                    </a:lnTo>
                    <a:lnTo>
                      <a:pt x="6553" y="610"/>
                    </a:lnTo>
                    <a:lnTo>
                      <a:pt x="6505" y="391"/>
                    </a:lnTo>
                    <a:lnTo>
                      <a:pt x="6467" y="276"/>
                    </a:lnTo>
                    <a:lnTo>
                      <a:pt x="6591" y="153"/>
                    </a:lnTo>
                    <a:lnTo>
                      <a:pt x="6753" y="0"/>
                    </a:lnTo>
                    <a:lnTo>
                      <a:pt x="6886" y="153"/>
                    </a:lnTo>
                    <a:lnTo>
                      <a:pt x="6886" y="657"/>
                    </a:lnTo>
                    <a:lnTo>
                      <a:pt x="7001" y="943"/>
                    </a:lnTo>
                    <a:lnTo>
                      <a:pt x="7210" y="1038"/>
                    </a:lnTo>
                    <a:lnTo>
                      <a:pt x="7524" y="905"/>
                    </a:lnTo>
                    <a:lnTo>
                      <a:pt x="7658" y="629"/>
                    </a:lnTo>
                    <a:lnTo>
                      <a:pt x="7810" y="505"/>
                    </a:lnTo>
                    <a:lnTo>
                      <a:pt x="8001" y="543"/>
                    </a:lnTo>
                    <a:lnTo>
                      <a:pt x="8201" y="677"/>
                    </a:lnTo>
                    <a:lnTo>
                      <a:pt x="8353" y="638"/>
                    </a:lnTo>
                    <a:lnTo>
                      <a:pt x="8486" y="572"/>
                    </a:lnTo>
                    <a:lnTo>
                      <a:pt x="8677" y="638"/>
                    </a:lnTo>
                    <a:lnTo>
                      <a:pt x="8839" y="724"/>
                    </a:lnTo>
                    <a:lnTo>
                      <a:pt x="9220" y="924"/>
                    </a:lnTo>
                    <a:lnTo>
                      <a:pt x="9429" y="953"/>
                    </a:lnTo>
                    <a:lnTo>
                      <a:pt x="9620" y="991"/>
                    </a:lnTo>
                    <a:lnTo>
                      <a:pt x="9896" y="1172"/>
                    </a:lnTo>
                    <a:lnTo>
                      <a:pt x="9934" y="1181"/>
                    </a:lnTo>
                    <a:close/>
                    <a:moveTo>
                      <a:pt x="12124" y="905"/>
                    </a:moveTo>
                    <a:lnTo>
                      <a:pt x="12286" y="943"/>
                    </a:lnTo>
                    <a:lnTo>
                      <a:pt x="12401" y="924"/>
                    </a:lnTo>
                    <a:lnTo>
                      <a:pt x="12667" y="915"/>
                    </a:lnTo>
                    <a:lnTo>
                      <a:pt x="12763" y="924"/>
                    </a:lnTo>
                    <a:lnTo>
                      <a:pt x="12772" y="934"/>
                    </a:lnTo>
                    <a:lnTo>
                      <a:pt x="12791" y="972"/>
                    </a:lnTo>
                    <a:lnTo>
                      <a:pt x="12829" y="1076"/>
                    </a:lnTo>
                    <a:lnTo>
                      <a:pt x="12858" y="1257"/>
                    </a:lnTo>
                    <a:lnTo>
                      <a:pt x="12886" y="1324"/>
                    </a:lnTo>
                    <a:lnTo>
                      <a:pt x="12953" y="1410"/>
                    </a:lnTo>
                    <a:lnTo>
                      <a:pt x="13287" y="1734"/>
                    </a:lnTo>
                    <a:lnTo>
                      <a:pt x="13210" y="1810"/>
                    </a:lnTo>
                    <a:lnTo>
                      <a:pt x="12734" y="1705"/>
                    </a:lnTo>
                    <a:lnTo>
                      <a:pt x="12410" y="1781"/>
                    </a:lnTo>
                    <a:lnTo>
                      <a:pt x="12277" y="1696"/>
                    </a:lnTo>
                    <a:lnTo>
                      <a:pt x="12496" y="1495"/>
                    </a:lnTo>
                    <a:lnTo>
                      <a:pt x="12639" y="1467"/>
                    </a:lnTo>
                    <a:lnTo>
                      <a:pt x="12639" y="1105"/>
                    </a:lnTo>
                    <a:lnTo>
                      <a:pt x="12315" y="1067"/>
                    </a:lnTo>
                    <a:lnTo>
                      <a:pt x="12124" y="905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6" name="Freeform 8">
                <a:extLst>
                  <a:ext uri="{FF2B5EF4-FFF2-40B4-BE49-F238E27FC236}">
                    <a16:creationId xmlns:a16="http://schemas.microsoft.com/office/drawing/2014/main" id="{CA3F9668-4EF3-0349-A32C-6412237E5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1150" y="4865688"/>
                <a:ext cx="3963988" cy="2541587"/>
              </a:xfrm>
              <a:custGeom>
                <a:avLst/>
                <a:gdLst>
                  <a:gd name="T0" fmla="*/ 435603 w 11011"/>
                  <a:gd name="T1" fmla="*/ 2386744 h 7058"/>
                  <a:gd name="T2" fmla="*/ 30960 w 11011"/>
                  <a:gd name="T3" fmla="*/ 2112348 h 7058"/>
                  <a:gd name="T4" fmla="*/ 3600 w 11011"/>
                  <a:gd name="T5" fmla="*/ 2040688 h 7058"/>
                  <a:gd name="T6" fmla="*/ 51480 w 11011"/>
                  <a:gd name="T7" fmla="*/ 1975510 h 7058"/>
                  <a:gd name="T8" fmla="*/ 240122 w 11011"/>
                  <a:gd name="T9" fmla="*/ 1814185 h 7058"/>
                  <a:gd name="T10" fmla="*/ 363603 w 11011"/>
                  <a:gd name="T11" fmla="*/ 1701113 h 7058"/>
                  <a:gd name="T12" fmla="*/ 459363 w 11011"/>
                  <a:gd name="T13" fmla="*/ 1584441 h 7058"/>
                  <a:gd name="T14" fmla="*/ 432003 w 11011"/>
                  <a:gd name="T15" fmla="*/ 1419875 h 7058"/>
                  <a:gd name="T16" fmla="*/ 401043 w 11011"/>
                  <a:gd name="T17" fmla="*/ 1354697 h 7058"/>
                  <a:gd name="T18" fmla="*/ 555484 w 11011"/>
                  <a:gd name="T19" fmla="*/ 1121352 h 7058"/>
                  <a:gd name="T20" fmla="*/ 627484 w 11011"/>
                  <a:gd name="T21" fmla="*/ 1093984 h 7058"/>
                  <a:gd name="T22" fmla="*/ 781926 w 11011"/>
                  <a:gd name="T23" fmla="*/ 809145 h 7058"/>
                  <a:gd name="T24" fmla="*/ 870846 w 11011"/>
                  <a:gd name="T25" fmla="*/ 743967 h 7058"/>
                  <a:gd name="T26" fmla="*/ 908646 w 11011"/>
                  <a:gd name="T27" fmla="*/ 641338 h 7058"/>
                  <a:gd name="T28" fmla="*/ 812526 w 11011"/>
                  <a:gd name="T29" fmla="*/ 339574 h 7058"/>
                  <a:gd name="T30" fmla="*/ 843486 w 11011"/>
                  <a:gd name="T31" fmla="*/ 226143 h 7058"/>
                  <a:gd name="T32" fmla="*/ 850326 w 11011"/>
                  <a:gd name="T33" fmla="*/ 150882 h 7058"/>
                  <a:gd name="T34" fmla="*/ 911886 w 11011"/>
                  <a:gd name="T35" fmla="*/ 116672 h 7058"/>
                  <a:gd name="T36" fmla="*/ 983887 w 11011"/>
                  <a:gd name="T37" fmla="*/ 51494 h 7058"/>
                  <a:gd name="T38" fmla="*/ 1138328 w 11011"/>
                  <a:gd name="T39" fmla="*/ 113071 h 7058"/>
                  <a:gd name="T40" fmla="*/ 1261809 w 11011"/>
                  <a:gd name="T41" fmla="*/ 130356 h 7058"/>
                  <a:gd name="T42" fmla="*/ 1381690 w 11011"/>
                  <a:gd name="T43" fmla="*/ 150882 h 7058"/>
                  <a:gd name="T44" fmla="*/ 1542971 w 11011"/>
                  <a:gd name="T45" fmla="*/ 216060 h 7058"/>
                  <a:gd name="T46" fmla="*/ 1783093 w 11011"/>
                  <a:gd name="T47" fmla="*/ 181490 h 7058"/>
                  <a:gd name="T48" fmla="*/ 2074335 w 11011"/>
                  <a:gd name="T49" fmla="*/ 0 h 7058"/>
                  <a:gd name="T50" fmla="*/ 2215096 w 11011"/>
                  <a:gd name="T51" fmla="*/ 106230 h 7058"/>
                  <a:gd name="T52" fmla="*/ 2259376 w 11011"/>
                  <a:gd name="T53" fmla="*/ 205617 h 7058"/>
                  <a:gd name="T54" fmla="*/ 2506338 w 11011"/>
                  <a:gd name="T55" fmla="*/ 397551 h 7058"/>
                  <a:gd name="T56" fmla="*/ 2595618 w 11011"/>
                  <a:gd name="T57" fmla="*/ 514223 h 7058"/>
                  <a:gd name="T58" fmla="*/ 2715499 w 11011"/>
                  <a:gd name="T59" fmla="*/ 528267 h 7058"/>
                  <a:gd name="T60" fmla="*/ 2845820 w 11011"/>
                  <a:gd name="T61" fmla="*/ 514223 h 7058"/>
                  <a:gd name="T62" fmla="*/ 3116902 w 11011"/>
                  <a:gd name="T63" fmla="*/ 799062 h 7058"/>
                  <a:gd name="T64" fmla="*/ 3260543 w 11011"/>
                  <a:gd name="T65" fmla="*/ 822829 h 7058"/>
                  <a:gd name="T66" fmla="*/ 3624146 w 11011"/>
                  <a:gd name="T67" fmla="*/ 960027 h 7058"/>
                  <a:gd name="T68" fmla="*/ 3908908 w 11011"/>
                  <a:gd name="T69" fmla="*/ 1306443 h 7058"/>
                  <a:gd name="T70" fmla="*/ 3963628 w 11011"/>
                  <a:gd name="T71" fmla="*/ 1450483 h 7058"/>
                  <a:gd name="T72" fmla="*/ 3960028 w 11011"/>
                  <a:gd name="T73" fmla="*/ 1903489 h 7058"/>
                  <a:gd name="T74" fmla="*/ 3795507 w 11011"/>
                  <a:gd name="T75" fmla="*/ 1989193 h 7058"/>
                  <a:gd name="T76" fmla="*/ 2801180 w 11011"/>
                  <a:gd name="T77" fmla="*/ 2016561 h 7058"/>
                  <a:gd name="T78" fmla="*/ 2362337 w 11011"/>
                  <a:gd name="T79" fmla="*/ 2472448 h 7058"/>
                  <a:gd name="T80" fmla="*/ 2030054 w 11011"/>
                  <a:gd name="T81" fmla="*/ 2541227 h 7058"/>
                  <a:gd name="T82" fmla="*/ 2046974 w 11011"/>
                  <a:gd name="T83" fmla="*/ 2342452 h 7058"/>
                  <a:gd name="T84" fmla="*/ 2184135 w 11011"/>
                  <a:gd name="T85" fmla="*/ 2177886 h 7058"/>
                  <a:gd name="T86" fmla="*/ 1865173 w 11011"/>
                  <a:gd name="T87" fmla="*/ 2294198 h 7058"/>
                  <a:gd name="T88" fmla="*/ 1724772 w 11011"/>
                  <a:gd name="T89" fmla="*/ 2277273 h 7058"/>
                  <a:gd name="T90" fmla="*/ 1392130 w 11011"/>
                  <a:gd name="T91" fmla="*/ 2068055 h 7058"/>
                  <a:gd name="T92" fmla="*/ 1302849 w 11011"/>
                  <a:gd name="T93" fmla="*/ 1978750 h 7058"/>
                  <a:gd name="T94" fmla="*/ 1217169 w 11011"/>
                  <a:gd name="T95" fmla="*/ 1968668 h 7058"/>
                  <a:gd name="T96" fmla="*/ 1134728 w 11011"/>
                  <a:gd name="T97" fmla="*/ 2068055 h 7058"/>
                  <a:gd name="T98" fmla="*/ 881286 w 11011"/>
                  <a:gd name="T99" fmla="*/ 2177886 h 7058"/>
                  <a:gd name="T100" fmla="*/ 768245 w 11011"/>
                  <a:gd name="T101" fmla="*/ 2328768 h 70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1011" h="7058">
                    <a:moveTo>
                      <a:pt x="2134" y="6467"/>
                    </a:moveTo>
                    <a:lnTo>
                      <a:pt x="1933" y="6543"/>
                    </a:lnTo>
                    <a:lnTo>
                      <a:pt x="1210" y="6628"/>
                    </a:lnTo>
                    <a:lnTo>
                      <a:pt x="495" y="6495"/>
                    </a:lnTo>
                    <a:lnTo>
                      <a:pt x="76" y="6304"/>
                    </a:lnTo>
                    <a:lnTo>
                      <a:pt x="86" y="5866"/>
                    </a:lnTo>
                    <a:lnTo>
                      <a:pt x="76" y="5790"/>
                    </a:lnTo>
                    <a:lnTo>
                      <a:pt x="48" y="5714"/>
                    </a:lnTo>
                    <a:lnTo>
                      <a:pt x="10" y="5667"/>
                    </a:lnTo>
                    <a:lnTo>
                      <a:pt x="0" y="5609"/>
                    </a:lnTo>
                    <a:lnTo>
                      <a:pt x="19" y="5562"/>
                    </a:lnTo>
                    <a:lnTo>
                      <a:pt x="143" y="5486"/>
                    </a:lnTo>
                    <a:lnTo>
                      <a:pt x="238" y="5400"/>
                    </a:lnTo>
                    <a:lnTo>
                      <a:pt x="371" y="5238"/>
                    </a:lnTo>
                    <a:lnTo>
                      <a:pt x="667" y="5038"/>
                    </a:lnTo>
                    <a:lnTo>
                      <a:pt x="743" y="4962"/>
                    </a:lnTo>
                    <a:lnTo>
                      <a:pt x="867" y="4876"/>
                    </a:lnTo>
                    <a:lnTo>
                      <a:pt x="1010" y="4724"/>
                    </a:lnTo>
                    <a:lnTo>
                      <a:pt x="1181" y="4619"/>
                    </a:lnTo>
                    <a:lnTo>
                      <a:pt x="1238" y="4533"/>
                    </a:lnTo>
                    <a:lnTo>
                      <a:pt x="1276" y="4400"/>
                    </a:lnTo>
                    <a:lnTo>
                      <a:pt x="1286" y="4143"/>
                    </a:lnTo>
                    <a:lnTo>
                      <a:pt x="1248" y="4028"/>
                    </a:lnTo>
                    <a:lnTo>
                      <a:pt x="1200" y="3943"/>
                    </a:lnTo>
                    <a:lnTo>
                      <a:pt x="1143" y="3905"/>
                    </a:lnTo>
                    <a:lnTo>
                      <a:pt x="1105" y="3857"/>
                    </a:lnTo>
                    <a:lnTo>
                      <a:pt x="1114" y="3762"/>
                    </a:lnTo>
                    <a:lnTo>
                      <a:pt x="1171" y="3619"/>
                    </a:lnTo>
                    <a:lnTo>
                      <a:pt x="1457" y="3209"/>
                    </a:lnTo>
                    <a:lnTo>
                      <a:pt x="1543" y="3114"/>
                    </a:lnTo>
                    <a:lnTo>
                      <a:pt x="1600" y="3085"/>
                    </a:lnTo>
                    <a:lnTo>
                      <a:pt x="1676" y="3067"/>
                    </a:lnTo>
                    <a:lnTo>
                      <a:pt x="1743" y="3038"/>
                    </a:lnTo>
                    <a:lnTo>
                      <a:pt x="1819" y="2933"/>
                    </a:lnTo>
                    <a:lnTo>
                      <a:pt x="2067" y="2400"/>
                    </a:lnTo>
                    <a:lnTo>
                      <a:pt x="2172" y="2247"/>
                    </a:lnTo>
                    <a:lnTo>
                      <a:pt x="2267" y="2162"/>
                    </a:lnTo>
                    <a:lnTo>
                      <a:pt x="2343" y="2124"/>
                    </a:lnTo>
                    <a:lnTo>
                      <a:pt x="2419" y="2066"/>
                    </a:lnTo>
                    <a:lnTo>
                      <a:pt x="2495" y="1962"/>
                    </a:lnTo>
                    <a:lnTo>
                      <a:pt x="2533" y="1876"/>
                    </a:lnTo>
                    <a:lnTo>
                      <a:pt x="2524" y="1781"/>
                    </a:lnTo>
                    <a:lnTo>
                      <a:pt x="2324" y="1514"/>
                    </a:lnTo>
                    <a:lnTo>
                      <a:pt x="2257" y="1228"/>
                    </a:lnTo>
                    <a:lnTo>
                      <a:pt x="2257" y="943"/>
                    </a:lnTo>
                    <a:lnTo>
                      <a:pt x="2267" y="857"/>
                    </a:lnTo>
                    <a:lnTo>
                      <a:pt x="2286" y="781"/>
                    </a:lnTo>
                    <a:lnTo>
                      <a:pt x="2343" y="628"/>
                    </a:lnTo>
                    <a:lnTo>
                      <a:pt x="2352" y="552"/>
                    </a:lnTo>
                    <a:lnTo>
                      <a:pt x="2352" y="485"/>
                    </a:lnTo>
                    <a:lnTo>
                      <a:pt x="2362" y="419"/>
                    </a:lnTo>
                    <a:lnTo>
                      <a:pt x="2391" y="362"/>
                    </a:lnTo>
                    <a:lnTo>
                      <a:pt x="2457" y="343"/>
                    </a:lnTo>
                    <a:lnTo>
                      <a:pt x="2533" y="324"/>
                    </a:lnTo>
                    <a:lnTo>
                      <a:pt x="2610" y="304"/>
                    </a:lnTo>
                    <a:lnTo>
                      <a:pt x="2657" y="266"/>
                    </a:lnTo>
                    <a:lnTo>
                      <a:pt x="2733" y="143"/>
                    </a:lnTo>
                    <a:lnTo>
                      <a:pt x="2810" y="114"/>
                    </a:lnTo>
                    <a:lnTo>
                      <a:pt x="2905" y="143"/>
                    </a:lnTo>
                    <a:lnTo>
                      <a:pt x="3162" y="314"/>
                    </a:lnTo>
                    <a:lnTo>
                      <a:pt x="3257" y="362"/>
                    </a:lnTo>
                    <a:lnTo>
                      <a:pt x="3353" y="371"/>
                    </a:lnTo>
                    <a:lnTo>
                      <a:pt x="3505" y="362"/>
                    </a:lnTo>
                    <a:lnTo>
                      <a:pt x="3619" y="362"/>
                    </a:lnTo>
                    <a:lnTo>
                      <a:pt x="3734" y="381"/>
                    </a:lnTo>
                    <a:lnTo>
                      <a:pt x="3838" y="419"/>
                    </a:lnTo>
                    <a:lnTo>
                      <a:pt x="4057" y="562"/>
                    </a:lnTo>
                    <a:lnTo>
                      <a:pt x="4172" y="590"/>
                    </a:lnTo>
                    <a:lnTo>
                      <a:pt x="4286" y="600"/>
                    </a:lnTo>
                    <a:lnTo>
                      <a:pt x="4657" y="600"/>
                    </a:lnTo>
                    <a:lnTo>
                      <a:pt x="4810" y="571"/>
                    </a:lnTo>
                    <a:lnTo>
                      <a:pt x="4953" y="504"/>
                    </a:lnTo>
                    <a:lnTo>
                      <a:pt x="5562" y="76"/>
                    </a:lnTo>
                    <a:lnTo>
                      <a:pt x="5686" y="19"/>
                    </a:lnTo>
                    <a:lnTo>
                      <a:pt x="5762" y="0"/>
                    </a:lnTo>
                    <a:lnTo>
                      <a:pt x="5867" y="28"/>
                    </a:lnTo>
                    <a:lnTo>
                      <a:pt x="5991" y="105"/>
                    </a:lnTo>
                    <a:lnTo>
                      <a:pt x="6153" y="295"/>
                    </a:lnTo>
                    <a:lnTo>
                      <a:pt x="6219" y="419"/>
                    </a:lnTo>
                    <a:lnTo>
                      <a:pt x="6258" y="514"/>
                    </a:lnTo>
                    <a:lnTo>
                      <a:pt x="6276" y="571"/>
                    </a:lnTo>
                    <a:lnTo>
                      <a:pt x="6296" y="609"/>
                    </a:lnTo>
                    <a:lnTo>
                      <a:pt x="6334" y="647"/>
                    </a:lnTo>
                    <a:lnTo>
                      <a:pt x="6962" y="1104"/>
                    </a:lnTo>
                    <a:lnTo>
                      <a:pt x="7105" y="1238"/>
                    </a:lnTo>
                    <a:lnTo>
                      <a:pt x="7191" y="1352"/>
                    </a:lnTo>
                    <a:lnTo>
                      <a:pt x="7210" y="1428"/>
                    </a:lnTo>
                    <a:lnTo>
                      <a:pt x="7267" y="1485"/>
                    </a:lnTo>
                    <a:lnTo>
                      <a:pt x="7362" y="1514"/>
                    </a:lnTo>
                    <a:lnTo>
                      <a:pt x="7543" y="1467"/>
                    </a:lnTo>
                    <a:lnTo>
                      <a:pt x="7648" y="1428"/>
                    </a:lnTo>
                    <a:lnTo>
                      <a:pt x="7800" y="1419"/>
                    </a:lnTo>
                    <a:lnTo>
                      <a:pt x="7905" y="1428"/>
                    </a:lnTo>
                    <a:lnTo>
                      <a:pt x="8553" y="1705"/>
                    </a:lnTo>
                    <a:lnTo>
                      <a:pt x="8543" y="2104"/>
                    </a:lnTo>
                    <a:lnTo>
                      <a:pt x="8658" y="2219"/>
                    </a:lnTo>
                    <a:lnTo>
                      <a:pt x="8791" y="2276"/>
                    </a:lnTo>
                    <a:lnTo>
                      <a:pt x="8867" y="2295"/>
                    </a:lnTo>
                    <a:lnTo>
                      <a:pt x="9057" y="2285"/>
                    </a:lnTo>
                    <a:lnTo>
                      <a:pt x="9105" y="2295"/>
                    </a:lnTo>
                    <a:lnTo>
                      <a:pt x="9934" y="2590"/>
                    </a:lnTo>
                    <a:lnTo>
                      <a:pt x="10067" y="2666"/>
                    </a:lnTo>
                    <a:lnTo>
                      <a:pt x="10153" y="2743"/>
                    </a:lnTo>
                    <a:lnTo>
                      <a:pt x="10677" y="3352"/>
                    </a:lnTo>
                    <a:lnTo>
                      <a:pt x="10858" y="3628"/>
                    </a:lnTo>
                    <a:lnTo>
                      <a:pt x="10972" y="3867"/>
                    </a:lnTo>
                    <a:lnTo>
                      <a:pt x="11010" y="3952"/>
                    </a:lnTo>
                    <a:lnTo>
                      <a:pt x="11010" y="4028"/>
                    </a:lnTo>
                    <a:lnTo>
                      <a:pt x="10905" y="4724"/>
                    </a:lnTo>
                    <a:lnTo>
                      <a:pt x="10905" y="4800"/>
                    </a:lnTo>
                    <a:lnTo>
                      <a:pt x="11000" y="5286"/>
                    </a:lnTo>
                    <a:lnTo>
                      <a:pt x="11010" y="5333"/>
                    </a:lnTo>
                    <a:lnTo>
                      <a:pt x="10800" y="5476"/>
                    </a:lnTo>
                    <a:lnTo>
                      <a:pt x="10543" y="5524"/>
                    </a:lnTo>
                    <a:lnTo>
                      <a:pt x="9296" y="5381"/>
                    </a:lnTo>
                    <a:lnTo>
                      <a:pt x="8057" y="5524"/>
                    </a:lnTo>
                    <a:lnTo>
                      <a:pt x="7781" y="5600"/>
                    </a:lnTo>
                    <a:lnTo>
                      <a:pt x="7543" y="5762"/>
                    </a:lnTo>
                    <a:lnTo>
                      <a:pt x="6734" y="6505"/>
                    </a:lnTo>
                    <a:lnTo>
                      <a:pt x="6562" y="6866"/>
                    </a:lnTo>
                    <a:lnTo>
                      <a:pt x="6124" y="6866"/>
                    </a:lnTo>
                    <a:lnTo>
                      <a:pt x="5762" y="6914"/>
                    </a:lnTo>
                    <a:lnTo>
                      <a:pt x="5639" y="7057"/>
                    </a:lnTo>
                    <a:lnTo>
                      <a:pt x="5514" y="6981"/>
                    </a:lnTo>
                    <a:lnTo>
                      <a:pt x="5486" y="6686"/>
                    </a:lnTo>
                    <a:lnTo>
                      <a:pt x="5686" y="6505"/>
                    </a:lnTo>
                    <a:lnTo>
                      <a:pt x="5772" y="6619"/>
                    </a:lnTo>
                    <a:lnTo>
                      <a:pt x="6105" y="6619"/>
                    </a:lnTo>
                    <a:lnTo>
                      <a:pt x="6067" y="6048"/>
                    </a:lnTo>
                    <a:lnTo>
                      <a:pt x="5505" y="5962"/>
                    </a:lnTo>
                    <a:lnTo>
                      <a:pt x="5286" y="6181"/>
                    </a:lnTo>
                    <a:lnTo>
                      <a:pt x="5181" y="6371"/>
                    </a:lnTo>
                    <a:lnTo>
                      <a:pt x="5067" y="6276"/>
                    </a:lnTo>
                    <a:lnTo>
                      <a:pt x="4848" y="6181"/>
                    </a:lnTo>
                    <a:lnTo>
                      <a:pt x="4791" y="6324"/>
                    </a:lnTo>
                    <a:lnTo>
                      <a:pt x="4286" y="6190"/>
                    </a:lnTo>
                    <a:lnTo>
                      <a:pt x="3953" y="5933"/>
                    </a:lnTo>
                    <a:lnTo>
                      <a:pt x="3867" y="5743"/>
                    </a:lnTo>
                    <a:lnTo>
                      <a:pt x="3857" y="5476"/>
                    </a:lnTo>
                    <a:lnTo>
                      <a:pt x="3753" y="5495"/>
                    </a:lnTo>
                    <a:lnTo>
                      <a:pt x="3619" y="5495"/>
                    </a:lnTo>
                    <a:lnTo>
                      <a:pt x="3524" y="5495"/>
                    </a:lnTo>
                    <a:lnTo>
                      <a:pt x="3438" y="5495"/>
                    </a:lnTo>
                    <a:lnTo>
                      <a:pt x="3381" y="5467"/>
                    </a:lnTo>
                    <a:lnTo>
                      <a:pt x="3295" y="5562"/>
                    </a:lnTo>
                    <a:lnTo>
                      <a:pt x="3210" y="5667"/>
                    </a:lnTo>
                    <a:lnTo>
                      <a:pt x="3152" y="5743"/>
                    </a:lnTo>
                    <a:lnTo>
                      <a:pt x="2924" y="5790"/>
                    </a:lnTo>
                    <a:lnTo>
                      <a:pt x="2791" y="6095"/>
                    </a:lnTo>
                    <a:lnTo>
                      <a:pt x="2448" y="6048"/>
                    </a:lnTo>
                    <a:lnTo>
                      <a:pt x="2238" y="5990"/>
                    </a:lnTo>
                    <a:lnTo>
                      <a:pt x="2124" y="6133"/>
                    </a:lnTo>
                    <a:lnTo>
                      <a:pt x="2134" y="6467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7" name="Freeform 9">
                <a:extLst>
                  <a:ext uri="{FF2B5EF4-FFF2-40B4-BE49-F238E27FC236}">
                    <a16:creationId xmlns:a16="http://schemas.microsoft.com/office/drawing/2014/main" id="{D5C42C2B-7BA1-5140-9E8E-FC33834E0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325" y="3216275"/>
                <a:ext cx="3195638" cy="3919538"/>
              </a:xfrm>
              <a:custGeom>
                <a:avLst/>
                <a:gdLst>
                  <a:gd name="T0" fmla="*/ 1892471 w 8877"/>
                  <a:gd name="T1" fmla="*/ 3679383 h 10886"/>
                  <a:gd name="T2" fmla="*/ 1385244 w 8877"/>
                  <a:gd name="T3" fmla="*/ 3569566 h 10886"/>
                  <a:gd name="T4" fmla="*/ 918696 w 8877"/>
                  <a:gd name="T5" fmla="*/ 3261001 h 10886"/>
                  <a:gd name="T6" fmla="*/ 819339 w 8877"/>
                  <a:gd name="T7" fmla="*/ 2966117 h 10886"/>
                  <a:gd name="T8" fmla="*/ 600105 w 8877"/>
                  <a:gd name="T9" fmla="*/ 2437920 h 10886"/>
                  <a:gd name="T10" fmla="*/ 359991 w 8877"/>
                  <a:gd name="T11" fmla="*/ 2215047 h 10886"/>
                  <a:gd name="T12" fmla="*/ 373670 w 8877"/>
                  <a:gd name="T13" fmla="*/ 1927004 h 10886"/>
                  <a:gd name="T14" fmla="*/ 240114 w 8877"/>
                  <a:gd name="T15" fmla="*/ 1484859 h 10886"/>
                  <a:gd name="T16" fmla="*/ 27359 w 8877"/>
                  <a:gd name="T17" fmla="*/ 990866 h 10886"/>
                  <a:gd name="T18" fmla="*/ 92518 w 8877"/>
                  <a:gd name="T19" fmla="*/ 613891 h 10886"/>
                  <a:gd name="T20" fmla="*/ 510827 w 8877"/>
                  <a:gd name="T21" fmla="*/ 987626 h 10886"/>
                  <a:gd name="T22" fmla="*/ 1114171 w 8877"/>
                  <a:gd name="T23" fmla="*/ 905173 h 10886"/>
                  <a:gd name="T24" fmla="*/ 1529241 w 8877"/>
                  <a:gd name="T25" fmla="*/ 288042 h 10886"/>
                  <a:gd name="T26" fmla="*/ 1707436 w 8877"/>
                  <a:gd name="T27" fmla="*/ 51488 h 10886"/>
                  <a:gd name="T28" fmla="*/ 1793114 w 8877"/>
                  <a:gd name="T29" fmla="*/ 10081 h 10886"/>
                  <a:gd name="T30" fmla="*/ 2002269 w 8877"/>
                  <a:gd name="T31" fmla="*/ 257078 h 10886"/>
                  <a:gd name="T32" fmla="*/ 2084707 w 8877"/>
                  <a:gd name="T33" fmla="*/ 346371 h 10886"/>
                  <a:gd name="T34" fmla="*/ 2163544 w 8877"/>
                  <a:gd name="T35" fmla="*/ 476710 h 10886"/>
                  <a:gd name="T36" fmla="*/ 2235543 w 8877"/>
                  <a:gd name="T37" fmla="*/ 548721 h 10886"/>
                  <a:gd name="T38" fmla="*/ 2204583 w 8877"/>
                  <a:gd name="T39" fmla="*/ 833163 h 10886"/>
                  <a:gd name="T40" fmla="*/ 2125745 w 8877"/>
                  <a:gd name="T41" fmla="*/ 843244 h 10886"/>
                  <a:gd name="T42" fmla="*/ 2108466 w 8877"/>
                  <a:gd name="T43" fmla="*/ 918856 h 10886"/>
                  <a:gd name="T44" fmla="*/ 2215023 w 8877"/>
                  <a:gd name="T45" fmla="*/ 1100682 h 10886"/>
                  <a:gd name="T46" fmla="*/ 2475656 w 8877"/>
                  <a:gd name="T47" fmla="*/ 1419689 h 10886"/>
                  <a:gd name="T48" fmla="*/ 2503016 w 8877"/>
                  <a:gd name="T49" fmla="*/ 1560110 h 10886"/>
                  <a:gd name="T50" fmla="*/ 2519935 w 8877"/>
                  <a:gd name="T51" fmla="*/ 1673167 h 10886"/>
                  <a:gd name="T52" fmla="*/ 2503016 w 8877"/>
                  <a:gd name="T53" fmla="*/ 1762460 h 10886"/>
                  <a:gd name="T54" fmla="*/ 2475656 w 8877"/>
                  <a:gd name="T55" fmla="*/ 1868676 h 10886"/>
                  <a:gd name="T56" fmla="*/ 2420578 w 8877"/>
                  <a:gd name="T57" fmla="*/ 1889559 h 10886"/>
                  <a:gd name="T58" fmla="*/ 2410498 w 8877"/>
                  <a:gd name="T59" fmla="*/ 1937446 h 10886"/>
                  <a:gd name="T60" fmla="*/ 2465217 w 8877"/>
                  <a:gd name="T61" fmla="*/ 2067785 h 10886"/>
                  <a:gd name="T62" fmla="*/ 2585094 w 8877"/>
                  <a:gd name="T63" fmla="*/ 2177601 h 10886"/>
                  <a:gd name="T64" fmla="*/ 2626493 w 8877"/>
                  <a:gd name="T65" fmla="*/ 2167160 h 10886"/>
                  <a:gd name="T66" fmla="*/ 2647012 w 8877"/>
                  <a:gd name="T67" fmla="*/ 2115672 h 10886"/>
                  <a:gd name="T68" fmla="*/ 2684451 w 8877"/>
                  <a:gd name="T69" fmla="*/ 2163559 h 10886"/>
                  <a:gd name="T70" fmla="*/ 2749609 w 8877"/>
                  <a:gd name="T71" fmla="*/ 2174001 h 10886"/>
                  <a:gd name="T72" fmla="*/ 2873086 w 8877"/>
                  <a:gd name="T73" fmla="*/ 2067785 h 10886"/>
                  <a:gd name="T74" fmla="*/ 2941845 w 8877"/>
                  <a:gd name="T75" fmla="*/ 2029979 h 10886"/>
                  <a:gd name="T76" fmla="*/ 3192038 w 8877"/>
                  <a:gd name="T77" fmla="*/ 2290658 h 10886"/>
                  <a:gd name="T78" fmla="*/ 3154239 w 8877"/>
                  <a:gd name="T79" fmla="*/ 2393273 h 10886"/>
                  <a:gd name="T80" fmla="*/ 3065321 w 8877"/>
                  <a:gd name="T81" fmla="*/ 2458443 h 10886"/>
                  <a:gd name="T82" fmla="*/ 2910885 w 8877"/>
                  <a:gd name="T83" fmla="*/ 2743245 h 10886"/>
                  <a:gd name="T84" fmla="*/ 2838887 w 8877"/>
                  <a:gd name="T85" fmla="*/ 2770609 h 10886"/>
                  <a:gd name="T86" fmla="*/ 2684451 w 8877"/>
                  <a:gd name="T87" fmla="*/ 3003923 h 10886"/>
                  <a:gd name="T88" fmla="*/ 2715410 w 8877"/>
                  <a:gd name="T89" fmla="*/ 3069093 h 10886"/>
                  <a:gd name="T90" fmla="*/ 2742770 w 8877"/>
                  <a:gd name="T91" fmla="*/ 3233637 h 10886"/>
                  <a:gd name="T92" fmla="*/ 2647012 w 8877"/>
                  <a:gd name="T93" fmla="*/ 3350294 h 10886"/>
                  <a:gd name="T94" fmla="*/ 2523535 w 8877"/>
                  <a:gd name="T95" fmla="*/ 3463351 h 10886"/>
                  <a:gd name="T96" fmla="*/ 2334900 w 8877"/>
                  <a:gd name="T97" fmla="*/ 3624655 h 10886"/>
                  <a:gd name="T98" fmla="*/ 2287021 w 8877"/>
                  <a:gd name="T99" fmla="*/ 3689824 h 10886"/>
                  <a:gd name="T100" fmla="*/ 2314381 w 8877"/>
                  <a:gd name="T101" fmla="*/ 3761475 h 108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877" h="10886">
                    <a:moveTo>
                      <a:pt x="6419" y="10885"/>
                    </a:moveTo>
                    <a:lnTo>
                      <a:pt x="6153" y="10771"/>
                    </a:lnTo>
                    <a:lnTo>
                      <a:pt x="5257" y="10219"/>
                    </a:lnTo>
                    <a:lnTo>
                      <a:pt x="4943" y="10086"/>
                    </a:lnTo>
                    <a:lnTo>
                      <a:pt x="4581" y="9990"/>
                    </a:lnTo>
                    <a:lnTo>
                      <a:pt x="3848" y="9914"/>
                    </a:lnTo>
                    <a:lnTo>
                      <a:pt x="3543" y="9790"/>
                    </a:lnTo>
                    <a:lnTo>
                      <a:pt x="3248" y="9609"/>
                    </a:lnTo>
                    <a:lnTo>
                      <a:pt x="2552" y="9057"/>
                    </a:lnTo>
                    <a:lnTo>
                      <a:pt x="2457" y="8943"/>
                    </a:lnTo>
                    <a:lnTo>
                      <a:pt x="2343" y="8333"/>
                    </a:lnTo>
                    <a:lnTo>
                      <a:pt x="2276" y="8238"/>
                    </a:lnTo>
                    <a:lnTo>
                      <a:pt x="2267" y="8038"/>
                    </a:lnTo>
                    <a:lnTo>
                      <a:pt x="1867" y="6933"/>
                    </a:lnTo>
                    <a:lnTo>
                      <a:pt x="1667" y="6771"/>
                    </a:lnTo>
                    <a:lnTo>
                      <a:pt x="1305" y="6524"/>
                    </a:lnTo>
                    <a:lnTo>
                      <a:pt x="1143" y="6362"/>
                    </a:lnTo>
                    <a:lnTo>
                      <a:pt x="1000" y="6152"/>
                    </a:lnTo>
                    <a:lnTo>
                      <a:pt x="895" y="5895"/>
                    </a:lnTo>
                    <a:lnTo>
                      <a:pt x="886" y="5628"/>
                    </a:lnTo>
                    <a:lnTo>
                      <a:pt x="1038" y="5352"/>
                    </a:lnTo>
                    <a:lnTo>
                      <a:pt x="705" y="4809"/>
                    </a:lnTo>
                    <a:lnTo>
                      <a:pt x="667" y="4581"/>
                    </a:lnTo>
                    <a:lnTo>
                      <a:pt x="667" y="4124"/>
                    </a:lnTo>
                    <a:lnTo>
                      <a:pt x="591" y="3724"/>
                    </a:lnTo>
                    <a:lnTo>
                      <a:pt x="219" y="3076"/>
                    </a:lnTo>
                    <a:lnTo>
                      <a:pt x="76" y="2752"/>
                    </a:lnTo>
                    <a:lnTo>
                      <a:pt x="0" y="2219"/>
                    </a:lnTo>
                    <a:lnTo>
                      <a:pt x="57" y="1838"/>
                    </a:lnTo>
                    <a:lnTo>
                      <a:pt x="257" y="1705"/>
                    </a:lnTo>
                    <a:lnTo>
                      <a:pt x="609" y="1952"/>
                    </a:lnTo>
                    <a:lnTo>
                      <a:pt x="1124" y="2523"/>
                    </a:lnTo>
                    <a:lnTo>
                      <a:pt x="1419" y="2743"/>
                    </a:lnTo>
                    <a:lnTo>
                      <a:pt x="1743" y="2886"/>
                    </a:lnTo>
                    <a:lnTo>
                      <a:pt x="2467" y="2847"/>
                    </a:lnTo>
                    <a:lnTo>
                      <a:pt x="3095" y="2514"/>
                    </a:lnTo>
                    <a:lnTo>
                      <a:pt x="3610" y="2009"/>
                    </a:lnTo>
                    <a:lnTo>
                      <a:pt x="3991" y="1457"/>
                    </a:lnTo>
                    <a:lnTo>
                      <a:pt x="4248" y="800"/>
                    </a:lnTo>
                    <a:lnTo>
                      <a:pt x="4438" y="447"/>
                    </a:lnTo>
                    <a:lnTo>
                      <a:pt x="4714" y="247"/>
                    </a:lnTo>
                    <a:lnTo>
                      <a:pt x="4743" y="143"/>
                    </a:lnTo>
                    <a:lnTo>
                      <a:pt x="4791" y="47"/>
                    </a:lnTo>
                    <a:lnTo>
                      <a:pt x="4896" y="0"/>
                    </a:lnTo>
                    <a:lnTo>
                      <a:pt x="4981" y="28"/>
                    </a:lnTo>
                    <a:lnTo>
                      <a:pt x="5114" y="114"/>
                    </a:lnTo>
                    <a:lnTo>
                      <a:pt x="5095" y="190"/>
                    </a:lnTo>
                    <a:lnTo>
                      <a:pt x="5562" y="714"/>
                    </a:lnTo>
                    <a:lnTo>
                      <a:pt x="5648" y="781"/>
                    </a:lnTo>
                    <a:lnTo>
                      <a:pt x="5753" y="885"/>
                    </a:lnTo>
                    <a:lnTo>
                      <a:pt x="5791" y="962"/>
                    </a:lnTo>
                    <a:lnTo>
                      <a:pt x="5819" y="1104"/>
                    </a:lnTo>
                    <a:lnTo>
                      <a:pt x="5876" y="1209"/>
                    </a:lnTo>
                    <a:lnTo>
                      <a:pt x="6010" y="1324"/>
                    </a:lnTo>
                    <a:lnTo>
                      <a:pt x="6105" y="1381"/>
                    </a:lnTo>
                    <a:lnTo>
                      <a:pt x="6172" y="1447"/>
                    </a:lnTo>
                    <a:lnTo>
                      <a:pt x="6210" y="1524"/>
                    </a:lnTo>
                    <a:lnTo>
                      <a:pt x="6200" y="2200"/>
                    </a:lnTo>
                    <a:lnTo>
                      <a:pt x="6181" y="2266"/>
                    </a:lnTo>
                    <a:lnTo>
                      <a:pt x="6124" y="2314"/>
                    </a:lnTo>
                    <a:lnTo>
                      <a:pt x="6048" y="2324"/>
                    </a:lnTo>
                    <a:lnTo>
                      <a:pt x="5972" y="2324"/>
                    </a:lnTo>
                    <a:lnTo>
                      <a:pt x="5905" y="2342"/>
                    </a:lnTo>
                    <a:lnTo>
                      <a:pt x="5857" y="2390"/>
                    </a:lnTo>
                    <a:lnTo>
                      <a:pt x="5829" y="2447"/>
                    </a:lnTo>
                    <a:lnTo>
                      <a:pt x="5857" y="2552"/>
                    </a:lnTo>
                    <a:lnTo>
                      <a:pt x="5914" y="2685"/>
                    </a:lnTo>
                    <a:lnTo>
                      <a:pt x="6057" y="2924"/>
                    </a:lnTo>
                    <a:lnTo>
                      <a:pt x="6153" y="3057"/>
                    </a:lnTo>
                    <a:lnTo>
                      <a:pt x="6419" y="3219"/>
                    </a:lnTo>
                    <a:lnTo>
                      <a:pt x="6514" y="3305"/>
                    </a:lnTo>
                    <a:lnTo>
                      <a:pt x="6877" y="3943"/>
                    </a:lnTo>
                    <a:lnTo>
                      <a:pt x="6924" y="4057"/>
                    </a:lnTo>
                    <a:lnTo>
                      <a:pt x="6962" y="4143"/>
                    </a:lnTo>
                    <a:lnTo>
                      <a:pt x="6953" y="4333"/>
                    </a:lnTo>
                    <a:lnTo>
                      <a:pt x="6962" y="4409"/>
                    </a:lnTo>
                    <a:lnTo>
                      <a:pt x="7000" y="4562"/>
                    </a:lnTo>
                    <a:lnTo>
                      <a:pt x="7000" y="4647"/>
                    </a:lnTo>
                    <a:lnTo>
                      <a:pt x="7000" y="4733"/>
                    </a:lnTo>
                    <a:lnTo>
                      <a:pt x="6981" y="4819"/>
                    </a:lnTo>
                    <a:lnTo>
                      <a:pt x="6953" y="4895"/>
                    </a:lnTo>
                    <a:lnTo>
                      <a:pt x="6895" y="5009"/>
                    </a:lnTo>
                    <a:lnTo>
                      <a:pt x="6886" y="5066"/>
                    </a:lnTo>
                    <a:lnTo>
                      <a:pt x="6877" y="5190"/>
                    </a:lnTo>
                    <a:lnTo>
                      <a:pt x="6867" y="5238"/>
                    </a:lnTo>
                    <a:lnTo>
                      <a:pt x="6829" y="5257"/>
                    </a:lnTo>
                    <a:lnTo>
                      <a:pt x="6724" y="5248"/>
                    </a:lnTo>
                    <a:lnTo>
                      <a:pt x="6696" y="5286"/>
                    </a:lnTo>
                    <a:lnTo>
                      <a:pt x="6686" y="5314"/>
                    </a:lnTo>
                    <a:lnTo>
                      <a:pt x="6696" y="5381"/>
                    </a:lnTo>
                    <a:lnTo>
                      <a:pt x="6753" y="5590"/>
                    </a:lnTo>
                    <a:lnTo>
                      <a:pt x="6791" y="5667"/>
                    </a:lnTo>
                    <a:lnTo>
                      <a:pt x="6848" y="5743"/>
                    </a:lnTo>
                    <a:lnTo>
                      <a:pt x="6943" y="5838"/>
                    </a:lnTo>
                    <a:lnTo>
                      <a:pt x="7133" y="6000"/>
                    </a:lnTo>
                    <a:lnTo>
                      <a:pt x="7181" y="6048"/>
                    </a:lnTo>
                    <a:lnTo>
                      <a:pt x="7229" y="6076"/>
                    </a:lnTo>
                    <a:lnTo>
                      <a:pt x="7267" y="6086"/>
                    </a:lnTo>
                    <a:lnTo>
                      <a:pt x="7296" y="6019"/>
                    </a:lnTo>
                    <a:lnTo>
                      <a:pt x="7296" y="5952"/>
                    </a:lnTo>
                    <a:lnTo>
                      <a:pt x="7305" y="5905"/>
                    </a:lnTo>
                    <a:lnTo>
                      <a:pt x="7353" y="5876"/>
                    </a:lnTo>
                    <a:lnTo>
                      <a:pt x="7457" y="5924"/>
                    </a:lnTo>
                    <a:lnTo>
                      <a:pt x="7467" y="5971"/>
                    </a:lnTo>
                    <a:lnTo>
                      <a:pt x="7457" y="6009"/>
                    </a:lnTo>
                    <a:lnTo>
                      <a:pt x="7457" y="6048"/>
                    </a:lnTo>
                    <a:lnTo>
                      <a:pt x="7524" y="6066"/>
                    </a:lnTo>
                    <a:lnTo>
                      <a:pt x="7638" y="6038"/>
                    </a:lnTo>
                    <a:lnTo>
                      <a:pt x="7838" y="5924"/>
                    </a:lnTo>
                    <a:lnTo>
                      <a:pt x="7924" y="5828"/>
                    </a:lnTo>
                    <a:lnTo>
                      <a:pt x="7981" y="5743"/>
                    </a:lnTo>
                    <a:lnTo>
                      <a:pt x="8019" y="5676"/>
                    </a:lnTo>
                    <a:lnTo>
                      <a:pt x="8105" y="5647"/>
                    </a:lnTo>
                    <a:lnTo>
                      <a:pt x="8172" y="5638"/>
                    </a:lnTo>
                    <a:lnTo>
                      <a:pt x="8600" y="5809"/>
                    </a:lnTo>
                    <a:lnTo>
                      <a:pt x="8667" y="6095"/>
                    </a:lnTo>
                    <a:lnTo>
                      <a:pt x="8867" y="6362"/>
                    </a:lnTo>
                    <a:lnTo>
                      <a:pt x="8876" y="6457"/>
                    </a:lnTo>
                    <a:lnTo>
                      <a:pt x="8838" y="6543"/>
                    </a:lnTo>
                    <a:lnTo>
                      <a:pt x="8762" y="6647"/>
                    </a:lnTo>
                    <a:lnTo>
                      <a:pt x="8686" y="6705"/>
                    </a:lnTo>
                    <a:lnTo>
                      <a:pt x="8610" y="6743"/>
                    </a:lnTo>
                    <a:lnTo>
                      <a:pt x="8515" y="6828"/>
                    </a:lnTo>
                    <a:lnTo>
                      <a:pt x="8410" y="6981"/>
                    </a:lnTo>
                    <a:lnTo>
                      <a:pt x="8162" y="7514"/>
                    </a:lnTo>
                    <a:lnTo>
                      <a:pt x="8086" y="7619"/>
                    </a:lnTo>
                    <a:lnTo>
                      <a:pt x="8019" y="7648"/>
                    </a:lnTo>
                    <a:lnTo>
                      <a:pt x="7943" y="7666"/>
                    </a:lnTo>
                    <a:lnTo>
                      <a:pt x="7886" y="7695"/>
                    </a:lnTo>
                    <a:lnTo>
                      <a:pt x="7800" y="7790"/>
                    </a:lnTo>
                    <a:lnTo>
                      <a:pt x="7514" y="8200"/>
                    </a:lnTo>
                    <a:lnTo>
                      <a:pt x="7457" y="8343"/>
                    </a:lnTo>
                    <a:lnTo>
                      <a:pt x="7448" y="8438"/>
                    </a:lnTo>
                    <a:lnTo>
                      <a:pt x="7486" y="8486"/>
                    </a:lnTo>
                    <a:lnTo>
                      <a:pt x="7543" y="8524"/>
                    </a:lnTo>
                    <a:lnTo>
                      <a:pt x="7591" y="8609"/>
                    </a:lnTo>
                    <a:lnTo>
                      <a:pt x="7629" y="8724"/>
                    </a:lnTo>
                    <a:lnTo>
                      <a:pt x="7619" y="8981"/>
                    </a:lnTo>
                    <a:lnTo>
                      <a:pt x="7581" y="9114"/>
                    </a:lnTo>
                    <a:lnTo>
                      <a:pt x="7524" y="9200"/>
                    </a:lnTo>
                    <a:lnTo>
                      <a:pt x="7353" y="9305"/>
                    </a:lnTo>
                    <a:lnTo>
                      <a:pt x="7210" y="9457"/>
                    </a:lnTo>
                    <a:lnTo>
                      <a:pt x="7086" y="9543"/>
                    </a:lnTo>
                    <a:lnTo>
                      <a:pt x="7010" y="9619"/>
                    </a:lnTo>
                    <a:lnTo>
                      <a:pt x="6714" y="9819"/>
                    </a:lnTo>
                    <a:lnTo>
                      <a:pt x="6581" y="9981"/>
                    </a:lnTo>
                    <a:lnTo>
                      <a:pt x="6486" y="10067"/>
                    </a:lnTo>
                    <a:lnTo>
                      <a:pt x="6362" y="10143"/>
                    </a:lnTo>
                    <a:lnTo>
                      <a:pt x="6343" y="10190"/>
                    </a:lnTo>
                    <a:lnTo>
                      <a:pt x="6353" y="10248"/>
                    </a:lnTo>
                    <a:lnTo>
                      <a:pt x="6391" y="10295"/>
                    </a:lnTo>
                    <a:lnTo>
                      <a:pt x="6419" y="10371"/>
                    </a:lnTo>
                    <a:lnTo>
                      <a:pt x="6429" y="10447"/>
                    </a:lnTo>
                    <a:lnTo>
                      <a:pt x="6419" y="10885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19462" name="Group 1">
              <a:extLst>
                <a:ext uri="{FF2B5EF4-FFF2-40B4-BE49-F238E27FC236}">
                  <a16:creationId xmlns:a16="http://schemas.microsoft.com/office/drawing/2014/main" id="{0B029FBD-D745-3E4D-9E62-A2DB35A3B1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9225" y="2790825"/>
              <a:ext cx="11712575" cy="4279900"/>
              <a:chOff x="2689225" y="2790825"/>
              <a:chExt cx="11712642" cy="4279900"/>
            </a:xfrm>
          </p:grpSpPr>
          <p:sp>
            <p:nvSpPr>
              <p:cNvPr id="19473" name="Freeform 10">
                <a:extLst>
                  <a:ext uri="{FF2B5EF4-FFF2-40B4-BE49-F238E27FC236}">
                    <a16:creationId xmlns:a16="http://schemas.microsoft.com/office/drawing/2014/main" id="{584AD84C-5FE0-4541-856C-D13FEEE7F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8263" y="4330700"/>
                <a:ext cx="263525" cy="354013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19556 w 734"/>
                  <a:gd name="T7" fmla="*/ 346803 h 982"/>
                  <a:gd name="T8" fmla="*/ 129967 w 734"/>
                  <a:gd name="T9" fmla="*/ 353652 h 982"/>
                  <a:gd name="T10" fmla="*/ 140020 w 734"/>
                  <a:gd name="T11" fmla="*/ 346803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3746 h 982"/>
                  <a:gd name="T22" fmla="*/ 129967 w 734"/>
                  <a:gd name="T23" fmla="*/ 78950 h 982"/>
                  <a:gd name="T24" fmla="*/ 184539 w 734"/>
                  <a:gd name="T25" fmla="*/ 133746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2"/>
                      <a:pt x="352" y="981"/>
                      <a:pt x="362" y="981"/>
                    </a:cubicBezTo>
                    <a:cubicBezTo>
                      <a:pt x="372" y="981"/>
                      <a:pt x="390" y="972"/>
                      <a:pt x="39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1"/>
                    </a:cubicBezTo>
                    <a:cubicBezTo>
                      <a:pt x="733" y="162"/>
                      <a:pt x="571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71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71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4" name="Text Box 11">
                <a:extLst>
                  <a:ext uri="{FF2B5EF4-FFF2-40B4-BE49-F238E27FC236}">
                    <a16:creationId xmlns:a16="http://schemas.microsoft.com/office/drawing/2014/main" id="{D1E94134-3522-0240-AA4E-02F4AFA98E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31300" y="2790825"/>
                <a:ext cx="991228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Nicosia</a:t>
                </a:r>
              </a:p>
            </p:txBody>
          </p:sp>
          <p:sp>
            <p:nvSpPr>
              <p:cNvPr id="19475" name="Text Box 12">
                <a:extLst>
                  <a:ext uri="{FF2B5EF4-FFF2-40B4-BE49-F238E27FC236}">
                    <a16:creationId xmlns:a16="http://schemas.microsoft.com/office/drawing/2014/main" id="{E7A291CF-1DD6-814B-8365-C03CF46524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51912" y="4960938"/>
                <a:ext cx="1681029" cy="3397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667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Larnaca</a:t>
                </a:r>
              </a:p>
            </p:txBody>
          </p:sp>
          <p:sp>
            <p:nvSpPr>
              <p:cNvPr id="19476" name="Text Box 13">
                <a:extLst>
                  <a:ext uri="{FF2B5EF4-FFF2-40B4-BE49-F238E27FC236}">
                    <a16:creationId xmlns:a16="http://schemas.microsoft.com/office/drawing/2014/main" id="{FBA9AC87-2E97-0643-BDEF-7557B2F1DC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59550" y="6483350"/>
                <a:ext cx="1197010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Limassol</a:t>
                </a:r>
              </a:p>
            </p:txBody>
          </p:sp>
          <p:sp>
            <p:nvSpPr>
              <p:cNvPr id="19477" name="Text Box 14">
                <a:extLst>
                  <a:ext uri="{FF2B5EF4-FFF2-40B4-BE49-F238E27FC236}">
                    <a16:creationId xmlns:a16="http://schemas.microsoft.com/office/drawing/2014/main" id="{5497641E-84A1-7840-8961-D8E02C9640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2112" y="5827713"/>
                <a:ext cx="1020211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Paphos</a:t>
                </a:r>
              </a:p>
            </p:txBody>
          </p:sp>
          <p:sp>
            <p:nvSpPr>
              <p:cNvPr id="19478" name="Text Box 15">
                <a:extLst>
                  <a:ext uri="{FF2B5EF4-FFF2-40B4-BE49-F238E27FC236}">
                    <a16:creationId xmlns:a16="http://schemas.microsoft.com/office/drawing/2014/main" id="{7EB1781F-E5AB-C64A-B042-F4F7B5690C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22263" y="4148138"/>
                <a:ext cx="1379604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Ayia Napa</a:t>
                </a:r>
              </a:p>
            </p:txBody>
          </p:sp>
          <p:sp>
            <p:nvSpPr>
              <p:cNvPr id="19479" name="Freeform 16">
                <a:extLst>
                  <a:ext uri="{FF2B5EF4-FFF2-40B4-BE49-F238E27FC236}">
                    <a16:creationId xmlns:a16="http://schemas.microsoft.com/office/drawing/2014/main" id="{B6DF21BD-C3C8-8649-9EE6-6ED291ED7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6825" y="6719888"/>
                <a:ext cx="265113" cy="350837"/>
              </a:xfrm>
              <a:custGeom>
                <a:avLst/>
                <a:gdLst>
                  <a:gd name="T0" fmla="*/ 134180 w 735"/>
                  <a:gd name="T1" fmla="*/ 0 h 973"/>
                  <a:gd name="T2" fmla="*/ 0 w 735"/>
                  <a:gd name="T3" fmla="*/ 130527 h 973"/>
                  <a:gd name="T4" fmla="*/ 20560 w 735"/>
                  <a:gd name="T5" fmla="*/ 202642 h 973"/>
                  <a:gd name="T6" fmla="*/ 123719 w 735"/>
                  <a:gd name="T7" fmla="*/ 343626 h 973"/>
                  <a:gd name="T8" fmla="*/ 134180 w 735"/>
                  <a:gd name="T9" fmla="*/ 350476 h 973"/>
                  <a:gd name="T10" fmla="*/ 144279 w 735"/>
                  <a:gd name="T11" fmla="*/ 343626 h 973"/>
                  <a:gd name="T12" fmla="*/ 244193 w 735"/>
                  <a:gd name="T13" fmla="*/ 202642 h 973"/>
                  <a:gd name="T14" fmla="*/ 264752 w 735"/>
                  <a:gd name="T15" fmla="*/ 130527 h 973"/>
                  <a:gd name="T16" fmla="*/ 134180 w 735"/>
                  <a:gd name="T17" fmla="*/ 0 h 973"/>
                  <a:gd name="T18" fmla="*/ 134180 w 735"/>
                  <a:gd name="T19" fmla="*/ 185695 h 973"/>
                  <a:gd name="T20" fmla="*/ 78993 w 735"/>
                  <a:gd name="T21" fmla="*/ 130527 h 973"/>
                  <a:gd name="T22" fmla="*/ 134180 w 735"/>
                  <a:gd name="T23" fmla="*/ 78965 h 973"/>
                  <a:gd name="T24" fmla="*/ 185399 w 735"/>
                  <a:gd name="T25" fmla="*/ 130527 h 973"/>
                  <a:gd name="T26" fmla="*/ 134180 w 735"/>
                  <a:gd name="T27" fmla="*/ 185695 h 9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73">
                    <a:moveTo>
                      <a:pt x="372" y="0"/>
                    </a:moveTo>
                    <a:cubicBezTo>
                      <a:pt x="162" y="0"/>
                      <a:pt x="0" y="162"/>
                      <a:pt x="0" y="36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43" y="953"/>
                      <a:pt x="343" y="953"/>
                      <a:pt x="343" y="953"/>
                    </a:cubicBezTo>
                    <a:cubicBezTo>
                      <a:pt x="343" y="972"/>
                      <a:pt x="353" y="972"/>
                      <a:pt x="372" y="972"/>
                    </a:cubicBezTo>
                    <a:cubicBezTo>
                      <a:pt x="381" y="972"/>
                      <a:pt x="391" y="972"/>
                      <a:pt x="400" y="953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5"/>
                      <a:pt x="734" y="438"/>
                      <a:pt x="734" y="362"/>
                    </a:cubicBezTo>
                    <a:cubicBezTo>
                      <a:pt x="734" y="162"/>
                      <a:pt x="572" y="0"/>
                      <a:pt x="372" y="0"/>
                    </a:cubicBezTo>
                    <a:close/>
                    <a:moveTo>
                      <a:pt x="372" y="515"/>
                    </a:moveTo>
                    <a:cubicBezTo>
                      <a:pt x="286" y="515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72" y="219"/>
                    </a:cubicBezTo>
                    <a:cubicBezTo>
                      <a:pt x="448" y="219"/>
                      <a:pt x="514" y="286"/>
                      <a:pt x="514" y="362"/>
                    </a:cubicBezTo>
                    <a:cubicBezTo>
                      <a:pt x="514" y="448"/>
                      <a:pt x="448" y="515"/>
                      <a:pt x="372" y="515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0" name="Freeform 17">
                <a:extLst>
                  <a:ext uri="{FF2B5EF4-FFF2-40B4-BE49-F238E27FC236}">
                    <a16:creationId xmlns:a16="http://schemas.microsoft.com/office/drawing/2014/main" id="{D3115396-72C4-C84C-AC12-890E8B42E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4275" y="2878138"/>
                <a:ext cx="263525" cy="354012"/>
              </a:xfrm>
              <a:custGeom>
                <a:avLst/>
                <a:gdLst>
                  <a:gd name="T0" fmla="*/ 133558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23146 w 734"/>
                  <a:gd name="T7" fmla="*/ 343197 h 982"/>
                  <a:gd name="T8" fmla="*/ 133558 w 734"/>
                  <a:gd name="T9" fmla="*/ 353651 h 982"/>
                  <a:gd name="T10" fmla="*/ 143610 w 734"/>
                  <a:gd name="T11" fmla="*/ 343197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33558 w 734"/>
                  <a:gd name="T17" fmla="*/ 0 h 982"/>
                  <a:gd name="T18" fmla="*/ 133558 w 734"/>
                  <a:gd name="T19" fmla="*/ 185298 h 982"/>
                  <a:gd name="T20" fmla="*/ 78627 w 734"/>
                  <a:gd name="T21" fmla="*/ 130501 h 982"/>
                  <a:gd name="T22" fmla="*/ 133558 w 734"/>
                  <a:gd name="T23" fmla="*/ 78950 h 982"/>
                  <a:gd name="T24" fmla="*/ 184898 w 734"/>
                  <a:gd name="T25" fmla="*/ 130501 h 982"/>
                  <a:gd name="T26" fmla="*/ 133558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2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4"/>
                      <a:pt x="57" y="562"/>
                    </a:cubicBezTo>
                    <a:cubicBezTo>
                      <a:pt x="343" y="952"/>
                      <a:pt x="343" y="952"/>
                      <a:pt x="343" y="952"/>
                    </a:cubicBezTo>
                    <a:cubicBezTo>
                      <a:pt x="343" y="971"/>
                      <a:pt x="362" y="981"/>
                      <a:pt x="372" y="981"/>
                    </a:cubicBezTo>
                    <a:cubicBezTo>
                      <a:pt x="381" y="981"/>
                      <a:pt x="390" y="971"/>
                      <a:pt x="400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4"/>
                      <a:pt x="733" y="438"/>
                      <a:pt x="733" y="371"/>
                    </a:cubicBezTo>
                    <a:cubicBezTo>
                      <a:pt x="733" y="162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62"/>
                    </a:cubicBezTo>
                    <a:cubicBezTo>
                      <a:pt x="219" y="286"/>
                      <a:pt x="286" y="219"/>
                      <a:pt x="372" y="219"/>
                    </a:cubicBezTo>
                    <a:cubicBezTo>
                      <a:pt x="448" y="219"/>
                      <a:pt x="515" y="286"/>
                      <a:pt x="515" y="362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1" name="Freeform 18">
                <a:extLst>
                  <a:ext uri="{FF2B5EF4-FFF2-40B4-BE49-F238E27FC236}">
                    <a16:creationId xmlns:a16="http://schemas.microsoft.com/office/drawing/2014/main" id="{640522E1-634E-9D4E-B9E5-2FBF7EA96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225" y="6069013"/>
                <a:ext cx="263525" cy="352425"/>
              </a:xfrm>
              <a:custGeom>
                <a:avLst/>
                <a:gdLst>
                  <a:gd name="T0" fmla="*/ 133199 w 734"/>
                  <a:gd name="T1" fmla="*/ 0 h 981"/>
                  <a:gd name="T2" fmla="*/ 0 w 734"/>
                  <a:gd name="T3" fmla="*/ 133282 h 981"/>
                  <a:gd name="T4" fmla="*/ 20464 w 734"/>
                  <a:gd name="T5" fmla="*/ 201899 h 981"/>
                  <a:gd name="T6" fmla="*/ 123146 w 734"/>
                  <a:gd name="T7" fmla="*/ 345599 h 981"/>
                  <a:gd name="T8" fmla="*/ 133199 w 734"/>
                  <a:gd name="T9" fmla="*/ 352066 h 981"/>
                  <a:gd name="T10" fmla="*/ 143610 w 734"/>
                  <a:gd name="T11" fmla="*/ 345599 h 981"/>
                  <a:gd name="T12" fmla="*/ 242701 w 734"/>
                  <a:gd name="T13" fmla="*/ 201899 h 981"/>
                  <a:gd name="T14" fmla="*/ 263166 w 734"/>
                  <a:gd name="T15" fmla="*/ 133282 h 981"/>
                  <a:gd name="T16" fmla="*/ 133199 w 734"/>
                  <a:gd name="T17" fmla="*/ 0 h 981"/>
                  <a:gd name="T18" fmla="*/ 133199 w 734"/>
                  <a:gd name="T19" fmla="*/ 184655 h 981"/>
                  <a:gd name="T20" fmla="*/ 78627 w 734"/>
                  <a:gd name="T21" fmla="*/ 133282 h 981"/>
                  <a:gd name="T22" fmla="*/ 133199 w 734"/>
                  <a:gd name="T23" fmla="*/ 78676 h 981"/>
                  <a:gd name="T24" fmla="*/ 184539 w 734"/>
                  <a:gd name="T25" fmla="*/ 133282 h 981"/>
                  <a:gd name="T26" fmla="*/ 133199 w 734"/>
                  <a:gd name="T27" fmla="*/ 184655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1">
                    <a:moveTo>
                      <a:pt x="371" y="0"/>
                    </a:moveTo>
                    <a:cubicBezTo>
                      <a:pt x="172" y="0"/>
                      <a:pt x="0" y="162"/>
                      <a:pt x="0" y="371"/>
                    </a:cubicBezTo>
                    <a:cubicBezTo>
                      <a:pt x="0" y="438"/>
                      <a:pt x="29" y="514"/>
                      <a:pt x="57" y="56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2" y="971"/>
                      <a:pt x="362" y="980"/>
                      <a:pt x="371" y="980"/>
                    </a:cubicBezTo>
                    <a:cubicBezTo>
                      <a:pt x="381" y="980"/>
                      <a:pt x="390" y="971"/>
                      <a:pt x="40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14"/>
                      <a:pt x="733" y="438"/>
                      <a:pt x="733" y="371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6" y="514"/>
                      <a:pt x="219" y="447"/>
                      <a:pt x="219" y="371"/>
                    </a:cubicBezTo>
                    <a:cubicBezTo>
                      <a:pt x="219" y="285"/>
                      <a:pt x="286" y="219"/>
                      <a:pt x="371" y="219"/>
                    </a:cubicBezTo>
                    <a:cubicBezTo>
                      <a:pt x="448" y="219"/>
                      <a:pt x="514" y="285"/>
                      <a:pt x="514" y="371"/>
                    </a:cubicBezTo>
                    <a:cubicBezTo>
                      <a:pt x="514" y="447"/>
                      <a:pt x="448" y="514"/>
                      <a:pt x="371" y="514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2" name="Freeform 19">
                <a:extLst>
                  <a:ext uri="{FF2B5EF4-FFF2-40B4-BE49-F238E27FC236}">
                    <a16:creationId xmlns:a16="http://schemas.microsoft.com/office/drawing/2014/main" id="{7926258A-E17D-E545-A686-D868F2221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7600" y="5176838"/>
                <a:ext cx="263525" cy="354012"/>
              </a:xfrm>
              <a:custGeom>
                <a:avLst/>
                <a:gdLst>
                  <a:gd name="T0" fmla="*/ 133558 w 734"/>
                  <a:gd name="T1" fmla="*/ 0 h 983"/>
                  <a:gd name="T2" fmla="*/ 0 w 734"/>
                  <a:gd name="T3" fmla="*/ 133970 h 983"/>
                  <a:gd name="T4" fmla="*/ 20464 w 734"/>
                  <a:gd name="T5" fmla="*/ 202395 h 983"/>
                  <a:gd name="T6" fmla="*/ 123146 w 734"/>
                  <a:gd name="T7" fmla="*/ 343208 h 983"/>
                  <a:gd name="T8" fmla="*/ 133558 w 734"/>
                  <a:gd name="T9" fmla="*/ 353652 h 983"/>
                  <a:gd name="T10" fmla="*/ 143610 w 734"/>
                  <a:gd name="T11" fmla="*/ 343208 h 983"/>
                  <a:gd name="T12" fmla="*/ 242701 w 734"/>
                  <a:gd name="T13" fmla="*/ 202395 h 983"/>
                  <a:gd name="T14" fmla="*/ 263166 w 734"/>
                  <a:gd name="T15" fmla="*/ 133970 h 983"/>
                  <a:gd name="T16" fmla="*/ 133558 w 734"/>
                  <a:gd name="T17" fmla="*/ 0 h 983"/>
                  <a:gd name="T18" fmla="*/ 133558 w 734"/>
                  <a:gd name="T19" fmla="*/ 185469 h 983"/>
                  <a:gd name="T20" fmla="*/ 78627 w 734"/>
                  <a:gd name="T21" fmla="*/ 130369 h 983"/>
                  <a:gd name="T22" fmla="*/ 133558 w 734"/>
                  <a:gd name="T23" fmla="*/ 79230 h 983"/>
                  <a:gd name="T24" fmla="*/ 184539 w 734"/>
                  <a:gd name="T25" fmla="*/ 130369 h 983"/>
                  <a:gd name="T26" fmla="*/ 133558 w 734"/>
                  <a:gd name="T27" fmla="*/ 185469 h 9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3">
                    <a:moveTo>
                      <a:pt x="372" y="0"/>
                    </a:moveTo>
                    <a:cubicBezTo>
                      <a:pt x="171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43" y="953"/>
                      <a:pt x="343" y="953"/>
                      <a:pt x="343" y="953"/>
                    </a:cubicBezTo>
                    <a:cubicBezTo>
                      <a:pt x="352" y="972"/>
                      <a:pt x="362" y="982"/>
                      <a:pt x="372" y="982"/>
                    </a:cubicBezTo>
                    <a:cubicBezTo>
                      <a:pt x="381" y="982"/>
                      <a:pt x="391" y="972"/>
                      <a:pt x="400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5" y="505"/>
                      <a:pt x="733" y="438"/>
                      <a:pt x="733" y="372"/>
                    </a:cubicBezTo>
                    <a:cubicBezTo>
                      <a:pt x="733" y="162"/>
                      <a:pt x="572" y="0"/>
                      <a:pt x="372" y="0"/>
                    </a:cubicBezTo>
                    <a:close/>
                    <a:moveTo>
                      <a:pt x="372" y="515"/>
                    </a:moveTo>
                    <a:cubicBezTo>
                      <a:pt x="286" y="515"/>
                      <a:pt x="219" y="448"/>
                      <a:pt x="219" y="362"/>
                    </a:cubicBezTo>
                    <a:cubicBezTo>
                      <a:pt x="219" y="286"/>
                      <a:pt x="286" y="220"/>
                      <a:pt x="372" y="220"/>
                    </a:cubicBezTo>
                    <a:cubicBezTo>
                      <a:pt x="448" y="220"/>
                      <a:pt x="514" y="286"/>
                      <a:pt x="514" y="362"/>
                    </a:cubicBezTo>
                    <a:cubicBezTo>
                      <a:pt x="514" y="448"/>
                      <a:pt x="448" y="515"/>
                      <a:pt x="372" y="515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8FAD0E7D-C254-0B44-8343-92E567C132F7}"/>
              </a:ext>
            </a:extLst>
          </p:cNvPr>
          <p:cNvGrpSpPr/>
          <p:nvPr/>
        </p:nvGrpSpPr>
        <p:grpSpPr>
          <a:xfrm>
            <a:off x="779199" y="387615"/>
            <a:ext cx="10632281" cy="1586177"/>
            <a:chOff x="935038" y="465138"/>
            <a:chExt cx="12758737" cy="1903412"/>
          </a:xfrm>
        </p:grpSpPr>
        <p:sp>
          <p:nvSpPr>
            <p:cNvPr id="19457" name="Text Box 1">
              <a:extLst>
                <a:ext uri="{FF2B5EF4-FFF2-40B4-BE49-F238E27FC236}">
                  <a16:creationId xmlns:a16="http://schemas.microsoft.com/office/drawing/2014/main" id="{AD123F83-ADC3-1E4F-817C-6A703EBC6E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5100" y="1528763"/>
              <a:ext cx="181133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7AE11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LARNACA</a:t>
              </a:r>
            </a:p>
          </p:txBody>
        </p:sp>
        <p:sp>
          <p:nvSpPr>
            <p:cNvPr id="19458" name="Text Box 2">
              <a:extLst>
                <a:ext uri="{FF2B5EF4-FFF2-40B4-BE49-F238E27FC236}">
                  <a16:creationId xmlns:a16="http://schemas.microsoft.com/office/drawing/2014/main" id="{FEF626E8-AB90-5047-948F-F13033BC67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5663" y="1528763"/>
              <a:ext cx="1903412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LIMASSOL</a:t>
              </a:r>
            </a:p>
          </p:txBody>
        </p:sp>
        <p:sp>
          <p:nvSpPr>
            <p:cNvPr id="19459" name="Text Box 3">
              <a:extLst>
                <a:ext uri="{FF2B5EF4-FFF2-40B4-BE49-F238E27FC236}">
                  <a16:creationId xmlns:a16="http://schemas.microsoft.com/office/drawing/2014/main" id="{691A3173-8804-354D-9E27-2DEC9EF761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2913" y="1528763"/>
              <a:ext cx="1582737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NICOSIA</a:t>
              </a:r>
            </a:p>
          </p:txBody>
        </p:sp>
        <p:sp>
          <p:nvSpPr>
            <p:cNvPr id="19460" name="Text Box 4">
              <a:extLst>
                <a:ext uri="{FF2B5EF4-FFF2-40B4-BE49-F238E27FC236}">
                  <a16:creationId xmlns:a16="http://schemas.microsoft.com/office/drawing/2014/main" id="{8B943883-0E85-9143-B216-3D2B87574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41088" y="1528763"/>
              <a:ext cx="206692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AYIA NAPA</a:t>
              </a:r>
            </a:p>
          </p:txBody>
        </p:sp>
        <p:sp>
          <p:nvSpPr>
            <p:cNvPr id="19463" name="Text Box 20">
              <a:extLst>
                <a:ext uri="{FF2B5EF4-FFF2-40B4-BE49-F238E27FC236}">
                  <a16:creationId xmlns:a16="http://schemas.microsoft.com/office/drawing/2014/main" id="{C4AB9718-52A4-7047-96E4-983A05F7FF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4813" y="465138"/>
              <a:ext cx="3836987" cy="6175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3333" b="1" dirty="0">
                  <a:solidFill>
                    <a:srgbClr val="000000"/>
                  </a:solidFill>
                </a:rPr>
                <a:t>CYPRUS</a:t>
              </a:r>
            </a:p>
          </p:txBody>
        </p:sp>
        <p:grpSp>
          <p:nvGrpSpPr>
            <p:cNvPr id="19464" name="Group 3">
              <a:extLst>
                <a:ext uri="{FF2B5EF4-FFF2-40B4-BE49-F238E27FC236}">
                  <a16:creationId xmlns:a16="http://schemas.microsoft.com/office/drawing/2014/main" id="{611992A9-68E8-9349-A71A-449961F46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70563" y="506413"/>
              <a:ext cx="723900" cy="481012"/>
              <a:chOff x="5770563" y="558800"/>
              <a:chExt cx="723900" cy="481013"/>
            </a:xfrm>
          </p:grpSpPr>
          <p:sp>
            <p:nvSpPr>
              <p:cNvPr id="19469" name="Freeform 21">
                <a:extLst>
                  <a:ext uri="{FF2B5EF4-FFF2-40B4-BE49-F238E27FC236}">
                    <a16:creationId xmlns:a16="http://schemas.microsoft.com/office/drawing/2014/main" id="{0ABDFC7B-A6D6-E74F-9D55-E8016C3C9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0563" y="558800"/>
                <a:ext cx="723900" cy="481013"/>
              </a:xfrm>
              <a:custGeom>
                <a:avLst/>
                <a:gdLst>
                  <a:gd name="T0" fmla="*/ 0 w 2011"/>
                  <a:gd name="T1" fmla="*/ 0 h 1335"/>
                  <a:gd name="T2" fmla="*/ 723540 w 2011"/>
                  <a:gd name="T3" fmla="*/ 0 h 1335"/>
                  <a:gd name="T4" fmla="*/ 723540 w 2011"/>
                  <a:gd name="T5" fmla="*/ 480653 h 1335"/>
                  <a:gd name="T6" fmla="*/ 0 w 2011"/>
                  <a:gd name="T7" fmla="*/ 480653 h 1335"/>
                  <a:gd name="T8" fmla="*/ 0 w 2011"/>
                  <a:gd name="T9" fmla="*/ 0 h 1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1" h="1335">
                    <a:moveTo>
                      <a:pt x="0" y="0"/>
                    </a:moveTo>
                    <a:lnTo>
                      <a:pt x="2010" y="0"/>
                    </a:lnTo>
                    <a:lnTo>
                      <a:pt x="2010" y="1334"/>
                    </a:lnTo>
                    <a:lnTo>
                      <a:pt x="0" y="13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0" name="Freeform 22">
                <a:extLst>
                  <a:ext uri="{FF2B5EF4-FFF2-40B4-BE49-F238E27FC236}">
                    <a16:creationId xmlns:a16="http://schemas.microsoft.com/office/drawing/2014/main" id="{2C6ED699-421C-4C48-9650-0AA9AB39B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2650" y="854075"/>
                <a:ext cx="295275" cy="106363"/>
              </a:xfrm>
              <a:custGeom>
                <a:avLst/>
                <a:gdLst>
                  <a:gd name="T0" fmla="*/ 147277 w 820"/>
                  <a:gd name="T1" fmla="*/ 92349 h 296"/>
                  <a:gd name="T2" fmla="*/ 133594 w 820"/>
                  <a:gd name="T3" fmla="*/ 106004 h 296"/>
                  <a:gd name="T4" fmla="*/ 140436 w 820"/>
                  <a:gd name="T5" fmla="*/ 88756 h 296"/>
                  <a:gd name="T6" fmla="*/ 157720 w 820"/>
                  <a:gd name="T7" fmla="*/ 85522 h 296"/>
                  <a:gd name="T8" fmla="*/ 160961 w 820"/>
                  <a:gd name="T9" fmla="*/ 102410 h 296"/>
                  <a:gd name="T10" fmla="*/ 157720 w 820"/>
                  <a:gd name="T11" fmla="*/ 106004 h 296"/>
                  <a:gd name="T12" fmla="*/ 191929 w 820"/>
                  <a:gd name="T13" fmla="*/ 85522 h 296"/>
                  <a:gd name="T14" fmla="*/ 99385 w 820"/>
                  <a:gd name="T15" fmla="*/ 88756 h 296"/>
                  <a:gd name="T16" fmla="*/ 116310 w 820"/>
                  <a:gd name="T17" fmla="*/ 92349 h 296"/>
                  <a:gd name="T18" fmla="*/ 205612 w 820"/>
                  <a:gd name="T19" fmla="*/ 81928 h 296"/>
                  <a:gd name="T20" fmla="*/ 88943 w 820"/>
                  <a:gd name="T21" fmla="*/ 85522 h 296"/>
                  <a:gd name="T22" fmla="*/ 92544 w 820"/>
                  <a:gd name="T23" fmla="*/ 85522 h 296"/>
                  <a:gd name="T24" fmla="*/ 160961 w 820"/>
                  <a:gd name="T25" fmla="*/ 81928 h 296"/>
                  <a:gd name="T26" fmla="*/ 113069 w 820"/>
                  <a:gd name="T27" fmla="*/ 61446 h 296"/>
                  <a:gd name="T28" fmla="*/ 198770 w 820"/>
                  <a:gd name="T29" fmla="*/ 68274 h 296"/>
                  <a:gd name="T30" fmla="*/ 188688 w 820"/>
                  <a:gd name="T31" fmla="*/ 78694 h 296"/>
                  <a:gd name="T32" fmla="*/ 95784 w 820"/>
                  <a:gd name="T33" fmla="*/ 68274 h 296"/>
                  <a:gd name="T34" fmla="*/ 212454 w 820"/>
                  <a:gd name="T35" fmla="*/ 75101 h 296"/>
                  <a:gd name="T36" fmla="*/ 239821 w 820"/>
                  <a:gd name="T37" fmla="*/ 71867 h 296"/>
                  <a:gd name="T38" fmla="*/ 68417 w 820"/>
                  <a:gd name="T39" fmla="*/ 68274 h 296"/>
                  <a:gd name="T40" fmla="*/ 239821 w 820"/>
                  <a:gd name="T41" fmla="*/ 68274 h 296"/>
                  <a:gd name="T42" fmla="*/ 243422 w 820"/>
                  <a:gd name="T43" fmla="*/ 64680 h 296"/>
                  <a:gd name="T44" fmla="*/ 54734 w 820"/>
                  <a:gd name="T45" fmla="*/ 64680 h 296"/>
                  <a:gd name="T46" fmla="*/ 54734 w 820"/>
                  <a:gd name="T47" fmla="*/ 68274 h 296"/>
                  <a:gd name="T48" fmla="*/ 195170 w 820"/>
                  <a:gd name="T49" fmla="*/ 61446 h 296"/>
                  <a:gd name="T50" fmla="*/ 99385 w 820"/>
                  <a:gd name="T51" fmla="*/ 64680 h 296"/>
                  <a:gd name="T52" fmla="*/ 106227 w 820"/>
                  <a:gd name="T53" fmla="*/ 64680 h 296"/>
                  <a:gd name="T54" fmla="*/ 54734 w 820"/>
                  <a:gd name="T55" fmla="*/ 54619 h 296"/>
                  <a:gd name="T56" fmla="*/ 216055 w 820"/>
                  <a:gd name="T57" fmla="*/ 64680 h 296"/>
                  <a:gd name="T58" fmla="*/ 239821 w 820"/>
                  <a:gd name="T59" fmla="*/ 54619 h 296"/>
                  <a:gd name="T60" fmla="*/ 75259 w 820"/>
                  <a:gd name="T61" fmla="*/ 54619 h 296"/>
                  <a:gd name="T62" fmla="*/ 202371 w 820"/>
                  <a:gd name="T63" fmla="*/ 64680 h 296"/>
                  <a:gd name="T64" fmla="*/ 219296 w 820"/>
                  <a:gd name="T65" fmla="*/ 54619 h 296"/>
                  <a:gd name="T66" fmla="*/ 257105 w 820"/>
                  <a:gd name="T67" fmla="*/ 51025 h 296"/>
                  <a:gd name="T68" fmla="*/ 263947 w 820"/>
                  <a:gd name="T69" fmla="*/ 58212 h 296"/>
                  <a:gd name="T70" fmla="*/ 23766 w 820"/>
                  <a:gd name="T71" fmla="*/ 54619 h 296"/>
                  <a:gd name="T72" fmla="*/ 51493 w 820"/>
                  <a:gd name="T73" fmla="*/ 58212 h 296"/>
                  <a:gd name="T74" fmla="*/ 232979 w 820"/>
                  <a:gd name="T75" fmla="*/ 44198 h 296"/>
                  <a:gd name="T76" fmla="*/ 65177 w 820"/>
                  <a:gd name="T77" fmla="*/ 51025 h 296"/>
                  <a:gd name="T78" fmla="*/ 68417 w 820"/>
                  <a:gd name="T79" fmla="*/ 47791 h 296"/>
                  <a:gd name="T80" fmla="*/ 37450 w 820"/>
                  <a:gd name="T81" fmla="*/ 44198 h 296"/>
                  <a:gd name="T82" fmla="*/ 246663 w 820"/>
                  <a:gd name="T83" fmla="*/ 47791 h 296"/>
                  <a:gd name="T84" fmla="*/ 246663 w 820"/>
                  <a:gd name="T85" fmla="*/ 47791 h 296"/>
                  <a:gd name="T86" fmla="*/ 41050 w 820"/>
                  <a:gd name="T87" fmla="*/ 23716 h 296"/>
                  <a:gd name="T88" fmla="*/ 246663 w 820"/>
                  <a:gd name="T89" fmla="*/ 27309 h 296"/>
                  <a:gd name="T90" fmla="*/ 236580 w 820"/>
                  <a:gd name="T91" fmla="*/ 47791 h 296"/>
                  <a:gd name="T92" fmla="*/ 270789 w 820"/>
                  <a:gd name="T93" fmla="*/ 44198 h 296"/>
                  <a:gd name="T94" fmla="*/ 23766 w 820"/>
                  <a:gd name="T95" fmla="*/ 40964 h 296"/>
                  <a:gd name="T96" fmla="*/ 270789 w 820"/>
                  <a:gd name="T97" fmla="*/ 37371 h 296"/>
                  <a:gd name="T98" fmla="*/ 284472 w 820"/>
                  <a:gd name="T99" fmla="*/ 34137 h 296"/>
                  <a:gd name="T100" fmla="*/ 6482 w 820"/>
                  <a:gd name="T101" fmla="*/ 30543 h 296"/>
                  <a:gd name="T102" fmla="*/ 20525 w 820"/>
                  <a:gd name="T103" fmla="*/ 37371 h 296"/>
                  <a:gd name="T104" fmla="*/ 270789 w 820"/>
                  <a:gd name="T105" fmla="*/ 10061 h 296"/>
                  <a:gd name="T106" fmla="*/ 30608 w 820"/>
                  <a:gd name="T107" fmla="*/ 23716 h 296"/>
                  <a:gd name="T108" fmla="*/ 23766 w 820"/>
                  <a:gd name="T109" fmla="*/ 3234 h 296"/>
                  <a:gd name="T110" fmla="*/ 274390 w 820"/>
                  <a:gd name="T111" fmla="*/ 16889 h 296"/>
                  <a:gd name="T112" fmla="*/ 291314 w 820"/>
                  <a:gd name="T113" fmla="*/ 0 h 296"/>
                  <a:gd name="T114" fmla="*/ 280871 w 820"/>
                  <a:gd name="T115" fmla="*/ 20482 h 296"/>
                  <a:gd name="T116" fmla="*/ 3241 w 820"/>
                  <a:gd name="T117" fmla="*/ 13655 h 296"/>
                  <a:gd name="T118" fmla="*/ 13683 w 820"/>
                  <a:gd name="T119" fmla="*/ 3234 h 2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20" h="296">
                    <a:moveTo>
                      <a:pt x="438" y="295"/>
                    </a:moveTo>
                    <a:cubicBezTo>
                      <a:pt x="438" y="285"/>
                      <a:pt x="438" y="285"/>
                      <a:pt x="438" y="285"/>
                    </a:cubicBezTo>
                    <a:lnTo>
                      <a:pt x="428" y="276"/>
                    </a:lnTo>
                    <a:cubicBezTo>
                      <a:pt x="419" y="266"/>
                      <a:pt x="409" y="257"/>
                      <a:pt x="409" y="257"/>
                    </a:cubicBezTo>
                    <a:cubicBezTo>
                      <a:pt x="409" y="257"/>
                      <a:pt x="399" y="266"/>
                      <a:pt x="390" y="276"/>
                    </a:cubicBezTo>
                    <a:cubicBezTo>
                      <a:pt x="390" y="276"/>
                      <a:pt x="390" y="285"/>
                      <a:pt x="381" y="285"/>
                    </a:cubicBezTo>
                    <a:cubicBezTo>
                      <a:pt x="381" y="295"/>
                      <a:pt x="381" y="295"/>
                      <a:pt x="381" y="295"/>
                    </a:cubicBezTo>
                    <a:cubicBezTo>
                      <a:pt x="371" y="295"/>
                      <a:pt x="371" y="295"/>
                      <a:pt x="371" y="295"/>
                    </a:cubicBezTo>
                    <a:cubicBezTo>
                      <a:pt x="381" y="285"/>
                      <a:pt x="381" y="285"/>
                      <a:pt x="381" y="285"/>
                    </a:cubicBezTo>
                    <a:cubicBezTo>
                      <a:pt x="371" y="285"/>
                      <a:pt x="371" y="285"/>
                      <a:pt x="371" y="276"/>
                    </a:cubicBezTo>
                    <a:cubicBezTo>
                      <a:pt x="361" y="276"/>
                      <a:pt x="361" y="276"/>
                      <a:pt x="361" y="276"/>
                    </a:cubicBezTo>
                    <a:cubicBezTo>
                      <a:pt x="390" y="247"/>
                      <a:pt x="390" y="247"/>
                      <a:pt x="390" y="247"/>
                    </a:cubicBezTo>
                    <a:cubicBezTo>
                      <a:pt x="381" y="238"/>
                      <a:pt x="381" y="238"/>
                      <a:pt x="381" y="238"/>
                    </a:cubicBezTo>
                    <a:cubicBezTo>
                      <a:pt x="390" y="238"/>
                      <a:pt x="390" y="238"/>
                      <a:pt x="390" y="238"/>
                    </a:cubicBezTo>
                    <a:cubicBezTo>
                      <a:pt x="409" y="247"/>
                      <a:pt x="409" y="247"/>
                      <a:pt x="409" y="247"/>
                    </a:cubicBezTo>
                    <a:cubicBezTo>
                      <a:pt x="438" y="238"/>
                      <a:pt x="438" y="238"/>
                      <a:pt x="438" y="238"/>
                    </a:cubicBezTo>
                    <a:cubicBezTo>
                      <a:pt x="428" y="247"/>
                      <a:pt x="428" y="247"/>
                      <a:pt x="428" y="247"/>
                    </a:cubicBezTo>
                    <a:cubicBezTo>
                      <a:pt x="457" y="276"/>
                      <a:pt x="457" y="276"/>
                      <a:pt x="457" y="276"/>
                    </a:cubicBezTo>
                    <a:lnTo>
                      <a:pt x="447" y="276"/>
                    </a:lnTo>
                    <a:cubicBezTo>
                      <a:pt x="447" y="285"/>
                      <a:pt x="447" y="285"/>
                      <a:pt x="447" y="285"/>
                    </a:cubicBezTo>
                    <a:lnTo>
                      <a:pt x="438" y="285"/>
                    </a:lnTo>
                    <a:cubicBezTo>
                      <a:pt x="447" y="285"/>
                      <a:pt x="447" y="285"/>
                      <a:pt x="447" y="285"/>
                    </a:cubicBezTo>
                    <a:cubicBezTo>
                      <a:pt x="447" y="295"/>
                      <a:pt x="447" y="295"/>
                      <a:pt x="447" y="295"/>
                    </a:cubicBezTo>
                    <a:cubicBezTo>
                      <a:pt x="438" y="295"/>
                      <a:pt x="438" y="295"/>
                      <a:pt x="438" y="295"/>
                    </a:cubicBezTo>
                    <a:close/>
                    <a:moveTo>
                      <a:pt x="495" y="257"/>
                    </a:moveTo>
                    <a:cubicBezTo>
                      <a:pt x="476" y="257"/>
                      <a:pt x="457" y="247"/>
                      <a:pt x="457" y="247"/>
                    </a:cubicBezTo>
                    <a:cubicBezTo>
                      <a:pt x="476" y="238"/>
                      <a:pt x="495" y="228"/>
                      <a:pt x="514" y="228"/>
                    </a:cubicBezTo>
                    <a:cubicBezTo>
                      <a:pt x="524" y="228"/>
                      <a:pt x="533" y="228"/>
                      <a:pt x="533" y="238"/>
                    </a:cubicBezTo>
                    <a:cubicBezTo>
                      <a:pt x="542" y="238"/>
                      <a:pt x="542" y="238"/>
                      <a:pt x="542" y="247"/>
                    </a:cubicBezTo>
                    <a:cubicBezTo>
                      <a:pt x="533" y="247"/>
                      <a:pt x="514" y="257"/>
                      <a:pt x="495" y="257"/>
                    </a:cubicBezTo>
                    <a:close/>
                    <a:moveTo>
                      <a:pt x="323" y="257"/>
                    </a:moveTo>
                    <a:cubicBezTo>
                      <a:pt x="304" y="257"/>
                      <a:pt x="295" y="247"/>
                      <a:pt x="276" y="247"/>
                    </a:cubicBezTo>
                    <a:cubicBezTo>
                      <a:pt x="276" y="247"/>
                      <a:pt x="276" y="238"/>
                      <a:pt x="285" y="238"/>
                    </a:cubicBezTo>
                    <a:cubicBezTo>
                      <a:pt x="285" y="228"/>
                      <a:pt x="295" y="228"/>
                      <a:pt x="304" y="228"/>
                    </a:cubicBezTo>
                    <a:cubicBezTo>
                      <a:pt x="323" y="228"/>
                      <a:pt x="342" y="238"/>
                      <a:pt x="361" y="247"/>
                    </a:cubicBezTo>
                    <a:cubicBezTo>
                      <a:pt x="361" y="247"/>
                      <a:pt x="342" y="257"/>
                      <a:pt x="323" y="257"/>
                    </a:cubicBezTo>
                    <a:close/>
                    <a:moveTo>
                      <a:pt x="562" y="238"/>
                    </a:moveTo>
                    <a:lnTo>
                      <a:pt x="562" y="228"/>
                    </a:lnTo>
                    <a:cubicBezTo>
                      <a:pt x="562" y="228"/>
                      <a:pt x="562" y="219"/>
                      <a:pt x="571" y="219"/>
                    </a:cubicBezTo>
                    <a:lnTo>
                      <a:pt x="571" y="228"/>
                    </a:lnTo>
                    <a:cubicBezTo>
                      <a:pt x="571" y="238"/>
                      <a:pt x="571" y="238"/>
                      <a:pt x="571" y="238"/>
                    </a:cubicBezTo>
                    <a:lnTo>
                      <a:pt x="562" y="238"/>
                    </a:lnTo>
                    <a:close/>
                    <a:moveTo>
                      <a:pt x="257" y="238"/>
                    </a:moveTo>
                    <a:lnTo>
                      <a:pt x="247" y="238"/>
                    </a:lnTo>
                    <a:lnTo>
                      <a:pt x="247" y="228"/>
                    </a:lnTo>
                    <a:lnTo>
                      <a:pt x="247" y="219"/>
                    </a:lnTo>
                    <a:cubicBezTo>
                      <a:pt x="257" y="219"/>
                      <a:pt x="257" y="228"/>
                      <a:pt x="257" y="228"/>
                    </a:cubicBezTo>
                    <a:cubicBezTo>
                      <a:pt x="266" y="238"/>
                      <a:pt x="266" y="238"/>
                      <a:pt x="257" y="238"/>
                    </a:cubicBezTo>
                    <a:close/>
                    <a:moveTo>
                      <a:pt x="447" y="228"/>
                    </a:moveTo>
                    <a:cubicBezTo>
                      <a:pt x="476" y="180"/>
                      <a:pt x="504" y="171"/>
                      <a:pt x="514" y="171"/>
                    </a:cubicBezTo>
                    <a:cubicBezTo>
                      <a:pt x="514" y="171"/>
                      <a:pt x="514" y="180"/>
                      <a:pt x="514" y="200"/>
                    </a:cubicBezTo>
                    <a:cubicBezTo>
                      <a:pt x="504" y="209"/>
                      <a:pt x="485" y="219"/>
                      <a:pt x="447" y="228"/>
                    </a:cubicBezTo>
                    <a:close/>
                    <a:moveTo>
                      <a:pt x="371" y="228"/>
                    </a:moveTo>
                    <a:cubicBezTo>
                      <a:pt x="333" y="219"/>
                      <a:pt x="314" y="209"/>
                      <a:pt x="314" y="200"/>
                    </a:cubicBezTo>
                    <a:cubicBezTo>
                      <a:pt x="304" y="180"/>
                      <a:pt x="304" y="171"/>
                      <a:pt x="304" y="171"/>
                    </a:cubicBezTo>
                    <a:lnTo>
                      <a:pt x="314" y="171"/>
                    </a:lnTo>
                    <a:cubicBezTo>
                      <a:pt x="323" y="171"/>
                      <a:pt x="342" y="180"/>
                      <a:pt x="371" y="228"/>
                    </a:cubicBezTo>
                    <a:close/>
                    <a:moveTo>
                      <a:pt x="524" y="219"/>
                    </a:moveTo>
                    <a:cubicBezTo>
                      <a:pt x="524" y="219"/>
                      <a:pt x="514" y="219"/>
                      <a:pt x="504" y="219"/>
                    </a:cubicBezTo>
                    <a:cubicBezTo>
                      <a:pt x="524" y="200"/>
                      <a:pt x="542" y="190"/>
                      <a:pt x="552" y="190"/>
                    </a:cubicBezTo>
                    <a:lnTo>
                      <a:pt x="562" y="190"/>
                    </a:lnTo>
                    <a:cubicBezTo>
                      <a:pt x="571" y="190"/>
                      <a:pt x="571" y="200"/>
                      <a:pt x="571" y="200"/>
                    </a:cubicBezTo>
                    <a:cubicBezTo>
                      <a:pt x="571" y="200"/>
                      <a:pt x="571" y="209"/>
                      <a:pt x="562" y="209"/>
                    </a:cubicBezTo>
                    <a:cubicBezTo>
                      <a:pt x="562" y="219"/>
                      <a:pt x="542" y="219"/>
                      <a:pt x="524" y="219"/>
                    </a:cubicBezTo>
                    <a:close/>
                    <a:moveTo>
                      <a:pt x="295" y="219"/>
                    </a:moveTo>
                    <a:cubicBezTo>
                      <a:pt x="276" y="219"/>
                      <a:pt x="266" y="219"/>
                      <a:pt x="257" y="209"/>
                    </a:cubicBezTo>
                    <a:cubicBezTo>
                      <a:pt x="247" y="209"/>
                      <a:pt x="247" y="200"/>
                      <a:pt x="247" y="200"/>
                    </a:cubicBezTo>
                    <a:cubicBezTo>
                      <a:pt x="247" y="200"/>
                      <a:pt x="257" y="190"/>
                      <a:pt x="266" y="190"/>
                    </a:cubicBezTo>
                    <a:cubicBezTo>
                      <a:pt x="276" y="190"/>
                      <a:pt x="295" y="200"/>
                      <a:pt x="314" y="219"/>
                    </a:cubicBezTo>
                    <a:cubicBezTo>
                      <a:pt x="304" y="219"/>
                      <a:pt x="304" y="219"/>
                      <a:pt x="295" y="219"/>
                    </a:cubicBezTo>
                    <a:close/>
                    <a:moveTo>
                      <a:pt x="609" y="219"/>
                    </a:moveTo>
                    <a:cubicBezTo>
                      <a:pt x="600" y="219"/>
                      <a:pt x="590" y="219"/>
                      <a:pt x="590" y="209"/>
                    </a:cubicBezTo>
                    <a:cubicBezTo>
                      <a:pt x="580" y="209"/>
                      <a:pt x="580" y="209"/>
                      <a:pt x="580" y="209"/>
                    </a:cubicBezTo>
                    <a:lnTo>
                      <a:pt x="590" y="200"/>
                    </a:lnTo>
                    <a:cubicBezTo>
                      <a:pt x="600" y="190"/>
                      <a:pt x="609" y="190"/>
                      <a:pt x="628" y="190"/>
                    </a:cubicBezTo>
                    <a:cubicBezTo>
                      <a:pt x="647" y="190"/>
                      <a:pt x="666" y="200"/>
                      <a:pt x="666" y="200"/>
                    </a:cubicBezTo>
                    <a:cubicBezTo>
                      <a:pt x="647" y="209"/>
                      <a:pt x="628" y="219"/>
                      <a:pt x="609" y="219"/>
                    </a:cubicBezTo>
                    <a:close/>
                    <a:moveTo>
                      <a:pt x="209" y="219"/>
                    </a:moveTo>
                    <a:cubicBezTo>
                      <a:pt x="190" y="219"/>
                      <a:pt x="171" y="209"/>
                      <a:pt x="152" y="200"/>
                    </a:cubicBezTo>
                    <a:cubicBezTo>
                      <a:pt x="152" y="200"/>
                      <a:pt x="171" y="190"/>
                      <a:pt x="190" y="190"/>
                    </a:cubicBezTo>
                    <a:cubicBezTo>
                      <a:pt x="209" y="190"/>
                      <a:pt x="219" y="190"/>
                      <a:pt x="228" y="200"/>
                    </a:cubicBezTo>
                    <a:cubicBezTo>
                      <a:pt x="238" y="200"/>
                      <a:pt x="238" y="209"/>
                      <a:pt x="238" y="209"/>
                    </a:cubicBezTo>
                    <a:cubicBezTo>
                      <a:pt x="228" y="219"/>
                      <a:pt x="219" y="219"/>
                      <a:pt x="209" y="219"/>
                    </a:cubicBezTo>
                    <a:close/>
                    <a:moveTo>
                      <a:pt x="666" y="190"/>
                    </a:moveTo>
                    <a:cubicBezTo>
                      <a:pt x="666" y="190"/>
                      <a:pt x="657" y="190"/>
                      <a:pt x="657" y="180"/>
                    </a:cubicBezTo>
                    <a:cubicBezTo>
                      <a:pt x="666" y="180"/>
                      <a:pt x="666" y="171"/>
                      <a:pt x="666" y="171"/>
                    </a:cubicBezTo>
                    <a:cubicBezTo>
                      <a:pt x="676" y="171"/>
                      <a:pt x="676" y="171"/>
                      <a:pt x="676" y="171"/>
                    </a:cubicBezTo>
                    <a:lnTo>
                      <a:pt x="676" y="180"/>
                    </a:lnTo>
                    <a:lnTo>
                      <a:pt x="666" y="180"/>
                    </a:lnTo>
                    <a:cubicBezTo>
                      <a:pt x="666" y="190"/>
                      <a:pt x="666" y="190"/>
                      <a:pt x="666" y="190"/>
                    </a:cubicBezTo>
                    <a:close/>
                    <a:moveTo>
                      <a:pt x="152" y="190"/>
                    </a:moveTo>
                    <a:lnTo>
                      <a:pt x="152" y="180"/>
                    </a:lnTo>
                    <a:cubicBezTo>
                      <a:pt x="143" y="171"/>
                      <a:pt x="143" y="171"/>
                      <a:pt x="143" y="171"/>
                    </a:cubicBezTo>
                    <a:cubicBezTo>
                      <a:pt x="152" y="171"/>
                      <a:pt x="152" y="171"/>
                      <a:pt x="152" y="171"/>
                    </a:cubicBezTo>
                    <a:cubicBezTo>
                      <a:pt x="161" y="171"/>
                      <a:pt x="161" y="180"/>
                      <a:pt x="161" y="180"/>
                    </a:cubicBezTo>
                    <a:cubicBezTo>
                      <a:pt x="161" y="190"/>
                      <a:pt x="161" y="190"/>
                      <a:pt x="152" y="190"/>
                    </a:cubicBezTo>
                    <a:close/>
                    <a:moveTo>
                      <a:pt x="533" y="180"/>
                    </a:moveTo>
                    <a:lnTo>
                      <a:pt x="533" y="171"/>
                    </a:lnTo>
                    <a:cubicBezTo>
                      <a:pt x="533" y="171"/>
                      <a:pt x="533" y="162"/>
                      <a:pt x="542" y="162"/>
                    </a:cubicBezTo>
                    <a:lnTo>
                      <a:pt x="542" y="171"/>
                    </a:lnTo>
                    <a:cubicBezTo>
                      <a:pt x="542" y="180"/>
                      <a:pt x="542" y="180"/>
                      <a:pt x="542" y="180"/>
                    </a:cubicBezTo>
                    <a:lnTo>
                      <a:pt x="533" y="180"/>
                    </a:lnTo>
                    <a:close/>
                    <a:moveTo>
                      <a:pt x="285" y="180"/>
                    </a:moveTo>
                    <a:lnTo>
                      <a:pt x="276" y="180"/>
                    </a:lnTo>
                    <a:lnTo>
                      <a:pt x="276" y="171"/>
                    </a:lnTo>
                    <a:lnTo>
                      <a:pt x="276" y="162"/>
                    </a:lnTo>
                    <a:cubicBezTo>
                      <a:pt x="285" y="162"/>
                      <a:pt x="285" y="171"/>
                      <a:pt x="295" y="171"/>
                    </a:cubicBezTo>
                    <a:cubicBezTo>
                      <a:pt x="295" y="180"/>
                      <a:pt x="295" y="180"/>
                      <a:pt x="295" y="180"/>
                    </a:cubicBezTo>
                    <a:lnTo>
                      <a:pt x="285" y="180"/>
                    </a:lnTo>
                    <a:close/>
                    <a:moveTo>
                      <a:pt x="219" y="180"/>
                    </a:moveTo>
                    <a:cubicBezTo>
                      <a:pt x="190" y="180"/>
                      <a:pt x="171" y="171"/>
                      <a:pt x="161" y="162"/>
                    </a:cubicBezTo>
                    <a:cubicBezTo>
                      <a:pt x="152" y="162"/>
                      <a:pt x="152" y="152"/>
                      <a:pt x="152" y="152"/>
                    </a:cubicBezTo>
                    <a:lnTo>
                      <a:pt x="152" y="142"/>
                    </a:lnTo>
                    <a:lnTo>
                      <a:pt x="161" y="142"/>
                    </a:lnTo>
                    <a:cubicBezTo>
                      <a:pt x="171" y="142"/>
                      <a:pt x="190" y="152"/>
                      <a:pt x="219" y="180"/>
                    </a:cubicBezTo>
                    <a:close/>
                    <a:moveTo>
                      <a:pt x="600" y="180"/>
                    </a:moveTo>
                    <a:cubicBezTo>
                      <a:pt x="628" y="152"/>
                      <a:pt x="647" y="142"/>
                      <a:pt x="657" y="142"/>
                    </a:cubicBezTo>
                    <a:lnTo>
                      <a:pt x="666" y="142"/>
                    </a:lnTo>
                    <a:lnTo>
                      <a:pt x="676" y="142"/>
                    </a:lnTo>
                    <a:lnTo>
                      <a:pt x="666" y="152"/>
                    </a:lnTo>
                    <a:cubicBezTo>
                      <a:pt x="666" y="152"/>
                      <a:pt x="666" y="162"/>
                      <a:pt x="657" y="162"/>
                    </a:cubicBezTo>
                    <a:cubicBezTo>
                      <a:pt x="647" y="171"/>
                      <a:pt x="628" y="180"/>
                      <a:pt x="600" y="180"/>
                    </a:cubicBezTo>
                    <a:close/>
                    <a:moveTo>
                      <a:pt x="257" y="180"/>
                    </a:moveTo>
                    <a:cubicBezTo>
                      <a:pt x="228" y="171"/>
                      <a:pt x="219" y="162"/>
                      <a:pt x="209" y="152"/>
                    </a:cubicBezTo>
                    <a:cubicBezTo>
                      <a:pt x="200" y="142"/>
                      <a:pt x="200" y="133"/>
                      <a:pt x="200" y="133"/>
                    </a:cubicBezTo>
                    <a:lnTo>
                      <a:pt x="209" y="133"/>
                    </a:lnTo>
                    <a:cubicBezTo>
                      <a:pt x="219" y="133"/>
                      <a:pt x="247" y="142"/>
                      <a:pt x="257" y="180"/>
                    </a:cubicBezTo>
                    <a:close/>
                    <a:moveTo>
                      <a:pt x="562" y="180"/>
                    </a:moveTo>
                    <a:cubicBezTo>
                      <a:pt x="571" y="142"/>
                      <a:pt x="600" y="133"/>
                      <a:pt x="609" y="133"/>
                    </a:cubicBezTo>
                    <a:lnTo>
                      <a:pt x="619" y="133"/>
                    </a:lnTo>
                    <a:lnTo>
                      <a:pt x="628" y="133"/>
                    </a:lnTo>
                    <a:cubicBezTo>
                      <a:pt x="628" y="133"/>
                      <a:pt x="619" y="142"/>
                      <a:pt x="609" y="152"/>
                    </a:cubicBezTo>
                    <a:cubicBezTo>
                      <a:pt x="600" y="162"/>
                      <a:pt x="590" y="171"/>
                      <a:pt x="562" y="180"/>
                    </a:cubicBezTo>
                    <a:close/>
                    <a:moveTo>
                      <a:pt x="704" y="162"/>
                    </a:moveTo>
                    <a:cubicBezTo>
                      <a:pt x="685" y="162"/>
                      <a:pt x="676" y="162"/>
                      <a:pt x="676" y="162"/>
                    </a:cubicBezTo>
                    <a:cubicBezTo>
                      <a:pt x="676" y="162"/>
                      <a:pt x="685" y="142"/>
                      <a:pt x="714" y="142"/>
                    </a:cubicBezTo>
                    <a:cubicBezTo>
                      <a:pt x="723" y="133"/>
                      <a:pt x="723" y="133"/>
                      <a:pt x="733" y="133"/>
                    </a:cubicBezTo>
                    <a:cubicBezTo>
                      <a:pt x="752" y="133"/>
                      <a:pt x="762" y="142"/>
                      <a:pt x="762" y="142"/>
                    </a:cubicBezTo>
                    <a:cubicBezTo>
                      <a:pt x="762" y="142"/>
                      <a:pt x="752" y="142"/>
                      <a:pt x="752" y="152"/>
                    </a:cubicBezTo>
                    <a:cubicBezTo>
                      <a:pt x="752" y="152"/>
                      <a:pt x="742" y="162"/>
                      <a:pt x="733" y="162"/>
                    </a:cubicBezTo>
                    <a:cubicBezTo>
                      <a:pt x="723" y="162"/>
                      <a:pt x="714" y="162"/>
                      <a:pt x="704" y="162"/>
                    </a:cubicBezTo>
                    <a:close/>
                    <a:moveTo>
                      <a:pt x="114" y="162"/>
                    </a:moveTo>
                    <a:cubicBezTo>
                      <a:pt x="104" y="162"/>
                      <a:pt x="95" y="162"/>
                      <a:pt x="85" y="162"/>
                    </a:cubicBezTo>
                    <a:cubicBezTo>
                      <a:pt x="76" y="162"/>
                      <a:pt x="66" y="152"/>
                      <a:pt x="66" y="15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66" y="142"/>
                      <a:pt x="76" y="133"/>
                      <a:pt x="85" y="133"/>
                    </a:cubicBezTo>
                    <a:cubicBezTo>
                      <a:pt x="95" y="133"/>
                      <a:pt x="104" y="133"/>
                      <a:pt x="104" y="142"/>
                    </a:cubicBezTo>
                    <a:cubicBezTo>
                      <a:pt x="133" y="142"/>
                      <a:pt x="143" y="162"/>
                      <a:pt x="143" y="162"/>
                    </a:cubicBezTo>
                    <a:cubicBezTo>
                      <a:pt x="143" y="162"/>
                      <a:pt x="133" y="162"/>
                      <a:pt x="114" y="162"/>
                    </a:cubicBezTo>
                    <a:close/>
                    <a:moveTo>
                      <a:pt x="638" y="142"/>
                    </a:moveTo>
                    <a:cubicBezTo>
                      <a:pt x="638" y="133"/>
                      <a:pt x="638" y="133"/>
                      <a:pt x="638" y="133"/>
                    </a:cubicBezTo>
                    <a:cubicBezTo>
                      <a:pt x="638" y="123"/>
                      <a:pt x="638" y="123"/>
                      <a:pt x="647" y="123"/>
                    </a:cubicBezTo>
                    <a:lnTo>
                      <a:pt x="647" y="133"/>
                    </a:lnTo>
                    <a:lnTo>
                      <a:pt x="647" y="142"/>
                    </a:lnTo>
                    <a:lnTo>
                      <a:pt x="638" y="142"/>
                    </a:lnTo>
                    <a:close/>
                    <a:moveTo>
                      <a:pt x="181" y="142"/>
                    </a:moveTo>
                    <a:lnTo>
                      <a:pt x="171" y="142"/>
                    </a:ln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23"/>
                      <a:pt x="171" y="123"/>
                      <a:pt x="171" y="123"/>
                    </a:cubicBezTo>
                    <a:cubicBezTo>
                      <a:pt x="181" y="123"/>
                      <a:pt x="181" y="123"/>
                      <a:pt x="190" y="133"/>
                    </a:cubicBezTo>
                    <a:lnTo>
                      <a:pt x="190" y="142"/>
                    </a:lnTo>
                    <a:lnTo>
                      <a:pt x="181" y="142"/>
                    </a:lnTo>
                    <a:close/>
                    <a:moveTo>
                      <a:pt x="133" y="133"/>
                    </a:moveTo>
                    <a:cubicBezTo>
                      <a:pt x="133" y="133"/>
                      <a:pt x="114" y="133"/>
                      <a:pt x="104" y="123"/>
                    </a:cubicBezTo>
                    <a:cubicBezTo>
                      <a:pt x="95" y="114"/>
                      <a:pt x="76" y="104"/>
                      <a:pt x="76" y="76"/>
                    </a:cubicBezTo>
                    <a:cubicBezTo>
                      <a:pt x="85" y="76"/>
                      <a:pt x="95" y="85"/>
                      <a:pt x="104" y="85"/>
                    </a:cubicBezTo>
                    <a:cubicBezTo>
                      <a:pt x="114" y="95"/>
                      <a:pt x="123" y="114"/>
                      <a:pt x="133" y="133"/>
                    </a:cubicBezTo>
                    <a:close/>
                    <a:moveTo>
                      <a:pt x="685" y="133"/>
                    </a:moveTo>
                    <a:cubicBezTo>
                      <a:pt x="695" y="114"/>
                      <a:pt x="704" y="95"/>
                      <a:pt x="723" y="85"/>
                    </a:cubicBezTo>
                    <a:cubicBezTo>
                      <a:pt x="733" y="85"/>
                      <a:pt x="733" y="76"/>
                      <a:pt x="742" y="76"/>
                    </a:cubicBezTo>
                    <a:cubicBezTo>
                      <a:pt x="742" y="104"/>
                      <a:pt x="723" y="114"/>
                      <a:pt x="714" y="123"/>
                    </a:cubicBezTo>
                    <a:cubicBezTo>
                      <a:pt x="704" y="133"/>
                      <a:pt x="685" y="133"/>
                      <a:pt x="685" y="133"/>
                    </a:cubicBezTo>
                    <a:close/>
                    <a:moveTo>
                      <a:pt x="161" y="133"/>
                    </a:moveTo>
                    <a:cubicBezTo>
                      <a:pt x="161" y="133"/>
                      <a:pt x="152" y="133"/>
                      <a:pt x="143" y="123"/>
                    </a:cubicBezTo>
                    <a:cubicBezTo>
                      <a:pt x="133" y="114"/>
                      <a:pt x="114" y="95"/>
                      <a:pt x="104" y="66"/>
                    </a:cubicBezTo>
                    <a:lnTo>
                      <a:pt x="114" y="66"/>
                    </a:lnTo>
                    <a:cubicBezTo>
                      <a:pt x="123" y="66"/>
                      <a:pt x="123" y="66"/>
                      <a:pt x="133" y="76"/>
                    </a:cubicBezTo>
                    <a:cubicBezTo>
                      <a:pt x="143" y="85"/>
                      <a:pt x="152" y="104"/>
                      <a:pt x="161" y="133"/>
                    </a:cubicBezTo>
                    <a:close/>
                    <a:moveTo>
                      <a:pt x="657" y="133"/>
                    </a:moveTo>
                    <a:cubicBezTo>
                      <a:pt x="666" y="104"/>
                      <a:pt x="676" y="85"/>
                      <a:pt x="685" y="76"/>
                    </a:cubicBezTo>
                    <a:cubicBezTo>
                      <a:pt x="695" y="66"/>
                      <a:pt x="704" y="66"/>
                      <a:pt x="704" y="66"/>
                    </a:cubicBezTo>
                    <a:cubicBezTo>
                      <a:pt x="714" y="66"/>
                      <a:pt x="714" y="66"/>
                      <a:pt x="714" y="66"/>
                    </a:cubicBezTo>
                    <a:cubicBezTo>
                      <a:pt x="704" y="95"/>
                      <a:pt x="685" y="114"/>
                      <a:pt x="676" y="123"/>
                    </a:cubicBezTo>
                    <a:cubicBezTo>
                      <a:pt x="666" y="133"/>
                      <a:pt x="657" y="133"/>
                      <a:pt x="657" y="133"/>
                    </a:cubicBezTo>
                    <a:close/>
                    <a:moveTo>
                      <a:pt x="742" y="133"/>
                    </a:moveTo>
                    <a:cubicBezTo>
                      <a:pt x="733" y="133"/>
                      <a:pt x="733" y="133"/>
                      <a:pt x="733" y="123"/>
                    </a:cubicBezTo>
                    <a:cubicBezTo>
                      <a:pt x="733" y="114"/>
                      <a:pt x="742" y="114"/>
                      <a:pt x="752" y="114"/>
                    </a:cubicBezTo>
                    <a:cubicBezTo>
                      <a:pt x="752" y="114"/>
                      <a:pt x="762" y="114"/>
                      <a:pt x="752" y="123"/>
                    </a:cubicBezTo>
                    <a:cubicBezTo>
                      <a:pt x="752" y="123"/>
                      <a:pt x="752" y="133"/>
                      <a:pt x="742" y="133"/>
                    </a:cubicBezTo>
                    <a:close/>
                    <a:moveTo>
                      <a:pt x="76" y="133"/>
                    </a:moveTo>
                    <a:cubicBezTo>
                      <a:pt x="66" y="133"/>
                      <a:pt x="66" y="123"/>
                      <a:pt x="66" y="123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76" y="114"/>
                      <a:pt x="85" y="114"/>
                      <a:pt x="85" y="123"/>
                    </a:cubicBezTo>
                    <a:cubicBezTo>
                      <a:pt x="85" y="133"/>
                      <a:pt x="85" y="133"/>
                      <a:pt x="76" y="133"/>
                    </a:cubicBezTo>
                    <a:close/>
                    <a:moveTo>
                      <a:pt x="762" y="104"/>
                    </a:moveTo>
                    <a:lnTo>
                      <a:pt x="752" y="104"/>
                    </a:lnTo>
                    <a:cubicBezTo>
                      <a:pt x="752" y="104"/>
                      <a:pt x="752" y="95"/>
                      <a:pt x="762" y="85"/>
                    </a:cubicBezTo>
                    <a:cubicBezTo>
                      <a:pt x="771" y="76"/>
                      <a:pt x="780" y="66"/>
                      <a:pt x="809" y="66"/>
                    </a:cubicBezTo>
                    <a:cubicBezTo>
                      <a:pt x="809" y="66"/>
                      <a:pt x="809" y="76"/>
                      <a:pt x="809" y="85"/>
                    </a:cubicBezTo>
                    <a:cubicBezTo>
                      <a:pt x="800" y="85"/>
                      <a:pt x="800" y="95"/>
                      <a:pt x="790" y="95"/>
                    </a:cubicBezTo>
                    <a:cubicBezTo>
                      <a:pt x="780" y="104"/>
                      <a:pt x="771" y="104"/>
                      <a:pt x="762" y="104"/>
                    </a:cubicBezTo>
                    <a:close/>
                    <a:moveTo>
                      <a:pt x="57" y="104"/>
                    </a:moveTo>
                    <a:cubicBezTo>
                      <a:pt x="47" y="104"/>
                      <a:pt x="38" y="104"/>
                      <a:pt x="28" y="95"/>
                    </a:cubicBezTo>
                    <a:cubicBezTo>
                      <a:pt x="18" y="95"/>
                      <a:pt x="18" y="85"/>
                      <a:pt x="18" y="85"/>
                    </a:cubicBezTo>
                    <a:cubicBezTo>
                      <a:pt x="9" y="76"/>
                      <a:pt x="9" y="66"/>
                      <a:pt x="9" y="66"/>
                    </a:cubicBezTo>
                    <a:cubicBezTo>
                      <a:pt x="38" y="66"/>
                      <a:pt x="57" y="76"/>
                      <a:pt x="57" y="85"/>
                    </a:cubicBezTo>
                    <a:cubicBezTo>
                      <a:pt x="66" y="95"/>
                      <a:pt x="66" y="95"/>
                      <a:pt x="66" y="104"/>
                    </a:cubicBezTo>
                    <a:lnTo>
                      <a:pt x="57" y="104"/>
                    </a:lnTo>
                    <a:close/>
                    <a:moveTo>
                      <a:pt x="733" y="66"/>
                    </a:moveTo>
                    <a:cubicBezTo>
                      <a:pt x="733" y="66"/>
                      <a:pt x="733" y="57"/>
                      <a:pt x="733" y="38"/>
                    </a:cubicBezTo>
                    <a:cubicBezTo>
                      <a:pt x="733" y="19"/>
                      <a:pt x="752" y="9"/>
                      <a:pt x="752" y="9"/>
                    </a:cubicBezTo>
                    <a:cubicBezTo>
                      <a:pt x="752" y="9"/>
                      <a:pt x="752" y="19"/>
                      <a:pt x="752" y="28"/>
                    </a:cubicBezTo>
                    <a:cubicBezTo>
                      <a:pt x="742" y="28"/>
                      <a:pt x="742" y="38"/>
                      <a:pt x="742" y="47"/>
                    </a:cubicBezTo>
                    <a:lnTo>
                      <a:pt x="742" y="57"/>
                    </a:lnTo>
                    <a:cubicBezTo>
                      <a:pt x="733" y="66"/>
                      <a:pt x="733" y="66"/>
                      <a:pt x="733" y="66"/>
                    </a:cubicBezTo>
                    <a:close/>
                    <a:moveTo>
                      <a:pt x="85" y="66"/>
                    </a:moveTo>
                    <a:lnTo>
                      <a:pt x="85" y="57"/>
                    </a:lnTo>
                    <a:cubicBezTo>
                      <a:pt x="76" y="57"/>
                      <a:pt x="76" y="47"/>
                      <a:pt x="76" y="47"/>
                    </a:cubicBezTo>
                    <a:cubicBezTo>
                      <a:pt x="76" y="38"/>
                      <a:pt x="76" y="28"/>
                      <a:pt x="76" y="28"/>
                    </a:cubicBezTo>
                    <a:cubicBezTo>
                      <a:pt x="76" y="19"/>
                      <a:pt x="66" y="9"/>
                      <a:pt x="66" y="9"/>
                    </a:cubicBezTo>
                    <a:cubicBezTo>
                      <a:pt x="76" y="9"/>
                      <a:pt x="85" y="19"/>
                      <a:pt x="85" y="38"/>
                    </a:cubicBezTo>
                    <a:cubicBezTo>
                      <a:pt x="85" y="57"/>
                      <a:pt x="85" y="66"/>
                      <a:pt x="85" y="66"/>
                    </a:cubicBezTo>
                    <a:close/>
                    <a:moveTo>
                      <a:pt x="752" y="66"/>
                    </a:moveTo>
                    <a:cubicBezTo>
                      <a:pt x="752" y="57"/>
                      <a:pt x="752" y="57"/>
                      <a:pt x="762" y="47"/>
                    </a:cubicBezTo>
                    <a:cubicBezTo>
                      <a:pt x="762" y="38"/>
                      <a:pt x="771" y="28"/>
                      <a:pt x="771" y="28"/>
                    </a:cubicBezTo>
                    <a:cubicBezTo>
                      <a:pt x="771" y="28"/>
                      <a:pt x="771" y="19"/>
                      <a:pt x="780" y="9"/>
                    </a:cubicBezTo>
                    <a:cubicBezTo>
                      <a:pt x="790" y="9"/>
                      <a:pt x="790" y="0"/>
                      <a:pt x="800" y="0"/>
                    </a:cubicBezTo>
                    <a:lnTo>
                      <a:pt x="809" y="0"/>
                    </a:lnTo>
                    <a:lnTo>
                      <a:pt x="819" y="0"/>
                    </a:lnTo>
                    <a:lnTo>
                      <a:pt x="819" y="9"/>
                    </a:lnTo>
                    <a:cubicBezTo>
                      <a:pt x="819" y="19"/>
                      <a:pt x="809" y="28"/>
                      <a:pt x="809" y="38"/>
                    </a:cubicBezTo>
                    <a:cubicBezTo>
                      <a:pt x="800" y="47"/>
                      <a:pt x="790" y="47"/>
                      <a:pt x="780" y="57"/>
                    </a:cubicBezTo>
                    <a:cubicBezTo>
                      <a:pt x="771" y="66"/>
                      <a:pt x="762" y="66"/>
                      <a:pt x="752" y="66"/>
                    </a:cubicBezTo>
                    <a:close/>
                    <a:moveTo>
                      <a:pt x="66" y="66"/>
                    </a:moveTo>
                    <a:cubicBezTo>
                      <a:pt x="57" y="66"/>
                      <a:pt x="47" y="66"/>
                      <a:pt x="38" y="57"/>
                    </a:cubicBezTo>
                    <a:cubicBezTo>
                      <a:pt x="28" y="47"/>
                      <a:pt x="18" y="47"/>
                      <a:pt x="9" y="38"/>
                    </a:cubicBezTo>
                    <a:cubicBezTo>
                      <a:pt x="9" y="28"/>
                      <a:pt x="9" y="19"/>
                      <a:pt x="9" y="9"/>
                    </a:cubicBezTo>
                    <a:cubicBezTo>
                      <a:pt x="0" y="0"/>
                      <a:pt x="9" y="0"/>
                      <a:pt x="9" y="0"/>
                    </a:cubicBezTo>
                    <a:lnTo>
                      <a:pt x="18" y="0"/>
                    </a:lnTo>
                    <a:cubicBezTo>
                      <a:pt x="28" y="0"/>
                      <a:pt x="28" y="9"/>
                      <a:pt x="38" y="9"/>
                    </a:cubicBezTo>
                    <a:cubicBezTo>
                      <a:pt x="47" y="19"/>
                      <a:pt x="57" y="28"/>
                      <a:pt x="57" y="28"/>
                    </a:cubicBezTo>
                    <a:cubicBezTo>
                      <a:pt x="57" y="28"/>
                      <a:pt x="57" y="38"/>
                      <a:pt x="66" y="47"/>
                    </a:cubicBezTo>
                    <a:cubicBezTo>
                      <a:pt x="66" y="57"/>
                      <a:pt x="66" y="57"/>
                      <a:pt x="66" y="66"/>
                    </a:cubicBezTo>
                    <a:close/>
                  </a:path>
                </a:pathLst>
              </a:custGeom>
              <a:solidFill>
                <a:srgbClr val="2F471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1" name="Freeform 23">
                <a:extLst>
                  <a:ext uri="{FF2B5EF4-FFF2-40B4-BE49-F238E27FC236}">
                    <a16:creationId xmlns:a16="http://schemas.microsoft.com/office/drawing/2014/main" id="{2E8B7E25-67B3-FB41-B88F-DF968172D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8838" y="635000"/>
                <a:ext cx="395287" cy="223838"/>
              </a:xfrm>
              <a:custGeom>
                <a:avLst/>
                <a:gdLst>
                  <a:gd name="T0" fmla="*/ 384828 w 1096"/>
                  <a:gd name="T1" fmla="*/ 6860 h 620"/>
                  <a:gd name="T2" fmla="*/ 367516 w 1096"/>
                  <a:gd name="T3" fmla="*/ 10470 h 620"/>
                  <a:gd name="T4" fmla="*/ 353811 w 1096"/>
                  <a:gd name="T5" fmla="*/ 20579 h 620"/>
                  <a:gd name="T6" fmla="*/ 340106 w 1096"/>
                  <a:gd name="T7" fmla="*/ 27438 h 620"/>
                  <a:gd name="T8" fmla="*/ 326400 w 1096"/>
                  <a:gd name="T9" fmla="*/ 27438 h 620"/>
                  <a:gd name="T10" fmla="*/ 312695 w 1096"/>
                  <a:gd name="T11" fmla="*/ 41157 h 620"/>
                  <a:gd name="T12" fmla="*/ 288531 w 1096"/>
                  <a:gd name="T13" fmla="*/ 51627 h 620"/>
                  <a:gd name="T14" fmla="*/ 267973 w 1096"/>
                  <a:gd name="T15" fmla="*/ 58487 h 620"/>
                  <a:gd name="T16" fmla="*/ 250661 w 1096"/>
                  <a:gd name="T17" fmla="*/ 58487 h 620"/>
                  <a:gd name="T18" fmla="*/ 236956 w 1096"/>
                  <a:gd name="T19" fmla="*/ 65346 h 620"/>
                  <a:gd name="T20" fmla="*/ 213152 w 1096"/>
                  <a:gd name="T21" fmla="*/ 68957 h 620"/>
                  <a:gd name="T22" fmla="*/ 188988 w 1096"/>
                  <a:gd name="T23" fmla="*/ 72206 h 620"/>
                  <a:gd name="T24" fmla="*/ 171676 w 1096"/>
                  <a:gd name="T25" fmla="*/ 68957 h 620"/>
                  <a:gd name="T26" fmla="*/ 154364 w 1096"/>
                  <a:gd name="T27" fmla="*/ 68957 h 620"/>
                  <a:gd name="T28" fmla="*/ 133806 w 1096"/>
                  <a:gd name="T29" fmla="*/ 65346 h 620"/>
                  <a:gd name="T30" fmla="*/ 113248 w 1096"/>
                  <a:gd name="T31" fmla="*/ 58487 h 620"/>
                  <a:gd name="T32" fmla="*/ 113248 w 1096"/>
                  <a:gd name="T33" fmla="*/ 75816 h 620"/>
                  <a:gd name="T34" fmla="*/ 110002 w 1096"/>
                  <a:gd name="T35" fmla="*/ 103254 h 620"/>
                  <a:gd name="T36" fmla="*/ 92690 w 1096"/>
                  <a:gd name="T37" fmla="*/ 110114 h 620"/>
                  <a:gd name="T38" fmla="*/ 75739 w 1096"/>
                  <a:gd name="T39" fmla="*/ 103254 h 620"/>
                  <a:gd name="T40" fmla="*/ 61673 w 1096"/>
                  <a:gd name="T41" fmla="*/ 103254 h 620"/>
                  <a:gd name="T42" fmla="*/ 51575 w 1096"/>
                  <a:gd name="T43" fmla="*/ 103254 h 620"/>
                  <a:gd name="T44" fmla="*/ 44722 w 1096"/>
                  <a:gd name="T45" fmla="*/ 110114 h 620"/>
                  <a:gd name="T46" fmla="*/ 30656 w 1096"/>
                  <a:gd name="T47" fmla="*/ 127082 h 620"/>
                  <a:gd name="T48" fmla="*/ 13705 w 1096"/>
                  <a:gd name="T49" fmla="*/ 127082 h 620"/>
                  <a:gd name="T50" fmla="*/ 0 w 1096"/>
                  <a:gd name="T51" fmla="*/ 130693 h 620"/>
                  <a:gd name="T52" fmla="*/ 6853 w 1096"/>
                  <a:gd name="T53" fmla="*/ 147661 h 620"/>
                  <a:gd name="T54" fmla="*/ 10459 w 1096"/>
                  <a:gd name="T55" fmla="*/ 161741 h 620"/>
                  <a:gd name="T56" fmla="*/ 20558 w 1096"/>
                  <a:gd name="T57" fmla="*/ 168601 h 620"/>
                  <a:gd name="T58" fmla="*/ 24164 w 1096"/>
                  <a:gd name="T59" fmla="*/ 185569 h 620"/>
                  <a:gd name="T60" fmla="*/ 37870 w 1096"/>
                  <a:gd name="T61" fmla="*/ 196039 h 620"/>
                  <a:gd name="T62" fmla="*/ 54821 w 1096"/>
                  <a:gd name="T63" fmla="*/ 202898 h 620"/>
                  <a:gd name="T64" fmla="*/ 72133 w 1096"/>
                  <a:gd name="T65" fmla="*/ 206509 h 620"/>
                  <a:gd name="T66" fmla="*/ 89445 w 1096"/>
                  <a:gd name="T67" fmla="*/ 202898 h 620"/>
                  <a:gd name="T68" fmla="*/ 106396 w 1096"/>
                  <a:gd name="T69" fmla="*/ 206509 h 620"/>
                  <a:gd name="T70" fmla="*/ 113248 w 1096"/>
                  <a:gd name="T71" fmla="*/ 216617 h 620"/>
                  <a:gd name="T72" fmla="*/ 120101 w 1096"/>
                  <a:gd name="T73" fmla="*/ 220228 h 620"/>
                  <a:gd name="T74" fmla="*/ 126953 w 1096"/>
                  <a:gd name="T75" fmla="*/ 220228 h 620"/>
                  <a:gd name="T76" fmla="*/ 130560 w 1096"/>
                  <a:gd name="T77" fmla="*/ 202898 h 620"/>
                  <a:gd name="T78" fmla="*/ 147511 w 1096"/>
                  <a:gd name="T79" fmla="*/ 196039 h 620"/>
                  <a:gd name="T80" fmla="*/ 178528 w 1096"/>
                  <a:gd name="T81" fmla="*/ 192790 h 620"/>
                  <a:gd name="T82" fmla="*/ 195840 w 1096"/>
                  <a:gd name="T83" fmla="*/ 189179 h 620"/>
                  <a:gd name="T84" fmla="*/ 209545 w 1096"/>
                  <a:gd name="T85" fmla="*/ 182320 h 620"/>
                  <a:gd name="T86" fmla="*/ 219644 w 1096"/>
                  <a:gd name="T87" fmla="*/ 175460 h 620"/>
                  <a:gd name="T88" fmla="*/ 233349 w 1096"/>
                  <a:gd name="T89" fmla="*/ 164990 h 620"/>
                  <a:gd name="T90" fmla="*/ 236956 w 1096"/>
                  <a:gd name="T91" fmla="*/ 147661 h 620"/>
                  <a:gd name="T92" fmla="*/ 257514 w 1096"/>
                  <a:gd name="T93" fmla="*/ 144412 h 620"/>
                  <a:gd name="T94" fmla="*/ 274825 w 1096"/>
                  <a:gd name="T95" fmla="*/ 147661 h 620"/>
                  <a:gd name="T96" fmla="*/ 288531 w 1096"/>
                  <a:gd name="T97" fmla="*/ 141162 h 620"/>
                  <a:gd name="T98" fmla="*/ 305482 w 1096"/>
                  <a:gd name="T99" fmla="*/ 147661 h 620"/>
                  <a:gd name="T100" fmla="*/ 309088 w 1096"/>
                  <a:gd name="T101" fmla="*/ 144412 h 620"/>
                  <a:gd name="T102" fmla="*/ 295383 w 1096"/>
                  <a:gd name="T103" fmla="*/ 123833 h 620"/>
                  <a:gd name="T104" fmla="*/ 281678 w 1096"/>
                  <a:gd name="T105" fmla="*/ 106504 h 620"/>
                  <a:gd name="T106" fmla="*/ 278071 w 1096"/>
                  <a:gd name="T107" fmla="*/ 89535 h 620"/>
                  <a:gd name="T108" fmla="*/ 291777 w 1096"/>
                  <a:gd name="T109" fmla="*/ 75816 h 620"/>
                  <a:gd name="T110" fmla="*/ 305482 w 1096"/>
                  <a:gd name="T111" fmla="*/ 72206 h 620"/>
                  <a:gd name="T112" fmla="*/ 322794 w 1096"/>
                  <a:gd name="T113" fmla="*/ 55237 h 620"/>
                  <a:gd name="T114" fmla="*/ 357057 w 1096"/>
                  <a:gd name="T115" fmla="*/ 34298 h 620"/>
                  <a:gd name="T116" fmla="*/ 370762 w 1096"/>
                  <a:gd name="T117" fmla="*/ 20579 h 620"/>
                  <a:gd name="T118" fmla="*/ 394926 w 1096"/>
                  <a:gd name="T119" fmla="*/ 6860 h 62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96" h="620">
                    <a:moveTo>
                      <a:pt x="1095" y="0"/>
                    </a:moveTo>
                    <a:cubicBezTo>
                      <a:pt x="1086" y="10"/>
                      <a:pt x="1086" y="10"/>
                      <a:pt x="1086" y="10"/>
                    </a:cubicBezTo>
                    <a:cubicBezTo>
                      <a:pt x="1086" y="0"/>
                      <a:pt x="1086" y="0"/>
                      <a:pt x="1086" y="0"/>
                    </a:cubicBezTo>
                    <a:cubicBezTo>
                      <a:pt x="1076" y="10"/>
                      <a:pt x="1076" y="10"/>
                      <a:pt x="1076" y="10"/>
                    </a:cubicBezTo>
                    <a:cubicBezTo>
                      <a:pt x="1067" y="19"/>
                      <a:pt x="1067" y="19"/>
                      <a:pt x="1067" y="19"/>
                    </a:cubicBezTo>
                    <a:cubicBezTo>
                      <a:pt x="1057" y="19"/>
                      <a:pt x="1057" y="19"/>
                      <a:pt x="1057" y="19"/>
                    </a:cubicBezTo>
                    <a:cubicBezTo>
                      <a:pt x="1048" y="29"/>
                      <a:pt x="1048" y="29"/>
                      <a:pt x="1048" y="29"/>
                    </a:cubicBezTo>
                    <a:cubicBezTo>
                      <a:pt x="1038" y="29"/>
                      <a:pt x="1038" y="29"/>
                      <a:pt x="1038" y="29"/>
                    </a:cubicBezTo>
                    <a:cubicBezTo>
                      <a:pt x="1028" y="29"/>
                      <a:pt x="1028" y="29"/>
                      <a:pt x="1028" y="29"/>
                    </a:cubicBezTo>
                    <a:cubicBezTo>
                      <a:pt x="1019" y="29"/>
                      <a:pt x="1019" y="29"/>
                      <a:pt x="1019" y="29"/>
                    </a:cubicBezTo>
                    <a:cubicBezTo>
                      <a:pt x="1010" y="38"/>
                      <a:pt x="1010" y="38"/>
                      <a:pt x="1010" y="38"/>
                    </a:cubicBezTo>
                    <a:cubicBezTo>
                      <a:pt x="1000" y="38"/>
                      <a:pt x="1000" y="38"/>
                      <a:pt x="1000" y="38"/>
                    </a:cubicBezTo>
                    <a:cubicBezTo>
                      <a:pt x="990" y="48"/>
                      <a:pt x="990" y="48"/>
                      <a:pt x="990" y="48"/>
                    </a:cubicBezTo>
                    <a:cubicBezTo>
                      <a:pt x="981" y="48"/>
                      <a:pt x="981" y="48"/>
                      <a:pt x="981" y="48"/>
                    </a:cubicBezTo>
                    <a:cubicBezTo>
                      <a:pt x="981" y="57"/>
                      <a:pt x="981" y="57"/>
                      <a:pt x="981" y="57"/>
                    </a:cubicBezTo>
                    <a:cubicBezTo>
                      <a:pt x="971" y="57"/>
                      <a:pt x="971" y="57"/>
                      <a:pt x="971" y="57"/>
                    </a:cubicBezTo>
                    <a:cubicBezTo>
                      <a:pt x="971" y="67"/>
                      <a:pt x="971" y="67"/>
                      <a:pt x="971" y="67"/>
                    </a:cubicBezTo>
                    <a:cubicBezTo>
                      <a:pt x="962" y="67"/>
                      <a:pt x="962" y="67"/>
                      <a:pt x="962" y="67"/>
                    </a:cubicBezTo>
                    <a:cubicBezTo>
                      <a:pt x="952" y="67"/>
                      <a:pt x="952" y="67"/>
                      <a:pt x="952" y="67"/>
                    </a:cubicBezTo>
                    <a:cubicBezTo>
                      <a:pt x="943" y="76"/>
                      <a:pt x="943" y="76"/>
                      <a:pt x="943" y="76"/>
                    </a:cubicBezTo>
                    <a:cubicBezTo>
                      <a:pt x="933" y="76"/>
                      <a:pt x="933" y="76"/>
                      <a:pt x="933" y="76"/>
                    </a:cubicBezTo>
                    <a:cubicBezTo>
                      <a:pt x="924" y="76"/>
                      <a:pt x="924" y="76"/>
                      <a:pt x="924" y="76"/>
                    </a:cubicBezTo>
                    <a:cubicBezTo>
                      <a:pt x="924" y="86"/>
                      <a:pt x="924" y="86"/>
                      <a:pt x="924" y="86"/>
                    </a:cubicBezTo>
                    <a:cubicBezTo>
                      <a:pt x="914" y="76"/>
                      <a:pt x="914" y="76"/>
                      <a:pt x="914" y="76"/>
                    </a:cubicBezTo>
                    <a:cubicBezTo>
                      <a:pt x="905" y="76"/>
                      <a:pt x="905" y="76"/>
                      <a:pt x="905" y="76"/>
                    </a:cubicBezTo>
                    <a:cubicBezTo>
                      <a:pt x="905" y="86"/>
                      <a:pt x="905" y="86"/>
                      <a:pt x="905" y="86"/>
                    </a:cubicBezTo>
                    <a:cubicBezTo>
                      <a:pt x="895" y="86"/>
                      <a:pt x="895" y="86"/>
                      <a:pt x="895" y="86"/>
                    </a:cubicBezTo>
                    <a:cubicBezTo>
                      <a:pt x="886" y="95"/>
                      <a:pt x="886" y="95"/>
                      <a:pt x="886" y="95"/>
                    </a:cubicBezTo>
                    <a:cubicBezTo>
                      <a:pt x="876" y="105"/>
                      <a:pt x="876" y="105"/>
                      <a:pt x="876" y="105"/>
                    </a:cubicBezTo>
                    <a:cubicBezTo>
                      <a:pt x="867" y="114"/>
                      <a:pt x="867" y="114"/>
                      <a:pt x="867" y="114"/>
                    </a:cubicBezTo>
                    <a:cubicBezTo>
                      <a:pt x="857" y="114"/>
                      <a:pt x="857" y="114"/>
                      <a:pt x="857" y="114"/>
                    </a:cubicBezTo>
                    <a:cubicBezTo>
                      <a:pt x="847" y="124"/>
                      <a:pt x="847" y="124"/>
                      <a:pt x="847" y="124"/>
                    </a:cubicBezTo>
                    <a:cubicBezTo>
                      <a:pt x="838" y="133"/>
                      <a:pt x="838" y="133"/>
                      <a:pt x="838" y="133"/>
                    </a:cubicBezTo>
                    <a:cubicBezTo>
                      <a:pt x="809" y="143"/>
                      <a:pt x="809" y="143"/>
                      <a:pt x="809" y="143"/>
                    </a:cubicBezTo>
                    <a:cubicBezTo>
                      <a:pt x="800" y="143"/>
                      <a:pt x="800" y="143"/>
                      <a:pt x="800" y="143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1" y="153"/>
                      <a:pt x="781" y="153"/>
                      <a:pt x="781" y="153"/>
                    </a:cubicBezTo>
                    <a:cubicBezTo>
                      <a:pt x="771" y="153"/>
                      <a:pt x="771" y="153"/>
                      <a:pt x="771" y="153"/>
                    </a:cubicBezTo>
                    <a:cubicBezTo>
                      <a:pt x="762" y="153"/>
                      <a:pt x="762" y="153"/>
                      <a:pt x="762" y="153"/>
                    </a:cubicBezTo>
                    <a:cubicBezTo>
                      <a:pt x="743" y="162"/>
                      <a:pt x="743" y="162"/>
                      <a:pt x="743" y="162"/>
                    </a:cubicBezTo>
                    <a:cubicBezTo>
                      <a:pt x="733" y="162"/>
                      <a:pt x="733" y="162"/>
                      <a:pt x="733" y="162"/>
                    </a:cubicBezTo>
                    <a:cubicBezTo>
                      <a:pt x="724" y="162"/>
                      <a:pt x="724" y="162"/>
                      <a:pt x="724" y="162"/>
                    </a:cubicBezTo>
                    <a:cubicBezTo>
                      <a:pt x="714" y="162"/>
                      <a:pt x="714" y="162"/>
                      <a:pt x="714" y="162"/>
                    </a:cubicBezTo>
                    <a:cubicBezTo>
                      <a:pt x="705" y="162"/>
                      <a:pt x="705" y="162"/>
                      <a:pt x="705" y="162"/>
                    </a:cubicBezTo>
                    <a:cubicBezTo>
                      <a:pt x="695" y="162"/>
                      <a:pt x="695" y="162"/>
                      <a:pt x="695" y="162"/>
                    </a:cubicBezTo>
                    <a:cubicBezTo>
                      <a:pt x="676" y="171"/>
                      <a:pt x="676" y="171"/>
                      <a:pt x="676" y="171"/>
                    </a:cubicBezTo>
                    <a:cubicBezTo>
                      <a:pt x="676" y="181"/>
                      <a:pt x="676" y="181"/>
                      <a:pt x="676" y="181"/>
                    </a:cubicBezTo>
                    <a:cubicBezTo>
                      <a:pt x="667" y="181"/>
                      <a:pt x="667" y="181"/>
                      <a:pt x="667" y="181"/>
                    </a:cubicBezTo>
                    <a:cubicBezTo>
                      <a:pt x="657" y="191"/>
                      <a:pt x="657" y="191"/>
                      <a:pt x="657" y="191"/>
                    </a:cubicBezTo>
                    <a:cubicBezTo>
                      <a:pt x="657" y="181"/>
                      <a:pt x="657" y="181"/>
                      <a:pt x="657" y="181"/>
                    </a:cubicBezTo>
                    <a:cubicBezTo>
                      <a:pt x="647" y="181"/>
                      <a:pt x="647" y="181"/>
                      <a:pt x="647" y="181"/>
                    </a:cubicBezTo>
                    <a:cubicBezTo>
                      <a:pt x="638" y="191"/>
                      <a:pt x="638" y="191"/>
                      <a:pt x="638" y="191"/>
                    </a:cubicBezTo>
                    <a:cubicBezTo>
                      <a:pt x="629" y="181"/>
                      <a:pt x="629" y="181"/>
                      <a:pt x="629" y="181"/>
                    </a:cubicBezTo>
                    <a:cubicBezTo>
                      <a:pt x="619" y="191"/>
                      <a:pt x="619" y="191"/>
                      <a:pt x="619" y="191"/>
                    </a:cubicBezTo>
                    <a:cubicBezTo>
                      <a:pt x="591" y="191"/>
                      <a:pt x="591" y="191"/>
                      <a:pt x="591" y="191"/>
                    </a:cubicBezTo>
                    <a:cubicBezTo>
                      <a:pt x="581" y="200"/>
                      <a:pt x="581" y="200"/>
                      <a:pt x="581" y="200"/>
                    </a:cubicBezTo>
                    <a:cubicBezTo>
                      <a:pt x="571" y="200"/>
                      <a:pt x="571" y="200"/>
                      <a:pt x="571" y="200"/>
                    </a:cubicBezTo>
                    <a:cubicBezTo>
                      <a:pt x="562" y="200"/>
                      <a:pt x="562" y="200"/>
                      <a:pt x="562" y="200"/>
                    </a:cubicBezTo>
                    <a:cubicBezTo>
                      <a:pt x="533" y="200"/>
                      <a:pt x="533" y="200"/>
                      <a:pt x="533" y="200"/>
                    </a:cubicBezTo>
                    <a:cubicBezTo>
                      <a:pt x="524" y="200"/>
                      <a:pt x="524" y="200"/>
                      <a:pt x="524" y="200"/>
                    </a:cubicBezTo>
                    <a:cubicBezTo>
                      <a:pt x="514" y="200"/>
                      <a:pt x="514" y="200"/>
                      <a:pt x="514" y="200"/>
                    </a:cubicBezTo>
                    <a:cubicBezTo>
                      <a:pt x="505" y="200"/>
                      <a:pt x="505" y="200"/>
                      <a:pt x="505" y="200"/>
                    </a:cubicBezTo>
                    <a:cubicBezTo>
                      <a:pt x="495" y="191"/>
                      <a:pt x="495" y="191"/>
                      <a:pt x="495" y="191"/>
                    </a:cubicBezTo>
                    <a:cubicBezTo>
                      <a:pt x="486" y="191"/>
                      <a:pt x="486" y="191"/>
                      <a:pt x="486" y="191"/>
                    </a:cubicBezTo>
                    <a:cubicBezTo>
                      <a:pt x="476" y="191"/>
                      <a:pt x="476" y="191"/>
                      <a:pt x="476" y="191"/>
                    </a:cubicBezTo>
                    <a:cubicBezTo>
                      <a:pt x="466" y="191"/>
                      <a:pt x="466" y="191"/>
                      <a:pt x="466" y="191"/>
                    </a:cubicBezTo>
                    <a:cubicBezTo>
                      <a:pt x="457" y="191"/>
                      <a:pt x="457" y="191"/>
                      <a:pt x="457" y="191"/>
                    </a:cubicBezTo>
                    <a:cubicBezTo>
                      <a:pt x="448" y="191"/>
                      <a:pt x="448" y="191"/>
                      <a:pt x="448" y="191"/>
                    </a:cubicBezTo>
                    <a:cubicBezTo>
                      <a:pt x="448" y="181"/>
                      <a:pt x="448" y="181"/>
                      <a:pt x="448" y="181"/>
                    </a:cubicBezTo>
                    <a:cubicBezTo>
                      <a:pt x="428" y="191"/>
                      <a:pt x="428" y="191"/>
                      <a:pt x="428" y="191"/>
                    </a:cubicBezTo>
                    <a:cubicBezTo>
                      <a:pt x="419" y="191"/>
                      <a:pt x="419" y="191"/>
                      <a:pt x="419" y="191"/>
                    </a:cubicBezTo>
                    <a:cubicBezTo>
                      <a:pt x="400" y="181"/>
                      <a:pt x="400" y="181"/>
                      <a:pt x="400" y="181"/>
                    </a:cubicBezTo>
                    <a:cubicBezTo>
                      <a:pt x="390" y="191"/>
                      <a:pt x="390" y="191"/>
                      <a:pt x="390" y="191"/>
                    </a:cubicBezTo>
                    <a:cubicBezTo>
                      <a:pt x="381" y="191"/>
                      <a:pt x="381" y="191"/>
                      <a:pt x="381" y="191"/>
                    </a:cubicBezTo>
                    <a:cubicBezTo>
                      <a:pt x="371" y="181"/>
                      <a:pt x="371" y="181"/>
                      <a:pt x="371" y="181"/>
                    </a:cubicBezTo>
                    <a:cubicBezTo>
                      <a:pt x="362" y="181"/>
                      <a:pt x="362" y="181"/>
                      <a:pt x="362" y="181"/>
                    </a:cubicBezTo>
                    <a:cubicBezTo>
                      <a:pt x="352" y="181"/>
                      <a:pt x="352" y="181"/>
                      <a:pt x="352" y="181"/>
                    </a:cubicBezTo>
                    <a:cubicBezTo>
                      <a:pt x="343" y="171"/>
                      <a:pt x="343" y="171"/>
                      <a:pt x="343" y="171"/>
                    </a:cubicBezTo>
                    <a:cubicBezTo>
                      <a:pt x="324" y="162"/>
                      <a:pt x="324" y="162"/>
                      <a:pt x="324" y="162"/>
                    </a:cubicBezTo>
                    <a:cubicBezTo>
                      <a:pt x="314" y="162"/>
                      <a:pt x="314" y="162"/>
                      <a:pt x="314" y="162"/>
                    </a:cubicBezTo>
                    <a:cubicBezTo>
                      <a:pt x="305" y="162"/>
                      <a:pt x="305" y="162"/>
                      <a:pt x="305" y="162"/>
                    </a:cubicBezTo>
                    <a:cubicBezTo>
                      <a:pt x="314" y="171"/>
                      <a:pt x="314" y="171"/>
                      <a:pt x="314" y="171"/>
                    </a:cubicBezTo>
                    <a:cubicBezTo>
                      <a:pt x="314" y="181"/>
                      <a:pt x="314" y="181"/>
                      <a:pt x="314" y="181"/>
                    </a:cubicBezTo>
                    <a:cubicBezTo>
                      <a:pt x="314" y="191"/>
                      <a:pt x="314" y="191"/>
                      <a:pt x="314" y="191"/>
                    </a:cubicBezTo>
                    <a:cubicBezTo>
                      <a:pt x="314" y="210"/>
                      <a:pt x="314" y="210"/>
                      <a:pt x="314" y="210"/>
                    </a:cubicBezTo>
                    <a:cubicBezTo>
                      <a:pt x="314" y="219"/>
                      <a:pt x="314" y="219"/>
                      <a:pt x="314" y="219"/>
                    </a:cubicBezTo>
                    <a:cubicBezTo>
                      <a:pt x="314" y="238"/>
                      <a:pt x="314" y="238"/>
                      <a:pt x="314" y="238"/>
                    </a:cubicBezTo>
                    <a:cubicBezTo>
                      <a:pt x="314" y="248"/>
                      <a:pt x="314" y="248"/>
                      <a:pt x="314" y="248"/>
                    </a:cubicBezTo>
                    <a:cubicBezTo>
                      <a:pt x="314" y="257"/>
                      <a:pt x="314" y="257"/>
                      <a:pt x="314" y="257"/>
                    </a:cubicBezTo>
                    <a:cubicBezTo>
                      <a:pt x="305" y="286"/>
                      <a:pt x="305" y="286"/>
                      <a:pt x="305" y="286"/>
                    </a:cubicBezTo>
                    <a:cubicBezTo>
                      <a:pt x="295" y="295"/>
                      <a:pt x="295" y="295"/>
                      <a:pt x="295" y="295"/>
                    </a:cubicBezTo>
                    <a:cubicBezTo>
                      <a:pt x="286" y="295"/>
                      <a:pt x="286" y="295"/>
                      <a:pt x="286" y="295"/>
                    </a:cubicBezTo>
                    <a:cubicBezTo>
                      <a:pt x="276" y="305"/>
                      <a:pt x="276" y="305"/>
                      <a:pt x="276" y="305"/>
                    </a:cubicBezTo>
                    <a:cubicBezTo>
                      <a:pt x="267" y="305"/>
                      <a:pt x="267" y="305"/>
                      <a:pt x="267" y="305"/>
                    </a:cubicBezTo>
                    <a:cubicBezTo>
                      <a:pt x="257" y="305"/>
                      <a:pt x="257" y="305"/>
                      <a:pt x="257" y="305"/>
                    </a:cubicBezTo>
                    <a:cubicBezTo>
                      <a:pt x="248" y="305"/>
                      <a:pt x="248" y="305"/>
                      <a:pt x="248" y="305"/>
                    </a:cubicBezTo>
                    <a:cubicBezTo>
                      <a:pt x="238" y="295"/>
                      <a:pt x="238" y="295"/>
                      <a:pt x="238" y="295"/>
                    </a:cubicBezTo>
                    <a:cubicBezTo>
                      <a:pt x="228" y="286"/>
                      <a:pt x="228" y="286"/>
                      <a:pt x="228" y="286"/>
                    </a:cubicBezTo>
                    <a:cubicBezTo>
                      <a:pt x="219" y="286"/>
                      <a:pt x="219" y="286"/>
                      <a:pt x="219" y="286"/>
                    </a:cubicBezTo>
                    <a:cubicBezTo>
                      <a:pt x="210" y="286"/>
                      <a:pt x="210" y="286"/>
                      <a:pt x="210" y="286"/>
                    </a:cubicBezTo>
                    <a:cubicBezTo>
                      <a:pt x="200" y="286"/>
                      <a:pt x="200" y="286"/>
                      <a:pt x="200" y="286"/>
                    </a:cubicBezTo>
                    <a:cubicBezTo>
                      <a:pt x="190" y="276"/>
                      <a:pt x="190" y="276"/>
                      <a:pt x="190" y="276"/>
                    </a:cubicBezTo>
                    <a:cubicBezTo>
                      <a:pt x="181" y="276"/>
                      <a:pt x="181" y="276"/>
                      <a:pt x="181" y="276"/>
                    </a:cubicBezTo>
                    <a:cubicBezTo>
                      <a:pt x="171" y="276"/>
                      <a:pt x="171" y="276"/>
                      <a:pt x="171" y="276"/>
                    </a:cubicBezTo>
                    <a:cubicBezTo>
                      <a:pt x="171" y="286"/>
                      <a:pt x="171" y="286"/>
                      <a:pt x="171" y="286"/>
                    </a:cubicBezTo>
                    <a:cubicBezTo>
                      <a:pt x="171" y="276"/>
                      <a:pt x="171" y="276"/>
                      <a:pt x="171" y="276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2" y="286"/>
                      <a:pt x="162" y="286"/>
                      <a:pt x="162" y="286"/>
                    </a:cubicBezTo>
                    <a:cubicBezTo>
                      <a:pt x="152" y="286"/>
                      <a:pt x="152" y="286"/>
                      <a:pt x="152" y="286"/>
                    </a:cubicBezTo>
                    <a:cubicBezTo>
                      <a:pt x="143" y="286"/>
                      <a:pt x="143" y="286"/>
                      <a:pt x="143" y="286"/>
                    </a:cubicBezTo>
                    <a:cubicBezTo>
                      <a:pt x="143" y="295"/>
                      <a:pt x="143" y="295"/>
                      <a:pt x="143" y="295"/>
                    </a:cubicBezTo>
                    <a:cubicBezTo>
                      <a:pt x="143" y="286"/>
                      <a:pt x="143" y="286"/>
                      <a:pt x="143" y="286"/>
                    </a:cubicBezTo>
                    <a:cubicBezTo>
                      <a:pt x="133" y="286"/>
                      <a:pt x="133" y="286"/>
                      <a:pt x="133" y="286"/>
                    </a:cubicBezTo>
                    <a:cubicBezTo>
                      <a:pt x="133" y="295"/>
                      <a:pt x="133" y="295"/>
                      <a:pt x="133" y="295"/>
                    </a:cubicBezTo>
                    <a:cubicBezTo>
                      <a:pt x="124" y="305"/>
                      <a:pt x="124" y="305"/>
                      <a:pt x="124" y="305"/>
                    </a:cubicBezTo>
                    <a:cubicBezTo>
                      <a:pt x="114" y="314"/>
                      <a:pt x="114" y="314"/>
                      <a:pt x="114" y="314"/>
                    </a:cubicBezTo>
                    <a:cubicBezTo>
                      <a:pt x="114" y="324"/>
                      <a:pt x="114" y="324"/>
                      <a:pt x="114" y="324"/>
                    </a:cubicBezTo>
                    <a:cubicBezTo>
                      <a:pt x="105" y="333"/>
                      <a:pt x="105" y="333"/>
                      <a:pt x="105" y="333"/>
                    </a:cubicBezTo>
                    <a:cubicBezTo>
                      <a:pt x="95" y="343"/>
                      <a:pt x="95" y="343"/>
                      <a:pt x="95" y="343"/>
                    </a:cubicBezTo>
                    <a:cubicBezTo>
                      <a:pt x="85" y="352"/>
                      <a:pt x="85" y="352"/>
                      <a:pt x="85" y="352"/>
                    </a:cubicBezTo>
                    <a:cubicBezTo>
                      <a:pt x="76" y="362"/>
                      <a:pt x="76" y="362"/>
                      <a:pt x="76" y="362"/>
                    </a:cubicBezTo>
                    <a:cubicBezTo>
                      <a:pt x="67" y="362"/>
                      <a:pt x="67" y="362"/>
                      <a:pt x="67" y="362"/>
                    </a:cubicBezTo>
                    <a:cubicBezTo>
                      <a:pt x="57" y="362"/>
                      <a:pt x="57" y="362"/>
                      <a:pt x="57" y="362"/>
                    </a:cubicBezTo>
                    <a:cubicBezTo>
                      <a:pt x="47" y="362"/>
                      <a:pt x="47" y="362"/>
                      <a:pt x="47" y="362"/>
                    </a:cubicBezTo>
                    <a:cubicBezTo>
                      <a:pt x="38" y="352"/>
                      <a:pt x="38" y="352"/>
                      <a:pt x="38" y="352"/>
                    </a:cubicBezTo>
                    <a:cubicBezTo>
                      <a:pt x="29" y="343"/>
                      <a:pt x="29" y="343"/>
                      <a:pt x="29" y="343"/>
                    </a:cubicBezTo>
                    <a:cubicBezTo>
                      <a:pt x="9" y="333"/>
                      <a:pt x="9" y="333"/>
                      <a:pt x="9" y="333"/>
                    </a:cubicBezTo>
                    <a:cubicBezTo>
                      <a:pt x="0" y="333"/>
                      <a:pt x="0" y="333"/>
                      <a:pt x="0" y="333"/>
                    </a:cubicBezTo>
                    <a:cubicBezTo>
                      <a:pt x="0" y="352"/>
                      <a:pt x="0" y="352"/>
                      <a:pt x="0" y="352"/>
                    </a:cubicBezTo>
                    <a:cubicBezTo>
                      <a:pt x="0" y="362"/>
                      <a:pt x="0" y="362"/>
                      <a:pt x="0" y="362"/>
                    </a:cubicBezTo>
                    <a:cubicBezTo>
                      <a:pt x="9" y="371"/>
                      <a:pt x="9" y="371"/>
                      <a:pt x="9" y="371"/>
                    </a:cubicBezTo>
                    <a:cubicBezTo>
                      <a:pt x="9" y="381"/>
                      <a:pt x="9" y="381"/>
                      <a:pt x="9" y="381"/>
                    </a:cubicBezTo>
                    <a:cubicBezTo>
                      <a:pt x="19" y="381"/>
                      <a:pt x="19" y="381"/>
                      <a:pt x="19" y="381"/>
                    </a:cubicBezTo>
                    <a:cubicBezTo>
                      <a:pt x="19" y="400"/>
                      <a:pt x="19" y="400"/>
                      <a:pt x="19" y="400"/>
                    </a:cubicBezTo>
                    <a:cubicBezTo>
                      <a:pt x="19" y="409"/>
                      <a:pt x="19" y="409"/>
                      <a:pt x="19" y="409"/>
                    </a:cubicBezTo>
                    <a:cubicBezTo>
                      <a:pt x="29" y="419"/>
                      <a:pt x="29" y="419"/>
                      <a:pt x="29" y="419"/>
                    </a:cubicBezTo>
                    <a:cubicBezTo>
                      <a:pt x="29" y="429"/>
                      <a:pt x="29" y="429"/>
                      <a:pt x="29" y="429"/>
                    </a:cubicBezTo>
                    <a:cubicBezTo>
                      <a:pt x="29" y="438"/>
                      <a:pt x="29" y="438"/>
                      <a:pt x="29" y="438"/>
                    </a:cubicBezTo>
                    <a:cubicBezTo>
                      <a:pt x="19" y="438"/>
                      <a:pt x="19" y="438"/>
                      <a:pt x="19" y="438"/>
                    </a:cubicBezTo>
                    <a:cubicBezTo>
                      <a:pt x="29" y="448"/>
                      <a:pt x="29" y="448"/>
                      <a:pt x="29" y="448"/>
                    </a:cubicBezTo>
                    <a:cubicBezTo>
                      <a:pt x="38" y="457"/>
                      <a:pt x="38" y="457"/>
                      <a:pt x="38" y="457"/>
                    </a:cubicBezTo>
                    <a:cubicBezTo>
                      <a:pt x="38" y="467"/>
                      <a:pt x="38" y="467"/>
                      <a:pt x="38" y="467"/>
                    </a:cubicBezTo>
                    <a:cubicBezTo>
                      <a:pt x="38" y="457"/>
                      <a:pt x="38" y="457"/>
                      <a:pt x="38" y="457"/>
                    </a:cubicBezTo>
                    <a:cubicBezTo>
                      <a:pt x="47" y="467"/>
                      <a:pt x="47" y="467"/>
                      <a:pt x="47" y="467"/>
                    </a:cubicBezTo>
                    <a:cubicBezTo>
                      <a:pt x="57" y="467"/>
                      <a:pt x="57" y="467"/>
                      <a:pt x="57" y="467"/>
                    </a:cubicBezTo>
                    <a:cubicBezTo>
                      <a:pt x="57" y="476"/>
                      <a:pt x="57" y="476"/>
                      <a:pt x="57" y="476"/>
                    </a:cubicBezTo>
                    <a:cubicBezTo>
                      <a:pt x="57" y="486"/>
                      <a:pt x="57" y="486"/>
                      <a:pt x="57" y="486"/>
                    </a:cubicBezTo>
                    <a:cubicBezTo>
                      <a:pt x="57" y="495"/>
                      <a:pt x="57" y="495"/>
                      <a:pt x="57" y="495"/>
                    </a:cubicBezTo>
                    <a:cubicBezTo>
                      <a:pt x="67" y="505"/>
                      <a:pt x="67" y="505"/>
                      <a:pt x="67" y="505"/>
                    </a:cubicBezTo>
                    <a:cubicBezTo>
                      <a:pt x="67" y="514"/>
                      <a:pt x="67" y="514"/>
                      <a:pt x="67" y="514"/>
                    </a:cubicBezTo>
                    <a:cubicBezTo>
                      <a:pt x="76" y="514"/>
                      <a:pt x="76" y="514"/>
                      <a:pt x="76" y="514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85" y="524"/>
                      <a:pt x="85" y="524"/>
                      <a:pt x="85" y="524"/>
                    </a:cubicBezTo>
                    <a:cubicBezTo>
                      <a:pt x="95" y="543"/>
                      <a:pt x="95" y="543"/>
                      <a:pt x="95" y="543"/>
                    </a:cubicBezTo>
                    <a:cubicBezTo>
                      <a:pt x="105" y="543"/>
                      <a:pt x="105" y="543"/>
                      <a:pt x="105" y="543"/>
                    </a:cubicBezTo>
                    <a:cubicBezTo>
                      <a:pt x="114" y="543"/>
                      <a:pt x="114" y="543"/>
                      <a:pt x="114" y="543"/>
                    </a:cubicBezTo>
                    <a:cubicBezTo>
                      <a:pt x="124" y="543"/>
                      <a:pt x="124" y="543"/>
                      <a:pt x="124" y="543"/>
                    </a:cubicBezTo>
                    <a:cubicBezTo>
                      <a:pt x="143" y="552"/>
                      <a:pt x="143" y="552"/>
                      <a:pt x="143" y="552"/>
                    </a:cubicBezTo>
                    <a:cubicBezTo>
                      <a:pt x="152" y="552"/>
                      <a:pt x="152" y="552"/>
                      <a:pt x="152" y="552"/>
                    </a:cubicBezTo>
                    <a:cubicBezTo>
                      <a:pt x="152" y="562"/>
                      <a:pt x="152" y="562"/>
                      <a:pt x="152" y="562"/>
                    </a:cubicBezTo>
                    <a:cubicBezTo>
                      <a:pt x="162" y="562"/>
                      <a:pt x="162" y="562"/>
                      <a:pt x="162" y="562"/>
                    </a:cubicBezTo>
                    <a:cubicBezTo>
                      <a:pt x="171" y="562"/>
                      <a:pt x="171" y="562"/>
                      <a:pt x="171" y="562"/>
                    </a:cubicBezTo>
                    <a:cubicBezTo>
                      <a:pt x="181" y="572"/>
                      <a:pt x="181" y="572"/>
                      <a:pt x="181" y="572"/>
                    </a:cubicBezTo>
                    <a:cubicBezTo>
                      <a:pt x="190" y="572"/>
                      <a:pt x="190" y="572"/>
                      <a:pt x="190" y="572"/>
                    </a:cubicBezTo>
                    <a:cubicBezTo>
                      <a:pt x="200" y="572"/>
                      <a:pt x="200" y="572"/>
                      <a:pt x="200" y="572"/>
                    </a:cubicBezTo>
                    <a:cubicBezTo>
                      <a:pt x="210" y="581"/>
                      <a:pt x="210" y="581"/>
                      <a:pt x="210" y="581"/>
                    </a:cubicBezTo>
                    <a:cubicBezTo>
                      <a:pt x="219" y="572"/>
                      <a:pt x="219" y="572"/>
                      <a:pt x="219" y="572"/>
                    </a:cubicBezTo>
                    <a:cubicBezTo>
                      <a:pt x="228" y="572"/>
                      <a:pt x="228" y="572"/>
                      <a:pt x="228" y="572"/>
                    </a:cubicBezTo>
                    <a:cubicBezTo>
                      <a:pt x="238" y="572"/>
                      <a:pt x="238" y="572"/>
                      <a:pt x="238" y="572"/>
                    </a:cubicBezTo>
                    <a:cubicBezTo>
                      <a:pt x="248" y="562"/>
                      <a:pt x="248" y="562"/>
                      <a:pt x="248" y="562"/>
                    </a:cubicBezTo>
                    <a:cubicBezTo>
                      <a:pt x="257" y="562"/>
                      <a:pt x="257" y="562"/>
                      <a:pt x="257" y="562"/>
                    </a:cubicBezTo>
                    <a:cubicBezTo>
                      <a:pt x="267" y="562"/>
                      <a:pt x="267" y="562"/>
                      <a:pt x="267" y="562"/>
                    </a:cubicBezTo>
                    <a:cubicBezTo>
                      <a:pt x="276" y="562"/>
                      <a:pt x="276" y="562"/>
                      <a:pt x="276" y="562"/>
                    </a:cubicBezTo>
                    <a:cubicBezTo>
                      <a:pt x="286" y="562"/>
                      <a:pt x="286" y="562"/>
                      <a:pt x="286" y="562"/>
                    </a:cubicBezTo>
                    <a:cubicBezTo>
                      <a:pt x="295" y="572"/>
                      <a:pt x="295" y="572"/>
                      <a:pt x="295" y="572"/>
                    </a:cubicBezTo>
                    <a:cubicBezTo>
                      <a:pt x="305" y="572"/>
                      <a:pt x="305" y="572"/>
                      <a:pt x="305" y="572"/>
                    </a:cubicBezTo>
                    <a:cubicBezTo>
                      <a:pt x="295" y="572"/>
                      <a:pt x="295" y="572"/>
                      <a:pt x="295" y="572"/>
                    </a:cubicBezTo>
                    <a:cubicBezTo>
                      <a:pt x="305" y="581"/>
                      <a:pt x="305" y="581"/>
                      <a:pt x="305" y="581"/>
                    </a:cubicBezTo>
                    <a:cubicBezTo>
                      <a:pt x="314" y="591"/>
                      <a:pt x="314" y="591"/>
                      <a:pt x="314" y="591"/>
                    </a:cubicBezTo>
                    <a:cubicBezTo>
                      <a:pt x="314" y="600"/>
                      <a:pt x="314" y="600"/>
                      <a:pt x="314" y="600"/>
                    </a:cubicBezTo>
                    <a:cubicBezTo>
                      <a:pt x="324" y="610"/>
                      <a:pt x="324" y="610"/>
                      <a:pt x="324" y="610"/>
                    </a:cubicBezTo>
                    <a:cubicBezTo>
                      <a:pt x="314" y="619"/>
                      <a:pt x="314" y="619"/>
                      <a:pt x="314" y="619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33" y="619"/>
                      <a:pt x="333" y="619"/>
                      <a:pt x="333" y="619"/>
                    </a:cubicBezTo>
                    <a:cubicBezTo>
                      <a:pt x="333" y="610"/>
                      <a:pt x="333" y="610"/>
                      <a:pt x="333" y="610"/>
                    </a:cubicBezTo>
                    <a:cubicBezTo>
                      <a:pt x="343" y="619"/>
                      <a:pt x="343" y="619"/>
                      <a:pt x="343" y="619"/>
                    </a:cubicBezTo>
                    <a:cubicBezTo>
                      <a:pt x="352" y="619"/>
                      <a:pt x="352" y="619"/>
                      <a:pt x="352" y="619"/>
                    </a:cubicBezTo>
                    <a:cubicBezTo>
                      <a:pt x="362" y="619"/>
                      <a:pt x="362" y="619"/>
                      <a:pt x="362" y="619"/>
                    </a:cubicBezTo>
                    <a:cubicBezTo>
                      <a:pt x="362" y="610"/>
                      <a:pt x="362" y="610"/>
                      <a:pt x="362" y="610"/>
                    </a:cubicBezTo>
                    <a:cubicBezTo>
                      <a:pt x="352" y="610"/>
                      <a:pt x="352" y="610"/>
                      <a:pt x="352" y="610"/>
                    </a:cubicBezTo>
                    <a:cubicBezTo>
                      <a:pt x="352" y="600"/>
                      <a:pt x="352" y="600"/>
                      <a:pt x="352" y="600"/>
                    </a:cubicBezTo>
                    <a:cubicBezTo>
                      <a:pt x="352" y="591"/>
                      <a:pt x="352" y="591"/>
                      <a:pt x="352" y="591"/>
                    </a:cubicBezTo>
                    <a:cubicBezTo>
                      <a:pt x="352" y="581"/>
                      <a:pt x="352" y="581"/>
                      <a:pt x="352" y="581"/>
                    </a:cubicBezTo>
                    <a:cubicBezTo>
                      <a:pt x="352" y="572"/>
                      <a:pt x="352" y="572"/>
                      <a:pt x="352" y="572"/>
                    </a:cubicBezTo>
                    <a:cubicBezTo>
                      <a:pt x="362" y="562"/>
                      <a:pt x="362" y="562"/>
                      <a:pt x="362" y="562"/>
                    </a:cubicBezTo>
                    <a:cubicBezTo>
                      <a:pt x="371" y="552"/>
                      <a:pt x="371" y="552"/>
                      <a:pt x="371" y="552"/>
                    </a:cubicBezTo>
                    <a:cubicBezTo>
                      <a:pt x="381" y="552"/>
                      <a:pt x="381" y="552"/>
                      <a:pt x="381" y="552"/>
                    </a:cubicBezTo>
                    <a:cubicBezTo>
                      <a:pt x="390" y="552"/>
                      <a:pt x="390" y="552"/>
                      <a:pt x="390" y="552"/>
                    </a:cubicBezTo>
                    <a:cubicBezTo>
                      <a:pt x="390" y="543"/>
                      <a:pt x="390" y="543"/>
                      <a:pt x="390" y="543"/>
                    </a:cubicBezTo>
                    <a:cubicBezTo>
                      <a:pt x="409" y="543"/>
                      <a:pt x="409" y="543"/>
                      <a:pt x="409" y="543"/>
                    </a:cubicBezTo>
                    <a:cubicBezTo>
                      <a:pt x="419" y="543"/>
                      <a:pt x="419" y="543"/>
                      <a:pt x="419" y="543"/>
                    </a:cubicBezTo>
                    <a:cubicBezTo>
                      <a:pt x="476" y="543"/>
                      <a:pt x="476" y="543"/>
                      <a:pt x="476" y="543"/>
                    </a:cubicBezTo>
                    <a:cubicBezTo>
                      <a:pt x="476" y="534"/>
                      <a:pt x="476" y="534"/>
                      <a:pt x="476" y="534"/>
                    </a:cubicBezTo>
                    <a:cubicBezTo>
                      <a:pt x="486" y="534"/>
                      <a:pt x="486" y="534"/>
                      <a:pt x="486" y="534"/>
                    </a:cubicBezTo>
                    <a:cubicBezTo>
                      <a:pt x="495" y="534"/>
                      <a:pt x="495" y="534"/>
                      <a:pt x="495" y="534"/>
                    </a:cubicBezTo>
                    <a:cubicBezTo>
                      <a:pt x="505" y="534"/>
                      <a:pt x="505" y="534"/>
                      <a:pt x="505" y="534"/>
                    </a:cubicBezTo>
                    <a:cubicBezTo>
                      <a:pt x="514" y="534"/>
                      <a:pt x="514" y="534"/>
                      <a:pt x="514" y="534"/>
                    </a:cubicBezTo>
                    <a:cubicBezTo>
                      <a:pt x="524" y="524"/>
                      <a:pt x="524" y="524"/>
                      <a:pt x="524" y="524"/>
                    </a:cubicBezTo>
                    <a:cubicBezTo>
                      <a:pt x="533" y="524"/>
                      <a:pt x="533" y="524"/>
                      <a:pt x="533" y="524"/>
                    </a:cubicBezTo>
                    <a:cubicBezTo>
                      <a:pt x="543" y="524"/>
                      <a:pt x="543" y="524"/>
                      <a:pt x="543" y="524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52" y="514"/>
                      <a:pt x="552" y="514"/>
                      <a:pt x="552" y="514"/>
                    </a:cubicBezTo>
                    <a:cubicBezTo>
                      <a:pt x="552" y="505"/>
                      <a:pt x="552" y="505"/>
                      <a:pt x="552" y="505"/>
                    </a:cubicBezTo>
                    <a:cubicBezTo>
                      <a:pt x="562" y="505"/>
                      <a:pt x="562" y="505"/>
                      <a:pt x="562" y="505"/>
                    </a:cubicBezTo>
                    <a:cubicBezTo>
                      <a:pt x="581" y="505"/>
                      <a:pt x="581" y="505"/>
                      <a:pt x="581" y="505"/>
                    </a:cubicBezTo>
                    <a:cubicBezTo>
                      <a:pt x="581" y="495"/>
                      <a:pt x="581" y="495"/>
                      <a:pt x="581" y="495"/>
                    </a:cubicBezTo>
                    <a:cubicBezTo>
                      <a:pt x="591" y="495"/>
                      <a:pt x="591" y="495"/>
                      <a:pt x="591" y="495"/>
                    </a:cubicBezTo>
                    <a:cubicBezTo>
                      <a:pt x="600" y="495"/>
                      <a:pt x="600" y="495"/>
                      <a:pt x="600" y="495"/>
                    </a:cubicBezTo>
                    <a:cubicBezTo>
                      <a:pt x="600" y="486"/>
                      <a:pt x="600" y="486"/>
                      <a:pt x="600" y="486"/>
                    </a:cubicBezTo>
                    <a:cubicBezTo>
                      <a:pt x="609" y="486"/>
                      <a:pt x="609" y="486"/>
                      <a:pt x="609" y="486"/>
                    </a:cubicBezTo>
                    <a:cubicBezTo>
                      <a:pt x="619" y="486"/>
                      <a:pt x="619" y="486"/>
                      <a:pt x="619" y="486"/>
                    </a:cubicBezTo>
                    <a:cubicBezTo>
                      <a:pt x="629" y="486"/>
                      <a:pt x="629" y="486"/>
                      <a:pt x="629" y="486"/>
                    </a:cubicBezTo>
                    <a:cubicBezTo>
                      <a:pt x="638" y="486"/>
                      <a:pt x="638" y="486"/>
                      <a:pt x="638" y="486"/>
                    </a:cubicBezTo>
                    <a:cubicBezTo>
                      <a:pt x="638" y="467"/>
                      <a:pt x="638" y="467"/>
                      <a:pt x="638" y="467"/>
                    </a:cubicBezTo>
                    <a:cubicBezTo>
                      <a:pt x="647" y="457"/>
                      <a:pt x="647" y="457"/>
                      <a:pt x="647" y="457"/>
                    </a:cubicBezTo>
                    <a:cubicBezTo>
                      <a:pt x="647" y="448"/>
                      <a:pt x="647" y="448"/>
                      <a:pt x="647" y="448"/>
                    </a:cubicBezTo>
                    <a:cubicBezTo>
                      <a:pt x="647" y="438"/>
                      <a:pt x="647" y="438"/>
                      <a:pt x="647" y="438"/>
                    </a:cubicBezTo>
                    <a:cubicBezTo>
                      <a:pt x="647" y="429"/>
                      <a:pt x="647" y="429"/>
                      <a:pt x="647" y="429"/>
                    </a:cubicBezTo>
                    <a:cubicBezTo>
                      <a:pt x="647" y="419"/>
                      <a:pt x="647" y="419"/>
                      <a:pt x="647" y="419"/>
                    </a:cubicBezTo>
                    <a:cubicBezTo>
                      <a:pt x="657" y="409"/>
                      <a:pt x="657" y="409"/>
                      <a:pt x="657" y="409"/>
                    </a:cubicBezTo>
                    <a:cubicBezTo>
                      <a:pt x="667" y="400"/>
                      <a:pt x="667" y="400"/>
                      <a:pt x="667" y="400"/>
                    </a:cubicBezTo>
                    <a:cubicBezTo>
                      <a:pt x="676" y="400"/>
                      <a:pt x="676" y="400"/>
                      <a:pt x="676" y="400"/>
                    </a:cubicBezTo>
                    <a:cubicBezTo>
                      <a:pt x="695" y="400"/>
                      <a:pt x="695" y="400"/>
                      <a:pt x="695" y="400"/>
                    </a:cubicBezTo>
                    <a:lnTo>
                      <a:pt x="705" y="400"/>
                    </a:lnTo>
                    <a:cubicBezTo>
                      <a:pt x="714" y="400"/>
                      <a:pt x="714" y="400"/>
                      <a:pt x="714" y="400"/>
                    </a:cubicBezTo>
                    <a:cubicBezTo>
                      <a:pt x="724" y="400"/>
                      <a:pt x="724" y="400"/>
                      <a:pt x="724" y="400"/>
                    </a:cubicBezTo>
                    <a:cubicBezTo>
                      <a:pt x="733" y="400"/>
                      <a:pt x="733" y="400"/>
                      <a:pt x="733" y="400"/>
                    </a:cubicBezTo>
                    <a:cubicBezTo>
                      <a:pt x="743" y="409"/>
                      <a:pt x="743" y="409"/>
                      <a:pt x="743" y="409"/>
                    </a:cubicBezTo>
                    <a:cubicBezTo>
                      <a:pt x="752" y="419"/>
                      <a:pt x="752" y="419"/>
                      <a:pt x="752" y="419"/>
                    </a:cubicBezTo>
                    <a:cubicBezTo>
                      <a:pt x="762" y="409"/>
                      <a:pt x="762" y="409"/>
                      <a:pt x="762" y="409"/>
                    </a:cubicBezTo>
                    <a:cubicBezTo>
                      <a:pt x="771" y="409"/>
                      <a:pt x="771" y="409"/>
                      <a:pt x="771" y="409"/>
                    </a:cubicBezTo>
                    <a:cubicBezTo>
                      <a:pt x="771" y="400"/>
                      <a:pt x="771" y="400"/>
                      <a:pt x="771" y="400"/>
                    </a:cubicBezTo>
                    <a:cubicBezTo>
                      <a:pt x="781" y="400"/>
                      <a:pt x="781" y="400"/>
                      <a:pt x="781" y="400"/>
                    </a:cubicBezTo>
                    <a:cubicBezTo>
                      <a:pt x="800" y="400"/>
                      <a:pt x="800" y="400"/>
                      <a:pt x="800" y="400"/>
                    </a:cubicBezTo>
                    <a:cubicBezTo>
                      <a:pt x="800" y="391"/>
                      <a:pt x="800" y="391"/>
                      <a:pt x="800" y="391"/>
                    </a:cubicBezTo>
                    <a:cubicBezTo>
                      <a:pt x="809" y="391"/>
                      <a:pt x="809" y="391"/>
                      <a:pt x="809" y="391"/>
                    </a:cubicBezTo>
                    <a:cubicBezTo>
                      <a:pt x="819" y="391"/>
                      <a:pt x="819" y="391"/>
                      <a:pt x="819" y="391"/>
                    </a:cubicBezTo>
                    <a:cubicBezTo>
                      <a:pt x="829" y="391"/>
                      <a:pt x="829" y="391"/>
                      <a:pt x="829" y="391"/>
                    </a:cubicBezTo>
                    <a:cubicBezTo>
                      <a:pt x="838" y="400"/>
                      <a:pt x="838" y="400"/>
                      <a:pt x="838" y="400"/>
                    </a:cubicBezTo>
                    <a:cubicBezTo>
                      <a:pt x="847" y="409"/>
                      <a:pt x="847" y="409"/>
                      <a:pt x="847" y="409"/>
                    </a:cubicBezTo>
                    <a:cubicBezTo>
                      <a:pt x="857" y="409"/>
                      <a:pt x="857" y="409"/>
                      <a:pt x="857" y="409"/>
                    </a:cubicBezTo>
                    <a:cubicBezTo>
                      <a:pt x="857" y="400"/>
                      <a:pt x="857" y="400"/>
                      <a:pt x="857" y="400"/>
                    </a:cubicBezTo>
                    <a:cubicBezTo>
                      <a:pt x="857" y="409"/>
                      <a:pt x="857" y="409"/>
                      <a:pt x="857" y="409"/>
                    </a:cubicBezTo>
                    <a:cubicBezTo>
                      <a:pt x="867" y="400"/>
                      <a:pt x="867" y="400"/>
                      <a:pt x="867" y="400"/>
                    </a:cubicBezTo>
                    <a:cubicBezTo>
                      <a:pt x="857" y="400"/>
                      <a:pt x="857" y="400"/>
                      <a:pt x="857" y="400"/>
                    </a:cubicBezTo>
                    <a:cubicBezTo>
                      <a:pt x="857" y="391"/>
                      <a:pt x="857" y="391"/>
                      <a:pt x="857" y="391"/>
                    </a:cubicBezTo>
                    <a:cubicBezTo>
                      <a:pt x="847" y="381"/>
                      <a:pt x="847" y="381"/>
                      <a:pt x="847" y="381"/>
                    </a:cubicBezTo>
                    <a:cubicBezTo>
                      <a:pt x="838" y="362"/>
                      <a:pt x="838" y="362"/>
                      <a:pt x="838" y="362"/>
                    </a:cubicBezTo>
                    <a:cubicBezTo>
                      <a:pt x="819" y="352"/>
                      <a:pt x="819" y="352"/>
                      <a:pt x="819" y="352"/>
                    </a:cubicBezTo>
                    <a:cubicBezTo>
                      <a:pt x="819" y="343"/>
                      <a:pt x="819" y="343"/>
                      <a:pt x="819" y="343"/>
                    </a:cubicBezTo>
                    <a:cubicBezTo>
                      <a:pt x="809" y="333"/>
                      <a:pt x="809" y="333"/>
                      <a:pt x="809" y="333"/>
                    </a:cubicBezTo>
                    <a:cubicBezTo>
                      <a:pt x="800" y="333"/>
                      <a:pt x="800" y="333"/>
                      <a:pt x="800" y="333"/>
                    </a:cubicBezTo>
                    <a:cubicBezTo>
                      <a:pt x="800" y="324"/>
                      <a:pt x="800" y="324"/>
                      <a:pt x="800" y="324"/>
                    </a:cubicBezTo>
                    <a:cubicBezTo>
                      <a:pt x="790" y="314"/>
                      <a:pt x="790" y="314"/>
                      <a:pt x="790" y="314"/>
                    </a:cubicBezTo>
                    <a:cubicBezTo>
                      <a:pt x="781" y="295"/>
                      <a:pt x="781" y="295"/>
                      <a:pt x="781" y="295"/>
                    </a:cubicBezTo>
                    <a:cubicBezTo>
                      <a:pt x="771" y="295"/>
                      <a:pt x="771" y="295"/>
                      <a:pt x="771" y="295"/>
                    </a:cubicBezTo>
                    <a:cubicBezTo>
                      <a:pt x="781" y="286"/>
                      <a:pt x="781" y="286"/>
                      <a:pt x="781" y="286"/>
                    </a:cubicBezTo>
                    <a:cubicBezTo>
                      <a:pt x="771" y="276"/>
                      <a:pt x="771" y="276"/>
                      <a:pt x="771" y="276"/>
                    </a:cubicBezTo>
                    <a:cubicBezTo>
                      <a:pt x="771" y="267"/>
                      <a:pt x="771" y="267"/>
                      <a:pt x="771" y="267"/>
                    </a:cubicBezTo>
                    <a:cubicBezTo>
                      <a:pt x="771" y="248"/>
                      <a:pt x="771" y="248"/>
                      <a:pt x="771" y="248"/>
                    </a:cubicBezTo>
                    <a:cubicBezTo>
                      <a:pt x="781" y="238"/>
                      <a:pt x="781" y="238"/>
                      <a:pt x="781" y="238"/>
                    </a:cubicBezTo>
                    <a:cubicBezTo>
                      <a:pt x="790" y="229"/>
                      <a:pt x="790" y="229"/>
                      <a:pt x="790" y="229"/>
                    </a:cubicBezTo>
                    <a:cubicBezTo>
                      <a:pt x="790" y="219"/>
                      <a:pt x="790" y="219"/>
                      <a:pt x="790" y="219"/>
                    </a:cubicBezTo>
                    <a:cubicBezTo>
                      <a:pt x="800" y="210"/>
                      <a:pt x="800" y="210"/>
                      <a:pt x="800" y="210"/>
                    </a:cubicBezTo>
                    <a:cubicBezTo>
                      <a:pt x="809" y="210"/>
                      <a:pt x="809" y="210"/>
                      <a:pt x="809" y="210"/>
                    </a:cubicBezTo>
                    <a:cubicBezTo>
                      <a:pt x="819" y="210"/>
                      <a:pt x="819" y="210"/>
                      <a:pt x="819" y="210"/>
                    </a:cubicBezTo>
                    <a:cubicBezTo>
                      <a:pt x="829" y="210"/>
                      <a:pt x="829" y="210"/>
                      <a:pt x="829" y="210"/>
                    </a:cubicBezTo>
                    <a:cubicBezTo>
                      <a:pt x="838" y="210"/>
                      <a:pt x="838" y="210"/>
                      <a:pt x="838" y="210"/>
                    </a:cubicBezTo>
                    <a:cubicBezTo>
                      <a:pt x="847" y="210"/>
                      <a:pt x="847" y="210"/>
                      <a:pt x="847" y="210"/>
                    </a:cubicBezTo>
                    <a:cubicBezTo>
                      <a:pt x="847" y="200"/>
                      <a:pt x="847" y="200"/>
                      <a:pt x="847" y="200"/>
                    </a:cubicBezTo>
                    <a:cubicBezTo>
                      <a:pt x="857" y="191"/>
                      <a:pt x="857" y="191"/>
                      <a:pt x="857" y="191"/>
                    </a:cubicBezTo>
                    <a:cubicBezTo>
                      <a:pt x="857" y="181"/>
                      <a:pt x="857" y="181"/>
                      <a:pt x="857" y="181"/>
                    </a:cubicBezTo>
                    <a:cubicBezTo>
                      <a:pt x="867" y="171"/>
                      <a:pt x="867" y="171"/>
                      <a:pt x="867" y="171"/>
                    </a:cubicBezTo>
                    <a:cubicBezTo>
                      <a:pt x="876" y="162"/>
                      <a:pt x="876" y="162"/>
                      <a:pt x="876" y="162"/>
                    </a:cubicBezTo>
                    <a:cubicBezTo>
                      <a:pt x="895" y="153"/>
                      <a:pt x="895" y="153"/>
                      <a:pt x="895" y="153"/>
                    </a:cubicBezTo>
                    <a:cubicBezTo>
                      <a:pt x="905" y="143"/>
                      <a:pt x="905" y="143"/>
                      <a:pt x="905" y="143"/>
                    </a:cubicBezTo>
                    <a:cubicBezTo>
                      <a:pt x="914" y="143"/>
                      <a:pt x="914" y="143"/>
                      <a:pt x="914" y="143"/>
                    </a:cubicBezTo>
                    <a:cubicBezTo>
                      <a:pt x="962" y="124"/>
                      <a:pt x="962" y="124"/>
                      <a:pt x="962" y="124"/>
                    </a:cubicBezTo>
                    <a:cubicBezTo>
                      <a:pt x="971" y="105"/>
                      <a:pt x="971" y="105"/>
                      <a:pt x="971" y="105"/>
                    </a:cubicBezTo>
                    <a:cubicBezTo>
                      <a:pt x="990" y="95"/>
                      <a:pt x="990" y="95"/>
                      <a:pt x="990" y="95"/>
                    </a:cubicBezTo>
                    <a:cubicBezTo>
                      <a:pt x="1000" y="86"/>
                      <a:pt x="1000" y="86"/>
                      <a:pt x="1000" y="86"/>
                    </a:cubicBezTo>
                    <a:cubicBezTo>
                      <a:pt x="1010" y="76"/>
                      <a:pt x="1010" y="76"/>
                      <a:pt x="1010" y="76"/>
                    </a:cubicBezTo>
                    <a:cubicBezTo>
                      <a:pt x="1019" y="67"/>
                      <a:pt x="1019" y="67"/>
                      <a:pt x="1019" y="67"/>
                    </a:cubicBezTo>
                    <a:cubicBezTo>
                      <a:pt x="1019" y="57"/>
                      <a:pt x="1019" y="57"/>
                      <a:pt x="1019" y="57"/>
                    </a:cubicBezTo>
                    <a:cubicBezTo>
                      <a:pt x="1028" y="57"/>
                      <a:pt x="1028" y="57"/>
                      <a:pt x="1028" y="57"/>
                    </a:cubicBezTo>
                    <a:cubicBezTo>
                      <a:pt x="1067" y="38"/>
                      <a:pt x="1067" y="38"/>
                      <a:pt x="1067" y="38"/>
                    </a:cubicBezTo>
                    <a:cubicBezTo>
                      <a:pt x="1076" y="38"/>
                      <a:pt x="1076" y="38"/>
                      <a:pt x="1076" y="38"/>
                    </a:cubicBezTo>
                    <a:cubicBezTo>
                      <a:pt x="1086" y="29"/>
                      <a:pt x="1086" y="29"/>
                      <a:pt x="1086" y="29"/>
                    </a:cubicBezTo>
                    <a:cubicBezTo>
                      <a:pt x="1086" y="19"/>
                      <a:pt x="1086" y="19"/>
                      <a:pt x="1086" y="19"/>
                    </a:cubicBezTo>
                    <a:cubicBezTo>
                      <a:pt x="1095" y="19"/>
                      <a:pt x="1095" y="19"/>
                      <a:pt x="1095" y="19"/>
                    </a:cubicBezTo>
                    <a:cubicBezTo>
                      <a:pt x="1095" y="10"/>
                      <a:pt x="1095" y="10"/>
                      <a:pt x="1095" y="10"/>
                    </a:cubicBezTo>
                    <a:cubicBezTo>
                      <a:pt x="1095" y="0"/>
                      <a:pt x="1095" y="0"/>
                      <a:pt x="1095" y="0"/>
                    </a:cubicBezTo>
                  </a:path>
                </a:pathLst>
              </a:custGeom>
              <a:solidFill>
                <a:srgbClr val="FFAD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2" name="Freeform 24">
                <a:extLst>
                  <a:ext uri="{FF2B5EF4-FFF2-40B4-BE49-F238E27FC236}">
                    <a16:creationId xmlns:a16="http://schemas.microsoft.com/office/drawing/2014/main" id="{2AB60636-16DD-4942-8F60-AF8A415C1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0563" y="558800"/>
                <a:ext cx="723900" cy="481013"/>
              </a:xfrm>
              <a:custGeom>
                <a:avLst/>
                <a:gdLst>
                  <a:gd name="T0" fmla="*/ 723540 w 2011"/>
                  <a:gd name="T1" fmla="*/ 480653 h 1335"/>
                  <a:gd name="T2" fmla="*/ 0 w 2011"/>
                  <a:gd name="T3" fmla="*/ 480653 h 1335"/>
                  <a:gd name="T4" fmla="*/ 0 w 2011"/>
                  <a:gd name="T5" fmla="*/ 0 h 1335"/>
                  <a:gd name="T6" fmla="*/ 723540 w 2011"/>
                  <a:gd name="T7" fmla="*/ 0 h 1335"/>
                  <a:gd name="T8" fmla="*/ 723540 w 2011"/>
                  <a:gd name="T9" fmla="*/ 480653 h 1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1" h="1335">
                    <a:moveTo>
                      <a:pt x="2010" y="1334"/>
                    </a:moveTo>
                    <a:lnTo>
                      <a:pt x="0" y="1334"/>
                    </a:lnTo>
                    <a:lnTo>
                      <a:pt x="0" y="0"/>
                    </a:lnTo>
                    <a:lnTo>
                      <a:pt x="2010" y="0"/>
                    </a:lnTo>
                    <a:lnTo>
                      <a:pt x="2010" y="1334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19465" name="Google Shape;615;p19">
              <a:extLst>
                <a:ext uri="{FF2B5EF4-FFF2-40B4-BE49-F238E27FC236}">
                  <a16:creationId xmlns:a16="http://schemas.microsoft.com/office/drawing/2014/main" id="{A13D0A53-A3E6-584B-A733-18905E7064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5038" y="1874838"/>
              <a:ext cx="2822575" cy="493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167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66" name="Google Shape;615;p19">
              <a:extLst>
                <a:ext uri="{FF2B5EF4-FFF2-40B4-BE49-F238E27FC236}">
                  <a16:creationId xmlns:a16="http://schemas.microsoft.com/office/drawing/2014/main" id="{C19DD757-AF98-DA4D-96BC-66361967A0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1000" y="1874838"/>
              <a:ext cx="2822575" cy="493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167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67" name="Google Shape;615;p19">
              <a:extLst>
                <a:ext uri="{FF2B5EF4-FFF2-40B4-BE49-F238E27FC236}">
                  <a16:creationId xmlns:a16="http://schemas.microsoft.com/office/drawing/2014/main" id="{77175945-E5AB-6C49-9CCC-354D18126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8550" y="1874838"/>
              <a:ext cx="2820988" cy="493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167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68" name="Google Shape;615;p19">
              <a:extLst>
                <a:ext uri="{FF2B5EF4-FFF2-40B4-BE49-F238E27FC236}">
                  <a16:creationId xmlns:a16="http://schemas.microsoft.com/office/drawing/2014/main" id="{C152776C-7D89-5442-BF32-54D611FFA8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71200" y="1874838"/>
              <a:ext cx="2822575" cy="493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167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3B76841-63D9-174C-9DE4-62791B72462C}"/>
              </a:ext>
            </a:extLst>
          </p:cNvPr>
          <p:cNvGrpSpPr/>
          <p:nvPr/>
        </p:nvGrpSpPr>
        <p:grpSpPr>
          <a:xfrm>
            <a:off x="5417344" y="1983052"/>
            <a:ext cx="6572250" cy="3729302"/>
            <a:chOff x="6500813" y="2379663"/>
            <a:chExt cx="7886700" cy="4475162"/>
          </a:xfrm>
        </p:grpSpPr>
        <p:sp>
          <p:nvSpPr>
            <p:cNvPr id="21505" name="Freeform 1">
              <a:extLst>
                <a:ext uri="{FF2B5EF4-FFF2-40B4-BE49-F238E27FC236}">
                  <a16:creationId xmlns:a16="http://schemas.microsoft.com/office/drawing/2014/main" id="{F0825BBD-249B-7149-A42F-A2B3AE52D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2688" y="2379663"/>
              <a:ext cx="1954212" cy="1762125"/>
            </a:xfrm>
            <a:custGeom>
              <a:avLst/>
              <a:gdLst>
                <a:gd name="T0" fmla="*/ 1912817 w 5429"/>
                <a:gd name="T1" fmla="*/ 373588 h 4896"/>
                <a:gd name="T2" fmla="*/ 1861343 w 5429"/>
                <a:gd name="T3" fmla="*/ 397702 h 4896"/>
                <a:gd name="T4" fmla="*/ 1830746 w 5429"/>
                <a:gd name="T5" fmla="*/ 469684 h 4896"/>
                <a:gd name="T6" fmla="*/ 1737877 w 5429"/>
                <a:gd name="T7" fmla="*/ 404540 h 4896"/>
                <a:gd name="T8" fmla="*/ 1693602 w 5429"/>
                <a:gd name="T9" fmla="*/ 517552 h 4896"/>
                <a:gd name="T10" fmla="*/ 1662646 w 5429"/>
                <a:gd name="T11" fmla="*/ 582696 h 4896"/>
                <a:gd name="T12" fmla="*/ 1611172 w 5429"/>
                <a:gd name="T13" fmla="*/ 668355 h 4896"/>
                <a:gd name="T14" fmla="*/ 1768834 w 5429"/>
                <a:gd name="T15" fmla="*/ 1004152 h 4896"/>
                <a:gd name="T16" fmla="*/ 1748316 w 5429"/>
                <a:gd name="T17" fmla="*/ 1038344 h 4896"/>
                <a:gd name="T18" fmla="*/ 1737877 w 5429"/>
                <a:gd name="T19" fmla="*/ 1086572 h 4896"/>
                <a:gd name="T20" fmla="*/ 1672725 w 5429"/>
                <a:gd name="T21" fmla="*/ 1134440 h 4896"/>
                <a:gd name="T22" fmla="*/ 1631690 w 5429"/>
                <a:gd name="T23" fmla="*/ 1127602 h 4896"/>
                <a:gd name="T24" fmla="*/ 1638529 w 5429"/>
                <a:gd name="T25" fmla="*/ 1172231 h 4896"/>
                <a:gd name="T26" fmla="*/ 1645368 w 5429"/>
                <a:gd name="T27" fmla="*/ 1213260 h 4896"/>
                <a:gd name="T28" fmla="*/ 1635289 w 5429"/>
                <a:gd name="T29" fmla="*/ 1247812 h 4896"/>
                <a:gd name="T30" fmla="*/ 1580216 w 5429"/>
                <a:gd name="T31" fmla="*/ 1275165 h 4896"/>
                <a:gd name="T32" fmla="*/ 1494546 w 5429"/>
                <a:gd name="T33" fmla="*/ 1312596 h 4896"/>
                <a:gd name="T34" fmla="*/ 1309527 w 5429"/>
                <a:gd name="T35" fmla="*/ 1302518 h 4896"/>
                <a:gd name="T36" fmla="*/ 1203340 w 5429"/>
                <a:gd name="T37" fmla="*/ 1312596 h 4896"/>
                <a:gd name="T38" fmla="*/ 1199740 w 5429"/>
                <a:gd name="T39" fmla="*/ 1357225 h 4896"/>
                <a:gd name="T40" fmla="*/ 1158705 w 5429"/>
                <a:gd name="T41" fmla="*/ 1377740 h 4896"/>
                <a:gd name="T42" fmla="*/ 1055757 w 5429"/>
                <a:gd name="T43" fmla="*/ 1449722 h 4896"/>
                <a:gd name="T44" fmla="*/ 1007882 w 5429"/>
                <a:gd name="T45" fmla="*/ 1449722 h 4896"/>
                <a:gd name="T46" fmla="*/ 857060 w 5429"/>
                <a:gd name="T47" fmla="*/ 1511627 h 4896"/>
                <a:gd name="T48" fmla="*/ 812425 w 5429"/>
                <a:gd name="T49" fmla="*/ 1514866 h 4896"/>
                <a:gd name="T50" fmla="*/ 664842 w 5429"/>
                <a:gd name="T51" fmla="*/ 1597286 h 4896"/>
                <a:gd name="T52" fmla="*/ 606889 w 5429"/>
                <a:gd name="T53" fmla="*/ 1679345 h 4896"/>
                <a:gd name="T54" fmla="*/ 520859 w 5429"/>
                <a:gd name="T55" fmla="*/ 1744489 h 4896"/>
                <a:gd name="T56" fmla="*/ 407832 w 5429"/>
                <a:gd name="T57" fmla="*/ 1737651 h 4896"/>
                <a:gd name="T58" fmla="*/ 339080 w 5429"/>
                <a:gd name="T59" fmla="*/ 1669268 h 4896"/>
                <a:gd name="T60" fmla="*/ 359958 w 5429"/>
                <a:gd name="T61" fmla="*/ 1621400 h 4896"/>
                <a:gd name="T62" fmla="*/ 322162 w 5429"/>
                <a:gd name="T63" fmla="*/ 1522064 h 4896"/>
                <a:gd name="T64" fmla="*/ 322162 w 5429"/>
                <a:gd name="T65" fmla="*/ 1460160 h 4896"/>
                <a:gd name="T66" fmla="*/ 315323 w 5429"/>
                <a:gd name="T67" fmla="*/ 1350387 h 4896"/>
                <a:gd name="T68" fmla="*/ 277528 w 5429"/>
                <a:gd name="T69" fmla="*/ 1278404 h 4896"/>
                <a:gd name="T70" fmla="*/ 157662 w 5429"/>
                <a:gd name="T71" fmla="*/ 1240614 h 4896"/>
                <a:gd name="T72" fmla="*/ 41035 w 5429"/>
                <a:gd name="T73" fmla="*/ 1192746 h 4896"/>
                <a:gd name="T74" fmla="*/ 58313 w 5429"/>
                <a:gd name="T75" fmla="*/ 1007751 h 4896"/>
                <a:gd name="T76" fmla="*/ 106188 w 5429"/>
                <a:gd name="T77" fmla="*/ 1010990 h 4896"/>
                <a:gd name="T78" fmla="*/ 140384 w 5429"/>
                <a:gd name="T79" fmla="*/ 1007751 h 4896"/>
                <a:gd name="T80" fmla="*/ 318563 w 5429"/>
                <a:gd name="T81" fmla="*/ 843272 h 4896"/>
                <a:gd name="T82" fmla="*/ 414672 w 5429"/>
                <a:gd name="T83" fmla="*/ 819158 h 4896"/>
                <a:gd name="T84" fmla="*/ 476224 w 5429"/>
                <a:gd name="T85" fmla="*/ 757613 h 4896"/>
                <a:gd name="T86" fmla="*/ 548216 w 5429"/>
                <a:gd name="T87" fmla="*/ 822757 h 4896"/>
                <a:gd name="T88" fmla="*/ 627407 w 5429"/>
                <a:gd name="T89" fmla="*/ 757613 h 4896"/>
                <a:gd name="T90" fmla="*/ 661603 w 5429"/>
                <a:gd name="T91" fmla="*/ 671954 h 4896"/>
                <a:gd name="T92" fmla="*/ 877578 w 5429"/>
                <a:gd name="T93" fmla="*/ 599612 h 4896"/>
                <a:gd name="T94" fmla="*/ 1052517 w 5429"/>
                <a:gd name="T95" fmla="*/ 562181 h 4896"/>
                <a:gd name="T96" fmla="*/ 1073035 w 5429"/>
                <a:gd name="T97" fmla="*/ 527630 h 4896"/>
                <a:gd name="T98" fmla="*/ 1110470 w 5429"/>
                <a:gd name="T99" fmla="*/ 483361 h 4896"/>
                <a:gd name="T100" fmla="*/ 1189301 w 5429"/>
                <a:gd name="T101" fmla="*/ 435133 h 4896"/>
                <a:gd name="T102" fmla="*/ 1470788 w 5429"/>
                <a:gd name="T103" fmla="*/ 308444 h 4896"/>
                <a:gd name="T104" fmla="*/ 1659046 w 5429"/>
                <a:gd name="T105" fmla="*/ 222785 h 4896"/>
                <a:gd name="T106" fmla="*/ 1566537 w 5429"/>
                <a:gd name="T107" fmla="*/ 133527 h 4896"/>
                <a:gd name="T108" fmla="*/ 1504984 w 5429"/>
                <a:gd name="T109" fmla="*/ 88898 h 4896"/>
                <a:gd name="T110" fmla="*/ 1638529 w 5429"/>
                <a:gd name="T111" fmla="*/ 23754 h 4896"/>
                <a:gd name="T112" fmla="*/ 1710520 w 5429"/>
                <a:gd name="T113" fmla="*/ 37431 h 4896"/>
                <a:gd name="T114" fmla="*/ 1786112 w 5429"/>
                <a:gd name="T115" fmla="*/ 34192 h 4896"/>
                <a:gd name="T116" fmla="*/ 1861343 w 5429"/>
                <a:gd name="T117" fmla="*/ 88898 h 4896"/>
                <a:gd name="T118" fmla="*/ 1875021 w 5429"/>
                <a:gd name="T119" fmla="*/ 188234 h 4896"/>
                <a:gd name="T120" fmla="*/ 1947013 w 5429"/>
                <a:gd name="T121" fmla="*/ 222785 h 48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429" h="4896">
                  <a:moveTo>
                    <a:pt x="5343" y="962"/>
                  </a:moveTo>
                  <a:lnTo>
                    <a:pt x="5343" y="971"/>
                  </a:lnTo>
                  <a:lnTo>
                    <a:pt x="5333" y="1009"/>
                  </a:lnTo>
                  <a:lnTo>
                    <a:pt x="5324" y="1019"/>
                  </a:lnTo>
                  <a:lnTo>
                    <a:pt x="5314" y="1038"/>
                  </a:lnTo>
                  <a:lnTo>
                    <a:pt x="5295" y="1047"/>
                  </a:lnTo>
                  <a:lnTo>
                    <a:pt x="5200" y="1057"/>
                  </a:lnTo>
                  <a:lnTo>
                    <a:pt x="5181" y="1067"/>
                  </a:lnTo>
                  <a:lnTo>
                    <a:pt x="5171" y="1085"/>
                  </a:lnTo>
                  <a:lnTo>
                    <a:pt x="5171" y="1105"/>
                  </a:lnTo>
                  <a:lnTo>
                    <a:pt x="5162" y="1190"/>
                  </a:lnTo>
                  <a:lnTo>
                    <a:pt x="5152" y="1228"/>
                  </a:lnTo>
                  <a:lnTo>
                    <a:pt x="5133" y="1257"/>
                  </a:lnTo>
                  <a:lnTo>
                    <a:pt x="5114" y="1285"/>
                  </a:lnTo>
                  <a:lnTo>
                    <a:pt x="5086" y="1305"/>
                  </a:lnTo>
                  <a:lnTo>
                    <a:pt x="5066" y="1305"/>
                  </a:lnTo>
                  <a:lnTo>
                    <a:pt x="5038" y="1295"/>
                  </a:lnTo>
                  <a:lnTo>
                    <a:pt x="4866" y="1124"/>
                  </a:lnTo>
                  <a:lnTo>
                    <a:pt x="4838" y="1114"/>
                  </a:lnTo>
                  <a:lnTo>
                    <a:pt x="4828" y="1124"/>
                  </a:lnTo>
                  <a:lnTo>
                    <a:pt x="4809" y="1143"/>
                  </a:lnTo>
                  <a:lnTo>
                    <a:pt x="4771" y="1352"/>
                  </a:lnTo>
                  <a:lnTo>
                    <a:pt x="4733" y="1390"/>
                  </a:lnTo>
                  <a:lnTo>
                    <a:pt x="4724" y="1409"/>
                  </a:lnTo>
                  <a:lnTo>
                    <a:pt x="4705" y="1438"/>
                  </a:lnTo>
                  <a:lnTo>
                    <a:pt x="4705" y="1457"/>
                  </a:lnTo>
                  <a:lnTo>
                    <a:pt x="4705" y="1514"/>
                  </a:lnTo>
                  <a:lnTo>
                    <a:pt x="4695" y="1533"/>
                  </a:lnTo>
                  <a:lnTo>
                    <a:pt x="4695" y="1552"/>
                  </a:lnTo>
                  <a:lnTo>
                    <a:pt x="4619" y="1619"/>
                  </a:lnTo>
                  <a:lnTo>
                    <a:pt x="4600" y="1638"/>
                  </a:lnTo>
                  <a:lnTo>
                    <a:pt x="4543" y="1800"/>
                  </a:lnTo>
                  <a:lnTo>
                    <a:pt x="4495" y="1828"/>
                  </a:lnTo>
                  <a:lnTo>
                    <a:pt x="4485" y="1838"/>
                  </a:lnTo>
                  <a:lnTo>
                    <a:pt x="4476" y="1857"/>
                  </a:lnTo>
                  <a:lnTo>
                    <a:pt x="4467" y="1885"/>
                  </a:lnTo>
                  <a:lnTo>
                    <a:pt x="4476" y="1914"/>
                  </a:lnTo>
                  <a:lnTo>
                    <a:pt x="4657" y="2486"/>
                  </a:lnTo>
                  <a:lnTo>
                    <a:pt x="4886" y="2676"/>
                  </a:lnTo>
                  <a:lnTo>
                    <a:pt x="4914" y="2790"/>
                  </a:lnTo>
                  <a:lnTo>
                    <a:pt x="4886" y="2809"/>
                  </a:lnTo>
                  <a:lnTo>
                    <a:pt x="4876" y="2828"/>
                  </a:lnTo>
                  <a:lnTo>
                    <a:pt x="4866" y="2847"/>
                  </a:lnTo>
                  <a:lnTo>
                    <a:pt x="4866" y="2857"/>
                  </a:lnTo>
                  <a:lnTo>
                    <a:pt x="4857" y="2885"/>
                  </a:lnTo>
                  <a:lnTo>
                    <a:pt x="4857" y="2914"/>
                  </a:lnTo>
                  <a:lnTo>
                    <a:pt x="4857" y="2952"/>
                  </a:lnTo>
                  <a:lnTo>
                    <a:pt x="4848" y="3000"/>
                  </a:lnTo>
                  <a:lnTo>
                    <a:pt x="4838" y="3009"/>
                  </a:lnTo>
                  <a:lnTo>
                    <a:pt x="4828" y="3019"/>
                  </a:lnTo>
                  <a:lnTo>
                    <a:pt x="4809" y="3038"/>
                  </a:lnTo>
                  <a:lnTo>
                    <a:pt x="4790" y="3048"/>
                  </a:lnTo>
                  <a:lnTo>
                    <a:pt x="4695" y="3124"/>
                  </a:lnTo>
                  <a:lnTo>
                    <a:pt x="4667" y="3143"/>
                  </a:lnTo>
                  <a:lnTo>
                    <a:pt x="4647" y="3152"/>
                  </a:lnTo>
                  <a:lnTo>
                    <a:pt x="4628" y="3152"/>
                  </a:lnTo>
                  <a:lnTo>
                    <a:pt x="4609" y="3143"/>
                  </a:lnTo>
                  <a:lnTo>
                    <a:pt x="4571" y="3124"/>
                  </a:lnTo>
                  <a:lnTo>
                    <a:pt x="4543" y="3124"/>
                  </a:lnTo>
                  <a:lnTo>
                    <a:pt x="4533" y="3133"/>
                  </a:lnTo>
                  <a:lnTo>
                    <a:pt x="4524" y="3152"/>
                  </a:lnTo>
                  <a:lnTo>
                    <a:pt x="4533" y="3171"/>
                  </a:lnTo>
                  <a:lnTo>
                    <a:pt x="4543" y="3219"/>
                  </a:lnTo>
                  <a:lnTo>
                    <a:pt x="4552" y="3238"/>
                  </a:lnTo>
                  <a:lnTo>
                    <a:pt x="4552" y="3257"/>
                  </a:lnTo>
                  <a:lnTo>
                    <a:pt x="4552" y="3286"/>
                  </a:lnTo>
                  <a:lnTo>
                    <a:pt x="4552" y="3304"/>
                  </a:lnTo>
                  <a:lnTo>
                    <a:pt x="4552" y="3324"/>
                  </a:lnTo>
                  <a:lnTo>
                    <a:pt x="4562" y="3362"/>
                  </a:lnTo>
                  <a:lnTo>
                    <a:pt x="4571" y="3371"/>
                  </a:lnTo>
                  <a:lnTo>
                    <a:pt x="4571" y="3390"/>
                  </a:lnTo>
                  <a:lnTo>
                    <a:pt x="4562" y="3409"/>
                  </a:lnTo>
                  <a:lnTo>
                    <a:pt x="4552" y="3428"/>
                  </a:lnTo>
                  <a:lnTo>
                    <a:pt x="4543" y="3438"/>
                  </a:lnTo>
                  <a:lnTo>
                    <a:pt x="4543" y="3467"/>
                  </a:lnTo>
                  <a:lnTo>
                    <a:pt x="4524" y="3485"/>
                  </a:lnTo>
                  <a:lnTo>
                    <a:pt x="4505" y="3524"/>
                  </a:lnTo>
                  <a:lnTo>
                    <a:pt x="4476" y="3543"/>
                  </a:lnTo>
                  <a:lnTo>
                    <a:pt x="4447" y="3543"/>
                  </a:lnTo>
                  <a:lnTo>
                    <a:pt x="4390" y="3543"/>
                  </a:lnTo>
                  <a:lnTo>
                    <a:pt x="4304" y="3552"/>
                  </a:lnTo>
                  <a:lnTo>
                    <a:pt x="4276" y="3552"/>
                  </a:lnTo>
                  <a:lnTo>
                    <a:pt x="4247" y="3571"/>
                  </a:lnTo>
                  <a:lnTo>
                    <a:pt x="4181" y="3628"/>
                  </a:lnTo>
                  <a:lnTo>
                    <a:pt x="4152" y="3647"/>
                  </a:lnTo>
                  <a:lnTo>
                    <a:pt x="4143" y="3647"/>
                  </a:lnTo>
                  <a:lnTo>
                    <a:pt x="4038" y="3609"/>
                  </a:lnTo>
                  <a:lnTo>
                    <a:pt x="3781" y="3657"/>
                  </a:lnTo>
                  <a:lnTo>
                    <a:pt x="3714" y="3647"/>
                  </a:lnTo>
                  <a:lnTo>
                    <a:pt x="3638" y="3619"/>
                  </a:lnTo>
                  <a:lnTo>
                    <a:pt x="3562" y="3600"/>
                  </a:lnTo>
                  <a:lnTo>
                    <a:pt x="3419" y="3609"/>
                  </a:lnTo>
                  <a:lnTo>
                    <a:pt x="3381" y="3619"/>
                  </a:lnTo>
                  <a:lnTo>
                    <a:pt x="3362" y="3628"/>
                  </a:lnTo>
                  <a:lnTo>
                    <a:pt x="3343" y="3647"/>
                  </a:lnTo>
                  <a:lnTo>
                    <a:pt x="3333" y="3667"/>
                  </a:lnTo>
                  <a:lnTo>
                    <a:pt x="3333" y="3695"/>
                  </a:lnTo>
                  <a:lnTo>
                    <a:pt x="3333" y="3724"/>
                  </a:lnTo>
                  <a:lnTo>
                    <a:pt x="3333" y="3752"/>
                  </a:lnTo>
                  <a:lnTo>
                    <a:pt x="3333" y="3771"/>
                  </a:lnTo>
                  <a:lnTo>
                    <a:pt x="3333" y="3790"/>
                  </a:lnTo>
                  <a:lnTo>
                    <a:pt x="3314" y="3819"/>
                  </a:lnTo>
                  <a:lnTo>
                    <a:pt x="3286" y="3828"/>
                  </a:lnTo>
                  <a:lnTo>
                    <a:pt x="3257" y="3828"/>
                  </a:lnTo>
                  <a:lnTo>
                    <a:pt x="3219" y="3828"/>
                  </a:lnTo>
                  <a:lnTo>
                    <a:pt x="3181" y="3838"/>
                  </a:lnTo>
                  <a:lnTo>
                    <a:pt x="2990" y="3962"/>
                  </a:lnTo>
                  <a:lnTo>
                    <a:pt x="2971" y="3981"/>
                  </a:lnTo>
                  <a:lnTo>
                    <a:pt x="2952" y="4009"/>
                  </a:lnTo>
                  <a:lnTo>
                    <a:pt x="2933" y="4028"/>
                  </a:lnTo>
                  <a:lnTo>
                    <a:pt x="2895" y="4057"/>
                  </a:lnTo>
                  <a:lnTo>
                    <a:pt x="2876" y="4057"/>
                  </a:lnTo>
                  <a:lnTo>
                    <a:pt x="2847" y="4047"/>
                  </a:lnTo>
                  <a:lnTo>
                    <a:pt x="2828" y="4038"/>
                  </a:lnTo>
                  <a:lnTo>
                    <a:pt x="2800" y="4028"/>
                  </a:lnTo>
                  <a:lnTo>
                    <a:pt x="2771" y="4028"/>
                  </a:lnTo>
                  <a:lnTo>
                    <a:pt x="2466" y="4190"/>
                  </a:lnTo>
                  <a:lnTo>
                    <a:pt x="2409" y="4200"/>
                  </a:lnTo>
                  <a:lnTo>
                    <a:pt x="2390" y="4200"/>
                  </a:lnTo>
                  <a:lnTo>
                    <a:pt x="2381" y="4200"/>
                  </a:lnTo>
                  <a:lnTo>
                    <a:pt x="2362" y="4190"/>
                  </a:lnTo>
                  <a:lnTo>
                    <a:pt x="2343" y="4181"/>
                  </a:lnTo>
                  <a:lnTo>
                    <a:pt x="2305" y="4181"/>
                  </a:lnTo>
                  <a:lnTo>
                    <a:pt x="2276" y="4190"/>
                  </a:lnTo>
                  <a:lnTo>
                    <a:pt x="2257" y="4209"/>
                  </a:lnTo>
                  <a:lnTo>
                    <a:pt x="2238" y="4219"/>
                  </a:lnTo>
                  <a:lnTo>
                    <a:pt x="2209" y="4247"/>
                  </a:lnTo>
                  <a:lnTo>
                    <a:pt x="2076" y="4343"/>
                  </a:lnTo>
                  <a:lnTo>
                    <a:pt x="1885" y="4419"/>
                  </a:lnTo>
                  <a:lnTo>
                    <a:pt x="1847" y="4438"/>
                  </a:lnTo>
                  <a:lnTo>
                    <a:pt x="1828" y="4457"/>
                  </a:lnTo>
                  <a:lnTo>
                    <a:pt x="1781" y="4524"/>
                  </a:lnTo>
                  <a:lnTo>
                    <a:pt x="1752" y="4600"/>
                  </a:lnTo>
                  <a:lnTo>
                    <a:pt x="1724" y="4638"/>
                  </a:lnTo>
                  <a:lnTo>
                    <a:pt x="1686" y="4666"/>
                  </a:lnTo>
                  <a:lnTo>
                    <a:pt x="1600" y="4752"/>
                  </a:lnTo>
                  <a:lnTo>
                    <a:pt x="1571" y="4771"/>
                  </a:lnTo>
                  <a:lnTo>
                    <a:pt x="1523" y="4781"/>
                  </a:lnTo>
                  <a:lnTo>
                    <a:pt x="1476" y="4800"/>
                  </a:lnTo>
                  <a:lnTo>
                    <a:pt x="1447" y="4847"/>
                  </a:lnTo>
                  <a:lnTo>
                    <a:pt x="1371" y="4895"/>
                  </a:lnTo>
                  <a:lnTo>
                    <a:pt x="1333" y="4895"/>
                  </a:lnTo>
                  <a:lnTo>
                    <a:pt x="1181" y="4866"/>
                  </a:lnTo>
                  <a:lnTo>
                    <a:pt x="1152" y="4847"/>
                  </a:lnTo>
                  <a:lnTo>
                    <a:pt x="1133" y="4828"/>
                  </a:lnTo>
                  <a:lnTo>
                    <a:pt x="1104" y="4771"/>
                  </a:lnTo>
                  <a:lnTo>
                    <a:pt x="1066" y="4743"/>
                  </a:lnTo>
                  <a:lnTo>
                    <a:pt x="1028" y="4705"/>
                  </a:lnTo>
                  <a:lnTo>
                    <a:pt x="962" y="4657"/>
                  </a:lnTo>
                  <a:lnTo>
                    <a:pt x="942" y="4638"/>
                  </a:lnTo>
                  <a:lnTo>
                    <a:pt x="933" y="4619"/>
                  </a:lnTo>
                  <a:lnTo>
                    <a:pt x="933" y="4600"/>
                  </a:lnTo>
                  <a:lnTo>
                    <a:pt x="942" y="4590"/>
                  </a:lnTo>
                  <a:lnTo>
                    <a:pt x="990" y="4524"/>
                  </a:lnTo>
                  <a:lnTo>
                    <a:pt x="1000" y="4505"/>
                  </a:lnTo>
                  <a:lnTo>
                    <a:pt x="1009" y="4485"/>
                  </a:lnTo>
                  <a:lnTo>
                    <a:pt x="1009" y="4438"/>
                  </a:lnTo>
                  <a:lnTo>
                    <a:pt x="981" y="4390"/>
                  </a:lnTo>
                  <a:lnTo>
                    <a:pt x="914" y="4276"/>
                  </a:lnTo>
                  <a:lnTo>
                    <a:pt x="895" y="4229"/>
                  </a:lnTo>
                  <a:lnTo>
                    <a:pt x="876" y="4190"/>
                  </a:lnTo>
                  <a:lnTo>
                    <a:pt x="885" y="4162"/>
                  </a:lnTo>
                  <a:lnTo>
                    <a:pt x="895" y="4143"/>
                  </a:lnTo>
                  <a:lnTo>
                    <a:pt x="895" y="4114"/>
                  </a:lnTo>
                  <a:lnTo>
                    <a:pt x="895" y="4057"/>
                  </a:lnTo>
                  <a:lnTo>
                    <a:pt x="885" y="4000"/>
                  </a:lnTo>
                  <a:lnTo>
                    <a:pt x="876" y="3933"/>
                  </a:lnTo>
                  <a:lnTo>
                    <a:pt x="876" y="3905"/>
                  </a:lnTo>
                  <a:lnTo>
                    <a:pt x="885" y="3790"/>
                  </a:lnTo>
                  <a:lnTo>
                    <a:pt x="876" y="3752"/>
                  </a:lnTo>
                  <a:lnTo>
                    <a:pt x="876" y="3705"/>
                  </a:lnTo>
                  <a:lnTo>
                    <a:pt x="857" y="3638"/>
                  </a:lnTo>
                  <a:lnTo>
                    <a:pt x="838" y="3609"/>
                  </a:lnTo>
                  <a:lnTo>
                    <a:pt x="819" y="3581"/>
                  </a:lnTo>
                  <a:lnTo>
                    <a:pt x="771" y="3552"/>
                  </a:lnTo>
                  <a:lnTo>
                    <a:pt x="676" y="3533"/>
                  </a:lnTo>
                  <a:lnTo>
                    <a:pt x="581" y="3524"/>
                  </a:lnTo>
                  <a:lnTo>
                    <a:pt x="505" y="3514"/>
                  </a:lnTo>
                  <a:lnTo>
                    <a:pt x="457" y="3476"/>
                  </a:lnTo>
                  <a:lnTo>
                    <a:pt x="438" y="3447"/>
                  </a:lnTo>
                  <a:lnTo>
                    <a:pt x="419" y="3409"/>
                  </a:lnTo>
                  <a:lnTo>
                    <a:pt x="400" y="3381"/>
                  </a:lnTo>
                  <a:lnTo>
                    <a:pt x="380" y="3371"/>
                  </a:lnTo>
                  <a:lnTo>
                    <a:pt x="171" y="3343"/>
                  </a:lnTo>
                  <a:lnTo>
                    <a:pt x="114" y="3314"/>
                  </a:lnTo>
                  <a:lnTo>
                    <a:pt x="0" y="3219"/>
                  </a:lnTo>
                  <a:lnTo>
                    <a:pt x="76" y="3152"/>
                  </a:lnTo>
                  <a:lnTo>
                    <a:pt x="124" y="3095"/>
                  </a:lnTo>
                  <a:lnTo>
                    <a:pt x="142" y="3009"/>
                  </a:lnTo>
                  <a:lnTo>
                    <a:pt x="162" y="2800"/>
                  </a:lnTo>
                  <a:lnTo>
                    <a:pt x="190" y="2781"/>
                  </a:lnTo>
                  <a:lnTo>
                    <a:pt x="219" y="2771"/>
                  </a:lnTo>
                  <a:lnTo>
                    <a:pt x="238" y="2781"/>
                  </a:lnTo>
                  <a:lnTo>
                    <a:pt x="266" y="2800"/>
                  </a:lnTo>
                  <a:lnTo>
                    <a:pt x="295" y="2809"/>
                  </a:lnTo>
                  <a:lnTo>
                    <a:pt x="323" y="2809"/>
                  </a:lnTo>
                  <a:lnTo>
                    <a:pt x="352" y="2809"/>
                  </a:lnTo>
                  <a:lnTo>
                    <a:pt x="390" y="2800"/>
                  </a:lnTo>
                  <a:lnTo>
                    <a:pt x="476" y="2771"/>
                  </a:lnTo>
                  <a:lnTo>
                    <a:pt x="647" y="2781"/>
                  </a:lnTo>
                  <a:lnTo>
                    <a:pt x="733" y="2714"/>
                  </a:lnTo>
                  <a:lnTo>
                    <a:pt x="771" y="2628"/>
                  </a:lnTo>
                  <a:lnTo>
                    <a:pt x="885" y="2343"/>
                  </a:lnTo>
                  <a:lnTo>
                    <a:pt x="942" y="2352"/>
                  </a:lnTo>
                  <a:lnTo>
                    <a:pt x="1000" y="2390"/>
                  </a:lnTo>
                  <a:lnTo>
                    <a:pt x="1057" y="2409"/>
                  </a:lnTo>
                  <a:lnTo>
                    <a:pt x="1124" y="2381"/>
                  </a:lnTo>
                  <a:lnTo>
                    <a:pt x="1152" y="2276"/>
                  </a:lnTo>
                  <a:lnTo>
                    <a:pt x="1171" y="2238"/>
                  </a:lnTo>
                  <a:lnTo>
                    <a:pt x="1295" y="2152"/>
                  </a:lnTo>
                  <a:lnTo>
                    <a:pt x="1314" y="2133"/>
                  </a:lnTo>
                  <a:lnTo>
                    <a:pt x="1314" y="2114"/>
                  </a:lnTo>
                  <a:lnTo>
                    <a:pt x="1323" y="2105"/>
                  </a:lnTo>
                  <a:lnTo>
                    <a:pt x="1362" y="2123"/>
                  </a:lnTo>
                  <a:lnTo>
                    <a:pt x="1381" y="2143"/>
                  </a:lnTo>
                  <a:lnTo>
                    <a:pt x="1428" y="2219"/>
                  </a:lnTo>
                  <a:lnTo>
                    <a:pt x="1447" y="2248"/>
                  </a:lnTo>
                  <a:lnTo>
                    <a:pt x="1523" y="2286"/>
                  </a:lnTo>
                  <a:lnTo>
                    <a:pt x="1581" y="2266"/>
                  </a:lnTo>
                  <a:lnTo>
                    <a:pt x="1638" y="2219"/>
                  </a:lnTo>
                  <a:lnTo>
                    <a:pt x="1695" y="2143"/>
                  </a:lnTo>
                  <a:lnTo>
                    <a:pt x="1724" y="2133"/>
                  </a:lnTo>
                  <a:lnTo>
                    <a:pt x="1743" y="2105"/>
                  </a:lnTo>
                  <a:lnTo>
                    <a:pt x="1743" y="2076"/>
                  </a:lnTo>
                  <a:lnTo>
                    <a:pt x="1733" y="2038"/>
                  </a:lnTo>
                  <a:lnTo>
                    <a:pt x="1781" y="1990"/>
                  </a:lnTo>
                  <a:lnTo>
                    <a:pt x="1828" y="1933"/>
                  </a:lnTo>
                  <a:lnTo>
                    <a:pt x="1838" y="1867"/>
                  </a:lnTo>
                  <a:lnTo>
                    <a:pt x="1800" y="1790"/>
                  </a:lnTo>
                  <a:lnTo>
                    <a:pt x="1933" y="1714"/>
                  </a:lnTo>
                  <a:lnTo>
                    <a:pt x="2076" y="1686"/>
                  </a:lnTo>
                  <a:lnTo>
                    <a:pt x="2371" y="1686"/>
                  </a:lnTo>
                  <a:lnTo>
                    <a:pt x="2438" y="1666"/>
                  </a:lnTo>
                  <a:lnTo>
                    <a:pt x="2562" y="1628"/>
                  </a:lnTo>
                  <a:lnTo>
                    <a:pt x="2628" y="1619"/>
                  </a:lnTo>
                  <a:lnTo>
                    <a:pt x="2771" y="1638"/>
                  </a:lnTo>
                  <a:lnTo>
                    <a:pt x="2838" y="1619"/>
                  </a:lnTo>
                  <a:lnTo>
                    <a:pt x="2924" y="1562"/>
                  </a:lnTo>
                  <a:lnTo>
                    <a:pt x="2952" y="1562"/>
                  </a:lnTo>
                  <a:lnTo>
                    <a:pt x="2962" y="1562"/>
                  </a:lnTo>
                  <a:lnTo>
                    <a:pt x="2990" y="1524"/>
                  </a:lnTo>
                  <a:lnTo>
                    <a:pt x="2990" y="1495"/>
                  </a:lnTo>
                  <a:lnTo>
                    <a:pt x="2981" y="1466"/>
                  </a:lnTo>
                  <a:lnTo>
                    <a:pt x="2981" y="1419"/>
                  </a:lnTo>
                  <a:lnTo>
                    <a:pt x="2990" y="1371"/>
                  </a:lnTo>
                  <a:lnTo>
                    <a:pt x="3019" y="1333"/>
                  </a:lnTo>
                  <a:lnTo>
                    <a:pt x="3047" y="1333"/>
                  </a:lnTo>
                  <a:lnTo>
                    <a:pt x="3085" y="1343"/>
                  </a:lnTo>
                  <a:lnTo>
                    <a:pt x="3123" y="1333"/>
                  </a:lnTo>
                  <a:lnTo>
                    <a:pt x="3152" y="1314"/>
                  </a:lnTo>
                  <a:lnTo>
                    <a:pt x="3200" y="1247"/>
                  </a:lnTo>
                  <a:lnTo>
                    <a:pt x="3238" y="1219"/>
                  </a:lnTo>
                  <a:lnTo>
                    <a:pt x="3304" y="1209"/>
                  </a:lnTo>
                  <a:lnTo>
                    <a:pt x="3419" y="1228"/>
                  </a:lnTo>
                  <a:lnTo>
                    <a:pt x="3486" y="1219"/>
                  </a:lnTo>
                  <a:lnTo>
                    <a:pt x="3990" y="990"/>
                  </a:lnTo>
                  <a:lnTo>
                    <a:pt x="4028" y="952"/>
                  </a:lnTo>
                  <a:lnTo>
                    <a:pt x="4086" y="857"/>
                  </a:lnTo>
                  <a:lnTo>
                    <a:pt x="4124" y="828"/>
                  </a:lnTo>
                  <a:lnTo>
                    <a:pt x="4238" y="800"/>
                  </a:lnTo>
                  <a:lnTo>
                    <a:pt x="4495" y="819"/>
                  </a:lnTo>
                  <a:lnTo>
                    <a:pt x="4590" y="743"/>
                  </a:lnTo>
                  <a:lnTo>
                    <a:pt x="4609" y="619"/>
                  </a:lnTo>
                  <a:lnTo>
                    <a:pt x="4524" y="562"/>
                  </a:lnTo>
                  <a:lnTo>
                    <a:pt x="4400" y="533"/>
                  </a:lnTo>
                  <a:lnTo>
                    <a:pt x="4314" y="447"/>
                  </a:lnTo>
                  <a:lnTo>
                    <a:pt x="4324" y="390"/>
                  </a:lnTo>
                  <a:lnTo>
                    <a:pt x="4352" y="371"/>
                  </a:lnTo>
                  <a:lnTo>
                    <a:pt x="4352" y="362"/>
                  </a:lnTo>
                  <a:lnTo>
                    <a:pt x="4286" y="333"/>
                  </a:lnTo>
                  <a:lnTo>
                    <a:pt x="4181" y="324"/>
                  </a:lnTo>
                  <a:lnTo>
                    <a:pt x="4143" y="295"/>
                  </a:lnTo>
                  <a:lnTo>
                    <a:pt x="4181" y="247"/>
                  </a:lnTo>
                  <a:lnTo>
                    <a:pt x="4228" y="95"/>
                  </a:lnTo>
                  <a:lnTo>
                    <a:pt x="4304" y="19"/>
                  </a:lnTo>
                  <a:lnTo>
                    <a:pt x="4409" y="0"/>
                  </a:lnTo>
                  <a:lnTo>
                    <a:pt x="4524" y="38"/>
                  </a:lnTo>
                  <a:lnTo>
                    <a:pt x="4552" y="66"/>
                  </a:lnTo>
                  <a:lnTo>
                    <a:pt x="4571" y="95"/>
                  </a:lnTo>
                  <a:lnTo>
                    <a:pt x="4590" y="124"/>
                  </a:lnTo>
                  <a:lnTo>
                    <a:pt x="4619" y="142"/>
                  </a:lnTo>
                  <a:lnTo>
                    <a:pt x="4657" y="142"/>
                  </a:lnTo>
                  <a:lnTo>
                    <a:pt x="4752" y="104"/>
                  </a:lnTo>
                  <a:lnTo>
                    <a:pt x="4866" y="104"/>
                  </a:lnTo>
                  <a:lnTo>
                    <a:pt x="4905" y="85"/>
                  </a:lnTo>
                  <a:lnTo>
                    <a:pt x="4933" y="19"/>
                  </a:lnTo>
                  <a:lnTo>
                    <a:pt x="4952" y="57"/>
                  </a:lnTo>
                  <a:lnTo>
                    <a:pt x="4962" y="95"/>
                  </a:lnTo>
                  <a:lnTo>
                    <a:pt x="4971" y="124"/>
                  </a:lnTo>
                  <a:lnTo>
                    <a:pt x="5000" y="162"/>
                  </a:lnTo>
                  <a:lnTo>
                    <a:pt x="5038" y="190"/>
                  </a:lnTo>
                  <a:lnTo>
                    <a:pt x="5124" y="219"/>
                  </a:lnTo>
                  <a:lnTo>
                    <a:pt x="5171" y="247"/>
                  </a:lnTo>
                  <a:lnTo>
                    <a:pt x="5209" y="295"/>
                  </a:lnTo>
                  <a:lnTo>
                    <a:pt x="5229" y="333"/>
                  </a:lnTo>
                  <a:lnTo>
                    <a:pt x="5238" y="381"/>
                  </a:lnTo>
                  <a:lnTo>
                    <a:pt x="5238" y="457"/>
                  </a:lnTo>
                  <a:lnTo>
                    <a:pt x="5209" y="523"/>
                  </a:lnTo>
                  <a:lnTo>
                    <a:pt x="5171" y="600"/>
                  </a:lnTo>
                  <a:lnTo>
                    <a:pt x="5152" y="657"/>
                  </a:lnTo>
                  <a:lnTo>
                    <a:pt x="5190" y="686"/>
                  </a:lnTo>
                  <a:lnTo>
                    <a:pt x="5371" y="619"/>
                  </a:lnTo>
                  <a:lnTo>
                    <a:pt x="5409" y="619"/>
                  </a:lnTo>
                  <a:lnTo>
                    <a:pt x="5428" y="676"/>
                  </a:lnTo>
                  <a:lnTo>
                    <a:pt x="5409" y="743"/>
                  </a:lnTo>
                  <a:lnTo>
                    <a:pt x="5352" y="866"/>
                  </a:lnTo>
                  <a:lnTo>
                    <a:pt x="5343" y="962"/>
                  </a:lnTo>
                </a:path>
              </a:pathLst>
            </a:custGeom>
            <a:solidFill>
              <a:srgbClr val="DCDCD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06" name="Freeform 2">
              <a:extLst>
                <a:ext uri="{FF2B5EF4-FFF2-40B4-BE49-F238E27FC236}">
                  <a16:creationId xmlns:a16="http://schemas.microsoft.com/office/drawing/2014/main" id="{93E714D9-6B6C-3848-8424-8AD45B1C2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0825" y="2417763"/>
              <a:ext cx="1498600" cy="1028700"/>
            </a:xfrm>
            <a:custGeom>
              <a:avLst/>
              <a:gdLst>
                <a:gd name="T0" fmla="*/ 376900 w 4163"/>
                <a:gd name="T1" fmla="*/ 342900 h 2859"/>
                <a:gd name="T2" fmla="*/ 510813 w 4163"/>
                <a:gd name="T3" fmla="*/ 383918 h 2859"/>
                <a:gd name="T4" fmla="*/ 575969 w 4163"/>
                <a:gd name="T5" fmla="*/ 298283 h 2859"/>
                <a:gd name="T6" fmla="*/ 750560 w 4163"/>
                <a:gd name="T7" fmla="*/ 215887 h 2859"/>
                <a:gd name="T8" fmla="*/ 754160 w 4163"/>
                <a:gd name="T9" fmla="*/ 188541 h 2859"/>
                <a:gd name="T10" fmla="*/ 750560 w 4163"/>
                <a:gd name="T11" fmla="*/ 85995 h 2859"/>
                <a:gd name="T12" fmla="*/ 730041 w 4163"/>
                <a:gd name="T13" fmla="*/ 44617 h 2859"/>
                <a:gd name="T14" fmla="*/ 767839 w 4163"/>
                <a:gd name="T15" fmla="*/ 24107 h 2859"/>
                <a:gd name="T16" fmla="*/ 856754 w 4163"/>
                <a:gd name="T17" fmla="*/ 30944 h 2859"/>
                <a:gd name="T18" fmla="*/ 911831 w 4163"/>
                <a:gd name="T19" fmla="*/ 68724 h 2859"/>
                <a:gd name="T20" fmla="*/ 939190 w 4163"/>
                <a:gd name="T21" fmla="*/ 17271 h 2859"/>
                <a:gd name="T22" fmla="*/ 1035305 w 4163"/>
                <a:gd name="T23" fmla="*/ 79158 h 2859"/>
                <a:gd name="T24" fmla="*/ 1076343 w 4163"/>
                <a:gd name="T25" fmla="*/ 161195 h 2859"/>
                <a:gd name="T26" fmla="*/ 1093622 w 4163"/>
                <a:gd name="T27" fmla="*/ 284611 h 2859"/>
                <a:gd name="T28" fmla="*/ 1168858 w 4163"/>
                <a:gd name="T29" fmla="*/ 346498 h 2859"/>
                <a:gd name="T30" fmla="*/ 1179297 w 4163"/>
                <a:gd name="T31" fmla="*/ 435371 h 2859"/>
                <a:gd name="T32" fmla="*/ 1216735 w 4163"/>
                <a:gd name="T33" fmla="*/ 442208 h 2859"/>
                <a:gd name="T34" fmla="*/ 1381606 w 4163"/>
                <a:gd name="T35" fmla="*/ 438610 h 2859"/>
                <a:gd name="T36" fmla="*/ 1436323 w 4163"/>
                <a:gd name="T37" fmla="*/ 596567 h 2859"/>
                <a:gd name="T38" fmla="*/ 1429484 w 4163"/>
                <a:gd name="T39" fmla="*/ 671767 h 2859"/>
                <a:gd name="T40" fmla="*/ 1456842 w 4163"/>
                <a:gd name="T41" fmla="*/ 730057 h 2859"/>
                <a:gd name="T42" fmla="*/ 1463682 w 4163"/>
                <a:gd name="T43" fmla="*/ 771435 h 2859"/>
                <a:gd name="T44" fmla="*/ 1498240 w 4163"/>
                <a:gd name="T45" fmla="*/ 918598 h 2859"/>
                <a:gd name="T46" fmla="*/ 1494640 w 4163"/>
                <a:gd name="T47" fmla="*/ 963214 h 2859"/>
                <a:gd name="T48" fmla="*/ 1374767 w 4163"/>
                <a:gd name="T49" fmla="*/ 945943 h 2859"/>
                <a:gd name="T50" fmla="*/ 1330129 w 4163"/>
                <a:gd name="T51" fmla="*/ 915000 h 2859"/>
                <a:gd name="T52" fmla="*/ 1285491 w 4163"/>
                <a:gd name="T53" fmla="*/ 997396 h 2859"/>
                <a:gd name="T54" fmla="*/ 1264972 w 4163"/>
                <a:gd name="T55" fmla="*/ 1028340 h 2859"/>
                <a:gd name="T56" fmla="*/ 1192976 w 4163"/>
                <a:gd name="T57" fmla="*/ 963214 h 2859"/>
                <a:gd name="T58" fmla="*/ 1096861 w 4163"/>
                <a:gd name="T59" fmla="*/ 928673 h 2859"/>
                <a:gd name="T60" fmla="*/ 1024865 w 4163"/>
                <a:gd name="T61" fmla="*/ 983724 h 2859"/>
                <a:gd name="T62" fmla="*/ 928750 w 4163"/>
                <a:gd name="T63" fmla="*/ 925434 h 2859"/>
                <a:gd name="T64" fmla="*/ 870794 w 4163"/>
                <a:gd name="T65" fmla="*/ 870743 h 2859"/>
                <a:gd name="T66" fmla="*/ 812477 w 4163"/>
                <a:gd name="T67" fmla="*/ 819290 h 2859"/>
                <a:gd name="T68" fmla="*/ 771079 w 4163"/>
                <a:gd name="T69" fmla="*/ 781510 h 2859"/>
                <a:gd name="T70" fmla="*/ 716362 w 4163"/>
                <a:gd name="T71" fmla="*/ 767837 h 2859"/>
                <a:gd name="T72" fmla="*/ 671724 w 4163"/>
                <a:gd name="T73" fmla="*/ 771435 h 2859"/>
                <a:gd name="T74" fmla="*/ 640766 w 4163"/>
                <a:gd name="T75" fmla="*/ 798781 h 2859"/>
                <a:gd name="T76" fmla="*/ 599728 w 4163"/>
                <a:gd name="T77" fmla="*/ 843037 h 2859"/>
                <a:gd name="T78" fmla="*/ 548251 w 4163"/>
                <a:gd name="T79" fmla="*/ 898089 h 2859"/>
                <a:gd name="T80" fmla="*/ 473015 w 4163"/>
                <a:gd name="T81" fmla="*/ 945943 h 2859"/>
                <a:gd name="T82" fmla="*/ 291224 w 4163"/>
                <a:gd name="T83" fmla="*/ 1004233 h 2859"/>
                <a:gd name="T84" fmla="*/ 284385 w 4163"/>
                <a:gd name="T85" fmla="*/ 986962 h 2859"/>
                <a:gd name="T86" fmla="*/ 277545 w 4163"/>
                <a:gd name="T87" fmla="*/ 966453 h 2859"/>
                <a:gd name="T88" fmla="*/ 222828 w 4163"/>
                <a:gd name="T89" fmla="*/ 963214 h 2859"/>
                <a:gd name="T90" fmla="*/ 68396 w 4163"/>
                <a:gd name="T91" fmla="*/ 857070 h 2859"/>
                <a:gd name="T92" fmla="*/ 6480 w 4163"/>
                <a:gd name="T93" fmla="*/ 623912 h 2859"/>
                <a:gd name="T94" fmla="*/ 54717 w 4163"/>
                <a:gd name="T95" fmla="*/ 545114 h 2859"/>
                <a:gd name="T96" fmla="*/ 85675 w 4163"/>
                <a:gd name="T97" fmla="*/ 486824 h 2859"/>
                <a:gd name="T98" fmla="*/ 109434 w 4163"/>
                <a:gd name="T99" fmla="*/ 449044 h 2859"/>
                <a:gd name="T100" fmla="*/ 143632 w 4163"/>
                <a:gd name="T101" fmla="*/ 367007 h 2859"/>
                <a:gd name="T102" fmla="*/ 232908 w 4163"/>
                <a:gd name="T103" fmla="*/ 424937 h 2859"/>
                <a:gd name="T104" fmla="*/ 253426 w 4163"/>
                <a:gd name="T105" fmla="*/ 360171 h 2859"/>
                <a:gd name="T106" fmla="*/ 298064 w 4163"/>
                <a:gd name="T107" fmla="*/ 339302 h 2859"/>
                <a:gd name="T108" fmla="*/ 315343 w 4163"/>
                <a:gd name="T109" fmla="*/ 311956 h 28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163" h="2859">
                  <a:moveTo>
                    <a:pt x="876" y="858"/>
                  </a:moveTo>
                  <a:lnTo>
                    <a:pt x="885" y="896"/>
                  </a:lnTo>
                  <a:lnTo>
                    <a:pt x="1000" y="924"/>
                  </a:lnTo>
                  <a:lnTo>
                    <a:pt x="1047" y="953"/>
                  </a:lnTo>
                  <a:lnTo>
                    <a:pt x="1171" y="1048"/>
                  </a:lnTo>
                  <a:lnTo>
                    <a:pt x="1295" y="1077"/>
                  </a:lnTo>
                  <a:lnTo>
                    <a:pt x="1361" y="1077"/>
                  </a:lnTo>
                  <a:lnTo>
                    <a:pt x="1419" y="1067"/>
                  </a:lnTo>
                  <a:lnTo>
                    <a:pt x="1447" y="1029"/>
                  </a:lnTo>
                  <a:lnTo>
                    <a:pt x="1476" y="972"/>
                  </a:lnTo>
                  <a:lnTo>
                    <a:pt x="1533" y="829"/>
                  </a:lnTo>
                  <a:lnTo>
                    <a:pt x="1600" y="829"/>
                  </a:lnTo>
                  <a:lnTo>
                    <a:pt x="1714" y="800"/>
                  </a:lnTo>
                  <a:lnTo>
                    <a:pt x="2085" y="829"/>
                  </a:lnTo>
                  <a:lnTo>
                    <a:pt x="2095" y="781"/>
                  </a:lnTo>
                  <a:lnTo>
                    <a:pt x="2085" y="600"/>
                  </a:lnTo>
                  <a:lnTo>
                    <a:pt x="2085" y="591"/>
                  </a:lnTo>
                  <a:lnTo>
                    <a:pt x="2085" y="572"/>
                  </a:lnTo>
                  <a:lnTo>
                    <a:pt x="2085" y="543"/>
                  </a:lnTo>
                  <a:lnTo>
                    <a:pt x="2095" y="524"/>
                  </a:lnTo>
                  <a:lnTo>
                    <a:pt x="2123" y="486"/>
                  </a:lnTo>
                  <a:lnTo>
                    <a:pt x="2133" y="467"/>
                  </a:lnTo>
                  <a:lnTo>
                    <a:pt x="2133" y="315"/>
                  </a:lnTo>
                  <a:lnTo>
                    <a:pt x="2085" y="239"/>
                  </a:lnTo>
                  <a:lnTo>
                    <a:pt x="2028" y="201"/>
                  </a:lnTo>
                  <a:lnTo>
                    <a:pt x="2019" y="143"/>
                  </a:lnTo>
                  <a:lnTo>
                    <a:pt x="2028" y="124"/>
                  </a:lnTo>
                  <a:lnTo>
                    <a:pt x="2047" y="115"/>
                  </a:lnTo>
                  <a:lnTo>
                    <a:pt x="2066" y="105"/>
                  </a:lnTo>
                  <a:lnTo>
                    <a:pt x="2085" y="96"/>
                  </a:lnTo>
                  <a:lnTo>
                    <a:pt x="2133" y="67"/>
                  </a:lnTo>
                  <a:lnTo>
                    <a:pt x="2142" y="38"/>
                  </a:lnTo>
                  <a:lnTo>
                    <a:pt x="2152" y="0"/>
                  </a:lnTo>
                  <a:lnTo>
                    <a:pt x="2219" y="58"/>
                  </a:lnTo>
                  <a:lnTo>
                    <a:pt x="2380" y="86"/>
                  </a:lnTo>
                  <a:lnTo>
                    <a:pt x="2409" y="143"/>
                  </a:lnTo>
                  <a:lnTo>
                    <a:pt x="2447" y="181"/>
                  </a:lnTo>
                  <a:lnTo>
                    <a:pt x="2495" y="201"/>
                  </a:lnTo>
                  <a:lnTo>
                    <a:pt x="2533" y="191"/>
                  </a:lnTo>
                  <a:lnTo>
                    <a:pt x="2542" y="143"/>
                  </a:lnTo>
                  <a:lnTo>
                    <a:pt x="2571" y="77"/>
                  </a:lnTo>
                  <a:lnTo>
                    <a:pt x="2609" y="48"/>
                  </a:lnTo>
                  <a:lnTo>
                    <a:pt x="2647" y="67"/>
                  </a:lnTo>
                  <a:lnTo>
                    <a:pt x="2666" y="143"/>
                  </a:lnTo>
                  <a:lnTo>
                    <a:pt x="2695" y="220"/>
                  </a:lnTo>
                  <a:lnTo>
                    <a:pt x="2876" y="220"/>
                  </a:lnTo>
                  <a:lnTo>
                    <a:pt x="2961" y="267"/>
                  </a:lnTo>
                  <a:lnTo>
                    <a:pt x="3019" y="343"/>
                  </a:lnTo>
                  <a:lnTo>
                    <a:pt x="3009" y="401"/>
                  </a:lnTo>
                  <a:lnTo>
                    <a:pt x="2990" y="448"/>
                  </a:lnTo>
                  <a:lnTo>
                    <a:pt x="2961" y="543"/>
                  </a:lnTo>
                  <a:lnTo>
                    <a:pt x="2971" y="620"/>
                  </a:lnTo>
                  <a:lnTo>
                    <a:pt x="2999" y="705"/>
                  </a:lnTo>
                  <a:lnTo>
                    <a:pt x="3038" y="791"/>
                  </a:lnTo>
                  <a:lnTo>
                    <a:pt x="3076" y="848"/>
                  </a:lnTo>
                  <a:lnTo>
                    <a:pt x="3142" y="896"/>
                  </a:lnTo>
                  <a:lnTo>
                    <a:pt x="3200" y="924"/>
                  </a:lnTo>
                  <a:lnTo>
                    <a:pt x="3247" y="963"/>
                  </a:lnTo>
                  <a:lnTo>
                    <a:pt x="3285" y="1067"/>
                  </a:lnTo>
                  <a:lnTo>
                    <a:pt x="3285" y="1115"/>
                  </a:lnTo>
                  <a:lnTo>
                    <a:pt x="3276" y="1162"/>
                  </a:lnTo>
                  <a:lnTo>
                    <a:pt x="3276" y="1210"/>
                  </a:lnTo>
                  <a:lnTo>
                    <a:pt x="3295" y="1258"/>
                  </a:lnTo>
                  <a:lnTo>
                    <a:pt x="3333" y="1267"/>
                  </a:lnTo>
                  <a:lnTo>
                    <a:pt x="3342" y="1267"/>
                  </a:lnTo>
                  <a:lnTo>
                    <a:pt x="3380" y="1229"/>
                  </a:lnTo>
                  <a:lnTo>
                    <a:pt x="3409" y="1181"/>
                  </a:lnTo>
                  <a:lnTo>
                    <a:pt x="3438" y="1143"/>
                  </a:lnTo>
                  <a:lnTo>
                    <a:pt x="3571" y="1124"/>
                  </a:lnTo>
                  <a:lnTo>
                    <a:pt x="3838" y="1219"/>
                  </a:lnTo>
                  <a:lnTo>
                    <a:pt x="3876" y="1362"/>
                  </a:lnTo>
                  <a:lnTo>
                    <a:pt x="3990" y="1582"/>
                  </a:lnTo>
                  <a:lnTo>
                    <a:pt x="4000" y="1629"/>
                  </a:lnTo>
                  <a:lnTo>
                    <a:pt x="3990" y="1658"/>
                  </a:lnTo>
                  <a:lnTo>
                    <a:pt x="3981" y="1677"/>
                  </a:lnTo>
                  <a:lnTo>
                    <a:pt x="3971" y="1724"/>
                  </a:lnTo>
                  <a:lnTo>
                    <a:pt x="3962" y="1763"/>
                  </a:lnTo>
                  <a:lnTo>
                    <a:pt x="3971" y="1867"/>
                  </a:lnTo>
                  <a:lnTo>
                    <a:pt x="3981" y="1915"/>
                  </a:lnTo>
                  <a:lnTo>
                    <a:pt x="3990" y="1953"/>
                  </a:lnTo>
                  <a:lnTo>
                    <a:pt x="4038" y="2001"/>
                  </a:lnTo>
                  <a:lnTo>
                    <a:pt x="4047" y="2029"/>
                  </a:lnTo>
                  <a:lnTo>
                    <a:pt x="4057" y="2058"/>
                  </a:lnTo>
                  <a:lnTo>
                    <a:pt x="4066" y="2086"/>
                  </a:lnTo>
                  <a:lnTo>
                    <a:pt x="4066" y="2115"/>
                  </a:lnTo>
                  <a:lnTo>
                    <a:pt x="4066" y="2144"/>
                  </a:lnTo>
                  <a:lnTo>
                    <a:pt x="4038" y="2258"/>
                  </a:lnTo>
                  <a:lnTo>
                    <a:pt x="4038" y="2277"/>
                  </a:lnTo>
                  <a:lnTo>
                    <a:pt x="4047" y="2296"/>
                  </a:lnTo>
                  <a:lnTo>
                    <a:pt x="4162" y="2553"/>
                  </a:lnTo>
                  <a:lnTo>
                    <a:pt x="4162" y="2581"/>
                  </a:lnTo>
                  <a:lnTo>
                    <a:pt x="4162" y="2610"/>
                  </a:lnTo>
                  <a:lnTo>
                    <a:pt x="4162" y="2648"/>
                  </a:lnTo>
                  <a:lnTo>
                    <a:pt x="4152" y="2677"/>
                  </a:lnTo>
                  <a:lnTo>
                    <a:pt x="4133" y="2686"/>
                  </a:lnTo>
                  <a:lnTo>
                    <a:pt x="4104" y="2696"/>
                  </a:lnTo>
                  <a:lnTo>
                    <a:pt x="3857" y="2648"/>
                  </a:lnTo>
                  <a:lnTo>
                    <a:pt x="3819" y="2629"/>
                  </a:lnTo>
                  <a:lnTo>
                    <a:pt x="3752" y="2553"/>
                  </a:lnTo>
                  <a:lnTo>
                    <a:pt x="3733" y="2543"/>
                  </a:lnTo>
                  <a:lnTo>
                    <a:pt x="3714" y="2543"/>
                  </a:lnTo>
                  <a:lnTo>
                    <a:pt x="3695" y="2543"/>
                  </a:lnTo>
                  <a:lnTo>
                    <a:pt x="3609" y="2572"/>
                  </a:lnTo>
                  <a:lnTo>
                    <a:pt x="3600" y="2581"/>
                  </a:lnTo>
                  <a:lnTo>
                    <a:pt x="3581" y="2610"/>
                  </a:lnTo>
                  <a:lnTo>
                    <a:pt x="3571" y="2772"/>
                  </a:lnTo>
                  <a:lnTo>
                    <a:pt x="3571" y="2810"/>
                  </a:lnTo>
                  <a:lnTo>
                    <a:pt x="3552" y="2839"/>
                  </a:lnTo>
                  <a:lnTo>
                    <a:pt x="3533" y="2848"/>
                  </a:lnTo>
                  <a:lnTo>
                    <a:pt x="3514" y="2858"/>
                  </a:lnTo>
                  <a:lnTo>
                    <a:pt x="3485" y="2858"/>
                  </a:lnTo>
                  <a:lnTo>
                    <a:pt x="3466" y="2848"/>
                  </a:lnTo>
                  <a:lnTo>
                    <a:pt x="3419" y="2801"/>
                  </a:lnTo>
                  <a:lnTo>
                    <a:pt x="3314" y="2677"/>
                  </a:lnTo>
                  <a:lnTo>
                    <a:pt x="3257" y="2629"/>
                  </a:lnTo>
                  <a:lnTo>
                    <a:pt x="3114" y="2572"/>
                  </a:lnTo>
                  <a:lnTo>
                    <a:pt x="3076" y="2572"/>
                  </a:lnTo>
                  <a:lnTo>
                    <a:pt x="3047" y="2581"/>
                  </a:lnTo>
                  <a:lnTo>
                    <a:pt x="2904" y="2743"/>
                  </a:lnTo>
                  <a:lnTo>
                    <a:pt x="2885" y="2753"/>
                  </a:lnTo>
                  <a:lnTo>
                    <a:pt x="2866" y="2743"/>
                  </a:lnTo>
                  <a:lnTo>
                    <a:pt x="2847" y="2734"/>
                  </a:lnTo>
                  <a:lnTo>
                    <a:pt x="2666" y="2581"/>
                  </a:lnTo>
                  <a:lnTo>
                    <a:pt x="2618" y="2563"/>
                  </a:lnTo>
                  <a:lnTo>
                    <a:pt x="2600" y="2563"/>
                  </a:lnTo>
                  <a:lnTo>
                    <a:pt x="2580" y="2572"/>
                  </a:lnTo>
                  <a:lnTo>
                    <a:pt x="2571" y="2581"/>
                  </a:lnTo>
                  <a:lnTo>
                    <a:pt x="2447" y="2477"/>
                  </a:lnTo>
                  <a:lnTo>
                    <a:pt x="2419" y="2420"/>
                  </a:lnTo>
                  <a:lnTo>
                    <a:pt x="2390" y="2267"/>
                  </a:lnTo>
                  <a:lnTo>
                    <a:pt x="2304" y="2286"/>
                  </a:lnTo>
                  <a:lnTo>
                    <a:pt x="2285" y="2286"/>
                  </a:lnTo>
                  <a:lnTo>
                    <a:pt x="2257" y="2277"/>
                  </a:lnTo>
                  <a:lnTo>
                    <a:pt x="2238" y="2258"/>
                  </a:lnTo>
                  <a:lnTo>
                    <a:pt x="2181" y="2182"/>
                  </a:lnTo>
                  <a:lnTo>
                    <a:pt x="2161" y="2172"/>
                  </a:lnTo>
                  <a:lnTo>
                    <a:pt x="2142" y="2172"/>
                  </a:lnTo>
                  <a:lnTo>
                    <a:pt x="2066" y="2172"/>
                  </a:lnTo>
                  <a:lnTo>
                    <a:pt x="2038" y="2162"/>
                  </a:lnTo>
                  <a:lnTo>
                    <a:pt x="2009" y="2134"/>
                  </a:lnTo>
                  <a:lnTo>
                    <a:pt x="1990" y="2134"/>
                  </a:lnTo>
                  <a:lnTo>
                    <a:pt x="1961" y="2134"/>
                  </a:lnTo>
                  <a:lnTo>
                    <a:pt x="1923" y="2153"/>
                  </a:lnTo>
                  <a:lnTo>
                    <a:pt x="1895" y="2153"/>
                  </a:lnTo>
                  <a:lnTo>
                    <a:pt x="1866" y="2144"/>
                  </a:lnTo>
                  <a:lnTo>
                    <a:pt x="1847" y="2144"/>
                  </a:lnTo>
                  <a:lnTo>
                    <a:pt x="1838" y="2144"/>
                  </a:lnTo>
                  <a:lnTo>
                    <a:pt x="1818" y="2162"/>
                  </a:lnTo>
                  <a:lnTo>
                    <a:pt x="1780" y="2220"/>
                  </a:lnTo>
                  <a:lnTo>
                    <a:pt x="1761" y="2248"/>
                  </a:lnTo>
                  <a:lnTo>
                    <a:pt x="1695" y="2305"/>
                  </a:lnTo>
                  <a:lnTo>
                    <a:pt x="1676" y="2324"/>
                  </a:lnTo>
                  <a:lnTo>
                    <a:pt x="1666" y="2343"/>
                  </a:lnTo>
                  <a:lnTo>
                    <a:pt x="1628" y="2410"/>
                  </a:lnTo>
                  <a:lnTo>
                    <a:pt x="1609" y="2439"/>
                  </a:lnTo>
                  <a:lnTo>
                    <a:pt x="1580" y="2467"/>
                  </a:lnTo>
                  <a:lnTo>
                    <a:pt x="1523" y="2496"/>
                  </a:lnTo>
                  <a:lnTo>
                    <a:pt x="1504" y="2515"/>
                  </a:lnTo>
                  <a:lnTo>
                    <a:pt x="1466" y="2553"/>
                  </a:lnTo>
                  <a:lnTo>
                    <a:pt x="1438" y="2572"/>
                  </a:lnTo>
                  <a:lnTo>
                    <a:pt x="1314" y="2629"/>
                  </a:lnTo>
                  <a:lnTo>
                    <a:pt x="1181" y="2715"/>
                  </a:lnTo>
                  <a:lnTo>
                    <a:pt x="895" y="2791"/>
                  </a:lnTo>
                  <a:lnTo>
                    <a:pt x="838" y="2801"/>
                  </a:lnTo>
                  <a:lnTo>
                    <a:pt x="809" y="2791"/>
                  </a:lnTo>
                  <a:lnTo>
                    <a:pt x="800" y="2791"/>
                  </a:lnTo>
                  <a:lnTo>
                    <a:pt x="790" y="2772"/>
                  </a:lnTo>
                  <a:lnTo>
                    <a:pt x="790" y="2762"/>
                  </a:lnTo>
                  <a:lnTo>
                    <a:pt x="790" y="2743"/>
                  </a:lnTo>
                  <a:lnTo>
                    <a:pt x="790" y="2734"/>
                  </a:lnTo>
                  <a:lnTo>
                    <a:pt x="780" y="2715"/>
                  </a:lnTo>
                  <a:lnTo>
                    <a:pt x="780" y="2705"/>
                  </a:lnTo>
                  <a:lnTo>
                    <a:pt x="771" y="2686"/>
                  </a:lnTo>
                  <a:lnTo>
                    <a:pt x="752" y="2686"/>
                  </a:lnTo>
                  <a:lnTo>
                    <a:pt x="733" y="2677"/>
                  </a:lnTo>
                  <a:lnTo>
                    <a:pt x="685" y="2686"/>
                  </a:lnTo>
                  <a:lnTo>
                    <a:pt x="619" y="2677"/>
                  </a:lnTo>
                  <a:lnTo>
                    <a:pt x="476" y="2677"/>
                  </a:lnTo>
                  <a:lnTo>
                    <a:pt x="447" y="2686"/>
                  </a:lnTo>
                  <a:lnTo>
                    <a:pt x="419" y="2572"/>
                  </a:lnTo>
                  <a:lnTo>
                    <a:pt x="190" y="2382"/>
                  </a:lnTo>
                  <a:lnTo>
                    <a:pt x="9" y="1810"/>
                  </a:lnTo>
                  <a:lnTo>
                    <a:pt x="0" y="1781"/>
                  </a:lnTo>
                  <a:lnTo>
                    <a:pt x="9" y="1753"/>
                  </a:lnTo>
                  <a:lnTo>
                    <a:pt x="18" y="1734"/>
                  </a:lnTo>
                  <a:lnTo>
                    <a:pt x="28" y="1724"/>
                  </a:lnTo>
                  <a:lnTo>
                    <a:pt x="76" y="1696"/>
                  </a:lnTo>
                  <a:lnTo>
                    <a:pt x="133" y="1534"/>
                  </a:lnTo>
                  <a:lnTo>
                    <a:pt x="152" y="1515"/>
                  </a:lnTo>
                  <a:lnTo>
                    <a:pt x="228" y="1448"/>
                  </a:lnTo>
                  <a:lnTo>
                    <a:pt x="228" y="1429"/>
                  </a:lnTo>
                  <a:lnTo>
                    <a:pt x="238" y="1410"/>
                  </a:lnTo>
                  <a:lnTo>
                    <a:pt x="238" y="1353"/>
                  </a:lnTo>
                  <a:lnTo>
                    <a:pt x="238" y="1334"/>
                  </a:lnTo>
                  <a:lnTo>
                    <a:pt x="257" y="1305"/>
                  </a:lnTo>
                  <a:lnTo>
                    <a:pt x="266" y="1286"/>
                  </a:lnTo>
                  <a:lnTo>
                    <a:pt x="304" y="1248"/>
                  </a:lnTo>
                  <a:lnTo>
                    <a:pt x="342" y="1039"/>
                  </a:lnTo>
                  <a:lnTo>
                    <a:pt x="361" y="1020"/>
                  </a:lnTo>
                  <a:lnTo>
                    <a:pt x="371" y="1010"/>
                  </a:lnTo>
                  <a:lnTo>
                    <a:pt x="399" y="1020"/>
                  </a:lnTo>
                  <a:lnTo>
                    <a:pt x="571" y="1191"/>
                  </a:lnTo>
                  <a:lnTo>
                    <a:pt x="599" y="1201"/>
                  </a:lnTo>
                  <a:lnTo>
                    <a:pt x="619" y="1201"/>
                  </a:lnTo>
                  <a:lnTo>
                    <a:pt x="647" y="1181"/>
                  </a:lnTo>
                  <a:lnTo>
                    <a:pt x="666" y="1153"/>
                  </a:lnTo>
                  <a:lnTo>
                    <a:pt x="685" y="1124"/>
                  </a:lnTo>
                  <a:lnTo>
                    <a:pt x="695" y="1086"/>
                  </a:lnTo>
                  <a:lnTo>
                    <a:pt x="704" y="1001"/>
                  </a:lnTo>
                  <a:lnTo>
                    <a:pt x="704" y="981"/>
                  </a:lnTo>
                  <a:lnTo>
                    <a:pt x="714" y="963"/>
                  </a:lnTo>
                  <a:lnTo>
                    <a:pt x="733" y="953"/>
                  </a:lnTo>
                  <a:lnTo>
                    <a:pt x="828" y="943"/>
                  </a:lnTo>
                  <a:lnTo>
                    <a:pt x="847" y="934"/>
                  </a:lnTo>
                  <a:lnTo>
                    <a:pt x="857" y="915"/>
                  </a:lnTo>
                  <a:lnTo>
                    <a:pt x="866" y="905"/>
                  </a:lnTo>
                  <a:lnTo>
                    <a:pt x="876" y="867"/>
                  </a:lnTo>
                  <a:lnTo>
                    <a:pt x="876" y="858"/>
                  </a:lnTo>
                </a:path>
              </a:pathLst>
            </a:custGeom>
            <a:solidFill>
              <a:srgbClr val="C6C6C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07" name="Freeform 3">
              <a:extLst>
                <a:ext uri="{FF2B5EF4-FFF2-40B4-BE49-F238E27FC236}">
                  <a16:creationId xmlns:a16="http://schemas.microsoft.com/office/drawing/2014/main" id="{90434EE5-0AFD-8A42-9793-0C369590A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0813" y="3478213"/>
              <a:ext cx="1416050" cy="987425"/>
            </a:xfrm>
            <a:custGeom>
              <a:avLst/>
              <a:gdLst>
                <a:gd name="T0" fmla="*/ 1168763 w 3934"/>
                <a:gd name="T1" fmla="*/ 116274 h 2743"/>
                <a:gd name="T2" fmla="*/ 1196479 w 3934"/>
                <a:gd name="T3" fmla="*/ 154071 h 2743"/>
                <a:gd name="T4" fmla="*/ 1309504 w 3934"/>
                <a:gd name="T5" fmla="*/ 181430 h 2743"/>
                <a:gd name="T6" fmla="*/ 1347299 w 3934"/>
                <a:gd name="T7" fmla="*/ 236507 h 2743"/>
                <a:gd name="T8" fmla="*/ 1347299 w 3934"/>
                <a:gd name="T9" fmla="*/ 318582 h 2743"/>
                <a:gd name="T10" fmla="*/ 1354138 w 3934"/>
                <a:gd name="T11" fmla="*/ 394178 h 2743"/>
                <a:gd name="T12" fmla="*/ 1360977 w 3934"/>
                <a:gd name="T13" fmla="*/ 442055 h 2743"/>
                <a:gd name="T14" fmla="*/ 1391933 w 3934"/>
                <a:gd name="T15" fmla="*/ 524491 h 2743"/>
                <a:gd name="T16" fmla="*/ 1367816 w 3934"/>
                <a:gd name="T17" fmla="*/ 565528 h 2743"/>
                <a:gd name="T18" fmla="*/ 1415690 w 3934"/>
                <a:gd name="T19" fmla="*/ 610166 h 2743"/>
                <a:gd name="T20" fmla="*/ 1391933 w 3934"/>
                <a:gd name="T21" fmla="*/ 644364 h 2743"/>
                <a:gd name="T22" fmla="*/ 1405611 w 3934"/>
                <a:gd name="T23" fmla="*/ 692241 h 2743"/>
                <a:gd name="T24" fmla="*/ 1326782 w 3934"/>
                <a:gd name="T25" fmla="*/ 723200 h 2743"/>
                <a:gd name="T26" fmla="*/ 1336861 w 3934"/>
                <a:gd name="T27" fmla="*/ 802035 h 2743"/>
                <a:gd name="T28" fmla="*/ 1295826 w 3934"/>
                <a:gd name="T29" fmla="*/ 805275 h 2743"/>
                <a:gd name="T30" fmla="*/ 1155085 w 3934"/>
                <a:gd name="T31" fmla="*/ 750558 h 2743"/>
                <a:gd name="T32" fmla="*/ 1011464 w 3934"/>
                <a:gd name="T33" fmla="*/ 853512 h 2743"/>
                <a:gd name="T34" fmla="*/ 966830 w 3934"/>
                <a:gd name="T35" fmla="*/ 932348 h 2743"/>
                <a:gd name="T36" fmla="*/ 891240 w 3934"/>
                <a:gd name="T37" fmla="*/ 942428 h 2743"/>
                <a:gd name="T38" fmla="*/ 853445 w 3934"/>
                <a:gd name="T39" fmla="*/ 911829 h 2743"/>
                <a:gd name="T40" fmla="*/ 713064 w 3934"/>
                <a:gd name="T41" fmla="*/ 959707 h 2743"/>
                <a:gd name="T42" fmla="*/ 637474 w 3934"/>
                <a:gd name="T43" fmla="*/ 946027 h 2743"/>
                <a:gd name="T44" fmla="*/ 579162 w 3934"/>
                <a:gd name="T45" fmla="*/ 987065 h 2743"/>
                <a:gd name="T46" fmla="*/ 452459 w 3934"/>
                <a:gd name="T47" fmla="*/ 932348 h 2743"/>
                <a:gd name="T48" fmla="*/ 438781 w 3934"/>
                <a:gd name="T49" fmla="*/ 843073 h 2743"/>
                <a:gd name="T50" fmla="*/ 202293 w 3934"/>
                <a:gd name="T51" fmla="*/ 726800 h 2743"/>
                <a:gd name="T52" fmla="*/ 185015 w 3934"/>
                <a:gd name="T53" fmla="*/ 661643 h 2743"/>
                <a:gd name="T54" fmla="*/ 119864 w 3934"/>
                <a:gd name="T55" fmla="*/ 592887 h 2743"/>
                <a:gd name="T56" fmla="*/ 116624 w 3934"/>
                <a:gd name="T57" fmla="*/ 476253 h 2743"/>
                <a:gd name="T58" fmla="*/ 6839 w 3934"/>
                <a:gd name="T59" fmla="*/ 366460 h 2743"/>
                <a:gd name="T60" fmla="*/ 41034 w 3934"/>
                <a:gd name="T61" fmla="*/ 304903 h 2743"/>
                <a:gd name="T62" fmla="*/ 30596 w 3934"/>
                <a:gd name="T63" fmla="*/ 236507 h 2743"/>
                <a:gd name="T64" fmla="*/ 116624 w 3934"/>
                <a:gd name="T65" fmla="*/ 304903 h 2743"/>
                <a:gd name="T66" fmla="*/ 185015 w 3934"/>
                <a:gd name="T67" fmla="*/ 335861 h 2743"/>
                <a:gd name="T68" fmla="*/ 191854 w 3934"/>
                <a:gd name="T69" fmla="*/ 366460 h 2743"/>
                <a:gd name="T70" fmla="*/ 185015 w 3934"/>
                <a:gd name="T71" fmla="*/ 370059 h 2743"/>
                <a:gd name="T72" fmla="*/ 185015 w 3934"/>
                <a:gd name="T73" fmla="*/ 383739 h 2743"/>
                <a:gd name="T74" fmla="*/ 215971 w 3934"/>
                <a:gd name="T75" fmla="*/ 435216 h 2743"/>
                <a:gd name="T76" fmla="*/ 263845 w 3934"/>
                <a:gd name="T77" fmla="*/ 514051 h 2743"/>
                <a:gd name="T78" fmla="*/ 267444 w 3934"/>
                <a:gd name="T79" fmla="*/ 445655 h 2743"/>
                <a:gd name="T80" fmla="*/ 304879 w 3934"/>
                <a:gd name="T81" fmla="*/ 335861 h 2743"/>
                <a:gd name="T82" fmla="*/ 377229 w 3934"/>
                <a:gd name="T83" fmla="*/ 232907 h 2743"/>
                <a:gd name="T84" fmla="*/ 442021 w 3934"/>
                <a:gd name="T85" fmla="*/ 188270 h 2743"/>
                <a:gd name="T86" fmla="*/ 459298 w 3934"/>
                <a:gd name="T87" fmla="*/ 171350 h 2743"/>
                <a:gd name="T88" fmla="*/ 462898 w 3934"/>
                <a:gd name="T89" fmla="*/ 143632 h 2743"/>
                <a:gd name="T90" fmla="*/ 555405 w 3934"/>
                <a:gd name="T91" fmla="*/ 85675 h 2743"/>
                <a:gd name="T92" fmla="*/ 733582 w 3934"/>
                <a:gd name="T93" fmla="*/ 75236 h 2743"/>
                <a:gd name="T94" fmla="*/ 812411 w 3934"/>
                <a:gd name="T95" fmla="*/ 13679 h 2743"/>
                <a:gd name="T96" fmla="*/ 867124 w 3934"/>
                <a:gd name="T97" fmla="*/ 0 h 2743"/>
                <a:gd name="T98" fmla="*/ 1031982 w 3934"/>
                <a:gd name="T99" fmla="*/ 61557 h 274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934" h="2743">
                  <a:moveTo>
                    <a:pt x="2867" y="171"/>
                  </a:moveTo>
                  <a:lnTo>
                    <a:pt x="2981" y="266"/>
                  </a:lnTo>
                  <a:lnTo>
                    <a:pt x="3038" y="295"/>
                  </a:lnTo>
                  <a:lnTo>
                    <a:pt x="3247" y="323"/>
                  </a:lnTo>
                  <a:lnTo>
                    <a:pt x="3267" y="333"/>
                  </a:lnTo>
                  <a:lnTo>
                    <a:pt x="3286" y="361"/>
                  </a:lnTo>
                  <a:lnTo>
                    <a:pt x="3305" y="399"/>
                  </a:lnTo>
                  <a:lnTo>
                    <a:pt x="3324" y="428"/>
                  </a:lnTo>
                  <a:lnTo>
                    <a:pt x="3372" y="466"/>
                  </a:lnTo>
                  <a:lnTo>
                    <a:pt x="3448" y="476"/>
                  </a:lnTo>
                  <a:lnTo>
                    <a:pt x="3543" y="485"/>
                  </a:lnTo>
                  <a:lnTo>
                    <a:pt x="3638" y="504"/>
                  </a:lnTo>
                  <a:lnTo>
                    <a:pt x="3686" y="533"/>
                  </a:lnTo>
                  <a:lnTo>
                    <a:pt x="3705" y="561"/>
                  </a:lnTo>
                  <a:lnTo>
                    <a:pt x="3724" y="590"/>
                  </a:lnTo>
                  <a:lnTo>
                    <a:pt x="3743" y="657"/>
                  </a:lnTo>
                  <a:lnTo>
                    <a:pt x="3743" y="704"/>
                  </a:lnTo>
                  <a:lnTo>
                    <a:pt x="3752" y="742"/>
                  </a:lnTo>
                  <a:lnTo>
                    <a:pt x="3743" y="857"/>
                  </a:lnTo>
                  <a:lnTo>
                    <a:pt x="3743" y="885"/>
                  </a:lnTo>
                  <a:lnTo>
                    <a:pt x="3752" y="952"/>
                  </a:lnTo>
                  <a:lnTo>
                    <a:pt x="3762" y="1009"/>
                  </a:lnTo>
                  <a:lnTo>
                    <a:pt x="3762" y="1066"/>
                  </a:lnTo>
                  <a:lnTo>
                    <a:pt x="3762" y="1095"/>
                  </a:lnTo>
                  <a:lnTo>
                    <a:pt x="3752" y="1114"/>
                  </a:lnTo>
                  <a:lnTo>
                    <a:pt x="3743" y="1142"/>
                  </a:lnTo>
                  <a:lnTo>
                    <a:pt x="3762" y="1181"/>
                  </a:lnTo>
                  <a:lnTo>
                    <a:pt x="3781" y="1228"/>
                  </a:lnTo>
                  <a:lnTo>
                    <a:pt x="3848" y="1342"/>
                  </a:lnTo>
                  <a:lnTo>
                    <a:pt x="3876" y="1390"/>
                  </a:lnTo>
                  <a:lnTo>
                    <a:pt x="3876" y="1437"/>
                  </a:lnTo>
                  <a:lnTo>
                    <a:pt x="3867" y="1457"/>
                  </a:lnTo>
                  <a:lnTo>
                    <a:pt x="3857" y="1476"/>
                  </a:lnTo>
                  <a:lnTo>
                    <a:pt x="3809" y="1542"/>
                  </a:lnTo>
                  <a:lnTo>
                    <a:pt x="3800" y="1552"/>
                  </a:lnTo>
                  <a:lnTo>
                    <a:pt x="3800" y="1571"/>
                  </a:lnTo>
                  <a:lnTo>
                    <a:pt x="3809" y="1590"/>
                  </a:lnTo>
                  <a:lnTo>
                    <a:pt x="3829" y="1609"/>
                  </a:lnTo>
                  <a:lnTo>
                    <a:pt x="3895" y="1657"/>
                  </a:lnTo>
                  <a:lnTo>
                    <a:pt x="3933" y="1695"/>
                  </a:lnTo>
                  <a:lnTo>
                    <a:pt x="3905" y="1714"/>
                  </a:lnTo>
                  <a:lnTo>
                    <a:pt x="3886" y="1733"/>
                  </a:lnTo>
                  <a:lnTo>
                    <a:pt x="3867" y="1761"/>
                  </a:lnTo>
                  <a:lnTo>
                    <a:pt x="3867" y="1790"/>
                  </a:lnTo>
                  <a:lnTo>
                    <a:pt x="3867" y="1818"/>
                  </a:lnTo>
                  <a:lnTo>
                    <a:pt x="3876" y="1847"/>
                  </a:lnTo>
                  <a:lnTo>
                    <a:pt x="3905" y="1904"/>
                  </a:lnTo>
                  <a:lnTo>
                    <a:pt x="3905" y="1923"/>
                  </a:lnTo>
                  <a:lnTo>
                    <a:pt x="3886" y="1933"/>
                  </a:lnTo>
                  <a:lnTo>
                    <a:pt x="3705" y="1981"/>
                  </a:lnTo>
                  <a:lnTo>
                    <a:pt x="3686" y="1990"/>
                  </a:lnTo>
                  <a:lnTo>
                    <a:pt x="3686" y="2009"/>
                  </a:lnTo>
                  <a:lnTo>
                    <a:pt x="3676" y="2038"/>
                  </a:lnTo>
                  <a:lnTo>
                    <a:pt x="3686" y="2066"/>
                  </a:lnTo>
                  <a:lnTo>
                    <a:pt x="3724" y="2209"/>
                  </a:lnTo>
                  <a:lnTo>
                    <a:pt x="3714" y="2228"/>
                  </a:lnTo>
                  <a:lnTo>
                    <a:pt x="3705" y="2247"/>
                  </a:lnTo>
                  <a:lnTo>
                    <a:pt x="3686" y="2257"/>
                  </a:lnTo>
                  <a:lnTo>
                    <a:pt x="3638" y="2257"/>
                  </a:lnTo>
                  <a:lnTo>
                    <a:pt x="3600" y="2237"/>
                  </a:lnTo>
                  <a:lnTo>
                    <a:pt x="3486" y="2104"/>
                  </a:lnTo>
                  <a:lnTo>
                    <a:pt x="3257" y="2066"/>
                  </a:lnTo>
                  <a:lnTo>
                    <a:pt x="3247" y="2066"/>
                  </a:lnTo>
                  <a:lnTo>
                    <a:pt x="3209" y="2085"/>
                  </a:lnTo>
                  <a:lnTo>
                    <a:pt x="3143" y="2161"/>
                  </a:lnTo>
                  <a:lnTo>
                    <a:pt x="2838" y="2323"/>
                  </a:lnTo>
                  <a:lnTo>
                    <a:pt x="2828" y="2342"/>
                  </a:lnTo>
                  <a:lnTo>
                    <a:pt x="2810" y="2371"/>
                  </a:lnTo>
                  <a:lnTo>
                    <a:pt x="2771" y="2580"/>
                  </a:lnTo>
                  <a:lnTo>
                    <a:pt x="2752" y="2600"/>
                  </a:lnTo>
                  <a:lnTo>
                    <a:pt x="2733" y="2600"/>
                  </a:lnTo>
                  <a:lnTo>
                    <a:pt x="2686" y="2590"/>
                  </a:lnTo>
                  <a:lnTo>
                    <a:pt x="2590" y="2552"/>
                  </a:lnTo>
                  <a:lnTo>
                    <a:pt x="2581" y="2542"/>
                  </a:lnTo>
                  <a:lnTo>
                    <a:pt x="2562" y="2552"/>
                  </a:lnTo>
                  <a:lnTo>
                    <a:pt x="2476" y="2618"/>
                  </a:lnTo>
                  <a:lnTo>
                    <a:pt x="2467" y="2618"/>
                  </a:lnTo>
                  <a:lnTo>
                    <a:pt x="2457" y="2618"/>
                  </a:lnTo>
                  <a:lnTo>
                    <a:pt x="2438" y="2609"/>
                  </a:lnTo>
                  <a:lnTo>
                    <a:pt x="2371" y="2533"/>
                  </a:lnTo>
                  <a:lnTo>
                    <a:pt x="2124" y="2523"/>
                  </a:lnTo>
                  <a:lnTo>
                    <a:pt x="2095" y="2542"/>
                  </a:lnTo>
                  <a:lnTo>
                    <a:pt x="2000" y="2657"/>
                  </a:lnTo>
                  <a:lnTo>
                    <a:pt x="1981" y="2666"/>
                  </a:lnTo>
                  <a:lnTo>
                    <a:pt x="1943" y="2676"/>
                  </a:lnTo>
                  <a:lnTo>
                    <a:pt x="1886" y="2666"/>
                  </a:lnTo>
                  <a:lnTo>
                    <a:pt x="1790" y="2628"/>
                  </a:lnTo>
                  <a:lnTo>
                    <a:pt x="1771" y="2628"/>
                  </a:lnTo>
                  <a:lnTo>
                    <a:pt x="1752" y="2638"/>
                  </a:lnTo>
                  <a:lnTo>
                    <a:pt x="1667" y="2723"/>
                  </a:lnTo>
                  <a:lnTo>
                    <a:pt x="1638" y="2742"/>
                  </a:lnTo>
                  <a:lnTo>
                    <a:pt x="1609" y="2742"/>
                  </a:lnTo>
                  <a:lnTo>
                    <a:pt x="1457" y="2714"/>
                  </a:lnTo>
                  <a:lnTo>
                    <a:pt x="1438" y="2685"/>
                  </a:lnTo>
                  <a:lnTo>
                    <a:pt x="1391" y="2666"/>
                  </a:lnTo>
                  <a:lnTo>
                    <a:pt x="1257" y="2590"/>
                  </a:lnTo>
                  <a:lnTo>
                    <a:pt x="1257" y="2533"/>
                  </a:lnTo>
                  <a:lnTo>
                    <a:pt x="1286" y="2466"/>
                  </a:lnTo>
                  <a:lnTo>
                    <a:pt x="1276" y="2390"/>
                  </a:lnTo>
                  <a:lnTo>
                    <a:pt x="1219" y="2342"/>
                  </a:lnTo>
                  <a:lnTo>
                    <a:pt x="1105" y="2323"/>
                  </a:lnTo>
                  <a:lnTo>
                    <a:pt x="1048" y="2276"/>
                  </a:lnTo>
                  <a:lnTo>
                    <a:pt x="562" y="2019"/>
                  </a:lnTo>
                  <a:lnTo>
                    <a:pt x="543" y="1981"/>
                  </a:lnTo>
                  <a:lnTo>
                    <a:pt x="543" y="1933"/>
                  </a:lnTo>
                  <a:lnTo>
                    <a:pt x="543" y="1885"/>
                  </a:lnTo>
                  <a:lnTo>
                    <a:pt x="514" y="1838"/>
                  </a:lnTo>
                  <a:lnTo>
                    <a:pt x="466" y="1790"/>
                  </a:lnTo>
                  <a:lnTo>
                    <a:pt x="409" y="1761"/>
                  </a:lnTo>
                  <a:lnTo>
                    <a:pt x="362" y="1723"/>
                  </a:lnTo>
                  <a:lnTo>
                    <a:pt x="333" y="1647"/>
                  </a:lnTo>
                  <a:lnTo>
                    <a:pt x="333" y="1571"/>
                  </a:lnTo>
                  <a:lnTo>
                    <a:pt x="362" y="1457"/>
                  </a:lnTo>
                  <a:lnTo>
                    <a:pt x="352" y="1380"/>
                  </a:lnTo>
                  <a:lnTo>
                    <a:pt x="324" y="1323"/>
                  </a:lnTo>
                  <a:lnTo>
                    <a:pt x="286" y="1266"/>
                  </a:lnTo>
                  <a:lnTo>
                    <a:pt x="210" y="1181"/>
                  </a:lnTo>
                  <a:lnTo>
                    <a:pt x="47" y="1076"/>
                  </a:lnTo>
                  <a:lnTo>
                    <a:pt x="19" y="1018"/>
                  </a:lnTo>
                  <a:lnTo>
                    <a:pt x="57" y="952"/>
                  </a:lnTo>
                  <a:lnTo>
                    <a:pt x="85" y="933"/>
                  </a:lnTo>
                  <a:lnTo>
                    <a:pt x="114" y="914"/>
                  </a:lnTo>
                  <a:lnTo>
                    <a:pt x="114" y="847"/>
                  </a:lnTo>
                  <a:lnTo>
                    <a:pt x="105" y="771"/>
                  </a:lnTo>
                  <a:lnTo>
                    <a:pt x="76" y="733"/>
                  </a:lnTo>
                  <a:lnTo>
                    <a:pt x="0" y="647"/>
                  </a:lnTo>
                  <a:lnTo>
                    <a:pt x="85" y="657"/>
                  </a:lnTo>
                  <a:lnTo>
                    <a:pt x="238" y="666"/>
                  </a:lnTo>
                  <a:lnTo>
                    <a:pt x="305" y="714"/>
                  </a:lnTo>
                  <a:lnTo>
                    <a:pt x="324" y="761"/>
                  </a:lnTo>
                  <a:lnTo>
                    <a:pt x="324" y="847"/>
                  </a:lnTo>
                  <a:lnTo>
                    <a:pt x="333" y="885"/>
                  </a:lnTo>
                  <a:lnTo>
                    <a:pt x="371" y="914"/>
                  </a:lnTo>
                  <a:lnTo>
                    <a:pt x="419" y="933"/>
                  </a:lnTo>
                  <a:lnTo>
                    <a:pt x="514" y="933"/>
                  </a:lnTo>
                  <a:lnTo>
                    <a:pt x="533" y="952"/>
                  </a:lnTo>
                  <a:lnTo>
                    <a:pt x="543" y="961"/>
                  </a:lnTo>
                  <a:lnTo>
                    <a:pt x="543" y="990"/>
                  </a:lnTo>
                  <a:lnTo>
                    <a:pt x="533" y="1018"/>
                  </a:lnTo>
                  <a:lnTo>
                    <a:pt x="524" y="1018"/>
                  </a:lnTo>
                  <a:lnTo>
                    <a:pt x="514" y="1018"/>
                  </a:lnTo>
                  <a:lnTo>
                    <a:pt x="514" y="1028"/>
                  </a:lnTo>
                  <a:lnTo>
                    <a:pt x="505" y="1038"/>
                  </a:lnTo>
                  <a:lnTo>
                    <a:pt x="495" y="1047"/>
                  </a:lnTo>
                  <a:lnTo>
                    <a:pt x="505" y="1056"/>
                  </a:lnTo>
                  <a:lnTo>
                    <a:pt x="514" y="1066"/>
                  </a:lnTo>
                  <a:lnTo>
                    <a:pt x="571" y="1123"/>
                  </a:lnTo>
                  <a:lnTo>
                    <a:pt x="581" y="1142"/>
                  </a:lnTo>
                  <a:lnTo>
                    <a:pt x="590" y="1181"/>
                  </a:lnTo>
                  <a:lnTo>
                    <a:pt x="600" y="1209"/>
                  </a:lnTo>
                  <a:lnTo>
                    <a:pt x="600" y="1238"/>
                  </a:lnTo>
                  <a:lnTo>
                    <a:pt x="638" y="1371"/>
                  </a:lnTo>
                  <a:lnTo>
                    <a:pt x="676" y="1428"/>
                  </a:lnTo>
                  <a:lnTo>
                    <a:pt x="733" y="1428"/>
                  </a:lnTo>
                  <a:lnTo>
                    <a:pt x="771" y="1399"/>
                  </a:lnTo>
                  <a:lnTo>
                    <a:pt x="771" y="1352"/>
                  </a:lnTo>
                  <a:lnTo>
                    <a:pt x="762" y="1295"/>
                  </a:lnTo>
                  <a:lnTo>
                    <a:pt x="743" y="1238"/>
                  </a:lnTo>
                  <a:lnTo>
                    <a:pt x="762" y="1142"/>
                  </a:lnTo>
                  <a:lnTo>
                    <a:pt x="771" y="1095"/>
                  </a:lnTo>
                  <a:lnTo>
                    <a:pt x="838" y="1018"/>
                  </a:lnTo>
                  <a:lnTo>
                    <a:pt x="847" y="933"/>
                  </a:lnTo>
                  <a:lnTo>
                    <a:pt x="876" y="895"/>
                  </a:lnTo>
                  <a:lnTo>
                    <a:pt x="914" y="876"/>
                  </a:lnTo>
                  <a:lnTo>
                    <a:pt x="943" y="838"/>
                  </a:lnTo>
                  <a:lnTo>
                    <a:pt x="1048" y="647"/>
                  </a:lnTo>
                  <a:lnTo>
                    <a:pt x="1086" y="619"/>
                  </a:lnTo>
                  <a:lnTo>
                    <a:pt x="1181" y="561"/>
                  </a:lnTo>
                  <a:lnTo>
                    <a:pt x="1219" y="533"/>
                  </a:lnTo>
                  <a:lnTo>
                    <a:pt x="1228" y="523"/>
                  </a:lnTo>
                  <a:lnTo>
                    <a:pt x="1257" y="523"/>
                  </a:lnTo>
                  <a:lnTo>
                    <a:pt x="1266" y="514"/>
                  </a:lnTo>
                  <a:lnTo>
                    <a:pt x="1276" y="495"/>
                  </a:lnTo>
                  <a:lnTo>
                    <a:pt x="1276" y="476"/>
                  </a:lnTo>
                  <a:lnTo>
                    <a:pt x="1266" y="457"/>
                  </a:lnTo>
                  <a:lnTo>
                    <a:pt x="1266" y="447"/>
                  </a:lnTo>
                  <a:lnTo>
                    <a:pt x="1276" y="428"/>
                  </a:lnTo>
                  <a:lnTo>
                    <a:pt x="1286" y="399"/>
                  </a:lnTo>
                  <a:lnTo>
                    <a:pt x="1295" y="380"/>
                  </a:lnTo>
                  <a:lnTo>
                    <a:pt x="1324" y="352"/>
                  </a:lnTo>
                  <a:lnTo>
                    <a:pt x="1409" y="276"/>
                  </a:lnTo>
                  <a:lnTo>
                    <a:pt x="1543" y="238"/>
                  </a:lnTo>
                  <a:lnTo>
                    <a:pt x="1781" y="218"/>
                  </a:lnTo>
                  <a:lnTo>
                    <a:pt x="1952" y="256"/>
                  </a:lnTo>
                  <a:lnTo>
                    <a:pt x="2000" y="247"/>
                  </a:lnTo>
                  <a:lnTo>
                    <a:pt x="2038" y="209"/>
                  </a:lnTo>
                  <a:lnTo>
                    <a:pt x="2105" y="104"/>
                  </a:lnTo>
                  <a:lnTo>
                    <a:pt x="2152" y="57"/>
                  </a:lnTo>
                  <a:lnTo>
                    <a:pt x="2200" y="38"/>
                  </a:lnTo>
                  <a:lnTo>
                    <a:pt x="2257" y="38"/>
                  </a:lnTo>
                  <a:lnTo>
                    <a:pt x="2314" y="47"/>
                  </a:lnTo>
                  <a:lnTo>
                    <a:pt x="2333" y="38"/>
                  </a:lnTo>
                  <a:lnTo>
                    <a:pt x="2381" y="9"/>
                  </a:lnTo>
                  <a:lnTo>
                    <a:pt x="2409" y="0"/>
                  </a:lnTo>
                  <a:lnTo>
                    <a:pt x="2429" y="9"/>
                  </a:lnTo>
                  <a:lnTo>
                    <a:pt x="2733" y="190"/>
                  </a:lnTo>
                  <a:lnTo>
                    <a:pt x="2848" y="199"/>
                  </a:lnTo>
                  <a:lnTo>
                    <a:pt x="2867" y="171"/>
                  </a:lnTo>
                </a:path>
              </a:pathLst>
            </a:custGeom>
            <a:solidFill>
              <a:srgbClr val="F0F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08" name="Freeform 4">
              <a:extLst>
                <a:ext uri="{FF2B5EF4-FFF2-40B4-BE49-F238E27FC236}">
                  <a16:creationId xmlns:a16="http://schemas.microsoft.com/office/drawing/2014/main" id="{E211DD53-4B6D-6948-8F65-1553E8E16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1175" y="4087813"/>
              <a:ext cx="1693863" cy="2098675"/>
            </a:xfrm>
            <a:custGeom>
              <a:avLst/>
              <a:gdLst>
                <a:gd name="T0" fmla="*/ 277511 w 4706"/>
                <a:gd name="T1" fmla="*/ 335918 h 5829"/>
                <a:gd name="T2" fmla="*/ 394131 w 4706"/>
                <a:gd name="T3" fmla="*/ 304954 h 5829"/>
                <a:gd name="T4" fmla="*/ 531267 w 4706"/>
                <a:gd name="T5" fmla="*/ 332317 h 5829"/>
                <a:gd name="T6" fmla="*/ 630609 w 4706"/>
                <a:gd name="T7" fmla="*/ 325836 h 5829"/>
                <a:gd name="T8" fmla="*/ 795101 w 4706"/>
                <a:gd name="T9" fmla="*/ 140416 h 5829"/>
                <a:gd name="T10" fmla="*/ 966790 w 4706"/>
                <a:gd name="T11" fmla="*/ 202343 h 5829"/>
                <a:gd name="T12" fmla="*/ 966790 w 4706"/>
                <a:gd name="T13" fmla="*/ 113053 h 5829"/>
                <a:gd name="T14" fmla="*/ 1035178 w 4706"/>
                <a:gd name="T15" fmla="*/ 54726 h 5829"/>
                <a:gd name="T16" fmla="*/ 1055695 w 4706"/>
                <a:gd name="T17" fmla="*/ 0 h 5829"/>
                <a:gd name="T18" fmla="*/ 1165476 w 4706"/>
                <a:gd name="T19" fmla="*/ 54726 h 5829"/>
                <a:gd name="T20" fmla="*/ 1196430 w 4706"/>
                <a:gd name="T21" fmla="*/ 109452 h 5829"/>
                <a:gd name="T22" fmla="*/ 1216947 w 4706"/>
                <a:gd name="T23" fmla="*/ 140416 h 5829"/>
                <a:gd name="T24" fmla="*/ 1299372 w 4706"/>
                <a:gd name="T25" fmla="*/ 133575 h 5829"/>
                <a:gd name="T26" fmla="*/ 1439748 w 4706"/>
                <a:gd name="T27" fmla="*/ 202343 h 5829"/>
                <a:gd name="T28" fmla="*/ 1535851 w 4706"/>
                <a:gd name="T29" fmla="*/ 253828 h 5829"/>
                <a:gd name="T30" fmla="*/ 1600999 w 4706"/>
                <a:gd name="T31" fmla="*/ 294873 h 5829"/>
                <a:gd name="T32" fmla="*/ 1679825 w 4706"/>
                <a:gd name="T33" fmla="*/ 366881 h 5829"/>
                <a:gd name="T34" fmla="*/ 1693503 w 4706"/>
                <a:gd name="T35" fmla="*/ 438889 h 5829"/>
                <a:gd name="T36" fmla="*/ 1658949 w 4706"/>
                <a:gd name="T37" fmla="*/ 448970 h 5829"/>
                <a:gd name="T38" fmla="*/ 1655710 w 4706"/>
                <a:gd name="T39" fmla="*/ 500456 h 5829"/>
                <a:gd name="T40" fmla="*/ 1645272 w 4706"/>
                <a:gd name="T41" fmla="*/ 576065 h 5829"/>
                <a:gd name="T42" fmla="*/ 1645272 w 4706"/>
                <a:gd name="T43" fmla="*/ 648073 h 5829"/>
                <a:gd name="T44" fmla="*/ 1617916 w 4706"/>
                <a:gd name="T45" fmla="*/ 713240 h 5829"/>
                <a:gd name="T46" fmla="*/ 1525413 w 4706"/>
                <a:gd name="T47" fmla="*/ 761125 h 5829"/>
                <a:gd name="T48" fmla="*/ 1535851 w 4706"/>
                <a:gd name="T49" fmla="*/ 809011 h 5829"/>
                <a:gd name="T50" fmla="*/ 1545929 w 4706"/>
                <a:gd name="T51" fmla="*/ 839974 h 5829"/>
                <a:gd name="T52" fmla="*/ 1545929 w 4706"/>
                <a:gd name="T53" fmla="*/ 881019 h 5829"/>
                <a:gd name="T54" fmla="*/ 1583722 w 4706"/>
                <a:gd name="T55" fmla="*/ 922423 h 5829"/>
                <a:gd name="T56" fmla="*/ 1607838 w 4706"/>
                <a:gd name="T57" fmla="*/ 1031876 h 5829"/>
                <a:gd name="T58" fmla="*/ 1600999 w 4706"/>
                <a:gd name="T59" fmla="*/ 1100643 h 5829"/>
                <a:gd name="T60" fmla="*/ 1624755 w 4706"/>
                <a:gd name="T61" fmla="*/ 1268782 h 5829"/>
                <a:gd name="T62" fmla="*/ 1624755 w 4706"/>
                <a:gd name="T63" fmla="*/ 1388675 h 5829"/>
                <a:gd name="T64" fmla="*/ 1573284 w 4706"/>
                <a:gd name="T65" fmla="*/ 1494887 h 5829"/>
                <a:gd name="T66" fmla="*/ 1545929 w 4706"/>
                <a:gd name="T67" fmla="*/ 1549974 h 5829"/>
                <a:gd name="T68" fmla="*/ 1529012 w 4706"/>
                <a:gd name="T69" fmla="*/ 1594259 h 5829"/>
                <a:gd name="T70" fmla="*/ 1549528 w 4706"/>
                <a:gd name="T71" fmla="*/ 1649345 h 5829"/>
                <a:gd name="T72" fmla="*/ 1470702 w 4706"/>
                <a:gd name="T73" fmla="*/ 1748716 h 5829"/>
                <a:gd name="T74" fmla="*/ 1408793 w 4706"/>
                <a:gd name="T75" fmla="*/ 1831165 h 5829"/>
                <a:gd name="T76" fmla="*/ 1405554 w 4706"/>
                <a:gd name="T77" fmla="*/ 1903173 h 5829"/>
                <a:gd name="T78" fmla="*/ 1319889 w 4706"/>
                <a:gd name="T79" fmla="*/ 2040348 h 5829"/>
                <a:gd name="T80" fmla="*/ 1182753 w 4706"/>
                <a:gd name="T81" fmla="*/ 2026307 h 5829"/>
                <a:gd name="T82" fmla="*/ 1052455 w 4706"/>
                <a:gd name="T83" fmla="*/ 1810283 h 5829"/>
                <a:gd name="T84" fmla="*/ 785022 w 4706"/>
                <a:gd name="T85" fmla="*/ 1563655 h 5829"/>
                <a:gd name="T86" fmla="*/ 719874 w 4706"/>
                <a:gd name="T87" fmla="*/ 1463924 h 5829"/>
                <a:gd name="T88" fmla="*/ 569060 w 4706"/>
                <a:gd name="T89" fmla="*/ 1388675 h 5829"/>
                <a:gd name="T90" fmla="*/ 404569 w 4706"/>
                <a:gd name="T91" fmla="*/ 1292545 h 5829"/>
                <a:gd name="T92" fmla="*/ 281111 w 4706"/>
                <a:gd name="T93" fmla="*/ 1107484 h 5829"/>
                <a:gd name="T94" fmla="*/ 222801 w 4706"/>
                <a:gd name="T95" fmla="*/ 1042317 h 5829"/>
                <a:gd name="T96" fmla="*/ 178169 w 4706"/>
                <a:gd name="T97" fmla="*/ 911982 h 5829"/>
                <a:gd name="T98" fmla="*/ 133537 w 4706"/>
                <a:gd name="T99" fmla="*/ 857256 h 5829"/>
                <a:gd name="T100" fmla="*/ 58310 w 4706"/>
                <a:gd name="T101" fmla="*/ 750684 h 5829"/>
                <a:gd name="T102" fmla="*/ 61549 w 4706"/>
                <a:gd name="T103" fmla="*/ 613869 h 5829"/>
                <a:gd name="T104" fmla="*/ 123458 w 4706"/>
                <a:gd name="T105" fmla="*/ 479934 h 58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06" h="5829">
                  <a:moveTo>
                    <a:pt x="457" y="1019"/>
                  </a:moveTo>
                  <a:lnTo>
                    <a:pt x="609" y="1047"/>
                  </a:lnTo>
                  <a:lnTo>
                    <a:pt x="638" y="1047"/>
                  </a:lnTo>
                  <a:lnTo>
                    <a:pt x="667" y="1028"/>
                  </a:lnTo>
                  <a:lnTo>
                    <a:pt x="752" y="943"/>
                  </a:lnTo>
                  <a:lnTo>
                    <a:pt x="771" y="933"/>
                  </a:lnTo>
                  <a:lnTo>
                    <a:pt x="790" y="933"/>
                  </a:lnTo>
                  <a:lnTo>
                    <a:pt x="886" y="971"/>
                  </a:lnTo>
                  <a:lnTo>
                    <a:pt x="943" y="981"/>
                  </a:lnTo>
                  <a:lnTo>
                    <a:pt x="981" y="971"/>
                  </a:lnTo>
                  <a:lnTo>
                    <a:pt x="1000" y="962"/>
                  </a:lnTo>
                  <a:lnTo>
                    <a:pt x="1095" y="847"/>
                  </a:lnTo>
                  <a:lnTo>
                    <a:pt x="1124" y="828"/>
                  </a:lnTo>
                  <a:lnTo>
                    <a:pt x="1371" y="838"/>
                  </a:lnTo>
                  <a:lnTo>
                    <a:pt x="1438" y="914"/>
                  </a:lnTo>
                  <a:lnTo>
                    <a:pt x="1457" y="923"/>
                  </a:lnTo>
                  <a:lnTo>
                    <a:pt x="1467" y="923"/>
                  </a:lnTo>
                  <a:lnTo>
                    <a:pt x="1476" y="923"/>
                  </a:lnTo>
                  <a:lnTo>
                    <a:pt x="1562" y="857"/>
                  </a:lnTo>
                  <a:lnTo>
                    <a:pt x="1581" y="847"/>
                  </a:lnTo>
                  <a:lnTo>
                    <a:pt x="1590" y="857"/>
                  </a:lnTo>
                  <a:lnTo>
                    <a:pt x="1686" y="895"/>
                  </a:lnTo>
                  <a:lnTo>
                    <a:pt x="1733" y="905"/>
                  </a:lnTo>
                  <a:lnTo>
                    <a:pt x="1752" y="905"/>
                  </a:lnTo>
                  <a:lnTo>
                    <a:pt x="1771" y="885"/>
                  </a:lnTo>
                  <a:lnTo>
                    <a:pt x="1810" y="676"/>
                  </a:lnTo>
                  <a:lnTo>
                    <a:pt x="1828" y="647"/>
                  </a:lnTo>
                  <a:lnTo>
                    <a:pt x="1838" y="628"/>
                  </a:lnTo>
                  <a:lnTo>
                    <a:pt x="2143" y="466"/>
                  </a:lnTo>
                  <a:lnTo>
                    <a:pt x="2209" y="390"/>
                  </a:lnTo>
                  <a:lnTo>
                    <a:pt x="2247" y="371"/>
                  </a:lnTo>
                  <a:lnTo>
                    <a:pt x="2257" y="371"/>
                  </a:lnTo>
                  <a:lnTo>
                    <a:pt x="2486" y="409"/>
                  </a:lnTo>
                  <a:lnTo>
                    <a:pt x="2600" y="542"/>
                  </a:lnTo>
                  <a:lnTo>
                    <a:pt x="2638" y="562"/>
                  </a:lnTo>
                  <a:lnTo>
                    <a:pt x="2686" y="562"/>
                  </a:lnTo>
                  <a:lnTo>
                    <a:pt x="2705" y="552"/>
                  </a:lnTo>
                  <a:lnTo>
                    <a:pt x="2714" y="533"/>
                  </a:lnTo>
                  <a:lnTo>
                    <a:pt x="2724" y="514"/>
                  </a:lnTo>
                  <a:lnTo>
                    <a:pt x="2686" y="371"/>
                  </a:lnTo>
                  <a:lnTo>
                    <a:pt x="2676" y="343"/>
                  </a:lnTo>
                  <a:lnTo>
                    <a:pt x="2686" y="314"/>
                  </a:lnTo>
                  <a:lnTo>
                    <a:pt x="2686" y="295"/>
                  </a:lnTo>
                  <a:lnTo>
                    <a:pt x="2705" y="286"/>
                  </a:lnTo>
                  <a:lnTo>
                    <a:pt x="2886" y="238"/>
                  </a:lnTo>
                  <a:lnTo>
                    <a:pt x="2905" y="228"/>
                  </a:lnTo>
                  <a:lnTo>
                    <a:pt x="2905" y="209"/>
                  </a:lnTo>
                  <a:lnTo>
                    <a:pt x="2876" y="152"/>
                  </a:lnTo>
                  <a:lnTo>
                    <a:pt x="2867" y="123"/>
                  </a:lnTo>
                  <a:lnTo>
                    <a:pt x="2867" y="95"/>
                  </a:lnTo>
                  <a:lnTo>
                    <a:pt x="2867" y="66"/>
                  </a:lnTo>
                  <a:lnTo>
                    <a:pt x="2886" y="38"/>
                  </a:lnTo>
                  <a:lnTo>
                    <a:pt x="2905" y="19"/>
                  </a:lnTo>
                  <a:lnTo>
                    <a:pt x="2933" y="0"/>
                  </a:lnTo>
                  <a:lnTo>
                    <a:pt x="2971" y="28"/>
                  </a:lnTo>
                  <a:lnTo>
                    <a:pt x="3000" y="85"/>
                  </a:lnTo>
                  <a:lnTo>
                    <a:pt x="3019" y="104"/>
                  </a:lnTo>
                  <a:lnTo>
                    <a:pt x="3048" y="123"/>
                  </a:lnTo>
                  <a:lnTo>
                    <a:pt x="3200" y="152"/>
                  </a:lnTo>
                  <a:lnTo>
                    <a:pt x="3238" y="152"/>
                  </a:lnTo>
                  <a:lnTo>
                    <a:pt x="3314" y="104"/>
                  </a:lnTo>
                  <a:lnTo>
                    <a:pt x="3352" y="209"/>
                  </a:lnTo>
                  <a:lnTo>
                    <a:pt x="3352" y="228"/>
                  </a:lnTo>
                  <a:lnTo>
                    <a:pt x="3352" y="257"/>
                  </a:lnTo>
                  <a:lnTo>
                    <a:pt x="3343" y="286"/>
                  </a:lnTo>
                  <a:lnTo>
                    <a:pt x="3324" y="304"/>
                  </a:lnTo>
                  <a:lnTo>
                    <a:pt x="3314" y="343"/>
                  </a:lnTo>
                  <a:lnTo>
                    <a:pt x="3314" y="362"/>
                  </a:lnTo>
                  <a:lnTo>
                    <a:pt x="3324" y="381"/>
                  </a:lnTo>
                  <a:lnTo>
                    <a:pt x="3343" y="390"/>
                  </a:lnTo>
                  <a:lnTo>
                    <a:pt x="3362" y="390"/>
                  </a:lnTo>
                  <a:lnTo>
                    <a:pt x="3381" y="390"/>
                  </a:lnTo>
                  <a:lnTo>
                    <a:pt x="3410" y="381"/>
                  </a:lnTo>
                  <a:lnTo>
                    <a:pt x="3476" y="343"/>
                  </a:lnTo>
                  <a:lnTo>
                    <a:pt x="3495" y="343"/>
                  </a:lnTo>
                  <a:lnTo>
                    <a:pt x="3514" y="343"/>
                  </a:lnTo>
                  <a:lnTo>
                    <a:pt x="3553" y="352"/>
                  </a:lnTo>
                  <a:lnTo>
                    <a:pt x="3610" y="371"/>
                  </a:lnTo>
                  <a:lnTo>
                    <a:pt x="3667" y="400"/>
                  </a:lnTo>
                  <a:lnTo>
                    <a:pt x="3819" y="542"/>
                  </a:lnTo>
                  <a:lnTo>
                    <a:pt x="3848" y="562"/>
                  </a:lnTo>
                  <a:lnTo>
                    <a:pt x="3905" y="571"/>
                  </a:lnTo>
                  <a:lnTo>
                    <a:pt x="3952" y="571"/>
                  </a:lnTo>
                  <a:lnTo>
                    <a:pt x="4000" y="562"/>
                  </a:lnTo>
                  <a:lnTo>
                    <a:pt x="4029" y="552"/>
                  </a:lnTo>
                  <a:lnTo>
                    <a:pt x="4057" y="562"/>
                  </a:lnTo>
                  <a:lnTo>
                    <a:pt x="4114" y="571"/>
                  </a:lnTo>
                  <a:lnTo>
                    <a:pt x="4152" y="590"/>
                  </a:lnTo>
                  <a:lnTo>
                    <a:pt x="4181" y="609"/>
                  </a:lnTo>
                  <a:lnTo>
                    <a:pt x="4267" y="705"/>
                  </a:lnTo>
                  <a:lnTo>
                    <a:pt x="4286" y="723"/>
                  </a:lnTo>
                  <a:lnTo>
                    <a:pt x="4305" y="733"/>
                  </a:lnTo>
                  <a:lnTo>
                    <a:pt x="4410" y="762"/>
                  </a:lnTo>
                  <a:lnTo>
                    <a:pt x="4438" y="781"/>
                  </a:lnTo>
                  <a:lnTo>
                    <a:pt x="4448" y="800"/>
                  </a:lnTo>
                  <a:lnTo>
                    <a:pt x="4448" y="819"/>
                  </a:lnTo>
                  <a:lnTo>
                    <a:pt x="4457" y="838"/>
                  </a:lnTo>
                  <a:lnTo>
                    <a:pt x="4629" y="923"/>
                  </a:lnTo>
                  <a:lnTo>
                    <a:pt x="4657" y="952"/>
                  </a:lnTo>
                  <a:lnTo>
                    <a:pt x="4667" y="981"/>
                  </a:lnTo>
                  <a:lnTo>
                    <a:pt x="4667" y="1000"/>
                  </a:lnTo>
                  <a:lnTo>
                    <a:pt x="4667" y="1019"/>
                  </a:lnTo>
                  <a:lnTo>
                    <a:pt x="4667" y="1038"/>
                  </a:lnTo>
                  <a:lnTo>
                    <a:pt x="4667" y="1066"/>
                  </a:lnTo>
                  <a:lnTo>
                    <a:pt x="4705" y="1171"/>
                  </a:lnTo>
                  <a:lnTo>
                    <a:pt x="4705" y="1200"/>
                  </a:lnTo>
                  <a:lnTo>
                    <a:pt x="4705" y="1209"/>
                  </a:lnTo>
                  <a:lnTo>
                    <a:pt x="4705" y="1219"/>
                  </a:lnTo>
                  <a:lnTo>
                    <a:pt x="4695" y="1228"/>
                  </a:lnTo>
                  <a:lnTo>
                    <a:pt x="4676" y="1228"/>
                  </a:lnTo>
                  <a:lnTo>
                    <a:pt x="4657" y="1238"/>
                  </a:lnTo>
                  <a:lnTo>
                    <a:pt x="4629" y="1238"/>
                  </a:lnTo>
                  <a:lnTo>
                    <a:pt x="4619" y="1247"/>
                  </a:lnTo>
                  <a:lnTo>
                    <a:pt x="4609" y="1247"/>
                  </a:lnTo>
                  <a:lnTo>
                    <a:pt x="4609" y="1266"/>
                  </a:lnTo>
                  <a:lnTo>
                    <a:pt x="4609" y="1285"/>
                  </a:lnTo>
                  <a:lnTo>
                    <a:pt x="4609" y="1333"/>
                  </a:lnTo>
                  <a:lnTo>
                    <a:pt x="4609" y="1352"/>
                  </a:lnTo>
                  <a:lnTo>
                    <a:pt x="4600" y="1371"/>
                  </a:lnTo>
                  <a:lnTo>
                    <a:pt x="4600" y="1390"/>
                  </a:lnTo>
                  <a:lnTo>
                    <a:pt x="4562" y="1485"/>
                  </a:lnTo>
                  <a:lnTo>
                    <a:pt x="4562" y="1505"/>
                  </a:lnTo>
                  <a:lnTo>
                    <a:pt x="4562" y="1524"/>
                  </a:lnTo>
                  <a:lnTo>
                    <a:pt x="4571" y="1552"/>
                  </a:lnTo>
                  <a:lnTo>
                    <a:pt x="4571" y="1571"/>
                  </a:lnTo>
                  <a:lnTo>
                    <a:pt x="4571" y="1600"/>
                  </a:lnTo>
                  <a:lnTo>
                    <a:pt x="4533" y="1705"/>
                  </a:lnTo>
                  <a:lnTo>
                    <a:pt x="4533" y="1733"/>
                  </a:lnTo>
                  <a:lnTo>
                    <a:pt x="4533" y="1762"/>
                  </a:lnTo>
                  <a:lnTo>
                    <a:pt x="4533" y="1781"/>
                  </a:lnTo>
                  <a:lnTo>
                    <a:pt x="4543" y="1781"/>
                  </a:lnTo>
                  <a:lnTo>
                    <a:pt x="4571" y="1800"/>
                  </a:lnTo>
                  <a:lnTo>
                    <a:pt x="4600" y="1809"/>
                  </a:lnTo>
                  <a:lnTo>
                    <a:pt x="4609" y="1828"/>
                  </a:lnTo>
                  <a:lnTo>
                    <a:pt x="4609" y="1838"/>
                  </a:lnTo>
                  <a:lnTo>
                    <a:pt x="4600" y="1866"/>
                  </a:lnTo>
                  <a:lnTo>
                    <a:pt x="4514" y="1952"/>
                  </a:lnTo>
                  <a:lnTo>
                    <a:pt x="4495" y="1981"/>
                  </a:lnTo>
                  <a:lnTo>
                    <a:pt x="4467" y="1990"/>
                  </a:lnTo>
                  <a:lnTo>
                    <a:pt x="4371" y="2009"/>
                  </a:lnTo>
                  <a:lnTo>
                    <a:pt x="4333" y="2028"/>
                  </a:lnTo>
                  <a:lnTo>
                    <a:pt x="4295" y="2057"/>
                  </a:lnTo>
                  <a:lnTo>
                    <a:pt x="4257" y="2085"/>
                  </a:lnTo>
                  <a:lnTo>
                    <a:pt x="4238" y="2114"/>
                  </a:lnTo>
                  <a:lnTo>
                    <a:pt x="4229" y="2133"/>
                  </a:lnTo>
                  <a:lnTo>
                    <a:pt x="4238" y="2162"/>
                  </a:lnTo>
                  <a:lnTo>
                    <a:pt x="4295" y="2200"/>
                  </a:lnTo>
                  <a:lnTo>
                    <a:pt x="4295" y="2219"/>
                  </a:lnTo>
                  <a:lnTo>
                    <a:pt x="4295" y="2238"/>
                  </a:lnTo>
                  <a:lnTo>
                    <a:pt x="4267" y="2247"/>
                  </a:lnTo>
                  <a:lnTo>
                    <a:pt x="4248" y="2267"/>
                  </a:lnTo>
                  <a:lnTo>
                    <a:pt x="4248" y="2276"/>
                  </a:lnTo>
                  <a:lnTo>
                    <a:pt x="4286" y="2295"/>
                  </a:lnTo>
                  <a:lnTo>
                    <a:pt x="4295" y="2314"/>
                  </a:lnTo>
                  <a:lnTo>
                    <a:pt x="4295" y="2324"/>
                  </a:lnTo>
                  <a:lnTo>
                    <a:pt x="4295" y="2333"/>
                  </a:lnTo>
                  <a:lnTo>
                    <a:pt x="4276" y="2352"/>
                  </a:lnTo>
                  <a:lnTo>
                    <a:pt x="4267" y="2371"/>
                  </a:lnTo>
                  <a:lnTo>
                    <a:pt x="4257" y="2381"/>
                  </a:lnTo>
                  <a:lnTo>
                    <a:pt x="4267" y="2419"/>
                  </a:lnTo>
                  <a:lnTo>
                    <a:pt x="4286" y="2438"/>
                  </a:lnTo>
                  <a:lnTo>
                    <a:pt x="4295" y="2447"/>
                  </a:lnTo>
                  <a:lnTo>
                    <a:pt x="4314" y="2457"/>
                  </a:lnTo>
                  <a:lnTo>
                    <a:pt x="4333" y="2466"/>
                  </a:lnTo>
                  <a:lnTo>
                    <a:pt x="4353" y="2476"/>
                  </a:lnTo>
                  <a:lnTo>
                    <a:pt x="4381" y="2514"/>
                  </a:lnTo>
                  <a:lnTo>
                    <a:pt x="4391" y="2543"/>
                  </a:lnTo>
                  <a:lnTo>
                    <a:pt x="4400" y="2562"/>
                  </a:lnTo>
                  <a:lnTo>
                    <a:pt x="4391" y="2686"/>
                  </a:lnTo>
                  <a:lnTo>
                    <a:pt x="4400" y="2743"/>
                  </a:lnTo>
                  <a:lnTo>
                    <a:pt x="4410" y="2771"/>
                  </a:lnTo>
                  <a:lnTo>
                    <a:pt x="4419" y="2790"/>
                  </a:lnTo>
                  <a:lnTo>
                    <a:pt x="4448" y="2828"/>
                  </a:lnTo>
                  <a:lnTo>
                    <a:pt x="4467" y="2866"/>
                  </a:lnTo>
                  <a:lnTo>
                    <a:pt x="4476" y="2904"/>
                  </a:lnTo>
                  <a:lnTo>
                    <a:pt x="4476" y="2933"/>
                  </a:lnTo>
                  <a:lnTo>
                    <a:pt x="4467" y="2981"/>
                  </a:lnTo>
                  <a:lnTo>
                    <a:pt x="4457" y="3019"/>
                  </a:lnTo>
                  <a:lnTo>
                    <a:pt x="4448" y="3038"/>
                  </a:lnTo>
                  <a:lnTo>
                    <a:pt x="4448" y="3057"/>
                  </a:lnTo>
                  <a:lnTo>
                    <a:pt x="4448" y="3095"/>
                  </a:lnTo>
                  <a:lnTo>
                    <a:pt x="4495" y="3200"/>
                  </a:lnTo>
                  <a:lnTo>
                    <a:pt x="4533" y="3362"/>
                  </a:lnTo>
                  <a:lnTo>
                    <a:pt x="4533" y="3400"/>
                  </a:lnTo>
                  <a:lnTo>
                    <a:pt x="4533" y="3428"/>
                  </a:lnTo>
                  <a:lnTo>
                    <a:pt x="4514" y="3524"/>
                  </a:lnTo>
                  <a:lnTo>
                    <a:pt x="4505" y="3600"/>
                  </a:lnTo>
                  <a:lnTo>
                    <a:pt x="4514" y="3657"/>
                  </a:lnTo>
                  <a:lnTo>
                    <a:pt x="4533" y="3743"/>
                  </a:lnTo>
                  <a:lnTo>
                    <a:pt x="4533" y="3790"/>
                  </a:lnTo>
                  <a:lnTo>
                    <a:pt x="4533" y="3819"/>
                  </a:lnTo>
                  <a:lnTo>
                    <a:pt x="4514" y="3857"/>
                  </a:lnTo>
                  <a:lnTo>
                    <a:pt x="4457" y="3952"/>
                  </a:lnTo>
                  <a:lnTo>
                    <a:pt x="4429" y="4019"/>
                  </a:lnTo>
                  <a:lnTo>
                    <a:pt x="4410" y="4085"/>
                  </a:lnTo>
                  <a:lnTo>
                    <a:pt x="4391" y="4114"/>
                  </a:lnTo>
                  <a:lnTo>
                    <a:pt x="4381" y="4143"/>
                  </a:lnTo>
                  <a:lnTo>
                    <a:pt x="4371" y="4152"/>
                  </a:lnTo>
                  <a:lnTo>
                    <a:pt x="4314" y="4190"/>
                  </a:lnTo>
                  <a:lnTo>
                    <a:pt x="4295" y="4200"/>
                  </a:lnTo>
                  <a:lnTo>
                    <a:pt x="4286" y="4219"/>
                  </a:lnTo>
                  <a:lnTo>
                    <a:pt x="4276" y="4238"/>
                  </a:lnTo>
                  <a:lnTo>
                    <a:pt x="4276" y="4257"/>
                  </a:lnTo>
                  <a:lnTo>
                    <a:pt x="4295" y="4305"/>
                  </a:lnTo>
                  <a:lnTo>
                    <a:pt x="4295" y="4324"/>
                  </a:lnTo>
                  <a:lnTo>
                    <a:pt x="4295" y="4343"/>
                  </a:lnTo>
                  <a:lnTo>
                    <a:pt x="4286" y="4362"/>
                  </a:lnTo>
                  <a:lnTo>
                    <a:pt x="4267" y="4390"/>
                  </a:lnTo>
                  <a:lnTo>
                    <a:pt x="4248" y="4409"/>
                  </a:lnTo>
                  <a:lnTo>
                    <a:pt x="4248" y="4428"/>
                  </a:lnTo>
                  <a:lnTo>
                    <a:pt x="4257" y="4447"/>
                  </a:lnTo>
                  <a:lnTo>
                    <a:pt x="4267" y="4466"/>
                  </a:lnTo>
                  <a:lnTo>
                    <a:pt x="4314" y="4514"/>
                  </a:lnTo>
                  <a:lnTo>
                    <a:pt x="4324" y="4552"/>
                  </a:lnTo>
                  <a:lnTo>
                    <a:pt x="4324" y="4571"/>
                  </a:lnTo>
                  <a:lnTo>
                    <a:pt x="4305" y="4581"/>
                  </a:lnTo>
                  <a:lnTo>
                    <a:pt x="4276" y="4590"/>
                  </a:lnTo>
                  <a:lnTo>
                    <a:pt x="4248" y="4619"/>
                  </a:lnTo>
                  <a:lnTo>
                    <a:pt x="4219" y="4647"/>
                  </a:lnTo>
                  <a:lnTo>
                    <a:pt x="4133" y="4800"/>
                  </a:lnTo>
                  <a:lnTo>
                    <a:pt x="4105" y="4847"/>
                  </a:lnTo>
                  <a:lnTo>
                    <a:pt x="4086" y="4857"/>
                  </a:lnTo>
                  <a:lnTo>
                    <a:pt x="4076" y="4857"/>
                  </a:lnTo>
                  <a:lnTo>
                    <a:pt x="4038" y="4847"/>
                  </a:lnTo>
                  <a:lnTo>
                    <a:pt x="4000" y="4867"/>
                  </a:lnTo>
                  <a:lnTo>
                    <a:pt x="3972" y="4905"/>
                  </a:lnTo>
                  <a:lnTo>
                    <a:pt x="3924" y="5009"/>
                  </a:lnTo>
                  <a:lnTo>
                    <a:pt x="3914" y="5086"/>
                  </a:lnTo>
                  <a:lnTo>
                    <a:pt x="3914" y="5133"/>
                  </a:lnTo>
                  <a:lnTo>
                    <a:pt x="3924" y="5162"/>
                  </a:lnTo>
                  <a:lnTo>
                    <a:pt x="3924" y="5190"/>
                  </a:lnTo>
                  <a:lnTo>
                    <a:pt x="3924" y="5228"/>
                  </a:lnTo>
                  <a:lnTo>
                    <a:pt x="3914" y="5257"/>
                  </a:lnTo>
                  <a:lnTo>
                    <a:pt x="3905" y="5286"/>
                  </a:lnTo>
                  <a:lnTo>
                    <a:pt x="3829" y="5352"/>
                  </a:lnTo>
                  <a:lnTo>
                    <a:pt x="3752" y="5476"/>
                  </a:lnTo>
                  <a:lnTo>
                    <a:pt x="3686" y="5619"/>
                  </a:lnTo>
                  <a:lnTo>
                    <a:pt x="3686" y="5667"/>
                  </a:lnTo>
                  <a:lnTo>
                    <a:pt x="3667" y="5667"/>
                  </a:lnTo>
                  <a:lnTo>
                    <a:pt x="3629" y="5685"/>
                  </a:lnTo>
                  <a:lnTo>
                    <a:pt x="3591" y="5743"/>
                  </a:lnTo>
                  <a:lnTo>
                    <a:pt x="3562" y="5828"/>
                  </a:lnTo>
                  <a:lnTo>
                    <a:pt x="3486" y="5790"/>
                  </a:lnTo>
                  <a:lnTo>
                    <a:pt x="3381" y="5714"/>
                  </a:lnTo>
                  <a:lnTo>
                    <a:pt x="3286" y="5628"/>
                  </a:lnTo>
                  <a:lnTo>
                    <a:pt x="3238" y="5552"/>
                  </a:lnTo>
                  <a:lnTo>
                    <a:pt x="3238" y="5419"/>
                  </a:lnTo>
                  <a:lnTo>
                    <a:pt x="3200" y="5333"/>
                  </a:lnTo>
                  <a:lnTo>
                    <a:pt x="3067" y="5190"/>
                  </a:lnTo>
                  <a:lnTo>
                    <a:pt x="2971" y="5057"/>
                  </a:lnTo>
                  <a:lnTo>
                    <a:pt x="2924" y="5028"/>
                  </a:lnTo>
                  <a:lnTo>
                    <a:pt x="2867" y="5000"/>
                  </a:lnTo>
                  <a:lnTo>
                    <a:pt x="2667" y="4990"/>
                  </a:lnTo>
                  <a:lnTo>
                    <a:pt x="2571" y="4933"/>
                  </a:lnTo>
                  <a:lnTo>
                    <a:pt x="2524" y="4857"/>
                  </a:lnTo>
                  <a:lnTo>
                    <a:pt x="2486" y="4752"/>
                  </a:lnTo>
                  <a:lnTo>
                    <a:pt x="2181" y="4343"/>
                  </a:lnTo>
                  <a:lnTo>
                    <a:pt x="2133" y="4324"/>
                  </a:lnTo>
                  <a:lnTo>
                    <a:pt x="2038" y="4200"/>
                  </a:lnTo>
                  <a:lnTo>
                    <a:pt x="2019" y="4152"/>
                  </a:lnTo>
                  <a:lnTo>
                    <a:pt x="2019" y="4105"/>
                  </a:lnTo>
                  <a:lnTo>
                    <a:pt x="2000" y="4066"/>
                  </a:lnTo>
                  <a:lnTo>
                    <a:pt x="1943" y="4038"/>
                  </a:lnTo>
                  <a:lnTo>
                    <a:pt x="1848" y="3943"/>
                  </a:lnTo>
                  <a:lnTo>
                    <a:pt x="1800" y="3905"/>
                  </a:lnTo>
                  <a:lnTo>
                    <a:pt x="1743" y="3876"/>
                  </a:lnTo>
                  <a:lnTo>
                    <a:pt x="1619" y="3838"/>
                  </a:lnTo>
                  <a:lnTo>
                    <a:pt x="1581" y="3857"/>
                  </a:lnTo>
                  <a:lnTo>
                    <a:pt x="1590" y="3924"/>
                  </a:lnTo>
                  <a:lnTo>
                    <a:pt x="1533" y="3924"/>
                  </a:lnTo>
                  <a:lnTo>
                    <a:pt x="1343" y="3905"/>
                  </a:lnTo>
                  <a:lnTo>
                    <a:pt x="1276" y="3876"/>
                  </a:lnTo>
                  <a:lnTo>
                    <a:pt x="1229" y="3828"/>
                  </a:lnTo>
                  <a:lnTo>
                    <a:pt x="1124" y="3590"/>
                  </a:lnTo>
                  <a:lnTo>
                    <a:pt x="1057" y="3514"/>
                  </a:lnTo>
                  <a:lnTo>
                    <a:pt x="905" y="3448"/>
                  </a:lnTo>
                  <a:lnTo>
                    <a:pt x="838" y="3400"/>
                  </a:lnTo>
                  <a:lnTo>
                    <a:pt x="810" y="3323"/>
                  </a:lnTo>
                  <a:lnTo>
                    <a:pt x="790" y="3247"/>
                  </a:lnTo>
                  <a:lnTo>
                    <a:pt x="781" y="3076"/>
                  </a:lnTo>
                  <a:lnTo>
                    <a:pt x="771" y="3000"/>
                  </a:lnTo>
                  <a:lnTo>
                    <a:pt x="752" y="2981"/>
                  </a:lnTo>
                  <a:lnTo>
                    <a:pt x="714" y="2981"/>
                  </a:lnTo>
                  <a:lnTo>
                    <a:pt x="686" y="2971"/>
                  </a:lnTo>
                  <a:lnTo>
                    <a:pt x="647" y="2933"/>
                  </a:lnTo>
                  <a:lnTo>
                    <a:pt x="619" y="2895"/>
                  </a:lnTo>
                  <a:lnTo>
                    <a:pt x="600" y="2847"/>
                  </a:lnTo>
                  <a:lnTo>
                    <a:pt x="581" y="2790"/>
                  </a:lnTo>
                  <a:lnTo>
                    <a:pt x="562" y="2733"/>
                  </a:lnTo>
                  <a:lnTo>
                    <a:pt x="552" y="2619"/>
                  </a:lnTo>
                  <a:lnTo>
                    <a:pt x="524" y="2571"/>
                  </a:lnTo>
                  <a:lnTo>
                    <a:pt x="495" y="2533"/>
                  </a:lnTo>
                  <a:lnTo>
                    <a:pt x="419" y="2485"/>
                  </a:lnTo>
                  <a:lnTo>
                    <a:pt x="381" y="2447"/>
                  </a:lnTo>
                  <a:lnTo>
                    <a:pt x="391" y="2438"/>
                  </a:lnTo>
                  <a:lnTo>
                    <a:pt x="400" y="2400"/>
                  </a:lnTo>
                  <a:lnTo>
                    <a:pt x="371" y="2381"/>
                  </a:lnTo>
                  <a:lnTo>
                    <a:pt x="391" y="2314"/>
                  </a:lnTo>
                  <a:lnTo>
                    <a:pt x="391" y="2247"/>
                  </a:lnTo>
                  <a:lnTo>
                    <a:pt x="362" y="2200"/>
                  </a:lnTo>
                  <a:lnTo>
                    <a:pt x="324" y="2171"/>
                  </a:lnTo>
                  <a:lnTo>
                    <a:pt x="209" y="2124"/>
                  </a:lnTo>
                  <a:lnTo>
                    <a:pt x="162" y="2085"/>
                  </a:lnTo>
                  <a:lnTo>
                    <a:pt x="114" y="2047"/>
                  </a:lnTo>
                  <a:lnTo>
                    <a:pt x="48" y="1952"/>
                  </a:lnTo>
                  <a:lnTo>
                    <a:pt x="19" y="1886"/>
                  </a:lnTo>
                  <a:lnTo>
                    <a:pt x="0" y="1838"/>
                  </a:lnTo>
                  <a:lnTo>
                    <a:pt x="38" y="1762"/>
                  </a:lnTo>
                  <a:lnTo>
                    <a:pt x="171" y="1705"/>
                  </a:lnTo>
                  <a:lnTo>
                    <a:pt x="228" y="1647"/>
                  </a:lnTo>
                  <a:lnTo>
                    <a:pt x="238" y="1571"/>
                  </a:lnTo>
                  <a:lnTo>
                    <a:pt x="238" y="1467"/>
                  </a:lnTo>
                  <a:lnTo>
                    <a:pt x="257" y="1390"/>
                  </a:lnTo>
                  <a:lnTo>
                    <a:pt x="324" y="1409"/>
                  </a:lnTo>
                  <a:lnTo>
                    <a:pt x="343" y="1333"/>
                  </a:lnTo>
                  <a:lnTo>
                    <a:pt x="419" y="1200"/>
                  </a:lnTo>
                  <a:lnTo>
                    <a:pt x="447" y="1124"/>
                  </a:lnTo>
                  <a:lnTo>
                    <a:pt x="457" y="1019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09" name="Freeform 5">
              <a:extLst>
                <a:ext uri="{FF2B5EF4-FFF2-40B4-BE49-F238E27FC236}">
                  <a16:creationId xmlns:a16="http://schemas.microsoft.com/office/drawing/2014/main" id="{7746FA0E-EEA3-E546-9A12-8EE003036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8325" y="4978400"/>
              <a:ext cx="2424113" cy="1876425"/>
            </a:xfrm>
            <a:custGeom>
              <a:avLst/>
              <a:gdLst>
                <a:gd name="T0" fmla="*/ 82076 w 6734"/>
                <a:gd name="T1" fmla="*/ 1001408 h 5211"/>
                <a:gd name="T2" fmla="*/ 102955 w 6734"/>
                <a:gd name="T3" fmla="*/ 874657 h 5211"/>
                <a:gd name="T4" fmla="*/ 191870 w 6734"/>
                <a:gd name="T5" fmla="*/ 781754 h 5211"/>
                <a:gd name="T6" fmla="*/ 209149 w 6734"/>
                <a:gd name="T7" fmla="*/ 716578 h 5211"/>
                <a:gd name="T8" fmla="*/ 219229 w 6734"/>
                <a:gd name="T9" fmla="*/ 665445 h 5211"/>
                <a:gd name="T10" fmla="*/ 246587 w 6734"/>
                <a:gd name="T11" fmla="*/ 603510 h 5211"/>
                <a:gd name="T12" fmla="*/ 304904 w 6734"/>
                <a:gd name="T13" fmla="*/ 483600 h 5211"/>
                <a:gd name="T14" fmla="*/ 304904 w 6734"/>
                <a:gd name="T15" fmla="*/ 332722 h 5211"/>
                <a:gd name="T16" fmla="*/ 366821 w 6734"/>
                <a:gd name="T17" fmla="*/ 195528 h 5211"/>
                <a:gd name="T18" fmla="*/ 448896 w 6734"/>
                <a:gd name="T19" fmla="*/ 219294 h 5211"/>
                <a:gd name="T20" fmla="*/ 562291 w 6734"/>
                <a:gd name="T21" fmla="*/ 175003 h 5211"/>
                <a:gd name="T22" fmla="*/ 620607 w 6734"/>
                <a:gd name="T23" fmla="*/ 133593 h 5211"/>
                <a:gd name="T24" fmla="*/ 802398 w 6734"/>
                <a:gd name="T25" fmla="*/ 137194 h 5211"/>
                <a:gd name="T26" fmla="*/ 888073 w 6734"/>
                <a:gd name="T27" fmla="*/ 116669 h 5211"/>
                <a:gd name="T28" fmla="*/ 911832 w 6734"/>
                <a:gd name="T29" fmla="*/ 144036 h 5211"/>
                <a:gd name="T30" fmla="*/ 939191 w 6734"/>
                <a:gd name="T31" fmla="*/ 171402 h 5211"/>
                <a:gd name="T32" fmla="*/ 1059424 w 6734"/>
                <a:gd name="T33" fmla="*/ 140435 h 5211"/>
                <a:gd name="T34" fmla="*/ 1244455 w 6734"/>
                <a:gd name="T35" fmla="*/ 168162 h 5211"/>
                <a:gd name="T36" fmla="*/ 1350649 w 6734"/>
                <a:gd name="T37" fmla="*/ 130352 h 5211"/>
                <a:gd name="T38" fmla="*/ 1422645 w 6734"/>
                <a:gd name="T39" fmla="*/ 27367 h 5211"/>
                <a:gd name="T40" fmla="*/ 1470883 w 6734"/>
                <a:gd name="T41" fmla="*/ 20525 h 5211"/>
                <a:gd name="T42" fmla="*/ 1529200 w 6734"/>
                <a:gd name="T43" fmla="*/ 65176 h 5211"/>
                <a:gd name="T44" fmla="*/ 1597596 w 6734"/>
                <a:gd name="T45" fmla="*/ 96144 h 5211"/>
                <a:gd name="T46" fmla="*/ 1635394 w 6734"/>
                <a:gd name="T47" fmla="*/ 126751 h 5211"/>
                <a:gd name="T48" fmla="*/ 1604436 w 6734"/>
                <a:gd name="T49" fmla="*/ 195528 h 5211"/>
                <a:gd name="T50" fmla="*/ 1590757 w 6734"/>
                <a:gd name="T51" fmla="*/ 438949 h 5211"/>
                <a:gd name="T52" fmla="*/ 1621715 w 6734"/>
                <a:gd name="T53" fmla="*/ 535093 h 5211"/>
                <a:gd name="T54" fmla="*/ 1717470 w 6734"/>
                <a:gd name="T55" fmla="*/ 613952 h 5211"/>
                <a:gd name="T56" fmla="*/ 1868302 w 6734"/>
                <a:gd name="T57" fmla="*/ 692812 h 5211"/>
                <a:gd name="T58" fmla="*/ 1964417 w 6734"/>
                <a:gd name="T59" fmla="*/ 682369 h 5211"/>
                <a:gd name="T60" fmla="*/ 2122089 w 6734"/>
                <a:gd name="T61" fmla="*/ 757988 h 5211"/>
                <a:gd name="T62" fmla="*/ 2200925 w 6734"/>
                <a:gd name="T63" fmla="*/ 877898 h 5211"/>
                <a:gd name="T64" fmla="*/ 2351757 w 6734"/>
                <a:gd name="T65" fmla="*/ 864214 h 5211"/>
                <a:gd name="T66" fmla="*/ 2413674 w 6734"/>
                <a:gd name="T67" fmla="*/ 949915 h 5211"/>
                <a:gd name="T68" fmla="*/ 2362196 w 6734"/>
                <a:gd name="T69" fmla="*/ 977282 h 5211"/>
                <a:gd name="T70" fmla="*/ 2303879 w 6734"/>
                <a:gd name="T71" fmla="*/ 1083869 h 5211"/>
                <a:gd name="T72" fmla="*/ 2324398 w 6734"/>
                <a:gd name="T73" fmla="*/ 1111235 h 5211"/>
                <a:gd name="T74" fmla="*/ 2389555 w 6734"/>
                <a:gd name="T75" fmla="*/ 1141843 h 5211"/>
                <a:gd name="T76" fmla="*/ 2362196 w 6734"/>
                <a:gd name="T77" fmla="*/ 1251670 h 5211"/>
                <a:gd name="T78" fmla="*/ 2142608 w 6734"/>
                <a:gd name="T79" fmla="*/ 1149045 h 5211"/>
                <a:gd name="T80" fmla="*/ 2029574 w 6734"/>
                <a:gd name="T81" fmla="*/ 1128160 h 5211"/>
                <a:gd name="T82" fmla="*/ 1899260 w 6734"/>
                <a:gd name="T83" fmla="*/ 1183253 h 5211"/>
                <a:gd name="T84" fmla="*/ 1700551 w 6734"/>
                <a:gd name="T85" fmla="*/ 1083869 h 5211"/>
                <a:gd name="T86" fmla="*/ 1686872 w 6734"/>
                <a:gd name="T87" fmla="*/ 1299922 h 5211"/>
                <a:gd name="T88" fmla="*/ 1666353 w 6734"/>
                <a:gd name="T89" fmla="*/ 1485008 h 5211"/>
                <a:gd name="T90" fmla="*/ 1480962 w 6734"/>
                <a:gd name="T91" fmla="*/ 1529659 h 5211"/>
                <a:gd name="T92" fmla="*/ 1371168 w 6734"/>
                <a:gd name="T93" fmla="*/ 1820971 h 5211"/>
                <a:gd name="T94" fmla="*/ 1292332 w 6734"/>
                <a:gd name="T95" fmla="*/ 1797205 h 5211"/>
                <a:gd name="T96" fmla="*/ 1234015 w 6734"/>
                <a:gd name="T97" fmla="*/ 1766238 h 5211"/>
                <a:gd name="T98" fmla="*/ 1048985 w 6734"/>
                <a:gd name="T99" fmla="*/ 1807288 h 5211"/>
                <a:gd name="T100" fmla="*/ 644366 w 6734"/>
                <a:gd name="T101" fmla="*/ 1817730 h 5211"/>
                <a:gd name="T102" fmla="*/ 575970 w 6734"/>
                <a:gd name="T103" fmla="*/ 1725188 h 5211"/>
                <a:gd name="T104" fmla="*/ 589649 w 6734"/>
                <a:gd name="T105" fmla="*/ 1680536 h 5211"/>
                <a:gd name="T106" fmla="*/ 435217 w 6734"/>
                <a:gd name="T107" fmla="*/ 1550184 h 5211"/>
                <a:gd name="T108" fmla="*/ 219229 w 6734"/>
                <a:gd name="T109" fmla="*/ 1320447 h 5211"/>
                <a:gd name="T110" fmla="*/ 82076 w 6734"/>
                <a:gd name="T111" fmla="*/ 1193336 h 52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734" h="5211">
                  <a:moveTo>
                    <a:pt x="0" y="3191"/>
                  </a:moveTo>
                  <a:lnTo>
                    <a:pt x="0" y="3191"/>
                  </a:lnTo>
                  <a:lnTo>
                    <a:pt x="0" y="3143"/>
                  </a:lnTo>
                  <a:lnTo>
                    <a:pt x="66" y="3000"/>
                  </a:lnTo>
                  <a:lnTo>
                    <a:pt x="143" y="2876"/>
                  </a:lnTo>
                  <a:lnTo>
                    <a:pt x="219" y="2810"/>
                  </a:lnTo>
                  <a:lnTo>
                    <a:pt x="228" y="2781"/>
                  </a:lnTo>
                  <a:lnTo>
                    <a:pt x="238" y="2752"/>
                  </a:lnTo>
                  <a:lnTo>
                    <a:pt x="238" y="2714"/>
                  </a:lnTo>
                  <a:lnTo>
                    <a:pt x="238" y="2686"/>
                  </a:lnTo>
                  <a:lnTo>
                    <a:pt x="228" y="2657"/>
                  </a:lnTo>
                  <a:lnTo>
                    <a:pt x="228" y="2610"/>
                  </a:lnTo>
                  <a:lnTo>
                    <a:pt x="238" y="2533"/>
                  </a:lnTo>
                  <a:lnTo>
                    <a:pt x="286" y="2429"/>
                  </a:lnTo>
                  <a:lnTo>
                    <a:pt x="314" y="2391"/>
                  </a:lnTo>
                  <a:lnTo>
                    <a:pt x="352" y="2371"/>
                  </a:lnTo>
                  <a:lnTo>
                    <a:pt x="390" y="2381"/>
                  </a:lnTo>
                  <a:lnTo>
                    <a:pt x="400" y="2381"/>
                  </a:lnTo>
                  <a:lnTo>
                    <a:pt x="419" y="2371"/>
                  </a:lnTo>
                  <a:lnTo>
                    <a:pt x="447" y="2324"/>
                  </a:lnTo>
                  <a:lnTo>
                    <a:pt x="533" y="2171"/>
                  </a:lnTo>
                  <a:lnTo>
                    <a:pt x="562" y="2143"/>
                  </a:lnTo>
                  <a:lnTo>
                    <a:pt x="590" y="2114"/>
                  </a:lnTo>
                  <a:lnTo>
                    <a:pt x="619" y="2105"/>
                  </a:lnTo>
                  <a:lnTo>
                    <a:pt x="638" y="2095"/>
                  </a:lnTo>
                  <a:lnTo>
                    <a:pt x="638" y="2076"/>
                  </a:lnTo>
                  <a:lnTo>
                    <a:pt x="628" y="2038"/>
                  </a:lnTo>
                  <a:lnTo>
                    <a:pt x="581" y="1990"/>
                  </a:lnTo>
                  <a:lnTo>
                    <a:pt x="571" y="1971"/>
                  </a:lnTo>
                  <a:lnTo>
                    <a:pt x="562" y="1952"/>
                  </a:lnTo>
                  <a:lnTo>
                    <a:pt x="562" y="1933"/>
                  </a:lnTo>
                  <a:lnTo>
                    <a:pt x="581" y="1914"/>
                  </a:lnTo>
                  <a:lnTo>
                    <a:pt x="600" y="1886"/>
                  </a:lnTo>
                  <a:lnTo>
                    <a:pt x="609" y="1867"/>
                  </a:lnTo>
                  <a:lnTo>
                    <a:pt x="609" y="1848"/>
                  </a:lnTo>
                  <a:lnTo>
                    <a:pt x="609" y="1829"/>
                  </a:lnTo>
                  <a:lnTo>
                    <a:pt x="590" y="1781"/>
                  </a:lnTo>
                  <a:lnTo>
                    <a:pt x="590" y="1762"/>
                  </a:lnTo>
                  <a:lnTo>
                    <a:pt x="600" y="1743"/>
                  </a:lnTo>
                  <a:lnTo>
                    <a:pt x="609" y="1724"/>
                  </a:lnTo>
                  <a:lnTo>
                    <a:pt x="628" y="1714"/>
                  </a:lnTo>
                  <a:lnTo>
                    <a:pt x="685" y="1676"/>
                  </a:lnTo>
                  <a:lnTo>
                    <a:pt x="695" y="1667"/>
                  </a:lnTo>
                  <a:lnTo>
                    <a:pt x="705" y="1638"/>
                  </a:lnTo>
                  <a:lnTo>
                    <a:pt x="724" y="1609"/>
                  </a:lnTo>
                  <a:lnTo>
                    <a:pt x="743" y="1543"/>
                  </a:lnTo>
                  <a:lnTo>
                    <a:pt x="771" y="1476"/>
                  </a:lnTo>
                  <a:lnTo>
                    <a:pt x="828" y="1381"/>
                  </a:lnTo>
                  <a:lnTo>
                    <a:pt x="847" y="1343"/>
                  </a:lnTo>
                  <a:lnTo>
                    <a:pt x="847" y="1314"/>
                  </a:lnTo>
                  <a:lnTo>
                    <a:pt x="847" y="1267"/>
                  </a:lnTo>
                  <a:lnTo>
                    <a:pt x="828" y="1181"/>
                  </a:lnTo>
                  <a:lnTo>
                    <a:pt x="819" y="1124"/>
                  </a:lnTo>
                  <a:lnTo>
                    <a:pt x="828" y="1048"/>
                  </a:lnTo>
                  <a:lnTo>
                    <a:pt x="847" y="952"/>
                  </a:lnTo>
                  <a:lnTo>
                    <a:pt x="847" y="924"/>
                  </a:lnTo>
                  <a:lnTo>
                    <a:pt x="847" y="886"/>
                  </a:lnTo>
                  <a:lnTo>
                    <a:pt x="809" y="724"/>
                  </a:lnTo>
                  <a:lnTo>
                    <a:pt x="762" y="619"/>
                  </a:lnTo>
                  <a:lnTo>
                    <a:pt x="943" y="514"/>
                  </a:lnTo>
                  <a:lnTo>
                    <a:pt x="962" y="505"/>
                  </a:lnTo>
                  <a:lnTo>
                    <a:pt x="981" y="514"/>
                  </a:lnTo>
                  <a:lnTo>
                    <a:pt x="1019" y="543"/>
                  </a:lnTo>
                  <a:lnTo>
                    <a:pt x="1038" y="543"/>
                  </a:lnTo>
                  <a:lnTo>
                    <a:pt x="1105" y="543"/>
                  </a:lnTo>
                  <a:lnTo>
                    <a:pt x="1124" y="552"/>
                  </a:lnTo>
                  <a:lnTo>
                    <a:pt x="1143" y="562"/>
                  </a:lnTo>
                  <a:lnTo>
                    <a:pt x="1162" y="571"/>
                  </a:lnTo>
                  <a:lnTo>
                    <a:pt x="1219" y="609"/>
                  </a:lnTo>
                  <a:lnTo>
                    <a:pt x="1247" y="609"/>
                  </a:lnTo>
                  <a:lnTo>
                    <a:pt x="1286" y="609"/>
                  </a:lnTo>
                  <a:lnTo>
                    <a:pt x="1343" y="571"/>
                  </a:lnTo>
                  <a:lnTo>
                    <a:pt x="1362" y="562"/>
                  </a:lnTo>
                  <a:lnTo>
                    <a:pt x="1381" y="552"/>
                  </a:lnTo>
                  <a:lnTo>
                    <a:pt x="1543" y="505"/>
                  </a:lnTo>
                  <a:lnTo>
                    <a:pt x="1552" y="495"/>
                  </a:lnTo>
                  <a:lnTo>
                    <a:pt x="1562" y="486"/>
                  </a:lnTo>
                  <a:lnTo>
                    <a:pt x="1571" y="428"/>
                  </a:lnTo>
                  <a:lnTo>
                    <a:pt x="1590" y="390"/>
                  </a:lnTo>
                  <a:lnTo>
                    <a:pt x="1609" y="371"/>
                  </a:lnTo>
                  <a:lnTo>
                    <a:pt x="1647" y="352"/>
                  </a:lnTo>
                  <a:lnTo>
                    <a:pt x="1667" y="352"/>
                  </a:lnTo>
                  <a:lnTo>
                    <a:pt x="1695" y="352"/>
                  </a:lnTo>
                  <a:lnTo>
                    <a:pt x="1724" y="371"/>
                  </a:lnTo>
                  <a:lnTo>
                    <a:pt x="1771" y="400"/>
                  </a:lnTo>
                  <a:lnTo>
                    <a:pt x="1790" y="410"/>
                  </a:lnTo>
                  <a:lnTo>
                    <a:pt x="1848" y="410"/>
                  </a:lnTo>
                  <a:lnTo>
                    <a:pt x="1886" y="428"/>
                  </a:lnTo>
                  <a:lnTo>
                    <a:pt x="1971" y="428"/>
                  </a:lnTo>
                  <a:lnTo>
                    <a:pt x="2162" y="410"/>
                  </a:lnTo>
                  <a:lnTo>
                    <a:pt x="2229" y="381"/>
                  </a:lnTo>
                  <a:lnTo>
                    <a:pt x="2286" y="324"/>
                  </a:lnTo>
                  <a:lnTo>
                    <a:pt x="2305" y="314"/>
                  </a:lnTo>
                  <a:lnTo>
                    <a:pt x="2314" y="305"/>
                  </a:lnTo>
                  <a:lnTo>
                    <a:pt x="2352" y="305"/>
                  </a:lnTo>
                  <a:lnTo>
                    <a:pt x="2409" y="305"/>
                  </a:lnTo>
                  <a:lnTo>
                    <a:pt x="2447" y="314"/>
                  </a:lnTo>
                  <a:lnTo>
                    <a:pt x="2467" y="324"/>
                  </a:lnTo>
                  <a:lnTo>
                    <a:pt x="2476" y="333"/>
                  </a:lnTo>
                  <a:lnTo>
                    <a:pt x="2485" y="362"/>
                  </a:lnTo>
                  <a:lnTo>
                    <a:pt x="2495" y="381"/>
                  </a:lnTo>
                  <a:lnTo>
                    <a:pt x="2505" y="390"/>
                  </a:lnTo>
                  <a:lnTo>
                    <a:pt x="2524" y="390"/>
                  </a:lnTo>
                  <a:lnTo>
                    <a:pt x="2533" y="400"/>
                  </a:lnTo>
                  <a:lnTo>
                    <a:pt x="2543" y="400"/>
                  </a:lnTo>
                  <a:lnTo>
                    <a:pt x="2562" y="419"/>
                  </a:lnTo>
                  <a:lnTo>
                    <a:pt x="2571" y="428"/>
                  </a:lnTo>
                  <a:lnTo>
                    <a:pt x="2581" y="457"/>
                  </a:lnTo>
                  <a:lnTo>
                    <a:pt x="2590" y="457"/>
                  </a:lnTo>
                  <a:lnTo>
                    <a:pt x="2600" y="467"/>
                  </a:lnTo>
                  <a:lnTo>
                    <a:pt x="2609" y="476"/>
                  </a:lnTo>
                  <a:lnTo>
                    <a:pt x="2619" y="476"/>
                  </a:lnTo>
                  <a:lnTo>
                    <a:pt x="2648" y="476"/>
                  </a:lnTo>
                  <a:lnTo>
                    <a:pt x="2676" y="476"/>
                  </a:lnTo>
                  <a:lnTo>
                    <a:pt x="2828" y="390"/>
                  </a:lnTo>
                  <a:lnTo>
                    <a:pt x="2857" y="381"/>
                  </a:lnTo>
                  <a:lnTo>
                    <a:pt x="2895" y="381"/>
                  </a:lnTo>
                  <a:lnTo>
                    <a:pt x="2943" y="390"/>
                  </a:lnTo>
                  <a:lnTo>
                    <a:pt x="3000" y="419"/>
                  </a:lnTo>
                  <a:lnTo>
                    <a:pt x="3057" y="428"/>
                  </a:lnTo>
                  <a:lnTo>
                    <a:pt x="3419" y="419"/>
                  </a:lnTo>
                  <a:lnTo>
                    <a:pt x="3457" y="428"/>
                  </a:lnTo>
                  <a:lnTo>
                    <a:pt x="3457" y="438"/>
                  </a:lnTo>
                  <a:lnTo>
                    <a:pt x="3448" y="457"/>
                  </a:lnTo>
                  <a:lnTo>
                    <a:pt x="3457" y="467"/>
                  </a:lnTo>
                  <a:lnTo>
                    <a:pt x="3457" y="476"/>
                  </a:lnTo>
                  <a:lnTo>
                    <a:pt x="3533" y="486"/>
                  </a:lnTo>
                  <a:lnTo>
                    <a:pt x="3571" y="486"/>
                  </a:lnTo>
                  <a:lnTo>
                    <a:pt x="3609" y="476"/>
                  </a:lnTo>
                  <a:lnTo>
                    <a:pt x="3686" y="419"/>
                  </a:lnTo>
                  <a:lnTo>
                    <a:pt x="3733" y="371"/>
                  </a:lnTo>
                  <a:lnTo>
                    <a:pt x="3752" y="362"/>
                  </a:lnTo>
                  <a:lnTo>
                    <a:pt x="3857" y="343"/>
                  </a:lnTo>
                  <a:lnTo>
                    <a:pt x="3905" y="305"/>
                  </a:lnTo>
                  <a:lnTo>
                    <a:pt x="3924" y="276"/>
                  </a:lnTo>
                  <a:lnTo>
                    <a:pt x="3933" y="143"/>
                  </a:lnTo>
                  <a:lnTo>
                    <a:pt x="3933" y="133"/>
                  </a:lnTo>
                  <a:lnTo>
                    <a:pt x="3933" y="114"/>
                  </a:lnTo>
                  <a:lnTo>
                    <a:pt x="3952" y="76"/>
                  </a:lnTo>
                  <a:lnTo>
                    <a:pt x="3971" y="57"/>
                  </a:lnTo>
                  <a:lnTo>
                    <a:pt x="3981" y="38"/>
                  </a:lnTo>
                  <a:lnTo>
                    <a:pt x="4019" y="9"/>
                  </a:lnTo>
                  <a:lnTo>
                    <a:pt x="4038" y="0"/>
                  </a:lnTo>
                  <a:lnTo>
                    <a:pt x="4047" y="9"/>
                  </a:lnTo>
                  <a:lnTo>
                    <a:pt x="4067" y="19"/>
                  </a:lnTo>
                  <a:lnTo>
                    <a:pt x="4086" y="57"/>
                  </a:lnTo>
                  <a:lnTo>
                    <a:pt x="4095" y="67"/>
                  </a:lnTo>
                  <a:lnTo>
                    <a:pt x="4114" y="76"/>
                  </a:lnTo>
                  <a:lnTo>
                    <a:pt x="4210" y="105"/>
                  </a:lnTo>
                  <a:lnTo>
                    <a:pt x="4228" y="124"/>
                  </a:lnTo>
                  <a:lnTo>
                    <a:pt x="4238" y="143"/>
                  </a:lnTo>
                  <a:lnTo>
                    <a:pt x="4248" y="152"/>
                  </a:lnTo>
                  <a:lnTo>
                    <a:pt x="4248" y="181"/>
                  </a:lnTo>
                  <a:lnTo>
                    <a:pt x="4257" y="190"/>
                  </a:lnTo>
                  <a:lnTo>
                    <a:pt x="4295" y="200"/>
                  </a:lnTo>
                  <a:lnTo>
                    <a:pt x="4352" y="190"/>
                  </a:lnTo>
                  <a:lnTo>
                    <a:pt x="4400" y="200"/>
                  </a:lnTo>
                  <a:lnTo>
                    <a:pt x="4419" y="219"/>
                  </a:lnTo>
                  <a:lnTo>
                    <a:pt x="4428" y="228"/>
                  </a:lnTo>
                  <a:lnTo>
                    <a:pt x="4438" y="267"/>
                  </a:lnTo>
                  <a:lnTo>
                    <a:pt x="4448" y="286"/>
                  </a:lnTo>
                  <a:lnTo>
                    <a:pt x="4457" y="305"/>
                  </a:lnTo>
                  <a:lnTo>
                    <a:pt x="4476" y="324"/>
                  </a:lnTo>
                  <a:lnTo>
                    <a:pt x="4486" y="333"/>
                  </a:lnTo>
                  <a:lnTo>
                    <a:pt x="4505" y="343"/>
                  </a:lnTo>
                  <a:lnTo>
                    <a:pt x="4524" y="352"/>
                  </a:lnTo>
                  <a:lnTo>
                    <a:pt x="4543" y="352"/>
                  </a:lnTo>
                  <a:lnTo>
                    <a:pt x="4591" y="400"/>
                  </a:lnTo>
                  <a:lnTo>
                    <a:pt x="4600" y="419"/>
                  </a:lnTo>
                  <a:lnTo>
                    <a:pt x="4609" y="448"/>
                  </a:lnTo>
                  <a:lnTo>
                    <a:pt x="4609" y="467"/>
                  </a:lnTo>
                  <a:lnTo>
                    <a:pt x="4600" y="486"/>
                  </a:lnTo>
                  <a:lnTo>
                    <a:pt x="4571" y="505"/>
                  </a:lnTo>
                  <a:lnTo>
                    <a:pt x="4457" y="543"/>
                  </a:lnTo>
                  <a:lnTo>
                    <a:pt x="4438" y="552"/>
                  </a:lnTo>
                  <a:lnTo>
                    <a:pt x="4428" y="571"/>
                  </a:lnTo>
                  <a:lnTo>
                    <a:pt x="4486" y="743"/>
                  </a:lnTo>
                  <a:lnTo>
                    <a:pt x="4486" y="829"/>
                  </a:lnTo>
                  <a:lnTo>
                    <a:pt x="4486" y="914"/>
                  </a:lnTo>
                  <a:lnTo>
                    <a:pt x="4419" y="1190"/>
                  </a:lnTo>
                  <a:lnTo>
                    <a:pt x="4419" y="1219"/>
                  </a:lnTo>
                  <a:lnTo>
                    <a:pt x="4428" y="1257"/>
                  </a:lnTo>
                  <a:lnTo>
                    <a:pt x="4438" y="1276"/>
                  </a:lnTo>
                  <a:lnTo>
                    <a:pt x="4495" y="1333"/>
                  </a:lnTo>
                  <a:lnTo>
                    <a:pt x="4505" y="1343"/>
                  </a:lnTo>
                  <a:lnTo>
                    <a:pt x="4514" y="1362"/>
                  </a:lnTo>
                  <a:lnTo>
                    <a:pt x="4514" y="1381"/>
                  </a:lnTo>
                  <a:lnTo>
                    <a:pt x="4505" y="1486"/>
                  </a:lnTo>
                  <a:lnTo>
                    <a:pt x="4505" y="1514"/>
                  </a:lnTo>
                  <a:lnTo>
                    <a:pt x="4514" y="1533"/>
                  </a:lnTo>
                  <a:lnTo>
                    <a:pt x="4533" y="1562"/>
                  </a:lnTo>
                  <a:lnTo>
                    <a:pt x="4657" y="1676"/>
                  </a:lnTo>
                  <a:lnTo>
                    <a:pt x="4714" y="1714"/>
                  </a:lnTo>
                  <a:lnTo>
                    <a:pt x="4743" y="1714"/>
                  </a:lnTo>
                  <a:lnTo>
                    <a:pt x="4771" y="1705"/>
                  </a:lnTo>
                  <a:lnTo>
                    <a:pt x="4829" y="1657"/>
                  </a:lnTo>
                  <a:lnTo>
                    <a:pt x="4857" y="1647"/>
                  </a:lnTo>
                  <a:lnTo>
                    <a:pt x="4886" y="1647"/>
                  </a:lnTo>
                  <a:lnTo>
                    <a:pt x="4943" y="1676"/>
                  </a:lnTo>
                  <a:lnTo>
                    <a:pt x="5010" y="1752"/>
                  </a:lnTo>
                  <a:lnTo>
                    <a:pt x="5105" y="1810"/>
                  </a:lnTo>
                  <a:lnTo>
                    <a:pt x="5190" y="1924"/>
                  </a:lnTo>
                  <a:lnTo>
                    <a:pt x="5324" y="2010"/>
                  </a:lnTo>
                  <a:lnTo>
                    <a:pt x="5333" y="2010"/>
                  </a:lnTo>
                  <a:lnTo>
                    <a:pt x="5352" y="2000"/>
                  </a:lnTo>
                  <a:lnTo>
                    <a:pt x="5409" y="1914"/>
                  </a:lnTo>
                  <a:lnTo>
                    <a:pt x="5419" y="1905"/>
                  </a:lnTo>
                  <a:lnTo>
                    <a:pt x="5438" y="1895"/>
                  </a:lnTo>
                  <a:lnTo>
                    <a:pt x="5457" y="1895"/>
                  </a:lnTo>
                  <a:lnTo>
                    <a:pt x="5629" y="1990"/>
                  </a:lnTo>
                  <a:lnTo>
                    <a:pt x="5647" y="1990"/>
                  </a:lnTo>
                  <a:lnTo>
                    <a:pt x="5676" y="2010"/>
                  </a:lnTo>
                  <a:lnTo>
                    <a:pt x="5838" y="2019"/>
                  </a:lnTo>
                  <a:lnTo>
                    <a:pt x="5867" y="2038"/>
                  </a:lnTo>
                  <a:lnTo>
                    <a:pt x="5886" y="2057"/>
                  </a:lnTo>
                  <a:lnTo>
                    <a:pt x="5895" y="2105"/>
                  </a:lnTo>
                  <a:lnTo>
                    <a:pt x="5905" y="2181"/>
                  </a:lnTo>
                  <a:lnTo>
                    <a:pt x="5914" y="2229"/>
                  </a:lnTo>
                  <a:lnTo>
                    <a:pt x="5924" y="2257"/>
                  </a:lnTo>
                  <a:lnTo>
                    <a:pt x="5933" y="2276"/>
                  </a:lnTo>
                  <a:lnTo>
                    <a:pt x="6095" y="2429"/>
                  </a:lnTo>
                  <a:lnTo>
                    <a:pt x="6105" y="2438"/>
                  </a:lnTo>
                  <a:lnTo>
                    <a:pt x="6114" y="2438"/>
                  </a:lnTo>
                  <a:lnTo>
                    <a:pt x="6171" y="2429"/>
                  </a:lnTo>
                  <a:lnTo>
                    <a:pt x="6191" y="2429"/>
                  </a:lnTo>
                  <a:lnTo>
                    <a:pt x="6343" y="2457"/>
                  </a:lnTo>
                  <a:lnTo>
                    <a:pt x="6391" y="2448"/>
                  </a:lnTo>
                  <a:lnTo>
                    <a:pt x="6514" y="2400"/>
                  </a:lnTo>
                  <a:lnTo>
                    <a:pt x="6524" y="2400"/>
                  </a:lnTo>
                  <a:lnTo>
                    <a:pt x="6533" y="2400"/>
                  </a:lnTo>
                  <a:lnTo>
                    <a:pt x="6552" y="2409"/>
                  </a:lnTo>
                  <a:lnTo>
                    <a:pt x="6705" y="2562"/>
                  </a:lnTo>
                  <a:lnTo>
                    <a:pt x="6724" y="2590"/>
                  </a:lnTo>
                  <a:lnTo>
                    <a:pt x="6733" y="2600"/>
                  </a:lnTo>
                  <a:lnTo>
                    <a:pt x="6733" y="2619"/>
                  </a:lnTo>
                  <a:lnTo>
                    <a:pt x="6724" y="2629"/>
                  </a:lnTo>
                  <a:lnTo>
                    <a:pt x="6705" y="2638"/>
                  </a:lnTo>
                  <a:lnTo>
                    <a:pt x="6695" y="2648"/>
                  </a:lnTo>
                  <a:lnTo>
                    <a:pt x="6667" y="2657"/>
                  </a:lnTo>
                  <a:lnTo>
                    <a:pt x="6600" y="2657"/>
                  </a:lnTo>
                  <a:lnTo>
                    <a:pt x="6581" y="2657"/>
                  </a:lnTo>
                  <a:lnTo>
                    <a:pt x="6572" y="2667"/>
                  </a:lnTo>
                  <a:lnTo>
                    <a:pt x="6562" y="2686"/>
                  </a:lnTo>
                  <a:lnTo>
                    <a:pt x="6562" y="2714"/>
                  </a:lnTo>
                  <a:lnTo>
                    <a:pt x="6552" y="2743"/>
                  </a:lnTo>
                  <a:lnTo>
                    <a:pt x="6552" y="2771"/>
                  </a:lnTo>
                  <a:lnTo>
                    <a:pt x="6533" y="2800"/>
                  </a:lnTo>
                  <a:lnTo>
                    <a:pt x="6429" y="2924"/>
                  </a:lnTo>
                  <a:lnTo>
                    <a:pt x="6419" y="2943"/>
                  </a:lnTo>
                  <a:lnTo>
                    <a:pt x="6409" y="2962"/>
                  </a:lnTo>
                  <a:lnTo>
                    <a:pt x="6400" y="3010"/>
                  </a:lnTo>
                  <a:lnTo>
                    <a:pt x="6400" y="3029"/>
                  </a:lnTo>
                  <a:lnTo>
                    <a:pt x="6409" y="3038"/>
                  </a:lnTo>
                  <a:lnTo>
                    <a:pt x="6419" y="3038"/>
                  </a:lnTo>
                  <a:lnTo>
                    <a:pt x="6429" y="3038"/>
                  </a:lnTo>
                  <a:lnTo>
                    <a:pt x="6438" y="3048"/>
                  </a:lnTo>
                  <a:lnTo>
                    <a:pt x="6447" y="3057"/>
                  </a:lnTo>
                  <a:lnTo>
                    <a:pt x="6457" y="3086"/>
                  </a:lnTo>
                  <a:lnTo>
                    <a:pt x="6476" y="3114"/>
                  </a:lnTo>
                  <a:lnTo>
                    <a:pt x="6495" y="3124"/>
                  </a:lnTo>
                  <a:lnTo>
                    <a:pt x="6514" y="3133"/>
                  </a:lnTo>
                  <a:lnTo>
                    <a:pt x="6562" y="3133"/>
                  </a:lnTo>
                  <a:lnTo>
                    <a:pt x="6600" y="3143"/>
                  </a:lnTo>
                  <a:lnTo>
                    <a:pt x="6619" y="3152"/>
                  </a:lnTo>
                  <a:lnTo>
                    <a:pt x="6638" y="3171"/>
                  </a:lnTo>
                  <a:lnTo>
                    <a:pt x="6648" y="3191"/>
                  </a:lnTo>
                  <a:lnTo>
                    <a:pt x="6657" y="3209"/>
                  </a:lnTo>
                  <a:lnTo>
                    <a:pt x="6657" y="3229"/>
                  </a:lnTo>
                  <a:lnTo>
                    <a:pt x="6638" y="3286"/>
                  </a:lnTo>
                  <a:lnTo>
                    <a:pt x="6590" y="3410"/>
                  </a:lnTo>
                  <a:lnTo>
                    <a:pt x="6572" y="3448"/>
                  </a:lnTo>
                  <a:lnTo>
                    <a:pt x="6562" y="3476"/>
                  </a:lnTo>
                  <a:lnTo>
                    <a:pt x="6552" y="3524"/>
                  </a:lnTo>
                  <a:lnTo>
                    <a:pt x="6476" y="3495"/>
                  </a:lnTo>
                  <a:lnTo>
                    <a:pt x="6324" y="3352"/>
                  </a:lnTo>
                  <a:lnTo>
                    <a:pt x="6248" y="3314"/>
                  </a:lnTo>
                  <a:lnTo>
                    <a:pt x="6105" y="3267"/>
                  </a:lnTo>
                  <a:lnTo>
                    <a:pt x="5952" y="3191"/>
                  </a:lnTo>
                  <a:lnTo>
                    <a:pt x="5876" y="3171"/>
                  </a:lnTo>
                  <a:lnTo>
                    <a:pt x="5724" y="3162"/>
                  </a:lnTo>
                  <a:lnTo>
                    <a:pt x="5714" y="3152"/>
                  </a:lnTo>
                  <a:lnTo>
                    <a:pt x="5695" y="3133"/>
                  </a:lnTo>
                  <a:lnTo>
                    <a:pt x="5676" y="3105"/>
                  </a:lnTo>
                  <a:lnTo>
                    <a:pt x="5657" y="3105"/>
                  </a:lnTo>
                  <a:lnTo>
                    <a:pt x="5638" y="3133"/>
                  </a:lnTo>
                  <a:lnTo>
                    <a:pt x="5638" y="3200"/>
                  </a:lnTo>
                  <a:lnTo>
                    <a:pt x="5629" y="3219"/>
                  </a:lnTo>
                  <a:lnTo>
                    <a:pt x="5581" y="3276"/>
                  </a:lnTo>
                  <a:lnTo>
                    <a:pt x="5562" y="3286"/>
                  </a:lnTo>
                  <a:lnTo>
                    <a:pt x="5314" y="3352"/>
                  </a:lnTo>
                  <a:lnTo>
                    <a:pt x="5248" y="3352"/>
                  </a:lnTo>
                  <a:lnTo>
                    <a:pt x="5276" y="3286"/>
                  </a:lnTo>
                  <a:lnTo>
                    <a:pt x="5276" y="3219"/>
                  </a:lnTo>
                  <a:lnTo>
                    <a:pt x="5257" y="3143"/>
                  </a:lnTo>
                  <a:lnTo>
                    <a:pt x="5238" y="3076"/>
                  </a:lnTo>
                  <a:lnTo>
                    <a:pt x="4981" y="3057"/>
                  </a:lnTo>
                  <a:lnTo>
                    <a:pt x="4800" y="3000"/>
                  </a:lnTo>
                  <a:lnTo>
                    <a:pt x="4733" y="3010"/>
                  </a:lnTo>
                  <a:lnTo>
                    <a:pt x="4724" y="3010"/>
                  </a:lnTo>
                  <a:lnTo>
                    <a:pt x="4714" y="3029"/>
                  </a:lnTo>
                  <a:lnTo>
                    <a:pt x="4714" y="3057"/>
                  </a:lnTo>
                  <a:lnTo>
                    <a:pt x="4724" y="3076"/>
                  </a:lnTo>
                  <a:lnTo>
                    <a:pt x="4676" y="3181"/>
                  </a:lnTo>
                  <a:lnTo>
                    <a:pt x="4676" y="3324"/>
                  </a:lnTo>
                  <a:lnTo>
                    <a:pt x="4686" y="3476"/>
                  </a:lnTo>
                  <a:lnTo>
                    <a:pt x="4686" y="3610"/>
                  </a:lnTo>
                  <a:lnTo>
                    <a:pt x="4619" y="3914"/>
                  </a:lnTo>
                  <a:lnTo>
                    <a:pt x="4600" y="3981"/>
                  </a:lnTo>
                  <a:lnTo>
                    <a:pt x="4591" y="4009"/>
                  </a:lnTo>
                  <a:lnTo>
                    <a:pt x="4600" y="4048"/>
                  </a:lnTo>
                  <a:lnTo>
                    <a:pt x="4609" y="4086"/>
                  </a:lnTo>
                  <a:lnTo>
                    <a:pt x="4629" y="4114"/>
                  </a:lnTo>
                  <a:lnTo>
                    <a:pt x="4629" y="4124"/>
                  </a:lnTo>
                  <a:lnTo>
                    <a:pt x="4600" y="4210"/>
                  </a:lnTo>
                  <a:lnTo>
                    <a:pt x="4533" y="4219"/>
                  </a:lnTo>
                  <a:lnTo>
                    <a:pt x="4362" y="4143"/>
                  </a:lnTo>
                  <a:lnTo>
                    <a:pt x="4190" y="4124"/>
                  </a:lnTo>
                  <a:lnTo>
                    <a:pt x="4143" y="4143"/>
                  </a:lnTo>
                  <a:lnTo>
                    <a:pt x="4124" y="4190"/>
                  </a:lnTo>
                  <a:lnTo>
                    <a:pt x="4114" y="4248"/>
                  </a:lnTo>
                  <a:lnTo>
                    <a:pt x="4076" y="4305"/>
                  </a:lnTo>
                  <a:lnTo>
                    <a:pt x="4067" y="4400"/>
                  </a:lnTo>
                  <a:lnTo>
                    <a:pt x="3895" y="4553"/>
                  </a:lnTo>
                  <a:lnTo>
                    <a:pt x="3829" y="4648"/>
                  </a:lnTo>
                  <a:lnTo>
                    <a:pt x="3819" y="4781"/>
                  </a:lnTo>
                  <a:lnTo>
                    <a:pt x="3819" y="4934"/>
                  </a:lnTo>
                  <a:lnTo>
                    <a:pt x="3809" y="5057"/>
                  </a:lnTo>
                  <a:lnTo>
                    <a:pt x="3790" y="5067"/>
                  </a:lnTo>
                  <a:lnTo>
                    <a:pt x="3743" y="5124"/>
                  </a:lnTo>
                  <a:lnTo>
                    <a:pt x="3686" y="5114"/>
                  </a:lnTo>
                  <a:lnTo>
                    <a:pt x="3657" y="5086"/>
                  </a:lnTo>
                  <a:lnTo>
                    <a:pt x="3638" y="5038"/>
                  </a:lnTo>
                  <a:lnTo>
                    <a:pt x="3609" y="4991"/>
                  </a:lnTo>
                  <a:lnTo>
                    <a:pt x="3590" y="4991"/>
                  </a:lnTo>
                  <a:lnTo>
                    <a:pt x="3533" y="5010"/>
                  </a:lnTo>
                  <a:lnTo>
                    <a:pt x="3514" y="5000"/>
                  </a:lnTo>
                  <a:lnTo>
                    <a:pt x="3505" y="4981"/>
                  </a:lnTo>
                  <a:lnTo>
                    <a:pt x="3505" y="4952"/>
                  </a:lnTo>
                  <a:lnTo>
                    <a:pt x="3495" y="4924"/>
                  </a:lnTo>
                  <a:lnTo>
                    <a:pt x="3476" y="4905"/>
                  </a:lnTo>
                  <a:lnTo>
                    <a:pt x="3428" y="4905"/>
                  </a:lnTo>
                  <a:lnTo>
                    <a:pt x="3333" y="4952"/>
                  </a:lnTo>
                  <a:lnTo>
                    <a:pt x="3276" y="4962"/>
                  </a:lnTo>
                  <a:lnTo>
                    <a:pt x="3238" y="4952"/>
                  </a:lnTo>
                  <a:lnTo>
                    <a:pt x="3114" y="4886"/>
                  </a:lnTo>
                  <a:lnTo>
                    <a:pt x="3038" y="4791"/>
                  </a:lnTo>
                  <a:lnTo>
                    <a:pt x="2990" y="4829"/>
                  </a:lnTo>
                  <a:lnTo>
                    <a:pt x="2914" y="5019"/>
                  </a:lnTo>
                  <a:lnTo>
                    <a:pt x="2866" y="5076"/>
                  </a:lnTo>
                  <a:lnTo>
                    <a:pt x="2695" y="5143"/>
                  </a:lnTo>
                  <a:lnTo>
                    <a:pt x="2628" y="5200"/>
                  </a:lnTo>
                  <a:lnTo>
                    <a:pt x="2609" y="5210"/>
                  </a:lnTo>
                  <a:lnTo>
                    <a:pt x="2571" y="5210"/>
                  </a:lnTo>
                  <a:lnTo>
                    <a:pt x="2257" y="5095"/>
                  </a:lnTo>
                  <a:lnTo>
                    <a:pt x="1790" y="5048"/>
                  </a:lnTo>
                  <a:lnTo>
                    <a:pt x="1685" y="5000"/>
                  </a:lnTo>
                  <a:lnTo>
                    <a:pt x="1657" y="4971"/>
                  </a:lnTo>
                  <a:lnTo>
                    <a:pt x="1600" y="4905"/>
                  </a:lnTo>
                  <a:lnTo>
                    <a:pt x="1590" y="4876"/>
                  </a:lnTo>
                  <a:lnTo>
                    <a:pt x="1571" y="4809"/>
                  </a:lnTo>
                  <a:lnTo>
                    <a:pt x="1581" y="4800"/>
                  </a:lnTo>
                  <a:lnTo>
                    <a:pt x="1600" y="4791"/>
                  </a:lnTo>
                  <a:lnTo>
                    <a:pt x="1619" y="4743"/>
                  </a:lnTo>
                  <a:lnTo>
                    <a:pt x="1628" y="4743"/>
                  </a:lnTo>
                  <a:lnTo>
                    <a:pt x="1647" y="4743"/>
                  </a:lnTo>
                  <a:lnTo>
                    <a:pt x="1657" y="4733"/>
                  </a:lnTo>
                  <a:lnTo>
                    <a:pt x="1667" y="4705"/>
                  </a:lnTo>
                  <a:lnTo>
                    <a:pt x="1657" y="4676"/>
                  </a:lnTo>
                  <a:lnTo>
                    <a:pt x="1638" y="4667"/>
                  </a:lnTo>
                  <a:lnTo>
                    <a:pt x="1609" y="4657"/>
                  </a:lnTo>
                  <a:lnTo>
                    <a:pt x="1600" y="4638"/>
                  </a:lnTo>
                  <a:lnTo>
                    <a:pt x="1581" y="4600"/>
                  </a:lnTo>
                  <a:lnTo>
                    <a:pt x="1524" y="4514"/>
                  </a:lnTo>
                  <a:lnTo>
                    <a:pt x="1495" y="4486"/>
                  </a:lnTo>
                  <a:lnTo>
                    <a:pt x="1276" y="4362"/>
                  </a:lnTo>
                  <a:lnTo>
                    <a:pt x="1209" y="4305"/>
                  </a:lnTo>
                  <a:lnTo>
                    <a:pt x="1143" y="4257"/>
                  </a:lnTo>
                  <a:lnTo>
                    <a:pt x="1086" y="4229"/>
                  </a:lnTo>
                  <a:lnTo>
                    <a:pt x="952" y="4190"/>
                  </a:lnTo>
                  <a:lnTo>
                    <a:pt x="895" y="4124"/>
                  </a:lnTo>
                  <a:lnTo>
                    <a:pt x="733" y="3810"/>
                  </a:lnTo>
                  <a:lnTo>
                    <a:pt x="657" y="3695"/>
                  </a:lnTo>
                  <a:lnTo>
                    <a:pt x="609" y="3667"/>
                  </a:lnTo>
                  <a:lnTo>
                    <a:pt x="495" y="3648"/>
                  </a:lnTo>
                  <a:lnTo>
                    <a:pt x="428" y="3619"/>
                  </a:lnTo>
                  <a:lnTo>
                    <a:pt x="381" y="3571"/>
                  </a:lnTo>
                  <a:lnTo>
                    <a:pt x="324" y="3495"/>
                  </a:lnTo>
                  <a:lnTo>
                    <a:pt x="295" y="3400"/>
                  </a:lnTo>
                  <a:lnTo>
                    <a:pt x="286" y="3305"/>
                  </a:lnTo>
                  <a:lnTo>
                    <a:pt x="228" y="3314"/>
                  </a:lnTo>
                  <a:lnTo>
                    <a:pt x="171" y="3286"/>
                  </a:lnTo>
                  <a:lnTo>
                    <a:pt x="114" y="3238"/>
                  </a:lnTo>
                  <a:lnTo>
                    <a:pt x="57" y="3209"/>
                  </a:lnTo>
                  <a:lnTo>
                    <a:pt x="0" y="3191"/>
                  </a:lnTo>
                </a:path>
              </a:pathLst>
            </a:custGeom>
            <a:solidFill>
              <a:srgbClr val="E6E6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10" name="Freeform 6">
              <a:extLst>
                <a:ext uri="{FF2B5EF4-FFF2-40B4-BE49-F238E27FC236}">
                  <a16:creationId xmlns:a16="http://schemas.microsoft.com/office/drawing/2014/main" id="{F89D73F6-5D37-534C-9389-B54E03412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8875" y="2855913"/>
              <a:ext cx="1711325" cy="1385887"/>
            </a:xfrm>
            <a:custGeom>
              <a:avLst/>
              <a:gdLst>
                <a:gd name="T0" fmla="*/ 647956 w 4754"/>
                <a:gd name="T1" fmla="*/ 89296 h 3849"/>
                <a:gd name="T2" fmla="*/ 792307 w 4754"/>
                <a:gd name="T3" fmla="*/ 96137 h 3849"/>
                <a:gd name="T4" fmla="*/ 980574 w 4754"/>
                <a:gd name="T5" fmla="*/ 174991 h 3849"/>
                <a:gd name="T6" fmla="*/ 1025211 w 4754"/>
                <a:gd name="T7" fmla="*/ 291652 h 3849"/>
                <a:gd name="T8" fmla="*/ 1007932 w 4754"/>
                <a:gd name="T9" fmla="*/ 329459 h 3849"/>
                <a:gd name="T10" fmla="*/ 1234357 w 4754"/>
                <a:gd name="T11" fmla="*/ 291652 h 3849"/>
                <a:gd name="T12" fmla="*/ 1299513 w 4754"/>
                <a:gd name="T13" fmla="*/ 223240 h 3849"/>
                <a:gd name="T14" fmla="*/ 1525937 w 4754"/>
                <a:gd name="T15" fmla="*/ 394630 h 3849"/>
                <a:gd name="T16" fmla="*/ 1484540 w 4754"/>
                <a:gd name="T17" fmla="*/ 446120 h 3849"/>
                <a:gd name="T18" fmla="*/ 1474461 w 4754"/>
                <a:gd name="T19" fmla="*/ 490407 h 3849"/>
                <a:gd name="T20" fmla="*/ 1364668 w 4754"/>
                <a:gd name="T21" fmla="*/ 531815 h 3849"/>
                <a:gd name="T22" fmla="*/ 1292673 w 4754"/>
                <a:gd name="T23" fmla="*/ 600227 h 3849"/>
                <a:gd name="T24" fmla="*/ 1261715 w 4754"/>
                <a:gd name="T25" fmla="*/ 627592 h 3849"/>
                <a:gd name="T26" fmla="*/ 1320031 w 4754"/>
                <a:gd name="T27" fmla="*/ 754695 h 3849"/>
                <a:gd name="T28" fmla="*/ 1419385 w 4754"/>
                <a:gd name="T29" fmla="*/ 751094 h 3849"/>
                <a:gd name="T30" fmla="*/ 1440263 w 4754"/>
                <a:gd name="T31" fmla="*/ 823107 h 3849"/>
                <a:gd name="T32" fmla="*/ 1587493 w 4754"/>
                <a:gd name="T33" fmla="*/ 963892 h 3849"/>
                <a:gd name="T34" fmla="*/ 1680007 w 4754"/>
                <a:gd name="T35" fmla="*/ 1145724 h 3849"/>
                <a:gd name="T36" fmla="*/ 1577414 w 4754"/>
                <a:gd name="T37" fmla="*/ 1166248 h 3849"/>
                <a:gd name="T38" fmla="*/ 1560135 w 4754"/>
                <a:gd name="T39" fmla="*/ 1231419 h 3849"/>
                <a:gd name="T40" fmla="*/ 1416145 w 4754"/>
                <a:gd name="T41" fmla="*/ 1334398 h 3849"/>
                <a:gd name="T42" fmla="*/ 1265315 w 4754"/>
                <a:gd name="T43" fmla="*/ 1375445 h 3849"/>
                <a:gd name="T44" fmla="*/ 1165962 w 4754"/>
                <a:gd name="T45" fmla="*/ 1317115 h 3849"/>
                <a:gd name="T46" fmla="*/ 1114485 w 4754"/>
                <a:gd name="T47" fmla="*/ 1275707 h 3849"/>
                <a:gd name="T48" fmla="*/ 1015132 w 4754"/>
                <a:gd name="T49" fmla="*/ 1220978 h 3849"/>
                <a:gd name="T50" fmla="*/ 1001093 w 4754"/>
                <a:gd name="T51" fmla="*/ 1152565 h 3849"/>
                <a:gd name="T52" fmla="*/ 829744 w 4754"/>
                <a:gd name="T53" fmla="*/ 1224578 h 3849"/>
                <a:gd name="T54" fmla="*/ 795547 w 4754"/>
                <a:gd name="T55" fmla="*/ 1145724 h 3849"/>
                <a:gd name="T56" fmla="*/ 716712 w 4754"/>
                <a:gd name="T57" fmla="*/ 1173089 h 3849"/>
                <a:gd name="T58" fmla="*/ 631038 w 4754"/>
                <a:gd name="T59" fmla="*/ 1200454 h 3849"/>
                <a:gd name="T60" fmla="*/ 507566 w 4754"/>
                <a:gd name="T61" fmla="*/ 1186772 h 3849"/>
                <a:gd name="T62" fmla="*/ 343057 w 4754"/>
                <a:gd name="T63" fmla="*/ 1234660 h 3849"/>
                <a:gd name="T64" fmla="*/ 305259 w 4754"/>
                <a:gd name="T65" fmla="*/ 1173089 h 3849"/>
                <a:gd name="T66" fmla="*/ 281141 w 4754"/>
                <a:gd name="T67" fmla="*/ 1135282 h 3849"/>
                <a:gd name="T68" fmla="*/ 308499 w 4754"/>
                <a:gd name="T69" fmla="*/ 1094235 h 3849"/>
                <a:gd name="T70" fmla="*/ 281141 w 4754"/>
                <a:gd name="T71" fmla="*/ 973974 h 3849"/>
                <a:gd name="T72" fmla="*/ 250543 w 4754"/>
                <a:gd name="T73" fmla="*/ 909162 h 3849"/>
                <a:gd name="T74" fmla="*/ 130311 w 4754"/>
                <a:gd name="T75" fmla="*/ 912403 h 3849"/>
                <a:gd name="T76" fmla="*/ 96114 w 4754"/>
                <a:gd name="T77" fmla="*/ 891879 h 3849"/>
                <a:gd name="T78" fmla="*/ 65156 w 4754"/>
                <a:gd name="T79" fmla="*/ 829948 h 3849"/>
                <a:gd name="T80" fmla="*/ 0 w 4754"/>
                <a:gd name="T81" fmla="*/ 757935 h 3849"/>
                <a:gd name="T82" fmla="*/ 30958 w 4754"/>
                <a:gd name="T83" fmla="*/ 689523 h 3849"/>
                <a:gd name="T84" fmla="*/ 17279 w 4754"/>
                <a:gd name="T85" fmla="*/ 566021 h 3849"/>
                <a:gd name="T86" fmla="*/ 10439 w 4754"/>
                <a:gd name="T87" fmla="*/ 518132 h 3849"/>
                <a:gd name="T88" fmla="*/ 17279 w 4754"/>
                <a:gd name="T89" fmla="*/ 490407 h 3849"/>
                <a:gd name="T90" fmla="*/ 116632 w 4754"/>
                <a:gd name="T91" fmla="*/ 545497 h 3849"/>
                <a:gd name="T92" fmla="*/ 199067 w 4754"/>
                <a:gd name="T93" fmla="*/ 487167 h 3849"/>
                <a:gd name="T94" fmla="*/ 339457 w 4754"/>
                <a:gd name="T95" fmla="*/ 586545 h 3849"/>
                <a:gd name="T96" fmla="*/ 377255 w 4754"/>
                <a:gd name="T97" fmla="*/ 572862 h 3849"/>
                <a:gd name="T98" fmla="*/ 421892 w 4754"/>
                <a:gd name="T99" fmla="*/ 476725 h 3849"/>
                <a:gd name="T100" fmla="*/ 480208 w 4754"/>
                <a:gd name="T101" fmla="*/ 514532 h 3849"/>
                <a:gd name="T102" fmla="*/ 590000 w 4754"/>
                <a:gd name="T103" fmla="*/ 500849 h 3849"/>
                <a:gd name="T104" fmla="*/ 545363 w 4754"/>
                <a:gd name="T105" fmla="*/ 374107 h 3849"/>
                <a:gd name="T106" fmla="*/ 548603 w 4754"/>
                <a:gd name="T107" fmla="*/ 291652 h 3849"/>
                <a:gd name="T108" fmla="*/ 518005 w 4754"/>
                <a:gd name="T109" fmla="*/ 195875 h 3849"/>
                <a:gd name="T110" fmla="*/ 528085 w 4754"/>
                <a:gd name="T111" fmla="*/ 130703 h 384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754" h="3849">
                  <a:moveTo>
                    <a:pt x="1315" y="0"/>
                  </a:moveTo>
                  <a:lnTo>
                    <a:pt x="1696" y="134"/>
                  </a:lnTo>
                  <a:lnTo>
                    <a:pt x="1734" y="163"/>
                  </a:lnTo>
                  <a:lnTo>
                    <a:pt x="1782" y="229"/>
                  </a:lnTo>
                  <a:lnTo>
                    <a:pt x="1800" y="248"/>
                  </a:lnTo>
                  <a:lnTo>
                    <a:pt x="1838" y="258"/>
                  </a:lnTo>
                  <a:lnTo>
                    <a:pt x="2105" y="191"/>
                  </a:lnTo>
                  <a:lnTo>
                    <a:pt x="2191" y="201"/>
                  </a:lnTo>
                  <a:lnTo>
                    <a:pt x="2191" y="239"/>
                  </a:lnTo>
                  <a:lnTo>
                    <a:pt x="2201" y="267"/>
                  </a:lnTo>
                  <a:lnTo>
                    <a:pt x="2372" y="544"/>
                  </a:lnTo>
                  <a:lnTo>
                    <a:pt x="2391" y="553"/>
                  </a:lnTo>
                  <a:lnTo>
                    <a:pt x="2477" y="553"/>
                  </a:lnTo>
                  <a:lnTo>
                    <a:pt x="2667" y="477"/>
                  </a:lnTo>
                  <a:lnTo>
                    <a:pt x="2724" y="486"/>
                  </a:lnTo>
                  <a:lnTo>
                    <a:pt x="2772" y="534"/>
                  </a:lnTo>
                  <a:lnTo>
                    <a:pt x="2810" y="610"/>
                  </a:lnTo>
                  <a:lnTo>
                    <a:pt x="2838" y="677"/>
                  </a:lnTo>
                  <a:lnTo>
                    <a:pt x="2858" y="753"/>
                  </a:lnTo>
                  <a:lnTo>
                    <a:pt x="2848" y="810"/>
                  </a:lnTo>
                  <a:lnTo>
                    <a:pt x="2800" y="848"/>
                  </a:lnTo>
                  <a:lnTo>
                    <a:pt x="2791" y="867"/>
                  </a:lnTo>
                  <a:lnTo>
                    <a:pt x="2791" y="877"/>
                  </a:lnTo>
                  <a:lnTo>
                    <a:pt x="2791" y="896"/>
                  </a:lnTo>
                  <a:lnTo>
                    <a:pt x="2800" y="915"/>
                  </a:lnTo>
                  <a:lnTo>
                    <a:pt x="2943" y="886"/>
                  </a:lnTo>
                  <a:lnTo>
                    <a:pt x="3143" y="696"/>
                  </a:lnTo>
                  <a:lnTo>
                    <a:pt x="3277" y="705"/>
                  </a:lnTo>
                  <a:lnTo>
                    <a:pt x="3382" y="782"/>
                  </a:lnTo>
                  <a:lnTo>
                    <a:pt x="3429" y="810"/>
                  </a:lnTo>
                  <a:lnTo>
                    <a:pt x="3486" y="791"/>
                  </a:lnTo>
                  <a:lnTo>
                    <a:pt x="3524" y="743"/>
                  </a:lnTo>
                  <a:lnTo>
                    <a:pt x="3543" y="677"/>
                  </a:lnTo>
                  <a:lnTo>
                    <a:pt x="3572" y="629"/>
                  </a:lnTo>
                  <a:lnTo>
                    <a:pt x="3610" y="620"/>
                  </a:lnTo>
                  <a:lnTo>
                    <a:pt x="3724" y="620"/>
                  </a:lnTo>
                  <a:lnTo>
                    <a:pt x="3839" y="648"/>
                  </a:lnTo>
                  <a:lnTo>
                    <a:pt x="3934" y="705"/>
                  </a:lnTo>
                  <a:lnTo>
                    <a:pt x="4210" y="1001"/>
                  </a:lnTo>
                  <a:lnTo>
                    <a:pt x="4239" y="1096"/>
                  </a:lnTo>
                  <a:lnTo>
                    <a:pt x="4134" y="1134"/>
                  </a:lnTo>
                  <a:lnTo>
                    <a:pt x="4153" y="1172"/>
                  </a:lnTo>
                  <a:lnTo>
                    <a:pt x="4153" y="1191"/>
                  </a:lnTo>
                  <a:lnTo>
                    <a:pt x="4143" y="1210"/>
                  </a:lnTo>
                  <a:lnTo>
                    <a:pt x="4124" y="1239"/>
                  </a:lnTo>
                  <a:lnTo>
                    <a:pt x="4124" y="1258"/>
                  </a:lnTo>
                  <a:lnTo>
                    <a:pt x="4115" y="1305"/>
                  </a:lnTo>
                  <a:lnTo>
                    <a:pt x="4115" y="1334"/>
                  </a:lnTo>
                  <a:lnTo>
                    <a:pt x="4124" y="1324"/>
                  </a:lnTo>
                  <a:lnTo>
                    <a:pt x="4096" y="1362"/>
                  </a:lnTo>
                  <a:lnTo>
                    <a:pt x="4029" y="1429"/>
                  </a:lnTo>
                  <a:lnTo>
                    <a:pt x="4001" y="1477"/>
                  </a:lnTo>
                  <a:lnTo>
                    <a:pt x="3943" y="1486"/>
                  </a:lnTo>
                  <a:lnTo>
                    <a:pt x="3839" y="1458"/>
                  </a:lnTo>
                  <a:lnTo>
                    <a:pt x="3791" y="1477"/>
                  </a:lnTo>
                  <a:lnTo>
                    <a:pt x="3763" y="1543"/>
                  </a:lnTo>
                  <a:lnTo>
                    <a:pt x="3715" y="1582"/>
                  </a:lnTo>
                  <a:lnTo>
                    <a:pt x="3658" y="1620"/>
                  </a:lnTo>
                  <a:lnTo>
                    <a:pt x="3610" y="1658"/>
                  </a:lnTo>
                  <a:lnTo>
                    <a:pt x="3591" y="1667"/>
                  </a:lnTo>
                  <a:lnTo>
                    <a:pt x="3562" y="1686"/>
                  </a:lnTo>
                  <a:lnTo>
                    <a:pt x="3543" y="1686"/>
                  </a:lnTo>
                  <a:lnTo>
                    <a:pt x="3562" y="1743"/>
                  </a:lnTo>
                  <a:lnTo>
                    <a:pt x="3562" y="1763"/>
                  </a:lnTo>
                  <a:lnTo>
                    <a:pt x="3505" y="1743"/>
                  </a:lnTo>
                  <a:lnTo>
                    <a:pt x="3477" y="1820"/>
                  </a:lnTo>
                  <a:lnTo>
                    <a:pt x="3505" y="1915"/>
                  </a:lnTo>
                  <a:lnTo>
                    <a:pt x="3610" y="1934"/>
                  </a:lnTo>
                  <a:lnTo>
                    <a:pt x="3658" y="2067"/>
                  </a:lnTo>
                  <a:lnTo>
                    <a:pt x="3667" y="2096"/>
                  </a:lnTo>
                  <a:lnTo>
                    <a:pt x="3715" y="2124"/>
                  </a:lnTo>
                  <a:lnTo>
                    <a:pt x="3734" y="2124"/>
                  </a:lnTo>
                  <a:lnTo>
                    <a:pt x="3753" y="2105"/>
                  </a:lnTo>
                  <a:lnTo>
                    <a:pt x="3791" y="2086"/>
                  </a:lnTo>
                  <a:lnTo>
                    <a:pt x="3943" y="2086"/>
                  </a:lnTo>
                  <a:lnTo>
                    <a:pt x="3972" y="2096"/>
                  </a:lnTo>
                  <a:lnTo>
                    <a:pt x="4001" y="2144"/>
                  </a:lnTo>
                  <a:lnTo>
                    <a:pt x="4001" y="2191"/>
                  </a:lnTo>
                  <a:lnTo>
                    <a:pt x="4001" y="2239"/>
                  </a:lnTo>
                  <a:lnTo>
                    <a:pt x="4001" y="2286"/>
                  </a:lnTo>
                  <a:lnTo>
                    <a:pt x="4058" y="2362"/>
                  </a:lnTo>
                  <a:lnTo>
                    <a:pt x="4210" y="2410"/>
                  </a:lnTo>
                  <a:lnTo>
                    <a:pt x="4277" y="2467"/>
                  </a:lnTo>
                  <a:lnTo>
                    <a:pt x="4324" y="2525"/>
                  </a:lnTo>
                  <a:lnTo>
                    <a:pt x="4410" y="2677"/>
                  </a:lnTo>
                  <a:lnTo>
                    <a:pt x="4458" y="2743"/>
                  </a:lnTo>
                  <a:lnTo>
                    <a:pt x="4496" y="2820"/>
                  </a:lnTo>
                  <a:lnTo>
                    <a:pt x="4591" y="2915"/>
                  </a:lnTo>
                  <a:lnTo>
                    <a:pt x="4629" y="3010"/>
                  </a:lnTo>
                  <a:lnTo>
                    <a:pt x="4667" y="3182"/>
                  </a:lnTo>
                  <a:lnTo>
                    <a:pt x="4696" y="3248"/>
                  </a:lnTo>
                  <a:lnTo>
                    <a:pt x="4753" y="3325"/>
                  </a:lnTo>
                  <a:lnTo>
                    <a:pt x="4410" y="3210"/>
                  </a:lnTo>
                  <a:lnTo>
                    <a:pt x="4391" y="3220"/>
                  </a:lnTo>
                  <a:lnTo>
                    <a:pt x="4382" y="3239"/>
                  </a:lnTo>
                  <a:lnTo>
                    <a:pt x="4372" y="3267"/>
                  </a:lnTo>
                  <a:lnTo>
                    <a:pt x="4362" y="3296"/>
                  </a:lnTo>
                  <a:lnTo>
                    <a:pt x="4362" y="3363"/>
                  </a:lnTo>
                  <a:lnTo>
                    <a:pt x="4353" y="3391"/>
                  </a:lnTo>
                  <a:lnTo>
                    <a:pt x="4334" y="3420"/>
                  </a:lnTo>
                  <a:lnTo>
                    <a:pt x="4001" y="3581"/>
                  </a:lnTo>
                  <a:lnTo>
                    <a:pt x="3981" y="3591"/>
                  </a:lnTo>
                  <a:lnTo>
                    <a:pt x="3962" y="3620"/>
                  </a:lnTo>
                  <a:lnTo>
                    <a:pt x="3953" y="3677"/>
                  </a:lnTo>
                  <a:lnTo>
                    <a:pt x="3934" y="3706"/>
                  </a:lnTo>
                  <a:lnTo>
                    <a:pt x="3924" y="3724"/>
                  </a:lnTo>
                  <a:lnTo>
                    <a:pt x="3905" y="3744"/>
                  </a:lnTo>
                  <a:lnTo>
                    <a:pt x="3858" y="3772"/>
                  </a:lnTo>
                  <a:lnTo>
                    <a:pt x="3572" y="3801"/>
                  </a:lnTo>
                  <a:lnTo>
                    <a:pt x="3515" y="3820"/>
                  </a:lnTo>
                  <a:lnTo>
                    <a:pt x="3467" y="3848"/>
                  </a:lnTo>
                  <a:lnTo>
                    <a:pt x="3343" y="3744"/>
                  </a:lnTo>
                  <a:lnTo>
                    <a:pt x="3305" y="3734"/>
                  </a:lnTo>
                  <a:lnTo>
                    <a:pt x="3296" y="3724"/>
                  </a:lnTo>
                  <a:lnTo>
                    <a:pt x="3239" y="3658"/>
                  </a:lnTo>
                  <a:lnTo>
                    <a:pt x="3229" y="3648"/>
                  </a:lnTo>
                  <a:lnTo>
                    <a:pt x="3201" y="3639"/>
                  </a:lnTo>
                  <a:lnTo>
                    <a:pt x="3162" y="3620"/>
                  </a:lnTo>
                  <a:lnTo>
                    <a:pt x="3124" y="3591"/>
                  </a:lnTo>
                  <a:lnTo>
                    <a:pt x="3096" y="3543"/>
                  </a:lnTo>
                  <a:lnTo>
                    <a:pt x="3067" y="3486"/>
                  </a:lnTo>
                  <a:lnTo>
                    <a:pt x="3048" y="3477"/>
                  </a:lnTo>
                  <a:lnTo>
                    <a:pt x="2867" y="3439"/>
                  </a:lnTo>
                  <a:lnTo>
                    <a:pt x="2838" y="3420"/>
                  </a:lnTo>
                  <a:lnTo>
                    <a:pt x="2820" y="3391"/>
                  </a:lnTo>
                  <a:lnTo>
                    <a:pt x="2820" y="3363"/>
                  </a:lnTo>
                  <a:lnTo>
                    <a:pt x="2820" y="3258"/>
                  </a:lnTo>
                  <a:lnTo>
                    <a:pt x="2810" y="3229"/>
                  </a:lnTo>
                  <a:lnTo>
                    <a:pt x="2800" y="3210"/>
                  </a:lnTo>
                  <a:lnTo>
                    <a:pt x="2781" y="3201"/>
                  </a:lnTo>
                  <a:lnTo>
                    <a:pt x="2696" y="3172"/>
                  </a:lnTo>
                  <a:lnTo>
                    <a:pt x="2562" y="3172"/>
                  </a:lnTo>
                  <a:lnTo>
                    <a:pt x="2534" y="3191"/>
                  </a:lnTo>
                  <a:lnTo>
                    <a:pt x="2324" y="3391"/>
                  </a:lnTo>
                  <a:lnTo>
                    <a:pt x="2305" y="3401"/>
                  </a:lnTo>
                  <a:lnTo>
                    <a:pt x="2296" y="3391"/>
                  </a:lnTo>
                  <a:lnTo>
                    <a:pt x="2277" y="3382"/>
                  </a:lnTo>
                  <a:lnTo>
                    <a:pt x="2267" y="3363"/>
                  </a:lnTo>
                  <a:lnTo>
                    <a:pt x="2239" y="3315"/>
                  </a:lnTo>
                  <a:lnTo>
                    <a:pt x="2210" y="3182"/>
                  </a:lnTo>
                  <a:lnTo>
                    <a:pt x="2201" y="3162"/>
                  </a:lnTo>
                  <a:lnTo>
                    <a:pt x="2181" y="3162"/>
                  </a:lnTo>
                  <a:lnTo>
                    <a:pt x="2020" y="3210"/>
                  </a:lnTo>
                  <a:lnTo>
                    <a:pt x="2000" y="3229"/>
                  </a:lnTo>
                  <a:lnTo>
                    <a:pt x="1991" y="3258"/>
                  </a:lnTo>
                  <a:lnTo>
                    <a:pt x="1943" y="3401"/>
                  </a:lnTo>
                  <a:lnTo>
                    <a:pt x="1924" y="3420"/>
                  </a:lnTo>
                  <a:lnTo>
                    <a:pt x="1905" y="3429"/>
                  </a:lnTo>
                  <a:lnTo>
                    <a:pt x="1886" y="3420"/>
                  </a:lnTo>
                  <a:lnTo>
                    <a:pt x="1753" y="3334"/>
                  </a:lnTo>
                  <a:lnTo>
                    <a:pt x="1734" y="3325"/>
                  </a:lnTo>
                  <a:lnTo>
                    <a:pt x="1639" y="3353"/>
                  </a:lnTo>
                  <a:lnTo>
                    <a:pt x="1591" y="3353"/>
                  </a:lnTo>
                  <a:lnTo>
                    <a:pt x="1458" y="3286"/>
                  </a:lnTo>
                  <a:lnTo>
                    <a:pt x="1410" y="3296"/>
                  </a:lnTo>
                  <a:lnTo>
                    <a:pt x="1353" y="3325"/>
                  </a:lnTo>
                  <a:lnTo>
                    <a:pt x="1153" y="3515"/>
                  </a:lnTo>
                  <a:lnTo>
                    <a:pt x="1124" y="3515"/>
                  </a:lnTo>
                  <a:lnTo>
                    <a:pt x="943" y="3448"/>
                  </a:lnTo>
                  <a:lnTo>
                    <a:pt x="953" y="3429"/>
                  </a:lnTo>
                  <a:lnTo>
                    <a:pt x="953" y="3410"/>
                  </a:lnTo>
                  <a:lnTo>
                    <a:pt x="943" y="3382"/>
                  </a:lnTo>
                  <a:lnTo>
                    <a:pt x="896" y="3315"/>
                  </a:lnTo>
                  <a:lnTo>
                    <a:pt x="867" y="3277"/>
                  </a:lnTo>
                  <a:lnTo>
                    <a:pt x="848" y="3258"/>
                  </a:lnTo>
                  <a:lnTo>
                    <a:pt x="791" y="3220"/>
                  </a:lnTo>
                  <a:lnTo>
                    <a:pt x="781" y="3210"/>
                  </a:lnTo>
                  <a:lnTo>
                    <a:pt x="772" y="3191"/>
                  </a:lnTo>
                  <a:lnTo>
                    <a:pt x="772" y="3162"/>
                  </a:lnTo>
                  <a:lnTo>
                    <a:pt x="781" y="3153"/>
                  </a:lnTo>
                  <a:lnTo>
                    <a:pt x="839" y="3096"/>
                  </a:lnTo>
                  <a:lnTo>
                    <a:pt x="848" y="3077"/>
                  </a:lnTo>
                  <a:lnTo>
                    <a:pt x="848" y="3067"/>
                  </a:lnTo>
                  <a:lnTo>
                    <a:pt x="857" y="3058"/>
                  </a:lnTo>
                  <a:lnTo>
                    <a:pt x="857" y="3039"/>
                  </a:lnTo>
                  <a:lnTo>
                    <a:pt x="848" y="3010"/>
                  </a:lnTo>
                  <a:lnTo>
                    <a:pt x="800" y="2867"/>
                  </a:lnTo>
                  <a:lnTo>
                    <a:pt x="791" y="2820"/>
                  </a:lnTo>
                  <a:lnTo>
                    <a:pt x="781" y="2772"/>
                  </a:lnTo>
                  <a:lnTo>
                    <a:pt x="781" y="2705"/>
                  </a:lnTo>
                  <a:lnTo>
                    <a:pt x="772" y="2620"/>
                  </a:lnTo>
                  <a:lnTo>
                    <a:pt x="762" y="2591"/>
                  </a:lnTo>
                  <a:lnTo>
                    <a:pt x="743" y="2563"/>
                  </a:lnTo>
                  <a:lnTo>
                    <a:pt x="715" y="2534"/>
                  </a:lnTo>
                  <a:lnTo>
                    <a:pt x="696" y="2525"/>
                  </a:lnTo>
                  <a:lnTo>
                    <a:pt x="667" y="2525"/>
                  </a:lnTo>
                  <a:lnTo>
                    <a:pt x="543" y="2543"/>
                  </a:lnTo>
                  <a:lnTo>
                    <a:pt x="448" y="2525"/>
                  </a:lnTo>
                  <a:lnTo>
                    <a:pt x="419" y="2515"/>
                  </a:lnTo>
                  <a:lnTo>
                    <a:pt x="362" y="2534"/>
                  </a:lnTo>
                  <a:lnTo>
                    <a:pt x="334" y="2534"/>
                  </a:lnTo>
                  <a:lnTo>
                    <a:pt x="315" y="2534"/>
                  </a:lnTo>
                  <a:lnTo>
                    <a:pt x="296" y="2525"/>
                  </a:lnTo>
                  <a:lnTo>
                    <a:pt x="277" y="2505"/>
                  </a:lnTo>
                  <a:lnTo>
                    <a:pt x="267" y="2477"/>
                  </a:lnTo>
                  <a:lnTo>
                    <a:pt x="258" y="2420"/>
                  </a:lnTo>
                  <a:lnTo>
                    <a:pt x="248" y="2382"/>
                  </a:lnTo>
                  <a:lnTo>
                    <a:pt x="220" y="2334"/>
                  </a:lnTo>
                  <a:lnTo>
                    <a:pt x="200" y="2315"/>
                  </a:lnTo>
                  <a:lnTo>
                    <a:pt x="181" y="2305"/>
                  </a:lnTo>
                  <a:lnTo>
                    <a:pt x="19" y="2239"/>
                  </a:lnTo>
                  <a:lnTo>
                    <a:pt x="10" y="2229"/>
                  </a:lnTo>
                  <a:lnTo>
                    <a:pt x="0" y="2210"/>
                  </a:lnTo>
                  <a:lnTo>
                    <a:pt x="0" y="2172"/>
                  </a:lnTo>
                  <a:lnTo>
                    <a:pt x="0" y="2105"/>
                  </a:lnTo>
                  <a:lnTo>
                    <a:pt x="10" y="2058"/>
                  </a:lnTo>
                  <a:lnTo>
                    <a:pt x="19" y="2039"/>
                  </a:lnTo>
                  <a:lnTo>
                    <a:pt x="48" y="2001"/>
                  </a:lnTo>
                  <a:lnTo>
                    <a:pt x="77" y="1943"/>
                  </a:lnTo>
                  <a:lnTo>
                    <a:pt x="86" y="1915"/>
                  </a:lnTo>
                  <a:lnTo>
                    <a:pt x="95" y="1877"/>
                  </a:lnTo>
                  <a:lnTo>
                    <a:pt x="86" y="1829"/>
                  </a:lnTo>
                  <a:lnTo>
                    <a:pt x="57" y="1620"/>
                  </a:lnTo>
                  <a:lnTo>
                    <a:pt x="57" y="1600"/>
                  </a:lnTo>
                  <a:lnTo>
                    <a:pt x="48" y="1572"/>
                  </a:lnTo>
                  <a:lnTo>
                    <a:pt x="19" y="1534"/>
                  </a:lnTo>
                  <a:lnTo>
                    <a:pt x="10" y="1505"/>
                  </a:lnTo>
                  <a:lnTo>
                    <a:pt x="19" y="1467"/>
                  </a:lnTo>
                  <a:lnTo>
                    <a:pt x="29" y="1439"/>
                  </a:lnTo>
                  <a:lnTo>
                    <a:pt x="39" y="1420"/>
                  </a:lnTo>
                  <a:lnTo>
                    <a:pt x="48" y="1401"/>
                  </a:lnTo>
                  <a:lnTo>
                    <a:pt x="48" y="1382"/>
                  </a:lnTo>
                  <a:lnTo>
                    <a:pt x="48" y="1362"/>
                  </a:lnTo>
                  <a:lnTo>
                    <a:pt x="57" y="1353"/>
                  </a:lnTo>
                  <a:lnTo>
                    <a:pt x="77" y="1344"/>
                  </a:lnTo>
                  <a:lnTo>
                    <a:pt x="95" y="1344"/>
                  </a:lnTo>
                  <a:lnTo>
                    <a:pt x="143" y="1362"/>
                  </a:lnTo>
                  <a:lnTo>
                    <a:pt x="324" y="1515"/>
                  </a:lnTo>
                  <a:lnTo>
                    <a:pt x="343" y="1524"/>
                  </a:lnTo>
                  <a:lnTo>
                    <a:pt x="362" y="1534"/>
                  </a:lnTo>
                  <a:lnTo>
                    <a:pt x="381" y="1524"/>
                  </a:lnTo>
                  <a:lnTo>
                    <a:pt x="524" y="1362"/>
                  </a:lnTo>
                  <a:lnTo>
                    <a:pt x="553" y="1353"/>
                  </a:lnTo>
                  <a:lnTo>
                    <a:pt x="591" y="1353"/>
                  </a:lnTo>
                  <a:lnTo>
                    <a:pt x="734" y="1410"/>
                  </a:lnTo>
                  <a:lnTo>
                    <a:pt x="791" y="1458"/>
                  </a:lnTo>
                  <a:lnTo>
                    <a:pt x="896" y="1582"/>
                  </a:lnTo>
                  <a:lnTo>
                    <a:pt x="943" y="1629"/>
                  </a:lnTo>
                  <a:lnTo>
                    <a:pt x="962" y="1639"/>
                  </a:lnTo>
                  <a:lnTo>
                    <a:pt x="991" y="1639"/>
                  </a:lnTo>
                  <a:lnTo>
                    <a:pt x="1010" y="1629"/>
                  </a:lnTo>
                  <a:lnTo>
                    <a:pt x="1029" y="1620"/>
                  </a:lnTo>
                  <a:lnTo>
                    <a:pt x="1048" y="1591"/>
                  </a:lnTo>
                  <a:lnTo>
                    <a:pt x="1048" y="1553"/>
                  </a:lnTo>
                  <a:lnTo>
                    <a:pt x="1058" y="1391"/>
                  </a:lnTo>
                  <a:lnTo>
                    <a:pt x="1077" y="1362"/>
                  </a:lnTo>
                  <a:lnTo>
                    <a:pt x="1086" y="1353"/>
                  </a:lnTo>
                  <a:lnTo>
                    <a:pt x="1172" y="1324"/>
                  </a:lnTo>
                  <a:lnTo>
                    <a:pt x="1191" y="1324"/>
                  </a:lnTo>
                  <a:lnTo>
                    <a:pt x="1210" y="1324"/>
                  </a:lnTo>
                  <a:lnTo>
                    <a:pt x="1229" y="1334"/>
                  </a:lnTo>
                  <a:lnTo>
                    <a:pt x="1296" y="1410"/>
                  </a:lnTo>
                  <a:lnTo>
                    <a:pt x="1334" y="1429"/>
                  </a:lnTo>
                  <a:lnTo>
                    <a:pt x="1581" y="1477"/>
                  </a:lnTo>
                  <a:lnTo>
                    <a:pt x="1610" y="1467"/>
                  </a:lnTo>
                  <a:lnTo>
                    <a:pt x="1629" y="1458"/>
                  </a:lnTo>
                  <a:lnTo>
                    <a:pt x="1639" y="1429"/>
                  </a:lnTo>
                  <a:lnTo>
                    <a:pt x="1639" y="1391"/>
                  </a:lnTo>
                  <a:lnTo>
                    <a:pt x="1639" y="1362"/>
                  </a:lnTo>
                  <a:lnTo>
                    <a:pt x="1639" y="1334"/>
                  </a:lnTo>
                  <a:lnTo>
                    <a:pt x="1524" y="1077"/>
                  </a:lnTo>
                  <a:lnTo>
                    <a:pt x="1515" y="1058"/>
                  </a:lnTo>
                  <a:lnTo>
                    <a:pt x="1515" y="1039"/>
                  </a:lnTo>
                  <a:lnTo>
                    <a:pt x="1543" y="925"/>
                  </a:lnTo>
                  <a:lnTo>
                    <a:pt x="1543" y="896"/>
                  </a:lnTo>
                  <a:lnTo>
                    <a:pt x="1543" y="867"/>
                  </a:lnTo>
                  <a:lnTo>
                    <a:pt x="1534" y="839"/>
                  </a:lnTo>
                  <a:lnTo>
                    <a:pt x="1524" y="810"/>
                  </a:lnTo>
                  <a:lnTo>
                    <a:pt x="1515" y="782"/>
                  </a:lnTo>
                  <a:lnTo>
                    <a:pt x="1467" y="734"/>
                  </a:lnTo>
                  <a:lnTo>
                    <a:pt x="1458" y="696"/>
                  </a:lnTo>
                  <a:lnTo>
                    <a:pt x="1448" y="648"/>
                  </a:lnTo>
                  <a:lnTo>
                    <a:pt x="1439" y="544"/>
                  </a:lnTo>
                  <a:lnTo>
                    <a:pt x="1448" y="505"/>
                  </a:lnTo>
                  <a:lnTo>
                    <a:pt x="1458" y="458"/>
                  </a:lnTo>
                  <a:lnTo>
                    <a:pt x="1467" y="439"/>
                  </a:lnTo>
                  <a:lnTo>
                    <a:pt x="1477" y="410"/>
                  </a:lnTo>
                  <a:lnTo>
                    <a:pt x="1467" y="363"/>
                  </a:lnTo>
                  <a:lnTo>
                    <a:pt x="1353" y="143"/>
                  </a:lnTo>
                  <a:lnTo>
                    <a:pt x="1315" y="0"/>
                  </a:lnTo>
                </a:path>
              </a:pathLst>
            </a:custGeom>
            <a:solidFill>
              <a:srgbClr val="E6E6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11" name="Freeform 7">
              <a:extLst>
                <a:ext uri="{FF2B5EF4-FFF2-40B4-BE49-F238E27FC236}">
                  <a16:creationId xmlns:a16="http://schemas.microsoft.com/office/drawing/2014/main" id="{96184CE5-9DB5-C443-8E14-95580C49E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22125" y="3498850"/>
              <a:ext cx="1382713" cy="2111375"/>
            </a:xfrm>
            <a:custGeom>
              <a:avLst/>
              <a:gdLst>
                <a:gd name="T0" fmla="*/ 463065 w 3840"/>
                <a:gd name="T1" fmla="*/ 92487 h 5867"/>
                <a:gd name="T2" fmla="*/ 545523 w 3840"/>
                <a:gd name="T3" fmla="*/ 123077 h 5867"/>
                <a:gd name="T4" fmla="*/ 692797 w 3840"/>
                <a:gd name="T5" fmla="*/ 208726 h 5867"/>
                <a:gd name="T6" fmla="*/ 713321 w 3840"/>
                <a:gd name="T7" fmla="*/ 250112 h 5867"/>
                <a:gd name="T8" fmla="*/ 775255 w 3840"/>
                <a:gd name="T9" fmla="*/ 291137 h 5867"/>
                <a:gd name="T10" fmla="*/ 772015 w 3840"/>
                <a:gd name="T11" fmla="*/ 441924 h 5867"/>
                <a:gd name="T12" fmla="*/ 720523 w 3840"/>
                <a:gd name="T13" fmla="*/ 441924 h 5867"/>
                <a:gd name="T14" fmla="*/ 569649 w 3840"/>
                <a:gd name="T15" fmla="*/ 603147 h 5867"/>
                <a:gd name="T16" fmla="*/ 566048 w 3840"/>
                <a:gd name="T17" fmla="*/ 709310 h 5867"/>
                <a:gd name="T18" fmla="*/ 483950 w 3840"/>
                <a:gd name="T19" fmla="*/ 849660 h 5867"/>
                <a:gd name="T20" fmla="*/ 524999 w 3840"/>
                <a:gd name="T21" fmla="*/ 921635 h 5867"/>
                <a:gd name="T22" fmla="*/ 480349 w 3840"/>
                <a:gd name="T23" fmla="*/ 1065944 h 5867"/>
                <a:gd name="T24" fmla="*/ 562447 w 3840"/>
                <a:gd name="T25" fmla="*/ 1100132 h 5867"/>
                <a:gd name="T26" fmla="*/ 713321 w 3840"/>
                <a:gd name="T27" fmla="*/ 1161670 h 5867"/>
                <a:gd name="T28" fmla="*/ 922889 w 3840"/>
                <a:gd name="T29" fmla="*/ 1250919 h 5867"/>
                <a:gd name="T30" fmla="*/ 1083845 w 3840"/>
                <a:gd name="T31" fmla="*/ 1281868 h 5867"/>
                <a:gd name="T32" fmla="*/ 1118053 w 3840"/>
                <a:gd name="T33" fmla="*/ 1401705 h 5867"/>
                <a:gd name="T34" fmla="*/ 1173146 w 3840"/>
                <a:gd name="T35" fmla="*/ 1394868 h 5867"/>
                <a:gd name="T36" fmla="*/ 1303495 w 3840"/>
                <a:gd name="T37" fmla="*/ 1545655 h 5867"/>
                <a:gd name="T38" fmla="*/ 1382353 w 3840"/>
                <a:gd name="T39" fmla="*/ 1638142 h 5867"/>
                <a:gd name="T40" fmla="*/ 1310337 w 3840"/>
                <a:gd name="T41" fmla="*/ 1665492 h 5867"/>
                <a:gd name="T42" fmla="*/ 1272528 w 3840"/>
                <a:gd name="T43" fmla="*/ 1699680 h 5867"/>
                <a:gd name="T44" fmla="*/ 1238320 w 3840"/>
                <a:gd name="T45" fmla="*/ 1737467 h 5867"/>
                <a:gd name="T46" fmla="*/ 1090687 w 3840"/>
                <a:gd name="T47" fmla="*/ 1775254 h 5867"/>
                <a:gd name="T48" fmla="*/ 1063321 w 3840"/>
                <a:gd name="T49" fmla="*/ 1816279 h 5867"/>
                <a:gd name="T50" fmla="*/ 1049638 w 3840"/>
                <a:gd name="T51" fmla="*/ 1857665 h 5867"/>
                <a:gd name="T52" fmla="*/ 909206 w 3840"/>
                <a:gd name="T53" fmla="*/ 1881416 h 5867"/>
                <a:gd name="T54" fmla="*/ 871397 w 3840"/>
                <a:gd name="T55" fmla="*/ 1929639 h 5867"/>
                <a:gd name="T56" fmla="*/ 727365 w 3840"/>
                <a:gd name="T57" fmla="*/ 1857665 h 5867"/>
                <a:gd name="T58" fmla="*/ 713321 w 3840"/>
                <a:gd name="T59" fmla="*/ 1956989 h 5867"/>
                <a:gd name="T60" fmla="*/ 641665 w 3840"/>
                <a:gd name="T61" fmla="*/ 2042639 h 5867"/>
                <a:gd name="T62" fmla="*/ 538682 w 3840"/>
                <a:gd name="T63" fmla="*/ 2052716 h 5867"/>
                <a:gd name="T64" fmla="*/ 511316 w 3840"/>
                <a:gd name="T65" fmla="*/ 2111015 h 5867"/>
                <a:gd name="T66" fmla="*/ 500873 w 3840"/>
                <a:gd name="T67" fmla="*/ 2080426 h 5867"/>
                <a:gd name="T68" fmla="*/ 394649 w 3840"/>
                <a:gd name="T69" fmla="*/ 1956989 h 5867"/>
                <a:gd name="T70" fmla="*/ 363682 w 3840"/>
                <a:gd name="T71" fmla="*/ 1874579 h 5867"/>
                <a:gd name="T72" fmla="*/ 274382 w 3840"/>
                <a:gd name="T73" fmla="*/ 1727390 h 5867"/>
                <a:gd name="T74" fmla="*/ 178600 w 3840"/>
                <a:gd name="T75" fmla="*/ 1686005 h 5867"/>
                <a:gd name="T76" fmla="*/ 205967 w 3840"/>
                <a:gd name="T77" fmla="*/ 1788929 h 5867"/>
                <a:gd name="T78" fmla="*/ 171759 w 3840"/>
                <a:gd name="T79" fmla="*/ 1878177 h 5867"/>
                <a:gd name="T80" fmla="*/ 72376 w 3840"/>
                <a:gd name="T81" fmla="*/ 1823117 h 5867"/>
                <a:gd name="T82" fmla="*/ 96142 w 3840"/>
                <a:gd name="T83" fmla="*/ 1771655 h 5867"/>
                <a:gd name="T84" fmla="*/ 75617 w 3840"/>
                <a:gd name="T85" fmla="*/ 1651817 h 5867"/>
                <a:gd name="T86" fmla="*/ 7202 w 3840"/>
                <a:gd name="T87" fmla="*/ 1548893 h 5867"/>
                <a:gd name="T88" fmla="*/ 68776 w 3840"/>
                <a:gd name="T89" fmla="*/ 1528381 h 5867"/>
                <a:gd name="T90" fmla="*/ 102983 w 3840"/>
                <a:gd name="T91" fmla="*/ 1405304 h 5867"/>
                <a:gd name="T92" fmla="*/ 89300 w 3840"/>
                <a:gd name="T93" fmla="*/ 1264594 h 5867"/>
                <a:gd name="T94" fmla="*/ 10442 w 3840"/>
                <a:gd name="T95" fmla="*/ 1065944 h 5867"/>
                <a:gd name="T96" fmla="*/ 17284 w 3840"/>
                <a:gd name="T97" fmla="*/ 846421 h 5867"/>
                <a:gd name="T98" fmla="*/ 24125 w 3840"/>
                <a:gd name="T99" fmla="*/ 784523 h 5867"/>
                <a:gd name="T100" fmla="*/ 106584 w 3840"/>
                <a:gd name="T101" fmla="*/ 716147 h 5867"/>
                <a:gd name="T102" fmla="*/ 127109 w 3840"/>
                <a:gd name="T103" fmla="*/ 555284 h 5867"/>
                <a:gd name="T104" fmla="*/ 240174 w 3840"/>
                <a:gd name="T105" fmla="*/ 390462 h 5867"/>
                <a:gd name="T106" fmla="*/ 295267 w 3840"/>
                <a:gd name="T107" fmla="*/ 366711 h 5867"/>
                <a:gd name="T108" fmla="*/ 339557 w 3840"/>
                <a:gd name="T109" fmla="*/ 366711 h 5867"/>
                <a:gd name="T110" fmla="*/ 236934 w 3840"/>
                <a:gd name="T111" fmla="*/ 205487 h 5867"/>
                <a:gd name="T112" fmla="*/ 199125 w 3840"/>
                <a:gd name="T113" fmla="*/ 0 h 58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840" h="5867">
                  <a:moveTo>
                    <a:pt x="715" y="66"/>
                  </a:moveTo>
                  <a:lnTo>
                    <a:pt x="762" y="95"/>
                  </a:lnTo>
                  <a:lnTo>
                    <a:pt x="839" y="85"/>
                  </a:lnTo>
                  <a:lnTo>
                    <a:pt x="1172" y="171"/>
                  </a:lnTo>
                  <a:lnTo>
                    <a:pt x="1210" y="199"/>
                  </a:lnTo>
                  <a:lnTo>
                    <a:pt x="1286" y="257"/>
                  </a:lnTo>
                  <a:lnTo>
                    <a:pt x="1324" y="285"/>
                  </a:lnTo>
                  <a:lnTo>
                    <a:pt x="1372" y="285"/>
                  </a:lnTo>
                  <a:lnTo>
                    <a:pt x="1467" y="266"/>
                  </a:lnTo>
                  <a:lnTo>
                    <a:pt x="1505" y="276"/>
                  </a:lnTo>
                  <a:lnTo>
                    <a:pt x="1496" y="285"/>
                  </a:lnTo>
                  <a:lnTo>
                    <a:pt x="1515" y="342"/>
                  </a:lnTo>
                  <a:lnTo>
                    <a:pt x="1534" y="409"/>
                  </a:lnTo>
                  <a:lnTo>
                    <a:pt x="1553" y="447"/>
                  </a:lnTo>
                  <a:lnTo>
                    <a:pt x="1582" y="485"/>
                  </a:lnTo>
                  <a:lnTo>
                    <a:pt x="1696" y="562"/>
                  </a:lnTo>
                  <a:lnTo>
                    <a:pt x="1772" y="580"/>
                  </a:lnTo>
                  <a:lnTo>
                    <a:pt x="1924" y="580"/>
                  </a:lnTo>
                  <a:lnTo>
                    <a:pt x="1991" y="609"/>
                  </a:lnTo>
                  <a:lnTo>
                    <a:pt x="1934" y="628"/>
                  </a:lnTo>
                  <a:lnTo>
                    <a:pt x="1943" y="647"/>
                  </a:lnTo>
                  <a:lnTo>
                    <a:pt x="1953" y="666"/>
                  </a:lnTo>
                  <a:lnTo>
                    <a:pt x="1963" y="676"/>
                  </a:lnTo>
                  <a:lnTo>
                    <a:pt x="1981" y="695"/>
                  </a:lnTo>
                  <a:lnTo>
                    <a:pt x="1981" y="761"/>
                  </a:lnTo>
                  <a:lnTo>
                    <a:pt x="1981" y="819"/>
                  </a:lnTo>
                  <a:lnTo>
                    <a:pt x="2010" y="876"/>
                  </a:lnTo>
                  <a:lnTo>
                    <a:pt x="2048" y="904"/>
                  </a:lnTo>
                  <a:lnTo>
                    <a:pt x="2086" y="819"/>
                  </a:lnTo>
                  <a:lnTo>
                    <a:pt x="2153" y="809"/>
                  </a:lnTo>
                  <a:lnTo>
                    <a:pt x="2210" y="1104"/>
                  </a:lnTo>
                  <a:lnTo>
                    <a:pt x="2201" y="1133"/>
                  </a:lnTo>
                  <a:lnTo>
                    <a:pt x="2191" y="1162"/>
                  </a:lnTo>
                  <a:lnTo>
                    <a:pt x="2182" y="1181"/>
                  </a:lnTo>
                  <a:lnTo>
                    <a:pt x="2163" y="1209"/>
                  </a:lnTo>
                  <a:lnTo>
                    <a:pt x="2144" y="1228"/>
                  </a:lnTo>
                  <a:lnTo>
                    <a:pt x="2124" y="1238"/>
                  </a:lnTo>
                  <a:lnTo>
                    <a:pt x="2096" y="1238"/>
                  </a:lnTo>
                  <a:lnTo>
                    <a:pt x="2048" y="1209"/>
                  </a:lnTo>
                  <a:lnTo>
                    <a:pt x="2029" y="1200"/>
                  </a:lnTo>
                  <a:lnTo>
                    <a:pt x="2010" y="1209"/>
                  </a:lnTo>
                  <a:lnTo>
                    <a:pt x="2001" y="1228"/>
                  </a:lnTo>
                  <a:lnTo>
                    <a:pt x="1924" y="1333"/>
                  </a:lnTo>
                  <a:lnTo>
                    <a:pt x="1658" y="1485"/>
                  </a:lnTo>
                  <a:lnTo>
                    <a:pt x="1620" y="1533"/>
                  </a:lnTo>
                  <a:lnTo>
                    <a:pt x="1601" y="1561"/>
                  </a:lnTo>
                  <a:lnTo>
                    <a:pt x="1591" y="1600"/>
                  </a:lnTo>
                  <a:lnTo>
                    <a:pt x="1582" y="1676"/>
                  </a:lnTo>
                  <a:lnTo>
                    <a:pt x="1582" y="1704"/>
                  </a:lnTo>
                  <a:lnTo>
                    <a:pt x="1544" y="1752"/>
                  </a:lnTo>
                  <a:lnTo>
                    <a:pt x="1534" y="1771"/>
                  </a:lnTo>
                  <a:lnTo>
                    <a:pt x="1534" y="1799"/>
                  </a:lnTo>
                  <a:lnTo>
                    <a:pt x="1572" y="1942"/>
                  </a:lnTo>
                  <a:lnTo>
                    <a:pt x="1572" y="1971"/>
                  </a:lnTo>
                  <a:lnTo>
                    <a:pt x="1572" y="1990"/>
                  </a:lnTo>
                  <a:lnTo>
                    <a:pt x="1562" y="2009"/>
                  </a:lnTo>
                  <a:lnTo>
                    <a:pt x="1362" y="2285"/>
                  </a:lnTo>
                  <a:lnTo>
                    <a:pt x="1353" y="2304"/>
                  </a:lnTo>
                  <a:lnTo>
                    <a:pt x="1344" y="2333"/>
                  </a:lnTo>
                  <a:lnTo>
                    <a:pt x="1344" y="2361"/>
                  </a:lnTo>
                  <a:lnTo>
                    <a:pt x="1344" y="2390"/>
                  </a:lnTo>
                  <a:lnTo>
                    <a:pt x="1353" y="2419"/>
                  </a:lnTo>
                  <a:lnTo>
                    <a:pt x="1362" y="2447"/>
                  </a:lnTo>
                  <a:lnTo>
                    <a:pt x="1458" y="2533"/>
                  </a:lnTo>
                  <a:lnTo>
                    <a:pt x="1458" y="2543"/>
                  </a:lnTo>
                  <a:lnTo>
                    <a:pt x="1458" y="2561"/>
                  </a:lnTo>
                  <a:lnTo>
                    <a:pt x="1458" y="2581"/>
                  </a:lnTo>
                  <a:lnTo>
                    <a:pt x="1362" y="2704"/>
                  </a:lnTo>
                  <a:lnTo>
                    <a:pt x="1353" y="2724"/>
                  </a:lnTo>
                  <a:lnTo>
                    <a:pt x="1344" y="2752"/>
                  </a:lnTo>
                  <a:lnTo>
                    <a:pt x="1334" y="2933"/>
                  </a:lnTo>
                  <a:lnTo>
                    <a:pt x="1334" y="2962"/>
                  </a:lnTo>
                  <a:lnTo>
                    <a:pt x="1344" y="2980"/>
                  </a:lnTo>
                  <a:lnTo>
                    <a:pt x="1353" y="2990"/>
                  </a:lnTo>
                  <a:lnTo>
                    <a:pt x="1401" y="3009"/>
                  </a:lnTo>
                  <a:lnTo>
                    <a:pt x="1544" y="3028"/>
                  </a:lnTo>
                  <a:lnTo>
                    <a:pt x="1553" y="3038"/>
                  </a:lnTo>
                  <a:lnTo>
                    <a:pt x="1562" y="3057"/>
                  </a:lnTo>
                  <a:lnTo>
                    <a:pt x="1572" y="3105"/>
                  </a:lnTo>
                  <a:lnTo>
                    <a:pt x="1582" y="3123"/>
                  </a:lnTo>
                  <a:lnTo>
                    <a:pt x="1591" y="3133"/>
                  </a:lnTo>
                  <a:lnTo>
                    <a:pt x="1867" y="3276"/>
                  </a:lnTo>
                  <a:lnTo>
                    <a:pt x="1886" y="3276"/>
                  </a:lnTo>
                  <a:lnTo>
                    <a:pt x="1981" y="3228"/>
                  </a:lnTo>
                  <a:lnTo>
                    <a:pt x="2001" y="3219"/>
                  </a:lnTo>
                  <a:lnTo>
                    <a:pt x="2029" y="3228"/>
                  </a:lnTo>
                  <a:lnTo>
                    <a:pt x="2277" y="3504"/>
                  </a:lnTo>
                  <a:lnTo>
                    <a:pt x="2324" y="3524"/>
                  </a:lnTo>
                  <a:lnTo>
                    <a:pt x="2486" y="3533"/>
                  </a:lnTo>
                  <a:lnTo>
                    <a:pt x="2563" y="3476"/>
                  </a:lnTo>
                  <a:lnTo>
                    <a:pt x="2582" y="3466"/>
                  </a:lnTo>
                  <a:lnTo>
                    <a:pt x="2601" y="3466"/>
                  </a:lnTo>
                  <a:lnTo>
                    <a:pt x="2715" y="3542"/>
                  </a:lnTo>
                  <a:lnTo>
                    <a:pt x="2801" y="3552"/>
                  </a:lnTo>
                  <a:lnTo>
                    <a:pt x="2915" y="3514"/>
                  </a:lnTo>
                  <a:lnTo>
                    <a:pt x="3010" y="3562"/>
                  </a:lnTo>
                  <a:lnTo>
                    <a:pt x="3086" y="3628"/>
                  </a:lnTo>
                  <a:lnTo>
                    <a:pt x="3105" y="3647"/>
                  </a:lnTo>
                  <a:lnTo>
                    <a:pt x="3105" y="3666"/>
                  </a:lnTo>
                  <a:lnTo>
                    <a:pt x="3086" y="3838"/>
                  </a:lnTo>
                  <a:lnTo>
                    <a:pt x="3096" y="3866"/>
                  </a:lnTo>
                  <a:lnTo>
                    <a:pt x="3105" y="3895"/>
                  </a:lnTo>
                  <a:lnTo>
                    <a:pt x="3115" y="3914"/>
                  </a:lnTo>
                  <a:lnTo>
                    <a:pt x="3144" y="3923"/>
                  </a:lnTo>
                  <a:lnTo>
                    <a:pt x="3162" y="3914"/>
                  </a:lnTo>
                  <a:lnTo>
                    <a:pt x="3220" y="3876"/>
                  </a:lnTo>
                  <a:lnTo>
                    <a:pt x="3239" y="3866"/>
                  </a:lnTo>
                  <a:lnTo>
                    <a:pt x="3258" y="3876"/>
                  </a:lnTo>
                  <a:lnTo>
                    <a:pt x="3277" y="3895"/>
                  </a:lnTo>
                  <a:lnTo>
                    <a:pt x="3372" y="4104"/>
                  </a:lnTo>
                  <a:lnTo>
                    <a:pt x="3401" y="4123"/>
                  </a:lnTo>
                  <a:lnTo>
                    <a:pt x="3496" y="4171"/>
                  </a:lnTo>
                  <a:lnTo>
                    <a:pt x="3582" y="4247"/>
                  </a:lnTo>
                  <a:lnTo>
                    <a:pt x="3620" y="4295"/>
                  </a:lnTo>
                  <a:lnTo>
                    <a:pt x="3629" y="4314"/>
                  </a:lnTo>
                  <a:lnTo>
                    <a:pt x="3648" y="4371"/>
                  </a:lnTo>
                  <a:lnTo>
                    <a:pt x="3658" y="4438"/>
                  </a:lnTo>
                  <a:lnTo>
                    <a:pt x="3744" y="4457"/>
                  </a:lnTo>
                  <a:lnTo>
                    <a:pt x="3791" y="4495"/>
                  </a:lnTo>
                  <a:lnTo>
                    <a:pt x="3839" y="4552"/>
                  </a:lnTo>
                  <a:lnTo>
                    <a:pt x="3791" y="4676"/>
                  </a:lnTo>
                  <a:lnTo>
                    <a:pt x="3744" y="4685"/>
                  </a:lnTo>
                  <a:lnTo>
                    <a:pt x="3696" y="4685"/>
                  </a:lnTo>
                  <a:lnTo>
                    <a:pt x="3677" y="4676"/>
                  </a:lnTo>
                  <a:lnTo>
                    <a:pt x="3648" y="4638"/>
                  </a:lnTo>
                  <a:lnTo>
                    <a:pt x="3639" y="4628"/>
                  </a:lnTo>
                  <a:lnTo>
                    <a:pt x="3620" y="4619"/>
                  </a:lnTo>
                  <a:lnTo>
                    <a:pt x="3601" y="4619"/>
                  </a:lnTo>
                  <a:lnTo>
                    <a:pt x="3582" y="4628"/>
                  </a:lnTo>
                  <a:lnTo>
                    <a:pt x="3572" y="4647"/>
                  </a:lnTo>
                  <a:lnTo>
                    <a:pt x="3553" y="4666"/>
                  </a:lnTo>
                  <a:lnTo>
                    <a:pt x="3534" y="4723"/>
                  </a:lnTo>
                  <a:lnTo>
                    <a:pt x="3525" y="4743"/>
                  </a:lnTo>
                  <a:lnTo>
                    <a:pt x="3505" y="4762"/>
                  </a:lnTo>
                  <a:lnTo>
                    <a:pt x="3467" y="4781"/>
                  </a:lnTo>
                  <a:lnTo>
                    <a:pt x="3458" y="4790"/>
                  </a:lnTo>
                  <a:lnTo>
                    <a:pt x="3448" y="4809"/>
                  </a:lnTo>
                  <a:lnTo>
                    <a:pt x="3439" y="4828"/>
                  </a:lnTo>
                  <a:lnTo>
                    <a:pt x="3439" y="4857"/>
                  </a:lnTo>
                  <a:lnTo>
                    <a:pt x="3439" y="4904"/>
                  </a:lnTo>
                  <a:lnTo>
                    <a:pt x="3448" y="4961"/>
                  </a:lnTo>
                  <a:lnTo>
                    <a:pt x="3363" y="5000"/>
                  </a:lnTo>
                  <a:lnTo>
                    <a:pt x="3077" y="4943"/>
                  </a:lnTo>
                  <a:lnTo>
                    <a:pt x="3029" y="4933"/>
                  </a:lnTo>
                  <a:lnTo>
                    <a:pt x="2991" y="4943"/>
                  </a:lnTo>
                  <a:lnTo>
                    <a:pt x="2953" y="4961"/>
                  </a:lnTo>
                  <a:lnTo>
                    <a:pt x="2934" y="4971"/>
                  </a:lnTo>
                  <a:lnTo>
                    <a:pt x="2934" y="4981"/>
                  </a:lnTo>
                  <a:lnTo>
                    <a:pt x="2934" y="5000"/>
                  </a:lnTo>
                  <a:lnTo>
                    <a:pt x="2953" y="5047"/>
                  </a:lnTo>
                  <a:lnTo>
                    <a:pt x="2963" y="5086"/>
                  </a:lnTo>
                  <a:lnTo>
                    <a:pt x="2963" y="5104"/>
                  </a:lnTo>
                  <a:lnTo>
                    <a:pt x="2963" y="5124"/>
                  </a:lnTo>
                  <a:lnTo>
                    <a:pt x="2953" y="5143"/>
                  </a:lnTo>
                  <a:lnTo>
                    <a:pt x="2934" y="5152"/>
                  </a:lnTo>
                  <a:lnTo>
                    <a:pt x="2915" y="5162"/>
                  </a:lnTo>
                  <a:lnTo>
                    <a:pt x="2896" y="5171"/>
                  </a:lnTo>
                  <a:lnTo>
                    <a:pt x="2658" y="5162"/>
                  </a:lnTo>
                  <a:lnTo>
                    <a:pt x="2639" y="5171"/>
                  </a:lnTo>
                  <a:lnTo>
                    <a:pt x="2582" y="5190"/>
                  </a:lnTo>
                  <a:lnTo>
                    <a:pt x="2534" y="5219"/>
                  </a:lnTo>
                  <a:lnTo>
                    <a:pt x="2525" y="5228"/>
                  </a:lnTo>
                  <a:lnTo>
                    <a:pt x="2505" y="5247"/>
                  </a:lnTo>
                  <a:lnTo>
                    <a:pt x="2496" y="5276"/>
                  </a:lnTo>
                  <a:lnTo>
                    <a:pt x="2477" y="5304"/>
                  </a:lnTo>
                  <a:lnTo>
                    <a:pt x="2458" y="5333"/>
                  </a:lnTo>
                  <a:lnTo>
                    <a:pt x="2439" y="5352"/>
                  </a:lnTo>
                  <a:lnTo>
                    <a:pt x="2420" y="5362"/>
                  </a:lnTo>
                  <a:lnTo>
                    <a:pt x="2391" y="5352"/>
                  </a:lnTo>
                  <a:lnTo>
                    <a:pt x="2248" y="5285"/>
                  </a:lnTo>
                  <a:lnTo>
                    <a:pt x="2220" y="5285"/>
                  </a:lnTo>
                  <a:lnTo>
                    <a:pt x="2153" y="5247"/>
                  </a:lnTo>
                  <a:lnTo>
                    <a:pt x="2077" y="5181"/>
                  </a:lnTo>
                  <a:lnTo>
                    <a:pt x="2020" y="5162"/>
                  </a:lnTo>
                  <a:lnTo>
                    <a:pt x="2001" y="5162"/>
                  </a:lnTo>
                  <a:lnTo>
                    <a:pt x="1943" y="5152"/>
                  </a:lnTo>
                  <a:lnTo>
                    <a:pt x="1924" y="5228"/>
                  </a:lnTo>
                  <a:lnTo>
                    <a:pt x="1924" y="5314"/>
                  </a:lnTo>
                  <a:lnTo>
                    <a:pt x="1953" y="5400"/>
                  </a:lnTo>
                  <a:lnTo>
                    <a:pt x="1981" y="5438"/>
                  </a:lnTo>
                  <a:lnTo>
                    <a:pt x="1943" y="5495"/>
                  </a:lnTo>
                  <a:lnTo>
                    <a:pt x="1934" y="5505"/>
                  </a:lnTo>
                  <a:lnTo>
                    <a:pt x="1829" y="5619"/>
                  </a:lnTo>
                  <a:lnTo>
                    <a:pt x="1810" y="5638"/>
                  </a:lnTo>
                  <a:lnTo>
                    <a:pt x="1791" y="5657"/>
                  </a:lnTo>
                  <a:lnTo>
                    <a:pt x="1782" y="5676"/>
                  </a:lnTo>
                  <a:lnTo>
                    <a:pt x="1772" y="5676"/>
                  </a:lnTo>
                  <a:lnTo>
                    <a:pt x="1753" y="5676"/>
                  </a:lnTo>
                  <a:lnTo>
                    <a:pt x="1743" y="5676"/>
                  </a:lnTo>
                  <a:lnTo>
                    <a:pt x="1534" y="5685"/>
                  </a:lnTo>
                  <a:lnTo>
                    <a:pt x="1515" y="5685"/>
                  </a:lnTo>
                  <a:lnTo>
                    <a:pt x="1496" y="5704"/>
                  </a:lnTo>
                  <a:lnTo>
                    <a:pt x="1486" y="5733"/>
                  </a:lnTo>
                  <a:lnTo>
                    <a:pt x="1477" y="5828"/>
                  </a:lnTo>
                  <a:lnTo>
                    <a:pt x="1467" y="5847"/>
                  </a:lnTo>
                  <a:lnTo>
                    <a:pt x="1448" y="5866"/>
                  </a:lnTo>
                  <a:lnTo>
                    <a:pt x="1439" y="5866"/>
                  </a:lnTo>
                  <a:lnTo>
                    <a:pt x="1420" y="5866"/>
                  </a:lnTo>
                  <a:lnTo>
                    <a:pt x="1410" y="5857"/>
                  </a:lnTo>
                  <a:lnTo>
                    <a:pt x="1401" y="5847"/>
                  </a:lnTo>
                  <a:lnTo>
                    <a:pt x="1382" y="5819"/>
                  </a:lnTo>
                  <a:lnTo>
                    <a:pt x="1382" y="5809"/>
                  </a:lnTo>
                  <a:lnTo>
                    <a:pt x="1382" y="5800"/>
                  </a:lnTo>
                  <a:lnTo>
                    <a:pt x="1391" y="5781"/>
                  </a:lnTo>
                  <a:lnTo>
                    <a:pt x="1391" y="5752"/>
                  </a:lnTo>
                  <a:lnTo>
                    <a:pt x="1382" y="5714"/>
                  </a:lnTo>
                  <a:lnTo>
                    <a:pt x="1344" y="5628"/>
                  </a:lnTo>
                  <a:lnTo>
                    <a:pt x="1286" y="5533"/>
                  </a:lnTo>
                  <a:lnTo>
                    <a:pt x="1220" y="5476"/>
                  </a:lnTo>
                  <a:lnTo>
                    <a:pt x="1096" y="5438"/>
                  </a:lnTo>
                  <a:lnTo>
                    <a:pt x="1039" y="5400"/>
                  </a:lnTo>
                  <a:lnTo>
                    <a:pt x="1020" y="5381"/>
                  </a:lnTo>
                  <a:lnTo>
                    <a:pt x="1010" y="5352"/>
                  </a:lnTo>
                  <a:lnTo>
                    <a:pt x="1020" y="5257"/>
                  </a:lnTo>
                  <a:lnTo>
                    <a:pt x="1010" y="5228"/>
                  </a:lnTo>
                  <a:lnTo>
                    <a:pt x="1010" y="5209"/>
                  </a:lnTo>
                  <a:lnTo>
                    <a:pt x="991" y="5190"/>
                  </a:lnTo>
                  <a:lnTo>
                    <a:pt x="848" y="5047"/>
                  </a:lnTo>
                  <a:lnTo>
                    <a:pt x="829" y="5019"/>
                  </a:lnTo>
                  <a:lnTo>
                    <a:pt x="820" y="4990"/>
                  </a:lnTo>
                  <a:lnTo>
                    <a:pt x="800" y="4876"/>
                  </a:lnTo>
                  <a:lnTo>
                    <a:pt x="762" y="4800"/>
                  </a:lnTo>
                  <a:lnTo>
                    <a:pt x="724" y="4743"/>
                  </a:lnTo>
                  <a:lnTo>
                    <a:pt x="705" y="4723"/>
                  </a:lnTo>
                  <a:lnTo>
                    <a:pt x="582" y="4666"/>
                  </a:lnTo>
                  <a:lnTo>
                    <a:pt x="544" y="4666"/>
                  </a:lnTo>
                  <a:lnTo>
                    <a:pt x="515" y="4676"/>
                  </a:lnTo>
                  <a:lnTo>
                    <a:pt x="496" y="4685"/>
                  </a:lnTo>
                  <a:lnTo>
                    <a:pt x="486" y="4723"/>
                  </a:lnTo>
                  <a:lnTo>
                    <a:pt x="477" y="4781"/>
                  </a:lnTo>
                  <a:lnTo>
                    <a:pt x="486" y="4800"/>
                  </a:lnTo>
                  <a:lnTo>
                    <a:pt x="486" y="4819"/>
                  </a:lnTo>
                  <a:lnTo>
                    <a:pt x="544" y="4914"/>
                  </a:lnTo>
                  <a:lnTo>
                    <a:pt x="572" y="4971"/>
                  </a:lnTo>
                  <a:lnTo>
                    <a:pt x="572" y="5009"/>
                  </a:lnTo>
                  <a:lnTo>
                    <a:pt x="582" y="5038"/>
                  </a:lnTo>
                  <a:lnTo>
                    <a:pt x="582" y="5066"/>
                  </a:lnTo>
                  <a:lnTo>
                    <a:pt x="572" y="5095"/>
                  </a:lnTo>
                  <a:lnTo>
                    <a:pt x="534" y="5152"/>
                  </a:lnTo>
                  <a:lnTo>
                    <a:pt x="477" y="5219"/>
                  </a:lnTo>
                  <a:lnTo>
                    <a:pt x="448" y="5238"/>
                  </a:lnTo>
                  <a:lnTo>
                    <a:pt x="420" y="5247"/>
                  </a:lnTo>
                  <a:lnTo>
                    <a:pt x="391" y="5247"/>
                  </a:lnTo>
                  <a:lnTo>
                    <a:pt x="220" y="5114"/>
                  </a:lnTo>
                  <a:lnTo>
                    <a:pt x="201" y="5086"/>
                  </a:lnTo>
                  <a:lnTo>
                    <a:pt x="201" y="5066"/>
                  </a:lnTo>
                  <a:lnTo>
                    <a:pt x="210" y="5038"/>
                  </a:lnTo>
                  <a:lnTo>
                    <a:pt x="229" y="5019"/>
                  </a:lnTo>
                  <a:lnTo>
                    <a:pt x="248" y="5000"/>
                  </a:lnTo>
                  <a:lnTo>
                    <a:pt x="258" y="4971"/>
                  </a:lnTo>
                  <a:lnTo>
                    <a:pt x="267" y="4943"/>
                  </a:lnTo>
                  <a:lnTo>
                    <a:pt x="267" y="4923"/>
                  </a:lnTo>
                  <a:lnTo>
                    <a:pt x="258" y="4895"/>
                  </a:lnTo>
                  <a:lnTo>
                    <a:pt x="181" y="4685"/>
                  </a:lnTo>
                  <a:lnTo>
                    <a:pt x="172" y="4657"/>
                  </a:lnTo>
                  <a:lnTo>
                    <a:pt x="172" y="4628"/>
                  </a:lnTo>
                  <a:lnTo>
                    <a:pt x="172" y="4609"/>
                  </a:lnTo>
                  <a:lnTo>
                    <a:pt x="210" y="4590"/>
                  </a:lnTo>
                  <a:lnTo>
                    <a:pt x="220" y="4581"/>
                  </a:lnTo>
                  <a:lnTo>
                    <a:pt x="220" y="4562"/>
                  </a:lnTo>
                  <a:lnTo>
                    <a:pt x="210" y="4542"/>
                  </a:lnTo>
                  <a:lnTo>
                    <a:pt x="77" y="4409"/>
                  </a:lnTo>
                  <a:lnTo>
                    <a:pt x="29" y="4333"/>
                  </a:lnTo>
                  <a:lnTo>
                    <a:pt x="20" y="4304"/>
                  </a:lnTo>
                  <a:lnTo>
                    <a:pt x="20" y="4266"/>
                  </a:lnTo>
                  <a:lnTo>
                    <a:pt x="29" y="4247"/>
                  </a:lnTo>
                  <a:lnTo>
                    <a:pt x="48" y="4247"/>
                  </a:lnTo>
                  <a:lnTo>
                    <a:pt x="153" y="4266"/>
                  </a:lnTo>
                  <a:lnTo>
                    <a:pt x="172" y="4266"/>
                  </a:lnTo>
                  <a:lnTo>
                    <a:pt x="191" y="4247"/>
                  </a:lnTo>
                  <a:lnTo>
                    <a:pt x="201" y="4209"/>
                  </a:lnTo>
                  <a:lnTo>
                    <a:pt x="220" y="4143"/>
                  </a:lnTo>
                  <a:lnTo>
                    <a:pt x="248" y="4114"/>
                  </a:lnTo>
                  <a:lnTo>
                    <a:pt x="267" y="4038"/>
                  </a:lnTo>
                  <a:lnTo>
                    <a:pt x="277" y="3933"/>
                  </a:lnTo>
                  <a:lnTo>
                    <a:pt x="286" y="3905"/>
                  </a:lnTo>
                  <a:lnTo>
                    <a:pt x="381" y="3800"/>
                  </a:lnTo>
                  <a:lnTo>
                    <a:pt x="363" y="3628"/>
                  </a:lnTo>
                  <a:lnTo>
                    <a:pt x="324" y="3581"/>
                  </a:lnTo>
                  <a:lnTo>
                    <a:pt x="277" y="3562"/>
                  </a:lnTo>
                  <a:lnTo>
                    <a:pt x="258" y="3542"/>
                  </a:lnTo>
                  <a:lnTo>
                    <a:pt x="248" y="3514"/>
                  </a:lnTo>
                  <a:lnTo>
                    <a:pt x="239" y="3428"/>
                  </a:lnTo>
                  <a:lnTo>
                    <a:pt x="105" y="3162"/>
                  </a:lnTo>
                  <a:lnTo>
                    <a:pt x="58" y="3076"/>
                  </a:lnTo>
                  <a:lnTo>
                    <a:pt x="39" y="3047"/>
                  </a:lnTo>
                  <a:lnTo>
                    <a:pt x="29" y="3000"/>
                  </a:lnTo>
                  <a:lnTo>
                    <a:pt x="29" y="2962"/>
                  </a:lnTo>
                  <a:lnTo>
                    <a:pt x="86" y="2847"/>
                  </a:lnTo>
                  <a:lnTo>
                    <a:pt x="77" y="2724"/>
                  </a:lnTo>
                  <a:lnTo>
                    <a:pt x="86" y="2590"/>
                  </a:lnTo>
                  <a:lnTo>
                    <a:pt x="77" y="2561"/>
                  </a:lnTo>
                  <a:lnTo>
                    <a:pt x="58" y="2466"/>
                  </a:lnTo>
                  <a:lnTo>
                    <a:pt x="48" y="2352"/>
                  </a:lnTo>
                  <a:lnTo>
                    <a:pt x="39" y="2333"/>
                  </a:lnTo>
                  <a:lnTo>
                    <a:pt x="29" y="2304"/>
                  </a:lnTo>
                  <a:lnTo>
                    <a:pt x="10" y="2266"/>
                  </a:lnTo>
                  <a:lnTo>
                    <a:pt x="0" y="2247"/>
                  </a:lnTo>
                  <a:lnTo>
                    <a:pt x="10" y="2219"/>
                  </a:lnTo>
                  <a:lnTo>
                    <a:pt x="67" y="2180"/>
                  </a:lnTo>
                  <a:lnTo>
                    <a:pt x="86" y="2180"/>
                  </a:lnTo>
                  <a:lnTo>
                    <a:pt x="105" y="2171"/>
                  </a:lnTo>
                  <a:lnTo>
                    <a:pt x="172" y="2095"/>
                  </a:lnTo>
                  <a:lnTo>
                    <a:pt x="267" y="2028"/>
                  </a:lnTo>
                  <a:lnTo>
                    <a:pt x="286" y="2009"/>
                  </a:lnTo>
                  <a:lnTo>
                    <a:pt x="296" y="1990"/>
                  </a:lnTo>
                  <a:lnTo>
                    <a:pt x="296" y="1971"/>
                  </a:lnTo>
                  <a:lnTo>
                    <a:pt x="296" y="1942"/>
                  </a:lnTo>
                  <a:lnTo>
                    <a:pt x="286" y="1924"/>
                  </a:lnTo>
                  <a:lnTo>
                    <a:pt x="267" y="1866"/>
                  </a:lnTo>
                  <a:lnTo>
                    <a:pt x="277" y="1819"/>
                  </a:lnTo>
                  <a:lnTo>
                    <a:pt x="353" y="1543"/>
                  </a:lnTo>
                  <a:lnTo>
                    <a:pt x="477" y="1228"/>
                  </a:lnTo>
                  <a:lnTo>
                    <a:pt x="515" y="1219"/>
                  </a:lnTo>
                  <a:lnTo>
                    <a:pt x="544" y="1190"/>
                  </a:lnTo>
                  <a:lnTo>
                    <a:pt x="601" y="1114"/>
                  </a:lnTo>
                  <a:lnTo>
                    <a:pt x="639" y="1085"/>
                  </a:lnTo>
                  <a:lnTo>
                    <a:pt x="667" y="1085"/>
                  </a:lnTo>
                  <a:lnTo>
                    <a:pt x="724" y="1114"/>
                  </a:lnTo>
                  <a:lnTo>
                    <a:pt x="753" y="1104"/>
                  </a:lnTo>
                  <a:lnTo>
                    <a:pt x="762" y="1085"/>
                  </a:lnTo>
                  <a:lnTo>
                    <a:pt x="762" y="1028"/>
                  </a:lnTo>
                  <a:lnTo>
                    <a:pt x="772" y="1019"/>
                  </a:lnTo>
                  <a:lnTo>
                    <a:pt x="820" y="1019"/>
                  </a:lnTo>
                  <a:lnTo>
                    <a:pt x="839" y="1028"/>
                  </a:lnTo>
                  <a:lnTo>
                    <a:pt x="858" y="1057"/>
                  </a:lnTo>
                  <a:lnTo>
                    <a:pt x="886" y="1114"/>
                  </a:lnTo>
                  <a:lnTo>
                    <a:pt x="925" y="1124"/>
                  </a:lnTo>
                  <a:lnTo>
                    <a:pt x="943" y="1085"/>
                  </a:lnTo>
                  <a:lnTo>
                    <a:pt x="943" y="1019"/>
                  </a:lnTo>
                  <a:lnTo>
                    <a:pt x="896" y="961"/>
                  </a:lnTo>
                  <a:lnTo>
                    <a:pt x="896" y="838"/>
                  </a:lnTo>
                  <a:lnTo>
                    <a:pt x="858" y="743"/>
                  </a:lnTo>
                  <a:lnTo>
                    <a:pt x="800" y="685"/>
                  </a:lnTo>
                  <a:lnTo>
                    <a:pt x="724" y="638"/>
                  </a:lnTo>
                  <a:lnTo>
                    <a:pt x="658" y="571"/>
                  </a:lnTo>
                  <a:lnTo>
                    <a:pt x="629" y="476"/>
                  </a:lnTo>
                  <a:lnTo>
                    <a:pt x="610" y="371"/>
                  </a:lnTo>
                  <a:lnTo>
                    <a:pt x="572" y="276"/>
                  </a:lnTo>
                  <a:lnTo>
                    <a:pt x="467" y="123"/>
                  </a:lnTo>
                  <a:lnTo>
                    <a:pt x="467" y="47"/>
                  </a:lnTo>
                  <a:lnTo>
                    <a:pt x="553" y="0"/>
                  </a:lnTo>
                  <a:lnTo>
                    <a:pt x="629" y="9"/>
                  </a:lnTo>
                  <a:lnTo>
                    <a:pt x="715" y="66"/>
                  </a:lnTo>
                </a:path>
              </a:pathLst>
            </a:custGeom>
            <a:solidFill>
              <a:srgbClr val="E6E6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12" name="Freeform 8">
              <a:extLst>
                <a:ext uri="{FF2B5EF4-FFF2-40B4-BE49-F238E27FC236}">
                  <a16:creationId xmlns:a16="http://schemas.microsoft.com/office/drawing/2014/main" id="{E7C3B430-5796-0947-A9A5-B2A16C3D0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0813" y="3940175"/>
              <a:ext cx="1782762" cy="1073150"/>
            </a:xfrm>
            <a:custGeom>
              <a:avLst/>
              <a:gdLst>
                <a:gd name="T0" fmla="*/ 1586996 w 4954"/>
                <a:gd name="T1" fmla="*/ 171301 h 2982"/>
                <a:gd name="T2" fmla="*/ 1675883 w 4954"/>
                <a:gd name="T3" fmla="*/ 58300 h 2982"/>
                <a:gd name="T4" fmla="*/ 1768727 w 4954"/>
                <a:gd name="T5" fmla="*/ 3599 h 2982"/>
                <a:gd name="T6" fmla="*/ 1706831 w 4954"/>
                <a:gd name="T7" fmla="*/ 229601 h 2982"/>
                <a:gd name="T8" fmla="*/ 1717267 w 4954"/>
                <a:gd name="T9" fmla="*/ 274225 h 2982"/>
                <a:gd name="T10" fmla="*/ 1648533 w 4954"/>
                <a:gd name="T11" fmla="*/ 339363 h 2982"/>
                <a:gd name="T12" fmla="*/ 1610747 w 4954"/>
                <a:gd name="T13" fmla="*/ 366714 h 2982"/>
                <a:gd name="T14" fmla="*/ 1628021 w 4954"/>
                <a:gd name="T15" fmla="*/ 404501 h 2982"/>
                <a:gd name="T16" fmla="*/ 1638457 w 4954"/>
                <a:gd name="T17" fmla="*/ 538374 h 2982"/>
                <a:gd name="T18" fmla="*/ 1624782 w 4954"/>
                <a:gd name="T19" fmla="*/ 654614 h 2982"/>
                <a:gd name="T20" fmla="*/ 1699993 w 4954"/>
                <a:gd name="T21" fmla="*/ 822676 h 2982"/>
                <a:gd name="T22" fmla="*/ 1741378 w 4954"/>
                <a:gd name="T23" fmla="*/ 863702 h 2982"/>
                <a:gd name="T24" fmla="*/ 1706831 w 4954"/>
                <a:gd name="T25" fmla="*/ 1011251 h 2982"/>
                <a:gd name="T26" fmla="*/ 1617945 w 4954"/>
                <a:gd name="T27" fmla="*/ 1024927 h 2982"/>
                <a:gd name="T28" fmla="*/ 1511425 w 4954"/>
                <a:gd name="T29" fmla="*/ 1011251 h 2982"/>
                <a:gd name="T30" fmla="*/ 1415702 w 4954"/>
                <a:gd name="T31" fmla="*/ 1007653 h 2982"/>
                <a:gd name="T32" fmla="*/ 1402027 w 4954"/>
                <a:gd name="T33" fmla="*/ 1049038 h 2982"/>
                <a:gd name="T34" fmla="*/ 1203022 w 4954"/>
                <a:gd name="T35" fmla="*/ 1062714 h 2982"/>
                <a:gd name="T36" fmla="*/ 1093624 w 4954"/>
                <a:gd name="T37" fmla="*/ 993977 h 2982"/>
                <a:gd name="T38" fmla="*/ 1018053 w 4954"/>
                <a:gd name="T39" fmla="*/ 928840 h 2982"/>
                <a:gd name="T40" fmla="*/ 905056 w 4954"/>
                <a:gd name="T41" fmla="*/ 904728 h 2982"/>
                <a:gd name="T42" fmla="*/ 874108 w 4954"/>
                <a:gd name="T43" fmla="*/ 877377 h 2982"/>
                <a:gd name="T44" fmla="*/ 808972 w 4954"/>
                <a:gd name="T45" fmla="*/ 850027 h 2982"/>
                <a:gd name="T46" fmla="*/ 760751 w 4954"/>
                <a:gd name="T47" fmla="*/ 829514 h 2982"/>
                <a:gd name="T48" fmla="*/ 743837 w 4954"/>
                <a:gd name="T49" fmla="*/ 856865 h 2982"/>
                <a:gd name="T50" fmla="*/ 702813 w 4954"/>
                <a:gd name="T51" fmla="*/ 891053 h 2982"/>
                <a:gd name="T52" fmla="*/ 651352 w 4954"/>
                <a:gd name="T53" fmla="*/ 887814 h 2982"/>
                <a:gd name="T54" fmla="*/ 586217 w 4954"/>
                <a:gd name="T55" fmla="*/ 846788 h 2982"/>
                <a:gd name="T56" fmla="*/ 517483 w 4954"/>
                <a:gd name="T57" fmla="*/ 791727 h 2982"/>
                <a:gd name="T58" fmla="*/ 500570 w 4954"/>
                <a:gd name="T59" fmla="*/ 753940 h 2982"/>
                <a:gd name="T60" fmla="*/ 380735 w 4954"/>
                <a:gd name="T61" fmla="*/ 689162 h 2982"/>
                <a:gd name="T62" fmla="*/ 240029 w 4954"/>
                <a:gd name="T63" fmla="*/ 627264 h 2982"/>
                <a:gd name="T64" fmla="*/ 174893 w 4954"/>
                <a:gd name="T65" fmla="*/ 534776 h 2982"/>
                <a:gd name="T66" fmla="*/ 184970 w 4954"/>
                <a:gd name="T67" fmla="*/ 462800 h 2982"/>
                <a:gd name="T68" fmla="*/ 192167 w 4954"/>
                <a:gd name="T69" fmla="*/ 431851 h 2982"/>
                <a:gd name="T70" fmla="*/ 164457 w 4954"/>
                <a:gd name="T71" fmla="*/ 401262 h 2982"/>
                <a:gd name="T72" fmla="*/ 89246 w 4954"/>
                <a:gd name="T73" fmla="*/ 342602 h 2982"/>
                <a:gd name="T74" fmla="*/ 0 w 4954"/>
                <a:gd name="T75" fmla="*/ 281063 h 2982"/>
                <a:gd name="T76" fmla="*/ 61896 w 4954"/>
                <a:gd name="T77" fmla="*/ 256951 h 2982"/>
                <a:gd name="T78" fmla="*/ 58298 w 4954"/>
                <a:gd name="T79" fmla="*/ 205489 h 2982"/>
                <a:gd name="T80" fmla="*/ 61896 w 4954"/>
                <a:gd name="T81" fmla="*/ 174900 h 2982"/>
                <a:gd name="T82" fmla="*/ 226354 w 4954"/>
                <a:gd name="T83" fmla="*/ 113361 h 2982"/>
                <a:gd name="T84" fmla="*/ 329275 w 4954"/>
                <a:gd name="T85" fmla="*/ 123437 h 2982"/>
                <a:gd name="T86" fmla="*/ 424998 w 4954"/>
                <a:gd name="T87" fmla="*/ 150788 h 2982"/>
                <a:gd name="T88" fmla="*/ 459185 w 4954"/>
                <a:gd name="T89" fmla="*/ 78813 h 2982"/>
                <a:gd name="T90" fmla="*/ 534757 w 4954"/>
                <a:gd name="T91" fmla="*/ 61899 h 2982"/>
                <a:gd name="T92" fmla="*/ 565705 w 4954"/>
                <a:gd name="T93" fmla="*/ 137113 h 2982"/>
                <a:gd name="T94" fmla="*/ 661428 w 4954"/>
                <a:gd name="T95" fmla="*/ 58300 h 2982"/>
                <a:gd name="T96" fmla="*/ 750675 w 4954"/>
                <a:gd name="T97" fmla="*/ 78813 h 2982"/>
                <a:gd name="T98" fmla="*/ 760751 w 4954"/>
                <a:gd name="T99" fmla="*/ 147549 h 2982"/>
                <a:gd name="T100" fmla="*/ 853595 w 4954"/>
                <a:gd name="T101" fmla="*/ 191814 h 2982"/>
                <a:gd name="T102" fmla="*/ 901457 w 4954"/>
                <a:gd name="T103" fmla="*/ 229601 h 2982"/>
                <a:gd name="T104" fmla="*/ 942482 w 4954"/>
                <a:gd name="T105" fmla="*/ 264149 h 2982"/>
                <a:gd name="T106" fmla="*/ 1127811 w 4954"/>
                <a:gd name="T107" fmla="*/ 274225 h 2982"/>
                <a:gd name="T108" fmla="*/ 1161998 w 4954"/>
                <a:gd name="T109" fmla="*/ 240037 h 2982"/>
                <a:gd name="T110" fmla="*/ 1299106 w 4954"/>
                <a:gd name="T111" fmla="*/ 147549 h 2982"/>
                <a:gd name="T112" fmla="*/ 1312781 w 4954"/>
                <a:gd name="T113" fmla="*/ 92488 h 2982"/>
                <a:gd name="T114" fmla="*/ 1449889 w 4954"/>
                <a:gd name="T115" fmla="*/ 113361 h 29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954" h="2982">
                  <a:moveTo>
                    <a:pt x="4029" y="315"/>
                  </a:moveTo>
                  <a:lnTo>
                    <a:pt x="4143" y="419"/>
                  </a:lnTo>
                  <a:lnTo>
                    <a:pt x="4277" y="486"/>
                  </a:lnTo>
                  <a:lnTo>
                    <a:pt x="4410" y="476"/>
                  </a:lnTo>
                  <a:lnTo>
                    <a:pt x="4505" y="343"/>
                  </a:lnTo>
                  <a:lnTo>
                    <a:pt x="4581" y="286"/>
                  </a:lnTo>
                  <a:lnTo>
                    <a:pt x="4619" y="229"/>
                  </a:lnTo>
                  <a:lnTo>
                    <a:pt x="4657" y="162"/>
                  </a:lnTo>
                  <a:lnTo>
                    <a:pt x="4715" y="76"/>
                  </a:lnTo>
                  <a:lnTo>
                    <a:pt x="4781" y="19"/>
                  </a:lnTo>
                  <a:lnTo>
                    <a:pt x="4848" y="10"/>
                  </a:lnTo>
                  <a:lnTo>
                    <a:pt x="4915" y="10"/>
                  </a:lnTo>
                  <a:lnTo>
                    <a:pt x="4953" y="0"/>
                  </a:lnTo>
                  <a:lnTo>
                    <a:pt x="4829" y="315"/>
                  </a:lnTo>
                  <a:lnTo>
                    <a:pt x="4753" y="591"/>
                  </a:lnTo>
                  <a:lnTo>
                    <a:pt x="4743" y="638"/>
                  </a:lnTo>
                  <a:lnTo>
                    <a:pt x="4762" y="696"/>
                  </a:lnTo>
                  <a:lnTo>
                    <a:pt x="4772" y="714"/>
                  </a:lnTo>
                  <a:lnTo>
                    <a:pt x="4772" y="743"/>
                  </a:lnTo>
                  <a:lnTo>
                    <a:pt x="4772" y="762"/>
                  </a:lnTo>
                  <a:lnTo>
                    <a:pt x="4762" y="781"/>
                  </a:lnTo>
                  <a:lnTo>
                    <a:pt x="4743" y="800"/>
                  </a:lnTo>
                  <a:lnTo>
                    <a:pt x="4648" y="867"/>
                  </a:lnTo>
                  <a:lnTo>
                    <a:pt x="4581" y="943"/>
                  </a:lnTo>
                  <a:lnTo>
                    <a:pt x="4562" y="952"/>
                  </a:lnTo>
                  <a:lnTo>
                    <a:pt x="4543" y="952"/>
                  </a:lnTo>
                  <a:lnTo>
                    <a:pt x="4486" y="991"/>
                  </a:lnTo>
                  <a:lnTo>
                    <a:pt x="4476" y="1019"/>
                  </a:lnTo>
                  <a:lnTo>
                    <a:pt x="4486" y="1038"/>
                  </a:lnTo>
                  <a:lnTo>
                    <a:pt x="4505" y="1076"/>
                  </a:lnTo>
                  <a:lnTo>
                    <a:pt x="4515" y="1105"/>
                  </a:lnTo>
                  <a:lnTo>
                    <a:pt x="4524" y="1124"/>
                  </a:lnTo>
                  <a:lnTo>
                    <a:pt x="4534" y="1238"/>
                  </a:lnTo>
                  <a:lnTo>
                    <a:pt x="4553" y="1333"/>
                  </a:lnTo>
                  <a:lnTo>
                    <a:pt x="4562" y="1362"/>
                  </a:lnTo>
                  <a:lnTo>
                    <a:pt x="4553" y="1496"/>
                  </a:lnTo>
                  <a:lnTo>
                    <a:pt x="4562" y="1619"/>
                  </a:lnTo>
                  <a:lnTo>
                    <a:pt x="4505" y="1734"/>
                  </a:lnTo>
                  <a:lnTo>
                    <a:pt x="4505" y="1772"/>
                  </a:lnTo>
                  <a:lnTo>
                    <a:pt x="4515" y="1819"/>
                  </a:lnTo>
                  <a:lnTo>
                    <a:pt x="4534" y="1848"/>
                  </a:lnTo>
                  <a:lnTo>
                    <a:pt x="4581" y="1934"/>
                  </a:lnTo>
                  <a:lnTo>
                    <a:pt x="4715" y="2200"/>
                  </a:lnTo>
                  <a:lnTo>
                    <a:pt x="4724" y="2286"/>
                  </a:lnTo>
                  <a:lnTo>
                    <a:pt x="4734" y="2314"/>
                  </a:lnTo>
                  <a:lnTo>
                    <a:pt x="4753" y="2334"/>
                  </a:lnTo>
                  <a:lnTo>
                    <a:pt x="4800" y="2353"/>
                  </a:lnTo>
                  <a:lnTo>
                    <a:pt x="4839" y="2400"/>
                  </a:lnTo>
                  <a:lnTo>
                    <a:pt x="4857" y="2572"/>
                  </a:lnTo>
                  <a:lnTo>
                    <a:pt x="4762" y="2677"/>
                  </a:lnTo>
                  <a:lnTo>
                    <a:pt x="4753" y="2705"/>
                  </a:lnTo>
                  <a:lnTo>
                    <a:pt x="4743" y="2810"/>
                  </a:lnTo>
                  <a:lnTo>
                    <a:pt x="4724" y="2886"/>
                  </a:lnTo>
                  <a:lnTo>
                    <a:pt x="4696" y="2915"/>
                  </a:lnTo>
                  <a:lnTo>
                    <a:pt x="4657" y="2924"/>
                  </a:lnTo>
                  <a:lnTo>
                    <a:pt x="4496" y="2848"/>
                  </a:lnTo>
                  <a:lnTo>
                    <a:pt x="4419" y="2819"/>
                  </a:lnTo>
                  <a:lnTo>
                    <a:pt x="4334" y="2810"/>
                  </a:lnTo>
                  <a:lnTo>
                    <a:pt x="4229" y="2819"/>
                  </a:lnTo>
                  <a:lnTo>
                    <a:pt x="4200" y="2810"/>
                  </a:lnTo>
                  <a:lnTo>
                    <a:pt x="4162" y="2791"/>
                  </a:lnTo>
                  <a:lnTo>
                    <a:pt x="4134" y="2791"/>
                  </a:lnTo>
                  <a:lnTo>
                    <a:pt x="3962" y="2791"/>
                  </a:lnTo>
                  <a:lnTo>
                    <a:pt x="3934" y="2800"/>
                  </a:lnTo>
                  <a:lnTo>
                    <a:pt x="3915" y="2819"/>
                  </a:lnTo>
                  <a:lnTo>
                    <a:pt x="3915" y="2867"/>
                  </a:lnTo>
                  <a:lnTo>
                    <a:pt x="3905" y="2895"/>
                  </a:lnTo>
                  <a:lnTo>
                    <a:pt x="3896" y="2915"/>
                  </a:lnTo>
                  <a:lnTo>
                    <a:pt x="3867" y="2943"/>
                  </a:lnTo>
                  <a:lnTo>
                    <a:pt x="3486" y="2981"/>
                  </a:lnTo>
                  <a:lnTo>
                    <a:pt x="3410" y="2972"/>
                  </a:lnTo>
                  <a:lnTo>
                    <a:pt x="3343" y="2953"/>
                  </a:lnTo>
                  <a:lnTo>
                    <a:pt x="3210" y="2867"/>
                  </a:lnTo>
                  <a:lnTo>
                    <a:pt x="3096" y="2829"/>
                  </a:lnTo>
                  <a:lnTo>
                    <a:pt x="3057" y="2800"/>
                  </a:lnTo>
                  <a:lnTo>
                    <a:pt x="3039" y="2762"/>
                  </a:lnTo>
                  <a:lnTo>
                    <a:pt x="3019" y="2734"/>
                  </a:lnTo>
                  <a:lnTo>
                    <a:pt x="2991" y="2695"/>
                  </a:lnTo>
                  <a:lnTo>
                    <a:pt x="2943" y="2657"/>
                  </a:lnTo>
                  <a:lnTo>
                    <a:pt x="2829" y="2581"/>
                  </a:lnTo>
                  <a:lnTo>
                    <a:pt x="2734" y="2524"/>
                  </a:lnTo>
                  <a:lnTo>
                    <a:pt x="2667" y="2505"/>
                  </a:lnTo>
                  <a:lnTo>
                    <a:pt x="2581" y="2505"/>
                  </a:lnTo>
                  <a:lnTo>
                    <a:pt x="2515" y="2514"/>
                  </a:lnTo>
                  <a:lnTo>
                    <a:pt x="2477" y="2505"/>
                  </a:lnTo>
                  <a:lnTo>
                    <a:pt x="2448" y="2486"/>
                  </a:lnTo>
                  <a:lnTo>
                    <a:pt x="2438" y="2467"/>
                  </a:lnTo>
                  <a:lnTo>
                    <a:pt x="2429" y="2438"/>
                  </a:lnTo>
                  <a:lnTo>
                    <a:pt x="2410" y="2419"/>
                  </a:lnTo>
                  <a:lnTo>
                    <a:pt x="2372" y="2400"/>
                  </a:lnTo>
                  <a:lnTo>
                    <a:pt x="2295" y="2381"/>
                  </a:lnTo>
                  <a:lnTo>
                    <a:pt x="2248" y="2362"/>
                  </a:lnTo>
                  <a:lnTo>
                    <a:pt x="2210" y="2343"/>
                  </a:lnTo>
                  <a:lnTo>
                    <a:pt x="2162" y="2314"/>
                  </a:lnTo>
                  <a:lnTo>
                    <a:pt x="2134" y="2305"/>
                  </a:lnTo>
                  <a:lnTo>
                    <a:pt x="2114" y="2305"/>
                  </a:lnTo>
                  <a:lnTo>
                    <a:pt x="2105" y="2314"/>
                  </a:lnTo>
                  <a:lnTo>
                    <a:pt x="2096" y="2324"/>
                  </a:lnTo>
                  <a:lnTo>
                    <a:pt x="2086" y="2362"/>
                  </a:lnTo>
                  <a:lnTo>
                    <a:pt x="2067" y="2381"/>
                  </a:lnTo>
                  <a:lnTo>
                    <a:pt x="2057" y="2400"/>
                  </a:lnTo>
                  <a:lnTo>
                    <a:pt x="2019" y="2410"/>
                  </a:lnTo>
                  <a:lnTo>
                    <a:pt x="2000" y="2419"/>
                  </a:lnTo>
                  <a:lnTo>
                    <a:pt x="1953" y="2476"/>
                  </a:lnTo>
                  <a:lnTo>
                    <a:pt x="1924" y="2495"/>
                  </a:lnTo>
                  <a:lnTo>
                    <a:pt x="1896" y="2495"/>
                  </a:lnTo>
                  <a:lnTo>
                    <a:pt x="1858" y="2486"/>
                  </a:lnTo>
                  <a:lnTo>
                    <a:pt x="1810" y="2467"/>
                  </a:lnTo>
                  <a:lnTo>
                    <a:pt x="1781" y="2467"/>
                  </a:lnTo>
                  <a:lnTo>
                    <a:pt x="1762" y="2476"/>
                  </a:lnTo>
                  <a:lnTo>
                    <a:pt x="1676" y="2457"/>
                  </a:lnTo>
                  <a:lnTo>
                    <a:pt x="1629" y="2353"/>
                  </a:lnTo>
                  <a:lnTo>
                    <a:pt x="1581" y="2296"/>
                  </a:lnTo>
                  <a:lnTo>
                    <a:pt x="1534" y="2257"/>
                  </a:lnTo>
                  <a:lnTo>
                    <a:pt x="1448" y="2210"/>
                  </a:lnTo>
                  <a:lnTo>
                    <a:pt x="1438" y="2200"/>
                  </a:lnTo>
                  <a:lnTo>
                    <a:pt x="1429" y="2181"/>
                  </a:lnTo>
                  <a:lnTo>
                    <a:pt x="1419" y="2133"/>
                  </a:lnTo>
                  <a:lnTo>
                    <a:pt x="1410" y="2115"/>
                  </a:lnTo>
                  <a:lnTo>
                    <a:pt x="1391" y="2095"/>
                  </a:lnTo>
                  <a:lnTo>
                    <a:pt x="1343" y="2067"/>
                  </a:lnTo>
                  <a:lnTo>
                    <a:pt x="1257" y="2038"/>
                  </a:lnTo>
                  <a:lnTo>
                    <a:pt x="1114" y="1924"/>
                  </a:lnTo>
                  <a:lnTo>
                    <a:pt x="1058" y="1915"/>
                  </a:lnTo>
                  <a:lnTo>
                    <a:pt x="810" y="1934"/>
                  </a:lnTo>
                  <a:lnTo>
                    <a:pt x="791" y="1924"/>
                  </a:lnTo>
                  <a:lnTo>
                    <a:pt x="753" y="1886"/>
                  </a:lnTo>
                  <a:lnTo>
                    <a:pt x="667" y="1743"/>
                  </a:lnTo>
                  <a:lnTo>
                    <a:pt x="610" y="1676"/>
                  </a:lnTo>
                  <a:lnTo>
                    <a:pt x="467" y="1581"/>
                  </a:lnTo>
                  <a:lnTo>
                    <a:pt x="476" y="1543"/>
                  </a:lnTo>
                  <a:lnTo>
                    <a:pt x="486" y="1486"/>
                  </a:lnTo>
                  <a:lnTo>
                    <a:pt x="505" y="1438"/>
                  </a:lnTo>
                  <a:lnTo>
                    <a:pt x="505" y="1410"/>
                  </a:lnTo>
                  <a:lnTo>
                    <a:pt x="514" y="1381"/>
                  </a:lnTo>
                  <a:lnTo>
                    <a:pt x="514" y="1286"/>
                  </a:lnTo>
                  <a:lnTo>
                    <a:pt x="514" y="1257"/>
                  </a:lnTo>
                  <a:lnTo>
                    <a:pt x="524" y="1248"/>
                  </a:lnTo>
                  <a:lnTo>
                    <a:pt x="524" y="1229"/>
                  </a:lnTo>
                  <a:lnTo>
                    <a:pt x="534" y="1200"/>
                  </a:lnTo>
                  <a:lnTo>
                    <a:pt x="534" y="1181"/>
                  </a:lnTo>
                  <a:lnTo>
                    <a:pt x="505" y="1143"/>
                  </a:lnTo>
                  <a:lnTo>
                    <a:pt x="476" y="1124"/>
                  </a:lnTo>
                  <a:lnTo>
                    <a:pt x="457" y="1115"/>
                  </a:lnTo>
                  <a:lnTo>
                    <a:pt x="410" y="1095"/>
                  </a:lnTo>
                  <a:lnTo>
                    <a:pt x="381" y="1076"/>
                  </a:lnTo>
                  <a:lnTo>
                    <a:pt x="267" y="972"/>
                  </a:lnTo>
                  <a:lnTo>
                    <a:pt x="248" y="952"/>
                  </a:lnTo>
                  <a:lnTo>
                    <a:pt x="133" y="914"/>
                  </a:lnTo>
                  <a:lnTo>
                    <a:pt x="57" y="867"/>
                  </a:lnTo>
                  <a:lnTo>
                    <a:pt x="38" y="848"/>
                  </a:lnTo>
                  <a:lnTo>
                    <a:pt x="0" y="781"/>
                  </a:lnTo>
                  <a:lnTo>
                    <a:pt x="10" y="762"/>
                  </a:lnTo>
                  <a:lnTo>
                    <a:pt x="76" y="734"/>
                  </a:lnTo>
                  <a:lnTo>
                    <a:pt x="143" y="714"/>
                  </a:lnTo>
                  <a:lnTo>
                    <a:pt x="172" y="714"/>
                  </a:lnTo>
                  <a:lnTo>
                    <a:pt x="172" y="667"/>
                  </a:lnTo>
                  <a:lnTo>
                    <a:pt x="172" y="648"/>
                  </a:lnTo>
                  <a:lnTo>
                    <a:pt x="172" y="629"/>
                  </a:lnTo>
                  <a:lnTo>
                    <a:pt x="162" y="571"/>
                  </a:lnTo>
                  <a:lnTo>
                    <a:pt x="162" y="543"/>
                  </a:lnTo>
                  <a:lnTo>
                    <a:pt x="162" y="524"/>
                  </a:lnTo>
                  <a:lnTo>
                    <a:pt x="162" y="505"/>
                  </a:lnTo>
                  <a:lnTo>
                    <a:pt x="172" y="486"/>
                  </a:lnTo>
                  <a:lnTo>
                    <a:pt x="219" y="438"/>
                  </a:lnTo>
                  <a:lnTo>
                    <a:pt x="400" y="505"/>
                  </a:lnTo>
                  <a:lnTo>
                    <a:pt x="429" y="505"/>
                  </a:lnTo>
                  <a:lnTo>
                    <a:pt x="629" y="315"/>
                  </a:lnTo>
                  <a:lnTo>
                    <a:pt x="686" y="286"/>
                  </a:lnTo>
                  <a:lnTo>
                    <a:pt x="734" y="276"/>
                  </a:lnTo>
                  <a:lnTo>
                    <a:pt x="867" y="343"/>
                  </a:lnTo>
                  <a:lnTo>
                    <a:pt x="915" y="343"/>
                  </a:lnTo>
                  <a:lnTo>
                    <a:pt x="1010" y="315"/>
                  </a:lnTo>
                  <a:lnTo>
                    <a:pt x="1029" y="324"/>
                  </a:lnTo>
                  <a:lnTo>
                    <a:pt x="1162" y="410"/>
                  </a:lnTo>
                  <a:lnTo>
                    <a:pt x="1181" y="419"/>
                  </a:lnTo>
                  <a:lnTo>
                    <a:pt x="1200" y="410"/>
                  </a:lnTo>
                  <a:lnTo>
                    <a:pt x="1219" y="391"/>
                  </a:lnTo>
                  <a:lnTo>
                    <a:pt x="1267" y="248"/>
                  </a:lnTo>
                  <a:lnTo>
                    <a:pt x="1276" y="219"/>
                  </a:lnTo>
                  <a:lnTo>
                    <a:pt x="1296" y="200"/>
                  </a:lnTo>
                  <a:lnTo>
                    <a:pt x="1457" y="152"/>
                  </a:lnTo>
                  <a:lnTo>
                    <a:pt x="1477" y="152"/>
                  </a:lnTo>
                  <a:lnTo>
                    <a:pt x="1486" y="172"/>
                  </a:lnTo>
                  <a:lnTo>
                    <a:pt x="1515" y="305"/>
                  </a:lnTo>
                  <a:lnTo>
                    <a:pt x="1543" y="353"/>
                  </a:lnTo>
                  <a:lnTo>
                    <a:pt x="1553" y="372"/>
                  </a:lnTo>
                  <a:lnTo>
                    <a:pt x="1572" y="381"/>
                  </a:lnTo>
                  <a:lnTo>
                    <a:pt x="1581" y="391"/>
                  </a:lnTo>
                  <a:lnTo>
                    <a:pt x="1600" y="381"/>
                  </a:lnTo>
                  <a:lnTo>
                    <a:pt x="1810" y="181"/>
                  </a:lnTo>
                  <a:lnTo>
                    <a:pt x="1838" y="162"/>
                  </a:lnTo>
                  <a:lnTo>
                    <a:pt x="1972" y="162"/>
                  </a:lnTo>
                  <a:lnTo>
                    <a:pt x="2057" y="191"/>
                  </a:lnTo>
                  <a:lnTo>
                    <a:pt x="2076" y="200"/>
                  </a:lnTo>
                  <a:lnTo>
                    <a:pt x="2086" y="219"/>
                  </a:lnTo>
                  <a:lnTo>
                    <a:pt x="2096" y="248"/>
                  </a:lnTo>
                  <a:lnTo>
                    <a:pt x="2096" y="353"/>
                  </a:lnTo>
                  <a:lnTo>
                    <a:pt x="2096" y="381"/>
                  </a:lnTo>
                  <a:lnTo>
                    <a:pt x="2114" y="410"/>
                  </a:lnTo>
                  <a:lnTo>
                    <a:pt x="2143" y="429"/>
                  </a:lnTo>
                  <a:lnTo>
                    <a:pt x="2324" y="467"/>
                  </a:lnTo>
                  <a:lnTo>
                    <a:pt x="2343" y="476"/>
                  </a:lnTo>
                  <a:lnTo>
                    <a:pt x="2372" y="533"/>
                  </a:lnTo>
                  <a:lnTo>
                    <a:pt x="2400" y="581"/>
                  </a:lnTo>
                  <a:lnTo>
                    <a:pt x="2438" y="610"/>
                  </a:lnTo>
                  <a:lnTo>
                    <a:pt x="2477" y="629"/>
                  </a:lnTo>
                  <a:lnTo>
                    <a:pt x="2505" y="638"/>
                  </a:lnTo>
                  <a:lnTo>
                    <a:pt x="2515" y="648"/>
                  </a:lnTo>
                  <a:lnTo>
                    <a:pt x="2572" y="714"/>
                  </a:lnTo>
                  <a:lnTo>
                    <a:pt x="2581" y="724"/>
                  </a:lnTo>
                  <a:lnTo>
                    <a:pt x="2619" y="734"/>
                  </a:lnTo>
                  <a:lnTo>
                    <a:pt x="2743" y="838"/>
                  </a:lnTo>
                  <a:lnTo>
                    <a:pt x="2791" y="810"/>
                  </a:lnTo>
                  <a:lnTo>
                    <a:pt x="2848" y="791"/>
                  </a:lnTo>
                  <a:lnTo>
                    <a:pt x="3134" y="762"/>
                  </a:lnTo>
                  <a:lnTo>
                    <a:pt x="3181" y="734"/>
                  </a:lnTo>
                  <a:lnTo>
                    <a:pt x="3200" y="714"/>
                  </a:lnTo>
                  <a:lnTo>
                    <a:pt x="3210" y="696"/>
                  </a:lnTo>
                  <a:lnTo>
                    <a:pt x="3229" y="667"/>
                  </a:lnTo>
                  <a:lnTo>
                    <a:pt x="3238" y="610"/>
                  </a:lnTo>
                  <a:lnTo>
                    <a:pt x="3257" y="581"/>
                  </a:lnTo>
                  <a:lnTo>
                    <a:pt x="3277" y="571"/>
                  </a:lnTo>
                  <a:lnTo>
                    <a:pt x="3610" y="410"/>
                  </a:lnTo>
                  <a:lnTo>
                    <a:pt x="3629" y="381"/>
                  </a:lnTo>
                  <a:lnTo>
                    <a:pt x="3638" y="353"/>
                  </a:lnTo>
                  <a:lnTo>
                    <a:pt x="3638" y="286"/>
                  </a:lnTo>
                  <a:lnTo>
                    <a:pt x="3648" y="257"/>
                  </a:lnTo>
                  <a:lnTo>
                    <a:pt x="3658" y="229"/>
                  </a:lnTo>
                  <a:lnTo>
                    <a:pt x="3667" y="210"/>
                  </a:lnTo>
                  <a:lnTo>
                    <a:pt x="3686" y="200"/>
                  </a:lnTo>
                  <a:lnTo>
                    <a:pt x="4029" y="315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13" name="Freeform 9">
              <a:extLst>
                <a:ext uri="{FF2B5EF4-FFF2-40B4-BE49-F238E27FC236}">
                  <a16:creationId xmlns:a16="http://schemas.microsoft.com/office/drawing/2014/main" id="{537A3C53-E9D9-A24F-8AFE-AEE275A55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1550" y="3709988"/>
              <a:ext cx="1985963" cy="1693862"/>
            </a:xfrm>
            <a:custGeom>
              <a:avLst/>
              <a:gdLst>
                <a:gd name="T0" fmla="*/ 1124959 w 5515"/>
                <a:gd name="T1" fmla="*/ 593176 h 4706"/>
                <a:gd name="T2" fmla="*/ 1296368 w 5515"/>
                <a:gd name="T3" fmla="*/ 661564 h 4706"/>
                <a:gd name="T4" fmla="*/ 1351463 w 5515"/>
                <a:gd name="T5" fmla="*/ 740390 h 4706"/>
                <a:gd name="T6" fmla="*/ 1395756 w 5515"/>
                <a:gd name="T7" fmla="*/ 702956 h 4706"/>
                <a:gd name="T8" fmla="*/ 1598133 w 5515"/>
                <a:gd name="T9" fmla="*/ 760906 h 4706"/>
                <a:gd name="T10" fmla="*/ 1673754 w 5515"/>
                <a:gd name="T11" fmla="*/ 822815 h 4706"/>
                <a:gd name="T12" fmla="*/ 1718407 w 5515"/>
                <a:gd name="T13" fmla="*/ 1038777 h 4706"/>
                <a:gd name="T14" fmla="*/ 1807352 w 5515"/>
                <a:gd name="T15" fmla="*/ 1120843 h 4706"/>
                <a:gd name="T16" fmla="*/ 1893057 w 5515"/>
                <a:gd name="T17" fmla="*/ 1162236 h 4706"/>
                <a:gd name="T18" fmla="*/ 1948152 w 5515"/>
                <a:gd name="T19" fmla="*/ 1264817 h 4706"/>
                <a:gd name="T20" fmla="*/ 1982362 w 5515"/>
                <a:gd name="T21" fmla="*/ 1453424 h 4706"/>
                <a:gd name="T22" fmla="*/ 1796909 w 5515"/>
                <a:gd name="T23" fmla="*/ 1501656 h 4706"/>
                <a:gd name="T24" fmla="*/ 1660071 w 5515"/>
                <a:gd name="T25" fmla="*/ 1491218 h 4706"/>
                <a:gd name="T26" fmla="*/ 1611817 w 5515"/>
                <a:gd name="T27" fmla="*/ 1580482 h 4706"/>
                <a:gd name="T28" fmla="*/ 1460934 w 5515"/>
                <a:gd name="T29" fmla="*/ 1693502 h 4706"/>
                <a:gd name="T30" fmla="*/ 1426724 w 5515"/>
                <a:gd name="T31" fmla="*/ 1666147 h 4706"/>
                <a:gd name="T32" fmla="*/ 1382072 w 5515"/>
                <a:gd name="T33" fmla="*/ 1573283 h 4706"/>
                <a:gd name="T34" fmla="*/ 1234790 w 5515"/>
                <a:gd name="T35" fmla="*/ 1498056 h 4706"/>
                <a:gd name="T36" fmla="*/ 987760 w 5515"/>
                <a:gd name="T37" fmla="*/ 1481139 h 4706"/>
                <a:gd name="T38" fmla="*/ 960392 w 5515"/>
                <a:gd name="T39" fmla="*/ 1432908 h 4706"/>
                <a:gd name="T40" fmla="*/ 867846 w 5515"/>
                <a:gd name="T41" fmla="*/ 1391875 h 4706"/>
                <a:gd name="T42" fmla="*/ 809509 w 5515"/>
                <a:gd name="T43" fmla="*/ 1316288 h 4706"/>
                <a:gd name="T44" fmla="*/ 692836 w 5515"/>
                <a:gd name="T45" fmla="*/ 1182752 h 4706"/>
                <a:gd name="T46" fmla="*/ 641342 w 5515"/>
                <a:gd name="T47" fmla="*/ 1196430 h 4706"/>
                <a:gd name="T48" fmla="*/ 637741 w 5515"/>
                <a:gd name="T49" fmla="*/ 1100326 h 4706"/>
                <a:gd name="T50" fmla="*/ 497301 w 5515"/>
                <a:gd name="T51" fmla="*/ 1062533 h 4706"/>
                <a:gd name="T52" fmla="*/ 356501 w 5515"/>
                <a:gd name="T53" fmla="*/ 1056054 h 4706"/>
                <a:gd name="T54" fmla="*/ 198776 w 5515"/>
                <a:gd name="T55" fmla="*/ 966790 h 4706"/>
                <a:gd name="T56" fmla="*/ 82103 w 5515"/>
                <a:gd name="T57" fmla="*/ 887964 h 4706"/>
                <a:gd name="T58" fmla="*/ 3601 w 5515"/>
                <a:gd name="T59" fmla="*/ 860249 h 4706"/>
                <a:gd name="T60" fmla="*/ 10083 w 5515"/>
                <a:gd name="T61" fmla="*/ 760906 h 4706"/>
                <a:gd name="T62" fmla="*/ 10083 w 5515"/>
                <a:gd name="T63" fmla="*/ 668402 h 4706"/>
                <a:gd name="T64" fmla="*/ 6842 w 5515"/>
                <a:gd name="T65" fmla="*/ 616931 h 4706"/>
                <a:gd name="T66" fmla="*/ 85704 w 5515"/>
                <a:gd name="T67" fmla="*/ 486634 h 4706"/>
                <a:gd name="T68" fmla="*/ 89305 w 5515"/>
                <a:gd name="T69" fmla="*/ 390891 h 4706"/>
                <a:gd name="T70" fmla="*/ 212460 w 5515"/>
                <a:gd name="T71" fmla="*/ 267433 h 4706"/>
                <a:gd name="T72" fmla="*/ 274398 w 5515"/>
                <a:gd name="T73" fmla="*/ 233239 h 4706"/>
                <a:gd name="T74" fmla="*/ 308607 w 5515"/>
                <a:gd name="T75" fmla="*/ 205884 h 4706"/>
                <a:gd name="T76" fmla="*/ 332734 w 5515"/>
                <a:gd name="T77" fmla="*/ 133537 h 4706"/>
                <a:gd name="T78" fmla="*/ 391071 w 5515"/>
                <a:gd name="T79" fmla="*/ 92504 h 4706"/>
                <a:gd name="T80" fmla="*/ 630899 w 5515"/>
                <a:gd name="T81" fmla="*/ 34194 h 4706"/>
                <a:gd name="T82" fmla="*/ 675552 w 5515"/>
                <a:gd name="T83" fmla="*/ 13678 h 4706"/>
                <a:gd name="T84" fmla="*/ 696077 w 5515"/>
                <a:gd name="T85" fmla="*/ 65149 h 4706"/>
                <a:gd name="T86" fmla="*/ 716963 w 5515"/>
                <a:gd name="T87" fmla="*/ 178169 h 4706"/>
                <a:gd name="T88" fmla="*/ 545195 w 5515"/>
                <a:gd name="T89" fmla="*/ 270672 h 4706"/>
                <a:gd name="T90" fmla="*/ 600290 w 5515"/>
                <a:gd name="T91" fmla="*/ 387292 h 4706"/>
                <a:gd name="T92" fmla="*/ 682393 w 5515"/>
                <a:gd name="T93" fmla="*/ 397730 h 4706"/>
                <a:gd name="T94" fmla="*/ 696077 w 5515"/>
                <a:gd name="T95" fmla="*/ 407808 h 4706"/>
                <a:gd name="T96" fmla="*/ 709761 w 5515"/>
                <a:gd name="T97" fmla="*/ 462879 h 4706"/>
                <a:gd name="T98" fmla="*/ 823193 w 5515"/>
                <a:gd name="T99" fmla="*/ 620531 h 4706"/>
                <a:gd name="T100" fmla="*/ 1011887 w 5515"/>
                <a:gd name="T101" fmla="*/ 579498 h 4706"/>
                <a:gd name="T102" fmla="*/ 1032413 w 5515"/>
                <a:gd name="T103" fmla="*/ 528027 h 47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515" h="4706">
                  <a:moveTo>
                    <a:pt x="2867" y="1372"/>
                  </a:moveTo>
                  <a:lnTo>
                    <a:pt x="2914" y="1381"/>
                  </a:lnTo>
                  <a:lnTo>
                    <a:pt x="3105" y="1505"/>
                  </a:lnTo>
                  <a:lnTo>
                    <a:pt x="3086" y="1600"/>
                  </a:lnTo>
                  <a:lnTo>
                    <a:pt x="3124" y="1648"/>
                  </a:lnTo>
                  <a:lnTo>
                    <a:pt x="3333" y="1686"/>
                  </a:lnTo>
                  <a:lnTo>
                    <a:pt x="3381" y="1714"/>
                  </a:lnTo>
                  <a:lnTo>
                    <a:pt x="3486" y="1800"/>
                  </a:lnTo>
                  <a:lnTo>
                    <a:pt x="3524" y="1819"/>
                  </a:lnTo>
                  <a:lnTo>
                    <a:pt x="3600" y="1838"/>
                  </a:lnTo>
                  <a:lnTo>
                    <a:pt x="3638" y="1867"/>
                  </a:lnTo>
                  <a:lnTo>
                    <a:pt x="3648" y="1895"/>
                  </a:lnTo>
                  <a:lnTo>
                    <a:pt x="3667" y="1971"/>
                  </a:lnTo>
                  <a:lnTo>
                    <a:pt x="3686" y="2000"/>
                  </a:lnTo>
                  <a:lnTo>
                    <a:pt x="3753" y="2057"/>
                  </a:lnTo>
                  <a:lnTo>
                    <a:pt x="3800" y="2048"/>
                  </a:lnTo>
                  <a:lnTo>
                    <a:pt x="3895" y="1971"/>
                  </a:lnTo>
                  <a:lnTo>
                    <a:pt x="3886" y="1962"/>
                  </a:lnTo>
                  <a:lnTo>
                    <a:pt x="3886" y="1953"/>
                  </a:lnTo>
                  <a:lnTo>
                    <a:pt x="3876" y="1953"/>
                  </a:lnTo>
                  <a:lnTo>
                    <a:pt x="3867" y="1953"/>
                  </a:lnTo>
                  <a:lnTo>
                    <a:pt x="4000" y="1933"/>
                  </a:lnTo>
                  <a:lnTo>
                    <a:pt x="4124" y="1981"/>
                  </a:lnTo>
                  <a:lnTo>
                    <a:pt x="4362" y="2114"/>
                  </a:lnTo>
                  <a:lnTo>
                    <a:pt x="4438" y="2114"/>
                  </a:lnTo>
                  <a:lnTo>
                    <a:pt x="4571" y="2029"/>
                  </a:lnTo>
                  <a:lnTo>
                    <a:pt x="4619" y="2057"/>
                  </a:lnTo>
                  <a:lnTo>
                    <a:pt x="4638" y="2152"/>
                  </a:lnTo>
                  <a:lnTo>
                    <a:pt x="4629" y="2229"/>
                  </a:lnTo>
                  <a:lnTo>
                    <a:pt x="4648" y="2286"/>
                  </a:lnTo>
                  <a:lnTo>
                    <a:pt x="4734" y="2333"/>
                  </a:lnTo>
                  <a:lnTo>
                    <a:pt x="4638" y="2438"/>
                  </a:lnTo>
                  <a:lnTo>
                    <a:pt x="4638" y="2572"/>
                  </a:lnTo>
                  <a:lnTo>
                    <a:pt x="4695" y="2724"/>
                  </a:lnTo>
                  <a:lnTo>
                    <a:pt x="4772" y="2886"/>
                  </a:lnTo>
                  <a:lnTo>
                    <a:pt x="4810" y="3029"/>
                  </a:lnTo>
                  <a:lnTo>
                    <a:pt x="4829" y="3067"/>
                  </a:lnTo>
                  <a:lnTo>
                    <a:pt x="4867" y="3095"/>
                  </a:lnTo>
                  <a:lnTo>
                    <a:pt x="4972" y="3105"/>
                  </a:lnTo>
                  <a:lnTo>
                    <a:pt x="5019" y="3114"/>
                  </a:lnTo>
                  <a:lnTo>
                    <a:pt x="5057" y="3152"/>
                  </a:lnTo>
                  <a:lnTo>
                    <a:pt x="5124" y="3229"/>
                  </a:lnTo>
                  <a:lnTo>
                    <a:pt x="5162" y="3248"/>
                  </a:lnTo>
                  <a:lnTo>
                    <a:pt x="5210" y="3248"/>
                  </a:lnTo>
                  <a:lnTo>
                    <a:pt x="5257" y="3229"/>
                  </a:lnTo>
                  <a:lnTo>
                    <a:pt x="5314" y="3219"/>
                  </a:lnTo>
                  <a:lnTo>
                    <a:pt x="5362" y="3257"/>
                  </a:lnTo>
                  <a:lnTo>
                    <a:pt x="5371" y="3295"/>
                  </a:lnTo>
                  <a:lnTo>
                    <a:pt x="5391" y="3467"/>
                  </a:lnTo>
                  <a:lnTo>
                    <a:pt x="5410" y="3514"/>
                  </a:lnTo>
                  <a:lnTo>
                    <a:pt x="5448" y="3600"/>
                  </a:lnTo>
                  <a:lnTo>
                    <a:pt x="5467" y="3648"/>
                  </a:lnTo>
                  <a:lnTo>
                    <a:pt x="5505" y="3857"/>
                  </a:lnTo>
                  <a:lnTo>
                    <a:pt x="5514" y="3962"/>
                  </a:lnTo>
                  <a:lnTo>
                    <a:pt x="5505" y="4038"/>
                  </a:lnTo>
                  <a:lnTo>
                    <a:pt x="5371" y="4048"/>
                  </a:lnTo>
                  <a:lnTo>
                    <a:pt x="5314" y="4067"/>
                  </a:lnTo>
                  <a:lnTo>
                    <a:pt x="5181" y="4191"/>
                  </a:lnTo>
                  <a:lnTo>
                    <a:pt x="5086" y="4200"/>
                  </a:lnTo>
                  <a:lnTo>
                    <a:pt x="4990" y="4172"/>
                  </a:lnTo>
                  <a:lnTo>
                    <a:pt x="4886" y="4115"/>
                  </a:lnTo>
                  <a:lnTo>
                    <a:pt x="4867" y="4105"/>
                  </a:lnTo>
                  <a:lnTo>
                    <a:pt x="4848" y="4115"/>
                  </a:lnTo>
                  <a:lnTo>
                    <a:pt x="4752" y="4162"/>
                  </a:lnTo>
                  <a:lnTo>
                    <a:pt x="4610" y="4143"/>
                  </a:lnTo>
                  <a:lnTo>
                    <a:pt x="4543" y="4181"/>
                  </a:lnTo>
                  <a:lnTo>
                    <a:pt x="4524" y="4229"/>
                  </a:lnTo>
                  <a:lnTo>
                    <a:pt x="4514" y="4314"/>
                  </a:lnTo>
                  <a:lnTo>
                    <a:pt x="4495" y="4362"/>
                  </a:lnTo>
                  <a:lnTo>
                    <a:pt x="4476" y="4391"/>
                  </a:lnTo>
                  <a:lnTo>
                    <a:pt x="4362" y="4448"/>
                  </a:lnTo>
                  <a:lnTo>
                    <a:pt x="4229" y="4619"/>
                  </a:lnTo>
                  <a:lnTo>
                    <a:pt x="4152" y="4667"/>
                  </a:lnTo>
                  <a:lnTo>
                    <a:pt x="4057" y="4638"/>
                  </a:lnTo>
                  <a:lnTo>
                    <a:pt x="4057" y="4705"/>
                  </a:lnTo>
                  <a:lnTo>
                    <a:pt x="4019" y="4705"/>
                  </a:lnTo>
                  <a:lnTo>
                    <a:pt x="4010" y="4695"/>
                  </a:lnTo>
                  <a:lnTo>
                    <a:pt x="3991" y="4676"/>
                  </a:lnTo>
                  <a:lnTo>
                    <a:pt x="3972" y="4657"/>
                  </a:lnTo>
                  <a:lnTo>
                    <a:pt x="3962" y="4629"/>
                  </a:lnTo>
                  <a:lnTo>
                    <a:pt x="3934" y="4486"/>
                  </a:lnTo>
                  <a:lnTo>
                    <a:pt x="3924" y="4457"/>
                  </a:lnTo>
                  <a:lnTo>
                    <a:pt x="3914" y="4429"/>
                  </a:lnTo>
                  <a:lnTo>
                    <a:pt x="3886" y="4400"/>
                  </a:lnTo>
                  <a:lnTo>
                    <a:pt x="3838" y="4371"/>
                  </a:lnTo>
                  <a:lnTo>
                    <a:pt x="3810" y="4343"/>
                  </a:lnTo>
                  <a:lnTo>
                    <a:pt x="3743" y="4200"/>
                  </a:lnTo>
                  <a:lnTo>
                    <a:pt x="3733" y="4181"/>
                  </a:lnTo>
                  <a:lnTo>
                    <a:pt x="3676" y="4162"/>
                  </a:lnTo>
                  <a:lnTo>
                    <a:pt x="3429" y="4162"/>
                  </a:lnTo>
                  <a:lnTo>
                    <a:pt x="3410" y="4153"/>
                  </a:lnTo>
                  <a:lnTo>
                    <a:pt x="3305" y="4086"/>
                  </a:lnTo>
                  <a:lnTo>
                    <a:pt x="3276" y="4076"/>
                  </a:lnTo>
                  <a:lnTo>
                    <a:pt x="2771" y="4124"/>
                  </a:lnTo>
                  <a:lnTo>
                    <a:pt x="2743" y="4115"/>
                  </a:lnTo>
                  <a:lnTo>
                    <a:pt x="2724" y="4105"/>
                  </a:lnTo>
                  <a:lnTo>
                    <a:pt x="2705" y="4086"/>
                  </a:lnTo>
                  <a:lnTo>
                    <a:pt x="2695" y="4067"/>
                  </a:lnTo>
                  <a:lnTo>
                    <a:pt x="2676" y="4000"/>
                  </a:lnTo>
                  <a:lnTo>
                    <a:pt x="2667" y="3981"/>
                  </a:lnTo>
                  <a:lnTo>
                    <a:pt x="2657" y="3972"/>
                  </a:lnTo>
                  <a:lnTo>
                    <a:pt x="2648" y="3962"/>
                  </a:lnTo>
                  <a:lnTo>
                    <a:pt x="2505" y="3962"/>
                  </a:lnTo>
                  <a:lnTo>
                    <a:pt x="2457" y="3905"/>
                  </a:lnTo>
                  <a:lnTo>
                    <a:pt x="2410" y="3867"/>
                  </a:lnTo>
                  <a:lnTo>
                    <a:pt x="2324" y="3848"/>
                  </a:lnTo>
                  <a:lnTo>
                    <a:pt x="2314" y="3781"/>
                  </a:lnTo>
                  <a:lnTo>
                    <a:pt x="2295" y="3724"/>
                  </a:lnTo>
                  <a:lnTo>
                    <a:pt x="2286" y="3705"/>
                  </a:lnTo>
                  <a:lnTo>
                    <a:pt x="2248" y="3657"/>
                  </a:lnTo>
                  <a:lnTo>
                    <a:pt x="2162" y="3581"/>
                  </a:lnTo>
                  <a:lnTo>
                    <a:pt x="2067" y="3533"/>
                  </a:lnTo>
                  <a:lnTo>
                    <a:pt x="2038" y="3514"/>
                  </a:lnTo>
                  <a:lnTo>
                    <a:pt x="1943" y="3305"/>
                  </a:lnTo>
                  <a:lnTo>
                    <a:pt x="1924" y="3286"/>
                  </a:lnTo>
                  <a:lnTo>
                    <a:pt x="1905" y="3276"/>
                  </a:lnTo>
                  <a:lnTo>
                    <a:pt x="1886" y="3286"/>
                  </a:lnTo>
                  <a:lnTo>
                    <a:pt x="1828" y="3324"/>
                  </a:lnTo>
                  <a:lnTo>
                    <a:pt x="1810" y="3333"/>
                  </a:lnTo>
                  <a:lnTo>
                    <a:pt x="1781" y="3324"/>
                  </a:lnTo>
                  <a:lnTo>
                    <a:pt x="1771" y="3305"/>
                  </a:lnTo>
                  <a:lnTo>
                    <a:pt x="1762" y="3276"/>
                  </a:lnTo>
                  <a:lnTo>
                    <a:pt x="1752" y="3248"/>
                  </a:lnTo>
                  <a:lnTo>
                    <a:pt x="1771" y="3076"/>
                  </a:lnTo>
                  <a:lnTo>
                    <a:pt x="1771" y="3057"/>
                  </a:lnTo>
                  <a:lnTo>
                    <a:pt x="1752" y="3038"/>
                  </a:lnTo>
                  <a:lnTo>
                    <a:pt x="1676" y="2972"/>
                  </a:lnTo>
                  <a:lnTo>
                    <a:pt x="1581" y="2924"/>
                  </a:lnTo>
                  <a:lnTo>
                    <a:pt x="1467" y="2962"/>
                  </a:lnTo>
                  <a:lnTo>
                    <a:pt x="1381" y="2952"/>
                  </a:lnTo>
                  <a:lnTo>
                    <a:pt x="1267" y="2876"/>
                  </a:lnTo>
                  <a:lnTo>
                    <a:pt x="1248" y="2876"/>
                  </a:lnTo>
                  <a:lnTo>
                    <a:pt x="1229" y="2886"/>
                  </a:lnTo>
                  <a:lnTo>
                    <a:pt x="1152" y="2943"/>
                  </a:lnTo>
                  <a:lnTo>
                    <a:pt x="990" y="2934"/>
                  </a:lnTo>
                  <a:lnTo>
                    <a:pt x="943" y="2914"/>
                  </a:lnTo>
                  <a:lnTo>
                    <a:pt x="695" y="2638"/>
                  </a:lnTo>
                  <a:lnTo>
                    <a:pt x="667" y="2629"/>
                  </a:lnTo>
                  <a:lnTo>
                    <a:pt x="647" y="2638"/>
                  </a:lnTo>
                  <a:lnTo>
                    <a:pt x="552" y="2686"/>
                  </a:lnTo>
                  <a:lnTo>
                    <a:pt x="533" y="2686"/>
                  </a:lnTo>
                  <a:lnTo>
                    <a:pt x="257" y="2543"/>
                  </a:lnTo>
                  <a:lnTo>
                    <a:pt x="248" y="2533"/>
                  </a:lnTo>
                  <a:lnTo>
                    <a:pt x="238" y="2515"/>
                  </a:lnTo>
                  <a:lnTo>
                    <a:pt x="228" y="2467"/>
                  </a:lnTo>
                  <a:lnTo>
                    <a:pt x="219" y="2448"/>
                  </a:lnTo>
                  <a:lnTo>
                    <a:pt x="210" y="2438"/>
                  </a:lnTo>
                  <a:lnTo>
                    <a:pt x="67" y="2419"/>
                  </a:lnTo>
                  <a:lnTo>
                    <a:pt x="19" y="2400"/>
                  </a:lnTo>
                  <a:lnTo>
                    <a:pt x="10" y="2390"/>
                  </a:lnTo>
                  <a:lnTo>
                    <a:pt x="0" y="2372"/>
                  </a:lnTo>
                  <a:lnTo>
                    <a:pt x="0" y="2343"/>
                  </a:lnTo>
                  <a:lnTo>
                    <a:pt x="10" y="2162"/>
                  </a:lnTo>
                  <a:lnTo>
                    <a:pt x="19" y="2134"/>
                  </a:lnTo>
                  <a:lnTo>
                    <a:pt x="28" y="2114"/>
                  </a:lnTo>
                  <a:lnTo>
                    <a:pt x="124" y="1991"/>
                  </a:lnTo>
                  <a:lnTo>
                    <a:pt x="124" y="1971"/>
                  </a:lnTo>
                  <a:lnTo>
                    <a:pt x="124" y="1953"/>
                  </a:lnTo>
                  <a:lnTo>
                    <a:pt x="124" y="1943"/>
                  </a:lnTo>
                  <a:lnTo>
                    <a:pt x="28" y="1857"/>
                  </a:lnTo>
                  <a:lnTo>
                    <a:pt x="19" y="1829"/>
                  </a:lnTo>
                  <a:lnTo>
                    <a:pt x="10" y="1800"/>
                  </a:lnTo>
                  <a:lnTo>
                    <a:pt x="10" y="1771"/>
                  </a:lnTo>
                  <a:lnTo>
                    <a:pt x="10" y="1743"/>
                  </a:lnTo>
                  <a:lnTo>
                    <a:pt x="19" y="1714"/>
                  </a:lnTo>
                  <a:lnTo>
                    <a:pt x="28" y="1695"/>
                  </a:lnTo>
                  <a:lnTo>
                    <a:pt x="228" y="1419"/>
                  </a:lnTo>
                  <a:lnTo>
                    <a:pt x="238" y="1400"/>
                  </a:lnTo>
                  <a:lnTo>
                    <a:pt x="238" y="1381"/>
                  </a:lnTo>
                  <a:lnTo>
                    <a:pt x="238" y="1352"/>
                  </a:lnTo>
                  <a:lnTo>
                    <a:pt x="200" y="1209"/>
                  </a:lnTo>
                  <a:lnTo>
                    <a:pt x="200" y="1181"/>
                  </a:lnTo>
                  <a:lnTo>
                    <a:pt x="210" y="1162"/>
                  </a:lnTo>
                  <a:lnTo>
                    <a:pt x="248" y="1114"/>
                  </a:lnTo>
                  <a:lnTo>
                    <a:pt x="248" y="1086"/>
                  </a:lnTo>
                  <a:lnTo>
                    <a:pt x="257" y="1010"/>
                  </a:lnTo>
                  <a:lnTo>
                    <a:pt x="267" y="971"/>
                  </a:lnTo>
                  <a:lnTo>
                    <a:pt x="286" y="943"/>
                  </a:lnTo>
                  <a:lnTo>
                    <a:pt x="324" y="895"/>
                  </a:lnTo>
                  <a:lnTo>
                    <a:pt x="590" y="743"/>
                  </a:lnTo>
                  <a:lnTo>
                    <a:pt x="667" y="638"/>
                  </a:lnTo>
                  <a:lnTo>
                    <a:pt x="676" y="619"/>
                  </a:lnTo>
                  <a:lnTo>
                    <a:pt x="695" y="610"/>
                  </a:lnTo>
                  <a:lnTo>
                    <a:pt x="714" y="619"/>
                  </a:lnTo>
                  <a:lnTo>
                    <a:pt x="762" y="648"/>
                  </a:lnTo>
                  <a:lnTo>
                    <a:pt x="790" y="648"/>
                  </a:lnTo>
                  <a:lnTo>
                    <a:pt x="810" y="638"/>
                  </a:lnTo>
                  <a:lnTo>
                    <a:pt x="829" y="619"/>
                  </a:lnTo>
                  <a:lnTo>
                    <a:pt x="848" y="591"/>
                  </a:lnTo>
                  <a:lnTo>
                    <a:pt x="857" y="572"/>
                  </a:lnTo>
                  <a:lnTo>
                    <a:pt x="867" y="543"/>
                  </a:lnTo>
                  <a:lnTo>
                    <a:pt x="876" y="514"/>
                  </a:lnTo>
                  <a:lnTo>
                    <a:pt x="819" y="219"/>
                  </a:lnTo>
                  <a:lnTo>
                    <a:pt x="895" y="276"/>
                  </a:lnTo>
                  <a:lnTo>
                    <a:pt x="924" y="371"/>
                  </a:lnTo>
                  <a:lnTo>
                    <a:pt x="943" y="381"/>
                  </a:lnTo>
                  <a:lnTo>
                    <a:pt x="962" y="381"/>
                  </a:lnTo>
                  <a:lnTo>
                    <a:pt x="971" y="381"/>
                  </a:lnTo>
                  <a:lnTo>
                    <a:pt x="990" y="371"/>
                  </a:lnTo>
                  <a:lnTo>
                    <a:pt x="1086" y="257"/>
                  </a:lnTo>
                  <a:lnTo>
                    <a:pt x="1238" y="238"/>
                  </a:lnTo>
                  <a:lnTo>
                    <a:pt x="1533" y="295"/>
                  </a:lnTo>
                  <a:lnTo>
                    <a:pt x="1610" y="276"/>
                  </a:lnTo>
                  <a:lnTo>
                    <a:pt x="1657" y="229"/>
                  </a:lnTo>
                  <a:lnTo>
                    <a:pt x="1752" y="95"/>
                  </a:lnTo>
                  <a:lnTo>
                    <a:pt x="1771" y="57"/>
                  </a:lnTo>
                  <a:lnTo>
                    <a:pt x="1781" y="19"/>
                  </a:lnTo>
                  <a:lnTo>
                    <a:pt x="1800" y="0"/>
                  </a:lnTo>
                  <a:lnTo>
                    <a:pt x="1857" y="29"/>
                  </a:lnTo>
                  <a:lnTo>
                    <a:pt x="1876" y="38"/>
                  </a:lnTo>
                  <a:lnTo>
                    <a:pt x="1933" y="124"/>
                  </a:lnTo>
                  <a:lnTo>
                    <a:pt x="1943" y="133"/>
                  </a:lnTo>
                  <a:lnTo>
                    <a:pt x="1943" y="143"/>
                  </a:lnTo>
                  <a:lnTo>
                    <a:pt x="1943" y="162"/>
                  </a:lnTo>
                  <a:lnTo>
                    <a:pt x="1933" y="181"/>
                  </a:lnTo>
                  <a:lnTo>
                    <a:pt x="1905" y="276"/>
                  </a:lnTo>
                  <a:lnTo>
                    <a:pt x="1895" y="324"/>
                  </a:lnTo>
                  <a:lnTo>
                    <a:pt x="1905" y="371"/>
                  </a:lnTo>
                  <a:lnTo>
                    <a:pt x="1933" y="400"/>
                  </a:lnTo>
                  <a:lnTo>
                    <a:pt x="1991" y="495"/>
                  </a:lnTo>
                  <a:lnTo>
                    <a:pt x="1962" y="572"/>
                  </a:lnTo>
                  <a:lnTo>
                    <a:pt x="1895" y="629"/>
                  </a:lnTo>
                  <a:lnTo>
                    <a:pt x="1752" y="714"/>
                  </a:lnTo>
                  <a:lnTo>
                    <a:pt x="1667" y="743"/>
                  </a:lnTo>
                  <a:lnTo>
                    <a:pt x="1514" y="752"/>
                  </a:lnTo>
                  <a:lnTo>
                    <a:pt x="1476" y="772"/>
                  </a:lnTo>
                  <a:lnTo>
                    <a:pt x="1448" y="819"/>
                  </a:lnTo>
                  <a:lnTo>
                    <a:pt x="1457" y="857"/>
                  </a:lnTo>
                  <a:lnTo>
                    <a:pt x="1619" y="1057"/>
                  </a:lnTo>
                  <a:lnTo>
                    <a:pt x="1667" y="1076"/>
                  </a:lnTo>
                  <a:lnTo>
                    <a:pt x="1695" y="1076"/>
                  </a:lnTo>
                  <a:lnTo>
                    <a:pt x="1724" y="1057"/>
                  </a:lnTo>
                  <a:lnTo>
                    <a:pt x="1762" y="1048"/>
                  </a:lnTo>
                  <a:lnTo>
                    <a:pt x="1800" y="1067"/>
                  </a:lnTo>
                  <a:lnTo>
                    <a:pt x="1895" y="1105"/>
                  </a:lnTo>
                  <a:lnTo>
                    <a:pt x="1933" y="1114"/>
                  </a:lnTo>
                  <a:lnTo>
                    <a:pt x="1943" y="1124"/>
                  </a:lnTo>
                  <a:lnTo>
                    <a:pt x="1943" y="1133"/>
                  </a:lnTo>
                  <a:lnTo>
                    <a:pt x="1933" y="1133"/>
                  </a:lnTo>
                  <a:lnTo>
                    <a:pt x="1905" y="1162"/>
                  </a:lnTo>
                  <a:lnTo>
                    <a:pt x="1895" y="1191"/>
                  </a:lnTo>
                  <a:lnTo>
                    <a:pt x="1905" y="1219"/>
                  </a:lnTo>
                  <a:lnTo>
                    <a:pt x="1933" y="1248"/>
                  </a:lnTo>
                  <a:lnTo>
                    <a:pt x="1971" y="1286"/>
                  </a:lnTo>
                  <a:lnTo>
                    <a:pt x="1991" y="1343"/>
                  </a:lnTo>
                  <a:lnTo>
                    <a:pt x="2010" y="1410"/>
                  </a:lnTo>
                  <a:lnTo>
                    <a:pt x="2038" y="1467"/>
                  </a:lnTo>
                  <a:lnTo>
                    <a:pt x="2076" y="1514"/>
                  </a:lnTo>
                  <a:lnTo>
                    <a:pt x="2286" y="1724"/>
                  </a:lnTo>
                  <a:lnTo>
                    <a:pt x="2400" y="1753"/>
                  </a:lnTo>
                  <a:lnTo>
                    <a:pt x="2524" y="1714"/>
                  </a:lnTo>
                  <a:lnTo>
                    <a:pt x="2619" y="1629"/>
                  </a:lnTo>
                  <a:lnTo>
                    <a:pt x="2676" y="1610"/>
                  </a:lnTo>
                  <a:lnTo>
                    <a:pt x="2810" y="1610"/>
                  </a:lnTo>
                  <a:lnTo>
                    <a:pt x="2914" y="1581"/>
                  </a:lnTo>
                  <a:lnTo>
                    <a:pt x="2924" y="1552"/>
                  </a:lnTo>
                  <a:lnTo>
                    <a:pt x="2924" y="1505"/>
                  </a:lnTo>
                  <a:lnTo>
                    <a:pt x="2895" y="1476"/>
                  </a:lnTo>
                  <a:lnTo>
                    <a:pt x="2867" y="1467"/>
                  </a:lnTo>
                  <a:lnTo>
                    <a:pt x="2848" y="1476"/>
                  </a:lnTo>
                  <a:lnTo>
                    <a:pt x="2829" y="1476"/>
                  </a:lnTo>
                  <a:lnTo>
                    <a:pt x="2810" y="1362"/>
                  </a:lnTo>
                  <a:lnTo>
                    <a:pt x="2867" y="1372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14" name="Freeform 10">
              <a:extLst>
                <a:ext uri="{FF2B5EF4-FFF2-40B4-BE49-F238E27FC236}">
                  <a16:creationId xmlns:a16="http://schemas.microsoft.com/office/drawing/2014/main" id="{74C2B46D-8955-0F49-A716-B7E9D7BE2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7350" y="4945063"/>
              <a:ext cx="2452688" cy="1827212"/>
            </a:xfrm>
            <a:custGeom>
              <a:avLst/>
              <a:gdLst>
                <a:gd name="T0" fmla="*/ 30969 w 6811"/>
                <a:gd name="T1" fmla="*/ 1216822 h 5077"/>
                <a:gd name="T2" fmla="*/ 58337 w 6811"/>
                <a:gd name="T3" fmla="*/ 1175433 h 5077"/>
                <a:gd name="T4" fmla="*/ 116675 w 6811"/>
                <a:gd name="T5" fmla="*/ 1220061 h 5077"/>
                <a:gd name="T6" fmla="*/ 168170 w 6811"/>
                <a:gd name="T7" fmla="*/ 1175433 h 5077"/>
                <a:gd name="T8" fmla="*/ 343182 w 6811"/>
                <a:gd name="T9" fmla="*/ 1117489 h 5077"/>
                <a:gd name="T10" fmla="*/ 411602 w 6811"/>
                <a:gd name="T11" fmla="*/ 1072862 h 5077"/>
                <a:gd name="T12" fmla="*/ 480383 w 6811"/>
                <a:gd name="T13" fmla="*/ 1031473 h 5077"/>
                <a:gd name="T14" fmla="*/ 552404 w 6811"/>
                <a:gd name="T15" fmla="*/ 1066024 h 5077"/>
                <a:gd name="T16" fmla="*/ 686004 w 6811"/>
                <a:gd name="T17" fmla="*/ 1045509 h 5077"/>
                <a:gd name="T18" fmla="*/ 833647 w 6811"/>
                <a:gd name="T19" fmla="*/ 922064 h 5077"/>
                <a:gd name="T20" fmla="*/ 823204 w 6811"/>
                <a:gd name="T21" fmla="*/ 856922 h 5077"/>
                <a:gd name="T22" fmla="*/ 850572 w 6811"/>
                <a:gd name="T23" fmla="*/ 795019 h 5077"/>
                <a:gd name="T24" fmla="*/ 816362 w 6811"/>
                <a:gd name="T25" fmla="*/ 750391 h 5077"/>
                <a:gd name="T26" fmla="*/ 861016 w 6811"/>
                <a:gd name="T27" fmla="*/ 678411 h 5077"/>
                <a:gd name="T28" fmla="*/ 847332 w 6811"/>
                <a:gd name="T29" fmla="*/ 630545 h 5077"/>
                <a:gd name="T30" fmla="*/ 984532 w 6811"/>
                <a:gd name="T31" fmla="*/ 497022 h 5077"/>
                <a:gd name="T32" fmla="*/ 964006 w 6811"/>
                <a:gd name="T33" fmla="*/ 304835 h 5077"/>
                <a:gd name="T34" fmla="*/ 1005058 w 6811"/>
                <a:gd name="T35" fmla="*/ 250130 h 5077"/>
                <a:gd name="T36" fmla="*/ 1001457 w 6811"/>
                <a:gd name="T37" fmla="*/ 191827 h 5077"/>
                <a:gd name="T38" fmla="*/ 991374 w 6811"/>
                <a:gd name="T39" fmla="*/ 65142 h 5077"/>
                <a:gd name="T40" fmla="*/ 1173228 w 6811"/>
                <a:gd name="T41" fmla="*/ 10077 h 5077"/>
                <a:gd name="T42" fmla="*/ 1286302 w 6811"/>
                <a:gd name="T43" fmla="*/ 10077 h 5077"/>
                <a:gd name="T44" fmla="*/ 1447630 w 6811"/>
                <a:gd name="T45" fmla="*/ 68381 h 5077"/>
                <a:gd name="T46" fmla="*/ 1382450 w 6811"/>
                <a:gd name="T47" fmla="*/ 88895 h 5077"/>
                <a:gd name="T48" fmla="*/ 1454472 w 6811"/>
                <a:gd name="T49" fmla="*/ 202264 h 5077"/>
                <a:gd name="T50" fmla="*/ 1468156 w 6811"/>
                <a:gd name="T51" fmla="*/ 315272 h 5077"/>
                <a:gd name="T52" fmla="*/ 1450871 w 6811"/>
                <a:gd name="T53" fmla="*/ 366738 h 5077"/>
                <a:gd name="T54" fmla="*/ 1536576 w 6811"/>
                <a:gd name="T55" fmla="*/ 438718 h 5077"/>
                <a:gd name="T56" fmla="*/ 1581229 w 6811"/>
                <a:gd name="T57" fmla="*/ 356301 h 5077"/>
                <a:gd name="T58" fmla="*/ 1550260 w 6811"/>
                <a:gd name="T59" fmla="*/ 253370 h 5077"/>
                <a:gd name="T60" fmla="*/ 1635966 w 6811"/>
                <a:gd name="T61" fmla="*/ 260568 h 5077"/>
                <a:gd name="T62" fmla="*/ 1732114 w 6811"/>
                <a:gd name="T63" fmla="*/ 421443 h 5077"/>
                <a:gd name="T64" fmla="*/ 1749399 w 6811"/>
                <a:gd name="T65" fmla="*/ 497022 h 5077"/>
                <a:gd name="T66" fmla="*/ 1876157 w 6811"/>
                <a:gd name="T67" fmla="*/ 623707 h 5077"/>
                <a:gd name="T68" fmla="*/ 1848789 w 6811"/>
                <a:gd name="T69" fmla="*/ 695687 h 5077"/>
                <a:gd name="T70" fmla="*/ 1927652 w 6811"/>
                <a:gd name="T71" fmla="*/ 822731 h 5077"/>
                <a:gd name="T72" fmla="*/ 1913968 w 6811"/>
                <a:gd name="T73" fmla="*/ 877436 h 5077"/>
                <a:gd name="T74" fmla="*/ 1828263 w 6811"/>
                <a:gd name="T75" fmla="*/ 969930 h 5077"/>
                <a:gd name="T76" fmla="*/ 1951779 w 6811"/>
                <a:gd name="T77" fmla="*/ 973529 h 5077"/>
                <a:gd name="T78" fmla="*/ 1965463 w 6811"/>
                <a:gd name="T79" fmla="*/ 1069263 h 5077"/>
                <a:gd name="T80" fmla="*/ 2105905 w 6811"/>
                <a:gd name="T81" fmla="*/ 1144842 h 5077"/>
                <a:gd name="T82" fmla="*/ 2202054 w 6811"/>
                <a:gd name="T83" fmla="*/ 1226899 h 5077"/>
                <a:gd name="T84" fmla="*/ 2321969 w 6811"/>
                <a:gd name="T85" fmla="*/ 1237336 h 5077"/>
                <a:gd name="T86" fmla="*/ 2418118 w 6811"/>
                <a:gd name="T87" fmla="*/ 1312555 h 5077"/>
                <a:gd name="T88" fmla="*/ 2280917 w 6811"/>
                <a:gd name="T89" fmla="*/ 1453276 h 5077"/>
                <a:gd name="T90" fmla="*/ 2136874 w 6811"/>
                <a:gd name="T91" fmla="*/ 1449677 h 5077"/>
                <a:gd name="T92" fmla="*/ 1814579 w 6811"/>
                <a:gd name="T93" fmla="*/ 1473790 h 5077"/>
                <a:gd name="T94" fmla="*/ 1639567 w 6811"/>
                <a:gd name="T95" fmla="*/ 1795901 h 5077"/>
                <a:gd name="T96" fmla="*/ 1488682 w 6811"/>
                <a:gd name="T97" fmla="*/ 1641864 h 5077"/>
                <a:gd name="T98" fmla="*/ 1320512 w 6811"/>
                <a:gd name="T99" fmla="*/ 1600475 h 5077"/>
                <a:gd name="T100" fmla="*/ 1238047 w 6811"/>
                <a:gd name="T101" fmla="*/ 1511580 h 5077"/>
                <a:gd name="T102" fmla="*/ 1094365 w 6811"/>
                <a:gd name="T103" fmla="*/ 1484227 h 5077"/>
                <a:gd name="T104" fmla="*/ 943480 w 6811"/>
                <a:gd name="T105" fmla="*/ 1610912 h 5077"/>
                <a:gd name="T106" fmla="*/ 569689 w 6811"/>
                <a:gd name="T107" fmla="*/ 1556207 h 5077"/>
                <a:gd name="T108" fmla="*/ 425286 w 6811"/>
                <a:gd name="T109" fmla="*/ 1429163 h 5077"/>
                <a:gd name="T110" fmla="*/ 380993 w 6811"/>
                <a:gd name="T111" fmla="*/ 1405409 h 5077"/>
                <a:gd name="T112" fmla="*/ 319055 w 6811"/>
                <a:gd name="T113" fmla="*/ 1357183 h 5077"/>
                <a:gd name="T114" fmla="*/ 161328 w 6811"/>
                <a:gd name="T115" fmla="*/ 1381296 h 507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811" h="5077">
                  <a:moveTo>
                    <a:pt x="0" y="3619"/>
                  </a:moveTo>
                  <a:lnTo>
                    <a:pt x="0" y="3619"/>
                  </a:lnTo>
                  <a:lnTo>
                    <a:pt x="10" y="3571"/>
                  </a:lnTo>
                  <a:lnTo>
                    <a:pt x="20" y="3543"/>
                  </a:lnTo>
                  <a:lnTo>
                    <a:pt x="38" y="3505"/>
                  </a:lnTo>
                  <a:lnTo>
                    <a:pt x="86" y="3381"/>
                  </a:lnTo>
                  <a:lnTo>
                    <a:pt x="105" y="3324"/>
                  </a:lnTo>
                  <a:lnTo>
                    <a:pt x="105" y="3304"/>
                  </a:lnTo>
                  <a:lnTo>
                    <a:pt x="115" y="3286"/>
                  </a:lnTo>
                  <a:lnTo>
                    <a:pt x="124" y="3266"/>
                  </a:lnTo>
                  <a:lnTo>
                    <a:pt x="143" y="3266"/>
                  </a:lnTo>
                  <a:lnTo>
                    <a:pt x="162" y="3266"/>
                  </a:lnTo>
                  <a:lnTo>
                    <a:pt x="191" y="3276"/>
                  </a:lnTo>
                  <a:lnTo>
                    <a:pt x="210" y="3304"/>
                  </a:lnTo>
                  <a:lnTo>
                    <a:pt x="276" y="3400"/>
                  </a:lnTo>
                  <a:lnTo>
                    <a:pt x="296" y="3409"/>
                  </a:lnTo>
                  <a:lnTo>
                    <a:pt x="315" y="3400"/>
                  </a:lnTo>
                  <a:lnTo>
                    <a:pt x="324" y="3390"/>
                  </a:lnTo>
                  <a:lnTo>
                    <a:pt x="353" y="3352"/>
                  </a:lnTo>
                  <a:lnTo>
                    <a:pt x="362" y="3333"/>
                  </a:lnTo>
                  <a:lnTo>
                    <a:pt x="391" y="3304"/>
                  </a:lnTo>
                  <a:lnTo>
                    <a:pt x="419" y="3276"/>
                  </a:lnTo>
                  <a:lnTo>
                    <a:pt x="439" y="3266"/>
                  </a:lnTo>
                  <a:lnTo>
                    <a:pt x="467" y="3266"/>
                  </a:lnTo>
                  <a:lnTo>
                    <a:pt x="486" y="3276"/>
                  </a:lnTo>
                  <a:lnTo>
                    <a:pt x="581" y="3362"/>
                  </a:lnTo>
                  <a:lnTo>
                    <a:pt x="600" y="3362"/>
                  </a:lnTo>
                  <a:lnTo>
                    <a:pt x="619" y="3362"/>
                  </a:lnTo>
                  <a:lnTo>
                    <a:pt x="858" y="3152"/>
                  </a:lnTo>
                  <a:lnTo>
                    <a:pt x="953" y="3105"/>
                  </a:lnTo>
                  <a:lnTo>
                    <a:pt x="1058" y="3124"/>
                  </a:lnTo>
                  <a:lnTo>
                    <a:pt x="1086" y="3105"/>
                  </a:lnTo>
                  <a:lnTo>
                    <a:pt x="1096" y="3086"/>
                  </a:lnTo>
                  <a:lnTo>
                    <a:pt x="1115" y="3019"/>
                  </a:lnTo>
                  <a:lnTo>
                    <a:pt x="1124" y="3000"/>
                  </a:lnTo>
                  <a:lnTo>
                    <a:pt x="1143" y="2981"/>
                  </a:lnTo>
                  <a:lnTo>
                    <a:pt x="1162" y="2971"/>
                  </a:lnTo>
                  <a:lnTo>
                    <a:pt x="1191" y="2971"/>
                  </a:lnTo>
                  <a:lnTo>
                    <a:pt x="1201" y="2981"/>
                  </a:lnTo>
                  <a:lnTo>
                    <a:pt x="1286" y="2876"/>
                  </a:lnTo>
                  <a:lnTo>
                    <a:pt x="1315" y="2866"/>
                  </a:lnTo>
                  <a:lnTo>
                    <a:pt x="1334" y="2866"/>
                  </a:lnTo>
                  <a:lnTo>
                    <a:pt x="1353" y="2885"/>
                  </a:lnTo>
                  <a:lnTo>
                    <a:pt x="1362" y="2914"/>
                  </a:lnTo>
                  <a:lnTo>
                    <a:pt x="1381" y="2933"/>
                  </a:lnTo>
                  <a:lnTo>
                    <a:pt x="1400" y="2952"/>
                  </a:lnTo>
                  <a:lnTo>
                    <a:pt x="1439" y="2962"/>
                  </a:lnTo>
                  <a:lnTo>
                    <a:pt x="1534" y="2962"/>
                  </a:lnTo>
                  <a:lnTo>
                    <a:pt x="1553" y="2952"/>
                  </a:lnTo>
                  <a:lnTo>
                    <a:pt x="1610" y="2905"/>
                  </a:lnTo>
                  <a:lnTo>
                    <a:pt x="1620" y="2905"/>
                  </a:lnTo>
                  <a:lnTo>
                    <a:pt x="1848" y="2943"/>
                  </a:lnTo>
                  <a:lnTo>
                    <a:pt x="1877" y="2923"/>
                  </a:lnTo>
                  <a:lnTo>
                    <a:pt x="1905" y="2905"/>
                  </a:lnTo>
                  <a:lnTo>
                    <a:pt x="1972" y="2809"/>
                  </a:lnTo>
                  <a:lnTo>
                    <a:pt x="1991" y="2790"/>
                  </a:lnTo>
                  <a:lnTo>
                    <a:pt x="2219" y="2724"/>
                  </a:lnTo>
                  <a:lnTo>
                    <a:pt x="2286" y="2638"/>
                  </a:lnTo>
                  <a:lnTo>
                    <a:pt x="2305" y="2590"/>
                  </a:lnTo>
                  <a:lnTo>
                    <a:pt x="2315" y="2562"/>
                  </a:lnTo>
                  <a:lnTo>
                    <a:pt x="2315" y="2543"/>
                  </a:lnTo>
                  <a:lnTo>
                    <a:pt x="2305" y="2514"/>
                  </a:lnTo>
                  <a:lnTo>
                    <a:pt x="2286" y="2457"/>
                  </a:lnTo>
                  <a:lnTo>
                    <a:pt x="2277" y="2428"/>
                  </a:lnTo>
                  <a:lnTo>
                    <a:pt x="2277" y="2409"/>
                  </a:lnTo>
                  <a:lnTo>
                    <a:pt x="2286" y="2381"/>
                  </a:lnTo>
                  <a:lnTo>
                    <a:pt x="2296" y="2362"/>
                  </a:lnTo>
                  <a:lnTo>
                    <a:pt x="2343" y="2304"/>
                  </a:lnTo>
                  <a:lnTo>
                    <a:pt x="2362" y="2276"/>
                  </a:lnTo>
                  <a:lnTo>
                    <a:pt x="2362" y="2247"/>
                  </a:lnTo>
                  <a:lnTo>
                    <a:pt x="2362" y="2228"/>
                  </a:lnTo>
                  <a:lnTo>
                    <a:pt x="2362" y="2209"/>
                  </a:lnTo>
                  <a:lnTo>
                    <a:pt x="2343" y="2190"/>
                  </a:lnTo>
                  <a:lnTo>
                    <a:pt x="2334" y="2171"/>
                  </a:lnTo>
                  <a:lnTo>
                    <a:pt x="2286" y="2152"/>
                  </a:lnTo>
                  <a:lnTo>
                    <a:pt x="2277" y="2133"/>
                  </a:lnTo>
                  <a:lnTo>
                    <a:pt x="2267" y="2114"/>
                  </a:lnTo>
                  <a:lnTo>
                    <a:pt x="2267" y="2085"/>
                  </a:lnTo>
                  <a:lnTo>
                    <a:pt x="2267" y="2019"/>
                  </a:lnTo>
                  <a:lnTo>
                    <a:pt x="2286" y="1962"/>
                  </a:lnTo>
                  <a:lnTo>
                    <a:pt x="2296" y="1943"/>
                  </a:lnTo>
                  <a:lnTo>
                    <a:pt x="2315" y="1924"/>
                  </a:lnTo>
                  <a:lnTo>
                    <a:pt x="2382" y="1895"/>
                  </a:lnTo>
                  <a:lnTo>
                    <a:pt x="2391" y="1885"/>
                  </a:lnTo>
                  <a:lnTo>
                    <a:pt x="2391" y="1867"/>
                  </a:lnTo>
                  <a:lnTo>
                    <a:pt x="2391" y="1847"/>
                  </a:lnTo>
                  <a:lnTo>
                    <a:pt x="2391" y="1838"/>
                  </a:lnTo>
                  <a:lnTo>
                    <a:pt x="2362" y="1790"/>
                  </a:lnTo>
                  <a:lnTo>
                    <a:pt x="2362" y="1771"/>
                  </a:lnTo>
                  <a:lnTo>
                    <a:pt x="2353" y="1752"/>
                  </a:lnTo>
                  <a:lnTo>
                    <a:pt x="2362" y="1724"/>
                  </a:lnTo>
                  <a:lnTo>
                    <a:pt x="2362" y="1685"/>
                  </a:lnTo>
                  <a:lnTo>
                    <a:pt x="2382" y="1657"/>
                  </a:lnTo>
                  <a:lnTo>
                    <a:pt x="2410" y="1600"/>
                  </a:lnTo>
                  <a:lnTo>
                    <a:pt x="2448" y="1562"/>
                  </a:lnTo>
                  <a:lnTo>
                    <a:pt x="2734" y="1381"/>
                  </a:lnTo>
                  <a:lnTo>
                    <a:pt x="2743" y="1362"/>
                  </a:lnTo>
                  <a:lnTo>
                    <a:pt x="2753" y="1333"/>
                  </a:lnTo>
                  <a:lnTo>
                    <a:pt x="2743" y="1295"/>
                  </a:lnTo>
                  <a:lnTo>
                    <a:pt x="2686" y="1105"/>
                  </a:lnTo>
                  <a:lnTo>
                    <a:pt x="2677" y="1067"/>
                  </a:lnTo>
                  <a:lnTo>
                    <a:pt x="2677" y="847"/>
                  </a:lnTo>
                  <a:lnTo>
                    <a:pt x="2658" y="781"/>
                  </a:lnTo>
                  <a:lnTo>
                    <a:pt x="2658" y="752"/>
                  </a:lnTo>
                  <a:lnTo>
                    <a:pt x="2667" y="733"/>
                  </a:lnTo>
                  <a:lnTo>
                    <a:pt x="2677" y="724"/>
                  </a:lnTo>
                  <a:lnTo>
                    <a:pt x="2772" y="704"/>
                  </a:lnTo>
                  <a:lnTo>
                    <a:pt x="2791" y="695"/>
                  </a:lnTo>
                  <a:lnTo>
                    <a:pt x="2801" y="666"/>
                  </a:lnTo>
                  <a:lnTo>
                    <a:pt x="2801" y="647"/>
                  </a:lnTo>
                  <a:lnTo>
                    <a:pt x="2801" y="609"/>
                  </a:lnTo>
                  <a:lnTo>
                    <a:pt x="2801" y="581"/>
                  </a:lnTo>
                  <a:lnTo>
                    <a:pt x="2791" y="552"/>
                  </a:lnTo>
                  <a:lnTo>
                    <a:pt x="2781" y="533"/>
                  </a:lnTo>
                  <a:lnTo>
                    <a:pt x="2696" y="438"/>
                  </a:lnTo>
                  <a:lnTo>
                    <a:pt x="2686" y="419"/>
                  </a:lnTo>
                  <a:lnTo>
                    <a:pt x="2686" y="390"/>
                  </a:lnTo>
                  <a:lnTo>
                    <a:pt x="2724" y="295"/>
                  </a:lnTo>
                  <a:lnTo>
                    <a:pt x="2743" y="238"/>
                  </a:lnTo>
                  <a:lnTo>
                    <a:pt x="2753" y="181"/>
                  </a:lnTo>
                  <a:lnTo>
                    <a:pt x="2829" y="190"/>
                  </a:lnTo>
                  <a:lnTo>
                    <a:pt x="3210" y="152"/>
                  </a:lnTo>
                  <a:lnTo>
                    <a:pt x="3239" y="124"/>
                  </a:lnTo>
                  <a:lnTo>
                    <a:pt x="3248" y="104"/>
                  </a:lnTo>
                  <a:lnTo>
                    <a:pt x="3258" y="76"/>
                  </a:lnTo>
                  <a:lnTo>
                    <a:pt x="3258" y="28"/>
                  </a:lnTo>
                  <a:lnTo>
                    <a:pt x="3277" y="9"/>
                  </a:lnTo>
                  <a:lnTo>
                    <a:pt x="3305" y="0"/>
                  </a:lnTo>
                  <a:lnTo>
                    <a:pt x="3477" y="0"/>
                  </a:lnTo>
                  <a:lnTo>
                    <a:pt x="3505" y="0"/>
                  </a:lnTo>
                  <a:lnTo>
                    <a:pt x="3543" y="19"/>
                  </a:lnTo>
                  <a:lnTo>
                    <a:pt x="3572" y="28"/>
                  </a:lnTo>
                  <a:lnTo>
                    <a:pt x="3677" y="19"/>
                  </a:lnTo>
                  <a:lnTo>
                    <a:pt x="3762" y="28"/>
                  </a:lnTo>
                  <a:lnTo>
                    <a:pt x="3839" y="57"/>
                  </a:lnTo>
                  <a:lnTo>
                    <a:pt x="4000" y="133"/>
                  </a:lnTo>
                  <a:lnTo>
                    <a:pt x="4039" y="124"/>
                  </a:lnTo>
                  <a:lnTo>
                    <a:pt x="4020" y="190"/>
                  </a:lnTo>
                  <a:lnTo>
                    <a:pt x="4010" y="228"/>
                  </a:lnTo>
                  <a:lnTo>
                    <a:pt x="3991" y="247"/>
                  </a:lnTo>
                  <a:lnTo>
                    <a:pt x="3972" y="247"/>
                  </a:lnTo>
                  <a:lnTo>
                    <a:pt x="3867" y="228"/>
                  </a:lnTo>
                  <a:lnTo>
                    <a:pt x="3848" y="228"/>
                  </a:lnTo>
                  <a:lnTo>
                    <a:pt x="3839" y="247"/>
                  </a:lnTo>
                  <a:lnTo>
                    <a:pt x="3839" y="285"/>
                  </a:lnTo>
                  <a:lnTo>
                    <a:pt x="3848" y="314"/>
                  </a:lnTo>
                  <a:lnTo>
                    <a:pt x="3896" y="390"/>
                  </a:lnTo>
                  <a:lnTo>
                    <a:pt x="4029" y="523"/>
                  </a:lnTo>
                  <a:lnTo>
                    <a:pt x="4039" y="543"/>
                  </a:lnTo>
                  <a:lnTo>
                    <a:pt x="4039" y="562"/>
                  </a:lnTo>
                  <a:lnTo>
                    <a:pt x="4029" y="571"/>
                  </a:lnTo>
                  <a:lnTo>
                    <a:pt x="3991" y="590"/>
                  </a:lnTo>
                  <a:lnTo>
                    <a:pt x="3991" y="609"/>
                  </a:lnTo>
                  <a:lnTo>
                    <a:pt x="3991" y="638"/>
                  </a:lnTo>
                  <a:lnTo>
                    <a:pt x="4000" y="666"/>
                  </a:lnTo>
                  <a:lnTo>
                    <a:pt x="4077" y="876"/>
                  </a:lnTo>
                  <a:lnTo>
                    <a:pt x="4086" y="904"/>
                  </a:lnTo>
                  <a:lnTo>
                    <a:pt x="4086" y="924"/>
                  </a:lnTo>
                  <a:lnTo>
                    <a:pt x="4077" y="952"/>
                  </a:lnTo>
                  <a:lnTo>
                    <a:pt x="4067" y="981"/>
                  </a:lnTo>
                  <a:lnTo>
                    <a:pt x="4048" y="1000"/>
                  </a:lnTo>
                  <a:lnTo>
                    <a:pt x="4029" y="1019"/>
                  </a:lnTo>
                  <a:lnTo>
                    <a:pt x="4020" y="1047"/>
                  </a:lnTo>
                  <a:lnTo>
                    <a:pt x="4020" y="1067"/>
                  </a:lnTo>
                  <a:lnTo>
                    <a:pt x="4039" y="1095"/>
                  </a:lnTo>
                  <a:lnTo>
                    <a:pt x="4210" y="1228"/>
                  </a:lnTo>
                  <a:lnTo>
                    <a:pt x="4239" y="1228"/>
                  </a:lnTo>
                  <a:lnTo>
                    <a:pt x="4267" y="1219"/>
                  </a:lnTo>
                  <a:lnTo>
                    <a:pt x="4296" y="1200"/>
                  </a:lnTo>
                  <a:lnTo>
                    <a:pt x="4353" y="1133"/>
                  </a:lnTo>
                  <a:lnTo>
                    <a:pt x="4391" y="1076"/>
                  </a:lnTo>
                  <a:lnTo>
                    <a:pt x="4401" y="1047"/>
                  </a:lnTo>
                  <a:lnTo>
                    <a:pt x="4401" y="1019"/>
                  </a:lnTo>
                  <a:lnTo>
                    <a:pt x="4391" y="990"/>
                  </a:lnTo>
                  <a:lnTo>
                    <a:pt x="4391" y="952"/>
                  </a:lnTo>
                  <a:lnTo>
                    <a:pt x="4363" y="895"/>
                  </a:lnTo>
                  <a:lnTo>
                    <a:pt x="4305" y="800"/>
                  </a:lnTo>
                  <a:lnTo>
                    <a:pt x="4305" y="781"/>
                  </a:lnTo>
                  <a:lnTo>
                    <a:pt x="4296" y="762"/>
                  </a:lnTo>
                  <a:lnTo>
                    <a:pt x="4305" y="704"/>
                  </a:lnTo>
                  <a:lnTo>
                    <a:pt x="4315" y="666"/>
                  </a:lnTo>
                  <a:lnTo>
                    <a:pt x="4334" y="657"/>
                  </a:lnTo>
                  <a:lnTo>
                    <a:pt x="4363" y="647"/>
                  </a:lnTo>
                  <a:lnTo>
                    <a:pt x="4401" y="647"/>
                  </a:lnTo>
                  <a:lnTo>
                    <a:pt x="4524" y="704"/>
                  </a:lnTo>
                  <a:lnTo>
                    <a:pt x="4543" y="724"/>
                  </a:lnTo>
                  <a:lnTo>
                    <a:pt x="4581" y="781"/>
                  </a:lnTo>
                  <a:lnTo>
                    <a:pt x="4619" y="857"/>
                  </a:lnTo>
                  <a:lnTo>
                    <a:pt x="4639" y="971"/>
                  </a:lnTo>
                  <a:lnTo>
                    <a:pt x="4648" y="1000"/>
                  </a:lnTo>
                  <a:lnTo>
                    <a:pt x="4667" y="1028"/>
                  </a:lnTo>
                  <a:lnTo>
                    <a:pt x="4810" y="1171"/>
                  </a:lnTo>
                  <a:lnTo>
                    <a:pt x="4829" y="1190"/>
                  </a:lnTo>
                  <a:lnTo>
                    <a:pt x="4829" y="1209"/>
                  </a:lnTo>
                  <a:lnTo>
                    <a:pt x="4839" y="1238"/>
                  </a:lnTo>
                  <a:lnTo>
                    <a:pt x="4829" y="1333"/>
                  </a:lnTo>
                  <a:lnTo>
                    <a:pt x="4839" y="1362"/>
                  </a:lnTo>
                  <a:lnTo>
                    <a:pt x="4858" y="1381"/>
                  </a:lnTo>
                  <a:lnTo>
                    <a:pt x="4915" y="1419"/>
                  </a:lnTo>
                  <a:lnTo>
                    <a:pt x="5039" y="1457"/>
                  </a:lnTo>
                  <a:lnTo>
                    <a:pt x="5105" y="1514"/>
                  </a:lnTo>
                  <a:lnTo>
                    <a:pt x="5163" y="1609"/>
                  </a:lnTo>
                  <a:lnTo>
                    <a:pt x="5201" y="1695"/>
                  </a:lnTo>
                  <a:lnTo>
                    <a:pt x="5210" y="1733"/>
                  </a:lnTo>
                  <a:lnTo>
                    <a:pt x="5210" y="1762"/>
                  </a:lnTo>
                  <a:lnTo>
                    <a:pt x="5201" y="1781"/>
                  </a:lnTo>
                  <a:lnTo>
                    <a:pt x="5201" y="1790"/>
                  </a:lnTo>
                  <a:lnTo>
                    <a:pt x="5201" y="1809"/>
                  </a:lnTo>
                  <a:lnTo>
                    <a:pt x="5143" y="1905"/>
                  </a:lnTo>
                  <a:lnTo>
                    <a:pt x="5134" y="1933"/>
                  </a:lnTo>
                  <a:lnTo>
                    <a:pt x="5134" y="1971"/>
                  </a:lnTo>
                  <a:lnTo>
                    <a:pt x="5163" y="2076"/>
                  </a:lnTo>
                  <a:lnTo>
                    <a:pt x="5210" y="2162"/>
                  </a:lnTo>
                  <a:lnTo>
                    <a:pt x="5248" y="2219"/>
                  </a:lnTo>
                  <a:lnTo>
                    <a:pt x="5334" y="2276"/>
                  </a:lnTo>
                  <a:lnTo>
                    <a:pt x="5353" y="2286"/>
                  </a:lnTo>
                  <a:lnTo>
                    <a:pt x="5363" y="2304"/>
                  </a:lnTo>
                  <a:lnTo>
                    <a:pt x="5372" y="2333"/>
                  </a:lnTo>
                  <a:lnTo>
                    <a:pt x="5372" y="2362"/>
                  </a:lnTo>
                  <a:lnTo>
                    <a:pt x="5363" y="2381"/>
                  </a:lnTo>
                  <a:lnTo>
                    <a:pt x="5353" y="2409"/>
                  </a:lnTo>
                  <a:lnTo>
                    <a:pt x="5315" y="2438"/>
                  </a:lnTo>
                  <a:lnTo>
                    <a:pt x="5229" y="2466"/>
                  </a:lnTo>
                  <a:lnTo>
                    <a:pt x="5210" y="2486"/>
                  </a:lnTo>
                  <a:lnTo>
                    <a:pt x="5124" y="2600"/>
                  </a:lnTo>
                  <a:lnTo>
                    <a:pt x="5077" y="2647"/>
                  </a:lnTo>
                  <a:lnTo>
                    <a:pt x="5067" y="2667"/>
                  </a:lnTo>
                  <a:lnTo>
                    <a:pt x="5077" y="2695"/>
                  </a:lnTo>
                  <a:lnTo>
                    <a:pt x="5096" y="2714"/>
                  </a:lnTo>
                  <a:lnTo>
                    <a:pt x="5115" y="2733"/>
                  </a:lnTo>
                  <a:lnTo>
                    <a:pt x="5181" y="2762"/>
                  </a:lnTo>
                  <a:lnTo>
                    <a:pt x="5239" y="2762"/>
                  </a:lnTo>
                  <a:lnTo>
                    <a:pt x="5391" y="2705"/>
                  </a:lnTo>
                  <a:lnTo>
                    <a:pt x="5420" y="2705"/>
                  </a:lnTo>
                  <a:lnTo>
                    <a:pt x="5439" y="2724"/>
                  </a:lnTo>
                  <a:lnTo>
                    <a:pt x="5448" y="2743"/>
                  </a:lnTo>
                  <a:lnTo>
                    <a:pt x="5448" y="2781"/>
                  </a:lnTo>
                  <a:lnTo>
                    <a:pt x="5439" y="2933"/>
                  </a:lnTo>
                  <a:lnTo>
                    <a:pt x="5448" y="2952"/>
                  </a:lnTo>
                  <a:lnTo>
                    <a:pt x="5458" y="2971"/>
                  </a:lnTo>
                  <a:lnTo>
                    <a:pt x="5477" y="2990"/>
                  </a:lnTo>
                  <a:lnTo>
                    <a:pt x="5610" y="3057"/>
                  </a:lnTo>
                  <a:lnTo>
                    <a:pt x="5810" y="3095"/>
                  </a:lnTo>
                  <a:lnTo>
                    <a:pt x="5820" y="3105"/>
                  </a:lnTo>
                  <a:lnTo>
                    <a:pt x="5839" y="3124"/>
                  </a:lnTo>
                  <a:lnTo>
                    <a:pt x="5848" y="3181"/>
                  </a:lnTo>
                  <a:lnTo>
                    <a:pt x="5867" y="3247"/>
                  </a:lnTo>
                  <a:lnTo>
                    <a:pt x="5982" y="3295"/>
                  </a:lnTo>
                  <a:lnTo>
                    <a:pt x="6039" y="3343"/>
                  </a:lnTo>
                  <a:lnTo>
                    <a:pt x="6067" y="3400"/>
                  </a:lnTo>
                  <a:lnTo>
                    <a:pt x="6096" y="3409"/>
                  </a:lnTo>
                  <a:lnTo>
                    <a:pt x="6115" y="3409"/>
                  </a:lnTo>
                  <a:lnTo>
                    <a:pt x="6143" y="3409"/>
                  </a:lnTo>
                  <a:lnTo>
                    <a:pt x="6248" y="3352"/>
                  </a:lnTo>
                  <a:lnTo>
                    <a:pt x="6344" y="3362"/>
                  </a:lnTo>
                  <a:lnTo>
                    <a:pt x="6410" y="3390"/>
                  </a:lnTo>
                  <a:lnTo>
                    <a:pt x="6429" y="3409"/>
                  </a:lnTo>
                  <a:lnTo>
                    <a:pt x="6448" y="3438"/>
                  </a:lnTo>
                  <a:lnTo>
                    <a:pt x="6467" y="3485"/>
                  </a:lnTo>
                  <a:lnTo>
                    <a:pt x="6477" y="3533"/>
                  </a:lnTo>
                  <a:lnTo>
                    <a:pt x="6486" y="3562"/>
                  </a:lnTo>
                  <a:lnTo>
                    <a:pt x="6505" y="3571"/>
                  </a:lnTo>
                  <a:lnTo>
                    <a:pt x="6677" y="3628"/>
                  </a:lnTo>
                  <a:lnTo>
                    <a:pt x="6715" y="3647"/>
                  </a:lnTo>
                  <a:lnTo>
                    <a:pt x="6734" y="3676"/>
                  </a:lnTo>
                  <a:lnTo>
                    <a:pt x="6753" y="3714"/>
                  </a:lnTo>
                  <a:lnTo>
                    <a:pt x="6791" y="3809"/>
                  </a:lnTo>
                  <a:lnTo>
                    <a:pt x="6810" y="3914"/>
                  </a:lnTo>
                  <a:lnTo>
                    <a:pt x="6448" y="4057"/>
                  </a:lnTo>
                  <a:lnTo>
                    <a:pt x="6334" y="4038"/>
                  </a:lnTo>
                  <a:lnTo>
                    <a:pt x="6239" y="3933"/>
                  </a:lnTo>
                  <a:lnTo>
                    <a:pt x="6191" y="3914"/>
                  </a:lnTo>
                  <a:lnTo>
                    <a:pt x="6115" y="3933"/>
                  </a:lnTo>
                  <a:lnTo>
                    <a:pt x="6048" y="3971"/>
                  </a:lnTo>
                  <a:lnTo>
                    <a:pt x="5991" y="4019"/>
                  </a:lnTo>
                  <a:lnTo>
                    <a:pt x="5934" y="4028"/>
                  </a:lnTo>
                  <a:lnTo>
                    <a:pt x="5562" y="3838"/>
                  </a:lnTo>
                  <a:lnTo>
                    <a:pt x="5410" y="3800"/>
                  </a:lnTo>
                  <a:lnTo>
                    <a:pt x="5258" y="3828"/>
                  </a:lnTo>
                  <a:lnTo>
                    <a:pt x="5086" y="3952"/>
                  </a:lnTo>
                  <a:lnTo>
                    <a:pt x="5058" y="4000"/>
                  </a:lnTo>
                  <a:lnTo>
                    <a:pt x="5039" y="4095"/>
                  </a:lnTo>
                  <a:lnTo>
                    <a:pt x="4991" y="4152"/>
                  </a:lnTo>
                  <a:lnTo>
                    <a:pt x="4877" y="4247"/>
                  </a:lnTo>
                  <a:lnTo>
                    <a:pt x="4801" y="4381"/>
                  </a:lnTo>
                  <a:lnTo>
                    <a:pt x="4639" y="4857"/>
                  </a:lnTo>
                  <a:lnTo>
                    <a:pt x="4601" y="4924"/>
                  </a:lnTo>
                  <a:lnTo>
                    <a:pt x="4553" y="4990"/>
                  </a:lnTo>
                  <a:lnTo>
                    <a:pt x="4543" y="5076"/>
                  </a:lnTo>
                  <a:lnTo>
                    <a:pt x="4429" y="4952"/>
                  </a:lnTo>
                  <a:lnTo>
                    <a:pt x="4381" y="4628"/>
                  </a:lnTo>
                  <a:lnTo>
                    <a:pt x="4305" y="4514"/>
                  </a:lnTo>
                  <a:lnTo>
                    <a:pt x="4258" y="4514"/>
                  </a:lnTo>
                  <a:lnTo>
                    <a:pt x="4134" y="4562"/>
                  </a:lnTo>
                  <a:lnTo>
                    <a:pt x="4067" y="4562"/>
                  </a:lnTo>
                  <a:lnTo>
                    <a:pt x="4010" y="4543"/>
                  </a:lnTo>
                  <a:lnTo>
                    <a:pt x="3886" y="4467"/>
                  </a:lnTo>
                  <a:lnTo>
                    <a:pt x="3839" y="4447"/>
                  </a:lnTo>
                  <a:lnTo>
                    <a:pt x="3715" y="4457"/>
                  </a:lnTo>
                  <a:lnTo>
                    <a:pt x="3667" y="4447"/>
                  </a:lnTo>
                  <a:lnTo>
                    <a:pt x="3620" y="4419"/>
                  </a:lnTo>
                  <a:lnTo>
                    <a:pt x="3601" y="4362"/>
                  </a:lnTo>
                  <a:lnTo>
                    <a:pt x="3591" y="4285"/>
                  </a:lnTo>
                  <a:lnTo>
                    <a:pt x="3563" y="4228"/>
                  </a:lnTo>
                  <a:lnTo>
                    <a:pt x="3505" y="4200"/>
                  </a:lnTo>
                  <a:lnTo>
                    <a:pt x="3438" y="4200"/>
                  </a:lnTo>
                  <a:lnTo>
                    <a:pt x="3248" y="4143"/>
                  </a:lnTo>
                  <a:lnTo>
                    <a:pt x="3191" y="4104"/>
                  </a:lnTo>
                  <a:lnTo>
                    <a:pt x="3162" y="4095"/>
                  </a:lnTo>
                  <a:lnTo>
                    <a:pt x="3134" y="4095"/>
                  </a:lnTo>
                  <a:lnTo>
                    <a:pt x="3077" y="4124"/>
                  </a:lnTo>
                  <a:lnTo>
                    <a:pt x="3039" y="4124"/>
                  </a:lnTo>
                  <a:lnTo>
                    <a:pt x="2943" y="4114"/>
                  </a:lnTo>
                  <a:lnTo>
                    <a:pt x="2886" y="4152"/>
                  </a:lnTo>
                  <a:lnTo>
                    <a:pt x="2724" y="4428"/>
                  </a:lnTo>
                  <a:lnTo>
                    <a:pt x="2686" y="4467"/>
                  </a:lnTo>
                  <a:lnTo>
                    <a:pt x="2638" y="4476"/>
                  </a:lnTo>
                  <a:lnTo>
                    <a:pt x="2620" y="4476"/>
                  </a:lnTo>
                  <a:lnTo>
                    <a:pt x="2581" y="4438"/>
                  </a:lnTo>
                  <a:lnTo>
                    <a:pt x="2515" y="4447"/>
                  </a:lnTo>
                  <a:lnTo>
                    <a:pt x="2505" y="4447"/>
                  </a:lnTo>
                  <a:lnTo>
                    <a:pt x="2058" y="4381"/>
                  </a:lnTo>
                  <a:lnTo>
                    <a:pt x="1753" y="4400"/>
                  </a:lnTo>
                  <a:lnTo>
                    <a:pt x="1582" y="4324"/>
                  </a:lnTo>
                  <a:lnTo>
                    <a:pt x="1258" y="4086"/>
                  </a:lnTo>
                  <a:lnTo>
                    <a:pt x="1258" y="4066"/>
                  </a:lnTo>
                  <a:lnTo>
                    <a:pt x="1258" y="4028"/>
                  </a:lnTo>
                  <a:lnTo>
                    <a:pt x="1239" y="4009"/>
                  </a:lnTo>
                  <a:lnTo>
                    <a:pt x="1181" y="4028"/>
                  </a:lnTo>
                  <a:lnTo>
                    <a:pt x="1181" y="3971"/>
                  </a:lnTo>
                  <a:lnTo>
                    <a:pt x="1153" y="3952"/>
                  </a:lnTo>
                  <a:lnTo>
                    <a:pt x="1115" y="3952"/>
                  </a:lnTo>
                  <a:lnTo>
                    <a:pt x="1076" y="3962"/>
                  </a:lnTo>
                  <a:lnTo>
                    <a:pt x="1105" y="3914"/>
                  </a:lnTo>
                  <a:lnTo>
                    <a:pt x="1086" y="3914"/>
                  </a:lnTo>
                  <a:lnTo>
                    <a:pt x="1058" y="3905"/>
                  </a:lnTo>
                  <a:lnTo>
                    <a:pt x="1019" y="3876"/>
                  </a:lnTo>
                  <a:lnTo>
                    <a:pt x="962" y="3876"/>
                  </a:lnTo>
                  <a:lnTo>
                    <a:pt x="943" y="3866"/>
                  </a:lnTo>
                  <a:lnTo>
                    <a:pt x="924" y="3838"/>
                  </a:lnTo>
                  <a:lnTo>
                    <a:pt x="905" y="3781"/>
                  </a:lnTo>
                  <a:lnTo>
                    <a:pt x="886" y="3771"/>
                  </a:lnTo>
                  <a:lnTo>
                    <a:pt x="791" y="3771"/>
                  </a:lnTo>
                  <a:lnTo>
                    <a:pt x="762" y="3771"/>
                  </a:lnTo>
                  <a:lnTo>
                    <a:pt x="648" y="3838"/>
                  </a:lnTo>
                  <a:lnTo>
                    <a:pt x="591" y="3848"/>
                  </a:lnTo>
                  <a:lnTo>
                    <a:pt x="515" y="3848"/>
                  </a:lnTo>
                  <a:lnTo>
                    <a:pt x="448" y="3838"/>
                  </a:lnTo>
                  <a:lnTo>
                    <a:pt x="191" y="3695"/>
                  </a:lnTo>
                  <a:lnTo>
                    <a:pt x="0" y="3619"/>
                  </a:lnTo>
                </a:path>
              </a:pathLst>
            </a:custGeom>
            <a:solidFill>
              <a:srgbClr val="F7F7F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15" name="Freeform 11">
              <a:extLst>
                <a:ext uri="{FF2B5EF4-FFF2-40B4-BE49-F238E27FC236}">
                  <a16:creationId xmlns:a16="http://schemas.microsoft.com/office/drawing/2014/main" id="{1F62B012-58BC-F349-9289-603C9CA3C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1388" y="5137150"/>
              <a:ext cx="1492250" cy="1217613"/>
            </a:xfrm>
            <a:custGeom>
              <a:avLst/>
              <a:gdLst>
                <a:gd name="T0" fmla="*/ 1227937 w 4144"/>
                <a:gd name="T1" fmla="*/ 480277 h 3382"/>
                <a:gd name="T2" fmla="*/ 1159519 w 4144"/>
                <a:gd name="T3" fmla="*/ 685852 h 3382"/>
                <a:gd name="T4" fmla="*/ 1128550 w 4144"/>
                <a:gd name="T5" fmla="*/ 853985 h 3382"/>
                <a:gd name="T6" fmla="*/ 963625 w 4144"/>
                <a:gd name="T7" fmla="*/ 905469 h 3382"/>
                <a:gd name="T8" fmla="*/ 908890 w 4144"/>
                <a:gd name="T9" fmla="*/ 1032199 h 3382"/>
                <a:gd name="T10" fmla="*/ 830028 w 4144"/>
                <a:gd name="T11" fmla="*/ 1073242 h 3382"/>
                <a:gd name="T12" fmla="*/ 723799 w 4144"/>
                <a:gd name="T13" fmla="*/ 1179450 h 3382"/>
                <a:gd name="T14" fmla="*/ 600285 w 4144"/>
                <a:gd name="T15" fmla="*/ 1131566 h 3382"/>
                <a:gd name="T16" fmla="*/ 510980 w 4144"/>
                <a:gd name="T17" fmla="*/ 1090523 h 3382"/>
                <a:gd name="T18" fmla="*/ 490455 w 4144"/>
                <a:gd name="T19" fmla="*/ 1035439 h 3382"/>
                <a:gd name="T20" fmla="*/ 387466 w 4144"/>
                <a:gd name="T21" fmla="*/ 1035439 h 3382"/>
                <a:gd name="T22" fmla="*/ 350016 w 4144"/>
                <a:gd name="T23" fmla="*/ 1011677 h 3382"/>
                <a:gd name="T24" fmla="*/ 277996 w 4144"/>
                <a:gd name="T25" fmla="*/ 932831 h 3382"/>
                <a:gd name="T26" fmla="*/ 147641 w 4144"/>
                <a:gd name="T27" fmla="*/ 884588 h 3382"/>
                <a:gd name="T28" fmla="*/ 137198 w 4144"/>
                <a:gd name="T29" fmla="*/ 809342 h 3382"/>
                <a:gd name="T30" fmla="*/ 116672 w 4144"/>
                <a:gd name="T31" fmla="*/ 781980 h 3382"/>
                <a:gd name="T32" fmla="*/ 10443 w 4144"/>
                <a:gd name="T33" fmla="*/ 785220 h 3382"/>
                <a:gd name="T34" fmla="*/ 20526 w 4144"/>
                <a:gd name="T35" fmla="*/ 744177 h 3382"/>
                <a:gd name="T36" fmla="*/ 102988 w 4144"/>
                <a:gd name="T37" fmla="*/ 675412 h 3382"/>
                <a:gd name="T38" fmla="*/ 106589 w 4144"/>
                <a:gd name="T39" fmla="*/ 637609 h 3382"/>
                <a:gd name="T40" fmla="*/ 51494 w 4144"/>
                <a:gd name="T41" fmla="*/ 586485 h 3382"/>
                <a:gd name="T42" fmla="*/ 27368 w 4144"/>
                <a:gd name="T43" fmla="*/ 493958 h 3382"/>
                <a:gd name="T44" fmla="*/ 55095 w 4144"/>
                <a:gd name="T45" fmla="*/ 466236 h 3382"/>
                <a:gd name="T46" fmla="*/ 72020 w 4144"/>
                <a:gd name="T47" fmla="*/ 473076 h 3382"/>
                <a:gd name="T48" fmla="*/ 89305 w 4144"/>
                <a:gd name="T49" fmla="*/ 414752 h 3382"/>
                <a:gd name="T50" fmla="*/ 181850 w 4144"/>
                <a:gd name="T51" fmla="*/ 404671 h 3382"/>
                <a:gd name="T52" fmla="*/ 202376 w 4144"/>
                <a:gd name="T53" fmla="*/ 390990 h 3382"/>
                <a:gd name="T54" fmla="*/ 263953 w 4144"/>
                <a:gd name="T55" fmla="*/ 318984 h 3382"/>
                <a:gd name="T56" fmla="*/ 250269 w 4144"/>
                <a:gd name="T57" fmla="*/ 216016 h 3382"/>
                <a:gd name="T58" fmla="*/ 325890 w 4144"/>
                <a:gd name="T59" fmla="*/ 250219 h 3382"/>
                <a:gd name="T60" fmla="*/ 422036 w 4144"/>
                <a:gd name="T61" fmla="*/ 291622 h 3382"/>
                <a:gd name="T62" fmla="*/ 449403 w 4144"/>
                <a:gd name="T63" fmla="*/ 260660 h 3382"/>
                <a:gd name="T64" fmla="*/ 480372 w 4144"/>
                <a:gd name="T65" fmla="*/ 229698 h 3382"/>
                <a:gd name="T66" fmla="*/ 600285 w 4144"/>
                <a:gd name="T67" fmla="*/ 219617 h 3382"/>
                <a:gd name="T68" fmla="*/ 617570 w 4144"/>
                <a:gd name="T69" fmla="*/ 198735 h 3382"/>
                <a:gd name="T70" fmla="*/ 607127 w 4144"/>
                <a:gd name="T71" fmla="*/ 154452 h 3382"/>
                <a:gd name="T72" fmla="*/ 641336 w 4144"/>
                <a:gd name="T73" fmla="*/ 137170 h 3382"/>
                <a:gd name="T74" fmla="*/ 788977 w 4144"/>
                <a:gd name="T75" fmla="*/ 126730 h 3382"/>
                <a:gd name="T76" fmla="*/ 795819 w 4144"/>
                <a:gd name="T77" fmla="*/ 85687 h 3382"/>
                <a:gd name="T78" fmla="*/ 823186 w 4144"/>
                <a:gd name="T79" fmla="*/ 61565 h 3382"/>
                <a:gd name="T80" fmla="*/ 847313 w 4144"/>
                <a:gd name="T81" fmla="*/ 24122 h 3382"/>
                <a:gd name="T82" fmla="*/ 874680 w 4144"/>
                <a:gd name="T83" fmla="*/ 44643 h 3382"/>
                <a:gd name="T84" fmla="*/ 933016 w 4144"/>
                <a:gd name="T85" fmla="*/ 0 h 3382"/>
                <a:gd name="T86" fmla="*/ 994593 w 4144"/>
                <a:gd name="T87" fmla="*/ 13681 h 3382"/>
                <a:gd name="T88" fmla="*/ 1018720 w 4144"/>
                <a:gd name="T89" fmla="*/ 55084 h 3382"/>
                <a:gd name="T90" fmla="*/ 1258906 w 4144"/>
                <a:gd name="T91" fmla="*/ 68765 h 3382"/>
                <a:gd name="T92" fmla="*/ 1378819 w 4144"/>
                <a:gd name="T93" fmla="*/ 85687 h 3382"/>
                <a:gd name="T94" fmla="*/ 1440396 w 4144"/>
                <a:gd name="T95" fmla="*/ 168133 h 3382"/>
                <a:gd name="T96" fmla="*/ 1461281 w 4144"/>
                <a:gd name="T97" fmla="*/ 250219 h 3382"/>
                <a:gd name="T98" fmla="*/ 1491890 w 4144"/>
                <a:gd name="T99" fmla="*/ 267500 h 338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144" h="3382">
                  <a:moveTo>
                    <a:pt x="4067" y="971"/>
                  </a:moveTo>
                  <a:lnTo>
                    <a:pt x="3943" y="1067"/>
                  </a:lnTo>
                  <a:lnTo>
                    <a:pt x="3505" y="1238"/>
                  </a:lnTo>
                  <a:lnTo>
                    <a:pt x="3410" y="1334"/>
                  </a:lnTo>
                  <a:lnTo>
                    <a:pt x="3334" y="1457"/>
                  </a:lnTo>
                  <a:lnTo>
                    <a:pt x="3277" y="1610"/>
                  </a:lnTo>
                  <a:lnTo>
                    <a:pt x="3229" y="1771"/>
                  </a:lnTo>
                  <a:lnTo>
                    <a:pt x="3220" y="1905"/>
                  </a:lnTo>
                  <a:lnTo>
                    <a:pt x="3220" y="1933"/>
                  </a:lnTo>
                  <a:lnTo>
                    <a:pt x="3229" y="2152"/>
                  </a:lnTo>
                  <a:lnTo>
                    <a:pt x="3200" y="2257"/>
                  </a:lnTo>
                  <a:lnTo>
                    <a:pt x="3134" y="2372"/>
                  </a:lnTo>
                  <a:lnTo>
                    <a:pt x="3038" y="2467"/>
                  </a:lnTo>
                  <a:lnTo>
                    <a:pt x="2934" y="2515"/>
                  </a:lnTo>
                  <a:lnTo>
                    <a:pt x="2762" y="2495"/>
                  </a:lnTo>
                  <a:lnTo>
                    <a:pt x="2676" y="2515"/>
                  </a:lnTo>
                  <a:lnTo>
                    <a:pt x="2610" y="2553"/>
                  </a:lnTo>
                  <a:lnTo>
                    <a:pt x="2572" y="2638"/>
                  </a:lnTo>
                  <a:lnTo>
                    <a:pt x="2553" y="2714"/>
                  </a:lnTo>
                  <a:lnTo>
                    <a:pt x="2524" y="2867"/>
                  </a:lnTo>
                  <a:lnTo>
                    <a:pt x="2496" y="2934"/>
                  </a:lnTo>
                  <a:lnTo>
                    <a:pt x="2438" y="2991"/>
                  </a:lnTo>
                  <a:lnTo>
                    <a:pt x="2381" y="2991"/>
                  </a:lnTo>
                  <a:lnTo>
                    <a:pt x="2305" y="2981"/>
                  </a:lnTo>
                  <a:lnTo>
                    <a:pt x="2229" y="3000"/>
                  </a:lnTo>
                  <a:lnTo>
                    <a:pt x="2181" y="3038"/>
                  </a:lnTo>
                  <a:lnTo>
                    <a:pt x="2067" y="3229"/>
                  </a:lnTo>
                  <a:lnTo>
                    <a:pt x="2010" y="3276"/>
                  </a:lnTo>
                  <a:lnTo>
                    <a:pt x="1743" y="3381"/>
                  </a:lnTo>
                  <a:lnTo>
                    <a:pt x="1724" y="3276"/>
                  </a:lnTo>
                  <a:lnTo>
                    <a:pt x="1686" y="3181"/>
                  </a:lnTo>
                  <a:lnTo>
                    <a:pt x="1667" y="3143"/>
                  </a:lnTo>
                  <a:lnTo>
                    <a:pt x="1648" y="3114"/>
                  </a:lnTo>
                  <a:lnTo>
                    <a:pt x="1610" y="3095"/>
                  </a:lnTo>
                  <a:lnTo>
                    <a:pt x="1438" y="3038"/>
                  </a:lnTo>
                  <a:lnTo>
                    <a:pt x="1419" y="3029"/>
                  </a:lnTo>
                  <a:lnTo>
                    <a:pt x="1410" y="3000"/>
                  </a:lnTo>
                  <a:lnTo>
                    <a:pt x="1400" y="2952"/>
                  </a:lnTo>
                  <a:lnTo>
                    <a:pt x="1381" y="2905"/>
                  </a:lnTo>
                  <a:lnTo>
                    <a:pt x="1362" y="2876"/>
                  </a:lnTo>
                  <a:lnTo>
                    <a:pt x="1343" y="2857"/>
                  </a:lnTo>
                  <a:lnTo>
                    <a:pt x="1277" y="2829"/>
                  </a:lnTo>
                  <a:lnTo>
                    <a:pt x="1181" y="2819"/>
                  </a:lnTo>
                  <a:lnTo>
                    <a:pt x="1076" y="2876"/>
                  </a:lnTo>
                  <a:lnTo>
                    <a:pt x="1048" y="2876"/>
                  </a:lnTo>
                  <a:lnTo>
                    <a:pt x="1029" y="2876"/>
                  </a:lnTo>
                  <a:lnTo>
                    <a:pt x="1000" y="2867"/>
                  </a:lnTo>
                  <a:lnTo>
                    <a:pt x="972" y="2810"/>
                  </a:lnTo>
                  <a:lnTo>
                    <a:pt x="915" y="2762"/>
                  </a:lnTo>
                  <a:lnTo>
                    <a:pt x="800" y="2714"/>
                  </a:lnTo>
                  <a:lnTo>
                    <a:pt x="781" y="2648"/>
                  </a:lnTo>
                  <a:lnTo>
                    <a:pt x="772" y="2591"/>
                  </a:lnTo>
                  <a:lnTo>
                    <a:pt x="753" y="2572"/>
                  </a:lnTo>
                  <a:lnTo>
                    <a:pt x="743" y="2562"/>
                  </a:lnTo>
                  <a:lnTo>
                    <a:pt x="543" y="2524"/>
                  </a:lnTo>
                  <a:lnTo>
                    <a:pt x="410" y="2457"/>
                  </a:lnTo>
                  <a:lnTo>
                    <a:pt x="391" y="2438"/>
                  </a:lnTo>
                  <a:lnTo>
                    <a:pt x="381" y="2419"/>
                  </a:lnTo>
                  <a:lnTo>
                    <a:pt x="372" y="2400"/>
                  </a:lnTo>
                  <a:lnTo>
                    <a:pt x="381" y="2248"/>
                  </a:lnTo>
                  <a:lnTo>
                    <a:pt x="381" y="2210"/>
                  </a:lnTo>
                  <a:lnTo>
                    <a:pt x="372" y="2191"/>
                  </a:lnTo>
                  <a:lnTo>
                    <a:pt x="353" y="2172"/>
                  </a:lnTo>
                  <a:lnTo>
                    <a:pt x="324" y="2172"/>
                  </a:lnTo>
                  <a:lnTo>
                    <a:pt x="172" y="2229"/>
                  </a:lnTo>
                  <a:lnTo>
                    <a:pt x="114" y="2229"/>
                  </a:lnTo>
                  <a:lnTo>
                    <a:pt x="48" y="2200"/>
                  </a:lnTo>
                  <a:lnTo>
                    <a:pt x="29" y="2181"/>
                  </a:lnTo>
                  <a:lnTo>
                    <a:pt x="10" y="2162"/>
                  </a:lnTo>
                  <a:lnTo>
                    <a:pt x="0" y="2134"/>
                  </a:lnTo>
                  <a:lnTo>
                    <a:pt x="10" y="2114"/>
                  </a:lnTo>
                  <a:lnTo>
                    <a:pt x="57" y="2067"/>
                  </a:lnTo>
                  <a:lnTo>
                    <a:pt x="143" y="1953"/>
                  </a:lnTo>
                  <a:lnTo>
                    <a:pt x="162" y="1933"/>
                  </a:lnTo>
                  <a:lnTo>
                    <a:pt x="248" y="1905"/>
                  </a:lnTo>
                  <a:lnTo>
                    <a:pt x="286" y="1876"/>
                  </a:lnTo>
                  <a:lnTo>
                    <a:pt x="296" y="1848"/>
                  </a:lnTo>
                  <a:lnTo>
                    <a:pt x="305" y="1829"/>
                  </a:lnTo>
                  <a:lnTo>
                    <a:pt x="305" y="1800"/>
                  </a:lnTo>
                  <a:lnTo>
                    <a:pt x="296" y="1771"/>
                  </a:lnTo>
                  <a:lnTo>
                    <a:pt x="286" y="1753"/>
                  </a:lnTo>
                  <a:lnTo>
                    <a:pt x="267" y="1743"/>
                  </a:lnTo>
                  <a:lnTo>
                    <a:pt x="181" y="1686"/>
                  </a:lnTo>
                  <a:lnTo>
                    <a:pt x="143" y="1629"/>
                  </a:lnTo>
                  <a:lnTo>
                    <a:pt x="96" y="1543"/>
                  </a:lnTo>
                  <a:lnTo>
                    <a:pt x="67" y="1438"/>
                  </a:lnTo>
                  <a:lnTo>
                    <a:pt x="67" y="1400"/>
                  </a:lnTo>
                  <a:lnTo>
                    <a:pt x="76" y="1372"/>
                  </a:lnTo>
                  <a:lnTo>
                    <a:pt x="134" y="1276"/>
                  </a:lnTo>
                  <a:lnTo>
                    <a:pt x="134" y="1257"/>
                  </a:lnTo>
                  <a:lnTo>
                    <a:pt x="134" y="1267"/>
                  </a:lnTo>
                  <a:lnTo>
                    <a:pt x="153" y="1295"/>
                  </a:lnTo>
                  <a:lnTo>
                    <a:pt x="162" y="1305"/>
                  </a:lnTo>
                  <a:lnTo>
                    <a:pt x="172" y="1314"/>
                  </a:lnTo>
                  <a:lnTo>
                    <a:pt x="191" y="1314"/>
                  </a:lnTo>
                  <a:lnTo>
                    <a:pt x="200" y="1314"/>
                  </a:lnTo>
                  <a:lnTo>
                    <a:pt x="219" y="1295"/>
                  </a:lnTo>
                  <a:lnTo>
                    <a:pt x="229" y="1276"/>
                  </a:lnTo>
                  <a:lnTo>
                    <a:pt x="238" y="1181"/>
                  </a:lnTo>
                  <a:lnTo>
                    <a:pt x="248" y="1152"/>
                  </a:lnTo>
                  <a:lnTo>
                    <a:pt x="267" y="1133"/>
                  </a:lnTo>
                  <a:lnTo>
                    <a:pt x="286" y="1133"/>
                  </a:lnTo>
                  <a:lnTo>
                    <a:pt x="495" y="1124"/>
                  </a:lnTo>
                  <a:lnTo>
                    <a:pt x="505" y="1124"/>
                  </a:lnTo>
                  <a:lnTo>
                    <a:pt x="524" y="1124"/>
                  </a:lnTo>
                  <a:lnTo>
                    <a:pt x="534" y="1124"/>
                  </a:lnTo>
                  <a:lnTo>
                    <a:pt x="543" y="1105"/>
                  </a:lnTo>
                  <a:lnTo>
                    <a:pt x="562" y="1086"/>
                  </a:lnTo>
                  <a:lnTo>
                    <a:pt x="581" y="1067"/>
                  </a:lnTo>
                  <a:lnTo>
                    <a:pt x="686" y="953"/>
                  </a:lnTo>
                  <a:lnTo>
                    <a:pt x="695" y="943"/>
                  </a:lnTo>
                  <a:lnTo>
                    <a:pt x="733" y="886"/>
                  </a:lnTo>
                  <a:lnTo>
                    <a:pt x="705" y="848"/>
                  </a:lnTo>
                  <a:lnTo>
                    <a:pt x="676" y="762"/>
                  </a:lnTo>
                  <a:lnTo>
                    <a:pt x="676" y="676"/>
                  </a:lnTo>
                  <a:lnTo>
                    <a:pt x="695" y="600"/>
                  </a:lnTo>
                  <a:lnTo>
                    <a:pt x="753" y="610"/>
                  </a:lnTo>
                  <a:lnTo>
                    <a:pt x="772" y="610"/>
                  </a:lnTo>
                  <a:lnTo>
                    <a:pt x="829" y="629"/>
                  </a:lnTo>
                  <a:lnTo>
                    <a:pt x="905" y="695"/>
                  </a:lnTo>
                  <a:lnTo>
                    <a:pt x="972" y="733"/>
                  </a:lnTo>
                  <a:lnTo>
                    <a:pt x="1000" y="733"/>
                  </a:lnTo>
                  <a:lnTo>
                    <a:pt x="1143" y="800"/>
                  </a:lnTo>
                  <a:lnTo>
                    <a:pt x="1172" y="810"/>
                  </a:lnTo>
                  <a:lnTo>
                    <a:pt x="1191" y="800"/>
                  </a:lnTo>
                  <a:lnTo>
                    <a:pt x="1210" y="781"/>
                  </a:lnTo>
                  <a:lnTo>
                    <a:pt x="1229" y="752"/>
                  </a:lnTo>
                  <a:lnTo>
                    <a:pt x="1248" y="724"/>
                  </a:lnTo>
                  <a:lnTo>
                    <a:pt x="1257" y="695"/>
                  </a:lnTo>
                  <a:lnTo>
                    <a:pt x="1277" y="676"/>
                  </a:lnTo>
                  <a:lnTo>
                    <a:pt x="1286" y="667"/>
                  </a:lnTo>
                  <a:lnTo>
                    <a:pt x="1334" y="638"/>
                  </a:lnTo>
                  <a:lnTo>
                    <a:pt x="1391" y="619"/>
                  </a:lnTo>
                  <a:lnTo>
                    <a:pt x="1410" y="610"/>
                  </a:lnTo>
                  <a:lnTo>
                    <a:pt x="1648" y="619"/>
                  </a:lnTo>
                  <a:lnTo>
                    <a:pt x="1667" y="610"/>
                  </a:lnTo>
                  <a:lnTo>
                    <a:pt x="1686" y="600"/>
                  </a:lnTo>
                  <a:lnTo>
                    <a:pt x="1705" y="591"/>
                  </a:lnTo>
                  <a:lnTo>
                    <a:pt x="1715" y="572"/>
                  </a:lnTo>
                  <a:lnTo>
                    <a:pt x="1715" y="552"/>
                  </a:lnTo>
                  <a:lnTo>
                    <a:pt x="1715" y="534"/>
                  </a:lnTo>
                  <a:lnTo>
                    <a:pt x="1705" y="495"/>
                  </a:lnTo>
                  <a:lnTo>
                    <a:pt x="1686" y="448"/>
                  </a:lnTo>
                  <a:lnTo>
                    <a:pt x="1686" y="429"/>
                  </a:lnTo>
                  <a:lnTo>
                    <a:pt x="1686" y="419"/>
                  </a:lnTo>
                  <a:lnTo>
                    <a:pt x="1705" y="409"/>
                  </a:lnTo>
                  <a:lnTo>
                    <a:pt x="1743" y="391"/>
                  </a:lnTo>
                  <a:lnTo>
                    <a:pt x="1781" y="381"/>
                  </a:lnTo>
                  <a:lnTo>
                    <a:pt x="1829" y="391"/>
                  </a:lnTo>
                  <a:lnTo>
                    <a:pt x="2115" y="448"/>
                  </a:lnTo>
                  <a:lnTo>
                    <a:pt x="2200" y="409"/>
                  </a:lnTo>
                  <a:lnTo>
                    <a:pt x="2191" y="352"/>
                  </a:lnTo>
                  <a:lnTo>
                    <a:pt x="2191" y="305"/>
                  </a:lnTo>
                  <a:lnTo>
                    <a:pt x="2191" y="276"/>
                  </a:lnTo>
                  <a:lnTo>
                    <a:pt x="2200" y="257"/>
                  </a:lnTo>
                  <a:lnTo>
                    <a:pt x="2210" y="238"/>
                  </a:lnTo>
                  <a:lnTo>
                    <a:pt x="2219" y="229"/>
                  </a:lnTo>
                  <a:lnTo>
                    <a:pt x="2257" y="210"/>
                  </a:lnTo>
                  <a:lnTo>
                    <a:pt x="2277" y="191"/>
                  </a:lnTo>
                  <a:lnTo>
                    <a:pt x="2286" y="171"/>
                  </a:lnTo>
                  <a:lnTo>
                    <a:pt x="2305" y="114"/>
                  </a:lnTo>
                  <a:lnTo>
                    <a:pt x="2324" y="95"/>
                  </a:lnTo>
                  <a:lnTo>
                    <a:pt x="2334" y="76"/>
                  </a:lnTo>
                  <a:lnTo>
                    <a:pt x="2353" y="67"/>
                  </a:lnTo>
                  <a:lnTo>
                    <a:pt x="2372" y="67"/>
                  </a:lnTo>
                  <a:lnTo>
                    <a:pt x="2391" y="76"/>
                  </a:lnTo>
                  <a:lnTo>
                    <a:pt x="2400" y="86"/>
                  </a:lnTo>
                  <a:lnTo>
                    <a:pt x="2429" y="124"/>
                  </a:lnTo>
                  <a:lnTo>
                    <a:pt x="2448" y="133"/>
                  </a:lnTo>
                  <a:lnTo>
                    <a:pt x="2496" y="133"/>
                  </a:lnTo>
                  <a:lnTo>
                    <a:pt x="2543" y="124"/>
                  </a:lnTo>
                  <a:lnTo>
                    <a:pt x="2591" y="0"/>
                  </a:lnTo>
                  <a:lnTo>
                    <a:pt x="2734" y="0"/>
                  </a:lnTo>
                  <a:lnTo>
                    <a:pt x="2743" y="10"/>
                  </a:lnTo>
                  <a:lnTo>
                    <a:pt x="2753" y="19"/>
                  </a:lnTo>
                  <a:lnTo>
                    <a:pt x="2762" y="38"/>
                  </a:lnTo>
                  <a:lnTo>
                    <a:pt x="2781" y="105"/>
                  </a:lnTo>
                  <a:lnTo>
                    <a:pt x="2791" y="124"/>
                  </a:lnTo>
                  <a:lnTo>
                    <a:pt x="2810" y="143"/>
                  </a:lnTo>
                  <a:lnTo>
                    <a:pt x="2829" y="153"/>
                  </a:lnTo>
                  <a:lnTo>
                    <a:pt x="2857" y="162"/>
                  </a:lnTo>
                  <a:lnTo>
                    <a:pt x="3362" y="114"/>
                  </a:lnTo>
                  <a:lnTo>
                    <a:pt x="3391" y="124"/>
                  </a:lnTo>
                  <a:lnTo>
                    <a:pt x="3496" y="191"/>
                  </a:lnTo>
                  <a:lnTo>
                    <a:pt x="3515" y="200"/>
                  </a:lnTo>
                  <a:lnTo>
                    <a:pt x="3762" y="200"/>
                  </a:lnTo>
                  <a:lnTo>
                    <a:pt x="3819" y="219"/>
                  </a:lnTo>
                  <a:lnTo>
                    <a:pt x="3829" y="238"/>
                  </a:lnTo>
                  <a:lnTo>
                    <a:pt x="3896" y="381"/>
                  </a:lnTo>
                  <a:lnTo>
                    <a:pt x="3924" y="409"/>
                  </a:lnTo>
                  <a:lnTo>
                    <a:pt x="3972" y="438"/>
                  </a:lnTo>
                  <a:lnTo>
                    <a:pt x="4000" y="467"/>
                  </a:lnTo>
                  <a:lnTo>
                    <a:pt x="4010" y="495"/>
                  </a:lnTo>
                  <a:lnTo>
                    <a:pt x="4020" y="524"/>
                  </a:lnTo>
                  <a:lnTo>
                    <a:pt x="4048" y="667"/>
                  </a:lnTo>
                  <a:lnTo>
                    <a:pt x="4058" y="695"/>
                  </a:lnTo>
                  <a:lnTo>
                    <a:pt x="4077" y="714"/>
                  </a:lnTo>
                  <a:lnTo>
                    <a:pt x="4096" y="733"/>
                  </a:lnTo>
                  <a:lnTo>
                    <a:pt x="4105" y="743"/>
                  </a:lnTo>
                  <a:lnTo>
                    <a:pt x="4143" y="743"/>
                  </a:lnTo>
                  <a:lnTo>
                    <a:pt x="4143" y="914"/>
                  </a:lnTo>
                  <a:lnTo>
                    <a:pt x="4067" y="971"/>
                  </a:lnTo>
                </a:path>
              </a:pathLst>
            </a:custGeom>
            <a:solidFill>
              <a:srgbClr val="D6D6D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16" name="Freeform 12">
              <a:extLst>
                <a:ext uri="{FF2B5EF4-FFF2-40B4-BE49-F238E27FC236}">
                  <a16:creationId xmlns:a16="http://schemas.microsoft.com/office/drawing/2014/main" id="{FC773DD5-4511-5843-BD42-B5F292272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9000" y="4508500"/>
              <a:ext cx="1776413" cy="1663700"/>
            </a:xfrm>
            <a:custGeom>
              <a:avLst/>
              <a:gdLst>
                <a:gd name="T0" fmla="*/ 1738257 w 4935"/>
                <a:gd name="T1" fmla="*/ 593458 h 4620"/>
                <a:gd name="T2" fmla="*/ 1776053 w 4935"/>
                <a:gd name="T3" fmla="*/ 675563 h 4620"/>
                <a:gd name="T4" fmla="*/ 1724578 w 4935"/>
                <a:gd name="T5" fmla="*/ 716975 h 4620"/>
                <a:gd name="T6" fmla="*/ 1755175 w 4935"/>
                <a:gd name="T7" fmla="*/ 926198 h 4620"/>
                <a:gd name="T8" fmla="*/ 1618030 w 4935"/>
                <a:gd name="T9" fmla="*/ 1056558 h 4620"/>
                <a:gd name="T10" fmla="*/ 1628469 w 4935"/>
                <a:gd name="T11" fmla="*/ 1108053 h 4620"/>
                <a:gd name="T12" fmla="*/ 1583833 w 4935"/>
                <a:gd name="T13" fmla="*/ 1162789 h 4620"/>
                <a:gd name="T14" fmla="*/ 1611190 w 4935"/>
                <a:gd name="T15" fmla="*/ 1224368 h 4620"/>
                <a:gd name="T16" fmla="*/ 1594272 w 4935"/>
                <a:gd name="T17" fmla="*/ 1286307 h 4620"/>
                <a:gd name="T18" fmla="*/ 1601111 w 4935"/>
                <a:gd name="T19" fmla="*/ 1351486 h 4620"/>
                <a:gd name="T20" fmla="*/ 1477644 w 4935"/>
                <a:gd name="T21" fmla="*/ 1447275 h 4620"/>
                <a:gd name="T22" fmla="*/ 1326820 w 4935"/>
                <a:gd name="T23" fmla="*/ 1498770 h 4620"/>
                <a:gd name="T24" fmla="*/ 1254828 w 4935"/>
                <a:gd name="T25" fmla="*/ 1474643 h 4620"/>
                <a:gd name="T26" fmla="*/ 1186075 w 4935"/>
                <a:gd name="T27" fmla="*/ 1505612 h 4620"/>
                <a:gd name="T28" fmla="*/ 1148639 w 4935"/>
                <a:gd name="T29" fmla="*/ 1560709 h 4620"/>
                <a:gd name="T30" fmla="*/ 942741 w 4935"/>
                <a:gd name="T31" fmla="*/ 1615445 h 4620"/>
                <a:gd name="T32" fmla="*/ 894866 w 4935"/>
                <a:gd name="T33" fmla="*/ 1642814 h 4620"/>
                <a:gd name="T34" fmla="*/ 836552 w 4935"/>
                <a:gd name="T35" fmla="*/ 1615445 h 4620"/>
                <a:gd name="T36" fmla="*/ 802356 w 4935"/>
                <a:gd name="T37" fmla="*/ 1619047 h 4620"/>
                <a:gd name="T38" fmla="*/ 747281 w 4935"/>
                <a:gd name="T39" fmla="*/ 1594919 h 4620"/>
                <a:gd name="T40" fmla="*/ 719924 w 4935"/>
                <a:gd name="T41" fmla="*/ 1563950 h 4620"/>
                <a:gd name="T42" fmla="*/ 723524 w 4935"/>
                <a:gd name="T43" fmla="*/ 1522898 h 4620"/>
                <a:gd name="T44" fmla="*/ 774998 w 4935"/>
                <a:gd name="T45" fmla="*/ 1430350 h 4620"/>
                <a:gd name="T46" fmla="*/ 829713 w 4935"/>
                <a:gd name="T47" fmla="*/ 1416666 h 4620"/>
                <a:gd name="T48" fmla="*/ 760960 w 4935"/>
                <a:gd name="T49" fmla="*/ 1334201 h 4620"/>
                <a:gd name="T50" fmla="*/ 630654 w 4935"/>
                <a:gd name="T51" fmla="*/ 1344644 h 4620"/>
                <a:gd name="T52" fmla="*/ 538143 w 4935"/>
                <a:gd name="T53" fmla="*/ 1272622 h 4620"/>
                <a:gd name="T54" fmla="*/ 452472 w 4935"/>
                <a:gd name="T55" fmla="*/ 1193759 h 4620"/>
                <a:gd name="T56" fmla="*/ 356362 w 4935"/>
                <a:gd name="T57" fmla="*/ 1159188 h 4620"/>
                <a:gd name="T58" fmla="*/ 212738 w 4935"/>
                <a:gd name="T59" fmla="*/ 1100851 h 4620"/>
                <a:gd name="T60" fmla="*/ 116628 w 4935"/>
                <a:gd name="T61" fmla="*/ 1087167 h 4620"/>
                <a:gd name="T62" fmla="*/ 30957 w 4935"/>
                <a:gd name="T63" fmla="*/ 1005062 h 4620"/>
                <a:gd name="T64" fmla="*/ 3240 w 4935"/>
                <a:gd name="T65" fmla="*/ 922597 h 4620"/>
                <a:gd name="T66" fmla="*/ 3240 w 4935"/>
                <a:gd name="T67" fmla="*/ 675563 h 4620"/>
                <a:gd name="T68" fmla="*/ 68393 w 4935"/>
                <a:gd name="T69" fmla="*/ 631270 h 4620"/>
                <a:gd name="T70" fmla="*/ 71992 w 4935"/>
                <a:gd name="T71" fmla="*/ 569331 h 4620"/>
                <a:gd name="T72" fmla="*/ 109788 w 4935"/>
                <a:gd name="T73" fmla="*/ 531520 h 4620"/>
                <a:gd name="T74" fmla="*/ 113028 w 4935"/>
                <a:gd name="T75" fmla="*/ 497309 h 4620"/>
                <a:gd name="T76" fmla="*/ 229656 w 4935"/>
                <a:gd name="T77" fmla="*/ 507753 h 4620"/>
                <a:gd name="T78" fmla="*/ 407837 w 4935"/>
                <a:gd name="T79" fmla="*/ 428889 h 4620"/>
                <a:gd name="T80" fmla="*/ 329005 w 4935"/>
                <a:gd name="T81" fmla="*/ 339582 h 4620"/>
                <a:gd name="T82" fmla="*/ 380480 w 4935"/>
                <a:gd name="T83" fmla="*/ 257477 h 4620"/>
                <a:gd name="T84" fmla="*/ 397758 w 4935"/>
                <a:gd name="T85" fmla="*/ 226508 h 4620"/>
                <a:gd name="T86" fmla="*/ 435554 w 4935"/>
                <a:gd name="T87" fmla="*/ 233350 h 4620"/>
                <a:gd name="T88" fmla="*/ 579179 w 4935"/>
                <a:gd name="T89" fmla="*/ 147644 h 4620"/>
                <a:gd name="T90" fmla="*/ 644332 w 4935"/>
                <a:gd name="T91" fmla="*/ 137201 h 4620"/>
                <a:gd name="T92" fmla="*/ 661610 w 4935"/>
                <a:gd name="T93" fmla="*/ 75623 h 4620"/>
                <a:gd name="T94" fmla="*/ 695807 w 4935"/>
                <a:gd name="T95" fmla="*/ 41052 h 4620"/>
                <a:gd name="T96" fmla="*/ 802356 w 4935"/>
                <a:gd name="T97" fmla="*/ 109833 h 4620"/>
                <a:gd name="T98" fmla="*/ 1014733 w 4935"/>
                <a:gd name="T99" fmla="*/ 175013 h 4620"/>
                <a:gd name="T100" fmla="*/ 1052529 w 4935"/>
                <a:gd name="T101" fmla="*/ 226508 h 4620"/>
                <a:gd name="T102" fmla="*/ 1172397 w 4935"/>
                <a:gd name="T103" fmla="*/ 319056 h 4620"/>
                <a:gd name="T104" fmla="*/ 1251228 w 4935"/>
                <a:gd name="T105" fmla="*/ 301771 h 4620"/>
                <a:gd name="T106" fmla="*/ 1289024 w 4935"/>
                <a:gd name="T107" fmla="*/ 263959 h 4620"/>
                <a:gd name="T108" fmla="*/ 1357417 w 4935"/>
                <a:gd name="T109" fmla="*/ 288087 h 4620"/>
                <a:gd name="T110" fmla="*/ 1422930 w 4935"/>
                <a:gd name="T111" fmla="*/ 332740 h 4620"/>
                <a:gd name="T112" fmla="*/ 1590673 w 4935"/>
                <a:gd name="T113" fmla="*/ 387476 h 4620"/>
                <a:gd name="T114" fmla="*/ 1686782 w 4935"/>
                <a:gd name="T115" fmla="*/ 463099 h 46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935" h="4620">
                  <a:moveTo>
                    <a:pt x="4886" y="1391"/>
                  </a:moveTo>
                  <a:lnTo>
                    <a:pt x="4876" y="1448"/>
                  </a:lnTo>
                  <a:lnTo>
                    <a:pt x="4857" y="1505"/>
                  </a:lnTo>
                  <a:lnTo>
                    <a:pt x="4819" y="1600"/>
                  </a:lnTo>
                  <a:lnTo>
                    <a:pt x="4819" y="1629"/>
                  </a:lnTo>
                  <a:lnTo>
                    <a:pt x="4829" y="1648"/>
                  </a:lnTo>
                  <a:lnTo>
                    <a:pt x="4914" y="1743"/>
                  </a:lnTo>
                  <a:lnTo>
                    <a:pt x="4924" y="1762"/>
                  </a:lnTo>
                  <a:lnTo>
                    <a:pt x="4934" y="1791"/>
                  </a:lnTo>
                  <a:lnTo>
                    <a:pt x="4934" y="1819"/>
                  </a:lnTo>
                  <a:lnTo>
                    <a:pt x="4934" y="1857"/>
                  </a:lnTo>
                  <a:lnTo>
                    <a:pt x="4934" y="1876"/>
                  </a:lnTo>
                  <a:lnTo>
                    <a:pt x="4924" y="1905"/>
                  </a:lnTo>
                  <a:lnTo>
                    <a:pt x="4905" y="1914"/>
                  </a:lnTo>
                  <a:lnTo>
                    <a:pt x="4810" y="1934"/>
                  </a:lnTo>
                  <a:lnTo>
                    <a:pt x="4800" y="1943"/>
                  </a:lnTo>
                  <a:lnTo>
                    <a:pt x="4791" y="1962"/>
                  </a:lnTo>
                  <a:lnTo>
                    <a:pt x="4791" y="1991"/>
                  </a:lnTo>
                  <a:lnTo>
                    <a:pt x="4810" y="2057"/>
                  </a:lnTo>
                  <a:lnTo>
                    <a:pt x="4810" y="2277"/>
                  </a:lnTo>
                  <a:lnTo>
                    <a:pt x="4819" y="2315"/>
                  </a:lnTo>
                  <a:lnTo>
                    <a:pt x="4876" y="2505"/>
                  </a:lnTo>
                  <a:lnTo>
                    <a:pt x="4886" y="2543"/>
                  </a:lnTo>
                  <a:lnTo>
                    <a:pt x="4876" y="2572"/>
                  </a:lnTo>
                  <a:lnTo>
                    <a:pt x="4867" y="2591"/>
                  </a:lnTo>
                  <a:lnTo>
                    <a:pt x="4581" y="2772"/>
                  </a:lnTo>
                  <a:lnTo>
                    <a:pt x="4543" y="2810"/>
                  </a:lnTo>
                  <a:lnTo>
                    <a:pt x="4515" y="2867"/>
                  </a:lnTo>
                  <a:lnTo>
                    <a:pt x="4495" y="2895"/>
                  </a:lnTo>
                  <a:lnTo>
                    <a:pt x="4495" y="2934"/>
                  </a:lnTo>
                  <a:lnTo>
                    <a:pt x="4486" y="2962"/>
                  </a:lnTo>
                  <a:lnTo>
                    <a:pt x="4495" y="2981"/>
                  </a:lnTo>
                  <a:lnTo>
                    <a:pt x="4495" y="3000"/>
                  </a:lnTo>
                  <a:lnTo>
                    <a:pt x="4524" y="3048"/>
                  </a:lnTo>
                  <a:lnTo>
                    <a:pt x="4524" y="3057"/>
                  </a:lnTo>
                  <a:lnTo>
                    <a:pt x="4524" y="3077"/>
                  </a:lnTo>
                  <a:lnTo>
                    <a:pt x="4524" y="3095"/>
                  </a:lnTo>
                  <a:lnTo>
                    <a:pt x="4515" y="3105"/>
                  </a:lnTo>
                  <a:lnTo>
                    <a:pt x="4448" y="3134"/>
                  </a:lnTo>
                  <a:lnTo>
                    <a:pt x="4429" y="3153"/>
                  </a:lnTo>
                  <a:lnTo>
                    <a:pt x="4419" y="3172"/>
                  </a:lnTo>
                  <a:lnTo>
                    <a:pt x="4400" y="3229"/>
                  </a:lnTo>
                  <a:lnTo>
                    <a:pt x="4400" y="3295"/>
                  </a:lnTo>
                  <a:lnTo>
                    <a:pt x="4400" y="3324"/>
                  </a:lnTo>
                  <a:lnTo>
                    <a:pt x="4410" y="3343"/>
                  </a:lnTo>
                  <a:lnTo>
                    <a:pt x="4419" y="3362"/>
                  </a:lnTo>
                  <a:lnTo>
                    <a:pt x="4467" y="3381"/>
                  </a:lnTo>
                  <a:lnTo>
                    <a:pt x="4476" y="3400"/>
                  </a:lnTo>
                  <a:lnTo>
                    <a:pt x="4495" y="3419"/>
                  </a:lnTo>
                  <a:lnTo>
                    <a:pt x="4495" y="3438"/>
                  </a:lnTo>
                  <a:lnTo>
                    <a:pt x="4495" y="3457"/>
                  </a:lnTo>
                  <a:lnTo>
                    <a:pt x="4495" y="3486"/>
                  </a:lnTo>
                  <a:lnTo>
                    <a:pt x="4476" y="3514"/>
                  </a:lnTo>
                  <a:lnTo>
                    <a:pt x="4429" y="3572"/>
                  </a:lnTo>
                  <a:lnTo>
                    <a:pt x="4419" y="3591"/>
                  </a:lnTo>
                  <a:lnTo>
                    <a:pt x="4410" y="3619"/>
                  </a:lnTo>
                  <a:lnTo>
                    <a:pt x="4410" y="3638"/>
                  </a:lnTo>
                  <a:lnTo>
                    <a:pt x="4419" y="3667"/>
                  </a:lnTo>
                  <a:lnTo>
                    <a:pt x="4438" y="3724"/>
                  </a:lnTo>
                  <a:lnTo>
                    <a:pt x="4448" y="3753"/>
                  </a:lnTo>
                  <a:lnTo>
                    <a:pt x="4448" y="3772"/>
                  </a:lnTo>
                  <a:lnTo>
                    <a:pt x="4438" y="3800"/>
                  </a:lnTo>
                  <a:lnTo>
                    <a:pt x="4419" y="3848"/>
                  </a:lnTo>
                  <a:lnTo>
                    <a:pt x="4352" y="3934"/>
                  </a:lnTo>
                  <a:lnTo>
                    <a:pt x="4124" y="4000"/>
                  </a:lnTo>
                  <a:lnTo>
                    <a:pt x="4105" y="4019"/>
                  </a:lnTo>
                  <a:lnTo>
                    <a:pt x="4038" y="4115"/>
                  </a:lnTo>
                  <a:lnTo>
                    <a:pt x="4010" y="4133"/>
                  </a:lnTo>
                  <a:lnTo>
                    <a:pt x="3981" y="4153"/>
                  </a:lnTo>
                  <a:lnTo>
                    <a:pt x="3753" y="4115"/>
                  </a:lnTo>
                  <a:lnTo>
                    <a:pt x="3743" y="4115"/>
                  </a:lnTo>
                  <a:lnTo>
                    <a:pt x="3686" y="4162"/>
                  </a:lnTo>
                  <a:lnTo>
                    <a:pt x="3667" y="4172"/>
                  </a:lnTo>
                  <a:lnTo>
                    <a:pt x="3572" y="4172"/>
                  </a:lnTo>
                  <a:lnTo>
                    <a:pt x="3533" y="4162"/>
                  </a:lnTo>
                  <a:lnTo>
                    <a:pt x="3514" y="4143"/>
                  </a:lnTo>
                  <a:lnTo>
                    <a:pt x="3495" y="4124"/>
                  </a:lnTo>
                  <a:lnTo>
                    <a:pt x="3486" y="4095"/>
                  </a:lnTo>
                  <a:lnTo>
                    <a:pt x="3467" y="4076"/>
                  </a:lnTo>
                  <a:lnTo>
                    <a:pt x="3448" y="4076"/>
                  </a:lnTo>
                  <a:lnTo>
                    <a:pt x="3419" y="4086"/>
                  </a:lnTo>
                  <a:lnTo>
                    <a:pt x="3334" y="4191"/>
                  </a:lnTo>
                  <a:lnTo>
                    <a:pt x="3324" y="4181"/>
                  </a:lnTo>
                  <a:lnTo>
                    <a:pt x="3295" y="4181"/>
                  </a:lnTo>
                  <a:lnTo>
                    <a:pt x="3276" y="4191"/>
                  </a:lnTo>
                  <a:lnTo>
                    <a:pt x="3257" y="4210"/>
                  </a:lnTo>
                  <a:lnTo>
                    <a:pt x="3248" y="4229"/>
                  </a:lnTo>
                  <a:lnTo>
                    <a:pt x="3229" y="4296"/>
                  </a:lnTo>
                  <a:lnTo>
                    <a:pt x="3219" y="4315"/>
                  </a:lnTo>
                  <a:lnTo>
                    <a:pt x="3191" y="4334"/>
                  </a:lnTo>
                  <a:lnTo>
                    <a:pt x="3086" y="4315"/>
                  </a:lnTo>
                  <a:lnTo>
                    <a:pt x="2991" y="4362"/>
                  </a:lnTo>
                  <a:lnTo>
                    <a:pt x="2752" y="4572"/>
                  </a:lnTo>
                  <a:lnTo>
                    <a:pt x="2733" y="4572"/>
                  </a:lnTo>
                  <a:lnTo>
                    <a:pt x="2714" y="4572"/>
                  </a:lnTo>
                  <a:lnTo>
                    <a:pt x="2619" y="4486"/>
                  </a:lnTo>
                  <a:lnTo>
                    <a:pt x="2600" y="4476"/>
                  </a:lnTo>
                  <a:lnTo>
                    <a:pt x="2572" y="4476"/>
                  </a:lnTo>
                  <a:lnTo>
                    <a:pt x="2552" y="4486"/>
                  </a:lnTo>
                  <a:lnTo>
                    <a:pt x="2524" y="4514"/>
                  </a:lnTo>
                  <a:lnTo>
                    <a:pt x="2495" y="4543"/>
                  </a:lnTo>
                  <a:lnTo>
                    <a:pt x="2486" y="4562"/>
                  </a:lnTo>
                  <a:lnTo>
                    <a:pt x="2457" y="4600"/>
                  </a:lnTo>
                  <a:lnTo>
                    <a:pt x="2448" y="4610"/>
                  </a:lnTo>
                  <a:lnTo>
                    <a:pt x="2429" y="4619"/>
                  </a:lnTo>
                  <a:lnTo>
                    <a:pt x="2409" y="4610"/>
                  </a:lnTo>
                  <a:lnTo>
                    <a:pt x="2343" y="4514"/>
                  </a:lnTo>
                  <a:lnTo>
                    <a:pt x="2324" y="4486"/>
                  </a:lnTo>
                  <a:lnTo>
                    <a:pt x="2295" y="4476"/>
                  </a:lnTo>
                  <a:lnTo>
                    <a:pt x="2276" y="4476"/>
                  </a:lnTo>
                  <a:lnTo>
                    <a:pt x="2257" y="4476"/>
                  </a:lnTo>
                  <a:lnTo>
                    <a:pt x="2248" y="4496"/>
                  </a:lnTo>
                  <a:lnTo>
                    <a:pt x="2238" y="4514"/>
                  </a:lnTo>
                  <a:lnTo>
                    <a:pt x="2229" y="4496"/>
                  </a:lnTo>
                  <a:lnTo>
                    <a:pt x="2219" y="4476"/>
                  </a:lnTo>
                  <a:lnTo>
                    <a:pt x="2200" y="4457"/>
                  </a:lnTo>
                  <a:lnTo>
                    <a:pt x="2181" y="4448"/>
                  </a:lnTo>
                  <a:lnTo>
                    <a:pt x="2143" y="4438"/>
                  </a:lnTo>
                  <a:lnTo>
                    <a:pt x="2095" y="4438"/>
                  </a:lnTo>
                  <a:lnTo>
                    <a:pt x="2076" y="4429"/>
                  </a:lnTo>
                  <a:lnTo>
                    <a:pt x="2057" y="4419"/>
                  </a:lnTo>
                  <a:lnTo>
                    <a:pt x="2038" y="4391"/>
                  </a:lnTo>
                  <a:lnTo>
                    <a:pt x="2028" y="4362"/>
                  </a:lnTo>
                  <a:lnTo>
                    <a:pt x="2019" y="4353"/>
                  </a:lnTo>
                  <a:lnTo>
                    <a:pt x="2010" y="4343"/>
                  </a:lnTo>
                  <a:lnTo>
                    <a:pt x="2000" y="4343"/>
                  </a:lnTo>
                  <a:lnTo>
                    <a:pt x="1990" y="4343"/>
                  </a:lnTo>
                  <a:lnTo>
                    <a:pt x="1981" y="4334"/>
                  </a:lnTo>
                  <a:lnTo>
                    <a:pt x="1981" y="4315"/>
                  </a:lnTo>
                  <a:lnTo>
                    <a:pt x="1990" y="4267"/>
                  </a:lnTo>
                  <a:lnTo>
                    <a:pt x="2000" y="4248"/>
                  </a:lnTo>
                  <a:lnTo>
                    <a:pt x="2010" y="4229"/>
                  </a:lnTo>
                  <a:lnTo>
                    <a:pt x="2114" y="4105"/>
                  </a:lnTo>
                  <a:lnTo>
                    <a:pt x="2133" y="4076"/>
                  </a:lnTo>
                  <a:lnTo>
                    <a:pt x="2133" y="4048"/>
                  </a:lnTo>
                  <a:lnTo>
                    <a:pt x="2143" y="4019"/>
                  </a:lnTo>
                  <a:lnTo>
                    <a:pt x="2143" y="3991"/>
                  </a:lnTo>
                  <a:lnTo>
                    <a:pt x="2153" y="3972"/>
                  </a:lnTo>
                  <a:lnTo>
                    <a:pt x="2162" y="3962"/>
                  </a:lnTo>
                  <a:lnTo>
                    <a:pt x="2181" y="3962"/>
                  </a:lnTo>
                  <a:lnTo>
                    <a:pt x="2248" y="3962"/>
                  </a:lnTo>
                  <a:lnTo>
                    <a:pt x="2276" y="3953"/>
                  </a:lnTo>
                  <a:lnTo>
                    <a:pt x="2286" y="3943"/>
                  </a:lnTo>
                  <a:lnTo>
                    <a:pt x="2305" y="3934"/>
                  </a:lnTo>
                  <a:lnTo>
                    <a:pt x="2314" y="3924"/>
                  </a:lnTo>
                  <a:lnTo>
                    <a:pt x="2314" y="3905"/>
                  </a:lnTo>
                  <a:lnTo>
                    <a:pt x="2305" y="3895"/>
                  </a:lnTo>
                  <a:lnTo>
                    <a:pt x="2286" y="3867"/>
                  </a:lnTo>
                  <a:lnTo>
                    <a:pt x="2133" y="3714"/>
                  </a:lnTo>
                  <a:lnTo>
                    <a:pt x="2114" y="3705"/>
                  </a:lnTo>
                  <a:lnTo>
                    <a:pt x="2105" y="3705"/>
                  </a:lnTo>
                  <a:lnTo>
                    <a:pt x="2095" y="3705"/>
                  </a:lnTo>
                  <a:lnTo>
                    <a:pt x="1972" y="3753"/>
                  </a:lnTo>
                  <a:lnTo>
                    <a:pt x="1924" y="3762"/>
                  </a:lnTo>
                  <a:lnTo>
                    <a:pt x="1772" y="3734"/>
                  </a:lnTo>
                  <a:lnTo>
                    <a:pt x="1752" y="3734"/>
                  </a:lnTo>
                  <a:lnTo>
                    <a:pt x="1695" y="3743"/>
                  </a:lnTo>
                  <a:lnTo>
                    <a:pt x="1686" y="3743"/>
                  </a:lnTo>
                  <a:lnTo>
                    <a:pt x="1676" y="3734"/>
                  </a:lnTo>
                  <a:lnTo>
                    <a:pt x="1514" y="3581"/>
                  </a:lnTo>
                  <a:lnTo>
                    <a:pt x="1505" y="3562"/>
                  </a:lnTo>
                  <a:lnTo>
                    <a:pt x="1495" y="3534"/>
                  </a:lnTo>
                  <a:lnTo>
                    <a:pt x="1486" y="3486"/>
                  </a:lnTo>
                  <a:lnTo>
                    <a:pt x="1476" y="3410"/>
                  </a:lnTo>
                  <a:lnTo>
                    <a:pt x="1467" y="3362"/>
                  </a:lnTo>
                  <a:lnTo>
                    <a:pt x="1448" y="3343"/>
                  </a:lnTo>
                  <a:lnTo>
                    <a:pt x="1419" y="3324"/>
                  </a:lnTo>
                  <a:lnTo>
                    <a:pt x="1257" y="3315"/>
                  </a:lnTo>
                  <a:lnTo>
                    <a:pt x="1228" y="3295"/>
                  </a:lnTo>
                  <a:lnTo>
                    <a:pt x="1210" y="3295"/>
                  </a:lnTo>
                  <a:lnTo>
                    <a:pt x="1038" y="3200"/>
                  </a:lnTo>
                  <a:lnTo>
                    <a:pt x="1019" y="3200"/>
                  </a:lnTo>
                  <a:lnTo>
                    <a:pt x="1000" y="3210"/>
                  </a:lnTo>
                  <a:lnTo>
                    <a:pt x="990" y="3219"/>
                  </a:lnTo>
                  <a:lnTo>
                    <a:pt x="933" y="3305"/>
                  </a:lnTo>
                  <a:lnTo>
                    <a:pt x="914" y="3315"/>
                  </a:lnTo>
                  <a:lnTo>
                    <a:pt x="905" y="3315"/>
                  </a:lnTo>
                  <a:lnTo>
                    <a:pt x="771" y="3229"/>
                  </a:lnTo>
                  <a:lnTo>
                    <a:pt x="686" y="3115"/>
                  </a:lnTo>
                  <a:lnTo>
                    <a:pt x="591" y="3057"/>
                  </a:lnTo>
                  <a:lnTo>
                    <a:pt x="524" y="2981"/>
                  </a:lnTo>
                  <a:lnTo>
                    <a:pt x="467" y="2952"/>
                  </a:lnTo>
                  <a:lnTo>
                    <a:pt x="438" y="2952"/>
                  </a:lnTo>
                  <a:lnTo>
                    <a:pt x="410" y="2962"/>
                  </a:lnTo>
                  <a:lnTo>
                    <a:pt x="352" y="3010"/>
                  </a:lnTo>
                  <a:lnTo>
                    <a:pt x="324" y="3019"/>
                  </a:lnTo>
                  <a:lnTo>
                    <a:pt x="295" y="3019"/>
                  </a:lnTo>
                  <a:lnTo>
                    <a:pt x="238" y="2981"/>
                  </a:lnTo>
                  <a:lnTo>
                    <a:pt x="114" y="2867"/>
                  </a:lnTo>
                  <a:lnTo>
                    <a:pt x="95" y="2838"/>
                  </a:lnTo>
                  <a:lnTo>
                    <a:pt x="86" y="2819"/>
                  </a:lnTo>
                  <a:lnTo>
                    <a:pt x="86" y="2791"/>
                  </a:lnTo>
                  <a:lnTo>
                    <a:pt x="95" y="2686"/>
                  </a:lnTo>
                  <a:lnTo>
                    <a:pt x="95" y="2667"/>
                  </a:lnTo>
                  <a:lnTo>
                    <a:pt x="86" y="2648"/>
                  </a:lnTo>
                  <a:lnTo>
                    <a:pt x="76" y="2638"/>
                  </a:lnTo>
                  <a:lnTo>
                    <a:pt x="19" y="2581"/>
                  </a:lnTo>
                  <a:lnTo>
                    <a:pt x="9" y="2562"/>
                  </a:lnTo>
                  <a:lnTo>
                    <a:pt x="0" y="2524"/>
                  </a:lnTo>
                  <a:lnTo>
                    <a:pt x="0" y="2495"/>
                  </a:lnTo>
                  <a:lnTo>
                    <a:pt x="67" y="2219"/>
                  </a:lnTo>
                  <a:lnTo>
                    <a:pt x="67" y="2134"/>
                  </a:lnTo>
                  <a:lnTo>
                    <a:pt x="67" y="2048"/>
                  </a:lnTo>
                  <a:lnTo>
                    <a:pt x="9" y="1876"/>
                  </a:lnTo>
                  <a:lnTo>
                    <a:pt x="19" y="1857"/>
                  </a:lnTo>
                  <a:lnTo>
                    <a:pt x="38" y="1848"/>
                  </a:lnTo>
                  <a:lnTo>
                    <a:pt x="152" y="1810"/>
                  </a:lnTo>
                  <a:lnTo>
                    <a:pt x="181" y="1791"/>
                  </a:lnTo>
                  <a:lnTo>
                    <a:pt x="190" y="1772"/>
                  </a:lnTo>
                  <a:lnTo>
                    <a:pt x="190" y="1753"/>
                  </a:lnTo>
                  <a:lnTo>
                    <a:pt x="181" y="1724"/>
                  </a:lnTo>
                  <a:lnTo>
                    <a:pt x="172" y="1705"/>
                  </a:lnTo>
                  <a:lnTo>
                    <a:pt x="124" y="1657"/>
                  </a:lnTo>
                  <a:lnTo>
                    <a:pt x="152" y="1638"/>
                  </a:lnTo>
                  <a:lnTo>
                    <a:pt x="190" y="1610"/>
                  </a:lnTo>
                  <a:lnTo>
                    <a:pt x="200" y="1581"/>
                  </a:lnTo>
                  <a:lnTo>
                    <a:pt x="210" y="1562"/>
                  </a:lnTo>
                  <a:lnTo>
                    <a:pt x="210" y="1543"/>
                  </a:lnTo>
                  <a:lnTo>
                    <a:pt x="229" y="1524"/>
                  </a:lnTo>
                  <a:lnTo>
                    <a:pt x="238" y="1515"/>
                  </a:lnTo>
                  <a:lnTo>
                    <a:pt x="295" y="1486"/>
                  </a:lnTo>
                  <a:lnTo>
                    <a:pt x="305" y="1476"/>
                  </a:lnTo>
                  <a:lnTo>
                    <a:pt x="305" y="1457"/>
                  </a:lnTo>
                  <a:lnTo>
                    <a:pt x="305" y="1429"/>
                  </a:lnTo>
                  <a:lnTo>
                    <a:pt x="295" y="1419"/>
                  </a:lnTo>
                  <a:lnTo>
                    <a:pt x="305" y="1400"/>
                  </a:lnTo>
                  <a:lnTo>
                    <a:pt x="305" y="1391"/>
                  </a:lnTo>
                  <a:lnTo>
                    <a:pt x="314" y="1381"/>
                  </a:lnTo>
                  <a:lnTo>
                    <a:pt x="333" y="1381"/>
                  </a:lnTo>
                  <a:lnTo>
                    <a:pt x="352" y="1381"/>
                  </a:lnTo>
                  <a:lnTo>
                    <a:pt x="486" y="1438"/>
                  </a:lnTo>
                  <a:lnTo>
                    <a:pt x="524" y="1438"/>
                  </a:lnTo>
                  <a:lnTo>
                    <a:pt x="562" y="1438"/>
                  </a:lnTo>
                  <a:lnTo>
                    <a:pt x="638" y="1410"/>
                  </a:lnTo>
                  <a:lnTo>
                    <a:pt x="733" y="1419"/>
                  </a:lnTo>
                  <a:lnTo>
                    <a:pt x="791" y="1438"/>
                  </a:lnTo>
                  <a:lnTo>
                    <a:pt x="886" y="1419"/>
                  </a:lnTo>
                  <a:lnTo>
                    <a:pt x="1133" y="1305"/>
                  </a:lnTo>
                  <a:lnTo>
                    <a:pt x="1143" y="1238"/>
                  </a:lnTo>
                  <a:lnTo>
                    <a:pt x="1133" y="1191"/>
                  </a:lnTo>
                  <a:lnTo>
                    <a:pt x="1114" y="1143"/>
                  </a:lnTo>
                  <a:lnTo>
                    <a:pt x="1105" y="1114"/>
                  </a:lnTo>
                  <a:lnTo>
                    <a:pt x="1086" y="1096"/>
                  </a:lnTo>
                  <a:lnTo>
                    <a:pt x="933" y="981"/>
                  </a:lnTo>
                  <a:lnTo>
                    <a:pt x="924" y="962"/>
                  </a:lnTo>
                  <a:lnTo>
                    <a:pt x="914" y="943"/>
                  </a:lnTo>
                  <a:lnTo>
                    <a:pt x="924" y="905"/>
                  </a:lnTo>
                  <a:lnTo>
                    <a:pt x="943" y="876"/>
                  </a:lnTo>
                  <a:lnTo>
                    <a:pt x="1019" y="791"/>
                  </a:lnTo>
                  <a:lnTo>
                    <a:pt x="1038" y="753"/>
                  </a:lnTo>
                  <a:lnTo>
                    <a:pt x="1048" y="733"/>
                  </a:lnTo>
                  <a:lnTo>
                    <a:pt x="1057" y="715"/>
                  </a:lnTo>
                  <a:lnTo>
                    <a:pt x="1057" y="695"/>
                  </a:lnTo>
                  <a:lnTo>
                    <a:pt x="1067" y="676"/>
                  </a:lnTo>
                  <a:lnTo>
                    <a:pt x="1076" y="657"/>
                  </a:lnTo>
                  <a:lnTo>
                    <a:pt x="1095" y="638"/>
                  </a:lnTo>
                  <a:lnTo>
                    <a:pt x="1105" y="629"/>
                  </a:lnTo>
                  <a:lnTo>
                    <a:pt x="1133" y="619"/>
                  </a:lnTo>
                  <a:lnTo>
                    <a:pt x="1143" y="619"/>
                  </a:lnTo>
                  <a:lnTo>
                    <a:pt x="1152" y="619"/>
                  </a:lnTo>
                  <a:lnTo>
                    <a:pt x="1162" y="629"/>
                  </a:lnTo>
                  <a:lnTo>
                    <a:pt x="1190" y="648"/>
                  </a:lnTo>
                  <a:lnTo>
                    <a:pt x="1210" y="648"/>
                  </a:lnTo>
                  <a:lnTo>
                    <a:pt x="1219" y="648"/>
                  </a:lnTo>
                  <a:lnTo>
                    <a:pt x="1228" y="648"/>
                  </a:lnTo>
                  <a:lnTo>
                    <a:pt x="1362" y="572"/>
                  </a:lnTo>
                  <a:lnTo>
                    <a:pt x="1476" y="524"/>
                  </a:lnTo>
                  <a:lnTo>
                    <a:pt x="1591" y="419"/>
                  </a:lnTo>
                  <a:lnTo>
                    <a:pt x="1609" y="410"/>
                  </a:lnTo>
                  <a:lnTo>
                    <a:pt x="1629" y="410"/>
                  </a:lnTo>
                  <a:lnTo>
                    <a:pt x="1638" y="419"/>
                  </a:lnTo>
                  <a:lnTo>
                    <a:pt x="1695" y="419"/>
                  </a:lnTo>
                  <a:lnTo>
                    <a:pt x="1743" y="419"/>
                  </a:lnTo>
                  <a:lnTo>
                    <a:pt x="1772" y="400"/>
                  </a:lnTo>
                  <a:lnTo>
                    <a:pt x="1790" y="381"/>
                  </a:lnTo>
                  <a:lnTo>
                    <a:pt x="1800" y="362"/>
                  </a:lnTo>
                  <a:lnTo>
                    <a:pt x="1810" y="343"/>
                  </a:lnTo>
                  <a:lnTo>
                    <a:pt x="1819" y="267"/>
                  </a:lnTo>
                  <a:lnTo>
                    <a:pt x="1819" y="248"/>
                  </a:lnTo>
                  <a:lnTo>
                    <a:pt x="1829" y="219"/>
                  </a:lnTo>
                  <a:lnTo>
                    <a:pt x="1838" y="210"/>
                  </a:lnTo>
                  <a:lnTo>
                    <a:pt x="1848" y="191"/>
                  </a:lnTo>
                  <a:lnTo>
                    <a:pt x="1857" y="181"/>
                  </a:lnTo>
                  <a:lnTo>
                    <a:pt x="1876" y="153"/>
                  </a:lnTo>
                  <a:lnTo>
                    <a:pt x="1895" y="143"/>
                  </a:lnTo>
                  <a:lnTo>
                    <a:pt x="1924" y="133"/>
                  </a:lnTo>
                  <a:lnTo>
                    <a:pt x="1933" y="114"/>
                  </a:lnTo>
                  <a:lnTo>
                    <a:pt x="1943" y="95"/>
                  </a:lnTo>
                  <a:lnTo>
                    <a:pt x="1943" y="38"/>
                  </a:lnTo>
                  <a:lnTo>
                    <a:pt x="1943" y="0"/>
                  </a:lnTo>
                  <a:lnTo>
                    <a:pt x="2086" y="95"/>
                  </a:lnTo>
                  <a:lnTo>
                    <a:pt x="2143" y="162"/>
                  </a:lnTo>
                  <a:lnTo>
                    <a:pt x="2229" y="305"/>
                  </a:lnTo>
                  <a:lnTo>
                    <a:pt x="2267" y="343"/>
                  </a:lnTo>
                  <a:lnTo>
                    <a:pt x="2286" y="353"/>
                  </a:lnTo>
                  <a:lnTo>
                    <a:pt x="2534" y="334"/>
                  </a:lnTo>
                  <a:lnTo>
                    <a:pt x="2590" y="343"/>
                  </a:lnTo>
                  <a:lnTo>
                    <a:pt x="2733" y="457"/>
                  </a:lnTo>
                  <a:lnTo>
                    <a:pt x="2819" y="486"/>
                  </a:lnTo>
                  <a:lnTo>
                    <a:pt x="2867" y="514"/>
                  </a:lnTo>
                  <a:lnTo>
                    <a:pt x="2886" y="534"/>
                  </a:lnTo>
                  <a:lnTo>
                    <a:pt x="2895" y="552"/>
                  </a:lnTo>
                  <a:lnTo>
                    <a:pt x="2905" y="600"/>
                  </a:lnTo>
                  <a:lnTo>
                    <a:pt x="2914" y="619"/>
                  </a:lnTo>
                  <a:lnTo>
                    <a:pt x="2924" y="629"/>
                  </a:lnTo>
                  <a:lnTo>
                    <a:pt x="3010" y="676"/>
                  </a:lnTo>
                  <a:lnTo>
                    <a:pt x="3057" y="715"/>
                  </a:lnTo>
                  <a:lnTo>
                    <a:pt x="3105" y="772"/>
                  </a:lnTo>
                  <a:lnTo>
                    <a:pt x="3152" y="876"/>
                  </a:lnTo>
                  <a:lnTo>
                    <a:pt x="3238" y="895"/>
                  </a:lnTo>
                  <a:lnTo>
                    <a:pt x="3257" y="886"/>
                  </a:lnTo>
                  <a:lnTo>
                    <a:pt x="3286" y="886"/>
                  </a:lnTo>
                  <a:lnTo>
                    <a:pt x="3334" y="905"/>
                  </a:lnTo>
                  <a:lnTo>
                    <a:pt x="3372" y="914"/>
                  </a:lnTo>
                  <a:lnTo>
                    <a:pt x="3400" y="914"/>
                  </a:lnTo>
                  <a:lnTo>
                    <a:pt x="3429" y="895"/>
                  </a:lnTo>
                  <a:lnTo>
                    <a:pt x="3476" y="838"/>
                  </a:lnTo>
                  <a:lnTo>
                    <a:pt x="3495" y="829"/>
                  </a:lnTo>
                  <a:lnTo>
                    <a:pt x="3533" y="819"/>
                  </a:lnTo>
                  <a:lnTo>
                    <a:pt x="3543" y="800"/>
                  </a:lnTo>
                  <a:lnTo>
                    <a:pt x="3562" y="781"/>
                  </a:lnTo>
                  <a:lnTo>
                    <a:pt x="3572" y="743"/>
                  </a:lnTo>
                  <a:lnTo>
                    <a:pt x="3581" y="733"/>
                  </a:lnTo>
                  <a:lnTo>
                    <a:pt x="3590" y="724"/>
                  </a:lnTo>
                  <a:lnTo>
                    <a:pt x="3610" y="724"/>
                  </a:lnTo>
                  <a:lnTo>
                    <a:pt x="3638" y="733"/>
                  </a:lnTo>
                  <a:lnTo>
                    <a:pt x="3686" y="762"/>
                  </a:lnTo>
                  <a:lnTo>
                    <a:pt x="3724" y="781"/>
                  </a:lnTo>
                  <a:lnTo>
                    <a:pt x="3771" y="800"/>
                  </a:lnTo>
                  <a:lnTo>
                    <a:pt x="3848" y="819"/>
                  </a:lnTo>
                  <a:lnTo>
                    <a:pt x="3886" y="838"/>
                  </a:lnTo>
                  <a:lnTo>
                    <a:pt x="3905" y="857"/>
                  </a:lnTo>
                  <a:lnTo>
                    <a:pt x="3914" y="886"/>
                  </a:lnTo>
                  <a:lnTo>
                    <a:pt x="3924" y="905"/>
                  </a:lnTo>
                  <a:lnTo>
                    <a:pt x="3953" y="924"/>
                  </a:lnTo>
                  <a:lnTo>
                    <a:pt x="3991" y="933"/>
                  </a:lnTo>
                  <a:lnTo>
                    <a:pt x="4057" y="924"/>
                  </a:lnTo>
                  <a:lnTo>
                    <a:pt x="4143" y="924"/>
                  </a:lnTo>
                  <a:lnTo>
                    <a:pt x="4210" y="943"/>
                  </a:lnTo>
                  <a:lnTo>
                    <a:pt x="4305" y="1000"/>
                  </a:lnTo>
                  <a:lnTo>
                    <a:pt x="4419" y="1076"/>
                  </a:lnTo>
                  <a:lnTo>
                    <a:pt x="4467" y="1114"/>
                  </a:lnTo>
                  <a:lnTo>
                    <a:pt x="4495" y="1153"/>
                  </a:lnTo>
                  <a:lnTo>
                    <a:pt x="4515" y="1181"/>
                  </a:lnTo>
                  <a:lnTo>
                    <a:pt x="4533" y="1219"/>
                  </a:lnTo>
                  <a:lnTo>
                    <a:pt x="4572" y="1248"/>
                  </a:lnTo>
                  <a:lnTo>
                    <a:pt x="4686" y="1286"/>
                  </a:lnTo>
                  <a:lnTo>
                    <a:pt x="4819" y="1372"/>
                  </a:lnTo>
                  <a:lnTo>
                    <a:pt x="4886" y="1391"/>
                  </a:lnTo>
                </a:path>
              </a:pathLst>
            </a:custGeom>
            <a:solidFill>
              <a:srgbClr val="D6D6D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17" name="Freeform 13">
              <a:extLst>
                <a:ext uri="{FF2B5EF4-FFF2-40B4-BE49-F238E27FC236}">
                  <a16:creationId xmlns:a16="http://schemas.microsoft.com/office/drawing/2014/main" id="{3ACCDA02-86C6-5342-96AB-9F7F3453E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3388" y="3186113"/>
              <a:ext cx="2449512" cy="2016125"/>
            </a:xfrm>
            <a:custGeom>
              <a:avLst/>
              <a:gdLst>
                <a:gd name="T0" fmla="*/ 2304745 w 6802"/>
                <a:gd name="T1" fmla="*/ 1083114 h 5601"/>
                <a:gd name="T2" fmla="*/ 2318790 w 6802"/>
                <a:gd name="T3" fmla="*/ 987365 h 5601"/>
                <a:gd name="T4" fmla="*/ 2339316 w 6802"/>
                <a:gd name="T5" fmla="*/ 898095 h 5601"/>
                <a:gd name="T6" fmla="*/ 2277376 w 6802"/>
                <a:gd name="T7" fmla="*/ 805586 h 5601"/>
                <a:gd name="T8" fmla="*/ 2277376 w 6802"/>
                <a:gd name="T9" fmla="*/ 668442 h 5601"/>
                <a:gd name="T10" fmla="*/ 2157458 w 6802"/>
                <a:gd name="T11" fmla="*/ 579532 h 5601"/>
                <a:gd name="T12" fmla="*/ 2085434 w 6802"/>
                <a:gd name="T13" fmla="*/ 528058 h 5601"/>
                <a:gd name="T14" fmla="*/ 1999727 w 6802"/>
                <a:gd name="T15" fmla="*/ 411432 h 5601"/>
                <a:gd name="T16" fmla="*/ 2013411 w 6802"/>
                <a:gd name="T17" fmla="*/ 236492 h 5601"/>
                <a:gd name="T18" fmla="*/ 2013411 w 6802"/>
                <a:gd name="T19" fmla="*/ 160901 h 5601"/>
                <a:gd name="T20" fmla="*/ 1865763 w 6802"/>
                <a:gd name="T21" fmla="*/ 13678 h 5601"/>
                <a:gd name="T22" fmla="*/ 1759529 w 6802"/>
                <a:gd name="T23" fmla="*/ 3600 h 5601"/>
                <a:gd name="T24" fmla="*/ 1673821 w 6802"/>
                <a:gd name="T25" fmla="*/ 99348 h 5601"/>
                <a:gd name="T26" fmla="*/ 1409856 w 6802"/>
                <a:gd name="T27" fmla="*/ 236492 h 5601"/>
                <a:gd name="T28" fmla="*/ 1368442 w 6802"/>
                <a:gd name="T29" fmla="*/ 205536 h 5601"/>
                <a:gd name="T30" fmla="*/ 1234839 w 6802"/>
                <a:gd name="T31" fmla="*/ 212375 h 5601"/>
                <a:gd name="T32" fmla="*/ 1210711 w 6802"/>
                <a:gd name="T33" fmla="*/ 287966 h 5601"/>
                <a:gd name="T34" fmla="*/ 1111319 w 6802"/>
                <a:gd name="T35" fmla="*/ 322162 h 5601"/>
                <a:gd name="T36" fmla="*/ 1121763 w 6802"/>
                <a:gd name="T37" fmla="*/ 404593 h 5601"/>
                <a:gd name="T38" fmla="*/ 1090793 w 6802"/>
                <a:gd name="T39" fmla="*/ 469745 h 5601"/>
                <a:gd name="T40" fmla="*/ 933062 w 6802"/>
                <a:gd name="T41" fmla="*/ 493502 h 5601"/>
                <a:gd name="T42" fmla="*/ 679180 w 6802"/>
                <a:gd name="T43" fmla="*/ 514380 h 5601"/>
                <a:gd name="T44" fmla="*/ 638126 w 6802"/>
                <a:gd name="T45" fmla="*/ 572333 h 5601"/>
                <a:gd name="T46" fmla="*/ 497321 w 6802"/>
                <a:gd name="T47" fmla="*/ 647924 h 5601"/>
                <a:gd name="T48" fmla="*/ 308980 w 6802"/>
                <a:gd name="T49" fmla="*/ 699398 h 5601"/>
                <a:gd name="T50" fmla="*/ 120279 w 6802"/>
                <a:gd name="T51" fmla="*/ 822864 h 5601"/>
                <a:gd name="T52" fmla="*/ 13684 w 6802"/>
                <a:gd name="T53" fmla="*/ 976926 h 5601"/>
                <a:gd name="T54" fmla="*/ 17286 w 6802"/>
                <a:gd name="T55" fmla="*/ 1042079 h 5601"/>
                <a:gd name="T56" fmla="*/ 181859 w 6802"/>
                <a:gd name="T57" fmla="*/ 1096792 h 5601"/>
                <a:gd name="T58" fmla="*/ 312221 w 6802"/>
                <a:gd name="T59" fmla="*/ 1120909 h 5601"/>
                <a:gd name="T60" fmla="*/ 473553 w 6802"/>
                <a:gd name="T61" fmla="*/ 1233936 h 5601"/>
                <a:gd name="T62" fmla="*/ 500922 w 6802"/>
                <a:gd name="T63" fmla="*/ 1336884 h 5601"/>
                <a:gd name="T64" fmla="*/ 466351 w 6802"/>
                <a:gd name="T65" fmla="*/ 1364241 h 5601"/>
                <a:gd name="T66" fmla="*/ 452666 w 6802"/>
                <a:gd name="T67" fmla="*/ 1467189 h 5601"/>
                <a:gd name="T68" fmla="*/ 466351 w 6802"/>
                <a:gd name="T69" fmla="*/ 1559698 h 5601"/>
                <a:gd name="T70" fmla="*/ 339590 w 6802"/>
                <a:gd name="T71" fmla="*/ 1652207 h 5601"/>
                <a:gd name="T72" fmla="*/ 336349 w 6802"/>
                <a:gd name="T73" fmla="*/ 1720959 h 5601"/>
                <a:gd name="T74" fmla="*/ 350033 w 6802"/>
                <a:gd name="T75" fmla="*/ 1779273 h 5601"/>
                <a:gd name="T76" fmla="*/ 391086 w 6802"/>
                <a:gd name="T77" fmla="*/ 1889060 h 5601"/>
                <a:gd name="T78" fmla="*/ 408372 w 6802"/>
                <a:gd name="T79" fmla="*/ 1995247 h 5601"/>
                <a:gd name="T80" fmla="*/ 538734 w 6802"/>
                <a:gd name="T81" fmla="*/ 1991648 h 5601"/>
                <a:gd name="T82" fmla="*/ 689623 w 6802"/>
                <a:gd name="T83" fmla="*/ 1974730 h 5601"/>
                <a:gd name="T84" fmla="*/ 754804 w 6802"/>
                <a:gd name="T85" fmla="*/ 1926495 h 5601"/>
                <a:gd name="T86" fmla="*/ 964032 w 6802"/>
                <a:gd name="T87" fmla="*/ 1905978 h 5601"/>
                <a:gd name="T88" fmla="*/ 1032454 w 6802"/>
                <a:gd name="T89" fmla="*/ 1930095 h 5601"/>
                <a:gd name="T90" fmla="*/ 1070266 w 6802"/>
                <a:gd name="T91" fmla="*/ 1961051 h 5601"/>
                <a:gd name="T92" fmla="*/ 1214313 w 6802"/>
                <a:gd name="T93" fmla="*/ 1943773 h 5601"/>
                <a:gd name="T94" fmla="*/ 1419939 w 6802"/>
                <a:gd name="T95" fmla="*/ 1967891 h 5601"/>
                <a:gd name="T96" fmla="*/ 1550301 w 6802"/>
                <a:gd name="T97" fmla="*/ 1840825 h 5601"/>
                <a:gd name="T98" fmla="*/ 1605399 w 6802"/>
                <a:gd name="T99" fmla="*/ 1813469 h 5601"/>
                <a:gd name="T100" fmla="*/ 1680663 w 6802"/>
                <a:gd name="T101" fmla="*/ 1864943 h 5601"/>
                <a:gd name="T102" fmla="*/ 1749446 w 6802"/>
                <a:gd name="T103" fmla="*/ 1912817 h 5601"/>
                <a:gd name="T104" fmla="*/ 1807785 w 6802"/>
                <a:gd name="T105" fmla="*/ 1871782 h 5601"/>
                <a:gd name="T106" fmla="*/ 1838394 w 6802"/>
                <a:gd name="T107" fmla="*/ 1820308 h 5601"/>
                <a:gd name="T108" fmla="*/ 2044381 w 6802"/>
                <a:gd name="T109" fmla="*/ 1833986 h 5601"/>
                <a:gd name="T110" fmla="*/ 2054464 w 6802"/>
                <a:gd name="T111" fmla="*/ 1662646 h 5601"/>
                <a:gd name="T112" fmla="*/ 2112803 w 6802"/>
                <a:gd name="T113" fmla="*/ 1559698 h 5601"/>
                <a:gd name="T114" fmla="*/ 2161059 w 6802"/>
                <a:gd name="T115" fmla="*/ 1556459 h 5601"/>
                <a:gd name="T116" fmla="*/ 2335715 w 6802"/>
                <a:gd name="T117" fmla="*/ 1474028 h 5601"/>
                <a:gd name="T118" fmla="*/ 2387212 w 6802"/>
                <a:gd name="T119" fmla="*/ 1398797 h 5601"/>
                <a:gd name="T120" fmla="*/ 2425024 w 6802"/>
                <a:gd name="T121" fmla="*/ 1323206 h 5601"/>
                <a:gd name="T122" fmla="*/ 2445551 w 6802"/>
                <a:gd name="T123" fmla="*/ 1196501 h 56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802" h="5601">
                  <a:moveTo>
                    <a:pt x="6801" y="3276"/>
                  </a:moveTo>
                  <a:lnTo>
                    <a:pt x="6772" y="3238"/>
                  </a:lnTo>
                  <a:lnTo>
                    <a:pt x="6743" y="3219"/>
                  </a:lnTo>
                  <a:lnTo>
                    <a:pt x="6724" y="3210"/>
                  </a:lnTo>
                  <a:lnTo>
                    <a:pt x="6677" y="3190"/>
                  </a:lnTo>
                  <a:lnTo>
                    <a:pt x="6648" y="3171"/>
                  </a:lnTo>
                  <a:lnTo>
                    <a:pt x="6534" y="3067"/>
                  </a:lnTo>
                  <a:lnTo>
                    <a:pt x="6515" y="3047"/>
                  </a:lnTo>
                  <a:lnTo>
                    <a:pt x="6400" y="3009"/>
                  </a:lnTo>
                  <a:lnTo>
                    <a:pt x="6324" y="2962"/>
                  </a:lnTo>
                  <a:lnTo>
                    <a:pt x="6305" y="2943"/>
                  </a:lnTo>
                  <a:lnTo>
                    <a:pt x="6267" y="2876"/>
                  </a:lnTo>
                  <a:lnTo>
                    <a:pt x="6277" y="2857"/>
                  </a:lnTo>
                  <a:lnTo>
                    <a:pt x="6343" y="2829"/>
                  </a:lnTo>
                  <a:lnTo>
                    <a:pt x="6410" y="2809"/>
                  </a:lnTo>
                  <a:lnTo>
                    <a:pt x="6439" y="2809"/>
                  </a:lnTo>
                  <a:lnTo>
                    <a:pt x="6439" y="2762"/>
                  </a:lnTo>
                  <a:lnTo>
                    <a:pt x="6439" y="2743"/>
                  </a:lnTo>
                  <a:lnTo>
                    <a:pt x="6439" y="2724"/>
                  </a:lnTo>
                  <a:lnTo>
                    <a:pt x="6429" y="2666"/>
                  </a:lnTo>
                  <a:lnTo>
                    <a:pt x="6429" y="2638"/>
                  </a:lnTo>
                  <a:lnTo>
                    <a:pt x="6429" y="2619"/>
                  </a:lnTo>
                  <a:lnTo>
                    <a:pt x="6429" y="2600"/>
                  </a:lnTo>
                  <a:lnTo>
                    <a:pt x="6439" y="2581"/>
                  </a:lnTo>
                  <a:lnTo>
                    <a:pt x="6486" y="2533"/>
                  </a:lnTo>
                  <a:lnTo>
                    <a:pt x="6496" y="2514"/>
                  </a:lnTo>
                  <a:lnTo>
                    <a:pt x="6496" y="2495"/>
                  </a:lnTo>
                  <a:lnTo>
                    <a:pt x="6486" y="2467"/>
                  </a:lnTo>
                  <a:lnTo>
                    <a:pt x="6439" y="2400"/>
                  </a:lnTo>
                  <a:lnTo>
                    <a:pt x="6410" y="2362"/>
                  </a:lnTo>
                  <a:lnTo>
                    <a:pt x="6391" y="2343"/>
                  </a:lnTo>
                  <a:lnTo>
                    <a:pt x="6334" y="2305"/>
                  </a:lnTo>
                  <a:lnTo>
                    <a:pt x="6324" y="2295"/>
                  </a:lnTo>
                  <a:lnTo>
                    <a:pt x="6315" y="2276"/>
                  </a:lnTo>
                  <a:lnTo>
                    <a:pt x="6315" y="2247"/>
                  </a:lnTo>
                  <a:lnTo>
                    <a:pt x="6324" y="2238"/>
                  </a:lnTo>
                  <a:lnTo>
                    <a:pt x="6382" y="2181"/>
                  </a:lnTo>
                  <a:lnTo>
                    <a:pt x="6391" y="2162"/>
                  </a:lnTo>
                  <a:lnTo>
                    <a:pt x="6391" y="2152"/>
                  </a:lnTo>
                  <a:lnTo>
                    <a:pt x="6400" y="2143"/>
                  </a:lnTo>
                  <a:lnTo>
                    <a:pt x="6400" y="2124"/>
                  </a:lnTo>
                  <a:lnTo>
                    <a:pt x="6391" y="2095"/>
                  </a:lnTo>
                  <a:lnTo>
                    <a:pt x="6343" y="1952"/>
                  </a:lnTo>
                  <a:lnTo>
                    <a:pt x="6334" y="1905"/>
                  </a:lnTo>
                  <a:lnTo>
                    <a:pt x="6324" y="1857"/>
                  </a:lnTo>
                  <a:lnTo>
                    <a:pt x="6324" y="1790"/>
                  </a:lnTo>
                  <a:lnTo>
                    <a:pt x="6315" y="1705"/>
                  </a:lnTo>
                  <a:lnTo>
                    <a:pt x="6305" y="1676"/>
                  </a:lnTo>
                  <a:lnTo>
                    <a:pt x="6286" y="1648"/>
                  </a:lnTo>
                  <a:lnTo>
                    <a:pt x="6258" y="1619"/>
                  </a:lnTo>
                  <a:lnTo>
                    <a:pt x="6239" y="1610"/>
                  </a:lnTo>
                  <a:lnTo>
                    <a:pt x="6210" y="1610"/>
                  </a:lnTo>
                  <a:lnTo>
                    <a:pt x="6086" y="1628"/>
                  </a:lnTo>
                  <a:lnTo>
                    <a:pt x="5991" y="1610"/>
                  </a:lnTo>
                  <a:lnTo>
                    <a:pt x="5962" y="1600"/>
                  </a:lnTo>
                  <a:lnTo>
                    <a:pt x="5905" y="1619"/>
                  </a:lnTo>
                  <a:lnTo>
                    <a:pt x="5877" y="1619"/>
                  </a:lnTo>
                  <a:lnTo>
                    <a:pt x="5858" y="1619"/>
                  </a:lnTo>
                  <a:lnTo>
                    <a:pt x="5839" y="1610"/>
                  </a:lnTo>
                  <a:lnTo>
                    <a:pt x="5820" y="1590"/>
                  </a:lnTo>
                  <a:lnTo>
                    <a:pt x="5810" y="1562"/>
                  </a:lnTo>
                  <a:lnTo>
                    <a:pt x="5801" y="1505"/>
                  </a:lnTo>
                  <a:lnTo>
                    <a:pt x="5791" y="1467"/>
                  </a:lnTo>
                  <a:lnTo>
                    <a:pt x="5763" y="1419"/>
                  </a:lnTo>
                  <a:lnTo>
                    <a:pt x="5743" y="1400"/>
                  </a:lnTo>
                  <a:lnTo>
                    <a:pt x="5724" y="1390"/>
                  </a:lnTo>
                  <a:lnTo>
                    <a:pt x="5562" y="1324"/>
                  </a:lnTo>
                  <a:lnTo>
                    <a:pt x="5553" y="1314"/>
                  </a:lnTo>
                  <a:lnTo>
                    <a:pt x="5543" y="1295"/>
                  </a:lnTo>
                  <a:lnTo>
                    <a:pt x="5543" y="1257"/>
                  </a:lnTo>
                  <a:lnTo>
                    <a:pt x="5543" y="1190"/>
                  </a:lnTo>
                  <a:lnTo>
                    <a:pt x="5553" y="1143"/>
                  </a:lnTo>
                  <a:lnTo>
                    <a:pt x="5562" y="1124"/>
                  </a:lnTo>
                  <a:lnTo>
                    <a:pt x="5591" y="1086"/>
                  </a:lnTo>
                  <a:lnTo>
                    <a:pt x="5620" y="1028"/>
                  </a:lnTo>
                  <a:lnTo>
                    <a:pt x="5629" y="1000"/>
                  </a:lnTo>
                  <a:lnTo>
                    <a:pt x="5638" y="962"/>
                  </a:lnTo>
                  <a:lnTo>
                    <a:pt x="5629" y="914"/>
                  </a:lnTo>
                  <a:lnTo>
                    <a:pt x="5600" y="705"/>
                  </a:lnTo>
                  <a:lnTo>
                    <a:pt x="5600" y="685"/>
                  </a:lnTo>
                  <a:lnTo>
                    <a:pt x="5591" y="657"/>
                  </a:lnTo>
                  <a:lnTo>
                    <a:pt x="5562" y="619"/>
                  </a:lnTo>
                  <a:lnTo>
                    <a:pt x="5553" y="590"/>
                  </a:lnTo>
                  <a:lnTo>
                    <a:pt x="5562" y="552"/>
                  </a:lnTo>
                  <a:lnTo>
                    <a:pt x="5572" y="524"/>
                  </a:lnTo>
                  <a:lnTo>
                    <a:pt x="5582" y="505"/>
                  </a:lnTo>
                  <a:lnTo>
                    <a:pt x="5591" y="486"/>
                  </a:lnTo>
                  <a:lnTo>
                    <a:pt x="5591" y="467"/>
                  </a:lnTo>
                  <a:lnTo>
                    <a:pt x="5591" y="447"/>
                  </a:lnTo>
                  <a:lnTo>
                    <a:pt x="5467" y="343"/>
                  </a:lnTo>
                  <a:lnTo>
                    <a:pt x="5439" y="286"/>
                  </a:lnTo>
                  <a:lnTo>
                    <a:pt x="5410" y="133"/>
                  </a:lnTo>
                  <a:lnTo>
                    <a:pt x="5324" y="152"/>
                  </a:lnTo>
                  <a:lnTo>
                    <a:pt x="5305" y="152"/>
                  </a:lnTo>
                  <a:lnTo>
                    <a:pt x="5277" y="143"/>
                  </a:lnTo>
                  <a:lnTo>
                    <a:pt x="5258" y="124"/>
                  </a:lnTo>
                  <a:lnTo>
                    <a:pt x="5201" y="48"/>
                  </a:lnTo>
                  <a:lnTo>
                    <a:pt x="5181" y="38"/>
                  </a:lnTo>
                  <a:lnTo>
                    <a:pt x="5162" y="38"/>
                  </a:lnTo>
                  <a:lnTo>
                    <a:pt x="5086" y="38"/>
                  </a:lnTo>
                  <a:lnTo>
                    <a:pt x="5058" y="28"/>
                  </a:lnTo>
                  <a:lnTo>
                    <a:pt x="5029" y="0"/>
                  </a:lnTo>
                  <a:lnTo>
                    <a:pt x="5010" y="0"/>
                  </a:lnTo>
                  <a:lnTo>
                    <a:pt x="4981" y="0"/>
                  </a:lnTo>
                  <a:lnTo>
                    <a:pt x="4943" y="19"/>
                  </a:lnTo>
                  <a:lnTo>
                    <a:pt x="4915" y="19"/>
                  </a:lnTo>
                  <a:lnTo>
                    <a:pt x="4886" y="10"/>
                  </a:lnTo>
                  <a:lnTo>
                    <a:pt x="4867" y="10"/>
                  </a:lnTo>
                  <a:lnTo>
                    <a:pt x="4858" y="10"/>
                  </a:lnTo>
                  <a:lnTo>
                    <a:pt x="4838" y="28"/>
                  </a:lnTo>
                  <a:lnTo>
                    <a:pt x="4800" y="86"/>
                  </a:lnTo>
                  <a:lnTo>
                    <a:pt x="4781" y="114"/>
                  </a:lnTo>
                  <a:lnTo>
                    <a:pt x="4715" y="171"/>
                  </a:lnTo>
                  <a:lnTo>
                    <a:pt x="4696" y="190"/>
                  </a:lnTo>
                  <a:lnTo>
                    <a:pt x="4686" y="209"/>
                  </a:lnTo>
                  <a:lnTo>
                    <a:pt x="4648" y="276"/>
                  </a:lnTo>
                  <a:lnTo>
                    <a:pt x="4629" y="305"/>
                  </a:lnTo>
                  <a:lnTo>
                    <a:pt x="4600" y="333"/>
                  </a:lnTo>
                  <a:lnTo>
                    <a:pt x="4543" y="362"/>
                  </a:lnTo>
                  <a:lnTo>
                    <a:pt x="4524" y="381"/>
                  </a:lnTo>
                  <a:lnTo>
                    <a:pt x="4486" y="419"/>
                  </a:lnTo>
                  <a:lnTo>
                    <a:pt x="4458" y="438"/>
                  </a:lnTo>
                  <a:lnTo>
                    <a:pt x="4334" y="495"/>
                  </a:lnTo>
                  <a:lnTo>
                    <a:pt x="4201" y="581"/>
                  </a:lnTo>
                  <a:lnTo>
                    <a:pt x="3915" y="657"/>
                  </a:lnTo>
                  <a:lnTo>
                    <a:pt x="3858" y="667"/>
                  </a:lnTo>
                  <a:lnTo>
                    <a:pt x="3829" y="657"/>
                  </a:lnTo>
                  <a:lnTo>
                    <a:pt x="3820" y="657"/>
                  </a:lnTo>
                  <a:lnTo>
                    <a:pt x="3810" y="638"/>
                  </a:lnTo>
                  <a:lnTo>
                    <a:pt x="3810" y="628"/>
                  </a:lnTo>
                  <a:lnTo>
                    <a:pt x="3810" y="609"/>
                  </a:lnTo>
                  <a:lnTo>
                    <a:pt x="3810" y="600"/>
                  </a:lnTo>
                  <a:lnTo>
                    <a:pt x="3800" y="581"/>
                  </a:lnTo>
                  <a:lnTo>
                    <a:pt x="3800" y="571"/>
                  </a:lnTo>
                  <a:lnTo>
                    <a:pt x="3791" y="552"/>
                  </a:lnTo>
                  <a:lnTo>
                    <a:pt x="3772" y="552"/>
                  </a:lnTo>
                  <a:lnTo>
                    <a:pt x="3753" y="543"/>
                  </a:lnTo>
                  <a:lnTo>
                    <a:pt x="3705" y="552"/>
                  </a:lnTo>
                  <a:lnTo>
                    <a:pt x="3639" y="543"/>
                  </a:lnTo>
                  <a:lnTo>
                    <a:pt x="3496" y="543"/>
                  </a:lnTo>
                  <a:lnTo>
                    <a:pt x="3467" y="552"/>
                  </a:lnTo>
                  <a:lnTo>
                    <a:pt x="3439" y="571"/>
                  </a:lnTo>
                  <a:lnTo>
                    <a:pt x="3429" y="590"/>
                  </a:lnTo>
                  <a:lnTo>
                    <a:pt x="3419" y="609"/>
                  </a:lnTo>
                  <a:lnTo>
                    <a:pt x="3419" y="619"/>
                  </a:lnTo>
                  <a:lnTo>
                    <a:pt x="3410" y="647"/>
                  </a:lnTo>
                  <a:lnTo>
                    <a:pt x="3410" y="676"/>
                  </a:lnTo>
                  <a:lnTo>
                    <a:pt x="3410" y="714"/>
                  </a:lnTo>
                  <a:lnTo>
                    <a:pt x="3401" y="762"/>
                  </a:lnTo>
                  <a:lnTo>
                    <a:pt x="3391" y="771"/>
                  </a:lnTo>
                  <a:lnTo>
                    <a:pt x="3381" y="781"/>
                  </a:lnTo>
                  <a:lnTo>
                    <a:pt x="3362" y="800"/>
                  </a:lnTo>
                  <a:lnTo>
                    <a:pt x="3343" y="810"/>
                  </a:lnTo>
                  <a:lnTo>
                    <a:pt x="3248" y="886"/>
                  </a:lnTo>
                  <a:lnTo>
                    <a:pt x="3220" y="905"/>
                  </a:lnTo>
                  <a:lnTo>
                    <a:pt x="3200" y="914"/>
                  </a:lnTo>
                  <a:lnTo>
                    <a:pt x="3181" y="914"/>
                  </a:lnTo>
                  <a:lnTo>
                    <a:pt x="3162" y="905"/>
                  </a:lnTo>
                  <a:lnTo>
                    <a:pt x="3124" y="886"/>
                  </a:lnTo>
                  <a:lnTo>
                    <a:pt x="3096" y="886"/>
                  </a:lnTo>
                  <a:lnTo>
                    <a:pt x="3086" y="895"/>
                  </a:lnTo>
                  <a:lnTo>
                    <a:pt x="3077" y="914"/>
                  </a:lnTo>
                  <a:lnTo>
                    <a:pt x="3086" y="933"/>
                  </a:lnTo>
                  <a:lnTo>
                    <a:pt x="3096" y="981"/>
                  </a:lnTo>
                  <a:lnTo>
                    <a:pt x="3105" y="1000"/>
                  </a:lnTo>
                  <a:lnTo>
                    <a:pt x="3105" y="1019"/>
                  </a:lnTo>
                  <a:lnTo>
                    <a:pt x="3105" y="1048"/>
                  </a:lnTo>
                  <a:lnTo>
                    <a:pt x="3105" y="1066"/>
                  </a:lnTo>
                  <a:lnTo>
                    <a:pt x="3105" y="1086"/>
                  </a:lnTo>
                  <a:lnTo>
                    <a:pt x="3115" y="1124"/>
                  </a:lnTo>
                  <a:lnTo>
                    <a:pt x="3124" y="1133"/>
                  </a:lnTo>
                  <a:lnTo>
                    <a:pt x="3124" y="1152"/>
                  </a:lnTo>
                  <a:lnTo>
                    <a:pt x="3115" y="1171"/>
                  </a:lnTo>
                  <a:lnTo>
                    <a:pt x="3105" y="1190"/>
                  </a:lnTo>
                  <a:lnTo>
                    <a:pt x="3096" y="1200"/>
                  </a:lnTo>
                  <a:lnTo>
                    <a:pt x="3096" y="1229"/>
                  </a:lnTo>
                  <a:lnTo>
                    <a:pt x="3077" y="1247"/>
                  </a:lnTo>
                  <a:lnTo>
                    <a:pt x="3058" y="1286"/>
                  </a:lnTo>
                  <a:lnTo>
                    <a:pt x="3029" y="1305"/>
                  </a:lnTo>
                  <a:lnTo>
                    <a:pt x="3000" y="1305"/>
                  </a:lnTo>
                  <a:lnTo>
                    <a:pt x="2943" y="1305"/>
                  </a:lnTo>
                  <a:lnTo>
                    <a:pt x="2857" y="1314"/>
                  </a:lnTo>
                  <a:lnTo>
                    <a:pt x="2829" y="1314"/>
                  </a:lnTo>
                  <a:lnTo>
                    <a:pt x="2800" y="1333"/>
                  </a:lnTo>
                  <a:lnTo>
                    <a:pt x="2734" y="1390"/>
                  </a:lnTo>
                  <a:lnTo>
                    <a:pt x="2705" y="1409"/>
                  </a:lnTo>
                  <a:lnTo>
                    <a:pt x="2696" y="1409"/>
                  </a:lnTo>
                  <a:lnTo>
                    <a:pt x="2591" y="1371"/>
                  </a:lnTo>
                  <a:lnTo>
                    <a:pt x="2334" y="1419"/>
                  </a:lnTo>
                  <a:lnTo>
                    <a:pt x="2267" y="1409"/>
                  </a:lnTo>
                  <a:lnTo>
                    <a:pt x="2191" y="1381"/>
                  </a:lnTo>
                  <a:lnTo>
                    <a:pt x="2115" y="1362"/>
                  </a:lnTo>
                  <a:lnTo>
                    <a:pt x="1972" y="1371"/>
                  </a:lnTo>
                  <a:lnTo>
                    <a:pt x="1934" y="1381"/>
                  </a:lnTo>
                  <a:lnTo>
                    <a:pt x="1915" y="1390"/>
                  </a:lnTo>
                  <a:lnTo>
                    <a:pt x="1896" y="1409"/>
                  </a:lnTo>
                  <a:lnTo>
                    <a:pt x="1886" y="1429"/>
                  </a:lnTo>
                  <a:lnTo>
                    <a:pt x="1886" y="1457"/>
                  </a:lnTo>
                  <a:lnTo>
                    <a:pt x="1886" y="1486"/>
                  </a:lnTo>
                  <a:lnTo>
                    <a:pt x="1886" y="1514"/>
                  </a:lnTo>
                  <a:lnTo>
                    <a:pt x="1886" y="1533"/>
                  </a:lnTo>
                  <a:lnTo>
                    <a:pt x="1886" y="1552"/>
                  </a:lnTo>
                  <a:lnTo>
                    <a:pt x="1867" y="1581"/>
                  </a:lnTo>
                  <a:lnTo>
                    <a:pt x="1839" y="1590"/>
                  </a:lnTo>
                  <a:lnTo>
                    <a:pt x="1810" y="1590"/>
                  </a:lnTo>
                  <a:lnTo>
                    <a:pt x="1772" y="1590"/>
                  </a:lnTo>
                  <a:lnTo>
                    <a:pt x="1734" y="1600"/>
                  </a:lnTo>
                  <a:lnTo>
                    <a:pt x="1543" y="1724"/>
                  </a:lnTo>
                  <a:lnTo>
                    <a:pt x="1524" y="1743"/>
                  </a:lnTo>
                  <a:lnTo>
                    <a:pt x="1505" y="1771"/>
                  </a:lnTo>
                  <a:lnTo>
                    <a:pt x="1486" y="1790"/>
                  </a:lnTo>
                  <a:lnTo>
                    <a:pt x="1448" y="1819"/>
                  </a:lnTo>
                  <a:lnTo>
                    <a:pt x="1429" y="1819"/>
                  </a:lnTo>
                  <a:lnTo>
                    <a:pt x="1400" y="1809"/>
                  </a:lnTo>
                  <a:lnTo>
                    <a:pt x="1381" y="1800"/>
                  </a:lnTo>
                  <a:lnTo>
                    <a:pt x="1353" y="1790"/>
                  </a:lnTo>
                  <a:lnTo>
                    <a:pt x="1324" y="1790"/>
                  </a:lnTo>
                  <a:lnTo>
                    <a:pt x="1019" y="1952"/>
                  </a:lnTo>
                  <a:lnTo>
                    <a:pt x="962" y="1962"/>
                  </a:lnTo>
                  <a:lnTo>
                    <a:pt x="943" y="1962"/>
                  </a:lnTo>
                  <a:lnTo>
                    <a:pt x="934" y="1962"/>
                  </a:lnTo>
                  <a:lnTo>
                    <a:pt x="915" y="1952"/>
                  </a:lnTo>
                  <a:lnTo>
                    <a:pt x="896" y="1943"/>
                  </a:lnTo>
                  <a:lnTo>
                    <a:pt x="858" y="1943"/>
                  </a:lnTo>
                  <a:lnTo>
                    <a:pt x="829" y="1952"/>
                  </a:lnTo>
                  <a:lnTo>
                    <a:pt x="810" y="1971"/>
                  </a:lnTo>
                  <a:lnTo>
                    <a:pt x="791" y="1981"/>
                  </a:lnTo>
                  <a:lnTo>
                    <a:pt x="762" y="2009"/>
                  </a:lnTo>
                  <a:lnTo>
                    <a:pt x="629" y="2105"/>
                  </a:lnTo>
                  <a:lnTo>
                    <a:pt x="438" y="2181"/>
                  </a:lnTo>
                  <a:lnTo>
                    <a:pt x="400" y="2200"/>
                  </a:lnTo>
                  <a:lnTo>
                    <a:pt x="381" y="2219"/>
                  </a:lnTo>
                  <a:lnTo>
                    <a:pt x="334" y="2286"/>
                  </a:lnTo>
                  <a:lnTo>
                    <a:pt x="305" y="2362"/>
                  </a:lnTo>
                  <a:lnTo>
                    <a:pt x="277" y="2400"/>
                  </a:lnTo>
                  <a:lnTo>
                    <a:pt x="239" y="2428"/>
                  </a:lnTo>
                  <a:lnTo>
                    <a:pt x="153" y="2514"/>
                  </a:lnTo>
                  <a:lnTo>
                    <a:pt x="124" y="2533"/>
                  </a:lnTo>
                  <a:lnTo>
                    <a:pt x="76" y="2543"/>
                  </a:lnTo>
                  <a:lnTo>
                    <a:pt x="29" y="2562"/>
                  </a:lnTo>
                  <a:lnTo>
                    <a:pt x="0" y="2609"/>
                  </a:lnTo>
                  <a:lnTo>
                    <a:pt x="38" y="2714"/>
                  </a:lnTo>
                  <a:lnTo>
                    <a:pt x="38" y="2733"/>
                  </a:lnTo>
                  <a:lnTo>
                    <a:pt x="38" y="2762"/>
                  </a:lnTo>
                  <a:lnTo>
                    <a:pt x="29" y="2791"/>
                  </a:lnTo>
                  <a:lnTo>
                    <a:pt x="10" y="2809"/>
                  </a:lnTo>
                  <a:lnTo>
                    <a:pt x="0" y="2848"/>
                  </a:lnTo>
                  <a:lnTo>
                    <a:pt x="0" y="2867"/>
                  </a:lnTo>
                  <a:lnTo>
                    <a:pt x="10" y="2886"/>
                  </a:lnTo>
                  <a:lnTo>
                    <a:pt x="29" y="2895"/>
                  </a:lnTo>
                  <a:lnTo>
                    <a:pt x="48" y="2895"/>
                  </a:lnTo>
                  <a:lnTo>
                    <a:pt x="67" y="2895"/>
                  </a:lnTo>
                  <a:lnTo>
                    <a:pt x="96" y="2886"/>
                  </a:lnTo>
                  <a:lnTo>
                    <a:pt x="162" y="2848"/>
                  </a:lnTo>
                  <a:lnTo>
                    <a:pt x="181" y="2848"/>
                  </a:lnTo>
                  <a:lnTo>
                    <a:pt x="200" y="2848"/>
                  </a:lnTo>
                  <a:lnTo>
                    <a:pt x="239" y="2857"/>
                  </a:lnTo>
                  <a:lnTo>
                    <a:pt x="296" y="2876"/>
                  </a:lnTo>
                  <a:lnTo>
                    <a:pt x="353" y="2905"/>
                  </a:lnTo>
                  <a:lnTo>
                    <a:pt x="505" y="3047"/>
                  </a:lnTo>
                  <a:lnTo>
                    <a:pt x="534" y="3067"/>
                  </a:lnTo>
                  <a:lnTo>
                    <a:pt x="591" y="3076"/>
                  </a:lnTo>
                  <a:lnTo>
                    <a:pt x="638" y="3076"/>
                  </a:lnTo>
                  <a:lnTo>
                    <a:pt x="686" y="3067"/>
                  </a:lnTo>
                  <a:lnTo>
                    <a:pt x="715" y="3057"/>
                  </a:lnTo>
                  <a:lnTo>
                    <a:pt x="743" y="3067"/>
                  </a:lnTo>
                  <a:lnTo>
                    <a:pt x="800" y="3076"/>
                  </a:lnTo>
                  <a:lnTo>
                    <a:pt x="838" y="3095"/>
                  </a:lnTo>
                  <a:lnTo>
                    <a:pt x="867" y="3114"/>
                  </a:lnTo>
                  <a:lnTo>
                    <a:pt x="953" y="3210"/>
                  </a:lnTo>
                  <a:lnTo>
                    <a:pt x="972" y="3228"/>
                  </a:lnTo>
                  <a:lnTo>
                    <a:pt x="991" y="3238"/>
                  </a:lnTo>
                  <a:lnTo>
                    <a:pt x="1096" y="3267"/>
                  </a:lnTo>
                  <a:lnTo>
                    <a:pt x="1124" y="3286"/>
                  </a:lnTo>
                  <a:lnTo>
                    <a:pt x="1134" y="3305"/>
                  </a:lnTo>
                  <a:lnTo>
                    <a:pt x="1134" y="3324"/>
                  </a:lnTo>
                  <a:lnTo>
                    <a:pt x="1143" y="3343"/>
                  </a:lnTo>
                  <a:lnTo>
                    <a:pt x="1315" y="3428"/>
                  </a:lnTo>
                  <a:lnTo>
                    <a:pt x="1343" y="3457"/>
                  </a:lnTo>
                  <a:lnTo>
                    <a:pt x="1353" y="3486"/>
                  </a:lnTo>
                  <a:lnTo>
                    <a:pt x="1353" y="3505"/>
                  </a:lnTo>
                  <a:lnTo>
                    <a:pt x="1353" y="3524"/>
                  </a:lnTo>
                  <a:lnTo>
                    <a:pt x="1353" y="3543"/>
                  </a:lnTo>
                  <a:lnTo>
                    <a:pt x="1353" y="3571"/>
                  </a:lnTo>
                  <a:lnTo>
                    <a:pt x="1391" y="3676"/>
                  </a:lnTo>
                  <a:lnTo>
                    <a:pt x="1391" y="3705"/>
                  </a:lnTo>
                  <a:lnTo>
                    <a:pt x="1391" y="3714"/>
                  </a:lnTo>
                  <a:lnTo>
                    <a:pt x="1391" y="3724"/>
                  </a:lnTo>
                  <a:lnTo>
                    <a:pt x="1381" y="3733"/>
                  </a:lnTo>
                  <a:lnTo>
                    <a:pt x="1362" y="3733"/>
                  </a:lnTo>
                  <a:lnTo>
                    <a:pt x="1343" y="3743"/>
                  </a:lnTo>
                  <a:lnTo>
                    <a:pt x="1315" y="3743"/>
                  </a:lnTo>
                  <a:lnTo>
                    <a:pt x="1305" y="3752"/>
                  </a:lnTo>
                  <a:lnTo>
                    <a:pt x="1295" y="3752"/>
                  </a:lnTo>
                  <a:lnTo>
                    <a:pt x="1295" y="3771"/>
                  </a:lnTo>
                  <a:lnTo>
                    <a:pt x="1295" y="3790"/>
                  </a:lnTo>
                  <a:lnTo>
                    <a:pt x="1295" y="3838"/>
                  </a:lnTo>
                  <a:lnTo>
                    <a:pt x="1295" y="3857"/>
                  </a:lnTo>
                  <a:lnTo>
                    <a:pt x="1286" y="3876"/>
                  </a:lnTo>
                  <a:lnTo>
                    <a:pt x="1286" y="3895"/>
                  </a:lnTo>
                  <a:lnTo>
                    <a:pt x="1248" y="3990"/>
                  </a:lnTo>
                  <a:lnTo>
                    <a:pt x="1248" y="4010"/>
                  </a:lnTo>
                  <a:lnTo>
                    <a:pt x="1248" y="4029"/>
                  </a:lnTo>
                  <a:lnTo>
                    <a:pt x="1257" y="4057"/>
                  </a:lnTo>
                  <a:lnTo>
                    <a:pt x="1257" y="4076"/>
                  </a:lnTo>
                  <a:lnTo>
                    <a:pt x="1257" y="4105"/>
                  </a:lnTo>
                  <a:lnTo>
                    <a:pt x="1219" y="4210"/>
                  </a:lnTo>
                  <a:lnTo>
                    <a:pt x="1219" y="4238"/>
                  </a:lnTo>
                  <a:lnTo>
                    <a:pt x="1219" y="4267"/>
                  </a:lnTo>
                  <a:lnTo>
                    <a:pt x="1219" y="4286"/>
                  </a:lnTo>
                  <a:lnTo>
                    <a:pt x="1229" y="4286"/>
                  </a:lnTo>
                  <a:lnTo>
                    <a:pt x="1257" y="4305"/>
                  </a:lnTo>
                  <a:lnTo>
                    <a:pt x="1286" y="4314"/>
                  </a:lnTo>
                  <a:lnTo>
                    <a:pt x="1295" y="4333"/>
                  </a:lnTo>
                  <a:lnTo>
                    <a:pt x="1295" y="4343"/>
                  </a:lnTo>
                  <a:lnTo>
                    <a:pt x="1286" y="4371"/>
                  </a:lnTo>
                  <a:lnTo>
                    <a:pt x="1200" y="4457"/>
                  </a:lnTo>
                  <a:lnTo>
                    <a:pt x="1181" y="4486"/>
                  </a:lnTo>
                  <a:lnTo>
                    <a:pt x="1153" y="4495"/>
                  </a:lnTo>
                  <a:lnTo>
                    <a:pt x="1057" y="4514"/>
                  </a:lnTo>
                  <a:lnTo>
                    <a:pt x="1019" y="4533"/>
                  </a:lnTo>
                  <a:lnTo>
                    <a:pt x="981" y="4562"/>
                  </a:lnTo>
                  <a:lnTo>
                    <a:pt x="943" y="4590"/>
                  </a:lnTo>
                  <a:lnTo>
                    <a:pt x="924" y="4619"/>
                  </a:lnTo>
                  <a:lnTo>
                    <a:pt x="915" y="4638"/>
                  </a:lnTo>
                  <a:lnTo>
                    <a:pt x="924" y="4667"/>
                  </a:lnTo>
                  <a:lnTo>
                    <a:pt x="981" y="4705"/>
                  </a:lnTo>
                  <a:lnTo>
                    <a:pt x="981" y="4724"/>
                  </a:lnTo>
                  <a:lnTo>
                    <a:pt x="981" y="4743"/>
                  </a:lnTo>
                  <a:lnTo>
                    <a:pt x="953" y="4752"/>
                  </a:lnTo>
                  <a:lnTo>
                    <a:pt x="934" y="4772"/>
                  </a:lnTo>
                  <a:lnTo>
                    <a:pt x="934" y="4781"/>
                  </a:lnTo>
                  <a:lnTo>
                    <a:pt x="972" y="4800"/>
                  </a:lnTo>
                  <a:lnTo>
                    <a:pt x="981" y="4819"/>
                  </a:lnTo>
                  <a:lnTo>
                    <a:pt x="981" y="4829"/>
                  </a:lnTo>
                  <a:lnTo>
                    <a:pt x="981" y="4838"/>
                  </a:lnTo>
                  <a:lnTo>
                    <a:pt x="962" y="4857"/>
                  </a:lnTo>
                  <a:lnTo>
                    <a:pt x="953" y="4876"/>
                  </a:lnTo>
                  <a:lnTo>
                    <a:pt x="943" y="4886"/>
                  </a:lnTo>
                  <a:lnTo>
                    <a:pt x="953" y="4924"/>
                  </a:lnTo>
                  <a:lnTo>
                    <a:pt x="972" y="4943"/>
                  </a:lnTo>
                  <a:lnTo>
                    <a:pt x="981" y="4952"/>
                  </a:lnTo>
                  <a:lnTo>
                    <a:pt x="1000" y="4962"/>
                  </a:lnTo>
                  <a:lnTo>
                    <a:pt x="1019" y="4971"/>
                  </a:lnTo>
                  <a:lnTo>
                    <a:pt x="1039" y="4981"/>
                  </a:lnTo>
                  <a:lnTo>
                    <a:pt x="1067" y="5019"/>
                  </a:lnTo>
                  <a:lnTo>
                    <a:pt x="1077" y="5048"/>
                  </a:lnTo>
                  <a:lnTo>
                    <a:pt x="1086" y="5067"/>
                  </a:lnTo>
                  <a:lnTo>
                    <a:pt x="1077" y="5191"/>
                  </a:lnTo>
                  <a:lnTo>
                    <a:pt x="1086" y="5248"/>
                  </a:lnTo>
                  <a:lnTo>
                    <a:pt x="1096" y="5276"/>
                  </a:lnTo>
                  <a:lnTo>
                    <a:pt x="1105" y="5295"/>
                  </a:lnTo>
                  <a:lnTo>
                    <a:pt x="1134" y="5333"/>
                  </a:lnTo>
                  <a:lnTo>
                    <a:pt x="1153" y="5371"/>
                  </a:lnTo>
                  <a:lnTo>
                    <a:pt x="1162" y="5409"/>
                  </a:lnTo>
                  <a:lnTo>
                    <a:pt x="1162" y="5438"/>
                  </a:lnTo>
                  <a:lnTo>
                    <a:pt x="1153" y="5486"/>
                  </a:lnTo>
                  <a:lnTo>
                    <a:pt x="1143" y="5524"/>
                  </a:lnTo>
                  <a:lnTo>
                    <a:pt x="1134" y="5543"/>
                  </a:lnTo>
                  <a:lnTo>
                    <a:pt x="1134" y="5562"/>
                  </a:lnTo>
                  <a:lnTo>
                    <a:pt x="1134" y="5600"/>
                  </a:lnTo>
                  <a:lnTo>
                    <a:pt x="1315" y="5495"/>
                  </a:lnTo>
                  <a:lnTo>
                    <a:pt x="1334" y="5486"/>
                  </a:lnTo>
                  <a:lnTo>
                    <a:pt x="1353" y="5495"/>
                  </a:lnTo>
                  <a:lnTo>
                    <a:pt x="1391" y="5524"/>
                  </a:lnTo>
                  <a:lnTo>
                    <a:pt x="1410" y="5524"/>
                  </a:lnTo>
                  <a:lnTo>
                    <a:pt x="1477" y="5524"/>
                  </a:lnTo>
                  <a:lnTo>
                    <a:pt x="1496" y="5533"/>
                  </a:lnTo>
                  <a:lnTo>
                    <a:pt x="1515" y="5543"/>
                  </a:lnTo>
                  <a:lnTo>
                    <a:pt x="1534" y="5552"/>
                  </a:lnTo>
                  <a:lnTo>
                    <a:pt x="1591" y="5590"/>
                  </a:lnTo>
                  <a:lnTo>
                    <a:pt x="1619" y="5590"/>
                  </a:lnTo>
                  <a:lnTo>
                    <a:pt x="1658" y="5590"/>
                  </a:lnTo>
                  <a:lnTo>
                    <a:pt x="1715" y="5552"/>
                  </a:lnTo>
                  <a:lnTo>
                    <a:pt x="1734" y="5543"/>
                  </a:lnTo>
                  <a:lnTo>
                    <a:pt x="1753" y="5533"/>
                  </a:lnTo>
                  <a:lnTo>
                    <a:pt x="1915" y="5486"/>
                  </a:lnTo>
                  <a:lnTo>
                    <a:pt x="1924" y="5476"/>
                  </a:lnTo>
                  <a:lnTo>
                    <a:pt x="1934" y="5467"/>
                  </a:lnTo>
                  <a:lnTo>
                    <a:pt x="1943" y="5409"/>
                  </a:lnTo>
                  <a:lnTo>
                    <a:pt x="1962" y="5371"/>
                  </a:lnTo>
                  <a:lnTo>
                    <a:pt x="1981" y="5352"/>
                  </a:lnTo>
                  <a:lnTo>
                    <a:pt x="2019" y="5333"/>
                  </a:lnTo>
                  <a:lnTo>
                    <a:pt x="2039" y="5333"/>
                  </a:lnTo>
                  <a:lnTo>
                    <a:pt x="2067" y="5333"/>
                  </a:lnTo>
                  <a:lnTo>
                    <a:pt x="2096" y="5352"/>
                  </a:lnTo>
                  <a:lnTo>
                    <a:pt x="2143" y="5381"/>
                  </a:lnTo>
                  <a:lnTo>
                    <a:pt x="2162" y="5391"/>
                  </a:lnTo>
                  <a:lnTo>
                    <a:pt x="2220" y="5391"/>
                  </a:lnTo>
                  <a:lnTo>
                    <a:pt x="2258" y="5409"/>
                  </a:lnTo>
                  <a:lnTo>
                    <a:pt x="2343" y="5409"/>
                  </a:lnTo>
                  <a:lnTo>
                    <a:pt x="2534" y="5391"/>
                  </a:lnTo>
                  <a:lnTo>
                    <a:pt x="2601" y="5362"/>
                  </a:lnTo>
                  <a:lnTo>
                    <a:pt x="2658" y="5305"/>
                  </a:lnTo>
                  <a:lnTo>
                    <a:pt x="2677" y="5295"/>
                  </a:lnTo>
                  <a:lnTo>
                    <a:pt x="2686" y="5286"/>
                  </a:lnTo>
                  <a:lnTo>
                    <a:pt x="2724" y="5286"/>
                  </a:lnTo>
                  <a:lnTo>
                    <a:pt x="2781" y="5286"/>
                  </a:lnTo>
                  <a:lnTo>
                    <a:pt x="2819" y="5295"/>
                  </a:lnTo>
                  <a:lnTo>
                    <a:pt x="2839" y="5305"/>
                  </a:lnTo>
                  <a:lnTo>
                    <a:pt x="2848" y="5314"/>
                  </a:lnTo>
                  <a:lnTo>
                    <a:pt x="2857" y="5343"/>
                  </a:lnTo>
                  <a:lnTo>
                    <a:pt x="2867" y="5362"/>
                  </a:lnTo>
                  <a:lnTo>
                    <a:pt x="2877" y="5371"/>
                  </a:lnTo>
                  <a:lnTo>
                    <a:pt x="2896" y="5371"/>
                  </a:lnTo>
                  <a:lnTo>
                    <a:pt x="2905" y="5381"/>
                  </a:lnTo>
                  <a:lnTo>
                    <a:pt x="2915" y="5381"/>
                  </a:lnTo>
                  <a:lnTo>
                    <a:pt x="2934" y="5400"/>
                  </a:lnTo>
                  <a:lnTo>
                    <a:pt x="2943" y="5409"/>
                  </a:lnTo>
                  <a:lnTo>
                    <a:pt x="2953" y="5438"/>
                  </a:lnTo>
                  <a:lnTo>
                    <a:pt x="2962" y="5438"/>
                  </a:lnTo>
                  <a:lnTo>
                    <a:pt x="2972" y="5448"/>
                  </a:lnTo>
                  <a:lnTo>
                    <a:pt x="2981" y="5457"/>
                  </a:lnTo>
                  <a:lnTo>
                    <a:pt x="2991" y="5457"/>
                  </a:lnTo>
                  <a:lnTo>
                    <a:pt x="3020" y="5457"/>
                  </a:lnTo>
                  <a:lnTo>
                    <a:pt x="3048" y="5457"/>
                  </a:lnTo>
                  <a:lnTo>
                    <a:pt x="3200" y="5371"/>
                  </a:lnTo>
                  <a:lnTo>
                    <a:pt x="3229" y="5362"/>
                  </a:lnTo>
                  <a:lnTo>
                    <a:pt x="3267" y="5362"/>
                  </a:lnTo>
                  <a:lnTo>
                    <a:pt x="3315" y="5371"/>
                  </a:lnTo>
                  <a:lnTo>
                    <a:pt x="3372" y="5400"/>
                  </a:lnTo>
                  <a:lnTo>
                    <a:pt x="3429" y="5409"/>
                  </a:lnTo>
                  <a:lnTo>
                    <a:pt x="3791" y="5400"/>
                  </a:lnTo>
                  <a:lnTo>
                    <a:pt x="3829" y="5409"/>
                  </a:lnTo>
                  <a:lnTo>
                    <a:pt x="3829" y="5419"/>
                  </a:lnTo>
                  <a:lnTo>
                    <a:pt x="3820" y="5438"/>
                  </a:lnTo>
                  <a:lnTo>
                    <a:pt x="3829" y="5448"/>
                  </a:lnTo>
                  <a:lnTo>
                    <a:pt x="3829" y="5457"/>
                  </a:lnTo>
                  <a:lnTo>
                    <a:pt x="3905" y="5467"/>
                  </a:lnTo>
                  <a:lnTo>
                    <a:pt x="3943" y="5467"/>
                  </a:lnTo>
                  <a:lnTo>
                    <a:pt x="3981" y="5457"/>
                  </a:lnTo>
                  <a:lnTo>
                    <a:pt x="4058" y="5400"/>
                  </a:lnTo>
                  <a:lnTo>
                    <a:pt x="4105" y="5352"/>
                  </a:lnTo>
                  <a:lnTo>
                    <a:pt x="4124" y="5343"/>
                  </a:lnTo>
                  <a:lnTo>
                    <a:pt x="4229" y="5324"/>
                  </a:lnTo>
                  <a:lnTo>
                    <a:pt x="4277" y="5286"/>
                  </a:lnTo>
                  <a:lnTo>
                    <a:pt x="4296" y="5257"/>
                  </a:lnTo>
                  <a:lnTo>
                    <a:pt x="4305" y="5124"/>
                  </a:lnTo>
                  <a:lnTo>
                    <a:pt x="4305" y="5114"/>
                  </a:lnTo>
                  <a:lnTo>
                    <a:pt x="4305" y="5095"/>
                  </a:lnTo>
                  <a:lnTo>
                    <a:pt x="4324" y="5057"/>
                  </a:lnTo>
                  <a:lnTo>
                    <a:pt x="4343" y="5038"/>
                  </a:lnTo>
                  <a:lnTo>
                    <a:pt x="4353" y="5019"/>
                  </a:lnTo>
                  <a:lnTo>
                    <a:pt x="4391" y="4990"/>
                  </a:lnTo>
                  <a:lnTo>
                    <a:pt x="4410" y="4981"/>
                  </a:lnTo>
                  <a:lnTo>
                    <a:pt x="4419" y="4990"/>
                  </a:lnTo>
                  <a:lnTo>
                    <a:pt x="4439" y="5000"/>
                  </a:lnTo>
                  <a:lnTo>
                    <a:pt x="4458" y="5038"/>
                  </a:lnTo>
                  <a:lnTo>
                    <a:pt x="4467" y="5048"/>
                  </a:lnTo>
                  <a:lnTo>
                    <a:pt x="4486" y="5057"/>
                  </a:lnTo>
                  <a:lnTo>
                    <a:pt x="4582" y="5086"/>
                  </a:lnTo>
                  <a:lnTo>
                    <a:pt x="4600" y="5105"/>
                  </a:lnTo>
                  <a:lnTo>
                    <a:pt x="4610" y="5124"/>
                  </a:lnTo>
                  <a:lnTo>
                    <a:pt x="4620" y="5133"/>
                  </a:lnTo>
                  <a:lnTo>
                    <a:pt x="4620" y="5162"/>
                  </a:lnTo>
                  <a:lnTo>
                    <a:pt x="4629" y="5171"/>
                  </a:lnTo>
                  <a:lnTo>
                    <a:pt x="4667" y="5181"/>
                  </a:lnTo>
                  <a:lnTo>
                    <a:pt x="4724" y="5171"/>
                  </a:lnTo>
                  <a:lnTo>
                    <a:pt x="4772" y="5181"/>
                  </a:lnTo>
                  <a:lnTo>
                    <a:pt x="4791" y="5200"/>
                  </a:lnTo>
                  <a:lnTo>
                    <a:pt x="4800" y="5209"/>
                  </a:lnTo>
                  <a:lnTo>
                    <a:pt x="4810" y="5248"/>
                  </a:lnTo>
                  <a:lnTo>
                    <a:pt x="4820" y="5267"/>
                  </a:lnTo>
                  <a:lnTo>
                    <a:pt x="4829" y="5286"/>
                  </a:lnTo>
                  <a:lnTo>
                    <a:pt x="4848" y="5305"/>
                  </a:lnTo>
                  <a:lnTo>
                    <a:pt x="4858" y="5314"/>
                  </a:lnTo>
                  <a:lnTo>
                    <a:pt x="4877" y="5324"/>
                  </a:lnTo>
                  <a:lnTo>
                    <a:pt x="4896" y="5333"/>
                  </a:lnTo>
                  <a:lnTo>
                    <a:pt x="4915" y="5333"/>
                  </a:lnTo>
                  <a:lnTo>
                    <a:pt x="4943" y="5314"/>
                  </a:lnTo>
                  <a:lnTo>
                    <a:pt x="4981" y="5286"/>
                  </a:lnTo>
                  <a:lnTo>
                    <a:pt x="4991" y="5257"/>
                  </a:lnTo>
                  <a:lnTo>
                    <a:pt x="5001" y="5238"/>
                  </a:lnTo>
                  <a:lnTo>
                    <a:pt x="5001" y="5219"/>
                  </a:lnTo>
                  <a:lnTo>
                    <a:pt x="5020" y="5200"/>
                  </a:lnTo>
                  <a:lnTo>
                    <a:pt x="5029" y="5191"/>
                  </a:lnTo>
                  <a:lnTo>
                    <a:pt x="5086" y="5162"/>
                  </a:lnTo>
                  <a:lnTo>
                    <a:pt x="5096" y="5152"/>
                  </a:lnTo>
                  <a:lnTo>
                    <a:pt x="5096" y="5133"/>
                  </a:lnTo>
                  <a:lnTo>
                    <a:pt x="5096" y="5105"/>
                  </a:lnTo>
                  <a:lnTo>
                    <a:pt x="5086" y="5095"/>
                  </a:lnTo>
                  <a:lnTo>
                    <a:pt x="5096" y="5076"/>
                  </a:lnTo>
                  <a:lnTo>
                    <a:pt x="5096" y="5067"/>
                  </a:lnTo>
                  <a:lnTo>
                    <a:pt x="5105" y="5057"/>
                  </a:lnTo>
                  <a:lnTo>
                    <a:pt x="5124" y="5057"/>
                  </a:lnTo>
                  <a:lnTo>
                    <a:pt x="5143" y="5057"/>
                  </a:lnTo>
                  <a:lnTo>
                    <a:pt x="5277" y="5114"/>
                  </a:lnTo>
                  <a:lnTo>
                    <a:pt x="5315" y="5114"/>
                  </a:lnTo>
                  <a:lnTo>
                    <a:pt x="5353" y="5114"/>
                  </a:lnTo>
                  <a:lnTo>
                    <a:pt x="5429" y="5086"/>
                  </a:lnTo>
                  <a:lnTo>
                    <a:pt x="5524" y="5095"/>
                  </a:lnTo>
                  <a:lnTo>
                    <a:pt x="5582" y="5114"/>
                  </a:lnTo>
                  <a:lnTo>
                    <a:pt x="5677" y="5095"/>
                  </a:lnTo>
                  <a:lnTo>
                    <a:pt x="5924" y="4981"/>
                  </a:lnTo>
                  <a:lnTo>
                    <a:pt x="5934" y="4914"/>
                  </a:lnTo>
                  <a:lnTo>
                    <a:pt x="5924" y="4867"/>
                  </a:lnTo>
                  <a:lnTo>
                    <a:pt x="5905" y="4819"/>
                  </a:lnTo>
                  <a:lnTo>
                    <a:pt x="5896" y="4790"/>
                  </a:lnTo>
                  <a:lnTo>
                    <a:pt x="5877" y="4772"/>
                  </a:lnTo>
                  <a:lnTo>
                    <a:pt x="5724" y="4657"/>
                  </a:lnTo>
                  <a:lnTo>
                    <a:pt x="5715" y="4638"/>
                  </a:lnTo>
                  <a:lnTo>
                    <a:pt x="5705" y="4619"/>
                  </a:lnTo>
                  <a:lnTo>
                    <a:pt x="5715" y="4581"/>
                  </a:lnTo>
                  <a:lnTo>
                    <a:pt x="5734" y="4552"/>
                  </a:lnTo>
                  <a:lnTo>
                    <a:pt x="5810" y="4467"/>
                  </a:lnTo>
                  <a:lnTo>
                    <a:pt x="5829" y="4429"/>
                  </a:lnTo>
                  <a:lnTo>
                    <a:pt x="5839" y="4409"/>
                  </a:lnTo>
                  <a:lnTo>
                    <a:pt x="5848" y="4391"/>
                  </a:lnTo>
                  <a:lnTo>
                    <a:pt x="5848" y="4371"/>
                  </a:lnTo>
                  <a:lnTo>
                    <a:pt x="5858" y="4352"/>
                  </a:lnTo>
                  <a:lnTo>
                    <a:pt x="5867" y="4333"/>
                  </a:lnTo>
                  <a:lnTo>
                    <a:pt x="5886" y="4314"/>
                  </a:lnTo>
                  <a:lnTo>
                    <a:pt x="5896" y="4305"/>
                  </a:lnTo>
                  <a:lnTo>
                    <a:pt x="5924" y="4295"/>
                  </a:lnTo>
                  <a:lnTo>
                    <a:pt x="5934" y="4295"/>
                  </a:lnTo>
                  <a:lnTo>
                    <a:pt x="5943" y="4295"/>
                  </a:lnTo>
                  <a:lnTo>
                    <a:pt x="5953" y="4305"/>
                  </a:lnTo>
                  <a:lnTo>
                    <a:pt x="5981" y="4324"/>
                  </a:lnTo>
                  <a:lnTo>
                    <a:pt x="6001" y="4324"/>
                  </a:lnTo>
                  <a:lnTo>
                    <a:pt x="6010" y="4324"/>
                  </a:lnTo>
                  <a:lnTo>
                    <a:pt x="6019" y="4324"/>
                  </a:lnTo>
                  <a:lnTo>
                    <a:pt x="6153" y="4248"/>
                  </a:lnTo>
                  <a:lnTo>
                    <a:pt x="6267" y="4200"/>
                  </a:lnTo>
                  <a:lnTo>
                    <a:pt x="6382" y="4095"/>
                  </a:lnTo>
                  <a:lnTo>
                    <a:pt x="6400" y="4086"/>
                  </a:lnTo>
                  <a:lnTo>
                    <a:pt x="6420" y="4086"/>
                  </a:lnTo>
                  <a:lnTo>
                    <a:pt x="6429" y="4095"/>
                  </a:lnTo>
                  <a:lnTo>
                    <a:pt x="6486" y="4095"/>
                  </a:lnTo>
                  <a:lnTo>
                    <a:pt x="6534" y="4095"/>
                  </a:lnTo>
                  <a:lnTo>
                    <a:pt x="6563" y="4076"/>
                  </a:lnTo>
                  <a:lnTo>
                    <a:pt x="6581" y="4057"/>
                  </a:lnTo>
                  <a:lnTo>
                    <a:pt x="6591" y="4038"/>
                  </a:lnTo>
                  <a:lnTo>
                    <a:pt x="6601" y="4019"/>
                  </a:lnTo>
                  <a:lnTo>
                    <a:pt x="6610" y="3943"/>
                  </a:lnTo>
                  <a:lnTo>
                    <a:pt x="6610" y="3924"/>
                  </a:lnTo>
                  <a:lnTo>
                    <a:pt x="6620" y="3895"/>
                  </a:lnTo>
                  <a:lnTo>
                    <a:pt x="6629" y="3886"/>
                  </a:lnTo>
                  <a:lnTo>
                    <a:pt x="6639" y="3867"/>
                  </a:lnTo>
                  <a:lnTo>
                    <a:pt x="6648" y="3857"/>
                  </a:lnTo>
                  <a:lnTo>
                    <a:pt x="6667" y="3829"/>
                  </a:lnTo>
                  <a:lnTo>
                    <a:pt x="6686" y="3819"/>
                  </a:lnTo>
                  <a:lnTo>
                    <a:pt x="6715" y="3809"/>
                  </a:lnTo>
                  <a:lnTo>
                    <a:pt x="6724" y="3790"/>
                  </a:lnTo>
                  <a:lnTo>
                    <a:pt x="6734" y="3771"/>
                  </a:lnTo>
                  <a:lnTo>
                    <a:pt x="6734" y="3714"/>
                  </a:lnTo>
                  <a:lnTo>
                    <a:pt x="6734" y="3676"/>
                  </a:lnTo>
                  <a:lnTo>
                    <a:pt x="6743" y="3638"/>
                  </a:lnTo>
                  <a:lnTo>
                    <a:pt x="6753" y="3581"/>
                  </a:lnTo>
                  <a:lnTo>
                    <a:pt x="6772" y="3533"/>
                  </a:lnTo>
                  <a:lnTo>
                    <a:pt x="6772" y="3505"/>
                  </a:lnTo>
                  <a:lnTo>
                    <a:pt x="6781" y="3476"/>
                  </a:lnTo>
                  <a:lnTo>
                    <a:pt x="6781" y="3381"/>
                  </a:lnTo>
                  <a:lnTo>
                    <a:pt x="6781" y="3352"/>
                  </a:lnTo>
                  <a:lnTo>
                    <a:pt x="6791" y="3343"/>
                  </a:lnTo>
                  <a:lnTo>
                    <a:pt x="6791" y="3324"/>
                  </a:lnTo>
                  <a:lnTo>
                    <a:pt x="6801" y="3295"/>
                  </a:lnTo>
                  <a:lnTo>
                    <a:pt x="6801" y="3276"/>
                  </a:lnTo>
                </a:path>
              </a:pathLst>
            </a:custGeom>
            <a:solidFill>
              <a:srgbClr val="F7F7F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18" name="Freeform 14">
              <a:extLst>
                <a:ext uri="{FF2B5EF4-FFF2-40B4-BE49-F238E27FC236}">
                  <a16:creationId xmlns:a16="http://schemas.microsoft.com/office/drawing/2014/main" id="{2B0606B2-C044-5841-9D19-ECBE58322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5" y="4348163"/>
              <a:ext cx="31750" cy="20637"/>
            </a:xfrm>
            <a:custGeom>
              <a:avLst/>
              <a:gdLst>
                <a:gd name="T0" fmla="*/ 17517 w 87"/>
                <a:gd name="T1" fmla="*/ 20287 h 59"/>
                <a:gd name="T2" fmla="*/ 17517 w 87"/>
                <a:gd name="T3" fmla="*/ 0 h 59"/>
                <a:gd name="T4" fmla="*/ 17517 w 87"/>
                <a:gd name="T5" fmla="*/ 20287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59">
                  <a:moveTo>
                    <a:pt x="48" y="58"/>
                  </a:moveTo>
                  <a:cubicBezTo>
                    <a:pt x="86" y="58"/>
                    <a:pt x="86" y="0"/>
                    <a:pt x="48" y="0"/>
                  </a:cubicBezTo>
                  <a:cubicBezTo>
                    <a:pt x="0" y="0"/>
                    <a:pt x="0" y="58"/>
                    <a:pt x="48" y="58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19" name="Text Box 15">
              <a:extLst>
                <a:ext uri="{FF2B5EF4-FFF2-40B4-BE49-F238E27FC236}">
                  <a16:creationId xmlns:a16="http://schemas.microsoft.com/office/drawing/2014/main" id="{50BBBA69-F8C1-A04D-AE1F-6E75214ED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45625" y="3608388"/>
              <a:ext cx="1111250" cy="330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583">
                  <a:solidFill>
                    <a:srgbClr val="000000"/>
                  </a:solidFill>
                  <a:latin typeface="Open Sans Semibold" panose="020B0606030504020204" pitchFamily="34" charset="0"/>
                  <a:cs typeface="Open Sans Semibold" panose="020B0606030504020204" pitchFamily="34" charset="0"/>
                </a:rPr>
                <a:t>Prague</a:t>
              </a:r>
            </a:p>
          </p:txBody>
        </p:sp>
        <p:sp>
          <p:nvSpPr>
            <p:cNvPr id="21520" name="Text Box 16">
              <a:extLst>
                <a:ext uri="{FF2B5EF4-FFF2-40B4-BE49-F238E27FC236}">
                  <a16:creationId xmlns:a16="http://schemas.microsoft.com/office/drawing/2014/main" id="{AB2119BD-6727-9E4D-9827-9EECA6D50D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12513" y="5300663"/>
              <a:ext cx="509587" cy="2190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083">
                  <a:solidFill>
                    <a:srgbClr val="000000"/>
                  </a:solidFill>
                  <a:latin typeface="Open Sans Semibold" panose="020B0606030504020204" pitchFamily="34" charset="0"/>
                  <a:cs typeface="Open Sans Semibold" panose="020B0606030504020204" pitchFamily="34" charset="0"/>
                </a:rPr>
                <a:t>Brno</a:t>
              </a:r>
            </a:p>
          </p:txBody>
        </p:sp>
        <p:sp>
          <p:nvSpPr>
            <p:cNvPr id="21521" name="Text Box 17">
              <a:extLst>
                <a:ext uri="{FF2B5EF4-FFF2-40B4-BE49-F238E27FC236}">
                  <a16:creationId xmlns:a16="http://schemas.microsoft.com/office/drawing/2014/main" id="{25A40B78-C55D-3D47-A646-7C3FCF4EC5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68213" y="4210050"/>
              <a:ext cx="811212" cy="2190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083">
                  <a:solidFill>
                    <a:srgbClr val="000000"/>
                  </a:solidFill>
                  <a:latin typeface="Open Sans Semibold" panose="020B0606030504020204" pitchFamily="34" charset="0"/>
                  <a:cs typeface="Open Sans Semibold" panose="020B0606030504020204" pitchFamily="34" charset="0"/>
                </a:rPr>
                <a:t>Ostrava</a:t>
              </a:r>
            </a:p>
          </p:txBody>
        </p:sp>
        <p:sp>
          <p:nvSpPr>
            <p:cNvPr id="21522" name="Freeform 18">
              <a:extLst>
                <a:ext uri="{FF2B5EF4-FFF2-40B4-BE49-F238E27FC236}">
                  <a16:creationId xmlns:a16="http://schemas.microsoft.com/office/drawing/2014/main" id="{E119B8F5-A08E-F840-95C0-8FA718F3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3038" y="5427663"/>
              <a:ext cx="268287" cy="354012"/>
            </a:xfrm>
            <a:custGeom>
              <a:avLst/>
              <a:gdLst>
                <a:gd name="T0" fmla="*/ 133783 w 744"/>
                <a:gd name="T1" fmla="*/ 0 h 982"/>
                <a:gd name="T2" fmla="*/ 0 w 744"/>
                <a:gd name="T3" fmla="*/ 133746 h 982"/>
                <a:gd name="T4" fmla="*/ 20554 w 744"/>
                <a:gd name="T5" fmla="*/ 205846 h 982"/>
                <a:gd name="T6" fmla="*/ 123686 w 744"/>
                <a:gd name="T7" fmla="*/ 346441 h 982"/>
                <a:gd name="T8" fmla="*/ 133783 w 744"/>
                <a:gd name="T9" fmla="*/ 353651 h 982"/>
                <a:gd name="T10" fmla="*/ 144240 w 744"/>
                <a:gd name="T11" fmla="*/ 346441 h 982"/>
                <a:gd name="T12" fmla="*/ 243766 w 744"/>
                <a:gd name="T13" fmla="*/ 205846 h 982"/>
                <a:gd name="T14" fmla="*/ 267926 w 744"/>
                <a:gd name="T15" fmla="*/ 133746 h 982"/>
                <a:gd name="T16" fmla="*/ 133783 w 744"/>
                <a:gd name="T17" fmla="*/ 0 h 982"/>
                <a:gd name="T18" fmla="*/ 133783 w 744"/>
                <a:gd name="T19" fmla="*/ 185298 h 982"/>
                <a:gd name="T20" fmla="*/ 82217 w 744"/>
                <a:gd name="T21" fmla="*/ 133746 h 982"/>
                <a:gd name="T22" fmla="*/ 133783 w 744"/>
                <a:gd name="T23" fmla="*/ 78950 h 982"/>
                <a:gd name="T24" fmla="*/ 185349 w 744"/>
                <a:gd name="T25" fmla="*/ 133746 h 982"/>
                <a:gd name="T26" fmla="*/ 133783 w 744"/>
                <a:gd name="T27" fmla="*/ 185298 h 9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44" h="982">
                  <a:moveTo>
                    <a:pt x="371" y="0"/>
                  </a:moveTo>
                  <a:cubicBezTo>
                    <a:pt x="171" y="0"/>
                    <a:pt x="9" y="171"/>
                    <a:pt x="0" y="371"/>
                  </a:cubicBezTo>
                  <a:cubicBezTo>
                    <a:pt x="0" y="447"/>
                    <a:pt x="28" y="514"/>
                    <a:pt x="57" y="571"/>
                  </a:cubicBezTo>
                  <a:cubicBezTo>
                    <a:pt x="343" y="961"/>
                    <a:pt x="343" y="961"/>
                    <a:pt x="343" y="961"/>
                  </a:cubicBezTo>
                  <a:cubicBezTo>
                    <a:pt x="352" y="971"/>
                    <a:pt x="362" y="981"/>
                    <a:pt x="371" y="981"/>
                  </a:cubicBezTo>
                  <a:cubicBezTo>
                    <a:pt x="381" y="981"/>
                    <a:pt x="390" y="971"/>
                    <a:pt x="400" y="961"/>
                  </a:cubicBezTo>
                  <a:cubicBezTo>
                    <a:pt x="676" y="571"/>
                    <a:pt x="676" y="571"/>
                    <a:pt x="676" y="571"/>
                  </a:cubicBezTo>
                  <a:cubicBezTo>
                    <a:pt x="714" y="514"/>
                    <a:pt x="743" y="447"/>
                    <a:pt x="743" y="371"/>
                  </a:cubicBezTo>
                  <a:cubicBezTo>
                    <a:pt x="733" y="171"/>
                    <a:pt x="571" y="0"/>
                    <a:pt x="371" y="0"/>
                  </a:cubicBezTo>
                  <a:close/>
                  <a:moveTo>
                    <a:pt x="371" y="514"/>
                  </a:moveTo>
                  <a:cubicBezTo>
                    <a:pt x="286" y="514"/>
                    <a:pt x="228" y="447"/>
                    <a:pt x="228" y="371"/>
                  </a:cubicBezTo>
                  <a:cubicBezTo>
                    <a:pt x="228" y="285"/>
                    <a:pt x="286" y="219"/>
                    <a:pt x="371" y="219"/>
                  </a:cubicBezTo>
                  <a:cubicBezTo>
                    <a:pt x="457" y="219"/>
                    <a:pt x="514" y="285"/>
                    <a:pt x="514" y="371"/>
                  </a:cubicBezTo>
                  <a:cubicBezTo>
                    <a:pt x="514" y="447"/>
                    <a:pt x="457" y="514"/>
                    <a:pt x="371" y="514"/>
                  </a:cubicBezTo>
                  <a:close/>
                </a:path>
              </a:pathLst>
            </a:custGeom>
            <a:solidFill>
              <a:srgbClr val="0953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23" name="Freeform 19">
              <a:extLst>
                <a:ext uri="{FF2B5EF4-FFF2-40B4-BE49-F238E27FC236}">
                  <a16:creationId xmlns:a16="http://schemas.microsoft.com/office/drawing/2014/main" id="{EED704BA-4E4B-0A4E-8C86-1E60CD585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1150" y="4351338"/>
              <a:ext cx="265113" cy="354012"/>
            </a:xfrm>
            <a:custGeom>
              <a:avLst/>
              <a:gdLst>
                <a:gd name="T0" fmla="*/ 130573 w 735"/>
                <a:gd name="T1" fmla="*/ 0 h 982"/>
                <a:gd name="T2" fmla="*/ 0 w 735"/>
                <a:gd name="T3" fmla="*/ 133746 h 982"/>
                <a:gd name="T4" fmla="*/ 20560 w 735"/>
                <a:gd name="T5" fmla="*/ 202602 h 982"/>
                <a:gd name="T6" fmla="*/ 120473 w 735"/>
                <a:gd name="T7" fmla="*/ 343197 h 982"/>
                <a:gd name="T8" fmla="*/ 130573 w 735"/>
                <a:gd name="T9" fmla="*/ 353651 h 982"/>
                <a:gd name="T10" fmla="*/ 141033 w 735"/>
                <a:gd name="T11" fmla="*/ 343197 h 982"/>
                <a:gd name="T12" fmla="*/ 243832 w 735"/>
                <a:gd name="T13" fmla="*/ 202602 h 982"/>
                <a:gd name="T14" fmla="*/ 264752 w 735"/>
                <a:gd name="T15" fmla="*/ 133746 h 982"/>
                <a:gd name="T16" fmla="*/ 130573 w 735"/>
                <a:gd name="T17" fmla="*/ 0 h 982"/>
                <a:gd name="T18" fmla="*/ 130573 w 735"/>
                <a:gd name="T19" fmla="*/ 185298 h 982"/>
                <a:gd name="T20" fmla="*/ 78993 w 735"/>
                <a:gd name="T21" fmla="*/ 130501 h 982"/>
                <a:gd name="T22" fmla="*/ 130573 w 735"/>
                <a:gd name="T23" fmla="*/ 78950 h 982"/>
                <a:gd name="T24" fmla="*/ 185399 w 735"/>
                <a:gd name="T25" fmla="*/ 130501 h 982"/>
                <a:gd name="T26" fmla="*/ 130573 w 735"/>
                <a:gd name="T27" fmla="*/ 185298 h 9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35" h="982">
                  <a:moveTo>
                    <a:pt x="362" y="0"/>
                  </a:moveTo>
                  <a:cubicBezTo>
                    <a:pt x="162" y="0"/>
                    <a:pt x="0" y="162"/>
                    <a:pt x="0" y="371"/>
                  </a:cubicBezTo>
                  <a:cubicBezTo>
                    <a:pt x="0" y="438"/>
                    <a:pt x="19" y="505"/>
                    <a:pt x="57" y="562"/>
                  </a:cubicBezTo>
                  <a:cubicBezTo>
                    <a:pt x="334" y="952"/>
                    <a:pt x="334" y="952"/>
                    <a:pt x="334" y="952"/>
                  </a:cubicBezTo>
                  <a:cubicBezTo>
                    <a:pt x="343" y="972"/>
                    <a:pt x="353" y="981"/>
                    <a:pt x="362" y="981"/>
                  </a:cubicBezTo>
                  <a:cubicBezTo>
                    <a:pt x="381" y="981"/>
                    <a:pt x="391" y="972"/>
                    <a:pt x="391" y="952"/>
                  </a:cubicBezTo>
                  <a:cubicBezTo>
                    <a:pt x="676" y="562"/>
                    <a:pt x="676" y="562"/>
                    <a:pt x="676" y="562"/>
                  </a:cubicBezTo>
                  <a:cubicBezTo>
                    <a:pt x="715" y="505"/>
                    <a:pt x="734" y="438"/>
                    <a:pt x="734" y="371"/>
                  </a:cubicBezTo>
                  <a:cubicBezTo>
                    <a:pt x="734" y="162"/>
                    <a:pt x="572" y="0"/>
                    <a:pt x="362" y="0"/>
                  </a:cubicBezTo>
                  <a:close/>
                  <a:moveTo>
                    <a:pt x="362" y="514"/>
                  </a:moveTo>
                  <a:cubicBezTo>
                    <a:pt x="286" y="514"/>
                    <a:pt x="219" y="448"/>
                    <a:pt x="219" y="362"/>
                  </a:cubicBezTo>
                  <a:cubicBezTo>
                    <a:pt x="219" y="286"/>
                    <a:pt x="286" y="219"/>
                    <a:pt x="362" y="219"/>
                  </a:cubicBezTo>
                  <a:cubicBezTo>
                    <a:pt x="448" y="219"/>
                    <a:pt x="514" y="286"/>
                    <a:pt x="514" y="362"/>
                  </a:cubicBezTo>
                  <a:cubicBezTo>
                    <a:pt x="514" y="448"/>
                    <a:pt x="448" y="514"/>
                    <a:pt x="362" y="514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sp>
          <p:nvSpPr>
            <p:cNvPr id="21524" name="Freeform 20">
              <a:extLst>
                <a:ext uri="{FF2B5EF4-FFF2-40B4-BE49-F238E27FC236}">
                  <a16:creationId xmlns:a16="http://schemas.microsoft.com/office/drawing/2014/main" id="{E2B856AB-6AF6-E340-AAB2-01D72E2A1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6538" y="3789363"/>
              <a:ext cx="268287" cy="354012"/>
            </a:xfrm>
            <a:custGeom>
              <a:avLst/>
              <a:gdLst>
                <a:gd name="T0" fmla="*/ 134144 w 744"/>
                <a:gd name="T1" fmla="*/ 0 h 982"/>
                <a:gd name="T2" fmla="*/ 0 w 744"/>
                <a:gd name="T3" fmla="*/ 134106 h 982"/>
                <a:gd name="T4" fmla="*/ 24160 w 744"/>
                <a:gd name="T5" fmla="*/ 205846 h 982"/>
                <a:gd name="T6" fmla="*/ 123686 w 744"/>
                <a:gd name="T7" fmla="*/ 346802 h 982"/>
                <a:gd name="T8" fmla="*/ 134144 w 744"/>
                <a:gd name="T9" fmla="*/ 353651 h 982"/>
                <a:gd name="T10" fmla="*/ 144240 w 744"/>
                <a:gd name="T11" fmla="*/ 346802 h 982"/>
                <a:gd name="T12" fmla="*/ 247372 w 744"/>
                <a:gd name="T13" fmla="*/ 205846 h 982"/>
                <a:gd name="T14" fmla="*/ 267926 w 744"/>
                <a:gd name="T15" fmla="*/ 134106 h 982"/>
                <a:gd name="T16" fmla="*/ 134144 w 744"/>
                <a:gd name="T17" fmla="*/ 0 h 982"/>
                <a:gd name="T18" fmla="*/ 134144 w 744"/>
                <a:gd name="T19" fmla="*/ 188903 h 982"/>
                <a:gd name="T20" fmla="*/ 82578 w 744"/>
                <a:gd name="T21" fmla="*/ 134106 h 982"/>
                <a:gd name="T22" fmla="*/ 134144 w 744"/>
                <a:gd name="T23" fmla="*/ 82555 h 982"/>
                <a:gd name="T24" fmla="*/ 188955 w 744"/>
                <a:gd name="T25" fmla="*/ 134106 h 982"/>
                <a:gd name="T26" fmla="*/ 134144 w 744"/>
                <a:gd name="T27" fmla="*/ 188903 h 9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44" h="982">
                  <a:moveTo>
                    <a:pt x="372" y="0"/>
                  </a:moveTo>
                  <a:cubicBezTo>
                    <a:pt x="172" y="0"/>
                    <a:pt x="10" y="172"/>
                    <a:pt x="0" y="372"/>
                  </a:cubicBezTo>
                  <a:cubicBezTo>
                    <a:pt x="10" y="448"/>
                    <a:pt x="29" y="514"/>
                    <a:pt x="67" y="571"/>
                  </a:cubicBezTo>
                  <a:cubicBezTo>
                    <a:pt x="343" y="962"/>
                    <a:pt x="343" y="962"/>
                    <a:pt x="343" y="962"/>
                  </a:cubicBezTo>
                  <a:cubicBezTo>
                    <a:pt x="353" y="981"/>
                    <a:pt x="362" y="981"/>
                    <a:pt x="372" y="981"/>
                  </a:cubicBezTo>
                  <a:cubicBezTo>
                    <a:pt x="381" y="981"/>
                    <a:pt x="391" y="981"/>
                    <a:pt x="400" y="962"/>
                  </a:cubicBezTo>
                  <a:cubicBezTo>
                    <a:pt x="686" y="571"/>
                    <a:pt x="686" y="571"/>
                    <a:pt x="686" y="571"/>
                  </a:cubicBezTo>
                  <a:cubicBezTo>
                    <a:pt x="715" y="514"/>
                    <a:pt x="743" y="448"/>
                    <a:pt x="743" y="372"/>
                  </a:cubicBezTo>
                  <a:cubicBezTo>
                    <a:pt x="734" y="172"/>
                    <a:pt x="572" y="0"/>
                    <a:pt x="372" y="0"/>
                  </a:cubicBezTo>
                  <a:close/>
                  <a:moveTo>
                    <a:pt x="372" y="524"/>
                  </a:moveTo>
                  <a:cubicBezTo>
                    <a:pt x="296" y="524"/>
                    <a:pt x="229" y="457"/>
                    <a:pt x="229" y="372"/>
                  </a:cubicBezTo>
                  <a:cubicBezTo>
                    <a:pt x="229" y="295"/>
                    <a:pt x="296" y="229"/>
                    <a:pt x="372" y="229"/>
                  </a:cubicBezTo>
                  <a:cubicBezTo>
                    <a:pt x="458" y="229"/>
                    <a:pt x="524" y="295"/>
                    <a:pt x="524" y="372"/>
                  </a:cubicBezTo>
                  <a:cubicBezTo>
                    <a:pt x="524" y="457"/>
                    <a:pt x="458" y="524"/>
                    <a:pt x="372" y="524"/>
                  </a:cubicBezTo>
                  <a:close/>
                </a:path>
              </a:pathLst>
            </a:custGeom>
            <a:solidFill>
              <a:srgbClr val="69D1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6D52A206-5444-1D4D-AE50-E9BDBFF8C16F}"/>
              </a:ext>
            </a:extLst>
          </p:cNvPr>
          <p:cNvGrpSpPr/>
          <p:nvPr/>
        </p:nvGrpSpPr>
        <p:grpSpPr>
          <a:xfrm>
            <a:off x="858574" y="539750"/>
            <a:ext cx="9104313" cy="4730750"/>
            <a:chOff x="1030288" y="647700"/>
            <a:chExt cx="10925175" cy="5676900"/>
          </a:xfrm>
        </p:grpSpPr>
        <p:sp>
          <p:nvSpPr>
            <p:cNvPr id="21525" name="Text Box 21">
              <a:extLst>
                <a:ext uri="{FF2B5EF4-FFF2-40B4-BE49-F238E27FC236}">
                  <a16:creationId xmlns:a16="http://schemas.microsoft.com/office/drawing/2014/main" id="{1EB65C06-58CF-8246-AC7F-FBBEEE2C19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924175"/>
              <a:ext cx="1166813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PRAGUE</a:t>
              </a:r>
            </a:p>
          </p:txBody>
        </p:sp>
        <p:sp>
          <p:nvSpPr>
            <p:cNvPr id="21526" name="Text Box 22">
              <a:extLst>
                <a:ext uri="{FF2B5EF4-FFF2-40B4-BE49-F238E27FC236}">
                  <a16:creationId xmlns:a16="http://schemas.microsoft.com/office/drawing/2014/main" id="{765361CA-94C5-EA45-ABA3-E5CC60A006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206875"/>
              <a:ext cx="85407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BRNO</a:t>
              </a:r>
            </a:p>
          </p:txBody>
        </p:sp>
        <p:sp>
          <p:nvSpPr>
            <p:cNvPr id="21527" name="Text Box 23">
              <a:extLst>
                <a:ext uri="{FF2B5EF4-FFF2-40B4-BE49-F238E27FC236}">
                  <a16:creationId xmlns:a16="http://schemas.microsoft.com/office/drawing/2014/main" id="{CE88C86D-E002-6249-929B-8B0719D77A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427663"/>
              <a:ext cx="134143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OSTRAVA</a:t>
              </a:r>
            </a:p>
          </p:txBody>
        </p:sp>
        <p:sp>
          <p:nvSpPr>
            <p:cNvPr id="21528" name="Text Box 24">
              <a:extLst>
                <a:ext uri="{FF2B5EF4-FFF2-40B4-BE49-F238E27FC236}">
                  <a16:creationId xmlns:a16="http://schemas.microsoft.com/office/drawing/2014/main" id="{D6EE0D65-18BF-6A47-B0AF-05875AA60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3663" y="647700"/>
              <a:ext cx="6781800" cy="768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167" b="1" dirty="0">
                  <a:solidFill>
                    <a:srgbClr val="000000"/>
                  </a:solidFill>
                </a:rPr>
                <a:t>CZECH REPUBLIC</a:t>
              </a:r>
            </a:p>
          </p:txBody>
        </p:sp>
        <p:grpSp>
          <p:nvGrpSpPr>
            <p:cNvPr id="21529" name="Group 2">
              <a:extLst>
                <a:ext uri="{FF2B5EF4-FFF2-40B4-BE49-F238E27FC236}">
                  <a16:creationId xmlns:a16="http://schemas.microsoft.com/office/drawing/2014/main" id="{F97786A7-C698-4C40-87B7-FE88771407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7463" y="738188"/>
              <a:ext cx="830262" cy="560387"/>
              <a:chOff x="3827463" y="746125"/>
              <a:chExt cx="830262" cy="560388"/>
            </a:xfrm>
          </p:grpSpPr>
          <p:sp>
            <p:nvSpPr>
              <p:cNvPr id="21533" name="Freeform 25">
                <a:extLst>
                  <a:ext uri="{FF2B5EF4-FFF2-40B4-BE49-F238E27FC236}">
                    <a16:creationId xmlns:a16="http://schemas.microsoft.com/office/drawing/2014/main" id="{E39105E4-1AF5-BA4A-B7C9-DB2F4E7DA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7463" y="750888"/>
                <a:ext cx="830262" cy="555625"/>
              </a:xfrm>
              <a:custGeom>
                <a:avLst/>
                <a:gdLst>
                  <a:gd name="T0" fmla="*/ 0 w 2306"/>
                  <a:gd name="T1" fmla="*/ 0 h 1544"/>
                  <a:gd name="T2" fmla="*/ 829902 w 2306"/>
                  <a:gd name="T3" fmla="*/ 0 h 1544"/>
                  <a:gd name="T4" fmla="*/ 829902 w 2306"/>
                  <a:gd name="T5" fmla="*/ 555265 h 1544"/>
                  <a:gd name="T6" fmla="*/ 0 w 2306"/>
                  <a:gd name="T7" fmla="*/ 555265 h 1544"/>
                  <a:gd name="T8" fmla="*/ 0 w 2306"/>
                  <a:gd name="T9" fmla="*/ 0 h 15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6" h="1544">
                    <a:moveTo>
                      <a:pt x="0" y="0"/>
                    </a:moveTo>
                    <a:lnTo>
                      <a:pt x="2305" y="0"/>
                    </a:lnTo>
                    <a:lnTo>
                      <a:pt x="2305" y="1543"/>
                    </a:lnTo>
                    <a:lnTo>
                      <a:pt x="0" y="154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714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4" name="Freeform 26">
                <a:extLst>
                  <a:ext uri="{FF2B5EF4-FFF2-40B4-BE49-F238E27FC236}">
                    <a16:creationId xmlns:a16="http://schemas.microsoft.com/office/drawing/2014/main" id="{2AC06526-4252-0C45-A3CF-97D001A28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7463" y="750888"/>
                <a:ext cx="830262" cy="277812"/>
              </a:xfrm>
              <a:custGeom>
                <a:avLst/>
                <a:gdLst>
                  <a:gd name="T0" fmla="*/ 0 w 2306"/>
                  <a:gd name="T1" fmla="*/ 0 h 772"/>
                  <a:gd name="T2" fmla="*/ 829902 w 2306"/>
                  <a:gd name="T3" fmla="*/ 0 h 772"/>
                  <a:gd name="T4" fmla="*/ 829902 w 2306"/>
                  <a:gd name="T5" fmla="*/ 277452 h 772"/>
                  <a:gd name="T6" fmla="*/ 0 w 2306"/>
                  <a:gd name="T7" fmla="*/ 277452 h 772"/>
                  <a:gd name="T8" fmla="*/ 0 w 2306"/>
                  <a:gd name="T9" fmla="*/ 0 h 7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6" h="772">
                    <a:moveTo>
                      <a:pt x="0" y="0"/>
                    </a:moveTo>
                    <a:lnTo>
                      <a:pt x="2305" y="0"/>
                    </a:lnTo>
                    <a:lnTo>
                      <a:pt x="2305" y="771"/>
                    </a:lnTo>
                    <a:lnTo>
                      <a:pt x="0" y="77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5" name="Freeform 27">
                <a:extLst>
                  <a:ext uri="{FF2B5EF4-FFF2-40B4-BE49-F238E27FC236}">
                    <a16:creationId xmlns:a16="http://schemas.microsoft.com/office/drawing/2014/main" id="{4739EB58-0C63-F145-A4D9-820E109F4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7463" y="750888"/>
                <a:ext cx="414337" cy="555625"/>
              </a:xfrm>
              <a:custGeom>
                <a:avLst/>
                <a:gdLst>
                  <a:gd name="T0" fmla="*/ 413978 w 1153"/>
                  <a:gd name="T1" fmla="*/ 277453 h 1544"/>
                  <a:gd name="T2" fmla="*/ 0 w 1153"/>
                  <a:gd name="T3" fmla="*/ 0 h 1544"/>
                  <a:gd name="T4" fmla="*/ 0 w 1153"/>
                  <a:gd name="T5" fmla="*/ 555265 h 1544"/>
                  <a:gd name="T6" fmla="*/ 413978 w 1153"/>
                  <a:gd name="T7" fmla="*/ 277453 h 15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3" h="1544">
                    <a:moveTo>
                      <a:pt x="1152" y="771"/>
                    </a:moveTo>
                    <a:lnTo>
                      <a:pt x="0" y="0"/>
                    </a:lnTo>
                    <a:lnTo>
                      <a:pt x="0" y="1543"/>
                    </a:lnTo>
                    <a:lnTo>
                      <a:pt x="1152" y="771"/>
                    </a:lnTo>
                  </a:path>
                </a:pathLst>
              </a:custGeom>
              <a:solidFill>
                <a:srgbClr val="11457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6" name="Rectangle 1">
                <a:extLst>
                  <a:ext uri="{FF2B5EF4-FFF2-40B4-BE49-F238E27FC236}">
                    <a16:creationId xmlns:a16="http://schemas.microsoft.com/office/drawing/2014/main" id="{8469DE0C-7F59-F447-985A-50BB8B5B3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225" y="746125"/>
                <a:ext cx="815975" cy="555625"/>
              </a:xfrm>
              <a:prstGeom prst="rect">
                <a:avLst/>
              </a:prstGeom>
              <a:noFill/>
              <a:ln w="952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1"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en-UA" altLang="en-UA" sz="1500"/>
              </a:p>
            </p:txBody>
          </p:sp>
        </p:grpSp>
        <p:sp>
          <p:nvSpPr>
            <p:cNvPr id="21530" name="Google Shape;615;p19">
              <a:extLst>
                <a:ext uri="{FF2B5EF4-FFF2-40B4-BE49-F238E27FC236}">
                  <a16:creationId xmlns:a16="http://schemas.microsoft.com/office/drawing/2014/main" id="{AE913C82-F6F9-A24B-802A-E3A3DCA09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19087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31" name="Google Shape;615;p19">
              <a:extLst>
                <a:ext uri="{FF2B5EF4-FFF2-40B4-BE49-F238E27FC236}">
                  <a16:creationId xmlns:a16="http://schemas.microsoft.com/office/drawing/2014/main" id="{B3C59315-9F6A-0F42-A678-9D69E9419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47357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32" name="Google Shape;615;p19">
              <a:extLst>
                <a:ext uri="{FF2B5EF4-FFF2-40B4-BE49-F238E27FC236}">
                  <a16:creationId xmlns:a16="http://schemas.microsoft.com/office/drawing/2014/main" id="{2E2D6E1D-3DD1-2A4A-8ABA-32F50633A5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573246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04D60BEB-C2F5-884B-8FF2-C897E888B578}"/>
              </a:ext>
            </a:extLst>
          </p:cNvPr>
          <p:cNvGrpSpPr/>
          <p:nvPr/>
        </p:nvGrpSpPr>
        <p:grpSpPr>
          <a:xfrm>
            <a:off x="5523177" y="809625"/>
            <a:ext cx="6466417" cy="5225521"/>
            <a:chOff x="6627813" y="971550"/>
            <a:chExt cx="7759700" cy="6270625"/>
          </a:xfrm>
        </p:grpSpPr>
        <p:grpSp>
          <p:nvGrpSpPr>
            <p:cNvPr id="23553" name="Group 3">
              <a:extLst>
                <a:ext uri="{FF2B5EF4-FFF2-40B4-BE49-F238E27FC236}">
                  <a16:creationId xmlns:a16="http://schemas.microsoft.com/office/drawing/2014/main" id="{907184A9-7822-DB47-A7EB-D8EF2106B7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7813" y="971550"/>
              <a:ext cx="7759700" cy="6270625"/>
              <a:chOff x="6627813" y="971550"/>
              <a:chExt cx="7759700" cy="6270625"/>
            </a:xfrm>
          </p:grpSpPr>
          <p:sp>
            <p:nvSpPr>
              <p:cNvPr id="23576" name="Freeform 2">
                <a:extLst>
                  <a:ext uri="{FF2B5EF4-FFF2-40B4-BE49-F238E27FC236}">
                    <a16:creationId xmlns:a16="http://schemas.microsoft.com/office/drawing/2014/main" id="{9BD47EC7-95B3-1A4B-B76B-CB009F8F7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27813" y="4598988"/>
                <a:ext cx="3148012" cy="2328862"/>
              </a:xfrm>
              <a:custGeom>
                <a:avLst/>
                <a:gdLst>
                  <a:gd name="T0" fmla="*/ 531389 w 8744"/>
                  <a:gd name="T1" fmla="*/ 1546454 h 6468"/>
                  <a:gd name="T2" fmla="*/ 404662 w 8744"/>
                  <a:gd name="T3" fmla="*/ 1580659 h 6468"/>
                  <a:gd name="T4" fmla="*/ 634355 w 8744"/>
                  <a:gd name="T5" fmla="*/ 1560136 h 6468"/>
                  <a:gd name="T6" fmla="*/ 593312 w 8744"/>
                  <a:gd name="T7" fmla="*/ 1018607 h 6468"/>
                  <a:gd name="T8" fmla="*/ 216012 w 8744"/>
                  <a:gd name="T9" fmla="*/ 699595 h 6468"/>
                  <a:gd name="T10" fmla="*/ 257414 w 8744"/>
                  <a:gd name="T11" fmla="*/ 915630 h 6468"/>
                  <a:gd name="T12" fmla="*/ 301696 w 8744"/>
                  <a:gd name="T13" fmla="*/ 274365 h 6468"/>
                  <a:gd name="T14" fmla="*/ 500787 w 8744"/>
                  <a:gd name="T15" fmla="*/ 222877 h 6468"/>
                  <a:gd name="T16" fmla="*/ 730480 w 8744"/>
                  <a:gd name="T17" fmla="*/ 274365 h 6468"/>
                  <a:gd name="T18" fmla="*/ 1011655 w 8744"/>
                  <a:gd name="T19" fmla="*/ 222877 h 6468"/>
                  <a:gd name="T20" fmla="*/ 1272310 w 8744"/>
                  <a:gd name="T21" fmla="*/ 0 h 6468"/>
                  <a:gd name="T22" fmla="*/ 1598127 w 8744"/>
                  <a:gd name="T23" fmla="*/ 308571 h 6468"/>
                  <a:gd name="T24" fmla="*/ 1745375 w 8744"/>
                  <a:gd name="T25" fmla="*/ 418389 h 6468"/>
                  <a:gd name="T26" fmla="*/ 1721254 w 8744"/>
                  <a:gd name="T27" fmla="*/ 490400 h 6468"/>
                  <a:gd name="T28" fmla="*/ 1779577 w 8744"/>
                  <a:gd name="T29" fmla="*/ 744242 h 6468"/>
                  <a:gd name="T30" fmla="*/ 1604608 w 8744"/>
                  <a:gd name="T31" fmla="*/ 850459 h 6468"/>
                  <a:gd name="T32" fmla="*/ 1697493 w 8744"/>
                  <a:gd name="T33" fmla="*/ 984041 h 6468"/>
                  <a:gd name="T34" fmla="*/ 1711173 w 8744"/>
                  <a:gd name="T35" fmla="*/ 1183154 h 6468"/>
                  <a:gd name="T36" fmla="*/ 1748976 w 8744"/>
                  <a:gd name="T37" fmla="*/ 1443837 h 6468"/>
                  <a:gd name="T38" fmla="*/ 1532964 w 8744"/>
                  <a:gd name="T39" fmla="*/ 1525930 h 6468"/>
                  <a:gd name="T40" fmla="*/ 1587687 w 8744"/>
                  <a:gd name="T41" fmla="*/ 1618465 h 6468"/>
                  <a:gd name="T42" fmla="*/ 1604608 w 8744"/>
                  <a:gd name="T43" fmla="*/ 1748807 h 6468"/>
                  <a:gd name="T44" fmla="*/ 1834660 w 8744"/>
                  <a:gd name="T45" fmla="*/ 2019931 h 6468"/>
                  <a:gd name="T46" fmla="*/ 1817379 w 8744"/>
                  <a:gd name="T47" fmla="*/ 2136230 h 6468"/>
                  <a:gd name="T48" fmla="*/ 1669771 w 8744"/>
                  <a:gd name="T49" fmla="*/ 2009490 h 6468"/>
                  <a:gd name="T50" fmla="*/ 1570406 w 8744"/>
                  <a:gd name="T51" fmla="*/ 2054137 h 6468"/>
                  <a:gd name="T52" fmla="*/ 1361234 w 8744"/>
                  <a:gd name="T53" fmla="*/ 2198161 h 6468"/>
                  <a:gd name="T54" fmla="*/ 703118 w 8744"/>
                  <a:gd name="T55" fmla="*/ 2036854 h 6468"/>
                  <a:gd name="T56" fmla="*/ 2544259 w 8744"/>
                  <a:gd name="T57" fmla="*/ 2157114 h 6468"/>
                  <a:gd name="T58" fmla="*/ 2527338 w 8744"/>
                  <a:gd name="T59" fmla="*/ 2023172 h 6468"/>
                  <a:gd name="T60" fmla="*/ 2166958 w 8744"/>
                  <a:gd name="T61" fmla="*/ 2033614 h 6468"/>
                  <a:gd name="T62" fmla="*/ 1988749 w 8744"/>
                  <a:gd name="T63" fmla="*/ 2012730 h 6468"/>
                  <a:gd name="T64" fmla="*/ 1855181 w 8744"/>
                  <a:gd name="T65" fmla="*/ 1982125 h 6468"/>
                  <a:gd name="T66" fmla="*/ 1916745 w 8744"/>
                  <a:gd name="T67" fmla="*/ 1885989 h 6468"/>
                  <a:gd name="T68" fmla="*/ 1731695 w 8744"/>
                  <a:gd name="T69" fmla="*/ 1766090 h 6468"/>
                  <a:gd name="T70" fmla="*/ 1934026 w 8744"/>
                  <a:gd name="T71" fmla="*/ 1745566 h 6468"/>
                  <a:gd name="T72" fmla="*/ 3076008 w 8744"/>
                  <a:gd name="T73" fmla="*/ 1827660 h 6468"/>
                  <a:gd name="T74" fmla="*/ 2801673 w 8744"/>
                  <a:gd name="T75" fmla="*/ 2122548 h 6468"/>
                  <a:gd name="T76" fmla="*/ 2856396 w 8744"/>
                  <a:gd name="T77" fmla="*/ 2009490 h 6468"/>
                  <a:gd name="T78" fmla="*/ 298456 w 8744"/>
                  <a:gd name="T79" fmla="*/ 959917 h 6468"/>
                  <a:gd name="T80" fmla="*/ 421943 w 8744"/>
                  <a:gd name="T81" fmla="*/ 1159030 h 6468"/>
                  <a:gd name="T82" fmla="*/ 2513657 w 8744"/>
                  <a:gd name="T83" fmla="*/ 1717842 h 6468"/>
                  <a:gd name="T84" fmla="*/ 2253003 w 8744"/>
                  <a:gd name="T85" fmla="*/ 1645830 h 6468"/>
                  <a:gd name="T86" fmla="*/ 2156878 w 8744"/>
                  <a:gd name="T87" fmla="*/ 1478042 h 6468"/>
                  <a:gd name="T88" fmla="*/ 2078034 w 8744"/>
                  <a:gd name="T89" fmla="*/ 1556895 h 6468"/>
                  <a:gd name="T90" fmla="*/ 1988749 w 8744"/>
                  <a:gd name="T91" fmla="*/ 1375066 h 6468"/>
                  <a:gd name="T92" fmla="*/ 1958147 w 8744"/>
                  <a:gd name="T93" fmla="*/ 1145348 h 6468"/>
                  <a:gd name="T94" fmla="*/ 1899824 w 8744"/>
                  <a:gd name="T95" fmla="*/ 1028689 h 6468"/>
                  <a:gd name="T96" fmla="*/ 1741775 w 8744"/>
                  <a:gd name="T97" fmla="*/ 870983 h 6468"/>
                  <a:gd name="T98" fmla="*/ 2029791 w 8744"/>
                  <a:gd name="T99" fmla="*/ 822735 h 6468"/>
                  <a:gd name="T100" fmla="*/ 2420772 w 8744"/>
                  <a:gd name="T101" fmla="*/ 637665 h 6468"/>
                  <a:gd name="T102" fmla="*/ 2633544 w 8744"/>
                  <a:gd name="T103" fmla="*/ 788529 h 6468"/>
                  <a:gd name="T104" fmla="*/ 2616263 w 8744"/>
                  <a:gd name="T105" fmla="*/ 970359 h 6468"/>
                  <a:gd name="T106" fmla="*/ 2719229 w 8744"/>
                  <a:gd name="T107" fmla="*/ 816254 h 6468"/>
                  <a:gd name="T108" fmla="*/ 2767111 w 8744"/>
                  <a:gd name="T109" fmla="*/ 654947 h 6468"/>
                  <a:gd name="T110" fmla="*/ 2911119 w 8744"/>
                  <a:gd name="T111" fmla="*/ 884665 h 6468"/>
                  <a:gd name="T112" fmla="*/ 2742990 w 8744"/>
                  <a:gd name="T113" fmla="*/ 959917 h 6468"/>
                  <a:gd name="T114" fmla="*/ 2955761 w 8744"/>
                  <a:gd name="T115" fmla="*/ 1237883 h 6468"/>
                  <a:gd name="T116" fmla="*/ 2931640 w 8744"/>
                  <a:gd name="T117" fmla="*/ 1622066 h 64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744" h="6468">
                    <a:moveTo>
                      <a:pt x="1734" y="5619"/>
                    </a:moveTo>
                    <a:lnTo>
                      <a:pt x="1762" y="5524"/>
                    </a:lnTo>
                    <a:lnTo>
                      <a:pt x="1734" y="5486"/>
                    </a:lnTo>
                    <a:lnTo>
                      <a:pt x="1781" y="5343"/>
                    </a:lnTo>
                    <a:lnTo>
                      <a:pt x="1753" y="5209"/>
                    </a:lnTo>
                    <a:lnTo>
                      <a:pt x="1705" y="5076"/>
                    </a:lnTo>
                    <a:lnTo>
                      <a:pt x="1676" y="4943"/>
                    </a:lnTo>
                    <a:lnTo>
                      <a:pt x="1686" y="4771"/>
                    </a:lnTo>
                    <a:lnTo>
                      <a:pt x="1724" y="4628"/>
                    </a:lnTo>
                    <a:lnTo>
                      <a:pt x="1762" y="4495"/>
                    </a:lnTo>
                    <a:lnTo>
                      <a:pt x="1800" y="4352"/>
                    </a:lnTo>
                    <a:lnTo>
                      <a:pt x="1476" y="4295"/>
                    </a:lnTo>
                    <a:lnTo>
                      <a:pt x="1438" y="4305"/>
                    </a:lnTo>
                    <a:lnTo>
                      <a:pt x="1429" y="4343"/>
                    </a:lnTo>
                    <a:lnTo>
                      <a:pt x="1419" y="4552"/>
                    </a:lnTo>
                    <a:lnTo>
                      <a:pt x="1400" y="4581"/>
                    </a:lnTo>
                    <a:lnTo>
                      <a:pt x="1372" y="4581"/>
                    </a:lnTo>
                    <a:lnTo>
                      <a:pt x="1334" y="4628"/>
                    </a:lnTo>
                    <a:lnTo>
                      <a:pt x="1286" y="4685"/>
                    </a:lnTo>
                    <a:lnTo>
                      <a:pt x="1238" y="4714"/>
                    </a:lnTo>
                    <a:lnTo>
                      <a:pt x="1191" y="4705"/>
                    </a:lnTo>
                    <a:lnTo>
                      <a:pt x="1153" y="4647"/>
                    </a:lnTo>
                    <a:lnTo>
                      <a:pt x="1115" y="4514"/>
                    </a:lnTo>
                    <a:lnTo>
                      <a:pt x="1124" y="4390"/>
                    </a:lnTo>
                    <a:lnTo>
                      <a:pt x="1143" y="4257"/>
                    </a:lnTo>
                    <a:lnTo>
                      <a:pt x="1153" y="4124"/>
                    </a:lnTo>
                    <a:lnTo>
                      <a:pt x="1210" y="4019"/>
                    </a:lnTo>
                    <a:lnTo>
                      <a:pt x="1334" y="4000"/>
                    </a:lnTo>
                    <a:lnTo>
                      <a:pt x="1467" y="4038"/>
                    </a:lnTo>
                    <a:lnTo>
                      <a:pt x="1534" y="4105"/>
                    </a:lnTo>
                    <a:lnTo>
                      <a:pt x="1486" y="4114"/>
                    </a:lnTo>
                    <a:lnTo>
                      <a:pt x="1458" y="4143"/>
                    </a:lnTo>
                    <a:lnTo>
                      <a:pt x="1400" y="4209"/>
                    </a:lnTo>
                    <a:lnTo>
                      <a:pt x="1410" y="4266"/>
                    </a:lnTo>
                    <a:lnTo>
                      <a:pt x="1591" y="4295"/>
                    </a:lnTo>
                    <a:lnTo>
                      <a:pt x="1762" y="4333"/>
                    </a:lnTo>
                    <a:lnTo>
                      <a:pt x="1819" y="4314"/>
                    </a:lnTo>
                    <a:lnTo>
                      <a:pt x="1819" y="4209"/>
                    </a:lnTo>
                    <a:lnTo>
                      <a:pt x="1762" y="4028"/>
                    </a:lnTo>
                    <a:lnTo>
                      <a:pt x="1724" y="3800"/>
                    </a:lnTo>
                    <a:lnTo>
                      <a:pt x="1696" y="3571"/>
                    </a:lnTo>
                    <a:lnTo>
                      <a:pt x="1705" y="3514"/>
                    </a:lnTo>
                    <a:lnTo>
                      <a:pt x="1734" y="3438"/>
                    </a:lnTo>
                    <a:lnTo>
                      <a:pt x="1734" y="3390"/>
                    </a:lnTo>
                    <a:lnTo>
                      <a:pt x="1734" y="3324"/>
                    </a:lnTo>
                    <a:lnTo>
                      <a:pt x="1696" y="3190"/>
                    </a:lnTo>
                    <a:lnTo>
                      <a:pt x="1667" y="2943"/>
                    </a:lnTo>
                    <a:lnTo>
                      <a:pt x="1648" y="2829"/>
                    </a:lnTo>
                    <a:lnTo>
                      <a:pt x="1600" y="2724"/>
                    </a:lnTo>
                    <a:lnTo>
                      <a:pt x="1524" y="2666"/>
                    </a:lnTo>
                    <a:lnTo>
                      <a:pt x="1419" y="2638"/>
                    </a:lnTo>
                    <a:lnTo>
                      <a:pt x="1210" y="2628"/>
                    </a:lnTo>
                    <a:lnTo>
                      <a:pt x="1067" y="2590"/>
                    </a:lnTo>
                    <a:lnTo>
                      <a:pt x="943" y="2466"/>
                    </a:lnTo>
                    <a:lnTo>
                      <a:pt x="667" y="2057"/>
                    </a:lnTo>
                    <a:lnTo>
                      <a:pt x="667" y="2019"/>
                    </a:lnTo>
                    <a:lnTo>
                      <a:pt x="734" y="2009"/>
                    </a:lnTo>
                    <a:lnTo>
                      <a:pt x="734" y="1971"/>
                    </a:lnTo>
                    <a:lnTo>
                      <a:pt x="676" y="1943"/>
                    </a:lnTo>
                    <a:lnTo>
                      <a:pt x="600" y="1943"/>
                    </a:lnTo>
                    <a:lnTo>
                      <a:pt x="533" y="1962"/>
                    </a:lnTo>
                    <a:lnTo>
                      <a:pt x="486" y="2009"/>
                    </a:lnTo>
                    <a:lnTo>
                      <a:pt x="448" y="2076"/>
                    </a:lnTo>
                    <a:lnTo>
                      <a:pt x="457" y="2133"/>
                    </a:lnTo>
                    <a:lnTo>
                      <a:pt x="543" y="2228"/>
                    </a:lnTo>
                    <a:lnTo>
                      <a:pt x="515" y="2238"/>
                    </a:lnTo>
                    <a:lnTo>
                      <a:pt x="505" y="2247"/>
                    </a:lnTo>
                    <a:lnTo>
                      <a:pt x="457" y="2305"/>
                    </a:lnTo>
                    <a:lnTo>
                      <a:pt x="533" y="2314"/>
                    </a:lnTo>
                    <a:lnTo>
                      <a:pt x="619" y="2371"/>
                    </a:lnTo>
                    <a:lnTo>
                      <a:pt x="686" y="2448"/>
                    </a:lnTo>
                    <a:lnTo>
                      <a:pt x="715" y="2543"/>
                    </a:lnTo>
                    <a:lnTo>
                      <a:pt x="676" y="2562"/>
                    </a:lnTo>
                    <a:lnTo>
                      <a:pt x="305" y="2257"/>
                    </a:lnTo>
                    <a:lnTo>
                      <a:pt x="238" y="2209"/>
                    </a:lnTo>
                    <a:lnTo>
                      <a:pt x="57" y="2171"/>
                    </a:lnTo>
                    <a:lnTo>
                      <a:pt x="10" y="2133"/>
                    </a:lnTo>
                    <a:lnTo>
                      <a:pt x="0" y="2047"/>
                    </a:lnTo>
                    <a:lnTo>
                      <a:pt x="181" y="1590"/>
                    </a:lnTo>
                    <a:lnTo>
                      <a:pt x="238" y="1381"/>
                    </a:lnTo>
                    <a:lnTo>
                      <a:pt x="277" y="1152"/>
                    </a:lnTo>
                    <a:lnTo>
                      <a:pt x="277" y="933"/>
                    </a:lnTo>
                    <a:lnTo>
                      <a:pt x="257" y="762"/>
                    </a:lnTo>
                    <a:lnTo>
                      <a:pt x="838" y="762"/>
                    </a:lnTo>
                    <a:lnTo>
                      <a:pt x="934" y="828"/>
                    </a:lnTo>
                    <a:lnTo>
                      <a:pt x="1010" y="857"/>
                    </a:lnTo>
                    <a:lnTo>
                      <a:pt x="1124" y="933"/>
                    </a:lnTo>
                    <a:lnTo>
                      <a:pt x="1162" y="943"/>
                    </a:lnTo>
                    <a:lnTo>
                      <a:pt x="1210" y="924"/>
                    </a:lnTo>
                    <a:lnTo>
                      <a:pt x="1257" y="886"/>
                    </a:lnTo>
                    <a:lnTo>
                      <a:pt x="1410" y="714"/>
                    </a:lnTo>
                    <a:lnTo>
                      <a:pt x="1410" y="695"/>
                    </a:lnTo>
                    <a:lnTo>
                      <a:pt x="1419" y="685"/>
                    </a:lnTo>
                    <a:lnTo>
                      <a:pt x="1410" y="666"/>
                    </a:lnTo>
                    <a:lnTo>
                      <a:pt x="1391" y="638"/>
                    </a:lnTo>
                    <a:lnTo>
                      <a:pt x="1391" y="619"/>
                    </a:lnTo>
                    <a:lnTo>
                      <a:pt x="1410" y="600"/>
                    </a:lnTo>
                    <a:lnTo>
                      <a:pt x="1429" y="590"/>
                    </a:lnTo>
                    <a:lnTo>
                      <a:pt x="1458" y="581"/>
                    </a:lnTo>
                    <a:lnTo>
                      <a:pt x="1486" y="581"/>
                    </a:lnTo>
                    <a:lnTo>
                      <a:pt x="1515" y="600"/>
                    </a:lnTo>
                    <a:lnTo>
                      <a:pt x="1543" y="619"/>
                    </a:lnTo>
                    <a:lnTo>
                      <a:pt x="1581" y="619"/>
                    </a:lnTo>
                    <a:lnTo>
                      <a:pt x="1638" y="609"/>
                    </a:lnTo>
                    <a:lnTo>
                      <a:pt x="1686" y="590"/>
                    </a:lnTo>
                    <a:lnTo>
                      <a:pt x="1714" y="581"/>
                    </a:lnTo>
                    <a:lnTo>
                      <a:pt x="1819" y="609"/>
                    </a:lnTo>
                    <a:lnTo>
                      <a:pt x="2029" y="762"/>
                    </a:lnTo>
                    <a:lnTo>
                      <a:pt x="2086" y="781"/>
                    </a:lnTo>
                    <a:lnTo>
                      <a:pt x="2181" y="752"/>
                    </a:lnTo>
                    <a:lnTo>
                      <a:pt x="2229" y="714"/>
                    </a:lnTo>
                    <a:lnTo>
                      <a:pt x="2229" y="685"/>
                    </a:lnTo>
                    <a:lnTo>
                      <a:pt x="2210" y="590"/>
                    </a:lnTo>
                    <a:lnTo>
                      <a:pt x="2248" y="543"/>
                    </a:lnTo>
                    <a:lnTo>
                      <a:pt x="2296" y="381"/>
                    </a:lnTo>
                    <a:lnTo>
                      <a:pt x="2400" y="324"/>
                    </a:lnTo>
                    <a:lnTo>
                      <a:pt x="2553" y="343"/>
                    </a:lnTo>
                    <a:lnTo>
                      <a:pt x="2648" y="428"/>
                    </a:lnTo>
                    <a:lnTo>
                      <a:pt x="2772" y="581"/>
                    </a:lnTo>
                    <a:lnTo>
                      <a:pt x="2810" y="619"/>
                    </a:lnTo>
                    <a:lnTo>
                      <a:pt x="2915" y="609"/>
                    </a:lnTo>
                    <a:lnTo>
                      <a:pt x="2953" y="571"/>
                    </a:lnTo>
                    <a:lnTo>
                      <a:pt x="2991" y="581"/>
                    </a:lnTo>
                    <a:lnTo>
                      <a:pt x="3020" y="514"/>
                    </a:lnTo>
                    <a:lnTo>
                      <a:pt x="3029" y="485"/>
                    </a:lnTo>
                    <a:lnTo>
                      <a:pt x="3058" y="447"/>
                    </a:lnTo>
                    <a:lnTo>
                      <a:pt x="3086" y="428"/>
                    </a:lnTo>
                    <a:lnTo>
                      <a:pt x="3143" y="419"/>
                    </a:lnTo>
                    <a:lnTo>
                      <a:pt x="3191" y="371"/>
                    </a:lnTo>
                    <a:lnTo>
                      <a:pt x="3334" y="190"/>
                    </a:lnTo>
                    <a:lnTo>
                      <a:pt x="3419" y="19"/>
                    </a:lnTo>
                    <a:lnTo>
                      <a:pt x="3534" y="0"/>
                    </a:lnTo>
                    <a:lnTo>
                      <a:pt x="3820" y="95"/>
                    </a:lnTo>
                    <a:lnTo>
                      <a:pt x="3915" y="152"/>
                    </a:lnTo>
                    <a:lnTo>
                      <a:pt x="3991" y="219"/>
                    </a:lnTo>
                    <a:lnTo>
                      <a:pt x="4143" y="419"/>
                    </a:lnTo>
                    <a:lnTo>
                      <a:pt x="4172" y="457"/>
                    </a:lnTo>
                    <a:lnTo>
                      <a:pt x="4172" y="485"/>
                    </a:lnTo>
                    <a:lnTo>
                      <a:pt x="4181" y="524"/>
                    </a:lnTo>
                    <a:lnTo>
                      <a:pt x="4201" y="571"/>
                    </a:lnTo>
                    <a:lnTo>
                      <a:pt x="4267" y="657"/>
                    </a:lnTo>
                    <a:lnTo>
                      <a:pt x="4343" y="790"/>
                    </a:lnTo>
                    <a:lnTo>
                      <a:pt x="4391" y="838"/>
                    </a:lnTo>
                    <a:lnTo>
                      <a:pt x="4439" y="857"/>
                    </a:lnTo>
                    <a:lnTo>
                      <a:pt x="4543" y="848"/>
                    </a:lnTo>
                    <a:lnTo>
                      <a:pt x="4600" y="857"/>
                    </a:lnTo>
                    <a:lnTo>
                      <a:pt x="4620" y="886"/>
                    </a:lnTo>
                    <a:lnTo>
                      <a:pt x="4610" y="924"/>
                    </a:lnTo>
                    <a:lnTo>
                      <a:pt x="4600" y="952"/>
                    </a:lnTo>
                    <a:lnTo>
                      <a:pt x="4591" y="981"/>
                    </a:lnTo>
                    <a:lnTo>
                      <a:pt x="4600" y="1028"/>
                    </a:lnTo>
                    <a:lnTo>
                      <a:pt x="4629" y="1047"/>
                    </a:lnTo>
                    <a:lnTo>
                      <a:pt x="4734" y="1057"/>
                    </a:lnTo>
                    <a:lnTo>
                      <a:pt x="4800" y="1086"/>
                    </a:lnTo>
                    <a:lnTo>
                      <a:pt x="4829" y="1114"/>
                    </a:lnTo>
                    <a:lnTo>
                      <a:pt x="4848" y="1162"/>
                    </a:lnTo>
                    <a:lnTo>
                      <a:pt x="4848" y="1209"/>
                    </a:lnTo>
                    <a:lnTo>
                      <a:pt x="4838" y="1267"/>
                    </a:lnTo>
                    <a:lnTo>
                      <a:pt x="4829" y="1267"/>
                    </a:lnTo>
                    <a:lnTo>
                      <a:pt x="4553" y="1267"/>
                    </a:lnTo>
                    <a:lnTo>
                      <a:pt x="4477" y="1228"/>
                    </a:lnTo>
                    <a:lnTo>
                      <a:pt x="4467" y="1247"/>
                    </a:lnTo>
                    <a:lnTo>
                      <a:pt x="4467" y="1267"/>
                    </a:lnTo>
                    <a:lnTo>
                      <a:pt x="4457" y="1285"/>
                    </a:lnTo>
                    <a:lnTo>
                      <a:pt x="4457" y="1305"/>
                    </a:lnTo>
                    <a:lnTo>
                      <a:pt x="4524" y="1343"/>
                    </a:lnTo>
                    <a:lnTo>
                      <a:pt x="4743" y="1343"/>
                    </a:lnTo>
                    <a:lnTo>
                      <a:pt x="4781" y="1362"/>
                    </a:lnTo>
                    <a:lnTo>
                      <a:pt x="4943" y="1533"/>
                    </a:lnTo>
                    <a:lnTo>
                      <a:pt x="4972" y="1590"/>
                    </a:lnTo>
                    <a:lnTo>
                      <a:pt x="4991" y="1648"/>
                    </a:lnTo>
                    <a:lnTo>
                      <a:pt x="5029" y="1695"/>
                    </a:lnTo>
                    <a:lnTo>
                      <a:pt x="5086" y="1714"/>
                    </a:lnTo>
                    <a:lnTo>
                      <a:pt x="5382" y="1714"/>
                    </a:lnTo>
                    <a:lnTo>
                      <a:pt x="5324" y="1771"/>
                    </a:lnTo>
                    <a:lnTo>
                      <a:pt x="5172" y="1895"/>
                    </a:lnTo>
                    <a:lnTo>
                      <a:pt x="5086" y="2009"/>
                    </a:lnTo>
                    <a:lnTo>
                      <a:pt x="5039" y="2038"/>
                    </a:lnTo>
                    <a:lnTo>
                      <a:pt x="4972" y="2047"/>
                    </a:lnTo>
                    <a:lnTo>
                      <a:pt x="4943" y="2067"/>
                    </a:lnTo>
                    <a:lnTo>
                      <a:pt x="4943" y="2114"/>
                    </a:lnTo>
                    <a:lnTo>
                      <a:pt x="4943" y="2171"/>
                    </a:lnTo>
                    <a:lnTo>
                      <a:pt x="4934" y="2190"/>
                    </a:lnTo>
                    <a:lnTo>
                      <a:pt x="4734" y="2238"/>
                    </a:lnTo>
                    <a:lnTo>
                      <a:pt x="4667" y="2295"/>
                    </a:lnTo>
                    <a:lnTo>
                      <a:pt x="4629" y="2305"/>
                    </a:lnTo>
                    <a:lnTo>
                      <a:pt x="4591" y="2295"/>
                    </a:lnTo>
                    <a:lnTo>
                      <a:pt x="4524" y="2267"/>
                    </a:lnTo>
                    <a:lnTo>
                      <a:pt x="4477" y="2267"/>
                    </a:lnTo>
                    <a:lnTo>
                      <a:pt x="4486" y="2285"/>
                    </a:lnTo>
                    <a:lnTo>
                      <a:pt x="4505" y="2305"/>
                    </a:lnTo>
                    <a:lnTo>
                      <a:pt x="4457" y="2362"/>
                    </a:lnTo>
                    <a:lnTo>
                      <a:pt x="4343" y="2400"/>
                    </a:lnTo>
                    <a:lnTo>
                      <a:pt x="4296" y="2448"/>
                    </a:lnTo>
                    <a:lnTo>
                      <a:pt x="4343" y="2486"/>
                    </a:lnTo>
                    <a:lnTo>
                      <a:pt x="4400" y="2476"/>
                    </a:lnTo>
                    <a:lnTo>
                      <a:pt x="4553" y="2438"/>
                    </a:lnTo>
                    <a:lnTo>
                      <a:pt x="4581" y="2419"/>
                    </a:lnTo>
                    <a:lnTo>
                      <a:pt x="4610" y="2419"/>
                    </a:lnTo>
                    <a:lnTo>
                      <a:pt x="4791" y="2514"/>
                    </a:lnTo>
                    <a:lnTo>
                      <a:pt x="4800" y="2571"/>
                    </a:lnTo>
                    <a:lnTo>
                      <a:pt x="4781" y="2647"/>
                    </a:lnTo>
                    <a:lnTo>
                      <a:pt x="4753" y="2704"/>
                    </a:lnTo>
                    <a:lnTo>
                      <a:pt x="4715" y="2733"/>
                    </a:lnTo>
                    <a:lnTo>
                      <a:pt x="4610" y="2762"/>
                    </a:lnTo>
                    <a:lnTo>
                      <a:pt x="4562" y="2781"/>
                    </a:lnTo>
                    <a:lnTo>
                      <a:pt x="4581" y="2838"/>
                    </a:lnTo>
                    <a:lnTo>
                      <a:pt x="4620" y="2924"/>
                    </a:lnTo>
                    <a:lnTo>
                      <a:pt x="4629" y="2962"/>
                    </a:lnTo>
                    <a:lnTo>
                      <a:pt x="4620" y="3028"/>
                    </a:lnTo>
                    <a:lnTo>
                      <a:pt x="4600" y="3076"/>
                    </a:lnTo>
                    <a:lnTo>
                      <a:pt x="4610" y="3114"/>
                    </a:lnTo>
                    <a:lnTo>
                      <a:pt x="4667" y="3152"/>
                    </a:lnTo>
                    <a:lnTo>
                      <a:pt x="4705" y="3190"/>
                    </a:lnTo>
                    <a:lnTo>
                      <a:pt x="4743" y="3238"/>
                    </a:lnTo>
                    <a:lnTo>
                      <a:pt x="4753" y="3286"/>
                    </a:lnTo>
                    <a:lnTo>
                      <a:pt x="4705" y="3333"/>
                    </a:lnTo>
                    <a:lnTo>
                      <a:pt x="4705" y="3371"/>
                    </a:lnTo>
                    <a:lnTo>
                      <a:pt x="4743" y="3409"/>
                    </a:lnTo>
                    <a:lnTo>
                      <a:pt x="4858" y="3600"/>
                    </a:lnTo>
                    <a:lnTo>
                      <a:pt x="4886" y="3619"/>
                    </a:lnTo>
                    <a:lnTo>
                      <a:pt x="4924" y="3657"/>
                    </a:lnTo>
                    <a:lnTo>
                      <a:pt x="4943" y="3743"/>
                    </a:lnTo>
                    <a:lnTo>
                      <a:pt x="4924" y="3800"/>
                    </a:lnTo>
                    <a:lnTo>
                      <a:pt x="4905" y="3838"/>
                    </a:lnTo>
                    <a:lnTo>
                      <a:pt x="4886" y="3885"/>
                    </a:lnTo>
                    <a:lnTo>
                      <a:pt x="4877" y="3971"/>
                    </a:lnTo>
                    <a:lnTo>
                      <a:pt x="4858" y="4010"/>
                    </a:lnTo>
                    <a:lnTo>
                      <a:pt x="4820" y="4038"/>
                    </a:lnTo>
                    <a:lnTo>
                      <a:pt x="4772" y="4057"/>
                    </a:lnTo>
                    <a:lnTo>
                      <a:pt x="4734" y="4067"/>
                    </a:lnTo>
                    <a:lnTo>
                      <a:pt x="4553" y="4028"/>
                    </a:lnTo>
                    <a:lnTo>
                      <a:pt x="4515" y="4038"/>
                    </a:lnTo>
                    <a:lnTo>
                      <a:pt x="4486" y="4067"/>
                    </a:lnTo>
                    <a:lnTo>
                      <a:pt x="4467" y="4105"/>
                    </a:lnTo>
                    <a:lnTo>
                      <a:pt x="4439" y="4143"/>
                    </a:lnTo>
                    <a:lnTo>
                      <a:pt x="4362" y="4181"/>
                    </a:lnTo>
                    <a:lnTo>
                      <a:pt x="4324" y="4200"/>
                    </a:lnTo>
                    <a:lnTo>
                      <a:pt x="4277" y="4209"/>
                    </a:lnTo>
                    <a:lnTo>
                      <a:pt x="4258" y="4238"/>
                    </a:lnTo>
                    <a:lnTo>
                      <a:pt x="4258" y="4276"/>
                    </a:lnTo>
                    <a:lnTo>
                      <a:pt x="4277" y="4324"/>
                    </a:lnTo>
                    <a:lnTo>
                      <a:pt x="4334" y="4324"/>
                    </a:lnTo>
                    <a:lnTo>
                      <a:pt x="4334" y="4352"/>
                    </a:lnTo>
                    <a:lnTo>
                      <a:pt x="4248" y="4352"/>
                    </a:lnTo>
                    <a:lnTo>
                      <a:pt x="4201" y="4362"/>
                    </a:lnTo>
                    <a:lnTo>
                      <a:pt x="4162" y="4400"/>
                    </a:lnTo>
                    <a:lnTo>
                      <a:pt x="4201" y="4419"/>
                    </a:lnTo>
                    <a:lnTo>
                      <a:pt x="4239" y="4429"/>
                    </a:lnTo>
                    <a:lnTo>
                      <a:pt x="4324" y="4429"/>
                    </a:lnTo>
                    <a:lnTo>
                      <a:pt x="4362" y="4447"/>
                    </a:lnTo>
                    <a:lnTo>
                      <a:pt x="4410" y="4495"/>
                    </a:lnTo>
                    <a:lnTo>
                      <a:pt x="4477" y="4609"/>
                    </a:lnTo>
                    <a:lnTo>
                      <a:pt x="4400" y="4714"/>
                    </a:lnTo>
                    <a:lnTo>
                      <a:pt x="4353" y="4762"/>
                    </a:lnTo>
                    <a:lnTo>
                      <a:pt x="4296" y="4800"/>
                    </a:lnTo>
                    <a:lnTo>
                      <a:pt x="4153" y="4828"/>
                    </a:lnTo>
                    <a:lnTo>
                      <a:pt x="4096" y="4867"/>
                    </a:lnTo>
                    <a:lnTo>
                      <a:pt x="4124" y="4943"/>
                    </a:lnTo>
                    <a:lnTo>
                      <a:pt x="4162" y="4943"/>
                    </a:lnTo>
                    <a:lnTo>
                      <a:pt x="4334" y="4876"/>
                    </a:lnTo>
                    <a:lnTo>
                      <a:pt x="4410" y="4876"/>
                    </a:lnTo>
                    <a:lnTo>
                      <a:pt x="4439" y="4876"/>
                    </a:lnTo>
                    <a:lnTo>
                      <a:pt x="4457" y="4857"/>
                    </a:lnTo>
                    <a:lnTo>
                      <a:pt x="4486" y="4828"/>
                    </a:lnTo>
                    <a:lnTo>
                      <a:pt x="4505" y="4810"/>
                    </a:lnTo>
                    <a:lnTo>
                      <a:pt x="4543" y="4800"/>
                    </a:lnTo>
                    <a:lnTo>
                      <a:pt x="4610" y="4828"/>
                    </a:lnTo>
                    <a:lnTo>
                      <a:pt x="4734" y="4962"/>
                    </a:lnTo>
                    <a:lnTo>
                      <a:pt x="4791" y="5009"/>
                    </a:lnTo>
                    <a:lnTo>
                      <a:pt x="4962" y="5057"/>
                    </a:lnTo>
                    <a:lnTo>
                      <a:pt x="5001" y="5086"/>
                    </a:lnTo>
                    <a:lnTo>
                      <a:pt x="5029" y="5171"/>
                    </a:lnTo>
                    <a:lnTo>
                      <a:pt x="5096" y="5571"/>
                    </a:lnTo>
                    <a:lnTo>
                      <a:pt x="5105" y="5590"/>
                    </a:lnTo>
                    <a:lnTo>
                      <a:pt x="5096" y="5610"/>
                    </a:lnTo>
                    <a:lnTo>
                      <a:pt x="5067" y="5628"/>
                    </a:lnTo>
                    <a:lnTo>
                      <a:pt x="5019" y="5638"/>
                    </a:lnTo>
                    <a:lnTo>
                      <a:pt x="4981" y="5610"/>
                    </a:lnTo>
                    <a:lnTo>
                      <a:pt x="4943" y="5600"/>
                    </a:lnTo>
                    <a:lnTo>
                      <a:pt x="4915" y="5667"/>
                    </a:lnTo>
                    <a:lnTo>
                      <a:pt x="4953" y="5686"/>
                    </a:lnTo>
                    <a:lnTo>
                      <a:pt x="4991" y="5705"/>
                    </a:lnTo>
                    <a:lnTo>
                      <a:pt x="5019" y="5733"/>
                    </a:lnTo>
                    <a:lnTo>
                      <a:pt x="5048" y="5771"/>
                    </a:lnTo>
                    <a:lnTo>
                      <a:pt x="5058" y="5819"/>
                    </a:lnTo>
                    <a:lnTo>
                      <a:pt x="5058" y="5876"/>
                    </a:lnTo>
                    <a:lnTo>
                      <a:pt x="5048" y="5933"/>
                    </a:lnTo>
                    <a:lnTo>
                      <a:pt x="5001" y="5962"/>
                    </a:lnTo>
                    <a:lnTo>
                      <a:pt x="4972" y="5933"/>
                    </a:lnTo>
                    <a:lnTo>
                      <a:pt x="4924" y="5838"/>
                    </a:lnTo>
                    <a:lnTo>
                      <a:pt x="4896" y="5809"/>
                    </a:lnTo>
                    <a:lnTo>
                      <a:pt x="4772" y="5819"/>
                    </a:lnTo>
                    <a:lnTo>
                      <a:pt x="4734" y="5809"/>
                    </a:lnTo>
                    <a:lnTo>
                      <a:pt x="4677" y="5781"/>
                    </a:lnTo>
                    <a:lnTo>
                      <a:pt x="4677" y="5762"/>
                    </a:lnTo>
                    <a:lnTo>
                      <a:pt x="4705" y="5733"/>
                    </a:lnTo>
                    <a:lnTo>
                      <a:pt x="4705" y="5705"/>
                    </a:lnTo>
                    <a:lnTo>
                      <a:pt x="4658" y="5628"/>
                    </a:lnTo>
                    <a:lnTo>
                      <a:pt x="4638" y="5581"/>
                    </a:lnTo>
                    <a:lnTo>
                      <a:pt x="4658" y="5552"/>
                    </a:lnTo>
                    <a:lnTo>
                      <a:pt x="4734" y="5524"/>
                    </a:lnTo>
                    <a:lnTo>
                      <a:pt x="4724" y="5467"/>
                    </a:lnTo>
                    <a:lnTo>
                      <a:pt x="4648" y="5419"/>
                    </a:lnTo>
                    <a:lnTo>
                      <a:pt x="4562" y="5447"/>
                    </a:lnTo>
                    <a:lnTo>
                      <a:pt x="4543" y="5476"/>
                    </a:lnTo>
                    <a:lnTo>
                      <a:pt x="4505" y="5590"/>
                    </a:lnTo>
                    <a:lnTo>
                      <a:pt x="4467" y="5648"/>
                    </a:lnTo>
                    <a:lnTo>
                      <a:pt x="4448" y="5686"/>
                    </a:lnTo>
                    <a:lnTo>
                      <a:pt x="4439" y="5705"/>
                    </a:lnTo>
                    <a:lnTo>
                      <a:pt x="4419" y="5714"/>
                    </a:lnTo>
                    <a:lnTo>
                      <a:pt x="4362" y="5705"/>
                    </a:lnTo>
                    <a:lnTo>
                      <a:pt x="4343" y="5724"/>
                    </a:lnTo>
                    <a:lnTo>
                      <a:pt x="4296" y="5781"/>
                    </a:lnTo>
                    <a:lnTo>
                      <a:pt x="4162" y="5895"/>
                    </a:lnTo>
                    <a:lnTo>
                      <a:pt x="4124" y="5962"/>
                    </a:lnTo>
                    <a:lnTo>
                      <a:pt x="4105" y="6067"/>
                    </a:lnTo>
                    <a:lnTo>
                      <a:pt x="4058" y="6086"/>
                    </a:lnTo>
                    <a:lnTo>
                      <a:pt x="4010" y="6076"/>
                    </a:lnTo>
                    <a:lnTo>
                      <a:pt x="3943" y="6019"/>
                    </a:lnTo>
                    <a:lnTo>
                      <a:pt x="3896" y="6038"/>
                    </a:lnTo>
                    <a:lnTo>
                      <a:pt x="3858" y="6067"/>
                    </a:lnTo>
                    <a:lnTo>
                      <a:pt x="3810" y="6076"/>
                    </a:lnTo>
                    <a:lnTo>
                      <a:pt x="3781" y="6105"/>
                    </a:lnTo>
                    <a:lnTo>
                      <a:pt x="3743" y="6114"/>
                    </a:lnTo>
                    <a:lnTo>
                      <a:pt x="3515" y="6114"/>
                    </a:lnTo>
                    <a:lnTo>
                      <a:pt x="3467" y="6095"/>
                    </a:lnTo>
                    <a:lnTo>
                      <a:pt x="3439" y="6028"/>
                    </a:lnTo>
                    <a:lnTo>
                      <a:pt x="3429" y="5952"/>
                    </a:lnTo>
                    <a:lnTo>
                      <a:pt x="3419" y="5905"/>
                    </a:lnTo>
                    <a:lnTo>
                      <a:pt x="3362" y="5857"/>
                    </a:lnTo>
                    <a:lnTo>
                      <a:pt x="2715" y="5705"/>
                    </a:lnTo>
                    <a:lnTo>
                      <a:pt x="2476" y="5610"/>
                    </a:lnTo>
                    <a:lnTo>
                      <a:pt x="2238" y="5562"/>
                    </a:lnTo>
                    <a:lnTo>
                      <a:pt x="2162" y="5571"/>
                    </a:lnTo>
                    <a:lnTo>
                      <a:pt x="1953" y="5657"/>
                    </a:lnTo>
                    <a:lnTo>
                      <a:pt x="1839" y="5648"/>
                    </a:lnTo>
                    <a:lnTo>
                      <a:pt x="1734" y="5619"/>
                    </a:lnTo>
                    <a:close/>
                    <a:moveTo>
                      <a:pt x="7200" y="5600"/>
                    </a:moveTo>
                    <a:lnTo>
                      <a:pt x="7248" y="5648"/>
                    </a:lnTo>
                    <a:lnTo>
                      <a:pt x="7305" y="5686"/>
                    </a:lnTo>
                    <a:lnTo>
                      <a:pt x="7353" y="5733"/>
                    </a:lnTo>
                    <a:lnTo>
                      <a:pt x="7343" y="5809"/>
                    </a:lnTo>
                    <a:lnTo>
                      <a:pt x="7372" y="5838"/>
                    </a:lnTo>
                    <a:lnTo>
                      <a:pt x="7410" y="5848"/>
                    </a:lnTo>
                    <a:lnTo>
                      <a:pt x="7172" y="5905"/>
                    </a:lnTo>
                    <a:lnTo>
                      <a:pt x="7105" y="5981"/>
                    </a:lnTo>
                    <a:lnTo>
                      <a:pt x="7067" y="5991"/>
                    </a:lnTo>
                    <a:lnTo>
                      <a:pt x="6991" y="5962"/>
                    </a:lnTo>
                    <a:lnTo>
                      <a:pt x="6467" y="5390"/>
                    </a:lnTo>
                    <a:lnTo>
                      <a:pt x="6420" y="5267"/>
                    </a:lnTo>
                    <a:lnTo>
                      <a:pt x="6400" y="5181"/>
                    </a:lnTo>
                    <a:lnTo>
                      <a:pt x="6448" y="5238"/>
                    </a:lnTo>
                    <a:lnTo>
                      <a:pt x="6705" y="5381"/>
                    </a:lnTo>
                    <a:lnTo>
                      <a:pt x="6781" y="5447"/>
                    </a:lnTo>
                    <a:lnTo>
                      <a:pt x="6858" y="5562"/>
                    </a:lnTo>
                    <a:lnTo>
                      <a:pt x="6896" y="5610"/>
                    </a:lnTo>
                    <a:lnTo>
                      <a:pt x="6934" y="5628"/>
                    </a:lnTo>
                    <a:lnTo>
                      <a:pt x="6982" y="5628"/>
                    </a:lnTo>
                    <a:lnTo>
                      <a:pt x="7020" y="5619"/>
                    </a:lnTo>
                    <a:lnTo>
                      <a:pt x="7029" y="5581"/>
                    </a:lnTo>
                    <a:lnTo>
                      <a:pt x="7010" y="5486"/>
                    </a:lnTo>
                    <a:lnTo>
                      <a:pt x="7058" y="5552"/>
                    </a:lnTo>
                    <a:lnTo>
                      <a:pt x="7096" y="5705"/>
                    </a:lnTo>
                    <a:lnTo>
                      <a:pt x="7124" y="5743"/>
                    </a:lnTo>
                    <a:lnTo>
                      <a:pt x="7191" y="5743"/>
                    </a:lnTo>
                    <a:lnTo>
                      <a:pt x="7229" y="5733"/>
                    </a:lnTo>
                    <a:lnTo>
                      <a:pt x="7239" y="5686"/>
                    </a:lnTo>
                    <a:lnTo>
                      <a:pt x="7200" y="5600"/>
                    </a:lnTo>
                    <a:close/>
                    <a:moveTo>
                      <a:pt x="5858" y="5190"/>
                    </a:moveTo>
                    <a:lnTo>
                      <a:pt x="5905" y="5276"/>
                    </a:lnTo>
                    <a:lnTo>
                      <a:pt x="6019" y="5648"/>
                    </a:lnTo>
                    <a:lnTo>
                      <a:pt x="6019" y="5695"/>
                    </a:lnTo>
                    <a:lnTo>
                      <a:pt x="5981" y="5705"/>
                    </a:lnTo>
                    <a:lnTo>
                      <a:pt x="5896" y="5705"/>
                    </a:lnTo>
                    <a:lnTo>
                      <a:pt x="5848" y="5733"/>
                    </a:lnTo>
                    <a:lnTo>
                      <a:pt x="5791" y="5771"/>
                    </a:lnTo>
                    <a:lnTo>
                      <a:pt x="5724" y="5809"/>
                    </a:lnTo>
                    <a:lnTo>
                      <a:pt x="5686" y="5790"/>
                    </a:lnTo>
                    <a:lnTo>
                      <a:pt x="5629" y="5752"/>
                    </a:lnTo>
                    <a:lnTo>
                      <a:pt x="5496" y="5705"/>
                    </a:lnTo>
                    <a:lnTo>
                      <a:pt x="5439" y="5667"/>
                    </a:lnTo>
                    <a:lnTo>
                      <a:pt x="5439" y="5628"/>
                    </a:lnTo>
                    <a:lnTo>
                      <a:pt x="5524" y="5590"/>
                    </a:lnTo>
                    <a:lnTo>
                      <a:pt x="5620" y="5638"/>
                    </a:lnTo>
                    <a:lnTo>
                      <a:pt x="5715" y="5705"/>
                    </a:lnTo>
                    <a:lnTo>
                      <a:pt x="5801" y="5743"/>
                    </a:lnTo>
                    <a:lnTo>
                      <a:pt x="5801" y="5705"/>
                    </a:lnTo>
                    <a:lnTo>
                      <a:pt x="5648" y="5581"/>
                    </a:lnTo>
                    <a:lnTo>
                      <a:pt x="5515" y="5524"/>
                    </a:lnTo>
                    <a:lnTo>
                      <a:pt x="5486" y="5524"/>
                    </a:lnTo>
                    <a:lnTo>
                      <a:pt x="5448" y="5533"/>
                    </a:lnTo>
                    <a:lnTo>
                      <a:pt x="5410" y="5581"/>
                    </a:lnTo>
                    <a:lnTo>
                      <a:pt x="5382" y="5600"/>
                    </a:lnTo>
                    <a:lnTo>
                      <a:pt x="5257" y="5590"/>
                    </a:lnTo>
                    <a:lnTo>
                      <a:pt x="5153" y="5505"/>
                    </a:lnTo>
                    <a:lnTo>
                      <a:pt x="5096" y="5371"/>
                    </a:lnTo>
                    <a:lnTo>
                      <a:pt x="5105" y="5190"/>
                    </a:lnTo>
                    <a:lnTo>
                      <a:pt x="5086" y="5190"/>
                    </a:lnTo>
                    <a:lnTo>
                      <a:pt x="5086" y="5162"/>
                    </a:lnTo>
                    <a:lnTo>
                      <a:pt x="5153" y="5209"/>
                    </a:lnTo>
                    <a:lnTo>
                      <a:pt x="5229" y="5295"/>
                    </a:lnTo>
                    <a:lnTo>
                      <a:pt x="5296" y="5352"/>
                    </a:lnTo>
                    <a:lnTo>
                      <a:pt x="5362" y="5343"/>
                    </a:lnTo>
                    <a:lnTo>
                      <a:pt x="5343" y="5324"/>
                    </a:lnTo>
                    <a:lnTo>
                      <a:pt x="5324" y="5286"/>
                    </a:lnTo>
                    <a:lnTo>
                      <a:pt x="5315" y="5247"/>
                    </a:lnTo>
                    <a:lnTo>
                      <a:pt x="5324" y="5238"/>
                    </a:lnTo>
                    <a:lnTo>
                      <a:pt x="5343" y="5219"/>
                    </a:lnTo>
                    <a:lnTo>
                      <a:pt x="5324" y="5200"/>
                    </a:lnTo>
                    <a:lnTo>
                      <a:pt x="5191" y="5105"/>
                    </a:lnTo>
                    <a:lnTo>
                      <a:pt x="5172" y="5066"/>
                    </a:lnTo>
                    <a:lnTo>
                      <a:pt x="5210" y="5009"/>
                    </a:lnTo>
                    <a:lnTo>
                      <a:pt x="5210" y="4981"/>
                    </a:lnTo>
                    <a:lnTo>
                      <a:pt x="4972" y="5000"/>
                    </a:lnTo>
                    <a:lnTo>
                      <a:pt x="4934" y="5000"/>
                    </a:lnTo>
                    <a:lnTo>
                      <a:pt x="4896" y="4971"/>
                    </a:lnTo>
                    <a:lnTo>
                      <a:pt x="4858" y="4962"/>
                    </a:lnTo>
                    <a:lnTo>
                      <a:pt x="4829" y="4952"/>
                    </a:lnTo>
                    <a:lnTo>
                      <a:pt x="4810" y="4905"/>
                    </a:lnTo>
                    <a:lnTo>
                      <a:pt x="4820" y="4876"/>
                    </a:lnTo>
                    <a:lnTo>
                      <a:pt x="4886" y="4838"/>
                    </a:lnTo>
                    <a:lnTo>
                      <a:pt x="4896" y="4800"/>
                    </a:lnTo>
                    <a:lnTo>
                      <a:pt x="4838" y="4800"/>
                    </a:lnTo>
                    <a:lnTo>
                      <a:pt x="4791" y="4819"/>
                    </a:lnTo>
                    <a:lnTo>
                      <a:pt x="4743" y="4828"/>
                    </a:lnTo>
                    <a:lnTo>
                      <a:pt x="4686" y="4800"/>
                    </a:lnTo>
                    <a:lnTo>
                      <a:pt x="4686" y="4752"/>
                    </a:lnTo>
                    <a:lnTo>
                      <a:pt x="4962" y="4628"/>
                    </a:lnTo>
                    <a:lnTo>
                      <a:pt x="5067" y="4609"/>
                    </a:lnTo>
                    <a:lnTo>
                      <a:pt x="5191" y="4638"/>
                    </a:lnTo>
                    <a:lnTo>
                      <a:pt x="5372" y="4848"/>
                    </a:lnTo>
                    <a:lnTo>
                      <a:pt x="5477" y="4905"/>
                    </a:lnTo>
                    <a:lnTo>
                      <a:pt x="5610" y="4924"/>
                    </a:lnTo>
                    <a:lnTo>
                      <a:pt x="5705" y="4981"/>
                    </a:lnTo>
                    <a:lnTo>
                      <a:pt x="5781" y="5076"/>
                    </a:lnTo>
                    <a:lnTo>
                      <a:pt x="5858" y="5190"/>
                    </a:lnTo>
                    <a:close/>
                    <a:moveTo>
                      <a:pt x="8439" y="4828"/>
                    </a:moveTo>
                    <a:lnTo>
                      <a:pt x="8458" y="4685"/>
                    </a:lnTo>
                    <a:lnTo>
                      <a:pt x="8562" y="4419"/>
                    </a:lnTo>
                    <a:lnTo>
                      <a:pt x="8677" y="4219"/>
                    </a:lnTo>
                    <a:lnTo>
                      <a:pt x="8743" y="4248"/>
                    </a:lnTo>
                    <a:lnTo>
                      <a:pt x="8601" y="4905"/>
                    </a:lnTo>
                    <a:lnTo>
                      <a:pt x="8544" y="5076"/>
                    </a:lnTo>
                    <a:lnTo>
                      <a:pt x="8381" y="5400"/>
                    </a:lnTo>
                    <a:lnTo>
                      <a:pt x="8086" y="6371"/>
                    </a:lnTo>
                    <a:lnTo>
                      <a:pt x="8058" y="6438"/>
                    </a:lnTo>
                    <a:lnTo>
                      <a:pt x="8020" y="6467"/>
                    </a:lnTo>
                    <a:lnTo>
                      <a:pt x="7943" y="6467"/>
                    </a:lnTo>
                    <a:lnTo>
                      <a:pt x="7905" y="6419"/>
                    </a:lnTo>
                    <a:lnTo>
                      <a:pt x="7829" y="6105"/>
                    </a:lnTo>
                    <a:lnTo>
                      <a:pt x="7791" y="6048"/>
                    </a:lnTo>
                    <a:lnTo>
                      <a:pt x="7753" y="6000"/>
                    </a:lnTo>
                    <a:lnTo>
                      <a:pt x="7658" y="5924"/>
                    </a:lnTo>
                    <a:lnTo>
                      <a:pt x="7734" y="5914"/>
                    </a:lnTo>
                    <a:lnTo>
                      <a:pt x="7782" y="5895"/>
                    </a:lnTo>
                    <a:lnTo>
                      <a:pt x="7820" y="5848"/>
                    </a:lnTo>
                    <a:lnTo>
                      <a:pt x="7867" y="5771"/>
                    </a:lnTo>
                    <a:lnTo>
                      <a:pt x="7896" y="5686"/>
                    </a:lnTo>
                    <a:lnTo>
                      <a:pt x="7915" y="5657"/>
                    </a:lnTo>
                    <a:lnTo>
                      <a:pt x="7943" y="5686"/>
                    </a:lnTo>
                    <a:lnTo>
                      <a:pt x="7962" y="5695"/>
                    </a:lnTo>
                    <a:lnTo>
                      <a:pt x="8039" y="5667"/>
                    </a:lnTo>
                    <a:lnTo>
                      <a:pt x="8029" y="5619"/>
                    </a:lnTo>
                    <a:lnTo>
                      <a:pt x="8020" y="5552"/>
                    </a:lnTo>
                    <a:lnTo>
                      <a:pt x="7991" y="5581"/>
                    </a:lnTo>
                    <a:lnTo>
                      <a:pt x="7962" y="5590"/>
                    </a:lnTo>
                    <a:lnTo>
                      <a:pt x="7934" y="5581"/>
                    </a:lnTo>
                    <a:lnTo>
                      <a:pt x="7905" y="5552"/>
                    </a:lnTo>
                    <a:lnTo>
                      <a:pt x="7953" y="5429"/>
                    </a:lnTo>
                    <a:lnTo>
                      <a:pt x="8020" y="5333"/>
                    </a:lnTo>
                    <a:lnTo>
                      <a:pt x="8191" y="5133"/>
                    </a:lnTo>
                    <a:lnTo>
                      <a:pt x="8258" y="5086"/>
                    </a:lnTo>
                    <a:lnTo>
                      <a:pt x="8439" y="4828"/>
                    </a:lnTo>
                    <a:close/>
                    <a:moveTo>
                      <a:pt x="1172" y="3219"/>
                    </a:moveTo>
                    <a:lnTo>
                      <a:pt x="1095" y="3257"/>
                    </a:lnTo>
                    <a:lnTo>
                      <a:pt x="1019" y="3171"/>
                    </a:lnTo>
                    <a:lnTo>
                      <a:pt x="943" y="3038"/>
                    </a:lnTo>
                    <a:lnTo>
                      <a:pt x="848" y="2781"/>
                    </a:lnTo>
                    <a:lnTo>
                      <a:pt x="829" y="2666"/>
                    </a:lnTo>
                    <a:lnTo>
                      <a:pt x="857" y="2590"/>
                    </a:lnTo>
                    <a:lnTo>
                      <a:pt x="962" y="2562"/>
                    </a:lnTo>
                    <a:lnTo>
                      <a:pt x="972" y="2724"/>
                    </a:lnTo>
                    <a:lnTo>
                      <a:pt x="1029" y="2752"/>
                    </a:lnTo>
                    <a:lnTo>
                      <a:pt x="1086" y="2743"/>
                    </a:lnTo>
                    <a:lnTo>
                      <a:pt x="1134" y="2781"/>
                    </a:lnTo>
                    <a:lnTo>
                      <a:pt x="1134" y="2847"/>
                    </a:lnTo>
                    <a:lnTo>
                      <a:pt x="1095" y="2962"/>
                    </a:lnTo>
                    <a:lnTo>
                      <a:pt x="1105" y="3019"/>
                    </a:lnTo>
                    <a:lnTo>
                      <a:pt x="1124" y="3076"/>
                    </a:lnTo>
                    <a:lnTo>
                      <a:pt x="1143" y="3181"/>
                    </a:lnTo>
                    <a:lnTo>
                      <a:pt x="1172" y="3219"/>
                    </a:lnTo>
                    <a:close/>
                    <a:moveTo>
                      <a:pt x="7858" y="4724"/>
                    </a:moveTo>
                    <a:lnTo>
                      <a:pt x="7724" y="4724"/>
                    </a:lnTo>
                    <a:lnTo>
                      <a:pt x="7667" y="4733"/>
                    </a:lnTo>
                    <a:lnTo>
                      <a:pt x="7610" y="4762"/>
                    </a:lnTo>
                    <a:lnTo>
                      <a:pt x="7562" y="4800"/>
                    </a:lnTo>
                    <a:lnTo>
                      <a:pt x="7524" y="4848"/>
                    </a:lnTo>
                    <a:lnTo>
                      <a:pt x="7467" y="4905"/>
                    </a:lnTo>
                    <a:lnTo>
                      <a:pt x="7401" y="4895"/>
                    </a:lnTo>
                    <a:lnTo>
                      <a:pt x="7286" y="4828"/>
                    </a:lnTo>
                    <a:lnTo>
                      <a:pt x="7077" y="4819"/>
                    </a:lnTo>
                    <a:lnTo>
                      <a:pt x="7010" y="4800"/>
                    </a:lnTo>
                    <a:lnTo>
                      <a:pt x="6982" y="4771"/>
                    </a:lnTo>
                    <a:lnTo>
                      <a:pt x="6962" y="4752"/>
                    </a:lnTo>
                    <a:lnTo>
                      <a:pt x="6934" y="4733"/>
                    </a:lnTo>
                    <a:lnTo>
                      <a:pt x="6896" y="4724"/>
                    </a:lnTo>
                    <a:lnTo>
                      <a:pt x="6819" y="4733"/>
                    </a:lnTo>
                    <a:lnTo>
                      <a:pt x="6781" y="4724"/>
                    </a:lnTo>
                    <a:lnTo>
                      <a:pt x="6543" y="4571"/>
                    </a:lnTo>
                    <a:lnTo>
                      <a:pt x="6448" y="4571"/>
                    </a:lnTo>
                    <a:lnTo>
                      <a:pt x="6429" y="4609"/>
                    </a:lnTo>
                    <a:lnTo>
                      <a:pt x="6429" y="4724"/>
                    </a:lnTo>
                    <a:lnTo>
                      <a:pt x="6381" y="4685"/>
                    </a:lnTo>
                    <a:lnTo>
                      <a:pt x="6305" y="4600"/>
                    </a:lnTo>
                    <a:lnTo>
                      <a:pt x="6258" y="4571"/>
                    </a:lnTo>
                    <a:lnTo>
                      <a:pt x="6191" y="4571"/>
                    </a:lnTo>
                    <a:lnTo>
                      <a:pt x="6077" y="4600"/>
                    </a:lnTo>
                    <a:lnTo>
                      <a:pt x="6029" y="4571"/>
                    </a:lnTo>
                    <a:lnTo>
                      <a:pt x="6258" y="4400"/>
                    </a:lnTo>
                    <a:lnTo>
                      <a:pt x="6305" y="4324"/>
                    </a:lnTo>
                    <a:lnTo>
                      <a:pt x="6248" y="4248"/>
                    </a:lnTo>
                    <a:lnTo>
                      <a:pt x="6210" y="4152"/>
                    </a:lnTo>
                    <a:lnTo>
                      <a:pt x="6172" y="4086"/>
                    </a:lnTo>
                    <a:lnTo>
                      <a:pt x="6115" y="4067"/>
                    </a:lnTo>
                    <a:lnTo>
                      <a:pt x="6067" y="4076"/>
                    </a:lnTo>
                    <a:lnTo>
                      <a:pt x="6029" y="4095"/>
                    </a:lnTo>
                    <a:lnTo>
                      <a:pt x="5991" y="4105"/>
                    </a:lnTo>
                    <a:lnTo>
                      <a:pt x="5943" y="4105"/>
                    </a:lnTo>
                    <a:lnTo>
                      <a:pt x="5877" y="4028"/>
                    </a:lnTo>
                    <a:lnTo>
                      <a:pt x="5839" y="4019"/>
                    </a:lnTo>
                    <a:lnTo>
                      <a:pt x="5801" y="4067"/>
                    </a:lnTo>
                    <a:lnTo>
                      <a:pt x="5810" y="4143"/>
                    </a:lnTo>
                    <a:lnTo>
                      <a:pt x="5915" y="4305"/>
                    </a:lnTo>
                    <a:lnTo>
                      <a:pt x="5905" y="4400"/>
                    </a:lnTo>
                    <a:lnTo>
                      <a:pt x="5886" y="4400"/>
                    </a:lnTo>
                    <a:lnTo>
                      <a:pt x="5781" y="4381"/>
                    </a:lnTo>
                    <a:lnTo>
                      <a:pt x="5772" y="4371"/>
                    </a:lnTo>
                    <a:lnTo>
                      <a:pt x="5781" y="4352"/>
                    </a:lnTo>
                    <a:lnTo>
                      <a:pt x="5772" y="4324"/>
                    </a:lnTo>
                    <a:lnTo>
                      <a:pt x="5781" y="4324"/>
                    </a:lnTo>
                    <a:lnTo>
                      <a:pt x="5791" y="4305"/>
                    </a:lnTo>
                    <a:lnTo>
                      <a:pt x="5791" y="4257"/>
                    </a:lnTo>
                    <a:lnTo>
                      <a:pt x="5743" y="4143"/>
                    </a:lnTo>
                    <a:lnTo>
                      <a:pt x="5743" y="4086"/>
                    </a:lnTo>
                    <a:lnTo>
                      <a:pt x="5743" y="4028"/>
                    </a:lnTo>
                    <a:lnTo>
                      <a:pt x="5762" y="3971"/>
                    </a:lnTo>
                    <a:lnTo>
                      <a:pt x="5762" y="3933"/>
                    </a:lnTo>
                    <a:lnTo>
                      <a:pt x="5715" y="3905"/>
                    </a:lnTo>
                    <a:lnTo>
                      <a:pt x="5591" y="3876"/>
                    </a:lnTo>
                    <a:lnTo>
                      <a:pt x="5553" y="3847"/>
                    </a:lnTo>
                    <a:lnTo>
                      <a:pt x="5524" y="3819"/>
                    </a:lnTo>
                    <a:lnTo>
                      <a:pt x="5505" y="3790"/>
                    </a:lnTo>
                    <a:lnTo>
                      <a:pt x="5496" y="3762"/>
                    </a:lnTo>
                    <a:lnTo>
                      <a:pt x="5467" y="3714"/>
                    </a:lnTo>
                    <a:lnTo>
                      <a:pt x="5467" y="3686"/>
                    </a:lnTo>
                    <a:lnTo>
                      <a:pt x="5467" y="3647"/>
                    </a:lnTo>
                    <a:lnTo>
                      <a:pt x="5496" y="3600"/>
                    </a:lnTo>
                    <a:lnTo>
                      <a:pt x="5505" y="3571"/>
                    </a:lnTo>
                    <a:lnTo>
                      <a:pt x="5496" y="3514"/>
                    </a:lnTo>
                    <a:lnTo>
                      <a:pt x="5467" y="3419"/>
                    </a:lnTo>
                    <a:lnTo>
                      <a:pt x="5467" y="3390"/>
                    </a:lnTo>
                    <a:lnTo>
                      <a:pt x="5477" y="3200"/>
                    </a:lnTo>
                    <a:lnTo>
                      <a:pt x="5439" y="3181"/>
                    </a:lnTo>
                    <a:lnTo>
                      <a:pt x="5391" y="3171"/>
                    </a:lnTo>
                    <a:lnTo>
                      <a:pt x="5305" y="3190"/>
                    </a:lnTo>
                    <a:lnTo>
                      <a:pt x="5267" y="3171"/>
                    </a:lnTo>
                    <a:lnTo>
                      <a:pt x="5219" y="3133"/>
                    </a:lnTo>
                    <a:lnTo>
                      <a:pt x="5143" y="3038"/>
                    </a:lnTo>
                    <a:lnTo>
                      <a:pt x="5200" y="3019"/>
                    </a:lnTo>
                    <a:lnTo>
                      <a:pt x="5257" y="3009"/>
                    </a:lnTo>
                    <a:lnTo>
                      <a:pt x="5305" y="2990"/>
                    </a:lnTo>
                    <a:lnTo>
                      <a:pt x="5334" y="2933"/>
                    </a:lnTo>
                    <a:lnTo>
                      <a:pt x="5172" y="2857"/>
                    </a:lnTo>
                    <a:lnTo>
                      <a:pt x="5191" y="2857"/>
                    </a:lnTo>
                    <a:lnTo>
                      <a:pt x="5277" y="2857"/>
                    </a:lnTo>
                    <a:lnTo>
                      <a:pt x="5239" y="2790"/>
                    </a:lnTo>
                    <a:lnTo>
                      <a:pt x="5191" y="2762"/>
                    </a:lnTo>
                    <a:lnTo>
                      <a:pt x="5067" y="2743"/>
                    </a:lnTo>
                    <a:lnTo>
                      <a:pt x="5019" y="2724"/>
                    </a:lnTo>
                    <a:lnTo>
                      <a:pt x="4915" y="2600"/>
                    </a:lnTo>
                    <a:lnTo>
                      <a:pt x="4915" y="2562"/>
                    </a:lnTo>
                    <a:lnTo>
                      <a:pt x="5001" y="2600"/>
                    </a:lnTo>
                    <a:lnTo>
                      <a:pt x="5086" y="2676"/>
                    </a:lnTo>
                    <a:lnTo>
                      <a:pt x="5172" y="2733"/>
                    </a:lnTo>
                    <a:lnTo>
                      <a:pt x="5248" y="2704"/>
                    </a:lnTo>
                    <a:lnTo>
                      <a:pt x="4953" y="2438"/>
                    </a:lnTo>
                    <a:lnTo>
                      <a:pt x="4838" y="2419"/>
                    </a:lnTo>
                    <a:lnTo>
                      <a:pt x="4858" y="2362"/>
                    </a:lnTo>
                    <a:lnTo>
                      <a:pt x="4886" y="2333"/>
                    </a:lnTo>
                    <a:lnTo>
                      <a:pt x="4924" y="2324"/>
                    </a:lnTo>
                    <a:lnTo>
                      <a:pt x="4962" y="2305"/>
                    </a:lnTo>
                    <a:lnTo>
                      <a:pt x="5077" y="2152"/>
                    </a:lnTo>
                    <a:lnTo>
                      <a:pt x="5239" y="2124"/>
                    </a:lnTo>
                    <a:lnTo>
                      <a:pt x="5296" y="2133"/>
                    </a:lnTo>
                    <a:lnTo>
                      <a:pt x="5305" y="2162"/>
                    </a:lnTo>
                    <a:lnTo>
                      <a:pt x="5305" y="2209"/>
                    </a:lnTo>
                    <a:lnTo>
                      <a:pt x="5334" y="2267"/>
                    </a:lnTo>
                    <a:lnTo>
                      <a:pt x="5486" y="2343"/>
                    </a:lnTo>
                    <a:lnTo>
                      <a:pt x="5638" y="2285"/>
                    </a:lnTo>
                    <a:lnTo>
                      <a:pt x="5943" y="2086"/>
                    </a:lnTo>
                    <a:lnTo>
                      <a:pt x="6343" y="1952"/>
                    </a:lnTo>
                    <a:lnTo>
                      <a:pt x="6477" y="1847"/>
                    </a:lnTo>
                    <a:lnTo>
                      <a:pt x="6553" y="1828"/>
                    </a:lnTo>
                    <a:lnTo>
                      <a:pt x="6629" y="1819"/>
                    </a:lnTo>
                    <a:lnTo>
                      <a:pt x="6658" y="1828"/>
                    </a:lnTo>
                    <a:lnTo>
                      <a:pt x="6658" y="1838"/>
                    </a:lnTo>
                    <a:lnTo>
                      <a:pt x="6677" y="1914"/>
                    </a:lnTo>
                    <a:lnTo>
                      <a:pt x="6677" y="1933"/>
                    </a:lnTo>
                    <a:lnTo>
                      <a:pt x="6724" y="1914"/>
                    </a:lnTo>
                    <a:lnTo>
                      <a:pt x="6734" y="1876"/>
                    </a:lnTo>
                    <a:lnTo>
                      <a:pt x="6724" y="1771"/>
                    </a:lnTo>
                    <a:lnTo>
                      <a:pt x="6762" y="1752"/>
                    </a:lnTo>
                    <a:lnTo>
                      <a:pt x="6858" y="1800"/>
                    </a:lnTo>
                    <a:lnTo>
                      <a:pt x="7067" y="1943"/>
                    </a:lnTo>
                    <a:lnTo>
                      <a:pt x="7115" y="2009"/>
                    </a:lnTo>
                    <a:lnTo>
                      <a:pt x="7153" y="2067"/>
                    </a:lnTo>
                    <a:lnTo>
                      <a:pt x="7182" y="2105"/>
                    </a:lnTo>
                    <a:lnTo>
                      <a:pt x="7210" y="2124"/>
                    </a:lnTo>
                    <a:lnTo>
                      <a:pt x="7267" y="2133"/>
                    </a:lnTo>
                    <a:lnTo>
                      <a:pt x="7315" y="2152"/>
                    </a:lnTo>
                    <a:lnTo>
                      <a:pt x="7410" y="2209"/>
                    </a:lnTo>
                    <a:lnTo>
                      <a:pt x="7363" y="2190"/>
                    </a:lnTo>
                    <a:lnTo>
                      <a:pt x="7315" y="2190"/>
                    </a:lnTo>
                    <a:lnTo>
                      <a:pt x="7277" y="2219"/>
                    </a:lnTo>
                    <a:lnTo>
                      <a:pt x="7258" y="2285"/>
                    </a:lnTo>
                    <a:lnTo>
                      <a:pt x="7277" y="2305"/>
                    </a:lnTo>
                    <a:lnTo>
                      <a:pt x="7315" y="2343"/>
                    </a:lnTo>
                    <a:lnTo>
                      <a:pt x="7324" y="2371"/>
                    </a:lnTo>
                    <a:lnTo>
                      <a:pt x="7305" y="2419"/>
                    </a:lnTo>
                    <a:lnTo>
                      <a:pt x="7286" y="2428"/>
                    </a:lnTo>
                    <a:lnTo>
                      <a:pt x="7248" y="2438"/>
                    </a:lnTo>
                    <a:lnTo>
                      <a:pt x="7220" y="2448"/>
                    </a:lnTo>
                    <a:lnTo>
                      <a:pt x="7105" y="2609"/>
                    </a:lnTo>
                    <a:lnTo>
                      <a:pt x="7153" y="2704"/>
                    </a:lnTo>
                    <a:lnTo>
                      <a:pt x="7267" y="2695"/>
                    </a:lnTo>
                    <a:lnTo>
                      <a:pt x="7324" y="2581"/>
                    </a:lnTo>
                    <a:lnTo>
                      <a:pt x="7363" y="2590"/>
                    </a:lnTo>
                    <a:lnTo>
                      <a:pt x="7553" y="2486"/>
                    </a:lnTo>
                    <a:lnTo>
                      <a:pt x="7667" y="2448"/>
                    </a:lnTo>
                    <a:lnTo>
                      <a:pt x="7686" y="2428"/>
                    </a:lnTo>
                    <a:lnTo>
                      <a:pt x="7677" y="2400"/>
                    </a:lnTo>
                    <a:lnTo>
                      <a:pt x="7667" y="2362"/>
                    </a:lnTo>
                    <a:lnTo>
                      <a:pt x="7648" y="2343"/>
                    </a:lnTo>
                    <a:lnTo>
                      <a:pt x="7619" y="2333"/>
                    </a:lnTo>
                    <a:lnTo>
                      <a:pt x="7591" y="2314"/>
                    </a:lnTo>
                    <a:lnTo>
                      <a:pt x="7572" y="2295"/>
                    </a:lnTo>
                    <a:lnTo>
                      <a:pt x="7553" y="2267"/>
                    </a:lnTo>
                    <a:lnTo>
                      <a:pt x="7562" y="2219"/>
                    </a:lnTo>
                    <a:lnTo>
                      <a:pt x="7601" y="2238"/>
                    </a:lnTo>
                    <a:lnTo>
                      <a:pt x="7639" y="2276"/>
                    </a:lnTo>
                    <a:lnTo>
                      <a:pt x="7658" y="2305"/>
                    </a:lnTo>
                    <a:lnTo>
                      <a:pt x="7696" y="2238"/>
                    </a:lnTo>
                    <a:lnTo>
                      <a:pt x="7686" y="2162"/>
                    </a:lnTo>
                    <a:lnTo>
                      <a:pt x="7658" y="2067"/>
                    </a:lnTo>
                    <a:lnTo>
                      <a:pt x="7639" y="1971"/>
                    </a:lnTo>
                    <a:lnTo>
                      <a:pt x="7658" y="2000"/>
                    </a:lnTo>
                    <a:lnTo>
                      <a:pt x="7705" y="2047"/>
                    </a:lnTo>
                    <a:lnTo>
                      <a:pt x="7705" y="1952"/>
                    </a:lnTo>
                    <a:lnTo>
                      <a:pt x="7686" y="1819"/>
                    </a:lnTo>
                    <a:lnTo>
                      <a:pt x="7686" y="1781"/>
                    </a:lnTo>
                    <a:lnTo>
                      <a:pt x="7744" y="1781"/>
                    </a:lnTo>
                    <a:lnTo>
                      <a:pt x="7829" y="1886"/>
                    </a:lnTo>
                    <a:lnTo>
                      <a:pt x="7972" y="2124"/>
                    </a:lnTo>
                    <a:lnTo>
                      <a:pt x="7982" y="2152"/>
                    </a:lnTo>
                    <a:lnTo>
                      <a:pt x="7982" y="2200"/>
                    </a:lnTo>
                    <a:lnTo>
                      <a:pt x="7991" y="2247"/>
                    </a:lnTo>
                    <a:lnTo>
                      <a:pt x="8010" y="2267"/>
                    </a:lnTo>
                    <a:lnTo>
                      <a:pt x="8010" y="2276"/>
                    </a:lnTo>
                    <a:lnTo>
                      <a:pt x="8077" y="2343"/>
                    </a:lnTo>
                    <a:lnTo>
                      <a:pt x="8096" y="2419"/>
                    </a:lnTo>
                    <a:lnTo>
                      <a:pt x="8086" y="2457"/>
                    </a:lnTo>
                    <a:lnTo>
                      <a:pt x="8067" y="2486"/>
                    </a:lnTo>
                    <a:lnTo>
                      <a:pt x="7972" y="2552"/>
                    </a:lnTo>
                    <a:lnTo>
                      <a:pt x="7829" y="2609"/>
                    </a:lnTo>
                    <a:lnTo>
                      <a:pt x="7619" y="2590"/>
                    </a:lnTo>
                    <a:lnTo>
                      <a:pt x="7572" y="2600"/>
                    </a:lnTo>
                    <a:lnTo>
                      <a:pt x="7534" y="2628"/>
                    </a:lnTo>
                    <a:lnTo>
                      <a:pt x="7515" y="2704"/>
                    </a:lnTo>
                    <a:lnTo>
                      <a:pt x="7543" y="2733"/>
                    </a:lnTo>
                    <a:lnTo>
                      <a:pt x="7591" y="2733"/>
                    </a:lnTo>
                    <a:lnTo>
                      <a:pt x="7639" y="2704"/>
                    </a:lnTo>
                    <a:lnTo>
                      <a:pt x="7629" y="2686"/>
                    </a:lnTo>
                    <a:lnTo>
                      <a:pt x="7619" y="2666"/>
                    </a:lnTo>
                    <a:lnTo>
                      <a:pt x="7648" y="2609"/>
                    </a:lnTo>
                    <a:lnTo>
                      <a:pt x="7705" y="2628"/>
                    </a:lnTo>
                    <a:lnTo>
                      <a:pt x="7905" y="2676"/>
                    </a:lnTo>
                    <a:lnTo>
                      <a:pt x="7953" y="2714"/>
                    </a:lnTo>
                    <a:lnTo>
                      <a:pt x="8258" y="3152"/>
                    </a:lnTo>
                    <a:lnTo>
                      <a:pt x="8277" y="3200"/>
                    </a:lnTo>
                    <a:lnTo>
                      <a:pt x="8353" y="3428"/>
                    </a:lnTo>
                    <a:lnTo>
                      <a:pt x="8372" y="3514"/>
                    </a:lnTo>
                    <a:lnTo>
                      <a:pt x="8353" y="3514"/>
                    </a:lnTo>
                    <a:lnTo>
                      <a:pt x="8315" y="3457"/>
                    </a:lnTo>
                    <a:lnTo>
                      <a:pt x="8258" y="3428"/>
                    </a:lnTo>
                    <a:lnTo>
                      <a:pt x="8210" y="3438"/>
                    </a:lnTo>
                    <a:lnTo>
                      <a:pt x="8181" y="3533"/>
                    </a:lnTo>
                    <a:lnTo>
                      <a:pt x="8201" y="3600"/>
                    </a:lnTo>
                    <a:lnTo>
                      <a:pt x="8286" y="3733"/>
                    </a:lnTo>
                    <a:lnTo>
                      <a:pt x="8305" y="3809"/>
                    </a:lnTo>
                    <a:lnTo>
                      <a:pt x="8315" y="3924"/>
                    </a:lnTo>
                    <a:lnTo>
                      <a:pt x="8305" y="4028"/>
                    </a:lnTo>
                    <a:lnTo>
                      <a:pt x="8286" y="4124"/>
                    </a:lnTo>
                    <a:lnTo>
                      <a:pt x="8239" y="4228"/>
                    </a:lnTo>
                    <a:lnTo>
                      <a:pt x="8229" y="4266"/>
                    </a:lnTo>
                    <a:lnTo>
                      <a:pt x="8229" y="4381"/>
                    </a:lnTo>
                    <a:lnTo>
                      <a:pt x="8220" y="4400"/>
                    </a:lnTo>
                    <a:lnTo>
                      <a:pt x="8143" y="4505"/>
                    </a:lnTo>
                    <a:lnTo>
                      <a:pt x="8115" y="4571"/>
                    </a:lnTo>
                    <a:lnTo>
                      <a:pt x="8096" y="4628"/>
                    </a:lnTo>
                    <a:lnTo>
                      <a:pt x="8067" y="4685"/>
                    </a:lnTo>
                    <a:lnTo>
                      <a:pt x="8020" y="4724"/>
                    </a:lnTo>
                    <a:lnTo>
                      <a:pt x="7982" y="4733"/>
                    </a:lnTo>
                    <a:lnTo>
                      <a:pt x="7858" y="4724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7" name="Freeform 3">
                <a:extLst>
                  <a:ext uri="{FF2B5EF4-FFF2-40B4-BE49-F238E27FC236}">
                    <a16:creationId xmlns:a16="http://schemas.microsoft.com/office/drawing/2014/main" id="{2E16979F-F8C0-EE46-88C7-72034403A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8925" y="2873375"/>
                <a:ext cx="3898900" cy="2246313"/>
              </a:xfrm>
              <a:custGeom>
                <a:avLst/>
                <a:gdLst>
                  <a:gd name="T0" fmla="*/ 41041 w 10830"/>
                  <a:gd name="T1" fmla="*/ 1639279 h 6239"/>
                  <a:gd name="T2" fmla="*/ 89282 w 10830"/>
                  <a:gd name="T3" fmla="*/ 1947837 h 6239"/>
                  <a:gd name="T4" fmla="*/ 312128 w 10830"/>
                  <a:gd name="T5" fmla="*/ 1755933 h 6239"/>
                  <a:gd name="T6" fmla="*/ 51481 w 10830"/>
                  <a:gd name="T7" fmla="*/ 1392289 h 6239"/>
                  <a:gd name="T8" fmla="*/ 10080 w 10830"/>
                  <a:gd name="T9" fmla="*/ 1587793 h 6239"/>
                  <a:gd name="T10" fmla="*/ 85682 w 10830"/>
                  <a:gd name="T11" fmla="*/ 281194 h 6239"/>
                  <a:gd name="T12" fmla="*/ 109803 w 10830"/>
                  <a:gd name="T13" fmla="*/ 346362 h 6239"/>
                  <a:gd name="T14" fmla="*/ 222846 w 10830"/>
                  <a:gd name="T15" fmla="*/ 428812 h 6239"/>
                  <a:gd name="T16" fmla="*/ 229686 w 10830"/>
                  <a:gd name="T17" fmla="*/ 466617 h 6239"/>
                  <a:gd name="T18" fmla="*/ 493573 w 10830"/>
                  <a:gd name="T19" fmla="*/ 490380 h 6239"/>
                  <a:gd name="T20" fmla="*/ 589695 w 10830"/>
                  <a:gd name="T21" fmla="*/ 665361 h 6239"/>
                  <a:gd name="T22" fmla="*/ 706338 w 10830"/>
                  <a:gd name="T23" fmla="*/ 562388 h 6239"/>
                  <a:gd name="T24" fmla="*/ 661697 w 10830"/>
                  <a:gd name="T25" fmla="*/ 438893 h 6239"/>
                  <a:gd name="T26" fmla="*/ 836661 w 10830"/>
                  <a:gd name="T27" fmla="*/ 212786 h 6239"/>
                  <a:gd name="T28" fmla="*/ 888143 w 10830"/>
                  <a:gd name="T29" fmla="*/ 72009 h 6239"/>
                  <a:gd name="T30" fmla="*/ 1038987 w 10830"/>
                  <a:gd name="T31" fmla="*/ 0 h 6239"/>
                  <a:gd name="T32" fmla="*/ 1179390 w 10830"/>
                  <a:gd name="T33" fmla="*/ 209185 h 6239"/>
                  <a:gd name="T34" fmla="*/ 1042227 w 10830"/>
                  <a:gd name="T35" fmla="*/ 411530 h 6239"/>
                  <a:gd name="T36" fmla="*/ 1152030 w 10830"/>
                  <a:gd name="T37" fmla="*/ 380566 h 6239"/>
                  <a:gd name="T38" fmla="*/ 1152030 w 10830"/>
                  <a:gd name="T39" fmla="*/ 346362 h 6239"/>
                  <a:gd name="T40" fmla="*/ 1271913 w 10830"/>
                  <a:gd name="T41" fmla="*/ 442494 h 6239"/>
                  <a:gd name="T42" fmla="*/ 1330234 w 10830"/>
                  <a:gd name="T43" fmla="*/ 555548 h 6239"/>
                  <a:gd name="T44" fmla="*/ 1337074 w 10830"/>
                  <a:gd name="T45" fmla="*/ 500821 h 6239"/>
                  <a:gd name="T46" fmla="*/ 1337074 w 10830"/>
                  <a:gd name="T47" fmla="*/ 343122 h 6239"/>
                  <a:gd name="T48" fmla="*/ 1532559 w 10830"/>
                  <a:gd name="T49" fmla="*/ 322239 h 6239"/>
                  <a:gd name="T50" fmla="*/ 1834247 w 10830"/>
                  <a:gd name="T51" fmla="*/ 493980 h 6239"/>
                  <a:gd name="T52" fmla="*/ 2211537 w 10830"/>
                  <a:gd name="T53" fmla="*/ 322239 h 6239"/>
                  <a:gd name="T54" fmla="*/ 2461743 w 10830"/>
                  <a:gd name="T55" fmla="*/ 384167 h 6239"/>
                  <a:gd name="T56" fmla="*/ 2286779 w 10830"/>
                  <a:gd name="T57" fmla="*/ 685883 h 6239"/>
                  <a:gd name="T58" fmla="*/ 2472183 w 10830"/>
                  <a:gd name="T59" fmla="*/ 432053 h 6239"/>
                  <a:gd name="T60" fmla="*/ 2989877 w 10830"/>
                  <a:gd name="T61" fmla="*/ 555548 h 6239"/>
                  <a:gd name="T62" fmla="*/ 3099680 w 10830"/>
                  <a:gd name="T63" fmla="*/ 908750 h 6239"/>
                  <a:gd name="T64" fmla="*/ 2825352 w 10830"/>
                  <a:gd name="T65" fmla="*/ 1286076 h 6239"/>
                  <a:gd name="T66" fmla="*/ 2777471 w 10830"/>
                  <a:gd name="T67" fmla="*/ 1145299 h 6239"/>
                  <a:gd name="T68" fmla="*/ 2670909 w 10830"/>
                  <a:gd name="T69" fmla="*/ 1416412 h 6239"/>
                  <a:gd name="T70" fmla="*/ 2646788 w 10830"/>
                  <a:gd name="T71" fmla="*/ 1275635 h 6239"/>
                  <a:gd name="T72" fmla="*/ 2537345 w 10830"/>
                  <a:gd name="T73" fmla="*/ 1183104 h 6239"/>
                  <a:gd name="T74" fmla="*/ 2626267 w 10830"/>
                  <a:gd name="T75" fmla="*/ 1066450 h 6239"/>
                  <a:gd name="T76" fmla="*/ 2509624 w 10830"/>
                  <a:gd name="T77" fmla="*/ 1076891 h 6239"/>
                  <a:gd name="T78" fmla="*/ 2355540 w 10830"/>
                  <a:gd name="T79" fmla="*/ 1378608 h 6239"/>
                  <a:gd name="T80" fmla="*/ 2362381 w 10830"/>
                  <a:gd name="T81" fmla="*/ 1639279 h 6239"/>
                  <a:gd name="T82" fmla="*/ 2307299 w 10830"/>
                  <a:gd name="T83" fmla="*/ 1834423 h 6239"/>
                  <a:gd name="T84" fmla="*/ 2276698 w 10830"/>
                  <a:gd name="T85" fmla="*/ 1940996 h 6239"/>
                  <a:gd name="T86" fmla="*/ 2091654 w 10830"/>
                  <a:gd name="T87" fmla="*/ 1848465 h 6239"/>
                  <a:gd name="T88" fmla="*/ 2125855 w 10830"/>
                  <a:gd name="T89" fmla="*/ 1968359 h 6239"/>
                  <a:gd name="T90" fmla="*/ 2108574 w 10830"/>
                  <a:gd name="T91" fmla="*/ 2126058 h 6239"/>
                  <a:gd name="T92" fmla="*/ 1789966 w 10830"/>
                  <a:gd name="T93" fmla="*/ 2222190 h 6239"/>
                  <a:gd name="T94" fmla="*/ 1693843 w 10830"/>
                  <a:gd name="T95" fmla="*/ 2105536 h 6239"/>
                  <a:gd name="T96" fmla="*/ 1587641 w 10830"/>
                  <a:gd name="T97" fmla="*/ 2033527 h 6239"/>
                  <a:gd name="T98" fmla="*/ 1426357 w 10830"/>
                  <a:gd name="T99" fmla="*/ 1803819 h 6239"/>
                  <a:gd name="T100" fmla="*/ 1090468 w 10830"/>
                  <a:gd name="T101" fmla="*/ 1885909 h 6239"/>
                  <a:gd name="T102" fmla="*/ 908663 w 10830"/>
                  <a:gd name="T103" fmla="*/ 1848465 h 6239"/>
                  <a:gd name="T104" fmla="*/ 720018 w 10830"/>
                  <a:gd name="T105" fmla="*/ 1999323 h 6239"/>
                  <a:gd name="T106" fmla="*/ 514453 w 10830"/>
                  <a:gd name="T107" fmla="*/ 1934155 h 6239"/>
                  <a:gd name="T108" fmla="*/ 442091 w 10830"/>
                  <a:gd name="T109" fmla="*/ 2043968 h 6239"/>
                  <a:gd name="T110" fmla="*/ 2715550 w 10830"/>
                  <a:gd name="T111" fmla="*/ 1848465 h 6239"/>
                  <a:gd name="T112" fmla="*/ 2684589 w 10830"/>
                  <a:gd name="T113" fmla="*/ 1615156 h 6239"/>
                  <a:gd name="T114" fmla="*/ 2770271 w 10830"/>
                  <a:gd name="T115" fmla="*/ 1848465 h 6239"/>
                  <a:gd name="T116" fmla="*/ 2773871 w 10830"/>
                  <a:gd name="T117" fmla="*/ 2013005 h 6239"/>
                  <a:gd name="T118" fmla="*/ 2701869 w 10830"/>
                  <a:gd name="T119" fmla="*/ 1872228 h 6239"/>
                  <a:gd name="T120" fmla="*/ 3884860 w 10830"/>
                  <a:gd name="T121" fmla="*/ 195504 h 62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830" h="6239">
                    <a:moveTo>
                      <a:pt x="228" y="5553"/>
                    </a:moveTo>
                    <a:lnTo>
                      <a:pt x="105" y="4657"/>
                    </a:lnTo>
                    <a:lnTo>
                      <a:pt x="85" y="4610"/>
                    </a:lnTo>
                    <a:lnTo>
                      <a:pt x="76" y="4591"/>
                    </a:lnTo>
                    <a:lnTo>
                      <a:pt x="76" y="4572"/>
                    </a:lnTo>
                    <a:lnTo>
                      <a:pt x="76" y="4543"/>
                    </a:lnTo>
                    <a:lnTo>
                      <a:pt x="85" y="4534"/>
                    </a:lnTo>
                    <a:lnTo>
                      <a:pt x="105" y="4543"/>
                    </a:lnTo>
                    <a:lnTo>
                      <a:pt x="114" y="4553"/>
                    </a:lnTo>
                    <a:lnTo>
                      <a:pt x="124" y="4562"/>
                    </a:lnTo>
                    <a:lnTo>
                      <a:pt x="133" y="4572"/>
                    </a:lnTo>
                    <a:lnTo>
                      <a:pt x="152" y="4600"/>
                    </a:lnTo>
                    <a:lnTo>
                      <a:pt x="228" y="5019"/>
                    </a:lnTo>
                    <a:lnTo>
                      <a:pt x="276" y="5162"/>
                    </a:lnTo>
                    <a:lnTo>
                      <a:pt x="286" y="5219"/>
                    </a:lnTo>
                    <a:lnTo>
                      <a:pt x="276" y="5276"/>
                    </a:lnTo>
                    <a:lnTo>
                      <a:pt x="248" y="5353"/>
                    </a:lnTo>
                    <a:lnTo>
                      <a:pt x="248" y="5410"/>
                    </a:lnTo>
                    <a:lnTo>
                      <a:pt x="257" y="5486"/>
                    </a:lnTo>
                    <a:lnTo>
                      <a:pt x="276" y="5496"/>
                    </a:lnTo>
                    <a:lnTo>
                      <a:pt x="419" y="5419"/>
                    </a:lnTo>
                    <a:lnTo>
                      <a:pt x="562" y="5305"/>
                    </a:lnTo>
                    <a:lnTo>
                      <a:pt x="629" y="5286"/>
                    </a:lnTo>
                    <a:lnTo>
                      <a:pt x="752" y="5191"/>
                    </a:lnTo>
                    <a:lnTo>
                      <a:pt x="876" y="5057"/>
                    </a:lnTo>
                    <a:lnTo>
                      <a:pt x="885" y="4972"/>
                    </a:lnTo>
                    <a:lnTo>
                      <a:pt x="867" y="4877"/>
                    </a:lnTo>
                    <a:lnTo>
                      <a:pt x="828" y="4781"/>
                    </a:lnTo>
                    <a:lnTo>
                      <a:pt x="781" y="4705"/>
                    </a:lnTo>
                    <a:lnTo>
                      <a:pt x="667" y="4553"/>
                    </a:lnTo>
                    <a:lnTo>
                      <a:pt x="667" y="4381"/>
                    </a:lnTo>
                    <a:lnTo>
                      <a:pt x="629" y="4191"/>
                    </a:lnTo>
                    <a:lnTo>
                      <a:pt x="552" y="4067"/>
                    </a:lnTo>
                    <a:lnTo>
                      <a:pt x="447" y="3991"/>
                    </a:lnTo>
                    <a:lnTo>
                      <a:pt x="209" y="3876"/>
                    </a:lnTo>
                    <a:lnTo>
                      <a:pt x="143" y="3867"/>
                    </a:lnTo>
                    <a:lnTo>
                      <a:pt x="114" y="3914"/>
                    </a:lnTo>
                    <a:lnTo>
                      <a:pt x="124" y="4153"/>
                    </a:lnTo>
                    <a:lnTo>
                      <a:pt x="114" y="4257"/>
                    </a:lnTo>
                    <a:lnTo>
                      <a:pt x="95" y="4381"/>
                    </a:lnTo>
                    <a:lnTo>
                      <a:pt x="105" y="4476"/>
                    </a:lnTo>
                    <a:lnTo>
                      <a:pt x="105" y="4505"/>
                    </a:lnTo>
                    <a:lnTo>
                      <a:pt x="57" y="4496"/>
                    </a:lnTo>
                    <a:lnTo>
                      <a:pt x="47" y="4467"/>
                    </a:lnTo>
                    <a:lnTo>
                      <a:pt x="28" y="4410"/>
                    </a:lnTo>
                    <a:lnTo>
                      <a:pt x="19" y="4343"/>
                    </a:lnTo>
                    <a:lnTo>
                      <a:pt x="0" y="3953"/>
                    </a:lnTo>
                    <a:lnTo>
                      <a:pt x="9" y="3829"/>
                    </a:lnTo>
                    <a:lnTo>
                      <a:pt x="85" y="3486"/>
                    </a:lnTo>
                    <a:lnTo>
                      <a:pt x="95" y="3353"/>
                    </a:lnTo>
                    <a:lnTo>
                      <a:pt x="67" y="1448"/>
                    </a:lnTo>
                    <a:lnTo>
                      <a:pt x="76" y="1353"/>
                    </a:lnTo>
                    <a:lnTo>
                      <a:pt x="95" y="1257"/>
                    </a:lnTo>
                    <a:lnTo>
                      <a:pt x="238" y="781"/>
                    </a:lnTo>
                    <a:lnTo>
                      <a:pt x="295" y="638"/>
                    </a:lnTo>
                    <a:lnTo>
                      <a:pt x="343" y="562"/>
                    </a:lnTo>
                    <a:lnTo>
                      <a:pt x="362" y="581"/>
                    </a:lnTo>
                    <a:lnTo>
                      <a:pt x="371" y="629"/>
                    </a:lnTo>
                    <a:lnTo>
                      <a:pt x="400" y="657"/>
                    </a:lnTo>
                    <a:lnTo>
                      <a:pt x="400" y="695"/>
                    </a:lnTo>
                    <a:lnTo>
                      <a:pt x="333" y="877"/>
                    </a:lnTo>
                    <a:lnTo>
                      <a:pt x="305" y="924"/>
                    </a:lnTo>
                    <a:lnTo>
                      <a:pt x="305" y="962"/>
                    </a:lnTo>
                    <a:lnTo>
                      <a:pt x="324" y="981"/>
                    </a:lnTo>
                    <a:lnTo>
                      <a:pt x="343" y="991"/>
                    </a:lnTo>
                    <a:lnTo>
                      <a:pt x="400" y="991"/>
                    </a:lnTo>
                    <a:lnTo>
                      <a:pt x="409" y="1019"/>
                    </a:lnTo>
                    <a:lnTo>
                      <a:pt x="419" y="1067"/>
                    </a:lnTo>
                    <a:lnTo>
                      <a:pt x="438" y="1124"/>
                    </a:lnTo>
                    <a:lnTo>
                      <a:pt x="466" y="1153"/>
                    </a:lnTo>
                    <a:lnTo>
                      <a:pt x="590" y="1172"/>
                    </a:lnTo>
                    <a:lnTo>
                      <a:pt x="619" y="1191"/>
                    </a:lnTo>
                    <a:lnTo>
                      <a:pt x="581" y="1219"/>
                    </a:lnTo>
                    <a:lnTo>
                      <a:pt x="590" y="1267"/>
                    </a:lnTo>
                    <a:lnTo>
                      <a:pt x="581" y="1362"/>
                    </a:lnTo>
                    <a:lnTo>
                      <a:pt x="600" y="1410"/>
                    </a:lnTo>
                    <a:lnTo>
                      <a:pt x="629" y="1438"/>
                    </a:lnTo>
                    <a:lnTo>
                      <a:pt x="647" y="1419"/>
                    </a:lnTo>
                    <a:lnTo>
                      <a:pt x="657" y="1381"/>
                    </a:lnTo>
                    <a:lnTo>
                      <a:pt x="638" y="1334"/>
                    </a:lnTo>
                    <a:lnTo>
                      <a:pt x="638" y="1296"/>
                    </a:lnTo>
                    <a:lnTo>
                      <a:pt x="733" y="1267"/>
                    </a:lnTo>
                    <a:lnTo>
                      <a:pt x="885" y="1267"/>
                    </a:lnTo>
                    <a:lnTo>
                      <a:pt x="1019" y="1296"/>
                    </a:lnTo>
                    <a:lnTo>
                      <a:pt x="1076" y="1353"/>
                    </a:lnTo>
                    <a:lnTo>
                      <a:pt x="1105" y="1362"/>
                    </a:lnTo>
                    <a:lnTo>
                      <a:pt x="1257" y="1486"/>
                    </a:lnTo>
                    <a:lnTo>
                      <a:pt x="1305" y="1467"/>
                    </a:lnTo>
                    <a:lnTo>
                      <a:pt x="1343" y="1419"/>
                    </a:lnTo>
                    <a:lnTo>
                      <a:pt x="1371" y="1362"/>
                    </a:lnTo>
                    <a:lnTo>
                      <a:pt x="1400" y="1296"/>
                    </a:lnTo>
                    <a:lnTo>
                      <a:pt x="1419" y="1296"/>
                    </a:lnTo>
                    <a:lnTo>
                      <a:pt x="1505" y="1562"/>
                    </a:lnTo>
                    <a:lnTo>
                      <a:pt x="1514" y="1600"/>
                    </a:lnTo>
                    <a:lnTo>
                      <a:pt x="1495" y="1629"/>
                    </a:lnTo>
                    <a:lnTo>
                      <a:pt x="1505" y="1677"/>
                    </a:lnTo>
                    <a:lnTo>
                      <a:pt x="1524" y="1724"/>
                    </a:lnTo>
                    <a:lnTo>
                      <a:pt x="1571" y="1772"/>
                    </a:lnTo>
                    <a:lnTo>
                      <a:pt x="1638" y="1848"/>
                    </a:lnTo>
                    <a:lnTo>
                      <a:pt x="1667" y="1867"/>
                    </a:lnTo>
                    <a:lnTo>
                      <a:pt x="1724" y="1867"/>
                    </a:lnTo>
                    <a:lnTo>
                      <a:pt x="1905" y="1829"/>
                    </a:lnTo>
                    <a:lnTo>
                      <a:pt x="1924" y="1819"/>
                    </a:lnTo>
                    <a:lnTo>
                      <a:pt x="1943" y="1791"/>
                    </a:lnTo>
                    <a:lnTo>
                      <a:pt x="1952" y="1743"/>
                    </a:lnTo>
                    <a:lnTo>
                      <a:pt x="1962" y="1695"/>
                    </a:lnTo>
                    <a:lnTo>
                      <a:pt x="1962" y="1619"/>
                    </a:lnTo>
                    <a:lnTo>
                      <a:pt x="1962" y="1562"/>
                    </a:lnTo>
                    <a:lnTo>
                      <a:pt x="1981" y="1448"/>
                    </a:lnTo>
                    <a:lnTo>
                      <a:pt x="1990" y="1419"/>
                    </a:lnTo>
                    <a:lnTo>
                      <a:pt x="2009" y="1400"/>
                    </a:lnTo>
                    <a:lnTo>
                      <a:pt x="2019" y="1381"/>
                    </a:lnTo>
                    <a:lnTo>
                      <a:pt x="2000" y="1334"/>
                    </a:lnTo>
                    <a:lnTo>
                      <a:pt x="1905" y="1257"/>
                    </a:lnTo>
                    <a:lnTo>
                      <a:pt x="1876" y="1257"/>
                    </a:lnTo>
                    <a:lnTo>
                      <a:pt x="1857" y="1248"/>
                    </a:lnTo>
                    <a:lnTo>
                      <a:pt x="1838" y="1219"/>
                    </a:lnTo>
                    <a:lnTo>
                      <a:pt x="1838" y="1172"/>
                    </a:lnTo>
                    <a:lnTo>
                      <a:pt x="1819" y="1124"/>
                    </a:lnTo>
                    <a:lnTo>
                      <a:pt x="1771" y="1095"/>
                    </a:lnTo>
                    <a:lnTo>
                      <a:pt x="1771" y="1038"/>
                    </a:lnTo>
                    <a:lnTo>
                      <a:pt x="1810" y="1000"/>
                    </a:lnTo>
                    <a:lnTo>
                      <a:pt x="1952" y="991"/>
                    </a:lnTo>
                    <a:lnTo>
                      <a:pt x="2152" y="657"/>
                    </a:lnTo>
                    <a:lnTo>
                      <a:pt x="2190" y="629"/>
                    </a:lnTo>
                    <a:lnTo>
                      <a:pt x="2324" y="591"/>
                    </a:lnTo>
                    <a:lnTo>
                      <a:pt x="2486" y="581"/>
                    </a:lnTo>
                    <a:lnTo>
                      <a:pt x="2495" y="562"/>
                    </a:lnTo>
                    <a:lnTo>
                      <a:pt x="2419" y="543"/>
                    </a:lnTo>
                    <a:lnTo>
                      <a:pt x="2286" y="534"/>
                    </a:lnTo>
                    <a:lnTo>
                      <a:pt x="2257" y="505"/>
                    </a:lnTo>
                    <a:lnTo>
                      <a:pt x="2286" y="400"/>
                    </a:lnTo>
                    <a:lnTo>
                      <a:pt x="2333" y="315"/>
                    </a:lnTo>
                    <a:lnTo>
                      <a:pt x="2362" y="267"/>
                    </a:lnTo>
                    <a:lnTo>
                      <a:pt x="2467" y="200"/>
                    </a:lnTo>
                    <a:lnTo>
                      <a:pt x="2610" y="57"/>
                    </a:lnTo>
                    <a:lnTo>
                      <a:pt x="2667" y="38"/>
                    </a:lnTo>
                    <a:lnTo>
                      <a:pt x="2695" y="48"/>
                    </a:lnTo>
                    <a:lnTo>
                      <a:pt x="2752" y="76"/>
                    </a:lnTo>
                    <a:lnTo>
                      <a:pt x="2790" y="86"/>
                    </a:lnTo>
                    <a:lnTo>
                      <a:pt x="2819" y="76"/>
                    </a:lnTo>
                    <a:lnTo>
                      <a:pt x="2838" y="48"/>
                    </a:lnTo>
                    <a:lnTo>
                      <a:pt x="2857" y="29"/>
                    </a:lnTo>
                    <a:lnTo>
                      <a:pt x="2886" y="0"/>
                    </a:lnTo>
                    <a:lnTo>
                      <a:pt x="2933" y="0"/>
                    </a:lnTo>
                    <a:lnTo>
                      <a:pt x="3009" y="29"/>
                    </a:lnTo>
                    <a:lnTo>
                      <a:pt x="3067" y="67"/>
                    </a:lnTo>
                    <a:lnTo>
                      <a:pt x="3095" y="143"/>
                    </a:lnTo>
                    <a:lnTo>
                      <a:pt x="3114" y="267"/>
                    </a:lnTo>
                    <a:lnTo>
                      <a:pt x="3152" y="343"/>
                    </a:lnTo>
                    <a:lnTo>
                      <a:pt x="3200" y="400"/>
                    </a:lnTo>
                    <a:lnTo>
                      <a:pt x="3238" y="467"/>
                    </a:lnTo>
                    <a:lnTo>
                      <a:pt x="3276" y="581"/>
                    </a:lnTo>
                    <a:lnTo>
                      <a:pt x="3190" y="600"/>
                    </a:lnTo>
                    <a:lnTo>
                      <a:pt x="3105" y="743"/>
                    </a:lnTo>
                    <a:lnTo>
                      <a:pt x="3029" y="762"/>
                    </a:lnTo>
                    <a:lnTo>
                      <a:pt x="3029" y="810"/>
                    </a:lnTo>
                    <a:lnTo>
                      <a:pt x="3038" y="857"/>
                    </a:lnTo>
                    <a:lnTo>
                      <a:pt x="3009" y="905"/>
                    </a:lnTo>
                    <a:lnTo>
                      <a:pt x="2924" y="991"/>
                    </a:lnTo>
                    <a:lnTo>
                      <a:pt x="2895" y="1076"/>
                    </a:lnTo>
                    <a:lnTo>
                      <a:pt x="2895" y="1143"/>
                    </a:lnTo>
                    <a:lnTo>
                      <a:pt x="2905" y="1314"/>
                    </a:lnTo>
                    <a:lnTo>
                      <a:pt x="2924" y="1372"/>
                    </a:lnTo>
                    <a:lnTo>
                      <a:pt x="2981" y="1362"/>
                    </a:lnTo>
                    <a:lnTo>
                      <a:pt x="3029" y="1305"/>
                    </a:lnTo>
                    <a:lnTo>
                      <a:pt x="3067" y="1124"/>
                    </a:lnTo>
                    <a:lnTo>
                      <a:pt x="3114" y="1105"/>
                    </a:lnTo>
                    <a:lnTo>
                      <a:pt x="3171" y="1124"/>
                    </a:lnTo>
                    <a:lnTo>
                      <a:pt x="3219" y="1115"/>
                    </a:lnTo>
                    <a:lnTo>
                      <a:pt x="3200" y="1057"/>
                    </a:lnTo>
                    <a:lnTo>
                      <a:pt x="3171" y="1038"/>
                    </a:lnTo>
                    <a:lnTo>
                      <a:pt x="3143" y="1048"/>
                    </a:lnTo>
                    <a:lnTo>
                      <a:pt x="3114" y="1067"/>
                    </a:lnTo>
                    <a:lnTo>
                      <a:pt x="3133" y="1010"/>
                    </a:lnTo>
                    <a:lnTo>
                      <a:pt x="3162" y="962"/>
                    </a:lnTo>
                    <a:lnTo>
                      <a:pt x="3181" y="915"/>
                    </a:lnTo>
                    <a:lnTo>
                      <a:pt x="3200" y="838"/>
                    </a:lnTo>
                    <a:lnTo>
                      <a:pt x="3219" y="838"/>
                    </a:lnTo>
                    <a:lnTo>
                      <a:pt x="3200" y="962"/>
                    </a:lnTo>
                    <a:lnTo>
                      <a:pt x="3276" y="981"/>
                    </a:lnTo>
                    <a:lnTo>
                      <a:pt x="3390" y="962"/>
                    </a:lnTo>
                    <a:lnTo>
                      <a:pt x="3457" y="972"/>
                    </a:lnTo>
                    <a:lnTo>
                      <a:pt x="3495" y="1000"/>
                    </a:lnTo>
                    <a:lnTo>
                      <a:pt x="3543" y="991"/>
                    </a:lnTo>
                    <a:lnTo>
                      <a:pt x="3581" y="1000"/>
                    </a:lnTo>
                    <a:lnTo>
                      <a:pt x="3610" y="1067"/>
                    </a:lnTo>
                    <a:lnTo>
                      <a:pt x="3600" y="1124"/>
                    </a:lnTo>
                    <a:lnTo>
                      <a:pt x="3533" y="1229"/>
                    </a:lnTo>
                    <a:lnTo>
                      <a:pt x="3505" y="1296"/>
                    </a:lnTo>
                    <a:lnTo>
                      <a:pt x="3543" y="1314"/>
                    </a:lnTo>
                    <a:lnTo>
                      <a:pt x="3543" y="1334"/>
                    </a:lnTo>
                    <a:lnTo>
                      <a:pt x="3552" y="1372"/>
                    </a:lnTo>
                    <a:lnTo>
                      <a:pt x="3571" y="1410"/>
                    </a:lnTo>
                    <a:lnTo>
                      <a:pt x="3600" y="1438"/>
                    </a:lnTo>
                    <a:lnTo>
                      <a:pt x="3676" y="1486"/>
                    </a:lnTo>
                    <a:lnTo>
                      <a:pt x="3686" y="1514"/>
                    </a:lnTo>
                    <a:lnTo>
                      <a:pt x="3695" y="1543"/>
                    </a:lnTo>
                    <a:lnTo>
                      <a:pt x="3705" y="1562"/>
                    </a:lnTo>
                    <a:lnTo>
                      <a:pt x="3733" y="1572"/>
                    </a:lnTo>
                    <a:lnTo>
                      <a:pt x="3781" y="1476"/>
                    </a:lnTo>
                    <a:lnTo>
                      <a:pt x="3800" y="1448"/>
                    </a:lnTo>
                    <a:lnTo>
                      <a:pt x="3848" y="1486"/>
                    </a:lnTo>
                    <a:lnTo>
                      <a:pt x="3886" y="1448"/>
                    </a:lnTo>
                    <a:lnTo>
                      <a:pt x="3876" y="1372"/>
                    </a:lnTo>
                    <a:lnTo>
                      <a:pt x="3809" y="1334"/>
                    </a:lnTo>
                    <a:lnTo>
                      <a:pt x="3714" y="1391"/>
                    </a:lnTo>
                    <a:lnTo>
                      <a:pt x="3714" y="1410"/>
                    </a:lnTo>
                    <a:lnTo>
                      <a:pt x="3695" y="1419"/>
                    </a:lnTo>
                    <a:lnTo>
                      <a:pt x="3667" y="1410"/>
                    </a:lnTo>
                    <a:lnTo>
                      <a:pt x="3638" y="1400"/>
                    </a:lnTo>
                    <a:lnTo>
                      <a:pt x="3638" y="1362"/>
                    </a:lnTo>
                    <a:lnTo>
                      <a:pt x="3648" y="1343"/>
                    </a:lnTo>
                    <a:lnTo>
                      <a:pt x="3657" y="1334"/>
                    </a:lnTo>
                    <a:lnTo>
                      <a:pt x="3657" y="1133"/>
                    </a:lnTo>
                    <a:lnTo>
                      <a:pt x="3714" y="953"/>
                    </a:lnTo>
                    <a:lnTo>
                      <a:pt x="3733" y="800"/>
                    </a:lnTo>
                    <a:lnTo>
                      <a:pt x="3952" y="905"/>
                    </a:lnTo>
                    <a:lnTo>
                      <a:pt x="4076" y="972"/>
                    </a:lnTo>
                    <a:lnTo>
                      <a:pt x="4143" y="838"/>
                    </a:lnTo>
                    <a:lnTo>
                      <a:pt x="4114" y="762"/>
                    </a:lnTo>
                    <a:lnTo>
                      <a:pt x="4143" y="714"/>
                    </a:lnTo>
                    <a:lnTo>
                      <a:pt x="4229" y="714"/>
                    </a:lnTo>
                    <a:lnTo>
                      <a:pt x="4276" y="772"/>
                    </a:lnTo>
                    <a:lnTo>
                      <a:pt x="4257" y="895"/>
                    </a:lnTo>
                    <a:lnTo>
                      <a:pt x="4343" y="991"/>
                    </a:lnTo>
                    <a:lnTo>
                      <a:pt x="4686" y="1000"/>
                    </a:lnTo>
                    <a:lnTo>
                      <a:pt x="4752" y="1057"/>
                    </a:lnTo>
                    <a:lnTo>
                      <a:pt x="4667" y="1153"/>
                    </a:lnTo>
                    <a:lnTo>
                      <a:pt x="4648" y="1267"/>
                    </a:lnTo>
                    <a:lnTo>
                      <a:pt x="4705" y="1286"/>
                    </a:lnTo>
                    <a:lnTo>
                      <a:pt x="4809" y="1238"/>
                    </a:lnTo>
                    <a:lnTo>
                      <a:pt x="4952" y="1410"/>
                    </a:lnTo>
                    <a:lnTo>
                      <a:pt x="5095" y="1372"/>
                    </a:lnTo>
                    <a:lnTo>
                      <a:pt x="5171" y="1419"/>
                    </a:lnTo>
                    <a:lnTo>
                      <a:pt x="5228" y="1429"/>
                    </a:lnTo>
                    <a:lnTo>
                      <a:pt x="5353" y="1410"/>
                    </a:lnTo>
                    <a:lnTo>
                      <a:pt x="5457" y="1286"/>
                    </a:lnTo>
                    <a:lnTo>
                      <a:pt x="5571" y="1219"/>
                    </a:lnTo>
                    <a:lnTo>
                      <a:pt x="5648" y="1191"/>
                    </a:lnTo>
                    <a:lnTo>
                      <a:pt x="5829" y="1172"/>
                    </a:lnTo>
                    <a:lnTo>
                      <a:pt x="6038" y="1038"/>
                    </a:lnTo>
                    <a:lnTo>
                      <a:pt x="6143" y="895"/>
                    </a:lnTo>
                    <a:lnTo>
                      <a:pt x="6286" y="781"/>
                    </a:lnTo>
                    <a:lnTo>
                      <a:pt x="6381" y="667"/>
                    </a:lnTo>
                    <a:lnTo>
                      <a:pt x="6534" y="695"/>
                    </a:lnTo>
                    <a:lnTo>
                      <a:pt x="6657" y="686"/>
                    </a:lnTo>
                    <a:lnTo>
                      <a:pt x="6743" y="638"/>
                    </a:lnTo>
                    <a:lnTo>
                      <a:pt x="6819" y="610"/>
                    </a:lnTo>
                    <a:lnTo>
                      <a:pt x="6876" y="724"/>
                    </a:lnTo>
                    <a:lnTo>
                      <a:pt x="6886" y="915"/>
                    </a:lnTo>
                    <a:lnTo>
                      <a:pt x="6838" y="1067"/>
                    </a:lnTo>
                    <a:lnTo>
                      <a:pt x="6629" y="1229"/>
                    </a:lnTo>
                    <a:lnTo>
                      <a:pt x="6476" y="1400"/>
                    </a:lnTo>
                    <a:lnTo>
                      <a:pt x="6448" y="1410"/>
                    </a:lnTo>
                    <a:lnTo>
                      <a:pt x="6429" y="1591"/>
                    </a:lnTo>
                    <a:lnTo>
                      <a:pt x="6419" y="1638"/>
                    </a:lnTo>
                    <a:lnTo>
                      <a:pt x="6438" y="1705"/>
                    </a:lnTo>
                    <a:lnTo>
                      <a:pt x="6429" y="1781"/>
                    </a:lnTo>
                    <a:lnTo>
                      <a:pt x="6391" y="1857"/>
                    </a:lnTo>
                    <a:lnTo>
                      <a:pt x="6352" y="1905"/>
                    </a:lnTo>
                    <a:lnTo>
                      <a:pt x="6448" y="1895"/>
                    </a:lnTo>
                    <a:lnTo>
                      <a:pt x="6486" y="1867"/>
                    </a:lnTo>
                    <a:lnTo>
                      <a:pt x="6476" y="1657"/>
                    </a:lnTo>
                    <a:lnTo>
                      <a:pt x="6486" y="1505"/>
                    </a:lnTo>
                    <a:lnTo>
                      <a:pt x="6524" y="1438"/>
                    </a:lnTo>
                    <a:lnTo>
                      <a:pt x="6648" y="1334"/>
                    </a:lnTo>
                    <a:lnTo>
                      <a:pt x="6752" y="1200"/>
                    </a:lnTo>
                    <a:lnTo>
                      <a:pt x="6800" y="1162"/>
                    </a:lnTo>
                    <a:lnTo>
                      <a:pt x="6867" y="1200"/>
                    </a:lnTo>
                    <a:lnTo>
                      <a:pt x="6876" y="1238"/>
                    </a:lnTo>
                    <a:lnTo>
                      <a:pt x="6895" y="1362"/>
                    </a:lnTo>
                    <a:lnTo>
                      <a:pt x="6895" y="1391"/>
                    </a:lnTo>
                    <a:lnTo>
                      <a:pt x="6914" y="1410"/>
                    </a:lnTo>
                    <a:lnTo>
                      <a:pt x="7000" y="1486"/>
                    </a:lnTo>
                    <a:lnTo>
                      <a:pt x="7229" y="1619"/>
                    </a:lnTo>
                    <a:lnTo>
                      <a:pt x="7476" y="1648"/>
                    </a:lnTo>
                    <a:lnTo>
                      <a:pt x="8200" y="1534"/>
                    </a:lnTo>
                    <a:lnTo>
                      <a:pt x="8305" y="1543"/>
                    </a:lnTo>
                    <a:lnTo>
                      <a:pt x="8410" y="1600"/>
                    </a:lnTo>
                    <a:lnTo>
                      <a:pt x="8448" y="1657"/>
                    </a:lnTo>
                    <a:lnTo>
                      <a:pt x="8553" y="1829"/>
                    </a:lnTo>
                    <a:lnTo>
                      <a:pt x="8743" y="2019"/>
                    </a:lnTo>
                    <a:lnTo>
                      <a:pt x="8743" y="2057"/>
                    </a:lnTo>
                    <a:lnTo>
                      <a:pt x="8667" y="2124"/>
                    </a:lnTo>
                    <a:lnTo>
                      <a:pt x="8629" y="2248"/>
                    </a:lnTo>
                    <a:lnTo>
                      <a:pt x="8619" y="2400"/>
                    </a:lnTo>
                    <a:lnTo>
                      <a:pt x="8610" y="2524"/>
                    </a:lnTo>
                    <a:lnTo>
                      <a:pt x="8581" y="2648"/>
                    </a:lnTo>
                    <a:lnTo>
                      <a:pt x="8295" y="3048"/>
                    </a:lnTo>
                    <a:lnTo>
                      <a:pt x="8152" y="3153"/>
                    </a:lnTo>
                    <a:lnTo>
                      <a:pt x="8105" y="3219"/>
                    </a:lnTo>
                    <a:lnTo>
                      <a:pt x="8086" y="3295"/>
                    </a:lnTo>
                    <a:lnTo>
                      <a:pt x="8095" y="3467"/>
                    </a:lnTo>
                    <a:lnTo>
                      <a:pt x="8048" y="3629"/>
                    </a:lnTo>
                    <a:lnTo>
                      <a:pt x="7953" y="3658"/>
                    </a:lnTo>
                    <a:lnTo>
                      <a:pt x="7848" y="3572"/>
                    </a:lnTo>
                    <a:lnTo>
                      <a:pt x="7781" y="3448"/>
                    </a:lnTo>
                    <a:lnTo>
                      <a:pt x="7857" y="3438"/>
                    </a:lnTo>
                    <a:lnTo>
                      <a:pt x="7886" y="3400"/>
                    </a:lnTo>
                    <a:lnTo>
                      <a:pt x="7905" y="3334"/>
                    </a:lnTo>
                    <a:lnTo>
                      <a:pt x="7895" y="3267"/>
                    </a:lnTo>
                    <a:lnTo>
                      <a:pt x="7867" y="3238"/>
                    </a:lnTo>
                    <a:lnTo>
                      <a:pt x="7829" y="3229"/>
                    </a:lnTo>
                    <a:lnTo>
                      <a:pt x="7791" y="3200"/>
                    </a:lnTo>
                    <a:lnTo>
                      <a:pt x="7715" y="3181"/>
                    </a:lnTo>
                    <a:lnTo>
                      <a:pt x="7638" y="3267"/>
                    </a:lnTo>
                    <a:lnTo>
                      <a:pt x="7572" y="3391"/>
                    </a:lnTo>
                    <a:lnTo>
                      <a:pt x="7476" y="3505"/>
                    </a:lnTo>
                    <a:lnTo>
                      <a:pt x="7495" y="3629"/>
                    </a:lnTo>
                    <a:lnTo>
                      <a:pt x="7533" y="3772"/>
                    </a:lnTo>
                    <a:lnTo>
                      <a:pt x="7543" y="3867"/>
                    </a:lnTo>
                    <a:lnTo>
                      <a:pt x="7514" y="3905"/>
                    </a:lnTo>
                    <a:lnTo>
                      <a:pt x="7467" y="3924"/>
                    </a:lnTo>
                    <a:lnTo>
                      <a:pt x="7419" y="3934"/>
                    </a:lnTo>
                    <a:lnTo>
                      <a:pt x="7381" y="3914"/>
                    </a:lnTo>
                    <a:lnTo>
                      <a:pt x="7352" y="3867"/>
                    </a:lnTo>
                    <a:lnTo>
                      <a:pt x="7314" y="3762"/>
                    </a:lnTo>
                    <a:lnTo>
                      <a:pt x="7295" y="3715"/>
                    </a:lnTo>
                    <a:lnTo>
                      <a:pt x="7324" y="3686"/>
                    </a:lnTo>
                    <a:lnTo>
                      <a:pt x="7372" y="3648"/>
                    </a:lnTo>
                    <a:lnTo>
                      <a:pt x="7400" y="3638"/>
                    </a:lnTo>
                    <a:lnTo>
                      <a:pt x="7381" y="3581"/>
                    </a:lnTo>
                    <a:lnTo>
                      <a:pt x="7352" y="3543"/>
                    </a:lnTo>
                    <a:lnTo>
                      <a:pt x="7229" y="3505"/>
                    </a:lnTo>
                    <a:lnTo>
                      <a:pt x="7200" y="3515"/>
                    </a:lnTo>
                    <a:lnTo>
                      <a:pt x="7133" y="3562"/>
                    </a:lnTo>
                    <a:lnTo>
                      <a:pt x="7048" y="3581"/>
                    </a:lnTo>
                    <a:lnTo>
                      <a:pt x="6991" y="3533"/>
                    </a:lnTo>
                    <a:lnTo>
                      <a:pt x="6943" y="3457"/>
                    </a:lnTo>
                    <a:lnTo>
                      <a:pt x="6876" y="3372"/>
                    </a:lnTo>
                    <a:lnTo>
                      <a:pt x="6943" y="3362"/>
                    </a:lnTo>
                    <a:lnTo>
                      <a:pt x="7048" y="3286"/>
                    </a:lnTo>
                    <a:lnTo>
                      <a:pt x="7105" y="3257"/>
                    </a:lnTo>
                    <a:lnTo>
                      <a:pt x="7153" y="3295"/>
                    </a:lnTo>
                    <a:lnTo>
                      <a:pt x="7200" y="3353"/>
                    </a:lnTo>
                    <a:lnTo>
                      <a:pt x="7257" y="3372"/>
                    </a:lnTo>
                    <a:lnTo>
                      <a:pt x="7295" y="3295"/>
                    </a:lnTo>
                    <a:lnTo>
                      <a:pt x="7248" y="3210"/>
                    </a:lnTo>
                    <a:lnTo>
                      <a:pt x="7248" y="3143"/>
                    </a:lnTo>
                    <a:lnTo>
                      <a:pt x="7334" y="2962"/>
                    </a:lnTo>
                    <a:lnTo>
                      <a:pt x="7295" y="2962"/>
                    </a:lnTo>
                    <a:lnTo>
                      <a:pt x="7248" y="2943"/>
                    </a:lnTo>
                    <a:lnTo>
                      <a:pt x="7210" y="2905"/>
                    </a:lnTo>
                    <a:lnTo>
                      <a:pt x="7181" y="2867"/>
                    </a:lnTo>
                    <a:lnTo>
                      <a:pt x="7143" y="2848"/>
                    </a:lnTo>
                    <a:lnTo>
                      <a:pt x="7067" y="2876"/>
                    </a:lnTo>
                    <a:lnTo>
                      <a:pt x="7029" y="2848"/>
                    </a:lnTo>
                    <a:lnTo>
                      <a:pt x="7019" y="2915"/>
                    </a:lnTo>
                    <a:lnTo>
                      <a:pt x="7000" y="2962"/>
                    </a:lnTo>
                    <a:lnTo>
                      <a:pt x="6971" y="2991"/>
                    </a:lnTo>
                    <a:lnTo>
                      <a:pt x="6924" y="2991"/>
                    </a:lnTo>
                    <a:lnTo>
                      <a:pt x="6905" y="3029"/>
                    </a:lnTo>
                    <a:lnTo>
                      <a:pt x="6829" y="3200"/>
                    </a:lnTo>
                    <a:lnTo>
                      <a:pt x="6752" y="3305"/>
                    </a:lnTo>
                    <a:lnTo>
                      <a:pt x="6581" y="3438"/>
                    </a:lnTo>
                    <a:lnTo>
                      <a:pt x="6514" y="3543"/>
                    </a:lnTo>
                    <a:lnTo>
                      <a:pt x="6467" y="3667"/>
                    </a:lnTo>
                    <a:lnTo>
                      <a:pt x="6486" y="3753"/>
                    </a:lnTo>
                    <a:lnTo>
                      <a:pt x="6543" y="3829"/>
                    </a:lnTo>
                    <a:lnTo>
                      <a:pt x="6591" y="3934"/>
                    </a:lnTo>
                    <a:lnTo>
                      <a:pt x="6610" y="4077"/>
                    </a:lnTo>
                    <a:lnTo>
                      <a:pt x="6591" y="4181"/>
                    </a:lnTo>
                    <a:lnTo>
                      <a:pt x="6552" y="4277"/>
                    </a:lnTo>
                    <a:lnTo>
                      <a:pt x="6505" y="4381"/>
                    </a:lnTo>
                    <a:lnTo>
                      <a:pt x="6572" y="4353"/>
                    </a:lnTo>
                    <a:lnTo>
                      <a:pt x="6629" y="4343"/>
                    </a:lnTo>
                    <a:lnTo>
                      <a:pt x="6638" y="4381"/>
                    </a:lnTo>
                    <a:lnTo>
                      <a:pt x="6562" y="4553"/>
                    </a:lnTo>
                    <a:lnTo>
                      <a:pt x="6562" y="4619"/>
                    </a:lnTo>
                    <a:lnTo>
                      <a:pt x="6562" y="4762"/>
                    </a:lnTo>
                    <a:lnTo>
                      <a:pt x="6562" y="4857"/>
                    </a:lnTo>
                    <a:lnTo>
                      <a:pt x="6552" y="4896"/>
                    </a:lnTo>
                    <a:lnTo>
                      <a:pt x="6543" y="4943"/>
                    </a:lnTo>
                    <a:lnTo>
                      <a:pt x="6467" y="5038"/>
                    </a:lnTo>
                    <a:lnTo>
                      <a:pt x="6457" y="5077"/>
                    </a:lnTo>
                    <a:lnTo>
                      <a:pt x="6448" y="5077"/>
                    </a:lnTo>
                    <a:lnTo>
                      <a:pt x="6409" y="5095"/>
                    </a:lnTo>
                    <a:lnTo>
                      <a:pt x="6371" y="5134"/>
                    </a:lnTo>
                    <a:lnTo>
                      <a:pt x="6352" y="5162"/>
                    </a:lnTo>
                    <a:lnTo>
                      <a:pt x="6371" y="5181"/>
                    </a:lnTo>
                    <a:lnTo>
                      <a:pt x="6391" y="5229"/>
                    </a:lnTo>
                    <a:lnTo>
                      <a:pt x="6400" y="5286"/>
                    </a:lnTo>
                    <a:lnTo>
                      <a:pt x="6381" y="5324"/>
                    </a:lnTo>
                    <a:lnTo>
                      <a:pt x="6371" y="5353"/>
                    </a:lnTo>
                    <a:lnTo>
                      <a:pt x="6352" y="5381"/>
                    </a:lnTo>
                    <a:lnTo>
                      <a:pt x="6324" y="5391"/>
                    </a:lnTo>
                    <a:lnTo>
                      <a:pt x="6286" y="5381"/>
                    </a:lnTo>
                    <a:lnTo>
                      <a:pt x="6257" y="5353"/>
                    </a:lnTo>
                    <a:lnTo>
                      <a:pt x="6210" y="5286"/>
                    </a:lnTo>
                    <a:lnTo>
                      <a:pt x="6200" y="5248"/>
                    </a:lnTo>
                    <a:lnTo>
                      <a:pt x="6191" y="5210"/>
                    </a:lnTo>
                    <a:lnTo>
                      <a:pt x="6171" y="5162"/>
                    </a:lnTo>
                    <a:lnTo>
                      <a:pt x="6143" y="5134"/>
                    </a:lnTo>
                    <a:lnTo>
                      <a:pt x="6105" y="5115"/>
                    </a:lnTo>
                    <a:lnTo>
                      <a:pt x="5810" y="5134"/>
                    </a:lnTo>
                    <a:lnTo>
                      <a:pt x="5772" y="5143"/>
                    </a:lnTo>
                    <a:lnTo>
                      <a:pt x="5743" y="5172"/>
                    </a:lnTo>
                    <a:lnTo>
                      <a:pt x="5724" y="5210"/>
                    </a:lnTo>
                    <a:lnTo>
                      <a:pt x="5705" y="5238"/>
                    </a:lnTo>
                    <a:lnTo>
                      <a:pt x="5629" y="5276"/>
                    </a:lnTo>
                    <a:lnTo>
                      <a:pt x="5467" y="5267"/>
                    </a:lnTo>
                    <a:lnTo>
                      <a:pt x="5391" y="5286"/>
                    </a:lnTo>
                    <a:lnTo>
                      <a:pt x="5467" y="5372"/>
                    </a:lnTo>
                    <a:lnTo>
                      <a:pt x="5905" y="5467"/>
                    </a:lnTo>
                    <a:lnTo>
                      <a:pt x="5933" y="5486"/>
                    </a:lnTo>
                    <a:lnTo>
                      <a:pt x="5924" y="5543"/>
                    </a:lnTo>
                    <a:lnTo>
                      <a:pt x="5876" y="5657"/>
                    </a:lnTo>
                    <a:lnTo>
                      <a:pt x="5848" y="5753"/>
                    </a:lnTo>
                    <a:lnTo>
                      <a:pt x="5857" y="5791"/>
                    </a:lnTo>
                    <a:lnTo>
                      <a:pt x="5895" y="5800"/>
                    </a:lnTo>
                    <a:lnTo>
                      <a:pt x="5981" y="5800"/>
                    </a:lnTo>
                    <a:lnTo>
                      <a:pt x="5981" y="5838"/>
                    </a:lnTo>
                    <a:lnTo>
                      <a:pt x="5857" y="5905"/>
                    </a:lnTo>
                    <a:lnTo>
                      <a:pt x="5819" y="5972"/>
                    </a:lnTo>
                    <a:lnTo>
                      <a:pt x="5848" y="6058"/>
                    </a:lnTo>
                    <a:lnTo>
                      <a:pt x="5838" y="6067"/>
                    </a:lnTo>
                    <a:lnTo>
                      <a:pt x="5810" y="6096"/>
                    </a:lnTo>
                    <a:lnTo>
                      <a:pt x="5743" y="6058"/>
                    </a:lnTo>
                    <a:lnTo>
                      <a:pt x="5400" y="6153"/>
                    </a:lnTo>
                    <a:lnTo>
                      <a:pt x="5248" y="6238"/>
                    </a:lnTo>
                    <a:lnTo>
                      <a:pt x="5162" y="6238"/>
                    </a:lnTo>
                    <a:lnTo>
                      <a:pt x="4972" y="6172"/>
                    </a:lnTo>
                    <a:lnTo>
                      <a:pt x="4867" y="6076"/>
                    </a:lnTo>
                    <a:lnTo>
                      <a:pt x="4838" y="6058"/>
                    </a:lnTo>
                    <a:lnTo>
                      <a:pt x="4800" y="6058"/>
                    </a:lnTo>
                    <a:lnTo>
                      <a:pt x="4809" y="6058"/>
                    </a:lnTo>
                    <a:lnTo>
                      <a:pt x="4819" y="6000"/>
                    </a:lnTo>
                    <a:lnTo>
                      <a:pt x="4819" y="5953"/>
                    </a:lnTo>
                    <a:lnTo>
                      <a:pt x="4800" y="5905"/>
                    </a:lnTo>
                    <a:lnTo>
                      <a:pt x="4771" y="5877"/>
                    </a:lnTo>
                    <a:lnTo>
                      <a:pt x="4705" y="5848"/>
                    </a:lnTo>
                    <a:lnTo>
                      <a:pt x="4600" y="5838"/>
                    </a:lnTo>
                    <a:lnTo>
                      <a:pt x="4571" y="5819"/>
                    </a:lnTo>
                    <a:lnTo>
                      <a:pt x="4562" y="5772"/>
                    </a:lnTo>
                    <a:lnTo>
                      <a:pt x="4571" y="5743"/>
                    </a:lnTo>
                    <a:lnTo>
                      <a:pt x="4581" y="5715"/>
                    </a:lnTo>
                    <a:lnTo>
                      <a:pt x="4591" y="5677"/>
                    </a:lnTo>
                    <a:lnTo>
                      <a:pt x="4571" y="5648"/>
                    </a:lnTo>
                    <a:lnTo>
                      <a:pt x="4514" y="5639"/>
                    </a:lnTo>
                    <a:lnTo>
                      <a:pt x="4410" y="5648"/>
                    </a:lnTo>
                    <a:lnTo>
                      <a:pt x="4362" y="5629"/>
                    </a:lnTo>
                    <a:lnTo>
                      <a:pt x="4314" y="5581"/>
                    </a:lnTo>
                    <a:lnTo>
                      <a:pt x="4238" y="5448"/>
                    </a:lnTo>
                    <a:lnTo>
                      <a:pt x="4172" y="5362"/>
                    </a:lnTo>
                    <a:lnTo>
                      <a:pt x="4152" y="5315"/>
                    </a:lnTo>
                    <a:lnTo>
                      <a:pt x="4143" y="5276"/>
                    </a:lnTo>
                    <a:lnTo>
                      <a:pt x="4143" y="5248"/>
                    </a:lnTo>
                    <a:lnTo>
                      <a:pt x="4114" y="5210"/>
                    </a:lnTo>
                    <a:lnTo>
                      <a:pt x="3962" y="5010"/>
                    </a:lnTo>
                    <a:lnTo>
                      <a:pt x="3886" y="4943"/>
                    </a:lnTo>
                    <a:lnTo>
                      <a:pt x="3791" y="4886"/>
                    </a:lnTo>
                    <a:lnTo>
                      <a:pt x="3505" y="4791"/>
                    </a:lnTo>
                    <a:lnTo>
                      <a:pt x="3390" y="4810"/>
                    </a:lnTo>
                    <a:lnTo>
                      <a:pt x="3305" y="4981"/>
                    </a:lnTo>
                    <a:lnTo>
                      <a:pt x="3162" y="5162"/>
                    </a:lnTo>
                    <a:lnTo>
                      <a:pt x="3114" y="5210"/>
                    </a:lnTo>
                    <a:lnTo>
                      <a:pt x="3057" y="5219"/>
                    </a:lnTo>
                    <a:lnTo>
                      <a:pt x="3029" y="5238"/>
                    </a:lnTo>
                    <a:lnTo>
                      <a:pt x="3000" y="5276"/>
                    </a:lnTo>
                    <a:lnTo>
                      <a:pt x="2991" y="5305"/>
                    </a:lnTo>
                    <a:lnTo>
                      <a:pt x="2962" y="5372"/>
                    </a:lnTo>
                    <a:lnTo>
                      <a:pt x="2924" y="5362"/>
                    </a:lnTo>
                    <a:lnTo>
                      <a:pt x="2886" y="5400"/>
                    </a:lnTo>
                    <a:lnTo>
                      <a:pt x="2781" y="5410"/>
                    </a:lnTo>
                    <a:lnTo>
                      <a:pt x="2743" y="5372"/>
                    </a:lnTo>
                    <a:lnTo>
                      <a:pt x="2619" y="5219"/>
                    </a:lnTo>
                    <a:lnTo>
                      <a:pt x="2524" y="5134"/>
                    </a:lnTo>
                    <a:lnTo>
                      <a:pt x="2371" y="5115"/>
                    </a:lnTo>
                    <a:lnTo>
                      <a:pt x="2267" y="5172"/>
                    </a:lnTo>
                    <a:lnTo>
                      <a:pt x="2219" y="5334"/>
                    </a:lnTo>
                    <a:lnTo>
                      <a:pt x="2181" y="5381"/>
                    </a:lnTo>
                    <a:lnTo>
                      <a:pt x="2200" y="5476"/>
                    </a:lnTo>
                    <a:lnTo>
                      <a:pt x="2200" y="5505"/>
                    </a:lnTo>
                    <a:lnTo>
                      <a:pt x="2152" y="5543"/>
                    </a:lnTo>
                    <a:lnTo>
                      <a:pt x="2057" y="5572"/>
                    </a:lnTo>
                    <a:lnTo>
                      <a:pt x="2000" y="5553"/>
                    </a:lnTo>
                    <a:lnTo>
                      <a:pt x="1790" y="5400"/>
                    </a:lnTo>
                    <a:lnTo>
                      <a:pt x="1685" y="5372"/>
                    </a:lnTo>
                    <a:lnTo>
                      <a:pt x="1657" y="5381"/>
                    </a:lnTo>
                    <a:lnTo>
                      <a:pt x="1609" y="5400"/>
                    </a:lnTo>
                    <a:lnTo>
                      <a:pt x="1552" y="5410"/>
                    </a:lnTo>
                    <a:lnTo>
                      <a:pt x="1514" y="5410"/>
                    </a:lnTo>
                    <a:lnTo>
                      <a:pt x="1486" y="5391"/>
                    </a:lnTo>
                    <a:lnTo>
                      <a:pt x="1457" y="5372"/>
                    </a:lnTo>
                    <a:lnTo>
                      <a:pt x="1429" y="5372"/>
                    </a:lnTo>
                    <a:lnTo>
                      <a:pt x="1400" y="5381"/>
                    </a:lnTo>
                    <a:lnTo>
                      <a:pt x="1381" y="5391"/>
                    </a:lnTo>
                    <a:lnTo>
                      <a:pt x="1362" y="5410"/>
                    </a:lnTo>
                    <a:lnTo>
                      <a:pt x="1362" y="5429"/>
                    </a:lnTo>
                    <a:lnTo>
                      <a:pt x="1381" y="5457"/>
                    </a:lnTo>
                    <a:lnTo>
                      <a:pt x="1390" y="5476"/>
                    </a:lnTo>
                    <a:lnTo>
                      <a:pt x="1381" y="5486"/>
                    </a:lnTo>
                    <a:lnTo>
                      <a:pt x="1381" y="5505"/>
                    </a:lnTo>
                    <a:lnTo>
                      <a:pt x="1228" y="5677"/>
                    </a:lnTo>
                    <a:lnTo>
                      <a:pt x="1181" y="5715"/>
                    </a:lnTo>
                    <a:lnTo>
                      <a:pt x="1133" y="5734"/>
                    </a:lnTo>
                    <a:lnTo>
                      <a:pt x="1095" y="5724"/>
                    </a:lnTo>
                    <a:lnTo>
                      <a:pt x="981" y="5648"/>
                    </a:lnTo>
                    <a:lnTo>
                      <a:pt x="905" y="5619"/>
                    </a:lnTo>
                    <a:lnTo>
                      <a:pt x="809" y="5553"/>
                    </a:lnTo>
                    <a:lnTo>
                      <a:pt x="228" y="5553"/>
                    </a:lnTo>
                    <a:close/>
                    <a:moveTo>
                      <a:pt x="7505" y="5200"/>
                    </a:moveTo>
                    <a:lnTo>
                      <a:pt x="7543" y="5134"/>
                    </a:lnTo>
                    <a:lnTo>
                      <a:pt x="7572" y="5048"/>
                    </a:lnTo>
                    <a:lnTo>
                      <a:pt x="7572" y="4962"/>
                    </a:lnTo>
                    <a:lnTo>
                      <a:pt x="7524" y="4867"/>
                    </a:lnTo>
                    <a:lnTo>
                      <a:pt x="7467" y="4829"/>
                    </a:lnTo>
                    <a:lnTo>
                      <a:pt x="7410" y="4800"/>
                    </a:lnTo>
                    <a:lnTo>
                      <a:pt x="7372" y="4743"/>
                    </a:lnTo>
                    <a:lnTo>
                      <a:pt x="7381" y="4610"/>
                    </a:lnTo>
                    <a:lnTo>
                      <a:pt x="7410" y="4534"/>
                    </a:lnTo>
                    <a:lnTo>
                      <a:pt x="7457" y="4486"/>
                    </a:lnTo>
                    <a:lnTo>
                      <a:pt x="7495" y="4496"/>
                    </a:lnTo>
                    <a:lnTo>
                      <a:pt x="7514" y="4724"/>
                    </a:lnTo>
                    <a:lnTo>
                      <a:pt x="7572" y="4819"/>
                    </a:lnTo>
                    <a:lnTo>
                      <a:pt x="7638" y="4886"/>
                    </a:lnTo>
                    <a:lnTo>
                      <a:pt x="7715" y="4905"/>
                    </a:lnTo>
                    <a:lnTo>
                      <a:pt x="7686" y="4962"/>
                    </a:lnTo>
                    <a:lnTo>
                      <a:pt x="7676" y="5019"/>
                    </a:lnTo>
                    <a:lnTo>
                      <a:pt x="7676" y="5077"/>
                    </a:lnTo>
                    <a:lnTo>
                      <a:pt x="7695" y="5134"/>
                    </a:lnTo>
                    <a:lnTo>
                      <a:pt x="7743" y="5200"/>
                    </a:lnTo>
                    <a:lnTo>
                      <a:pt x="7781" y="5181"/>
                    </a:lnTo>
                    <a:lnTo>
                      <a:pt x="7810" y="5124"/>
                    </a:lnTo>
                    <a:lnTo>
                      <a:pt x="7829" y="5095"/>
                    </a:lnTo>
                    <a:lnTo>
                      <a:pt x="7838" y="5134"/>
                    </a:lnTo>
                    <a:lnTo>
                      <a:pt x="7800" y="5210"/>
                    </a:lnTo>
                    <a:lnTo>
                      <a:pt x="7715" y="5315"/>
                    </a:lnTo>
                    <a:lnTo>
                      <a:pt x="7695" y="5410"/>
                    </a:lnTo>
                    <a:lnTo>
                      <a:pt x="7705" y="5591"/>
                    </a:lnTo>
                    <a:lnTo>
                      <a:pt x="7676" y="5686"/>
                    </a:lnTo>
                    <a:lnTo>
                      <a:pt x="7572" y="5781"/>
                    </a:lnTo>
                    <a:lnTo>
                      <a:pt x="7467" y="5753"/>
                    </a:lnTo>
                    <a:lnTo>
                      <a:pt x="7381" y="5629"/>
                    </a:lnTo>
                    <a:lnTo>
                      <a:pt x="7362" y="5429"/>
                    </a:lnTo>
                    <a:lnTo>
                      <a:pt x="7372" y="5315"/>
                    </a:lnTo>
                    <a:lnTo>
                      <a:pt x="7410" y="5267"/>
                    </a:lnTo>
                    <a:lnTo>
                      <a:pt x="7448" y="5248"/>
                    </a:lnTo>
                    <a:lnTo>
                      <a:pt x="7505" y="5200"/>
                    </a:lnTo>
                    <a:close/>
                    <a:moveTo>
                      <a:pt x="10410" y="657"/>
                    </a:moveTo>
                    <a:lnTo>
                      <a:pt x="10400" y="572"/>
                    </a:lnTo>
                    <a:lnTo>
                      <a:pt x="10438" y="543"/>
                    </a:lnTo>
                    <a:lnTo>
                      <a:pt x="10696" y="514"/>
                    </a:lnTo>
                    <a:lnTo>
                      <a:pt x="10829" y="467"/>
                    </a:lnTo>
                    <a:lnTo>
                      <a:pt x="10829" y="505"/>
                    </a:lnTo>
                    <a:lnTo>
                      <a:pt x="10819" y="505"/>
                    </a:lnTo>
                    <a:lnTo>
                      <a:pt x="10810" y="514"/>
                    </a:lnTo>
                    <a:lnTo>
                      <a:pt x="10791" y="543"/>
                    </a:lnTo>
                    <a:lnTo>
                      <a:pt x="10734" y="562"/>
                    </a:lnTo>
                    <a:lnTo>
                      <a:pt x="10696" y="619"/>
                    </a:lnTo>
                    <a:lnTo>
                      <a:pt x="10657" y="686"/>
                    </a:lnTo>
                    <a:lnTo>
                      <a:pt x="10619" y="734"/>
                    </a:lnTo>
                    <a:lnTo>
                      <a:pt x="10572" y="752"/>
                    </a:lnTo>
                    <a:lnTo>
                      <a:pt x="10505" y="743"/>
                    </a:lnTo>
                    <a:lnTo>
                      <a:pt x="10448" y="714"/>
                    </a:lnTo>
                    <a:lnTo>
                      <a:pt x="10410" y="657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8" name="Freeform 4">
                <a:extLst>
                  <a:ext uri="{FF2B5EF4-FFF2-40B4-BE49-F238E27FC236}">
                    <a16:creationId xmlns:a16="http://schemas.microsoft.com/office/drawing/2014/main" id="{70317885-22F6-2B49-A8D0-940B8681E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84975" y="971550"/>
                <a:ext cx="3254375" cy="2417763"/>
              </a:xfrm>
              <a:custGeom>
                <a:avLst/>
                <a:gdLst>
                  <a:gd name="T0" fmla="*/ 1059472 w 9040"/>
                  <a:gd name="T1" fmla="*/ 2177283 h 6716"/>
                  <a:gd name="T2" fmla="*/ 1076752 w 9040"/>
                  <a:gd name="T3" fmla="*/ 2012762 h 6716"/>
                  <a:gd name="T4" fmla="*/ 1038952 w 9040"/>
                  <a:gd name="T5" fmla="*/ 1885682 h 6716"/>
                  <a:gd name="T6" fmla="*/ 1035712 w 9040"/>
                  <a:gd name="T7" fmla="*/ 1758962 h 6716"/>
                  <a:gd name="T8" fmla="*/ 1141911 w 9040"/>
                  <a:gd name="T9" fmla="*/ 1573922 h 6716"/>
                  <a:gd name="T10" fmla="*/ 1470949 w 9040"/>
                  <a:gd name="T11" fmla="*/ 1556642 h 6716"/>
                  <a:gd name="T12" fmla="*/ 1598028 w 9040"/>
                  <a:gd name="T13" fmla="*/ 1446842 h 6716"/>
                  <a:gd name="T14" fmla="*/ 1714307 w 9040"/>
                  <a:gd name="T15" fmla="*/ 1313282 h 6716"/>
                  <a:gd name="T16" fmla="*/ 1522428 w 9040"/>
                  <a:gd name="T17" fmla="*/ 1409402 h 6716"/>
                  <a:gd name="T18" fmla="*/ 963713 w 9040"/>
                  <a:gd name="T19" fmla="*/ 1450442 h 6716"/>
                  <a:gd name="T20" fmla="*/ 816114 w 9040"/>
                  <a:gd name="T21" fmla="*/ 1484642 h 6716"/>
                  <a:gd name="T22" fmla="*/ 675715 w 9040"/>
                  <a:gd name="T23" fmla="*/ 1519202 h 6716"/>
                  <a:gd name="T24" fmla="*/ 476636 w 9040"/>
                  <a:gd name="T25" fmla="*/ 1635482 h 6716"/>
                  <a:gd name="T26" fmla="*/ 408237 w 9040"/>
                  <a:gd name="T27" fmla="*/ 1827722 h 6716"/>
                  <a:gd name="T28" fmla="*/ 281158 w 9040"/>
                  <a:gd name="T29" fmla="*/ 1940762 h 6716"/>
                  <a:gd name="T30" fmla="*/ 325797 w 9040"/>
                  <a:gd name="T31" fmla="*/ 2122563 h 6716"/>
                  <a:gd name="T32" fmla="*/ 202318 w 9040"/>
                  <a:gd name="T33" fmla="*/ 2146323 h 6716"/>
                  <a:gd name="T34" fmla="*/ 384117 w 9040"/>
                  <a:gd name="T35" fmla="*/ 2149923 h 6716"/>
                  <a:gd name="T36" fmla="*/ 367197 w 9040"/>
                  <a:gd name="T37" fmla="*/ 2318043 h 6716"/>
                  <a:gd name="T38" fmla="*/ 264238 w 9040"/>
                  <a:gd name="T39" fmla="*/ 2252883 h 6716"/>
                  <a:gd name="T40" fmla="*/ 92879 w 9040"/>
                  <a:gd name="T41" fmla="*/ 2084763 h 6716"/>
                  <a:gd name="T42" fmla="*/ 27720 w 9040"/>
                  <a:gd name="T43" fmla="*/ 2118963 h 6716"/>
                  <a:gd name="T44" fmla="*/ 384117 w 9040"/>
                  <a:gd name="T45" fmla="*/ 1313282 h 6716"/>
                  <a:gd name="T46" fmla="*/ 819714 w 9040"/>
                  <a:gd name="T47" fmla="*/ 1203481 h 6716"/>
                  <a:gd name="T48" fmla="*/ 1824106 w 9040"/>
                  <a:gd name="T49" fmla="*/ 449281 h 6716"/>
                  <a:gd name="T50" fmla="*/ 2324862 w 9040"/>
                  <a:gd name="T51" fmla="*/ 209160 h 6716"/>
                  <a:gd name="T52" fmla="*/ 2534021 w 9040"/>
                  <a:gd name="T53" fmla="*/ 106560 h 6716"/>
                  <a:gd name="T54" fmla="*/ 2530421 w 9040"/>
                  <a:gd name="T55" fmla="*/ 1049401 h 6716"/>
                  <a:gd name="T56" fmla="*/ 2321262 w 9040"/>
                  <a:gd name="T57" fmla="*/ 1505522 h 6716"/>
                  <a:gd name="T58" fmla="*/ 2043704 w 9040"/>
                  <a:gd name="T59" fmla="*/ 1405802 h 6716"/>
                  <a:gd name="T60" fmla="*/ 1902945 w 9040"/>
                  <a:gd name="T61" fmla="*/ 1382042 h 6716"/>
                  <a:gd name="T62" fmla="*/ 2262943 w 9040"/>
                  <a:gd name="T63" fmla="*/ 1549802 h 6716"/>
                  <a:gd name="T64" fmla="*/ 2252863 w 9040"/>
                  <a:gd name="T65" fmla="*/ 1848242 h 6716"/>
                  <a:gd name="T66" fmla="*/ 2290662 w 9040"/>
                  <a:gd name="T67" fmla="*/ 2112123 h 6716"/>
                  <a:gd name="T68" fmla="*/ 2098424 w 9040"/>
                  <a:gd name="T69" fmla="*/ 2084763 h 6716"/>
                  <a:gd name="T70" fmla="*/ 1879186 w 9040"/>
                  <a:gd name="T71" fmla="*/ 2211483 h 6716"/>
                  <a:gd name="T72" fmla="*/ 1999065 w 9040"/>
                  <a:gd name="T73" fmla="*/ 2163603 h 6716"/>
                  <a:gd name="T74" fmla="*/ 2074304 w 9040"/>
                  <a:gd name="T75" fmla="*/ 2143083 h 6716"/>
                  <a:gd name="T76" fmla="*/ 2115704 w 9040"/>
                  <a:gd name="T77" fmla="*/ 2184123 h 6716"/>
                  <a:gd name="T78" fmla="*/ 1734827 w 9040"/>
                  <a:gd name="T79" fmla="*/ 2417403 h 6716"/>
                  <a:gd name="T80" fmla="*/ 1563468 w 9040"/>
                  <a:gd name="T81" fmla="*/ 2283483 h 6716"/>
                  <a:gd name="T82" fmla="*/ 1344230 w 9040"/>
                  <a:gd name="T83" fmla="*/ 2204643 h 6716"/>
                  <a:gd name="T84" fmla="*/ 493916 w 9040"/>
                  <a:gd name="T85" fmla="*/ 2156763 h 6716"/>
                  <a:gd name="T86" fmla="*/ 318958 w 9040"/>
                  <a:gd name="T87" fmla="*/ 2053803 h 6716"/>
                  <a:gd name="T88" fmla="*/ 346317 w 9040"/>
                  <a:gd name="T89" fmla="*/ 1971722 h 6716"/>
                  <a:gd name="T90" fmla="*/ 435597 w 9040"/>
                  <a:gd name="T91" fmla="*/ 1872002 h 6716"/>
                  <a:gd name="T92" fmla="*/ 456116 w 9040"/>
                  <a:gd name="T93" fmla="*/ 1738442 h 6716"/>
                  <a:gd name="T94" fmla="*/ 658435 w 9040"/>
                  <a:gd name="T95" fmla="*/ 1680122 h 6716"/>
                  <a:gd name="T96" fmla="*/ 740874 w 9040"/>
                  <a:gd name="T97" fmla="*/ 1628642 h 6716"/>
                  <a:gd name="T98" fmla="*/ 716754 w 9040"/>
                  <a:gd name="T99" fmla="*/ 1793522 h 6716"/>
                  <a:gd name="T100" fmla="*/ 661675 w 9040"/>
                  <a:gd name="T101" fmla="*/ 1803602 h 6716"/>
                  <a:gd name="T102" fmla="*/ 685795 w 9040"/>
                  <a:gd name="T103" fmla="*/ 1933922 h 6716"/>
                  <a:gd name="T104" fmla="*/ 3226655 w 9040"/>
                  <a:gd name="T105" fmla="*/ 853921 h 6716"/>
                  <a:gd name="T106" fmla="*/ 3110016 w 9040"/>
                  <a:gd name="T107" fmla="*/ 939601 h 6716"/>
                  <a:gd name="T108" fmla="*/ 3034417 w 9040"/>
                  <a:gd name="T109" fmla="*/ 1128241 h 6716"/>
                  <a:gd name="T110" fmla="*/ 2914538 w 9040"/>
                  <a:gd name="T111" fmla="*/ 970561 h 67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040" h="6716">
                    <a:moveTo>
                      <a:pt x="3324" y="6086"/>
                    </a:moveTo>
                    <a:lnTo>
                      <a:pt x="3267" y="5943"/>
                    </a:lnTo>
                    <a:lnTo>
                      <a:pt x="3239" y="5905"/>
                    </a:lnTo>
                    <a:lnTo>
                      <a:pt x="3219" y="5896"/>
                    </a:lnTo>
                    <a:lnTo>
                      <a:pt x="3162" y="5905"/>
                    </a:lnTo>
                    <a:lnTo>
                      <a:pt x="3039" y="5953"/>
                    </a:lnTo>
                    <a:lnTo>
                      <a:pt x="3010" y="6000"/>
                    </a:lnTo>
                    <a:lnTo>
                      <a:pt x="2943" y="6048"/>
                    </a:lnTo>
                    <a:lnTo>
                      <a:pt x="2877" y="6048"/>
                    </a:lnTo>
                    <a:lnTo>
                      <a:pt x="2848" y="5972"/>
                    </a:lnTo>
                    <a:lnTo>
                      <a:pt x="2886" y="5905"/>
                    </a:lnTo>
                    <a:lnTo>
                      <a:pt x="3029" y="5820"/>
                    </a:lnTo>
                    <a:lnTo>
                      <a:pt x="3058" y="5734"/>
                    </a:lnTo>
                    <a:lnTo>
                      <a:pt x="3077" y="5648"/>
                    </a:lnTo>
                    <a:lnTo>
                      <a:pt x="3067" y="5610"/>
                    </a:lnTo>
                    <a:lnTo>
                      <a:pt x="2991" y="5591"/>
                    </a:lnTo>
                    <a:lnTo>
                      <a:pt x="2962" y="5562"/>
                    </a:lnTo>
                    <a:lnTo>
                      <a:pt x="2934" y="5524"/>
                    </a:lnTo>
                    <a:lnTo>
                      <a:pt x="2915" y="5486"/>
                    </a:lnTo>
                    <a:lnTo>
                      <a:pt x="2896" y="5448"/>
                    </a:lnTo>
                    <a:lnTo>
                      <a:pt x="2877" y="5391"/>
                    </a:lnTo>
                    <a:lnTo>
                      <a:pt x="2867" y="5324"/>
                    </a:lnTo>
                    <a:lnTo>
                      <a:pt x="2867" y="5258"/>
                    </a:lnTo>
                    <a:lnTo>
                      <a:pt x="2886" y="5238"/>
                    </a:lnTo>
                    <a:lnTo>
                      <a:pt x="2953" y="5124"/>
                    </a:lnTo>
                    <a:lnTo>
                      <a:pt x="2962" y="5096"/>
                    </a:lnTo>
                    <a:lnTo>
                      <a:pt x="2981" y="5067"/>
                    </a:lnTo>
                    <a:lnTo>
                      <a:pt x="2972" y="5010"/>
                    </a:lnTo>
                    <a:lnTo>
                      <a:pt x="2962" y="4943"/>
                    </a:lnTo>
                    <a:lnTo>
                      <a:pt x="2943" y="4915"/>
                    </a:lnTo>
                    <a:lnTo>
                      <a:pt x="2905" y="4905"/>
                    </a:lnTo>
                    <a:lnTo>
                      <a:pt x="2877" y="4886"/>
                    </a:lnTo>
                    <a:lnTo>
                      <a:pt x="2829" y="4829"/>
                    </a:lnTo>
                    <a:lnTo>
                      <a:pt x="2886" y="4696"/>
                    </a:lnTo>
                    <a:lnTo>
                      <a:pt x="2943" y="4581"/>
                    </a:lnTo>
                    <a:lnTo>
                      <a:pt x="3010" y="4496"/>
                    </a:lnTo>
                    <a:lnTo>
                      <a:pt x="3105" y="4391"/>
                    </a:lnTo>
                    <a:lnTo>
                      <a:pt x="3124" y="4381"/>
                    </a:lnTo>
                    <a:lnTo>
                      <a:pt x="3143" y="4372"/>
                    </a:lnTo>
                    <a:lnTo>
                      <a:pt x="3172" y="4372"/>
                    </a:lnTo>
                    <a:lnTo>
                      <a:pt x="3191" y="4353"/>
                    </a:lnTo>
                    <a:lnTo>
                      <a:pt x="3201" y="4277"/>
                    </a:lnTo>
                    <a:lnTo>
                      <a:pt x="3210" y="4258"/>
                    </a:lnTo>
                    <a:lnTo>
                      <a:pt x="3667" y="4105"/>
                    </a:lnTo>
                    <a:lnTo>
                      <a:pt x="3772" y="4105"/>
                    </a:lnTo>
                    <a:lnTo>
                      <a:pt x="4124" y="4258"/>
                    </a:lnTo>
                    <a:lnTo>
                      <a:pt x="4124" y="4296"/>
                    </a:lnTo>
                    <a:lnTo>
                      <a:pt x="4086" y="4324"/>
                    </a:lnTo>
                    <a:lnTo>
                      <a:pt x="4086" y="4362"/>
                    </a:lnTo>
                    <a:lnTo>
                      <a:pt x="4105" y="4391"/>
                    </a:lnTo>
                    <a:lnTo>
                      <a:pt x="4143" y="4410"/>
                    </a:lnTo>
                    <a:lnTo>
                      <a:pt x="4191" y="4410"/>
                    </a:lnTo>
                    <a:lnTo>
                      <a:pt x="4220" y="4381"/>
                    </a:lnTo>
                    <a:lnTo>
                      <a:pt x="4334" y="4200"/>
                    </a:lnTo>
                    <a:lnTo>
                      <a:pt x="4382" y="4105"/>
                    </a:lnTo>
                    <a:lnTo>
                      <a:pt x="4439" y="4019"/>
                    </a:lnTo>
                    <a:lnTo>
                      <a:pt x="4553" y="3981"/>
                    </a:lnTo>
                    <a:lnTo>
                      <a:pt x="4658" y="3915"/>
                    </a:lnTo>
                    <a:lnTo>
                      <a:pt x="4801" y="3953"/>
                    </a:lnTo>
                    <a:lnTo>
                      <a:pt x="5134" y="3915"/>
                    </a:lnTo>
                    <a:lnTo>
                      <a:pt x="4953" y="3743"/>
                    </a:lnTo>
                    <a:lnTo>
                      <a:pt x="4858" y="3715"/>
                    </a:lnTo>
                    <a:lnTo>
                      <a:pt x="4791" y="3658"/>
                    </a:lnTo>
                    <a:lnTo>
                      <a:pt x="4762" y="3648"/>
                    </a:lnTo>
                    <a:lnTo>
                      <a:pt x="4734" y="3658"/>
                    </a:lnTo>
                    <a:lnTo>
                      <a:pt x="4629" y="3810"/>
                    </a:lnTo>
                    <a:lnTo>
                      <a:pt x="4572" y="3867"/>
                    </a:lnTo>
                    <a:lnTo>
                      <a:pt x="4505" y="3896"/>
                    </a:lnTo>
                    <a:lnTo>
                      <a:pt x="4448" y="3858"/>
                    </a:lnTo>
                    <a:lnTo>
                      <a:pt x="4391" y="3801"/>
                    </a:lnTo>
                    <a:lnTo>
                      <a:pt x="4334" y="3810"/>
                    </a:lnTo>
                    <a:lnTo>
                      <a:pt x="4229" y="3915"/>
                    </a:lnTo>
                    <a:lnTo>
                      <a:pt x="4105" y="3962"/>
                    </a:lnTo>
                    <a:lnTo>
                      <a:pt x="3839" y="3972"/>
                    </a:lnTo>
                    <a:lnTo>
                      <a:pt x="3143" y="4220"/>
                    </a:lnTo>
                    <a:lnTo>
                      <a:pt x="3086" y="4229"/>
                    </a:lnTo>
                    <a:lnTo>
                      <a:pt x="3029" y="4200"/>
                    </a:lnTo>
                    <a:lnTo>
                      <a:pt x="2686" y="3915"/>
                    </a:lnTo>
                    <a:lnTo>
                      <a:pt x="2705" y="3991"/>
                    </a:lnTo>
                    <a:lnTo>
                      <a:pt x="2677" y="4029"/>
                    </a:lnTo>
                    <a:lnTo>
                      <a:pt x="2582" y="4067"/>
                    </a:lnTo>
                    <a:lnTo>
                      <a:pt x="2505" y="4124"/>
                    </a:lnTo>
                    <a:lnTo>
                      <a:pt x="2467" y="4143"/>
                    </a:lnTo>
                    <a:lnTo>
                      <a:pt x="2410" y="4143"/>
                    </a:lnTo>
                    <a:lnTo>
                      <a:pt x="2429" y="4105"/>
                    </a:lnTo>
                    <a:lnTo>
                      <a:pt x="2372" y="4077"/>
                    </a:lnTo>
                    <a:lnTo>
                      <a:pt x="2324" y="4086"/>
                    </a:lnTo>
                    <a:lnTo>
                      <a:pt x="2267" y="4124"/>
                    </a:lnTo>
                    <a:lnTo>
                      <a:pt x="2219" y="4182"/>
                    </a:lnTo>
                    <a:lnTo>
                      <a:pt x="2172" y="4182"/>
                    </a:lnTo>
                    <a:lnTo>
                      <a:pt x="2105" y="4239"/>
                    </a:lnTo>
                    <a:lnTo>
                      <a:pt x="2058" y="4305"/>
                    </a:lnTo>
                    <a:lnTo>
                      <a:pt x="2029" y="4315"/>
                    </a:lnTo>
                    <a:lnTo>
                      <a:pt x="2010" y="4248"/>
                    </a:lnTo>
                    <a:lnTo>
                      <a:pt x="1943" y="4220"/>
                    </a:lnTo>
                    <a:lnTo>
                      <a:pt x="1877" y="4220"/>
                    </a:lnTo>
                    <a:lnTo>
                      <a:pt x="1829" y="4258"/>
                    </a:lnTo>
                    <a:lnTo>
                      <a:pt x="1867" y="4305"/>
                    </a:lnTo>
                    <a:lnTo>
                      <a:pt x="1762" y="4410"/>
                    </a:lnTo>
                    <a:lnTo>
                      <a:pt x="1610" y="4486"/>
                    </a:lnTo>
                    <a:lnTo>
                      <a:pt x="1496" y="4458"/>
                    </a:lnTo>
                    <a:lnTo>
                      <a:pt x="1429" y="4477"/>
                    </a:lnTo>
                    <a:lnTo>
                      <a:pt x="1353" y="4505"/>
                    </a:lnTo>
                    <a:lnTo>
                      <a:pt x="1324" y="4543"/>
                    </a:lnTo>
                    <a:lnTo>
                      <a:pt x="1305" y="4658"/>
                    </a:lnTo>
                    <a:lnTo>
                      <a:pt x="1267" y="4724"/>
                    </a:lnTo>
                    <a:lnTo>
                      <a:pt x="1219" y="4772"/>
                    </a:lnTo>
                    <a:lnTo>
                      <a:pt x="1172" y="4829"/>
                    </a:lnTo>
                    <a:lnTo>
                      <a:pt x="1162" y="4991"/>
                    </a:lnTo>
                    <a:lnTo>
                      <a:pt x="1153" y="5000"/>
                    </a:lnTo>
                    <a:lnTo>
                      <a:pt x="1153" y="5058"/>
                    </a:lnTo>
                    <a:lnTo>
                      <a:pt x="1134" y="5077"/>
                    </a:lnTo>
                    <a:lnTo>
                      <a:pt x="1115" y="5105"/>
                    </a:lnTo>
                    <a:lnTo>
                      <a:pt x="1020" y="5258"/>
                    </a:lnTo>
                    <a:lnTo>
                      <a:pt x="953" y="5258"/>
                    </a:lnTo>
                    <a:lnTo>
                      <a:pt x="915" y="5277"/>
                    </a:lnTo>
                    <a:lnTo>
                      <a:pt x="905" y="5305"/>
                    </a:lnTo>
                    <a:lnTo>
                      <a:pt x="877" y="5334"/>
                    </a:lnTo>
                    <a:lnTo>
                      <a:pt x="829" y="5353"/>
                    </a:lnTo>
                    <a:lnTo>
                      <a:pt x="781" y="5391"/>
                    </a:lnTo>
                    <a:lnTo>
                      <a:pt x="753" y="5467"/>
                    </a:lnTo>
                    <a:lnTo>
                      <a:pt x="781" y="5648"/>
                    </a:lnTo>
                    <a:lnTo>
                      <a:pt x="781" y="5743"/>
                    </a:lnTo>
                    <a:lnTo>
                      <a:pt x="734" y="5791"/>
                    </a:lnTo>
                    <a:lnTo>
                      <a:pt x="734" y="5829"/>
                    </a:lnTo>
                    <a:lnTo>
                      <a:pt x="857" y="5810"/>
                    </a:lnTo>
                    <a:lnTo>
                      <a:pt x="886" y="5829"/>
                    </a:lnTo>
                    <a:lnTo>
                      <a:pt x="905" y="5896"/>
                    </a:lnTo>
                    <a:lnTo>
                      <a:pt x="886" y="5943"/>
                    </a:lnTo>
                    <a:lnTo>
                      <a:pt x="848" y="5972"/>
                    </a:lnTo>
                    <a:lnTo>
                      <a:pt x="810" y="5972"/>
                    </a:lnTo>
                    <a:lnTo>
                      <a:pt x="772" y="5962"/>
                    </a:lnTo>
                    <a:lnTo>
                      <a:pt x="705" y="5915"/>
                    </a:lnTo>
                    <a:lnTo>
                      <a:pt x="667" y="5905"/>
                    </a:lnTo>
                    <a:lnTo>
                      <a:pt x="629" y="5915"/>
                    </a:lnTo>
                    <a:lnTo>
                      <a:pt x="562" y="5962"/>
                    </a:lnTo>
                    <a:lnTo>
                      <a:pt x="524" y="5972"/>
                    </a:lnTo>
                    <a:lnTo>
                      <a:pt x="524" y="6020"/>
                    </a:lnTo>
                    <a:lnTo>
                      <a:pt x="667" y="5972"/>
                    </a:lnTo>
                    <a:lnTo>
                      <a:pt x="715" y="5991"/>
                    </a:lnTo>
                    <a:lnTo>
                      <a:pt x="781" y="6038"/>
                    </a:lnTo>
                    <a:lnTo>
                      <a:pt x="810" y="6048"/>
                    </a:lnTo>
                    <a:lnTo>
                      <a:pt x="1029" y="5962"/>
                    </a:lnTo>
                    <a:lnTo>
                      <a:pt x="1067" y="5972"/>
                    </a:lnTo>
                    <a:lnTo>
                      <a:pt x="1077" y="6020"/>
                    </a:lnTo>
                    <a:lnTo>
                      <a:pt x="1067" y="6124"/>
                    </a:lnTo>
                    <a:lnTo>
                      <a:pt x="1067" y="6172"/>
                    </a:lnTo>
                    <a:lnTo>
                      <a:pt x="1115" y="6239"/>
                    </a:lnTo>
                    <a:lnTo>
                      <a:pt x="1134" y="6296"/>
                    </a:lnTo>
                    <a:lnTo>
                      <a:pt x="1096" y="6381"/>
                    </a:lnTo>
                    <a:lnTo>
                      <a:pt x="1058" y="6419"/>
                    </a:lnTo>
                    <a:lnTo>
                      <a:pt x="1020" y="6439"/>
                    </a:lnTo>
                    <a:lnTo>
                      <a:pt x="972" y="6439"/>
                    </a:lnTo>
                    <a:lnTo>
                      <a:pt x="953" y="6458"/>
                    </a:lnTo>
                    <a:lnTo>
                      <a:pt x="953" y="6486"/>
                    </a:lnTo>
                    <a:lnTo>
                      <a:pt x="991" y="6505"/>
                    </a:lnTo>
                    <a:lnTo>
                      <a:pt x="924" y="6505"/>
                    </a:lnTo>
                    <a:lnTo>
                      <a:pt x="839" y="6429"/>
                    </a:lnTo>
                    <a:lnTo>
                      <a:pt x="762" y="6324"/>
                    </a:lnTo>
                    <a:lnTo>
                      <a:pt x="734" y="6258"/>
                    </a:lnTo>
                    <a:lnTo>
                      <a:pt x="705" y="6181"/>
                    </a:lnTo>
                    <a:lnTo>
                      <a:pt x="639" y="6115"/>
                    </a:lnTo>
                    <a:lnTo>
                      <a:pt x="553" y="6067"/>
                    </a:lnTo>
                    <a:lnTo>
                      <a:pt x="476" y="6048"/>
                    </a:lnTo>
                    <a:lnTo>
                      <a:pt x="419" y="6020"/>
                    </a:lnTo>
                    <a:lnTo>
                      <a:pt x="353" y="5953"/>
                    </a:lnTo>
                    <a:lnTo>
                      <a:pt x="296" y="5867"/>
                    </a:lnTo>
                    <a:lnTo>
                      <a:pt x="258" y="5791"/>
                    </a:lnTo>
                    <a:lnTo>
                      <a:pt x="220" y="5591"/>
                    </a:lnTo>
                    <a:lnTo>
                      <a:pt x="200" y="5562"/>
                    </a:lnTo>
                    <a:lnTo>
                      <a:pt x="162" y="5543"/>
                    </a:lnTo>
                    <a:lnTo>
                      <a:pt x="77" y="5486"/>
                    </a:lnTo>
                    <a:lnTo>
                      <a:pt x="19" y="5486"/>
                    </a:lnTo>
                    <a:lnTo>
                      <a:pt x="67" y="5686"/>
                    </a:lnTo>
                    <a:lnTo>
                      <a:pt x="86" y="5810"/>
                    </a:lnTo>
                    <a:lnTo>
                      <a:pt x="77" y="5886"/>
                    </a:lnTo>
                    <a:lnTo>
                      <a:pt x="29" y="5896"/>
                    </a:lnTo>
                    <a:lnTo>
                      <a:pt x="10" y="5772"/>
                    </a:lnTo>
                    <a:lnTo>
                      <a:pt x="0" y="5515"/>
                    </a:lnTo>
                    <a:lnTo>
                      <a:pt x="38" y="5286"/>
                    </a:lnTo>
                    <a:lnTo>
                      <a:pt x="105" y="5115"/>
                    </a:lnTo>
                    <a:lnTo>
                      <a:pt x="657" y="4220"/>
                    </a:lnTo>
                    <a:lnTo>
                      <a:pt x="819" y="4048"/>
                    </a:lnTo>
                    <a:lnTo>
                      <a:pt x="1067" y="3648"/>
                    </a:lnTo>
                    <a:lnTo>
                      <a:pt x="1162" y="3553"/>
                    </a:lnTo>
                    <a:lnTo>
                      <a:pt x="1276" y="3553"/>
                    </a:lnTo>
                    <a:lnTo>
                      <a:pt x="1534" y="3648"/>
                    </a:lnTo>
                    <a:lnTo>
                      <a:pt x="1677" y="3658"/>
                    </a:lnTo>
                    <a:lnTo>
                      <a:pt x="1953" y="3591"/>
                    </a:lnTo>
                    <a:lnTo>
                      <a:pt x="2077" y="3524"/>
                    </a:lnTo>
                    <a:lnTo>
                      <a:pt x="2219" y="3362"/>
                    </a:lnTo>
                    <a:lnTo>
                      <a:pt x="2277" y="3343"/>
                    </a:lnTo>
                    <a:lnTo>
                      <a:pt x="3039" y="3448"/>
                    </a:lnTo>
                    <a:lnTo>
                      <a:pt x="3315" y="3420"/>
                    </a:lnTo>
                    <a:lnTo>
                      <a:pt x="3591" y="3315"/>
                    </a:lnTo>
                    <a:lnTo>
                      <a:pt x="3858" y="3134"/>
                    </a:lnTo>
                    <a:lnTo>
                      <a:pt x="4086" y="2876"/>
                    </a:lnTo>
                    <a:lnTo>
                      <a:pt x="4743" y="1657"/>
                    </a:lnTo>
                    <a:lnTo>
                      <a:pt x="4858" y="1486"/>
                    </a:lnTo>
                    <a:lnTo>
                      <a:pt x="5067" y="1248"/>
                    </a:lnTo>
                    <a:lnTo>
                      <a:pt x="5172" y="1038"/>
                    </a:lnTo>
                    <a:lnTo>
                      <a:pt x="5210" y="1010"/>
                    </a:lnTo>
                    <a:lnTo>
                      <a:pt x="5286" y="905"/>
                    </a:lnTo>
                    <a:lnTo>
                      <a:pt x="5429" y="877"/>
                    </a:lnTo>
                    <a:lnTo>
                      <a:pt x="5715" y="895"/>
                    </a:lnTo>
                    <a:lnTo>
                      <a:pt x="5991" y="848"/>
                    </a:lnTo>
                    <a:lnTo>
                      <a:pt x="6239" y="734"/>
                    </a:lnTo>
                    <a:lnTo>
                      <a:pt x="6458" y="581"/>
                    </a:lnTo>
                    <a:lnTo>
                      <a:pt x="6829" y="191"/>
                    </a:lnTo>
                    <a:lnTo>
                      <a:pt x="7029" y="38"/>
                    </a:lnTo>
                    <a:lnTo>
                      <a:pt x="7115" y="10"/>
                    </a:lnTo>
                    <a:lnTo>
                      <a:pt x="7210" y="0"/>
                    </a:lnTo>
                    <a:lnTo>
                      <a:pt x="7296" y="19"/>
                    </a:lnTo>
                    <a:lnTo>
                      <a:pt x="7372" y="77"/>
                    </a:lnTo>
                    <a:lnTo>
                      <a:pt x="7201" y="143"/>
                    </a:lnTo>
                    <a:lnTo>
                      <a:pt x="7039" y="296"/>
                    </a:lnTo>
                    <a:lnTo>
                      <a:pt x="6791" y="686"/>
                    </a:lnTo>
                    <a:lnTo>
                      <a:pt x="6696" y="1029"/>
                    </a:lnTo>
                    <a:lnTo>
                      <a:pt x="6782" y="1276"/>
                    </a:lnTo>
                    <a:lnTo>
                      <a:pt x="6943" y="1515"/>
                    </a:lnTo>
                    <a:lnTo>
                      <a:pt x="7058" y="1791"/>
                    </a:lnTo>
                    <a:lnTo>
                      <a:pt x="6963" y="2038"/>
                    </a:lnTo>
                    <a:lnTo>
                      <a:pt x="6972" y="2334"/>
                    </a:lnTo>
                    <a:lnTo>
                      <a:pt x="7029" y="2915"/>
                    </a:lnTo>
                    <a:lnTo>
                      <a:pt x="6982" y="3001"/>
                    </a:lnTo>
                    <a:lnTo>
                      <a:pt x="6820" y="3115"/>
                    </a:lnTo>
                    <a:lnTo>
                      <a:pt x="6753" y="3200"/>
                    </a:lnTo>
                    <a:lnTo>
                      <a:pt x="6639" y="3429"/>
                    </a:lnTo>
                    <a:lnTo>
                      <a:pt x="6591" y="3581"/>
                    </a:lnTo>
                    <a:lnTo>
                      <a:pt x="6562" y="3829"/>
                    </a:lnTo>
                    <a:lnTo>
                      <a:pt x="6486" y="4096"/>
                    </a:lnTo>
                    <a:lnTo>
                      <a:pt x="6448" y="4182"/>
                    </a:lnTo>
                    <a:lnTo>
                      <a:pt x="6420" y="4220"/>
                    </a:lnTo>
                    <a:lnTo>
                      <a:pt x="6391" y="4248"/>
                    </a:lnTo>
                    <a:lnTo>
                      <a:pt x="6363" y="4258"/>
                    </a:lnTo>
                    <a:lnTo>
                      <a:pt x="6220" y="4258"/>
                    </a:lnTo>
                    <a:lnTo>
                      <a:pt x="6172" y="4267"/>
                    </a:lnTo>
                    <a:lnTo>
                      <a:pt x="6115" y="4286"/>
                    </a:lnTo>
                    <a:lnTo>
                      <a:pt x="5867" y="4105"/>
                    </a:lnTo>
                    <a:lnTo>
                      <a:pt x="5677" y="3905"/>
                    </a:lnTo>
                    <a:lnTo>
                      <a:pt x="5543" y="3848"/>
                    </a:lnTo>
                    <a:lnTo>
                      <a:pt x="5448" y="3743"/>
                    </a:lnTo>
                    <a:lnTo>
                      <a:pt x="5372" y="3724"/>
                    </a:lnTo>
                    <a:lnTo>
                      <a:pt x="5305" y="3753"/>
                    </a:lnTo>
                    <a:lnTo>
                      <a:pt x="5220" y="3896"/>
                    </a:lnTo>
                    <a:lnTo>
                      <a:pt x="5162" y="3915"/>
                    </a:lnTo>
                    <a:lnTo>
                      <a:pt x="5220" y="3924"/>
                    </a:lnTo>
                    <a:lnTo>
                      <a:pt x="5286" y="3839"/>
                    </a:lnTo>
                    <a:lnTo>
                      <a:pt x="5334" y="3801"/>
                    </a:lnTo>
                    <a:lnTo>
                      <a:pt x="5391" y="3772"/>
                    </a:lnTo>
                    <a:lnTo>
                      <a:pt x="5458" y="3801"/>
                    </a:lnTo>
                    <a:lnTo>
                      <a:pt x="5753" y="4115"/>
                    </a:lnTo>
                    <a:lnTo>
                      <a:pt x="5858" y="4172"/>
                    </a:lnTo>
                    <a:lnTo>
                      <a:pt x="5972" y="4277"/>
                    </a:lnTo>
                    <a:lnTo>
                      <a:pt x="6039" y="4296"/>
                    </a:lnTo>
                    <a:lnTo>
                      <a:pt x="6286" y="4305"/>
                    </a:lnTo>
                    <a:lnTo>
                      <a:pt x="6343" y="4334"/>
                    </a:lnTo>
                    <a:lnTo>
                      <a:pt x="6258" y="4448"/>
                    </a:lnTo>
                    <a:lnTo>
                      <a:pt x="6239" y="4486"/>
                    </a:lnTo>
                    <a:lnTo>
                      <a:pt x="6229" y="4562"/>
                    </a:lnTo>
                    <a:lnTo>
                      <a:pt x="6210" y="4715"/>
                    </a:lnTo>
                    <a:lnTo>
                      <a:pt x="6201" y="4753"/>
                    </a:lnTo>
                    <a:lnTo>
                      <a:pt x="6220" y="4848"/>
                    </a:lnTo>
                    <a:lnTo>
                      <a:pt x="6258" y="5134"/>
                    </a:lnTo>
                    <a:lnTo>
                      <a:pt x="6267" y="5353"/>
                    </a:lnTo>
                    <a:lnTo>
                      <a:pt x="6286" y="5477"/>
                    </a:lnTo>
                    <a:lnTo>
                      <a:pt x="6363" y="5715"/>
                    </a:lnTo>
                    <a:lnTo>
                      <a:pt x="6391" y="5743"/>
                    </a:lnTo>
                    <a:lnTo>
                      <a:pt x="6420" y="5782"/>
                    </a:lnTo>
                    <a:lnTo>
                      <a:pt x="6429" y="5820"/>
                    </a:lnTo>
                    <a:lnTo>
                      <a:pt x="6381" y="5867"/>
                    </a:lnTo>
                    <a:lnTo>
                      <a:pt x="6363" y="5867"/>
                    </a:lnTo>
                    <a:lnTo>
                      <a:pt x="6286" y="5839"/>
                    </a:lnTo>
                    <a:lnTo>
                      <a:pt x="6248" y="5829"/>
                    </a:lnTo>
                    <a:lnTo>
                      <a:pt x="6115" y="5829"/>
                    </a:lnTo>
                    <a:lnTo>
                      <a:pt x="6067" y="5848"/>
                    </a:lnTo>
                    <a:lnTo>
                      <a:pt x="6010" y="5905"/>
                    </a:lnTo>
                    <a:lnTo>
                      <a:pt x="5953" y="5848"/>
                    </a:lnTo>
                    <a:lnTo>
                      <a:pt x="5896" y="5800"/>
                    </a:lnTo>
                    <a:lnTo>
                      <a:pt x="5829" y="5791"/>
                    </a:lnTo>
                    <a:lnTo>
                      <a:pt x="5753" y="5829"/>
                    </a:lnTo>
                    <a:lnTo>
                      <a:pt x="5686" y="5877"/>
                    </a:lnTo>
                    <a:lnTo>
                      <a:pt x="5658" y="5896"/>
                    </a:lnTo>
                    <a:lnTo>
                      <a:pt x="5610" y="5905"/>
                    </a:lnTo>
                    <a:lnTo>
                      <a:pt x="5563" y="5924"/>
                    </a:lnTo>
                    <a:lnTo>
                      <a:pt x="5467" y="6000"/>
                    </a:lnTo>
                    <a:lnTo>
                      <a:pt x="5363" y="6038"/>
                    </a:lnTo>
                    <a:lnTo>
                      <a:pt x="5220" y="6143"/>
                    </a:lnTo>
                    <a:lnTo>
                      <a:pt x="4791" y="6210"/>
                    </a:lnTo>
                    <a:lnTo>
                      <a:pt x="4791" y="6248"/>
                    </a:lnTo>
                    <a:lnTo>
                      <a:pt x="4934" y="6267"/>
                    </a:lnTo>
                    <a:lnTo>
                      <a:pt x="5391" y="6124"/>
                    </a:lnTo>
                    <a:lnTo>
                      <a:pt x="5496" y="6067"/>
                    </a:lnTo>
                    <a:lnTo>
                      <a:pt x="5534" y="6048"/>
                    </a:lnTo>
                    <a:lnTo>
                      <a:pt x="5543" y="6038"/>
                    </a:lnTo>
                    <a:lnTo>
                      <a:pt x="5553" y="6010"/>
                    </a:lnTo>
                    <a:lnTo>
                      <a:pt x="5553" y="5991"/>
                    </a:lnTo>
                    <a:lnTo>
                      <a:pt x="5581" y="5972"/>
                    </a:lnTo>
                    <a:lnTo>
                      <a:pt x="5601" y="5981"/>
                    </a:lnTo>
                    <a:lnTo>
                      <a:pt x="5648" y="6010"/>
                    </a:lnTo>
                    <a:lnTo>
                      <a:pt x="5667" y="6020"/>
                    </a:lnTo>
                    <a:lnTo>
                      <a:pt x="5696" y="6010"/>
                    </a:lnTo>
                    <a:lnTo>
                      <a:pt x="5734" y="5991"/>
                    </a:lnTo>
                    <a:lnTo>
                      <a:pt x="5762" y="5953"/>
                    </a:lnTo>
                    <a:lnTo>
                      <a:pt x="5782" y="5924"/>
                    </a:lnTo>
                    <a:lnTo>
                      <a:pt x="5801" y="5848"/>
                    </a:lnTo>
                    <a:lnTo>
                      <a:pt x="5848" y="5829"/>
                    </a:lnTo>
                    <a:lnTo>
                      <a:pt x="5943" y="5867"/>
                    </a:lnTo>
                    <a:lnTo>
                      <a:pt x="5934" y="5886"/>
                    </a:lnTo>
                    <a:lnTo>
                      <a:pt x="5924" y="5943"/>
                    </a:lnTo>
                    <a:lnTo>
                      <a:pt x="5972" y="5953"/>
                    </a:lnTo>
                    <a:lnTo>
                      <a:pt x="5877" y="6067"/>
                    </a:lnTo>
                    <a:lnTo>
                      <a:pt x="5734" y="6181"/>
                    </a:lnTo>
                    <a:lnTo>
                      <a:pt x="5629" y="6324"/>
                    </a:lnTo>
                    <a:lnTo>
                      <a:pt x="5420" y="6458"/>
                    </a:lnTo>
                    <a:lnTo>
                      <a:pt x="5239" y="6477"/>
                    </a:lnTo>
                    <a:lnTo>
                      <a:pt x="5162" y="6505"/>
                    </a:lnTo>
                    <a:lnTo>
                      <a:pt x="5048" y="6572"/>
                    </a:lnTo>
                    <a:lnTo>
                      <a:pt x="4944" y="6696"/>
                    </a:lnTo>
                    <a:lnTo>
                      <a:pt x="4819" y="6715"/>
                    </a:lnTo>
                    <a:lnTo>
                      <a:pt x="4762" y="6705"/>
                    </a:lnTo>
                    <a:lnTo>
                      <a:pt x="4686" y="6658"/>
                    </a:lnTo>
                    <a:lnTo>
                      <a:pt x="4543" y="6696"/>
                    </a:lnTo>
                    <a:lnTo>
                      <a:pt x="4400" y="6524"/>
                    </a:lnTo>
                    <a:lnTo>
                      <a:pt x="4296" y="6572"/>
                    </a:lnTo>
                    <a:lnTo>
                      <a:pt x="4239" y="6553"/>
                    </a:lnTo>
                    <a:lnTo>
                      <a:pt x="4258" y="6439"/>
                    </a:lnTo>
                    <a:lnTo>
                      <a:pt x="4343" y="6343"/>
                    </a:lnTo>
                    <a:lnTo>
                      <a:pt x="4277" y="6286"/>
                    </a:lnTo>
                    <a:lnTo>
                      <a:pt x="3934" y="6277"/>
                    </a:lnTo>
                    <a:lnTo>
                      <a:pt x="3848" y="6181"/>
                    </a:lnTo>
                    <a:lnTo>
                      <a:pt x="3867" y="6058"/>
                    </a:lnTo>
                    <a:lnTo>
                      <a:pt x="3820" y="6000"/>
                    </a:lnTo>
                    <a:lnTo>
                      <a:pt x="3734" y="6000"/>
                    </a:lnTo>
                    <a:lnTo>
                      <a:pt x="3705" y="6048"/>
                    </a:lnTo>
                    <a:lnTo>
                      <a:pt x="3734" y="6124"/>
                    </a:lnTo>
                    <a:lnTo>
                      <a:pt x="3667" y="6258"/>
                    </a:lnTo>
                    <a:lnTo>
                      <a:pt x="3543" y="6191"/>
                    </a:lnTo>
                    <a:lnTo>
                      <a:pt x="3324" y="6086"/>
                    </a:lnTo>
                    <a:close/>
                    <a:moveTo>
                      <a:pt x="1800" y="5667"/>
                    </a:moveTo>
                    <a:lnTo>
                      <a:pt x="1762" y="5724"/>
                    </a:lnTo>
                    <a:lnTo>
                      <a:pt x="1639" y="5829"/>
                    </a:lnTo>
                    <a:lnTo>
                      <a:pt x="1619" y="5924"/>
                    </a:lnTo>
                    <a:lnTo>
                      <a:pt x="1372" y="5991"/>
                    </a:lnTo>
                    <a:lnTo>
                      <a:pt x="1286" y="6038"/>
                    </a:lnTo>
                    <a:lnTo>
                      <a:pt x="1258" y="6020"/>
                    </a:lnTo>
                    <a:lnTo>
                      <a:pt x="1181" y="5839"/>
                    </a:lnTo>
                    <a:lnTo>
                      <a:pt x="1143" y="5791"/>
                    </a:lnTo>
                    <a:lnTo>
                      <a:pt x="1067" y="5715"/>
                    </a:lnTo>
                    <a:lnTo>
                      <a:pt x="1000" y="5677"/>
                    </a:lnTo>
                    <a:lnTo>
                      <a:pt x="981" y="5667"/>
                    </a:lnTo>
                    <a:lnTo>
                      <a:pt x="886" y="5705"/>
                    </a:lnTo>
                    <a:lnTo>
                      <a:pt x="848" y="5705"/>
                    </a:lnTo>
                    <a:lnTo>
                      <a:pt x="857" y="5639"/>
                    </a:lnTo>
                    <a:lnTo>
                      <a:pt x="877" y="5610"/>
                    </a:lnTo>
                    <a:lnTo>
                      <a:pt x="896" y="5581"/>
                    </a:lnTo>
                    <a:lnTo>
                      <a:pt x="924" y="5562"/>
                    </a:lnTo>
                    <a:lnTo>
                      <a:pt x="953" y="5562"/>
                    </a:lnTo>
                    <a:lnTo>
                      <a:pt x="972" y="5534"/>
                    </a:lnTo>
                    <a:lnTo>
                      <a:pt x="962" y="5477"/>
                    </a:lnTo>
                    <a:lnTo>
                      <a:pt x="953" y="5429"/>
                    </a:lnTo>
                    <a:lnTo>
                      <a:pt x="943" y="5410"/>
                    </a:lnTo>
                    <a:lnTo>
                      <a:pt x="1029" y="5343"/>
                    </a:lnTo>
                    <a:lnTo>
                      <a:pt x="1248" y="5315"/>
                    </a:lnTo>
                    <a:lnTo>
                      <a:pt x="1324" y="5210"/>
                    </a:lnTo>
                    <a:lnTo>
                      <a:pt x="1286" y="5220"/>
                    </a:lnTo>
                    <a:lnTo>
                      <a:pt x="1248" y="5210"/>
                    </a:lnTo>
                    <a:lnTo>
                      <a:pt x="1210" y="5200"/>
                    </a:lnTo>
                    <a:lnTo>
                      <a:pt x="1172" y="5181"/>
                    </a:lnTo>
                    <a:lnTo>
                      <a:pt x="1191" y="5124"/>
                    </a:lnTo>
                    <a:lnTo>
                      <a:pt x="1258" y="5048"/>
                    </a:lnTo>
                    <a:lnTo>
                      <a:pt x="1276" y="4982"/>
                    </a:lnTo>
                    <a:lnTo>
                      <a:pt x="1267" y="4991"/>
                    </a:lnTo>
                    <a:lnTo>
                      <a:pt x="1267" y="4943"/>
                    </a:lnTo>
                    <a:lnTo>
                      <a:pt x="1258" y="4848"/>
                    </a:lnTo>
                    <a:lnTo>
                      <a:pt x="1267" y="4829"/>
                    </a:lnTo>
                    <a:lnTo>
                      <a:pt x="1296" y="4829"/>
                    </a:lnTo>
                    <a:lnTo>
                      <a:pt x="1324" y="4839"/>
                    </a:lnTo>
                    <a:lnTo>
                      <a:pt x="1343" y="4829"/>
                    </a:lnTo>
                    <a:lnTo>
                      <a:pt x="1429" y="4800"/>
                    </a:lnTo>
                    <a:lnTo>
                      <a:pt x="1610" y="4772"/>
                    </a:lnTo>
                    <a:lnTo>
                      <a:pt x="1696" y="4715"/>
                    </a:lnTo>
                    <a:lnTo>
                      <a:pt x="1762" y="4743"/>
                    </a:lnTo>
                    <a:lnTo>
                      <a:pt x="1829" y="4667"/>
                    </a:lnTo>
                    <a:lnTo>
                      <a:pt x="1924" y="4448"/>
                    </a:lnTo>
                    <a:lnTo>
                      <a:pt x="2000" y="4496"/>
                    </a:lnTo>
                    <a:lnTo>
                      <a:pt x="2038" y="4429"/>
                    </a:lnTo>
                    <a:lnTo>
                      <a:pt x="2077" y="4362"/>
                    </a:lnTo>
                    <a:lnTo>
                      <a:pt x="2115" y="4372"/>
                    </a:lnTo>
                    <a:lnTo>
                      <a:pt x="2096" y="4420"/>
                    </a:lnTo>
                    <a:lnTo>
                      <a:pt x="2067" y="4486"/>
                    </a:lnTo>
                    <a:lnTo>
                      <a:pt x="2058" y="4524"/>
                    </a:lnTo>
                    <a:lnTo>
                      <a:pt x="2058" y="4553"/>
                    </a:lnTo>
                    <a:lnTo>
                      <a:pt x="2086" y="4629"/>
                    </a:lnTo>
                    <a:lnTo>
                      <a:pt x="2096" y="4677"/>
                    </a:lnTo>
                    <a:lnTo>
                      <a:pt x="2086" y="4686"/>
                    </a:lnTo>
                    <a:lnTo>
                      <a:pt x="2058" y="4867"/>
                    </a:lnTo>
                    <a:lnTo>
                      <a:pt x="2029" y="4943"/>
                    </a:lnTo>
                    <a:lnTo>
                      <a:pt x="2010" y="4962"/>
                    </a:lnTo>
                    <a:lnTo>
                      <a:pt x="1991" y="4982"/>
                    </a:lnTo>
                    <a:lnTo>
                      <a:pt x="1991" y="4915"/>
                    </a:lnTo>
                    <a:lnTo>
                      <a:pt x="1972" y="4877"/>
                    </a:lnTo>
                    <a:lnTo>
                      <a:pt x="1953" y="4848"/>
                    </a:lnTo>
                    <a:lnTo>
                      <a:pt x="1924" y="4829"/>
                    </a:lnTo>
                    <a:lnTo>
                      <a:pt x="1858" y="4896"/>
                    </a:lnTo>
                    <a:lnTo>
                      <a:pt x="1848" y="4915"/>
                    </a:lnTo>
                    <a:lnTo>
                      <a:pt x="1829" y="4972"/>
                    </a:lnTo>
                    <a:lnTo>
                      <a:pt x="1838" y="5010"/>
                    </a:lnTo>
                    <a:lnTo>
                      <a:pt x="1858" y="5029"/>
                    </a:lnTo>
                    <a:lnTo>
                      <a:pt x="1867" y="5058"/>
                    </a:lnTo>
                    <a:lnTo>
                      <a:pt x="1886" y="5248"/>
                    </a:lnTo>
                    <a:lnTo>
                      <a:pt x="1915" y="5305"/>
                    </a:lnTo>
                    <a:lnTo>
                      <a:pt x="1972" y="5324"/>
                    </a:lnTo>
                    <a:lnTo>
                      <a:pt x="1953" y="5353"/>
                    </a:lnTo>
                    <a:lnTo>
                      <a:pt x="1934" y="5372"/>
                    </a:lnTo>
                    <a:lnTo>
                      <a:pt x="1905" y="5372"/>
                    </a:lnTo>
                    <a:lnTo>
                      <a:pt x="1886" y="5372"/>
                    </a:lnTo>
                    <a:lnTo>
                      <a:pt x="1905" y="5381"/>
                    </a:lnTo>
                    <a:lnTo>
                      <a:pt x="1924" y="5410"/>
                    </a:lnTo>
                    <a:lnTo>
                      <a:pt x="1886" y="5467"/>
                    </a:lnTo>
                    <a:lnTo>
                      <a:pt x="1838" y="5591"/>
                    </a:lnTo>
                    <a:lnTo>
                      <a:pt x="1800" y="5667"/>
                    </a:lnTo>
                    <a:close/>
                    <a:moveTo>
                      <a:pt x="8877" y="2372"/>
                    </a:moveTo>
                    <a:lnTo>
                      <a:pt x="8963" y="2372"/>
                    </a:lnTo>
                    <a:lnTo>
                      <a:pt x="8991" y="2381"/>
                    </a:lnTo>
                    <a:lnTo>
                      <a:pt x="9020" y="2410"/>
                    </a:lnTo>
                    <a:lnTo>
                      <a:pt x="9039" y="2477"/>
                    </a:lnTo>
                    <a:lnTo>
                      <a:pt x="9039" y="2543"/>
                    </a:lnTo>
                    <a:lnTo>
                      <a:pt x="9020" y="2591"/>
                    </a:lnTo>
                    <a:lnTo>
                      <a:pt x="8953" y="2572"/>
                    </a:lnTo>
                    <a:lnTo>
                      <a:pt x="8877" y="2553"/>
                    </a:lnTo>
                    <a:lnTo>
                      <a:pt x="8639" y="2610"/>
                    </a:lnTo>
                    <a:lnTo>
                      <a:pt x="8696" y="2648"/>
                    </a:lnTo>
                    <a:lnTo>
                      <a:pt x="8725" y="2734"/>
                    </a:lnTo>
                    <a:lnTo>
                      <a:pt x="8715" y="2819"/>
                    </a:lnTo>
                    <a:lnTo>
                      <a:pt x="8648" y="2905"/>
                    </a:lnTo>
                    <a:lnTo>
                      <a:pt x="8601" y="2972"/>
                    </a:lnTo>
                    <a:lnTo>
                      <a:pt x="8582" y="3048"/>
                    </a:lnTo>
                    <a:lnTo>
                      <a:pt x="8525" y="3105"/>
                    </a:lnTo>
                    <a:lnTo>
                      <a:pt x="8429" y="3134"/>
                    </a:lnTo>
                    <a:lnTo>
                      <a:pt x="8372" y="3086"/>
                    </a:lnTo>
                    <a:lnTo>
                      <a:pt x="8296" y="2934"/>
                    </a:lnTo>
                    <a:lnTo>
                      <a:pt x="8182" y="2905"/>
                    </a:lnTo>
                    <a:lnTo>
                      <a:pt x="8096" y="2867"/>
                    </a:lnTo>
                    <a:lnTo>
                      <a:pt x="8048" y="2810"/>
                    </a:lnTo>
                    <a:lnTo>
                      <a:pt x="8001" y="2753"/>
                    </a:lnTo>
                    <a:lnTo>
                      <a:pt x="8001" y="2724"/>
                    </a:lnTo>
                    <a:lnTo>
                      <a:pt x="8096" y="2696"/>
                    </a:lnTo>
                    <a:lnTo>
                      <a:pt x="8201" y="2600"/>
                    </a:lnTo>
                    <a:lnTo>
                      <a:pt x="8277" y="2534"/>
                    </a:lnTo>
                    <a:lnTo>
                      <a:pt x="8401" y="2524"/>
                    </a:lnTo>
                    <a:lnTo>
                      <a:pt x="8467" y="2505"/>
                    </a:lnTo>
                    <a:lnTo>
                      <a:pt x="8525" y="2439"/>
                    </a:lnTo>
                    <a:lnTo>
                      <a:pt x="8753" y="2439"/>
                    </a:lnTo>
                    <a:lnTo>
                      <a:pt x="8877" y="2372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9" name="Freeform 5">
                <a:extLst>
                  <a:ext uri="{FF2B5EF4-FFF2-40B4-BE49-F238E27FC236}">
                    <a16:creationId xmlns:a16="http://schemas.microsoft.com/office/drawing/2014/main" id="{A7ED680A-AF78-5B48-90E4-1BB6BCF1C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6925" y="4492625"/>
                <a:ext cx="1844675" cy="2749550"/>
              </a:xfrm>
              <a:custGeom>
                <a:avLst/>
                <a:gdLst>
                  <a:gd name="T0" fmla="*/ 980467 w 5125"/>
                  <a:gd name="T1" fmla="*/ 2601616 h 7639"/>
                  <a:gd name="T2" fmla="*/ 287949 w 5125"/>
                  <a:gd name="T3" fmla="*/ 2427047 h 7639"/>
                  <a:gd name="T4" fmla="*/ 256995 w 5125"/>
                  <a:gd name="T5" fmla="*/ 2252119 h 7639"/>
                  <a:gd name="T6" fmla="*/ 390891 w 5125"/>
                  <a:gd name="T7" fmla="*/ 2001963 h 7639"/>
                  <a:gd name="T8" fmla="*/ 781422 w 5125"/>
                  <a:gd name="T9" fmla="*/ 2255358 h 7639"/>
                  <a:gd name="T10" fmla="*/ 846571 w 5125"/>
                  <a:gd name="T11" fmla="*/ 2114983 h 7639"/>
                  <a:gd name="T12" fmla="*/ 1004583 w 5125"/>
                  <a:gd name="T13" fmla="*/ 2296751 h 7639"/>
                  <a:gd name="T14" fmla="*/ 1827038 w 5125"/>
                  <a:gd name="T15" fmla="*/ 1926377 h 7639"/>
                  <a:gd name="T16" fmla="*/ 1542688 w 5125"/>
                  <a:gd name="T17" fmla="*/ 2053074 h 7639"/>
                  <a:gd name="T18" fmla="*/ 1388275 w 5125"/>
                  <a:gd name="T19" fmla="*/ 2049835 h 7639"/>
                  <a:gd name="T20" fmla="*/ 1429668 w 5125"/>
                  <a:gd name="T21" fmla="*/ 1950492 h 7639"/>
                  <a:gd name="T22" fmla="*/ 1549527 w 5125"/>
                  <a:gd name="T23" fmla="*/ 1905860 h 7639"/>
                  <a:gd name="T24" fmla="*/ 1566444 w 5125"/>
                  <a:gd name="T25" fmla="*/ 1847551 h 7639"/>
                  <a:gd name="T26" fmla="*/ 1535849 w 5125"/>
                  <a:gd name="T27" fmla="*/ 1141357 h 7639"/>
                  <a:gd name="T28" fmla="*/ 1748212 w 5125"/>
                  <a:gd name="T29" fmla="*/ 1370996 h 7639"/>
                  <a:gd name="T30" fmla="*/ 1364160 w 5125"/>
                  <a:gd name="T31" fmla="*/ 1635189 h 7639"/>
                  <a:gd name="T32" fmla="*/ 1268417 w 5125"/>
                  <a:gd name="T33" fmla="*/ 1597395 h 7639"/>
                  <a:gd name="T34" fmla="*/ 1426069 w 5125"/>
                  <a:gd name="T35" fmla="*/ 1748208 h 7639"/>
                  <a:gd name="T36" fmla="*/ 1398714 w 5125"/>
                  <a:gd name="T37" fmla="*/ 1940054 h 7639"/>
                  <a:gd name="T38" fmla="*/ 1138119 w 5125"/>
                  <a:gd name="T39" fmla="*/ 1919538 h 7639"/>
                  <a:gd name="T40" fmla="*/ 1120843 w 5125"/>
                  <a:gd name="T41" fmla="*/ 1994765 h 7639"/>
                  <a:gd name="T42" fmla="*/ 1161875 w 5125"/>
                  <a:gd name="T43" fmla="*/ 2039397 h 7639"/>
                  <a:gd name="T44" fmla="*/ 1323127 w 5125"/>
                  <a:gd name="T45" fmla="*/ 2125421 h 7639"/>
                  <a:gd name="T46" fmla="*/ 1261578 w 5125"/>
                  <a:gd name="T47" fmla="*/ 2433886 h 7639"/>
                  <a:gd name="T48" fmla="*/ 1158636 w 5125"/>
                  <a:gd name="T49" fmla="*/ 2721835 h 7639"/>
                  <a:gd name="T50" fmla="*/ 1100326 w 5125"/>
                  <a:gd name="T51" fmla="*/ 2443964 h 7639"/>
                  <a:gd name="T52" fmla="*/ 1014661 w 5125"/>
                  <a:gd name="T53" fmla="*/ 2262557 h 7639"/>
                  <a:gd name="T54" fmla="*/ 953112 w 5125"/>
                  <a:gd name="T55" fmla="*/ 2070351 h 7639"/>
                  <a:gd name="T56" fmla="*/ 1031938 w 5125"/>
                  <a:gd name="T57" fmla="*/ 2022480 h 7639"/>
                  <a:gd name="T58" fmla="*/ 1062533 w 5125"/>
                  <a:gd name="T59" fmla="*/ 1871666 h 7639"/>
                  <a:gd name="T60" fmla="*/ 815976 w 5125"/>
                  <a:gd name="T61" fmla="*/ 1751448 h 7639"/>
                  <a:gd name="T62" fmla="*/ 1024739 w 5125"/>
                  <a:gd name="T63" fmla="*/ 1648866 h 7639"/>
                  <a:gd name="T64" fmla="*/ 884364 w 5125"/>
                  <a:gd name="T65" fmla="*/ 1545924 h 7639"/>
                  <a:gd name="T66" fmla="*/ 589576 w 5125"/>
                  <a:gd name="T67" fmla="*/ 1508131 h 7639"/>
                  <a:gd name="T68" fmla="*/ 400969 w 5125"/>
                  <a:gd name="T69" fmla="*/ 1463499 h 7639"/>
                  <a:gd name="T70" fmla="*/ 404569 w 5125"/>
                  <a:gd name="T71" fmla="*/ 1395111 h 7639"/>
                  <a:gd name="T72" fmla="*/ 339420 w 5125"/>
                  <a:gd name="T73" fmla="*/ 1257976 h 7639"/>
                  <a:gd name="T74" fmla="*/ 232879 w 5125"/>
                  <a:gd name="T75" fmla="*/ 1240699 h 7639"/>
                  <a:gd name="T76" fmla="*/ 363176 w 5125"/>
                  <a:gd name="T77" fmla="*/ 1175551 h 7639"/>
                  <a:gd name="T78" fmla="*/ 287949 w 5125"/>
                  <a:gd name="T79" fmla="*/ 939073 h 7639"/>
                  <a:gd name="T80" fmla="*/ 287949 w 5125"/>
                  <a:gd name="T81" fmla="*/ 884362 h 7639"/>
                  <a:gd name="T82" fmla="*/ 215962 w 5125"/>
                  <a:gd name="T83" fmla="*/ 623769 h 7639"/>
                  <a:gd name="T84" fmla="*/ 0 w 5125"/>
                  <a:gd name="T85" fmla="*/ 497071 h 7639"/>
                  <a:gd name="T86" fmla="*/ 270672 w 5125"/>
                  <a:gd name="T87" fmla="*/ 507150 h 7639"/>
                  <a:gd name="T88" fmla="*/ 414647 w 5125"/>
                  <a:gd name="T89" fmla="*/ 520827 h 7639"/>
                  <a:gd name="T90" fmla="*/ 551783 w 5125"/>
                  <a:gd name="T91" fmla="*/ 370014 h 7639"/>
                  <a:gd name="T92" fmla="*/ 692518 w 5125"/>
                  <a:gd name="T93" fmla="*/ 250155 h 7639"/>
                  <a:gd name="T94" fmla="*/ 606853 w 5125"/>
                  <a:gd name="T95" fmla="*/ 61549 h 7639"/>
                  <a:gd name="T96" fmla="*/ 959591 w 5125"/>
                  <a:gd name="T97" fmla="*/ 123458 h 7639"/>
                  <a:gd name="T98" fmla="*/ 877525 w 5125"/>
                  <a:gd name="T99" fmla="*/ 157652 h 7639"/>
                  <a:gd name="T100" fmla="*/ 826054 w 5125"/>
                  <a:gd name="T101" fmla="*/ 400969 h 7639"/>
                  <a:gd name="T102" fmla="*/ 956352 w 5125"/>
                  <a:gd name="T103" fmla="*/ 404208 h 7639"/>
                  <a:gd name="T104" fmla="*/ 939075 w 5125"/>
                  <a:gd name="T105" fmla="*/ 534505 h 7639"/>
                  <a:gd name="T106" fmla="*/ 1014661 w 5125"/>
                  <a:gd name="T107" fmla="*/ 637446 h 7639"/>
                  <a:gd name="T108" fmla="*/ 1206507 w 5125"/>
                  <a:gd name="T109" fmla="*/ 538104 h 7639"/>
                  <a:gd name="T110" fmla="*/ 1237462 w 5125"/>
                  <a:gd name="T111" fmla="*/ 582736 h 7639"/>
                  <a:gd name="T112" fmla="*/ 1313049 w 5125"/>
                  <a:gd name="T113" fmla="*/ 627008 h 7639"/>
                  <a:gd name="T114" fmla="*/ 1487618 w 5125"/>
                  <a:gd name="T115" fmla="*/ 524427 h 7639"/>
                  <a:gd name="T116" fmla="*/ 1408792 w 5125"/>
                  <a:gd name="T117" fmla="*/ 637446 h 7639"/>
                  <a:gd name="T118" fmla="*/ 1422469 w 5125"/>
                  <a:gd name="T119" fmla="*/ 705834 h 763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125" h="7639">
                    <a:moveTo>
                      <a:pt x="2962" y="6781"/>
                    </a:moveTo>
                    <a:lnTo>
                      <a:pt x="2924" y="6819"/>
                    </a:lnTo>
                    <a:lnTo>
                      <a:pt x="2895" y="6828"/>
                    </a:lnTo>
                    <a:lnTo>
                      <a:pt x="2867" y="6847"/>
                    </a:lnTo>
                    <a:lnTo>
                      <a:pt x="2847" y="6904"/>
                    </a:lnTo>
                    <a:lnTo>
                      <a:pt x="2962" y="6961"/>
                    </a:lnTo>
                    <a:lnTo>
                      <a:pt x="2952" y="7076"/>
                    </a:lnTo>
                    <a:lnTo>
                      <a:pt x="2857" y="7181"/>
                    </a:lnTo>
                    <a:lnTo>
                      <a:pt x="2724" y="7228"/>
                    </a:lnTo>
                    <a:lnTo>
                      <a:pt x="2247" y="7124"/>
                    </a:lnTo>
                    <a:lnTo>
                      <a:pt x="2095" y="7162"/>
                    </a:lnTo>
                    <a:lnTo>
                      <a:pt x="1943" y="7228"/>
                    </a:lnTo>
                    <a:lnTo>
                      <a:pt x="1828" y="7333"/>
                    </a:lnTo>
                    <a:lnTo>
                      <a:pt x="1762" y="7324"/>
                    </a:lnTo>
                    <a:lnTo>
                      <a:pt x="1476" y="7152"/>
                    </a:lnTo>
                    <a:lnTo>
                      <a:pt x="1295" y="6990"/>
                    </a:lnTo>
                    <a:lnTo>
                      <a:pt x="952" y="6781"/>
                    </a:lnTo>
                    <a:lnTo>
                      <a:pt x="800" y="6743"/>
                    </a:lnTo>
                    <a:lnTo>
                      <a:pt x="638" y="6666"/>
                    </a:lnTo>
                    <a:lnTo>
                      <a:pt x="476" y="6628"/>
                    </a:lnTo>
                    <a:lnTo>
                      <a:pt x="409" y="6571"/>
                    </a:lnTo>
                    <a:lnTo>
                      <a:pt x="381" y="6485"/>
                    </a:lnTo>
                    <a:lnTo>
                      <a:pt x="400" y="6400"/>
                    </a:lnTo>
                    <a:lnTo>
                      <a:pt x="476" y="6352"/>
                    </a:lnTo>
                    <a:lnTo>
                      <a:pt x="571" y="6371"/>
                    </a:lnTo>
                    <a:lnTo>
                      <a:pt x="657" y="6362"/>
                    </a:lnTo>
                    <a:lnTo>
                      <a:pt x="714" y="6257"/>
                    </a:lnTo>
                    <a:lnTo>
                      <a:pt x="667" y="6238"/>
                    </a:lnTo>
                    <a:lnTo>
                      <a:pt x="619" y="6200"/>
                    </a:lnTo>
                    <a:lnTo>
                      <a:pt x="457" y="6000"/>
                    </a:lnTo>
                    <a:lnTo>
                      <a:pt x="438" y="5962"/>
                    </a:lnTo>
                    <a:lnTo>
                      <a:pt x="438" y="5876"/>
                    </a:lnTo>
                    <a:lnTo>
                      <a:pt x="476" y="5790"/>
                    </a:lnTo>
                    <a:lnTo>
                      <a:pt x="609" y="5638"/>
                    </a:lnTo>
                    <a:lnTo>
                      <a:pt x="647" y="5657"/>
                    </a:lnTo>
                    <a:lnTo>
                      <a:pt x="1086" y="5562"/>
                    </a:lnTo>
                    <a:lnTo>
                      <a:pt x="1162" y="5600"/>
                    </a:lnTo>
                    <a:lnTo>
                      <a:pt x="1305" y="5714"/>
                    </a:lnTo>
                    <a:lnTo>
                      <a:pt x="1362" y="5742"/>
                    </a:lnTo>
                    <a:lnTo>
                      <a:pt x="1419" y="5790"/>
                    </a:lnTo>
                    <a:lnTo>
                      <a:pt x="1505" y="5990"/>
                    </a:lnTo>
                    <a:lnTo>
                      <a:pt x="1581" y="6038"/>
                    </a:lnTo>
                    <a:lnTo>
                      <a:pt x="1657" y="6057"/>
                    </a:lnTo>
                    <a:lnTo>
                      <a:pt x="2200" y="6362"/>
                    </a:lnTo>
                    <a:lnTo>
                      <a:pt x="2171" y="6266"/>
                    </a:lnTo>
                    <a:lnTo>
                      <a:pt x="2133" y="6209"/>
                    </a:lnTo>
                    <a:lnTo>
                      <a:pt x="2133" y="6161"/>
                    </a:lnTo>
                    <a:lnTo>
                      <a:pt x="2200" y="6104"/>
                    </a:lnTo>
                    <a:lnTo>
                      <a:pt x="2285" y="6104"/>
                    </a:lnTo>
                    <a:lnTo>
                      <a:pt x="2352" y="6076"/>
                    </a:lnTo>
                    <a:lnTo>
                      <a:pt x="2381" y="6066"/>
                    </a:lnTo>
                    <a:lnTo>
                      <a:pt x="2362" y="6009"/>
                    </a:lnTo>
                    <a:lnTo>
                      <a:pt x="2352" y="5943"/>
                    </a:lnTo>
                    <a:lnTo>
                      <a:pt x="2352" y="5876"/>
                    </a:lnTo>
                    <a:lnTo>
                      <a:pt x="2362" y="5819"/>
                    </a:lnTo>
                    <a:lnTo>
                      <a:pt x="2600" y="6028"/>
                    </a:lnTo>
                    <a:lnTo>
                      <a:pt x="2619" y="6104"/>
                    </a:lnTo>
                    <a:lnTo>
                      <a:pt x="2686" y="6200"/>
                    </a:lnTo>
                    <a:lnTo>
                      <a:pt x="2733" y="6238"/>
                    </a:lnTo>
                    <a:lnTo>
                      <a:pt x="2781" y="6257"/>
                    </a:lnTo>
                    <a:lnTo>
                      <a:pt x="2752" y="6286"/>
                    </a:lnTo>
                    <a:lnTo>
                      <a:pt x="2743" y="6286"/>
                    </a:lnTo>
                    <a:lnTo>
                      <a:pt x="2791" y="6381"/>
                    </a:lnTo>
                    <a:lnTo>
                      <a:pt x="2943" y="6514"/>
                    </a:lnTo>
                    <a:lnTo>
                      <a:pt x="2971" y="6562"/>
                    </a:lnTo>
                    <a:lnTo>
                      <a:pt x="2981" y="6647"/>
                    </a:lnTo>
                    <a:lnTo>
                      <a:pt x="2990" y="6685"/>
                    </a:lnTo>
                    <a:lnTo>
                      <a:pt x="2990" y="6714"/>
                    </a:lnTo>
                    <a:lnTo>
                      <a:pt x="2962" y="6781"/>
                    </a:lnTo>
                    <a:close/>
                    <a:moveTo>
                      <a:pt x="4705" y="5200"/>
                    </a:moveTo>
                    <a:lnTo>
                      <a:pt x="4971" y="5257"/>
                    </a:lnTo>
                    <a:lnTo>
                      <a:pt x="5076" y="5352"/>
                    </a:lnTo>
                    <a:lnTo>
                      <a:pt x="5124" y="5533"/>
                    </a:lnTo>
                    <a:lnTo>
                      <a:pt x="5124" y="5590"/>
                    </a:lnTo>
                    <a:lnTo>
                      <a:pt x="5095" y="5619"/>
                    </a:lnTo>
                    <a:lnTo>
                      <a:pt x="5038" y="5628"/>
                    </a:lnTo>
                    <a:lnTo>
                      <a:pt x="4971" y="5638"/>
                    </a:lnTo>
                    <a:lnTo>
                      <a:pt x="4609" y="5552"/>
                    </a:lnTo>
                    <a:lnTo>
                      <a:pt x="4495" y="5571"/>
                    </a:lnTo>
                    <a:lnTo>
                      <a:pt x="4391" y="5619"/>
                    </a:lnTo>
                    <a:lnTo>
                      <a:pt x="4286" y="5704"/>
                    </a:lnTo>
                    <a:lnTo>
                      <a:pt x="4124" y="5933"/>
                    </a:lnTo>
                    <a:lnTo>
                      <a:pt x="4067" y="5962"/>
                    </a:lnTo>
                    <a:lnTo>
                      <a:pt x="3981" y="5952"/>
                    </a:lnTo>
                    <a:lnTo>
                      <a:pt x="3790" y="5847"/>
                    </a:lnTo>
                    <a:lnTo>
                      <a:pt x="3790" y="5819"/>
                    </a:lnTo>
                    <a:lnTo>
                      <a:pt x="3829" y="5819"/>
                    </a:lnTo>
                    <a:lnTo>
                      <a:pt x="3819" y="5762"/>
                    </a:lnTo>
                    <a:lnTo>
                      <a:pt x="3829" y="5724"/>
                    </a:lnTo>
                    <a:lnTo>
                      <a:pt x="3857" y="5695"/>
                    </a:lnTo>
                    <a:lnTo>
                      <a:pt x="3886" y="5676"/>
                    </a:lnTo>
                    <a:lnTo>
                      <a:pt x="3876" y="5657"/>
                    </a:lnTo>
                    <a:lnTo>
                      <a:pt x="3847" y="5619"/>
                    </a:lnTo>
                    <a:lnTo>
                      <a:pt x="3829" y="5600"/>
                    </a:lnTo>
                    <a:lnTo>
                      <a:pt x="3895" y="5524"/>
                    </a:lnTo>
                    <a:lnTo>
                      <a:pt x="3933" y="5504"/>
                    </a:lnTo>
                    <a:lnTo>
                      <a:pt x="3972" y="5533"/>
                    </a:lnTo>
                    <a:lnTo>
                      <a:pt x="4000" y="5485"/>
                    </a:lnTo>
                    <a:lnTo>
                      <a:pt x="3972" y="5419"/>
                    </a:lnTo>
                    <a:lnTo>
                      <a:pt x="4028" y="5419"/>
                    </a:lnTo>
                    <a:lnTo>
                      <a:pt x="4095" y="5476"/>
                    </a:lnTo>
                    <a:lnTo>
                      <a:pt x="4143" y="5485"/>
                    </a:lnTo>
                    <a:lnTo>
                      <a:pt x="4171" y="5485"/>
                    </a:lnTo>
                    <a:lnTo>
                      <a:pt x="4276" y="5447"/>
                    </a:lnTo>
                    <a:lnTo>
                      <a:pt x="4314" y="5419"/>
                    </a:lnTo>
                    <a:lnTo>
                      <a:pt x="4295" y="5361"/>
                    </a:lnTo>
                    <a:lnTo>
                      <a:pt x="4295" y="5323"/>
                    </a:lnTo>
                    <a:lnTo>
                      <a:pt x="4305" y="5295"/>
                    </a:lnTo>
                    <a:lnTo>
                      <a:pt x="4333" y="5276"/>
                    </a:lnTo>
                    <a:lnTo>
                      <a:pt x="4333" y="5238"/>
                    </a:lnTo>
                    <a:lnTo>
                      <a:pt x="4238" y="5162"/>
                    </a:lnTo>
                    <a:lnTo>
                      <a:pt x="4210" y="5123"/>
                    </a:lnTo>
                    <a:lnTo>
                      <a:pt x="4190" y="5076"/>
                    </a:lnTo>
                    <a:lnTo>
                      <a:pt x="4200" y="5038"/>
                    </a:lnTo>
                    <a:lnTo>
                      <a:pt x="4238" y="5019"/>
                    </a:lnTo>
                    <a:lnTo>
                      <a:pt x="4286" y="5019"/>
                    </a:lnTo>
                    <a:lnTo>
                      <a:pt x="4352" y="5133"/>
                    </a:lnTo>
                    <a:lnTo>
                      <a:pt x="4457" y="5181"/>
                    </a:lnTo>
                    <a:lnTo>
                      <a:pt x="4705" y="5200"/>
                    </a:lnTo>
                    <a:close/>
                    <a:moveTo>
                      <a:pt x="4533" y="2123"/>
                    </a:moveTo>
                    <a:lnTo>
                      <a:pt x="4448" y="2171"/>
                    </a:lnTo>
                    <a:lnTo>
                      <a:pt x="4391" y="2238"/>
                    </a:lnTo>
                    <a:lnTo>
                      <a:pt x="4190" y="2438"/>
                    </a:lnTo>
                    <a:lnTo>
                      <a:pt x="4038" y="2752"/>
                    </a:lnTo>
                    <a:lnTo>
                      <a:pt x="4124" y="3038"/>
                    </a:lnTo>
                    <a:lnTo>
                      <a:pt x="4267" y="3171"/>
                    </a:lnTo>
                    <a:lnTo>
                      <a:pt x="4324" y="3190"/>
                    </a:lnTo>
                    <a:lnTo>
                      <a:pt x="4514" y="3200"/>
                    </a:lnTo>
                    <a:lnTo>
                      <a:pt x="4562" y="3228"/>
                    </a:lnTo>
                    <a:lnTo>
                      <a:pt x="4695" y="3333"/>
                    </a:lnTo>
                    <a:lnTo>
                      <a:pt x="4762" y="3419"/>
                    </a:lnTo>
                    <a:lnTo>
                      <a:pt x="4790" y="3495"/>
                    </a:lnTo>
                    <a:lnTo>
                      <a:pt x="4800" y="3590"/>
                    </a:lnTo>
                    <a:lnTo>
                      <a:pt x="4810" y="3666"/>
                    </a:lnTo>
                    <a:lnTo>
                      <a:pt x="4857" y="3809"/>
                    </a:lnTo>
                    <a:lnTo>
                      <a:pt x="4810" y="3866"/>
                    </a:lnTo>
                    <a:lnTo>
                      <a:pt x="4790" y="3885"/>
                    </a:lnTo>
                    <a:lnTo>
                      <a:pt x="4629" y="4000"/>
                    </a:lnTo>
                    <a:lnTo>
                      <a:pt x="3990" y="4152"/>
                    </a:lnTo>
                    <a:lnTo>
                      <a:pt x="3943" y="4200"/>
                    </a:lnTo>
                    <a:lnTo>
                      <a:pt x="3867" y="4257"/>
                    </a:lnTo>
                    <a:lnTo>
                      <a:pt x="3800" y="4343"/>
                    </a:lnTo>
                    <a:lnTo>
                      <a:pt x="3771" y="4447"/>
                    </a:lnTo>
                    <a:lnTo>
                      <a:pt x="3790" y="4543"/>
                    </a:lnTo>
                    <a:lnTo>
                      <a:pt x="3762" y="4590"/>
                    </a:lnTo>
                    <a:lnTo>
                      <a:pt x="3733" y="4609"/>
                    </a:lnTo>
                    <a:lnTo>
                      <a:pt x="3714" y="4600"/>
                    </a:lnTo>
                    <a:lnTo>
                      <a:pt x="3686" y="4581"/>
                    </a:lnTo>
                    <a:lnTo>
                      <a:pt x="3705" y="4466"/>
                    </a:lnTo>
                    <a:lnTo>
                      <a:pt x="3667" y="4390"/>
                    </a:lnTo>
                    <a:lnTo>
                      <a:pt x="3609" y="4371"/>
                    </a:lnTo>
                    <a:lnTo>
                      <a:pt x="3543" y="4419"/>
                    </a:lnTo>
                    <a:lnTo>
                      <a:pt x="3524" y="4438"/>
                    </a:lnTo>
                    <a:lnTo>
                      <a:pt x="3495" y="4447"/>
                    </a:lnTo>
                    <a:lnTo>
                      <a:pt x="3476" y="4466"/>
                    </a:lnTo>
                    <a:lnTo>
                      <a:pt x="3476" y="4523"/>
                    </a:lnTo>
                    <a:lnTo>
                      <a:pt x="3486" y="4543"/>
                    </a:lnTo>
                    <a:lnTo>
                      <a:pt x="3581" y="4619"/>
                    </a:lnTo>
                    <a:lnTo>
                      <a:pt x="3838" y="4638"/>
                    </a:lnTo>
                    <a:lnTo>
                      <a:pt x="3952" y="4676"/>
                    </a:lnTo>
                    <a:lnTo>
                      <a:pt x="3972" y="4800"/>
                    </a:lnTo>
                    <a:lnTo>
                      <a:pt x="3962" y="4857"/>
                    </a:lnTo>
                    <a:lnTo>
                      <a:pt x="3943" y="4876"/>
                    </a:lnTo>
                    <a:lnTo>
                      <a:pt x="3914" y="4885"/>
                    </a:lnTo>
                    <a:lnTo>
                      <a:pt x="3886" y="4904"/>
                    </a:lnTo>
                    <a:lnTo>
                      <a:pt x="3829" y="4942"/>
                    </a:lnTo>
                    <a:lnTo>
                      <a:pt x="3800" y="4971"/>
                    </a:lnTo>
                    <a:lnTo>
                      <a:pt x="3819" y="4980"/>
                    </a:lnTo>
                    <a:lnTo>
                      <a:pt x="3933" y="5238"/>
                    </a:lnTo>
                    <a:lnTo>
                      <a:pt x="3933" y="5333"/>
                    </a:lnTo>
                    <a:lnTo>
                      <a:pt x="3886" y="5390"/>
                    </a:lnTo>
                    <a:lnTo>
                      <a:pt x="3829" y="5409"/>
                    </a:lnTo>
                    <a:lnTo>
                      <a:pt x="3752" y="5419"/>
                    </a:lnTo>
                    <a:lnTo>
                      <a:pt x="3705" y="5438"/>
                    </a:lnTo>
                    <a:lnTo>
                      <a:pt x="3609" y="5514"/>
                    </a:lnTo>
                    <a:lnTo>
                      <a:pt x="3533" y="5533"/>
                    </a:lnTo>
                    <a:lnTo>
                      <a:pt x="3428" y="5485"/>
                    </a:lnTo>
                    <a:lnTo>
                      <a:pt x="3267" y="5323"/>
                    </a:lnTo>
                    <a:lnTo>
                      <a:pt x="3162" y="5304"/>
                    </a:lnTo>
                    <a:lnTo>
                      <a:pt x="3162" y="5333"/>
                    </a:lnTo>
                    <a:lnTo>
                      <a:pt x="3162" y="5343"/>
                    </a:lnTo>
                    <a:lnTo>
                      <a:pt x="3171" y="5343"/>
                    </a:lnTo>
                    <a:lnTo>
                      <a:pt x="3181" y="5343"/>
                    </a:lnTo>
                    <a:lnTo>
                      <a:pt x="3162" y="5352"/>
                    </a:lnTo>
                    <a:lnTo>
                      <a:pt x="3152" y="5371"/>
                    </a:lnTo>
                    <a:lnTo>
                      <a:pt x="3143" y="5381"/>
                    </a:lnTo>
                    <a:lnTo>
                      <a:pt x="3124" y="5381"/>
                    </a:lnTo>
                    <a:lnTo>
                      <a:pt x="3133" y="5485"/>
                    </a:lnTo>
                    <a:lnTo>
                      <a:pt x="3114" y="5542"/>
                    </a:lnTo>
                    <a:lnTo>
                      <a:pt x="3086" y="5600"/>
                    </a:lnTo>
                    <a:lnTo>
                      <a:pt x="3076" y="5676"/>
                    </a:lnTo>
                    <a:lnTo>
                      <a:pt x="3095" y="5733"/>
                    </a:lnTo>
                    <a:lnTo>
                      <a:pt x="3143" y="5771"/>
                    </a:lnTo>
                    <a:lnTo>
                      <a:pt x="3190" y="5771"/>
                    </a:lnTo>
                    <a:lnTo>
                      <a:pt x="3228" y="5742"/>
                    </a:lnTo>
                    <a:lnTo>
                      <a:pt x="3219" y="5724"/>
                    </a:lnTo>
                    <a:lnTo>
                      <a:pt x="3200" y="5676"/>
                    </a:lnTo>
                    <a:lnTo>
                      <a:pt x="3228" y="5666"/>
                    </a:lnTo>
                    <a:lnTo>
                      <a:pt x="3305" y="5638"/>
                    </a:lnTo>
                    <a:lnTo>
                      <a:pt x="3333" y="5666"/>
                    </a:lnTo>
                    <a:lnTo>
                      <a:pt x="3371" y="5762"/>
                    </a:lnTo>
                    <a:lnTo>
                      <a:pt x="3381" y="5781"/>
                    </a:lnTo>
                    <a:lnTo>
                      <a:pt x="3409" y="5800"/>
                    </a:lnTo>
                    <a:lnTo>
                      <a:pt x="3505" y="5905"/>
                    </a:lnTo>
                    <a:lnTo>
                      <a:pt x="3562" y="5923"/>
                    </a:lnTo>
                    <a:lnTo>
                      <a:pt x="3619" y="5923"/>
                    </a:lnTo>
                    <a:lnTo>
                      <a:pt x="3676" y="5905"/>
                    </a:lnTo>
                    <a:lnTo>
                      <a:pt x="3733" y="5905"/>
                    </a:lnTo>
                    <a:lnTo>
                      <a:pt x="3781" y="5943"/>
                    </a:lnTo>
                    <a:lnTo>
                      <a:pt x="3867" y="6076"/>
                    </a:lnTo>
                    <a:lnTo>
                      <a:pt x="3952" y="6181"/>
                    </a:lnTo>
                    <a:lnTo>
                      <a:pt x="3952" y="6219"/>
                    </a:lnTo>
                    <a:lnTo>
                      <a:pt x="3686" y="6438"/>
                    </a:lnTo>
                    <a:lnTo>
                      <a:pt x="3638" y="6485"/>
                    </a:lnTo>
                    <a:lnTo>
                      <a:pt x="3524" y="6714"/>
                    </a:lnTo>
                    <a:lnTo>
                      <a:pt x="3505" y="6762"/>
                    </a:lnTo>
                    <a:lnTo>
                      <a:pt x="3476" y="6781"/>
                    </a:lnTo>
                    <a:lnTo>
                      <a:pt x="3390" y="6885"/>
                    </a:lnTo>
                    <a:lnTo>
                      <a:pt x="3362" y="6904"/>
                    </a:lnTo>
                    <a:lnTo>
                      <a:pt x="3314" y="6981"/>
                    </a:lnTo>
                    <a:lnTo>
                      <a:pt x="3314" y="7143"/>
                    </a:lnTo>
                    <a:lnTo>
                      <a:pt x="3352" y="7447"/>
                    </a:lnTo>
                    <a:lnTo>
                      <a:pt x="3343" y="7628"/>
                    </a:lnTo>
                    <a:lnTo>
                      <a:pt x="3276" y="7638"/>
                    </a:lnTo>
                    <a:lnTo>
                      <a:pt x="3219" y="7562"/>
                    </a:lnTo>
                    <a:lnTo>
                      <a:pt x="3200" y="7485"/>
                    </a:lnTo>
                    <a:lnTo>
                      <a:pt x="3162" y="7428"/>
                    </a:lnTo>
                    <a:lnTo>
                      <a:pt x="3057" y="7228"/>
                    </a:lnTo>
                    <a:lnTo>
                      <a:pt x="3038" y="7162"/>
                    </a:lnTo>
                    <a:lnTo>
                      <a:pt x="3038" y="7047"/>
                    </a:lnTo>
                    <a:lnTo>
                      <a:pt x="3076" y="6961"/>
                    </a:lnTo>
                    <a:lnTo>
                      <a:pt x="3162" y="6838"/>
                    </a:lnTo>
                    <a:lnTo>
                      <a:pt x="3095" y="6819"/>
                    </a:lnTo>
                    <a:lnTo>
                      <a:pt x="3057" y="6790"/>
                    </a:lnTo>
                    <a:lnTo>
                      <a:pt x="3047" y="6733"/>
                    </a:lnTo>
                    <a:lnTo>
                      <a:pt x="3076" y="6647"/>
                    </a:lnTo>
                    <a:lnTo>
                      <a:pt x="3038" y="6628"/>
                    </a:lnTo>
                    <a:lnTo>
                      <a:pt x="3019" y="6600"/>
                    </a:lnTo>
                    <a:lnTo>
                      <a:pt x="2990" y="6542"/>
                    </a:lnTo>
                    <a:lnTo>
                      <a:pt x="2847" y="6390"/>
                    </a:lnTo>
                    <a:lnTo>
                      <a:pt x="2838" y="6371"/>
                    </a:lnTo>
                    <a:lnTo>
                      <a:pt x="2829" y="6323"/>
                    </a:lnTo>
                    <a:lnTo>
                      <a:pt x="2819" y="6286"/>
                    </a:lnTo>
                    <a:lnTo>
                      <a:pt x="2829" y="6257"/>
                    </a:lnTo>
                    <a:lnTo>
                      <a:pt x="2819" y="6228"/>
                    </a:lnTo>
                    <a:lnTo>
                      <a:pt x="2800" y="6181"/>
                    </a:lnTo>
                    <a:lnTo>
                      <a:pt x="2752" y="6123"/>
                    </a:lnTo>
                    <a:lnTo>
                      <a:pt x="2705" y="6085"/>
                    </a:lnTo>
                    <a:lnTo>
                      <a:pt x="2666" y="6028"/>
                    </a:lnTo>
                    <a:lnTo>
                      <a:pt x="2657" y="5923"/>
                    </a:lnTo>
                    <a:lnTo>
                      <a:pt x="2657" y="5828"/>
                    </a:lnTo>
                    <a:lnTo>
                      <a:pt x="2648" y="5752"/>
                    </a:lnTo>
                    <a:lnTo>
                      <a:pt x="2619" y="5704"/>
                    </a:lnTo>
                    <a:lnTo>
                      <a:pt x="2552" y="5676"/>
                    </a:lnTo>
                    <a:lnTo>
                      <a:pt x="2552" y="5638"/>
                    </a:lnTo>
                    <a:lnTo>
                      <a:pt x="2666" y="5542"/>
                    </a:lnTo>
                    <a:lnTo>
                      <a:pt x="2705" y="5533"/>
                    </a:lnTo>
                    <a:lnTo>
                      <a:pt x="2743" y="5542"/>
                    </a:lnTo>
                    <a:lnTo>
                      <a:pt x="2800" y="5619"/>
                    </a:lnTo>
                    <a:lnTo>
                      <a:pt x="2838" y="5638"/>
                    </a:lnTo>
                    <a:lnTo>
                      <a:pt x="2867" y="5619"/>
                    </a:lnTo>
                    <a:lnTo>
                      <a:pt x="2943" y="5542"/>
                    </a:lnTo>
                    <a:lnTo>
                      <a:pt x="2952" y="5552"/>
                    </a:lnTo>
                    <a:lnTo>
                      <a:pt x="2971" y="5581"/>
                    </a:lnTo>
                    <a:lnTo>
                      <a:pt x="3019" y="5552"/>
                    </a:lnTo>
                    <a:lnTo>
                      <a:pt x="3076" y="5485"/>
                    </a:lnTo>
                    <a:lnTo>
                      <a:pt x="3076" y="5457"/>
                    </a:lnTo>
                    <a:lnTo>
                      <a:pt x="3047" y="5419"/>
                    </a:lnTo>
                    <a:lnTo>
                      <a:pt x="2990" y="5257"/>
                    </a:lnTo>
                    <a:lnTo>
                      <a:pt x="2952" y="5200"/>
                    </a:lnTo>
                    <a:lnTo>
                      <a:pt x="2743" y="5105"/>
                    </a:lnTo>
                    <a:lnTo>
                      <a:pt x="2686" y="5095"/>
                    </a:lnTo>
                    <a:lnTo>
                      <a:pt x="2676" y="5076"/>
                    </a:lnTo>
                    <a:lnTo>
                      <a:pt x="2628" y="5028"/>
                    </a:lnTo>
                    <a:lnTo>
                      <a:pt x="2609" y="5019"/>
                    </a:lnTo>
                    <a:lnTo>
                      <a:pt x="2410" y="5009"/>
                    </a:lnTo>
                    <a:lnTo>
                      <a:pt x="2352" y="4971"/>
                    </a:lnTo>
                    <a:lnTo>
                      <a:pt x="2305" y="4933"/>
                    </a:lnTo>
                    <a:lnTo>
                      <a:pt x="2267" y="4866"/>
                    </a:lnTo>
                    <a:lnTo>
                      <a:pt x="2428" y="4904"/>
                    </a:lnTo>
                    <a:lnTo>
                      <a:pt x="2752" y="5057"/>
                    </a:lnTo>
                    <a:lnTo>
                      <a:pt x="2905" y="5095"/>
                    </a:lnTo>
                    <a:lnTo>
                      <a:pt x="2838" y="4971"/>
                    </a:lnTo>
                    <a:lnTo>
                      <a:pt x="2648" y="4828"/>
                    </a:lnTo>
                    <a:lnTo>
                      <a:pt x="2571" y="4695"/>
                    </a:lnTo>
                    <a:lnTo>
                      <a:pt x="2838" y="4647"/>
                    </a:lnTo>
                    <a:lnTo>
                      <a:pt x="2857" y="4619"/>
                    </a:lnTo>
                    <a:lnTo>
                      <a:pt x="2847" y="4581"/>
                    </a:lnTo>
                    <a:lnTo>
                      <a:pt x="2781" y="4523"/>
                    </a:lnTo>
                    <a:lnTo>
                      <a:pt x="2609" y="4533"/>
                    </a:lnTo>
                    <a:lnTo>
                      <a:pt x="2552" y="4466"/>
                    </a:lnTo>
                    <a:lnTo>
                      <a:pt x="2600" y="4419"/>
                    </a:lnTo>
                    <a:lnTo>
                      <a:pt x="2628" y="4352"/>
                    </a:lnTo>
                    <a:lnTo>
                      <a:pt x="2619" y="4295"/>
                    </a:lnTo>
                    <a:lnTo>
                      <a:pt x="2571" y="4247"/>
                    </a:lnTo>
                    <a:lnTo>
                      <a:pt x="2505" y="4247"/>
                    </a:lnTo>
                    <a:lnTo>
                      <a:pt x="2457" y="4295"/>
                    </a:lnTo>
                    <a:lnTo>
                      <a:pt x="2410" y="4362"/>
                    </a:lnTo>
                    <a:lnTo>
                      <a:pt x="2362" y="4400"/>
                    </a:lnTo>
                    <a:lnTo>
                      <a:pt x="2324" y="4390"/>
                    </a:lnTo>
                    <a:lnTo>
                      <a:pt x="2209" y="4343"/>
                    </a:lnTo>
                    <a:lnTo>
                      <a:pt x="1981" y="4285"/>
                    </a:lnTo>
                    <a:lnTo>
                      <a:pt x="1924" y="4247"/>
                    </a:lnTo>
                    <a:lnTo>
                      <a:pt x="1886" y="4276"/>
                    </a:lnTo>
                    <a:lnTo>
                      <a:pt x="1676" y="4180"/>
                    </a:lnTo>
                    <a:lnTo>
                      <a:pt x="1638" y="4190"/>
                    </a:lnTo>
                    <a:lnTo>
                      <a:pt x="1552" y="4238"/>
                    </a:lnTo>
                    <a:lnTo>
                      <a:pt x="1505" y="4247"/>
                    </a:lnTo>
                    <a:lnTo>
                      <a:pt x="1295" y="4247"/>
                    </a:lnTo>
                    <a:lnTo>
                      <a:pt x="1295" y="4285"/>
                    </a:lnTo>
                    <a:lnTo>
                      <a:pt x="1362" y="4323"/>
                    </a:lnTo>
                    <a:lnTo>
                      <a:pt x="1257" y="4323"/>
                    </a:lnTo>
                    <a:lnTo>
                      <a:pt x="1181" y="4295"/>
                    </a:lnTo>
                    <a:lnTo>
                      <a:pt x="1133" y="4219"/>
                    </a:lnTo>
                    <a:lnTo>
                      <a:pt x="1114" y="4066"/>
                    </a:lnTo>
                    <a:lnTo>
                      <a:pt x="1152" y="4104"/>
                    </a:lnTo>
                    <a:lnTo>
                      <a:pt x="1200" y="4104"/>
                    </a:lnTo>
                    <a:lnTo>
                      <a:pt x="1238" y="4066"/>
                    </a:lnTo>
                    <a:lnTo>
                      <a:pt x="1257" y="4000"/>
                    </a:lnTo>
                    <a:lnTo>
                      <a:pt x="1229" y="4019"/>
                    </a:lnTo>
                    <a:lnTo>
                      <a:pt x="1190" y="4028"/>
                    </a:lnTo>
                    <a:lnTo>
                      <a:pt x="1124" y="4038"/>
                    </a:lnTo>
                    <a:lnTo>
                      <a:pt x="1114" y="4009"/>
                    </a:lnTo>
                    <a:lnTo>
                      <a:pt x="1124" y="3876"/>
                    </a:lnTo>
                    <a:lnTo>
                      <a:pt x="1095" y="3847"/>
                    </a:lnTo>
                    <a:lnTo>
                      <a:pt x="1048" y="3809"/>
                    </a:lnTo>
                    <a:lnTo>
                      <a:pt x="876" y="3657"/>
                    </a:lnTo>
                    <a:lnTo>
                      <a:pt x="848" y="3609"/>
                    </a:lnTo>
                    <a:lnTo>
                      <a:pt x="876" y="3600"/>
                    </a:lnTo>
                    <a:lnTo>
                      <a:pt x="924" y="3590"/>
                    </a:lnTo>
                    <a:lnTo>
                      <a:pt x="952" y="3571"/>
                    </a:lnTo>
                    <a:lnTo>
                      <a:pt x="962" y="3514"/>
                    </a:lnTo>
                    <a:lnTo>
                      <a:pt x="943" y="3495"/>
                    </a:lnTo>
                    <a:lnTo>
                      <a:pt x="895" y="3476"/>
                    </a:lnTo>
                    <a:lnTo>
                      <a:pt x="848" y="3476"/>
                    </a:lnTo>
                    <a:lnTo>
                      <a:pt x="819" y="3485"/>
                    </a:lnTo>
                    <a:lnTo>
                      <a:pt x="800" y="3514"/>
                    </a:lnTo>
                    <a:lnTo>
                      <a:pt x="781" y="3552"/>
                    </a:lnTo>
                    <a:lnTo>
                      <a:pt x="762" y="3590"/>
                    </a:lnTo>
                    <a:lnTo>
                      <a:pt x="714" y="3590"/>
                    </a:lnTo>
                    <a:lnTo>
                      <a:pt x="695" y="3561"/>
                    </a:lnTo>
                    <a:lnTo>
                      <a:pt x="647" y="3447"/>
                    </a:lnTo>
                    <a:lnTo>
                      <a:pt x="647" y="3409"/>
                    </a:lnTo>
                    <a:lnTo>
                      <a:pt x="733" y="3419"/>
                    </a:lnTo>
                    <a:lnTo>
                      <a:pt x="771" y="3409"/>
                    </a:lnTo>
                    <a:lnTo>
                      <a:pt x="809" y="3390"/>
                    </a:lnTo>
                    <a:lnTo>
                      <a:pt x="828" y="3352"/>
                    </a:lnTo>
                    <a:lnTo>
                      <a:pt x="866" y="3323"/>
                    </a:lnTo>
                    <a:lnTo>
                      <a:pt x="905" y="3304"/>
                    </a:lnTo>
                    <a:lnTo>
                      <a:pt x="943" y="3295"/>
                    </a:lnTo>
                    <a:lnTo>
                      <a:pt x="1009" y="3266"/>
                    </a:lnTo>
                    <a:lnTo>
                      <a:pt x="1038" y="3200"/>
                    </a:lnTo>
                    <a:lnTo>
                      <a:pt x="1028" y="3142"/>
                    </a:lnTo>
                    <a:lnTo>
                      <a:pt x="1000" y="3114"/>
                    </a:lnTo>
                    <a:lnTo>
                      <a:pt x="1009" y="3057"/>
                    </a:lnTo>
                    <a:lnTo>
                      <a:pt x="981" y="2933"/>
                    </a:lnTo>
                    <a:lnTo>
                      <a:pt x="924" y="2743"/>
                    </a:lnTo>
                    <a:lnTo>
                      <a:pt x="886" y="2676"/>
                    </a:lnTo>
                    <a:lnTo>
                      <a:pt x="848" y="2628"/>
                    </a:lnTo>
                    <a:lnTo>
                      <a:pt x="800" y="2609"/>
                    </a:lnTo>
                    <a:lnTo>
                      <a:pt x="733" y="2600"/>
                    </a:lnTo>
                    <a:lnTo>
                      <a:pt x="676" y="2638"/>
                    </a:lnTo>
                    <a:lnTo>
                      <a:pt x="647" y="2647"/>
                    </a:lnTo>
                    <a:lnTo>
                      <a:pt x="628" y="2619"/>
                    </a:lnTo>
                    <a:lnTo>
                      <a:pt x="638" y="2542"/>
                    </a:lnTo>
                    <a:lnTo>
                      <a:pt x="647" y="2504"/>
                    </a:lnTo>
                    <a:lnTo>
                      <a:pt x="685" y="2485"/>
                    </a:lnTo>
                    <a:lnTo>
                      <a:pt x="724" y="2485"/>
                    </a:lnTo>
                    <a:lnTo>
                      <a:pt x="800" y="2457"/>
                    </a:lnTo>
                    <a:lnTo>
                      <a:pt x="838" y="2381"/>
                    </a:lnTo>
                    <a:lnTo>
                      <a:pt x="828" y="2276"/>
                    </a:lnTo>
                    <a:lnTo>
                      <a:pt x="781" y="2171"/>
                    </a:lnTo>
                    <a:lnTo>
                      <a:pt x="647" y="2000"/>
                    </a:lnTo>
                    <a:lnTo>
                      <a:pt x="505" y="1914"/>
                    </a:lnTo>
                    <a:lnTo>
                      <a:pt x="171" y="1828"/>
                    </a:lnTo>
                    <a:lnTo>
                      <a:pt x="171" y="1780"/>
                    </a:lnTo>
                    <a:lnTo>
                      <a:pt x="647" y="1828"/>
                    </a:lnTo>
                    <a:lnTo>
                      <a:pt x="600" y="1733"/>
                    </a:lnTo>
                    <a:lnTo>
                      <a:pt x="409" y="1647"/>
                    </a:lnTo>
                    <a:lnTo>
                      <a:pt x="333" y="1600"/>
                    </a:lnTo>
                    <a:lnTo>
                      <a:pt x="304" y="1552"/>
                    </a:lnTo>
                    <a:lnTo>
                      <a:pt x="286" y="1514"/>
                    </a:lnTo>
                    <a:lnTo>
                      <a:pt x="257" y="1476"/>
                    </a:lnTo>
                    <a:lnTo>
                      <a:pt x="209" y="1447"/>
                    </a:lnTo>
                    <a:lnTo>
                      <a:pt x="48" y="1438"/>
                    </a:lnTo>
                    <a:lnTo>
                      <a:pt x="0" y="1409"/>
                    </a:lnTo>
                    <a:lnTo>
                      <a:pt x="0" y="1381"/>
                    </a:lnTo>
                    <a:lnTo>
                      <a:pt x="486" y="1447"/>
                    </a:lnTo>
                    <a:lnTo>
                      <a:pt x="581" y="1438"/>
                    </a:lnTo>
                    <a:lnTo>
                      <a:pt x="771" y="1361"/>
                    </a:lnTo>
                    <a:lnTo>
                      <a:pt x="876" y="1342"/>
                    </a:lnTo>
                    <a:lnTo>
                      <a:pt x="876" y="1381"/>
                    </a:lnTo>
                    <a:lnTo>
                      <a:pt x="848" y="1371"/>
                    </a:lnTo>
                    <a:lnTo>
                      <a:pt x="809" y="1371"/>
                    </a:lnTo>
                    <a:lnTo>
                      <a:pt x="781" y="1390"/>
                    </a:lnTo>
                    <a:lnTo>
                      <a:pt x="752" y="1409"/>
                    </a:lnTo>
                    <a:lnTo>
                      <a:pt x="800" y="1504"/>
                    </a:lnTo>
                    <a:lnTo>
                      <a:pt x="876" y="1580"/>
                    </a:lnTo>
                    <a:lnTo>
                      <a:pt x="971" y="1609"/>
                    </a:lnTo>
                    <a:lnTo>
                      <a:pt x="1048" y="1562"/>
                    </a:lnTo>
                    <a:lnTo>
                      <a:pt x="924" y="1447"/>
                    </a:lnTo>
                    <a:lnTo>
                      <a:pt x="962" y="1409"/>
                    </a:lnTo>
                    <a:lnTo>
                      <a:pt x="990" y="1438"/>
                    </a:lnTo>
                    <a:lnTo>
                      <a:pt x="1038" y="1457"/>
                    </a:lnTo>
                    <a:lnTo>
                      <a:pt x="1152" y="1447"/>
                    </a:lnTo>
                    <a:lnTo>
                      <a:pt x="1200" y="1428"/>
                    </a:lnTo>
                    <a:lnTo>
                      <a:pt x="1305" y="1361"/>
                    </a:lnTo>
                    <a:lnTo>
                      <a:pt x="1409" y="1333"/>
                    </a:lnTo>
                    <a:lnTo>
                      <a:pt x="1457" y="1304"/>
                    </a:lnTo>
                    <a:lnTo>
                      <a:pt x="1495" y="1257"/>
                    </a:lnTo>
                    <a:lnTo>
                      <a:pt x="1505" y="1181"/>
                    </a:lnTo>
                    <a:lnTo>
                      <a:pt x="1514" y="1133"/>
                    </a:lnTo>
                    <a:lnTo>
                      <a:pt x="1524" y="1057"/>
                    </a:lnTo>
                    <a:lnTo>
                      <a:pt x="1533" y="1028"/>
                    </a:lnTo>
                    <a:lnTo>
                      <a:pt x="1514" y="980"/>
                    </a:lnTo>
                    <a:lnTo>
                      <a:pt x="1467" y="904"/>
                    </a:lnTo>
                    <a:lnTo>
                      <a:pt x="1447" y="857"/>
                    </a:lnTo>
                    <a:lnTo>
                      <a:pt x="1524" y="914"/>
                    </a:lnTo>
                    <a:lnTo>
                      <a:pt x="1600" y="923"/>
                    </a:lnTo>
                    <a:lnTo>
                      <a:pt x="1666" y="895"/>
                    </a:lnTo>
                    <a:lnTo>
                      <a:pt x="1733" y="819"/>
                    </a:lnTo>
                    <a:lnTo>
                      <a:pt x="1838" y="838"/>
                    </a:lnTo>
                    <a:lnTo>
                      <a:pt x="1924" y="695"/>
                    </a:lnTo>
                    <a:lnTo>
                      <a:pt x="1943" y="476"/>
                    </a:lnTo>
                    <a:lnTo>
                      <a:pt x="1838" y="304"/>
                    </a:lnTo>
                    <a:lnTo>
                      <a:pt x="1752" y="266"/>
                    </a:lnTo>
                    <a:lnTo>
                      <a:pt x="1552" y="247"/>
                    </a:lnTo>
                    <a:lnTo>
                      <a:pt x="1314" y="152"/>
                    </a:lnTo>
                    <a:lnTo>
                      <a:pt x="1238" y="95"/>
                    </a:lnTo>
                    <a:lnTo>
                      <a:pt x="1209" y="0"/>
                    </a:lnTo>
                    <a:lnTo>
                      <a:pt x="1610" y="190"/>
                    </a:lnTo>
                    <a:lnTo>
                      <a:pt x="1686" y="171"/>
                    </a:lnTo>
                    <a:lnTo>
                      <a:pt x="2152" y="247"/>
                    </a:lnTo>
                    <a:lnTo>
                      <a:pt x="2209" y="295"/>
                    </a:lnTo>
                    <a:lnTo>
                      <a:pt x="2343" y="285"/>
                    </a:lnTo>
                    <a:lnTo>
                      <a:pt x="2552" y="218"/>
                    </a:lnTo>
                    <a:lnTo>
                      <a:pt x="2666" y="152"/>
                    </a:lnTo>
                    <a:lnTo>
                      <a:pt x="2724" y="142"/>
                    </a:lnTo>
                    <a:lnTo>
                      <a:pt x="2762" y="190"/>
                    </a:lnTo>
                    <a:lnTo>
                      <a:pt x="2752" y="247"/>
                    </a:lnTo>
                    <a:lnTo>
                      <a:pt x="2666" y="343"/>
                    </a:lnTo>
                    <a:lnTo>
                      <a:pt x="2638" y="409"/>
                    </a:lnTo>
                    <a:lnTo>
                      <a:pt x="2676" y="466"/>
                    </a:lnTo>
                    <a:lnTo>
                      <a:pt x="2657" y="504"/>
                    </a:lnTo>
                    <a:lnTo>
                      <a:pt x="2600" y="514"/>
                    </a:lnTo>
                    <a:lnTo>
                      <a:pt x="2552" y="485"/>
                    </a:lnTo>
                    <a:lnTo>
                      <a:pt x="2562" y="466"/>
                    </a:lnTo>
                    <a:lnTo>
                      <a:pt x="2571" y="409"/>
                    </a:lnTo>
                    <a:lnTo>
                      <a:pt x="2476" y="419"/>
                    </a:lnTo>
                    <a:lnTo>
                      <a:pt x="2438" y="438"/>
                    </a:lnTo>
                    <a:lnTo>
                      <a:pt x="2410" y="485"/>
                    </a:lnTo>
                    <a:lnTo>
                      <a:pt x="2562" y="752"/>
                    </a:lnTo>
                    <a:lnTo>
                      <a:pt x="2619" y="904"/>
                    </a:lnTo>
                    <a:lnTo>
                      <a:pt x="2571" y="1009"/>
                    </a:lnTo>
                    <a:lnTo>
                      <a:pt x="2524" y="1018"/>
                    </a:lnTo>
                    <a:lnTo>
                      <a:pt x="2428" y="990"/>
                    </a:lnTo>
                    <a:lnTo>
                      <a:pt x="2381" y="1009"/>
                    </a:lnTo>
                    <a:lnTo>
                      <a:pt x="2333" y="1085"/>
                    </a:lnTo>
                    <a:lnTo>
                      <a:pt x="2295" y="1114"/>
                    </a:lnTo>
                    <a:lnTo>
                      <a:pt x="2238" y="1123"/>
                    </a:lnTo>
                    <a:lnTo>
                      <a:pt x="2238" y="1161"/>
                    </a:lnTo>
                    <a:lnTo>
                      <a:pt x="2285" y="1181"/>
                    </a:lnTo>
                    <a:lnTo>
                      <a:pt x="2438" y="1161"/>
                    </a:lnTo>
                    <a:lnTo>
                      <a:pt x="2476" y="1143"/>
                    </a:lnTo>
                    <a:lnTo>
                      <a:pt x="2524" y="1104"/>
                    </a:lnTo>
                    <a:lnTo>
                      <a:pt x="2581" y="1076"/>
                    </a:lnTo>
                    <a:lnTo>
                      <a:pt x="2638" y="1085"/>
                    </a:lnTo>
                    <a:lnTo>
                      <a:pt x="2657" y="1123"/>
                    </a:lnTo>
                    <a:lnTo>
                      <a:pt x="2686" y="1219"/>
                    </a:lnTo>
                    <a:lnTo>
                      <a:pt x="2714" y="1304"/>
                    </a:lnTo>
                    <a:lnTo>
                      <a:pt x="2714" y="1342"/>
                    </a:lnTo>
                    <a:lnTo>
                      <a:pt x="2467" y="1390"/>
                    </a:lnTo>
                    <a:lnTo>
                      <a:pt x="2410" y="1409"/>
                    </a:lnTo>
                    <a:lnTo>
                      <a:pt x="2390" y="1438"/>
                    </a:lnTo>
                    <a:lnTo>
                      <a:pt x="2428" y="1485"/>
                    </a:lnTo>
                    <a:lnTo>
                      <a:pt x="2467" y="1495"/>
                    </a:lnTo>
                    <a:lnTo>
                      <a:pt x="2609" y="1485"/>
                    </a:lnTo>
                    <a:lnTo>
                      <a:pt x="2638" y="1466"/>
                    </a:lnTo>
                    <a:lnTo>
                      <a:pt x="2657" y="1438"/>
                    </a:lnTo>
                    <a:lnTo>
                      <a:pt x="2714" y="1495"/>
                    </a:lnTo>
                    <a:lnTo>
                      <a:pt x="2781" y="1600"/>
                    </a:lnTo>
                    <a:lnTo>
                      <a:pt x="2809" y="1676"/>
                    </a:lnTo>
                    <a:lnTo>
                      <a:pt x="2809" y="1704"/>
                    </a:lnTo>
                    <a:lnTo>
                      <a:pt x="2791" y="1733"/>
                    </a:lnTo>
                    <a:lnTo>
                      <a:pt x="2762" y="1828"/>
                    </a:lnTo>
                    <a:lnTo>
                      <a:pt x="2819" y="1771"/>
                    </a:lnTo>
                    <a:lnTo>
                      <a:pt x="2857" y="1723"/>
                    </a:lnTo>
                    <a:lnTo>
                      <a:pt x="2981" y="1438"/>
                    </a:lnTo>
                    <a:lnTo>
                      <a:pt x="2990" y="1438"/>
                    </a:lnTo>
                    <a:lnTo>
                      <a:pt x="3114" y="1428"/>
                    </a:lnTo>
                    <a:lnTo>
                      <a:pt x="3143" y="1409"/>
                    </a:lnTo>
                    <a:lnTo>
                      <a:pt x="3152" y="1399"/>
                    </a:lnTo>
                    <a:lnTo>
                      <a:pt x="3162" y="1390"/>
                    </a:lnTo>
                    <a:lnTo>
                      <a:pt x="3210" y="1399"/>
                    </a:lnTo>
                    <a:lnTo>
                      <a:pt x="3352" y="1495"/>
                    </a:lnTo>
                    <a:lnTo>
                      <a:pt x="3333" y="1580"/>
                    </a:lnTo>
                    <a:lnTo>
                      <a:pt x="3305" y="1647"/>
                    </a:lnTo>
                    <a:lnTo>
                      <a:pt x="3200" y="1752"/>
                    </a:lnTo>
                    <a:lnTo>
                      <a:pt x="3162" y="1828"/>
                    </a:lnTo>
                    <a:lnTo>
                      <a:pt x="3219" y="1838"/>
                    </a:lnTo>
                    <a:lnTo>
                      <a:pt x="3314" y="1800"/>
                    </a:lnTo>
                    <a:lnTo>
                      <a:pt x="3381" y="1723"/>
                    </a:lnTo>
                    <a:lnTo>
                      <a:pt x="3390" y="1638"/>
                    </a:lnTo>
                    <a:lnTo>
                      <a:pt x="3438" y="1619"/>
                    </a:lnTo>
                    <a:lnTo>
                      <a:pt x="3486" y="1628"/>
                    </a:lnTo>
                    <a:lnTo>
                      <a:pt x="3533" y="1676"/>
                    </a:lnTo>
                    <a:lnTo>
                      <a:pt x="3562" y="1742"/>
                    </a:lnTo>
                    <a:lnTo>
                      <a:pt x="3466" y="1714"/>
                    </a:lnTo>
                    <a:lnTo>
                      <a:pt x="3448" y="1723"/>
                    </a:lnTo>
                    <a:lnTo>
                      <a:pt x="3466" y="1780"/>
                    </a:lnTo>
                    <a:lnTo>
                      <a:pt x="3514" y="1819"/>
                    </a:lnTo>
                    <a:lnTo>
                      <a:pt x="3619" y="1857"/>
                    </a:lnTo>
                    <a:lnTo>
                      <a:pt x="3648" y="1742"/>
                    </a:lnTo>
                    <a:lnTo>
                      <a:pt x="3714" y="1571"/>
                    </a:lnTo>
                    <a:lnTo>
                      <a:pt x="3724" y="1447"/>
                    </a:lnTo>
                    <a:lnTo>
                      <a:pt x="3667" y="1181"/>
                    </a:lnTo>
                    <a:lnTo>
                      <a:pt x="3781" y="1181"/>
                    </a:lnTo>
                    <a:lnTo>
                      <a:pt x="3895" y="1295"/>
                    </a:lnTo>
                    <a:lnTo>
                      <a:pt x="3943" y="1342"/>
                    </a:lnTo>
                    <a:lnTo>
                      <a:pt x="4171" y="1390"/>
                    </a:lnTo>
                    <a:lnTo>
                      <a:pt x="4124" y="1428"/>
                    </a:lnTo>
                    <a:lnTo>
                      <a:pt x="4133" y="1457"/>
                    </a:lnTo>
                    <a:lnTo>
                      <a:pt x="4143" y="1466"/>
                    </a:lnTo>
                    <a:lnTo>
                      <a:pt x="4143" y="1485"/>
                    </a:lnTo>
                    <a:lnTo>
                      <a:pt x="4152" y="1495"/>
                    </a:lnTo>
                    <a:lnTo>
                      <a:pt x="4219" y="1533"/>
                    </a:lnTo>
                    <a:lnTo>
                      <a:pt x="4219" y="1542"/>
                    </a:lnTo>
                    <a:lnTo>
                      <a:pt x="4210" y="1571"/>
                    </a:lnTo>
                    <a:lnTo>
                      <a:pt x="4095" y="1657"/>
                    </a:lnTo>
                    <a:lnTo>
                      <a:pt x="4019" y="1685"/>
                    </a:lnTo>
                    <a:lnTo>
                      <a:pt x="3914" y="1771"/>
                    </a:lnTo>
                    <a:lnTo>
                      <a:pt x="3943" y="1800"/>
                    </a:lnTo>
                    <a:lnTo>
                      <a:pt x="3943" y="1809"/>
                    </a:lnTo>
                    <a:lnTo>
                      <a:pt x="3943" y="1828"/>
                    </a:lnTo>
                    <a:lnTo>
                      <a:pt x="3943" y="1838"/>
                    </a:lnTo>
                    <a:lnTo>
                      <a:pt x="3943" y="1857"/>
                    </a:lnTo>
                    <a:lnTo>
                      <a:pt x="3933" y="1876"/>
                    </a:lnTo>
                    <a:lnTo>
                      <a:pt x="3933" y="1914"/>
                    </a:lnTo>
                    <a:lnTo>
                      <a:pt x="3933" y="1943"/>
                    </a:lnTo>
                    <a:lnTo>
                      <a:pt x="3952" y="1961"/>
                    </a:lnTo>
                    <a:lnTo>
                      <a:pt x="3952" y="2028"/>
                    </a:lnTo>
                    <a:lnTo>
                      <a:pt x="4048" y="2076"/>
                    </a:lnTo>
                    <a:lnTo>
                      <a:pt x="4105" y="2066"/>
                    </a:lnTo>
                    <a:lnTo>
                      <a:pt x="4171" y="2028"/>
                    </a:lnTo>
                    <a:lnTo>
                      <a:pt x="4200" y="2057"/>
                    </a:lnTo>
                    <a:lnTo>
                      <a:pt x="4295" y="2047"/>
                    </a:lnTo>
                    <a:lnTo>
                      <a:pt x="4400" y="2057"/>
                    </a:lnTo>
                    <a:lnTo>
                      <a:pt x="4533" y="2123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0" name="Freeform 6">
                <a:extLst>
                  <a:ext uri="{FF2B5EF4-FFF2-40B4-BE49-F238E27FC236}">
                    <a16:creationId xmlns:a16="http://schemas.microsoft.com/office/drawing/2014/main" id="{BF5AD9A0-482B-8E42-93F0-4E6F06A8B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8963" y="4230688"/>
                <a:ext cx="3638550" cy="2205037"/>
              </a:xfrm>
              <a:custGeom>
                <a:avLst/>
                <a:gdLst>
                  <a:gd name="T0" fmla="*/ 3628109 w 10106"/>
                  <a:gd name="T1" fmla="*/ 1957713 h 6125"/>
                  <a:gd name="T2" fmla="*/ 3631709 w 10106"/>
                  <a:gd name="T3" fmla="*/ 2022874 h 6125"/>
                  <a:gd name="T4" fmla="*/ 3593905 w 10106"/>
                  <a:gd name="T5" fmla="*/ 2122236 h 6125"/>
                  <a:gd name="T6" fmla="*/ 3566182 w 10106"/>
                  <a:gd name="T7" fmla="*/ 2190637 h 6125"/>
                  <a:gd name="T8" fmla="*/ 3391564 w 10106"/>
                  <a:gd name="T9" fmla="*/ 2163276 h 6125"/>
                  <a:gd name="T10" fmla="*/ 3124055 w 10106"/>
                  <a:gd name="T11" fmla="*/ 1995513 h 6125"/>
                  <a:gd name="T12" fmla="*/ 3151418 w 10106"/>
                  <a:gd name="T13" fmla="*/ 1738109 h 6125"/>
                  <a:gd name="T14" fmla="*/ 3199303 w 10106"/>
                  <a:gd name="T15" fmla="*/ 1618227 h 6125"/>
                  <a:gd name="T16" fmla="*/ 3284992 w 10106"/>
                  <a:gd name="T17" fmla="*/ 1686988 h 6125"/>
                  <a:gd name="T18" fmla="*/ 3422167 w 10106"/>
                  <a:gd name="T19" fmla="*/ 1769070 h 6125"/>
                  <a:gd name="T20" fmla="*/ 3487334 w 10106"/>
                  <a:gd name="T21" fmla="*/ 1837831 h 6125"/>
                  <a:gd name="T22" fmla="*/ 850411 w 10106"/>
                  <a:gd name="T23" fmla="*/ 864014 h 6125"/>
                  <a:gd name="T24" fmla="*/ 860852 w 10106"/>
                  <a:gd name="T25" fmla="*/ 1080018 h 6125"/>
                  <a:gd name="T26" fmla="*/ 785244 w 10106"/>
                  <a:gd name="T27" fmla="*/ 1131499 h 6125"/>
                  <a:gd name="T28" fmla="*/ 757881 w 10106"/>
                  <a:gd name="T29" fmla="*/ 973816 h 6125"/>
                  <a:gd name="T30" fmla="*/ 809367 w 10106"/>
                  <a:gd name="T31" fmla="*/ 905055 h 6125"/>
                  <a:gd name="T32" fmla="*/ 850411 w 10106"/>
                  <a:gd name="T33" fmla="*/ 853574 h 6125"/>
                  <a:gd name="T34" fmla="*/ 13681 w 10106"/>
                  <a:gd name="T35" fmla="*/ 761053 h 6125"/>
                  <a:gd name="T36" fmla="*/ 10441 w 10106"/>
                  <a:gd name="T37" fmla="*/ 678611 h 6125"/>
                  <a:gd name="T38" fmla="*/ 106571 w 10106"/>
                  <a:gd name="T39" fmla="*/ 596530 h 6125"/>
                  <a:gd name="T40" fmla="*/ 82449 w 10106"/>
                  <a:gd name="T41" fmla="*/ 380526 h 6125"/>
                  <a:gd name="T42" fmla="*/ 171378 w 10106"/>
                  <a:gd name="T43" fmla="*/ 445687 h 6125"/>
                  <a:gd name="T44" fmla="*/ 171378 w 10106"/>
                  <a:gd name="T45" fmla="*/ 524529 h 6125"/>
                  <a:gd name="T46" fmla="*/ 209182 w 10106"/>
                  <a:gd name="T47" fmla="*/ 613450 h 6125"/>
                  <a:gd name="T48" fmla="*/ 161297 w 10106"/>
                  <a:gd name="T49" fmla="*/ 795253 h 6125"/>
                  <a:gd name="T50" fmla="*/ 72008 w 10106"/>
                  <a:gd name="T51" fmla="*/ 764293 h 6125"/>
                  <a:gd name="T52" fmla="*/ 257428 w 10106"/>
                  <a:gd name="T53" fmla="*/ 685812 h 6125"/>
                  <a:gd name="T54" fmla="*/ 202342 w 10106"/>
                  <a:gd name="T55" fmla="*/ 370086 h 6125"/>
                  <a:gd name="T56" fmla="*/ 58326 w 10106"/>
                  <a:gd name="T57" fmla="*/ 366846 h 6125"/>
                  <a:gd name="T58" fmla="*/ 82449 w 10106"/>
                  <a:gd name="T59" fmla="*/ 257044 h 6125"/>
                  <a:gd name="T60" fmla="*/ 535017 w 10106"/>
                  <a:gd name="T61" fmla="*/ 3240 h 6125"/>
                  <a:gd name="T62" fmla="*/ 768322 w 10106"/>
                  <a:gd name="T63" fmla="*/ 106202 h 6125"/>
                  <a:gd name="T64" fmla="*/ 798926 w 10106"/>
                  <a:gd name="T65" fmla="*/ 260644 h 6125"/>
                  <a:gd name="T66" fmla="*/ 737359 w 10106"/>
                  <a:gd name="T67" fmla="*/ 407887 h 6125"/>
                  <a:gd name="T68" fmla="*/ 795685 w 10106"/>
                  <a:gd name="T69" fmla="*/ 545049 h 6125"/>
                  <a:gd name="T70" fmla="*/ 829889 w 10106"/>
                  <a:gd name="T71" fmla="*/ 668531 h 6125"/>
                  <a:gd name="T72" fmla="*/ 819808 w 10106"/>
                  <a:gd name="T73" fmla="*/ 781573 h 6125"/>
                  <a:gd name="T74" fmla="*/ 812607 w 10106"/>
                  <a:gd name="T75" fmla="*/ 853574 h 6125"/>
                  <a:gd name="T76" fmla="*/ 709996 w 10106"/>
                  <a:gd name="T77" fmla="*/ 1014857 h 6125"/>
                  <a:gd name="T78" fmla="*/ 637988 w 10106"/>
                  <a:gd name="T79" fmla="*/ 997577 h 6125"/>
                  <a:gd name="T80" fmla="*/ 483532 w 10106"/>
                  <a:gd name="T81" fmla="*/ 997577 h 6125"/>
                  <a:gd name="T82" fmla="*/ 394602 w 10106"/>
                  <a:gd name="T83" fmla="*/ 1008017 h 6125"/>
                  <a:gd name="T84" fmla="*/ 353198 w 10106"/>
                  <a:gd name="T85" fmla="*/ 949696 h 6125"/>
                  <a:gd name="T86" fmla="*/ 356798 w 10106"/>
                  <a:gd name="T87" fmla="*/ 918735 h 6125"/>
                  <a:gd name="T88" fmla="*/ 384161 w 10106"/>
                  <a:gd name="T89" fmla="*/ 867255 h 6125"/>
                  <a:gd name="T90" fmla="*/ 456169 w 10106"/>
                  <a:gd name="T91" fmla="*/ 812534 h 6125"/>
                  <a:gd name="T92" fmla="*/ 425206 w 10106"/>
                  <a:gd name="T93" fmla="*/ 785173 h 6125"/>
                  <a:gd name="T94" fmla="*/ 339516 w 10106"/>
                  <a:gd name="T95" fmla="*/ 726852 h 612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106" h="6125">
                    <a:moveTo>
                      <a:pt x="10105" y="5371"/>
                    </a:moveTo>
                    <a:lnTo>
                      <a:pt x="10087" y="5400"/>
                    </a:lnTo>
                    <a:lnTo>
                      <a:pt x="10087" y="5419"/>
                    </a:lnTo>
                    <a:lnTo>
                      <a:pt x="10077" y="5438"/>
                    </a:lnTo>
                    <a:lnTo>
                      <a:pt x="10067" y="5448"/>
                    </a:lnTo>
                    <a:lnTo>
                      <a:pt x="10087" y="5524"/>
                    </a:lnTo>
                    <a:lnTo>
                      <a:pt x="10096" y="5571"/>
                    </a:lnTo>
                    <a:lnTo>
                      <a:pt x="10087" y="5619"/>
                    </a:lnTo>
                    <a:lnTo>
                      <a:pt x="10048" y="5686"/>
                    </a:lnTo>
                    <a:lnTo>
                      <a:pt x="9991" y="5790"/>
                    </a:lnTo>
                    <a:lnTo>
                      <a:pt x="9972" y="5847"/>
                    </a:lnTo>
                    <a:lnTo>
                      <a:pt x="9982" y="5895"/>
                    </a:lnTo>
                    <a:lnTo>
                      <a:pt x="9982" y="5924"/>
                    </a:lnTo>
                    <a:lnTo>
                      <a:pt x="9991" y="5990"/>
                    </a:lnTo>
                    <a:lnTo>
                      <a:pt x="9944" y="6038"/>
                    </a:lnTo>
                    <a:lnTo>
                      <a:pt x="9905" y="6085"/>
                    </a:lnTo>
                    <a:lnTo>
                      <a:pt x="9867" y="6124"/>
                    </a:lnTo>
                    <a:lnTo>
                      <a:pt x="9715" y="6085"/>
                    </a:lnTo>
                    <a:lnTo>
                      <a:pt x="9591" y="6076"/>
                    </a:lnTo>
                    <a:lnTo>
                      <a:pt x="9420" y="6009"/>
                    </a:lnTo>
                    <a:lnTo>
                      <a:pt x="9210" y="5886"/>
                    </a:lnTo>
                    <a:lnTo>
                      <a:pt x="8972" y="5809"/>
                    </a:lnTo>
                    <a:lnTo>
                      <a:pt x="8724" y="5609"/>
                    </a:lnTo>
                    <a:lnTo>
                      <a:pt x="8677" y="5543"/>
                    </a:lnTo>
                    <a:lnTo>
                      <a:pt x="8715" y="5428"/>
                    </a:lnTo>
                    <a:lnTo>
                      <a:pt x="8734" y="5209"/>
                    </a:lnTo>
                    <a:lnTo>
                      <a:pt x="8743" y="4886"/>
                    </a:lnTo>
                    <a:lnTo>
                      <a:pt x="8753" y="4828"/>
                    </a:lnTo>
                    <a:lnTo>
                      <a:pt x="8781" y="4771"/>
                    </a:lnTo>
                    <a:lnTo>
                      <a:pt x="8839" y="4666"/>
                    </a:lnTo>
                    <a:lnTo>
                      <a:pt x="8867" y="4581"/>
                    </a:lnTo>
                    <a:lnTo>
                      <a:pt x="8886" y="4495"/>
                    </a:lnTo>
                    <a:lnTo>
                      <a:pt x="8915" y="4438"/>
                    </a:lnTo>
                    <a:lnTo>
                      <a:pt x="8953" y="4467"/>
                    </a:lnTo>
                    <a:lnTo>
                      <a:pt x="9077" y="4648"/>
                    </a:lnTo>
                    <a:lnTo>
                      <a:pt x="9124" y="4686"/>
                    </a:lnTo>
                    <a:lnTo>
                      <a:pt x="9191" y="4762"/>
                    </a:lnTo>
                    <a:lnTo>
                      <a:pt x="9305" y="4838"/>
                    </a:lnTo>
                    <a:lnTo>
                      <a:pt x="9420" y="4933"/>
                    </a:lnTo>
                    <a:lnTo>
                      <a:pt x="9505" y="4914"/>
                    </a:lnTo>
                    <a:lnTo>
                      <a:pt x="9563" y="4933"/>
                    </a:lnTo>
                    <a:lnTo>
                      <a:pt x="9610" y="5038"/>
                    </a:lnTo>
                    <a:lnTo>
                      <a:pt x="9648" y="5086"/>
                    </a:lnTo>
                    <a:lnTo>
                      <a:pt x="9686" y="5105"/>
                    </a:lnTo>
                    <a:lnTo>
                      <a:pt x="9905" y="5257"/>
                    </a:lnTo>
                    <a:lnTo>
                      <a:pt x="10048" y="5314"/>
                    </a:lnTo>
                    <a:lnTo>
                      <a:pt x="10105" y="5371"/>
                    </a:lnTo>
                    <a:close/>
                    <a:moveTo>
                      <a:pt x="2362" y="2400"/>
                    </a:moveTo>
                    <a:lnTo>
                      <a:pt x="2543" y="2847"/>
                    </a:lnTo>
                    <a:lnTo>
                      <a:pt x="2543" y="2866"/>
                    </a:lnTo>
                    <a:lnTo>
                      <a:pt x="2439" y="2990"/>
                    </a:lnTo>
                    <a:lnTo>
                      <a:pt x="2391" y="3000"/>
                    </a:lnTo>
                    <a:lnTo>
                      <a:pt x="2334" y="3038"/>
                    </a:lnTo>
                    <a:lnTo>
                      <a:pt x="2277" y="3086"/>
                    </a:lnTo>
                    <a:lnTo>
                      <a:pt x="2248" y="3124"/>
                    </a:lnTo>
                    <a:lnTo>
                      <a:pt x="2181" y="3143"/>
                    </a:lnTo>
                    <a:lnTo>
                      <a:pt x="2115" y="3038"/>
                    </a:lnTo>
                    <a:lnTo>
                      <a:pt x="2076" y="2895"/>
                    </a:lnTo>
                    <a:lnTo>
                      <a:pt x="2067" y="2771"/>
                    </a:lnTo>
                    <a:lnTo>
                      <a:pt x="2105" y="2705"/>
                    </a:lnTo>
                    <a:lnTo>
                      <a:pt x="2143" y="2657"/>
                    </a:lnTo>
                    <a:lnTo>
                      <a:pt x="2181" y="2619"/>
                    </a:lnTo>
                    <a:lnTo>
                      <a:pt x="2219" y="2581"/>
                    </a:lnTo>
                    <a:lnTo>
                      <a:pt x="2248" y="2514"/>
                    </a:lnTo>
                    <a:lnTo>
                      <a:pt x="2296" y="2381"/>
                    </a:lnTo>
                    <a:lnTo>
                      <a:pt x="2343" y="2324"/>
                    </a:lnTo>
                    <a:lnTo>
                      <a:pt x="2353" y="2362"/>
                    </a:lnTo>
                    <a:lnTo>
                      <a:pt x="2362" y="2371"/>
                    </a:lnTo>
                    <a:lnTo>
                      <a:pt x="2362" y="2400"/>
                    </a:lnTo>
                    <a:close/>
                    <a:moveTo>
                      <a:pt x="38" y="2162"/>
                    </a:moveTo>
                    <a:lnTo>
                      <a:pt x="38" y="2152"/>
                    </a:lnTo>
                    <a:lnTo>
                      <a:pt x="38" y="2114"/>
                    </a:lnTo>
                    <a:lnTo>
                      <a:pt x="10" y="2047"/>
                    </a:lnTo>
                    <a:lnTo>
                      <a:pt x="0" y="2028"/>
                    </a:lnTo>
                    <a:lnTo>
                      <a:pt x="10" y="1962"/>
                    </a:lnTo>
                    <a:lnTo>
                      <a:pt x="29" y="1885"/>
                    </a:lnTo>
                    <a:lnTo>
                      <a:pt x="86" y="1762"/>
                    </a:lnTo>
                    <a:lnTo>
                      <a:pt x="134" y="1714"/>
                    </a:lnTo>
                    <a:lnTo>
                      <a:pt x="238" y="1685"/>
                    </a:lnTo>
                    <a:lnTo>
                      <a:pt x="296" y="1657"/>
                    </a:lnTo>
                    <a:lnTo>
                      <a:pt x="343" y="1504"/>
                    </a:lnTo>
                    <a:lnTo>
                      <a:pt x="276" y="1323"/>
                    </a:lnTo>
                    <a:lnTo>
                      <a:pt x="210" y="1162"/>
                    </a:lnTo>
                    <a:lnTo>
                      <a:pt x="229" y="1057"/>
                    </a:lnTo>
                    <a:lnTo>
                      <a:pt x="286" y="1067"/>
                    </a:lnTo>
                    <a:lnTo>
                      <a:pt x="391" y="1181"/>
                    </a:lnTo>
                    <a:lnTo>
                      <a:pt x="448" y="1209"/>
                    </a:lnTo>
                    <a:lnTo>
                      <a:pt x="476" y="1238"/>
                    </a:lnTo>
                    <a:lnTo>
                      <a:pt x="476" y="1285"/>
                    </a:lnTo>
                    <a:lnTo>
                      <a:pt x="467" y="1352"/>
                    </a:lnTo>
                    <a:lnTo>
                      <a:pt x="457" y="1390"/>
                    </a:lnTo>
                    <a:lnTo>
                      <a:pt x="476" y="1457"/>
                    </a:lnTo>
                    <a:lnTo>
                      <a:pt x="486" y="1486"/>
                    </a:lnTo>
                    <a:lnTo>
                      <a:pt x="496" y="1504"/>
                    </a:lnTo>
                    <a:lnTo>
                      <a:pt x="524" y="1543"/>
                    </a:lnTo>
                    <a:lnTo>
                      <a:pt x="581" y="1704"/>
                    </a:lnTo>
                    <a:lnTo>
                      <a:pt x="629" y="1924"/>
                    </a:lnTo>
                    <a:lnTo>
                      <a:pt x="639" y="2133"/>
                    </a:lnTo>
                    <a:lnTo>
                      <a:pt x="562" y="2247"/>
                    </a:lnTo>
                    <a:lnTo>
                      <a:pt x="448" y="2209"/>
                    </a:lnTo>
                    <a:lnTo>
                      <a:pt x="400" y="2219"/>
                    </a:lnTo>
                    <a:lnTo>
                      <a:pt x="258" y="2123"/>
                    </a:lnTo>
                    <a:lnTo>
                      <a:pt x="210" y="2114"/>
                    </a:lnTo>
                    <a:lnTo>
                      <a:pt x="200" y="2123"/>
                    </a:lnTo>
                    <a:lnTo>
                      <a:pt x="191" y="2133"/>
                    </a:lnTo>
                    <a:lnTo>
                      <a:pt x="162" y="2152"/>
                    </a:lnTo>
                    <a:lnTo>
                      <a:pt x="38" y="2162"/>
                    </a:lnTo>
                    <a:close/>
                    <a:moveTo>
                      <a:pt x="715" y="1905"/>
                    </a:moveTo>
                    <a:lnTo>
                      <a:pt x="648" y="1581"/>
                    </a:lnTo>
                    <a:lnTo>
                      <a:pt x="648" y="1390"/>
                    </a:lnTo>
                    <a:lnTo>
                      <a:pt x="639" y="1314"/>
                    </a:lnTo>
                    <a:lnTo>
                      <a:pt x="562" y="1028"/>
                    </a:lnTo>
                    <a:lnTo>
                      <a:pt x="514" y="952"/>
                    </a:lnTo>
                    <a:lnTo>
                      <a:pt x="457" y="924"/>
                    </a:lnTo>
                    <a:lnTo>
                      <a:pt x="391" y="924"/>
                    </a:lnTo>
                    <a:lnTo>
                      <a:pt x="162" y="1019"/>
                    </a:lnTo>
                    <a:lnTo>
                      <a:pt x="77" y="1038"/>
                    </a:lnTo>
                    <a:lnTo>
                      <a:pt x="19" y="990"/>
                    </a:lnTo>
                    <a:lnTo>
                      <a:pt x="77" y="857"/>
                    </a:lnTo>
                    <a:lnTo>
                      <a:pt x="229" y="714"/>
                    </a:lnTo>
                    <a:lnTo>
                      <a:pt x="524" y="533"/>
                    </a:lnTo>
                    <a:lnTo>
                      <a:pt x="991" y="142"/>
                    </a:lnTo>
                    <a:lnTo>
                      <a:pt x="1229" y="0"/>
                    </a:lnTo>
                    <a:lnTo>
                      <a:pt x="1486" y="9"/>
                    </a:lnTo>
                    <a:lnTo>
                      <a:pt x="1753" y="162"/>
                    </a:lnTo>
                    <a:lnTo>
                      <a:pt x="1972" y="162"/>
                    </a:lnTo>
                    <a:lnTo>
                      <a:pt x="2029" y="200"/>
                    </a:lnTo>
                    <a:lnTo>
                      <a:pt x="2134" y="295"/>
                    </a:lnTo>
                    <a:lnTo>
                      <a:pt x="2219" y="333"/>
                    </a:lnTo>
                    <a:lnTo>
                      <a:pt x="2381" y="466"/>
                    </a:lnTo>
                    <a:lnTo>
                      <a:pt x="2343" y="552"/>
                    </a:lnTo>
                    <a:lnTo>
                      <a:pt x="2219" y="724"/>
                    </a:lnTo>
                    <a:lnTo>
                      <a:pt x="2172" y="819"/>
                    </a:lnTo>
                    <a:lnTo>
                      <a:pt x="2086" y="1028"/>
                    </a:lnTo>
                    <a:lnTo>
                      <a:pt x="2048" y="1095"/>
                    </a:lnTo>
                    <a:lnTo>
                      <a:pt x="2048" y="1133"/>
                    </a:lnTo>
                    <a:lnTo>
                      <a:pt x="2134" y="1257"/>
                    </a:lnTo>
                    <a:lnTo>
                      <a:pt x="2172" y="1343"/>
                    </a:lnTo>
                    <a:lnTo>
                      <a:pt x="2191" y="1409"/>
                    </a:lnTo>
                    <a:lnTo>
                      <a:pt x="2210" y="1514"/>
                    </a:lnTo>
                    <a:lnTo>
                      <a:pt x="2239" y="1638"/>
                    </a:lnTo>
                    <a:lnTo>
                      <a:pt x="2286" y="1742"/>
                    </a:lnTo>
                    <a:lnTo>
                      <a:pt x="2324" y="1809"/>
                    </a:lnTo>
                    <a:lnTo>
                      <a:pt x="2305" y="1857"/>
                    </a:lnTo>
                    <a:lnTo>
                      <a:pt x="2305" y="1933"/>
                    </a:lnTo>
                    <a:lnTo>
                      <a:pt x="2296" y="2047"/>
                    </a:lnTo>
                    <a:lnTo>
                      <a:pt x="2286" y="2143"/>
                    </a:lnTo>
                    <a:lnTo>
                      <a:pt x="2277" y="2171"/>
                    </a:lnTo>
                    <a:lnTo>
                      <a:pt x="2286" y="2200"/>
                    </a:lnTo>
                    <a:lnTo>
                      <a:pt x="2296" y="2228"/>
                    </a:lnTo>
                    <a:lnTo>
                      <a:pt x="2324" y="2286"/>
                    </a:lnTo>
                    <a:lnTo>
                      <a:pt x="2257" y="2371"/>
                    </a:lnTo>
                    <a:lnTo>
                      <a:pt x="2134" y="2609"/>
                    </a:lnTo>
                    <a:lnTo>
                      <a:pt x="2019" y="2685"/>
                    </a:lnTo>
                    <a:lnTo>
                      <a:pt x="2000" y="2752"/>
                    </a:lnTo>
                    <a:lnTo>
                      <a:pt x="1972" y="2819"/>
                    </a:lnTo>
                    <a:lnTo>
                      <a:pt x="1905" y="2847"/>
                    </a:lnTo>
                    <a:lnTo>
                      <a:pt x="1848" y="2828"/>
                    </a:lnTo>
                    <a:lnTo>
                      <a:pt x="1820" y="2800"/>
                    </a:lnTo>
                    <a:lnTo>
                      <a:pt x="1772" y="2771"/>
                    </a:lnTo>
                    <a:lnTo>
                      <a:pt x="1715" y="2771"/>
                    </a:lnTo>
                    <a:lnTo>
                      <a:pt x="1581" y="2847"/>
                    </a:lnTo>
                    <a:lnTo>
                      <a:pt x="1448" y="2781"/>
                    </a:lnTo>
                    <a:lnTo>
                      <a:pt x="1343" y="2771"/>
                    </a:lnTo>
                    <a:lnTo>
                      <a:pt x="1248" y="2781"/>
                    </a:lnTo>
                    <a:lnTo>
                      <a:pt x="1219" y="2752"/>
                    </a:lnTo>
                    <a:lnTo>
                      <a:pt x="1153" y="2790"/>
                    </a:lnTo>
                    <a:lnTo>
                      <a:pt x="1096" y="2800"/>
                    </a:lnTo>
                    <a:lnTo>
                      <a:pt x="1000" y="2752"/>
                    </a:lnTo>
                    <a:lnTo>
                      <a:pt x="1000" y="2685"/>
                    </a:lnTo>
                    <a:lnTo>
                      <a:pt x="981" y="2667"/>
                    </a:lnTo>
                    <a:lnTo>
                      <a:pt x="981" y="2638"/>
                    </a:lnTo>
                    <a:lnTo>
                      <a:pt x="981" y="2600"/>
                    </a:lnTo>
                    <a:lnTo>
                      <a:pt x="991" y="2581"/>
                    </a:lnTo>
                    <a:lnTo>
                      <a:pt x="991" y="2562"/>
                    </a:lnTo>
                    <a:lnTo>
                      <a:pt x="991" y="2552"/>
                    </a:lnTo>
                    <a:lnTo>
                      <a:pt x="991" y="2533"/>
                    </a:lnTo>
                    <a:lnTo>
                      <a:pt x="991" y="2524"/>
                    </a:lnTo>
                    <a:lnTo>
                      <a:pt x="962" y="2495"/>
                    </a:lnTo>
                    <a:lnTo>
                      <a:pt x="1067" y="2409"/>
                    </a:lnTo>
                    <a:lnTo>
                      <a:pt x="1143" y="2381"/>
                    </a:lnTo>
                    <a:lnTo>
                      <a:pt x="1258" y="2295"/>
                    </a:lnTo>
                    <a:lnTo>
                      <a:pt x="1267" y="2266"/>
                    </a:lnTo>
                    <a:lnTo>
                      <a:pt x="1267" y="2257"/>
                    </a:lnTo>
                    <a:lnTo>
                      <a:pt x="1200" y="2219"/>
                    </a:lnTo>
                    <a:lnTo>
                      <a:pt x="1191" y="2209"/>
                    </a:lnTo>
                    <a:lnTo>
                      <a:pt x="1191" y="2190"/>
                    </a:lnTo>
                    <a:lnTo>
                      <a:pt x="1181" y="2181"/>
                    </a:lnTo>
                    <a:lnTo>
                      <a:pt x="1172" y="2152"/>
                    </a:lnTo>
                    <a:lnTo>
                      <a:pt x="1219" y="2114"/>
                    </a:lnTo>
                    <a:lnTo>
                      <a:pt x="991" y="2066"/>
                    </a:lnTo>
                    <a:lnTo>
                      <a:pt x="943" y="2019"/>
                    </a:lnTo>
                    <a:lnTo>
                      <a:pt x="829" y="1905"/>
                    </a:lnTo>
                    <a:lnTo>
                      <a:pt x="715" y="1905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3560" name="Group 2">
              <a:extLst>
                <a:ext uri="{FF2B5EF4-FFF2-40B4-BE49-F238E27FC236}">
                  <a16:creationId xmlns:a16="http://schemas.microsoft.com/office/drawing/2014/main" id="{B68E83FC-CD63-0249-9CBC-4004366A1D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97863" y="1827213"/>
              <a:ext cx="5259387" cy="3803650"/>
              <a:chOff x="8297863" y="1827213"/>
              <a:chExt cx="5259439" cy="3803650"/>
            </a:xfrm>
          </p:grpSpPr>
          <p:sp>
            <p:nvSpPr>
              <p:cNvPr id="23565" name="Text Box 1">
                <a:extLst>
                  <a:ext uri="{FF2B5EF4-FFF2-40B4-BE49-F238E27FC236}">
                    <a16:creationId xmlns:a16="http://schemas.microsoft.com/office/drawing/2014/main" id="{4D9F8B1E-BE3A-D349-96B6-F7B8A2ACCA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06225" y="4519613"/>
                <a:ext cx="1851077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Copenhagen</a:t>
                </a:r>
              </a:p>
            </p:txBody>
          </p:sp>
          <p:sp>
            <p:nvSpPr>
              <p:cNvPr id="23566" name="Freeform 15">
                <a:extLst>
                  <a:ext uri="{FF2B5EF4-FFF2-40B4-BE49-F238E27FC236}">
                    <a16:creationId xmlns:a16="http://schemas.microsoft.com/office/drawing/2014/main" id="{9C49E8CB-5A53-E042-BAED-36D7B85D6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5875" y="4783138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2602 h 982"/>
                  <a:gd name="T6" fmla="*/ 119556 w 734"/>
                  <a:gd name="T7" fmla="*/ 346802 h 982"/>
                  <a:gd name="T8" fmla="*/ 129967 w 734"/>
                  <a:gd name="T9" fmla="*/ 353651 h 982"/>
                  <a:gd name="T10" fmla="*/ 140020 w 734"/>
                  <a:gd name="T11" fmla="*/ 346802 h 982"/>
                  <a:gd name="T12" fmla="*/ 242701 w 734"/>
                  <a:gd name="T13" fmla="*/ 202602 h 982"/>
                  <a:gd name="T14" fmla="*/ 263166 w 734"/>
                  <a:gd name="T15" fmla="*/ 13410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0501 h 982"/>
                  <a:gd name="T22" fmla="*/ 129967 w 734"/>
                  <a:gd name="T23" fmla="*/ 78950 h 982"/>
                  <a:gd name="T24" fmla="*/ 184539 w 734"/>
                  <a:gd name="T25" fmla="*/ 130501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1"/>
                      <a:pt x="352" y="981"/>
                      <a:pt x="362" y="981"/>
                    </a:cubicBezTo>
                    <a:cubicBezTo>
                      <a:pt x="371" y="981"/>
                      <a:pt x="390" y="971"/>
                      <a:pt x="39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2"/>
                    </a:cubicBezTo>
                    <a:cubicBezTo>
                      <a:pt x="733" y="162"/>
                      <a:pt x="571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5" y="514"/>
                      <a:pt x="219" y="448"/>
                      <a:pt x="219" y="362"/>
                    </a:cubicBezTo>
                    <a:cubicBezTo>
                      <a:pt x="219" y="286"/>
                      <a:pt x="285" y="219"/>
                      <a:pt x="362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4"/>
                      <a:pt x="36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67" name="Freeform 16">
                <a:extLst>
                  <a:ext uri="{FF2B5EF4-FFF2-40B4-BE49-F238E27FC236}">
                    <a16:creationId xmlns:a16="http://schemas.microsoft.com/office/drawing/2014/main" id="{567E2AD3-4373-D94C-B510-D2F45B721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9838" y="3757613"/>
                <a:ext cx="265112" cy="354012"/>
              </a:xfrm>
              <a:custGeom>
                <a:avLst/>
                <a:gdLst>
                  <a:gd name="T0" fmla="*/ 130933 w 735"/>
                  <a:gd name="T1" fmla="*/ 0 h 982"/>
                  <a:gd name="T2" fmla="*/ 0 w 735"/>
                  <a:gd name="T3" fmla="*/ 134106 h 982"/>
                  <a:gd name="T4" fmla="*/ 20920 w 735"/>
                  <a:gd name="T5" fmla="*/ 202602 h 982"/>
                  <a:gd name="T6" fmla="*/ 120473 w 735"/>
                  <a:gd name="T7" fmla="*/ 346802 h 982"/>
                  <a:gd name="T8" fmla="*/ 130933 w 735"/>
                  <a:gd name="T9" fmla="*/ 353651 h 982"/>
                  <a:gd name="T10" fmla="*/ 141032 w 735"/>
                  <a:gd name="T11" fmla="*/ 346802 h 982"/>
                  <a:gd name="T12" fmla="*/ 244192 w 735"/>
                  <a:gd name="T13" fmla="*/ 202602 h 982"/>
                  <a:gd name="T14" fmla="*/ 264751 w 735"/>
                  <a:gd name="T15" fmla="*/ 134106 h 982"/>
                  <a:gd name="T16" fmla="*/ 130933 w 735"/>
                  <a:gd name="T17" fmla="*/ 0 h 982"/>
                  <a:gd name="T18" fmla="*/ 130933 w 735"/>
                  <a:gd name="T19" fmla="*/ 185658 h 982"/>
                  <a:gd name="T20" fmla="*/ 79353 w 735"/>
                  <a:gd name="T21" fmla="*/ 134106 h 982"/>
                  <a:gd name="T22" fmla="*/ 130933 w 735"/>
                  <a:gd name="T23" fmla="*/ 78950 h 982"/>
                  <a:gd name="T24" fmla="*/ 185759 w 735"/>
                  <a:gd name="T25" fmla="*/ 134106 h 982"/>
                  <a:gd name="T26" fmla="*/ 130933 w 735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3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9"/>
                      <a:pt x="20" y="505"/>
                      <a:pt x="58" y="562"/>
                    </a:cubicBezTo>
                    <a:cubicBezTo>
                      <a:pt x="334" y="962"/>
                      <a:pt x="334" y="962"/>
                      <a:pt x="334" y="962"/>
                    </a:cubicBezTo>
                    <a:cubicBezTo>
                      <a:pt x="343" y="972"/>
                      <a:pt x="353" y="981"/>
                      <a:pt x="363" y="981"/>
                    </a:cubicBezTo>
                    <a:cubicBezTo>
                      <a:pt x="372" y="981"/>
                      <a:pt x="391" y="972"/>
                      <a:pt x="391" y="962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5"/>
                      <a:pt x="734" y="439"/>
                      <a:pt x="734" y="372"/>
                    </a:cubicBezTo>
                    <a:cubicBezTo>
                      <a:pt x="734" y="162"/>
                      <a:pt x="572" y="0"/>
                      <a:pt x="363" y="0"/>
                    </a:cubicBezTo>
                    <a:close/>
                    <a:moveTo>
                      <a:pt x="363" y="515"/>
                    </a:moveTo>
                    <a:cubicBezTo>
                      <a:pt x="286" y="515"/>
                      <a:pt x="220" y="448"/>
                      <a:pt x="220" y="372"/>
                    </a:cubicBezTo>
                    <a:cubicBezTo>
                      <a:pt x="220" y="286"/>
                      <a:pt x="286" y="219"/>
                      <a:pt x="363" y="219"/>
                    </a:cubicBezTo>
                    <a:cubicBezTo>
                      <a:pt x="448" y="219"/>
                      <a:pt x="515" y="286"/>
                      <a:pt x="515" y="372"/>
                    </a:cubicBezTo>
                    <a:cubicBezTo>
                      <a:pt x="515" y="448"/>
                      <a:pt x="448" y="515"/>
                      <a:pt x="363" y="515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68" name="Freeform 17">
                <a:extLst>
                  <a:ext uri="{FF2B5EF4-FFF2-40B4-BE49-F238E27FC236}">
                    <a16:creationId xmlns:a16="http://schemas.microsoft.com/office/drawing/2014/main" id="{BEBE505F-A43A-BC41-8255-476ABC84B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8913" y="5276850"/>
                <a:ext cx="263525" cy="354013"/>
              </a:xfrm>
              <a:custGeom>
                <a:avLst/>
                <a:gdLst>
                  <a:gd name="T0" fmla="*/ 133558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23146 w 734"/>
                  <a:gd name="T7" fmla="*/ 346442 h 982"/>
                  <a:gd name="T8" fmla="*/ 133558 w 734"/>
                  <a:gd name="T9" fmla="*/ 353652 h 982"/>
                  <a:gd name="T10" fmla="*/ 143610 w 734"/>
                  <a:gd name="T11" fmla="*/ 346442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33558 w 734"/>
                  <a:gd name="T17" fmla="*/ 0 h 982"/>
                  <a:gd name="T18" fmla="*/ 133558 w 734"/>
                  <a:gd name="T19" fmla="*/ 185298 h 982"/>
                  <a:gd name="T20" fmla="*/ 78627 w 734"/>
                  <a:gd name="T21" fmla="*/ 133746 h 982"/>
                  <a:gd name="T22" fmla="*/ 133558 w 734"/>
                  <a:gd name="T23" fmla="*/ 78950 h 982"/>
                  <a:gd name="T24" fmla="*/ 184539 w 734"/>
                  <a:gd name="T25" fmla="*/ 133746 h 982"/>
                  <a:gd name="T26" fmla="*/ 133558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2" y="0"/>
                    </a:moveTo>
                    <a:cubicBezTo>
                      <a:pt x="172" y="0"/>
                      <a:pt x="9" y="161"/>
                      <a:pt x="0" y="371"/>
                    </a:cubicBezTo>
                    <a:cubicBezTo>
                      <a:pt x="0" y="438"/>
                      <a:pt x="29" y="504"/>
                      <a:pt x="57" y="562"/>
                    </a:cubicBezTo>
                    <a:cubicBezTo>
                      <a:pt x="343" y="961"/>
                      <a:pt x="343" y="961"/>
                      <a:pt x="343" y="961"/>
                    </a:cubicBezTo>
                    <a:cubicBezTo>
                      <a:pt x="352" y="971"/>
                      <a:pt x="362" y="981"/>
                      <a:pt x="372" y="981"/>
                    </a:cubicBezTo>
                    <a:cubicBezTo>
                      <a:pt x="381" y="981"/>
                      <a:pt x="390" y="971"/>
                      <a:pt x="400" y="961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4"/>
                      <a:pt x="733" y="438"/>
                      <a:pt x="733" y="371"/>
                    </a:cubicBezTo>
                    <a:cubicBezTo>
                      <a:pt x="733" y="161"/>
                      <a:pt x="571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71"/>
                    </a:cubicBezTo>
                    <a:cubicBezTo>
                      <a:pt x="219" y="285"/>
                      <a:pt x="286" y="219"/>
                      <a:pt x="372" y="219"/>
                    </a:cubicBezTo>
                    <a:cubicBezTo>
                      <a:pt x="448" y="219"/>
                      <a:pt x="514" y="285"/>
                      <a:pt x="514" y="371"/>
                    </a:cubicBezTo>
                    <a:cubicBezTo>
                      <a:pt x="514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69" name="Text Box 18">
                <a:extLst>
                  <a:ext uri="{FF2B5EF4-FFF2-40B4-BE49-F238E27FC236}">
                    <a16:creationId xmlns:a16="http://schemas.microsoft.com/office/drawing/2014/main" id="{04BFC4D0-686A-1643-A2F6-15B03488E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83637" y="1827213"/>
                <a:ext cx="74982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Aalborg</a:t>
                </a:r>
              </a:p>
            </p:txBody>
          </p:sp>
          <p:sp>
            <p:nvSpPr>
              <p:cNvPr id="23570" name="Text Box 19">
                <a:extLst>
                  <a:ext uri="{FF2B5EF4-FFF2-40B4-BE49-F238E27FC236}">
                    <a16:creationId xmlns:a16="http://schemas.microsoft.com/office/drawing/2014/main" id="{2CA69A69-908D-674F-8856-BC1AC736A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97863" y="3627438"/>
                <a:ext cx="684448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Aarhus</a:t>
                </a:r>
              </a:p>
            </p:txBody>
          </p:sp>
          <p:sp>
            <p:nvSpPr>
              <p:cNvPr id="23571" name="Text Box 20">
                <a:extLst>
                  <a:ext uri="{FF2B5EF4-FFF2-40B4-BE49-F238E27FC236}">
                    <a16:creationId xmlns:a16="http://schemas.microsoft.com/office/drawing/2014/main" id="{EE798CA2-C676-AB45-9D70-37CFD640D5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88463" y="5073650"/>
                <a:ext cx="747786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Odense</a:t>
                </a:r>
              </a:p>
            </p:txBody>
          </p:sp>
          <p:sp>
            <p:nvSpPr>
              <p:cNvPr id="23572" name="Freeform 21">
                <a:extLst>
                  <a:ext uri="{FF2B5EF4-FFF2-40B4-BE49-F238E27FC236}">
                    <a16:creationId xmlns:a16="http://schemas.microsoft.com/office/drawing/2014/main" id="{D518ECFE-FFA0-EA44-AB97-A38B290E4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6938" y="2006600"/>
                <a:ext cx="263525" cy="354013"/>
              </a:xfrm>
              <a:custGeom>
                <a:avLst/>
                <a:gdLst>
                  <a:gd name="T0" fmla="*/ 129967 w 734"/>
                  <a:gd name="T1" fmla="*/ 0 h 983"/>
                  <a:gd name="T2" fmla="*/ 0 w 734"/>
                  <a:gd name="T3" fmla="*/ 133970 h 983"/>
                  <a:gd name="T4" fmla="*/ 20464 w 734"/>
                  <a:gd name="T5" fmla="*/ 202396 h 983"/>
                  <a:gd name="T6" fmla="*/ 119556 w 734"/>
                  <a:gd name="T7" fmla="*/ 343209 h 983"/>
                  <a:gd name="T8" fmla="*/ 129967 w 734"/>
                  <a:gd name="T9" fmla="*/ 353653 h 983"/>
                  <a:gd name="T10" fmla="*/ 140020 w 734"/>
                  <a:gd name="T11" fmla="*/ 343209 h 983"/>
                  <a:gd name="T12" fmla="*/ 242701 w 734"/>
                  <a:gd name="T13" fmla="*/ 202396 h 983"/>
                  <a:gd name="T14" fmla="*/ 263166 w 734"/>
                  <a:gd name="T15" fmla="*/ 133970 h 983"/>
                  <a:gd name="T16" fmla="*/ 129967 w 734"/>
                  <a:gd name="T17" fmla="*/ 0 h 983"/>
                  <a:gd name="T18" fmla="*/ 129967 w 734"/>
                  <a:gd name="T19" fmla="*/ 185470 h 983"/>
                  <a:gd name="T20" fmla="*/ 78627 w 734"/>
                  <a:gd name="T21" fmla="*/ 130729 h 983"/>
                  <a:gd name="T22" fmla="*/ 129967 w 734"/>
                  <a:gd name="T23" fmla="*/ 79230 h 983"/>
                  <a:gd name="T24" fmla="*/ 184539 w 734"/>
                  <a:gd name="T25" fmla="*/ 130729 h 983"/>
                  <a:gd name="T26" fmla="*/ 129967 w 734"/>
                  <a:gd name="T27" fmla="*/ 185470 h 9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3">
                    <a:moveTo>
                      <a:pt x="362" y="0"/>
                    </a:moveTo>
                    <a:cubicBezTo>
                      <a:pt x="162" y="0"/>
                      <a:pt x="0" y="163"/>
                      <a:pt x="0" y="372"/>
                    </a:cubicBezTo>
                    <a:cubicBezTo>
                      <a:pt x="0" y="439"/>
                      <a:pt x="19" y="505"/>
                      <a:pt x="57" y="562"/>
                    </a:cubicBezTo>
                    <a:cubicBezTo>
                      <a:pt x="333" y="953"/>
                      <a:pt x="333" y="953"/>
                      <a:pt x="333" y="953"/>
                    </a:cubicBezTo>
                    <a:cubicBezTo>
                      <a:pt x="343" y="972"/>
                      <a:pt x="352" y="982"/>
                      <a:pt x="362" y="982"/>
                    </a:cubicBezTo>
                    <a:cubicBezTo>
                      <a:pt x="372" y="982"/>
                      <a:pt x="390" y="972"/>
                      <a:pt x="390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9"/>
                      <a:pt x="733" y="372"/>
                    </a:cubicBezTo>
                    <a:cubicBezTo>
                      <a:pt x="733" y="163"/>
                      <a:pt x="571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63"/>
                    </a:cubicBezTo>
                    <a:cubicBezTo>
                      <a:pt x="219" y="286"/>
                      <a:pt x="286" y="220"/>
                      <a:pt x="362" y="220"/>
                    </a:cubicBezTo>
                    <a:cubicBezTo>
                      <a:pt x="448" y="220"/>
                      <a:pt x="514" y="286"/>
                      <a:pt x="514" y="363"/>
                    </a:cubicBezTo>
                    <a:cubicBezTo>
                      <a:pt x="514" y="448"/>
                      <a:pt x="448" y="515"/>
                      <a:pt x="362" y="515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017E3611-8C80-7D40-838E-E69FBDF15EBB}"/>
              </a:ext>
            </a:extLst>
          </p:cNvPr>
          <p:cNvGrpSpPr/>
          <p:nvPr/>
        </p:nvGrpSpPr>
        <p:grpSpPr>
          <a:xfrm>
            <a:off x="873125" y="1318949"/>
            <a:ext cx="4372240" cy="4197614"/>
            <a:chOff x="1047750" y="1582738"/>
            <a:chExt cx="5246688" cy="5037137"/>
          </a:xfrm>
        </p:grpSpPr>
        <p:sp>
          <p:nvSpPr>
            <p:cNvPr id="23554" name="Text Box 7">
              <a:extLst>
                <a:ext uri="{FF2B5EF4-FFF2-40B4-BE49-F238E27FC236}">
                  <a16:creationId xmlns:a16="http://schemas.microsoft.com/office/drawing/2014/main" id="{409601FC-5B57-6945-B0FE-F0C91599B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781300"/>
              <a:ext cx="187960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COPENHAGEN</a:t>
              </a:r>
            </a:p>
          </p:txBody>
        </p:sp>
        <p:sp>
          <p:nvSpPr>
            <p:cNvPr id="23555" name="Text Box 8">
              <a:extLst>
                <a:ext uri="{FF2B5EF4-FFF2-40B4-BE49-F238E27FC236}">
                  <a16:creationId xmlns:a16="http://schemas.microsoft.com/office/drawing/2014/main" id="{B8D1586C-2AC9-F14D-8069-5C705DC919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813175"/>
              <a:ext cx="1081088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ODENSE</a:t>
              </a:r>
            </a:p>
          </p:txBody>
        </p:sp>
        <p:sp>
          <p:nvSpPr>
            <p:cNvPr id="23556" name="Text Box 9">
              <a:extLst>
                <a:ext uri="{FF2B5EF4-FFF2-40B4-BE49-F238E27FC236}">
                  <a16:creationId xmlns:a16="http://schemas.microsoft.com/office/drawing/2014/main" id="{3E23BA3F-59C1-9945-91FB-40835FFAFD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45050"/>
              <a:ext cx="110490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AARHUS</a:t>
              </a:r>
            </a:p>
          </p:txBody>
        </p:sp>
        <p:sp>
          <p:nvSpPr>
            <p:cNvPr id="23557" name="Text Box 10">
              <a:extLst>
                <a:ext uri="{FF2B5EF4-FFF2-40B4-BE49-F238E27FC236}">
                  <a16:creationId xmlns:a16="http://schemas.microsoft.com/office/drawing/2014/main" id="{CBD69BC3-2A43-B34A-9627-52018EC1AF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876925"/>
              <a:ext cx="1290638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AALBORG</a:t>
              </a:r>
            </a:p>
          </p:txBody>
        </p:sp>
        <p:sp>
          <p:nvSpPr>
            <p:cNvPr id="23558" name="Text Box 11">
              <a:extLst>
                <a:ext uri="{FF2B5EF4-FFF2-40B4-BE49-F238E27FC236}">
                  <a16:creationId xmlns:a16="http://schemas.microsoft.com/office/drawing/2014/main" id="{4CC4B77A-DC12-4441-9C0B-43FC26AE8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57400" y="1582738"/>
              <a:ext cx="4237038" cy="8556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583" b="1" dirty="0">
                  <a:solidFill>
                    <a:srgbClr val="000000"/>
                  </a:solidFill>
                </a:rPr>
                <a:t>DENMARK</a:t>
              </a:r>
            </a:p>
          </p:txBody>
        </p:sp>
        <p:grpSp>
          <p:nvGrpSpPr>
            <p:cNvPr id="23559" name="Group 1">
              <a:extLst>
                <a:ext uri="{FF2B5EF4-FFF2-40B4-BE49-F238E27FC236}">
                  <a16:creationId xmlns:a16="http://schemas.microsoft.com/office/drawing/2014/main" id="{C0C78ADC-46DC-9D40-B9E7-16F87CBE68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728788"/>
              <a:ext cx="685800" cy="517525"/>
              <a:chOff x="1155700" y="1766888"/>
              <a:chExt cx="685800" cy="517525"/>
            </a:xfrm>
          </p:grpSpPr>
          <p:sp>
            <p:nvSpPr>
              <p:cNvPr id="23573" name="Freeform 12">
                <a:extLst>
                  <a:ext uri="{FF2B5EF4-FFF2-40B4-BE49-F238E27FC236}">
                    <a16:creationId xmlns:a16="http://schemas.microsoft.com/office/drawing/2014/main" id="{AA950209-77C5-134A-9B2C-B814BE72F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766888"/>
                <a:ext cx="685800" cy="517525"/>
              </a:xfrm>
              <a:custGeom>
                <a:avLst/>
                <a:gdLst>
                  <a:gd name="T0" fmla="*/ 0 w 1905"/>
                  <a:gd name="T1" fmla="*/ 0 h 1439"/>
                  <a:gd name="T2" fmla="*/ 685440 w 1905"/>
                  <a:gd name="T3" fmla="*/ 0 h 1439"/>
                  <a:gd name="T4" fmla="*/ 685440 w 1905"/>
                  <a:gd name="T5" fmla="*/ 517165 h 1439"/>
                  <a:gd name="T6" fmla="*/ 0 w 1905"/>
                  <a:gd name="T7" fmla="*/ 517165 h 1439"/>
                  <a:gd name="T8" fmla="*/ 0 w 1905"/>
                  <a:gd name="T9" fmla="*/ 0 h 14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05" h="1439">
                    <a:moveTo>
                      <a:pt x="0" y="0"/>
                    </a:moveTo>
                    <a:lnTo>
                      <a:pt x="1904" y="0"/>
                    </a:lnTo>
                    <a:lnTo>
                      <a:pt x="1904" y="1438"/>
                    </a:lnTo>
                    <a:lnTo>
                      <a:pt x="0" y="14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60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4" name="Freeform 13">
                <a:extLst>
                  <a:ext uri="{FF2B5EF4-FFF2-40B4-BE49-F238E27FC236}">
                    <a16:creationId xmlns:a16="http://schemas.microsoft.com/office/drawing/2014/main" id="{CCD5836B-0575-5E41-B501-921BC629B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766888"/>
                <a:ext cx="76200" cy="517525"/>
              </a:xfrm>
              <a:custGeom>
                <a:avLst/>
                <a:gdLst>
                  <a:gd name="T0" fmla="*/ 75839 w 211"/>
                  <a:gd name="T1" fmla="*/ 517165 h 1439"/>
                  <a:gd name="T2" fmla="*/ 0 w 211"/>
                  <a:gd name="T3" fmla="*/ 517165 h 1439"/>
                  <a:gd name="T4" fmla="*/ 0 w 211"/>
                  <a:gd name="T5" fmla="*/ 0 h 1439"/>
                  <a:gd name="T6" fmla="*/ 75839 w 211"/>
                  <a:gd name="T7" fmla="*/ 0 h 1439"/>
                  <a:gd name="T8" fmla="*/ 75839 w 211"/>
                  <a:gd name="T9" fmla="*/ 517165 h 14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1" h="1439">
                    <a:moveTo>
                      <a:pt x="210" y="1438"/>
                    </a:moveTo>
                    <a:lnTo>
                      <a:pt x="0" y="1438"/>
                    </a:lnTo>
                    <a:lnTo>
                      <a:pt x="0" y="0"/>
                    </a:lnTo>
                    <a:lnTo>
                      <a:pt x="210" y="0"/>
                    </a:lnTo>
                    <a:lnTo>
                      <a:pt x="210" y="14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5" name="Freeform 14">
                <a:extLst>
                  <a:ext uri="{FF2B5EF4-FFF2-40B4-BE49-F238E27FC236}">
                    <a16:creationId xmlns:a16="http://schemas.microsoft.com/office/drawing/2014/main" id="{76052C1A-1551-0945-A010-E4F444110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985963"/>
                <a:ext cx="685800" cy="76200"/>
              </a:xfrm>
              <a:custGeom>
                <a:avLst/>
                <a:gdLst>
                  <a:gd name="T0" fmla="*/ 0 w 1905"/>
                  <a:gd name="T1" fmla="*/ 75839 h 211"/>
                  <a:gd name="T2" fmla="*/ 0 w 1905"/>
                  <a:gd name="T3" fmla="*/ 0 h 211"/>
                  <a:gd name="T4" fmla="*/ 685440 w 1905"/>
                  <a:gd name="T5" fmla="*/ 0 h 211"/>
                  <a:gd name="T6" fmla="*/ 685440 w 1905"/>
                  <a:gd name="T7" fmla="*/ 75839 h 211"/>
                  <a:gd name="T8" fmla="*/ 0 w 1905"/>
                  <a:gd name="T9" fmla="*/ 75839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05" h="211">
                    <a:moveTo>
                      <a:pt x="0" y="210"/>
                    </a:moveTo>
                    <a:lnTo>
                      <a:pt x="0" y="0"/>
                    </a:lnTo>
                    <a:lnTo>
                      <a:pt x="1904" y="0"/>
                    </a:lnTo>
                    <a:lnTo>
                      <a:pt x="1904" y="210"/>
                    </a:lnTo>
                    <a:lnTo>
                      <a:pt x="0" y="2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3561" name="Google Shape;615;p19">
              <a:extLst>
                <a:ext uri="{FF2B5EF4-FFF2-40B4-BE49-F238E27FC236}">
                  <a16:creationId xmlns:a16="http://schemas.microsoft.com/office/drawing/2014/main" id="{F5BA9C38-049E-E94B-ADF6-12FC231467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30464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62" name="Google Shape;615;p19">
              <a:extLst>
                <a:ext uri="{FF2B5EF4-FFF2-40B4-BE49-F238E27FC236}">
                  <a16:creationId xmlns:a16="http://schemas.microsoft.com/office/drawing/2014/main" id="{B9ED5E93-A0DE-1146-B06B-129B534E9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40608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63" name="Google Shape;615;p19">
              <a:extLst>
                <a:ext uri="{FF2B5EF4-FFF2-40B4-BE49-F238E27FC236}">
                  <a16:creationId xmlns:a16="http://schemas.microsoft.com/office/drawing/2014/main" id="{6D1A725B-6E5A-2547-A292-63C010C7D5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511333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64" name="Google Shape;615;p19">
              <a:extLst>
                <a:ext uri="{FF2B5EF4-FFF2-40B4-BE49-F238E27FC236}">
                  <a16:creationId xmlns:a16="http://schemas.microsoft.com/office/drawing/2014/main" id="{372C597B-A5F8-FC40-9EB4-C658CFA16B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612775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27E11740-A1EB-D347-9F4E-A766C4B149BB}"/>
              </a:ext>
            </a:extLst>
          </p:cNvPr>
          <p:cNvGrpSpPr/>
          <p:nvPr/>
        </p:nvGrpSpPr>
        <p:grpSpPr>
          <a:xfrm>
            <a:off x="5023115" y="1223699"/>
            <a:ext cx="6803760" cy="4385468"/>
            <a:chOff x="6027738" y="1468438"/>
            <a:chExt cx="8164512" cy="5262562"/>
          </a:xfrm>
        </p:grpSpPr>
        <p:grpSp>
          <p:nvGrpSpPr>
            <p:cNvPr id="25601" name="Group 3">
              <a:extLst>
                <a:ext uri="{FF2B5EF4-FFF2-40B4-BE49-F238E27FC236}">
                  <a16:creationId xmlns:a16="http://schemas.microsoft.com/office/drawing/2014/main" id="{55FCA33F-47B5-9942-880C-EDB47101D8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7738" y="1481138"/>
              <a:ext cx="8081962" cy="5249862"/>
              <a:chOff x="6027738" y="1481138"/>
              <a:chExt cx="8081962" cy="5249862"/>
            </a:xfrm>
          </p:grpSpPr>
          <p:sp>
            <p:nvSpPr>
              <p:cNvPr id="25625" name="Freeform 1">
                <a:extLst>
                  <a:ext uri="{FF2B5EF4-FFF2-40B4-BE49-F238E27FC236}">
                    <a16:creationId xmlns:a16="http://schemas.microsoft.com/office/drawing/2014/main" id="{9BF37497-9617-0A42-B3C8-185A48A21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8075" y="3913188"/>
                <a:ext cx="1539875" cy="1785937"/>
              </a:xfrm>
              <a:custGeom>
                <a:avLst/>
                <a:gdLst>
                  <a:gd name="T0" fmla="*/ 102946 w 4278"/>
                  <a:gd name="T1" fmla="*/ 1549156 h 4963"/>
                  <a:gd name="T2" fmla="*/ 85669 w 4278"/>
                  <a:gd name="T3" fmla="*/ 1511371 h 4963"/>
                  <a:gd name="T4" fmla="*/ 71990 w 4278"/>
                  <a:gd name="T5" fmla="*/ 1463511 h 4963"/>
                  <a:gd name="T6" fmla="*/ 116624 w 4278"/>
                  <a:gd name="T7" fmla="*/ 1405215 h 4963"/>
                  <a:gd name="T8" fmla="*/ 154419 w 4278"/>
                  <a:gd name="T9" fmla="*/ 1364192 h 4963"/>
                  <a:gd name="T10" fmla="*/ 202293 w 4278"/>
                  <a:gd name="T11" fmla="*/ 1346920 h 4963"/>
                  <a:gd name="T12" fmla="*/ 174937 w 4278"/>
                  <a:gd name="T13" fmla="*/ 1312734 h 4963"/>
                  <a:gd name="T14" fmla="*/ 212732 w 4278"/>
                  <a:gd name="T15" fmla="*/ 1271351 h 4963"/>
                  <a:gd name="T16" fmla="*/ 240088 w 4278"/>
                  <a:gd name="T17" fmla="*/ 1250840 h 4963"/>
                  <a:gd name="T18" fmla="*/ 253766 w 4278"/>
                  <a:gd name="T19" fmla="*/ 1182468 h 4963"/>
                  <a:gd name="T20" fmla="*/ 349873 w 4278"/>
                  <a:gd name="T21" fmla="*/ 1185707 h 4963"/>
                  <a:gd name="T22" fmla="*/ 353473 w 4278"/>
                  <a:gd name="T23" fmla="*/ 1059039 h 4963"/>
                  <a:gd name="T24" fmla="*/ 281483 w 4278"/>
                  <a:gd name="T25" fmla="*/ 945687 h 4963"/>
                  <a:gd name="T26" fmla="*/ 102946 w 4278"/>
                  <a:gd name="T27" fmla="*/ 863641 h 4963"/>
                  <a:gd name="T28" fmla="*/ 17278 w 4278"/>
                  <a:gd name="T29" fmla="*/ 887751 h 4963"/>
                  <a:gd name="T30" fmla="*/ 24117 w 4278"/>
                  <a:gd name="T31" fmla="*/ 675079 h 4963"/>
                  <a:gd name="T32" fmla="*/ 61912 w 4278"/>
                  <a:gd name="T33" fmla="*/ 534738 h 4963"/>
                  <a:gd name="T34" fmla="*/ 99707 w 4278"/>
                  <a:gd name="T35" fmla="*/ 421385 h 4963"/>
                  <a:gd name="T36" fmla="*/ 271044 w 4278"/>
                  <a:gd name="T37" fmla="*/ 294717 h 4963"/>
                  <a:gd name="T38" fmla="*/ 353473 w 4278"/>
                  <a:gd name="T39" fmla="*/ 222747 h 4963"/>
                  <a:gd name="T40" fmla="*/ 353473 w 4278"/>
                  <a:gd name="T41" fmla="*/ 154376 h 4963"/>
                  <a:gd name="T42" fmla="*/ 504293 w 4278"/>
                  <a:gd name="T43" fmla="*/ 181724 h 4963"/>
                  <a:gd name="T44" fmla="*/ 744021 w 4278"/>
                  <a:gd name="T45" fmla="*/ 143940 h 4963"/>
                  <a:gd name="T46" fmla="*/ 898440 w 4278"/>
                  <a:gd name="T47" fmla="*/ 54697 h 4963"/>
                  <a:gd name="T48" fmla="*/ 1059339 w 4278"/>
                  <a:gd name="T49" fmla="*/ 78807 h 4963"/>
                  <a:gd name="T50" fmla="*/ 1035582 w 4278"/>
                  <a:gd name="T51" fmla="*/ 154376 h 4963"/>
                  <a:gd name="T52" fmla="*/ 1025144 w 4278"/>
                  <a:gd name="T53" fmla="*/ 209073 h 4963"/>
                  <a:gd name="T54" fmla="*/ 1224197 w 4278"/>
                  <a:gd name="T55" fmla="*/ 226346 h 4963"/>
                  <a:gd name="T56" fmla="*/ 1268831 w 4278"/>
                  <a:gd name="T57" fmla="*/ 284282 h 4963"/>
                  <a:gd name="T58" fmla="*/ 1347301 w 4278"/>
                  <a:gd name="T59" fmla="*/ 322066 h 4963"/>
                  <a:gd name="T60" fmla="*/ 1412452 w 4278"/>
                  <a:gd name="T61" fmla="*/ 428582 h 4963"/>
                  <a:gd name="T62" fmla="*/ 1453846 w 4278"/>
                  <a:gd name="T63" fmla="*/ 794909 h 4963"/>
                  <a:gd name="T64" fmla="*/ 1422891 w 4278"/>
                  <a:gd name="T65" fmla="*/ 1360594 h 4963"/>
                  <a:gd name="T66" fmla="*/ 1227437 w 4278"/>
                  <a:gd name="T67" fmla="*/ 1387943 h 4963"/>
                  <a:gd name="T68" fmla="*/ 1145368 w 4278"/>
                  <a:gd name="T69" fmla="*/ 1302298 h 4963"/>
                  <a:gd name="T70" fmla="*/ 1114412 w 4278"/>
                  <a:gd name="T71" fmla="*/ 1350158 h 4963"/>
                  <a:gd name="T72" fmla="*/ 1107573 w 4278"/>
                  <a:gd name="T73" fmla="*/ 1401617 h 4963"/>
                  <a:gd name="T74" fmla="*/ 977270 w 4278"/>
                  <a:gd name="T75" fmla="*/ 1501295 h 4963"/>
                  <a:gd name="T76" fmla="*/ 881163 w 4278"/>
                  <a:gd name="T77" fmla="*/ 1559231 h 4963"/>
                  <a:gd name="T78" fmla="*/ 836529 w 4278"/>
                  <a:gd name="T79" fmla="*/ 1621126 h 4963"/>
                  <a:gd name="T80" fmla="*/ 785055 w 4278"/>
                  <a:gd name="T81" fmla="*/ 1740956 h 4963"/>
                  <a:gd name="T82" fmla="*/ 733942 w 4278"/>
                  <a:gd name="T83" fmla="*/ 1747793 h 4963"/>
                  <a:gd name="T84" fmla="*/ 562245 w 4278"/>
                  <a:gd name="T85" fmla="*/ 1610690 h 4963"/>
                  <a:gd name="T86" fmla="*/ 483416 w 4278"/>
                  <a:gd name="T87" fmla="*/ 1590178 h 4963"/>
                  <a:gd name="T88" fmla="*/ 439142 w 4278"/>
                  <a:gd name="T89" fmla="*/ 1507773 h 4963"/>
                  <a:gd name="T90" fmla="*/ 377230 w 4278"/>
                  <a:gd name="T91" fmla="*/ 1542318 h 4963"/>
                  <a:gd name="T92" fmla="*/ 353473 w 4278"/>
                  <a:gd name="T93" fmla="*/ 1699933 h 4963"/>
                  <a:gd name="T94" fmla="*/ 287962 w 4278"/>
                  <a:gd name="T95" fmla="*/ 1572906 h 49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278" h="4963">
                    <a:moveTo>
                      <a:pt x="496" y="4181"/>
                    </a:moveTo>
                    <a:lnTo>
                      <a:pt x="410" y="4210"/>
                    </a:lnTo>
                    <a:lnTo>
                      <a:pt x="334" y="4257"/>
                    </a:lnTo>
                    <a:lnTo>
                      <a:pt x="286" y="4305"/>
                    </a:lnTo>
                    <a:lnTo>
                      <a:pt x="258" y="4257"/>
                    </a:lnTo>
                    <a:lnTo>
                      <a:pt x="248" y="4229"/>
                    </a:lnTo>
                    <a:lnTo>
                      <a:pt x="238" y="4200"/>
                    </a:lnTo>
                    <a:lnTo>
                      <a:pt x="238" y="4162"/>
                    </a:lnTo>
                    <a:lnTo>
                      <a:pt x="229" y="4124"/>
                    </a:lnTo>
                    <a:lnTo>
                      <a:pt x="220" y="4095"/>
                    </a:lnTo>
                    <a:lnTo>
                      <a:pt x="200" y="4067"/>
                    </a:lnTo>
                    <a:lnTo>
                      <a:pt x="200" y="4019"/>
                    </a:lnTo>
                    <a:lnTo>
                      <a:pt x="229" y="3981"/>
                    </a:lnTo>
                    <a:lnTo>
                      <a:pt x="296" y="3943"/>
                    </a:lnTo>
                    <a:lnTo>
                      <a:pt x="324" y="3905"/>
                    </a:lnTo>
                    <a:lnTo>
                      <a:pt x="343" y="3857"/>
                    </a:lnTo>
                    <a:lnTo>
                      <a:pt x="353" y="3819"/>
                    </a:lnTo>
                    <a:lnTo>
                      <a:pt x="372" y="3791"/>
                    </a:lnTo>
                    <a:lnTo>
                      <a:pt x="429" y="3791"/>
                    </a:lnTo>
                    <a:lnTo>
                      <a:pt x="477" y="3800"/>
                    </a:lnTo>
                    <a:lnTo>
                      <a:pt x="524" y="3800"/>
                    </a:lnTo>
                    <a:lnTo>
                      <a:pt x="562" y="3791"/>
                    </a:lnTo>
                    <a:lnTo>
                      <a:pt x="562" y="3743"/>
                    </a:lnTo>
                    <a:lnTo>
                      <a:pt x="553" y="3714"/>
                    </a:lnTo>
                    <a:lnTo>
                      <a:pt x="534" y="3695"/>
                    </a:lnTo>
                    <a:lnTo>
                      <a:pt x="505" y="3667"/>
                    </a:lnTo>
                    <a:lnTo>
                      <a:pt x="486" y="3648"/>
                    </a:lnTo>
                    <a:lnTo>
                      <a:pt x="486" y="3619"/>
                    </a:lnTo>
                    <a:lnTo>
                      <a:pt x="505" y="3581"/>
                    </a:lnTo>
                    <a:lnTo>
                      <a:pt x="553" y="3524"/>
                    </a:lnTo>
                    <a:lnTo>
                      <a:pt x="591" y="3533"/>
                    </a:lnTo>
                    <a:lnTo>
                      <a:pt x="619" y="3543"/>
                    </a:lnTo>
                    <a:lnTo>
                      <a:pt x="648" y="3553"/>
                    </a:lnTo>
                    <a:lnTo>
                      <a:pt x="667" y="3533"/>
                    </a:lnTo>
                    <a:lnTo>
                      <a:pt x="667" y="3476"/>
                    </a:lnTo>
                    <a:lnTo>
                      <a:pt x="658" y="3429"/>
                    </a:lnTo>
                    <a:lnTo>
                      <a:pt x="648" y="3372"/>
                    </a:lnTo>
                    <a:lnTo>
                      <a:pt x="667" y="3324"/>
                    </a:lnTo>
                    <a:lnTo>
                      <a:pt x="705" y="3286"/>
                    </a:lnTo>
                    <a:lnTo>
                      <a:pt x="896" y="3238"/>
                    </a:lnTo>
                    <a:lnTo>
                      <a:pt x="934" y="3267"/>
                    </a:lnTo>
                    <a:lnTo>
                      <a:pt x="953" y="3295"/>
                    </a:lnTo>
                    <a:lnTo>
                      <a:pt x="972" y="3295"/>
                    </a:lnTo>
                    <a:lnTo>
                      <a:pt x="991" y="3267"/>
                    </a:lnTo>
                    <a:lnTo>
                      <a:pt x="991" y="3029"/>
                    </a:lnTo>
                    <a:lnTo>
                      <a:pt x="982" y="2981"/>
                    </a:lnTo>
                    <a:lnTo>
                      <a:pt x="982" y="2943"/>
                    </a:lnTo>
                    <a:lnTo>
                      <a:pt x="1048" y="2867"/>
                    </a:lnTo>
                    <a:lnTo>
                      <a:pt x="1029" y="2800"/>
                    </a:lnTo>
                    <a:lnTo>
                      <a:pt x="991" y="2762"/>
                    </a:lnTo>
                    <a:lnTo>
                      <a:pt x="782" y="2628"/>
                    </a:lnTo>
                    <a:lnTo>
                      <a:pt x="639" y="2495"/>
                    </a:lnTo>
                    <a:lnTo>
                      <a:pt x="591" y="2476"/>
                    </a:lnTo>
                    <a:lnTo>
                      <a:pt x="315" y="2419"/>
                    </a:lnTo>
                    <a:lnTo>
                      <a:pt x="286" y="2400"/>
                    </a:lnTo>
                    <a:lnTo>
                      <a:pt x="238" y="2390"/>
                    </a:lnTo>
                    <a:lnTo>
                      <a:pt x="134" y="2505"/>
                    </a:lnTo>
                    <a:lnTo>
                      <a:pt x="67" y="2486"/>
                    </a:lnTo>
                    <a:lnTo>
                      <a:pt x="48" y="2467"/>
                    </a:lnTo>
                    <a:lnTo>
                      <a:pt x="0" y="2381"/>
                    </a:lnTo>
                    <a:lnTo>
                      <a:pt x="58" y="2171"/>
                    </a:lnTo>
                    <a:lnTo>
                      <a:pt x="77" y="2029"/>
                    </a:lnTo>
                    <a:lnTo>
                      <a:pt x="67" y="1876"/>
                    </a:lnTo>
                    <a:lnTo>
                      <a:pt x="86" y="1800"/>
                    </a:lnTo>
                    <a:lnTo>
                      <a:pt x="191" y="1714"/>
                    </a:lnTo>
                    <a:lnTo>
                      <a:pt x="182" y="1552"/>
                    </a:lnTo>
                    <a:lnTo>
                      <a:pt x="172" y="1486"/>
                    </a:lnTo>
                    <a:lnTo>
                      <a:pt x="124" y="1391"/>
                    </a:lnTo>
                    <a:lnTo>
                      <a:pt x="124" y="1371"/>
                    </a:lnTo>
                    <a:lnTo>
                      <a:pt x="143" y="1324"/>
                    </a:lnTo>
                    <a:lnTo>
                      <a:pt x="277" y="1171"/>
                    </a:lnTo>
                    <a:lnTo>
                      <a:pt x="515" y="1057"/>
                    </a:lnTo>
                    <a:lnTo>
                      <a:pt x="667" y="952"/>
                    </a:lnTo>
                    <a:lnTo>
                      <a:pt x="715" y="895"/>
                    </a:lnTo>
                    <a:lnTo>
                      <a:pt x="753" y="819"/>
                    </a:lnTo>
                    <a:lnTo>
                      <a:pt x="810" y="772"/>
                    </a:lnTo>
                    <a:lnTo>
                      <a:pt x="943" y="714"/>
                    </a:lnTo>
                    <a:lnTo>
                      <a:pt x="982" y="686"/>
                    </a:lnTo>
                    <a:lnTo>
                      <a:pt x="982" y="619"/>
                    </a:lnTo>
                    <a:lnTo>
                      <a:pt x="962" y="571"/>
                    </a:lnTo>
                    <a:lnTo>
                      <a:pt x="953" y="524"/>
                    </a:lnTo>
                    <a:lnTo>
                      <a:pt x="962" y="476"/>
                    </a:lnTo>
                    <a:lnTo>
                      <a:pt x="982" y="429"/>
                    </a:lnTo>
                    <a:lnTo>
                      <a:pt x="1077" y="381"/>
                    </a:lnTo>
                    <a:lnTo>
                      <a:pt x="1239" y="448"/>
                    </a:lnTo>
                    <a:lnTo>
                      <a:pt x="1324" y="467"/>
                    </a:lnTo>
                    <a:lnTo>
                      <a:pt x="1401" y="505"/>
                    </a:lnTo>
                    <a:lnTo>
                      <a:pt x="1705" y="514"/>
                    </a:lnTo>
                    <a:lnTo>
                      <a:pt x="1829" y="476"/>
                    </a:lnTo>
                    <a:lnTo>
                      <a:pt x="1963" y="381"/>
                    </a:lnTo>
                    <a:lnTo>
                      <a:pt x="2067" y="400"/>
                    </a:lnTo>
                    <a:lnTo>
                      <a:pt x="2134" y="324"/>
                    </a:lnTo>
                    <a:lnTo>
                      <a:pt x="2362" y="238"/>
                    </a:lnTo>
                    <a:lnTo>
                      <a:pt x="2420" y="210"/>
                    </a:lnTo>
                    <a:lnTo>
                      <a:pt x="2496" y="152"/>
                    </a:lnTo>
                    <a:lnTo>
                      <a:pt x="2753" y="67"/>
                    </a:lnTo>
                    <a:lnTo>
                      <a:pt x="2905" y="0"/>
                    </a:lnTo>
                    <a:lnTo>
                      <a:pt x="2934" y="48"/>
                    </a:lnTo>
                    <a:lnTo>
                      <a:pt x="2943" y="219"/>
                    </a:lnTo>
                    <a:lnTo>
                      <a:pt x="2963" y="305"/>
                    </a:lnTo>
                    <a:lnTo>
                      <a:pt x="2963" y="362"/>
                    </a:lnTo>
                    <a:lnTo>
                      <a:pt x="2943" y="400"/>
                    </a:lnTo>
                    <a:lnTo>
                      <a:pt x="2877" y="429"/>
                    </a:lnTo>
                    <a:lnTo>
                      <a:pt x="2839" y="467"/>
                    </a:lnTo>
                    <a:lnTo>
                      <a:pt x="2810" y="514"/>
                    </a:lnTo>
                    <a:lnTo>
                      <a:pt x="2820" y="552"/>
                    </a:lnTo>
                    <a:lnTo>
                      <a:pt x="2848" y="581"/>
                    </a:lnTo>
                    <a:lnTo>
                      <a:pt x="2953" y="571"/>
                    </a:lnTo>
                    <a:lnTo>
                      <a:pt x="3029" y="590"/>
                    </a:lnTo>
                    <a:lnTo>
                      <a:pt x="3086" y="581"/>
                    </a:lnTo>
                    <a:lnTo>
                      <a:pt x="3401" y="629"/>
                    </a:lnTo>
                    <a:lnTo>
                      <a:pt x="3448" y="657"/>
                    </a:lnTo>
                    <a:lnTo>
                      <a:pt x="3496" y="695"/>
                    </a:lnTo>
                    <a:lnTo>
                      <a:pt x="3505" y="743"/>
                    </a:lnTo>
                    <a:lnTo>
                      <a:pt x="3525" y="790"/>
                    </a:lnTo>
                    <a:lnTo>
                      <a:pt x="3543" y="829"/>
                    </a:lnTo>
                    <a:lnTo>
                      <a:pt x="3582" y="876"/>
                    </a:lnTo>
                    <a:lnTo>
                      <a:pt x="3629" y="895"/>
                    </a:lnTo>
                    <a:lnTo>
                      <a:pt x="3743" y="895"/>
                    </a:lnTo>
                    <a:lnTo>
                      <a:pt x="3772" y="943"/>
                    </a:lnTo>
                    <a:lnTo>
                      <a:pt x="3801" y="1000"/>
                    </a:lnTo>
                    <a:lnTo>
                      <a:pt x="3810" y="1048"/>
                    </a:lnTo>
                    <a:lnTo>
                      <a:pt x="3924" y="1191"/>
                    </a:lnTo>
                    <a:lnTo>
                      <a:pt x="4162" y="1381"/>
                    </a:lnTo>
                    <a:lnTo>
                      <a:pt x="4277" y="1819"/>
                    </a:lnTo>
                    <a:lnTo>
                      <a:pt x="4277" y="1867"/>
                    </a:lnTo>
                    <a:lnTo>
                      <a:pt x="4039" y="2209"/>
                    </a:lnTo>
                    <a:lnTo>
                      <a:pt x="3924" y="2429"/>
                    </a:lnTo>
                    <a:lnTo>
                      <a:pt x="3829" y="2628"/>
                    </a:lnTo>
                    <a:lnTo>
                      <a:pt x="3858" y="3133"/>
                    </a:lnTo>
                    <a:lnTo>
                      <a:pt x="3953" y="3781"/>
                    </a:lnTo>
                    <a:lnTo>
                      <a:pt x="3629" y="3867"/>
                    </a:lnTo>
                    <a:lnTo>
                      <a:pt x="3563" y="3905"/>
                    </a:lnTo>
                    <a:lnTo>
                      <a:pt x="3448" y="3905"/>
                    </a:lnTo>
                    <a:lnTo>
                      <a:pt x="3410" y="3857"/>
                    </a:lnTo>
                    <a:lnTo>
                      <a:pt x="3362" y="3771"/>
                    </a:lnTo>
                    <a:lnTo>
                      <a:pt x="3315" y="3695"/>
                    </a:lnTo>
                    <a:lnTo>
                      <a:pt x="3220" y="3629"/>
                    </a:lnTo>
                    <a:lnTo>
                      <a:pt x="3182" y="3619"/>
                    </a:lnTo>
                    <a:lnTo>
                      <a:pt x="3153" y="3648"/>
                    </a:lnTo>
                    <a:lnTo>
                      <a:pt x="3153" y="3686"/>
                    </a:lnTo>
                    <a:lnTo>
                      <a:pt x="3144" y="3714"/>
                    </a:lnTo>
                    <a:lnTo>
                      <a:pt x="3096" y="3752"/>
                    </a:lnTo>
                    <a:lnTo>
                      <a:pt x="3067" y="3781"/>
                    </a:lnTo>
                    <a:lnTo>
                      <a:pt x="3058" y="3829"/>
                    </a:lnTo>
                    <a:lnTo>
                      <a:pt x="3067" y="3857"/>
                    </a:lnTo>
                    <a:lnTo>
                      <a:pt x="3077" y="3895"/>
                    </a:lnTo>
                    <a:lnTo>
                      <a:pt x="3067" y="3934"/>
                    </a:lnTo>
                    <a:lnTo>
                      <a:pt x="3039" y="3972"/>
                    </a:lnTo>
                    <a:lnTo>
                      <a:pt x="2848" y="4067"/>
                    </a:lnTo>
                    <a:lnTo>
                      <a:pt x="2715" y="4172"/>
                    </a:lnTo>
                    <a:lnTo>
                      <a:pt x="2620" y="4295"/>
                    </a:lnTo>
                    <a:lnTo>
                      <a:pt x="2562" y="4333"/>
                    </a:lnTo>
                    <a:lnTo>
                      <a:pt x="2496" y="4343"/>
                    </a:lnTo>
                    <a:lnTo>
                      <a:pt x="2448" y="4333"/>
                    </a:lnTo>
                    <a:lnTo>
                      <a:pt x="2353" y="4353"/>
                    </a:lnTo>
                    <a:lnTo>
                      <a:pt x="2324" y="4391"/>
                    </a:lnTo>
                    <a:lnTo>
                      <a:pt x="2315" y="4438"/>
                    </a:lnTo>
                    <a:lnTo>
                      <a:pt x="2324" y="4505"/>
                    </a:lnTo>
                    <a:lnTo>
                      <a:pt x="2315" y="4562"/>
                    </a:lnTo>
                    <a:lnTo>
                      <a:pt x="2229" y="4714"/>
                    </a:lnTo>
                    <a:lnTo>
                      <a:pt x="2201" y="4772"/>
                    </a:lnTo>
                    <a:lnTo>
                      <a:pt x="2181" y="4838"/>
                    </a:lnTo>
                    <a:lnTo>
                      <a:pt x="2115" y="4962"/>
                    </a:lnTo>
                    <a:lnTo>
                      <a:pt x="2105" y="4924"/>
                    </a:lnTo>
                    <a:lnTo>
                      <a:pt x="2077" y="4876"/>
                    </a:lnTo>
                    <a:lnTo>
                      <a:pt x="2039" y="4857"/>
                    </a:lnTo>
                    <a:lnTo>
                      <a:pt x="1915" y="4829"/>
                    </a:lnTo>
                    <a:lnTo>
                      <a:pt x="1782" y="4734"/>
                    </a:lnTo>
                    <a:lnTo>
                      <a:pt x="1648" y="4571"/>
                    </a:lnTo>
                    <a:lnTo>
                      <a:pt x="1562" y="4476"/>
                    </a:lnTo>
                    <a:lnTo>
                      <a:pt x="1419" y="4400"/>
                    </a:lnTo>
                    <a:lnTo>
                      <a:pt x="1391" y="4400"/>
                    </a:lnTo>
                    <a:lnTo>
                      <a:pt x="1363" y="4410"/>
                    </a:lnTo>
                    <a:lnTo>
                      <a:pt x="1343" y="4419"/>
                    </a:lnTo>
                    <a:lnTo>
                      <a:pt x="1315" y="4400"/>
                    </a:lnTo>
                    <a:lnTo>
                      <a:pt x="1286" y="4362"/>
                    </a:lnTo>
                    <a:lnTo>
                      <a:pt x="1248" y="4238"/>
                    </a:lnTo>
                    <a:lnTo>
                      <a:pt x="1220" y="4190"/>
                    </a:lnTo>
                    <a:lnTo>
                      <a:pt x="1163" y="4143"/>
                    </a:lnTo>
                    <a:lnTo>
                      <a:pt x="1096" y="4133"/>
                    </a:lnTo>
                    <a:lnTo>
                      <a:pt x="1048" y="4172"/>
                    </a:lnTo>
                    <a:lnTo>
                      <a:pt x="1048" y="4286"/>
                    </a:lnTo>
                    <a:lnTo>
                      <a:pt x="1143" y="4467"/>
                    </a:lnTo>
                    <a:lnTo>
                      <a:pt x="1172" y="4571"/>
                    </a:lnTo>
                    <a:lnTo>
                      <a:pt x="1096" y="4667"/>
                    </a:lnTo>
                    <a:lnTo>
                      <a:pt x="982" y="4724"/>
                    </a:lnTo>
                    <a:lnTo>
                      <a:pt x="934" y="4724"/>
                    </a:lnTo>
                    <a:lnTo>
                      <a:pt x="877" y="4686"/>
                    </a:lnTo>
                    <a:lnTo>
                      <a:pt x="839" y="4543"/>
                    </a:lnTo>
                    <a:lnTo>
                      <a:pt x="800" y="4371"/>
                    </a:lnTo>
                    <a:lnTo>
                      <a:pt x="753" y="4238"/>
                    </a:lnTo>
                    <a:lnTo>
                      <a:pt x="658" y="4181"/>
                    </a:lnTo>
                    <a:lnTo>
                      <a:pt x="496" y="4181"/>
                    </a:lnTo>
                  </a:path>
                </a:pathLst>
              </a:custGeom>
              <a:solidFill>
                <a:srgbClr val="E3E3E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6" name="Freeform 2">
                <a:extLst>
                  <a:ext uri="{FF2B5EF4-FFF2-40B4-BE49-F238E27FC236}">
                    <a16:creationId xmlns:a16="http://schemas.microsoft.com/office/drawing/2014/main" id="{A36A0B7D-33A1-E84A-A206-3B24CE6FE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9763" y="3762375"/>
                <a:ext cx="2170112" cy="2157413"/>
              </a:xfrm>
              <a:custGeom>
                <a:avLst/>
                <a:gdLst>
                  <a:gd name="T0" fmla="*/ 1604011 w 6030"/>
                  <a:gd name="T1" fmla="*/ 1838050 h 5992"/>
                  <a:gd name="T2" fmla="*/ 1456818 w 6030"/>
                  <a:gd name="T3" fmla="*/ 1838050 h 5992"/>
                  <a:gd name="T4" fmla="*/ 1264639 w 6030"/>
                  <a:gd name="T5" fmla="*/ 1947504 h 5992"/>
                  <a:gd name="T6" fmla="*/ 1069221 w 6030"/>
                  <a:gd name="T7" fmla="*/ 2057319 h 5992"/>
                  <a:gd name="T8" fmla="*/ 915190 w 6030"/>
                  <a:gd name="T9" fmla="*/ 2132930 h 5992"/>
                  <a:gd name="T10" fmla="*/ 949379 w 6030"/>
                  <a:gd name="T11" fmla="*/ 2006192 h 5992"/>
                  <a:gd name="T12" fmla="*/ 1113847 w 6030"/>
                  <a:gd name="T13" fmla="*/ 1529488 h 5992"/>
                  <a:gd name="T14" fmla="*/ 1103770 w 6030"/>
                  <a:gd name="T15" fmla="*/ 1371426 h 5992"/>
                  <a:gd name="T16" fmla="*/ 1124284 w 6030"/>
                  <a:gd name="T17" fmla="*/ 1213725 h 5992"/>
                  <a:gd name="T18" fmla="*/ 1226851 w 6030"/>
                  <a:gd name="T19" fmla="*/ 1014978 h 5992"/>
                  <a:gd name="T20" fmla="*/ 942541 w 6030"/>
                  <a:gd name="T21" fmla="*/ 884640 h 5992"/>
                  <a:gd name="T22" fmla="*/ 894676 w 6030"/>
                  <a:gd name="T23" fmla="*/ 1028660 h 5992"/>
                  <a:gd name="T24" fmla="*/ 791749 w 6030"/>
                  <a:gd name="T25" fmla="*/ 1165838 h 5992"/>
                  <a:gd name="T26" fmla="*/ 668308 w 6030"/>
                  <a:gd name="T27" fmla="*/ 1237848 h 5992"/>
                  <a:gd name="T28" fmla="*/ 500241 w 6030"/>
                  <a:gd name="T29" fmla="*/ 1052783 h 5992"/>
                  <a:gd name="T30" fmla="*/ 318859 w 6030"/>
                  <a:gd name="T31" fmla="*/ 970332 h 5992"/>
                  <a:gd name="T32" fmla="*/ 277472 w 6030"/>
                  <a:gd name="T33" fmla="*/ 984014 h 5992"/>
                  <a:gd name="T34" fmla="*/ 222769 w 6030"/>
                  <a:gd name="T35" fmla="*/ 987614 h 5992"/>
                  <a:gd name="T36" fmla="*/ 181742 w 6030"/>
                  <a:gd name="T37" fmla="*/ 942968 h 5992"/>
                  <a:gd name="T38" fmla="*/ 137117 w 6030"/>
                  <a:gd name="T39" fmla="*/ 823072 h 5992"/>
                  <a:gd name="T40" fmla="*/ 123441 w 6030"/>
                  <a:gd name="T41" fmla="*/ 613883 h 5992"/>
                  <a:gd name="T42" fmla="*/ 20513 w 6030"/>
                  <a:gd name="T43" fmla="*/ 524591 h 5992"/>
                  <a:gd name="T44" fmla="*/ 301584 w 6030"/>
                  <a:gd name="T45" fmla="*/ 466263 h 5992"/>
                  <a:gd name="T46" fmla="*/ 349449 w 6030"/>
                  <a:gd name="T47" fmla="*/ 363289 h 5992"/>
                  <a:gd name="T48" fmla="*/ 349449 w 6030"/>
                  <a:gd name="T49" fmla="*/ 308562 h 5992"/>
                  <a:gd name="T50" fmla="*/ 418187 w 6030"/>
                  <a:gd name="T51" fmla="*/ 305321 h 5992"/>
                  <a:gd name="T52" fmla="*/ 479728 w 6030"/>
                  <a:gd name="T53" fmla="*/ 191906 h 5992"/>
                  <a:gd name="T54" fmla="*/ 634119 w 6030"/>
                  <a:gd name="T55" fmla="*/ 150860 h 5992"/>
                  <a:gd name="T56" fmla="*/ 1052306 w 6030"/>
                  <a:gd name="T57" fmla="*/ 181825 h 5992"/>
                  <a:gd name="T58" fmla="*/ 1103770 w 6030"/>
                  <a:gd name="T59" fmla="*/ 99373 h 5992"/>
                  <a:gd name="T60" fmla="*/ 1226851 w 6030"/>
                  <a:gd name="T61" fmla="*/ 41046 h 5992"/>
                  <a:gd name="T62" fmla="*/ 1261400 w 6030"/>
                  <a:gd name="T63" fmla="*/ 95773 h 5992"/>
                  <a:gd name="T64" fmla="*/ 1525196 w 6030"/>
                  <a:gd name="T65" fmla="*/ 24123 h 5992"/>
                  <a:gd name="T66" fmla="*/ 1658714 w 6030"/>
                  <a:gd name="T67" fmla="*/ 20523 h 5992"/>
                  <a:gd name="T68" fmla="*/ 1689664 w 6030"/>
                  <a:gd name="T69" fmla="*/ 191906 h 5992"/>
                  <a:gd name="T70" fmla="*/ 1826781 w 6030"/>
                  <a:gd name="T71" fmla="*/ 75250 h 5992"/>
                  <a:gd name="T72" fmla="*/ 1874646 w 6030"/>
                  <a:gd name="T73" fmla="*/ 54727 h 5992"/>
                  <a:gd name="T74" fmla="*/ 2135203 w 6030"/>
                  <a:gd name="T75" fmla="*/ 78851 h 5992"/>
                  <a:gd name="T76" fmla="*/ 2156076 w 6030"/>
                  <a:gd name="T77" fmla="*/ 147260 h 5992"/>
                  <a:gd name="T78" fmla="*/ 2083739 w 6030"/>
                  <a:gd name="T79" fmla="*/ 322244 h 5992"/>
                  <a:gd name="T80" fmla="*/ 2076902 w 6030"/>
                  <a:gd name="T81" fmla="*/ 407935 h 5992"/>
                  <a:gd name="T82" fmla="*/ 1922870 w 6030"/>
                  <a:gd name="T83" fmla="*/ 531432 h 5992"/>
                  <a:gd name="T84" fmla="*/ 1799430 w 6030"/>
                  <a:gd name="T85" fmla="*/ 685893 h 5992"/>
                  <a:gd name="T86" fmla="*/ 1765240 w 6030"/>
                  <a:gd name="T87" fmla="*/ 881400 h 5992"/>
                  <a:gd name="T88" fmla="*/ 1785754 w 6030"/>
                  <a:gd name="T89" fmla="*/ 1052783 h 5992"/>
                  <a:gd name="T90" fmla="*/ 1967496 w 6030"/>
                  <a:gd name="T91" fmla="*/ 1049182 h 5992"/>
                  <a:gd name="T92" fmla="*/ 2090937 w 6030"/>
                  <a:gd name="T93" fmla="*/ 1210484 h 5992"/>
                  <a:gd name="T94" fmla="*/ 2080500 w 6030"/>
                  <a:gd name="T95" fmla="*/ 1337222 h 5992"/>
                  <a:gd name="T96" fmla="*/ 1970735 w 6030"/>
                  <a:gd name="T97" fmla="*/ 1364945 h 5992"/>
                  <a:gd name="T98" fmla="*/ 1960299 w 6030"/>
                  <a:gd name="T99" fmla="*/ 1426514 h 5992"/>
                  <a:gd name="T100" fmla="*/ 1912434 w 6030"/>
                  <a:gd name="T101" fmla="*/ 1464319 h 5992"/>
                  <a:gd name="T102" fmla="*/ 1939785 w 6030"/>
                  <a:gd name="T103" fmla="*/ 1515806 h 5992"/>
                  <a:gd name="T104" fmla="*/ 1864569 w 6030"/>
                  <a:gd name="T105" fmla="*/ 1525887 h 5992"/>
                  <a:gd name="T106" fmla="*/ 1809506 w 6030"/>
                  <a:gd name="T107" fmla="*/ 1597897 h 5992"/>
                  <a:gd name="T108" fmla="*/ 1823182 w 6030"/>
                  <a:gd name="T109" fmla="*/ 1663066 h 5992"/>
                  <a:gd name="T110" fmla="*/ 445539 w 6030"/>
                  <a:gd name="T111" fmla="*/ 1488082 h 5992"/>
                  <a:gd name="T112" fmla="*/ 527953 w 6030"/>
                  <a:gd name="T113" fmla="*/ 1556851 h 599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030" h="5992">
                    <a:moveTo>
                      <a:pt x="5114" y="4724"/>
                    </a:moveTo>
                    <a:lnTo>
                      <a:pt x="4905" y="4943"/>
                    </a:lnTo>
                    <a:lnTo>
                      <a:pt x="4810" y="5010"/>
                    </a:lnTo>
                    <a:lnTo>
                      <a:pt x="4543" y="5048"/>
                    </a:lnTo>
                    <a:lnTo>
                      <a:pt x="4457" y="5105"/>
                    </a:lnTo>
                    <a:lnTo>
                      <a:pt x="4381" y="5171"/>
                    </a:lnTo>
                    <a:lnTo>
                      <a:pt x="4343" y="5200"/>
                    </a:lnTo>
                    <a:lnTo>
                      <a:pt x="4257" y="5191"/>
                    </a:lnTo>
                    <a:lnTo>
                      <a:pt x="4162" y="5133"/>
                    </a:lnTo>
                    <a:lnTo>
                      <a:pt x="4048" y="5105"/>
                    </a:lnTo>
                    <a:lnTo>
                      <a:pt x="4000" y="5171"/>
                    </a:lnTo>
                    <a:lnTo>
                      <a:pt x="3933" y="5352"/>
                    </a:lnTo>
                    <a:lnTo>
                      <a:pt x="3876" y="5400"/>
                    </a:lnTo>
                    <a:lnTo>
                      <a:pt x="3667" y="5419"/>
                    </a:lnTo>
                    <a:lnTo>
                      <a:pt x="3514" y="5409"/>
                    </a:lnTo>
                    <a:lnTo>
                      <a:pt x="3419" y="5400"/>
                    </a:lnTo>
                    <a:lnTo>
                      <a:pt x="3343" y="5409"/>
                    </a:lnTo>
                    <a:lnTo>
                      <a:pt x="3162" y="5581"/>
                    </a:lnTo>
                    <a:lnTo>
                      <a:pt x="3019" y="5657"/>
                    </a:lnTo>
                    <a:lnTo>
                      <a:pt x="2971" y="5714"/>
                    </a:lnTo>
                    <a:lnTo>
                      <a:pt x="2914" y="5867"/>
                    </a:lnTo>
                    <a:lnTo>
                      <a:pt x="2876" y="5933"/>
                    </a:lnTo>
                    <a:lnTo>
                      <a:pt x="2800" y="5981"/>
                    </a:lnTo>
                    <a:lnTo>
                      <a:pt x="2695" y="5991"/>
                    </a:lnTo>
                    <a:lnTo>
                      <a:pt x="2543" y="5924"/>
                    </a:lnTo>
                    <a:lnTo>
                      <a:pt x="2581" y="5867"/>
                    </a:lnTo>
                    <a:lnTo>
                      <a:pt x="2609" y="5800"/>
                    </a:lnTo>
                    <a:lnTo>
                      <a:pt x="2619" y="5724"/>
                    </a:lnTo>
                    <a:lnTo>
                      <a:pt x="2628" y="5648"/>
                    </a:lnTo>
                    <a:lnTo>
                      <a:pt x="2638" y="5572"/>
                    </a:lnTo>
                    <a:lnTo>
                      <a:pt x="2809" y="5153"/>
                    </a:lnTo>
                    <a:lnTo>
                      <a:pt x="2867" y="4895"/>
                    </a:lnTo>
                    <a:lnTo>
                      <a:pt x="3038" y="4686"/>
                    </a:lnTo>
                    <a:lnTo>
                      <a:pt x="3095" y="4571"/>
                    </a:lnTo>
                    <a:lnTo>
                      <a:pt x="3095" y="4248"/>
                    </a:lnTo>
                    <a:lnTo>
                      <a:pt x="3124" y="4095"/>
                    </a:lnTo>
                    <a:lnTo>
                      <a:pt x="3133" y="4019"/>
                    </a:lnTo>
                    <a:lnTo>
                      <a:pt x="3114" y="3943"/>
                    </a:lnTo>
                    <a:lnTo>
                      <a:pt x="3085" y="3886"/>
                    </a:lnTo>
                    <a:lnTo>
                      <a:pt x="3067" y="3809"/>
                    </a:lnTo>
                    <a:lnTo>
                      <a:pt x="3067" y="3743"/>
                    </a:lnTo>
                    <a:lnTo>
                      <a:pt x="3114" y="3591"/>
                    </a:lnTo>
                    <a:lnTo>
                      <a:pt x="3114" y="3524"/>
                    </a:lnTo>
                    <a:lnTo>
                      <a:pt x="3114" y="3448"/>
                    </a:lnTo>
                    <a:lnTo>
                      <a:pt x="3124" y="3371"/>
                    </a:lnTo>
                    <a:lnTo>
                      <a:pt x="3200" y="3276"/>
                    </a:lnTo>
                    <a:lnTo>
                      <a:pt x="3305" y="3210"/>
                    </a:lnTo>
                    <a:lnTo>
                      <a:pt x="3400" y="3114"/>
                    </a:lnTo>
                    <a:lnTo>
                      <a:pt x="3438" y="2962"/>
                    </a:lnTo>
                    <a:lnTo>
                      <a:pt x="3409" y="2819"/>
                    </a:lnTo>
                    <a:lnTo>
                      <a:pt x="3324" y="2705"/>
                    </a:lnTo>
                    <a:lnTo>
                      <a:pt x="3028" y="2467"/>
                    </a:lnTo>
                    <a:lnTo>
                      <a:pt x="2886" y="2400"/>
                    </a:lnTo>
                    <a:lnTo>
                      <a:pt x="2733" y="2390"/>
                    </a:lnTo>
                    <a:lnTo>
                      <a:pt x="2619" y="2457"/>
                    </a:lnTo>
                    <a:lnTo>
                      <a:pt x="2571" y="2505"/>
                    </a:lnTo>
                    <a:lnTo>
                      <a:pt x="2533" y="2590"/>
                    </a:lnTo>
                    <a:lnTo>
                      <a:pt x="2505" y="2676"/>
                    </a:lnTo>
                    <a:lnTo>
                      <a:pt x="2495" y="2752"/>
                    </a:lnTo>
                    <a:lnTo>
                      <a:pt x="2486" y="2857"/>
                    </a:lnTo>
                    <a:lnTo>
                      <a:pt x="2476" y="2924"/>
                    </a:lnTo>
                    <a:lnTo>
                      <a:pt x="2362" y="3114"/>
                    </a:lnTo>
                    <a:lnTo>
                      <a:pt x="2324" y="3181"/>
                    </a:lnTo>
                    <a:lnTo>
                      <a:pt x="2267" y="3219"/>
                    </a:lnTo>
                    <a:lnTo>
                      <a:pt x="2200" y="3238"/>
                    </a:lnTo>
                    <a:lnTo>
                      <a:pt x="2076" y="3200"/>
                    </a:lnTo>
                    <a:lnTo>
                      <a:pt x="2009" y="3200"/>
                    </a:lnTo>
                    <a:lnTo>
                      <a:pt x="1952" y="3257"/>
                    </a:lnTo>
                    <a:lnTo>
                      <a:pt x="1886" y="3410"/>
                    </a:lnTo>
                    <a:lnTo>
                      <a:pt x="1857" y="3438"/>
                    </a:lnTo>
                    <a:lnTo>
                      <a:pt x="1790" y="3419"/>
                    </a:lnTo>
                    <a:lnTo>
                      <a:pt x="1752" y="3371"/>
                    </a:lnTo>
                    <a:lnTo>
                      <a:pt x="1648" y="3190"/>
                    </a:lnTo>
                    <a:lnTo>
                      <a:pt x="1485" y="3038"/>
                    </a:lnTo>
                    <a:lnTo>
                      <a:pt x="1390" y="2924"/>
                    </a:lnTo>
                    <a:lnTo>
                      <a:pt x="1152" y="2819"/>
                    </a:lnTo>
                    <a:lnTo>
                      <a:pt x="1009" y="2809"/>
                    </a:lnTo>
                    <a:lnTo>
                      <a:pt x="943" y="2781"/>
                    </a:lnTo>
                    <a:lnTo>
                      <a:pt x="924" y="2762"/>
                    </a:lnTo>
                    <a:lnTo>
                      <a:pt x="886" y="2695"/>
                    </a:lnTo>
                    <a:lnTo>
                      <a:pt x="876" y="2686"/>
                    </a:lnTo>
                    <a:lnTo>
                      <a:pt x="838" y="2676"/>
                    </a:lnTo>
                    <a:lnTo>
                      <a:pt x="819" y="2695"/>
                    </a:lnTo>
                    <a:lnTo>
                      <a:pt x="800" y="2724"/>
                    </a:lnTo>
                    <a:lnTo>
                      <a:pt x="771" y="2733"/>
                    </a:lnTo>
                    <a:lnTo>
                      <a:pt x="743" y="2714"/>
                    </a:lnTo>
                    <a:lnTo>
                      <a:pt x="705" y="2686"/>
                    </a:lnTo>
                    <a:lnTo>
                      <a:pt x="676" y="2676"/>
                    </a:lnTo>
                    <a:lnTo>
                      <a:pt x="638" y="2705"/>
                    </a:lnTo>
                    <a:lnTo>
                      <a:pt x="619" y="2743"/>
                    </a:lnTo>
                    <a:lnTo>
                      <a:pt x="600" y="2771"/>
                    </a:lnTo>
                    <a:lnTo>
                      <a:pt x="571" y="2781"/>
                    </a:lnTo>
                    <a:lnTo>
                      <a:pt x="543" y="2752"/>
                    </a:lnTo>
                    <a:lnTo>
                      <a:pt x="524" y="2695"/>
                    </a:lnTo>
                    <a:lnTo>
                      <a:pt x="505" y="2619"/>
                    </a:lnTo>
                    <a:lnTo>
                      <a:pt x="485" y="2543"/>
                    </a:lnTo>
                    <a:lnTo>
                      <a:pt x="485" y="2476"/>
                    </a:lnTo>
                    <a:lnTo>
                      <a:pt x="467" y="2372"/>
                    </a:lnTo>
                    <a:lnTo>
                      <a:pt x="428" y="2324"/>
                    </a:lnTo>
                    <a:lnTo>
                      <a:pt x="381" y="2286"/>
                    </a:lnTo>
                    <a:lnTo>
                      <a:pt x="343" y="2219"/>
                    </a:lnTo>
                    <a:lnTo>
                      <a:pt x="324" y="2133"/>
                    </a:lnTo>
                    <a:lnTo>
                      <a:pt x="324" y="2067"/>
                    </a:lnTo>
                    <a:lnTo>
                      <a:pt x="343" y="1905"/>
                    </a:lnTo>
                    <a:lnTo>
                      <a:pt x="343" y="1705"/>
                    </a:lnTo>
                    <a:lnTo>
                      <a:pt x="324" y="1533"/>
                    </a:lnTo>
                    <a:lnTo>
                      <a:pt x="276" y="1457"/>
                    </a:lnTo>
                    <a:lnTo>
                      <a:pt x="171" y="1505"/>
                    </a:lnTo>
                    <a:lnTo>
                      <a:pt x="124" y="1505"/>
                    </a:lnTo>
                    <a:lnTo>
                      <a:pt x="57" y="1457"/>
                    </a:lnTo>
                    <a:lnTo>
                      <a:pt x="0" y="1400"/>
                    </a:lnTo>
                    <a:lnTo>
                      <a:pt x="171" y="1324"/>
                    </a:lnTo>
                    <a:lnTo>
                      <a:pt x="228" y="1324"/>
                    </a:lnTo>
                    <a:lnTo>
                      <a:pt x="571" y="1371"/>
                    </a:lnTo>
                    <a:lnTo>
                      <a:pt x="838" y="1295"/>
                    </a:lnTo>
                    <a:lnTo>
                      <a:pt x="1114" y="1324"/>
                    </a:lnTo>
                    <a:lnTo>
                      <a:pt x="1114" y="1267"/>
                    </a:lnTo>
                    <a:lnTo>
                      <a:pt x="1104" y="1248"/>
                    </a:lnTo>
                    <a:lnTo>
                      <a:pt x="981" y="1114"/>
                    </a:lnTo>
                    <a:lnTo>
                      <a:pt x="971" y="1009"/>
                    </a:lnTo>
                    <a:lnTo>
                      <a:pt x="971" y="971"/>
                    </a:lnTo>
                    <a:lnTo>
                      <a:pt x="981" y="933"/>
                    </a:lnTo>
                    <a:lnTo>
                      <a:pt x="981" y="905"/>
                    </a:lnTo>
                    <a:lnTo>
                      <a:pt x="981" y="886"/>
                    </a:lnTo>
                    <a:lnTo>
                      <a:pt x="971" y="857"/>
                    </a:lnTo>
                    <a:lnTo>
                      <a:pt x="962" y="819"/>
                    </a:lnTo>
                    <a:lnTo>
                      <a:pt x="971" y="790"/>
                    </a:lnTo>
                    <a:lnTo>
                      <a:pt x="1009" y="800"/>
                    </a:lnTo>
                    <a:lnTo>
                      <a:pt x="1104" y="857"/>
                    </a:lnTo>
                    <a:lnTo>
                      <a:pt x="1162" y="848"/>
                    </a:lnTo>
                    <a:lnTo>
                      <a:pt x="1219" y="819"/>
                    </a:lnTo>
                    <a:lnTo>
                      <a:pt x="1295" y="705"/>
                    </a:lnTo>
                    <a:lnTo>
                      <a:pt x="1314" y="638"/>
                    </a:lnTo>
                    <a:lnTo>
                      <a:pt x="1324" y="571"/>
                    </a:lnTo>
                    <a:lnTo>
                      <a:pt x="1333" y="533"/>
                    </a:lnTo>
                    <a:lnTo>
                      <a:pt x="1362" y="514"/>
                    </a:lnTo>
                    <a:lnTo>
                      <a:pt x="1476" y="543"/>
                    </a:lnTo>
                    <a:lnTo>
                      <a:pt x="1543" y="543"/>
                    </a:lnTo>
                    <a:lnTo>
                      <a:pt x="1676" y="457"/>
                    </a:lnTo>
                    <a:lnTo>
                      <a:pt x="1762" y="419"/>
                    </a:lnTo>
                    <a:lnTo>
                      <a:pt x="1933" y="333"/>
                    </a:lnTo>
                    <a:lnTo>
                      <a:pt x="2029" y="419"/>
                    </a:lnTo>
                    <a:lnTo>
                      <a:pt x="2466" y="505"/>
                    </a:lnTo>
                    <a:lnTo>
                      <a:pt x="2743" y="543"/>
                    </a:lnTo>
                    <a:lnTo>
                      <a:pt x="2924" y="505"/>
                    </a:lnTo>
                    <a:lnTo>
                      <a:pt x="2981" y="467"/>
                    </a:lnTo>
                    <a:lnTo>
                      <a:pt x="3009" y="438"/>
                    </a:lnTo>
                    <a:lnTo>
                      <a:pt x="3028" y="409"/>
                    </a:lnTo>
                    <a:lnTo>
                      <a:pt x="3047" y="324"/>
                    </a:lnTo>
                    <a:lnTo>
                      <a:pt x="3067" y="276"/>
                    </a:lnTo>
                    <a:lnTo>
                      <a:pt x="3085" y="248"/>
                    </a:lnTo>
                    <a:lnTo>
                      <a:pt x="3200" y="152"/>
                    </a:lnTo>
                    <a:lnTo>
                      <a:pt x="3314" y="95"/>
                    </a:lnTo>
                    <a:lnTo>
                      <a:pt x="3352" y="105"/>
                    </a:lnTo>
                    <a:lnTo>
                      <a:pt x="3409" y="114"/>
                    </a:lnTo>
                    <a:lnTo>
                      <a:pt x="3419" y="143"/>
                    </a:lnTo>
                    <a:lnTo>
                      <a:pt x="3419" y="181"/>
                    </a:lnTo>
                    <a:lnTo>
                      <a:pt x="3419" y="219"/>
                    </a:lnTo>
                    <a:lnTo>
                      <a:pt x="3457" y="266"/>
                    </a:lnTo>
                    <a:lnTo>
                      <a:pt x="3505" y="266"/>
                    </a:lnTo>
                    <a:lnTo>
                      <a:pt x="3619" y="219"/>
                    </a:lnTo>
                    <a:lnTo>
                      <a:pt x="3771" y="181"/>
                    </a:lnTo>
                    <a:lnTo>
                      <a:pt x="3895" y="0"/>
                    </a:lnTo>
                    <a:lnTo>
                      <a:pt x="4019" y="0"/>
                    </a:lnTo>
                    <a:lnTo>
                      <a:pt x="4238" y="67"/>
                    </a:lnTo>
                    <a:lnTo>
                      <a:pt x="4324" y="48"/>
                    </a:lnTo>
                    <a:lnTo>
                      <a:pt x="4419" y="10"/>
                    </a:lnTo>
                    <a:lnTo>
                      <a:pt x="4486" y="10"/>
                    </a:lnTo>
                    <a:lnTo>
                      <a:pt x="4571" y="28"/>
                    </a:lnTo>
                    <a:lnTo>
                      <a:pt x="4609" y="57"/>
                    </a:lnTo>
                    <a:lnTo>
                      <a:pt x="4629" y="105"/>
                    </a:lnTo>
                    <a:lnTo>
                      <a:pt x="4638" y="209"/>
                    </a:lnTo>
                    <a:lnTo>
                      <a:pt x="4676" y="371"/>
                    </a:lnTo>
                    <a:lnTo>
                      <a:pt x="4686" y="467"/>
                    </a:lnTo>
                    <a:lnTo>
                      <a:pt x="4695" y="533"/>
                    </a:lnTo>
                    <a:lnTo>
                      <a:pt x="4771" y="505"/>
                    </a:lnTo>
                    <a:lnTo>
                      <a:pt x="4895" y="333"/>
                    </a:lnTo>
                    <a:lnTo>
                      <a:pt x="4952" y="286"/>
                    </a:lnTo>
                    <a:lnTo>
                      <a:pt x="5019" y="228"/>
                    </a:lnTo>
                    <a:lnTo>
                      <a:pt x="5076" y="209"/>
                    </a:lnTo>
                    <a:lnTo>
                      <a:pt x="5095" y="209"/>
                    </a:lnTo>
                    <a:lnTo>
                      <a:pt x="5152" y="219"/>
                    </a:lnTo>
                    <a:lnTo>
                      <a:pt x="5191" y="219"/>
                    </a:lnTo>
                    <a:lnTo>
                      <a:pt x="5209" y="209"/>
                    </a:lnTo>
                    <a:lnTo>
                      <a:pt x="5209" y="152"/>
                    </a:lnTo>
                    <a:lnTo>
                      <a:pt x="5447" y="209"/>
                    </a:lnTo>
                    <a:lnTo>
                      <a:pt x="5562" y="200"/>
                    </a:lnTo>
                    <a:lnTo>
                      <a:pt x="5695" y="171"/>
                    </a:lnTo>
                    <a:lnTo>
                      <a:pt x="5819" y="209"/>
                    </a:lnTo>
                    <a:lnTo>
                      <a:pt x="5933" y="219"/>
                    </a:lnTo>
                    <a:lnTo>
                      <a:pt x="5991" y="257"/>
                    </a:lnTo>
                    <a:lnTo>
                      <a:pt x="6029" y="295"/>
                    </a:lnTo>
                    <a:lnTo>
                      <a:pt x="6029" y="333"/>
                    </a:lnTo>
                    <a:lnTo>
                      <a:pt x="6009" y="371"/>
                    </a:lnTo>
                    <a:lnTo>
                      <a:pt x="5991" y="409"/>
                    </a:lnTo>
                    <a:lnTo>
                      <a:pt x="5981" y="457"/>
                    </a:lnTo>
                    <a:lnTo>
                      <a:pt x="5962" y="543"/>
                    </a:lnTo>
                    <a:lnTo>
                      <a:pt x="5905" y="800"/>
                    </a:lnTo>
                    <a:lnTo>
                      <a:pt x="5810" y="848"/>
                    </a:lnTo>
                    <a:lnTo>
                      <a:pt x="5790" y="895"/>
                    </a:lnTo>
                    <a:lnTo>
                      <a:pt x="5781" y="943"/>
                    </a:lnTo>
                    <a:lnTo>
                      <a:pt x="5790" y="990"/>
                    </a:lnTo>
                    <a:lnTo>
                      <a:pt x="5810" y="1038"/>
                    </a:lnTo>
                    <a:lnTo>
                      <a:pt x="5810" y="1105"/>
                    </a:lnTo>
                    <a:lnTo>
                      <a:pt x="5771" y="1133"/>
                    </a:lnTo>
                    <a:lnTo>
                      <a:pt x="5638" y="1191"/>
                    </a:lnTo>
                    <a:lnTo>
                      <a:pt x="5581" y="1238"/>
                    </a:lnTo>
                    <a:lnTo>
                      <a:pt x="5543" y="1314"/>
                    </a:lnTo>
                    <a:lnTo>
                      <a:pt x="5495" y="1371"/>
                    </a:lnTo>
                    <a:lnTo>
                      <a:pt x="5343" y="1476"/>
                    </a:lnTo>
                    <a:lnTo>
                      <a:pt x="5105" y="1590"/>
                    </a:lnTo>
                    <a:lnTo>
                      <a:pt x="4971" y="1743"/>
                    </a:lnTo>
                    <a:lnTo>
                      <a:pt x="4952" y="1790"/>
                    </a:lnTo>
                    <a:lnTo>
                      <a:pt x="4952" y="1810"/>
                    </a:lnTo>
                    <a:lnTo>
                      <a:pt x="5000" y="1905"/>
                    </a:lnTo>
                    <a:lnTo>
                      <a:pt x="5010" y="1971"/>
                    </a:lnTo>
                    <a:lnTo>
                      <a:pt x="5019" y="2133"/>
                    </a:lnTo>
                    <a:lnTo>
                      <a:pt x="4914" y="2219"/>
                    </a:lnTo>
                    <a:lnTo>
                      <a:pt x="4895" y="2295"/>
                    </a:lnTo>
                    <a:lnTo>
                      <a:pt x="4905" y="2448"/>
                    </a:lnTo>
                    <a:lnTo>
                      <a:pt x="4886" y="2590"/>
                    </a:lnTo>
                    <a:lnTo>
                      <a:pt x="4828" y="2800"/>
                    </a:lnTo>
                    <a:lnTo>
                      <a:pt x="4876" y="2886"/>
                    </a:lnTo>
                    <a:lnTo>
                      <a:pt x="4895" y="2905"/>
                    </a:lnTo>
                    <a:lnTo>
                      <a:pt x="4962" y="2924"/>
                    </a:lnTo>
                    <a:lnTo>
                      <a:pt x="5066" y="2809"/>
                    </a:lnTo>
                    <a:lnTo>
                      <a:pt x="5114" y="2819"/>
                    </a:lnTo>
                    <a:lnTo>
                      <a:pt x="5143" y="2838"/>
                    </a:lnTo>
                    <a:lnTo>
                      <a:pt x="5419" y="2895"/>
                    </a:lnTo>
                    <a:lnTo>
                      <a:pt x="5467" y="2914"/>
                    </a:lnTo>
                    <a:lnTo>
                      <a:pt x="5610" y="3047"/>
                    </a:lnTo>
                    <a:lnTo>
                      <a:pt x="5819" y="3181"/>
                    </a:lnTo>
                    <a:lnTo>
                      <a:pt x="5857" y="3219"/>
                    </a:lnTo>
                    <a:lnTo>
                      <a:pt x="5876" y="3286"/>
                    </a:lnTo>
                    <a:lnTo>
                      <a:pt x="5810" y="3362"/>
                    </a:lnTo>
                    <a:lnTo>
                      <a:pt x="5810" y="3400"/>
                    </a:lnTo>
                    <a:lnTo>
                      <a:pt x="5819" y="3448"/>
                    </a:lnTo>
                    <a:lnTo>
                      <a:pt x="5819" y="3686"/>
                    </a:lnTo>
                    <a:lnTo>
                      <a:pt x="5800" y="3714"/>
                    </a:lnTo>
                    <a:lnTo>
                      <a:pt x="5781" y="3714"/>
                    </a:lnTo>
                    <a:lnTo>
                      <a:pt x="5762" y="3686"/>
                    </a:lnTo>
                    <a:lnTo>
                      <a:pt x="5724" y="3657"/>
                    </a:lnTo>
                    <a:lnTo>
                      <a:pt x="5533" y="3705"/>
                    </a:lnTo>
                    <a:lnTo>
                      <a:pt x="5495" y="3743"/>
                    </a:lnTo>
                    <a:lnTo>
                      <a:pt x="5476" y="3791"/>
                    </a:lnTo>
                    <a:lnTo>
                      <a:pt x="5486" y="3848"/>
                    </a:lnTo>
                    <a:lnTo>
                      <a:pt x="5495" y="3895"/>
                    </a:lnTo>
                    <a:lnTo>
                      <a:pt x="5495" y="3952"/>
                    </a:lnTo>
                    <a:lnTo>
                      <a:pt x="5476" y="3972"/>
                    </a:lnTo>
                    <a:lnTo>
                      <a:pt x="5447" y="3962"/>
                    </a:lnTo>
                    <a:lnTo>
                      <a:pt x="5419" y="3952"/>
                    </a:lnTo>
                    <a:lnTo>
                      <a:pt x="5381" y="3943"/>
                    </a:lnTo>
                    <a:lnTo>
                      <a:pt x="5333" y="4000"/>
                    </a:lnTo>
                    <a:lnTo>
                      <a:pt x="5314" y="4038"/>
                    </a:lnTo>
                    <a:lnTo>
                      <a:pt x="5314" y="4067"/>
                    </a:lnTo>
                    <a:lnTo>
                      <a:pt x="5333" y="4086"/>
                    </a:lnTo>
                    <a:lnTo>
                      <a:pt x="5362" y="4114"/>
                    </a:lnTo>
                    <a:lnTo>
                      <a:pt x="5381" y="4133"/>
                    </a:lnTo>
                    <a:lnTo>
                      <a:pt x="5390" y="4162"/>
                    </a:lnTo>
                    <a:lnTo>
                      <a:pt x="5390" y="4210"/>
                    </a:lnTo>
                    <a:lnTo>
                      <a:pt x="5352" y="4219"/>
                    </a:lnTo>
                    <a:lnTo>
                      <a:pt x="5305" y="4219"/>
                    </a:lnTo>
                    <a:lnTo>
                      <a:pt x="5257" y="4210"/>
                    </a:lnTo>
                    <a:lnTo>
                      <a:pt x="5200" y="4210"/>
                    </a:lnTo>
                    <a:lnTo>
                      <a:pt x="5181" y="4238"/>
                    </a:lnTo>
                    <a:lnTo>
                      <a:pt x="5171" y="4276"/>
                    </a:lnTo>
                    <a:lnTo>
                      <a:pt x="5152" y="4324"/>
                    </a:lnTo>
                    <a:lnTo>
                      <a:pt x="5124" y="4362"/>
                    </a:lnTo>
                    <a:lnTo>
                      <a:pt x="5057" y="4400"/>
                    </a:lnTo>
                    <a:lnTo>
                      <a:pt x="5028" y="4438"/>
                    </a:lnTo>
                    <a:lnTo>
                      <a:pt x="5028" y="4486"/>
                    </a:lnTo>
                    <a:lnTo>
                      <a:pt x="5048" y="4514"/>
                    </a:lnTo>
                    <a:lnTo>
                      <a:pt x="5057" y="4543"/>
                    </a:lnTo>
                    <a:lnTo>
                      <a:pt x="5066" y="4581"/>
                    </a:lnTo>
                    <a:lnTo>
                      <a:pt x="5066" y="4619"/>
                    </a:lnTo>
                    <a:lnTo>
                      <a:pt x="5076" y="4648"/>
                    </a:lnTo>
                    <a:lnTo>
                      <a:pt x="5086" y="4676"/>
                    </a:lnTo>
                    <a:lnTo>
                      <a:pt x="5114" y="4724"/>
                    </a:lnTo>
                    <a:close/>
                    <a:moveTo>
                      <a:pt x="1257" y="4295"/>
                    </a:moveTo>
                    <a:lnTo>
                      <a:pt x="1238" y="4133"/>
                    </a:lnTo>
                    <a:lnTo>
                      <a:pt x="1305" y="4038"/>
                    </a:lnTo>
                    <a:lnTo>
                      <a:pt x="1400" y="4000"/>
                    </a:lnTo>
                    <a:lnTo>
                      <a:pt x="1505" y="4029"/>
                    </a:lnTo>
                    <a:lnTo>
                      <a:pt x="1543" y="4181"/>
                    </a:lnTo>
                    <a:lnTo>
                      <a:pt x="1467" y="4324"/>
                    </a:lnTo>
                    <a:lnTo>
                      <a:pt x="1352" y="4381"/>
                    </a:lnTo>
                    <a:lnTo>
                      <a:pt x="1257" y="4295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7" name="Freeform 3">
                <a:extLst>
                  <a:ext uri="{FF2B5EF4-FFF2-40B4-BE49-F238E27FC236}">
                    <a16:creationId xmlns:a16="http://schemas.microsoft.com/office/drawing/2014/main" id="{902C8BA8-891D-F04E-A3B2-87A8D4CC9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0075" y="5157788"/>
                <a:ext cx="1327150" cy="1465262"/>
              </a:xfrm>
              <a:custGeom>
                <a:avLst/>
                <a:gdLst>
                  <a:gd name="T0" fmla="*/ 30956 w 3687"/>
                  <a:gd name="T1" fmla="*/ 473653 h 4068"/>
                  <a:gd name="T2" fmla="*/ 75230 w 3687"/>
                  <a:gd name="T3" fmla="*/ 377481 h 4068"/>
                  <a:gd name="T4" fmla="*/ 85669 w 3687"/>
                  <a:gd name="T5" fmla="*/ 322732 h 4068"/>
                  <a:gd name="T6" fmla="*/ 160899 w 3687"/>
                  <a:gd name="T7" fmla="*/ 315528 h 4068"/>
                  <a:gd name="T8" fmla="*/ 263846 w 3687"/>
                  <a:gd name="T9" fmla="*/ 219717 h 4068"/>
                  <a:gd name="T10" fmla="*/ 346276 w 3687"/>
                  <a:gd name="T11" fmla="*/ 157764 h 4068"/>
                  <a:gd name="T12" fmla="*/ 342676 w 3687"/>
                  <a:gd name="T13" fmla="*/ 116702 h 4068"/>
                  <a:gd name="T14" fmla="*/ 373632 w 3687"/>
                  <a:gd name="T15" fmla="*/ 82484 h 4068"/>
                  <a:gd name="T16" fmla="*/ 397749 w 3687"/>
                  <a:gd name="T17" fmla="*/ 61953 h 4068"/>
                  <a:gd name="T18" fmla="*/ 466140 w 3687"/>
                  <a:gd name="T19" fmla="*/ 144077 h 4068"/>
                  <a:gd name="T20" fmla="*/ 544970 w 3687"/>
                  <a:gd name="T21" fmla="*/ 147679 h 4068"/>
                  <a:gd name="T22" fmla="*/ 898085 w 3687"/>
                  <a:gd name="T23" fmla="*/ 120304 h 4068"/>
                  <a:gd name="T24" fmla="*/ 970076 w 3687"/>
                  <a:gd name="T25" fmla="*/ 75640 h 4068"/>
                  <a:gd name="T26" fmla="*/ 1048906 w 3687"/>
                  <a:gd name="T27" fmla="*/ 0 h 4068"/>
                  <a:gd name="T28" fmla="*/ 1100379 w 3687"/>
                  <a:gd name="T29" fmla="*/ 65195 h 4068"/>
                  <a:gd name="T30" fmla="*/ 1155452 w 3687"/>
                  <a:gd name="T31" fmla="*/ 41062 h 4068"/>
                  <a:gd name="T32" fmla="*/ 1264878 w 3687"/>
                  <a:gd name="T33" fmla="*/ 51507 h 4068"/>
                  <a:gd name="T34" fmla="*/ 1326790 w 3687"/>
                  <a:gd name="T35" fmla="*/ 126788 h 4068"/>
                  <a:gd name="T36" fmla="*/ 1288995 w 3687"/>
                  <a:gd name="T37" fmla="*/ 188741 h 4068"/>
                  <a:gd name="T38" fmla="*/ 1271717 w 3687"/>
                  <a:gd name="T39" fmla="*/ 284912 h 4068"/>
                  <a:gd name="T40" fmla="*/ 1261638 w 3687"/>
                  <a:gd name="T41" fmla="*/ 404856 h 4068"/>
                  <a:gd name="T42" fmla="*/ 1069783 w 3687"/>
                  <a:gd name="T43" fmla="*/ 566222 h 4068"/>
                  <a:gd name="T44" fmla="*/ 1062584 w 3687"/>
                  <a:gd name="T45" fmla="*/ 617369 h 4068"/>
                  <a:gd name="T46" fmla="*/ 1031988 w 3687"/>
                  <a:gd name="T47" fmla="*/ 693010 h 4068"/>
                  <a:gd name="T48" fmla="*/ 1079862 w 3687"/>
                  <a:gd name="T49" fmla="*/ 748119 h 4068"/>
                  <a:gd name="T50" fmla="*/ 1069783 w 3687"/>
                  <a:gd name="T51" fmla="*/ 878149 h 4068"/>
                  <a:gd name="T52" fmla="*/ 1148253 w 3687"/>
                  <a:gd name="T53" fmla="*/ 936500 h 4068"/>
                  <a:gd name="T54" fmla="*/ 1134575 w 3687"/>
                  <a:gd name="T55" fmla="*/ 1001695 h 4068"/>
                  <a:gd name="T56" fmla="*/ 1114057 w 3687"/>
                  <a:gd name="T57" fmla="*/ 1032671 h 4068"/>
                  <a:gd name="T58" fmla="*/ 1131335 w 3687"/>
                  <a:gd name="T59" fmla="*/ 1091022 h 4068"/>
                  <a:gd name="T60" fmla="*/ 1165531 w 3687"/>
                  <a:gd name="T61" fmla="*/ 1135686 h 4068"/>
                  <a:gd name="T62" fmla="*/ 1110818 w 3687"/>
                  <a:gd name="T63" fmla="*/ 1217810 h 4068"/>
                  <a:gd name="T64" fmla="*/ 1155452 w 3687"/>
                  <a:gd name="T65" fmla="*/ 1276161 h 4068"/>
                  <a:gd name="T66" fmla="*/ 1141414 w 3687"/>
                  <a:gd name="T67" fmla="*/ 1317223 h 4068"/>
                  <a:gd name="T68" fmla="*/ 1110818 w 3687"/>
                  <a:gd name="T69" fmla="*/ 1355043 h 4068"/>
                  <a:gd name="T70" fmla="*/ 1114057 w 3687"/>
                  <a:gd name="T71" fmla="*/ 1430684 h 4068"/>
                  <a:gd name="T72" fmla="*/ 1014710 w 3687"/>
                  <a:gd name="T73" fmla="*/ 1423840 h 4068"/>
                  <a:gd name="T74" fmla="*/ 904924 w 3687"/>
                  <a:gd name="T75" fmla="*/ 1327669 h 4068"/>
                  <a:gd name="T76" fmla="*/ 599683 w 3687"/>
                  <a:gd name="T77" fmla="*/ 960633 h 4068"/>
                  <a:gd name="T78" fmla="*/ 589604 w 3687"/>
                  <a:gd name="T79" fmla="*/ 861220 h 4068"/>
                  <a:gd name="T80" fmla="*/ 596444 w 3687"/>
                  <a:gd name="T81" fmla="*/ 809712 h 4068"/>
                  <a:gd name="T82" fmla="*/ 305241 w 3687"/>
                  <a:gd name="T83" fmla="*/ 768650 h 4068"/>
                  <a:gd name="T84" fmla="*/ 246928 w 3687"/>
                  <a:gd name="T85" fmla="*/ 638261 h 4068"/>
                  <a:gd name="T86" fmla="*/ 191855 w 3687"/>
                  <a:gd name="T87" fmla="*/ 610886 h 4068"/>
                  <a:gd name="T88" fmla="*/ 61552 w 3687"/>
                  <a:gd name="T89" fmla="*/ 631417 h 4068"/>
                  <a:gd name="T90" fmla="*/ 0 w 3687"/>
                  <a:gd name="T91" fmla="*/ 559379 h 40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687" h="4068">
                    <a:moveTo>
                      <a:pt x="0" y="1505"/>
                    </a:moveTo>
                    <a:lnTo>
                      <a:pt x="66" y="1381"/>
                    </a:lnTo>
                    <a:lnTo>
                      <a:pt x="86" y="1315"/>
                    </a:lnTo>
                    <a:lnTo>
                      <a:pt x="114" y="1257"/>
                    </a:lnTo>
                    <a:lnTo>
                      <a:pt x="200" y="1105"/>
                    </a:lnTo>
                    <a:lnTo>
                      <a:pt x="209" y="1048"/>
                    </a:lnTo>
                    <a:lnTo>
                      <a:pt x="200" y="981"/>
                    </a:lnTo>
                    <a:lnTo>
                      <a:pt x="209" y="934"/>
                    </a:lnTo>
                    <a:lnTo>
                      <a:pt x="238" y="896"/>
                    </a:lnTo>
                    <a:lnTo>
                      <a:pt x="333" y="876"/>
                    </a:lnTo>
                    <a:lnTo>
                      <a:pt x="381" y="886"/>
                    </a:lnTo>
                    <a:lnTo>
                      <a:pt x="447" y="876"/>
                    </a:lnTo>
                    <a:lnTo>
                      <a:pt x="505" y="838"/>
                    </a:lnTo>
                    <a:lnTo>
                      <a:pt x="600" y="715"/>
                    </a:lnTo>
                    <a:lnTo>
                      <a:pt x="733" y="610"/>
                    </a:lnTo>
                    <a:lnTo>
                      <a:pt x="924" y="515"/>
                    </a:lnTo>
                    <a:lnTo>
                      <a:pt x="952" y="477"/>
                    </a:lnTo>
                    <a:lnTo>
                      <a:pt x="962" y="438"/>
                    </a:lnTo>
                    <a:lnTo>
                      <a:pt x="952" y="400"/>
                    </a:lnTo>
                    <a:lnTo>
                      <a:pt x="943" y="372"/>
                    </a:lnTo>
                    <a:lnTo>
                      <a:pt x="952" y="324"/>
                    </a:lnTo>
                    <a:lnTo>
                      <a:pt x="981" y="295"/>
                    </a:lnTo>
                    <a:lnTo>
                      <a:pt x="1029" y="257"/>
                    </a:lnTo>
                    <a:lnTo>
                      <a:pt x="1038" y="229"/>
                    </a:lnTo>
                    <a:lnTo>
                      <a:pt x="1038" y="191"/>
                    </a:lnTo>
                    <a:lnTo>
                      <a:pt x="1067" y="162"/>
                    </a:lnTo>
                    <a:lnTo>
                      <a:pt x="1105" y="172"/>
                    </a:lnTo>
                    <a:lnTo>
                      <a:pt x="1200" y="238"/>
                    </a:lnTo>
                    <a:lnTo>
                      <a:pt x="1247" y="314"/>
                    </a:lnTo>
                    <a:lnTo>
                      <a:pt x="1295" y="400"/>
                    </a:lnTo>
                    <a:lnTo>
                      <a:pt x="1333" y="448"/>
                    </a:lnTo>
                    <a:lnTo>
                      <a:pt x="1448" y="448"/>
                    </a:lnTo>
                    <a:lnTo>
                      <a:pt x="1514" y="410"/>
                    </a:lnTo>
                    <a:lnTo>
                      <a:pt x="1838" y="324"/>
                    </a:lnTo>
                    <a:lnTo>
                      <a:pt x="2428" y="372"/>
                    </a:lnTo>
                    <a:lnTo>
                      <a:pt x="2495" y="334"/>
                    </a:lnTo>
                    <a:lnTo>
                      <a:pt x="2571" y="276"/>
                    </a:lnTo>
                    <a:lnTo>
                      <a:pt x="2629" y="257"/>
                    </a:lnTo>
                    <a:lnTo>
                      <a:pt x="2695" y="210"/>
                    </a:lnTo>
                    <a:lnTo>
                      <a:pt x="2829" y="38"/>
                    </a:lnTo>
                    <a:lnTo>
                      <a:pt x="2876" y="0"/>
                    </a:lnTo>
                    <a:lnTo>
                      <a:pt x="2914" y="0"/>
                    </a:lnTo>
                    <a:lnTo>
                      <a:pt x="2952" y="67"/>
                    </a:lnTo>
                    <a:lnTo>
                      <a:pt x="2990" y="96"/>
                    </a:lnTo>
                    <a:lnTo>
                      <a:pt x="3057" y="181"/>
                    </a:lnTo>
                    <a:lnTo>
                      <a:pt x="3095" y="172"/>
                    </a:lnTo>
                    <a:lnTo>
                      <a:pt x="3162" y="143"/>
                    </a:lnTo>
                    <a:lnTo>
                      <a:pt x="3210" y="114"/>
                    </a:lnTo>
                    <a:lnTo>
                      <a:pt x="3419" y="57"/>
                    </a:lnTo>
                    <a:lnTo>
                      <a:pt x="3486" y="105"/>
                    </a:lnTo>
                    <a:lnTo>
                      <a:pt x="3514" y="143"/>
                    </a:lnTo>
                    <a:lnTo>
                      <a:pt x="3591" y="200"/>
                    </a:lnTo>
                    <a:lnTo>
                      <a:pt x="3629" y="238"/>
                    </a:lnTo>
                    <a:lnTo>
                      <a:pt x="3686" y="352"/>
                    </a:lnTo>
                    <a:lnTo>
                      <a:pt x="3609" y="429"/>
                    </a:lnTo>
                    <a:lnTo>
                      <a:pt x="3600" y="448"/>
                    </a:lnTo>
                    <a:lnTo>
                      <a:pt x="3581" y="524"/>
                    </a:lnTo>
                    <a:lnTo>
                      <a:pt x="3543" y="667"/>
                    </a:lnTo>
                    <a:lnTo>
                      <a:pt x="3543" y="715"/>
                    </a:lnTo>
                    <a:lnTo>
                      <a:pt x="3533" y="791"/>
                    </a:lnTo>
                    <a:lnTo>
                      <a:pt x="3543" y="924"/>
                    </a:lnTo>
                    <a:lnTo>
                      <a:pt x="3533" y="1038"/>
                    </a:lnTo>
                    <a:lnTo>
                      <a:pt x="3505" y="1124"/>
                    </a:lnTo>
                    <a:lnTo>
                      <a:pt x="3486" y="1467"/>
                    </a:lnTo>
                    <a:lnTo>
                      <a:pt x="3086" y="1524"/>
                    </a:lnTo>
                    <a:lnTo>
                      <a:pt x="2972" y="1572"/>
                    </a:lnTo>
                    <a:lnTo>
                      <a:pt x="2952" y="1600"/>
                    </a:lnTo>
                    <a:lnTo>
                      <a:pt x="2952" y="1657"/>
                    </a:lnTo>
                    <a:lnTo>
                      <a:pt x="2952" y="1714"/>
                    </a:lnTo>
                    <a:lnTo>
                      <a:pt x="2933" y="1800"/>
                    </a:lnTo>
                    <a:lnTo>
                      <a:pt x="2895" y="1867"/>
                    </a:lnTo>
                    <a:lnTo>
                      <a:pt x="2867" y="1924"/>
                    </a:lnTo>
                    <a:lnTo>
                      <a:pt x="2867" y="1981"/>
                    </a:lnTo>
                    <a:lnTo>
                      <a:pt x="2972" y="2000"/>
                    </a:lnTo>
                    <a:lnTo>
                      <a:pt x="3000" y="2077"/>
                    </a:lnTo>
                    <a:lnTo>
                      <a:pt x="2962" y="2200"/>
                    </a:lnTo>
                    <a:lnTo>
                      <a:pt x="2962" y="2229"/>
                    </a:lnTo>
                    <a:lnTo>
                      <a:pt x="2972" y="2438"/>
                    </a:lnTo>
                    <a:lnTo>
                      <a:pt x="3067" y="2524"/>
                    </a:lnTo>
                    <a:lnTo>
                      <a:pt x="3162" y="2553"/>
                    </a:lnTo>
                    <a:lnTo>
                      <a:pt x="3190" y="2600"/>
                    </a:lnTo>
                    <a:lnTo>
                      <a:pt x="3200" y="2657"/>
                    </a:lnTo>
                    <a:lnTo>
                      <a:pt x="3181" y="2743"/>
                    </a:lnTo>
                    <a:lnTo>
                      <a:pt x="3152" y="2781"/>
                    </a:lnTo>
                    <a:lnTo>
                      <a:pt x="3114" y="2800"/>
                    </a:lnTo>
                    <a:lnTo>
                      <a:pt x="3095" y="2829"/>
                    </a:lnTo>
                    <a:lnTo>
                      <a:pt x="3095" y="2867"/>
                    </a:lnTo>
                    <a:lnTo>
                      <a:pt x="3114" y="2915"/>
                    </a:lnTo>
                    <a:lnTo>
                      <a:pt x="3124" y="2991"/>
                    </a:lnTo>
                    <a:lnTo>
                      <a:pt x="3143" y="3029"/>
                    </a:lnTo>
                    <a:lnTo>
                      <a:pt x="3190" y="3067"/>
                    </a:lnTo>
                    <a:lnTo>
                      <a:pt x="3228" y="3105"/>
                    </a:lnTo>
                    <a:lnTo>
                      <a:pt x="3238" y="3153"/>
                    </a:lnTo>
                    <a:lnTo>
                      <a:pt x="3219" y="3200"/>
                    </a:lnTo>
                    <a:lnTo>
                      <a:pt x="3152" y="3267"/>
                    </a:lnTo>
                    <a:lnTo>
                      <a:pt x="3086" y="3381"/>
                    </a:lnTo>
                    <a:lnTo>
                      <a:pt x="3095" y="3410"/>
                    </a:lnTo>
                    <a:lnTo>
                      <a:pt x="3133" y="3467"/>
                    </a:lnTo>
                    <a:lnTo>
                      <a:pt x="3210" y="3543"/>
                    </a:lnTo>
                    <a:lnTo>
                      <a:pt x="3210" y="3581"/>
                    </a:lnTo>
                    <a:lnTo>
                      <a:pt x="3200" y="3619"/>
                    </a:lnTo>
                    <a:lnTo>
                      <a:pt x="3171" y="3657"/>
                    </a:lnTo>
                    <a:lnTo>
                      <a:pt x="3105" y="3705"/>
                    </a:lnTo>
                    <a:lnTo>
                      <a:pt x="3086" y="3734"/>
                    </a:lnTo>
                    <a:lnTo>
                      <a:pt x="3086" y="3762"/>
                    </a:lnTo>
                    <a:lnTo>
                      <a:pt x="3105" y="3800"/>
                    </a:lnTo>
                    <a:lnTo>
                      <a:pt x="3114" y="3829"/>
                    </a:lnTo>
                    <a:lnTo>
                      <a:pt x="3095" y="3972"/>
                    </a:lnTo>
                    <a:lnTo>
                      <a:pt x="3105" y="4067"/>
                    </a:lnTo>
                    <a:lnTo>
                      <a:pt x="2819" y="3953"/>
                    </a:lnTo>
                    <a:lnTo>
                      <a:pt x="2781" y="3934"/>
                    </a:lnTo>
                    <a:lnTo>
                      <a:pt x="2629" y="3829"/>
                    </a:lnTo>
                    <a:lnTo>
                      <a:pt x="2514" y="3686"/>
                    </a:lnTo>
                    <a:lnTo>
                      <a:pt x="2171" y="3133"/>
                    </a:lnTo>
                    <a:lnTo>
                      <a:pt x="2057" y="3000"/>
                    </a:lnTo>
                    <a:lnTo>
                      <a:pt x="1666" y="2667"/>
                    </a:lnTo>
                    <a:lnTo>
                      <a:pt x="1638" y="2591"/>
                    </a:lnTo>
                    <a:lnTo>
                      <a:pt x="1628" y="2448"/>
                    </a:lnTo>
                    <a:lnTo>
                      <a:pt x="1638" y="2391"/>
                    </a:lnTo>
                    <a:lnTo>
                      <a:pt x="1657" y="2353"/>
                    </a:lnTo>
                    <a:lnTo>
                      <a:pt x="1666" y="2315"/>
                    </a:lnTo>
                    <a:lnTo>
                      <a:pt x="1657" y="2248"/>
                    </a:lnTo>
                    <a:lnTo>
                      <a:pt x="1628" y="2219"/>
                    </a:lnTo>
                    <a:lnTo>
                      <a:pt x="1590" y="2191"/>
                    </a:lnTo>
                    <a:lnTo>
                      <a:pt x="848" y="2134"/>
                    </a:lnTo>
                    <a:lnTo>
                      <a:pt x="762" y="2048"/>
                    </a:lnTo>
                    <a:lnTo>
                      <a:pt x="714" y="1914"/>
                    </a:lnTo>
                    <a:lnTo>
                      <a:pt x="686" y="1772"/>
                    </a:lnTo>
                    <a:lnTo>
                      <a:pt x="628" y="1686"/>
                    </a:lnTo>
                    <a:lnTo>
                      <a:pt x="571" y="1686"/>
                    </a:lnTo>
                    <a:lnTo>
                      <a:pt x="533" y="1696"/>
                    </a:lnTo>
                    <a:lnTo>
                      <a:pt x="343" y="1762"/>
                    </a:lnTo>
                    <a:lnTo>
                      <a:pt x="257" y="1772"/>
                    </a:lnTo>
                    <a:lnTo>
                      <a:pt x="171" y="1753"/>
                    </a:lnTo>
                    <a:lnTo>
                      <a:pt x="95" y="1705"/>
                    </a:lnTo>
                    <a:lnTo>
                      <a:pt x="19" y="1610"/>
                    </a:lnTo>
                    <a:lnTo>
                      <a:pt x="0" y="1553"/>
                    </a:lnTo>
                    <a:lnTo>
                      <a:pt x="0" y="1515"/>
                    </a:lnTo>
                    <a:lnTo>
                      <a:pt x="0" y="1505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8" name="Freeform 4">
                <a:extLst>
                  <a:ext uri="{FF2B5EF4-FFF2-40B4-BE49-F238E27FC236}">
                    <a16:creationId xmlns:a16="http://schemas.microsoft.com/office/drawing/2014/main" id="{B1D572D7-269B-7E4D-8E37-D2A83D5CA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1950" y="5681663"/>
                <a:ext cx="1516063" cy="1049337"/>
              </a:xfrm>
              <a:custGeom>
                <a:avLst/>
                <a:gdLst>
                  <a:gd name="T0" fmla="*/ 82105 w 4210"/>
                  <a:gd name="T1" fmla="*/ 905035 h 2916"/>
                  <a:gd name="T2" fmla="*/ 78864 w 4210"/>
                  <a:gd name="T3" fmla="*/ 829466 h 2916"/>
                  <a:gd name="T4" fmla="*/ 109473 w 4210"/>
                  <a:gd name="T5" fmla="*/ 791681 h 2916"/>
                  <a:gd name="T6" fmla="*/ 123518 w 4210"/>
                  <a:gd name="T7" fmla="*/ 750657 h 2916"/>
                  <a:gd name="T8" fmla="*/ 78864 w 4210"/>
                  <a:gd name="T9" fmla="*/ 692361 h 2916"/>
                  <a:gd name="T10" fmla="*/ 133601 w 4210"/>
                  <a:gd name="T11" fmla="*/ 610314 h 2916"/>
                  <a:gd name="T12" fmla="*/ 99390 w 4210"/>
                  <a:gd name="T13" fmla="*/ 565692 h 2916"/>
                  <a:gd name="T14" fmla="*/ 82105 w 4210"/>
                  <a:gd name="T15" fmla="*/ 507395 h 2916"/>
                  <a:gd name="T16" fmla="*/ 102631 w 4210"/>
                  <a:gd name="T17" fmla="*/ 476448 h 2916"/>
                  <a:gd name="T18" fmla="*/ 116316 w 4210"/>
                  <a:gd name="T19" fmla="*/ 411314 h 2916"/>
                  <a:gd name="T20" fmla="*/ 37812 w 4210"/>
                  <a:gd name="T21" fmla="*/ 353018 h 2916"/>
                  <a:gd name="T22" fmla="*/ 47895 w 4210"/>
                  <a:gd name="T23" fmla="*/ 223110 h 2916"/>
                  <a:gd name="T24" fmla="*/ 0 w 4210"/>
                  <a:gd name="T25" fmla="*/ 168052 h 2916"/>
                  <a:gd name="T26" fmla="*/ 30609 w 4210"/>
                  <a:gd name="T27" fmla="*/ 92483 h 2916"/>
                  <a:gd name="T28" fmla="*/ 37812 w 4210"/>
                  <a:gd name="T29" fmla="*/ 41383 h 2916"/>
                  <a:gd name="T30" fmla="*/ 274404 w 4210"/>
                  <a:gd name="T31" fmla="*/ 24110 h 2916"/>
                  <a:gd name="T32" fmla="*/ 342825 w 4210"/>
                  <a:gd name="T33" fmla="*/ 44622 h 2916"/>
                  <a:gd name="T34" fmla="*/ 473185 w 4210"/>
                  <a:gd name="T35" fmla="*/ 44622 h 2916"/>
                  <a:gd name="T36" fmla="*/ 651439 w 4210"/>
                  <a:gd name="T37" fmla="*/ 65134 h 2916"/>
                  <a:gd name="T38" fmla="*/ 857422 w 4210"/>
                  <a:gd name="T39" fmla="*/ 92483 h 2916"/>
                  <a:gd name="T40" fmla="*/ 881189 w 4210"/>
                  <a:gd name="T41" fmla="*/ 10436 h 2916"/>
                  <a:gd name="T42" fmla="*/ 929444 w 4210"/>
                  <a:gd name="T43" fmla="*/ 0 h 2916"/>
                  <a:gd name="T44" fmla="*/ 1104097 w 4210"/>
                  <a:gd name="T45" fmla="*/ 106517 h 2916"/>
                  <a:gd name="T46" fmla="*/ 1141909 w 4210"/>
                  <a:gd name="T47" fmla="*/ 106517 h 2916"/>
                  <a:gd name="T48" fmla="*/ 1166036 w 4210"/>
                  <a:gd name="T49" fmla="*/ 96081 h 2916"/>
                  <a:gd name="T50" fmla="*/ 1145510 w 4210"/>
                  <a:gd name="T51" fmla="*/ 195401 h 2916"/>
                  <a:gd name="T52" fmla="*/ 1131826 w 4210"/>
                  <a:gd name="T53" fmla="*/ 260535 h 2916"/>
                  <a:gd name="T54" fmla="*/ 1159194 w 4210"/>
                  <a:gd name="T55" fmla="*/ 260535 h 2916"/>
                  <a:gd name="T56" fmla="*/ 1217532 w 4210"/>
                  <a:gd name="T57" fmla="*/ 305157 h 2916"/>
                  <a:gd name="T58" fmla="*/ 1378501 w 4210"/>
                  <a:gd name="T59" fmla="*/ 284645 h 2916"/>
                  <a:gd name="T60" fmla="*/ 1515703 w 4210"/>
                  <a:gd name="T61" fmla="*/ 342942 h 2916"/>
                  <a:gd name="T62" fmla="*/ 1485094 w 4210"/>
                  <a:gd name="T63" fmla="*/ 363453 h 2916"/>
                  <a:gd name="T64" fmla="*/ 1460966 w 4210"/>
                  <a:gd name="T65" fmla="*/ 418151 h 2916"/>
                  <a:gd name="T66" fmla="*/ 1457365 w 4210"/>
                  <a:gd name="T67" fmla="*/ 548419 h 2916"/>
                  <a:gd name="T68" fmla="*/ 1327365 w 4210"/>
                  <a:gd name="T69" fmla="*/ 637663 h 2916"/>
                  <a:gd name="T70" fmla="*/ 1292795 w 4210"/>
                  <a:gd name="T71" fmla="*/ 692361 h 2916"/>
                  <a:gd name="T72" fmla="*/ 1292795 w 4210"/>
                  <a:gd name="T73" fmla="*/ 736983 h 2916"/>
                  <a:gd name="T74" fmla="*/ 1299637 w 4210"/>
                  <a:gd name="T75" fmla="*/ 784844 h 2916"/>
                  <a:gd name="T76" fmla="*/ 1285953 w 4210"/>
                  <a:gd name="T77" fmla="*/ 853576 h 2916"/>
                  <a:gd name="T78" fmla="*/ 1238058 w 4210"/>
                  <a:gd name="T79" fmla="*/ 870849 h 2916"/>
                  <a:gd name="T80" fmla="*/ 1234457 w 4210"/>
                  <a:gd name="T81" fmla="*/ 959733 h 2916"/>
                  <a:gd name="T82" fmla="*/ 1217532 w 4210"/>
                  <a:gd name="T83" fmla="*/ 1048977 h 2916"/>
                  <a:gd name="T84" fmla="*/ 888391 w 4210"/>
                  <a:gd name="T85" fmla="*/ 956494 h 2916"/>
                  <a:gd name="T86" fmla="*/ 785400 w 4210"/>
                  <a:gd name="T87" fmla="*/ 829466 h 2916"/>
                  <a:gd name="T88" fmla="*/ 696093 w 4210"/>
                  <a:gd name="T89" fmla="*/ 819390 h 2916"/>
                  <a:gd name="T90" fmla="*/ 648198 w 4210"/>
                  <a:gd name="T91" fmla="*/ 784844 h 2916"/>
                  <a:gd name="T92" fmla="*/ 589860 w 4210"/>
                  <a:gd name="T93" fmla="*/ 860413 h 2916"/>
                  <a:gd name="T94" fmla="*/ 527921 w 4210"/>
                  <a:gd name="T95" fmla="*/ 925547 h 2916"/>
                  <a:gd name="T96" fmla="*/ 342825 w 4210"/>
                  <a:gd name="T97" fmla="*/ 956494 h 2916"/>
                  <a:gd name="T98" fmla="*/ 294930 w 4210"/>
                  <a:gd name="T99" fmla="*/ 1024867 h 2916"/>
                  <a:gd name="T100" fmla="*/ 260720 w 4210"/>
                  <a:gd name="T101" fmla="*/ 1038541 h 2916"/>
                  <a:gd name="T102" fmla="*/ 209224 w 4210"/>
                  <a:gd name="T103" fmla="*/ 1031704 h 2916"/>
                  <a:gd name="T104" fmla="*/ 147285 w 4210"/>
                  <a:gd name="T105" fmla="*/ 1021628 h 29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210" h="2916">
                    <a:moveTo>
                      <a:pt x="238" y="2610"/>
                    </a:moveTo>
                    <a:lnTo>
                      <a:pt x="238" y="2610"/>
                    </a:lnTo>
                    <a:lnTo>
                      <a:pt x="228" y="2515"/>
                    </a:lnTo>
                    <a:lnTo>
                      <a:pt x="247" y="2372"/>
                    </a:lnTo>
                    <a:lnTo>
                      <a:pt x="238" y="2343"/>
                    </a:lnTo>
                    <a:lnTo>
                      <a:pt x="219" y="2305"/>
                    </a:lnTo>
                    <a:lnTo>
                      <a:pt x="219" y="2277"/>
                    </a:lnTo>
                    <a:lnTo>
                      <a:pt x="238" y="2248"/>
                    </a:lnTo>
                    <a:lnTo>
                      <a:pt x="304" y="2200"/>
                    </a:lnTo>
                    <a:lnTo>
                      <a:pt x="333" y="2162"/>
                    </a:lnTo>
                    <a:lnTo>
                      <a:pt x="343" y="2124"/>
                    </a:lnTo>
                    <a:lnTo>
                      <a:pt x="343" y="2086"/>
                    </a:lnTo>
                    <a:lnTo>
                      <a:pt x="266" y="2010"/>
                    </a:lnTo>
                    <a:lnTo>
                      <a:pt x="228" y="1953"/>
                    </a:lnTo>
                    <a:lnTo>
                      <a:pt x="219" y="1924"/>
                    </a:lnTo>
                    <a:lnTo>
                      <a:pt x="285" y="1810"/>
                    </a:lnTo>
                    <a:lnTo>
                      <a:pt x="352" y="1743"/>
                    </a:lnTo>
                    <a:lnTo>
                      <a:pt x="371" y="1696"/>
                    </a:lnTo>
                    <a:lnTo>
                      <a:pt x="361" y="1648"/>
                    </a:lnTo>
                    <a:lnTo>
                      <a:pt x="323" y="1610"/>
                    </a:lnTo>
                    <a:lnTo>
                      <a:pt x="276" y="1572"/>
                    </a:lnTo>
                    <a:lnTo>
                      <a:pt x="257" y="1534"/>
                    </a:lnTo>
                    <a:lnTo>
                      <a:pt x="247" y="1458"/>
                    </a:lnTo>
                    <a:lnTo>
                      <a:pt x="228" y="1410"/>
                    </a:lnTo>
                    <a:lnTo>
                      <a:pt x="228" y="1372"/>
                    </a:lnTo>
                    <a:lnTo>
                      <a:pt x="247" y="1343"/>
                    </a:lnTo>
                    <a:lnTo>
                      <a:pt x="285" y="1324"/>
                    </a:lnTo>
                    <a:lnTo>
                      <a:pt x="314" y="1286"/>
                    </a:lnTo>
                    <a:lnTo>
                      <a:pt x="333" y="1200"/>
                    </a:lnTo>
                    <a:lnTo>
                      <a:pt x="323" y="1143"/>
                    </a:lnTo>
                    <a:lnTo>
                      <a:pt x="295" y="1096"/>
                    </a:lnTo>
                    <a:lnTo>
                      <a:pt x="200" y="1067"/>
                    </a:lnTo>
                    <a:lnTo>
                      <a:pt x="105" y="981"/>
                    </a:lnTo>
                    <a:lnTo>
                      <a:pt x="95" y="772"/>
                    </a:lnTo>
                    <a:lnTo>
                      <a:pt x="95" y="743"/>
                    </a:lnTo>
                    <a:lnTo>
                      <a:pt x="133" y="620"/>
                    </a:lnTo>
                    <a:lnTo>
                      <a:pt x="105" y="543"/>
                    </a:lnTo>
                    <a:lnTo>
                      <a:pt x="0" y="524"/>
                    </a:lnTo>
                    <a:lnTo>
                      <a:pt x="0" y="467"/>
                    </a:lnTo>
                    <a:lnTo>
                      <a:pt x="28" y="410"/>
                    </a:lnTo>
                    <a:lnTo>
                      <a:pt x="66" y="343"/>
                    </a:lnTo>
                    <a:lnTo>
                      <a:pt x="85" y="257"/>
                    </a:lnTo>
                    <a:lnTo>
                      <a:pt x="85" y="200"/>
                    </a:lnTo>
                    <a:lnTo>
                      <a:pt x="85" y="143"/>
                    </a:lnTo>
                    <a:lnTo>
                      <a:pt x="105" y="115"/>
                    </a:lnTo>
                    <a:lnTo>
                      <a:pt x="219" y="67"/>
                    </a:lnTo>
                    <a:lnTo>
                      <a:pt x="619" y="10"/>
                    </a:lnTo>
                    <a:lnTo>
                      <a:pt x="762" y="67"/>
                    </a:lnTo>
                    <a:lnTo>
                      <a:pt x="790" y="96"/>
                    </a:lnTo>
                    <a:lnTo>
                      <a:pt x="847" y="115"/>
                    </a:lnTo>
                    <a:lnTo>
                      <a:pt x="952" y="124"/>
                    </a:lnTo>
                    <a:lnTo>
                      <a:pt x="1047" y="115"/>
                    </a:lnTo>
                    <a:lnTo>
                      <a:pt x="1123" y="86"/>
                    </a:lnTo>
                    <a:lnTo>
                      <a:pt x="1314" y="124"/>
                    </a:lnTo>
                    <a:lnTo>
                      <a:pt x="1419" y="181"/>
                    </a:lnTo>
                    <a:lnTo>
                      <a:pt x="1733" y="153"/>
                    </a:lnTo>
                    <a:lnTo>
                      <a:pt x="1809" y="181"/>
                    </a:lnTo>
                    <a:lnTo>
                      <a:pt x="1895" y="153"/>
                    </a:lnTo>
                    <a:lnTo>
                      <a:pt x="1990" y="115"/>
                    </a:lnTo>
                    <a:lnTo>
                      <a:pt x="2381" y="257"/>
                    </a:lnTo>
                    <a:lnTo>
                      <a:pt x="2409" y="239"/>
                    </a:lnTo>
                    <a:lnTo>
                      <a:pt x="2400" y="76"/>
                    </a:lnTo>
                    <a:lnTo>
                      <a:pt x="2447" y="29"/>
                    </a:lnTo>
                    <a:lnTo>
                      <a:pt x="2514" y="0"/>
                    </a:lnTo>
                    <a:lnTo>
                      <a:pt x="2552" y="0"/>
                    </a:lnTo>
                    <a:lnTo>
                      <a:pt x="2581" y="0"/>
                    </a:lnTo>
                    <a:lnTo>
                      <a:pt x="2638" y="38"/>
                    </a:lnTo>
                    <a:lnTo>
                      <a:pt x="2866" y="200"/>
                    </a:lnTo>
                    <a:lnTo>
                      <a:pt x="3066" y="296"/>
                    </a:lnTo>
                    <a:lnTo>
                      <a:pt x="3114" y="315"/>
                    </a:lnTo>
                    <a:lnTo>
                      <a:pt x="3152" y="315"/>
                    </a:lnTo>
                    <a:lnTo>
                      <a:pt x="3171" y="296"/>
                    </a:lnTo>
                    <a:lnTo>
                      <a:pt x="3190" y="277"/>
                    </a:lnTo>
                    <a:lnTo>
                      <a:pt x="3209" y="257"/>
                    </a:lnTo>
                    <a:lnTo>
                      <a:pt x="3238" y="267"/>
                    </a:lnTo>
                    <a:lnTo>
                      <a:pt x="3295" y="334"/>
                    </a:lnTo>
                    <a:lnTo>
                      <a:pt x="3305" y="429"/>
                    </a:lnTo>
                    <a:lnTo>
                      <a:pt x="3181" y="543"/>
                    </a:lnTo>
                    <a:lnTo>
                      <a:pt x="3152" y="600"/>
                    </a:lnTo>
                    <a:lnTo>
                      <a:pt x="3124" y="696"/>
                    </a:lnTo>
                    <a:lnTo>
                      <a:pt x="3143" y="724"/>
                    </a:lnTo>
                    <a:lnTo>
                      <a:pt x="3162" y="734"/>
                    </a:lnTo>
                    <a:lnTo>
                      <a:pt x="3190" y="724"/>
                    </a:lnTo>
                    <a:lnTo>
                      <a:pt x="3219" y="724"/>
                    </a:lnTo>
                    <a:lnTo>
                      <a:pt x="3247" y="743"/>
                    </a:lnTo>
                    <a:lnTo>
                      <a:pt x="3305" y="838"/>
                    </a:lnTo>
                    <a:lnTo>
                      <a:pt x="3381" y="848"/>
                    </a:lnTo>
                    <a:lnTo>
                      <a:pt x="3514" y="781"/>
                    </a:lnTo>
                    <a:lnTo>
                      <a:pt x="3638" y="753"/>
                    </a:lnTo>
                    <a:lnTo>
                      <a:pt x="3828" y="791"/>
                    </a:lnTo>
                    <a:lnTo>
                      <a:pt x="4171" y="924"/>
                    </a:lnTo>
                    <a:lnTo>
                      <a:pt x="4209" y="953"/>
                    </a:lnTo>
                    <a:lnTo>
                      <a:pt x="4143" y="962"/>
                    </a:lnTo>
                    <a:lnTo>
                      <a:pt x="4095" y="991"/>
                    </a:lnTo>
                    <a:lnTo>
                      <a:pt x="4124" y="1010"/>
                    </a:lnTo>
                    <a:lnTo>
                      <a:pt x="4200" y="1077"/>
                    </a:lnTo>
                    <a:lnTo>
                      <a:pt x="4105" y="1124"/>
                    </a:lnTo>
                    <a:lnTo>
                      <a:pt x="4057" y="1162"/>
                    </a:lnTo>
                    <a:lnTo>
                      <a:pt x="4019" y="1229"/>
                    </a:lnTo>
                    <a:lnTo>
                      <a:pt x="4000" y="1334"/>
                    </a:lnTo>
                    <a:lnTo>
                      <a:pt x="4047" y="1524"/>
                    </a:lnTo>
                    <a:lnTo>
                      <a:pt x="4038" y="1610"/>
                    </a:lnTo>
                    <a:lnTo>
                      <a:pt x="3981" y="1676"/>
                    </a:lnTo>
                    <a:lnTo>
                      <a:pt x="3686" y="1772"/>
                    </a:lnTo>
                    <a:lnTo>
                      <a:pt x="3628" y="1839"/>
                    </a:lnTo>
                    <a:lnTo>
                      <a:pt x="3609" y="1877"/>
                    </a:lnTo>
                    <a:lnTo>
                      <a:pt x="3590" y="1924"/>
                    </a:lnTo>
                    <a:lnTo>
                      <a:pt x="3581" y="1991"/>
                    </a:lnTo>
                    <a:lnTo>
                      <a:pt x="3581" y="2019"/>
                    </a:lnTo>
                    <a:lnTo>
                      <a:pt x="3590" y="2048"/>
                    </a:lnTo>
                    <a:lnTo>
                      <a:pt x="3600" y="2134"/>
                    </a:lnTo>
                    <a:lnTo>
                      <a:pt x="3609" y="2153"/>
                    </a:lnTo>
                    <a:lnTo>
                      <a:pt x="3609" y="2181"/>
                    </a:lnTo>
                    <a:lnTo>
                      <a:pt x="3609" y="2315"/>
                    </a:lnTo>
                    <a:lnTo>
                      <a:pt x="3600" y="2343"/>
                    </a:lnTo>
                    <a:lnTo>
                      <a:pt x="3571" y="2372"/>
                    </a:lnTo>
                    <a:lnTo>
                      <a:pt x="3523" y="2400"/>
                    </a:lnTo>
                    <a:lnTo>
                      <a:pt x="3476" y="2400"/>
                    </a:lnTo>
                    <a:lnTo>
                      <a:pt x="3438" y="2420"/>
                    </a:lnTo>
                    <a:lnTo>
                      <a:pt x="3409" y="2477"/>
                    </a:lnTo>
                    <a:lnTo>
                      <a:pt x="3409" y="2553"/>
                    </a:lnTo>
                    <a:lnTo>
                      <a:pt x="3428" y="2667"/>
                    </a:lnTo>
                    <a:lnTo>
                      <a:pt x="3466" y="2772"/>
                    </a:lnTo>
                    <a:lnTo>
                      <a:pt x="3495" y="2839"/>
                    </a:lnTo>
                    <a:lnTo>
                      <a:pt x="3381" y="2915"/>
                    </a:lnTo>
                    <a:lnTo>
                      <a:pt x="2828" y="2715"/>
                    </a:lnTo>
                    <a:lnTo>
                      <a:pt x="2552" y="2696"/>
                    </a:lnTo>
                    <a:lnTo>
                      <a:pt x="2467" y="2658"/>
                    </a:lnTo>
                    <a:lnTo>
                      <a:pt x="2390" y="2572"/>
                    </a:lnTo>
                    <a:lnTo>
                      <a:pt x="2266" y="2372"/>
                    </a:lnTo>
                    <a:lnTo>
                      <a:pt x="2181" y="2305"/>
                    </a:lnTo>
                    <a:lnTo>
                      <a:pt x="2057" y="2258"/>
                    </a:lnTo>
                    <a:lnTo>
                      <a:pt x="2000" y="2258"/>
                    </a:lnTo>
                    <a:lnTo>
                      <a:pt x="1933" y="2277"/>
                    </a:lnTo>
                    <a:lnTo>
                      <a:pt x="1876" y="2267"/>
                    </a:lnTo>
                    <a:lnTo>
                      <a:pt x="1838" y="2220"/>
                    </a:lnTo>
                    <a:lnTo>
                      <a:pt x="1800" y="2181"/>
                    </a:lnTo>
                    <a:lnTo>
                      <a:pt x="1733" y="2210"/>
                    </a:lnTo>
                    <a:lnTo>
                      <a:pt x="1676" y="2296"/>
                    </a:lnTo>
                    <a:lnTo>
                      <a:pt x="1638" y="2391"/>
                    </a:lnTo>
                    <a:lnTo>
                      <a:pt x="1600" y="2486"/>
                    </a:lnTo>
                    <a:lnTo>
                      <a:pt x="1524" y="2553"/>
                    </a:lnTo>
                    <a:lnTo>
                      <a:pt x="1466" y="2572"/>
                    </a:lnTo>
                    <a:lnTo>
                      <a:pt x="1190" y="2553"/>
                    </a:lnTo>
                    <a:lnTo>
                      <a:pt x="1066" y="2591"/>
                    </a:lnTo>
                    <a:lnTo>
                      <a:pt x="952" y="2658"/>
                    </a:lnTo>
                    <a:lnTo>
                      <a:pt x="847" y="2753"/>
                    </a:lnTo>
                    <a:lnTo>
                      <a:pt x="828" y="2800"/>
                    </a:lnTo>
                    <a:lnTo>
                      <a:pt x="819" y="2848"/>
                    </a:lnTo>
                    <a:lnTo>
                      <a:pt x="800" y="2886"/>
                    </a:lnTo>
                    <a:lnTo>
                      <a:pt x="762" y="2905"/>
                    </a:lnTo>
                    <a:lnTo>
                      <a:pt x="724" y="2886"/>
                    </a:lnTo>
                    <a:lnTo>
                      <a:pt x="666" y="2839"/>
                    </a:lnTo>
                    <a:lnTo>
                      <a:pt x="628" y="2839"/>
                    </a:lnTo>
                    <a:lnTo>
                      <a:pt x="581" y="2867"/>
                    </a:lnTo>
                    <a:lnTo>
                      <a:pt x="533" y="2905"/>
                    </a:lnTo>
                    <a:lnTo>
                      <a:pt x="476" y="2915"/>
                    </a:lnTo>
                    <a:lnTo>
                      <a:pt x="409" y="2839"/>
                    </a:lnTo>
                    <a:lnTo>
                      <a:pt x="295" y="2667"/>
                    </a:lnTo>
                    <a:lnTo>
                      <a:pt x="238" y="2610"/>
                    </a:lnTo>
                  </a:path>
                </a:pathLst>
              </a:custGeom>
              <a:solidFill>
                <a:srgbClr val="C6C6C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9" name="Freeform 5">
                <a:extLst>
                  <a:ext uri="{FF2B5EF4-FFF2-40B4-BE49-F238E27FC236}">
                    <a16:creationId xmlns:a16="http://schemas.microsoft.com/office/drawing/2014/main" id="{92A44833-87DE-6047-9FC8-BBF3CB12B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3750" y="1903413"/>
                <a:ext cx="1885950" cy="1690687"/>
              </a:xfrm>
              <a:custGeom>
                <a:avLst/>
                <a:gdLst>
                  <a:gd name="T0" fmla="*/ 1755276 w 5239"/>
                  <a:gd name="T1" fmla="*/ 126730 h 4696"/>
                  <a:gd name="T2" fmla="*/ 1823673 w 5239"/>
                  <a:gd name="T3" fmla="*/ 253819 h 4696"/>
                  <a:gd name="T4" fmla="*/ 1885590 w 5239"/>
                  <a:gd name="T5" fmla="*/ 318984 h 4696"/>
                  <a:gd name="T6" fmla="*/ 1793074 w 5239"/>
                  <a:gd name="T7" fmla="*/ 390989 h 4696"/>
                  <a:gd name="T8" fmla="*/ 1741597 w 5239"/>
                  <a:gd name="T9" fmla="*/ 456154 h 4696"/>
                  <a:gd name="T10" fmla="*/ 1597604 w 5239"/>
                  <a:gd name="T11" fmla="*/ 486757 h 4696"/>
                  <a:gd name="T12" fmla="*/ 1508328 w 5239"/>
                  <a:gd name="T13" fmla="*/ 607006 h 4696"/>
                  <a:gd name="T14" fmla="*/ 1374774 w 5239"/>
                  <a:gd name="T15" fmla="*/ 1055959 h 4696"/>
                  <a:gd name="T16" fmla="*/ 1282259 w 5239"/>
                  <a:gd name="T17" fmla="*/ 1265135 h 4696"/>
                  <a:gd name="T18" fmla="*/ 1145105 w 5239"/>
                  <a:gd name="T19" fmla="*/ 1405906 h 4696"/>
                  <a:gd name="T20" fmla="*/ 942795 w 5239"/>
                  <a:gd name="T21" fmla="*/ 1690327 h 4696"/>
                  <a:gd name="T22" fmla="*/ 281147 w 5239"/>
                  <a:gd name="T23" fmla="*/ 1574038 h 4696"/>
                  <a:gd name="T24" fmla="*/ 246588 w 5239"/>
                  <a:gd name="T25" fmla="*/ 1536235 h 4696"/>
                  <a:gd name="T26" fmla="*/ 167752 w 5239"/>
                  <a:gd name="T27" fmla="*/ 1512114 h 4696"/>
                  <a:gd name="T28" fmla="*/ 92516 w 5239"/>
                  <a:gd name="T29" fmla="*/ 1532635 h 4696"/>
                  <a:gd name="T30" fmla="*/ 61557 w 5239"/>
                  <a:gd name="T31" fmla="*/ 1539476 h 4696"/>
                  <a:gd name="T32" fmla="*/ 41038 w 5239"/>
                  <a:gd name="T33" fmla="*/ 1433268 h 4696"/>
                  <a:gd name="T34" fmla="*/ 30959 w 5239"/>
                  <a:gd name="T35" fmla="*/ 1399065 h 4696"/>
                  <a:gd name="T36" fmla="*/ 44638 w 5239"/>
                  <a:gd name="T37" fmla="*/ 1320219 h 4696"/>
                  <a:gd name="T38" fmla="*/ 95755 w 5239"/>
                  <a:gd name="T39" fmla="*/ 1286017 h 4696"/>
                  <a:gd name="T40" fmla="*/ 109435 w 5239"/>
                  <a:gd name="T41" fmla="*/ 1227332 h 4696"/>
                  <a:gd name="T42" fmla="*/ 137153 w 5239"/>
                  <a:gd name="T43" fmla="*/ 1183049 h 4696"/>
                  <a:gd name="T44" fmla="*/ 123114 w 5239"/>
                  <a:gd name="T45" fmla="*/ 970273 h 4696"/>
                  <a:gd name="T46" fmla="*/ 284386 w 5239"/>
                  <a:gd name="T47" fmla="*/ 895027 h 4696"/>
                  <a:gd name="T48" fmla="*/ 298066 w 5239"/>
                  <a:gd name="T49" fmla="*/ 864065 h 4696"/>
                  <a:gd name="T50" fmla="*/ 298066 w 5239"/>
                  <a:gd name="T51" fmla="*/ 764697 h 4696"/>
                  <a:gd name="T52" fmla="*/ 239749 w 5239"/>
                  <a:gd name="T53" fmla="*/ 737335 h 4696"/>
                  <a:gd name="T54" fmla="*/ 191871 w 5239"/>
                  <a:gd name="T55" fmla="*/ 682251 h 4696"/>
                  <a:gd name="T56" fmla="*/ 82076 w 5239"/>
                  <a:gd name="T57" fmla="*/ 641208 h 4696"/>
                  <a:gd name="T58" fmla="*/ 54717 w 5239"/>
                  <a:gd name="T59" fmla="*/ 541841 h 4696"/>
                  <a:gd name="T60" fmla="*/ 116634 w 5239"/>
                  <a:gd name="T61" fmla="*/ 390989 h 4696"/>
                  <a:gd name="T62" fmla="*/ 41038 w 5239"/>
                  <a:gd name="T63" fmla="*/ 380549 h 4696"/>
                  <a:gd name="T64" fmla="*/ 6840 w 5239"/>
                  <a:gd name="T65" fmla="*/ 360027 h 4696"/>
                  <a:gd name="T66" fmla="*/ 30959 w 5239"/>
                  <a:gd name="T67" fmla="*/ 329065 h 4696"/>
                  <a:gd name="T68" fmla="*/ 51478 w 5239"/>
                  <a:gd name="T69" fmla="*/ 246979 h 4696"/>
                  <a:gd name="T70" fmla="*/ 75236 w 5239"/>
                  <a:gd name="T71" fmla="*/ 229697 h 4696"/>
                  <a:gd name="T72" fmla="*/ 116634 w 5239"/>
                  <a:gd name="T73" fmla="*/ 243378 h 4696"/>
                  <a:gd name="T74" fmla="*/ 102595 w 5239"/>
                  <a:gd name="T75" fmla="*/ 130330 h 4696"/>
                  <a:gd name="T76" fmla="*/ 78836 w 5239"/>
                  <a:gd name="T77" fmla="*/ 54724 h 4696"/>
                  <a:gd name="T78" fmla="*/ 99355 w 5239"/>
                  <a:gd name="T79" fmla="*/ 0 h 4696"/>
                  <a:gd name="T80" fmla="*/ 270707 w 5239"/>
                  <a:gd name="T81" fmla="*/ 119889 h 4696"/>
                  <a:gd name="T82" fmla="*/ 726805 w 5239"/>
                  <a:gd name="T83" fmla="*/ 137170 h 4696"/>
                  <a:gd name="T84" fmla="*/ 1289098 w 5239"/>
                  <a:gd name="T85" fmla="*/ 188654 h 4696"/>
                  <a:gd name="T86" fmla="*/ 1587164 w 5239"/>
                  <a:gd name="T87" fmla="*/ 185054 h 46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239" h="4696">
                    <a:moveTo>
                      <a:pt x="4647" y="143"/>
                    </a:moveTo>
                    <a:lnTo>
                      <a:pt x="4714" y="276"/>
                    </a:lnTo>
                    <a:lnTo>
                      <a:pt x="4876" y="352"/>
                    </a:lnTo>
                    <a:lnTo>
                      <a:pt x="4952" y="438"/>
                    </a:lnTo>
                    <a:lnTo>
                      <a:pt x="5028" y="648"/>
                    </a:lnTo>
                    <a:lnTo>
                      <a:pt x="5066" y="705"/>
                    </a:lnTo>
                    <a:lnTo>
                      <a:pt x="5105" y="752"/>
                    </a:lnTo>
                    <a:lnTo>
                      <a:pt x="5200" y="838"/>
                    </a:lnTo>
                    <a:lnTo>
                      <a:pt x="5238" y="886"/>
                    </a:lnTo>
                    <a:lnTo>
                      <a:pt x="5219" y="1009"/>
                    </a:lnTo>
                    <a:lnTo>
                      <a:pt x="5133" y="962"/>
                    </a:lnTo>
                    <a:lnTo>
                      <a:pt x="4981" y="1086"/>
                    </a:lnTo>
                    <a:lnTo>
                      <a:pt x="4695" y="1114"/>
                    </a:lnTo>
                    <a:lnTo>
                      <a:pt x="4581" y="1171"/>
                    </a:lnTo>
                    <a:lnTo>
                      <a:pt x="4838" y="1267"/>
                    </a:lnTo>
                    <a:lnTo>
                      <a:pt x="4924" y="1267"/>
                    </a:lnTo>
                    <a:lnTo>
                      <a:pt x="4848" y="1362"/>
                    </a:lnTo>
                    <a:lnTo>
                      <a:pt x="4438" y="1352"/>
                    </a:lnTo>
                    <a:lnTo>
                      <a:pt x="4238" y="1466"/>
                    </a:lnTo>
                    <a:lnTo>
                      <a:pt x="4162" y="1571"/>
                    </a:lnTo>
                    <a:lnTo>
                      <a:pt x="4190" y="1686"/>
                    </a:lnTo>
                    <a:lnTo>
                      <a:pt x="4133" y="1838"/>
                    </a:lnTo>
                    <a:lnTo>
                      <a:pt x="4019" y="2352"/>
                    </a:lnTo>
                    <a:lnTo>
                      <a:pt x="3819" y="2933"/>
                    </a:lnTo>
                    <a:lnTo>
                      <a:pt x="3752" y="3076"/>
                    </a:lnTo>
                    <a:lnTo>
                      <a:pt x="3600" y="3362"/>
                    </a:lnTo>
                    <a:lnTo>
                      <a:pt x="3562" y="3514"/>
                    </a:lnTo>
                    <a:lnTo>
                      <a:pt x="3504" y="3619"/>
                    </a:lnTo>
                    <a:lnTo>
                      <a:pt x="3495" y="3629"/>
                    </a:lnTo>
                    <a:lnTo>
                      <a:pt x="3181" y="3905"/>
                    </a:lnTo>
                    <a:lnTo>
                      <a:pt x="2733" y="4314"/>
                    </a:lnTo>
                    <a:lnTo>
                      <a:pt x="2619" y="4695"/>
                    </a:lnTo>
                    <a:lnTo>
                      <a:pt x="904" y="4381"/>
                    </a:lnTo>
                    <a:lnTo>
                      <a:pt x="886" y="4381"/>
                    </a:lnTo>
                    <a:lnTo>
                      <a:pt x="781" y="4372"/>
                    </a:lnTo>
                    <a:lnTo>
                      <a:pt x="752" y="4362"/>
                    </a:lnTo>
                    <a:lnTo>
                      <a:pt x="733" y="4343"/>
                    </a:lnTo>
                    <a:lnTo>
                      <a:pt x="685" y="4267"/>
                    </a:lnTo>
                    <a:lnTo>
                      <a:pt x="590" y="4209"/>
                    </a:lnTo>
                    <a:lnTo>
                      <a:pt x="505" y="4200"/>
                    </a:lnTo>
                    <a:lnTo>
                      <a:pt x="466" y="4200"/>
                    </a:lnTo>
                    <a:lnTo>
                      <a:pt x="428" y="4209"/>
                    </a:lnTo>
                    <a:lnTo>
                      <a:pt x="333" y="4257"/>
                    </a:lnTo>
                    <a:lnTo>
                      <a:pt x="257" y="4257"/>
                    </a:lnTo>
                    <a:lnTo>
                      <a:pt x="219" y="4257"/>
                    </a:lnTo>
                    <a:lnTo>
                      <a:pt x="200" y="4276"/>
                    </a:lnTo>
                    <a:lnTo>
                      <a:pt x="171" y="4276"/>
                    </a:lnTo>
                    <a:lnTo>
                      <a:pt x="152" y="4238"/>
                    </a:lnTo>
                    <a:lnTo>
                      <a:pt x="133" y="4133"/>
                    </a:lnTo>
                    <a:lnTo>
                      <a:pt x="114" y="3981"/>
                    </a:lnTo>
                    <a:lnTo>
                      <a:pt x="95" y="3952"/>
                    </a:lnTo>
                    <a:lnTo>
                      <a:pt x="95" y="3914"/>
                    </a:lnTo>
                    <a:lnTo>
                      <a:pt x="86" y="3886"/>
                    </a:lnTo>
                    <a:lnTo>
                      <a:pt x="86" y="3857"/>
                    </a:lnTo>
                    <a:lnTo>
                      <a:pt x="0" y="3762"/>
                    </a:lnTo>
                    <a:lnTo>
                      <a:pt x="124" y="3667"/>
                    </a:lnTo>
                    <a:lnTo>
                      <a:pt x="228" y="3619"/>
                    </a:lnTo>
                    <a:lnTo>
                      <a:pt x="257" y="3600"/>
                    </a:lnTo>
                    <a:lnTo>
                      <a:pt x="266" y="3572"/>
                    </a:lnTo>
                    <a:lnTo>
                      <a:pt x="276" y="3524"/>
                    </a:lnTo>
                    <a:lnTo>
                      <a:pt x="276" y="3467"/>
                    </a:lnTo>
                    <a:lnTo>
                      <a:pt x="304" y="3409"/>
                    </a:lnTo>
                    <a:lnTo>
                      <a:pt x="352" y="3362"/>
                    </a:lnTo>
                    <a:lnTo>
                      <a:pt x="381" y="3324"/>
                    </a:lnTo>
                    <a:lnTo>
                      <a:pt x="381" y="3286"/>
                    </a:lnTo>
                    <a:lnTo>
                      <a:pt x="333" y="3191"/>
                    </a:lnTo>
                    <a:lnTo>
                      <a:pt x="333" y="2800"/>
                    </a:lnTo>
                    <a:lnTo>
                      <a:pt x="342" y="2695"/>
                    </a:lnTo>
                    <a:lnTo>
                      <a:pt x="371" y="2657"/>
                    </a:lnTo>
                    <a:lnTo>
                      <a:pt x="609" y="2514"/>
                    </a:lnTo>
                    <a:lnTo>
                      <a:pt x="790" y="2486"/>
                    </a:lnTo>
                    <a:lnTo>
                      <a:pt x="828" y="2467"/>
                    </a:lnTo>
                    <a:lnTo>
                      <a:pt x="838" y="2438"/>
                    </a:lnTo>
                    <a:lnTo>
                      <a:pt x="828" y="2400"/>
                    </a:lnTo>
                    <a:lnTo>
                      <a:pt x="828" y="2371"/>
                    </a:lnTo>
                    <a:lnTo>
                      <a:pt x="800" y="2324"/>
                    </a:lnTo>
                    <a:lnTo>
                      <a:pt x="828" y="2124"/>
                    </a:lnTo>
                    <a:lnTo>
                      <a:pt x="809" y="2086"/>
                    </a:lnTo>
                    <a:lnTo>
                      <a:pt x="771" y="2057"/>
                    </a:lnTo>
                    <a:lnTo>
                      <a:pt x="666" y="2048"/>
                    </a:lnTo>
                    <a:lnTo>
                      <a:pt x="619" y="2028"/>
                    </a:lnTo>
                    <a:lnTo>
                      <a:pt x="552" y="1952"/>
                    </a:lnTo>
                    <a:lnTo>
                      <a:pt x="533" y="1895"/>
                    </a:lnTo>
                    <a:lnTo>
                      <a:pt x="495" y="1714"/>
                    </a:lnTo>
                    <a:lnTo>
                      <a:pt x="247" y="1790"/>
                    </a:lnTo>
                    <a:lnTo>
                      <a:pt x="228" y="1781"/>
                    </a:lnTo>
                    <a:lnTo>
                      <a:pt x="181" y="1743"/>
                    </a:lnTo>
                    <a:lnTo>
                      <a:pt x="133" y="1667"/>
                    </a:lnTo>
                    <a:lnTo>
                      <a:pt x="152" y="1505"/>
                    </a:lnTo>
                    <a:lnTo>
                      <a:pt x="304" y="1210"/>
                    </a:lnTo>
                    <a:lnTo>
                      <a:pt x="333" y="1124"/>
                    </a:lnTo>
                    <a:lnTo>
                      <a:pt x="324" y="1086"/>
                    </a:lnTo>
                    <a:lnTo>
                      <a:pt x="295" y="1067"/>
                    </a:lnTo>
                    <a:lnTo>
                      <a:pt x="143" y="1047"/>
                    </a:lnTo>
                    <a:lnTo>
                      <a:pt x="114" y="1057"/>
                    </a:lnTo>
                    <a:lnTo>
                      <a:pt x="76" y="1057"/>
                    </a:lnTo>
                    <a:lnTo>
                      <a:pt x="47" y="1038"/>
                    </a:lnTo>
                    <a:lnTo>
                      <a:pt x="19" y="1000"/>
                    </a:lnTo>
                    <a:lnTo>
                      <a:pt x="19" y="981"/>
                    </a:lnTo>
                    <a:lnTo>
                      <a:pt x="28" y="962"/>
                    </a:lnTo>
                    <a:lnTo>
                      <a:pt x="86" y="914"/>
                    </a:lnTo>
                    <a:lnTo>
                      <a:pt x="143" y="857"/>
                    </a:lnTo>
                    <a:lnTo>
                      <a:pt x="124" y="714"/>
                    </a:lnTo>
                    <a:lnTo>
                      <a:pt x="143" y="686"/>
                    </a:lnTo>
                    <a:lnTo>
                      <a:pt x="162" y="657"/>
                    </a:lnTo>
                    <a:lnTo>
                      <a:pt x="190" y="638"/>
                    </a:lnTo>
                    <a:lnTo>
                      <a:pt x="209" y="638"/>
                    </a:lnTo>
                    <a:lnTo>
                      <a:pt x="238" y="657"/>
                    </a:lnTo>
                    <a:lnTo>
                      <a:pt x="295" y="714"/>
                    </a:lnTo>
                    <a:lnTo>
                      <a:pt x="324" y="676"/>
                    </a:lnTo>
                    <a:lnTo>
                      <a:pt x="304" y="514"/>
                    </a:lnTo>
                    <a:lnTo>
                      <a:pt x="304" y="438"/>
                    </a:lnTo>
                    <a:lnTo>
                      <a:pt x="285" y="362"/>
                    </a:lnTo>
                    <a:lnTo>
                      <a:pt x="228" y="228"/>
                    </a:lnTo>
                    <a:lnTo>
                      <a:pt x="219" y="181"/>
                    </a:lnTo>
                    <a:lnTo>
                      <a:pt x="219" y="152"/>
                    </a:lnTo>
                    <a:lnTo>
                      <a:pt x="228" y="105"/>
                    </a:lnTo>
                    <a:lnTo>
                      <a:pt x="266" y="9"/>
                    </a:lnTo>
                    <a:lnTo>
                      <a:pt x="276" y="0"/>
                    </a:lnTo>
                    <a:lnTo>
                      <a:pt x="438" y="171"/>
                    </a:lnTo>
                    <a:lnTo>
                      <a:pt x="609" y="238"/>
                    </a:lnTo>
                    <a:lnTo>
                      <a:pt x="752" y="333"/>
                    </a:lnTo>
                    <a:lnTo>
                      <a:pt x="828" y="362"/>
                    </a:lnTo>
                    <a:lnTo>
                      <a:pt x="1457" y="419"/>
                    </a:lnTo>
                    <a:lnTo>
                      <a:pt x="2019" y="381"/>
                    </a:lnTo>
                    <a:lnTo>
                      <a:pt x="2495" y="352"/>
                    </a:lnTo>
                    <a:lnTo>
                      <a:pt x="3038" y="486"/>
                    </a:lnTo>
                    <a:lnTo>
                      <a:pt x="3581" y="524"/>
                    </a:lnTo>
                    <a:lnTo>
                      <a:pt x="4133" y="657"/>
                    </a:lnTo>
                    <a:lnTo>
                      <a:pt x="4276" y="609"/>
                    </a:lnTo>
                    <a:lnTo>
                      <a:pt x="4409" y="514"/>
                    </a:lnTo>
                    <a:lnTo>
                      <a:pt x="4514" y="381"/>
                    </a:lnTo>
                    <a:lnTo>
                      <a:pt x="4647" y="143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0" name="Freeform 6">
                <a:extLst>
                  <a:ext uri="{FF2B5EF4-FFF2-40B4-BE49-F238E27FC236}">
                    <a16:creationId xmlns:a16="http://schemas.microsoft.com/office/drawing/2014/main" id="{6A5B6ADB-4804-6740-A46D-9FADB3D4A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4200" y="4945063"/>
                <a:ext cx="1601788" cy="1081087"/>
              </a:xfrm>
              <a:custGeom>
                <a:avLst/>
                <a:gdLst>
                  <a:gd name="T0" fmla="*/ 1323482 w 4449"/>
                  <a:gd name="T1" fmla="*/ 332864 h 3001"/>
                  <a:gd name="T2" fmla="*/ 1388648 w 4449"/>
                  <a:gd name="T3" fmla="*/ 555854 h 3001"/>
                  <a:gd name="T4" fmla="*/ 1436533 w 4449"/>
                  <a:gd name="T5" fmla="*/ 655281 h 3001"/>
                  <a:gd name="T6" fmla="*/ 1429692 w 4449"/>
                  <a:gd name="T7" fmla="*/ 768397 h 3001"/>
                  <a:gd name="T8" fmla="*/ 1440133 w 4449"/>
                  <a:gd name="T9" fmla="*/ 844048 h 3001"/>
                  <a:gd name="T10" fmla="*/ 1601428 w 4449"/>
                  <a:gd name="T11" fmla="*/ 967250 h 3001"/>
                  <a:gd name="T12" fmla="*/ 1477937 w 4449"/>
                  <a:gd name="T13" fmla="*/ 1052988 h 3001"/>
                  <a:gd name="T14" fmla="*/ 1278838 w 4449"/>
                  <a:gd name="T15" fmla="*/ 1070280 h 3001"/>
                  <a:gd name="T16" fmla="*/ 1042296 w 4449"/>
                  <a:gd name="T17" fmla="*/ 1018765 h 3001"/>
                  <a:gd name="T18" fmla="*/ 946167 w 4449"/>
                  <a:gd name="T19" fmla="*/ 1005076 h 3001"/>
                  <a:gd name="T20" fmla="*/ 915565 w 4449"/>
                  <a:gd name="T21" fmla="*/ 1001834 h 3001"/>
                  <a:gd name="T22" fmla="*/ 911964 w 4449"/>
                  <a:gd name="T23" fmla="*/ 953561 h 3001"/>
                  <a:gd name="T24" fmla="*/ 963449 w 4449"/>
                  <a:gd name="T25" fmla="*/ 857737 h 3001"/>
                  <a:gd name="T26" fmla="*/ 925646 w 4449"/>
                  <a:gd name="T27" fmla="*/ 837203 h 3001"/>
                  <a:gd name="T28" fmla="*/ 898283 w 4449"/>
                  <a:gd name="T29" fmla="*/ 850892 h 3001"/>
                  <a:gd name="T30" fmla="*/ 726907 w 4449"/>
                  <a:gd name="T31" fmla="*/ 751105 h 3001"/>
                  <a:gd name="T32" fmla="*/ 682263 w 4449"/>
                  <a:gd name="T33" fmla="*/ 737416 h 3001"/>
                  <a:gd name="T34" fmla="*/ 644460 w 4449"/>
                  <a:gd name="T35" fmla="*/ 823514 h 3001"/>
                  <a:gd name="T36" fmla="*/ 459402 w 4449"/>
                  <a:gd name="T37" fmla="*/ 792533 h 3001"/>
                  <a:gd name="T38" fmla="*/ 288027 w 4449"/>
                  <a:gd name="T39" fmla="*/ 802620 h 3001"/>
                  <a:gd name="T40" fmla="*/ 154094 w 4449"/>
                  <a:gd name="T41" fmla="*/ 778844 h 3001"/>
                  <a:gd name="T42" fmla="*/ 61566 w 4449"/>
                  <a:gd name="T43" fmla="*/ 771999 h 3001"/>
                  <a:gd name="T44" fmla="*/ 6841 w 4449"/>
                  <a:gd name="T45" fmla="*/ 617455 h 3001"/>
                  <a:gd name="T46" fmla="*/ 16922 w 4449"/>
                  <a:gd name="T47" fmla="*/ 497495 h 3001"/>
                  <a:gd name="T48" fmla="*/ 34203 w 4449"/>
                  <a:gd name="T49" fmla="*/ 401310 h 3001"/>
                  <a:gd name="T50" fmla="*/ 72007 w 4449"/>
                  <a:gd name="T51" fmla="*/ 339348 h 3001"/>
                  <a:gd name="T52" fmla="*/ 126732 w 4449"/>
                  <a:gd name="T53" fmla="*/ 291436 h 3001"/>
                  <a:gd name="T54" fmla="*/ 123491 w 4449"/>
                  <a:gd name="T55" fmla="*/ 229835 h 3001"/>
                  <a:gd name="T56" fmla="*/ 147254 w 4449"/>
                  <a:gd name="T57" fmla="*/ 222990 h 3001"/>
                  <a:gd name="T58" fmla="*/ 188657 w 4449"/>
                  <a:gd name="T59" fmla="*/ 185165 h 3001"/>
                  <a:gd name="T60" fmla="*/ 226101 w 4449"/>
                  <a:gd name="T61" fmla="*/ 198854 h 3001"/>
                  <a:gd name="T62" fmla="*/ 346352 w 4449"/>
                  <a:gd name="T63" fmla="*/ 181922 h 3001"/>
                  <a:gd name="T64" fmla="*/ 411518 w 4449"/>
                  <a:gd name="T65" fmla="*/ 65204 h 3001"/>
                  <a:gd name="T66" fmla="*/ 455802 w 4449"/>
                  <a:gd name="T67" fmla="*/ 47912 h 3001"/>
                  <a:gd name="T68" fmla="*/ 555531 w 4449"/>
                  <a:gd name="T69" fmla="*/ 78893 h 3001"/>
                  <a:gd name="T70" fmla="*/ 592975 w 4449"/>
                  <a:gd name="T71" fmla="*/ 58359 h 3001"/>
                  <a:gd name="T72" fmla="*/ 641219 w 4449"/>
                  <a:gd name="T73" fmla="*/ 6845 h 3001"/>
                  <a:gd name="T74" fmla="*/ 720067 w 4449"/>
                  <a:gd name="T75" fmla="*/ 27378 h 3001"/>
                  <a:gd name="T76" fmla="*/ 754270 w 4449"/>
                  <a:gd name="T77" fmla="*/ 3242 h 3001"/>
                  <a:gd name="T78" fmla="*/ 894683 w 4449"/>
                  <a:gd name="T79" fmla="*/ 30621 h 3001"/>
                  <a:gd name="T80" fmla="*/ 936086 w 4449"/>
                  <a:gd name="T81" fmla="*/ 109874 h 3001"/>
                  <a:gd name="T82" fmla="*/ 977130 w 4449"/>
                  <a:gd name="T83" fmla="*/ 119961 h 3001"/>
                  <a:gd name="T84" fmla="*/ 1196751 w 4449"/>
                  <a:gd name="T85" fmla="*/ 171475 h 30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449" h="3001">
                    <a:moveTo>
                      <a:pt x="3466" y="466"/>
                    </a:moveTo>
                    <a:lnTo>
                      <a:pt x="3533" y="619"/>
                    </a:lnTo>
                    <a:lnTo>
                      <a:pt x="3676" y="924"/>
                    </a:lnTo>
                    <a:lnTo>
                      <a:pt x="3857" y="1171"/>
                    </a:lnTo>
                    <a:lnTo>
                      <a:pt x="3876" y="1371"/>
                    </a:lnTo>
                    <a:lnTo>
                      <a:pt x="3857" y="1543"/>
                    </a:lnTo>
                    <a:lnTo>
                      <a:pt x="3857" y="1733"/>
                    </a:lnTo>
                    <a:lnTo>
                      <a:pt x="3924" y="1762"/>
                    </a:lnTo>
                    <a:lnTo>
                      <a:pt x="3990" y="1819"/>
                    </a:lnTo>
                    <a:lnTo>
                      <a:pt x="4009" y="1981"/>
                    </a:lnTo>
                    <a:lnTo>
                      <a:pt x="3990" y="2066"/>
                    </a:lnTo>
                    <a:lnTo>
                      <a:pt x="3971" y="2133"/>
                    </a:lnTo>
                    <a:lnTo>
                      <a:pt x="3952" y="2209"/>
                    </a:lnTo>
                    <a:lnTo>
                      <a:pt x="3971" y="2304"/>
                    </a:lnTo>
                    <a:lnTo>
                      <a:pt x="4000" y="2343"/>
                    </a:lnTo>
                    <a:lnTo>
                      <a:pt x="4362" y="2486"/>
                    </a:lnTo>
                    <a:lnTo>
                      <a:pt x="4419" y="2552"/>
                    </a:lnTo>
                    <a:lnTo>
                      <a:pt x="4448" y="2685"/>
                    </a:lnTo>
                    <a:lnTo>
                      <a:pt x="4409" y="2771"/>
                    </a:lnTo>
                    <a:lnTo>
                      <a:pt x="4324" y="2838"/>
                    </a:lnTo>
                    <a:lnTo>
                      <a:pt x="4105" y="2923"/>
                    </a:lnTo>
                    <a:lnTo>
                      <a:pt x="3590" y="3000"/>
                    </a:lnTo>
                    <a:lnTo>
                      <a:pt x="3552" y="2971"/>
                    </a:lnTo>
                    <a:lnTo>
                      <a:pt x="3209" y="2838"/>
                    </a:lnTo>
                    <a:lnTo>
                      <a:pt x="3019" y="2800"/>
                    </a:lnTo>
                    <a:lnTo>
                      <a:pt x="2895" y="2828"/>
                    </a:lnTo>
                    <a:lnTo>
                      <a:pt x="2762" y="2895"/>
                    </a:lnTo>
                    <a:lnTo>
                      <a:pt x="2686" y="2885"/>
                    </a:lnTo>
                    <a:lnTo>
                      <a:pt x="2628" y="2790"/>
                    </a:lnTo>
                    <a:lnTo>
                      <a:pt x="2600" y="2771"/>
                    </a:lnTo>
                    <a:lnTo>
                      <a:pt x="2571" y="2771"/>
                    </a:lnTo>
                    <a:lnTo>
                      <a:pt x="2543" y="2781"/>
                    </a:lnTo>
                    <a:lnTo>
                      <a:pt x="2524" y="2771"/>
                    </a:lnTo>
                    <a:lnTo>
                      <a:pt x="2505" y="2743"/>
                    </a:lnTo>
                    <a:lnTo>
                      <a:pt x="2533" y="2647"/>
                    </a:lnTo>
                    <a:lnTo>
                      <a:pt x="2562" y="2590"/>
                    </a:lnTo>
                    <a:lnTo>
                      <a:pt x="2686" y="2476"/>
                    </a:lnTo>
                    <a:lnTo>
                      <a:pt x="2676" y="2381"/>
                    </a:lnTo>
                    <a:lnTo>
                      <a:pt x="2619" y="2314"/>
                    </a:lnTo>
                    <a:lnTo>
                      <a:pt x="2590" y="2304"/>
                    </a:lnTo>
                    <a:lnTo>
                      <a:pt x="2571" y="2324"/>
                    </a:lnTo>
                    <a:lnTo>
                      <a:pt x="2552" y="2343"/>
                    </a:lnTo>
                    <a:lnTo>
                      <a:pt x="2533" y="2362"/>
                    </a:lnTo>
                    <a:lnTo>
                      <a:pt x="2495" y="2362"/>
                    </a:lnTo>
                    <a:lnTo>
                      <a:pt x="2447" y="2343"/>
                    </a:lnTo>
                    <a:lnTo>
                      <a:pt x="2247" y="2247"/>
                    </a:lnTo>
                    <a:lnTo>
                      <a:pt x="2019" y="2085"/>
                    </a:lnTo>
                    <a:lnTo>
                      <a:pt x="1962" y="2047"/>
                    </a:lnTo>
                    <a:lnTo>
                      <a:pt x="1933" y="2047"/>
                    </a:lnTo>
                    <a:lnTo>
                      <a:pt x="1895" y="2047"/>
                    </a:lnTo>
                    <a:lnTo>
                      <a:pt x="1828" y="2076"/>
                    </a:lnTo>
                    <a:lnTo>
                      <a:pt x="1781" y="2123"/>
                    </a:lnTo>
                    <a:lnTo>
                      <a:pt x="1790" y="2286"/>
                    </a:lnTo>
                    <a:lnTo>
                      <a:pt x="1762" y="2304"/>
                    </a:lnTo>
                    <a:lnTo>
                      <a:pt x="1371" y="2162"/>
                    </a:lnTo>
                    <a:lnTo>
                      <a:pt x="1276" y="2200"/>
                    </a:lnTo>
                    <a:lnTo>
                      <a:pt x="1190" y="2228"/>
                    </a:lnTo>
                    <a:lnTo>
                      <a:pt x="1114" y="2200"/>
                    </a:lnTo>
                    <a:lnTo>
                      <a:pt x="800" y="2228"/>
                    </a:lnTo>
                    <a:lnTo>
                      <a:pt x="695" y="2171"/>
                    </a:lnTo>
                    <a:lnTo>
                      <a:pt x="504" y="2133"/>
                    </a:lnTo>
                    <a:lnTo>
                      <a:pt x="428" y="2162"/>
                    </a:lnTo>
                    <a:lnTo>
                      <a:pt x="333" y="2171"/>
                    </a:lnTo>
                    <a:lnTo>
                      <a:pt x="228" y="2162"/>
                    </a:lnTo>
                    <a:lnTo>
                      <a:pt x="171" y="2143"/>
                    </a:lnTo>
                    <a:lnTo>
                      <a:pt x="143" y="2114"/>
                    </a:lnTo>
                    <a:lnTo>
                      <a:pt x="0" y="2057"/>
                    </a:lnTo>
                    <a:lnTo>
                      <a:pt x="19" y="1714"/>
                    </a:lnTo>
                    <a:lnTo>
                      <a:pt x="47" y="1628"/>
                    </a:lnTo>
                    <a:lnTo>
                      <a:pt x="57" y="1514"/>
                    </a:lnTo>
                    <a:lnTo>
                      <a:pt x="47" y="1381"/>
                    </a:lnTo>
                    <a:lnTo>
                      <a:pt x="57" y="1305"/>
                    </a:lnTo>
                    <a:lnTo>
                      <a:pt x="57" y="1257"/>
                    </a:lnTo>
                    <a:lnTo>
                      <a:pt x="95" y="1114"/>
                    </a:lnTo>
                    <a:lnTo>
                      <a:pt x="114" y="1038"/>
                    </a:lnTo>
                    <a:lnTo>
                      <a:pt x="123" y="1019"/>
                    </a:lnTo>
                    <a:lnTo>
                      <a:pt x="200" y="942"/>
                    </a:lnTo>
                    <a:lnTo>
                      <a:pt x="295" y="895"/>
                    </a:lnTo>
                    <a:lnTo>
                      <a:pt x="324" y="866"/>
                    </a:lnTo>
                    <a:lnTo>
                      <a:pt x="352" y="809"/>
                    </a:lnTo>
                    <a:lnTo>
                      <a:pt x="352" y="752"/>
                    </a:lnTo>
                    <a:lnTo>
                      <a:pt x="352" y="686"/>
                    </a:lnTo>
                    <a:lnTo>
                      <a:pt x="343" y="638"/>
                    </a:lnTo>
                    <a:lnTo>
                      <a:pt x="343" y="600"/>
                    </a:lnTo>
                    <a:lnTo>
                      <a:pt x="362" y="590"/>
                    </a:lnTo>
                    <a:lnTo>
                      <a:pt x="409" y="619"/>
                    </a:lnTo>
                    <a:lnTo>
                      <a:pt x="447" y="609"/>
                    </a:lnTo>
                    <a:lnTo>
                      <a:pt x="476" y="581"/>
                    </a:lnTo>
                    <a:lnTo>
                      <a:pt x="524" y="514"/>
                    </a:lnTo>
                    <a:lnTo>
                      <a:pt x="562" y="495"/>
                    </a:lnTo>
                    <a:lnTo>
                      <a:pt x="590" y="495"/>
                    </a:lnTo>
                    <a:lnTo>
                      <a:pt x="628" y="552"/>
                    </a:lnTo>
                    <a:lnTo>
                      <a:pt x="638" y="581"/>
                    </a:lnTo>
                    <a:lnTo>
                      <a:pt x="743" y="581"/>
                    </a:lnTo>
                    <a:lnTo>
                      <a:pt x="962" y="505"/>
                    </a:lnTo>
                    <a:lnTo>
                      <a:pt x="1066" y="400"/>
                    </a:lnTo>
                    <a:lnTo>
                      <a:pt x="1095" y="295"/>
                    </a:lnTo>
                    <a:lnTo>
                      <a:pt x="1143" y="181"/>
                    </a:lnTo>
                    <a:lnTo>
                      <a:pt x="1190" y="142"/>
                    </a:lnTo>
                    <a:lnTo>
                      <a:pt x="1228" y="133"/>
                    </a:lnTo>
                    <a:lnTo>
                      <a:pt x="1266" y="133"/>
                    </a:lnTo>
                    <a:lnTo>
                      <a:pt x="1295" y="152"/>
                    </a:lnTo>
                    <a:lnTo>
                      <a:pt x="1457" y="124"/>
                    </a:lnTo>
                    <a:lnTo>
                      <a:pt x="1543" y="219"/>
                    </a:lnTo>
                    <a:lnTo>
                      <a:pt x="1619" y="209"/>
                    </a:lnTo>
                    <a:lnTo>
                      <a:pt x="1628" y="200"/>
                    </a:lnTo>
                    <a:lnTo>
                      <a:pt x="1647" y="162"/>
                    </a:lnTo>
                    <a:lnTo>
                      <a:pt x="1705" y="38"/>
                    </a:lnTo>
                    <a:lnTo>
                      <a:pt x="1743" y="9"/>
                    </a:lnTo>
                    <a:lnTo>
                      <a:pt x="1781" y="19"/>
                    </a:lnTo>
                    <a:lnTo>
                      <a:pt x="1886" y="85"/>
                    </a:lnTo>
                    <a:lnTo>
                      <a:pt x="1952" y="95"/>
                    </a:lnTo>
                    <a:lnTo>
                      <a:pt x="2000" y="76"/>
                    </a:lnTo>
                    <a:lnTo>
                      <a:pt x="2057" y="9"/>
                    </a:lnTo>
                    <a:lnTo>
                      <a:pt x="2086" y="0"/>
                    </a:lnTo>
                    <a:lnTo>
                      <a:pt x="2095" y="9"/>
                    </a:lnTo>
                    <a:lnTo>
                      <a:pt x="2124" y="47"/>
                    </a:lnTo>
                    <a:lnTo>
                      <a:pt x="2171" y="85"/>
                    </a:lnTo>
                    <a:lnTo>
                      <a:pt x="2485" y="85"/>
                    </a:lnTo>
                    <a:lnTo>
                      <a:pt x="2552" y="152"/>
                    </a:lnTo>
                    <a:lnTo>
                      <a:pt x="2571" y="276"/>
                    </a:lnTo>
                    <a:lnTo>
                      <a:pt x="2600" y="305"/>
                    </a:lnTo>
                    <a:lnTo>
                      <a:pt x="2638" y="323"/>
                    </a:lnTo>
                    <a:lnTo>
                      <a:pt x="2676" y="323"/>
                    </a:lnTo>
                    <a:lnTo>
                      <a:pt x="2714" y="333"/>
                    </a:lnTo>
                    <a:lnTo>
                      <a:pt x="2743" y="323"/>
                    </a:lnTo>
                    <a:lnTo>
                      <a:pt x="2800" y="305"/>
                    </a:lnTo>
                    <a:lnTo>
                      <a:pt x="3324" y="476"/>
                    </a:lnTo>
                    <a:lnTo>
                      <a:pt x="3466" y="466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1" name="Freeform 7">
                <a:extLst>
                  <a:ext uri="{FF2B5EF4-FFF2-40B4-BE49-F238E27FC236}">
                    <a16:creationId xmlns:a16="http://schemas.microsoft.com/office/drawing/2014/main" id="{EFCDFD37-25F2-C241-A2ED-648806FB2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6025" y="3865563"/>
                <a:ext cx="1930400" cy="1427162"/>
              </a:xfrm>
              <a:custGeom>
                <a:avLst/>
                <a:gdLst>
                  <a:gd name="T0" fmla="*/ 1858050 w 5363"/>
                  <a:gd name="T1" fmla="*/ 425304 h 3963"/>
                  <a:gd name="T2" fmla="*/ 1837533 w 5363"/>
                  <a:gd name="T3" fmla="*/ 1069921 h 3963"/>
                  <a:gd name="T4" fmla="*/ 1834294 w 5363"/>
                  <a:gd name="T5" fmla="*/ 1251783 h 3963"/>
                  <a:gd name="T6" fmla="*/ 1614726 w 5363"/>
                  <a:gd name="T7" fmla="*/ 1200285 h 3963"/>
                  <a:gd name="T8" fmla="*/ 1573692 w 5363"/>
                  <a:gd name="T9" fmla="*/ 1190202 h 3963"/>
                  <a:gd name="T10" fmla="*/ 1532298 w 5363"/>
                  <a:gd name="T11" fmla="*/ 1110975 h 3963"/>
                  <a:gd name="T12" fmla="*/ 1391918 w 5363"/>
                  <a:gd name="T13" fmla="*/ 1083606 h 3963"/>
                  <a:gd name="T14" fmla="*/ 1357723 w 5363"/>
                  <a:gd name="T15" fmla="*/ 1107734 h 3963"/>
                  <a:gd name="T16" fmla="*/ 1278894 w 5363"/>
                  <a:gd name="T17" fmla="*/ 1087207 h 3963"/>
                  <a:gd name="T18" fmla="*/ 1230661 w 5363"/>
                  <a:gd name="T19" fmla="*/ 1138705 h 3963"/>
                  <a:gd name="T20" fmla="*/ 1193227 w 5363"/>
                  <a:gd name="T21" fmla="*/ 1159232 h 3963"/>
                  <a:gd name="T22" fmla="*/ 1093521 w 5363"/>
                  <a:gd name="T23" fmla="*/ 1128261 h 3963"/>
                  <a:gd name="T24" fmla="*/ 1049248 w 5363"/>
                  <a:gd name="T25" fmla="*/ 1145547 h 3963"/>
                  <a:gd name="T26" fmla="*/ 984097 w 5363"/>
                  <a:gd name="T27" fmla="*/ 1262226 h 3963"/>
                  <a:gd name="T28" fmla="*/ 863875 w 5363"/>
                  <a:gd name="T29" fmla="*/ 1279152 h 3963"/>
                  <a:gd name="T30" fmla="*/ 826440 w 5363"/>
                  <a:gd name="T31" fmla="*/ 1265467 h 3963"/>
                  <a:gd name="T32" fmla="*/ 785046 w 5363"/>
                  <a:gd name="T33" fmla="*/ 1303280 h 3963"/>
                  <a:gd name="T34" fmla="*/ 761290 w 5363"/>
                  <a:gd name="T35" fmla="*/ 1310122 h 3963"/>
                  <a:gd name="T36" fmla="*/ 764529 w 5363"/>
                  <a:gd name="T37" fmla="*/ 1371703 h 3963"/>
                  <a:gd name="T38" fmla="*/ 709817 w 5363"/>
                  <a:gd name="T39" fmla="*/ 1419599 h 3963"/>
                  <a:gd name="T40" fmla="*/ 647906 w 5363"/>
                  <a:gd name="T41" fmla="*/ 1344334 h 3963"/>
                  <a:gd name="T42" fmla="*/ 538482 w 5363"/>
                  <a:gd name="T43" fmla="*/ 1333890 h 3963"/>
                  <a:gd name="T44" fmla="*/ 483410 w 5363"/>
                  <a:gd name="T45" fmla="*/ 1358019 h 3963"/>
                  <a:gd name="T46" fmla="*/ 431937 w 5363"/>
                  <a:gd name="T47" fmla="*/ 1292837 h 3963"/>
                  <a:gd name="T48" fmla="*/ 353109 w 5363"/>
                  <a:gd name="T49" fmla="*/ 1368462 h 3963"/>
                  <a:gd name="T50" fmla="*/ 281119 w 5363"/>
                  <a:gd name="T51" fmla="*/ 1413117 h 3963"/>
                  <a:gd name="T52" fmla="*/ 10438 w 5363"/>
                  <a:gd name="T53" fmla="*/ 1176157 h 3963"/>
                  <a:gd name="T54" fmla="*/ 75589 w 5363"/>
                  <a:gd name="T55" fmla="*/ 843405 h 3963"/>
                  <a:gd name="T56" fmla="*/ 119863 w 5363"/>
                  <a:gd name="T57" fmla="*/ 545224 h 3963"/>
                  <a:gd name="T58" fmla="*/ 229647 w 5363"/>
                  <a:gd name="T59" fmla="*/ 524697 h 3963"/>
                  <a:gd name="T60" fmla="*/ 387304 w 5363"/>
                  <a:gd name="T61" fmla="*/ 421702 h 3963"/>
                  <a:gd name="T62" fmla="*/ 425098 w 5363"/>
                  <a:gd name="T63" fmla="*/ 455914 h 3963"/>
                  <a:gd name="T64" fmla="*/ 476571 w 5363"/>
                  <a:gd name="T65" fmla="*/ 425304 h 3963"/>
                  <a:gd name="T66" fmla="*/ 538482 w 5363"/>
                  <a:gd name="T67" fmla="*/ 438988 h 3963"/>
                  <a:gd name="T68" fmla="*/ 641067 w 5363"/>
                  <a:gd name="T69" fmla="*/ 435387 h 3963"/>
                  <a:gd name="T70" fmla="*/ 744012 w 5363"/>
                  <a:gd name="T71" fmla="*/ 452673 h 3963"/>
                  <a:gd name="T72" fmla="*/ 781807 w 5363"/>
                  <a:gd name="T73" fmla="*/ 373806 h 3963"/>
                  <a:gd name="T74" fmla="*/ 822841 w 5363"/>
                  <a:gd name="T75" fmla="*/ 366964 h 3963"/>
                  <a:gd name="T76" fmla="*/ 1021532 w 5363"/>
                  <a:gd name="T77" fmla="*/ 284496 h 3963"/>
                  <a:gd name="T78" fmla="*/ 1144994 w 5363"/>
                  <a:gd name="T79" fmla="*/ 239841 h 3963"/>
                  <a:gd name="T80" fmla="*/ 1241100 w 5363"/>
                  <a:gd name="T81" fmla="*/ 260368 h 3963"/>
                  <a:gd name="T82" fmla="*/ 1241100 w 5363"/>
                  <a:gd name="T83" fmla="*/ 150891 h 3963"/>
                  <a:gd name="T84" fmla="*/ 1272055 w 5363"/>
                  <a:gd name="T85" fmla="*/ 137206 h 3963"/>
                  <a:gd name="T86" fmla="*/ 1323528 w 5363"/>
                  <a:gd name="T87" fmla="*/ 88950 h 3963"/>
                  <a:gd name="T88" fmla="*/ 1769143 w 5363"/>
                  <a:gd name="T89" fmla="*/ 0 h 396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63" h="3963">
                    <a:moveTo>
                      <a:pt x="4915" y="0"/>
                    </a:moveTo>
                    <a:lnTo>
                      <a:pt x="4981" y="343"/>
                    </a:lnTo>
                    <a:lnTo>
                      <a:pt x="5162" y="1181"/>
                    </a:lnTo>
                    <a:lnTo>
                      <a:pt x="5362" y="2114"/>
                    </a:lnTo>
                    <a:lnTo>
                      <a:pt x="5143" y="2628"/>
                    </a:lnTo>
                    <a:lnTo>
                      <a:pt x="5105" y="2971"/>
                    </a:lnTo>
                    <a:lnTo>
                      <a:pt x="5153" y="3285"/>
                    </a:lnTo>
                    <a:lnTo>
                      <a:pt x="5238" y="3466"/>
                    </a:lnTo>
                    <a:lnTo>
                      <a:pt x="5096" y="3476"/>
                    </a:lnTo>
                    <a:lnTo>
                      <a:pt x="4572" y="3305"/>
                    </a:lnTo>
                    <a:lnTo>
                      <a:pt x="4515" y="3323"/>
                    </a:lnTo>
                    <a:lnTo>
                      <a:pt x="4486" y="3333"/>
                    </a:lnTo>
                    <a:lnTo>
                      <a:pt x="4448" y="3323"/>
                    </a:lnTo>
                    <a:lnTo>
                      <a:pt x="4410" y="3323"/>
                    </a:lnTo>
                    <a:lnTo>
                      <a:pt x="4372" y="3305"/>
                    </a:lnTo>
                    <a:lnTo>
                      <a:pt x="4343" y="3276"/>
                    </a:lnTo>
                    <a:lnTo>
                      <a:pt x="4324" y="3152"/>
                    </a:lnTo>
                    <a:lnTo>
                      <a:pt x="4257" y="3085"/>
                    </a:lnTo>
                    <a:lnTo>
                      <a:pt x="3943" y="3085"/>
                    </a:lnTo>
                    <a:lnTo>
                      <a:pt x="3896" y="3047"/>
                    </a:lnTo>
                    <a:lnTo>
                      <a:pt x="3867" y="3009"/>
                    </a:lnTo>
                    <a:lnTo>
                      <a:pt x="3858" y="3000"/>
                    </a:lnTo>
                    <a:lnTo>
                      <a:pt x="3829" y="3009"/>
                    </a:lnTo>
                    <a:lnTo>
                      <a:pt x="3772" y="3076"/>
                    </a:lnTo>
                    <a:lnTo>
                      <a:pt x="3724" y="3095"/>
                    </a:lnTo>
                    <a:lnTo>
                      <a:pt x="3658" y="3085"/>
                    </a:lnTo>
                    <a:lnTo>
                      <a:pt x="3553" y="3019"/>
                    </a:lnTo>
                    <a:lnTo>
                      <a:pt x="3515" y="3009"/>
                    </a:lnTo>
                    <a:lnTo>
                      <a:pt x="3477" y="3038"/>
                    </a:lnTo>
                    <a:lnTo>
                      <a:pt x="3419" y="3162"/>
                    </a:lnTo>
                    <a:lnTo>
                      <a:pt x="3400" y="3200"/>
                    </a:lnTo>
                    <a:lnTo>
                      <a:pt x="3391" y="3209"/>
                    </a:lnTo>
                    <a:lnTo>
                      <a:pt x="3315" y="3219"/>
                    </a:lnTo>
                    <a:lnTo>
                      <a:pt x="3229" y="3124"/>
                    </a:lnTo>
                    <a:lnTo>
                      <a:pt x="3067" y="3152"/>
                    </a:lnTo>
                    <a:lnTo>
                      <a:pt x="3038" y="3133"/>
                    </a:lnTo>
                    <a:lnTo>
                      <a:pt x="3000" y="3133"/>
                    </a:lnTo>
                    <a:lnTo>
                      <a:pt x="2962" y="3142"/>
                    </a:lnTo>
                    <a:lnTo>
                      <a:pt x="2915" y="3181"/>
                    </a:lnTo>
                    <a:lnTo>
                      <a:pt x="2867" y="3295"/>
                    </a:lnTo>
                    <a:lnTo>
                      <a:pt x="2838" y="3400"/>
                    </a:lnTo>
                    <a:lnTo>
                      <a:pt x="2734" y="3505"/>
                    </a:lnTo>
                    <a:lnTo>
                      <a:pt x="2515" y="3581"/>
                    </a:lnTo>
                    <a:lnTo>
                      <a:pt x="2410" y="3581"/>
                    </a:lnTo>
                    <a:lnTo>
                      <a:pt x="2400" y="3552"/>
                    </a:lnTo>
                    <a:lnTo>
                      <a:pt x="2362" y="3495"/>
                    </a:lnTo>
                    <a:lnTo>
                      <a:pt x="2334" y="3495"/>
                    </a:lnTo>
                    <a:lnTo>
                      <a:pt x="2296" y="3514"/>
                    </a:lnTo>
                    <a:lnTo>
                      <a:pt x="2248" y="3581"/>
                    </a:lnTo>
                    <a:lnTo>
                      <a:pt x="2219" y="3609"/>
                    </a:lnTo>
                    <a:lnTo>
                      <a:pt x="2181" y="3619"/>
                    </a:lnTo>
                    <a:lnTo>
                      <a:pt x="2134" y="3590"/>
                    </a:lnTo>
                    <a:lnTo>
                      <a:pt x="2115" y="3600"/>
                    </a:lnTo>
                    <a:lnTo>
                      <a:pt x="2115" y="3638"/>
                    </a:lnTo>
                    <a:lnTo>
                      <a:pt x="2124" y="3686"/>
                    </a:lnTo>
                    <a:lnTo>
                      <a:pt x="2124" y="3752"/>
                    </a:lnTo>
                    <a:lnTo>
                      <a:pt x="2124" y="3809"/>
                    </a:lnTo>
                    <a:lnTo>
                      <a:pt x="2096" y="3866"/>
                    </a:lnTo>
                    <a:lnTo>
                      <a:pt x="2067" y="3895"/>
                    </a:lnTo>
                    <a:lnTo>
                      <a:pt x="1972" y="3942"/>
                    </a:lnTo>
                    <a:lnTo>
                      <a:pt x="1915" y="3828"/>
                    </a:lnTo>
                    <a:lnTo>
                      <a:pt x="1877" y="3790"/>
                    </a:lnTo>
                    <a:lnTo>
                      <a:pt x="1800" y="3733"/>
                    </a:lnTo>
                    <a:lnTo>
                      <a:pt x="1772" y="3695"/>
                    </a:lnTo>
                    <a:lnTo>
                      <a:pt x="1705" y="3647"/>
                    </a:lnTo>
                    <a:lnTo>
                      <a:pt x="1496" y="3704"/>
                    </a:lnTo>
                    <a:lnTo>
                      <a:pt x="1448" y="3733"/>
                    </a:lnTo>
                    <a:lnTo>
                      <a:pt x="1381" y="3762"/>
                    </a:lnTo>
                    <a:lnTo>
                      <a:pt x="1343" y="3771"/>
                    </a:lnTo>
                    <a:lnTo>
                      <a:pt x="1276" y="3686"/>
                    </a:lnTo>
                    <a:lnTo>
                      <a:pt x="1238" y="3657"/>
                    </a:lnTo>
                    <a:lnTo>
                      <a:pt x="1200" y="3590"/>
                    </a:lnTo>
                    <a:lnTo>
                      <a:pt x="1162" y="3590"/>
                    </a:lnTo>
                    <a:lnTo>
                      <a:pt x="1115" y="3628"/>
                    </a:lnTo>
                    <a:lnTo>
                      <a:pt x="981" y="3800"/>
                    </a:lnTo>
                    <a:lnTo>
                      <a:pt x="915" y="3847"/>
                    </a:lnTo>
                    <a:lnTo>
                      <a:pt x="857" y="3866"/>
                    </a:lnTo>
                    <a:lnTo>
                      <a:pt x="781" y="3924"/>
                    </a:lnTo>
                    <a:lnTo>
                      <a:pt x="714" y="3962"/>
                    </a:lnTo>
                    <a:lnTo>
                      <a:pt x="124" y="3914"/>
                    </a:lnTo>
                    <a:lnTo>
                      <a:pt x="29" y="3266"/>
                    </a:lnTo>
                    <a:lnTo>
                      <a:pt x="0" y="2761"/>
                    </a:lnTo>
                    <a:lnTo>
                      <a:pt x="95" y="2562"/>
                    </a:lnTo>
                    <a:lnTo>
                      <a:pt x="210" y="2342"/>
                    </a:lnTo>
                    <a:lnTo>
                      <a:pt x="448" y="2000"/>
                    </a:lnTo>
                    <a:lnTo>
                      <a:pt x="448" y="1952"/>
                    </a:lnTo>
                    <a:lnTo>
                      <a:pt x="333" y="1514"/>
                    </a:lnTo>
                    <a:lnTo>
                      <a:pt x="457" y="1476"/>
                    </a:lnTo>
                    <a:lnTo>
                      <a:pt x="562" y="1476"/>
                    </a:lnTo>
                    <a:lnTo>
                      <a:pt x="638" y="1457"/>
                    </a:lnTo>
                    <a:lnTo>
                      <a:pt x="696" y="1428"/>
                    </a:lnTo>
                    <a:lnTo>
                      <a:pt x="1010" y="1200"/>
                    </a:lnTo>
                    <a:lnTo>
                      <a:pt x="1076" y="1171"/>
                    </a:lnTo>
                    <a:lnTo>
                      <a:pt x="1124" y="1181"/>
                    </a:lnTo>
                    <a:lnTo>
                      <a:pt x="1153" y="1219"/>
                    </a:lnTo>
                    <a:lnTo>
                      <a:pt x="1181" y="1266"/>
                    </a:lnTo>
                    <a:lnTo>
                      <a:pt x="1210" y="1295"/>
                    </a:lnTo>
                    <a:lnTo>
                      <a:pt x="1248" y="1276"/>
                    </a:lnTo>
                    <a:lnTo>
                      <a:pt x="1324" y="1181"/>
                    </a:lnTo>
                    <a:lnTo>
                      <a:pt x="1410" y="1161"/>
                    </a:lnTo>
                    <a:lnTo>
                      <a:pt x="1476" y="1219"/>
                    </a:lnTo>
                    <a:lnTo>
                      <a:pt x="1496" y="1219"/>
                    </a:lnTo>
                    <a:lnTo>
                      <a:pt x="1543" y="1190"/>
                    </a:lnTo>
                    <a:lnTo>
                      <a:pt x="1667" y="1133"/>
                    </a:lnTo>
                    <a:lnTo>
                      <a:pt x="1781" y="1209"/>
                    </a:lnTo>
                    <a:lnTo>
                      <a:pt x="1915" y="1257"/>
                    </a:lnTo>
                    <a:lnTo>
                      <a:pt x="2048" y="1266"/>
                    </a:lnTo>
                    <a:lnTo>
                      <a:pt x="2067" y="1257"/>
                    </a:lnTo>
                    <a:lnTo>
                      <a:pt x="2076" y="1247"/>
                    </a:lnTo>
                    <a:lnTo>
                      <a:pt x="2115" y="1190"/>
                    </a:lnTo>
                    <a:lnTo>
                      <a:pt x="2172" y="1038"/>
                    </a:lnTo>
                    <a:lnTo>
                      <a:pt x="2210" y="990"/>
                    </a:lnTo>
                    <a:lnTo>
                      <a:pt x="2248" y="990"/>
                    </a:lnTo>
                    <a:lnTo>
                      <a:pt x="2286" y="1019"/>
                    </a:lnTo>
                    <a:lnTo>
                      <a:pt x="2410" y="1076"/>
                    </a:lnTo>
                    <a:lnTo>
                      <a:pt x="2734" y="1000"/>
                    </a:lnTo>
                    <a:lnTo>
                      <a:pt x="2838" y="790"/>
                    </a:lnTo>
                    <a:lnTo>
                      <a:pt x="2915" y="514"/>
                    </a:lnTo>
                    <a:lnTo>
                      <a:pt x="3019" y="533"/>
                    </a:lnTo>
                    <a:lnTo>
                      <a:pt x="3181" y="666"/>
                    </a:lnTo>
                    <a:lnTo>
                      <a:pt x="3315" y="695"/>
                    </a:lnTo>
                    <a:lnTo>
                      <a:pt x="3362" y="714"/>
                    </a:lnTo>
                    <a:lnTo>
                      <a:pt x="3448" y="723"/>
                    </a:lnTo>
                    <a:lnTo>
                      <a:pt x="3467" y="657"/>
                    </a:lnTo>
                    <a:lnTo>
                      <a:pt x="3438" y="466"/>
                    </a:lnTo>
                    <a:lnTo>
                      <a:pt x="3448" y="419"/>
                    </a:lnTo>
                    <a:lnTo>
                      <a:pt x="3467" y="400"/>
                    </a:lnTo>
                    <a:lnTo>
                      <a:pt x="3495" y="400"/>
                    </a:lnTo>
                    <a:lnTo>
                      <a:pt x="3534" y="381"/>
                    </a:lnTo>
                    <a:lnTo>
                      <a:pt x="3572" y="343"/>
                    </a:lnTo>
                    <a:lnTo>
                      <a:pt x="3629" y="285"/>
                    </a:lnTo>
                    <a:lnTo>
                      <a:pt x="3677" y="247"/>
                    </a:lnTo>
                    <a:lnTo>
                      <a:pt x="3724" y="219"/>
                    </a:lnTo>
                    <a:lnTo>
                      <a:pt x="3915" y="171"/>
                    </a:lnTo>
                    <a:lnTo>
                      <a:pt x="4915" y="0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2" name="Freeform 8">
                <a:extLst>
                  <a:ext uri="{FF2B5EF4-FFF2-40B4-BE49-F238E27FC236}">
                    <a16:creationId xmlns:a16="http://schemas.microsoft.com/office/drawing/2014/main" id="{22A01085-1ED2-074A-B9A8-016B44EE9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9313" y="3257550"/>
                <a:ext cx="2157412" cy="1152525"/>
              </a:xfrm>
              <a:custGeom>
                <a:avLst/>
                <a:gdLst>
                  <a:gd name="T0" fmla="*/ 2136529 w 5992"/>
                  <a:gd name="T1" fmla="*/ 607047 h 3201"/>
                  <a:gd name="T2" fmla="*/ 1707711 w 5992"/>
                  <a:gd name="T3" fmla="*/ 685898 h 3201"/>
                  <a:gd name="T4" fmla="*/ 1652984 w 5992"/>
                  <a:gd name="T5" fmla="*/ 730545 h 3201"/>
                  <a:gd name="T6" fmla="*/ 1615179 w 5992"/>
                  <a:gd name="T7" fmla="*/ 751068 h 3201"/>
                  <a:gd name="T8" fmla="*/ 1615179 w 5992"/>
                  <a:gd name="T9" fmla="*/ 843601 h 3201"/>
                  <a:gd name="T10" fmla="*/ 1560451 w 5992"/>
                  <a:gd name="T11" fmla="*/ 857283 h 3201"/>
                  <a:gd name="T12" fmla="*/ 1416432 w 5992"/>
                  <a:gd name="T13" fmla="*/ 792113 h 3201"/>
                  <a:gd name="T14" fmla="*/ 1234607 w 5992"/>
                  <a:gd name="T15" fmla="*/ 994462 h 3201"/>
                  <a:gd name="T16" fmla="*/ 1162597 w 5992"/>
                  <a:gd name="T17" fmla="*/ 963498 h 3201"/>
                  <a:gd name="T18" fmla="*/ 1114351 w 5992"/>
                  <a:gd name="T19" fmla="*/ 1056031 h 3201"/>
                  <a:gd name="T20" fmla="*/ 1056383 w 5992"/>
                  <a:gd name="T21" fmla="*/ 1059632 h 3201"/>
                  <a:gd name="T22" fmla="*/ 922445 w 5992"/>
                  <a:gd name="T23" fmla="*/ 1035508 h 3201"/>
                  <a:gd name="T24" fmla="*/ 874558 w 5992"/>
                  <a:gd name="T25" fmla="*/ 1025067 h 3201"/>
                  <a:gd name="T26" fmla="*/ 802549 w 5992"/>
                  <a:gd name="T27" fmla="*/ 1073314 h 3201"/>
                  <a:gd name="T28" fmla="*/ 771584 w 5992"/>
                  <a:gd name="T29" fmla="*/ 1032268 h 3201"/>
                  <a:gd name="T30" fmla="*/ 617484 w 5992"/>
                  <a:gd name="T31" fmla="*/ 1121201 h 3201"/>
                  <a:gd name="T32" fmla="*/ 531432 w 5992"/>
                  <a:gd name="T33" fmla="*/ 1138483 h 3201"/>
                  <a:gd name="T34" fmla="*/ 360049 w 5992"/>
                  <a:gd name="T35" fmla="*/ 1032268 h 3201"/>
                  <a:gd name="T36" fmla="*/ 335925 w 5992"/>
                  <a:gd name="T37" fmla="*/ 977180 h 3201"/>
                  <a:gd name="T38" fmla="*/ 263916 w 5992"/>
                  <a:gd name="T39" fmla="*/ 953416 h 3201"/>
                  <a:gd name="T40" fmla="*/ 246993 w 5992"/>
                  <a:gd name="T41" fmla="*/ 905170 h 3201"/>
                  <a:gd name="T42" fmla="*/ 99373 w 5992"/>
                  <a:gd name="T43" fmla="*/ 864124 h 3201"/>
                  <a:gd name="T44" fmla="*/ 13682 w 5992"/>
                  <a:gd name="T45" fmla="*/ 864124 h 3201"/>
                  <a:gd name="T46" fmla="*/ 10441 w 5992"/>
                  <a:gd name="T47" fmla="*/ 823078 h 3201"/>
                  <a:gd name="T48" fmla="*/ 55087 w 5992"/>
                  <a:gd name="T49" fmla="*/ 785272 h 3201"/>
                  <a:gd name="T50" fmla="*/ 44646 w 5992"/>
                  <a:gd name="T51" fmla="*/ 672216 h 3201"/>
                  <a:gd name="T52" fmla="*/ 78851 w 5992"/>
                  <a:gd name="T53" fmla="*/ 576082 h 3201"/>
                  <a:gd name="T54" fmla="*/ 109815 w 5992"/>
                  <a:gd name="T55" fmla="*/ 514154 h 3201"/>
                  <a:gd name="T56" fmla="*/ 174984 w 5992"/>
                  <a:gd name="T57" fmla="*/ 463026 h 3201"/>
                  <a:gd name="T58" fmla="*/ 263916 w 5992"/>
                  <a:gd name="T59" fmla="*/ 448984 h 3201"/>
                  <a:gd name="T60" fmla="*/ 271117 w 5992"/>
                  <a:gd name="T61" fmla="*/ 384175 h 3201"/>
                  <a:gd name="T62" fmla="*/ 322244 w 5992"/>
                  <a:gd name="T63" fmla="*/ 332688 h 3201"/>
                  <a:gd name="T64" fmla="*/ 356808 w 5992"/>
                  <a:gd name="T65" fmla="*/ 305324 h 3201"/>
                  <a:gd name="T66" fmla="*/ 469864 w 5992"/>
                  <a:gd name="T67" fmla="*/ 274359 h 3201"/>
                  <a:gd name="T68" fmla="*/ 466263 w 5992"/>
                  <a:gd name="T69" fmla="*/ 216031 h 3201"/>
                  <a:gd name="T70" fmla="*/ 514510 w 5992"/>
                  <a:gd name="T71" fmla="*/ 171385 h 3201"/>
                  <a:gd name="T72" fmla="*/ 720097 w 5992"/>
                  <a:gd name="T73" fmla="*/ 92533 h 3201"/>
                  <a:gd name="T74" fmla="*/ 840354 w 5992"/>
                  <a:gd name="T75" fmla="*/ 174625 h 3201"/>
                  <a:gd name="T76" fmla="*/ 898322 w 5992"/>
                  <a:gd name="T77" fmla="*/ 126738 h 3201"/>
                  <a:gd name="T78" fmla="*/ 987614 w 5992"/>
                  <a:gd name="T79" fmla="*/ 44646 h 3201"/>
                  <a:gd name="T80" fmla="*/ 1049182 w 5992"/>
                  <a:gd name="T81" fmla="*/ 54728 h 3201"/>
                  <a:gd name="T82" fmla="*/ 1179520 w 5992"/>
                  <a:gd name="T83" fmla="*/ 0 h 3201"/>
                  <a:gd name="T84" fmla="*/ 1245049 w 5992"/>
                  <a:gd name="T85" fmla="*/ 44646 h 3201"/>
                  <a:gd name="T86" fmla="*/ 1255130 w 5992"/>
                  <a:gd name="T87" fmla="*/ 78851 h 3201"/>
                  <a:gd name="T88" fmla="*/ 1275653 w 5992"/>
                  <a:gd name="T89" fmla="*/ 185066 h 3201"/>
                  <a:gd name="T90" fmla="*/ 1306617 w 5992"/>
                  <a:gd name="T91" fmla="*/ 178226 h 3201"/>
                  <a:gd name="T92" fmla="*/ 1381867 w 5992"/>
                  <a:gd name="T93" fmla="*/ 157703 h 3201"/>
                  <a:gd name="T94" fmla="*/ 1460718 w 5992"/>
                  <a:gd name="T95" fmla="*/ 181826 h 3201"/>
                  <a:gd name="T96" fmla="*/ 1495282 w 5992"/>
                  <a:gd name="T97" fmla="*/ 219631 h 3201"/>
                  <a:gd name="T98" fmla="*/ 2157052 w 5992"/>
                  <a:gd name="T99" fmla="*/ 335928 h 320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992" h="3201">
                    <a:moveTo>
                      <a:pt x="5991" y="933"/>
                    </a:moveTo>
                    <a:lnTo>
                      <a:pt x="5867" y="1371"/>
                    </a:lnTo>
                    <a:lnTo>
                      <a:pt x="5934" y="1686"/>
                    </a:lnTo>
                    <a:lnTo>
                      <a:pt x="4934" y="1857"/>
                    </a:lnTo>
                    <a:lnTo>
                      <a:pt x="4743" y="1905"/>
                    </a:lnTo>
                    <a:lnTo>
                      <a:pt x="4696" y="1933"/>
                    </a:lnTo>
                    <a:lnTo>
                      <a:pt x="4648" y="1971"/>
                    </a:lnTo>
                    <a:lnTo>
                      <a:pt x="4591" y="2029"/>
                    </a:lnTo>
                    <a:lnTo>
                      <a:pt x="4553" y="2067"/>
                    </a:lnTo>
                    <a:lnTo>
                      <a:pt x="4514" y="2086"/>
                    </a:lnTo>
                    <a:lnTo>
                      <a:pt x="4486" y="2086"/>
                    </a:lnTo>
                    <a:lnTo>
                      <a:pt x="4467" y="2105"/>
                    </a:lnTo>
                    <a:lnTo>
                      <a:pt x="4457" y="2152"/>
                    </a:lnTo>
                    <a:lnTo>
                      <a:pt x="4486" y="2343"/>
                    </a:lnTo>
                    <a:lnTo>
                      <a:pt x="4467" y="2409"/>
                    </a:lnTo>
                    <a:lnTo>
                      <a:pt x="4381" y="2400"/>
                    </a:lnTo>
                    <a:lnTo>
                      <a:pt x="4334" y="2381"/>
                    </a:lnTo>
                    <a:lnTo>
                      <a:pt x="4200" y="2352"/>
                    </a:lnTo>
                    <a:lnTo>
                      <a:pt x="4038" y="2219"/>
                    </a:lnTo>
                    <a:lnTo>
                      <a:pt x="3934" y="2200"/>
                    </a:lnTo>
                    <a:lnTo>
                      <a:pt x="3857" y="2476"/>
                    </a:lnTo>
                    <a:lnTo>
                      <a:pt x="3753" y="2686"/>
                    </a:lnTo>
                    <a:lnTo>
                      <a:pt x="3429" y="2762"/>
                    </a:lnTo>
                    <a:lnTo>
                      <a:pt x="3305" y="2705"/>
                    </a:lnTo>
                    <a:lnTo>
                      <a:pt x="3267" y="2676"/>
                    </a:lnTo>
                    <a:lnTo>
                      <a:pt x="3229" y="2676"/>
                    </a:lnTo>
                    <a:lnTo>
                      <a:pt x="3191" y="2724"/>
                    </a:lnTo>
                    <a:lnTo>
                      <a:pt x="3134" y="2876"/>
                    </a:lnTo>
                    <a:lnTo>
                      <a:pt x="3095" y="2933"/>
                    </a:lnTo>
                    <a:lnTo>
                      <a:pt x="3086" y="2943"/>
                    </a:lnTo>
                    <a:lnTo>
                      <a:pt x="3067" y="2952"/>
                    </a:lnTo>
                    <a:lnTo>
                      <a:pt x="2934" y="2943"/>
                    </a:lnTo>
                    <a:lnTo>
                      <a:pt x="2800" y="2895"/>
                    </a:lnTo>
                    <a:lnTo>
                      <a:pt x="2686" y="2819"/>
                    </a:lnTo>
                    <a:lnTo>
                      <a:pt x="2562" y="2876"/>
                    </a:lnTo>
                    <a:lnTo>
                      <a:pt x="2515" y="2905"/>
                    </a:lnTo>
                    <a:lnTo>
                      <a:pt x="2495" y="2905"/>
                    </a:lnTo>
                    <a:lnTo>
                      <a:pt x="2429" y="2847"/>
                    </a:lnTo>
                    <a:lnTo>
                      <a:pt x="2343" y="2867"/>
                    </a:lnTo>
                    <a:lnTo>
                      <a:pt x="2267" y="2962"/>
                    </a:lnTo>
                    <a:lnTo>
                      <a:pt x="2229" y="2981"/>
                    </a:lnTo>
                    <a:lnTo>
                      <a:pt x="2200" y="2952"/>
                    </a:lnTo>
                    <a:lnTo>
                      <a:pt x="2172" y="2905"/>
                    </a:lnTo>
                    <a:lnTo>
                      <a:pt x="2143" y="2867"/>
                    </a:lnTo>
                    <a:lnTo>
                      <a:pt x="2095" y="2857"/>
                    </a:lnTo>
                    <a:lnTo>
                      <a:pt x="2029" y="2886"/>
                    </a:lnTo>
                    <a:lnTo>
                      <a:pt x="1715" y="3114"/>
                    </a:lnTo>
                    <a:lnTo>
                      <a:pt x="1657" y="3143"/>
                    </a:lnTo>
                    <a:lnTo>
                      <a:pt x="1581" y="3162"/>
                    </a:lnTo>
                    <a:lnTo>
                      <a:pt x="1476" y="3162"/>
                    </a:lnTo>
                    <a:lnTo>
                      <a:pt x="1352" y="3200"/>
                    </a:lnTo>
                    <a:lnTo>
                      <a:pt x="1114" y="3010"/>
                    </a:lnTo>
                    <a:lnTo>
                      <a:pt x="1000" y="2867"/>
                    </a:lnTo>
                    <a:lnTo>
                      <a:pt x="991" y="2819"/>
                    </a:lnTo>
                    <a:lnTo>
                      <a:pt x="962" y="2762"/>
                    </a:lnTo>
                    <a:lnTo>
                      <a:pt x="933" y="2714"/>
                    </a:lnTo>
                    <a:lnTo>
                      <a:pt x="819" y="2714"/>
                    </a:lnTo>
                    <a:lnTo>
                      <a:pt x="772" y="2695"/>
                    </a:lnTo>
                    <a:lnTo>
                      <a:pt x="733" y="2648"/>
                    </a:lnTo>
                    <a:lnTo>
                      <a:pt x="715" y="2609"/>
                    </a:lnTo>
                    <a:lnTo>
                      <a:pt x="695" y="2562"/>
                    </a:lnTo>
                    <a:lnTo>
                      <a:pt x="686" y="2514"/>
                    </a:lnTo>
                    <a:lnTo>
                      <a:pt x="638" y="2476"/>
                    </a:lnTo>
                    <a:lnTo>
                      <a:pt x="591" y="2448"/>
                    </a:lnTo>
                    <a:lnTo>
                      <a:pt x="276" y="2400"/>
                    </a:lnTo>
                    <a:lnTo>
                      <a:pt x="219" y="2409"/>
                    </a:lnTo>
                    <a:lnTo>
                      <a:pt x="143" y="2390"/>
                    </a:lnTo>
                    <a:lnTo>
                      <a:pt x="38" y="2400"/>
                    </a:lnTo>
                    <a:lnTo>
                      <a:pt x="10" y="2371"/>
                    </a:lnTo>
                    <a:lnTo>
                      <a:pt x="0" y="2333"/>
                    </a:lnTo>
                    <a:lnTo>
                      <a:pt x="29" y="2286"/>
                    </a:lnTo>
                    <a:lnTo>
                      <a:pt x="67" y="2248"/>
                    </a:lnTo>
                    <a:lnTo>
                      <a:pt x="133" y="2219"/>
                    </a:lnTo>
                    <a:lnTo>
                      <a:pt x="153" y="2181"/>
                    </a:lnTo>
                    <a:lnTo>
                      <a:pt x="153" y="2124"/>
                    </a:lnTo>
                    <a:lnTo>
                      <a:pt x="133" y="2038"/>
                    </a:lnTo>
                    <a:lnTo>
                      <a:pt x="124" y="1867"/>
                    </a:lnTo>
                    <a:lnTo>
                      <a:pt x="95" y="1819"/>
                    </a:lnTo>
                    <a:lnTo>
                      <a:pt x="124" y="1714"/>
                    </a:lnTo>
                    <a:lnTo>
                      <a:pt x="219" y="1600"/>
                    </a:lnTo>
                    <a:lnTo>
                      <a:pt x="248" y="1543"/>
                    </a:lnTo>
                    <a:lnTo>
                      <a:pt x="276" y="1467"/>
                    </a:lnTo>
                    <a:lnTo>
                      <a:pt x="305" y="1428"/>
                    </a:lnTo>
                    <a:lnTo>
                      <a:pt x="352" y="1390"/>
                    </a:lnTo>
                    <a:lnTo>
                      <a:pt x="381" y="1381"/>
                    </a:lnTo>
                    <a:lnTo>
                      <a:pt x="486" y="1286"/>
                    </a:lnTo>
                    <a:lnTo>
                      <a:pt x="562" y="1276"/>
                    </a:lnTo>
                    <a:lnTo>
                      <a:pt x="629" y="1324"/>
                    </a:lnTo>
                    <a:lnTo>
                      <a:pt x="733" y="1247"/>
                    </a:lnTo>
                    <a:lnTo>
                      <a:pt x="743" y="1200"/>
                    </a:lnTo>
                    <a:lnTo>
                      <a:pt x="753" y="1133"/>
                    </a:lnTo>
                    <a:lnTo>
                      <a:pt x="753" y="1067"/>
                    </a:lnTo>
                    <a:lnTo>
                      <a:pt x="762" y="990"/>
                    </a:lnTo>
                    <a:lnTo>
                      <a:pt x="800" y="952"/>
                    </a:lnTo>
                    <a:lnTo>
                      <a:pt x="895" y="924"/>
                    </a:lnTo>
                    <a:lnTo>
                      <a:pt x="924" y="895"/>
                    </a:lnTo>
                    <a:lnTo>
                      <a:pt x="962" y="866"/>
                    </a:lnTo>
                    <a:lnTo>
                      <a:pt x="991" y="848"/>
                    </a:lnTo>
                    <a:lnTo>
                      <a:pt x="1067" y="848"/>
                    </a:lnTo>
                    <a:lnTo>
                      <a:pt x="1286" y="828"/>
                    </a:lnTo>
                    <a:lnTo>
                      <a:pt x="1305" y="762"/>
                    </a:lnTo>
                    <a:lnTo>
                      <a:pt x="1276" y="676"/>
                    </a:lnTo>
                    <a:lnTo>
                      <a:pt x="1286" y="648"/>
                    </a:lnTo>
                    <a:lnTo>
                      <a:pt x="1295" y="600"/>
                    </a:lnTo>
                    <a:lnTo>
                      <a:pt x="1314" y="571"/>
                    </a:lnTo>
                    <a:lnTo>
                      <a:pt x="1334" y="552"/>
                    </a:lnTo>
                    <a:lnTo>
                      <a:pt x="1429" y="476"/>
                    </a:lnTo>
                    <a:lnTo>
                      <a:pt x="1715" y="400"/>
                    </a:lnTo>
                    <a:lnTo>
                      <a:pt x="1924" y="276"/>
                    </a:lnTo>
                    <a:lnTo>
                      <a:pt x="2000" y="257"/>
                    </a:lnTo>
                    <a:lnTo>
                      <a:pt x="2048" y="276"/>
                    </a:lnTo>
                    <a:lnTo>
                      <a:pt x="2143" y="409"/>
                    </a:lnTo>
                    <a:lnTo>
                      <a:pt x="2334" y="485"/>
                    </a:lnTo>
                    <a:lnTo>
                      <a:pt x="2486" y="419"/>
                    </a:lnTo>
                    <a:lnTo>
                      <a:pt x="2495" y="381"/>
                    </a:lnTo>
                    <a:lnTo>
                      <a:pt x="2495" y="352"/>
                    </a:lnTo>
                    <a:lnTo>
                      <a:pt x="2495" y="247"/>
                    </a:lnTo>
                    <a:lnTo>
                      <a:pt x="2667" y="124"/>
                    </a:lnTo>
                    <a:lnTo>
                      <a:pt x="2743" y="124"/>
                    </a:lnTo>
                    <a:lnTo>
                      <a:pt x="2791" y="162"/>
                    </a:lnTo>
                    <a:lnTo>
                      <a:pt x="2857" y="171"/>
                    </a:lnTo>
                    <a:lnTo>
                      <a:pt x="2914" y="152"/>
                    </a:lnTo>
                    <a:lnTo>
                      <a:pt x="3057" y="86"/>
                    </a:lnTo>
                    <a:lnTo>
                      <a:pt x="3238" y="0"/>
                    </a:lnTo>
                    <a:lnTo>
                      <a:pt x="3276" y="0"/>
                    </a:lnTo>
                    <a:lnTo>
                      <a:pt x="3372" y="0"/>
                    </a:lnTo>
                    <a:lnTo>
                      <a:pt x="3458" y="95"/>
                    </a:lnTo>
                    <a:lnTo>
                      <a:pt x="3458" y="124"/>
                    </a:lnTo>
                    <a:lnTo>
                      <a:pt x="3467" y="152"/>
                    </a:lnTo>
                    <a:lnTo>
                      <a:pt x="3467" y="190"/>
                    </a:lnTo>
                    <a:lnTo>
                      <a:pt x="3486" y="219"/>
                    </a:lnTo>
                    <a:lnTo>
                      <a:pt x="3505" y="371"/>
                    </a:lnTo>
                    <a:lnTo>
                      <a:pt x="3524" y="476"/>
                    </a:lnTo>
                    <a:lnTo>
                      <a:pt x="3543" y="514"/>
                    </a:lnTo>
                    <a:lnTo>
                      <a:pt x="3572" y="514"/>
                    </a:lnTo>
                    <a:lnTo>
                      <a:pt x="3591" y="495"/>
                    </a:lnTo>
                    <a:lnTo>
                      <a:pt x="3629" y="495"/>
                    </a:lnTo>
                    <a:lnTo>
                      <a:pt x="3705" y="495"/>
                    </a:lnTo>
                    <a:lnTo>
                      <a:pt x="3800" y="447"/>
                    </a:lnTo>
                    <a:lnTo>
                      <a:pt x="3838" y="438"/>
                    </a:lnTo>
                    <a:lnTo>
                      <a:pt x="3877" y="438"/>
                    </a:lnTo>
                    <a:lnTo>
                      <a:pt x="3962" y="447"/>
                    </a:lnTo>
                    <a:lnTo>
                      <a:pt x="4057" y="505"/>
                    </a:lnTo>
                    <a:lnTo>
                      <a:pt x="4105" y="581"/>
                    </a:lnTo>
                    <a:lnTo>
                      <a:pt x="4124" y="600"/>
                    </a:lnTo>
                    <a:lnTo>
                      <a:pt x="4153" y="610"/>
                    </a:lnTo>
                    <a:lnTo>
                      <a:pt x="4258" y="619"/>
                    </a:lnTo>
                    <a:lnTo>
                      <a:pt x="4276" y="619"/>
                    </a:lnTo>
                    <a:lnTo>
                      <a:pt x="5991" y="933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3" name="Freeform 9">
                <a:extLst>
                  <a:ext uri="{FF2B5EF4-FFF2-40B4-BE49-F238E27FC236}">
                    <a16:creationId xmlns:a16="http://schemas.microsoft.com/office/drawing/2014/main" id="{3E5268BE-694A-E842-9AA6-0C9102A2F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9688" y="2511425"/>
                <a:ext cx="1365250" cy="1755775"/>
              </a:xfrm>
              <a:custGeom>
                <a:avLst/>
                <a:gdLst>
                  <a:gd name="T0" fmla="*/ 572455 w 3792"/>
                  <a:gd name="T1" fmla="*/ 1703933 h 4877"/>
                  <a:gd name="T2" fmla="*/ 531411 w 3792"/>
                  <a:gd name="T3" fmla="*/ 1693853 h 4877"/>
                  <a:gd name="T4" fmla="*/ 486766 w 3792"/>
                  <a:gd name="T5" fmla="*/ 1686653 h 4877"/>
                  <a:gd name="T6" fmla="*/ 504048 w 3792"/>
                  <a:gd name="T7" fmla="*/ 1566769 h 4877"/>
                  <a:gd name="T8" fmla="*/ 497207 w 3792"/>
                  <a:gd name="T9" fmla="*/ 1361203 h 4877"/>
                  <a:gd name="T10" fmla="*/ 548692 w 3792"/>
                  <a:gd name="T11" fmla="*/ 1350762 h 4877"/>
                  <a:gd name="T12" fmla="*/ 531411 w 3792"/>
                  <a:gd name="T13" fmla="*/ 1258239 h 4877"/>
                  <a:gd name="T14" fmla="*/ 692706 w 3792"/>
                  <a:gd name="T15" fmla="*/ 1254999 h 4877"/>
                  <a:gd name="T16" fmla="*/ 836720 w 3792"/>
                  <a:gd name="T17" fmla="*/ 1299281 h 4877"/>
                  <a:gd name="T18" fmla="*/ 877764 w 3792"/>
                  <a:gd name="T19" fmla="*/ 1258239 h 4877"/>
                  <a:gd name="T20" fmla="*/ 854001 w 3792"/>
                  <a:gd name="T21" fmla="*/ 1186237 h 4877"/>
                  <a:gd name="T22" fmla="*/ 967052 w 3792"/>
                  <a:gd name="T23" fmla="*/ 1199918 h 4877"/>
                  <a:gd name="T24" fmla="*/ 816198 w 3792"/>
                  <a:gd name="T25" fmla="*/ 1165717 h 4877"/>
                  <a:gd name="T26" fmla="*/ 620699 w 3792"/>
                  <a:gd name="T27" fmla="*/ 1145196 h 4877"/>
                  <a:gd name="T28" fmla="*/ 545092 w 3792"/>
                  <a:gd name="T29" fmla="*/ 1193077 h 4877"/>
                  <a:gd name="T30" fmla="*/ 401078 w 3792"/>
                  <a:gd name="T31" fmla="*/ 1217198 h 4877"/>
                  <a:gd name="T32" fmla="*/ 524570 w 3792"/>
                  <a:gd name="T33" fmla="*/ 1083274 h 4877"/>
                  <a:gd name="T34" fmla="*/ 390997 w 3792"/>
                  <a:gd name="T35" fmla="*/ 815786 h 4877"/>
                  <a:gd name="T36" fmla="*/ 551933 w 3792"/>
                  <a:gd name="T37" fmla="*/ 761064 h 4877"/>
                  <a:gd name="T38" fmla="*/ 648062 w 3792"/>
                  <a:gd name="T39" fmla="*/ 706342 h 4877"/>
                  <a:gd name="T40" fmla="*/ 623939 w 3792"/>
                  <a:gd name="T41" fmla="*/ 558738 h 4877"/>
                  <a:gd name="T42" fmla="*/ 620699 w 3792"/>
                  <a:gd name="T43" fmla="*/ 579258 h 4877"/>
                  <a:gd name="T44" fmla="*/ 593336 w 3792"/>
                  <a:gd name="T45" fmla="*/ 627500 h 4877"/>
                  <a:gd name="T46" fmla="*/ 558773 w 3792"/>
                  <a:gd name="T47" fmla="*/ 713182 h 4877"/>
                  <a:gd name="T48" fmla="*/ 521330 w 3792"/>
                  <a:gd name="T49" fmla="*/ 678981 h 4877"/>
                  <a:gd name="T50" fmla="*/ 380556 w 3792"/>
                  <a:gd name="T51" fmla="*/ 579258 h 4877"/>
                  <a:gd name="T52" fmla="*/ 407919 w 3792"/>
                  <a:gd name="T53" fmla="*/ 500416 h 4877"/>
                  <a:gd name="T54" fmla="*/ 514489 w 3792"/>
                  <a:gd name="T55" fmla="*/ 459374 h 4877"/>
                  <a:gd name="T56" fmla="*/ 521330 w 3792"/>
                  <a:gd name="T57" fmla="*/ 68402 h 4877"/>
                  <a:gd name="T58" fmla="*/ 589736 w 3792"/>
                  <a:gd name="T59" fmla="*/ 78842 h 4877"/>
                  <a:gd name="T60" fmla="*/ 668584 w 3792"/>
                  <a:gd name="T61" fmla="*/ 3240 h 4877"/>
                  <a:gd name="T62" fmla="*/ 788835 w 3792"/>
                  <a:gd name="T63" fmla="*/ 106203 h 4877"/>
                  <a:gd name="T64" fmla="*/ 881364 w 3792"/>
                  <a:gd name="T65" fmla="*/ 219247 h 4877"/>
                  <a:gd name="T66" fmla="*/ 1008096 w 3792"/>
                  <a:gd name="T67" fmla="*/ 315370 h 4877"/>
                  <a:gd name="T68" fmla="*/ 1152110 w 3792"/>
                  <a:gd name="T69" fmla="*/ 301689 h 4877"/>
                  <a:gd name="T70" fmla="*/ 1279202 w 3792"/>
                  <a:gd name="T71" fmla="*/ 407893 h 4877"/>
                  <a:gd name="T72" fmla="*/ 1309805 w 3792"/>
                  <a:gd name="T73" fmla="*/ 479895 h 4877"/>
                  <a:gd name="T74" fmla="*/ 1258320 w 3792"/>
                  <a:gd name="T75" fmla="*/ 579258 h 4877"/>
                  <a:gd name="T76" fmla="*/ 1237798 w 3792"/>
                  <a:gd name="T77" fmla="*/ 651260 h 4877"/>
                  <a:gd name="T78" fmla="*/ 1237798 w 3792"/>
                  <a:gd name="T79" fmla="*/ 761064 h 4877"/>
                  <a:gd name="T80" fmla="*/ 1364890 w 3792"/>
                  <a:gd name="T81" fmla="*/ 1021712 h 4877"/>
                  <a:gd name="T82" fmla="*/ 1306564 w 3792"/>
                  <a:gd name="T83" fmla="*/ 1083274 h 4877"/>
                  <a:gd name="T84" fmla="*/ 1275601 w 3792"/>
                  <a:gd name="T85" fmla="*/ 1189837 h 4877"/>
                  <a:gd name="T86" fmla="*/ 1220876 w 3792"/>
                  <a:gd name="T87" fmla="*/ 1265080 h 4877"/>
                  <a:gd name="T88" fmla="*/ 1323486 w 3792"/>
                  <a:gd name="T89" fmla="*/ 1292440 h 4877"/>
                  <a:gd name="T90" fmla="*/ 1203595 w 3792"/>
                  <a:gd name="T91" fmla="*/ 1415924 h 4877"/>
                  <a:gd name="T92" fmla="*/ 1080103 w 3792"/>
                  <a:gd name="T93" fmla="*/ 1443285 h 4877"/>
                  <a:gd name="T94" fmla="*/ 1039059 w 3792"/>
                  <a:gd name="T95" fmla="*/ 1546248 h 4877"/>
                  <a:gd name="T96" fmla="*/ 949770 w 3792"/>
                  <a:gd name="T97" fmla="*/ 1535808 h 4877"/>
                  <a:gd name="T98" fmla="*/ 953371 w 3792"/>
                  <a:gd name="T99" fmla="*/ 1577209 h 4877"/>
                  <a:gd name="T100" fmla="*/ 953371 w 3792"/>
                  <a:gd name="T101" fmla="*/ 1652452 h 4877"/>
                  <a:gd name="T102" fmla="*/ 901886 w 3792"/>
                  <a:gd name="T103" fmla="*/ 1717614 h 4877"/>
                  <a:gd name="T104" fmla="*/ 600177 w 3792"/>
                  <a:gd name="T105" fmla="*/ 1755415 h 4877"/>
                  <a:gd name="T106" fmla="*/ 343113 w 3792"/>
                  <a:gd name="T107" fmla="*/ 689062 h 4877"/>
                  <a:gd name="T108" fmla="*/ 288027 w 3792"/>
                  <a:gd name="T109" fmla="*/ 678981 h 4877"/>
                  <a:gd name="T110" fmla="*/ 164536 w 3792"/>
                  <a:gd name="T111" fmla="*/ 685461 h 4877"/>
                  <a:gd name="T112" fmla="*/ 123492 w 3792"/>
                  <a:gd name="T113" fmla="*/ 706342 h 4877"/>
                  <a:gd name="T114" fmla="*/ 6841 w 3792"/>
                  <a:gd name="T115" fmla="*/ 599779 h 4877"/>
                  <a:gd name="T116" fmla="*/ 41044 w 3792"/>
                  <a:gd name="T117" fmla="*/ 531377 h 4877"/>
                  <a:gd name="T118" fmla="*/ 263905 w 3792"/>
                  <a:gd name="T119" fmla="*/ 545057 h 48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92" h="4877">
                    <a:moveTo>
                      <a:pt x="1667" y="4876"/>
                    </a:moveTo>
                    <a:lnTo>
                      <a:pt x="1657" y="4876"/>
                    </a:lnTo>
                    <a:lnTo>
                      <a:pt x="1619" y="4828"/>
                    </a:lnTo>
                    <a:lnTo>
                      <a:pt x="1590" y="4733"/>
                    </a:lnTo>
                    <a:lnTo>
                      <a:pt x="1590" y="4657"/>
                    </a:lnTo>
                    <a:lnTo>
                      <a:pt x="1581" y="4609"/>
                    </a:lnTo>
                    <a:lnTo>
                      <a:pt x="1524" y="4638"/>
                    </a:lnTo>
                    <a:lnTo>
                      <a:pt x="1476" y="4705"/>
                    </a:lnTo>
                    <a:lnTo>
                      <a:pt x="1448" y="4771"/>
                    </a:lnTo>
                    <a:lnTo>
                      <a:pt x="1419" y="4809"/>
                    </a:lnTo>
                    <a:lnTo>
                      <a:pt x="1362" y="4752"/>
                    </a:lnTo>
                    <a:lnTo>
                      <a:pt x="1352" y="4685"/>
                    </a:lnTo>
                    <a:lnTo>
                      <a:pt x="1381" y="4619"/>
                    </a:lnTo>
                    <a:lnTo>
                      <a:pt x="1410" y="4542"/>
                    </a:lnTo>
                    <a:lnTo>
                      <a:pt x="1429" y="4476"/>
                    </a:lnTo>
                    <a:lnTo>
                      <a:pt x="1400" y="4352"/>
                    </a:lnTo>
                    <a:lnTo>
                      <a:pt x="1362" y="4181"/>
                    </a:lnTo>
                    <a:lnTo>
                      <a:pt x="1334" y="4000"/>
                    </a:lnTo>
                    <a:lnTo>
                      <a:pt x="1352" y="3847"/>
                    </a:lnTo>
                    <a:lnTo>
                      <a:pt x="1381" y="3781"/>
                    </a:lnTo>
                    <a:lnTo>
                      <a:pt x="1410" y="3781"/>
                    </a:lnTo>
                    <a:lnTo>
                      <a:pt x="1486" y="3800"/>
                    </a:lnTo>
                    <a:lnTo>
                      <a:pt x="1514" y="3790"/>
                    </a:lnTo>
                    <a:lnTo>
                      <a:pt x="1524" y="3752"/>
                    </a:lnTo>
                    <a:lnTo>
                      <a:pt x="1524" y="3724"/>
                    </a:lnTo>
                    <a:lnTo>
                      <a:pt x="1467" y="3666"/>
                    </a:lnTo>
                    <a:lnTo>
                      <a:pt x="1457" y="3581"/>
                    </a:lnTo>
                    <a:lnTo>
                      <a:pt x="1476" y="3495"/>
                    </a:lnTo>
                    <a:lnTo>
                      <a:pt x="1524" y="3495"/>
                    </a:lnTo>
                    <a:lnTo>
                      <a:pt x="1657" y="3562"/>
                    </a:lnTo>
                    <a:lnTo>
                      <a:pt x="1791" y="3543"/>
                    </a:lnTo>
                    <a:lnTo>
                      <a:pt x="1924" y="3486"/>
                    </a:lnTo>
                    <a:lnTo>
                      <a:pt x="2057" y="3476"/>
                    </a:lnTo>
                    <a:lnTo>
                      <a:pt x="2124" y="3504"/>
                    </a:lnTo>
                    <a:lnTo>
                      <a:pt x="2267" y="3590"/>
                    </a:lnTo>
                    <a:lnTo>
                      <a:pt x="2324" y="3609"/>
                    </a:lnTo>
                    <a:lnTo>
                      <a:pt x="2429" y="3609"/>
                    </a:lnTo>
                    <a:lnTo>
                      <a:pt x="2438" y="3590"/>
                    </a:lnTo>
                    <a:lnTo>
                      <a:pt x="2448" y="3543"/>
                    </a:lnTo>
                    <a:lnTo>
                      <a:pt x="2438" y="3495"/>
                    </a:lnTo>
                    <a:lnTo>
                      <a:pt x="2419" y="3476"/>
                    </a:lnTo>
                    <a:lnTo>
                      <a:pt x="2362" y="3438"/>
                    </a:lnTo>
                    <a:lnTo>
                      <a:pt x="2352" y="3371"/>
                    </a:lnTo>
                    <a:lnTo>
                      <a:pt x="2372" y="3295"/>
                    </a:lnTo>
                    <a:lnTo>
                      <a:pt x="2419" y="3238"/>
                    </a:lnTo>
                    <a:lnTo>
                      <a:pt x="2476" y="3247"/>
                    </a:lnTo>
                    <a:lnTo>
                      <a:pt x="2619" y="3323"/>
                    </a:lnTo>
                    <a:lnTo>
                      <a:pt x="2686" y="3333"/>
                    </a:lnTo>
                    <a:lnTo>
                      <a:pt x="2591" y="3219"/>
                    </a:lnTo>
                    <a:lnTo>
                      <a:pt x="2476" y="3143"/>
                    </a:lnTo>
                    <a:lnTo>
                      <a:pt x="2362" y="3133"/>
                    </a:lnTo>
                    <a:lnTo>
                      <a:pt x="2267" y="3238"/>
                    </a:lnTo>
                    <a:lnTo>
                      <a:pt x="2210" y="3152"/>
                    </a:lnTo>
                    <a:lnTo>
                      <a:pt x="2134" y="3152"/>
                    </a:lnTo>
                    <a:lnTo>
                      <a:pt x="1981" y="3200"/>
                    </a:lnTo>
                    <a:lnTo>
                      <a:pt x="1724" y="3181"/>
                    </a:lnTo>
                    <a:lnTo>
                      <a:pt x="1648" y="3200"/>
                    </a:lnTo>
                    <a:lnTo>
                      <a:pt x="1572" y="3238"/>
                    </a:lnTo>
                    <a:lnTo>
                      <a:pt x="1533" y="3276"/>
                    </a:lnTo>
                    <a:lnTo>
                      <a:pt x="1514" y="3314"/>
                    </a:lnTo>
                    <a:lnTo>
                      <a:pt x="1486" y="3314"/>
                    </a:lnTo>
                    <a:lnTo>
                      <a:pt x="1381" y="3285"/>
                    </a:lnTo>
                    <a:lnTo>
                      <a:pt x="1314" y="3295"/>
                    </a:lnTo>
                    <a:lnTo>
                      <a:pt x="1114" y="3381"/>
                    </a:lnTo>
                    <a:lnTo>
                      <a:pt x="1238" y="3133"/>
                    </a:lnTo>
                    <a:lnTo>
                      <a:pt x="1314" y="3076"/>
                    </a:lnTo>
                    <a:lnTo>
                      <a:pt x="1429" y="3057"/>
                    </a:lnTo>
                    <a:lnTo>
                      <a:pt x="1457" y="3009"/>
                    </a:lnTo>
                    <a:lnTo>
                      <a:pt x="1229" y="2704"/>
                    </a:lnTo>
                    <a:lnTo>
                      <a:pt x="1200" y="2581"/>
                    </a:lnTo>
                    <a:lnTo>
                      <a:pt x="1086" y="2400"/>
                    </a:lnTo>
                    <a:lnTo>
                      <a:pt x="1086" y="2266"/>
                    </a:lnTo>
                    <a:lnTo>
                      <a:pt x="1162" y="2162"/>
                    </a:lnTo>
                    <a:lnTo>
                      <a:pt x="1400" y="2181"/>
                    </a:lnTo>
                    <a:lnTo>
                      <a:pt x="1476" y="2076"/>
                    </a:lnTo>
                    <a:lnTo>
                      <a:pt x="1533" y="2114"/>
                    </a:lnTo>
                    <a:lnTo>
                      <a:pt x="1600" y="2114"/>
                    </a:lnTo>
                    <a:lnTo>
                      <a:pt x="1657" y="2095"/>
                    </a:lnTo>
                    <a:lnTo>
                      <a:pt x="1771" y="2000"/>
                    </a:lnTo>
                    <a:lnTo>
                      <a:pt x="1800" y="1962"/>
                    </a:lnTo>
                    <a:lnTo>
                      <a:pt x="1810" y="1924"/>
                    </a:lnTo>
                    <a:lnTo>
                      <a:pt x="1810" y="1838"/>
                    </a:lnTo>
                    <a:lnTo>
                      <a:pt x="1791" y="1676"/>
                    </a:lnTo>
                    <a:lnTo>
                      <a:pt x="1733" y="1552"/>
                    </a:lnTo>
                    <a:lnTo>
                      <a:pt x="1657" y="1466"/>
                    </a:lnTo>
                    <a:lnTo>
                      <a:pt x="1572" y="1419"/>
                    </a:lnTo>
                    <a:lnTo>
                      <a:pt x="1619" y="1505"/>
                    </a:lnTo>
                    <a:lnTo>
                      <a:pt x="1724" y="1609"/>
                    </a:lnTo>
                    <a:lnTo>
                      <a:pt x="1762" y="1695"/>
                    </a:lnTo>
                    <a:lnTo>
                      <a:pt x="1733" y="1723"/>
                    </a:lnTo>
                    <a:lnTo>
                      <a:pt x="1667" y="1723"/>
                    </a:lnTo>
                    <a:lnTo>
                      <a:pt x="1648" y="1743"/>
                    </a:lnTo>
                    <a:lnTo>
                      <a:pt x="1572" y="1838"/>
                    </a:lnTo>
                    <a:lnTo>
                      <a:pt x="1572" y="1857"/>
                    </a:lnTo>
                    <a:lnTo>
                      <a:pt x="1572" y="1904"/>
                    </a:lnTo>
                    <a:lnTo>
                      <a:pt x="1552" y="1981"/>
                    </a:lnTo>
                    <a:lnTo>
                      <a:pt x="1514" y="1981"/>
                    </a:lnTo>
                    <a:lnTo>
                      <a:pt x="1495" y="1952"/>
                    </a:lnTo>
                    <a:lnTo>
                      <a:pt x="1476" y="1914"/>
                    </a:lnTo>
                    <a:lnTo>
                      <a:pt x="1448" y="1886"/>
                    </a:lnTo>
                    <a:lnTo>
                      <a:pt x="1229" y="1828"/>
                    </a:lnTo>
                    <a:lnTo>
                      <a:pt x="1133" y="1752"/>
                    </a:lnTo>
                    <a:lnTo>
                      <a:pt x="1038" y="1600"/>
                    </a:lnTo>
                    <a:lnTo>
                      <a:pt x="1057" y="1609"/>
                    </a:lnTo>
                    <a:lnTo>
                      <a:pt x="1114" y="1600"/>
                    </a:lnTo>
                    <a:lnTo>
                      <a:pt x="1133" y="1600"/>
                    </a:lnTo>
                    <a:lnTo>
                      <a:pt x="1114" y="1476"/>
                    </a:lnTo>
                    <a:lnTo>
                      <a:pt x="1133" y="1390"/>
                    </a:lnTo>
                    <a:lnTo>
                      <a:pt x="1295" y="1200"/>
                    </a:lnTo>
                    <a:lnTo>
                      <a:pt x="1324" y="1171"/>
                    </a:lnTo>
                    <a:lnTo>
                      <a:pt x="1362" y="1190"/>
                    </a:lnTo>
                    <a:lnTo>
                      <a:pt x="1429" y="1276"/>
                    </a:lnTo>
                    <a:lnTo>
                      <a:pt x="1429" y="923"/>
                    </a:lnTo>
                    <a:lnTo>
                      <a:pt x="1314" y="580"/>
                    </a:lnTo>
                    <a:lnTo>
                      <a:pt x="1257" y="324"/>
                    </a:lnTo>
                    <a:lnTo>
                      <a:pt x="1448" y="190"/>
                    </a:lnTo>
                    <a:lnTo>
                      <a:pt x="1495" y="200"/>
                    </a:lnTo>
                    <a:lnTo>
                      <a:pt x="1562" y="228"/>
                    </a:lnTo>
                    <a:lnTo>
                      <a:pt x="1610" y="238"/>
                    </a:lnTo>
                    <a:lnTo>
                      <a:pt x="1638" y="219"/>
                    </a:lnTo>
                    <a:lnTo>
                      <a:pt x="1686" y="161"/>
                    </a:lnTo>
                    <a:lnTo>
                      <a:pt x="1771" y="114"/>
                    </a:lnTo>
                    <a:lnTo>
                      <a:pt x="1810" y="57"/>
                    </a:lnTo>
                    <a:lnTo>
                      <a:pt x="1857" y="9"/>
                    </a:lnTo>
                    <a:lnTo>
                      <a:pt x="1933" y="0"/>
                    </a:lnTo>
                    <a:lnTo>
                      <a:pt x="2124" y="190"/>
                    </a:lnTo>
                    <a:lnTo>
                      <a:pt x="2134" y="190"/>
                    </a:lnTo>
                    <a:lnTo>
                      <a:pt x="2191" y="295"/>
                    </a:lnTo>
                    <a:lnTo>
                      <a:pt x="2305" y="362"/>
                    </a:lnTo>
                    <a:lnTo>
                      <a:pt x="2343" y="428"/>
                    </a:lnTo>
                    <a:lnTo>
                      <a:pt x="2410" y="571"/>
                    </a:lnTo>
                    <a:lnTo>
                      <a:pt x="2448" y="609"/>
                    </a:lnTo>
                    <a:lnTo>
                      <a:pt x="2553" y="638"/>
                    </a:lnTo>
                    <a:lnTo>
                      <a:pt x="2638" y="676"/>
                    </a:lnTo>
                    <a:lnTo>
                      <a:pt x="2686" y="723"/>
                    </a:lnTo>
                    <a:lnTo>
                      <a:pt x="2800" y="876"/>
                    </a:lnTo>
                    <a:lnTo>
                      <a:pt x="2886" y="895"/>
                    </a:lnTo>
                    <a:lnTo>
                      <a:pt x="2924" y="885"/>
                    </a:lnTo>
                    <a:lnTo>
                      <a:pt x="3010" y="857"/>
                    </a:lnTo>
                    <a:lnTo>
                      <a:pt x="3200" y="838"/>
                    </a:lnTo>
                    <a:lnTo>
                      <a:pt x="3391" y="914"/>
                    </a:lnTo>
                    <a:lnTo>
                      <a:pt x="3533" y="1047"/>
                    </a:lnTo>
                    <a:lnTo>
                      <a:pt x="3543" y="1076"/>
                    </a:lnTo>
                    <a:lnTo>
                      <a:pt x="3553" y="1133"/>
                    </a:lnTo>
                    <a:lnTo>
                      <a:pt x="3543" y="1181"/>
                    </a:lnTo>
                    <a:lnTo>
                      <a:pt x="3562" y="1247"/>
                    </a:lnTo>
                    <a:lnTo>
                      <a:pt x="3591" y="1295"/>
                    </a:lnTo>
                    <a:lnTo>
                      <a:pt x="3638" y="1333"/>
                    </a:lnTo>
                    <a:lnTo>
                      <a:pt x="3648" y="1362"/>
                    </a:lnTo>
                    <a:lnTo>
                      <a:pt x="3648" y="1381"/>
                    </a:lnTo>
                    <a:lnTo>
                      <a:pt x="3638" y="1400"/>
                    </a:lnTo>
                    <a:lnTo>
                      <a:pt x="3495" y="1609"/>
                    </a:lnTo>
                    <a:lnTo>
                      <a:pt x="3476" y="1657"/>
                    </a:lnTo>
                    <a:lnTo>
                      <a:pt x="3457" y="1704"/>
                    </a:lnTo>
                    <a:lnTo>
                      <a:pt x="3438" y="1771"/>
                    </a:lnTo>
                    <a:lnTo>
                      <a:pt x="3438" y="1809"/>
                    </a:lnTo>
                    <a:lnTo>
                      <a:pt x="3457" y="1838"/>
                    </a:lnTo>
                    <a:lnTo>
                      <a:pt x="3495" y="1886"/>
                    </a:lnTo>
                    <a:lnTo>
                      <a:pt x="3429" y="2019"/>
                    </a:lnTo>
                    <a:lnTo>
                      <a:pt x="3438" y="2114"/>
                    </a:lnTo>
                    <a:lnTo>
                      <a:pt x="3581" y="2343"/>
                    </a:lnTo>
                    <a:lnTo>
                      <a:pt x="3714" y="2704"/>
                    </a:lnTo>
                    <a:lnTo>
                      <a:pt x="3753" y="2781"/>
                    </a:lnTo>
                    <a:lnTo>
                      <a:pt x="3791" y="2838"/>
                    </a:lnTo>
                    <a:lnTo>
                      <a:pt x="3781" y="2885"/>
                    </a:lnTo>
                    <a:lnTo>
                      <a:pt x="3753" y="2924"/>
                    </a:lnTo>
                    <a:lnTo>
                      <a:pt x="3657" y="2971"/>
                    </a:lnTo>
                    <a:lnTo>
                      <a:pt x="3629" y="3009"/>
                    </a:lnTo>
                    <a:lnTo>
                      <a:pt x="3629" y="3076"/>
                    </a:lnTo>
                    <a:lnTo>
                      <a:pt x="3638" y="3123"/>
                    </a:lnTo>
                    <a:lnTo>
                      <a:pt x="3696" y="3181"/>
                    </a:lnTo>
                    <a:lnTo>
                      <a:pt x="3543" y="3305"/>
                    </a:lnTo>
                    <a:lnTo>
                      <a:pt x="3524" y="3352"/>
                    </a:lnTo>
                    <a:lnTo>
                      <a:pt x="3391" y="3409"/>
                    </a:lnTo>
                    <a:lnTo>
                      <a:pt x="3372" y="3476"/>
                    </a:lnTo>
                    <a:lnTo>
                      <a:pt x="3391" y="3514"/>
                    </a:lnTo>
                    <a:lnTo>
                      <a:pt x="3457" y="3533"/>
                    </a:lnTo>
                    <a:lnTo>
                      <a:pt x="3619" y="3533"/>
                    </a:lnTo>
                    <a:lnTo>
                      <a:pt x="3657" y="3562"/>
                    </a:lnTo>
                    <a:lnTo>
                      <a:pt x="3676" y="3590"/>
                    </a:lnTo>
                    <a:lnTo>
                      <a:pt x="3667" y="3628"/>
                    </a:lnTo>
                    <a:lnTo>
                      <a:pt x="3600" y="3809"/>
                    </a:lnTo>
                    <a:lnTo>
                      <a:pt x="3429" y="3895"/>
                    </a:lnTo>
                    <a:lnTo>
                      <a:pt x="3343" y="3933"/>
                    </a:lnTo>
                    <a:lnTo>
                      <a:pt x="3210" y="4019"/>
                    </a:lnTo>
                    <a:lnTo>
                      <a:pt x="3143" y="4019"/>
                    </a:lnTo>
                    <a:lnTo>
                      <a:pt x="3029" y="3990"/>
                    </a:lnTo>
                    <a:lnTo>
                      <a:pt x="3000" y="4009"/>
                    </a:lnTo>
                    <a:lnTo>
                      <a:pt x="2991" y="4047"/>
                    </a:lnTo>
                    <a:lnTo>
                      <a:pt x="2981" y="4114"/>
                    </a:lnTo>
                    <a:lnTo>
                      <a:pt x="2962" y="4181"/>
                    </a:lnTo>
                    <a:lnTo>
                      <a:pt x="2886" y="4295"/>
                    </a:lnTo>
                    <a:lnTo>
                      <a:pt x="2829" y="4324"/>
                    </a:lnTo>
                    <a:lnTo>
                      <a:pt x="2771" y="4333"/>
                    </a:lnTo>
                    <a:lnTo>
                      <a:pt x="2676" y="4276"/>
                    </a:lnTo>
                    <a:lnTo>
                      <a:pt x="2638" y="4266"/>
                    </a:lnTo>
                    <a:lnTo>
                      <a:pt x="2629" y="4295"/>
                    </a:lnTo>
                    <a:lnTo>
                      <a:pt x="2638" y="4333"/>
                    </a:lnTo>
                    <a:lnTo>
                      <a:pt x="2648" y="4362"/>
                    </a:lnTo>
                    <a:lnTo>
                      <a:pt x="2648" y="4381"/>
                    </a:lnTo>
                    <a:lnTo>
                      <a:pt x="2648" y="4409"/>
                    </a:lnTo>
                    <a:lnTo>
                      <a:pt x="2638" y="4447"/>
                    </a:lnTo>
                    <a:lnTo>
                      <a:pt x="2638" y="4485"/>
                    </a:lnTo>
                    <a:lnTo>
                      <a:pt x="2648" y="4590"/>
                    </a:lnTo>
                    <a:lnTo>
                      <a:pt x="2771" y="4724"/>
                    </a:lnTo>
                    <a:lnTo>
                      <a:pt x="2781" y="4743"/>
                    </a:lnTo>
                    <a:lnTo>
                      <a:pt x="2781" y="4800"/>
                    </a:lnTo>
                    <a:lnTo>
                      <a:pt x="2505" y="4771"/>
                    </a:lnTo>
                    <a:lnTo>
                      <a:pt x="2238" y="4847"/>
                    </a:lnTo>
                    <a:lnTo>
                      <a:pt x="1895" y="4800"/>
                    </a:lnTo>
                    <a:lnTo>
                      <a:pt x="1838" y="4800"/>
                    </a:lnTo>
                    <a:lnTo>
                      <a:pt x="1667" y="4876"/>
                    </a:lnTo>
                    <a:close/>
                    <a:moveTo>
                      <a:pt x="876" y="1581"/>
                    </a:moveTo>
                    <a:lnTo>
                      <a:pt x="971" y="1723"/>
                    </a:lnTo>
                    <a:lnTo>
                      <a:pt x="981" y="1800"/>
                    </a:lnTo>
                    <a:lnTo>
                      <a:pt x="953" y="1914"/>
                    </a:lnTo>
                    <a:lnTo>
                      <a:pt x="914" y="1943"/>
                    </a:lnTo>
                    <a:lnTo>
                      <a:pt x="876" y="1933"/>
                    </a:lnTo>
                    <a:lnTo>
                      <a:pt x="829" y="1904"/>
                    </a:lnTo>
                    <a:lnTo>
                      <a:pt x="800" y="1886"/>
                    </a:lnTo>
                    <a:lnTo>
                      <a:pt x="762" y="1904"/>
                    </a:lnTo>
                    <a:lnTo>
                      <a:pt x="648" y="1981"/>
                    </a:lnTo>
                    <a:lnTo>
                      <a:pt x="581" y="1981"/>
                    </a:lnTo>
                    <a:lnTo>
                      <a:pt x="457" y="1904"/>
                    </a:lnTo>
                    <a:lnTo>
                      <a:pt x="381" y="1886"/>
                    </a:lnTo>
                    <a:lnTo>
                      <a:pt x="362" y="1904"/>
                    </a:lnTo>
                    <a:lnTo>
                      <a:pt x="352" y="1933"/>
                    </a:lnTo>
                    <a:lnTo>
                      <a:pt x="343" y="1962"/>
                    </a:lnTo>
                    <a:lnTo>
                      <a:pt x="210" y="1990"/>
                    </a:lnTo>
                    <a:lnTo>
                      <a:pt x="171" y="1990"/>
                    </a:lnTo>
                    <a:lnTo>
                      <a:pt x="114" y="1952"/>
                    </a:lnTo>
                    <a:lnTo>
                      <a:pt x="19" y="1666"/>
                    </a:lnTo>
                    <a:lnTo>
                      <a:pt x="0" y="1628"/>
                    </a:lnTo>
                    <a:lnTo>
                      <a:pt x="19" y="1552"/>
                    </a:lnTo>
                    <a:lnTo>
                      <a:pt x="57" y="1495"/>
                    </a:lnTo>
                    <a:lnTo>
                      <a:pt x="114" y="1476"/>
                    </a:lnTo>
                    <a:lnTo>
                      <a:pt x="200" y="1466"/>
                    </a:lnTo>
                    <a:lnTo>
                      <a:pt x="333" y="1476"/>
                    </a:lnTo>
                    <a:lnTo>
                      <a:pt x="581" y="1552"/>
                    </a:lnTo>
                    <a:lnTo>
                      <a:pt x="733" y="1514"/>
                    </a:lnTo>
                    <a:lnTo>
                      <a:pt x="810" y="1505"/>
                    </a:lnTo>
                    <a:lnTo>
                      <a:pt x="876" y="1581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4" name="Freeform 10">
                <a:extLst>
                  <a:ext uri="{FF2B5EF4-FFF2-40B4-BE49-F238E27FC236}">
                    <a16:creationId xmlns:a16="http://schemas.microsoft.com/office/drawing/2014/main" id="{E9C56D16-082C-F74B-9AFC-9AEF58151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8038" y="1481138"/>
                <a:ext cx="2832100" cy="1708150"/>
              </a:xfrm>
              <a:custGeom>
                <a:avLst/>
                <a:gdLst>
                  <a:gd name="T0" fmla="*/ 20520 w 7867"/>
                  <a:gd name="T1" fmla="*/ 1025250 h 4745"/>
                  <a:gd name="T2" fmla="*/ 215638 w 7867"/>
                  <a:gd name="T3" fmla="*/ 977371 h 4745"/>
                  <a:gd name="T4" fmla="*/ 483117 w 7867"/>
                  <a:gd name="T5" fmla="*/ 939572 h 4745"/>
                  <a:gd name="T6" fmla="*/ 401037 w 7867"/>
                  <a:gd name="T7" fmla="*/ 706299 h 4745"/>
                  <a:gd name="T8" fmla="*/ 565556 w 7867"/>
                  <a:gd name="T9" fmla="*/ 792337 h 4745"/>
                  <a:gd name="T10" fmla="*/ 565556 w 7867"/>
                  <a:gd name="T11" fmla="*/ 672100 h 4745"/>
                  <a:gd name="T12" fmla="*/ 777955 w 7867"/>
                  <a:gd name="T13" fmla="*/ 518025 h 4745"/>
                  <a:gd name="T14" fmla="*/ 966593 w 7867"/>
                  <a:gd name="T15" fmla="*/ 555464 h 4745"/>
                  <a:gd name="T16" fmla="*/ 1079632 w 7867"/>
                  <a:gd name="T17" fmla="*/ 528105 h 4745"/>
                  <a:gd name="T18" fmla="*/ 1172512 w 7867"/>
                  <a:gd name="T19" fmla="*/ 528105 h 4745"/>
                  <a:gd name="T20" fmla="*/ 1199872 w 7867"/>
                  <a:gd name="T21" fmla="*/ 473386 h 4745"/>
                  <a:gd name="T22" fmla="*/ 1268271 w 7867"/>
                  <a:gd name="T23" fmla="*/ 487066 h 4745"/>
                  <a:gd name="T24" fmla="*/ 1361150 w 7867"/>
                  <a:gd name="T25" fmla="*/ 531704 h 4745"/>
                  <a:gd name="T26" fmla="*/ 1364390 w 7867"/>
                  <a:gd name="T27" fmla="*/ 390949 h 4745"/>
                  <a:gd name="T28" fmla="*/ 1343871 w 7867"/>
                  <a:gd name="T29" fmla="*/ 298431 h 4745"/>
                  <a:gd name="T30" fmla="*/ 1546189 w 7867"/>
                  <a:gd name="T31" fmla="*/ 408228 h 4745"/>
                  <a:gd name="T32" fmla="*/ 1775867 w 7867"/>
                  <a:gd name="T33" fmla="*/ 418308 h 4745"/>
                  <a:gd name="T34" fmla="*/ 2146305 w 7867"/>
                  <a:gd name="T35" fmla="*/ 449267 h 4745"/>
                  <a:gd name="T36" fmla="*/ 2307224 w 7867"/>
                  <a:gd name="T37" fmla="*/ 346310 h 4745"/>
                  <a:gd name="T38" fmla="*/ 2259344 w 7867"/>
                  <a:gd name="T39" fmla="*/ 250553 h 4745"/>
                  <a:gd name="T40" fmla="*/ 2310824 w 7867"/>
                  <a:gd name="T41" fmla="*/ 102957 h 4745"/>
                  <a:gd name="T42" fmla="*/ 2447983 w 7867"/>
                  <a:gd name="T43" fmla="*/ 246953 h 4745"/>
                  <a:gd name="T44" fmla="*/ 2513142 w 7867"/>
                  <a:gd name="T45" fmla="*/ 137156 h 4745"/>
                  <a:gd name="T46" fmla="*/ 2482182 w 7867"/>
                  <a:gd name="T47" fmla="*/ 37799 h 4745"/>
                  <a:gd name="T48" fmla="*/ 2626181 w 7867"/>
                  <a:gd name="T49" fmla="*/ 137156 h 4745"/>
                  <a:gd name="T50" fmla="*/ 2694581 w 7867"/>
                  <a:gd name="T51" fmla="*/ 243713 h 4745"/>
                  <a:gd name="T52" fmla="*/ 2663981 w 7867"/>
                  <a:gd name="T53" fmla="*/ 373669 h 4745"/>
                  <a:gd name="T54" fmla="*/ 2711861 w 7867"/>
                  <a:gd name="T55" fmla="*/ 548624 h 4745"/>
                  <a:gd name="T56" fmla="*/ 2763340 w 7867"/>
                  <a:gd name="T57" fmla="*/ 647981 h 4745"/>
                  <a:gd name="T58" fmla="*/ 2794300 w 7867"/>
                  <a:gd name="T59" fmla="*/ 775057 h 4745"/>
                  <a:gd name="T60" fmla="*/ 2807980 w 7867"/>
                  <a:gd name="T61" fmla="*/ 984211 h 4745"/>
                  <a:gd name="T62" fmla="*/ 2464903 w 7867"/>
                  <a:gd name="T63" fmla="*/ 1028850 h 4745"/>
                  <a:gd name="T64" fmla="*/ 2252504 w 7867"/>
                  <a:gd name="T65" fmla="*/ 1015170 h 4745"/>
                  <a:gd name="T66" fmla="*/ 2286704 w 7867"/>
                  <a:gd name="T67" fmla="*/ 1145486 h 4745"/>
                  <a:gd name="T68" fmla="*/ 2231984 w 7867"/>
                  <a:gd name="T69" fmla="*/ 1409359 h 4745"/>
                  <a:gd name="T70" fmla="*/ 2235224 w 7867"/>
                  <a:gd name="T71" fmla="*/ 1481357 h 4745"/>
                  <a:gd name="T72" fmla="*/ 2139465 w 7867"/>
                  <a:gd name="T73" fmla="*/ 1495036 h 4745"/>
                  <a:gd name="T74" fmla="*/ 1985026 w 7867"/>
                  <a:gd name="T75" fmla="*/ 1659551 h 4745"/>
                  <a:gd name="T76" fmla="*/ 1875227 w 7867"/>
                  <a:gd name="T77" fmla="*/ 1542915 h 4745"/>
                  <a:gd name="T78" fmla="*/ 1841027 w 7867"/>
                  <a:gd name="T79" fmla="*/ 1447158 h 4745"/>
                  <a:gd name="T80" fmla="*/ 1707108 w 7867"/>
                  <a:gd name="T81" fmla="*/ 1398919 h 4745"/>
                  <a:gd name="T82" fmla="*/ 1556269 w 7867"/>
                  <a:gd name="T83" fmla="*/ 1275443 h 4745"/>
                  <a:gd name="T84" fmla="*/ 1504789 w 7867"/>
                  <a:gd name="T85" fmla="*/ 1110927 h 4745"/>
                  <a:gd name="T86" fmla="*/ 1203112 w 7867"/>
                  <a:gd name="T87" fmla="*/ 1131447 h 4745"/>
                  <a:gd name="T88" fmla="*/ 1086832 w 7867"/>
                  <a:gd name="T89" fmla="*/ 1258523 h 4745"/>
                  <a:gd name="T90" fmla="*/ 1083232 w 7867"/>
                  <a:gd name="T91" fmla="*/ 1382000 h 4745"/>
                  <a:gd name="T92" fmla="*/ 905034 w 7867"/>
                  <a:gd name="T93" fmla="*/ 1439958 h 4745"/>
                  <a:gd name="T94" fmla="*/ 640795 w 7867"/>
                  <a:gd name="T95" fmla="*/ 1621753 h 4745"/>
                  <a:gd name="T96" fmla="*/ 538196 w 7867"/>
                  <a:gd name="T97" fmla="*/ 1645872 h 4745"/>
                  <a:gd name="T98" fmla="*/ 469437 w 7867"/>
                  <a:gd name="T99" fmla="*/ 1680071 h 4745"/>
                  <a:gd name="T100" fmla="*/ 541436 w 7867"/>
                  <a:gd name="T101" fmla="*/ 1532835 h 4745"/>
                  <a:gd name="T102" fmla="*/ 514076 w 7867"/>
                  <a:gd name="T103" fmla="*/ 1477757 h 4745"/>
                  <a:gd name="T104" fmla="*/ 452517 w 7867"/>
                  <a:gd name="T105" fmla="*/ 1357880 h 4745"/>
                  <a:gd name="T106" fmla="*/ 239758 w 7867"/>
                  <a:gd name="T107" fmla="*/ 1344201 h 4745"/>
                  <a:gd name="T108" fmla="*/ 99359 w 7867"/>
                  <a:gd name="T109" fmla="*/ 1234404 h 4745"/>
                  <a:gd name="T110" fmla="*/ 1014833 w 7867"/>
                  <a:gd name="T111" fmla="*/ 181795 h 4745"/>
                  <a:gd name="T112" fmla="*/ 980273 w 7867"/>
                  <a:gd name="T113" fmla="*/ 277912 h 47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867" h="4745">
                    <a:moveTo>
                      <a:pt x="0" y="3048"/>
                    </a:moveTo>
                    <a:lnTo>
                      <a:pt x="38" y="3048"/>
                    </a:lnTo>
                    <a:lnTo>
                      <a:pt x="85" y="2991"/>
                    </a:lnTo>
                    <a:lnTo>
                      <a:pt x="85" y="2915"/>
                    </a:lnTo>
                    <a:lnTo>
                      <a:pt x="57" y="2848"/>
                    </a:lnTo>
                    <a:lnTo>
                      <a:pt x="18" y="2810"/>
                    </a:lnTo>
                    <a:lnTo>
                      <a:pt x="57" y="2724"/>
                    </a:lnTo>
                    <a:lnTo>
                      <a:pt x="133" y="2686"/>
                    </a:lnTo>
                    <a:lnTo>
                      <a:pt x="447" y="2677"/>
                    </a:lnTo>
                    <a:lnTo>
                      <a:pt x="599" y="2715"/>
                    </a:lnTo>
                    <a:lnTo>
                      <a:pt x="761" y="2705"/>
                    </a:lnTo>
                    <a:lnTo>
                      <a:pt x="952" y="2638"/>
                    </a:lnTo>
                    <a:lnTo>
                      <a:pt x="1133" y="2620"/>
                    </a:lnTo>
                    <a:lnTo>
                      <a:pt x="1276" y="2772"/>
                    </a:lnTo>
                    <a:lnTo>
                      <a:pt x="1342" y="2610"/>
                    </a:lnTo>
                    <a:lnTo>
                      <a:pt x="1314" y="2486"/>
                    </a:lnTo>
                    <a:lnTo>
                      <a:pt x="1095" y="2172"/>
                    </a:lnTo>
                    <a:lnTo>
                      <a:pt x="1057" y="2105"/>
                    </a:lnTo>
                    <a:lnTo>
                      <a:pt x="1076" y="2029"/>
                    </a:lnTo>
                    <a:lnTo>
                      <a:pt x="1114" y="1962"/>
                    </a:lnTo>
                    <a:lnTo>
                      <a:pt x="1161" y="1915"/>
                    </a:lnTo>
                    <a:lnTo>
                      <a:pt x="1219" y="1896"/>
                    </a:lnTo>
                    <a:lnTo>
                      <a:pt x="1276" y="1915"/>
                    </a:lnTo>
                    <a:lnTo>
                      <a:pt x="1380" y="1981"/>
                    </a:lnTo>
                    <a:lnTo>
                      <a:pt x="1571" y="2201"/>
                    </a:lnTo>
                    <a:lnTo>
                      <a:pt x="1676" y="2239"/>
                    </a:lnTo>
                    <a:lnTo>
                      <a:pt x="1780" y="2191"/>
                    </a:lnTo>
                    <a:lnTo>
                      <a:pt x="1742" y="2077"/>
                    </a:lnTo>
                    <a:lnTo>
                      <a:pt x="1657" y="1943"/>
                    </a:lnTo>
                    <a:lnTo>
                      <a:pt x="1571" y="1867"/>
                    </a:lnTo>
                    <a:lnTo>
                      <a:pt x="1638" y="1820"/>
                    </a:lnTo>
                    <a:lnTo>
                      <a:pt x="1952" y="1800"/>
                    </a:lnTo>
                    <a:lnTo>
                      <a:pt x="2076" y="1753"/>
                    </a:lnTo>
                    <a:lnTo>
                      <a:pt x="2114" y="1667"/>
                    </a:lnTo>
                    <a:lnTo>
                      <a:pt x="2161" y="1439"/>
                    </a:lnTo>
                    <a:lnTo>
                      <a:pt x="2171" y="1391"/>
                    </a:lnTo>
                    <a:lnTo>
                      <a:pt x="2409" y="1334"/>
                    </a:lnTo>
                    <a:lnTo>
                      <a:pt x="2485" y="1343"/>
                    </a:lnTo>
                    <a:lnTo>
                      <a:pt x="2552" y="1400"/>
                    </a:lnTo>
                    <a:lnTo>
                      <a:pt x="2685" y="1543"/>
                    </a:lnTo>
                    <a:lnTo>
                      <a:pt x="2752" y="1582"/>
                    </a:lnTo>
                    <a:lnTo>
                      <a:pt x="2819" y="1543"/>
                    </a:lnTo>
                    <a:lnTo>
                      <a:pt x="2876" y="1486"/>
                    </a:lnTo>
                    <a:lnTo>
                      <a:pt x="2933" y="1448"/>
                    </a:lnTo>
                    <a:lnTo>
                      <a:pt x="2999" y="1467"/>
                    </a:lnTo>
                    <a:lnTo>
                      <a:pt x="3200" y="1610"/>
                    </a:lnTo>
                    <a:lnTo>
                      <a:pt x="3266" y="1629"/>
                    </a:lnTo>
                    <a:lnTo>
                      <a:pt x="3323" y="1600"/>
                    </a:lnTo>
                    <a:lnTo>
                      <a:pt x="3314" y="1534"/>
                    </a:lnTo>
                    <a:lnTo>
                      <a:pt x="3257" y="1467"/>
                    </a:lnTo>
                    <a:lnTo>
                      <a:pt x="3190" y="1439"/>
                    </a:lnTo>
                    <a:lnTo>
                      <a:pt x="3190" y="1391"/>
                    </a:lnTo>
                    <a:lnTo>
                      <a:pt x="3285" y="1400"/>
                    </a:lnTo>
                    <a:lnTo>
                      <a:pt x="3323" y="1381"/>
                    </a:lnTo>
                    <a:lnTo>
                      <a:pt x="3333" y="1315"/>
                    </a:lnTo>
                    <a:lnTo>
                      <a:pt x="3342" y="1239"/>
                    </a:lnTo>
                    <a:lnTo>
                      <a:pt x="3380" y="1210"/>
                    </a:lnTo>
                    <a:lnTo>
                      <a:pt x="3419" y="1219"/>
                    </a:lnTo>
                    <a:lnTo>
                      <a:pt x="3457" y="1248"/>
                    </a:lnTo>
                    <a:lnTo>
                      <a:pt x="3523" y="1353"/>
                    </a:lnTo>
                    <a:lnTo>
                      <a:pt x="3561" y="1477"/>
                    </a:lnTo>
                    <a:lnTo>
                      <a:pt x="3619" y="1553"/>
                    </a:lnTo>
                    <a:lnTo>
                      <a:pt x="3723" y="1534"/>
                    </a:lnTo>
                    <a:lnTo>
                      <a:pt x="3761" y="1505"/>
                    </a:lnTo>
                    <a:lnTo>
                      <a:pt x="3781" y="1477"/>
                    </a:lnTo>
                    <a:lnTo>
                      <a:pt x="3866" y="1296"/>
                    </a:lnTo>
                    <a:lnTo>
                      <a:pt x="3876" y="1258"/>
                    </a:lnTo>
                    <a:lnTo>
                      <a:pt x="3847" y="1153"/>
                    </a:lnTo>
                    <a:lnTo>
                      <a:pt x="3819" y="1115"/>
                    </a:lnTo>
                    <a:lnTo>
                      <a:pt x="3790" y="1086"/>
                    </a:lnTo>
                    <a:lnTo>
                      <a:pt x="3761" y="1048"/>
                    </a:lnTo>
                    <a:lnTo>
                      <a:pt x="3752" y="981"/>
                    </a:lnTo>
                    <a:lnTo>
                      <a:pt x="3752" y="924"/>
                    </a:lnTo>
                    <a:lnTo>
                      <a:pt x="3742" y="867"/>
                    </a:lnTo>
                    <a:lnTo>
                      <a:pt x="3733" y="829"/>
                    </a:lnTo>
                    <a:lnTo>
                      <a:pt x="3723" y="772"/>
                    </a:lnTo>
                    <a:lnTo>
                      <a:pt x="3828" y="696"/>
                    </a:lnTo>
                    <a:lnTo>
                      <a:pt x="3962" y="810"/>
                    </a:lnTo>
                    <a:lnTo>
                      <a:pt x="4200" y="1105"/>
                    </a:lnTo>
                    <a:lnTo>
                      <a:pt x="4295" y="1134"/>
                    </a:lnTo>
                    <a:lnTo>
                      <a:pt x="4571" y="1058"/>
                    </a:lnTo>
                    <a:lnTo>
                      <a:pt x="4647" y="1077"/>
                    </a:lnTo>
                    <a:lnTo>
                      <a:pt x="4800" y="1181"/>
                    </a:lnTo>
                    <a:lnTo>
                      <a:pt x="4866" y="1201"/>
                    </a:lnTo>
                    <a:lnTo>
                      <a:pt x="4933" y="1162"/>
                    </a:lnTo>
                    <a:lnTo>
                      <a:pt x="4904" y="981"/>
                    </a:lnTo>
                    <a:lnTo>
                      <a:pt x="4952" y="915"/>
                    </a:lnTo>
                    <a:lnTo>
                      <a:pt x="5038" y="915"/>
                    </a:lnTo>
                    <a:lnTo>
                      <a:pt x="5209" y="1029"/>
                    </a:lnTo>
                    <a:lnTo>
                      <a:pt x="5962" y="1248"/>
                    </a:lnTo>
                    <a:lnTo>
                      <a:pt x="5971" y="1248"/>
                    </a:lnTo>
                    <a:lnTo>
                      <a:pt x="5943" y="1086"/>
                    </a:lnTo>
                    <a:lnTo>
                      <a:pt x="5990" y="1000"/>
                    </a:lnTo>
                    <a:lnTo>
                      <a:pt x="6076" y="962"/>
                    </a:lnTo>
                    <a:lnTo>
                      <a:pt x="6409" y="962"/>
                    </a:lnTo>
                    <a:lnTo>
                      <a:pt x="6447" y="943"/>
                    </a:lnTo>
                    <a:lnTo>
                      <a:pt x="6447" y="896"/>
                    </a:lnTo>
                    <a:lnTo>
                      <a:pt x="6419" y="848"/>
                    </a:lnTo>
                    <a:lnTo>
                      <a:pt x="6381" y="820"/>
                    </a:lnTo>
                    <a:lnTo>
                      <a:pt x="6276" y="696"/>
                    </a:lnTo>
                    <a:lnTo>
                      <a:pt x="6228" y="410"/>
                    </a:lnTo>
                    <a:lnTo>
                      <a:pt x="6219" y="134"/>
                    </a:lnTo>
                    <a:lnTo>
                      <a:pt x="6238" y="0"/>
                    </a:lnTo>
                    <a:lnTo>
                      <a:pt x="6295" y="58"/>
                    </a:lnTo>
                    <a:lnTo>
                      <a:pt x="6419" y="286"/>
                    </a:lnTo>
                    <a:lnTo>
                      <a:pt x="6485" y="343"/>
                    </a:lnTo>
                    <a:lnTo>
                      <a:pt x="6552" y="372"/>
                    </a:lnTo>
                    <a:lnTo>
                      <a:pt x="6619" y="448"/>
                    </a:lnTo>
                    <a:lnTo>
                      <a:pt x="6723" y="629"/>
                    </a:lnTo>
                    <a:lnTo>
                      <a:pt x="6800" y="686"/>
                    </a:lnTo>
                    <a:lnTo>
                      <a:pt x="6914" y="724"/>
                    </a:lnTo>
                    <a:lnTo>
                      <a:pt x="7019" y="705"/>
                    </a:lnTo>
                    <a:lnTo>
                      <a:pt x="7066" y="581"/>
                    </a:lnTo>
                    <a:lnTo>
                      <a:pt x="7038" y="458"/>
                    </a:lnTo>
                    <a:lnTo>
                      <a:pt x="6981" y="381"/>
                    </a:lnTo>
                    <a:lnTo>
                      <a:pt x="6943" y="296"/>
                    </a:lnTo>
                    <a:lnTo>
                      <a:pt x="6961" y="143"/>
                    </a:lnTo>
                    <a:lnTo>
                      <a:pt x="6943" y="143"/>
                    </a:lnTo>
                    <a:lnTo>
                      <a:pt x="6914" y="115"/>
                    </a:lnTo>
                    <a:lnTo>
                      <a:pt x="6895" y="105"/>
                    </a:lnTo>
                    <a:lnTo>
                      <a:pt x="6981" y="0"/>
                    </a:lnTo>
                    <a:lnTo>
                      <a:pt x="7086" y="29"/>
                    </a:lnTo>
                    <a:lnTo>
                      <a:pt x="7285" y="238"/>
                    </a:lnTo>
                    <a:lnTo>
                      <a:pt x="7257" y="296"/>
                    </a:lnTo>
                    <a:lnTo>
                      <a:pt x="7295" y="381"/>
                    </a:lnTo>
                    <a:lnTo>
                      <a:pt x="7333" y="553"/>
                    </a:lnTo>
                    <a:lnTo>
                      <a:pt x="7381" y="629"/>
                    </a:lnTo>
                    <a:lnTo>
                      <a:pt x="7447" y="667"/>
                    </a:lnTo>
                    <a:lnTo>
                      <a:pt x="7485" y="657"/>
                    </a:lnTo>
                    <a:lnTo>
                      <a:pt x="7485" y="677"/>
                    </a:lnTo>
                    <a:lnTo>
                      <a:pt x="7485" y="848"/>
                    </a:lnTo>
                    <a:lnTo>
                      <a:pt x="7467" y="877"/>
                    </a:lnTo>
                    <a:lnTo>
                      <a:pt x="7400" y="962"/>
                    </a:lnTo>
                    <a:lnTo>
                      <a:pt x="7400" y="1000"/>
                    </a:lnTo>
                    <a:lnTo>
                      <a:pt x="7400" y="1038"/>
                    </a:lnTo>
                    <a:lnTo>
                      <a:pt x="7438" y="1115"/>
                    </a:lnTo>
                    <a:lnTo>
                      <a:pt x="7457" y="1143"/>
                    </a:lnTo>
                    <a:lnTo>
                      <a:pt x="7495" y="1210"/>
                    </a:lnTo>
                    <a:lnTo>
                      <a:pt x="7523" y="1486"/>
                    </a:lnTo>
                    <a:lnTo>
                      <a:pt x="7533" y="1524"/>
                    </a:lnTo>
                    <a:lnTo>
                      <a:pt x="7562" y="1582"/>
                    </a:lnTo>
                    <a:lnTo>
                      <a:pt x="7666" y="1658"/>
                    </a:lnTo>
                    <a:lnTo>
                      <a:pt x="7676" y="1705"/>
                    </a:lnTo>
                    <a:lnTo>
                      <a:pt x="7685" y="1753"/>
                    </a:lnTo>
                    <a:lnTo>
                      <a:pt x="7676" y="1800"/>
                    </a:lnTo>
                    <a:lnTo>
                      <a:pt x="7695" y="1886"/>
                    </a:lnTo>
                    <a:lnTo>
                      <a:pt x="7695" y="1943"/>
                    </a:lnTo>
                    <a:lnTo>
                      <a:pt x="7705" y="2010"/>
                    </a:lnTo>
                    <a:lnTo>
                      <a:pt x="7733" y="2077"/>
                    </a:lnTo>
                    <a:lnTo>
                      <a:pt x="7762" y="2153"/>
                    </a:lnTo>
                    <a:lnTo>
                      <a:pt x="7790" y="2229"/>
                    </a:lnTo>
                    <a:lnTo>
                      <a:pt x="7857" y="2572"/>
                    </a:lnTo>
                    <a:lnTo>
                      <a:pt x="7866" y="2620"/>
                    </a:lnTo>
                    <a:lnTo>
                      <a:pt x="7857" y="2677"/>
                    </a:lnTo>
                    <a:lnTo>
                      <a:pt x="7800" y="2734"/>
                    </a:lnTo>
                    <a:lnTo>
                      <a:pt x="7523" y="2638"/>
                    </a:lnTo>
                    <a:lnTo>
                      <a:pt x="7342" y="2629"/>
                    </a:lnTo>
                    <a:lnTo>
                      <a:pt x="6876" y="2763"/>
                    </a:lnTo>
                    <a:lnTo>
                      <a:pt x="6876" y="2848"/>
                    </a:lnTo>
                    <a:lnTo>
                      <a:pt x="6847" y="2858"/>
                    </a:lnTo>
                    <a:lnTo>
                      <a:pt x="6819" y="2867"/>
                    </a:lnTo>
                    <a:lnTo>
                      <a:pt x="6762" y="2848"/>
                    </a:lnTo>
                    <a:lnTo>
                      <a:pt x="6619" y="2763"/>
                    </a:lnTo>
                    <a:lnTo>
                      <a:pt x="6371" y="2791"/>
                    </a:lnTo>
                    <a:lnTo>
                      <a:pt x="6257" y="2820"/>
                    </a:lnTo>
                    <a:lnTo>
                      <a:pt x="6247" y="2848"/>
                    </a:lnTo>
                    <a:lnTo>
                      <a:pt x="6257" y="2896"/>
                    </a:lnTo>
                    <a:lnTo>
                      <a:pt x="6286" y="2962"/>
                    </a:lnTo>
                    <a:lnTo>
                      <a:pt x="6324" y="3039"/>
                    </a:lnTo>
                    <a:lnTo>
                      <a:pt x="6352" y="3182"/>
                    </a:lnTo>
                    <a:lnTo>
                      <a:pt x="6333" y="3267"/>
                    </a:lnTo>
                    <a:lnTo>
                      <a:pt x="6304" y="3362"/>
                    </a:lnTo>
                    <a:lnTo>
                      <a:pt x="6238" y="3486"/>
                    </a:lnTo>
                    <a:lnTo>
                      <a:pt x="6143" y="3734"/>
                    </a:lnTo>
                    <a:lnTo>
                      <a:pt x="6200" y="3915"/>
                    </a:lnTo>
                    <a:lnTo>
                      <a:pt x="6209" y="3934"/>
                    </a:lnTo>
                    <a:lnTo>
                      <a:pt x="6257" y="3982"/>
                    </a:lnTo>
                    <a:lnTo>
                      <a:pt x="6257" y="4048"/>
                    </a:lnTo>
                    <a:lnTo>
                      <a:pt x="6238" y="4077"/>
                    </a:lnTo>
                    <a:lnTo>
                      <a:pt x="6209" y="4115"/>
                    </a:lnTo>
                    <a:lnTo>
                      <a:pt x="6171" y="4143"/>
                    </a:lnTo>
                    <a:lnTo>
                      <a:pt x="6114" y="4143"/>
                    </a:lnTo>
                    <a:lnTo>
                      <a:pt x="6057" y="4124"/>
                    </a:lnTo>
                    <a:lnTo>
                      <a:pt x="5981" y="4124"/>
                    </a:lnTo>
                    <a:lnTo>
                      <a:pt x="5943" y="4153"/>
                    </a:lnTo>
                    <a:lnTo>
                      <a:pt x="5933" y="4220"/>
                    </a:lnTo>
                    <a:lnTo>
                      <a:pt x="5943" y="4363"/>
                    </a:lnTo>
                    <a:lnTo>
                      <a:pt x="5933" y="4524"/>
                    </a:lnTo>
                    <a:lnTo>
                      <a:pt x="5657" y="4686"/>
                    </a:lnTo>
                    <a:lnTo>
                      <a:pt x="5514" y="4610"/>
                    </a:lnTo>
                    <a:lnTo>
                      <a:pt x="5400" y="4515"/>
                    </a:lnTo>
                    <a:lnTo>
                      <a:pt x="5285" y="4439"/>
                    </a:lnTo>
                    <a:lnTo>
                      <a:pt x="5238" y="4381"/>
                    </a:lnTo>
                    <a:lnTo>
                      <a:pt x="5219" y="4334"/>
                    </a:lnTo>
                    <a:lnTo>
                      <a:pt x="5209" y="4286"/>
                    </a:lnTo>
                    <a:lnTo>
                      <a:pt x="5209" y="4248"/>
                    </a:lnTo>
                    <a:lnTo>
                      <a:pt x="5200" y="4200"/>
                    </a:lnTo>
                    <a:lnTo>
                      <a:pt x="5190" y="4162"/>
                    </a:lnTo>
                    <a:lnTo>
                      <a:pt x="5181" y="4077"/>
                    </a:lnTo>
                    <a:lnTo>
                      <a:pt x="5114" y="4020"/>
                    </a:lnTo>
                    <a:lnTo>
                      <a:pt x="5076" y="3991"/>
                    </a:lnTo>
                    <a:lnTo>
                      <a:pt x="5047" y="3991"/>
                    </a:lnTo>
                    <a:lnTo>
                      <a:pt x="5028" y="4000"/>
                    </a:lnTo>
                    <a:lnTo>
                      <a:pt x="4942" y="4000"/>
                    </a:lnTo>
                    <a:lnTo>
                      <a:pt x="4742" y="3886"/>
                    </a:lnTo>
                    <a:lnTo>
                      <a:pt x="4685" y="3772"/>
                    </a:lnTo>
                    <a:lnTo>
                      <a:pt x="4457" y="3686"/>
                    </a:lnTo>
                    <a:lnTo>
                      <a:pt x="4371" y="3629"/>
                    </a:lnTo>
                    <a:lnTo>
                      <a:pt x="4352" y="3601"/>
                    </a:lnTo>
                    <a:lnTo>
                      <a:pt x="4323" y="3543"/>
                    </a:lnTo>
                    <a:lnTo>
                      <a:pt x="4257" y="3429"/>
                    </a:lnTo>
                    <a:lnTo>
                      <a:pt x="4190" y="3372"/>
                    </a:lnTo>
                    <a:lnTo>
                      <a:pt x="4171" y="3315"/>
                    </a:lnTo>
                    <a:lnTo>
                      <a:pt x="4162" y="3248"/>
                    </a:lnTo>
                    <a:lnTo>
                      <a:pt x="4180" y="3086"/>
                    </a:lnTo>
                    <a:lnTo>
                      <a:pt x="4047" y="3077"/>
                    </a:lnTo>
                    <a:lnTo>
                      <a:pt x="3809" y="3143"/>
                    </a:lnTo>
                    <a:lnTo>
                      <a:pt x="3761" y="3172"/>
                    </a:lnTo>
                    <a:lnTo>
                      <a:pt x="3733" y="3200"/>
                    </a:lnTo>
                    <a:lnTo>
                      <a:pt x="3342" y="3143"/>
                    </a:lnTo>
                    <a:lnTo>
                      <a:pt x="3219" y="3229"/>
                    </a:lnTo>
                    <a:lnTo>
                      <a:pt x="3171" y="3296"/>
                    </a:lnTo>
                    <a:lnTo>
                      <a:pt x="3104" y="3353"/>
                    </a:lnTo>
                    <a:lnTo>
                      <a:pt x="3076" y="3391"/>
                    </a:lnTo>
                    <a:lnTo>
                      <a:pt x="3019" y="3496"/>
                    </a:lnTo>
                    <a:lnTo>
                      <a:pt x="2999" y="3629"/>
                    </a:lnTo>
                    <a:lnTo>
                      <a:pt x="2952" y="3715"/>
                    </a:lnTo>
                    <a:lnTo>
                      <a:pt x="2961" y="3753"/>
                    </a:lnTo>
                    <a:lnTo>
                      <a:pt x="2981" y="3781"/>
                    </a:lnTo>
                    <a:lnTo>
                      <a:pt x="3009" y="3839"/>
                    </a:lnTo>
                    <a:lnTo>
                      <a:pt x="3019" y="3877"/>
                    </a:lnTo>
                    <a:lnTo>
                      <a:pt x="2990" y="3972"/>
                    </a:lnTo>
                    <a:lnTo>
                      <a:pt x="2961" y="3982"/>
                    </a:lnTo>
                    <a:lnTo>
                      <a:pt x="2695" y="3953"/>
                    </a:lnTo>
                    <a:lnTo>
                      <a:pt x="2514" y="4000"/>
                    </a:lnTo>
                    <a:lnTo>
                      <a:pt x="2314" y="4048"/>
                    </a:lnTo>
                    <a:lnTo>
                      <a:pt x="2285" y="4086"/>
                    </a:lnTo>
                    <a:lnTo>
                      <a:pt x="2095" y="4391"/>
                    </a:lnTo>
                    <a:lnTo>
                      <a:pt x="2019" y="4534"/>
                    </a:lnTo>
                    <a:lnTo>
                      <a:pt x="1780" y="4505"/>
                    </a:lnTo>
                    <a:lnTo>
                      <a:pt x="1666" y="4477"/>
                    </a:lnTo>
                    <a:lnTo>
                      <a:pt x="1590" y="4477"/>
                    </a:lnTo>
                    <a:lnTo>
                      <a:pt x="1542" y="4505"/>
                    </a:lnTo>
                    <a:lnTo>
                      <a:pt x="1514" y="4534"/>
                    </a:lnTo>
                    <a:lnTo>
                      <a:pt x="1495" y="4572"/>
                    </a:lnTo>
                    <a:lnTo>
                      <a:pt x="1495" y="4601"/>
                    </a:lnTo>
                    <a:lnTo>
                      <a:pt x="1457" y="4667"/>
                    </a:lnTo>
                    <a:lnTo>
                      <a:pt x="1361" y="4744"/>
                    </a:lnTo>
                    <a:lnTo>
                      <a:pt x="1323" y="4696"/>
                    </a:lnTo>
                    <a:lnTo>
                      <a:pt x="1304" y="4667"/>
                    </a:lnTo>
                    <a:lnTo>
                      <a:pt x="1304" y="4629"/>
                    </a:lnTo>
                    <a:lnTo>
                      <a:pt x="1323" y="4562"/>
                    </a:lnTo>
                    <a:lnTo>
                      <a:pt x="1342" y="4515"/>
                    </a:lnTo>
                    <a:lnTo>
                      <a:pt x="1361" y="4467"/>
                    </a:lnTo>
                    <a:lnTo>
                      <a:pt x="1504" y="4258"/>
                    </a:lnTo>
                    <a:lnTo>
                      <a:pt x="1514" y="4239"/>
                    </a:lnTo>
                    <a:lnTo>
                      <a:pt x="1514" y="4220"/>
                    </a:lnTo>
                    <a:lnTo>
                      <a:pt x="1504" y="4191"/>
                    </a:lnTo>
                    <a:lnTo>
                      <a:pt x="1457" y="4153"/>
                    </a:lnTo>
                    <a:lnTo>
                      <a:pt x="1428" y="4105"/>
                    </a:lnTo>
                    <a:lnTo>
                      <a:pt x="1409" y="4039"/>
                    </a:lnTo>
                    <a:lnTo>
                      <a:pt x="1419" y="3991"/>
                    </a:lnTo>
                    <a:lnTo>
                      <a:pt x="1409" y="3934"/>
                    </a:lnTo>
                    <a:lnTo>
                      <a:pt x="1399" y="3905"/>
                    </a:lnTo>
                    <a:lnTo>
                      <a:pt x="1257" y="3772"/>
                    </a:lnTo>
                    <a:lnTo>
                      <a:pt x="1066" y="3696"/>
                    </a:lnTo>
                    <a:lnTo>
                      <a:pt x="876" y="3715"/>
                    </a:lnTo>
                    <a:lnTo>
                      <a:pt x="790" y="3743"/>
                    </a:lnTo>
                    <a:lnTo>
                      <a:pt x="752" y="3753"/>
                    </a:lnTo>
                    <a:lnTo>
                      <a:pt x="666" y="3734"/>
                    </a:lnTo>
                    <a:lnTo>
                      <a:pt x="552" y="3581"/>
                    </a:lnTo>
                    <a:lnTo>
                      <a:pt x="504" y="3534"/>
                    </a:lnTo>
                    <a:lnTo>
                      <a:pt x="419" y="3496"/>
                    </a:lnTo>
                    <a:lnTo>
                      <a:pt x="314" y="3467"/>
                    </a:lnTo>
                    <a:lnTo>
                      <a:pt x="276" y="3429"/>
                    </a:lnTo>
                    <a:lnTo>
                      <a:pt x="209" y="3286"/>
                    </a:lnTo>
                    <a:lnTo>
                      <a:pt x="171" y="3220"/>
                    </a:lnTo>
                    <a:lnTo>
                      <a:pt x="57" y="3153"/>
                    </a:lnTo>
                    <a:lnTo>
                      <a:pt x="0" y="3048"/>
                    </a:lnTo>
                    <a:close/>
                    <a:moveTo>
                      <a:pt x="2819" y="505"/>
                    </a:moveTo>
                    <a:lnTo>
                      <a:pt x="2866" y="600"/>
                    </a:lnTo>
                    <a:lnTo>
                      <a:pt x="2933" y="782"/>
                    </a:lnTo>
                    <a:lnTo>
                      <a:pt x="2914" y="858"/>
                    </a:lnTo>
                    <a:lnTo>
                      <a:pt x="2819" y="877"/>
                    </a:lnTo>
                    <a:lnTo>
                      <a:pt x="2723" y="772"/>
                    </a:lnTo>
                    <a:lnTo>
                      <a:pt x="2714" y="639"/>
                    </a:lnTo>
                    <a:lnTo>
                      <a:pt x="2761" y="515"/>
                    </a:lnTo>
                    <a:lnTo>
                      <a:pt x="2819" y="505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5" name="Freeform 11">
                <a:extLst>
                  <a:ext uri="{FF2B5EF4-FFF2-40B4-BE49-F238E27FC236}">
                    <a16:creationId xmlns:a16="http://schemas.microsoft.com/office/drawing/2014/main" id="{B4960911-C831-5F4F-9DBD-547D3A1F5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1863" y="1571625"/>
                <a:ext cx="1433512" cy="1862138"/>
              </a:xfrm>
              <a:custGeom>
                <a:avLst/>
                <a:gdLst>
                  <a:gd name="T0" fmla="*/ 61560 w 3982"/>
                  <a:gd name="T1" fmla="*/ 123494 h 5172"/>
                  <a:gd name="T2" fmla="*/ 88920 w 3982"/>
                  <a:gd name="T3" fmla="*/ 10441 h 5172"/>
                  <a:gd name="T4" fmla="*/ 164519 w 3982"/>
                  <a:gd name="T5" fmla="*/ 99372 h 5172"/>
                  <a:gd name="T6" fmla="*/ 188639 w 3982"/>
                  <a:gd name="T7" fmla="*/ 55086 h 5172"/>
                  <a:gd name="T8" fmla="*/ 222839 w 3982"/>
                  <a:gd name="T9" fmla="*/ 0 h 5172"/>
                  <a:gd name="T10" fmla="*/ 332638 w 3982"/>
                  <a:gd name="T11" fmla="*/ 75609 h 5172"/>
                  <a:gd name="T12" fmla="*/ 339478 w 3982"/>
                  <a:gd name="T13" fmla="*/ 119894 h 5172"/>
                  <a:gd name="T14" fmla="*/ 617037 w 3982"/>
                  <a:gd name="T15" fmla="*/ 126735 h 5172"/>
                  <a:gd name="T16" fmla="*/ 819355 w 3982"/>
                  <a:gd name="T17" fmla="*/ 222866 h 5172"/>
                  <a:gd name="T18" fmla="*/ 918715 w 3982"/>
                  <a:gd name="T19" fmla="*/ 229707 h 5172"/>
                  <a:gd name="T20" fmla="*/ 1031754 w 3982"/>
                  <a:gd name="T21" fmla="*/ 192263 h 5172"/>
                  <a:gd name="T22" fmla="*/ 1176113 w 3982"/>
                  <a:gd name="T23" fmla="*/ 274352 h 5172"/>
                  <a:gd name="T24" fmla="*/ 1213553 w 3982"/>
                  <a:gd name="T25" fmla="*/ 370483 h 5172"/>
                  <a:gd name="T26" fmla="*/ 1213553 w 3982"/>
                  <a:gd name="T27" fmla="*/ 414769 h 5172"/>
                  <a:gd name="T28" fmla="*/ 1240913 w 3982"/>
                  <a:gd name="T29" fmla="*/ 517741 h 5172"/>
                  <a:gd name="T30" fmla="*/ 1217153 w 3982"/>
                  <a:gd name="T31" fmla="*/ 569227 h 5172"/>
                  <a:gd name="T32" fmla="*/ 1189793 w 3982"/>
                  <a:gd name="T33" fmla="*/ 569227 h 5172"/>
                  <a:gd name="T34" fmla="*/ 1182953 w 3982"/>
                  <a:gd name="T35" fmla="*/ 641235 h 5172"/>
                  <a:gd name="T36" fmla="*/ 1138314 w 3982"/>
                  <a:gd name="T37" fmla="*/ 685880 h 5172"/>
                  <a:gd name="T38" fmla="*/ 1158834 w 3982"/>
                  <a:gd name="T39" fmla="*/ 713243 h 5172"/>
                  <a:gd name="T40" fmla="*/ 1237673 w 3982"/>
                  <a:gd name="T41" fmla="*/ 716844 h 5172"/>
                  <a:gd name="T42" fmla="*/ 1240913 w 3982"/>
                  <a:gd name="T43" fmla="*/ 768330 h 5172"/>
                  <a:gd name="T44" fmla="*/ 1196633 w 3982"/>
                  <a:gd name="T45" fmla="*/ 960232 h 5172"/>
                  <a:gd name="T46" fmla="*/ 1309673 w 3982"/>
                  <a:gd name="T47" fmla="*/ 949791 h 5172"/>
                  <a:gd name="T48" fmla="*/ 1354312 w 3982"/>
                  <a:gd name="T49" fmla="*/ 1062844 h 5172"/>
                  <a:gd name="T50" fmla="*/ 1422712 w 3982"/>
                  <a:gd name="T51" fmla="*/ 1083727 h 5172"/>
                  <a:gd name="T52" fmla="*/ 1429552 w 3982"/>
                  <a:gd name="T53" fmla="*/ 1186339 h 5172"/>
                  <a:gd name="T54" fmla="*/ 1429552 w 3982"/>
                  <a:gd name="T55" fmla="*/ 1220903 h 5172"/>
                  <a:gd name="T56" fmla="*/ 1265033 w 3982"/>
                  <a:gd name="T57" fmla="*/ 1289311 h 5172"/>
                  <a:gd name="T58" fmla="*/ 1251353 w 3982"/>
                  <a:gd name="T59" fmla="*/ 1481573 h 5172"/>
                  <a:gd name="T60" fmla="*/ 1258193 w 3982"/>
                  <a:gd name="T61" fmla="*/ 1543141 h 5172"/>
                  <a:gd name="T62" fmla="*/ 1230833 w 3982"/>
                  <a:gd name="T63" fmla="*/ 1601467 h 5172"/>
                  <a:gd name="T64" fmla="*/ 1213553 w 3982"/>
                  <a:gd name="T65" fmla="*/ 1635671 h 5172"/>
                  <a:gd name="T66" fmla="*/ 1096914 w 3982"/>
                  <a:gd name="T67" fmla="*/ 1687158 h 5172"/>
                  <a:gd name="T68" fmla="*/ 966595 w 3982"/>
                  <a:gd name="T69" fmla="*/ 1741884 h 5172"/>
                  <a:gd name="T70" fmla="*/ 905035 w 3982"/>
                  <a:gd name="T71" fmla="*/ 1731803 h 5172"/>
                  <a:gd name="T72" fmla="*/ 815755 w 3982"/>
                  <a:gd name="T73" fmla="*/ 1813892 h 5172"/>
                  <a:gd name="T74" fmla="*/ 757796 w 3982"/>
                  <a:gd name="T75" fmla="*/ 1861778 h 5172"/>
                  <a:gd name="T76" fmla="*/ 637556 w 3982"/>
                  <a:gd name="T77" fmla="*/ 1779688 h 5172"/>
                  <a:gd name="T78" fmla="*/ 431998 w 3982"/>
                  <a:gd name="T79" fmla="*/ 1858538 h 5172"/>
                  <a:gd name="T80" fmla="*/ 445678 w 3982"/>
                  <a:gd name="T81" fmla="*/ 1776088 h 5172"/>
                  <a:gd name="T82" fmla="*/ 442078 w 3982"/>
                  <a:gd name="T83" fmla="*/ 1707680 h 5172"/>
                  <a:gd name="T84" fmla="*/ 383758 w 3982"/>
                  <a:gd name="T85" fmla="*/ 1601467 h 5172"/>
                  <a:gd name="T86" fmla="*/ 287998 w 3982"/>
                  <a:gd name="T87" fmla="*/ 1467532 h 5172"/>
                  <a:gd name="T88" fmla="*/ 212399 w 3982"/>
                  <a:gd name="T89" fmla="*/ 1440169 h 5172"/>
                  <a:gd name="T90" fmla="*/ 147239 w 3982"/>
                  <a:gd name="T91" fmla="*/ 1433328 h 5172"/>
                  <a:gd name="T92" fmla="*/ 157679 w 3982"/>
                  <a:gd name="T93" fmla="*/ 1327115 h 5172"/>
                  <a:gd name="T94" fmla="*/ 250199 w 3982"/>
                  <a:gd name="T95" fmla="*/ 1193540 h 5172"/>
                  <a:gd name="T96" fmla="*/ 181439 w 3982"/>
                  <a:gd name="T97" fmla="*/ 1093808 h 5172"/>
                  <a:gd name="T98" fmla="*/ 171359 w 3982"/>
                  <a:gd name="T99" fmla="*/ 1021800 h 5172"/>
                  <a:gd name="T100" fmla="*/ 133559 w 3982"/>
                  <a:gd name="T101" fmla="*/ 967073 h 5172"/>
                  <a:gd name="T102" fmla="*/ 140399 w 3982"/>
                  <a:gd name="T103" fmla="*/ 922428 h 5172"/>
                  <a:gd name="T104" fmla="*/ 164519 w 3982"/>
                  <a:gd name="T105" fmla="*/ 874542 h 5172"/>
                  <a:gd name="T106" fmla="*/ 140399 w 3982"/>
                  <a:gd name="T107" fmla="*/ 713243 h 5172"/>
                  <a:gd name="T108" fmla="*/ 109799 w 3982"/>
                  <a:gd name="T109" fmla="*/ 634394 h 5172"/>
                  <a:gd name="T110" fmla="*/ 99359 w 3982"/>
                  <a:gd name="T111" fmla="*/ 558785 h 5172"/>
                  <a:gd name="T112" fmla="*/ 95759 w 3982"/>
                  <a:gd name="T113" fmla="*/ 507659 h 5172"/>
                  <a:gd name="T114" fmla="*/ 44280 w 3982"/>
                  <a:gd name="T115" fmla="*/ 445732 h 5172"/>
                  <a:gd name="T116" fmla="*/ 13680 w 3982"/>
                  <a:gd name="T117" fmla="*/ 312157 h 5172"/>
                  <a:gd name="T118" fmla="*/ 0 w 3982"/>
                  <a:gd name="T119" fmla="*/ 257070 h 5172"/>
                  <a:gd name="T120" fmla="*/ 30600 w 3982"/>
                  <a:gd name="T121" fmla="*/ 154458 h 5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982" h="5172">
                    <a:moveTo>
                      <a:pt x="85" y="409"/>
                    </a:moveTo>
                    <a:lnTo>
                      <a:pt x="105" y="400"/>
                    </a:lnTo>
                    <a:lnTo>
                      <a:pt x="171" y="343"/>
                    </a:lnTo>
                    <a:lnTo>
                      <a:pt x="219" y="238"/>
                    </a:lnTo>
                    <a:lnTo>
                      <a:pt x="190" y="191"/>
                    </a:lnTo>
                    <a:lnTo>
                      <a:pt x="247" y="29"/>
                    </a:lnTo>
                    <a:lnTo>
                      <a:pt x="323" y="76"/>
                    </a:lnTo>
                    <a:lnTo>
                      <a:pt x="400" y="210"/>
                    </a:lnTo>
                    <a:lnTo>
                      <a:pt x="457" y="276"/>
                    </a:lnTo>
                    <a:lnTo>
                      <a:pt x="533" y="257"/>
                    </a:lnTo>
                    <a:lnTo>
                      <a:pt x="543" y="219"/>
                    </a:lnTo>
                    <a:lnTo>
                      <a:pt x="524" y="153"/>
                    </a:lnTo>
                    <a:lnTo>
                      <a:pt x="533" y="95"/>
                    </a:lnTo>
                    <a:lnTo>
                      <a:pt x="571" y="29"/>
                    </a:lnTo>
                    <a:lnTo>
                      <a:pt x="619" y="0"/>
                    </a:lnTo>
                    <a:lnTo>
                      <a:pt x="666" y="19"/>
                    </a:lnTo>
                    <a:lnTo>
                      <a:pt x="781" y="86"/>
                    </a:lnTo>
                    <a:lnTo>
                      <a:pt x="924" y="210"/>
                    </a:lnTo>
                    <a:lnTo>
                      <a:pt x="933" y="238"/>
                    </a:lnTo>
                    <a:lnTo>
                      <a:pt x="943" y="276"/>
                    </a:lnTo>
                    <a:lnTo>
                      <a:pt x="943" y="333"/>
                    </a:lnTo>
                    <a:lnTo>
                      <a:pt x="981" y="343"/>
                    </a:lnTo>
                    <a:lnTo>
                      <a:pt x="1647" y="333"/>
                    </a:lnTo>
                    <a:lnTo>
                      <a:pt x="1714" y="352"/>
                    </a:lnTo>
                    <a:lnTo>
                      <a:pt x="1857" y="448"/>
                    </a:lnTo>
                    <a:lnTo>
                      <a:pt x="2076" y="505"/>
                    </a:lnTo>
                    <a:lnTo>
                      <a:pt x="2276" y="619"/>
                    </a:lnTo>
                    <a:lnTo>
                      <a:pt x="2419" y="657"/>
                    </a:lnTo>
                    <a:lnTo>
                      <a:pt x="2495" y="667"/>
                    </a:lnTo>
                    <a:lnTo>
                      <a:pt x="2552" y="638"/>
                    </a:lnTo>
                    <a:lnTo>
                      <a:pt x="2676" y="543"/>
                    </a:lnTo>
                    <a:lnTo>
                      <a:pt x="2724" y="524"/>
                    </a:lnTo>
                    <a:lnTo>
                      <a:pt x="2866" y="534"/>
                    </a:lnTo>
                    <a:lnTo>
                      <a:pt x="3009" y="581"/>
                    </a:lnTo>
                    <a:lnTo>
                      <a:pt x="3133" y="648"/>
                    </a:lnTo>
                    <a:lnTo>
                      <a:pt x="3267" y="762"/>
                    </a:lnTo>
                    <a:lnTo>
                      <a:pt x="3419" y="924"/>
                    </a:lnTo>
                    <a:lnTo>
                      <a:pt x="3409" y="933"/>
                    </a:lnTo>
                    <a:lnTo>
                      <a:pt x="3371" y="1029"/>
                    </a:lnTo>
                    <a:lnTo>
                      <a:pt x="3362" y="1076"/>
                    </a:lnTo>
                    <a:lnTo>
                      <a:pt x="3362" y="1105"/>
                    </a:lnTo>
                    <a:lnTo>
                      <a:pt x="3371" y="1152"/>
                    </a:lnTo>
                    <a:lnTo>
                      <a:pt x="3428" y="1286"/>
                    </a:lnTo>
                    <a:lnTo>
                      <a:pt x="3447" y="1362"/>
                    </a:lnTo>
                    <a:lnTo>
                      <a:pt x="3447" y="1438"/>
                    </a:lnTo>
                    <a:lnTo>
                      <a:pt x="3467" y="1600"/>
                    </a:lnTo>
                    <a:lnTo>
                      <a:pt x="3438" y="1638"/>
                    </a:lnTo>
                    <a:lnTo>
                      <a:pt x="3381" y="1581"/>
                    </a:lnTo>
                    <a:lnTo>
                      <a:pt x="3352" y="1562"/>
                    </a:lnTo>
                    <a:lnTo>
                      <a:pt x="3333" y="1562"/>
                    </a:lnTo>
                    <a:lnTo>
                      <a:pt x="3305" y="1581"/>
                    </a:lnTo>
                    <a:lnTo>
                      <a:pt x="3286" y="1610"/>
                    </a:lnTo>
                    <a:lnTo>
                      <a:pt x="3267" y="1638"/>
                    </a:lnTo>
                    <a:lnTo>
                      <a:pt x="3286" y="1781"/>
                    </a:lnTo>
                    <a:lnTo>
                      <a:pt x="3229" y="1838"/>
                    </a:lnTo>
                    <a:lnTo>
                      <a:pt x="3171" y="1886"/>
                    </a:lnTo>
                    <a:lnTo>
                      <a:pt x="3162" y="1905"/>
                    </a:lnTo>
                    <a:lnTo>
                      <a:pt x="3162" y="1924"/>
                    </a:lnTo>
                    <a:lnTo>
                      <a:pt x="3190" y="1962"/>
                    </a:lnTo>
                    <a:lnTo>
                      <a:pt x="3219" y="1981"/>
                    </a:lnTo>
                    <a:lnTo>
                      <a:pt x="3257" y="1981"/>
                    </a:lnTo>
                    <a:lnTo>
                      <a:pt x="3286" y="1971"/>
                    </a:lnTo>
                    <a:lnTo>
                      <a:pt x="3438" y="1991"/>
                    </a:lnTo>
                    <a:lnTo>
                      <a:pt x="3467" y="2010"/>
                    </a:lnTo>
                    <a:lnTo>
                      <a:pt x="3476" y="2048"/>
                    </a:lnTo>
                    <a:lnTo>
                      <a:pt x="3447" y="2134"/>
                    </a:lnTo>
                    <a:lnTo>
                      <a:pt x="3295" y="2429"/>
                    </a:lnTo>
                    <a:lnTo>
                      <a:pt x="3276" y="2591"/>
                    </a:lnTo>
                    <a:lnTo>
                      <a:pt x="3324" y="2667"/>
                    </a:lnTo>
                    <a:lnTo>
                      <a:pt x="3371" y="2705"/>
                    </a:lnTo>
                    <a:lnTo>
                      <a:pt x="3390" y="2714"/>
                    </a:lnTo>
                    <a:lnTo>
                      <a:pt x="3638" y="2638"/>
                    </a:lnTo>
                    <a:lnTo>
                      <a:pt x="3676" y="2819"/>
                    </a:lnTo>
                    <a:lnTo>
                      <a:pt x="3695" y="2876"/>
                    </a:lnTo>
                    <a:lnTo>
                      <a:pt x="3762" y="2952"/>
                    </a:lnTo>
                    <a:lnTo>
                      <a:pt x="3809" y="2972"/>
                    </a:lnTo>
                    <a:lnTo>
                      <a:pt x="3914" y="2981"/>
                    </a:lnTo>
                    <a:lnTo>
                      <a:pt x="3952" y="3010"/>
                    </a:lnTo>
                    <a:lnTo>
                      <a:pt x="3971" y="3048"/>
                    </a:lnTo>
                    <a:lnTo>
                      <a:pt x="3943" y="3248"/>
                    </a:lnTo>
                    <a:lnTo>
                      <a:pt x="3971" y="3295"/>
                    </a:lnTo>
                    <a:lnTo>
                      <a:pt x="3971" y="3324"/>
                    </a:lnTo>
                    <a:lnTo>
                      <a:pt x="3981" y="3362"/>
                    </a:lnTo>
                    <a:lnTo>
                      <a:pt x="3971" y="3391"/>
                    </a:lnTo>
                    <a:lnTo>
                      <a:pt x="3933" y="3410"/>
                    </a:lnTo>
                    <a:lnTo>
                      <a:pt x="3752" y="3438"/>
                    </a:lnTo>
                    <a:lnTo>
                      <a:pt x="3514" y="3581"/>
                    </a:lnTo>
                    <a:lnTo>
                      <a:pt x="3485" y="3619"/>
                    </a:lnTo>
                    <a:lnTo>
                      <a:pt x="3476" y="3724"/>
                    </a:lnTo>
                    <a:lnTo>
                      <a:pt x="3476" y="4115"/>
                    </a:lnTo>
                    <a:lnTo>
                      <a:pt x="3524" y="4210"/>
                    </a:lnTo>
                    <a:lnTo>
                      <a:pt x="3524" y="4248"/>
                    </a:lnTo>
                    <a:lnTo>
                      <a:pt x="3495" y="4286"/>
                    </a:lnTo>
                    <a:lnTo>
                      <a:pt x="3447" y="4333"/>
                    </a:lnTo>
                    <a:lnTo>
                      <a:pt x="3419" y="4391"/>
                    </a:lnTo>
                    <a:lnTo>
                      <a:pt x="3419" y="4448"/>
                    </a:lnTo>
                    <a:lnTo>
                      <a:pt x="3409" y="4496"/>
                    </a:lnTo>
                    <a:lnTo>
                      <a:pt x="3400" y="4524"/>
                    </a:lnTo>
                    <a:lnTo>
                      <a:pt x="3371" y="4543"/>
                    </a:lnTo>
                    <a:lnTo>
                      <a:pt x="3267" y="4591"/>
                    </a:lnTo>
                    <a:lnTo>
                      <a:pt x="3143" y="4686"/>
                    </a:lnTo>
                    <a:lnTo>
                      <a:pt x="3047" y="4686"/>
                    </a:lnTo>
                    <a:lnTo>
                      <a:pt x="3009" y="4686"/>
                    </a:lnTo>
                    <a:lnTo>
                      <a:pt x="2828" y="4772"/>
                    </a:lnTo>
                    <a:lnTo>
                      <a:pt x="2685" y="4838"/>
                    </a:lnTo>
                    <a:lnTo>
                      <a:pt x="2628" y="4857"/>
                    </a:lnTo>
                    <a:lnTo>
                      <a:pt x="2562" y="4848"/>
                    </a:lnTo>
                    <a:lnTo>
                      <a:pt x="2514" y="4810"/>
                    </a:lnTo>
                    <a:lnTo>
                      <a:pt x="2438" y="4810"/>
                    </a:lnTo>
                    <a:lnTo>
                      <a:pt x="2266" y="4933"/>
                    </a:lnTo>
                    <a:lnTo>
                      <a:pt x="2266" y="5038"/>
                    </a:lnTo>
                    <a:lnTo>
                      <a:pt x="2266" y="5067"/>
                    </a:lnTo>
                    <a:lnTo>
                      <a:pt x="2257" y="5105"/>
                    </a:lnTo>
                    <a:lnTo>
                      <a:pt x="2105" y="5171"/>
                    </a:lnTo>
                    <a:lnTo>
                      <a:pt x="1914" y="5095"/>
                    </a:lnTo>
                    <a:lnTo>
                      <a:pt x="1819" y="4962"/>
                    </a:lnTo>
                    <a:lnTo>
                      <a:pt x="1771" y="4943"/>
                    </a:lnTo>
                    <a:lnTo>
                      <a:pt x="1695" y="4962"/>
                    </a:lnTo>
                    <a:lnTo>
                      <a:pt x="1486" y="5086"/>
                    </a:lnTo>
                    <a:lnTo>
                      <a:pt x="1200" y="5162"/>
                    </a:lnTo>
                    <a:lnTo>
                      <a:pt x="1209" y="5086"/>
                    </a:lnTo>
                    <a:lnTo>
                      <a:pt x="1228" y="4991"/>
                    </a:lnTo>
                    <a:lnTo>
                      <a:pt x="1238" y="4933"/>
                    </a:lnTo>
                    <a:lnTo>
                      <a:pt x="1247" y="4886"/>
                    </a:lnTo>
                    <a:lnTo>
                      <a:pt x="1238" y="4819"/>
                    </a:lnTo>
                    <a:lnTo>
                      <a:pt x="1228" y="4743"/>
                    </a:lnTo>
                    <a:lnTo>
                      <a:pt x="1181" y="4610"/>
                    </a:lnTo>
                    <a:lnTo>
                      <a:pt x="1133" y="4514"/>
                    </a:lnTo>
                    <a:lnTo>
                      <a:pt x="1066" y="4448"/>
                    </a:lnTo>
                    <a:lnTo>
                      <a:pt x="962" y="4295"/>
                    </a:lnTo>
                    <a:lnTo>
                      <a:pt x="895" y="4267"/>
                    </a:lnTo>
                    <a:lnTo>
                      <a:pt x="800" y="4076"/>
                    </a:lnTo>
                    <a:lnTo>
                      <a:pt x="752" y="4048"/>
                    </a:lnTo>
                    <a:lnTo>
                      <a:pt x="676" y="4038"/>
                    </a:lnTo>
                    <a:lnTo>
                      <a:pt x="590" y="4000"/>
                    </a:lnTo>
                    <a:lnTo>
                      <a:pt x="543" y="3991"/>
                    </a:lnTo>
                    <a:lnTo>
                      <a:pt x="447" y="4000"/>
                    </a:lnTo>
                    <a:lnTo>
                      <a:pt x="409" y="3981"/>
                    </a:lnTo>
                    <a:lnTo>
                      <a:pt x="400" y="3943"/>
                    </a:lnTo>
                    <a:lnTo>
                      <a:pt x="438" y="3810"/>
                    </a:lnTo>
                    <a:lnTo>
                      <a:pt x="438" y="3686"/>
                    </a:lnTo>
                    <a:lnTo>
                      <a:pt x="562" y="3553"/>
                    </a:lnTo>
                    <a:lnTo>
                      <a:pt x="600" y="3457"/>
                    </a:lnTo>
                    <a:lnTo>
                      <a:pt x="695" y="3315"/>
                    </a:lnTo>
                    <a:lnTo>
                      <a:pt x="724" y="3162"/>
                    </a:lnTo>
                    <a:lnTo>
                      <a:pt x="600" y="3114"/>
                    </a:lnTo>
                    <a:lnTo>
                      <a:pt x="504" y="3038"/>
                    </a:lnTo>
                    <a:lnTo>
                      <a:pt x="495" y="2991"/>
                    </a:lnTo>
                    <a:lnTo>
                      <a:pt x="514" y="2914"/>
                    </a:lnTo>
                    <a:lnTo>
                      <a:pt x="476" y="2838"/>
                    </a:lnTo>
                    <a:lnTo>
                      <a:pt x="419" y="2724"/>
                    </a:lnTo>
                    <a:lnTo>
                      <a:pt x="390" y="2705"/>
                    </a:lnTo>
                    <a:lnTo>
                      <a:pt x="371" y="2686"/>
                    </a:lnTo>
                    <a:lnTo>
                      <a:pt x="362" y="2667"/>
                    </a:lnTo>
                    <a:lnTo>
                      <a:pt x="371" y="2619"/>
                    </a:lnTo>
                    <a:lnTo>
                      <a:pt x="390" y="2562"/>
                    </a:lnTo>
                    <a:lnTo>
                      <a:pt x="409" y="2515"/>
                    </a:lnTo>
                    <a:lnTo>
                      <a:pt x="400" y="2486"/>
                    </a:lnTo>
                    <a:lnTo>
                      <a:pt x="457" y="2429"/>
                    </a:lnTo>
                    <a:lnTo>
                      <a:pt x="466" y="2372"/>
                    </a:lnTo>
                    <a:lnTo>
                      <a:pt x="457" y="2324"/>
                    </a:lnTo>
                    <a:lnTo>
                      <a:pt x="390" y="1981"/>
                    </a:lnTo>
                    <a:lnTo>
                      <a:pt x="362" y="1905"/>
                    </a:lnTo>
                    <a:lnTo>
                      <a:pt x="333" y="1829"/>
                    </a:lnTo>
                    <a:lnTo>
                      <a:pt x="305" y="1762"/>
                    </a:lnTo>
                    <a:lnTo>
                      <a:pt x="295" y="1695"/>
                    </a:lnTo>
                    <a:lnTo>
                      <a:pt x="295" y="1638"/>
                    </a:lnTo>
                    <a:lnTo>
                      <a:pt x="276" y="1552"/>
                    </a:lnTo>
                    <a:lnTo>
                      <a:pt x="285" y="1505"/>
                    </a:lnTo>
                    <a:lnTo>
                      <a:pt x="276" y="1457"/>
                    </a:lnTo>
                    <a:lnTo>
                      <a:pt x="266" y="1410"/>
                    </a:lnTo>
                    <a:lnTo>
                      <a:pt x="162" y="1334"/>
                    </a:lnTo>
                    <a:lnTo>
                      <a:pt x="133" y="1276"/>
                    </a:lnTo>
                    <a:lnTo>
                      <a:pt x="123" y="1238"/>
                    </a:lnTo>
                    <a:lnTo>
                      <a:pt x="95" y="962"/>
                    </a:lnTo>
                    <a:lnTo>
                      <a:pt x="57" y="895"/>
                    </a:lnTo>
                    <a:lnTo>
                      <a:pt x="38" y="867"/>
                    </a:lnTo>
                    <a:lnTo>
                      <a:pt x="0" y="790"/>
                    </a:lnTo>
                    <a:lnTo>
                      <a:pt x="0" y="752"/>
                    </a:lnTo>
                    <a:lnTo>
                      <a:pt x="0" y="714"/>
                    </a:lnTo>
                    <a:lnTo>
                      <a:pt x="67" y="629"/>
                    </a:lnTo>
                    <a:lnTo>
                      <a:pt x="85" y="600"/>
                    </a:lnTo>
                    <a:lnTo>
                      <a:pt x="85" y="429"/>
                    </a:lnTo>
                    <a:lnTo>
                      <a:pt x="85" y="409"/>
                    </a:lnTo>
                  </a:path>
                </a:pathLst>
              </a:custGeom>
              <a:solidFill>
                <a:srgbClr val="E3E3E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6" name="Freeform 12">
                <a:extLst>
                  <a:ext uri="{FF2B5EF4-FFF2-40B4-BE49-F238E27FC236}">
                    <a16:creationId xmlns:a16="http://schemas.microsoft.com/office/drawing/2014/main" id="{24F6A6C2-135A-3F4C-9F8E-F15A78187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7738" y="3933825"/>
                <a:ext cx="1995487" cy="2160588"/>
              </a:xfrm>
              <a:custGeom>
                <a:avLst/>
                <a:gdLst>
                  <a:gd name="T0" fmla="*/ 1909462 w 5544"/>
                  <a:gd name="T1" fmla="*/ 545458 h 6001"/>
                  <a:gd name="T2" fmla="*/ 1820198 w 5544"/>
                  <a:gd name="T3" fmla="*/ 559139 h 6001"/>
                  <a:gd name="T4" fmla="*/ 1734533 w 5544"/>
                  <a:gd name="T5" fmla="*/ 545458 h 6001"/>
                  <a:gd name="T6" fmla="*/ 1683062 w 5544"/>
                  <a:gd name="T7" fmla="*/ 493972 h 6001"/>
                  <a:gd name="T8" fmla="*/ 1662546 w 5544"/>
                  <a:gd name="T9" fmla="*/ 572820 h 6001"/>
                  <a:gd name="T10" fmla="*/ 1604236 w 5544"/>
                  <a:gd name="T11" fmla="*/ 607024 h 6001"/>
                  <a:gd name="T12" fmla="*/ 1593798 w 5544"/>
                  <a:gd name="T13" fmla="*/ 682632 h 6001"/>
                  <a:gd name="T14" fmla="*/ 1456662 w 5544"/>
                  <a:gd name="T15" fmla="*/ 726917 h 6001"/>
                  <a:gd name="T16" fmla="*/ 1343642 w 5544"/>
                  <a:gd name="T17" fmla="*/ 908736 h 6001"/>
                  <a:gd name="T18" fmla="*/ 1216585 w 5544"/>
                  <a:gd name="T19" fmla="*/ 994425 h 6001"/>
                  <a:gd name="T20" fmla="*/ 1134519 w 5544"/>
                  <a:gd name="T21" fmla="*/ 1104237 h 6001"/>
                  <a:gd name="T22" fmla="*/ 980107 w 5544"/>
                  <a:gd name="T23" fmla="*/ 1039070 h 6001"/>
                  <a:gd name="T24" fmla="*/ 911719 w 5544"/>
                  <a:gd name="T25" fmla="*/ 1049151 h 6001"/>
                  <a:gd name="T26" fmla="*/ 860248 w 5544"/>
                  <a:gd name="T27" fmla="*/ 1107477 h 6001"/>
                  <a:gd name="T28" fmla="*/ 839731 w 5544"/>
                  <a:gd name="T29" fmla="*/ 1059592 h 6001"/>
                  <a:gd name="T30" fmla="*/ 750467 w 5544"/>
                  <a:gd name="T31" fmla="*/ 1114318 h 6001"/>
                  <a:gd name="T32" fmla="*/ 675241 w 5544"/>
                  <a:gd name="T33" fmla="*/ 1124759 h 6001"/>
                  <a:gd name="T34" fmla="*/ 562221 w 5544"/>
                  <a:gd name="T35" fmla="*/ 1217288 h 6001"/>
                  <a:gd name="T36" fmla="*/ 507150 w 5544"/>
                  <a:gd name="T37" fmla="*/ 1522601 h 6001"/>
                  <a:gd name="T38" fmla="*/ 472956 w 5544"/>
                  <a:gd name="T39" fmla="*/ 1659775 h 6001"/>
                  <a:gd name="T40" fmla="*/ 209123 w 5544"/>
                  <a:gd name="T41" fmla="*/ 1772827 h 6001"/>
                  <a:gd name="T42" fmla="*/ 167730 w 5544"/>
                  <a:gd name="T43" fmla="*/ 1704420 h 6001"/>
                  <a:gd name="T44" fmla="*/ 219201 w 5544"/>
                  <a:gd name="T45" fmla="*/ 1666616 h 6001"/>
                  <a:gd name="T46" fmla="*/ 322143 w 5544"/>
                  <a:gd name="T47" fmla="*/ 1446993 h 6001"/>
                  <a:gd name="T48" fmla="*/ 400969 w 5544"/>
                  <a:gd name="T49" fmla="*/ 1453833 h 6001"/>
                  <a:gd name="T50" fmla="*/ 442002 w 5544"/>
                  <a:gd name="T51" fmla="*/ 1261933 h 6001"/>
                  <a:gd name="T52" fmla="*/ 205524 w 5544"/>
                  <a:gd name="T53" fmla="*/ 1059592 h 6001"/>
                  <a:gd name="T54" fmla="*/ 16917 w 5544"/>
                  <a:gd name="T55" fmla="*/ 939699 h 6001"/>
                  <a:gd name="T56" fmla="*/ 61549 w 5544"/>
                  <a:gd name="T57" fmla="*/ 854010 h 6001"/>
                  <a:gd name="T58" fmla="*/ 143615 w 5544"/>
                  <a:gd name="T59" fmla="*/ 877773 h 6001"/>
                  <a:gd name="T60" fmla="*/ 229639 w 5544"/>
                  <a:gd name="T61" fmla="*/ 795684 h 6001"/>
                  <a:gd name="T62" fmla="*/ 88904 w 5544"/>
                  <a:gd name="T63" fmla="*/ 517735 h 6001"/>
                  <a:gd name="T64" fmla="*/ 88904 w 5544"/>
                  <a:gd name="T65" fmla="*/ 445727 h 6001"/>
                  <a:gd name="T66" fmla="*/ 171330 w 5544"/>
                  <a:gd name="T67" fmla="*/ 397842 h 6001"/>
                  <a:gd name="T68" fmla="*/ 304866 w 5544"/>
                  <a:gd name="T69" fmla="*/ 603424 h 6001"/>
                  <a:gd name="T70" fmla="*/ 339060 w 5544"/>
                  <a:gd name="T71" fmla="*/ 620706 h 6001"/>
                  <a:gd name="T72" fmla="*/ 359936 w 5544"/>
                  <a:gd name="T73" fmla="*/ 445727 h 6001"/>
                  <a:gd name="T74" fmla="*/ 452440 w 5544"/>
                  <a:gd name="T75" fmla="*/ 335915 h 6001"/>
                  <a:gd name="T76" fmla="*/ 497072 w 5544"/>
                  <a:gd name="T77" fmla="*/ 360038 h 6001"/>
                  <a:gd name="T78" fmla="*/ 562221 w 5544"/>
                  <a:gd name="T79" fmla="*/ 435646 h 6001"/>
                  <a:gd name="T80" fmla="*/ 801938 w 5544"/>
                  <a:gd name="T81" fmla="*/ 212422 h 6001"/>
                  <a:gd name="T82" fmla="*/ 1007822 w 5544"/>
                  <a:gd name="T83" fmla="*/ 195501 h 6001"/>
                  <a:gd name="T84" fmla="*/ 1072970 w 5544"/>
                  <a:gd name="T85" fmla="*/ 202341 h 6001"/>
                  <a:gd name="T86" fmla="*/ 1179151 w 5544"/>
                  <a:gd name="T87" fmla="*/ 212422 h 6001"/>
                  <a:gd name="T88" fmla="*/ 1388274 w 5544"/>
                  <a:gd name="T89" fmla="*/ 154456 h 6001"/>
                  <a:gd name="T90" fmla="*/ 1627992 w 5544"/>
                  <a:gd name="T91" fmla="*/ 305312 h 6001"/>
                  <a:gd name="T92" fmla="*/ 1778805 w 5544"/>
                  <a:gd name="T93" fmla="*/ 428805 h 6001"/>
                  <a:gd name="T94" fmla="*/ 1957334 w 5544"/>
                  <a:gd name="T95" fmla="*/ 346357 h 6001"/>
                  <a:gd name="T96" fmla="*/ 1840714 w 5544"/>
                  <a:gd name="T97" fmla="*/ 329075 h 6001"/>
                  <a:gd name="T98" fmla="*/ 1590559 w 5544"/>
                  <a:gd name="T99" fmla="*/ 219623 h 6001"/>
                  <a:gd name="T100" fmla="*/ 1638430 w 5544"/>
                  <a:gd name="T101" fmla="*/ 126733 h 6001"/>
                  <a:gd name="T102" fmla="*/ 1710417 w 5544"/>
                  <a:gd name="T103" fmla="*/ 0 h 6001"/>
                  <a:gd name="T104" fmla="*/ 1929979 w 5544"/>
                  <a:gd name="T105" fmla="*/ 113052 h 6001"/>
                  <a:gd name="T106" fmla="*/ 1960573 w 5544"/>
                  <a:gd name="T107" fmla="*/ 229704 h 6001"/>
                  <a:gd name="T108" fmla="*/ 1830276 w 5544"/>
                  <a:gd name="T109" fmla="*/ 2156988 h 6001"/>
                  <a:gd name="T110" fmla="*/ 1765128 w 5544"/>
                  <a:gd name="T111" fmla="*/ 2081380 h 600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544" h="6001">
                    <a:moveTo>
                      <a:pt x="4942" y="1191"/>
                    </a:moveTo>
                    <a:lnTo>
                      <a:pt x="5028" y="1219"/>
                    </a:lnTo>
                    <a:lnTo>
                      <a:pt x="5143" y="1305"/>
                    </a:lnTo>
                    <a:lnTo>
                      <a:pt x="5257" y="1410"/>
                    </a:lnTo>
                    <a:lnTo>
                      <a:pt x="5305" y="1515"/>
                    </a:lnTo>
                    <a:lnTo>
                      <a:pt x="5276" y="1610"/>
                    </a:lnTo>
                    <a:lnTo>
                      <a:pt x="5047" y="1457"/>
                    </a:lnTo>
                    <a:lnTo>
                      <a:pt x="4971" y="1515"/>
                    </a:lnTo>
                    <a:lnTo>
                      <a:pt x="5009" y="1533"/>
                    </a:lnTo>
                    <a:lnTo>
                      <a:pt x="5057" y="1553"/>
                    </a:lnTo>
                    <a:lnTo>
                      <a:pt x="5085" y="1591"/>
                    </a:lnTo>
                    <a:lnTo>
                      <a:pt x="5114" y="1648"/>
                    </a:lnTo>
                    <a:lnTo>
                      <a:pt x="4962" y="1629"/>
                    </a:lnTo>
                    <a:lnTo>
                      <a:pt x="4885" y="1591"/>
                    </a:lnTo>
                    <a:lnTo>
                      <a:pt x="4819" y="1515"/>
                    </a:lnTo>
                    <a:lnTo>
                      <a:pt x="4809" y="1486"/>
                    </a:lnTo>
                    <a:lnTo>
                      <a:pt x="4790" y="1438"/>
                    </a:lnTo>
                    <a:lnTo>
                      <a:pt x="4771" y="1391"/>
                    </a:lnTo>
                    <a:lnTo>
                      <a:pt x="4733" y="1372"/>
                    </a:lnTo>
                    <a:lnTo>
                      <a:pt x="4676" y="1372"/>
                    </a:lnTo>
                    <a:lnTo>
                      <a:pt x="4676" y="1391"/>
                    </a:lnTo>
                    <a:lnTo>
                      <a:pt x="4657" y="1429"/>
                    </a:lnTo>
                    <a:lnTo>
                      <a:pt x="4647" y="1448"/>
                    </a:lnTo>
                    <a:lnTo>
                      <a:pt x="4628" y="1543"/>
                    </a:lnTo>
                    <a:lnTo>
                      <a:pt x="4619" y="1591"/>
                    </a:lnTo>
                    <a:lnTo>
                      <a:pt x="4590" y="1629"/>
                    </a:lnTo>
                    <a:lnTo>
                      <a:pt x="4561" y="1657"/>
                    </a:lnTo>
                    <a:lnTo>
                      <a:pt x="4514" y="1705"/>
                    </a:lnTo>
                    <a:lnTo>
                      <a:pt x="4485" y="1695"/>
                    </a:lnTo>
                    <a:lnTo>
                      <a:pt x="4457" y="1686"/>
                    </a:lnTo>
                    <a:lnTo>
                      <a:pt x="4428" y="1695"/>
                    </a:lnTo>
                    <a:lnTo>
                      <a:pt x="4409" y="1771"/>
                    </a:lnTo>
                    <a:lnTo>
                      <a:pt x="4419" y="1810"/>
                    </a:lnTo>
                    <a:lnTo>
                      <a:pt x="4419" y="1857"/>
                    </a:lnTo>
                    <a:lnTo>
                      <a:pt x="4428" y="1896"/>
                    </a:lnTo>
                    <a:lnTo>
                      <a:pt x="4438" y="1934"/>
                    </a:lnTo>
                    <a:lnTo>
                      <a:pt x="4352" y="1991"/>
                    </a:lnTo>
                    <a:lnTo>
                      <a:pt x="4276" y="2086"/>
                    </a:lnTo>
                    <a:lnTo>
                      <a:pt x="4209" y="2143"/>
                    </a:lnTo>
                    <a:lnTo>
                      <a:pt x="4047" y="2019"/>
                    </a:lnTo>
                    <a:lnTo>
                      <a:pt x="3971" y="2029"/>
                    </a:lnTo>
                    <a:lnTo>
                      <a:pt x="3942" y="2076"/>
                    </a:lnTo>
                    <a:lnTo>
                      <a:pt x="4019" y="2162"/>
                    </a:lnTo>
                    <a:lnTo>
                      <a:pt x="3781" y="2486"/>
                    </a:lnTo>
                    <a:lnTo>
                      <a:pt x="3733" y="2524"/>
                    </a:lnTo>
                    <a:lnTo>
                      <a:pt x="3676" y="2533"/>
                    </a:lnTo>
                    <a:lnTo>
                      <a:pt x="3609" y="2581"/>
                    </a:lnTo>
                    <a:lnTo>
                      <a:pt x="3505" y="2705"/>
                    </a:lnTo>
                    <a:lnTo>
                      <a:pt x="3457" y="2743"/>
                    </a:lnTo>
                    <a:lnTo>
                      <a:pt x="3380" y="2762"/>
                    </a:lnTo>
                    <a:lnTo>
                      <a:pt x="3219" y="2743"/>
                    </a:lnTo>
                    <a:lnTo>
                      <a:pt x="3142" y="2772"/>
                    </a:lnTo>
                    <a:lnTo>
                      <a:pt x="3104" y="2848"/>
                    </a:lnTo>
                    <a:lnTo>
                      <a:pt x="3266" y="2952"/>
                    </a:lnTo>
                    <a:lnTo>
                      <a:pt x="3152" y="3067"/>
                    </a:lnTo>
                    <a:lnTo>
                      <a:pt x="2961" y="3095"/>
                    </a:lnTo>
                    <a:lnTo>
                      <a:pt x="2904" y="2943"/>
                    </a:lnTo>
                    <a:lnTo>
                      <a:pt x="2857" y="2905"/>
                    </a:lnTo>
                    <a:lnTo>
                      <a:pt x="2790" y="2886"/>
                    </a:lnTo>
                    <a:lnTo>
                      <a:pt x="2723" y="2886"/>
                    </a:lnTo>
                    <a:lnTo>
                      <a:pt x="2666" y="2914"/>
                    </a:lnTo>
                    <a:lnTo>
                      <a:pt x="2609" y="2972"/>
                    </a:lnTo>
                    <a:lnTo>
                      <a:pt x="2590" y="3000"/>
                    </a:lnTo>
                    <a:lnTo>
                      <a:pt x="2571" y="2991"/>
                    </a:lnTo>
                    <a:lnTo>
                      <a:pt x="2533" y="2914"/>
                    </a:lnTo>
                    <a:lnTo>
                      <a:pt x="2485" y="2876"/>
                    </a:lnTo>
                    <a:lnTo>
                      <a:pt x="2457" y="2924"/>
                    </a:lnTo>
                    <a:lnTo>
                      <a:pt x="2428" y="3038"/>
                    </a:lnTo>
                    <a:lnTo>
                      <a:pt x="2400" y="3057"/>
                    </a:lnTo>
                    <a:lnTo>
                      <a:pt x="2390" y="3076"/>
                    </a:lnTo>
                    <a:lnTo>
                      <a:pt x="2381" y="3076"/>
                    </a:lnTo>
                    <a:lnTo>
                      <a:pt x="2352" y="3086"/>
                    </a:lnTo>
                    <a:lnTo>
                      <a:pt x="2352" y="3057"/>
                    </a:lnTo>
                    <a:lnTo>
                      <a:pt x="2333" y="2962"/>
                    </a:lnTo>
                    <a:lnTo>
                      <a:pt x="2333" y="2943"/>
                    </a:lnTo>
                    <a:lnTo>
                      <a:pt x="2276" y="2934"/>
                    </a:lnTo>
                    <a:lnTo>
                      <a:pt x="2219" y="2962"/>
                    </a:lnTo>
                    <a:lnTo>
                      <a:pt x="2161" y="3010"/>
                    </a:lnTo>
                    <a:lnTo>
                      <a:pt x="2123" y="3057"/>
                    </a:lnTo>
                    <a:lnTo>
                      <a:pt x="2085" y="3095"/>
                    </a:lnTo>
                    <a:lnTo>
                      <a:pt x="2047" y="3076"/>
                    </a:lnTo>
                    <a:lnTo>
                      <a:pt x="2000" y="3057"/>
                    </a:lnTo>
                    <a:lnTo>
                      <a:pt x="1961" y="3057"/>
                    </a:lnTo>
                    <a:lnTo>
                      <a:pt x="1943" y="3086"/>
                    </a:lnTo>
                    <a:lnTo>
                      <a:pt x="1876" y="3124"/>
                    </a:lnTo>
                    <a:lnTo>
                      <a:pt x="1847" y="3124"/>
                    </a:lnTo>
                    <a:lnTo>
                      <a:pt x="1742" y="3191"/>
                    </a:lnTo>
                    <a:lnTo>
                      <a:pt x="1638" y="3286"/>
                    </a:lnTo>
                    <a:lnTo>
                      <a:pt x="1590" y="3353"/>
                    </a:lnTo>
                    <a:lnTo>
                      <a:pt x="1562" y="3381"/>
                    </a:lnTo>
                    <a:lnTo>
                      <a:pt x="1552" y="3410"/>
                    </a:lnTo>
                    <a:lnTo>
                      <a:pt x="1552" y="3657"/>
                    </a:lnTo>
                    <a:lnTo>
                      <a:pt x="1533" y="3810"/>
                    </a:lnTo>
                    <a:lnTo>
                      <a:pt x="1504" y="3953"/>
                    </a:lnTo>
                    <a:lnTo>
                      <a:pt x="1409" y="4229"/>
                    </a:lnTo>
                    <a:lnTo>
                      <a:pt x="1381" y="4286"/>
                    </a:lnTo>
                    <a:lnTo>
                      <a:pt x="1333" y="4343"/>
                    </a:lnTo>
                    <a:lnTo>
                      <a:pt x="1304" y="4400"/>
                    </a:lnTo>
                    <a:lnTo>
                      <a:pt x="1295" y="4467"/>
                    </a:lnTo>
                    <a:lnTo>
                      <a:pt x="1314" y="4610"/>
                    </a:lnTo>
                    <a:lnTo>
                      <a:pt x="1266" y="4677"/>
                    </a:lnTo>
                    <a:lnTo>
                      <a:pt x="771" y="5134"/>
                    </a:lnTo>
                    <a:lnTo>
                      <a:pt x="657" y="5143"/>
                    </a:lnTo>
                    <a:lnTo>
                      <a:pt x="561" y="5000"/>
                    </a:lnTo>
                    <a:lnTo>
                      <a:pt x="581" y="4924"/>
                    </a:lnTo>
                    <a:lnTo>
                      <a:pt x="561" y="4848"/>
                    </a:lnTo>
                    <a:lnTo>
                      <a:pt x="523" y="4800"/>
                    </a:lnTo>
                    <a:lnTo>
                      <a:pt x="476" y="4772"/>
                    </a:lnTo>
                    <a:lnTo>
                      <a:pt x="466" y="4762"/>
                    </a:lnTo>
                    <a:lnTo>
                      <a:pt x="466" y="4734"/>
                    </a:lnTo>
                    <a:lnTo>
                      <a:pt x="466" y="4705"/>
                    </a:lnTo>
                    <a:lnTo>
                      <a:pt x="466" y="4677"/>
                    </a:lnTo>
                    <a:lnTo>
                      <a:pt x="561" y="4686"/>
                    </a:lnTo>
                    <a:lnTo>
                      <a:pt x="590" y="4677"/>
                    </a:lnTo>
                    <a:lnTo>
                      <a:pt x="609" y="4629"/>
                    </a:lnTo>
                    <a:lnTo>
                      <a:pt x="647" y="4495"/>
                    </a:lnTo>
                    <a:lnTo>
                      <a:pt x="676" y="4429"/>
                    </a:lnTo>
                    <a:lnTo>
                      <a:pt x="800" y="4229"/>
                    </a:lnTo>
                    <a:lnTo>
                      <a:pt x="866" y="4086"/>
                    </a:lnTo>
                    <a:lnTo>
                      <a:pt x="895" y="4019"/>
                    </a:lnTo>
                    <a:lnTo>
                      <a:pt x="933" y="4000"/>
                    </a:lnTo>
                    <a:lnTo>
                      <a:pt x="990" y="4010"/>
                    </a:lnTo>
                    <a:lnTo>
                      <a:pt x="1028" y="4048"/>
                    </a:lnTo>
                    <a:lnTo>
                      <a:pt x="1076" y="4057"/>
                    </a:lnTo>
                    <a:lnTo>
                      <a:pt x="1114" y="4038"/>
                    </a:lnTo>
                    <a:lnTo>
                      <a:pt x="1133" y="4000"/>
                    </a:lnTo>
                    <a:lnTo>
                      <a:pt x="1161" y="3857"/>
                    </a:lnTo>
                    <a:lnTo>
                      <a:pt x="1181" y="3791"/>
                    </a:lnTo>
                    <a:lnTo>
                      <a:pt x="1314" y="3591"/>
                    </a:lnTo>
                    <a:lnTo>
                      <a:pt x="1228" y="3505"/>
                    </a:lnTo>
                    <a:lnTo>
                      <a:pt x="1095" y="3438"/>
                    </a:lnTo>
                    <a:lnTo>
                      <a:pt x="847" y="3400"/>
                    </a:lnTo>
                    <a:lnTo>
                      <a:pt x="780" y="3324"/>
                    </a:lnTo>
                    <a:lnTo>
                      <a:pt x="657" y="3010"/>
                    </a:lnTo>
                    <a:lnTo>
                      <a:pt x="571" y="2943"/>
                    </a:lnTo>
                    <a:lnTo>
                      <a:pt x="343" y="2934"/>
                    </a:lnTo>
                    <a:lnTo>
                      <a:pt x="228" y="2895"/>
                    </a:lnTo>
                    <a:lnTo>
                      <a:pt x="133" y="2810"/>
                    </a:lnTo>
                    <a:lnTo>
                      <a:pt x="66" y="2686"/>
                    </a:lnTo>
                    <a:lnTo>
                      <a:pt x="47" y="2610"/>
                    </a:lnTo>
                    <a:lnTo>
                      <a:pt x="38" y="2553"/>
                    </a:lnTo>
                    <a:lnTo>
                      <a:pt x="85" y="2524"/>
                    </a:lnTo>
                    <a:lnTo>
                      <a:pt x="276" y="2581"/>
                    </a:lnTo>
                    <a:lnTo>
                      <a:pt x="228" y="2476"/>
                    </a:lnTo>
                    <a:lnTo>
                      <a:pt x="171" y="2372"/>
                    </a:lnTo>
                    <a:lnTo>
                      <a:pt x="152" y="2286"/>
                    </a:lnTo>
                    <a:lnTo>
                      <a:pt x="218" y="2257"/>
                    </a:lnTo>
                    <a:lnTo>
                      <a:pt x="285" y="2305"/>
                    </a:lnTo>
                    <a:lnTo>
                      <a:pt x="343" y="2391"/>
                    </a:lnTo>
                    <a:lnTo>
                      <a:pt x="399" y="2438"/>
                    </a:lnTo>
                    <a:lnTo>
                      <a:pt x="466" y="2391"/>
                    </a:lnTo>
                    <a:lnTo>
                      <a:pt x="438" y="2276"/>
                    </a:lnTo>
                    <a:lnTo>
                      <a:pt x="485" y="2200"/>
                    </a:lnTo>
                    <a:lnTo>
                      <a:pt x="561" y="2181"/>
                    </a:lnTo>
                    <a:lnTo>
                      <a:pt x="638" y="2210"/>
                    </a:lnTo>
                    <a:lnTo>
                      <a:pt x="599" y="2134"/>
                    </a:lnTo>
                    <a:lnTo>
                      <a:pt x="561" y="1981"/>
                    </a:lnTo>
                    <a:lnTo>
                      <a:pt x="409" y="1676"/>
                    </a:lnTo>
                    <a:lnTo>
                      <a:pt x="333" y="1581"/>
                    </a:lnTo>
                    <a:lnTo>
                      <a:pt x="247" y="1438"/>
                    </a:lnTo>
                    <a:lnTo>
                      <a:pt x="200" y="1372"/>
                    </a:lnTo>
                    <a:lnTo>
                      <a:pt x="95" y="1276"/>
                    </a:lnTo>
                    <a:lnTo>
                      <a:pt x="0" y="1152"/>
                    </a:lnTo>
                    <a:lnTo>
                      <a:pt x="190" y="1238"/>
                    </a:lnTo>
                    <a:lnTo>
                      <a:pt x="247" y="1238"/>
                    </a:lnTo>
                    <a:lnTo>
                      <a:pt x="304" y="1219"/>
                    </a:lnTo>
                    <a:lnTo>
                      <a:pt x="304" y="1191"/>
                    </a:lnTo>
                    <a:lnTo>
                      <a:pt x="314" y="1152"/>
                    </a:lnTo>
                    <a:lnTo>
                      <a:pt x="343" y="1095"/>
                    </a:lnTo>
                    <a:lnTo>
                      <a:pt x="476" y="1105"/>
                    </a:lnTo>
                    <a:lnTo>
                      <a:pt x="581" y="1143"/>
                    </a:lnTo>
                    <a:lnTo>
                      <a:pt x="666" y="1229"/>
                    </a:lnTo>
                    <a:lnTo>
                      <a:pt x="819" y="1515"/>
                    </a:lnTo>
                    <a:lnTo>
                      <a:pt x="838" y="1581"/>
                    </a:lnTo>
                    <a:lnTo>
                      <a:pt x="847" y="1676"/>
                    </a:lnTo>
                    <a:lnTo>
                      <a:pt x="857" y="1714"/>
                    </a:lnTo>
                    <a:lnTo>
                      <a:pt x="866" y="1733"/>
                    </a:lnTo>
                    <a:lnTo>
                      <a:pt x="885" y="1743"/>
                    </a:lnTo>
                    <a:lnTo>
                      <a:pt x="914" y="1743"/>
                    </a:lnTo>
                    <a:lnTo>
                      <a:pt x="942" y="1724"/>
                    </a:lnTo>
                    <a:lnTo>
                      <a:pt x="942" y="1667"/>
                    </a:lnTo>
                    <a:lnTo>
                      <a:pt x="923" y="1562"/>
                    </a:lnTo>
                    <a:lnTo>
                      <a:pt x="942" y="1391"/>
                    </a:lnTo>
                    <a:lnTo>
                      <a:pt x="962" y="1305"/>
                    </a:lnTo>
                    <a:lnTo>
                      <a:pt x="1000" y="1238"/>
                    </a:lnTo>
                    <a:lnTo>
                      <a:pt x="1047" y="1191"/>
                    </a:lnTo>
                    <a:lnTo>
                      <a:pt x="1161" y="1134"/>
                    </a:lnTo>
                    <a:lnTo>
                      <a:pt x="1200" y="1076"/>
                    </a:lnTo>
                    <a:lnTo>
                      <a:pt x="1247" y="981"/>
                    </a:lnTo>
                    <a:lnTo>
                      <a:pt x="1257" y="933"/>
                    </a:lnTo>
                    <a:lnTo>
                      <a:pt x="1285" y="914"/>
                    </a:lnTo>
                    <a:lnTo>
                      <a:pt x="1352" y="914"/>
                    </a:lnTo>
                    <a:lnTo>
                      <a:pt x="1361" y="924"/>
                    </a:lnTo>
                    <a:lnTo>
                      <a:pt x="1371" y="962"/>
                    </a:lnTo>
                    <a:lnTo>
                      <a:pt x="1381" y="1000"/>
                    </a:lnTo>
                    <a:lnTo>
                      <a:pt x="1381" y="1029"/>
                    </a:lnTo>
                    <a:lnTo>
                      <a:pt x="1390" y="1114"/>
                    </a:lnTo>
                    <a:lnTo>
                      <a:pt x="1399" y="1152"/>
                    </a:lnTo>
                    <a:lnTo>
                      <a:pt x="1457" y="1191"/>
                    </a:lnTo>
                    <a:lnTo>
                      <a:pt x="1562" y="1210"/>
                    </a:lnTo>
                    <a:lnTo>
                      <a:pt x="1600" y="1076"/>
                    </a:lnTo>
                    <a:lnTo>
                      <a:pt x="1600" y="886"/>
                    </a:lnTo>
                    <a:lnTo>
                      <a:pt x="1619" y="753"/>
                    </a:lnTo>
                    <a:lnTo>
                      <a:pt x="1733" y="648"/>
                    </a:lnTo>
                    <a:lnTo>
                      <a:pt x="2228" y="590"/>
                    </a:lnTo>
                    <a:lnTo>
                      <a:pt x="2542" y="343"/>
                    </a:lnTo>
                    <a:lnTo>
                      <a:pt x="2657" y="314"/>
                    </a:lnTo>
                    <a:lnTo>
                      <a:pt x="2695" y="352"/>
                    </a:lnTo>
                    <a:lnTo>
                      <a:pt x="2761" y="505"/>
                    </a:lnTo>
                    <a:lnTo>
                      <a:pt x="2800" y="543"/>
                    </a:lnTo>
                    <a:lnTo>
                      <a:pt x="2819" y="562"/>
                    </a:lnTo>
                    <a:lnTo>
                      <a:pt x="2857" y="619"/>
                    </a:lnTo>
                    <a:lnTo>
                      <a:pt x="2885" y="638"/>
                    </a:lnTo>
                    <a:lnTo>
                      <a:pt x="2923" y="619"/>
                    </a:lnTo>
                    <a:lnTo>
                      <a:pt x="2981" y="562"/>
                    </a:lnTo>
                    <a:lnTo>
                      <a:pt x="3009" y="543"/>
                    </a:lnTo>
                    <a:lnTo>
                      <a:pt x="3076" y="562"/>
                    </a:lnTo>
                    <a:lnTo>
                      <a:pt x="3133" y="610"/>
                    </a:lnTo>
                    <a:lnTo>
                      <a:pt x="3200" y="629"/>
                    </a:lnTo>
                    <a:lnTo>
                      <a:pt x="3276" y="590"/>
                    </a:lnTo>
                    <a:lnTo>
                      <a:pt x="3390" y="448"/>
                    </a:lnTo>
                    <a:lnTo>
                      <a:pt x="3457" y="391"/>
                    </a:lnTo>
                    <a:lnTo>
                      <a:pt x="3581" y="457"/>
                    </a:lnTo>
                    <a:lnTo>
                      <a:pt x="3771" y="410"/>
                    </a:lnTo>
                    <a:lnTo>
                      <a:pt x="3857" y="429"/>
                    </a:lnTo>
                    <a:lnTo>
                      <a:pt x="3933" y="476"/>
                    </a:lnTo>
                    <a:lnTo>
                      <a:pt x="4095" y="533"/>
                    </a:lnTo>
                    <a:lnTo>
                      <a:pt x="4257" y="657"/>
                    </a:lnTo>
                    <a:lnTo>
                      <a:pt x="4447" y="743"/>
                    </a:lnTo>
                    <a:lnTo>
                      <a:pt x="4523" y="848"/>
                    </a:lnTo>
                    <a:lnTo>
                      <a:pt x="4571" y="991"/>
                    </a:lnTo>
                    <a:lnTo>
                      <a:pt x="4600" y="1029"/>
                    </a:lnTo>
                    <a:lnTo>
                      <a:pt x="4647" y="1076"/>
                    </a:lnTo>
                    <a:lnTo>
                      <a:pt x="4790" y="1152"/>
                    </a:lnTo>
                    <a:lnTo>
                      <a:pt x="4942" y="1191"/>
                    </a:lnTo>
                    <a:close/>
                    <a:moveTo>
                      <a:pt x="5476" y="686"/>
                    </a:moveTo>
                    <a:lnTo>
                      <a:pt x="5533" y="791"/>
                    </a:lnTo>
                    <a:lnTo>
                      <a:pt x="5543" y="848"/>
                    </a:lnTo>
                    <a:lnTo>
                      <a:pt x="5466" y="905"/>
                    </a:lnTo>
                    <a:lnTo>
                      <a:pt x="5438" y="962"/>
                    </a:lnTo>
                    <a:lnTo>
                      <a:pt x="5409" y="1000"/>
                    </a:lnTo>
                    <a:lnTo>
                      <a:pt x="5352" y="981"/>
                    </a:lnTo>
                    <a:lnTo>
                      <a:pt x="5295" y="943"/>
                    </a:lnTo>
                    <a:lnTo>
                      <a:pt x="5238" y="924"/>
                    </a:lnTo>
                    <a:lnTo>
                      <a:pt x="5114" y="914"/>
                    </a:lnTo>
                    <a:lnTo>
                      <a:pt x="5066" y="924"/>
                    </a:lnTo>
                    <a:lnTo>
                      <a:pt x="4962" y="991"/>
                    </a:lnTo>
                    <a:lnTo>
                      <a:pt x="4914" y="981"/>
                    </a:lnTo>
                    <a:lnTo>
                      <a:pt x="4600" y="686"/>
                    </a:lnTo>
                    <a:lnTo>
                      <a:pt x="4419" y="610"/>
                    </a:lnTo>
                    <a:lnTo>
                      <a:pt x="4333" y="524"/>
                    </a:lnTo>
                    <a:lnTo>
                      <a:pt x="4352" y="381"/>
                    </a:lnTo>
                    <a:lnTo>
                      <a:pt x="4390" y="343"/>
                    </a:lnTo>
                    <a:lnTo>
                      <a:pt x="4504" y="381"/>
                    </a:lnTo>
                    <a:lnTo>
                      <a:pt x="4552" y="352"/>
                    </a:lnTo>
                    <a:lnTo>
                      <a:pt x="4561" y="314"/>
                    </a:lnTo>
                    <a:lnTo>
                      <a:pt x="4590" y="181"/>
                    </a:lnTo>
                    <a:lnTo>
                      <a:pt x="4600" y="124"/>
                    </a:lnTo>
                    <a:lnTo>
                      <a:pt x="4676" y="29"/>
                    </a:lnTo>
                    <a:lnTo>
                      <a:pt x="4752" y="0"/>
                    </a:lnTo>
                    <a:lnTo>
                      <a:pt x="4828" y="0"/>
                    </a:lnTo>
                    <a:lnTo>
                      <a:pt x="5143" y="95"/>
                    </a:lnTo>
                    <a:lnTo>
                      <a:pt x="5295" y="191"/>
                    </a:lnTo>
                    <a:lnTo>
                      <a:pt x="5343" y="248"/>
                    </a:lnTo>
                    <a:lnTo>
                      <a:pt x="5362" y="314"/>
                    </a:lnTo>
                    <a:lnTo>
                      <a:pt x="5362" y="381"/>
                    </a:lnTo>
                    <a:lnTo>
                      <a:pt x="5352" y="438"/>
                    </a:lnTo>
                    <a:lnTo>
                      <a:pt x="5352" y="495"/>
                    </a:lnTo>
                    <a:lnTo>
                      <a:pt x="5381" y="562"/>
                    </a:lnTo>
                    <a:lnTo>
                      <a:pt x="5447" y="638"/>
                    </a:lnTo>
                    <a:lnTo>
                      <a:pt x="5476" y="686"/>
                    </a:lnTo>
                    <a:close/>
                    <a:moveTo>
                      <a:pt x="5047" y="5810"/>
                    </a:moveTo>
                    <a:lnTo>
                      <a:pt x="5085" y="5848"/>
                    </a:lnTo>
                    <a:lnTo>
                      <a:pt x="5095" y="5905"/>
                    </a:lnTo>
                    <a:lnTo>
                      <a:pt x="5085" y="5991"/>
                    </a:lnTo>
                    <a:lnTo>
                      <a:pt x="5009" y="6000"/>
                    </a:lnTo>
                    <a:lnTo>
                      <a:pt x="4942" y="5953"/>
                    </a:lnTo>
                    <a:lnTo>
                      <a:pt x="4895" y="5896"/>
                    </a:lnTo>
                    <a:lnTo>
                      <a:pt x="4904" y="5838"/>
                    </a:lnTo>
                    <a:lnTo>
                      <a:pt x="4904" y="5781"/>
                    </a:lnTo>
                    <a:lnTo>
                      <a:pt x="4924" y="5743"/>
                    </a:lnTo>
                    <a:lnTo>
                      <a:pt x="4971" y="5753"/>
                    </a:lnTo>
                    <a:lnTo>
                      <a:pt x="5047" y="581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7" name="Freeform 13">
                <a:extLst>
                  <a:ext uri="{FF2B5EF4-FFF2-40B4-BE49-F238E27FC236}">
                    <a16:creationId xmlns:a16="http://schemas.microsoft.com/office/drawing/2014/main" id="{7115A8CB-2884-5D4A-971E-CEC41A2C9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9200" y="2928938"/>
                <a:ext cx="1265238" cy="990600"/>
              </a:xfrm>
              <a:custGeom>
                <a:avLst/>
                <a:gdLst>
                  <a:gd name="T0" fmla="*/ 232890 w 3515"/>
                  <a:gd name="T1" fmla="*/ 500158 h 2753"/>
                  <a:gd name="T2" fmla="*/ 24117 w 3515"/>
                  <a:gd name="T3" fmla="*/ 404084 h 2753"/>
                  <a:gd name="T4" fmla="*/ 13678 w 3515"/>
                  <a:gd name="T5" fmla="*/ 338956 h 2753"/>
                  <a:gd name="T6" fmla="*/ 157660 w 3515"/>
                  <a:gd name="T7" fmla="*/ 342554 h 2753"/>
                  <a:gd name="T8" fmla="*/ 507175 w 3515"/>
                  <a:gd name="T9" fmla="*/ 277426 h 2753"/>
                  <a:gd name="T10" fmla="*/ 520853 w 3515"/>
                  <a:gd name="T11" fmla="*/ 253317 h 2753"/>
                  <a:gd name="T12" fmla="*/ 565848 w 3515"/>
                  <a:gd name="T13" fmla="*/ 266991 h 2753"/>
                  <a:gd name="T14" fmla="*/ 586365 w 3515"/>
                  <a:gd name="T15" fmla="*/ 157604 h 2753"/>
                  <a:gd name="T16" fmla="*/ 634239 w 3515"/>
                  <a:gd name="T17" fmla="*/ 147169 h 2753"/>
                  <a:gd name="T18" fmla="*/ 672034 w 3515"/>
                  <a:gd name="T19" fmla="*/ 92475 h 2753"/>
                  <a:gd name="T20" fmla="*/ 675274 w 3515"/>
                  <a:gd name="T21" fmla="*/ 47857 h 2753"/>
                  <a:gd name="T22" fmla="*/ 688952 w 3515"/>
                  <a:gd name="T23" fmla="*/ 6837 h 2753"/>
                  <a:gd name="T24" fmla="*/ 757703 w 3515"/>
                  <a:gd name="T25" fmla="*/ 6837 h 2753"/>
                  <a:gd name="T26" fmla="*/ 791899 w 3515"/>
                  <a:gd name="T27" fmla="*/ 13673 h 2753"/>
                  <a:gd name="T28" fmla="*/ 850211 w 3515"/>
                  <a:gd name="T29" fmla="*/ 51095 h 2753"/>
                  <a:gd name="T30" fmla="*/ 836533 w 3515"/>
                  <a:gd name="T31" fmla="*/ 160842 h 2753"/>
                  <a:gd name="T32" fmla="*/ 881167 w 3515"/>
                  <a:gd name="T33" fmla="*/ 209059 h 2753"/>
                  <a:gd name="T34" fmla="*/ 1131335 w 3515"/>
                  <a:gd name="T35" fmla="*/ 260514 h 2753"/>
                  <a:gd name="T36" fmla="*/ 1155452 w 3515"/>
                  <a:gd name="T37" fmla="*/ 318446 h 2753"/>
                  <a:gd name="T38" fmla="*/ 1151853 w 3515"/>
                  <a:gd name="T39" fmla="*/ 376737 h 2753"/>
                  <a:gd name="T40" fmla="*/ 1189648 w 3515"/>
                  <a:gd name="T41" fmla="*/ 424954 h 2753"/>
                  <a:gd name="T42" fmla="*/ 1206566 w 3515"/>
                  <a:gd name="T43" fmla="*/ 452301 h 2753"/>
                  <a:gd name="T44" fmla="*/ 1234282 w 3515"/>
                  <a:gd name="T45" fmla="*/ 486484 h 2753"/>
                  <a:gd name="T46" fmla="*/ 1241121 w 3515"/>
                  <a:gd name="T47" fmla="*/ 510593 h 2753"/>
                  <a:gd name="T48" fmla="*/ 1244361 w 3515"/>
                  <a:gd name="T49" fmla="*/ 554851 h 2753"/>
                  <a:gd name="T50" fmla="*/ 1261638 w 3515"/>
                  <a:gd name="T51" fmla="*/ 562048 h 2753"/>
                  <a:gd name="T52" fmla="*/ 1264878 w 3515"/>
                  <a:gd name="T53" fmla="*/ 613143 h 2753"/>
                  <a:gd name="T54" fmla="*/ 1241121 w 3515"/>
                  <a:gd name="T55" fmla="*/ 640490 h 2753"/>
                  <a:gd name="T56" fmla="*/ 1172370 w 3515"/>
                  <a:gd name="T57" fmla="*/ 599470 h 2753"/>
                  <a:gd name="T58" fmla="*/ 1151853 w 3515"/>
                  <a:gd name="T59" fmla="*/ 606306 h 2753"/>
                  <a:gd name="T60" fmla="*/ 1141774 w 3515"/>
                  <a:gd name="T61" fmla="*/ 626816 h 2753"/>
                  <a:gd name="T62" fmla="*/ 1103979 w 3515"/>
                  <a:gd name="T63" fmla="*/ 623578 h 2753"/>
                  <a:gd name="T64" fmla="*/ 1062584 w 3515"/>
                  <a:gd name="T65" fmla="*/ 634013 h 2753"/>
                  <a:gd name="T66" fmla="*/ 1059344 w 3515"/>
                  <a:gd name="T67" fmla="*/ 664598 h 2753"/>
                  <a:gd name="T68" fmla="*/ 1073023 w 3515"/>
                  <a:gd name="T69" fmla="*/ 681870 h 2753"/>
                  <a:gd name="T70" fmla="*/ 1069423 w 3515"/>
                  <a:gd name="T71" fmla="*/ 736563 h 2753"/>
                  <a:gd name="T72" fmla="*/ 1055745 w 3515"/>
                  <a:gd name="T73" fmla="*/ 743400 h 2753"/>
                  <a:gd name="T74" fmla="*/ 1018310 w 3515"/>
                  <a:gd name="T75" fmla="*/ 771106 h 2753"/>
                  <a:gd name="T76" fmla="*/ 949558 w 3515"/>
                  <a:gd name="T77" fmla="*/ 760671 h 2753"/>
                  <a:gd name="T78" fmla="*/ 945959 w 3515"/>
                  <a:gd name="T79" fmla="*/ 705618 h 2753"/>
                  <a:gd name="T80" fmla="*/ 994193 w 3515"/>
                  <a:gd name="T81" fmla="*/ 664598 h 2753"/>
                  <a:gd name="T82" fmla="*/ 963237 w 3515"/>
                  <a:gd name="T83" fmla="*/ 637251 h 2753"/>
                  <a:gd name="T84" fmla="*/ 901685 w 3515"/>
                  <a:gd name="T85" fmla="*/ 675033 h 2753"/>
                  <a:gd name="T86" fmla="*/ 853811 w 3515"/>
                  <a:gd name="T87" fmla="*/ 757073 h 2753"/>
                  <a:gd name="T88" fmla="*/ 774621 w 3515"/>
                  <a:gd name="T89" fmla="*/ 949220 h 2753"/>
                  <a:gd name="T90" fmla="*/ 651517 w 3515"/>
                  <a:gd name="T91" fmla="*/ 990240 h 2753"/>
                  <a:gd name="T92" fmla="*/ 531292 w 3515"/>
                  <a:gd name="T93" fmla="*/ 918275 h 2753"/>
                  <a:gd name="T94" fmla="*/ 555409 w 3515"/>
                  <a:gd name="T95" fmla="*/ 897765 h 2753"/>
                  <a:gd name="T96" fmla="*/ 558648 w 3515"/>
                  <a:gd name="T97" fmla="*/ 839473 h 2753"/>
                  <a:gd name="T98" fmla="*/ 514374 w 3515"/>
                  <a:gd name="T99" fmla="*/ 743400 h 2753"/>
                  <a:gd name="T100" fmla="*/ 507175 w 3515"/>
                  <a:gd name="T101" fmla="*/ 644088 h 2753"/>
                  <a:gd name="T102" fmla="*/ 490257 w 3515"/>
                  <a:gd name="T103" fmla="*/ 582558 h 2753"/>
                  <a:gd name="T104" fmla="*/ 394150 w 3515"/>
                  <a:gd name="T105" fmla="*/ 486484 h 2753"/>
                  <a:gd name="T106" fmla="*/ 315320 w 3515"/>
                  <a:gd name="T107" fmla="*/ 479648 h 27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15" h="2753">
                    <a:moveTo>
                      <a:pt x="876" y="1333"/>
                    </a:moveTo>
                    <a:lnTo>
                      <a:pt x="647" y="1390"/>
                    </a:lnTo>
                    <a:lnTo>
                      <a:pt x="533" y="1381"/>
                    </a:lnTo>
                    <a:lnTo>
                      <a:pt x="67" y="1123"/>
                    </a:lnTo>
                    <a:lnTo>
                      <a:pt x="0" y="1047"/>
                    </a:lnTo>
                    <a:lnTo>
                      <a:pt x="38" y="942"/>
                    </a:lnTo>
                    <a:lnTo>
                      <a:pt x="181" y="914"/>
                    </a:lnTo>
                    <a:lnTo>
                      <a:pt x="438" y="952"/>
                    </a:lnTo>
                    <a:lnTo>
                      <a:pt x="1476" y="819"/>
                    </a:lnTo>
                    <a:lnTo>
                      <a:pt x="1409" y="771"/>
                    </a:lnTo>
                    <a:lnTo>
                      <a:pt x="1409" y="724"/>
                    </a:lnTo>
                    <a:lnTo>
                      <a:pt x="1447" y="704"/>
                    </a:lnTo>
                    <a:lnTo>
                      <a:pt x="1524" y="752"/>
                    </a:lnTo>
                    <a:lnTo>
                      <a:pt x="1572" y="742"/>
                    </a:lnTo>
                    <a:lnTo>
                      <a:pt x="1562" y="504"/>
                    </a:lnTo>
                    <a:lnTo>
                      <a:pt x="1629" y="438"/>
                    </a:lnTo>
                    <a:lnTo>
                      <a:pt x="1705" y="438"/>
                    </a:lnTo>
                    <a:lnTo>
                      <a:pt x="1762" y="409"/>
                    </a:lnTo>
                    <a:lnTo>
                      <a:pt x="1819" y="352"/>
                    </a:lnTo>
                    <a:lnTo>
                      <a:pt x="1867" y="257"/>
                    </a:lnTo>
                    <a:lnTo>
                      <a:pt x="1876" y="190"/>
                    </a:lnTo>
                    <a:lnTo>
                      <a:pt x="1876" y="133"/>
                    </a:lnTo>
                    <a:lnTo>
                      <a:pt x="1886" y="76"/>
                    </a:lnTo>
                    <a:lnTo>
                      <a:pt x="1914" y="19"/>
                    </a:lnTo>
                    <a:lnTo>
                      <a:pt x="1953" y="0"/>
                    </a:lnTo>
                    <a:lnTo>
                      <a:pt x="2105" y="19"/>
                    </a:lnTo>
                    <a:lnTo>
                      <a:pt x="2200" y="38"/>
                    </a:lnTo>
                    <a:lnTo>
                      <a:pt x="2305" y="76"/>
                    </a:lnTo>
                    <a:lnTo>
                      <a:pt x="2362" y="142"/>
                    </a:lnTo>
                    <a:lnTo>
                      <a:pt x="2286" y="333"/>
                    </a:lnTo>
                    <a:lnTo>
                      <a:pt x="2324" y="447"/>
                    </a:lnTo>
                    <a:lnTo>
                      <a:pt x="2390" y="533"/>
                    </a:lnTo>
                    <a:lnTo>
                      <a:pt x="2448" y="581"/>
                    </a:lnTo>
                    <a:lnTo>
                      <a:pt x="2800" y="552"/>
                    </a:lnTo>
                    <a:lnTo>
                      <a:pt x="3143" y="724"/>
                    </a:lnTo>
                    <a:lnTo>
                      <a:pt x="3200" y="819"/>
                    </a:lnTo>
                    <a:lnTo>
                      <a:pt x="3210" y="885"/>
                    </a:lnTo>
                    <a:lnTo>
                      <a:pt x="3190" y="990"/>
                    </a:lnTo>
                    <a:lnTo>
                      <a:pt x="3200" y="1047"/>
                    </a:lnTo>
                    <a:lnTo>
                      <a:pt x="3229" y="1114"/>
                    </a:lnTo>
                    <a:lnTo>
                      <a:pt x="3305" y="1181"/>
                    </a:lnTo>
                    <a:lnTo>
                      <a:pt x="3333" y="1219"/>
                    </a:lnTo>
                    <a:lnTo>
                      <a:pt x="3352" y="1257"/>
                    </a:lnTo>
                    <a:lnTo>
                      <a:pt x="3400" y="1314"/>
                    </a:lnTo>
                    <a:lnTo>
                      <a:pt x="3429" y="1352"/>
                    </a:lnTo>
                    <a:lnTo>
                      <a:pt x="3438" y="1390"/>
                    </a:lnTo>
                    <a:lnTo>
                      <a:pt x="3448" y="1419"/>
                    </a:lnTo>
                    <a:lnTo>
                      <a:pt x="3438" y="1495"/>
                    </a:lnTo>
                    <a:lnTo>
                      <a:pt x="3457" y="1542"/>
                    </a:lnTo>
                    <a:lnTo>
                      <a:pt x="3476" y="1562"/>
                    </a:lnTo>
                    <a:lnTo>
                      <a:pt x="3505" y="1562"/>
                    </a:lnTo>
                    <a:lnTo>
                      <a:pt x="3514" y="1562"/>
                    </a:lnTo>
                    <a:lnTo>
                      <a:pt x="3514" y="1704"/>
                    </a:lnTo>
                    <a:lnTo>
                      <a:pt x="3495" y="1771"/>
                    </a:lnTo>
                    <a:lnTo>
                      <a:pt x="3448" y="1780"/>
                    </a:lnTo>
                    <a:lnTo>
                      <a:pt x="3295" y="1676"/>
                    </a:lnTo>
                    <a:lnTo>
                      <a:pt x="3257" y="1666"/>
                    </a:lnTo>
                    <a:lnTo>
                      <a:pt x="3219" y="1657"/>
                    </a:lnTo>
                    <a:lnTo>
                      <a:pt x="3200" y="1685"/>
                    </a:lnTo>
                    <a:lnTo>
                      <a:pt x="3190" y="1723"/>
                    </a:lnTo>
                    <a:lnTo>
                      <a:pt x="3172" y="1742"/>
                    </a:lnTo>
                    <a:lnTo>
                      <a:pt x="3124" y="1704"/>
                    </a:lnTo>
                    <a:lnTo>
                      <a:pt x="3067" y="1733"/>
                    </a:lnTo>
                    <a:lnTo>
                      <a:pt x="3009" y="1742"/>
                    </a:lnTo>
                    <a:lnTo>
                      <a:pt x="2952" y="1762"/>
                    </a:lnTo>
                    <a:lnTo>
                      <a:pt x="2905" y="1847"/>
                    </a:lnTo>
                    <a:lnTo>
                      <a:pt x="2943" y="1847"/>
                    </a:lnTo>
                    <a:lnTo>
                      <a:pt x="2962" y="1866"/>
                    </a:lnTo>
                    <a:lnTo>
                      <a:pt x="2981" y="1895"/>
                    </a:lnTo>
                    <a:lnTo>
                      <a:pt x="2981" y="1961"/>
                    </a:lnTo>
                    <a:lnTo>
                      <a:pt x="2971" y="2047"/>
                    </a:lnTo>
                    <a:lnTo>
                      <a:pt x="2962" y="2057"/>
                    </a:lnTo>
                    <a:lnTo>
                      <a:pt x="2933" y="2066"/>
                    </a:lnTo>
                    <a:lnTo>
                      <a:pt x="2895" y="2104"/>
                    </a:lnTo>
                    <a:lnTo>
                      <a:pt x="2829" y="2143"/>
                    </a:lnTo>
                    <a:lnTo>
                      <a:pt x="2724" y="2143"/>
                    </a:lnTo>
                    <a:lnTo>
                      <a:pt x="2638" y="2114"/>
                    </a:lnTo>
                    <a:lnTo>
                      <a:pt x="2590" y="2038"/>
                    </a:lnTo>
                    <a:lnTo>
                      <a:pt x="2628" y="1961"/>
                    </a:lnTo>
                    <a:lnTo>
                      <a:pt x="2705" y="1904"/>
                    </a:lnTo>
                    <a:lnTo>
                      <a:pt x="2762" y="1847"/>
                    </a:lnTo>
                    <a:lnTo>
                      <a:pt x="2733" y="1780"/>
                    </a:lnTo>
                    <a:lnTo>
                      <a:pt x="2676" y="1771"/>
                    </a:lnTo>
                    <a:lnTo>
                      <a:pt x="2590" y="1819"/>
                    </a:lnTo>
                    <a:lnTo>
                      <a:pt x="2505" y="1876"/>
                    </a:lnTo>
                    <a:lnTo>
                      <a:pt x="2448" y="1933"/>
                    </a:lnTo>
                    <a:lnTo>
                      <a:pt x="2372" y="2104"/>
                    </a:lnTo>
                    <a:lnTo>
                      <a:pt x="2248" y="2495"/>
                    </a:lnTo>
                    <a:lnTo>
                      <a:pt x="2152" y="2638"/>
                    </a:lnTo>
                    <a:lnTo>
                      <a:pt x="2000" y="2723"/>
                    </a:lnTo>
                    <a:lnTo>
                      <a:pt x="1810" y="2752"/>
                    </a:lnTo>
                    <a:lnTo>
                      <a:pt x="1619" y="2695"/>
                    </a:lnTo>
                    <a:lnTo>
                      <a:pt x="1476" y="2552"/>
                    </a:lnTo>
                    <a:lnTo>
                      <a:pt x="1514" y="2523"/>
                    </a:lnTo>
                    <a:lnTo>
                      <a:pt x="1543" y="2495"/>
                    </a:lnTo>
                    <a:lnTo>
                      <a:pt x="1600" y="2409"/>
                    </a:lnTo>
                    <a:lnTo>
                      <a:pt x="1552" y="2333"/>
                    </a:lnTo>
                    <a:lnTo>
                      <a:pt x="1486" y="2209"/>
                    </a:lnTo>
                    <a:lnTo>
                      <a:pt x="1429" y="2066"/>
                    </a:lnTo>
                    <a:lnTo>
                      <a:pt x="1409" y="1961"/>
                    </a:lnTo>
                    <a:lnTo>
                      <a:pt x="1409" y="1790"/>
                    </a:lnTo>
                    <a:lnTo>
                      <a:pt x="1400" y="1695"/>
                    </a:lnTo>
                    <a:lnTo>
                      <a:pt x="1362" y="1619"/>
                    </a:lnTo>
                    <a:lnTo>
                      <a:pt x="1191" y="1419"/>
                    </a:lnTo>
                    <a:lnTo>
                      <a:pt x="1095" y="1352"/>
                    </a:lnTo>
                    <a:lnTo>
                      <a:pt x="990" y="1323"/>
                    </a:lnTo>
                    <a:lnTo>
                      <a:pt x="876" y="1333"/>
                    </a:lnTo>
                  </a:path>
                </a:pathLst>
              </a:custGeom>
              <a:solidFill>
                <a:srgbClr val="DCDC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8" name="Freeform 14">
                <a:extLst>
                  <a:ext uri="{FF2B5EF4-FFF2-40B4-BE49-F238E27FC236}">
                    <a16:creationId xmlns:a16="http://schemas.microsoft.com/office/drawing/2014/main" id="{67514D03-E428-2446-959E-ABE0037BD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4125" y="2589213"/>
                <a:ext cx="1590675" cy="1368425"/>
              </a:xfrm>
              <a:custGeom>
                <a:avLst/>
                <a:gdLst>
                  <a:gd name="T0" fmla="*/ 109404 w 4420"/>
                  <a:gd name="T1" fmla="*/ 1213618 h 3801"/>
                  <a:gd name="T2" fmla="*/ 30590 w 4420"/>
                  <a:gd name="T3" fmla="*/ 1193097 h 3801"/>
                  <a:gd name="T4" fmla="*/ 6838 w 4420"/>
                  <a:gd name="T5" fmla="*/ 1148455 h 3801"/>
                  <a:gd name="T6" fmla="*/ 116602 w 4420"/>
                  <a:gd name="T7" fmla="*/ 1066371 h 3801"/>
                  <a:gd name="T8" fmla="*/ 92489 w 4420"/>
                  <a:gd name="T9" fmla="*/ 1004448 h 3801"/>
                  <a:gd name="T10" fmla="*/ 147191 w 4420"/>
                  <a:gd name="T11" fmla="*/ 959806 h 3801"/>
                  <a:gd name="T12" fmla="*/ 123079 w 4420"/>
                  <a:gd name="T13" fmla="*/ 894642 h 3801"/>
                  <a:gd name="T14" fmla="*/ 20513 w 4420"/>
                  <a:gd name="T15" fmla="*/ 648031 h 3801"/>
                  <a:gd name="T16" fmla="*/ 92489 w 4420"/>
                  <a:gd name="T17" fmla="*/ 548666 h 3801"/>
                  <a:gd name="T18" fmla="*/ 109404 w 4420"/>
                  <a:gd name="T19" fmla="*/ 514104 h 3801"/>
                  <a:gd name="T20" fmla="*/ 195056 w 4420"/>
                  <a:gd name="T21" fmla="*/ 514104 h 3801"/>
                  <a:gd name="T22" fmla="*/ 376796 w 4420"/>
                  <a:gd name="T23" fmla="*/ 363257 h 3801"/>
                  <a:gd name="T24" fmla="*/ 524347 w 4420"/>
                  <a:gd name="T25" fmla="*/ 315375 h 3801"/>
                  <a:gd name="T26" fmla="*/ 640948 w 4420"/>
                  <a:gd name="T27" fmla="*/ 288014 h 3801"/>
                  <a:gd name="T28" fmla="*/ 620075 w 4420"/>
                  <a:gd name="T29" fmla="*/ 243372 h 3801"/>
                  <a:gd name="T30" fmla="*/ 640948 w 4420"/>
                  <a:gd name="T31" fmla="*/ 150847 h 3801"/>
                  <a:gd name="T32" fmla="*/ 695650 w 4420"/>
                  <a:gd name="T33" fmla="*/ 78844 h 3801"/>
                  <a:gd name="T34" fmla="*/ 897904 w 4420"/>
                  <a:gd name="T35" fmla="*/ 44282 h 3801"/>
                  <a:gd name="T36" fmla="*/ 1010906 w 4420"/>
                  <a:gd name="T37" fmla="*/ 0 h 3801"/>
                  <a:gd name="T38" fmla="*/ 1055532 w 4420"/>
                  <a:gd name="T39" fmla="*/ 85684 h 3801"/>
                  <a:gd name="T40" fmla="*/ 1110234 w 4420"/>
                  <a:gd name="T41" fmla="*/ 167768 h 3801"/>
                  <a:gd name="T42" fmla="*/ 1158458 w 4420"/>
                  <a:gd name="T43" fmla="*/ 219250 h 3801"/>
                  <a:gd name="T44" fmla="*/ 1333000 w 4420"/>
                  <a:gd name="T45" fmla="*/ 332296 h 3801"/>
                  <a:gd name="T46" fmla="*/ 1381224 w 4420"/>
                  <a:gd name="T47" fmla="*/ 329056 h 3801"/>
                  <a:gd name="T48" fmla="*/ 1422251 w 4420"/>
                  <a:gd name="T49" fmla="*/ 390619 h 3801"/>
                  <a:gd name="T50" fmla="*/ 1429088 w 4420"/>
                  <a:gd name="T51" fmla="*/ 435261 h 3801"/>
                  <a:gd name="T52" fmla="*/ 1456439 w 4420"/>
                  <a:gd name="T53" fmla="*/ 490343 h 3801"/>
                  <a:gd name="T54" fmla="*/ 1590315 w 4420"/>
                  <a:gd name="T55" fmla="*/ 579268 h 3801"/>
                  <a:gd name="T56" fmla="*/ 1548929 w 4420"/>
                  <a:gd name="T57" fmla="*/ 648031 h 3801"/>
                  <a:gd name="T58" fmla="*/ 1566203 w 4420"/>
                  <a:gd name="T59" fmla="*/ 695913 h 3801"/>
                  <a:gd name="T60" fmla="*/ 1556126 w 4420"/>
                  <a:gd name="T61" fmla="*/ 761076 h 3801"/>
                  <a:gd name="T62" fmla="*/ 1511501 w 4420"/>
                  <a:gd name="T63" fmla="*/ 792038 h 3801"/>
                  <a:gd name="T64" fmla="*/ 1494227 w 4420"/>
                  <a:gd name="T65" fmla="*/ 877722 h 3801"/>
                  <a:gd name="T66" fmla="*/ 1525177 w 4420"/>
                  <a:gd name="T67" fmla="*/ 949725 h 3801"/>
                  <a:gd name="T68" fmla="*/ 1497826 w 4420"/>
                  <a:gd name="T69" fmla="*/ 1018128 h 3801"/>
                  <a:gd name="T70" fmla="*/ 1442764 w 4420"/>
                  <a:gd name="T71" fmla="*/ 1049090 h 3801"/>
                  <a:gd name="T72" fmla="*/ 1463277 w 4420"/>
                  <a:gd name="T73" fmla="*/ 1117493 h 3801"/>
                  <a:gd name="T74" fmla="*/ 1435926 w 4420"/>
                  <a:gd name="T75" fmla="*/ 1234139 h 3801"/>
                  <a:gd name="T76" fmla="*/ 1261024 w 4420"/>
                  <a:gd name="T77" fmla="*/ 1227298 h 3801"/>
                  <a:gd name="T78" fmla="*/ 1240511 w 4420"/>
                  <a:gd name="T79" fmla="*/ 1251419 h 3801"/>
                  <a:gd name="T80" fmla="*/ 1192646 w 4420"/>
                  <a:gd name="T81" fmla="*/ 1254660 h 3801"/>
                  <a:gd name="T82" fmla="*/ 1103396 w 4420"/>
                  <a:gd name="T83" fmla="*/ 1354384 h 3801"/>
                  <a:gd name="T84" fmla="*/ 1069207 w 4420"/>
                  <a:gd name="T85" fmla="*/ 1306142 h 3801"/>
                  <a:gd name="T86" fmla="*/ 1045095 w 4420"/>
                  <a:gd name="T87" fmla="*/ 1193097 h 3801"/>
                  <a:gd name="T88" fmla="*/ 976718 w 4420"/>
                  <a:gd name="T89" fmla="*/ 1176176 h 3801"/>
                  <a:gd name="T90" fmla="*/ 832765 w 4420"/>
                  <a:gd name="T91" fmla="*/ 1172576 h 3801"/>
                  <a:gd name="T92" fmla="*/ 688813 w 4420"/>
                  <a:gd name="T93" fmla="*/ 1251419 h 3801"/>
                  <a:gd name="T94" fmla="*/ 616836 w 4420"/>
                  <a:gd name="T95" fmla="*/ 1251419 h 3801"/>
                  <a:gd name="T96" fmla="*/ 613238 w 4420"/>
                  <a:gd name="T97" fmla="*/ 1213618 h 3801"/>
                  <a:gd name="T98" fmla="*/ 538022 w 4420"/>
                  <a:gd name="T99" fmla="*/ 1227298 h 3801"/>
                  <a:gd name="T100" fmla="*/ 482961 w 4420"/>
                  <a:gd name="T101" fmla="*/ 1289221 h 3801"/>
                  <a:gd name="T102" fmla="*/ 459208 w 4420"/>
                  <a:gd name="T103" fmla="*/ 1340704 h 3801"/>
                  <a:gd name="T104" fmla="*/ 273870 w 4420"/>
                  <a:gd name="T105" fmla="*/ 1354384 h 380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420" h="3801">
                    <a:moveTo>
                      <a:pt x="228" y="3590"/>
                    </a:moveTo>
                    <a:lnTo>
                      <a:pt x="295" y="3409"/>
                    </a:lnTo>
                    <a:lnTo>
                      <a:pt x="304" y="3371"/>
                    </a:lnTo>
                    <a:lnTo>
                      <a:pt x="285" y="3343"/>
                    </a:lnTo>
                    <a:lnTo>
                      <a:pt x="247" y="3314"/>
                    </a:lnTo>
                    <a:lnTo>
                      <a:pt x="85" y="3314"/>
                    </a:lnTo>
                    <a:lnTo>
                      <a:pt x="19" y="3295"/>
                    </a:lnTo>
                    <a:lnTo>
                      <a:pt x="0" y="3257"/>
                    </a:lnTo>
                    <a:lnTo>
                      <a:pt x="19" y="3190"/>
                    </a:lnTo>
                    <a:lnTo>
                      <a:pt x="152" y="3133"/>
                    </a:lnTo>
                    <a:lnTo>
                      <a:pt x="171" y="3086"/>
                    </a:lnTo>
                    <a:lnTo>
                      <a:pt x="324" y="2962"/>
                    </a:lnTo>
                    <a:lnTo>
                      <a:pt x="266" y="2904"/>
                    </a:lnTo>
                    <a:lnTo>
                      <a:pt x="257" y="2857"/>
                    </a:lnTo>
                    <a:lnTo>
                      <a:pt x="257" y="2790"/>
                    </a:lnTo>
                    <a:lnTo>
                      <a:pt x="285" y="2752"/>
                    </a:lnTo>
                    <a:lnTo>
                      <a:pt x="381" y="2705"/>
                    </a:lnTo>
                    <a:lnTo>
                      <a:pt x="409" y="2666"/>
                    </a:lnTo>
                    <a:lnTo>
                      <a:pt x="419" y="2619"/>
                    </a:lnTo>
                    <a:lnTo>
                      <a:pt x="381" y="2562"/>
                    </a:lnTo>
                    <a:lnTo>
                      <a:pt x="342" y="2485"/>
                    </a:lnTo>
                    <a:lnTo>
                      <a:pt x="209" y="2124"/>
                    </a:lnTo>
                    <a:lnTo>
                      <a:pt x="66" y="1895"/>
                    </a:lnTo>
                    <a:lnTo>
                      <a:pt x="57" y="1800"/>
                    </a:lnTo>
                    <a:lnTo>
                      <a:pt x="123" y="1667"/>
                    </a:lnTo>
                    <a:lnTo>
                      <a:pt x="219" y="1590"/>
                    </a:lnTo>
                    <a:lnTo>
                      <a:pt x="257" y="1524"/>
                    </a:lnTo>
                    <a:lnTo>
                      <a:pt x="257" y="1495"/>
                    </a:lnTo>
                    <a:lnTo>
                      <a:pt x="276" y="1457"/>
                    </a:lnTo>
                    <a:lnTo>
                      <a:pt x="304" y="1428"/>
                    </a:lnTo>
                    <a:lnTo>
                      <a:pt x="352" y="1400"/>
                    </a:lnTo>
                    <a:lnTo>
                      <a:pt x="428" y="1400"/>
                    </a:lnTo>
                    <a:lnTo>
                      <a:pt x="542" y="1428"/>
                    </a:lnTo>
                    <a:lnTo>
                      <a:pt x="781" y="1457"/>
                    </a:lnTo>
                    <a:lnTo>
                      <a:pt x="857" y="1314"/>
                    </a:lnTo>
                    <a:lnTo>
                      <a:pt x="1047" y="1009"/>
                    </a:lnTo>
                    <a:lnTo>
                      <a:pt x="1076" y="971"/>
                    </a:lnTo>
                    <a:lnTo>
                      <a:pt x="1276" y="923"/>
                    </a:lnTo>
                    <a:lnTo>
                      <a:pt x="1457" y="876"/>
                    </a:lnTo>
                    <a:lnTo>
                      <a:pt x="1723" y="905"/>
                    </a:lnTo>
                    <a:lnTo>
                      <a:pt x="1752" y="895"/>
                    </a:lnTo>
                    <a:lnTo>
                      <a:pt x="1781" y="800"/>
                    </a:lnTo>
                    <a:lnTo>
                      <a:pt x="1771" y="762"/>
                    </a:lnTo>
                    <a:lnTo>
                      <a:pt x="1743" y="704"/>
                    </a:lnTo>
                    <a:lnTo>
                      <a:pt x="1723" y="676"/>
                    </a:lnTo>
                    <a:lnTo>
                      <a:pt x="1714" y="638"/>
                    </a:lnTo>
                    <a:lnTo>
                      <a:pt x="1761" y="552"/>
                    </a:lnTo>
                    <a:lnTo>
                      <a:pt x="1781" y="419"/>
                    </a:lnTo>
                    <a:lnTo>
                      <a:pt x="1838" y="314"/>
                    </a:lnTo>
                    <a:lnTo>
                      <a:pt x="1866" y="276"/>
                    </a:lnTo>
                    <a:lnTo>
                      <a:pt x="1933" y="219"/>
                    </a:lnTo>
                    <a:lnTo>
                      <a:pt x="1981" y="152"/>
                    </a:lnTo>
                    <a:lnTo>
                      <a:pt x="2104" y="66"/>
                    </a:lnTo>
                    <a:lnTo>
                      <a:pt x="2495" y="123"/>
                    </a:lnTo>
                    <a:lnTo>
                      <a:pt x="2523" y="95"/>
                    </a:lnTo>
                    <a:lnTo>
                      <a:pt x="2571" y="66"/>
                    </a:lnTo>
                    <a:lnTo>
                      <a:pt x="2809" y="0"/>
                    </a:lnTo>
                    <a:lnTo>
                      <a:pt x="2942" y="9"/>
                    </a:lnTo>
                    <a:lnTo>
                      <a:pt x="2924" y="171"/>
                    </a:lnTo>
                    <a:lnTo>
                      <a:pt x="2933" y="238"/>
                    </a:lnTo>
                    <a:lnTo>
                      <a:pt x="2952" y="295"/>
                    </a:lnTo>
                    <a:lnTo>
                      <a:pt x="3019" y="352"/>
                    </a:lnTo>
                    <a:lnTo>
                      <a:pt x="3085" y="466"/>
                    </a:lnTo>
                    <a:lnTo>
                      <a:pt x="3114" y="524"/>
                    </a:lnTo>
                    <a:lnTo>
                      <a:pt x="3133" y="552"/>
                    </a:lnTo>
                    <a:lnTo>
                      <a:pt x="3219" y="609"/>
                    </a:lnTo>
                    <a:lnTo>
                      <a:pt x="3447" y="695"/>
                    </a:lnTo>
                    <a:lnTo>
                      <a:pt x="3504" y="809"/>
                    </a:lnTo>
                    <a:lnTo>
                      <a:pt x="3704" y="923"/>
                    </a:lnTo>
                    <a:lnTo>
                      <a:pt x="3790" y="923"/>
                    </a:lnTo>
                    <a:lnTo>
                      <a:pt x="3809" y="914"/>
                    </a:lnTo>
                    <a:lnTo>
                      <a:pt x="3838" y="914"/>
                    </a:lnTo>
                    <a:lnTo>
                      <a:pt x="3876" y="943"/>
                    </a:lnTo>
                    <a:lnTo>
                      <a:pt x="3943" y="1000"/>
                    </a:lnTo>
                    <a:lnTo>
                      <a:pt x="3952" y="1085"/>
                    </a:lnTo>
                    <a:lnTo>
                      <a:pt x="3962" y="1123"/>
                    </a:lnTo>
                    <a:lnTo>
                      <a:pt x="3971" y="1171"/>
                    </a:lnTo>
                    <a:lnTo>
                      <a:pt x="3971" y="1209"/>
                    </a:lnTo>
                    <a:lnTo>
                      <a:pt x="3981" y="1257"/>
                    </a:lnTo>
                    <a:lnTo>
                      <a:pt x="4000" y="1304"/>
                    </a:lnTo>
                    <a:lnTo>
                      <a:pt x="4047" y="1362"/>
                    </a:lnTo>
                    <a:lnTo>
                      <a:pt x="4162" y="1438"/>
                    </a:lnTo>
                    <a:lnTo>
                      <a:pt x="4276" y="1533"/>
                    </a:lnTo>
                    <a:lnTo>
                      <a:pt x="4419" y="1609"/>
                    </a:lnTo>
                    <a:lnTo>
                      <a:pt x="4295" y="1743"/>
                    </a:lnTo>
                    <a:lnTo>
                      <a:pt x="4295" y="1762"/>
                    </a:lnTo>
                    <a:lnTo>
                      <a:pt x="4304" y="1800"/>
                    </a:lnTo>
                    <a:lnTo>
                      <a:pt x="4324" y="1819"/>
                    </a:lnTo>
                    <a:lnTo>
                      <a:pt x="4352" y="1857"/>
                    </a:lnTo>
                    <a:lnTo>
                      <a:pt x="4352" y="1933"/>
                    </a:lnTo>
                    <a:lnTo>
                      <a:pt x="4352" y="2000"/>
                    </a:lnTo>
                    <a:lnTo>
                      <a:pt x="4352" y="2066"/>
                    </a:lnTo>
                    <a:lnTo>
                      <a:pt x="4324" y="2114"/>
                    </a:lnTo>
                    <a:lnTo>
                      <a:pt x="4286" y="2143"/>
                    </a:lnTo>
                    <a:lnTo>
                      <a:pt x="4257" y="2152"/>
                    </a:lnTo>
                    <a:lnTo>
                      <a:pt x="4200" y="2200"/>
                    </a:lnTo>
                    <a:lnTo>
                      <a:pt x="4123" y="2381"/>
                    </a:lnTo>
                    <a:lnTo>
                      <a:pt x="4133" y="2409"/>
                    </a:lnTo>
                    <a:lnTo>
                      <a:pt x="4152" y="2438"/>
                    </a:lnTo>
                    <a:lnTo>
                      <a:pt x="4209" y="2467"/>
                    </a:lnTo>
                    <a:lnTo>
                      <a:pt x="4266" y="2552"/>
                    </a:lnTo>
                    <a:lnTo>
                      <a:pt x="4238" y="2638"/>
                    </a:lnTo>
                    <a:lnTo>
                      <a:pt x="4209" y="2695"/>
                    </a:lnTo>
                    <a:lnTo>
                      <a:pt x="4181" y="2790"/>
                    </a:lnTo>
                    <a:lnTo>
                      <a:pt x="4162" y="2828"/>
                    </a:lnTo>
                    <a:lnTo>
                      <a:pt x="4133" y="2847"/>
                    </a:lnTo>
                    <a:lnTo>
                      <a:pt x="4057" y="2876"/>
                    </a:lnTo>
                    <a:lnTo>
                      <a:pt x="4009" y="2914"/>
                    </a:lnTo>
                    <a:lnTo>
                      <a:pt x="3990" y="2943"/>
                    </a:lnTo>
                    <a:lnTo>
                      <a:pt x="4009" y="2990"/>
                    </a:lnTo>
                    <a:lnTo>
                      <a:pt x="4066" y="3104"/>
                    </a:lnTo>
                    <a:lnTo>
                      <a:pt x="4076" y="3190"/>
                    </a:lnTo>
                    <a:lnTo>
                      <a:pt x="4066" y="3247"/>
                    </a:lnTo>
                    <a:lnTo>
                      <a:pt x="3990" y="3428"/>
                    </a:lnTo>
                    <a:lnTo>
                      <a:pt x="3857" y="3457"/>
                    </a:lnTo>
                    <a:lnTo>
                      <a:pt x="3742" y="3466"/>
                    </a:lnTo>
                    <a:lnTo>
                      <a:pt x="3504" y="3409"/>
                    </a:lnTo>
                    <a:lnTo>
                      <a:pt x="3504" y="3466"/>
                    </a:lnTo>
                    <a:lnTo>
                      <a:pt x="3486" y="3476"/>
                    </a:lnTo>
                    <a:lnTo>
                      <a:pt x="3447" y="3476"/>
                    </a:lnTo>
                    <a:lnTo>
                      <a:pt x="3390" y="3466"/>
                    </a:lnTo>
                    <a:lnTo>
                      <a:pt x="3371" y="3466"/>
                    </a:lnTo>
                    <a:lnTo>
                      <a:pt x="3314" y="3485"/>
                    </a:lnTo>
                    <a:lnTo>
                      <a:pt x="3247" y="3543"/>
                    </a:lnTo>
                    <a:lnTo>
                      <a:pt x="3190" y="3590"/>
                    </a:lnTo>
                    <a:lnTo>
                      <a:pt x="3066" y="3762"/>
                    </a:lnTo>
                    <a:lnTo>
                      <a:pt x="2990" y="3790"/>
                    </a:lnTo>
                    <a:lnTo>
                      <a:pt x="2981" y="3724"/>
                    </a:lnTo>
                    <a:lnTo>
                      <a:pt x="2971" y="3628"/>
                    </a:lnTo>
                    <a:lnTo>
                      <a:pt x="2933" y="3466"/>
                    </a:lnTo>
                    <a:lnTo>
                      <a:pt x="2924" y="3362"/>
                    </a:lnTo>
                    <a:lnTo>
                      <a:pt x="2904" y="3314"/>
                    </a:lnTo>
                    <a:lnTo>
                      <a:pt x="2866" y="3285"/>
                    </a:lnTo>
                    <a:lnTo>
                      <a:pt x="2781" y="3267"/>
                    </a:lnTo>
                    <a:lnTo>
                      <a:pt x="2714" y="3267"/>
                    </a:lnTo>
                    <a:lnTo>
                      <a:pt x="2619" y="3305"/>
                    </a:lnTo>
                    <a:lnTo>
                      <a:pt x="2533" y="3324"/>
                    </a:lnTo>
                    <a:lnTo>
                      <a:pt x="2314" y="3257"/>
                    </a:lnTo>
                    <a:lnTo>
                      <a:pt x="2190" y="3257"/>
                    </a:lnTo>
                    <a:lnTo>
                      <a:pt x="2066" y="3438"/>
                    </a:lnTo>
                    <a:lnTo>
                      <a:pt x="1914" y="3476"/>
                    </a:lnTo>
                    <a:lnTo>
                      <a:pt x="1800" y="3523"/>
                    </a:lnTo>
                    <a:lnTo>
                      <a:pt x="1752" y="3523"/>
                    </a:lnTo>
                    <a:lnTo>
                      <a:pt x="1714" y="3476"/>
                    </a:lnTo>
                    <a:lnTo>
                      <a:pt x="1714" y="3438"/>
                    </a:lnTo>
                    <a:lnTo>
                      <a:pt x="1714" y="3400"/>
                    </a:lnTo>
                    <a:lnTo>
                      <a:pt x="1704" y="3371"/>
                    </a:lnTo>
                    <a:lnTo>
                      <a:pt x="1647" y="3362"/>
                    </a:lnTo>
                    <a:lnTo>
                      <a:pt x="1609" y="3352"/>
                    </a:lnTo>
                    <a:lnTo>
                      <a:pt x="1495" y="3409"/>
                    </a:lnTo>
                    <a:lnTo>
                      <a:pt x="1380" y="3505"/>
                    </a:lnTo>
                    <a:lnTo>
                      <a:pt x="1362" y="3533"/>
                    </a:lnTo>
                    <a:lnTo>
                      <a:pt x="1342" y="3581"/>
                    </a:lnTo>
                    <a:lnTo>
                      <a:pt x="1323" y="3666"/>
                    </a:lnTo>
                    <a:lnTo>
                      <a:pt x="1304" y="3695"/>
                    </a:lnTo>
                    <a:lnTo>
                      <a:pt x="1276" y="3724"/>
                    </a:lnTo>
                    <a:lnTo>
                      <a:pt x="1219" y="3762"/>
                    </a:lnTo>
                    <a:lnTo>
                      <a:pt x="1038" y="3800"/>
                    </a:lnTo>
                    <a:lnTo>
                      <a:pt x="761" y="3762"/>
                    </a:lnTo>
                    <a:lnTo>
                      <a:pt x="324" y="3676"/>
                    </a:lnTo>
                    <a:lnTo>
                      <a:pt x="228" y="3590"/>
                    </a:lnTo>
                  </a:path>
                </a:pathLst>
              </a:custGeom>
              <a:solidFill>
                <a:srgbClr val="DCDC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9" name="Freeform 15">
                <a:extLst>
                  <a:ext uri="{FF2B5EF4-FFF2-40B4-BE49-F238E27FC236}">
                    <a16:creationId xmlns:a16="http://schemas.microsoft.com/office/drawing/2014/main" id="{C22A85E9-08E3-3C46-A85D-A066F4ACE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0813" y="2428875"/>
                <a:ext cx="1231900" cy="1670050"/>
              </a:xfrm>
              <a:custGeom>
                <a:avLst/>
                <a:gdLst>
                  <a:gd name="T0" fmla="*/ 586773 w 3420"/>
                  <a:gd name="T1" fmla="*/ 1539369 h 4639"/>
                  <a:gd name="T2" fmla="*/ 456379 w 3420"/>
                  <a:gd name="T3" fmla="*/ 1601290 h 4639"/>
                  <a:gd name="T4" fmla="*/ 346517 w 3420"/>
                  <a:gd name="T5" fmla="*/ 1656010 h 4639"/>
                  <a:gd name="T6" fmla="*/ 164614 w 3420"/>
                  <a:gd name="T7" fmla="*/ 1652770 h 4639"/>
                  <a:gd name="T8" fmla="*/ 96175 w 3420"/>
                  <a:gd name="T9" fmla="*/ 1529289 h 4639"/>
                  <a:gd name="T10" fmla="*/ 113104 w 3420"/>
                  <a:gd name="T11" fmla="*/ 1467369 h 4639"/>
                  <a:gd name="T12" fmla="*/ 106621 w 3420"/>
                  <a:gd name="T13" fmla="*/ 1426329 h 4639"/>
                  <a:gd name="T14" fmla="*/ 0 w 3420"/>
                  <a:gd name="T15" fmla="*/ 1395368 h 4639"/>
                  <a:gd name="T16" fmla="*/ 27376 w 3420"/>
                  <a:gd name="T17" fmla="*/ 1278728 h 4639"/>
                  <a:gd name="T18" fmla="*/ 6844 w 3420"/>
                  <a:gd name="T19" fmla="*/ 1210327 h 4639"/>
                  <a:gd name="T20" fmla="*/ 61955 w 3420"/>
                  <a:gd name="T21" fmla="*/ 1179367 h 4639"/>
                  <a:gd name="T22" fmla="*/ 89331 w 3420"/>
                  <a:gd name="T23" fmla="*/ 1110967 h 4639"/>
                  <a:gd name="T24" fmla="*/ 58353 w 3420"/>
                  <a:gd name="T25" fmla="*/ 1038966 h 4639"/>
                  <a:gd name="T26" fmla="*/ 75643 w 3420"/>
                  <a:gd name="T27" fmla="*/ 953286 h 4639"/>
                  <a:gd name="T28" fmla="*/ 120308 w 3420"/>
                  <a:gd name="T29" fmla="*/ 922326 h 4639"/>
                  <a:gd name="T30" fmla="*/ 130394 w 3420"/>
                  <a:gd name="T31" fmla="*/ 857165 h 4639"/>
                  <a:gd name="T32" fmla="*/ 113104 w 3420"/>
                  <a:gd name="T33" fmla="*/ 809285 h 4639"/>
                  <a:gd name="T34" fmla="*/ 154528 w 3420"/>
                  <a:gd name="T35" fmla="*/ 740524 h 4639"/>
                  <a:gd name="T36" fmla="*/ 253944 w 3420"/>
                  <a:gd name="T37" fmla="*/ 572763 h 4639"/>
                  <a:gd name="T38" fmla="*/ 298610 w 3420"/>
                  <a:gd name="T39" fmla="*/ 538203 h 4639"/>
                  <a:gd name="T40" fmla="*/ 353361 w 3420"/>
                  <a:gd name="T41" fmla="*/ 534963 h 4639"/>
                  <a:gd name="T42" fmla="*/ 370651 w 3420"/>
                  <a:gd name="T43" fmla="*/ 487083 h 4639"/>
                  <a:gd name="T44" fmla="*/ 329587 w 3420"/>
                  <a:gd name="T45" fmla="*/ 397802 h 4639"/>
                  <a:gd name="T46" fmla="*/ 398026 w 3420"/>
                  <a:gd name="T47" fmla="*/ 229681 h 4639"/>
                  <a:gd name="T48" fmla="*/ 381097 w 3420"/>
                  <a:gd name="T49" fmla="*/ 119881 h 4639"/>
                  <a:gd name="T50" fmla="*/ 370651 w 3420"/>
                  <a:gd name="T51" fmla="*/ 68760 h 4639"/>
                  <a:gd name="T52" fmla="*/ 552554 w 3420"/>
                  <a:gd name="T53" fmla="*/ 78840 h 4639"/>
                  <a:gd name="T54" fmla="*/ 593617 w 3420"/>
                  <a:gd name="T55" fmla="*/ 78840 h 4639"/>
                  <a:gd name="T56" fmla="*/ 826670 w 3420"/>
                  <a:gd name="T57" fmla="*/ 3240 h 4639"/>
                  <a:gd name="T58" fmla="*/ 922844 w 3420"/>
                  <a:gd name="T59" fmla="*/ 65160 h 4639"/>
                  <a:gd name="T60" fmla="*/ 916000 w 3420"/>
                  <a:gd name="T61" fmla="*/ 109801 h 4639"/>
                  <a:gd name="T62" fmla="*/ 953822 w 3420"/>
                  <a:gd name="T63" fmla="*/ 164521 h 4639"/>
                  <a:gd name="T64" fmla="*/ 963908 w 3420"/>
                  <a:gd name="T65" fmla="*/ 236521 h 4639"/>
                  <a:gd name="T66" fmla="*/ 1032707 w 3420"/>
                  <a:gd name="T67" fmla="*/ 336242 h 4639"/>
                  <a:gd name="T68" fmla="*/ 940134 w 3420"/>
                  <a:gd name="T69" fmla="*/ 469803 h 4639"/>
                  <a:gd name="T70" fmla="*/ 929688 w 3420"/>
                  <a:gd name="T71" fmla="*/ 576003 h 4639"/>
                  <a:gd name="T72" fmla="*/ 994885 w 3420"/>
                  <a:gd name="T73" fmla="*/ 582843 h 4639"/>
                  <a:gd name="T74" fmla="*/ 1070528 w 3420"/>
                  <a:gd name="T75" fmla="*/ 610204 h 4639"/>
                  <a:gd name="T76" fmla="*/ 1166343 w 3420"/>
                  <a:gd name="T77" fmla="*/ 744124 h 4639"/>
                  <a:gd name="T78" fmla="*/ 1224696 w 3420"/>
                  <a:gd name="T79" fmla="*/ 850325 h 4639"/>
                  <a:gd name="T80" fmla="*/ 1228298 w 3420"/>
                  <a:gd name="T81" fmla="*/ 918726 h 4639"/>
                  <a:gd name="T82" fmla="*/ 1214610 w 3420"/>
                  <a:gd name="T83" fmla="*/ 1001166 h 4639"/>
                  <a:gd name="T84" fmla="*/ 1166343 w 3420"/>
                  <a:gd name="T85" fmla="*/ 1045806 h 4639"/>
                  <a:gd name="T86" fmla="*/ 1169945 w 3420"/>
                  <a:gd name="T87" fmla="*/ 1104127 h 4639"/>
                  <a:gd name="T88" fmla="*/ 1056841 w 3420"/>
                  <a:gd name="T89" fmla="*/ 1135087 h 4639"/>
                  <a:gd name="T90" fmla="*/ 1022261 w 3420"/>
                  <a:gd name="T91" fmla="*/ 1162447 h 4639"/>
                  <a:gd name="T92" fmla="*/ 971112 w 3420"/>
                  <a:gd name="T93" fmla="*/ 1213927 h 4639"/>
                  <a:gd name="T94" fmla="*/ 963908 w 3420"/>
                  <a:gd name="T95" fmla="*/ 1278728 h 4639"/>
                  <a:gd name="T96" fmla="*/ 874937 w 3420"/>
                  <a:gd name="T97" fmla="*/ 1292768 h 4639"/>
                  <a:gd name="T98" fmla="*/ 809740 w 3420"/>
                  <a:gd name="T99" fmla="*/ 1343888 h 4639"/>
                  <a:gd name="T100" fmla="*/ 778763 w 3420"/>
                  <a:gd name="T101" fmla="*/ 1405808 h 46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420" h="4639">
                    <a:moveTo>
                      <a:pt x="2038" y="4124"/>
                    </a:moveTo>
                    <a:lnTo>
                      <a:pt x="1886" y="4191"/>
                    </a:lnTo>
                    <a:lnTo>
                      <a:pt x="1629" y="4276"/>
                    </a:lnTo>
                    <a:lnTo>
                      <a:pt x="1553" y="4334"/>
                    </a:lnTo>
                    <a:lnTo>
                      <a:pt x="1495" y="4362"/>
                    </a:lnTo>
                    <a:lnTo>
                      <a:pt x="1267" y="4448"/>
                    </a:lnTo>
                    <a:lnTo>
                      <a:pt x="1200" y="4524"/>
                    </a:lnTo>
                    <a:lnTo>
                      <a:pt x="1096" y="4505"/>
                    </a:lnTo>
                    <a:lnTo>
                      <a:pt x="962" y="4600"/>
                    </a:lnTo>
                    <a:lnTo>
                      <a:pt x="838" y="4638"/>
                    </a:lnTo>
                    <a:lnTo>
                      <a:pt x="534" y="4629"/>
                    </a:lnTo>
                    <a:lnTo>
                      <a:pt x="457" y="4591"/>
                    </a:lnTo>
                    <a:lnTo>
                      <a:pt x="372" y="4572"/>
                    </a:lnTo>
                    <a:lnTo>
                      <a:pt x="210" y="4505"/>
                    </a:lnTo>
                    <a:lnTo>
                      <a:pt x="267" y="4248"/>
                    </a:lnTo>
                    <a:lnTo>
                      <a:pt x="286" y="4162"/>
                    </a:lnTo>
                    <a:lnTo>
                      <a:pt x="296" y="4114"/>
                    </a:lnTo>
                    <a:lnTo>
                      <a:pt x="314" y="4076"/>
                    </a:lnTo>
                    <a:lnTo>
                      <a:pt x="334" y="4038"/>
                    </a:lnTo>
                    <a:lnTo>
                      <a:pt x="334" y="4000"/>
                    </a:lnTo>
                    <a:lnTo>
                      <a:pt x="296" y="3962"/>
                    </a:lnTo>
                    <a:lnTo>
                      <a:pt x="238" y="3924"/>
                    </a:lnTo>
                    <a:lnTo>
                      <a:pt x="124" y="3914"/>
                    </a:lnTo>
                    <a:lnTo>
                      <a:pt x="0" y="3876"/>
                    </a:lnTo>
                    <a:lnTo>
                      <a:pt x="76" y="3695"/>
                    </a:lnTo>
                    <a:lnTo>
                      <a:pt x="86" y="3638"/>
                    </a:lnTo>
                    <a:lnTo>
                      <a:pt x="76" y="3552"/>
                    </a:lnTo>
                    <a:lnTo>
                      <a:pt x="19" y="3438"/>
                    </a:lnTo>
                    <a:lnTo>
                      <a:pt x="0" y="3391"/>
                    </a:lnTo>
                    <a:lnTo>
                      <a:pt x="19" y="3362"/>
                    </a:lnTo>
                    <a:lnTo>
                      <a:pt x="67" y="3324"/>
                    </a:lnTo>
                    <a:lnTo>
                      <a:pt x="143" y="3295"/>
                    </a:lnTo>
                    <a:lnTo>
                      <a:pt x="172" y="3276"/>
                    </a:lnTo>
                    <a:lnTo>
                      <a:pt x="191" y="3238"/>
                    </a:lnTo>
                    <a:lnTo>
                      <a:pt x="219" y="3143"/>
                    </a:lnTo>
                    <a:lnTo>
                      <a:pt x="248" y="3086"/>
                    </a:lnTo>
                    <a:lnTo>
                      <a:pt x="276" y="3000"/>
                    </a:lnTo>
                    <a:lnTo>
                      <a:pt x="219" y="2915"/>
                    </a:lnTo>
                    <a:lnTo>
                      <a:pt x="162" y="2886"/>
                    </a:lnTo>
                    <a:lnTo>
                      <a:pt x="143" y="2857"/>
                    </a:lnTo>
                    <a:lnTo>
                      <a:pt x="133" y="2829"/>
                    </a:lnTo>
                    <a:lnTo>
                      <a:pt x="210" y="2648"/>
                    </a:lnTo>
                    <a:lnTo>
                      <a:pt x="267" y="2600"/>
                    </a:lnTo>
                    <a:lnTo>
                      <a:pt x="296" y="2591"/>
                    </a:lnTo>
                    <a:lnTo>
                      <a:pt x="334" y="2562"/>
                    </a:lnTo>
                    <a:lnTo>
                      <a:pt x="362" y="2514"/>
                    </a:lnTo>
                    <a:lnTo>
                      <a:pt x="362" y="2448"/>
                    </a:lnTo>
                    <a:lnTo>
                      <a:pt x="362" y="2381"/>
                    </a:lnTo>
                    <a:lnTo>
                      <a:pt x="362" y="2305"/>
                    </a:lnTo>
                    <a:lnTo>
                      <a:pt x="334" y="2267"/>
                    </a:lnTo>
                    <a:lnTo>
                      <a:pt x="314" y="2248"/>
                    </a:lnTo>
                    <a:lnTo>
                      <a:pt x="305" y="2210"/>
                    </a:lnTo>
                    <a:lnTo>
                      <a:pt x="305" y="2191"/>
                    </a:lnTo>
                    <a:lnTo>
                      <a:pt x="429" y="2057"/>
                    </a:lnTo>
                    <a:lnTo>
                      <a:pt x="705" y="1895"/>
                    </a:lnTo>
                    <a:lnTo>
                      <a:pt x="715" y="1734"/>
                    </a:lnTo>
                    <a:lnTo>
                      <a:pt x="705" y="1591"/>
                    </a:lnTo>
                    <a:lnTo>
                      <a:pt x="715" y="1524"/>
                    </a:lnTo>
                    <a:lnTo>
                      <a:pt x="753" y="1495"/>
                    </a:lnTo>
                    <a:lnTo>
                      <a:pt x="829" y="1495"/>
                    </a:lnTo>
                    <a:lnTo>
                      <a:pt x="886" y="1514"/>
                    </a:lnTo>
                    <a:lnTo>
                      <a:pt x="943" y="1514"/>
                    </a:lnTo>
                    <a:lnTo>
                      <a:pt x="981" y="1486"/>
                    </a:lnTo>
                    <a:lnTo>
                      <a:pt x="1010" y="1448"/>
                    </a:lnTo>
                    <a:lnTo>
                      <a:pt x="1029" y="1419"/>
                    </a:lnTo>
                    <a:lnTo>
                      <a:pt x="1029" y="1353"/>
                    </a:lnTo>
                    <a:lnTo>
                      <a:pt x="981" y="1305"/>
                    </a:lnTo>
                    <a:lnTo>
                      <a:pt x="972" y="1286"/>
                    </a:lnTo>
                    <a:lnTo>
                      <a:pt x="915" y="1105"/>
                    </a:lnTo>
                    <a:lnTo>
                      <a:pt x="1010" y="857"/>
                    </a:lnTo>
                    <a:lnTo>
                      <a:pt x="1076" y="733"/>
                    </a:lnTo>
                    <a:lnTo>
                      <a:pt x="1105" y="638"/>
                    </a:lnTo>
                    <a:lnTo>
                      <a:pt x="1124" y="553"/>
                    </a:lnTo>
                    <a:lnTo>
                      <a:pt x="1096" y="410"/>
                    </a:lnTo>
                    <a:lnTo>
                      <a:pt x="1058" y="333"/>
                    </a:lnTo>
                    <a:lnTo>
                      <a:pt x="1029" y="267"/>
                    </a:lnTo>
                    <a:lnTo>
                      <a:pt x="1019" y="219"/>
                    </a:lnTo>
                    <a:lnTo>
                      <a:pt x="1029" y="191"/>
                    </a:lnTo>
                    <a:lnTo>
                      <a:pt x="1143" y="162"/>
                    </a:lnTo>
                    <a:lnTo>
                      <a:pt x="1391" y="134"/>
                    </a:lnTo>
                    <a:lnTo>
                      <a:pt x="1534" y="219"/>
                    </a:lnTo>
                    <a:lnTo>
                      <a:pt x="1591" y="238"/>
                    </a:lnTo>
                    <a:lnTo>
                      <a:pt x="1619" y="229"/>
                    </a:lnTo>
                    <a:lnTo>
                      <a:pt x="1648" y="219"/>
                    </a:lnTo>
                    <a:lnTo>
                      <a:pt x="1648" y="134"/>
                    </a:lnTo>
                    <a:lnTo>
                      <a:pt x="2114" y="0"/>
                    </a:lnTo>
                    <a:lnTo>
                      <a:pt x="2295" y="9"/>
                    </a:lnTo>
                    <a:lnTo>
                      <a:pt x="2572" y="105"/>
                    </a:lnTo>
                    <a:lnTo>
                      <a:pt x="2581" y="134"/>
                    </a:lnTo>
                    <a:lnTo>
                      <a:pt x="2562" y="181"/>
                    </a:lnTo>
                    <a:lnTo>
                      <a:pt x="2543" y="238"/>
                    </a:lnTo>
                    <a:lnTo>
                      <a:pt x="2534" y="286"/>
                    </a:lnTo>
                    <a:lnTo>
                      <a:pt x="2543" y="305"/>
                    </a:lnTo>
                    <a:lnTo>
                      <a:pt x="2562" y="324"/>
                    </a:lnTo>
                    <a:lnTo>
                      <a:pt x="2591" y="343"/>
                    </a:lnTo>
                    <a:lnTo>
                      <a:pt x="2648" y="457"/>
                    </a:lnTo>
                    <a:lnTo>
                      <a:pt x="2686" y="533"/>
                    </a:lnTo>
                    <a:lnTo>
                      <a:pt x="2667" y="610"/>
                    </a:lnTo>
                    <a:lnTo>
                      <a:pt x="2676" y="657"/>
                    </a:lnTo>
                    <a:lnTo>
                      <a:pt x="2772" y="733"/>
                    </a:lnTo>
                    <a:lnTo>
                      <a:pt x="2896" y="781"/>
                    </a:lnTo>
                    <a:lnTo>
                      <a:pt x="2867" y="934"/>
                    </a:lnTo>
                    <a:lnTo>
                      <a:pt x="2772" y="1076"/>
                    </a:lnTo>
                    <a:lnTo>
                      <a:pt x="2734" y="1172"/>
                    </a:lnTo>
                    <a:lnTo>
                      <a:pt x="2610" y="1305"/>
                    </a:lnTo>
                    <a:lnTo>
                      <a:pt x="2610" y="1429"/>
                    </a:lnTo>
                    <a:lnTo>
                      <a:pt x="2572" y="1562"/>
                    </a:lnTo>
                    <a:lnTo>
                      <a:pt x="2581" y="1600"/>
                    </a:lnTo>
                    <a:lnTo>
                      <a:pt x="2619" y="1619"/>
                    </a:lnTo>
                    <a:lnTo>
                      <a:pt x="2715" y="1610"/>
                    </a:lnTo>
                    <a:lnTo>
                      <a:pt x="2762" y="1619"/>
                    </a:lnTo>
                    <a:lnTo>
                      <a:pt x="2848" y="1657"/>
                    </a:lnTo>
                    <a:lnTo>
                      <a:pt x="2924" y="1667"/>
                    </a:lnTo>
                    <a:lnTo>
                      <a:pt x="2972" y="1695"/>
                    </a:lnTo>
                    <a:lnTo>
                      <a:pt x="3067" y="1886"/>
                    </a:lnTo>
                    <a:lnTo>
                      <a:pt x="3134" y="1914"/>
                    </a:lnTo>
                    <a:lnTo>
                      <a:pt x="3238" y="2067"/>
                    </a:lnTo>
                    <a:lnTo>
                      <a:pt x="3305" y="2133"/>
                    </a:lnTo>
                    <a:lnTo>
                      <a:pt x="3353" y="2229"/>
                    </a:lnTo>
                    <a:lnTo>
                      <a:pt x="3400" y="2362"/>
                    </a:lnTo>
                    <a:lnTo>
                      <a:pt x="3410" y="2438"/>
                    </a:lnTo>
                    <a:lnTo>
                      <a:pt x="3419" y="2505"/>
                    </a:lnTo>
                    <a:lnTo>
                      <a:pt x="3410" y="2552"/>
                    </a:lnTo>
                    <a:lnTo>
                      <a:pt x="3400" y="2610"/>
                    </a:lnTo>
                    <a:lnTo>
                      <a:pt x="3381" y="2705"/>
                    </a:lnTo>
                    <a:lnTo>
                      <a:pt x="3372" y="2781"/>
                    </a:lnTo>
                    <a:lnTo>
                      <a:pt x="3277" y="2857"/>
                    </a:lnTo>
                    <a:lnTo>
                      <a:pt x="3257" y="2876"/>
                    </a:lnTo>
                    <a:lnTo>
                      <a:pt x="3238" y="2905"/>
                    </a:lnTo>
                    <a:lnTo>
                      <a:pt x="3229" y="2953"/>
                    </a:lnTo>
                    <a:lnTo>
                      <a:pt x="3219" y="2981"/>
                    </a:lnTo>
                    <a:lnTo>
                      <a:pt x="3248" y="3067"/>
                    </a:lnTo>
                    <a:lnTo>
                      <a:pt x="3229" y="3133"/>
                    </a:lnTo>
                    <a:lnTo>
                      <a:pt x="3010" y="3153"/>
                    </a:lnTo>
                    <a:lnTo>
                      <a:pt x="2934" y="3153"/>
                    </a:lnTo>
                    <a:lnTo>
                      <a:pt x="2905" y="3171"/>
                    </a:lnTo>
                    <a:lnTo>
                      <a:pt x="2867" y="3200"/>
                    </a:lnTo>
                    <a:lnTo>
                      <a:pt x="2838" y="3229"/>
                    </a:lnTo>
                    <a:lnTo>
                      <a:pt x="2743" y="3257"/>
                    </a:lnTo>
                    <a:lnTo>
                      <a:pt x="2705" y="3295"/>
                    </a:lnTo>
                    <a:lnTo>
                      <a:pt x="2696" y="3372"/>
                    </a:lnTo>
                    <a:lnTo>
                      <a:pt x="2696" y="3438"/>
                    </a:lnTo>
                    <a:lnTo>
                      <a:pt x="2686" y="3505"/>
                    </a:lnTo>
                    <a:lnTo>
                      <a:pt x="2676" y="3552"/>
                    </a:lnTo>
                    <a:lnTo>
                      <a:pt x="2572" y="3629"/>
                    </a:lnTo>
                    <a:lnTo>
                      <a:pt x="2505" y="3581"/>
                    </a:lnTo>
                    <a:lnTo>
                      <a:pt x="2429" y="3591"/>
                    </a:lnTo>
                    <a:lnTo>
                      <a:pt x="2324" y="3686"/>
                    </a:lnTo>
                    <a:lnTo>
                      <a:pt x="2295" y="3695"/>
                    </a:lnTo>
                    <a:lnTo>
                      <a:pt x="2248" y="3733"/>
                    </a:lnTo>
                    <a:lnTo>
                      <a:pt x="2219" y="3772"/>
                    </a:lnTo>
                    <a:lnTo>
                      <a:pt x="2191" y="3848"/>
                    </a:lnTo>
                    <a:lnTo>
                      <a:pt x="2162" y="3905"/>
                    </a:lnTo>
                    <a:lnTo>
                      <a:pt x="2067" y="4019"/>
                    </a:lnTo>
                    <a:lnTo>
                      <a:pt x="2038" y="4124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5608" name="Group 2">
              <a:extLst>
                <a:ext uri="{FF2B5EF4-FFF2-40B4-BE49-F238E27FC236}">
                  <a16:creationId xmlns:a16="http://schemas.microsoft.com/office/drawing/2014/main" id="{E9388F5A-46D1-014C-BD73-E82C5D209F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53538" y="1468438"/>
              <a:ext cx="4938712" cy="3186112"/>
              <a:chOff x="9253538" y="1468438"/>
              <a:chExt cx="4938712" cy="3186112"/>
            </a:xfrm>
          </p:grpSpPr>
          <p:sp>
            <p:nvSpPr>
              <p:cNvPr id="25613" name="Freeform 28">
                <a:extLst>
                  <a:ext uri="{FF2B5EF4-FFF2-40B4-BE49-F238E27FC236}">
                    <a16:creationId xmlns:a16="http://schemas.microsoft.com/office/drawing/2014/main" id="{AA7FE344-C7A0-8541-A9E3-A65879CD9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3738" y="1776413"/>
                <a:ext cx="263525" cy="352425"/>
              </a:xfrm>
              <a:custGeom>
                <a:avLst/>
                <a:gdLst>
                  <a:gd name="T0" fmla="*/ 129967 w 734"/>
                  <a:gd name="T1" fmla="*/ 0 h 981"/>
                  <a:gd name="T2" fmla="*/ 0 w 734"/>
                  <a:gd name="T3" fmla="*/ 133282 h 981"/>
                  <a:gd name="T4" fmla="*/ 20464 w 734"/>
                  <a:gd name="T5" fmla="*/ 201540 h 981"/>
                  <a:gd name="T6" fmla="*/ 119915 w 734"/>
                  <a:gd name="T7" fmla="*/ 345240 h 981"/>
                  <a:gd name="T8" fmla="*/ 129967 w 734"/>
                  <a:gd name="T9" fmla="*/ 352066 h 981"/>
                  <a:gd name="T10" fmla="*/ 140379 w 734"/>
                  <a:gd name="T11" fmla="*/ 345240 h 981"/>
                  <a:gd name="T12" fmla="*/ 242701 w 734"/>
                  <a:gd name="T13" fmla="*/ 201540 h 981"/>
                  <a:gd name="T14" fmla="*/ 263166 w 734"/>
                  <a:gd name="T15" fmla="*/ 133282 h 981"/>
                  <a:gd name="T16" fmla="*/ 129967 w 734"/>
                  <a:gd name="T17" fmla="*/ 0 h 981"/>
                  <a:gd name="T18" fmla="*/ 129967 w 734"/>
                  <a:gd name="T19" fmla="*/ 184655 h 981"/>
                  <a:gd name="T20" fmla="*/ 78627 w 734"/>
                  <a:gd name="T21" fmla="*/ 133282 h 981"/>
                  <a:gd name="T22" fmla="*/ 129967 w 734"/>
                  <a:gd name="T23" fmla="*/ 78317 h 981"/>
                  <a:gd name="T24" fmla="*/ 184539 w 734"/>
                  <a:gd name="T25" fmla="*/ 133282 h 981"/>
                  <a:gd name="T26" fmla="*/ 129967 w 734"/>
                  <a:gd name="T27" fmla="*/ 184655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1">
                    <a:moveTo>
                      <a:pt x="362" y="0"/>
                    </a:moveTo>
                    <a:cubicBezTo>
                      <a:pt x="162" y="0"/>
                      <a:pt x="0" y="161"/>
                      <a:pt x="0" y="371"/>
                    </a:cubicBezTo>
                    <a:cubicBezTo>
                      <a:pt x="0" y="438"/>
                      <a:pt x="19" y="504"/>
                      <a:pt x="57" y="561"/>
                    </a:cubicBezTo>
                    <a:cubicBezTo>
                      <a:pt x="334" y="961"/>
                      <a:pt x="334" y="961"/>
                      <a:pt x="334" y="961"/>
                    </a:cubicBezTo>
                    <a:cubicBezTo>
                      <a:pt x="343" y="971"/>
                      <a:pt x="352" y="980"/>
                      <a:pt x="362" y="980"/>
                    </a:cubicBezTo>
                    <a:cubicBezTo>
                      <a:pt x="372" y="980"/>
                      <a:pt x="391" y="971"/>
                      <a:pt x="391" y="961"/>
                    </a:cubicBezTo>
                    <a:cubicBezTo>
                      <a:pt x="676" y="561"/>
                      <a:pt x="676" y="561"/>
                      <a:pt x="676" y="561"/>
                    </a:cubicBezTo>
                    <a:cubicBezTo>
                      <a:pt x="715" y="504"/>
                      <a:pt x="733" y="438"/>
                      <a:pt x="733" y="371"/>
                    </a:cubicBezTo>
                    <a:cubicBezTo>
                      <a:pt x="733" y="161"/>
                      <a:pt x="57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7"/>
                      <a:pt x="219" y="371"/>
                    </a:cubicBezTo>
                    <a:cubicBezTo>
                      <a:pt x="219" y="285"/>
                      <a:pt x="286" y="218"/>
                      <a:pt x="362" y="218"/>
                    </a:cubicBezTo>
                    <a:cubicBezTo>
                      <a:pt x="448" y="218"/>
                      <a:pt x="514" y="285"/>
                      <a:pt x="514" y="371"/>
                    </a:cubicBezTo>
                    <a:cubicBezTo>
                      <a:pt x="514" y="447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14" name="Text Box 29">
                <a:extLst>
                  <a:ext uri="{FF2B5EF4-FFF2-40B4-BE49-F238E27FC236}">
                    <a16:creationId xmlns:a16="http://schemas.microsoft.com/office/drawing/2014/main" id="{B9F385F9-881D-6546-9D52-10715938EC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99638" y="1468438"/>
                <a:ext cx="1138348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Tallinn</a:t>
                </a:r>
              </a:p>
            </p:txBody>
          </p:sp>
          <p:sp>
            <p:nvSpPr>
              <p:cNvPr id="25615" name="Text Box 30">
                <a:extLst>
                  <a:ext uri="{FF2B5EF4-FFF2-40B4-BE49-F238E27FC236}">
                    <a16:creationId xmlns:a16="http://schemas.microsoft.com/office/drawing/2014/main" id="{74E6B025-4A1E-B84C-B1A4-DF6851E5EE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420725" y="1711325"/>
                <a:ext cx="674844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Narva</a:t>
                </a:r>
              </a:p>
            </p:txBody>
          </p:sp>
          <p:sp>
            <p:nvSpPr>
              <p:cNvPr id="25616" name="Text Box 31">
                <a:extLst>
                  <a:ext uri="{FF2B5EF4-FFF2-40B4-BE49-F238E27FC236}">
                    <a16:creationId xmlns:a16="http://schemas.microsoft.com/office/drawing/2014/main" id="{9C26F769-F77D-FB4A-8B56-7021483F20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69438" y="4083050"/>
                <a:ext cx="679646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Parnu</a:t>
                </a:r>
              </a:p>
            </p:txBody>
          </p:sp>
          <p:sp>
            <p:nvSpPr>
              <p:cNvPr id="25617" name="Text Box 32">
                <a:extLst>
                  <a:ext uri="{FF2B5EF4-FFF2-40B4-BE49-F238E27FC236}">
                    <a16:creationId xmlns:a16="http://schemas.microsoft.com/office/drawing/2014/main" id="{97B5A60A-FF7C-6342-87A8-CA886BDEBC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79350" y="4083050"/>
                <a:ext cx="605198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Tartu</a:t>
                </a:r>
              </a:p>
            </p:txBody>
          </p:sp>
          <p:sp>
            <p:nvSpPr>
              <p:cNvPr id="25618" name="Freeform 33">
                <a:extLst>
                  <a:ext uri="{FF2B5EF4-FFF2-40B4-BE49-F238E27FC236}">
                    <a16:creationId xmlns:a16="http://schemas.microsoft.com/office/drawing/2014/main" id="{709C3EAA-9370-5444-A9E6-D08FCB8D2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39638" y="4248150"/>
                <a:ext cx="263525" cy="354013"/>
              </a:xfrm>
              <a:custGeom>
                <a:avLst/>
                <a:gdLst>
                  <a:gd name="T0" fmla="*/ 129608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6207 h 982"/>
                  <a:gd name="T6" fmla="*/ 119556 w 734"/>
                  <a:gd name="T7" fmla="*/ 346803 h 982"/>
                  <a:gd name="T8" fmla="*/ 129608 w 734"/>
                  <a:gd name="T9" fmla="*/ 353652 h 982"/>
                  <a:gd name="T10" fmla="*/ 140020 w 734"/>
                  <a:gd name="T11" fmla="*/ 346803 h 982"/>
                  <a:gd name="T12" fmla="*/ 242701 w 734"/>
                  <a:gd name="T13" fmla="*/ 206207 h 982"/>
                  <a:gd name="T14" fmla="*/ 263166 w 734"/>
                  <a:gd name="T15" fmla="*/ 134107 h 982"/>
                  <a:gd name="T16" fmla="*/ 129608 w 734"/>
                  <a:gd name="T17" fmla="*/ 0 h 982"/>
                  <a:gd name="T18" fmla="*/ 129608 w 734"/>
                  <a:gd name="T19" fmla="*/ 185659 h 982"/>
                  <a:gd name="T20" fmla="*/ 78627 w 734"/>
                  <a:gd name="T21" fmla="*/ 134107 h 982"/>
                  <a:gd name="T22" fmla="*/ 129608 w 734"/>
                  <a:gd name="T23" fmla="*/ 78950 h 982"/>
                  <a:gd name="T24" fmla="*/ 184539 w 734"/>
                  <a:gd name="T25" fmla="*/ 134107 h 982"/>
                  <a:gd name="T26" fmla="*/ 129608 w 734"/>
                  <a:gd name="T27" fmla="*/ 185659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1" y="0"/>
                    </a:moveTo>
                    <a:cubicBezTo>
                      <a:pt x="161" y="0"/>
                      <a:pt x="0" y="172"/>
                      <a:pt x="0" y="372"/>
                    </a:cubicBezTo>
                    <a:cubicBezTo>
                      <a:pt x="0" y="448"/>
                      <a:pt x="18" y="515"/>
                      <a:pt x="57" y="57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2" y="972"/>
                      <a:pt x="352" y="981"/>
                      <a:pt x="361" y="981"/>
                    </a:cubicBezTo>
                    <a:cubicBezTo>
                      <a:pt x="371" y="981"/>
                      <a:pt x="381" y="972"/>
                      <a:pt x="39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04" y="515"/>
                      <a:pt x="733" y="448"/>
                      <a:pt x="733" y="372"/>
                    </a:cubicBezTo>
                    <a:cubicBezTo>
                      <a:pt x="733" y="172"/>
                      <a:pt x="562" y="0"/>
                      <a:pt x="361" y="0"/>
                    </a:cubicBezTo>
                    <a:close/>
                    <a:moveTo>
                      <a:pt x="361" y="515"/>
                    </a:moveTo>
                    <a:cubicBezTo>
                      <a:pt x="285" y="515"/>
                      <a:pt x="219" y="448"/>
                      <a:pt x="219" y="372"/>
                    </a:cubicBezTo>
                    <a:cubicBezTo>
                      <a:pt x="219" y="286"/>
                      <a:pt x="285" y="219"/>
                      <a:pt x="361" y="219"/>
                    </a:cubicBezTo>
                    <a:cubicBezTo>
                      <a:pt x="447" y="219"/>
                      <a:pt x="514" y="286"/>
                      <a:pt x="514" y="372"/>
                    </a:cubicBezTo>
                    <a:cubicBezTo>
                      <a:pt x="514" y="448"/>
                      <a:pt x="447" y="515"/>
                      <a:pt x="361" y="515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19" name="Freeform 34">
                <a:extLst>
                  <a:ext uri="{FF2B5EF4-FFF2-40B4-BE49-F238E27FC236}">
                    <a16:creationId xmlns:a16="http://schemas.microsoft.com/office/drawing/2014/main" id="{E81F8D20-4730-2E4C-A4E0-141688EED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3538" y="4300538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2602 h 982"/>
                  <a:gd name="T6" fmla="*/ 119556 w 734"/>
                  <a:gd name="T7" fmla="*/ 346802 h 982"/>
                  <a:gd name="T8" fmla="*/ 129967 w 734"/>
                  <a:gd name="T9" fmla="*/ 353651 h 982"/>
                  <a:gd name="T10" fmla="*/ 140020 w 734"/>
                  <a:gd name="T11" fmla="*/ 346802 h 982"/>
                  <a:gd name="T12" fmla="*/ 242701 w 734"/>
                  <a:gd name="T13" fmla="*/ 202602 h 982"/>
                  <a:gd name="T14" fmla="*/ 263166 w 734"/>
                  <a:gd name="T15" fmla="*/ 13410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4106 h 982"/>
                  <a:gd name="T22" fmla="*/ 129967 w 734"/>
                  <a:gd name="T23" fmla="*/ 78950 h 982"/>
                  <a:gd name="T24" fmla="*/ 184539 w 734"/>
                  <a:gd name="T25" fmla="*/ 134106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2"/>
                      <a:pt x="352" y="981"/>
                      <a:pt x="362" y="981"/>
                    </a:cubicBezTo>
                    <a:cubicBezTo>
                      <a:pt x="371" y="981"/>
                      <a:pt x="381" y="972"/>
                      <a:pt x="39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4" y="505"/>
                      <a:pt x="733" y="438"/>
                      <a:pt x="733" y="372"/>
                    </a:cubicBezTo>
                    <a:cubicBezTo>
                      <a:pt x="733" y="162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5" y="514"/>
                      <a:pt x="219" y="448"/>
                      <a:pt x="219" y="372"/>
                    </a:cubicBezTo>
                    <a:cubicBezTo>
                      <a:pt x="219" y="286"/>
                      <a:pt x="285" y="219"/>
                      <a:pt x="362" y="219"/>
                    </a:cubicBezTo>
                    <a:cubicBezTo>
                      <a:pt x="448" y="219"/>
                      <a:pt x="514" y="286"/>
                      <a:pt x="514" y="372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0" name="Freeform 35">
                <a:extLst>
                  <a:ext uri="{FF2B5EF4-FFF2-40B4-BE49-F238E27FC236}">
                    <a16:creationId xmlns:a16="http://schemas.microsoft.com/office/drawing/2014/main" id="{69B57EC9-9047-044B-92E4-8CE5516BC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3963" y="1862138"/>
                <a:ext cx="268287" cy="354012"/>
              </a:xfrm>
              <a:custGeom>
                <a:avLst/>
                <a:gdLst>
                  <a:gd name="T0" fmla="*/ 133783 w 744"/>
                  <a:gd name="T1" fmla="*/ 0 h 982"/>
                  <a:gd name="T2" fmla="*/ 0 w 744"/>
                  <a:gd name="T3" fmla="*/ 133746 h 982"/>
                  <a:gd name="T4" fmla="*/ 23800 w 744"/>
                  <a:gd name="T5" fmla="*/ 202602 h 982"/>
                  <a:gd name="T6" fmla="*/ 123325 w 744"/>
                  <a:gd name="T7" fmla="*/ 346441 h 982"/>
                  <a:gd name="T8" fmla="*/ 133783 w 744"/>
                  <a:gd name="T9" fmla="*/ 353651 h 982"/>
                  <a:gd name="T10" fmla="*/ 144240 w 744"/>
                  <a:gd name="T11" fmla="*/ 346441 h 982"/>
                  <a:gd name="T12" fmla="*/ 247012 w 744"/>
                  <a:gd name="T13" fmla="*/ 202602 h 982"/>
                  <a:gd name="T14" fmla="*/ 267926 w 744"/>
                  <a:gd name="T15" fmla="*/ 133746 h 982"/>
                  <a:gd name="T16" fmla="*/ 133783 w 744"/>
                  <a:gd name="T17" fmla="*/ 0 h 982"/>
                  <a:gd name="T18" fmla="*/ 133783 w 744"/>
                  <a:gd name="T19" fmla="*/ 185298 h 982"/>
                  <a:gd name="T20" fmla="*/ 82217 w 744"/>
                  <a:gd name="T21" fmla="*/ 130141 h 982"/>
                  <a:gd name="T22" fmla="*/ 133783 w 744"/>
                  <a:gd name="T23" fmla="*/ 78950 h 982"/>
                  <a:gd name="T24" fmla="*/ 185349 w 744"/>
                  <a:gd name="T25" fmla="*/ 130141 h 982"/>
                  <a:gd name="T26" fmla="*/ 133783 w 74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1" y="0"/>
                    </a:moveTo>
                    <a:cubicBezTo>
                      <a:pt x="171" y="0"/>
                      <a:pt x="9" y="161"/>
                      <a:pt x="0" y="371"/>
                    </a:cubicBezTo>
                    <a:cubicBezTo>
                      <a:pt x="9" y="438"/>
                      <a:pt x="28" y="504"/>
                      <a:pt x="66" y="562"/>
                    </a:cubicBezTo>
                    <a:cubicBezTo>
                      <a:pt x="342" y="961"/>
                      <a:pt x="342" y="961"/>
                      <a:pt x="342" y="961"/>
                    </a:cubicBezTo>
                    <a:cubicBezTo>
                      <a:pt x="352" y="971"/>
                      <a:pt x="362" y="981"/>
                      <a:pt x="371" y="981"/>
                    </a:cubicBezTo>
                    <a:cubicBezTo>
                      <a:pt x="381" y="981"/>
                      <a:pt x="390" y="971"/>
                      <a:pt x="400" y="961"/>
                    </a:cubicBezTo>
                    <a:cubicBezTo>
                      <a:pt x="685" y="562"/>
                      <a:pt x="685" y="562"/>
                      <a:pt x="685" y="562"/>
                    </a:cubicBezTo>
                    <a:cubicBezTo>
                      <a:pt x="714" y="504"/>
                      <a:pt x="743" y="438"/>
                      <a:pt x="743" y="371"/>
                    </a:cubicBezTo>
                    <a:cubicBezTo>
                      <a:pt x="733" y="161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95" y="514"/>
                      <a:pt x="228" y="447"/>
                      <a:pt x="228" y="361"/>
                    </a:cubicBezTo>
                    <a:cubicBezTo>
                      <a:pt x="228" y="285"/>
                      <a:pt x="295" y="219"/>
                      <a:pt x="371" y="219"/>
                    </a:cubicBezTo>
                    <a:cubicBezTo>
                      <a:pt x="457" y="219"/>
                      <a:pt x="514" y="285"/>
                      <a:pt x="514" y="361"/>
                    </a:cubicBezTo>
                    <a:cubicBezTo>
                      <a:pt x="514" y="447"/>
                      <a:pt x="457" y="514"/>
                      <a:pt x="371" y="514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CC4C12D3-D92C-8841-8320-26ED713C4E8A}"/>
              </a:ext>
            </a:extLst>
          </p:cNvPr>
          <p:cNvGrpSpPr/>
          <p:nvPr/>
        </p:nvGrpSpPr>
        <p:grpSpPr>
          <a:xfrm>
            <a:off x="873126" y="1318949"/>
            <a:ext cx="3988594" cy="4197614"/>
            <a:chOff x="1047750" y="1582738"/>
            <a:chExt cx="4786313" cy="5037137"/>
          </a:xfrm>
        </p:grpSpPr>
        <p:sp>
          <p:nvSpPr>
            <p:cNvPr id="25602" name="Text Box 16">
              <a:extLst>
                <a:ext uri="{FF2B5EF4-FFF2-40B4-BE49-F238E27FC236}">
                  <a16:creationId xmlns:a16="http://schemas.microsoft.com/office/drawing/2014/main" id="{11B93D7E-B996-5C49-9F7A-6FB82C2F37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781300"/>
              <a:ext cx="137795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TALLINN</a:t>
              </a:r>
            </a:p>
          </p:txBody>
        </p:sp>
        <p:sp>
          <p:nvSpPr>
            <p:cNvPr id="25603" name="Text Box 17">
              <a:extLst>
                <a:ext uri="{FF2B5EF4-FFF2-40B4-BE49-F238E27FC236}">
                  <a16:creationId xmlns:a16="http://schemas.microsoft.com/office/drawing/2014/main" id="{15873758-00D6-C645-B6D8-5102A2498E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813175"/>
              <a:ext cx="1106488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NARVA</a:t>
              </a:r>
            </a:p>
          </p:txBody>
        </p:sp>
        <p:sp>
          <p:nvSpPr>
            <p:cNvPr id="25604" name="Text Box 18">
              <a:extLst>
                <a:ext uri="{FF2B5EF4-FFF2-40B4-BE49-F238E27FC236}">
                  <a16:creationId xmlns:a16="http://schemas.microsoft.com/office/drawing/2014/main" id="{DC931999-8877-994D-934C-F319972809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45050"/>
              <a:ext cx="1033463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TARTU</a:t>
              </a:r>
            </a:p>
          </p:txBody>
        </p:sp>
        <p:sp>
          <p:nvSpPr>
            <p:cNvPr id="25605" name="Text Box 19">
              <a:extLst>
                <a:ext uri="{FF2B5EF4-FFF2-40B4-BE49-F238E27FC236}">
                  <a16:creationId xmlns:a16="http://schemas.microsoft.com/office/drawing/2014/main" id="{3485F617-4B57-654C-A397-B782C2961D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876925"/>
              <a:ext cx="112077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PARNU</a:t>
              </a:r>
            </a:p>
          </p:txBody>
        </p:sp>
        <p:sp>
          <p:nvSpPr>
            <p:cNvPr id="25606" name="Text Box 20">
              <a:extLst>
                <a:ext uri="{FF2B5EF4-FFF2-40B4-BE49-F238E27FC236}">
                  <a16:creationId xmlns:a16="http://schemas.microsoft.com/office/drawing/2014/main" id="{37F24F42-12FA-264E-BCCC-0ADF6C6AE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0600" y="1582738"/>
              <a:ext cx="3573463" cy="8556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583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ESTONIA</a:t>
              </a:r>
            </a:p>
          </p:txBody>
        </p:sp>
        <p:grpSp>
          <p:nvGrpSpPr>
            <p:cNvPr id="25607" name="Group 1">
              <a:extLst>
                <a:ext uri="{FF2B5EF4-FFF2-40B4-BE49-F238E27FC236}">
                  <a16:creationId xmlns:a16="http://schemas.microsoft.com/office/drawing/2014/main" id="{E1AB7ECB-ADAA-F844-B0EB-A06F612C72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2050" y="1717675"/>
              <a:ext cx="844550" cy="536575"/>
              <a:chOff x="1162050" y="1755775"/>
              <a:chExt cx="844550" cy="536575"/>
            </a:xfrm>
          </p:grpSpPr>
          <p:sp>
            <p:nvSpPr>
              <p:cNvPr id="25621" name="Freeform 24">
                <a:extLst>
                  <a:ext uri="{FF2B5EF4-FFF2-40B4-BE49-F238E27FC236}">
                    <a16:creationId xmlns:a16="http://schemas.microsoft.com/office/drawing/2014/main" id="{97CA5E2E-3A02-CC49-A3F0-9383AE047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050" y="1755775"/>
                <a:ext cx="844550" cy="534988"/>
              </a:xfrm>
              <a:custGeom>
                <a:avLst/>
                <a:gdLst>
                  <a:gd name="T0" fmla="*/ 0 w 2344"/>
                  <a:gd name="T1" fmla="*/ 0 h 1487"/>
                  <a:gd name="T2" fmla="*/ 844190 w 2344"/>
                  <a:gd name="T3" fmla="*/ 0 h 1487"/>
                  <a:gd name="T4" fmla="*/ 844190 w 2344"/>
                  <a:gd name="T5" fmla="*/ 534628 h 1487"/>
                  <a:gd name="T6" fmla="*/ 0 w 2344"/>
                  <a:gd name="T7" fmla="*/ 534628 h 1487"/>
                  <a:gd name="T8" fmla="*/ 0 w 2344"/>
                  <a:gd name="T9" fmla="*/ 0 h 14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4" h="1487">
                    <a:moveTo>
                      <a:pt x="0" y="0"/>
                    </a:moveTo>
                    <a:lnTo>
                      <a:pt x="2343" y="0"/>
                    </a:lnTo>
                    <a:lnTo>
                      <a:pt x="2343" y="1486"/>
                    </a:lnTo>
                    <a:lnTo>
                      <a:pt x="0" y="148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891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2" name="Freeform 25">
                <a:extLst>
                  <a:ext uri="{FF2B5EF4-FFF2-40B4-BE49-F238E27FC236}">
                    <a16:creationId xmlns:a16="http://schemas.microsoft.com/office/drawing/2014/main" id="{484B4D9C-03DB-A14B-88CB-A30802669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050" y="1935163"/>
                <a:ext cx="844550" cy="357187"/>
              </a:xfrm>
              <a:custGeom>
                <a:avLst/>
                <a:gdLst>
                  <a:gd name="T0" fmla="*/ 0 w 2344"/>
                  <a:gd name="T1" fmla="*/ 0 h 991"/>
                  <a:gd name="T2" fmla="*/ 844190 w 2344"/>
                  <a:gd name="T3" fmla="*/ 0 h 991"/>
                  <a:gd name="T4" fmla="*/ 844190 w 2344"/>
                  <a:gd name="T5" fmla="*/ 356827 h 991"/>
                  <a:gd name="T6" fmla="*/ 0 w 2344"/>
                  <a:gd name="T7" fmla="*/ 356827 h 991"/>
                  <a:gd name="T8" fmla="*/ 0 w 2344"/>
                  <a:gd name="T9" fmla="*/ 0 h 9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4" h="991">
                    <a:moveTo>
                      <a:pt x="0" y="0"/>
                    </a:moveTo>
                    <a:lnTo>
                      <a:pt x="2343" y="0"/>
                    </a:lnTo>
                    <a:lnTo>
                      <a:pt x="2343" y="990"/>
                    </a:lnTo>
                    <a:lnTo>
                      <a:pt x="0" y="99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3" name="Freeform 26">
                <a:extLst>
                  <a:ext uri="{FF2B5EF4-FFF2-40B4-BE49-F238E27FC236}">
                    <a16:creationId xmlns:a16="http://schemas.microsoft.com/office/drawing/2014/main" id="{4DAFBBF8-6C2B-F044-8A76-F167D42E8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050" y="2112963"/>
                <a:ext cx="844550" cy="177800"/>
              </a:xfrm>
              <a:custGeom>
                <a:avLst/>
                <a:gdLst>
                  <a:gd name="T0" fmla="*/ 0 w 2344"/>
                  <a:gd name="T1" fmla="*/ 0 h 496"/>
                  <a:gd name="T2" fmla="*/ 844190 w 2344"/>
                  <a:gd name="T3" fmla="*/ 0 h 496"/>
                  <a:gd name="T4" fmla="*/ 844190 w 2344"/>
                  <a:gd name="T5" fmla="*/ 177442 h 496"/>
                  <a:gd name="T6" fmla="*/ 0 w 2344"/>
                  <a:gd name="T7" fmla="*/ 177442 h 496"/>
                  <a:gd name="T8" fmla="*/ 0 w 2344"/>
                  <a:gd name="T9" fmla="*/ 0 h 4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4" h="496">
                    <a:moveTo>
                      <a:pt x="0" y="0"/>
                    </a:moveTo>
                    <a:lnTo>
                      <a:pt x="2343" y="0"/>
                    </a:lnTo>
                    <a:lnTo>
                      <a:pt x="2343" y="495"/>
                    </a:lnTo>
                    <a:lnTo>
                      <a:pt x="0" y="4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4" name="Freeform 27">
                <a:extLst>
                  <a:ext uri="{FF2B5EF4-FFF2-40B4-BE49-F238E27FC236}">
                    <a16:creationId xmlns:a16="http://schemas.microsoft.com/office/drawing/2014/main" id="{B54707ED-8860-2049-B41A-4E26DE56F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050" y="1755775"/>
                <a:ext cx="844550" cy="534988"/>
              </a:xfrm>
              <a:custGeom>
                <a:avLst/>
                <a:gdLst>
                  <a:gd name="T0" fmla="*/ 844190 w 2344"/>
                  <a:gd name="T1" fmla="*/ 534628 h 1487"/>
                  <a:gd name="T2" fmla="*/ 0 w 2344"/>
                  <a:gd name="T3" fmla="*/ 534628 h 1487"/>
                  <a:gd name="T4" fmla="*/ 0 w 2344"/>
                  <a:gd name="T5" fmla="*/ 0 h 1487"/>
                  <a:gd name="T6" fmla="*/ 844190 w 2344"/>
                  <a:gd name="T7" fmla="*/ 0 h 1487"/>
                  <a:gd name="T8" fmla="*/ 844190 w 2344"/>
                  <a:gd name="T9" fmla="*/ 534628 h 14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4" h="1487">
                    <a:moveTo>
                      <a:pt x="2343" y="1486"/>
                    </a:moveTo>
                    <a:lnTo>
                      <a:pt x="0" y="1486"/>
                    </a:lnTo>
                    <a:lnTo>
                      <a:pt x="0" y="0"/>
                    </a:lnTo>
                    <a:lnTo>
                      <a:pt x="2343" y="0"/>
                    </a:lnTo>
                    <a:lnTo>
                      <a:pt x="2343" y="1486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5609" name="Google Shape;615;p19">
              <a:extLst>
                <a:ext uri="{FF2B5EF4-FFF2-40B4-BE49-F238E27FC236}">
                  <a16:creationId xmlns:a16="http://schemas.microsoft.com/office/drawing/2014/main" id="{0390DA50-517E-C94B-A1ED-D5E422C781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30464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10" name="Google Shape;615;p19">
              <a:extLst>
                <a:ext uri="{FF2B5EF4-FFF2-40B4-BE49-F238E27FC236}">
                  <a16:creationId xmlns:a16="http://schemas.microsoft.com/office/drawing/2014/main" id="{16F9635E-9D69-694E-9B18-7A74D0DDDA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40608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11" name="Google Shape;615;p19">
              <a:extLst>
                <a:ext uri="{FF2B5EF4-FFF2-40B4-BE49-F238E27FC236}">
                  <a16:creationId xmlns:a16="http://schemas.microsoft.com/office/drawing/2014/main" id="{9CD36F6A-7234-0B49-9E45-4D6F57E00D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511333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12" name="Google Shape;615;p19">
              <a:extLst>
                <a:ext uri="{FF2B5EF4-FFF2-40B4-BE49-F238E27FC236}">
                  <a16:creationId xmlns:a16="http://schemas.microsoft.com/office/drawing/2014/main" id="{DACAB652-FA26-C042-9052-F37BEDCF6D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612775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B7C5816-8823-2948-B512-504F8573912E}"/>
              </a:ext>
            </a:extLst>
          </p:cNvPr>
          <p:cNvGrpSpPr/>
          <p:nvPr/>
        </p:nvGrpSpPr>
        <p:grpSpPr>
          <a:xfrm>
            <a:off x="7836959" y="231511"/>
            <a:ext cx="3041386" cy="6338093"/>
            <a:chOff x="9404350" y="277813"/>
            <a:chExt cx="3649663" cy="7605712"/>
          </a:xfrm>
        </p:grpSpPr>
        <p:grpSp>
          <p:nvGrpSpPr>
            <p:cNvPr id="27651" name="Group 3">
              <a:extLst>
                <a:ext uri="{FF2B5EF4-FFF2-40B4-BE49-F238E27FC236}">
                  <a16:creationId xmlns:a16="http://schemas.microsoft.com/office/drawing/2014/main" id="{2F0B1F74-7A83-EF4F-86C9-408936ACAE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58350" y="277813"/>
              <a:ext cx="3395663" cy="7605712"/>
              <a:chOff x="9658350" y="277813"/>
              <a:chExt cx="3395663" cy="7605712"/>
            </a:xfrm>
          </p:grpSpPr>
          <p:sp>
            <p:nvSpPr>
              <p:cNvPr id="27677" name="Freeform 5">
                <a:extLst>
                  <a:ext uri="{FF2B5EF4-FFF2-40B4-BE49-F238E27FC236}">
                    <a16:creationId xmlns:a16="http://schemas.microsoft.com/office/drawing/2014/main" id="{268545A2-B29C-CF43-B616-F052CC41B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8350" y="277813"/>
                <a:ext cx="2911475" cy="3692525"/>
              </a:xfrm>
              <a:custGeom>
                <a:avLst/>
                <a:gdLst>
                  <a:gd name="T0" fmla="*/ 2537055 w 8087"/>
                  <a:gd name="T1" fmla="*/ 1093828 h 10259"/>
                  <a:gd name="T2" fmla="*/ 2602219 w 8087"/>
                  <a:gd name="T3" fmla="*/ 1693472 h 10259"/>
                  <a:gd name="T4" fmla="*/ 2900674 w 8087"/>
                  <a:gd name="T5" fmla="*/ 2084356 h 10259"/>
                  <a:gd name="T6" fmla="*/ 2629940 w 8087"/>
                  <a:gd name="T7" fmla="*/ 2612374 h 10259"/>
                  <a:gd name="T8" fmla="*/ 2722465 w 8087"/>
                  <a:gd name="T9" fmla="*/ 2938111 h 10259"/>
                  <a:gd name="T10" fmla="*/ 2499613 w 8087"/>
                  <a:gd name="T11" fmla="*/ 3023774 h 10259"/>
                  <a:gd name="T12" fmla="*/ 2458571 w 8087"/>
                  <a:gd name="T13" fmla="*/ 3143631 h 10259"/>
                  <a:gd name="T14" fmla="*/ 2520134 w 8087"/>
                  <a:gd name="T15" fmla="*/ 3191502 h 10259"/>
                  <a:gd name="T16" fmla="*/ 2523374 w 8087"/>
                  <a:gd name="T17" fmla="*/ 3239733 h 10259"/>
                  <a:gd name="T18" fmla="*/ 2482332 w 8087"/>
                  <a:gd name="T19" fmla="*/ 3311719 h 10259"/>
                  <a:gd name="T20" fmla="*/ 2509694 w 8087"/>
                  <a:gd name="T21" fmla="*/ 3383705 h 10259"/>
                  <a:gd name="T22" fmla="*/ 2407088 w 8087"/>
                  <a:gd name="T23" fmla="*/ 3380105 h 10259"/>
                  <a:gd name="T24" fmla="*/ 2448130 w 8087"/>
                  <a:gd name="T25" fmla="*/ 3479446 h 10259"/>
                  <a:gd name="T26" fmla="*/ 2201157 w 8087"/>
                  <a:gd name="T27" fmla="*/ 3476207 h 10259"/>
                  <a:gd name="T28" fmla="*/ 2009267 w 8087"/>
                  <a:gd name="T29" fmla="*/ 3572308 h 10259"/>
                  <a:gd name="T30" fmla="*/ 1477519 w 8087"/>
                  <a:gd name="T31" fmla="*/ 3582386 h 10259"/>
                  <a:gd name="T32" fmla="*/ 1343952 w 8087"/>
                  <a:gd name="T33" fmla="*/ 3668050 h 10259"/>
                  <a:gd name="T34" fmla="*/ 1261507 w 8087"/>
                  <a:gd name="T35" fmla="*/ 3661211 h 10259"/>
                  <a:gd name="T36" fmla="*/ 1220465 w 8087"/>
                  <a:gd name="T37" fmla="*/ 3541354 h 10259"/>
                  <a:gd name="T38" fmla="*/ 1244586 w 8087"/>
                  <a:gd name="T39" fmla="*/ 3465769 h 10259"/>
                  <a:gd name="T40" fmla="*/ 1193104 w 8087"/>
                  <a:gd name="T41" fmla="*/ 3537755 h 10259"/>
                  <a:gd name="T42" fmla="*/ 1134780 w 8087"/>
                  <a:gd name="T43" fmla="*/ 3527677 h 10259"/>
                  <a:gd name="T44" fmla="*/ 1096978 w 8087"/>
                  <a:gd name="T45" fmla="*/ 3503562 h 10259"/>
                  <a:gd name="T46" fmla="*/ 1038655 w 8087"/>
                  <a:gd name="T47" fmla="*/ 3328635 h 10259"/>
                  <a:gd name="T48" fmla="*/ 942890 w 8087"/>
                  <a:gd name="T49" fmla="*/ 3133193 h 10259"/>
                  <a:gd name="T50" fmla="*/ 956571 w 8087"/>
                  <a:gd name="T51" fmla="*/ 3013337 h 10259"/>
                  <a:gd name="T52" fmla="*/ 1014894 w 8087"/>
                  <a:gd name="T53" fmla="*/ 2910756 h 10259"/>
                  <a:gd name="T54" fmla="*/ 1042255 w 8087"/>
                  <a:gd name="T55" fmla="*/ 2770024 h 10259"/>
                  <a:gd name="T56" fmla="*/ 970252 w 8087"/>
                  <a:gd name="T57" fmla="*/ 2605535 h 10259"/>
                  <a:gd name="T58" fmla="*/ 922369 w 8087"/>
                  <a:gd name="T59" fmla="*/ 2495757 h 10259"/>
                  <a:gd name="T60" fmla="*/ 932450 w 8087"/>
                  <a:gd name="T61" fmla="*/ 2392817 h 10259"/>
                  <a:gd name="T62" fmla="*/ 922369 w 8087"/>
                  <a:gd name="T63" fmla="*/ 2242006 h 10259"/>
                  <a:gd name="T64" fmla="*/ 905088 w 8087"/>
                  <a:gd name="T65" fmla="*/ 2142665 h 10259"/>
                  <a:gd name="T66" fmla="*/ 884567 w 8087"/>
                  <a:gd name="T67" fmla="*/ 1926707 h 10259"/>
                  <a:gd name="T68" fmla="*/ 880967 w 8087"/>
                  <a:gd name="T69" fmla="*/ 1775896 h 10259"/>
                  <a:gd name="T70" fmla="*/ 785202 w 8087"/>
                  <a:gd name="T71" fmla="*/ 1690233 h 10259"/>
                  <a:gd name="T72" fmla="*/ 764321 w 8087"/>
                  <a:gd name="T73" fmla="*/ 1576855 h 10259"/>
                  <a:gd name="T74" fmla="*/ 641194 w 8087"/>
                  <a:gd name="T75" fmla="*/ 1450159 h 10259"/>
                  <a:gd name="T76" fmla="*/ 541469 w 8087"/>
                  <a:gd name="T77" fmla="*/ 1405528 h 10259"/>
                  <a:gd name="T78" fmla="*/ 418342 w 8087"/>
                  <a:gd name="T79" fmla="*/ 1343980 h 10259"/>
                  <a:gd name="T80" fmla="*/ 246613 w 8087"/>
                  <a:gd name="T81" fmla="*/ 1175892 h 10259"/>
                  <a:gd name="T82" fmla="*/ 140407 w 8087"/>
                  <a:gd name="T83" fmla="*/ 1066114 h 10259"/>
                  <a:gd name="T84" fmla="*/ 0 w 8087"/>
                  <a:gd name="T85" fmla="*/ 922501 h 10259"/>
                  <a:gd name="T86" fmla="*/ 216011 w 8087"/>
                  <a:gd name="T87" fmla="*/ 699345 h 10259"/>
                  <a:gd name="T88" fmla="*/ 541469 w 8087"/>
                  <a:gd name="T89" fmla="*/ 1103906 h 10259"/>
                  <a:gd name="T90" fmla="*/ 792042 w 8087"/>
                  <a:gd name="T91" fmla="*/ 1275233 h 10259"/>
                  <a:gd name="T92" fmla="*/ 1107419 w 8087"/>
                  <a:gd name="T93" fmla="*/ 1172653 h 10259"/>
                  <a:gd name="T94" fmla="*/ 1343952 w 8087"/>
                  <a:gd name="T95" fmla="*/ 1292510 h 10259"/>
                  <a:gd name="T96" fmla="*/ 1402275 w 8087"/>
                  <a:gd name="T97" fmla="*/ 1213685 h 10259"/>
                  <a:gd name="T98" fmla="*/ 1563563 w 8087"/>
                  <a:gd name="T99" fmla="*/ 1042358 h 10259"/>
                  <a:gd name="T100" fmla="*/ 1597765 w 8087"/>
                  <a:gd name="T101" fmla="*/ 928980 h 10259"/>
                  <a:gd name="T102" fmla="*/ 1594165 w 8087"/>
                  <a:gd name="T103" fmla="*/ 846916 h 10259"/>
                  <a:gd name="T104" fmla="*/ 1628727 w 8087"/>
                  <a:gd name="T105" fmla="*/ 624119 h 10259"/>
                  <a:gd name="T106" fmla="*/ 1635567 w 8087"/>
                  <a:gd name="T107" fmla="*/ 486986 h 10259"/>
                  <a:gd name="T108" fmla="*/ 1676609 w 8087"/>
                  <a:gd name="T109" fmla="*/ 339414 h 10259"/>
                  <a:gd name="T110" fmla="*/ 1817017 w 8087"/>
                  <a:gd name="T111" fmla="*/ 158009 h 10259"/>
                  <a:gd name="T112" fmla="*/ 2009267 w 8087"/>
                  <a:gd name="T113" fmla="*/ 158009 h 10259"/>
                  <a:gd name="T114" fmla="*/ 2153275 w 8087"/>
                  <a:gd name="T115" fmla="*/ 48231 h 10259"/>
                  <a:gd name="T116" fmla="*/ 2407088 w 8087"/>
                  <a:gd name="T117" fmla="*/ 199041 h 10259"/>
                  <a:gd name="T118" fmla="*/ 2554336 w 8087"/>
                  <a:gd name="T119" fmla="*/ 764492 h 102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087" h="10259">
                    <a:moveTo>
                      <a:pt x="7171" y="2581"/>
                    </a:moveTo>
                    <a:lnTo>
                      <a:pt x="7076" y="2686"/>
                    </a:lnTo>
                    <a:lnTo>
                      <a:pt x="6971" y="2724"/>
                    </a:lnTo>
                    <a:lnTo>
                      <a:pt x="6743" y="2886"/>
                    </a:lnTo>
                    <a:lnTo>
                      <a:pt x="6705" y="2886"/>
                    </a:lnTo>
                    <a:lnTo>
                      <a:pt x="6714" y="2934"/>
                    </a:lnTo>
                    <a:lnTo>
                      <a:pt x="6724" y="2953"/>
                    </a:lnTo>
                    <a:lnTo>
                      <a:pt x="6733" y="2972"/>
                    </a:lnTo>
                    <a:lnTo>
                      <a:pt x="6914" y="2953"/>
                    </a:lnTo>
                    <a:lnTo>
                      <a:pt x="6981" y="2972"/>
                    </a:lnTo>
                    <a:lnTo>
                      <a:pt x="7047" y="3039"/>
                    </a:lnTo>
                    <a:lnTo>
                      <a:pt x="7000" y="3220"/>
                    </a:lnTo>
                    <a:lnTo>
                      <a:pt x="6971" y="3296"/>
                    </a:lnTo>
                    <a:lnTo>
                      <a:pt x="6752" y="3734"/>
                    </a:lnTo>
                    <a:lnTo>
                      <a:pt x="6743" y="3762"/>
                    </a:lnTo>
                    <a:lnTo>
                      <a:pt x="6743" y="3801"/>
                    </a:lnTo>
                    <a:lnTo>
                      <a:pt x="6752" y="3858"/>
                    </a:lnTo>
                    <a:lnTo>
                      <a:pt x="6771" y="3924"/>
                    </a:lnTo>
                    <a:lnTo>
                      <a:pt x="6924" y="4524"/>
                    </a:lnTo>
                    <a:lnTo>
                      <a:pt x="6952" y="4572"/>
                    </a:lnTo>
                    <a:lnTo>
                      <a:pt x="6981" y="4601"/>
                    </a:lnTo>
                    <a:lnTo>
                      <a:pt x="7228" y="4705"/>
                    </a:lnTo>
                    <a:lnTo>
                      <a:pt x="7476" y="4810"/>
                    </a:lnTo>
                    <a:lnTo>
                      <a:pt x="7505" y="4829"/>
                    </a:lnTo>
                    <a:lnTo>
                      <a:pt x="7524" y="4867"/>
                    </a:lnTo>
                    <a:lnTo>
                      <a:pt x="7600" y="5010"/>
                    </a:lnTo>
                    <a:lnTo>
                      <a:pt x="7629" y="5086"/>
                    </a:lnTo>
                    <a:lnTo>
                      <a:pt x="7771" y="5401"/>
                    </a:lnTo>
                    <a:lnTo>
                      <a:pt x="7829" y="5467"/>
                    </a:lnTo>
                    <a:lnTo>
                      <a:pt x="8086" y="5715"/>
                    </a:lnTo>
                    <a:lnTo>
                      <a:pt x="8067" y="5743"/>
                    </a:lnTo>
                    <a:lnTo>
                      <a:pt x="8057" y="5763"/>
                    </a:lnTo>
                    <a:lnTo>
                      <a:pt x="8057" y="5791"/>
                    </a:lnTo>
                    <a:lnTo>
                      <a:pt x="8048" y="5943"/>
                    </a:lnTo>
                    <a:lnTo>
                      <a:pt x="8038" y="5972"/>
                    </a:lnTo>
                    <a:lnTo>
                      <a:pt x="8019" y="6067"/>
                    </a:lnTo>
                    <a:lnTo>
                      <a:pt x="8000" y="6115"/>
                    </a:lnTo>
                    <a:lnTo>
                      <a:pt x="7667" y="6582"/>
                    </a:lnTo>
                    <a:lnTo>
                      <a:pt x="7657" y="6601"/>
                    </a:lnTo>
                    <a:lnTo>
                      <a:pt x="7647" y="6639"/>
                    </a:lnTo>
                    <a:lnTo>
                      <a:pt x="7638" y="6658"/>
                    </a:lnTo>
                    <a:lnTo>
                      <a:pt x="7629" y="6677"/>
                    </a:lnTo>
                    <a:lnTo>
                      <a:pt x="7581" y="6724"/>
                    </a:lnTo>
                    <a:lnTo>
                      <a:pt x="7305" y="7258"/>
                    </a:lnTo>
                    <a:lnTo>
                      <a:pt x="7257" y="7448"/>
                    </a:lnTo>
                    <a:lnTo>
                      <a:pt x="7295" y="7601"/>
                    </a:lnTo>
                    <a:lnTo>
                      <a:pt x="7495" y="7944"/>
                    </a:lnTo>
                    <a:lnTo>
                      <a:pt x="7524" y="8058"/>
                    </a:lnTo>
                    <a:lnTo>
                      <a:pt x="7533" y="8058"/>
                    </a:lnTo>
                    <a:lnTo>
                      <a:pt x="7552" y="8105"/>
                    </a:lnTo>
                    <a:lnTo>
                      <a:pt x="7552" y="8125"/>
                    </a:lnTo>
                    <a:lnTo>
                      <a:pt x="7552" y="8144"/>
                    </a:lnTo>
                    <a:lnTo>
                      <a:pt x="7562" y="8163"/>
                    </a:lnTo>
                    <a:lnTo>
                      <a:pt x="7571" y="8182"/>
                    </a:lnTo>
                    <a:lnTo>
                      <a:pt x="7667" y="8353"/>
                    </a:lnTo>
                    <a:lnTo>
                      <a:pt x="7676" y="8391"/>
                    </a:lnTo>
                    <a:lnTo>
                      <a:pt x="7686" y="8477"/>
                    </a:lnTo>
                    <a:lnTo>
                      <a:pt x="7476" y="8486"/>
                    </a:lnTo>
                    <a:lnTo>
                      <a:pt x="7409" y="8506"/>
                    </a:lnTo>
                    <a:lnTo>
                      <a:pt x="7362" y="8506"/>
                    </a:lnTo>
                    <a:lnTo>
                      <a:pt x="6990" y="8363"/>
                    </a:lnTo>
                    <a:lnTo>
                      <a:pt x="6952" y="8391"/>
                    </a:lnTo>
                    <a:lnTo>
                      <a:pt x="6943" y="8401"/>
                    </a:lnTo>
                    <a:lnTo>
                      <a:pt x="6943" y="8429"/>
                    </a:lnTo>
                    <a:lnTo>
                      <a:pt x="6933" y="8486"/>
                    </a:lnTo>
                    <a:lnTo>
                      <a:pt x="6933" y="8515"/>
                    </a:lnTo>
                    <a:lnTo>
                      <a:pt x="6924" y="8524"/>
                    </a:lnTo>
                    <a:lnTo>
                      <a:pt x="6895" y="8524"/>
                    </a:lnTo>
                    <a:lnTo>
                      <a:pt x="6876" y="8524"/>
                    </a:lnTo>
                    <a:lnTo>
                      <a:pt x="6867" y="8544"/>
                    </a:lnTo>
                    <a:lnTo>
                      <a:pt x="6847" y="8572"/>
                    </a:lnTo>
                    <a:lnTo>
                      <a:pt x="6829" y="8620"/>
                    </a:lnTo>
                    <a:lnTo>
                      <a:pt x="6819" y="8667"/>
                    </a:lnTo>
                    <a:lnTo>
                      <a:pt x="6829" y="8734"/>
                    </a:lnTo>
                    <a:lnTo>
                      <a:pt x="6847" y="8791"/>
                    </a:lnTo>
                    <a:lnTo>
                      <a:pt x="6876" y="8820"/>
                    </a:lnTo>
                    <a:lnTo>
                      <a:pt x="6914" y="8848"/>
                    </a:lnTo>
                    <a:lnTo>
                      <a:pt x="6914" y="8867"/>
                    </a:lnTo>
                    <a:lnTo>
                      <a:pt x="6924" y="8867"/>
                    </a:lnTo>
                    <a:lnTo>
                      <a:pt x="6952" y="8848"/>
                    </a:lnTo>
                    <a:lnTo>
                      <a:pt x="6971" y="8848"/>
                    </a:lnTo>
                    <a:lnTo>
                      <a:pt x="6990" y="8848"/>
                    </a:lnTo>
                    <a:lnTo>
                      <a:pt x="7000" y="8867"/>
                    </a:lnTo>
                    <a:lnTo>
                      <a:pt x="7000" y="8877"/>
                    </a:lnTo>
                    <a:lnTo>
                      <a:pt x="7000" y="8887"/>
                    </a:lnTo>
                    <a:lnTo>
                      <a:pt x="7009" y="8887"/>
                    </a:lnTo>
                    <a:lnTo>
                      <a:pt x="7009" y="8905"/>
                    </a:lnTo>
                    <a:lnTo>
                      <a:pt x="6990" y="8953"/>
                    </a:lnTo>
                    <a:lnTo>
                      <a:pt x="6990" y="8963"/>
                    </a:lnTo>
                    <a:lnTo>
                      <a:pt x="6990" y="8972"/>
                    </a:lnTo>
                    <a:lnTo>
                      <a:pt x="7009" y="9001"/>
                    </a:lnTo>
                    <a:lnTo>
                      <a:pt x="7009" y="9010"/>
                    </a:lnTo>
                    <a:lnTo>
                      <a:pt x="6990" y="9039"/>
                    </a:lnTo>
                    <a:lnTo>
                      <a:pt x="6971" y="9067"/>
                    </a:lnTo>
                    <a:lnTo>
                      <a:pt x="6971" y="9077"/>
                    </a:lnTo>
                    <a:lnTo>
                      <a:pt x="6971" y="9105"/>
                    </a:lnTo>
                    <a:lnTo>
                      <a:pt x="6952" y="9115"/>
                    </a:lnTo>
                    <a:lnTo>
                      <a:pt x="6933" y="9134"/>
                    </a:lnTo>
                    <a:lnTo>
                      <a:pt x="6886" y="9134"/>
                    </a:lnTo>
                    <a:lnTo>
                      <a:pt x="6876" y="9143"/>
                    </a:lnTo>
                    <a:lnTo>
                      <a:pt x="6886" y="9182"/>
                    </a:lnTo>
                    <a:lnTo>
                      <a:pt x="6895" y="9201"/>
                    </a:lnTo>
                    <a:lnTo>
                      <a:pt x="6905" y="9210"/>
                    </a:lnTo>
                    <a:lnTo>
                      <a:pt x="6905" y="9220"/>
                    </a:lnTo>
                    <a:lnTo>
                      <a:pt x="6905" y="9239"/>
                    </a:lnTo>
                    <a:lnTo>
                      <a:pt x="6952" y="9286"/>
                    </a:lnTo>
                    <a:lnTo>
                      <a:pt x="6981" y="9306"/>
                    </a:lnTo>
                    <a:lnTo>
                      <a:pt x="6990" y="9306"/>
                    </a:lnTo>
                    <a:lnTo>
                      <a:pt x="7009" y="9306"/>
                    </a:lnTo>
                    <a:lnTo>
                      <a:pt x="7009" y="9353"/>
                    </a:lnTo>
                    <a:lnTo>
                      <a:pt x="6990" y="9391"/>
                    </a:lnTo>
                    <a:lnTo>
                      <a:pt x="6971" y="9401"/>
                    </a:lnTo>
                    <a:lnTo>
                      <a:pt x="6933" y="9410"/>
                    </a:lnTo>
                    <a:lnTo>
                      <a:pt x="6829" y="9401"/>
                    </a:lnTo>
                    <a:lnTo>
                      <a:pt x="6752" y="9420"/>
                    </a:lnTo>
                    <a:lnTo>
                      <a:pt x="6733" y="9429"/>
                    </a:lnTo>
                    <a:lnTo>
                      <a:pt x="6714" y="9420"/>
                    </a:lnTo>
                    <a:lnTo>
                      <a:pt x="6714" y="9401"/>
                    </a:lnTo>
                    <a:lnTo>
                      <a:pt x="6714" y="9391"/>
                    </a:lnTo>
                    <a:lnTo>
                      <a:pt x="6705" y="9391"/>
                    </a:lnTo>
                    <a:lnTo>
                      <a:pt x="6686" y="9391"/>
                    </a:lnTo>
                    <a:lnTo>
                      <a:pt x="6686" y="9401"/>
                    </a:lnTo>
                    <a:lnTo>
                      <a:pt x="6695" y="9439"/>
                    </a:lnTo>
                    <a:lnTo>
                      <a:pt x="6695" y="9448"/>
                    </a:lnTo>
                    <a:lnTo>
                      <a:pt x="6686" y="9458"/>
                    </a:lnTo>
                    <a:lnTo>
                      <a:pt x="6676" y="9467"/>
                    </a:lnTo>
                    <a:lnTo>
                      <a:pt x="6695" y="9486"/>
                    </a:lnTo>
                    <a:lnTo>
                      <a:pt x="6714" y="9506"/>
                    </a:lnTo>
                    <a:lnTo>
                      <a:pt x="6781" y="9610"/>
                    </a:lnTo>
                    <a:lnTo>
                      <a:pt x="6800" y="9667"/>
                    </a:lnTo>
                    <a:lnTo>
                      <a:pt x="6790" y="9696"/>
                    </a:lnTo>
                    <a:lnTo>
                      <a:pt x="6762" y="9734"/>
                    </a:lnTo>
                    <a:lnTo>
                      <a:pt x="6714" y="9763"/>
                    </a:lnTo>
                    <a:lnTo>
                      <a:pt x="6638" y="9763"/>
                    </a:lnTo>
                    <a:lnTo>
                      <a:pt x="6562" y="9801"/>
                    </a:lnTo>
                    <a:lnTo>
                      <a:pt x="6524" y="9810"/>
                    </a:lnTo>
                    <a:lnTo>
                      <a:pt x="6152" y="9763"/>
                    </a:lnTo>
                    <a:lnTo>
                      <a:pt x="6152" y="9753"/>
                    </a:lnTo>
                    <a:lnTo>
                      <a:pt x="6152" y="9734"/>
                    </a:lnTo>
                    <a:lnTo>
                      <a:pt x="6133" y="9696"/>
                    </a:lnTo>
                    <a:lnTo>
                      <a:pt x="6114" y="9658"/>
                    </a:lnTo>
                    <a:lnTo>
                      <a:pt x="6086" y="9553"/>
                    </a:lnTo>
                    <a:lnTo>
                      <a:pt x="6038" y="9496"/>
                    </a:lnTo>
                    <a:lnTo>
                      <a:pt x="6009" y="9506"/>
                    </a:lnTo>
                    <a:lnTo>
                      <a:pt x="5981" y="9534"/>
                    </a:lnTo>
                    <a:lnTo>
                      <a:pt x="5990" y="9544"/>
                    </a:lnTo>
                    <a:lnTo>
                      <a:pt x="5971" y="9553"/>
                    </a:lnTo>
                    <a:lnTo>
                      <a:pt x="5952" y="9553"/>
                    </a:lnTo>
                    <a:lnTo>
                      <a:pt x="5866" y="9496"/>
                    </a:lnTo>
                    <a:lnTo>
                      <a:pt x="5838" y="9524"/>
                    </a:lnTo>
                    <a:lnTo>
                      <a:pt x="5638" y="9848"/>
                    </a:lnTo>
                    <a:lnTo>
                      <a:pt x="5581" y="9925"/>
                    </a:lnTo>
                    <a:lnTo>
                      <a:pt x="5362" y="10020"/>
                    </a:lnTo>
                    <a:lnTo>
                      <a:pt x="4790" y="9991"/>
                    </a:lnTo>
                    <a:lnTo>
                      <a:pt x="4771" y="9972"/>
                    </a:lnTo>
                    <a:lnTo>
                      <a:pt x="4771" y="9943"/>
                    </a:lnTo>
                    <a:lnTo>
                      <a:pt x="4771" y="9886"/>
                    </a:lnTo>
                    <a:lnTo>
                      <a:pt x="4771" y="9801"/>
                    </a:lnTo>
                    <a:lnTo>
                      <a:pt x="4743" y="9791"/>
                    </a:lnTo>
                    <a:lnTo>
                      <a:pt x="4524" y="9905"/>
                    </a:lnTo>
                    <a:lnTo>
                      <a:pt x="4428" y="9934"/>
                    </a:lnTo>
                    <a:lnTo>
                      <a:pt x="4209" y="9915"/>
                    </a:lnTo>
                    <a:lnTo>
                      <a:pt x="4104" y="9953"/>
                    </a:lnTo>
                    <a:lnTo>
                      <a:pt x="3933" y="10134"/>
                    </a:lnTo>
                    <a:lnTo>
                      <a:pt x="3876" y="10220"/>
                    </a:lnTo>
                    <a:lnTo>
                      <a:pt x="3857" y="10258"/>
                    </a:lnTo>
                    <a:lnTo>
                      <a:pt x="3847" y="10248"/>
                    </a:lnTo>
                    <a:lnTo>
                      <a:pt x="3847" y="10229"/>
                    </a:lnTo>
                    <a:lnTo>
                      <a:pt x="3838" y="10210"/>
                    </a:lnTo>
                    <a:lnTo>
                      <a:pt x="3828" y="10201"/>
                    </a:lnTo>
                    <a:lnTo>
                      <a:pt x="3800" y="10210"/>
                    </a:lnTo>
                    <a:lnTo>
                      <a:pt x="3790" y="10191"/>
                    </a:lnTo>
                    <a:lnTo>
                      <a:pt x="3781" y="10182"/>
                    </a:lnTo>
                    <a:lnTo>
                      <a:pt x="3733" y="10191"/>
                    </a:lnTo>
                    <a:lnTo>
                      <a:pt x="3714" y="10191"/>
                    </a:lnTo>
                    <a:lnTo>
                      <a:pt x="3705" y="10172"/>
                    </a:lnTo>
                    <a:lnTo>
                      <a:pt x="3695" y="10144"/>
                    </a:lnTo>
                    <a:lnTo>
                      <a:pt x="3685" y="10134"/>
                    </a:lnTo>
                    <a:lnTo>
                      <a:pt x="3647" y="10115"/>
                    </a:lnTo>
                    <a:lnTo>
                      <a:pt x="3619" y="10106"/>
                    </a:lnTo>
                    <a:lnTo>
                      <a:pt x="3581" y="10115"/>
                    </a:lnTo>
                    <a:lnTo>
                      <a:pt x="3552" y="10134"/>
                    </a:lnTo>
                    <a:lnTo>
                      <a:pt x="3533" y="10163"/>
                    </a:lnTo>
                    <a:lnTo>
                      <a:pt x="3524" y="10172"/>
                    </a:lnTo>
                    <a:lnTo>
                      <a:pt x="3504" y="10172"/>
                    </a:lnTo>
                    <a:lnTo>
                      <a:pt x="3495" y="10163"/>
                    </a:lnTo>
                    <a:lnTo>
                      <a:pt x="3485" y="10144"/>
                    </a:lnTo>
                    <a:lnTo>
                      <a:pt x="3485" y="10068"/>
                    </a:lnTo>
                    <a:lnTo>
                      <a:pt x="3485" y="10048"/>
                    </a:lnTo>
                    <a:lnTo>
                      <a:pt x="3476" y="10039"/>
                    </a:lnTo>
                    <a:lnTo>
                      <a:pt x="3428" y="10010"/>
                    </a:lnTo>
                    <a:lnTo>
                      <a:pt x="3409" y="9991"/>
                    </a:lnTo>
                    <a:lnTo>
                      <a:pt x="3400" y="9963"/>
                    </a:lnTo>
                    <a:lnTo>
                      <a:pt x="3390" y="9934"/>
                    </a:lnTo>
                    <a:lnTo>
                      <a:pt x="3381" y="9896"/>
                    </a:lnTo>
                    <a:lnTo>
                      <a:pt x="3390" y="9839"/>
                    </a:lnTo>
                    <a:lnTo>
                      <a:pt x="3409" y="9801"/>
                    </a:lnTo>
                    <a:lnTo>
                      <a:pt x="3457" y="9696"/>
                    </a:lnTo>
                    <a:lnTo>
                      <a:pt x="3466" y="9648"/>
                    </a:lnTo>
                    <a:lnTo>
                      <a:pt x="3476" y="9639"/>
                    </a:lnTo>
                    <a:lnTo>
                      <a:pt x="3485" y="9629"/>
                    </a:lnTo>
                    <a:lnTo>
                      <a:pt x="3514" y="9620"/>
                    </a:lnTo>
                    <a:lnTo>
                      <a:pt x="3524" y="9610"/>
                    </a:lnTo>
                    <a:lnTo>
                      <a:pt x="3524" y="9582"/>
                    </a:lnTo>
                    <a:lnTo>
                      <a:pt x="3504" y="9601"/>
                    </a:lnTo>
                    <a:lnTo>
                      <a:pt x="3466" y="9629"/>
                    </a:lnTo>
                    <a:lnTo>
                      <a:pt x="3457" y="9629"/>
                    </a:lnTo>
                    <a:lnTo>
                      <a:pt x="3447" y="9629"/>
                    </a:lnTo>
                    <a:lnTo>
                      <a:pt x="3438" y="9648"/>
                    </a:lnTo>
                    <a:lnTo>
                      <a:pt x="3438" y="9667"/>
                    </a:lnTo>
                    <a:lnTo>
                      <a:pt x="3438" y="9677"/>
                    </a:lnTo>
                    <a:lnTo>
                      <a:pt x="3438" y="9687"/>
                    </a:lnTo>
                    <a:lnTo>
                      <a:pt x="3419" y="9705"/>
                    </a:lnTo>
                    <a:lnTo>
                      <a:pt x="3381" y="9801"/>
                    </a:lnTo>
                    <a:lnTo>
                      <a:pt x="3362" y="9829"/>
                    </a:lnTo>
                    <a:lnTo>
                      <a:pt x="3333" y="9829"/>
                    </a:lnTo>
                    <a:lnTo>
                      <a:pt x="3314" y="9829"/>
                    </a:lnTo>
                    <a:lnTo>
                      <a:pt x="3304" y="9829"/>
                    </a:lnTo>
                    <a:lnTo>
                      <a:pt x="3286" y="9839"/>
                    </a:lnTo>
                    <a:lnTo>
                      <a:pt x="3276" y="9848"/>
                    </a:lnTo>
                    <a:lnTo>
                      <a:pt x="3276" y="9858"/>
                    </a:lnTo>
                    <a:lnTo>
                      <a:pt x="3276" y="9867"/>
                    </a:lnTo>
                    <a:lnTo>
                      <a:pt x="3266" y="9877"/>
                    </a:lnTo>
                    <a:lnTo>
                      <a:pt x="3257" y="9886"/>
                    </a:lnTo>
                    <a:lnTo>
                      <a:pt x="3219" y="9867"/>
                    </a:lnTo>
                    <a:lnTo>
                      <a:pt x="3190" y="9820"/>
                    </a:lnTo>
                    <a:lnTo>
                      <a:pt x="3181" y="9810"/>
                    </a:lnTo>
                    <a:lnTo>
                      <a:pt x="3152" y="9801"/>
                    </a:lnTo>
                    <a:lnTo>
                      <a:pt x="3114" y="9772"/>
                    </a:lnTo>
                    <a:lnTo>
                      <a:pt x="3123" y="9801"/>
                    </a:lnTo>
                    <a:lnTo>
                      <a:pt x="3123" y="9829"/>
                    </a:lnTo>
                    <a:lnTo>
                      <a:pt x="3123" y="9858"/>
                    </a:lnTo>
                    <a:lnTo>
                      <a:pt x="3105" y="9877"/>
                    </a:lnTo>
                    <a:lnTo>
                      <a:pt x="3085" y="9867"/>
                    </a:lnTo>
                    <a:lnTo>
                      <a:pt x="3076" y="9839"/>
                    </a:lnTo>
                    <a:lnTo>
                      <a:pt x="3057" y="9810"/>
                    </a:lnTo>
                    <a:lnTo>
                      <a:pt x="3047" y="9782"/>
                    </a:lnTo>
                    <a:lnTo>
                      <a:pt x="3047" y="9772"/>
                    </a:lnTo>
                    <a:lnTo>
                      <a:pt x="3047" y="9734"/>
                    </a:lnTo>
                    <a:lnTo>
                      <a:pt x="3019" y="9677"/>
                    </a:lnTo>
                    <a:lnTo>
                      <a:pt x="3000" y="9591"/>
                    </a:lnTo>
                    <a:lnTo>
                      <a:pt x="2981" y="9553"/>
                    </a:lnTo>
                    <a:lnTo>
                      <a:pt x="2962" y="9506"/>
                    </a:lnTo>
                    <a:lnTo>
                      <a:pt x="2962" y="9458"/>
                    </a:lnTo>
                    <a:lnTo>
                      <a:pt x="2962" y="9429"/>
                    </a:lnTo>
                    <a:lnTo>
                      <a:pt x="2933" y="9324"/>
                    </a:lnTo>
                    <a:lnTo>
                      <a:pt x="2923" y="9296"/>
                    </a:lnTo>
                    <a:lnTo>
                      <a:pt x="2923" y="9277"/>
                    </a:lnTo>
                    <a:lnTo>
                      <a:pt x="2895" y="9258"/>
                    </a:lnTo>
                    <a:lnTo>
                      <a:pt x="2885" y="9248"/>
                    </a:lnTo>
                    <a:lnTo>
                      <a:pt x="2885" y="9229"/>
                    </a:lnTo>
                    <a:lnTo>
                      <a:pt x="2838" y="9086"/>
                    </a:lnTo>
                    <a:lnTo>
                      <a:pt x="2819" y="9058"/>
                    </a:lnTo>
                    <a:lnTo>
                      <a:pt x="2724" y="9020"/>
                    </a:lnTo>
                    <a:lnTo>
                      <a:pt x="2695" y="9001"/>
                    </a:lnTo>
                    <a:lnTo>
                      <a:pt x="2676" y="8963"/>
                    </a:lnTo>
                    <a:lnTo>
                      <a:pt x="2647" y="8848"/>
                    </a:lnTo>
                    <a:lnTo>
                      <a:pt x="2638" y="8801"/>
                    </a:lnTo>
                    <a:lnTo>
                      <a:pt x="2628" y="8753"/>
                    </a:lnTo>
                    <a:lnTo>
                      <a:pt x="2619" y="8724"/>
                    </a:lnTo>
                    <a:lnTo>
                      <a:pt x="2619" y="8705"/>
                    </a:lnTo>
                    <a:lnTo>
                      <a:pt x="2628" y="8677"/>
                    </a:lnTo>
                    <a:lnTo>
                      <a:pt x="2628" y="8658"/>
                    </a:lnTo>
                    <a:lnTo>
                      <a:pt x="2638" y="8620"/>
                    </a:lnTo>
                    <a:lnTo>
                      <a:pt x="2628" y="8582"/>
                    </a:lnTo>
                    <a:lnTo>
                      <a:pt x="2628" y="8553"/>
                    </a:lnTo>
                    <a:lnTo>
                      <a:pt x="2619" y="8534"/>
                    </a:lnTo>
                    <a:lnTo>
                      <a:pt x="2609" y="8496"/>
                    </a:lnTo>
                    <a:lnTo>
                      <a:pt x="2600" y="8467"/>
                    </a:lnTo>
                    <a:lnTo>
                      <a:pt x="2609" y="8420"/>
                    </a:lnTo>
                    <a:lnTo>
                      <a:pt x="2628" y="8391"/>
                    </a:lnTo>
                    <a:lnTo>
                      <a:pt x="2657" y="8372"/>
                    </a:lnTo>
                    <a:lnTo>
                      <a:pt x="2676" y="8363"/>
                    </a:lnTo>
                    <a:lnTo>
                      <a:pt x="2676" y="8325"/>
                    </a:lnTo>
                    <a:lnTo>
                      <a:pt x="2704" y="8305"/>
                    </a:lnTo>
                    <a:lnTo>
                      <a:pt x="2724" y="8286"/>
                    </a:lnTo>
                    <a:lnTo>
                      <a:pt x="2742" y="8267"/>
                    </a:lnTo>
                    <a:lnTo>
                      <a:pt x="2742" y="8248"/>
                    </a:lnTo>
                    <a:lnTo>
                      <a:pt x="2790" y="8210"/>
                    </a:lnTo>
                    <a:lnTo>
                      <a:pt x="2809" y="8191"/>
                    </a:lnTo>
                    <a:lnTo>
                      <a:pt x="2819" y="8163"/>
                    </a:lnTo>
                    <a:lnTo>
                      <a:pt x="2819" y="8125"/>
                    </a:lnTo>
                    <a:lnTo>
                      <a:pt x="2819" y="8087"/>
                    </a:lnTo>
                    <a:lnTo>
                      <a:pt x="2809" y="8048"/>
                    </a:lnTo>
                    <a:lnTo>
                      <a:pt x="2819" y="8010"/>
                    </a:lnTo>
                    <a:lnTo>
                      <a:pt x="2828" y="7972"/>
                    </a:lnTo>
                    <a:lnTo>
                      <a:pt x="2828" y="7924"/>
                    </a:lnTo>
                    <a:lnTo>
                      <a:pt x="2828" y="7886"/>
                    </a:lnTo>
                    <a:lnTo>
                      <a:pt x="2819" y="7801"/>
                    </a:lnTo>
                    <a:lnTo>
                      <a:pt x="2819" y="7791"/>
                    </a:lnTo>
                    <a:lnTo>
                      <a:pt x="2847" y="7744"/>
                    </a:lnTo>
                    <a:lnTo>
                      <a:pt x="2857" y="7696"/>
                    </a:lnTo>
                    <a:lnTo>
                      <a:pt x="2876" y="7696"/>
                    </a:lnTo>
                    <a:lnTo>
                      <a:pt x="2895" y="7696"/>
                    </a:lnTo>
                    <a:lnTo>
                      <a:pt x="2914" y="7686"/>
                    </a:lnTo>
                    <a:lnTo>
                      <a:pt x="2914" y="7667"/>
                    </a:lnTo>
                    <a:lnTo>
                      <a:pt x="2914" y="7648"/>
                    </a:lnTo>
                    <a:lnTo>
                      <a:pt x="2876" y="7543"/>
                    </a:lnTo>
                    <a:lnTo>
                      <a:pt x="2857" y="7486"/>
                    </a:lnTo>
                    <a:lnTo>
                      <a:pt x="2838" y="7458"/>
                    </a:lnTo>
                    <a:lnTo>
                      <a:pt x="2800" y="7410"/>
                    </a:lnTo>
                    <a:lnTo>
                      <a:pt x="2752" y="7296"/>
                    </a:lnTo>
                    <a:lnTo>
                      <a:pt x="2733" y="7267"/>
                    </a:lnTo>
                    <a:lnTo>
                      <a:pt x="2704" y="7258"/>
                    </a:lnTo>
                    <a:lnTo>
                      <a:pt x="2695" y="7239"/>
                    </a:lnTo>
                    <a:lnTo>
                      <a:pt x="2666" y="7201"/>
                    </a:lnTo>
                    <a:lnTo>
                      <a:pt x="2638" y="7134"/>
                    </a:lnTo>
                    <a:lnTo>
                      <a:pt x="2628" y="7115"/>
                    </a:lnTo>
                    <a:lnTo>
                      <a:pt x="2628" y="7096"/>
                    </a:lnTo>
                    <a:lnTo>
                      <a:pt x="2628" y="7077"/>
                    </a:lnTo>
                    <a:lnTo>
                      <a:pt x="2628" y="7048"/>
                    </a:lnTo>
                    <a:lnTo>
                      <a:pt x="2628" y="7029"/>
                    </a:lnTo>
                    <a:lnTo>
                      <a:pt x="2619" y="7010"/>
                    </a:lnTo>
                    <a:lnTo>
                      <a:pt x="2609" y="7001"/>
                    </a:lnTo>
                    <a:lnTo>
                      <a:pt x="2581" y="6953"/>
                    </a:lnTo>
                    <a:lnTo>
                      <a:pt x="2562" y="6934"/>
                    </a:lnTo>
                    <a:lnTo>
                      <a:pt x="2552" y="6906"/>
                    </a:lnTo>
                    <a:lnTo>
                      <a:pt x="2543" y="6858"/>
                    </a:lnTo>
                    <a:lnTo>
                      <a:pt x="2552" y="6839"/>
                    </a:lnTo>
                    <a:lnTo>
                      <a:pt x="2562" y="6820"/>
                    </a:lnTo>
                    <a:lnTo>
                      <a:pt x="2571" y="6801"/>
                    </a:lnTo>
                    <a:lnTo>
                      <a:pt x="2581" y="6772"/>
                    </a:lnTo>
                    <a:lnTo>
                      <a:pt x="2562" y="6763"/>
                    </a:lnTo>
                    <a:lnTo>
                      <a:pt x="2562" y="6743"/>
                    </a:lnTo>
                    <a:lnTo>
                      <a:pt x="2562" y="6705"/>
                    </a:lnTo>
                    <a:lnTo>
                      <a:pt x="2571" y="6667"/>
                    </a:lnTo>
                    <a:lnTo>
                      <a:pt x="2590" y="6648"/>
                    </a:lnTo>
                    <a:lnTo>
                      <a:pt x="2685" y="6601"/>
                    </a:lnTo>
                    <a:lnTo>
                      <a:pt x="2704" y="6563"/>
                    </a:lnTo>
                    <a:lnTo>
                      <a:pt x="2724" y="6496"/>
                    </a:lnTo>
                    <a:lnTo>
                      <a:pt x="2695" y="6477"/>
                    </a:lnTo>
                    <a:lnTo>
                      <a:pt x="2695" y="6420"/>
                    </a:lnTo>
                    <a:lnTo>
                      <a:pt x="2704" y="6362"/>
                    </a:lnTo>
                    <a:lnTo>
                      <a:pt x="2704" y="6305"/>
                    </a:lnTo>
                    <a:lnTo>
                      <a:pt x="2695" y="6296"/>
                    </a:lnTo>
                    <a:lnTo>
                      <a:pt x="2676" y="6286"/>
                    </a:lnTo>
                    <a:lnTo>
                      <a:pt x="2619" y="6277"/>
                    </a:lnTo>
                    <a:lnTo>
                      <a:pt x="2562" y="6229"/>
                    </a:lnTo>
                    <a:lnTo>
                      <a:pt x="2524" y="6239"/>
                    </a:lnTo>
                    <a:lnTo>
                      <a:pt x="2495" y="6258"/>
                    </a:lnTo>
                    <a:lnTo>
                      <a:pt x="2457" y="6258"/>
                    </a:lnTo>
                    <a:lnTo>
                      <a:pt x="2428" y="6220"/>
                    </a:lnTo>
                    <a:lnTo>
                      <a:pt x="2419" y="6163"/>
                    </a:lnTo>
                    <a:lnTo>
                      <a:pt x="2428" y="6115"/>
                    </a:lnTo>
                    <a:lnTo>
                      <a:pt x="2447" y="6077"/>
                    </a:lnTo>
                    <a:lnTo>
                      <a:pt x="2466" y="6029"/>
                    </a:lnTo>
                    <a:lnTo>
                      <a:pt x="2457" y="6010"/>
                    </a:lnTo>
                    <a:lnTo>
                      <a:pt x="2476" y="5981"/>
                    </a:lnTo>
                    <a:lnTo>
                      <a:pt x="2514" y="5953"/>
                    </a:lnTo>
                    <a:lnTo>
                      <a:pt x="2524" y="5934"/>
                    </a:lnTo>
                    <a:lnTo>
                      <a:pt x="2524" y="5877"/>
                    </a:lnTo>
                    <a:lnTo>
                      <a:pt x="2514" y="5848"/>
                    </a:lnTo>
                    <a:lnTo>
                      <a:pt x="2495" y="5782"/>
                    </a:lnTo>
                    <a:lnTo>
                      <a:pt x="2486" y="5743"/>
                    </a:lnTo>
                    <a:lnTo>
                      <a:pt x="2476" y="5658"/>
                    </a:lnTo>
                    <a:lnTo>
                      <a:pt x="2466" y="5620"/>
                    </a:lnTo>
                    <a:lnTo>
                      <a:pt x="2466" y="5591"/>
                    </a:lnTo>
                    <a:lnTo>
                      <a:pt x="2466" y="5458"/>
                    </a:lnTo>
                    <a:lnTo>
                      <a:pt x="2466" y="5410"/>
                    </a:lnTo>
                    <a:lnTo>
                      <a:pt x="2457" y="5353"/>
                    </a:lnTo>
                    <a:lnTo>
                      <a:pt x="2466" y="5305"/>
                    </a:lnTo>
                    <a:lnTo>
                      <a:pt x="2476" y="5267"/>
                    </a:lnTo>
                    <a:lnTo>
                      <a:pt x="2504" y="5239"/>
                    </a:lnTo>
                    <a:lnTo>
                      <a:pt x="2571" y="5220"/>
                    </a:lnTo>
                    <a:lnTo>
                      <a:pt x="2600" y="5191"/>
                    </a:lnTo>
                    <a:lnTo>
                      <a:pt x="2619" y="5143"/>
                    </a:lnTo>
                    <a:lnTo>
                      <a:pt x="2619" y="5105"/>
                    </a:lnTo>
                    <a:lnTo>
                      <a:pt x="2600" y="5077"/>
                    </a:lnTo>
                    <a:lnTo>
                      <a:pt x="2543" y="5058"/>
                    </a:lnTo>
                    <a:lnTo>
                      <a:pt x="2466" y="4953"/>
                    </a:lnTo>
                    <a:lnTo>
                      <a:pt x="2447" y="4934"/>
                    </a:lnTo>
                    <a:lnTo>
                      <a:pt x="2381" y="4877"/>
                    </a:lnTo>
                    <a:lnTo>
                      <a:pt x="2371" y="4858"/>
                    </a:lnTo>
                    <a:lnTo>
                      <a:pt x="2371" y="4839"/>
                    </a:lnTo>
                    <a:lnTo>
                      <a:pt x="2333" y="4696"/>
                    </a:lnTo>
                    <a:lnTo>
                      <a:pt x="2323" y="4677"/>
                    </a:lnTo>
                    <a:lnTo>
                      <a:pt x="2314" y="4658"/>
                    </a:lnTo>
                    <a:lnTo>
                      <a:pt x="2285" y="4658"/>
                    </a:lnTo>
                    <a:lnTo>
                      <a:pt x="2209" y="4715"/>
                    </a:lnTo>
                    <a:lnTo>
                      <a:pt x="2190" y="4715"/>
                    </a:lnTo>
                    <a:lnTo>
                      <a:pt x="2190" y="4696"/>
                    </a:lnTo>
                    <a:lnTo>
                      <a:pt x="2181" y="4696"/>
                    </a:lnTo>
                    <a:lnTo>
                      <a:pt x="2181" y="4677"/>
                    </a:lnTo>
                    <a:lnTo>
                      <a:pt x="2181" y="4658"/>
                    </a:lnTo>
                    <a:lnTo>
                      <a:pt x="2181" y="4639"/>
                    </a:lnTo>
                    <a:lnTo>
                      <a:pt x="2190" y="4582"/>
                    </a:lnTo>
                    <a:lnTo>
                      <a:pt x="2190" y="4562"/>
                    </a:lnTo>
                    <a:lnTo>
                      <a:pt x="2181" y="4544"/>
                    </a:lnTo>
                    <a:lnTo>
                      <a:pt x="2181" y="4496"/>
                    </a:lnTo>
                    <a:lnTo>
                      <a:pt x="2171" y="4458"/>
                    </a:lnTo>
                    <a:lnTo>
                      <a:pt x="2133" y="4401"/>
                    </a:lnTo>
                    <a:lnTo>
                      <a:pt x="2123" y="4381"/>
                    </a:lnTo>
                    <a:lnTo>
                      <a:pt x="2114" y="4363"/>
                    </a:lnTo>
                    <a:lnTo>
                      <a:pt x="2114" y="4343"/>
                    </a:lnTo>
                    <a:lnTo>
                      <a:pt x="2105" y="4324"/>
                    </a:lnTo>
                    <a:lnTo>
                      <a:pt x="2095" y="4305"/>
                    </a:lnTo>
                    <a:lnTo>
                      <a:pt x="1971" y="4220"/>
                    </a:lnTo>
                    <a:lnTo>
                      <a:pt x="1942" y="4182"/>
                    </a:lnTo>
                    <a:lnTo>
                      <a:pt x="1904" y="4105"/>
                    </a:lnTo>
                    <a:lnTo>
                      <a:pt x="1885" y="4077"/>
                    </a:lnTo>
                    <a:lnTo>
                      <a:pt x="1838" y="4105"/>
                    </a:lnTo>
                    <a:lnTo>
                      <a:pt x="1809" y="4067"/>
                    </a:lnTo>
                    <a:lnTo>
                      <a:pt x="1781" y="4029"/>
                    </a:lnTo>
                    <a:lnTo>
                      <a:pt x="1762" y="4000"/>
                    </a:lnTo>
                    <a:lnTo>
                      <a:pt x="1742" y="4000"/>
                    </a:lnTo>
                    <a:lnTo>
                      <a:pt x="1724" y="4010"/>
                    </a:lnTo>
                    <a:lnTo>
                      <a:pt x="1714" y="4010"/>
                    </a:lnTo>
                    <a:lnTo>
                      <a:pt x="1676" y="3982"/>
                    </a:lnTo>
                    <a:lnTo>
                      <a:pt x="1638" y="3982"/>
                    </a:lnTo>
                    <a:lnTo>
                      <a:pt x="1581" y="3943"/>
                    </a:lnTo>
                    <a:lnTo>
                      <a:pt x="1514" y="3943"/>
                    </a:lnTo>
                    <a:lnTo>
                      <a:pt x="1514" y="3934"/>
                    </a:lnTo>
                    <a:lnTo>
                      <a:pt x="1514" y="3915"/>
                    </a:lnTo>
                    <a:lnTo>
                      <a:pt x="1504" y="3905"/>
                    </a:lnTo>
                    <a:lnTo>
                      <a:pt x="1447" y="3886"/>
                    </a:lnTo>
                    <a:lnTo>
                      <a:pt x="1247" y="3886"/>
                    </a:lnTo>
                    <a:lnTo>
                      <a:pt x="1219" y="3858"/>
                    </a:lnTo>
                    <a:lnTo>
                      <a:pt x="1219" y="3848"/>
                    </a:lnTo>
                    <a:lnTo>
                      <a:pt x="1219" y="3829"/>
                    </a:lnTo>
                    <a:lnTo>
                      <a:pt x="1219" y="3820"/>
                    </a:lnTo>
                    <a:lnTo>
                      <a:pt x="1219" y="3810"/>
                    </a:lnTo>
                    <a:lnTo>
                      <a:pt x="1209" y="3810"/>
                    </a:lnTo>
                    <a:lnTo>
                      <a:pt x="1200" y="3791"/>
                    </a:lnTo>
                    <a:lnTo>
                      <a:pt x="1190" y="3772"/>
                    </a:lnTo>
                    <a:lnTo>
                      <a:pt x="1162" y="3734"/>
                    </a:lnTo>
                    <a:lnTo>
                      <a:pt x="1162" y="3724"/>
                    </a:lnTo>
                    <a:lnTo>
                      <a:pt x="1124" y="3677"/>
                    </a:lnTo>
                    <a:lnTo>
                      <a:pt x="962" y="3629"/>
                    </a:lnTo>
                    <a:lnTo>
                      <a:pt x="942" y="3553"/>
                    </a:lnTo>
                    <a:lnTo>
                      <a:pt x="895" y="3515"/>
                    </a:lnTo>
                    <a:lnTo>
                      <a:pt x="819" y="3439"/>
                    </a:lnTo>
                    <a:lnTo>
                      <a:pt x="752" y="3420"/>
                    </a:lnTo>
                    <a:lnTo>
                      <a:pt x="723" y="3391"/>
                    </a:lnTo>
                    <a:lnTo>
                      <a:pt x="714" y="3372"/>
                    </a:lnTo>
                    <a:lnTo>
                      <a:pt x="695" y="3296"/>
                    </a:lnTo>
                    <a:lnTo>
                      <a:pt x="685" y="3267"/>
                    </a:lnTo>
                    <a:lnTo>
                      <a:pt x="676" y="3248"/>
                    </a:lnTo>
                    <a:lnTo>
                      <a:pt x="657" y="3239"/>
                    </a:lnTo>
                    <a:lnTo>
                      <a:pt x="600" y="3239"/>
                    </a:lnTo>
                    <a:lnTo>
                      <a:pt x="590" y="3229"/>
                    </a:lnTo>
                    <a:lnTo>
                      <a:pt x="590" y="3220"/>
                    </a:lnTo>
                    <a:lnTo>
                      <a:pt x="581" y="3200"/>
                    </a:lnTo>
                    <a:lnTo>
                      <a:pt x="562" y="3182"/>
                    </a:lnTo>
                    <a:lnTo>
                      <a:pt x="514" y="3086"/>
                    </a:lnTo>
                    <a:lnTo>
                      <a:pt x="457" y="3029"/>
                    </a:lnTo>
                    <a:lnTo>
                      <a:pt x="390" y="2962"/>
                    </a:lnTo>
                    <a:lnTo>
                      <a:pt x="247" y="2896"/>
                    </a:lnTo>
                    <a:lnTo>
                      <a:pt x="228" y="2867"/>
                    </a:lnTo>
                    <a:lnTo>
                      <a:pt x="228" y="2819"/>
                    </a:lnTo>
                    <a:lnTo>
                      <a:pt x="257" y="2810"/>
                    </a:lnTo>
                    <a:lnTo>
                      <a:pt x="276" y="2772"/>
                    </a:lnTo>
                    <a:lnTo>
                      <a:pt x="276" y="2724"/>
                    </a:lnTo>
                    <a:lnTo>
                      <a:pt x="257" y="2696"/>
                    </a:lnTo>
                    <a:lnTo>
                      <a:pt x="209" y="2677"/>
                    </a:lnTo>
                    <a:lnTo>
                      <a:pt x="152" y="2620"/>
                    </a:lnTo>
                    <a:lnTo>
                      <a:pt x="47" y="2600"/>
                    </a:lnTo>
                    <a:lnTo>
                      <a:pt x="0" y="2563"/>
                    </a:lnTo>
                    <a:lnTo>
                      <a:pt x="85" y="2410"/>
                    </a:lnTo>
                    <a:lnTo>
                      <a:pt x="104" y="2400"/>
                    </a:lnTo>
                    <a:lnTo>
                      <a:pt x="352" y="2553"/>
                    </a:lnTo>
                    <a:lnTo>
                      <a:pt x="390" y="2563"/>
                    </a:lnTo>
                    <a:lnTo>
                      <a:pt x="409" y="2543"/>
                    </a:lnTo>
                    <a:lnTo>
                      <a:pt x="466" y="2439"/>
                    </a:lnTo>
                    <a:lnTo>
                      <a:pt x="362" y="2210"/>
                    </a:lnTo>
                    <a:lnTo>
                      <a:pt x="380" y="2124"/>
                    </a:lnTo>
                    <a:lnTo>
                      <a:pt x="400" y="2096"/>
                    </a:lnTo>
                    <a:lnTo>
                      <a:pt x="409" y="2067"/>
                    </a:lnTo>
                    <a:lnTo>
                      <a:pt x="600" y="1943"/>
                    </a:lnTo>
                    <a:lnTo>
                      <a:pt x="876" y="1991"/>
                    </a:lnTo>
                    <a:lnTo>
                      <a:pt x="895" y="2010"/>
                    </a:lnTo>
                    <a:lnTo>
                      <a:pt x="1142" y="2486"/>
                    </a:lnTo>
                    <a:lnTo>
                      <a:pt x="1209" y="2620"/>
                    </a:lnTo>
                    <a:lnTo>
                      <a:pt x="1323" y="2753"/>
                    </a:lnTo>
                    <a:lnTo>
                      <a:pt x="1343" y="2781"/>
                    </a:lnTo>
                    <a:lnTo>
                      <a:pt x="1352" y="2839"/>
                    </a:lnTo>
                    <a:lnTo>
                      <a:pt x="1362" y="2867"/>
                    </a:lnTo>
                    <a:lnTo>
                      <a:pt x="1428" y="2991"/>
                    </a:lnTo>
                    <a:lnTo>
                      <a:pt x="1495" y="3048"/>
                    </a:lnTo>
                    <a:lnTo>
                      <a:pt x="1504" y="3067"/>
                    </a:lnTo>
                    <a:lnTo>
                      <a:pt x="1533" y="3286"/>
                    </a:lnTo>
                    <a:lnTo>
                      <a:pt x="1543" y="3334"/>
                    </a:lnTo>
                    <a:lnTo>
                      <a:pt x="1561" y="3334"/>
                    </a:lnTo>
                    <a:lnTo>
                      <a:pt x="1657" y="3296"/>
                    </a:lnTo>
                    <a:lnTo>
                      <a:pt x="1676" y="3296"/>
                    </a:lnTo>
                    <a:lnTo>
                      <a:pt x="1704" y="3305"/>
                    </a:lnTo>
                    <a:lnTo>
                      <a:pt x="1924" y="3420"/>
                    </a:lnTo>
                    <a:lnTo>
                      <a:pt x="2066" y="3391"/>
                    </a:lnTo>
                    <a:lnTo>
                      <a:pt x="2114" y="3410"/>
                    </a:lnTo>
                    <a:lnTo>
                      <a:pt x="2133" y="3429"/>
                    </a:lnTo>
                    <a:lnTo>
                      <a:pt x="2200" y="3543"/>
                    </a:lnTo>
                    <a:lnTo>
                      <a:pt x="2219" y="3553"/>
                    </a:lnTo>
                    <a:lnTo>
                      <a:pt x="2466" y="3401"/>
                    </a:lnTo>
                    <a:lnTo>
                      <a:pt x="2600" y="3372"/>
                    </a:lnTo>
                    <a:lnTo>
                      <a:pt x="2685" y="3324"/>
                    </a:lnTo>
                    <a:lnTo>
                      <a:pt x="2714" y="3229"/>
                    </a:lnTo>
                    <a:lnTo>
                      <a:pt x="2724" y="3124"/>
                    </a:lnTo>
                    <a:lnTo>
                      <a:pt x="2781" y="3086"/>
                    </a:lnTo>
                    <a:lnTo>
                      <a:pt x="2847" y="3086"/>
                    </a:lnTo>
                    <a:lnTo>
                      <a:pt x="3028" y="3182"/>
                    </a:lnTo>
                    <a:lnTo>
                      <a:pt x="3047" y="3229"/>
                    </a:lnTo>
                    <a:lnTo>
                      <a:pt x="3076" y="3258"/>
                    </a:lnTo>
                    <a:lnTo>
                      <a:pt x="3200" y="3343"/>
                    </a:lnTo>
                    <a:lnTo>
                      <a:pt x="3324" y="3391"/>
                    </a:lnTo>
                    <a:lnTo>
                      <a:pt x="3485" y="3439"/>
                    </a:lnTo>
                    <a:lnTo>
                      <a:pt x="3562" y="3505"/>
                    </a:lnTo>
                    <a:lnTo>
                      <a:pt x="3628" y="3610"/>
                    </a:lnTo>
                    <a:lnTo>
                      <a:pt x="3657" y="3686"/>
                    </a:lnTo>
                    <a:lnTo>
                      <a:pt x="3667" y="3705"/>
                    </a:lnTo>
                    <a:lnTo>
                      <a:pt x="3695" y="3696"/>
                    </a:lnTo>
                    <a:lnTo>
                      <a:pt x="3705" y="3667"/>
                    </a:lnTo>
                    <a:lnTo>
                      <a:pt x="3714" y="3629"/>
                    </a:lnTo>
                    <a:lnTo>
                      <a:pt x="3733" y="3591"/>
                    </a:lnTo>
                    <a:lnTo>
                      <a:pt x="3752" y="3563"/>
                    </a:lnTo>
                    <a:lnTo>
                      <a:pt x="3781" y="3563"/>
                    </a:lnTo>
                    <a:lnTo>
                      <a:pt x="3828" y="3524"/>
                    </a:lnTo>
                    <a:lnTo>
                      <a:pt x="3857" y="3515"/>
                    </a:lnTo>
                    <a:lnTo>
                      <a:pt x="3876" y="3505"/>
                    </a:lnTo>
                    <a:lnTo>
                      <a:pt x="3885" y="3486"/>
                    </a:lnTo>
                    <a:lnTo>
                      <a:pt x="3895" y="3439"/>
                    </a:lnTo>
                    <a:lnTo>
                      <a:pt x="3885" y="3420"/>
                    </a:lnTo>
                    <a:lnTo>
                      <a:pt x="3885" y="3401"/>
                    </a:lnTo>
                    <a:lnTo>
                      <a:pt x="3895" y="3391"/>
                    </a:lnTo>
                    <a:lnTo>
                      <a:pt x="3895" y="3372"/>
                    </a:lnTo>
                    <a:lnTo>
                      <a:pt x="3895" y="3258"/>
                    </a:lnTo>
                    <a:lnTo>
                      <a:pt x="3905" y="3210"/>
                    </a:lnTo>
                    <a:lnTo>
                      <a:pt x="3914" y="3162"/>
                    </a:lnTo>
                    <a:lnTo>
                      <a:pt x="3943" y="3096"/>
                    </a:lnTo>
                    <a:lnTo>
                      <a:pt x="4104" y="2944"/>
                    </a:lnTo>
                    <a:lnTo>
                      <a:pt x="4143" y="2924"/>
                    </a:lnTo>
                    <a:lnTo>
                      <a:pt x="4190" y="2915"/>
                    </a:lnTo>
                    <a:lnTo>
                      <a:pt x="4295" y="2953"/>
                    </a:lnTo>
                    <a:lnTo>
                      <a:pt x="4314" y="2944"/>
                    </a:lnTo>
                    <a:lnTo>
                      <a:pt x="4333" y="2924"/>
                    </a:lnTo>
                    <a:lnTo>
                      <a:pt x="4343" y="2896"/>
                    </a:lnTo>
                    <a:lnTo>
                      <a:pt x="4352" y="2858"/>
                    </a:lnTo>
                    <a:lnTo>
                      <a:pt x="4371" y="2829"/>
                    </a:lnTo>
                    <a:lnTo>
                      <a:pt x="4400" y="2781"/>
                    </a:lnTo>
                    <a:lnTo>
                      <a:pt x="4409" y="2762"/>
                    </a:lnTo>
                    <a:lnTo>
                      <a:pt x="4409" y="2724"/>
                    </a:lnTo>
                    <a:lnTo>
                      <a:pt x="4419" y="2696"/>
                    </a:lnTo>
                    <a:lnTo>
                      <a:pt x="4457" y="2667"/>
                    </a:lnTo>
                    <a:lnTo>
                      <a:pt x="4467" y="2629"/>
                    </a:lnTo>
                    <a:lnTo>
                      <a:pt x="4457" y="2620"/>
                    </a:lnTo>
                    <a:lnTo>
                      <a:pt x="4457" y="2600"/>
                    </a:lnTo>
                    <a:lnTo>
                      <a:pt x="4438" y="2581"/>
                    </a:lnTo>
                    <a:lnTo>
                      <a:pt x="4428" y="2572"/>
                    </a:lnTo>
                    <a:lnTo>
                      <a:pt x="4428" y="2563"/>
                    </a:lnTo>
                    <a:lnTo>
                      <a:pt x="4428" y="2553"/>
                    </a:lnTo>
                    <a:lnTo>
                      <a:pt x="4428" y="2543"/>
                    </a:lnTo>
                    <a:lnTo>
                      <a:pt x="4419" y="2505"/>
                    </a:lnTo>
                    <a:lnTo>
                      <a:pt x="4419" y="2486"/>
                    </a:lnTo>
                    <a:lnTo>
                      <a:pt x="4428" y="2467"/>
                    </a:lnTo>
                    <a:lnTo>
                      <a:pt x="4428" y="2448"/>
                    </a:lnTo>
                    <a:lnTo>
                      <a:pt x="4428" y="2372"/>
                    </a:lnTo>
                    <a:lnTo>
                      <a:pt x="4428" y="2362"/>
                    </a:lnTo>
                    <a:lnTo>
                      <a:pt x="4428" y="2353"/>
                    </a:lnTo>
                    <a:lnTo>
                      <a:pt x="4438" y="2343"/>
                    </a:lnTo>
                    <a:lnTo>
                      <a:pt x="4438" y="2324"/>
                    </a:lnTo>
                    <a:lnTo>
                      <a:pt x="4438" y="2305"/>
                    </a:lnTo>
                    <a:lnTo>
                      <a:pt x="4419" y="2267"/>
                    </a:lnTo>
                    <a:lnTo>
                      <a:pt x="4419" y="2248"/>
                    </a:lnTo>
                    <a:lnTo>
                      <a:pt x="4400" y="2182"/>
                    </a:lnTo>
                    <a:lnTo>
                      <a:pt x="4409" y="2124"/>
                    </a:lnTo>
                    <a:lnTo>
                      <a:pt x="4438" y="1924"/>
                    </a:lnTo>
                    <a:lnTo>
                      <a:pt x="4447" y="1886"/>
                    </a:lnTo>
                    <a:lnTo>
                      <a:pt x="4524" y="1753"/>
                    </a:lnTo>
                    <a:lnTo>
                      <a:pt x="4524" y="1734"/>
                    </a:lnTo>
                    <a:lnTo>
                      <a:pt x="4495" y="1639"/>
                    </a:lnTo>
                    <a:lnTo>
                      <a:pt x="4514" y="1582"/>
                    </a:lnTo>
                    <a:lnTo>
                      <a:pt x="4524" y="1562"/>
                    </a:lnTo>
                    <a:lnTo>
                      <a:pt x="4533" y="1543"/>
                    </a:lnTo>
                    <a:lnTo>
                      <a:pt x="4533" y="1486"/>
                    </a:lnTo>
                    <a:lnTo>
                      <a:pt x="4543" y="1458"/>
                    </a:lnTo>
                    <a:lnTo>
                      <a:pt x="4552" y="1429"/>
                    </a:lnTo>
                    <a:lnTo>
                      <a:pt x="4552" y="1410"/>
                    </a:lnTo>
                    <a:lnTo>
                      <a:pt x="4543" y="1400"/>
                    </a:lnTo>
                    <a:lnTo>
                      <a:pt x="4533" y="1382"/>
                    </a:lnTo>
                    <a:lnTo>
                      <a:pt x="4543" y="1353"/>
                    </a:lnTo>
                    <a:lnTo>
                      <a:pt x="4600" y="1315"/>
                    </a:lnTo>
                    <a:lnTo>
                      <a:pt x="4619" y="1277"/>
                    </a:lnTo>
                    <a:lnTo>
                      <a:pt x="4638" y="1219"/>
                    </a:lnTo>
                    <a:lnTo>
                      <a:pt x="4638" y="1162"/>
                    </a:lnTo>
                    <a:lnTo>
                      <a:pt x="4619" y="1105"/>
                    </a:lnTo>
                    <a:lnTo>
                      <a:pt x="4600" y="1077"/>
                    </a:lnTo>
                    <a:lnTo>
                      <a:pt x="4600" y="1058"/>
                    </a:lnTo>
                    <a:lnTo>
                      <a:pt x="4609" y="1029"/>
                    </a:lnTo>
                    <a:lnTo>
                      <a:pt x="4619" y="1001"/>
                    </a:lnTo>
                    <a:lnTo>
                      <a:pt x="4638" y="963"/>
                    </a:lnTo>
                    <a:lnTo>
                      <a:pt x="4657" y="943"/>
                    </a:lnTo>
                    <a:lnTo>
                      <a:pt x="4790" y="915"/>
                    </a:lnTo>
                    <a:lnTo>
                      <a:pt x="4800" y="905"/>
                    </a:lnTo>
                    <a:lnTo>
                      <a:pt x="4819" y="886"/>
                    </a:lnTo>
                    <a:lnTo>
                      <a:pt x="4828" y="858"/>
                    </a:lnTo>
                    <a:lnTo>
                      <a:pt x="4866" y="791"/>
                    </a:lnTo>
                    <a:lnTo>
                      <a:pt x="4905" y="705"/>
                    </a:lnTo>
                    <a:lnTo>
                      <a:pt x="4990" y="600"/>
                    </a:lnTo>
                    <a:lnTo>
                      <a:pt x="5019" y="553"/>
                    </a:lnTo>
                    <a:lnTo>
                      <a:pt x="5009" y="505"/>
                    </a:lnTo>
                    <a:lnTo>
                      <a:pt x="5019" y="486"/>
                    </a:lnTo>
                    <a:lnTo>
                      <a:pt x="5047" y="439"/>
                    </a:lnTo>
                    <a:lnTo>
                      <a:pt x="5066" y="391"/>
                    </a:lnTo>
                    <a:lnTo>
                      <a:pt x="5095" y="381"/>
                    </a:lnTo>
                    <a:lnTo>
                      <a:pt x="5238" y="353"/>
                    </a:lnTo>
                    <a:lnTo>
                      <a:pt x="5295" y="372"/>
                    </a:lnTo>
                    <a:lnTo>
                      <a:pt x="5381" y="343"/>
                    </a:lnTo>
                    <a:lnTo>
                      <a:pt x="5400" y="353"/>
                    </a:lnTo>
                    <a:lnTo>
                      <a:pt x="5447" y="391"/>
                    </a:lnTo>
                    <a:lnTo>
                      <a:pt x="5476" y="381"/>
                    </a:lnTo>
                    <a:lnTo>
                      <a:pt x="5505" y="381"/>
                    </a:lnTo>
                    <a:lnTo>
                      <a:pt x="5562" y="439"/>
                    </a:lnTo>
                    <a:lnTo>
                      <a:pt x="5581" y="439"/>
                    </a:lnTo>
                    <a:lnTo>
                      <a:pt x="5762" y="372"/>
                    </a:lnTo>
                    <a:lnTo>
                      <a:pt x="5800" y="315"/>
                    </a:lnTo>
                    <a:lnTo>
                      <a:pt x="5790" y="315"/>
                    </a:lnTo>
                    <a:lnTo>
                      <a:pt x="5781" y="296"/>
                    </a:lnTo>
                    <a:lnTo>
                      <a:pt x="5771" y="296"/>
                    </a:lnTo>
                    <a:lnTo>
                      <a:pt x="5781" y="267"/>
                    </a:lnTo>
                    <a:lnTo>
                      <a:pt x="5790" y="267"/>
                    </a:lnTo>
                    <a:lnTo>
                      <a:pt x="5809" y="258"/>
                    </a:lnTo>
                    <a:lnTo>
                      <a:pt x="5819" y="258"/>
                    </a:lnTo>
                    <a:lnTo>
                      <a:pt x="5876" y="181"/>
                    </a:lnTo>
                    <a:lnTo>
                      <a:pt x="5981" y="134"/>
                    </a:lnTo>
                    <a:lnTo>
                      <a:pt x="5981" y="86"/>
                    </a:lnTo>
                    <a:lnTo>
                      <a:pt x="6019" y="38"/>
                    </a:lnTo>
                    <a:lnTo>
                      <a:pt x="6067" y="20"/>
                    </a:lnTo>
                    <a:lnTo>
                      <a:pt x="6171" y="38"/>
                    </a:lnTo>
                    <a:lnTo>
                      <a:pt x="6238" y="0"/>
                    </a:lnTo>
                    <a:lnTo>
                      <a:pt x="6267" y="10"/>
                    </a:lnTo>
                    <a:lnTo>
                      <a:pt x="6295" y="58"/>
                    </a:lnTo>
                    <a:lnTo>
                      <a:pt x="6343" y="163"/>
                    </a:lnTo>
                    <a:lnTo>
                      <a:pt x="6495" y="458"/>
                    </a:lnTo>
                    <a:lnTo>
                      <a:pt x="6514" y="477"/>
                    </a:lnTo>
                    <a:lnTo>
                      <a:pt x="6686" y="553"/>
                    </a:lnTo>
                    <a:lnTo>
                      <a:pt x="6686" y="639"/>
                    </a:lnTo>
                    <a:lnTo>
                      <a:pt x="6705" y="686"/>
                    </a:lnTo>
                    <a:lnTo>
                      <a:pt x="6733" y="715"/>
                    </a:lnTo>
                    <a:lnTo>
                      <a:pt x="6771" y="724"/>
                    </a:lnTo>
                    <a:lnTo>
                      <a:pt x="7047" y="867"/>
                    </a:lnTo>
                    <a:lnTo>
                      <a:pt x="7324" y="1001"/>
                    </a:lnTo>
                    <a:lnTo>
                      <a:pt x="7343" y="1029"/>
                    </a:lnTo>
                    <a:lnTo>
                      <a:pt x="7390" y="1219"/>
                    </a:lnTo>
                    <a:lnTo>
                      <a:pt x="7514" y="1524"/>
                    </a:lnTo>
                    <a:lnTo>
                      <a:pt x="7409" y="1734"/>
                    </a:lnTo>
                    <a:lnTo>
                      <a:pt x="7095" y="2124"/>
                    </a:lnTo>
                    <a:lnTo>
                      <a:pt x="7085" y="2153"/>
                    </a:lnTo>
                    <a:lnTo>
                      <a:pt x="7085" y="2210"/>
                    </a:lnTo>
                    <a:lnTo>
                      <a:pt x="7067" y="2391"/>
                    </a:lnTo>
                    <a:lnTo>
                      <a:pt x="7067" y="2429"/>
                    </a:lnTo>
                    <a:lnTo>
                      <a:pt x="7076" y="2458"/>
                    </a:lnTo>
                    <a:lnTo>
                      <a:pt x="7171" y="2581"/>
                    </a:lnTo>
                  </a:path>
                </a:pathLst>
              </a:custGeom>
              <a:solidFill>
                <a:srgbClr val="C8C8C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8" name="Freeform 6">
                <a:extLst>
                  <a:ext uri="{FF2B5EF4-FFF2-40B4-BE49-F238E27FC236}">
                    <a16:creationId xmlns:a16="http://schemas.microsoft.com/office/drawing/2014/main" id="{B0541D0E-40E9-984F-BA43-CE1A2CA13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5613" y="3289300"/>
                <a:ext cx="1989137" cy="2235200"/>
              </a:xfrm>
              <a:custGeom>
                <a:avLst/>
                <a:gdLst>
                  <a:gd name="T0" fmla="*/ 1927213 w 5525"/>
                  <a:gd name="T1" fmla="*/ 322142 h 6210"/>
                  <a:gd name="T2" fmla="*/ 1988777 w 5525"/>
                  <a:gd name="T3" fmla="*/ 610091 h 6210"/>
                  <a:gd name="T4" fmla="*/ 1899491 w 5525"/>
                  <a:gd name="T5" fmla="*/ 702594 h 6210"/>
                  <a:gd name="T6" fmla="*/ 1700757 w 5525"/>
                  <a:gd name="T7" fmla="*/ 767743 h 6210"/>
                  <a:gd name="T8" fmla="*/ 1515704 w 5525"/>
                  <a:gd name="T9" fmla="*/ 880762 h 6210"/>
                  <a:gd name="T10" fmla="*/ 1323451 w 5525"/>
                  <a:gd name="T11" fmla="*/ 963188 h 6210"/>
                  <a:gd name="T12" fmla="*/ 1117877 w 5525"/>
                  <a:gd name="T13" fmla="*/ 1069369 h 6210"/>
                  <a:gd name="T14" fmla="*/ 1145239 w 5525"/>
                  <a:gd name="T15" fmla="*/ 1168711 h 6210"/>
                  <a:gd name="T16" fmla="*/ 1138398 w 5525"/>
                  <a:gd name="T17" fmla="*/ 1240698 h 6210"/>
                  <a:gd name="T18" fmla="*/ 987548 w 5525"/>
                  <a:gd name="T19" fmla="*/ 1312685 h 6210"/>
                  <a:gd name="T20" fmla="*/ 911943 w 5525"/>
                  <a:gd name="T21" fmla="*/ 1374594 h 6210"/>
                  <a:gd name="T22" fmla="*/ 884581 w 5525"/>
                  <a:gd name="T23" fmla="*/ 1426065 h 6210"/>
                  <a:gd name="T24" fmla="*/ 819416 w 5525"/>
                  <a:gd name="T25" fmla="*/ 1477536 h 6210"/>
                  <a:gd name="T26" fmla="*/ 857219 w 5525"/>
                  <a:gd name="T27" fmla="*/ 1573278 h 6210"/>
                  <a:gd name="T28" fmla="*/ 922384 w 5525"/>
                  <a:gd name="T29" fmla="*/ 1638427 h 6210"/>
                  <a:gd name="T30" fmla="*/ 980708 w 5525"/>
                  <a:gd name="T31" fmla="*/ 1813355 h 6210"/>
                  <a:gd name="T32" fmla="*/ 771533 w 5525"/>
                  <a:gd name="T33" fmla="*/ 2152775 h 6210"/>
                  <a:gd name="T34" fmla="*/ 668566 w 5525"/>
                  <a:gd name="T35" fmla="*/ 2217923 h 6210"/>
                  <a:gd name="T36" fmla="*/ 449311 w 5525"/>
                  <a:gd name="T37" fmla="*/ 2135498 h 6210"/>
                  <a:gd name="T38" fmla="*/ 229696 w 5525"/>
                  <a:gd name="T39" fmla="*/ 1971007 h 6210"/>
                  <a:gd name="T40" fmla="*/ 137169 w 5525"/>
                  <a:gd name="T41" fmla="*/ 1868066 h 6210"/>
                  <a:gd name="T42" fmla="*/ 3240 w 5525"/>
                  <a:gd name="T43" fmla="*/ 1700336 h 6210"/>
                  <a:gd name="T44" fmla="*/ 54724 w 5525"/>
                  <a:gd name="T45" fmla="*/ 1648865 h 6210"/>
                  <a:gd name="T46" fmla="*/ 85686 w 5525"/>
                  <a:gd name="T47" fmla="*/ 1590555 h 6210"/>
                  <a:gd name="T48" fmla="*/ 126729 w 5525"/>
                  <a:gd name="T49" fmla="*/ 1528646 h 6210"/>
                  <a:gd name="T50" fmla="*/ 161291 w 5525"/>
                  <a:gd name="T51" fmla="*/ 1491213 h 6210"/>
                  <a:gd name="T52" fmla="*/ 202334 w 5525"/>
                  <a:gd name="T53" fmla="*/ 1446581 h 6210"/>
                  <a:gd name="T54" fmla="*/ 219255 w 5525"/>
                  <a:gd name="T55" fmla="*/ 1370995 h 6210"/>
                  <a:gd name="T56" fmla="*/ 260658 w 5525"/>
                  <a:gd name="T57" fmla="*/ 1312685 h 6210"/>
                  <a:gd name="T58" fmla="*/ 263898 w 5525"/>
                  <a:gd name="T59" fmla="*/ 1257975 h 6210"/>
                  <a:gd name="T60" fmla="*/ 304941 w 5525"/>
                  <a:gd name="T61" fmla="*/ 1240698 h 6210"/>
                  <a:gd name="T62" fmla="*/ 442110 w 5525"/>
                  <a:gd name="T63" fmla="*/ 1196066 h 6210"/>
                  <a:gd name="T64" fmla="*/ 469832 w 5525"/>
                  <a:gd name="T65" fmla="*/ 1233859 h 6210"/>
                  <a:gd name="T66" fmla="*/ 514475 w 5525"/>
                  <a:gd name="T67" fmla="*/ 1240698 h 6210"/>
                  <a:gd name="T68" fmla="*/ 497194 w 5525"/>
                  <a:gd name="T69" fmla="*/ 1185988 h 6210"/>
                  <a:gd name="T70" fmla="*/ 500794 w 5525"/>
                  <a:gd name="T71" fmla="*/ 1130918 h 6210"/>
                  <a:gd name="T72" fmla="*/ 531397 w 5525"/>
                  <a:gd name="T73" fmla="*/ 1120839 h 6210"/>
                  <a:gd name="T74" fmla="*/ 517716 w 5525"/>
                  <a:gd name="T75" fmla="*/ 1062530 h 6210"/>
                  <a:gd name="T76" fmla="*/ 486754 w 5525"/>
                  <a:gd name="T77" fmla="*/ 987303 h 6210"/>
                  <a:gd name="T78" fmla="*/ 497194 w 5525"/>
                  <a:gd name="T79" fmla="*/ 949510 h 6210"/>
                  <a:gd name="T80" fmla="*/ 500794 w 5525"/>
                  <a:gd name="T81" fmla="*/ 887601 h 6210"/>
                  <a:gd name="T82" fmla="*/ 504035 w 5525"/>
                  <a:gd name="T83" fmla="*/ 829292 h 6210"/>
                  <a:gd name="T84" fmla="*/ 462992 w 5525"/>
                  <a:gd name="T85" fmla="*/ 702594 h 6210"/>
                  <a:gd name="T86" fmla="*/ 520956 w 5525"/>
                  <a:gd name="T87" fmla="*/ 572298 h 6210"/>
                  <a:gd name="T88" fmla="*/ 767933 w 5525"/>
                  <a:gd name="T89" fmla="*/ 585975 h 6210"/>
                  <a:gd name="T90" fmla="*/ 1196722 w 5525"/>
                  <a:gd name="T91" fmla="*/ 421485 h 6210"/>
                  <a:gd name="T92" fmla="*/ 1392216 w 5525"/>
                  <a:gd name="T93" fmla="*/ 520827 h 6210"/>
                  <a:gd name="T94" fmla="*/ 1453780 w 5525"/>
                  <a:gd name="T95" fmla="*/ 404208 h 6210"/>
                  <a:gd name="T96" fmla="*/ 1460621 w 5525"/>
                  <a:gd name="T97" fmla="*/ 373613 h 6210"/>
                  <a:gd name="T98" fmla="*/ 1566828 w 5525"/>
                  <a:gd name="T99" fmla="*/ 339419 h 6210"/>
                  <a:gd name="T100" fmla="*/ 1518945 w 5525"/>
                  <a:gd name="T101" fmla="*/ 280750 h 6210"/>
                  <a:gd name="T102" fmla="*/ 1566828 w 5525"/>
                  <a:gd name="T103" fmla="*/ 229639 h 6210"/>
                  <a:gd name="T104" fmla="*/ 1559987 w 5525"/>
                  <a:gd name="T105" fmla="*/ 174569 h 6210"/>
                  <a:gd name="T106" fmla="*/ 1498423 w 5525"/>
                  <a:gd name="T107" fmla="*/ 109420 h 6210"/>
                  <a:gd name="T108" fmla="*/ 1543066 w 5525"/>
                  <a:gd name="T109" fmla="*/ 23756 h 6210"/>
                  <a:gd name="T110" fmla="*/ 411508 w 5525"/>
                  <a:gd name="T111" fmla="*/ 1076207 h 6210"/>
                  <a:gd name="T112" fmla="*/ 342744 w 5525"/>
                  <a:gd name="T113" fmla="*/ 1134517 h 6210"/>
                  <a:gd name="T114" fmla="*/ 318622 w 5525"/>
                  <a:gd name="T115" fmla="*/ 1155033 h 6210"/>
                  <a:gd name="T116" fmla="*/ 270739 w 5525"/>
                  <a:gd name="T117" fmla="*/ 1110401 h 6210"/>
                  <a:gd name="T118" fmla="*/ 363625 w 5525"/>
                  <a:gd name="T119" fmla="*/ 1069369 h 621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525" h="6210">
                    <a:moveTo>
                      <a:pt x="5029" y="114"/>
                    </a:moveTo>
                    <a:lnTo>
                      <a:pt x="5029" y="152"/>
                    </a:lnTo>
                    <a:lnTo>
                      <a:pt x="5048" y="228"/>
                    </a:lnTo>
                    <a:lnTo>
                      <a:pt x="5067" y="295"/>
                    </a:lnTo>
                    <a:lnTo>
                      <a:pt x="5114" y="419"/>
                    </a:lnTo>
                    <a:lnTo>
                      <a:pt x="5238" y="647"/>
                    </a:lnTo>
                    <a:lnTo>
                      <a:pt x="5314" y="752"/>
                    </a:lnTo>
                    <a:lnTo>
                      <a:pt x="5333" y="809"/>
                    </a:lnTo>
                    <a:lnTo>
                      <a:pt x="5353" y="895"/>
                    </a:lnTo>
                    <a:lnTo>
                      <a:pt x="5371" y="1057"/>
                    </a:lnTo>
                    <a:lnTo>
                      <a:pt x="5381" y="1095"/>
                    </a:lnTo>
                    <a:lnTo>
                      <a:pt x="5419" y="1181"/>
                    </a:lnTo>
                    <a:lnTo>
                      <a:pt x="5429" y="1209"/>
                    </a:lnTo>
                    <a:lnTo>
                      <a:pt x="5457" y="1324"/>
                    </a:lnTo>
                    <a:lnTo>
                      <a:pt x="5486" y="1409"/>
                    </a:lnTo>
                    <a:lnTo>
                      <a:pt x="5495" y="1447"/>
                    </a:lnTo>
                    <a:lnTo>
                      <a:pt x="5514" y="1638"/>
                    </a:lnTo>
                    <a:lnTo>
                      <a:pt x="5524" y="1695"/>
                    </a:lnTo>
                    <a:lnTo>
                      <a:pt x="5514" y="1743"/>
                    </a:lnTo>
                    <a:lnTo>
                      <a:pt x="5505" y="1762"/>
                    </a:lnTo>
                    <a:lnTo>
                      <a:pt x="5476" y="1743"/>
                    </a:lnTo>
                    <a:lnTo>
                      <a:pt x="5419" y="1714"/>
                    </a:lnTo>
                    <a:lnTo>
                      <a:pt x="5219" y="1771"/>
                    </a:lnTo>
                    <a:lnTo>
                      <a:pt x="5162" y="1809"/>
                    </a:lnTo>
                    <a:lnTo>
                      <a:pt x="5190" y="1857"/>
                    </a:lnTo>
                    <a:lnTo>
                      <a:pt x="5257" y="1904"/>
                    </a:lnTo>
                    <a:lnTo>
                      <a:pt x="5276" y="1952"/>
                    </a:lnTo>
                    <a:lnTo>
                      <a:pt x="5267" y="1971"/>
                    </a:lnTo>
                    <a:lnTo>
                      <a:pt x="5200" y="2057"/>
                    </a:lnTo>
                    <a:lnTo>
                      <a:pt x="5190" y="2085"/>
                    </a:lnTo>
                    <a:lnTo>
                      <a:pt x="4981" y="2095"/>
                    </a:lnTo>
                    <a:lnTo>
                      <a:pt x="4924" y="2085"/>
                    </a:lnTo>
                    <a:lnTo>
                      <a:pt x="4857" y="2047"/>
                    </a:lnTo>
                    <a:lnTo>
                      <a:pt x="4800" y="2028"/>
                    </a:lnTo>
                    <a:lnTo>
                      <a:pt x="4771" y="2038"/>
                    </a:lnTo>
                    <a:lnTo>
                      <a:pt x="4724" y="2133"/>
                    </a:lnTo>
                    <a:lnTo>
                      <a:pt x="4657" y="2171"/>
                    </a:lnTo>
                    <a:lnTo>
                      <a:pt x="4514" y="2190"/>
                    </a:lnTo>
                    <a:lnTo>
                      <a:pt x="4286" y="2295"/>
                    </a:lnTo>
                    <a:lnTo>
                      <a:pt x="4257" y="2323"/>
                    </a:lnTo>
                    <a:lnTo>
                      <a:pt x="4267" y="2333"/>
                    </a:lnTo>
                    <a:lnTo>
                      <a:pt x="4267" y="2342"/>
                    </a:lnTo>
                    <a:lnTo>
                      <a:pt x="4257" y="2362"/>
                    </a:lnTo>
                    <a:lnTo>
                      <a:pt x="4229" y="2409"/>
                    </a:lnTo>
                    <a:lnTo>
                      <a:pt x="4210" y="2447"/>
                    </a:lnTo>
                    <a:lnTo>
                      <a:pt x="4200" y="2457"/>
                    </a:lnTo>
                    <a:lnTo>
                      <a:pt x="4190" y="2457"/>
                    </a:lnTo>
                    <a:lnTo>
                      <a:pt x="4219" y="2466"/>
                    </a:lnTo>
                    <a:lnTo>
                      <a:pt x="4229" y="2466"/>
                    </a:lnTo>
                    <a:lnTo>
                      <a:pt x="4229" y="2505"/>
                    </a:lnTo>
                    <a:lnTo>
                      <a:pt x="4172" y="2523"/>
                    </a:lnTo>
                    <a:lnTo>
                      <a:pt x="3762" y="2619"/>
                    </a:lnTo>
                    <a:lnTo>
                      <a:pt x="3714" y="2638"/>
                    </a:lnTo>
                    <a:lnTo>
                      <a:pt x="3676" y="2676"/>
                    </a:lnTo>
                    <a:lnTo>
                      <a:pt x="3648" y="2752"/>
                    </a:lnTo>
                    <a:lnTo>
                      <a:pt x="3638" y="2800"/>
                    </a:lnTo>
                    <a:lnTo>
                      <a:pt x="3628" y="2847"/>
                    </a:lnTo>
                    <a:lnTo>
                      <a:pt x="3610" y="2895"/>
                    </a:lnTo>
                    <a:lnTo>
                      <a:pt x="3600" y="2924"/>
                    </a:lnTo>
                    <a:lnTo>
                      <a:pt x="3571" y="2924"/>
                    </a:lnTo>
                    <a:lnTo>
                      <a:pt x="3495" y="2895"/>
                    </a:lnTo>
                    <a:lnTo>
                      <a:pt x="3152" y="2933"/>
                    </a:lnTo>
                    <a:lnTo>
                      <a:pt x="3105" y="2971"/>
                    </a:lnTo>
                    <a:lnTo>
                      <a:pt x="3076" y="3009"/>
                    </a:lnTo>
                    <a:lnTo>
                      <a:pt x="3076" y="3076"/>
                    </a:lnTo>
                    <a:lnTo>
                      <a:pt x="3124" y="3124"/>
                    </a:lnTo>
                    <a:lnTo>
                      <a:pt x="3162" y="3181"/>
                    </a:lnTo>
                    <a:lnTo>
                      <a:pt x="3171" y="3209"/>
                    </a:lnTo>
                    <a:lnTo>
                      <a:pt x="3162" y="3228"/>
                    </a:lnTo>
                    <a:lnTo>
                      <a:pt x="3171" y="3228"/>
                    </a:lnTo>
                    <a:lnTo>
                      <a:pt x="3171" y="3238"/>
                    </a:lnTo>
                    <a:lnTo>
                      <a:pt x="3181" y="3247"/>
                    </a:lnTo>
                    <a:lnTo>
                      <a:pt x="3181" y="3266"/>
                    </a:lnTo>
                    <a:lnTo>
                      <a:pt x="3181" y="3285"/>
                    </a:lnTo>
                    <a:lnTo>
                      <a:pt x="3171" y="3314"/>
                    </a:lnTo>
                    <a:lnTo>
                      <a:pt x="3171" y="3362"/>
                    </a:lnTo>
                    <a:lnTo>
                      <a:pt x="3171" y="3381"/>
                    </a:lnTo>
                    <a:lnTo>
                      <a:pt x="3171" y="3400"/>
                    </a:lnTo>
                    <a:lnTo>
                      <a:pt x="3171" y="3419"/>
                    </a:lnTo>
                    <a:lnTo>
                      <a:pt x="3152" y="3438"/>
                    </a:lnTo>
                    <a:lnTo>
                      <a:pt x="3162" y="3447"/>
                    </a:lnTo>
                    <a:lnTo>
                      <a:pt x="3143" y="3476"/>
                    </a:lnTo>
                    <a:lnTo>
                      <a:pt x="3124" y="3485"/>
                    </a:lnTo>
                    <a:lnTo>
                      <a:pt x="3095" y="3485"/>
                    </a:lnTo>
                    <a:lnTo>
                      <a:pt x="2991" y="3457"/>
                    </a:lnTo>
                    <a:lnTo>
                      <a:pt x="2933" y="3457"/>
                    </a:lnTo>
                    <a:lnTo>
                      <a:pt x="2828" y="3523"/>
                    </a:lnTo>
                    <a:lnTo>
                      <a:pt x="2771" y="3581"/>
                    </a:lnTo>
                    <a:lnTo>
                      <a:pt x="2752" y="3609"/>
                    </a:lnTo>
                    <a:lnTo>
                      <a:pt x="2743" y="3647"/>
                    </a:lnTo>
                    <a:lnTo>
                      <a:pt x="2762" y="3647"/>
                    </a:lnTo>
                    <a:lnTo>
                      <a:pt x="2762" y="3657"/>
                    </a:lnTo>
                    <a:lnTo>
                      <a:pt x="2752" y="3686"/>
                    </a:lnTo>
                    <a:lnTo>
                      <a:pt x="2752" y="3704"/>
                    </a:lnTo>
                    <a:lnTo>
                      <a:pt x="2743" y="3724"/>
                    </a:lnTo>
                    <a:lnTo>
                      <a:pt x="2724" y="3733"/>
                    </a:lnTo>
                    <a:lnTo>
                      <a:pt x="2676" y="3800"/>
                    </a:lnTo>
                    <a:lnTo>
                      <a:pt x="2638" y="3809"/>
                    </a:lnTo>
                    <a:lnTo>
                      <a:pt x="2533" y="3819"/>
                    </a:lnTo>
                    <a:lnTo>
                      <a:pt x="2533" y="3838"/>
                    </a:lnTo>
                    <a:lnTo>
                      <a:pt x="2533" y="3857"/>
                    </a:lnTo>
                    <a:lnTo>
                      <a:pt x="2533" y="3866"/>
                    </a:lnTo>
                    <a:lnTo>
                      <a:pt x="2524" y="3885"/>
                    </a:lnTo>
                    <a:lnTo>
                      <a:pt x="2514" y="3895"/>
                    </a:lnTo>
                    <a:lnTo>
                      <a:pt x="2495" y="3895"/>
                    </a:lnTo>
                    <a:lnTo>
                      <a:pt x="2476" y="3914"/>
                    </a:lnTo>
                    <a:lnTo>
                      <a:pt x="2467" y="3942"/>
                    </a:lnTo>
                    <a:lnTo>
                      <a:pt x="2457" y="3962"/>
                    </a:lnTo>
                    <a:lnTo>
                      <a:pt x="2447" y="3971"/>
                    </a:lnTo>
                    <a:lnTo>
                      <a:pt x="2438" y="3971"/>
                    </a:lnTo>
                    <a:lnTo>
                      <a:pt x="2438" y="3981"/>
                    </a:lnTo>
                    <a:lnTo>
                      <a:pt x="2447" y="3990"/>
                    </a:lnTo>
                    <a:lnTo>
                      <a:pt x="2438" y="4000"/>
                    </a:lnTo>
                    <a:lnTo>
                      <a:pt x="2371" y="4019"/>
                    </a:lnTo>
                    <a:lnTo>
                      <a:pt x="2352" y="4028"/>
                    </a:lnTo>
                    <a:lnTo>
                      <a:pt x="2286" y="4095"/>
                    </a:lnTo>
                    <a:lnTo>
                      <a:pt x="2276" y="4105"/>
                    </a:lnTo>
                    <a:lnTo>
                      <a:pt x="2248" y="4114"/>
                    </a:lnTo>
                    <a:lnTo>
                      <a:pt x="2257" y="4114"/>
                    </a:lnTo>
                    <a:lnTo>
                      <a:pt x="2257" y="4133"/>
                    </a:lnTo>
                    <a:lnTo>
                      <a:pt x="2248" y="4143"/>
                    </a:lnTo>
                    <a:lnTo>
                      <a:pt x="2229" y="4152"/>
                    </a:lnTo>
                    <a:lnTo>
                      <a:pt x="2248" y="4181"/>
                    </a:lnTo>
                    <a:lnTo>
                      <a:pt x="2333" y="4257"/>
                    </a:lnTo>
                    <a:lnTo>
                      <a:pt x="2381" y="4323"/>
                    </a:lnTo>
                    <a:lnTo>
                      <a:pt x="2381" y="4371"/>
                    </a:lnTo>
                    <a:lnTo>
                      <a:pt x="2381" y="4409"/>
                    </a:lnTo>
                    <a:lnTo>
                      <a:pt x="2400" y="4419"/>
                    </a:lnTo>
                    <a:lnTo>
                      <a:pt x="2429" y="4466"/>
                    </a:lnTo>
                    <a:lnTo>
                      <a:pt x="2457" y="4476"/>
                    </a:lnTo>
                    <a:lnTo>
                      <a:pt x="2486" y="4486"/>
                    </a:lnTo>
                    <a:lnTo>
                      <a:pt x="2543" y="4486"/>
                    </a:lnTo>
                    <a:lnTo>
                      <a:pt x="2562" y="4486"/>
                    </a:lnTo>
                    <a:lnTo>
                      <a:pt x="2571" y="4495"/>
                    </a:lnTo>
                    <a:lnTo>
                      <a:pt x="2562" y="4552"/>
                    </a:lnTo>
                    <a:lnTo>
                      <a:pt x="2571" y="4571"/>
                    </a:lnTo>
                    <a:lnTo>
                      <a:pt x="2581" y="4571"/>
                    </a:lnTo>
                    <a:lnTo>
                      <a:pt x="2600" y="4581"/>
                    </a:lnTo>
                    <a:lnTo>
                      <a:pt x="2628" y="4590"/>
                    </a:lnTo>
                    <a:lnTo>
                      <a:pt x="2638" y="4628"/>
                    </a:lnTo>
                    <a:lnTo>
                      <a:pt x="2648" y="4876"/>
                    </a:lnTo>
                    <a:lnTo>
                      <a:pt x="2657" y="4952"/>
                    </a:lnTo>
                    <a:lnTo>
                      <a:pt x="2667" y="4990"/>
                    </a:lnTo>
                    <a:lnTo>
                      <a:pt x="2724" y="5038"/>
                    </a:lnTo>
                    <a:lnTo>
                      <a:pt x="2571" y="5095"/>
                    </a:lnTo>
                    <a:lnTo>
                      <a:pt x="2229" y="5390"/>
                    </a:lnTo>
                    <a:lnTo>
                      <a:pt x="2181" y="5485"/>
                    </a:lnTo>
                    <a:lnTo>
                      <a:pt x="2191" y="5533"/>
                    </a:lnTo>
                    <a:lnTo>
                      <a:pt x="2229" y="5838"/>
                    </a:lnTo>
                    <a:lnTo>
                      <a:pt x="2219" y="5905"/>
                    </a:lnTo>
                    <a:lnTo>
                      <a:pt x="2191" y="5923"/>
                    </a:lnTo>
                    <a:lnTo>
                      <a:pt x="2162" y="5943"/>
                    </a:lnTo>
                    <a:lnTo>
                      <a:pt x="2143" y="5981"/>
                    </a:lnTo>
                    <a:lnTo>
                      <a:pt x="2143" y="6000"/>
                    </a:lnTo>
                    <a:lnTo>
                      <a:pt x="2133" y="6076"/>
                    </a:lnTo>
                    <a:lnTo>
                      <a:pt x="2124" y="6095"/>
                    </a:lnTo>
                    <a:lnTo>
                      <a:pt x="2124" y="6114"/>
                    </a:lnTo>
                    <a:lnTo>
                      <a:pt x="2095" y="6162"/>
                    </a:lnTo>
                    <a:lnTo>
                      <a:pt x="2000" y="6200"/>
                    </a:lnTo>
                    <a:lnTo>
                      <a:pt x="1952" y="6209"/>
                    </a:lnTo>
                    <a:lnTo>
                      <a:pt x="1905" y="6200"/>
                    </a:lnTo>
                    <a:lnTo>
                      <a:pt x="1857" y="6162"/>
                    </a:lnTo>
                    <a:lnTo>
                      <a:pt x="1790" y="6076"/>
                    </a:lnTo>
                    <a:lnTo>
                      <a:pt x="1752" y="6047"/>
                    </a:lnTo>
                    <a:lnTo>
                      <a:pt x="1533" y="6019"/>
                    </a:lnTo>
                    <a:lnTo>
                      <a:pt x="1495" y="6000"/>
                    </a:lnTo>
                    <a:lnTo>
                      <a:pt x="1419" y="5923"/>
                    </a:lnTo>
                    <a:lnTo>
                      <a:pt x="1381" y="5905"/>
                    </a:lnTo>
                    <a:lnTo>
                      <a:pt x="1314" y="5885"/>
                    </a:lnTo>
                    <a:lnTo>
                      <a:pt x="1276" y="5895"/>
                    </a:lnTo>
                    <a:lnTo>
                      <a:pt x="1248" y="5933"/>
                    </a:lnTo>
                    <a:lnTo>
                      <a:pt x="1219" y="6009"/>
                    </a:lnTo>
                    <a:lnTo>
                      <a:pt x="1209" y="6076"/>
                    </a:lnTo>
                    <a:lnTo>
                      <a:pt x="1181" y="6133"/>
                    </a:lnTo>
                    <a:lnTo>
                      <a:pt x="1143" y="6162"/>
                    </a:lnTo>
                    <a:lnTo>
                      <a:pt x="1114" y="6104"/>
                    </a:lnTo>
                    <a:lnTo>
                      <a:pt x="914" y="5876"/>
                    </a:lnTo>
                    <a:lnTo>
                      <a:pt x="800" y="5771"/>
                    </a:lnTo>
                    <a:lnTo>
                      <a:pt x="743" y="5685"/>
                    </a:lnTo>
                    <a:lnTo>
                      <a:pt x="638" y="5476"/>
                    </a:lnTo>
                    <a:lnTo>
                      <a:pt x="609" y="5428"/>
                    </a:lnTo>
                    <a:lnTo>
                      <a:pt x="562" y="5400"/>
                    </a:lnTo>
                    <a:lnTo>
                      <a:pt x="486" y="5362"/>
                    </a:lnTo>
                    <a:lnTo>
                      <a:pt x="466" y="5333"/>
                    </a:lnTo>
                    <a:lnTo>
                      <a:pt x="457" y="5314"/>
                    </a:lnTo>
                    <a:lnTo>
                      <a:pt x="448" y="5266"/>
                    </a:lnTo>
                    <a:lnTo>
                      <a:pt x="448" y="5257"/>
                    </a:lnTo>
                    <a:lnTo>
                      <a:pt x="419" y="5228"/>
                    </a:lnTo>
                    <a:lnTo>
                      <a:pt x="381" y="5190"/>
                    </a:lnTo>
                    <a:lnTo>
                      <a:pt x="362" y="5152"/>
                    </a:lnTo>
                    <a:lnTo>
                      <a:pt x="343" y="5057"/>
                    </a:lnTo>
                    <a:lnTo>
                      <a:pt x="333" y="5009"/>
                    </a:lnTo>
                    <a:lnTo>
                      <a:pt x="286" y="4952"/>
                    </a:lnTo>
                    <a:lnTo>
                      <a:pt x="152" y="4885"/>
                    </a:lnTo>
                    <a:lnTo>
                      <a:pt x="0" y="4771"/>
                    </a:lnTo>
                    <a:lnTo>
                      <a:pt x="19" y="4752"/>
                    </a:lnTo>
                    <a:lnTo>
                      <a:pt x="9" y="4752"/>
                    </a:lnTo>
                    <a:lnTo>
                      <a:pt x="9" y="4724"/>
                    </a:lnTo>
                    <a:lnTo>
                      <a:pt x="19" y="4695"/>
                    </a:lnTo>
                    <a:lnTo>
                      <a:pt x="28" y="4685"/>
                    </a:lnTo>
                    <a:lnTo>
                      <a:pt x="47" y="4695"/>
                    </a:lnTo>
                    <a:lnTo>
                      <a:pt x="57" y="4695"/>
                    </a:lnTo>
                    <a:lnTo>
                      <a:pt x="95" y="4676"/>
                    </a:lnTo>
                    <a:lnTo>
                      <a:pt x="114" y="4657"/>
                    </a:lnTo>
                    <a:lnTo>
                      <a:pt x="114" y="4638"/>
                    </a:lnTo>
                    <a:lnTo>
                      <a:pt x="133" y="4581"/>
                    </a:lnTo>
                    <a:lnTo>
                      <a:pt x="152" y="4581"/>
                    </a:lnTo>
                    <a:lnTo>
                      <a:pt x="190" y="4609"/>
                    </a:lnTo>
                    <a:lnTo>
                      <a:pt x="210" y="4619"/>
                    </a:lnTo>
                    <a:lnTo>
                      <a:pt x="200" y="4600"/>
                    </a:lnTo>
                    <a:lnTo>
                      <a:pt x="190" y="4571"/>
                    </a:lnTo>
                    <a:lnTo>
                      <a:pt x="190" y="4543"/>
                    </a:lnTo>
                    <a:lnTo>
                      <a:pt x="190" y="4514"/>
                    </a:lnTo>
                    <a:lnTo>
                      <a:pt x="200" y="4486"/>
                    </a:lnTo>
                    <a:lnTo>
                      <a:pt x="228" y="4447"/>
                    </a:lnTo>
                    <a:lnTo>
                      <a:pt x="238" y="4419"/>
                    </a:lnTo>
                    <a:lnTo>
                      <a:pt x="248" y="4352"/>
                    </a:lnTo>
                    <a:lnTo>
                      <a:pt x="257" y="4343"/>
                    </a:lnTo>
                    <a:lnTo>
                      <a:pt x="276" y="4323"/>
                    </a:lnTo>
                    <a:lnTo>
                      <a:pt x="314" y="4304"/>
                    </a:lnTo>
                    <a:lnTo>
                      <a:pt x="324" y="4285"/>
                    </a:lnTo>
                    <a:lnTo>
                      <a:pt x="324" y="4257"/>
                    </a:lnTo>
                    <a:lnTo>
                      <a:pt x="333" y="4257"/>
                    </a:lnTo>
                    <a:lnTo>
                      <a:pt x="343" y="4257"/>
                    </a:lnTo>
                    <a:lnTo>
                      <a:pt x="352" y="4247"/>
                    </a:lnTo>
                    <a:lnTo>
                      <a:pt x="362" y="4228"/>
                    </a:lnTo>
                    <a:lnTo>
                      <a:pt x="362" y="4238"/>
                    </a:lnTo>
                    <a:lnTo>
                      <a:pt x="400" y="4209"/>
                    </a:lnTo>
                    <a:lnTo>
                      <a:pt x="428" y="4209"/>
                    </a:lnTo>
                    <a:lnTo>
                      <a:pt x="438" y="4209"/>
                    </a:lnTo>
                    <a:lnTo>
                      <a:pt x="438" y="4171"/>
                    </a:lnTo>
                    <a:lnTo>
                      <a:pt x="438" y="4152"/>
                    </a:lnTo>
                    <a:lnTo>
                      <a:pt x="438" y="4143"/>
                    </a:lnTo>
                    <a:lnTo>
                      <a:pt x="448" y="4143"/>
                    </a:lnTo>
                    <a:lnTo>
                      <a:pt x="476" y="4143"/>
                    </a:lnTo>
                    <a:lnTo>
                      <a:pt x="486" y="4133"/>
                    </a:lnTo>
                    <a:lnTo>
                      <a:pt x="495" y="4123"/>
                    </a:lnTo>
                    <a:lnTo>
                      <a:pt x="495" y="4095"/>
                    </a:lnTo>
                    <a:lnTo>
                      <a:pt x="505" y="4085"/>
                    </a:lnTo>
                    <a:lnTo>
                      <a:pt x="514" y="4076"/>
                    </a:lnTo>
                    <a:lnTo>
                      <a:pt x="533" y="4066"/>
                    </a:lnTo>
                    <a:lnTo>
                      <a:pt x="552" y="4057"/>
                    </a:lnTo>
                    <a:lnTo>
                      <a:pt x="562" y="4019"/>
                    </a:lnTo>
                    <a:lnTo>
                      <a:pt x="562" y="4009"/>
                    </a:lnTo>
                    <a:lnTo>
                      <a:pt x="562" y="3990"/>
                    </a:lnTo>
                    <a:lnTo>
                      <a:pt x="562" y="3971"/>
                    </a:lnTo>
                    <a:lnTo>
                      <a:pt x="571" y="3962"/>
                    </a:lnTo>
                    <a:lnTo>
                      <a:pt x="581" y="3942"/>
                    </a:lnTo>
                    <a:lnTo>
                      <a:pt x="571" y="3924"/>
                    </a:lnTo>
                    <a:lnTo>
                      <a:pt x="581" y="3885"/>
                    </a:lnTo>
                    <a:lnTo>
                      <a:pt x="581" y="3857"/>
                    </a:lnTo>
                    <a:lnTo>
                      <a:pt x="609" y="3809"/>
                    </a:lnTo>
                    <a:lnTo>
                      <a:pt x="609" y="3800"/>
                    </a:lnTo>
                    <a:lnTo>
                      <a:pt x="619" y="3781"/>
                    </a:lnTo>
                    <a:lnTo>
                      <a:pt x="619" y="3762"/>
                    </a:lnTo>
                    <a:lnTo>
                      <a:pt x="629" y="3762"/>
                    </a:lnTo>
                    <a:lnTo>
                      <a:pt x="638" y="3752"/>
                    </a:lnTo>
                    <a:lnTo>
                      <a:pt x="657" y="3714"/>
                    </a:lnTo>
                    <a:lnTo>
                      <a:pt x="695" y="3695"/>
                    </a:lnTo>
                    <a:lnTo>
                      <a:pt x="714" y="3676"/>
                    </a:lnTo>
                    <a:lnTo>
                      <a:pt x="724" y="3647"/>
                    </a:lnTo>
                    <a:lnTo>
                      <a:pt x="714" y="3628"/>
                    </a:lnTo>
                    <a:lnTo>
                      <a:pt x="714" y="3619"/>
                    </a:lnTo>
                    <a:lnTo>
                      <a:pt x="714" y="3609"/>
                    </a:lnTo>
                    <a:lnTo>
                      <a:pt x="724" y="3590"/>
                    </a:lnTo>
                    <a:lnTo>
                      <a:pt x="733" y="3571"/>
                    </a:lnTo>
                    <a:lnTo>
                      <a:pt x="762" y="3552"/>
                    </a:lnTo>
                    <a:lnTo>
                      <a:pt x="724" y="3523"/>
                    </a:lnTo>
                    <a:lnTo>
                      <a:pt x="714" y="3504"/>
                    </a:lnTo>
                    <a:lnTo>
                      <a:pt x="733" y="3495"/>
                    </a:lnTo>
                    <a:lnTo>
                      <a:pt x="752" y="3495"/>
                    </a:lnTo>
                    <a:lnTo>
                      <a:pt x="819" y="3533"/>
                    </a:lnTo>
                    <a:lnTo>
                      <a:pt x="828" y="3533"/>
                    </a:lnTo>
                    <a:lnTo>
                      <a:pt x="838" y="3523"/>
                    </a:lnTo>
                    <a:lnTo>
                      <a:pt x="838" y="3514"/>
                    </a:lnTo>
                    <a:lnTo>
                      <a:pt x="828" y="3504"/>
                    </a:lnTo>
                    <a:lnTo>
                      <a:pt x="828" y="3485"/>
                    </a:lnTo>
                    <a:lnTo>
                      <a:pt x="828" y="3457"/>
                    </a:lnTo>
                    <a:lnTo>
                      <a:pt x="847" y="3447"/>
                    </a:lnTo>
                    <a:lnTo>
                      <a:pt x="885" y="3438"/>
                    </a:lnTo>
                    <a:lnTo>
                      <a:pt x="885" y="3400"/>
                    </a:lnTo>
                    <a:lnTo>
                      <a:pt x="924" y="3381"/>
                    </a:lnTo>
                    <a:lnTo>
                      <a:pt x="1028" y="3371"/>
                    </a:lnTo>
                    <a:lnTo>
                      <a:pt x="1181" y="3276"/>
                    </a:lnTo>
                    <a:lnTo>
                      <a:pt x="1200" y="3276"/>
                    </a:lnTo>
                    <a:lnTo>
                      <a:pt x="1209" y="3285"/>
                    </a:lnTo>
                    <a:lnTo>
                      <a:pt x="1219" y="3305"/>
                    </a:lnTo>
                    <a:lnTo>
                      <a:pt x="1228" y="3323"/>
                    </a:lnTo>
                    <a:lnTo>
                      <a:pt x="1238" y="3343"/>
                    </a:lnTo>
                    <a:lnTo>
                      <a:pt x="1248" y="3343"/>
                    </a:lnTo>
                    <a:lnTo>
                      <a:pt x="1257" y="3333"/>
                    </a:lnTo>
                    <a:lnTo>
                      <a:pt x="1266" y="3343"/>
                    </a:lnTo>
                    <a:lnTo>
                      <a:pt x="1266" y="3352"/>
                    </a:lnTo>
                    <a:lnTo>
                      <a:pt x="1276" y="3381"/>
                    </a:lnTo>
                    <a:lnTo>
                      <a:pt x="1276" y="3390"/>
                    </a:lnTo>
                    <a:lnTo>
                      <a:pt x="1286" y="3419"/>
                    </a:lnTo>
                    <a:lnTo>
                      <a:pt x="1305" y="3428"/>
                    </a:lnTo>
                    <a:lnTo>
                      <a:pt x="1314" y="3438"/>
                    </a:lnTo>
                    <a:lnTo>
                      <a:pt x="1343" y="3438"/>
                    </a:lnTo>
                    <a:lnTo>
                      <a:pt x="1343" y="3457"/>
                    </a:lnTo>
                    <a:lnTo>
                      <a:pt x="1333" y="3457"/>
                    </a:lnTo>
                    <a:lnTo>
                      <a:pt x="1324" y="3457"/>
                    </a:lnTo>
                    <a:lnTo>
                      <a:pt x="1305" y="3466"/>
                    </a:lnTo>
                    <a:lnTo>
                      <a:pt x="1343" y="3485"/>
                    </a:lnTo>
                    <a:lnTo>
                      <a:pt x="1419" y="3457"/>
                    </a:lnTo>
                    <a:lnTo>
                      <a:pt x="1429" y="3447"/>
                    </a:lnTo>
                    <a:lnTo>
                      <a:pt x="1419" y="3409"/>
                    </a:lnTo>
                    <a:lnTo>
                      <a:pt x="1419" y="3390"/>
                    </a:lnTo>
                    <a:lnTo>
                      <a:pt x="1429" y="3333"/>
                    </a:lnTo>
                    <a:lnTo>
                      <a:pt x="1429" y="3314"/>
                    </a:lnTo>
                    <a:lnTo>
                      <a:pt x="1429" y="3285"/>
                    </a:lnTo>
                    <a:lnTo>
                      <a:pt x="1419" y="3285"/>
                    </a:lnTo>
                    <a:lnTo>
                      <a:pt x="1400" y="3295"/>
                    </a:lnTo>
                    <a:lnTo>
                      <a:pt x="1391" y="3305"/>
                    </a:lnTo>
                    <a:lnTo>
                      <a:pt x="1381" y="3295"/>
                    </a:lnTo>
                    <a:lnTo>
                      <a:pt x="1352" y="3266"/>
                    </a:lnTo>
                    <a:lnTo>
                      <a:pt x="1324" y="3257"/>
                    </a:lnTo>
                    <a:lnTo>
                      <a:pt x="1305" y="3238"/>
                    </a:lnTo>
                    <a:lnTo>
                      <a:pt x="1276" y="3181"/>
                    </a:lnTo>
                    <a:lnTo>
                      <a:pt x="1286" y="3171"/>
                    </a:lnTo>
                    <a:lnTo>
                      <a:pt x="1295" y="3152"/>
                    </a:lnTo>
                    <a:lnTo>
                      <a:pt x="1295" y="3133"/>
                    </a:lnTo>
                    <a:lnTo>
                      <a:pt x="1305" y="3133"/>
                    </a:lnTo>
                    <a:lnTo>
                      <a:pt x="1391" y="3142"/>
                    </a:lnTo>
                    <a:lnTo>
                      <a:pt x="1409" y="3152"/>
                    </a:lnTo>
                    <a:lnTo>
                      <a:pt x="1438" y="3190"/>
                    </a:lnTo>
                    <a:lnTo>
                      <a:pt x="1457" y="3209"/>
                    </a:lnTo>
                    <a:lnTo>
                      <a:pt x="1476" y="3209"/>
                    </a:lnTo>
                    <a:lnTo>
                      <a:pt x="1495" y="3209"/>
                    </a:lnTo>
                    <a:lnTo>
                      <a:pt x="1495" y="3181"/>
                    </a:lnTo>
                    <a:lnTo>
                      <a:pt x="1495" y="3152"/>
                    </a:lnTo>
                    <a:lnTo>
                      <a:pt x="1476" y="3133"/>
                    </a:lnTo>
                    <a:lnTo>
                      <a:pt x="1476" y="3114"/>
                    </a:lnTo>
                    <a:lnTo>
                      <a:pt x="1476" y="3076"/>
                    </a:lnTo>
                    <a:lnTo>
                      <a:pt x="1476" y="3066"/>
                    </a:lnTo>
                    <a:lnTo>
                      <a:pt x="1467" y="3057"/>
                    </a:lnTo>
                    <a:lnTo>
                      <a:pt x="1467" y="3047"/>
                    </a:lnTo>
                    <a:lnTo>
                      <a:pt x="1476" y="3038"/>
                    </a:lnTo>
                    <a:lnTo>
                      <a:pt x="1457" y="3009"/>
                    </a:lnTo>
                    <a:lnTo>
                      <a:pt x="1447" y="3000"/>
                    </a:lnTo>
                    <a:lnTo>
                      <a:pt x="1438" y="2971"/>
                    </a:lnTo>
                    <a:lnTo>
                      <a:pt x="1438" y="2952"/>
                    </a:lnTo>
                    <a:lnTo>
                      <a:pt x="1438" y="2933"/>
                    </a:lnTo>
                    <a:lnTo>
                      <a:pt x="1429" y="2924"/>
                    </a:lnTo>
                    <a:lnTo>
                      <a:pt x="1419" y="2914"/>
                    </a:lnTo>
                    <a:lnTo>
                      <a:pt x="1391" y="2885"/>
                    </a:lnTo>
                    <a:lnTo>
                      <a:pt x="1295" y="2857"/>
                    </a:lnTo>
                    <a:lnTo>
                      <a:pt x="1305" y="2809"/>
                    </a:lnTo>
                    <a:lnTo>
                      <a:pt x="1305" y="2790"/>
                    </a:lnTo>
                    <a:lnTo>
                      <a:pt x="1343" y="2761"/>
                    </a:lnTo>
                    <a:lnTo>
                      <a:pt x="1352" y="2743"/>
                    </a:lnTo>
                    <a:lnTo>
                      <a:pt x="1362" y="2714"/>
                    </a:lnTo>
                    <a:lnTo>
                      <a:pt x="1362" y="2695"/>
                    </a:lnTo>
                    <a:lnTo>
                      <a:pt x="1352" y="2657"/>
                    </a:lnTo>
                    <a:lnTo>
                      <a:pt x="1362" y="2666"/>
                    </a:lnTo>
                    <a:lnTo>
                      <a:pt x="1381" y="2657"/>
                    </a:lnTo>
                    <a:lnTo>
                      <a:pt x="1391" y="2657"/>
                    </a:lnTo>
                    <a:lnTo>
                      <a:pt x="1400" y="2647"/>
                    </a:lnTo>
                    <a:lnTo>
                      <a:pt x="1391" y="2638"/>
                    </a:lnTo>
                    <a:lnTo>
                      <a:pt x="1381" y="2638"/>
                    </a:lnTo>
                    <a:lnTo>
                      <a:pt x="1371" y="2628"/>
                    </a:lnTo>
                    <a:lnTo>
                      <a:pt x="1381" y="2600"/>
                    </a:lnTo>
                    <a:lnTo>
                      <a:pt x="1381" y="2590"/>
                    </a:lnTo>
                    <a:lnTo>
                      <a:pt x="1371" y="2581"/>
                    </a:lnTo>
                    <a:lnTo>
                      <a:pt x="1362" y="2571"/>
                    </a:lnTo>
                    <a:lnTo>
                      <a:pt x="1352" y="2571"/>
                    </a:lnTo>
                    <a:lnTo>
                      <a:pt x="1371" y="2552"/>
                    </a:lnTo>
                    <a:lnTo>
                      <a:pt x="1381" y="2495"/>
                    </a:lnTo>
                    <a:lnTo>
                      <a:pt x="1391" y="2466"/>
                    </a:lnTo>
                    <a:lnTo>
                      <a:pt x="1391" y="2457"/>
                    </a:lnTo>
                    <a:lnTo>
                      <a:pt x="1381" y="2438"/>
                    </a:lnTo>
                    <a:lnTo>
                      <a:pt x="1391" y="2428"/>
                    </a:lnTo>
                    <a:lnTo>
                      <a:pt x="1400" y="2409"/>
                    </a:lnTo>
                    <a:lnTo>
                      <a:pt x="1343" y="2333"/>
                    </a:lnTo>
                    <a:lnTo>
                      <a:pt x="1352" y="2323"/>
                    </a:lnTo>
                    <a:lnTo>
                      <a:pt x="1381" y="2323"/>
                    </a:lnTo>
                    <a:lnTo>
                      <a:pt x="1391" y="2323"/>
                    </a:lnTo>
                    <a:lnTo>
                      <a:pt x="1400" y="2304"/>
                    </a:lnTo>
                    <a:lnTo>
                      <a:pt x="1409" y="2276"/>
                    </a:lnTo>
                    <a:lnTo>
                      <a:pt x="1419" y="2266"/>
                    </a:lnTo>
                    <a:lnTo>
                      <a:pt x="1409" y="2228"/>
                    </a:lnTo>
                    <a:lnTo>
                      <a:pt x="1429" y="2152"/>
                    </a:lnTo>
                    <a:lnTo>
                      <a:pt x="1419" y="2114"/>
                    </a:lnTo>
                    <a:lnTo>
                      <a:pt x="1391" y="2066"/>
                    </a:lnTo>
                    <a:lnTo>
                      <a:pt x="1371" y="2028"/>
                    </a:lnTo>
                    <a:lnTo>
                      <a:pt x="1305" y="1961"/>
                    </a:lnTo>
                    <a:lnTo>
                      <a:pt x="1286" y="1952"/>
                    </a:lnTo>
                    <a:lnTo>
                      <a:pt x="1257" y="1952"/>
                    </a:lnTo>
                    <a:lnTo>
                      <a:pt x="1238" y="1961"/>
                    </a:lnTo>
                    <a:lnTo>
                      <a:pt x="1219" y="1952"/>
                    </a:lnTo>
                    <a:lnTo>
                      <a:pt x="1200" y="1923"/>
                    </a:lnTo>
                    <a:lnTo>
                      <a:pt x="1200" y="1904"/>
                    </a:lnTo>
                    <a:lnTo>
                      <a:pt x="1200" y="1895"/>
                    </a:lnTo>
                    <a:lnTo>
                      <a:pt x="1219" y="1857"/>
                    </a:lnTo>
                    <a:lnTo>
                      <a:pt x="1276" y="1771"/>
                    </a:lnTo>
                    <a:lnTo>
                      <a:pt x="1447" y="1590"/>
                    </a:lnTo>
                    <a:lnTo>
                      <a:pt x="1552" y="1552"/>
                    </a:lnTo>
                    <a:lnTo>
                      <a:pt x="1771" y="1571"/>
                    </a:lnTo>
                    <a:lnTo>
                      <a:pt x="1867" y="1542"/>
                    </a:lnTo>
                    <a:lnTo>
                      <a:pt x="2086" y="1428"/>
                    </a:lnTo>
                    <a:lnTo>
                      <a:pt x="2114" y="1438"/>
                    </a:lnTo>
                    <a:lnTo>
                      <a:pt x="2114" y="1523"/>
                    </a:lnTo>
                    <a:lnTo>
                      <a:pt x="2114" y="1580"/>
                    </a:lnTo>
                    <a:lnTo>
                      <a:pt x="2114" y="1609"/>
                    </a:lnTo>
                    <a:lnTo>
                      <a:pt x="2133" y="1628"/>
                    </a:lnTo>
                    <a:lnTo>
                      <a:pt x="2705" y="1657"/>
                    </a:lnTo>
                    <a:lnTo>
                      <a:pt x="2924" y="1562"/>
                    </a:lnTo>
                    <a:lnTo>
                      <a:pt x="2981" y="1485"/>
                    </a:lnTo>
                    <a:lnTo>
                      <a:pt x="3181" y="1161"/>
                    </a:lnTo>
                    <a:lnTo>
                      <a:pt x="3209" y="1133"/>
                    </a:lnTo>
                    <a:lnTo>
                      <a:pt x="3295" y="1190"/>
                    </a:lnTo>
                    <a:lnTo>
                      <a:pt x="3314" y="1190"/>
                    </a:lnTo>
                    <a:lnTo>
                      <a:pt x="3333" y="1181"/>
                    </a:lnTo>
                    <a:lnTo>
                      <a:pt x="3324" y="1171"/>
                    </a:lnTo>
                    <a:lnTo>
                      <a:pt x="3352" y="1143"/>
                    </a:lnTo>
                    <a:lnTo>
                      <a:pt x="3381" y="1133"/>
                    </a:lnTo>
                    <a:lnTo>
                      <a:pt x="3429" y="1190"/>
                    </a:lnTo>
                    <a:lnTo>
                      <a:pt x="3457" y="1295"/>
                    </a:lnTo>
                    <a:lnTo>
                      <a:pt x="3476" y="1333"/>
                    </a:lnTo>
                    <a:lnTo>
                      <a:pt x="3495" y="1371"/>
                    </a:lnTo>
                    <a:lnTo>
                      <a:pt x="3495" y="1390"/>
                    </a:lnTo>
                    <a:lnTo>
                      <a:pt x="3495" y="1400"/>
                    </a:lnTo>
                    <a:lnTo>
                      <a:pt x="3867" y="1447"/>
                    </a:lnTo>
                    <a:lnTo>
                      <a:pt x="3905" y="1438"/>
                    </a:lnTo>
                    <a:lnTo>
                      <a:pt x="3981" y="1400"/>
                    </a:lnTo>
                    <a:lnTo>
                      <a:pt x="4057" y="1400"/>
                    </a:lnTo>
                    <a:lnTo>
                      <a:pt x="4105" y="1371"/>
                    </a:lnTo>
                    <a:lnTo>
                      <a:pt x="4133" y="1333"/>
                    </a:lnTo>
                    <a:lnTo>
                      <a:pt x="4143" y="1304"/>
                    </a:lnTo>
                    <a:lnTo>
                      <a:pt x="4124" y="1247"/>
                    </a:lnTo>
                    <a:lnTo>
                      <a:pt x="4057" y="1143"/>
                    </a:lnTo>
                    <a:lnTo>
                      <a:pt x="4038" y="1123"/>
                    </a:lnTo>
                    <a:lnTo>
                      <a:pt x="4019" y="1104"/>
                    </a:lnTo>
                    <a:lnTo>
                      <a:pt x="4029" y="1095"/>
                    </a:lnTo>
                    <a:lnTo>
                      <a:pt x="4038" y="1085"/>
                    </a:lnTo>
                    <a:lnTo>
                      <a:pt x="4038" y="1076"/>
                    </a:lnTo>
                    <a:lnTo>
                      <a:pt x="4029" y="1038"/>
                    </a:lnTo>
                    <a:lnTo>
                      <a:pt x="4029" y="1028"/>
                    </a:lnTo>
                    <a:lnTo>
                      <a:pt x="4048" y="1028"/>
                    </a:lnTo>
                    <a:lnTo>
                      <a:pt x="4057" y="1028"/>
                    </a:lnTo>
                    <a:lnTo>
                      <a:pt x="4057" y="1038"/>
                    </a:lnTo>
                    <a:lnTo>
                      <a:pt x="4057" y="1057"/>
                    </a:lnTo>
                    <a:lnTo>
                      <a:pt x="4076" y="1066"/>
                    </a:lnTo>
                    <a:lnTo>
                      <a:pt x="4095" y="1057"/>
                    </a:lnTo>
                    <a:lnTo>
                      <a:pt x="4172" y="1038"/>
                    </a:lnTo>
                    <a:lnTo>
                      <a:pt x="4276" y="1047"/>
                    </a:lnTo>
                    <a:lnTo>
                      <a:pt x="4314" y="1038"/>
                    </a:lnTo>
                    <a:lnTo>
                      <a:pt x="4333" y="1028"/>
                    </a:lnTo>
                    <a:lnTo>
                      <a:pt x="4352" y="990"/>
                    </a:lnTo>
                    <a:lnTo>
                      <a:pt x="4352" y="943"/>
                    </a:lnTo>
                    <a:lnTo>
                      <a:pt x="4333" y="943"/>
                    </a:lnTo>
                    <a:lnTo>
                      <a:pt x="4324" y="943"/>
                    </a:lnTo>
                    <a:lnTo>
                      <a:pt x="4295" y="923"/>
                    </a:lnTo>
                    <a:lnTo>
                      <a:pt x="4248" y="876"/>
                    </a:lnTo>
                    <a:lnTo>
                      <a:pt x="4248" y="857"/>
                    </a:lnTo>
                    <a:lnTo>
                      <a:pt x="4248" y="847"/>
                    </a:lnTo>
                    <a:lnTo>
                      <a:pt x="4238" y="838"/>
                    </a:lnTo>
                    <a:lnTo>
                      <a:pt x="4229" y="819"/>
                    </a:lnTo>
                    <a:lnTo>
                      <a:pt x="4219" y="780"/>
                    </a:lnTo>
                    <a:lnTo>
                      <a:pt x="4229" y="771"/>
                    </a:lnTo>
                    <a:lnTo>
                      <a:pt x="4276" y="771"/>
                    </a:lnTo>
                    <a:lnTo>
                      <a:pt x="4295" y="752"/>
                    </a:lnTo>
                    <a:lnTo>
                      <a:pt x="4314" y="742"/>
                    </a:lnTo>
                    <a:lnTo>
                      <a:pt x="4314" y="714"/>
                    </a:lnTo>
                    <a:lnTo>
                      <a:pt x="4314" y="704"/>
                    </a:lnTo>
                    <a:lnTo>
                      <a:pt x="4333" y="676"/>
                    </a:lnTo>
                    <a:lnTo>
                      <a:pt x="4352" y="647"/>
                    </a:lnTo>
                    <a:lnTo>
                      <a:pt x="4352" y="638"/>
                    </a:lnTo>
                    <a:lnTo>
                      <a:pt x="4333" y="609"/>
                    </a:lnTo>
                    <a:lnTo>
                      <a:pt x="4333" y="600"/>
                    </a:lnTo>
                    <a:lnTo>
                      <a:pt x="4333" y="590"/>
                    </a:lnTo>
                    <a:lnTo>
                      <a:pt x="4352" y="542"/>
                    </a:lnTo>
                    <a:lnTo>
                      <a:pt x="4352" y="524"/>
                    </a:lnTo>
                    <a:lnTo>
                      <a:pt x="4343" y="524"/>
                    </a:lnTo>
                    <a:lnTo>
                      <a:pt x="4343" y="514"/>
                    </a:lnTo>
                    <a:lnTo>
                      <a:pt x="4343" y="504"/>
                    </a:lnTo>
                    <a:lnTo>
                      <a:pt x="4333" y="485"/>
                    </a:lnTo>
                    <a:lnTo>
                      <a:pt x="4314" y="485"/>
                    </a:lnTo>
                    <a:lnTo>
                      <a:pt x="4295" y="485"/>
                    </a:lnTo>
                    <a:lnTo>
                      <a:pt x="4267" y="504"/>
                    </a:lnTo>
                    <a:lnTo>
                      <a:pt x="4257" y="504"/>
                    </a:lnTo>
                    <a:lnTo>
                      <a:pt x="4257" y="485"/>
                    </a:lnTo>
                    <a:lnTo>
                      <a:pt x="4219" y="457"/>
                    </a:lnTo>
                    <a:lnTo>
                      <a:pt x="4190" y="428"/>
                    </a:lnTo>
                    <a:lnTo>
                      <a:pt x="4172" y="371"/>
                    </a:lnTo>
                    <a:lnTo>
                      <a:pt x="4162" y="304"/>
                    </a:lnTo>
                    <a:lnTo>
                      <a:pt x="4172" y="257"/>
                    </a:lnTo>
                    <a:lnTo>
                      <a:pt x="4190" y="209"/>
                    </a:lnTo>
                    <a:lnTo>
                      <a:pt x="4210" y="181"/>
                    </a:lnTo>
                    <a:lnTo>
                      <a:pt x="4219" y="161"/>
                    </a:lnTo>
                    <a:lnTo>
                      <a:pt x="4238" y="161"/>
                    </a:lnTo>
                    <a:lnTo>
                      <a:pt x="4267" y="161"/>
                    </a:lnTo>
                    <a:lnTo>
                      <a:pt x="4276" y="152"/>
                    </a:lnTo>
                    <a:lnTo>
                      <a:pt x="4276" y="123"/>
                    </a:lnTo>
                    <a:lnTo>
                      <a:pt x="4286" y="66"/>
                    </a:lnTo>
                    <a:lnTo>
                      <a:pt x="4286" y="38"/>
                    </a:lnTo>
                    <a:lnTo>
                      <a:pt x="4295" y="28"/>
                    </a:lnTo>
                    <a:lnTo>
                      <a:pt x="4333" y="0"/>
                    </a:lnTo>
                    <a:lnTo>
                      <a:pt x="4705" y="143"/>
                    </a:lnTo>
                    <a:lnTo>
                      <a:pt x="4752" y="143"/>
                    </a:lnTo>
                    <a:lnTo>
                      <a:pt x="4819" y="123"/>
                    </a:lnTo>
                    <a:lnTo>
                      <a:pt x="5029" y="114"/>
                    </a:lnTo>
                    <a:close/>
                    <a:moveTo>
                      <a:pt x="1105" y="3000"/>
                    </a:moveTo>
                    <a:lnTo>
                      <a:pt x="1143" y="2990"/>
                    </a:lnTo>
                    <a:lnTo>
                      <a:pt x="1171" y="3019"/>
                    </a:lnTo>
                    <a:lnTo>
                      <a:pt x="1143" y="3038"/>
                    </a:lnTo>
                    <a:lnTo>
                      <a:pt x="1086" y="3038"/>
                    </a:lnTo>
                    <a:lnTo>
                      <a:pt x="1010" y="3019"/>
                    </a:lnTo>
                    <a:lnTo>
                      <a:pt x="962" y="3019"/>
                    </a:lnTo>
                    <a:lnTo>
                      <a:pt x="943" y="3057"/>
                    </a:lnTo>
                    <a:lnTo>
                      <a:pt x="876" y="3104"/>
                    </a:lnTo>
                    <a:lnTo>
                      <a:pt x="905" y="3162"/>
                    </a:lnTo>
                    <a:lnTo>
                      <a:pt x="952" y="3152"/>
                    </a:lnTo>
                    <a:lnTo>
                      <a:pt x="962" y="3162"/>
                    </a:lnTo>
                    <a:lnTo>
                      <a:pt x="952" y="3171"/>
                    </a:lnTo>
                    <a:lnTo>
                      <a:pt x="943" y="3171"/>
                    </a:lnTo>
                    <a:lnTo>
                      <a:pt x="933" y="3171"/>
                    </a:lnTo>
                    <a:lnTo>
                      <a:pt x="924" y="3181"/>
                    </a:lnTo>
                    <a:lnTo>
                      <a:pt x="914" y="3181"/>
                    </a:lnTo>
                    <a:lnTo>
                      <a:pt x="905" y="3200"/>
                    </a:lnTo>
                    <a:lnTo>
                      <a:pt x="905" y="3209"/>
                    </a:lnTo>
                    <a:lnTo>
                      <a:pt x="885" y="3209"/>
                    </a:lnTo>
                    <a:lnTo>
                      <a:pt x="867" y="3209"/>
                    </a:lnTo>
                    <a:lnTo>
                      <a:pt x="857" y="3190"/>
                    </a:lnTo>
                    <a:lnTo>
                      <a:pt x="867" y="3162"/>
                    </a:lnTo>
                    <a:lnTo>
                      <a:pt x="857" y="3133"/>
                    </a:lnTo>
                    <a:lnTo>
                      <a:pt x="847" y="3114"/>
                    </a:lnTo>
                    <a:lnTo>
                      <a:pt x="819" y="3162"/>
                    </a:lnTo>
                    <a:lnTo>
                      <a:pt x="800" y="3171"/>
                    </a:lnTo>
                    <a:lnTo>
                      <a:pt x="771" y="3124"/>
                    </a:lnTo>
                    <a:lnTo>
                      <a:pt x="752" y="3085"/>
                    </a:lnTo>
                    <a:lnTo>
                      <a:pt x="743" y="3066"/>
                    </a:lnTo>
                    <a:lnTo>
                      <a:pt x="743" y="3038"/>
                    </a:lnTo>
                    <a:lnTo>
                      <a:pt x="762" y="3009"/>
                    </a:lnTo>
                    <a:lnTo>
                      <a:pt x="819" y="2942"/>
                    </a:lnTo>
                    <a:lnTo>
                      <a:pt x="895" y="2942"/>
                    </a:lnTo>
                    <a:lnTo>
                      <a:pt x="971" y="2914"/>
                    </a:lnTo>
                    <a:lnTo>
                      <a:pt x="1019" y="2933"/>
                    </a:lnTo>
                    <a:lnTo>
                      <a:pt x="1028" y="2962"/>
                    </a:lnTo>
                    <a:lnTo>
                      <a:pt x="1010" y="2971"/>
                    </a:lnTo>
                    <a:lnTo>
                      <a:pt x="1010" y="2990"/>
                    </a:lnTo>
                    <a:lnTo>
                      <a:pt x="1038" y="2990"/>
                    </a:lnTo>
                    <a:lnTo>
                      <a:pt x="1057" y="2990"/>
                    </a:lnTo>
                    <a:lnTo>
                      <a:pt x="1105" y="300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9" name="Freeform 7">
                <a:extLst>
                  <a:ext uri="{FF2B5EF4-FFF2-40B4-BE49-F238E27FC236}">
                    <a16:creationId xmlns:a16="http://schemas.microsoft.com/office/drawing/2014/main" id="{CE52BEE6-84AF-1647-A3C2-276378BB2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7300" y="4019550"/>
                <a:ext cx="1330325" cy="1333500"/>
              </a:xfrm>
              <a:custGeom>
                <a:avLst/>
                <a:gdLst>
                  <a:gd name="T0" fmla="*/ 1065772 w 3696"/>
                  <a:gd name="T1" fmla="*/ 120181 h 3706"/>
                  <a:gd name="T2" fmla="*/ 1076210 w 3696"/>
                  <a:gd name="T3" fmla="*/ 229566 h 3706"/>
                  <a:gd name="T4" fmla="*/ 1089887 w 3696"/>
                  <a:gd name="T5" fmla="*/ 281021 h 3706"/>
                  <a:gd name="T6" fmla="*/ 1100326 w 3696"/>
                  <a:gd name="T7" fmla="*/ 308367 h 3706"/>
                  <a:gd name="T8" fmla="*/ 1021500 w 3696"/>
                  <a:gd name="T9" fmla="*/ 394365 h 3706"/>
                  <a:gd name="T10" fmla="*/ 1168714 w 3696"/>
                  <a:gd name="T11" fmla="*/ 545130 h 3706"/>
                  <a:gd name="T12" fmla="*/ 1182391 w 3696"/>
                  <a:gd name="T13" fmla="*/ 575715 h 3706"/>
                  <a:gd name="T14" fmla="*/ 1189230 w 3696"/>
                  <a:gd name="T15" fmla="*/ 606660 h 3706"/>
                  <a:gd name="T16" fmla="*/ 1189230 w 3696"/>
                  <a:gd name="T17" fmla="*/ 668189 h 3706"/>
                  <a:gd name="T18" fmla="*/ 1138119 w 3696"/>
                  <a:gd name="T19" fmla="*/ 705971 h 3706"/>
                  <a:gd name="T20" fmla="*/ 1141358 w 3696"/>
                  <a:gd name="T21" fmla="*/ 733317 h 3706"/>
                  <a:gd name="T22" fmla="*/ 1144958 w 3696"/>
                  <a:gd name="T23" fmla="*/ 743752 h 3706"/>
                  <a:gd name="T24" fmla="*/ 1161875 w 3696"/>
                  <a:gd name="T25" fmla="*/ 805281 h 3706"/>
                  <a:gd name="T26" fmla="*/ 1247540 w 3696"/>
                  <a:gd name="T27" fmla="*/ 880844 h 3706"/>
                  <a:gd name="T28" fmla="*/ 1305849 w 3696"/>
                  <a:gd name="T29" fmla="*/ 935537 h 3706"/>
                  <a:gd name="T30" fmla="*/ 1312688 w 3696"/>
                  <a:gd name="T31" fmla="*/ 993828 h 3706"/>
                  <a:gd name="T32" fmla="*/ 1319527 w 3696"/>
                  <a:gd name="T33" fmla="*/ 1093139 h 3706"/>
                  <a:gd name="T34" fmla="*/ 1210106 w 3696"/>
                  <a:gd name="T35" fmla="*/ 1254339 h 3706"/>
                  <a:gd name="T36" fmla="*/ 1127681 w 3696"/>
                  <a:gd name="T37" fmla="*/ 1285284 h 3706"/>
                  <a:gd name="T38" fmla="*/ 1065772 w 3696"/>
                  <a:gd name="T39" fmla="*/ 1295359 h 3706"/>
                  <a:gd name="T40" fmla="*/ 705835 w 3696"/>
                  <a:gd name="T41" fmla="*/ 1189211 h 3706"/>
                  <a:gd name="T42" fmla="*/ 668402 w 3696"/>
                  <a:gd name="T43" fmla="*/ 1220156 h 3706"/>
                  <a:gd name="T44" fmla="*/ 623770 w 3696"/>
                  <a:gd name="T45" fmla="*/ 1319467 h 3706"/>
                  <a:gd name="T46" fmla="*/ 575898 w 3696"/>
                  <a:gd name="T47" fmla="*/ 1302195 h 3706"/>
                  <a:gd name="T48" fmla="*/ 417886 w 3696"/>
                  <a:gd name="T49" fmla="*/ 1161865 h 3706"/>
                  <a:gd name="T50" fmla="*/ 373614 w 3696"/>
                  <a:gd name="T51" fmla="*/ 1141355 h 3706"/>
                  <a:gd name="T52" fmla="*/ 345899 w 3696"/>
                  <a:gd name="T53" fmla="*/ 1134518 h 3706"/>
                  <a:gd name="T54" fmla="*/ 150813 w 3696"/>
                  <a:gd name="T55" fmla="*/ 1024773 h 3706"/>
                  <a:gd name="T56" fmla="*/ 123098 w 3696"/>
                  <a:gd name="T57" fmla="*/ 915027 h 3706"/>
                  <a:gd name="T58" fmla="*/ 92504 w 3696"/>
                  <a:gd name="T59" fmla="*/ 884442 h 3706"/>
                  <a:gd name="T60" fmla="*/ 54710 w 3696"/>
                  <a:gd name="T61" fmla="*/ 843063 h 3706"/>
                  <a:gd name="T62" fmla="*/ 6839 w 3696"/>
                  <a:gd name="T63" fmla="*/ 761023 h 3706"/>
                  <a:gd name="T64" fmla="*/ 6839 w 3696"/>
                  <a:gd name="T65" fmla="*/ 750589 h 3706"/>
                  <a:gd name="T66" fmla="*/ 75227 w 3696"/>
                  <a:gd name="T67" fmla="*/ 709569 h 3706"/>
                  <a:gd name="T68" fmla="*/ 78466 w 3696"/>
                  <a:gd name="T69" fmla="*/ 699134 h 3706"/>
                  <a:gd name="T70" fmla="*/ 102582 w 3696"/>
                  <a:gd name="T71" fmla="*/ 671788 h 3706"/>
                  <a:gd name="T72" fmla="*/ 109421 w 3696"/>
                  <a:gd name="T73" fmla="*/ 644441 h 3706"/>
                  <a:gd name="T74" fmla="*/ 188247 w 3696"/>
                  <a:gd name="T75" fmla="*/ 603062 h 3706"/>
                  <a:gd name="T76" fmla="*/ 185007 w 3696"/>
                  <a:gd name="T77" fmla="*/ 582552 h 3706"/>
                  <a:gd name="T78" fmla="*/ 274272 w 3696"/>
                  <a:gd name="T79" fmla="*/ 514186 h 3706"/>
                  <a:gd name="T80" fmla="*/ 332221 w 3696"/>
                  <a:gd name="T81" fmla="*/ 507349 h 3706"/>
                  <a:gd name="T82" fmla="*/ 339060 w 3696"/>
                  <a:gd name="T83" fmla="*/ 462731 h 3706"/>
                  <a:gd name="T84" fmla="*/ 339060 w 3696"/>
                  <a:gd name="T85" fmla="*/ 431786 h 3706"/>
                  <a:gd name="T86" fmla="*/ 304866 w 3696"/>
                  <a:gd name="T87" fmla="*/ 377093 h 3706"/>
                  <a:gd name="T88" fmla="*/ 483035 w 3696"/>
                  <a:gd name="T89" fmla="*/ 322400 h 3706"/>
                  <a:gd name="T90" fmla="*/ 510750 w 3696"/>
                  <a:gd name="T91" fmla="*/ 260511 h 3706"/>
                  <a:gd name="T92" fmla="*/ 719873 w 3696"/>
                  <a:gd name="T93" fmla="*/ 171635 h 3706"/>
                  <a:gd name="T94" fmla="*/ 713034 w 3696"/>
                  <a:gd name="T95" fmla="*/ 150765 h 3706"/>
                  <a:gd name="T96" fmla="*/ 729951 w 3696"/>
                  <a:gd name="T97" fmla="*/ 106147 h 3706"/>
                  <a:gd name="T98" fmla="*/ 898041 w 3696"/>
                  <a:gd name="T99" fmla="*/ 37781 h 3706"/>
                  <a:gd name="T100" fmla="*/ 990545 w 3696"/>
                  <a:gd name="T101" fmla="*/ 24108 h 37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696" h="3706">
                    <a:moveTo>
                      <a:pt x="2961" y="57"/>
                    </a:moveTo>
                    <a:lnTo>
                      <a:pt x="2952" y="76"/>
                    </a:lnTo>
                    <a:lnTo>
                      <a:pt x="2952" y="153"/>
                    </a:lnTo>
                    <a:lnTo>
                      <a:pt x="2961" y="334"/>
                    </a:lnTo>
                    <a:lnTo>
                      <a:pt x="2952" y="410"/>
                    </a:lnTo>
                    <a:lnTo>
                      <a:pt x="2857" y="534"/>
                    </a:lnTo>
                    <a:lnTo>
                      <a:pt x="2828" y="600"/>
                    </a:lnTo>
                    <a:lnTo>
                      <a:pt x="2866" y="638"/>
                    </a:lnTo>
                    <a:lnTo>
                      <a:pt x="2990" y="638"/>
                    </a:lnTo>
                    <a:lnTo>
                      <a:pt x="3047" y="667"/>
                    </a:lnTo>
                    <a:lnTo>
                      <a:pt x="3047" y="743"/>
                    </a:lnTo>
                    <a:lnTo>
                      <a:pt x="3047" y="762"/>
                    </a:lnTo>
                    <a:lnTo>
                      <a:pt x="3038" y="772"/>
                    </a:lnTo>
                    <a:lnTo>
                      <a:pt x="3028" y="781"/>
                    </a:lnTo>
                    <a:lnTo>
                      <a:pt x="3028" y="810"/>
                    </a:lnTo>
                    <a:lnTo>
                      <a:pt x="3038" y="819"/>
                    </a:lnTo>
                    <a:lnTo>
                      <a:pt x="3047" y="829"/>
                    </a:lnTo>
                    <a:lnTo>
                      <a:pt x="3057" y="829"/>
                    </a:lnTo>
                    <a:lnTo>
                      <a:pt x="3057" y="857"/>
                    </a:lnTo>
                    <a:lnTo>
                      <a:pt x="3038" y="886"/>
                    </a:lnTo>
                    <a:lnTo>
                      <a:pt x="2904" y="924"/>
                    </a:lnTo>
                    <a:lnTo>
                      <a:pt x="2866" y="953"/>
                    </a:lnTo>
                    <a:lnTo>
                      <a:pt x="2847" y="1010"/>
                    </a:lnTo>
                    <a:lnTo>
                      <a:pt x="2838" y="1096"/>
                    </a:lnTo>
                    <a:lnTo>
                      <a:pt x="2876" y="1267"/>
                    </a:lnTo>
                    <a:lnTo>
                      <a:pt x="2933" y="1410"/>
                    </a:lnTo>
                    <a:lnTo>
                      <a:pt x="3000" y="1495"/>
                    </a:lnTo>
                    <a:lnTo>
                      <a:pt x="3085" y="1515"/>
                    </a:lnTo>
                    <a:lnTo>
                      <a:pt x="3247" y="1515"/>
                    </a:lnTo>
                    <a:lnTo>
                      <a:pt x="3276" y="1533"/>
                    </a:lnTo>
                    <a:lnTo>
                      <a:pt x="3295" y="1553"/>
                    </a:lnTo>
                    <a:lnTo>
                      <a:pt x="3295" y="1562"/>
                    </a:lnTo>
                    <a:lnTo>
                      <a:pt x="3285" y="1581"/>
                    </a:lnTo>
                    <a:lnTo>
                      <a:pt x="3285" y="1600"/>
                    </a:lnTo>
                    <a:lnTo>
                      <a:pt x="3285" y="1629"/>
                    </a:lnTo>
                    <a:lnTo>
                      <a:pt x="3285" y="1638"/>
                    </a:lnTo>
                    <a:lnTo>
                      <a:pt x="3285" y="1648"/>
                    </a:lnTo>
                    <a:lnTo>
                      <a:pt x="3295" y="1667"/>
                    </a:lnTo>
                    <a:lnTo>
                      <a:pt x="3304" y="1686"/>
                    </a:lnTo>
                    <a:lnTo>
                      <a:pt x="3333" y="1724"/>
                    </a:lnTo>
                    <a:lnTo>
                      <a:pt x="3352" y="1762"/>
                    </a:lnTo>
                    <a:lnTo>
                      <a:pt x="3342" y="1800"/>
                    </a:lnTo>
                    <a:lnTo>
                      <a:pt x="3333" y="1838"/>
                    </a:lnTo>
                    <a:lnTo>
                      <a:pt x="3304" y="1857"/>
                    </a:lnTo>
                    <a:lnTo>
                      <a:pt x="3162" y="1934"/>
                    </a:lnTo>
                    <a:lnTo>
                      <a:pt x="3152" y="1943"/>
                    </a:lnTo>
                    <a:lnTo>
                      <a:pt x="3152" y="1953"/>
                    </a:lnTo>
                    <a:lnTo>
                      <a:pt x="3162" y="1962"/>
                    </a:lnTo>
                    <a:lnTo>
                      <a:pt x="3162" y="2000"/>
                    </a:lnTo>
                    <a:lnTo>
                      <a:pt x="3171" y="2019"/>
                    </a:lnTo>
                    <a:lnTo>
                      <a:pt x="3171" y="2038"/>
                    </a:lnTo>
                    <a:lnTo>
                      <a:pt x="3171" y="2048"/>
                    </a:lnTo>
                    <a:lnTo>
                      <a:pt x="3171" y="2057"/>
                    </a:lnTo>
                    <a:lnTo>
                      <a:pt x="3181" y="2067"/>
                    </a:lnTo>
                    <a:lnTo>
                      <a:pt x="3181" y="2077"/>
                    </a:lnTo>
                    <a:lnTo>
                      <a:pt x="3219" y="2105"/>
                    </a:lnTo>
                    <a:lnTo>
                      <a:pt x="3247" y="2143"/>
                    </a:lnTo>
                    <a:lnTo>
                      <a:pt x="3247" y="2191"/>
                    </a:lnTo>
                    <a:lnTo>
                      <a:pt x="3228" y="2238"/>
                    </a:lnTo>
                    <a:lnTo>
                      <a:pt x="3219" y="2295"/>
                    </a:lnTo>
                    <a:lnTo>
                      <a:pt x="3238" y="2333"/>
                    </a:lnTo>
                    <a:lnTo>
                      <a:pt x="3266" y="2362"/>
                    </a:lnTo>
                    <a:lnTo>
                      <a:pt x="3333" y="2400"/>
                    </a:lnTo>
                    <a:lnTo>
                      <a:pt x="3466" y="2448"/>
                    </a:lnTo>
                    <a:lnTo>
                      <a:pt x="3505" y="2486"/>
                    </a:lnTo>
                    <a:lnTo>
                      <a:pt x="3533" y="2524"/>
                    </a:lnTo>
                    <a:lnTo>
                      <a:pt x="3552" y="2553"/>
                    </a:lnTo>
                    <a:lnTo>
                      <a:pt x="3571" y="2581"/>
                    </a:lnTo>
                    <a:lnTo>
                      <a:pt x="3628" y="2600"/>
                    </a:lnTo>
                    <a:lnTo>
                      <a:pt x="3647" y="2619"/>
                    </a:lnTo>
                    <a:lnTo>
                      <a:pt x="3666" y="2648"/>
                    </a:lnTo>
                    <a:lnTo>
                      <a:pt x="3666" y="2686"/>
                    </a:lnTo>
                    <a:lnTo>
                      <a:pt x="3647" y="2724"/>
                    </a:lnTo>
                    <a:lnTo>
                      <a:pt x="3647" y="2762"/>
                    </a:lnTo>
                    <a:lnTo>
                      <a:pt x="3657" y="2791"/>
                    </a:lnTo>
                    <a:lnTo>
                      <a:pt x="3676" y="2829"/>
                    </a:lnTo>
                    <a:lnTo>
                      <a:pt x="3695" y="2915"/>
                    </a:lnTo>
                    <a:lnTo>
                      <a:pt x="3685" y="2981"/>
                    </a:lnTo>
                    <a:lnTo>
                      <a:pt x="3666" y="3038"/>
                    </a:lnTo>
                    <a:lnTo>
                      <a:pt x="3628" y="3095"/>
                    </a:lnTo>
                    <a:lnTo>
                      <a:pt x="3476" y="3286"/>
                    </a:lnTo>
                    <a:lnTo>
                      <a:pt x="3419" y="3410"/>
                    </a:lnTo>
                    <a:lnTo>
                      <a:pt x="3362" y="3486"/>
                    </a:lnTo>
                    <a:lnTo>
                      <a:pt x="3238" y="3543"/>
                    </a:lnTo>
                    <a:lnTo>
                      <a:pt x="3190" y="3572"/>
                    </a:lnTo>
                    <a:lnTo>
                      <a:pt x="3171" y="3562"/>
                    </a:lnTo>
                    <a:lnTo>
                      <a:pt x="3133" y="3572"/>
                    </a:lnTo>
                    <a:lnTo>
                      <a:pt x="3000" y="3639"/>
                    </a:lnTo>
                    <a:lnTo>
                      <a:pt x="2990" y="3639"/>
                    </a:lnTo>
                    <a:lnTo>
                      <a:pt x="2981" y="3629"/>
                    </a:lnTo>
                    <a:lnTo>
                      <a:pt x="2971" y="3619"/>
                    </a:lnTo>
                    <a:lnTo>
                      <a:pt x="2961" y="3600"/>
                    </a:lnTo>
                    <a:lnTo>
                      <a:pt x="2923" y="3353"/>
                    </a:lnTo>
                    <a:lnTo>
                      <a:pt x="2904" y="3334"/>
                    </a:lnTo>
                    <a:lnTo>
                      <a:pt x="2895" y="3324"/>
                    </a:lnTo>
                    <a:lnTo>
                      <a:pt x="2276" y="3391"/>
                    </a:lnTo>
                    <a:lnTo>
                      <a:pt x="1961" y="3305"/>
                    </a:lnTo>
                    <a:lnTo>
                      <a:pt x="1914" y="3305"/>
                    </a:lnTo>
                    <a:lnTo>
                      <a:pt x="1866" y="3334"/>
                    </a:lnTo>
                    <a:lnTo>
                      <a:pt x="1866" y="3362"/>
                    </a:lnTo>
                    <a:lnTo>
                      <a:pt x="1857" y="3391"/>
                    </a:lnTo>
                    <a:lnTo>
                      <a:pt x="1847" y="3419"/>
                    </a:lnTo>
                    <a:lnTo>
                      <a:pt x="1780" y="3562"/>
                    </a:lnTo>
                    <a:lnTo>
                      <a:pt x="1762" y="3600"/>
                    </a:lnTo>
                    <a:lnTo>
                      <a:pt x="1752" y="3639"/>
                    </a:lnTo>
                    <a:lnTo>
                      <a:pt x="1733" y="3667"/>
                    </a:lnTo>
                    <a:lnTo>
                      <a:pt x="1714" y="3696"/>
                    </a:lnTo>
                    <a:lnTo>
                      <a:pt x="1695" y="3705"/>
                    </a:lnTo>
                    <a:lnTo>
                      <a:pt x="1676" y="3686"/>
                    </a:lnTo>
                    <a:lnTo>
                      <a:pt x="1666" y="3667"/>
                    </a:lnTo>
                    <a:lnTo>
                      <a:pt x="1600" y="3619"/>
                    </a:lnTo>
                    <a:lnTo>
                      <a:pt x="1542" y="3514"/>
                    </a:lnTo>
                    <a:lnTo>
                      <a:pt x="1504" y="3496"/>
                    </a:lnTo>
                    <a:lnTo>
                      <a:pt x="1476" y="3476"/>
                    </a:lnTo>
                    <a:lnTo>
                      <a:pt x="1247" y="3258"/>
                    </a:lnTo>
                    <a:lnTo>
                      <a:pt x="1161" y="3229"/>
                    </a:lnTo>
                    <a:lnTo>
                      <a:pt x="1085" y="3172"/>
                    </a:lnTo>
                    <a:lnTo>
                      <a:pt x="1057" y="3162"/>
                    </a:lnTo>
                    <a:lnTo>
                      <a:pt x="1038" y="3162"/>
                    </a:lnTo>
                    <a:lnTo>
                      <a:pt x="1038" y="3172"/>
                    </a:lnTo>
                    <a:lnTo>
                      <a:pt x="1028" y="3181"/>
                    </a:lnTo>
                    <a:lnTo>
                      <a:pt x="1009" y="3191"/>
                    </a:lnTo>
                    <a:lnTo>
                      <a:pt x="990" y="3191"/>
                    </a:lnTo>
                    <a:lnTo>
                      <a:pt x="980" y="3181"/>
                    </a:lnTo>
                    <a:lnTo>
                      <a:pt x="961" y="3153"/>
                    </a:lnTo>
                    <a:lnTo>
                      <a:pt x="942" y="3134"/>
                    </a:lnTo>
                    <a:lnTo>
                      <a:pt x="495" y="3010"/>
                    </a:lnTo>
                    <a:lnTo>
                      <a:pt x="438" y="2962"/>
                    </a:lnTo>
                    <a:lnTo>
                      <a:pt x="428" y="2924"/>
                    </a:lnTo>
                    <a:lnTo>
                      <a:pt x="419" y="2848"/>
                    </a:lnTo>
                    <a:lnTo>
                      <a:pt x="409" y="2600"/>
                    </a:lnTo>
                    <a:lnTo>
                      <a:pt x="399" y="2562"/>
                    </a:lnTo>
                    <a:lnTo>
                      <a:pt x="371" y="2553"/>
                    </a:lnTo>
                    <a:lnTo>
                      <a:pt x="352" y="2543"/>
                    </a:lnTo>
                    <a:lnTo>
                      <a:pt x="342" y="2543"/>
                    </a:lnTo>
                    <a:lnTo>
                      <a:pt x="333" y="2524"/>
                    </a:lnTo>
                    <a:lnTo>
                      <a:pt x="342" y="2467"/>
                    </a:lnTo>
                    <a:lnTo>
                      <a:pt x="333" y="2458"/>
                    </a:lnTo>
                    <a:lnTo>
                      <a:pt x="314" y="2458"/>
                    </a:lnTo>
                    <a:lnTo>
                      <a:pt x="257" y="2458"/>
                    </a:lnTo>
                    <a:lnTo>
                      <a:pt x="228" y="2448"/>
                    </a:lnTo>
                    <a:lnTo>
                      <a:pt x="200" y="2438"/>
                    </a:lnTo>
                    <a:lnTo>
                      <a:pt x="171" y="2391"/>
                    </a:lnTo>
                    <a:lnTo>
                      <a:pt x="152" y="2381"/>
                    </a:lnTo>
                    <a:lnTo>
                      <a:pt x="152" y="2343"/>
                    </a:lnTo>
                    <a:lnTo>
                      <a:pt x="152" y="2295"/>
                    </a:lnTo>
                    <a:lnTo>
                      <a:pt x="104" y="2229"/>
                    </a:lnTo>
                    <a:lnTo>
                      <a:pt x="19" y="2153"/>
                    </a:lnTo>
                    <a:lnTo>
                      <a:pt x="0" y="2124"/>
                    </a:lnTo>
                    <a:lnTo>
                      <a:pt x="19" y="2115"/>
                    </a:lnTo>
                    <a:lnTo>
                      <a:pt x="28" y="2105"/>
                    </a:lnTo>
                    <a:lnTo>
                      <a:pt x="28" y="2086"/>
                    </a:lnTo>
                    <a:lnTo>
                      <a:pt x="19" y="2086"/>
                    </a:lnTo>
                    <a:lnTo>
                      <a:pt x="47" y="2077"/>
                    </a:lnTo>
                    <a:lnTo>
                      <a:pt x="57" y="2067"/>
                    </a:lnTo>
                    <a:lnTo>
                      <a:pt x="123" y="2000"/>
                    </a:lnTo>
                    <a:lnTo>
                      <a:pt x="142" y="1991"/>
                    </a:lnTo>
                    <a:lnTo>
                      <a:pt x="209" y="1972"/>
                    </a:lnTo>
                    <a:lnTo>
                      <a:pt x="218" y="1962"/>
                    </a:lnTo>
                    <a:lnTo>
                      <a:pt x="209" y="1953"/>
                    </a:lnTo>
                    <a:lnTo>
                      <a:pt x="209" y="1943"/>
                    </a:lnTo>
                    <a:lnTo>
                      <a:pt x="218" y="1943"/>
                    </a:lnTo>
                    <a:lnTo>
                      <a:pt x="228" y="1934"/>
                    </a:lnTo>
                    <a:lnTo>
                      <a:pt x="238" y="1914"/>
                    </a:lnTo>
                    <a:lnTo>
                      <a:pt x="247" y="1886"/>
                    </a:lnTo>
                    <a:lnTo>
                      <a:pt x="266" y="1867"/>
                    </a:lnTo>
                    <a:lnTo>
                      <a:pt x="285" y="1867"/>
                    </a:lnTo>
                    <a:lnTo>
                      <a:pt x="295" y="1857"/>
                    </a:lnTo>
                    <a:lnTo>
                      <a:pt x="304" y="1838"/>
                    </a:lnTo>
                    <a:lnTo>
                      <a:pt x="304" y="1829"/>
                    </a:lnTo>
                    <a:lnTo>
                      <a:pt x="304" y="1810"/>
                    </a:lnTo>
                    <a:lnTo>
                      <a:pt x="304" y="1791"/>
                    </a:lnTo>
                    <a:lnTo>
                      <a:pt x="409" y="1781"/>
                    </a:lnTo>
                    <a:lnTo>
                      <a:pt x="447" y="1772"/>
                    </a:lnTo>
                    <a:lnTo>
                      <a:pt x="495" y="1705"/>
                    </a:lnTo>
                    <a:lnTo>
                      <a:pt x="514" y="1696"/>
                    </a:lnTo>
                    <a:lnTo>
                      <a:pt x="523" y="1676"/>
                    </a:lnTo>
                    <a:lnTo>
                      <a:pt x="523" y="1658"/>
                    </a:lnTo>
                    <a:lnTo>
                      <a:pt x="533" y="1629"/>
                    </a:lnTo>
                    <a:lnTo>
                      <a:pt x="533" y="1619"/>
                    </a:lnTo>
                    <a:lnTo>
                      <a:pt x="514" y="1619"/>
                    </a:lnTo>
                    <a:lnTo>
                      <a:pt x="523" y="1581"/>
                    </a:lnTo>
                    <a:lnTo>
                      <a:pt x="542" y="1553"/>
                    </a:lnTo>
                    <a:lnTo>
                      <a:pt x="599" y="1495"/>
                    </a:lnTo>
                    <a:lnTo>
                      <a:pt x="704" y="1429"/>
                    </a:lnTo>
                    <a:lnTo>
                      <a:pt x="762" y="1429"/>
                    </a:lnTo>
                    <a:lnTo>
                      <a:pt x="866" y="1457"/>
                    </a:lnTo>
                    <a:lnTo>
                      <a:pt x="895" y="1457"/>
                    </a:lnTo>
                    <a:lnTo>
                      <a:pt x="914" y="1448"/>
                    </a:lnTo>
                    <a:lnTo>
                      <a:pt x="933" y="1419"/>
                    </a:lnTo>
                    <a:lnTo>
                      <a:pt x="923" y="1410"/>
                    </a:lnTo>
                    <a:lnTo>
                      <a:pt x="942" y="1391"/>
                    </a:lnTo>
                    <a:lnTo>
                      <a:pt x="942" y="1372"/>
                    </a:lnTo>
                    <a:lnTo>
                      <a:pt x="942" y="1353"/>
                    </a:lnTo>
                    <a:lnTo>
                      <a:pt x="942" y="1334"/>
                    </a:lnTo>
                    <a:lnTo>
                      <a:pt x="942" y="1286"/>
                    </a:lnTo>
                    <a:lnTo>
                      <a:pt x="952" y="1257"/>
                    </a:lnTo>
                    <a:lnTo>
                      <a:pt x="952" y="1238"/>
                    </a:lnTo>
                    <a:lnTo>
                      <a:pt x="952" y="1219"/>
                    </a:lnTo>
                    <a:lnTo>
                      <a:pt x="942" y="1210"/>
                    </a:lnTo>
                    <a:lnTo>
                      <a:pt x="942" y="1200"/>
                    </a:lnTo>
                    <a:lnTo>
                      <a:pt x="933" y="1200"/>
                    </a:lnTo>
                    <a:lnTo>
                      <a:pt x="942" y="1181"/>
                    </a:lnTo>
                    <a:lnTo>
                      <a:pt x="933" y="1153"/>
                    </a:lnTo>
                    <a:lnTo>
                      <a:pt x="895" y="1096"/>
                    </a:lnTo>
                    <a:lnTo>
                      <a:pt x="847" y="1048"/>
                    </a:lnTo>
                    <a:lnTo>
                      <a:pt x="847" y="981"/>
                    </a:lnTo>
                    <a:lnTo>
                      <a:pt x="876" y="943"/>
                    </a:lnTo>
                    <a:lnTo>
                      <a:pt x="923" y="905"/>
                    </a:lnTo>
                    <a:lnTo>
                      <a:pt x="1266" y="867"/>
                    </a:lnTo>
                    <a:lnTo>
                      <a:pt x="1342" y="896"/>
                    </a:lnTo>
                    <a:lnTo>
                      <a:pt x="1371" y="896"/>
                    </a:lnTo>
                    <a:lnTo>
                      <a:pt x="1381" y="867"/>
                    </a:lnTo>
                    <a:lnTo>
                      <a:pt x="1399" y="819"/>
                    </a:lnTo>
                    <a:lnTo>
                      <a:pt x="1409" y="772"/>
                    </a:lnTo>
                    <a:lnTo>
                      <a:pt x="1419" y="724"/>
                    </a:lnTo>
                    <a:lnTo>
                      <a:pt x="1447" y="648"/>
                    </a:lnTo>
                    <a:lnTo>
                      <a:pt x="1485" y="610"/>
                    </a:lnTo>
                    <a:lnTo>
                      <a:pt x="1533" y="591"/>
                    </a:lnTo>
                    <a:lnTo>
                      <a:pt x="1943" y="495"/>
                    </a:lnTo>
                    <a:lnTo>
                      <a:pt x="2000" y="477"/>
                    </a:lnTo>
                    <a:lnTo>
                      <a:pt x="2000" y="438"/>
                    </a:lnTo>
                    <a:lnTo>
                      <a:pt x="1990" y="438"/>
                    </a:lnTo>
                    <a:lnTo>
                      <a:pt x="1961" y="429"/>
                    </a:lnTo>
                    <a:lnTo>
                      <a:pt x="1971" y="429"/>
                    </a:lnTo>
                    <a:lnTo>
                      <a:pt x="1981" y="419"/>
                    </a:lnTo>
                    <a:lnTo>
                      <a:pt x="2000" y="381"/>
                    </a:lnTo>
                    <a:lnTo>
                      <a:pt x="2028" y="334"/>
                    </a:lnTo>
                    <a:lnTo>
                      <a:pt x="2038" y="314"/>
                    </a:lnTo>
                    <a:lnTo>
                      <a:pt x="2038" y="305"/>
                    </a:lnTo>
                    <a:lnTo>
                      <a:pt x="2028" y="295"/>
                    </a:lnTo>
                    <a:lnTo>
                      <a:pt x="2057" y="267"/>
                    </a:lnTo>
                    <a:lnTo>
                      <a:pt x="2285" y="162"/>
                    </a:lnTo>
                    <a:lnTo>
                      <a:pt x="2428" y="143"/>
                    </a:lnTo>
                    <a:lnTo>
                      <a:pt x="2495" y="105"/>
                    </a:lnTo>
                    <a:lnTo>
                      <a:pt x="2542" y="10"/>
                    </a:lnTo>
                    <a:lnTo>
                      <a:pt x="2571" y="0"/>
                    </a:lnTo>
                    <a:lnTo>
                      <a:pt x="2628" y="19"/>
                    </a:lnTo>
                    <a:lnTo>
                      <a:pt x="2695" y="57"/>
                    </a:lnTo>
                    <a:lnTo>
                      <a:pt x="2752" y="67"/>
                    </a:lnTo>
                    <a:lnTo>
                      <a:pt x="2961" y="57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0" name="Freeform 8">
                <a:extLst>
                  <a:ext uri="{FF2B5EF4-FFF2-40B4-BE49-F238E27FC236}">
                    <a16:creationId xmlns:a16="http://schemas.microsoft.com/office/drawing/2014/main" id="{E68942A9-BCD2-0A4A-AEB6-2965E8547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8650" y="5208588"/>
                <a:ext cx="995363" cy="1465262"/>
              </a:xfrm>
              <a:custGeom>
                <a:avLst/>
                <a:gdLst>
                  <a:gd name="T0" fmla="*/ 583389 w 2764"/>
                  <a:gd name="T1" fmla="*/ 212513 h 4068"/>
                  <a:gd name="T2" fmla="*/ 658654 w 2764"/>
                  <a:gd name="T3" fmla="*/ 294997 h 4068"/>
                  <a:gd name="T4" fmla="*/ 881566 w 2764"/>
                  <a:gd name="T5" fmla="*/ 466449 h 4068"/>
                  <a:gd name="T6" fmla="*/ 892009 w 2764"/>
                  <a:gd name="T7" fmla="*/ 517956 h 4068"/>
                  <a:gd name="T8" fmla="*/ 926221 w 2764"/>
                  <a:gd name="T9" fmla="*/ 569464 h 4068"/>
                  <a:gd name="T10" fmla="*/ 967274 w 2764"/>
                  <a:gd name="T11" fmla="*/ 620971 h 4068"/>
                  <a:gd name="T12" fmla="*/ 995003 w 2764"/>
                  <a:gd name="T13" fmla="*/ 675721 h 4068"/>
                  <a:gd name="T14" fmla="*/ 929822 w 2764"/>
                  <a:gd name="T15" fmla="*/ 847532 h 4068"/>
                  <a:gd name="T16" fmla="*/ 898852 w 2764"/>
                  <a:gd name="T17" fmla="*/ 933258 h 4068"/>
                  <a:gd name="T18" fmla="*/ 885167 w 2764"/>
                  <a:gd name="T19" fmla="*/ 957031 h 4068"/>
                  <a:gd name="T20" fmla="*/ 857798 w 2764"/>
                  <a:gd name="T21" fmla="*/ 994851 h 4068"/>
                  <a:gd name="T22" fmla="*/ 795858 w 2764"/>
                  <a:gd name="T23" fmla="*/ 1084179 h 4068"/>
                  <a:gd name="T24" fmla="*/ 713391 w 2764"/>
                  <a:gd name="T25" fmla="*/ 1149373 h 4068"/>
                  <a:gd name="T26" fmla="*/ 655413 w 2764"/>
                  <a:gd name="T27" fmla="*/ 1238341 h 4068"/>
                  <a:gd name="T28" fmla="*/ 552419 w 2764"/>
                  <a:gd name="T29" fmla="*/ 1382418 h 4068"/>
                  <a:gd name="T30" fmla="*/ 374161 w 2764"/>
                  <a:gd name="T31" fmla="*/ 1464902 h 4068"/>
                  <a:gd name="T32" fmla="*/ 408373 w 2764"/>
                  <a:gd name="T33" fmla="*/ 1382418 h 4068"/>
                  <a:gd name="T34" fmla="*/ 387846 w 2764"/>
                  <a:gd name="T35" fmla="*/ 1334512 h 4068"/>
                  <a:gd name="T36" fmla="*/ 394688 w 2764"/>
                  <a:gd name="T37" fmla="*/ 1289848 h 4068"/>
                  <a:gd name="T38" fmla="*/ 339590 w 2764"/>
                  <a:gd name="T39" fmla="*/ 1217810 h 4068"/>
                  <a:gd name="T40" fmla="*/ 329507 w 2764"/>
                  <a:gd name="T41" fmla="*/ 1138928 h 4068"/>
                  <a:gd name="T42" fmla="*/ 302138 w 2764"/>
                  <a:gd name="T43" fmla="*/ 1084179 h 4068"/>
                  <a:gd name="T44" fmla="*/ 260725 w 2764"/>
                  <a:gd name="T45" fmla="*/ 1005297 h 4068"/>
                  <a:gd name="T46" fmla="*/ 243799 w 2764"/>
                  <a:gd name="T47" fmla="*/ 1029069 h 4068"/>
                  <a:gd name="T48" fmla="*/ 230115 w 2764"/>
                  <a:gd name="T49" fmla="*/ 1008538 h 4068"/>
                  <a:gd name="T50" fmla="*/ 223272 w 2764"/>
                  <a:gd name="T51" fmla="*/ 1001695 h 4068"/>
                  <a:gd name="T52" fmla="*/ 230115 w 2764"/>
                  <a:gd name="T53" fmla="*/ 967476 h 4068"/>
                  <a:gd name="T54" fmla="*/ 202386 w 2764"/>
                  <a:gd name="T55" fmla="*/ 940102 h 4068"/>
                  <a:gd name="T56" fmla="*/ 185460 w 2764"/>
                  <a:gd name="T57" fmla="*/ 912367 h 4068"/>
                  <a:gd name="T58" fmla="*/ 144407 w 2764"/>
                  <a:gd name="T59" fmla="*/ 868063 h 4068"/>
                  <a:gd name="T60" fmla="*/ 99752 w 2764"/>
                  <a:gd name="T61" fmla="*/ 830243 h 4068"/>
                  <a:gd name="T62" fmla="*/ 96151 w 2764"/>
                  <a:gd name="T63" fmla="*/ 771892 h 4068"/>
                  <a:gd name="T64" fmla="*/ 133963 w 2764"/>
                  <a:gd name="T65" fmla="*/ 730830 h 4068"/>
                  <a:gd name="T66" fmla="*/ 185460 w 2764"/>
                  <a:gd name="T67" fmla="*/ 754603 h 4068"/>
                  <a:gd name="T68" fmla="*/ 202386 w 2764"/>
                  <a:gd name="T69" fmla="*/ 696612 h 4068"/>
                  <a:gd name="T70" fmla="*/ 178618 w 2764"/>
                  <a:gd name="T71" fmla="*/ 662033 h 4068"/>
                  <a:gd name="T72" fmla="*/ 192302 w 2764"/>
                  <a:gd name="T73" fmla="*/ 662033 h 4068"/>
                  <a:gd name="T74" fmla="*/ 188701 w 2764"/>
                  <a:gd name="T75" fmla="*/ 651948 h 4068"/>
                  <a:gd name="T76" fmla="*/ 212829 w 2764"/>
                  <a:gd name="T77" fmla="*/ 627815 h 4068"/>
                  <a:gd name="T78" fmla="*/ 109836 w 2764"/>
                  <a:gd name="T79" fmla="*/ 500667 h 4068"/>
                  <a:gd name="T80" fmla="*/ 92910 w 2764"/>
                  <a:gd name="T81" fmla="*/ 449520 h 4068"/>
                  <a:gd name="T82" fmla="*/ 106595 w 2764"/>
                  <a:gd name="T83" fmla="*/ 425387 h 4068"/>
                  <a:gd name="T84" fmla="*/ 106595 w 2764"/>
                  <a:gd name="T85" fmla="*/ 414941 h 4068"/>
                  <a:gd name="T86" fmla="*/ 123520 w 2764"/>
                  <a:gd name="T87" fmla="*/ 367036 h 4068"/>
                  <a:gd name="T88" fmla="*/ 106595 w 2764"/>
                  <a:gd name="T89" fmla="*/ 332818 h 4068"/>
                  <a:gd name="T90" fmla="*/ 86068 w 2764"/>
                  <a:gd name="T91" fmla="*/ 281310 h 4068"/>
                  <a:gd name="T92" fmla="*/ 79226 w 2764"/>
                  <a:gd name="T93" fmla="*/ 240248 h 4068"/>
                  <a:gd name="T94" fmla="*/ 92910 w 2764"/>
                  <a:gd name="T95" fmla="*/ 226561 h 4068"/>
                  <a:gd name="T96" fmla="*/ 68782 w 2764"/>
                  <a:gd name="T97" fmla="*/ 157764 h 4068"/>
                  <a:gd name="T98" fmla="*/ 68782 w 2764"/>
                  <a:gd name="T99" fmla="*/ 137233 h 4068"/>
                  <a:gd name="T100" fmla="*/ 7202 w 2764"/>
                  <a:gd name="T101" fmla="*/ 99413 h 4068"/>
                  <a:gd name="T102" fmla="*/ 30970 w 2764"/>
                  <a:gd name="T103" fmla="*/ 20531 h 4068"/>
                  <a:gd name="T104" fmla="*/ 65181 w 2764"/>
                  <a:gd name="T105" fmla="*/ 0 h 4068"/>
                  <a:gd name="T106" fmla="*/ 411614 w 2764"/>
                  <a:gd name="T107" fmla="*/ 17289 h 4068"/>
                  <a:gd name="T108" fmla="*/ 435741 w 2764"/>
                  <a:gd name="T109" fmla="*/ 120304 h 4068"/>
                  <a:gd name="T110" fmla="*/ 507765 w 2764"/>
                  <a:gd name="T111" fmla="*/ 96171 h 406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64" h="4068">
                    <a:moveTo>
                      <a:pt x="1410" y="267"/>
                    </a:moveTo>
                    <a:lnTo>
                      <a:pt x="1391" y="276"/>
                    </a:lnTo>
                    <a:lnTo>
                      <a:pt x="1410" y="334"/>
                    </a:lnTo>
                    <a:lnTo>
                      <a:pt x="1620" y="590"/>
                    </a:lnTo>
                    <a:lnTo>
                      <a:pt x="1734" y="686"/>
                    </a:lnTo>
                    <a:lnTo>
                      <a:pt x="1791" y="762"/>
                    </a:lnTo>
                    <a:lnTo>
                      <a:pt x="1810" y="800"/>
                    </a:lnTo>
                    <a:lnTo>
                      <a:pt x="1829" y="819"/>
                    </a:lnTo>
                    <a:lnTo>
                      <a:pt x="2115" y="981"/>
                    </a:lnTo>
                    <a:lnTo>
                      <a:pt x="2248" y="1152"/>
                    </a:lnTo>
                    <a:lnTo>
                      <a:pt x="2420" y="1276"/>
                    </a:lnTo>
                    <a:lnTo>
                      <a:pt x="2448" y="1295"/>
                    </a:lnTo>
                    <a:lnTo>
                      <a:pt x="2467" y="1324"/>
                    </a:lnTo>
                    <a:lnTo>
                      <a:pt x="2467" y="1362"/>
                    </a:lnTo>
                    <a:lnTo>
                      <a:pt x="2477" y="1400"/>
                    </a:lnTo>
                    <a:lnTo>
                      <a:pt x="2477" y="1438"/>
                    </a:lnTo>
                    <a:lnTo>
                      <a:pt x="2486" y="1486"/>
                    </a:lnTo>
                    <a:lnTo>
                      <a:pt x="2496" y="1505"/>
                    </a:lnTo>
                    <a:lnTo>
                      <a:pt x="2515" y="1543"/>
                    </a:lnTo>
                    <a:lnTo>
                      <a:pt x="2572" y="1581"/>
                    </a:lnTo>
                    <a:lnTo>
                      <a:pt x="2601" y="1610"/>
                    </a:lnTo>
                    <a:lnTo>
                      <a:pt x="2658" y="1695"/>
                    </a:lnTo>
                    <a:lnTo>
                      <a:pt x="2677" y="1714"/>
                    </a:lnTo>
                    <a:lnTo>
                      <a:pt x="2686" y="1724"/>
                    </a:lnTo>
                    <a:lnTo>
                      <a:pt x="2705" y="1762"/>
                    </a:lnTo>
                    <a:lnTo>
                      <a:pt x="2715" y="1810"/>
                    </a:lnTo>
                    <a:lnTo>
                      <a:pt x="2734" y="1857"/>
                    </a:lnTo>
                    <a:lnTo>
                      <a:pt x="2763" y="1876"/>
                    </a:lnTo>
                    <a:lnTo>
                      <a:pt x="2686" y="2029"/>
                    </a:lnTo>
                    <a:lnTo>
                      <a:pt x="2648" y="2095"/>
                    </a:lnTo>
                    <a:lnTo>
                      <a:pt x="2629" y="2181"/>
                    </a:lnTo>
                    <a:lnTo>
                      <a:pt x="2582" y="2353"/>
                    </a:lnTo>
                    <a:lnTo>
                      <a:pt x="2572" y="2400"/>
                    </a:lnTo>
                    <a:lnTo>
                      <a:pt x="2534" y="2457"/>
                    </a:lnTo>
                    <a:lnTo>
                      <a:pt x="2515" y="2505"/>
                    </a:lnTo>
                    <a:lnTo>
                      <a:pt x="2496" y="2591"/>
                    </a:lnTo>
                    <a:lnTo>
                      <a:pt x="2477" y="2629"/>
                    </a:lnTo>
                    <a:lnTo>
                      <a:pt x="2458" y="2657"/>
                    </a:lnTo>
                    <a:lnTo>
                      <a:pt x="2420" y="2686"/>
                    </a:lnTo>
                    <a:lnTo>
                      <a:pt x="2401" y="2695"/>
                    </a:lnTo>
                    <a:lnTo>
                      <a:pt x="2391" y="2724"/>
                    </a:lnTo>
                    <a:lnTo>
                      <a:pt x="2382" y="2762"/>
                    </a:lnTo>
                    <a:lnTo>
                      <a:pt x="2258" y="2905"/>
                    </a:lnTo>
                    <a:lnTo>
                      <a:pt x="2239" y="2924"/>
                    </a:lnTo>
                    <a:lnTo>
                      <a:pt x="2220" y="2981"/>
                    </a:lnTo>
                    <a:lnTo>
                      <a:pt x="2210" y="3010"/>
                    </a:lnTo>
                    <a:lnTo>
                      <a:pt x="2191" y="3019"/>
                    </a:lnTo>
                    <a:lnTo>
                      <a:pt x="2096" y="3095"/>
                    </a:lnTo>
                    <a:lnTo>
                      <a:pt x="2020" y="3172"/>
                    </a:lnTo>
                    <a:lnTo>
                      <a:pt x="1981" y="3191"/>
                    </a:lnTo>
                    <a:lnTo>
                      <a:pt x="1972" y="3210"/>
                    </a:lnTo>
                    <a:lnTo>
                      <a:pt x="1953" y="3229"/>
                    </a:lnTo>
                    <a:lnTo>
                      <a:pt x="1934" y="3286"/>
                    </a:lnTo>
                    <a:lnTo>
                      <a:pt x="1820" y="3438"/>
                    </a:lnTo>
                    <a:lnTo>
                      <a:pt x="1705" y="3581"/>
                    </a:lnTo>
                    <a:lnTo>
                      <a:pt x="1534" y="3838"/>
                    </a:lnTo>
                    <a:lnTo>
                      <a:pt x="1458" y="3838"/>
                    </a:lnTo>
                    <a:lnTo>
                      <a:pt x="1039" y="4067"/>
                    </a:lnTo>
                    <a:lnTo>
                      <a:pt x="1115" y="3962"/>
                    </a:lnTo>
                    <a:lnTo>
                      <a:pt x="1143" y="3886"/>
                    </a:lnTo>
                    <a:lnTo>
                      <a:pt x="1143" y="3848"/>
                    </a:lnTo>
                    <a:lnTo>
                      <a:pt x="1134" y="3838"/>
                    </a:lnTo>
                    <a:lnTo>
                      <a:pt x="1143" y="3810"/>
                    </a:lnTo>
                    <a:lnTo>
                      <a:pt x="1143" y="3791"/>
                    </a:lnTo>
                    <a:lnTo>
                      <a:pt x="1086" y="3734"/>
                    </a:lnTo>
                    <a:lnTo>
                      <a:pt x="1077" y="3705"/>
                    </a:lnTo>
                    <a:lnTo>
                      <a:pt x="1086" y="3676"/>
                    </a:lnTo>
                    <a:lnTo>
                      <a:pt x="1096" y="3648"/>
                    </a:lnTo>
                    <a:lnTo>
                      <a:pt x="1115" y="3610"/>
                    </a:lnTo>
                    <a:lnTo>
                      <a:pt x="1096" y="3581"/>
                    </a:lnTo>
                    <a:lnTo>
                      <a:pt x="1067" y="3572"/>
                    </a:lnTo>
                    <a:lnTo>
                      <a:pt x="1020" y="3514"/>
                    </a:lnTo>
                    <a:lnTo>
                      <a:pt x="972" y="3448"/>
                    </a:lnTo>
                    <a:lnTo>
                      <a:pt x="943" y="3381"/>
                    </a:lnTo>
                    <a:lnTo>
                      <a:pt x="934" y="3333"/>
                    </a:lnTo>
                    <a:lnTo>
                      <a:pt x="915" y="3267"/>
                    </a:lnTo>
                    <a:lnTo>
                      <a:pt x="905" y="3191"/>
                    </a:lnTo>
                    <a:lnTo>
                      <a:pt x="915" y="3162"/>
                    </a:lnTo>
                    <a:lnTo>
                      <a:pt x="905" y="3115"/>
                    </a:lnTo>
                    <a:lnTo>
                      <a:pt x="886" y="3095"/>
                    </a:lnTo>
                    <a:lnTo>
                      <a:pt x="858" y="3038"/>
                    </a:lnTo>
                    <a:lnTo>
                      <a:pt x="839" y="3010"/>
                    </a:lnTo>
                    <a:lnTo>
                      <a:pt x="820" y="2952"/>
                    </a:lnTo>
                    <a:lnTo>
                      <a:pt x="791" y="2857"/>
                    </a:lnTo>
                    <a:lnTo>
                      <a:pt x="762" y="2810"/>
                    </a:lnTo>
                    <a:lnTo>
                      <a:pt x="724" y="2791"/>
                    </a:lnTo>
                    <a:lnTo>
                      <a:pt x="705" y="2810"/>
                    </a:lnTo>
                    <a:lnTo>
                      <a:pt x="686" y="2848"/>
                    </a:lnTo>
                    <a:lnTo>
                      <a:pt x="677" y="2857"/>
                    </a:lnTo>
                    <a:lnTo>
                      <a:pt x="648" y="2838"/>
                    </a:lnTo>
                    <a:lnTo>
                      <a:pt x="639" y="2829"/>
                    </a:lnTo>
                    <a:lnTo>
                      <a:pt x="639" y="2800"/>
                    </a:lnTo>
                    <a:lnTo>
                      <a:pt x="639" y="2791"/>
                    </a:lnTo>
                    <a:lnTo>
                      <a:pt x="629" y="2791"/>
                    </a:lnTo>
                    <a:lnTo>
                      <a:pt x="620" y="2791"/>
                    </a:lnTo>
                    <a:lnTo>
                      <a:pt x="620" y="2781"/>
                    </a:lnTo>
                    <a:lnTo>
                      <a:pt x="620" y="2762"/>
                    </a:lnTo>
                    <a:lnTo>
                      <a:pt x="629" y="2743"/>
                    </a:lnTo>
                    <a:lnTo>
                      <a:pt x="629" y="2714"/>
                    </a:lnTo>
                    <a:lnTo>
                      <a:pt x="639" y="2686"/>
                    </a:lnTo>
                    <a:lnTo>
                      <a:pt x="648" y="2667"/>
                    </a:lnTo>
                    <a:lnTo>
                      <a:pt x="639" y="2657"/>
                    </a:lnTo>
                    <a:lnTo>
                      <a:pt x="572" y="2619"/>
                    </a:lnTo>
                    <a:lnTo>
                      <a:pt x="562" y="2610"/>
                    </a:lnTo>
                    <a:lnTo>
                      <a:pt x="582" y="2591"/>
                    </a:lnTo>
                    <a:lnTo>
                      <a:pt x="572" y="2581"/>
                    </a:lnTo>
                    <a:lnTo>
                      <a:pt x="544" y="2553"/>
                    </a:lnTo>
                    <a:lnTo>
                      <a:pt x="515" y="2533"/>
                    </a:lnTo>
                    <a:lnTo>
                      <a:pt x="515" y="2514"/>
                    </a:lnTo>
                    <a:lnTo>
                      <a:pt x="486" y="2495"/>
                    </a:lnTo>
                    <a:lnTo>
                      <a:pt x="477" y="2486"/>
                    </a:lnTo>
                    <a:lnTo>
                      <a:pt x="401" y="2410"/>
                    </a:lnTo>
                    <a:lnTo>
                      <a:pt x="381" y="2391"/>
                    </a:lnTo>
                    <a:lnTo>
                      <a:pt x="258" y="2353"/>
                    </a:lnTo>
                    <a:lnTo>
                      <a:pt x="267" y="2324"/>
                    </a:lnTo>
                    <a:lnTo>
                      <a:pt x="277" y="2305"/>
                    </a:lnTo>
                    <a:lnTo>
                      <a:pt x="277" y="2295"/>
                    </a:lnTo>
                    <a:lnTo>
                      <a:pt x="296" y="2276"/>
                    </a:lnTo>
                    <a:lnTo>
                      <a:pt x="248" y="2181"/>
                    </a:lnTo>
                    <a:lnTo>
                      <a:pt x="267" y="2143"/>
                    </a:lnTo>
                    <a:lnTo>
                      <a:pt x="315" y="2114"/>
                    </a:lnTo>
                    <a:lnTo>
                      <a:pt x="334" y="2086"/>
                    </a:lnTo>
                    <a:lnTo>
                      <a:pt x="353" y="2029"/>
                    </a:lnTo>
                    <a:lnTo>
                      <a:pt x="372" y="2029"/>
                    </a:lnTo>
                    <a:lnTo>
                      <a:pt x="410" y="2048"/>
                    </a:lnTo>
                    <a:lnTo>
                      <a:pt x="448" y="2086"/>
                    </a:lnTo>
                    <a:lnTo>
                      <a:pt x="486" y="2114"/>
                    </a:lnTo>
                    <a:lnTo>
                      <a:pt x="515" y="2095"/>
                    </a:lnTo>
                    <a:lnTo>
                      <a:pt x="620" y="2010"/>
                    </a:lnTo>
                    <a:lnTo>
                      <a:pt x="629" y="1981"/>
                    </a:lnTo>
                    <a:lnTo>
                      <a:pt x="582" y="1962"/>
                    </a:lnTo>
                    <a:lnTo>
                      <a:pt x="562" y="1934"/>
                    </a:lnTo>
                    <a:lnTo>
                      <a:pt x="534" y="1895"/>
                    </a:lnTo>
                    <a:lnTo>
                      <a:pt x="515" y="1876"/>
                    </a:lnTo>
                    <a:lnTo>
                      <a:pt x="496" y="1857"/>
                    </a:lnTo>
                    <a:lnTo>
                      <a:pt x="496" y="1838"/>
                    </a:lnTo>
                    <a:lnTo>
                      <a:pt x="496" y="1819"/>
                    </a:lnTo>
                    <a:lnTo>
                      <a:pt x="505" y="1829"/>
                    </a:lnTo>
                    <a:lnTo>
                      <a:pt x="515" y="1838"/>
                    </a:lnTo>
                    <a:lnTo>
                      <a:pt x="534" y="1838"/>
                    </a:lnTo>
                    <a:lnTo>
                      <a:pt x="544" y="1838"/>
                    </a:lnTo>
                    <a:lnTo>
                      <a:pt x="544" y="1829"/>
                    </a:lnTo>
                    <a:lnTo>
                      <a:pt x="544" y="1819"/>
                    </a:lnTo>
                    <a:lnTo>
                      <a:pt x="524" y="1810"/>
                    </a:lnTo>
                    <a:lnTo>
                      <a:pt x="524" y="1800"/>
                    </a:lnTo>
                    <a:lnTo>
                      <a:pt x="524" y="1791"/>
                    </a:lnTo>
                    <a:lnTo>
                      <a:pt x="544" y="1771"/>
                    </a:lnTo>
                    <a:lnTo>
                      <a:pt x="591" y="1743"/>
                    </a:lnTo>
                    <a:lnTo>
                      <a:pt x="601" y="1733"/>
                    </a:lnTo>
                    <a:lnTo>
                      <a:pt x="591" y="1705"/>
                    </a:lnTo>
                    <a:lnTo>
                      <a:pt x="448" y="1591"/>
                    </a:lnTo>
                    <a:lnTo>
                      <a:pt x="305" y="1390"/>
                    </a:lnTo>
                    <a:lnTo>
                      <a:pt x="267" y="1343"/>
                    </a:lnTo>
                    <a:lnTo>
                      <a:pt x="239" y="1324"/>
                    </a:lnTo>
                    <a:lnTo>
                      <a:pt x="220" y="1305"/>
                    </a:lnTo>
                    <a:lnTo>
                      <a:pt x="258" y="1248"/>
                    </a:lnTo>
                    <a:lnTo>
                      <a:pt x="258" y="1238"/>
                    </a:lnTo>
                    <a:lnTo>
                      <a:pt x="248" y="1229"/>
                    </a:lnTo>
                    <a:lnTo>
                      <a:pt x="248" y="1219"/>
                    </a:lnTo>
                    <a:lnTo>
                      <a:pt x="296" y="1181"/>
                    </a:lnTo>
                    <a:lnTo>
                      <a:pt x="296" y="1172"/>
                    </a:lnTo>
                    <a:lnTo>
                      <a:pt x="286" y="1162"/>
                    </a:lnTo>
                    <a:lnTo>
                      <a:pt x="296" y="1152"/>
                    </a:lnTo>
                    <a:lnTo>
                      <a:pt x="324" y="1105"/>
                    </a:lnTo>
                    <a:lnTo>
                      <a:pt x="334" y="1086"/>
                    </a:lnTo>
                    <a:lnTo>
                      <a:pt x="334" y="1057"/>
                    </a:lnTo>
                    <a:lnTo>
                      <a:pt x="343" y="1019"/>
                    </a:lnTo>
                    <a:lnTo>
                      <a:pt x="343" y="1000"/>
                    </a:lnTo>
                    <a:lnTo>
                      <a:pt x="343" y="981"/>
                    </a:lnTo>
                    <a:lnTo>
                      <a:pt x="334" y="952"/>
                    </a:lnTo>
                    <a:lnTo>
                      <a:pt x="296" y="924"/>
                    </a:lnTo>
                    <a:lnTo>
                      <a:pt x="277" y="895"/>
                    </a:lnTo>
                    <a:lnTo>
                      <a:pt x="258" y="867"/>
                    </a:lnTo>
                    <a:lnTo>
                      <a:pt x="248" y="829"/>
                    </a:lnTo>
                    <a:lnTo>
                      <a:pt x="239" y="781"/>
                    </a:lnTo>
                    <a:lnTo>
                      <a:pt x="229" y="743"/>
                    </a:lnTo>
                    <a:lnTo>
                      <a:pt x="220" y="714"/>
                    </a:lnTo>
                    <a:lnTo>
                      <a:pt x="220" y="686"/>
                    </a:lnTo>
                    <a:lnTo>
                      <a:pt x="220" y="667"/>
                    </a:lnTo>
                    <a:lnTo>
                      <a:pt x="239" y="657"/>
                    </a:lnTo>
                    <a:lnTo>
                      <a:pt x="258" y="657"/>
                    </a:lnTo>
                    <a:lnTo>
                      <a:pt x="267" y="648"/>
                    </a:lnTo>
                    <a:lnTo>
                      <a:pt x="258" y="629"/>
                    </a:lnTo>
                    <a:lnTo>
                      <a:pt x="239" y="610"/>
                    </a:lnTo>
                    <a:lnTo>
                      <a:pt x="220" y="562"/>
                    </a:lnTo>
                    <a:lnTo>
                      <a:pt x="210" y="514"/>
                    </a:lnTo>
                    <a:lnTo>
                      <a:pt x="191" y="438"/>
                    </a:lnTo>
                    <a:lnTo>
                      <a:pt x="210" y="419"/>
                    </a:lnTo>
                    <a:lnTo>
                      <a:pt x="210" y="410"/>
                    </a:lnTo>
                    <a:lnTo>
                      <a:pt x="201" y="391"/>
                    </a:lnTo>
                    <a:lnTo>
                      <a:pt x="191" y="381"/>
                    </a:lnTo>
                    <a:lnTo>
                      <a:pt x="163" y="372"/>
                    </a:lnTo>
                    <a:lnTo>
                      <a:pt x="96" y="362"/>
                    </a:lnTo>
                    <a:lnTo>
                      <a:pt x="77" y="352"/>
                    </a:lnTo>
                    <a:lnTo>
                      <a:pt x="20" y="276"/>
                    </a:lnTo>
                    <a:lnTo>
                      <a:pt x="0" y="257"/>
                    </a:lnTo>
                    <a:lnTo>
                      <a:pt x="67" y="114"/>
                    </a:lnTo>
                    <a:lnTo>
                      <a:pt x="77" y="86"/>
                    </a:lnTo>
                    <a:lnTo>
                      <a:pt x="86" y="57"/>
                    </a:lnTo>
                    <a:lnTo>
                      <a:pt x="86" y="29"/>
                    </a:lnTo>
                    <a:lnTo>
                      <a:pt x="134" y="0"/>
                    </a:lnTo>
                    <a:lnTo>
                      <a:pt x="181" y="0"/>
                    </a:lnTo>
                    <a:lnTo>
                      <a:pt x="496" y="86"/>
                    </a:lnTo>
                    <a:lnTo>
                      <a:pt x="1115" y="19"/>
                    </a:lnTo>
                    <a:lnTo>
                      <a:pt x="1124" y="29"/>
                    </a:lnTo>
                    <a:lnTo>
                      <a:pt x="1143" y="48"/>
                    </a:lnTo>
                    <a:lnTo>
                      <a:pt x="1181" y="295"/>
                    </a:lnTo>
                    <a:lnTo>
                      <a:pt x="1191" y="314"/>
                    </a:lnTo>
                    <a:lnTo>
                      <a:pt x="1201" y="324"/>
                    </a:lnTo>
                    <a:lnTo>
                      <a:pt x="1210" y="334"/>
                    </a:lnTo>
                    <a:lnTo>
                      <a:pt x="1220" y="334"/>
                    </a:lnTo>
                    <a:lnTo>
                      <a:pt x="1353" y="267"/>
                    </a:lnTo>
                    <a:lnTo>
                      <a:pt x="1391" y="257"/>
                    </a:lnTo>
                    <a:lnTo>
                      <a:pt x="1410" y="267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1" name="Freeform 9">
                <a:extLst>
                  <a:ext uri="{FF2B5EF4-FFF2-40B4-BE49-F238E27FC236}">
                    <a16:creationId xmlns:a16="http://schemas.microsoft.com/office/drawing/2014/main" id="{D321CE3B-CC40-0641-B01D-78D5801A0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6850" y="6589713"/>
                <a:ext cx="984250" cy="762000"/>
              </a:xfrm>
              <a:custGeom>
                <a:avLst/>
                <a:gdLst>
                  <a:gd name="T0" fmla="*/ 891369 w 2734"/>
                  <a:gd name="T1" fmla="*/ 123519 h 2116"/>
                  <a:gd name="T2" fmla="*/ 870849 w 2734"/>
                  <a:gd name="T3" fmla="*/ 168173 h 2116"/>
                  <a:gd name="T4" fmla="*/ 795248 w 2734"/>
                  <a:gd name="T5" fmla="*/ 236595 h 2116"/>
                  <a:gd name="T6" fmla="*/ 778328 w 2734"/>
                  <a:gd name="T7" fmla="*/ 271165 h 2116"/>
                  <a:gd name="T8" fmla="*/ 719647 w 2734"/>
                  <a:gd name="T9" fmla="*/ 346429 h 2116"/>
                  <a:gd name="T10" fmla="*/ 692287 w 2734"/>
                  <a:gd name="T11" fmla="*/ 391083 h 2116"/>
                  <a:gd name="T12" fmla="*/ 606606 w 2734"/>
                  <a:gd name="T13" fmla="*/ 456264 h 2116"/>
                  <a:gd name="T14" fmla="*/ 561966 w 2734"/>
                  <a:gd name="T15" fmla="*/ 494076 h 2116"/>
                  <a:gd name="T16" fmla="*/ 527765 w 2734"/>
                  <a:gd name="T17" fmla="*/ 541971 h 2116"/>
                  <a:gd name="T18" fmla="*/ 520925 w 2734"/>
                  <a:gd name="T19" fmla="*/ 555655 h 2116"/>
                  <a:gd name="T20" fmla="*/ 469445 w 2734"/>
                  <a:gd name="T21" fmla="*/ 593467 h 2116"/>
                  <a:gd name="T22" fmla="*/ 366844 w 2734"/>
                  <a:gd name="T23" fmla="*/ 703302 h 2116"/>
                  <a:gd name="T24" fmla="*/ 315363 w 2734"/>
                  <a:gd name="T25" fmla="*/ 761640 h 2116"/>
                  <a:gd name="T26" fmla="*/ 304923 w 2734"/>
                  <a:gd name="T27" fmla="*/ 758039 h 2116"/>
                  <a:gd name="T28" fmla="*/ 308523 w 2734"/>
                  <a:gd name="T29" fmla="*/ 754798 h 2116"/>
                  <a:gd name="T30" fmla="*/ 284403 w 2734"/>
                  <a:gd name="T31" fmla="*/ 733911 h 2116"/>
                  <a:gd name="T32" fmla="*/ 273963 w 2734"/>
                  <a:gd name="T33" fmla="*/ 703302 h 2116"/>
                  <a:gd name="T34" fmla="*/ 236522 w 2734"/>
                  <a:gd name="T35" fmla="*/ 699700 h 2116"/>
                  <a:gd name="T36" fmla="*/ 167762 w 2734"/>
                  <a:gd name="T37" fmla="*/ 679174 h 2116"/>
                  <a:gd name="T38" fmla="*/ 133561 w 2734"/>
                  <a:gd name="T39" fmla="*/ 641362 h 2116"/>
                  <a:gd name="T40" fmla="*/ 75241 w 2734"/>
                  <a:gd name="T41" fmla="*/ 607151 h 2116"/>
                  <a:gd name="T42" fmla="*/ 51121 w 2734"/>
                  <a:gd name="T43" fmla="*/ 572940 h 2116"/>
                  <a:gd name="T44" fmla="*/ 68401 w 2734"/>
                  <a:gd name="T45" fmla="*/ 579783 h 2116"/>
                  <a:gd name="T46" fmla="*/ 85681 w 2734"/>
                  <a:gd name="T47" fmla="*/ 566098 h 2116"/>
                  <a:gd name="T48" fmla="*/ 75241 w 2734"/>
                  <a:gd name="T49" fmla="*/ 555655 h 2116"/>
                  <a:gd name="T50" fmla="*/ 57961 w 2734"/>
                  <a:gd name="T51" fmla="*/ 545212 h 2116"/>
                  <a:gd name="T52" fmla="*/ 57961 w 2734"/>
                  <a:gd name="T53" fmla="*/ 531527 h 2116"/>
                  <a:gd name="T54" fmla="*/ 61561 w 2734"/>
                  <a:gd name="T55" fmla="*/ 504159 h 2116"/>
                  <a:gd name="T56" fmla="*/ 82081 w 2734"/>
                  <a:gd name="T57" fmla="*/ 487233 h 2116"/>
                  <a:gd name="T58" fmla="*/ 71641 w 2734"/>
                  <a:gd name="T59" fmla="*/ 480391 h 2116"/>
                  <a:gd name="T60" fmla="*/ 75241 w 2734"/>
                  <a:gd name="T61" fmla="*/ 463106 h 2116"/>
                  <a:gd name="T62" fmla="*/ 113041 w 2734"/>
                  <a:gd name="T63" fmla="*/ 442579 h 2116"/>
                  <a:gd name="T64" fmla="*/ 123121 w 2734"/>
                  <a:gd name="T65" fmla="*/ 428895 h 2116"/>
                  <a:gd name="T66" fmla="*/ 126721 w 2734"/>
                  <a:gd name="T67" fmla="*/ 422053 h 2116"/>
                  <a:gd name="T68" fmla="*/ 129961 w 2734"/>
                  <a:gd name="T69" fmla="*/ 415211 h 2116"/>
                  <a:gd name="T70" fmla="*/ 113041 w 2734"/>
                  <a:gd name="T71" fmla="*/ 408009 h 2116"/>
                  <a:gd name="T72" fmla="*/ 113041 w 2734"/>
                  <a:gd name="T73" fmla="*/ 387482 h 2116"/>
                  <a:gd name="T74" fmla="*/ 78841 w 2734"/>
                  <a:gd name="T75" fmla="*/ 346429 h 2116"/>
                  <a:gd name="T76" fmla="*/ 85681 w 2734"/>
                  <a:gd name="T77" fmla="*/ 336346 h 2116"/>
                  <a:gd name="T78" fmla="*/ 0 w 2734"/>
                  <a:gd name="T79" fmla="*/ 319060 h 2116"/>
                  <a:gd name="T80" fmla="*/ 37440 w 2734"/>
                  <a:gd name="T81" fmla="*/ 312218 h 2116"/>
                  <a:gd name="T82" fmla="*/ 85681 w 2734"/>
                  <a:gd name="T83" fmla="*/ 291692 h 2116"/>
                  <a:gd name="T84" fmla="*/ 376924 w 2734"/>
                  <a:gd name="T85" fmla="*/ 308617 h 2116"/>
                  <a:gd name="T86" fmla="*/ 445685 w 2734"/>
                  <a:gd name="T87" fmla="*/ 253880 h 2116"/>
                  <a:gd name="T88" fmla="*/ 452525 w 2734"/>
                  <a:gd name="T89" fmla="*/ 240196 h 2116"/>
                  <a:gd name="T90" fmla="*/ 473045 w 2734"/>
                  <a:gd name="T91" fmla="*/ 219669 h 2116"/>
                  <a:gd name="T92" fmla="*/ 493565 w 2734"/>
                  <a:gd name="T93" fmla="*/ 243437 h 2116"/>
                  <a:gd name="T94" fmla="*/ 568806 w 2734"/>
                  <a:gd name="T95" fmla="*/ 229752 h 2116"/>
                  <a:gd name="T96" fmla="*/ 572406 w 2734"/>
                  <a:gd name="T97" fmla="*/ 202384 h 2116"/>
                  <a:gd name="T98" fmla="*/ 644407 w 2734"/>
                  <a:gd name="T99" fmla="*/ 205985 h 2116"/>
                  <a:gd name="T100" fmla="*/ 713167 w 2734"/>
                  <a:gd name="T101" fmla="*/ 181857 h 2116"/>
                  <a:gd name="T102" fmla="*/ 795248 w 2734"/>
                  <a:gd name="T103" fmla="*/ 106233 h 2116"/>
                  <a:gd name="T104" fmla="*/ 983890 w 2734"/>
                  <a:gd name="T105" fmla="*/ 0 h 21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734" h="2116">
                    <a:moveTo>
                      <a:pt x="2733" y="0"/>
                    </a:moveTo>
                    <a:lnTo>
                      <a:pt x="2590" y="219"/>
                    </a:lnTo>
                    <a:lnTo>
                      <a:pt x="2476" y="343"/>
                    </a:lnTo>
                    <a:lnTo>
                      <a:pt x="2457" y="372"/>
                    </a:lnTo>
                    <a:lnTo>
                      <a:pt x="2438" y="438"/>
                    </a:lnTo>
                    <a:lnTo>
                      <a:pt x="2419" y="467"/>
                    </a:lnTo>
                    <a:lnTo>
                      <a:pt x="2295" y="610"/>
                    </a:lnTo>
                    <a:lnTo>
                      <a:pt x="2266" y="638"/>
                    </a:lnTo>
                    <a:lnTo>
                      <a:pt x="2209" y="657"/>
                    </a:lnTo>
                    <a:lnTo>
                      <a:pt x="2190" y="676"/>
                    </a:lnTo>
                    <a:lnTo>
                      <a:pt x="2180" y="705"/>
                    </a:lnTo>
                    <a:lnTo>
                      <a:pt x="2162" y="753"/>
                    </a:lnTo>
                    <a:lnTo>
                      <a:pt x="2152" y="791"/>
                    </a:lnTo>
                    <a:lnTo>
                      <a:pt x="2019" y="924"/>
                    </a:lnTo>
                    <a:lnTo>
                      <a:pt x="1999" y="962"/>
                    </a:lnTo>
                    <a:lnTo>
                      <a:pt x="1990" y="981"/>
                    </a:lnTo>
                    <a:lnTo>
                      <a:pt x="1971" y="1010"/>
                    </a:lnTo>
                    <a:lnTo>
                      <a:pt x="1923" y="1086"/>
                    </a:lnTo>
                    <a:lnTo>
                      <a:pt x="1857" y="1143"/>
                    </a:lnTo>
                    <a:lnTo>
                      <a:pt x="1733" y="1229"/>
                    </a:lnTo>
                    <a:lnTo>
                      <a:pt x="1685" y="1267"/>
                    </a:lnTo>
                    <a:lnTo>
                      <a:pt x="1628" y="1324"/>
                    </a:lnTo>
                    <a:lnTo>
                      <a:pt x="1571" y="1353"/>
                    </a:lnTo>
                    <a:lnTo>
                      <a:pt x="1561" y="1372"/>
                    </a:lnTo>
                    <a:lnTo>
                      <a:pt x="1533" y="1419"/>
                    </a:lnTo>
                    <a:lnTo>
                      <a:pt x="1485" y="1476"/>
                    </a:lnTo>
                    <a:lnTo>
                      <a:pt x="1466" y="1505"/>
                    </a:lnTo>
                    <a:lnTo>
                      <a:pt x="1447" y="1543"/>
                    </a:lnTo>
                    <a:lnTo>
                      <a:pt x="1419" y="1591"/>
                    </a:lnTo>
                    <a:lnTo>
                      <a:pt x="1342" y="1610"/>
                    </a:lnTo>
                    <a:lnTo>
                      <a:pt x="1304" y="1648"/>
                    </a:lnTo>
                    <a:lnTo>
                      <a:pt x="1181" y="1772"/>
                    </a:lnTo>
                    <a:lnTo>
                      <a:pt x="1095" y="1895"/>
                    </a:lnTo>
                    <a:lnTo>
                      <a:pt x="1019" y="1953"/>
                    </a:lnTo>
                    <a:lnTo>
                      <a:pt x="895" y="2115"/>
                    </a:lnTo>
                    <a:lnTo>
                      <a:pt x="876" y="2115"/>
                    </a:lnTo>
                    <a:lnTo>
                      <a:pt x="866" y="2115"/>
                    </a:lnTo>
                    <a:lnTo>
                      <a:pt x="847" y="2115"/>
                    </a:lnTo>
                    <a:lnTo>
                      <a:pt x="847" y="2105"/>
                    </a:lnTo>
                    <a:lnTo>
                      <a:pt x="857" y="2096"/>
                    </a:lnTo>
                    <a:lnTo>
                      <a:pt x="847" y="2086"/>
                    </a:lnTo>
                    <a:lnTo>
                      <a:pt x="809" y="2058"/>
                    </a:lnTo>
                    <a:lnTo>
                      <a:pt x="790" y="2038"/>
                    </a:lnTo>
                    <a:lnTo>
                      <a:pt x="780" y="2019"/>
                    </a:lnTo>
                    <a:lnTo>
                      <a:pt x="771" y="1972"/>
                    </a:lnTo>
                    <a:lnTo>
                      <a:pt x="761" y="1953"/>
                    </a:lnTo>
                    <a:lnTo>
                      <a:pt x="723" y="1943"/>
                    </a:lnTo>
                    <a:lnTo>
                      <a:pt x="685" y="1953"/>
                    </a:lnTo>
                    <a:lnTo>
                      <a:pt x="657" y="1943"/>
                    </a:lnTo>
                    <a:lnTo>
                      <a:pt x="647" y="1915"/>
                    </a:lnTo>
                    <a:lnTo>
                      <a:pt x="619" y="1886"/>
                    </a:lnTo>
                    <a:lnTo>
                      <a:pt x="466" y="1886"/>
                    </a:lnTo>
                    <a:lnTo>
                      <a:pt x="437" y="1867"/>
                    </a:lnTo>
                    <a:lnTo>
                      <a:pt x="419" y="1838"/>
                    </a:lnTo>
                    <a:lnTo>
                      <a:pt x="371" y="1781"/>
                    </a:lnTo>
                    <a:lnTo>
                      <a:pt x="342" y="1753"/>
                    </a:lnTo>
                    <a:lnTo>
                      <a:pt x="238" y="1705"/>
                    </a:lnTo>
                    <a:lnTo>
                      <a:pt x="209" y="1686"/>
                    </a:lnTo>
                    <a:lnTo>
                      <a:pt x="152" y="1619"/>
                    </a:lnTo>
                    <a:lnTo>
                      <a:pt x="142" y="1600"/>
                    </a:lnTo>
                    <a:lnTo>
                      <a:pt x="142" y="1591"/>
                    </a:lnTo>
                    <a:lnTo>
                      <a:pt x="152" y="1591"/>
                    </a:lnTo>
                    <a:lnTo>
                      <a:pt x="161" y="1600"/>
                    </a:lnTo>
                    <a:lnTo>
                      <a:pt x="190" y="1610"/>
                    </a:lnTo>
                    <a:lnTo>
                      <a:pt x="219" y="1600"/>
                    </a:lnTo>
                    <a:lnTo>
                      <a:pt x="228" y="1591"/>
                    </a:lnTo>
                    <a:lnTo>
                      <a:pt x="238" y="1572"/>
                    </a:lnTo>
                    <a:lnTo>
                      <a:pt x="228" y="1572"/>
                    </a:lnTo>
                    <a:lnTo>
                      <a:pt x="219" y="1553"/>
                    </a:lnTo>
                    <a:lnTo>
                      <a:pt x="209" y="1543"/>
                    </a:lnTo>
                    <a:lnTo>
                      <a:pt x="199" y="1524"/>
                    </a:lnTo>
                    <a:lnTo>
                      <a:pt x="190" y="1524"/>
                    </a:lnTo>
                    <a:lnTo>
                      <a:pt x="161" y="1514"/>
                    </a:lnTo>
                    <a:lnTo>
                      <a:pt x="152" y="1514"/>
                    </a:lnTo>
                    <a:lnTo>
                      <a:pt x="152" y="1505"/>
                    </a:lnTo>
                    <a:lnTo>
                      <a:pt x="161" y="1476"/>
                    </a:lnTo>
                    <a:lnTo>
                      <a:pt x="161" y="1457"/>
                    </a:lnTo>
                    <a:lnTo>
                      <a:pt x="152" y="1429"/>
                    </a:lnTo>
                    <a:lnTo>
                      <a:pt x="171" y="1400"/>
                    </a:lnTo>
                    <a:lnTo>
                      <a:pt x="199" y="1372"/>
                    </a:lnTo>
                    <a:lnTo>
                      <a:pt x="219" y="1362"/>
                    </a:lnTo>
                    <a:lnTo>
                      <a:pt x="228" y="1353"/>
                    </a:lnTo>
                    <a:lnTo>
                      <a:pt x="219" y="1343"/>
                    </a:lnTo>
                    <a:lnTo>
                      <a:pt x="209" y="1343"/>
                    </a:lnTo>
                    <a:lnTo>
                      <a:pt x="199" y="1334"/>
                    </a:lnTo>
                    <a:lnTo>
                      <a:pt x="190" y="1334"/>
                    </a:lnTo>
                    <a:lnTo>
                      <a:pt x="190" y="1324"/>
                    </a:lnTo>
                    <a:lnTo>
                      <a:pt x="209" y="1286"/>
                    </a:lnTo>
                    <a:lnTo>
                      <a:pt x="209" y="1267"/>
                    </a:lnTo>
                    <a:lnTo>
                      <a:pt x="209" y="1238"/>
                    </a:lnTo>
                    <a:lnTo>
                      <a:pt x="314" y="1229"/>
                    </a:lnTo>
                    <a:lnTo>
                      <a:pt x="323" y="1219"/>
                    </a:lnTo>
                    <a:lnTo>
                      <a:pt x="342" y="1200"/>
                    </a:lnTo>
                    <a:lnTo>
                      <a:pt x="342" y="1191"/>
                    </a:lnTo>
                    <a:lnTo>
                      <a:pt x="342" y="1181"/>
                    </a:lnTo>
                    <a:lnTo>
                      <a:pt x="352" y="1172"/>
                    </a:lnTo>
                    <a:lnTo>
                      <a:pt x="361" y="1162"/>
                    </a:lnTo>
                    <a:lnTo>
                      <a:pt x="361" y="1153"/>
                    </a:lnTo>
                    <a:lnTo>
                      <a:pt x="361" y="1143"/>
                    </a:lnTo>
                    <a:lnTo>
                      <a:pt x="333" y="1143"/>
                    </a:lnTo>
                    <a:lnTo>
                      <a:pt x="314" y="1133"/>
                    </a:lnTo>
                    <a:lnTo>
                      <a:pt x="304" y="1115"/>
                    </a:lnTo>
                    <a:lnTo>
                      <a:pt x="314" y="1105"/>
                    </a:lnTo>
                    <a:lnTo>
                      <a:pt x="314" y="1076"/>
                    </a:lnTo>
                    <a:lnTo>
                      <a:pt x="266" y="1010"/>
                    </a:lnTo>
                    <a:lnTo>
                      <a:pt x="238" y="981"/>
                    </a:lnTo>
                    <a:lnTo>
                      <a:pt x="219" y="962"/>
                    </a:lnTo>
                    <a:lnTo>
                      <a:pt x="238" y="953"/>
                    </a:lnTo>
                    <a:lnTo>
                      <a:pt x="247" y="943"/>
                    </a:lnTo>
                    <a:lnTo>
                      <a:pt x="238" y="934"/>
                    </a:lnTo>
                    <a:lnTo>
                      <a:pt x="152" y="943"/>
                    </a:lnTo>
                    <a:lnTo>
                      <a:pt x="9" y="915"/>
                    </a:lnTo>
                    <a:lnTo>
                      <a:pt x="0" y="886"/>
                    </a:lnTo>
                    <a:lnTo>
                      <a:pt x="18" y="867"/>
                    </a:lnTo>
                    <a:lnTo>
                      <a:pt x="47" y="857"/>
                    </a:lnTo>
                    <a:lnTo>
                      <a:pt x="104" y="867"/>
                    </a:lnTo>
                    <a:lnTo>
                      <a:pt x="123" y="857"/>
                    </a:lnTo>
                    <a:lnTo>
                      <a:pt x="199" y="810"/>
                    </a:lnTo>
                    <a:lnTo>
                      <a:pt x="238" y="810"/>
                    </a:lnTo>
                    <a:lnTo>
                      <a:pt x="285" y="810"/>
                    </a:lnTo>
                    <a:lnTo>
                      <a:pt x="495" y="886"/>
                    </a:lnTo>
                    <a:lnTo>
                      <a:pt x="1047" y="857"/>
                    </a:lnTo>
                    <a:lnTo>
                      <a:pt x="1181" y="781"/>
                    </a:lnTo>
                    <a:lnTo>
                      <a:pt x="1228" y="724"/>
                    </a:lnTo>
                    <a:lnTo>
                      <a:pt x="1238" y="705"/>
                    </a:lnTo>
                    <a:lnTo>
                      <a:pt x="1247" y="686"/>
                    </a:lnTo>
                    <a:lnTo>
                      <a:pt x="1247" y="676"/>
                    </a:lnTo>
                    <a:lnTo>
                      <a:pt x="1257" y="667"/>
                    </a:lnTo>
                    <a:lnTo>
                      <a:pt x="1276" y="638"/>
                    </a:lnTo>
                    <a:lnTo>
                      <a:pt x="1295" y="619"/>
                    </a:lnTo>
                    <a:lnTo>
                      <a:pt x="1314" y="610"/>
                    </a:lnTo>
                    <a:lnTo>
                      <a:pt x="1323" y="619"/>
                    </a:lnTo>
                    <a:lnTo>
                      <a:pt x="1352" y="667"/>
                    </a:lnTo>
                    <a:lnTo>
                      <a:pt x="1371" y="676"/>
                    </a:lnTo>
                    <a:lnTo>
                      <a:pt x="1447" y="686"/>
                    </a:lnTo>
                    <a:lnTo>
                      <a:pt x="1533" y="667"/>
                    </a:lnTo>
                    <a:lnTo>
                      <a:pt x="1580" y="638"/>
                    </a:lnTo>
                    <a:lnTo>
                      <a:pt x="1590" y="619"/>
                    </a:lnTo>
                    <a:lnTo>
                      <a:pt x="1590" y="581"/>
                    </a:lnTo>
                    <a:lnTo>
                      <a:pt x="1590" y="562"/>
                    </a:lnTo>
                    <a:lnTo>
                      <a:pt x="1609" y="562"/>
                    </a:lnTo>
                    <a:lnTo>
                      <a:pt x="1657" y="572"/>
                    </a:lnTo>
                    <a:lnTo>
                      <a:pt x="1790" y="572"/>
                    </a:lnTo>
                    <a:lnTo>
                      <a:pt x="1914" y="543"/>
                    </a:lnTo>
                    <a:lnTo>
                      <a:pt x="1961" y="524"/>
                    </a:lnTo>
                    <a:lnTo>
                      <a:pt x="1981" y="505"/>
                    </a:lnTo>
                    <a:lnTo>
                      <a:pt x="2038" y="410"/>
                    </a:lnTo>
                    <a:lnTo>
                      <a:pt x="2152" y="343"/>
                    </a:lnTo>
                    <a:lnTo>
                      <a:pt x="2209" y="295"/>
                    </a:lnTo>
                    <a:lnTo>
                      <a:pt x="2238" y="229"/>
                    </a:lnTo>
                    <a:lnTo>
                      <a:pt x="2657" y="0"/>
                    </a:lnTo>
                    <a:lnTo>
                      <a:pt x="2733" y="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2" name="Freeform 10">
                <a:extLst>
                  <a:ext uri="{FF2B5EF4-FFF2-40B4-BE49-F238E27FC236}">
                    <a16:creationId xmlns:a16="http://schemas.microsoft.com/office/drawing/2014/main" id="{063D816D-DF70-EC46-B909-689FF5CEE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7925" y="6953250"/>
                <a:ext cx="611188" cy="579438"/>
              </a:xfrm>
              <a:custGeom>
                <a:avLst/>
                <a:gdLst>
                  <a:gd name="T0" fmla="*/ 542038 w 1697"/>
                  <a:gd name="T1" fmla="*/ 462831 h 1610"/>
                  <a:gd name="T2" fmla="*/ 531953 w 1697"/>
                  <a:gd name="T3" fmla="*/ 466070 h 1610"/>
                  <a:gd name="T4" fmla="*/ 528352 w 1697"/>
                  <a:gd name="T5" fmla="*/ 493422 h 1610"/>
                  <a:gd name="T6" fmla="*/ 518267 w 1697"/>
                  <a:gd name="T7" fmla="*/ 510697 h 1610"/>
                  <a:gd name="T8" fmla="*/ 500980 w 1697"/>
                  <a:gd name="T9" fmla="*/ 486584 h 1610"/>
                  <a:gd name="T10" fmla="*/ 490895 w 1697"/>
                  <a:gd name="T11" fmla="*/ 510697 h 1610"/>
                  <a:gd name="T12" fmla="*/ 445876 w 1697"/>
                  <a:gd name="T13" fmla="*/ 500260 h 1610"/>
                  <a:gd name="T14" fmla="*/ 449477 w 1697"/>
                  <a:gd name="T15" fmla="*/ 517535 h 1610"/>
                  <a:gd name="T16" fmla="*/ 411661 w 1697"/>
                  <a:gd name="T17" fmla="*/ 503859 h 1610"/>
                  <a:gd name="T18" fmla="*/ 377446 w 1697"/>
                  <a:gd name="T19" fmla="*/ 483345 h 1610"/>
                  <a:gd name="T20" fmla="*/ 363760 w 1697"/>
                  <a:gd name="T21" fmla="*/ 448795 h 1610"/>
                  <a:gd name="T22" fmla="*/ 360158 w 1697"/>
                  <a:gd name="T23" fmla="*/ 486584 h 1610"/>
                  <a:gd name="T24" fmla="*/ 339629 w 1697"/>
                  <a:gd name="T25" fmla="*/ 483345 h 1610"/>
                  <a:gd name="T26" fmla="*/ 325943 w 1697"/>
                  <a:gd name="T27" fmla="*/ 486584 h 1610"/>
                  <a:gd name="T28" fmla="*/ 309016 w 1697"/>
                  <a:gd name="T29" fmla="*/ 476507 h 1610"/>
                  <a:gd name="T30" fmla="*/ 302172 w 1697"/>
                  <a:gd name="T31" fmla="*/ 497021 h 1610"/>
                  <a:gd name="T32" fmla="*/ 288486 w 1697"/>
                  <a:gd name="T33" fmla="*/ 527972 h 1610"/>
                  <a:gd name="T34" fmla="*/ 233382 w 1697"/>
                  <a:gd name="T35" fmla="*/ 527972 h 1610"/>
                  <a:gd name="T36" fmla="*/ 230141 w 1697"/>
                  <a:gd name="T37" fmla="*/ 514296 h 1610"/>
                  <a:gd name="T38" fmla="*/ 216455 w 1697"/>
                  <a:gd name="T39" fmla="*/ 541649 h 1610"/>
                  <a:gd name="T40" fmla="*/ 195566 w 1697"/>
                  <a:gd name="T41" fmla="*/ 548487 h 1610"/>
                  <a:gd name="T42" fmla="*/ 168194 w 1697"/>
                  <a:gd name="T43" fmla="*/ 534810 h 1610"/>
                  <a:gd name="T44" fmla="*/ 137220 w 1697"/>
                  <a:gd name="T45" fmla="*/ 520774 h 1610"/>
                  <a:gd name="T46" fmla="*/ 161351 w 1697"/>
                  <a:gd name="T47" fmla="*/ 476507 h 1610"/>
                  <a:gd name="T48" fmla="*/ 181880 w 1697"/>
                  <a:gd name="T49" fmla="*/ 431879 h 1610"/>
                  <a:gd name="T50" fmla="*/ 192324 w 1697"/>
                  <a:gd name="T51" fmla="*/ 407766 h 1610"/>
                  <a:gd name="T52" fmla="*/ 144063 w 1697"/>
                  <a:gd name="T53" fmla="*/ 438717 h 1610"/>
                  <a:gd name="T54" fmla="*/ 89319 w 1697"/>
                  <a:gd name="T55" fmla="*/ 383653 h 1610"/>
                  <a:gd name="T56" fmla="*/ 79235 w 1697"/>
                  <a:gd name="T57" fmla="*/ 342624 h 1610"/>
                  <a:gd name="T58" fmla="*/ 48261 w 1697"/>
                  <a:gd name="T59" fmla="*/ 312033 h 1610"/>
                  <a:gd name="T60" fmla="*/ 14046 w 1697"/>
                  <a:gd name="T61" fmla="*/ 281081 h 1610"/>
                  <a:gd name="T62" fmla="*/ 30974 w 1697"/>
                  <a:gd name="T63" fmla="*/ 250130 h 1610"/>
                  <a:gd name="T64" fmla="*/ 0 w 1697"/>
                  <a:gd name="T65" fmla="*/ 215940 h 1610"/>
                  <a:gd name="T66" fmla="*/ 24131 w 1697"/>
                  <a:gd name="T67" fmla="*/ 188587 h 1610"/>
                  <a:gd name="T68" fmla="*/ 24131 w 1697"/>
                  <a:gd name="T69" fmla="*/ 147199 h 1610"/>
                  <a:gd name="T70" fmla="*/ 6843 w 1697"/>
                  <a:gd name="T71" fmla="*/ 126685 h 1610"/>
                  <a:gd name="T72" fmla="*/ 41418 w 1697"/>
                  <a:gd name="T73" fmla="*/ 99332 h 1610"/>
                  <a:gd name="T74" fmla="*/ 123534 w 1697"/>
                  <a:gd name="T75" fmla="*/ 23753 h 1610"/>
                  <a:gd name="T76" fmla="*/ 185481 w 1697"/>
                  <a:gd name="T77" fmla="*/ 3239 h 1610"/>
                  <a:gd name="T78" fmla="*/ 188723 w 1697"/>
                  <a:gd name="T79" fmla="*/ 41029 h 1610"/>
                  <a:gd name="T80" fmla="*/ 216455 w 1697"/>
                  <a:gd name="T81" fmla="*/ 41029 h 1610"/>
                  <a:gd name="T82" fmla="*/ 240225 w 1697"/>
                  <a:gd name="T83" fmla="*/ 6838 h 1610"/>
                  <a:gd name="T84" fmla="*/ 267597 w 1697"/>
                  <a:gd name="T85" fmla="*/ 27352 h 1610"/>
                  <a:gd name="T86" fmla="*/ 274440 w 1697"/>
                  <a:gd name="T87" fmla="*/ 65142 h 1610"/>
                  <a:gd name="T88" fmla="*/ 363760 w 1697"/>
                  <a:gd name="T89" fmla="*/ 92494 h 1610"/>
                  <a:gd name="T90" fmla="*/ 363760 w 1697"/>
                  <a:gd name="T91" fmla="*/ 119846 h 1610"/>
                  <a:gd name="T92" fmla="*/ 350074 w 1697"/>
                  <a:gd name="T93" fmla="*/ 140361 h 1610"/>
                  <a:gd name="T94" fmla="*/ 343231 w 1697"/>
                  <a:gd name="T95" fmla="*/ 181389 h 1610"/>
                  <a:gd name="T96" fmla="*/ 367361 w 1697"/>
                  <a:gd name="T97" fmla="*/ 195425 h 1610"/>
                  <a:gd name="T98" fmla="*/ 356917 w 1697"/>
                  <a:gd name="T99" fmla="*/ 215940 h 1610"/>
                  <a:gd name="T100" fmla="*/ 343231 w 1697"/>
                  <a:gd name="T101" fmla="*/ 219179 h 1610"/>
                  <a:gd name="T102" fmla="*/ 439393 w 1697"/>
                  <a:gd name="T103" fmla="*/ 297997 h 1610"/>
                  <a:gd name="T104" fmla="*/ 525110 w 1697"/>
                  <a:gd name="T105" fmla="*/ 335786 h 1610"/>
                  <a:gd name="T106" fmla="*/ 569410 w 1697"/>
                  <a:gd name="T107" fmla="*/ 363138 h 1610"/>
                  <a:gd name="T108" fmla="*/ 593540 w 1697"/>
                  <a:gd name="T109" fmla="*/ 394090 h 1610"/>
                  <a:gd name="T110" fmla="*/ 175037 w 1697"/>
                  <a:gd name="T111" fmla="*/ 534810 h 1610"/>
                  <a:gd name="T112" fmla="*/ 164952 w 1697"/>
                  <a:gd name="T113" fmla="*/ 562163 h 1610"/>
                  <a:gd name="T114" fmla="*/ 144063 w 1697"/>
                  <a:gd name="T115" fmla="*/ 562163 h 1610"/>
                  <a:gd name="T116" fmla="*/ 168194 w 1697"/>
                  <a:gd name="T117" fmla="*/ 541649 h 16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97" h="1610">
                    <a:moveTo>
                      <a:pt x="1696" y="1105"/>
                    </a:moveTo>
                    <a:lnTo>
                      <a:pt x="1677" y="1133"/>
                    </a:lnTo>
                    <a:lnTo>
                      <a:pt x="1601" y="1209"/>
                    </a:lnTo>
                    <a:lnTo>
                      <a:pt x="1524" y="1304"/>
                    </a:lnTo>
                    <a:lnTo>
                      <a:pt x="1505" y="1286"/>
                    </a:lnTo>
                    <a:lnTo>
                      <a:pt x="1496" y="1266"/>
                    </a:lnTo>
                    <a:lnTo>
                      <a:pt x="1486" y="1257"/>
                    </a:lnTo>
                    <a:lnTo>
                      <a:pt x="1467" y="1266"/>
                    </a:lnTo>
                    <a:lnTo>
                      <a:pt x="1477" y="1286"/>
                    </a:lnTo>
                    <a:lnTo>
                      <a:pt x="1477" y="1295"/>
                    </a:lnTo>
                    <a:lnTo>
                      <a:pt x="1458" y="1295"/>
                    </a:lnTo>
                    <a:lnTo>
                      <a:pt x="1458" y="1314"/>
                    </a:lnTo>
                    <a:lnTo>
                      <a:pt x="1467" y="1343"/>
                    </a:lnTo>
                    <a:lnTo>
                      <a:pt x="1477" y="1362"/>
                    </a:lnTo>
                    <a:lnTo>
                      <a:pt x="1467" y="1371"/>
                    </a:lnTo>
                    <a:lnTo>
                      <a:pt x="1458" y="1371"/>
                    </a:lnTo>
                    <a:lnTo>
                      <a:pt x="1467" y="1381"/>
                    </a:lnTo>
                    <a:lnTo>
                      <a:pt x="1477" y="1381"/>
                    </a:lnTo>
                    <a:lnTo>
                      <a:pt x="1448" y="1419"/>
                    </a:lnTo>
                    <a:lnTo>
                      <a:pt x="1439" y="1419"/>
                    </a:lnTo>
                    <a:lnTo>
                      <a:pt x="1372" y="1409"/>
                    </a:lnTo>
                    <a:lnTo>
                      <a:pt x="1381" y="1390"/>
                    </a:lnTo>
                    <a:lnTo>
                      <a:pt x="1410" y="1371"/>
                    </a:lnTo>
                    <a:lnTo>
                      <a:pt x="1420" y="1362"/>
                    </a:lnTo>
                    <a:lnTo>
                      <a:pt x="1391" y="1352"/>
                    </a:lnTo>
                    <a:lnTo>
                      <a:pt x="1372" y="1362"/>
                    </a:lnTo>
                    <a:lnTo>
                      <a:pt x="1363" y="1371"/>
                    </a:lnTo>
                    <a:lnTo>
                      <a:pt x="1353" y="1400"/>
                    </a:lnTo>
                    <a:lnTo>
                      <a:pt x="1353" y="1409"/>
                    </a:lnTo>
                    <a:lnTo>
                      <a:pt x="1363" y="1419"/>
                    </a:lnTo>
                    <a:lnTo>
                      <a:pt x="1372" y="1447"/>
                    </a:lnTo>
                    <a:lnTo>
                      <a:pt x="1334" y="1438"/>
                    </a:lnTo>
                    <a:lnTo>
                      <a:pt x="1267" y="1371"/>
                    </a:lnTo>
                    <a:lnTo>
                      <a:pt x="1238" y="1381"/>
                    </a:lnTo>
                    <a:lnTo>
                      <a:pt x="1238" y="1390"/>
                    </a:lnTo>
                    <a:lnTo>
                      <a:pt x="1248" y="1390"/>
                    </a:lnTo>
                    <a:lnTo>
                      <a:pt x="1248" y="1409"/>
                    </a:lnTo>
                    <a:lnTo>
                      <a:pt x="1238" y="1429"/>
                    </a:lnTo>
                    <a:lnTo>
                      <a:pt x="1238" y="1438"/>
                    </a:lnTo>
                    <a:lnTo>
                      <a:pt x="1248" y="1438"/>
                    </a:lnTo>
                    <a:lnTo>
                      <a:pt x="1248" y="1447"/>
                    </a:lnTo>
                    <a:lnTo>
                      <a:pt x="1258" y="1457"/>
                    </a:lnTo>
                    <a:lnTo>
                      <a:pt x="1267" y="1467"/>
                    </a:lnTo>
                    <a:lnTo>
                      <a:pt x="1220" y="1457"/>
                    </a:lnTo>
                    <a:lnTo>
                      <a:pt x="1143" y="1400"/>
                    </a:lnTo>
                    <a:lnTo>
                      <a:pt x="1105" y="1381"/>
                    </a:lnTo>
                    <a:lnTo>
                      <a:pt x="1039" y="1381"/>
                    </a:lnTo>
                    <a:lnTo>
                      <a:pt x="1029" y="1371"/>
                    </a:lnTo>
                    <a:lnTo>
                      <a:pt x="1029" y="1352"/>
                    </a:lnTo>
                    <a:lnTo>
                      <a:pt x="1048" y="1343"/>
                    </a:lnTo>
                    <a:lnTo>
                      <a:pt x="1096" y="1352"/>
                    </a:lnTo>
                    <a:lnTo>
                      <a:pt x="1077" y="1333"/>
                    </a:lnTo>
                    <a:lnTo>
                      <a:pt x="1010" y="1295"/>
                    </a:lnTo>
                    <a:lnTo>
                      <a:pt x="1020" y="1257"/>
                    </a:lnTo>
                    <a:lnTo>
                      <a:pt x="1010" y="1247"/>
                    </a:lnTo>
                    <a:lnTo>
                      <a:pt x="991" y="1257"/>
                    </a:lnTo>
                    <a:lnTo>
                      <a:pt x="982" y="1276"/>
                    </a:lnTo>
                    <a:lnTo>
                      <a:pt x="982" y="1304"/>
                    </a:lnTo>
                    <a:lnTo>
                      <a:pt x="1000" y="1333"/>
                    </a:lnTo>
                    <a:lnTo>
                      <a:pt x="1000" y="1352"/>
                    </a:lnTo>
                    <a:lnTo>
                      <a:pt x="982" y="1371"/>
                    </a:lnTo>
                    <a:lnTo>
                      <a:pt x="982" y="1352"/>
                    </a:lnTo>
                    <a:lnTo>
                      <a:pt x="972" y="1343"/>
                    </a:lnTo>
                    <a:lnTo>
                      <a:pt x="953" y="1352"/>
                    </a:lnTo>
                    <a:lnTo>
                      <a:pt x="943" y="1343"/>
                    </a:lnTo>
                    <a:lnTo>
                      <a:pt x="934" y="1324"/>
                    </a:lnTo>
                    <a:lnTo>
                      <a:pt x="924" y="1314"/>
                    </a:lnTo>
                    <a:lnTo>
                      <a:pt x="915" y="1324"/>
                    </a:lnTo>
                    <a:lnTo>
                      <a:pt x="915" y="1343"/>
                    </a:lnTo>
                    <a:lnTo>
                      <a:pt x="905" y="1352"/>
                    </a:lnTo>
                    <a:lnTo>
                      <a:pt x="896" y="1343"/>
                    </a:lnTo>
                    <a:lnTo>
                      <a:pt x="886" y="1324"/>
                    </a:lnTo>
                    <a:lnTo>
                      <a:pt x="877" y="1314"/>
                    </a:lnTo>
                    <a:lnTo>
                      <a:pt x="867" y="1314"/>
                    </a:lnTo>
                    <a:lnTo>
                      <a:pt x="858" y="1324"/>
                    </a:lnTo>
                    <a:lnTo>
                      <a:pt x="848" y="1333"/>
                    </a:lnTo>
                    <a:lnTo>
                      <a:pt x="848" y="1343"/>
                    </a:lnTo>
                    <a:lnTo>
                      <a:pt x="848" y="1362"/>
                    </a:lnTo>
                    <a:lnTo>
                      <a:pt x="848" y="1371"/>
                    </a:lnTo>
                    <a:lnTo>
                      <a:pt x="839" y="1381"/>
                    </a:lnTo>
                    <a:lnTo>
                      <a:pt x="829" y="1419"/>
                    </a:lnTo>
                    <a:lnTo>
                      <a:pt x="810" y="1429"/>
                    </a:lnTo>
                    <a:lnTo>
                      <a:pt x="772" y="1419"/>
                    </a:lnTo>
                    <a:lnTo>
                      <a:pt x="791" y="1447"/>
                    </a:lnTo>
                    <a:lnTo>
                      <a:pt x="801" y="1467"/>
                    </a:lnTo>
                    <a:lnTo>
                      <a:pt x="791" y="1486"/>
                    </a:lnTo>
                    <a:lnTo>
                      <a:pt x="762" y="1457"/>
                    </a:lnTo>
                    <a:lnTo>
                      <a:pt x="753" y="1438"/>
                    </a:lnTo>
                    <a:lnTo>
                      <a:pt x="677" y="1467"/>
                    </a:lnTo>
                    <a:lnTo>
                      <a:pt x="648" y="1467"/>
                    </a:lnTo>
                    <a:lnTo>
                      <a:pt x="658" y="1457"/>
                    </a:lnTo>
                    <a:lnTo>
                      <a:pt x="658" y="1447"/>
                    </a:lnTo>
                    <a:lnTo>
                      <a:pt x="667" y="1419"/>
                    </a:lnTo>
                    <a:lnTo>
                      <a:pt x="658" y="1419"/>
                    </a:lnTo>
                    <a:lnTo>
                      <a:pt x="639" y="1429"/>
                    </a:lnTo>
                    <a:lnTo>
                      <a:pt x="619" y="1438"/>
                    </a:lnTo>
                    <a:lnTo>
                      <a:pt x="610" y="1447"/>
                    </a:lnTo>
                    <a:lnTo>
                      <a:pt x="601" y="1467"/>
                    </a:lnTo>
                    <a:lnTo>
                      <a:pt x="601" y="1495"/>
                    </a:lnTo>
                    <a:lnTo>
                      <a:pt x="601" y="1505"/>
                    </a:lnTo>
                    <a:lnTo>
                      <a:pt x="601" y="1514"/>
                    </a:lnTo>
                    <a:lnTo>
                      <a:pt x="581" y="1524"/>
                    </a:lnTo>
                    <a:lnTo>
                      <a:pt x="572" y="1533"/>
                    </a:lnTo>
                    <a:lnTo>
                      <a:pt x="562" y="1533"/>
                    </a:lnTo>
                    <a:lnTo>
                      <a:pt x="543" y="1524"/>
                    </a:lnTo>
                    <a:lnTo>
                      <a:pt x="524" y="1495"/>
                    </a:lnTo>
                    <a:lnTo>
                      <a:pt x="515" y="1486"/>
                    </a:lnTo>
                    <a:lnTo>
                      <a:pt x="496" y="1476"/>
                    </a:lnTo>
                    <a:lnTo>
                      <a:pt x="477" y="1476"/>
                    </a:lnTo>
                    <a:lnTo>
                      <a:pt x="467" y="1486"/>
                    </a:lnTo>
                    <a:lnTo>
                      <a:pt x="458" y="1505"/>
                    </a:lnTo>
                    <a:lnTo>
                      <a:pt x="438" y="1514"/>
                    </a:lnTo>
                    <a:lnTo>
                      <a:pt x="420" y="1505"/>
                    </a:lnTo>
                    <a:lnTo>
                      <a:pt x="400" y="1476"/>
                    </a:lnTo>
                    <a:lnTo>
                      <a:pt x="381" y="1447"/>
                    </a:lnTo>
                    <a:lnTo>
                      <a:pt x="372" y="1419"/>
                    </a:lnTo>
                    <a:lnTo>
                      <a:pt x="391" y="1400"/>
                    </a:lnTo>
                    <a:lnTo>
                      <a:pt x="410" y="1381"/>
                    </a:lnTo>
                    <a:lnTo>
                      <a:pt x="429" y="1371"/>
                    </a:lnTo>
                    <a:lnTo>
                      <a:pt x="448" y="1324"/>
                    </a:lnTo>
                    <a:lnTo>
                      <a:pt x="458" y="1304"/>
                    </a:lnTo>
                    <a:lnTo>
                      <a:pt x="448" y="1266"/>
                    </a:lnTo>
                    <a:lnTo>
                      <a:pt x="458" y="1257"/>
                    </a:lnTo>
                    <a:lnTo>
                      <a:pt x="467" y="1238"/>
                    </a:lnTo>
                    <a:lnTo>
                      <a:pt x="505" y="1200"/>
                    </a:lnTo>
                    <a:lnTo>
                      <a:pt x="543" y="1209"/>
                    </a:lnTo>
                    <a:lnTo>
                      <a:pt x="619" y="1266"/>
                    </a:lnTo>
                    <a:lnTo>
                      <a:pt x="601" y="1200"/>
                    </a:lnTo>
                    <a:lnTo>
                      <a:pt x="572" y="1152"/>
                    </a:lnTo>
                    <a:lnTo>
                      <a:pt x="534" y="1133"/>
                    </a:lnTo>
                    <a:lnTo>
                      <a:pt x="496" y="1143"/>
                    </a:lnTo>
                    <a:lnTo>
                      <a:pt x="477" y="1171"/>
                    </a:lnTo>
                    <a:lnTo>
                      <a:pt x="438" y="1238"/>
                    </a:lnTo>
                    <a:lnTo>
                      <a:pt x="438" y="1228"/>
                    </a:lnTo>
                    <a:lnTo>
                      <a:pt x="400" y="1219"/>
                    </a:lnTo>
                    <a:lnTo>
                      <a:pt x="372" y="1190"/>
                    </a:lnTo>
                    <a:lnTo>
                      <a:pt x="353" y="1162"/>
                    </a:lnTo>
                    <a:lnTo>
                      <a:pt x="324" y="1133"/>
                    </a:lnTo>
                    <a:lnTo>
                      <a:pt x="267" y="1095"/>
                    </a:lnTo>
                    <a:lnTo>
                      <a:pt x="248" y="1066"/>
                    </a:lnTo>
                    <a:lnTo>
                      <a:pt x="248" y="1038"/>
                    </a:lnTo>
                    <a:lnTo>
                      <a:pt x="248" y="1019"/>
                    </a:lnTo>
                    <a:lnTo>
                      <a:pt x="239" y="1009"/>
                    </a:lnTo>
                    <a:lnTo>
                      <a:pt x="229" y="971"/>
                    </a:lnTo>
                    <a:lnTo>
                      <a:pt x="220" y="952"/>
                    </a:lnTo>
                    <a:lnTo>
                      <a:pt x="200" y="952"/>
                    </a:lnTo>
                    <a:lnTo>
                      <a:pt x="172" y="952"/>
                    </a:lnTo>
                    <a:lnTo>
                      <a:pt x="153" y="952"/>
                    </a:lnTo>
                    <a:lnTo>
                      <a:pt x="143" y="905"/>
                    </a:lnTo>
                    <a:lnTo>
                      <a:pt x="134" y="867"/>
                    </a:lnTo>
                    <a:lnTo>
                      <a:pt x="124" y="838"/>
                    </a:lnTo>
                    <a:lnTo>
                      <a:pt x="96" y="819"/>
                    </a:lnTo>
                    <a:lnTo>
                      <a:pt x="48" y="819"/>
                    </a:lnTo>
                    <a:lnTo>
                      <a:pt x="39" y="800"/>
                    </a:lnTo>
                    <a:lnTo>
                      <a:pt x="39" y="781"/>
                    </a:lnTo>
                    <a:lnTo>
                      <a:pt x="48" y="762"/>
                    </a:lnTo>
                    <a:lnTo>
                      <a:pt x="67" y="752"/>
                    </a:lnTo>
                    <a:lnTo>
                      <a:pt x="77" y="733"/>
                    </a:lnTo>
                    <a:lnTo>
                      <a:pt x="77" y="714"/>
                    </a:lnTo>
                    <a:lnTo>
                      <a:pt x="86" y="695"/>
                    </a:lnTo>
                    <a:lnTo>
                      <a:pt x="96" y="667"/>
                    </a:lnTo>
                    <a:lnTo>
                      <a:pt x="105" y="657"/>
                    </a:lnTo>
                    <a:lnTo>
                      <a:pt x="96" y="638"/>
                    </a:lnTo>
                    <a:lnTo>
                      <a:pt x="29" y="628"/>
                    </a:lnTo>
                    <a:lnTo>
                      <a:pt x="0" y="600"/>
                    </a:lnTo>
                    <a:lnTo>
                      <a:pt x="10" y="543"/>
                    </a:lnTo>
                    <a:lnTo>
                      <a:pt x="19" y="543"/>
                    </a:lnTo>
                    <a:lnTo>
                      <a:pt x="48" y="552"/>
                    </a:lnTo>
                    <a:lnTo>
                      <a:pt x="67" y="543"/>
                    </a:lnTo>
                    <a:lnTo>
                      <a:pt x="67" y="524"/>
                    </a:lnTo>
                    <a:lnTo>
                      <a:pt x="86" y="476"/>
                    </a:lnTo>
                    <a:lnTo>
                      <a:pt x="77" y="457"/>
                    </a:lnTo>
                    <a:lnTo>
                      <a:pt x="77" y="447"/>
                    </a:lnTo>
                    <a:lnTo>
                      <a:pt x="67" y="428"/>
                    </a:lnTo>
                    <a:lnTo>
                      <a:pt x="67" y="409"/>
                    </a:lnTo>
                    <a:lnTo>
                      <a:pt x="57" y="400"/>
                    </a:lnTo>
                    <a:lnTo>
                      <a:pt x="48" y="381"/>
                    </a:lnTo>
                    <a:lnTo>
                      <a:pt x="39" y="371"/>
                    </a:lnTo>
                    <a:lnTo>
                      <a:pt x="29" y="362"/>
                    </a:lnTo>
                    <a:lnTo>
                      <a:pt x="19" y="352"/>
                    </a:lnTo>
                    <a:lnTo>
                      <a:pt x="10" y="324"/>
                    </a:lnTo>
                    <a:lnTo>
                      <a:pt x="19" y="305"/>
                    </a:lnTo>
                    <a:lnTo>
                      <a:pt x="39" y="266"/>
                    </a:lnTo>
                    <a:lnTo>
                      <a:pt x="77" y="248"/>
                    </a:lnTo>
                    <a:lnTo>
                      <a:pt x="115" y="276"/>
                    </a:lnTo>
                    <a:lnTo>
                      <a:pt x="134" y="276"/>
                    </a:lnTo>
                    <a:lnTo>
                      <a:pt x="229" y="238"/>
                    </a:lnTo>
                    <a:lnTo>
                      <a:pt x="305" y="162"/>
                    </a:lnTo>
                    <a:lnTo>
                      <a:pt x="324" y="123"/>
                    </a:lnTo>
                    <a:lnTo>
                      <a:pt x="343" y="66"/>
                    </a:lnTo>
                    <a:lnTo>
                      <a:pt x="343" y="57"/>
                    </a:lnTo>
                    <a:lnTo>
                      <a:pt x="372" y="38"/>
                    </a:lnTo>
                    <a:lnTo>
                      <a:pt x="410" y="28"/>
                    </a:lnTo>
                    <a:lnTo>
                      <a:pt x="496" y="0"/>
                    </a:lnTo>
                    <a:lnTo>
                      <a:pt x="515" y="9"/>
                    </a:lnTo>
                    <a:lnTo>
                      <a:pt x="524" y="28"/>
                    </a:lnTo>
                    <a:lnTo>
                      <a:pt x="524" y="47"/>
                    </a:lnTo>
                    <a:lnTo>
                      <a:pt x="534" y="57"/>
                    </a:lnTo>
                    <a:lnTo>
                      <a:pt x="543" y="76"/>
                    </a:lnTo>
                    <a:lnTo>
                      <a:pt x="524" y="114"/>
                    </a:lnTo>
                    <a:lnTo>
                      <a:pt x="515" y="123"/>
                    </a:lnTo>
                    <a:lnTo>
                      <a:pt x="524" y="143"/>
                    </a:lnTo>
                    <a:lnTo>
                      <a:pt x="543" y="143"/>
                    </a:lnTo>
                    <a:lnTo>
                      <a:pt x="572" y="133"/>
                    </a:lnTo>
                    <a:lnTo>
                      <a:pt x="601" y="114"/>
                    </a:lnTo>
                    <a:lnTo>
                      <a:pt x="619" y="85"/>
                    </a:lnTo>
                    <a:lnTo>
                      <a:pt x="629" y="76"/>
                    </a:lnTo>
                    <a:lnTo>
                      <a:pt x="639" y="38"/>
                    </a:lnTo>
                    <a:lnTo>
                      <a:pt x="658" y="28"/>
                    </a:lnTo>
                    <a:lnTo>
                      <a:pt x="667" y="19"/>
                    </a:lnTo>
                    <a:lnTo>
                      <a:pt x="686" y="9"/>
                    </a:lnTo>
                    <a:lnTo>
                      <a:pt x="715" y="9"/>
                    </a:lnTo>
                    <a:lnTo>
                      <a:pt x="724" y="28"/>
                    </a:lnTo>
                    <a:lnTo>
                      <a:pt x="734" y="47"/>
                    </a:lnTo>
                    <a:lnTo>
                      <a:pt x="743" y="76"/>
                    </a:lnTo>
                    <a:lnTo>
                      <a:pt x="753" y="85"/>
                    </a:lnTo>
                    <a:lnTo>
                      <a:pt x="753" y="114"/>
                    </a:lnTo>
                    <a:lnTo>
                      <a:pt x="762" y="143"/>
                    </a:lnTo>
                    <a:lnTo>
                      <a:pt x="762" y="152"/>
                    </a:lnTo>
                    <a:lnTo>
                      <a:pt x="762" y="181"/>
                    </a:lnTo>
                    <a:lnTo>
                      <a:pt x="762" y="190"/>
                    </a:lnTo>
                    <a:lnTo>
                      <a:pt x="781" y="209"/>
                    </a:lnTo>
                    <a:lnTo>
                      <a:pt x="829" y="248"/>
                    </a:lnTo>
                    <a:lnTo>
                      <a:pt x="1010" y="228"/>
                    </a:lnTo>
                    <a:lnTo>
                      <a:pt x="1010" y="257"/>
                    </a:lnTo>
                    <a:lnTo>
                      <a:pt x="1010" y="276"/>
                    </a:lnTo>
                    <a:lnTo>
                      <a:pt x="991" y="314"/>
                    </a:lnTo>
                    <a:lnTo>
                      <a:pt x="991" y="324"/>
                    </a:lnTo>
                    <a:lnTo>
                      <a:pt x="1000" y="324"/>
                    </a:lnTo>
                    <a:lnTo>
                      <a:pt x="1010" y="333"/>
                    </a:lnTo>
                    <a:lnTo>
                      <a:pt x="1020" y="333"/>
                    </a:lnTo>
                    <a:lnTo>
                      <a:pt x="1029" y="343"/>
                    </a:lnTo>
                    <a:lnTo>
                      <a:pt x="1020" y="352"/>
                    </a:lnTo>
                    <a:lnTo>
                      <a:pt x="1000" y="362"/>
                    </a:lnTo>
                    <a:lnTo>
                      <a:pt x="972" y="390"/>
                    </a:lnTo>
                    <a:lnTo>
                      <a:pt x="953" y="419"/>
                    </a:lnTo>
                    <a:lnTo>
                      <a:pt x="962" y="447"/>
                    </a:lnTo>
                    <a:lnTo>
                      <a:pt x="962" y="466"/>
                    </a:lnTo>
                    <a:lnTo>
                      <a:pt x="953" y="495"/>
                    </a:lnTo>
                    <a:lnTo>
                      <a:pt x="953" y="504"/>
                    </a:lnTo>
                    <a:lnTo>
                      <a:pt x="962" y="504"/>
                    </a:lnTo>
                    <a:lnTo>
                      <a:pt x="991" y="514"/>
                    </a:lnTo>
                    <a:lnTo>
                      <a:pt x="1000" y="514"/>
                    </a:lnTo>
                    <a:lnTo>
                      <a:pt x="1010" y="533"/>
                    </a:lnTo>
                    <a:lnTo>
                      <a:pt x="1020" y="543"/>
                    </a:lnTo>
                    <a:lnTo>
                      <a:pt x="1029" y="562"/>
                    </a:lnTo>
                    <a:lnTo>
                      <a:pt x="1039" y="562"/>
                    </a:lnTo>
                    <a:lnTo>
                      <a:pt x="1029" y="581"/>
                    </a:lnTo>
                    <a:lnTo>
                      <a:pt x="1020" y="590"/>
                    </a:lnTo>
                    <a:lnTo>
                      <a:pt x="991" y="600"/>
                    </a:lnTo>
                    <a:lnTo>
                      <a:pt x="962" y="590"/>
                    </a:lnTo>
                    <a:lnTo>
                      <a:pt x="953" y="581"/>
                    </a:lnTo>
                    <a:lnTo>
                      <a:pt x="943" y="581"/>
                    </a:lnTo>
                    <a:lnTo>
                      <a:pt x="943" y="590"/>
                    </a:lnTo>
                    <a:lnTo>
                      <a:pt x="953" y="609"/>
                    </a:lnTo>
                    <a:lnTo>
                      <a:pt x="1010" y="676"/>
                    </a:lnTo>
                    <a:lnTo>
                      <a:pt x="1039" y="695"/>
                    </a:lnTo>
                    <a:lnTo>
                      <a:pt x="1143" y="743"/>
                    </a:lnTo>
                    <a:lnTo>
                      <a:pt x="1172" y="771"/>
                    </a:lnTo>
                    <a:lnTo>
                      <a:pt x="1220" y="828"/>
                    </a:lnTo>
                    <a:lnTo>
                      <a:pt x="1238" y="857"/>
                    </a:lnTo>
                    <a:lnTo>
                      <a:pt x="1267" y="876"/>
                    </a:lnTo>
                    <a:lnTo>
                      <a:pt x="1420" y="876"/>
                    </a:lnTo>
                    <a:lnTo>
                      <a:pt x="1448" y="905"/>
                    </a:lnTo>
                    <a:lnTo>
                      <a:pt x="1458" y="933"/>
                    </a:lnTo>
                    <a:lnTo>
                      <a:pt x="1486" y="943"/>
                    </a:lnTo>
                    <a:lnTo>
                      <a:pt x="1524" y="933"/>
                    </a:lnTo>
                    <a:lnTo>
                      <a:pt x="1562" y="943"/>
                    </a:lnTo>
                    <a:lnTo>
                      <a:pt x="1572" y="962"/>
                    </a:lnTo>
                    <a:lnTo>
                      <a:pt x="1581" y="1009"/>
                    </a:lnTo>
                    <a:lnTo>
                      <a:pt x="1591" y="1028"/>
                    </a:lnTo>
                    <a:lnTo>
                      <a:pt x="1610" y="1048"/>
                    </a:lnTo>
                    <a:lnTo>
                      <a:pt x="1648" y="1076"/>
                    </a:lnTo>
                    <a:lnTo>
                      <a:pt x="1658" y="1086"/>
                    </a:lnTo>
                    <a:lnTo>
                      <a:pt x="1648" y="1095"/>
                    </a:lnTo>
                    <a:lnTo>
                      <a:pt x="1648" y="1105"/>
                    </a:lnTo>
                    <a:lnTo>
                      <a:pt x="1667" y="1105"/>
                    </a:lnTo>
                    <a:lnTo>
                      <a:pt x="1677" y="1105"/>
                    </a:lnTo>
                    <a:lnTo>
                      <a:pt x="1696" y="1105"/>
                    </a:lnTo>
                    <a:close/>
                    <a:moveTo>
                      <a:pt x="486" y="1486"/>
                    </a:moveTo>
                    <a:lnTo>
                      <a:pt x="524" y="1514"/>
                    </a:lnTo>
                    <a:lnTo>
                      <a:pt x="524" y="1524"/>
                    </a:lnTo>
                    <a:lnTo>
                      <a:pt x="524" y="1533"/>
                    </a:lnTo>
                    <a:lnTo>
                      <a:pt x="515" y="1543"/>
                    </a:lnTo>
                    <a:lnTo>
                      <a:pt x="458" y="1562"/>
                    </a:lnTo>
                    <a:lnTo>
                      <a:pt x="448" y="1571"/>
                    </a:lnTo>
                    <a:lnTo>
                      <a:pt x="438" y="1609"/>
                    </a:lnTo>
                    <a:lnTo>
                      <a:pt x="429" y="1609"/>
                    </a:lnTo>
                    <a:lnTo>
                      <a:pt x="420" y="1600"/>
                    </a:lnTo>
                    <a:lnTo>
                      <a:pt x="400" y="1562"/>
                    </a:lnTo>
                    <a:lnTo>
                      <a:pt x="410" y="1552"/>
                    </a:lnTo>
                    <a:lnTo>
                      <a:pt x="448" y="1543"/>
                    </a:lnTo>
                    <a:lnTo>
                      <a:pt x="458" y="1533"/>
                    </a:lnTo>
                    <a:lnTo>
                      <a:pt x="467" y="1524"/>
                    </a:lnTo>
                    <a:lnTo>
                      <a:pt x="467" y="1505"/>
                    </a:lnTo>
                    <a:lnTo>
                      <a:pt x="467" y="1495"/>
                    </a:lnTo>
                    <a:lnTo>
                      <a:pt x="477" y="1486"/>
                    </a:lnTo>
                    <a:lnTo>
                      <a:pt x="486" y="1486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3" name="Freeform 11">
                <a:extLst>
                  <a:ext uri="{FF2B5EF4-FFF2-40B4-BE49-F238E27FC236}">
                    <a16:creationId xmlns:a16="http://schemas.microsoft.com/office/drawing/2014/main" id="{1A49CA9D-BD22-FD4A-845B-1188CCBED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1613" y="7248525"/>
                <a:ext cx="1135062" cy="635000"/>
              </a:xfrm>
              <a:custGeom>
                <a:avLst/>
                <a:gdLst>
                  <a:gd name="T0" fmla="*/ 1093663 w 3153"/>
                  <a:gd name="T1" fmla="*/ 264013 h 1763"/>
                  <a:gd name="T2" fmla="*/ 1073143 w 3153"/>
                  <a:gd name="T3" fmla="*/ 274458 h 1763"/>
                  <a:gd name="T4" fmla="*/ 1045783 w 3153"/>
                  <a:gd name="T5" fmla="*/ 243483 h 1763"/>
                  <a:gd name="T6" fmla="*/ 1007984 w 3153"/>
                  <a:gd name="T7" fmla="*/ 274458 h 1763"/>
                  <a:gd name="T8" fmla="*/ 939585 w 3153"/>
                  <a:gd name="T9" fmla="*/ 222952 h 1763"/>
                  <a:gd name="T10" fmla="*/ 970185 w 3153"/>
                  <a:gd name="T11" fmla="*/ 270856 h 1763"/>
                  <a:gd name="T12" fmla="*/ 997544 w 3153"/>
                  <a:gd name="T13" fmla="*/ 319121 h 1763"/>
                  <a:gd name="T14" fmla="*/ 956505 w 3153"/>
                  <a:gd name="T15" fmla="*/ 298230 h 1763"/>
                  <a:gd name="T16" fmla="*/ 935985 w 3153"/>
                  <a:gd name="T17" fmla="*/ 308676 h 1763"/>
                  <a:gd name="T18" fmla="*/ 925905 w 3153"/>
                  <a:gd name="T19" fmla="*/ 353338 h 1763"/>
                  <a:gd name="T20" fmla="*/ 884506 w 3153"/>
                  <a:gd name="T21" fmla="*/ 336049 h 1763"/>
                  <a:gd name="T22" fmla="*/ 857146 w 3153"/>
                  <a:gd name="T23" fmla="*/ 325964 h 1763"/>
                  <a:gd name="T24" fmla="*/ 850307 w 3153"/>
                  <a:gd name="T25" fmla="*/ 301832 h 1763"/>
                  <a:gd name="T26" fmla="*/ 816107 w 3153"/>
                  <a:gd name="T27" fmla="*/ 349736 h 1763"/>
                  <a:gd name="T28" fmla="*/ 754548 w 3153"/>
                  <a:gd name="T29" fmla="*/ 360182 h 1763"/>
                  <a:gd name="T30" fmla="*/ 703069 w 3153"/>
                  <a:gd name="T31" fmla="*/ 373868 h 1763"/>
                  <a:gd name="T32" fmla="*/ 685789 w 3153"/>
                  <a:gd name="T33" fmla="*/ 411687 h 1763"/>
                  <a:gd name="T34" fmla="*/ 658430 w 3153"/>
                  <a:gd name="T35" fmla="*/ 425374 h 1763"/>
                  <a:gd name="T36" fmla="*/ 641150 w 3153"/>
                  <a:gd name="T37" fmla="*/ 428616 h 1763"/>
                  <a:gd name="T38" fmla="*/ 596511 w 3153"/>
                  <a:gd name="T39" fmla="*/ 421773 h 1763"/>
                  <a:gd name="T40" fmla="*/ 551871 w 3153"/>
                  <a:gd name="T41" fmla="*/ 456350 h 1763"/>
                  <a:gd name="T42" fmla="*/ 517672 w 3153"/>
                  <a:gd name="T43" fmla="*/ 432218 h 1763"/>
                  <a:gd name="T44" fmla="*/ 534952 w 3153"/>
                  <a:gd name="T45" fmla="*/ 456350 h 1763"/>
                  <a:gd name="T46" fmla="*/ 483472 w 3153"/>
                  <a:gd name="T47" fmla="*/ 524784 h 1763"/>
                  <a:gd name="T48" fmla="*/ 452513 w 3153"/>
                  <a:gd name="T49" fmla="*/ 507856 h 1763"/>
                  <a:gd name="T50" fmla="*/ 456113 w 3153"/>
                  <a:gd name="T51" fmla="*/ 480122 h 1763"/>
                  <a:gd name="T52" fmla="*/ 401034 w 3153"/>
                  <a:gd name="T53" fmla="*/ 490567 h 1763"/>
                  <a:gd name="T54" fmla="*/ 366834 w 3153"/>
                  <a:gd name="T55" fmla="*/ 507856 h 1763"/>
                  <a:gd name="T56" fmla="*/ 343075 w 3153"/>
                  <a:gd name="T57" fmla="*/ 500652 h 1763"/>
                  <a:gd name="T58" fmla="*/ 219597 w 3153"/>
                  <a:gd name="T59" fmla="*/ 542073 h 1763"/>
                  <a:gd name="T60" fmla="*/ 188637 w 3153"/>
                  <a:gd name="T61" fmla="*/ 507856 h 1763"/>
                  <a:gd name="T62" fmla="*/ 188637 w 3153"/>
                  <a:gd name="T63" fmla="*/ 480122 h 1763"/>
                  <a:gd name="T64" fmla="*/ 168117 w 3153"/>
                  <a:gd name="T65" fmla="*/ 524784 h 1763"/>
                  <a:gd name="T66" fmla="*/ 113038 w 3153"/>
                  <a:gd name="T67" fmla="*/ 614109 h 1763"/>
                  <a:gd name="T68" fmla="*/ 6840 w 3153"/>
                  <a:gd name="T69" fmla="*/ 631038 h 1763"/>
                  <a:gd name="T70" fmla="*/ 92519 w 3153"/>
                  <a:gd name="T71" fmla="*/ 572689 h 1763"/>
                  <a:gd name="T72" fmla="*/ 113038 w 3153"/>
                  <a:gd name="T73" fmla="*/ 552158 h 1763"/>
                  <a:gd name="T74" fmla="*/ 89279 w 3153"/>
                  <a:gd name="T75" fmla="*/ 559002 h 1763"/>
                  <a:gd name="T76" fmla="*/ 75599 w 3153"/>
                  <a:gd name="T77" fmla="*/ 528386 h 1763"/>
                  <a:gd name="T78" fmla="*/ 41039 w 3153"/>
                  <a:gd name="T79" fmla="*/ 486965 h 1763"/>
                  <a:gd name="T80" fmla="*/ 96118 w 3153"/>
                  <a:gd name="T81" fmla="*/ 442303 h 1763"/>
                  <a:gd name="T82" fmla="*/ 171357 w 3153"/>
                  <a:gd name="T83" fmla="*/ 418531 h 1763"/>
                  <a:gd name="T84" fmla="*/ 229676 w 3153"/>
                  <a:gd name="T85" fmla="*/ 370627 h 1763"/>
                  <a:gd name="T86" fmla="*/ 246956 w 3153"/>
                  <a:gd name="T87" fmla="*/ 336049 h 1763"/>
                  <a:gd name="T88" fmla="*/ 253796 w 3153"/>
                  <a:gd name="T89" fmla="*/ 236639 h 1763"/>
                  <a:gd name="T90" fmla="*/ 312115 w 3153"/>
                  <a:gd name="T91" fmla="*/ 164603 h 1763"/>
                  <a:gd name="T92" fmla="*/ 404634 w 3153"/>
                  <a:gd name="T93" fmla="*/ 133627 h 1763"/>
                  <a:gd name="T94" fmla="*/ 469793 w 3153"/>
                  <a:gd name="T95" fmla="*/ 147314 h 1763"/>
                  <a:gd name="T96" fmla="*/ 528112 w 3153"/>
                  <a:gd name="T97" fmla="*/ 109855 h 1763"/>
                  <a:gd name="T98" fmla="*/ 689029 w 3153"/>
                  <a:gd name="T99" fmla="*/ 99410 h 1763"/>
                  <a:gd name="T100" fmla="*/ 675349 w 3153"/>
                  <a:gd name="T101" fmla="*/ 61591 h 1763"/>
                  <a:gd name="T102" fmla="*/ 692629 w 3153"/>
                  <a:gd name="T103" fmla="*/ 13687 h 1763"/>
                  <a:gd name="T104" fmla="*/ 757788 w 3153"/>
                  <a:gd name="T105" fmla="*/ 44663 h 1763"/>
                  <a:gd name="T106" fmla="*/ 843467 w 3153"/>
                  <a:gd name="T107" fmla="*/ 88965 h 1763"/>
                  <a:gd name="T108" fmla="*/ 1018424 w 3153"/>
                  <a:gd name="T109" fmla="*/ 82482 h 1763"/>
                  <a:gd name="T110" fmla="*/ 1049023 w 3153"/>
                  <a:gd name="T111" fmla="*/ 47904 h 1763"/>
                  <a:gd name="T112" fmla="*/ 1104102 w 3153"/>
                  <a:gd name="T113" fmla="*/ 123542 h 1763"/>
                  <a:gd name="T114" fmla="*/ 922305 w 3153"/>
                  <a:gd name="T115" fmla="*/ 391157 h 1763"/>
                  <a:gd name="T116" fmla="*/ 836627 w 3153"/>
                  <a:gd name="T117" fmla="*/ 336049 h 1763"/>
                  <a:gd name="T118" fmla="*/ 843467 w 3153"/>
                  <a:gd name="T119" fmla="*/ 384314 h 1763"/>
                  <a:gd name="T120" fmla="*/ 312115 w 3153"/>
                  <a:gd name="T121" fmla="*/ 552158 h 176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153" h="1763">
                    <a:moveTo>
                      <a:pt x="3152" y="419"/>
                    </a:moveTo>
                    <a:lnTo>
                      <a:pt x="3086" y="562"/>
                    </a:lnTo>
                    <a:lnTo>
                      <a:pt x="3076" y="619"/>
                    </a:lnTo>
                    <a:lnTo>
                      <a:pt x="3095" y="676"/>
                    </a:lnTo>
                    <a:lnTo>
                      <a:pt x="3086" y="705"/>
                    </a:lnTo>
                    <a:lnTo>
                      <a:pt x="3076" y="714"/>
                    </a:lnTo>
                    <a:lnTo>
                      <a:pt x="3067" y="724"/>
                    </a:lnTo>
                    <a:lnTo>
                      <a:pt x="3048" y="724"/>
                    </a:lnTo>
                    <a:lnTo>
                      <a:pt x="3038" y="733"/>
                    </a:lnTo>
                    <a:lnTo>
                      <a:pt x="3048" y="762"/>
                    </a:lnTo>
                    <a:lnTo>
                      <a:pt x="3038" y="752"/>
                    </a:lnTo>
                    <a:lnTo>
                      <a:pt x="3029" y="743"/>
                    </a:lnTo>
                    <a:lnTo>
                      <a:pt x="3010" y="724"/>
                    </a:lnTo>
                    <a:lnTo>
                      <a:pt x="3010" y="743"/>
                    </a:lnTo>
                    <a:lnTo>
                      <a:pt x="3010" y="752"/>
                    </a:lnTo>
                    <a:lnTo>
                      <a:pt x="3000" y="752"/>
                    </a:lnTo>
                    <a:lnTo>
                      <a:pt x="2991" y="762"/>
                    </a:lnTo>
                    <a:lnTo>
                      <a:pt x="2981" y="762"/>
                    </a:lnTo>
                    <a:lnTo>
                      <a:pt x="2981" y="771"/>
                    </a:lnTo>
                    <a:lnTo>
                      <a:pt x="2981" y="790"/>
                    </a:lnTo>
                    <a:lnTo>
                      <a:pt x="2972" y="790"/>
                    </a:lnTo>
                    <a:lnTo>
                      <a:pt x="2962" y="781"/>
                    </a:lnTo>
                    <a:lnTo>
                      <a:pt x="2953" y="752"/>
                    </a:lnTo>
                    <a:lnTo>
                      <a:pt x="2943" y="724"/>
                    </a:lnTo>
                    <a:lnTo>
                      <a:pt x="2934" y="714"/>
                    </a:lnTo>
                    <a:lnTo>
                      <a:pt x="2924" y="695"/>
                    </a:lnTo>
                    <a:lnTo>
                      <a:pt x="2905" y="676"/>
                    </a:lnTo>
                    <a:lnTo>
                      <a:pt x="2896" y="667"/>
                    </a:lnTo>
                    <a:lnTo>
                      <a:pt x="2876" y="667"/>
                    </a:lnTo>
                    <a:lnTo>
                      <a:pt x="2876" y="686"/>
                    </a:lnTo>
                    <a:lnTo>
                      <a:pt x="2886" y="705"/>
                    </a:lnTo>
                    <a:lnTo>
                      <a:pt x="2914" y="743"/>
                    </a:lnTo>
                    <a:lnTo>
                      <a:pt x="2838" y="733"/>
                    </a:lnTo>
                    <a:lnTo>
                      <a:pt x="2829" y="733"/>
                    </a:lnTo>
                    <a:lnTo>
                      <a:pt x="2810" y="752"/>
                    </a:lnTo>
                    <a:lnTo>
                      <a:pt x="2800" y="762"/>
                    </a:lnTo>
                    <a:lnTo>
                      <a:pt x="2800" y="743"/>
                    </a:lnTo>
                    <a:lnTo>
                      <a:pt x="2762" y="714"/>
                    </a:lnTo>
                    <a:lnTo>
                      <a:pt x="2733" y="695"/>
                    </a:lnTo>
                    <a:lnTo>
                      <a:pt x="2724" y="686"/>
                    </a:lnTo>
                    <a:lnTo>
                      <a:pt x="2695" y="638"/>
                    </a:lnTo>
                    <a:lnTo>
                      <a:pt x="2667" y="619"/>
                    </a:lnTo>
                    <a:lnTo>
                      <a:pt x="2638" y="600"/>
                    </a:lnTo>
                    <a:lnTo>
                      <a:pt x="2610" y="600"/>
                    </a:lnTo>
                    <a:lnTo>
                      <a:pt x="2610" y="619"/>
                    </a:lnTo>
                    <a:lnTo>
                      <a:pt x="2657" y="638"/>
                    </a:lnTo>
                    <a:lnTo>
                      <a:pt x="2667" y="648"/>
                    </a:lnTo>
                    <a:lnTo>
                      <a:pt x="2686" y="676"/>
                    </a:lnTo>
                    <a:lnTo>
                      <a:pt x="2705" y="695"/>
                    </a:lnTo>
                    <a:lnTo>
                      <a:pt x="2714" y="705"/>
                    </a:lnTo>
                    <a:lnTo>
                      <a:pt x="2714" y="724"/>
                    </a:lnTo>
                    <a:lnTo>
                      <a:pt x="2714" y="743"/>
                    </a:lnTo>
                    <a:lnTo>
                      <a:pt x="2705" y="752"/>
                    </a:lnTo>
                    <a:lnTo>
                      <a:pt x="2695" y="752"/>
                    </a:lnTo>
                    <a:lnTo>
                      <a:pt x="2686" y="752"/>
                    </a:lnTo>
                    <a:lnTo>
                      <a:pt x="2695" y="771"/>
                    </a:lnTo>
                    <a:lnTo>
                      <a:pt x="2705" y="781"/>
                    </a:lnTo>
                    <a:lnTo>
                      <a:pt x="2733" y="809"/>
                    </a:lnTo>
                    <a:lnTo>
                      <a:pt x="2753" y="838"/>
                    </a:lnTo>
                    <a:lnTo>
                      <a:pt x="2753" y="848"/>
                    </a:lnTo>
                    <a:lnTo>
                      <a:pt x="2771" y="857"/>
                    </a:lnTo>
                    <a:lnTo>
                      <a:pt x="2771" y="866"/>
                    </a:lnTo>
                    <a:lnTo>
                      <a:pt x="2771" y="886"/>
                    </a:lnTo>
                    <a:lnTo>
                      <a:pt x="2762" y="905"/>
                    </a:lnTo>
                    <a:lnTo>
                      <a:pt x="2762" y="914"/>
                    </a:lnTo>
                    <a:lnTo>
                      <a:pt x="2714" y="924"/>
                    </a:lnTo>
                    <a:lnTo>
                      <a:pt x="2714" y="886"/>
                    </a:lnTo>
                    <a:lnTo>
                      <a:pt x="2676" y="828"/>
                    </a:lnTo>
                    <a:lnTo>
                      <a:pt x="2686" y="809"/>
                    </a:lnTo>
                    <a:lnTo>
                      <a:pt x="2676" y="809"/>
                    </a:lnTo>
                    <a:lnTo>
                      <a:pt x="2667" y="819"/>
                    </a:lnTo>
                    <a:lnTo>
                      <a:pt x="2657" y="828"/>
                    </a:lnTo>
                    <a:lnTo>
                      <a:pt x="2648" y="828"/>
                    </a:lnTo>
                    <a:lnTo>
                      <a:pt x="2638" y="819"/>
                    </a:lnTo>
                    <a:lnTo>
                      <a:pt x="2581" y="771"/>
                    </a:lnTo>
                    <a:lnTo>
                      <a:pt x="2562" y="752"/>
                    </a:lnTo>
                    <a:lnTo>
                      <a:pt x="2543" y="743"/>
                    </a:lnTo>
                    <a:lnTo>
                      <a:pt x="2572" y="790"/>
                    </a:lnTo>
                    <a:lnTo>
                      <a:pt x="2591" y="809"/>
                    </a:lnTo>
                    <a:lnTo>
                      <a:pt x="2610" y="819"/>
                    </a:lnTo>
                    <a:lnTo>
                      <a:pt x="2600" y="857"/>
                    </a:lnTo>
                    <a:lnTo>
                      <a:pt x="2581" y="886"/>
                    </a:lnTo>
                    <a:lnTo>
                      <a:pt x="2581" y="914"/>
                    </a:lnTo>
                    <a:lnTo>
                      <a:pt x="2591" y="943"/>
                    </a:lnTo>
                    <a:lnTo>
                      <a:pt x="2610" y="981"/>
                    </a:lnTo>
                    <a:lnTo>
                      <a:pt x="2619" y="1019"/>
                    </a:lnTo>
                    <a:lnTo>
                      <a:pt x="2600" y="1019"/>
                    </a:lnTo>
                    <a:lnTo>
                      <a:pt x="2591" y="1009"/>
                    </a:lnTo>
                    <a:lnTo>
                      <a:pt x="2581" y="1000"/>
                    </a:lnTo>
                    <a:lnTo>
                      <a:pt x="2572" y="981"/>
                    </a:lnTo>
                    <a:lnTo>
                      <a:pt x="2572" y="971"/>
                    </a:lnTo>
                    <a:lnTo>
                      <a:pt x="2562" y="952"/>
                    </a:lnTo>
                    <a:lnTo>
                      <a:pt x="2543" y="943"/>
                    </a:lnTo>
                    <a:lnTo>
                      <a:pt x="2524" y="943"/>
                    </a:lnTo>
                    <a:lnTo>
                      <a:pt x="2505" y="933"/>
                    </a:lnTo>
                    <a:lnTo>
                      <a:pt x="2486" y="895"/>
                    </a:lnTo>
                    <a:lnTo>
                      <a:pt x="2467" y="886"/>
                    </a:lnTo>
                    <a:lnTo>
                      <a:pt x="2457" y="905"/>
                    </a:lnTo>
                    <a:lnTo>
                      <a:pt x="2457" y="933"/>
                    </a:lnTo>
                    <a:lnTo>
                      <a:pt x="2495" y="952"/>
                    </a:lnTo>
                    <a:lnTo>
                      <a:pt x="2553" y="981"/>
                    </a:lnTo>
                    <a:lnTo>
                      <a:pt x="2495" y="1009"/>
                    </a:lnTo>
                    <a:lnTo>
                      <a:pt x="2495" y="1019"/>
                    </a:lnTo>
                    <a:lnTo>
                      <a:pt x="2476" y="1029"/>
                    </a:lnTo>
                    <a:lnTo>
                      <a:pt x="2457" y="1019"/>
                    </a:lnTo>
                    <a:lnTo>
                      <a:pt x="2381" y="933"/>
                    </a:lnTo>
                    <a:lnTo>
                      <a:pt x="2381" y="924"/>
                    </a:lnTo>
                    <a:lnTo>
                      <a:pt x="2381" y="905"/>
                    </a:lnTo>
                    <a:lnTo>
                      <a:pt x="2391" y="886"/>
                    </a:lnTo>
                    <a:lnTo>
                      <a:pt x="2400" y="876"/>
                    </a:lnTo>
                    <a:lnTo>
                      <a:pt x="2381" y="866"/>
                    </a:lnTo>
                    <a:lnTo>
                      <a:pt x="2381" y="857"/>
                    </a:lnTo>
                    <a:lnTo>
                      <a:pt x="2429" y="857"/>
                    </a:lnTo>
                    <a:lnTo>
                      <a:pt x="2410" y="819"/>
                    </a:lnTo>
                    <a:lnTo>
                      <a:pt x="2400" y="809"/>
                    </a:lnTo>
                    <a:lnTo>
                      <a:pt x="2372" y="828"/>
                    </a:lnTo>
                    <a:lnTo>
                      <a:pt x="2362" y="838"/>
                    </a:lnTo>
                    <a:lnTo>
                      <a:pt x="2343" y="857"/>
                    </a:lnTo>
                    <a:lnTo>
                      <a:pt x="2276" y="876"/>
                    </a:lnTo>
                    <a:lnTo>
                      <a:pt x="2276" y="886"/>
                    </a:lnTo>
                    <a:lnTo>
                      <a:pt x="2286" y="895"/>
                    </a:lnTo>
                    <a:lnTo>
                      <a:pt x="2286" y="914"/>
                    </a:lnTo>
                    <a:lnTo>
                      <a:pt x="2286" y="933"/>
                    </a:lnTo>
                    <a:lnTo>
                      <a:pt x="2286" y="962"/>
                    </a:lnTo>
                    <a:lnTo>
                      <a:pt x="2276" y="971"/>
                    </a:lnTo>
                    <a:lnTo>
                      <a:pt x="2267" y="971"/>
                    </a:lnTo>
                    <a:lnTo>
                      <a:pt x="2267" y="1000"/>
                    </a:lnTo>
                    <a:lnTo>
                      <a:pt x="2257" y="1009"/>
                    </a:lnTo>
                    <a:lnTo>
                      <a:pt x="2257" y="1019"/>
                    </a:lnTo>
                    <a:lnTo>
                      <a:pt x="2134" y="1019"/>
                    </a:lnTo>
                    <a:lnTo>
                      <a:pt x="2134" y="990"/>
                    </a:lnTo>
                    <a:lnTo>
                      <a:pt x="2124" y="981"/>
                    </a:lnTo>
                    <a:lnTo>
                      <a:pt x="2086" y="971"/>
                    </a:lnTo>
                    <a:lnTo>
                      <a:pt x="2096" y="981"/>
                    </a:lnTo>
                    <a:lnTo>
                      <a:pt x="2096" y="1000"/>
                    </a:lnTo>
                    <a:lnTo>
                      <a:pt x="2096" y="1009"/>
                    </a:lnTo>
                    <a:lnTo>
                      <a:pt x="2067" y="1019"/>
                    </a:lnTo>
                    <a:lnTo>
                      <a:pt x="1991" y="1019"/>
                    </a:lnTo>
                    <a:lnTo>
                      <a:pt x="1981" y="1019"/>
                    </a:lnTo>
                    <a:lnTo>
                      <a:pt x="1981" y="1029"/>
                    </a:lnTo>
                    <a:lnTo>
                      <a:pt x="1981" y="1047"/>
                    </a:lnTo>
                    <a:lnTo>
                      <a:pt x="1981" y="1057"/>
                    </a:lnTo>
                    <a:lnTo>
                      <a:pt x="1971" y="1057"/>
                    </a:lnTo>
                    <a:lnTo>
                      <a:pt x="1953" y="1038"/>
                    </a:lnTo>
                    <a:lnTo>
                      <a:pt x="1953" y="1057"/>
                    </a:lnTo>
                    <a:lnTo>
                      <a:pt x="1981" y="1076"/>
                    </a:lnTo>
                    <a:lnTo>
                      <a:pt x="2000" y="1086"/>
                    </a:lnTo>
                    <a:lnTo>
                      <a:pt x="1991" y="1095"/>
                    </a:lnTo>
                    <a:lnTo>
                      <a:pt x="1971" y="1095"/>
                    </a:lnTo>
                    <a:lnTo>
                      <a:pt x="1991" y="1114"/>
                    </a:lnTo>
                    <a:lnTo>
                      <a:pt x="1971" y="1124"/>
                    </a:lnTo>
                    <a:lnTo>
                      <a:pt x="1924" y="1143"/>
                    </a:lnTo>
                    <a:lnTo>
                      <a:pt x="1905" y="1143"/>
                    </a:lnTo>
                    <a:lnTo>
                      <a:pt x="1905" y="1124"/>
                    </a:lnTo>
                    <a:lnTo>
                      <a:pt x="1905" y="1114"/>
                    </a:lnTo>
                    <a:lnTo>
                      <a:pt x="1867" y="1133"/>
                    </a:lnTo>
                    <a:lnTo>
                      <a:pt x="1857" y="1152"/>
                    </a:lnTo>
                    <a:lnTo>
                      <a:pt x="1876" y="1162"/>
                    </a:lnTo>
                    <a:lnTo>
                      <a:pt x="1876" y="1171"/>
                    </a:lnTo>
                    <a:lnTo>
                      <a:pt x="1857" y="1171"/>
                    </a:lnTo>
                    <a:lnTo>
                      <a:pt x="1848" y="1190"/>
                    </a:lnTo>
                    <a:lnTo>
                      <a:pt x="1829" y="1181"/>
                    </a:lnTo>
                    <a:lnTo>
                      <a:pt x="1819" y="1162"/>
                    </a:lnTo>
                    <a:lnTo>
                      <a:pt x="1829" y="1152"/>
                    </a:lnTo>
                    <a:lnTo>
                      <a:pt x="1838" y="1124"/>
                    </a:lnTo>
                    <a:lnTo>
                      <a:pt x="1838" y="1095"/>
                    </a:lnTo>
                    <a:lnTo>
                      <a:pt x="1838" y="1076"/>
                    </a:lnTo>
                    <a:lnTo>
                      <a:pt x="1819" y="1076"/>
                    </a:lnTo>
                    <a:lnTo>
                      <a:pt x="1810" y="1095"/>
                    </a:lnTo>
                    <a:lnTo>
                      <a:pt x="1791" y="1181"/>
                    </a:lnTo>
                    <a:lnTo>
                      <a:pt x="1781" y="1190"/>
                    </a:lnTo>
                    <a:lnTo>
                      <a:pt x="1705" y="1200"/>
                    </a:lnTo>
                    <a:lnTo>
                      <a:pt x="1686" y="1190"/>
                    </a:lnTo>
                    <a:lnTo>
                      <a:pt x="1676" y="1171"/>
                    </a:lnTo>
                    <a:lnTo>
                      <a:pt x="1705" y="1162"/>
                    </a:lnTo>
                    <a:lnTo>
                      <a:pt x="1705" y="1133"/>
                    </a:lnTo>
                    <a:lnTo>
                      <a:pt x="1686" y="1105"/>
                    </a:lnTo>
                    <a:lnTo>
                      <a:pt x="1657" y="1114"/>
                    </a:lnTo>
                    <a:lnTo>
                      <a:pt x="1667" y="1162"/>
                    </a:lnTo>
                    <a:lnTo>
                      <a:pt x="1657" y="1171"/>
                    </a:lnTo>
                    <a:lnTo>
                      <a:pt x="1638" y="1190"/>
                    </a:lnTo>
                    <a:lnTo>
                      <a:pt x="1629" y="1200"/>
                    </a:lnTo>
                    <a:lnTo>
                      <a:pt x="1581" y="1200"/>
                    </a:lnTo>
                    <a:lnTo>
                      <a:pt x="1552" y="1209"/>
                    </a:lnTo>
                    <a:lnTo>
                      <a:pt x="1543" y="1219"/>
                    </a:lnTo>
                    <a:lnTo>
                      <a:pt x="1543" y="1228"/>
                    </a:lnTo>
                    <a:lnTo>
                      <a:pt x="1533" y="1238"/>
                    </a:lnTo>
                    <a:lnTo>
                      <a:pt x="1543" y="1257"/>
                    </a:lnTo>
                    <a:lnTo>
                      <a:pt x="1533" y="1267"/>
                    </a:lnTo>
                    <a:lnTo>
                      <a:pt x="1524" y="1267"/>
                    </a:lnTo>
                    <a:lnTo>
                      <a:pt x="1514" y="1257"/>
                    </a:lnTo>
                    <a:lnTo>
                      <a:pt x="1514" y="1238"/>
                    </a:lnTo>
                    <a:lnTo>
                      <a:pt x="1514" y="1219"/>
                    </a:lnTo>
                    <a:lnTo>
                      <a:pt x="1505" y="1209"/>
                    </a:lnTo>
                    <a:lnTo>
                      <a:pt x="1448" y="1181"/>
                    </a:lnTo>
                    <a:lnTo>
                      <a:pt x="1438" y="1171"/>
                    </a:lnTo>
                    <a:lnTo>
                      <a:pt x="1429" y="1181"/>
                    </a:lnTo>
                    <a:lnTo>
                      <a:pt x="1438" y="1200"/>
                    </a:lnTo>
                    <a:lnTo>
                      <a:pt x="1457" y="1209"/>
                    </a:lnTo>
                    <a:lnTo>
                      <a:pt x="1467" y="1219"/>
                    </a:lnTo>
                    <a:lnTo>
                      <a:pt x="1476" y="1219"/>
                    </a:lnTo>
                    <a:lnTo>
                      <a:pt x="1467" y="1247"/>
                    </a:lnTo>
                    <a:lnTo>
                      <a:pt x="1457" y="1257"/>
                    </a:lnTo>
                    <a:lnTo>
                      <a:pt x="1438" y="1267"/>
                    </a:lnTo>
                    <a:lnTo>
                      <a:pt x="1429" y="1267"/>
                    </a:lnTo>
                    <a:lnTo>
                      <a:pt x="1429" y="1295"/>
                    </a:lnTo>
                    <a:lnTo>
                      <a:pt x="1486" y="1267"/>
                    </a:lnTo>
                    <a:lnTo>
                      <a:pt x="1476" y="1285"/>
                    </a:lnTo>
                    <a:lnTo>
                      <a:pt x="1467" y="1295"/>
                    </a:lnTo>
                    <a:lnTo>
                      <a:pt x="1457" y="1314"/>
                    </a:lnTo>
                    <a:lnTo>
                      <a:pt x="1467" y="1324"/>
                    </a:lnTo>
                    <a:lnTo>
                      <a:pt x="1467" y="1343"/>
                    </a:lnTo>
                    <a:lnTo>
                      <a:pt x="1410" y="1381"/>
                    </a:lnTo>
                    <a:lnTo>
                      <a:pt x="1381" y="1428"/>
                    </a:lnTo>
                    <a:lnTo>
                      <a:pt x="1362" y="1448"/>
                    </a:lnTo>
                    <a:lnTo>
                      <a:pt x="1343" y="1457"/>
                    </a:lnTo>
                    <a:lnTo>
                      <a:pt x="1314" y="1457"/>
                    </a:lnTo>
                    <a:lnTo>
                      <a:pt x="1324" y="1438"/>
                    </a:lnTo>
                    <a:lnTo>
                      <a:pt x="1352" y="1381"/>
                    </a:lnTo>
                    <a:lnTo>
                      <a:pt x="1362" y="1362"/>
                    </a:lnTo>
                    <a:lnTo>
                      <a:pt x="1343" y="1362"/>
                    </a:lnTo>
                    <a:lnTo>
                      <a:pt x="1324" y="1381"/>
                    </a:lnTo>
                    <a:lnTo>
                      <a:pt x="1286" y="1438"/>
                    </a:lnTo>
                    <a:lnTo>
                      <a:pt x="1276" y="1400"/>
                    </a:lnTo>
                    <a:lnTo>
                      <a:pt x="1257" y="1410"/>
                    </a:lnTo>
                    <a:lnTo>
                      <a:pt x="1248" y="1438"/>
                    </a:lnTo>
                    <a:lnTo>
                      <a:pt x="1229" y="1448"/>
                    </a:lnTo>
                    <a:lnTo>
                      <a:pt x="1238" y="1419"/>
                    </a:lnTo>
                    <a:lnTo>
                      <a:pt x="1248" y="1410"/>
                    </a:lnTo>
                    <a:lnTo>
                      <a:pt x="1257" y="1400"/>
                    </a:lnTo>
                    <a:lnTo>
                      <a:pt x="1267" y="1381"/>
                    </a:lnTo>
                    <a:lnTo>
                      <a:pt x="1267" y="1371"/>
                    </a:lnTo>
                    <a:lnTo>
                      <a:pt x="1267" y="1352"/>
                    </a:lnTo>
                    <a:lnTo>
                      <a:pt x="1267" y="1333"/>
                    </a:lnTo>
                    <a:lnTo>
                      <a:pt x="1276" y="1314"/>
                    </a:lnTo>
                    <a:lnTo>
                      <a:pt x="1238" y="1314"/>
                    </a:lnTo>
                    <a:lnTo>
                      <a:pt x="1210" y="1314"/>
                    </a:lnTo>
                    <a:lnTo>
                      <a:pt x="1200" y="1343"/>
                    </a:lnTo>
                    <a:lnTo>
                      <a:pt x="1210" y="1352"/>
                    </a:lnTo>
                    <a:lnTo>
                      <a:pt x="1181" y="1371"/>
                    </a:lnTo>
                    <a:lnTo>
                      <a:pt x="1162" y="1371"/>
                    </a:lnTo>
                    <a:lnTo>
                      <a:pt x="1133" y="1362"/>
                    </a:lnTo>
                    <a:lnTo>
                      <a:pt x="1114" y="1362"/>
                    </a:lnTo>
                    <a:lnTo>
                      <a:pt x="1095" y="1371"/>
                    </a:lnTo>
                    <a:lnTo>
                      <a:pt x="1095" y="1381"/>
                    </a:lnTo>
                    <a:lnTo>
                      <a:pt x="1114" y="1400"/>
                    </a:lnTo>
                    <a:lnTo>
                      <a:pt x="1105" y="1410"/>
                    </a:lnTo>
                    <a:lnTo>
                      <a:pt x="1086" y="1400"/>
                    </a:lnTo>
                    <a:lnTo>
                      <a:pt x="1076" y="1390"/>
                    </a:lnTo>
                    <a:lnTo>
                      <a:pt x="1057" y="1390"/>
                    </a:lnTo>
                    <a:lnTo>
                      <a:pt x="1048" y="1390"/>
                    </a:lnTo>
                    <a:lnTo>
                      <a:pt x="1019" y="1410"/>
                    </a:lnTo>
                    <a:lnTo>
                      <a:pt x="1010" y="1410"/>
                    </a:lnTo>
                    <a:lnTo>
                      <a:pt x="1000" y="1400"/>
                    </a:lnTo>
                    <a:lnTo>
                      <a:pt x="981" y="1428"/>
                    </a:lnTo>
                    <a:lnTo>
                      <a:pt x="971" y="1428"/>
                    </a:lnTo>
                    <a:lnTo>
                      <a:pt x="962" y="1410"/>
                    </a:lnTo>
                    <a:lnTo>
                      <a:pt x="971" y="1390"/>
                    </a:lnTo>
                    <a:lnTo>
                      <a:pt x="971" y="1371"/>
                    </a:lnTo>
                    <a:lnTo>
                      <a:pt x="962" y="1381"/>
                    </a:lnTo>
                    <a:lnTo>
                      <a:pt x="953" y="1390"/>
                    </a:lnTo>
                    <a:lnTo>
                      <a:pt x="943" y="1400"/>
                    </a:lnTo>
                    <a:lnTo>
                      <a:pt x="933" y="1419"/>
                    </a:lnTo>
                    <a:lnTo>
                      <a:pt x="924" y="1438"/>
                    </a:lnTo>
                    <a:lnTo>
                      <a:pt x="905" y="1448"/>
                    </a:lnTo>
                    <a:lnTo>
                      <a:pt x="848" y="1457"/>
                    </a:lnTo>
                    <a:lnTo>
                      <a:pt x="790" y="1514"/>
                    </a:lnTo>
                    <a:lnTo>
                      <a:pt x="762" y="1495"/>
                    </a:lnTo>
                    <a:lnTo>
                      <a:pt x="619" y="1514"/>
                    </a:lnTo>
                    <a:lnTo>
                      <a:pt x="610" y="1505"/>
                    </a:lnTo>
                    <a:lnTo>
                      <a:pt x="600" y="1486"/>
                    </a:lnTo>
                    <a:lnTo>
                      <a:pt x="591" y="1476"/>
                    </a:lnTo>
                    <a:lnTo>
                      <a:pt x="581" y="1476"/>
                    </a:lnTo>
                    <a:lnTo>
                      <a:pt x="524" y="1495"/>
                    </a:lnTo>
                    <a:lnTo>
                      <a:pt x="486" y="1514"/>
                    </a:lnTo>
                    <a:lnTo>
                      <a:pt x="467" y="1514"/>
                    </a:lnTo>
                    <a:lnTo>
                      <a:pt x="476" y="1495"/>
                    </a:lnTo>
                    <a:lnTo>
                      <a:pt x="514" y="1419"/>
                    </a:lnTo>
                    <a:lnTo>
                      <a:pt x="524" y="1410"/>
                    </a:lnTo>
                    <a:lnTo>
                      <a:pt x="552" y="1400"/>
                    </a:lnTo>
                    <a:lnTo>
                      <a:pt x="562" y="1390"/>
                    </a:lnTo>
                    <a:lnTo>
                      <a:pt x="562" y="1381"/>
                    </a:lnTo>
                    <a:lnTo>
                      <a:pt x="562" y="1362"/>
                    </a:lnTo>
                    <a:lnTo>
                      <a:pt x="562" y="1352"/>
                    </a:lnTo>
                    <a:lnTo>
                      <a:pt x="562" y="1333"/>
                    </a:lnTo>
                    <a:lnTo>
                      <a:pt x="572" y="1314"/>
                    </a:lnTo>
                    <a:lnTo>
                      <a:pt x="534" y="1324"/>
                    </a:lnTo>
                    <a:lnTo>
                      <a:pt x="524" y="1333"/>
                    </a:lnTo>
                    <a:lnTo>
                      <a:pt x="524" y="1343"/>
                    </a:lnTo>
                    <a:lnTo>
                      <a:pt x="514" y="1362"/>
                    </a:lnTo>
                    <a:lnTo>
                      <a:pt x="514" y="1381"/>
                    </a:lnTo>
                    <a:lnTo>
                      <a:pt x="495" y="1390"/>
                    </a:lnTo>
                    <a:lnTo>
                      <a:pt x="486" y="1390"/>
                    </a:lnTo>
                    <a:lnTo>
                      <a:pt x="486" y="1410"/>
                    </a:lnTo>
                    <a:lnTo>
                      <a:pt x="486" y="1438"/>
                    </a:lnTo>
                    <a:lnTo>
                      <a:pt x="476" y="1448"/>
                    </a:lnTo>
                    <a:lnTo>
                      <a:pt x="467" y="1457"/>
                    </a:lnTo>
                    <a:lnTo>
                      <a:pt x="448" y="1476"/>
                    </a:lnTo>
                    <a:lnTo>
                      <a:pt x="438" y="1486"/>
                    </a:lnTo>
                    <a:lnTo>
                      <a:pt x="409" y="1533"/>
                    </a:lnTo>
                    <a:lnTo>
                      <a:pt x="381" y="1571"/>
                    </a:lnTo>
                    <a:lnTo>
                      <a:pt x="305" y="1619"/>
                    </a:lnTo>
                    <a:lnTo>
                      <a:pt x="286" y="1638"/>
                    </a:lnTo>
                    <a:lnTo>
                      <a:pt x="286" y="1666"/>
                    </a:lnTo>
                    <a:lnTo>
                      <a:pt x="295" y="1695"/>
                    </a:lnTo>
                    <a:lnTo>
                      <a:pt x="314" y="1705"/>
                    </a:lnTo>
                    <a:lnTo>
                      <a:pt x="314" y="1714"/>
                    </a:lnTo>
                    <a:lnTo>
                      <a:pt x="171" y="1743"/>
                    </a:lnTo>
                    <a:lnTo>
                      <a:pt x="153" y="1752"/>
                    </a:lnTo>
                    <a:lnTo>
                      <a:pt x="105" y="1743"/>
                    </a:lnTo>
                    <a:lnTo>
                      <a:pt x="86" y="1743"/>
                    </a:lnTo>
                    <a:lnTo>
                      <a:pt x="67" y="1752"/>
                    </a:lnTo>
                    <a:lnTo>
                      <a:pt x="19" y="1762"/>
                    </a:lnTo>
                    <a:lnTo>
                      <a:pt x="0" y="1762"/>
                    </a:lnTo>
                    <a:lnTo>
                      <a:pt x="19" y="1752"/>
                    </a:lnTo>
                    <a:lnTo>
                      <a:pt x="38" y="1714"/>
                    </a:lnTo>
                    <a:lnTo>
                      <a:pt x="48" y="1705"/>
                    </a:lnTo>
                    <a:lnTo>
                      <a:pt x="86" y="1695"/>
                    </a:lnTo>
                    <a:lnTo>
                      <a:pt x="210" y="1638"/>
                    </a:lnTo>
                    <a:lnTo>
                      <a:pt x="248" y="1628"/>
                    </a:lnTo>
                    <a:lnTo>
                      <a:pt x="238" y="1600"/>
                    </a:lnTo>
                    <a:lnTo>
                      <a:pt x="238" y="1581"/>
                    </a:lnTo>
                    <a:lnTo>
                      <a:pt x="248" y="1581"/>
                    </a:lnTo>
                    <a:lnTo>
                      <a:pt x="257" y="1590"/>
                    </a:lnTo>
                    <a:lnTo>
                      <a:pt x="286" y="1590"/>
                    </a:lnTo>
                    <a:lnTo>
                      <a:pt x="314" y="1571"/>
                    </a:lnTo>
                    <a:lnTo>
                      <a:pt x="333" y="1552"/>
                    </a:lnTo>
                    <a:lnTo>
                      <a:pt x="353" y="1514"/>
                    </a:lnTo>
                    <a:lnTo>
                      <a:pt x="362" y="1476"/>
                    </a:lnTo>
                    <a:lnTo>
                      <a:pt x="381" y="1428"/>
                    </a:lnTo>
                    <a:lnTo>
                      <a:pt x="381" y="1390"/>
                    </a:lnTo>
                    <a:lnTo>
                      <a:pt x="371" y="1400"/>
                    </a:lnTo>
                    <a:lnTo>
                      <a:pt x="314" y="1533"/>
                    </a:lnTo>
                    <a:lnTo>
                      <a:pt x="295" y="1562"/>
                    </a:lnTo>
                    <a:lnTo>
                      <a:pt x="276" y="1562"/>
                    </a:lnTo>
                    <a:lnTo>
                      <a:pt x="276" y="1552"/>
                    </a:lnTo>
                    <a:lnTo>
                      <a:pt x="276" y="1543"/>
                    </a:lnTo>
                    <a:lnTo>
                      <a:pt x="267" y="1533"/>
                    </a:lnTo>
                    <a:lnTo>
                      <a:pt x="257" y="1524"/>
                    </a:lnTo>
                    <a:lnTo>
                      <a:pt x="248" y="1533"/>
                    </a:lnTo>
                    <a:lnTo>
                      <a:pt x="248" y="1543"/>
                    </a:lnTo>
                    <a:lnTo>
                      <a:pt x="248" y="1552"/>
                    </a:lnTo>
                    <a:lnTo>
                      <a:pt x="210" y="1543"/>
                    </a:lnTo>
                    <a:lnTo>
                      <a:pt x="200" y="1552"/>
                    </a:lnTo>
                    <a:lnTo>
                      <a:pt x="200" y="1571"/>
                    </a:lnTo>
                    <a:lnTo>
                      <a:pt x="191" y="1571"/>
                    </a:lnTo>
                    <a:lnTo>
                      <a:pt x="191" y="1562"/>
                    </a:lnTo>
                    <a:lnTo>
                      <a:pt x="181" y="1543"/>
                    </a:lnTo>
                    <a:lnTo>
                      <a:pt x="191" y="1495"/>
                    </a:lnTo>
                    <a:lnTo>
                      <a:pt x="191" y="1486"/>
                    </a:lnTo>
                    <a:lnTo>
                      <a:pt x="210" y="1467"/>
                    </a:lnTo>
                    <a:lnTo>
                      <a:pt x="276" y="1448"/>
                    </a:lnTo>
                    <a:lnTo>
                      <a:pt x="286" y="1428"/>
                    </a:lnTo>
                    <a:lnTo>
                      <a:pt x="305" y="1381"/>
                    </a:lnTo>
                    <a:lnTo>
                      <a:pt x="324" y="1371"/>
                    </a:lnTo>
                    <a:lnTo>
                      <a:pt x="276" y="1352"/>
                    </a:lnTo>
                    <a:lnTo>
                      <a:pt x="191" y="1371"/>
                    </a:lnTo>
                    <a:lnTo>
                      <a:pt x="153" y="1371"/>
                    </a:lnTo>
                    <a:lnTo>
                      <a:pt x="133" y="1362"/>
                    </a:lnTo>
                    <a:lnTo>
                      <a:pt x="114" y="1352"/>
                    </a:lnTo>
                    <a:lnTo>
                      <a:pt x="95" y="1333"/>
                    </a:lnTo>
                    <a:lnTo>
                      <a:pt x="86" y="1305"/>
                    </a:lnTo>
                    <a:lnTo>
                      <a:pt x="95" y="1285"/>
                    </a:lnTo>
                    <a:lnTo>
                      <a:pt x="105" y="1267"/>
                    </a:lnTo>
                    <a:lnTo>
                      <a:pt x="114" y="1257"/>
                    </a:lnTo>
                    <a:lnTo>
                      <a:pt x="124" y="1267"/>
                    </a:lnTo>
                    <a:lnTo>
                      <a:pt x="162" y="1285"/>
                    </a:lnTo>
                    <a:lnTo>
                      <a:pt x="200" y="1276"/>
                    </a:lnTo>
                    <a:lnTo>
                      <a:pt x="267" y="1228"/>
                    </a:lnTo>
                    <a:lnTo>
                      <a:pt x="353" y="1133"/>
                    </a:lnTo>
                    <a:lnTo>
                      <a:pt x="362" y="1124"/>
                    </a:lnTo>
                    <a:lnTo>
                      <a:pt x="381" y="1124"/>
                    </a:lnTo>
                    <a:lnTo>
                      <a:pt x="371" y="1133"/>
                    </a:lnTo>
                    <a:lnTo>
                      <a:pt x="371" y="1143"/>
                    </a:lnTo>
                    <a:lnTo>
                      <a:pt x="381" y="1152"/>
                    </a:lnTo>
                    <a:lnTo>
                      <a:pt x="400" y="1162"/>
                    </a:lnTo>
                    <a:lnTo>
                      <a:pt x="438" y="1162"/>
                    </a:lnTo>
                    <a:lnTo>
                      <a:pt x="476" y="1162"/>
                    </a:lnTo>
                    <a:lnTo>
                      <a:pt x="514" y="1143"/>
                    </a:lnTo>
                    <a:lnTo>
                      <a:pt x="562" y="1095"/>
                    </a:lnTo>
                    <a:lnTo>
                      <a:pt x="581" y="1095"/>
                    </a:lnTo>
                    <a:lnTo>
                      <a:pt x="591" y="1095"/>
                    </a:lnTo>
                    <a:lnTo>
                      <a:pt x="638" y="1105"/>
                    </a:lnTo>
                    <a:lnTo>
                      <a:pt x="648" y="1105"/>
                    </a:lnTo>
                    <a:lnTo>
                      <a:pt x="657" y="1076"/>
                    </a:lnTo>
                    <a:lnTo>
                      <a:pt x="657" y="1057"/>
                    </a:lnTo>
                    <a:lnTo>
                      <a:pt x="638" y="1029"/>
                    </a:lnTo>
                    <a:lnTo>
                      <a:pt x="629" y="1009"/>
                    </a:lnTo>
                    <a:lnTo>
                      <a:pt x="619" y="1000"/>
                    </a:lnTo>
                    <a:lnTo>
                      <a:pt x="610" y="1000"/>
                    </a:lnTo>
                    <a:lnTo>
                      <a:pt x="619" y="990"/>
                    </a:lnTo>
                    <a:lnTo>
                      <a:pt x="629" y="990"/>
                    </a:lnTo>
                    <a:lnTo>
                      <a:pt x="638" y="990"/>
                    </a:lnTo>
                    <a:lnTo>
                      <a:pt x="638" y="971"/>
                    </a:lnTo>
                    <a:lnTo>
                      <a:pt x="648" y="952"/>
                    </a:lnTo>
                    <a:lnTo>
                      <a:pt x="686" y="933"/>
                    </a:lnTo>
                    <a:lnTo>
                      <a:pt x="724" y="895"/>
                    </a:lnTo>
                    <a:lnTo>
                      <a:pt x="733" y="848"/>
                    </a:lnTo>
                    <a:lnTo>
                      <a:pt x="743" y="800"/>
                    </a:lnTo>
                    <a:lnTo>
                      <a:pt x="752" y="790"/>
                    </a:lnTo>
                    <a:lnTo>
                      <a:pt x="772" y="762"/>
                    </a:lnTo>
                    <a:lnTo>
                      <a:pt x="781" y="714"/>
                    </a:lnTo>
                    <a:lnTo>
                      <a:pt x="781" y="695"/>
                    </a:lnTo>
                    <a:lnTo>
                      <a:pt x="772" y="667"/>
                    </a:lnTo>
                    <a:lnTo>
                      <a:pt x="705" y="657"/>
                    </a:lnTo>
                    <a:lnTo>
                      <a:pt x="714" y="619"/>
                    </a:lnTo>
                    <a:lnTo>
                      <a:pt x="743" y="600"/>
                    </a:lnTo>
                    <a:lnTo>
                      <a:pt x="829" y="571"/>
                    </a:lnTo>
                    <a:lnTo>
                      <a:pt x="848" y="552"/>
                    </a:lnTo>
                    <a:lnTo>
                      <a:pt x="838" y="524"/>
                    </a:lnTo>
                    <a:lnTo>
                      <a:pt x="838" y="505"/>
                    </a:lnTo>
                    <a:lnTo>
                      <a:pt x="838" y="476"/>
                    </a:lnTo>
                    <a:lnTo>
                      <a:pt x="848" y="476"/>
                    </a:lnTo>
                    <a:lnTo>
                      <a:pt x="867" y="457"/>
                    </a:lnTo>
                    <a:lnTo>
                      <a:pt x="876" y="419"/>
                    </a:lnTo>
                    <a:lnTo>
                      <a:pt x="886" y="409"/>
                    </a:lnTo>
                    <a:lnTo>
                      <a:pt x="876" y="390"/>
                    </a:lnTo>
                    <a:lnTo>
                      <a:pt x="867" y="381"/>
                    </a:lnTo>
                    <a:lnTo>
                      <a:pt x="857" y="362"/>
                    </a:lnTo>
                    <a:lnTo>
                      <a:pt x="857" y="343"/>
                    </a:lnTo>
                    <a:lnTo>
                      <a:pt x="867" y="314"/>
                    </a:lnTo>
                    <a:lnTo>
                      <a:pt x="915" y="305"/>
                    </a:lnTo>
                    <a:lnTo>
                      <a:pt x="1124" y="371"/>
                    </a:lnTo>
                    <a:lnTo>
                      <a:pt x="1162" y="390"/>
                    </a:lnTo>
                    <a:lnTo>
                      <a:pt x="1181" y="409"/>
                    </a:lnTo>
                    <a:lnTo>
                      <a:pt x="1200" y="467"/>
                    </a:lnTo>
                    <a:lnTo>
                      <a:pt x="1219" y="457"/>
                    </a:lnTo>
                    <a:lnTo>
                      <a:pt x="1219" y="438"/>
                    </a:lnTo>
                    <a:lnTo>
                      <a:pt x="1229" y="409"/>
                    </a:lnTo>
                    <a:lnTo>
                      <a:pt x="1248" y="400"/>
                    </a:lnTo>
                    <a:lnTo>
                      <a:pt x="1286" y="400"/>
                    </a:lnTo>
                    <a:lnTo>
                      <a:pt x="1305" y="409"/>
                    </a:lnTo>
                    <a:lnTo>
                      <a:pt x="1305" y="438"/>
                    </a:lnTo>
                    <a:lnTo>
                      <a:pt x="1314" y="467"/>
                    </a:lnTo>
                    <a:lnTo>
                      <a:pt x="1362" y="485"/>
                    </a:lnTo>
                    <a:lnTo>
                      <a:pt x="1410" y="476"/>
                    </a:lnTo>
                    <a:lnTo>
                      <a:pt x="1448" y="438"/>
                    </a:lnTo>
                    <a:lnTo>
                      <a:pt x="1448" y="419"/>
                    </a:lnTo>
                    <a:lnTo>
                      <a:pt x="1448" y="371"/>
                    </a:lnTo>
                    <a:lnTo>
                      <a:pt x="1457" y="333"/>
                    </a:lnTo>
                    <a:lnTo>
                      <a:pt x="1467" y="305"/>
                    </a:lnTo>
                    <a:lnTo>
                      <a:pt x="1486" y="295"/>
                    </a:lnTo>
                    <a:lnTo>
                      <a:pt x="1610" y="305"/>
                    </a:lnTo>
                    <a:lnTo>
                      <a:pt x="1743" y="286"/>
                    </a:lnTo>
                    <a:lnTo>
                      <a:pt x="1791" y="267"/>
                    </a:lnTo>
                    <a:lnTo>
                      <a:pt x="1819" y="257"/>
                    </a:lnTo>
                    <a:lnTo>
                      <a:pt x="1848" y="267"/>
                    </a:lnTo>
                    <a:lnTo>
                      <a:pt x="1905" y="286"/>
                    </a:lnTo>
                    <a:lnTo>
                      <a:pt x="1914" y="286"/>
                    </a:lnTo>
                    <a:lnTo>
                      <a:pt x="1914" y="276"/>
                    </a:lnTo>
                    <a:lnTo>
                      <a:pt x="1905" y="229"/>
                    </a:lnTo>
                    <a:lnTo>
                      <a:pt x="1905" y="219"/>
                    </a:lnTo>
                    <a:lnTo>
                      <a:pt x="1981" y="181"/>
                    </a:lnTo>
                    <a:lnTo>
                      <a:pt x="1971" y="181"/>
                    </a:lnTo>
                    <a:lnTo>
                      <a:pt x="1924" y="162"/>
                    </a:lnTo>
                    <a:lnTo>
                      <a:pt x="1905" y="171"/>
                    </a:lnTo>
                    <a:lnTo>
                      <a:pt x="1876" y="200"/>
                    </a:lnTo>
                    <a:lnTo>
                      <a:pt x="1867" y="190"/>
                    </a:lnTo>
                    <a:lnTo>
                      <a:pt x="1876" y="171"/>
                    </a:lnTo>
                    <a:lnTo>
                      <a:pt x="1886" y="152"/>
                    </a:lnTo>
                    <a:lnTo>
                      <a:pt x="1905" y="124"/>
                    </a:lnTo>
                    <a:lnTo>
                      <a:pt x="1924" y="114"/>
                    </a:lnTo>
                    <a:lnTo>
                      <a:pt x="1943" y="105"/>
                    </a:lnTo>
                    <a:lnTo>
                      <a:pt x="1953" y="95"/>
                    </a:lnTo>
                    <a:lnTo>
                      <a:pt x="1953" y="86"/>
                    </a:lnTo>
                    <a:lnTo>
                      <a:pt x="1953" y="76"/>
                    </a:lnTo>
                    <a:lnTo>
                      <a:pt x="1933" y="57"/>
                    </a:lnTo>
                    <a:lnTo>
                      <a:pt x="1924" y="38"/>
                    </a:lnTo>
                    <a:lnTo>
                      <a:pt x="1914" y="19"/>
                    </a:lnTo>
                    <a:lnTo>
                      <a:pt x="1991" y="0"/>
                    </a:lnTo>
                    <a:lnTo>
                      <a:pt x="2000" y="0"/>
                    </a:lnTo>
                    <a:lnTo>
                      <a:pt x="2000" y="9"/>
                    </a:lnTo>
                    <a:lnTo>
                      <a:pt x="2010" y="19"/>
                    </a:lnTo>
                    <a:lnTo>
                      <a:pt x="2019" y="38"/>
                    </a:lnTo>
                    <a:lnTo>
                      <a:pt x="2057" y="95"/>
                    </a:lnTo>
                    <a:lnTo>
                      <a:pt x="2086" y="114"/>
                    </a:lnTo>
                    <a:lnTo>
                      <a:pt x="2105" y="124"/>
                    </a:lnTo>
                    <a:lnTo>
                      <a:pt x="2143" y="114"/>
                    </a:lnTo>
                    <a:lnTo>
                      <a:pt x="2200" y="66"/>
                    </a:lnTo>
                    <a:lnTo>
                      <a:pt x="2229" y="66"/>
                    </a:lnTo>
                    <a:lnTo>
                      <a:pt x="2248" y="86"/>
                    </a:lnTo>
                    <a:lnTo>
                      <a:pt x="2257" y="124"/>
                    </a:lnTo>
                    <a:lnTo>
                      <a:pt x="2267" y="171"/>
                    </a:lnTo>
                    <a:lnTo>
                      <a:pt x="2267" y="219"/>
                    </a:lnTo>
                    <a:lnTo>
                      <a:pt x="2314" y="247"/>
                    </a:lnTo>
                    <a:lnTo>
                      <a:pt x="2343" y="247"/>
                    </a:lnTo>
                    <a:lnTo>
                      <a:pt x="2581" y="162"/>
                    </a:lnTo>
                    <a:lnTo>
                      <a:pt x="2600" y="171"/>
                    </a:lnTo>
                    <a:lnTo>
                      <a:pt x="2619" y="181"/>
                    </a:lnTo>
                    <a:lnTo>
                      <a:pt x="2619" y="200"/>
                    </a:lnTo>
                    <a:lnTo>
                      <a:pt x="2638" y="209"/>
                    </a:lnTo>
                    <a:lnTo>
                      <a:pt x="2657" y="219"/>
                    </a:lnTo>
                    <a:lnTo>
                      <a:pt x="2714" y="219"/>
                    </a:lnTo>
                    <a:lnTo>
                      <a:pt x="2791" y="238"/>
                    </a:lnTo>
                    <a:lnTo>
                      <a:pt x="2829" y="229"/>
                    </a:lnTo>
                    <a:lnTo>
                      <a:pt x="2848" y="219"/>
                    </a:lnTo>
                    <a:lnTo>
                      <a:pt x="2867" y="200"/>
                    </a:lnTo>
                    <a:lnTo>
                      <a:pt x="2876" y="171"/>
                    </a:lnTo>
                    <a:lnTo>
                      <a:pt x="2867" y="162"/>
                    </a:lnTo>
                    <a:lnTo>
                      <a:pt x="2867" y="152"/>
                    </a:lnTo>
                    <a:lnTo>
                      <a:pt x="2867" y="143"/>
                    </a:lnTo>
                    <a:lnTo>
                      <a:pt x="2867" y="133"/>
                    </a:lnTo>
                    <a:lnTo>
                      <a:pt x="2886" y="133"/>
                    </a:lnTo>
                    <a:lnTo>
                      <a:pt x="2914" y="133"/>
                    </a:lnTo>
                    <a:lnTo>
                      <a:pt x="2934" y="133"/>
                    </a:lnTo>
                    <a:lnTo>
                      <a:pt x="2943" y="152"/>
                    </a:lnTo>
                    <a:lnTo>
                      <a:pt x="2953" y="190"/>
                    </a:lnTo>
                    <a:lnTo>
                      <a:pt x="2962" y="200"/>
                    </a:lnTo>
                    <a:lnTo>
                      <a:pt x="2962" y="219"/>
                    </a:lnTo>
                    <a:lnTo>
                      <a:pt x="2962" y="247"/>
                    </a:lnTo>
                    <a:lnTo>
                      <a:pt x="2981" y="276"/>
                    </a:lnTo>
                    <a:lnTo>
                      <a:pt x="3038" y="314"/>
                    </a:lnTo>
                    <a:lnTo>
                      <a:pt x="3067" y="343"/>
                    </a:lnTo>
                    <a:lnTo>
                      <a:pt x="3086" y="371"/>
                    </a:lnTo>
                    <a:lnTo>
                      <a:pt x="3114" y="400"/>
                    </a:lnTo>
                    <a:lnTo>
                      <a:pt x="3152" y="409"/>
                    </a:lnTo>
                    <a:lnTo>
                      <a:pt x="3152" y="419"/>
                    </a:lnTo>
                    <a:close/>
                    <a:moveTo>
                      <a:pt x="2524" y="1086"/>
                    </a:moveTo>
                    <a:lnTo>
                      <a:pt x="2524" y="1067"/>
                    </a:lnTo>
                    <a:lnTo>
                      <a:pt x="2543" y="1067"/>
                    </a:lnTo>
                    <a:lnTo>
                      <a:pt x="2572" y="1067"/>
                    </a:lnTo>
                    <a:lnTo>
                      <a:pt x="2562" y="1086"/>
                    </a:lnTo>
                    <a:lnTo>
                      <a:pt x="2553" y="1095"/>
                    </a:lnTo>
                    <a:lnTo>
                      <a:pt x="2543" y="1105"/>
                    </a:lnTo>
                    <a:lnTo>
                      <a:pt x="2524" y="1105"/>
                    </a:lnTo>
                    <a:lnTo>
                      <a:pt x="2524" y="1086"/>
                    </a:lnTo>
                    <a:close/>
                    <a:moveTo>
                      <a:pt x="2352" y="1029"/>
                    </a:moveTo>
                    <a:lnTo>
                      <a:pt x="2334" y="1019"/>
                    </a:lnTo>
                    <a:lnTo>
                      <a:pt x="2314" y="1000"/>
                    </a:lnTo>
                    <a:lnTo>
                      <a:pt x="2305" y="962"/>
                    </a:lnTo>
                    <a:lnTo>
                      <a:pt x="2324" y="933"/>
                    </a:lnTo>
                    <a:lnTo>
                      <a:pt x="2334" y="943"/>
                    </a:lnTo>
                    <a:lnTo>
                      <a:pt x="2410" y="1019"/>
                    </a:lnTo>
                    <a:lnTo>
                      <a:pt x="2400" y="1029"/>
                    </a:lnTo>
                    <a:lnTo>
                      <a:pt x="2391" y="1038"/>
                    </a:lnTo>
                    <a:lnTo>
                      <a:pt x="2372" y="1047"/>
                    </a:lnTo>
                    <a:lnTo>
                      <a:pt x="2362" y="1067"/>
                    </a:lnTo>
                    <a:lnTo>
                      <a:pt x="2372" y="1086"/>
                    </a:lnTo>
                    <a:lnTo>
                      <a:pt x="2343" y="1076"/>
                    </a:lnTo>
                    <a:lnTo>
                      <a:pt x="2343" y="1067"/>
                    </a:lnTo>
                    <a:lnTo>
                      <a:pt x="2343" y="1057"/>
                    </a:lnTo>
                    <a:lnTo>
                      <a:pt x="2352" y="1029"/>
                    </a:lnTo>
                    <a:close/>
                    <a:moveTo>
                      <a:pt x="886" y="1486"/>
                    </a:moveTo>
                    <a:lnTo>
                      <a:pt x="895" y="1495"/>
                    </a:lnTo>
                    <a:lnTo>
                      <a:pt x="886" y="1495"/>
                    </a:lnTo>
                    <a:lnTo>
                      <a:pt x="895" y="1514"/>
                    </a:lnTo>
                    <a:lnTo>
                      <a:pt x="876" y="1524"/>
                    </a:lnTo>
                    <a:lnTo>
                      <a:pt x="867" y="1524"/>
                    </a:lnTo>
                    <a:lnTo>
                      <a:pt x="867" y="1533"/>
                    </a:lnTo>
                    <a:lnTo>
                      <a:pt x="857" y="1533"/>
                    </a:lnTo>
                    <a:lnTo>
                      <a:pt x="848" y="1533"/>
                    </a:lnTo>
                    <a:lnTo>
                      <a:pt x="838" y="1524"/>
                    </a:lnTo>
                    <a:lnTo>
                      <a:pt x="829" y="1524"/>
                    </a:lnTo>
                    <a:lnTo>
                      <a:pt x="838" y="1505"/>
                    </a:lnTo>
                    <a:lnTo>
                      <a:pt x="848" y="1486"/>
                    </a:lnTo>
                    <a:lnTo>
                      <a:pt x="867" y="1486"/>
                    </a:lnTo>
                    <a:lnTo>
                      <a:pt x="886" y="1486"/>
                    </a:ln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4" name="Freeform 12">
                <a:extLst>
                  <a:ext uri="{FF2B5EF4-FFF2-40B4-BE49-F238E27FC236}">
                    <a16:creationId xmlns:a16="http://schemas.microsoft.com/office/drawing/2014/main" id="{AF41CAD1-0004-0740-A509-B555D943C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2975" y="7080250"/>
                <a:ext cx="847725" cy="782638"/>
              </a:xfrm>
              <a:custGeom>
                <a:avLst/>
                <a:gdLst>
                  <a:gd name="T0" fmla="*/ 528298 w 2354"/>
                  <a:gd name="T1" fmla="*/ 583107 h 2173"/>
                  <a:gd name="T2" fmla="*/ 562509 w 2354"/>
                  <a:gd name="T3" fmla="*/ 497388 h 2173"/>
                  <a:gd name="T4" fmla="*/ 418461 w 2354"/>
                  <a:gd name="T5" fmla="*/ 531603 h 2173"/>
                  <a:gd name="T6" fmla="*/ 432505 w 2354"/>
                  <a:gd name="T7" fmla="*/ 452727 h 2173"/>
                  <a:gd name="T8" fmla="*/ 267570 w 2354"/>
                  <a:gd name="T9" fmla="*/ 415270 h 2173"/>
                  <a:gd name="T10" fmla="*/ 209230 w 2354"/>
                  <a:gd name="T11" fmla="*/ 360165 h 2173"/>
                  <a:gd name="T12" fmla="*/ 202388 w 2354"/>
                  <a:gd name="T13" fmla="*/ 301818 h 2173"/>
                  <a:gd name="T14" fmla="*/ 123522 w 2354"/>
                  <a:gd name="T15" fmla="*/ 384296 h 2173"/>
                  <a:gd name="T16" fmla="*/ 72024 w 2354"/>
                  <a:gd name="T17" fmla="*/ 319106 h 2173"/>
                  <a:gd name="T18" fmla="*/ 78867 w 2354"/>
                  <a:gd name="T19" fmla="*/ 247073 h 2173"/>
                  <a:gd name="T20" fmla="*/ 58340 w 2354"/>
                  <a:gd name="T21" fmla="*/ 181883 h 2173"/>
                  <a:gd name="T22" fmla="*/ 58340 w 2354"/>
                  <a:gd name="T23" fmla="*/ 133981 h 2173"/>
                  <a:gd name="T24" fmla="*/ 61941 w 2354"/>
                  <a:gd name="T25" fmla="*/ 85719 h 2173"/>
                  <a:gd name="T26" fmla="*/ 120280 w 2354"/>
                  <a:gd name="T27" fmla="*/ 54745 h 2173"/>
                  <a:gd name="T28" fmla="*/ 185462 w 2354"/>
                  <a:gd name="T29" fmla="*/ 37817 h 2173"/>
                  <a:gd name="T30" fmla="*/ 250284 w 2354"/>
                  <a:gd name="T31" fmla="*/ 116693 h 2173"/>
                  <a:gd name="T32" fmla="*/ 507771 w 2354"/>
                  <a:gd name="T33" fmla="*/ 34216 h 2173"/>
                  <a:gd name="T34" fmla="*/ 624450 w 2354"/>
                  <a:gd name="T35" fmla="*/ 58347 h 2173"/>
                  <a:gd name="T36" fmla="*/ 607164 w 2354"/>
                  <a:gd name="T37" fmla="*/ 140824 h 2173"/>
                  <a:gd name="T38" fmla="*/ 723843 w 2354"/>
                  <a:gd name="T39" fmla="*/ 233387 h 2173"/>
                  <a:gd name="T40" fmla="*/ 830079 w 2354"/>
                  <a:gd name="T41" fmla="*/ 350080 h 2173"/>
                  <a:gd name="T42" fmla="*/ 761656 w 2354"/>
                  <a:gd name="T43" fmla="*/ 511074 h 2173"/>
                  <a:gd name="T44" fmla="*/ 713400 w 2354"/>
                  <a:gd name="T45" fmla="*/ 579865 h 2173"/>
                  <a:gd name="T46" fmla="*/ 377407 w 2354"/>
                  <a:gd name="T47" fmla="*/ 641453 h 2173"/>
                  <a:gd name="T48" fmla="*/ 363722 w 2354"/>
                  <a:gd name="T49" fmla="*/ 658741 h 2173"/>
                  <a:gd name="T50" fmla="*/ 140807 w 2354"/>
                  <a:gd name="T51" fmla="*/ 607238 h 2173"/>
                  <a:gd name="T52" fmla="*/ 116679 w 2354"/>
                  <a:gd name="T53" fmla="*/ 610479 h 2173"/>
                  <a:gd name="T54" fmla="*/ 199147 w 2354"/>
                  <a:gd name="T55" fmla="*/ 593552 h 2173"/>
                  <a:gd name="T56" fmla="*/ 175019 w 2354"/>
                  <a:gd name="T57" fmla="*/ 569420 h 2173"/>
                  <a:gd name="T58" fmla="*/ 27729 w 2354"/>
                  <a:gd name="T59" fmla="*/ 569420 h 2173"/>
                  <a:gd name="T60" fmla="*/ 267570 w 2354"/>
                  <a:gd name="T61" fmla="*/ 555734 h 2173"/>
                  <a:gd name="T62" fmla="*/ 548825 w 2354"/>
                  <a:gd name="T63" fmla="*/ 517917 h 2173"/>
                  <a:gd name="T64" fmla="*/ 511012 w 2354"/>
                  <a:gd name="T65" fmla="*/ 600395 h 2173"/>
                  <a:gd name="T66" fmla="*/ 442589 w 2354"/>
                  <a:gd name="T67" fmla="*/ 686114 h 2173"/>
                  <a:gd name="T68" fmla="*/ 397934 w 2354"/>
                  <a:gd name="T69" fmla="*/ 689715 h 2173"/>
                  <a:gd name="T70" fmla="*/ 381008 w 2354"/>
                  <a:gd name="T71" fmla="*/ 593552 h 2173"/>
                  <a:gd name="T72" fmla="*/ 353279 w 2354"/>
                  <a:gd name="T73" fmla="*/ 504231 h 2173"/>
                  <a:gd name="T74" fmla="*/ 298540 w 2354"/>
                  <a:gd name="T75" fmla="*/ 514675 h 2173"/>
                  <a:gd name="T76" fmla="*/ 370565 w 2354"/>
                  <a:gd name="T77" fmla="*/ 466413 h 2173"/>
                  <a:gd name="T78" fmla="*/ 373806 w 2354"/>
                  <a:gd name="T79" fmla="*/ 487303 h 2173"/>
                  <a:gd name="T80" fmla="*/ 195546 w 2354"/>
                  <a:gd name="T81" fmla="*/ 435799 h 2173"/>
                  <a:gd name="T82" fmla="*/ 236600 w 2354"/>
                  <a:gd name="T83" fmla="*/ 435799 h 2173"/>
                  <a:gd name="T84" fmla="*/ 253885 w 2354"/>
                  <a:gd name="T85" fmla="*/ 476858 h 2173"/>
                  <a:gd name="T86" fmla="*/ 27729 w 2354"/>
                  <a:gd name="T87" fmla="*/ 380694 h 2173"/>
                  <a:gd name="T88" fmla="*/ 89310 w 2354"/>
                  <a:gd name="T89" fmla="*/ 360165 h 2173"/>
                  <a:gd name="T90" fmla="*/ 44655 w 2354"/>
                  <a:gd name="T91" fmla="*/ 360165 h 2173"/>
                  <a:gd name="T92" fmla="*/ 20887 w 2354"/>
                  <a:gd name="T93" fmla="*/ 291733 h 2173"/>
                  <a:gd name="T94" fmla="*/ 7202 w 2354"/>
                  <a:gd name="T95" fmla="*/ 130380 h 2173"/>
                  <a:gd name="T96" fmla="*/ 44655 w 2354"/>
                  <a:gd name="T97" fmla="*/ 85719 h 2173"/>
                  <a:gd name="T98" fmla="*/ 535140 w 2354"/>
                  <a:gd name="T99" fmla="*/ 661983 h 2173"/>
                  <a:gd name="T100" fmla="*/ 548825 w 2354"/>
                  <a:gd name="T101" fmla="*/ 617322 h 2173"/>
                  <a:gd name="T102" fmla="*/ 524696 w 2354"/>
                  <a:gd name="T103" fmla="*/ 620924 h 2173"/>
                  <a:gd name="T104" fmla="*/ 233358 w 2354"/>
                  <a:gd name="T105" fmla="*/ 607238 h 2173"/>
                  <a:gd name="T106" fmla="*/ 343195 w 2354"/>
                  <a:gd name="T107" fmla="*/ 589950 h 2173"/>
                  <a:gd name="T108" fmla="*/ 236600 w 2354"/>
                  <a:gd name="T109" fmla="*/ 514675 h 2173"/>
                  <a:gd name="T110" fmla="*/ 315826 w 2354"/>
                  <a:gd name="T111" fmla="*/ 473617 h 2173"/>
                  <a:gd name="T112" fmla="*/ 319067 w 2354"/>
                  <a:gd name="T113" fmla="*/ 449486 h 2173"/>
                  <a:gd name="T114" fmla="*/ 48256 w 2354"/>
                  <a:gd name="T115" fmla="*/ 449486 h 2173"/>
                  <a:gd name="T116" fmla="*/ 133965 w 2354"/>
                  <a:gd name="T117" fmla="*/ 528362 h 2173"/>
                  <a:gd name="T118" fmla="*/ 27729 w 2354"/>
                  <a:gd name="T119" fmla="*/ 154511 h 2173"/>
                  <a:gd name="T120" fmla="*/ 24128 w 2354"/>
                  <a:gd name="T121" fmla="*/ 150909 h 21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54" h="2173">
                    <a:moveTo>
                      <a:pt x="1581" y="1724"/>
                    </a:moveTo>
                    <a:lnTo>
                      <a:pt x="1600" y="1695"/>
                    </a:lnTo>
                    <a:lnTo>
                      <a:pt x="1591" y="1676"/>
                    </a:lnTo>
                    <a:lnTo>
                      <a:pt x="1581" y="1686"/>
                    </a:lnTo>
                    <a:lnTo>
                      <a:pt x="1572" y="1714"/>
                    </a:lnTo>
                    <a:lnTo>
                      <a:pt x="1572" y="1724"/>
                    </a:lnTo>
                    <a:lnTo>
                      <a:pt x="1562" y="1734"/>
                    </a:lnTo>
                    <a:lnTo>
                      <a:pt x="1543" y="1743"/>
                    </a:lnTo>
                    <a:lnTo>
                      <a:pt x="1534" y="1714"/>
                    </a:lnTo>
                    <a:lnTo>
                      <a:pt x="1534" y="1695"/>
                    </a:lnTo>
                    <a:lnTo>
                      <a:pt x="1515" y="1686"/>
                    </a:lnTo>
                    <a:lnTo>
                      <a:pt x="1486" y="1686"/>
                    </a:lnTo>
                    <a:lnTo>
                      <a:pt x="1467" y="1657"/>
                    </a:lnTo>
                    <a:lnTo>
                      <a:pt x="1457" y="1648"/>
                    </a:lnTo>
                    <a:lnTo>
                      <a:pt x="1467" y="1638"/>
                    </a:lnTo>
                    <a:lnTo>
                      <a:pt x="1467" y="1619"/>
                    </a:lnTo>
                    <a:lnTo>
                      <a:pt x="1457" y="1600"/>
                    </a:lnTo>
                    <a:lnTo>
                      <a:pt x="1448" y="1591"/>
                    </a:lnTo>
                    <a:lnTo>
                      <a:pt x="1496" y="1514"/>
                    </a:lnTo>
                    <a:lnTo>
                      <a:pt x="1515" y="1486"/>
                    </a:lnTo>
                    <a:lnTo>
                      <a:pt x="1572" y="1429"/>
                    </a:lnTo>
                    <a:lnTo>
                      <a:pt x="1591" y="1400"/>
                    </a:lnTo>
                    <a:lnTo>
                      <a:pt x="1591" y="1391"/>
                    </a:lnTo>
                    <a:lnTo>
                      <a:pt x="1600" y="1362"/>
                    </a:lnTo>
                    <a:lnTo>
                      <a:pt x="1600" y="1343"/>
                    </a:lnTo>
                    <a:lnTo>
                      <a:pt x="1629" y="1324"/>
                    </a:lnTo>
                    <a:lnTo>
                      <a:pt x="1638" y="1315"/>
                    </a:lnTo>
                    <a:lnTo>
                      <a:pt x="1638" y="1295"/>
                    </a:lnTo>
                    <a:lnTo>
                      <a:pt x="1620" y="1295"/>
                    </a:lnTo>
                    <a:lnTo>
                      <a:pt x="1591" y="1315"/>
                    </a:lnTo>
                    <a:lnTo>
                      <a:pt x="1572" y="1353"/>
                    </a:lnTo>
                    <a:lnTo>
                      <a:pt x="1562" y="1381"/>
                    </a:lnTo>
                    <a:lnTo>
                      <a:pt x="1515" y="1362"/>
                    </a:lnTo>
                    <a:lnTo>
                      <a:pt x="1457" y="1391"/>
                    </a:lnTo>
                    <a:lnTo>
                      <a:pt x="1334" y="1496"/>
                    </a:lnTo>
                    <a:lnTo>
                      <a:pt x="1229" y="1534"/>
                    </a:lnTo>
                    <a:lnTo>
                      <a:pt x="1181" y="1553"/>
                    </a:lnTo>
                    <a:lnTo>
                      <a:pt x="1153" y="1553"/>
                    </a:lnTo>
                    <a:lnTo>
                      <a:pt x="1172" y="1543"/>
                    </a:lnTo>
                    <a:lnTo>
                      <a:pt x="1219" y="1505"/>
                    </a:lnTo>
                    <a:lnTo>
                      <a:pt x="1201" y="1505"/>
                    </a:lnTo>
                    <a:lnTo>
                      <a:pt x="1201" y="1486"/>
                    </a:lnTo>
                    <a:lnTo>
                      <a:pt x="1210" y="1457"/>
                    </a:lnTo>
                    <a:lnTo>
                      <a:pt x="1219" y="1448"/>
                    </a:lnTo>
                    <a:lnTo>
                      <a:pt x="1267" y="1429"/>
                    </a:lnTo>
                    <a:lnTo>
                      <a:pt x="1219" y="1429"/>
                    </a:lnTo>
                    <a:lnTo>
                      <a:pt x="1201" y="1438"/>
                    </a:lnTo>
                    <a:lnTo>
                      <a:pt x="1162" y="1476"/>
                    </a:lnTo>
                    <a:lnTo>
                      <a:pt x="1134" y="1486"/>
                    </a:lnTo>
                    <a:lnTo>
                      <a:pt x="1096" y="1486"/>
                    </a:lnTo>
                    <a:lnTo>
                      <a:pt x="1096" y="1476"/>
                    </a:lnTo>
                    <a:lnTo>
                      <a:pt x="1096" y="1467"/>
                    </a:lnTo>
                    <a:lnTo>
                      <a:pt x="1096" y="1448"/>
                    </a:lnTo>
                    <a:lnTo>
                      <a:pt x="1105" y="1438"/>
                    </a:lnTo>
                    <a:lnTo>
                      <a:pt x="1105" y="1429"/>
                    </a:lnTo>
                    <a:lnTo>
                      <a:pt x="1124" y="1419"/>
                    </a:lnTo>
                    <a:lnTo>
                      <a:pt x="1143" y="1391"/>
                    </a:lnTo>
                    <a:lnTo>
                      <a:pt x="1172" y="1362"/>
                    </a:lnTo>
                    <a:lnTo>
                      <a:pt x="1172" y="1333"/>
                    </a:lnTo>
                    <a:lnTo>
                      <a:pt x="1219" y="1276"/>
                    </a:lnTo>
                    <a:lnTo>
                      <a:pt x="1248" y="1257"/>
                    </a:lnTo>
                    <a:lnTo>
                      <a:pt x="1248" y="1238"/>
                    </a:lnTo>
                    <a:lnTo>
                      <a:pt x="1239" y="1219"/>
                    </a:lnTo>
                    <a:lnTo>
                      <a:pt x="1201" y="1257"/>
                    </a:lnTo>
                    <a:lnTo>
                      <a:pt x="1172" y="1267"/>
                    </a:lnTo>
                    <a:lnTo>
                      <a:pt x="1105" y="1257"/>
                    </a:lnTo>
                    <a:lnTo>
                      <a:pt x="1124" y="1210"/>
                    </a:lnTo>
                    <a:lnTo>
                      <a:pt x="981" y="1248"/>
                    </a:lnTo>
                    <a:lnTo>
                      <a:pt x="953" y="1248"/>
                    </a:lnTo>
                    <a:lnTo>
                      <a:pt x="943" y="1238"/>
                    </a:lnTo>
                    <a:lnTo>
                      <a:pt x="915" y="1210"/>
                    </a:lnTo>
                    <a:lnTo>
                      <a:pt x="858" y="1162"/>
                    </a:lnTo>
                    <a:lnTo>
                      <a:pt x="838" y="1153"/>
                    </a:lnTo>
                    <a:lnTo>
                      <a:pt x="800" y="1153"/>
                    </a:lnTo>
                    <a:lnTo>
                      <a:pt x="800" y="1143"/>
                    </a:lnTo>
                    <a:lnTo>
                      <a:pt x="800" y="1115"/>
                    </a:lnTo>
                    <a:lnTo>
                      <a:pt x="791" y="1105"/>
                    </a:lnTo>
                    <a:lnTo>
                      <a:pt x="772" y="1134"/>
                    </a:lnTo>
                    <a:lnTo>
                      <a:pt x="762" y="1153"/>
                    </a:lnTo>
                    <a:lnTo>
                      <a:pt x="743" y="1153"/>
                    </a:lnTo>
                    <a:lnTo>
                      <a:pt x="724" y="1115"/>
                    </a:lnTo>
                    <a:lnTo>
                      <a:pt x="724" y="1095"/>
                    </a:lnTo>
                    <a:lnTo>
                      <a:pt x="715" y="1095"/>
                    </a:lnTo>
                    <a:lnTo>
                      <a:pt x="705" y="1095"/>
                    </a:lnTo>
                    <a:lnTo>
                      <a:pt x="695" y="1086"/>
                    </a:lnTo>
                    <a:lnTo>
                      <a:pt x="686" y="1086"/>
                    </a:lnTo>
                    <a:lnTo>
                      <a:pt x="686" y="1077"/>
                    </a:lnTo>
                    <a:lnTo>
                      <a:pt x="686" y="1057"/>
                    </a:lnTo>
                    <a:lnTo>
                      <a:pt x="648" y="1057"/>
                    </a:lnTo>
                    <a:lnTo>
                      <a:pt x="648" y="1048"/>
                    </a:lnTo>
                    <a:lnTo>
                      <a:pt x="657" y="1019"/>
                    </a:lnTo>
                    <a:lnTo>
                      <a:pt x="657" y="1010"/>
                    </a:lnTo>
                    <a:lnTo>
                      <a:pt x="648" y="1000"/>
                    </a:lnTo>
                    <a:lnTo>
                      <a:pt x="619" y="991"/>
                    </a:lnTo>
                    <a:lnTo>
                      <a:pt x="600" y="991"/>
                    </a:lnTo>
                    <a:lnTo>
                      <a:pt x="581" y="1000"/>
                    </a:lnTo>
                    <a:lnTo>
                      <a:pt x="572" y="1019"/>
                    </a:lnTo>
                    <a:lnTo>
                      <a:pt x="572" y="1038"/>
                    </a:lnTo>
                    <a:lnTo>
                      <a:pt x="600" y="1086"/>
                    </a:lnTo>
                    <a:lnTo>
                      <a:pt x="553" y="1067"/>
                    </a:lnTo>
                    <a:lnTo>
                      <a:pt x="534" y="1067"/>
                    </a:lnTo>
                    <a:lnTo>
                      <a:pt x="524" y="1086"/>
                    </a:lnTo>
                    <a:lnTo>
                      <a:pt x="524" y="1048"/>
                    </a:lnTo>
                    <a:lnTo>
                      <a:pt x="534" y="1000"/>
                    </a:lnTo>
                    <a:lnTo>
                      <a:pt x="534" y="962"/>
                    </a:lnTo>
                    <a:lnTo>
                      <a:pt x="534" y="934"/>
                    </a:lnTo>
                    <a:lnTo>
                      <a:pt x="543" y="914"/>
                    </a:lnTo>
                    <a:lnTo>
                      <a:pt x="553" y="895"/>
                    </a:lnTo>
                    <a:lnTo>
                      <a:pt x="572" y="886"/>
                    </a:lnTo>
                    <a:lnTo>
                      <a:pt x="562" y="876"/>
                    </a:lnTo>
                    <a:lnTo>
                      <a:pt x="553" y="857"/>
                    </a:lnTo>
                    <a:lnTo>
                      <a:pt x="562" y="838"/>
                    </a:lnTo>
                    <a:lnTo>
                      <a:pt x="572" y="819"/>
                    </a:lnTo>
                    <a:lnTo>
                      <a:pt x="505" y="857"/>
                    </a:lnTo>
                    <a:lnTo>
                      <a:pt x="496" y="886"/>
                    </a:lnTo>
                    <a:lnTo>
                      <a:pt x="477" y="905"/>
                    </a:lnTo>
                    <a:lnTo>
                      <a:pt x="429" y="905"/>
                    </a:lnTo>
                    <a:lnTo>
                      <a:pt x="410" y="924"/>
                    </a:lnTo>
                    <a:lnTo>
                      <a:pt x="410" y="943"/>
                    </a:lnTo>
                    <a:lnTo>
                      <a:pt x="419" y="962"/>
                    </a:lnTo>
                    <a:lnTo>
                      <a:pt x="419" y="981"/>
                    </a:lnTo>
                    <a:lnTo>
                      <a:pt x="410" y="991"/>
                    </a:lnTo>
                    <a:lnTo>
                      <a:pt x="410" y="1000"/>
                    </a:lnTo>
                    <a:lnTo>
                      <a:pt x="410" y="1010"/>
                    </a:lnTo>
                    <a:lnTo>
                      <a:pt x="410" y="1029"/>
                    </a:lnTo>
                    <a:lnTo>
                      <a:pt x="400" y="1048"/>
                    </a:lnTo>
                    <a:lnTo>
                      <a:pt x="372" y="1067"/>
                    </a:lnTo>
                    <a:lnTo>
                      <a:pt x="343" y="1067"/>
                    </a:lnTo>
                    <a:lnTo>
                      <a:pt x="324" y="1057"/>
                    </a:lnTo>
                    <a:lnTo>
                      <a:pt x="343" y="1038"/>
                    </a:lnTo>
                    <a:lnTo>
                      <a:pt x="334" y="1000"/>
                    </a:lnTo>
                    <a:lnTo>
                      <a:pt x="286" y="924"/>
                    </a:lnTo>
                    <a:lnTo>
                      <a:pt x="305" y="924"/>
                    </a:lnTo>
                    <a:lnTo>
                      <a:pt x="343" y="943"/>
                    </a:lnTo>
                    <a:lnTo>
                      <a:pt x="343" y="924"/>
                    </a:lnTo>
                    <a:lnTo>
                      <a:pt x="324" y="914"/>
                    </a:lnTo>
                    <a:lnTo>
                      <a:pt x="258" y="914"/>
                    </a:lnTo>
                    <a:lnTo>
                      <a:pt x="238" y="924"/>
                    </a:lnTo>
                    <a:lnTo>
                      <a:pt x="229" y="924"/>
                    </a:lnTo>
                    <a:lnTo>
                      <a:pt x="219" y="924"/>
                    </a:lnTo>
                    <a:lnTo>
                      <a:pt x="200" y="905"/>
                    </a:lnTo>
                    <a:lnTo>
                      <a:pt x="191" y="905"/>
                    </a:lnTo>
                    <a:lnTo>
                      <a:pt x="191" y="886"/>
                    </a:lnTo>
                    <a:lnTo>
                      <a:pt x="200" y="886"/>
                    </a:lnTo>
                    <a:lnTo>
                      <a:pt x="210" y="876"/>
                    </a:lnTo>
                    <a:lnTo>
                      <a:pt x="200" y="857"/>
                    </a:lnTo>
                    <a:lnTo>
                      <a:pt x="229" y="867"/>
                    </a:lnTo>
                    <a:lnTo>
                      <a:pt x="238" y="867"/>
                    </a:lnTo>
                    <a:lnTo>
                      <a:pt x="248" y="857"/>
                    </a:lnTo>
                    <a:lnTo>
                      <a:pt x="210" y="819"/>
                    </a:lnTo>
                    <a:lnTo>
                      <a:pt x="191" y="810"/>
                    </a:lnTo>
                    <a:lnTo>
                      <a:pt x="172" y="791"/>
                    </a:lnTo>
                    <a:lnTo>
                      <a:pt x="153" y="762"/>
                    </a:lnTo>
                    <a:lnTo>
                      <a:pt x="143" y="734"/>
                    </a:lnTo>
                    <a:lnTo>
                      <a:pt x="153" y="724"/>
                    </a:lnTo>
                    <a:lnTo>
                      <a:pt x="143" y="714"/>
                    </a:lnTo>
                    <a:lnTo>
                      <a:pt x="210" y="734"/>
                    </a:lnTo>
                    <a:lnTo>
                      <a:pt x="219" y="724"/>
                    </a:lnTo>
                    <a:lnTo>
                      <a:pt x="229" y="705"/>
                    </a:lnTo>
                    <a:lnTo>
                      <a:pt x="219" y="686"/>
                    </a:lnTo>
                    <a:lnTo>
                      <a:pt x="219" y="667"/>
                    </a:lnTo>
                    <a:lnTo>
                      <a:pt x="210" y="648"/>
                    </a:lnTo>
                    <a:lnTo>
                      <a:pt x="248" y="648"/>
                    </a:lnTo>
                    <a:lnTo>
                      <a:pt x="248" y="638"/>
                    </a:lnTo>
                    <a:lnTo>
                      <a:pt x="229" y="638"/>
                    </a:lnTo>
                    <a:lnTo>
                      <a:pt x="210" y="629"/>
                    </a:lnTo>
                    <a:lnTo>
                      <a:pt x="191" y="619"/>
                    </a:lnTo>
                    <a:lnTo>
                      <a:pt x="181" y="600"/>
                    </a:lnTo>
                    <a:lnTo>
                      <a:pt x="191" y="591"/>
                    </a:lnTo>
                    <a:lnTo>
                      <a:pt x="200" y="591"/>
                    </a:lnTo>
                    <a:lnTo>
                      <a:pt x="210" y="591"/>
                    </a:lnTo>
                    <a:lnTo>
                      <a:pt x="191" y="562"/>
                    </a:lnTo>
                    <a:lnTo>
                      <a:pt x="181" y="553"/>
                    </a:lnTo>
                    <a:lnTo>
                      <a:pt x="162" y="553"/>
                    </a:lnTo>
                    <a:lnTo>
                      <a:pt x="172" y="524"/>
                    </a:lnTo>
                    <a:lnTo>
                      <a:pt x="162" y="505"/>
                    </a:lnTo>
                    <a:lnTo>
                      <a:pt x="153" y="486"/>
                    </a:lnTo>
                    <a:lnTo>
                      <a:pt x="143" y="495"/>
                    </a:lnTo>
                    <a:lnTo>
                      <a:pt x="134" y="486"/>
                    </a:lnTo>
                    <a:lnTo>
                      <a:pt x="134" y="476"/>
                    </a:lnTo>
                    <a:lnTo>
                      <a:pt x="124" y="467"/>
                    </a:lnTo>
                    <a:lnTo>
                      <a:pt x="124" y="457"/>
                    </a:lnTo>
                    <a:lnTo>
                      <a:pt x="134" y="438"/>
                    </a:lnTo>
                    <a:lnTo>
                      <a:pt x="115" y="400"/>
                    </a:lnTo>
                    <a:lnTo>
                      <a:pt x="134" y="400"/>
                    </a:lnTo>
                    <a:lnTo>
                      <a:pt x="172" y="410"/>
                    </a:lnTo>
                    <a:lnTo>
                      <a:pt x="191" y="400"/>
                    </a:lnTo>
                    <a:lnTo>
                      <a:pt x="210" y="381"/>
                    </a:lnTo>
                    <a:lnTo>
                      <a:pt x="200" y="372"/>
                    </a:lnTo>
                    <a:lnTo>
                      <a:pt x="191" y="372"/>
                    </a:lnTo>
                    <a:lnTo>
                      <a:pt x="172" y="372"/>
                    </a:lnTo>
                    <a:lnTo>
                      <a:pt x="162" y="372"/>
                    </a:lnTo>
                    <a:lnTo>
                      <a:pt x="143" y="333"/>
                    </a:lnTo>
                    <a:lnTo>
                      <a:pt x="153" y="333"/>
                    </a:lnTo>
                    <a:lnTo>
                      <a:pt x="172" y="315"/>
                    </a:lnTo>
                    <a:lnTo>
                      <a:pt x="181" y="315"/>
                    </a:lnTo>
                    <a:lnTo>
                      <a:pt x="191" y="315"/>
                    </a:lnTo>
                    <a:lnTo>
                      <a:pt x="191" y="324"/>
                    </a:lnTo>
                    <a:lnTo>
                      <a:pt x="200" y="333"/>
                    </a:lnTo>
                    <a:lnTo>
                      <a:pt x="210" y="333"/>
                    </a:lnTo>
                    <a:lnTo>
                      <a:pt x="210" y="315"/>
                    </a:lnTo>
                    <a:lnTo>
                      <a:pt x="200" y="295"/>
                    </a:lnTo>
                    <a:lnTo>
                      <a:pt x="200" y="286"/>
                    </a:lnTo>
                    <a:lnTo>
                      <a:pt x="191" y="276"/>
                    </a:lnTo>
                    <a:lnTo>
                      <a:pt x="181" y="276"/>
                    </a:lnTo>
                    <a:lnTo>
                      <a:pt x="181" y="267"/>
                    </a:lnTo>
                    <a:lnTo>
                      <a:pt x="172" y="248"/>
                    </a:lnTo>
                    <a:lnTo>
                      <a:pt x="172" y="238"/>
                    </a:lnTo>
                    <a:lnTo>
                      <a:pt x="134" y="152"/>
                    </a:lnTo>
                    <a:lnTo>
                      <a:pt x="115" y="143"/>
                    </a:lnTo>
                    <a:lnTo>
                      <a:pt x="134" y="124"/>
                    </a:lnTo>
                    <a:lnTo>
                      <a:pt x="134" y="114"/>
                    </a:lnTo>
                    <a:lnTo>
                      <a:pt x="115" y="95"/>
                    </a:lnTo>
                    <a:lnTo>
                      <a:pt x="105" y="86"/>
                    </a:lnTo>
                    <a:lnTo>
                      <a:pt x="105" y="57"/>
                    </a:lnTo>
                    <a:lnTo>
                      <a:pt x="115" y="57"/>
                    </a:lnTo>
                    <a:lnTo>
                      <a:pt x="153" y="86"/>
                    </a:lnTo>
                    <a:lnTo>
                      <a:pt x="181" y="95"/>
                    </a:lnTo>
                    <a:lnTo>
                      <a:pt x="191" y="86"/>
                    </a:lnTo>
                    <a:lnTo>
                      <a:pt x="191" y="76"/>
                    </a:lnTo>
                    <a:lnTo>
                      <a:pt x="200" y="76"/>
                    </a:lnTo>
                    <a:lnTo>
                      <a:pt x="229" y="134"/>
                    </a:lnTo>
                    <a:lnTo>
                      <a:pt x="267" y="152"/>
                    </a:lnTo>
                    <a:lnTo>
                      <a:pt x="334" y="152"/>
                    </a:lnTo>
                    <a:lnTo>
                      <a:pt x="362" y="134"/>
                    </a:lnTo>
                    <a:lnTo>
                      <a:pt x="362" y="124"/>
                    </a:lnTo>
                    <a:lnTo>
                      <a:pt x="362" y="105"/>
                    </a:lnTo>
                    <a:lnTo>
                      <a:pt x="372" y="86"/>
                    </a:lnTo>
                    <a:lnTo>
                      <a:pt x="381" y="86"/>
                    </a:lnTo>
                    <a:lnTo>
                      <a:pt x="391" y="95"/>
                    </a:lnTo>
                    <a:lnTo>
                      <a:pt x="400" y="114"/>
                    </a:lnTo>
                    <a:lnTo>
                      <a:pt x="400" y="134"/>
                    </a:lnTo>
                    <a:lnTo>
                      <a:pt x="400" y="143"/>
                    </a:lnTo>
                    <a:lnTo>
                      <a:pt x="429" y="162"/>
                    </a:lnTo>
                    <a:lnTo>
                      <a:pt x="448" y="162"/>
                    </a:lnTo>
                    <a:lnTo>
                      <a:pt x="477" y="162"/>
                    </a:lnTo>
                    <a:lnTo>
                      <a:pt x="496" y="152"/>
                    </a:lnTo>
                    <a:lnTo>
                      <a:pt x="505" y="124"/>
                    </a:lnTo>
                    <a:lnTo>
                      <a:pt x="505" y="114"/>
                    </a:lnTo>
                    <a:lnTo>
                      <a:pt x="515" y="105"/>
                    </a:lnTo>
                    <a:lnTo>
                      <a:pt x="534" y="95"/>
                    </a:lnTo>
                    <a:lnTo>
                      <a:pt x="543" y="95"/>
                    </a:lnTo>
                    <a:lnTo>
                      <a:pt x="553" y="105"/>
                    </a:lnTo>
                    <a:lnTo>
                      <a:pt x="553" y="114"/>
                    </a:lnTo>
                    <a:lnTo>
                      <a:pt x="543" y="134"/>
                    </a:lnTo>
                    <a:lnTo>
                      <a:pt x="572" y="143"/>
                    </a:lnTo>
                    <a:lnTo>
                      <a:pt x="619" y="191"/>
                    </a:lnTo>
                    <a:lnTo>
                      <a:pt x="648" y="200"/>
                    </a:lnTo>
                    <a:lnTo>
                      <a:pt x="667" y="210"/>
                    </a:lnTo>
                    <a:lnTo>
                      <a:pt x="657" y="219"/>
                    </a:lnTo>
                    <a:lnTo>
                      <a:pt x="657" y="238"/>
                    </a:lnTo>
                    <a:lnTo>
                      <a:pt x="657" y="248"/>
                    </a:lnTo>
                    <a:lnTo>
                      <a:pt x="667" y="267"/>
                    </a:lnTo>
                    <a:lnTo>
                      <a:pt x="686" y="295"/>
                    </a:lnTo>
                    <a:lnTo>
                      <a:pt x="695" y="315"/>
                    </a:lnTo>
                    <a:lnTo>
                      <a:pt x="695" y="324"/>
                    </a:lnTo>
                    <a:lnTo>
                      <a:pt x="705" y="343"/>
                    </a:lnTo>
                    <a:lnTo>
                      <a:pt x="838" y="362"/>
                    </a:lnTo>
                    <a:lnTo>
                      <a:pt x="858" y="362"/>
                    </a:lnTo>
                    <a:lnTo>
                      <a:pt x="886" y="315"/>
                    </a:lnTo>
                    <a:lnTo>
                      <a:pt x="915" y="295"/>
                    </a:lnTo>
                    <a:lnTo>
                      <a:pt x="1191" y="267"/>
                    </a:lnTo>
                    <a:lnTo>
                      <a:pt x="1201" y="257"/>
                    </a:lnTo>
                    <a:lnTo>
                      <a:pt x="1191" y="248"/>
                    </a:lnTo>
                    <a:lnTo>
                      <a:pt x="1162" y="219"/>
                    </a:lnTo>
                    <a:lnTo>
                      <a:pt x="1172" y="200"/>
                    </a:lnTo>
                    <a:lnTo>
                      <a:pt x="1191" y="191"/>
                    </a:lnTo>
                    <a:lnTo>
                      <a:pt x="1324" y="191"/>
                    </a:lnTo>
                    <a:lnTo>
                      <a:pt x="1353" y="191"/>
                    </a:lnTo>
                    <a:lnTo>
                      <a:pt x="1391" y="172"/>
                    </a:lnTo>
                    <a:lnTo>
                      <a:pt x="1419" y="143"/>
                    </a:lnTo>
                    <a:lnTo>
                      <a:pt x="1410" y="95"/>
                    </a:lnTo>
                    <a:lnTo>
                      <a:pt x="1419" y="86"/>
                    </a:lnTo>
                    <a:lnTo>
                      <a:pt x="1429" y="57"/>
                    </a:lnTo>
                    <a:lnTo>
                      <a:pt x="1419" y="38"/>
                    </a:lnTo>
                    <a:lnTo>
                      <a:pt x="1419" y="29"/>
                    </a:lnTo>
                    <a:lnTo>
                      <a:pt x="1419" y="0"/>
                    </a:lnTo>
                    <a:lnTo>
                      <a:pt x="1429" y="0"/>
                    </a:lnTo>
                    <a:lnTo>
                      <a:pt x="1496" y="67"/>
                    </a:lnTo>
                    <a:lnTo>
                      <a:pt x="1543" y="86"/>
                    </a:lnTo>
                    <a:lnTo>
                      <a:pt x="1562" y="105"/>
                    </a:lnTo>
                    <a:lnTo>
                      <a:pt x="1572" y="114"/>
                    </a:lnTo>
                    <a:lnTo>
                      <a:pt x="1591" y="114"/>
                    </a:lnTo>
                    <a:lnTo>
                      <a:pt x="1638" y="105"/>
                    </a:lnTo>
                    <a:lnTo>
                      <a:pt x="1667" y="105"/>
                    </a:lnTo>
                    <a:lnTo>
                      <a:pt x="1696" y="124"/>
                    </a:lnTo>
                    <a:lnTo>
                      <a:pt x="1715" y="152"/>
                    </a:lnTo>
                    <a:lnTo>
                      <a:pt x="1734" y="162"/>
                    </a:lnTo>
                    <a:lnTo>
                      <a:pt x="1772" y="210"/>
                    </a:lnTo>
                    <a:lnTo>
                      <a:pt x="1791" y="229"/>
                    </a:lnTo>
                    <a:lnTo>
                      <a:pt x="1810" y="238"/>
                    </a:lnTo>
                    <a:lnTo>
                      <a:pt x="1820" y="257"/>
                    </a:lnTo>
                    <a:lnTo>
                      <a:pt x="1820" y="276"/>
                    </a:lnTo>
                    <a:lnTo>
                      <a:pt x="1810" y="305"/>
                    </a:lnTo>
                    <a:lnTo>
                      <a:pt x="1800" y="315"/>
                    </a:lnTo>
                    <a:lnTo>
                      <a:pt x="1791" y="315"/>
                    </a:lnTo>
                    <a:lnTo>
                      <a:pt x="1781" y="315"/>
                    </a:lnTo>
                    <a:lnTo>
                      <a:pt x="1791" y="324"/>
                    </a:lnTo>
                    <a:lnTo>
                      <a:pt x="1791" y="343"/>
                    </a:lnTo>
                    <a:lnTo>
                      <a:pt x="1791" y="353"/>
                    </a:lnTo>
                    <a:lnTo>
                      <a:pt x="1781" y="353"/>
                    </a:lnTo>
                    <a:lnTo>
                      <a:pt x="1734" y="353"/>
                    </a:lnTo>
                    <a:lnTo>
                      <a:pt x="1705" y="362"/>
                    </a:lnTo>
                    <a:lnTo>
                      <a:pt x="1686" y="391"/>
                    </a:lnTo>
                    <a:lnTo>
                      <a:pt x="1686" y="438"/>
                    </a:lnTo>
                    <a:lnTo>
                      <a:pt x="1705" y="457"/>
                    </a:lnTo>
                    <a:lnTo>
                      <a:pt x="1743" y="467"/>
                    </a:lnTo>
                    <a:lnTo>
                      <a:pt x="1753" y="486"/>
                    </a:lnTo>
                    <a:lnTo>
                      <a:pt x="1743" y="495"/>
                    </a:lnTo>
                    <a:lnTo>
                      <a:pt x="1724" y="515"/>
                    </a:lnTo>
                    <a:lnTo>
                      <a:pt x="1715" y="543"/>
                    </a:lnTo>
                    <a:lnTo>
                      <a:pt x="1705" y="553"/>
                    </a:lnTo>
                    <a:lnTo>
                      <a:pt x="1715" y="581"/>
                    </a:lnTo>
                    <a:lnTo>
                      <a:pt x="1762" y="619"/>
                    </a:lnTo>
                    <a:lnTo>
                      <a:pt x="1791" y="648"/>
                    </a:lnTo>
                    <a:lnTo>
                      <a:pt x="1829" y="657"/>
                    </a:lnTo>
                    <a:lnTo>
                      <a:pt x="1876" y="648"/>
                    </a:lnTo>
                    <a:lnTo>
                      <a:pt x="1953" y="610"/>
                    </a:lnTo>
                    <a:lnTo>
                      <a:pt x="1972" y="610"/>
                    </a:lnTo>
                    <a:lnTo>
                      <a:pt x="2010" y="648"/>
                    </a:lnTo>
                    <a:lnTo>
                      <a:pt x="2019" y="667"/>
                    </a:lnTo>
                    <a:lnTo>
                      <a:pt x="2058" y="696"/>
                    </a:lnTo>
                    <a:lnTo>
                      <a:pt x="2124" y="714"/>
                    </a:lnTo>
                    <a:lnTo>
                      <a:pt x="2172" y="762"/>
                    </a:lnTo>
                    <a:lnTo>
                      <a:pt x="2229" y="781"/>
                    </a:lnTo>
                    <a:lnTo>
                      <a:pt x="2334" y="781"/>
                    </a:lnTo>
                    <a:lnTo>
                      <a:pt x="2324" y="810"/>
                    </a:lnTo>
                    <a:lnTo>
                      <a:pt x="2324" y="829"/>
                    </a:lnTo>
                    <a:lnTo>
                      <a:pt x="2334" y="848"/>
                    </a:lnTo>
                    <a:lnTo>
                      <a:pt x="2343" y="857"/>
                    </a:lnTo>
                    <a:lnTo>
                      <a:pt x="2353" y="876"/>
                    </a:lnTo>
                    <a:lnTo>
                      <a:pt x="2343" y="886"/>
                    </a:lnTo>
                    <a:lnTo>
                      <a:pt x="2334" y="924"/>
                    </a:lnTo>
                    <a:lnTo>
                      <a:pt x="2315" y="943"/>
                    </a:lnTo>
                    <a:lnTo>
                      <a:pt x="2305" y="943"/>
                    </a:lnTo>
                    <a:lnTo>
                      <a:pt x="2305" y="972"/>
                    </a:lnTo>
                    <a:lnTo>
                      <a:pt x="2305" y="991"/>
                    </a:lnTo>
                    <a:lnTo>
                      <a:pt x="2315" y="1019"/>
                    </a:lnTo>
                    <a:lnTo>
                      <a:pt x="2296" y="1038"/>
                    </a:lnTo>
                    <a:lnTo>
                      <a:pt x="2210" y="1067"/>
                    </a:lnTo>
                    <a:lnTo>
                      <a:pt x="2181" y="1086"/>
                    </a:lnTo>
                    <a:lnTo>
                      <a:pt x="2172" y="1124"/>
                    </a:lnTo>
                    <a:lnTo>
                      <a:pt x="2239" y="1134"/>
                    </a:lnTo>
                    <a:lnTo>
                      <a:pt x="2248" y="1162"/>
                    </a:lnTo>
                    <a:lnTo>
                      <a:pt x="2248" y="1181"/>
                    </a:lnTo>
                    <a:lnTo>
                      <a:pt x="2239" y="1229"/>
                    </a:lnTo>
                    <a:lnTo>
                      <a:pt x="2219" y="1257"/>
                    </a:lnTo>
                    <a:lnTo>
                      <a:pt x="2210" y="1267"/>
                    </a:lnTo>
                    <a:lnTo>
                      <a:pt x="2200" y="1315"/>
                    </a:lnTo>
                    <a:lnTo>
                      <a:pt x="2191" y="1362"/>
                    </a:lnTo>
                    <a:lnTo>
                      <a:pt x="2153" y="1400"/>
                    </a:lnTo>
                    <a:lnTo>
                      <a:pt x="2115" y="1419"/>
                    </a:lnTo>
                    <a:lnTo>
                      <a:pt x="2105" y="1438"/>
                    </a:lnTo>
                    <a:lnTo>
                      <a:pt x="2105" y="1457"/>
                    </a:lnTo>
                    <a:lnTo>
                      <a:pt x="2096" y="1457"/>
                    </a:lnTo>
                    <a:lnTo>
                      <a:pt x="2086" y="1457"/>
                    </a:lnTo>
                    <a:lnTo>
                      <a:pt x="2077" y="1467"/>
                    </a:lnTo>
                    <a:lnTo>
                      <a:pt x="2086" y="1467"/>
                    </a:lnTo>
                    <a:lnTo>
                      <a:pt x="2096" y="1476"/>
                    </a:lnTo>
                    <a:lnTo>
                      <a:pt x="2105" y="1496"/>
                    </a:lnTo>
                    <a:lnTo>
                      <a:pt x="2124" y="1524"/>
                    </a:lnTo>
                    <a:lnTo>
                      <a:pt x="2124" y="1543"/>
                    </a:lnTo>
                    <a:lnTo>
                      <a:pt x="2115" y="1572"/>
                    </a:lnTo>
                    <a:lnTo>
                      <a:pt x="2105" y="1572"/>
                    </a:lnTo>
                    <a:lnTo>
                      <a:pt x="2058" y="1562"/>
                    </a:lnTo>
                    <a:lnTo>
                      <a:pt x="2048" y="1562"/>
                    </a:lnTo>
                    <a:lnTo>
                      <a:pt x="2029" y="1562"/>
                    </a:lnTo>
                    <a:lnTo>
                      <a:pt x="1981" y="1610"/>
                    </a:lnTo>
                    <a:lnTo>
                      <a:pt x="1943" y="1629"/>
                    </a:lnTo>
                    <a:lnTo>
                      <a:pt x="1905" y="1629"/>
                    </a:lnTo>
                    <a:lnTo>
                      <a:pt x="1867" y="1629"/>
                    </a:lnTo>
                    <a:lnTo>
                      <a:pt x="1848" y="1619"/>
                    </a:lnTo>
                    <a:lnTo>
                      <a:pt x="1838" y="1610"/>
                    </a:lnTo>
                    <a:lnTo>
                      <a:pt x="1838" y="1600"/>
                    </a:lnTo>
                    <a:lnTo>
                      <a:pt x="1848" y="1591"/>
                    </a:lnTo>
                    <a:lnTo>
                      <a:pt x="1829" y="1591"/>
                    </a:lnTo>
                    <a:lnTo>
                      <a:pt x="1820" y="1600"/>
                    </a:lnTo>
                    <a:lnTo>
                      <a:pt x="1734" y="1695"/>
                    </a:lnTo>
                    <a:lnTo>
                      <a:pt x="1667" y="1743"/>
                    </a:lnTo>
                    <a:lnTo>
                      <a:pt x="1629" y="1752"/>
                    </a:lnTo>
                    <a:lnTo>
                      <a:pt x="1591" y="1734"/>
                    </a:lnTo>
                    <a:lnTo>
                      <a:pt x="1581" y="1724"/>
                    </a:lnTo>
                    <a:close/>
                    <a:moveTo>
                      <a:pt x="1058" y="1819"/>
                    </a:moveTo>
                    <a:lnTo>
                      <a:pt x="1048" y="1781"/>
                    </a:lnTo>
                    <a:lnTo>
                      <a:pt x="1058" y="1762"/>
                    </a:lnTo>
                    <a:lnTo>
                      <a:pt x="1076" y="1772"/>
                    </a:lnTo>
                    <a:lnTo>
                      <a:pt x="1096" y="1791"/>
                    </a:lnTo>
                    <a:lnTo>
                      <a:pt x="1096" y="1857"/>
                    </a:lnTo>
                    <a:lnTo>
                      <a:pt x="1086" y="1886"/>
                    </a:lnTo>
                    <a:lnTo>
                      <a:pt x="1086" y="1915"/>
                    </a:lnTo>
                    <a:lnTo>
                      <a:pt x="1076" y="1915"/>
                    </a:lnTo>
                    <a:lnTo>
                      <a:pt x="1067" y="1895"/>
                    </a:lnTo>
                    <a:lnTo>
                      <a:pt x="1058" y="1895"/>
                    </a:lnTo>
                    <a:lnTo>
                      <a:pt x="1048" y="1905"/>
                    </a:lnTo>
                    <a:lnTo>
                      <a:pt x="1038" y="1915"/>
                    </a:lnTo>
                    <a:lnTo>
                      <a:pt x="1038" y="1924"/>
                    </a:lnTo>
                    <a:lnTo>
                      <a:pt x="1029" y="1905"/>
                    </a:lnTo>
                    <a:lnTo>
                      <a:pt x="1010" y="1877"/>
                    </a:lnTo>
                    <a:lnTo>
                      <a:pt x="1010" y="1857"/>
                    </a:lnTo>
                    <a:lnTo>
                      <a:pt x="1010" y="1829"/>
                    </a:lnTo>
                    <a:lnTo>
                      <a:pt x="1000" y="1800"/>
                    </a:lnTo>
                    <a:lnTo>
                      <a:pt x="1010" y="1781"/>
                    </a:lnTo>
                    <a:lnTo>
                      <a:pt x="1019" y="1772"/>
                    </a:lnTo>
                    <a:lnTo>
                      <a:pt x="1038" y="1781"/>
                    </a:lnTo>
                    <a:lnTo>
                      <a:pt x="1038" y="1800"/>
                    </a:lnTo>
                    <a:lnTo>
                      <a:pt x="1038" y="1819"/>
                    </a:lnTo>
                    <a:lnTo>
                      <a:pt x="1058" y="1819"/>
                    </a:lnTo>
                    <a:close/>
                    <a:moveTo>
                      <a:pt x="267" y="1676"/>
                    </a:moveTo>
                    <a:lnTo>
                      <a:pt x="296" y="1638"/>
                    </a:lnTo>
                    <a:lnTo>
                      <a:pt x="334" y="1619"/>
                    </a:lnTo>
                    <a:lnTo>
                      <a:pt x="372" y="1619"/>
                    </a:lnTo>
                    <a:lnTo>
                      <a:pt x="410" y="1638"/>
                    </a:lnTo>
                    <a:lnTo>
                      <a:pt x="400" y="1657"/>
                    </a:lnTo>
                    <a:lnTo>
                      <a:pt x="391" y="1667"/>
                    </a:lnTo>
                    <a:lnTo>
                      <a:pt x="372" y="1686"/>
                    </a:lnTo>
                    <a:lnTo>
                      <a:pt x="391" y="1686"/>
                    </a:lnTo>
                    <a:lnTo>
                      <a:pt x="391" y="1695"/>
                    </a:lnTo>
                    <a:lnTo>
                      <a:pt x="391" y="1705"/>
                    </a:lnTo>
                    <a:lnTo>
                      <a:pt x="381" y="1724"/>
                    </a:lnTo>
                    <a:lnTo>
                      <a:pt x="372" y="1734"/>
                    </a:lnTo>
                    <a:lnTo>
                      <a:pt x="362" y="1734"/>
                    </a:lnTo>
                    <a:lnTo>
                      <a:pt x="334" y="1724"/>
                    </a:lnTo>
                    <a:lnTo>
                      <a:pt x="324" y="1724"/>
                    </a:lnTo>
                    <a:lnTo>
                      <a:pt x="305" y="1734"/>
                    </a:lnTo>
                    <a:lnTo>
                      <a:pt x="296" y="1743"/>
                    </a:lnTo>
                    <a:lnTo>
                      <a:pt x="286" y="1743"/>
                    </a:lnTo>
                    <a:lnTo>
                      <a:pt x="276" y="1734"/>
                    </a:lnTo>
                    <a:lnTo>
                      <a:pt x="267" y="1724"/>
                    </a:lnTo>
                    <a:lnTo>
                      <a:pt x="258" y="1714"/>
                    </a:lnTo>
                    <a:lnTo>
                      <a:pt x="276" y="1705"/>
                    </a:lnTo>
                    <a:lnTo>
                      <a:pt x="286" y="1695"/>
                    </a:lnTo>
                    <a:lnTo>
                      <a:pt x="324" y="1695"/>
                    </a:lnTo>
                    <a:lnTo>
                      <a:pt x="315" y="1676"/>
                    </a:lnTo>
                    <a:lnTo>
                      <a:pt x="305" y="1676"/>
                    </a:lnTo>
                    <a:lnTo>
                      <a:pt x="267" y="1676"/>
                    </a:lnTo>
                    <a:close/>
                    <a:moveTo>
                      <a:pt x="486" y="1581"/>
                    </a:moveTo>
                    <a:lnTo>
                      <a:pt x="534" y="1572"/>
                    </a:lnTo>
                    <a:lnTo>
                      <a:pt x="581" y="1572"/>
                    </a:lnTo>
                    <a:lnTo>
                      <a:pt x="610" y="1591"/>
                    </a:lnTo>
                    <a:lnTo>
                      <a:pt x="610" y="1610"/>
                    </a:lnTo>
                    <a:lnTo>
                      <a:pt x="600" y="1600"/>
                    </a:lnTo>
                    <a:lnTo>
                      <a:pt x="591" y="1610"/>
                    </a:lnTo>
                    <a:lnTo>
                      <a:pt x="581" y="1610"/>
                    </a:lnTo>
                    <a:lnTo>
                      <a:pt x="572" y="1619"/>
                    </a:lnTo>
                    <a:lnTo>
                      <a:pt x="581" y="1619"/>
                    </a:lnTo>
                    <a:lnTo>
                      <a:pt x="591" y="1638"/>
                    </a:lnTo>
                    <a:lnTo>
                      <a:pt x="524" y="1638"/>
                    </a:lnTo>
                    <a:lnTo>
                      <a:pt x="553" y="1648"/>
                    </a:lnTo>
                    <a:lnTo>
                      <a:pt x="543" y="1657"/>
                    </a:lnTo>
                    <a:lnTo>
                      <a:pt x="534" y="1667"/>
                    </a:lnTo>
                    <a:lnTo>
                      <a:pt x="534" y="1676"/>
                    </a:lnTo>
                    <a:lnTo>
                      <a:pt x="515" y="1695"/>
                    </a:lnTo>
                    <a:lnTo>
                      <a:pt x="496" y="1714"/>
                    </a:lnTo>
                    <a:lnTo>
                      <a:pt x="467" y="1714"/>
                    </a:lnTo>
                    <a:lnTo>
                      <a:pt x="439" y="1695"/>
                    </a:lnTo>
                    <a:lnTo>
                      <a:pt x="448" y="1686"/>
                    </a:lnTo>
                    <a:lnTo>
                      <a:pt x="448" y="1667"/>
                    </a:lnTo>
                    <a:lnTo>
                      <a:pt x="457" y="1657"/>
                    </a:lnTo>
                    <a:lnTo>
                      <a:pt x="467" y="1648"/>
                    </a:lnTo>
                    <a:lnTo>
                      <a:pt x="467" y="1638"/>
                    </a:lnTo>
                    <a:lnTo>
                      <a:pt x="448" y="1629"/>
                    </a:lnTo>
                    <a:lnTo>
                      <a:pt x="457" y="1610"/>
                    </a:lnTo>
                    <a:lnTo>
                      <a:pt x="467" y="1591"/>
                    </a:lnTo>
                    <a:lnTo>
                      <a:pt x="486" y="1581"/>
                    </a:lnTo>
                    <a:close/>
                    <a:moveTo>
                      <a:pt x="143" y="1543"/>
                    </a:moveTo>
                    <a:lnTo>
                      <a:pt x="162" y="1572"/>
                    </a:lnTo>
                    <a:lnTo>
                      <a:pt x="181" y="1581"/>
                    </a:lnTo>
                    <a:lnTo>
                      <a:pt x="229" y="1581"/>
                    </a:lnTo>
                    <a:lnTo>
                      <a:pt x="229" y="1591"/>
                    </a:lnTo>
                    <a:lnTo>
                      <a:pt x="200" y="1591"/>
                    </a:lnTo>
                    <a:lnTo>
                      <a:pt x="181" y="1600"/>
                    </a:lnTo>
                    <a:lnTo>
                      <a:pt x="181" y="1629"/>
                    </a:lnTo>
                    <a:lnTo>
                      <a:pt x="172" y="1629"/>
                    </a:lnTo>
                    <a:lnTo>
                      <a:pt x="162" y="1619"/>
                    </a:lnTo>
                    <a:lnTo>
                      <a:pt x="153" y="1610"/>
                    </a:lnTo>
                    <a:lnTo>
                      <a:pt x="124" y="1610"/>
                    </a:lnTo>
                    <a:lnTo>
                      <a:pt x="115" y="1600"/>
                    </a:lnTo>
                    <a:lnTo>
                      <a:pt x="105" y="1591"/>
                    </a:lnTo>
                    <a:lnTo>
                      <a:pt x="96" y="1581"/>
                    </a:lnTo>
                    <a:lnTo>
                      <a:pt x="77" y="1581"/>
                    </a:lnTo>
                    <a:lnTo>
                      <a:pt x="86" y="1562"/>
                    </a:lnTo>
                    <a:lnTo>
                      <a:pt x="105" y="1543"/>
                    </a:lnTo>
                    <a:lnTo>
                      <a:pt x="143" y="1543"/>
                    </a:lnTo>
                    <a:close/>
                    <a:moveTo>
                      <a:pt x="753" y="1543"/>
                    </a:moveTo>
                    <a:lnTo>
                      <a:pt x="762" y="1572"/>
                    </a:lnTo>
                    <a:lnTo>
                      <a:pt x="715" y="1619"/>
                    </a:lnTo>
                    <a:lnTo>
                      <a:pt x="724" y="1619"/>
                    </a:lnTo>
                    <a:lnTo>
                      <a:pt x="734" y="1638"/>
                    </a:lnTo>
                    <a:lnTo>
                      <a:pt x="715" y="1676"/>
                    </a:lnTo>
                    <a:lnTo>
                      <a:pt x="686" y="1676"/>
                    </a:lnTo>
                    <a:lnTo>
                      <a:pt x="657" y="1648"/>
                    </a:lnTo>
                    <a:lnTo>
                      <a:pt x="648" y="1610"/>
                    </a:lnTo>
                    <a:lnTo>
                      <a:pt x="657" y="1600"/>
                    </a:lnTo>
                    <a:lnTo>
                      <a:pt x="705" y="1581"/>
                    </a:lnTo>
                    <a:lnTo>
                      <a:pt x="724" y="1553"/>
                    </a:lnTo>
                    <a:lnTo>
                      <a:pt x="743" y="1543"/>
                    </a:lnTo>
                    <a:lnTo>
                      <a:pt x="753" y="1543"/>
                    </a:lnTo>
                    <a:close/>
                    <a:moveTo>
                      <a:pt x="886" y="1553"/>
                    </a:moveTo>
                    <a:lnTo>
                      <a:pt x="896" y="1524"/>
                    </a:lnTo>
                    <a:lnTo>
                      <a:pt x="915" y="1486"/>
                    </a:lnTo>
                    <a:lnTo>
                      <a:pt x="934" y="1476"/>
                    </a:lnTo>
                    <a:lnTo>
                      <a:pt x="953" y="1486"/>
                    </a:lnTo>
                    <a:lnTo>
                      <a:pt x="962" y="1524"/>
                    </a:lnTo>
                    <a:lnTo>
                      <a:pt x="934" y="1572"/>
                    </a:lnTo>
                    <a:lnTo>
                      <a:pt x="905" y="1591"/>
                    </a:lnTo>
                    <a:lnTo>
                      <a:pt x="886" y="1553"/>
                    </a:lnTo>
                    <a:close/>
                    <a:moveTo>
                      <a:pt x="1429" y="1496"/>
                    </a:moveTo>
                    <a:lnTo>
                      <a:pt x="1448" y="1448"/>
                    </a:lnTo>
                    <a:lnTo>
                      <a:pt x="1467" y="1419"/>
                    </a:lnTo>
                    <a:lnTo>
                      <a:pt x="1496" y="1400"/>
                    </a:lnTo>
                    <a:lnTo>
                      <a:pt x="1524" y="1400"/>
                    </a:lnTo>
                    <a:lnTo>
                      <a:pt x="1524" y="1438"/>
                    </a:lnTo>
                    <a:lnTo>
                      <a:pt x="1505" y="1467"/>
                    </a:lnTo>
                    <a:lnTo>
                      <a:pt x="1486" y="1486"/>
                    </a:lnTo>
                    <a:lnTo>
                      <a:pt x="1467" y="1505"/>
                    </a:lnTo>
                    <a:lnTo>
                      <a:pt x="1457" y="1524"/>
                    </a:lnTo>
                    <a:lnTo>
                      <a:pt x="1457" y="1534"/>
                    </a:lnTo>
                    <a:lnTo>
                      <a:pt x="1448" y="1553"/>
                    </a:lnTo>
                    <a:lnTo>
                      <a:pt x="1429" y="1562"/>
                    </a:lnTo>
                    <a:lnTo>
                      <a:pt x="1419" y="1572"/>
                    </a:lnTo>
                    <a:lnTo>
                      <a:pt x="1419" y="1591"/>
                    </a:lnTo>
                    <a:lnTo>
                      <a:pt x="1429" y="1619"/>
                    </a:lnTo>
                    <a:lnTo>
                      <a:pt x="1419" y="1619"/>
                    </a:lnTo>
                    <a:lnTo>
                      <a:pt x="1410" y="1629"/>
                    </a:lnTo>
                    <a:lnTo>
                      <a:pt x="1419" y="1629"/>
                    </a:lnTo>
                    <a:lnTo>
                      <a:pt x="1429" y="1638"/>
                    </a:lnTo>
                    <a:lnTo>
                      <a:pt x="1419" y="1657"/>
                    </a:lnTo>
                    <a:lnTo>
                      <a:pt x="1419" y="1667"/>
                    </a:lnTo>
                    <a:lnTo>
                      <a:pt x="1429" y="1714"/>
                    </a:lnTo>
                    <a:lnTo>
                      <a:pt x="1400" y="1772"/>
                    </a:lnTo>
                    <a:lnTo>
                      <a:pt x="1334" y="1829"/>
                    </a:lnTo>
                    <a:lnTo>
                      <a:pt x="1334" y="1838"/>
                    </a:lnTo>
                    <a:lnTo>
                      <a:pt x="1343" y="1838"/>
                    </a:lnTo>
                    <a:lnTo>
                      <a:pt x="1353" y="1857"/>
                    </a:lnTo>
                    <a:lnTo>
                      <a:pt x="1353" y="1867"/>
                    </a:lnTo>
                    <a:lnTo>
                      <a:pt x="1334" y="1895"/>
                    </a:lnTo>
                    <a:lnTo>
                      <a:pt x="1334" y="1905"/>
                    </a:lnTo>
                    <a:lnTo>
                      <a:pt x="1315" y="1895"/>
                    </a:lnTo>
                    <a:lnTo>
                      <a:pt x="1305" y="1905"/>
                    </a:lnTo>
                    <a:lnTo>
                      <a:pt x="1296" y="1915"/>
                    </a:lnTo>
                    <a:lnTo>
                      <a:pt x="1277" y="1877"/>
                    </a:lnTo>
                    <a:lnTo>
                      <a:pt x="1267" y="1857"/>
                    </a:lnTo>
                    <a:lnTo>
                      <a:pt x="1257" y="1867"/>
                    </a:lnTo>
                    <a:lnTo>
                      <a:pt x="1229" y="1905"/>
                    </a:lnTo>
                    <a:lnTo>
                      <a:pt x="1229" y="1915"/>
                    </a:lnTo>
                    <a:lnTo>
                      <a:pt x="1229" y="1934"/>
                    </a:lnTo>
                    <a:lnTo>
                      <a:pt x="1219" y="1934"/>
                    </a:lnTo>
                    <a:lnTo>
                      <a:pt x="1219" y="1915"/>
                    </a:lnTo>
                    <a:lnTo>
                      <a:pt x="1219" y="1895"/>
                    </a:lnTo>
                    <a:lnTo>
                      <a:pt x="1210" y="1886"/>
                    </a:lnTo>
                    <a:lnTo>
                      <a:pt x="1201" y="1905"/>
                    </a:lnTo>
                    <a:lnTo>
                      <a:pt x="1201" y="1877"/>
                    </a:lnTo>
                    <a:lnTo>
                      <a:pt x="1201" y="1867"/>
                    </a:lnTo>
                    <a:lnTo>
                      <a:pt x="1210" y="1857"/>
                    </a:lnTo>
                    <a:lnTo>
                      <a:pt x="1219" y="1829"/>
                    </a:lnTo>
                    <a:lnTo>
                      <a:pt x="1201" y="1838"/>
                    </a:lnTo>
                    <a:lnTo>
                      <a:pt x="1172" y="1877"/>
                    </a:lnTo>
                    <a:lnTo>
                      <a:pt x="1162" y="1895"/>
                    </a:lnTo>
                    <a:lnTo>
                      <a:pt x="1124" y="1905"/>
                    </a:lnTo>
                    <a:lnTo>
                      <a:pt x="1105" y="1915"/>
                    </a:lnTo>
                    <a:lnTo>
                      <a:pt x="1105" y="1867"/>
                    </a:lnTo>
                    <a:lnTo>
                      <a:pt x="1115" y="1848"/>
                    </a:lnTo>
                    <a:lnTo>
                      <a:pt x="1115" y="1829"/>
                    </a:lnTo>
                    <a:lnTo>
                      <a:pt x="1115" y="1810"/>
                    </a:lnTo>
                    <a:lnTo>
                      <a:pt x="1115" y="1791"/>
                    </a:lnTo>
                    <a:lnTo>
                      <a:pt x="1115" y="1772"/>
                    </a:lnTo>
                    <a:lnTo>
                      <a:pt x="1115" y="1752"/>
                    </a:lnTo>
                    <a:lnTo>
                      <a:pt x="1105" y="1743"/>
                    </a:lnTo>
                    <a:lnTo>
                      <a:pt x="1076" y="1724"/>
                    </a:lnTo>
                    <a:lnTo>
                      <a:pt x="1067" y="1714"/>
                    </a:lnTo>
                    <a:lnTo>
                      <a:pt x="1086" y="1705"/>
                    </a:lnTo>
                    <a:lnTo>
                      <a:pt x="1115" y="1686"/>
                    </a:lnTo>
                    <a:lnTo>
                      <a:pt x="1134" y="1676"/>
                    </a:lnTo>
                    <a:lnTo>
                      <a:pt x="1219" y="1676"/>
                    </a:lnTo>
                    <a:lnTo>
                      <a:pt x="1219" y="1667"/>
                    </a:lnTo>
                    <a:lnTo>
                      <a:pt x="1058" y="1648"/>
                    </a:lnTo>
                    <a:lnTo>
                      <a:pt x="1067" y="1610"/>
                    </a:lnTo>
                    <a:lnTo>
                      <a:pt x="1076" y="1562"/>
                    </a:lnTo>
                    <a:lnTo>
                      <a:pt x="1086" y="1524"/>
                    </a:lnTo>
                    <a:lnTo>
                      <a:pt x="1115" y="1524"/>
                    </a:lnTo>
                    <a:lnTo>
                      <a:pt x="1096" y="1562"/>
                    </a:lnTo>
                    <a:lnTo>
                      <a:pt x="1096" y="1581"/>
                    </a:lnTo>
                    <a:lnTo>
                      <a:pt x="1105" y="1591"/>
                    </a:lnTo>
                    <a:lnTo>
                      <a:pt x="1191" y="1572"/>
                    </a:lnTo>
                    <a:lnTo>
                      <a:pt x="1219" y="1553"/>
                    </a:lnTo>
                    <a:lnTo>
                      <a:pt x="1239" y="1543"/>
                    </a:lnTo>
                    <a:lnTo>
                      <a:pt x="1410" y="1514"/>
                    </a:lnTo>
                    <a:lnTo>
                      <a:pt x="1429" y="1496"/>
                    </a:lnTo>
                    <a:close/>
                    <a:moveTo>
                      <a:pt x="800" y="1372"/>
                    </a:moveTo>
                    <a:lnTo>
                      <a:pt x="820" y="1362"/>
                    </a:lnTo>
                    <a:lnTo>
                      <a:pt x="924" y="1372"/>
                    </a:lnTo>
                    <a:lnTo>
                      <a:pt x="981" y="1400"/>
                    </a:lnTo>
                    <a:lnTo>
                      <a:pt x="1000" y="1419"/>
                    </a:lnTo>
                    <a:lnTo>
                      <a:pt x="991" y="1438"/>
                    </a:lnTo>
                    <a:lnTo>
                      <a:pt x="991" y="1448"/>
                    </a:lnTo>
                    <a:lnTo>
                      <a:pt x="972" y="1448"/>
                    </a:lnTo>
                    <a:lnTo>
                      <a:pt x="962" y="1438"/>
                    </a:lnTo>
                    <a:lnTo>
                      <a:pt x="953" y="1438"/>
                    </a:lnTo>
                    <a:lnTo>
                      <a:pt x="943" y="1448"/>
                    </a:lnTo>
                    <a:lnTo>
                      <a:pt x="934" y="1457"/>
                    </a:lnTo>
                    <a:lnTo>
                      <a:pt x="934" y="1467"/>
                    </a:lnTo>
                    <a:lnTo>
                      <a:pt x="886" y="1476"/>
                    </a:lnTo>
                    <a:lnTo>
                      <a:pt x="877" y="1467"/>
                    </a:lnTo>
                    <a:lnTo>
                      <a:pt x="896" y="1448"/>
                    </a:lnTo>
                    <a:lnTo>
                      <a:pt x="877" y="1429"/>
                    </a:lnTo>
                    <a:lnTo>
                      <a:pt x="858" y="1419"/>
                    </a:lnTo>
                    <a:lnTo>
                      <a:pt x="838" y="1419"/>
                    </a:lnTo>
                    <a:lnTo>
                      <a:pt x="829" y="1429"/>
                    </a:lnTo>
                    <a:lnTo>
                      <a:pt x="858" y="1429"/>
                    </a:lnTo>
                    <a:lnTo>
                      <a:pt x="848" y="1457"/>
                    </a:lnTo>
                    <a:lnTo>
                      <a:pt x="820" y="1457"/>
                    </a:lnTo>
                    <a:lnTo>
                      <a:pt x="800" y="1438"/>
                    </a:lnTo>
                    <a:lnTo>
                      <a:pt x="781" y="1448"/>
                    </a:lnTo>
                    <a:lnTo>
                      <a:pt x="772" y="1448"/>
                    </a:lnTo>
                    <a:lnTo>
                      <a:pt x="772" y="1419"/>
                    </a:lnTo>
                    <a:lnTo>
                      <a:pt x="781" y="1391"/>
                    </a:lnTo>
                    <a:lnTo>
                      <a:pt x="800" y="1372"/>
                    </a:lnTo>
                    <a:close/>
                    <a:moveTo>
                      <a:pt x="1038" y="1353"/>
                    </a:moveTo>
                    <a:lnTo>
                      <a:pt x="1019" y="1362"/>
                    </a:lnTo>
                    <a:lnTo>
                      <a:pt x="1010" y="1372"/>
                    </a:lnTo>
                    <a:lnTo>
                      <a:pt x="972" y="1353"/>
                    </a:lnTo>
                    <a:lnTo>
                      <a:pt x="991" y="1324"/>
                    </a:lnTo>
                    <a:lnTo>
                      <a:pt x="1010" y="1305"/>
                    </a:lnTo>
                    <a:lnTo>
                      <a:pt x="1029" y="1295"/>
                    </a:lnTo>
                    <a:lnTo>
                      <a:pt x="1048" y="1295"/>
                    </a:lnTo>
                    <a:lnTo>
                      <a:pt x="1048" y="1305"/>
                    </a:lnTo>
                    <a:lnTo>
                      <a:pt x="1048" y="1315"/>
                    </a:lnTo>
                    <a:lnTo>
                      <a:pt x="1048" y="1324"/>
                    </a:lnTo>
                    <a:lnTo>
                      <a:pt x="1076" y="1333"/>
                    </a:lnTo>
                    <a:lnTo>
                      <a:pt x="1086" y="1333"/>
                    </a:lnTo>
                    <a:lnTo>
                      <a:pt x="1096" y="1333"/>
                    </a:lnTo>
                    <a:lnTo>
                      <a:pt x="1105" y="1333"/>
                    </a:lnTo>
                    <a:lnTo>
                      <a:pt x="1115" y="1353"/>
                    </a:lnTo>
                    <a:lnTo>
                      <a:pt x="1096" y="1372"/>
                    </a:lnTo>
                    <a:lnTo>
                      <a:pt x="1067" y="1391"/>
                    </a:lnTo>
                    <a:lnTo>
                      <a:pt x="1048" y="1400"/>
                    </a:lnTo>
                    <a:lnTo>
                      <a:pt x="1019" y="1400"/>
                    </a:lnTo>
                    <a:lnTo>
                      <a:pt x="1029" y="1391"/>
                    </a:lnTo>
                    <a:lnTo>
                      <a:pt x="1029" y="1381"/>
                    </a:lnTo>
                    <a:lnTo>
                      <a:pt x="1038" y="1353"/>
                    </a:lnTo>
                    <a:close/>
                    <a:moveTo>
                      <a:pt x="705" y="1333"/>
                    </a:moveTo>
                    <a:lnTo>
                      <a:pt x="686" y="1343"/>
                    </a:lnTo>
                    <a:lnTo>
                      <a:pt x="667" y="1343"/>
                    </a:lnTo>
                    <a:lnTo>
                      <a:pt x="657" y="1343"/>
                    </a:lnTo>
                    <a:lnTo>
                      <a:pt x="639" y="1333"/>
                    </a:lnTo>
                    <a:lnTo>
                      <a:pt x="629" y="1343"/>
                    </a:lnTo>
                    <a:lnTo>
                      <a:pt x="619" y="1343"/>
                    </a:lnTo>
                    <a:lnTo>
                      <a:pt x="619" y="1324"/>
                    </a:lnTo>
                    <a:lnTo>
                      <a:pt x="600" y="1305"/>
                    </a:lnTo>
                    <a:lnTo>
                      <a:pt x="591" y="1295"/>
                    </a:lnTo>
                    <a:lnTo>
                      <a:pt x="562" y="1295"/>
                    </a:lnTo>
                    <a:lnTo>
                      <a:pt x="543" y="1276"/>
                    </a:lnTo>
                    <a:lnTo>
                      <a:pt x="524" y="1267"/>
                    </a:lnTo>
                    <a:lnTo>
                      <a:pt x="524" y="1238"/>
                    </a:lnTo>
                    <a:lnTo>
                      <a:pt x="524" y="1219"/>
                    </a:lnTo>
                    <a:lnTo>
                      <a:pt x="543" y="1210"/>
                    </a:lnTo>
                    <a:lnTo>
                      <a:pt x="553" y="1200"/>
                    </a:lnTo>
                    <a:lnTo>
                      <a:pt x="572" y="1200"/>
                    </a:lnTo>
                    <a:lnTo>
                      <a:pt x="572" y="1191"/>
                    </a:lnTo>
                    <a:lnTo>
                      <a:pt x="534" y="1143"/>
                    </a:lnTo>
                    <a:lnTo>
                      <a:pt x="534" y="1115"/>
                    </a:lnTo>
                    <a:lnTo>
                      <a:pt x="543" y="1105"/>
                    </a:lnTo>
                    <a:lnTo>
                      <a:pt x="543" y="1095"/>
                    </a:lnTo>
                    <a:lnTo>
                      <a:pt x="562" y="1095"/>
                    </a:lnTo>
                    <a:lnTo>
                      <a:pt x="572" y="1105"/>
                    </a:lnTo>
                    <a:lnTo>
                      <a:pt x="610" y="1134"/>
                    </a:lnTo>
                    <a:lnTo>
                      <a:pt x="619" y="1143"/>
                    </a:lnTo>
                    <a:lnTo>
                      <a:pt x="619" y="1162"/>
                    </a:lnTo>
                    <a:lnTo>
                      <a:pt x="629" y="1172"/>
                    </a:lnTo>
                    <a:lnTo>
                      <a:pt x="639" y="1172"/>
                    </a:lnTo>
                    <a:lnTo>
                      <a:pt x="648" y="1181"/>
                    </a:lnTo>
                    <a:lnTo>
                      <a:pt x="657" y="1210"/>
                    </a:lnTo>
                    <a:lnTo>
                      <a:pt x="657" y="1229"/>
                    </a:lnTo>
                    <a:lnTo>
                      <a:pt x="639" y="1219"/>
                    </a:lnTo>
                    <a:lnTo>
                      <a:pt x="629" y="1210"/>
                    </a:lnTo>
                    <a:lnTo>
                      <a:pt x="610" y="1229"/>
                    </a:lnTo>
                    <a:lnTo>
                      <a:pt x="629" y="1238"/>
                    </a:lnTo>
                    <a:lnTo>
                      <a:pt x="648" y="1248"/>
                    </a:lnTo>
                    <a:lnTo>
                      <a:pt x="657" y="1257"/>
                    </a:lnTo>
                    <a:lnTo>
                      <a:pt x="657" y="1276"/>
                    </a:lnTo>
                    <a:lnTo>
                      <a:pt x="686" y="1267"/>
                    </a:lnTo>
                    <a:lnTo>
                      <a:pt x="695" y="1276"/>
                    </a:lnTo>
                    <a:lnTo>
                      <a:pt x="705" y="1295"/>
                    </a:lnTo>
                    <a:lnTo>
                      <a:pt x="686" y="1305"/>
                    </a:lnTo>
                    <a:lnTo>
                      <a:pt x="677" y="1305"/>
                    </a:lnTo>
                    <a:lnTo>
                      <a:pt x="686" y="1315"/>
                    </a:lnTo>
                    <a:lnTo>
                      <a:pt x="695" y="1324"/>
                    </a:lnTo>
                    <a:lnTo>
                      <a:pt x="705" y="1324"/>
                    </a:lnTo>
                    <a:lnTo>
                      <a:pt x="705" y="1333"/>
                    </a:lnTo>
                    <a:close/>
                    <a:moveTo>
                      <a:pt x="467" y="1077"/>
                    </a:moveTo>
                    <a:lnTo>
                      <a:pt x="457" y="1095"/>
                    </a:lnTo>
                    <a:lnTo>
                      <a:pt x="448" y="1115"/>
                    </a:lnTo>
                    <a:lnTo>
                      <a:pt x="439" y="1124"/>
                    </a:lnTo>
                    <a:lnTo>
                      <a:pt x="429" y="1105"/>
                    </a:lnTo>
                    <a:lnTo>
                      <a:pt x="439" y="1067"/>
                    </a:lnTo>
                    <a:lnTo>
                      <a:pt x="457" y="1029"/>
                    </a:lnTo>
                    <a:lnTo>
                      <a:pt x="486" y="1000"/>
                    </a:lnTo>
                    <a:lnTo>
                      <a:pt x="505" y="1000"/>
                    </a:lnTo>
                    <a:lnTo>
                      <a:pt x="496" y="1019"/>
                    </a:lnTo>
                    <a:lnTo>
                      <a:pt x="486" y="1038"/>
                    </a:lnTo>
                    <a:lnTo>
                      <a:pt x="467" y="1077"/>
                    </a:lnTo>
                    <a:close/>
                    <a:moveTo>
                      <a:pt x="115" y="1077"/>
                    </a:moveTo>
                    <a:lnTo>
                      <a:pt x="105" y="1067"/>
                    </a:lnTo>
                    <a:lnTo>
                      <a:pt x="77" y="1057"/>
                    </a:lnTo>
                    <a:lnTo>
                      <a:pt x="58" y="1048"/>
                    </a:lnTo>
                    <a:lnTo>
                      <a:pt x="67" y="1010"/>
                    </a:lnTo>
                    <a:lnTo>
                      <a:pt x="58" y="991"/>
                    </a:lnTo>
                    <a:lnTo>
                      <a:pt x="48" y="972"/>
                    </a:lnTo>
                    <a:lnTo>
                      <a:pt x="38" y="943"/>
                    </a:lnTo>
                    <a:lnTo>
                      <a:pt x="58" y="943"/>
                    </a:lnTo>
                    <a:lnTo>
                      <a:pt x="86" y="972"/>
                    </a:lnTo>
                    <a:lnTo>
                      <a:pt x="105" y="1010"/>
                    </a:lnTo>
                    <a:lnTo>
                      <a:pt x="105" y="1029"/>
                    </a:lnTo>
                    <a:lnTo>
                      <a:pt x="124" y="1077"/>
                    </a:lnTo>
                    <a:lnTo>
                      <a:pt x="115" y="1077"/>
                    </a:lnTo>
                    <a:close/>
                    <a:moveTo>
                      <a:pt x="181" y="943"/>
                    </a:moveTo>
                    <a:lnTo>
                      <a:pt x="200" y="972"/>
                    </a:lnTo>
                    <a:lnTo>
                      <a:pt x="238" y="972"/>
                    </a:lnTo>
                    <a:lnTo>
                      <a:pt x="258" y="1000"/>
                    </a:lnTo>
                    <a:lnTo>
                      <a:pt x="248" y="1000"/>
                    </a:lnTo>
                    <a:lnTo>
                      <a:pt x="238" y="1000"/>
                    </a:lnTo>
                    <a:lnTo>
                      <a:pt x="238" y="1019"/>
                    </a:lnTo>
                    <a:lnTo>
                      <a:pt x="238" y="1029"/>
                    </a:lnTo>
                    <a:lnTo>
                      <a:pt x="238" y="1048"/>
                    </a:lnTo>
                    <a:lnTo>
                      <a:pt x="238" y="1057"/>
                    </a:lnTo>
                    <a:lnTo>
                      <a:pt x="229" y="1057"/>
                    </a:lnTo>
                    <a:lnTo>
                      <a:pt x="219" y="1067"/>
                    </a:lnTo>
                    <a:lnTo>
                      <a:pt x="210" y="1077"/>
                    </a:lnTo>
                    <a:lnTo>
                      <a:pt x="229" y="1095"/>
                    </a:lnTo>
                    <a:lnTo>
                      <a:pt x="200" y="1086"/>
                    </a:lnTo>
                    <a:lnTo>
                      <a:pt x="181" y="1057"/>
                    </a:lnTo>
                    <a:lnTo>
                      <a:pt x="162" y="1029"/>
                    </a:lnTo>
                    <a:lnTo>
                      <a:pt x="153" y="981"/>
                    </a:lnTo>
                    <a:lnTo>
                      <a:pt x="143" y="1000"/>
                    </a:lnTo>
                    <a:lnTo>
                      <a:pt x="134" y="1010"/>
                    </a:lnTo>
                    <a:lnTo>
                      <a:pt x="124" y="1000"/>
                    </a:lnTo>
                    <a:lnTo>
                      <a:pt x="124" y="972"/>
                    </a:lnTo>
                    <a:lnTo>
                      <a:pt x="134" y="943"/>
                    </a:lnTo>
                    <a:lnTo>
                      <a:pt x="143" y="934"/>
                    </a:lnTo>
                    <a:lnTo>
                      <a:pt x="181" y="943"/>
                    </a:lnTo>
                    <a:close/>
                    <a:moveTo>
                      <a:pt x="105" y="924"/>
                    </a:moveTo>
                    <a:lnTo>
                      <a:pt x="86" y="924"/>
                    </a:lnTo>
                    <a:lnTo>
                      <a:pt x="77" y="914"/>
                    </a:lnTo>
                    <a:lnTo>
                      <a:pt x="77" y="905"/>
                    </a:lnTo>
                    <a:lnTo>
                      <a:pt x="67" y="886"/>
                    </a:lnTo>
                    <a:lnTo>
                      <a:pt x="58" y="886"/>
                    </a:lnTo>
                    <a:lnTo>
                      <a:pt x="48" y="876"/>
                    </a:lnTo>
                    <a:lnTo>
                      <a:pt x="38" y="867"/>
                    </a:lnTo>
                    <a:lnTo>
                      <a:pt x="29" y="838"/>
                    </a:lnTo>
                    <a:lnTo>
                      <a:pt x="29" y="829"/>
                    </a:lnTo>
                    <a:lnTo>
                      <a:pt x="58" y="819"/>
                    </a:lnTo>
                    <a:lnTo>
                      <a:pt x="58" y="810"/>
                    </a:lnTo>
                    <a:lnTo>
                      <a:pt x="58" y="791"/>
                    </a:lnTo>
                    <a:lnTo>
                      <a:pt x="67" y="781"/>
                    </a:lnTo>
                    <a:lnTo>
                      <a:pt x="77" y="791"/>
                    </a:lnTo>
                    <a:lnTo>
                      <a:pt x="77" y="810"/>
                    </a:lnTo>
                    <a:lnTo>
                      <a:pt x="77" y="819"/>
                    </a:lnTo>
                    <a:lnTo>
                      <a:pt x="86" y="829"/>
                    </a:lnTo>
                    <a:lnTo>
                      <a:pt x="96" y="838"/>
                    </a:lnTo>
                    <a:lnTo>
                      <a:pt x="86" y="867"/>
                    </a:lnTo>
                    <a:lnTo>
                      <a:pt x="86" y="895"/>
                    </a:lnTo>
                    <a:lnTo>
                      <a:pt x="86" y="914"/>
                    </a:lnTo>
                    <a:lnTo>
                      <a:pt x="105" y="914"/>
                    </a:lnTo>
                    <a:lnTo>
                      <a:pt x="105" y="924"/>
                    </a:lnTo>
                    <a:close/>
                    <a:moveTo>
                      <a:pt x="67" y="372"/>
                    </a:moveTo>
                    <a:lnTo>
                      <a:pt x="38" y="372"/>
                    </a:lnTo>
                    <a:lnTo>
                      <a:pt x="29" y="372"/>
                    </a:lnTo>
                    <a:lnTo>
                      <a:pt x="20" y="362"/>
                    </a:lnTo>
                    <a:lnTo>
                      <a:pt x="38" y="343"/>
                    </a:lnTo>
                    <a:lnTo>
                      <a:pt x="86" y="362"/>
                    </a:lnTo>
                    <a:lnTo>
                      <a:pt x="105" y="353"/>
                    </a:lnTo>
                    <a:lnTo>
                      <a:pt x="96" y="343"/>
                    </a:lnTo>
                    <a:lnTo>
                      <a:pt x="96" y="333"/>
                    </a:lnTo>
                    <a:lnTo>
                      <a:pt x="96" y="324"/>
                    </a:lnTo>
                    <a:lnTo>
                      <a:pt x="96" y="315"/>
                    </a:lnTo>
                    <a:lnTo>
                      <a:pt x="105" y="305"/>
                    </a:lnTo>
                    <a:lnTo>
                      <a:pt x="115" y="295"/>
                    </a:lnTo>
                    <a:lnTo>
                      <a:pt x="86" y="267"/>
                    </a:lnTo>
                    <a:lnTo>
                      <a:pt x="67" y="257"/>
                    </a:lnTo>
                    <a:lnTo>
                      <a:pt x="58" y="248"/>
                    </a:lnTo>
                    <a:lnTo>
                      <a:pt x="77" y="219"/>
                    </a:lnTo>
                    <a:lnTo>
                      <a:pt x="86" y="210"/>
                    </a:lnTo>
                    <a:lnTo>
                      <a:pt x="105" y="210"/>
                    </a:lnTo>
                    <a:lnTo>
                      <a:pt x="124" y="238"/>
                    </a:lnTo>
                    <a:lnTo>
                      <a:pt x="134" y="257"/>
                    </a:lnTo>
                    <a:lnTo>
                      <a:pt x="162" y="286"/>
                    </a:lnTo>
                    <a:lnTo>
                      <a:pt x="153" y="305"/>
                    </a:lnTo>
                    <a:lnTo>
                      <a:pt x="134" y="315"/>
                    </a:lnTo>
                    <a:lnTo>
                      <a:pt x="124" y="324"/>
                    </a:lnTo>
                    <a:lnTo>
                      <a:pt x="124" y="362"/>
                    </a:lnTo>
                    <a:lnTo>
                      <a:pt x="115" y="372"/>
                    </a:lnTo>
                    <a:lnTo>
                      <a:pt x="96" y="381"/>
                    </a:lnTo>
                    <a:lnTo>
                      <a:pt x="77" y="372"/>
                    </a:lnTo>
                    <a:lnTo>
                      <a:pt x="67" y="372"/>
                    </a:lnTo>
                    <a:close/>
                    <a:moveTo>
                      <a:pt x="1467" y="1791"/>
                    </a:moveTo>
                    <a:lnTo>
                      <a:pt x="1496" y="1791"/>
                    </a:lnTo>
                    <a:lnTo>
                      <a:pt x="1505" y="1800"/>
                    </a:lnTo>
                    <a:lnTo>
                      <a:pt x="1496" y="1810"/>
                    </a:lnTo>
                    <a:lnTo>
                      <a:pt x="1496" y="1829"/>
                    </a:lnTo>
                    <a:lnTo>
                      <a:pt x="1486" y="1838"/>
                    </a:lnTo>
                    <a:lnTo>
                      <a:pt x="1486" y="1848"/>
                    </a:lnTo>
                    <a:lnTo>
                      <a:pt x="1477" y="1848"/>
                    </a:lnTo>
                    <a:lnTo>
                      <a:pt x="1467" y="1877"/>
                    </a:lnTo>
                    <a:lnTo>
                      <a:pt x="1457" y="1886"/>
                    </a:lnTo>
                    <a:lnTo>
                      <a:pt x="1457" y="1895"/>
                    </a:lnTo>
                    <a:lnTo>
                      <a:pt x="1448" y="1886"/>
                    </a:lnTo>
                    <a:lnTo>
                      <a:pt x="1439" y="1857"/>
                    </a:lnTo>
                    <a:lnTo>
                      <a:pt x="1439" y="1838"/>
                    </a:lnTo>
                    <a:lnTo>
                      <a:pt x="1467" y="1838"/>
                    </a:lnTo>
                    <a:lnTo>
                      <a:pt x="1467" y="1829"/>
                    </a:lnTo>
                    <a:lnTo>
                      <a:pt x="1457" y="1819"/>
                    </a:lnTo>
                    <a:lnTo>
                      <a:pt x="1448" y="1819"/>
                    </a:lnTo>
                    <a:lnTo>
                      <a:pt x="1439" y="1810"/>
                    </a:lnTo>
                    <a:lnTo>
                      <a:pt x="1448" y="1800"/>
                    </a:lnTo>
                    <a:lnTo>
                      <a:pt x="1467" y="1791"/>
                    </a:lnTo>
                    <a:close/>
                    <a:moveTo>
                      <a:pt x="1524" y="1714"/>
                    </a:moveTo>
                    <a:lnTo>
                      <a:pt x="1534" y="1734"/>
                    </a:lnTo>
                    <a:lnTo>
                      <a:pt x="1534" y="1743"/>
                    </a:lnTo>
                    <a:lnTo>
                      <a:pt x="1524" y="1752"/>
                    </a:lnTo>
                    <a:lnTo>
                      <a:pt x="1524" y="1762"/>
                    </a:lnTo>
                    <a:lnTo>
                      <a:pt x="1515" y="1762"/>
                    </a:lnTo>
                    <a:lnTo>
                      <a:pt x="1505" y="1762"/>
                    </a:lnTo>
                    <a:lnTo>
                      <a:pt x="1505" y="1752"/>
                    </a:lnTo>
                    <a:lnTo>
                      <a:pt x="1496" y="1762"/>
                    </a:lnTo>
                    <a:lnTo>
                      <a:pt x="1477" y="1772"/>
                    </a:lnTo>
                    <a:lnTo>
                      <a:pt x="1457" y="1772"/>
                    </a:lnTo>
                    <a:lnTo>
                      <a:pt x="1448" y="1772"/>
                    </a:lnTo>
                    <a:lnTo>
                      <a:pt x="1429" y="1772"/>
                    </a:lnTo>
                    <a:lnTo>
                      <a:pt x="1429" y="1762"/>
                    </a:lnTo>
                    <a:lnTo>
                      <a:pt x="1439" y="1752"/>
                    </a:lnTo>
                    <a:lnTo>
                      <a:pt x="1448" y="1734"/>
                    </a:lnTo>
                    <a:lnTo>
                      <a:pt x="1457" y="1724"/>
                    </a:lnTo>
                    <a:lnTo>
                      <a:pt x="1457" y="1714"/>
                    </a:lnTo>
                    <a:lnTo>
                      <a:pt x="1477" y="1705"/>
                    </a:lnTo>
                    <a:lnTo>
                      <a:pt x="1496" y="1695"/>
                    </a:lnTo>
                    <a:lnTo>
                      <a:pt x="1515" y="1695"/>
                    </a:lnTo>
                    <a:lnTo>
                      <a:pt x="1524" y="1705"/>
                    </a:lnTo>
                    <a:lnTo>
                      <a:pt x="1524" y="1714"/>
                    </a:lnTo>
                    <a:close/>
                    <a:moveTo>
                      <a:pt x="695" y="1686"/>
                    </a:moveTo>
                    <a:lnTo>
                      <a:pt x="705" y="1686"/>
                    </a:lnTo>
                    <a:lnTo>
                      <a:pt x="715" y="1695"/>
                    </a:lnTo>
                    <a:lnTo>
                      <a:pt x="715" y="1714"/>
                    </a:lnTo>
                    <a:lnTo>
                      <a:pt x="695" y="1714"/>
                    </a:lnTo>
                    <a:lnTo>
                      <a:pt x="677" y="1714"/>
                    </a:lnTo>
                    <a:lnTo>
                      <a:pt x="657" y="1714"/>
                    </a:lnTo>
                    <a:lnTo>
                      <a:pt x="648" y="1705"/>
                    </a:lnTo>
                    <a:lnTo>
                      <a:pt x="648" y="1695"/>
                    </a:lnTo>
                    <a:lnTo>
                      <a:pt x="648" y="1686"/>
                    </a:lnTo>
                    <a:lnTo>
                      <a:pt x="657" y="1676"/>
                    </a:lnTo>
                    <a:lnTo>
                      <a:pt x="677" y="1676"/>
                    </a:lnTo>
                    <a:lnTo>
                      <a:pt x="686" y="1686"/>
                    </a:lnTo>
                    <a:lnTo>
                      <a:pt x="695" y="1686"/>
                    </a:lnTo>
                    <a:close/>
                    <a:moveTo>
                      <a:pt x="972" y="1581"/>
                    </a:moveTo>
                    <a:lnTo>
                      <a:pt x="1029" y="1553"/>
                    </a:lnTo>
                    <a:lnTo>
                      <a:pt x="1038" y="1572"/>
                    </a:lnTo>
                    <a:lnTo>
                      <a:pt x="1019" y="1600"/>
                    </a:lnTo>
                    <a:lnTo>
                      <a:pt x="1000" y="1619"/>
                    </a:lnTo>
                    <a:lnTo>
                      <a:pt x="981" y="1629"/>
                    </a:lnTo>
                    <a:lnTo>
                      <a:pt x="991" y="1648"/>
                    </a:lnTo>
                    <a:lnTo>
                      <a:pt x="991" y="1657"/>
                    </a:lnTo>
                    <a:lnTo>
                      <a:pt x="981" y="1657"/>
                    </a:lnTo>
                    <a:lnTo>
                      <a:pt x="962" y="1657"/>
                    </a:lnTo>
                    <a:lnTo>
                      <a:pt x="953" y="1648"/>
                    </a:lnTo>
                    <a:lnTo>
                      <a:pt x="953" y="1638"/>
                    </a:lnTo>
                    <a:lnTo>
                      <a:pt x="953" y="1629"/>
                    </a:lnTo>
                    <a:lnTo>
                      <a:pt x="953" y="1619"/>
                    </a:lnTo>
                    <a:lnTo>
                      <a:pt x="962" y="1610"/>
                    </a:lnTo>
                    <a:lnTo>
                      <a:pt x="962" y="1591"/>
                    </a:lnTo>
                    <a:lnTo>
                      <a:pt x="962" y="1581"/>
                    </a:lnTo>
                    <a:lnTo>
                      <a:pt x="972" y="1581"/>
                    </a:lnTo>
                    <a:close/>
                    <a:moveTo>
                      <a:pt x="686" y="1419"/>
                    </a:moveTo>
                    <a:lnTo>
                      <a:pt x="677" y="1419"/>
                    </a:lnTo>
                    <a:lnTo>
                      <a:pt x="686" y="1410"/>
                    </a:lnTo>
                    <a:lnTo>
                      <a:pt x="705" y="1400"/>
                    </a:lnTo>
                    <a:lnTo>
                      <a:pt x="715" y="1400"/>
                    </a:lnTo>
                    <a:lnTo>
                      <a:pt x="705" y="1400"/>
                    </a:lnTo>
                    <a:lnTo>
                      <a:pt x="705" y="1410"/>
                    </a:lnTo>
                    <a:lnTo>
                      <a:pt x="686" y="1419"/>
                    </a:lnTo>
                    <a:close/>
                    <a:moveTo>
                      <a:pt x="667" y="1419"/>
                    </a:moveTo>
                    <a:lnTo>
                      <a:pt x="657" y="1429"/>
                    </a:lnTo>
                    <a:lnTo>
                      <a:pt x="639" y="1429"/>
                    </a:lnTo>
                    <a:lnTo>
                      <a:pt x="629" y="1429"/>
                    </a:lnTo>
                    <a:lnTo>
                      <a:pt x="619" y="1410"/>
                    </a:lnTo>
                    <a:lnTo>
                      <a:pt x="610" y="1410"/>
                    </a:lnTo>
                    <a:lnTo>
                      <a:pt x="600" y="1381"/>
                    </a:lnTo>
                    <a:lnTo>
                      <a:pt x="600" y="1372"/>
                    </a:lnTo>
                    <a:lnTo>
                      <a:pt x="610" y="1372"/>
                    </a:lnTo>
                    <a:lnTo>
                      <a:pt x="629" y="1372"/>
                    </a:lnTo>
                    <a:lnTo>
                      <a:pt x="639" y="1372"/>
                    </a:lnTo>
                    <a:lnTo>
                      <a:pt x="667" y="1372"/>
                    </a:lnTo>
                    <a:lnTo>
                      <a:pt x="686" y="1372"/>
                    </a:lnTo>
                    <a:lnTo>
                      <a:pt x="686" y="1391"/>
                    </a:lnTo>
                    <a:lnTo>
                      <a:pt x="667" y="1419"/>
                    </a:lnTo>
                    <a:close/>
                    <a:moveTo>
                      <a:pt x="962" y="1276"/>
                    </a:moveTo>
                    <a:lnTo>
                      <a:pt x="953" y="1286"/>
                    </a:lnTo>
                    <a:lnTo>
                      <a:pt x="877" y="1315"/>
                    </a:lnTo>
                    <a:lnTo>
                      <a:pt x="867" y="1315"/>
                    </a:lnTo>
                    <a:lnTo>
                      <a:pt x="848" y="1315"/>
                    </a:lnTo>
                    <a:lnTo>
                      <a:pt x="838" y="1305"/>
                    </a:lnTo>
                    <a:lnTo>
                      <a:pt x="838" y="1286"/>
                    </a:lnTo>
                    <a:lnTo>
                      <a:pt x="848" y="1286"/>
                    </a:lnTo>
                    <a:lnTo>
                      <a:pt x="924" y="1267"/>
                    </a:lnTo>
                    <a:lnTo>
                      <a:pt x="953" y="1257"/>
                    </a:lnTo>
                    <a:lnTo>
                      <a:pt x="962" y="1276"/>
                    </a:lnTo>
                    <a:close/>
                    <a:moveTo>
                      <a:pt x="886" y="1248"/>
                    </a:moveTo>
                    <a:lnTo>
                      <a:pt x="886" y="1257"/>
                    </a:lnTo>
                    <a:lnTo>
                      <a:pt x="800" y="1295"/>
                    </a:lnTo>
                    <a:lnTo>
                      <a:pt x="791" y="1295"/>
                    </a:lnTo>
                    <a:lnTo>
                      <a:pt x="810" y="1267"/>
                    </a:lnTo>
                    <a:lnTo>
                      <a:pt x="820" y="1257"/>
                    </a:lnTo>
                    <a:lnTo>
                      <a:pt x="829" y="1248"/>
                    </a:lnTo>
                    <a:lnTo>
                      <a:pt x="886" y="1248"/>
                    </a:lnTo>
                    <a:close/>
                    <a:moveTo>
                      <a:pt x="134" y="1248"/>
                    </a:moveTo>
                    <a:lnTo>
                      <a:pt x="143" y="1267"/>
                    </a:lnTo>
                    <a:lnTo>
                      <a:pt x="153" y="1286"/>
                    </a:lnTo>
                    <a:lnTo>
                      <a:pt x="153" y="1305"/>
                    </a:lnTo>
                    <a:lnTo>
                      <a:pt x="143" y="1305"/>
                    </a:lnTo>
                    <a:lnTo>
                      <a:pt x="143" y="1295"/>
                    </a:lnTo>
                    <a:lnTo>
                      <a:pt x="134" y="1295"/>
                    </a:lnTo>
                    <a:lnTo>
                      <a:pt x="134" y="1286"/>
                    </a:lnTo>
                    <a:lnTo>
                      <a:pt x="124" y="1276"/>
                    </a:lnTo>
                    <a:lnTo>
                      <a:pt x="105" y="1276"/>
                    </a:lnTo>
                    <a:lnTo>
                      <a:pt x="96" y="1267"/>
                    </a:lnTo>
                    <a:lnTo>
                      <a:pt x="96" y="1257"/>
                    </a:lnTo>
                    <a:lnTo>
                      <a:pt x="105" y="1248"/>
                    </a:lnTo>
                    <a:lnTo>
                      <a:pt x="105" y="1238"/>
                    </a:lnTo>
                    <a:lnTo>
                      <a:pt x="115" y="1229"/>
                    </a:lnTo>
                    <a:lnTo>
                      <a:pt x="134" y="1248"/>
                    </a:lnTo>
                    <a:close/>
                    <a:moveTo>
                      <a:pt x="1134" y="2115"/>
                    </a:moveTo>
                    <a:lnTo>
                      <a:pt x="1143" y="2124"/>
                    </a:lnTo>
                    <a:lnTo>
                      <a:pt x="1143" y="2133"/>
                    </a:lnTo>
                    <a:lnTo>
                      <a:pt x="1086" y="2162"/>
                    </a:lnTo>
                    <a:lnTo>
                      <a:pt x="1076" y="2172"/>
                    </a:lnTo>
                    <a:lnTo>
                      <a:pt x="1067" y="2162"/>
                    </a:lnTo>
                    <a:lnTo>
                      <a:pt x="1058" y="2143"/>
                    </a:lnTo>
                    <a:lnTo>
                      <a:pt x="1067" y="2143"/>
                    </a:lnTo>
                    <a:lnTo>
                      <a:pt x="1076" y="2143"/>
                    </a:lnTo>
                    <a:lnTo>
                      <a:pt x="1076" y="2133"/>
                    </a:lnTo>
                    <a:lnTo>
                      <a:pt x="1096" y="2124"/>
                    </a:lnTo>
                    <a:lnTo>
                      <a:pt x="1115" y="2124"/>
                    </a:lnTo>
                    <a:lnTo>
                      <a:pt x="1124" y="2124"/>
                    </a:lnTo>
                    <a:lnTo>
                      <a:pt x="1134" y="2115"/>
                    </a:lnTo>
                    <a:close/>
                    <a:moveTo>
                      <a:pt x="362" y="1467"/>
                    </a:moveTo>
                    <a:lnTo>
                      <a:pt x="372" y="1467"/>
                    </a:lnTo>
                    <a:lnTo>
                      <a:pt x="381" y="1476"/>
                    </a:lnTo>
                    <a:lnTo>
                      <a:pt x="381" y="1486"/>
                    </a:lnTo>
                    <a:lnTo>
                      <a:pt x="372" y="1505"/>
                    </a:lnTo>
                    <a:lnTo>
                      <a:pt x="362" y="1514"/>
                    </a:lnTo>
                    <a:lnTo>
                      <a:pt x="362" y="1524"/>
                    </a:lnTo>
                    <a:lnTo>
                      <a:pt x="353" y="1524"/>
                    </a:lnTo>
                    <a:lnTo>
                      <a:pt x="343" y="1524"/>
                    </a:lnTo>
                    <a:lnTo>
                      <a:pt x="324" y="1514"/>
                    </a:lnTo>
                    <a:lnTo>
                      <a:pt x="324" y="1496"/>
                    </a:lnTo>
                    <a:lnTo>
                      <a:pt x="334" y="1467"/>
                    </a:lnTo>
                    <a:lnTo>
                      <a:pt x="353" y="1448"/>
                    </a:lnTo>
                    <a:lnTo>
                      <a:pt x="362" y="1448"/>
                    </a:lnTo>
                    <a:lnTo>
                      <a:pt x="362" y="1457"/>
                    </a:lnTo>
                    <a:lnTo>
                      <a:pt x="362" y="1467"/>
                    </a:lnTo>
                    <a:close/>
                    <a:moveTo>
                      <a:pt x="67" y="419"/>
                    </a:moveTo>
                    <a:lnTo>
                      <a:pt x="77" y="429"/>
                    </a:lnTo>
                    <a:lnTo>
                      <a:pt x="77" y="448"/>
                    </a:lnTo>
                    <a:lnTo>
                      <a:pt x="67" y="467"/>
                    </a:lnTo>
                    <a:lnTo>
                      <a:pt x="58" y="457"/>
                    </a:lnTo>
                    <a:lnTo>
                      <a:pt x="29" y="438"/>
                    </a:lnTo>
                    <a:lnTo>
                      <a:pt x="20" y="438"/>
                    </a:lnTo>
                    <a:lnTo>
                      <a:pt x="20" y="429"/>
                    </a:lnTo>
                    <a:lnTo>
                      <a:pt x="10" y="429"/>
                    </a:lnTo>
                    <a:lnTo>
                      <a:pt x="0" y="419"/>
                    </a:lnTo>
                    <a:lnTo>
                      <a:pt x="10" y="410"/>
                    </a:lnTo>
                    <a:lnTo>
                      <a:pt x="20" y="410"/>
                    </a:lnTo>
                    <a:lnTo>
                      <a:pt x="38" y="410"/>
                    </a:lnTo>
                    <a:lnTo>
                      <a:pt x="38" y="429"/>
                    </a:lnTo>
                    <a:lnTo>
                      <a:pt x="38" y="438"/>
                    </a:lnTo>
                    <a:lnTo>
                      <a:pt x="48" y="429"/>
                    </a:lnTo>
                    <a:lnTo>
                      <a:pt x="58" y="438"/>
                    </a:lnTo>
                    <a:lnTo>
                      <a:pt x="67" y="419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5" name="Freeform 13">
                <a:extLst>
                  <a:ext uri="{FF2B5EF4-FFF2-40B4-BE49-F238E27FC236}">
                    <a16:creationId xmlns:a16="http://schemas.microsoft.com/office/drawing/2014/main" id="{F4A1A01A-A7DF-164C-A4D7-402A32EAF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4250" y="6288088"/>
                <a:ext cx="520700" cy="922337"/>
              </a:xfrm>
              <a:custGeom>
                <a:avLst/>
                <a:gdLst>
                  <a:gd name="T0" fmla="*/ 51423 w 1448"/>
                  <a:gd name="T1" fmla="*/ 812218 h 2563"/>
                  <a:gd name="T2" fmla="*/ 40994 w 1448"/>
                  <a:gd name="T3" fmla="*/ 764356 h 2563"/>
                  <a:gd name="T4" fmla="*/ 40994 w 1448"/>
                  <a:gd name="T5" fmla="*/ 750681 h 2563"/>
                  <a:gd name="T6" fmla="*/ 57896 w 1448"/>
                  <a:gd name="T7" fmla="*/ 730168 h 2563"/>
                  <a:gd name="T8" fmla="*/ 51423 w 1448"/>
                  <a:gd name="T9" fmla="*/ 692383 h 2563"/>
                  <a:gd name="T10" fmla="*/ 71920 w 1448"/>
                  <a:gd name="T11" fmla="*/ 665033 h 2563"/>
                  <a:gd name="T12" fmla="*/ 68324 w 1448"/>
                  <a:gd name="T13" fmla="*/ 637683 h 2563"/>
                  <a:gd name="T14" fmla="*/ 57896 w 1448"/>
                  <a:gd name="T15" fmla="*/ 599897 h 2563"/>
                  <a:gd name="T16" fmla="*/ 78752 w 1448"/>
                  <a:gd name="T17" fmla="*/ 582623 h 2563"/>
                  <a:gd name="T18" fmla="*/ 75156 w 1448"/>
                  <a:gd name="T19" fmla="*/ 544837 h 2563"/>
                  <a:gd name="T20" fmla="*/ 61492 w 1448"/>
                  <a:gd name="T21" fmla="*/ 517488 h 2563"/>
                  <a:gd name="T22" fmla="*/ 95653 w 1448"/>
                  <a:gd name="T23" fmla="*/ 500574 h 2563"/>
                  <a:gd name="T24" fmla="*/ 85585 w 1448"/>
                  <a:gd name="T25" fmla="*/ 445514 h 2563"/>
                  <a:gd name="T26" fmla="*/ 68324 w 1448"/>
                  <a:gd name="T27" fmla="*/ 411327 h 2563"/>
                  <a:gd name="T28" fmla="*/ 75156 w 1448"/>
                  <a:gd name="T29" fmla="*/ 390815 h 2563"/>
                  <a:gd name="T30" fmla="*/ 51423 w 1448"/>
                  <a:gd name="T31" fmla="*/ 325679 h 2563"/>
                  <a:gd name="T32" fmla="*/ 27330 w 1448"/>
                  <a:gd name="T33" fmla="*/ 284654 h 2563"/>
                  <a:gd name="T34" fmla="*/ 23734 w 1448"/>
                  <a:gd name="T35" fmla="*/ 253706 h 2563"/>
                  <a:gd name="T36" fmla="*/ 6832 w 1448"/>
                  <a:gd name="T37" fmla="*/ 233193 h 2563"/>
                  <a:gd name="T38" fmla="*/ 65088 w 1448"/>
                  <a:gd name="T39" fmla="*/ 184971 h 2563"/>
                  <a:gd name="T40" fmla="*/ 284084 w 1448"/>
                  <a:gd name="T41" fmla="*/ 133510 h 2563"/>
                  <a:gd name="T42" fmla="*/ 383333 w 1448"/>
                  <a:gd name="T43" fmla="*/ 37786 h 2563"/>
                  <a:gd name="T44" fmla="*/ 472514 w 1448"/>
                  <a:gd name="T45" fmla="*/ 41385 h 2563"/>
                  <a:gd name="T46" fmla="*/ 448421 w 1448"/>
                  <a:gd name="T47" fmla="*/ 112998 h 2563"/>
                  <a:gd name="T48" fmla="*/ 452017 w 1448"/>
                  <a:gd name="T49" fmla="*/ 157621 h 2563"/>
                  <a:gd name="T50" fmla="*/ 383333 w 1448"/>
                  <a:gd name="T51" fmla="*/ 198646 h 2563"/>
                  <a:gd name="T52" fmla="*/ 431519 w 1448"/>
                  <a:gd name="T53" fmla="*/ 256944 h 2563"/>
                  <a:gd name="T54" fmla="*/ 455253 w 1448"/>
                  <a:gd name="T55" fmla="*/ 287893 h 2563"/>
                  <a:gd name="T56" fmla="*/ 465681 w 1448"/>
                  <a:gd name="T57" fmla="*/ 318841 h 2563"/>
                  <a:gd name="T58" fmla="*/ 427923 w 1448"/>
                  <a:gd name="T59" fmla="*/ 377140 h 2563"/>
                  <a:gd name="T60" fmla="*/ 417855 w 1448"/>
                  <a:gd name="T61" fmla="*/ 428601 h 2563"/>
                  <a:gd name="T62" fmla="*/ 431519 w 1448"/>
                  <a:gd name="T63" fmla="*/ 442276 h 2563"/>
                  <a:gd name="T64" fmla="*/ 396998 w 1448"/>
                  <a:gd name="T65" fmla="*/ 507411 h 2563"/>
                  <a:gd name="T66" fmla="*/ 434756 w 1448"/>
                  <a:gd name="T67" fmla="*/ 558512 h 2563"/>
                  <a:gd name="T68" fmla="*/ 421091 w 1448"/>
                  <a:gd name="T69" fmla="*/ 579385 h 2563"/>
                  <a:gd name="T70" fmla="*/ 410663 w 1448"/>
                  <a:gd name="T71" fmla="*/ 596298 h 2563"/>
                  <a:gd name="T72" fmla="*/ 393761 w 1448"/>
                  <a:gd name="T73" fmla="*/ 623648 h 2563"/>
                  <a:gd name="T74" fmla="*/ 407426 w 1448"/>
                  <a:gd name="T75" fmla="*/ 671870 h 2563"/>
                  <a:gd name="T76" fmla="*/ 441588 w 1448"/>
                  <a:gd name="T77" fmla="*/ 695621 h 2563"/>
                  <a:gd name="T78" fmla="*/ 496607 w 1448"/>
                  <a:gd name="T79" fmla="*/ 743843 h 2563"/>
                  <a:gd name="T80" fmla="*/ 503439 w 1448"/>
                  <a:gd name="T81" fmla="*/ 784868 h 2563"/>
                  <a:gd name="T82" fmla="*/ 520340 w 1448"/>
                  <a:gd name="T83" fmla="*/ 798543 h 2563"/>
                  <a:gd name="T84" fmla="*/ 496607 w 1448"/>
                  <a:gd name="T85" fmla="*/ 815817 h 2563"/>
                  <a:gd name="T86" fmla="*/ 468918 w 1448"/>
                  <a:gd name="T87" fmla="*/ 822654 h 2563"/>
                  <a:gd name="T88" fmla="*/ 386929 w 1448"/>
                  <a:gd name="T89" fmla="*/ 860440 h 2563"/>
                  <a:gd name="T90" fmla="*/ 287680 w 1448"/>
                  <a:gd name="T91" fmla="*/ 897866 h 2563"/>
                  <a:gd name="T92" fmla="*/ 208568 w 1448"/>
                  <a:gd name="T93" fmla="*/ 905063 h 2563"/>
                  <a:gd name="T94" fmla="*/ 198499 w 1448"/>
                  <a:gd name="T95" fmla="*/ 867277 h 2563"/>
                  <a:gd name="T96" fmla="*/ 157505 w 1448"/>
                  <a:gd name="T97" fmla="*/ 829492 h 2563"/>
                  <a:gd name="T98" fmla="*/ 137007 w 1448"/>
                  <a:gd name="T99" fmla="*/ 846405 h 2563"/>
                  <a:gd name="T100" fmla="*/ 102486 w 1448"/>
                  <a:gd name="T101" fmla="*/ 832730 h 2563"/>
                  <a:gd name="T102" fmla="*/ 88821 w 1448"/>
                  <a:gd name="T103" fmla="*/ 839928 h 2563"/>
                  <a:gd name="T104" fmla="*/ 34162 w 1448"/>
                  <a:gd name="T105" fmla="*/ 737006 h 2563"/>
                  <a:gd name="T106" fmla="*/ 10069 w 1448"/>
                  <a:gd name="T107" fmla="*/ 737006 h 2563"/>
                  <a:gd name="T108" fmla="*/ 13665 w 1448"/>
                  <a:gd name="T109" fmla="*/ 719732 h 2563"/>
                  <a:gd name="T110" fmla="*/ 34162 w 1448"/>
                  <a:gd name="T111" fmla="*/ 737006 h 2563"/>
                  <a:gd name="T112" fmla="*/ 51423 w 1448"/>
                  <a:gd name="T113" fmla="*/ 449113 h 256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448" h="2563">
                    <a:moveTo>
                      <a:pt x="76" y="2276"/>
                    </a:moveTo>
                    <a:lnTo>
                      <a:pt x="66" y="2257"/>
                    </a:lnTo>
                    <a:lnTo>
                      <a:pt x="47" y="2257"/>
                    </a:lnTo>
                    <a:lnTo>
                      <a:pt x="66" y="2238"/>
                    </a:lnTo>
                    <a:lnTo>
                      <a:pt x="123" y="2267"/>
                    </a:lnTo>
                    <a:lnTo>
                      <a:pt x="143" y="2257"/>
                    </a:lnTo>
                    <a:lnTo>
                      <a:pt x="133" y="2248"/>
                    </a:lnTo>
                    <a:lnTo>
                      <a:pt x="123" y="2229"/>
                    </a:lnTo>
                    <a:lnTo>
                      <a:pt x="114" y="2200"/>
                    </a:lnTo>
                    <a:lnTo>
                      <a:pt x="123" y="2181"/>
                    </a:lnTo>
                    <a:lnTo>
                      <a:pt x="114" y="2143"/>
                    </a:lnTo>
                    <a:lnTo>
                      <a:pt x="114" y="2124"/>
                    </a:lnTo>
                    <a:lnTo>
                      <a:pt x="104" y="2114"/>
                    </a:lnTo>
                    <a:lnTo>
                      <a:pt x="114" y="2105"/>
                    </a:lnTo>
                    <a:lnTo>
                      <a:pt x="133" y="2096"/>
                    </a:lnTo>
                    <a:lnTo>
                      <a:pt x="123" y="2096"/>
                    </a:lnTo>
                    <a:lnTo>
                      <a:pt x="114" y="2096"/>
                    </a:lnTo>
                    <a:lnTo>
                      <a:pt x="114" y="2086"/>
                    </a:lnTo>
                    <a:lnTo>
                      <a:pt x="123" y="2057"/>
                    </a:lnTo>
                    <a:lnTo>
                      <a:pt x="114" y="2057"/>
                    </a:lnTo>
                    <a:lnTo>
                      <a:pt x="123" y="2048"/>
                    </a:lnTo>
                    <a:lnTo>
                      <a:pt x="133" y="2048"/>
                    </a:lnTo>
                    <a:lnTo>
                      <a:pt x="161" y="2048"/>
                    </a:lnTo>
                    <a:lnTo>
                      <a:pt x="161" y="2029"/>
                    </a:lnTo>
                    <a:lnTo>
                      <a:pt x="152" y="2019"/>
                    </a:lnTo>
                    <a:lnTo>
                      <a:pt x="181" y="2010"/>
                    </a:lnTo>
                    <a:lnTo>
                      <a:pt x="209" y="2000"/>
                    </a:lnTo>
                    <a:lnTo>
                      <a:pt x="200" y="1962"/>
                    </a:lnTo>
                    <a:lnTo>
                      <a:pt x="181" y="1943"/>
                    </a:lnTo>
                    <a:lnTo>
                      <a:pt x="143" y="1924"/>
                    </a:lnTo>
                    <a:lnTo>
                      <a:pt x="143" y="1905"/>
                    </a:lnTo>
                    <a:lnTo>
                      <a:pt x="161" y="1895"/>
                    </a:lnTo>
                    <a:lnTo>
                      <a:pt x="161" y="1886"/>
                    </a:lnTo>
                    <a:lnTo>
                      <a:pt x="161" y="1867"/>
                    </a:lnTo>
                    <a:lnTo>
                      <a:pt x="200" y="1867"/>
                    </a:lnTo>
                    <a:lnTo>
                      <a:pt x="200" y="1848"/>
                    </a:lnTo>
                    <a:lnTo>
                      <a:pt x="200" y="1838"/>
                    </a:lnTo>
                    <a:lnTo>
                      <a:pt x="200" y="1810"/>
                    </a:lnTo>
                    <a:lnTo>
                      <a:pt x="200" y="1791"/>
                    </a:lnTo>
                    <a:lnTo>
                      <a:pt x="200" y="1781"/>
                    </a:lnTo>
                    <a:lnTo>
                      <a:pt x="190" y="1781"/>
                    </a:lnTo>
                    <a:lnTo>
                      <a:pt x="190" y="1772"/>
                    </a:lnTo>
                    <a:lnTo>
                      <a:pt x="181" y="1753"/>
                    </a:lnTo>
                    <a:lnTo>
                      <a:pt x="190" y="1743"/>
                    </a:lnTo>
                    <a:lnTo>
                      <a:pt x="190" y="1733"/>
                    </a:lnTo>
                    <a:lnTo>
                      <a:pt x="181" y="1695"/>
                    </a:lnTo>
                    <a:lnTo>
                      <a:pt x="171" y="1686"/>
                    </a:lnTo>
                    <a:lnTo>
                      <a:pt x="161" y="1667"/>
                    </a:lnTo>
                    <a:lnTo>
                      <a:pt x="152" y="1667"/>
                    </a:lnTo>
                    <a:lnTo>
                      <a:pt x="123" y="1657"/>
                    </a:lnTo>
                    <a:lnTo>
                      <a:pt x="114" y="1648"/>
                    </a:lnTo>
                    <a:lnTo>
                      <a:pt x="143" y="1629"/>
                    </a:lnTo>
                    <a:lnTo>
                      <a:pt x="200" y="1638"/>
                    </a:lnTo>
                    <a:lnTo>
                      <a:pt x="219" y="1619"/>
                    </a:lnTo>
                    <a:lnTo>
                      <a:pt x="209" y="1591"/>
                    </a:lnTo>
                    <a:lnTo>
                      <a:pt x="200" y="1572"/>
                    </a:lnTo>
                    <a:lnTo>
                      <a:pt x="171" y="1543"/>
                    </a:lnTo>
                    <a:lnTo>
                      <a:pt x="114" y="1514"/>
                    </a:lnTo>
                    <a:lnTo>
                      <a:pt x="95" y="1495"/>
                    </a:lnTo>
                    <a:lnTo>
                      <a:pt x="209" y="1514"/>
                    </a:lnTo>
                    <a:lnTo>
                      <a:pt x="238" y="1495"/>
                    </a:lnTo>
                    <a:lnTo>
                      <a:pt x="219" y="1448"/>
                    </a:lnTo>
                    <a:lnTo>
                      <a:pt x="219" y="1438"/>
                    </a:lnTo>
                    <a:lnTo>
                      <a:pt x="200" y="1429"/>
                    </a:lnTo>
                    <a:lnTo>
                      <a:pt x="181" y="1438"/>
                    </a:lnTo>
                    <a:lnTo>
                      <a:pt x="171" y="1438"/>
                    </a:lnTo>
                    <a:lnTo>
                      <a:pt x="133" y="1381"/>
                    </a:lnTo>
                    <a:lnTo>
                      <a:pt x="123" y="1362"/>
                    </a:lnTo>
                    <a:lnTo>
                      <a:pt x="133" y="1353"/>
                    </a:lnTo>
                    <a:lnTo>
                      <a:pt x="143" y="1353"/>
                    </a:lnTo>
                    <a:lnTo>
                      <a:pt x="161" y="1343"/>
                    </a:lnTo>
                    <a:lnTo>
                      <a:pt x="266" y="1391"/>
                    </a:lnTo>
                    <a:lnTo>
                      <a:pt x="324" y="1429"/>
                    </a:lnTo>
                    <a:lnTo>
                      <a:pt x="342" y="1438"/>
                    </a:lnTo>
                    <a:lnTo>
                      <a:pt x="342" y="1419"/>
                    </a:lnTo>
                    <a:lnTo>
                      <a:pt x="285" y="1362"/>
                    </a:lnTo>
                    <a:lnTo>
                      <a:pt x="257" y="1314"/>
                    </a:lnTo>
                    <a:lnTo>
                      <a:pt x="238" y="1238"/>
                    </a:lnTo>
                    <a:lnTo>
                      <a:pt x="219" y="1229"/>
                    </a:lnTo>
                    <a:lnTo>
                      <a:pt x="200" y="1219"/>
                    </a:lnTo>
                    <a:lnTo>
                      <a:pt x="190" y="1200"/>
                    </a:lnTo>
                    <a:lnTo>
                      <a:pt x="190" y="1181"/>
                    </a:lnTo>
                    <a:lnTo>
                      <a:pt x="200" y="1162"/>
                    </a:lnTo>
                    <a:lnTo>
                      <a:pt x="190" y="1143"/>
                    </a:lnTo>
                    <a:lnTo>
                      <a:pt x="171" y="1095"/>
                    </a:lnTo>
                    <a:lnTo>
                      <a:pt x="171" y="1086"/>
                    </a:lnTo>
                    <a:lnTo>
                      <a:pt x="190" y="1095"/>
                    </a:lnTo>
                    <a:lnTo>
                      <a:pt x="219" y="1114"/>
                    </a:lnTo>
                    <a:lnTo>
                      <a:pt x="238" y="1114"/>
                    </a:lnTo>
                    <a:lnTo>
                      <a:pt x="209" y="1086"/>
                    </a:lnTo>
                    <a:lnTo>
                      <a:pt x="152" y="1038"/>
                    </a:lnTo>
                    <a:lnTo>
                      <a:pt x="133" y="1000"/>
                    </a:lnTo>
                    <a:lnTo>
                      <a:pt x="133" y="981"/>
                    </a:lnTo>
                    <a:lnTo>
                      <a:pt x="143" y="953"/>
                    </a:lnTo>
                    <a:lnTo>
                      <a:pt x="152" y="933"/>
                    </a:lnTo>
                    <a:lnTo>
                      <a:pt x="143" y="905"/>
                    </a:lnTo>
                    <a:lnTo>
                      <a:pt x="133" y="895"/>
                    </a:lnTo>
                    <a:lnTo>
                      <a:pt x="123" y="895"/>
                    </a:lnTo>
                    <a:lnTo>
                      <a:pt x="114" y="876"/>
                    </a:lnTo>
                    <a:lnTo>
                      <a:pt x="114" y="848"/>
                    </a:lnTo>
                    <a:lnTo>
                      <a:pt x="85" y="810"/>
                    </a:lnTo>
                    <a:lnTo>
                      <a:pt x="76" y="791"/>
                    </a:lnTo>
                    <a:lnTo>
                      <a:pt x="66" y="762"/>
                    </a:lnTo>
                    <a:lnTo>
                      <a:pt x="76" y="762"/>
                    </a:lnTo>
                    <a:lnTo>
                      <a:pt x="85" y="743"/>
                    </a:lnTo>
                    <a:lnTo>
                      <a:pt x="85" y="734"/>
                    </a:lnTo>
                    <a:lnTo>
                      <a:pt x="66" y="724"/>
                    </a:lnTo>
                    <a:lnTo>
                      <a:pt x="66" y="705"/>
                    </a:lnTo>
                    <a:lnTo>
                      <a:pt x="66" y="686"/>
                    </a:lnTo>
                    <a:lnTo>
                      <a:pt x="57" y="676"/>
                    </a:lnTo>
                    <a:lnTo>
                      <a:pt x="47" y="676"/>
                    </a:lnTo>
                    <a:lnTo>
                      <a:pt x="9" y="676"/>
                    </a:lnTo>
                    <a:lnTo>
                      <a:pt x="0" y="676"/>
                    </a:lnTo>
                    <a:lnTo>
                      <a:pt x="19" y="648"/>
                    </a:lnTo>
                    <a:lnTo>
                      <a:pt x="47" y="629"/>
                    </a:lnTo>
                    <a:lnTo>
                      <a:pt x="57" y="600"/>
                    </a:lnTo>
                    <a:lnTo>
                      <a:pt x="76" y="572"/>
                    </a:lnTo>
                    <a:lnTo>
                      <a:pt x="95" y="543"/>
                    </a:lnTo>
                    <a:lnTo>
                      <a:pt x="143" y="524"/>
                    </a:lnTo>
                    <a:lnTo>
                      <a:pt x="181" y="514"/>
                    </a:lnTo>
                    <a:lnTo>
                      <a:pt x="285" y="524"/>
                    </a:lnTo>
                    <a:lnTo>
                      <a:pt x="533" y="591"/>
                    </a:lnTo>
                    <a:lnTo>
                      <a:pt x="609" y="572"/>
                    </a:lnTo>
                    <a:lnTo>
                      <a:pt x="647" y="543"/>
                    </a:lnTo>
                    <a:lnTo>
                      <a:pt x="743" y="410"/>
                    </a:lnTo>
                    <a:lnTo>
                      <a:pt x="790" y="371"/>
                    </a:lnTo>
                    <a:lnTo>
                      <a:pt x="885" y="333"/>
                    </a:lnTo>
                    <a:lnTo>
                      <a:pt x="923" y="295"/>
                    </a:lnTo>
                    <a:lnTo>
                      <a:pt x="933" y="267"/>
                    </a:lnTo>
                    <a:lnTo>
                      <a:pt x="1028" y="172"/>
                    </a:lnTo>
                    <a:lnTo>
                      <a:pt x="1057" y="124"/>
                    </a:lnTo>
                    <a:lnTo>
                      <a:pt x="1066" y="105"/>
                    </a:lnTo>
                    <a:lnTo>
                      <a:pt x="1086" y="67"/>
                    </a:lnTo>
                    <a:lnTo>
                      <a:pt x="1095" y="10"/>
                    </a:lnTo>
                    <a:lnTo>
                      <a:pt x="1124" y="0"/>
                    </a:lnTo>
                    <a:lnTo>
                      <a:pt x="1200" y="38"/>
                    </a:lnTo>
                    <a:lnTo>
                      <a:pt x="1314" y="67"/>
                    </a:lnTo>
                    <a:lnTo>
                      <a:pt x="1314" y="115"/>
                    </a:lnTo>
                    <a:lnTo>
                      <a:pt x="1324" y="248"/>
                    </a:lnTo>
                    <a:lnTo>
                      <a:pt x="1324" y="267"/>
                    </a:lnTo>
                    <a:lnTo>
                      <a:pt x="1304" y="267"/>
                    </a:lnTo>
                    <a:lnTo>
                      <a:pt x="1266" y="267"/>
                    </a:lnTo>
                    <a:lnTo>
                      <a:pt x="1247" y="286"/>
                    </a:lnTo>
                    <a:lnTo>
                      <a:pt x="1247" y="314"/>
                    </a:lnTo>
                    <a:lnTo>
                      <a:pt x="1247" y="333"/>
                    </a:lnTo>
                    <a:lnTo>
                      <a:pt x="1257" y="362"/>
                    </a:lnTo>
                    <a:lnTo>
                      <a:pt x="1257" y="381"/>
                    </a:lnTo>
                    <a:lnTo>
                      <a:pt x="1257" y="419"/>
                    </a:lnTo>
                    <a:lnTo>
                      <a:pt x="1257" y="429"/>
                    </a:lnTo>
                    <a:lnTo>
                      <a:pt x="1257" y="438"/>
                    </a:lnTo>
                    <a:lnTo>
                      <a:pt x="1238" y="457"/>
                    </a:lnTo>
                    <a:lnTo>
                      <a:pt x="1219" y="467"/>
                    </a:lnTo>
                    <a:lnTo>
                      <a:pt x="1162" y="467"/>
                    </a:lnTo>
                    <a:lnTo>
                      <a:pt x="1133" y="486"/>
                    </a:lnTo>
                    <a:lnTo>
                      <a:pt x="1104" y="514"/>
                    </a:lnTo>
                    <a:lnTo>
                      <a:pt x="1066" y="552"/>
                    </a:lnTo>
                    <a:lnTo>
                      <a:pt x="1066" y="581"/>
                    </a:lnTo>
                    <a:lnTo>
                      <a:pt x="1142" y="619"/>
                    </a:lnTo>
                    <a:lnTo>
                      <a:pt x="1152" y="648"/>
                    </a:lnTo>
                    <a:lnTo>
                      <a:pt x="1162" y="676"/>
                    </a:lnTo>
                    <a:lnTo>
                      <a:pt x="1171" y="705"/>
                    </a:lnTo>
                    <a:lnTo>
                      <a:pt x="1200" y="714"/>
                    </a:lnTo>
                    <a:lnTo>
                      <a:pt x="1209" y="714"/>
                    </a:lnTo>
                    <a:lnTo>
                      <a:pt x="1228" y="743"/>
                    </a:lnTo>
                    <a:lnTo>
                      <a:pt x="1228" y="752"/>
                    </a:lnTo>
                    <a:lnTo>
                      <a:pt x="1238" y="772"/>
                    </a:lnTo>
                    <a:lnTo>
                      <a:pt x="1266" y="791"/>
                    </a:lnTo>
                    <a:lnTo>
                      <a:pt x="1266" y="800"/>
                    </a:lnTo>
                    <a:lnTo>
                      <a:pt x="1238" y="810"/>
                    </a:lnTo>
                    <a:lnTo>
                      <a:pt x="1228" y="819"/>
                    </a:lnTo>
                    <a:lnTo>
                      <a:pt x="1228" y="829"/>
                    </a:lnTo>
                    <a:lnTo>
                      <a:pt x="1247" y="838"/>
                    </a:lnTo>
                    <a:lnTo>
                      <a:pt x="1266" y="848"/>
                    </a:lnTo>
                    <a:lnTo>
                      <a:pt x="1295" y="886"/>
                    </a:lnTo>
                    <a:lnTo>
                      <a:pt x="1295" y="933"/>
                    </a:lnTo>
                    <a:lnTo>
                      <a:pt x="1285" y="962"/>
                    </a:lnTo>
                    <a:lnTo>
                      <a:pt x="1257" y="991"/>
                    </a:lnTo>
                    <a:lnTo>
                      <a:pt x="1228" y="1010"/>
                    </a:lnTo>
                    <a:lnTo>
                      <a:pt x="1209" y="1029"/>
                    </a:lnTo>
                    <a:lnTo>
                      <a:pt x="1190" y="1048"/>
                    </a:lnTo>
                    <a:lnTo>
                      <a:pt x="1171" y="1095"/>
                    </a:lnTo>
                    <a:lnTo>
                      <a:pt x="1162" y="1133"/>
                    </a:lnTo>
                    <a:lnTo>
                      <a:pt x="1152" y="1133"/>
                    </a:lnTo>
                    <a:lnTo>
                      <a:pt x="1152" y="1153"/>
                    </a:lnTo>
                    <a:lnTo>
                      <a:pt x="1152" y="1171"/>
                    </a:lnTo>
                    <a:lnTo>
                      <a:pt x="1162" y="1191"/>
                    </a:lnTo>
                    <a:lnTo>
                      <a:pt x="1171" y="1181"/>
                    </a:lnTo>
                    <a:lnTo>
                      <a:pt x="1181" y="1171"/>
                    </a:lnTo>
                    <a:lnTo>
                      <a:pt x="1200" y="1153"/>
                    </a:lnTo>
                    <a:lnTo>
                      <a:pt x="1209" y="1171"/>
                    </a:lnTo>
                    <a:lnTo>
                      <a:pt x="1209" y="1200"/>
                    </a:lnTo>
                    <a:lnTo>
                      <a:pt x="1200" y="1229"/>
                    </a:lnTo>
                    <a:lnTo>
                      <a:pt x="1181" y="1238"/>
                    </a:lnTo>
                    <a:lnTo>
                      <a:pt x="1171" y="1248"/>
                    </a:lnTo>
                    <a:lnTo>
                      <a:pt x="1181" y="1276"/>
                    </a:lnTo>
                    <a:lnTo>
                      <a:pt x="1162" y="1324"/>
                    </a:lnTo>
                    <a:lnTo>
                      <a:pt x="1104" y="1372"/>
                    </a:lnTo>
                    <a:lnTo>
                      <a:pt x="1104" y="1410"/>
                    </a:lnTo>
                    <a:lnTo>
                      <a:pt x="1142" y="1467"/>
                    </a:lnTo>
                    <a:lnTo>
                      <a:pt x="1171" y="1495"/>
                    </a:lnTo>
                    <a:lnTo>
                      <a:pt x="1190" y="1505"/>
                    </a:lnTo>
                    <a:lnTo>
                      <a:pt x="1209" y="1524"/>
                    </a:lnTo>
                    <a:lnTo>
                      <a:pt x="1209" y="1534"/>
                    </a:lnTo>
                    <a:lnTo>
                      <a:pt x="1209" y="1552"/>
                    </a:lnTo>
                    <a:lnTo>
                      <a:pt x="1209" y="1572"/>
                    </a:lnTo>
                    <a:lnTo>
                      <a:pt x="1219" y="1581"/>
                    </a:lnTo>
                    <a:lnTo>
                      <a:pt x="1209" y="1591"/>
                    </a:lnTo>
                    <a:lnTo>
                      <a:pt x="1171" y="1600"/>
                    </a:lnTo>
                    <a:lnTo>
                      <a:pt x="1162" y="1610"/>
                    </a:lnTo>
                    <a:lnTo>
                      <a:pt x="1171" y="1610"/>
                    </a:lnTo>
                    <a:lnTo>
                      <a:pt x="1171" y="1619"/>
                    </a:lnTo>
                    <a:lnTo>
                      <a:pt x="1171" y="1629"/>
                    </a:lnTo>
                    <a:lnTo>
                      <a:pt x="1162" y="1638"/>
                    </a:lnTo>
                    <a:lnTo>
                      <a:pt x="1152" y="1638"/>
                    </a:lnTo>
                    <a:lnTo>
                      <a:pt x="1152" y="1648"/>
                    </a:lnTo>
                    <a:lnTo>
                      <a:pt x="1142" y="1657"/>
                    </a:lnTo>
                    <a:lnTo>
                      <a:pt x="1142" y="1667"/>
                    </a:lnTo>
                    <a:lnTo>
                      <a:pt x="1133" y="1676"/>
                    </a:lnTo>
                    <a:lnTo>
                      <a:pt x="1104" y="1667"/>
                    </a:lnTo>
                    <a:lnTo>
                      <a:pt x="1086" y="1657"/>
                    </a:lnTo>
                    <a:lnTo>
                      <a:pt x="1076" y="1667"/>
                    </a:lnTo>
                    <a:lnTo>
                      <a:pt x="1095" y="1733"/>
                    </a:lnTo>
                    <a:lnTo>
                      <a:pt x="1095" y="1743"/>
                    </a:lnTo>
                    <a:lnTo>
                      <a:pt x="1095" y="1762"/>
                    </a:lnTo>
                    <a:lnTo>
                      <a:pt x="1076" y="1772"/>
                    </a:lnTo>
                    <a:lnTo>
                      <a:pt x="1086" y="1781"/>
                    </a:lnTo>
                    <a:lnTo>
                      <a:pt x="1086" y="1800"/>
                    </a:lnTo>
                    <a:lnTo>
                      <a:pt x="1133" y="1867"/>
                    </a:lnTo>
                    <a:lnTo>
                      <a:pt x="1142" y="1886"/>
                    </a:lnTo>
                    <a:lnTo>
                      <a:pt x="1142" y="1895"/>
                    </a:lnTo>
                    <a:lnTo>
                      <a:pt x="1152" y="1914"/>
                    </a:lnTo>
                    <a:lnTo>
                      <a:pt x="1162" y="1924"/>
                    </a:lnTo>
                    <a:lnTo>
                      <a:pt x="1171" y="1933"/>
                    </a:lnTo>
                    <a:lnTo>
                      <a:pt x="1228" y="1933"/>
                    </a:lnTo>
                    <a:lnTo>
                      <a:pt x="1333" y="1953"/>
                    </a:lnTo>
                    <a:lnTo>
                      <a:pt x="1381" y="1991"/>
                    </a:lnTo>
                    <a:lnTo>
                      <a:pt x="1400" y="2010"/>
                    </a:lnTo>
                    <a:lnTo>
                      <a:pt x="1409" y="2048"/>
                    </a:lnTo>
                    <a:lnTo>
                      <a:pt x="1381" y="2048"/>
                    </a:lnTo>
                    <a:lnTo>
                      <a:pt x="1381" y="2067"/>
                    </a:lnTo>
                    <a:lnTo>
                      <a:pt x="1381" y="2096"/>
                    </a:lnTo>
                    <a:lnTo>
                      <a:pt x="1390" y="2124"/>
                    </a:lnTo>
                    <a:lnTo>
                      <a:pt x="1409" y="2143"/>
                    </a:lnTo>
                    <a:lnTo>
                      <a:pt x="1419" y="2153"/>
                    </a:lnTo>
                    <a:lnTo>
                      <a:pt x="1428" y="2162"/>
                    </a:lnTo>
                    <a:lnTo>
                      <a:pt x="1400" y="2181"/>
                    </a:lnTo>
                    <a:lnTo>
                      <a:pt x="1390" y="2200"/>
                    </a:lnTo>
                    <a:lnTo>
                      <a:pt x="1381" y="2210"/>
                    </a:lnTo>
                    <a:lnTo>
                      <a:pt x="1390" y="2229"/>
                    </a:lnTo>
                    <a:lnTo>
                      <a:pt x="1400" y="2229"/>
                    </a:lnTo>
                    <a:lnTo>
                      <a:pt x="1438" y="2219"/>
                    </a:lnTo>
                    <a:lnTo>
                      <a:pt x="1447" y="2219"/>
                    </a:lnTo>
                    <a:lnTo>
                      <a:pt x="1447" y="2238"/>
                    </a:lnTo>
                    <a:lnTo>
                      <a:pt x="1438" y="2238"/>
                    </a:lnTo>
                    <a:lnTo>
                      <a:pt x="1428" y="2248"/>
                    </a:lnTo>
                    <a:lnTo>
                      <a:pt x="1419" y="2257"/>
                    </a:lnTo>
                    <a:lnTo>
                      <a:pt x="1428" y="2286"/>
                    </a:lnTo>
                    <a:lnTo>
                      <a:pt x="1381" y="2267"/>
                    </a:lnTo>
                    <a:lnTo>
                      <a:pt x="1314" y="2200"/>
                    </a:lnTo>
                    <a:lnTo>
                      <a:pt x="1304" y="2200"/>
                    </a:lnTo>
                    <a:lnTo>
                      <a:pt x="1304" y="2229"/>
                    </a:lnTo>
                    <a:lnTo>
                      <a:pt x="1304" y="2238"/>
                    </a:lnTo>
                    <a:lnTo>
                      <a:pt x="1314" y="2257"/>
                    </a:lnTo>
                    <a:lnTo>
                      <a:pt x="1304" y="2286"/>
                    </a:lnTo>
                    <a:lnTo>
                      <a:pt x="1295" y="2295"/>
                    </a:lnTo>
                    <a:lnTo>
                      <a:pt x="1304" y="2343"/>
                    </a:lnTo>
                    <a:lnTo>
                      <a:pt x="1276" y="2372"/>
                    </a:lnTo>
                    <a:lnTo>
                      <a:pt x="1238" y="2391"/>
                    </a:lnTo>
                    <a:lnTo>
                      <a:pt x="1209" y="2391"/>
                    </a:lnTo>
                    <a:lnTo>
                      <a:pt x="1076" y="2391"/>
                    </a:lnTo>
                    <a:lnTo>
                      <a:pt x="1057" y="2400"/>
                    </a:lnTo>
                    <a:lnTo>
                      <a:pt x="1047" y="2419"/>
                    </a:lnTo>
                    <a:lnTo>
                      <a:pt x="1076" y="2448"/>
                    </a:lnTo>
                    <a:lnTo>
                      <a:pt x="1086" y="2457"/>
                    </a:lnTo>
                    <a:lnTo>
                      <a:pt x="1076" y="2467"/>
                    </a:lnTo>
                    <a:lnTo>
                      <a:pt x="800" y="2495"/>
                    </a:lnTo>
                    <a:lnTo>
                      <a:pt x="771" y="2515"/>
                    </a:lnTo>
                    <a:lnTo>
                      <a:pt x="743" y="2562"/>
                    </a:lnTo>
                    <a:lnTo>
                      <a:pt x="723" y="2562"/>
                    </a:lnTo>
                    <a:lnTo>
                      <a:pt x="590" y="2543"/>
                    </a:lnTo>
                    <a:lnTo>
                      <a:pt x="580" y="2524"/>
                    </a:lnTo>
                    <a:lnTo>
                      <a:pt x="580" y="2515"/>
                    </a:lnTo>
                    <a:lnTo>
                      <a:pt x="571" y="2495"/>
                    </a:lnTo>
                    <a:lnTo>
                      <a:pt x="552" y="2467"/>
                    </a:lnTo>
                    <a:lnTo>
                      <a:pt x="542" y="2448"/>
                    </a:lnTo>
                    <a:lnTo>
                      <a:pt x="542" y="2438"/>
                    </a:lnTo>
                    <a:lnTo>
                      <a:pt x="542" y="2419"/>
                    </a:lnTo>
                    <a:lnTo>
                      <a:pt x="552" y="2410"/>
                    </a:lnTo>
                    <a:lnTo>
                      <a:pt x="533" y="2400"/>
                    </a:lnTo>
                    <a:lnTo>
                      <a:pt x="504" y="2391"/>
                    </a:lnTo>
                    <a:lnTo>
                      <a:pt x="457" y="2343"/>
                    </a:lnTo>
                    <a:lnTo>
                      <a:pt x="428" y="2334"/>
                    </a:lnTo>
                    <a:lnTo>
                      <a:pt x="438" y="2314"/>
                    </a:lnTo>
                    <a:lnTo>
                      <a:pt x="438" y="2305"/>
                    </a:lnTo>
                    <a:lnTo>
                      <a:pt x="428" y="2295"/>
                    </a:lnTo>
                    <a:lnTo>
                      <a:pt x="419" y="2295"/>
                    </a:lnTo>
                    <a:lnTo>
                      <a:pt x="400" y="2305"/>
                    </a:lnTo>
                    <a:lnTo>
                      <a:pt x="390" y="2314"/>
                    </a:lnTo>
                    <a:lnTo>
                      <a:pt x="390" y="2324"/>
                    </a:lnTo>
                    <a:lnTo>
                      <a:pt x="381" y="2352"/>
                    </a:lnTo>
                    <a:lnTo>
                      <a:pt x="362" y="2362"/>
                    </a:lnTo>
                    <a:lnTo>
                      <a:pt x="333" y="2362"/>
                    </a:lnTo>
                    <a:lnTo>
                      <a:pt x="314" y="2362"/>
                    </a:lnTo>
                    <a:lnTo>
                      <a:pt x="285" y="2343"/>
                    </a:lnTo>
                    <a:lnTo>
                      <a:pt x="285" y="2334"/>
                    </a:lnTo>
                    <a:lnTo>
                      <a:pt x="285" y="2314"/>
                    </a:lnTo>
                    <a:lnTo>
                      <a:pt x="276" y="2295"/>
                    </a:lnTo>
                    <a:lnTo>
                      <a:pt x="266" y="2286"/>
                    </a:lnTo>
                    <a:lnTo>
                      <a:pt x="257" y="2286"/>
                    </a:lnTo>
                    <a:lnTo>
                      <a:pt x="247" y="2305"/>
                    </a:lnTo>
                    <a:lnTo>
                      <a:pt x="247" y="2324"/>
                    </a:lnTo>
                    <a:lnTo>
                      <a:pt x="247" y="2334"/>
                    </a:lnTo>
                    <a:lnTo>
                      <a:pt x="219" y="2352"/>
                    </a:lnTo>
                    <a:lnTo>
                      <a:pt x="152" y="2352"/>
                    </a:lnTo>
                    <a:lnTo>
                      <a:pt x="114" y="2334"/>
                    </a:lnTo>
                    <a:lnTo>
                      <a:pt x="85" y="2276"/>
                    </a:lnTo>
                    <a:lnTo>
                      <a:pt x="76" y="2276"/>
                    </a:lnTo>
                    <a:close/>
                    <a:moveTo>
                      <a:pt x="95" y="2048"/>
                    </a:moveTo>
                    <a:lnTo>
                      <a:pt x="95" y="2057"/>
                    </a:lnTo>
                    <a:lnTo>
                      <a:pt x="104" y="2057"/>
                    </a:lnTo>
                    <a:lnTo>
                      <a:pt x="95" y="2057"/>
                    </a:lnTo>
                    <a:lnTo>
                      <a:pt x="66" y="2038"/>
                    </a:lnTo>
                    <a:lnTo>
                      <a:pt x="47" y="2048"/>
                    </a:lnTo>
                    <a:lnTo>
                      <a:pt x="28" y="2048"/>
                    </a:lnTo>
                    <a:lnTo>
                      <a:pt x="28" y="2038"/>
                    </a:lnTo>
                    <a:lnTo>
                      <a:pt x="28" y="2029"/>
                    </a:lnTo>
                    <a:lnTo>
                      <a:pt x="28" y="2019"/>
                    </a:lnTo>
                    <a:lnTo>
                      <a:pt x="28" y="2010"/>
                    </a:lnTo>
                    <a:lnTo>
                      <a:pt x="38" y="2010"/>
                    </a:lnTo>
                    <a:lnTo>
                      <a:pt x="38" y="2000"/>
                    </a:lnTo>
                    <a:lnTo>
                      <a:pt x="38" y="1991"/>
                    </a:lnTo>
                    <a:lnTo>
                      <a:pt x="57" y="1981"/>
                    </a:lnTo>
                    <a:lnTo>
                      <a:pt x="66" y="1991"/>
                    </a:lnTo>
                    <a:lnTo>
                      <a:pt x="57" y="2010"/>
                    </a:lnTo>
                    <a:lnTo>
                      <a:pt x="66" y="2019"/>
                    </a:lnTo>
                    <a:lnTo>
                      <a:pt x="95" y="2048"/>
                    </a:lnTo>
                    <a:close/>
                    <a:moveTo>
                      <a:pt x="181" y="1229"/>
                    </a:moveTo>
                    <a:lnTo>
                      <a:pt x="181" y="1238"/>
                    </a:lnTo>
                    <a:lnTo>
                      <a:pt x="181" y="1248"/>
                    </a:lnTo>
                    <a:lnTo>
                      <a:pt x="171" y="1248"/>
                    </a:lnTo>
                    <a:lnTo>
                      <a:pt x="161" y="1257"/>
                    </a:lnTo>
                    <a:lnTo>
                      <a:pt x="143" y="1248"/>
                    </a:lnTo>
                    <a:lnTo>
                      <a:pt x="123" y="1238"/>
                    </a:lnTo>
                    <a:lnTo>
                      <a:pt x="133" y="1238"/>
                    </a:lnTo>
                    <a:lnTo>
                      <a:pt x="143" y="1219"/>
                    </a:lnTo>
                    <a:lnTo>
                      <a:pt x="181" y="1229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6" name="Freeform 14">
                <a:extLst>
                  <a:ext uri="{FF2B5EF4-FFF2-40B4-BE49-F238E27FC236}">
                    <a16:creationId xmlns:a16="http://schemas.microsoft.com/office/drawing/2014/main" id="{0272400C-2975-3746-A242-296349BBD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4875" y="5267325"/>
                <a:ext cx="830263" cy="1265238"/>
              </a:xfrm>
              <a:custGeom>
                <a:avLst/>
                <a:gdLst>
                  <a:gd name="T0" fmla="*/ 82450 w 2306"/>
                  <a:gd name="T1" fmla="*/ 1131335 h 3515"/>
                  <a:gd name="T2" fmla="*/ 82450 w 2306"/>
                  <a:gd name="T3" fmla="*/ 1062944 h 3515"/>
                  <a:gd name="T4" fmla="*/ 68769 w 2306"/>
                  <a:gd name="T5" fmla="*/ 959997 h 3515"/>
                  <a:gd name="T6" fmla="*/ 41405 w 2306"/>
                  <a:gd name="T7" fmla="*/ 953158 h 3515"/>
                  <a:gd name="T8" fmla="*/ 17282 w 2306"/>
                  <a:gd name="T9" fmla="*/ 918602 h 3515"/>
                  <a:gd name="T10" fmla="*/ 41405 w 2306"/>
                  <a:gd name="T11" fmla="*/ 822855 h 3515"/>
                  <a:gd name="T12" fmla="*/ 30964 w 2306"/>
                  <a:gd name="T13" fmla="*/ 744025 h 3515"/>
                  <a:gd name="T14" fmla="*/ 41405 w 2306"/>
                  <a:gd name="T15" fmla="*/ 695791 h 3515"/>
                  <a:gd name="T16" fmla="*/ 102973 w 2306"/>
                  <a:gd name="T17" fmla="*/ 634239 h 3515"/>
                  <a:gd name="T18" fmla="*/ 120255 w 2306"/>
                  <a:gd name="T19" fmla="*/ 524453 h 3515"/>
                  <a:gd name="T20" fmla="*/ 181823 w 2306"/>
                  <a:gd name="T21" fmla="*/ 517614 h 3515"/>
                  <a:gd name="T22" fmla="*/ 137177 w 2306"/>
                  <a:gd name="T23" fmla="*/ 445623 h 3515"/>
                  <a:gd name="T24" fmla="*/ 171741 w 2306"/>
                  <a:gd name="T25" fmla="*/ 414667 h 3515"/>
                  <a:gd name="T26" fmla="*/ 216387 w 2306"/>
                  <a:gd name="T27" fmla="*/ 387310 h 3515"/>
                  <a:gd name="T28" fmla="*/ 281555 w 2306"/>
                  <a:gd name="T29" fmla="*/ 442023 h 3515"/>
                  <a:gd name="T30" fmla="*/ 312159 w 2306"/>
                  <a:gd name="T31" fmla="*/ 397749 h 3515"/>
                  <a:gd name="T32" fmla="*/ 353564 w 2306"/>
                  <a:gd name="T33" fmla="*/ 390910 h 3515"/>
                  <a:gd name="T34" fmla="*/ 394609 w 2306"/>
                  <a:gd name="T35" fmla="*/ 308481 h 3515"/>
                  <a:gd name="T36" fmla="*/ 384168 w 2306"/>
                  <a:gd name="T37" fmla="*/ 253768 h 3515"/>
                  <a:gd name="T38" fmla="*/ 394609 w 2306"/>
                  <a:gd name="T39" fmla="*/ 209133 h 3515"/>
                  <a:gd name="T40" fmla="*/ 428813 w 2306"/>
                  <a:gd name="T41" fmla="*/ 205534 h 3515"/>
                  <a:gd name="T42" fmla="*/ 456177 w 2306"/>
                  <a:gd name="T43" fmla="*/ 109786 h 3515"/>
                  <a:gd name="T44" fmla="*/ 490381 w 2306"/>
                  <a:gd name="T45" fmla="*/ 82429 h 3515"/>
                  <a:gd name="T46" fmla="*/ 521345 w 2306"/>
                  <a:gd name="T47" fmla="*/ 123464 h 3515"/>
                  <a:gd name="T48" fmla="*/ 552309 w 2306"/>
                  <a:gd name="T49" fmla="*/ 85669 h 3515"/>
                  <a:gd name="T50" fmla="*/ 579672 w 2306"/>
                  <a:gd name="T51" fmla="*/ 37795 h 3515"/>
                  <a:gd name="T52" fmla="*/ 600194 w 2306"/>
                  <a:gd name="T53" fmla="*/ 27356 h 3515"/>
                  <a:gd name="T54" fmla="*/ 713248 w 2306"/>
                  <a:gd name="T55" fmla="*/ 30956 h 3515"/>
                  <a:gd name="T56" fmla="*/ 761494 w 2306"/>
                  <a:gd name="T57" fmla="*/ 113026 h 3515"/>
                  <a:gd name="T58" fmla="*/ 744212 w 2306"/>
                  <a:gd name="T59" fmla="*/ 123464 h 3515"/>
                  <a:gd name="T60" fmla="*/ 792458 w 2306"/>
                  <a:gd name="T61" fmla="*/ 178177 h 3515"/>
                  <a:gd name="T62" fmla="*/ 758254 w 2306"/>
                  <a:gd name="T63" fmla="*/ 226411 h 3515"/>
                  <a:gd name="T64" fmla="*/ 593354 w 2306"/>
                  <a:gd name="T65" fmla="*/ 318919 h 3515"/>
                  <a:gd name="T66" fmla="*/ 470218 w 2306"/>
                  <a:gd name="T67" fmla="*/ 366793 h 3515"/>
                  <a:gd name="T68" fmla="*/ 476699 w 2306"/>
                  <a:gd name="T69" fmla="*/ 425106 h 3515"/>
                  <a:gd name="T70" fmla="*/ 476699 w 2306"/>
                  <a:gd name="T71" fmla="*/ 500696 h 3515"/>
                  <a:gd name="T72" fmla="*/ 415132 w 2306"/>
                  <a:gd name="T73" fmla="*/ 620561 h 3515"/>
                  <a:gd name="T74" fmla="*/ 219627 w 2306"/>
                  <a:gd name="T75" fmla="*/ 654756 h 3515"/>
                  <a:gd name="T76" fmla="*/ 178582 w 2306"/>
                  <a:gd name="T77" fmla="*/ 812416 h 3515"/>
                  <a:gd name="T78" fmla="*/ 151219 w 2306"/>
                  <a:gd name="T79" fmla="*/ 949558 h 3515"/>
                  <a:gd name="T80" fmla="*/ 188663 w 2306"/>
                  <a:gd name="T81" fmla="*/ 1001032 h 3515"/>
                  <a:gd name="T82" fmla="*/ 202345 w 2306"/>
                  <a:gd name="T83" fmla="*/ 1083461 h 3515"/>
                  <a:gd name="T84" fmla="*/ 181823 w 2306"/>
                  <a:gd name="T85" fmla="*/ 1206566 h 3515"/>
                  <a:gd name="T86" fmla="*/ 109814 w 2306"/>
                  <a:gd name="T87" fmla="*/ 404588 h 3515"/>
                  <a:gd name="T88" fmla="*/ 75609 w 2306"/>
                  <a:gd name="T89" fmla="*/ 445623 h 3515"/>
                  <a:gd name="T90" fmla="*/ 30964 w 2306"/>
                  <a:gd name="T91" fmla="*/ 411427 h 3515"/>
                  <a:gd name="T92" fmla="*/ 51486 w 2306"/>
                  <a:gd name="T93" fmla="*/ 366793 h 3515"/>
                  <a:gd name="T94" fmla="*/ 72369 w 2306"/>
                  <a:gd name="T95" fmla="*/ 397749 h 3515"/>
                  <a:gd name="T96" fmla="*/ 51486 w 2306"/>
                  <a:gd name="T97" fmla="*/ 328998 h 3515"/>
                  <a:gd name="T98" fmla="*/ 308918 w 2306"/>
                  <a:gd name="T99" fmla="*/ 346276 h 3515"/>
                  <a:gd name="T100" fmla="*/ 284795 w 2306"/>
                  <a:gd name="T101" fmla="*/ 356354 h 3515"/>
                  <a:gd name="T102" fmla="*/ 333041 w 2306"/>
                  <a:gd name="T103" fmla="*/ 384071 h 3515"/>
                  <a:gd name="T104" fmla="*/ 319000 w 2306"/>
                  <a:gd name="T105" fmla="*/ 332597 h 3515"/>
                  <a:gd name="T106" fmla="*/ 353564 w 2306"/>
                  <a:gd name="T107" fmla="*/ 339437 h 3515"/>
                  <a:gd name="T108" fmla="*/ 363645 w 2306"/>
                  <a:gd name="T109" fmla="*/ 353115 h 3515"/>
                  <a:gd name="T110" fmla="*/ 277954 w 2306"/>
                  <a:gd name="T111" fmla="*/ 325758 h 3515"/>
                  <a:gd name="T112" fmla="*/ 295237 w 2306"/>
                  <a:gd name="T113" fmla="*/ 287963 h 3515"/>
                  <a:gd name="T114" fmla="*/ 315759 w 2306"/>
                  <a:gd name="T115" fmla="*/ 304881 h 3515"/>
                  <a:gd name="T116" fmla="*/ 548708 w 2306"/>
                  <a:gd name="T117" fmla="*/ 20517 h 3515"/>
                  <a:gd name="T118" fmla="*/ 531786 w 2306"/>
                  <a:gd name="T119" fmla="*/ 51473 h 3515"/>
                  <a:gd name="T120" fmla="*/ 521345 w 2306"/>
                  <a:gd name="T121" fmla="*/ 10439 h 3515"/>
                  <a:gd name="T122" fmla="*/ 24123 w 2306"/>
                  <a:gd name="T123" fmla="*/ 579166 h 3515"/>
                  <a:gd name="T124" fmla="*/ 27723 w 2306"/>
                  <a:gd name="T125" fmla="*/ 544970 h 351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06" h="3515">
                    <a:moveTo>
                      <a:pt x="220" y="3514"/>
                    </a:moveTo>
                    <a:lnTo>
                      <a:pt x="201" y="3495"/>
                    </a:lnTo>
                    <a:lnTo>
                      <a:pt x="191" y="3486"/>
                    </a:lnTo>
                    <a:lnTo>
                      <a:pt x="201" y="3457"/>
                    </a:lnTo>
                    <a:lnTo>
                      <a:pt x="191" y="3438"/>
                    </a:lnTo>
                    <a:lnTo>
                      <a:pt x="153" y="3429"/>
                    </a:lnTo>
                    <a:lnTo>
                      <a:pt x="191" y="3305"/>
                    </a:lnTo>
                    <a:lnTo>
                      <a:pt x="191" y="3267"/>
                    </a:lnTo>
                    <a:lnTo>
                      <a:pt x="201" y="3181"/>
                    </a:lnTo>
                    <a:lnTo>
                      <a:pt x="201" y="3162"/>
                    </a:lnTo>
                    <a:lnTo>
                      <a:pt x="220" y="3200"/>
                    </a:lnTo>
                    <a:lnTo>
                      <a:pt x="229" y="3143"/>
                    </a:lnTo>
                    <a:lnTo>
                      <a:pt x="239" y="3124"/>
                    </a:lnTo>
                    <a:lnTo>
                      <a:pt x="229" y="3095"/>
                    </a:lnTo>
                    <a:lnTo>
                      <a:pt x="239" y="3076"/>
                    </a:lnTo>
                    <a:lnTo>
                      <a:pt x="267" y="3057"/>
                    </a:lnTo>
                    <a:lnTo>
                      <a:pt x="277" y="3048"/>
                    </a:lnTo>
                    <a:lnTo>
                      <a:pt x="286" y="3019"/>
                    </a:lnTo>
                    <a:lnTo>
                      <a:pt x="277" y="3000"/>
                    </a:lnTo>
                    <a:lnTo>
                      <a:pt x="248" y="2971"/>
                    </a:lnTo>
                    <a:lnTo>
                      <a:pt x="267" y="2914"/>
                    </a:lnTo>
                    <a:lnTo>
                      <a:pt x="248" y="2914"/>
                    </a:lnTo>
                    <a:lnTo>
                      <a:pt x="239" y="2933"/>
                    </a:lnTo>
                    <a:lnTo>
                      <a:pt x="229" y="2953"/>
                    </a:lnTo>
                    <a:lnTo>
                      <a:pt x="220" y="2971"/>
                    </a:lnTo>
                    <a:lnTo>
                      <a:pt x="220" y="2943"/>
                    </a:lnTo>
                    <a:lnTo>
                      <a:pt x="229" y="2886"/>
                    </a:lnTo>
                    <a:lnTo>
                      <a:pt x="239" y="2857"/>
                    </a:lnTo>
                    <a:lnTo>
                      <a:pt x="239" y="2771"/>
                    </a:lnTo>
                    <a:lnTo>
                      <a:pt x="239" y="2743"/>
                    </a:lnTo>
                    <a:lnTo>
                      <a:pt x="191" y="2762"/>
                    </a:lnTo>
                    <a:lnTo>
                      <a:pt x="182" y="2752"/>
                    </a:lnTo>
                    <a:lnTo>
                      <a:pt x="172" y="2743"/>
                    </a:lnTo>
                    <a:lnTo>
                      <a:pt x="172" y="2714"/>
                    </a:lnTo>
                    <a:lnTo>
                      <a:pt x="182" y="2686"/>
                    </a:lnTo>
                    <a:lnTo>
                      <a:pt x="191" y="2667"/>
                    </a:lnTo>
                    <a:lnTo>
                      <a:pt x="182" y="2648"/>
                    </a:lnTo>
                    <a:lnTo>
                      <a:pt x="125" y="2733"/>
                    </a:lnTo>
                    <a:lnTo>
                      <a:pt x="125" y="2752"/>
                    </a:lnTo>
                    <a:lnTo>
                      <a:pt x="134" y="2781"/>
                    </a:lnTo>
                    <a:lnTo>
                      <a:pt x="115" y="2781"/>
                    </a:lnTo>
                    <a:lnTo>
                      <a:pt x="115" y="2752"/>
                    </a:lnTo>
                    <a:lnTo>
                      <a:pt x="115" y="2714"/>
                    </a:lnTo>
                    <a:lnTo>
                      <a:pt x="125" y="2676"/>
                    </a:lnTo>
                    <a:lnTo>
                      <a:pt x="115" y="2676"/>
                    </a:lnTo>
                    <a:lnTo>
                      <a:pt x="105" y="2676"/>
                    </a:lnTo>
                    <a:lnTo>
                      <a:pt x="105" y="2667"/>
                    </a:lnTo>
                    <a:lnTo>
                      <a:pt x="115" y="2648"/>
                    </a:lnTo>
                    <a:lnTo>
                      <a:pt x="115" y="2638"/>
                    </a:lnTo>
                    <a:lnTo>
                      <a:pt x="125" y="2629"/>
                    </a:lnTo>
                    <a:lnTo>
                      <a:pt x="105" y="2619"/>
                    </a:lnTo>
                    <a:lnTo>
                      <a:pt x="96" y="2619"/>
                    </a:lnTo>
                    <a:lnTo>
                      <a:pt x="77" y="2638"/>
                    </a:lnTo>
                    <a:lnTo>
                      <a:pt x="67" y="2657"/>
                    </a:lnTo>
                    <a:lnTo>
                      <a:pt x="58" y="2629"/>
                    </a:lnTo>
                    <a:lnTo>
                      <a:pt x="77" y="2572"/>
                    </a:lnTo>
                    <a:lnTo>
                      <a:pt x="86" y="2543"/>
                    </a:lnTo>
                    <a:lnTo>
                      <a:pt x="67" y="2552"/>
                    </a:lnTo>
                    <a:lnTo>
                      <a:pt x="58" y="2562"/>
                    </a:lnTo>
                    <a:lnTo>
                      <a:pt x="48" y="2552"/>
                    </a:lnTo>
                    <a:lnTo>
                      <a:pt x="48" y="2514"/>
                    </a:lnTo>
                    <a:lnTo>
                      <a:pt x="48" y="2486"/>
                    </a:lnTo>
                    <a:lnTo>
                      <a:pt x="58" y="2457"/>
                    </a:lnTo>
                    <a:lnTo>
                      <a:pt x="67" y="2438"/>
                    </a:lnTo>
                    <a:lnTo>
                      <a:pt x="86" y="2429"/>
                    </a:lnTo>
                    <a:lnTo>
                      <a:pt x="77" y="2409"/>
                    </a:lnTo>
                    <a:lnTo>
                      <a:pt x="58" y="2381"/>
                    </a:lnTo>
                    <a:lnTo>
                      <a:pt x="77" y="2362"/>
                    </a:lnTo>
                    <a:lnTo>
                      <a:pt x="96" y="2333"/>
                    </a:lnTo>
                    <a:lnTo>
                      <a:pt x="115" y="2314"/>
                    </a:lnTo>
                    <a:lnTo>
                      <a:pt x="125" y="2324"/>
                    </a:lnTo>
                    <a:lnTo>
                      <a:pt x="115" y="2286"/>
                    </a:lnTo>
                    <a:lnTo>
                      <a:pt x="58" y="2276"/>
                    </a:lnTo>
                    <a:lnTo>
                      <a:pt x="39" y="2248"/>
                    </a:lnTo>
                    <a:lnTo>
                      <a:pt x="29" y="2257"/>
                    </a:lnTo>
                    <a:lnTo>
                      <a:pt x="20" y="2267"/>
                    </a:lnTo>
                    <a:lnTo>
                      <a:pt x="0" y="2295"/>
                    </a:lnTo>
                    <a:lnTo>
                      <a:pt x="10" y="2257"/>
                    </a:lnTo>
                    <a:lnTo>
                      <a:pt x="20" y="2181"/>
                    </a:lnTo>
                    <a:lnTo>
                      <a:pt x="20" y="2143"/>
                    </a:lnTo>
                    <a:lnTo>
                      <a:pt x="29" y="2143"/>
                    </a:lnTo>
                    <a:lnTo>
                      <a:pt x="58" y="2124"/>
                    </a:lnTo>
                    <a:lnTo>
                      <a:pt x="77" y="2095"/>
                    </a:lnTo>
                    <a:lnTo>
                      <a:pt x="86" y="2067"/>
                    </a:lnTo>
                    <a:lnTo>
                      <a:pt x="86" y="2048"/>
                    </a:lnTo>
                    <a:lnTo>
                      <a:pt x="77" y="2048"/>
                    </a:lnTo>
                    <a:lnTo>
                      <a:pt x="67" y="2038"/>
                    </a:lnTo>
                    <a:lnTo>
                      <a:pt x="58" y="2019"/>
                    </a:lnTo>
                    <a:lnTo>
                      <a:pt x="48" y="2010"/>
                    </a:lnTo>
                    <a:lnTo>
                      <a:pt x="39" y="1981"/>
                    </a:lnTo>
                    <a:lnTo>
                      <a:pt x="48" y="1952"/>
                    </a:lnTo>
                    <a:lnTo>
                      <a:pt x="58" y="1933"/>
                    </a:lnTo>
                    <a:lnTo>
                      <a:pt x="77" y="1924"/>
                    </a:lnTo>
                    <a:lnTo>
                      <a:pt x="96" y="1943"/>
                    </a:lnTo>
                    <a:lnTo>
                      <a:pt x="105" y="1952"/>
                    </a:lnTo>
                    <a:lnTo>
                      <a:pt x="115" y="1933"/>
                    </a:lnTo>
                    <a:lnTo>
                      <a:pt x="125" y="1905"/>
                    </a:lnTo>
                    <a:lnTo>
                      <a:pt x="134" y="1886"/>
                    </a:lnTo>
                    <a:lnTo>
                      <a:pt x="143" y="1857"/>
                    </a:lnTo>
                    <a:lnTo>
                      <a:pt x="143" y="1829"/>
                    </a:lnTo>
                    <a:lnTo>
                      <a:pt x="143" y="1810"/>
                    </a:lnTo>
                    <a:lnTo>
                      <a:pt x="163" y="1781"/>
                    </a:lnTo>
                    <a:lnTo>
                      <a:pt x="182" y="1790"/>
                    </a:lnTo>
                    <a:lnTo>
                      <a:pt x="239" y="1810"/>
                    </a:lnTo>
                    <a:lnTo>
                      <a:pt x="258" y="1800"/>
                    </a:lnTo>
                    <a:lnTo>
                      <a:pt x="258" y="1790"/>
                    </a:lnTo>
                    <a:lnTo>
                      <a:pt x="277" y="1772"/>
                    </a:lnTo>
                    <a:lnTo>
                      <a:pt x="286" y="1762"/>
                    </a:lnTo>
                    <a:lnTo>
                      <a:pt x="286" y="1752"/>
                    </a:lnTo>
                    <a:lnTo>
                      <a:pt x="296" y="1724"/>
                    </a:lnTo>
                    <a:lnTo>
                      <a:pt x="305" y="1705"/>
                    </a:lnTo>
                    <a:lnTo>
                      <a:pt x="315" y="1657"/>
                    </a:lnTo>
                    <a:lnTo>
                      <a:pt x="315" y="1648"/>
                    </a:lnTo>
                    <a:lnTo>
                      <a:pt x="343" y="1629"/>
                    </a:lnTo>
                    <a:lnTo>
                      <a:pt x="334" y="1562"/>
                    </a:lnTo>
                    <a:lnTo>
                      <a:pt x="334" y="1533"/>
                    </a:lnTo>
                    <a:lnTo>
                      <a:pt x="334" y="1486"/>
                    </a:lnTo>
                    <a:lnTo>
                      <a:pt x="324" y="1476"/>
                    </a:lnTo>
                    <a:lnTo>
                      <a:pt x="324" y="1467"/>
                    </a:lnTo>
                    <a:lnTo>
                      <a:pt x="334" y="1457"/>
                    </a:lnTo>
                    <a:lnTo>
                      <a:pt x="343" y="1448"/>
                    </a:lnTo>
                    <a:lnTo>
                      <a:pt x="353" y="1448"/>
                    </a:lnTo>
                    <a:lnTo>
                      <a:pt x="363" y="1457"/>
                    </a:lnTo>
                    <a:lnTo>
                      <a:pt x="363" y="1429"/>
                    </a:lnTo>
                    <a:lnTo>
                      <a:pt x="372" y="1400"/>
                    </a:lnTo>
                    <a:lnTo>
                      <a:pt x="401" y="1419"/>
                    </a:lnTo>
                    <a:lnTo>
                      <a:pt x="439" y="1457"/>
                    </a:lnTo>
                    <a:lnTo>
                      <a:pt x="458" y="1476"/>
                    </a:lnTo>
                    <a:lnTo>
                      <a:pt x="486" y="1495"/>
                    </a:lnTo>
                    <a:lnTo>
                      <a:pt x="515" y="1505"/>
                    </a:lnTo>
                    <a:lnTo>
                      <a:pt x="544" y="1486"/>
                    </a:lnTo>
                    <a:lnTo>
                      <a:pt x="505" y="1438"/>
                    </a:lnTo>
                    <a:lnTo>
                      <a:pt x="448" y="1381"/>
                    </a:lnTo>
                    <a:lnTo>
                      <a:pt x="429" y="1362"/>
                    </a:lnTo>
                    <a:lnTo>
                      <a:pt x="429" y="1333"/>
                    </a:lnTo>
                    <a:lnTo>
                      <a:pt x="439" y="1305"/>
                    </a:lnTo>
                    <a:lnTo>
                      <a:pt x="429" y="1314"/>
                    </a:lnTo>
                    <a:lnTo>
                      <a:pt x="420" y="1314"/>
                    </a:lnTo>
                    <a:lnTo>
                      <a:pt x="410" y="1314"/>
                    </a:lnTo>
                    <a:lnTo>
                      <a:pt x="401" y="1295"/>
                    </a:lnTo>
                    <a:lnTo>
                      <a:pt x="391" y="1276"/>
                    </a:lnTo>
                    <a:lnTo>
                      <a:pt x="391" y="1257"/>
                    </a:lnTo>
                    <a:lnTo>
                      <a:pt x="391" y="1248"/>
                    </a:lnTo>
                    <a:lnTo>
                      <a:pt x="381" y="1238"/>
                    </a:lnTo>
                    <a:lnTo>
                      <a:pt x="391" y="1219"/>
                    </a:lnTo>
                    <a:lnTo>
                      <a:pt x="401" y="1210"/>
                    </a:lnTo>
                    <a:lnTo>
                      <a:pt x="420" y="1210"/>
                    </a:lnTo>
                    <a:lnTo>
                      <a:pt x="420" y="1200"/>
                    </a:lnTo>
                    <a:lnTo>
                      <a:pt x="391" y="1190"/>
                    </a:lnTo>
                    <a:lnTo>
                      <a:pt x="381" y="1171"/>
                    </a:lnTo>
                    <a:lnTo>
                      <a:pt x="372" y="1143"/>
                    </a:lnTo>
                    <a:lnTo>
                      <a:pt x="381" y="1124"/>
                    </a:lnTo>
                    <a:lnTo>
                      <a:pt x="401" y="1114"/>
                    </a:lnTo>
                    <a:lnTo>
                      <a:pt x="420" y="1095"/>
                    </a:lnTo>
                    <a:lnTo>
                      <a:pt x="429" y="1095"/>
                    </a:lnTo>
                    <a:lnTo>
                      <a:pt x="477" y="1152"/>
                    </a:lnTo>
                    <a:lnTo>
                      <a:pt x="505" y="1162"/>
                    </a:lnTo>
                    <a:lnTo>
                      <a:pt x="524" y="1124"/>
                    </a:lnTo>
                    <a:lnTo>
                      <a:pt x="544" y="1143"/>
                    </a:lnTo>
                    <a:lnTo>
                      <a:pt x="562" y="1152"/>
                    </a:lnTo>
                    <a:lnTo>
                      <a:pt x="591" y="1162"/>
                    </a:lnTo>
                    <a:lnTo>
                      <a:pt x="610" y="1143"/>
                    </a:lnTo>
                    <a:lnTo>
                      <a:pt x="591" y="1133"/>
                    </a:lnTo>
                    <a:lnTo>
                      <a:pt x="562" y="1133"/>
                    </a:lnTo>
                    <a:lnTo>
                      <a:pt x="553" y="1124"/>
                    </a:lnTo>
                    <a:lnTo>
                      <a:pt x="553" y="1105"/>
                    </a:lnTo>
                    <a:lnTo>
                      <a:pt x="591" y="1086"/>
                    </a:lnTo>
                    <a:lnTo>
                      <a:pt x="601" y="1076"/>
                    </a:lnTo>
                    <a:lnTo>
                      <a:pt x="639" y="1086"/>
                    </a:lnTo>
                    <a:lnTo>
                      <a:pt x="658" y="1076"/>
                    </a:lnTo>
                    <a:lnTo>
                      <a:pt x="696" y="1048"/>
                    </a:lnTo>
                    <a:lnTo>
                      <a:pt x="715" y="1048"/>
                    </a:lnTo>
                    <a:lnTo>
                      <a:pt x="705" y="1076"/>
                    </a:lnTo>
                    <a:lnTo>
                      <a:pt x="705" y="1086"/>
                    </a:lnTo>
                    <a:lnTo>
                      <a:pt x="715" y="1162"/>
                    </a:lnTo>
                    <a:lnTo>
                      <a:pt x="715" y="1181"/>
                    </a:lnTo>
                    <a:lnTo>
                      <a:pt x="705" y="1200"/>
                    </a:lnTo>
                    <a:lnTo>
                      <a:pt x="724" y="1210"/>
                    </a:lnTo>
                    <a:lnTo>
                      <a:pt x="791" y="1267"/>
                    </a:lnTo>
                    <a:lnTo>
                      <a:pt x="782" y="1228"/>
                    </a:lnTo>
                    <a:lnTo>
                      <a:pt x="772" y="1190"/>
                    </a:lnTo>
                    <a:lnTo>
                      <a:pt x="791" y="1171"/>
                    </a:lnTo>
                    <a:lnTo>
                      <a:pt x="800" y="1162"/>
                    </a:lnTo>
                    <a:lnTo>
                      <a:pt x="810" y="1143"/>
                    </a:lnTo>
                    <a:lnTo>
                      <a:pt x="820" y="1124"/>
                    </a:lnTo>
                    <a:lnTo>
                      <a:pt x="820" y="1114"/>
                    </a:lnTo>
                    <a:lnTo>
                      <a:pt x="820" y="1095"/>
                    </a:lnTo>
                    <a:lnTo>
                      <a:pt x="829" y="1086"/>
                    </a:lnTo>
                    <a:lnTo>
                      <a:pt x="848" y="1067"/>
                    </a:lnTo>
                    <a:lnTo>
                      <a:pt x="858" y="1076"/>
                    </a:lnTo>
                    <a:lnTo>
                      <a:pt x="858" y="1095"/>
                    </a:lnTo>
                    <a:lnTo>
                      <a:pt x="867" y="1105"/>
                    </a:lnTo>
                    <a:lnTo>
                      <a:pt x="886" y="1105"/>
                    </a:lnTo>
                    <a:lnTo>
                      <a:pt x="905" y="1086"/>
                    </a:lnTo>
                    <a:lnTo>
                      <a:pt x="915" y="1086"/>
                    </a:lnTo>
                    <a:lnTo>
                      <a:pt x="934" y="1086"/>
                    </a:lnTo>
                    <a:lnTo>
                      <a:pt x="943" y="1095"/>
                    </a:lnTo>
                    <a:lnTo>
                      <a:pt x="963" y="1095"/>
                    </a:lnTo>
                    <a:lnTo>
                      <a:pt x="963" y="1086"/>
                    </a:lnTo>
                    <a:lnTo>
                      <a:pt x="963" y="1076"/>
                    </a:lnTo>
                    <a:lnTo>
                      <a:pt x="963" y="1067"/>
                    </a:lnTo>
                    <a:lnTo>
                      <a:pt x="972" y="1067"/>
                    </a:lnTo>
                    <a:lnTo>
                      <a:pt x="982" y="1076"/>
                    </a:lnTo>
                    <a:lnTo>
                      <a:pt x="982" y="1086"/>
                    </a:lnTo>
                    <a:lnTo>
                      <a:pt x="1020" y="1029"/>
                    </a:lnTo>
                    <a:lnTo>
                      <a:pt x="1039" y="1000"/>
                    </a:lnTo>
                    <a:lnTo>
                      <a:pt x="1048" y="962"/>
                    </a:lnTo>
                    <a:lnTo>
                      <a:pt x="1058" y="962"/>
                    </a:lnTo>
                    <a:lnTo>
                      <a:pt x="1077" y="1010"/>
                    </a:lnTo>
                    <a:lnTo>
                      <a:pt x="1096" y="1000"/>
                    </a:lnTo>
                    <a:lnTo>
                      <a:pt x="1115" y="952"/>
                    </a:lnTo>
                    <a:lnTo>
                      <a:pt x="1134" y="924"/>
                    </a:lnTo>
                    <a:lnTo>
                      <a:pt x="1124" y="914"/>
                    </a:lnTo>
                    <a:lnTo>
                      <a:pt x="1115" y="905"/>
                    </a:lnTo>
                    <a:lnTo>
                      <a:pt x="1105" y="876"/>
                    </a:lnTo>
                    <a:lnTo>
                      <a:pt x="1096" y="857"/>
                    </a:lnTo>
                    <a:lnTo>
                      <a:pt x="1077" y="829"/>
                    </a:lnTo>
                    <a:lnTo>
                      <a:pt x="1029" y="762"/>
                    </a:lnTo>
                    <a:lnTo>
                      <a:pt x="1029" y="752"/>
                    </a:lnTo>
                    <a:lnTo>
                      <a:pt x="1010" y="752"/>
                    </a:lnTo>
                    <a:lnTo>
                      <a:pt x="1001" y="752"/>
                    </a:lnTo>
                    <a:lnTo>
                      <a:pt x="991" y="733"/>
                    </a:lnTo>
                    <a:lnTo>
                      <a:pt x="982" y="714"/>
                    </a:lnTo>
                    <a:lnTo>
                      <a:pt x="972" y="667"/>
                    </a:lnTo>
                    <a:lnTo>
                      <a:pt x="991" y="638"/>
                    </a:lnTo>
                    <a:lnTo>
                      <a:pt x="1020" y="638"/>
                    </a:lnTo>
                    <a:lnTo>
                      <a:pt x="1048" y="667"/>
                    </a:lnTo>
                    <a:lnTo>
                      <a:pt x="1067" y="705"/>
                    </a:lnTo>
                    <a:lnTo>
                      <a:pt x="1096" y="714"/>
                    </a:lnTo>
                    <a:lnTo>
                      <a:pt x="1124" y="724"/>
                    </a:lnTo>
                    <a:lnTo>
                      <a:pt x="1153" y="743"/>
                    </a:lnTo>
                    <a:lnTo>
                      <a:pt x="1086" y="657"/>
                    </a:lnTo>
                    <a:lnTo>
                      <a:pt x="1048" y="609"/>
                    </a:lnTo>
                    <a:lnTo>
                      <a:pt x="1039" y="552"/>
                    </a:lnTo>
                    <a:lnTo>
                      <a:pt x="1048" y="533"/>
                    </a:lnTo>
                    <a:lnTo>
                      <a:pt x="1058" y="524"/>
                    </a:lnTo>
                    <a:lnTo>
                      <a:pt x="1086" y="533"/>
                    </a:lnTo>
                    <a:lnTo>
                      <a:pt x="1096" y="543"/>
                    </a:lnTo>
                    <a:lnTo>
                      <a:pt x="1096" y="562"/>
                    </a:lnTo>
                    <a:lnTo>
                      <a:pt x="1096" y="581"/>
                    </a:lnTo>
                    <a:lnTo>
                      <a:pt x="1096" y="600"/>
                    </a:lnTo>
                    <a:lnTo>
                      <a:pt x="1115" y="609"/>
                    </a:lnTo>
                    <a:lnTo>
                      <a:pt x="1134" y="609"/>
                    </a:lnTo>
                    <a:lnTo>
                      <a:pt x="1153" y="629"/>
                    </a:lnTo>
                    <a:lnTo>
                      <a:pt x="1153" y="676"/>
                    </a:lnTo>
                    <a:lnTo>
                      <a:pt x="1163" y="667"/>
                    </a:lnTo>
                    <a:lnTo>
                      <a:pt x="1172" y="648"/>
                    </a:lnTo>
                    <a:lnTo>
                      <a:pt x="1181" y="638"/>
                    </a:lnTo>
                    <a:lnTo>
                      <a:pt x="1181" y="619"/>
                    </a:lnTo>
                    <a:lnTo>
                      <a:pt x="1181" y="609"/>
                    </a:lnTo>
                    <a:lnTo>
                      <a:pt x="1181" y="591"/>
                    </a:lnTo>
                    <a:lnTo>
                      <a:pt x="1191" y="571"/>
                    </a:lnTo>
                    <a:lnTo>
                      <a:pt x="1191" y="552"/>
                    </a:lnTo>
                    <a:lnTo>
                      <a:pt x="1210" y="476"/>
                    </a:lnTo>
                    <a:lnTo>
                      <a:pt x="1220" y="467"/>
                    </a:lnTo>
                    <a:lnTo>
                      <a:pt x="1229" y="457"/>
                    </a:lnTo>
                    <a:lnTo>
                      <a:pt x="1239" y="438"/>
                    </a:lnTo>
                    <a:lnTo>
                      <a:pt x="1239" y="419"/>
                    </a:lnTo>
                    <a:lnTo>
                      <a:pt x="1277" y="438"/>
                    </a:lnTo>
                    <a:lnTo>
                      <a:pt x="1277" y="410"/>
                    </a:lnTo>
                    <a:lnTo>
                      <a:pt x="1239" y="343"/>
                    </a:lnTo>
                    <a:lnTo>
                      <a:pt x="1248" y="324"/>
                    </a:lnTo>
                    <a:lnTo>
                      <a:pt x="1258" y="314"/>
                    </a:lnTo>
                    <a:lnTo>
                      <a:pt x="1267" y="305"/>
                    </a:lnTo>
                    <a:lnTo>
                      <a:pt x="1267" y="295"/>
                    </a:lnTo>
                    <a:lnTo>
                      <a:pt x="1267" y="286"/>
                    </a:lnTo>
                    <a:lnTo>
                      <a:pt x="1258" y="276"/>
                    </a:lnTo>
                    <a:lnTo>
                      <a:pt x="1296" y="286"/>
                    </a:lnTo>
                    <a:lnTo>
                      <a:pt x="1315" y="276"/>
                    </a:lnTo>
                    <a:lnTo>
                      <a:pt x="1324" y="248"/>
                    </a:lnTo>
                    <a:lnTo>
                      <a:pt x="1315" y="210"/>
                    </a:lnTo>
                    <a:lnTo>
                      <a:pt x="1315" y="190"/>
                    </a:lnTo>
                    <a:lnTo>
                      <a:pt x="1324" y="190"/>
                    </a:lnTo>
                    <a:lnTo>
                      <a:pt x="1334" y="200"/>
                    </a:lnTo>
                    <a:lnTo>
                      <a:pt x="1353" y="219"/>
                    </a:lnTo>
                    <a:lnTo>
                      <a:pt x="1362" y="229"/>
                    </a:lnTo>
                    <a:lnTo>
                      <a:pt x="1362" y="219"/>
                    </a:lnTo>
                    <a:lnTo>
                      <a:pt x="1362" y="200"/>
                    </a:lnTo>
                    <a:lnTo>
                      <a:pt x="1372" y="190"/>
                    </a:lnTo>
                    <a:lnTo>
                      <a:pt x="1382" y="190"/>
                    </a:lnTo>
                    <a:lnTo>
                      <a:pt x="1391" y="190"/>
                    </a:lnTo>
                    <a:lnTo>
                      <a:pt x="1401" y="210"/>
                    </a:lnTo>
                    <a:lnTo>
                      <a:pt x="1410" y="229"/>
                    </a:lnTo>
                    <a:lnTo>
                      <a:pt x="1420" y="248"/>
                    </a:lnTo>
                    <a:lnTo>
                      <a:pt x="1410" y="276"/>
                    </a:lnTo>
                    <a:lnTo>
                      <a:pt x="1420" y="295"/>
                    </a:lnTo>
                    <a:lnTo>
                      <a:pt x="1439" y="333"/>
                    </a:lnTo>
                    <a:lnTo>
                      <a:pt x="1448" y="343"/>
                    </a:lnTo>
                    <a:lnTo>
                      <a:pt x="1458" y="343"/>
                    </a:lnTo>
                    <a:lnTo>
                      <a:pt x="1477" y="333"/>
                    </a:lnTo>
                    <a:lnTo>
                      <a:pt x="1486" y="324"/>
                    </a:lnTo>
                    <a:lnTo>
                      <a:pt x="1496" y="314"/>
                    </a:lnTo>
                    <a:lnTo>
                      <a:pt x="1505" y="305"/>
                    </a:lnTo>
                    <a:lnTo>
                      <a:pt x="1515" y="305"/>
                    </a:lnTo>
                    <a:lnTo>
                      <a:pt x="1524" y="305"/>
                    </a:lnTo>
                    <a:lnTo>
                      <a:pt x="1524" y="286"/>
                    </a:lnTo>
                    <a:lnTo>
                      <a:pt x="1524" y="267"/>
                    </a:lnTo>
                    <a:lnTo>
                      <a:pt x="1524" y="257"/>
                    </a:lnTo>
                    <a:lnTo>
                      <a:pt x="1524" y="248"/>
                    </a:lnTo>
                    <a:lnTo>
                      <a:pt x="1534" y="238"/>
                    </a:lnTo>
                    <a:lnTo>
                      <a:pt x="1544" y="219"/>
                    </a:lnTo>
                    <a:lnTo>
                      <a:pt x="1572" y="210"/>
                    </a:lnTo>
                    <a:lnTo>
                      <a:pt x="1582" y="190"/>
                    </a:lnTo>
                    <a:lnTo>
                      <a:pt x="1572" y="172"/>
                    </a:lnTo>
                    <a:lnTo>
                      <a:pt x="1524" y="143"/>
                    </a:lnTo>
                    <a:lnTo>
                      <a:pt x="1582" y="143"/>
                    </a:lnTo>
                    <a:lnTo>
                      <a:pt x="1572" y="114"/>
                    </a:lnTo>
                    <a:lnTo>
                      <a:pt x="1562" y="105"/>
                    </a:lnTo>
                    <a:lnTo>
                      <a:pt x="1582" y="114"/>
                    </a:lnTo>
                    <a:lnTo>
                      <a:pt x="1601" y="124"/>
                    </a:lnTo>
                    <a:lnTo>
                      <a:pt x="1610" y="114"/>
                    </a:lnTo>
                    <a:lnTo>
                      <a:pt x="1610" y="105"/>
                    </a:lnTo>
                    <a:lnTo>
                      <a:pt x="1610" y="86"/>
                    </a:lnTo>
                    <a:lnTo>
                      <a:pt x="1610" y="76"/>
                    </a:lnTo>
                    <a:lnTo>
                      <a:pt x="1610" y="67"/>
                    </a:lnTo>
                    <a:lnTo>
                      <a:pt x="1591" y="57"/>
                    </a:lnTo>
                    <a:lnTo>
                      <a:pt x="1582" y="38"/>
                    </a:lnTo>
                    <a:lnTo>
                      <a:pt x="1591" y="9"/>
                    </a:lnTo>
                    <a:lnTo>
                      <a:pt x="1601" y="0"/>
                    </a:lnTo>
                    <a:lnTo>
                      <a:pt x="1620" y="0"/>
                    </a:lnTo>
                    <a:lnTo>
                      <a:pt x="1629" y="19"/>
                    </a:lnTo>
                    <a:lnTo>
                      <a:pt x="1648" y="57"/>
                    </a:lnTo>
                    <a:lnTo>
                      <a:pt x="1658" y="76"/>
                    </a:lnTo>
                    <a:lnTo>
                      <a:pt x="1667" y="76"/>
                    </a:lnTo>
                    <a:lnTo>
                      <a:pt x="1667" y="57"/>
                    </a:lnTo>
                    <a:lnTo>
                      <a:pt x="1658" y="29"/>
                    </a:lnTo>
                    <a:lnTo>
                      <a:pt x="1667" y="38"/>
                    </a:lnTo>
                    <a:lnTo>
                      <a:pt x="1677" y="38"/>
                    </a:lnTo>
                    <a:lnTo>
                      <a:pt x="1686" y="38"/>
                    </a:lnTo>
                    <a:lnTo>
                      <a:pt x="1705" y="29"/>
                    </a:lnTo>
                    <a:lnTo>
                      <a:pt x="1839" y="152"/>
                    </a:lnTo>
                    <a:lnTo>
                      <a:pt x="1886" y="162"/>
                    </a:lnTo>
                    <a:lnTo>
                      <a:pt x="1905" y="143"/>
                    </a:lnTo>
                    <a:lnTo>
                      <a:pt x="1925" y="114"/>
                    </a:lnTo>
                    <a:lnTo>
                      <a:pt x="1943" y="95"/>
                    </a:lnTo>
                    <a:lnTo>
                      <a:pt x="1981" y="86"/>
                    </a:lnTo>
                    <a:lnTo>
                      <a:pt x="2010" y="95"/>
                    </a:lnTo>
                    <a:lnTo>
                      <a:pt x="2039" y="105"/>
                    </a:lnTo>
                    <a:lnTo>
                      <a:pt x="2058" y="114"/>
                    </a:lnTo>
                    <a:lnTo>
                      <a:pt x="2077" y="67"/>
                    </a:lnTo>
                    <a:lnTo>
                      <a:pt x="2106" y="67"/>
                    </a:lnTo>
                    <a:lnTo>
                      <a:pt x="2182" y="114"/>
                    </a:lnTo>
                    <a:lnTo>
                      <a:pt x="2286" y="219"/>
                    </a:lnTo>
                    <a:lnTo>
                      <a:pt x="2305" y="257"/>
                    </a:lnTo>
                    <a:lnTo>
                      <a:pt x="2286" y="267"/>
                    </a:lnTo>
                    <a:lnTo>
                      <a:pt x="2201" y="286"/>
                    </a:lnTo>
                    <a:lnTo>
                      <a:pt x="2144" y="324"/>
                    </a:lnTo>
                    <a:lnTo>
                      <a:pt x="2115" y="314"/>
                    </a:lnTo>
                    <a:lnTo>
                      <a:pt x="2106" y="286"/>
                    </a:lnTo>
                    <a:lnTo>
                      <a:pt x="2096" y="257"/>
                    </a:lnTo>
                    <a:lnTo>
                      <a:pt x="2086" y="267"/>
                    </a:lnTo>
                    <a:lnTo>
                      <a:pt x="2077" y="267"/>
                    </a:lnTo>
                    <a:lnTo>
                      <a:pt x="2077" y="276"/>
                    </a:lnTo>
                    <a:lnTo>
                      <a:pt x="2077" y="286"/>
                    </a:lnTo>
                    <a:lnTo>
                      <a:pt x="2086" y="305"/>
                    </a:lnTo>
                    <a:lnTo>
                      <a:pt x="2086" y="314"/>
                    </a:lnTo>
                    <a:lnTo>
                      <a:pt x="2086" y="324"/>
                    </a:lnTo>
                    <a:lnTo>
                      <a:pt x="2077" y="333"/>
                    </a:lnTo>
                    <a:lnTo>
                      <a:pt x="2067" y="333"/>
                    </a:lnTo>
                    <a:lnTo>
                      <a:pt x="2067" y="343"/>
                    </a:lnTo>
                    <a:lnTo>
                      <a:pt x="2067" y="352"/>
                    </a:lnTo>
                    <a:lnTo>
                      <a:pt x="2067" y="362"/>
                    </a:lnTo>
                    <a:lnTo>
                      <a:pt x="2067" y="371"/>
                    </a:lnTo>
                    <a:lnTo>
                      <a:pt x="2048" y="371"/>
                    </a:lnTo>
                    <a:lnTo>
                      <a:pt x="2067" y="381"/>
                    </a:lnTo>
                    <a:lnTo>
                      <a:pt x="2096" y="390"/>
                    </a:lnTo>
                    <a:lnTo>
                      <a:pt x="2144" y="390"/>
                    </a:lnTo>
                    <a:lnTo>
                      <a:pt x="2163" y="410"/>
                    </a:lnTo>
                    <a:lnTo>
                      <a:pt x="2163" y="419"/>
                    </a:lnTo>
                    <a:lnTo>
                      <a:pt x="2172" y="476"/>
                    </a:lnTo>
                    <a:lnTo>
                      <a:pt x="2182" y="495"/>
                    </a:lnTo>
                    <a:lnTo>
                      <a:pt x="2201" y="495"/>
                    </a:lnTo>
                    <a:lnTo>
                      <a:pt x="2220" y="524"/>
                    </a:lnTo>
                    <a:lnTo>
                      <a:pt x="2229" y="562"/>
                    </a:lnTo>
                    <a:lnTo>
                      <a:pt x="2248" y="733"/>
                    </a:lnTo>
                    <a:lnTo>
                      <a:pt x="2258" y="762"/>
                    </a:lnTo>
                    <a:lnTo>
                      <a:pt x="2286" y="800"/>
                    </a:lnTo>
                    <a:lnTo>
                      <a:pt x="2277" y="809"/>
                    </a:lnTo>
                    <a:lnTo>
                      <a:pt x="2229" y="781"/>
                    </a:lnTo>
                    <a:lnTo>
                      <a:pt x="2201" y="752"/>
                    </a:lnTo>
                    <a:lnTo>
                      <a:pt x="2182" y="724"/>
                    </a:lnTo>
                    <a:lnTo>
                      <a:pt x="2153" y="667"/>
                    </a:lnTo>
                    <a:lnTo>
                      <a:pt x="2144" y="648"/>
                    </a:lnTo>
                    <a:lnTo>
                      <a:pt x="2106" y="629"/>
                    </a:lnTo>
                    <a:lnTo>
                      <a:pt x="2058" y="609"/>
                    </a:lnTo>
                    <a:lnTo>
                      <a:pt x="2010" y="600"/>
                    </a:lnTo>
                    <a:lnTo>
                      <a:pt x="1972" y="609"/>
                    </a:lnTo>
                    <a:lnTo>
                      <a:pt x="1925" y="629"/>
                    </a:lnTo>
                    <a:lnTo>
                      <a:pt x="1896" y="676"/>
                    </a:lnTo>
                    <a:lnTo>
                      <a:pt x="1839" y="790"/>
                    </a:lnTo>
                    <a:lnTo>
                      <a:pt x="1810" y="838"/>
                    </a:lnTo>
                    <a:lnTo>
                      <a:pt x="1772" y="847"/>
                    </a:lnTo>
                    <a:lnTo>
                      <a:pt x="1677" y="829"/>
                    </a:lnTo>
                    <a:lnTo>
                      <a:pt x="1658" y="838"/>
                    </a:lnTo>
                    <a:lnTo>
                      <a:pt x="1648" y="857"/>
                    </a:lnTo>
                    <a:lnTo>
                      <a:pt x="1648" y="886"/>
                    </a:lnTo>
                    <a:lnTo>
                      <a:pt x="1629" y="895"/>
                    </a:lnTo>
                    <a:lnTo>
                      <a:pt x="1610" y="876"/>
                    </a:lnTo>
                    <a:lnTo>
                      <a:pt x="1553" y="867"/>
                    </a:lnTo>
                    <a:lnTo>
                      <a:pt x="1467" y="857"/>
                    </a:lnTo>
                    <a:lnTo>
                      <a:pt x="1439" y="857"/>
                    </a:lnTo>
                    <a:lnTo>
                      <a:pt x="1458" y="886"/>
                    </a:lnTo>
                    <a:lnTo>
                      <a:pt x="1382" y="924"/>
                    </a:lnTo>
                    <a:lnTo>
                      <a:pt x="1372" y="933"/>
                    </a:lnTo>
                    <a:lnTo>
                      <a:pt x="1391" y="972"/>
                    </a:lnTo>
                    <a:lnTo>
                      <a:pt x="1382" y="981"/>
                    </a:lnTo>
                    <a:lnTo>
                      <a:pt x="1334" y="1000"/>
                    </a:lnTo>
                    <a:lnTo>
                      <a:pt x="1306" y="1019"/>
                    </a:lnTo>
                    <a:lnTo>
                      <a:pt x="1296" y="1038"/>
                    </a:lnTo>
                    <a:lnTo>
                      <a:pt x="1296" y="1067"/>
                    </a:lnTo>
                    <a:lnTo>
                      <a:pt x="1315" y="1076"/>
                    </a:lnTo>
                    <a:lnTo>
                      <a:pt x="1324" y="1076"/>
                    </a:lnTo>
                    <a:lnTo>
                      <a:pt x="1324" y="1095"/>
                    </a:lnTo>
                    <a:lnTo>
                      <a:pt x="1315" y="1114"/>
                    </a:lnTo>
                    <a:lnTo>
                      <a:pt x="1306" y="1133"/>
                    </a:lnTo>
                    <a:lnTo>
                      <a:pt x="1315" y="1133"/>
                    </a:lnTo>
                    <a:lnTo>
                      <a:pt x="1324" y="1133"/>
                    </a:lnTo>
                    <a:lnTo>
                      <a:pt x="1315" y="1181"/>
                    </a:lnTo>
                    <a:lnTo>
                      <a:pt x="1315" y="1190"/>
                    </a:lnTo>
                    <a:lnTo>
                      <a:pt x="1324" y="1181"/>
                    </a:lnTo>
                    <a:lnTo>
                      <a:pt x="1382" y="1181"/>
                    </a:lnTo>
                    <a:lnTo>
                      <a:pt x="1391" y="1210"/>
                    </a:lnTo>
                    <a:lnTo>
                      <a:pt x="1391" y="1267"/>
                    </a:lnTo>
                    <a:lnTo>
                      <a:pt x="1391" y="1276"/>
                    </a:lnTo>
                    <a:lnTo>
                      <a:pt x="1382" y="1286"/>
                    </a:lnTo>
                    <a:lnTo>
                      <a:pt x="1362" y="1295"/>
                    </a:lnTo>
                    <a:lnTo>
                      <a:pt x="1362" y="1305"/>
                    </a:lnTo>
                    <a:lnTo>
                      <a:pt x="1362" y="1314"/>
                    </a:lnTo>
                    <a:lnTo>
                      <a:pt x="1362" y="1343"/>
                    </a:lnTo>
                    <a:lnTo>
                      <a:pt x="1353" y="1381"/>
                    </a:lnTo>
                    <a:lnTo>
                      <a:pt x="1344" y="1391"/>
                    </a:lnTo>
                    <a:lnTo>
                      <a:pt x="1324" y="1391"/>
                    </a:lnTo>
                    <a:lnTo>
                      <a:pt x="1315" y="1391"/>
                    </a:lnTo>
                    <a:lnTo>
                      <a:pt x="1286" y="1400"/>
                    </a:lnTo>
                    <a:lnTo>
                      <a:pt x="1277" y="1419"/>
                    </a:lnTo>
                    <a:lnTo>
                      <a:pt x="1277" y="1429"/>
                    </a:lnTo>
                    <a:lnTo>
                      <a:pt x="1286" y="1438"/>
                    </a:lnTo>
                    <a:lnTo>
                      <a:pt x="1267" y="1448"/>
                    </a:lnTo>
                    <a:lnTo>
                      <a:pt x="1248" y="1467"/>
                    </a:lnTo>
                    <a:lnTo>
                      <a:pt x="1239" y="1486"/>
                    </a:lnTo>
                    <a:lnTo>
                      <a:pt x="1181" y="1619"/>
                    </a:lnTo>
                    <a:lnTo>
                      <a:pt x="1172" y="1657"/>
                    </a:lnTo>
                    <a:lnTo>
                      <a:pt x="1172" y="1667"/>
                    </a:lnTo>
                    <a:lnTo>
                      <a:pt x="1153" y="1724"/>
                    </a:lnTo>
                    <a:lnTo>
                      <a:pt x="1153" y="1772"/>
                    </a:lnTo>
                    <a:lnTo>
                      <a:pt x="1153" y="1810"/>
                    </a:lnTo>
                    <a:lnTo>
                      <a:pt x="1134" y="1819"/>
                    </a:lnTo>
                    <a:lnTo>
                      <a:pt x="1058" y="1924"/>
                    </a:lnTo>
                    <a:lnTo>
                      <a:pt x="1020" y="1962"/>
                    </a:lnTo>
                    <a:lnTo>
                      <a:pt x="991" y="1981"/>
                    </a:lnTo>
                    <a:lnTo>
                      <a:pt x="963" y="1990"/>
                    </a:lnTo>
                    <a:lnTo>
                      <a:pt x="800" y="1952"/>
                    </a:lnTo>
                    <a:lnTo>
                      <a:pt x="734" y="1914"/>
                    </a:lnTo>
                    <a:lnTo>
                      <a:pt x="696" y="1895"/>
                    </a:lnTo>
                    <a:lnTo>
                      <a:pt x="629" y="1810"/>
                    </a:lnTo>
                    <a:lnTo>
                      <a:pt x="610" y="1819"/>
                    </a:lnTo>
                    <a:lnTo>
                      <a:pt x="601" y="1838"/>
                    </a:lnTo>
                    <a:lnTo>
                      <a:pt x="591" y="1867"/>
                    </a:lnTo>
                    <a:lnTo>
                      <a:pt x="582" y="1905"/>
                    </a:lnTo>
                    <a:lnTo>
                      <a:pt x="572" y="1962"/>
                    </a:lnTo>
                    <a:lnTo>
                      <a:pt x="572" y="1990"/>
                    </a:lnTo>
                    <a:lnTo>
                      <a:pt x="582" y="2038"/>
                    </a:lnTo>
                    <a:lnTo>
                      <a:pt x="591" y="2057"/>
                    </a:lnTo>
                    <a:lnTo>
                      <a:pt x="610" y="2086"/>
                    </a:lnTo>
                    <a:lnTo>
                      <a:pt x="620" y="2095"/>
                    </a:lnTo>
                    <a:lnTo>
                      <a:pt x="610" y="2133"/>
                    </a:lnTo>
                    <a:lnTo>
                      <a:pt x="544" y="2210"/>
                    </a:lnTo>
                    <a:lnTo>
                      <a:pt x="496" y="2257"/>
                    </a:lnTo>
                    <a:lnTo>
                      <a:pt x="458" y="2286"/>
                    </a:lnTo>
                    <a:lnTo>
                      <a:pt x="458" y="2314"/>
                    </a:lnTo>
                    <a:lnTo>
                      <a:pt x="458" y="2352"/>
                    </a:lnTo>
                    <a:lnTo>
                      <a:pt x="467" y="2362"/>
                    </a:lnTo>
                    <a:lnTo>
                      <a:pt x="477" y="2362"/>
                    </a:lnTo>
                    <a:lnTo>
                      <a:pt x="477" y="2391"/>
                    </a:lnTo>
                    <a:lnTo>
                      <a:pt x="467" y="2419"/>
                    </a:lnTo>
                    <a:lnTo>
                      <a:pt x="458" y="2486"/>
                    </a:lnTo>
                    <a:lnTo>
                      <a:pt x="429" y="2562"/>
                    </a:lnTo>
                    <a:lnTo>
                      <a:pt x="420" y="2590"/>
                    </a:lnTo>
                    <a:lnTo>
                      <a:pt x="420" y="2610"/>
                    </a:lnTo>
                    <a:lnTo>
                      <a:pt x="420" y="2638"/>
                    </a:lnTo>
                    <a:lnTo>
                      <a:pt x="420" y="2676"/>
                    </a:lnTo>
                    <a:lnTo>
                      <a:pt x="410" y="2686"/>
                    </a:lnTo>
                    <a:lnTo>
                      <a:pt x="410" y="2705"/>
                    </a:lnTo>
                    <a:lnTo>
                      <a:pt x="410" y="2714"/>
                    </a:lnTo>
                    <a:lnTo>
                      <a:pt x="420" y="2714"/>
                    </a:lnTo>
                    <a:lnTo>
                      <a:pt x="429" y="2714"/>
                    </a:lnTo>
                    <a:lnTo>
                      <a:pt x="429" y="2743"/>
                    </a:lnTo>
                    <a:lnTo>
                      <a:pt x="496" y="2724"/>
                    </a:lnTo>
                    <a:lnTo>
                      <a:pt x="524" y="2733"/>
                    </a:lnTo>
                    <a:lnTo>
                      <a:pt x="534" y="2752"/>
                    </a:lnTo>
                    <a:lnTo>
                      <a:pt x="544" y="2781"/>
                    </a:lnTo>
                    <a:lnTo>
                      <a:pt x="524" y="2781"/>
                    </a:lnTo>
                    <a:lnTo>
                      <a:pt x="524" y="2800"/>
                    </a:lnTo>
                    <a:lnTo>
                      <a:pt x="534" y="2819"/>
                    </a:lnTo>
                    <a:lnTo>
                      <a:pt x="534" y="2848"/>
                    </a:lnTo>
                    <a:lnTo>
                      <a:pt x="534" y="2886"/>
                    </a:lnTo>
                    <a:lnTo>
                      <a:pt x="534" y="2905"/>
                    </a:lnTo>
                    <a:lnTo>
                      <a:pt x="544" y="2924"/>
                    </a:lnTo>
                    <a:lnTo>
                      <a:pt x="562" y="2933"/>
                    </a:lnTo>
                    <a:lnTo>
                      <a:pt x="582" y="2943"/>
                    </a:lnTo>
                    <a:lnTo>
                      <a:pt x="601" y="2962"/>
                    </a:lnTo>
                    <a:lnTo>
                      <a:pt x="610" y="2971"/>
                    </a:lnTo>
                    <a:lnTo>
                      <a:pt x="601" y="3000"/>
                    </a:lnTo>
                    <a:lnTo>
                      <a:pt x="562" y="3010"/>
                    </a:lnTo>
                    <a:lnTo>
                      <a:pt x="544" y="3019"/>
                    </a:lnTo>
                    <a:lnTo>
                      <a:pt x="534" y="3038"/>
                    </a:lnTo>
                    <a:lnTo>
                      <a:pt x="534" y="3067"/>
                    </a:lnTo>
                    <a:lnTo>
                      <a:pt x="544" y="3086"/>
                    </a:lnTo>
                    <a:lnTo>
                      <a:pt x="553" y="3105"/>
                    </a:lnTo>
                    <a:lnTo>
                      <a:pt x="553" y="3133"/>
                    </a:lnTo>
                    <a:lnTo>
                      <a:pt x="515" y="3143"/>
                    </a:lnTo>
                    <a:lnTo>
                      <a:pt x="496" y="3200"/>
                    </a:lnTo>
                    <a:lnTo>
                      <a:pt x="496" y="3305"/>
                    </a:lnTo>
                    <a:lnTo>
                      <a:pt x="496" y="3333"/>
                    </a:lnTo>
                    <a:lnTo>
                      <a:pt x="496" y="3343"/>
                    </a:lnTo>
                    <a:lnTo>
                      <a:pt x="505" y="3352"/>
                    </a:lnTo>
                    <a:lnTo>
                      <a:pt x="505" y="3362"/>
                    </a:lnTo>
                    <a:lnTo>
                      <a:pt x="401" y="3352"/>
                    </a:lnTo>
                    <a:lnTo>
                      <a:pt x="363" y="3362"/>
                    </a:lnTo>
                    <a:lnTo>
                      <a:pt x="315" y="3381"/>
                    </a:lnTo>
                    <a:lnTo>
                      <a:pt x="296" y="3410"/>
                    </a:lnTo>
                    <a:lnTo>
                      <a:pt x="277" y="3438"/>
                    </a:lnTo>
                    <a:lnTo>
                      <a:pt x="267" y="3467"/>
                    </a:lnTo>
                    <a:lnTo>
                      <a:pt x="239" y="3486"/>
                    </a:lnTo>
                    <a:lnTo>
                      <a:pt x="220" y="3514"/>
                    </a:lnTo>
                    <a:close/>
                    <a:moveTo>
                      <a:pt x="315" y="1067"/>
                    </a:moveTo>
                    <a:lnTo>
                      <a:pt x="305" y="1095"/>
                    </a:lnTo>
                    <a:lnTo>
                      <a:pt x="305" y="1124"/>
                    </a:lnTo>
                    <a:lnTo>
                      <a:pt x="305" y="1143"/>
                    </a:lnTo>
                    <a:lnTo>
                      <a:pt x="315" y="1162"/>
                    </a:lnTo>
                    <a:lnTo>
                      <a:pt x="296" y="1171"/>
                    </a:lnTo>
                    <a:lnTo>
                      <a:pt x="277" y="1181"/>
                    </a:lnTo>
                    <a:lnTo>
                      <a:pt x="258" y="1171"/>
                    </a:lnTo>
                    <a:lnTo>
                      <a:pt x="277" y="1143"/>
                    </a:lnTo>
                    <a:lnTo>
                      <a:pt x="258" y="1143"/>
                    </a:lnTo>
                    <a:lnTo>
                      <a:pt x="201" y="1200"/>
                    </a:lnTo>
                    <a:lnTo>
                      <a:pt x="201" y="1210"/>
                    </a:lnTo>
                    <a:lnTo>
                      <a:pt x="201" y="1219"/>
                    </a:lnTo>
                    <a:lnTo>
                      <a:pt x="220" y="1228"/>
                    </a:lnTo>
                    <a:lnTo>
                      <a:pt x="210" y="1238"/>
                    </a:lnTo>
                    <a:lnTo>
                      <a:pt x="191" y="1248"/>
                    </a:lnTo>
                    <a:lnTo>
                      <a:pt x="163" y="1248"/>
                    </a:lnTo>
                    <a:lnTo>
                      <a:pt x="143" y="1238"/>
                    </a:lnTo>
                    <a:lnTo>
                      <a:pt x="134" y="1219"/>
                    </a:lnTo>
                    <a:lnTo>
                      <a:pt x="125" y="1190"/>
                    </a:lnTo>
                    <a:lnTo>
                      <a:pt x="115" y="1171"/>
                    </a:lnTo>
                    <a:lnTo>
                      <a:pt x="96" y="1181"/>
                    </a:lnTo>
                    <a:lnTo>
                      <a:pt x="86" y="1190"/>
                    </a:lnTo>
                    <a:lnTo>
                      <a:pt x="77" y="1190"/>
                    </a:lnTo>
                    <a:lnTo>
                      <a:pt x="67" y="1162"/>
                    </a:lnTo>
                    <a:lnTo>
                      <a:pt x="86" y="1162"/>
                    </a:lnTo>
                    <a:lnTo>
                      <a:pt x="86" y="1143"/>
                    </a:lnTo>
                    <a:lnTo>
                      <a:pt x="67" y="1133"/>
                    </a:lnTo>
                    <a:lnTo>
                      <a:pt x="48" y="1105"/>
                    </a:lnTo>
                    <a:lnTo>
                      <a:pt x="39" y="1086"/>
                    </a:lnTo>
                    <a:lnTo>
                      <a:pt x="29" y="1076"/>
                    </a:lnTo>
                    <a:lnTo>
                      <a:pt x="20" y="1010"/>
                    </a:lnTo>
                    <a:lnTo>
                      <a:pt x="20" y="990"/>
                    </a:lnTo>
                    <a:lnTo>
                      <a:pt x="48" y="1019"/>
                    </a:lnTo>
                    <a:lnTo>
                      <a:pt x="86" y="1019"/>
                    </a:lnTo>
                    <a:lnTo>
                      <a:pt x="125" y="1000"/>
                    </a:lnTo>
                    <a:lnTo>
                      <a:pt x="163" y="1000"/>
                    </a:lnTo>
                    <a:lnTo>
                      <a:pt x="163" y="1019"/>
                    </a:lnTo>
                    <a:lnTo>
                      <a:pt x="143" y="1019"/>
                    </a:lnTo>
                    <a:lnTo>
                      <a:pt x="134" y="1038"/>
                    </a:lnTo>
                    <a:lnTo>
                      <a:pt x="115" y="1086"/>
                    </a:lnTo>
                    <a:lnTo>
                      <a:pt x="115" y="1095"/>
                    </a:lnTo>
                    <a:lnTo>
                      <a:pt x="125" y="1105"/>
                    </a:lnTo>
                    <a:lnTo>
                      <a:pt x="115" y="1105"/>
                    </a:lnTo>
                    <a:lnTo>
                      <a:pt x="125" y="1114"/>
                    </a:lnTo>
                    <a:lnTo>
                      <a:pt x="172" y="1124"/>
                    </a:lnTo>
                    <a:lnTo>
                      <a:pt x="182" y="1124"/>
                    </a:lnTo>
                    <a:lnTo>
                      <a:pt x="191" y="1133"/>
                    </a:lnTo>
                    <a:lnTo>
                      <a:pt x="201" y="1124"/>
                    </a:lnTo>
                    <a:lnTo>
                      <a:pt x="201" y="1114"/>
                    </a:lnTo>
                    <a:lnTo>
                      <a:pt x="201" y="1105"/>
                    </a:lnTo>
                    <a:lnTo>
                      <a:pt x="201" y="1095"/>
                    </a:lnTo>
                    <a:lnTo>
                      <a:pt x="201" y="1086"/>
                    </a:lnTo>
                    <a:lnTo>
                      <a:pt x="220" y="1057"/>
                    </a:lnTo>
                    <a:lnTo>
                      <a:pt x="258" y="1038"/>
                    </a:lnTo>
                    <a:lnTo>
                      <a:pt x="286" y="1038"/>
                    </a:lnTo>
                    <a:lnTo>
                      <a:pt x="315" y="1067"/>
                    </a:lnTo>
                    <a:close/>
                    <a:moveTo>
                      <a:pt x="220" y="990"/>
                    </a:moveTo>
                    <a:lnTo>
                      <a:pt x="220" y="962"/>
                    </a:lnTo>
                    <a:lnTo>
                      <a:pt x="210" y="952"/>
                    </a:lnTo>
                    <a:lnTo>
                      <a:pt x="201" y="962"/>
                    </a:lnTo>
                    <a:lnTo>
                      <a:pt x="191" y="962"/>
                    </a:lnTo>
                    <a:lnTo>
                      <a:pt x="143" y="914"/>
                    </a:lnTo>
                    <a:lnTo>
                      <a:pt x="153" y="905"/>
                    </a:lnTo>
                    <a:lnTo>
                      <a:pt x="163" y="905"/>
                    </a:lnTo>
                    <a:lnTo>
                      <a:pt x="191" y="886"/>
                    </a:lnTo>
                    <a:lnTo>
                      <a:pt x="220" y="857"/>
                    </a:lnTo>
                    <a:lnTo>
                      <a:pt x="248" y="847"/>
                    </a:lnTo>
                    <a:lnTo>
                      <a:pt x="267" y="876"/>
                    </a:lnTo>
                    <a:lnTo>
                      <a:pt x="267" y="905"/>
                    </a:lnTo>
                    <a:lnTo>
                      <a:pt x="258" y="933"/>
                    </a:lnTo>
                    <a:lnTo>
                      <a:pt x="220" y="990"/>
                    </a:lnTo>
                    <a:close/>
                    <a:moveTo>
                      <a:pt x="829" y="924"/>
                    </a:moveTo>
                    <a:lnTo>
                      <a:pt x="839" y="924"/>
                    </a:lnTo>
                    <a:lnTo>
                      <a:pt x="858" y="962"/>
                    </a:lnTo>
                    <a:lnTo>
                      <a:pt x="858" y="981"/>
                    </a:lnTo>
                    <a:lnTo>
                      <a:pt x="848" y="1000"/>
                    </a:lnTo>
                    <a:lnTo>
                      <a:pt x="839" y="1010"/>
                    </a:lnTo>
                    <a:lnTo>
                      <a:pt x="820" y="1010"/>
                    </a:lnTo>
                    <a:lnTo>
                      <a:pt x="820" y="1000"/>
                    </a:lnTo>
                    <a:lnTo>
                      <a:pt x="820" y="990"/>
                    </a:lnTo>
                    <a:lnTo>
                      <a:pt x="810" y="981"/>
                    </a:lnTo>
                    <a:lnTo>
                      <a:pt x="810" y="990"/>
                    </a:lnTo>
                    <a:lnTo>
                      <a:pt x="810" y="1000"/>
                    </a:lnTo>
                    <a:lnTo>
                      <a:pt x="800" y="1010"/>
                    </a:lnTo>
                    <a:lnTo>
                      <a:pt x="791" y="1010"/>
                    </a:lnTo>
                    <a:lnTo>
                      <a:pt x="791" y="990"/>
                    </a:lnTo>
                    <a:lnTo>
                      <a:pt x="791" y="972"/>
                    </a:lnTo>
                    <a:lnTo>
                      <a:pt x="800" y="943"/>
                    </a:lnTo>
                    <a:lnTo>
                      <a:pt x="810" y="943"/>
                    </a:lnTo>
                    <a:lnTo>
                      <a:pt x="829" y="952"/>
                    </a:lnTo>
                    <a:lnTo>
                      <a:pt x="839" y="952"/>
                    </a:lnTo>
                    <a:lnTo>
                      <a:pt x="829" y="943"/>
                    </a:lnTo>
                    <a:lnTo>
                      <a:pt x="820" y="924"/>
                    </a:lnTo>
                    <a:lnTo>
                      <a:pt x="820" y="914"/>
                    </a:lnTo>
                    <a:lnTo>
                      <a:pt x="829" y="914"/>
                    </a:lnTo>
                    <a:lnTo>
                      <a:pt x="829" y="924"/>
                    </a:lnTo>
                    <a:close/>
                    <a:moveTo>
                      <a:pt x="934" y="1057"/>
                    </a:moveTo>
                    <a:lnTo>
                      <a:pt x="925" y="1067"/>
                    </a:lnTo>
                    <a:lnTo>
                      <a:pt x="886" y="1038"/>
                    </a:lnTo>
                    <a:lnTo>
                      <a:pt x="877" y="1029"/>
                    </a:lnTo>
                    <a:lnTo>
                      <a:pt x="877" y="1019"/>
                    </a:lnTo>
                    <a:lnTo>
                      <a:pt x="867" y="1010"/>
                    </a:lnTo>
                    <a:lnTo>
                      <a:pt x="867" y="1000"/>
                    </a:lnTo>
                    <a:lnTo>
                      <a:pt x="877" y="990"/>
                    </a:lnTo>
                    <a:lnTo>
                      <a:pt x="886" y="981"/>
                    </a:lnTo>
                    <a:lnTo>
                      <a:pt x="877" y="962"/>
                    </a:lnTo>
                    <a:lnTo>
                      <a:pt x="877" y="943"/>
                    </a:lnTo>
                    <a:lnTo>
                      <a:pt x="867" y="933"/>
                    </a:lnTo>
                    <a:lnTo>
                      <a:pt x="877" y="924"/>
                    </a:lnTo>
                    <a:lnTo>
                      <a:pt x="886" y="924"/>
                    </a:lnTo>
                    <a:lnTo>
                      <a:pt x="905" y="914"/>
                    </a:lnTo>
                    <a:lnTo>
                      <a:pt x="915" y="914"/>
                    </a:lnTo>
                    <a:lnTo>
                      <a:pt x="925" y="914"/>
                    </a:lnTo>
                    <a:lnTo>
                      <a:pt x="934" y="924"/>
                    </a:lnTo>
                    <a:lnTo>
                      <a:pt x="934" y="933"/>
                    </a:lnTo>
                    <a:lnTo>
                      <a:pt x="943" y="943"/>
                    </a:lnTo>
                    <a:lnTo>
                      <a:pt x="953" y="943"/>
                    </a:lnTo>
                    <a:lnTo>
                      <a:pt x="953" y="933"/>
                    </a:lnTo>
                    <a:lnTo>
                      <a:pt x="963" y="933"/>
                    </a:lnTo>
                    <a:lnTo>
                      <a:pt x="972" y="943"/>
                    </a:lnTo>
                    <a:lnTo>
                      <a:pt x="982" y="952"/>
                    </a:lnTo>
                    <a:lnTo>
                      <a:pt x="982" y="943"/>
                    </a:lnTo>
                    <a:lnTo>
                      <a:pt x="991" y="933"/>
                    </a:lnTo>
                    <a:lnTo>
                      <a:pt x="991" y="914"/>
                    </a:lnTo>
                    <a:lnTo>
                      <a:pt x="991" y="905"/>
                    </a:lnTo>
                    <a:lnTo>
                      <a:pt x="1001" y="895"/>
                    </a:lnTo>
                    <a:lnTo>
                      <a:pt x="1001" y="886"/>
                    </a:lnTo>
                    <a:lnTo>
                      <a:pt x="1010" y="895"/>
                    </a:lnTo>
                    <a:lnTo>
                      <a:pt x="1010" y="905"/>
                    </a:lnTo>
                    <a:lnTo>
                      <a:pt x="1010" y="914"/>
                    </a:lnTo>
                    <a:lnTo>
                      <a:pt x="1020" y="943"/>
                    </a:lnTo>
                    <a:lnTo>
                      <a:pt x="1020" y="952"/>
                    </a:lnTo>
                    <a:lnTo>
                      <a:pt x="1020" y="962"/>
                    </a:lnTo>
                    <a:lnTo>
                      <a:pt x="1010" y="981"/>
                    </a:lnTo>
                    <a:lnTo>
                      <a:pt x="1001" y="1010"/>
                    </a:lnTo>
                    <a:lnTo>
                      <a:pt x="991" y="1019"/>
                    </a:lnTo>
                    <a:lnTo>
                      <a:pt x="972" y="1019"/>
                    </a:lnTo>
                    <a:lnTo>
                      <a:pt x="943" y="990"/>
                    </a:lnTo>
                    <a:lnTo>
                      <a:pt x="905" y="1000"/>
                    </a:lnTo>
                    <a:lnTo>
                      <a:pt x="925" y="1010"/>
                    </a:lnTo>
                    <a:lnTo>
                      <a:pt x="943" y="1019"/>
                    </a:lnTo>
                    <a:lnTo>
                      <a:pt x="953" y="1038"/>
                    </a:lnTo>
                    <a:lnTo>
                      <a:pt x="943" y="1048"/>
                    </a:lnTo>
                    <a:lnTo>
                      <a:pt x="934" y="1048"/>
                    </a:lnTo>
                    <a:lnTo>
                      <a:pt x="934" y="1057"/>
                    </a:lnTo>
                    <a:close/>
                    <a:moveTo>
                      <a:pt x="772" y="905"/>
                    </a:moveTo>
                    <a:lnTo>
                      <a:pt x="762" y="905"/>
                    </a:lnTo>
                    <a:lnTo>
                      <a:pt x="762" y="895"/>
                    </a:lnTo>
                    <a:lnTo>
                      <a:pt x="772" y="886"/>
                    </a:lnTo>
                    <a:lnTo>
                      <a:pt x="772" y="876"/>
                    </a:lnTo>
                    <a:lnTo>
                      <a:pt x="772" y="867"/>
                    </a:lnTo>
                    <a:lnTo>
                      <a:pt x="782" y="857"/>
                    </a:lnTo>
                    <a:lnTo>
                      <a:pt x="782" y="838"/>
                    </a:lnTo>
                    <a:lnTo>
                      <a:pt x="791" y="838"/>
                    </a:lnTo>
                    <a:lnTo>
                      <a:pt x="791" y="829"/>
                    </a:lnTo>
                    <a:lnTo>
                      <a:pt x="800" y="819"/>
                    </a:lnTo>
                    <a:lnTo>
                      <a:pt x="810" y="809"/>
                    </a:lnTo>
                    <a:lnTo>
                      <a:pt x="820" y="800"/>
                    </a:lnTo>
                    <a:lnTo>
                      <a:pt x="839" y="809"/>
                    </a:lnTo>
                    <a:lnTo>
                      <a:pt x="848" y="800"/>
                    </a:lnTo>
                    <a:lnTo>
                      <a:pt x="858" y="800"/>
                    </a:lnTo>
                    <a:lnTo>
                      <a:pt x="867" y="800"/>
                    </a:lnTo>
                    <a:lnTo>
                      <a:pt x="877" y="809"/>
                    </a:lnTo>
                    <a:lnTo>
                      <a:pt x="886" y="809"/>
                    </a:lnTo>
                    <a:lnTo>
                      <a:pt x="896" y="809"/>
                    </a:lnTo>
                    <a:lnTo>
                      <a:pt x="886" y="819"/>
                    </a:lnTo>
                    <a:lnTo>
                      <a:pt x="877" y="819"/>
                    </a:lnTo>
                    <a:lnTo>
                      <a:pt x="877" y="829"/>
                    </a:lnTo>
                    <a:lnTo>
                      <a:pt x="886" y="838"/>
                    </a:lnTo>
                    <a:lnTo>
                      <a:pt x="877" y="847"/>
                    </a:lnTo>
                    <a:lnTo>
                      <a:pt x="858" y="857"/>
                    </a:lnTo>
                    <a:lnTo>
                      <a:pt x="829" y="838"/>
                    </a:lnTo>
                    <a:lnTo>
                      <a:pt x="820" y="847"/>
                    </a:lnTo>
                    <a:lnTo>
                      <a:pt x="810" y="867"/>
                    </a:lnTo>
                    <a:lnTo>
                      <a:pt x="810" y="876"/>
                    </a:lnTo>
                    <a:lnTo>
                      <a:pt x="791" y="886"/>
                    </a:lnTo>
                    <a:lnTo>
                      <a:pt x="782" y="905"/>
                    </a:lnTo>
                    <a:lnTo>
                      <a:pt x="772" y="905"/>
                    </a:lnTo>
                    <a:close/>
                    <a:moveTo>
                      <a:pt x="1505" y="38"/>
                    </a:moveTo>
                    <a:lnTo>
                      <a:pt x="1515" y="38"/>
                    </a:lnTo>
                    <a:lnTo>
                      <a:pt x="1524" y="47"/>
                    </a:lnTo>
                    <a:lnTo>
                      <a:pt x="1524" y="57"/>
                    </a:lnTo>
                    <a:lnTo>
                      <a:pt x="1515" y="57"/>
                    </a:lnTo>
                    <a:lnTo>
                      <a:pt x="1515" y="67"/>
                    </a:lnTo>
                    <a:lnTo>
                      <a:pt x="1515" y="76"/>
                    </a:lnTo>
                    <a:lnTo>
                      <a:pt x="1515" y="86"/>
                    </a:lnTo>
                    <a:lnTo>
                      <a:pt x="1505" y="95"/>
                    </a:lnTo>
                    <a:lnTo>
                      <a:pt x="1505" y="105"/>
                    </a:lnTo>
                    <a:lnTo>
                      <a:pt x="1496" y="124"/>
                    </a:lnTo>
                    <a:lnTo>
                      <a:pt x="1496" y="114"/>
                    </a:lnTo>
                    <a:lnTo>
                      <a:pt x="1486" y="114"/>
                    </a:lnTo>
                    <a:lnTo>
                      <a:pt x="1477" y="114"/>
                    </a:lnTo>
                    <a:lnTo>
                      <a:pt x="1477" y="133"/>
                    </a:lnTo>
                    <a:lnTo>
                      <a:pt x="1477" y="143"/>
                    </a:lnTo>
                    <a:lnTo>
                      <a:pt x="1467" y="143"/>
                    </a:lnTo>
                    <a:lnTo>
                      <a:pt x="1458" y="152"/>
                    </a:lnTo>
                    <a:lnTo>
                      <a:pt x="1448" y="152"/>
                    </a:lnTo>
                    <a:lnTo>
                      <a:pt x="1429" y="143"/>
                    </a:lnTo>
                    <a:lnTo>
                      <a:pt x="1410" y="124"/>
                    </a:lnTo>
                    <a:lnTo>
                      <a:pt x="1401" y="95"/>
                    </a:lnTo>
                    <a:lnTo>
                      <a:pt x="1401" y="86"/>
                    </a:lnTo>
                    <a:lnTo>
                      <a:pt x="1401" y="76"/>
                    </a:lnTo>
                    <a:lnTo>
                      <a:pt x="1410" y="57"/>
                    </a:lnTo>
                    <a:lnTo>
                      <a:pt x="1420" y="57"/>
                    </a:lnTo>
                    <a:lnTo>
                      <a:pt x="1429" y="47"/>
                    </a:lnTo>
                    <a:lnTo>
                      <a:pt x="1448" y="29"/>
                    </a:lnTo>
                    <a:lnTo>
                      <a:pt x="1467" y="19"/>
                    </a:lnTo>
                    <a:lnTo>
                      <a:pt x="1486" y="19"/>
                    </a:lnTo>
                    <a:lnTo>
                      <a:pt x="1486" y="38"/>
                    </a:lnTo>
                    <a:lnTo>
                      <a:pt x="1496" y="47"/>
                    </a:lnTo>
                    <a:lnTo>
                      <a:pt x="1505" y="47"/>
                    </a:lnTo>
                    <a:lnTo>
                      <a:pt x="1505" y="38"/>
                    </a:lnTo>
                    <a:close/>
                    <a:moveTo>
                      <a:pt x="125" y="1638"/>
                    </a:moveTo>
                    <a:lnTo>
                      <a:pt x="115" y="1629"/>
                    </a:lnTo>
                    <a:lnTo>
                      <a:pt x="105" y="1629"/>
                    </a:lnTo>
                    <a:lnTo>
                      <a:pt x="96" y="1638"/>
                    </a:lnTo>
                    <a:lnTo>
                      <a:pt x="77" y="1629"/>
                    </a:lnTo>
                    <a:lnTo>
                      <a:pt x="67" y="1609"/>
                    </a:lnTo>
                    <a:lnTo>
                      <a:pt x="67" y="1600"/>
                    </a:lnTo>
                    <a:lnTo>
                      <a:pt x="77" y="1600"/>
                    </a:lnTo>
                    <a:lnTo>
                      <a:pt x="77" y="1609"/>
                    </a:lnTo>
                    <a:lnTo>
                      <a:pt x="86" y="1600"/>
                    </a:lnTo>
                    <a:lnTo>
                      <a:pt x="86" y="1581"/>
                    </a:lnTo>
                    <a:lnTo>
                      <a:pt x="77" y="1581"/>
                    </a:lnTo>
                    <a:lnTo>
                      <a:pt x="67" y="1571"/>
                    </a:lnTo>
                    <a:lnTo>
                      <a:pt x="58" y="1552"/>
                    </a:lnTo>
                    <a:lnTo>
                      <a:pt x="58" y="1533"/>
                    </a:lnTo>
                    <a:lnTo>
                      <a:pt x="67" y="1524"/>
                    </a:lnTo>
                    <a:lnTo>
                      <a:pt x="77" y="1524"/>
                    </a:lnTo>
                    <a:lnTo>
                      <a:pt x="77" y="1514"/>
                    </a:lnTo>
                    <a:lnTo>
                      <a:pt x="86" y="1524"/>
                    </a:lnTo>
                    <a:lnTo>
                      <a:pt x="86" y="1533"/>
                    </a:lnTo>
                    <a:lnTo>
                      <a:pt x="105" y="1543"/>
                    </a:lnTo>
                    <a:lnTo>
                      <a:pt x="115" y="1552"/>
                    </a:lnTo>
                    <a:lnTo>
                      <a:pt x="125" y="1562"/>
                    </a:lnTo>
                    <a:lnTo>
                      <a:pt x="134" y="1581"/>
                    </a:lnTo>
                    <a:lnTo>
                      <a:pt x="143" y="1609"/>
                    </a:lnTo>
                    <a:lnTo>
                      <a:pt x="143" y="1629"/>
                    </a:lnTo>
                    <a:lnTo>
                      <a:pt x="134" y="1638"/>
                    </a:lnTo>
                    <a:lnTo>
                      <a:pt x="125" y="1638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7" name="Freeform 15">
                <a:extLst>
                  <a:ext uri="{FF2B5EF4-FFF2-40B4-BE49-F238E27FC236}">
                    <a16:creationId xmlns:a16="http://schemas.microsoft.com/office/drawing/2014/main" id="{64C546C8-5477-8F4A-87A0-0CDAF6D92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1775" y="5005388"/>
                <a:ext cx="635000" cy="733425"/>
              </a:xfrm>
              <a:custGeom>
                <a:avLst/>
                <a:gdLst>
                  <a:gd name="T0" fmla="*/ 3242 w 1763"/>
                  <a:gd name="T1" fmla="*/ 256825 h 2039"/>
                  <a:gd name="T2" fmla="*/ 24132 w 1763"/>
                  <a:gd name="T3" fmla="*/ 222653 h 2039"/>
                  <a:gd name="T4" fmla="*/ 44663 w 1763"/>
                  <a:gd name="T5" fmla="*/ 226250 h 2039"/>
                  <a:gd name="T6" fmla="*/ 51506 w 1763"/>
                  <a:gd name="T7" fmla="*/ 215819 h 2039"/>
                  <a:gd name="T8" fmla="*/ 51506 w 1763"/>
                  <a:gd name="T9" fmla="*/ 202150 h 2039"/>
                  <a:gd name="T10" fmla="*/ 88965 w 1763"/>
                  <a:gd name="T11" fmla="*/ 198913 h 2039"/>
                  <a:gd name="T12" fmla="*/ 113097 w 1763"/>
                  <a:gd name="T13" fmla="*/ 191719 h 2039"/>
                  <a:gd name="T14" fmla="*/ 133627 w 1763"/>
                  <a:gd name="T15" fmla="*/ 174813 h 2039"/>
                  <a:gd name="T16" fmla="*/ 119940 w 1763"/>
                  <a:gd name="T17" fmla="*/ 150714 h 2039"/>
                  <a:gd name="T18" fmla="*/ 119940 w 1763"/>
                  <a:gd name="T19" fmla="*/ 130211 h 2039"/>
                  <a:gd name="T20" fmla="*/ 123542 w 1763"/>
                  <a:gd name="T21" fmla="*/ 85608 h 2039"/>
                  <a:gd name="T22" fmla="*/ 144073 w 1763"/>
                  <a:gd name="T23" fmla="*/ 85608 h 2039"/>
                  <a:gd name="T24" fmla="*/ 150916 w 1763"/>
                  <a:gd name="T25" fmla="*/ 96039 h 2039"/>
                  <a:gd name="T26" fmla="*/ 161361 w 1763"/>
                  <a:gd name="T27" fmla="*/ 92442 h 2039"/>
                  <a:gd name="T28" fmla="*/ 195579 w 1763"/>
                  <a:gd name="T29" fmla="*/ 92442 h 2039"/>
                  <a:gd name="T30" fmla="*/ 178290 w 1763"/>
                  <a:gd name="T31" fmla="*/ 51437 h 2039"/>
                  <a:gd name="T32" fmla="*/ 195579 w 1763"/>
                  <a:gd name="T33" fmla="*/ 48200 h 2039"/>
                  <a:gd name="T34" fmla="*/ 209265 w 1763"/>
                  <a:gd name="T35" fmla="*/ 27337 h 2039"/>
                  <a:gd name="T36" fmla="*/ 222952 w 1763"/>
                  <a:gd name="T37" fmla="*/ 3597 h 2039"/>
                  <a:gd name="T38" fmla="*/ 325964 w 1763"/>
                  <a:gd name="T39" fmla="*/ 65105 h 2039"/>
                  <a:gd name="T40" fmla="*/ 353338 w 1763"/>
                  <a:gd name="T41" fmla="*/ 137045 h 2039"/>
                  <a:gd name="T42" fmla="*/ 384314 w 1763"/>
                  <a:gd name="T43" fmla="*/ 174813 h 2039"/>
                  <a:gd name="T44" fmla="*/ 390797 w 1763"/>
                  <a:gd name="T45" fmla="*/ 202150 h 2039"/>
                  <a:gd name="T46" fmla="*/ 442303 w 1763"/>
                  <a:gd name="T47" fmla="*/ 236322 h 2039"/>
                  <a:gd name="T48" fmla="*/ 511098 w 1763"/>
                  <a:gd name="T49" fmla="*/ 359698 h 2039"/>
                  <a:gd name="T50" fmla="*/ 634640 w 1763"/>
                  <a:gd name="T51" fmla="*/ 500340 h 2039"/>
                  <a:gd name="T52" fmla="*/ 559002 w 1763"/>
                  <a:gd name="T53" fmla="*/ 572280 h 2039"/>
                  <a:gd name="T54" fmla="*/ 559002 w 1763"/>
                  <a:gd name="T55" fmla="*/ 626954 h 2039"/>
                  <a:gd name="T56" fmla="*/ 548917 w 1763"/>
                  <a:gd name="T57" fmla="*/ 647457 h 2039"/>
                  <a:gd name="T58" fmla="*/ 545315 w 1763"/>
                  <a:gd name="T59" fmla="*/ 688463 h 2039"/>
                  <a:gd name="T60" fmla="*/ 541713 w 1763"/>
                  <a:gd name="T61" fmla="*/ 719397 h 2039"/>
                  <a:gd name="T62" fmla="*/ 425374 w 1763"/>
                  <a:gd name="T63" fmla="*/ 733065 h 2039"/>
                  <a:gd name="T64" fmla="*/ 373868 w 1763"/>
                  <a:gd name="T65" fmla="*/ 705728 h 2039"/>
                  <a:gd name="T66" fmla="*/ 377110 w 1763"/>
                  <a:gd name="T67" fmla="*/ 681628 h 2039"/>
                  <a:gd name="T68" fmla="*/ 274458 w 1763"/>
                  <a:gd name="T69" fmla="*/ 620120 h 2039"/>
                  <a:gd name="T70" fmla="*/ 243483 w 1763"/>
                  <a:gd name="T71" fmla="*/ 596020 h 2039"/>
                  <a:gd name="T72" fmla="*/ 222952 w 1763"/>
                  <a:gd name="T73" fmla="*/ 551418 h 2039"/>
                  <a:gd name="T74" fmla="*/ 222952 w 1763"/>
                  <a:gd name="T75" fmla="*/ 551418 h 2039"/>
                  <a:gd name="T76" fmla="*/ 212507 w 1763"/>
                  <a:gd name="T77" fmla="*/ 524081 h 2039"/>
                  <a:gd name="T78" fmla="*/ 195579 w 1763"/>
                  <a:gd name="T79" fmla="*/ 438472 h 2039"/>
                  <a:gd name="T80" fmla="*/ 181892 w 1763"/>
                  <a:gd name="T81" fmla="*/ 411135 h 2039"/>
                  <a:gd name="T82" fmla="*/ 157760 w 1763"/>
                  <a:gd name="T83" fmla="*/ 400704 h 2039"/>
                  <a:gd name="T84" fmla="*/ 147314 w 1763"/>
                  <a:gd name="T85" fmla="*/ 393870 h 2039"/>
                  <a:gd name="T86" fmla="*/ 147314 w 1763"/>
                  <a:gd name="T87" fmla="*/ 387035 h 2039"/>
                  <a:gd name="T88" fmla="*/ 147314 w 1763"/>
                  <a:gd name="T89" fmla="*/ 380201 h 2039"/>
                  <a:gd name="T90" fmla="*/ 154158 w 1763"/>
                  <a:gd name="T91" fmla="*/ 373367 h 2039"/>
                  <a:gd name="T92" fmla="*/ 150916 w 1763"/>
                  <a:gd name="T93" fmla="*/ 363295 h 2039"/>
                  <a:gd name="T94" fmla="*/ 154158 w 1763"/>
                  <a:gd name="T95" fmla="*/ 356461 h 2039"/>
                  <a:gd name="T96" fmla="*/ 161361 w 1763"/>
                  <a:gd name="T97" fmla="*/ 363295 h 2039"/>
                  <a:gd name="T98" fmla="*/ 195579 w 1763"/>
                  <a:gd name="T99" fmla="*/ 363295 h 2039"/>
                  <a:gd name="T100" fmla="*/ 226194 w 1763"/>
                  <a:gd name="T101" fmla="*/ 339196 h 2039"/>
                  <a:gd name="T102" fmla="*/ 150916 w 1763"/>
                  <a:gd name="T103" fmla="*/ 284521 h 2039"/>
                  <a:gd name="T104" fmla="*/ 126784 w 1763"/>
                  <a:gd name="T105" fmla="*/ 294593 h 2039"/>
                  <a:gd name="T106" fmla="*/ 96168 w 1763"/>
                  <a:gd name="T107" fmla="*/ 301427 h 2039"/>
                  <a:gd name="T108" fmla="*/ 65193 w 1763"/>
                  <a:gd name="T109" fmla="*/ 315096 h 2039"/>
                  <a:gd name="T110" fmla="*/ 6843 w 1763"/>
                  <a:gd name="T111" fmla="*/ 274090 h 20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63" h="2039">
                    <a:moveTo>
                      <a:pt x="0" y="753"/>
                    </a:moveTo>
                    <a:lnTo>
                      <a:pt x="9" y="724"/>
                    </a:lnTo>
                    <a:lnTo>
                      <a:pt x="9" y="714"/>
                    </a:lnTo>
                    <a:lnTo>
                      <a:pt x="0" y="695"/>
                    </a:lnTo>
                    <a:lnTo>
                      <a:pt x="57" y="648"/>
                    </a:lnTo>
                    <a:lnTo>
                      <a:pt x="67" y="619"/>
                    </a:lnTo>
                    <a:lnTo>
                      <a:pt x="76" y="619"/>
                    </a:lnTo>
                    <a:lnTo>
                      <a:pt x="114" y="629"/>
                    </a:lnTo>
                    <a:lnTo>
                      <a:pt x="124" y="629"/>
                    </a:lnTo>
                    <a:lnTo>
                      <a:pt x="133" y="610"/>
                    </a:lnTo>
                    <a:lnTo>
                      <a:pt x="143" y="600"/>
                    </a:lnTo>
                    <a:lnTo>
                      <a:pt x="133" y="591"/>
                    </a:lnTo>
                    <a:lnTo>
                      <a:pt x="133" y="581"/>
                    </a:lnTo>
                    <a:lnTo>
                      <a:pt x="143" y="562"/>
                    </a:lnTo>
                    <a:lnTo>
                      <a:pt x="152" y="553"/>
                    </a:lnTo>
                    <a:lnTo>
                      <a:pt x="181" y="553"/>
                    </a:lnTo>
                    <a:lnTo>
                      <a:pt x="247" y="553"/>
                    </a:lnTo>
                    <a:lnTo>
                      <a:pt x="276" y="543"/>
                    </a:lnTo>
                    <a:lnTo>
                      <a:pt x="295" y="515"/>
                    </a:lnTo>
                    <a:lnTo>
                      <a:pt x="314" y="533"/>
                    </a:lnTo>
                    <a:lnTo>
                      <a:pt x="333" y="533"/>
                    </a:lnTo>
                    <a:lnTo>
                      <a:pt x="352" y="505"/>
                    </a:lnTo>
                    <a:lnTo>
                      <a:pt x="371" y="486"/>
                    </a:lnTo>
                    <a:lnTo>
                      <a:pt x="343" y="457"/>
                    </a:lnTo>
                    <a:lnTo>
                      <a:pt x="333" y="438"/>
                    </a:lnTo>
                    <a:lnTo>
                      <a:pt x="333" y="419"/>
                    </a:lnTo>
                    <a:lnTo>
                      <a:pt x="343" y="400"/>
                    </a:lnTo>
                    <a:lnTo>
                      <a:pt x="333" y="381"/>
                    </a:lnTo>
                    <a:lnTo>
                      <a:pt x="333" y="362"/>
                    </a:lnTo>
                    <a:lnTo>
                      <a:pt x="333" y="343"/>
                    </a:lnTo>
                    <a:lnTo>
                      <a:pt x="333" y="334"/>
                    </a:lnTo>
                    <a:lnTo>
                      <a:pt x="343" y="238"/>
                    </a:lnTo>
                    <a:lnTo>
                      <a:pt x="352" y="229"/>
                    </a:lnTo>
                    <a:lnTo>
                      <a:pt x="371" y="229"/>
                    </a:lnTo>
                    <a:lnTo>
                      <a:pt x="400" y="238"/>
                    </a:lnTo>
                    <a:lnTo>
                      <a:pt x="409" y="248"/>
                    </a:lnTo>
                    <a:lnTo>
                      <a:pt x="419" y="257"/>
                    </a:lnTo>
                    <a:lnTo>
                      <a:pt x="419" y="267"/>
                    </a:lnTo>
                    <a:lnTo>
                      <a:pt x="428" y="267"/>
                    </a:lnTo>
                    <a:lnTo>
                      <a:pt x="438" y="257"/>
                    </a:lnTo>
                    <a:lnTo>
                      <a:pt x="448" y="257"/>
                    </a:lnTo>
                    <a:lnTo>
                      <a:pt x="476" y="276"/>
                    </a:lnTo>
                    <a:lnTo>
                      <a:pt x="533" y="286"/>
                    </a:lnTo>
                    <a:lnTo>
                      <a:pt x="543" y="257"/>
                    </a:lnTo>
                    <a:lnTo>
                      <a:pt x="533" y="219"/>
                    </a:lnTo>
                    <a:lnTo>
                      <a:pt x="514" y="172"/>
                    </a:lnTo>
                    <a:lnTo>
                      <a:pt x="495" y="143"/>
                    </a:lnTo>
                    <a:lnTo>
                      <a:pt x="505" y="124"/>
                    </a:lnTo>
                    <a:lnTo>
                      <a:pt x="514" y="124"/>
                    </a:lnTo>
                    <a:lnTo>
                      <a:pt x="543" y="134"/>
                    </a:lnTo>
                    <a:lnTo>
                      <a:pt x="552" y="124"/>
                    </a:lnTo>
                    <a:lnTo>
                      <a:pt x="571" y="95"/>
                    </a:lnTo>
                    <a:lnTo>
                      <a:pt x="581" y="76"/>
                    </a:lnTo>
                    <a:lnTo>
                      <a:pt x="581" y="57"/>
                    </a:lnTo>
                    <a:lnTo>
                      <a:pt x="600" y="29"/>
                    </a:lnTo>
                    <a:lnTo>
                      <a:pt x="619" y="10"/>
                    </a:lnTo>
                    <a:lnTo>
                      <a:pt x="619" y="0"/>
                    </a:lnTo>
                    <a:lnTo>
                      <a:pt x="771" y="114"/>
                    </a:lnTo>
                    <a:lnTo>
                      <a:pt x="905" y="181"/>
                    </a:lnTo>
                    <a:lnTo>
                      <a:pt x="952" y="238"/>
                    </a:lnTo>
                    <a:lnTo>
                      <a:pt x="962" y="286"/>
                    </a:lnTo>
                    <a:lnTo>
                      <a:pt x="981" y="381"/>
                    </a:lnTo>
                    <a:lnTo>
                      <a:pt x="1000" y="419"/>
                    </a:lnTo>
                    <a:lnTo>
                      <a:pt x="1038" y="457"/>
                    </a:lnTo>
                    <a:lnTo>
                      <a:pt x="1067" y="486"/>
                    </a:lnTo>
                    <a:lnTo>
                      <a:pt x="1067" y="495"/>
                    </a:lnTo>
                    <a:lnTo>
                      <a:pt x="1076" y="543"/>
                    </a:lnTo>
                    <a:lnTo>
                      <a:pt x="1085" y="562"/>
                    </a:lnTo>
                    <a:lnTo>
                      <a:pt x="1105" y="591"/>
                    </a:lnTo>
                    <a:lnTo>
                      <a:pt x="1181" y="629"/>
                    </a:lnTo>
                    <a:lnTo>
                      <a:pt x="1228" y="657"/>
                    </a:lnTo>
                    <a:lnTo>
                      <a:pt x="1257" y="705"/>
                    </a:lnTo>
                    <a:lnTo>
                      <a:pt x="1362" y="914"/>
                    </a:lnTo>
                    <a:lnTo>
                      <a:pt x="1419" y="1000"/>
                    </a:lnTo>
                    <a:lnTo>
                      <a:pt x="1533" y="1105"/>
                    </a:lnTo>
                    <a:lnTo>
                      <a:pt x="1733" y="1333"/>
                    </a:lnTo>
                    <a:lnTo>
                      <a:pt x="1762" y="1391"/>
                    </a:lnTo>
                    <a:lnTo>
                      <a:pt x="1647" y="1467"/>
                    </a:lnTo>
                    <a:lnTo>
                      <a:pt x="1571" y="1533"/>
                    </a:lnTo>
                    <a:lnTo>
                      <a:pt x="1552" y="1591"/>
                    </a:lnTo>
                    <a:lnTo>
                      <a:pt x="1552" y="1667"/>
                    </a:lnTo>
                    <a:lnTo>
                      <a:pt x="1562" y="1734"/>
                    </a:lnTo>
                    <a:lnTo>
                      <a:pt x="1552" y="1743"/>
                    </a:lnTo>
                    <a:lnTo>
                      <a:pt x="1533" y="1753"/>
                    </a:lnTo>
                    <a:lnTo>
                      <a:pt x="1524" y="1762"/>
                    </a:lnTo>
                    <a:lnTo>
                      <a:pt x="1524" y="1800"/>
                    </a:lnTo>
                    <a:lnTo>
                      <a:pt x="1533" y="1819"/>
                    </a:lnTo>
                    <a:lnTo>
                      <a:pt x="1524" y="1867"/>
                    </a:lnTo>
                    <a:lnTo>
                      <a:pt x="1514" y="1914"/>
                    </a:lnTo>
                    <a:lnTo>
                      <a:pt x="1504" y="1952"/>
                    </a:lnTo>
                    <a:lnTo>
                      <a:pt x="1514" y="1991"/>
                    </a:lnTo>
                    <a:lnTo>
                      <a:pt x="1504" y="2000"/>
                    </a:lnTo>
                    <a:lnTo>
                      <a:pt x="1381" y="1962"/>
                    </a:lnTo>
                    <a:lnTo>
                      <a:pt x="1324" y="1962"/>
                    </a:lnTo>
                    <a:lnTo>
                      <a:pt x="1181" y="2038"/>
                    </a:lnTo>
                    <a:lnTo>
                      <a:pt x="1067" y="1972"/>
                    </a:lnTo>
                    <a:lnTo>
                      <a:pt x="1028" y="1972"/>
                    </a:lnTo>
                    <a:lnTo>
                      <a:pt x="1038" y="1962"/>
                    </a:lnTo>
                    <a:lnTo>
                      <a:pt x="1047" y="1943"/>
                    </a:lnTo>
                    <a:lnTo>
                      <a:pt x="1067" y="1934"/>
                    </a:lnTo>
                    <a:lnTo>
                      <a:pt x="1047" y="1895"/>
                    </a:lnTo>
                    <a:lnTo>
                      <a:pt x="971" y="1810"/>
                    </a:lnTo>
                    <a:lnTo>
                      <a:pt x="914" y="1762"/>
                    </a:lnTo>
                    <a:lnTo>
                      <a:pt x="762" y="1724"/>
                    </a:lnTo>
                    <a:lnTo>
                      <a:pt x="733" y="1714"/>
                    </a:lnTo>
                    <a:lnTo>
                      <a:pt x="704" y="1686"/>
                    </a:lnTo>
                    <a:lnTo>
                      <a:pt x="676" y="1657"/>
                    </a:lnTo>
                    <a:lnTo>
                      <a:pt x="647" y="1619"/>
                    </a:lnTo>
                    <a:lnTo>
                      <a:pt x="628" y="1581"/>
                    </a:lnTo>
                    <a:lnTo>
                      <a:pt x="619" y="1533"/>
                    </a:lnTo>
                    <a:lnTo>
                      <a:pt x="628" y="1524"/>
                    </a:lnTo>
                    <a:lnTo>
                      <a:pt x="600" y="1486"/>
                    </a:lnTo>
                    <a:lnTo>
                      <a:pt x="590" y="1457"/>
                    </a:lnTo>
                    <a:lnTo>
                      <a:pt x="571" y="1286"/>
                    </a:lnTo>
                    <a:lnTo>
                      <a:pt x="562" y="1248"/>
                    </a:lnTo>
                    <a:lnTo>
                      <a:pt x="543" y="1219"/>
                    </a:lnTo>
                    <a:lnTo>
                      <a:pt x="524" y="1219"/>
                    </a:lnTo>
                    <a:lnTo>
                      <a:pt x="514" y="1200"/>
                    </a:lnTo>
                    <a:lnTo>
                      <a:pt x="505" y="1143"/>
                    </a:lnTo>
                    <a:lnTo>
                      <a:pt x="505" y="1134"/>
                    </a:lnTo>
                    <a:lnTo>
                      <a:pt x="486" y="1114"/>
                    </a:lnTo>
                    <a:lnTo>
                      <a:pt x="438" y="1114"/>
                    </a:lnTo>
                    <a:lnTo>
                      <a:pt x="409" y="1105"/>
                    </a:lnTo>
                    <a:lnTo>
                      <a:pt x="390" y="1095"/>
                    </a:lnTo>
                    <a:lnTo>
                      <a:pt x="409" y="1095"/>
                    </a:lnTo>
                    <a:lnTo>
                      <a:pt x="409" y="1086"/>
                    </a:lnTo>
                    <a:lnTo>
                      <a:pt x="409" y="1076"/>
                    </a:lnTo>
                    <a:lnTo>
                      <a:pt x="409" y="1067"/>
                    </a:lnTo>
                    <a:lnTo>
                      <a:pt x="409" y="1057"/>
                    </a:lnTo>
                    <a:lnTo>
                      <a:pt x="419" y="1057"/>
                    </a:lnTo>
                    <a:lnTo>
                      <a:pt x="428" y="1048"/>
                    </a:lnTo>
                    <a:lnTo>
                      <a:pt x="428" y="1038"/>
                    </a:lnTo>
                    <a:lnTo>
                      <a:pt x="428" y="1029"/>
                    </a:lnTo>
                    <a:lnTo>
                      <a:pt x="419" y="1010"/>
                    </a:lnTo>
                    <a:lnTo>
                      <a:pt x="419" y="1000"/>
                    </a:lnTo>
                    <a:lnTo>
                      <a:pt x="419" y="991"/>
                    </a:lnTo>
                    <a:lnTo>
                      <a:pt x="428" y="991"/>
                    </a:lnTo>
                    <a:lnTo>
                      <a:pt x="438" y="981"/>
                    </a:lnTo>
                    <a:lnTo>
                      <a:pt x="448" y="1010"/>
                    </a:lnTo>
                    <a:lnTo>
                      <a:pt x="457" y="1038"/>
                    </a:lnTo>
                    <a:lnTo>
                      <a:pt x="486" y="1048"/>
                    </a:lnTo>
                    <a:lnTo>
                      <a:pt x="543" y="1010"/>
                    </a:lnTo>
                    <a:lnTo>
                      <a:pt x="628" y="991"/>
                    </a:lnTo>
                    <a:lnTo>
                      <a:pt x="647" y="981"/>
                    </a:lnTo>
                    <a:lnTo>
                      <a:pt x="628" y="943"/>
                    </a:lnTo>
                    <a:lnTo>
                      <a:pt x="524" y="838"/>
                    </a:lnTo>
                    <a:lnTo>
                      <a:pt x="448" y="791"/>
                    </a:lnTo>
                    <a:lnTo>
                      <a:pt x="419" y="791"/>
                    </a:lnTo>
                    <a:lnTo>
                      <a:pt x="400" y="838"/>
                    </a:lnTo>
                    <a:lnTo>
                      <a:pt x="381" y="829"/>
                    </a:lnTo>
                    <a:lnTo>
                      <a:pt x="352" y="819"/>
                    </a:lnTo>
                    <a:lnTo>
                      <a:pt x="323" y="810"/>
                    </a:lnTo>
                    <a:lnTo>
                      <a:pt x="285" y="819"/>
                    </a:lnTo>
                    <a:lnTo>
                      <a:pt x="267" y="838"/>
                    </a:lnTo>
                    <a:lnTo>
                      <a:pt x="247" y="867"/>
                    </a:lnTo>
                    <a:lnTo>
                      <a:pt x="228" y="886"/>
                    </a:lnTo>
                    <a:lnTo>
                      <a:pt x="181" y="876"/>
                    </a:lnTo>
                    <a:lnTo>
                      <a:pt x="47" y="753"/>
                    </a:lnTo>
                    <a:lnTo>
                      <a:pt x="28" y="762"/>
                    </a:lnTo>
                    <a:lnTo>
                      <a:pt x="19" y="762"/>
                    </a:lnTo>
                    <a:lnTo>
                      <a:pt x="9" y="762"/>
                    </a:lnTo>
                    <a:lnTo>
                      <a:pt x="0" y="753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8" name="Freeform 16">
                <a:extLst>
                  <a:ext uri="{FF2B5EF4-FFF2-40B4-BE49-F238E27FC236}">
                    <a16:creationId xmlns:a16="http://schemas.microsoft.com/office/drawing/2014/main" id="{4A42C4BD-60A1-984B-A437-CE03C2DDA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2688" y="5102225"/>
                <a:ext cx="942975" cy="1217613"/>
              </a:xfrm>
              <a:custGeom>
                <a:avLst/>
                <a:gdLst>
                  <a:gd name="T0" fmla="*/ 431897 w 2620"/>
                  <a:gd name="T1" fmla="*/ 65165 h 3382"/>
                  <a:gd name="T2" fmla="*/ 449173 w 2620"/>
                  <a:gd name="T3" fmla="*/ 54724 h 3382"/>
                  <a:gd name="T4" fmla="*/ 606815 w 2620"/>
                  <a:gd name="T5" fmla="*/ 167773 h 3382"/>
                  <a:gd name="T6" fmla="*/ 678798 w 2620"/>
                  <a:gd name="T7" fmla="*/ 243379 h 3382"/>
                  <a:gd name="T8" fmla="*/ 709751 w 2620"/>
                  <a:gd name="T9" fmla="*/ 212416 h 3382"/>
                  <a:gd name="T10" fmla="*/ 774895 w 2620"/>
                  <a:gd name="T11" fmla="*/ 240138 h 3382"/>
                  <a:gd name="T12" fmla="*/ 784973 w 2620"/>
                  <a:gd name="T13" fmla="*/ 263900 h 3382"/>
                  <a:gd name="T14" fmla="*/ 812326 w 2620"/>
                  <a:gd name="T15" fmla="*/ 339506 h 3382"/>
                  <a:gd name="T16" fmla="*/ 795410 w 2620"/>
                  <a:gd name="T17" fmla="*/ 363268 h 3382"/>
                  <a:gd name="T18" fmla="*/ 815925 w 2620"/>
                  <a:gd name="T19" fmla="*/ 428433 h 3382"/>
                  <a:gd name="T20" fmla="*/ 839680 w 2620"/>
                  <a:gd name="T21" fmla="*/ 473076 h 3382"/>
                  <a:gd name="T22" fmla="*/ 819165 w 2620"/>
                  <a:gd name="T23" fmla="*/ 524560 h 3382"/>
                  <a:gd name="T24" fmla="*/ 805488 w 2620"/>
                  <a:gd name="T25" fmla="*/ 548682 h 3382"/>
                  <a:gd name="T26" fmla="*/ 812326 w 2620"/>
                  <a:gd name="T27" fmla="*/ 589725 h 3382"/>
                  <a:gd name="T28" fmla="*/ 928938 w 2620"/>
                  <a:gd name="T29" fmla="*/ 733736 h 3382"/>
                  <a:gd name="T30" fmla="*/ 912022 w 2620"/>
                  <a:gd name="T31" fmla="*/ 761098 h 3382"/>
                  <a:gd name="T32" fmla="*/ 897986 w 2620"/>
                  <a:gd name="T33" fmla="*/ 764698 h 3382"/>
                  <a:gd name="T34" fmla="*/ 908423 w 2620"/>
                  <a:gd name="T35" fmla="*/ 788460 h 3382"/>
                  <a:gd name="T36" fmla="*/ 901585 w 2620"/>
                  <a:gd name="T37" fmla="*/ 860466 h 3382"/>
                  <a:gd name="T38" fmla="*/ 843279 w 2620"/>
                  <a:gd name="T39" fmla="*/ 836704 h 3382"/>
                  <a:gd name="T40" fmla="*/ 822764 w 2620"/>
                  <a:gd name="T41" fmla="*/ 925631 h 3382"/>
                  <a:gd name="T42" fmla="*/ 805488 w 2620"/>
                  <a:gd name="T43" fmla="*/ 963434 h 3382"/>
                  <a:gd name="T44" fmla="*/ 798649 w 2620"/>
                  <a:gd name="T45" fmla="*/ 983955 h 3382"/>
                  <a:gd name="T46" fmla="*/ 771296 w 2620"/>
                  <a:gd name="T47" fmla="*/ 1008077 h 3382"/>
                  <a:gd name="T48" fmla="*/ 733505 w 2620"/>
                  <a:gd name="T49" fmla="*/ 1004477 h 3382"/>
                  <a:gd name="T50" fmla="*/ 730266 w 2620"/>
                  <a:gd name="T51" fmla="*/ 1035439 h 3382"/>
                  <a:gd name="T52" fmla="*/ 726667 w 2620"/>
                  <a:gd name="T53" fmla="*/ 1073242 h 3382"/>
                  <a:gd name="T54" fmla="*/ 692475 w 2620"/>
                  <a:gd name="T55" fmla="*/ 1083323 h 3382"/>
                  <a:gd name="T56" fmla="*/ 692475 w 2620"/>
                  <a:gd name="T57" fmla="*/ 1093764 h 3382"/>
                  <a:gd name="T58" fmla="*/ 685636 w 2620"/>
                  <a:gd name="T59" fmla="*/ 1111045 h 3382"/>
                  <a:gd name="T60" fmla="*/ 702552 w 2620"/>
                  <a:gd name="T61" fmla="*/ 1134807 h 3382"/>
                  <a:gd name="T62" fmla="*/ 678798 w 2620"/>
                  <a:gd name="T63" fmla="*/ 1152088 h 3382"/>
                  <a:gd name="T64" fmla="*/ 613654 w 2620"/>
                  <a:gd name="T65" fmla="*/ 1203572 h 3382"/>
                  <a:gd name="T66" fmla="*/ 593138 w 2620"/>
                  <a:gd name="T67" fmla="*/ 1217253 h 3382"/>
                  <a:gd name="T68" fmla="*/ 555347 w 2620"/>
                  <a:gd name="T69" fmla="*/ 1203572 h 3382"/>
                  <a:gd name="T70" fmla="*/ 521156 w 2620"/>
                  <a:gd name="T71" fmla="*/ 1141647 h 3382"/>
                  <a:gd name="T72" fmla="*/ 500641 w 2620"/>
                  <a:gd name="T73" fmla="*/ 1127966 h 3382"/>
                  <a:gd name="T74" fmla="*/ 431897 w 2620"/>
                  <a:gd name="T75" fmla="*/ 1062801 h 3382"/>
                  <a:gd name="T76" fmla="*/ 400944 w 2620"/>
                  <a:gd name="T77" fmla="*/ 1042280 h 3382"/>
                  <a:gd name="T78" fmla="*/ 387268 w 2620"/>
                  <a:gd name="T79" fmla="*/ 1069642 h 3382"/>
                  <a:gd name="T80" fmla="*/ 349837 w 2620"/>
                  <a:gd name="T81" fmla="*/ 1076482 h 3382"/>
                  <a:gd name="T82" fmla="*/ 305207 w 2620"/>
                  <a:gd name="T83" fmla="*/ 1073242 h 3382"/>
                  <a:gd name="T84" fmla="*/ 284692 w 2620"/>
                  <a:gd name="T85" fmla="*/ 1086923 h 3382"/>
                  <a:gd name="T86" fmla="*/ 240063 w 2620"/>
                  <a:gd name="T87" fmla="*/ 1083323 h 3382"/>
                  <a:gd name="T88" fmla="*/ 233224 w 2620"/>
                  <a:gd name="T89" fmla="*/ 1100604 h 3382"/>
                  <a:gd name="T90" fmla="*/ 168080 w 2620"/>
                  <a:gd name="T91" fmla="*/ 1076482 h 3382"/>
                  <a:gd name="T92" fmla="*/ 168080 w 2620"/>
                  <a:gd name="T93" fmla="*/ 990796 h 3382"/>
                  <a:gd name="T94" fmla="*/ 168080 w 2620"/>
                  <a:gd name="T95" fmla="*/ 973874 h 3382"/>
                  <a:gd name="T96" fmla="*/ 147565 w 2620"/>
                  <a:gd name="T97" fmla="*/ 898269 h 3382"/>
                  <a:gd name="T98" fmla="*/ 106175 w 2620"/>
                  <a:gd name="T99" fmla="*/ 877747 h 3382"/>
                  <a:gd name="T100" fmla="*/ 41030 w 2620"/>
                  <a:gd name="T101" fmla="*/ 816182 h 3382"/>
                  <a:gd name="T102" fmla="*/ 0 w 2620"/>
                  <a:gd name="T103" fmla="*/ 771539 h 3382"/>
                  <a:gd name="T104" fmla="*/ 75582 w 2620"/>
                  <a:gd name="T105" fmla="*/ 754258 h 3382"/>
                  <a:gd name="T106" fmla="*/ 68384 w 2620"/>
                  <a:gd name="T107" fmla="*/ 723295 h 3382"/>
                  <a:gd name="T108" fmla="*/ 68384 w 2620"/>
                  <a:gd name="T109" fmla="*/ 689093 h 3382"/>
                  <a:gd name="T110" fmla="*/ 47869 w 2620"/>
                  <a:gd name="T111" fmla="*/ 634368 h 3382"/>
                  <a:gd name="T112" fmla="*/ 41030 w 2620"/>
                  <a:gd name="T113" fmla="*/ 569203 h 3382"/>
                  <a:gd name="T114" fmla="*/ 13677 w 2620"/>
                  <a:gd name="T115" fmla="*/ 476676 h 3382"/>
                  <a:gd name="T116" fmla="*/ 30953 w 2620"/>
                  <a:gd name="T117" fmla="*/ 407911 h 3382"/>
                  <a:gd name="T118" fmla="*/ 44629 w 2620"/>
                  <a:gd name="T119" fmla="*/ 346346 h 3382"/>
                  <a:gd name="T120" fmla="*/ 75582 w 2620"/>
                  <a:gd name="T121" fmla="*/ 288022 h 3382"/>
                  <a:gd name="T122" fmla="*/ 253739 w 2620"/>
                  <a:gd name="T123" fmla="*/ 0 h 338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20" h="3382">
                    <a:moveTo>
                      <a:pt x="705" y="0"/>
                    </a:moveTo>
                    <a:lnTo>
                      <a:pt x="1152" y="124"/>
                    </a:lnTo>
                    <a:lnTo>
                      <a:pt x="1171" y="143"/>
                    </a:lnTo>
                    <a:lnTo>
                      <a:pt x="1190" y="171"/>
                    </a:lnTo>
                    <a:lnTo>
                      <a:pt x="1200" y="181"/>
                    </a:lnTo>
                    <a:lnTo>
                      <a:pt x="1219" y="181"/>
                    </a:lnTo>
                    <a:lnTo>
                      <a:pt x="1238" y="171"/>
                    </a:lnTo>
                    <a:lnTo>
                      <a:pt x="1248" y="162"/>
                    </a:lnTo>
                    <a:lnTo>
                      <a:pt x="1248" y="152"/>
                    </a:lnTo>
                    <a:lnTo>
                      <a:pt x="1267" y="152"/>
                    </a:lnTo>
                    <a:lnTo>
                      <a:pt x="1295" y="162"/>
                    </a:lnTo>
                    <a:lnTo>
                      <a:pt x="1371" y="219"/>
                    </a:lnTo>
                    <a:lnTo>
                      <a:pt x="1457" y="248"/>
                    </a:lnTo>
                    <a:lnTo>
                      <a:pt x="1686" y="466"/>
                    </a:lnTo>
                    <a:lnTo>
                      <a:pt x="1714" y="486"/>
                    </a:lnTo>
                    <a:lnTo>
                      <a:pt x="1752" y="504"/>
                    </a:lnTo>
                    <a:lnTo>
                      <a:pt x="1810" y="609"/>
                    </a:lnTo>
                    <a:lnTo>
                      <a:pt x="1876" y="657"/>
                    </a:lnTo>
                    <a:lnTo>
                      <a:pt x="1886" y="676"/>
                    </a:lnTo>
                    <a:lnTo>
                      <a:pt x="1905" y="695"/>
                    </a:lnTo>
                    <a:lnTo>
                      <a:pt x="1924" y="686"/>
                    </a:lnTo>
                    <a:lnTo>
                      <a:pt x="1943" y="657"/>
                    </a:lnTo>
                    <a:lnTo>
                      <a:pt x="1962" y="629"/>
                    </a:lnTo>
                    <a:lnTo>
                      <a:pt x="1972" y="590"/>
                    </a:lnTo>
                    <a:lnTo>
                      <a:pt x="1990" y="552"/>
                    </a:lnTo>
                    <a:lnTo>
                      <a:pt x="2010" y="571"/>
                    </a:lnTo>
                    <a:lnTo>
                      <a:pt x="2067" y="647"/>
                    </a:lnTo>
                    <a:lnTo>
                      <a:pt x="2086" y="657"/>
                    </a:lnTo>
                    <a:lnTo>
                      <a:pt x="2153" y="667"/>
                    </a:lnTo>
                    <a:lnTo>
                      <a:pt x="2181" y="676"/>
                    </a:lnTo>
                    <a:lnTo>
                      <a:pt x="2191" y="686"/>
                    </a:lnTo>
                    <a:lnTo>
                      <a:pt x="2200" y="705"/>
                    </a:lnTo>
                    <a:lnTo>
                      <a:pt x="2200" y="714"/>
                    </a:lnTo>
                    <a:lnTo>
                      <a:pt x="2181" y="733"/>
                    </a:lnTo>
                    <a:lnTo>
                      <a:pt x="2200" y="809"/>
                    </a:lnTo>
                    <a:lnTo>
                      <a:pt x="2210" y="857"/>
                    </a:lnTo>
                    <a:lnTo>
                      <a:pt x="2229" y="905"/>
                    </a:lnTo>
                    <a:lnTo>
                      <a:pt x="2248" y="924"/>
                    </a:lnTo>
                    <a:lnTo>
                      <a:pt x="2257" y="943"/>
                    </a:lnTo>
                    <a:lnTo>
                      <a:pt x="2248" y="952"/>
                    </a:lnTo>
                    <a:lnTo>
                      <a:pt x="2229" y="952"/>
                    </a:lnTo>
                    <a:lnTo>
                      <a:pt x="2210" y="962"/>
                    </a:lnTo>
                    <a:lnTo>
                      <a:pt x="2210" y="981"/>
                    </a:lnTo>
                    <a:lnTo>
                      <a:pt x="2210" y="1009"/>
                    </a:lnTo>
                    <a:lnTo>
                      <a:pt x="2219" y="1038"/>
                    </a:lnTo>
                    <a:lnTo>
                      <a:pt x="2229" y="1076"/>
                    </a:lnTo>
                    <a:lnTo>
                      <a:pt x="2238" y="1124"/>
                    </a:lnTo>
                    <a:lnTo>
                      <a:pt x="2248" y="1162"/>
                    </a:lnTo>
                    <a:lnTo>
                      <a:pt x="2267" y="1190"/>
                    </a:lnTo>
                    <a:lnTo>
                      <a:pt x="2286" y="1219"/>
                    </a:lnTo>
                    <a:lnTo>
                      <a:pt x="2324" y="1247"/>
                    </a:lnTo>
                    <a:lnTo>
                      <a:pt x="2333" y="1276"/>
                    </a:lnTo>
                    <a:lnTo>
                      <a:pt x="2333" y="1295"/>
                    </a:lnTo>
                    <a:lnTo>
                      <a:pt x="2333" y="1314"/>
                    </a:lnTo>
                    <a:lnTo>
                      <a:pt x="2324" y="1352"/>
                    </a:lnTo>
                    <a:lnTo>
                      <a:pt x="2324" y="1381"/>
                    </a:lnTo>
                    <a:lnTo>
                      <a:pt x="2314" y="1400"/>
                    </a:lnTo>
                    <a:lnTo>
                      <a:pt x="2286" y="1447"/>
                    </a:lnTo>
                    <a:lnTo>
                      <a:pt x="2276" y="1457"/>
                    </a:lnTo>
                    <a:lnTo>
                      <a:pt x="2286" y="1467"/>
                    </a:lnTo>
                    <a:lnTo>
                      <a:pt x="2286" y="1476"/>
                    </a:lnTo>
                    <a:lnTo>
                      <a:pt x="2238" y="1514"/>
                    </a:lnTo>
                    <a:lnTo>
                      <a:pt x="2238" y="1524"/>
                    </a:lnTo>
                    <a:lnTo>
                      <a:pt x="2248" y="1533"/>
                    </a:lnTo>
                    <a:lnTo>
                      <a:pt x="2248" y="1543"/>
                    </a:lnTo>
                    <a:lnTo>
                      <a:pt x="2210" y="1600"/>
                    </a:lnTo>
                    <a:lnTo>
                      <a:pt x="2229" y="1619"/>
                    </a:lnTo>
                    <a:lnTo>
                      <a:pt x="2257" y="1638"/>
                    </a:lnTo>
                    <a:lnTo>
                      <a:pt x="2295" y="1685"/>
                    </a:lnTo>
                    <a:lnTo>
                      <a:pt x="2438" y="1886"/>
                    </a:lnTo>
                    <a:lnTo>
                      <a:pt x="2581" y="2000"/>
                    </a:lnTo>
                    <a:lnTo>
                      <a:pt x="2591" y="2028"/>
                    </a:lnTo>
                    <a:lnTo>
                      <a:pt x="2581" y="2038"/>
                    </a:lnTo>
                    <a:lnTo>
                      <a:pt x="2534" y="2066"/>
                    </a:lnTo>
                    <a:lnTo>
                      <a:pt x="2514" y="2086"/>
                    </a:lnTo>
                    <a:lnTo>
                      <a:pt x="2514" y="2095"/>
                    </a:lnTo>
                    <a:lnTo>
                      <a:pt x="2514" y="2105"/>
                    </a:lnTo>
                    <a:lnTo>
                      <a:pt x="2534" y="2114"/>
                    </a:lnTo>
                    <a:lnTo>
                      <a:pt x="2534" y="2124"/>
                    </a:lnTo>
                    <a:lnTo>
                      <a:pt x="2534" y="2133"/>
                    </a:lnTo>
                    <a:lnTo>
                      <a:pt x="2524" y="2133"/>
                    </a:lnTo>
                    <a:lnTo>
                      <a:pt x="2505" y="2133"/>
                    </a:lnTo>
                    <a:lnTo>
                      <a:pt x="2495" y="2124"/>
                    </a:lnTo>
                    <a:lnTo>
                      <a:pt x="2486" y="2114"/>
                    </a:lnTo>
                    <a:lnTo>
                      <a:pt x="2486" y="2133"/>
                    </a:lnTo>
                    <a:lnTo>
                      <a:pt x="2486" y="2152"/>
                    </a:lnTo>
                    <a:lnTo>
                      <a:pt x="2505" y="2171"/>
                    </a:lnTo>
                    <a:lnTo>
                      <a:pt x="2524" y="2190"/>
                    </a:lnTo>
                    <a:lnTo>
                      <a:pt x="2552" y="2229"/>
                    </a:lnTo>
                    <a:lnTo>
                      <a:pt x="2572" y="2257"/>
                    </a:lnTo>
                    <a:lnTo>
                      <a:pt x="2619" y="2276"/>
                    </a:lnTo>
                    <a:lnTo>
                      <a:pt x="2610" y="2305"/>
                    </a:lnTo>
                    <a:lnTo>
                      <a:pt x="2505" y="2390"/>
                    </a:lnTo>
                    <a:lnTo>
                      <a:pt x="2476" y="2409"/>
                    </a:lnTo>
                    <a:lnTo>
                      <a:pt x="2438" y="2381"/>
                    </a:lnTo>
                    <a:lnTo>
                      <a:pt x="2400" y="2343"/>
                    </a:lnTo>
                    <a:lnTo>
                      <a:pt x="2362" y="2324"/>
                    </a:lnTo>
                    <a:lnTo>
                      <a:pt x="2343" y="2324"/>
                    </a:lnTo>
                    <a:lnTo>
                      <a:pt x="2324" y="2381"/>
                    </a:lnTo>
                    <a:lnTo>
                      <a:pt x="2305" y="2409"/>
                    </a:lnTo>
                    <a:lnTo>
                      <a:pt x="2257" y="2438"/>
                    </a:lnTo>
                    <a:lnTo>
                      <a:pt x="2238" y="2476"/>
                    </a:lnTo>
                    <a:lnTo>
                      <a:pt x="2286" y="2571"/>
                    </a:lnTo>
                    <a:lnTo>
                      <a:pt x="2267" y="2590"/>
                    </a:lnTo>
                    <a:lnTo>
                      <a:pt x="2267" y="2600"/>
                    </a:lnTo>
                    <a:lnTo>
                      <a:pt x="2257" y="2619"/>
                    </a:lnTo>
                    <a:lnTo>
                      <a:pt x="2248" y="2648"/>
                    </a:lnTo>
                    <a:lnTo>
                      <a:pt x="2238" y="2676"/>
                    </a:lnTo>
                    <a:lnTo>
                      <a:pt x="2229" y="2705"/>
                    </a:lnTo>
                    <a:lnTo>
                      <a:pt x="2210" y="2724"/>
                    </a:lnTo>
                    <a:lnTo>
                      <a:pt x="2210" y="2733"/>
                    </a:lnTo>
                    <a:lnTo>
                      <a:pt x="2200" y="2733"/>
                    </a:lnTo>
                    <a:lnTo>
                      <a:pt x="2219" y="2733"/>
                    </a:lnTo>
                    <a:lnTo>
                      <a:pt x="2210" y="2752"/>
                    </a:lnTo>
                    <a:lnTo>
                      <a:pt x="2191" y="2762"/>
                    </a:lnTo>
                    <a:lnTo>
                      <a:pt x="2105" y="2771"/>
                    </a:lnTo>
                    <a:lnTo>
                      <a:pt x="2095" y="2781"/>
                    </a:lnTo>
                    <a:lnTo>
                      <a:pt x="2143" y="2800"/>
                    </a:lnTo>
                    <a:lnTo>
                      <a:pt x="2143" y="2828"/>
                    </a:lnTo>
                    <a:lnTo>
                      <a:pt x="2124" y="2828"/>
                    </a:lnTo>
                    <a:lnTo>
                      <a:pt x="2114" y="2819"/>
                    </a:lnTo>
                    <a:lnTo>
                      <a:pt x="2048" y="2809"/>
                    </a:lnTo>
                    <a:lnTo>
                      <a:pt x="2038" y="2790"/>
                    </a:lnTo>
                    <a:lnTo>
                      <a:pt x="2029" y="2800"/>
                    </a:lnTo>
                    <a:lnTo>
                      <a:pt x="2029" y="2809"/>
                    </a:lnTo>
                    <a:lnTo>
                      <a:pt x="2038" y="2809"/>
                    </a:lnTo>
                    <a:lnTo>
                      <a:pt x="2029" y="2876"/>
                    </a:lnTo>
                    <a:lnTo>
                      <a:pt x="2019" y="2905"/>
                    </a:lnTo>
                    <a:lnTo>
                      <a:pt x="2010" y="2914"/>
                    </a:lnTo>
                    <a:lnTo>
                      <a:pt x="2000" y="2933"/>
                    </a:lnTo>
                    <a:lnTo>
                      <a:pt x="2010" y="2962"/>
                    </a:lnTo>
                    <a:lnTo>
                      <a:pt x="2019" y="2981"/>
                    </a:lnTo>
                    <a:lnTo>
                      <a:pt x="2010" y="3009"/>
                    </a:lnTo>
                    <a:lnTo>
                      <a:pt x="1990" y="3009"/>
                    </a:lnTo>
                    <a:lnTo>
                      <a:pt x="1933" y="2990"/>
                    </a:lnTo>
                    <a:lnTo>
                      <a:pt x="1924" y="3000"/>
                    </a:lnTo>
                    <a:lnTo>
                      <a:pt x="1924" y="3009"/>
                    </a:lnTo>
                    <a:lnTo>
                      <a:pt x="1943" y="3019"/>
                    </a:lnTo>
                    <a:lnTo>
                      <a:pt x="1943" y="3029"/>
                    </a:lnTo>
                    <a:lnTo>
                      <a:pt x="1943" y="3038"/>
                    </a:lnTo>
                    <a:lnTo>
                      <a:pt x="1933" y="3047"/>
                    </a:lnTo>
                    <a:lnTo>
                      <a:pt x="1924" y="3038"/>
                    </a:lnTo>
                    <a:lnTo>
                      <a:pt x="1914" y="3047"/>
                    </a:lnTo>
                    <a:lnTo>
                      <a:pt x="1905" y="3057"/>
                    </a:lnTo>
                    <a:lnTo>
                      <a:pt x="1895" y="3067"/>
                    </a:lnTo>
                    <a:lnTo>
                      <a:pt x="1905" y="3076"/>
                    </a:lnTo>
                    <a:lnTo>
                      <a:pt x="1905" y="3086"/>
                    </a:lnTo>
                    <a:lnTo>
                      <a:pt x="1914" y="3095"/>
                    </a:lnTo>
                    <a:lnTo>
                      <a:pt x="1924" y="3114"/>
                    </a:lnTo>
                    <a:lnTo>
                      <a:pt x="1924" y="3124"/>
                    </a:lnTo>
                    <a:lnTo>
                      <a:pt x="1933" y="3143"/>
                    </a:lnTo>
                    <a:lnTo>
                      <a:pt x="1952" y="3152"/>
                    </a:lnTo>
                    <a:lnTo>
                      <a:pt x="1962" y="3162"/>
                    </a:lnTo>
                    <a:lnTo>
                      <a:pt x="1962" y="3181"/>
                    </a:lnTo>
                    <a:lnTo>
                      <a:pt x="1943" y="3200"/>
                    </a:lnTo>
                    <a:lnTo>
                      <a:pt x="1914" y="3209"/>
                    </a:lnTo>
                    <a:lnTo>
                      <a:pt x="1886" y="3200"/>
                    </a:lnTo>
                    <a:lnTo>
                      <a:pt x="1857" y="3209"/>
                    </a:lnTo>
                    <a:lnTo>
                      <a:pt x="1752" y="3276"/>
                    </a:lnTo>
                    <a:lnTo>
                      <a:pt x="1743" y="3305"/>
                    </a:lnTo>
                    <a:lnTo>
                      <a:pt x="1733" y="3333"/>
                    </a:lnTo>
                    <a:lnTo>
                      <a:pt x="1705" y="3343"/>
                    </a:lnTo>
                    <a:lnTo>
                      <a:pt x="1657" y="3343"/>
                    </a:lnTo>
                    <a:lnTo>
                      <a:pt x="1648" y="3343"/>
                    </a:lnTo>
                    <a:lnTo>
                      <a:pt x="1667" y="3352"/>
                    </a:lnTo>
                    <a:lnTo>
                      <a:pt x="1657" y="3371"/>
                    </a:lnTo>
                    <a:lnTo>
                      <a:pt x="1648" y="3381"/>
                    </a:lnTo>
                    <a:lnTo>
                      <a:pt x="1629" y="3371"/>
                    </a:lnTo>
                    <a:lnTo>
                      <a:pt x="1609" y="3352"/>
                    </a:lnTo>
                    <a:lnTo>
                      <a:pt x="1591" y="3333"/>
                    </a:lnTo>
                    <a:lnTo>
                      <a:pt x="1581" y="3343"/>
                    </a:lnTo>
                    <a:lnTo>
                      <a:pt x="1543" y="3343"/>
                    </a:lnTo>
                    <a:lnTo>
                      <a:pt x="1476" y="3267"/>
                    </a:lnTo>
                    <a:lnTo>
                      <a:pt x="1457" y="3228"/>
                    </a:lnTo>
                    <a:lnTo>
                      <a:pt x="1476" y="3190"/>
                    </a:lnTo>
                    <a:lnTo>
                      <a:pt x="1448" y="3171"/>
                    </a:lnTo>
                    <a:lnTo>
                      <a:pt x="1410" y="3162"/>
                    </a:lnTo>
                    <a:lnTo>
                      <a:pt x="1410" y="3152"/>
                    </a:lnTo>
                    <a:lnTo>
                      <a:pt x="1410" y="3143"/>
                    </a:lnTo>
                    <a:lnTo>
                      <a:pt x="1391" y="3133"/>
                    </a:lnTo>
                    <a:lnTo>
                      <a:pt x="1286" y="3019"/>
                    </a:lnTo>
                    <a:lnTo>
                      <a:pt x="1257" y="2990"/>
                    </a:lnTo>
                    <a:lnTo>
                      <a:pt x="1238" y="2981"/>
                    </a:lnTo>
                    <a:lnTo>
                      <a:pt x="1210" y="2952"/>
                    </a:lnTo>
                    <a:lnTo>
                      <a:pt x="1200" y="2952"/>
                    </a:lnTo>
                    <a:lnTo>
                      <a:pt x="1200" y="2943"/>
                    </a:lnTo>
                    <a:lnTo>
                      <a:pt x="1181" y="2924"/>
                    </a:lnTo>
                    <a:lnTo>
                      <a:pt x="1152" y="2905"/>
                    </a:lnTo>
                    <a:lnTo>
                      <a:pt x="1143" y="2905"/>
                    </a:lnTo>
                    <a:lnTo>
                      <a:pt x="1114" y="2895"/>
                    </a:lnTo>
                    <a:lnTo>
                      <a:pt x="1124" y="2924"/>
                    </a:lnTo>
                    <a:lnTo>
                      <a:pt x="1124" y="2933"/>
                    </a:lnTo>
                    <a:lnTo>
                      <a:pt x="1114" y="2943"/>
                    </a:lnTo>
                    <a:lnTo>
                      <a:pt x="1076" y="2971"/>
                    </a:lnTo>
                    <a:lnTo>
                      <a:pt x="1057" y="2981"/>
                    </a:lnTo>
                    <a:lnTo>
                      <a:pt x="1038" y="2981"/>
                    </a:lnTo>
                    <a:lnTo>
                      <a:pt x="990" y="3000"/>
                    </a:lnTo>
                    <a:lnTo>
                      <a:pt x="981" y="3000"/>
                    </a:lnTo>
                    <a:lnTo>
                      <a:pt x="972" y="2990"/>
                    </a:lnTo>
                    <a:lnTo>
                      <a:pt x="952" y="2971"/>
                    </a:lnTo>
                    <a:lnTo>
                      <a:pt x="943" y="2962"/>
                    </a:lnTo>
                    <a:lnTo>
                      <a:pt x="924" y="2952"/>
                    </a:lnTo>
                    <a:lnTo>
                      <a:pt x="876" y="2981"/>
                    </a:lnTo>
                    <a:lnTo>
                      <a:pt x="848" y="2981"/>
                    </a:lnTo>
                    <a:lnTo>
                      <a:pt x="800" y="2971"/>
                    </a:lnTo>
                    <a:lnTo>
                      <a:pt x="791" y="2971"/>
                    </a:lnTo>
                    <a:lnTo>
                      <a:pt x="781" y="2971"/>
                    </a:lnTo>
                    <a:lnTo>
                      <a:pt x="781" y="3000"/>
                    </a:lnTo>
                    <a:lnTo>
                      <a:pt x="791" y="3019"/>
                    </a:lnTo>
                    <a:lnTo>
                      <a:pt x="771" y="3019"/>
                    </a:lnTo>
                    <a:lnTo>
                      <a:pt x="714" y="2981"/>
                    </a:lnTo>
                    <a:lnTo>
                      <a:pt x="695" y="2981"/>
                    </a:lnTo>
                    <a:lnTo>
                      <a:pt x="686" y="3000"/>
                    </a:lnTo>
                    <a:lnTo>
                      <a:pt x="667" y="3009"/>
                    </a:lnTo>
                    <a:lnTo>
                      <a:pt x="667" y="3029"/>
                    </a:lnTo>
                    <a:lnTo>
                      <a:pt x="676" y="3038"/>
                    </a:lnTo>
                    <a:lnTo>
                      <a:pt x="667" y="3047"/>
                    </a:lnTo>
                    <a:lnTo>
                      <a:pt x="648" y="3057"/>
                    </a:lnTo>
                    <a:lnTo>
                      <a:pt x="619" y="3057"/>
                    </a:lnTo>
                    <a:lnTo>
                      <a:pt x="571" y="3029"/>
                    </a:lnTo>
                    <a:lnTo>
                      <a:pt x="552" y="3009"/>
                    </a:lnTo>
                    <a:lnTo>
                      <a:pt x="486" y="3000"/>
                    </a:lnTo>
                    <a:lnTo>
                      <a:pt x="467" y="2990"/>
                    </a:lnTo>
                    <a:lnTo>
                      <a:pt x="381" y="2914"/>
                    </a:lnTo>
                    <a:lnTo>
                      <a:pt x="371" y="2886"/>
                    </a:lnTo>
                    <a:lnTo>
                      <a:pt x="457" y="2781"/>
                    </a:lnTo>
                    <a:lnTo>
                      <a:pt x="467" y="2762"/>
                    </a:lnTo>
                    <a:lnTo>
                      <a:pt x="467" y="2752"/>
                    </a:lnTo>
                    <a:lnTo>
                      <a:pt x="457" y="2743"/>
                    </a:lnTo>
                    <a:lnTo>
                      <a:pt x="467" y="2724"/>
                    </a:lnTo>
                    <a:lnTo>
                      <a:pt x="467" y="2705"/>
                    </a:lnTo>
                    <a:lnTo>
                      <a:pt x="457" y="2638"/>
                    </a:lnTo>
                    <a:lnTo>
                      <a:pt x="438" y="2581"/>
                    </a:lnTo>
                    <a:lnTo>
                      <a:pt x="419" y="2552"/>
                    </a:lnTo>
                    <a:lnTo>
                      <a:pt x="410" y="2514"/>
                    </a:lnTo>
                    <a:lnTo>
                      <a:pt x="410" y="2495"/>
                    </a:lnTo>
                    <a:lnTo>
                      <a:pt x="390" y="2467"/>
                    </a:lnTo>
                    <a:lnTo>
                      <a:pt x="362" y="2438"/>
                    </a:lnTo>
                    <a:lnTo>
                      <a:pt x="333" y="2409"/>
                    </a:lnTo>
                    <a:lnTo>
                      <a:pt x="314" y="2409"/>
                    </a:lnTo>
                    <a:lnTo>
                      <a:pt x="295" y="2438"/>
                    </a:lnTo>
                    <a:lnTo>
                      <a:pt x="276" y="2457"/>
                    </a:lnTo>
                    <a:lnTo>
                      <a:pt x="267" y="2457"/>
                    </a:lnTo>
                    <a:lnTo>
                      <a:pt x="105" y="2314"/>
                    </a:lnTo>
                    <a:lnTo>
                      <a:pt x="95" y="2286"/>
                    </a:lnTo>
                    <a:lnTo>
                      <a:pt x="114" y="2267"/>
                    </a:lnTo>
                    <a:lnTo>
                      <a:pt x="114" y="2257"/>
                    </a:lnTo>
                    <a:lnTo>
                      <a:pt x="105" y="2238"/>
                    </a:lnTo>
                    <a:lnTo>
                      <a:pt x="47" y="2200"/>
                    </a:lnTo>
                    <a:lnTo>
                      <a:pt x="19" y="2171"/>
                    </a:lnTo>
                    <a:lnTo>
                      <a:pt x="0" y="2143"/>
                    </a:lnTo>
                    <a:lnTo>
                      <a:pt x="9" y="2114"/>
                    </a:lnTo>
                    <a:lnTo>
                      <a:pt x="114" y="2086"/>
                    </a:lnTo>
                    <a:lnTo>
                      <a:pt x="162" y="2086"/>
                    </a:lnTo>
                    <a:lnTo>
                      <a:pt x="200" y="2105"/>
                    </a:lnTo>
                    <a:lnTo>
                      <a:pt x="210" y="2095"/>
                    </a:lnTo>
                    <a:lnTo>
                      <a:pt x="229" y="2076"/>
                    </a:lnTo>
                    <a:lnTo>
                      <a:pt x="238" y="2057"/>
                    </a:lnTo>
                    <a:lnTo>
                      <a:pt x="229" y="2028"/>
                    </a:lnTo>
                    <a:lnTo>
                      <a:pt x="219" y="2028"/>
                    </a:lnTo>
                    <a:lnTo>
                      <a:pt x="190" y="2009"/>
                    </a:lnTo>
                    <a:lnTo>
                      <a:pt x="172" y="1981"/>
                    </a:lnTo>
                    <a:lnTo>
                      <a:pt x="162" y="1971"/>
                    </a:lnTo>
                    <a:lnTo>
                      <a:pt x="162" y="1933"/>
                    </a:lnTo>
                    <a:lnTo>
                      <a:pt x="172" y="1924"/>
                    </a:lnTo>
                    <a:lnTo>
                      <a:pt x="190" y="1914"/>
                    </a:lnTo>
                    <a:lnTo>
                      <a:pt x="229" y="1924"/>
                    </a:lnTo>
                    <a:lnTo>
                      <a:pt x="219" y="1895"/>
                    </a:lnTo>
                    <a:lnTo>
                      <a:pt x="190" y="1876"/>
                    </a:lnTo>
                    <a:lnTo>
                      <a:pt x="162" y="1819"/>
                    </a:lnTo>
                    <a:lnTo>
                      <a:pt x="133" y="1762"/>
                    </a:lnTo>
                    <a:lnTo>
                      <a:pt x="95" y="1705"/>
                    </a:lnTo>
                    <a:lnTo>
                      <a:pt x="95" y="1647"/>
                    </a:lnTo>
                    <a:lnTo>
                      <a:pt x="86" y="1609"/>
                    </a:lnTo>
                    <a:lnTo>
                      <a:pt x="95" y="1590"/>
                    </a:lnTo>
                    <a:lnTo>
                      <a:pt x="114" y="1581"/>
                    </a:lnTo>
                    <a:lnTo>
                      <a:pt x="114" y="1562"/>
                    </a:lnTo>
                    <a:lnTo>
                      <a:pt x="95" y="1505"/>
                    </a:lnTo>
                    <a:lnTo>
                      <a:pt x="76" y="1390"/>
                    </a:lnTo>
                    <a:lnTo>
                      <a:pt x="47" y="1343"/>
                    </a:lnTo>
                    <a:lnTo>
                      <a:pt x="38" y="1324"/>
                    </a:lnTo>
                    <a:lnTo>
                      <a:pt x="29" y="1295"/>
                    </a:lnTo>
                    <a:lnTo>
                      <a:pt x="38" y="1276"/>
                    </a:lnTo>
                    <a:lnTo>
                      <a:pt x="95" y="1171"/>
                    </a:lnTo>
                    <a:lnTo>
                      <a:pt x="105" y="1152"/>
                    </a:lnTo>
                    <a:lnTo>
                      <a:pt x="86" y="1133"/>
                    </a:lnTo>
                    <a:lnTo>
                      <a:pt x="76" y="1124"/>
                    </a:lnTo>
                    <a:lnTo>
                      <a:pt x="105" y="1076"/>
                    </a:lnTo>
                    <a:lnTo>
                      <a:pt x="105" y="1057"/>
                    </a:lnTo>
                    <a:lnTo>
                      <a:pt x="114" y="1038"/>
                    </a:lnTo>
                    <a:lnTo>
                      <a:pt x="124" y="962"/>
                    </a:lnTo>
                    <a:lnTo>
                      <a:pt x="124" y="943"/>
                    </a:lnTo>
                    <a:lnTo>
                      <a:pt x="143" y="905"/>
                    </a:lnTo>
                    <a:lnTo>
                      <a:pt x="172" y="885"/>
                    </a:lnTo>
                    <a:lnTo>
                      <a:pt x="200" y="867"/>
                    </a:lnTo>
                    <a:lnTo>
                      <a:pt x="210" y="800"/>
                    </a:lnTo>
                    <a:lnTo>
                      <a:pt x="172" y="495"/>
                    </a:lnTo>
                    <a:lnTo>
                      <a:pt x="162" y="447"/>
                    </a:lnTo>
                    <a:lnTo>
                      <a:pt x="210" y="352"/>
                    </a:lnTo>
                    <a:lnTo>
                      <a:pt x="552" y="57"/>
                    </a:lnTo>
                    <a:lnTo>
                      <a:pt x="705" y="0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9" name="Freeform 17">
                <a:extLst>
                  <a:ext uri="{FF2B5EF4-FFF2-40B4-BE49-F238E27FC236}">
                    <a16:creationId xmlns:a16="http://schemas.microsoft.com/office/drawing/2014/main" id="{F83E1A5E-6AE0-0D49-9021-CE6CBDB93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4600" y="6056313"/>
                <a:ext cx="1066800" cy="987425"/>
              </a:xfrm>
              <a:custGeom>
                <a:avLst/>
                <a:gdLst>
                  <a:gd name="T0" fmla="*/ 840258 w 2962"/>
                  <a:gd name="T1" fmla="*/ 57936 h 2744"/>
                  <a:gd name="T2" fmla="*/ 860787 w 2962"/>
                  <a:gd name="T3" fmla="*/ 95720 h 2744"/>
                  <a:gd name="T4" fmla="*/ 878075 w 2962"/>
                  <a:gd name="T5" fmla="*/ 147178 h 2744"/>
                  <a:gd name="T6" fmla="*/ 884918 w 2962"/>
                  <a:gd name="T7" fmla="*/ 171288 h 2744"/>
                  <a:gd name="T8" fmla="*/ 908689 w 2962"/>
                  <a:gd name="T9" fmla="*/ 164451 h 2744"/>
                  <a:gd name="T10" fmla="*/ 963794 w 2962"/>
                  <a:gd name="T11" fmla="*/ 246496 h 2744"/>
                  <a:gd name="T12" fmla="*/ 991166 w 2962"/>
                  <a:gd name="T13" fmla="*/ 352652 h 2744"/>
                  <a:gd name="T14" fmla="*/ 1056355 w 2962"/>
                  <a:gd name="T15" fmla="*/ 452330 h 2744"/>
                  <a:gd name="T16" fmla="*/ 1066440 w 2962"/>
                  <a:gd name="T17" fmla="*/ 524300 h 2744"/>
                  <a:gd name="T18" fmla="*/ 1018538 w 2962"/>
                  <a:gd name="T19" fmla="*/ 640531 h 2744"/>
                  <a:gd name="T20" fmla="*/ 867630 w 2962"/>
                  <a:gd name="T21" fmla="*/ 740209 h 2744"/>
                  <a:gd name="T22" fmla="*/ 791996 w 2962"/>
                  <a:gd name="T23" fmla="*/ 763959 h 2744"/>
                  <a:gd name="T24" fmla="*/ 696193 w 2962"/>
                  <a:gd name="T25" fmla="*/ 753883 h 2744"/>
                  <a:gd name="T26" fmla="*/ 668821 w 2962"/>
                  <a:gd name="T27" fmla="*/ 788069 h 2744"/>
                  <a:gd name="T28" fmla="*/ 308659 w 2962"/>
                  <a:gd name="T29" fmla="*/ 825853 h 2744"/>
                  <a:gd name="T30" fmla="*/ 222940 w 2962"/>
                  <a:gd name="T31" fmla="*/ 853201 h 2744"/>
                  <a:gd name="T32" fmla="*/ 301816 w 2962"/>
                  <a:gd name="T33" fmla="*/ 880550 h 2744"/>
                  <a:gd name="T34" fmla="*/ 336031 w 2962"/>
                  <a:gd name="T35" fmla="*/ 942084 h 2744"/>
                  <a:gd name="T36" fmla="*/ 349717 w 2962"/>
                  <a:gd name="T37" fmla="*/ 956118 h 2744"/>
                  <a:gd name="T38" fmla="*/ 336031 w 2962"/>
                  <a:gd name="T39" fmla="*/ 976630 h 2744"/>
                  <a:gd name="T40" fmla="*/ 208894 w 2962"/>
                  <a:gd name="T41" fmla="*/ 952520 h 2744"/>
                  <a:gd name="T42" fmla="*/ 195208 w 2962"/>
                  <a:gd name="T43" fmla="*/ 907898 h 2744"/>
                  <a:gd name="T44" fmla="*/ 160992 w 2962"/>
                  <a:gd name="T45" fmla="*/ 925171 h 2744"/>
                  <a:gd name="T46" fmla="*/ 119934 w 2962"/>
                  <a:gd name="T47" fmla="*/ 942084 h 2744"/>
                  <a:gd name="T48" fmla="*/ 119934 w 2962"/>
                  <a:gd name="T49" fmla="*/ 901061 h 2744"/>
                  <a:gd name="T50" fmla="*/ 37457 w 2962"/>
                  <a:gd name="T51" fmla="*/ 870474 h 2744"/>
                  <a:gd name="T52" fmla="*/ 20529 w 2962"/>
                  <a:gd name="T53" fmla="*/ 829092 h 2744"/>
                  <a:gd name="T54" fmla="*/ 10085 w 2962"/>
                  <a:gd name="T55" fmla="*/ 781232 h 2744"/>
                  <a:gd name="T56" fmla="*/ 6483 w 2962"/>
                  <a:gd name="T57" fmla="*/ 753883 h 2744"/>
                  <a:gd name="T58" fmla="*/ 13686 w 2962"/>
                  <a:gd name="T59" fmla="*/ 726535 h 2744"/>
                  <a:gd name="T60" fmla="*/ 20529 w 2962"/>
                  <a:gd name="T61" fmla="*/ 709262 h 2744"/>
                  <a:gd name="T62" fmla="*/ 34215 w 2962"/>
                  <a:gd name="T63" fmla="*/ 678315 h 2744"/>
                  <a:gd name="T64" fmla="*/ 85719 w 2962"/>
                  <a:gd name="T65" fmla="*/ 640531 h 2744"/>
                  <a:gd name="T66" fmla="*/ 41058 w 2962"/>
                  <a:gd name="T67" fmla="*/ 558485 h 2744"/>
                  <a:gd name="T68" fmla="*/ 27372 w 2962"/>
                  <a:gd name="T69" fmla="*/ 510625 h 2744"/>
                  <a:gd name="T70" fmla="*/ 0 w 2962"/>
                  <a:gd name="T71" fmla="*/ 369925 h 2744"/>
                  <a:gd name="T72" fmla="*/ 64829 w 2962"/>
                  <a:gd name="T73" fmla="*/ 294716 h 2744"/>
                  <a:gd name="T74" fmla="*/ 75274 w 2962"/>
                  <a:gd name="T75" fmla="*/ 277443 h 2744"/>
                  <a:gd name="T76" fmla="*/ 99405 w 2962"/>
                  <a:gd name="T77" fmla="*/ 270606 h 2744"/>
                  <a:gd name="T78" fmla="*/ 119934 w 2962"/>
                  <a:gd name="T79" fmla="*/ 274205 h 2744"/>
                  <a:gd name="T80" fmla="*/ 126777 w 2962"/>
                  <a:gd name="T81" fmla="*/ 236421 h 2744"/>
                  <a:gd name="T82" fmla="*/ 130019 w 2962"/>
                  <a:gd name="T83" fmla="*/ 222746 h 2744"/>
                  <a:gd name="T84" fmla="*/ 136862 w 2962"/>
                  <a:gd name="T85" fmla="*/ 174527 h 2744"/>
                  <a:gd name="T86" fmla="*/ 160992 w 2962"/>
                  <a:gd name="T87" fmla="*/ 147178 h 2744"/>
                  <a:gd name="T88" fmla="*/ 178280 w 2962"/>
                  <a:gd name="T89" fmla="*/ 129905 h 2744"/>
                  <a:gd name="T90" fmla="*/ 219339 w 2962"/>
                  <a:gd name="T91" fmla="*/ 126667 h 2744"/>
                  <a:gd name="T92" fmla="*/ 270842 w 2962"/>
                  <a:gd name="T93" fmla="*/ 109394 h 2744"/>
                  <a:gd name="T94" fmla="*/ 311900 w 2962"/>
                  <a:gd name="T95" fmla="*/ 119830 h 2744"/>
                  <a:gd name="T96" fmla="*/ 339273 w 2962"/>
                  <a:gd name="T97" fmla="*/ 88883 h 2744"/>
                  <a:gd name="T98" fmla="*/ 370247 w 2962"/>
                  <a:gd name="T99" fmla="*/ 109394 h 2744"/>
                  <a:gd name="T100" fmla="*/ 445881 w 2962"/>
                  <a:gd name="T101" fmla="*/ 178125 h 2744"/>
                  <a:gd name="T102" fmla="*/ 462808 w 2962"/>
                  <a:gd name="T103" fmla="*/ 208712 h 2744"/>
                  <a:gd name="T104" fmla="*/ 517553 w 2962"/>
                  <a:gd name="T105" fmla="*/ 253334 h 2744"/>
                  <a:gd name="T106" fmla="*/ 534841 w 2962"/>
                  <a:gd name="T107" fmla="*/ 250095 h 2744"/>
                  <a:gd name="T108" fmla="*/ 617318 w 2962"/>
                  <a:gd name="T109" fmla="*/ 198637 h 2744"/>
                  <a:gd name="T110" fmla="*/ 634245 w 2962"/>
                  <a:gd name="T111" fmla="*/ 178125 h 2744"/>
                  <a:gd name="T112" fmla="*/ 620559 w 2962"/>
                  <a:gd name="T113" fmla="*/ 150777 h 2744"/>
                  <a:gd name="T114" fmla="*/ 637847 w 2962"/>
                  <a:gd name="T115" fmla="*/ 137102 h 2744"/>
                  <a:gd name="T116" fmla="*/ 661978 w 2962"/>
                  <a:gd name="T117" fmla="*/ 129905 h 2744"/>
                  <a:gd name="T118" fmla="*/ 668821 w 2962"/>
                  <a:gd name="T119" fmla="*/ 82046 h 2744"/>
                  <a:gd name="T120" fmla="*/ 675664 w 2962"/>
                  <a:gd name="T121" fmla="*/ 57936 h 2744"/>
                  <a:gd name="T122" fmla="*/ 696193 w 2962"/>
                  <a:gd name="T123" fmla="*/ 44261 h 2744"/>
                  <a:gd name="T124" fmla="*/ 734010 w 2962"/>
                  <a:gd name="T125" fmla="*/ 27349 h 27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962" h="2744">
                    <a:moveTo>
                      <a:pt x="2076" y="0"/>
                    </a:moveTo>
                    <a:lnTo>
                      <a:pt x="2199" y="38"/>
                    </a:lnTo>
                    <a:lnTo>
                      <a:pt x="2219" y="57"/>
                    </a:lnTo>
                    <a:lnTo>
                      <a:pt x="2295" y="133"/>
                    </a:lnTo>
                    <a:lnTo>
                      <a:pt x="2304" y="142"/>
                    </a:lnTo>
                    <a:lnTo>
                      <a:pt x="2333" y="161"/>
                    </a:lnTo>
                    <a:lnTo>
                      <a:pt x="2333" y="180"/>
                    </a:lnTo>
                    <a:lnTo>
                      <a:pt x="2362" y="200"/>
                    </a:lnTo>
                    <a:lnTo>
                      <a:pt x="2390" y="228"/>
                    </a:lnTo>
                    <a:lnTo>
                      <a:pt x="2400" y="238"/>
                    </a:lnTo>
                    <a:lnTo>
                      <a:pt x="2380" y="257"/>
                    </a:lnTo>
                    <a:lnTo>
                      <a:pt x="2390" y="266"/>
                    </a:lnTo>
                    <a:lnTo>
                      <a:pt x="2457" y="304"/>
                    </a:lnTo>
                    <a:lnTo>
                      <a:pt x="2466" y="314"/>
                    </a:lnTo>
                    <a:lnTo>
                      <a:pt x="2457" y="333"/>
                    </a:lnTo>
                    <a:lnTo>
                      <a:pt x="2447" y="361"/>
                    </a:lnTo>
                    <a:lnTo>
                      <a:pt x="2447" y="390"/>
                    </a:lnTo>
                    <a:lnTo>
                      <a:pt x="2438" y="409"/>
                    </a:lnTo>
                    <a:lnTo>
                      <a:pt x="2438" y="428"/>
                    </a:lnTo>
                    <a:lnTo>
                      <a:pt x="2438" y="438"/>
                    </a:lnTo>
                    <a:lnTo>
                      <a:pt x="2447" y="438"/>
                    </a:lnTo>
                    <a:lnTo>
                      <a:pt x="2457" y="438"/>
                    </a:lnTo>
                    <a:lnTo>
                      <a:pt x="2457" y="447"/>
                    </a:lnTo>
                    <a:lnTo>
                      <a:pt x="2457" y="476"/>
                    </a:lnTo>
                    <a:lnTo>
                      <a:pt x="2466" y="485"/>
                    </a:lnTo>
                    <a:lnTo>
                      <a:pt x="2495" y="504"/>
                    </a:lnTo>
                    <a:lnTo>
                      <a:pt x="2504" y="495"/>
                    </a:lnTo>
                    <a:lnTo>
                      <a:pt x="2523" y="457"/>
                    </a:lnTo>
                    <a:lnTo>
                      <a:pt x="2542" y="438"/>
                    </a:lnTo>
                    <a:lnTo>
                      <a:pt x="2580" y="457"/>
                    </a:lnTo>
                    <a:lnTo>
                      <a:pt x="2609" y="504"/>
                    </a:lnTo>
                    <a:lnTo>
                      <a:pt x="2638" y="599"/>
                    </a:lnTo>
                    <a:lnTo>
                      <a:pt x="2657" y="657"/>
                    </a:lnTo>
                    <a:lnTo>
                      <a:pt x="2676" y="685"/>
                    </a:lnTo>
                    <a:lnTo>
                      <a:pt x="2704" y="742"/>
                    </a:lnTo>
                    <a:lnTo>
                      <a:pt x="2723" y="762"/>
                    </a:lnTo>
                    <a:lnTo>
                      <a:pt x="2733" y="809"/>
                    </a:lnTo>
                    <a:lnTo>
                      <a:pt x="2723" y="838"/>
                    </a:lnTo>
                    <a:lnTo>
                      <a:pt x="2733" y="914"/>
                    </a:lnTo>
                    <a:lnTo>
                      <a:pt x="2752" y="980"/>
                    </a:lnTo>
                    <a:lnTo>
                      <a:pt x="2761" y="1028"/>
                    </a:lnTo>
                    <a:lnTo>
                      <a:pt x="2790" y="1095"/>
                    </a:lnTo>
                    <a:lnTo>
                      <a:pt x="2838" y="1161"/>
                    </a:lnTo>
                    <a:lnTo>
                      <a:pt x="2885" y="1219"/>
                    </a:lnTo>
                    <a:lnTo>
                      <a:pt x="2914" y="1228"/>
                    </a:lnTo>
                    <a:lnTo>
                      <a:pt x="2933" y="1257"/>
                    </a:lnTo>
                    <a:lnTo>
                      <a:pt x="2914" y="1295"/>
                    </a:lnTo>
                    <a:lnTo>
                      <a:pt x="2904" y="1323"/>
                    </a:lnTo>
                    <a:lnTo>
                      <a:pt x="2895" y="1352"/>
                    </a:lnTo>
                    <a:lnTo>
                      <a:pt x="2904" y="1381"/>
                    </a:lnTo>
                    <a:lnTo>
                      <a:pt x="2961" y="1438"/>
                    </a:lnTo>
                    <a:lnTo>
                      <a:pt x="2961" y="1457"/>
                    </a:lnTo>
                    <a:lnTo>
                      <a:pt x="2952" y="1485"/>
                    </a:lnTo>
                    <a:lnTo>
                      <a:pt x="2961" y="1495"/>
                    </a:lnTo>
                    <a:lnTo>
                      <a:pt x="2961" y="1533"/>
                    </a:lnTo>
                    <a:lnTo>
                      <a:pt x="2933" y="1609"/>
                    </a:lnTo>
                    <a:lnTo>
                      <a:pt x="2857" y="1714"/>
                    </a:lnTo>
                    <a:lnTo>
                      <a:pt x="2828" y="1780"/>
                    </a:lnTo>
                    <a:lnTo>
                      <a:pt x="2771" y="1828"/>
                    </a:lnTo>
                    <a:lnTo>
                      <a:pt x="2657" y="1895"/>
                    </a:lnTo>
                    <a:lnTo>
                      <a:pt x="2600" y="1990"/>
                    </a:lnTo>
                    <a:lnTo>
                      <a:pt x="2580" y="2009"/>
                    </a:lnTo>
                    <a:lnTo>
                      <a:pt x="2533" y="2028"/>
                    </a:lnTo>
                    <a:lnTo>
                      <a:pt x="2409" y="2057"/>
                    </a:lnTo>
                    <a:lnTo>
                      <a:pt x="2276" y="2057"/>
                    </a:lnTo>
                    <a:lnTo>
                      <a:pt x="2228" y="2047"/>
                    </a:lnTo>
                    <a:lnTo>
                      <a:pt x="2209" y="2047"/>
                    </a:lnTo>
                    <a:lnTo>
                      <a:pt x="2209" y="2066"/>
                    </a:lnTo>
                    <a:lnTo>
                      <a:pt x="2209" y="2104"/>
                    </a:lnTo>
                    <a:lnTo>
                      <a:pt x="2199" y="2123"/>
                    </a:lnTo>
                    <a:lnTo>
                      <a:pt x="2152" y="2152"/>
                    </a:lnTo>
                    <a:lnTo>
                      <a:pt x="2066" y="2171"/>
                    </a:lnTo>
                    <a:lnTo>
                      <a:pt x="1990" y="2161"/>
                    </a:lnTo>
                    <a:lnTo>
                      <a:pt x="1971" y="2152"/>
                    </a:lnTo>
                    <a:lnTo>
                      <a:pt x="1942" y="2104"/>
                    </a:lnTo>
                    <a:lnTo>
                      <a:pt x="1933" y="2095"/>
                    </a:lnTo>
                    <a:lnTo>
                      <a:pt x="1914" y="2104"/>
                    </a:lnTo>
                    <a:lnTo>
                      <a:pt x="1895" y="2123"/>
                    </a:lnTo>
                    <a:lnTo>
                      <a:pt x="1876" y="2152"/>
                    </a:lnTo>
                    <a:lnTo>
                      <a:pt x="1866" y="2161"/>
                    </a:lnTo>
                    <a:lnTo>
                      <a:pt x="1866" y="2171"/>
                    </a:lnTo>
                    <a:lnTo>
                      <a:pt x="1857" y="2190"/>
                    </a:lnTo>
                    <a:lnTo>
                      <a:pt x="1847" y="2209"/>
                    </a:lnTo>
                    <a:lnTo>
                      <a:pt x="1800" y="2266"/>
                    </a:lnTo>
                    <a:lnTo>
                      <a:pt x="1666" y="2342"/>
                    </a:lnTo>
                    <a:lnTo>
                      <a:pt x="1114" y="2371"/>
                    </a:lnTo>
                    <a:lnTo>
                      <a:pt x="904" y="2295"/>
                    </a:lnTo>
                    <a:lnTo>
                      <a:pt x="857" y="2295"/>
                    </a:lnTo>
                    <a:lnTo>
                      <a:pt x="818" y="2295"/>
                    </a:lnTo>
                    <a:lnTo>
                      <a:pt x="742" y="2342"/>
                    </a:lnTo>
                    <a:lnTo>
                      <a:pt x="723" y="2352"/>
                    </a:lnTo>
                    <a:lnTo>
                      <a:pt x="666" y="2342"/>
                    </a:lnTo>
                    <a:lnTo>
                      <a:pt x="637" y="2352"/>
                    </a:lnTo>
                    <a:lnTo>
                      <a:pt x="619" y="2371"/>
                    </a:lnTo>
                    <a:lnTo>
                      <a:pt x="628" y="2400"/>
                    </a:lnTo>
                    <a:lnTo>
                      <a:pt x="771" y="2428"/>
                    </a:lnTo>
                    <a:lnTo>
                      <a:pt x="857" y="2419"/>
                    </a:lnTo>
                    <a:lnTo>
                      <a:pt x="866" y="2428"/>
                    </a:lnTo>
                    <a:lnTo>
                      <a:pt x="857" y="2438"/>
                    </a:lnTo>
                    <a:lnTo>
                      <a:pt x="838" y="2447"/>
                    </a:lnTo>
                    <a:lnTo>
                      <a:pt x="857" y="2466"/>
                    </a:lnTo>
                    <a:lnTo>
                      <a:pt x="885" y="2495"/>
                    </a:lnTo>
                    <a:lnTo>
                      <a:pt x="933" y="2561"/>
                    </a:lnTo>
                    <a:lnTo>
                      <a:pt x="933" y="2590"/>
                    </a:lnTo>
                    <a:lnTo>
                      <a:pt x="923" y="2600"/>
                    </a:lnTo>
                    <a:lnTo>
                      <a:pt x="933" y="2618"/>
                    </a:lnTo>
                    <a:lnTo>
                      <a:pt x="952" y="2628"/>
                    </a:lnTo>
                    <a:lnTo>
                      <a:pt x="980" y="2628"/>
                    </a:lnTo>
                    <a:lnTo>
                      <a:pt x="980" y="2638"/>
                    </a:lnTo>
                    <a:lnTo>
                      <a:pt x="980" y="2647"/>
                    </a:lnTo>
                    <a:lnTo>
                      <a:pt x="971" y="2657"/>
                    </a:lnTo>
                    <a:lnTo>
                      <a:pt x="961" y="2666"/>
                    </a:lnTo>
                    <a:lnTo>
                      <a:pt x="961" y="2676"/>
                    </a:lnTo>
                    <a:lnTo>
                      <a:pt x="961" y="2685"/>
                    </a:lnTo>
                    <a:lnTo>
                      <a:pt x="942" y="2704"/>
                    </a:lnTo>
                    <a:lnTo>
                      <a:pt x="933" y="2714"/>
                    </a:lnTo>
                    <a:lnTo>
                      <a:pt x="828" y="2723"/>
                    </a:lnTo>
                    <a:lnTo>
                      <a:pt x="647" y="2743"/>
                    </a:lnTo>
                    <a:lnTo>
                      <a:pt x="599" y="2704"/>
                    </a:lnTo>
                    <a:lnTo>
                      <a:pt x="580" y="2685"/>
                    </a:lnTo>
                    <a:lnTo>
                      <a:pt x="580" y="2676"/>
                    </a:lnTo>
                    <a:lnTo>
                      <a:pt x="580" y="2647"/>
                    </a:lnTo>
                    <a:lnTo>
                      <a:pt x="580" y="2638"/>
                    </a:lnTo>
                    <a:lnTo>
                      <a:pt x="571" y="2609"/>
                    </a:lnTo>
                    <a:lnTo>
                      <a:pt x="571" y="2580"/>
                    </a:lnTo>
                    <a:lnTo>
                      <a:pt x="561" y="2571"/>
                    </a:lnTo>
                    <a:lnTo>
                      <a:pt x="552" y="2542"/>
                    </a:lnTo>
                    <a:lnTo>
                      <a:pt x="542" y="2523"/>
                    </a:lnTo>
                    <a:lnTo>
                      <a:pt x="533" y="2504"/>
                    </a:lnTo>
                    <a:lnTo>
                      <a:pt x="504" y="2504"/>
                    </a:lnTo>
                    <a:lnTo>
                      <a:pt x="485" y="2514"/>
                    </a:lnTo>
                    <a:lnTo>
                      <a:pt x="476" y="2523"/>
                    </a:lnTo>
                    <a:lnTo>
                      <a:pt x="457" y="2533"/>
                    </a:lnTo>
                    <a:lnTo>
                      <a:pt x="447" y="2571"/>
                    </a:lnTo>
                    <a:lnTo>
                      <a:pt x="437" y="2580"/>
                    </a:lnTo>
                    <a:lnTo>
                      <a:pt x="419" y="2609"/>
                    </a:lnTo>
                    <a:lnTo>
                      <a:pt x="390" y="2628"/>
                    </a:lnTo>
                    <a:lnTo>
                      <a:pt x="361" y="2638"/>
                    </a:lnTo>
                    <a:lnTo>
                      <a:pt x="342" y="2638"/>
                    </a:lnTo>
                    <a:lnTo>
                      <a:pt x="333" y="2618"/>
                    </a:lnTo>
                    <a:lnTo>
                      <a:pt x="342" y="2609"/>
                    </a:lnTo>
                    <a:lnTo>
                      <a:pt x="361" y="2571"/>
                    </a:lnTo>
                    <a:lnTo>
                      <a:pt x="352" y="2552"/>
                    </a:lnTo>
                    <a:lnTo>
                      <a:pt x="342" y="2542"/>
                    </a:lnTo>
                    <a:lnTo>
                      <a:pt x="342" y="2523"/>
                    </a:lnTo>
                    <a:lnTo>
                      <a:pt x="333" y="2504"/>
                    </a:lnTo>
                    <a:lnTo>
                      <a:pt x="314" y="2495"/>
                    </a:lnTo>
                    <a:lnTo>
                      <a:pt x="228" y="2523"/>
                    </a:lnTo>
                    <a:lnTo>
                      <a:pt x="218" y="2476"/>
                    </a:lnTo>
                    <a:lnTo>
                      <a:pt x="199" y="2457"/>
                    </a:lnTo>
                    <a:lnTo>
                      <a:pt x="133" y="2438"/>
                    </a:lnTo>
                    <a:lnTo>
                      <a:pt x="104" y="2419"/>
                    </a:lnTo>
                    <a:lnTo>
                      <a:pt x="57" y="2362"/>
                    </a:lnTo>
                    <a:lnTo>
                      <a:pt x="47" y="2362"/>
                    </a:lnTo>
                    <a:lnTo>
                      <a:pt x="38" y="2352"/>
                    </a:lnTo>
                    <a:lnTo>
                      <a:pt x="47" y="2323"/>
                    </a:lnTo>
                    <a:lnTo>
                      <a:pt x="57" y="2304"/>
                    </a:lnTo>
                    <a:lnTo>
                      <a:pt x="57" y="2295"/>
                    </a:lnTo>
                    <a:lnTo>
                      <a:pt x="28" y="2276"/>
                    </a:lnTo>
                    <a:lnTo>
                      <a:pt x="9" y="2257"/>
                    </a:lnTo>
                    <a:lnTo>
                      <a:pt x="9" y="2228"/>
                    </a:lnTo>
                    <a:lnTo>
                      <a:pt x="9" y="2219"/>
                    </a:lnTo>
                    <a:lnTo>
                      <a:pt x="28" y="2171"/>
                    </a:lnTo>
                    <a:lnTo>
                      <a:pt x="28" y="2152"/>
                    </a:lnTo>
                    <a:lnTo>
                      <a:pt x="28" y="2142"/>
                    </a:lnTo>
                    <a:lnTo>
                      <a:pt x="9" y="2123"/>
                    </a:lnTo>
                    <a:lnTo>
                      <a:pt x="9" y="2114"/>
                    </a:lnTo>
                    <a:lnTo>
                      <a:pt x="18" y="2095"/>
                    </a:lnTo>
                    <a:lnTo>
                      <a:pt x="28" y="2076"/>
                    </a:lnTo>
                    <a:lnTo>
                      <a:pt x="38" y="2076"/>
                    </a:lnTo>
                    <a:lnTo>
                      <a:pt x="38" y="2057"/>
                    </a:lnTo>
                    <a:lnTo>
                      <a:pt x="38" y="2038"/>
                    </a:lnTo>
                    <a:lnTo>
                      <a:pt x="38" y="2019"/>
                    </a:lnTo>
                    <a:lnTo>
                      <a:pt x="28" y="2000"/>
                    </a:lnTo>
                    <a:lnTo>
                      <a:pt x="28" y="1990"/>
                    </a:lnTo>
                    <a:lnTo>
                      <a:pt x="28" y="1980"/>
                    </a:lnTo>
                    <a:lnTo>
                      <a:pt x="57" y="1990"/>
                    </a:lnTo>
                    <a:lnTo>
                      <a:pt x="57" y="1980"/>
                    </a:lnTo>
                    <a:lnTo>
                      <a:pt x="57" y="1971"/>
                    </a:lnTo>
                    <a:lnTo>
                      <a:pt x="57" y="1943"/>
                    </a:lnTo>
                    <a:lnTo>
                      <a:pt x="57" y="1923"/>
                    </a:lnTo>
                    <a:lnTo>
                      <a:pt x="66" y="1923"/>
                    </a:lnTo>
                    <a:lnTo>
                      <a:pt x="95" y="1904"/>
                    </a:lnTo>
                    <a:lnTo>
                      <a:pt x="95" y="1895"/>
                    </a:lnTo>
                    <a:lnTo>
                      <a:pt x="95" y="1885"/>
                    </a:lnTo>
                    <a:lnTo>
                      <a:pt x="95" y="1876"/>
                    </a:lnTo>
                    <a:lnTo>
                      <a:pt x="104" y="1847"/>
                    </a:lnTo>
                    <a:lnTo>
                      <a:pt x="123" y="1838"/>
                    </a:lnTo>
                    <a:lnTo>
                      <a:pt x="209" y="1885"/>
                    </a:lnTo>
                    <a:lnTo>
                      <a:pt x="228" y="1866"/>
                    </a:lnTo>
                    <a:lnTo>
                      <a:pt x="238" y="1780"/>
                    </a:lnTo>
                    <a:lnTo>
                      <a:pt x="238" y="1752"/>
                    </a:lnTo>
                    <a:lnTo>
                      <a:pt x="238" y="1723"/>
                    </a:lnTo>
                    <a:lnTo>
                      <a:pt x="209" y="1666"/>
                    </a:lnTo>
                    <a:lnTo>
                      <a:pt x="190" y="1647"/>
                    </a:lnTo>
                    <a:lnTo>
                      <a:pt x="114" y="1562"/>
                    </a:lnTo>
                    <a:lnTo>
                      <a:pt x="114" y="1552"/>
                    </a:lnTo>
                    <a:lnTo>
                      <a:pt x="104" y="1523"/>
                    </a:lnTo>
                    <a:lnTo>
                      <a:pt x="114" y="1457"/>
                    </a:lnTo>
                    <a:lnTo>
                      <a:pt x="114" y="1438"/>
                    </a:lnTo>
                    <a:lnTo>
                      <a:pt x="104" y="1419"/>
                    </a:lnTo>
                    <a:lnTo>
                      <a:pt x="76" y="1419"/>
                    </a:lnTo>
                    <a:lnTo>
                      <a:pt x="85" y="1361"/>
                    </a:lnTo>
                    <a:lnTo>
                      <a:pt x="85" y="1323"/>
                    </a:lnTo>
                    <a:lnTo>
                      <a:pt x="95" y="1285"/>
                    </a:lnTo>
                    <a:lnTo>
                      <a:pt x="114" y="1276"/>
                    </a:lnTo>
                    <a:lnTo>
                      <a:pt x="123" y="1228"/>
                    </a:lnTo>
                    <a:lnTo>
                      <a:pt x="0" y="1028"/>
                    </a:lnTo>
                    <a:lnTo>
                      <a:pt x="0" y="961"/>
                    </a:lnTo>
                    <a:lnTo>
                      <a:pt x="76" y="847"/>
                    </a:lnTo>
                    <a:lnTo>
                      <a:pt x="133" y="800"/>
                    </a:lnTo>
                    <a:lnTo>
                      <a:pt x="152" y="800"/>
                    </a:lnTo>
                    <a:lnTo>
                      <a:pt x="171" y="819"/>
                    </a:lnTo>
                    <a:lnTo>
                      <a:pt x="180" y="819"/>
                    </a:lnTo>
                    <a:lnTo>
                      <a:pt x="190" y="809"/>
                    </a:lnTo>
                    <a:lnTo>
                      <a:pt x="209" y="790"/>
                    </a:lnTo>
                    <a:lnTo>
                      <a:pt x="209" y="780"/>
                    </a:lnTo>
                    <a:lnTo>
                      <a:pt x="209" y="771"/>
                    </a:lnTo>
                    <a:lnTo>
                      <a:pt x="199" y="771"/>
                    </a:lnTo>
                    <a:lnTo>
                      <a:pt x="218" y="752"/>
                    </a:lnTo>
                    <a:lnTo>
                      <a:pt x="228" y="742"/>
                    </a:lnTo>
                    <a:lnTo>
                      <a:pt x="247" y="733"/>
                    </a:lnTo>
                    <a:lnTo>
                      <a:pt x="266" y="742"/>
                    </a:lnTo>
                    <a:lnTo>
                      <a:pt x="276" y="752"/>
                    </a:lnTo>
                    <a:lnTo>
                      <a:pt x="295" y="780"/>
                    </a:lnTo>
                    <a:lnTo>
                      <a:pt x="323" y="790"/>
                    </a:lnTo>
                    <a:lnTo>
                      <a:pt x="342" y="790"/>
                    </a:lnTo>
                    <a:lnTo>
                      <a:pt x="352" y="790"/>
                    </a:lnTo>
                    <a:lnTo>
                      <a:pt x="342" y="780"/>
                    </a:lnTo>
                    <a:lnTo>
                      <a:pt x="333" y="762"/>
                    </a:lnTo>
                    <a:lnTo>
                      <a:pt x="333" y="742"/>
                    </a:lnTo>
                    <a:lnTo>
                      <a:pt x="333" y="714"/>
                    </a:lnTo>
                    <a:lnTo>
                      <a:pt x="323" y="695"/>
                    </a:lnTo>
                    <a:lnTo>
                      <a:pt x="323" y="685"/>
                    </a:lnTo>
                    <a:lnTo>
                      <a:pt x="323" y="666"/>
                    </a:lnTo>
                    <a:lnTo>
                      <a:pt x="352" y="657"/>
                    </a:lnTo>
                    <a:lnTo>
                      <a:pt x="361" y="647"/>
                    </a:lnTo>
                    <a:lnTo>
                      <a:pt x="371" y="637"/>
                    </a:lnTo>
                    <a:lnTo>
                      <a:pt x="371" y="619"/>
                    </a:lnTo>
                    <a:lnTo>
                      <a:pt x="361" y="619"/>
                    </a:lnTo>
                    <a:lnTo>
                      <a:pt x="361" y="599"/>
                    </a:lnTo>
                    <a:lnTo>
                      <a:pt x="371" y="580"/>
                    </a:lnTo>
                    <a:lnTo>
                      <a:pt x="399" y="571"/>
                    </a:lnTo>
                    <a:lnTo>
                      <a:pt x="437" y="552"/>
                    </a:lnTo>
                    <a:lnTo>
                      <a:pt x="447" y="542"/>
                    </a:lnTo>
                    <a:lnTo>
                      <a:pt x="380" y="485"/>
                    </a:lnTo>
                    <a:lnTo>
                      <a:pt x="380" y="466"/>
                    </a:lnTo>
                    <a:lnTo>
                      <a:pt x="380" y="447"/>
                    </a:lnTo>
                    <a:lnTo>
                      <a:pt x="390" y="438"/>
                    </a:lnTo>
                    <a:lnTo>
                      <a:pt x="390" y="409"/>
                    </a:lnTo>
                    <a:lnTo>
                      <a:pt x="399" y="381"/>
                    </a:lnTo>
                    <a:lnTo>
                      <a:pt x="447" y="409"/>
                    </a:lnTo>
                    <a:lnTo>
                      <a:pt x="476" y="409"/>
                    </a:lnTo>
                    <a:lnTo>
                      <a:pt x="495" y="399"/>
                    </a:lnTo>
                    <a:lnTo>
                      <a:pt x="504" y="390"/>
                    </a:lnTo>
                    <a:lnTo>
                      <a:pt x="495" y="381"/>
                    </a:lnTo>
                    <a:lnTo>
                      <a:pt x="495" y="361"/>
                    </a:lnTo>
                    <a:lnTo>
                      <a:pt x="514" y="352"/>
                    </a:lnTo>
                    <a:lnTo>
                      <a:pt x="523" y="333"/>
                    </a:lnTo>
                    <a:lnTo>
                      <a:pt x="542" y="333"/>
                    </a:lnTo>
                    <a:lnTo>
                      <a:pt x="599" y="371"/>
                    </a:lnTo>
                    <a:lnTo>
                      <a:pt x="619" y="371"/>
                    </a:lnTo>
                    <a:lnTo>
                      <a:pt x="609" y="352"/>
                    </a:lnTo>
                    <a:lnTo>
                      <a:pt x="609" y="323"/>
                    </a:lnTo>
                    <a:lnTo>
                      <a:pt x="619" y="323"/>
                    </a:lnTo>
                    <a:lnTo>
                      <a:pt x="628" y="323"/>
                    </a:lnTo>
                    <a:lnTo>
                      <a:pt x="676" y="333"/>
                    </a:lnTo>
                    <a:lnTo>
                      <a:pt x="704" y="333"/>
                    </a:lnTo>
                    <a:lnTo>
                      <a:pt x="752" y="304"/>
                    </a:lnTo>
                    <a:lnTo>
                      <a:pt x="771" y="314"/>
                    </a:lnTo>
                    <a:lnTo>
                      <a:pt x="780" y="323"/>
                    </a:lnTo>
                    <a:lnTo>
                      <a:pt x="800" y="342"/>
                    </a:lnTo>
                    <a:lnTo>
                      <a:pt x="809" y="352"/>
                    </a:lnTo>
                    <a:lnTo>
                      <a:pt x="818" y="352"/>
                    </a:lnTo>
                    <a:lnTo>
                      <a:pt x="866" y="333"/>
                    </a:lnTo>
                    <a:lnTo>
                      <a:pt x="885" y="333"/>
                    </a:lnTo>
                    <a:lnTo>
                      <a:pt x="904" y="323"/>
                    </a:lnTo>
                    <a:lnTo>
                      <a:pt x="942" y="295"/>
                    </a:lnTo>
                    <a:lnTo>
                      <a:pt x="952" y="285"/>
                    </a:lnTo>
                    <a:lnTo>
                      <a:pt x="952" y="276"/>
                    </a:lnTo>
                    <a:lnTo>
                      <a:pt x="942" y="247"/>
                    </a:lnTo>
                    <a:lnTo>
                      <a:pt x="971" y="257"/>
                    </a:lnTo>
                    <a:lnTo>
                      <a:pt x="980" y="257"/>
                    </a:lnTo>
                    <a:lnTo>
                      <a:pt x="1009" y="276"/>
                    </a:lnTo>
                    <a:lnTo>
                      <a:pt x="1028" y="295"/>
                    </a:lnTo>
                    <a:lnTo>
                      <a:pt x="1028" y="304"/>
                    </a:lnTo>
                    <a:lnTo>
                      <a:pt x="1038" y="304"/>
                    </a:lnTo>
                    <a:lnTo>
                      <a:pt x="1066" y="333"/>
                    </a:lnTo>
                    <a:lnTo>
                      <a:pt x="1085" y="342"/>
                    </a:lnTo>
                    <a:lnTo>
                      <a:pt x="1114" y="371"/>
                    </a:lnTo>
                    <a:lnTo>
                      <a:pt x="1219" y="485"/>
                    </a:lnTo>
                    <a:lnTo>
                      <a:pt x="1238" y="495"/>
                    </a:lnTo>
                    <a:lnTo>
                      <a:pt x="1238" y="504"/>
                    </a:lnTo>
                    <a:lnTo>
                      <a:pt x="1238" y="514"/>
                    </a:lnTo>
                    <a:lnTo>
                      <a:pt x="1276" y="523"/>
                    </a:lnTo>
                    <a:lnTo>
                      <a:pt x="1304" y="542"/>
                    </a:lnTo>
                    <a:lnTo>
                      <a:pt x="1285" y="580"/>
                    </a:lnTo>
                    <a:lnTo>
                      <a:pt x="1304" y="619"/>
                    </a:lnTo>
                    <a:lnTo>
                      <a:pt x="1371" y="695"/>
                    </a:lnTo>
                    <a:lnTo>
                      <a:pt x="1409" y="695"/>
                    </a:lnTo>
                    <a:lnTo>
                      <a:pt x="1419" y="685"/>
                    </a:lnTo>
                    <a:lnTo>
                      <a:pt x="1437" y="704"/>
                    </a:lnTo>
                    <a:lnTo>
                      <a:pt x="1457" y="723"/>
                    </a:lnTo>
                    <a:lnTo>
                      <a:pt x="1476" y="733"/>
                    </a:lnTo>
                    <a:lnTo>
                      <a:pt x="1485" y="723"/>
                    </a:lnTo>
                    <a:lnTo>
                      <a:pt x="1495" y="704"/>
                    </a:lnTo>
                    <a:lnTo>
                      <a:pt x="1476" y="695"/>
                    </a:lnTo>
                    <a:lnTo>
                      <a:pt x="1485" y="695"/>
                    </a:lnTo>
                    <a:lnTo>
                      <a:pt x="1533" y="695"/>
                    </a:lnTo>
                    <a:lnTo>
                      <a:pt x="1561" y="685"/>
                    </a:lnTo>
                    <a:lnTo>
                      <a:pt x="1571" y="657"/>
                    </a:lnTo>
                    <a:lnTo>
                      <a:pt x="1580" y="628"/>
                    </a:lnTo>
                    <a:lnTo>
                      <a:pt x="1685" y="561"/>
                    </a:lnTo>
                    <a:lnTo>
                      <a:pt x="1714" y="552"/>
                    </a:lnTo>
                    <a:lnTo>
                      <a:pt x="1742" y="561"/>
                    </a:lnTo>
                    <a:lnTo>
                      <a:pt x="1771" y="552"/>
                    </a:lnTo>
                    <a:lnTo>
                      <a:pt x="1790" y="533"/>
                    </a:lnTo>
                    <a:lnTo>
                      <a:pt x="1790" y="514"/>
                    </a:lnTo>
                    <a:lnTo>
                      <a:pt x="1780" y="504"/>
                    </a:lnTo>
                    <a:lnTo>
                      <a:pt x="1761" y="495"/>
                    </a:lnTo>
                    <a:lnTo>
                      <a:pt x="1752" y="476"/>
                    </a:lnTo>
                    <a:lnTo>
                      <a:pt x="1752" y="466"/>
                    </a:lnTo>
                    <a:lnTo>
                      <a:pt x="1742" y="447"/>
                    </a:lnTo>
                    <a:lnTo>
                      <a:pt x="1733" y="438"/>
                    </a:lnTo>
                    <a:lnTo>
                      <a:pt x="1733" y="428"/>
                    </a:lnTo>
                    <a:lnTo>
                      <a:pt x="1723" y="419"/>
                    </a:lnTo>
                    <a:lnTo>
                      <a:pt x="1733" y="409"/>
                    </a:lnTo>
                    <a:lnTo>
                      <a:pt x="1742" y="399"/>
                    </a:lnTo>
                    <a:lnTo>
                      <a:pt x="1752" y="390"/>
                    </a:lnTo>
                    <a:lnTo>
                      <a:pt x="1761" y="399"/>
                    </a:lnTo>
                    <a:lnTo>
                      <a:pt x="1771" y="390"/>
                    </a:lnTo>
                    <a:lnTo>
                      <a:pt x="1771" y="381"/>
                    </a:lnTo>
                    <a:lnTo>
                      <a:pt x="1771" y="371"/>
                    </a:lnTo>
                    <a:lnTo>
                      <a:pt x="1752" y="361"/>
                    </a:lnTo>
                    <a:lnTo>
                      <a:pt x="1752" y="352"/>
                    </a:lnTo>
                    <a:lnTo>
                      <a:pt x="1761" y="342"/>
                    </a:lnTo>
                    <a:lnTo>
                      <a:pt x="1818" y="361"/>
                    </a:lnTo>
                    <a:lnTo>
                      <a:pt x="1838" y="361"/>
                    </a:lnTo>
                    <a:lnTo>
                      <a:pt x="1847" y="333"/>
                    </a:lnTo>
                    <a:lnTo>
                      <a:pt x="1838" y="314"/>
                    </a:lnTo>
                    <a:lnTo>
                      <a:pt x="1828" y="285"/>
                    </a:lnTo>
                    <a:lnTo>
                      <a:pt x="1838" y="266"/>
                    </a:lnTo>
                    <a:lnTo>
                      <a:pt x="1847" y="257"/>
                    </a:lnTo>
                    <a:lnTo>
                      <a:pt x="1857" y="228"/>
                    </a:lnTo>
                    <a:lnTo>
                      <a:pt x="1866" y="161"/>
                    </a:lnTo>
                    <a:lnTo>
                      <a:pt x="1857" y="161"/>
                    </a:lnTo>
                    <a:lnTo>
                      <a:pt x="1857" y="152"/>
                    </a:lnTo>
                    <a:lnTo>
                      <a:pt x="1866" y="142"/>
                    </a:lnTo>
                    <a:lnTo>
                      <a:pt x="1876" y="161"/>
                    </a:lnTo>
                    <a:lnTo>
                      <a:pt x="1942" y="171"/>
                    </a:lnTo>
                    <a:lnTo>
                      <a:pt x="1952" y="180"/>
                    </a:lnTo>
                    <a:lnTo>
                      <a:pt x="1971" y="180"/>
                    </a:lnTo>
                    <a:lnTo>
                      <a:pt x="1971" y="152"/>
                    </a:lnTo>
                    <a:lnTo>
                      <a:pt x="1923" y="133"/>
                    </a:lnTo>
                    <a:lnTo>
                      <a:pt x="1933" y="123"/>
                    </a:lnTo>
                    <a:lnTo>
                      <a:pt x="2019" y="114"/>
                    </a:lnTo>
                    <a:lnTo>
                      <a:pt x="2038" y="104"/>
                    </a:lnTo>
                    <a:lnTo>
                      <a:pt x="2047" y="85"/>
                    </a:lnTo>
                    <a:lnTo>
                      <a:pt x="2028" y="85"/>
                    </a:lnTo>
                    <a:lnTo>
                      <a:pt x="2038" y="85"/>
                    </a:lnTo>
                    <a:lnTo>
                      <a:pt x="2038" y="76"/>
                    </a:lnTo>
                    <a:lnTo>
                      <a:pt x="2057" y="57"/>
                    </a:lnTo>
                    <a:lnTo>
                      <a:pt x="2066" y="28"/>
                    </a:lnTo>
                    <a:lnTo>
                      <a:pt x="2076" y="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0" name="Freeform 18">
                <a:extLst>
                  <a:ext uri="{FF2B5EF4-FFF2-40B4-BE49-F238E27FC236}">
                    <a16:creationId xmlns:a16="http://schemas.microsoft.com/office/drawing/2014/main" id="{66C98AE3-5C3C-174B-A9E2-8063F30F9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4038" y="5407025"/>
                <a:ext cx="850900" cy="1444625"/>
              </a:xfrm>
              <a:custGeom>
                <a:avLst/>
                <a:gdLst>
                  <a:gd name="T0" fmla="*/ 641326 w 2363"/>
                  <a:gd name="T1" fmla="*/ 171799 h 4011"/>
                  <a:gd name="T2" fmla="*/ 658610 w 2363"/>
                  <a:gd name="T3" fmla="*/ 274446 h 4011"/>
                  <a:gd name="T4" fmla="*/ 710104 w 2363"/>
                  <a:gd name="T5" fmla="*/ 387899 h 4011"/>
                  <a:gd name="T6" fmla="*/ 706503 w 2363"/>
                  <a:gd name="T7" fmla="*/ 425356 h 4011"/>
                  <a:gd name="T8" fmla="*/ 668693 w 2363"/>
                  <a:gd name="T9" fmla="*/ 446245 h 4011"/>
                  <a:gd name="T10" fmla="*/ 668693 w 2363"/>
                  <a:gd name="T11" fmla="*/ 511435 h 4011"/>
                  <a:gd name="T12" fmla="*/ 747553 w 2363"/>
                  <a:gd name="T13" fmla="*/ 562579 h 4011"/>
                  <a:gd name="T14" fmla="*/ 792205 w 2363"/>
                  <a:gd name="T15" fmla="*/ 645057 h 4011"/>
                  <a:gd name="T16" fmla="*/ 795806 w 2363"/>
                  <a:gd name="T17" fmla="*/ 689717 h 4011"/>
                  <a:gd name="T18" fmla="*/ 833255 w 2363"/>
                  <a:gd name="T19" fmla="*/ 785882 h 4011"/>
                  <a:gd name="T20" fmla="*/ 846939 w 2363"/>
                  <a:gd name="T21" fmla="*/ 847470 h 4011"/>
                  <a:gd name="T22" fmla="*/ 823173 w 2363"/>
                  <a:gd name="T23" fmla="*/ 871601 h 4011"/>
                  <a:gd name="T24" fmla="*/ 809489 w 2363"/>
                  <a:gd name="T25" fmla="*/ 905817 h 4011"/>
                  <a:gd name="T26" fmla="*/ 795806 w 2363"/>
                  <a:gd name="T27" fmla="*/ 929588 h 4011"/>
                  <a:gd name="T28" fmla="*/ 764838 w 2363"/>
                  <a:gd name="T29" fmla="*/ 926346 h 4011"/>
                  <a:gd name="T30" fmla="*/ 751154 w 2363"/>
                  <a:gd name="T31" fmla="*/ 943634 h 4011"/>
                  <a:gd name="T32" fmla="*/ 730629 w 2363"/>
                  <a:gd name="T33" fmla="*/ 1108230 h 4011"/>
                  <a:gd name="T34" fmla="*/ 730629 w 2363"/>
                  <a:gd name="T35" fmla="*/ 1166577 h 4011"/>
                  <a:gd name="T36" fmla="*/ 775280 w 2363"/>
                  <a:gd name="T37" fmla="*/ 1269224 h 4011"/>
                  <a:gd name="T38" fmla="*/ 723787 w 2363"/>
                  <a:gd name="T39" fmla="*/ 1324330 h 4011"/>
                  <a:gd name="T40" fmla="*/ 706503 w 2363"/>
                  <a:gd name="T41" fmla="*/ 1331173 h 4011"/>
                  <a:gd name="T42" fmla="*/ 661851 w 2363"/>
                  <a:gd name="T43" fmla="*/ 1327571 h 4011"/>
                  <a:gd name="T44" fmla="*/ 630883 w 2363"/>
                  <a:gd name="T45" fmla="*/ 1300199 h 4011"/>
                  <a:gd name="T46" fmla="*/ 630883 w 2363"/>
                  <a:gd name="T47" fmla="*/ 1269224 h 4011"/>
                  <a:gd name="T48" fmla="*/ 600275 w 2363"/>
                  <a:gd name="T49" fmla="*/ 1238610 h 4011"/>
                  <a:gd name="T50" fmla="*/ 572908 w 2363"/>
                  <a:gd name="T51" fmla="*/ 1235009 h 4011"/>
                  <a:gd name="T52" fmla="*/ 555624 w 2363"/>
                  <a:gd name="T53" fmla="*/ 1259140 h 4011"/>
                  <a:gd name="T54" fmla="*/ 507731 w 2363"/>
                  <a:gd name="T55" fmla="*/ 1279669 h 4011"/>
                  <a:gd name="T56" fmla="*/ 449396 w 2363"/>
                  <a:gd name="T57" fmla="*/ 1368990 h 4011"/>
                  <a:gd name="T58" fmla="*/ 284834 w 2363"/>
                  <a:gd name="T59" fmla="*/ 1420134 h 4011"/>
                  <a:gd name="T60" fmla="*/ 264308 w 2363"/>
                  <a:gd name="T61" fmla="*/ 1358545 h 4011"/>
                  <a:gd name="T62" fmla="*/ 250265 w 2363"/>
                  <a:gd name="T63" fmla="*/ 1310643 h 4011"/>
                  <a:gd name="T64" fmla="*/ 291675 w 2363"/>
                  <a:gd name="T65" fmla="*/ 1310643 h 4011"/>
                  <a:gd name="T66" fmla="*/ 291675 w 2363"/>
                  <a:gd name="T67" fmla="*/ 1259140 h 4011"/>
                  <a:gd name="T68" fmla="*/ 294916 w 2363"/>
                  <a:gd name="T69" fmla="*/ 1228165 h 4011"/>
                  <a:gd name="T70" fmla="*/ 281233 w 2363"/>
                  <a:gd name="T71" fmla="*/ 1115073 h 4011"/>
                  <a:gd name="T72" fmla="*/ 198771 w 2363"/>
                  <a:gd name="T73" fmla="*/ 1046282 h 4011"/>
                  <a:gd name="T74" fmla="*/ 181847 w 2363"/>
                  <a:gd name="T75" fmla="*/ 987935 h 4011"/>
                  <a:gd name="T76" fmla="*/ 130354 w 2363"/>
                  <a:gd name="T77" fmla="*/ 977850 h 4011"/>
                  <a:gd name="T78" fmla="*/ 68418 w 2363"/>
                  <a:gd name="T79" fmla="*/ 915902 h 4011"/>
                  <a:gd name="T80" fmla="*/ 0 w 2363"/>
                  <a:gd name="T81" fmla="*/ 843868 h 4011"/>
                  <a:gd name="T82" fmla="*/ 92544 w 2363"/>
                  <a:gd name="T83" fmla="*/ 778678 h 4011"/>
                  <a:gd name="T84" fmla="*/ 119911 w 2363"/>
                  <a:gd name="T85" fmla="*/ 754908 h 4011"/>
                  <a:gd name="T86" fmla="*/ 147638 w 2363"/>
                  <a:gd name="T87" fmla="*/ 751306 h 4011"/>
                  <a:gd name="T88" fmla="*/ 157721 w 2363"/>
                  <a:gd name="T89" fmla="*/ 720692 h 4011"/>
                  <a:gd name="T90" fmla="*/ 161322 w 2363"/>
                  <a:gd name="T91" fmla="*/ 710247 h 4011"/>
                  <a:gd name="T92" fmla="*/ 168163 w 2363"/>
                  <a:gd name="T93" fmla="*/ 692959 h 4011"/>
                  <a:gd name="T94" fmla="*/ 171404 w 2363"/>
                  <a:gd name="T95" fmla="*/ 676031 h 4011"/>
                  <a:gd name="T96" fmla="*/ 168163 w 2363"/>
                  <a:gd name="T97" fmla="*/ 645057 h 4011"/>
                  <a:gd name="T98" fmla="*/ 109828 w 2363"/>
                  <a:gd name="T99" fmla="*/ 504232 h 4011"/>
                  <a:gd name="T100" fmla="*/ 99386 w 2363"/>
                  <a:gd name="T101" fmla="*/ 459932 h 4011"/>
                  <a:gd name="T102" fmla="*/ 85702 w 2363"/>
                  <a:gd name="T103" fmla="*/ 401585 h 4011"/>
                  <a:gd name="T104" fmla="*/ 85702 w 2363"/>
                  <a:gd name="T105" fmla="*/ 370611 h 4011"/>
                  <a:gd name="T106" fmla="*/ 222898 w 2363"/>
                  <a:gd name="T107" fmla="*/ 315865 h 4011"/>
                  <a:gd name="T108" fmla="*/ 229739 w 2363"/>
                  <a:gd name="T109" fmla="*/ 230146 h 4011"/>
                  <a:gd name="T110" fmla="*/ 312201 w 2363"/>
                  <a:gd name="T111" fmla="*/ 99766 h 4011"/>
                  <a:gd name="T112" fmla="*/ 397903 w 2363"/>
                  <a:gd name="T113" fmla="*/ 7203 h 4011"/>
                  <a:gd name="T114" fmla="*/ 586592 w 2363"/>
                  <a:gd name="T115" fmla="*/ 113452 h 401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363" h="4011">
                    <a:moveTo>
                      <a:pt x="1819" y="277"/>
                    </a:moveTo>
                    <a:lnTo>
                      <a:pt x="1829" y="286"/>
                    </a:lnTo>
                    <a:lnTo>
                      <a:pt x="1848" y="305"/>
                    </a:lnTo>
                    <a:lnTo>
                      <a:pt x="1838" y="324"/>
                    </a:lnTo>
                    <a:lnTo>
                      <a:pt x="1781" y="429"/>
                    </a:lnTo>
                    <a:lnTo>
                      <a:pt x="1772" y="448"/>
                    </a:lnTo>
                    <a:lnTo>
                      <a:pt x="1781" y="477"/>
                    </a:lnTo>
                    <a:lnTo>
                      <a:pt x="1790" y="496"/>
                    </a:lnTo>
                    <a:lnTo>
                      <a:pt x="1819" y="543"/>
                    </a:lnTo>
                    <a:lnTo>
                      <a:pt x="1838" y="658"/>
                    </a:lnTo>
                    <a:lnTo>
                      <a:pt x="1857" y="715"/>
                    </a:lnTo>
                    <a:lnTo>
                      <a:pt x="1857" y="734"/>
                    </a:lnTo>
                    <a:lnTo>
                      <a:pt x="1838" y="743"/>
                    </a:lnTo>
                    <a:lnTo>
                      <a:pt x="1829" y="762"/>
                    </a:lnTo>
                    <a:lnTo>
                      <a:pt x="1838" y="800"/>
                    </a:lnTo>
                    <a:lnTo>
                      <a:pt x="1838" y="858"/>
                    </a:lnTo>
                    <a:lnTo>
                      <a:pt x="1876" y="915"/>
                    </a:lnTo>
                    <a:lnTo>
                      <a:pt x="1905" y="972"/>
                    </a:lnTo>
                    <a:lnTo>
                      <a:pt x="1933" y="1029"/>
                    </a:lnTo>
                    <a:lnTo>
                      <a:pt x="1962" y="1048"/>
                    </a:lnTo>
                    <a:lnTo>
                      <a:pt x="1972" y="1077"/>
                    </a:lnTo>
                    <a:lnTo>
                      <a:pt x="1933" y="1067"/>
                    </a:lnTo>
                    <a:lnTo>
                      <a:pt x="1915" y="1077"/>
                    </a:lnTo>
                    <a:lnTo>
                      <a:pt x="1905" y="1086"/>
                    </a:lnTo>
                    <a:lnTo>
                      <a:pt x="1905" y="1124"/>
                    </a:lnTo>
                    <a:lnTo>
                      <a:pt x="1915" y="1134"/>
                    </a:lnTo>
                    <a:lnTo>
                      <a:pt x="1933" y="1162"/>
                    </a:lnTo>
                    <a:lnTo>
                      <a:pt x="1962" y="1181"/>
                    </a:lnTo>
                    <a:lnTo>
                      <a:pt x="1972" y="1181"/>
                    </a:lnTo>
                    <a:lnTo>
                      <a:pt x="1981" y="1210"/>
                    </a:lnTo>
                    <a:lnTo>
                      <a:pt x="1972" y="1229"/>
                    </a:lnTo>
                    <a:lnTo>
                      <a:pt x="1953" y="1248"/>
                    </a:lnTo>
                    <a:lnTo>
                      <a:pt x="1943" y="1258"/>
                    </a:lnTo>
                    <a:lnTo>
                      <a:pt x="1905" y="1239"/>
                    </a:lnTo>
                    <a:lnTo>
                      <a:pt x="1857" y="1239"/>
                    </a:lnTo>
                    <a:lnTo>
                      <a:pt x="1752" y="1267"/>
                    </a:lnTo>
                    <a:lnTo>
                      <a:pt x="1743" y="1296"/>
                    </a:lnTo>
                    <a:lnTo>
                      <a:pt x="1762" y="1324"/>
                    </a:lnTo>
                    <a:lnTo>
                      <a:pt x="1790" y="1353"/>
                    </a:lnTo>
                    <a:lnTo>
                      <a:pt x="1848" y="1391"/>
                    </a:lnTo>
                    <a:lnTo>
                      <a:pt x="1857" y="1410"/>
                    </a:lnTo>
                    <a:lnTo>
                      <a:pt x="1857" y="1420"/>
                    </a:lnTo>
                    <a:lnTo>
                      <a:pt x="1838" y="1439"/>
                    </a:lnTo>
                    <a:lnTo>
                      <a:pt x="1848" y="1467"/>
                    </a:lnTo>
                    <a:lnTo>
                      <a:pt x="2010" y="1610"/>
                    </a:lnTo>
                    <a:lnTo>
                      <a:pt x="2019" y="1610"/>
                    </a:lnTo>
                    <a:lnTo>
                      <a:pt x="2038" y="1591"/>
                    </a:lnTo>
                    <a:lnTo>
                      <a:pt x="2057" y="1562"/>
                    </a:lnTo>
                    <a:lnTo>
                      <a:pt x="2076" y="1562"/>
                    </a:lnTo>
                    <a:lnTo>
                      <a:pt x="2105" y="1591"/>
                    </a:lnTo>
                    <a:lnTo>
                      <a:pt x="2133" y="1620"/>
                    </a:lnTo>
                    <a:lnTo>
                      <a:pt x="2153" y="1648"/>
                    </a:lnTo>
                    <a:lnTo>
                      <a:pt x="2153" y="1667"/>
                    </a:lnTo>
                    <a:lnTo>
                      <a:pt x="2162" y="1705"/>
                    </a:lnTo>
                    <a:lnTo>
                      <a:pt x="2181" y="1734"/>
                    </a:lnTo>
                    <a:lnTo>
                      <a:pt x="2200" y="1791"/>
                    </a:lnTo>
                    <a:lnTo>
                      <a:pt x="2210" y="1858"/>
                    </a:lnTo>
                    <a:lnTo>
                      <a:pt x="2210" y="1877"/>
                    </a:lnTo>
                    <a:lnTo>
                      <a:pt x="2200" y="1896"/>
                    </a:lnTo>
                    <a:lnTo>
                      <a:pt x="2210" y="1905"/>
                    </a:lnTo>
                    <a:lnTo>
                      <a:pt x="2210" y="1915"/>
                    </a:lnTo>
                    <a:lnTo>
                      <a:pt x="2200" y="1934"/>
                    </a:lnTo>
                    <a:lnTo>
                      <a:pt x="2114" y="2039"/>
                    </a:lnTo>
                    <a:lnTo>
                      <a:pt x="2124" y="2067"/>
                    </a:lnTo>
                    <a:lnTo>
                      <a:pt x="2210" y="2143"/>
                    </a:lnTo>
                    <a:lnTo>
                      <a:pt x="2229" y="2153"/>
                    </a:lnTo>
                    <a:lnTo>
                      <a:pt x="2295" y="2162"/>
                    </a:lnTo>
                    <a:lnTo>
                      <a:pt x="2314" y="2182"/>
                    </a:lnTo>
                    <a:lnTo>
                      <a:pt x="2305" y="2210"/>
                    </a:lnTo>
                    <a:lnTo>
                      <a:pt x="2305" y="2239"/>
                    </a:lnTo>
                    <a:lnTo>
                      <a:pt x="2295" y="2248"/>
                    </a:lnTo>
                    <a:lnTo>
                      <a:pt x="2295" y="2267"/>
                    </a:lnTo>
                    <a:lnTo>
                      <a:pt x="2295" y="2286"/>
                    </a:lnTo>
                    <a:lnTo>
                      <a:pt x="2362" y="2343"/>
                    </a:lnTo>
                    <a:lnTo>
                      <a:pt x="2352" y="2353"/>
                    </a:lnTo>
                    <a:lnTo>
                      <a:pt x="2314" y="2372"/>
                    </a:lnTo>
                    <a:lnTo>
                      <a:pt x="2286" y="2381"/>
                    </a:lnTo>
                    <a:lnTo>
                      <a:pt x="2276" y="2400"/>
                    </a:lnTo>
                    <a:lnTo>
                      <a:pt x="2276" y="2420"/>
                    </a:lnTo>
                    <a:lnTo>
                      <a:pt x="2286" y="2420"/>
                    </a:lnTo>
                    <a:lnTo>
                      <a:pt x="2286" y="2438"/>
                    </a:lnTo>
                    <a:lnTo>
                      <a:pt x="2276" y="2448"/>
                    </a:lnTo>
                    <a:lnTo>
                      <a:pt x="2267" y="2458"/>
                    </a:lnTo>
                    <a:lnTo>
                      <a:pt x="2238" y="2467"/>
                    </a:lnTo>
                    <a:lnTo>
                      <a:pt x="2238" y="2486"/>
                    </a:lnTo>
                    <a:lnTo>
                      <a:pt x="2238" y="2496"/>
                    </a:lnTo>
                    <a:lnTo>
                      <a:pt x="2248" y="2515"/>
                    </a:lnTo>
                    <a:lnTo>
                      <a:pt x="2248" y="2543"/>
                    </a:lnTo>
                    <a:lnTo>
                      <a:pt x="2248" y="2563"/>
                    </a:lnTo>
                    <a:lnTo>
                      <a:pt x="2257" y="2581"/>
                    </a:lnTo>
                    <a:lnTo>
                      <a:pt x="2267" y="2591"/>
                    </a:lnTo>
                    <a:lnTo>
                      <a:pt x="2257" y="2591"/>
                    </a:lnTo>
                    <a:lnTo>
                      <a:pt x="2238" y="2591"/>
                    </a:lnTo>
                    <a:lnTo>
                      <a:pt x="2210" y="2581"/>
                    </a:lnTo>
                    <a:lnTo>
                      <a:pt x="2191" y="2553"/>
                    </a:lnTo>
                    <a:lnTo>
                      <a:pt x="2181" y="2543"/>
                    </a:lnTo>
                    <a:lnTo>
                      <a:pt x="2162" y="2534"/>
                    </a:lnTo>
                    <a:lnTo>
                      <a:pt x="2143" y="2543"/>
                    </a:lnTo>
                    <a:lnTo>
                      <a:pt x="2133" y="2553"/>
                    </a:lnTo>
                    <a:lnTo>
                      <a:pt x="2114" y="2572"/>
                    </a:lnTo>
                    <a:lnTo>
                      <a:pt x="2124" y="2572"/>
                    </a:lnTo>
                    <a:lnTo>
                      <a:pt x="2124" y="2581"/>
                    </a:lnTo>
                    <a:lnTo>
                      <a:pt x="2124" y="2591"/>
                    </a:lnTo>
                    <a:lnTo>
                      <a:pt x="2105" y="2610"/>
                    </a:lnTo>
                    <a:lnTo>
                      <a:pt x="2095" y="2620"/>
                    </a:lnTo>
                    <a:lnTo>
                      <a:pt x="2086" y="2620"/>
                    </a:lnTo>
                    <a:lnTo>
                      <a:pt x="2067" y="2601"/>
                    </a:lnTo>
                    <a:lnTo>
                      <a:pt x="2048" y="2601"/>
                    </a:lnTo>
                    <a:lnTo>
                      <a:pt x="1991" y="2648"/>
                    </a:lnTo>
                    <a:lnTo>
                      <a:pt x="1915" y="2762"/>
                    </a:lnTo>
                    <a:lnTo>
                      <a:pt x="1915" y="2829"/>
                    </a:lnTo>
                    <a:lnTo>
                      <a:pt x="2038" y="3029"/>
                    </a:lnTo>
                    <a:lnTo>
                      <a:pt x="2029" y="3077"/>
                    </a:lnTo>
                    <a:lnTo>
                      <a:pt x="2010" y="3086"/>
                    </a:lnTo>
                    <a:lnTo>
                      <a:pt x="2000" y="3124"/>
                    </a:lnTo>
                    <a:lnTo>
                      <a:pt x="2000" y="3162"/>
                    </a:lnTo>
                    <a:lnTo>
                      <a:pt x="1991" y="3220"/>
                    </a:lnTo>
                    <a:lnTo>
                      <a:pt x="2019" y="3220"/>
                    </a:lnTo>
                    <a:lnTo>
                      <a:pt x="2029" y="3239"/>
                    </a:lnTo>
                    <a:lnTo>
                      <a:pt x="2029" y="3258"/>
                    </a:lnTo>
                    <a:lnTo>
                      <a:pt x="2019" y="3324"/>
                    </a:lnTo>
                    <a:lnTo>
                      <a:pt x="2029" y="3353"/>
                    </a:lnTo>
                    <a:lnTo>
                      <a:pt x="2029" y="3363"/>
                    </a:lnTo>
                    <a:lnTo>
                      <a:pt x="2105" y="3448"/>
                    </a:lnTo>
                    <a:lnTo>
                      <a:pt x="2124" y="3467"/>
                    </a:lnTo>
                    <a:lnTo>
                      <a:pt x="2153" y="3524"/>
                    </a:lnTo>
                    <a:lnTo>
                      <a:pt x="2153" y="3553"/>
                    </a:lnTo>
                    <a:lnTo>
                      <a:pt x="2153" y="3581"/>
                    </a:lnTo>
                    <a:lnTo>
                      <a:pt x="2143" y="3667"/>
                    </a:lnTo>
                    <a:lnTo>
                      <a:pt x="2124" y="3686"/>
                    </a:lnTo>
                    <a:lnTo>
                      <a:pt x="2038" y="3639"/>
                    </a:lnTo>
                    <a:lnTo>
                      <a:pt x="2019" y="3648"/>
                    </a:lnTo>
                    <a:lnTo>
                      <a:pt x="2010" y="3677"/>
                    </a:lnTo>
                    <a:lnTo>
                      <a:pt x="2010" y="3686"/>
                    </a:lnTo>
                    <a:lnTo>
                      <a:pt x="2010" y="3696"/>
                    </a:lnTo>
                    <a:lnTo>
                      <a:pt x="2010" y="3705"/>
                    </a:lnTo>
                    <a:lnTo>
                      <a:pt x="1981" y="3724"/>
                    </a:lnTo>
                    <a:lnTo>
                      <a:pt x="1972" y="3724"/>
                    </a:lnTo>
                    <a:lnTo>
                      <a:pt x="1972" y="3705"/>
                    </a:lnTo>
                    <a:lnTo>
                      <a:pt x="1962" y="3696"/>
                    </a:lnTo>
                    <a:lnTo>
                      <a:pt x="1962" y="3677"/>
                    </a:lnTo>
                    <a:lnTo>
                      <a:pt x="1972" y="3667"/>
                    </a:lnTo>
                    <a:lnTo>
                      <a:pt x="1962" y="3648"/>
                    </a:lnTo>
                    <a:lnTo>
                      <a:pt x="1953" y="3648"/>
                    </a:lnTo>
                    <a:lnTo>
                      <a:pt x="1915" y="3648"/>
                    </a:lnTo>
                    <a:lnTo>
                      <a:pt x="1838" y="3677"/>
                    </a:lnTo>
                    <a:lnTo>
                      <a:pt x="1838" y="3686"/>
                    </a:lnTo>
                    <a:lnTo>
                      <a:pt x="1829" y="3686"/>
                    </a:lnTo>
                    <a:lnTo>
                      <a:pt x="1800" y="3658"/>
                    </a:lnTo>
                    <a:lnTo>
                      <a:pt x="1772" y="3648"/>
                    </a:lnTo>
                    <a:lnTo>
                      <a:pt x="1762" y="3639"/>
                    </a:lnTo>
                    <a:lnTo>
                      <a:pt x="1752" y="3619"/>
                    </a:lnTo>
                    <a:lnTo>
                      <a:pt x="1752" y="3610"/>
                    </a:lnTo>
                    <a:lnTo>
                      <a:pt x="1762" y="3601"/>
                    </a:lnTo>
                    <a:lnTo>
                      <a:pt x="1762" y="3581"/>
                    </a:lnTo>
                    <a:lnTo>
                      <a:pt x="1772" y="3553"/>
                    </a:lnTo>
                    <a:lnTo>
                      <a:pt x="1772" y="3543"/>
                    </a:lnTo>
                    <a:lnTo>
                      <a:pt x="1762" y="3534"/>
                    </a:lnTo>
                    <a:lnTo>
                      <a:pt x="1752" y="3524"/>
                    </a:lnTo>
                    <a:lnTo>
                      <a:pt x="1743" y="3505"/>
                    </a:lnTo>
                    <a:lnTo>
                      <a:pt x="1724" y="3524"/>
                    </a:lnTo>
                    <a:lnTo>
                      <a:pt x="1705" y="3515"/>
                    </a:lnTo>
                    <a:lnTo>
                      <a:pt x="1695" y="3505"/>
                    </a:lnTo>
                    <a:lnTo>
                      <a:pt x="1686" y="3467"/>
                    </a:lnTo>
                    <a:lnTo>
                      <a:pt x="1686" y="3448"/>
                    </a:lnTo>
                    <a:lnTo>
                      <a:pt x="1667" y="3439"/>
                    </a:lnTo>
                    <a:lnTo>
                      <a:pt x="1638" y="3401"/>
                    </a:lnTo>
                    <a:lnTo>
                      <a:pt x="1629" y="3410"/>
                    </a:lnTo>
                    <a:lnTo>
                      <a:pt x="1629" y="3429"/>
                    </a:lnTo>
                    <a:lnTo>
                      <a:pt x="1619" y="3448"/>
                    </a:lnTo>
                    <a:lnTo>
                      <a:pt x="1600" y="3448"/>
                    </a:lnTo>
                    <a:lnTo>
                      <a:pt x="1591" y="3448"/>
                    </a:lnTo>
                    <a:lnTo>
                      <a:pt x="1591" y="3429"/>
                    </a:lnTo>
                    <a:lnTo>
                      <a:pt x="1591" y="3420"/>
                    </a:lnTo>
                    <a:lnTo>
                      <a:pt x="1591" y="3401"/>
                    </a:lnTo>
                    <a:lnTo>
                      <a:pt x="1591" y="3381"/>
                    </a:lnTo>
                    <a:lnTo>
                      <a:pt x="1581" y="3381"/>
                    </a:lnTo>
                    <a:lnTo>
                      <a:pt x="1572" y="3401"/>
                    </a:lnTo>
                    <a:lnTo>
                      <a:pt x="1562" y="3420"/>
                    </a:lnTo>
                    <a:lnTo>
                      <a:pt x="1543" y="3496"/>
                    </a:lnTo>
                    <a:lnTo>
                      <a:pt x="1514" y="3553"/>
                    </a:lnTo>
                    <a:lnTo>
                      <a:pt x="1495" y="3572"/>
                    </a:lnTo>
                    <a:lnTo>
                      <a:pt x="1486" y="3572"/>
                    </a:lnTo>
                    <a:lnTo>
                      <a:pt x="1495" y="3553"/>
                    </a:lnTo>
                    <a:lnTo>
                      <a:pt x="1476" y="3553"/>
                    </a:lnTo>
                    <a:lnTo>
                      <a:pt x="1438" y="3543"/>
                    </a:lnTo>
                    <a:lnTo>
                      <a:pt x="1410" y="3553"/>
                    </a:lnTo>
                    <a:lnTo>
                      <a:pt x="1381" y="3562"/>
                    </a:lnTo>
                    <a:lnTo>
                      <a:pt x="1353" y="3591"/>
                    </a:lnTo>
                    <a:lnTo>
                      <a:pt x="1343" y="3601"/>
                    </a:lnTo>
                    <a:lnTo>
                      <a:pt x="1295" y="3591"/>
                    </a:lnTo>
                    <a:lnTo>
                      <a:pt x="1286" y="3601"/>
                    </a:lnTo>
                    <a:lnTo>
                      <a:pt x="1267" y="3639"/>
                    </a:lnTo>
                    <a:lnTo>
                      <a:pt x="1248" y="3801"/>
                    </a:lnTo>
                    <a:lnTo>
                      <a:pt x="1238" y="3867"/>
                    </a:lnTo>
                    <a:lnTo>
                      <a:pt x="1219" y="3915"/>
                    </a:lnTo>
                    <a:lnTo>
                      <a:pt x="1210" y="3934"/>
                    </a:lnTo>
                    <a:lnTo>
                      <a:pt x="1191" y="3943"/>
                    </a:lnTo>
                    <a:lnTo>
                      <a:pt x="810" y="4010"/>
                    </a:lnTo>
                    <a:lnTo>
                      <a:pt x="800" y="4000"/>
                    </a:lnTo>
                    <a:lnTo>
                      <a:pt x="791" y="3943"/>
                    </a:lnTo>
                    <a:lnTo>
                      <a:pt x="781" y="3886"/>
                    </a:lnTo>
                    <a:lnTo>
                      <a:pt x="772" y="3848"/>
                    </a:lnTo>
                    <a:lnTo>
                      <a:pt x="752" y="3839"/>
                    </a:lnTo>
                    <a:lnTo>
                      <a:pt x="752" y="3829"/>
                    </a:lnTo>
                    <a:lnTo>
                      <a:pt x="762" y="3810"/>
                    </a:lnTo>
                    <a:lnTo>
                      <a:pt x="762" y="3772"/>
                    </a:lnTo>
                    <a:lnTo>
                      <a:pt x="734" y="3772"/>
                    </a:lnTo>
                    <a:lnTo>
                      <a:pt x="714" y="3791"/>
                    </a:lnTo>
                    <a:lnTo>
                      <a:pt x="695" y="3791"/>
                    </a:lnTo>
                    <a:lnTo>
                      <a:pt x="686" y="3772"/>
                    </a:lnTo>
                    <a:lnTo>
                      <a:pt x="667" y="3744"/>
                    </a:lnTo>
                    <a:lnTo>
                      <a:pt x="657" y="3715"/>
                    </a:lnTo>
                    <a:lnTo>
                      <a:pt x="667" y="3667"/>
                    </a:lnTo>
                    <a:lnTo>
                      <a:pt x="695" y="3639"/>
                    </a:lnTo>
                    <a:lnTo>
                      <a:pt x="724" y="3648"/>
                    </a:lnTo>
                    <a:lnTo>
                      <a:pt x="781" y="3677"/>
                    </a:lnTo>
                    <a:lnTo>
                      <a:pt x="800" y="3667"/>
                    </a:lnTo>
                    <a:lnTo>
                      <a:pt x="800" y="3658"/>
                    </a:lnTo>
                    <a:lnTo>
                      <a:pt x="800" y="3648"/>
                    </a:lnTo>
                    <a:lnTo>
                      <a:pt x="810" y="3648"/>
                    </a:lnTo>
                    <a:lnTo>
                      <a:pt x="810" y="3639"/>
                    </a:lnTo>
                    <a:lnTo>
                      <a:pt x="810" y="3619"/>
                    </a:lnTo>
                    <a:lnTo>
                      <a:pt x="791" y="3591"/>
                    </a:lnTo>
                    <a:lnTo>
                      <a:pt x="781" y="3562"/>
                    </a:lnTo>
                    <a:lnTo>
                      <a:pt x="772" y="3543"/>
                    </a:lnTo>
                    <a:lnTo>
                      <a:pt x="781" y="3505"/>
                    </a:lnTo>
                    <a:lnTo>
                      <a:pt x="791" y="3496"/>
                    </a:lnTo>
                    <a:lnTo>
                      <a:pt x="810" y="3496"/>
                    </a:lnTo>
                    <a:lnTo>
                      <a:pt x="810" y="3505"/>
                    </a:lnTo>
                    <a:lnTo>
                      <a:pt x="829" y="3515"/>
                    </a:lnTo>
                    <a:lnTo>
                      <a:pt x="838" y="3496"/>
                    </a:lnTo>
                    <a:lnTo>
                      <a:pt x="838" y="3467"/>
                    </a:lnTo>
                    <a:lnTo>
                      <a:pt x="810" y="3429"/>
                    </a:lnTo>
                    <a:lnTo>
                      <a:pt x="810" y="3410"/>
                    </a:lnTo>
                    <a:lnTo>
                      <a:pt x="819" y="3410"/>
                    </a:lnTo>
                    <a:lnTo>
                      <a:pt x="819" y="3401"/>
                    </a:lnTo>
                    <a:lnTo>
                      <a:pt x="800" y="3391"/>
                    </a:lnTo>
                    <a:lnTo>
                      <a:pt x="781" y="3372"/>
                    </a:lnTo>
                    <a:lnTo>
                      <a:pt x="781" y="3324"/>
                    </a:lnTo>
                    <a:lnTo>
                      <a:pt x="791" y="3248"/>
                    </a:lnTo>
                    <a:lnTo>
                      <a:pt x="791" y="3162"/>
                    </a:lnTo>
                    <a:lnTo>
                      <a:pt x="781" y="3096"/>
                    </a:lnTo>
                    <a:lnTo>
                      <a:pt x="752" y="2972"/>
                    </a:lnTo>
                    <a:lnTo>
                      <a:pt x="743" y="2943"/>
                    </a:lnTo>
                    <a:lnTo>
                      <a:pt x="724" y="2905"/>
                    </a:lnTo>
                    <a:lnTo>
                      <a:pt x="648" y="2943"/>
                    </a:lnTo>
                    <a:lnTo>
                      <a:pt x="619" y="2943"/>
                    </a:lnTo>
                    <a:lnTo>
                      <a:pt x="571" y="2915"/>
                    </a:lnTo>
                    <a:lnTo>
                      <a:pt x="552" y="2905"/>
                    </a:lnTo>
                    <a:lnTo>
                      <a:pt x="552" y="2886"/>
                    </a:lnTo>
                    <a:lnTo>
                      <a:pt x="552" y="2858"/>
                    </a:lnTo>
                    <a:lnTo>
                      <a:pt x="552" y="2829"/>
                    </a:lnTo>
                    <a:lnTo>
                      <a:pt x="552" y="2810"/>
                    </a:lnTo>
                    <a:lnTo>
                      <a:pt x="543" y="2791"/>
                    </a:lnTo>
                    <a:lnTo>
                      <a:pt x="524" y="2781"/>
                    </a:lnTo>
                    <a:lnTo>
                      <a:pt x="505" y="2743"/>
                    </a:lnTo>
                    <a:lnTo>
                      <a:pt x="486" y="2715"/>
                    </a:lnTo>
                    <a:lnTo>
                      <a:pt x="467" y="2677"/>
                    </a:lnTo>
                    <a:lnTo>
                      <a:pt x="438" y="2658"/>
                    </a:lnTo>
                    <a:lnTo>
                      <a:pt x="410" y="2658"/>
                    </a:lnTo>
                    <a:lnTo>
                      <a:pt x="362" y="2677"/>
                    </a:lnTo>
                    <a:lnTo>
                      <a:pt x="353" y="2686"/>
                    </a:lnTo>
                    <a:lnTo>
                      <a:pt x="362" y="2715"/>
                    </a:lnTo>
                    <a:lnTo>
                      <a:pt x="333" y="2724"/>
                    </a:lnTo>
                    <a:lnTo>
                      <a:pt x="305" y="2715"/>
                    </a:lnTo>
                    <a:lnTo>
                      <a:pt x="295" y="2705"/>
                    </a:lnTo>
                    <a:lnTo>
                      <a:pt x="267" y="2686"/>
                    </a:lnTo>
                    <a:lnTo>
                      <a:pt x="229" y="2629"/>
                    </a:lnTo>
                    <a:lnTo>
                      <a:pt x="219" y="2591"/>
                    </a:lnTo>
                    <a:lnTo>
                      <a:pt x="190" y="2543"/>
                    </a:lnTo>
                    <a:lnTo>
                      <a:pt x="124" y="2524"/>
                    </a:lnTo>
                    <a:lnTo>
                      <a:pt x="76" y="2505"/>
                    </a:lnTo>
                    <a:lnTo>
                      <a:pt x="48" y="2486"/>
                    </a:lnTo>
                    <a:lnTo>
                      <a:pt x="29" y="2467"/>
                    </a:lnTo>
                    <a:lnTo>
                      <a:pt x="10" y="2438"/>
                    </a:lnTo>
                    <a:lnTo>
                      <a:pt x="0" y="2400"/>
                    </a:lnTo>
                    <a:lnTo>
                      <a:pt x="0" y="2343"/>
                    </a:lnTo>
                    <a:lnTo>
                      <a:pt x="19" y="2286"/>
                    </a:lnTo>
                    <a:lnTo>
                      <a:pt x="95" y="2200"/>
                    </a:lnTo>
                    <a:lnTo>
                      <a:pt x="124" y="2162"/>
                    </a:lnTo>
                    <a:lnTo>
                      <a:pt x="152" y="2143"/>
                    </a:lnTo>
                    <a:lnTo>
                      <a:pt x="172" y="2143"/>
                    </a:lnTo>
                    <a:lnTo>
                      <a:pt x="238" y="2172"/>
                    </a:lnTo>
                    <a:lnTo>
                      <a:pt x="257" y="2162"/>
                    </a:lnTo>
                    <a:lnTo>
                      <a:pt x="267" y="2143"/>
                    </a:lnTo>
                    <a:lnTo>
                      <a:pt x="257" y="2124"/>
                    </a:lnTo>
                    <a:lnTo>
                      <a:pt x="257" y="2105"/>
                    </a:lnTo>
                    <a:lnTo>
                      <a:pt x="295" y="2086"/>
                    </a:lnTo>
                    <a:lnTo>
                      <a:pt x="314" y="2096"/>
                    </a:lnTo>
                    <a:lnTo>
                      <a:pt x="333" y="2096"/>
                    </a:lnTo>
                    <a:lnTo>
                      <a:pt x="343" y="2115"/>
                    </a:lnTo>
                    <a:lnTo>
                      <a:pt x="343" y="2124"/>
                    </a:lnTo>
                    <a:lnTo>
                      <a:pt x="353" y="2124"/>
                    </a:lnTo>
                    <a:lnTo>
                      <a:pt x="371" y="2105"/>
                    </a:lnTo>
                    <a:lnTo>
                      <a:pt x="391" y="2096"/>
                    </a:lnTo>
                    <a:lnTo>
                      <a:pt x="400" y="2096"/>
                    </a:lnTo>
                    <a:lnTo>
                      <a:pt x="410" y="2086"/>
                    </a:lnTo>
                    <a:lnTo>
                      <a:pt x="419" y="2077"/>
                    </a:lnTo>
                    <a:lnTo>
                      <a:pt x="419" y="2067"/>
                    </a:lnTo>
                    <a:lnTo>
                      <a:pt x="419" y="2058"/>
                    </a:lnTo>
                    <a:lnTo>
                      <a:pt x="429" y="2048"/>
                    </a:lnTo>
                    <a:lnTo>
                      <a:pt x="429" y="2019"/>
                    </a:lnTo>
                    <a:lnTo>
                      <a:pt x="429" y="2001"/>
                    </a:lnTo>
                    <a:lnTo>
                      <a:pt x="438" y="2001"/>
                    </a:lnTo>
                    <a:lnTo>
                      <a:pt x="438" y="1991"/>
                    </a:lnTo>
                    <a:lnTo>
                      <a:pt x="429" y="1981"/>
                    </a:lnTo>
                    <a:lnTo>
                      <a:pt x="429" y="1972"/>
                    </a:lnTo>
                    <a:lnTo>
                      <a:pt x="438" y="1972"/>
                    </a:lnTo>
                    <a:lnTo>
                      <a:pt x="448" y="1972"/>
                    </a:lnTo>
                    <a:lnTo>
                      <a:pt x="438" y="1972"/>
                    </a:lnTo>
                    <a:lnTo>
                      <a:pt x="438" y="1962"/>
                    </a:lnTo>
                    <a:lnTo>
                      <a:pt x="438" y="1953"/>
                    </a:lnTo>
                    <a:lnTo>
                      <a:pt x="438" y="1943"/>
                    </a:lnTo>
                    <a:lnTo>
                      <a:pt x="448" y="1943"/>
                    </a:lnTo>
                    <a:lnTo>
                      <a:pt x="467" y="1934"/>
                    </a:lnTo>
                    <a:lnTo>
                      <a:pt x="467" y="1924"/>
                    </a:lnTo>
                    <a:lnTo>
                      <a:pt x="457" y="1905"/>
                    </a:lnTo>
                    <a:lnTo>
                      <a:pt x="457" y="1896"/>
                    </a:lnTo>
                    <a:lnTo>
                      <a:pt x="457" y="1886"/>
                    </a:lnTo>
                    <a:lnTo>
                      <a:pt x="476" y="1886"/>
                    </a:lnTo>
                    <a:lnTo>
                      <a:pt x="476" y="1877"/>
                    </a:lnTo>
                    <a:lnTo>
                      <a:pt x="476" y="1867"/>
                    </a:lnTo>
                    <a:lnTo>
                      <a:pt x="448" y="1867"/>
                    </a:lnTo>
                    <a:lnTo>
                      <a:pt x="419" y="1867"/>
                    </a:lnTo>
                    <a:lnTo>
                      <a:pt x="419" y="1848"/>
                    </a:lnTo>
                    <a:lnTo>
                      <a:pt x="429" y="1839"/>
                    </a:lnTo>
                    <a:lnTo>
                      <a:pt x="467" y="1791"/>
                    </a:lnTo>
                    <a:lnTo>
                      <a:pt x="457" y="1763"/>
                    </a:lnTo>
                    <a:lnTo>
                      <a:pt x="438" y="1734"/>
                    </a:lnTo>
                    <a:lnTo>
                      <a:pt x="410" y="1686"/>
                    </a:lnTo>
                    <a:lnTo>
                      <a:pt x="343" y="1534"/>
                    </a:lnTo>
                    <a:lnTo>
                      <a:pt x="295" y="1448"/>
                    </a:lnTo>
                    <a:lnTo>
                      <a:pt x="295" y="1410"/>
                    </a:lnTo>
                    <a:lnTo>
                      <a:pt x="305" y="1400"/>
                    </a:lnTo>
                    <a:lnTo>
                      <a:pt x="362" y="1400"/>
                    </a:lnTo>
                    <a:lnTo>
                      <a:pt x="362" y="1372"/>
                    </a:lnTo>
                    <a:lnTo>
                      <a:pt x="362" y="1343"/>
                    </a:lnTo>
                    <a:lnTo>
                      <a:pt x="343" y="1315"/>
                    </a:lnTo>
                    <a:lnTo>
                      <a:pt x="314" y="1305"/>
                    </a:lnTo>
                    <a:lnTo>
                      <a:pt x="295" y="1305"/>
                    </a:lnTo>
                    <a:lnTo>
                      <a:pt x="276" y="1277"/>
                    </a:lnTo>
                    <a:lnTo>
                      <a:pt x="276" y="1239"/>
                    </a:lnTo>
                    <a:lnTo>
                      <a:pt x="267" y="1210"/>
                    </a:lnTo>
                    <a:lnTo>
                      <a:pt x="257" y="1201"/>
                    </a:lnTo>
                    <a:lnTo>
                      <a:pt x="248" y="1181"/>
                    </a:lnTo>
                    <a:lnTo>
                      <a:pt x="238" y="1162"/>
                    </a:lnTo>
                    <a:lnTo>
                      <a:pt x="238" y="1134"/>
                    </a:lnTo>
                    <a:lnTo>
                      <a:pt x="238" y="1115"/>
                    </a:lnTo>
                    <a:lnTo>
                      <a:pt x="238" y="1096"/>
                    </a:lnTo>
                    <a:lnTo>
                      <a:pt x="238" y="1086"/>
                    </a:lnTo>
                    <a:lnTo>
                      <a:pt x="229" y="1086"/>
                    </a:lnTo>
                    <a:lnTo>
                      <a:pt x="219" y="1086"/>
                    </a:lnTo>
                    <a:lnTo>
                      <a:pt x="210" y="1039"/>
                    </a:lnTo>
                    <a:lnTo>
                      <a:pt x="238" y="1029"/>
                    </a:lnTo>
                    <a:lnTo>
                      <a:pt x="257" y="1001"/>
                    </a:lnTo>
                    <a:lnTo>
                      <a:pt x="276" y="962"/>
                    </a:lnTo>
                    <a:lnTo>
                      <a:pt x="286" y="924"/>
                    </a:lnTo>
                    <a:lnTo>
                      <a:pt x="429" y="848"/>
                    </a:lnTo>
                    <a:lnTo>
                      <a:pt x="486" y="848"/>
                    </a:lnTo>
                    <a:lnTo>
                      <a:pt x="609" y="886"/>
                    </a:lnTo>
                    <a:lnTo>
                      <a:pt x="619" y="877"/>
                    </a:lnTo>
                    <a:lnTo>
                      <a:pt x="609" y="838"/>
                    </a:lnTo>
                    <a:lnTo>
                      <a:pt x="619" y="800"/>
                    </a:lnTo>
                    <a:lnTo>
                      <a:pt x="629" y="753"/>
                    </a:lnTo>
                    <a:lnTo>
                      <a:pt x="638" y="705"/>
                    </a:lnTo>
                    <a:lnTo>
                      <a:pt x="629" y="686"/>
                    </a:lnTo>
                    <a:lnTo>
                      <a:pt x="629" y="648"/>
                    </a:lnTo>
                    <a:lnTo>
                      <a:pt x="638" y="639"/>
                    </a:lnTo>
                    <a:lnTo>
                      <a:pt x="657" y="629"/>
                    </a:lnTo>
                    <a:lnTo>
                      <a:pt x="667" y="620"/>
                    </a:lnTo>
                    <a:lnTo>
                      <a:pt x="657" y="553"/>
                    </a:lnTo>
                    <a:lnTo>
                      <a:pt x="657" y="477"/>
                    </a:lnTo>
                    <a:lnTo>
                      <a:pt x="676" y="419"/>
                    </a:lnTo>
                    <a:lnTo>
                      <a:pt x="752" y="353"/>
                    </a:lnTo>
                    <a:lnTo>
                      <a:pt x="867" y="277"/>
                    </a:lnTo>
                    <a:lnTo>
                      <a:pt x="905" y="248"/>
                    </a:lnTo>
                    <a:lnTo>
                      <a:pt x="933" y="191"/>
                    </a:lnTo>
                    <a:lnTo>
                      <a:pt x="943" y="124"/>
                    </a:lnTo>
                    <a:lnTo>
                      <a:pt x="972" y="48"/>
                    </a:lnTo>
                    <a:lnTo>
                      <a:pt x="1000" y="10"/>
                    </a:lnTo>
                    <a:lnTo>
                      <a:pt x="1038" y="0"/>
                    </a:lnTo>
                    <a:lnTo>
                      <a:pt x="1105" y="20"/>
                    </a:lnTo>
                    <a:lnTo>
                      <a:pt x="1143" y="38"/>
                    </a:lnTo>
                    <a:lnTo>
                      <a:pt x="1219" y="115"/>
                    </a:lnTo>
                    <a:lnTo>
                      <a:pt x="1257" y="134"/>
                    </a:lnTo>
                    <a:lnTo>
                      <a:pt x="1476" y="162"/>
                    </a:lnTo>
                    <a:lnTo>
                      <a:pt x="1514" y="191"/>
                    </a:lnTo>
                    <a:lnTo>
                      <a:pt x="1581" y="277"/>
                    </a:lnTo>
                    <a:lnTo>
                      <a:pt x="1629" y="315"/>
                    </a:lnTo>
                    <a:lnTo>
                      <a:pt x="1676" y="324"/>
                    </a:lnTo>
                    <a:lnTo>
                      <a:pt x="1724" y="315"/>
                    </a:lnTo>
                    <a:lnTo>
                      <a:pt x="1819" y="277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1" name="Freeform 19">
                <a:extLst>
                  <a:ext uri="{FF2B5EF4-FFF2-40B4-BE49-F238E27FC236}">
                    <a16:creationId xmlns:a16="http://schemas.microsoft.com/office/drawing/2014/main" id="{737823FA-C271-5645-8014-01CFD833B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2513" y="5483225"/>
                <a:ext cx="942975" cy="1019175"/>
              </a:xfrm>
              <a:custGeom>
                <a:avLst/>
                <a:gdLst>
                  <a:gd name="T0" fmla="*/ 702552 w 2620"/>
                  <a:gd name="T1" fmla="*/ 130368 h 2830"/>
                  <a:gd name="T2" fmla="*/ 826003 w 2620"/>
                  <a:gd name="T3" fmla="*/ 205636 h 2830"/>
                  <a:gd name="T4" fmla="*/ 833201 w 2620"/>
                  <a:gd name="T5" fmla="*/ 233366 h 2830"/>
                  <a:gd name="T6" fmla="*/ 846878 w 2620"/>
                  <a:gd name="T7" fmla="*/ 298550 h 2830"/>
                  <a:gd name="T8" fmla="*/ 856956 w 2620"/>
                  <a:gd name="T9" fmla="*/ 319077 h 2830"/>
                  <a:gd name="T10" fmla="*/ 863794 w 2620"/>
                  <a:gd name="T11" fmla="*/ 356891 h 2830"/>
                  <a:gd name="T12" fmla="*/ 884309 w 2620"/>
                  <a:gd name="T13" fmla="*/ 394345 h 2830"/>
                  <a:gd name="T14" fmla="*/ 881070 w 2620"/>
                  <a:gd name="T15" fmla="*/ 428558 h 2830"/>
                  <a:gd name="T16" fmla="*/ 928938 w 2620"/>
                  <a:gd name="T17" fmla="*/ 548842 h 2830"/>
                  <a:gd name="T18" fmla="*/ 922100 w 2620"/>
                  <a:gd name="T19" fmla="*/ 596740 h 2830"/>
                  <a:gd name="T20" fmla="*/ 942615 w 2620"/>
                  <a:gd name="T21" fmla="*/ 603582 h 2830"/>
                  <a:gd name="T22" fmla="*/ 939376 w 2620"/>
                  <a:gd name="T23" fmla="*/ 617267 h 2830"/>
                  <a:gd name="T24" fmla="*/ 928938 w 2620"/>
                  <a:gd name="T25" fmla="*/ 627711 h 2830"/>
                  <a:gd name="T26" fmla="*/ 932537 w 2620"/>
                  <a:gd name="T27" fmla="*/ 634553 h 2830"/>
                  <a:gd name="T28" fmla="*/ 928938 w 2620"/>
                  <a:gd name="T29" fmla="*/ 644997 h 2830"/>
                  <a:gd name="T30" fmla="*/ 922100 w 2620"/>
                  <a:gd name="T31" fmla="*/ 668766 h 2830"/>
                  <a:gd name="T32" fmla="*/ 904824 w 2620"/>
                  <a:gd name="T33" fmla="*/ 682451 h 2830"/>
                  <a:gd name="T34" fmla="*/ 884309 w 2620"/>
                  <a:gd name="T35" fmla="*/ 679210 h 2830"/>
                  <a:gd name="T36" fmla="*/ 867393 w 2620"/>
                  <a:gd name="T37" fmla="*/ 696136 h 2830"/>
                  <a:gd name="T38" fmla="*/ 815925 w 2620"/>
                  <a:gd name="T39" fmla="*/ 702979 h 2830"/>
                  <a:gd name="T40" fmla="*/ 740343 w 2620"/>
                  <a:gd name="T41" fmla="*/ 737551 h 2830"/>
                  <a:gd name="T42" fmla="*/ 733505 w 2620"/>
                  <a:gd name="T43" fmla="*/ 689294 h 2830"/>
                  <a:gd name="T44" fmla="*/ 712990 w 2620"/>
                  <a:gd name="T45" fmla="*/ 699737 h 2830"/>
                  <a:gd name="T46" fmla="*/ 706152 w 2620"/>
                  <a:gd name="T47" fmla="*/ 692895 h 2830"/>
                  <a:gd name="T48" fmla="*/ 668361 w 2620"/>
                  <a:gd name="T49" fmla="*/ 723866 h 2830"/>
                  <a:gd name="T50" fmla="*/ 613654 w 2620"/>
                  <a:gd name="T51" fmla="*/ 747635 h 2830"/>
                  <a:gd name="T52" fmla="*/ 579462 w 2620"/>
                  <a:gd name="T53" fmla="*/ 751236 h 2830"/>
                  <a:gd name="T54" fmla="*/ 527994 w 2620"/>
                  <a:gd name="T55" fmla="*/ 768163 h 2830"/>
                  <a:gd name="T56" fmla="*/ 363513 w 2620"/>
                  <a:gd name="T57" fmla="*/ 819662 h 2830"/>
                  <a:gd name="T58" fmla="*/ 312046 w 2620"/>
                  <a:gd name="T59" fmla="*/ 850633 h 2830"/>
                  <a:gd name="T60" fmla="*/ 215948 w 2620"/>
                  <a:gd name="T61" fmla="*/ 939586 h 2830"/>
                  <a:gd name="T62" fmla="*/ 34192 w 2620"/>
                  <a:gd name="T63" fmla="*/ 994686 h 2830"/>
                  <a:gd name="T64" fmla="*/ 30953 w 2620"/>
                  <a:gd name="T65" fmla="*/ 974158 h 2830"/>
                  <a:gd name="T66" fmla="*/ 48228 w 2620"/>
                  <a:gd name="T67" fmla="*/ 895289 h 2830"/>
                  <a:gd name="T68" fmla="*/ 68744 w 2620"/>
                  <a:gd name="T69" fmla="*/ 864318 h 2830"/>
                  <a:gd name="T70" fmla="*/ 48228 w 2620"/>
                  <a:gd name="T71" fmla="*/ 836948 h 2830"/>
                  <a:gd name="T72" fmla="*/ 41030 w 2620"/>
                  <a:gd name="T73" fmla="*/ 792292 h 2830"/>
                  <a:gd name="T74" fmla="*/ 30953 w 2620"/>
                  <a:gd name="T75" fmla="*/ 764921 h 2830"/>
                  <a:gd name="T76" fmla="*/ 3599 w 2620"/>
                  <a:gd name="T77" fmla="*/ 761320 h 2830"/>
                  <a:gd name="T78" fmla="*/ 3599 w 2620"/>
                  <a:gd name="T79" fmla="*/ 733950 h 2830"/>
                  <a:gd name="T80" fmla="*/ 20515 w 2620"/>
                  <a:gd name="T81" fmla="*/ 655081 h 2830"/>
                  <a:gd name="T82" fmla="*/ 17276 w 2620"/>
                  <a:gd name="T83" fmla="*/ 617267 h 2830"/>
                  <a:gd name="T84" fmla="*/ 75582 w 2620"/>
                  <a:gd name="T85" fmla="*/ 538398 h 2830"/>
                  <a:gd name="T86" fmla="*/ 58306 w 2620"/>
                  <a:gd name="T87" fmla="*/ 490500 h 2830"/>
                  <a:gd name="T88" fmla="*/ 78821 w 2620"/>
                  <a:gd name="T89" fmla="*/ 435760 h 2830"/>
                  <a:gd name="T90" fmla="*/ 209110 w 2620"/>
                  <a:gd name="T91" fmla="*/ 497343 h 2830"/>
                  <a:gd name="T92" fmla="*/ 267416 w 2620"/>
                  <a:gd name="T93" fmla="*/ 422075 h 2830"/>
                  <a:gd name="T94" fmla="*/ 298369 w 2620"/>
                  <a:gd name="T95" fmla="*/ 319077 h 2830"/>
                  <a:gd name="T96" fmla="*/ 312046 w 2620"/>
                  <a:gd name="T97" fmla="*/ 294949 h 2830"/>
                  <a:gd name="T98" fmla="*/ 339399 w 2620"/>
                  <a:gd name="T99" fmla="*/ 281263 h 2830"/>
                  <a:gd name="T100" fmla="*/ 349837 w 2620"/>
                  <a:gd name="T101" fmla="*/ 247051 h 2830"/>
                  <a:gd name="T102" fmla="*/ 328962 w 2620"/>
                  <a:gd name="T103" fmla="*/ 209237 h 2830"/>
                  <a:gd name="T104" fmla="*/ 328962 w 2620"/>
                  <a:gd name="T105" fmla="*/ 191951 h 2830"/>
                  <a:gd name="T106" fmla="*/ 328962 w 2620"/>
                  <a:gd name="T107" fmla="*/ 178266 h 2830"/>
                  <a:gd name="T108" fmla="*/ 322483 w 2620"/>
                  <a:gd name="T109" fmla="*/ 150896 h 2830"/>
                  <a:gd name="T110" fmla="*/ 346237 w 2620"/>
                  <a:gd name="T111" fmla="*/ 119924 h 2830"/>
                  <a:gd name="T112" fmla="*/ 411382 w 2620"/>
                  <a:gd name="T113" fmla="*/ 96155 h 2830"/>
                  <a:gd name="T114" fmla="*/ 449173 w 2620"/>
                  <a:gd name="T115" fmla="*/ 85712 h 2830"/>
                  <a:gd name="T116" fmla="*/ 534832 w 2620"/>
                  <a:gd name="T117" fmla="*/ 27370 h 2830"/>
                  <a:gd name="T118" fmla="*/ 610414 w 2620"/>
                  <a:gd name="T119" fmla="*/ 10444 h 2830"/>
                  <a:gd name="T120" fmla="*/ 654684 w 2620"/>
                  <a:gd name="T121" fmla="*/ 65184 h 28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620" h="2830">
                    <a:moveTo>
                      <a:pt x="1867" y="209"/>
                    </a:moveTo>
                    <a:lnTo>
                      <a:pt x="1876" y="257"/>
                    </a:lnTo>
                    <a:lnTo>
                      <a:pt x="1895" y="295"/>
                    </a:lnTo>
                    <a:lnTo>
                      <a:pt x="1924" y="333"/>
                    </a:lnTo>
                    <a:lnTo>
                      <a:pt x="1952" y="362"/>
                    </a:lnTo>
                    <a:lnTo>
                      <a:pt x="1981" y="390"/>
                    </a:lnTo>
                    <a:lnTo>
                      <a:pt x="2010" y="400"/>
                    </a:lnTo>
                    <a:lnTo>
                      <a:pt x="2162" y="438"/>
                    </a:lnTo>
                    <a:lnTo>
                      <a:pt x="2219" y="486"/>
                    </a:lnTo>
                    <a:lnTo>
                      <a:pt x="2295" y="571"/>
                    </a:lnTo>
                    <a:lnTo>
                      <a:pt x="2315" y="610"/>
                    </a:lnTo>
                    <a:lnTo>
                      <a:pt x="2295" y="619"/>
                    </a:lnTo>
                    <a:lnTo>
                      <a:pt x="2286" y="638"/>
                    </a:lnTo>
                    <a:lnTo>
                      <a:pt x="2276" y="648"/>
                    </a:lnTo>
                    <a:lnTo>
                      <a:pt x="2315" y="648"/>
                    </a:lnTo>
                    <a:lnTo>
                      <a:pt x="2429" y="714"/>
                    </a:lnTo>
                    <a:lnTo>
                      <a:pt x="2419" y="752"/>
                    </a:lnTo>
                    <a:lnTo>
                      <a:pt x="2400" y="791"/>
                    </a:lnTo>
                    <a:lnTo>
                      <a:pt x="2381" y="819"/>
                    </a:lnTo>
                    <a:lnTo>
                      <a:pt x="2353" y="829"/>
                    </a:lnTo>
                    <a:lnTo>
                      <a:pt x="2362" y="876"/>
                    </a:lnTo>
                    <a:lnTo>
                      <a:pt x="2372" y="876"/>
                    </a:lnTo>
                    <a:lnTo>
                      <a:pt x="2381" y="876"/>
                    </a:lnTo>
                    <a:lnTo>
                      <a:pt x="2381" y="886"/>
                    </a:lnTo>
                    <a:lnTo>
                      <a:pt x="2381" y="905"/>
                    </a:lnTo>
                    <a:lnTo>
                      <a:pt x="2381" y="924"/>
                    </a:lnTo>
                    <a:lnTo>
                      <a:pt x="2381" y="952"/>
                    </a:lnTo>
                    <a:lnTo>
                      <a:pt x="2391" y="971"/>
                    </a:lnTo>
                    <a:lnTo>
                      <a:pt x="2400" y="991"/>
                    </a:lnTo>
                    <a:lnTo>
                      <a:pt x="2410" y="1000"/>
                    </a:lnTo>
                    <a:lnTo>
                      <a:pt x="2419" y="1029"/>
                    </a:lnTo>
                    <a:lnTo>
                      <a:pt x="2419" y="1067"/>
                    </a:lnTo>
                    <a:lnTo>
                      <a:pt x="2438" y="1095"/>
                    </a:lnTo>
                    <a:lnTo>
                      <a:pt x="2457" y="1095"/>
                    </a:lnTo>
                    <a:lnTo>
                      <a:pt x="2486" y="1105"/>
                    </a:lnTo>
                    <a:lnTo>
                      <a:pt x="2505" y="1133"/>
                    </a:lnTo>
                    <a:lnTo>
                      <a:pt x="2505" y="1162"/>
                    </a:lnTo>
                    <a:lnTo>
                      <a:pt x="2505" y="1190"/>
                    </a:lnTo>
                    <a:lnTo>
                      <a:pt x="2448" y="1190"/>
                    </a:lnTo>
                    <a:lnTo>
                      <a:pt x="2438" y="1200"/>
                    </a:lnTo>
                    <a:lnTo>
                      <a:pt x="2438" y="1238"/>
                    </a:lnTo>
                    <a:lnTo>
                      <a:pt x="2486" y="1324"/>
                    </a:lnTo>
                    <a:lnTo>
                      <a:pt x="2553" y="1476"/>
                    </a:lnTo>
                    <a:lnTo>
                      <a:pt x="2581" y="1524"/>
                    </a:lnTo>
                    <a:lnTo>
                      <a:pt x="2600" y="1553"/>
                    </a:lnTo>
                    <a:lnTo>
                      <a:pt x="2610" y="1581"/>
                    </a:lnTo>
                    <a:lnTo>
                      <a:pt x="2572" y="1629"/>
                    </a:lnTo>
                    <a:lnTo>
                      <a:pt x="2562" y="1638"/>
                    </a:lnTo>
                    <a:lnTo>
                      <a:pt x="2562" y="1657"/>
                    </a:lnTo>
                    <a:lnTo>
                      <a:pt x="2591" y="1657"/>
                    </a:lnTo>
                    <a:lnTo>
                      <a:pt x="2619" y="1657"/>
                    </a:lnTo>
                    <a:lnTo>
                      <a:pt x="2619" y="1667"/>
                    </a:lnTo>
                    <a:lnTo>
                      <a:pt x="2619" y="1676"/>
                    </a:lnTo>
                    <a:lnTo>
                      <a:pt x="2600" y="1676"/>
                    </a:lnTo>
                    <a:lnTo>
                      <a:pt x="2600" y="1686"/>
                    </a:lnTo>
                    <a:lnTo>
                      <a:pt x="2600" y="1695"/>
                    </a:lnTo>
                    <a:lnTo>
                      <a:pt x="2610" y="1714"/>
                    </a:lnTo>
                    <a:lnTo>
                      <a:pt x="2610" y="1724"/>
                    </a:lnTo>
                    <a:lnTo>
                      <a:pt x="2591" y="1733"/>
                    </a:lnTo>
                    <a:lnTo>
                      <a:pt x="2581" y="1733"/>
                    </a:lnTo>
                    <a:lnTo>
                      <a:pt x="2581" y="1743"/>
                    </a:lnTo>
                    <a:lnTo>
                      <a:pt x="2581" y="1752"/>
                    </a:lnTo>
                    <a:lnTo>
                      <a:pt x="2581" y="1762"/>
                    </a:lnTo>
                    <a:lnTo>
                      <a:pt x="2591" y="1762"/>
                    </a:lnTo>
                    <a:lnTo>
                      <a:pt x="2581" y="1762"/>
                    </a:lnTo>
                    <a:lnTo>
                      <a:pt x="2572" y="1762"/>
                    </a:lnTo>
                    <a:lnTo>
                      <a:pt x="2572" y="1771"/>
                    </a:lnTo>
                    <a:lnTo>
                      <a:pt x="2581" y="1781"/>
                    </a:lnTo>
                    <a:lnTo>
                      <a:pt x="2581" y="1791"/>
                    </a:lnTo>
                    <a:lnTo>
                      <a:pt x="2572" y="1791"/>
                    </a:lnTo>
                    <a:lnTo>
                      <a:pt x="2572" y="1809"/>
                    </a:lnTo>
                    <a:lnTo>
                      <a:pt x="2572" y="1838"/>
                    </a:lnTo>
                    <a:lnTo>
                      <a:pt x="2562" y="1848"/>
                    </a:lnTo>
                    <a:lnTo>
                      <a:pt x="2562" y="1857"/>
                    </a:lnTo>
                    <a:lnTo>
                      <a:pt x="2562" y="1867"/>
                    </a:lnTo>
                    <a:lnTo>
                      <a:pt x="2553" y="1876"/>
                    </a:lnTo>
                    <a:lnTo>
                      <a:pt x="2543" y="1886"/>
                    </a:lnTo>
                    <a:lnTo>
                      <a:pt x="2534" y="1886"/>
                    </a:lnTo>
                    <a:lnTo>
                      <a:pt x="2514" y="1895"/>
                    </a:lnTo>
                    <a:lnTo>
                      <a:pt x="2496" y="1914"/>
                    </a:lnTo>
                    <a:lnTo>
                      <a:pt x="2486" y="1914"/>
                    </a:lnTo>
                    <a:lnTo>
                      <a:pt x="2486" y="1905"/>
                    </a:lnTo>
                    <a:lnTo>
                      <a:pt x="2476" y="1886"/>
                    </a:lnTo>
                    <a:lnTo>
                      <a:pt x="2457" y="1886"/>
                    </a:lnTo>
                    <a:lnTo>
                      <a:pt x="2438" y="1876"/>
                    </a:lnTo>
                    <a:lnTo>
                      <a:pt x="2400" y="1895"/>
                    </a:lnTo>
                    <a:lnTo>
                      <a:pt x="2400" y="1914"/>
                    </a:lnTo>
                    <a:lnTo>
                      <a:pt x="2410" y="1933"/>
                    </a:lnTo>
                    <a:lnTo>
                      <a:pt x="2400" y="1952"/>
                    </a:lnTo>
                    <a:lnTo>
                      <a:pt x="2381" y="1962"/>
                    </a:lnTo>
                    <a:lnTo>
                      <a:pt x="2315" y="1933"/>
                    </a:lnTo>
                    <a:lnTo>
                      <a:pt x="2295" y="1933"/>
                    </a:lnTo>
                    <a:lnTo>
                      <a:pt x="2267" y="1952"/>
                    </a:lnTo>
                    <a:lnTo>
                      <a:pt x="2238" y="1990"/>
                    </a:lnTo>
                    <a:lnTo>
                      <a:pt x="2162" y="2076"/>
                    </a:lnTo>
                    <a:lnTo>
                      <a:pt x="2143" y="2133"/>
                    </a:lnTo>
                    <a:lnTo>
                      <a:pt x="2077" y="2076"/>
                    </a:lnTo>
                    <a:lnTo>
                      <a:pt x="2057" y="2048"/>
                    </a:lnTo>
                    <a:lnTo>
                      <a:pt x="2038" y="1990"/>
                    </a:lnTo>
                    <a:lnTo>
                      <a:pt x="2038" y="1972"/>
                    </a:lnTo>
                    <a:lnTo>
                      <a:pt x="2048" y="1952"/>
                    </a:lnTo>
                    <a:lnTo>
                      <a:pt x="2048" y="1933"/>
                    </a:lnTo>
                    <a:lnTo>
                      <a:pt x="2038" y="1914"/>
                    </a:lnTo>
                    <a:lnTo>
                      <a:pt x="2019" y="1914"/>
                    </a:lnTo>
                    <a:lnTo>
                      <a:pt x="2010" y="1924"/>
                    </a:lnTo>
                    <a:lnTo>
                      <a:pt x="2000" y="1943"/>
                    </a:lnTo>
                    <a:lnTo>
                      <a:pt x="1991" y="1943"/>
                    </a:lnTo>
                    <a:lnTo>
                      <a:pt x="1981" y="1943"/>
                    </a:lnTo>
                    <a:lnTo>
                      <a:pt x="1981" y="1905"/>
                    </a:lnTo>
                    <a:lnTo>
                      <a:pt x="1981" y="1895"/>
                    </a:lnTo>
                    <a:lnTo>
                      <a:pt x="1972" y="1905"/>
                    </a:lnTo>
                    <a:lnTo>
                      <a:pt x="1962" y="1914"/>
                    </a:lnTo>
                    <a:lnTo>
                      <a:pt x="1962" y="1924"/>
                    </a:lnTo>
                    <a:lnTo>
                      <a:pt x="1962" y="1933"/>
                    </a:lnTo>
                    <a:lnTo>
                      <a:pt x="1952" y="1943"/>
                    </a:lnTo>
                    <a:lnTo>
                      <a:pt x="1934" y="1952"/>
                    </a:lnTo>
                    <a:lnTo>
                      <a:pt x="1905" y="1972"/>
                    </a:lnTo>
                    <a:lnTo>
                      <a:pt x="1857" y="2010"/>
                    </a:lnTo>
                    <a:lnTo>
                      <a:pt x="1829" y="2029"/>
                    </a:lnTo>
                    <a:lnTo>
                      <a:pt x="1714" y="2038"/>
                    </a:lnTo>
                    <a:lnTo>
                      <a:pt x="1696" y="2048"/>
                    </a:lnTo>
                    <a:lnTo>
                      <a:pt x="1696" y="2057"/>
                    </a:lnTo>
                    <a:lnTo>
                      <a:pt x="1705" y="2076"/>
                    </a:lnTo>
                    <a:lnTo>
                      <a:pt x="1705" y="2105"/>
                    </a:lnTo>
                    <a:lnTo>
                      <a:pt x="1696" y="2114"/>
                    </a:lnTo>
                    <a:lnTo>
                      <a:pt x="1686" y="2105"/>
                    </a:lnTo>
                    <a:lnTo>
                      <a:pt x="1619" y="2105"/>
                    </a:lnTo>
                    <a:lnTo>
                      <a:pt x="1610" y="2086"/>
                    </a:lnTo>
                    <a:lnTo>
                      <a:pt x="1581" y="2048"/>
                    </a:lnTo>
                    <a:lnTo>
                      <a:pt x="1571" y="2029"/>
                    </a:lnTo>
                    <a:lnTo>
                      <a:pt x="1533" y="2029"/>
                    </a:lnTo>
                    <a:lnTo>
                      <a:pt x="1505" y="2048"/>
                    </a:lnTo>
                    <a:lnTo>
                      <a:pt x="1467" y="2133"/>
                    </a:lnTo>
                    <a:lnTo>
                      <a:pt x="1400" y="2210"/>
                    </a:lnTo>
                    <a:lnTo>
                      <a:pt x="1315" y="2267"/>
                    </a:lnTo>
                    <a:lnTo>
                      <a:pt x="1210" y="2295"/>
                    </a:lnTo>
                    <a:lnTo>
                      <a:pt x="1124" y="2305"/>
                    </a:lnTo>
                    <a:lnTo>
                      <a:pt x="1010" y="2276"/>
                    </a:lnTo>
                    <a:lnTo>
                      <a:pt x="934" y="2238"/>
                    </a:lnTo>
                    <a:lnTo>
                      <a:pt x="905" y="2248"/>
                    </a:lnTo>
                    <a:lnTo>
                      <a:pt x="896" y="2305"/>
                    </a:lnTo>
                    <a:lnTo>
                      <a:pt x="876" y="2343"/>
                    </a:lnTo>
                    <a:lnTo>
                      <a:pt x="867" y="2362"/>
                    </a:lnTo>
                    <a:lnTo>
                      <a:pt x="838" y="2410"/>
                    </a:lnTo>
                    <a:lnTo>
                      <a:pt x="743" y="2505"/>
                    </a:lnTo>
                    <a:lnTo>
                      <a:pt x="733" y="2533"/>
                    </a:lnTo>
                    <a:lnTo>
                      <a:pt x="695" y="2571"/>
                    </a:lnTo>
                    <a:lnTo>
                      <a:pt x="600" y="2609"/>
                    </a:lnTo>
                    <a:lnTo>
                      <a:pt x="553" y="2648"/>
                    </a:lnTo>
                    <a:lnTo>
                      <a:pt x="457" y="2781"/>
                    </a:lnTo>
                    <a:lnTo>
                      <a:pt x="419" y="2810"/>
                    </a:lnTo>
                    <a:lnTo>
                      <a:pt x="343" y="2829"/>
                    </a:lnTo>
                    <a:lnTo>
                      <a:pt x="95" y="2762"/>
                    </a:lnTo>
                    <a:lnTo>
                      <a:pt x="95" y="2752"/>
                    </a:lnTo>
                    <a:lnTo>
                      <a:pt x="86" y="2743"/>
                    </a:lnTo>
                    <a:lnTo>
                      <a:pt x="86" y="2733"/>
                    </a:lnTo>
                    <a:lnTo>
                      <a:pt x="86" y="2705"/>
                    </a:lnTo>
                    <a:lnTo>
                      <a:pt x="86" y="2600"/>
                    </a:lnTo>
                    <a:lnTo>
                      <a:pt x="105" y="2543"/>
                    </a:lnTo>
                    <a:lnTo>
                      <a:pt x="143" y="2533"/>
                    </a:lnTo>
                    <a:lnTo>
                      <a:pt x="143" y="2505"/>
                    </a:lnTo>
                    <a:lnTo>
                      <a:pt x="134" y="2486"/>
                    </a:lnTo>
                    <a:lnTo>
                      <a:pt x="124" y="2467"/>
                    </a:lnTo>
                    <a:lnTo>
                      <a:pt x="124" y="2438"/>
                    </a:lnTo>
                    <a:lnTo>
                      <a:pt x="134" y="2419"/>
                    </a:lnTo>
                    <a:lnTo>
                      <a:pt x="152" y="2410"/>
                    </a:lnTo>
                    <a:lnTo>
                      <a:pt x="191" y="2400"/>
                    </a:lnTo>
                    <a:lnTo>
                      <a:pt x="200" y="2371"/>
                    </a:lnTo>
                    <a:lnTo>
                      <a:pt x="191" y="2362"/>
                    </a:lnTo>
                    <a:lnTo>
                      <a:pt x="172" y="2343"/>
                    </a:lnTo>
                    <a:lnTo>
                      <a:pt x="152" y="2333"/>
                    </a:lnTo>
                    <a:lnTo>
                      <a:pt x="134" y="2324"/>
                    </a:lnTo>
                    <a:lnTo>
                      <a:pt x="124" y="2305"/>
                    </a:lnTo>
                    <a:lnTo>
                      <a:pt x="124" y="2286"/>
                    </a:lnTo>
                    <a:lnTo>
                      <a:pt x="124" y="2248"/>
                    </a:lnTo>
                    <a:lnTo>
                      <a:pt x="124" y="2219"/>
                    </a:lnTo>
                    <a:lnTo>
                      <a:pt x="114" y="2200"/>
                    </a:lnTo>
                    <a:lnTo>
                      <a:pt x="114" y="2181"/>
                    </a:lnTo>
                    <a:lnTo>
                      <a:pt x="134" y="2181"/>
                    </a:lnTo>
                    <a:lnTo>
                      <a:pt x="124" y="2152"/>
                    </a:lnTo>
                    <a:lnTo>
                      <a:pt x="114" y="2133"/>
                    </a:lnTo>
                    <a:lnTo>
                      <a:pt x="86" y="2124"/>
                    </a:lnTo>
                    <a:lnTo>
                      <a:pt x="19" y="2143"/>
                    </a:lnTo>
                    <a:lnTo>
                      <a:pt x="19" y="2114"/>
                    </a:lnTo>
                    <a:lnTo>
                      <a:pt x="10" y="2114"/>
                    </a:lnTo>
                    <a:lnTo>
                      <a:pt x="0" y="2114"/>
                    </a:lnTo>
                    <a:lnTo>
                      <a:pt x="0" y="2105"/>
                    </a:lnTo>
                    <a:lnTo>
                      <a:pt x="0" y="2086"/>
                    </a:lnTo>
                    <a:lnTo>
                      <a:pt x="10" y="2076"/>
                    </a:lnTo>
                    <a:lnTo>
                      <a:pt x="10" y="2038"/>
                    </a:lnTo>
                    <a:lnTo>
                      <a:pt x="10" y="2010"/>
                    </a:lnTo>
                    <a:lnTo>
                      <a:pt x="10" y="1990"/>
                    </a:lnTo>
                    <a:lnTo>
                      <a:pt x="19" y="1962"/>
                    </a:lnTo>
                    <a:lnTo>
                      <a:pt x="48" y="1886"/>
                    </a:lnTo>
                    <a:lnTo>
                      <a:pt x="57" y="1819"/>
                    </a:lnTo>
                    <a:lnTo>
                      <a:pt x="67" y="1791"/>
                    </a:lnTo>
                    <a:lnTo>
                      <a:pt x="67" y="1762"/>
                    </a:lnTo>
                    <a:lnTo>
                      <a:pt x="57" y="1762"/>
                    </a:lnTo>
                    <a:lnTo>
                      <a:pt x="48" y="1752"/>
                    </a:lnTo>
                    <a:lnTo>
                      <a:pt x="48" y="1714"/>
                    </a:lnTo>
                    <a:lnTo>
                      <a:pt x="48" y="1686"/>
                    </a:lnTo>
                    <a:lnTo>
                      <a:pt x="86" y="1657"/>
                    </a:lnTo>
                    <a:lnTo>
                      <a:pt x="134" y="1610"/>
                    </a:lnTo>
                    <a:lnTo>
                      <a:pt x="200" y="1533"/>
                    </a:lnTo>
                    <a:lnTo>
                      <a:pt x="210" y="1495"/>
                    </a:lnTo>
                    <a:lnTo>
                      <a:pt x="200" y="1486"/>
                    </a:lnTo>
                    <a:lnTo>
                      <a:pt x="181" y="1457"/>
                    </a:lnTo>
                    <a:lnTo>
                      <a:pt x="172" y="1438"/>
                    </a:lnTo>
                    <a:lnTo>
                      <a:pt x="162" y="1390"/>
                    </a:lnTo>
                    <a:lnTo>
                      <a:pt x="162" y="1362"/>
                    </a:lnTo>
                    <a:lnTo>
                      <a:pt x="172" y="1305"/>
                    </a:lnTo>
                    <a:lnTo>
                      <a:pt x="181" y="1267"/>
                    </a:lnTo>
                    <a:lnTo>
                      <a:pt x="191" y="1238"/>
                    </a:lnTo>
                    <a:lnTo>
                      <a:pt x="200" y="1219"/>
                    </a:lnTo>
                    <a:lnTo>
                      <a:pt x="219" y="1210"/>
                    </a:lnTo>
                    <a:lnTo>
                      <a:pt x="286" y="1295"/>
                    </a:lnTo>
                    <a:lnTo>
                      <a:pt x="324" y="1314"/>
                    </a:lnTo>
                    <a:lnTo>
                      <a:pt x="390" y="1352"/>
                    </a:lnTo>
                    <a:lnTo>
                      <a:pt x="553" y="1390"/>
                    </a:lnTo>
                    <a:lnTo>
                      <a:pt x="581" y="1381"/>
                    </a:lnTo>
                    <a:lnTo>
                      <a:pt x="610" y="1362"/>
                    </a:lnTo>
                    <a:lnTo>
                      <a:pt x="648" y="1324"/>
                    </a:lnTo>
                    <a:lnTo>
                      <a:pt x="724" y="1219"/>
                    </a:lnTo>
                    <a:lnTo>
                      <a:pt x="743" y="1210"/>
                    </a:lnTo>
                    <a:lnTo>
                      <a:pt x="743" y="1172"/>
                    </a:lnTo>
                    <a:lnTo>
                      <a:pt x="743" y="1124"/>
                    </a:lnTo>
                    <a:lnTo>
                      <a:pt x="762" y="1067"/>
                    </a:lnTo>
                    <a:lnTo>
                      <a:pt x="762" y="1057"/>
                    </a:lnTo>
                    <a:lnTo>
                      <a:pt x="771" y="1019"/>
                    </a:lnTo>
                    <a:lnTo>
                      <a:pt x="829" y="886"/>
                    </a:lnTo>
                    <a:lnTo>
                      <a:pt x="838" y="867"/>
                    </a:lnTo>
                    <a:lnTo>
                      <a:pt x="857" y="848"/>
                    </a:lnTo>
                    <a:lnTo>
                      <a:pt x="876" y="838"/>
                    </a:lnTo>
                    <a:lnTo>
                      <a:pt x="867" y="829"/>
                    </a:lnTo>
                    <a:lnTo>
                      <a:pt x="867" y="819"/>
                    </a:lnTo>
                    <a:lnTo>
                      <a:pt x="876" y="800"/>
                    </a:lnTo>
                    <a:lnTo>
                      <a:pt x="905" y="791"/>
                    </a:lnTo>
                    <a:lnTo>
                      <a:pt x="914" y="791"/>
                    </a:lnTo>
                    <a:lnTo>
                      <a:pt x="934" y="791"/>
                    </a:lnTo>
                    <a:lnTo>
                      <a:pt x="943" y="781"/>
                    </a:lnTo>
                    <a:lnTo>
                      <a:pt x="952" y="743"/>
                    </a:lnTo>
                    <a:lnTo>
                      <a:pt x="952" y="714"/>
                    </a:lnTo>
                    <a:lnTo>
                      <a:pt x="952" y="705"/>
                    </a:lnTo>
                    <a:lnTo>
                      <a:pt x="952" y="695"/>
                    </a:lnTo>
                    <a:lnTo>
                      <a:pt x="972" y="686"/>
                    </a:lnTo>
                    <a:lnTo>
                      <a:pt x="981" y="676"/>
                    </a:lnTo>
                    <a:lnTo>
                      <a:pt x="981" y="667"/>
                    </a:lnTo>
                    <a:lnTo>
                      <a:pt x="981" y="610"/>
                    </a:lnTo>
                    <a:lnTo>
                      <a:pt x="972" y="581"/>
                    </a:lnTo>
                    <a:lnTo>
                      <a:pt x="914" y="581"/>
                    </a:lnTo>
                    <a:lnTo>
                      <a:pt x="905" y="590"/>
                    </a:lnTo>
                    <a:lnTo>
                      <a:pt x="905" y="581"/>
                    </a:lnTo>
                    <a:lnTo>
                      <a:pt x="914" y="533"/>
                    </a:lnTo>
                    <a:lnTo>
                      <a:pt x="905" y="533"/>
                    </a:lnTo>
                    <a:lnTo>
                      <a:pt x="896" y="533"/>
                    </a:lnTo>
                    <a:lnTo>
                      <a:pt x="905" y="514"/>
                    </a:lnTo>
                    <a:lnTo>
                      <a:pt x="914" y="495"/>
                    </a:lnTo>
                    <a:lnTo>
                      <a:pt x="914" y="476"/>
                    </a:lnTo>
                    <a:lnTo>
                      <a:pt x="905" y="476"/>
                    </a:lnTo>
                    <a:lnTo>
                      <a:pt x="886" y="467"/>
                    </a:lnTo>
                    <a:lnTo>
                      <a:pt x="886" y="438"/>
                    </a:lnTo>
                    <a:lnTo>
                      <a:pt x="896" y="419"/>
                    </a:lnTo>
                    <a:lnTo>
                      <a:pt x="924" y="400"/>
                    </a:lnTo>
                    <a:lnTo>
                      <a:pt x="972" y="381"/>
                    </a:lnTo>
                    <a:lnTo>
                      <a:pt x="981" y="372"/>
                    </a:lnTo>
                    <a:lnTo>
                      <a:pt x="962" y="333"/>
                    </a:lnTo>
                    <a:lnTo>
                      <a:pt x="972" y="324"/>
                    </a:lnTo>
                    <a:lnTo>
                      <a:pt x="1048" y="286"/>
                    </a:lnTo>
                    <a:lnTo>
                      <a:pt x="1029" y="257"/>
                    </a:lnTo>
                    <a:lnTo>
                      <a:pt x="1057" y="257"/>
                    </a:lnTo>
                    <a:lnTo>
                      <a:pt x="1143" y="267"/>
                    </a:lnTo>
                    <a:lnTo>
                      <a:pt x="1200" y="276"/>
                    </a:lnTo>
                    <a:lnTo>
                      <a:pt x="1219" y="295"/>
                    </a:lnTo>
                    <a:lnTo>
                      <a:pt x="1238" y="286"/>
                    </a:lnTo>
                    <a:lnTo>
                      <a:pt x="1238" y="257"/>
                    </a:lnTo>
                    <a:lnTo>
                      <a:pt x="1248" y="238"/>
                    </a:lnTo>
                    <a:lnTo>
                      <a:pt x="1267" y="229"/>
                    </a:lnTo>
                    <a:lnTo>
                      <a:pt x="1362" y="247"/>
                    </a:lnTo>
                    <a:lnTo>
                      <a:pt x="1400" y="238"/>
                    </a:lnTo>
                    <a:lnTo>
                      <a:pt x="1429" y="190"/>
                    </a:lnTo>
                    <a:lnTo>
                      <a:pt x="1486" y="76"/>
                    </a:lnTo>
                    <a:lnTo>
                      <a:pt x="1515" y="29"/>
                    </a:lnTo>
                    <a:lnTo>
                      <a:pt x="1562" y="9"/>
                    </a:lnTo>
                    <a:lnTo>
                      <a:pt x="1600" y="0"/>
                    </a:lnTo>
                    <a:lnTo>
                      <a:pt x="1648" y="9"/>
                    </a:lnTo>
                    <a:lnTo>
                      <a:pt x="1696" y="29"/>
                    </a:lnTo>
                    <a:lnTo>
                      <a:pt x="1734" y="48"/>
                    </a:lnTo>
                    <a:lnTo>
                      <a:pt x="1743" y="67"/>
                    </a:lnTo>
                    <a:lnTo>
                      <a:pt x="1772" y="124"/>
                    </a:lnTo>
                    <a:lnTo>
                      <a:pt x="1791" y="152"/>
                    </a:lnTo>
                    <a:lnTo>
                      <a:pt x="1819" y="181"/>
                    </a:lnTo>
                    <a:lnTo>
                      <a:pt x="1867" y="209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2" name="Freeform 20">
                <a:extLst>
                  <a:ext uri="{FF2B5EF4-FFF2-40B4-BE49-F238E27FC236}">
                    <a16:creationId xmlns:a16="http://schemas.microsoft.com/office/drawing/2014/main" id="{BA5981A0-B2D9-6C4E-A6BC-3A3BD91EE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8425" y="6164263"/>
                <a:ext cx="758825" cy="1008062"/>
              </a:xfrm>
              <a:custGeom>
                <a:avLst/>
                <a:gdLst>
                  <a:gd name="T0" fmla="*/ 483904 w 2106"/>
                  <a:gd name="T1" fmla="*/ 143957 h 2801"/>
                  <a:gd name="T2" fmla="*/ 562813 w 2106"/>
                  <a:gd name="T3" fmla="*/ 215936 h 2801"/>
                  <a:gd name="T4" fmla="*/ 604250 w 2106"/>
                  <a:gd name="T5" fmla="*/ 199021 h 2801"/>
                  <a:gd name="T6" fmla="*/ 652172 w 2106"/>
                  <a:gd name="T7" fmla="*/ 246887 h 2801"/>
                  <a:gd name="T8" fmla="*/ 662260 w 2106"/>
                  <a:gd name="T9" fmla="*/ 291514 h 2801"/>
                  <a:gd name="T10" fmla="*/ 737927 w 2106"/>
                  <a:gd name="T11" fmla="*/ 356655 h 2801"/>
                  <a:gd name="T12" fmla="*/ 751619 w 2106"/>
                  <a:gd name="T13" fmla="*/ 466422 h 2801"/>
                  <a:gd name="T14" fmla="*/ 755222 w 2106"/>
                  <a:gd name="T15" fmla="*/ 507450 h 2801"/>
                  <a:gd name="T16" fmla="*/ 737927 w 2106"/>
                  <a:gd name="T17" fmla="*/ 524365 h 2801"/>
                  <a:gd name="T18" fmla="*/ 744773 w 2106"/>
                  <a:gd name="T19" fmla="*/ 558915 h 2801"/>
                  <a:gd name="T20" fmla="*/ 693248 w 2106"/>
                  <a:gd name="T21" fmla="*/ 579429 h 2801"/>
                  <a:gd name="T22" fmla="*/ 731081 w 2106"/>
                  <a:gd name="T23" fmla="*/ 599943 h 2801"/>
                  <a:gd name="T24" fmla="*/ 741530 w 2106"/>
                  <a:gd name="T25" fmla="*/ 661484 h 2801"/>
                  <a:gd name="T26" fmla="*/ 727478 w 2106"/>
                  <a:gd name="T27" fmla="*/ 702872 h 2801"/>
                  <a:gd name="T28" fmla="*/ 727478 w 2106"/>
                  <a:gd name="T29" fmla="*/ 771252 h 2801"/>
                  <a:gd name="T30" fmla="*/ 690005 w 2106"/>
                  <a:gd name="T31" fmla="*/ 802203 h 2801"/>
                  <a:gd name="T32" fmla="*/ 662260 w 2106"/>
                  <a:gd name="T33" fmla="*/ 798604 h 2801"/>
                  <a:gd name="T34" fmla="*/ 555967 w 2106"/>
                  <a:gd name="T35" fmla="*/ 822717 h 2801"/>
                  <a:gd name="T36" fmla="*/ 539032 w 2106"/>
                  <a:gd name="T37" fmla="*/ 850069 h 2801"/>
                  <a:gd name="T38" fmla="*/ 490750 w 2106"/>
                  <a:gd name="T39" fmla="*/ 894696 h 2801"/>
                  <a:gd name="T40" fmla="*/ 377611 w 2106"/>
                  <a:gd name="T41" fmla="*/ 939322 h 2801"/>
                  <a:gd name="T42" fmla="*/ 387700 w 2106"/>
                  <a:gd name="T43" fmla="*/ 956237 h 2801"/>
                  <a:gd name="T44" fmla="*/ 394906 w 2106"/>
                  <a:gd name="T45" fmla="*/ 973512 h 2801"/>
                  <a:gd name="T46" fmla="*/ 401752 w 2106"/>
                  <a:gd name="T47" fmla="*/ 1007702 h 2801"/>
                  <a:gd name="T48" fmla="*/ 319240 w 2106"/>
                  <a:gd name="T49" fmla="*/ 983949 h 2801"/>
                  <a:gd name="T50" fmla="*/ 243934 w 2106"/>
                  <a:gd name="T51" fmla="*/ 969913 h 2801"/>
                  <a:gd name="T52" fmla="*/ 164664 w 2106"/>
                  <a:gd name="T53" fmla="*/ 952998 h 2801"/>
                  <a:gd name="T54" fmla="*/ 130434 w 2106"/>
                  <a:gd name="T55" fmla="*/ 932484 h 2801"/>
                  <a:gd name="T56" fmla="*/ 116742 w 2106"/>
                  <a:gd name="T57" fmla="*/ 925646 h 2801"/>
                  <a:gd name="T58" fmla="*/ 123588 w 2106"/>
                  <a:gd name="T59" fmla="*/ 894696 h 2801"/>
                  <a:gd name="T60" fmla="*/ 120345 w 2106"/>
                  <a:gd name="T61" fmla="*/ 846830 h 2801"/>
                  <a:gd name="T62" fmla="*/ 30987 w 2106"/>
                  <a:gd name="T63" fmla="*/ 812280 h 2801"/>
                  <a:gd name="T64" fmla="*/ 3603 w 2106"/>
                  <a:gd name="T65" fmla="*/ 761175 h 2801"/>
                  <a:gd name="T66" fmla="*/ 13692 w 2106"/>
                  <a:gd name="T67" fmla="*/ 723386 h 2801"/>
                  <a:gd name="T68" fmla="*/ 34590 w 2106"/>
                  <a:gd name="T69" fmla="*/ 712949 h 2801"/>
                  <a:gd name="T70" fmla="*/ 51525 w 2106"/>
                  <a:gd name="T71" fmla="*/ 696034 h 2801"/>
                  <a:gd name="T72" fmla="*/ 44679 w 2106"/>
                  <a:gd name="T73" fmla="*/ 665083 h 2801"/>
                  <a:gd name="T74" fmla="*/ 41436 w 2106"/>
                  <a:gd name="T75" fmla="*/ 582668 h 2801"/>
                  <a:gd name="T76" fmla="*/ 48282 w 2106"/>
                  <a:gd name="T77" fmla="*/ 538401 h 2801"/>
                  <a:gd name="T78" fmla="*/ 30987 w 2106"/>
                  <a:gd name="T79" fmla="*/ 531203 h 2801"/>
                  <a:gd name="T80" fmla="*/ 68820 w 2106"/>
                  <a:gd name="T81" fmla="*/ 480098 h 2801"/>
                  <a:gd name="T82" fmla="*/ 58371 w 2106"/>
                  <a:gd name="T83" fmla="*/ 421795 h 2801"/>
                  <a:gd name="T84" fmla="*/ 58371 w 2106"/>
                  <a:gd name="T85" fmla="*/ 394084 h 2801"/>
                  <a:gd name="T86" fmla="*/ 30987 w 2106"/>
                  <a:gd name="T87" fmla="*/ 356655 h 2801"/>
                  <a:gd name="T88" fmla="*/ 34590 w 2106"/>
                  <a:gd name="T89" fmla="*/ 291514 h 2801"/>
                  <a:gd name="T90" fmla="*/ 68820 w 2106"/>
                  <a:gd name="T91" fmla="*/ 260563 h 2801"/>
                  <a:gd name="T92" fmla="*/ 85755 w 2106"/>
                  <a:gd name="T93" fmla="*/ 219535 h 2801"/>
                  <a:gd name="T94" fmla="*/ 158179 w 2106"/>
                  <a:gd name="T95" fmla="*/ 133880 h 2801"/>
                  <a:gd name="T96" fmla="*/ 254023 w 2106"/>
                  <a:gd name="T97" fmla="*/ 55064 h 2801"/>
                  <a:gd name="T98" fmla="*/ 298702 w 2106"/>
                  <a:gd name="T99" fmla="*/ 65141 h 2801"/>
                  <a:gd name="T100" fmla="*/ 370765 w 2106"/>
                  <a:gd name="T101" fmla="*/ 27712 h 2801"/>
                  <a:gd name="T102" fmla="*/ 394906 w 2106"/>
                  <a:gd name="T103" fmla="*/ 3599 h 2801"/>
                  <a:gd name="T104" fmla="*/ 408598 w 2106"/>
                  <a:gd name="T105" fmla="*/ 10437 h 2801"/>
                  <a:gd name="T106" fmla="*/ 418687 w 2106"/>
                  <a:gd name="T107" fmla="*/ 34190 h 280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106" h="2801">
                    <a:moveTo>
                      <a:pt x="1267" y="238"/>
                    </a:moveTo>
                    <a:lnTo>
                      <a:pt x="1267" y="295"/>
                    </a:lnTo>
                    <a:lnTo>
                      <a:pt x="1277" y="333"/>
                    </a:lnTo>
                    <a:lnTo>
                      <a:pt x="1296" y="362"/>
                    </a:lnTo>
                    <a:lnTo>
                      <a:pt x="1315" y="381"/>
                    </a:lnTo>
                    <a:lnTo>
                      <a:pt x="1343" y="400"/>
                    </a:lnTo>
                    <a:lnTo>
                      <a:pt x="1391" y="419"/>
                    </a:lnTo>
                    <a:lnTo>
                      <a:pt x="1457" y="438"/>
                    </a:lnTo>
                    <a:lnTo>
                      <a:pt x="1486" y="486"/>
                    </a:lnTo>
                    <a:lnTo>
                      <a:pt x="1496" y="524"/>
                    </a:lnTo>
                    <a:lnTo>
                      <a:pt x="1534" y="581"/>
                    </a:lnTo>
                    <a:lnTo>
                      <a:pt x="1562" y="600"/>
                    </a:lnTo>
                    <a:lnTo>
                      <a:pt x="1572" y="610"/>
                    </a:lnTo>
                    <a:lnTo>
                      <a:pt x="1600" y="619"/>
                    </a:lnTo>
                    <a:lnTo>
                      <a:pt x="1629" y="610"/>
                    </a:lnTo>
                    <a:lnTo>
                      <a:pt x="1620" y="581"/>
                    </a:lnTo>
                    <a:lnTo>
                      <a:pt x="1629" y="572"/>
                    </a:lnTo>
                    <a:lnTo>
                      <a:pt x="1677" y="553"/>
                    </a:lnTo>
                    <a:lnTo>
                      <a:pt x="1705" y="553"/>
                    </a:lnTo>
                    <a:lnTo>
                      <a:pt x="1734" y="572"/>
                    </a:lnTo>
                    <a:lnTo>
                      <a:pt x="1753" y="610"/>
                    </a:lnTo>
                    <a:lnTo>
                      <a:pt x="1772" y="638"/>
                    </a:lnTo>
                    <a:lnTo>
                      <a:pt x="1791" y="676"/>
                    </a:lnTo>
                    <a:lnTo>
                      <a:pt x="1810" y="686"/>
                    </a:lnTo>
                    <a:lnTo>
                      <a:pt x="1819" y="705"/>
                    </a:lnTo>
                    <a:lnTo>
                      <a:pt x="1819" y="724"/>
                    </a:lnTo>
                    <a:lnTo>
                      <a:pt x="1819" y="753"/>
                    </a:lnTo>
                    <a:lnTo>
                      <a:pt x="1819" y="781"/>
                    </a:lnTo>
                    <a:lnTo>
                      <a:pt x="1819" y="800"/>
                    </a:lnTo>
                    <a:lnTo>
                      <a:pt x="1838" y="810"/>
                    </a:lnTo>
                    <a:lnTo>
                      <a:pt x="1886" y="838"/>
                    </a:lnTo>
                    <a:lnTo>
                      <a:pt x="1915" y="838"/>
                    </a:lnTo>
                    <a:lnTo>
                      <a:pt x="1991" y="800"/>
                    </a:lnTo>
                    <a:lnTo>
                      <a:pt x="2010" y="838"/>
                    </a:lnTo>
                    <a:lnTo>
                      <a:pt x="2019" y="867"/>
                    </a:lnTo>
                    <a:lnTo>
                      <a:pt x="2048" y="991"/>
                    </a:lnTo>
                    <a:lnTo>
                      <a:pt x="2058" y="1057"/>
                    </a:lnTo>
                    <a:lnTo>
                      <a:pt x="2058" y="1143"/>
                    </a:lnTo>
                    <a:lnTo>
                      <a:pt x="2048" y="1219"/>
                    </a:lnTo>
                    <a:lnTo>
                      <a:pt x="2048" y="1267"/>
                    </a:lnTo>
                    <a:lnTo>
                      <a:pt x="2067" y="1286"/>
                    </a:lnTo>
                    <a:lnTo>
                      <a:pt x="2086" y="1296"/>
                    </a:lnTo>
                    <a:lnTo>
                      <a:pt x="2086" y="1305"/>
                    </a:lnTo>
                    <a:lnTo>
                      <a:pt x="2077" y="1305"/>
                    </a:lnTo>
                    <a:lnTo>
                      <a:pt x="2077" y="1324"/>
                    </a:lnTo>
                    <a:lnTo>
                      <a:pt x="2105" y="1362"/>
                    </a:lnTo>
                    <a:lnTo>
                      <a:pt x="2105" y="1391"/>
                    </a:lnTo>
                    <a:lnTo>
                      <a:pt x="2096" y="1410"/>
                    </a:lnTo>
                    <a:lnTo>
                      <a:pt x="2077" y="1400"/>
                    </a:lnTo>
                    <a:lnTo>
                      <a:pt x="2077" y="1391"/>
                    </a:lnTo>
                    <a:lnTo>
                      <a:pt x="2058" y="1391"/>
                    </a:lnTo>
                    <a:lnTo>
                      <a:pt x="2048" y="1400"/>
                    </a:lnTo>
                    <a:lnTo>
                      <a:pt x="2039" y="1438"/>
                    </a:lnTo>
                    <a:lnTo>
                      <a:pt x="2048" y="1457"/>
                    </a:lnTo>
                    <a:lnTo>
                      <a:pt x="2058" y="1486"/>
                    </a:lnTo>
                    <a:lnTo>
                      <a:pt x="2077" y="1514"/>
                    </a:lnTo>
                    <a:lnTo>
                      <a:pt x="2077" y="1534"/>
                    </a:lnTo>
                    <a:lnTo>
                      <a:pt x="2077" y="1543"/>
                    </a:lnTo>
                    <a:lnTo>
                      <a:pt x="2067" y="1543"/>
                    </a:lnTo>
                    <a:lnTo>
                      <a:pt x="2067" y="1553"/>
                    </a:lnTo>
                    <a:lnTo>
                      <a:pt x="2067" y="1562"/>
                    </a:lnTo>
                    <a:lnTo>
                      <a:pt x="2048" y="1572"/>
                    </a:lnTo>
                    <a:lnTo>
                      <a:pt x="1991" y="1543"/>
                    </a:lnTo>
                    <a:lnTo>
                      <a:pt x="1962" y="1534"/>
                    </a:lnTo>
                    <a:lnTo>
                      <a:pt x="1934" y="1562"/>
                    </a:lnTo>
                    <a:lnTo>
                      <a:pt x="1924" y="1610"/>
                    </a:lnTo>
                    <a:lnTo>
                      <a:pt x="1934" y="1639"/>
                    </a:lnTo>
                    <a:lnTo>
                      <a:pt x="1953" y="1667"/>
                    </a:lnTo>
                    <a:lnTo>
                      <a:pt x="1962" y="1686"/>
                    </a:lnTo>
                    <a:lnTo>
                      <a:pt x="1981" y="1686"/>
                    </a:lnTo>
                    <a:lnTo>
                      <a:pt x="2001" y="1667"/>
                    </a:lnTo>
                    <a:lnTo>
                      <a:pt x="2029" y="1667"/>
                    </a:lnTo>
                    <a:lnTo>
                      <a:pt x="2029" y="1705"/>
                    </a:lnTo>
                    <a:lnTo>
                      <a:pt x="2019" y="1724"/>
                    </a:lnTo>
                    <a:lnTo>
                      <a:pt x="2019" y="1734"/>
                    </a:lnTo>
                    <a:lnTo>
                      <a:pt x="2039" y="1743"/>
                    </a:lnTo>
                    <a:lnTo>
                      <a:pt x="2048" y="1781"/>
                    </a:lnTo>
                    <a:lnTo>
                      <a:pt x="2058" y="1838"/>
                    </a:lnTo>
                    <a:lnTo>
                      <a:pt x="2067" y="1895"/>
                    </a:lnTo>
                    <a:lnTo>
                      <a:pt x="1991" y="1857"/>
                    </a:lnTo>
                    <a:lnTo>
                      <a:pt x="1981" y="1877"/>
                    </a:lnTo>
                    <a:lnTo>
                      <a:pt x="1991" y="1895"/>
                    </a:lnTo>
                    <a:lnTo>
                      <a:pt x="2001" y="1924"/>
                    </a:lnTo>
                    <a:lnTo>
                      <a:pt x="2019" y="1953"/>
                    </a:lnTo>
                    <a:lnTo>
                      <a:pt x="2019" y="1981"/>
                    </a:lnTo>
                    <a:lnTo>
                      <a:pt x="2019" y="2019"/>
                    </a:lnTo>
                    <a:lnTo>
                      <a:pt x="2019" y="2067"/>
                    </a:lnTo>
                    <a:lnTo>
                      <a:pt x="2019" y="2105"/>
                    </a:lnTo>
                    <a:lnTo>
                      <a:pt x="2039" y="2134"/>
                    </a:lnTo>
                    <a:lnTo>
                      <a:pt x="2019" y="2143"/>
                    </a:lnTo>
                    <a:lnTo>
                      <a:pt x="2019" y="2153"/>
                    </a:lnTo>
                    <a:lnTo>
                      <a:pt x="2010" y="2172"/>
                    </a:lnTo>
                    <a:lnTo>
                      <a:pt x="2010" y="2181"/>
                    </a:lnTo>
                    <a:lnTo>
                      <a:pt x="2001" y="2200"/>
                    </a:lnTo>
                    <a:lnTo>
                      <a:pt x="1934" y="2229"/>
                    </a:lnTo>
                    <a:lnTo>
                      <a:pt x="1915" y="2229"/>
                    </a:lnTo>
                    <a:lnTo>
                      <a:pt x="1905" y="2210"/>
                    </a:lnTo>
                    <a:lnTo>
                      <a:pt x="1886" y="2162"/>
                    </a:lnTo>
                    <a:lnTo>
                      <a:pt x="1876" y="2153"/>
                    </a:lnTo>
                    <a:lnTo>
                      <a:pt x="1867" y="2172"/>
                    </a:lnTo>
                    <a:lnTo>
                      <a:pt x="1858" y="2200"/>
                    </a:lnTo>
                    <a:lnTo>
                      <a:pt x="1838" y="2219"/>
                    </a:lnTo>
                    <a:lnTo>
                      <a:pt x="1810" y="2210"/>
                    </a:lnTo>
                    <a:lnTo>
                      <a:pt x="1753" y="2181"/>
                    </a:lnTo>
                    <a:lnTo>
                      <a:pt x="1715" y="2181"/>
                    </a:lnTo>
                    <a:lnTo>
                      <a:pt x="1686" y="2191"/>
                    </a:lnTo>
                    <a:lnTo>
                      <a:pt x="1572" y="2276"/>
                    </a:lnTo>
                    <a:lnTo>
                      <a:pt x="1543" y="2286"/>
                    </a:lnTo>
                    <a:lnTo>
                      <a:pt x="1486" y="2286"/>
                    </a:lnTo>
                    <a:lnTo>
                      <a:pt x="1477" y="2296"/>
                    </a:lnTo>
                    <a:lnTo>
                      <a:pt x="1477" y="2324"/>
                    </a:lnTo>
                    <a:lnTo>
                      <a:pt x="1477" y="2343"/>
                    </a:lnTo>
                    <a:lnTo>
                      <a:pt x="1496" y="2353"/>
                    </a:lnTo>
                    <a:lnTo>
                      <a:pt x="1496" y="2362"/>
                    </a:lnTo>
                    <a:lnTo>
                      <a:pt x="1486" y="2381"/>
                    </a:lnTo>
                    <a:lnTo>
                      <a:pt x="1439" y="2429"/>
                    </a:lnTo>
                    <a:lnTo>
                      <a:pt x="1410" y="2448"/>
                    </a:lnTo>
                    <a:lnTo>
                      <a:pt x="1362" y="2457"/>
                    </a:lnTo>
                    <a:lnTo>
                      <a:pt x="1362" y="2467"/>
                    </a:lnTo>
                    <a:lnTo>
                      <a:pt x="1362" y="2486"/>
                    </a:lnTo>
                    <a:lnTo>
                      <a:pt x="1324" y="2477"/>
                    </a:lnTo>
                    <a:lnTo>
                      <a:pt x="1277" y="2496"/>
                    </a:lnTo>
                    <a:lnTo>
                      <a:pt x="1191" y="2543"/>
                    </a:lnTo>
                    <a:lnTo>
                      <a:pt x="1067" y="2572"/>
                    </a:lnTo>
                    <a:lnTo>
                      <a:pt x="1058" y="2581"/>
                    </a:lnTo>
                    <a:lnTo>
                      <a:pt x="1048" y="2610"/>
                    </a:lnTo>
                    <a:lnTo>
                      <a:pt x="1076" y="2610"/>
                    </a:lnTo>
                    <a:lnTo>
                      <a:pt x="1076" y="2619"/>
                    </a:lnTo>
                    <a:lnTo>
                      <a:pt x="1076" y="2629"/>
                    </a:lnTo>
                    <a:lnTo>
                      <a:pt x="1067" y="2648"/>
                    </a:lnTo>
                    <a:lnTo>
                      <a:pt x="1067" y="2657"/>
                    </a:lnTo>
                    <a:lnTo>
                      <a:pt x="1076" y="2657"/>
                    </a:lnTo>
                    <a:lnTo>
                      <a:pt x="1115" y="2648"/>
                    </a:lnTo>
                    <a:lnTo>
                      <a:pt x="1134" y="2648"/>
                    </a:lnTo>
                    <a:lnTo>
                      <a:pt x="1143" y="2657"/>
                    </a:lnTo>
                    <a:lnTo>
                      <a:pt x="1134" y="2677"/>
                    </a:lnTo>
                    <a:lnTo>
                      <a:pt x="1115" y="2695"/>
                    </a:lnTo>
                    <a:lnTo>
                      <a:pt x="1096" y="2705"/>
                    </a:lnTo>
                    <a:lnTo>
                      <a:pt x="1096" y="2715"/>
                    </a:lnTo>
                    <a:lnTo>
                      <a:pt x="1105" y="2724"/>
                    </a:lnTo>
                    <a:lnTo>
                      <a:pt x="1115" y="2743"/>
                    </a:lnTo>
                    <a:lnTo>
                      <a:pt x="1124" y="2762"/>
                    </a:lnTo>
                    <a:lnTo>
                      <a:pt x="1134" y="2781"/>
                    </a:lnTo>
                    <a:lnTo>
                      <a:pt x="1115" y="2800"/>
                    </a:lnTo>
                    <a:lnTo>
                      <a:pt x="1105" y="2791"/>
                    </a:lnTo>
                    <a:lnTo>
                      <a:pt x="1058" y="2715"/>
                    </a:lnTo>
                    <a:lnTo>
                      <a:pt x="1010" y="2705"/>
                    </a:lnTo>
                    <a:lnTo>
                      <a:pt x="991" y="2695"/>
                    </a:lnTo>
                    <a:lnTo>
                      <a:pt x="953" y="2695"/>
                    </a:lnTo>
                    <a:lnTo>
                      <a:pt x="886" y="2734"/>
                    </a:lnTo>
                    <a:lnTo>
                      <a:pt x="791" y="2734"/>
                    </a:lnTo>
                    <a:lnTo>
                      <a:pt x="781" y="2734"/>
                    </a:lnTo>
                    <a:lnTo>
                      <a:pt x="781" y="2743"/>
                    </a:lnTo>
                    <a:lnTo>
                      <a:pt x="791" y="2772"/>
                    </a:lnTo>
                    <a:lnTo>
                      <a:pt x="762" y="2762"/>
                    </a:lnTo>
                    <a:lnTo>
                      <a:pt x="677" y="2695"/>
                    </a:lnTo>
                    <a:lnTo>
                      <a:pt x="619" y="2677"/>
                    </a:lnTo>
                    <a:lnTo>
                      <a:pt x="553" y="2705"/>
                    </a:lnTo>
                    <a:lnTo>
                      <a:pt x="534" y="2695"/>
                    </a:lnTo>
                    <a:lnTo>
                      <a:pt x="515" y="2667"/>
                    </a:lnTo>
                    <a:lnTo>
                      <a:pt x="486" y="2648"/>
                    </a:lnTo>
                    <a:lnTo>
                      <a:pt x="457" y="2648"/>
                    </a:lnTo>
                    <a:lnTo>
                      <a:pt x="410" y="2657"/>
                    </a:lnTo>
                    <a:lnTo>
                      <a:pt x="391" y="2657"/>
                    </a:lnTo>
                    <a:lnTo>
                      <a:pt x="381" y="2648"/>
                    </a:lnTo>
                    <a:lnTo>
                      <a:pt x="362" y="2629"/>
                    </a:lnTo>
                    <a:lnTo>
                      <a:pt x="353" y="2600"/>
                    </a:lnTo>
                    <a:lnTo>
                      <a:pt x="362" y="2591"/>
                    </a:lnTo>
                    <a:lnTo>
                      <a:pt x="372" y="2581"/>
                    </a:lnTo>
                    <a:lnTo>
                      <a:pt x="381" y="2581"/>
                    </a:lnTo>
                    <a:lnTo>
                      <a:pt x="381" y="2562"/>
                    </a:lnTo>
                    <a:lnTo>
                      <a:pt x="372" y="2562"/>
                    </a:lnTo>
                    <a:lnTo>
                      <a:pt x="334" y="2572"/>
                    </a:lnTo>
                    <a:lnTo>
                      <a:pt x="324" y="2572"/>
                    </a:lnTo>
                    <a:lnTo>
                      <a:pt x="315" y="2553"/>
                    </a:lnTo>
                    <a:lnTo>
                      <a:pt x="324" y="2543"/>
                    </a:lnTo>
                    <a:lnTo>
                      <a:pt x="334" y="2524"/>
                    </a:lnTo>
                    <a:lnTo>
                      <a:pt x="362" y="2505"/>
                    </a:lnTo>
                    <a:lnTo>
                      <a:pt x="353" y="2496"/>
                    </a:lnTo>
                    <a:lnTo>
                      <a:pt x="343" y="2486"/>
                    </a:lnTo>
                    <a:lnTo>
                      <a:pt x="324" y="2467"/>
                    </a:lnTo>
                    <a:lnTo>
                      <a:pt x="315" y="2439"/>
                    </a:lnTo>
                    <a:lnTo>
                      <a:pt x="315" y="2410"/>
                    </a:lnTo>
                    <a:lnTo>
                      <a:pt x="315" y="2391"/>
                    </a:lnTo>
                    <a:lnTo>
                      <a:pt x="343" y="2391"/>
                    </a:lnTo>
                    <a:lnTo>
                      <a:pt x="334" y="2353"/>
                    </a:lnTo>
                    <a:lnTo>
                      <a:pt x="315" y="2334"/>
                    </a:lnTo>
                    <a:lnTo>
                      <a:pt x="267" y="2296"/>
                    </a:lnTo>
                    <a:lnTo>
                      <a:pt x="162" y="2276"/>
                    </a:lnTo>
                    <a:lnTo>
                      <a:pt x="105" y="2276"/>
                    </a:lnTo>
                    <a:lnTo>
                      <a:pt x="96" y="2267"/>
                    </a:lnTo>
                    <a:lnTo>
                      <a:pt x="86" y="2257"/>
                    </a:lnTo>
                    <a:lnTo>
                      <a:pt x="76" y="2238"/>
                    </a:lnTo>
                    <a:lnTo>
                      <a:pt x="76" y="2229"/>
                    </a:lnTo>
                    <a:lnTo>
                      <a:pt x="67" y="2210"/>
                    </a:lnTo>
                    <a:lnTo>
                      <a:pt x="20" y="2143"/>
                    </a:lnTo>
                    <a:lnTo>
                      <a:pt x="20" y="2124"/>
                    </a:lnTo>
                    <a:lnTo>
                      <a:pt x="10" y="2115"/>
                    </a:lnTo>
                    <a:lnTo>
                      <a:pt x="29" y="2105"/>
                    </a:lnTo>
                    <a:lnTo>
                      <a:pt x="29" y="2086"/>
                    </a:lnTo>
                    <a:lnTo>
                      <a:pt x="29" y="2076"/>
                    </a:lnTo>
                    <a:lnTo>
                      <a:pt x="10" y="2010"/>
                    </a:lnTo>
                    <a:lnTo>
                      <a:pt x="20" y="2000"/>
                    </a:lnTo>
                    <a:lnTo>
                      <a:pt x="38" y="2010"/>
                    </a:lnTo>
                    <a:lnTo>
                      <a:pt x="67" y="2019"/>
                    </a:lnTo>
                    <a:lnTo>
                      <a:pt x="76" y="2010"/>
                    </a:lnTo>
                    <a:lnTo>
                      <a:pt x="76" y="2000"/>
                    </a:lnTo>
                    <a:lnTo>
                      <a:pt x="86" y="1991"/>
                    </a:lnTo>
                    <a:lnTo>
                      <a:pt x="86" y="1981"/>
                    </a:lnTo>
                    <a:lnTo>
                      <a:pt x="96" y="1981"/>
                    </a:lnTo>
                    <a:lnTo>
                      <a:pt x="105" y="1972"/>
                    </a:lnTo>
                    <a:lnTo>
                      <a:pt x="105" y="1962"/>
                    </a:lnTo>
                    <a:lnTo>
                      <a:pt x="105" y="1953"/>
                    </a:lnTo>
                    <a:lnTo>
                      <a:pt x="96" y="1953"/>
                    </a:lnTo>
                    <a:lnTo>
                      <a:pt x="105" y="1943"/>
                    </a:lnTo>
                    <a:lnTo>
                      <a:pt x="143" y="1934"/>
                    </a:lnTo>
                    <a:lnTo>
                      <a:pt x="153" y="1924"/>
                    </a:lnTo>
                    <a:lnTo>
                      <a:pt x="143" y="1915"/>
                    </a:lnTo>
                    <a:lnTo>
                      <a:pt x="143" y="1895"/>
                    </a:lnTo>
                    <a:lnTo>
                      <a:pt x="143" y="1877"/>
                    </a:lnTo>
                    <a:lnTo>
                      <a:pt x="143" y="1867"/>
                    </a:lnTo>
                    <a:lnTo>
                      <a:pt x="124" y="1848"/>
                    </a:lnTo>
                    <a:lnTo>
                      <a:pt x="105" y="1838"/>
                    </a:lnTo>
                    <a:lnTo>
                      <a:pt x="76" y="1810"/>
                    </a:lnTo>
                    <a:lnTo>
                      <a:pt x="38" y="1753"/>
                    </a:lnTo>
                    <a:lnTo>
                      <a:pt x="38" y="1715"/>
                    </a:lnTo>
                    <a:lnTo>
                      <a:pt x="96" y="1667"/>
                    </a:lnTo>
                    <a:lnTo>
                      <a:pt x="115" y="1619"/>
                    </a:lnTo>
                    <a:lnTo>
                      <a:pt x="105" y="1591"/>
                    </a:lnTo>
                    <a:lnTo>
                      <a:pt x="115" y="1581"/>
                    </a:lnTo>
                    <a:lnTo>
                      <a:pt x="134" y="1572"/>
                    </a:lnTo>
                    <a:lnTo>
                      <a:pt x="143" y="1543"/>
                    </a:lnTo>
                    <a:lnTo>
                      <a:pt x="143" y="1514"/>
                    </a:lnTo>
                    <a:lnTo>
                      <a:pt x="134" y="1496"/>
                    </a:lnTo>
                    <a:lnTo>
                      <a:pt x="115" y="1514"/>
                    </a:lnTo>
                    <a:lnTo>
                      <a:pt x="105" y="1524"/>
                    </a:lnTo>
                    <a:lnTo>
                      <a:pt x="96" y="1534"/>
                    </a:lnTo>
                    <a:lnTo>
                      <a:pt x="86" y="1514"/>
                    </a:lnTo>
                    <a:lnTo>
                      <a:pt x="86" y="1496"/>
                    </a:lnTo>
                    <a:lnTo>
                      <a:pt x="86" y="1476"/>
                    </a:lnTo>
                    <a:lnTo>
                      <a:pt x="96" y="1476"/>
                    </a:lnTo>
                    <a:lnTo>
                      <a:pt x="105" y="1438"/>
                    </a:lnTo>
                    <a:lnTo>
                      <a:pt x="124" y="1391"/>
                    </a:lnTo>
                    <a:lnTo>
                      <a:pt x="143" y="1372"/>
                    </a:lnTo>
                    <a:lnTo>
                      <a:pt x="162" y="1353"/>
                    </a:lnTo>
                    <a:lnTo>
                      <a:pt x="191" y="1334"/>
                    </a:lnTo>
                    <a:lnTo>
                      <a:pt x="219" y="1305"/>
                    </a:lnTo>
                    <a:lnTo>
                      <a:pt x="229" y="1276"/>
                    </a:lnTo>
                    <a:lnTo>
                      <a:pt x="229" y="1229"/>
                    </a:lnTo>
                    <a:lnTo>
                      <a:pt x="200" y="1191"/>
                    </a:lnTo>
                    <a:lnTo>
                      <a:pt x="181" y="1181"/>
                    </a:lnTo>
                    <a:lnTo>
                      <a:pt x="162" y="1172"/>
                    </a:lnTo>
                    <a:lnTo>
                      <a:pt x="162" y="1162"/>
                    </a:lnTo>
                    <a:lnTo>
                      <a:pt x="172" y="1153"/>
                    </a:lnTo>
                    <a:lnTo>
                      <a:pt x="200" y="1143"/>
                    </a:lnTo>
                    <a:lnTo>
                      <a:pt x="200" y="1134"/>
                    </a:lnTo>
                    <a:lnTo>
                      <a:pt x="172" y="1115"/>
                    </a:lnTo>
                    <a:lnTo>
                      <a:pt x="162" y="1095"/>
                    </a:lnTo>
                    <a:lnTo>
                      <a:pt x="162" y="1086"/>
                    </a:lnTo>
                    <a:lnTo>
                      <a:pt x="143" y="1057"/>
                    </a:lnTo>
                    <a:lnTo>
                      <a:pt x="134" y="1057"/>
                    </a:lnTo>
                    <a:lnTo>
                      <a:pt x="105" y="1048"/>
                    </a:lnTo>
                    <a:lnTo>
                      <a:pt x="96" y="1019"/>
                    </a:lnTo>
                    <a:lnTo>
                      <a:pt x="86" y="991"/>
                    </a:lnTo>
                    <a:lnTo>
                      <a:pt x="76" y="962"/>
                    </a:lnTo>
                    <a:lnTo>
                      <a:pt x="0" y="924"/>
                    </a:lnTo>
                    <a:lnTo>
                      <a:pt x="0" y="895"/>
                    </a:lnTo>
                    <a:lnTo>
                      <a:pt x="38" y="857"/>
                    </a:lnTo>
                    <a:lnTo>
                      <a:pt x="67" y="829"/>
                    </a:lnTo>
                    <a:lnTo>
                      <a:pt x="96" y="810"/>
                    </a:lnTo>
                    <a:lnTo>
                      <a:pt x="153" y="810"/>
                    </a:lnTo>
                    <a:lnTo>
                      <a:pt x="172" y="800"/>
                    </a:lnTo>
                    <a:lnTo>
                      <a:pt x="191" y="781"/>
                    </a:lnTo>
                    <a:lnTo>
                      <a:pt x="191" y="772"/>
                    </a:lnTo>
                    <a:lnTo>
                      <a:pt x="191" y="762"/>
                    </a:lnTo>
                    <a:lnTo>
                      <a:pt x="191" y="724"/>
                    </a:lnTo>
                    <a:lnTo>
                      <a:pt x="191" y="705"/>
                    </a:lnTo>
                    <a:lnTo>
                      <a:pt x="181" y="676"/>
                    </a:lnTo>
                    <a:lnTo>
                      <a:pt x="181" y="657"/>
                    </a:lnTo>
                    <a:lnTo>
                      <a:pt x="181" y="629"/>
                    </a:lnTo>
                    <a:lnTo>
                      <a:pt x="200" y="610"/>
                    </a:lnTo>
                    <a:lnTo>
                      <a:pt x="238" y="610"/>
                    </a:lnTo>
                    <a:lnTo>
                      <a:pt x="258" y="610"/>
                    </a:lnTo>
                    <a:lnTo>
                      <a:pt x="258" y="591"/>
                    </a:lnTo>
                    <a:lnTo>
                      <a:pt x="248" y="458"/>
                    </a:lnTo>
                    <a:lnTo>
                      <a:pt x="248" y="410"/>
                    </a:lnTo>
                    <a:lnTo>
                      <a:pt x="334" y="400"/>
                    </a:lnTo>
                    <a:lnTo>
                      <a:pt x="439" y="372"/>
                    </a:lnTo>
                    <a:lnTo>
                      <a:pt x="524" y="315"/>
                    </a:lnTo>
                    <a:lnTo>
                      <a:pt x="591" y="238"/>
                    </a:lnTo>
                    <a:lnTo>
                      <a:pt x="629" y="153"/>
                    </a:lnTo>
                    <a:lnTo>
                      <a:pt x="657" y="134"/>
                    </a:lnTo>
                    <a:lnTo>
                      <a:pt x="695" y="134"/>
                    </a:lnTo>
                    <a:lnTo>
                      <a:pt x="705" y="153"/>
                    </a:lnTo>
                    <a:lnTo>
                      <a:pt x="734" y="191"/>
                    </a:lnTo>
                    <a:lnTo>
                      <a:pt x="743" y="210"/>
                    </a:lnTo>
                    <a:lnTo>
                      <a:pt x="810" y="210"/>
                    </a:lnTo>
                    <a:lnTo>
                      <a:pt x="820" y="219"/>
                    </a:lnTo>
                    <a:lnTo>
                      <a:pt x="829" y="210"/>
                    </a:lnTo>
                    <a:lnTo>
                      <a:pt x="829" y="181"/>
                    </a:lnTo>
                    <a:lnTo>
                      <a:pt x="820" y="162"/>
                    </a:lnTo>
                    <a:lnTo>
                      <a:pt x="820" y="153"/>
                    </a:lnTo>
                    <a:lnTo>
                      <a:pt x="838" y="143"/>
                    </a:lnTo>
                    <a:lnTo>
                      <a:pt x="953" y="134"/>
                    </a:lnTo>
                    <a:lnTo>
                      <a:pt x="981" y="115"/>
                    </a:lnTo>
                    <a:lnTo>
                      <a:pt x="1029" y="77"/>
                    </a:lnTo>
                    <a:lnTo>
                      <a:pt x="1058" y="57"/>
                    </a:lnTo>
                    <a:lnTo>
                      <a:pt x="1076" y="48"/>
                    </a:lnTo>
                    <a:lnTo>
                      <a:pt x="1086" y="38"/>
                    </a:lnTo>
                    <a:lnTo>
                      <a:pt x="1086" y="29"/>
                    </a:lnTo>
                    <a:lnTo>
                      <a:pt x="1086" y="19"/>
                    </a:lnTo>
                    <a:lnTo>
                      <a:pt x="1096" y="10"/>
                    </a:lnTo>
                    <a:lnTo>
                      <a:pt x="1105" y="0"/>
                    </a:lnTo>
                    <a:lnTo>
                      <a:pt x="1105" y="10"/>
                    </a:lnTo>
                    <a:lnTo>
                      <a:pt x="1105" y="48"/>
                    </a:lnTo>
                    <a:lnTo>
                      <a:pt x="1115" y="48"/>
                    </a:lnTo>
                    <a:lnTo>
                      <a:pt x="1124" y="48"/>
                    </a:lnTo>
                    <a:lnTo>
                      <a:pt x="1134" y="29"/>
                    </a:lnTo>
                    <a:lnTo>
                      <a:pt x="1143" y="19"/>
                    </a:lnTo>
                    <a:lnTo>
                      <a:pt x="1162" y="19"/>
                    </a:lnTo>
                    <a:lnTo>
                      <a:pt x="1172" y="38"/>
                    </a:lnTo>
                    <a:lnTo>
                      <a:pt x="1172" y="57"/>
                    </a:lnTo>
                    <a:lnTo>
                      <a:pt x="1162" y="77"/>
                    </a:lnTo>
                    <a:lnTo>
                      <a:pt x="1162" y="95"/>
                    </a:lnTo>
                    <a:lnTo>
                      <a:pt x="1181" y="153"/>
                    </a:lnTo>
                    <a:lnTo>
                      <a:pt x="1201" y="181"/>
                    </a:lnTo>
                    <a:lnTo>
                      <a:pt x="1267" y="238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3" name="Freeform 21">
                <a:extLst>
                  <a:ext uri="{FF2B5EF4-FFF2-40B4-BE49-F238E27FC236}">
                    <a16:creationId xmlns:a16="http://schemas.microsoft.com/office/drawing/2014/main" id="{C31715AD-3815-AE47-80E6-40BD3E5FF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40988" y="6932613"/>
                <a:ext cx="665162" cy="490537"/>
              </a:xfrm>
              <a:custGeom>
                <a:avLst/>
                <a:gdLst>
                  <a:gd name="T0" fmla="*/ 555081 w 1849"/>
                  <a:gd name="T1" fmla="*/ 20529 h 1362"/>
                  <a:gd name="T2" fmla="*/ 575586 w 1849"/>
                  <a:gd name="T3" fmla="*/ 27372 h 1362"/>
                  <a:gd name="T4" fmla="*/ 599689 w 1849"/>
                  <a:gd name="T5" fmla="*/ 44300 h 1362"/>
                  <a:gd name="T6" fmla="*/ 644297 w 1849"/>
                  <a:gd name="T7" fmla="*/ 75273 h 1362"/>
                  <a:gd name="T8" fmla="*/ 654370 w 1849"/>
                  <a:gd name="T9" fmla="*/ 102645 h 1362"/>
                  <a:gd name="T10" fmla="*/ 651132 w 1849"/>
                  <a:gd name="T11" fmla="*/ 119933 h 1362"/>
                  <a:gd name="T12" fmla="*/ 664802 w 1849"/>
                  <a:gd name="T13" fmla="*/ 140462 h 1362"/>
                  <a:gd name="T14" fmla="*/ 647535 w 1849"/>
                  <a:gd name="T15" fmla="*/ 198808 h 1362"/>
                  <a:gd name="T16" fmla="*/ 647535 w 1849"/>
                  <a:gd name="T17" fmla="*/ 205651 h 1362"/>
                  <a:gd name="T18" fmla="*/ 654370 w 1849"/>
                  <a:gd name="T19" fmla="*/ 222939 h 1362"/>
                  <a:gd name="T20" fmla="*/ 627029 w 1849"/>
                  <a:gd name="T21" fmla="*/ 250311 h 1362"/>
                  <a:gd name="T22" fmla="*/ 602927 w 1849"/>
                  <a:gd name="T23" fmla="*/ 308657 h 1362"/>
                  <a:gd name="T24" fmla="*/ 606524 w 1849"/>
                  <a:gd name="T25" fmla="*/ 318741 h 1362"/>
                  <a:gd name="T26" fmla="*/ 623792 w 1849"/>
                  <a:gd name="T27" fmla="*/ 342872 h 1362"/>
                  <a:gd name="T28" fmla="*/ 613359 w 1849"/>
                  <a:gd name="T29" fmla="*/ 356558 h 1362"/>
                  <a:gd name="T30" fmla="*/ 592854 w 1849"/>
                  <a:gd name="T31" fmla="*/ 383930 h 1362"/>
                  <a:gd name="T32" fmla="*/ 630267 w 1849"/>
                  <a:gd name="T33" fmla="*/ 380688 h 1362"/>
                  <a:gd name="T34" fmla="*/ 609762 w 1849"/>
                  <a:gd name="T35" fmla="*/ 414904 h 1362"/>
                  <a:gd name="T36" fmla="*/ 575586 w 1849"/>
                  <a:gd name="T37" fmla="*/ 408061 h 1362"/>
                  <a:gd name="T38" fmla="*/ 455792 w 1849"/>
                  <a:gd name="T39" fmla="*/ 421747 h 1362"/>
                  <a:gd name="T40" fmla="*/ 442122 w 1849"/>
                  <a:gd name="T41" fmla="*/ 466406 h 1362"/>
                  <a:gd name="T42" fmla="*/ 393917 w 1849"/>
                  <a:gd name="T43" fmla="*/ 483694 h 1362"/>
                  <a:gd name="T44" fmla="*/ 370174 w 1849"/>
                  <a:gd name="T45" fmla="*/ 459563 h 1362"/>
                  <a:gd name="T46" fmla="*/ 352906 w 1849"/>
                  <a:gd name="T47" fmla="*/ 483694 h 1362"/>
                  <a:gd name="T48" fmla="*/ 250380 w 1849"/>
                  <a:gd name="T49" fmla="*/ 425348 h 1362"/>
                  <a:gd name="T50" fmla="*/ 157567 w 1849"/>
                  <a:gd name="T51" fmla="*/ 404459 h 1362"/>
                  <a:gd name="T52" fmla="*/ 102886 w 1849"/>
                  <a:gd name="T53" fmla="*/ 367002 h 1362"/>
                  <a:gd name="T54" fmla="*/ 37773 w 1849"/>
                  <a:gd name="T55" fmla="*/ 380688 h 1362"/>
                  <a:gd name="T56" fmla="*/ 10433 w 1849"/>
                  <a:gd name="T57" fmla="*/ 342872 h 1362"/>
                  <a:gd name="T58" fmla="*/ 20505 w 1849"/>
                  <a:gd name="T59" fmla="*/ 315500 h 1362"/>
                  <a:gd name="T60" fmla="*/ 6835 w 1849"/>
                  <a:gd name="T61" fmla="*/ 277683 h 1362"/>
                  <a:gd name="T62" fmla="*/ 37773 w 1849"/>
                  <a:gd name="T63" fmla="*/ 270840 h 1362"/>
                  <a:gd name="T64" fmla="*/ 41011 w 1849"/>
                  <a:gd name="T65" fmla="*/ 260755 h 1362"/>
                  <a:gd name="T66" fmla="*/ 44608 w 1849"/>
                  <a:gd name="T67" fmla="*/ 233023 h 1362"/>
                  <a:gd name="T68" fmla="*/ 41011 w 1849"/>
                  <a:gd name="T69" fmla="*/ 195567 h 1362"/>
                  <a:gd name="T70" fmla="*/ 99289 w 1849"/>
                  <a:gd name="T71" fmla="*/ 219337 h 1362"/>
                  <a:gd name="T72" fmla="*/ 161164 w 1849"/>
                  <a:gd name="T73" fmla="*/ 202049 h 1362"/>
                  <a:gd name="T74" fmla="*/ 215845 w 1849"/>
                  <a:gd name="T75" fmla="*/ 236625 h 1362"/>
                  <a:gd name="T76" fmla="*/ 219442 w 1849"/>
                  <a:gd name="T77" fmla="*/ 219337 h 1362"/>
                  <a:gd name="T78" fmla="*/ 219442 w 1849"/>
                  <a:gd name="T79" fmla="*/ 202049 h 1362"/>
                  <a:gd name="T80" fmla="*/ 219442 w 1849"/>
                  <a:gd name="T81" fmla="*/ 185122 h 1362"/>
                  <a:gd name="T82" fmla="*/ 205412 w 1849"/>
                  <a:gd name="T83" fmla="*/ 178279 h 1362"/>
                  <a:gd name="T84" fmla="*/ 198937 w 1849"/>
                  <a:gd name="T85" fmla="*/ 160991 h 1362"/>
                  <a:gd name="T86" fmla="*/ 294628 w 1849"/>
                  <a:gd name="T87" fmla="*/ 123535 h 1362"/>
                  <a:gd name="T88" fmla="*/ 325566 w 1849"/>
                  <a:gd name="T89" fmla="*/ 113090 h 1362"/>
                  <a:gd name="T90" fmla="*/ 356504 w 1849"/>
                  <a:gd name="T91" fmla="*/ 78875 h 1362"/>
                  <a:gd name="T92" fmla="*/ 352906 w 1849"/>
                  <a:gd name="T93" fmla="*/ 54744 h 1362"/>
                  <a:gd name="T94" fmla="*/ 435287 w 1849"/>
                  <a:gd name="T95" fmla="*/ 16927 h 1362"/>
                  <a:gd name="T96" fmla="*/ 486730 w 1849"/>
                  <a:gd name="T97" fmla="*/ 23771 h 1362"/>
                  <a:gd name="T98" fmla="*/ 503638 w 1849"/>
                  <a:gd name="T99" fmla="*/ 27372 h 1362"/>
                  <a:gd name="T100" fmla="*/ 541411 w 1849"/>
                  <a:gd name="T101" fmla="*/ 16927 h 1362"/>
                  <a:gd name="T102" fmla="*/ 551843 w 1849"/>
                  <a:gd name="T103" fmla="*/ 0 h 136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849" h="1362">
                    <a:moveTo>
                      <a:pt x="1534" y="0"/>
                    </a:moveTo>
                    <a:lnTo>
                      <a:pt x="1534" y="19"/>
                    </a:lnTo>
                    <a:lnTo>
                      <a:pt x="1534" y="57"/>
                    </a:lnTo>
                    <a:lnTo>
                      <a:pt x="1543" y="57"/>
                    </a:lnTo>
                    <a:lnTo>
                      <a:pt x="1562" y="57"/>
                    </a:lnTo>
                    <a:lnTo>
                      <a:pt x="1572" y="66"/>
                    </a:lnTo>
                    <a:lnTo>
                      <a:pt x="1591" y="76"/>
                    </a:lnTo>
                    <a:lnTo>
                      <a:pt x="1600" y="76"/>
                    </a:lnTo>
                    <a:lnTo>
                      <a:pt x="1619" y="85"/>
                    </a:lnTo>
                    <a:lnTo>
                      <a:pt x="1619" y="104"/>
                    </a:lnTo>
                    <a:lnTo>
                      <a:pt x="1629" y="123"/>
                    </a:lnTo>
                    <a:lnTo>
                      <a:pt x="1667" y="123"/>
                    </a:lnTo>
                    <a:lnTo>
                      <a:pt x="1762" y="142"/>
                    </a:lnTo>
                    <a:lnTo>
                      <a:pt x="1781" y="162"/>
                    </a:lnTo>
                    <a:lnTo>
                      <a:pt x="1781" y="180"/>
                    </a:lnTo>
                    <a:lnTo>
                      <a:pt x="1791" y="209"/>
                    </a:lnTo>
                    <a:lnTo>
                      <a:pt x="1819" y="228"/>
                    </a:lnTo>
                    <a:lnTo>
                      <a:pt x="1829" y="247"/>
                    </a:lnTo>
                    <a:lnTo>
                      <a:pt x="1829" y="266"/>
                    </a:lnTo>
                    <a:lnTo>
                      <a:pt x="1819" y="285"/>
                    </a:lnTo>
                    <a:lnTo>
                      <a:pt x="1819" y="305"/>
                    </a:lnTo>
                    <a:lnTo>
                      <a:pt x="1810" y="314"/>
                    </a:lnTo>
                    <a:lnTo>
                      <a:pt x="1810" y="323"/>
                    </a:lnTo>
                    <a:lnTo>
                      <a:pt x="1810" y="333"/>
                    </a:lnTo>
                    <a:lnTo>
                      <a:pt x="1810" y="343"/>
                    </a:lnTo>
                    <a:lnTo>
                      <a:pt x="1810" y="362"/>
                    </a:lnTo>
                    <a:lnTo>
                      <a:pt x="1829" y="371"/>
                    </a:lnTo>
                    <a:lnTo>
                      <a:pt x="1848" y="390"/>
                    </a:lnTo>
                    <a:lnTo>
                      <a:pt x="1848" y="438"/>
                    </a:lnTo>
                    <a:lnTo>
                      <a:pt x="1819" y="523"/>
                    </a:lnTo>
                    <a:lnTo>
                      <a:pt x="1800" y="552"/>
                    </a:lnTo>
                    <a:lnTo>
                      <a:pt x="1791" y="552"/>
                    </a:lnTo>
                    <a:lnTo>
                      <a:pt x="1781" y="552"/>
                    </a:lnTo>
                    <a:lnTo>
                      <a:pt x="1781" y="561"/>
                    </a:lnTo>
                    <a:lnTo>
                      <a:pt x="1800" y="571"/>
                    </a:lnTo>
                    <a:lnTo>
                      <a:pt x="1810" y="581"/>
                    </a:lnTo>
                    <a:lnTo>
                      <a:pt x="1819" y="590"/>
                    </a:lnTo>
                    <a:lnTo>
                      <a:pt x="1819" y="600"/>
                    </a:lnTo>
                    <a:lnTo>
                      <a:pt x="1819" y="619"/>
                    </a:lnTo>
                    <a:lnTo>
                      <a:pt x="1810" y="628"/>
                    </a:lnTo>
                    <a:lnTo>
                      <a:pt x="1791" y="638"/>
                    </a:lnTo>
                    <a:lnTo>
                      <a:pt x="1762" y="666"/>
                    </a:lnTo>
                    <a:lnTo>
                      <a:pt x="1743" y="695"/>
                    </a:lnTo>
                    <a:lnTo>
                      <a:pt x="1724" y="733"/>
                    </a:lnTo>
                    <a:lnTo>
                      <a:pt x="1686" y="828"/>
                    </a:lnTo>
                    <a:lnTo>
                      <a:pt x="1676" y="838"/>
                    </a:lnTo>
                    <a:lnTo>
                      <a:pt x="1676" y="857"/>
                    </a:lnTo>
                    <a:lnTo>
                      <a:pt x="1676" y="876"/>
                    </a:lnTo>
                    <a:lnTo>
                      <a:pt x="1686" y="885"/>
                    </a:lnTo>
                    <a:lnTo>
                      <a:pt x="1695" y="895"/>
                    </a:lnTo>
                    <a:lnTo>
                      <a:pt x="1705" y="914"/>
                    </a:lnTo>
                    <a:lnTo>
                      <a:pt x="1714" y="933"/>
                    </a:lnTo>
                    <a:lnTo>
                      <a:pt x="1734" y="952"/>
                    </a:lnTo>
                    <a:lnTo>
                      <a:pt x="1734" y="962"/>
                    </a:lnTo>
                    <a:lnTo>
                      <a:pt x="1734" y="971"/>
                    </a:lnTo>
                    <a:lnTo>
                      <a:pt x="1724" y="981"/>
                    </a:lnTo>
                    <a:lnTo>
                      <a:pt x="1705" y="990"/>
                    </a:lnTo>
                    <a:lnTo>
                      <a:pt x="1686" y="1000"/>
                    </a:lnTo>
                    <a:lnTo>
                      <a:pt x="1667" y="1028"/>
                    </a:lnTo>
                    <a:lnTo>
                      <a:pt x="1657" y="1047"/>
                    </a:lnTo>
                    <a:lnTo>
                      <a:pt x="1648" y="1066"/>
                    </a:lnTo>
                    <a:lnTo>
                      <a:pt x="1657" y="1076"/>
                    </a:lnTo>
                    <a:lnTo>
                      <a:pt x="1686" y="1047"/>
                    </a:lnTo>
                    <a:lnTo>
                      <a:pt x="1705" y="1038"/>
                    </a:lnTo>
                    <a:lnTo>
                      <a:pt x="1752" y="1057"/>
                    </a:lnTo>
                    <a:lnTo>
                      <a:pt x="1762" y="1057"/>
                    </a:lnTo>
                    <a:lnTo>
                      <a:pt x="1686" y="1095"/>
                    </a:lnTo>
                    <a:lnTo>
                      <a:pt x="1686" y="1105"/>
                    </a:lnTo>
                    <a:lnTo>
                      <a:pt x="1695" y="1152"/>
                    </a:lnTo>
                    <a:lnTo>
                      <a:pt x="1695" y="1162"/>
                    </a:lnTo>
                    <a:lnTo>
                      <a:pt x="1686" y="1162"/>
                    </a:lnTo>
                    <a:lnTo>
                      <a:pt x="1629" y="1143"/>
                    </a:lnTo>
                    <a:lnTo>
                      <a:pt x="1600" y="1133"/>
                    </a:lnTo>
                    <a:lnTo>
                      <a:pt x="1572" y="1143"/>
                    </a:lnTo>
                    <a:lnTo>
                      <a:pt x="1524" y="1162"/>
                    </a:lnTo>
                    <a:lnTo>
                      <a:pt x="1391" y="1181"/>
                    </a:lnTo>
                    <a:lnTo>
                      <a:pt x="1267" y="1171"/>
                    </a:lnTo>
                    <a:lnTo>
                      <a:pt x="1248" y="1181"/>
                    </a:lnTo>
                    <a:lnTo>
                      <a:pt x="1238" y="1209"/>
                    </a:lnTo>
                    <a:lnTo>
                      <a:pt x="1229" y="1247"/>
                    </a:lnTo>
                    <a:lnTo>
                      <a:pt x="1229" y="1295"/>
                    </a:lnTo>
                    <a:lnTo>
                      <a:pt x="1229" y="1314"/>
                    </a:lnTo>
                    <a:lnTo>
                      <a:pt x="1191" y="1352"/>
                    </a:lnTo>
                    <a:lnTo>
                      <a:pt x="1143" y="1361"/>
                    </a:lnTo>
                    <a:lnTo>
                      <a:pt x="1095" y="1343"/>
                    </a:lnTo>
                    <a:lnTo>
                      <a:pt x="1086" y="1314"/>
                    </a:lnTo>
                    <a:lnTo>
                      <a:pt x="1086" y="1285"/>
                    </a:lnTo>
                    <a:lnTo>
                      <a:pt x="1067" y="1276"/>
                    </a:lnTo>
                    <a:lnTo>
                      <a:pt x="1029" y="1276"/>
                    </a:lnTo>
                    <a:lnTo>
                      <a:pt x="1010" y="1285"/>
                    </a:lnTo>
                    <a:lnTo>
                      <a:pt x="1000" y="1314"/>
                    </a:lnTo>
                    <a:lnTo>
                      <a:pt x="1000" y="1333"/>
                    </a:lnTo>
                    <a:lnTo>
                      <a:pt x="981" y="1343"/>
                    </a:lnTo>
                    <a:lnTo>
                      <a:pt x="962" y="1285"/>
                    </a:lnTo>
                    <a:lnTo>
                      <a:pt x="943" y="1266"/>
                    </a:lnTo>
                    <a:lnTo>
                      <a:pt x="905" y="1247"/>
                    </a:lnTo>
                    <a:lnTo>
                      <a:pt x="696" y="1181"/>
                    </a:lnTo>
                    <a:lnTo>
                      <a:pt x="648" y="1190"/>
                    </a:lnTo>
                    <a:lnTo>
                      <a:pt x="543" y="1190"/>
                    </a:lnTo>
                    <a:lnTo>
                      <a:pt x="486" y="1171"/>
                    </a:lnTo>
                    <a:lnTo>
                      <a:pt x="438" y="1123"/>
                    </a:lnTo>
                    <a:lnTo>
                      <a:pt x="372" y="1105"/>
                    </a:lnTo>
                    <a:lnTo>
                      <a:pt x="333" y="1076"/>
                    </a:lnTo>
                    <a:lnTo>
                      <a:pt x="324" y="1057"/>
                    </a:lnTo>
                    <a:lnTo>
                      <a:pt x="286" y="1019"/>
                    </a:lnTo>
                    <a:lnTo>
                      <a:pt x="267" y="1019"/>
                    </a:lnTo>
                    <a:lnTo>
                      <a:pt x="190" y="1057"/>
                    </a:lnTo>
                    <a:lnTo>
                      <a:pt x="143" y="1066"/>
                    </a:lnTo>
                    <a:lnTo>
                      <a:pt x="105" y="1057"/>
                    </a:lnTo>
                    <a:lnTo>
                      <a:pt x="76" y="1028"/>
                    </a:lnTo>
                    <a:lnTo>
                      <a:pt x="29" y="990"/>
                    </a:lnTo>
                    <a:lnTo>
                      <a:pt x="19" y="962"/>
                    </a:lnTo>
                    <a:lnTo>
                      <a:pt x="29" y="952"/>
                    </a:lnTo>
                    <a:lnTo>
                      <a:pt x="38" y="924"/>
                    </a:lnTo>
                    <a:lnTo>
                      <a:pt x="57" y="904"/>
                    </a:lnTo>
                    <a:lnTo>
                      <a:pt x="67" y="895"/>
                    </a:lnTo>
                    <a:lnTo>
                      <a:pt x="57" y="876"/>
                    </a:lnTo>
                    <a:lnTo>
                      <a:pt x="19" y="866"/>
                    </a:lnTo>
                    <a:lnTo>
                      <a:pt x="0" y="847"/>
                    </a:lnTo>
                    <a:lnTo>
                      <a:pt x="0" y="800"/>
                    </a:lnTo>
                    <a:lnTo>
                      <a:pt x="19" y="771"/>
                    </a:lnTo>
                    <a:lnTo>
                      <a:pt x="48" y="762"/>
                    </a:lnTo>
                    <a:lnTo>
                      <a:pt x="95" y="762"/>
                    </a:lnTo>
                    <a:lnTo>
                      <a:pt x="105" y="762"/>
                    </a:lnTo>
                    <a:lnTo>
                      <a:pt x="105" y="752"/>
                    </a:lnTo>
                    <a:lnTo>
                      <a:pt x="105" y="733"/>
                    </a:lnTo>
                    <a:lnTo>
                      <a:pt x="95" y="724"/>
                    </a:lnTo>
                    <a:lnTo>
                      <a:pt x="105" y="724"/>
                    </a:lnTo>
                    <a:lnTo>
                      <a:pt x="114" y="724"/>
                    </a:lnTo>
                    <a:lnTo>
                      <a:pt x="124" y="714"/>
                    </a:lnTo>
                    <a:lnTo>
                      <a:pt x="134" y="685"/>
                    </a:lnTo>
                    <a:lnTo>
                      <a:pt x="134" y="666"/>
                    </a:lnTo>
                    <a:lnTo>
                      <a:pt x="124" y="647"/>
                    </a:lnTo>
                    <a:lnTo>
                      <a:pt x="105" y="638"/>
                    </a:lnTo>
                    <a:lnTo>
                      <a:pt x="86" y="619"/>
                    </a:lnTo>
                    <a:lnTo>
                      <a:pt x="48" y="571"/>
                    </a:lnTo>
                    <a:lnTo>
                      <a:pt x="114" y="543"/>
                    </a:lnTo>
                    <a:lnTo>
                      <a:pt x="172" y="561"/>
                    </a:lnTo>
                    <a:lnTo>
                      <a:pt x="257" y="628"/>
                    </a:lnTo>
                    <a:lnTo>
                      <a:pt x="286" y="638"/>
                    </a:lnTo>
                    <a:lnTo>
                      <a:pt x="276" y="609"/>
                    </a:lnTo>
                    <a:lnTo>
                      <a:pt x="276" y="600"/>
                    </a:lnTo>
                    <a:lnTo>
                      <a:pt x="286" y="600"/>
                    </a:lnTo>
                    <a:lnTo>
                      <a:pt x="381" y="600"/>
                    </a:lnTo>
                    <a:lnTo>
                      <a:pt x="448" y="561"/>
                    </a:lnTo>
                    <a:lnTo>
                      <a:pt x="486" y="561"/>
                    </a:lnTo>
                    <a:lnTo>
                      <a:pt x="505" y="571"/>
                    </a:lnTo>
                    <a:lnTo>
                      <a:pt x="553" y="581"/>
                    </a:lnTo>
                    <a:lnTo>
                      <a:pt x="600" y="657"/>
                    </a:lnTo>
                    <a:lnTo>
                      <a:pt x="610" y="666"/>
                    </a:lnTo>
                    <a:lnTo>
                      <a:pt x="629" y="647"/>
                    </a:lnTo>
                    <a:lnTo>
                      <a:pt x="619" y="628"/>
                    </a:lnTo>
                    <a:lnTo>
                      <a:pt x="610" y="609"/>
                    </a:lnTo>
                    <a:lnTo>
                      <a:pt x="600" y="590"/>
                    </a:lnTo>
                    <a:lnTo>
                      <a:pt x="591" y="581"/>
                    </a:lnTo>
                    <a:lnTo>
                      <a:pt x="591" y="571"/>
                    </a:lnTo>
                    <a:lnTo>
                      <a:pt x="610" y="561"/>
                    </a:lnTo>
                    <a:lnTo>
                      <a:pt x="629" y="543"/>
                    </a:lnTo>
                    <a:lnTo>
                      <a:pt x="638" y="523"/>
                    </a:lnTo>
                    <a:lnTo>
                      <a:pt x="629" y="514"/>
                    </a:lnTo>
                    <a:lnTo>
                      <a:pt x="610" y="514"/>
                    </a:lnTo>
                    <a:lnTo>
                      <a:pt x="571" y="523"/>
                    </a:lnTo>
                    <a:lnTo>
                      <a:pt x="562" y="523"/>
                    </a:lnTo>
                    <a:lnTo>
                      <a:pt x="562" y="514"/>
                    </a:lnTo>
                    <a:lnTo>
                      <a:pt x="571" y="495"/>
                    </a:lnTo>
                    <a:lnTo>
                      <a:pt x="571" y="485"/>
                    </a:lnTo>
                    <a:lnTo>
                      <a:pt x="571" y="476"/>
                    </a:lnTo>
                    <a:lnTo>
                      <a:pt x="543" y="476"/>
                    </a:lnTo>
                    <a:lnTo>
                      <a:pt x="553" y="447"/>
                    </a:lnTo>
                    <a:lnTo>
                      <a:pt x="562" y="438"/>
                    </a:lnTo>
                    <a:lnTo>
                      <a:pt x="686" y="409"/>
                    </a:lnTo>
                    <a:lnTo>
                      <a:pt x="772" y="362"/>
                    </a:lnTo>
                    <a:lnTo>
                      <a:pt x="819" y="343"/>
                    </a:lnTo>
                    <a:lnTo>
                      <a:pt x="857" y="352"/>
                    </a:lnTo>
                    <a:lnTo>
                      <a:pt x="857" y="333"/>
                    </a:lnTo>
                    <a:lnTo>
                      <a:pt x="857" y="323"/>
                    </a:lnTo>
                    <a:lnTo>
                      <a:pt x="905" y="314"/>
                    </a:lnTo>
                    <a:lnTo>
                      <a:pt x="934" y="295"/>
                    </a:lnTo>
                    <a:lnTo>
                      <a:pt x="981" y="247"/>
                    </a:lnTo>
                    <a:lnTo>
                      <a:pt x="991" y="228"/>
                    </a:lnTo>
                    <a:lnTo>
                      <a:pt x="991" y="219"/>
                    </a:lnTo>
                    <a:lnTo>
                      <a:pt x="972" y="209"/>
                    </a:lnTo>
                    <a:lnTo>
                      <a:pt x="972" y="190"/>
                    </a:lnTo>
                    <a:lnTo>
                      <a:pt x="972" y="162"/>
                    </a:lnTo>
                    <a:lnTo>
                      <a:pt x="981" y="152"/>
                    </a:lnTo>
                    <a:lnTo>
                      <a:pt x="1038" y="152"/>
                    </a:lnTo>
                    <a:lnTo>
                      <a:pt x="1067" y="142"/>
                    </a:lnTo>
                    <a:lnTo>
                      <a:pt x="1181" y="57"/>
                    </a:lnTo>
                    <a:lnTo>
                      <a:pt x="1210" y="47"/>
                    </a:lnTo>
                    <a:lnTo>
                      <a:pt x="1248" y="47"/>
                    </a:lnTo>
                    <a:lnTo>
                      <a:pt x="1305" y="76"/>
                    </a:lnTo>
                    <a:lnTo>
                      <a:pt x="1333" y="85"/>
                    </a:lnTo>
                    <a:lnTo>
                      <a:pt x="1353" y="66"/>
                    </a:lnTo>
                    <a:lnTo>
                      <a:pt x="1362" y="38"/>
                    </a:lnTo>
                    <a:lnTo>
                      <a:pt x="1371" y="19"/>
                    </a:lnTo>
                    <a:lnTo>
                      <a:pt x="1381" y="28"/>
                    </a:lnTo>
                    <a:lnTo>
                      <a:pt x="1400" y="76"/>
                    </a:lnTo>
                    <a:lnTo>
                      <a:pt x="1410" y="95"/>
                    </a:lnTo>
                    <a:lnTo>
                      <a:pt x="1429" y="95"/>
                    </a:lnTo>
                    <a:lnTo>
                      <a:pt x="1496" y="66"/>
                    </a:lnTo>
                    <a:lnTo>
                      <a:pt x="1505" y="47"/>
                    </a:lnTo>
                    <a:lnTo>
                      <a:pt x="1505" y="38"/>
                    </a:lnTo>
                    <a:lnTo>
                      <a:pt x="1514" y="19"/>
                    </a:lnTo>
                    <a:lnTo>
                      <a:pt x="1514" y="9"/>
                    </a:lnTo>
                    <a:lnTo>
                      <a:pt x="1534" y="0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4" name="Freeform 22">
                <a:extLst>
                  <a:ext uri="{FF2B5EF4-FFF2-40B4-BE49-F238E27FC236}">
                    <a16:creationId xmlns:a16="http://schemas.microsoft.com/office/drawing/2014/main" id="{E7861F47-87D9-1043-A3D9-1D66BBC69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71213" y="6624638"/>
                <a:ext cx="514350" cy="712787"/>
              </a:xfrm>
              <a:custGeom>
                <a:avLst/>
                <a:gdLst>
                  <a:gd name="T0" fmla="*/ 452484 w 1430"/>
                  <a:gd name="T1" fmla="*/ 143852 h 1982"/>
                  <a:gd name="T2" fmla="*/ 442053 w 1430"/>
                  <a:gd name="T3" fmla="*/ 151045 h 1982"/>
                  <a:gd name="T4" fmla="*/ 445650 w 1430"/>
                  <a:gd name="T5" fmla="*/ 178377 h 1982"/>
                  <a:gd name="T6" fmla="*/ 435219 w 1430"/>
                  <a:gd name="T7" fmla="*/ 192043 h 1982"/>
                  <a:gd name="T8" fmla="*/ 442053 w 1430"/>
                  <a:gd name="T9" fmla="*/ 205708 h 1982"/>
                  <a:gd name="T10" fmla="*/ 435219 w 1430"/>
                  <a:gd name="T11" fmla="*/ 243470 h 1982"/>
                  <a:gd name="T12" fmla="*/ 452484 w 1430"/>
                  <a:gd name="T13" fmla="*/ 260372 h 1982"/>
                  <a:gd name="T14" fmla="*/ 452484 w 1430"/>
                  <a:gd name="T15" fmla="*/ 281231 h 1982"/>
                  <a:gd name="T16" fmla="*/ 510393 w 1430"/>
                  <a:gd name="T17" fmla="*/ 322229 h 1982"/>
                  <a:gd name="T18" fmla="*/ 489891 w 1430"/>
                  <a:gd name="T19" fmla="*/ 352797 h 1982"/>
                  <a:gd name="T20" fmla="*/ 414717 w 1430"/>
                  <a:gd name="T21" fmla="*/ 428320 h 1982"/>
                  <a:gd name="T22" fmla="*/ 373353 w 1430"/>
                  <a:gd name="T23" fmla="*/ 438749 h 1982"/>
                  <a:gd name="T24" fmla="*/ 380547 w 1430"/>
                  <a:gd name="T25" fmla="*/ 462484 h 1982"/>
                  <a:gd name="T26" fmla="*/ 390618 w 1430"/>
                  <a:gd name="T27" fmla="*/ 482983 h 1982"/>
                  <a:gd name="T28" fmla="*/ 390618 w 1430"/>
                  <a:gd name="T29" fmla="*/ 517508 h 1982"/>
                  <a:gd name="T30" fmla="*/ 370116 w 1430"/>
                  <a:gd name="T31" fmla="*/ 524341 h 1982"/>
                  <a:gd name="T32" fmla="*/ 404286 w 1430"/>
                  <a:gd name="T33" fmla="*/ 565339 h 1982"/>
                  <a:gd name="T34" fmla="*/ 394215 w 1430"/>
                  <a:gd name="T35" fmla="*/ 592671 h 1982"/>
                  <a:gd name="T36" fmla="*/ 380547 w 1430"/>
                  <a:gd name="T37" fmla="*/ 609933 h 1982"/>
                  <a:gd name="T38" fmla="*/ 411120 w 1430"/>
                  <a:gd name="T39" fmla="*/ 630432 h 1982"/>
                  <a:gd name="T40" fmla="*/ 421551 w 1430"/>
                  <a:gd name="T41" fmla="*/ 675026 h 1982"/>
                  <a:gd name="T42" fmla="*/ 421551 w 1430"/>
                  <a:gd name="T43" fmla="*/ 695525 h 1982"/>
                  <a:gd name="T44" fmla="*/ 366519 w 1430"/>
                  <a:gd name="T45" fmla="*/ 702358 h 1982"/>
                  <a:gd name="T46" fmla="*/ 332349 w 1430"/>
                  <a:gd name="T47" fmla="*/ 688692 h 1982"/>
                  <a:gd name="T48" fmla="*/ 222645 w 1430"/>
                  <a:gd name="T49" fmla="*/ 712427 h 1982"/>
                  <a:gd name="T50" fmla="*/ 198906 w 1430"/>
                  <a:gd name="T51" fmla="*/ 654527 h 1982"/>
                  <a:gd name="T52" fmla="*/ 147471 w 1430"/>
                  <a:gd name="T53" fmla="*/ 668193 h 1982"/>
                  <a:gd name="T54" fmla="*/ 113301 w 1430"/>
                  <a:gd name="T55" fmla="*/ 630432 h 1982"/>
                  <a:gd name="T56" fmla="*/ 78771 w 1430"/>
                  <a:gd name="T57" fmla="*/ 630432 h 1982"/>
                  <a:gd name="T58" fmla="*/ 71937 w 1430"/>
                  <a:gd name="T59" fmla="*/ 623599 h 1982"/>
                  <a:gd name="T60" fmla="*/ 89202 w 1430"/>
                  <a:gd name="T61" fmla="*/ 572172 h 1982"/>
                  <a:gd name="T62" fmla="*/ 120135 w 1430"/>
                  <a:gd name="T63" fmla="*/ 534410 h 1982"/>
                  <a:gd name="T64" fmla="*/ 120135 w 1430"/>
                  <a:gd name="T65" fmla="*/ 517508 h 1982"/>
                  <a:gd name="T66" fmla="*/ 113301 w 1430"/>
                  <a:gd name="T67" fmla="*/ 507079 h 1982"/>
                  <a:gd name="T68" fmla="*/ 133803 w 1430"/>
                  <a:gd name="T69" fmla="*/ 466081 h 1982"/>
                  <a:gd name="T70" fmla="*/ 120135 w 1430"/>
                  <a:gd name="T71" fmla="*/ 431916 h 1982"/>
                  <a:gd name="T72" fmla="*/ 123372 w 1430"/>
                  <a:gd name="T73" fmla="*/ 418250 h 1982"/>
                  <a:gd name="T74" fmla="*/ 123372 w 1430"/>
                  <a:gd name="T75" fmla="*/ 390558 h 1982"/>
                  <a:gd name="T76" fmla="*/ 102870 w 1430"/>
                  <a:gd name="T77" fmla="*/ 359630 h 1982"/>
                  <a:gd name="T78" fmla="*/ 51435 w 1430"/>
                  <a:gd name="T79" fmla="*/ 339131 h 1982"/>
                  <a:gd name="T80" fmla="*/ 30933 w 1430"/>
                  <a:gd name="T81" fmla="*/ 329062 h 1982"/>
                  <a:gd name="T82" fmla="*/ 20862 w 1430"/>
                  <a:gd name="T83" fmla="*/ 308563 h 1982"/>
                  <a:gd name="T84" fmla="*/ 13668 w 1430"/>
                  <a:gd name="T85" fmla="*/ 253539 h 1982"/>
                  <a:gd name="T86" fmla="*/ 0 w 1430"/>
                  <a:gd name="T87" fmla="*/ 216138 h 1982"/>
                  <a:gd name="T88" fmla="*/ 171570 w 1430"/>
                  <a:gd name="T89" fmla="*/ 202112 h 1982"/>
                  <a:gd name="T90" fmla="*/ 192072 w 1430"/>
                  <a:gd name="T91" fmla="*/ 151045 h 1982"/>
                  <a:gd name="T92" fmla="*/ 226242 w 1430"/>
                  <a:gd name="T93" fmla="*/ 79119 h 1982"/>
                  <a:gd name="T94" fmla="*/ 260412 w 1430"/>
                  <a:gd name="T95" fmla="*/ 58260 h 1982"/>
                  <a:gd name="T96" fmla="*/ 280914 w 1430"/>
                  <a:gd name="T97" fmla="*/ 68689 h 1982"/>
                  <a:gd name="T98" fmla="*/ 308610 w 1430"/>
                  <a:gd name="T99" fmla="*/ 7193 h 1982"/>
                  <a:gd name="T100" fmla="*/ 315444 w 1430"/>
                  <a:gd name="T101" fmla="*/ 14026 h 1982"/>
                  <a:gd name="T102" fmla="*/ 325515 w 1430"/>
                  <a:gd name="T103" fmla="*/ 24095 h 1982"/>
                  <a:gd name="T104" fmla="*/ 342780 w 1430"/>
                  <a:gd name="T105" fmla="*/ 20859 h 1982"/>
                  <a:gd name="T106" fmla="*/ 356448 w 1430"/>
                  <a:gd name="T107" fmla="*/ 48190 h 1982"/>
                  <a:gd name="T108" fmla="*/ 376950 w 1430"/>
                  <a:gd name="T109" fmla="*/ 55023 h 1982"/>
                  <a:gd name="T110" fmla="*/ 376950 w 1430"/>
                  <a:gd name="T111" fmla="*/ 71926 h 1982"/>
                  <a:gd name="T112" fmla="*/ 373353 w 1430"/>
                  <a:gd name="T113" fmla="*/ 85592 h 1982"/>
                  <a:gd name="T114" fmla="*/ 401049 w 1430"/>
                  <a:gd name="T115" fmla="*/ 109687 h 1982"/>
                  <a:gd name="T116" fmla="*/ 445650 w 1430"/>
                  <a:gd name="T117" fmla="*/ 96021 h 1982"/>
                  <a:gd name="T118" fmla="*/ 448887 w 1430"/>
                  <a:gd name="T119" fmla="*/ 113284 h 19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430" h="1982">
                    <a:moveTo>
                      <a:pt x="1258" y="343"/>
                    </a:moveTo>
                    <a:lnTo>
                      <a:pt x="1258" y="363"/>
                    </a:lnTo>
                    <a:lnTo>
                      <a:pt x="1258" y="391"/>
                    </a:lnTo>
                    <a:lnTo>
                      <a:pt x="1258" y="400"/>
                    </a:lnTo>
                    <a:lnTo>
                      <a:pt x="1258" y="410"/>
                    </a:lnTo>
                    <a:lnTo>
                      <a:pt x="1229" y="400"/>
                    </a:lnTo>
                    <a:lnTo>
                      <a:pt x="1229" y="410"/>
                    </a:lnTo>
                    <a:lnTo>
                      <a:pt x="1229" y="420"/>
                    </a:lnTo>
                    <a:lnTo>
                      <a:pt x="1239" y="439"/>
                    </a:lnTo>
                    <a:lnTo>
                      <a:pt x="1239" y="458"/>
                    </a:lnTo>
                    <a:lnTo>
                      <a:pt x="1239" y="477"/>
                    </a:lnTo>
                    <a:lnTo>
                      <a:pt x="1239" y="496"/>
                    </a:lnTo>
                    <a:lnTo>
                      <a:pt x="1229" y="496"/>
                    </a:lnTo>
                    <a:lnTo>
                      <a:pt x="1219" y="515"/>
                    </a:lnTo>
                    <a:lnTo>
                      <a:pt x="1210" y="534"/>
                    </a:lnTo>
                    <a:lnTo>
                      <a:pt x="1210" y="543"/>
                    </a:lnTo>
                    <a:lnTo>
                      <a:pt x="1229" y="562"/>
                    </a:lnTo>
                    <a:lnTo>
                      <a:pt x="1229" y="572"/>
                    </a:lnTo>
                    <a:lnTo>
                      <a:pt x="1229" y="591"/>
                    </a:lnTo>
                    <a:lnTo>
                      <a:pt x="1210" y="639"/>
                    </a:lnTo>
                    <a:lnTo>
                      <a:pt x="1210" y="648"/>
                    </a:lnTo>
                    <a:lnTo>
                      <a:pt x="1210" y="677"/>
                    </a:lnTo>
                    <a:lnTo>
                      <a:pt x="1229" y="696"/>
                    </a:lnTo>
                    <a:lnTo>
                      <a:pt x="1258" y="715"/>
                    </a:lnTo>
                    <a:lnTo>
                      <a:pt x="1258" y="724"/>
                    </a:lnTo>
                    <a:lnTo>
                      <a:pt x="1248" y="743"/>
                    </a:lnTo>
                    <a:lnTo>
                      <a:pt x="1239" y="772"/>
                    </a:lnTo>
                    <a:lnTo>
                      <a:pt x="1248" y="782"/>
                    </a:lnTo>
                    <a:lnTo>
                      <a:pt x="1258" y="782"/>
                    </a:lnTo>
                    <a:lnTo>
                      <a:pt x="1305" y="839"/>
                    </a:lnTo>
                    <a:lnTo>
                      <a:pt x="1334" y="858"/>
                    </a:lnTo>
                    <a:lnTo>
                      <a:pt x="1400" y="877"/>
                    </a:lnTo>
                    <a:lnTo>
                      <a:pt x="1419" y="896"/>
                    </a:lnTo>
                    <a:lnTo>
                      <a:pt x="1429" y="943"/>
                    </a:lnTo>
                    <a:lnTo>
                      <a:pt x="1391" y="953"/>
                    </a:lnTo>
                    <a:lnTo>
                      <a:pt x="1362" y="972"/>
                    </a:lnTo>
                    <a:lnTo>
                      <a:pt x="1362" y="981"/>
                    </a:lnTo>
                    <a:lnTo>
                      <a:pt x="1343" y="1038"/>
                    </a:lnTo>
                    <a:lnTo>
                      <a:pt x="1324" y="1077"/>
                    </a:lnTo>
                    <a:lnTo>
                      <a:pt x="1248" y="1153"/>
                    </a:lnTo>
                    <a:lnTo>
                      <a:pt x="1153" y="1191"/>
                    </a:lnTo>
                    <a:lnTo>
                      <a:pt x="1134" y="1191"/>
                    </a:lnTo>
                    <a:lnTo>
                      <a:pt x="1096" y="1163"/>
                    </a:lnTo>
                    <a:lnTo>
                      <a:pt x="1058" y="1181"/>
                    </a:lnTo>
                    <a:lnTo>
                      <a:pt x="1038" y="1220"/>
                    </a:lnTo>
                    <a:lnTo>
                      <a:pt x="1029" y="1239"/>
                    </a:lnTo>
                    <a:lnTo>
                      <a:pt x="1038" y="1267"/>
                    </a:lnTo>
                    <a:lnTo>
                      <a:pt x="1048" y="1277"/>
                    </a:lnTo>
                    <a:lnTo>
                      <a:pt x="1058" y="1286"/>
                    </a:lnTo>
                    <a:lnTo>
                      <a:pt x="1067" y="1296"/>
                    </a:lnTo>
                    <a:lnTo>
                      <a:pt x="1076" y="1315"/>
                    </a:lnTo>
                    <a:lnTo>
                      <a:pt x="1086" y="1324"/>
                    </a:lnTo>
                    <a:lnTo>
                      <a:pt x="1086" y="1343"/>
                    </a:lnTo>
                    <a:lnTo>
                      <a:pt x="1096" y="1362"/>
                    </a:lnTo>
                    <a:lnTo>
                      <a:pt x="1096" y="1372"/>
                    </a:lnTo>
                    <a:lnTo>
                      <a:pt x="1105" y="1391"/>
                    </a:lnTo>
                    <a:lnTo>
                      <a:pt x="1086" y="1439"/>
                    </a:lnTo>
                    <a:lnTo>
                      <a:pt x="1086" y="1458"/>
                    </a:lnTo>
                    <a:lnTo>
                      <a:pt x="1067" y="1467"/>
                    </a:lnTo>
                    <a:lnTo>
                      <a:pt x="1038" y="1458"/>
                    </a:lnTo>
                    <a:lnTo>
                      <a:pt x="1029" y="1458"/>
                    </a:lnTo>
                    <a:lnTo>
                      <a:pt x="1019" y="1515"/>
                    </a:lnTo>
                    <a:lnTo>
                      <a:pt x="1048" y="1543"/>
                    </a:lnTo>
                    <a:lnTo>
                      <a:pt x="1115" y="1553"/>
                    </a:lnTo>
                    <a:lnTo>
                      <a:pt x="1124" y="1572"/>
                    </a:lnTo>
                    <a:lnTo>
                      <a:pt x="1115" y="1582"/>
                    </a:lnTo>
                    <a:lnTo>
                      <a:pt x="1105" y="1610"/>
                    </a:lnTo>
                    <a:lnTo>
                      <a:pt x="1096" y="1629"/>
                    </a:lnTo>
                    <a:lnTo>
                      <a:pt x="1096" y="1648"/>
                    </a:lnTo>
                    <a:lnTo>
                      <a:pt x="1086" y="1667"/>
                    </a:lnTo>
                    <a:lnTo>
                      <a:pt x="1067" y="1677"/>
                    </a:lnTo>
                    <a:lnTo>
                      <a:pt x="1058" y="1696"/>
                    </a:lnTo>
                    <a:lnTo>
                      <a:pt x="1058" y="1715"/>
                    </a:lnTo>
                    <a:lnTo>
                      <a:pt x="1067" y="1734"/>
                    </a:lnTo>
                    <a:lnTo>
                      <a:pt x="1115" y="1734"/>
                    </a:lnTo>
                    <a:lnTo>
                      <a:pt x="1143" y="1753"/>
                    </a:lnTo>
                    <a:lnTo>
                      <a:pt x="1153" y="1782"/>
                    </a:lnTo>
                    <a:lnTo>
                      <a:pt x="1162" y="1820"/>
                    </a:lnTo>
                    <a:lnTo>
                      <a:pt x="1172" y="1867"/>
                    </a:lnTo>
                    <a:lnTo>
                      <a:pt x="1172" y="1877"/>
                    </a:lnTo>
                    <a:lnTo>
                      <a:pt x="1172" y="1886"/>
                    </a:lnTo>
                    <a:lnTo>
                      <a:pt x="1172" y="1896"/>
                    </a:lnTo>
                    <a:lnTo>
                      <a:pt x="1181" y="1905"/>
                    </a:lnTo>
                    <a:lnTo>
                      <a:pt x="1172" y="1934"/>
                    </a:lnTo>
                    <a:lnTo>
                      <a:pt x="1153" y="1953"/>
                    </a:lnTo>
                    <a:lnTo>
                      <a:pt x="1134" y="1963"/>
                    </a:lnTo>
                    <a:lnTo>
                      <a:pt x="1096" y="1972"/>
                    </a:lnTo>
                    <a:lnTo>
                      <a:pt x="1019" y="1953"/>
                    </a:lnTo>
                    <a:lnTo>
                      <a:pt x="962" y="1953"/>
                    </a:lnTo>
                    <a:lnTo>
                      <a:pt x="943" y="1943"/>
                    </a:lnTo>
                    <a:lnTo>
                      <a:pt x="924" y="1934"/>
                    </a:lnTo>
                    <a:lnTo>
                      <a:pt x="924" y="1915"/>
                    </a:lnTo>
                    <a:lnTo>
                      <a:pt x="905" y="1905"/>
                    </a:lnTo>
                    <a:lnTo>
                      <a:pt x="886" y="1896"/>
                    </a:lnTo>
                    <a:lnTo>
                      <a:pt x="648" y="1981"/>
                    </a:lnTo>
                    <a:lnTo>
                      <a:pt x="619" y="1981"/>
                    </a:lnTo>
                    <a:lnTo>
                      <a:pt x="572" y="1953"/>
                    </a:lnTo>
                    <a:lnTo>
                      <a:pt x="572" y="1905"/>
                    </a:lnTo>
                    <a:lnTo>
                      <a:pt x="562" y="1858"/>
                    </a:lnTo>
                    <a:lnTo>
                      <a:pt x="553" y="1820"/>
                    </a:lnTo>
                    <a:lnTo>
                      <a:pt x="534" y="1800"/>
                    </a:lnTo>
                    <a:lnTo>
                      <a:pt x="505" y="1800"/>
                    </a:lnTo>
                    <a:lnTo>
                      <a:pt x="448" y="1848"/>
                    </a:lnTo>
                    <a:lnTo>
                      <a:pt x="410" y="1858"/>
                    </a:lnTo>
                    <a:lnTo>
                      <a:pt x="391" y="1848"/>
                    </a:lnTo>
                    <a:lnTo>
                      <a:pt x="362" y="1829"/>
                    </a:lnTo>
                    <a:lnTo>
                      <a:pt x="324" y="1772"/>
                    </a:lnTo>
                    <a:lnTo>
                      <a:pt x="315" y="1753"/>
                    </a:lnTo>
                    <a:lnTo>
                      <a:pt x="305" y="1743"/>
                    </a:lnTo>
                    <a:lnTo>
                      <a:pt x="305" y="1734"/>
                    </a:lnTo>
                    <a:lnTo>
                      <a:pt x="296" y="1734"/>
                    </a:lnTo>
                    <a:lnTo>
                      <a:pt x="219" y="1753"/>
                    </a:lnTo>
                    <a:lnTo>
                      <a:pt x="210" y="1743"/>
                    </a:lnTo>
                    <a:lnTo>
                      <a:pt x="200" y="1734"/>
                    </a:lnTo>
                    <a:lnTo>
                      <a:pt x="200" y="1715"/>
                    </a:lnTo>
                    <a:lnTo>
                      <a:pt x="200" y="1696"/>
                    </a:lnTo>
                    <a:lnTo>
                      <a:pt x="210" y="1686"/>
                    </a:lnTo>
                    <a:lnTo>
                      <a:pt x="248" y="1591"/>
                    </a:lnTo>
                    <a:lnTo>
                      <a:pt x="267" y="1553"/>
                    </a:lnTo>
                    <a:lnTo>
                      <a:pt x="286" y="1524"/>
                    </a:lnTo>
                    <a:lnTo>
                      <a:pt x="315" y="1496"/>
                    </a:lnTo>
                    <a:lnTo>
                      <a:pt x="334" y="1486"/>
                    </a:lnTo>
                    <a:lnTo>
                      <a:pt x="343" y="1477"/>
                    </a:lnTo>
                    <a:lnTo>
                      <a:pt x="343" y="1458"/>
                    </a:lnTo>
                    <a:lnTo>
                      <a:pt x="343" y="1448"/>
                    </a:lnTo>
                    <a:lnTo>
                      <a:pt x="334" y="1439"/>
                    </a:lnTo>
                    <a:lnTo>
                      <a:pt x="324" y="1429"/>
                    </a:lnTo>
                    <a:lnTo>
                      <a:pt x="305" y="1419"/>
                    </a:lnTo>
                    <a:lnTo>
                      <a:pt x="305" y="1410"/>
                    </a:lnTo>
                    <a:lnTo>
                      <a:pt x="315" y="1410"/>
                    </a:lnTo>
                    <a:lnTo>
                      <a:pt x="324" y="1410"/>
                    </a:lnTo>
                    <a:lnTo>
                      <a:pt x="343" y="1381"/>
                    </a:lnTo>
                    <a:lnTo>
                      <a:pt x="372" y="1296"/>
                    </a:lnTo>
                    <a:lnTo>
                      <a:pt x="372" y="1248"/>
                    </a:lnTo>
                    <a:lnTo>
                      <a:pt x="353" y="1229"/>
                    </a:lnTo>
                    <a:lnTo>
                      <a:pt x="334" y="1220"/>
                    </a:lnTo>
                    <a:lnTo>
                      <a:pt x="334" y="1201"/>
                    </a:lnTo>
                    <a:lnTo>
                      <a:pt x="334" y="1191"/>
                    </a:lnTo>
                    <a:lnTo>
                      <a:pt x="334" y="1181"/>
                    </a:lnTo>
                    <a:lnTo>
                      <a:pt x="334" y="1172"/>
                    </a:lnTo>
                    <a:lnTo>
                      <a:pt x="343" y="1163"/>
                    </a:lnTo>
                    <a:lnTo>
                      <a:pt x="343" y="1143"/>
                    </a:lnTo>
                    <a:lnTo>
                      <a:pt x="353" y="1124"/>
                    </a:lnTo>
                    <a:lnTo>
                      <a:pt x="353" y="1105"/>
                    </a:lnTo>
                    <a:lnTo>
                      <a:pt x="343" y="1086"/>
                    </a:lnTo>
                    <a:lnTo>
                      <a:pt x="315" y="1067"/>
                    </a:lnTo>
                    <a:lnTo>
                      <a:pt x="305" y="1038"/>
                    </a:lnTo>
                    <a:lnTo>
                      <a:pt x="305" y="1020"/>
                    </a:lnTo>
                    <a:lnTo>
                      <a:pt x="286" y="1000"/>
                    </a:lnTo>
                    <a:lnTo>
                      <a:pt x="191" y="981"/>
                    </a:lnTo>
                    <a:lnTo>
                      <a:pt x="153" y="981"/>
                    </a:lnTo>
                    <a:lnTo>
                      <a:pt x="143" y="962"/>
                    </a:lnTo>
                    <a:lnTo>
                      <a:pt x="143" y="943"/>
                    </a:lnTo>
                    <a:lnTo>
                      <a:pt x="124" y="934"/>
                    </a:lnTo>
                    <a:lnTo>
                      <a:pt x="115" y="934"/>
                    </a:lnTo>
                    <a:lnTo>
                      <a:pt x="96" y="924"/>
                    </a:lnTo>
                    <a:lnTo>
                      <a:pt x="86" y="915"/>
                    </a:lnTo>
                    <a:lnTo>
                      <a:pt x="67" y="915"/>
                    </a:lnTo>
                    <a:lnTo>
                      <a:pt x="58" y="915"/>
                    </a:lnTo>
                    <a:lnTo>
                      <a:pt x="58" y="877"/>
                    </a:lnTo>
                    <a:lnTo>
                      <a:pt x="58" y="858"/>
                    </a:lnTo>
                    <a:lnTo>
                      <a:pt x="38" y="829"/>
                    </a:lnTo>
                    <a:lnTo>
                      <a:pt x="38" y="791"/>
                    </a:lnTo>
                    <a:lnTo>
                      <a:pt x="38" y="743"/>
                    </a:lnTo>
                    <a:lnTo>
                      <a:pt x="38" y="705"/>
                    </a:lnTo>
                    <a:lnTo>
                      <a:pt x="38" y="677"/>
                    </a:lnTo>
                    <a:lnTo>
                      <a:pt x="20" y="648"/>
                    </a:lnTo>
                    <a:lnTo>
                      <a:pt x="10" y="619"/>
                    </a:lnTo>
                    <a:lnTo>
                      <a:pt x="0" y="601"/>
                    </a:lnTo>
                    <a:lnTo>
                      <a:pt x="10" y="581"/>
                    </a:lnTo>
                    <a:lnTo>
                      <a:pt x="86" y="619"/>
                    </a:lnTo>
                    <a:lnTo>
                      <a:pt x="96" y="629"/>
                    </a:lnTo>
                    <a:lnTo>
                      <a:pt x="477" y="562"/>
                    </a:lnTo>
                    <a:lnTo>
                      <a:pt x="496" y="553"/>
                    </a:lnTo>
                    <a:lnTo>
                      <a:pt x="505" y="534"/>
                    </a:lnTo>
                    <a:lnTo>
                      <a:pt x="524" y="486"/>
                    </a:lnTo>
                    <a:lnTo>
                      <a:pt x="534" y="420"/>
                    </a:lnTo>
                    <a:lnTo>
                      <a:pt x="553" y="258"/>
                    </a:lnTo>
                    <a:lnTo>
                      <a:pt x="572" y="220"/>
                    </a:lnTo>
                    <a:lnTo>
                      <a:pt x="581" y="210"/>
                    </a:lnTo>
                    <a:lnTo>
                      <a:pt x="629" y="220"/>
                    </a:lnTo>
                    <a:lnTo>
                      <a:pt x="639" y="210"/>
                    </a:lnTo>
                    <a:lnTo>
                      <a:pt x="667" y="181"/>
                    </a:lnTo>
                    <a:lnTo>
                      <a:pt x="696" y="172"/>
                    </a:lnTo>
                    <a:lnTo>
                      <a:pt x="724" y="162"/>
                    </a:lnTo>
                    <a:lnTo>
                      <a:pt x="762" y="172"/>
                    </a:lnTo>
                    <a:lnTo>
                      <a:pt x="781" y="172"/>
                    </a:lnTo>
                    <a:lnTo>
                      <a:pt x="772" y="191"/>
                    </a:lnTo>
                    <a:lnTo>
                      <a:pt x="781" y="191"/>
                    </a:lnTo>
                    <a:lnTo>
                      <a:pt x="800" y="172"/>
                    </a:lnTo>
                    <a:lnTo>
                      <a:pt x="829" y="115"/>
                    </a:lnTo>
                    <a:lnTo>
                      <a:pt x="848" y="39"/>
                    </a:lnTo>
                    <a:lnTo>
                      <a:pt x="858" y="20"/>
                    </a:lnTo>
                    <a:lnTo>
                      <a:pt x="867" y="0"/>
                    </a:lnTo>
                    <a:lnTo>
                      <a:pt x="877" y="0"/>
                    </a:lnTo>
                    <a:lnTo>
                      <a:pt x="877" y="20"/>
                    </a:lnTo>
                    <a:lnTo>
                      <a:pt x="877" y="39"/>
                    </a:lnTo>
                    <a:lnTo>
                      <a:pt x="877" y="48"/>
                    </a:lnTo>
                    <a:lnTo>
                      <a:pt x="877" y="67"/>
                    </a:lnTo>
                    <a:lnTo>
                      <a:pt x="886" y="67"/>
                    </a:lnTo>
                    <a:lnTo>
                      <a:pt x="905" y="67"/>
                    </a:lnTo>
                    <a:lnTo>
                      <a:pt x="915" y="48"/>
                    </a:lnTo>
                    <a:lnTo>
                      <a:pt x="915" y="29"/>
                    </a:lnTo>
                    <a:lnTo>
                      <a:pt x="924" y="20"/>
                    </a:lnTo>
                    <a:lnTo>
                      <a:pt x="953" y="58"/>
                    </a:lnTo>
                    <a:lnTo>
                      <a:pt x="972" y="67"/>
                    </a:lnTo>
                    <a:lnTo>
                      <a:pt x="972" y="86"/>
                    </a:lnTo>
                    <a:lnTo>
                      <a:pt x="981" y="124"/>
                    </a:lnTo>
                    <a:lnTo>
                      <a:pt x="991" y="134"/>
                    </a:lnTo>
                    <a:lnTo>
                      <a:pt x="1010" y="143"/>
                    </a:lnTo>
                    <a:lnTo>
                      <a:pt x="1029" y="124"/>
                    </a:lnTo>
                    <a:lnTo>
                      <a:pt x="1038" y="143"/>
                    </a:lnTo>
                    <a:lnTo>
                      <a:pt x="1048" y="153"/>
                    </a:lnTo>
                    <a:lnTo>
                      <a:pt x="1058" y="162"/>
                    </a:lnTo>
                    <a:lnTo>
                      <a:pt x="1058" y="172"/>
                    </a:lnTo>
                    <a:lnTo>
                      <a:pt x="1048" y="200"/>
                    </a:lnTo>
                    <a:lnTo>
                      <a:pt x="1048" y="220"/>
                    </a:lnTo>
                    <a:lnTo>
                      <a:pt x="1038" y="229"/>
                    </a:lnTo>
                    <a:lnTo>
                      <a:pt x="1038" y="238"/>
                    </a:lnTo>
                    <a:lnTo>
                      <a:pt x="1048" y="258"/>
                    </a:lnTo>
                    <a:lnTo>
                      <a:pt x="1058" y="267"/>
                    </a:lnTo>
                    <a:lnTo>
                      <a:pt x="1086" y="277"/>
                    </a:lnTo>
                    <a:lnTo>
                      <a:pt x="1115" y="305"/>
                    </a:lnTo>
                    <a:lnTo>
                      <a:pt x="1124" y="305"/>
                    </a:lnTo>
                    <a:lnTo>
                      <a:pt x="1124" y="296"/>
                    </a:lnTo>
                    <a:lnTo>
                      <a:pt x="1201" y="267"/>
                    </a:lnTo>
                    <a:lnTo>
                      <a:pt x="1239" y="267"/>
                    </a:lnTo>
                    <a:lnTo>
                      <a:pt x="1248" y="267"/>
                    </a:lnTo>
                    <a:lnTo>
                      <a:pt x="1258" y="286"/>
                    </a:lnTo>
                    <a:lnTo>
                      <a:pt x="1248" y="296"/>
                    </a:lnTo>
                    <a:lnTo>
                      <a:pt x="1248" y="315"/>
                    </a:lnTo>
                    <a:lnTo>
                      <a:pt x="1258" y="324"/>
                    </a:lnTo>
                    <a:lnTo>
                      <a:pt x="1258" y="343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7652" name="Group 2">
              <a:extLst>
                <a:ext uri="{FF2B5EF4-FFF2-40B4-BE49-F238E27FC236}">
                  <a16:creationId xmlns:a16="http://schemas.microsoft.com/office/drawing/2014/main" id="{7B3A5506-FDD2-024A-B0A2-2459756041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4350" y="3884613"/>
              <a:ext cx="2928938" cy="3765550"/>
              <a:chOff x="9404350" y="3884613"/>
              <a:chExt cx="2928714" cy="3765550"/>
            </a:xfrm>
          </p:grpSpPr>
          <p:sp>
            <p:nvSpPr>
              <p:cNvPr id="27665" name="Freeform 23">
                <a:extLst>
                  <a:ext uri="{FF2B5EF4-FFF2-40B4-BE49-F238E27FC236}">
                    <a16:creationId xmlns:a16="http://schemas.microsoft.com/office/drawing/2014/main" id="{E2162AF0-3DBA-9F40-9BF1-7782DE182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6625" y="6580188"/>
                <a:ext cx="268288" cy="354012"/>
              </a:xfrm>
              <a:custGeom>
                <a:avLst/>
                <a:gdLst>
                  <a:gd name="T0" fmla="*/ 134144 w 744"/>
                  <a:gd name="T1" fmla="*/ 0 h 982"/>
                  <a:gd name="T2" fmla="*/ 0 w 744"/>
                  <a:gd name="T3" fmla="*/ 133746 h 982"/>
                  <a:gd name="T4" fmla="*/ 24160 w 744"/>
                  <a:gd name="T5" fmla="*/ 205846 h 982"/>
                  <a:gd name="T6" fmla="*/ 123687 w 744"/>
                  <a:gd name="T7" fmla="*/ 346802 h 982"/>
                  <a:gd name="T8" fmla="*/ 134144 w 744"/>
                  <a:gd name="T9" fmla="*/ 353651 h 982"/>
                  <a:gd name="T10" fmla="*/ 144241 w 744"/>
                  <a:gd name="T11" fmla="*/ 346802 h 982"/>
                  <a:gd name="T12" fmla="*/ 243767 w 744"/>
                  <a:gd name="T13" fmla="*/ 205846 h 982"/>
                  <a:gd name="T14" fmla="*/ 267927 w 744"/>
                  <a:gd name="T15" fmla="*/ 133746 h 982"/>
                  <a:gd name="T16" fmla="*/ 134144 w 744"/>
                  <a:gd name="T17" fmla="*/ 0 h 982"/>
                  <a:gd name="T18" fmla="*/ 134144 w 744"/>
                  <a:gd name="T19" fmla="*/ 188542 h 982"/>
                  <a:gd name="T20" fmla="*/ 82578 w 744"/>
                  <a:gd name="T21" fmla="*/ 133746 h 982"/>
                  <a:gd name="T22" fmla="*/ 134144 w 744"/>
                  <a:gd name="T23" fmla="*/ 82194 h 982"/>
                  <a:gd name="T24" fmla="*/ 185710 w 744"/>
                  <a:gd name="T25" fmla="*/ 133746 h 982"/>
                  <a:gd name="T26" fmla="*/ 134144 w 744"/>
                  <a:gd name="T27" fmla="*/ 188542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2" y="0"/>
                    </a:moveTo>
                    <a:cubicBezTo>
                      <a:pt x="172" y="0"/>
                      <a:pt x="10" y="171"/>
                      <a:pt x="0" y="371"/>
                    </a:cubicBezTo>
                    <a:cubicBezTo>
                      <a:pt x="0" y="447"/>
                      <a:pt x="29" y="514"/>
                      <a:pt x="67" y="571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3" y="981"/>
                      <a:pt x="362" y="981"/>
                      <a:pt x="372" y="981"/>
                    </a:cubicBezTo>
                    <a:cubicBezTo>
                      <a:pt x="381" y="981"/>
                      <a:pt x="391" y="981"/>
                      <a:pt x="400" y="962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14" y="514"/>
                      <a:pt x="743" y="447"/>
                      <a:pt x="743" y="371"/>
                    </a:cubicBezTo>
                    <a:cubicBezTo>
                      <a:pt x="734" y="171"/>
                      <a:pt x="572" y="0"/>
                      <a:pt x="372" y="0"/>
                    </a:cubicBezTo>
                    <a:close/>
                    <a:moveTo>
                      <a:pt x="372" y="523"/>
                    </a:moveTo>
                    <a:cubicBezTo>
                      <a:pt x="286" y="523"/>
                      <a:pt x="229" y="457"/>
                      <a:pt x="229" y="371"/>
                    </a:cubicBezTo>
                    <a:cubicBezTo>
                      <a:pt x="229" y="295"/>
                      <a:pt x="286" y="228"/>
                      <a:pt x="372" y="228"/>
                    </a:cubicBezTo>
                    <a:cubicBezTo>
                      <a:pt x="458" y="228"/>
                      <a:pt x="515" y="295"/>
                      <a:pt x="515" y="371"/>
                    </a:cubicBezTo>
                    <a:cubicBezTo>
                      <a:pt x="515" y="457"/>
                      <a:pt x="458" y="523"/>
                      <a:pt x="372" y="523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66" name="Text Box 24">
                <a:extLst>
                  <a:ext uri="{FF2B5EF4-FFF2-40B4-BE49-F238E27FC236}">
                    <a16:creationId xmlns:a16="http://schemas.microsoft.com/office/drawing/2014/main" id="{1FEB5FF9-5923-9E44-A331-D38E631117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95038" y="7011988"/>
                <a:ext cx="1238026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Helsinki</a:t>
                </a:r>
              </a:p>
            </p:txBody>
          </p:sp>
          <p:sp>
            <p:nvSpPr>
              <p:cNvPr id="27667" name="Text Box 25">
                <a:extLst>
                  <a:ext uri="{FF2B5EF4-FFF2-40B4-BE49-F238E27FC236}">
                    <a16:creationId xmlns:a16="http://schemas.microsoft.com/office/drawing/2014/main" id="{C45F4DDE-4136-7E41-A57E-D95878ED05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704513" y="6376988"/>
                <a:ext cx="934567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Tampere</a:t>
                </a:r>
              </a:p>
            </p:txBody>
          </p:sp>
          <p:sp>
            <p:nvSpPr>
              <p:cNvPr id="27668" name="Text Box 26">
                <a:extLst>
                  <a:ext uri="{FF2B5EF4-FFF2-40B4-BE49-F238E27FC236}">
                    <a16:creationId xmlns:a16="http://schemas.microsoft.com/office/drawing/2014/main" id="{28003262-D2FF-9A4C-97B1-FF5E46817C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98238" y="3884613"/>
                <a:ext cx="503566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Oulu</a:t>
                </a:r>
              </a:p>
            </p:txBody>
          </p:sp>
          <p:sp>
            <p:nvSpPr>
              <p:cNvPr id="27669" name="Text Box 27">
                <a:extLst>
                  <a:ext uri="{FF2B5EF4-FFF2-40B4-BE49-F238E27FC236}">
                    <a16:creationId xmlns:a16="http://schemas.microsoft.com/office/drawing/2014/main" id="{388C61EE-53B4-6749-8A33-A28EDF567C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01187" y="7083425"/>
                <a:ext cx="60471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Turku</a:t>
                </a:r>
              </a:p>
            </p:txBody>
          </p:sp>
          <p:sp>
            <p:nvSpPr>
              <p:cNvPr id="27670" name="Text Box 28">
                <a:extLst>
                  <a:ext uri="{FF2B5EF4-FFF2-40B4-BE49-F238E27FC236}">
                    <a16:creationId xmlns:a16="http://schemas.microsoft.com/office/drawing/2014/main" id="{BD598DE4-14E3-2348-A875-D001D2FBD2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21825" y="6418263"/>
                <a:ext cx="415608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Pori</a:t>
                </a:r>
              </a:p>
            </p:txBody>
          </p:sp>
          <p:sp>
            <p:nvSpPr>
              <p:cNvPr id="27671" name="Text Box 29">
                <a:extLst>
                  <a:ext uri="{FF2B5EF4-FFF2-40B4-BE49-F238E27FC236}">
                    <a16:creationId xmlns:a16="http://schemas.microsoft.com/office/drawing/2014/main" id="{D36B1C83-2BB0-7E41-9962-493AECD096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04350" y="5300663"/>
                <a:ext cx="611317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Vaasa</a:t>
                </a:r>
              </a:p>
            </p:txBody>
          </p:sp>
          <p:sp>
            <p:nvSpPr>
              <p:cNvPr id="27672" name="Freeform 30">
                <a:extLst>
                  <a:ext uri="{FF2B5EF4-FFF2-40B4-BE49-F238E27FC236}">
                    <a16:creationId xmlns:a16="http://schemas.microsoft.com/office/drawing/2014/main" id="{F9A25DF9-A5AA-334B-8116-947A8624D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4325" y="6580188"/>
                <a:ext cx="268288" cy="354012"/>
              </a:xfrm>
              <a:custGeom>
                <a:avLst/>
                <a:gdLst>
                  <a:gd name="T0" fmla="*/ 134144 w 744"/>
                  <a:gd name="T1" fmla="*/ 0 h 982"/>
                  <a:gd name="T2" fmla="*/ 0 w 744"/>
                  <a:gd name="T3" fmla="*/ 133746 h 982"/>
                  <a:gd name="T4" fmla="*/ 20554 w 744"/>
                  <a:gd name="T5" fmla="*/ 202602 h 982"/>
                  <a:gd name="T6" fmla="*/ 123687 w 744"/>
                  <a:gd name="T7" fmla="*/ 343197 h 982"/>
                  <a:gd name="T8" fmla="*/ 134144 w 744"/>
                  <a:gd name="T9" fmla="*/ 353651 h 982"/>
                  <a:gd name="T10" fmla="*/ 144241 w 744"/>
                  <a:gd name="T11" fmla="*/ 343197 h 982"/>
                  <a:gd name="T12" fmla="*/ 244128 w 744"/>
                  <a:gd name="T13" fmla="*/ 202602 h 982"/>
                  <a:gd name="T14" fmla="*/ 267927 w 744"/>
                  <a:gd name="T15" fmla="*/ 133746 h 982"/>
                  <a:gd name="T16" fmla="*/ 134144 w 744"/>
                  <a:gd name="T17" fmla="*/ 0 h 982"/>
                  <a:gd name="T18" fmla="*/ 134144 w 744"/>
                  <a:gd name="T19" fmla="*/ 185298 h 982"/>
                  <a:gd name="T20" fmla="*/ 82578 w 744"/>
                  <a:gd name="T21" fmla="*/ 130141 h 982"/>
                  <a:gd name="T22" fmla="*/ 134144 w 744"/>
                  <a:gd name="T23" fmla="*/ 78950 h 982"/>
                  <a:gd name="T24" fmla="*/ 185710 w 744"/>
                  <a:gd name="T25" fmla="*/ 130141 h 982"/>
                  <a:gd name="T26" fmla="*/ 134144 w 74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2" y="0"/>
                    </a:moveTo>
                    <a:cubicBezTo>
                      <a:pt x="172" y="0"/>
                      <a:pt x="10" y="162"/>
                      <a:pt x="0" y="371"/>
                    </a:cubicBezTo>
                    <a:cubicBezTo>
                      <a:pt x="0" y="438"/>
                      <a:pt x="29" y="504"/>
                      <a:pt x="57" y="562"/>
                    </a:cubicBezTo>
                    <a:cubicBezTo>
                      <a:pt x="343" y="952"/>
                      <a:pt x="343" y="952"/>
                      <a:pt x="343" y="952"/>
                    </a:cubicBezTo>
                    <a:cubicBezTo>
                      <a:pt x="353" y="971"/>
                      <a:pt x="362" y="981"/>
                      <a:pt x="372" y="981"/>
                    </a:cubicBezTo>
                    <a:cubicBezTo>
                      <a:pt x="381" y="981"/>
                      <a:pt x="391" y="971"/>
                      <a:pt x="400" y="952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4"/>
                      <a:pt x="734" y="438"/>
                      <a:pt x="743" y="371"/>
                    </a:cubicBezTo>
                    <a:cubicBezTo>
                      <a:pt x="734" y="162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29" y="447"/>
                      <a:pt x="229" y="361"/>
                    </a:cubicBezTo>
                    <a:cubicBezTo>
                      <a:pt x="229" y="285"/>
                      <a:pt x="286" y="219"/>
                      <a:pt x="372" y="219"/>
                    </a:cubicBezTo>
                    <a:cubicBezTo>
                      <a:pt x="448" y="219"/>
                      <a:pt x="515" y="285"/>
                      <a:pt x="515" y="361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3" name="Freeform 31">
                <a:extLst>
                  <a:ext uri="{FF2B5EF4-FFF2-40B4-BE49-F238E27FC236}">
                    <a16:creationId xmlns:a16="http://schemas.microsoft.com/office/drawing/2014/main" id="{EDB10AF4-75B3-8B49-8D56-83BCE1052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3613" y="5441950"/>
                <a:ext cx="263525" cy="354013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5847 h 982"/>
                  <a:gd name="T6" fmla="*/ 122787 w 734"/>
                  <a:gd name="T7" fmla="*/ 346803 h 982"/>
                  <a:gd name="T8" fmla="*/ 133199 w 734"/>
                  <a:gd name="T9" fmla="*/ 353652 h 982"/>
                  <a:gd name="T10" fmla="*/ 143251 w 734"/>
                  <a:gd name="T11" fmla="*/ 346803 h 982"/>
                  <a:gd name="T12" fmla="*/ 242701 w 734"/>
                  <a:gd name="T13" fmla="*/ 205847 h 982"/>
                  <a:gd name="T14" fmla="*/ 263166 w 734"/>
                  <a:gd name="T15" fmla="*/ 133746 h 982"/>
                  <a:gd name="T16" fmla="*/ 133199 w 734"/>
                  <a:gd name="T17" fmla="*/ 0 h 982"/>
                  <a:gd name="T18" fmla="*/ 133199 w 734"/>
                  <a:gd name="T19" fmla="*/ 185298 h 982"/>
                  <a:gd name="T20" fmla="*/ 78268 w 734"/>
                  <a:gd name="T21" fmla="*/ 133746 h 982"/>
                  <a:gd name="T22" fmla="*/ 133199 w 734"/>
                  <a:gd name="T23" fmla="*/ 82194 h 982"/>
                  <a:gd name="T24" fmla="*/ 184539 w 734"/>
                  <a:gd name="T25" fmla="*/ 133746 h 982"/>
                  <a:gd name="T26" fmla="*/ 133199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71" y="0"/>
                      <a:pt x="9" y="171"/>
                      <a:pt x="0" y="371"/>
                    </a:cubicBezTo>
                    <a:cubicBezTo>
                      <a:pt x="0" y="447"/>
                      <a:pt x="28" y="514"/>
                      <a:pt x="57" y="571"/>
                    </a:cubicBezTo>
                    <a:cubicBezTo>
                      <a:pt x="342" y="962"/>
                      <a:pt x="342" y="962"/>
                      <a:pt x="342" y="962"/>
                    </a:cubicBezTo>
                    <a:cubicBezTo>
                      <a:pt x="352" y="971"/>
                      <a:pt x="361" y="981"/>
                      <a:pt x="371" y="981"/>
                    </a:cubicBezTo>
                    <a:cubicBezTo>
                      <a:pt x="381" y="981"/>
                      <a:pt x="390" y="971"/>
                      <a:pt x="399" y="962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14" y="514"/>
                      <a:pt x="733" y="447"/>
                      <a:pt x="733" y="371"/>
                    </a:cubicBezTo>
                    <a:cubicBezTo>
                      <a:pt x="733" y="171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5" y="514"/>
                      <a:pt x="218" y="447"/>
                      <a:pt x="218" y="371"/>
                    </a:cubicBezTo>
                    <a:cubicBezTo>
                      <a:pt x="218" y="285"/>
                      <a:pt x="285" y="228"/>
                      <a:pt x="371" y="228"/>
                    </a:cubicBezTo>
                    <a:cubicBezTo>
                      <a:pt x="447" y="228"/>
                      <a:pt x="514" y="285"/>
                      <a:pt x="514" y="371"/>
                    </a:cubicBezTo>
                    <a:cubicBezTo>
                      <a:pt x="514" y="447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4" name="Freeform 32">
                <a:extLst>
                  <a:ext uri="{FF2B5EF4-FFF2-40B4-BE49-F238E27FC236}">
                    <a16:creationId xmlns:a16="http://schemas.microsoft.com/office/drawing/2014/main" id="{4A581D66-27A3-A349-BEBD-4C73CAA49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9350" y="7159625"/>
                <a:ext cx="263525" cy="350838"/>
              </a:xfrm>
              <a:custGeom>
                <a:avLst/>
                <a:gdLst>
                  <a:gd name="T0" fmla="*/ 129967 w 734"/>
                  <a:gd name="T1" fmla="*/ 0 h 973"/>
                  <a:gd name="T2" fmla="*/ 0 w 734"/>
                  <a:gd name="T3" fmla="*/ 130528 h 973"/>
                  <a:gd name="T4" fmla="*/ 20464 w 734"/>
                  <a:gd name="T5" fmla="*/ 202642 h 973"/>
                  <a:gd name="T6" fmla="*/ 119556 w 734"/>
                  <a:gd name="T7" fmla="*/ 343627 h 973"/>
                  <a:gd name="T8" fmla="*/ 129967 w 734"/>
                  <a:gd name="T9" fmla="*/ 350477 h 973"/>
                  <a:gd name="T10" fmla="*/ 140020 w 734"/>
                  <a:gd name="T11" fmla="*/ 343627 h 973"/>
                  <a:gd name="T12" fmla="*/ 242701 w 734"/>
                  <a:gd name="T13" fmla="*/ 202642 h 973"/>
                  <a:gd name="T14" fmla="*/ 263166 w 734"/>
                  <a:gd name="T15" fmla="*/ 130528 h 973"/>
                  <a:gd name="T16" fmla="*/ 129967 w 734"/>
                  <a:gd name="T17" fmla="*/ 0 h 973"/>
                  <a:gd name="T18" fmla="*/ 129967 w 734"/>
                  <a:gd name="T19" fmla="*/ 185695 h 973"/>
                  <a:gd name="T20" fmla="*/ 78627 w 734"/>
                  <a:gd name="T21" fmla="*/ 130528 h 973"/>
                  <a:gd name="T22" fmla="*/ 129967 w 734"/>
                  <a:gd name="T23" fmla="*/ 78966 h 973"/>
                  <a:gd name="T24" fmla="*/ 184539 w 734"/>
                  <a:gd name="T25" fmla="*/ 130528 h 973"/>
                  <a:gd name="T26" fmla="*/ 129967 w 734"/>
                  <a:gd name="T27" fmla="*/ 185695 h 9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73">
                    <a:moveTo>
                      <a:pt x="362" y="0"/>
                    </a:moveTo>
                    <a:cubicBezTo>
                      <a:pt x="162" y="0"/>
                      <a:pt x="0" y="162"/>
                      <a:pt x="0" y="36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3"/>
                      <a:pt x="333" y="953"/>
                      <a:pt x="333" y="953"/>
                    </a:cubicBezTo>
                    <a:cubicBezTo>
                      <a:pt x="343" y="972"/>
                      <a:pt x="352" y="972"/>
                      <a:pt x="362" y="972"/>
                    </a:cubicBezTo>
                    <a:cubicBezTo>
                      <a:pt x="371" y="972"/>
                      <a:pt x="381" y="972"/>
                      <a:pt x="390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62"/>
                    </a:cubicBezTo>
                    <a:cubicBezTo>
                      <a:pt x="733" y="162"/>
                      <a:pt x="56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5"/>
                      <a:pt x="362" y="515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5" name="Freeform 33">
                <a:extLst>
                  <a:ext uri="{FF2B5EF4-FFF2-40B4-BE49-F238E27FC236}">
                    <a16:creationId xmlns:a16="http://schemas.microsoft.com/office/drawing/2014/main" id="{535171BA-FCDE-8D45-A098-D1CBB3621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4850" y="7296150"/>
                <a:ext cx="265113" cy="354013"/>
              </a:xfrm>
              <a:custGeom>
                <a:avLst/>
                <a:gdLst>
                  <a:gd name="T0" fmla="*/ 130573 w 735"/>
                  <a:gd name="T1" fmla="*/ 0 h 982"/>
                  <a:gd name="T2" fmla="*/ 0 w 735"/>
                  <a:gd name="T3" fmla="*/ 134107 h 982"/>
                  <a:gd name="T4" fmla="*/ 20560 w 735"/>
                  <a:gd name="T5" fmla="*/ 202602 h 982"/>
                  <a:gd name="T6" fmla="*/ 120112 w 735"/>
                  <a:gd name="T7" fmla="*/ 346803 h 982"/>
                  <a:gd name="T8" fmla="*/ 130573 w 735"/>
                  <a:gd name="T9" fmla="*/ 353652 h 982"/>
                  <a:gd name="T10" fmla="*/ 141033 w 735"/>
                  <a:gd name="T11" fmla="*/ 346803 h 982"/>
                  <a:gd name="T12" fmla="*/ 243832 w 735"/>
                  <a:gd name="T13" fmla="*/ 202602 h 982"/>
                  <a:gd name="T14" fmla="*/ 264752 w 735"/>
                  <a:gd name="T15" fmla="*/ 134107 h 982"/>
                  <a:gd name="T16" fmla="*/ 130573 w 735"/>
                  <a:gd name="T17" fmla="*/ 0 h 982"/>
                  <a:gd name="T18" fmla="*/ 130573 w 735"/>
                  <a:gd name="T19" fmla="*/ 185659 h 982"/>
                  <a:gd name="T20" fmla="*/ 78993 w 735"/>
                  <a:gd name="T21" fmla="*/ 134107 h 982"/>
                  <a:gd name="T22" fmla="*/ 130573 w 735"/>
                  <a:gd name="T23" fmla="*/ 78950 h 982"/>
                  <a:gd name="T24" fmla="*/ 185399 w 735"/>
                  <a:gd name="T25" fmla="*/ 134107 h 982"/>
                  <a:gd name="T26" fmla="*/ 130573 w 735"/>
                  <a:gd name="T27" fmla="*/ 185659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2"/>
                      <a:pt x="353" y="981"/>
                      <a:pt x="362" y="981"/>
                    </a:cubicBezTo>
                    <a:cubicBezTo>
                      <a:pt x="372" y="981"/>
                      <a:pt x="381" y="972"/>
                      <a:pt x="391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5" y="505"/>
                      <a:pt x="734" y="438"/>
                      <a:pt x="734" y="372"/>
                    </a:cubicBezTo>
                    <a:cubicBezTo>
                      <a:pt x="734" y="162"/>
                      <a:pt x="56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72"/>
                    </a:cubicBezTo>
                    <a:cubicBezTo>
                      <a:pt x="514" y="448"/>
                      <a:pt x="448" y="515"/>
                      <a:pt x="362" y="515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6" name="Freeform 34">
                <a:extLst>
                  <a:ext uri="{FF2B5EF4-FFF2-40B4-BE49-F238E27FC236}">
                    <a16:creationId xmlns:a16="http://schemas.microsoft.com/office/drawing/2014/main" id="{CBD752BB-5626-C140-AF53-F2F677076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0588" y="4073525"/>
                <a:ext cx="265112" cy="354013"/>
              </a:xfrm>
              <a:custGeom>
                <a:avLst/>
                <a:gdLst>
                  <a:gd name="T0" fmla="*/ 130572 w 735"/>
                  <a:gd name="T1" fmla="*/ 0 h 982"/>
                  <a:gd name="T2" fmla="*/ 0 w 735"/>
                  <a:gd name="T3" fmla="*/ 133746 h 982"/>
                  <a:gd name="T4" fmla="*/ 20560 w 735"/>
                  <a:gd name="T5" fmla="*/ 205847 h 982"/>
                  <a:gd name="T6" fmla="*/ 120473 w 735"/>
                  <a:gd name="T7" fmla="*/ 346442 h 982"/>
                  <a:gd name="T8" fmla="*/ 130572 w 735"/>
                  <a:gd name="T9" fmla="*/ 353652 h 982"/>
                  <a:gd name="T10" fmla="*/ 141032 w 735"/>
                  <a:gd name="T11" fmla="*/ 346442 h 982"/>
                  <a:gd name="T12" fmla="*/ 244192 w 735"/>
                  <a:gd name="T13" fmla="*/ 205847 h 982"/>
                  <a:gd name="T14" fmla="*/ 264751 w 735"/>
                  <a:gd name="T15" fmla="*/ 133746 h 982"/>
                  <a:gd name="T16" fmla="*/ 130572 w 735"/>
                  <a:gd name="T17" fmla="*/ 0 h 982"/>
                  <a:gd name="T18" fmla="*/ 130572 w 735"/>
                  <a:gd name="T19" fmla="*/ 185298 h 982"/>
                  <a:gd name="T20" fmla="*/ 79353 w 735"/>
                  <a:gd name="T21" fmla="*/ 133746 h 982"/>
                  <a:gd name="T22" fmla="*/ 130572 w 735"/>
                  <a:gd name="T23" fmla="*/ 78950 h 982"/>
                  <a:gd name="T24" fmla="*/ 185759 w 735"/>
                  <a:gd name="T25" fmla="*/ 133746 h 982"/>
                  <a:gd name="T26" fmla="*/ 130572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71"/>
                      <a:pt x="0" y="371"/>
                    </a:cubicBezTo>
                    <a:cubicBezTo>
                      <a:pt x="0" y="447"/>
                      <a:pt x="19" y="514"/>
                      <a:pt x="57" y="571"/>
                    </a:cubicBezTo>
                    <a:cubicBezTo>
                      <a:pt x="334" y="961"/>
                      <a:pt x="334" y="961"/>
                      <a:pt x="334" y="961"/>
                    </a:cubicBezTo>
                    <a:cubicBezTo>
                      <a:pt x="343" y="971"/>
                      <a:pt x="353" y="981"/>
                      <a:pt x="362" y="981"/>
                    </a:cubicBezTo>
                    <a:cubicBezTo>
                      <a:pt x="372" y="981"/>
                      <a:pt x="381" y="971"/>
                      <a:pt x="391" y="961"/>
                    </a:cubicBezTo>
                    <a:cubicBezTo>
                      <a:pt x="677" y="571"/>
                      <a:pt x="677" y="571"/>
                      <a:pt x="677" y="571"/>
                    </a:cubicBezTo>
                    <a:cubicBezTo>
                      <a:pt x="705" y="514"/>
                      <a:pt x="734" y="447"/>
                      <a:pt x="734" y="371"/>
                    </a:cubicBezTo>
                    <a:cubicBezTo>
                      <a:pt x="734" y="171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20" y="447"/>
                      <a:pt x="220" y="371"/>
                    </a:cubicBezTo>
                    <a:cubicBezTo>
                      <a:pt x="220" y="285"/>
                      <a:pt x="286" y="219"/>
                      <a:pt x="362" y="219"/>
                    </a:cubicBezTo>
                    <a:cubicBezTo>
                      <a:pt x="448" y="219"/>
                      <a:pt x="515" y="285"/>
                      <a:pt x="515" y="371"/>
                    </a:cubicBezTo>
                    <a:cubicBezTo>
                      <a:pt x="515" y="447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FD97FC1F-48A2-6D43-B21B-DC58194D3859}"/>
              </a:ext>
            </a:extLst>
          </p:cNvPr>
          <p:cNvGrpSpPr/>
          <p:nvPr/>
        </p:nvGrpSpPr>
        <p:grpSpPr>
          <a:xfrm>
            <a:off x="875771" y="1767417"/>
            <a:ext cx="5601229" cy="3504407"/>
            <a:chOff x="1050925" y="2120900"/>
            <a:chExt cx="6721475" cy="4205288"/>
          </a:xfrm>
        </p:grpSpPr>
        <p:sp>
          <p:nvSpPr>
            <p:cNvPr id="27649" name="Text Box 1">
              <a:extLst>
                <a:ext uri="{FF2B5EF4-FFF2-40B4-BE49-F238E27FC236}">
                  <a16:creationId xmlns:a16="http://schemas.microsoft.com/office/drawing/2014/main" id="{9F202473-0857-CE46-B9D6-C85CD17147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0600" y="2120900"/>
              <a:ext cx="4532313" cy="8556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583" b="1" dirty="0">
                  <a:solidFill>
                    <a:srgbClr val="000000"/>
                  </a:solidFill>
                </a:rPr>
                <a:t>FINLAND</a:t>
              </a:r>
            </a:p>
          </p:txBody>
        </p:sp>
        <p:grpSp>
          <p:nvGrpSpPr>
            <p:cNvPr id="27650" name="Group 1">
              <a:extLst>
                <a:ext uri="{FF2B5EF4-FFF2-40B4-BE49-F238E27FC236}">
                  <a16:creationId xmlns:a16="http://schemas.microsoft.com/office/drawing/2014/main" id="{8C2D6D9D-EB6B-654E-B5D5-9015DEB4ED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2259013"/>
              <a:ext cx="881063" cy="538162"/>
              <a:chOff x="1155700" y="2297113"/>
              <a:chExt cx="881063" cy="538162"/>
            </a:xfrm>
          </p:grpSpPr>
          <p:sp>
            <p:nvSpPr>
              <p:cNvPr id="27695" name="Freeform 2">
                <a:extLst>
                  <a:ext uri="{FF2B5EF4-FFF2-40B4-BE49-F238E27FC236}">
                    <a16:creationId xmlns:a16="http://schemas.microsoft.com/office/drawing/2014/main" id="{F6A6A4CD-00D5-8E48-9E75-CF85A02D9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297113"/>
                <a:ext cx="881063" cy="538162"/>
              </a:xfrm>
              <a:custGeom>
                <a:avLst/>
                <a:gdLst>
                  <a:gd name="T0" fmla="*/ 0 w 2449"/>
                  <a:gd name="T1" fmla="*/ 0 h 1496"/>
                  <a:gd name="T2" fmla="*/ 880703 w 2449"/>
                  <a:gd name="T3" fmla="*/ 0 h 1496"/>
                  <a:gd name="T4" fmla="*/ 880703 w 2449"/>
                  <a:gd name="T5" fmla="*/ 537802 h 1496"/>
                  <a:gd name="T6" fmla="*/ 0 w 2449"/>
                  <a:gd name="T7" fmla="*/ 537802 h 1496"/>
                  <a:gd name="T8" fmla="*/ 0 w 2449"/>
                  <a:gd name="T9" fmla="*/ 0 h 14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49" h="1496">
                    <a:moveTo>
                      <a:pt x="0" y="0"/>
                    </a:moveTo>
                    <a:lnTo>
                      <a:pt x="2448" y="0"/>
                    </a:lnTo>
                    <a:lnTo>
                      <a:pt x="2448" y="1495"/>
                    </a:lnTo>
                    <a:lnTo>
                      <a:pt x="0" y="14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6" name="Freeform 3">
                <a:extLst>
                  <a:ext uri="{FF2B5EF4-FFF2-40B4-BE49-F238E27FC236}">
                    <a16:creationId xmlns:a16="http://schemas.microsoft.com/office/drawing/2014/main" id="{9E97C89E-5226-1948-B69C-99FCFAF5D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497138"/>
                <a:ext cx="881063" cy="144462"/>
              </a:xfrm>
              <a:custGeom>
                <a:avLst/>
                <a:gdLst>
                  <a:gd name="T0" fmla="*/ 0 w 2449"/>
                  <a:gd name="T1" fmla="*/ 0 h 401"/>
                  <a:gd name="T2" fmla="*/ 880703 w 2449"/>
                  <a:gd name="T3" fmla="*/ 0 h 401"/>
                  <a:gd name="T4" fmla="*/ 880703 w 2449"/>
                  <a:gd name="T5" fmla="*/ 144102 h 401"/>
                  <a:gd name="T6" fmla="*/ 0 w 2449"/>
                  <a:gd name="T7" fmla="*/ 144102 h 401"/>
                  <a:gd name="T8" fmla="*/ 0 w 2449"/>
                  <a:gd name="T9" fmla="*/ 0 h 4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49" h="401">
                    <a:moveTo>
                      <a:pt x="0" y="0"/>
                    </a:moveTo>
                    <a:lnTo>
                      <a:pt x="2448" y="0"/>
                    </a:lnTo>
                    <a:lnTo>
                      <a:pt x="2448" y="400"/>
                    </a:lnTo>
                    <a:lnTo>
                      <a:pt x="0" y="40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35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7" name="Freeform 4">
                <a:extLst>
                  <a:ext uri="{FF2B5EF4-FFF2-40B4-BE49-F238E27FC236}">
                    <a16:creationId xmlns:a16="http://schemas.microsoft.com/office/drawing/2014/main" id="{CAAC0FAE-2D62-354A-B1B8-3E5E72FFB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2297113"/>
                <a:ext cx="144463" cy="538162"/>
              </a:xfrm>
              <a:custGeom>
                <a:avLst/>
                <a:gdLst>
                  <a:gd name="T0" fmla="*/ 0 w 401"/>
                  <a:gd name="T1" fmla="*/ 0 h 1496"/>
                  <a:gd name="T2" fmla="*/ 144103 w 401"/>
                  <a:gd name="T3" fmla="*/ 0 h 1496"/>
                  <a:gd name="T4" fmla="*/ 144103 w 401"/>
                  <a:gd name="T5" fmla="*/ 537802 h 1496"/>
                  <a:gd name="T6" fmla="*/ 0 w 401"/>
                  <a:gd name="T7" fmla="*/ 537802 h 1496"/>
                  <a:gd name="T8" fmla="*/ 0 w 401"/>
                  <a:gd name="T9" fmla="*/ 0 h 14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1" h="1496">
                    <a:moveTo>
                      <a:pt x="0" y="0"/>
                    </a:moveTo>
                    <a:lnTo>
                      <a:pt x="400" y="0"/>
                    </a:lnTo>
                    <a:lnTo>
                      <a:pt x="400" y="1495"/>
                    </a:lnTo>
                    <a:lnTo>
                      <a:pt x="0" y="14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35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7653" name="Text Box 35">
              <a:extLst>
                <a:ext uri="{FF2B5EF4-FFF2-40B4-BE49-F238E27FC236}">
                  <a16:creationId xmlns:a16="http://schemas.microsoft.com/office/drawing/2014/main" id="{9B7EB05C-D381-1B43-92C5-3D3B3DDC72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0913"/>
              <a:ext cx="132556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HELSINKI</a:t>
              </a:r>
            </a:p>
          </p:txBody>
        </p:sp>
        <p:sp>
          <p:nvSpPr>
            <p:cNvPr id="27654" name="Text Box 36">
              <a:extLst>
                <a:ext uri="{FF2B5EF4-FFF2-40B4-BE49-F238E27FC236}">
                  <a16:creationId xmlns:a16="http://schemas.microsoft.com/office/drawing/2014/main" id="{543B74C1-C7DB-8648-B468-A723B9726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1263" y="4483100"/>
              <a:ext cx="69850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PORI</a:t>
              </a:r>
            </a:p>
          </p:txBody>
        </p:sp>
        <p:sp>
          <p:nvSpPr>
            <p:cNvPr id="27655" name="Text Box 37">
              <a:extLst>
                <a:ext uri="{FF2B5EF4-FFF2-40B4-BE49-F238E27FC236}">
                  <a16:creationId xmlns:a16="http://schemas.microsoft.com/office/drawing/2014/main" id="{CD9A5CA4-AD23-3147-BFD5-BC78FB797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9200" y="3468688"/>
              <a:ext cx="9461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VAASA</a:t>
              </a:r>
            </a:p>
          </p:txBody>
        </p:sp>
        <p:sp>
          <p:nvSpPr>
            <p:cNvPr id="27656" name="Text Box 38">
              <a:extLst>
                <a:ext uri="{FF2B5EF4-FFF2-40B4-BE49-F238E27FC236}">
                  <a16:creationId xmlns:a16="http://schemas.microsoft.com/office/drawing/2014/main" id="{45D42625-CD43-5145-8252-E5E9B670A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1263" y="5524500"/>
              <a:ext cx="83185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OULU</a:t>
              </a:r>
            </a:p>
          </p:txBody>
        </p:sp>
        <p:sp>
          <p:nvSpPr>
            <p:cNvPr id="27657" name="Text Box 39">
              <a:extLst>
                <a:ext uri="{FF2B5EF4-FFF2-40B4-BE49-F238E27FC236}">
                  <a16:creationId xmlns:a16="http://schemas.microsoft.com/office/drawing/2014/main" id="{7674C6E1-7B02-5845-A71A-BDE6A29103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525" y="4505325"/>
              <a:ext cx="133667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TAMPERE</a:t>
              </a:r>
            </a:p>
          </p:txBody>
        </p:sp>
        <p:sp>
          <p:nvSpPr>
            <p:cNvPr id="27658" name="Text Box 40">
              <a:extLst>
                <a:ext uri="{FF2B5EF4-FFF2-40B4-BE49-F238E27FC236}">
                  <a16:creationId xmlns:a16="http://schemas.microsoft.com/office/drawing/2014/main" id="{C75D795B-93B7-BF4C-9F35-E879C6CBE8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525" y="5492750"/>
              <a:ext cx="98742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TURKU</a:t>
              </a:r>
            </a:p>
          </p:txBody>
        </p:sp>
        <p:sp>
          <p:nvSpPr>
            <p:cNvPr id="27659" name="Google Shape;606;p18">
              <a:extLst>
                <a:ext uri="{FF2B5EF4-FFF2-40B4-BE49-F238E27FC236}">
                  <a16:creationId xmlns:a16="http://schemas.microsoft.com/office/drawing/2014/main" id="{496E079F-9CC0-D047-B2F5-550DFC1B6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751263"/>
              <a:ext cx="287178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60" name="Google Shape;606;p18">
              <a:extLst>
                <a:ext uri="{FF2B5EF4-FFF2-40B4-BE49-F238E27FC236}">
                  <a16:creationId xmlns:a16="http://schemas.microsoft.com/office/drawing/2014/main" id="{FE63555D-2CA4-F948-9530-19418AF4AC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4784725"/>
              <a:ext cx="2871788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61" name="Google Shape;606;p18">
              <a:extLst>
                <a:ext uri="{FF2B5EF4-FFF2-40B4-BE49-F238E27FC236}">
                  <a16:creationId xmlns:a16="http://schemas.microsoft.com/office/drawing/2014/main" id="{F802FC90-9E92-AB44-A308-481B3880D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5772150"/>
              <a:ext cx="2871788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62" name="Google Shape;606;p18">
              <a:extLst>
                <a:ext uri="{FF2B5EF4-FFF2-40B4-BE49-F238E27FC236}">
                  <a16:creationId xmlns:a16="http://schemas.microsoft.com/office/drawing/2014/main" id="{4EA9658C-BA04-7C42-8AC2-C08D74A54D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0613" y="3751263"/>
              <a:ext cx="2871787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63" name="Google Shape;606;p18">
              <a:extLst>
                <a:ext uri="{FF2B5EF4-FFF2-40B4-BE49-F238E27FC236}">
                  <a16:creationId xmlns:a16="http://schemas.microsoft.com/office/drawing/2014/main" id="{A219F086-B336-604D-B055-B5F9CFECE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0613" y="4784725"/>
              <a:ext cx="28717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64" name="Google Shape;606;p18">
              <a:extLst>
                <a:ext uri="{FF2B5EF4-FFF2-40B4-BE49-F238E27FC236}">
                  <a16:creationId xmlns:a16="http://schemas.microsoft.com/office/drawing/2014/main" id="{FF145F46-83AE-2540-8298-4EA10A9634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0613" y="5772150"/>
              <a:ext cx="28717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24069F09-70D6-454C-9A56-FCBC7996C08D}"/>
              </a:ext>
            </a:extLst>
          </p:cNvPr>
          <p:cNvGrpSpPr/>
          <p:nvPr/>
        </p:nvGrpSpPr>
        <p:grpSpPr>
          <a:xfrm>
            <a:off x="5577417" y="435240"/>
            <a:ext cx="6342063" cy="5901531"/>
            <a:chOff x="6692900" y="522288"/>
            <a:chExt cx="7610475" cy="7081837"/>
          </a:xfrm>
        </p:grpSpPr>
        <p:grpSp>
          <p:nvGrpSpPr>
            <p:cNvPr id="29703" name="Group 3">
              <a:extLst>
                <a:ext uri="{FF2B5EF4-FFF2-40B4-BE49-F238E27FC236}">
                  <a16:creationId xmlns:a16="http://schemas.microsoft.com/office/drawing/2014/main" id="{21706553-FF52-7E48-A45E-FA55D99C24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92900" y="522288"/>
              <a:ext cx="7378700" cy="7081837"/>
              <a:chOff x="6692900" y="522288"/>
              <a:chExt cx="7378700" cy="7081837"/>
            </a:xfrm>
          </p:grpSpPr>
          <p:sp>
            <p:nvSpPr>
              <p:cNvPr id="29729" name="Freeform 7">
                <a:extLst>
                  <a:ext uri="{FF2B5EF4-FFF2-40B4-BE49-F238E27FC236}">
                    <a16:creationId xmlns:a16="http://schemas.microsoft.com/office/drawing/2014/main" id="{4BCA2DC1-3913-9140-8D74-62B60FA5E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3638" y="522288"/>
                <a:ext cx="1333500" cy="884237"/>
              </a:xfrm>
              <a:custGeom>
                <a:avLst/>
                <a:gdLst>
                  <a:gd name="T0" fmla="*/ 527859 w 3706"/>
                  <a:gd name="T1" fmla="*/ 116555 h 2458"/>
                  <a:gd name="T2" fmla="*/ 517424 w 3706"/>
                  <a:gd name="T3" fmla="*/ 191741 h 2458"/>
                  <a:gd name="T4" fmla="*/ 544770 w 3706"/>
                  <a:gd name="T5" fmla="*/ 219081 h 2458"/>
                  <a:gd name="T6" fmla="*/ 575715 w 3706"/>
                  <a:gd name="T7" fmla="*/ 236348 h 2458"/>
                  <a:gd name="T8" fmla="*/ 657754 w 3706"/>
                  <a:gd name="T9" fmla="*/ 308296 h 2458"/>
                  <a:gd name="T10" fmla="*/ 774337 w 3706"/>
                  <a:gd name="T11" fmla="*/ 243183 h 2458"/>
                  <a:gd name="T12" fmla="*/ 829390 w 3706"/>
                  <a:gd name="T13" fmla="*/ 301461 h 2458"/>
                  <a:gd name="T14" fmla="*/ 856736 w 3706"/>
                  <a:gd name="T15" fmla="*/ 434924 h 2458"/>
                  <a:gd name="T16" fmla="*/ 939135 w 3706"/>
                  <a:gd name="T17" fmla="*/ 465861 h 2458"/>
                  <a:gd name="T18" fmla="*/ 973318 w 3706"/>
                  <a:gd name="T19" fmla="*/ 462264 h 2458"/>
                  <a:gd name="T20" fmla="*/ 1048521 w 3706"/>
                  <a:gd name="T21" fmla="*/ 510469 h 2458"/>
                  <a:gd name="T22" fmla="*/ 1076227 w 3706"/>
                  <a:gd name="T23" fmla="*/ 619829 h 2458"/>
                  <a:gd name="T24" fmla="*/ 1124084 w 3706"/>
                  <a:gd name="T25" fmla="*/ 585654 h 2458"/>
                  <a:gd name="T26" fmla="*/ 1226993 w 3706"/>
                  <a:gd name="T27" fmla="*/ 589252 h 2458"/>
                  <a:gd name="T28" fmla="*/ 1302195 w 3706"/>
                  <a:gd name="T29" fmla="*/ 657602 h 2458"/>
                  <a:gd name="T30" fmla="*/ 1329542 w 3706"/>
                  <a:gd name="T31" fmla="*/ 661199 h 2458"/>
                  <a:gd name="T32" fmla="*/ 1291761 w 3706"/>
                  <a:gd name="T33" fmla="*/ 743220 h 2458"/>
                  <a:gd name="T34" fmla="*/ 1329542 w 3706"/>
                  <a:gd name="T35" fmla="*/ 801497 h 2458"/>
                  <a:gd name="T36" fmla="*/ 1291761 w 3706"/>
                  <a:gd name="T37" fmla="*/ 846105 h 2458"/>
                  <a:gd name="T38" fmla="*/ 1288522 w 3706"/>
                  <a:gd name="T39" fmla="*/ 880280 h 2458"/>
                  <a:gd name="T40" fmla="*/ 1219796 w 3706"/>
                  <a:gd name="T41" fmla="*/ 859775 h 2458"/>
                  <a:gd name="T42" fmla="*/ 1206123 w 3706"/>
                  <a:gd name="T43" fmla="*/ 825600 h 2458"/>
                  <a:gd name="T44" fmla="*/ 1165103 w 3706"/>
                  <a:gd name="T45" fmla="*/ 836032 h 2458"/>
                  <a:gd name="T46" fmla="*/ 1065792 w 3706"/>
                  <a:gd name="T47" fmla="*/ 811930 h 2458"/>
                  <a:gd name="T48" fmla="*/ 1007501 w 3706"/>
                  <a:gd name="T49" fmla="*/ 818765 h 2458"/>
                  <a:gd name="T50" fmla="*/ 962883 w 3706"/>
                  <a:gd name="T51" fmla="*/ 842867 h 2458"/>
                  <a:gd name="T52" fmla="*/ 901354 w 3706"/>
                  <a:gd name="T53" fmla="*/ 836032 h 2458"/>
                  <a:gd name="T54" fmla="*/ 771098 w 3706"/>
                  <a:gd name="T55" fmla="*/ 822002 h 2458"/>
                  <a:gd name="T56" fmla="*/ 709209 w 3706"/>
                  <a:gd name="T57" fmla="*/ 805095 h 2458"/>
                  <a:gd name="T58" fmla="*/ 668189 w 3706"/>
                  <a:gd name="T59" fmla="*/ 836032 h 2458"/>
                  <a:gd name="T60" fmla="*/ 651278 w 3706"/>
                  <a:gd name="T61" fmla="*/ 818765 h 2458"/>
                  <a:gd name="T62" fmla="*/ 606660 w 3706"/>
                  <a:gd name="T63" fmla="*/ 829197 h 2458"/>
                  <a:gd name="T64" fmla="*/ 606660 w 3706"/>
                  <a:gd name="T65" fmla="*/ 798260 h 2458"/>
                  <a:gd name="T66" fmla="*/ 575715 w 3706"/>
                  <a:gd name="T67" fmla="*/ 760487 h 2458"/>
                  <a:gd name="T68" fmla="*/ 572117 w 3706"/>
                  <a:gd name="T69" fmla="*/ 794662 h 2458"/>
                  <a:gd name="T70" fmla="*/ 517424 w 3706"/>
                  <a:gd name="T71" fmla="*/ 777754 h 2458"/>
                  <a:gd name="T72" fmla="*/ 496914 w 3706"/>
                  <a:gd name="T73" fmla="*/ 753652 h 2458"/>
                  <a:gd name="T74" fmla="*/ 445460 w 3706"/>
                  <a:gd name="T75" fmla="*/ 760487 h 2458"/>
                  <a:gd name="T76" fmla="*/ 414515 w 3706"/>
                  <a:gd name="T77" fmla="*/ 777754 h 2458"/>
                  <a:gd name="T78" fmla="*/ 414515 w 3706"/>
                  <a:gd name="T79" fmla="*/ 743220 h 2458"/>
                  <a:gd name="T80" fmla="*/ 452296 w 3706"/>
                  <a:gd name="T81" fmla="*/ 695374 h 2458"/>
                  <a:gd name="T82" fmla="*/ 397603 w 3706"/>
                  <a:gd name="T83" fmla="*/ 681704 h 2458"/>
                  <a:gd name="T84" fmla="*/ 373495 w 3706"/>
                  <a:gd name="T85" fmla="*/ 684942 h 2458"/>
                  <a:gd name="T86" fmla="*/ 308367 w 3706"/>
                  <a:gd name="T87" fmla="*/ 698972 h 2458"/>
                  <a:gd name="T88" fmla="*/ 250076 w 3706"/>
                  <a:gd name="T89" fmla="*/ 668034 h 2458"/>
                  <a:gd name="T90" fmla="*/ 195383 w 3706"/>
                  <a:gd name="T91" fmla="*/ 613354 h 2458"/>
                  <a:gd name="T92" fmla="*/ 171275 w 3706"/>
                  <a:gd name="T93" fmla="*/ 613354 h 2458"/>
                  <a:gd name="T94" fmla="*/ 123419 w 3706"/>
                  <a:gd name="T95" fmla="*/ 578819 h 2458"/>
                  <a:gd name="T96" fmla="*/ 37781 w 3706"/>
                  <a:gd name="T97" fmla="*/ 585654 h 2458"/>
                  <a:gd name="T98" fmla="*/ 6837 w 3706"/>
                  <a:gd name="T99" fmla="*/ 510469 h 2458"/>
                  <a:gd name="T100" fmla="*/ 3238 w 3706"/>
                  <a:gd name="T101" fmla="*/ 325563 h 2458"/>
                  <a:gd name="T102" fmla="*/ 13673 w 3706"/>
                  <a:gd name="T103" fmla="*/ 188503 h 2458"/>
                  <a:gd name="T104" fmla="*/ 58291 w 3706"/>
                  <a:gd name="T105" fmla="*/ 150730 h 2458"/>
                  <a:gd name="T106" fmla="*/ 291096 w 3706"/>
                  <a:gd name="T107" fmla="*/ 54680 h 2458"/>
                  <a:gd name="T108" fmla="*/ 483241 w 3706"/>
                  <a:gd name="T109" fmla="*/ 0 h 24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706" h="2458">
                    <a:moveTo>
                      <a:pt x="1343" y="0"/>
                    </a:moveTo>
                    <a:lnTo>
                      <a:pt x="1371" y="47"/>
                    </a:lnTo>
                    <a:lnTo>
                      <a:pt x="1381" y="152"/>
                    </a:lnTo>
                    <a:lnTo>
                      <a:pt x="1391" y="190"/>
                    </a:lnTo>
                    <a:lnTo>
                      <a:pt x="1448" y="247"/>
                    </a:lnTo>
                    <a:lnTo>
                      <a:pt x="1467" y="276"/>
                    </a:lnTo>
                    <a:lnTo>
                      <a:pt x="1467" y="324"/>
                    </a:lnTo>
                    <a:lnTo>
                      <a:pt x="1467" y="333"/>
                    </a:lnTo>
                    <a:lnTo>
                      <a:pt x="1429" y="371"/>
                    </a:lnTo>
                    <a:lnTo>
                      <a:pt x="1419" y="390"/>
                    </a:lnTo>
                    <a:lnTo>
                      <a:pt x="1448" y="485"/>
                    </a:lnTo>
                    <a:lnTo>
                      <a:pt x="1448" y="504"/>
                    </a:lnTo>
                    <a:lnTo>
                      <a:pt x="1438" y="524"/>
                    </a:lnTo>
                    <a:lnTo>
                      <a:pt x="1438" y="533"/>
                    </a:lnTo>
                    <a:lnTo>
                      <a:pt x="1438" y="542"/>
                    </a:lnTo>
                    <a:lnTo>
                      <a:pt x="1457" y="552"/>
                    </a:lnTo>
                    <a:lnTo>
                      <a:pt x="1467" y="562"/>
                    </a:lnTo>
                    <a:lnTo>
                      <a:pt x="1476" y="590"/>
                    </a:lnTo>
                    <a:lnTo>
                      <a:pt x="1486" y="600"/>
                    </a:lnTo>
                    <a:lnTo>
                      <a:pt x="1495" y="600"/>
                    </a:lnTo>
                    <a:lnTo>
                      <a:pt x="1514" y="609"/>
                    </a:lnTo>
                    <a:lnTo>
                      <a:pt x="1524" y="609"/>
                    </a:lnTo>
                    <a:lnTo>
                      <a:pt x="1552" y="609"/>
                    </a:lnTo>
                    <a:lnTo>
                      <a:pt x="1562" y="609"/>
                    </a:lnTo>
                    <a:lnTo>
                      <a:pt x="1581" y="619"/>
                    </a:lnTo>
                    <a:lnTo>
                      <a:pt x="1590" y="628"/>
                    </a:lnTo>
                    <a:lnTo>
                      <a:pt x="1590" y="647"/>
                    </a:lnTo>
                    <a:lnTo>
                      <a:pt x="1600" y="657"/>
                    </a:lnTo>
                    <a:lnTo>
                      <a:pt x="1657" y="714"/>
                    </a:lnTo>
                    <a:lnTo>
                      <a:pt x="1667" y="723"/>
                    </a:lnTo>
                    <a:lnTo>
                      <a:pt x="1686" y="771"/>
                    </a:lnTo>
                    <a:lnTo>
                      <a:pt x="1686" y="781"/>
                    </a:lnTo>
                    <a:lnTo>
                      <a:pt x="1714" y="809"/>
                    </a:lnTo>
                    <a:lnTo>
                      <a:pt x="1828" y="857"/>
                    </a:lnTo>
                    <a:lnTo>
                      <a:pt x="1857" y="866"/>
                    </a:lnTo>
                    <a:lnTo>
                      <a:pt x="1876" y="847"/>
                    </a:lnTo>
                    <a:lnTo>
                      <a:pt x="1914" y="781"/>
                    </a:lnTo>
                    <a:lnTo>
                      <a:pt x="1943" y="752"/>
                    </a:lnTo>
                    <a:lnTo>
                      <a:pt x="1971" y="733"/>
                    </a:lnTo>
                    <a:lnTo>
                      <a:pt x="2048" y="705"/>
                    </a:lnTo>
                    <a:lnTo>
                      <a:pt x="2152" y="676"/>
                    </a:lnTo>
                    <a:lnTo>
                      <a:pt x="2191" y="685"/>
                    </a:lnTo>
                    <a:lnTo>
                      <a:pt x="2219" y="705"/>
                    </a:lnTo>
                    <a:lnTo>
                      <a:pt x="2238" y="742"/>
                    </a:lnTo>
                    <a:lnTo>
                      <a:pt x="2257" y="781"/>
                    </a:lnTo>
                    <a:lnTo>
                      <a:pt x="2276" y="819"/>
                    </a:lnTo>
                    <a:lnTo>
                      <a:pt x="2286" y="838"/>
                    </a:lnTo>
                    <a:lnTo>
                      <a:pt x="2305" y="838"/>
                    </a:lnTo>
                    <a:lnTo>
                      <a:pt x="2324" y="847"/>
                    </a:lnTo>
                    <a:lnTo>
                      <a:pt x="2333" y="866"/>
                    </a:lnTo>
                    <a:lnTo>
                      <a:pt x="2352" y="914"/>
                    </a:lnTo>
                    <a:lnTo>
                      <a:pt x="2333" y="952"/>
                    </a:lnTo>
                    <a:lnTo>
                      <a:pt x="2343" y="1019"/>
                    </a:lnTo>
                    <a:lnTo>
                      <a:pt x="2381" y="1143"/>
                    </a:lnTo>
                    <a:lnTo>
                      <a:pt x="2381" y="1209"/>
                    </a:lnTo>
                    <a:lnTo>
                      <a:pt x="2390" y="1238"/>
                    </a:lnTo>
                    <a:lnTo>
                      <a:pt x="2409" y="1266"/>
                    </a:lnTo>
                    <a:lnTo>
                      <a:pt x="2429" y="1276"/>
                    </a:lnTo>
                    <a:lnTo>
                      <a:pt x="2495" y="1314"/>
                    </a:lnTo>
                    <a:lnTo>
                      <a:pt x="2514" y="1314"/>
                    </a:lnTo>
                    <a:lnTo>
                      <a:pt x="2552" y="1314"/>
                    </a:lnTo>
                    <a:lnTo>
                      <a:pt x="2610" y="1295"/>
                    </a:lnTo>
                    <a:lnTo>
                      <a:pt x="2629" y="1276"/>
                    </a:lnTo>
                    <a:lnTo>
                      <a:pt x="2648" y="1266"/>
                    </a:lnTo>
                    <a:lnTo>
                      <a:pt x="2657" y="1257"/>
                    </a:lnTo>
                    <a:lnTo>
                      <a:pt x="2676" y="1257"/>
                    </a:lnTo>
                    <a:lnTo>
                      <a:pt x="2695" y="1257"/>
                    </a:lnTo>
                    <a:lnTo>
                      <a:pt x="2705" y="1266"/>
                    </a:lnTo>
                    <a:lnTo>
                      <a:pt x="2705" y="1285"/>
                    </a:lnTo>
                    <a:lnTo>
                      <a:pt x="2695" y="1314"/>
                    </a:lnTo>
                    <a:lnTo>
                      <a:pt x="2705" y="1324"/>
                    </a:lnTo>
                    <a:lnTo>
                      <a:pt x="2800" y="1324"/>
                    </a:lnTo>
                    <a:lnTo>
                      <a:pt x="2828" y="1333"/>
                    </a:lnTo>
                    <a:lnTo>
                      <a:pt x="2857" y="1352"/>
                    </a:lnTo>
                    <a:lnTo>
                      <a:pt x="2886" y="1371"/>
                    </a:lnTo>
                    <a:lnTo>
                      <a:pt x="2914" y="1419"/>
                    </a:lnTo>
                    <a:lnTo>
                      <a:pt x="2924" y="1505"/>
                    </a:lnTo>
                    <a:lnTo>
                      <a:pt x="2924" y="1600"/>
                    </a:lnTo>
                    <a:lnTo>
                      <a:pt x="2933" y="1695"/>
                    </a:lnTo>
                    <a:lnTo>
                      <a:pt x="2981" y="1733"/>
                    </a:lnTo>
                    <a:lnTo>
                      <a:pt x="2991" y="1723"/>
                    </a:lnTo>
                    <a:lnTo>
                      <a:pt x="3000" y="1723"/>
                    </a:lnTo>
                    <a:lnTo>
                      <a:pt x="3000" y="1714"/>
                    </a:lnTo>
                    <a:lnTo>
                      <a:pt x="3009" y="1695"/>
                    </a:lnTo>
                    <a:lnTo>
                      <a:pt x="3038" y="1657"/>
                    </a:lnTo>
                    <a:lnTo>
                      <a:pt x="3048" y="1638"/>
                    </a:lnTo>
                    <a:lnTo>
                      <a:pt x="3067" y="1628"/>
                    </a:lnTo>
                    <a:lnTo>
                      <a:pt x="3124" y="1628"/>
                    </a:lnTo>
                    <a:lnTo>
                      <a:pt x="3181" y="1638"/>
                    </a:lnTo>
                    <a:lnTo>
                      <a:pt x="3209" y="1647"/>
                    </a:lnTo>
                    <a:lnTo>
                      <a:pt x="3238" y="1666"/>
                    </a:lnTo>
                    <a:lnTo>
                      <a:pt x="3267" y="1676"/>
                    </a:lnTo>
                    <a:lnTo>
                      <a:pt x="3295" y="1676"/>
                    </a:lnTo>
                    <a:lnTo>
                      <a:pt x="3381" y="1638"/>
                    </a:lnTo>
                    <a:lnTo>
                      <a:pt x="3410" y="1638"/>
                    </a:lnTo>
                    <a:lnTo>
                      <a:pt x="3438" y="1647"/>
                    </a:lnTo>
                    <a:lnTo>
                      <a:pt x="3486" y="1705"/>
                    </a:lnTo>
                    <a:lnTo>
                      <a:pt x="3514" y="1723"/>
                    </a:lnTo>
                    <a:lnTo>
                      <a:pt x="3543" y="1743"/>
                    </a:lnTo>
                    <a:lnTo>
                      <a:pt x="3581" y="1828"/>
                    </a:lnTo>
                    <a:lnTo>
                      <a:pt x="3610" y="1838"/>
                    </a:lnTo>
                    <a:lnTo>
                      <a:pt x="3619" y="1828"/>
                    </a:lnTo>
                    <a:lnTo>
                      <a:pt x="3619" y="1819"/>
                    </a:lnTo>
                    <a:lnTo>
                      <a:pt x="3619" y="1800"/>
                    </a:lnTo>
                    <a:lnTo>
                      <a:pt x="3638" y="1790"/>
                    </a:lnTo>
                    <a:lnTo>
                      <a:pt x="3648" y="1800"/>
                    </a:lnTo>
                    <a:lnTo>
                      <a:pt x="3667" y="1809"/>
                    </a:lnTo>
                    <a:lnTo>
                      <a:pt x="3686" y="1828"/>
                    </a:lnTo>
                    <a:lnTo>
                      <a:pt x="3695" y="1838"/>
                    </a:lnTo>
                    <a:lnTo>
                      <a:pt x="3686" y="1857"/>
                    </a:lnTo>
                    <a:lnTo>
                      <a:pt x="3676" y="1876"/>
                    </a:lnTo>
                    <a:lnTo>
                      <a:pt x="3638" y="1904"/>
                    </a:lnTo>
                    <a:lnTo>
                      <a:pt x="3628" y="1923"/>
                    </a:lnTo>
                    <a:lnTo>
                      <a:pt x="3619" y="1943"/>
                    </a:lnTo>
                    <a:lnTo>
                      <a:pt x="3610" y="1981"/>
                    </a:lnTo>
                    <a:lnTo>
                      <a:pt x="3590" y="2066"/>
                    </a:lnTo>
                    <a:lnTo>
                      <a:pt x="3581" y="2104"/>
                    </a:lnTo>
                    <a:lnTo>
                      <a:pt x="3600" y="2114"/>
                    </a:lnTo>
                    <a:lnTo>
                      <a:pt x="3628" y="2104"/>
                    </a:lnTo>
                    <a:lnTo>
                      <a:pt x="3648" y="2104"/>
                    </a:lnTo>
                    <a:lnTo>
                      <a:pt x="3657" y="2114"/>
                    </a:lnTo>
                    <a:lnTo>
                      <a:pt x="3686" y="2200"/>
                    </a:lnTo>
                    <a:lnTo>
                      <a:pt x="3695" y="2228"/>
                    </a:lnTo>
                    <a:lnTo>
                      <a:pt x="3705" y="2238"/>
                    </a:lnTo>
                    <a:lnTo>
                      <a:pt x="3705" y="2257"/>
                    </a:lnTo>
                    <a:lnTo>
                      <a:pt x="3667" y="2276"/>
                    </a:lnTo>
                    <a:lnTo>
                      <a:pt x="3638" y="2295"/>
                    </a:lnTo>
                    <a:lnTo>
                      <a:pt x="3610" y="2324"/>
                    </a:lnTo>
                    <a:lnTo>
                      <a:pt x="3600" y="2333"/>
                    </a:lnTo>
                    <a:lnTo>
                      <a:pt x="3590" y="2352"/>
                    </a:lnTo>
                    <a:lnTo>
                      <a:pt x="3590" y="2371"/>
                    </a:lnTo>
                    <a:lnTo>
                      <a:pt x="3590" y="2381"/>
                    </a:lnTo>
                    <a:lnTo>
                      <a:pt x="3600" y="2409"/>
                    </a:lnTo>
                    <a:lnTo>
                      <a:pt x="3600" y="2438"/>
                    </a:lnTo>
                    <a:lnTo>
                      <a:pt x="3590" y="2438"/>
                    </a:lnTo>
                    <a:lnTo>
                      <a:pt x="3581" y="2447"/>
                    </a:lnTo>
                    <a:lnTo>
                      <a:pt x="3571" y="2447"/>
                    </a:lnTo>
                    <a:lnTo>
                      <a:pt x="3552" y="2457"/>
                    </a:lnTo>
                    <a:lnTo>
                      <a:pt x="3543" y="2457"/>
                    </a:lnTo>
                    <a:lnTo>
                      <a:pt x="3524" y="2447"/>
                    </a:lnTo>
                    <a:lnTo>
                      <a:pt x="3400" y="2400"/>
                    </a:lnTo>
                    <a:lnTo>
                      <a:pt x="3390" y="2400"/>
                    </a:lnTo>
                    <a:lnTo>
                      <a:pt x="3390" y="2390"/>
                    </a:lnTo>
                    <a:lnTo>
                      <a:pt x="3390" y="2381"/>
                    </a:lnTo>
                    <a:lnTo>
                      <a:pt x="3381" y="2381"/>
                    </a:lnTo>
                    <a:lnTo>
                      <a:pt x="3381" y="2362"/>
                    </a:lnTo>
                    <a:lnTo>
                      <a:pt x="3390" y="2324"/>
                    </a:lnTo>
                    <a:lnTo>
                      <a:pt x="3381" y="2305"/>
                    </a:lnTo>
                    <a:lnTo>
                      <a:pt x="3372" y="2295"/>
                    </a:lnTo>
                    <a:lnTo>
                      <a:pt x="3352" y="2295"/>
                    </a:lnTo>
                    <a:lnTo>
                      <a:pt x="3324" y="2305"/>
                    </a:lnTo>
                    <a:lnTo>
                      <a:pt x="3305" y="2314"/>
                    </a:lnTo>
                    <a:lnTo>
                      <a:pt x="3295" y="2324"/>
                    </a:lnTo>
                    <a:lnTo>
                      <a:pt x="3276" y="2343"/>
                    </a:lnTo>
                    <a:lnTo>
                      <a:pt x="3257" y="2343"/>
                    </a:lnTo>
                    <a:lnTo>
                      <a:pt x="3248" y="2343"/>
                    </a:lnTo>
                    <a:lnTo>
                      <a:pt x="3238" y="2324"/>
                    </a:lnTo>
                    <a:lnTo>
                      <a:pt x="3229" y="2314"/>
                    </a:lnTo>
                    <a:lnTo>
                      <a:pt x="3219" y="2305"/>
                    </a:lnTo>
                    <a:lnTo>
                      <a:pt x="3200" y="2295"/>
                    </a:lnTo>
                    <a:lnTo>
                      <a:pt x="3057" y="2276"/>
                    </a:lnTo>
                    <a:lnTo>
                      <a:pt x="3000" y="2257"/>
                    </a:lnTo>
                    <a:lnTo>
                      <a:pt x="2981" y="2257"/>
                    </a:lnTo>
                    <a:lnTo>
                      <a:pt x="2962" y="2257"/>
                    </a:lnTo>
                    <a:lnTo>
                      <a:pt x="2924" y="2285"/>
                    </a:lnTo>
                    <a:lnTo>
                      <a:pt x="2905" y="2295"/>
                    </a:lnTo>
                    <a:lnTo>
                      <a:pt x="2895" y="2305"/>
                    </a:lnTo>
                    <a:lnTo>
                      <a:pt x="2876" y="2305"/>
                    </a:lnTo>
                    <a:lnTo>
                      <a:pt x="2848" y="2295"/>
                    </a:lnTo>
                    <a:lnTo>
                      <a:pt x="2810" y="2276"/>
                    </a:lnTo>
                    <a:lnTo>
                      <a:pt x="2800" y="2276"/>
                    </a:lnTo>
                    <a:lnTo>
                      <a:pt x="2790" y="2276"/>
                    </a:lnTo>
                    <a:lnTo>
                      <a:pt x="2743" y="2305"/>
                    </a:lnTo>
                    <a:lnTo>
                      <a:pt x="2733" y="2314"/>
                    </a:lnTo>
                    <a:lnTo>
                      <a:pt x="2714" y="2324"/>
                    </a:lnTo>
                    <a:lnTo>
                      <a:pt x="2705" y="2324"/>
                    </a:lnTo>
                    <a:lnTo>
                      <a:pt x="2695" y="2333"/>
                    </a:lnTo>
                    <a:lnTo>
                      <a:pt x="2676" y="2343"/>
                    </a:lnTo>
                    <a:lnTo>
                      <a:pt x="2657" y="2352"/>
                    </a:lnTo>
                    <a:lnTo>
                      <a:pt x="2638" y="2352"/>
                    </a:lnTo>
                    <a:lnTo>
                      <a:pt x="2581" y="2343"/>
                    </a:lnTo>
                    <a:lnTo>
                      <a:pt x="2552" y="2324"/>
                    </a:lnTo>
                    <a:lnTo>
                      <a:pt x="2533" y="2314"/>
                    </a:lnTo>
                    <a:lnTo>
                      <a:pt x="2514" y="2314"/>
                    </a:lnTo>
                    <a:lnTo>
                      <a:pt x="2505" y="2324"/>
                    </a:lnTo>
                    <a:lnTo>
                      <a:pt x="2486" y="2333"/>
                    </a:lnTo>
                    <a:lnTo>
                      <a:pt x="2476" y="2343"/>
                    </a:lnTo>
                    <a:lnTo>
                      <a:pt x="2457" y="2343"/>
                    </a:lnTo>
                    <a:lnTo>
                      <a:pt x="2371" y="2324"/>
                    </a:lnTo>
                    <a:lnTo>
                      <a:pt x="2324" y="2324"/>
                    </a:lnTo>
                    <a:lnTo>
                      <a:pt x="2229" y="2343"/>
                    </a:lnTo>
                    <a:lnTo>
                      <a:pt x="2143" y="2285"/>
                    </a:lnTo>
                    <a:lnTo>
                      <a:pt x="2133" y="2276"/>
                    </a:lnTo>
                    <a:lnTo>
                      <a:pt x="2057" y="2228"/>
                    </a:lnTo>
                    <a:lnTo>
                      <a:pt x="2048" y="2228"/>
                    </a:lnTo>
                    <a:lnTo>
                      <a:pt x="2028" y="2219"/>
                    </a:lnTo>
                    <a:lnTo>
                      <a:pt x="2000" y="2219"/>
                    </a:lnTo>
                    <a:lnTo>
                      <a:pt x="1981" y="2228"/>
                    </a:lnTo>
                    <a:lnTo>
                      <a:pt x="1971" y="2238"/>
                    </a:lnTo>
                    <a:lnTo>
                      <a:pt x="1981" y="2276"/>
                    </a:lnTo>
                    <a:lnTo>
                      <a:pt x="1981" y="2285"/>
                    </a:lnTo>
                    <a:lnTo>
                      <a:pt x="1971" y="2295"/>
                    </a:lnTo>
                    <a:lnTo>
                      <a:pt x="1962" y="2305"/>
                    </a:lnTo>
                    <a:lnTo>
                      <a:pt x="1933" y="2314"/>
                    </a:lnTo>
                    <a:lnTo>
                      <a:pt x="1886" y="2314"/>
                    </a:lnTo>
                    <a:lnTo>
                      <a:pt x="1857" y="2324"/>
                    </a:lnTo>
                    <a:lnTo>
                      <a:pt x="1828" y="2343"/>
                    </a:lnTo>
                    <a:lnTo>
                      <a:pt x="1819" y="2352"/>
                    </a:lnTo>
                    <a:lnTo>
                      <a:pt x="1810" y="2343"/>
                    </a:lnTo>
                    <a:lnTo>
                      <a:pt x="1800" y="2324"/>
                    </a:lnTo>
                    <a:lnTo>
                      <a:pt x="1800" y="2305"/>
                    </a:lnTo>
                    <a:lnTo>
                      <a:pt x="1810" y="2295"/>
                    </a:lnTo>
                    <a:lnTo>
                      <a:pt x="1810" y="2276"/>
                    </a:lnTo>
                    <a:lnTo>
                      <a:pt x="1800" y="2267"/>
                    </a:lnTo>
                    <a:lnTo>
                      <a:pt x="1800" y="2247"/>
                    </a:lnTo>
                    <a:lnTo>
                      <a:pt x="1790" y="2238"/>
                    </a:lnTo>
                    <a:lnTo>
                      <a:pt x="1781" y="2228"/>
                    </a:lnTo>
                    <a:lnTo>
                      <a:pt x="1762" y="2238"/>
                    </a:lnTo>
                    <a:lnTo>
                      <a:pt x="1714" y="2285"/>
                    </a:lnTo>
                    <a:lnTo>
                      <a:pt x="1686" y="2305"/>
                    </a:lnTo>
                    <a:lnTo>
                      <a:pt x="1676" y="2305"/>
                    </a:lnTo>
                    <a:lnTo>
                      <a:pt x="1657" y="2295"/>
                    </a:lnTo>
                    <a:lnTo>
                      <a:pt x="1657" y="2285"/>
                    </a:lnTo>
                    <a:lnTo>
                      <a:pt x="1657" y="2267"/>
                    </a:lnTo>
                    <a:lnTo>
                      <a:pt x="1676" y="2247"/>
                    </a:lnTo>
                    <a:lnTo>
                      <a:pt x="1686" y="2228"/>
                    </a:lnTo>
                    <a:lnTo>
                      <a:pt x="1686" y="2219"/>
                    </a:lnTo>
                    <a:lnTo>
                      <a:pt x="1686" y="2200"/>
                    </a:lnTo>
                    <a:lnTo>
                      <a:pt x="1667" y="2171"/>
                    </a:lnTo>
                    <a:lnTo>
                      <a:pt x="1657" y="2152"/>
                    </a:lnTo>
                    <a:lnTo>
                      <a:pt x="1638" y="2124"/>
                    </a:lnTo>
                    <a:lnTo>
                      <a:pt x="1619" y="2114"/>
                    </a:lnTo>
                    <a:lnTo>
                      <a:pt x="1609" y="2104"/>
                    </a:lnTo>
                    <a:lnTo>
                      <a:pt x="1600" y="2114"/>
                    </a:lnTo>
                    <a:lnTo>
                      <a:pt x="1590" y="2124"/>
                    </a:lnTo>
                    <a:lnTo>
                      <a:pt x="1590" y="2142"/>
                    </a:lnTo>
                    <a:lnTo>
                      <a:pt x="1590" y="2152"/>
                    </a:lnTo>
                    <a:lnTo>
                      <a:pt x="1590" y="2181"/>
                    </a:lnTo>
                    <a:lnTo>
                      <a:pt x="1590" y="2190"/>
                    </a:lnTo>
                    <a:lnTo>
                      <a:pt x="1590" y="2200"/>
                    </a:lnTo>
                    <a:lnTo>
                      <a:pt x="1590" y="2209"/>
                    </a:lnTo>
                    <a:lnTo>
                      <a:pt x="1581" y="2219"/>
                    </a:lnTo>
                    <a:lnTo>
                      <a:pt x="1571" y="2219"/>
                    </a:lnTo>
                    <a:lnTo>
                      <a:pt x="1562" y="2209"/>
                    </a:lnTo>
                    <a:lnTo>
                      <a:pt x="1543" y="2200"/>
                    </a:lnTo>
                    <a:lnTo>
                      <a:pt x="1524" y="2190"/>
                    </a:lnTo>
                    <a:lnTo>
                      <a:pt x="1495" y="2171"/>
                    </a:lnTo>
                    <a:lnTo>
                      <a:pt x="1438" y="2162"/>
                    </a:lnTo>
                    <a:lnTo>
                      <a:pt x="1419" y="2152"/>
                    </a:lnTo>
                    <a:lnTo>
                      <a:pt x="1409" y="2142"/>
                    </a:lnTo>
                    <a:lnTo>
                      <a:pt x="1409" y="2133"/>
                    </a:lnTo>
                    <a:lnTo>
                      <a:pt x="1419" y="2114"/>
                    </a:lnTo>
                    <a:lnTo>
                      <a:pt x="1419" y="2104"/>
                    </a:lnTo>
                    <a:lnTo>
                      <a:pt x="1409" y="2095"/>
                    </a:lnTo>
                    <a:lnTo>
                      <a:pt x="1381" y="2095"/>
                    </a:lnTo>
                    <a:lnTo>
                      <a:pt x="1371" y="2104"/>
                    </a:lnTo>
                    <a:lnTo>
                      <a:pt x="1352" y="2114"/>
                    </a:lnTo>
                    <a:lnTo>
                      <a:pt x="1343" y="2114"/>
                    </a:lnTo>
                    <a:lnTo>
                      <a:pt x="1324" y="2124"/>
                    </a:lnTo>
                    <a:lnTo>
                      <a:pt x="1286" y="2114"/>
                    </a:lnTo>
                    <a:lnTo>
                      <a:pt x="1257" y="2114"/>
                    </a:lnTo>
                    <a:lnTo>
                      <a:pt x="1238" y="2114"/>
                    </a:lnTo>
                    <a:lnTo>
                      <a:pt x="1219" y="2124"/>
                    </a:lnTo>
                    <a:lnTo>
                      <a:pt x="1219" y="2142"/>
                    </a:lnTo>
                    <a:lnTo>
                      <a:pt x="1200" y="2171"/>
                    </a:lnTo>
                    <a:lnTo>
                      <a:pt x="1200" y="2181"/>
                    </a:lnTo>
                    <a:lnTo>
                      <a:pt x="1181" y="2181"/>
                    </a:lnTo>
                    <a:lnTo>
                      <a:pt x="1171" y="2181"/>
                    </a:lnTo>
                    <a:lnTo>
                      <a:pt x="1152" y="2162"/>
                    </a:lnTo>
                    <a:lnTo>
                      <a:pt x="1152" y="2152"/>
                    </a:lnTo>
                    <a:lnTo>
                      <a:pt x="1143" y="2133"/>
                    </a:lnTo>
                    <a:lnTo>
                      <a:pt x="1143" y="2124"/>
                    </a:lnTo>
                    <a:lnTo>
                      <a:pt x="1143" y="2104"/>
                    </a:lnTo>
                    <a:lnTo>
                      <a:pt x="1143" y="2095"/>
                    </a:lnTo>
                    <a:lnTo>
                      <a:pt x="1143" y="2076"/>
                    </a:lnTo>
                    <a:lnTo>
                      <a:pt x="1152" y="2066"/>
                    </a:lnTo>
                    <a:lnTo>
                      <a:pt x="1171" y="2038"/>
                    </a:lnTo>
                    <a:lnTo>
                      <a:pt x="1200" y="2019"/>
                    </a:lnTo>
                    <a:lnTo>
                      <a:pt x="1248" y="1990"/>
                    </a:lnTo>
                    <a:lnTo>
                      <a:pt x="1257" y="1981"/>
                    </a:lnTo>
                    <a:lnTo>
                      <a:pt x="1266" y="1962"/>
                    </a:lnTo>
                    <a:lnTo>
                      <a:pt x="1266" y="1952"/>
                    </a:lnTo>
                    <a:lnTo>
                      <a:pt x="1257" y="1933"/>
                    </a:lnTo>
                    <a:lnTo>
                      <a:pt x="1190" y="1895"/>
                    </a:lnTo>
                    <a:lnTo>
                      <a:pt x="1171" y="1895"/>
                    </a:lnTo>
                    <a:lnTo>
                      <a:pt x="1152" y="1895"/>
                    </a:lnTo>
                    <a:lnTo>
                      <a:pt x="1133" y="1914"/>
                    </a:lnTo>
                    <a:lnTo>
                      <a:pt x="1124" y="1923"/>
                    </a:lnTo>
                    <a:lnTo>
                      <a:pt x="1114" y="1914"/>
                    </a:lnTo>
                    <a:lnTo>
                      <a:pt x="1105" y="1895"/>
                    </a:lnTo>
                    <a:lnTo>
                      <a:pt x="1095" y="1886"/>
                    </a:lnTo>
                    <a:lnTo>
                      <a:pt x="1086" y="1866"/>
                    </a:lnTo>
                    <a:lnTo>
                      <a:pt x="1076" y="1866"/>
                    </a:lnTo>
                    <a:lnTo>
                      <a:pt x="1057" y="1866"/>
                    </a:lnTo>
                    <a:lnTo>
                      <a:pt x="1057" y="1876"/>
                    </a:lnTo>
                    <a:lnTo>
                      <a:pt x="1048" y="1895"/>
                    </a:lnTo>
                    <a:lnTo>
                      <a:pt x="1038" y="1904"/>
                    </a:lnTo>
                    <a:lnTo>
                      <a:pt x="1019" y="1914"/>
                    </a:lnTo>
                    <a:lnTo>
                      <a:pt x="990" y="1914"/>
                    </a:lnTo>
                    <a:lnTo>
                      <a:pt x="952" y="1933"/>
                    </a:lnTo>
                    <a:lnTo>
                      <a:pt x="933" y="1933"/>
                    </a:lnTo>
                    <a:lnTo>
                      <a:pt x="914" y="1933"/>
                    </a:lnTo>
                    <a:lnTo>
                      <a:pt x="895" y="1933"/>
                    </a:lnTo>
                    <a:lnTo>
                      <a:pt x="857" y="1943"/>
                    </a:lnTo>
                    <a:lnTo>
                      <a:pt x="771" y="1943"/>
                    </a:lnTo>
                    <a:lnTo>
                      <a:pt x="752" y="1943"/>
                    </a:lnTo>
                    <a:lnTo>
                      <a:pt x="733" y="1933"/>
                    </a:lnTo>
                    <a:lnTo>
                      <a:pt x="714" y="1914"/>
                    </a:lnTo>
                    <a:lnTo>
                      <a:pt x="705" y="1895"/>
                    </a:lnTo>
                    <a:lnTo>
                      <a:pt x="695" y="1876"/>
                    </a:lnTo>
                    <a:lnTo>
                      <a:pt x="695" y="1857"/>
                    </a:lnTo>
                    <a:lnTo>
                      <a:pt x="695" y="1847"/>
                    </a:lnTo>
                    <a:lnTo>
                      <a:pt x="686" y="1828"/>
                    </a:lnTo>
                    <a:lnTo>
                      <a:pt x="657" y="1809"/>
                    </a:lnTo>
                    <a:lnTo>
                      <a:pt x="533" y="1743"/>
                    </a:lnTo>
                    <a:lnTo>
                      <a:pt x="524" y="1733"/>
                    </a:lnTo>
                    <a:lnTo>
                      <a:pt x="533" y="1714"/>
                    </a:lnTo>
                    <a:lnTo>
                      <a:pt x="543" y="1705"/>
                    </a:lnTo>
                    <a:lnTo>
                      <a:pt x="552" y="1685"/>
                    </a:lnTo>
                    <a:lnTo>
                      <a:pt x="543" y="1676"/>
                    </a:lnTo>
                    <a:lnTo>
                      <a:pt x="533" y="1666"/>
                    </a:lnTo>
                    <a:lnTo>
                      <a:pt x="505" y="1676"/>
                    </a:lnTo>
                    <a:lnTo>
                      <a:pt x="495" y="1685"/>
                    </a:lnTo>
                    <a:lnTo>
                      <a:pt x="486" y="1695"/>
                    </a:lnTo>
                    <a:lnTo>
                      <a:pt x="476" y="1705"/>
                    </a:lnTo>
                    <a:lnTo>
                      <a:pt x="457" y="1705"/>
                    </a:lnTo>
                    <a:lnTo>
                      <a:pt x="438" y="1685"/>
                    </a:lnTo>
                    <a:lnTo>
                      <a:pt x="419" y="1676"/>
                    </a:lnTo>
                    <a:lnTo>
                      <a:pt x="400" y="1647"/>
                    </a:lnTo>
                    <a:lnTo>
                      <a:pt x="390" y="1638"/>
                    </a:lnTo>
                    <a:lnTo>
                      <a:pt x="362" y="1619"/>
                    </a:lnTo>
                    <a:lnTo>
                      <a:pt x="343" y="1609"/>
                    </a:lnTo>
                    <a:lnTo>
                      <a:pt x="314" y="1609"/>
                    </a:lnTo>
                    <a:lnTo>
                      <a:pt x="257" y="1619"/>
                    </a:lnTo>
                    <a:lnTo>
                      <a:pt x="171" y="1647"/>
                    </a:lnTo>
                    <a:lnTo>
                      <a:pt x="152" y="1647"/>
                    </a:lnTo>
                    <a:lnTo>
                      <a:pt x="133" y="1647"/>
                    </a:lnTo>
                    <a:lnTo>
                      <a:pt x="114" y="1638"/>
                    </a:lnTo>
                    <a:lnTo>
                      <a:pt x="105" y="1628"/>
                    </a:lnTo>
                    <a:lnTo>
                      <a:pt x="67" y="1581"/>
                    </a:lnTo>
                    <a:lnTo>
                      <a:pt x="57" y="1571"/>
                    </a:lnTo>
                    <a:lnTo>
                      <a:pt x="76" y="1581"/>
                    </a:lnTo>
                    <a:lnTo>
                      <a:pt x="76" y="1562"/>
                    </a:lnTo>
                    <a:lnTo>
                      <a:pt x="0" y="1505"/>
                    </a:lnTo>
                    <a:lnTo>
                      <a:pt x="0" y="1485"/>
                    </a:lnTo>
                    <a:lnTo>
                      <a:pt x="19" y="1419"/>
                    </a:lnTo>
                    <a:lnTo>
                      <a:pt x="29" y="1314"/>
                    </a:lnTo>
                    <a:lnTo>
                      <a:pt x="29" y="1219"/>
                    </a:lnTo>
                    <a:lnTo>
                      <a:pt x="76" y="1190"/>
                    </a:lnTo>
                    <a:lnTo>
                      <a:pt x="38" y="1133"/>
                    </a:lnTo>
                    <a:lnTo>
                      <a:pt x="29" y="1104"/>
                    </a:lnTo>
                    <a:lnTo>
                      <a:pt x="19" y="1000"/>
                    </a:lnTo>
                    <a:lnTo>
                      <a:pt x="9" y="905"/>
                    </a:lnTo>
                    <a:lnTo>
                      <a:pt x="9" y="857"/>
                    </a:lnTo>
                    <a:lnTo>
                      <a:pt x="19" y="819"/>
                    </a:lnTo>
                    <a:lnTo>
                      <a:pt x="47" y="733"/>
                    </a:lnTo>
                    <a:lnTo>
                      <a:pt x="57" y="705"/>
                    </a:lnTo>
                    <a:lnTo>
                      <a:pt x="67" y="657"/>
                    </a:lnTo>
                    <a:lnTo>
                      <a:pt x="57" y="609"/>
                    </a:lnTo>
                    <a:lnTo>
                      <a:pt x="38" y="524"/>
                    </a:lnTo>
                    <a:lnTo>
                      <a:pt x="38" y="495"/>
                    </a:lnTo>
                    <a:lnTo>
                      <a:pt x="29" y="485"/>
                    </a:lnTo>
                    <a:lnTo>
                      <a:pt x="67" y="457"/>
                    </a:lnTo>
                    <a:lnTo>
                      <a:pt x="76" y="447"/>
                    </a:lnTo>
                    <a:lnTo>
                      <a:pt x="105" y="447"/>
                    </a:lnTo>
                    <a:lnTo>
                      <a:pt x="133" y="438"/>
                    </a:lnTo>
                    <a:lnTo>
                      <a:pt x="162" y="419"/>
                    </a:lnTo>
                    <a:lnTo>
                      <a:pt x="200" y="362"/>
                    </a:lnTo>
                    <a:lnTo>
                      <a:pt x="238" y="314"/>
                    </a:lnTo>
                    <a:lnTo>
                      <a:pt x="505" y="200"/>
                    </a:lnTo>
                    <a:lnTo>
                      <a:pt x="533" y="209"/>
                    </a:lnTo>
                    <a:lnTo>
                      <a:pt x="581" y="181"/>
                    </a:lnTo>
                    <a:lnTo>
                      <a:pt x="705" y="161"/>
                    </a:lnTo>
                    <a:lnTo>
                      <a:pt x="809" y="152"/>
                    </a:lnTo>
                    <a:lnTo>
                      <a:pt x="1048" y="66"/>
                    </a:lnTo>
                    <a:lnTo>
                      <a:pt x="1057" y="66"/>
                    </a:lnTo>
                    <a:lnTo>
                      <a:pt x="1067" y="57"/>
                    </a:lnTo>
                    <a:lnTo>
                      <a:pt x="1152" y="76"/>
                    </a:lnTo>
                    <a:lnTo>
                      <a:pt x="1266" y="38"/>
                    </a:lnTo>
                    <a:lnTo>
                      <a:pt x="1324" y="19"/>
                    </a:lnTo>
                    <a:lnTo>
                      <a:pt x="1343" y="0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0" name="Freeform 8">
                <a:extLst>
                  <a:ext uri="{FF2B5EF4-FFF2-40B4-BE49-F238E27FC236}">
                    <a16:creationId xmlns:a16="http://schemas.microsoft.com/office/drawing/2014/main" id="{3F0ACF12-0A0F-AF4E-ADD8-82E7518A6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71213" y="1255713"/>
                <a:ext cx="1262062" cy="1965325"/>
              </a:xfrm>
              <a:custGeom>
                <a:avLst/>
                <a:gdLst>
                  <a:gd name="T0" fmla="*/ 929088 w 3506"/>
                  <a:gd name="T1" fmla="*/ 366923 h 5458"/>
                  <a:gd name="T2" fmla="*/ 973724 w 3506"/>
                  <a:gd name="T3" fmla="*/ 421655 h 5458"/>
                  <a:gd name="T4" fmla="*/ 946367 w 3506"/>
                  <a:gd name="T5" fmla="*/ 479989 h 5458"/>
                  <a:gd name="T6" fmla="*/ 867533 w 3506"/>
                  <a:gd name="T7" fmla="*/ 456223 h 5458"/>
                  <a:gd name="T8" fmla="*/ 847014 w 3506"/>
                  <a:gd name="T9" fmla="*/ 514196 h 5458"/>
                  <a:gd name="T10" fmla="*/ 857453 w 3506"/>
                  <a:gd name="T11" fmla="*/ 607097 h 5458"/>
                  <a:gd name="T12" fmla="*/ 798778 w 3506"/>
                  <a:gd name="T13" fmla="*/ 716562 h 5458"/>
                  <a:gd name="T14" fmla="*/ 819656 w 3506"/>
                  <a:gd name="T15" fmla="*/ 877879 h 5458"/>
                  <a:gd name="T16" fmla="*/ 819656 w 3506"/>
                  <a:gd name="T17" fmla="*/ 939453 h 5458"/>
                  <a:gd name="T18" fmla="*/ 771420 w 3506"/>
                  <a:gd name="T19" fmla="*/ 1008228 h 5458"/>
                  <a:gd name="T20" fmla="*/ 805977 w 3506"/>
                  <a:gd name="T21" fmla="*/ 1111212 h 5458"/>
                  <a:gd name="T22" fmla="*/ 953206 w 3506"/>
                  <a:gd name="T23" fmla="*/ 1275769 h 5458"/>
                  <a:gd name="T24" fmla="*/ 1021961 w 3506"/>
                  <a:gd name="T25" fmla="*/ 1375151 h 5458"/>
                  <a:gd name="T26" fmla="*/ 1066237 w 3506"/>
                  <a:gd name="T27" fmla="*/ 1392435 h 5458"/>
                  <a:gd name="T28" fmla="*/ 1138232 w 3506"/>
                  <a:gd name="T29" fmla="*/ 1454009 h 5458"/>
                  <a:gd name="T30" fmla="*/ 1159110 w 3506"/>
                  <a:gd name="T31" fmla="*/ 1522785 h 5458"/>
                  <a:gd name="T32" fmla="*/ 1151911 w 3506"/>
                  <a:gd name="T33" fmla="*/ 1594801 h 5458"/>
                  <a:gd name="T34" fmla="*/ 1210226 w 3506"/>
                  <a:gd name="T35" fmla="*/ 1676900 h 5458"/>
                  <a:gd name="T36" fmla="*/ 1248023 w 3506"/>
                  <a:gd name="T37" fmla="*/ 1728391 h 5458"/>
                  <a:gd name="T38" fmla="*/ 1162350 w 3506"/>
                  <a:gd name="T39" fmla="*/ 1861982 h 5458"/>
                  <a:gd name="T40" fmla="*/ 1045719 w 3506"/>
                  <a:gd name="T41" fmla="*/ 1896549 h 5458"/>
                  <a:gd name="T42" fmla="*/ 980564 w 3506"/>
                  <a:gd name="T43" fmla="*/ 1951282 h 5458"/>
                  <a:gd name="T44" fmla="*/ 912169 w 3506"/>
                  <a:gd name="T45" fmla="*/ 1920315 h 5458"/>
                  <a:gd name="T46" fmla="*/ 874372 w 3506"/>
                  <a:gd name="T47" fmla="*/ 1920315 h 5458"/>
                  <a:gd name="T48" fmla="*/ 809217 w 3506"/>
                  <a:gd name="T49" fmla="*/ 1889348 h 5458"/>
                  <a:gd name="T50" fmla="*/ 775020 w 3506"/>
                  <a:gd name="T51" fmla="*/ 1820932 h 5458"/>
                  <a:gd name="T52" fmla="*/ 750902 w 3506"/>
                  <a:gd name="T53" fmla="*/ 1721550 h 5458"/>
                  <a:gd name="T54" fmla="*/ 737223 w 3506"/>
                  <a:gd name="T55" fmla="*/ 1694184 h 5458"/>
                  <a:gd name="T56" fmla="*/ 631031 w 3506"/>
                  <a:gd name="T57" fmla="*/ 1649533 h 5458"/>
                  <a:gd name="T58" fmla="*/ 446005 w 3506"/>
                  <a:gd name="T59" fmla="*/ 1714708 h 5458"/>
                  <a:gd name="T60" fmla="*/ 408208 w 3506"/>
                  <a:gd name="T61" fmla="*/ 1701025 h 5458"/>
                  <a:gd name="T62" fmla="*/ 346293 w 3506"/>
                  <a:gd name="T63" fmla="*/ 1704266 h 5458"/>
                  <a:gd name="T64" fmla="*/ 264219 w 3506"/>
                  <a:gd name="T65" fmla="*/ 1707867 h 5458"/>
                  <a:gd name="T66" fmla="*/ 222823 w 3506"/>
                  <a:gd name="T67" fmla="*/ 1656375 h 5458"/>
                  <a:gd name="T68" fmla="*/ 178546 w 3506"/>
                  <a:gd name="T69" fmla="*/ 1543309 h 5458"/>
                  <a:gd name="T70" fmla="*/ 99352 w 3506"/>
                  <a:gd name="T71" fmla="*/ 1515583 h 5458"/>
                  <a:gd name="T72" fmla="*/ 68755 w 3506"/>
                  <a:gd name="T73" fmla="*/ 1402518 h 5458"/>
                  <a:gd name="T74" fmla="*/ 3600 w 3506"/>
                  <a:gd name="T75" fmla="*/ 1330501 h 5458"/>
                  <a:gd name="T76" fmla="*/ 10439 w 3506"/>
                  <a:gd name="T77" fmla="*/ 1262086 h 5458"/>
                  <a:gd name="T78" fmla="*/ 58315 w 3506"/>
                  <a:gd name="T79" fmla="*/ 1169545 h 5458"/>
                  <a:gd name="T80" fmla="*/ 30958 w 3506"/>
                  <a:gd name="T81" fmla="*/ 1104370 h 5458"/>
                  <a:gd name="T82" fmla="*/ 7199 w 3506"/>
                  <a:gd name="T83" fmla="*/ 1073403 h 5458"/>
                  <a:gd name="T84" fmla="*/ 44637 w 3506"/>
                  <a:gd name="T85" fmla="*/ 1028753 h 5458"/>
                  <a:gd name="T86" fmla="*/ 130310 w 3506"/>
                  <a:gd name="T87" fmla="*/ 898403 h 5458"/>
                  <a:gd name="T88" fmla="*/ 99352 w 3506"/>
                  <a:gd name="T89" fmla="*/ 867436 h 5458"/>
                  <a:gd name="T90" fmla="*/ 120231 w 3506"/>
                  <a:gd name="T91" fmla="*/ 802262 h 5458"/>
                  <a:gd name="T92" fmla="*/ 181786 w 3506"/>
                  <a:gd name="T93" fmla="*/ 768054 h 5458"/>
                  <a:gd name="T94" fmla="*/ 144349 w 3506"/>
                  <a:gd name="T95" fmla="*/ 727005 h 5458"/>
                  <a:gd name="T96" fmla="*/ 236502 w 3506"/>
                  <a:gd name="T97" fmla="*/ 624021 h 5458"/>
                  <a:gd name="T98" fmla="*/ 305256 w 3506"/>
                  <a:gd name="T99" fmla="*/ 613939 h 5458"/>
                  <a:gd name="T100" fmla="*/ 329374 w 3506"/>
                  <a:gd name="T101" fmla="*/ 558847 h 5458"/>
                  <a:gd name="T102" fmla="*/ 339454 w 3506"/>
                  <a:gd name="T103" fmla="*/ 476748 h 5458"/>
                  <a:gd name="T104" fmla="*/ 356732 w 3506"/>
                  <a:gd name="T105" fmla="*/ 407972 h 5458"/>
                  <a:gd name="T106" fmla="*/ 425127 w 3506"/>
                  <a:gd name="T107" fmla="*/ 319032 h 5458"/>
                  <a:gd name="T108" fmla="*/ 421887 w 3506"/>
                  <a:gd name="T109" fmla="*/ 198765 h 5458"/>
                  <a:gd name="T110" fmla="*/ 644710 w 3506"/>
                  <a:gd name="T111" fmla="*/ 113066 h 5458"/>
                  <a:gd name="T112" fmla="*/ 744062 w 3506"/>
                  <a:gd name="T113" fmla="*/ 16924 h 5458"/>
                  <a:gd name="T114" fmla="*/ 709865 w 3506"/>
                  <a:gd name="T115" fmla="*/ 168158 h 5458"/>
                  <a:gd name="T116" fmla="*/ 733983 w 3506"/>
                  <a:gd name="T117" fmla="*/ 257098 h 54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506" h="5458">
                    <a:moveTo>
                      <a:pt x="2210" y="790"/>
                    </a:moveTo>
                    <a:lnTo>
                      <a:pt x="2210" y="790"/>
                    </a:lnTo>
                    <a:lnTo>
                      <a:pt x="2239" y="800"/>
                    </a:lnTo>
                    <a:lnTo>
                      <a:pt x="2286" y="857"/>
                    </a:lnTo>
                    <a:lnTo>
                      <a:pt x="2315" y="866"/>
                    </a:lnTo>
                    <a:lnTo>
                      <a:pt x="2362" y="886"/>
                    </a:lnTo>
                    <a:lnTo>
                      <a:pt x="2382" y="895"/>
                    </a:lnTo>
                    <a:lnTo>
                      <a:pt x="2439" y="990"/>
                    </a:lnTo>
                    <a:lnTo>
                      <a:pt x="2458" y="1009"/>
                    </a:lnTo>
                    <a:lnTo>
                      <a:pt x="2486" y="1029"/>
                    </a:lnTo>
                    <a:lnTo>
                      <a:pt x="2515" y="1038"/>
                    </a:lnTo>
                    <a:lnTo>
                      <a:pt x="2581" y="1019"/>
                    </a:lnTo>
                    <a:lnTo>
                      <a:pt x="2610" y="1019"/>
                    </a:lnTo>
                    <a:lnTo>
                      <a:pt x="2638" y="1047"/>
                    </a:lnTo>
                    <a:lnTo>
                      <a:pt x="2667" y="1076"/>
                    </a:lnTo>
                    <a:lnTo>
                      <a:pt x="2677" y="1114"/>
                    </a:lnTo>
                    <a:lnTo>
                      <a:pt x="2667" y="1114"/>
                    </a:lnTo>
                    <a:lnTo>
                      <a:pt x="2658" y="1124"/>
                    </a:lnTo>
                    <a:lnTo>
                      <a:pt x="2658" y="1152"/>
                    </a:lnTo>
                    <a:lnTo>
                      <a:pt x="2658" y="1171"/>
                    </a:lnTo>
                    <a:lnTo>
                      <a:pt x="2667" y="1181"/>
                    </a:lnTo>
                    <a:lnTo>
                      <a:pt x="2686" y="1190"/>
                    </a:lnTo>
                    <a:lnTo>
                      <a:pt x="2696" y="1190"/>
                    </a:lnTo>
                    <a:lnTo>
                      <a:pt x="2705" y="1171"/>
                    </a:lnTo>
                    <a:lnTo>
                      <a:pt x="2715" y="1162"/>
                    </a:lnTo>
                    <a:lnTo>
                      <a:pt x="2724" y="1162"/>
                    </a:lnTo>
                    <a:lnTo>
                      <a:pt x="2743" y="1171"/>
                    </a:lnTo>
                    <a:lnTo>
                      <a:pt x="2781" y="1181"/>
                    </a:lnTo>
                    <a:lnTo>
                      <a:pt x="2791" y="1190"/>
                    </a:lnTo>
                    <a:lnTo>
                      <a:pt x="2791" y="1228"/>
                    </a:lnTo>
                    <a:lnTo>
                      <a:pt x="2762" y="1247"/>
                    </a:lnTo>
                    <a:lnTo>
                      <a:pt x="2743" y="1257"/>
                    </a:lnTo>
                    <a:lnTo>
                      <a:pt x="2667" y="1324"/>
                    </a:lnTo>
                    <a:lnTo>
                      <a:pt x="2648" y="1333"/>
                    </a:lnTo>
                    <a:lnTo>
                      <a:pt x="2629" y="1333"/>
                    </a:lnTo>
                    <a:lnTo>
                      <a:pt x="2629" y="1324"/>
                    </a:lnTo>
                    <a:lnTo>
                      <a:pt x="2620" y="1314"/>
                    </a:lnTo>
                    <a:lnTo>
                      <a:pt x="2620" y="1305"/>
                    </a:lnTo>
                    <a:lnTo>
                      <a:pt x="2610" y="1295"/>
                    </a:lnTo>
                    <a:lnTo>
                      <a:pt x="2591" y="1295"/>
                    </a:lnTo>
                    <a:lnTo>
                      <a:pt x="2534" y="1295"/>
                    </a:lnTo>
                    <a:lnTo>
                      <a:pt x="2524" y="1295"/>
                    </a:lnTo>
                    <a:lnTo>
                      <a:pt x="2505" y="1285"/>
                    </a:lnTo>
                    <a:lnTo>
                      <a:pt x="2467" y="1257"/>
                    </a:lnTo>
                    <a:lnTo>
                      <a:pt x="2448" y="1247"/>
                    </a:lnTo>
                    <a:lnTo>
                      <a:pt x="2429" y="1247"/>
                    </a:lnTo>
                    <a:lnTo>
                      <a:pt x="2410" y="1267"/>
                    </a:lnTo>
                    <a:lnTo>
                      <a:pt x="2400" y="1276"/>
                    </a:lnTo>
                    <a:lnTo>
                      <a:pt x="2391" y="1295"/>
                    </a:lnTo>
                    <a:lnTo>
                      <a:pt x="2391" y="1305"/>
                    </a:lnTo>
                    <a:lnTo>
                      <a:pt x="2391" y="1314"/>
                    </a:lnTo>
                    <a:lnTo>
                      <a:pt x="2391" y="1324"/>
                    </a:lnTo>
                    <a:lnTo>
                      <a:pt x="2382" y="1333"/>
                    </a:lnTo>
                    <a:lnTo>
                      <a:pt x="2382" y="1352"/>
                    </a:lnTo>
                    <a:lnTo>
                      <a:pt x="2382" y="1381"/>
                    </a:lnTo>
                    <a:lnTo>
                      <a:pt x="2362" y="1410"/>
                    </a:lnTo>
                    <a:lnTo>
                      <a:pt x="2353" y="1419"/>
                    </a:lnTo>
                    <a:lnTo>
                      <a:pt x="2353" y="1428"/>
                    </a:lnTo>
                    <a:lnTo>
                      <a:pt x="2353" y="1438"/>
                    </a:lnTo>
                    <a:lnTo>
                      <a:pt x="2362" y="1476"/>
                    </a:lnTo>
                    <a:lnTo>
                      <a:pt x="2362" y="1486"/>
                    </a:lnTo>
                    <a:lnTo>
                      <a:pt x="2382" y="1505"/>
                    </a:lnTo>
                    <a:lnTo>
                      <a:pt x="2391" y="1514"/>
                    </a:lnTo>
                    <a:lnTo>
                      <a:pt x="2391" y="1533"/>
                    </a:lnTo>
                    <a:lnTo>
                      <a:pt x="2391" y="1543"/>
                    </a:lnTo>
                    <a:lnTo>
                      <a:pt x="2410" y="1581"/>
                    </a:lnTo>
                    <a:lnTo>
                      <a:pt x="2410" y="1600"/>
                    </a:lnTo>
                    <a:lnTo>
                      <a:pt x="2400" y="1619"/>
                    </a:lnTo>
                    <a:lnTo>
                      <a:pt x="2382" y="1686"/>
                    </a:lnTo>
                    <a:lnTo>
                      <a:pt x="2353" y="1724"/>
                    </a:lnTo>
                    <a:lnTo>
                      <a:pt x="2305" y="1790"/>
                    </a:lnTo>
                    <a:lnTo>
                      <a:pt x="2305" y="1809"/>
                    </a:lnTo>
                    <a:lnTo>
                      <a:pt x="2305" y="1819"/>
                    </a:lnTo>
                    <a:lnTo>
                      <a:pt x="2305" y="1838"/>
                    </a:lnTo>
                    <a:lnTo>
                      <a:pt x="2305" y="1847"/>
                    </a:lnTo>
                    <a:lnTo>
                      <a:pt x="2315" y="1867"/>
                    </a:lnTo>
                    <a:lnTo>
                      <a:pt x="2324" y="1886"/>
                    </a:lnTo>
                    <a:lnTo>
                      <a:pt x="2315" y="1895"/>
                    </a:lnTo>
                    <a:lnTo>
                      <a:pt x="2305" y="1914"/>
                    </a:lnTo>
                    <a:lnTo>
                      <a:pt x="2277" y="1933"/>
                    </a:lnTo>
                    <a:lnTo>
                      <a:pt x="2219" y="1990"/>
                    </a:lnTo>
                    <a:lnTo>
                      <a:pt x="2219" y="2047"/>
                    </a:lnTo>
                    <a:lnTo>
                      <a:pt x="2210" y="2085"/>
                    </a:lnTo>
                    <a:lnTo>
                      <a:pt x="2191" y="2114"/>
                    </a:lnTo>
                    <a:lnTo>
                      <a:pt x="2191" y="2124"/>
                    </a:lnTo>
                    <a:lnTo>
                      <a:pt x="2191" y="2143"/>
                    </a:lnTo>
                    <a:lnTo>
                      <a:pt x="2219" y="2238"/>
                    </a:lnTo>
                    <a:lnTo>
                      <a:pt x="2229" y="2276"/>
                    </a:lnTo>
                    <a:lnTo>
                      <a:pt x="2229" y="2305"/>
                    </a:lnTo>
                    <a:lnTo>
                      <a:pt x="2229" y="2390"/>
                    </a:lnTo>
                    <a:lnTo>
                      <a:pt x="2239" y="2419"/>
                    </a:lnTo>
                    <a:lnTo>
                      <a:pt x="2248" y="2428"/>
                    </a:lnTo>
                    <a:lnTo>
                      <a:pt x="2277" y="2438"/>
                    </a:lnTo>
                    <a:lnTo>
                      <a:pt x="2286" y="2448"/>
                    </a:lnTo>
                    <a:lnTo>
                      <a:pt x="2296" y="2466"/>
                    </a:lnTo>
                    <a:lnTo>
                      <a:pt x="2296" y="2486"/>
                    </a:lnTo>
                    <a:lnTo>
                      <a:pt x="2296" y="2495"/>
                    </a:lnTo>
                    <a:lnTo>
                      <a:pt x="2286" y="2495"/>
                    </a:lnTo>
                    <a:lnTo>
                      <a:pt x="2286" y="2505"/>
                    </a:lnTo>
                    <a:lnTo>
                      <a:pt x="2277" y="2514"/>
                    </a:lnTo>
                    <a:lnTo>
                      <a:pt x="2277" y="2533"/>
                    </a:lnTo>
                    <a:lnTo>
                      <a:pt x="2277" y="2571"/>
                    </a:lnTo>
                    <a:lnTo>
                      <a:pt x="2277" y="2590"/>
                    </a:lnTo>
                    <a:lnTo>
                      <a:pt x="2277" y="2609"/>
                    </a:lnTo>
                    <a:lnTo>
                      <a:pt x="2267" y="2619"/>
                    </a:lnTo>
                    <a:lnTo>
                      <a:pt x="2257" y="2638"/>
                    </a:lnTo>
                    <a:lnTo>
                      <a:pt x="2257" y="2647"/>
                    </a:lnTo>
                    <a:lnTo>
                      <a:pt x="2248" y="2647"/>
                    </a:lnTo>
                    <a:lnTo>
                      <a:pt x="2239" y="2657"/>
                    </a:lnTo>
                    <a:lnTo>
                      <a:pt x="2191" y="2667"/>
                    </a:lnTo>
                    <a:lnTo>
                      <a:pt x="2172" y="2676"/>
                    </a:lnTo>
                    <a:lnTo>
                      <a:pt x="2162" y="2695"/>
                    </a:lnTo>
                    <a:lnTo>
                      <a:pt x="2153" y="2714"/>
                    </a:lnTo>
                    <a:lnTo>
                      <a:pt x="2143" y="2752"/>
                    </a:lnTo>
                    <a:lnTo>
                      <a:pt x="2143" y="2781"/>
                    </a:lnTo>
                    <a:lnTo>
                      <a:pt x="2143" y="2800"/>
                    </a:lnTo>
                    <a:lnTo>
                      <a:pt x="2153" y="2819"/>
                    </a:lnTo>
                    <a:lnTo>
                      <a:pt x="2153" y="2838"/>
                    </a:lnTo>
                    <a:lnTo>
                      <a:pt x="2153" y="2847"/>
                    </a:lnTo>
                    <a:lnTo>
                      <a:pt x="2134" y="2886"/>
                    </a:lnTo>
                    <a:lnTo>
                      <a:pt x="2124" y="2914"/>
                    </a:lnTo>
                    <a:lnTo>
                      <a:pt x="2124" y="2924"/>
                    </a:lnTo>
                    <a:lnTo>
                      <a:pt x="2124" y="2943"/>
                    </a:lnTo>
                    <a:lnTo>
                      <a:pt x="2134" y="2943"/>
                    </a:lnTo>
                    <a:lnTo>
                      <a:pt x="2181" y="2981"/>
                    </a:lnTo>
                    <a:lnTo>
                      <a:pt x="2229" y="3028"/>
                    </a:lnTo>
                    <a:lnTo>
                      <a:pt x="2229" y="3038"/>
                    </a:lnTo>
                    <a:lnTo>
                      <a:pt x="2239" y="3086"/>
                    </a:lnTo>
                    <a:lnTo>
                      <a:pt x="2239" y="3143"/>
                    </a:lnTo>
                    <a:lnTo>
                      <a:pt x="2248" y="3162"/>
                    </a:lnTo>
                    <a:lnTo>
                      <a:pt x="2257" y="3228"/>
                    </a:lnTo>
                    <a:lnTo>
                      <a:pt x="2257" y="3248"/>
                    </a:lnTo>
                    <a:lnTo>
                      <a:pt x="2267" y="3266"/>
                    </a:lnTo>
                    <a:lnTo>
                      <a:pt x="2286" y="3286"/>
                    </a:lnTo>
                    <a:lnTo>
                      <a:pt x="2296" y="3305"/>
                    </a:lnTo>
                    <a:lnTo>
                      <a:pt x="2353" y="3343"/>
                    </a:lnTo>
                    <a:lnTo>
                      <a:pt x="2410" y="3381"/>
                    </a:lnTo>
                    <a:lnTo>
                      <a:pt x="2515" y="3467"/>
                    </a:lnTo>
                    <a:lnTo>
                      <a:pt x="2629" y="3533"/>
                    </a:lnTo>
                    <a:lnTo>
                      <a:pt x="2648" y="3543"/>
                    </a:lnTo>
                    <a:lnTo>
                      <a:pt x="2696" y="3543"/>
                    </a:lnTo>
                    <a:lnTo>
                      <a:pt x="2715" y="3543"/>
                    </a:lnTo>
                    <a:lnTo>
                      <a:pt x="2734" y="3552"/>
                    </a:lnTo>
                    <a:lnTo>
                      <a:pt x="2734" y="3562"/>
                    </a:lnTo>
                    <a:lnTo>
                      <a:pt x="2734" y="3571"/>
                    </a:lnTo>
                    <a:lnTo>
                      <a:pt x="2743" y="3590"/>
                    </a:lnTo>
                    <a:lnTo>
                      <a:pt x="2886" y="3724"/>
                    </a:lnTo>
                    <a:lnTo>
                      <a:pt x="2867" y="3752"/>
                    </a:lnTo>
                    <a:lnTo>
                      <a:pt x="2839" y="3790"/>
                    </a:lnTo>
                    <a:lnTo>
                      <a:pt x="2839" y="3810"/>
                    </a:lnTo>
                    <a:lnTo>
                      <a:pt x="2839" y="3819"/>
                    </a:lnTo>
                    <a:lnTo>
                      <a:pt x="2848" y="3838"/>
                    </a:lnTo>
                    <a:lnTo>
                      <a:pt x="2848" y="3876"/>
                    </a:lnTo>
                    <a:lnTo>
                      <a:pt x="2848" y="3895"/>
                    </a:lnTo>
                    <a:lnTo>
                      <a:pt x="2858" y="3905"/>
                    </a:lnTo>
                    <a:lnTo>
                      <a:pt x="2877" y="3914"/>
                    </a:lnTo>
                    <a:lnTo>
                      <a:pt x="2886" y="3905"/>
                    </a:lnTo>
                    <a:lnTo>
                      <a:pt x="2886" y="3895"/>
                    </a:lnTo>
                    <a:lnTo>
                      <a:pt x="2896" y="3876"/>
                    </a:lnTo>
                    <a:lnTo>
                      <a:pt x="2905" y="3867"/>
                    </a:lnTo>
                    <a:lnTo>
                      <a:pt x="2915" y="3867"/>
                    </a:lnTo>
                    <a:lnTo>
                      <a:pt x="2934" y="3867"/>
                    </a:lnTo>
                    <a:lnTo>
                      <a:pt x="2962" y="3867"/>
                    </a:lnTo>
                    <a:lnTo>
                      <a:pt x="2972" y="3876"/>
                    </a:lnTo>
                    <a:lnTo>
                      <a:pt x="2991" y="3905"/>
                    </a:lnTo>
                    <a:lnTo>
                      <a:pt x="3029" y="3962"/>
                    </a:lnTo>
                    <a:lnTo>
                      <a:pt x="3048" y="3990"/>
                    </a:lnTo>
                    <a:lnTo>
                      <a:pt x="3067" y="4009"/>
                    </a:lnTo>
                    <a:lnTo>
                      <a:pt x="3077" y="4009"/>
                    </a:lnTo>
                    <a:lnTo>
                      <a:pt x="3105" y="4009"/>
                    </a:lnTo>
                    <a:lnTo>
                      <a:pt x="3124" y="4009"/>
                    </a:lnTo>
                    <a:lnTo>
                      <a:pt x="3143" y="4009"/>
                    </a:lnTo>
                    <a:lnTo>
                      <a:pt x="3153" y="4028"/>
                    </a:lnTo>
                    <a:lnTo>
                      <a:pt x="3162" y="4038"/>
                    </a:lnTo>
                    <a:lnTo>
                      <a:pt x="3162" y="4048"/>
                    </a:lnTo>
                    <a:lnTo>
                      <a:pt x="3162" y="4057"/>
                    </a:lnTo>
                    <a:lnTo>
                      <a:pt x="3162" y="4076"/>
                    </a:lnTo>
                    <a:lnTo>
                      <a:pt x="3162" y="4086"/>
                    </a:lnTo>
                    <a:lnTo>
                      <a:pt x="3162" y="4095"/>
                    </a:lnTo>
                    <a:lnTo>
                      <a:pt x="3172" y="4105"/>
                    </a:lnTo>
                    <a:lnTo>
                      <a:pt x="3220" y="4133"/>
                    </a:lnTo>
                    <a:lnTo>
                      <a:pt x="3248" y="4162"/>
                    </a:lnTo>
                    <a:lnTo>
                      <a:pt x="3258" y="4181"/>
                    </a:lnTo>
                    <a:lnTo>
                      <a:pt x="3258" y="4191"/>
                    </a:lnTo>
                    <a:lnTo>
                      <a:pt x="3229" y="4209"/>
                    </a:lnTo>
                    <a:lnTo>
                      <a:pt x="3220" y="4229"/>
                    </a:lnTo>
                    <a:lnTo>
                      <a:pt x="3220" y="4238"/>
                    </a:lnTo>
                    <a:lnTo>
                      <a:pt x="3220" y="4248"/>
                    </a:lnTo>
                    <a:lnTo>
                      <a:pt x="3220" y="4267"/>
                    </a:lnTo>
                    <a:lnTo>
                      <a:pt x="3210" y="4286"/>
                    </a:lnTo>
                    <a:lnTo>
                      <a:pt x="3210" y="4295"/>
                    </a:lnTo>
                    <a:lnTo>
                      <a:pt x="3182" y="4343"/>
                    </a:lnTo>
                    <a:lnTo>
                      <a:pt x="3182" y="4362"/>
                    </a:lnTo>
                    <a:lnTo>
                      <a:pt x="3172" y="4381"/>
                    </a:lnTo>
                    <a:lnTo>
                      <a:pt x="3172" y="4390"/>
                    </a:lnTo>
                    <a:lnTo>
                      <a:pt x="3172" y="4400"/>
                    </a:lnTo>
                    <a:lnTo>
                      <a:pt x="3172" y="4409"/>
                    </a:lnTo>
                    <a:lnTo>
                      <a:pt x="3200" y="4429"/>
                    </a:lnTo>
                    <a:lnTo>
                      <a:pt x="3248" y="4476"/>
                    </a:lnTo>
                    <a:lnTo>
                      <a:pt x="3267" y="4505"/>
                    </a:lnTo>
                    <a:lnTo>
                      <a:pt x="3286" y="4514"/>
                    </a:lnTo>
                    <a:lnTo>
                      <a:pt x="3305" y="4524"/>
                    </a:lnTo>
                    <a:lnTo>
                      <a:pt x="3315" y="4533"/>
                    </a:lnTo>
                    <a:lnTo>
                      <a:pt x="3334" y="4543"/>
                    </a:lnTo>
                    <a:lnTo>
                      <a:pt x="3353" y="4552"/>
                    </a:lnTo>
                    <a:lnTo>
                      <a:pt x="3353" y="4571"/>
                    </a:lnTo>
                    <a:lnTo>
                      <a:pt x="3362" y="4581"/>
                    </a:lnTo>
                    <a:lnTo>
                      <a:pt x="3362" y="4600"/>
                    </a:lnTo>
                    <a:lnTo>
                      <a:pt x="3362" y="4638"/>
                    </a:lnTo>
                    <a:lnTo>
                      <a:pt x="3362" y="4657"/>
                    </a:lnTo>
                    <a:lnTo>
                      <a:pt x="3362" y="4676"/>
                    </a:lnTo>
                    <a:lnTo>
                      <a:pt x="3372" y="4686"/>
                    </a:lnTo>
                    <a:lnTo>
                      <a:pt x="3381" y="4686"/>
                    </a:lnTo>
                    <a:lnTo>
                      <a:pt x="3391" y="4686"/>
                    </a:lnTo>
                    <a:lnTo>
                      <a:pt x="3400" y="4676"/>
                    </a:lnTo>
                    <a:lnTo>
                      <a:pt x="3438" y="4667"/>
                    </a:lnTo>
                    <a:lnTo>
                      <a:pt x="3496" y="4743"/>
                    </a:lnTo>
                    <a:lnTo>
                      <a:pt x="3505" y="4771"/>
                    </a:lnTo>
                    <a:lnTo>
                      <a:pt x="3496" y="4781"/>
                    </a:lnTo>
                    <a:lnTo>
                      <a:pt x="3496" y="4790"/>
                    </a:lnTo>
                    <a:lnTo>
                      <a:pt x="3477" y="4800"/>
                    </a:lnTo>
                    <a:lnTo>
                      <a:pt x="3467" y="4800"/>
                    </a:lnTo>
                    <a:lnTo>
                      <a:pt x="3448" y="4810"/>
                    </a:lnTo>
                    <a:lnTo>
                      <a:pt x="3438" y="4819"/>
                    </a:lnTo>
                    <a:lnTo>
                      <a:pt x="3410" y="4867"/>
                    </a:lnTo>
                    <a:lnTo>
                      <a:pt x="3391" y="4886"/>
                    </a:lnTo>
                    <a:lnTo>
                      <a:pt x="3248" y="4991"/>
                    </a:lnTo>
                    <a:lnTo>
                      <a:pt x="3229" y="5019"/>
                    </a:lnTo>
                    <a:lnTo>
                      <a:pt x="3229" y="5038"/>
                    </a:lnTo>
                    <a:lnTo>
                      <a:pt x="3239" y="5067"/>
                    </a:lnTo>
                    <a:lnTo>
                      <a:pt x="3239" y="5095"/>
                    </a:lnTo>
                    <a:lnTo>
                      <a:pt x="3229" y="5133"/>
                    </a:lnTo>
                    <a:lnTo>
                      <a:pt x="3229" y="5152"/>
                    </a:lnTo>
                    <a:lnTo>
                      <a:pt x="3229" y="5171"/>
                    </a:lnTo>
                    <a:lnTo>
                      <a:pt x="3229" y="5190"/>
                    </a:lnTo>
                    <a:lnTo>
                      <a:pt x="3229" y="5209"/>
                    </a:lnTo>
                    <a:lnTo>
                      <a:pt x="3229" y="5238"/>
                    </a:lnTo>
                    <a:lnTo>
                      <a:pt x="3220" y="5257"/>
                    </a:lnTo>
                    <a:lnTo>
                      <a:pt x="3200" y="5267"/>
                    </a:lnTo>
                    <a:lnTo>
                      <a:pt x="3067" y="5314"/>
                    </a:lnTo>
                    <a:lnTo>
                      <a:pt x="3058" y="5314"/>
                    </a:lnTo>
                    <a:lnTo>
                      <a:pt x="3039" y="5314"/>
                    </a:lnTo>
                    <a:lnTo>
                      <a:pt x="3019" y="5305"/>
                    </a:lnTo>
                    <a:lnTo>
                      <a:pt x="2953" y="5257"/>
                    </a:lnTo>
                    <a:lnTo>
                      <a:pt x="2924" y="5257"/>
                    </a:lnTo>
                    <a:lnTo>
                      <a:pt x="2905" y="5267"/>
                    </a:lnTo>
                    <a:lnTo>
                      <a:pt x="2867" y="5276"/>
                    </a:lnTo>
                    <a:lnTo>
                      <a:pt x="2858" y="5276"/>
                    </a:lnTo>
                    <a:lnTo>
                      <a:pt x="2839" y="5286"/>
                    </a:lnTo>
                    <a:lnTo>
                      <a:pt x="2829" y="5295"/>
                    </a:lnTo>
                    <a:lnTo>
                      <a:pt x="2819" y="5314"/>
                    </a:lnTo>
                    <a:lnTo>
                      <a:pt x="2772" y="5419"/>
                    </a:lnTo>
                    <a:lnTo>
                      <a:pt x="2762" y="5429"/>
                    </a:lnTo>
                    <a:lnTo>
                      <a:pt x="2762" y="5438"/>
                    </a:lnTo>
                    <a:lnTo>
                      <a:pt x="2753" y="5448"/>
                    </a:lnTo>
                    <a:lnTo>
                      <a:pt x="2743" y="5438"/>
                    </a:lnTo>
                    <a:lnTo>
                      <a:pt x="2734" y="5429"/>
                    </a:lnTo>
                    <a:lnTo>
                      <a:pt x="2724" y="5419"/>
                    </a:lnTo>
                    <a:lnTo>
                      <a:pt x="2715" y="5410"/>
                    </a:lnTo>
                    <a:lnTo>
                      <a:pt x="2696" y="5419"/>
                    </a:lnTo>
                    <a:lnTo>
                      <a:pt x="2658" y="5457"/>
                    </a:lnTo>
                    <a:lnTo>
                      <a:pt x="2648" y="5457"/>
                    </a:lnTo>
                    <a:lnTo>
                      <a:pt x="2638" y="5448"/>
                    </a:lnTo>
                    <a:lnTo>
                      <a:pt x="2629" y="5429"/>
                    </a:lnTo>
                    <a:lnTo>
                      <a:pt x="2620" y="5400"/>
                    </a:lnTo>
                    <a:lnTo>
                      <a:pt x="2620" y="5390"/>
                    </a:lnTo>
                    <a:lnTo>
                      <a:pt x="2610" y="5381"/>
                    </a:lnTo>
                    <a:lnTo>
                      <a:pt x="2591" y="5381"/>
                    </a:lnTo>
                    <a:lnTo>
                      <a:pt x="2562" y="5362"/>
                    </a:lnTo>
                    <a:lnTo>
                      <a:pt x="2534" y="5333"/>
                    </a:lnTo>
                    <a:lnTo>
                      <a:pt x="2524" y="5324"/>
                    </a:lnTo>
                    <a:lnTo>
                      <a:pt x="2515" y="5305"/>
                    </a:lnTo>
                    <a:lnTo>
                      <a:pt x="2515" y="5295"/>
                    </a:lnTo>
                    <a:lnTo>
                      <a:pt x="2505" y="5286"/>
                    </a:lnTo>
                    <a:lnTo>
                      <a:pt x="2496" y="5276"/>
                    </a:lnTo>
                    <a:lnTo>
                      <a:pt x="2486" y="5276"/>
                    </a:lnTo>
                    <a:lnTo>
                      <a:pt x="2477" y="5286"/>
                    </a:lnTo>
                    <a:lnTo>
                      <a:pt x="2467" y="5295"/>
                    </a:lnTo>
                    <a:lnTo>
                      <a:pt x="2458" y="5305"/>
                    </a:lnTo>
                    <a:lnTo>
                      <a:pt x="2458" y="5314"/>
                    </a:lnTo>
                    <a:lnTo>
                      <a:pt x="2439" y="5324"/>
                    </a:lnTo>
                    <a:lnTo>
                      <a:pt x="2429" y="5333"/>
                    </a:lnTo>
                    <a:lnTo>
                      <a:pt x="2420" y="5333"/>
                    </a:lnTo>
                    <a:lnTo>
                      <a:pt x="2400" y="5333"/>
                    </a:lnTo>
                    <a:lnTo>
                      <a:pt x="2391" y="5324"/>
                    </a:lnTo>
                    <a:lnTo>
                      <a:pt x="2362" y="5305"/>
                    </a:lnTo>
                    <a:lnTo>
                      <a:pt x="2343" y="5295"/>
                    </a:lnTo>
                    <a:lnTo>
                      <a:pt x="2334" y="5276"/>
                    </a:lnTo>
                    <a:lnTo>
                      <a:pt x="2315" y="5238"/>
                    </a:lnTo>
                    <a:lnTo>
                      <a:pt x="2296" y="5219"/>
                    </a:lnTo>
                    <a:lnTo>
                      <a:pt x="2277" y="5209"/>
                    </a:lnTo>
                    <a:lnTo>
                      <a:pt x="2267" y="5219"/>
                    </a:lnTo>
                    <a:lnTo>
                      <a:pt x="2257" y="5238"/>
                    </a:lnTo>
                    <a:lnTo>
                      <a:pt x="2248" y="5247"/>
                    </a:lnTo>
                    <a:lnTo>
                      <a:pt x="2239" y="5257"/>
                    </a:lnTo>
                    <a:lnTo>
                      <a:pt x="2229" y="5247"/>
                    </a:lnTo>
                    <a:lnTo>
                      <a:pt x="2210" y="5238"/>
                    </a:lnTo>
                    <a:lnTo>
                      <a:pt x="2200" y="5209"/>
                    </a:lnTo>
                    <a:lnTo>
                      <a:pt x="2191" y="5190"/>
                    </a:lnTo>
                    <a:lnTo>
                      <a:pt x="2191" y="5133"/>
                    </a:lnTo>
                    <a:lnTo>
                      <a:pt x="2191" y="5124"/>
                    </a:lnTo>
                    <a:lnTo>
                      <a:pt x="2191" y="5114"/>
                    </a:lnTo>
                    <a:lnTo>
                      <a:pt x="2172" y="5105"/>
                    </a:lnTo>
                    <a:lnTo>
                      <a:pt x="2162" y="5086"/>
                    </a:lnTo>
                    <a:lnTo>
                      <a:pt x="2153" y="5076"/>
                    </a:lnTo>
                    <a:lnTo>
                      <a:pt x="2153" y="5057"/>
                    </a:lnTo>
                    <a:lnTo>
                      <a:pt x="2162" y="5048"/>
                    </a:lnTo>
                    <a:lnTo>
                      <a:pt x="2181" y="5038"/>
                    </a:lnTo>
                    <a:lnTo>
                      <a:pt x="2210" y="5038"/>
                    </a:lnTo>
                    <a:lnTo>
                      <a:pt x="2219" y="5038"/>
                    </a:lnTo>
                    <a:lnTo>
                      <a:pt x="2229" y="5029"/>
                    </a:lnTo>
                    <a:lnTo>
                      <a:pt x="2239" y="5019"/>
                    </a:lnTo>
                    <a:lnTo>
                      <a:pt x="2239" y="5000"/>
                    </a:lnTo>
                    <a:lnTo>
                      <a:pt x="2229" y="4991"/>
                    </a:lnTo>
                    <a:lnTo>
                      <a:pt x="2200" y="4933"/>
                    </a:lnTo>
                    <a:lnTo>
                      <a:pt x="2172" y="4876"/>
                    </a:lnTo>
                    <a:lnTo>
                      <a:pt x="2105" y="4790"/>
                    </a:lnTo>
                    <a:lnTo>
                      <a:pt x="2086" y="4781"/>
                    </a:lnTo>
                    <a:lnTo>
                      <a:pt x="2077" y="4790"/>
                    </a:lnTo>
                    <a:lnTo>
                      <a:pt x="2067" y="4810"/>
                    </a:lnTo>
                    <a:lnTo>
                      <a:pt x="2058" y="4819"/>
                    </a:lnTo>
                    <a:lnTo>
                      <a:pt x="2048" y="4819"/>
                    </a:lnTo>
                    <a:lnTo>
                      <a:pt x="2039" y="4810"/>
                    </a:lnTo>
                    <a:lnTo>
                      <a:pt x="2029" y="4790"/>
                    </a:lnTo>
                    <a:lnTo>
                      <a:pt x="2029" y="4771"/>
                    </a:lnTo>
                    <a:lnTo>
                      <a:pt x="2039" y="4762"/>
                    </a:lnTo>
                    <a:lnTo>
                      <a:pt x="2048" y="4733"/>
                    </a:lnTo>
                    <a:lnTo>
                      <a:pt x="2058" y="4724"/>
                    </a:lnTo>
                    <a:lnTo>
                      <a:pt x="2058" y="4714"/>
                    </a:lnTo>
                    <a:lnTo>
                      <a:pt x="2048" y="4705"/>
                    </a:lnTo>
                    <a:lnTo>
                      <a:pt x="2039" y="4695"/>
                    </a:lnTo>
                    <a:lnTo>
                      <a:pt x="1991" y="4676"/>
                    </a:lnTo>
                    <a:lnTo>
                      <a:pt x="1972" y="4667"/>
                    </a:lnTo>
                    <a:lnTo>
                      <a:pt x="1972" y="4657"/>
                    </a:lnTo>
                    <a:lnTo>
                      <a:pt x="1981" y="4628"/>
                    </a:lnTo>
                    <a:lnTo>
                      <a:pt x="1981" y="4619"/>
                    </a:lnTo>
                    <a:lnTo>
                      <a:pt x="1962" y="4610"/>
                    </a:lnTo>
                    <a:lnTo>
                      <a:pt x="1877" y="4590"/>
                    </a:lnTo>
                    <a:lnTo>
                      <a:pt x="1829" y="4552"/>
                    </a:lnTo>
                    <a:lnTo>
                      <a:pt x="1791" y="4581"/>
                    </a:lnTo>
                    <a:lnTo>
                      <a:pt x="1772" y="4581"/>
                    </a:lnTo>
                    <a:lnTo>
                      <a:pt x="1753" y="4581"/>
                    </a:lnTo>
                    <a:lnTo>
                      <a:pt x="1705" y="4571"/>
                    </a:lnTo>
                    <a:lnTo>
                      <a:pt x="1686" y="4571"/>
                    </a:lnTo>
                    <a:lnTo>
                      <a:pt x="1667" y="4581"/>
                    </a:lnTo>
                    <a:lnTo>
                      <a:pt x="1638" y="4610"/>
                    </a:lnTo>
                    <a:lnTo>
                      <a:pt x="1638" y="4628"/>
                    </a:lnTo>
                    <a:lnTo>
                      <a:pt x="1638" y="4638"/>
                    </a:lnTo>
                    <a:lnTo>
                      <a:pt x="1638" y="4657"/>
                    </a:lnTo>
                    <a:lnTo>
                      <a:pt x="1629" y="4667"/>
                    </a:lnTo>
                    <a:lnTo>
                      <a:pt x="1610" y="4676"/>
                    </a:lnTo>
                    <a:lnTo>
                      <a:pt x="1305" y="4714"/>
                    </a:lnTo>
                    <a:lnTo>
                      <a:pt x="1258" y="4762"/>
                    </a:lnTo>
                    <a:lnTo>
                      <a:pt x="1239" y="4762"/>
                    </a:lnTo>
                    <a:lnTo>
                      <a:pt x="1229" y="4752"/>
                    </a:lnTo>
                    <a:lnTo>
                      <a:pt x="1210" y="4733"/>
                    </a:lnTo>
                    <a:lnTo>
                      <a:pt x="1191" y="4705"/>
                    </a:lnTo>
                    <a:lnTo>
                      <a:pt x="1172" y="4667"/>
                    </a:lnTo>
                    <a:lnTo>
                      <a:pt x="1162" y="4657"/>
                    </a:lnTo>
                    <a:lnTo>
                      <a:pt x="1153" y="4667"/>
                    </a:lnTo>
                    <a:lnTo>
                      <a:pt x="1153" y="4676"/>
                    </a:lnTo>
                    <a:lnTo>
                      <a:pt x="1153" y="4686"/>
                    </a:lnTo>
                    <a:lnTo>
                      <a:pt x="1153" y="4695"/>
                    </a:lnTo>
                    <a:lnTo>
                      <a:pt x="1153" y="4714"/>
                    </a:lnTo>
                    <a:lnTo>
                      <a:pt x="1143" y="4724"/>
                    </a:lnTo>
                    <a:lnTo>
                      <a:pt x="1134" y="4724"/>
                    </a:lnTo>
                    <a:lnTo>
                      <a:pt x="1124" y="4724"/>
                    </a:lnTo>
                    <a:lnTo>
                      <a:pt x="1115" y="4705"/>
                    </a:lnTo>
                    <a:lnTo>
                      <a:pt x="1096" y="4695"/>
                    </a:lnTo>
                    <a:lnTo>
                      <a:pt x="1076" y="4695"/>
                    </a:lnTo>
                    <a:lnTo>
                      <a:pt x="1067" y="4705"/>
                    </a:lnTo>
                    <a:lnTo>
                      <a:pt x="1058" y="4714"/>
                    </a:lnTo>
                    <a:lnTo>
                      <a:pt x="1048" y="4724"/>
                    </a:lnTo>
                    <a:lnTo>
                      <a:pt x="1048" y="4733"/>
                    </a:lnTo>
                    <a:lnTo>
                      <a:pt x="1029" y="4743"/>
                    </a:lnTo>
                    <a:lnTo>
                      <a:pt x="1019" y="4743"/>
                    </a:lnTo>
                    <a:lnTo>
                      <a:pt x="991" y="4743"/>
                    </a:lnTo>
                    <a:lnTo>
                      <a:pt x="962" y="4733"/>
                    </a:lnTo>
                    <a:lnTo>
                      <a:pt x="953" y="4733"/>
                    </a:lnTo>
                    <a:lnTo>
                      <a:pt x="934" y="4733"/>
                    </a:lnTo>
                    <a:lnTo>
                      <a:pt x="915" y="4752"/>
                    </a:lnTo>
                    <a:lnTo>
                      <a:pt x="905" y="4762"/>
                    </a:lnTo>
                    <a:lnTo>
                      <a:pt x="896" y="4762"/>
                    </a:lnTo>
                    <a:lnTo>
                      <a:pt x="886" y="4762"/>
                    </a:lnTo>
                    <a:lnTo>
                      <a:pt x="858" y="4743"/>
                    </a:lnTo>
                    <a:lnTo>
                      <a:pt x="838" y="4743"/>
                    </a:lnTo>
                    <a:lnTo>
                      <a:pt x="791" y="4752"/>
                    </a:lnTo>
                    <a:lnTo>
                      <a:pt x="753" y="4743"/>
                    </a:lnTo>
                    <a:lnTo>
                      <a:pt x="734" y="4743"/>
                    </a:lnTo>
                    <a:lnTo>
                      <a:pt x="724" y="4724"/>
                    </a:lnTo>
                    <a:lnTo>
                      <a:pt x="724" y="4705"/>
                    </a:lnTo>
                    <a:lnTo>
                      <a:pt x="724" y="4695"/>
                    </a:lnTo>
                    <a:lnTo>
                      <a:pt x="724" y="4648"/>
                    </a:lnTo>
                    <a:lnTo>
                      <a:pt x="724" y="4638"/>
                    </a:lnTo>
                    <a:lnTo>
                      <a:pt x="715" y="4628"/>
                    </a:lnTo>
                    <a:lnTo>
                      <a:pt x="696" y="4628"/>
                    </a:lnTo>
                    <a:lnTo>
                      <a:pt x="667" y="4638"/>
                    </a:lnTo>
                    <a:lnTo>
                      <a:pt x="657" y="4638"/>
                    </a:lnTo>
                    <a:lnTo>
                      <a:pt x="629" y="4619"/>
                    </a:lnTo>
                    <a:lnTo>
                      <a:pt x="619" y="4610"/>
                    </a:lnTo>
                    <a:lnTo>
                      <a:pt x="619" y="4600"/>
                    </a:lnTo>
                    <a:lnTo>
                      <a:pt x="629" y="4590"/>
                    </a:lnTo>
                    <a:lnTo>
                      <a:pt x="648" y="4590"/>
                    </a:lnTo>
                    <a:lnTo>
                      <a:pt x="657" y="4581"/>
                    </a:lnTo>
                    <a:lnTo>
                      <a:pt x="657" y="4571"/>
                    </a:lnTo>
                    <a:lnTo>
                      <a:pt x="648" y="4552"/>
                    </a:lnTo>
                    <a:lnTo>
                      <a:pt x="553" y="4381"/>
                    </a:lnTo>
                    <a:lnTo>
                      <a:pt x="524" y="4352"/>
                    </a:lnTo>
                    <a:lnTo>
                      <a:pt x="505" y="4333"/>
                    </a:lnTo>
                    <a:lnTo>
                      <a:pt x="505" y="4314"/>
                    </a:lnTo>
                    <a:lnTo>
                      <a:pt x="496" y="4305"/>
                    </a:lnTo>
                    <a:lnTo>
                      <a:pt x="496" y="4286"/>
                    </a:lnTo>
                    <a:lnTo>
                      <a:pt x="486" y="4276"/>
                    </a:lnTo>
                    <a:lnTo>
                      <a:pt x="457" y="4267"/>
                    </a:lnTo>
                    <a:lnTo>
                      <a:pt x="448" y="4267"/>
                    </a:lnTo>
                    <a:lnTo>
                      <a:pt x="439" y="4276"/>
                    </a:lnTo>
                    <a:lnTo>
                      <a:pt x="439" y="4286"/>
                    </a:lnTo>
                    <a:lnTo>
                      <a:pt x="429" y="4295"/>
                    </a:lnTo>
                    <a:lnTo>
                      <a:pt x="410" y="4305"/>
                    </a:lnTo>
                    <a:lnTo>
                      <a:pt x="391" y="4305"/>
                    </a:lnTo>
                    <a:lnTo>
                      <a:pt x="362" y="4286"/>
                    </a:lnTo>
                    <a:lnTo>
                      <a:pt x="324" y="4248"/>
                    </a:lnTo>
                    <a:lnTo>
                      <a:pt x="267" y="4219"/>
                    </a:lnTo>
                    <a:lnTo>
                      <a:pt x="276" y="4209"/>
                    </a:lnTo>
                    <a:lnTo>
                      <a:pt x="276" y="4200"/>
                    </a:lnTo>
                    <a:lnTo>
                      <a:pt x="305" y="4171"/>
                    </a:lnTo>
                    <a:lnTo>
                      <a:pt x="315" y="4162"/>
                    </a:lnTo>
                    <a:lnTo>
                      <a:pt x="315" y="4143"/>
                    </a:lnTo>
                    <a:lnTo>
                      <a:pt x="315" y="4133"/>
                    </a:lnTo>
                    <a:lnTo>
                      <a:pt x="305" y="4105"/>
                    </a:lnTo>
                    <a:lnTo>
                      <a:pt x="305" y="4095"/>
                    </a:lnTo>
                    <a:lnTo>
                      <a:pt x="305" y="4076"/>
                    </a:lnTo>
                    <a:lnTo>
                      <a:pt x="305" y="4066"/>
                    </a:lnTo>
                    <a:lnTo>
                      <a:pt x="296" y="4038"/>
                    </a:lnTo>
                    <a:lnTo>
                      <a:pt x="276" y="4009"/>
                    </a:lnTo>
                    <a:lnTo>
                      <a:pt x="191" y="3895"/>
                    </a:lnTo>
                    <a:lnTo>
                      <a:pt x="172" y="3876"/>
                    </a:lnTo>
                    <a:lnTo>
                      <a:pt x="143" y="3857"/>
                    </a:lnTo>
                    <a:lnTo>
                      <a:pt x="105" y="3828"/>
                    </a:lnTo>
                    <a:lnTo>
                      <a:pt x="77" y="3828"/>
                    </a:lnTo>
                    <a:lnTo>
                      <a:pt x="58" y="3838"/>
                    </a:lnTo>
                    <a:lnTo>
                      <a:pt x="48" y="3828"/>
                    </a:lnTo>
                    <a:lnTo>
                      <a:pt x="38" y="3810"/>
                    </a:lnTo>
                    <a:lnTo>
                      <a:pt x="38" y="3790"/>
                    </a:lnTo>
                    <a:lnTo>
                      <a:pt x="38" y="3762"/>
                    </a:lnTo>
                    <a:lnTo>
                      <a:pt x="10" y="3743"/>
                    </a:lnTo>
                    <a:lnTo>
                      <a:pt x="10" y="3724"/>
                    </a:lnTo>
                    <a:lnTo>
                      <a:pt x="10" y="3695"/>
                    </a:lnTo>
                    <a:lnTo>
                      <a:pt x="20" y="3667"/>
                    </a:lnTo>
                    <a:lnTo>
                      <a:pt x="20" y="3657"/>
                    </a:lnTo>
                    <a:lnTo>
                      <a:pt x="20" y="3647"/>
                    </a:lnTo>
                    <a:lnTo>
                      <a:pt x="0" y="3619"/>
                    </a:lnTo>
                    <a:lnTo>
                      <a:pt x="10" y="3609"/>
                    </a:lnTo>
                    <a:lnTo>
                      <a:pt x="10" y="3590"/>
                    </a:lnTo>
                    <a:lnTo>
                      <a:pt x="48" y="3571"/>
                    </a:lnTo>
                    <a:lnTo>
                      <a:pt x="48" y="3552"/>
                    </a:lnTo>
                    <a:lnTo>
                      <a:pt x="29" y="3524"/>
                    </a:lnTo>
                    <a:lnTo>
                      <a:pt x="20" y="3514"/>
                    </a:lnTo>
                    <a:lnTo>
                      <a:pt x="29" y="3505"/>
                    </a:lnTo>
                    <a:lnTo>
                      <a:pt x="38" y="3495"/>
                    </a:lnTo>
                    <a:lnTo>
                      <a:pt x="58" y="3486"/>
                    </a:lnTo>
                    <a:lnTo>
                      <a:pt x="77" y="3486"/>
                    </a:lnTo>
                    <a:lnTo>
                      <a:pt x="86" y="3486"/>
                    </a:lnTo>
                    <a:lnTo>
                      <a:pt x="105" y="3467"/>
                    </a:lnTo>
                    <a:lnTo>
                      <a:pt x="115" y="3448"/>
                    </a:lnTo>
                    <a:lnTo>
                      <a:pt x="124" y="3409"/>
                    </a:lnTo>
                    <a:lnTo>
                      <a:pt x="153" y="3371"/>
                    </a:lnTo>
                    <a:lnTo>
                      <a:pt x="210" y="3314"/>
                    </a:lnTo>
                    <a:lnTo>
                      <a:pt x="181" y="3276"/>
                    </a:lnTo>
                    <a:lnTo>
                      <a:pt x="172" y="3257"/>
                    </a:lnTo>
                    <a:lnTo>
                      <a:pt x="162" y="3248"/>
                    </a:lnTo>
                    <a:lnTo>
                      <a:pt x="153" y="3248"/>
                    </a:lnTo>
                    <a:lnTo>
                      <a:pt x="124" y="3257"/>
                    </a:lnTo>
                    <a:lnTo>
                      <a:pt x="115" y="3257"/>
                    </a:lnTo>
                    <a:lnTo>
                      <a:pt x="105" y="3257"/>
                    </a:lnTo>
                    <a:lnTo>
                      <a:pt x="96" y="3238"/>
                    </a:lnTo>
                    <a:lnTo>
                      <a:pt x="96" y="3209"/>
                    </a:lnTo>
                    <a:lnTo>
                      <a:pt x="105" y="3162"/>
                    </a:lnTo>
                    <a:lnTo>
                      <a:pt x="105" y="3143"/>
                    </a:lnTo>
                    <a:lnTo>
                      <a:pt x="96" y="3105"/>
                    </a:lnTo>
                    <a:lnTo>
                      <a:pt x="96" y="3095"/>
                    </a:lnTo>
                    <a:lnTo>
                      <a:pt x="86" y="3076"/>
                    </a:lnTo>
                    <a:lnTo>
                      <a:pt x="86" y="3067"/>
                    </a:lnTo>
                    <a:lnTo>
                      <a:pt x="77" y="3057"/>
                    </a:lnTo>
                    <a:lnTo>
                      <a:pt x="58" y="3048"/>
                    </a:lnTo>
                    <a:lnTo>
                      <a:pt x="58" y="3038"/>
                    </a:lnTo>
                    <a:lnTo>
                      <a:pt x="48" y="3028"/>
                    </a:lnTo>
                    <a:lnTo>
                      <a:pt x="38" y="3028"/>
                    </a:lnTo>
                    <a:lnTo>
                      <a:pt x="29" y="3028"/>
                    </a:lnTo>
                    <a:lnTo>
                      <a:pt x="20" y="3028"/>
                    </a:lnTo>
                    <a:lnTo>
                      <a:pt x="10" y="3028"/>
                    </a:lnTo>
                    <a:lnTo>
                      <a:pt x="10" y="3019"/>
                    </a:lnTo>
                    <a:lnTo>
                      <a:pt x="10" y="3000"/>
                    </a:lnTo>
                    <a:lnTo>
                      <a:pt x="20" y="2981"/>
                    </a:lnTo>
                    <a:lnTo>
                      <a:pt x="29" y="2971"/>
                    </a:lnTo>
                    <a:lnTo>
                      <a:pt x="48" y="2952"/>
                    </a:lnTo>
                    <a:lnTo>
                      <a:pt x="58" y="2943"/>
                    </a:lnTo>
                    <a:lnTo>
                      <a:pt x="58" y="2933"/>
                    </a:lnTo>
                    <a:lnTo>
                      <a:pt x="29" y="2914"/>
                    </a:lnTo>
                    <a:lnTo>
                      <a:pt x="29" y="2905"/>
                    </a:lnTo>
                    <a:lnTo>
                      <a:pt x="29" y="2895"/>
                    </a:lnTo>
                    <a:lnTo>
                      <a:pt x="48" y="2886"/>
                    </a:lnTo>
                    <a:lnTo>
                      <a:pt x="96" y="2886"/>
                    </a:lnTo>
                    <a:lnTo>
                      <a:pt x="105" y="2886"/>
                    </a:lnTo>
                    <a:lnTo>
                      <a:pt x="115" y="2867"/>
                    </a:lnTo>
                    <a:lnTo>
                      <a:pt x="124" y="2857"/>
                    </a:lnTo>
                    <a:lnTo>
                      <a:pt x="124" y="2819"/>
                    </a:lnTo>
                    <a:lnTo>
                      <a:pt x="143" y="2771"/>
                    </a:lnTo>
                    <a:lnTo>
                      <a:pt x="162" y="2743"/>
                    </a:lnTo>
                    <a:lnTo>
                      <a:pt x="172" y="2724"/>
                    </a:lnTo>
                    <a:lnTo>
                      <a:pt x="258" y="2638"/>
                    </a:lnTo>
                    <a:lnTo>
                      <a:pt x="276" y="2619"/>
                    </a:lnTo>
                    <a:lnTo>
                      <a:pt x="276" y="2600"/>
                    </a:lnTo>
                    <a:lnTo>
                      <a:pt x="286" y="2581"/>
                    </a:lnTo>
                    <a:lnTo>
                      <a:pt x="296" y="2571"/>
                    </a:lnTo>
                    <a:lnTo>
                      <a:pt x="324" y="2552"/>
                    </a:lnTo>
                    <a:lnTo>
                      <a:pt x="343" y="2524"/>
                    </a:lnTo>
                    <a:lnTo>
                      <a:pt x="362" y="2495"/>
                    </a:lnTo>
                    <a:lnTo>
                      <a:pt x="381" y="2486"/>
                    </a:lnTo>
                    <a:lnTo>
                      <a:pt x="391" y="2476"/>
                    </a:lnTo>
                    <a:lnTo>
                      <a:pt x="401" y="2466"/>
                    </a:lnTo>
                    <a:lnTo>
                      <a:pt x="401" y="2448"/>
                    </a:lnTo>
                    <a:lnTo>
                      <a:pt x="391" y="2428"/>
                    </a:lnTo>
                    <a:lnTo>
                      <a:pt x="381" y="2428"/>
                    </a:lnTo>
                    <a:lnTo>
                      <a:pt x="362" y="2419"/>
                    </a:lnTo>
                    <a:lnTo>
                      <a:pt x="353" y="2419"/>
                    </a:lnTo>
                    <a:lnTo>
                      <a:pt x="305" y="2428"/>
                    </a:lnTo>
                    <a:lnTo>
                      <a:pt x="286" y="2428"/>
                    </a:lnTo>
                    <a:lnTo>
                      <a:pt x="276" y="2419"/>
                    </a:lnTo>
                    <a:lnTo>
                      <a:pt x="276" y="2409"/>
                    </a:lnTo>
                    <a:lnTo>
                      <a:pt x="276" y="2400"/>
                    </a:lnTo>
                    <a:lnTo>
                      <a:pt x="276" y="2390"/>
                    </a:lnTo>
                    <a:lnTo>
                      <a:pt x="276" y="2381"/>
                    </a:lnTo>
                    <a:lnTo>
                      <a:pt x="276" y="2371"/>
                    </a:lnTo>
                    <a:lnTo>
                      <a:pt x="296" y="2352"/>
                    </a:lnTo>
                    <a:lnTo>
                      <a:pt x="305" y="2343"/>
                    </a:lnTo>
                    <a:lnTo>
                      <a:pt x="324" y="2324"/>
                    </a:lnTo>
                    <a:lnTo>
                      <a:pt x="334" y="2305"/>
                    </a:lnTo>
                    <a:lnTo>
                      <a:pt x="334" y="2286"/>
                    </a:lnTo>
                    <a:lnTo>
                      <a:pt x="334" y="2267"/>
                    </a:lnTo>
                    <a:lnTo>
                      <a:pt x="334" y="2238"/>
                    </a:lnTo>
                    <a:lnTo>
                      <a:pt x="334" y="2228"/>
                    </a:lnTo>
                    <a:lnTo>
                      <a:pt x="334" y="2210"/>
                    </a:lnTo>
                    <a:lnTo>
                      <a:pt x="334" y="2200"/>
                    </a:lnTo>
                    <a:lnTo>
                      <a:pt x="343" y="2190"/>
                    </a:lnTo>
                    <a:lnTo>
                      <a:pt x="343" y="2181"/>
                    </a:lnTo>
                    <a:lnTo>
                      <a:pt x="362" y="2171"/>
                    </a:lnTo>
                    <a:lnTo>
                      <a:pt x="381" y="2171"/>
                    </a:lnTo>
                    <a:lnTo>
                      <a:pt x="439" y="2181"/>
                    </a:lnTo>
                    <a:lnTo>
                      <a:pt x="457" y="2181"/>
                    </a:lnTo>
                    <a:lnTo>
                      <a:pt x="467" y="2181"/>
                    </a:lnTo>
                    <a:lnTo>
                      <a:pt x="486" y="2171"/>
                    </a:lnTo>
                    <a:lnTo>
                      <a:pt x="496" y="2152"/>
                    </a:lnTo>
                    <a:lnTo>
                      <a:pt x="505" y="2133"/>
                    </a:lnTo>
                    <a:lnTo>
                      <a:pt x="505" y="2124"/>
                    </a:lnTo>
                    <a:lnTo>
                      <a:pt x="496" y="2114"/>
                    </a:lnTo>
                    <a:lnTo>
                      <a:pt x="467" y="2105"/>
                    </a:lnTo>
                    <a:lnTo>
                      <a:pt x="457" y="2085"/>
                    </a:lnTo>
                    <a:lnTo>
                      <a:pt x="448" y="2076"/>
                    </a:lnTo>
                    <a:lnTo>
                      <a:pt x="448" y="2067"/>
                    </a:lnTo>
                    <a:lnTo>
                      <a:pt x="429" y="2057"/>
                    </a:lnTo>
                    <a:lnTo>
                      <a:pt x="419" y="2057"/>
                    </a:lnTo>
                    <a:lnTo>
                      <a:pt x="410" y="2057"/>
                    </a:lnTo>
                    <a:lnTo>
                      <a:pt x="401" y="2047"/>
                    </a:lnTo>
                    <a:lnTo>
                      <a:pt x="401" y="2038"/>
                    </a:lnTo>
                    <a:lnTo>
                      <a:pt x="401" y="2019"/>
                    </a:lnTo>
                    <a:lnTo>
                      <a:pt x="391" y="1933"/>
                    </a:lnTo>
                    <a:lnTo>
                      <a:pt x="391" y="1914"/>
                    </a:lnTo>
                    <a:lnTo>
                      <a:pt x="381" y="1895"/>
                    </a:lnTo>
                    <a:lnTo>
                      <a:pt x="372" y="1867"/>
                    </a:lnTo>
                    <a:lnTo>
                      <a:pt x="372" y="1847"/>
                    </a:lnTo>
                    <a:lnTo>
                      <a:pt x="391" y="1829"/>
                    </a:lnTo>
                    <a:lnTo>
                      <a:pt x="439" y="1800"/>
                    </a:lnTo>
                    <a:lnTo>
                      <a:pt x="562" y="1771"/>
                    </a:lnTo>
                    <a:lnTo>
                      <a:pt x="648" y="1762"/>
                    </a:lnTo>
                    <a:lnTo>
                      <a:pt x="657" y="1752"/>
                    </a:lnTo>
                    <a:lnTo>
                      <a:pt x="657" y="1743"/>
                    </a:lnTo>
                    <a:lnTo>
                      <a:pt x="657" y="1733"/>
                    </a:lnTo>
                    <a:lnTo>
                      <a:pt x="657" y="1714"/>
                    </a:lnTo>
                    <a:lnTo>
                      <a:pt x="657" y="1705"/>
                    </a:lnTo>
                    <a:lnTo>
                      <a:pt x="667" y="1695"/>
                    </a:lnTo>
                    <a:lnTo>
                      <a:pt x="686" y="1686"/>
                    </a:lnTo>
                    <a:lnTo>
                      <a:pt x="715" y="1686"/>
                    </a:lnTo>
                    <a:lnTo>
                      <a:pt x="734" y="1686"/>
                    </a:lnTo>
                    <a:lnTo>
                      <a:pt x="753" y="1695"/>
                    </a:lnTo>
                    <a:lnTo>
                      <a:pt x="791" y="1724"/>
                    </a:lnTo>
                    <a:lnTo>
                      <a:pt x="800" y="1724"/>
                    </a:lnTo>
                    <a:lnTo>
                      <a:pt x="820" y="1724"/>
                    </a:lnTo>
                    <a:lnTo>
                      <a:pt x="829" y="1705"/>
                    </a:lnTo>
                    <a:lnTo>
                      <a:pt x="848" y="1705"/>
                    </a:lnTo>
                    <a:lnTo>
                      <a:pt x="858" y="1705"/>
                    </a:lnTo>
                    <a:lnTo>
                      <a:pt x="886" y="1724"/>
                    </a:lnTo>
                    <a:lnTo>
                      <a:pt x="896" y="1724"/>
                    </a:lnTo>
                    <a:lnTo>
                      <a:pt x="915" y="1724"/>
                    </a:lnTo>
                    <a:lnTo>
                      <a:pt x="924" y="1714"/>
                    </a:lnTo>
                    <a:lnTo>
                      <a:pt x="924" y="1695"/>
                    </a:lnTo>
                    <a:lnTo>
                      <a:pt x="934" y="1676"/>
                    </a:lnTo>
                    <a:lnTo>
                      <a:pt x="934" y="1628"/>
                    </a:lnTo>
                    <a:lnTo>
                      <a:pt x="924" y="1600"/>
                    </a:lnTo>
                    <a:lnTo>
                      <a:pt x="905" y="1581"/>
                    </a:lnTo>
                    <a:lnTo>
                      <a:pt x="905" y="1571"/>
                    </a:lnTo>
                    <a:lnTo>
                      <a:pt x="915" y="1552"/>
                    </a:lnTo>
                    <a:lnTo>
                      <a:pt x="924" y="1543"/>
                    </a:lnTo>
                    <a:lnTo>
                      <a:pt x="953" y="1543"/>
                    </a:lnTo>
                    <a:lnTo>
                      <a:pt x="953" y="1514"/>
                    </a:lnTo>
                    <a:lnTo>
                      <a:pt x="924" y="1476"/>
                    </a:lnTo>
                    <a:lnTo>
                      <a:pt x="915" y="1457"/>
                    </a:lnTo>
                    <a:lnTo>
                      <a:pt x="915" y="1438"/>
                    </a:lnTo>
                    <a:lnTo>
                      <a:pt x="924" y="1419"/>
                    </a:lnTo>
                    <a:lnTo>
                      <a:pt x="943" y="1390"/>
                    </a:lnTo>
                    <a:lnTo>
                      <a:pt x="953" y="1381"/>
                    </a:lnTo>
                    <a:lnTo>
                      <a:pt x="953" y="1352"/>
                    </a:lnTo>
                    <a:lnTo>
                      <a:pt x="943" y="1343"/>
                    </a:lnTo>
                    <a:lnTo>
                      <a:pt x="943" y="1324"/>
                    </a:lnTo>
                    <a:lnTo>
                      <a:pt x="953" y="1305"/>
                    </a:lnTo>
                    <a:lnTo>
                      <a:pt x="953" y="1285"/>
                    </a:lnTo>
                    <a:lnTo>
                      <a:pt x="953" y="1267"/>
                    </a:lnTo>
                    <a:lnTo>
                      <a:pt x="943" y="1247"/>
                    </a:lnTo>
                    <a:lnTo>
                      <a:pt x="943" y="1228"/>
                    </a:lnTo>
                    <a:lnTo>
                      <a:pt x="934" y="1200"/>
                    </a:lnTo>
                    <a:lnTo>
                      <a:pt x="924" y="1171"/>
                    </a:lnTo>
                    <a:lnTo>
                      <a:pt x="924" y="1162"/>
                    </a:lnTo>
                    <a:lnTo>
                      <a:pt x="934" y="1143"/>
                    </a:lnTo>
                    <a:lnTo>
                      <a:pt x="943" y="1133"/>
                    </a:lnTo>
                    <a:lnTo>
                      <a:pt x="962" y="1124"/>
                    </a:lnTo>
                    <a:lnTo>
                      <a:pt x="991" y="1133"/>
                    </a:lnTo>
                    <a:lnTo>
                      <a:pt x="1000" y="1124"/>
                    </a:lnTo>
                    <a:lnTo>
                      <a:pt x="1019" y="1105"/>
                    </a:lnTo>
                    <a:lnTo>
                      <a:pt x="1038" y="1076"/>
                    </a:lnTo>
                    <a:lnTo>
                      <a:pt x="1048" y="1057"/>
                    </a:lnTo>
                    <a:lnTo>
                      <a:pt x="1067" y="1038"/>
                    </a:lnTo>
                    <a:lnTo>
                      <a:pt x="1076" y="1038"/>
                    </a:lnTo>
                    <a:lnTo>
                      <a:pt x="1096" y="1029"/>
                    </a:lnTo>
                    <a:lnTo>
                      <a:pt x="1115" y="1000"/>
                    </a:lnTo>
                    <a:lnTo>
                      <a:pt x="1162" y="952"/>
                    </a:lnTo>
                    <a:lnTo>
                      <a:pt x="1181" y="943"/>
                    </a:lnTo>
                    <a:lnTo>
                      <a:pt x="1181" y="914"/>
                    </a:lnTo>
                    <a:lnTo>
                      <a:pt x="1181" y="886"/>
                    </a:lnTo>
                    <a:lnTo>
                      <a:pt x="1172" y="866"/>
                    </a:lnTo>
                    <a:lnTo>
                      <a:pt x="1153" y="848"/>
                    </a:lnTo>
                    <a:lnTo>
                      <a:pt x="1143" y="828"/>
                    </a:lnTo>
                    <a:lnTo>
                      <a:pt x="1162" y="752"/>
                    </a:lnTo>
                    <a:lnTo>
                      <a:pt x="1172" y="724"/>
                    </a:lnTo>
                    <a:lnTo>
                      <a:pt x="1191" y="695"/>
                    </a:lnTo>
                    <a:lnTo>
                      <a:pt x="1201" y="666"/>
                    </a:lnTo>
                    <a:lnTo>
                      <a:pt x="1201" y="648"/>
                    </a:lnTo>
                    <a:lnTo>
                      <a:pt x="1201" y="628"/>
                    </a:lnTo>
                    <a:lnTo>
                      <a:pt x="1201" y="609"/>
                    </a:lnTo>
                    <a:lnTo>
                      <a:pt x="1181" y="571"/>
                    </a:lnTo>
                    <a:lnTo>
                      <a:pt x="1172" y="552"/>
                    </a:lnTo>
                    <a:lnTo>
                      <a:pt x="1162" y="533"/>
                    </a:lnTo>
                    <a:lnTo>
                      <a:pt x="1162" y="485"/>
                    </a:lnTo>
                    <a:lnTo>
                      <a:pt x="1153" y="447"/>
                    </a:lnTo>
                    <a:lnTo>
                      <a:pt x="1239" y="438"/>
                    </a:lnTo>
                    <a:lnTo>
                      <a:pt x="1448" y="495"/>
                    </a:lnTo>
                    <a:lnTo>
                      <a:pt x="1457" y="495"/>
                    </a:lnTo>
                    <a:lnTo>
                      <a:pt x="1505" y="485"/>
                    </a:lnTo>
                    <a:lnTo>
                      <a:pt x="1696" y="390"/>
                    </a:lnTo>
                    <a:lnTo>
                      <a:pt x="1753" y="381"/>
                    </a:lnTo>
                    <a:lnTo>
                      <a:pt x="1772" y="371"/>
                    </a:lnTo>
                    <a:lnTo>
                      <a:pt x="1781" y="343"/>
                    </a:lnTo>
                    <a:lnTo>
                      <a:pt x="1791" y="314"/>
                    </a:lnTo>
                    <a:lnTo>
                      <a:pt x="1800" y="247"/>
                    </a:lnTo>
                    <a:lnTo>
                      <a:pt x="1800" y="229"/>
                    </a:lnTo>
                    <a:lnTo>
                      <a:pt x="1800" y="219"/>
                    </a:lnTo>
                    <a:lnTo>
                      <a:pt x="1791" y="209"/>
                    </a:lnTo>
                    <a:lnTo>
                      <a:pt x="1800" y="181"/>
                    </a:lnTo>
                    <a:lnTo>
                      <a:pt x="1810" y="162"/>
                    </a:lnTo>
                    <a:lnTo>
                      <a:pt x="1953" y="19"/>
                    </a:lnTo>
                    <a:lnTo>
                      <a:pt x="1991" y="0"/>
                    </a:lnTo>
                    <a:lnTo>
                      <a:pt x="2001" y="28"/>
                    </a:lnTo>
                    <a:lnTo>
                      <a:pt x="2010" y="38"/>
                    </a:lnTo>
                    <a:lnTo>
                      <a:pt x="2058" y="28"/>
                    </a:lnTo>
                    <a:lnTo>
                      <a:pt x="2067" y="47"/>
                    </a:lnTo>
                    <a:lnTo>
                      <a:pt x="2067" y="86"/>
                    </a:lnTo>
                    <a:lnTo>
                      <a:pt x="2058" y="124"/>
                    </a:lnTo>
                    <a:lnTo>
                      <a:pt x="2058" y="162"/>
                    </a:lnTo>
                    <a:lnTo>
                      <a:pt x="2048" y="152"/>
                    </a:lnTo>
                    <a:lnTo>
                      <a:pt x="2039" y="152"/>
                    </a:lnTo>
                    <a:lnTo>
                      <a:pt x="2010" y="209"/>
                    </a:lnTo>
                    <a:lnTo>
                      <a:pt x="2010" y="229"/>
                    </a:lnTo>
                    <a:lnTo>
                      <a:pt x="2010" y="247"/>
                    </a:lnTo>
                    <a:lnTo>
                      <a:pt x="2010" y="267"/>
                    </a:lnTo>
                    <a:lnTo>
                      <a:pt x="1953" y="400"/>
                    </a:lnTo>
                    <a:lnTo>
                      <a:pt x="1953" y="438"/>
                    </a:lnTo>
                    <a:lnTo>
                      <a:pt x="1972" y="467"/>
                    </a:lnTo>
                    <a:lnTo>
                      <a:pt x="2029" y="495"/>
                    </a:lnTo>
                    <a:lnTo>
                      <a:pt x="2058" y="533"/>
                    </a:lnTo>
                    <a:lnTo>
                      <a:pt x="2058" y="562"/>
                    </a:lnTo>
                    <a:lnTo>
                      <a:pt x="2058" y="581"/>
                    </a:lnTo>
                    <a:lnTo>
                      <a:pt x="2048" y="600"/>
                    </a:lnTo>
                    <a:lnTo>
                      <a:pt x="2039" y="628"/>
                    </a:lnTo>
                    <a:lnTo>
                      <a:pt x="2039" y="638"/>
                    </a:lnTo>
                    <a:lnTo>
                      <a:pt x="2019" y="657"/>
                    </a:lnTo>
                    <a:lnTo>
                      <a:pt x="2019" y="666"/>
                    </a:lnTo>
                    <a:lnTo>
                      <a:pt x="2019" y="676"/>
                    </a:lnTo>
                    <a:lnTo>
                      <a:pt x="2039" y="705"/>
                    </a:lnTo>
                    <a:lnTo>
                      <a:pt x="2039" y="714"/>
                    </a:lnTo>
                    <a:lnTo>
                      <a:pt x="2039" y="790"/>
                    </a:lnTo>
                    <a:lnTo>
                      <a:pt x="2048" y="809"/>
                    </a:lnTo>
                    <a:lnTo>
                      <a:pt x="2086" y="819"/>
                    </a:lnTo>
                    <a:lnTo>
                      <a:pt x="2124" y="809"/>
                    </a:lnTo>
                    <a:lnTo>
                      <a:pt x="2181" y="790"/>
                    </a:lnTo>
                    <a:lnTo>
                      <a:pt x="2210" y="790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1" name="Freeform 9">
                <a:extLst>
                  <a:ext uri="{FF2B5EF4-FFF2-40B4-BE49-F238E27FC236}">
                    <a16:creationId xmlns:a16="http://schemas.microsoft.com/office/drawing/2014/main" id="{F542F97E-5545-9F40-AC1C-52B3597A1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9975" y="1087438"/>
                <a:ext cx="1444625" cy="1182687"/>
              </a:xfrm>
              <a:custGeom>
                <a:avLst/>
                <a:gdLst>
                  <a:gd name="T0" fmla="*/ 1444265 w 4011"/>
                  <a:gd name="T1" fmla="*/ 387153 h 3287"/>
                  <a:gd name="T2" fmla="*/ 1433820 w 4011"/>
                  <a:gd name="T3" fmla="*/ 479623 h 3287"/>
                  <a:gd name="T4" fmla="*/ 1389159 w 4011"/>
                  <a:gd name="T5" fmla="*/ 548347 h 3287"/>
                  <a:gd name="T6" fmla="*/ 1344499 w 4011"/>
                  <a:gd name="T7" fmla="*/ 589365 h 3287"/>
                  <a:gd name="T8" fmla="*/ 1354944 w 4011"/>
                  <a:gd name="T9" fmla="*/ 654490 h 3287"/>
                  <a:gd name="T10" fmla="*/ 1344499 w 4011"/>
                  <a:gd name="T11" fmla="*/ 723213 h 3287"/>
                  <a:gd name="T12" fmla="*/ 1341257 w 4011"/>
                  <a:gd name="T13" fmla="*/ 788338 h 3287"/>
                  <a:gd name="T14" fmla="*/ 1282911 w 4011"/>
                  <a:gd name="T15" fmla="*/ 777904 h 3287"/>
                  <a:gd name="T16" fmla="*/ 1248335 w 4011"/>
                  <a:gd name="T17" fmla="*/ 798413 h 3287"/>
                  <a:gd name="T18" fmla="*/ 1152531 w 4011"/>
                  <a:gd name="T19" fmla="*/ 863538 h 3287"/>
                  <a:gd name="T20" fmla="*/ 1176301 w 4011"/>
                  <a:gd name="T21" fmla="*/ 918229 h 3287"/>
                  <a:gd name="T22" fmla="*/ 1169818 w 4011"/>
                  <a:gd name="T23" fmla="*/ 952770 h 3287"/>
                  <a:gd name="T24" fmla="*/ 1132001 w 4011"/>
                  <a:gd name="T25" fmla="*/ 983713 h 3287"/>
                  <a:gd name="T26" fmla="*/ 1111111 w 4011"/>
                  <a:gd name="T27" fmla="*/ 1031568 h 3287"/>
                  <a:gd name="T28" fmla="*/ 1156132 w 4011"/>
                  <a:gd name="T29" fmla="*/ 1048839 h 3287"/>
                  <a:gd name="T30" fmla="*/ 1111111 w 4011"/>
                  <a:gd name="T31" fmla="*/ 1103529 h 3287"/>
                  <a:gd name="T32" fmla="*/ 1028994 w 4011"/>
                  <a:gd name="T33" fmla="*/ 1178729 h 3287"/>
                  <a:gd name="T34" fmla="*/ 984333 w 4011"/>
                  <a:gd name="T35" fmla="*/ 1130875 h 3287"/>
                  <a:gd name="T36" fmla="*/ 905457 w 4011"/>
                  <a:gd name="T37" fmla="*/ 1024732 h 3287"/>
                  <a:gd name="T38" fmla="*/ 819737 w 4011"/>
                  <a:gd name="T39" fmla="*/ 997386 h 3287"/>
                  <a:gd name="T40" fmla="*/ 709887 w 4011"/>
                  <a:gd name="T41" fmla="*/ 1000624 h 3287"/>
                  <a:gd name="T42" fmla="*/ 672069 w 4011"/>
                  <a:gd name="T43" fmla="*/ 1004223 h 3287"/>
                  <a:gd name="T44" fmla="*/ 589952 w 4011"/>
                  <a:gd name="T45" fmla="*/ 980115 h 3287"/>
                  <a:gd name="T46" fmla="*/ 442284 w 4011"/>
                  <a:gd name="T47" fmla="*/ 942336 h 3287"/>
                  <a:gd name="T48" fmla="*/ 349721 w 4011"/>
                  <a:gd name="T49" fmla="*/ 904556 h 3287"/>
                  <a:gd name="T50" fmla="*/ 233027 w 4011"/>
                  <a:gd name="T51" fmla="*/ 932261 h 3287"/>
                  <a:gd name="T52" fmla="*/ 164596 w 4011"/>
                  <a:gd name="T53" fmla="*/ 887645 h 3287"/>
                  <a:gd name="T54" fmla="*/ 191968 w 4011"/>
                  <a:gd name="T55" fmla="*/ 873972 h 3287"/>
                  <a:gd name="T56" fmla="*/ 188727 w 4011"/>
                  <a:gd name="T57" fmla="*/ 826118 h 3287"/>
                  <a:gd name="T58" fmla="*/ 188727 w 4011"/>
                  <a:gd name="T59" fmla="*/ 702704 h 3287"/>
                  <a:gd name="T60" fmla="*/ 178282 w 4011"/>
                  <a:gd name="T61" fmla="*/ 678597 h 3287"/>
                  <a:gd name="T62" fmla="*/ 157753 w 4011"/>
                  <a:gd name="T63" fmla="*/ 579290 h 3287"/>
                  <a:gd name="T64" fmla="*/ 174680 w 4011"/>
                  <a:gd name="T65" fmla="*/ 531076 h 3287"/>
                  <a:gd name="T66" fmla="*/ 188727 w 4011"/>
                  <a:gd name="T67" fmla="*/ 479623 h 3287"/>
                  <a:gd name="T68" fmla="*/ 72033 w 4011"/>
                  <a:gd name="T69" fmla="*/ 291444 h 3287"/>
                  <a:gd name="T70" fmla="*/ 140465 w 4011"/>
                  <a:gd name="T71" fmla="*/ 147521 h 3287"/>
                  <a:gd name="T72" fmla="*/ 147308 w 4011"/>
                  <a:gd name="T73" fmla="*/ 119816 h 3287"/>
                  <a:gd name="T74" fmla="*/ 88961 w 4011"/>
                  <a:gd name="T75" fmla="*/ 20509 h 3287"/>
                  <a:gd name="T76" fmla="*/ 185125 w 4011"/>
                  <a:gd name="T77" fmla="*/ 17271 h 3287"/>
                  <a:gd name="T78" fmla="*/ 264002 w 4011"/>
                  <a:gd name="T79" fmla="*/ 48214 h 3287"/>
                  <a:gd name="T80" fmla="*/ 281289 w 4011"/>
                  <a:gd name="T81" fmla="*/ 58289 h 3287"/>
                  <a:gd name="T82" fmla="*/ 356564 w 4011"/>
                  <a:gd name="T83" fmla="*/ 130250 h 3287"/>
                  <a:gd name="T84" fmla="*/ 459572 w 4011"/>
                  <a:gd name="T85" fmla="*/ 123414 h 3287"/>
                  <a:gd name="T86" fmla="*/ 493787 w 4011"/>
                  <a:gd name="T87" fmla="*/ 123414 h 3287"/>
                  <a:gd name="T88" fmla="*/ 545291 w 4011"/>
                  <a:gd name="T89" fmla="*/ 147521 h 3287"/>
                  <a:gd name="T90" fmla="*/ 504232 w 4011"/>
                  <a:gd name="T91" fmla="*/ 202212 h 3287"/>
                  <a:gd name="T92" fmla="*/ 538448 w 4011"/>
                  <a:gd name="T93" fmla="*/ 195375 h 3287"/>
                  <a:gd name="T94" fmla="*/ 603638 w 4011"/>
                  <a:gd name="T95" fmla="*/ 191777 h 3287"/>
                  <a:gd name="T96" fmla="*/ 655142 w 4011"/>
                  <a:gd name="T97" fmla="*/ 229557 h 3287"/>
                  <a:gd name="T98" fmla="*/ 665226 w 4011"/>
                  <a:gd name="T99" fmla="*/ 198974 h 3287"/>
                  <a:gd name="T100" fmla="*/ 699802 w 4011"/>
                  <a:gd name="T101" fmla="*/ 236393 h 3287"/>
                  <a:gd name="T102" fmla="*/ 734018 w 4011"/>
                  <a:gd name="T103" fmla="*/ 236393 h 3287"/>
                  <a:gd name="T104" fmla="*/ 747704 w 4011"/>
                  <a:gd name="T105" fmla="*/ 281010 h 3287"/>
                  <a:gd name="T106" fmla="*/ 802449 w 4011"/>
                  <a:gd name="T107" fmla="*/ 239992 h 3287"/>
                  <a:gd name="T108" fmla="*/ 929588 w 4011"/>
                  <a:gd name="T109" fmla="*/ 270935 h 3287"/>
                  <a:gd name="T110" fmla="*/ 1022151 w 4011"/>
                  <a:gd name="T111" fmla="*/ 277771 h 3287"/>
                  <a:gd name="T112" fmla="*/ 1097425 w 4011"/>
                  <a:gd name="T113" fmla="*/ 253664 h 3287"/>
                  <a:gd name="T114" fmla="*/ 1166217 w 4011"/>
                  <a:gd name="T115" fmla="*/ 246828 h 3287"/>
                  <a:gd name="T116" fmla="*/ 1272466 w 4011"/>
                  <a:gd name="T117" fmla="*/ 277771 h 3287"/>
                  <a:gd name="T118" fmla="*/ 1310283 w 4011"/>
                  <a:gd name="T119" fmla="*/ 291444 h 3287"/>
                  <a:gd name="T120" fmla="*/ 1382316 w 4011"/>
                  <a:gd name="T121" fmla="*/ 315191 h 32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011" h="3287">
                    <a:moveTo>
                      <a:pt x="3847" y="867"/>
                    </a:moveTo>
                    <a:lnTo>
                      <a:pt x="3924" y="914"/>
                    </a:lnTo>
                    <a:lnTo>
                      <a:pt x="3943" y="914"/>
                    </a:lnTo>
                    <a:lnTo>
                      <a:pt x="3962" y="914"/>
                    </a:lnTo>
                    <a:lnTo>
                      <a:pt x="3971" y="952"/>
                    </a:lnTo>
                    <a:lnTo>
                      <a:pt x="3971" y="1000"/>
                    </a:lnTo>
                    <a:lnTo>
                      <a:pt x="3981" y="1019"/>
                    </a:lnTo>
                    <a:lnTo>
                      <a:pt x="3990" y="1038"/>
                    </a:lnTo>
                    <a:lnTo>
                      <a:pt x="4010" y="1076"/>
                    </a:lnTo>
                    <a:lnTo>
                      <a:pt x="4010" y="1095"/>
                    </a:lnTo>
                    <a:lnTo>
                      <a:pt x="4010" y="1115"/>
                    </a:lnTo>
                    <a:lnTo>
                      <a:pt x="4010" y="1133"/>
                    </a:lnTo>
                    <a:lnTo>
                      <a:pt x="4000" y="1162"/>
                    </a:lnTo>
                    <a:lnTo>
                      <a:pt x="3981" y="1191"/>
                    </a:lnTo>
                    <a:lnTo>
                      <a:pt x="3971" y="1219"/>
                    </a:lnTo>
                    <a:lnTo>
                      <a:pt x="3952" y="1295"/>
                    </a:lnTo>
                    <a:lnTo>
                      <a:pt x="3962" y="1315"/>
                    </a:lnTo>
                    <a:lnTo>
                      <a:pt x="3981" y="1333"/>
                    </a:lnTo>
                    <a:lnTo>
                      <a:pt x="3990" y="1353"/>
                    </a:lnTo>
                    <a:lnTo>
                      <a:pt x="3990" y="1381"/>
                    </a:lnTo>
                    <a:lnTo>
                      <a:pt x="3990" y="1410"/>
                    </a:lnTo>
                    <a:lnTo>
                      <a:pt x="3971" y="1419"/>
                    </a:lnTo>
                    <a:lnTo>
                      <a:pt x="3924" y="1467"/>
                    </a:lnTo>
                    <a:lnTo>
                      <a:pt x="3905" y="1496"/>
                    </a:lnTo>
                    <a:lnTo>
                      <a:pt x="3885" y="1505"/>
                    </a:lnTo>
                    <a:lnTo>
                      <a:pt x="3876" y="1505"/>
                    </a:lnTo>
                    <a:lnTo>
                      <a:pt x="3857" y="1524"/>
                    </a:lnTo>
                    <a:lnTo>
                      <a:pt x="3847" y="1543"/>
                    </a:lnTo>
                    <a:lnTo>
                      <a:pt x="3828" y="1572"/>
                    </a:lnTo>
                    <a:lnTo>
                      <a:pt x="3809" y="1591"/>
                    </a:lnTo>
                    <a:lnTo>
                      <a:pt x="3800" y="1600"/>
                    </a:lnTo>
                    <a:lnTo>
                      <a:pt x="3771" y="1591"/>
                    </a:lnTo>
                    <a:lnTo>
                      <a:pt x="3752" y="1600"/>
                    </a:lnTo>
                    <a:lnTo>
                      <a:pt x="3743" y="1610"/>
                    </a:lnTo>
                    <a:lnTo>
                      <a:pt x="3733" y="1629"/>
                    </a:lnTo>
                    <a:lnTo>
                      <a:pt x="3733" y="1638"/>
                    </a:lnTo>
                    <a:lnTo>
                      <a:pt x="3743" y="1667"/>
                    </a:lnTo>
                    <a:lnTo>
                      <a:pt x="3752" y="1695"/>
                    </a:lnTo>
                    <a:lnTo>
                      <a:pt x="3752" y="1714"/>
                    </a:lnTo>
                    <a:lnTo>
                      <a:pt x="3762" y="1734"/>
                    </a:lnTo>
                    <a:lnTo>
                      <a:pt x="3762" y="1752"/>
                    </a:lnTo>
                    <a:lnTo>
                      <a:pt x="3762" y="1772"/>
                    </a:lnTo>
                    <a:lnTo>
                      <a:pt x="3752" y="1791"/>
                    </a:lnTo>
                    <a:lnTo>
                      <a:pt x="3752" y="1810"/>
                    </a:lnTo>
                    <a:lnTo>
                      <a:pt x="3762" y="1819"/>
                    </a:lnTo>
                    <a:lnTo>
                      <a:pt x="3762" y="1848"/>
                    </a:lnTo>
                    <a:lnTo>
                      <a:pt x="3752" y="1857"/>
                    </a:lnTo>
                    <a:lnTo>
                      <a:pt x="3733" y="1886"/>
                    </a:lnTo>
                    <a:lnTo>
                      <a:pt x="3724" y="1905"/>
                    </a:lnTo>
                    <a:lnTo>
                      <a:pt x="3724" y="1924"/>
                    </a:lnTo>
                    <a:lnTo>
                      <a:pt x="3733" y="1943"/>
                    </a:lnTo>
                    <a:lnTo>
                      <a:pt x="3762" y="1981"/>
                    </a:lnTo>
                    <a:lnTo>
                      <a:pt x="3762" y="2010"/>
                    </a:lnTo>
                    <a:lnTo>
                      <a:pt x="3733" y="2010"/>
                    </a:lnTo>
                    <a:lnTo>
                      <a:pt x="3724" y="2019"/>
                    </a:lnTo>
                    <a:lnTo>
                      <a:pt x="3714" y="2038"/>
                    </a:lnTo>
                    <a:lnTo>
                      <a:pt x="3714" y="2048"/>
                    </a:lnTo>
                    <a:lnTo>
                      <a:pt x="3733" y="2067"/>
                    </a:lnTo>
                    <a:lnTo>
                      <a:pt x="3743" y="2095"/>
                    </a:lnTo>
                    <a:lnTo>
                      <a:pt x="3743" y="2143"/>
                    </a:lnTo>
                    <a:lnTo>
                      <a:pt x="3733" y="2162"/>
                    </a:lnTo>
                    <a:lnTo>
                      <a:pt x="3733" y="2181"/>
                    </a:lnTo>
                    <a:lnTo>
                      <a:pt x="3724" y="2191"/>
                    </a:lnTo>
                    <a:lnTo>
                      <a:pt x="3705" y="2191"/>
                    </a:lnTo>
                    <a:lnTo>
                      <a:pt x="3695" y="2191"/>
                    </a:lnTo>
                    <a:lnTo>
                      <a:pt x="3667" y="2172"/>
                    </a:lnTo>
                    <a:lnTo>
                      <a:pt x="3657" y="2172"/>
                    </a:lnTo>
                    <a:lnTo>
                      <a:pt x="3638" y="2172"/>
                    </a:lnTo>
                    <a:lnTo>
                      <a:pt x="3629" y="2191"/>
                    </a:lnTo>
                    <a:lnTo>
                      <a:pt x="3609" y="2191"/>
                    </a:lnTo>
                    <a:lnTo>
                      <a:pt x="3600" y="2191"/>
                    </a:lnTo>
                    <a:lnTo>
                      <a:pt x="3562" y="2162"/>
                    </a:lnTo>
                    <a:lnTo>
                      <a:pt x="3543" y="2153"/>
                    </a:lnTo>
                    <a:lnTo>
                      <a:pt x="3524" y="2153"/>
                    </a:lnTo>
                    <a:lnTo>
                      <a:pt x="3495" y="2153"/>
                    </a:lnTo>
                    <a:lnTo>
                      <a:pt x="3476" y="2162"/>
                    </a:lnTo>
                    <a:lnTo>
                      <a:pt x="3466" y="2172"/>
                    </a:lnTo>
                    <a:lnTo>
                      <a:pt x="3466" y="2181"/>
                    </a:lnTo>
                    <a:lnTo>
                      <a:pt x="3466" y="2200"/>
                    </a:lnTo>
                    <a:lnTo>
                      <a:pt x="3466" y="2210"/>
                    </a:lnTo>
                    <a:lnTo>
                      <a:pt x="3466" y="2219"/>
                    </a:lnTo>
                    <a:lnTo>
                      <a:pt x="3457" y="2229"/>
                    </a:lnTo>
                    <a:lnTo>
                      <a:pt x="3371" y="2238"/>
                    </a:lnTo>
                    <a:lnTo>
                      <a:pt x="3248" y="2267"/>
                    </a:lnTo>
                    <a:lnTo>
                      <a:pt x="3200" y="2296"/>
                    </a:lnTo>
                    <a:lnTo>
                      <a:pt x="3181" y="2314"/>
                    </a:lnTo>
                    <a:lnTo>
                      <a:pt x="3181" y="2334"/>
                    </a:lnTo>
                    <a:lnTo>
                      <a:pt x="3190" y="2362"/>
                    </a:lnTo>
                    <a:lnTo>
                      <a:pt x="3200" y="2381"/>
                    </a:lnTo>
                    <a:lnTo>
                      <a:pt x="3200" y="2400"/>
                    </a:lnTo>
                    <a:lnTo>
                      <a:pt x="3210" y="2486"/>
                    </a:lnTo>
                    <a:lnTo>
                      <a:pt x="3210" y="2505"/>
                    </a:lnTo>
                    <a:lnTo>
                      <a:pt x="3210" y="2514"/>
                    </a:lnTo>
                    <a:lnTo>
                      <a:pt x="3219" y="2524"/>
                    </a:lnTo>
                    <a:lnTo>
                      <a:pt x="3228" y="2524"/>
                    </a:lnTo>
                    <a:lnTo>
                      <a:pt x="3238" y="2524"/>
                    </a:lnTo>
                    <a:lnTo>
                      <a:pt x="3257" y="2534"/>
                    </a:lnTo>
                    <a:lnTo>
                      <a:pt x="3257" y="2543"/>
                    </a:lnTo>
                    <a:lnTo>
                      <a:pt x="3266" y="2552"/>
                    </a:lnTo>
                    <a:lnTo>
                      <a:pt x="3276" y="2572"/>
                    </a:lnTo>
                    <a:lnTo>
                      <a:pt x="3305" y="2581"/>
                    </a:lnTo>
                    <a:lnTo>
                      <a:pt x="3314" y="2591"/>
                    </a:lnTo>
                    <a:lnTo>
                      <a:pt x="3314" y="2600"/>
                    </a:lnTo>
                    <a:lnTo>
                      <a:pt x="3305" y="2619"/>
                    </a:lnTo>
                    <a:lnTo>
                      <a:pt x="3295" y="2638"/>
                    </a:lnTo>
                    <a:lnTo>
                      <a:pt x="3276" y="2648"/>
                    </a:lnTo>
                    <a:lnTo>
                      <a:pt x="3266" y="2648"/>
                    </a:lnTo>
                    <a:lnTo>
                      <a:pt x="3248" y="2648"/>
                    </a:lnTo>
                    <a:lnTo>
                      <a:pt x="3190" y="2638"/>
                    </a:lnTo>
                    <a:lnTo>
                      <a:pt x="3171" y="2638"/>
                    </a:lnTo>
                    <a:lnTo>
                      <a:pt x="3152" y="2648"/>
                    </a:lnTo>
                    <a:lnTo>
                      <a:pt x="3152" y="2657"/>
                    </a:lnTo>
                    <a:lnTo>
                      <a:pt x="3143" y="2667"/>
                    </a:lnTo>
                    <a:lnTo>
                      <a:pt x="3143" y="2677"/>
                    </a:lnTo>
                    <a:lnTo>
                      <a:pt x="3143" y="2695"/>
                    </a:lnTo>
                    <a:lnTo>
                      <a:pt x="3143" y="2705"/>
                    </a:lnTo>
                    <a:lnTo>
                      <a:pt x="3143" y="2734"/>
                    </a:lnTo>
                    <a:lnTo>
                      <a:pt x="3143" y="2753"/>
                    </a:lnTo>
                    <a:lnTo>
                      <a:pt x="3143" y="2772"/>
                    </a:lnTo>
                    <a:lnTo>
                      <a:pt x="3133" y="2791"/>
                    </a:lnTo>
                    <a:lnTo>
                      <a:pt x="3114" y="2810"/>
                    </a:lnTo>
                    <a:lnTo>
                      <a:pt x="3105" y="2819"/>
                    </a:lnTo>
                    <a:lnTo>
                      <a:pt x="3085" y="2838"/>
                    </a:lnTo>
                    <a:lnTo>
                      <a:pt x="3085" y="2848"/>
                    </a:lnTo>
                    <a:lnTo>
                      <a:pt x="3085" y="2857"/>
                    </a:lnTo>
                    <a:lnTo>
                      <a:pt x="3085" y="2867"/>
                    </a:lnTo>
                    <a:lnTo>
                      <a:pt x="3085" y="2876"/>
                    </a:lnTo>
                    <a:lnTo>
                      <a:pt x="3085" y="2886"/>
                    </a:lnTo>
                    <a:lnTo>
                      <a:pt x="3095" y="2895"/>
                    </a:lnTo>
                    <a:lnTo>
                      <a:pt x="3114" y="2895"/>
                    </a:lnTo>
                    <a:lnTo>
                      <a:pt x="3162" y="2886"/>
                    </a:lnTo>
                    <a:lnTo>
                      <a:pt x="3171" y="2886"/>
                    </a:lnTo>
                    <a:lnTo>
                      <a:pt x="3190" y="2895"/>
                    </a:lnTo>
                    <a:lnTo>
                      <a:pt x="3200" y="2895"/>
                    </a:lnTo>
                    <a:lnTo>
                      <a:pt x="3210" y="2915"/>
                    </a:lnTo>
                    <a:lnTo>
                      <a:pt x="3210" y="2933"/>
                    </a:lnTo>
                    <a:lnTo>
                      <a:pt x="3200" y="2943"/>
                    </a:lnTo>
                    <a:lnTo>
                      <a:pt x="3190" y="2953"/>
                    </a:lnTo>
                    <a:lnTo>
                      <a:pt x="3171" y="2962"/>
                    </a:lnTo>
                    <a:lnTo>
                      <a:pt x="3152" y="2991"/>
                    </a:lnTo>
                    <a:lnTo>
                      <a:pt x="3133" y="3019"/>
                    </a:lnTo>
                    <a:lnTo>
                      <a:pt x="3105" y="3038"/>
                    </a:lnTo>
                    <a:lnTo>
                      <a:pt x="3095" y="3048"/>
                    </a:lnTo>
                    <a:lnTo>
                      <a:pt x="3085" y="3067"/>
                    </a:lnTo>
                    <a:lnTo>
                      <a:pt x="3085" y="3086"/>
                    </a:lnTo>
                    <a:lnTo>
                      <a:pt x="3067" y="3105"/>
                    </a:lnTo>
                    <a:lnTo>
                      <a:pt x="2981" y="3191"/>
                    </a:lnTo>
                    <a:lnTo>
                      <a:pt x="2971" y="3210"/>
                    </a:lnTo>
                    <a:lnTo>
                      <a:pt x="2952" y="3238"/>
                    </a:lnTo>
                    <a:lnTo>
                      <a:pt x="2933" y="3286"/>
                    </a:lnTo>
                    <a:lnTo>
                      <a:pt x="2895" y="3286"/>
                    </a:lnTo>
                    <a:lnTo>
                      <a:pt x="2876" y="3286"/>
                    </a:lnTo>
                    <a:lnTo>
                      <a:pt x="2857" y="3276"/>
                    </a:lnTo>
                    <a:lnTo>
                      <a:pt x="2800" y="3238"/>
                    </a:lnTo>
                    <a:lnTo>
                      <a:pt x="2790" y="3219"/>
                    </a:lnTo>
                    <a:lnTo>
                      <a:pt x="2790" y="3200"/>
                    </a:lnTo>
                    <a:lnTo>
                      <a:pt x="2790" y="3181"/>
                    </a:lnTo>
                    <a:lnTo>
                      <a:pt x="2781" y="3143"/>
                    </a:lnTo>
                    <a:lnTo>
                      <a:pt x="2781" y="3134"/>
                    </a:lnTo>
                    <a:lnTo>
                      <a:pt x="2771" y="3124"/>
                    </a:lnTo>
                    <a:lnTo>
                      <a:pt x="2752" y="3124"/>
                    </a:lnTo>
                    <a:lnTo>
                      <a:pt x="2733" y="3143"/>
                    </a:lnTo>
                    <a:lnTo>
                      <a:pt x="2714" y="3134"/>
                    </a:lnTo>
                    <a:lnTo>
                      <a:pt x="2514" y="2953"/>
                    </a:lnTo>
                    <a:lnTo>
                      <a:pt x="2505" y="2943"/>
                    </a:lnTo>
                    <a:lnTo>
                      <a:pt x="2505" y="2924"/>
                    </a:lnTo>
                    <a:lnTo>
                      <a:pt x="2505" y="2915"/>
                    </a:lnTo>
                    <a:lnTo>
                      <a:pt x="2505" y="2895"/>
                    </a:lnTo>
                    <a:lnTo>
                      <a:pt x="2514" y="2886"/>
                    </a:lnTo>
                    <a:lnTo>
                      <a:pt x="2514" y="2867"/>
                    </a:lnTo>
                    <a:lnTo>
                      <a:pt x="2514" y="2848"/>
                    </a:lnTo>
                    <a:lnTo>
                      <a:pt x="2495" y="2800"/>
                    </a:lnTo>
                    <a:lnTo>
                      <a:pt x="2476" y="2781"/>
                    </a:lnTo>
                    <a:lnTo>
                      <a:pt x="2466" y="2762"/>
                    </a:lnTo>
                    <a:lnTo>
                      <a:pt x="2381" y="2734"/>
                    </a:lnTo>
                    <a:lnTo>
                      <a:pt x="2352" y="2762"/>
                    </a:lnTo>
                    <a:lnTo>
                      <a:pt x="2333" y="2762"/>
                    </a:lnTo>
                    <a:lnTo>
                      <a:pt x="2314" y="2762"/>
                    </a:lnTo>
                    <a:lnTo>
                      <a:pt x="2295" y="2772"/>
                    </a:lnTo>
                    <a:lnTo>
                      <a:pt x="2276" y="2772"/>
                    </a:lnTo>
                    <a:lnTo>
                      <a:pt x="2247" y="2791"/>
                    </a:lnTo>
                    <a:lnTo>
                      <a:pt x="2238" y="2800"/>
                    </a:lnTo>
                    <a:lnTo>
                      <a:pt x="2219" y="2781"/>
                    </a:lnTo>
                    <a:lnTo>
                      <a:pt x="2209" y="2772"/>
                    </a:lnTo>
                    <a:lnTo>
                      <a:pt x="2181" y="2781"/>
                    </a:lnTo>
                    <a:lnTo>
                      <a:pt x="2076" y="2800"/>
                    </a:lnTo>
                    <a:lnTo>
                      <a:pt x="2000" y="2781"/>
                    </a:lnTo>
                    <a:lnTo>
                      <a:pt x="1981" y="2781"/>
                    </a:lnTo>
                    <a:lnTo>
                      <a:pt x="1971" y="2781"/>
                    </a:lnTo>
                    <a:lnTo>
                      <a:pt x="1952" y="2791"/>
                    </a:lnTo>
                    <a:lnTo>
                      <a:pt x="1943" y="2810"/>
                    </a:lnTo>
                    <a:lnTo>
                      <a:pt x="1933" y="2819"/>
                    </a:lnTo>
                    <a:lnTo>
                      <a:pt x="1914" y="2819"/>
                    </a:lnTo>
                    <a:lnTo>
                      <a:pt x="1904" y="2810"/>
                    </a:lnTo>
                    <a:lnTo>
                      <a:pt x="1895" y="2810"/>
                    </a:lnTo>
                    <a:lnTo>
                      <a:pt x="1876" y="2791"/>
                    </a:lnTo>
                    <a:lnTo>
                      <a:pt x="1866" y="2791"/>
                    </a:lnTo>
                    <a:lnTo>
                      <a:pt x="1838" y="2800"/>
                    </a:lnTo>
                    <a:lnTo>
                      <a:pt x="1828" y="2800"/>
                    </a:lnTo>
                    <a:lnTo>
                      <a:pt x="1809" y="2791"/>
                    </a:lnTo>
                    <a:lnTo>
                      <a:pt x="1781" y="2762"/>
                    </a:lnTo>
                    <a:lnTo>
                      <a:pt x="1752" y="2753"/>
                    </a:lnTo>
                    <a:lnTo>
                      <a:pt x="1686" y="2781"/>
                    </a:lnTo>
                    <a:lnTo>
                      <a:pt x="1657" y="2762"/>
                    </a:lnTo>
                    <a:lnTo>
                      <a:pt x="1648" y="2743"/>
                    </a:lnTo>
                    <a:lnTo>
                      <a:pt x="1638" y="2724"/>
                    </a:lnTo>
                    <a:lnTo>
                      <a:pt x="1628" y="2715"/>
                    </a:lnTo>
                    <a:lnTo>
                      <a:pt x="1619" y="2715"/>
                    </a:lnTo>
                    <a:lnTo>
                      <a:pt x="1600" y="2724"/>
                    </a:lnTo>
                    <a:lnTo>
                      <a:pt x="1581" y="2724"/>
                    </a:lnTo>
                    <a:lnTo>
                      <a:pt x="1343" y="2591"/>
                    </a:lnTo>
                    <a:lnTo>
                      <a:pt x="1324" y="2581"/>
                    </a:lnTo>
                    <a:lnTo>
                      <a:pt x="1295" y="2591"/>
                    </a:lnTo>
                    <a:lnTo>
                      <a:pt x="1247" y="2619"/>
                    </a:lnTo>
                    <a:lnTo>
                      <a:pt x="1228" y="2619"/>
                    </a:lnTo>
                    <a:lnTo>
                      <a:pt x="1209" y="2619"/>
                    </a:lnTo>
                    <a:lnTo>
                      <a:pt x="1114" y="2572"/>
                    </a:lnTo>
                    <a:lnTo>
                      <a:pt x="1086" y="2572"/>
                    </a:lnTo>
                    <a:lnTo>
                      <a:pt x="1066" y="2572"/>
                    </a:lnTo>
                    <a:lnTo>
                      <a:pt x="1028" y="2552"/>
                    </a:lnTo>
                    <a:lnTo>
                      <a:pt x="1009" y="2534"/>
                    </a:lnTo>
                    <a:lnTo>
                      <a:pt x="1000" y="2524"/>
                    </a:lnTo>
                    <a:lnTo>
                      <a:pt x="990" y="2514"/>
                    </a:lnTo>
                    <a:lnTo>
                      <a:pt x="971" y="2514"/>
                    </a:lnTo>
                    <a:lnTo>
                      <a:pt x="952" y="2514"/>
                    </a:lnTo>
                    <a:lnTo>
                      <a:pt x="933" y="2534"/>
                    </a:lnTo>
                    <a:lnTo>
                      <a:pt x="876" y="2572"/>
                    </a:lnTo>
                    <a:lnTo>
                      <a:pt x="857" y="2581"/>
                    </a:lnTo>
                    <a:lnTo>
                      <a:pt x="828" y="2591"/>
                    </a:lnTo>
                    <a:lnTo>
                      <a:pt x="762" y="2591"/>
                    </a:lnTo>
                    <a:lnTo>
                      <a:pt x="714" y="2610"/>
                    </a:lnTo>
                    <a:lnTo>
                      <a:pt x="695" y="2591"/>
                    </a:lnTo>
                    <a:lnTo>
                      <a:pt x="647" y="2591"/>
                    </a:lnTo>
                    <a:lnTo>
                      <a:pt x="581" y="2572"/>
                    </a:lnTo>
                    <a:lnTo>
                      <a:pt x="543" y="2572"/>
                    </a:lnTo>
                    <a:lnTo>
                      <a:pt x="524" y="2562"/>
                    </a:lnTo>
                    <a:lnTo>
                      <a:pt x="505" y="2562"/>
                    </a:lnTo>
                    <a:lnTo>
                      <a:pt x="495" y="2543"/>
                    </a:lnTo>
                    <a:lnTo>
                      <a:pt x="485" y="2534"/>
                    </a:lnTo>
                    <a:lnTo>
                      <a:pt x="476" y="2505"/>
                    </a:lnTo>
                    <a:lnTo>
                      <a:pt x="476" y="2495"/>
                    </a:lnTo>
                    <a:lnTo>
                      <a:pt x="457" y="2467"/>
                    </a:lnTo>
                    <a:lnTo>
                      <a:pt x="447" y="2448"/>
                    </a:lnTo>
                    <a:lnTo>
                      <a:pt x="447" y="2429"/>
                    </a:lnTo>
                    <a:lnTo>
                      <a:pt x="467" y="2400"/>
                    </a:lnTo>
                    <a:lnTo>
                      <a:pt x="476" y="2391"/>
                    </a:lnTo>
                    <a:lnTo>
                      <a:pt x="495" y="2391"/>
                    </a:lnTo>
                    <a:lnTo>
                      <a:pt x="505" y="2391"/>
                    </a:lnTo>
                    <a:lnTo>
                      <a:pt x="514" y="2400"/>
                    </a:lnTo>
                    <a:lnTo>
                      <a:pt x="533" y="2429"/>
                    </a:lnTo>
                    <a:lnTo>
                      <a:pt x="543" y="2438"/>
                    </a:lnTo>
                    <a:lnTo>
                      <a:pt x="552" y="2438"/>
                    </a:lnTo>
                    <a:lnTo>
                      <a:pt x="562" y="2438"/>
                    </a:lnTo>
                    <a:lnTo>
                      <a:pt x="571" y="2429"/>
                    </a:lnTo>
                    <a:lnTo>
                      <a:pt x="562" y="2391"/>
                    </a:lnTo>
                    <a:lnTo>
                      <a:pt x="524" y="2296"/>
                    </a:lnTo>
                    <a:lnTo>
                      <a:pt x="485" y="2143"/>
                    </a:lnTo>
                    <a:lnTo>
                      <a:pt x="485" y="2086"/>
                    </a:lnTo>
                    <a:lnTo>
                      <a:pt x="476" y="2057"/>
                    </a:lnTo>
                    <a:lnTo>
                      <a:pt x="485" y="2029"/>
                    </a:lnTo>
                    <a:lnTo>
                      <a:pt x="495" y="2000"/>
                    </a:lnTo>
                    <a:lnTo>
                      <a:pt x="505" y="1972"/>
                    </a:lnTo>
                    <a:lnTo>
                      <a:pt x="514" y="1962"/>
                    </a:lnTo>
                    <a:lnTo>
                      <a:pt x="514" y="1953"/>
                    </a:lnTo>
                    <a:lnTo>
                      <a:pt x="524" y="1953"/>
                    </a:lnTo>
                    <a:lnTo>
                      <a:pt x="533" y="1953"/>
                    </a:lnTo>
                    <a:lnTo>
                      <a:pt x="543" y="1943"/>
                    </a:lnTo>
                    <a:lnTo>
                      <a:pt x="552" y="1915"/>
                    </a:lnTo>
                    <a:lnTo>
                      <a:pt x="552" y="1895"/>
                    </a:lnTo>
                    <a:lnTo>
                      <a:pt x="543" y="1877"/>
                    </a:lnTo>
                    <a:lnTo>
                      <a:pt x="533" y="1877"/>
                    </a:lnTo>
                    <a:lnTo>
                      <a:pt x="514" y="1877"/>
                    </a:lnTo>
                    <a:lnTo>
                      <a:pt x="505" y="1886"/>
                    </a:lnTo>
                    <a:lnTo>
                      <a:pt x="495" y="1886"/>
                    </a:lnTo>
                    <a:lnTo>
                      <a:pt x="485" y="1886"/>
                    </a:lnTo>
                    <a:lnTo>
                      <a:pt x="476" y="1877"/>
                    </a:lnTo>
                    <a:lnTo>
                      <a:pt x="467" y="1848"/>
                    </a:lnTo>
                    <a:lnTo>
                      <a:pt x="467" y="1772"/>
                    </a:lnTo>
                    <a:lnTo>
                      <a:pt x="457" y="1752"/>
                    </a:lnTo>
                    <a:lnTo>
                      <a:pt x="447" y="1724"/>
                    </a:lnTo>
                    <a:lnTo>
                      <a:pt x="447" y="1667"/>
                    </a:lnTo>
                    <a:lnTo>
                      <a:pt x="447" y="1619"/>
                    </a:lnTo>
                    <a:lnTo>
                      <a:pt x="438" y="1610"/>
                    </a:lnTo>
                    <a:lnTo>
                      <a:pt x="438" y="1591"/>
                    </a:lnTo>
                    <a:lnTo>
                      <a:pt x="428" y="1581"/>
                    </a:lnTo>
                    <a:lnTo>
                      <a:pt x="438" y="1572"/>
                    </a:lnTo>
                    <a:lnTo>
                      <a:pt x="467" y="1553"/>
                    </a:lnTo>
                    <a:lnTo>
                      <a:pt x="485" y="1543"/>
                    </a:lnTo>
                    <a:lnTo>
                      <a:pt x="495" y="1514"/>
                    </a:lnTo>
                    <a:lnTo>
                      <a:pt x="505" y="1496"/>
                    </a:lnTo>
                    <a:lnTo>
                      <a:pt x="495" y="1476"/>
                    </a:lnTo>
                    <a:lnTo>
                      <a:pt x="485" y="1476"/>
                    </a:lnTo>
                    <a:lnTo>
                      <a:pt x="467" y="1476"/>
                    </a:lnTo>
                    <a:lnTo>
                      <a:pt x="457" y="1486"/>
                    </a:lnTo>
                    <a:lnTo>
                      <a:pt x="438" y="1486"/>
                    </a:lnTo>
                    <a:lnTo>
                      <a:pt x="428" y="1486"/>
                    </a:lnTo>
                    <a:lnTo>
                      <a:pt x="428" y="1467"/>
                    </a:lnTo>
                    <a:lnTo>
                      <a:pt x="438" y="1448"/>
                    </a:lnTo>
                    <a:lnTo>
                      <a:pt x="485" y="1362"/>
                    </a:lnTo>
                    <a:lnTo>
                      <a:pt x="495" y="1353"/>
                    </a:lnTo>
                    <a:lnTo>
                      <a:pt x="524" y="1333"/>
                    </a:lnTo>
                    <a:lnTo>
                      <a:pt x="533" y="1324"/>
                    </a:lnTo>
                    <a:lnTo>
                      <a:pt x="533" y="1295"/>
                    </a:lnTo>
                    <a:lnTo>
                      <a:pt x="524" y="1286"/>
                    </a:lnTo>
                    <a:lnTo>
                      <a:pt x="514" y="1257"/>
                    </a:lnTo>
                    <a:lnTo>
                      <a:pt x="485" y="1210"/>
                    </a:lnTo>
                    <a:lnTo>
                      <a:pt x="467" y="1172"/>
                    </a:lnTo>
                    <a:lnTo>
                      <a:pt x="447" y="1086"/>
                    </a:lnTo>
                    <a:lnTo>
                      <a:pt x="428" y="1057"/>
                    </a:lnTo>
                    <a:lnTo>
                      <a:pt x="200" y="810"/>
                    </a:lnTo>
                    <a:lnTo>
                      <a:pt x="0" y="676"/>
                    </a:lnTo>
                    <a:lnTo>
                      <a:pt x="28" y="648"/>
                    </a:lnTo>
                    <a:lnTo>
                      <a:pt x="95" y="562"/>
                    </a:lnTo>
                    <a:lnTo>
                      <a:pt x="114" y="543"/>
                    </a:lnTo>
                    <a:lnTo>
                      <a:pt x="124" y="524"/>
                    </a:lnTo>
                    <a:lnTo>
                      <a:pt x="162" y="410"/>
                    </a:lnTo>
                    <a:lnTo>
                      <a:pt x="209" y="352"/>
                    </a:lnTo>
                    <a:lnTo>
                      <a:pt x="257" y="343"/>
                    </a:lnTo>
                    <a:lnTo>
                      <a:pt x="390" y="410"/>
                    </a:lnTo>
                    <a:lnTo>
                      <a:pt x="409" y="410"/>
                    </a:lnTo>
                    <a:lnTo>
                      <a:pt x="419" y="400"/>
                    </a:lnTo>
                    <a:lnTo>
                      <a:pt x="419" y="381"/>
                    </a:lnTo>
                    <a:lnTo>
                      <a:pt x="400" y="381"/>
                    </a:lnTo>
                    <a:lnTo>
                      <a:pt x="390" y="381"/>
                    </a:lnTo>
                    <a:lnTo>
                      <a:pt x="390" y="372"/>
                    </a:lnTo>
                    <a:lnTo>
                      <a:pt x="381" y="352"/>
                    </a:lnTo>
                    <a:lnTo>
                      <a:pt x="409" y="352"/>
                    </a:lnTo>
                    <a:lnTo>
                      <a:pt x="409" y="333"/>
                    </a:lnTo>
                    <a:lnTo>
                      <a:pt x="381" y="333"/>
                    </a:lnTo>
                    <a:lnTo>
                      <a:pt x="352" y="324"/>
                    </a:lnTo>
                    <a:lnTo>
                      <a:pt x="333" y="315"/>
                    </a:lnTo>
                    <a:lnTo>
                      <a:pt x="324" y="286"/>
                    </a:lnTo>
                    <a:lnTo>
                      <a:pt x="304" y="257"/>
                    </a:lnTo>
                    <a:lnTo>
                      <a:pt x="247" y="229"/>
                    </a:lnTo>
                    <a:lnTo>
                      <a:pt x="238" y="210"/>
                    </a:lnTo>
                    <a:lnTo>
                      <a:pt x="238" y="143"/>
                    </a:lnTo>
                    <a:lnTo>
                      <a:pt x="247" y="57"/>
                    </a:lnTo>
                    <a:lnTo>
                      <a:pt x="276" y="0"/>
                    </a:lnTo>
                    <a:lnTo>
                      <a:pt x="314" y="0"/>
                    </a:lnTo>
                    <a:lnTo>
                      <a:pt x="324" y="10"/>
                    </a:lnTo>
                    <a:lnTo>
                      <a:pt x="362" y="57"/>
                    </a:lnTo>
                    <a:lnTo>
                      <a:pt x="371" y="67"/>
                    </a:lnTo>
                    <a:lnTo>
                      <a:pt x="390" y="76"/>
                    </a:lnTo>
                    <a:lnTo>
                      <a:pt x="409" y="76"/>
                    </a:lnTo>
                    <a:lnTo>
                      <a:pt x="428" y="76"/>
                    </a:lnTo>
                    <a:lnTo>
                      <a:pt x="514" y="48"/>
                    </a:lnTo>
                    <a:lnTo>
                      <a:pt x="571" y="38"/>
                    </a:lnTo>
                    <a:lnTo>
                      <a:pt x="600" y="38"/>
                    </a:lnTo>
                    <a:lnTo>
                      <a:pt x="619" y="48"/>
                    </a:lnTo>
                    <a:lnTo>
                      <a:pt x="647" y="67"/>
                    </a:lnTo>
                    <a:lnTo>
                      <a:pt x="657" y="76"/>
                    </a:lnTo>
                    <a:lnTo>
                      <a:pt x="676" y="105"/>
                    </a:lnTo>
                    <a:lnTo>
                      <a:pt x="695" y="114"/>
                    </a:lnTo>
                    <a:lnTo>
                      <a:pt x="714" y="134"/>
                    </a:lnTo>
                    <a:lnTo>
                      <a:pt x="733" y="134"/>
                    </a:lnTo>
                    <a:lnTo>
                      <a:pt x="743" y="124"/>
                    </a:lnTo>
                    <a:lnTo>
                      <a:pt x="752" y="114"/>
                    </a:lnTo>
                    <a:lnTo>
                      <a:pt x="762" y="105"/>
                    </a:lnTo>
                    <a:lnTo>
                      <a:pt x="790" y="95"/>
                    </a:lnTo>
                    <a:lnTo>
                      <a:pt x="800" y="105"/>
                    </a:lnTo>
                    <a:lnTo>
                      <a:pt x="809" y="114"/>
                    </a:lnTo>
                    <a:lnTo>
                      <a:pt x="800" y="134"/>
                    </a:lnTo>
                    <a:lnTo>
                      <a:pt x="790" y="143"/>
                    </a:lnTo>
                    <a:lnTo>
                      <a:pt x="781" y="162"/>
                    </a:lnTo>
                    <a:lnTo>
                      <a:pt x="790" y="172"/>
                    </a:lnTo>
                    <a:lnTo>
                      <a:pt x="914" y="238"/>
                    </a:lnTo>
                    <a:lnTo>
                      <a:pt x="943" y="257"/>
                    </a:lnTo>
                    <a:lnTo>
                      <a:pt x="952" y="276"/>
                    </a:lnTo>
                    <a:lnTo>
                      <a:pt x="952" y="286"/>
                    </a:lnTo>
                    <a:lnTo>
                      <a:pt x="952" y="305"/>
                    </a:lnTo>
                    <a:lnTo>
                      <a:pt x="962" y="324"/>
                    </a:lnTo>
                    <a:lnTo>
                      <a:pt x="971" y="343"/>
                    </a:lnTo>
                    <a:lnTo>
                      <a:pt x="990" y="362"/>
                    </a:lnTo>
                    <a:lnTo>
                      <a:pt x="1009" y="372"/>
                    </a:lnTo>
                    <a:lnTo>
                      <a:pt x="1028" y="372"/>
                    </a:lnTo>
                    <a:lnTo>
                      <a:pt x="1114" y="372"/>
                    </a:lnTo>
                    <a:lnTo>
                      <a:pt x="1152" y="362"/>
                    </a:lnTo>
                    <a:lnTo>
                      <a:pt x="1171" y="362"/>
                    </a:lnTo>
                    <a:lnTo>
                      <a:pt x="1190" y="362"/>
                    </a:lnTo>
                    <a:lnTo>
                      <a:pt x="1209" y="362"/>
                    </a:lnTo>
                    <a:lnTo>
                      <a:pt x="1247" y="343"/>
                    </a:lnTo>
                    <a:lnTo>
                      <a:pt x="1276" y="343"/>
                    </a:lnTo>
                    <a:lnTo>
                      <a:pt x="1295" y="333"/>
                    </a:lnTo>
                    <a:lnTo>
                      <a:pt x="1305" y="324"/>
                    </a:lnTo>
                    <a:lnTo>
                      <a:pt x="1314" y="305"/>
                    </a:lnTo>
                    <a:lnTo>
                      <a:pt x="1314" y="295"/>
                    </a:lnTo>
                    <a:lnTo>
                      <a:pt x="1333" y="295"/>
                    </a:lnTo>
                    <a:lnTo>
                      <a:pt x="1343" y="295"/>
                    </a:lnTo>
                    <a:lnTo>
                      <a:pt x="1352" y="315"/>
                    </a:lnTo>
                    <a:lnTo>
                      <a:pt x="1362" y="324"/>
                    </a:lnTo>
                    <a:lnTo>
                      <a:pt x="1371" y="343"/>
                    </a:lnTo>
                    <a:lnTo>
                      <a:pt x="1381" y="352"/>
                    </a:lnTo>
                    <a:lnTo>
                      <a:pt x="1390" y="343"/>
                    </a:lnTo>
                    <a:lnTo>
                      <a:pt x="1409" y="324"/>
                    </a:lnTo>
                    <a:lnTo>
                      <a:pt x="1428" y="324"/>
                    </a:lnTo>
                    <a:lnTo>
                      <a:pt x="1447" y="324"/>
                    </a:lnTo>
                    <a:lnTo>
                      <a:pt x="1514" y="362"/>
                    </a:lnTo>
                    <a:lnTo>
                      <a:pt x="1523" y="381"/>
                    </a:lnTo>
                    <a:lnTo>
                      <a:pt x="1523" y="391"/>
                    </a:lnTo>
                    <a:lnTo>
                      <a:pt x="1514" y="410"/>
                    </a:lnTo>
                    <a:lnTo>
                      <a:pt x="1505" y="419"/>
                    </a:lnTo>
                    <a:lnTo>
                      <a:pt x="1457" y="448"/>
                    </a:lnTo>
                    <a:lnTo>
                      <a:pt x="1428" y="467"/>
                    </a:lnTo>
                    <a:lnTo>
                      <a:pt x="1409" y="495"/>
                    </a:lnTo>
                    <a:lnTo>
                      <a:pt x="1400" y="505"/>
                    </a:lnTo>
                    <a:lnTo>
                      <a:pt x="1400" y="524"/>
                    </a:lnTo>
                    <a:lnTo>
                      <a:pt x="1400" y="533"/>
                    </a:lnTo>
                    <a:lnTo>
                      <a:pt x="1400" y="553"/>
                    </a:lnTo>
                    <a:lnTo>
                      <a:pt x="1400" y="562"/>
                    </a:lnTo>
                    <a:lnTo>
                      <a:pt x="1409" y="581"/>
                    </a:lnTo>
                    <a:lnTo>
                      <a:pt x="1409" y="591"/>
                    </a:lnTo>
                    <a:lnTo>
                      <a:pt x="1428" y="610"/>
                    </a:lnTo>
                    <a:lnTo>
                      <a:pt x="1438" y="610"/>
                    </a:lnTo>
                    <a:lnTo>
                      <a:pt x="1457" y="610"/>
                    </a:lnTo>
                    <a:lnTo>
                      <a:pt x="1457" y="600"/>
                    </a:lnTo>
                    <a:lnTo>
                      <a:pt x="1476" y="571"/>
                    </a:lnTo>
                    <a:lnTo>
                      <a:pt x="1476" y="553"/>
                    </a:lnTo>
                    <a:lnTo>
                      <a:pt x="1495" y="543"/>
                    </a:lnTo>
                    <a:lnTo>
                      <a:pt x="1514" y="543"/>
                    </a:lnTo>
                    <a:lnTo>
                      <a:pt x="1543" y="543"/>
                    </a:lnTo>
                    <a:lnTo>
                      <a:pt x="1581" y="553"/>
                    </a:lnTo>
                    <a:lnTo>
                      <a:pt x="1600" y="543"/>
                    </a:lnTo>
                    <a:lnTo>
                      <a:pt x="1609" y="543"/>
                    </a:lnTo>
                    <a:lnTo>
                      <a:pt x="1628" y="533"/>
                    </a:lnTo>
                    <a:lnTo>
                      <a:pt x="1638" y="524"/>
                    </a:lnTo>
                    <a:lnTo>
                      <a:pt x="1666" y="524"/>
                    </a:lnTo>
                    <a:lnTo>
                      <a:pt x="1676" y="533"/>
                    </a:lnTo>
                    <a:lnTo>
                      <a:pt x="1676" y="543"/>
                    </a:lnTo>
                    <a:lnTo>
                      <a:pt x="1666" y="562"/>
                    </a:lnTo>
                    <a:lnTo>
                      <a:pt x="1666" y="571"/>
                    </a:lnTo>
                    <a:lnTo>
                      <a:pt x="1676" y="581"/>
                    </a:lnTo>
                    <a:lnTo>
                      <a:pt x="1695" y="591"/>
                    </a:lnTo>
                    <a:lnTo>
                      <a:pt x="1752" y="600"/>
                    </a:lnTo>
                    <a:lnTo>
                      <a:pt x="1781" y="619"/>
                    </a:lnTo>
                    <a:lnTo>
                      <a:pt x="1800" y="629"/>
                    </a:lnTo>
                    <a:lnTo>
                      <a:pt x="1819" y="638"/>
                    </a:lnTo>
                    <a:lnTo>
                      <a:pt x="1828" y="648"/>
                    </a:lnTo>
                    <a:lnTo>
                      <a:pt x="1838" y="648"/>
                    </a:lnTo>
                    <a:lnTo>
                      <a:pt x="1847" y="638"/>
                    </a:lnTo>
                    <a:lnTo>
                      <a:pt x="1847" y="629"/>
                    </a:lnTo>
                    <a:lnTo>
                      <a:pt x="1847" y="619"/>
                    </a:lnTo>
                    <a:lnTo>
                      <a:pt x="1847" y="610"/>
                    </a:lnTo>
                    <a:lnTo>
                      <a:pt x="1847" y="581"/>
                    </a:lnTo>
                    <a:lnTo>
                      <a:pt x="1847" y="571"/>
                    </a:lnTo>
                    <a:lnTo>
                      <a:pt x="1847" y="553"/>
                    </a:lnTo>
                    <a:lnTo>
                      <a:pt x="1857" y="543"/>
                    </a:lnTo>
                    <a:lnTo>
                      <a:pt x="1866" y="533"/>
                    </a:lnTo>
                    <a:lnTo>
                      <a:pt x="1876" y="543"/>
                    </a:lnTo>
                    <a:lnTo>
                      <a:pt x="1895" y="553"/>
                    </a:lnTo>
                    <a:lnTo>
                      <a:pt x="1914" y="581"/>
                    </a:lnTo>
                    <a:lnTo>
                      <a:pt x="1924" y="600"/>
                    </a:lnTo>
                    <a:lnTo>
                      <a:pt x="1943" y="629"/>
                    </a:lnTo>
                    <a:lnTo>
                      <a:pt x="1943" y="648"/>
                    </a:lnTo>
                    <a:lnTo>
                      <a:pt x="1943" y="657"/>
                    </a:lnTo>
                    <a:lnTo>
                      <a:pt x="1933" y="676"/>
                    </a:lnTo>
                    <a:lnTo>
                      <a:pt x="1914" y="696"/>
                    </a:lnTo>
                    <a:lnTo>
                      <a:pt x="1914" y="714"/>
                    </a:lnTo>
                    <a:lnTo>
                      <a:pt x="1914" y="724"/>
                    </a:lnTo>
                    <a:lnTo>
                      <a:pt x="1933" y="734"/>
                    </a:lnTo>
                    <a:lnTo>
                      <a:pt x="1943" y="734"/>
                    </a:lnTo>
                    <a:lnTo>
                      <a:pt x="1971" y="714"/>
                    </a:lnTo>
                    <a:lnTo>
                      <a:pt x="2019" y="667"/>
                    </a:lnTo>
                    <a:lnTo>
                      <a:pt x="2038" y="657"/>
                    </a:lnTo>
                    <a:lnTo>
                      <a:pt x="2047" y="667"/>
                    </a:lnTo>
                    <a:lnTo>
                      <a:pt x="2057" y="676"/>
                    </a:lnTo>
                    <a:lnTo>
                      <a:pt x="2057" y="696"/>
                    </a:lnTo>
                    <a:lnTo>
                      <a:pt x="2067" y="705"/>
                    </a:lnTo>
                    <a:lnTo>
                      <a:pt x="2067" y="724"/>
                    </a:lnTo>
                    <a:lnTo>
                      <a:pt x="2057" y="734"/>
                    </a:lnTo>
                    <a:lnTo>
                      <a:pt x="2057" y="753"/>
                    </a:lnTo>
                    <a:lnTo>
                      <a:pt x="2067" y="772"/>
                    </a:lnTo>
                    <a:lnTo>
                      <a:pt x="2076" y="781"/>
                    </a:lnTo>
                    <a:lnTo>
                      <a:pt x="2085" y="772"/>
                    </a:lnTo>
                    <a:lnTo>
                      <a:pt x="2114" y="753"/>
                    </a:lnTo>
                    <a:lnTo>
                      <a:pt x="2143" y="743"/>
                    </a:lnTo>
                    <a:lnTo>
                      <a:pt x="2190" y="743"/>
                    </a:lnTo>
                    <a:lnTo>
                      <a:pt x="2219" y="734"/>
                    </a:lnTo>
                    <a:lnTo>
                      <a:pt x="2228" y="724"/>
                    </a:lnTo>
                    <a:lnTo>
                      <a:pt x="2238" y="714"/>
                    </a:lnTo>
                    <a:lnTo>
                      <a:pt x="2238" y="705"/>
                    </a:lnTo>
                    <a:lnTo>
                      <a:pt x="2228" y="667"/>
                    </a:lnTo>
                    <a:lnTo>
                      <a:pt x="2238" y="657"/>
                    </a:lnTo>
                    <a:lnTo>
                      <a:pt x="2257" y="648"/>
                    </a:lnTo>
                    <a:lnTo>
                      <a:pt x="2285" y="648"/>
                    </a:lnTo>
                    <a:lnTo>
                      <a:pt x="2305" y="657"/>
                    </a:lnTo>
                    <a:lnTo>
                      <a:pt x="2314" y="657"/>
                    </a:lnTo>
                    <a:lnTo>
                      <a:pt x="2390" y="705"/>
                    </a:lnTo>
                    <a:lnTo>
                      <a:pt x="2400" y="714"/>
                    </a:lnTo>
                    <a:lnTo>
                      <a:pt x="2486" y="772"/>
                    </a:lnTo>
                    <a:lnTo>
                      <a:pt x="2581" y="753"/>
                    </a:lnTo>
                    <a:lnTo>
                      <a:pt x="2628" y="753"/>
                    </a:lnTo>
                    <a:lnTo>
                      <a:pt x="2714" y="772"/>
                    </a:lnTo>
                    <a:lnTo>
                      <a:pt x="2733" y="772"/>
                    </a:lnTo>
                    <a:lnTo>
                      <a:pt x="2743" y="762"/>
                    </a:lnTo>
                    <a:lnTo>
                      <a:pt x="2762" y="753"/>
                    </a:lnTo>
                    <a:lnTo>
                      <a:pt x="2771" y="743"/>
                    </a:lnTo>
                    <a:lnTo>
                      <a:pt x="2790" y="743"/>
                    </a:lnTo>
                    <a:lnTo>
                      <a:pt x="2809" y="753"/>
                    </a:lnTo>
                    <a:lnTo>
                      <a:pt x="2838" y="772"/>
                    </a:lnTo>
                    <a:lnTo>
                      <a:pt x="2895" y="781"/>
                    </a:lnTo>
                    <a:lnTo>
                      <a:pt x="2914" y="781"/>
                    </a:lnTo>
                    <a:lnTo>
                      <a:pt x="2933" y="772"/>
                    </a:lnTo>
                    <a:lnTo>
                      <a:pt x="2952" y="762"/>
                    </a:lnTo>
                    <a:lnTo>
                      <a:pt x="2962" y="753"/>
                    </a:lnTo>
                    <a:lnTo>
                      <a:pt x="2971" y="753"/>
                    </a:lnTo>
                    <a:lnTo>
                      <a:pt x="2990" y="743"/>
                    </a:lnTo>
                    <a:lnTo>
                      <a:pt x="3000" y="734"/>
                    </a:lnTo>
                    <a:lnTo>
                      <a:pt x="3047" y="705"/>
                    </a:lnTo>
                    <a:lnTo>
                      <a:pt x="3057" y="705"/>
                    </a:lnTo>
                    <a:lnTo>
                      <a:pt x="3067" y="705"/>
                    </a:lnTo>
                    <a:lnTo>
                      <a:pt x="3105" y="724"/>
                    </a:lnTo>
                    <a:lnTo>
                      <a:pt x="3133" y="734"/>
                    </a:lnTo>
                    <a:lnTo>
                      <a:pt x="3152" y="734"/>
                    </a:lnTo>
                    <a:lnTo>
                      <a:pt x="3162" y="724"/>
                    </a:lnTo>
                    <a:lnTo>
                      <a:pt x="3181" y="714"/>
                    </a:lnTo>
                    <a:lnTo>
                      <a:pt x="3219" y="686"/>
                    </a:lnTo>
                    <a:lnTo>
                      <a:pt x="3238" y="686"/>
                    </a:lnTo>
                    <a:lnTo>
                      <a:pt x="3257" y="686"/>
                    </a:lnTo>
                    <a:lnTo>
                      <a:pt x="3314" y="705"/>
                    </a:lnTo>
                    <a:lnTo>
                      <a:pt x="3457" y="724"/>
                    </a:lnTo>
                    <a:lnTo>
                      <a:pt x="3476" y="734"/>
                    </a:lnTo>
                    <a:lnTo>
                      <a:pt x="3486" y="743"/>
                    </a:lnTo>
                    <a:lnTo>
                      <a:pt x="3495" y="753"/>
                    </a:lnTo>
                    <a:lnTo>
                      <a:pt x="3505" y="772"/>
                    </a:lnTo>
                    <a:lnTo>
                      <a:pt x="3514" y="772"/>
                    </a:lnTo>
                    <a:lnTo>
                      <a:pt x="3533" y="772"/>
                    </a:lnTo>
                    <a:lnTo>
                      <a:pt x="3552" y="753"/>
                    </a:lnTo>
                    <a:lnTo>
                      <a:pt x="3562" y="743"/>
                    </a:lnTo>
                    <a:lnTo>
                      <a:pt x="3581" y="734"/>
                    </a:lnTo>
                    <a:lnTo>
                      <a:pt x="3609" y="724"/>
                    </a:lnTo>
                    <a:lnTo>
                      <a:pt x="3629" y="724"/>
                    </a:lnTo>
                    <a:lnTo>
                      <a:pt x="3638" y="734"/>
                    </a:lnTo>
                    <a:lnTo>
                      <a:pt x="3647" y="753"/>
                    </a:lnTo>
                    <a:lnTo>
                      <a:pt x="3638" y="791"/>
                    </a:lnTo>
                    <a:lnTo>
                      <a:pt x="3638" y="810"/>
                    </a:lnTo>
                    <a:lnTo>
                      <a:pt x="3647" y="810"/>
                    </a:lnTo>
                    <a:lnTo>
                      <a:pt x="3647" y="819"/>
                    </a:lnTo>
                    <a:lnTo>
                      <a:pt x="3647" y="829"/>
                    </a:lnTo>
                    <a:lnTo>
                      <a:pt x="3657" y="829"/>
                    </a:lnTo>
                    <a:lnTo>
                      <a:pt x="3781" y="876"/>
                    </a:lnTo>
                    <a:lnTo>
                      <a:pt x="3800" y="886"/>
                    </a:lnTo>
                    <a:lnTo>
                      <a:pt x="3809" y="886"/>
                    </a:lnTo>
                    <a:lnTo>
                      <a:pt x="3828" y="876"/>
                    </a:lnTo>
                    <a:lnTo>
                      <a:pt x="3838" y="876"/>
                    </a:lnTo>
                    <a:lnTo>
                      <a:pt x="3847" y="86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2" name="Freeform 10">
                <a:extLst>
                  <a:ext uri="{FF2B5EF4-FFF2-40B4-BE49-F238E27FC236}">
                    <a16:creationId xmlns:a16="http://schemas.microsoft.com/office/drawing/2014/main" id="{EDC7CE7D-940A-9044-B882-031CEAAA8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6388" y="1684338"/>
                <a:ext cx="1371600" cy="1365250"/>
              </a:xfrm>
              <a:custGeom>
                <a:avLst/>
                <a:gdLst>
                  <a:gd name="T0" fmla="*/ 298362 w 3811"/>
                  <a:gd name="T1" fmla="*/ 82448 h 3792"/>
                  <a:gd name="T2" fmla="*/ 380780 w 3811"/>
                  <a:gd name="T3" fmla="*/ 55085 h 3792"/>
                  <a:gd name="T4" fmla="*/ 466438 w 3811"/>
                  <a:gd name="T5" fmla="*/ 85688 h 3792"/>
                  <a:gd name="T6" fmla="*/ 599963 w 3811"/>
                  <a:gd name="T7" fmla="*/ 109810 h 3792"/>
                  <a:gd name="T8" fmla="*/ 696057 w 3811"/>
                  <a:gd name="T9" fmla="*/ 113411 h 3792"/>
                  <a:gd name="T10" fmla="*/ 805828 w 3811"/>
                  <a:gd name="T11" fmla="*/ 150854 h 3792"/>
                  <a:gd name="T12" fmla="*/ 826343 w 3811"/>
                  <a:gd name="T13" fmla="*/ 219621 h 3792"/>
                  <a:gd name="T14" fmla="*/ 884288 w 3811"/>
                  <a:gd name="T15" fmla="*/ 301709 h 3792"/>
                  <a:gd name="T16" fmla="*/ 905162 w 3811"/>
                  <a:gd name="T17" fmla="*/ 349953 h 3792"/>
                  <a:gd name="T18" fmla="*/ 990820 w 3811"/>
                  <a:gd name="T19" fmla="*/ 312150 h 3792"/>
                  <a:gd name="T20" fmla="*/ 1086555 w 3811"/>
                  <a:gd name="T21" fmla="*/ 370475 h 3792"/>
                  <a:gd name="T22" fmla="*/ 1189488 w 3811"/>
                  <a:gd name="T23" fmla="*/ 387757 h 3792"/>
                  <a:gd name="T24" fmla="*/ 1234116 w 3811"/>
                  <a:gd name="T25" fmla="*/ 343113 h 3792"/>
                  <a:gd name="T26" fmla="*/ 1292421 w 3811"/>
                  <a:gd name="T27" fmla="*/ 380916 h 3792"/>
                  <a:gd name="T28" fmla="*/ 1357564 w 3811"/>
                  <a:gd name="T29" fmla="*/ 473445 h 3792"/>
                  <a:gd name="T30" fmla="*/ 1295660 w 3811"/>
                  <a:gd name="T31" fmla="*/ 500808 h 3792"/>
                  <a:gd name="T32" fmla="*/ 1193087 w 3811"/>
                  <a:gd name="T33" fmla="*/ 487126 h 3792"/>
                  <a:gd name="T34" fmla="*/ 1107429 w 3811"/>
                  <a:gd name="T35" fmla="*/ 421960 h 3792"/>
                  <a:gd name="T36" fmla="*/ 1072878 w 3811"/>
                  <a:gd name="T37" fmla="*/ 469845 h 3792"/>
                  <a:gd name="T38" fmla="*/ 1042286 w 3811"/>
                  <a:gd name="T39" fmla="*/ 518089 h 3792"/>
                  <a:gd name="T40" fmla="*/ 1086555 w 3811"/>
                  <a:gd name="T41" fmla="*/ 572815 h 3792"/>
                  <a:gd name="T42" fmla="*/ 1100231 w 3811"/>
                  <a:gd name="T43" fmla="*/ 624299 h 3792"/>
                  <a:gd name="T44" fmla="*/ 1141620 w 3811"/>
                  <a:gd name="T45" fmla="*/ 603777 h 3792"/>
                  <a:gd name="T46" fmla="*/ 1158536 w 3811"/>
                  <a:gd name="T47" fmla="*/ 600177 h 3792"/>
                  <a:gd name="T48" fmla="*/ 1206763 w 3811"/>
                  <a:gd name="T49" fmla="*/ 661743 h 3792"/>
                  <a:gd name="T50" fmla="*/ 1199925 w 3811"/>
                  <a:gd name="T51" fmla="*/ 733750 h 3792"/>
                  <a:gd name="T52" fmla="*/ 1144860 w 3811"/>
                  <a:gd name="T53" fmla="*/ 826639 h 3792"/>
                  <a:gd name="T54" fmla="*/ 1107429 w 3811"/>
                  <a:gd name="T55" fmla="*/ 936089 h 3792"/>
                  <a:gd name="T56" fmla="*/ 1138021 w 3811"/>
                  <a:gd name="T57" fmla="*/ 977493 h 3792"/>
                  <a:gd name="T58" fmla="*/ 1093753 w 3811"/>
                  <a:gd name="T59" fmla="*/ 1135188 h 3792"/>
                  <a:gd name="T60" fmla="*/ 1021412 w 3811"/>
                  <a:gd name="T61" fmla="*/ 1275601 h 3792"/>
                  <a:gd name="T62" fmla="*/ 1007736 w 3811"/>
                  <a:gd name="T63" fmla="*/ 1351209 h 3792"/>
                  <a:gd name="T64" fmla="*/ 891486 w 3811"/>
                  <a:gd name="T65" fmla="*/ 1306564 h 3792"/>
                  <a:gd name="T66" fmla="*/ 836420 w 3811"/>
                  <a:gd name="T67" fmla="*/ 1296123 h 3792"/>
                  <a:gd name="T68" fmla="*/ 699296 w 3811"/>
                  <a:gd name="T69" fmla="*/ 1268761 h 3792"/>
                  <a:gd name="T70" fmla="*/ 640992 w 3811"/>
                  <a:gd name="T71" fmla="*/ 1251839 h 3792"/>
                  <a:gd name="T72" fmla="*/ 565772 w 3811"/>
                  <a:gd name="T73" fmla="*/ 1248239 h 3792"/>
                  <a:gd name="T74" fmla="*/ 531580 w 3811"/>
                  <a:gd name="T75" fmla="*/ 1248239 h 3792"/>
                  <a:gd name="T76" fmla="*/ 459239 w 3811"/>
                  <a:gd name="T77" fmla="*/ 1255080 h 3792"/>
                  <a:gd name="T78" fmla="*/ 442324 w 3811"/>
                  <a:gd name="T79" fmla="*/ 1210435 h 3792"/>
                  <a:gd name="T80" fmla="*/ 377181 w 3811"/>
                  <a:gd name="T81" fmla="*/ 1152110 h 3792"/>
                  <a:gd name="T82" fmla="*/ 397696 w 3811"/>
                  <a:gd name="T83" fmla="*/ 1086943 h 3792"/>
                  <a:gd name="T84" fmla="*/ 373582 w 3811"/>
                  <a:gd name="T85" fmla="*/ 1028978 h 3792"/>
                  <a:gd name="T86" fmla="*/ 325715 w 3811"/>
                  <a:gd name="T87" fmla="*/ 998015 h 3792"/>
                  <a:gd name="T88" fmla="*/ 271009 w 3811"/>
                  <a:gd name="T89" fmla="*/ 980733 h 3792"/>
                  <a:gd name="T90" fmla="*/ 222782 w 3811"/>
                  <a:gd name="T91" fmla="*/ 864082 h 3792"/>
                  <a:gd name="T92" fmla="*/ 102933 w 3811"/>
                  <a:gd name="T93" fmla="*/ 788835 h 3792"/>
                  <a:gd name="T94" fmla="*/ 37790 w 3811"/>
                  <a:gd name="T95" fmla="*/ 665343 h 3792"/>
                  <a:gd name="T96" fmla="*/ 10437 w 3811"/>
                  <a:gd name="T97" fmla="*/ 586496 h 3792"/>
                  <a:gd name="T98" fmla="*/ 47867 w 3811"/>
                  <a:gd name="T99" fmla="*/ 524570 h 3792"/>
                  <a:gd name="T100" fmla="*/ 61904 w 3811"/>
                  <a:gd name="T101" fmla="*/ 469845 h 3792"/>
                  <a:gd name="T102" fmla="*/ 37790 w 3811"/>
                  <a:gd name="T103" fmla="*/ 390997 h 3792"/>
                  <a:gd name="T104" fmla="*/ 68742 w 3811"/>
                  <a:gd name="T105" fmla="*/ 253824 h 3792"/>
                  <a:gd name="T106" fmla="*/ 99334 w 3811"/>
                  <a:gd name="T107" fmla="*/ 154455 h 3792"/>
                  <a:gd name="T108" fmla="*/ 82418 w 3811"/>
                  <a:gd name="T109" fmla="*/ 89289 h 3792"/>
                  <a:gd name="T110" fmla="*/ 96095 w 3811"/>
                  <a:gd name="T111" fmla="*/ 41404 h 3792"/>
                  <a:gd name="T112" fmla="*/ 168076 w 3811"/>
                  <a:gd name="T113" fmla="*/ 37804 h 3792"/>
                  <a:gd name="T114" fmla="*/ 240057 w 3811"/>
                  <a:gd name="T115" fmla="*/ 13681 h 379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811" h="3792">
                    <a:moveTo>
                      <a:pt x="667" y="0"/>
                    </a:moveTo>
                    <a:lnTo>
                      <a:pt x="686" y="19"/>
                    </a:lnTo>
                    <a:lnTo>
                      <a:pt x="753" y="143"/>
                    </a:lnTo>
                    <a:lnTo>
                      <a:pt x="762" y="162"/>
                    </a:lnTo>
                    <a:lnTo>
                      <a:pt x="762" y="181"/>
                    </a:lnTo>
                    <a:lnTo>
                      <a:pt x="753" y="200"/>
                    </a:lnTo>
                    <a:lnTo>
                      <a:pt x="753" y="220"/>
                    </a:lnTo>
                    <a:lnTo>
                      <a:pt x="762" y="238"/>
                    </a:lnTo>
                    <a:lnTo>
                      <a:pt x="791" y="248"/>
                    </a:lnTo>
                    <a:lnTo>
                      <a:pt x="829" y="229"/>
                    </a:lnTo>
                    <a:lnTo>
                      <a:pt x="867" y="200"/>
                    </a:lnTo>
                    <a:lnTo>
                      <a:pt x="886" y="191"/>
                    </a:lnTo>
                    <a:lnTo>
                      <a:pt x="934" y="210"/>
                    </a:lnTo>
                    <a:lnTo>
                      <a:pt x="943" y="210"/>
                    </a:lnTo>
                    <a:lnTo>
                      <a:pt x="962" y="210"/>
                    </a:lnTo>
                    <a:lnTo>
                      <a:pt x="972" y="200"/>
                    </a:lnTo>
                    <a:lnTo>
                      <a:pt x="972" y="181"/>
                    </a:lnTo>
                    <a:lnTo>
                      <a:pt x="991" y="162"/>
                    </a:lnTo>
                    <a:lnTo>
                      <a:pt x="1029" y="143"/>
                    </a:lnTo>
                    <a:lnTo>
                      <a:pt x="1058" y="153"/>
                    </a:lnTo>
                    <a:lnTo>
                      <a:pt x="1086" y="162"/>
                    </a:lnTo>
                    <a:lnTo>
                      <a:pt x="1115" y="172"/>
                    </a:lnTo>
                    <a:lnTo>
                      <a:pt x="1134" y="162"/>
                    </a:lnTo>
                    <a:lnTo>
                      <a:pt x="1153" y="143"/>
                    </a:lnTo>
                    <a:lnTo>
                      <a:pt x="1162" y="134"/>
                    </a:lnTo>
                    <a:lnTo>
                      <a:pt x="1181" y="134"/>
                    </a:lnTo>
                    <a:lnTo>
                      <a:pt x="1210" y="153"/>
                    </a:lnTo>
                    <a:lnTo>
                      <a:pt x="1229" y="153"/>
                    </a:lnTo>
                    <a:lnTo>
                      <a:pt x="1276" y="220"/>
                    </a:lnTo>
                    <a:lnTo>
                      <a:pt x="1296" y="238"/>
                    </a:lnTo>
                    <a:lnTo>
                      <a:pt x="1334" y="258"/>
                    </a:lnTo>
                    <a:lnTo>
                      <a:pt x="1419" y="277"/>
                    </a:lnTo>
                    <a:lnTo>
                      <a:pt x="1448" y="305"/>
                    </a:lnTo>
                    <a:lnTo>
                      <a:pt x="1467" y="362"/>
                    </a:lnTo>
                    <a:lnTo>
                      <a:pt x="1486" y="353"/>
                    </a:lnTo>
                    <a:lnTo>
                      <a:pt x="1610" y="353"/>
                    </a:lnTo>
                    <a:lnTo>
                      <a:pt x="1629" y="343"/>
                    </a:lnTo>
                    <a:lnTo>
                      <a:pt x="1638" y="324"/>
                    </a:lnTo>
                    <a:lnTo>
                      <a:pt x="1657" y="315"/>
                    </a:lnTo>
                    <a:lnTo>
                      <a:pt x="1667" y="305"/>
                    </a:lnTo>
                    <a:lnTo>
                      <a:pt x="1667" y="286"/>
                    </a:lnTo>
                    <a:lnTo>
                      <a:pt x="1667" y="277"/>
                    </a:lnTo>
                    <a:lnTo>
                      <a:pt x="1677" y="267"/>
                    </a:lnTo>
                    <a:lnTo>
                      <a:pt x="1724" y="267"/>
                    </a:lnTo>
                    <a:lnTo>
                      <a:pt x="1715" y="248"/>
                    </a:lnTo>
                    <a:lnTo>
                      <a:pt x="1791" y="238"/>
                    </a:lnTo>
                    <a:lnTo>
                      <a:pt x="1829" y="248"/>
                    </a:lnTo>
                    <a:lnTo>
                      <a:pt x="1867" y="258"/>
                    </a:lnTo>
                    <a:lnTo>
                      <a:pt x="1934" y="315"/>
                    </a:lnTo>
                    <a:lnTo>
                      <a:pt x="1972" y="334"/>
                    </a:lnTo>
                    <a:lnTo>
                      <a:pt x="2000" y="334"/>
                    </a:lnTo>
                    <a:lnTo>
                      <a:pt x="2010" y="334"/>
                    </a:lnTo>
                    <a:lnTo>
                      <a:pt x="2029" y="334"/>
                    </a:lnTo>
                    <a:lnTo>
                      <a:pt x="2058" y="315"/>
                    </a:lnTo>
                    <a:lnTo>
                      <a:pt x="2067" y="305"/>
                    </a:lnTo>
                    <a:lnTo>
                      <a:pt x="2086" y="315"/>
                    </a:lnTo>
                    <a:lnTo>
                      <a:pt x="2210" y="372"/>
                    </a:lnTo>
                    <a:lnTo>
                      <a:pt x="2239" y="400"/>
                    </a:lnTo>
                    <a:lnTo>
                      <a:pt x="2239" y="419"/>
                    </a:lnTo>
                    <a:lnTo>
                      <a:pt x="2248" y="438"/>
                    </a:lnTo>
                    <a:lnTo>
                      <a:pt x="2248" y="448"/>
                    </a:lnTo>
                    <a:lnTo>
                      <a:pt x="2257" y="458"/>
                    </a:lnTo>
                    <a:lnTo>
                      <a:pt x="2324" y="534"/>
                    </a:lnTo>
                    <a:lnTo>
                      <a:pt x="2324" y="543"/>
                    </a:lnTo>
                    <a:lnTo>
                      <a:pt x="2324" y="562"/>
                    </a:lnTo>
                    <a:lnTo>
                      <a:pt x="2296" y="562"/>
                    </a:lnTo>
                    <a:lnTo>
                      <a:pt x="2286" y="581"/>
                    </a:lnTo>
                    <a:lnTo>
                      <a:pt x="2296" y="610"/>
                    </a:lnTo>
                    <a:lnTo>
                      <a:pt x="2324" y="639"/>
                    </a:lnTo>
                    <a:lnTo>
                      <a:pt x="2410" y="724"/>
                    </a:lnTo>
                    <a:lnTo>
                      <a:pt x="2419" y="734"/>
                    </a:lnTo>
                    <a:lnTo>
                      <a:pt x="2410" y="762"/>
                    </a:lnTo>
                    <a:lnTo>
                      <a:pt x="2410" y="772"/>
                    </a:lnTo>
                    <a:lnTo>
                      <a:pt x="2419" y="772"/>
                    </a:lnTo>
                    <a:lnTo>
                      <a:pt x="2438" y="781"/>
                    </a:lnTo>
                    <a:lnTo>
                      <a:pt x="2448" y="791"/>
                    </a:lnTo>
                    <a:lnTo>
                      <a:pt x="2457" y="829"/>
                    </a:lnTo>
                    <a:lnTo>
                      <a:pt x="2457" y="838"/>
                    </a:lnTo>
                    <a:lnTo>
                      <a:pt x="2467" y="838"/>
                    </a:lnTo>
                    <a:lnTo>
                      <a:pt x="2467" y="857"/>
                    </a:lnTo>
                    <a:lnTo>
                      <a:pt x="2467" y="867"/>
                    </a:lnTo>
                    <a:lnTo>
                      <a:pt x="2477" y="867"/>
                    </a:lnTo>
                    <a:lnTo>
                      <a:pt x="2495" y="848"/>
                    </a:lnTo>
                    <a:lnTo>
                      <a:pt x="2505" y="886"/>
                    </a:lnTo>
                    <a:lnTo>
                      <a:pt x="2505" y="915"/>
                    </a:lnTo>
                    <a:lnTo>
                      <a:pt x="2495" y="934"/>
                    </a:lnTo>
                    <a:lnTo>
                      <a:pt x="2515" y="972"/>
                    </a:lnTo>
                    <a:lnTo>
                      <a:pt x="2534" y="972"/>
                    </a:lnTo>
                    <a:lnTo>
                      <a:pt x="2591" y="972"/>
                    </a:lnTo>
                    <a:lnTo>
                      <a:pt x="2648" y="991"/>
                    </a:lnTo>
                    <a:lnTo>
                      <a:pt x="2667" y="991"/>
                    </a:lnTo>
                    <a:lnTo>
                      <a:pt x="2686" y="962"/>
                    </a:lnTo>
                    <a:lnTo>
                      <a:pt x="2686" y="924"/>
                    </a:lnTo>
                    <a:lnTo>
                      <a:pt x="2677" y="886"/>
                    </a:lnTo>
                    <a:lnTo>
                      <a:pt x="2686" y="857"/>
                    </a:lnTo>
                    <a:lnTo>
                      <a:pt x="2696" y="857"/>
                    </a:lnTo>
                    <a:lnTo>
                      <a:pt x="2753" y="867"/>
                    </a:lnTo>
                    <a:lnTo>
                      <a:pt x="2800" y="867"/>
                    </a:lnTo>
                    <a:lnTo>
                      <a:pt x="2810" y="867"/>
                    </a:lnTo>
                    <a:lnTo>
                      <a:pt x="2896" y="915"/>
                    </a:lnTo>
                    <a:lnTo>
                      <a:pt x="2924" y="915"/>
                    </a:lnTo>
                    <a:lnTo>
                      <a:pt x="2924" y="991"/>
                    </a:lnTo>
                    <a:lnTo>
                      <a:pt x="2943" y="1058"/>
                    </a:lnTo>
                    <a:lnTo>
                      <a:pt x="2972" y="1077"/>
                    </a:lnTo>
                    <a:lnTo>
                      <a:pt x="3019" y="1048"/>
                    </a:lnTo>
                    <a:lnTo>
                      <a:pt x="3019" y="1038"/>
                    </a:lnTo>
                    <a:lnTo>
                      <a:pt x="3019" y="1029"/>
                    </a:lnTo>
                    <a:lnTo>
                      <a:pt x="3010" y="1020"/>
                    </a:lnTo>
                    <a:lnTo>
                      <a:pt x="3029" y="1000"/>
                    </a:lnTo>
                    <a:lnTo>
                      <a:pt x="3039" y="1000"/>
                    </a:lnTo>
                    <a:lnTo>
                      <a:pt x="3086" y="1048"/>
                    </a:lnTo>
                    <a:lnTo>
                      <a:pt x="3105" y="1058"/>
                    </a:lnTo>
                    <a:lnTo>
                      <a:pt x="3134" y="1067"/>
                    </a:lnTo>
                    <a:lnTo>
                      <a:pt x="3248" y="1067"/>
                    </a:lnTo>
                    <a:lnTo>
                      <a:pt x="3286" y="1077"/>
                    </a:lnTo>
                    <a:lnTo>
                      <a:pt x="3296" y="1086"/>
                    </a:lnTo>
                    <a:lnTo>
                      <a:pt x="3305" y="1077"/>
                    </a:lnTo>
                    <a:lnTo>
                      <a:pt x="3324" y="1048"/>
                    </a:lnTo>
                    <a:lnTo>
                      <a:pt x="3334" y="1029"/>
                    </a:lnTo>
                    <a:lnTo>
                      <a:pt x="3343" y="1029"/>
                    </a:lnTo>
                    <a:lnTo>
                      <a:pt x="3372" y="1029"/>
                    </a:lnTo>
                    <a:lnTo>
                      <a:pt x="3381" y="1020"/>
                    </a:lnTo>
                    <a:lnTo>
                      <a:pt x="3391" y="1010"/>
                    </a:lnTo>
                    <a:lnTo>
                      <a:pt x="3400" y="981"/>
                    </a:lnTo>
                    <a:lnTo>
                      <a:pt x="3400" y="972"/>
                    </a:lnTo>
                    <a:lnTo>
                      <a:pt x="3429" y="953"/>
                    </a:lnTo>
                    <a:lnTo>
                      <a:pt x="3458" y="943"/>
                    </a:lnTo>
                    <a:lnTo>
                      <a:pt x="3486" y="943"/>
                    </a:lnTo>
                    <a:lnTo>
                      <a:pt x="3496" y="972"/>
                    </a:lnTo>
                    <a:lnTo>
                      <a:pt x="3553" y="972"/>
                    </a:lnTo>
                    <a:lnTo>
                      <a:pt x="3581" y="981"/>
                    </a:lnTo>
                    <a:lnTo>
                      <a:pt x="3591" y="1010"/>
                    </a:lnTo>
                    <a:lnTo>
                      <a:pt x="3581" y="1020"/>
                    </a:lnTo>
                    <a:lnTo>
                      <a:pt x="3572" y="1029"/>
                    </a:lnTo>
                    <a:lnTo>
                      <a:pt x="3591" y="1058"/>
                    </a:lnTo>
                    <a:lnTo>
                      <a:pt x="3619" y="1105"/>
                    </a:lnTo>
                    <a:lnTo>
                      <a:pt x="3638" y="1124"/>
                    </a:lnTo>
                    <a:lnTo>
                      <a:pt x="3676" y="1143"/>
                    </a:lnTo>
                    <a:lnTo>
                      <a:pt x="3734" y="1162"/>
                    </a:lnTo>
                    <a:lnTo>
                      <a:pt x="3762" y="1172"/>
                    </a:lnTo>
                    <a:lnTo>
                      <a:pt x="3772" y="1191"/>
                    </a:lnTo>
                    <a:lnTo>
                      <a:pt x="3791" y="1210"/>
                    </a:lnTo>
                    <a:lnTo>
                      <a:pt x="3801" y="1229"/>
                    </a:lnTo>
                    <a:lnTo>
                      <a:pt x="3810" y="1229"/>
                    </a:lnTo>
                    <a:lnTo>
                      <a:pt x="3772" y="1315"/>
                    </a:lnTo>
                    <a:lnTo>
                      <a:pt x="3734" y="1391"/>
                    </a:lnTo>
                    <a:lnTo>
                      <a:pt x="3724" y="1410"/>
                    </a:lnTo>
                    <a:lnTo>
                      <a:pt x="3715" y="1429"/>
                    </a:lnTo>
                    <a:lnTo>
                      <a:pt x="3705" y="1439"/>
                    </a:lnTo>
                    <a:lnTo>
                      <a:pt x="3686" y="1439"/>
                    </a:lnTo>
                    <a:lnTo>
                      <a:pt x="3676" y="1439"/>
                    </a:lnTo>
                    <a:lnTo>
                      <a:pt x="3667" y="1429"/>
                    </a:lnTo>
                    <a:lnTo>
                      <a:pt x="3629" y="1400"/>
                    </a:lnTo>
                    <a:lnTo>
                      <a:pt x="3610" y="1400"/>
                    </a:lnTo>
                    <a:lnTo>
                      <a:pt x="3600" y="1391"/>
                    </a:lnTo>
                    <a:lnTo>
                      <a:pt x="3581" y="1391"/>
                    </a:lnTo>
                    <a:lnTo>
                      <a:pt x="3438" y="1419"/>
                    </a:lnTo>
                    <a:lnTo>
                      <a:pt x="3391" y="1429"/>
                    </a:lnTo>
                    <a:lnTo>
                      <a:pt x="3362" y="1419"/>
                    </a:lnTo>
                    <a:lnTo>
                      <a:pt x="3343" y="1410"/>
                    </a:lnTo>
                    <a:lnTo>
                      <a:pt x="3334" y="1400"/>
                    </a:lnTo>
                    <a:lnTo>
                      <a:pt x="3334" y="1391"/>
                    </a:lnTo>
                    <a:lnTo>
                      <a:pt x="3324" y="1372"/>
                    </a:lnTo>
                    <a:lnTo>
                      <a:pt x="3324" y="1362"/>
                    </a:lnTo>
                    <a:lnTo>
                      <a:pt x="3315" y="1353"/>
                    </a:lnTo>
                    <a:lnTo>
                      <a:pt x="3296" y="1353"/>
                    </a:lnTo>
                    <a:lnTo>
                      <a:pt x="3239" y="1334"/>
                    </a:lnTo>
                    <a:lnTo>
                      <a:pt x="3191" y="1305"/>
                    </a:lnTo>
                    <a:lnTo>
                      <a:pt x="3134" y="1296"/>
                    </a:lnTo>
                    <a:lnTo>
                      <a:pt x="3115" y="1286"/>
                    </a:lnTo>
                    <a:lnTo>
                      <a:pt x="3105" y="1276"/>
                    </a:lnTo>
                    <a:lnTo>
                      <a:pt x="3096" y="1258"/>
                    </a:lnTo>
                    <a:lnTo>
                      <a:pt x="3086" y="1200"/>
                    </a:lnTo>
                    <a:lnTo>
                      <a:pt x="3086" y="1191"/>
                    </a:lnTo>
                    <a:lnTo>
                      <a:pt x="3077" y="1172"/>
                    </a:lnTo>
                    <a:lnTo>
                      <a:pt x="3048" y="1162"/>
                    </a:lnTo>
                    <a:lnTo>
                      <a:pt x="3039" y="1172"/>
                    </a:lnTo>
                    <a:lnTo>
                      <a:pt x="3029" y="1181"/>
                    </a:lnTo>
                    <a:lnTo>
                      <a:pt x="3019" y="1191"/>
                    </a:lnTo>
                    <a:lnTo>
                      <a:pt x="3029" y="1219"/>
                    </a:lnTo>
                    <a:lnTo>
                      <a:pt x="3029" y="1229"/>
                    </a:lnTo>
                    <a:lnTo>
                      <a:pt x="3019" y="1248"/>
                    </a:lnTo>
                    <a:lnTo>
                      <a:pt x="3000" y="1267"/>
                    </a:lnTo>
                    <a:lnTo>
                      <a:pt x="2991" y="1286"/>
                    </a:lnTo>
                    <a:lnTo>
                      <a:pt x="2981" y="1305"/>
                    </a:lnTo>
                    <a:lnTo>
                      <a:pt x="2981" y="1315"/>
                    </a:lnTo>
                    <a:lnTo>
                      <a:pt x="2981" y="1324"/>
                    </a:lnTo>
                    <a:lnTo>
                      <a:pt x="2981" y="1334"/>
                    </a:lnTo>
                    <a:lnTo>
                      <a:pt x="2981" y="1343"/>
                    </a:lnTo>
                    <a:lnTo>
                      <a:pt x="2972" y="1353"/>
                    </a:lnTo>
                    <a:lnTo>
                      <a:pt x="2972" y="1362"/>
                    </a:lnTo>
                    <a:lnTo>
                      <a:pt x="2915" y="1410"/>
                    </a:lnTo>
                    <a:lnTo>
                      <a:pt x="2905" y="1429"/>
                    </a:lnTo>
                    <a:lnTo>
                      <a:pt x="2896" y="1439"/>
                    </a:lnTo>
                    <a:lnTo>
                      <a:pt x="2886" y="1457"/>
                    </a:lnTo>
                    <a:lnTo>
                      <a:pt x="2886" y="1467"/>
                    </a:lnTo>
                    <a:lnTo>
                      <a:pt x="2886" y="1477"/>
                    </a:lnTo>
                    <a:lnTo>
                      <a:pt x="2886" y="1496"/>
                    </a:lnTo>
                    <a:lnTo>
                      <a:pt x="2886" y="1505"/>
                    </a:lnTo>
                    <a:lnTo>
                      <a:pt x="2896" y="1524"/>
                    </a:lnTo>
                    <a:lnTo>
                      <a:pt x="2905" y="1534"/>
                    </a:lnTo>
                    <a:lnTo>
                      <a:pt x="2915" y="1543"/>
                    </a:lnTo>
                    <a:lnTo>
                      <a:pt x="2934" y="1553"/>
                    </a:lnTo>
                    <a:lnTo>
                      <a:pt x="3019" y="1591"/>
                    </a:lnTo>
                    <a:lnTo>
                      <a:pt x="3039" y="1600"/>
                    </a:lnTo>
                    <a:lnTo>
                      <a:pt x="3048" y="1610"/>
                    </a:lnTo>
                    <a:lnTo>
                      <a:pt x="3048" y="1619"/>
                    </a:lnTo>
                    <a:lnTo>
                      <a:pt x="3029" y="1648"/>
                    </a:lnTo>
                    <a:lnTo>
                      <a:pt x="3019" y="1667"/>
                    </a:lnTo>
                    <a:lnTo>
                      <a:pt x="3019" y="1677"/>
                    </a:lnTo>
                    <a:lnTo>
                      <a:pt x="3029" y="1686"/>
                    </a:lnTo>
                    <a:lnTo>
                      <a:pt x="3039" y="1696"/>
                    </a:lnTo>
                    <a:lnTo>
                      <a:pt x="3048" y="1705"/>
                    </a:lnTo>
                    <a:lnTo>
                      <a:pt x="3057" y="1734"/>
                    </a:lnTo>
                    <a:lnTo>
                      <a:pt x="3057" y="1743"/>
                    </a:lnTo>
                    <a:lnTo>
                      <a:pt x="3067" y="1753"/>
                    </a:lnTo>
                    <a:lnTo>
                      <a:pt x="3086" y="1753"/>
                    </a:lnTo>
                    <a:lnTo>
                      <a:pt x="3096" y="1743"/>
                    </a:lnTo>
                    <a:lnTo>
                      <a:pt x="3105" y="1734"/>
                    </a:lnTo>
                    <a:lnTo>
                      <a:pt x="3124" y="1705"/>
                    </a:lnTo>
                    <a:lnTo>
                      <a:pt x="3134" y="1696"/>
                    </a:lnTo>
                    <a:lnTo>
                      <a:pt x="3143" y="1696"/>
                    </a:lnTo>
                    <a:lnTo>
                      <a:pt x="3162" y="1686"/>
                    </a:lnTo>
                    <a:lnTo>
                      <a:pt x="3172" y="1677"/>
                    </a:lnTo>
                    <a:lnTo>
                      <a:pt x="3181" y="1667"/>
                    </a:lnTo>
                    <a:lnTo>
                      <a:pt x="3181" y="1648"/>
                    </a:lnTo>
                    <a:lnTo>
                      <a:pt x="3181" y="1629"/>
                    </a:lnTo>
                    <a:lnTo>
                      <a:pt x="3191" y="1619"/>
                    </a:lnTo>
                    <a:lnTo>
                      <a:pt x="3200" y="1619"/>
                    </a:lnTo>
                    <a:lnTo>
                      <a:pt x="3210" y="1619"/>
                    </a:lnTo>
                    <a:lnTo>
                      <a:pt x="3210" y="1629"/>
                    </a:lnTo>
                    <a:lnTo>
                      <a:pt x="3219" y="1648"/>
                    </a:lnTo>
                    <a:lnTo>
                      <a:pt x="3219" y="1657"/>
                    </a:lnTo>
                    <a:lnTo>
                      <a:pt x="3219" y="1667"/>
                    </a:lnTo>
                    <a:lnTo>
                      <a:pt x="3229" y="1677"/>
                    </a:lnTo>
                    <a:lnTo>
                      <a:pt x="3248" y="1686"/>
                    </a:lnTo>
                    <a:lnTo>
                      <a:pt x="3257" y="1696"/>
                    </a:lnTo>
                    <a:lnTo>
                      <a:pt x="3343" y="1781"/>
                    </a:lnTo>
                    <a:lnTo>
                      <a:pt x="3343" y="1791"/>
                    </a:lnTo>
                    <a:lnTo>
                      <a:pt x="3353" y="1800"/>
                    </a:lnTo>
                    <a:lnTo>
                      <a:pt x="3353" y="1820"/>
                    </a:lnTo>
                    <a:lnTo>
                      <a:pt x="3362" y="1820"/>
                    </a:lnTo>
                    <a:lnTo>
                      <a:pt x="3353" y="1838"/>
                    </a:lnTo>
                    <a:lnTo>
                      <a:pt x="3353" y="1858"/>
                    </a:lnTo>
                    <a:lnTo>
                      <a:pt x="3315" y="1915"/>
                    </a:lnTo>
                    <a:lnTo>
                      <a:pt x="3296" y="1953"/>
                    </a:lnTo>
                    <a:lnTo>
                      <a:pt x="3286" y="1972"/>
                    </a:lnTo>
                    <a:lnTo>
                      <a:pt x="3286" y="1991"/>
                    </a:lnTo>
                    <a:lnTo>
                      <a:pt x="3286" y="2000"/>
                    </a:lnTo>
                    <a:lnTo>
                      <a:pt x="3305" y="2010"/>
                    </a:lnTo>
                    <a:lnTo>
                      <a:pt x="3315" y="2019"/>
                    </a:lnTo>
                    <a:lnTo>
                      <a:pt x="3324" y="2019"/>
                    </a:lnTo>
                    <a:lnTo>
                      <a:pt x="3334" y="2038"/>
                    </a:lnTo>
                    <a:lnTo>
                      <a:pt x="3334" y="2058"/>
                    </a:lnTo>
                    <a:lnTo>
                      <a:pt x="3315" y="2105"/>
                    </a:lnTo>
                    <a:lnTo>
                      <a:pt x="3305" y="2162"/>
                    </a:lnTo>
                    <a:lnTo>
                      <a:pt x="3296" y="2191"/>
                    </a:lnTo>
                    <a:lnTo>
                      <a:pt x="3286" y="2201"/>
                    </a:lnTo>
                    <a:lnTo>
                      <a:pt x="3267" y="2219"/>
                    </a:lnTo>
                    <a:lnTo>
                      <a:pt x="3210" y="2248"/>
                    </a:lnTo>
                    <a:lnTo>
                      <a:pt x="3210" y="2267"/>
                    </a:lnTo>
                    <a:lnTo>
                      <a:pt x="3200" y="2286"/>
                    </a:lnTo>
                    <a:lnTo>
                      <a:pt x="3181" y="2296"/>
                    </a:lnTo>
                    <a:lnTo>
                      <a:pt x="3048" y="2305"/>
                    </a:lnTo>
                    <a:lnTo>
                      <a:pt x="3039" y="2315"/>
                    </a:lnTo>
                    <a:lnTo>
                      <a:pt x="3105" y="2353"/>
                    </a:lnTo>
                    <a:lnTo>
                      <a:pt x="3124" y="2362"/>
                    </a:lnTo>
                    <a:lnTo>
                      <a:pt x="3115" y="2372"/>
                    </a:lnTo>
                    <a:lnTo>
                      <a:pt x="3105" y="2381"/>
                    </a:lnTo>
                    <a:lnTo>
                      <a:pt x="3096" y="2400"/>
                    </a:lnTo>
                    <a:lnTo>
                      <a:pt x="3096" y="2477"/>
                    </a:lnTo>
                    <a:lnTo>
                      <a:pt x="3077" y="2572"/>
                    </a:lnTo>
                    <a:lnTo>
                      <a:pt x="3077" y="2600"/>
                    </a:lnTo>
                    <a:lnTo>
                      <a:pt x="3077" y="2620"/>
                    </a:lnTo>
                    <a:lnTo>
                      <a:pt x="3067" y="2658"/>
                    </a:lnTo>
                    <a:lnTo>
                      <a:pt x="3057" y="2677"/>
                    </a:lnTo>
                    <a:lnTo>
                      <a:pt x="3067" y="2686"/>
                    </a:lnTo>
                    <a:lnTo>
                      <a:pt x="3067" y="2696"/>
                    </a:lnTo>
                    <a:lnTo>
                      <a:pt x="3077" y="2705"/>
                    </a:lnTo>
                    <a:lnTo>
                      <a:pt x="3096" y="2715"/>
                    </a:lnTo>
                    <a:lnTo>
                      <a:pt x="3105" y="2715"/>
                    </a:lnTo>
                    <a:lnTo>
                      <a:pt x="3115" y="2715"/>
                    </a:lnTo>
                    <a:lnTo>
                      <a:pt x="3162" y="2715"/>
                    </a:lnTo>
                    <a:lnTo>
                      <a:pt x="3181" y="2715"/>
                    </a:lnTo>
                    <a:lnTo>
                      <a:pt x="3200" y="2734"/>
                    </a:lnTo>
                    <a:lnTo>
                      <a:pt x="3210" y="2753"/>
                    </a:lnTo>
                    <a:lnTo>
                      <a:pt x="3210" y="2772"/>
                    </a:lnTo>
                    <a:lnTo>
                      <a:pt x="3029" y="3067"/>
                    </a:lnTo>
                    <a:lnTo>
                      <a:pt x="3019" y="3096"/>
                    </a:lnTo>
                    <a:lnTo>
                      <a:pt x="3019" y="3105"/>
                    </a:lnTo>
                    <a:lnTo>
                      <a:pt x="3019" y="3115"/>
                    </a:lnTo>
                    <a:lnTo>
                      <a:pt x="3029" y="3134"/>
                    </a:lnTo>
                    <a:lnTo>
                      <a:pt x="3039" y="3153"/>
                    </a:lnTo>
                    <a:lnTo>
                      <a:pt x="3039" y="3172"/>
                    </a:lnTo>
                    <a:lnTo>
                      <a:pt x="3029" y="3191"/>
                    </a:lnTo>
                    <a:lnTo>
                      <a:pt x="3000" y="3239"/>
                    </a:lnTo>
                    <a:lnTo>
                      <a:pt x="2953" y="3343"/>
                    </a:lnTo>
                    <a:lnTo>
                      <a:pt x="2924" y="3391"/>
                    </a:lnTo>
                    <a:lnTo>
                      <a:pt x="2905" y="3410"/>
                    </a:lnTo>
                    <a:lnTo>
                      <a:pt x="2858" y="3477"/>
                    </a:lnTo>
                    <a:lnTo>
                      <a:pt x="2848" y="3505"/>
                    </a:lnTo>
                    <a:lnTo>
                      <a:pt x="2838" y="3515"/>
                    </a:lnTo>
                    <a:lnTo>
                      <a:pt x="2838" y="3543"/>
                    </a:lnTo>
                    <a:lnTo>
                      <a:pt x="2838" y="3562"/>
                    </a:lnTo>
                    <a:lnTo>
                      <a:pt x="2838" y="3581"/>
                    </a:lnTo>
                    <a:lnTo>
                      <a:pt x="2819" y="3610"/>
                    </a:lnTo>
                    <a:lnTo>
                      <a:pt x="2800" y="3658"/>
                    </a:lnTo>
                    <a:lnTo>
                      <a:pt x="2800" y="3667"/>
                    </a:lnTo>
                    <a:lnTo>
                      <a:pt x="2800" y="3686"/>
                    </a:lnTo>
                    <a:lnTo>
                      <a:pt x="2810" y="3696"/>
                    </a:lnTo>
                    <a:lnTo>
                      <a:pt x="2810" y="3715"/>
                    </a:lnTo>
                    <a:lnTo>
                      <a:pt x="2810" y="3734"/>
                    </a:lnTo>
                    <a:lnTo>
                      <a:pt x="2800" y="3753"/>
                    </a:lnTo>
                    <a:lnTo>
                      <a:pt x="2791" y="3762"/>
                    </a:lnTo>
                    <a:lnTo>
                      <a:pt x="2753" y="3781"/>
                    </a:lnTo>
                    <a:lnTo>
                      <a:pt x="2734" y="3791"/>
                    </a:lnTo>
                    <a:lnTo>
                      <a:pt x="2696" y="3781"/>
                    </a:lnTo>
                    <a:lnTo>
                      <a:pt x="2686" y="3781"/>
                    </a:lnTo>
                    <a:lnTo>
                      <a:pt x="2581" y="3696"/>
                    </a:lnTo>
                    <a:lnTo>
                      <a:pt x="2553" y="3667"/>
                    </a:lnTo>
                    <a:lnTo>
                      <a:pt x="2534" y="3658"/>
                    </a:lnTo>
                    <a:lnTo>
                      <a:pt x="2495" y="3638"/>
                    </a:lnTo>
                    <a:lnTo>
                      <a:pt x="2477" y="3629"/>
                    </a:lnTo>
                    <a:lnTo>
                      <a:pt x="2467" y="3610"/>
                    </a:lnTo>
                    <a:lnTo>
                      <a:pt x="2438" y="3572"/>
                    </a:lnTo>
                    <a:lnTo>
                      <a:pt x="2410" y="3543"/>
                    </a:lnTo>
                    <a:lnTo>
                      <a:pt x="2391" y="3534"/>
                    </a:lnTo>
                    <a:lnTo>
                      <a:pt x="2372" y="3534"/>
                    </a:lnTo>
                    <a:lnTo>
                      <a:pt x="2362" y="3543"/>
                    </a:lnTo>
                    <a:lnTo>
                      <a:pt x="2362" y="3553"/>
                    </a:lnTo>
                    <a:lnTo>
                      <a:pt x="2343" y="3581"/>
                    </a:lnTo>
                    <a:lnTo>
                      <a:pt x="2334" y="3591"/>
                    </a:lnTo>
                    <a:lnTo>
                      <a:pt x="2324" y="3600"/>
                    </a:lnTo>
                    <a:lnTo>
                      <a:pt x="2305" y="3610"/>
                    </a:lnTo>
                    <a:lnTo>
                      <a:pt x="2296" y="3620"/>
                    </a:lnTo>
                    <a:lnTo>
                      <a:pt x="2267" y="3620"/>
                    </a:lnTo>
                    <a:lnTo>
                      <a:pt x="2248" y="3620"/>
                    </a:lnTo>
                    <a:lnTo>
                      <a:pt x="2229" y="3610"/>
                    </a:lnTo>
                    <a:lnTo>
                      <a:pt x="2219" y="3610"/>
                    </a:lnTo>
                    <a:lnTo>
                      <a:pt x="2096" y="3534"/>
                    </a:lnTo>
                    <a:lnTo>
                      <a:pt x="2038" y="3505"/>
                    </a:lnTo>
                    <a:lnTo>
                      <a:pt x="1972" y="3515"/>
                    </a:lnTo>
                    <a:lnTo>
                      <a:pt x="1943" y="3524"/>
                    </a:lnTo>
                    <a:lnTo>
                      <a:pt x="1924" y="3534"/>
                    </a:lnTo>
                    <a:lnTo>
                      <a:pt x="1915" y="3543"/>
                    </a:lnTo>
                    <a:lnTo>
                      <a:pt x="1896" y="3553"/>
                    </a:lnTo>
                    <a:lnTo>
                      <a:pt x="1858" y="3553"/>
                    </a:lnTo>
                    <a:lnTo>
                      <a:pt x="1838" y="3543"/>
                    </a:lnTo>
                    <a:lnTo>
                      <a:pt x="1819" y="3524"/>
                    </a:lnTo>
                    <a:lnTo>
                      <a:pt x="1791" y="3515"/>
                    </a:lnTo>
                    <a:lnTo>
                      <a:pt x="1781" y="3505"/>
                    </a:lnTo>
                    <a:lnTo>
                      <a:pt x="1772" y="3496"/>
                    </a:lnTo>
                    <a:lnTo>
                      <a:pt x="1781" y="3477"/>
                    </a:lnTo>
                    <a:lnTo>
                      <a:pt x="1772" y="3458"/>
                    </a:lnTo>
                    <a:lnTo>
                      <a:pt x="1772" y="3448"/>
                    </a:lnTo>
                    <a:lnTo>
                      <a:pt x="1753" y="3429"/>
                    </a:lnTo>
                    <a:lnTo>
                      <a:pt x="1724" y="3410"/>
                    </a:lnTo>
                    <a:lnTo>
                      <a:pt x="1657" y="3391"/>
                    </a:lnTo>
                    <a:lnTo>
                      <a:pt x="1638" y="3391"/>
                    </a:lnTo>
                    <a:lnTo>
                      <a:pt x="1619" y="3400"/>
                    </a:lnTo>
                    <a:lnTo>
                      <a:pt x="1610" y="3410"/>
                    </a:lnTo>
                    <a:lnTo>
                      <a:pt x="1591" y="3429"/>
                    </a:lnTo>
                    <a:lnTo>
                      <a:pt x="1572" y="3467"/>
                    </a:lnTo>
                    <a:lnTo>
                      <a:pt x="1553" y="3477"/>
                    </a:lnTo>
                    <a:lnTo>
                      <a:pt x="1524" y="3505"/>
                    </a:lnTo>
                    <a:lnTo>
                      <a:pt x="1505" y="3515"/>
                    </a:lnTo>
                    <a:lnTo>
                      <a:pt x="1496" y="3524"/>
                    </a:lnTo>
                    <a:lnTo>
                      <a:pt x="1477" y="3534"/>
                    </a:lnTo>
                    <a:lnTo>
                      <a:pt x="1477" y="3524"/>
                    </a:lnTo>
                    <a:lnTo>
                      <a:pt x="1467" y="3515"/>
                    </a:lnTo>
                    <a:lnTo>
                      <a:pt x="1477" y="3486"/>
                    </a:lnTo>
                    <a:lnTo>
                      <a:pt x="1477" y="3477"/>
                    </a:lnTo>
                    <a:lnTo>
                      <a:pt x="1477" y="3467"/>
                    </a:lnTo>
                    <a:lnTo>
                      <a:pt x="1467" y="3458"/>
                    </a:lnTo>
                    <a:lnTo>
                      <a:pt x="1457" y="3458"/>
                    </a:lnTo>
                    <a:lnTo>
                      <a:pt x="1448" y="3458"/>
                    </a:lnTo>
                    <a:lnTo>
                      <a:pt x="1439" y="3467"/>
                    </a:lnTo>
                    <a:lnTo>
                      <a:pt x="1419" y="3515"/>
                    </a:lnTo>
                    <a:lnTo>
                      <a:pt x="1410" y="3524"/>
                    </a:lnTo>
                    <a:lnTo>
                      <a:pt x="1400" y="3543"/>
                    </a:lnTo>
                    <a:lnTo>
                      <a:pt x="1372" y="3553"/>
                    </a:lnTo>
                    <a:lnTo>
                      <a:pt x="1314" y="3477"/>
                    </a:lnTo>
                    <a:lnTo>
                      <a:pt x="1276" y="3486"/>
                    </a:lnTo>
                    <a:lnTo>
                      <a:pt x="1267" y="3496"/>
                    </a:lnTo>
                    <a:lnTo>
                      <a:pt x="1257" y="3496"/>
                    </a:lnTo>
                    <a:lnTo>
                      <a:pt x="1248" y="3496"/>
                    </a:lnTo>
                    <a:lnTo>
                      <a:pt x="1238" y="3486"/>
                    </a:lnTo>
                    <a:lnTo>
                      <a:pt x="1238" y="3467"/>
                    </a:lnTo>
                    <a:lnTo>
                      <a:pt x="1238" y="3448"/>
                    </a:lnTo>
                    <a:lnTo>
                      <a:pt x="1238" y="3410"/>
                    </a:lnTo>
                    <a:lnTo>
                      <a:pt x="1238" y="3391"/>
                    </a:lnTo>
                    <a:lnTo>
                      <a:pt x="1229" y="3381"/>
                    </a:lnTo>
                    <a:lnTo>
                      <a:pt x="1229" y="3362"/>
                    </a:lnTo>
                    <a:lnTo>
                      <a:pt x="1210" y="3353"/>
                    </a:lnTo>
                    <a:lnTo>
                      <a:pt x="1191" y="3343"/>
                    </a:lnTo>
                    <a:lnTo>
                      <a:pt x="1181" y="3334"/>
                    </a:lnTo>
                    <a:lnTo>
                      <a:pt x="1162" y="3324"/>
                    </a:lnTo>
                    <a:lnTo>
                      <a:pt x="1143" y="3315"/>
                    </a:lnTo>
                    <a:lnTo>
                      <a:pt x="1124" y="3286"/>
                    </a:lnTo>
                    <a:lnTo>
                      <a:pt x="1076" y="3239"/>
                    </a:lnTo>
                    <a:lnTo>
                      <a:pt x="1048" y="3219"/>
                    </a:lnTo>
                    <a:lnTo>
                      <a:pt x="1048" y="3210"/>
                    </a:lnTo>
                    <a:lnTo>
                      <a:pt x="1048" y="3200"/>
                    </a:lnTo>
                    <a:lnTo>
                      <a:pt x="1048" y="3191"/>
                    </a:lnTo>
                    <a:lnTo>
                      <a:pt x="1058" y="3172"/>
                    </a:lnTo>
                    <a:lnTo>
                      <a:pt x="1058" y="3153"/>
                    </a:lnTo>
                    <a:lnTo>
                      <a:pt x="1086" y="3105"/>
                    </a:lnTo>
                    <a:lnTo>
                      <a:pt x="1086" y="3096"/>
                    </a:lnTo>
                    <a:lnTo>
                      <a:pt x="1096" y="3077"/>
                    </a:lnTo>
                    <a:lnTo>
                      <a:pt x="1096" y="3058"/>
                    </a:lnTo>
                    <a:lnTo>
                      <a:pt x="1096" y="3048"/>
                    </a:lnTo>
                    <a:lnTo>
                      <a:pt x="1096" y="3039"/>
                    </a:lnTo>
                    <a:lnTo>
                      <a:pt x="1105" y="3019"/>
                    </a:lnTo>
                    <a:lnTo>
                      <a:pt x="1134" y="3001"/>
                    </a:lnTo>
                    <a:lnTo>
                      <a:pt x="1134" y="2991"/>
                    </a:lnTo>
                    <a:lnTo>
                      <a:pt x="1124" y="2972"/>
                    </a:lnTo>
                    <a:lnTo>
                      <a:pt x="1096" y="2943"/>
                    </a:lnTo>
                    <a:lnTo>
                      <a:pt x="1048" y="2915"/>
                    </a:lnTo>
                    <a:lnTo>
                      <a:pt x="1038" y="2905"/>
                    </a:lnTo>
                    <a:lnTo>
                      <a:pt x="1038" y="2896"/>
                    </a:lnTo>
                    <a:lnTo>
                      <a:pt x="1038" y="2886"/>
                    </a:lnTo>
                    <a:lnTo>
                      <a:pt x="1038" y="2867"/>
                    </a:lnTo>
                    <a:lnTo>
                      <a:pt x="1038" y="2858"/>
                    </a:lnTo>
                    <a:lnTo>
                      <a:pt x="1038" y="2848"/>
                    </a:lnTo>
                    <a:lnTo>
                      <a:pt x="1029" y="2838"/>
                    </a:lnTo>
                    <a:lnTo>
                      <a:pt x="1019" y="2819"/>
                    </a:lnTo>
                    <a:lnTo>
                      <a:pt x="1000" y="2819"/>
                    </a:lnTo>
                    <a:lnTo>
                      <a:pt x="981" y="2819"/>
                    </a:lnTo>
                    <a:lnTo>
                      <a:pt x="953" y="2819"/>
                    </a:lnTo>
                    <a:lnTo>
                      <a:pt x="943" y="2819"/>
                    </a:lnTo>
                    <a:lnTo>
                      <a:pt x="924" y="2800"/>
                    </a:lnTo>
                    <a:lnTo>
                      <a:pt x="905" y="2772"/>
                    </a:lnTo>
                    <a:lnTo>
                      <a:pt x="867" y="2715"/>
                    </a:lnTo>
                    <a:lnTo>
                      <a:pt x="848" y="2686"/>
                    </a:lnTo>
                    <a:lnTo>
                      <a:pt x="838" y="2677"/>
                    </a:lnTo>
                    <a:lnTo>
                      <a:pt x="810" y="2677"/>
                    </a:lnTo>
                    <a:lnTo>
                      <a:pt x="791" y="2677"/>
                    </a:lnTo>
                    <a:lnTo>
                      <a:pt x="781" y="2677"/>
                    </a:lnTo>
                    <a:lnTo>
                      <a:pt x="772" y="2686"/>
                    </a:lnTo>
                    <a:lnTo>
                      <a:pt x="762" y="2705"/>
                    </a:lnTo>
                    <a:lnTo>
                      <a:pt x="762" y="2715"/>
                    </a:lnTo>
                    <a:lnTo>
                      <a:pt x="753" y="2724"/>
                    </a:lnTo>
                    <a:lnTo>
                      <a:pt x="734" y="2715"/>
                    </a:lnTo>
                    <a:lnTo>
                      <a:pt x="724" y="2705"/>
                    </a:lnTo>
                    <a:lnTo>
                      <a:pt x="724" y="2686"/>
                    </a:lnTo>
                    <a:lnTo>
                      <a:pt x="724" y="2648"/>
                    </a:lnTo>
                    <a:lnTo>
                      <a:pt x="715" y="2629"/>
                    </a:lnTo>
                    <a:lnTo>
                      <a:pt x="715" y="2620"/>
                    </a:lnTo>
                    <a:lnTo>
                      <a:pt x="715" y="2600"/>
                    </a:lnTo>
                    <a:lnTo>
                      <a:pt x="743" y="2562"/>
                    </a:lnTo>
                    <a:lnTo>
                      <a:pt x="762" y="2534"/>
                    </a:lnTo>
                    <a:lnTo>
                      <a:pt x="619" y="2400"/>
                    </a:lnTo>
                    <a:lnTo>
                      <a:pt x="610" y="2381"/>
                    </a:lnTo>
                    <a:lnTo>
                      <a:pt x="610" y="2372"/>
                    </a:lnTo>
                    <a:lnTo>
                      <a:pt x="610" y="2362"/>
                    </a:lnTo>
                    <a:lnTo>
                      <a:pt x="591" y="2353"/>
                    </a:lnTo>
                    <a:lnTo>
                      <a:pt x="572" y="2353"/>
                    </a:lnTo>
                    <a:lnTo>
                      <a:pt x="524" y="2353"/>
                    </a:lnTo>
                    <a:lnTo>
                      <a:pt x="505" y="2343"/>
                    </a:lnTo>
                    <a:lnTo>
                      <a:pt x="391" y="2277"/>
                    </a:lnTo>
                    <a:lnTo>
                      <a:pt x="286" y="2191"/>
                    </a:lnTo>
                    <a:lnTo>
                      <a:pt x="229" y="2153"/>
                    </a:lnTo>
                    <a:lnTo>
                      <a:pt x="172" y="2115"/>
                    </a:lnTo>
                    <a:lnTo>
                      <a:pt x="162" y="2096"/>
                    </a:lnTo>
                    <a:lnTo>
                      <a:pt x="143" y="2076"/>
                    </a:lnTo>
                    <a:lnTo>
                      <a:pt x="133" y="2058"/>
                    </a:lnTo>
                    <a:lnTo>
                      <a:pt x="133" y="2038"/>
                    </a:lnTo>
                    <a:lnTo>
                      <a:pt x="124" y="1972"/>
                    </a:lnTo>
                    <a:lnTo>
                      <a:pt x="115" y="1953"/>
                    </a:lnTo>
                    <a:lnTo>
                      <a:pt x="115" y="1896"/>
                    </a:lnTo>
                    <a:lnTo>
                      <a:pt x="105" y="1848"/>
                    </a:lnTo>
                    <a:lnTo>
                      <a:pt x="105" y="1838"/>
                    </a:lnTo>
                    <a:lnTo>
                      <a:pt x="57" y="1791"/>
                    </a:lnTo>
                    <a:lnTo>
                      <a:pt x="10" y="1753"/>
                    </a:lnTo>
                    <a:lnTo>
                      <a:pt x="0" y="1753"/>
                    </a:lnTo>
                    <a:lnTo>
                      <a:pt x="0" y="1734"/>
                    </a:lnTo>
                    <a:lnTo>
                      <a:pt x="0" y="1724"/>
                    </a:lnTo>
                    <a:lnTo>
                      <a:pt x="10" y="1696"/>
                    </a:lnTo>
                    <a:lnTo>
                      <a:pt x="29" y="1657"/>
                    </a:lnTo>
                    <a:lnTo>
                      <a:pt x="29" y="1648"/>
                    </a:lnTo>
                    <a:lnTo>
                      <a:pt x="29" y="1629"/>
                    </a:lnTo>
                    <a:lnTo>
                      <a:pt x="19" y="1610"/>
                    </a:lnTo>
                    <a:lnTo>
                      <a:pt x="19" y="1591"/>
                    </a:lnTo>
                    <a:lnTo>
                      <a:pt x="19" y="1562"/>
                    </a:lnTo>
                    <a:lnTo>
                      <a:pt x="29" y="1524"/>
                    </a:lnTo>
                    <a:lnTo>
                      <a:pt x="38" y="1505"/>
                    </a:lnTo>
                    <a:lnTo>
                      <a:pt x="48" y="1486"/>
                    </a:lnTo>
                    <a:lnTo>
                      <a:pt x="67" y="1477"/>
                    </a:lnTo>
                    <a:lnTo>
                      <a:pt x="115" y="1467"/>
                    </a:lnTo>
                    <a:lnTo>
                      <a:pt x="124" y="1457"/>
                    </a:lnTo>
                    <a:lnTo>
                      <a:pt x="133" y="1457"/>
                    </a:lnTo>
                    <a:lnTo>
                      <a:pt x="133" y="1448"/>
                    </a:lnTo>
                    <a:lnTo>
                      <a:pt x="143" y="1429"/>
                    </a:lnTo>
                    <a:lnTo>
                      <a:pt x="153" y="1419"/>
                    </a:lnTo>
                    <a:lnTo>
                      <a:pt x="153" y="1400"/>
                    </a:lnTo>
                    <a:lnTo>
                      <a:pt x="153" y="1381"/>
                    </a:lnTo>
                    <a:lnTo>
                      <a:pt x="153" y="1343"/>
                    </a:lnTo>
                    <a:lnTo>
                      <a:pt x="153" y="1324"/>
                    </a:lnTo>
                    <a:lnTo>
                      <a:pt x="162" y="1315"/>
                    </a:lnTo>
                    <a:lnTo>
                      <a:pt x="162" y="1305"/>
                    </a:lnTo>
                    <a:lnTo>
                      <a:pt x="172" y="1305"/>
                    </a:lnTo>
                    <a:lnTo>
                      <a:pt x="172" y="1296"/>
                    </a:lnTo>
                    <a:lnTo>
                      <a:pt x="172" y="1276"/>
                    </a:lnTo>
                    <a:lnTo>
                      <a:pt x="162" y="1258"/>
                    </a:lnTo>
                    <a:lnTo>
                      <a:pt x="153" y="1248"/>
                    </a:lnTo>
                    <a:lnTo>
                      <a:pt x="124" y="1238"/>
                    </a:lnTo>
                    <a:lnTo>
                      <a:pt x="115" y="1229"/>
                    </a:lnTo>
                    <a:lnTo>
                      <a:pt x="105" y="1200"/>
                    </a:lnTo>
                    <a:lnTo>
                      <a:pt x="105" y="1115"/>
                    </a:lnTo>
                    <a:lnTo>
                      <a:pt x="105" y="1086"/>
                    </a:lnTo>
                    <a:lnTo>
                      <a:pt x="95" y="1048"/>
                    </a:lnTo>
                    <a:lnTo>
                      <a:pt x="67" y="953"/>
                    </a:lnTo>
                    <a:lnTo>
                      <a:pt x="67" y="934"/>
                    </a:lnTo>
                    <a:lnTo>
                      <a:pt x="67" y="924"/>
                    </a:lnTo>
                    <a:lnTo>
                      <a:pt x="86" y="895"/>
                    </a:lnTo>
                    <a:lnTo>
                      <a:pt x="95" y="857"/>
                    </a:lnTo>
                    <a:lnTo>
                      <a:pt x="95" y="800"/>
                    </a:lnTo>
                    <a:lnTo>
                      <a:pt x="153" y="743"/>
                    </a:lnTo>
                    <a:lnTo>
                      <a:pt x="181" y="724"/>
                    </a:lnTo>
                    <a:lnTo>
                      <a:pt x="191" y="705"/>
                    </a:lnTo>
                    <a:lnTo>
                      <a:pt x="200" y="696"/>
                    </a:lnTo>
                    <a:lnTo>
                      <a:pt x="191" y="677"/>
                    </a:lnTo>
                    <a:lnTo>
                      <a:pt x="181" y="657"/>
                    </a:lnTo>
                    <a:lnTo>
                      <a:pt x="181" y="648"/>
                    </a:lnTo>
                    <a:lnTo>
                      <a:pt x="181" y="629"/>
                    </a:lnTo>
                    <a:lnTo>
                      <a:pt x="181" y="619"/>
                    </a:lnTo>
                    <a:lnTo>
                      <a:pt x="181" y="600"/>
                    </a:lnTo>
                    <a:lnTo>
                      <a:pt x="229" y="534"/>
                    </a:lnTo>
                    <a:lnTo>
                      <a:pt x="258" y="496"/>
                    </a:lnTo>
                    <a:lnTo>
                      <a:pt x="276" y="429"/>
                    </a:lnTo>
                    <a:lnTo>
                      <a:pt x="286" y="410"/>
                    </a:lnTo>
                    <a:lnTo>
                      <a:pt x="286" y="391"/>
                    </a:lnTo>
                    <a:lnTo>
                      <a:pt x="267" y="353"/>
                    </a:lnTo>
                    <a:lnTo>
                      <a:pt x="267" y="343"/>
                    </a:lnTo>
                    <a:lnTo>
                      <a:pt x="267" y="324"/>
                    </a:lnTo>
                    <a:lnTo>
                      <a:pt x="258" y="315"/>
                    </a:lnTo>
                    <a:lnTo>
                      <a:pt x="238" y="296"/>
                    </a:lnTo>
                    <a:lnTo>
                      <a:pt x="238" y="286"/>
                    </a:lnTo>
                    <a:lnTo>
                      <a:pt x="229" y="248"/>
                    </a:lnTo>
                    <a:lnTo>
                      <a:pt x="229" y="238"/>
                    </a:lnTo>
                    <a:lnTo>
                      <a:pt x="229" y="229"/>
                    </a:lnTo>
                    <a:lnTo>
                      <a:pt x="238" y="220"/>
                    </a:lnTo>
                    <a:lnTo>
                      <a:pt x="258" y="191"/>
                    </a:lnTo>
                    <a:lnTo>
                      <a:pt x="258" y="162"/>
                    </a:lnTo>
                    <a:lnTo>
                      <a:pt x="258" y="143"/>
                    </a:lnTo>
                    <a:lnTo>
                      <a:pt x="267" y="134"/>
                    </a:lnTo>
                    <a:lnTo>
                      <a:pt x="267" y="124"/>
                    </a:lnTo>
                    <a:lnTo>
                      <a:pt x="267" y="115"/>
                    </a:lnTo>
                    <a:lnTo>
                      <a:pt x="267" y="105"/>
                    </a:lnTo>
                    <a:lnTo>
                      <a:pt x="276" y="86"/>
                    </a:lnTo>
                    <a:lnTo>
                      <a:pt x="286" y="77"/>
                    </a:lnTo>
                    <a:lnTo>
                      <a:pt x="305" y="57"/>
                    </a:lnTo>
                    <a:lnTo>
                      <a:pt x="324" y="57"/>
                    </a:lnTo>
                    <a:lnTo>
                      <a:pt x="343" y="67"/>
                    </a:lnTo>
                    <a:lnTo>
                      <a:pt x="381" y="95"/>
                    </a:lnTo>
                    <a:lnTo>
                      <a:pt x="400" y="105"/>
                    </a:lnTo>
                    <a:lnTo>
                      <a:pt x="410" y="105"/>
                    </a:lnTo>
                    <a:lnTo>
                      <a:pt x="467" y="105"/>
                    </a:lnTo>
                    <a:lnTo>
                      <a:pt x="486" y="105"/>
                    </a:lnTo>
                    <a:lnTo>
                      <a:pt x="496" y="115"/>
                    </a:lnTo>
                    <a:lnTo>
                      <a:pt x="496" y="124"/>
                    </a:lnTo>
                    <a:lnTo>
                      <a:pt x="505" y="134"/>
                    </a:lnTo>
                    <a:lnTo>
                      <a:pt x="505" y="143"/>
                    </a:lnTo>
                    <a:lnTo>
                      <a:pt x="524" y="143"/>
                    </a:lnTo>
                    <a:lnTo>
                      <a:pt x="543" y="134"/>
                    </a:lnTo>
                    <a:lnTo>
                      <a:pt x="619" y="67"/>
                    </a:lnTo>
                    <a:lnTo>
                      <a:pt x="638" y="57"/>
                    </a:lnTo>
                    <a:lnTo>
                      <a:pt x="667" y="38"/>
                    </a:lnTo>
                    <a:lnTo>
                      <a:pt x="667" y="0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3" name="Freeform 11">
                <a:extLst>
                  <a:ext uri="{FF2B5EF4-FFF2-40B4-BE49-F238E27FC236}">
                    <a16:creationId xmlns:a16="http://schemas.microsoft.com/office/drawing/2014/main" id="{138B7374-687F-1A4A-9405-BD63788EB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3963" y="5013325"/>
                <a:ext cx="1749425" cy="1492250"/>
              </a:xfrm>
              <a:custGeom>
                <a:avLst/>
                <a:gdLst>
                  <a:gd name="T0" fmla="*/ 1649334 w 4859"/>
                  <a:gd name="T1" fmla="*/ 871079 h 4144"/>
                  <a:gd name="T2" fmla="*/ 1625572 w 4859"/>
                  <a:gd name="T3" fmla="*/ 967226 h 4144"/>
                  <a:gd name="T4" fmla="*/ 1553564 w 4859"/>
                  <a:gd name="T5" fmla="*/ 1008277 h 4144"/>
                  <a:gd name="T6" fmla="*/ 1471116 w 4859"/>
                  <a:gd name="T7" fmla="*/ 1042847 h 4144"/>
                  <a:gd name="T8" fmla="*/ 1426471 w 4859"/>
                  <a:gd name="T9" fmla="*/ 1111265 h 4144"/>
                  <a:gd name="T10" fmla="*/ 1361304 w 4859"/>
                  <a:gd name="T11" fmla="*/ 1172842 h 4144"/>
                  <a:gd name="T12" fmla="*/ 1292897 w 4859"/>
                  <a:gd name="T13" fmla="*/ 1203811 h 4144"/>
                  <a:gd name="T14" fmla="*/ 1214048 w 4859"/>
                  <a:gd name="T15" fmla="*/ 1279432 h 4144"/>
                  <a:gd name="T16" fmla="*/ 1220889 w 4859"/>
                  <a:gd name="T17" fmla="*/ 1358293 h 4144"/>
                  <a:gd name="T18" fmla="*/ 1128359 w 4859"/>
                  <a:gd name="T19" fmla="*/ 1378819 h 4144"/>
                  <a:gd name="T20" fmla="*/ 1011707 w 4859"/>
                  <a:gd name="T21" fmla="*/ 1402945 h 4144"/>
                  <a:gd name="T22" fmla="*/ 960222 w 4859"/>
                  <a:gd name="T23" fmla="*/ 1454080 h 4144"/>
                  <a:gd name="T24" fmla="*/ 871292 w 4859"/>
                  <a:gd name="T25" fmla="*/ 1392503 h 4144"/>
                  <a:gd name="T26" fmla="*/ 809366 w 4859"/>
                  <a:gd name="T27" fmla="*/ 1447238 h 4144"/>
                  <a:gd name="T28" fmla="*/ 744199 w 4859"/>
                  <a:gd name="T29" fmla="*/ 1368376 h 4144"/>
                  <a:gd name="T30" fmla="*/ 651669 w 4859"/>
                  <a:gd name="T31" fmla="*/ 1341008 h 4144"/>
                  <a:gd name="T32" fmla="*/ 576061 w 4859"/>
                  <a:gd name="T33" fmla="*/ 1279432 h 4144"/>
                  <a:gd name="T34" fmla="*/ 487132 w 4859"/>
                  <a:gd name="T35" fmla="*/ 1190127 h 4144"/>
                  <a:gd name="T36" fmla="*/ 438886 w 4859"/>
                  <a:gd name="T37" fmla="*/ 1111265 h 4144"/>
                  <a:gd name="T38" fmla="*/ 428805 w 4859"/>
                  <a:gd name="T39" fmla="*/ 1172842 h 4144"/>
                  <a:gd name="T40" fmla="*/ 332675 w 4859"/>
                  <a:gd name="T41" fmla="*/ 1231178 h 4144"/>
                  <a:gd name="T42" fmla="*/ 253827 w 4859"/>
                  <a:gd name="T43" fmla="*/ 1090740 h 4144"/>
                  <a:gd name="T44" fmla="*/ 192260 w 4859"/>
                  <a:gd name="T45" fmla="*/ 1234779 h 4144"/>
                  <a:gd name="T46" fmla="*/ 20882 w 4859"/>
                  <a:gd name="T47" fmla="*/ 1138633 h 4144"/>
                  <a:gd name="T48" fmla="*/ 102971 w 4859"/>
                  <a:gd name="T49" fmla="*/ 1087139 h 4144"/>
                  <a:gd name="T50" fmla="*/ 113052 w 4859"/>
                  <a:gd name="T51" fmla="*/ 1056530 h 4144"/>
                  <a:gd name="T52" fmla="*/ 185420 w 4859"/>
                  <a:gd name="T53" fmla="*/ 998194 h 4144"/>
                  <a:gd name="T54" fmla="*/ 205942 w 4859"/>
                  <a:gd name="T55" fmla="*/ 970467 h 4144"/>
                  <a:gd name="T56" fmla="*/ 243746 w 4859"/>
                  <a:gd name="T57" fmla="*/ 864237 h 4144"/>
                  <a:gd name="T58" fmla="*/ 308913 w 4859"/>
                  <a:gd name="T59" fmla="*/ 799060 h 4144"/>
                  <a:gd name="T60" fmla="*/ 284790 w 4859"/>
                  <a:gd name="T61" fmla="*/ 730641 h 4144"/>
                  <a:gd name="T62" fmla="*/ 260668 w 4859"/>
                  <a:gd name="T63" fmla="*/ 685988 h 4144"/>
                  <a:gd name="T64" fmla="*/ 229704 w 4859"/>
                  <a:gd name="T65" fmla="*/ 610368 h 4144"/>
                  <a:gd name="T66" fmla="*/ 308913 w 4859"/>
                  <a:gd name="T67" fmla="*/ 624412 h 4144"/>
                  <a:gd name="T68" fmla="*/ 432046 w 4859"/>
                  <a:gd name="T69" fmla="*/ 583000 h 4144"/>
                  <a:gd name="T70" fmla="*/ 480291 w 4859"/>
                  <a:gd name="T71" fmla="*/ 617570 h 4144"/>
                  <a:gd name="T72" fmla="*/ 593343 w 4859"/>
                  <a:gd name="T73" fmla="*/ 658621 h 4144"/>
                  <a:gd name="T74" fmla="*/ 696314 w 4859"/>
                  <a:gd name="T75" fmla="*/ 665463 h 4144"/>
                  <a:gd name="T76" fmla="*/ 740598 w 4859"/>
                  <a:gd name="T77" fmla="*/ 655020 h 4144"/>
                  <a:gd name="T78" fmla="*/ 713235 w 4859"/>
                  <a:gd name="T79" fmla="*/ 562475 h 4144"/>
                  <a:gd name="T80" fmla="*/ 624306 w 4859"/>
                  <a:gd name="T81" fmla="*/ 517822 h 4144"/>
                  <a:gd name="T82" fmla="*/ 648069 w 4859"/>
                  <a:gd name="T83" fmla="*/ 483613 h 4144"/>
                  <a:gd name="T84" fmla="*/ 692713 w 4859"/>
                  <a:gd name="T85" fmla="*/ 459486 h 4144"/>
                  <a:gd name="T86" fmla="*/ 703154 w 4859"/>
                  <a:gd name="T87" fmla="*/ 394308 h 4144"/>
                  <a:gd name="T88" fmla="*/ 775162 w 4859"/>
                  <a:gd name="T89" fmla="*/ 339573 h 4144"/>
                  <a:gd name="T90" fmla="*/ 829888 w 4859"/>
                  <a:gd name="T91" fmla="*/ 264313 h 4144"/>
                  <a:gd name="T92" fmla="*/ 912336 w 4859"/>
                  <a:gd name="T93" fmla="*/ 205977 h 4144"/>
                  <a:gd name="T94" fmla="*/ 1018548 w 4859"/>
                  <a:gd name="T95" fmla="*/ 192293 h 4144"/>
                  <a:gd name="T96" fmla="*/ 1083715 w 4859"/>
                  <a:gd name="T97" fmla="*/ 144040 h 4144"/>
                  <a:gd name="T98" fmla="*/ 1018548 w 4859"/>
                  <a:gd name="T99" fmla="*/ 85704 h 4144"/>
                  <a:gd name="T100" fmla="*/ 1080114 w 4859"/>
                  <a:gd name="T101" fmla="*/ 10443 h 4144"/>
                  <a:gd name="T102" fmla="*/ 1155722 w 4859"/>
                  <a:gd name="T103" fmla="*/ 17285 h 4144"/>
                  <a:gd name="T104" fmla="*/ 1227730 w 4859"/>
                  <a:gd name="T105" fmla="*/ 61937 h 4144"/>
                  <a:gd name="T106" fmla="*/ 1402708 w 4859"/>
                  <a:gd name="T107" fmla="*/ 205977 h 4144"/>
                  <a:gd name="T108" fmla="*/ 1423231 w 4859"/>
                  <a:gd name="T109" fmla="*/ 312206 h 4144"/>
                  <a:gd name="T110" fmla="*/ 1333941 w 4859"/>
                  <a:gd name="T111" fmla="*/ 459486 h 4144"/>
                  <a:gd name="T112" fmla="*/ 1364904 w 4859"/>
                  <a:gd name="T113" fmla="*/ 579759 h 4144"/>
                  <a:gd name="T114" fmla="*/ 1453834 w 4859"/>
                  <a:gd name="T115" fmla="*/ 638095 h 4144"/>
                  <a:gd name="T116" fmla="*/ 1718102 w 4859"/>
                  <a:gd name="T117" fmla="*/ 665463 h 4144"/>
                  <a:gd name="T118" fmla="*/ 994425 w 4859"/>
                  <a:gd name="T119" fmla="*/ 1491890 h 4144"/>
                  <a:gd name="T120" fmla="*/ 339516 w 4859"/>
                  <a:gd name="T121" fmla="*/ 552392 h 4144"/>
                  <a:gd name="T122" fmla="*/ 404683 w 4859"/>
                  <a:gd name="T123" fmla="*/ 552392 h 414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859" h="4144">
                    <a:moveTo>
                      <a:pt x="4858" y="2019"/>
                    </a:moveTo>
                    <a:lnTo>
                      <a:pt x="4858" y="2038"/>
                    </a:lnTo>
                    <a:lnTo>
                      <a:pt x="4858" y="2067"/>
                    </a:lnTo>
                    <a:lnTo>
                      <a:pt x="4839" y="2086"/>
                    </a:lnTo>
                    <a:lnTo>
                      <a:pt x="4820" y="2105"/>
                    </a:lnTo>
                    <a:lnTo>
                      <a:pt x="4810" y="2124"/>
                    </a:lnTo>
                    <a:lnTo>
                      <a:pt x="4800" y="2143"/>
                    </a:lnTo>
                    <a:lnTo>
                      <a:pt x="4791" y="2191"/>
                    </a:lnTo>
                    <a:lnTo>
                      <a:pt x="4772" y="2210"/>
                    </a:lnTo>
                    <a:lnTo>
                      <a:pt x="4743" y="2248"/>
                    </a:lnTo>
                    <a:lnTo>
                      <a:pt x="4677" y="2305"/>
                    </a:lnTo>
                    <a:lnTo>
                      <a:pt x="4648" y="2353"/>
                    </a:lnTo>
                    <a:lnTo>
                      <a:pt x="4581" y="2419"/>
                    </a:lnTo>
                    <a:lnTo>
                      <a:pt x="4562" y="2457"/>
                    </a:lnTo>
                    <a:lnTo>
                      <a:pt x="4572" y="2505"/>
                    </a:lnTo>
                    <a:lnTo>
                      <a:pt x="4600" y="2600"/>
                    </a:lnTo>
                    <a:lnTo>
                      <a:pt x="4581" y="2610"/>
                    </a:lnTo>
                    <a:lnTo>
                      <a:pt x="4572" y="2610"/>
                    </a:lnTo>
                    <a:lnTo>
                      <a:pt x="4562" y="2610"/>
                    </a:lnTo>
                    <a:lnTo>
                      <a:pt x="4562" y="2619"/>
                    </a:lnTo>
                    <a:lnTo>
                      <a:pt x="4562" y="2648"/>
                    </a:lnTo>
                    <a:lnTo>
                      <a:pt x="4562" y="2657"/>
                    </a:lnTo>
                    <a:lnTo>
                      <a:pt x="4553" y="2657"/>
                    </a:lnTo>
                    <a:lnTo>
                      <a:pt x="4543" y="2657"/>
                    </a:lnTo>
                    <a:lnTo>
                      <a:pt x="4534" y="2667"/>
                    </a:lnTo>
                    <a:lnTo>
                      <a:pt x="4515" y="2686"/>
                    </a:lnTo>
                    <a:lnTo>
                      <a:pt x="4505" y="2695"/>
                    </a:lnTo>
                    <a:lnTo>
                      <a:pt x="4486" y="2667"/>
                    </a:lnTo>
                    <a:lnTo>
                      <a:pt x="4467" y="2657"/>
                    </a:lnTo>
                    <a:lnTo>
                      <a:pt x="4439" y="2667"/>
                    </a:lnTo>
                    <a:lnTo>
                      <a:pt x="4419" y="2686"/>
                    </a:lnTo>
                    <a:lnTo>
                      <a:pt x="4410" y="2715"/>
                    </a:lnTo>
                    <a:lnTo>
                      <a:pt x="4410" y="2733"/>
                    </a:lnTo>
                    <a:lnTo>
                      <a:pt x="4391" y="2753"/>
                    </a:lnTo>
                    <a:lnTo>
                      <a:pt x="4372" y="2762"/>
                    </a:lnTo>
                    <a:lnTo>
                      <a:pt x="4372" y="2781"/>
                    </a:lnTo>
                    <a:lnTo>
                      <a:pt x="4353" y="2800"/>
                    </a:lnTo>
                    <a:lnTo>
                      <a:pt x="4343" y="2810"/>
                    </a:lnTo>
                    <a:lnTo>
                      <a:pt x="4315" y="2800"/>
                    </a:lnTo>
                    <a:lnTo>
                      <a:pt x="4286" y="2791"/>
                    </a:lnTo>
                    <a:lnTo>
                      <a:pt x="4258" y="2791"/>
                    </a:lnTo>
                    <a:lnTo>
                      <a:pt x="4229" y="2810"/>
                    </a:lnTo>
                    <a:lnTo>
                      <a:pt x="4220" y="2829"/>
                    </a:lnTo>
                    <a:lnTo>
                      <a:pt x="4220" y="2848"/>
                    </a:lnTo>
                    <a:lnTo>
                      <a:pt x="4191" y="2876"/>
                    </a:lnTo>
                    <a:lnTo>
                      <a:pt x="4181" y="2886"/>
                    </a:lnTo>
                    <a:lnTo>
                      <a:pt x="4172" y="2858"/>
                    </a:lnTo>
                    <a:lnTo>
                      <a:pt x="4143" y="2858"/>
                    </a:lnTo>
                    <a:lnTo>
                      <a:pt x="4124" y="2867"/>
                    </a:lnTo>
                    <a:lnTo>
                      <a:pt x="4105" y="2867"/>
                    </a:lnTo>
                    <a:lnTo>
                      <a:pt x="4096" y="2886"/>
                    </a:lnTo>
                    <a:lnTo>
                      <a:pt x="4086" y="2896"/>
                    </a:lnTo>
                    <a:lnTo>
                      <a:pt x="4086" y="2905"/>
                    </a:lnTo>
                    <a:lnTo>
                      <a:pt x="4077" y="2962"/>
                    </a:lnTo>
                    <a:lnTo>
                      <a:pt x="4077" y="3010"/>
                    </a:lnTo>
                    <a:lnTo>
                      <a:pt x="4077" y="3019"/>
                    </a:lnTo>
                    <a:lnTo>
                      <a:pt x="4086" y="3048"/>
                    </a:lnTo>
                    <a:lnTo>
                      <a:pt x="4086" y="3057"/>
                    </a:lnTo>
                    <a:lnTo>
                      <a:pt x="4067" y="3076"/>
                    </a:lnTo>
                    <a:lnTo>
                      <a:pt x="4058" y="3038"/>
                    </a:lnTo>
                    <a:lnTo>
                      <a:pt x="4038" y="3029"/>
                    </a:lnTo>
                    <a:lnTo>
                      <a:pt x="4020" y="3029"/>
                    </a:lnTo>
                    <a:lnTo>
                      <a:pt x="3991" y="3048"/>
                    </a:lnTo>
                    <a:lnTo>
                      <a:pt x="3981" y="3067"/>
                    </a:lnTo>
                    <a:lnTo>
                      <a:pt x="3962" y="3086"/>
                    </a:lnTo>
                    <a:lnTo>
                      <a:pt x="3943" y="3096"/>
                    </a:lnTo>
                    <a:lnTo>
                      <a:pt x="3943" y="3076"/>
                    </a:lnTo>
                    <a:lnTo>
                      <a:pt x="3915" y="3076"/>
                    </a:lnTo>
                    <a:lnTo>
                      <a:pt x="3886" y="3067"/>
                    </a:lnTo>
                    <a:lnTo>
                      <a:pt x="3857" y="3076"/>
                    </a:lnTo>
                    <a:lnTo>
                      <a:pt x="3839" y="3086"/>
                    </a:lnTo>
                    <a:lnTo>
                      <a:pt x="3819" y="3114"/>
                    </a:lnTo>
                    <a:lnTo>
                      <a:pt x="3810" y="3143"/>
                    </a:lnTo>
                    <a:lnTo>
                      <a:pt x="3829" y="3153"/>
                    </a:lnTo>
                    <a:lnTo>
                      <a:pt x="3829" y="3162"/>
                    </a:lnTo>
                    <a:lnTo>
                      <a:pt x="3800" y="3200"/>
                    </a:lnTo>
                    <a:lnTo>
                      <a:pt x="3791" y="3219"/>
                    </a:lnTo>
                    <a:lnTo>
                      <a:pt x="3781" y="3257"/>
                    </a:lnTo>
                    <a:lnTo>
                      <a:pt x="3753" y="3286"/>
                    </a:lnTo>
                    <a:lnTo>
                      <a:pt x="3753" y="3305"/>
                    </a:lnTo>
                    <a:lnTo>
                      <a:pt x="3715" y="3305"/>
                    </a:lnTo>
                    <a:lnTo>
                      <a:pt x="3715" y="3295"/>
                    </a:lnTo>
                    <a:lnTo>
                      <a:pt x="3715" y="3286"/>
                    </a:lnTo>
                    <a:lnTo>
                      <a:pt x="3705" y="3277"/>
                    </a:lnTo>
                    <a:lnTo>
                      <a:pt x="3696" y="3286"/>
                    </a:lnTo>
                    <a:lnTo>
                      <a:pt x="3696" y="3305"/>
                    </a:lnTo>
                    <a:lnTo>
                      <a:pt x="3705" y="3324"/>
                    </a:lnTo>
                    <a:lnTo>
                      <a:pt x="3686" y="3334"/>
                    </a:lnTo>
                    <a:lnTo>
                      <a:pt x="3667" y="3324"/>
                    </a:lnTo>
                    <a:lnTo>
                      <a:pt x="3648" y="3324"/>
                    </a:lnTo>
                    <a:lnTo>
                      <a:pt x="3591" y="3343"/>
                    </a:lnTo>
                    <a:lnTo>
                      <a:pt x="3581" y="3324"/>
                    </a:lnTo>
                    <a:lnTo>
                      <a:pt x="3553" y="3315"/>
                    </a:lnTo>
                    <a:lnTo>
                      <a:pt x="3543" y="3324"/>
                    </a:lnTo>
                    <a:lnTo>
                      <a:pt x="3524" y="3343"/>
                    </a:lnTo>
                    <a:lnTo>
                      <a:pt x="3524" y="3391"/>
                    </a:lnTo>
                    <a:lnTo>
                      <a:pt x="3505" y="3419"/>
                    </a:lnTo>
                    <a:lnTo>
                      <a:pt x="3505" y="3448"/>
                    </a:lnTo>
                    <a:lnTo>
                      <a:pt x="3467" y="3457"/>
                    </a:lnTo>
                    <a:lnTo>
                      <a:pt x="3438" y="3457"/>
                    </a:lnTo>
                    <a:lnTo>
                      <a:pt x="3429" y="3486"/>
                    </a:lnTo>
                    <a:lnTo>
                      <a:pt x="3419" y="3505"/>
                    </a:lnTo>
                    <a:lnTo>
                      <a:pt x="3410" y="3515"/>
                    </a:lnTo>
                    <a:lnTo>
                      <a:pt x="3372" y="3553"/>
                    </a:lnTo>
                    <a:lnTo>
                      <a:pt x="3334" y="3581"/>
                    </a:lnTo>
                    <a:lnTo>
                      <a:pt x="3324" y="3610"/>
                    </a:lnTo>
                    <a:lnTo>
                      <a:pt x="3353" y="3619"/>
                    </a:lnTo>
                    <a:lnTo>
                      <a:pt x="3438" y="3591"/>
                    </a:lnTo>
                    <a:lnTo>
                      <a:pt x="3467" y="3600"/>
                    </a:lnTo>
                    <a:lnTo>
                      <a:pt x="3476" y="3610"/>
                    </a:lnTo>
                    <a:lnTo>
                      <a:pt x="3458" y="3648"/>
                    </a:lnTo>
                    <a:lnTo>
                      <a:pt x="3429" y="3667"/>
                    </a:lnTo>
                    <a:lnTo>
                      <a:pt x="3429" y="3696"/>
                    </a:lnTo>
                    <a:lnTo>
                      <a:pt x="3438" y="3715"/>
                    </a:lnTo>
                    <a:lnTo>
                      <a:pt x="3448" y="3734"/>
                    </a:lnTo>
                    <a:lnTo>
                      <a:pt x="3419" y="3762"/>
                    </a:lnTo>
                    <a:lnTo>
                      <a:pt x="3391" y="3772"/>
                    </a:lnTo>
                    <a:lnTo>
                      <a:pt x="3381" y="3781"/>
                    </a:lnTo>
                    <a:lnTo>
                      <a:pt x="3353" y="3791"/>
                    </a:lnTo>
                    <a:lnTo>
                      <a:pt x="3334" y="3791"/>
                    </a:lnTo>
                    <a:lnTo>
                      <a:pt x="3334" y="3781"/>
                    </a:lnTo>
                    <a:lnTo>
                      <a:pt x="3324" y="3762"/>
                    </a:lnTo>
                    <a:lnTo>
                      <a:pt x="3315" y="3772"/>
                    </a:lnTo>
                    <a:lnTo>
                      <a:pt x="3286" y="3772"/>
                    </a:lnTo>
                    <a:lnTo>
                      <a:pt x="3258" y="3772"/>
                    </a:lnTo>
                    <a:lnTo>
                      <a:pt x="3248" y="3791"/>
                    </a:lnTo>
                    <a:lnTo>
                      <a:pt x="3238" y="3819"/>
                    </a:lnTo>
                    <a:lnTo>
                      <a:pt x="3210" y="3829"/>
                    </a:lnTo>
                    <a:lnTo>
                      <a:pt x="3172" y="3819"/>
                    </a:lnTo>
                    <a:lnTo>
                      <a:pt x="3134" y="3829"/>
                    </a:lnTo>
                    <a:lnTo>
                      <a:pt x="3086" y="3829"/>
                    </a:lnTo>
                    <a:lnTo>
                      <a:pt x="3057" y="3838"/>
                    </a:lnTo>
                    <a:lnTo>
                      <a:pt x="3029" y="3857"/>
                    </a:lnTo>
                    <a:lnTo>
                      <a:pt x="3010" y="3896"/>
                    </a:lnTo>
                    <a:lnTo>
                      <a:pt x="3019" y="3924"/>
                    </a:lnTo>
                    <a:lnTo>
                      <a:pt x="3029" y="3943"/>
                    </a:lnTo>
                    <a:lnTo>
                      <a:pt x="2981" y="3953"/>
                    </a:lnTo>
                    <a:lnTo>
                      <a:pt x="2962" y="3934"/>
                    </a:lnTo>
                    <a:lnTo>
                      <a:pt x="2953" y="3924"/>
                    </a:lnTo>
                    <a:lnTo>
                      <a:pt x="2924" y="3914"/>
                    </a:lnTo>
                    <a:lnTo>
                      <a:pt x="2896" y="3896"/>
                    </a:lnTo>
                    <a:lnTo>
                      <a:pt x="2857" y="3886"/>
                    </a:lnTo>
                    <a:lnTo>
                      <a:pt x="2810" y="3896"/>
                    </a:lnTo>
                    <a:lnTo>
                      <a:pt x="2772" y="3914"/>
                    </a:lnTo>
                    <a:lnTo>
                      <a:pt x="2753" y="3924"/>
                    </a:lnTo>
                    <a:lnTo>
                      <a:pt x="2724" y="3943"/>
                    </a:lnTo>
                    <a:lnTo>
                      <a:pt x="2715" y="3981"/>
                    </a:lnTo>
                    <a:lnTo>
                      <a:pt x="2715" y="4029"/>
                    </a:lnTo>
                    <a:lnTo>
                      <a:pt x="2743" y="4038"/>
                    </a:lnTo>
                    <a:lnTo>
                      <a:pt x="2762" y="4038"/>
                    </a:lnTo>
                    <a:lnTo>
                      <a:pt x="2753" y="4048"/>
                    </a:lnTo>
                    <a:lnTo>
                      <a:pt x="2715" y="4057"/>
                    </a:lnTo>
                    <a:lnTo>
                      <a:pt x="2638" y="4057"/>
                    </a:lnTo>
                    <a:lnTo>
                      <a:pt x="2629" y="4057"/>
                    </a:lnTo>
                    <a:lnTo>
                      <a:pt x="2648" y="4048"/>
                    </a:lnTo>
                    <a:lnTo>
                      <a:pt x="2667" y="4038"/>
                    </a:lnTo>
                    <a:lnTo>
                      <a:pt x="2686" y="4019"/>
                    </a:lnTo>
                    <a:lnTo>
                      <a:pt x="2686" y="3981"/>
                    </a:lnTo>
                    <a:lnTo>
                      <a:pt x="2658" y="3962"/>
                    </a:lnTo>
                    <a:lnTo>
                      <a:pt x="2629" y="3962"/>
                    </a:lnTo>
                    <a:lnTo>
                      <a:pt x="2562" y="3972"/>
                    </a:lnTo>
                    <a:lnTo>
                      <a:pt x="2543" y="3972"/>
                    </a:lnTo>
                    <a:lnTo>
                      <a:pt x="2524" y="3934"/>
                    </a:lnTo>
                    <a:lnTo>
                      <a:pt x="2486" y="3924"/>
                    </a:lnTo>
                    <a:lnTo>
                      <a:pt x="2448" y="3924"/>
                    </a:lnTo>
                    <a:lnTo>
                      <a:pt x="2410" y="3905"/>
                    </a:lnTo>
                    <a:lnTo>
                      <a:pt x="2410" y="3896"/>
                    </a:lnTo>
                    <a:lnTo>
                      <a:pt x="2420" y="3876"/>
                    </a:lnTo>
                    <a:lnTo>
                      <a:pt x="2420" y="3867"/>
                    </a:lnTo>
                    <a:lnTo>
                      <a:pt x="2400" y="3867"/>
                    </a:lnTo>
                    <a:lnTo>
                      <a:pt x="2372" y="3867"/>
                    </a:lnTo>
                    <a:lnTo>
                      <a:pt x="2334" y="3896"/>
                    </a:lnTo>
                    <a:lnTo>
                      <a:pt x="2353" y="3905"/>
                    </a:lnTo>
                    <a:lnTo>
                      <a:pt x="2381" y="3943"/>
                    </a:lnTo>
                    <a:lnTo>
                      <a:pt x="2400" y="3953"/>
                    </a:lnTo>
                    <a:lnTo>
                      <a:pt x="2438" y="3972"/>
                    </a:lnTo>
                    <a:lnTo>
                      <a:pt x="2420" y="3981"/>
                    </a:lnTo>
                    <a:lnTo>
                      <a:pt x="2381" y="3981"/>
                    </a:lnTo>
                    <a:lnTo>
                      <a:pt x="2343" y="3981"/>
                    </a:lnTo>
                    <a:lnTo>
                      <a:pt x="2324" y="3991"/>
                    </a:lnTo>
                    <a:lnTo>
                      <a:pt x="2305" y="4038"/>
                    </a:lnTo>
                    <a:lnTo>
                      <a:pt x="2248" y="4019"/>
                    </a:lnTo>
                    <a:lnTo>
                      <a:pt x="2210" y="3991"/>
                    </a:lnTo>
                    <a:lnTo>
                      <a:pt x="2200" y="3972"/>
                    </a:lnTo>
                    <a:lnTo>
                      <a:pt x="2229" y="3953"/>
                    </a:lnTo>
                    <a:lnTo>
                      <a:pt x="2248" y="3934"/>
                    </a:lnTo>
                    <a:lnTo>
                      <a:pt x="2238" y="3914"/>
                    </a:lnTo>
                    <a:lnTo>
                      <a:pt x="2219" y="3905"/>
                    </a:lnTo>
                    <a:lnTo>
                      <a:pt x="2200" y="3905"/>
                    </a:lnTo>
                    <a:lnTo>
                      <a:pt x="2200" y="3886"/>
                    </a:lnTo>
                    <a:lnTo>
                      <a:pt x="2191" y="3867"/>
                    </a:lnTo>
                    <a:lnTo>
                      <a:pt x="2172" y="3867"/>
                    </a:lnTo>
                    <a:lnTo>
                      <a:pt x="2143" y="3867"/>
                    </a:lnTo>
                    <a:lnTo>
                      <a:pt x="2077" y="3838"/>
                    </a:lnTo>
                    <a:lnTo>
                      <a:pt x="2067" y="3800"/>
                    </a:lnTo>
                    <a:lnTo>
                      <a:pt x="2048" y="3781"/>
                    </a:lnTo>
                    <a:lnTo>
                      <a:pt x="2019" y="3762"/>
                    </a:lnTo>
                    <a:lnTo>
                      <a:pt x="1991" y="3762"/>
                    </a:lnTo>
                    <a:lnTo>
                      <a:pt x="1972" y="3781"/>
                    </a:lnTo>
                    <a:lnTo>
                      <a:pt x="1962" y="3819"/>
                    </a:lnTo>
                    <a:lnTo>
                      <a:pt x="1924" y="3800"/>
                    </a:lnTo>
                    <a:lnTo>
                      <a:pt x="1905" y="3800"/>
                    </a:lnTo>
                    <a:lnTo>
                      <a:pt x="1886" y="3772"/>
                    </a:lnTo>
                    <a:lnTo>
                      <a:pt x="1867" y="3753"/>
                    </a:lnTo>
                    <a:lnTo>
                      <a:pt x="1858" y="3724"/>
                    </a:lnTo>
                    <a:lnTo>
                      <a:pt x="1838" y="3715"/>
                    </a:lnTo>
                    <a:lnTo>
                      <a:pt x="1829" y="3724"/>
                    </a:lnTo>
                    <a:lnTo>
                      <a:pt x="1810" y="3724"/>
                    </a:lnTo>
                    <a:lnTo>
                      <a:pt x="1753" y="3724"/>
                    </a:lnTo>
                    <a:lnTo>
                      <a:pt x="1724" y="3724"/>
                    </a:lnTo>
                    <a:lnTo>
                      <a:pt x="1676" y="3715"/>
                    </a:lnTo>
                    <a:lnTo>
                      <a:pt x="1658" y="3715"/>
                    </a:lnTo>
                    <a:lnTo>
                      <a:pt x="1619" y="3724"/>
                    </a:lnTo>
                    <a:lnTo>
                      <a:pt x="1591" y="3705"/>
                    </a:lnTo>
                    <a:lnTo>
                      <a:pt x="1600" y="3676"/>
                    </a:lnTo>
                    <a:lnTo>
                      <a:pt x="1600" y="3658"/>
                    </a:lnTo>
                    <a:lnTo>
                      <a:pt x="1610" y="3638"/>
                    </a:lnTo>
                    <a:lnTo>
                      <a:pt x="1619" y="3600"/>
                    </a:lnTo>
                    <a:lnTo>
                      <a:pt x="1610" y="3581"/>
                    </a:lnTo>
                    <a:lnTo>
                      <a:pt x="1600" y="3562"/>
                    </a:lnTo>
                    <a:lnTo>
                      <a:pt x="1600" y="3553"/>
                    </a:lnTo>
                    <a:lnTo>
                      <a:pt x="1581" y="3486"/>
                    </a:lnTo>
                    <a:lnTo>
                      <a:pt x="1515" y="3438"/>
                    </a:lnTo>
                    <a:lnTo>
                      <a:pt x="1438" y="3495"/>
                    </a:lnTo>
                    <a:lnTo>
                      <a:pt x="1334" y="3495"/>
                    </a:lnTo>
                    <a:lnTo>
                      <a:pt x="1286" y="3495"/>
                    </a:lnTo>
                    <a:lnTo>
                      <a:pt x="1200" y="3495"/>
                    </a:lnTo>
                    <a:lnTo>
                      <a:pt x="1153" y="3476"/>
                    </a:lnTo>
                    <a:lnTo>
                      <a:pt x="1124" y="3438"/>
                    </a:lnTo>
                    <a:lnTo>
                      <a:pt x="1114" y="3391"/>
                    </a:lnTo>
                    <a:lnTo>
                      <a:pt x="1143" y="3334"/>
                    </a:lnTo>
                    <a:lnTo>
                      <a:pt x="1191" y="3315"/>
                    </a:lnTo>
                    <a:lnTo>
                      <a:pt x="1315" y="3315"/>
                    </a:lnTo>
                    <a:lnTo>
                      <a:pt x="1353" y="3305"/>
                    </a:lnTo>
                    <a:lnTo>
                      <a:pt x="1372" y="3277"/>
                    </a:lnTo>
                    <a:lnTo>
                      <a:pt x="1400" y="3248"/>
                    </a:lnTo>
                    <a:lnTo>
                      <a:pt x="1419" y="3200"/>
                    </a:lnTo>
                    <a:lnTo>
                      <a:pt x="1419" y="3153"/>
                    </a:lnTo>
                    <a:lnTo>
                      <a:pt x="1381" y="3181"/>
                    </a:lnTo>
                    <a:lnTo>
                      <a:pt x="1334" y="3200"/>
                    </a:lnTo>
                    <a:lnTo>
                      <a:pt x="1305" y="3191"/>
                    </a:lnTo>
                    <a:lnTo>
                      <a:pt x="1277" y="3153"/>
                    </a:lnTo>
                    <a:lnTo>
                      <a:pt x="1267" y="3124"/>
                    </a:lnTo>
                    <a:lnTo>
                      <a:pt x="1257" y="3114"/>
                    </a:lnTo>
                    <a:lnTo>
                      <a:pt x="1257" y="3105"/>
                    </a:lnTo>
                    <a:lnTo>
                      <a:pt x="1229" y="3086"/>
                    </a:lnTo>
                    <a:lnTo>
                      <a:pt x="1219" y="3086"/>
                    </a:lnTo>
                    <a:lnTo>
                      <a:pt x="1181" y="3086"/>
                    </a:lnTo>
                    <a:lnTo>
                      <a:pt x="1172" y="3086"/>
                    </a:lnTo>
                    <a:lnTo>
                      <a:pt x="1153" y="3057"/>
                    </a:lnTo>
                    <a:lnTo>
                      <a:pt x="1143" y="3048"/>
                    </a:lnTo>
                    <a:lnTo>
                      <a:pt x="1134" y="3067"/>
                    </a:lnTo>
                    <a:lnTo>
                      <a:pt x="1134" y="3086"/>
                    </a:lnTo>
                    <a:lnTo>
                      <a:pt x="1124" y="3114"/>
                    </a:lnTo>
                    <a:lnTo>
                      <a:pt x="1124" y="3134"/>
                    </a:lnTo>
                    <a:lnTo>
                      <a:pt x="1124" y="3162"/>
                    </a:lnTo>
                    <a:lnTo>
                      <a:pt x="1143" y="3181"/>
                    </a:lnTo>
                    <a:lnTo>
                      <a:pt x="1153" y="3191"/>
                    </a:lnTo>
                    <a:lnTo>
                      <a:pt x="1181" y="3210"/>
                    </a:lnTo>
                    <a:lnTo>
                      <a:pt x="1191" y="3257"/>
                    </a:lnTo>
                    <a:lnTo>
                      <a:pt x="1181" y="3295"/>
                    </a:lnTo>
                    <a:lnTo>
                      <a:pt x="1143" y="3324"/>
                    </a:lnTo>
                    <a:lnTo>
                      <a:pt x="1105" y="3324"/>
                    </a:lnTo>
                    <a:lnTo>
                      <a:pt x="1086" y="3324"/>
                    </a:lnTo>
                    <a:lnTo>
                      <a:pt x="1010" y="3277"/>
                    </a:lnTo>
                    <a:lnTo>
                      <a:pt x="972" y="3295"/>
                    </a:lnTo>
                    <a:lnTo>
                      <a:pt x="953" y="3305"/>
                    </a:lnTo>
                    <a:lnTo>
                      <a:pt x="924" y="3315"/>
                    </a:lnTo>
                    <a:lnTo>
                      <a:pt x="905" y="3324"/>
                    </a:lnTo>
                    <a:lnTo>
                      <a:pt x="896" y="3353"/>
                    </a:lnTo>
                    <a:lnTo>
                      <a:pt x="905" y="3362"/>
                    </a:lnTo>
                    <a:lnTo>
                      <a:pt x="915" y="3400"/>
                    </a:lnTo>
                    <a:lnTo>
                      <a:pt x="924" y="3419"/>
                    </a:lnTo>
                    <a:lnTo>
                      <a:pt x="972" y="3419"/>
                    </a:lnTo>
                    <a:lnTo>
                      <a:pt x="934" y="3448"/>
                    </a:lnTo>
                    <a:lnTo>
                      <a:pt x="905" y="3467"/>
                    </a:lnTo>
                    <a:lnTo>
                      <a:pt x="896" y="3438"/>
                    </a:lnTo>
                    <a:lnTo>
                      <a:pt x="876" y="3391"/>
                    </a:lnTo>
                    <a:lnTo>
                      <a:pt x="819" y="3362"/>
                    </a:lnTo>
                    <a:lnTo>
                      <a:pt x="772" y="3315"/>
                    </a:lnTo>
                    <a:lnTo>
                      <a:pt x="743" y="3267"/>
                    </a:lnTo>
                    <a:lnTo>
                      <a:pt x="753" y="3153"/>
                    </a:lnTo>
                    <a:lnTo>
                      <a:pt x="743" y="3114"/>
                    </a:lnTo>
                    <a:lnTo>
                      <a:pt x="743" y="3086"/>
                    </a:lnTo>
                    <a:lnTo>
                      <a:pt x="724" y="3057"/>
                    </a:lnTo>
                    <a:lnTo>
                      <a:pt x="705" y="3029"/>
                    </a:lnTo>
                    <a:lnTo>
                      <a:pt x="677" y="3010"/>
                    </a:lnTo>
                    <a:lnTo>
                      <a:pt x="677" y="3019"/>
                    </a:lnTo>
                    <a:lnTo>
                      <a:pt x="724" y="3086"/>
                    </a:lnTo>
                    <a:lnTo>
                      <a:pt x="724" y="3114"/>
                    </a:lnTo>
                    <a:lnTo>
                      <a:pt x="724" y="3248"/>
                    </a:lnTo>
                    <a:lnTo>
                      <a:pt x="743" y="3315"/>
                    </a:lnTo>
                    <a:lnTo>
                      <a:pt x="781" y="3353"/>
                    </a:lnTo>
                    <a:lnTo>
                      <a:pt x="829" y="3381"/>
                    </a:lnTo>
                    <a:lnTo>
                      <a:pt x="858" y="3419"/>
                    </a:lnTo>
                    <a:lnTo>
                      <a:pt x="858" y="3457"/>
                    </a:lnTo>
                    <a:lnTo>
                      <a:pt x="819" y="3457"/>
                    </a:lnTo>
                    <a:lnTo>
                      <a:pt x="638" y="3457"/>
                    </a:lnTo>
                    <a:lnTo>
                      <a:pt x="534" y="3429"/>
                    </a:lnTo>
                    <a:lnTo>
                      <a:pt x="505" y="3410"/>
                    </a:lnTo>
                    <a:lnTo>
                      <a:pt x="505" y="3381"/>
                    </a:lnTo>
                    <a:lnTo>
                      <a:pt x="534" y="3343"/>
                    </a:lnTo>
                    <a:lnTo>
                      <a:pt x="534" y="3324"/>
                    </a:lnTo>
                    <a:lnTo>
                      <a:pt x="524" y="3295"/>
                    </a:lnTo>
                    <a:lnTo>
                      <a:pt x="486" y="3277"/>
                    </a:lnTo>
                    <a:lnTo>
                      <a:pt x="429" y="3248"/>
                    </a:lnTo>
                    <a:lnTo>
                      <a:pt x="286" y="3267"/>
                    </a:lnTo>
                    <a:lnTo>
                      <a:pt x="0" y="3238"/>
                    </a:lnTo>
                    <a:lnTo>
                      <a:pt x="38" y="3219"/>
                    </a:lnTo>
                    <a:lnTo>
                      <a:pt x="48" y="3191"/>
                    </a:lnTo>
                    <a:lnTo>
                      <a:pt x="58" y="3172"/>
                    </a:lnTo>
                    <a:lnTo>
                      <a:pt x="58" y="3162"/>
                    </a:lnTo>
                    <a:lnTo>
                      <a:pt x="67" y="3153"/>
                    </a:lnTo>
                    <a:lnTo>
                      <a:pt x="76" y="3153"/>
                    </a:lnTo>
                    <a:lnTo>
                      <a:pt x="96" y="3153"/>
                    </a:lnTo>
                    <a:lnTo>
                      <a:pt x="105" y="3143"/>
                    </a:lnTo>
                    <a:lnTo>
                      <a:pt x="115" y="3134"/>
                    </a:lnTo>
                    <a:lnTo>
                      <a:pt x="143" y="3124"/>
                    </a:lnTo>
                    <a:lnTo>
                      <a:pt x="162" y="3114"/>
                    </a:lnTo>
                    <a:lnTo>
                      <a:pt x="181" y="3105"/>
                    </a:lnTo>
                    <a:lnTo>
                      <a:pt x="238" y="3057"/>
                    </a:lnTo>
                    <a:lnTo>
                      <a:pt x="248" y="3048"/>
                    </a:lnTo>
                    <a:lnTo>
                      <a:pt x="267" y="3048"/>
                    </a:lnTo>
                    <a:lnTo>
                      <a:pt x="276" y="3038"/>
                    </a:lnTo>
                    <a:lnTo>
                      <a:pt x="286" y="3019"/>
                    </a:lnTo>
                    <a:lnTo>
                      <a:pt x="286" y="3010"/>
                    </a:lnTo>
                    <a:lnTo>
                      <a:pt x="296" y="3000"/>
                    </a:lnTo>
                    <a:lnTo>
                      <a:pt x="305" y="3000"/>
                    </a:lnTo>
                    <a:lnTo>
                      <a:pt x="334" y="3000"/>
                    </a:lnTo>
                    <a:lnTo>
                      <a:pt x="343" y="2991"/>
                    </a:lnTo>
                    <a:lnTo>
                      <a:pt x="353" y="2981"/>
                    </a:lnTo>
                    <a:lnTo>
                      <a:pt x="362" y="2953"/>
                    </a:lnTo>
                    <a:lnTo>
                      <a:pt x="362" y="2943"/>
                    </a:lnTo>
                    <a:lnTo>
                      <a:pt x="353" y="2934"/>
                    </a:lnTo>
                    <a:lnTo>
                      <a:pt x="343" y="2934"/>
                    </a:lnTo>
                    <a:lnTo>
                      <a:pt x="334" y="2934"/>
                    </a:lnTo>
                    <a:lnTo>
                      <a:pt x="324" y="2934"/>
                    </a:lnTo>
                    <a:lnTo>
                      <a:pt x="314" y="2934"/>
                    </a:lnTo>
                    <a:lnTo>
                      <a:pt x="314" y="2924"/>
                    </a:lnTo>
                    <a:lnTo>
                      <a:pt x="314" y="2915"/>
                    </a:lnTo>
                    <a:lnTo>
                      <a:pt x="314" y="2905"/>
                    </a:lnTo>
                    <a:lnTo>
                      <a:pt x="324" y="2886"/>
                    </a:lnTo>
                    <a:lnTo>
                      <a:pt x="334" y="2876"/>
                    </a:lnTo>
                    <a:lnTo>
                      <a:pt x="334" y="2858"/>
                    </a:lnTo>
                    <a:lnTo>
                      <a:pt x="343" y="2838"/>
                    </a:lnTo>
                    <a:lnTo>
                      <a:pt x="381" y="2791"/>
                    </a:lnTo>
                    <a:lnTo>
                      <a:pt x="410" y="2762"/>
                    </a:lnTo>
                    <a:lnTo>
                      <a:pt x="448" y="2753"/>
                    </a:lnTo>
                    <a:lnTo>
                      <a:pt x="457" y="2753"/>
                    </a:lnTo>
                    <a:lnTo>
                      <a:pt x="467" y="2753"/>
                    </a:lnTo>
                    <a:lnTo>
                      <a:pt x="515" y="2772"/>
                    </a:lnTo>
                    <a:lnTo>
                      <a:pt x="524" y="2772"/>
                    </a:lnTo>
                    <a:lnTo>
                      <a:pt x="534" y="2781"/>
                    </a:lnTo>
                    <a:lnTo>
                      <a:pt x="543" y="2781"/>
                    </a:lnTo>
                    <a:lnTo>
                      <a:pt x="543" y="2791"/>
                    </a:lnTo>
                    <a:lnTo>
                      <a:pt x="553" y="2791"/>
                    </a:lnTo>
                    <a:lnTo>
                      <a:pt x="562" y="2781"/>
                    </a:lnTo>
                    <a:lnTo>
                      <a:pt x="562" y="2772"/>
                    </a:lnTo>
                    <a:lnTo>
                      <a:pt x="572" y="2753"/>
                    </a:lnTo>
                    <a:lnTo>
                      <a:pt x="572" y="2733"/>
                    </a:lnTo>
                    <a:lnTo>
                      <a:pt x="572" y="2724"/>
                    </a:lnTo>
                    <a:lnTo>
                      <a:pt x="572" y="2715"/>
                    </a:lnTo>
                    <a:lnTo>
                      <a:pt x="572" y="2705"/>
                    </a:lnTo>
                    <a:lnTo>
                      <a:pt x="572" y="2695"/>
                    </a:lnTo>
                    <a:lnTo>
                      <a:pt x="600" y="2648"/>
                    </a:lnTo>
                    <a:lnTo>
                      <a:pt x="610" y="2600"/>
                    </a:lnTo>
                    <a:lnTo>
                      <a:pt x="619" y="2572"/>
                    </a:lnTo>
                    <a:lnTo>
                      <a:pt x="619" y="2562"/>
                    </a:lnTo>
                    <a:lnTo>
                      <a:pt x="619" y="2553"/>
                    </a:lnTo>
                    <a:lnTo>
                      <a:pt x="610" y="2505"/>
                    </a:lnTo>
                    <a:lnTo>
                      <a:pt x="610" y="2495"/>
                    </a:lnTo>
                    <a:lnTo>
                      <a:pt x="610" y="2486"/>
                    </a:lnTo>
                    <a:lnTo>
                      <a:pt x="600" y="2467"/>
                    </a:lnTo>
                    <a:lnTo>
                      <a:pt x="610" y="2448"/>
                    </a:lnTo>
                    <a:lnTo>
                      <a:pt x="619" y="2438"/>
                    </a:lnTo>
                    <a:lnTo>
                      <a:pt x="629" y="2429"/>
                    </a:lnTo>
                    <a:lnTo>
                      <a:pt x="677" y="2400"/>
                    </a:lnTo>
                    <a:lnTo>
                      <a:pt x="724" y="2362"/>
                    </a:lnTo>
                    <a:lnTo>
                      <a:pt x="743" y="2353"/>
                    </a:lnTo>
                    <a:lnTo>
                      <a:pt x="791" y="2324"/>
                    </a:lnTo>
                    <a:lnTo>
                      <a:pt x="800" y="2324"/>
                    </a:lnTo>
                    <a:lnTo>
                      <a:pt x="800" y="2314"/>
                    </a:lnTo>
                    <a:lnTo>
                      <a:pt x="810" y="2305"/>
                    </a:lnTo>
                    <a:lnTo>
                      <a:pt x="829" y="2296"/>
                    </a:lnTo>
                    <a:lnTo>
                      <a:pt x="838" y="2286"/>
                    </a:lnTo>
                    <a:lnTo>
                      <a:pt x="848" y="2276"/>
                    </a:lnTo>
                    <a:lnTo>
                      <a:pt x="858" y="2267"/>
                    </a:lnTo>
                    <a:lnTo>
                      <a:pt x="858" y="2257"/>
                    </a:lnTo>
                    <a:lnTo>
                      <a:pt x="858" y="2248"/>
                    </a:lnTo>
                    <a:lnTo>
                      <a:pt x="858" y="2219"/>
                    </a:lnTo>
                    <a:lnTo>
                      <a:pt x="858" y="2200"/>
                    </a:lnTo>
                    <a:lnTo>
                      <a:pt x="867" y="2200"/>
                    </a:lnTo>
                    <a:lnTo>
                      <a:pt x="876" y="2200"/>
                    </a:lnTo>
                    <a:lnTo>
                      <a:pt x="886" y="2200"/>
                    </a:lnTo>
                    <a:lnTo>
                      <a:pt x="896" y="2200"/>
                    </a:lnTo>
                    <a:lnTo>
                      <a:pt x="896" y="2191"/>
                    </a:lnTo>
                    <a:lnTo>
                      <a:pt x="896" y="2181"/>
                    </a:lnTo>
                    <a:lnTo>
                      <a:pt x="896" y="2172"/>
                    </a:lnTo>
                    <a:lnTo>
                      <a:pt x="896" y="2162"/>
                    </a:lnTo>
                    <a:lnTo>
                      <a:pt x="886" y="2153"/>
                    </a:lnTo>
                    <a:lnTo>
                      <a:pt x="867" y="2124"/>
                    </a:lnTo>
                    <a:lnTo>
                      <a:pt x="800" y="2038"/>
                    </a:lnTo>
                    <a:lnTo>
                      <a:pt x="791" y="2029"/>
                    </a:lnTo>
                    <a:lnTo>
                      <a:pt x="781" y="2029"/>
                    </a:lnTo>
                    <a:lnTo>
                      <a:pt x="772" y="2019"/>
                    </a:lnTo>
                    <a:lnTo>
                      <a:pt x="762" y="2019"/>
                    </a:lnTo>
                    <a:lnTo>
                      <a:pt x="753" y="2019"/>
                    </a:lnTo>
                    <a:lnTo>
                      <a:pt x="743" y="2029"/>
                    </a:lnTo>
                    <a:lnTo>
                      <a:pt x="734" y="2029"/>
                    </a:lnTo>
                    <a:lnTo>
                      <a:pt x="724" y="2029"/>
                    </a:lnTo>
                    <a:lnTo>
                      <a:pt x="724" y="2019"/>
                    </a:lnTo>
                    <a:lnTo>
                      <a:pt x="715" y="1953"/>
                    </a:lnTo>
                    <a:lnTo>
                      <a:pt x="715" y="1943"/>
                    </a:lnTo>
                    <a:lnTo>
                      <a:pt x="715" y="1933"/>
                    </a:lnTo>
                    <a:lnTo>
                      <a:pt x="724" y="1924"/>
                    </a:lnTo>
                    <a:lnTo>
                      <a:pt x="724" y="1905"/>
                    </a:lnTo>
                    <a:lnTo>
                      <a:pt x="724" y="1886"/>
                    </a:lnTo>
                    <a:lnTo>
                      <a:pt x="715" y="1829"/>
                    </a:lnTo>
                    <a:lnTo>
                      <a:pt x="715" y="1819"/>
                    </a:lnTo>
                    <a:lnTo>
                      <a:pt x="705" y="1810"/>
                    </a:lnTo>
                    <a:lnTo>
                      <a:pt x="695" y="1800"/>
                    </a:lnTo>
                    <a:lnTo>
                      <a:pt x="677" y="1791"/>
                    </a:lnTo>
                    <a:lnTo>
                      <a:pt x="677" y="1781"/>
                    </a:lnTo>
                    <a:lnTo>
                      <a:pt x="677" y="1772"/>
                    </a:lnTo>
                    <a:lnTo>
                      <a:pt x="677" y="1753"/>
                    </a:lnTo>
                    <a:lnTo>
                      <a:pt x="677" y="1743"/>
                    </a:lnTo>
                    <a:lnTo>
                      <a:pt x="667" y="1734"/>
                    </a:lnTo>
                    <a:lnTo>
                      <a:pt x="657" y="1715"/>
                    </a:lnTo>
                    <a:lnTo>
                      <a:pt x="638" y="1695"/>
                    </a:lnTo>
                    <a:lnTo>
                      <a:pt x="629" y="1648"/>
                    </a:lnTo>
                    <a:lnTo>
                      <a:pt x="629" y="1562"/>
                    </a:lnTo>
                    <a:lnTo>
                      <a:pt x="667" y="1562"/>
                    </a:lnTo>
                    <a:lnTo>
                      <a:pt x="715" y="1562"/>
                    </a:lnTo>
                    <a:lnTo>
                      <a:pt x="753" y="1562"/>
                    </a:lnTo>
                    <a:lnTo>
                      <a:pt x="762" y="1572"/>
                    </a:lnTo>
                    <a:lnTo>
                      <a:pt x="772" y="1572"/>
                    </a:lnTo>
                    <a:lnTo>
                      <a:pt x="791" y="1591"/>
                    </a:lnTo>
                    <a:lnTo>
                      <a:pt x="800" y="1610"/>
                    </a:lnTo>
                    <a:lnTo>
                      <a:pt x="810" y="1619"/>
                    </a:lnTo>
                    <a:lnTo>
                      <a:pt x="838" y="1715"/>
                    </a:lnTo>
                    <a:lnTo>
                      <a:pt x="848" y="1724"/>
                    </a:lnTo>
                    <a:lnTo>
                      <a:pt x="858" y="1734"/>
                    </a:lnTo>
                    <a:lnTo>
                      <a:pt x="876" y="1743"/>
                    </a:lnTo>
                    <a:lnTo>
                      <a:pt x="886" y="1734"/>
                    </a:lnTo>
                    <a:lnTo>
                      <a:pt x="905" y="1724"/>
                    </a:lnTo>
                    <a:lnTo>
                      <a:pt x="934" y="1705"/>
                    </a:lnTo>
                    <a:lnTo>
                      <a:pt x="943" y="1695"/>
                    </a:lnTo>
                    <a:lnTo>
                      <a:pt x="953" y="1695"/>
                    </a:lnTo>
                    <a:lnTo>
                      <a:pt x="991" y="1695"/>
                    </a:lnTo>
                    <a:lnTo>
                      <a:pt x="1010" y="1686"/>
                    </a:lnTo>
                    <a:lnTo>
                      <a:pt x="1029" y="1677"/>
                    </a:lnTo>
                    <a:lnTo>
                      <a:pt x="1057" y="1657"/>
                    </a:lnTo>
                    <a:lnTo>
                      <a:pt x="1086" y="1648"/>
                    </a:lnTo>
                    <a:lnTo>
                      <a:pt x="1181" y="1619"/>
                    </a:lnTo>
                    <a:lnTo>
                      <a:pt x="1200" y="1619"/>
                    </a:lnTo>
                    <a:lnTo>
                      <a:pt x="1257" y="1638"/>
                    </a:lnTo>
                    <a:lnTo>
                      <a:pt x="1286" y="1638"/>
                    </a:lnTo>
                    <a:lnTo>
                      <a:pt x="1305" y="1629"/>
                    </a:lnTo>
                    <a:lnTo>
                      <a:pt x="1324" y="1610"/>
                    </a:lnTo>
                    <a:lnTo>
                      <a:pt x="1334" y="1600"/>
                    </a:lnTo>
                    <a:lnTo>
                      <a:pt x="1343" y="1600"/>
                    </a:lnTo>
                    <a:lnTo>
                      <a:pt x="1343" y="1610"/>
                    </a:lnTo>
                    <a:lnTo>
                      <a:pt x="1353" y="1619"/>
                    </a:lnTo>
                    <a:lnTo>
                      <a:pt x="1343" y="1638"/>
                    </a:lnTo>
                    <a:lnTo>
                      <a:pt x="1334" y="1657"/>
                    </a:lnTo>
                    <a:lnTo>
                      <a:pt x="1334" y="1677"/>
                    </a:lnTo>
                    <a:lnTo>
                      <a:pt x="1334" y="1705"/>
                    </a:lnTo>
                    <a:lnTo>
                      <a:pt x="1334" y="1715"/>
                    </a:lnTo>
                    <a:lnTo>
                      <a:pt x="1343" y="1734"/>
                    </a:lnTo>
                    <a:lnTo>
                      <a:pt x="1353" y="1743"/>
                    </a:lnTo>
                    <a:lnTo>
                      <a:pt x="1372" y="1753"/>
                    </a:lnTo>
                    <a:lnTo>
                      <a:pt x="1419" y="1762"/>
                    </a:lnTo>
                    <a:lnTo>
                      <a:pt x="1438" y="1762"/>
                    </a:lnTo>
                    <a:lnTo>
                      <a:pt x="1457" y="1753"/>
                    </a:lnTo>
                    <a:lnTo>
                      <a:pt x="1486" y="1753"/>
                    </a:lnTo>
                    <a:lnTo>
                      <a:pt x="1581" y="1791"/>
                    </a:lnTo>
                    <a:lnTo>
                      <a:pt x="1600" y="1800"/>
                    </a:lnTo>
                    <a:lnTo>
                      <a:pt x="1610" y="1791"/>
                    </a:lnTo>
                    <a:lnTo>
                      <a:pt x="1629" y="1800"/>
                    </a:lnTo>
                    <a:lnTo>
                      <a:pt x="1638" y="1810"/>
                    </a:lnTo>
                    <a:lnTo>
                      <a:pt x="1648" y="1829"/>
                    </a:lnTo>
                    <a:lnTo>
                      <a:pt x="1648" y="1838"/>
                    </a:lnTo>
                    <a:lnTo>
                      <a:pt x="1648" y="1857"/>
                    </a:lnTo>
                    <a:lnTo>
                      <a:pt x="1658" y="1867"/>
                    </a:lnTo>
                    <a:lnTo>
                      <a:pt x="1667" y="1886"/>
                    </a:lnTo>
                    <a:lnTo>
                      <a:pt x="1676" y="1895"/>
                    </a:lnTo>
                    <a:lnTo>
                      <a:pt x="1705" y="1905"/>
                    </a:lnTo>
                    <a:lnTo>
                      <a:pt x="1753" y="1953"/>
                    </a:lnTo>
                    <a:lnTo>
                      <a:pt x="1762" y="1953"/>
                    </a:lnTo>
                    <a:lnTo>
                      <a:pt x="1810" y="1962"/>
                    </a:lnTo>
                    <a:lnTo>
                      <a:pt x="1858" y="1933"/>
                    </a:lnTo>
                    <a:lnTo>
                      <a:pt x="1896" y="1895"/>
                    </a:lnTo>
                    <a:lnTo>
                      <a:pt x="1915" y="1867"/>
                    </a:lnTo>
                    <a:lnTo>
                      <a:pt x="1934" y="1848"/>
                    </a:lnTo>
                    <a:lnTo>
                      <a:pt x="1953" y="1848"/>
                    </a:lnTo>
                    <a:lnTo>
                      <a:pt x="1981" y="1857"/>
                    </a:lnTo>
                    <a:lnTo>
                      <a:pt x="2000" y="1867"/>
                    </a:lnTo>
                    <a:lnTo>
                      <a:pt x="2000" y="1876"/>
                    </a:lnTo>
                    <a:lnTo>
                      <a:pt x="2010" y="1886"/>
                    </a:lnTo>
                    <a:lnTo>
                      <a:pt x="2010" y="1895"/>
                    </a:lnTo>
                    <a:lnTo>
                      <a:pt x="2019" y="1905"/>
                    </a:lnTo>
                    <a:lnTo>
                      <a:pt x="2029" y="1905"/>
                    </a:lnTo>
                    <a:lnTo>
                      <a:pt x="2039" y="1905"/>
                    </a:lnTo>
                    <a:lnTo>
                      <a:pt x="2048" y="1895"/>
                    </a:lnTo>
                    <a:lnTo>
                      <a:pt x="2039" y="1848"/>
                    </a:lnTo>
                    <a:lnTo>
                      <a:pt x="2057" y="1829"/>
                    </a:lnTo>
                    <a:lnTo>
                      <a:pt x="2057" y="1819"/>
                    </a:lnTo>
                    <a:lnTo>
                      <a:pt x="2067" y="1743"/>
                    </a:lnTo>
                    <a:lnTo>
                      <a:pt x="2057" y="1695"/>
                    </a:lnTo>
                    <a:lnTo>
                      <a:pt x="2048" y="1677"/>
                    </a:lnTo>
                    <a:lnTo>
                      <a:pt x="2039" y="1667"/>
                    </a:lnTo>
                    <a:lnTo>
                      <a:pt x="2019" y="1657"/>
                    </a:lnTo>
                    <a:lnTo>
                      <a:pt x="2010" y="1648"/>
                    </a:lnTo>
                    <a:lnTo>
                      <a:pt x="1991" y="1629"/>
                    </a:lnTo>
                    <a:lnTo>
                      <a:pt x="1981" y="1619"/>
                    </a:lnTo>
                    <a:lnTo>
                      <a:pt x="1972" y="1610"/>
                    </a:lnTo>
                    <a:lnTo>
                      <a:pt x="1972" y="1600"/>
                    </a:lnTo>
                    <a:lnTo>
                      <a:pt x="1981" y="1581"/>
                    </a:lnTo>
                    <a:lnTo>
                      <a:pt x="1991" y="1572"/>
                    </a:lnTo>
                    <a:lnTo>
                      <a:pt x="1981" y="1562"/>
                    </a:lnTo>
                    <a:lnTo>
                      <a:pt x="1972" y="1552"/>
                    </a:lnTo>
                    <a:lnTo>
                      <a:pt x="1962" y="1552"/>
                    </a:lnTo>
                    <a:lnTo>
                      <a:pt x="1896" y="1552"/>
                    </a:lnTo>
                    <a:lnTo>
                      <a:pt x="1886" y="1552"/>
                    </a:lnTo>
                    <a:lnTo>
                      <a:pt x="1858" y="1534"/>
                    </a:lnTo>
                    <a:lnTo>
                      <a:pt x="1838" y="1534"/>
                    </a:lnTo>
                    <a:lnTo>
                      <a:pt x="1819" y="1524"/>
                    </a:lnTo>
                    <a:lnTo>
                      <a:pt x="1810" y="1524"/>
                    </a:lnTo>
                    <a:lnTo>
                      <a:pt x="1800" y="1524"/>
                    </a:lnTo>
                    <a:lnTo>
                      <a:pt x="1743" y="1476"/>
                    </a:lnTo>
                    <a:lnTo>
                      <a:pt x="1743" y="1467"/>
                    </a:lnTo>
                    <a:lnTo>
                      <a:pt x="1743" y="1457"/>
                    </a:lnTo>
                    <a:lnTo>
                      <a:pt x="1734" y="1438"/>
                    </a:lnTo>
                    <a:lnTo>
                      <a:pt x="1734" y="1429"/>
                    </a:lnTo>
                    <a:lnTo>
                      <a:pt x="1724" y="1419"/>
                    </a:lnTo>
                    <a:lnTo>
                      <a:pt x="1705" y="1391"/>
                    </a:lnTo>
                    <a:lnTo>
                      <a:pt x="1705" y="1381"/>
                    </a:lnTo>
                    <a:lnTo>
                      <a:pt x="1705" y="1372"/>
                    </a:lnTo>
                    <a:lnTo>
                      <a:pt x="1724" y="1362"/>
                    </a:lnTo>
                    <a:lnTo>
                      <a:pt x="1734" y="1362"/>
                    </a:lnTo>
                    <a:lnTo>
                      <a:pt x="1772" y="1372"/>
                    </a:lnTo>
                    <a:lnTo>
                      <a:pt x="1781" y="1372"/>
                    </a:lnTo>
                    <a:lnTo>
                      <a:pt x="1791" y="1372"/>
                    </a:lnTo>
                    <a:lnTo>
                      <a:pt x="1800" y="1372"/>
                    </a:lnTo>
                    <a:lnTo>
                      <a:pt x="1800" y="1362"/>
                    </a:lnTo>
                    <a:lnTo>
                      <a:pt x="1800" y="1343"/>
                    </a:lnTo>
                    <a:lnTo>
                      <a:pt x="1791" y="1334"/>
                    </a:lnTo>
                    <a:lnTo>
                      <a:pt x="1781" y="1324"/>
                    </a:lnTo>
                    <a:lnTo>
                      <a:pt x="1772" y="1314"/>
                    </a:lnTo>
                    <a:lnTo>
                      <a:pt x="1762" y="1305"/>
                    </a:lnTo>
                    <a:lnTo>
                      <a:pt x="1762" y="1296"/>
                    </a:lnTo>
                    <a:lnTo>
                      <a:pt x="1762" y="1276"/>
                    </a:lnTo>
                    <a:lnTo>
                      <a:pt x="1753" y="1267"/>
                    </a:lnTo>
                    <a:lnTo>
                      <a:pt x="1762" y="1257"/>
                    </a:lnTo>
                    <a:lnTo>
                      <a:pt x="1762" y="1248"/>
                    </a:lnTo>
                    <a:lnTo>
                      <a:pt x="1781" y="1238"/>
                    </a:lnTo>
                    <a:lnTo>
                      <a:pt x="1800" y="1238"/>
                    </a:lnTo>
                    <a:lnTo>
                      <a:pt x="1838" y="1248"/>
                    </a:lnTo>
                    <a:lnTo>
                      <a:pt x="1924" y="1276"/>
                    </a:lnTo>
                    <a:lnTo>
                      <a:pt x="1934" y="1286"/>
                    </a:lnTo>
                    <a:lnTo>
                      <a:pt x="1953" y="1276"/>
                    </a:lnTo>
                    <a:lnTo>
                      <a:pt x="2019" y="1229"/>
                    </a:lnTo>
                    <a:lnTo>
                      <a:pt x="2029" y="1219"/>
                    </a:lnTo>
                    <a:lnTo>
                      <a:pt x="2029" y="1200"/>
                    </a:lnTo>
                    <a:lnTo>
                      <a:pt x="2019" y="1181"/>
                    </a:lnTo>
                    <a:lnTo>
                      <a:pt x="2010" y="1172"/>
                    </a:lnTo>
                    <a:lnTo>
                      <a:pt x="1972" y="1153"/>
                    </a:lnTo>
                    <a:lnTo>
                      <a:pt x="1962" y="1133"/>
                    </a:lnTo>
                    <a:lnTo>
                      <a:pt x="1962" y="1124"/>
                    </a:lnTo>
                    <a:lnTo>
                      <a:pt x="1953" y="1115"/>
                    </a:lnTo>
                    <a:lnTo>
                      <a:pt x="1953" y="1105"/>
                    </a:lnTo>
                    <a:lnTo>
                      <a:pt x="1953" y="1095"/>
                    </a:lnTo>
                    <a:lnTo>
                      <a:pt x="1962" y="1086"/>
                    </a:lnTo>
                    <a:lnTo>
                      <a:pt x="2010" y="1019"/>
                    </a:lnTo>
                    <a:lnTo>
                      <a:pt x="2019" y="991"/>
                    </a:lnTo>
                    <a:lnTo>
                      <a:pt x="2019" y="972"/>
                    </a:lnTo>
                    <a:lnTo>
                      <a:pt x="2019" y="962"/>
                    </a:lnTo>
                    <a:lnTo>
                      <a:pt x="2029" y="953"/>
                    </a:lnTo>
                    <a:lnTo>
                      <a:pt x="2048" y="943"/>
                    </a:lnTo>
                    <a:lnTo>
                      <a:pt x="2057" y="943"/>
                    </a:lnTo>
                    <a:lnTo>
                      <a:pt x="2077" y="943"/>
                    </a:lnTo>
                    <a:lnTo>
                      <a:pt x="2086" y="943"/>
                    </a:lnTo>
                    <a:lnTo>
                      <a:pt x="2115" y="953"/>
                    </a:lnTo>
                    <a:lnTo>
                      <a:pt x="2134" y="943"/>
                    </a:lnTo>
                    <a:lnTo>
                      <a:pt x="2153" y="943"/>
                    </a:lnTo>
                    <a:lnTo>
                      <a:pt x="2172" y="924"/>
                    </a:lnTo>
                    <a:lnTo>
                      <a:pt x="2210" y="924"/>
                    </a:lnTo>
                    <a:lnTo>
                      <a:pt x="2219" y="915"/>
                    </a:lnTo>
                    <a:lnTo>
                      <a:pt x="2248" y="895"/>
                    </a:lnTo>
                    <a:lnTo>
                      <a:pt x="2257" y="877"/>
                    </a:lnTo>
                    <a:lnTo>
                      <a:pt x="2267" y="867"/>
                    </a:lnTo>
                    <a:lnTo>
                      <a:pt x="2267" y="848"/>
                    </a:lnTo>
                    <a:lnTo>
                      <a:pt x="2267" y="838"/>
                    </a:lnTo>
                    <a:lnTo>
                      <a:pt x="2248" y="829"/>
                    </a:lnTo>
                    <a:lnTo>
                      <a:pt x="2238" y="810"/>
                    </a:lnTo>
                    <a:lnTo>
                      <a:pt x="2277" y="752"/>
                    </a:lnTo>
                    <a:lnTo>
                      <a:pt x="2286" y="734"/>
                    </a:lnTo>
                    <a:lnTo>
                      <a:pt x="2305" y="734"/>
                    </a:lnTo>
                    <a:lnTo>
                      <a:pt x="2315" y="724"/>
                    </a:lnTo>
                    <a:lnTo>
                      <a:pt x="2362" y="724"/>
                    </a:lnTo>
                    <a:lnTo>
                      <a:pt x="2391" y="724"/>
                    </a:lnTo>
                    <a:lnTo>
                      <a:pt x="2438" y="705"/>
                    </a:lnTo>
                    <a:lnTo>
                      <a:pt x="2458" y="695"/>
                    </a:lnTo>
                    <a:lnTo>
                      <a:pt x="2467" y="686"/>
                    </a:lnTo>
                    <a:lnTo>
                      <a:pt x="2467" y="667"/>
                    </a:lnTo>
                    <a:lnTo>
                      <a:pt x="2458" y="648"/>
                    </a:lnTo>
                    <a:lnTo>
                      <a:pt x="2458" y="638"/>
                    </a:lnTo>
                    <a:lnTo>
                      <a:pt x="2467" y="619"/>
                    </a:lnTo>
                    <a:lnTo>
                      <a:pt x="2496" y="591"/>
                    </a:lnTo>
                    <a:lnTo>
                      <a:pt x="2524" y="581"/>
                    </a:lnTo>
                    <a:lnTo>
                      <a:pt x="2534" y="572"/>
                    </a:lnTo>
                    <a:lnTo>
                      <a:pt x="2543" y="572"/>
                    </a:lnTo>
                    <a:lnTo>
                      <a:pt x="2562" y="572"/>
                    </a:lnTo>
                    <a:lnTo>
                      <a:pt x="2581" y="581"/>
                    </a:lnTo>
                    <a:lnTo>
                      <a:pt x="2591" y="581"/>
                    </a:lnTo>
                    <a:lnTo>
                      <a:pt x="2610" y="581"/>
                    </a:lnTo>
                    <a:lnTo>
                      <a:pt x="2676" y="534"/>
                    </a:lnTo>
                    <a:lnTo>
                      <a:pt x="2696" y="524"/>
                    </a:lnTo>
                    <a:lnTo>
                      <a:pt x="2705" y="524"/>
                    </a:lnTo>
                    <a:lnTo>
                      <a:pt x="2734" y="534"/>
                    </a:lnTo>
                    <a:lnTo>
                      <a:pt x="2743" y="534"/>
                    </a:lnTo>
                    <a:lnTo>
                      <a:pt x="2791" y="524"/>
                    </a:lnTo>
                    <a:lnTo>
                      <a:pt x="2800" y="524"/>
                    </a:lnTo>
                    <a:lnTo>
                      <a:pt x="2829" y="534"/>
                    </a:lnTo>
                    <a:lnTo>
                      <a:pt x="2839" y="524"/>
                    </a:lnTo>
                    <a:lnTo>
                      <a:pt x="2886" y="505"/>
                    </a:lnTo>
                    <a:lnTo>
                      <a:pt x="2905" y="505"/>
                    </a:lnTo>
                    <a:lnTo>
                      <a:pt x="2915" y="505"/>
                    </a:lnTo>
                    <a:lnTo>
                      <a:pt x="2924" y="505"/>
                    </a:lnTo>
                    <a:lnTo>
                      <a:pt x="2981" y="524"/>
                    </a:lnTo>
                    <a:lnTo>
                      <a:pt x="2991" y="524"/>
                    </a:lnTo>
                    <a:lnTo>
                      <a:pt x="3000" y="524"/>
                    </a:lnTo>
                    <a:lnTo>
                      <a:pt x="3010" y="514"/>
                    </a:lnTo>
                    <a:lnTo>
                      <a:pt x="3010" y="505"/>
                    </a:lnTo>
                    <a:lnTo>
                      <a:pt x="3010" y="476"/>
                    </a:lnTo>
                    <a:lnTo>
                      <a:pt x="3019" y="419"/>
                    </a:lnTo>
                    <a:lnTo>
                      <a:pt x="3010" y="400"/>
                    </a:lnTo>
                    <a:lnTo>
                      <a:pt x="3010" y="381"/>
                    </a:lnTo>
                    <a:lnTo>
                      <a:pt x="2991" y="362"/>
                    </a:lnTo>
                    <a:lnTo>
                      <a:pt x="2981" y="353"/>
                    </a:lnTo>
                    <a:lnTo>
                      <a:pt x="2972" y="333"/>
                    </a:lnTo>
                    <a:lnTo>
                      <a:pt x="2962" y="315"/>
                    </a:lnTo>
                    <a:lnTo>
                      <a:pt x="2962" y="276"/>
                    </a:lnTo>
                    <a:lnTo>
                      <a:pt x="2962" y="257"/>
                    </a:lnTo>
                    <a:lnTo>
                      <a:pt x="2953" y="248"/>
                    </a:lnTo>
                    <a:lnTo>
                      <a:pt x="2943" y="229"/>
                    </a:lnTo>
                    <a:lnTo>
                      <a:pt x="2924" y="229"/>
                    </a:lnTo>
                    <a:lnTo>
                      <a:pt x="2867" y="238"/>
                    </a:lnTo>
                    <a:lnTo>
                      <a:pt x="2848" y="238"/>
                    </a:lnTo>
                    <a:lnTo>
                      <a:pt x="2829" y="238"/>
                    </a:lnTo>
                    <a:lnTo>
                      <a:pt x="2819" y="229"/>
                    </a:lnTo>
                    <a:lnTo>
                      <a:pt x="2810" y="210"/>
                    </a:lnTo>
                    <a:lnTo>
                      <a:pt x="2810" y="172"/>
                    </a:lnTo>
                    <a:lnTo>
                      <a:pt x="2829" y="105"/>
                    </a:lnTo>
                    <a:lnTo>
                      <a:pt x="2829" y="76"/>
                    </a:lnTo>
                    <a:lnTo>
                      <a:pt x="2839" y="48"/>
                    </a:lnTo>
                    <a:lnTo>
                      <a:pt x="2839" y="38"/>
                    </a:lnTo>
                    <a:lnTo>
                      <a:pt x="2877" y="0"/>
                    </a:lnTo>
                    <a:lnTo>
                      <a:pt x="2896" y="19"/>
                    </a:lnTo>
                    <a:lnTo>
                      <a:pt x="2905" y="19"/>
                    </a:lnTo>
                    <a:lnTo>
                      <a:pt x="2934" y="29"/>
                    </a:lnTo>
                    <a:lnTo>
                      <a:pt x="2962" y="19"/>
                    </a:lnTo>
                    <a:lnTo>
                      <a:pt x="3000" y="29"/>
                    </a:lnTo>
                    <a:lnTo>
                      <a:pt x="3019" y="38"/>
                    </a:lnTo>
                    <a:lnTo>
                      <a:pt x="3029" y="57"/>
                    </a:lnTo>
                    <a:lnTo>
                      <a:pt x="3039" y="76"/>
                    </a:lnTo>
                    <a:lnTo>
                      <a:pt x="3039" y="95"/>
                    </a:lnTo>
                    <a:lnTo>
                      <a:pt x="3048" y="105"/>
                    </a:lnTo>
                    <a:lnTo>
                      <a:pt x="3143" y="133"/>
                    </a:lnTo>
                    <a:lnTo>
                      <a:pt x="3153" y="133"/>
                    </a:lnTo>
                    <a:lnTo>
                      <a:pt x="3172" y="133"/>
                    </a:lnTo>
                    <a:lnTo>
                      <a:pt x="3191" y="105"/>
                    </a:lnTo>
                    <a:lnTo>
                      <a:pt x="3200" y="86"/>
                    </a:lnTo>
                    <a:lnTo>
                      <a:pt x="3200" y="67"/>
                    </a:lnTo>
                    <a:lnTo>
                      <a:pt x="3210" y="57"/>
                    </a:lnTo>
                    <a:lnTo>
                      <a:pt x="3210" y="48"/>
                    </a:lnTo>
                    <a:lnTo>
                      <a:pt x="3229" y="38"/>
                    </a:lnTo>
                    <a:lnTo>
                      <a:pt x="3267" y="38"/>
                    </a:lnTo>
                    <a:lnTo>
                      <a:pt x="3286" y="38"/>
                    </a:lnTo>
                    <a:lnTo>
                      <a:pt x="3334" y="0"/>
                    </a:lnTo>
                    <a:lnTo>
                      <a:pt x="3381" y="0"/>
                    </a:lnTo>
                    <a:lnTo>
                      <a:pt x="3362" y="19"/>
                    </a:lnTo>
                    <a:lnTo>
                      <a:pt x="3343" y="38"/>
                    </a:lnTo>
                    <a:lnTo>
                      <a:pt x="3362" y="76"/>
                    </a:lnTo>
                    <a:lnTo>
                      <a:pt x="3391" y="95"/>
                    </a:lnTo>
                    <a:lnTo>
                      <a:pt x="3391" y="115"/>
                    </a:lnTo>
                    <a:lnTo>
                      <a:pt x="3391" y="124"/>
                    </a:lnTo>
                    <a:lnTo>
                      <a:pt x="3391" y="143"/>
                    </a:lnTo>
                    <a:lnTo>
                      <a:pt x="3410" y="172"/>
                    </a:lnTo>
                    <a:lnTo>
                      <a:pt x="3429" y="181"/>
                    </a:lnTo>
                    <a:lnTo>
                      <a:pt x="3476" y="191"/>
                    </a:lnTo>
                    <a:lnTo>
                      <a:pt x="3515" y="219"/>
                    </a:lnTo>
                    <a:lnTo>
                      <a:pt x="3524" y="276"/>
                    </a:lnTo>
                    <a:lnTo>
                      <a:pt x="3515" y="381"/>
                    </a:lnTo>
                    <a:lnTo>
                      <a:pt x="3543" y="429"/>
                    </a:lnTo>
                    <a:lnTo>
                      <a:pt x="3591" y="467"/>
                    </a:lnTo>
                    <a:lnTo>
                      <a:pt x="3686" y="524"/>
                    </a:lnTo>
                    <a:lnTo>
                      <a:pt x="3705" y="524"/>
                    </a:lnTo>
                    <a:lnTo>
                      <a:pt x="3781" y="514"/>
                    </a:lnTo>
                    <a:lnTo>
                      <a:pt x="3800" y="514"/>
                    </a:lnTo>
                    <a:lnTo>
                      <a:pt x="3877" y="543"/>
                    </a:lnTo>
                    <a:lnTo>
                      <a:pt x="3896" y="572"/>
                    </a:lnTo>
                    <a:lnTo>
                      <a:pt x="3905" y="581"/>
                    </a:lnTo>
                    <a:lnTo>
                      <a:pt x="3905" y="591"/>
                    </a:lnTo>
                    <a:lnTo>
                      <a:pt x="3905" y="600"/>
                    </a:lnTo>
                    <a:lnTo>
                      <a:pt x="3905" y="610"/>
                    </a:lnTo>
                    <a:lnTo>
                      <a:pt x="3905" y="619"/>
                    </a:lnTo>
                    <a:lnTo>
                      <a:pt x="3896" y="648"/>
                    </a:lnTo>
                    <a:lnTo>
                      <a:pt x="3905" y="695"/>
                    </a:lnTo>
                    <a:lnTo>
                      <a:pt x="3915" y="743"/>
                    </a:lnTo>
                    <a:lnTo>
                      <a:pt x="3924" y="752"/>
                    </a:lnTo>
                    <a:lnTo>
                      <a:pt x="3953" y="810"/>
                    </a:lnTo>
                    <a:lnTo>
                      <a:pt x="3962" y="838"/>
                    </a:lnTo>
                    <a:lnTo>
                      <a:pt x="3972" y="867"/>
                    </a:lnTo>
                    <a:lnTo>
                      <a:pt x="3953" y="867"/>
                    </a:lnTo>
                    <a:lnTo>
                      <a:pt x="3896" y="848"/>
                    </a:lnTo>
                    <a:lnTo>
                      <a:pt x="3877" y="848"/>
                    </a:lnTo>
                    <a:lnTo>
                      <a:pt x="3839" y="867"/>
                    </a:lnTo>
                    <a:lnTo>
                      <a:pt x="3810" y="895"/>
                    </a:lnTo>
                    <a:lnTo>
                      <a:pt x="3810" y="915"/>
                    </a:lnTo>
                    <a:lnTo>
                      <a:pt x="3800" y="934"/>
                    </a:lnTo>
                    <a:lnTo>
                      <a:pt x="3819" y="981"/>
                    </a:lnTo>
                    <a:lnTo>
                      <a:pt x="3800" y="991"/>
                    </a:lnTo>
                    <a:lnTo>
                      <a:pt x="3753" y="1076"/>
                    </a:lnTo>
                    <a:lnTo>
                      <a:pt x="3686" y="1133"/>
                    </a:lnTo>
                    <a:lnTo>
                      <a:pt x="3667" y="1162"/>
                    </a:lnTo>
                    <a:lnTo>
                      <a:pt x="3667" y="1219"/>
                    </a:lnTo>
                    <a:lnTo>
                      <a:pt x="3705" y="1276"/>
                    </a:lnTo>
                    <a:lnTo>
                      <a:pt x="3743" y="1314"/>
                    </a:lnTo>
                    <a:lnTo>
                      <a:pt x="3781" y="1353"/>
                    </a:lnTo>
                    <a:lnTo>
                      <a:pt x="3734" y="1372"/>
                    </a:lnTo>
                    <a:lnTo>
                      <a:pt x="3724" y="1391"/>
                    </a:lnTo>
                    <a:lnTo>
                      <a:pt x="3715" y="1457"/>
                    </a:lnTo>
                    <a:lnTo>
                      <a:pt x="3705" y="1467"/>
                    </a:lnTo>
                    <a:lnTo>
                      <a:pt x="3705" y="1476"/>
                    </a:lnTo>
                    <a:lnTo>
                      <a:pt x="3715" y="1495"/>
                    </a:lnTo>
                    <a:lnTo>
                      <a:pt x="3724" y="1505"/>
                    </a:lnTo>
                    <a:lnTo>
                      <a:pt x="3753" y="1534"/>
                    </a:lnTo>
                    <a:lnTo>
                      <a:pt x="3762" y="1552"/>
                    </a:lnTo>
                    <a:lnTo>
                      <a:pt x="3781" y="1600"/>
                    </a:lnTo>
                    <a:lnTo>
                      <a:pt x="3791" y="1610"/>
                    </a:lnTo>
                    <a:lnTo>
                      <a:pt x="3800" y="1629"/>
                    </a:lnTo>
                    <a:lnTo>
                      <a:pt x="3829" y="1648"/>
                    </a:lnTo>
                    <a:lnTo>
                      <a:pt x="3839" y="1657"/>
                    </a:lnTo>
                    <a:lnTo>
                      <a:pt x="3848" y="1677"/>
                    </a:lnTo>
                    <a:lnTo>
                      <a:pt x="3848" y="1695"/>
                    </a:lnTo>
                    <a:lnTo>
                      <a:pt x="3857" y="1715"/>
                    </a:lnTo>
                    <a:lnTo>
                      <a:pt x="3877" y="1734"/>
                    </a:lnTo>
                    <a:lnTo>
                      <a:pt x="3886" y="1734"/>
                    </a:lnTo>
                    <a:lnTo>
                      <a:pt x="3905" y="1734"/>
                    </a:lnTo>
                    <a:lnTo>
                      <a:pt x="3924" y="1724"/>
                    </a:lnTo>
                    <a:lnTo>
                      <a:pt x="3943" y="1724"/>
                    </a:lnTo>
                    <a:lnTo>
                      <a:pt x="3962" y="1734"/>
                    </a:lnTo>
                    <a:lnTo>
                      <a:pt x="4038" y="1772"/>
                    </a:lnTo>
                    <a:lnTo>
                      <a:pt x="4096" y="1800"/>
                    </a:lnTo>
                    <a:lnTo>
                      <a:pt x="4248" y="1886"/>
                    </a:lnTo>
                    <a:lnTo>
                      <a:pt x="4277" y="1895"/>
                    </a:lnTo>
                    <a:lnTo>
                      <a:pt x="4305" y="1905"/>
                    </a:lnTo>
                    <a:lnTo>
                      <a:pt x="4324" y="1915"/>
                    </a:lnTo>
                    <a:lnTo>
                      <a:pt x="4334" y="1924"/>
                    </a:lnTo>
                    <a:lnTo>
                      <a:pt x="4343" y="1943"/>
                    </a:lnTo>
                    <a:lnTo>
                      <a:pt x="4362" y="1953"/>
                    </a:lnTo>
                    <a:lnTo>
                      <a:pt x="4372" y="1962"/>
                    </a:lnTo>
                    <a:lnTo>
                      <a:pt x="4429" y="1962"/>
                    </a:lnTo>
                    <a:lnTo>
                      <a:pt x="4667" y="1886"/>
                    </a:lnTo>
                    <a:lnTo>
                      <a:pt x="4715" y="1886"/>
                    </a:lnTo>
                    <a:lnTo>
                      <a:pt x="4772" y="1848"/>
                    </a:lnTo>
                    <a:lnTo>
                      <a:pt x="4810" y="1857"/>
                    </a:lnTo>
                    <a:lnTo>
                      <a:pt x="4791" y="1924"/>
                    </a:lnTo>
                    <a:lnTo>
                      <a:pt x="4810" y="1953"/>
                    </a:lnTo>
                    <a:lnTo>
                      <a:pt x="4839" y="1991"/>
                    </a:lnTo>
                    <a:lnTo>
                      <a:pt x="4858" y="2019"/>
                    </a:lnTo>
                    <a:close/>
                    <a:moveTo>
                      <a:pt x="2829" y="4077"/>
                    </a:moveTo>
                    <a:lnTo>
                      <a:pt x="2839" y="4077"/>
                    </a:lnTo>
                    <a:lnTo>
                      <a:pt x="2848" y="4086"/>
                    </a:lnTo>
                    <a:lnTo>
                      <a:pt x="2857" y="4115"/>
                    </a:lnTo>
                    <a:lnTo>
                      <a:pt x="2819" y="4134"/>
                    </a:lnTo>
                    <a:lnTo>
                      <a:pt x="2800" y="4143"/>
                    </a:lnTo>
                    <a:lnTo>
                      <a:pt x="2781" y="4143"/>
                    </a:lnTo>
                    <a:lnTo>
                      <a:pt x="2762" y="4143"/>
                    </a:lnTo>
                    <a:lnTo>
                      <a:pt x="2734" y="4124"/>
                    </a:lnTo>
                    <a:lnTo>
                      <a:pt x="2734" y="4115"/>
                    </a:lnTo>
                    <a:lnTo>
                      <a:pt x="2743" y="4105"/>
                    </a:lnTo>
                    <a:lnTo>
                      <a:pt x="2781" y="4105"/>
                    </a:lnTo>
                    <a:lnTo>
                      <a:pt x="2800" y="4095"/>
                    </a:lnTo>
                    <a:lnTo>
                      <a:pt x="2810" y="4095"/>
                    </a:lnTo>
                    <a:lnTo>
                      <a:pt x="2829" y="4095"/>
                    </a:lnTo>
                    <a:lnTo>
                      <a:pt x="2829" y="4077"/>
                    </a:lnTo>
                    <a:close/>
                    <a:moveTo>
                      <a:pt x="962" y="1591"/>
                    </a:moveTo>
                    <a:lnTo>
                      <a:pt x="953" y="1581"/>
                    </a:lnTo>
                    <a:lnTo>
                      <a:pt x="943" y="1572"/>
                    </a:lnTo>
                    <a:lnTo>
                      <a:pt x="943" y="1552"/>
                    </a:lnTo>
                    <a:lnTo>
                      <a:pt x="943" y="1534"/>
                    </a:lnTo>
                    <a:lnTo>
                      <a:pt x="953" y="1505"/>
                    </a:lnTo>
                    <a:lnTo>
                      <a:pt x="1019" y="1391"/>
                    </a:lnTo>
                    <a:lnTo>
                      <a:pt x="1038" y="1372"/>
                    </a:lnTo>
                    <a:lnTo>
                      <a:pt x="1057" y="1362"/>
                    </a:lnTo>
                    <a:lnTo>
                      <a:pt x="1076" y="1362"/>
                    </a:lnTo>
                    <a:lnTo>
                      <a:pt x="1096" y="1372"/>
                    </a:lnTo>
                    <a:lnTo>
                      <a:pt x="1153" y="1429"/>
                    </a:lnTo>
                    <a:lnTo>
                      <a:pt x="1162" y="1448"/>
                    </a:lnTo>
                    <a:lnTo>
                      <a:pt x="1172" y="1467"/>
                    </a:lnTo>
                    <a:lnTo>
                      <a:pt x="1172" y="1486"/>
                    </a:lnTo>
                    <a:lnTo>
                      <a:pt x="1162" y="1495"/>
                    </a:lnTo>
                    <a:lnTo>
                      <a:pt x="1134" y="1514"/>
                    </a:lnTo>
                    <a:lnTo>
                      <a:pt x="1124" y="1534"/>
                    </a:lnTo>
                    <a:lnTo>
                      <a:pt x="1105" y="1572"/>
                    </a:lnTo>
                    <a:lnTo>
                      <a:pt x="1096" y="1581"/>
                    </a:lnTo>
                    <a:lnTo>
                      <a:pt x="1076" y="1591"/>
                    </a:lnTo>
                    <a:lnTo>
                      <a:pt x="962" y="1591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4" name="Freeform 12">
                <a:extLst>
                  <a:ext uri="{FF2B5EF4-FFF2-40B4-BE49-F238E27FC236}">
                    <a16:creationId xmlns:a16="http://schemas.microsoft.com/office/drawing/2014/main" id="{F1CC1E29-27DD-E449-8DA3-EF0A37848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5675" y="4011613"/>
                <a:ext cx="1752600" cy="1708150"/>
              </a:xfrm>
              <a:custGeom>
                <a:avLst/>
                <a:gdLst>
                  <a:gd name="T0" fmla="*/ 1724872 w 4867"/>
                  <a:gd name="T1" fmla="*/ 905564 h 4744"/>
                  <a:gd name="T2" fmla="*/ 1604960 w 4867"/>
                  <a:gd name="T3" fmla="*/ 977577 h 4744"/>
                  <a:gd name="T4" fmla="*/ 1484687 w 4867"/>
                  <a:gd name="T5" fmla="*/ 1001342 h 4744"/>
                  <a:gd name="T6" fmla="*/ 1361533 w 4867"/>
                  <a:gd name="T7" fmla="*/ 1028707 h 4744"/>
                  <a:gd name="T8" fmla="*/ 1282311 w 4867"/>
                  <a:gd name="T9" fmla="*/ 1083797 h 4744"/>
                  <a:gd name="T10" fmla="*/ 1354331 w 4867"/>
                  <a:gd name="T11" fmla="*/ 1152209 h 4744"/>
                  <a:gd name="T12" fmla="*/ 1254944 w 4867"/>
                  <a:gd name="T13" fmla="*/ 1193617 h 4744"/>
                  <a:gd name="T14" fmla="*/ 1152316 w 4867"/>
                  <a:gd name="T15" fmla="*/ 1234664 h 4744"/>
                  <a:gd name="T16" fmla="*/ 1083537 w 4867"/>
                  <a:gd name="T17" fmla="*/ 1313518 h 4744"/>
                  <a:gd name="T18" fmla="*/ 994232 w 4867"/>
                  <a:gd name="T19" fmla="*/ 1351325 h 4744"/>
                  <a:gd name="T20" fmla="*/ 970466 w 4867"/>
                  <a:gd name="T21" fmla="*/ 1460785 h 4744"/>
                  <a:gd name="T22" fmla="*/ 915371 w 4867"/>
                  <a:gd name="T23" fmla="*/ 1484909 h 4744"/>
                  <a:gd name="T24" fmla="*/ 894845 w 4867"/>
                  <a:gd name="T25" fmla="*/ 1529558 h 4744"/>
                  <a:gd name="T26" fmla="*/ 977308 w 4867"/>
                  <a:gd name="T27" fmla="*/ 1581047 h 4744"/>
                  <a:gd name="T28" fmla="*/ 994232 w 4867"/>
                  <a:gd name="T29" fmla="*/ 1687266 h 4744"/>
                  <a:gd name="T30" fmla="*/ 870718 w 4867"/>
                  <a:gd name="T31" fmla="*/ 1683666 h 4744"/>
                  <a:gd name="T32" fmla="*/ 761248 w 4867"/>
                  <a:gd name="T33" fmla="*/ 1632536 h 4744"/>
                  <a:gd name="T34" fmla="*/ 719837 w 4867"/>
                  <a:gd name="T35" fmla="*/ 1591129 h 4744"/>
                  <a:gd name="T36" fmla="*/ 572557 w 4867"/>
                  <a:gd name="T37" fmla="*/ 1622094 h 4744"/>
                  <a:gd name="T38" fmla="*/ 449043 w 4867"/>
                  <a:gd name="T39" fmla="*/ 1574206 h 4744"/>
                  <a:gd name="T40" fmla="*/ 373782 w 4867"/>
                  <a:gd name="T41" fmla="*/ 1591129 h 4744"/>
                  <a:gd name="T42" fmla="*/ 298162 w 4867"/>
                  <a:gd name="T43" fmla="*/ 1591129 h 4744"/>
                  <a:gd name="T44" fmla="*/ 191933 w 4867"/>
                  <a:gd name="T45" fmla="*/ 1567364 h 4744"/>
                  <a:gd name="T46" fmla="*/ 123154 w 4867"/>
                  <a:gd name="T47" fmla="*/ 1385531 h 4744"/>
                  <a:gd name="T48" fmla="*/ 147280 w 4867"/>
                  <a:gd name="T49" fmla="*/ 1214140 h 4744"/>
                  <a:gd name="T50" fmla="*/ 250269 w 4867"/>
                  <a:gd name="T51" fmla="*/ 1169492 h 4744"/>
                  <a:gd name="T52" fmla="*/ 311845 w 4867"/>
                  <a:gd name="T53" fmla="*/ 1080196 h 4744"/>
                  <a:gd name="T54" fmla="*/ 356498 w 4867"/>
                  <a:gd name="T55" fmla="*/ 1011784 h 4744"/>
                  <a:gd name="T56" fmla="*/ 383865 w 4867"/>
                  <a:gd name="T57" fmla="*/ 987659 h 4744"/>
                  <a:gd name="T58" fmla="*/ 339213 w 4867"/>
                  <a:gd name="T59" fmla="*/ 884681 h 4744"/>
                  <a:gd name="T60" fmla="*/ 298162 w 4867"/>
                  <a:gd name="T61" fmla="*/ 823109 h 4744"/>
                  <a:gd name="T62" fmla="*/ 160964 w 4867"/>
                  <a:gd name="T63" fmla="*/ 840393 h 4744"/>
                  <a:gd name="T64" fmla="*/ 133597 w 4867"/>
                  <a:gd name="T65" fmla="*/ 775221 h 4744"/>
                  <a:gd name="T66" fmla="*/ 30608 w 4867"/>
                  <a:gd name="T67" fmla="*/ 555581 h 4744"/>
                  <a:gd name="T68" fmla="*/ 27367 w 4867"/>
                  <a:gd name="T69" fmla="*/ 459443 h 4744"/>
                  <a:gd name="T70" fmla="*/ 71660 w 4867"/>
                  <a:gd name="T71" fmla="*/ 366907 h 4744"/>
                  <a:gd name="T72" fmla="*/ 54735 w 4867"/>
                  <a:gd name="T73" fmla="*/ 226481 h 4744"/>
                  <a:gd name="T74" fmla="*/ 109470 w 4867"/>
                  <a:gd name="T75" fmla="*/ 181833 h 4744"/>
                  <a:gd name="T76" fmla="*/ 202015 w 4867"/>
                  <a:gd name="T77" fmla="*/ 233322 h 4744"/>
                  <a:gd name="T78" fmla="*/ 356498 w 4867"/>
                  <a:gd name="T79" fmla="*/ 209198 h 4744"/>
                  <a:gd name="T80" fmla="*/ 449043 w 4867"/>
                  <a:gd name="T81" fmla="*/ 174992 h 4744"/>
                  <a:gd name="T82" fmla="*/ 500537 w 4867"/>
                  <a:gd name="T83" fmla="*/ 178592 h 4744"/>
                  <a:gd name="T84" fmla="*/ 565715 w 4867"/>
                  <a:gd name="T85" fmla="*/ 226481 h 4744"/>
                  <a:gd name="T86" fmla="*/ 624051 w 4867"/>
                  <a:gd name="T87" fmla="*/ 41408 h 4744"/>
                  <a:gd name="T88" fmla="*/ 730280 w 4867"/>
                  <a:gd name="T89" fmla="*/ 3601 h 4744"/>
                  <a:gd name="T90" fmla="*/ 853794 w 4867"/>
                  <a:gd name="T91" fmla="*/ 109820 h 4744"/>
                  <a:gd name="T92" fmla="*/ 908529 w 4867"/>
                  <a:gd name="T93" fmla="*/ 178592 h 4744"/>
                  <a:gd name="T94" fmla="*/ 966865 w 4867"/>
                  <a:gd name="T95" fmla="*/ 147627 h 4744"/>
                  <a:gd name="T96" fmla="*/ 1087138 w 4867"/>
                  <a:gd name="T97" fmla="*/ 178592 h 4744"/>
                  <a:gd name="T98" fmla="*/ 1176082 w 4867"/>
                  <a:gd name="T99" fmla="*/ 92537 h 4744"/>
                  <a:gd name="T100" fmla="*/ 1196608 w 4867"/>
                  <a:gd name="T101" fmla="*/ 199116 h 4744"/>
                  <a:gd name="T102" fmla="*/ 1238019 w 4867"/>
                  <a:gd name="T103" fmla="*/ 264288 h 4744"/>
                  <a:gd name="T104" fmla="*/ 1303197 w 4867"/>
                  <a:gd name="T105" fmla="*/ 99378 h 4744"/>
                  <a:gd name="T106" fmla="*/ 1543023 w 4867"/>
                  <a:gd name="T107" fmla="*/ 123502 h 4744"/>
                  <a:gd name="T108" fmla="*/ 1598118 w 4867"/>
                  <a:gd name="T109" fmla="*/ 319018 h 4744"/>
                  <a:gd name="T110" fmla="*/ 1676979 w 4867"/>
                  <a:gd name="T111" fmla="*/ 421997 h 4744"/>
                  <a:gd name="T112" fmla="*/ 1601359 w 4867"/>
                  <a:gd name="T113" fmla="*/ 497250 h 4744"/>
                  <a:gd name="T114" fmla="*/ 1611801 w 4867"/>
                  <a:gd name="T115" fmla="*/ 607070 h 4744"/>
                  <a:gd name="T116" fmla="*/ 1707588 w 4867"/>
                  <a:gd name="T117" fmla="*/ 754697 h 4744"/>
                  <a:gd name="T118" fmla="*/ 647817 w 4867"/>
                  <a:gd name="T119" fmla="*/ 1491751 h 47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867" h="4744">
                    <a:moveTo>
                      <a:pt x="4742" y="2105"/>
                    </a:moveTo>
                    <a:lnTo>
                      <a:pt x="4752" y="2114"/>
                    </a:lnTo>
                    <a:lnTo>
                      <a:pt x="4762" y="2143"/>
                    </a:lnTo>
                    <a:lnTo>
                      <a:pt x="4771" y="2162"/>
                    </a:lnTo>
                    <a:lnTo>
                      <a:pt x="4790" y="2172"/>
                    </a:lnTo>
                    <a:lnTo>
                      <a:pt x="4847" y="2200"/>
                    </a:lnTo>
                    <a:lnTo>
                      <a:pt x="4866" y="2210"/>
                    </a:lnTo>
                    <a:lnTo>
                      <a:pt x="4857" y="2238"/>
                    </a:lnTo>
                    <a:lnTo>
                      <a:pt x="4847" y="2267"/>
                    </a:lnTo>
                    <a:lnTo>
                      <a:pt x="4819" y="2314"/>
                    </a:lnTo>
                    <a:lnTo>
                      <a:pt x="4771" y="2372"/>
                    </a:lnTo>
                    <a:lnTo>
                      <a:pt x="4771" y="2381"/>
                    </a:lnTo>
                    <a:lnTo>
                      <a:pt x="4771" y="2438"/>
                    </a:lnTo>
                    <a:lnTo>
                      <a:pt x="4790" y="2477"/>
                    </a:lnTo>
                    <a:lnTo>
                      <a:pt x="4790" y="2515"/>
                    </a:lnTo>
                    <a:lnTo>
                      <a:pt x="4752" y="2543"/>
                    </a:lnTo>
                    <a:lnTo>
                      <a:pt x="4723" y="2591"/>
                    </a:lnTo>
                    <a:lnTo>
                      <a:pt x="4714" y="2600"/>
                    </a:lnTo>
                    <a:lnTo>
                      <a:pt x="4704" y="2600"/>
                    </a:lnTo>
                    <a:lnTo>
                      <a:pt x="4695" y="2581"/>
                    </a:lnTo>
                    <a:lnTo>
                      <a:pt x="4676" y="2572"/>
                    </a:lnTo>
                    <a:lnTo>
                      <a:pt x="4628" y="2591"/>
                    </a:lnTo>
                    <a:lnTo>
                      <a:pt x="4581" y="2610"/>
                    </a:lnTo>
                    <a:lnTo>
                      <a:pt x="4561" y="2629"/>
                    </a:lnTo>
                    <a:lnTo>
                      <a:pt x="4542" y="2667"/>
                    </a:lnTo>
                    <a:lnTo>
                      <a:pt x="4514" y="2686"/>
                    </a:lnTo>
                    <a:lnTo>
                      <a:pt x="4504" y="2695"/>
                    </a:lnTo>
                    <a:lnTo>
                      <a:pt x="4476" y="2695"/>
                    </a:lnTo>
                    <a:lnTo>
                      <a:pt x="4466" y="2695"/>
                    </a:lnTo>
                    <a:lnTo>
                      <a:pt x="4457" y="2715"/>
                    </a:lnTo>
                    <a:lnTo>
                      <a:pt x="4457" y="2724"/>
                    </a:lnTo>
                    <a:lnTo>
                      <a:pt x="4466" y="2733"/>
                    </a:lnTo>
                    <a:lnTo>
                      <a:pt x="4466" y="2743"/>
                    </a:lnTo>
                    <a:lnTo>
                      <a:pt x="4419" y="2772"/>
                    </a:lnTo>
                    <a:lnTo>
                      <a:pt x="4371" y="2753"/>
                    </a:lnTo>
                    <a:lnTo>
                      <a:pt x="4323" y="2724"/>
                    </a:lnTo>
                    <a:lnTo>
                      <a:pt x="4266" y="2715"/>
                    </a:lnTo>
                    <a:lnTo>
                      <a:pt x="4257" y="2715"/>
                    </a:lnTo>
                    <a:lnTo>
                      <a:pt x="4238" y="2733"/>
                    </a:lnTo>
                    <a:lnTo>
                      <a:pt x="4218" y="2743"/>
                    </a:lnTo>
                    <a:lnTo>
                      <a:pt x="4209" y="2743"/>
                    </a:lnTo>
                    <a:lnTo>
                      <a:pt x="4190" y="2743"/>
                    </a:lnTo>
                    <a:lnTo>
                      <a:pt x="4171" y="2753"/>
                    </a:lnTo>
                    <a:lnTo>
                      <a:pt x="4123" y="2772"/>
                    </a:lnTo>
                    <a:lnTo>
                      <a:pt x="4123" y="2781"/>
                    </a:lnTo>
                    <a:lnTo>
                      <a:pt x="4076" y="2781"/>
                    </a:lnTo>
                    <a:lnTo>
                      <a:pt x="4028" y="2819"/>
                    </a:lnTo>
                    <a:lnTo>
                      <a:pt x="4009" y="2819"/>
                    </a:lnTo>
                    <a:lnTo>
                      <a:pt x="3971" y="2819"/>
                    </a:lnTo>
                    <a:lnTo>
                      <a:pt x="3952" y="2829"/>
                    </a:lnTo>
                    <a:lnTo>
                      <a:pt x="3952" y="2838"/>
                    </a:lnTo>
                    <a:lnTo>
                      <a:pt x="3942" y="2848"/>
                    </a:lnTo>
                    <a:lnTo>
                      <a:pt x="3942" y="2867"/>
                    </a:lnTo>
                    <a:lnTo>
                      <a:pt x="3933" y="2886"/>
                    </a:lnTo>
                    <a:lnTo>
                      <a:pt x="3914" y="2914"/>
                    </a:lnTo>
                    <a:lnTo>
                      <a:pt x="3895" y="2914"/>
                    </a:lnTo>
                    <a:lnTo>
                      <a:pt x="3885" y="2914"/>
                    </a:lnTo>
                    <a:lnTo>
                      <a:pt x="3790" y="2886"/>
                    </a:lnTo>
                    <a:lnTo>
                      <a:pt x="3781" y="2876"/>
                    </a:lnTo>
                    <a:lnTo>
                      <a:pt x="3781" y="2857"/>
                    </a:lnTo>
                    <a:lnTo>
                      <a:pt x="3771" y="2838"/>
                    </a:lnTo>
                    <a:lnTo>
                      <a:pt x="3761" y="2819"/>
                    </a:lnTo>
                    <a:lnTo>
                      <a:pt x="3742" y="2810"/>
                    </a:lnTo>
                    <a:lnTo>
                      <a:pt x="3704" y="2800"/>
                    </a:lnTo>
                    <a:lnTo>
                      <a:pt x="3676" y="2810"/>
                    </a:lnTo>
                    <a:lnTo>
                      <a:pt x="3647" y="2800"/>
                    </a:lnTo>
                    <a:lnTo>
                      <a:pt x="3638" y="2800"/>
                    </a:lnTo>
                    <a:lnTo>
                      <a:pt x="3619" y="2781"/>
                    </a:lnTo>
                    <a:lnTo>
                      <a:pt x="3581" y="2819"/>
                    </a:lnTo>
                    <a:lnTo>
                      <a:pt x="3581" y="2829"/>
                    </a:lnTo>
                    <a:lnTo>
                      <a:pt x="3571" y="2857"/>
                    </a:lnTo>
                    <a:lnTo>
                      <a:pt x="3571" y="2886"/>
                    </a:lnTo>
                    <a:lnTo>
                      <a:pt x="3552" y="2953"/>
                    </a:lnTo>
                    <a:lnTo>
                      <a:pt x="3552" y="2991"/>
                    </a:lnTo>
                    <a:lnTo>
                      <a:pt x="3561" y="3010"/>
                    </a:lnTo>
                    <a:lnTo>
                      <a:pt x="3571" y="3019"/>
                    </a:lnTo>
                    <a:lnTo>
                      <a:pt x="3590" y="3019"/>
                    </a:lnTo>
                    <a:lnTo>
                      <a:pt x="3609" y="3019"/>
                    </a:lnTo>
                    <a:lnTo>
                      <a:pt x="3666" y="3010"/>
                    </a:lnTo>
                    <a:lnTo>
                      <a:pt x="3685" y="3010"/>
                    </a:lnTo>
                    <a:lnTo>
                      <a:pt x="3695" y="3029"/>
                    </a:lnTo>
                    <a:lnTo>
                      <a:pt x="3704" y="3038"/>
                    </a:lnTo>
                    <a:lnTo>
                      <a:pt x="3704" y="3057"/>
                    </a:lnTo>
                    <a:lnTo>
                      <a:pt x="3704" y="3096"/>
                    </a:lnTo>
                    <a:lnTo>
                      <a:pt x="3714" y="3114"/>
                    </a:lnTo>
                    <a:lnTo>
                      <a:pt x="3723" y="3134"/>
                    </a:lnTo>
                    <a:lnTo>
                      <a:pt x="3733" y="3143"/>
                    </a:lnTo>
                    <a:lnTo>
                      <a:pt x="3752" y="3162"/>
                    </a:lnTo>
                    <a:lnTo>
                      <a:pt x="3752" y="3181"/>
                    </a:lnTo>
                    <a:lnTo>
                      <a:pt x="3761" y="3200"/>
                    </a:lnTo>
                    <a:lnTo>
                      <a:pt x="3752" y="3257"/>
                    </a:lnTo>
                    <a:lnTo>
                      <a:pt x="3752" y="3286"/>
                    </a:lnTo>
                    <a:lnTo>
                      <a:pt x="3752" y="3295"/>
                    </a:lnTo>
                    <a:lnTo>
                      <a:pt x="3742" y="3305"/>
                    </a:lnTo>
                    <a:lnTo>
                      <a:pt x="3733" y="3305"/>
                    </a:lnTo>
                    <a:lnTo>
                      <a:pt x="3723" y="3305"/>
                    </a:lnTo>
                    <a:lnTo>
                      <a:pt x="3666" y="3286"/>
                    </a:lnTo>
                    <a:lnTo>
                      <a:pt x="3657" y="3286"/>
                    </a:lnTo>
                    <a:lnTo>
                      <a:pt x="3647" y="3286"/>
                    </a:lnTo>
                    <a:lnTo>
                      <a:pt x="3628" y="3286"/>
                    </a:lnTo>
                    <a:lnTo>
                      <a:pt x="3581" y="3305"/>
                    </a:lnTo>
                    <a:lnTo>
                      <a:pt x="3571" y="3315"/>
                    </a:lnTo>
                    <a:lnTo>
                      <a:pt x="3542" y="3305"/>
                    </a:lnTo>
                    <a:lnTo>
                      <a:pt x="3533" y="3305"/>
                    </a:lnTo>
                    <a:lnTo>
                      <a:pt x="3485" y="3315"/>
                    </a:lnTo>
                    <a:lnTo>
                      <a:pt x="3476" y="3315"/>
                    </a:lnTo>
                    <a:lnTo>
                      <a:pt x="3447" y="3305"/>
                    </a:lnTo>
                    <a:lnTo>
                      <a:pt x="3438" y="3305"/>
                    </a:lnTo>
                    <a:lnTo>
                      <a:pt x="3418" y="3315"/>
                    </a:lnTo>
                    <a:lnTo>
                      <a:pt x="3352" y="3362"/>
                    </a:lnTo>
                    <a:lnTo>
                      <a:pt x="3333" y="3362"/>
                    </a:lnTo>
                    <a:lnTo>
                      <a:pt x="3323" y="3362"/>
                    </a:lnTo>
                    <a:lnTo>
                      <a:pt x="3304" y="3353"/>
                    </a:lnTo>
                    <a:lnTo>
                      <a:pt x="3285" y="3353"/>
                    </a:lnTo>
                    <a:lnTo>
                      <a:pt x="3276" y="3353"/>
                    </a:lnTo>
                    <a:lnTo>
                      <a:pt x="3266" y="3362"/>
                    </a:lnTo>
                    <a:lnTo>
                      <a:pt x="3238" y="3372"/>
                    </a:lnTo>
                    <a:lnTo>
                      <a:pt x="3209" y="3400"/>
                    </a:lnTo>
                    <a:lnTo>
                      <a:pt x="3200" y="3419"/>
                    </a:lnTo>
                    <a:lnTo>
                      <a:pt x="3200" y="3429"/>
                    </a:lnTo>
                    <a:lnTo>
                      <a:pt x="3209" y="3448"/>
                    </a:lnTo>
                    <a:lnTo>
                      <a:pt x="3209" y="3467"/>
                    </a:lnTo>
                    <a:lnTo>
                      <a:pt x="3200" y="3476"/>
                    </a:lnTo>
                    <a:lnTo>
                      <a:pt x="3180" y="3486"/>
                    </a:lnTo>
                    <a:lnTo>
                      <a:pt x="3133" y="3505"/>
                    </a:lnTo>
                    <a:lnTo>
                      <a:pt x="3104" y="3505"/>
                    </a:lnTo>
                    <a:lnTo>
                      <a:pt x="3057" y="3505"/>
                    </a:lnTo>
                    <a:lnTo>
                      <a:pt x="3047" y="3515"/>
                    </a:lnTo>
                    <a:lnTo>
                      <a:pt x="3028" y="3515"/>
                    </a:lnTo>
                    <a:lnTo>
                      <a:pt x="3019" y="3533"/>
                    </a:lnTo>
                    <a:lnTo>
                      <a:pt x="2980" y="3591"/>
                    </a:lnTo>
                    <a:lnTo>
                      <a:pt x="2990" y="3610"/>
                    </a:lnTo>
                    <a:lnTo>
                      <a:pt x="3009" y="3619"/>
                    </a:lnTo>
                    <a:lnTo>
                      <a:pt x="3009" y="3629"/>
                    </a:lnTo>
                    <a:lnTo>
                      <a:pt x="3009" y="3648"/>
                    </a:lnTo>
                    <a:lnTo>
                      <a:pt x="2999" y="3658"/>
                    </a:lnTo>
                    <a:lnTo>
                      <a:pt x="2990" y="3676"/>
                    </a:lnTo>
                    <a:lnTo>
                      <a:pt x="2961" y="3696"/>
                    </a:lnTo>
                    <a:lnTo>
                      <a:pt x="2952" y="3705"/>
                    </a:lnTo>
                    <a:lnTo>
                      <a:pt x="2914" y="3705"/>
                    </a:lnTo>
                    <a:lnTo>
                      <a:pt x="2895" y="3724"/>
                    </a:lnTo>
                    <a:lnTo>
                      <a:pt x="2876" y="3724"/>
                    </a:lnTo>
                    <a:lnTo>
                      <a:pt x="2857" y="3734"/>
                    </a:lnTo>
                    <a:lnTo>
                      <a:pt x="2828" y="3724"/>
                    </a:lnTo>
                    <a:lnTo>
                      <a:pt x="2819" y="3724"/>
                    </a:lnTo>
                    <a:lnTo>
                      <a:pt x="2799" y="3724"/>
                    </a:lnTo>
                    <a:lnTo>
                      <a:pt x="2790" y="3724"/>
                    </a:lnTo>
                    <a:lnTo>
                      <a:pt x="2771" y="3734"/>
                    </a:lnTo>
                    <a:lnTo>
                      <a:pt x="2761" y="3743"/>
                    </a:lnTo>
                    <a:lnTo>
                      <a:pt x="2761" y="3753"/>
                    </a:lnTo>
                    <a:lnTo>
                      <a:pt x="2761" y="3772"/>
                    </a:lnTo>
                    <a:lnTo>
                      <a:pt x="2752" y="3800"/>
                    </a:lnTo>
                    <a:lnTo>
                      <a:pt x="2704" y="3867"/>
                    </a:lnTo>
                    <a:lnTo>
                      <a:pt x="2695" y="3876"/>
                    </a:lnTo>
                    <a:lnTo>
                      <a:pt x="2695" y="3886"/>
                    </a:lnTo>
                    <a:lnTo>
                      <a:pt x="2695" y="3896"/>
                    </a:lnTo>
                    <a:lnTo>
                      <a:pt x="2704" y="3905"/>
                    </a:lnTo>
                    <a:lnTo>
                      <a:pt x="2704" y="3914"/>
                    </a:lnTo>
                    <a:lnTo>
                      <a:pt x="2714" y="3934"/>
                    </a:lnTo>
                    <a:lnTo>
                      <a:pt x="2752" y="3953"/>
                    </a:lnTo>
                    <a:lnTo>
                      <a:pt x="2761" y="3962"/>
                    </a:lnTo>
                    <a:lnTo>
                      <a:pt x="2771" y="3981"/>
                    </a:lnTo>
                    <a:lnTo>
                      <a:pt x="2771" y="4000"/>
                    </a:lnTo>
                    <a:lnTo>
                      <a:pt x="2761" y="4010"/>
                    </a:lnTo>
                    <a:lnTo>
                      <a:pt x="2695" y="4057"/>
                    </a:lnTo>
                    <a:lnTo>
                      <a:pt x="2676" y="4067"/>
                    </a:lnTo>
                    <a:lnTo>
                      <a:pt x="2666" y="4057"/>
                    </a:lnTo>
                    <a:lnTo>
                      <a:pt x="2580" y="4029"/>
                    </a:lnTo>
                    <a:lnTo>
                      <a:pt x="2542" y="4019"/>
                    </a:lnTo>
                    <a:lnTo>
                      <a:pt x="2523" y="4019"/>
                    </a:lnTo>
                    <a:lnTo>
                      <a:pt x="2504" y="4029"/>
                    </a:lnTo>
                    <a:lnTo>
                      <a:pt x="2504" y="4038"/>
                    </a:lnTo>
                    <a:lnTo>
                      <a:pt x="2495" y="4048"/>
                    </a:lnTo>
                    <a:lnTo>
                      <a:pt x="2504" y="4057"/>
                    </a:lnTo>
                    <a:lnTo>
                      <a:pt x="2504" y="4077"/>
                    </a:lnTo>
                    <a:lnTo>
                      <a:pt x="2504" y="4086"/>
                    </a:lnTo>
                    <a:lnTo>
                      <a:pt x="2514" y="4095"/>
                    </a:lnTo>
                    <a:lnTo>
                      <a:pt x="2523" y="4105"/>
                    </a:lnTo>
                    <a:lnTo>
                      <a:pt x="2533" y="4115"/>
                    </a:lnTo>
                    <a:lnTo>
                      <a:pt x="2542" y="4124"/>
                    </a:lnTo>
                    <a:lnTo>
                      <a:pt x="2542" y="4143"/>
                    </a:lnTo>
                    <a:lnTo>
                      <a:pt x="2542" y="4153"/>
                    </a:lnTo>
                    <a:lnTo>
                      <a:pt x="2533" y="4153"/>
                    </a:lnTo>
                    <a:lnTo>
                      <a:pt x="2523" y="4153"/>
                    </a:lnTo>
                    <a:lnTo>
                      <a:pt x="2514" y="4153"/>
                    </a:lnTo>
                    <a:lnTo>
                      <a:pt x="2476" y="4143"/>
                    </a:lnTo>
                    <a:lnTo>
                      <a:pt x="2466" y="4143"/>
                    </a:lnTo>
                    <a:lnTo>
                      <a:pt x="2447" y="4153"/>
                    </a:lnTo>
                    <a:lnTo>
                      <a:pt x="2447" y="4162"/>
                    </a:lnTo>
                    <a:lnTo>
                      <a:pt x="2447" y="4172"/>
                    </a:lnTo>
                    <a:lnTo>
                      <a:pt x="2466" y="4200"/>
                    </a:lnTo>
                    <a:lnTo>
                      <a:pt x="2476" y="4210"/>
                    </a:lnTo>
                    <a:lnTo>
                      <a:pt x="2476" y="4219"/>
                    </a:lnTo>
                    <a:lnTo>
                      <a:pt x="2485" y="4238"/>
                    </a:lnTo>
                    <a:lnTo>
                      <a:pt x="2485" y="4248"/>
                    </a:lnTo>
                    <a:lnTo>
                      <a:pt x="2485" y="4257"/>
                    </a:lnTo>
                    <a:lnTo>
                      <a:pt x="2542" y="4305"/>
                    </a:lnTo>
                    <a:lnTo>
                      <a:pt x="2552" y="4305"/>
                    </a:lnTo>
                    <a:lnTo>
                      <a:pt x="2561" y="4305"/>
                    </a:lnTo>
                    <a:lnTo>
                      <a:pt x="2580" y="4315"/>
                    </a:lnTo>
                    <a:lnTo>
                      <a:pt x="2600" y="4315"/>
                    </a:lnTo>
                    <a:lnTo>
                      <a:pt x="2628" y="4333"/>
                    </a:lnTo>
                    <a:lnTo>
                      <a:pt x="2638" y="4333"/>
                    </a:lnTo>
                    <a:lnTo>
                      <a:pt x="2704" y="4333"/>
                    </a:lnTo>
                    <a:lnTo>
                      <a:pt x="2714" y="4333"/>
                    </a:lnTo>
                    <a:lnTo>
                      <a:pt x="2723" y="4343"/>
                    </a:lnTo>
                    <a:lnTo>
                      <a:pt x="2733" y="4353"/>
                    </a:lnTo>
                    <a:lnTo>
                      <a:pt x="2723" y="4362"/>
                    </a:lnTo>
                    <a:lnTo>
                      <a:pt x="2714" y="4381"/>
                    </a:lnTo>
                    <a:lnTo>
                      <a:pt x="2714" y="4391"/>
                    </a:lnTo>
                    <a:lnTo>
                      <a:pt x="2723" y="4400"/>
                    </a:lnTo>
                    <a:lnTo>
                      <a:pt x="2733" y="4410"/>
                    </a:lnTo>
                    <a:lnTo>
                      <a:pt x="2752" y="4429"/>
                    </a:lnTo>
                    <a:lnTo>
                      <a:pt x="2761" y="4438"/>
                    </a:lnTo>
                    <a:lnTo>
                      <a:pt x="2781" y="4448"/>
                    </a:lnTo>
                    <a:lnTo>
                      <a:pt x="2790" y="4458"/>
                    </a:lnTo>
                    <a:lnTo>
                      <a:pt x="2799" y="4476"/>
                    </a:lnTo>
                    <a:lnTo>
                      <a:pt x="2809" y="4524"/>
                    </a:lnTo>
                    <a:lnTo>
                      <a:pt x="2799" y="4600"/>
                    </a:lnTo>
                    <a:lnTo>
                      <a:pt x="2799" y="4610"/>
                    </a:lnTo>
                    <a:lnTo>
                      <a:pt x="2781" y="4629"/>
                    </a:lnTo>
                    <a:lnTo>
                      <a:pt x="2790" y="4676"/>
                    </a:lnTo>
                    <a:lnTo>
                      <a:pt x="2781" y="4686"/>
                    </a:lnTo>
                    <a:lnTo>
                      <a:pt x="2771" y="4686"/>
                    </a:lnTo>
                    <a:lnTo>
                      <a:pt x="2761" y="4686"/>
                    </a:lnTo>
                    <a:lnTo>
                      <a:pt x="2752" y="4676"/>
                    </a:lnTo>
                    <a:lnTo>
                      <a:pt x="2752" y="4667"/>
                    </a:lnTo>
                    <a:lnTo>
                      <a:pt x="2742" y="4657"/>
                    </a:lnTo>
                    <a:lnTo>
                      <a:pt x="2742" y="4648"/>
                    </a:lnTo>
                    <a:lnTo>
                      <a:pt x="2723" y="4638"/>
                    </a:lnTo>
                    <a:lnTo>
                      <a:pt x="2695" y="4629"/>
                    </a:lnTo>
                    <a:lnTo>
                      <a:pt x="2676" y="4629"/>
                    </a:lnTo>
                    <a:lnTo>
                      <a:pt x="2657" y="4648"/>
                    </a:lnTo>
                    <a:lnTo>
                      <a:pt x="2638" y="4676"/>
                    </a:lnTo>
                    <a:lnTo>
                      <a:pt x="2600" y="4714"/>
                    </a:lnTo>
                    <a:lnTo>
                      <a:pt x="2552" y="4743"/>
                    </a:lnTo>
                    <a:lnTo>
                      <a:pt x="2504" y="4734"/>
                    </a:lnTo>
                    <a:lnTo>
                      <a:pt x="2495" y="4734"/>
                    </a:lnTo>
                    <a:lnTo>
                      <a:pt x="2447" y="4686"/>
                    </a:lnTo>
                    <a:lnTo>
                      <a:pt x="2418" y="4676"/>
                    </a:lnTo>
                    <a:lnTo>
                      <a:pt x="2409" y="4667"/>
                    </a:lnTo>
                    <a:lnTo>
                      <a:pt x="2400" y="4648"/>
                    </a:lnTo>
                    <a:lnTo>
                      <a:pt x="2390" y="4638"/>
                    </a:lnTo>
                    <a:lnTo>
                      <a:pt x="2390" y="4619"/>
                    </a:lnTo>
                    <a:lnTo>
                      <a:pt x="2390" y="4610"/>
                    </a:lnTo>
                    <a:lnTo>
                      <a:pt x="2380" y="4591"/>
                    </a:lnTo>
                    <a:lnTo>
                      <a:pt x="2371" y="4581"/>
                    </a:lnTo>
                    <a:lnTo>
                      <a:pt x="2352" y="4572"/>
                    </a:lnTo>
                    <a:lnTo>
                      <a:pt x="2342" y="4581"/>
                    </a:lnTo>
                    <a:lnTo>
                      <a:pt x="2323" y="4572"/>
                    </a:lnTo>
                    <a:lnTo>
                      <a:pt x="2228" y="4534"/>
                    </a:lnTo>
                    <a:lnTo>
                      <a:pt x="2199" y="4534"/>
                    </a:lnTo>
                    <a:lnTo>
                      <a:pt x="2180" y="4543"/>
                    </a:lnTo>
                    <a:lnTo>
                      <a:pt x="2161" y="4543"/>
                    </a:lnTo>
                    <a:lnTo>
                      <a:pt x="2114" y="4534"/>
                    </a:lnTo>
                    <a:lnTo>
                      <a:pt x="2095" y="4524"/>
                    </a:lnTo>
                    <a:lnTo>
                      <a:pt x="2085" y="4515"/>
                    </a:lnTo>
                    <a:lnTo>
                      <a:pt x="2076" y="4496"/>
                    </a:lnTo>
                    <a:lnTo>
                      <a:pt x="2076" y="4486"/>
                    </a:lnTo>
                    <a:lnTo>
                      <a:pt x="2076" y="4458"/>
                    </a:lnTo>
                    <a:lnTo>
                      <a:pt x="2076" y="4438"/>
                    </a:lnTo>
                    <a:lnTo>
                      <a:pt x="2085" y="4419"/>
                    </a:lnTo>
                    <a:lnTo>
                      <a:pt x="2095" y="4400"/>
                    </a:lnTo>
                    <a:lnTo>
                      <a:pt x="2085" y="4391"/>
                    </a:lnTo>
                    <a:lnTo>
                      <a:pt x="2085" y="4381"/>
                    </a:lnTo>
                    <a:lnTo>
                      <a:pt x="2076" y="4381"/>
                    </a:lnTo>
                    <a:lnTo>
                      <a:pt x="2066" y="4391"/>
                    </a:lnTo>
                    <a:lnTo>
                      <a:pt x="2047" y="4410"/>
                    </a:lnTo>
                    <a:lnTo>
                      <a:pt x="2028" y="4419"/>
                    </a:lnTo>
                    <a:lnTo>
                      <a:pt x="1999" y="4419"/>
                    </a:lnTo>
                    <a:lnTo>
                      <a:pt x="1942" y="4400"/>
                    </a:lnTo>
                    <a:lnTo>
                      <a:pt x="1923" y="4400"/>
                    </a:lnTo>
                    <a:lnTo>
                      <a:pt x="1828" y="4429"/>
                    </a:lnTo>
                    <a:lnTo>
                      <a:pt x="1799" y="4438"/>
                    </a:lnTo>
                    <a:lnTo>
                      <a:pt x="1771" y="4458"/>
                    </a:lnTo>
                    <a:lnTo>
                      <a:pt x="1752" y="4467"/>
                    </a:lnTo>
                    <a:lnTo>
                      <a:pt x="1733" y="4476"/>
                    </a:lnTo>
                    <a:lnTo>
                      <a:pt x="1695" y="4476"/>
                    </a:lnTo>
                    <a:lnTo>
                      <a:pt x="1685" y="4476"/>
                    </a:lnTo>
                    <a:lnTo>
                      <a:pt x="1676" y="4486"/>
                    </a:lnTo>
                    <a:lnTo>
                      <a:pt x="1647" y="4505"/>
                    </a:lnTo>
                    <a:lnTo>
                      <a:pt x="1628" y="4515"/>
                    </a:lnTo>
                    <a:lnTo>
                      <a:pt x="1618" y="4524"/>
                    </a:lnTo>
                    <a:lnTo>
                      <a:pt x="1600" y="4515"/>
                    </a:lnTo>
                    <a:lnTo>
                      <a:pt x="1590" y="4505"/>
                    </a:lnTo>
                    <a:lnTo>
                      <a:pt x="1580" y="4496"/>
                    </a:lnTo>
                    <a:lnTo>
                      <a:pt x="1552" y="4400"/>
                    </a:lnTo>
                    <a:lnTo>
                      <a:pt x="1542" y="4391"/>
                    </a:lnTo>
                    <a:lnTo>
                      <a:pt x="1533" y="4372"/>
                    </a:lnTo>
                    <a:lnTo>
                      <a:pt x="1514" y="4353"/>
                    </a:lnTo>
                    <a:lnTo>
                      <a:pt x="1504" y="4353"/>
                    </a:lnTo>
                    <a:lnTo>
                      <a:pt x="1495" y="4343"/>
                    </a:lnTo>
                    <a:lnTo>
                      <a:pt x="1457" y="4343"/>
                    </a:lnTo>
                    <a:lnTo>
                      <a:pt x="1409" y="4343"/>
                    </a:lnTo>
                    <a:lnTo>
                      <a:pt x="1371" y="4343"/>
                    </a:lnTo>
                    <a:lnTo>
                      <a:pt x="1371" y="4429"/>
                    </a:lnTo>
                    <a:lnTo>
                      <a:pt x="1304" y="4419"/>
                    </a:lnTo>
                    <a:lnTo>
                      <a:pt x="1266" y="4391"/>
                    </a:lnTo>
                    <a:lnTo>
                      <a:pt x="1257" y="4381"/>
                    </a:lnTo>
                    <a:lnTo>
                      <a:pt x="1247" y="4372"/>
                    </a:lnTo>
                    <a:lnTo>
                      <a:pt x="1237" y="4362"/>
                    </a:lnTo>
                    <a:lnTo>
                      <a:pt x="1228" y="4362"/>
                    </a:lnTo>
                    <a:lnTo>
                      <a:pt x="1228" y="4353"/>
                    </a:lnTo>
                    <a:lnTo>
                      <a:pt x="1219" y="4343"/>
                    </a:lnTo>
                    <a:lnTo>
                      <a:pt x="1180" y="4324"/>
                    </a:lnTo>
                    <a:lnTo>
                      <a:pt x="1142" y="4324"/>
                    </a:lnTo>
                    <a:lnTo>
                      <a:pt x="1104" y="4324"/>
                    </a:lnTo>
                    <a:lnTo>
                      <a:pt x="1085" y="4333"/>
                    </a:lnTo>
                    <a:lnTo>
                      <a:pt x="1085" y="4343"/>
                    </a:lnTo>
                    <a:lnTo>
                      <a:pt x="1085" y="4372"/>
                    </a:lnTo>
                    <a:lnTo>
                      <a:pt x="1076" y="4381"/>
                    </a:lnTo>
                    <a:lnTo>
                      <a:pt x="1076" y="4391"/>
                    </a:lnTo>
                    <a:lnTo>
                      <a:pt x="1066" y="4400"/>
                    </a:lnTo>
                    <a:lnTo>
                      <a:pt x="1056" y="4410"/>
                    </a:lnTo>
                    <a:lnTo>
                      <a:pt x="1038" y="4419"/>
                    </a:lnTo>
                    <a:lnTo>
                      <a:pt x="1018" y="4410"/>
                    </a:lnTo>
                    <a:lnTo>
                      <a:pt x="1009" y="4391"/>
                    </a:lnTo>
                    <a:lnTo>
                      <a:pt x="999" y="4381"/>
                    </a:lnTo>
                    <a:lnTo>
                      <a:pt x="999" y="4362"/>
                    </a:lnTo>
                    <a:lnTo>
                      <a:pt x="1009" y="4353"/>
                    </a:lnTo>
                    <a:lnTo>
                      <a:pt x="1009" y="4343"/>
                    </a:lnTo>
                    <a:lnTo>
                      <a:pt x="999" y="4333"/>
                    </a:lnTo>
                    <a:lnTo>
                      <a:pt x="990" y="4324"/>
                    </a:lnTo>
                    <a:lnTo>
                      <a:pt x="971" y="4315"/>
                    </a:lnTo>
                    <a:lnTo>
                      <a:pt x="933" y="4333"/>
                    </a:lnTo>
                    <a:lnTo>
                      <a:pt x="923" y="4333"/>
                    </a:lnTo>
                    <a:lnTo>
                      <a:pt x="885" y="4362"/>
                    </a:lnTo>
                    <a:lnTo>
                      <a:pt x="857" y="4391"/>
                    </a:lnTo>
                    <a:lnTo>
                      <a:pt x="847" y="4400"/>
                    </a:lnTo>
                    <a:lnTo>
                      <a:pt x="828" y="4419"/>
                    </a:lnTo>
                    <a:lnTo>
                      <a:pt x="818" y="4429"/>
                    </a:lnTo>
                    <a:lnTo>
                      <a:pt x="809" y="4429"/>
                    </a:lnTo>
                    <a:lnTo>
                      <a:pt x="790" y="4429"/>
                    </a:lnTo>
                    <a:lnTo>
                      <a:pt x="771" y="4429"/>
                    </a:lnTo>
                    <a:lnTo>
                      <a:pt x="675" y="4372"/>
                    </a:lnTo>
                    <a:lnTo>
                      <a:pt x="666" y="4362"/>
                    </a:lnTo>
                    <a:lnTo>
                      <a:pt x="647" y="4353"/>
                    </a:lnTo>
                    <a:lnTo>
                      <a:pt x="647" y="4343"/>
                    </a:lnTo>
                    <a:lnTo>
                      <a:pt x="637" y="4333"/>
                    </a:lnTo>
                    <a:lnTo>
                      <a:pt x="618" y="4333"/>
                    </a:lnTo>
                    <a:lnTo>
                      <a:pt x="599" y="4343"/>
                    </a:lnTo>
                    <a:lnTo>
                      <a:pt x="580" y="4343"/>
                    </a:lnTo>
                    <a:lnTo>
                      <a:pt x="571" y="4343"/>
                    </a:lnTo>
                    <a:lnTo>
                      <a:pt x="561" y="4343"/>
                    </a:lnTo>
                    <a:lnTo>
                      <a:pt x="533" y="4353"/>
                    </a:lnTo>
                    <a:lnTo>
                      <a:pt x="523" y="4343"/>
                    </a:lnTo>
                    <a:lnTo>
                      <a:pt x="514" y="4333"/>
                    </a:lnTo>
                    <a:lnTo>
                      <a:pt x="514" y="4276"/>
                    </a:lnTo>
                    <a:lnTo>
                      <a:pt x="504" y="4248"/>
                    </a:lnTo>
                    <a:lnTo>
                      <a:pt x="514" y="4229"/>
                    </a:lnTo>
                    <a:lnTo>
                      <a:pt x="523" y="4219"/>
                    </a:lnTo>
                    <a:lnTo>
                      <a:pt x="523" y="4210"/>
                    </a:lnTo>
                    <a:lnTo>
                      <a:pt x="523" y="4191"/>
                    </a:lnTo>
                    <a:lnTo>
                      <a:pt x="504" y="4172"/>
                    </a:lnTo>
                    <a:lnTo>
                      <a:pt x="485" y="4124"/>
                    </a:lnTo>
                    <a:lnTo>
                      <a:pt x="447" y="4086"/>
                    </a:lnTo>
                    <a:lnTo>
                      <a:pt x="409" y="3934"/>
                    </a:lnTo>
                    <a:lnTo>
                      <a:pt x="399" y="3905"/>
                    </a:lnTo>
                    <a:lnTo>
                      <a:pt x="371" y="3867"/>
                    </a:lnTo>
                    <a:lnTo>
                      <a:pt x="342" y="3848"/>
                    </a:lnTo>
                    <a:lnTo>
                      <a:pt x="333" y="3819"/>
                    </a:lnTo>
                    <a:lnTo>
                      <a:pt x="314" y="3772"/>
                    </a:lnTo>
                    <a:lnTo>
                      <a:pt x="304" y="3686"/>
                    </a:lnTo>
                    <a:lnTo>
                      <a:pt x="285" y="3629"/>
                    </a:lnTo>
                    <a:lnTo>
                      <a:pt x="285" y="3619"/>
                    </a:lnTo>
                    <a:lnTo>
                      <a:pt x="276" y="3619"/>
                    </a:lnTo>
                    <a:lnTo>
                      <a:pt x="276" y="3591"/>
                    </a:lnTo>
                    <a:lnTo>
                      <a:pt x="266" y="3572"/>
                    </a:lnTo>
                    <a:lnTo>
                      <a:pt x="276" y="3515"/>
                    </a:lnTo>
                    <a:lnTo>
                      <a:pt x="304" y="3505"/>
                    </a:lnTo>
                    <a:lnTo>
                      <a:pt x="314" y="3495"/>
                    </a:lnTo>
                    <a:lnTo>
                      <a:pt x="323" y="3486"/>
                    </a:lnTo>
                    <a:lnTo>
                      <a:pt x="380" y="3381"/>
                    </a:lnTo>
                    <a:lnTo>
                      <a:pt x="390" y="3372"/>
                    </a:lnTo>
                    <a:lnTo>
                      <a:pt x="409" y="3372"/>
                    </a:lnTo>
                    <a:lnTo>
                      <a:pt x="419" y="3372"/>
                    </a:lnTo>
                    <a:lnTo>
                      <a:pt x="437" y="3353"/>
                    </a:lnTo>
                    <a:lnTo>
                      <a:pt x="457" y="3353"/>
                    </a:lnTo>
                    <a:lnTo>
                      <a:pt x="476" y="3343"/>
                    </a:lnTo>
                    <a:lnTo>
                      <a:pt x="476" y="3334"/>
                    </a:lnTo>
                    <a:lnTo>
                      <a:pt x="476" y="3315"/>
                    </a:lnTo>
                    <a:lnTo>
                      <a:pt x="485" y="3295"/>
                    </a:lnTo>
                    <a:lnTo>
                      <a:pt x="495" y="3286"/>
                    </a:lnTo>
                    <a:lnTo>
                      <a:pt x="514" y="3286"/>
                    </a:lnTo>
                    <a:lnTo>
                      <a:pt x="552" y="3295"/>
                    </a:lnTo>
                    <a:lnTo>
                      <a:pt x="609" y="3277"/>
                    </a:lnTo>
                    <a:lnTo>
                      <a:pt x="647" y="3277"/>
                    </a:lnTo>
                    <a:lnTo>
                      <a:pt x="666" y="3267"/>
                    </a:lnTo>
                    <a:lnTo>
                      <a:pt x="685" y="3257"/>
                    </a:lnTo>
                    <a:lnTo>
                      <a:pt x="695" y="3248"/>
                    </a:lnTo>
                    <a:lnTo>
                      <a:pt x="723" y="3191"/>
                    </a:lnTo>
                    <a:lnTo>
                      <a:pt x="733" y="3162"/>
                    </a:lnTo>
                    <a:lnTo>
                      <a:pt x="742" y="3153"/>
                    </a:lnTo>
                    <a:lnTo>
                      <a:pt x="752" y="3124"/>
                    </a:lnTo>
                    <a:lnTo>
                      <a:pt x="752" y="3105"/>
                    </a:lnTo>
                    <a:lnTo>
                      <a:pt x="761" y="3096"/>
                    </a:lnTo>
                    <a:lnTo>
                      <a:pt x="780" y="3096"/>
                    </a:lnTo>
                    <a:lnTo>
                      <a:pt x="809" y="3105"/>
                    </a:lnTo>
                    <a:lnTo>
                      <a:pt x="847" y="3086"/>
                    </a:lnTo>
                    <a:lnTo>
                      <a:pt x="866" y="3076"/>
                    </a:lnTo>
                    <a:lnTo>
                      <a:pt x="876" y="3067"/>
                    </a:lnTo>
                    <a:lnTo>
                      <a:pt x="866" y="3048"/>
                    </a:lnTo>
                    <a:lnTo>
                      <a:pt x="857" y="3029"/>
                    </a:lnTo>
                    <a:lnTo>
                      <a:pt x="857" y="3019"/>
                    </a:lnTo>
                    <a:lnTo>
                      <a:pt x="866" y="3000"/>
                    </a:lnTo>
                    <a:lnTo>
                      <a:pt x="876" y="2981"/>
                    </a:lnTo>
                    <a:lnTo>
                      <a:pt x="885" y="2972"/>
                    </a:lnTo>
                    <a:lnTo>
                      <a:pt x="904" y="2972"/>
                    </a:lnTo>
                    <a:lnTo>
                      <a:pt x="933" y="2962"/>
                    </a:lnTo>
                    <a:lnTo>
                      <a:pt x="961" y="2962"/>
                    </a:lnTo>
                    <a:lnTo>
                      <a:pt x="971" y="2953"/>
                    </a:lnTo>
                    <a:lnTo>
                      <a:pt x="971" y="2934"/>
                    </a:lnTo>
                    <a:lnTo>
                      <a:pt x="961" y="2924"/>
                    </a:lnTo>
                    <a:lnTo>
                      <a:pt x="942" y="2905"/>
                    </a:lnTo>
                    <a:lnTo>
                      <a:pt x="942" y="2886"/>
                    </a:lnTo>
                    <a:lnTo>
                      <a:pt x="942" y="2876"/>
                    </a:lnTo>
                    <a:lnTo>
                      <a:pt x="961" y="2848"/>
                    </a:lnTo>
                    <a:lnTo>
                      <a:pt x="980" y="2838"/>
                    </a:lnTo>
                    <a:lnTo>
                      <a:pt x="990" y="2829"/>
                    </a:lnTo>
                    <a:lnTo>
                      <a:pt x="990" y="2810"/>
                    </a:lnTo>
                    <a:lnTo>
                      <a:pt x="971" y="2791"/>
                    </a:lnTo>
                    <a:lnTo>
                      <a:pt x="971" y="2772"/>
                    </a:lnTo>
                    <a:lnTo>
                      <a:pt x="971" y="2762"/>
                    </a:lnTo>
                    <a:lnTo>
                      <a:pt x="980" y="2753"/>
                    </a:lnTo>
                    <a:lnTo>
                      <a:pt x="990" y="2753"/>
                    </a:lnTo>
                    <a:lnTo>
                      <a:pt x="999" y="2762"/>
                    </a:lnTo>
                    <a:lnTo>
                      <a:pt x="1009" y="2762"/>
                    </a:lnTo>
                    <a:lnTo>
                      <a:pt x="1018" y="2772"/>
                    </a:lnTo>
                    <a:lnTo>
                      <a:pt x="1028" y="2781"/>
                    </a:lnTo>
                    <a:lnTo>
                      <a:pt x="1038" y="2791"/>
                    </a:lnTo>
                    <a:lnTo>
                      <a:pt x="1056" y="2791"/>
                    </a:lnTo>
                    <a:lnTo>
                      <a:pt x="1066" y="2791"/>
                    </a:lnTo>
                    <a:lnTo>
                      <a:pt x="1066" y="2772"/>
                    </a:lnTo>
                    <a:lnTo>
                      <a:pt x="1066" y="2762"/>
                    </a:lnTo>
                    <a:lnTo>
                      <a:pt x="1066" y="2743"/>
                    </a:lnTo>
                    <a:lnTo>
                      <a:pt x="1076" y="2724"/>
                    </a:lnTo>
                    <a:lnTo>
                      <a:pt x="1076" y="2715"/>
                    </a:lnTo>
                    <a:lnTo>
                      <a:pt x="1085" y="2705"/>
                    </a:lnTo>
                    <a:lnTo>
                      <a:pt x="1104" y="2648"/>
                    </a:lnTo>
                    <a:lnTo>
                      <a:pt x="1114" y="2629"/>
                    </a:lnTo>
                    <a:lnTo>
                      <a:pt x="1114" y="2619"/>
                    </a:lnTo>
                    <a:lnTo>
                      <a:pt x="1123" y="2591"/>
                    </a:lnTo>
                    <a:lnTo>
                      <a:pt x="1123" y="2581"/>
                    </a:lnTo>
                    <a:lnTo>
                      <a:pt x="1104" y="2553"/>
                    </a:lnTo>
                    <a:lnTo>
                      <a:pt x="1056" y="2515"/>
                    </a:lnTo>
                    <a:lnTo>
                      <a:pt x="1018" y="2495"/>
                    </a:lnTo>
                    <a:lnTo>
                      <a:pt x="980" y="2486"/>
                    </a:lnTo>
                    <a:lnTo>
                      <a:pt x="952" y="2486"/>
                    </a:lnTo>
                    <a:lnTo>
                      <a:pt x="952" y="2477"/>
                    </a:lnTo>
                    <a:lnTo>
                      <a:pt x="942" y="2457"/>
                    </a:lnTo>
                    <a:lnTo>
                      <a:pt x="942" y="2438"/>
                    </a:lnTo>
                    <a:lnTo>
                      <a:pt x="923" y="2419"/>
                    </a:lnTo>
                    <a:lnTo>
                      <a:pt x="923" y="2400"/>
                    </a:lnTo>
                    <a:lnTo>
                      <a:pt x="933" y="2391"/>
                    </a:lnTo>
                    <a:lnTo>
                      <a:pt x="942" y="2372"/>
                    </a:lnTo>
                    <a:lnTo>
                      <a:pt x="942" y="2362"/>
                    </a:lnTo>
                    <a:lnTo>
                      <a:pt x="942" y="2343"/>
                    </a:lnTo>
                    <a:lnTo>
                      <a:pt x="933" y="2314"/>
                    </a:lnTo>
                    <a:lnTo>
                      <a:pt x="904" y="2267"/>
                    </a:lnTo>
                    <a:lnTo>
                      <a:pt x="895" y="2248"/>
                    </a:lnTo>
                    <a:lnTo>
                      <a:pt x="876" y="2248"/>
                    </a:lnTo>
                    <a:lnTo>
                      <a:pt x="866" y="2257"/>
                    </a:lnTo>
                    <a:lnTo>
                      <a:pt x="847" y="2276"/>
                    </a:lnTo>
                    <a:lnTo>
                      <a:pt x="838" y="2286"/>
                    </a:lnTo>
                    <a:lnTo>
                      <a:pt x="828" y="2286"/>
                    </a:lnTo>
                    <a:lnTo>
                      <a:pt x="809" y="2286"/>
                    </a:lnTo>
                    <a:lnTo>
                      <a:pt x="761" y="2267"/>
                    </a:lnTo>
                    <a:lnTo>
                      <a:pt x="733" y="2257"/>
                    </a:lnTo>
                    <a:lnTo>
                      <a:pt x="695" y="2257"/>
                    </a:lnTo>
                    <a:lnTo>
                      <a:pt x="675" y="2257"/>
                    </a:lnTo>
                    <a:lnTo>
                      <a:pt x="666" y="2267"/>
                    </a:lnTo>
                    <a:lnTo>
                      <a:pt x="666" y="2276"/>
                    </a:lnTo>
                    <a:lnTo>
                      <a:pt x="666" y="2295"/>
                    </a:lnTo>
                    <a:lnTo>
                      <a:pt x="657" y="2305"/>
                    </a:lnTo>
                    <a:lnTo>
                      <a:pt x="647" y="2314"/>
                    </a:lnTo>
                    <a:lnTo>
                      <a:pt x="628" y="2314"/>
                    </a:lnTo>
                    <a:lnTo>
                      <a:pt x="514" y="2343"/>
                    </a:lnTo>
                    <a:lnTo>
                      <a:pt x="466" y="2343"/>
                    </a:lnTo>
                    <a:lnTo>
                      <a:pt x="457" y="2343"/>
                    </a:lnTo>
                    <a:lnTo>
                      <a:pt x="447" y="2334"/>
                    </a:lnTo>
                    <a:lnTo>
                      <a:pt x="437" y="2324"/>
                    </a:lnTo>
                    <a:lnTo>
                      <a:pt x="428" y="2305"/>
                    </a:lnTo>
                    <a:lnTo>
                      <a:pt x="409" y="2295"/>
                    </a:lnTo>
                    <a:lnTo>
                      <a:pt x="399" y="2295"/>
                    </a:lnTo>
                    <a:lnTo>
                      <a:pt x="380" y="2305"/>
                    </a:lnTo>
                    <a:lnTo>
                      <a:pt x="352" y="2305"/>
                    </a:lnTo>
                    <a:lnTo>
                      <a:pt x="342" y="2314"/>
                    </a:lnTo>
                    <a:lnTo>
                      <a:pt x="323" y="2334"/>
                    </a:lnTo>
                    <a:lnTo>
                      <a:pt x="314" y="2343"/>
                    </a:lnTo>
                    <a:lnTo>
                      <a:pt x="304" y="2334"/>
                    </a:lnTo>
                    <a:lnTo>
                      <a:pt x="295" y="2314"/>
                    </a:lnTo>
                    <a:lnTo>
                      <a:pt x="304" y="2238"/>
                    </a:lnTo>
                    <a:lnTo>
                      <a:pt x="323" y="2200"/>
                    </a:lnTo>
                    <a:lnTo>
                      <a:pt x="342" y="2181"/>
                    </a:lnTo>
                    <a:lnTo>
                      <a:pt x="371" y="2153"/>
                    </a:lnTo>
                    <a:lnTo>
                      <a:pt x="390" y="2124"/>
                    </a:lnTo>
                    <a:lnTo>
                      <a:pt x="399" y="2105"/>
                    </a:lnTo>
                    <a:lnTo>
                      <a:pt x="409" y="2067"/>
                    </a:lnTo>
                    <a:lnTo>
                      <a:pt x="409" y="2048"/>
                    </a:lnTo>
                    <a:lnTo>
                      <a:pt x="409" y="2038"/>
                    </a:lnTo>
                    <a:lnTo>
                      <a:pt x="390" y="2010"/>
                    </a:lnTo>
                    <a:lnTo>
                      <a:pt x="361" y="1905"/>
                    </a:lnTo>
                    <a:lnTo>
                      <a:pt x="352" y="1895"/>
                    </a:lnTo>
                    <a:lnTo>
                      <a:pt x="342" y="1876"/>
                    </a:lnTo>
                    <a:lnTo>
                      <a:pt x="180" y="1734"/>
                    </a:lnTo>
                    <a:lnTo>
                      <a:pt x="171" y="1715"/>
                    </a:lnTo>
                    <a:lnTo>
                      <a:pt x="152" y="1677"/>
                    </a:lnTo>
                    <a:lnTo>
                      <a:pt x="104" y="1572"/>
                    </a:lnTo>
                    <a:lnTo>
                      <a:pt x="95" y="1543"/>
                    </a:lnTo>
                    <a:lnTo>
                      <a:pt x="85" y="1543"/>
                    </a:lnTo>
                    <a:lnTo>
                      <a:pt x="76" y="1534"/>
                    </a:lnTo>
                    <a:lnTo>
                      <a:pt x="56" y="1486"/>
                    </a:lnTo>
                    <a:lnTo>
                      <a:pt x="28" y="1457"/>
                    </a:lnTo>
                    <a:lnTo>
                      <a:pt x="28" y="1448"/>
                    </a:lnTo>
                    <a:lnTo>
                      <a:pt x="28" y="1429"/>
                    </a:lnTo>
                    <a:lnTo>
                      <a:pt x="47" y="1400"/>
                    </a:lnTo>
                    <a:lnTo>
                      <a:pt x="47" y="1381"/>
                    </a:lnTo>
                    <a:lnTo>
                      <a:pt x="47" y="1372"/>
                    </a:lnTo>
                    <a:lnTo>
                      <a:pt x="47" y="1362"/>
                    </a:lnTo>
                    <a:lnTo>
                      <a:pt x="47" y="1343"/>
                    </a:lnTo>
                    <a:lnTo>
                      <a:pt x="47" y="1334"/>
                    </a:lnTo>
                    <a:lnTo>
                      <a:pt x="47" y="1324"/>
                    </a:lnTo>
                    <a:lnTo>
                      <a:pt x="56" y="1314"/>
                    </a:lnTo>
                    <a:lnTo>
                      <a:pt x="76" y="1286"/>
                    </a:lnTo>
                    <a:lnTo>
                      <a:pt x="76" y="1276"/>
                    </a:lnTo>
                    <a:lnTo>
                      <a:pt x="76" y="1248"/>
                    </a:lnTo>
                    <a:lnTo>
                      <a:pt x="76" y="1238"/>
                    </a:lnTo>
                    <a:lnTo>
                      <a:pt x="66" y="1219"/>
                    </a:lnTo>
                    <a:lnTo>
                      <a:pt x="56" y="1210"/>
                    </a:lnTo>
                    <a:lnTo>
                      <a:pt x="18" y="1181"/>
                    </a:lnTo>
                    <a:lnTo>
                      <a:pt x="9" y="1172"/>
                    </a:lnTo>
                    <a:lnTo>
                      <a:pt x="0" y="1153"/>
                    </a:lnTo>
                    <a:lnTo>
                      <a:pt x="0" y="1133"/>
                    </a:lnTo>
                    <a:lnTo>
                      <a:pt x="9" y="1124"/>
                    </a:lnTo>
                    <a:lnTo>
                      <a:pt x="66" y="1095"/>
                    </a:lnTo>
                    <a:lnTo>
                      <a:pt x="152" y="1076"/>
                    </a:lnTo>
                    <a:lnTo>
                      <a:pt x="171" y="1067"/>
                    </a:lnTo>
                    <a:lnTo>
                      <a:pt x="190" y="1048"/>
                    </a:lnTo>
                    <a:lnTo>
                      <a:pt x="199" y="1029"/>
                    </a:lnTo>
                    <a:lnTo>
                      <a:pt x="199" y="1019"/>
                    </a:lnTo>
                    <a:lnTo>
                      <a:pt x="199" y="1000"/>
                    </a:lnTo>
                    <a:lnTo>
                      <a:pt x="190" y="991"/>
                    </a:lnTo>
                    <a:lnTo>
                      <a:pt x="190" y="972"/>
                    </a:lnTo>
                    <a:lnTo>
                      <a:pt x="180" y="962"/>
                    </a:lnTo>
                    <a:lnTo>
                      <a:pt x="180" y="905"/>
                    </a:lnTo>
                    <a:lnTo>
                      <a:pt x="180" y="867"/>
                    </a:lnTo>
                    <a:lnTo>
                      <a:pt x="161" y="810"/>
                    </a:lnTo>
                    <a:lnTo>
                      <a:pt x="161" y="791"/>
                    </a:lnTo>
                    <a:lnTo>
                      <a:pt x="161" y="772"/>
                    </a:lnTo>
                    <a:lnTo>
                      <a:pt x="161" y="734"/>
                    </a:lnTo>
                    <a:lnTo>
                      <a:pt x="161" y="705"/>
                    </a:lnTo>
                    <a:lnTo>
                      <a:pt x="161" y="686"/>
                    </a:lnTo>
                    <a:lnTo>
                      <a:pt x="161" y="676"/>
                    </a:lnTo>
                    <a:lnTo>
                      <a:pt x="152" y="657"/>
                    </a:lnTo>
                    <a:lnTo>
                      <a:pt x="152" y="629"/>
                    </a:lnTo>
                    <a:lnTo>
                      <a:pt x="152" y="619"/>
                    </a:lnTo>
                    <a:lnTo>
                      <a:pt x="152" y="610"/>
                    </a:lnTo>
                    <a:lnTo>
                      <a:pt x="142" y="600"/>
                    </a:lnTo>
                    <a:lnTo>
                      <a:pt x="133" y="600"/>
                    </a:lnTo>
                    <a:lnTo>
                      <a:pt x="133" y="591"/>
                    </a:lnTo>
                    <a:lnTo>
                      <a:pt x="133" y="572"/>
                    </a:lnTo>
                    <a:lnTo>
                      <a:pt x="133" y="562"/>
                    </a:lnTo>
                    <a:lnTo>
                      <a:pt x="161" y="553"/>
                    </a:lnTo>
                    <a:lnTo>
                      <a:pt x="171" y="543"/>
                    </a:lnTo>
                    <a:lnTo>
                      <a:pt x="180" y="534"/>
                    </a:lnTo>
                    <a:lnTo>
                      <a:pt x="180" y="524"/>
                    </a:lnTo>
                    <a:lnTo>
                      <a:pt x="190" y="514"/>
                    </a:lnTo>
                    <a:lnTo>
                      <a:pt x="209" y="505"/>
                    </a:lnTo>
                    <a:lnTo>
                      <a:pt x="295" y="476"/>
                    </a:lnTo>
                    <a:lnTo>
                      <a:pt x="304" y="505"/>
                    </a:lnTo>
                    <a:lnTo>
                      <a:pt x="314" y="524"/>
                    </a:lnTo>
                    <a:lnTo>
                      <a:pt x="314" y="534"/>
                    </a:lnTo>
                    <a:lnTo>
                      <a:pt x="304" y="581"/>
                    </a:lnTo>
                    <a:lnTo>
                      <a:pt x="304" y="591"/>
                    </a:lnTo>
                    <a:lnTo>
                      <a:pt x="314" y="610"/>
                    </a:lnTo>
                    <a:lnTo>
                      <a:pt x="323" y="610"/>
                    </a:lnTo>
                    <a:lnTo>
                      <a:pt x="333" y="619"/>
                    </a:lnTo>
                    <a:lnTo>
                      <a:pt x="361" y="629"/>
                    </a:lnTo>
                    <a:lnTo>
                      <a:pt x="380" y="638"/>
                    </a:lnTo>
                    <a:lnTo>
                      <a:pt x="419" y="667"/>
                    </a:lnTo>
                    <a:lnTo>
                      <a:pt x="428" y="676"/>
                    </a:lnTo>
                    <a:lnTo>
                      <a:pt x="447" y="676"/>
                    </a:lnTo>
                    <a:lnTo>
                      <a:pt x="466" y="676"/>
                    </a:lnTo>
                    <a:lnTo>
                      <a:pt x="542" y="648"/>
                    </a:lnTo>
                    <a:lnTo>
                      <a:pt x="561" y="648"/>
                    </a:lnTo>
                    <a:lnTo>
                      <a:pt x="580" y="648"/>
                    </a:lnTo>
                    <a:lnTo>
                      <a:pt x="637" y="667"/>
                    </a:lnTo>
                    <a:lnTo>
                      <a:pt x="657" y="667"/>
                    </a:lnTo>
                    <a:lnTo>
                      <a:pt x="666" y="667"/>
                    </a:lnTo>
                    <a:lnTo>
                      <a:pt x="704" y="657"/>
                    </a:lnTo>
                    <a:lnTo>
                      <a:pt x="723" y="648"/>
                    </a:lnTo>
                    <a:lnTo>
                      <a:pt x="790" y="667"/>
                    </a:lnTo>
                    <a:lnTo>
                      <a:pt x="828" y="686"/>
                    </a:lnTo>
                    <a:lnTo>
                      <a:pt x="847" y="686"/>
                    </a:lnTo>
                    <a:lnTo>
                      <a:pt x="857" y="686"/>
                    </a:lnTo>
                    <a:lnTo>
                      <a:pt x="876" y="686"/>
                    </a:lnTo>
                    <a:lnTo>
                      <a:pt x="885" y="676"/>
                    </a:lnTo>
                    <a:lnTo>
                      <a:pt x="914" y="667"/>
                    </a:lnTo>
                    <a:lnTo>
                      <a:pt x="952" y="638"/>
                    </a:lnTo>
                    <a:lnTo>
                      <a:pt x="990" y="581"/>
                    </a:lnTo>
                    <a:lnTo>
                      <a:pt x="999" y="562"/>
                    </a:lnTo>
                    <a:lnTo>
                      <a:pt x="1009" y="524"/>
                    </a:lnTo>
                    <a:lnTo>
                      <a:pt x="1018" y="476"/>
                    </a:lnTo>
                    <a:lnTo>
                      <a:pt x="1018" y="467"/>
                    </a:lnTo>
                    <a:lnTo>
                      <a:pt x="1028" y="448"/>
                    </a:lnTo>
                    <a:lnTo>
                      <a:pt x="1047" y="438"/>
                    </a:lnTo>
                    <a:lnTo>
                      <a:pt x="1095" y="467"/>
                    </a:lnTo>
                    <a:lnTo>
                      <a:pt x="1152" y="476"/>
                    </a:lnTo>
                    <a:lnTo>
                      <a:pt x="1180" y="476"/>
                    </a:lnTo>
                    <a:lnTo>
                      <a:pt x="1190" y="467"/>
                    </a:lnTo>
                    <a:lnTo>
                      <a:pt x="1199" y="457"/>
                    </a:lnTo>
                    <a:lnTo>
                      <a:pt x="1219" y="457"/>
                    </a:lnTo>
                    <a:lnTo>
                      <a:pt x="1228" y="457"/>
                    </a:lnTo>
                    <a:lnTo>
                      <a:pt x="1237" y="467"/>
                    </a:lnTo>
                    <a:lnTo>
                      <a:pt x="1247" y="486"/>
                    </a:lnTo>
                    <a:lnTo>
                      <a:pt x="1266" y="496"/>
                    </a:lnTo>
                    <a:lnTo>
                      <a:pt x="1276" y="505"/>
                    </a:lnTo>
                    <a:lnTo>
                      <a:pt x="1295" y="505"/>
                    </a:lnTo>
                    <a:lnTo>
                      <a:pt x="1314" y="496"/>
                    </a:lnTo>
                    <a:lnTo>
                      <a:pt x="1314" y="486"/>
                    </a:lnTo>
                    <a:lnTo>
                      <a:pt x="1323" y="476"/>
                    </a:lnTo>
                    <a:lnTo>
                      <a:pt x="1323" y="457"/>
                    </a:lnTo>
                    <a:lnTo>
                      <a:pt x="1323" y="448"/>
                    </a:lnTo>
                    <a:lnTo>
                      <a:pt x="1333" y="438"/>
                    </a:lnTo>
                    <a:lnTo>
                      <a:pt x="1342" y="429"/>
                    </a:lnTo>
                    <a:lnTo>
                      <a:pt x="1380" y="448"/>
                    </a:lnTo>
                    <a:lnTo>
                      <a:pt x="1390" y="457"/>
                    </a:lnTo>
                    <a:lnTo>
                      <a:pt x="1399" y="467"/>
                    </a:lnTo>
                    <a:lnTo>
                      <a:pt x="1390" y="486"/>
                    </a:lnTo>
                    <a:lnTo>
                      <a:pt x="1390" y="496"/>
                    </a:lnTo>
                    <a:lnTo>
                      <a:pt x="1399" y="505"/>
                    </a:lnTo>
                    <a:lnTo>
                      <a:pt x="1428" y="524"/>
                    </a:lnTo>
                    <a:lnTo>
                      <a:pt x="1437" y="534"/>
                    </a:lnTo>
                    <a:lnTo>
                      <a:pt x="1437" y="553"/>
                    </a:lnTo>
                    <a:lnTo>
                      <a:pt x="1437" y="581"/>
                    </a:lnTo>
                    <a:lnTo>
                      <a:pt x="1437" y="600"/>
                    </a:lnTo>
                    <a:lnTo>
                      <a:pt x="1447" y="629"/>
                    </a:lnTo>
                    <a:lnTo>
                      <a:pt x="1457" y="657"/>
                    </a:lnTo>
                    <a:lnTo>
                      <a:pt x="1485" y="676"/>
                    </a:lnTo>
                    <a:lnTo>
                      <a:pt x="1571" y="686"/>
                    </a:lnTo>
                    <a:lnTo>
                      <a:pt x="1561" y="676"/>
                    </a:lnTo>
                    <a:lnTo>
                      <a:pt x="1561" y="667"/>
                    </a:lnTo>
                    <a:lnTo>
                      <a:pt x="1561" y="657"/>
                    </a:lnTo>
                    <a:lnTo>
                      <a:pt x="1561" y="648"/>
                    </a:lnTo>
                    <a:lnTo>
                      <a:pt x="1571" y="629"/>
                    </a:lnTo>
                    <a:lnTo>
                      <a:pt x="1590" y="534"/>
                    </a:lnTo>
                    <a:lnTo>
                      <a:pt x="1600" y="514"/>
                    </a:lnTo>
                    <a:lnTo>
                      <a:pt x="1676" y="353"/>
                    </a:lnTo>
                    <a:lnTo>
                      <a:pt x="1676" y="343"/>
                    </a:lnTo>
                    <a:lnTo>
                      <a:pt x="1676" y="333"/>
                    </a:lnTo>
                    <a:lnTo>
                      <a:pt x="1676" y="314"/>
                    </a:lnTo>
                    <a:lnTo>
                      <a:pt x="1676" y="305"/>
                    </a:lnTo>
                    <a:lnTo>
                      <a:pt x="1676" y="295"/>
                    </a:lnTo>
                    <a:lnTo>
                      <a:pt x="1685" y="276"/>
                    </a:lnTo>
                    <a:lnTo>
                      <a:pt x="1704" y="238"/>
                    </a:lnTo>
                    <a:lnTo>
                      <a:pt x="1714" y="219"/>
                    </a:lnTo>
                    <a:lnTo>
                      <a:pt x="1714" y="200"/>
                    </a:lnTo>
                    <a:lnTo>
                      <a:pt x="1723" y="133"/>
                    </a:lnTo>
                    <a:lnTo>
                      <a:pt x="1723" y="124"/>
                    </a:lnTo>
                    <a:lnTo>
                      <a:pt x="1733" y="115"/>
                    </a:lnTo>
                    <a:lnTo>
                      <a:pt x="1742" y="86"/>
                    </a:lnTo>
                    <a:lnTo>
                      <a:pt x="1752" y="76"/>
                    </a:lnTo>
                    <a:lnTo>
                      <a:pt x="1752" y="48"/>
                    </a:lnTo>
                    <a:lnTo>
                      <a:pt x="1761" y="48"/>
                    </a:lnTo>
                    <a:lnTo>
                      <a:pt x="1761" y="29"/>
                    </a:lnTo>
                    <a:lnTo>
                      <a:pt x="1761" y="19"/>
                    </a:lnTo>
                    <a:lnTo>
                      <a:pt x="1771" y="19"/>
                    </a:lnTo>
                    <a:lnTo>
                      <a:pt x="1771" y="10"/>
                    </a:lnTo>
                    <a:lnTo>
                      <a:pt x="1790" y="10"/>
                    </a:lnTo>
                    <a:lnTo>
                      <a:pt x="1809" y="10"/>
                    </a:lnTo>
                    <a:lnTo>
                      <a:pt x="1828" y="10"/>
                    </a:lnTo>
                    <a:lnTo>
                      <a:pt x="1885" y="38"/>
                    </a:lnTo>
                    <a:lnTo>
                      <a:pt x="1904" y="48"/>
                    </a:lnTo>
                    <a:lnTo>
                      <a:pt x="1942" y="38"/>
                    </a:lnTo>
                    <a:lnTo>
                      <a:pt x="2028" y="10"/>
                    </a:lnTo>
                    <a:lnTo>
                      <a:pt x="2066" y="0"/>
                    </a:lnTo>
                    <a:lnTo>
                      <a:pt x="2085" y="10"/>
                    </a:lnTo>
                    <a:lnTo>
                      <a:pt x="2095" y="19"/>
                    </a:lnTo>
                    <a:lnTo>
                      <a:pt x="2123" y="38"/>
                    </a:lnTo>
                    <a:lnTo>
                      <a:pt x="2142" y="67"/>
                    </a:lnTo>
                    <a:lnTo>
                      <a:pt x="2180" y="86"/>
                    </a:lnTo>
                    <a:lnTo>
                      <a:pt x="2285" y="115"/>
                    </a:lnTo>
                    <a:lnTo>
                      <a:pt x="2285" y="191"/>
                    </a:lnTo>
                    <a:lnTo>
                      <a:pt x="2295" y="210"/>
                    </a:lnTo>
                    <a:lnTo>
                      <a:pt x="2333" y="219"/>
                    </a:lnTo>
                    <a:lnTo>
                      <a:pt x="2342" y="229"/>
                    </a:lnTo>
                    <a:lnTo>
                      <a:pt x="2352" y="248"/>
                    </a:lnTo>
                    <a:lnTo>
                      <a:pt x="2361" y="267"/>
                    </a:lnTo>
                    <a:lnTo>
                      <a:pt x="2361" y="286"/>
                    </a:lnTo>
                    <a:lnTo>
                      <a:pt x="2371" y="305"/>
                    </a:lnTo>
                    <a:lnTo>
                      <a:pt x="2380" y="324"/>
                    </a:lnTo>
                    <a:lnTo>
                      <a:pt x="2400" y="333"/>
                    </a:lnTo>
                    <a:lnTo>
                      <a:pt x="2428" y="343"/>
                    </a:lnTo>
                    <a:lnTo>
                      <a:pt x="2447" y="353"/>
                    </a:lnTo>
                    <a:lnTo>
                      <a:pt x="2466" y="381"/>
                    </a:lnTo>
                    <a:lnTo>
                      <a:pt x="2476" y="381"/>
                    </a:lnTo>
                    <a:lnTo>
                      <a:pt x="2504" y="391"/>
                    </a:lnTo>
                    <a:lnTo>
                      <a:pt x="2514" y="400"/>
                    </a:lnTo>
                    <a:lnTo>
                      <a:pt x="2514" y="410"/>
                    </a:lnTo>
                    <a:lnTo>
                      <a:pt x="2504" y="429"/>
                    </a:lnTo>
                    <a:lnTo>
                      <a:pt x="2504" y="438"/>
                    </a:lnTo>
                    <a:lnTo>
                      <a:pt x="2504" y="457"/>
                    </a:lnTo>
                    <a:lnTo>
                      <a:pt x="2504" y="476"/>
                    </a:lnTo>
                    <a:lnTo>
                      <a:pt x="2514" y="496"/>
                    </a:lnTo>
                    <a:lnTo>
                      <a:pt x="2523" y="496"/>
                    </a:lnTo>
                    <a:lnTo>
                      <a:pt x="2561" y="505"/>
                    </a:lnTo>
                    <a:lnTo>
                      <a:pt x="2571" y="505"/>
                    </a:lnTo>
                    <a:lnTo>
                      <a:pt x="2571" y="496"/>
                    </a:lnTo>
                    <a:lnTo>
                      <a:pt x="2580" y="486"/>
                    </a:lnTo>
                    <a:lnTo>
                      <a:pt x="2609" y="476"/>
                    </a:lnTo>
                    <a:lnTo>
                      <a:pt x="2618" y="467"/>
                    </a:lnTo>
                    <a:lnTo>
                      <a:pt x="2628" y="467"/>
                    </a:lnTo>
                    <a:lnTo>
                      <a:pt x="2638" y="448"/>
                    </a:lnTo>
                    <a:lnTo>
                      <a:pt x="2647" y="438"/>
                    </a:lnTo>
                    <a:lnTo>
                      <a:pt x="2657" y="438"/>
                    </a:lnTo>
                    <a:lnTo>
                      <a:pt x="2666" y="438"/>
                    </a:lnTo>
                    <a:lnTo>
                      <a:pt x="2676" y="438"/>
                    </a:lnTo>
                    <a:lnTo>
                      <a:pt x="2676" y="429"/>
                    </a:lnTo>
                    <a:lnTo>
                      <a:pt x="2685" y="419"/>
                    </a:lnTo>
                    <a:lnTo>
                      <a:pt x="2685" y="410"/>
                    </a:lnTo>
                    <a:lnTo>
                      <a:pt x="2685" y="400"/>
                    </a:lnTo>
                    <a:lnTo>
                      <a:pt x="2695" y="400"/>
                    </a:lnTo>
                    <a:lnTo>
                      <a:pt x="2704" y="391"/>
                    </a:lnTo>
                    <a:lnTo>
                      <a:pt x="2714" y="381"/>
                    </a:lnTo>
                    <a:lnTo>
                      <a:pt x="2723" y="371"/>
                    </a:lnTo>
                    <a:lnTo>
                      <a:pt x="2723" y="362"/>
                    </a:lnTo>
                    <a:lnTo>
                      <a:pt x="2752" y="343"/>
                    </a:lnTo>
                    <a:lnTo>
                      <a:pt x="2819" y="410"/>
                    </a:lnTo>
                    <a:lnTo>
                      <a:pt x="2838" y="429"/>
                    </a:lnTo>
                    <a:lnTo>
                      <a:pt x="2838" y="448"/>
                    </a:lnTo>
                    <a:lnTo>
                      <a:pt x="2838" y="457"/>
                    </a:lnTo>
                    <a:lnTo>
                      <a:pt x="2847" y="476"/>
                    </a:lnTo>
                    <a:lnTo>
                      <a:pt x="2857" y="486"/>
                    </a:lnTo>
                    <a:lnTo>
                      <a:pt x="2866" y="486"/>
                    </a:lnTo>
                    <a:lnTo>
                      <a:pt x="3019" y="496"/>
                    </a:lnTo>
                    <a:lnTo>
                      <a:pt x="3047" y="496"/>
                    </a:lnTo>
                    <a:lnTo>
                      <a:pt x="3066" y="486"/>
                    </a:lnTo>
                    <a:lnTo>
                      <a:pt x="3076" y="476"/>
                    </a:lnTo>
                    <a:lnTo>
                      <a:pt x="3123" y="438"/>
                    </a:lnTo>
                    <a:lnTo>
                      <a:pt x="3133" y="429"/>
                    </a:lnTo>
                    <a:lnTo>
                      <a:pt x="3142" y="410"/>
                    </a:lnTo>
                    <a:lnTo>
                      <a:pt x="3152" y="400"/>
                    </a:lnTo>
                    <a:lnTo>
                      <a:pt x="3162" y="400"/>
                    </a:lnTo>
                    <a:lnTo>
                      <a:pt x="3171" y="391"/>
                    </a:lnTo>
                    <a:lnTo>
                      <a:pt x="3180" y="381"/>
                    </a:lnTo>
                    <a:lnTo>
                      <a:pt x="3190" y="353"/>
                    </a:lnTo>
                    <a:lnTo>
                      <a:pt x="3200" y="343"/>
                    </a:lnTo>
                    <a:lnTo>
                      <a:pt x="3247" y="286"/>
                    </a:lnTo>
                    <a:lnTo>
                      <a:pt x="3257" y="267"/>
                    </a:lnTo>
                    <a:lnTo>
                      <a:pt x="3266" y="257"/>
                    </a:lnTo>
                    <a:lnTo>
                      <a:pt x="3323" y="191"/>
                    </a:lnTo>
                    <a:lnTo>
                      <a:pt x="3390" y="238"/>
                    </a:lnTo>
                    <a:lnTo>
                      <a:pt x="3418" y="257"/>
                    </a:lnTo>
                    <a:lnTo>
                      <a:pt x="3428" y="286"/>
                    </a:lnTo>
                    <a:lnTo>
                      <a:pt x="3438" y="314"/>
                    </a:lnTo>
                    <a:lnTo>
                      <a:pt x="3409" y="362"/>
                    </a:lnTo>
                    <a:lnTo>
                      <a:pt x="3390" y="410"/>
                    </a:lnTo>
                    <a:lnTo>
                      <a:pt x="3380" y="429"/>
                    </a:lnTo>
                    <a:lnTo>
                      <a:pt x="3371" y="486"/>
                    </a:lnTo>
                    <a:lnTo>
                      <a:pt x="3371" y="505"/>
                    </a:lnTo>
                    <a:lnTo>
                      <a:pt x="3371" y="524"/>
                    </a:lnTo>
                    <a:lnTo>
                      <a:pt x="3371" y="543"/>
                    </a:lnTo>
                    <a:lnTo>
                      <a:pt x="3342" y="553"/>
                    </a:lnTo>
                    <a:lnTo>
                      <a:pt x="3333" y="553"/>
                    </a:lnTo>
                    <a:lnTo>
                      <a:pt x="3323" y="553"/>
                    </a:lnTo>
                    <a:lnTo>
                      <a:pt x="3314" y="543"/>
                    </a:lnTo>
                    <a:lnTo>
                      <a:pt x="3304" y="543"/>
                    </a:lnTo>
                    <a:lnTo>
                      <a:pt x="3219" y="591"/>
                    </a:lnTo>
                    <a:lnTo>
                      <a:pt x="3190" y="610"/>
                    </a:lnTo>
                    <a:lnTo>
                      <a:pt x="3180" y="629"/>
                    </a:lnTo>
                    <a:lnTo>
                      <a:pt x="3200" y="657"/>
                    </a:lnTo>
                    <a:lnTo>
                      <a:pt x="3219" y="695"/>
                    </a:lnTo>
                    <a:lnTo>
                      <a:pt x="3219" y="705"/>
                    </a:lnTo>
                    <a:lnTo>
                      <a:pt x="3209" y="724"/>
                    </a:lnTo>
                    <a:lnTo>
                      <a:pt x="3190" y="772"/>
                    </a:lnTo>
                    <a:lnTo>
                      <a:pt x="3219" y="752"/>
                    </a:lnTo>
                    <a:lnTo>
                      <a:pt x="3285" y="734"/>
                    </a:lnTo>
                    <a:lnTo>
                      <a:pt x="3342" y="734"/>
                    </a:lnTo>
                    <a:lnTo>
                      <a:pt x="3390" y="752"/>
                    </a:lnTo>
                    <a:lnTo>
                      <a:pt x="3438" y="734"/>
                    </a:lnTo>
                    <a:lnTo>
                      <a:pt x="3514" y="648"/>
                    </a:lnTo>
                    <a:lnTo>
                      <a:pt x="3599" y="591"/>
                    </a:lnTo>
                    <a:lnTo>
                      <a:pt x="3638" y="553"/>
                    </a:lnTo>
                    <a:lnTo>
                      <a:pt x="3628" y="505"/>
                    </a:lnTo>
                    <a:lnTo>
                      <a:pt x="3619" y="505"/>
                    </a:lnTo>
                    <a:lnTo>
                      <a:pt x="3599" y="514"/>
                    </a:lnTo>
                    <a:lnTo>
                      <a:pt x="3581" y="505"/>
                    </a:lnTo>
                    <a:lnTo>
                      <a:pt x="3571" y="496"/>
                    </a:lnTo>
                    <a:lnTo>
                      <a:pt x="3561" y="457"/>
                    </a:lnTo>
                    <a:lnTo>
                      <a:pt x="3552" y="419"/>
                    </a:lnTo>
                    <a:lnTo>
                      <a:pt x="3542" y="410"/>
                    </a:lnTo>
                    <a:lnTo>
                      <a:pt x="3542" y="400"/>
                    </a:lnTo>
                    <a:lnTo>
                      <a:pt x="3552" y="371"/>
                    </a:lnTo>
                    <a:lnTo>
                      <a:pt x="3581" y="333"/>
                    </a:lnTo>
                    <a:lnTo>
                      <a:pt x="3619" y="276"/>
                    </a:lnTo>
                    <a:lnTo>
                      <a:pt x="3666" y="238"/>
                    </a:lnTo>
                    <a:lnTo>
                      <a:pt x="3704" y="229"/>
                    </a:lnTo>
                    <a:lnTo>
                      <a:pt x="3752" y="219"/>
                    </a:lnTo>
                    <a:lnTo>
                      <a:pt x="3799" y="210"/>
                    </a:lnTo>
                    <a:lnTo>
                      <a:pt x="3914" y="133"/>
                    </a:lnTo>
                    <a:lnTo>
                      <a:pt x="4009" y="115"/>
                    </a:lnTo>
                    <a:lnTo>
                      <a:pt x="4095" y="115"/>
                    </a:lnTo>
                    <a:lnTo>
                      <a:pt x="4304" y="172"/>
                    </a:lnTo>
                    <a:lnTo>
                      <a:pt x="4333" y="181"/>
                    </a:lnTo>
                    <a:lnTo>
                      <a:pt x="4343" y="200"/>
                    </a:lnTo>
                    <a:lnTo>
                      <a:pt x="4343" y="219"/>
                    </a:lnTo>
                    <a:lnTo>
                      <a:pt x="4343" y="238"/>
                    </a:lnTo>
                    <a:lnTo>
                      <a:pt x="4333" y="276"/>
                    </a:lnTo>
                    <a:lnTo>
                      <a:pt x="4295" y="314"/>
                    </a:lnTo>
                    <a:lnTo>
                      <a:pt x="4285" y="343"/>
                    </a:lnTo>
                    <a:lnTo>
                      <a:pt x="4314" y="381"/>
                    </a:lnTo>
                    <a:lnTo>
                      <a:pt x="4361" y="438"/>
                    </a:lnTo>
                    <a:lnTo>
                      <a:pt x="4400" y="496"/>
                    </a:lnTo>
                    <a:lnTo>
                      <a:pt x="4352" y="591"/>
                    </a:lnTo>
                    <a:lnTo>
                      <a:pt x="4323" y="657"/>
                    </a:lnTo>
                    <a:lnTo>
                      <a:pt x="4314" y="734"/>
                    </a:lnTo>
                    <a:lnTo>
                      <a:pt x="4323" y="762"/>
                    </a:lnTo>
                    <a:lnTo>
                      <a:pt x="4438" y="791"/>
                    </a:lnTo>
                    <a:lnTo>
                      <a:pt x="4457" y="810"/>
                    </a:lnTo>
                    <a:lnTo>
                      <a:pt x="4457" y="819"/>
                    </a:lnTo>
                    <a:lnTo>
                      <a:pt x="4447" y="838"/>
                    </a:lnTo>
                    <a:lnTo>
                      <a:pt x="4438" y="857"/>
                    </a:lnTo>
                    <a:lnTo>
                      <a:pt x="4428" y="867"/>
                    </a:lnTo>
                    <a:lnTo>
                      <a:pt x="4428" y="857"/>
                    </a:lnTo>
                    <a:lnTo>
                      <a:pt x="4438" y="886"/>
                    </a:lnTo>
                    <a:lnTo>
                      <a:pt x="4438" y="905"/>
                    </a:lnTo>
                    <a:lnTo>
                      <a:pt x="4428" y="905"/>
                    </a:lnTo>
                    <a:lnTo>
                      <a:pt x="4428" y="924"/>
                    </a:lnTo>
                    <a:lnTo>
                      <a:pt x="4428" y="933"/>
                    </a:lnTo>
                    <a:lnTo>
                      <a:pt x="4447" y="943"/>
                    </a:lnTo>
                    <a:lnTo>
                      <a:pt x="4457" y="943"/>
                    </a:lnTo>
                    <a:lnTo>
                      <a:pt x="4466" y="933"/>
                    </a:lnTo>
                    <a:lnTo>
                      <a:pt x="4476" y="924"/>
                    </a:lnTo>
                    <a:lnTo>
                      <a:pt x="4485" y="924"/>
                    </a:lnTo>
                    <a:lnTo>
                      <a:pt x="4523" y="933"/>
                    </a:lnTo>
                    <a:lnTo>
                      <a:pt x="4619" y="1048"/>
                    </a:lnTo>
                    <a:lnTo>
                      <a:pt x="4628" y="1067"/>
                    </a:lnTo>
                    <a:lnTo>
                      <a:pt x="4638" y="1115"/>
                    </a:lnTo>
                    <a:lnTo>
                      <a:pt x="4647" y="1153"/>
                    </a:lnTo>
                    <a:lnTo>
                      <a:pt x="4657" y="1172"/>
                    </a:lnTo>
                    <a:lnTo>
                      <a:pt x="4666" y="1181"/>
                    </a:lnTo>
                    <a:lnTo>
                      <a:pt x="4647" y="1191"/>
                    </a:lnTo>
                    <a:lnTo>
                      <a:pt x="4638" y="1210"/>
                    </a:lnTo>
                    <a:lnTo>
                      <a:pt x="4619" y="1238"/>
                    </a:lnTo>
                    <a:lnTo>
                      <a:pt x="4619" y="1267"/>
                    </a:lnTo>
                    <a:lnTo>
                      <a:pt x="4599" y="1296"/>
                    </a:lnTo>
                    <a:lnTo>
                      <a:pt x="4571" y="1324"/>
                    </a:lnTo>
                    <a:lnTo>
                      <a:pt x="4533" y="1334"/>
                    </a:lnTo>
                    <a:lnTo>
                      <a:pt x="4504" y="1343"/>
                    </a:lnTo>
                    <a:lnTo>
                      <a:pt x="4476" y="1343"/>
                    </a:lnTo>
                    <a:lnTo>
                      <a:pt x="4466" y="1343"/>
                    </a:lnTo>
                    <a:lnTo>
                      <a:pt x="4457" y="1353"/>
                    </a:lnTo>
                    <a:lnTo>
                      <a:pt x="4457" y="1372"/>
                    </a:lnTo>
                    <a:lnTo>
                      <a:pt x="4457" y="1381"/>
                    </a:lnTo>
                    <a:lnTo>
                      <a:pt x="4447" y="1381"/>
                    </a:lnTo>
                    <a:lnTo>
                      <a:pt x="4438" y="1372"/>
                    </a:lnTo>
                    <a:lnTo>
                      <a:pt x="4428" y="1362"/>
                    </a:lnTo>
                    <a:lnTo>
                      <a:pt x="4419" y="1362"/>
                    </a:lnTo>
                    <a:lnTo>
                      <a:pt x="4381" y="1372"/>
                    </a:lnTo>
                    <a:lnTo>
                      <a:pt x="4361" y="1381"/>
                    </a:lnTo>
                    <a:lnTo>
                      <a:pt x="4343" y="1410"/>
                    </a:lnTo>
                    <a:lnTo>
                      <a:pt x="4333" y="1448"/>
                    </a:lnTo>
                    <a:lnTo>
                      <a:pt x="4333" y="1476"/>
                    </a:lnTo>
                    <a:lnTo>
                      <a:pt x="4333" y="1505"/>
                    </a:lnTo>
                    <a:lnTo>
                      <a:pt x="4343" y="1514"/>
                    </a:lnTo>
                    <a:lnTo>
                      <a:pt x="4352" y="1600"/>
                    </a:lnTo>
                    <a:lnTo>
                      <a:pt x="4381" y="1638"/>
                    </a:lnTo>
                    <a:lnTo>
                      <a:pt x="4419" y="1667"/>
                    </a:lnTo>
                    <a:lnTo>
                      <a:pt x="4457" y="1677"/>
                    </a:lnTo>
                    <a:lnTo>
                      <a:pt x="4476" y="1686"/>
                    </a:lnTo>
                    <a:lnTo>
                      <a:pt x="4504" y="1715"/>
                    </a:lnTo>
                    <a:lnTo>
                      <a:pt x="4523" y="1734"/>
                    </a:lnTo>
                    <a:lnTo>
                      <a:pt x="4571" y="1743"/>
                    </a:lnTo>
                    <a:lnTo>
                      <a:pt x="4590" y="1753"/>
                    </a:lnTo>
                    <a:lnTo>
                      <a:pt x="4599" y="1781"/>
                    </a:lnTo>
                    <a:lnTo>
                      <a:pt x="4590" y="1791"/>
                    </a:lnTo>
                    <a:lnTo>
                      <a:pt x="4581" y="1829"/>
                    </a:lnTo>
                    <a:lnTo>
                      <a:pt x="4571" y="1848"/>
                    </a:lnTo>
                    <a:lnTo>
                      <a:pt x="4571" y="1857"/>
                    </a:lnTo>
                    <a:lnTo>
                      <a:pt x="4590" y="1886"/>
                    </a:lnTo>
                    <a:lnTo>
                      <a:pt x="4599" y="1905"/>
                    </a:lnTo>
                    <a:lnTo>
                      <a:pt x="4599" y="1981"/>
                    </a:lnTo>
                    <a:lnTo>
                      <a:pt x="4619" y="2010"/>
                    </a:lnTo>
                    <a:lnTo>
                      <a:pt x="4676" y="2048"/>
                    </a:lnTo>
                    <a:lnTo>
                      <a:pt x="4742" y="2096"/>
                    </a:lnTo>
                    <a:lnTo>
                      <a:pt x="4742" y="2105"/>
                    </a:lnTo>
                    <a:close/>
                    <a:moveTo>
                      <a:pt x="1704" y="4372"/>
                    </a:moveTo>
                    <a:lnTo>
                      <a:pt x="1818" y="4372"/>
                    </a:lnTo>
                    <a:lnTo>
                      <a:pt x="1838" y="4362"/>
                    </a:lnTo>
                    <a:lnTo>
                      <a:pt x="1847" y="4353"/>
                    </a:lnTo>
                    <a:lnTo>
                      <a:pt x="1866" y="4315"/>
                    </a:lnTo>
                    <a:lnTo>
                      <a:pt x="1876" y="4295"/>
                    </a:lnTo>
                    <a:lnTo>
                      <a:pt x="1904" y="4276"/>
                    </a:lnTo>
                    <a:lnTo>
                      <a:pt x="1914" y="4267"/>
                    </a:lnTo>
                    <a:lnTo>
                      <a:pt x="1914" y="4248"/>
                    </a:lnTo>
                    <a:lnTo>
                      <a:pt x="1904" y="4229"/>
                    </a:lnTo>
                    <a:lnTo>
                      <a:pt x="1895" y="4210"/>
                    </a:lnTo>
                    <a:lnTo>
                      <a:pt x="1838" y="4153"/>
                    </a:lnTo>
                    <a:lnTo>
                      <a:pt x="1818" y="4143"/>
                    </a:lnTo>
                    <a:lnTo>
                      <a:pt x="1799" y="4143"/>
                    </a:lnTo>
                    <a:lnTo>
                      <a:pt x="1780" y="4153"/>
                    </a:lnTo>
                    <a:lnTo>
                      <a:pt x="1761" y="4172"/>
                    </a:lnTo>
                    <a:lnTo>
                      <a:pt x="1695" y="4286"/>
                    </a:lnTo>
                    <a:lnTo>
                      <a:pt x="1685" y="4315"/>
                    </a:lnTo>
                    <a:lnTo>
                      <a:pt x="1685" y="4333"/>
                    </a:lnTo>
                    <a:lnTo>
                      <a:pt x="1685" y="4353"/>
                    </a:lnTo>
                    <a:lnTo>
                      <a:pt x="1695" y="4362"/>
                    </a:lnTo>
                    <a:lnTo>
                      <a:pt x="1704" y="4372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5" name="Freeform 13">
                <a:extLst>
                  <a:ext uri="{FF2B5EF4-FFF2-40B4-BE49-F238E27FC236}">
                    <a16:creationId xmlns:a16="http://schemas.microsoft.com/office/drawing/2014/main" id="{49DA9A29-5641-1142-A5A9-345C66C86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9300" y="4591050"/>
                <a:ext cx="1636713" cy="2060575"/>
              </a:xfrm>
              <a:custGeom>
                <a:avLst/>
                <a:gdLst>
                  <a:gd name="T0" fmla="*/ 24128 w 4545"/>
                  <a:gd name="T1" fmla="*/ 1638382 h 5725"/>
                  <a:gd name="T2" fmla="*/ 175015 w 4545"/>
                  <a:gd name="T3" fmla="*/ 1442942 h 5725"/>
                  <a:gd name="T4" fmla="*/ 288090 w 4545"/>
                  <a:gd name="T5" fmla="*/ 791837 h 5725"/>
                  <a:gd name="T6" fmla="*/ 322661 w 4545"/>
                  <a:gd name="T7" fmla="*/ 668382 h 5725"/>
                  <a:gd name="T8" fmla="*/ 319060 w 4545"/>
                  <a:gd name="T9" fmla="*/ 312056 h 5725"/>
                  <a:gd name="T10" fmla="*/ 370556 w 4545"/>
                  <a:gd name="T11" fmla="*/ 133532 h 5725"/>
                  <a:gd name="T12" fmla="*/ 559255 w 4545"/>
                  <a:gd name="T13" fmla="*/ 455666 h 5725"/>
                  <a:gd name="T14" fmla="*/ 631278 w 4545"/>
                  <a:gd name="T15" fmla="*/ 555365 h 5725"/>
                  <a:gd name="T16" fmla="*/ 583383 w 4545"/>
                  <a:gd name="T17" fmla="*/ 455666 h 5725"/>
                  <a:gd name="T18" fmla="*/ 610751 w 4545"/>
                  <a:gd name="T19" fmla="*/ 263826 h 5725"/>
                  <a:gd name="T20" fmla="*/ 686015 w 4545"/>
                  <a:gd name="T21" fmla="*/ 325733 h 5725"/>
                  <a:gd name="T22" fmla="*/ 727428 w 4545"/>
                  <a:gd name="T23" fmla="*/ 390519 h 5725"/>
                  <a:gd name="T24" fmla="*/ 857789 w 4545"/>
                  <a:gd name="T25" fmla="*/ 425072 h 5725"/>
                  <a:gd name="T26" fmla="*/ 953579 w 4545"/>
                  <a:gd name="T27" fmla="*/ 353087 h 5725"/>
                  <a:gd name="T28" fmla="*/ 1029203 w 4545"/>
                  <a:gd name="T29" fmla="*/ 301618 h 5725"/>
                  <a:gd name="T30" fmla="*/ 1114909 w 4545"/>
                  <a:gd name="T31" fmla="*/ 164486 h 5725"/>
                  <a:gd name="T32" fmla="*/ 1169647 w 4545"/>
                  <a:gd name="T33" fmla="*/ 51469 h 5725"/>
                  <a:gd name="T34" fmla="*/ 1289924 w 4545"/>
                  <a:gd name="T35" fmla="*/ 37792 h 5725"/>
                  <a:gd name="T36" fmla="*/ 1344661 w 4545"/>
                  <a:gd name="T37" fmla="*/ 71985 h 5725"/>
                  <a:gd name="T38" fmla="*/ 1440812 w 4545"/>
                  <a:gd name="T39" fmla="*/ 113017 h 5725"/>
                  <a:gd name="T40" fmla="*/ 1471781 w 4545"/>
                  <a:gd name="T41" fmla="*/ 164486 h 5725"/>
                  <a:gd name="T42" fmla="*/ 1547045 w 4545"/>
                  <a:gd name="T43" fmla="*/ 212356 h 5725"/>
                  <a:gd name="T44" fmla="*/ 1563970 w 4545"/>
                  <a:gd name="T45" fmla="*/ 253388 h 5725"/>
                  <a:gd name="T46" fmla="*/ 1547045 w 4545"/>
                  <a:gd name="T47" fmla="*/ 328972 h 5725"/>
                  <a:gd name="T48" fmla="*/ 1550286 w 4545"/>
                  <a:gd name="T49" fmla="*/ 380442 h 5725"/>
                  <a:gd name="T50" fmla="*/ 1605383 w 4545"/>
                  <a:gd name="T51" fmla="*/ 431911 h 5725"/>
                  <a:gd name="T52" fmla="*/ 1629151 w 4545"/>
                  <a:gd name="T53" fmla="*/ 565443 h 5725"/>
                  <a:gd name="T54" fmla="*/ 1581256 w 4545"/>
                  <a:gd name="T55" fmla="*/ 644267 h 5725"/>
                  <a:gd name="T56" fmla="*/ 1543444 w 4545"/>
                  <a:gd name="T57" fmla="*/ 713013 h 5725"/>
                  <a:gd name="T58" fmla="*/ 1433969 w 4545"/>
                  <a:gd name="T59" fmla="*/ 815592 h 5725"/>
                  <a:gd name="T60" fmla="*/ 1416684 w 4545"/>
                  <a:gd name="T61" fmla="*/ 884338 h 5725"/>
                  <a:gd name="T62" fmla="*/ 1378872 w 4545"/>
                  <a:gd name="T63" fmla="*/ 956323 h 5725"/>
                  <a:gd name="T64" fmla="*/ 1348263 w 4545"/>
                  <a:gd name="T65" fmla="*/ 994115 h 5725"/>
                  <a:gd name="T66" fmla="*/ 1341060 w 4545"/>
                  <a:gd name="T67" fmla="*/ 1089855 h 5725"/>
                  <a:gd name="T68" fmla="*/ 1313692 w 4545"/>
                  <a:gd name="T69" fmla="*/ 1107132 h 5725"/>
                  <a:gd name="T70" fmla="*/ 1245270 w 4545"/>
                  <a:gd name="T71" fmla="*/ 1185955 h 5725"/>
                  <a:gd name="T72" fmla="*/ 1128594 w 4545"/>
                  <a:gd name="T73" fmla="*/ 1179117 h 5725"/>
                  <a:gd name="T74" fmla="*/ 994992 w 4545"/>
                  <a:gd name="T75" fmla="*/ 1220148 h 5725"/>
                  <a:gd name="T76" fmla="*/ 943496 w 4545"/>
                  <a:gd name="T77" fmla="*/ 1268378 h 5725"/>
                  <a:gd name="T78" fmla="*/ 905684 w 4545"/>
                  <a:gd name="T79" fmla="*/ 1247863 h 5725"/>
                  <a:gd name="T80" fmla="*/ 819977 w 4545"/>
                  <a:gd name="T81" fmla="*/ 1261540 h 5725"/>
                  <a:gd name="T82" fmla="*/ 799451 w 4545"/>
                  <a:gd name="T83" fmla="*/ 1347202 h 5725"/>
                  <a:gd name="T84" fmla="*/ 778564 w 4545"/>
                  <a:gd name="T85" fmla="*/ 1429265 h 5725"/>
                  <a:gd name="T86" fmla="*/ 778564 w 4545"/>
                  <a:gd name="T87" fmla="*/ 1494412 h 5725"/>
                  <a:gd name="T88" fmla="*/ 892000 w 4545"/>
                  <a:gd name="T89" fmla="*/ 1590512 h 5725"/>
                  <a:gd name="T90" fmla="*/ 902083 w 4545"/>
                  <a:gd name="T91" fmla="*/ 1607428 h 5725"/>
                  <a:gd name="T92" fmla="*/ 885157 w 4545"/>
                  <a:gd name="T93" fmla="*/ 1696690 h 5725"/>
                  <a:gd name="T94" fmla="*/ 861030 w 4545"/>
                  <a:gd name="T95" fmla="*/ 1785952 h 5725"/>
                  <a:gd name="T96" fmla="*/ 806293 w 4545"/>
                  <a:gd name="T97" fmla="*/ 1851098 h 5725"/>
                  <a:gd name="T98" fmla="*/ 758038 w 4545"/>
                  <a:gd name="T99" fmla="*/ 1919484 h 5725"/>
                  <a:gd name="T100" fmla="*/ 747954 w 4545"/>
                  <a:gd name="T101" fmla="*/ 2018824 h 5725"/>
                  <a:gd name="T102" fmla="*/ 634879 w 4545"/>
                  <a:gd name="T103" fmla="*/ 2053376 h 5725"/>
                  <a:gd name="T104" fmla="*/ 597067 w 4545"/>
                  <a:gd name="T105" fmla="*/ 2032501 h 5725"/>
                  <a:gd name="T106" fmla="*/ 521443 w 4545"/>
                  <a:gd name="T107" fmla="*/ 1940000 h 5725"/>
                  <a:gd name="T108" fmla="*/ 308977 w 4545"/>
                  <a:gd name="T109" fmla="*/ 1888890 h 5725"/>
                  <a:gd name="T110" fmla="*/ 216428 w 4545"/>
                  <a:gd name="T111" fmla="*/ 1881692 h 5725"/>
                  <a:gd name="T112" fmla="*/ 181857 w 4545"/>
                  <a:gd name="T113" fmla="*/ 1724044 h 5725"/>
                  <a:gd name="T114" fmla="*/ 82466 w 4545"/>
                  <a:gd name="T115" fmla="*/ 1730883 h 5725"/>
                  <a:gd name="T116" fmla="*/ 854188 w 4545"/>
                  <a:gd name="T117" fmla="*/ 1679414 h 5725"/>
                  <a:gd name="T118" fmla="*/ 857789 w 4545"/>
                  <a:gd name="T119" fmla="*/ 1638382 h 5725"/>
                  <a:gd name="T120" fmla="*/ 857789 w 4545"/>
                  <a:gd name="T121" fmla="*/ 1700289 h 57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545" h="5725">
                    <a:moveTo>
                      <a:pt x="67" y="4733"/>
                    </a:moveTo>
                    <a:lnTo>
                      <a:pt x="58" y="4724"/>
                    </a:lnTo>
                    <a:lnTo>
                      <a:pt x="58" y="4686"/>
                    </a:lnTo>
                    <a:lnTo>
                      <a:pt x="39" y="4657"/>
                    </a:lnTo>
                    <a:lnTo>
                      <a:pt x="0" y="4638"/>
                    </a:lnTo>
                    <a:lnTo>
                      <a:pt x="0" y="4619"/>
                    </a:lnTo>
                    <a:lnTo>
                      <a:pt x="0" y="4581"/>
                    </a:lnTo>
                    <a:lnTo>
                      <a:pt x="0" y="4552"/>
                    </a:lnTo>
                    <a:lnTo>
                      <a:pt x="10" y="4552"/>
                    </a:lnTo>
                    <a:lnTo>
                      <a:pt x="10" y="4562"/>
                    </a:lnTo>
                    <a:lnTo>
                      <a:pt x="29" y="4571"/>
                    </a:lnTo>
                    <a:lnTo>
                      <a:pt x="39" y="4562"/>
                    </a:lnTo>
                    <a:lnTo>
                      <a:pt x="67" y="4552"/>
                    </a:lnTo>
                    <a:lnTo>
                      <a:pt x="191" y="4524"/>
                    </a:lnTo>
                    <a:lnTo>
                      <a:pt x="220" y="4486"/>
                    </a:lnTo>
                    <a:lnTo>
                      <a:pt x="248" y="4466"/>
                    </a:lnTo>
                    <a:lnTo>
                      <a:pt x="277" y="4448"/>
                    </a:lnTo>
                    <a:lnTo>
                      <a:pt x="286" y="4428"/>
                    </a:lnTo>
                    <a:lnTo>
                      <a:pt x="324" y="4371"/>
                    </a:lnTo>
                    <a:lnTo>
                      <a:pt x="324" y="4352"/>
                    </a:lnTo>
                    <a:lnTo>
                      <a:pt x="343" y="4333"/>
                    </a:lnTo>
                    <a:lnTo>
                      <a:pt x="391" y="4257"/>
                    </a:lnTo>
                    <a:lnTo>
                      <a:pt x="401" y="4238"/>
                    </a:lnTo>
                    <a:lnTo>
                      <a:pt x="448" y="4181"/>
                    </a:lnTo>
                    <a:lnTo>
                      <a:pt x="458" y="4124"/>
                    </a:lnTo>
                    <a:lnTo>
                      <a:pt x="486" y="4009"/>
                    </a:lnTo>
                    <a:lnTo>
                      <a:pt x="544" y="3695"/>
                    </a:lnTo>
                    <a:lnTo>
                      <a:pt x="582" y="3581"/>
                    </a:lnTo>
                    <a:lnTo>
                      <a:pt x="629" y="3333"/>
                    </a:lnTo>
                    <a:lnTo>
                      <a:pt x="715" y="2781"/>
                    </a:lnTo>
                    <a:lnTo>
                      <a:pt x="753" y="2505"/>
                    </a:lnTo>
                    <a:lnTo>
                      <a:pt x="762" y="2457"/>
                    </a:lnTo>
                    <a:lnTo>
                      <a:pt x="762" y="2390"/>
                    </a:lnTo>
                    <a:lnTo>
                      <a:pt x="762" y="2362"/>
                    </a:lnTo>
                    <a:lnTo>
                      <a:pt x="753" y="2304"/>
                    </a:lnTo>
                    <a:lnTo>
                      <a:pt x="753" y="2286"/>
                    </a:lnTo>
                    <a:lnTo>
                      <a:pt x="791" y="2228"/>
                    </a:lnTo>
                    <a:lnTo>
                      <a:pt x="791" y="2219"/>
                    </a:lnTo>
                    <a:lnTo>
                      <a:pt x="800" y="2200"/>
                    </a:lnTo>
                    <a:lnTo>
                      <a:pt x="820" y="2105"/>
                    </a:lnTo>
                    <a:lnTo>
                      <a:pt x="848" y="2076"/>
                    </a:lnTo>
                    <a:lnTo>
                      <a:pt x="886" y="2066"/>
                    </a:lnTo>
                    <a:lnTo>
                      <a:pt x="972" y="2095"/>
                    </a:lnTo>
                    <a:lnTo>
                      <a:pt x="1020" y="2086"/>
                    </a:lnTo>
                    <a:lnTo>
                      <a:pt x="1048" y="2066"/>
                    </a:lnTo>
                    <a:lnTo>
                      <a:pt x="1048" y="2038"/>
                    </a:lnTo>
                    <a:lnTo>
                      <a:pt x="1010" y="2000"/>
                    </a:lnTo>
                    <a:lnTo>
                      <a:pt x="1029" y="2000"/>
                    </a:lnTo>
                    <a:lnTo>
                      <a:pt x="1020" y="1971"/>
                    </a:lnTo>
                    <a:lnTo>
                      <a:pt x="915" y="1866"/>
                    </a:lnTo>
                    <a:lnTo>
                      <a:pt x="896" y="1866"/>
                    </a:lnTo>
                    <a:lnTo>
                      <a:pt x="896" y="1857"/>
                    </a:lnTo>
                    <a:lnTo>
                      <a:pt x="886" y="1857"/>
                    </a:lnTo>
                    <a:lnTo>
                      <a:pt x="877" y="1847"/>
                    </a:lnTo>
                    <a:lnTo>
                      <a:pt x="867" y="1847"/>
                    </a:lnTo>
                    <a:lnTo>
                      <a:pt x="867" y="1857"/>
                    </a:lnTo>
                    <a:lnTo>
                      <a:pt x="858" y="1866"/>
                    </a:lnTo>
                    <a:lnTo>
                      <a:pt x="858" y="1876"/>
                    </a:lnTo>
                    <a:lnTo>
                      <a:pt x="848" y="1895"/>
                    </a:lnTo>
                    <a:lnTo>
                      <a:pt x="782" y="1990"/>
                    </a:lnTo>
                    <a:lnTo>
                      <a:pt x="772" y="2076"/>
                    </a:lnTo>
                    <a:lnTo>
                      <a:pt x="753" y="2124"/>
                    </a:lnTo>
                    <a:lnTo>
                      <a:pt x="743" y="2143"/>
                    </a:lnTo>
                    <a:lnTo>
                      <a:pt x="829" y="1171"/>
                    </a:lnTo>
                    <a:lnTo>
                      <a:pt x="886" y="867"/>
                    </a:lnTo>
                    <a:lnTo>
                      <a:pt x="915" y="447"/>
                    </a:lnTo>
                    <a:lnTo>
                      <a:pt x="924" y="409"/>
                    </a:lnTo>
                    <a:lnTo>
                      <a:pt x="972" y="314"/>
                    </a:lnTo>
                    <a:lnTo>
                      <a:pt x="991" y="285"/>
                    </a:lnTo>
                    <a:lnTo>
                      <a:pt x="1010" y="276"/>
                    </a:lnTo>
                    <a:lnTo>
                      <a:pt x="1029" y="285"/>
                    </a:lnTo>
                    <a:lnTo>
                      <a:pt x="1029" y="295"/>
                    </a:lnTo>
                    <a:lnTo>
                      <a:pt x="1029" y="305"/>
                    </a:lnTo>
                    <a:lnTo>
                      <a:pt x="1029" y="333"/>
                    </a:lnTo>
                    <a:lnTo>
                      <a:pt x="1029" y="343"/>
                    </a:lnTo>
                    <a:lnTo>
                      <a:pt x="1020" y="352"/>
                    </a:lnTo>
                    <a:lnTo>
                      <a:pt x="1020" y="362"/>
                    </a:lnTo>
                    <a:lnTo>
                      <a:pt x="1029" y="371"/>
                    </a:lnTo>
                    <a:lnTo>
                      <a:pt x="1039" y="390"/>
                    </a:lnTo>
                    <a:lnTo>
                      <a:pt x="1058" y="409"/>
                    </a:lnTo>
                    <a:lnTo>
                      <a:pt x="1153" y="486"/>
                    </a:lnTo>
                    <a:lnTo>
                      <a:pt x="1210" y="514"/>
                    </a:lnTo>
                    <a:lnTo>
                      <a:pt x="1229" y="524"/>
                    </a:lnTo>
                    <a:lnTo>
                      <a:pt x="1401" y="714"/>
                    </a:lnTo>
                    <a:lnTo>
                      <a:pt x="1439" y="771"/>
                    </a:lnTo>
                    <a:lnTo>
                      <a:pt x="1458" y="828"/>
                    </a:lnTo>
                    <a:lnTo>
                      <a:pt x="1458" y="867"/>
                    </a:lnTo>
                    <a:lnTo>
                      <a:pt x="1477" y="943"/>
                    </a:lnTo>
                    <a:lnTo>
                      <a:pt x="1505" y="1123"/>
                    </a:lnTo>
                    <a:lnTo>
                      <a:pt x="1505" y="1152"/>
                    </a:lnTo>
                    <a:lnTo>
                      <a:pt x="1553" y="1266"/>
                    </a:lnTo>
                    <a:lnTo>
                      <a:pt x="1600" y="1324"/>
                    </a:lnTo>
                    <a:lnTo>
                      <a:pt x="1658" y="1381"/>
                    </a:lnTo>
                    <a:lnTo>
                      <a:pt x="1696" y="1400"/>
                    </a:lnTo>
                    <a:lnTo>
                      <a:pt x="1715" y="1419"/>
                    </a:lnTo>
                    <a:lnTo>
                      <a:pt x="1725" y="1447"/>
                    </a:lnTo>
                    <a:lnTo>
                      <a:pt x="1725" y="1457"/>
                    </a:lnTo>
                    <a:lnTo>
                      <a:pt x="1725" y="1495"/>
                    </a:lnTo>
                    <a:lnTo>
                      <a:pt x="1725" y="1533"/>
                    </a:lnTo>
                    <a:lnTo>
                      <a:pt x="1734" y="1571"/>
                    </a:lnTo>
                    <a:lnTo>
                      <a:pt x="1743" y="1609"/>
                    </a:lnTo>
                    <a:lnTo>
                      <a:pt x="1763" y="1619"/>
                    </a:lnTo>
                    <a:lnTo>
                      <a:pt x="1753" y="1590"/>
                    </a:lnTo>
                    <a:lnTo>
                      <a:pt x="1753" y="1543"/>
                    </a:lnTo>
                    <a:lnTo>
                      <a:pt x="1743" y="1514"/>
                    </a:lnTo>
                    <a:lnTo>
                      <a:pt x="1753" y="1457"/>
                    </a:lnTo>
                    <a:lnTo>
                      <a:pt x="1734" y="1419"/>
                    </a:lnTo>
                    <a:lnTo>
                      <a:pt x="1705" y="1390"/>
                    </a:lnTo>
                    <a:lnTo>
                      <a:pt x="1677" y="1362"/>
                    </a:lnTo>
                    <a:lnTo>
                      <a:pt x="1715" y="1371"/>
                    </a:lnTo>
                    <a:lnTo>
                      <a:pt x="1753" y="1371"/>
                    </a:lnTo>
                    <a:lnTo>
                      <a:pt x="1782" y="1390"/>
                    </a:lnTo>
                    <a:lnTo>
                      <a:pt x="1820" y="1419"/>
                    </a:lnTo>
                    <a:lnTo>
                      <a:pt x="1782" y="1352"/>
                    </a:lnTo>
                    <a:lnTo>
                      <a:pt x="1725" y="1333"/>
                    </a:lnTo>
                    <a:lnTo>
                      <a:pt x="1667" y="1304"/>
                    </a:lnTo>
                    <a:lnTo>
                      <a:pt x="1620" y="1266"/>
                    </a:lnTo>
                    <a:lnTo>
                      <a:pt x="1591" y="1219"/>
                    </a:lnTo>
                    <a:lnTo>
                      <a:pt x="1572" y="1152"/>
                    </a:lnTo>
                    <a:lnTo>
                      <a:pt x="1524" y="781"/>
                    </a:lnTo>
                    <a:lnTo>
                      <a:pt x="1572" y="771"/>
                    </a:lnTo>
                    <a:lnTo>
                      <a:pt x="1620" y="781"/>
                    </a:lnTo>
                    <a:lnTo>
                      <a:pt x="1629" y="781"/>
                    </a:lnTo>
                    <a:lnTo>
                      <a:pt x="1639" y="781"/>
                    </a:lnTo>
                    <a:lnTo>
                      <a:pt x="1648" y="771"/>
                    </a:lnTo>
                    <a:lnTo>
                      <a:pt x="1658" y="752"/>
                    </a:lnTo>
                    <a:lnTo>
                      <a:pt x="1658" y="742"/>
                    </a:lnTo>
                    <a:lnTo>
                      <a:pt x="1667" y="733"/>
                    </a:lnTo>
                    <a:lnTo>
                      <a:pt x="1677" y="724"/>
                    </a:lnTo>
                    <a:lnTo>
                      <a:pt x="1696" y="733"/>
                    </a:lnTo>
                    <a:lnTo>
                      <a:pt x="1705" y="742"/>
                    </a:lnTo>
                    <a:lnTo>
                      <a:pt x="1715" y="752"/>
                    </a:lnTo>
                    <a:lnTo>
                      <a:pt x="1715" y="771"/>
                    </a:lnTo>
                    <a:lnTo>
                      <a:pt x="1725" y="809"/>
                    </a:lnTo>
                    <a:lnTo>
                      <a:pt x="1734" y="819"/>
                    </a:lnTo>
                    <a:lnTo>
                      <a:pt x="1743" y="828"/>
                    </a:lnTo>
                    <a:lnTo>
                      <a:pt x="1772" y="838"/>
                    </a:lnTo>
                    <a:lnTo>
                      <a:pt x="1791" y="838"/>
                    </a:lnTo>
                    <a:lnTo>
                      <a:pt x="1810" y="838"/>
                    </a:lnTo>
                    <a:lnTo>
                      <a:pt x="1829" y="847"/>
                    </a:lnTo>
                    <a:lnTo>
                      <a:pt x="1848" y="857"/>
                    </a:lnTo>
                    <a:lnTo>
                      <a:pt x="1896" y="885"/>
                    </a:lnTo>
                    <a:lnTo>
                      <a:pt x="1905" y="905"/>
                    </a:lnTo>
                    <a:lnTo>
                      <a:pt x="1915" y="924"/>
                    </a:lnTo>
                    <a:lnTo>
                      <a:pt x="1915" y="933"/>
                    </a:lnTo>
                    <a:lnTo>
                      <a:pt x="1915" y="971"/>
                    </a:lnTo>
                    <a:lnTo>
                      <a:pt x="1915" y="990"/>
                    </a:lnTo>
                    <a:lnTo>
                      <a:pt x="1915" y="1000"/>
                    </a:lnTo>
                    <a:lnTo>
                      <a:pt x="1915" y="1019"/>
                    </a:lnTo>
                    <a:lnTo>
                      <a:pt x="1924" y="1028"/>
                    </a:lnTo>
                    <a:lnTo>
                      <a:pt x="1924" y="1038"/>
                    </a:lnTo>
                    <a:lnTo>
                      <a:pt x="1943" y="1076"/>
                    </a:lnTo>
                    <a:lnTo>
                      <a:pt x="1953" y="1085"/>
                    </a:lnTo>
                    <a:lnTo>
                      <a:pt x="1963" y="1095"/>
                    </a:lnTo>
                    <a:lnTo>
                      <a:pt x="1981" y="1095"/>
                    </a:lnTo>
                    <a:lnTo>
                      <a:pt x="2020" y="1085"/>
                    </a:lnTo>
                    <a:lnTo>
                      <a:pt x="2029" y="1085"/>
                    </a:lnTo>
                    <a:lnTo>
                      <a:pt x="2077" y="1114"/>
                    </a:lnTo>
                    <a:lnTo>
                      <a:pt x="2096" y="1123"/>
                    </a:lnTo>
                    <a:lnTo>
                      <a:pt x="2115" y="1133"/>
                    </a:lnTo>
                    <a:lnTo>
                      <a:pt x="2134" y="1143"/>
                    </a:lnTo>
                    <a:lnTo>
                      <a:pt x="2153" y="1171"/>
                    </a:lnTo>
                    <a:lnTo>
                      <a:pt x="2172" y="1181"/>
                    </a:lnTo>
                    <a:lnTo>
                      <a:pt x="2191" y="1190"/>
                    </a:lnTo>
                    <a:lnTo>
                      <a:pt x="2267" y="1219"/>
                    </a:lnTo>
                    <a:lnTo>
                      <a:pt x="2286" y="1209"/>
                    </a:lnTo>
                    <a:lnTo>
                      <a:pt x="2305" y="1209"/>
                    </a:lnTo>
                    <a:lnTo>
                      <a:pt x="2362" y="1181"/>
                    </a:lnTo>
                    <a:lnTo>
                      <a:pt x="2382" y="1181"/>
                    </a:lnTo>
                    <a:lnTo>
                      <a:pt x="2420" y="1190"/>
                    </a:lnTo>
                    <a:lnTo>
                      <a:pt x="2458" y="1181"/>
                    </a:lnTo>
                    <a:lnTo>
                      <a:pt x="2486" y="1133"/>
                    </a:lnTo>
                    <a:lnTo>
                      <a:pt x="2496" y="1123"/>
                    </a:lnTo>
                    <a:lnTo>
                      <a:pt x="2505" y="1114"/>
                    </a:lnTo>
                    <a:lnTo>
                      <a:pt x="2505" y="1105"/>
                    </a:lnTo>
                    <a:lnTo>
                      <a:pt x="2496" y="1085"/>
                    </a:lnTo>
                    <a:lnTo>
                      <a:pt x="2486" y="1066"/>
                    </a:lnTo>
                    <a:lnTo>
                      <a:pt x="2505" y="1038"/>
                    </a:lnTo>
                    <a:lnTo>
                      <a:pt x="2610" y="981"/>
                    </a:lnTo>
                    <a:lnTo>
                      <a:pt x="2620" y="971"/>
                    </a:lnTo>
                    <a:lnTo>
                      <a:pt x="2629" y="971"/>
                    </a:lnTo>
                    <a:lnTo>
                      <a:pt x="2648" y="981"/>
                    </a:lnTo>
                    <a:lnTo>
                      <a:pt x="2667" y="990"/>
                    </a:lnTo>
                    <a:lnTo>
                      <a:pt x="2677" y="990"/>
                    </a:lnTo>
                    <a:lnTo>
                      <a:pt x="2696" y="990"/>
                    </a:lnTo>
                    <a:lnTo>
                      <a:pt x="2705" y="981"/>
                    </a:lnTo>
                    <a:lnTo>
                      <a:pt x="2715" y="971"/>
                    </a:lnTo>
                    <a:lnTo>
                      <a:pt x="2724" y="962"/>
                    </a:lnTo>
                    <a:lnTo>
                      <a:pt x="2743" y="924"/>
                    </a:lnTo>
                    <a:lnTo>
                      <a:pt x="2743" y="914"/>
                    </a:lnTo>
                    <a:lnTo>
                      <a:pt x="2753" y="905"/>
                    </a:lnTo>
                    <a:lnTo>
                      <a:pt x="2791" y="885"/>
                    </a:lnTo>
                    <a:lnTo>
                      <a:pt x="2810" y="876"/>
                    </a:lnTo>
                    <a:lnTo>
                      <a:pt x="2839" y="857"/>
                    </a:lnTo>
                    <a:lnTo>
                      <a:pt x="2858" y="838"/>
                    </a:lnTo>
                    <a:lnTo>
                      <a:pt x="2858" y="809"/>
                    </a:lnTo>
                    <a:lnTo>
                      <a:pt x="2867" y="790"/>
                    </a:lnTo>
                    <a:lnTo>
                      <a:pt x="2858" y="742"/>
                    </a:lnTo>
                    <a:lnTo>
                      <a:pt x="2858" y="714"/>
                    </a:lnTo>
                    <a:lnTo>
                      <a:pt x="2867" y="685"/>
                    </a:lnTo>
                    <a:lnTo>
                      <a:pt x="2877" y="619"/>
                    </a:lnTo>
                    <a:lnTo>
                      <a:pt x="2886" y="590"/>
                    </a:lnTo>
                    <a:lnTo>
                      <a:pt x="2896" y="581"/>
                    </a:lnTo>
                    <a:lnTo>
                      <a:pt x="2906" y="562"/>
                    </a:lnTo>
                    <a:lnTo>
                      <a:pt x="3048" y="466"/>
                    </a:lnTo>
                    <a:lnTo>
                      <a:pt x="3077" y="457"/>
                    </a:lnTo>
                    <a:lnTo>
                      <a:pt x="3086" y="457"/>
                    </a:lnTo>
                    <a:lnTo>
                      <a:pt x="3096" y="457"/>
                    </a:lnTo>
                    <a:lnTo>
                      <a:pt x="3115" y="447"/>
                    </a:lnTo>
                    <a:lnTo>
                      <a:pt x="3124" y="428"/>
                    </a:lnTo>
                    <a:lnTo>
                      <a:pt x="3162" y="352"/>
                    </a:lnTo>
                    <a:lnTo>
                      <a:pt x="3201" y="305"/>
                    </a:lnTo>
                    <a:lnTo>
                      <a:pt x="3210" y="285"/>
                    </a:lnTo>
                    <a:lnTo>
                      <a:pt x="3220" y="257"/>
                    </a:lnTo>
                    <a:lnTo>
                      <a:pt x="3220" y="238"/>
                    </a:lnTo>
                    <a:lnTo>
                      <a:pt x="3220" y="228"/>
                    </a:lnTo>
                    <a:lnTo>
                      <a:pt x="3220" y="181"/>
                    </a:lnTo>
                    <a:lnTo>
                      <a:pt x="3220" y="171"/>
                    </a:lnTo>
                    <a:lnTo>
                      <a:pt x="3229" y="152"/>
                    </a:lnTo>
                    <a:lnTo>
                      <a:pt x="3239" y="143"/>
                    </a:lnTo>
                    <a:lnTo>
                      <a:pt x="3248" y="143"/>
                    </a:lnTo>
                    <a:lnTo>
                      <a:pt x="3267" y="143"/>
                    </a:lnTo>
                    <a:lnTo>
                      <a:pt x="3277" y="143"/>
                    </a:lnTo>
                    <a:lnTo>
                      <a:pt x="3296" y="133"/>
                    </a:lnTo>
                    <a:lnTo>
                      <a:pt x="3325" y="85"/>
                    </a:lnTo>
                    <a:lnTo>
                      <a:pt x="3343" y="47"/>
                    </a:lnTo>
                    <a:lnTo>
                      <a:pt x="3391" y="0"/>
                    </a:lnTo>
                    <a:lnTo>
                      <a:pt x="3420" y="28"/>
                    </a:lnTo>
                    <a:lnTo>
                      <a:pt x="3458" y="38"/>
                    </a:lnTo>
                    <a:lnTo>
                      <a:pt x="3505" y="28"/>
                    </a:lnTo>
                    <a:lnTo>
                      <a:pt x="3515" y="28"/>
                    </a:lnTo>
                    <a:lnTo>
                      <a:pt x="3534" y="38"/>
                    </a:lnTo>
                    <a:lnTo>
                      <a:pt x="3553" y="57"/>
                    </a:lnTo>
                    <a:lnTo>
                      <a:pt x="3582" y="105"/>
                    </a:lnTo>
                    <a:lnTo>
                      <a:pt x="3582" y="114"/>
                    </a:lnTo>
                    <a:lnTo>
                      <a:pt x="3582" y="133"/>
                    </a:lnTo>
                    <a:lnTo>
                      <a:pt x="3572" y="181"/>
                    </a:lnTo>
                    <a:lnTo>
                      <a:pt x="3563" y="200"/>
                    </a:lnTo>
                    <a:lnTo>
                      <a:pt x="3582" y="209"/>
                    </a:lnTo>
                    <a:lnTo>
                      <a:pt x="3601" y="219"/>
                    </a:lnTo>
                    <a:lnTo>
                      <a:pt x="3648" y="238"/>
                    </a:lnTo>
                    <a:lnTo>
                      <a:pt x="3667" y="228"/>
                    </a:lnTo>
                    <a:lnTo>
                      <a:pt x="3686" y="219"/>
                    </a:lnTo>
                    <a:lnTo>
                      <a:pt x="3706" y="200"/>
                    </a:lnTo>
                    <a:lnTo>
                      <a:pt x="3715" y="190"/>
                    </a:lnTo>
                    <a:lnTo>
                      <a:pt x="3724" y="181"/>
                    </a:lnTo>
                    <a:lnTo>
                      <a:pt x="3734" y="200"/>
                    </a:lnTo>
                    <a:lnTo>
                      <a:pt x="3753" y="209"/>
                    </a:lnTo>
                    <a:lnTo>
                      <a:pt x="3772" y="209"/>
                    </a:lnTo>
                    <a:lnTo>
                      <a:pt x="3810" y="190"/>
                    </a:lnTo>
                    <a:lnTo>
                      <a:pt x="3820" y="190"/>
                    </a:lnTo>
                    <a:lnTo>
                      <a:pt x="3858" y="200"/>
                    </a:lnTo>
                    <a:lnTo>
                      <a:pt x="3867" y="200"/>
                    </a:lnTo>
                    <a:lnTo>
                      <a:pt x="3896" y="200"/>
                    </a:lnTo>
                    <a:lnTo>
                      <a:pt x="3915" y="200"/>
                    </a:lnTo>
                    <a:lnTo>
                      <a:pt x="3924" y="200"/>
                    </a:lnTo>
                    <a:lnTo>
                      <a:pt x="3944" y="219"/>
                    </a:lnTo>
                    <a:lnTo>
                      <a:pt x="3953" y="238"/>
                    </a:lnTo>
                    <a:lnTo>
                      <a:pt x="3991" y="305"/>
                    </a:lnTo>
                    <a:lnTo>
                      <a:pt x="4001" y="314"/>
                    </a:lnTo>
                    <a:lnTo>
                      <a:pt x="4020" y="333"/>
                    </a:lnTo>
                    <a:lnTo>
                      <a:pt x="4048" y="343"/>
                    </a:lnTo>
                    <a:lnTo>
                      <a:pt x="4105" y="352"/>
                    </a:lnTo>
                    <a:lnTo>
                      <a:pt x="4115" y="362"/>
                    </a:lnTo>
                    <a:lnTo>
                      <a:pt x="4125" y="371"/>
                    </a:lnTo>
                    <a:lnTo>
                      <a:pt x="4125" y="381"/>
                    </a:lnTo>
                    <a:lnTo>
                      <a:pt x="4115" y="400"/>
                    </a:lnTo>
                    <a:lnTo>
                      <a:pt x="4105" y="409"/>
                    </a:lnTo>
                    <a:lnTo>
                      <a:pt x="4087" y="419"/>
                    </a:lnTo>
                    <a:lnTo>
                      <a:pt x="4087" y="428"/>
                    </a:lnTo>
                    <a:lnTo>
                      <a:pt x="4077" y="438"/>
                    </a:lnTo>
                    <a:lnTo>
                      <a:pt x="4077" y="447"/>
                    </a:lnTo>
                    <a:lnTo>
                      <a:pt x="4087" y="457"/>
                    </a:lnTo>
                    <a:lnTo>
                      <a:pt x="4096" y="466"/>
                    </a:lnTo>
                    <a:lnTo>
                      <a:pt x="4125" y="476"/>
                    </a:lnTo>
                    <a:lnTo>
                      <a:pt x="4144" y="486"/>
                    </a:lnTo>
                    <a:lnTo>
                      <a:pt x="4182" y="514"/>
                    </a:lnTo>
                    <a:lnTo>
                      <a:pt x="4220" y="504"/>
                    </a:lnTo>
                    <a:lnTo>
                      <a:pt x="4258" y="533"/>
                    </a:lnTo>
                    <a:lnTo>
                      <a:pt x="4267" y="533"/>
                    </a:lnTo>
                    <a:lnTo>
                      <a:pt x="4277" y="533"/>
                    </a:lnTo>
                    <a:lnTo>
                      <a:pt x="4286" y="533"/>
                    </a:lnTo>
                    <a:lnTo>
                      <a:pt x="4305" y="543"/>
                    </a:lnTo>
                    <a:lnTo>
                      <a:pt x="4305" y="552"/>
                    </a:lnTo>
                    <a:lnTo>
                      <a:pt x="4305" y="571"/>
                    </a:lnTo>
                    <a:lnTo>
                      <a:pt x="4296" y="590"/>
                    </a:lnTo>
                    <a:lnTo>
                      <a:pt x="4286" y="600"/>
                    </a:lnTo>
                    <a:lnTo>
                      <a:pt x="4277" y="619"/>
                    </a:lnTo>
                    <a:lnTo>
                      <a:pt x="4277" y="628"/>
                    </a:lnTo>
                    <a:lnTo>
                      <a:pt x="4277" y="638"/>
                    </a:lnTo>
                    <a:lnTo>
                      <a:pt x="4296" y="657"/>
                    </a:lnTo>
                    <a:lnTo>
                      <a:pt x="4305" y="657"/>
                    </a:lnTo>
                    <a:lnTo>
                      <a:pt x="4315" y="657"/>
                    </a:lnTo>
                    <a:lnTo>
                      <a:pt x="4334" y="647"/>
                    </a:lnTo>
                    <a:lnTo>
                      <a:pt x="4343" y="647"/>
                    </a:lnTo>
                    <a:lnTo>
                      <a:pt x="4353" y="657"/>
                    </a:lnTo>
                    <a:lnTo>
                      <a:pt x="4353" y="666"/>
                    </a:lnTo>
                    <a:lnTo>
                      <a:pt x="4353" y="685"/>
                    </a:lnTo>
                    <a:lnTo>
                      <a:pt x="4343" y="704"/>
                    </a:lnTo>
                    <a:lnTo>
                      <a:pt x="4305" y="724"/>
                    </a:lnTo>
                    <a:lnTo>
                      <a:pt x="4286" y="752"/>
                    </a:lnTo>
                    <a:lnTo>
                      <a:pt x="4267" y="771"/>
                    </a:lnTo>
                    <a:lnTo>
                      <a:pt x="4258" y="781"/>
                    </a:lnTo>
                    <a:lnTo>
                      <a:pt x="4248" y="790"/>
                    </a:lnTo>
                    <a:lnTo>
                      <a:pt x="4248" y="819"/>
                    </a:lnTo>
                    <a:lnTo>
                      <a:pt x="4248" y="828"/>
                    </a:lnTo>
                    <a:lnTo>
                      <a:pt x="4239" y="838"/>
                    </a:lnTo>
                    <a:lnTo>
                      <a:pt x="4239" y="857"/>
                    </a:lnTo>
                    <a:lnTo>
                      <a:pt x="4248" y="867"/>
                    </a:lnTo>
                    <a:lnTo>
                      <a:pt x="4267" y="885"/>
                    </a:lnTo>
                    <a:lnTo>
                      <a:pt x="4286" y="895"/>
                    </a:lnTo>
                    <a:lnTo>
                      <a:pt x="4296" y="914"/>
                    </a:lnTo>
                    <a:lnTo>
                      <a:pt x="4286" y="924"/>
                    </a:lnTo>
                    <a:lnTo>
                      <a:pt x="4277" y="943"/>
                    </a:lnTo>
                    <a:lnTo>
                      <a:pt x="4248" y="971"/>
                    </a:lnTo>
                    <a:lnTo>
                      <a:pt x="4239" y="981"/>
                    </a:lnTo>
                    <a:lnTo>
                      <a:pt x="4229" y="990"/>
                    </a:lnTo>
                    <a:lnTo>
                      <a:pt x="4229" y="1009"/>
                    </a:lnTo>
                    <a:lnTo>
                      <a:pt x="4239" y="1019"/>
                    </a:lnTo>
                    <a:lnTo>
                      <a:pt x="4258" y="1019"/>
                    </a:lnTo>
                    <a:lnTo>
                      <a:pt x="4277" y="1019"/>
                    </a:lnTo>
                    <a:lnTo>
                      <a:pt x="4296" y="1019"/>
                    </a:lnTo>
                    <a:lnTo>
                      <a:pt x="4305" y="1028"/>
                    </a:lnTo>
                    <a:lnTo>
                      <a:pt x="4305" y="1047"/>
                    </a:lnTo>
                    <a:lnTo>
                      <a:pt x="4305" y="1057"/>
                    </a:lnTo>
                    <a:lnTo>
                      <a:pt x="4296" y="1076"/>
                    </a:lnTo>
                    <a:lnTo>
                      <a:pt x="4296" y="1085"/>
                    </a:lnTo>
                    <a:lnTo>
                      <a:pt x="4286" y="1095"/>
                    </a:lnTo>
                    <a:lnTo>
                      <a:pt x="4296" y="1114"/>
                    </a:lnTo>
                    <a:lnTo>
                      <a:pt x="4305" y="1123"/>
                    </a:lnTo>
                    <a:lnTo>
                      <a:pt x="4334" y="1143"/>
                    </a:lnTo>
                    <a:lnTo>
                      <a:pt x="4353" y="1152"/>
                    </a:lnTo>
                    <a:lnTo>
                      <a:pt x="4363" y="1152"/>
                    </a:lnTo>
                    <a:lnTo>
                      <a:pt x="4448" y="1152"/>
                    </a:lnTo>
                    <a:lnTo>
                      <a:pt x="4458" y="1152"/>
                    </a:lnTo>
                    <a:lnTo>
                      <a:pt x="4458" y="1162"/>
                    </a:lnTo>
                    <a:lnTo>
                      <a:pt x="4458" y="1181"/>
                    </a:lnTo>
                    <a:lnTo>
                      <a:pt x="4458" y="1200"/>
                    </a:lnTo>
                    <a:lnTo>
                      <a:pt x="4448" y="1209"/>
                    </a:lnTo>
                    <a:lnTo>
                      <a:pt x="4448" y="1228"/>
                    </a:lnTo>
                    <a:lnTo>
                      <a:pt x="4458" y="1247"/>
                    </a:lnTo>
                    <a:lnTo>
                      <a:pt x="4467" y="1276"/>
                    </a:lnTo>
                    <a:lnTo>
                      <a:pt x="4477" y="1295"/>
                    </a:lnTo>
                    <a:lnTo>
                      <a:pt x="4486" y="1324"/>
                    </a:lnTo>
                    <a:lnTo>
                      <a:pt x="4496" y="1333"/>
                    </a:lnTo>
                    <a:lnTo>
                      <a:pt x="4524" y="1352"/>
                    </a:lnTo>
                    <a:lnTo>
                      <a:pt x="4544" y="1381"/>
                    </a:lnTo>
                    <a:lnTo>
                      <a:pt x="4496" y="1409"/>
                    </a:lnTo>
                    <a:lnTo>
                      <a:pt x="4496" y="1447"/>
                    </a:lnTo>
                    <a:lnTo>
                      <a:pt x="4524" y="1543"/>
                    </a:lnTo>
                    <a:lnTo>
                      <a:pt x="4524" y="1571"/>
                    </a:lnTo>
                    <a:lnTo>
                      <a:pt x="4515" y="1590"/>
                    </a:lnTo>
                    <a:lnTo>
                      <a:pt x="4506" y="1600"/>
                    </a:lnTo>
                    <a:lnTo>
                      <a:pt x="4506" y="1609"/>
                    </a:lnTo>
                    <a:lnTo>
                      <a:pt x="4515" y="1628"/>
                    </a:lnTo>
                    <a:lnTo>
                      <a:pt x="4506" y="1647"/>
                    </a:lnTo>
                    <a:lnTo>
                      <a:pt x="4506" y="1657"/>
                    </a:lnTo>
                    <a:lnTo>
                      <a:pt x="4496" y="1667"/>
                    </a:lnTo>
                    <a:lnTo>
                      <a:pt x="4458" y="1705"/>
                    </a:lnTo>
                    <a:lnTo>
                      <a:pt x="4448" y="1714"/>
                    </a:lnTo>
                    <a:lnTo>
                      <a:pt x="4439" y="1733"/>
                    </a:lnTo>
                    <a:lnTo>
                      <a:pt x="4420" y="1771"/>
                    </a:lnTo>
                    <a:lnTo>
                      <a:pt x="4410" y="1790"/>
                    </a:lnTo>
                    <a:lnTo>
                      <a:pt x="4391" y="1790"/>
                    </a:lnTo>
                    <a:lnTo>
                      <a:pt x="4382" y="1790"/>
                    </a:lnTo>
                    <a:lnTo>
                      <a:pt x="4372" y="1800"/>
                    </a:lnTo>
                    <a:lnTo>
                      <a:pt x="4353" y="1800"/>
                    </a:lnTo>
                    <a:lnTo>
                      <a:pt x="4334" y="1828"/>
                    </a:lnTo>
                    <a:lnTo>
                      <a:pt x="4334" y="1847"/>
                    </a:lnTo>
                    <a:lnTo>
                      <a:pt x="4334" y="1857"/>
                    </a:lnTo>
                    <a:lnTo>
                      <a:pt x="4343" y="1866"/>
                    </a:lnTo>
                    <a:lnTo>
                      <a:pt x="4353" y="1885"/>
                    </a:lnTo>
                    <a:lnTo>
                      <a:pt x="4353" y="1905"/>
                    </a:lnTo>
                    <a:lnTo>
                      <a:pt x="4343" y="1923"/>
                    </a:lnTo>
                    <a:lnTo>
                      <a:pt x="4315" y="1952"/>
                    </a:lnTo>
                    <a:lnTo>
                      <a:pt x="4305" y="1971"/>
                    </a:lnTo>
                    <a:lnTo>
                      <a:pt x="4286" y="1981"/>
                    </a:lnTo>
                    <a:lnTo>
                      <a:pt x="4258" y="1990"/>
                    </a:lnTo>
                    <a:lnTo>
                      <a:pt x="4248" y="2000"/>
                    </a:lnTo>
                    <a:lnTo>
                      <a:pt x="4229" y="2019"/>
                    </a:lnTo>
                    <a:lnTo>
                      <a:pt x="4220" y="2028"/>
                    </a:lnTo>
                    <a:lnTo>
                      <a:pt x="4201" y="2028"/>
                    </a:lnTo>
                    <a:lnTo>
                      <a:pt x="4182" y="2038"/>
                    </a:lnTo>
                    <a:lnTo>
                      <a:pt x="4163" y="2038"/>
                    </a:lnTo>
                    <a:lnTo>
                      <a:pt x="4144" y="2057"/>
                    </a:lnTo>
                    <a:lnTo>
                      <a:pt x="4087" y="2171"/>
                    </a:lnTo>
                    <a:lnTo>
                      <a:pt x="4067" y="2190"/>
                    </a:lnTo>
                    <a:lnTo>
                      <a:pt x="4029" y="2228"/>
                    </a:lnTo>
                    <a:lnTo>
                      <a:pt x="4010" y="2247"/>
                    </a:lnTo>
                    <a:lnTo>
                      <a:pt x="3982" y="2266"/>
                    </a:lnTo>
                    <a:lnTo>
                      <a:pt x="3915" y="2304"/>
                    </a:lnTo>
                    <a:lnTo>
                      <a:pt x="3905" y="2324"/>
                    </a:lnTo>
                    <a:lnTo>
                      <a:pt x="3896" y="2333"/>
                    </a:lnTo>
                    <a:lnTo>
                      <a:pt x="3905" y="2343"/>
                    </a:lnTo>
                    <a:lnTo>
                      <a:pt x="3905" y="2352"/>
                    </a:lnTo>
                    <a:lnTo>
                      <a:pt x="3915" y="2362"/>
                    </a:lnTo>
                    <a:lnTo>
                      <a:pt x="3924" y="2371"/>
                    </a:lnTo>
                    <a:lnTo>
                      <a:pt x="3924" y="2381"/>
                    </a:lnTo>
                    <a:lnTo>
                      <a:pt x="3934" y="2390"/>
                    </a:lnTo>
                    <a:lnTo>
                      <a:pt x="3924" y="2419"/>
                    </a:lnTo>
                    <a:lnTo>
                      <a:pt x="3934" y="2438"/>
                    </a:lnTo>
                    <a:lnTo>
                      <a:pt x="3934" y="2447"/>
                    </a:lnTo>
                    <a:lnTo>
                      <a:pt x="3934" y="2457"/>
                    </a:lnTo>
                    <a:lnTo>
                      <a:pt x="3944" y="2467"/>
                    </a:lnTo>
                    <a:lnTo>
                      <a:pt x="3944" y="2485"/>
                    </a:lnTo>
                    <a:lnTo>
                      <a:pt x="3953" y="2505"/>
                    </a:lnTo>
                    <a:lnTo>
                      <a:pt x="3962" y="2514"/>
                    </a:lnTo>
                    <a:lnTo>
                      <a:pt x="3982" y="2533"/>
                    </a:lnTo>
                    <a:lnTo>
                      <a:pt x="3991" y="2552"/>
                    </a:lnTo>
                    <a:lnTo>
                      <a:pt x="3991" y="2571"/>
                    </a:lnTo>
                    <a:lnTo>
                      <a:pt x="3991" y="2590"/>
                    </a:lnTo>
                    <a:lnTo>
                      <a:pt x="3991" y="2628"/>
                    </a:lnTo>
                    <a:lnTo>
                      <a:pt x="3991" y="2638"/>
                    </a:lnTo>
                    <a:lnTo>
                      <a:pt x="3972" y="2657"/>
                    </a:lnTo>
                    <a:lnTo>
                      <a:pt x="3858" y="2666"/>
                    </a:lnTo>
                    <a:lnTo>
                      <a:pt x="3829" y="2657"/>
                    </a:lnTo>
                    <a:lnTo>
                      <a:pt x="3810" y="2647"/>
                    </a:lnTo>
                    <a:lnTo>
                      <a:pt x="3801" y="2638"/>
                    </a:lnTo>
                    <a:lnTo>
                      <a:pt x="3791" y="2628"/>
                    </a:lnTo>
                    <a:lnTo>
                      <a:pt x="3772" y="2638"/>
                    </a:lnTo>
                    <a:lnTo>
                      <a:pt x="3763" y="2647"/>
                    </a:lnTo>
                    <a:lnTo>
                      <a:pt x="3763" y="2657"/>
                    </a:lnTo>
                    <a:lnTo>
                      <a:pt x="3763" y="2666"/>
                    </a:lnTo>
                    <a:lnTo>
                      <a:pt x="3763" y="2685"/>
                    </a:lnTo>
                    <a:lnTo>
                      <a:pt x="3763" y="2695"/>
                    </a:lnTo>
                    <a:lnTo>
                      <a:pt x="3763" y="2705"/>
                    </a:lnTo>
                    <a:lnTo>
                      <a:pt x="3753" y="2723"/>
                    </a:lnTo>
                    <a:lnTo>
                      <a:pt x="3744" y="2752"/>
                    </a:lnTo>
                    <a:lnTo>
                      <a:pt x="3744" y="2762"/>
                    </a:lnTo>
                    <a:lnTo>
                      <a:pt x="3753" y="2781"/>
                    </a:lnTo>
                    <a:lnTo>
                      <a:pt x="3763" y="2790"/>
                    </a:lnTo>
                    <a:lnTo>
                      <a:pt x="3772" y="2800"/>
                    </a:lnTo>
                    <a:lnTo>
                      <a:pt x="3801" y="2809"/>
                    </a:lnTo>
                    <a:lnTo>
                      <a:pt x="3810" y="2819"/>
                    </a:lnTo>
                    <a:lnTo>
                      <a:pt x="3820" y="2828"/>
                    </a:lnTo>
                    <a:lnTo>
                      <a:pt x="3829" y="2838"/>
                    </a:lnTo>
                    <a:lnTo>
                      <a:pt x="3829" y="2848"/>
                    </a:lnTo>
                    <a:lnTo>
                      <a:pt x="3820" y="2866"/>
                    </a:lnTo>
                    <a:lnTo>
                      <a:pt x="3772" y="2981"/>
                    </a:lnTo>
                    <a:lnTo>
                      <a:pt x="3753" y="3000"/>
                    </a:lnTo>
                    <a:lnTo>
                      <a:pt x="3724" y="3019"/>
                    </a:lnTo>
                    <a:lnTo>
                      <a:pt x="3724" y="3028"/>
                    </a:lnTo>
                    <a:lnTo>
                      <a:pt x="3724" y="3038"/>
                    </a:lnTo>
                    <a:lnTo>
                      <a:pt x="3734" y="3038"/>
                    </a:lnTo>
                    <a:lnTo>
                      <a:pt x="3744" y="3047"/>
                    </a:lnTo>
                    <a:lnTo>
                      <a:pt x="3753" y="3066"/>
                    </a:lnTo>
                    <a:lnTo>
                      <a:pt x="3753" y="3076"/>
                    </a:lnTo>
                    <a:lnTo>
                      <a:pt x="3744" y="3086"/>
                    </a:lnTo>
                    <a:lnTo>
                      <a:pt x="3734" y="3095"/>
                    </a:lnTo>
                    <a:lnTo>
                      <a:pt x="3724" y="3095"/>
                    </a:lnTo>
                    <a:lnTo>
                      <a:pt x="3715" y="3095"/>
                    </a:lnTo>
                    <a:lnTo>
                      <a:pt x="3696" y="3095"/>
                    </a:lnTo>
                    <a:lnTo>
                      <a:pt x="3677" y="3086"/>
                    </a:lnTo>
                    <a:lnTo>
                      <a:pt x="3658" y="3076"/>
                    </a:lnTo>
                    <a:lnTo>
                      <a:pt x="3648" y="3076"/>
                    </a:lnTo>
                    <a:lnTo>
                      <a:pt x="3629" y="3086"/>
                    </a:lnTo>
                    <a:lnTo>
                      <a:pt x="3629" y="3095"/>
                    </a:lnTo>
                    <a:lnTo>
                      <a:pt x="3620" y="3104"/>
                    </a:lnTo>
                    <a:lnTo>
                      <a:pt x="3620" y="3114"/>
                    </a:lnTo>
                    <a:lnTo>
                      <a:pt x="3610" y="3133"/>
                    </a:lnTo>
                    <a:lnTo>
                      <a:pt x="3601" y="3143"/>
                    </a:lnTo>
                    <a:lnTo>
                      <a:pt x="3572" y="3152"/>
                    </a:lnTo>
                    <a:lnTo>
                      <a:pt x="3563" y="3162"/>
                    </a:lnTo>
                    <a:lnTo>
                      <a:pt x="3553" y="3181"/>
                    </a:lnTo>
                    <a:lnTo>
                      <a:pt x="3543" y="3209"/>
                    </a:lnTo>
                    <a:lnTo>
                      <a:pt x="3543" y="3219"/>
                    </a:lnTo>
                    <a:lnTo>
                      <a:pt x="3543" y="3238"/>
                    </a:lnTo>
                    <a:lnTo>
                      <a:pt x="3458" y="3295"/>
                    </a:lnTo>
                    <a:lnTo>
                      <a:pt x="3429" y="3295"/>
                    </a:lnTo>
                    <a:lnTo>
                      <a:pt x="3410" y="3285"/>
                    </a:lnTo>
                    <a:lnTo>
                      <a:pt x="3372" y="3247"/>
                    </a:lnTo>
                    <a:lnTo>
                      <a:pt x="3363" y="3238"/>
                    </a:lnTo>
                    <a:lnTo>
                      <a:pt x="3334" y="3228"/>
                    </a:lnTo>
                    <a:lnTo>
                      <a:pt x="3305" y="3228"/>
                    </a:lnTo>
                    <a:lnTo>
                      <a:pt x="3220" y="3267"/>
                    </a:lnTo>
                    <a:lnTo>
                      <a:pt x="3201" y="3267"/>
                    </a:lnTo>
                    <a:lnTo>
                      <a:pt x="3191" y="3267"/>
                    </a:lnTo>
                    <a:lnTo>
                      <a:pt x="3172" y="3257"/>
                    </a:lnTo>
                    <a:lnTo>
                      <a:pt x="3153" y="3257"/>
                    </a:lnTo>
                    <a:lnTo>
                      <a:pt x="3144" y="3267"/>
                    </a:lnTo>
                    <a:lnTo>
                      <a:pt x="3134" y="3276"/>
                    </a:lnTo>
                    <a:lnTo>
                      <a:pt x="3029" y="3333"/>
                    </a:lnTo>
                    <a:lnTo>
                      <a:pt x="3001" y="3333"/>
                    </a:lnTo>
                    <a:lnTo>
                      <a:pt x="2982" y="3343"/>
                    </a:lnTo>
                    <a:lnTo>
                      <a:pt x="2944" y="3371"/>
                    </a:lnTo>
                    <a:lnTo>
                      <a:pt x="2934" y="3371"/>
                    </a:lnTo>
                    <a:lnTo>
                      <a:pt x="2915" y="3381"/>
                    </a:lnTo>
                    <a:lnTo>
                      <a:pt x="2906" y="3371"/>
                    </a:lnTo>
                    <a:lnTo>
                      <a:pt x="2877" y="3362"/>
                    </a:lnTo>
                    <a:lnTo>
                      <a:pt x="2810" y="3333"/>
                    </a:lnTo>
                    <a:lnTo>
                      <a:pt x="2801" y="3333"/>
                    </a:lnTo>
                    <a:lnTo>
                      <a:pt x="2791" y="3343"/>
                    </a:lnTo>
                    <a:lnTo>
                      <a:pt x="2781" y="3352"/>
                    </a:lnTo>
                    <a:lnTo>
                      <a:pt x="2763" y="3390"/>
                    </a:lnTo>
                    <a:lnTo>
                      <a:pt x="2753" y="3409"/>
                    </a:lnTo>
                    <a:lnTo>
                      <a:pt x="2743" y="3419"/>
                    </a:lnTo>
                    <a:lnTo>
                      <a:pt x="2724" y="3428"/>
                    </a:lnTo>
                    <a:lnTo>
                      <a:pt x="2715" y="3428"/>
                    </a:lnTo>
                    <a:lnTo>
                      <a:pt x="2705" y="3428"/>
                    </a:lnTo>
                    <a:lnTo>
                      <a:pt x="2696" y="3409"/>
                    </a:lnTo>
                    <a:lnTo>
                      <a:pt x="2677" y="3409"/>
                    </a:lnTo>
                    <a:lnTo>
                      <a:pt x="2667" y="3409"/>
                    </a:lnTo>
                    <a:lnTo>
                      <a:pt x="2629" y="3419"/>
                    </a:lnTo>
                    <a:lnTo>
                      <a:pt x="2629" y="3428"/>
                    </a:lnTo>
                    <a:lnTo>
                      <a:pt x="2610" y="3457"/>
                    </a:lnTo>
                    <a:lnTo>
                      <a:pt x="2620" y="3505"/>
                    </a:lnTo>
                    <a:lnTo>
                      <a:pt x="2620" y="3524"/>
                    </a:lnTo>
                    <a:lnTo>
                      <a:pt x="2610" y="3543"/>
                    </a:lnTo>
                    <a:lnTo>
                      <a:pt x="2591" y="3543"/>
                    </a:lnTo>
                    <a:lnTo>
                      <a:pt x="2582" y="3552"/>
                    </a:lnTo>
                    <a:lnTo>
                      <a:pt x="2534" y="3543"/>
                    </a:lnTo>
                    <a:lnTo>
                      <a:pt x="2525" y="3543"/>
                    </a:lnTo>
                    <a:lnTo>
                      <a:pt x="2515" y="3543"/>
                    </a:lnTo>
                    <a:lnTo>
                      <a:pt x="2505" y="3533"/>
                    </a:lnTo>
                    <a:lnTo>
                      <a:pt x="2496" y="3524"/>
                    </a:lnTo>
                    <a:lnTo>
                      <a:pt x="2496" y="3514"/>
                    </a:lnTo>
                    <a:lnTo>
                      <a:pt x="2496" y="3505"/>
                    </a:lnTo>
                    <a:lnTo>
                      <a:pt x="2496" y="3495"/>
                    </a:lnTo>
                    <a:lnTo>
                      <a:pt x="2505" y="3476"/>
                    </a:lnTo>
                    <a:lnTo>
                      <a:pt x="2515" y="3467"/>
                    </a:lnTo>
                    <a:lnTo>
                      <a:pt x="2515" y="3457"/>
                    </a:lnTo>
                    <a:lnTo>
                      <a:pt x="2505" y="3447"/>
                    </a:lnTo>
                    <a:lnTo>
                      <a:pt x="2505" y="3438"/>
                    </a:lnTo>
                    <a:lnTo>
                      <a:pt x="2496" y="3428"/>
                    </a:lnTo>
                    <a:lnTo>
                      <a:pt x="2477" y="3428"/>
                    </a:lnTo>
                    <a:lnTo>
                      <a:pt x="2458" y="3428"/>
                    </a:lnTo>
                    <a:lnTo>
                      <a:pt x="2439" y="3438"/>
                    </a:lnTo>
                    <a:lnTo>
                      <a:pt x="2410" y="3467"/>
                    </a:lnTo>
                    <a:lnTo>
                      <a:pt x="2382" y="3495"/>
                    </a:lnTo>
                    <a:lnTo>
                      <a:pt x="2362" y="3505"/>
                    </a:lnTo>
                    <a:lnTo>
                      <a:pt x="2353" y="3514"/>
                    </a:lnTo>
                    <a:lnTo>
                      <a:pt x="2324" y="3514"/>
                    </a:lnTo>
                    <a:lnTo>
                      <a:pt x="2277" y="3505"/>
                    </a:lnTo>
                    <a:lnTo>
                      <a:pt x="2258" y="3514"/>
                    </a:lnTo>
                    <a:lnTo>
                      <a:pt x="2210" y="3552"/>
                    </a:lnTo>
                    <a:lnTo>
                      <a:pt x="2201" y="3562"/>
                    </a:lnTo>
                    <a:lnTo>
                      <a:pt x="2191" y="3581"/>
                    </a:lnTo>
                    <a:lnTo>
                      <a:pt x="2201" y="3590"/>
                    </a:lnTo>
                    <a:lnTo>
                      <a:pt x="2220" y="3619"/>
                    </a:lnTo>
                    <a:lnTo>
                      <a:pt x="2229" y="3628"/>
                    </a:lnTo>
                    <a:lnTo>
                      <a:pt x="2239" y="3648"/>
                    </a:lnTo>
                    <a:lnTo>
                      <a:pt x="2248" y="3666"/>
                    </a:lnTo>
                    <a:lnTo>
                      <a:pt x="2248" y="3676"/>
                    </a:lnTo>
                    <a:lnTo>
                      <a:pt x="2248" y="3686"/>
                    </a:lnTo>
                    <a:lnTo>
                      <a:pt x="2239" y="3724"/>
                    </a:lnTo>
                    <a:lnTo>
                      <a:pt x="2220" y="3743"/>
                    </a:lnTo>
                    <a:lnTo>
                      <a:pt x="2220" y="3762"/>
                    </a:lnTo>
                    <a:lnTo>
                      <a:pt x="2220" y="3781"/>
                    </a:lnTo>
                    <a:lnTo>
                      <a:pt x="2220" y="3809"/>
                    </a:lnTo>
                    <a:lnTo>
                      <a:pt x="2210" y="3828"/>
                    </a:lnTo>
                    <a:lnTo>
                      <a:pt x="2210" y="3838"/>
                    </a:lnTo>
                    <a:lnTo>
                      <a:pt x="2220" y="3847"/>
                    </a:lnTo>
                    <a:lnTo>
                      <a:pt x="2229" y="3866"/>
                    </a:lnTo>
                    <a:lnTo>
                      <a:pt x="2229" y="3876"/>
                    </a:lnTo>
                    <a:lnTo>
                      <a:pt x="2229" y="3886"/>
                    </a:lnTo>
                    <a:lnTo>
                      <a:pt x="2201" y="3952"/>
                    </a:lnTo>
                    <a:lnTo>
                      <a:pt x="2201" y="3962"/>
                    </a:lnTo>
                    <a:lnTo>
                      <a:pt x="2191" y="3971"/>
                    </a:lnTo>
                    <a:lnTo>
                      <a:pt x="2162" y="3971"/>
                    </a:lnTo>
                    <a:lnTo>
                      <a:pt x="2153" y="3971"/>
                    </a:lnTo>
                    <a:lnTo>
                      <a:pt x="2153" y="3981"/>
                    </a:lnTo>
                    <a:lnTo>
                      <a:pt x="2153" y="4000"/>
                    </a:lnTo>
                    <a:lnTo>
                      <a:pt x="2162" y="4009"/>
                    </a:lnTo>
                    <a:lnTo>
                      <a:pt x="2162" y="4029"/>
                    </a:lnTo>
                    <a:lnTo>
                      <a:pt x="2153" y="4047"/>
                    </a:lnTo>
                    <a:lnTo>
                      <a:pt x="2134" y="4067"/>
                    </a:lnTo>
                    <a:lnTo>
                      <a:pt x="2134" y="4086"/>
                    </a:lnTo>
                    <a:lnTo>
                      <a:pt x="2134" y="4095"/>
                    </a:lnTo>
                    <a:lnTo>
                      <a:pt x="2153" y="4114"/>
                    </a:lnTo>
                    <a:lnTo>
                      <a:pt x="2153" y="4124"/>
                    </a:lnTo>
                    <a:lnTo>
                      <a:pt x="2162" y="4143"/>
                    </a:lnTo>
                    <a:lnTo>
                      <a:pt x="2162" y="4152"/>
                    </a:lnTo>
                    <a:lnTo>
                      <a:pt x="2172" y="4171"/>
                    </a:lnTo>
                    <a:lnTo>
                      <a:pt x="2220" y="4162"/>
                    </a:lnTo>
                    <a:lnTo>
                      <a:pt x="2353" y="4190"/>
                    </a:lnTo>
                    <a:lnTo>
                      <a:pt x="2382" y="4209"/>
                    </a:lnTo>
                    <a:lnTo>
                      <a:pt x="2391" y="4247"/>
                    </a:lnTo>
                    <a:lnTo>
                      <a:pt x="2410" y="4257"/>
                    </a:lnTo>
                    <a:lnTo>
                      <a:pt x="2420" y="4267"/>
                    </a:lnTo>
                    <a:lnTo>
                      <a:pt x="2429" y="4276"/>
                    </a:lnTo>
                    <a:lnTo>
                      <a:pt x="2439" y="4295"/>
                    </a:lnTo>
                    <a:lnTo>
                      <a:pt x="2477" y="4371"/>
                    </a:lnTo>
                    <a:lnTo>
                      <a:pt x="2477" y="4400"/>
                    </a:lnTo>
                    <a:lnTo>
                      <a:pt x="2486" y="4409"/>
                    </a:lnTo>
                    <a:lnTo>
                      <a:pt x="2477" y="4419"/>
                    </a:lnTo>
                    <a:lnTo>
                      <a:pt x="2467" y="4428"/>
                    </a:lnTo>
                    <a:lnTo>
                      <a:pt x="2458" y="4428"/>
                    </a:lnTo>
                    <a:lnTo>
                      <a:pt x="2448" y="4428"/>
                    </a:lnTo>
                    <a:lnTo>
                      <a:pt x="2439" y="4428"/>
                    </a:lnTo>
                    <a:lnTo>
                      <a:pt x="2429" y="4448"/>
                    </a:lnTo>
                    <a:lnTo>
                      <a:pt x="2439" y="4486"/>
                    </a:lnTo>
                    <a:lnTo>
                      <a:pt x="2448" y="4495"/>
                    </a:lnTo>
                    <a:lnTo>
                      <a:pt x="2458" y="4495"/>
                    </a:lnTo>
                    <a:lnTo>
                      <a:pt x="2467" y="4486"/>
                    </a:lnTo>
                    <a:lnTo>
                      <a:pt x="2477" y="4476"/>
                    </a:lnTo>
                    <a:lnTo>
                      <a:pt x="2486" y="4466"/>
                    </a:lnTo>
                    <a:lnTo>
                      <a:pt x="2496" y="4457"/>
                    </a:lnTo>
                    <a:lnTo>
                      <a:pt x="2505" y="4466"/>
                    </a:lnTo>
                    <a:lnTo>
                      <a:pt x="2515" y="4476"/>
                    </a:lnTo>
                    <a:lnTo>
                      <a:pt x="2515" y="4486"/>
                    </a:lnTo>
                    <a:lnTo>
                      <a:pt x="2515" y="4552"/>
                    </a:lnTo>
                    <a:lnTo>
                      <a:pt x="2515" y="4581"/>
                    </a:lnTo>
                    <a:lnTo>
                      <a:pt x="2534" y="4628"/>
                    </a:lnTo>
                    <a:lnTo>
                      <a:pt x="2534" y="4647"/>
                    </a:lnTo>
                    <a:lnTo>
                      <a:pt x="2534" y="4657"/>
                    </a:lnTo>
                    <a:lnTo>
                      <a:pt x="2525" y="4666"/>
                    </a:lnTo>
                    <a:lnTo>
                      <a:pt x="2496" y="4666"/>
                    </a:lnTo>
                    <a:lnTo>
                      <a:pt x="2486" y="4676"/>
                    </a:lnTo>
                    <a:lnTo>
                      <a:pt x="2477" y="4686"/>
                    </a:lnTo>
                    <a:lnTo>
                      <a:pt x="2467" y="4695"/>
                    </a:lnTo>
                    <a:lnTo>
                      <a:pt x="2458" y="4714"/>
                    </a:lnTo>
                    <a:lnTo>
                      <a:pt x="2458" y="4733"/>
                    </a:lnTo>
                    <a:lnTo>
                      <a:pt x="2458" y="4762"/>
                    </a:lnTo>
                    <a:lnTo>
                      <a:pt x="2467" y="4800"/>
                    </a:lnTo>
                    <a:lnTo>
                      <a:pt x="2467" y="4809"/>
                    </a:lnTo>
                    <a:lnTo>
                      <a:pt x="2467" y="4819"/>
                    </a:lnTo>
                    <a:lnTo>
                      <a:pt x="2467" y="4829"/>
                    </a:lnTo>
                    <a:lnTo>
                      <a:pt x="2458" y="4838"/>
                    </a:lnTo>
                    <a:lnTo>
                      <a:pt x="2448" y="4857"/>
                    </a:lnTo>
                    <a:lnTo>
                      <a:pt x="2420" y="4876"/>
                    </a:lnTo>
                    <a:lnTo>
                      <a:pt x="2410" y="4886"/>
                    </a:lnTo>
                    <a:lnTo>
                      <a:pt x="2410" y="4905"/>
                    </a:lnTo>
                    <a:lnTo>
                      <a:pt x="2401" y="4943"/>
                    </a:lnTo>
                    <a:lnTo>
                      <a:pt x="2391" y="4962"/>
                    </a:lnTo>
                    <a:lnTo>
                      <a:pt x="2382" y="4971"/>
                    </a:lnTo>
                    <a:lnTo>
                      <a:pt x="2372" y="4981"/>
                    </a:lnTo>
                    <a:lnTo>
                      <a:pt x="2362" y="4971"/>
                    </a:lnTo>
                    <a:lnTo>
                      <a:pt x="2353" y="4981"/>
                    </a:lnTo>
                    <a:lnTo>
                      <a:pt x="2344" y="4990"/>
                    </a:lnTo>
                    <a:lnTo>
                      <a:pt x="2324" y="5038"/>
                    </a:lnTo>
                    <a:lnTo>
                      <a:pt x="2315" y="5057"/>
                    </a:lnTo>
                    <a:lnTo>
                      <a:pt x="2296" y="5067"/>
                    </a:lnTo>
                    <a:lnTo>
                      <a:pt x="2286" y="5076"/>
                    </a:lnTo>
                    <a:lnTo>
                      <a:pt x="2258" y="5085"/>
                    </a:lnTo>
                    <a:lnTo>
                      <a:pt x="2248" y="5095"/>
                    </a:lnTo>
                    <a:lnTo>
                      <a:pt x="2239" y="5114"/>
                    </a:lnTo>
                    <a:lnTo>
                      <a:pt x="2239" y="5143"/>
                    </a:lnTo>
                    <a:lnTo>
                      <a:pt x="2239" y="5171"/>
                    </a:lnTo>
                    <a:lnTo>
                      <a:pt x="2248" y="5200"/>
                    </a:lnTo>
                    <a:lnTo>
                      <a:pt x="2239" y="5219"/>
                    </a:lnTo>
                    <a:lnTo>
                      <a:pt x="2229" y="5228"/>
                    </a:lnTo>
                    <a:lnTo>
                      <a:pt x="2210" y="5228"/>
                    </a:lnTo>
                    <a:lnTo>
                      <a:pt x="2172" y="5228"/>
                    </a:lnTo>
                    <a:lnTo>
                      <a:pt x="2162" y="5238"/>
                    </a:lnTo>
                    <a:lnTo>
                      <a:pt x="2153" y="5238"/>
                    </a:lnTo>
                    <a:lnTo>
                      <a:pt x="2134" y="5266"/>
                    </a:lnTo>
                    <a:lnTo>
                      <a:pt x="2115" y="5286"/>
                    </a:lnTo>
                    <a:lnTo>
                      <a:pt x="2105" y="5305"/>
                    </a:lnTo>
                    <a:lnTo>
                      <a:pt x="2105" y="5314"/>
                    </a:lnTo>
                    <a:lnTo>
                      <a:pt x="2105" y="5333"/>
                    </a:lnTo>
                    <a:lnTo>
                      <a:pt x="2105" y="5362"/>
                    </a:lnTo>
                    <a:lnTo>
                      <a:pt x="2115" y="5371"/>
                    </a:lnTo>
                    <a:lnTo>
                      <a:pt x="2105" y="5409"/>
                    </a:lnTo>
                    <a:lnTo>
                      <a:pt x="2105" y="5419"/>
                    </a:lnTo>
                    <a:lnTo>
                      <a:pt x="2096" y="5438"/>
                    </a:lnTo>
                    <a:lnTo>
                      <a:pt x="2077" y="5448"/>
                    </a:lnTo>
                    <a:lnTo>
                      <a:pt x="2067" y="5466"/>
                    </a:lnTo>
                    <a:lnTo>
                      <a:pt x="2067" y="5486"/>
                    </a:lnTo>
                    <a:lnTo>
                      <a:pt x="2067" y="5495"/>
                    </a:lnTo>
                    <a:lnTo>
                      <a:pt x="2067" y="5505"/>
                    </a:lnTo>
                    <a:lnTo>
                      <a:pt x="2067" y="5533"/>
                    </a:lnTo>
                    <a:lnTo>
                      <a:pt x="2077" y="5581"/>
                    </a:lnTo>
                    <a:lnTo>
                      <a:pt x="2077" y="5609"/>
                    </a:lnTo>
                    <a:lnTo>
                      <a:pt x="2077" y="5619"/>
                    </a:lnTo>
                    <a:lnTo>
                      <a:pt x="2077" y="5609"/>
                    </a:lnTo>
                    <a:lnTo>
                      <a:pt x="2058" y="5590"/>
                    </a:lnTo>
                    <a:lnTo>
                      <a:pt x="2048" y="5609"/>
                    </a:lnTo>
                    <a:lnTo>
                      <a:pt x="2039" y="5629"/>
                    </a:lnTo>
                    <a:lnTo>
                      <a:pt x="2029" y="5629"/>
                    </a:lnTo>
                    <a:lnTo>
                      <a:pt x="2020" y="5619"/>
                    </a:lnTo>
                    <a:lnTo>
                      <a:pt x="1943" y="5667"/>
                    </a:lnTo>
                    <a:lnTo>
                      <a:pt x="1915" y="5695"/>
                    </a:lnTo>
                    <a:lnTo>
                      <a:pt x="1867" y="5695"/>
                    </a:lnTo>
                    <a:lnTo>
                      <a:pt x="1801" y="5657"/>
                    </a:lnTo>
                    <a:lnTo>
                      <a:pt x="1763" y="5657"/>
                    </a:lnTo>
                    <a:lnTo>
                      <a:pt x="1763" y="5705"/>
                    </a:lnTo>
                    <a:lnTo>
                      <a:pt x="1743" y="5705"/>
                    </a:lnTo>
                    <a:lnTo>
                      <a:pt x="1725" y="5724"/>
                    </a:lnTo>
                    <a:lnTo>
                      <a:pt x="1715" y="5724"/>
                    </a:lnTo>
                    <a:lnTo>
                      <a:pt x="1696" y="5714"/>
                    </a:lnTo>
                    <a:lnTo>
                      <a:pt x="1696" y="5705"/>
                    </a:lnTo>
                    <a:lnTo>
                      <a:pt x="1705" y="5695"/>
                    </a:lnTo>
                    <a:lnTo>
                      <a:pt x="1696" y="5686"/>
                    </a:lnTo>
                    <a:lnTo>
                      <a:pt x="1686" y="5676"/>
                    </a:lnTo>
                    <a:lnTo>
                      <a:pt x="1667" y="5676"/>
                    </a:lnTo>
                    <a:lnTo>
                      <a:pt x="1658" y="5676"/>
                    </a:lnTo>
                    <a:lnTo>
                      <a:pt x="1658" y="5667"/>
                    </a:lnTo>
                    <a:lnTo>
                      <a:pt x="1658" y="5657"/>
                    </a:lnTo>
                    <a:lnTo>
                      <a:pt x="1658" y="5647"/>
                    </a:lnTo>
                    <a:lnTo>
                      <a:pt x="1600" y="5581"/>
                    </a:lnTo>
                    <a:lnTo>
                      <a:pt x="1572" y="5562"/>
                    </a:lnTo>
                    <a:lnTo>
                      <a:pt x="1524" y="5524"/>
                    </a:lnTo>
                    <a:lnTo>
                      <a:pt x="1515" y="5524"/>
                    </a:lnTo>
                    <a:lnTo>
                      <a:pt x="1505" y="5524"/>
                    </a:lnTo>
                    <a:lnTo>
                      <a:pt x="1486" y="5524"/>
                    </a:lnTo>
                    <a:lnTo>
                      <a:pt x="1477" y="5514"/>
                    </a:lnTo>
                    <a:lnTo>
                      <a:pt x="1467" y="5495"/>
                    </a:lnTo>
                    <a:lnTo>
                      <a:pt x="1467" y="5486"/>
                    </a:lnTo>
                    <a:lnTo>
                      <a:pt x="1467" y="5476"/>
                    </a:lnTo>
                    <a:lnTo>
                      <a:pt x="1477" y="5466"/>
                    </a:lnTo>
                    <a:lnTo>
                      <a:pt x="1467" y="5448"/>
                    </a:lnTo>
                    <a:lnTo>
                      <a:pt x="1448" y="5390"/>
                    </a:lnTo>
                    <a:lnTo>
                      <a:pt x="1410" y="5381"/>
                    </a:lnTo>
                    <a:lnTo>
                      <a:pt x="1305" y="5400"/>
                    </a:lnTo>
                    <a:lnTo>
                      <a:pt x="1191" y="5390"/>
                    </a:lnTo>
                    <a:lnTo>
                      <a:pt x="1134" y="5371"/>
                    </a:lnTo>
                    <a:lnTo>
                      <a:pt x="1086" y="5333"/>
                    </a:lnTo>
                    <a:lnTo>
                      <a:pt x="1067" y="5314"/>
                    </a:lnTo>
                    <a:lnTo>
                      <a:pt x="1048" y="5314"/>
                    </a:lnTo>
                    <a:lnTo>
                      <a:pt x="1001" y="5305"/>
                    </a:lnTo>
                    <a:lnTo>
                      <a:pt x="991" y="5295"/>
                    </a:lnTo>
                    <a:lnTo>
                      <a:pt x="963" y="5286"/>
                    </a:lnTo>
                    <a:lnTo>
                      <a:pt x="953" y="5276"/>
                    </a:lnTo>
                    <a:lnTo>
                      <a:pt x="905" y="5286"/>
                    </a:lnTo>
                    <a:lnTo>
                      <a:pt x="858" y="5248"/>
                    </a:lnTo>
                    <a:lnTo>
                      <a:pt x="810" y="5219"/>
                    </a:lnTo>
                    <a:lnTo>
                      <a:pt x="724" y="5200"/>
                    </a:lnTo>
                    <a:lnTo>
                      <a:pt x="705" y="5190"/>
                    </a:lnTo>
                    <a:lnTo>
                      <a:pt x="677" y="5162"/>
                    </a:lnTo>
                    <a:lnTo>
                      <a:pt x="667" y="5133"/>
                    </a:lnTo>
                    <a:lnTo>
                      <a:pt x="686" y="5105"/>
                    </a:lnTo>
                    <a:lnTo>
                      <a:pt x="715" y="5085"/>
                    </a:lnTo>
                    <a:lnTo>
                      <a:pt x="677" y="5076"/>
                    </a:lnTo>
                    <a:lnTo>
                      <a:pt x="648" y="5085"/>
                    </a:lnTo>
                    <a:lnTo>
                      <a:pt x="629" y="5114"/>
                    </a:lnTo>
                    <a:lnTo>
                      <a:pt x="620" y="5152"/>
                    </a:lnTo>
                    <a:lnTo>
                      <a:pt x="610" y="5200"/>
                    </a:lnTo>
                    <a:lnTo>
                      <a:pt x="601" y="5228"/>
                    </a:lnTo>
                    <a:lnTo>
                      <a:pt x="572" y="5238"/>
                    </a:lnTo>
                    <a:lnTo>
                      <a:pt x="534" y="5238"/>
                    </a:lnTo>
                    <a:lnTo>
                      <a:pt x="505" y="5228"/>
                    </a:lnTo>
                    <a:lnTo>
                      <a:pt x="477" y="5209"/>
                    </a:lnTo>
                    <a:lnTo>
                      <a:pt x="448" y="5181"/>
                    </a:lnTo>
                    <a:lnTo>
                      <a:pt x="429" y="5133"/>
                    </a:lnTo>
                    <a:lnTo>
                      <a:pt x="439" y="5124"/>
                    </a:lnTo>
                    <a:lnTo>
                      <a:pt x="496" y="5057"/>
                    </a:lnTo>
                    <a:lnTo>
                      <a:pt x="515" y="5038"/>
                    </a:lnTo>
                    <a:lnTo>
                      <a:pt x="534" y="4971"/>
                    </a:lnTo>
                    <a:lnTo>
                      <a:pt x="553" y="4895"/>
                    </a:lnTo>
                    <a:lnTo>
                      <a:pt x="553" y="4829"/>
                    </a:lnTo>
                    <a:lnTo>
                      <a:pt x="505" y="4790"/>
                    </a:lnTo>
                    <a:lnTo>
                      <a:pt x="496" y="4781"/>
                    </a:lnTo>
                    <a:lnTo>
                      <a:pt x="477" y="4790"/>
                    </a:lnTo>
                    <a:lnTo>
                      <a:pt x="458" y="4790"/>
                    </a:lnTo>
                    <a:lnTo>
                      <a:pt x="401" y="4762"/>
                    </a:lnTo>
                    <a:lnTo>
                      <a:pt x="362" y="4752"/>
                    </a:lnTo>
                    <a:lnTo>
                      <a:pt x="334" y="4752"/>
                    </a:lnTo>
                    <a:lnTo>
                      <a:pt x="315" y="4762"/>
                    </a:lnTo>
                    <a:lnTo>
                      <a:pt x="296" y="4790"/>
                    </a:lnTo>
                    <a:lnTo>
                      <a:pt x="296" y="4809"/>
                    </a:lnTo>
                    <a:lnTo>
                      <a:pt x="277" y="4819"/>
                    </a:lnTo>
                    <a:lnTo>
                      <a:pt x="258" y="4819"/>
                    </a:lnTo>
                    <a:lnTo>
                      <a:pt x="248" y="4819"/>
                    </a:lnTo>
                    <a:lnTo>
                      <a:pt x="229" y="4809"/>
                    </a:lnTo>
                    <a:lnTo>
                      <a:pt x="220" y="4800"/>
                    </a:lnTo>
                    <a:lnTo>
                      <a:pt x="210" y="4771"/>
                    </a:lnTo>
                    <a:lnTo>
                      <a:pt x="210" y="4752"/>
                    </a:lnTo>
                    <a:lnTo>
                      <a:pt x="210" y="4743"/>
                    </a:lnTo>
                    <a:lnTo>
                      <a:pt x="210" y="4733"/>
                    </a:lnTo>
                    <a:lnTo>
                      <a:pt x="201" y="4724"/>
                    </a:lnTo>
                    <a:lnTo>
                      <a:pt x="172" y="4714"/>
                    </a:lnTo>
                    <a:lnTo>
                      <a:pt x="163" y="4704"/>
                    </a:lnTo>
                    <a:lnTo>
                      <a:pt x="134" y="4724"/>
                    </a:lnTo>
                    <a:lnTo>
                      <a:pt x="96" y="4724"/>
                    </a:lnTo>
                    <a:lnTo>
                      <a:pt x="86" y="4733"/>
                    </a:lnTo>
                    <a:lnTo>
                      <a:pt x="67" y="4733"/>
                    </a:lnTo>
                    <a:close/>
                    <a:moveTo>
                      <a:pt x="2372" y="4666"/>
                    </a:moveTo>
                    <a:lnTo>
                      <a:pt x="2382" y="4666"/>
                    </a:lnTo>
                    <a:lnTo>
                      <a:pt x="2391" y="4666"/>
                    </a:lnTo>
                    <a:lnTo>
                      <a:pt x="2391" y="4657"/>
                    </a:lnTo>
                    <a:lnTo>
                      <a:pt x="2401" y="4657"/>
                    </a:lnTo>
                    <a:lnTo>
                      <a:pt x="2401" y="4647"/>
                    </a:lnTo>
                    <a:lnTo>
                      <a:pt x="2410" y="4619"/>
                    </a:lnTo>
                    <a:lnTo>
                      <a:pt x="2420" y="4609"/>
                    </a:lnTo>
                    <a:lnTo>
                      <a:pt x="2420" y="4590"/>
                    </a:lnTo>
                    <a:lnTo>
                      <a:pt x="2420" y="4581"/>
                    </a:lnTo>
                    <a:lnTo>
                      <a:pt x="2410" y="4571"/>
                    </a:lnTo>
                    <a:lnTo>
                      <a:pt x="2410" y="4562"/>
                    </a:lnTo>
                    <a:lnTo>
                      <a:pt x="2401" y="4562"/>
                    </a:lnTo>
                    <a:lnTo>
                      <a:pt x="2382" y="4552"/>
                    </a:lnTo>
                    <a:lnTo>
                      <a:pt x="2372" y="4552"/>
                    </a:lnTo>
                    <a:lnTo>
                      <a:pt x="2362" y="4552"/>
                    </a:lnTo>
                    <a:lnTo>
                      <a:pt x="2353" y="4571"/>
                    </a:lnTo>
                    <a:lnTo>
                      <a:pt x="2353" y="4581"/>
                    </a:lnTo>
                    <a:lnTo>
                      <a:pt x="2344" y="4628"/>
                    </a:lnTo>
                    <a:lnTo>
                      <a:pt x="2353" y="4647"/>
                    </a:lnTo>
                    <a:lnTo>
                      <a:pt x="2362" y="4657"/>
                    </a:lnTo>
                    <a:lnTo>
                      <a:pt x="2372" y="4666"/>
                    </a:lnTo>
                    <a:close/>
                    <a:moveTo>
                      <a:pt x="2344" y="4819"/>
                    </a:moveTo>
                    <a:lnTo>
                      <a:pt x="2353" y="4819"/>
                    </a:lnTo>
                    <a:lnTo>
                      <a:pt x="2372" y="4809"/>
                    </a:lnTo>
                    <a:lnTo>
                      <a:pt x="2391" y="4771"/>
                    </a:lnTo>
                    <a:lnTo>
                      <a:pt x="2382" y="4724"/>
                    </a:lnTo>
                    <a:lnTo>
                      <a:pt x="2344" y="4704"/>
                    </a:lnTo>
                    <a:lnTo>
                      <a:pt x="2315" y="4743"/>
                    </a:lnTo>
                    <a:lnTo>
                      <a:pt x="2315" y="4771"/>
                    </a:lnTo>
                    <a:lnTo>
                      <a:pt x="2315" y="4790"/>
                    </a:lnTo>
                    <a:lnTo>
                      <a:pt x="2315" y="4800"/>
                    </a:lnTo>
                    <a:lnTo>
                      <a:pt x="2324" y="4809"/>
                    </a:lnTo>
                    <a:lnTo>
                      <a:pt x="2344" y="4819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6" name="Freeform 14">
                <a:extLst>
                  <a:ext uri="{FF2B5EF4-FFF2-40B4-BE49-F238E27FC236}">
                    <a16:creationId xmlns:a16="http://schemas.microsoft.com/office/drawing/2014/main" id="{3D6AF612-E534-364D-A827-57A268658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3838" y="5067300"/>
                <a:ext cx="1889125" cy="1724025"/>
              </a:xfrm>
              <a:custGeom>
                <a:avLst/>
                <a:gdLst>
                  <a:gd name="T0" fmla="*/ 318873 w 5249"/>
                  <a:gd name="T1" fmla="*/ 1634783 h 4791"/>
                  <a:gd name="T2" fmla="*/ 109770 w 5249"/>
                  <a:gd name="T3" fmla="*/ 1624347 h 4791"/>
                  <a:gd name="T4" fmla="*/ 3599 w 5249"/>
                  <a:gd name="T5" fmla="*/ 1541943 h 4791"/>
                  <a:gd name="T6" fmla="*/ 13676 w 5249"/>
                  <a:gd name="T7" fmla="*/ 1432549 h 4791"/>
                  <a:gd name="T8" fmla="*/ 78819 w 5249"/>
                  <a:gd name="T9" fmla="*/ 1350144 h 4791"/>
                  <a:gd name="T10" fmla="*/ 140722 w 5249"/>
                  <a:gd name="T11" fmla="*/ 1264501 h 4791"/>
                  <a:gd name="T12" fmla="*/ 168074 w 5249"/>
                  <a:gd name="T13" fmla="*/ 1188933 h 4791"/>
                  <a:gd name="T14" fmla="*/ 137123 w 5249"/>
                  <a:gd name="T15" fmla="*/ 1116964 h 4791"/>
                  <a:gd name="T16" fmla="*/ 37790 w 5249"/>
                  <a:gd name="T17" fmla="*/ 1024483 h 4791"/>
                  <a:gd name="T18" fmla="*/ 44628 w 5249"/>
                  <a:gd name="T19" fmla="*/ 952514 h 4791"/>
                  <a:gd name="T20" fmla="*/ 65142 w 5249"/>
                  <a:gd name="T21" fmla="*/ 846359 h 4791"/>
                  <a:gd name="T22" fmla="*/ 123446 w 5249"/>
                  <a:gd name="T23" fmla="*/ 771151 h 4791"/>
                  <a:gd name="T24" fmla="*/ 161236 w 5249"/>
                  <a:gd name="T25" fmla="*/ 798500 h 4791"/>
                  <a:gd name="T26" fmla="*/ 233216 w 5249"/>
                  <a:gd name="T27" fmla="*/ 757117 h 4791"/>
                  <a:gd name="T28" fmla="*/ 336148 w 5249"/>
                  <a:gd name="T29" fmla="*/ 722932 h 4791"/>
                  <a:gd name="T30" fmla="*/ 500624 w 5249"/>
                  <a:gd name="T31" fmla="*/ 709258 h 4791"/>
                  <a:gd name="T32" fmla="*/ 579442 w 5249"/>
                  <a:gd name="T33" fmla="*/ 634050 h 4791"/>
                  <a:gd name="T34" fmla="*/ 630908 w 5249"/>
                  <a:gd name="T35" fmla="*/ 554883 h 4791"/>
                  <a:gd name="T36" fmla="*/ 610394 w 5249"/>
                  <a:gd name="T37" fmla="*/ 482914 h 4791"/>
                  <a:gd name="T38" fmla="*/ 689212 w 5249"/>
                  <a:gd name="T39" fmla="*/ 435055 h 4791"/>
                  <a:gd name="T40" fmla="*/ 658261 w 5249"/>
                  <a:gd name="T41" fmla="*/ 363085 h 4791"/>
                  <a:gd name="T42" fmla="*/ 788545 w 5249"/>
                  <a:gd name="T43" fmla="*/ 239658 h 4791"/>
                  <a:gd name="T44" fmla="*/ 843250 w 5249"/>
                  <a:gd name="T45" fmla="*/ 167689 h 4791"/>
                  <a:gd name="T46" fmla="*/ 874202 w 5249"/>
                  <a:gd name="T47" fmla="*/ 30587 h 4791"/>
                  <a:gd name="T48" fmla="*/ 966696 w 5249"/>
                  <a:gd name="T49" fmla="*/ 10076 h 4791"/>
                  <a:gd name="T50" fmla="*/ 1086544 w 5249"/>
                  <a:gd name="T51" fmla="*/ 71969 h 4791"/>
                  <a:gd name="T52" fmla="*/ 1209990 w 5249"/>
                  <a:gd name="T53" fmla="*/ 126666 h 4791"/>
                  <a:gd name="T54" fmla="*/ 1258217 w 5249"/>
                  <a:gd name="T55" fmla="*/ 297953 h 4791"/>
                  <a:gd name="T56" fmla="*/ 1350712 w 5249"/>
                  <a:gd name="T57" fmla="*/ 274203 h 4791"/>
                  <a:gd name="T58" fmla="*/ 1453644 w 5249"/>
                  <a:gd name="T59" fmla="*/ 171287 h 4791"/>
                  <a:gd name="T60" fmla="*/ 1549378 w 5249"/>
                  <a:gd name="T61" fmla="*/ 126666 h 4791"/>
                  <a:gd name="T62" fmla="*/ 1624957 w 5249"/>
                  <a:gd name="T63" fmla="*/ 188200 h 4791"/>
                  <a:gd name="T64" fmla="*/ 1631795 w 5249"/>
                  <a:gd name="T65" fmla="*/ 263768 h 4791"/>
                  <a:gd name="T66" fmla="*/ 1734367 w 5249"/>
                  <a:gd name="T67" fmla="*/ 445490 h 4791"/>
                  <a:gd name="T68" fmla="*/ 1724290 w 5249"/>
                  <a:gd name="T69" fmla="*/ 551645 h 4791"/>
                  <a:gd name="T70" fmla="*/ 1840898 w 5249"/>
                  <a:gd name="T71" fmla="*/ 599504 h 4791"/>
                  <a:gd name="T72" fmla="*/ 1813546 w 5249"/>
                  <a:gd name="T73" fmla="*/ 685148 h 4791"/>
                  <a:gd name="T74" fmla="*/ 1888765 w 5249"/>
                  <a:gd name="T75" fmla="*/ 726530 h 4791"/>
                  <a:gd name="T76" fmla="*/ 1785833 w 5249"/>
                  <a:gd name="T77" fmla="*/ 825848 h 4791"/>
                  <a:gd name="T78" fmla="*/ 1707015 w 5249"/>
                  <a:gd name="T79" fmla="*/ 860033 h 4791"/>
                  <a:gd name="T80" fmla="*/ 1693338 w 5249"/>
                  <a:gd name="T81" fmla="*/ 935601 h 4791"/>
                  <a:gd name="T82" fmla="*/ 1607682 w 5249"/>
                  <a:gd name="T83" fmla="*/ 976624 h 4791"/>
                  <a:gd name="T84" fmla="*/ 1474158 w 5249"/>
                  <a:gd name="T85" fmla="*/ 1024483 h 4791"/>
                  <a:gd name="T86" fmla="*/ 1491074 w 5249"/>
                  <a:gd name="T87" fmla="*/ 1100051 h 4791"/>
                  <a:gd name="T88" fmla="*/ 1275132 w 5249"/>
                  <a:gd name="T89" fmla="*/ 1134236 h 4791"/>
                  <a:gd name="T90" fmla="*/ 1203152 w 5249"/>
                  <a:gd name="T91" fmla="*/ 1158346 h 4791"/>
                  <a:gd name="T92" fmla="*/ 1083305 w 5249"/>
                  <a:gd name="T93" fmla="*/ 1137835 h 4791"/>
                  <a:gd name="T94" fmla="*/ 1045515 w 5249"/>
                  <a:gd name="T95" fmla="*/ 1199369 h 4791"/>
                  <a:gd name="T96" fmla="*/ 1025001 w 5249"/>
                  <a:gd name="T97" fmla="*/ 1305523 h 4791"/>
                  <a:gd name="T98" fmla="*/ 1141609 w 5249"/>
                  <a:gd name="T99" fmla="*/ 1381091 h 4791"/>
                  <a:gd name="T100" fmla="*/ 1138010 w 5249"/>
                  <a:gd name="T101" fmla="*/ 1463136 h 4791"/>
                  <a:gd name="T102" fmla="*/ 1107058 w 5249"/>
                  <a:gd name="T103" fmla="*/ 1531867 h 4791"/>
                  <a:gd name="T104" fmla="*/ 1117495 w 5249"/>
                  <a:gd name="T105" fmla="*/ 1593401 h 4791"/>
                  <a:gd name="T106" fmla="*/ 1220427 w 5249"/>
                  <a:gd name="T107" fmla="*/ 1627586 h 4791"/>
                  <a:gd name="T108" fmla="*/ 1141609 w 5249"/>
                  <a:gd name="T109" fmla="*/ 1686241 h 4791"/>
                  <a:gd name="T110" fmla="*/ 1025001 w 5249"/>
                  <a:gd name="T111" fmla="*/ 1713589 h 4791"/>
                  <a:gd name="T112" fmla="*/ 836412 w 5249"/>
                  <a:gd name="T113" fmla="*/ 1641260 h 4791"/>
                  <a:gd name="T114" fmla="*/ 647823 w 5249"/>
                  <a:gd name="T115" fmla="*/ 1576488 h 4791"/>
                  <a:gd name="T116" fmla="*/ 514300 w 5249"/>
                  <a:gd name="T117" fmla="*/ 1531867 h 4791"/>
                  <a:gd name="T118" fmla="*/ 106171 w 5249"/>
                  <a:gd name="T119" fmla="*/ 1199369 h 4791"/>
                  <a:gd name="T120" fmla="*/ 120207 w 5249"/>
                  <a:gd name="T121" fmla="*/ 1195770 h 4791"/>
                  <a:gd name="T122" fmla="*/ 109770 w 5249"/>
                  <a:gd name="T123" fmla="*/ 1254065 h 47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249" h="4791">
                    <a:moveTo>
                      <a:pt x="1362" y="4543"/>
                    </a:moveTo>
                    <a:lnTo>
                      <a:pt x="1353" y="4561"/>
                    </a:lnTo>
                    <a:lnTo>
                      <a:pt x="1334" y="4571"/>
                    </a:lnTo>
                    <a:lnTo>
                      <a:pt x="1286" y="4561"/>
                    </a:lnTo>
                    <a:lnTo>
                      <a:pt x="1115" y="4571"/>
                    </a:lnTo>
                    <a:lnTo>
                      <a:pt x="1086" y="4561"/>
                    </a:lnTo>
                    <a:lnTo>
                      <a:pt x="1038" y="4571"/>
                    </a:lnTo>
                    <a:lnTo>
                      <a:pt x="1010" y="4571"/>
                    </a:lnTo>
                    <a:lnTo>
                      <a:pt x="981" y="4571"/>
                    </a:lnTo>
                    <a:lnTo>
                      <a:pt x="972" y="4561"/>
                    </a:lnTo>
                    <a:lnTo>
                      <a:pt x="972" y="4552"/>
                    </a:lnTo>
                    <a:lnTo>
                      <a:pt x="972" y="4543"/>
                    </a:lnTo>
                    <a:lnTo>
                      <a:pt x="934" y="4504"/>
                    </a:lnTo>
                    <a:lnTo>
                      <a:pt x="905" y="4514"/>
                    </a:lnTo>
                    <a:lnTo>
                      <a:pt x="886" y="4543"/>
                    </a:lnTo>
                    <a:lnTo>
                      <a:pt x="848" y="4600"/>
                    </a:lnTo>
                    <a:lnTo>
                      <a:pt x="819" y="4600"/>
                    </a:lnTo>
                    <a:lnTo>
                      <a:pt x="800" y="4571"/>
                    </a:lnTo>
                    <a:lnTo>
                      <a:pt x="772" y="4523"/>
                    </a:lnTo>
                    <a:lnTo>
                      <a:pt x="753" y="4504"/>
                    </a:lnTo>
                    <a:lnTo>
                      <a:pt x="676" y="4485"/>
                    </a:lnTo>
                    <a:lnTo>
                      <a:pt x="648" y="4495"/>
                    </a:lnTo>
                    <a:lnTo>
                      <a:pt x="629" y="4514"/>
                    </a:lnTo>
                    <a:lnTo>
                      <a:pt x="543" y="4523"/>
                    </a:lnTo>
                    <a:lnTo>
                      <a:pt x="429" y="4561"/>
                    </a:lnTo>
                    <a:lnTo>
                      <a:pt x="381" y="4571"/>
                    </a:lnTo>
                    <a:lnTo>
                      <a:pt x="334" y="4543"/>
                    </a:lnTo>
                    <a:lnTo>
                      <a:pt x="324" y="4533"/>
                    </a:lnTo>
                    <a:lnTo>
                      <a:pt x="315" y="4523"/>
                    </a:lnTo>
                    <a:lnTo>
                      <a:pt x="305" y="4514"/>
                    </a:lnTo>
                    <a:lnTo>
                      <a:pt x="286" y="4514"/>
                    </a:lnTo>
                    <a:lnTo>
                      <a:pt x="277" y="4504"/>
                    </a:lnTo>
                    <a:lnTo>
                      <a:pt x="267" y="4495"/>
                    </a:lnTo>
                    <a:lnTo>
                      <a:pt x="267" y="4485"/>
                    </a:lnTo>
                    <a:lnTo>
                      <a:pt x="257" y="4466"/>
                    </a:lnTo>
                    <a:lnTo>
                      <a:pt x="238" y="4447"/>
                    </a:lnTo>
                    <a:lnTo>
                      <a:pt x="219" y="4428"/>
                    </a:lnTo>
                    <a:lnTo>
                      <a:pt x="210" y="4390"/>
                    </a:lnTo>
                    <a:lnTo>
                      <a:pt x="210" y="4362"/>
                    </a:lnTo>
                    <a:lnTo>
                      <a:pt x="191" y="4371"/>
                    </a:lnTo>
                    <a:lnTo>
                      <a:pt x="153" y="4381"/>
                    </a:lnTo>
                    <a:lnTo>
                      <a:pt x="115" y="4371"/>
                    </a:lnTo>
                    <a:lnTo>
                      <a:pt x="95" y="4343"/>
                    </a:lnTo>
                    <a:lnTo>
                      <a:pt x="10" y="4295"/>
                    </a:lnTo>
                    <a:lnTo>
                      <a:pt x="10" y="4285"/>
                    </a:lnTo>
                    <a:lnTo>
                      <a:pt x="10" y="4257"/>
                    </a:lnTo>
                    <a:lnTo>
                      <a:pt x="0" y="4209"/>
                    </a:lnTo>
                    <a:lnTo>
                      <a:pt x="0" y="4181"/>
                    </a:lnTo>
                    <a:lnTo>
                      <a:pt x="0" y="4171"/>
                    </a:lnTo>
                    <a:lnTo>
                      <a:pt x="0" y="4162"/>
                    </a:lnTo>
                    <a:lnTo>
                      <a:pt x="0" y="4142"/>
                    </a:lnTo>
                    <a:lnTo>
                      <a:pt x="10" y="4124"/>
                    </a:lnTo>
                    <a:lnTo>
                      <a:pt x="29" y="4114"/>
                    </a:lnTo>
                    <a:lnTo>
                      <a:pt x="38" y="4095"/>
                    </a:lnTo>
                    <a:lnTo>
                      <a:pt x="38" y="4085"/>
                    </a:lnTo>
                    <a:lnTo>
                      <a:pt x="48" y="4047"/>
                    </a:lnTo>
                    <a:lnTo>
                      <a:pt x="38" y="4038"/>
                    </a:lnTo>
                    <a:lnTo>
                      <a:pt x="38" y="4009"/>
                    </a:lnTo>
                    <a:lnTo>
                      <a:pt x="38" y="3990"/>
                    </a:lnTo>
                    <a:lnTo>
                      <a:pt x="38" y="3981"/>
                    </a:lnTo>
                    <a:lnTo>
                      <a:pt x="48" y="3962"/>
                    </a:lnTo>
                    <a:lnTo>
                      <a:pt x="67" y="3942"/>
                    </a:lnTo>
                    <a:lnTo>
                      <a:pt x="86" y="3914"/>
                    </a:lnTo>
                    <a:lnTo>
                      <a:pt x="95" y="3914"/>
                    </a:lnTo>
                    <a:lnTo>
                      <a:pt x="105" y="3904"/>
                    </a:lnTo>
                    <a:lnTo>
                      <a:pt x="143" y="3904"/>
                    </a:lnTo>
                    <a:lnTo>
                      <a:pt x="162" y="3904"/>
                    </a:lnTo>
                    <a:lnTo>
                      <a:pt x="172" y="3895"/>
                    </a:lnTo>
                    <a:lnTo>
                      <a:pt x="181" y="3876"/>
                    </a:lnTo>
                    <a:lnTo>
                      <a:pt x="172" y="3847"/>
                    </a:lnTo>
                    <a:lnTo>
                      <a:pt x="172" y="3819"/>
                    </a:lnTo>
                    <a:lnTo>
                      <a:pt x="172" y="3790"/>
                    </a:lnTo>
                    <a:lnTo>
                      <a:pt x="181" y="3771"/>
                    </a:lnTo>
                    <a:lnTo>
                      <a:pt x="191" y="3761"/>
                    </a:lnTo>
                    <a:lnTo>
                      <a:pt x="219" y="3752"/>
                    </a:lnTo>
                    <a:lnTo>
                      <a:pt x="229" y="3743"/>
                    </a:lnTo>
                    <a:lnTo>
                      <a:pt x="248" y="3733"/>
                    </a:lnTo>
                    <a:lnTo>
                      <a:pt x="257" y="3714"/>
                    </a:lnTo>
                    <a:lnTo>
                      <a:pt x="277" y="3666"/>
                    </a:lnTo>
                    <a:lnTo>
                      <a:pt x="286" y="3657"/>
                    </a:lnTo>
                    <a:lnTo>
                      <a:pt x="295" y="3647"/>
                    </a:lnTo>
                    <a:lnTo>
                      <a:pt x="305" y="3657"/>
                    </a:lnTo>
                    <a:lnTo>
                      <a:pt x="315" y="3647"/>
                    </a:lnTo>
                    <a:lnTo>
                      <a:pt x="324" y="3638"/>
                    </a:lnTo>
                    <a:lnTo>
                      <a:pt x="334" y="3619"/>
                    </a:lnTo>
                    <a:lnTo>
                      <a:pt x="343" y="3581"/>
                    </a:lnTo>
                    <a:lnTo>
                      <a:pt x="343" y="3562"/>
                    </a:lnTo>
                    <a:lnTo>
                      <a:pt x="353" y="3552"/>
                    </a:lnTo>
                    <a:lnTo>
                      <a:pt x="381" y="3533"/>
                    </a:lnTo>
                    <a:lnTo>
                      <a:pt x="391" y="3514"/>
                    </a:lnTo>
                    <a:lnTo>
                      <a:pt x="400" y="3505"/>
                    </a:lnTo>
                    <a:lnTo>
                      <a:pt x="400" y="3495"/>
                    </a:lnTo>
                    <a:lnTo>
                      <a:pt x="400" y="3485"/>
                    </a:lnTo>
                    <a:lnTo>
                      <a:pt x="400" y="3476"/>
                    </a:lnTo>
                    <a:lnTo>
                      <a:pt x="391" y="3438"/>
                    </a:lnTo>
                    <a:lnTo>
                      <a:pt x="391" y="3409"/>
                    </a:lnTo>
                    <a:lnTo>
                      <a:pt x="391" y="3390"/>
                    </a:lnTo>
                    <a:lnTo>
                      <a:pt x="400" y="3371"/>
                    </a:lnTo>
                    <a:lnTo>
                      <a:pt x="410" y="3362"/>
                    </a:lnTo>
                    <a:lnTo>
                      <a:pt x="419" y="3352"/>
                    </a:lnTo>
                    <a:lnTo>
                      <a:pt x="429" y="3342"/>
                    </a:lnTo>
                    <a:lnTo>
                      <a:pt x="458" y="3342"/>
                    </a:lnTo>
                    <a:lnTo>
                      <a:pt x="467" y="3333"/>
                    </a:lnTo>
                    <a:lnTo>
                      <a:pt x="467" y="3323"/>
                    </a:lnTo>
                    <a:lnTo>
                      <a:pt x="467" y="3304"/>
                    </a:lnTo>
                    <a:lnTo>
                      <a:pt x="448" y="3257"/>
                    </a:lnTo>
                    <a:lnTo>
                      <a:pt x="448" y="3228"/>
                    </a:lnTo>
                    <a:lnTo>
                      <a:pt x="448" y="3162"/>
                    </a:lnTo>
                    <a:lnTo>
                      <a:pt x="448" y="3152"/>
                    </a:lnTo>
                    <a:lnTo>
                      <a:pt x="438" y="3142"/>
                    </a:lnTo>
                    <a:lnTo>
                      <a:pt x="429" y="3133"/>
                    </a:lnTo>
                    <a:lnTo>
                      <a:pt x="419" y="3142"/>
                    </a:lnTo>
                    <a:lnTo>
                      <a:pt x="410" y="3152"/>
                    </a:lnTo>
                    <a:lnTo>
                      <a:pt x="400" y="3162"/>
                    </a:lnTo>
                    <a:lnTo>
                      <a:pt x="391" y="3171"/>
                    </a:lnTo>
                    <a:lnTo>
                      <a:pt x="381" y="3171"/>
                    </a:lnTo>
                    <a:lnTo>
                      <a:pt x="372" y="3162"/>
                    </a:lnTo>
                    <a:lnTo>
                      <a:pt x="362" y="3124"/>
                    </a:lnTo>
                    <a:lnTo>
                      <a:pt x="372" y="3104"/>
                    </a:lnTo>
                    <a:lnTo>
                      <a:pt x="381" y="3104"/>
                    </a:lnTo>
                    <a:lnTo>
                      <a:pt x="391" y="3104"/>
                    </a:lnTo>
                    <a:lnTo>
                      <a:pt x="400" y="3104"/>
                    </a:lnTo>
                    <a:lnTo>
                      <a:pt x="410" y="3095"/>
                    </a:lnTo>
                    <a:lnTo>
                      <a:pt x="419" y="3085"/>
                    </a:lnTo>
                    <a:lnTo>
                      <a:pt x="410" y="3076"/>
                    </a:lnTo>
                    <a:lnTo>
                      <a:pt x="410" y="3047"/>
                    </a:lnTo>
                    <a:lnTo>
                      <a:pt x="372" y="2971"/>
                    </a:lnTo>
                    <a:lnTo>
                      <a:pt x="362" y="2952"/>
                    </a:lnTo>
                    <a:lnTo>
                      <a:pt x="353" y="2943"/>
                    </a:lnTo>
                    <a:lnTo>
                      <a:pt x="343" y="2933"/>
                    </a:lnTo>
                    <a:lnTo>
                      <a:pt x="324" y="2923"/>
                    </a:lnTo>
                    <a:lnTo>
                      <a:pt x="315" y="2885"/>
                    </a:lnTo>
                    <a:lnTo>
                      <a:pt x="286" y="2866"/>
                    </a:lnTo>
                    <a:lnTo>
                      <a:pt x="153" y="2838"/>
                    </a:lnTo>
                    <a:lnTo>
                      <a:pt x="105" y="2847"/>
                    </a:lnTo>
                    <a:lnTo>
                      <a:pt x="95" y="2828"/>
                    </a:lnTo>
                    <a:lnTo>
                      <a:pt x="95" y="2819"/>
                    </a:lnTo>
                    <a:lnTo>
                      <a:pt x="86" y="2800"/>
                    </a:lnTo>
                    <a:lnTo>
                      <a:pt x="86" y="2790"/>
                    </a:lnTo>
                    <a:lnTo>
                      <a:pt x="67" y="2771"/>
                    </a:lnTo>
                    <a:lnTo>
                      <a:pt x="67" y="2762"/>
                    </a:lnTo>
                    <a:lnTo>
                      <a:pt x="67" y="2743"/>
                    </a:lnTo>
                    <a:lnTo>
                      <a:pt x="86" y="2723"/>
                    </a:lnTo>
                    <a:lnTo>
                      <a:pt x="95" y="2705"/>
                    </a:lnTo>
                    <a:lnTo>
                      <a:pt x="95" y="2685"/>
                    </a:lnTo>
                    <a:lnTo>
                      <a:pt x="86" y="2676"/>
                    </a:lnTo>
                    <a:lnTo>
                      <a:pt x="86" y="2657"/>
                    </a:lnTo>
                    <a:lnTo>
                      <a:pt x="86" y="2647"/>
                    </a:lnTo>
                    <a:lnTo>
                      <a:pt x="95" y="2647"/>
                    </a:lnTo>
                    <a:lnTo>
                      <a:pt x="124" y="2647"/>
                    </a:lnTo>
                    <a:lnTo>
                      <a:pt x="134" y="2638"/>
                    </a:lnTo>
                    <a:lnTo>
                      <a:pt x="134" y="2628"/>
                    </a:lnTo>
                    <a:lnTo>
                      <a:pt x="162" y="2562"/>
                    </a:lnTo>
                    <a:lnTo>
                      <a:pt x="162" y="2552"/>
                    </a:lnTo>
                    <a:lnTo>
                      <a:pt x="162" y="2542"/>
                    </a:lnTo>
                    <a:lnTo>
                      <a:pt x="153" y="2523"/>
                    </a:lnTo>
                    <a:lnTo>
                      <a:pt x="143" y="2514"/>
                    </a:lnTo>
                    <a:lnTo>
                      <a:pt x="143" y="2504"/>
                    </a:lnTo>
                    <a:lnTo>
                      <a:pt x="153" y="2485"/>
                    </a:lnTo>
                    <a:lnTo>
                      <a:pt x="153" y="2457"/>
                    </a:lnTo>
                    <a:lnTo>
                      <a:pt x="153" y="2438"/>
                    </a:lnTo>
                    <a:lnTo>
                      <a:pt x="153" y="2419"/>
                    </a:lnTo>
                    <a:lnTo>
                      <a:pt x="172" y="2400"/>
                    </a:lnTo>
                    <a:lnTo>
                      <a:pt x="181" y="2362"/>
                    </a:lnTo>
                    <a:lnTo>
                      <a:pt x="181" y="2352"/>
                    </a:lnTo>
                    <a:lnTo>
                      <a:pt x="181" y="2342"/>
                    </a:lnTo>
                    <a:lnTo>
                      <a:pt x="172" y="2324"/>
                    </a:lnTo>
                    <a:lnTo>
                      <a:pt x="162" y="2304"/>
                    </a:lnTo>
                    <a:lnTo>
                      <a:pt x="153" y="2295"/>
                    </a:lnTo>
                    <a:lnTo>
                      <a:pt x="134" y="2266"/>
                    </a:lnTo>
                    <a:lnTo>
                      <a:pt x="124" y="2257"/>
                    </a:lnTo>
                    <a:lnTo>
                      <a:pt x="134" y="2238"/>
                    </a:lnTo>
                    <a:lnTo>
                      <a:pt x="143" y="2228"/>
                    </a:lnTo>
                    <a:lnTo>
                      <a:pt x="191" y="2190"/>
                    </a:lnTo>
                    <a:lnTo>
                      <a:pt x="210" y="2181"/>
                    </a:lnTo>
                    <a:lnTo>
                      <a:pt x="257" y="2190"/>
                    </a:lnTo>
                    <a:lnTo>
                      <a:pt x="286" y="2190"/>
                    </a:lnTo>
                    <a:lnTo>
                      <a:pt x="295" y="2181"/>
                    </a:lnTo>
                    <a:lnTo>
                      <a:pt x="315" y="2171"/>
                    </a:lnTo>
                    <a:lnTo>
                      <a:pt x="343" y="2143"/>
                    </a:lnTo>
                    <a:lnTo>
                      <a:pt x="372" y="2114"/>
                    </a:lnTo>
                    <a:lnTo>
                      <a:pt x="391" y="2104"/>
                    </a:lnTo>
                    <a:lnTo>
                      <a:pt x="410" y="2104"/>
                    </a:lnTo>
                    <a:lnTo>
                      <a:pt x="429" y="2104"/>
                    </a:lnTo>
                    <a:lnTo>
                      <a:pt x="438" y="2114"/>
                    </a:lnTo>
                    <a:lnTo>
                      <a:pt x="438" y="2123"/>
                    </a:lnTo>
                    <a:lnTo>
                      <a:pt x="448" y="2133"/>
                    </a:lnTo>
                    <a:lnTo>
                      <a:pt x="448" y="2143"/>
                    </a:lnTo>
                    <a:lnTo>
                      <a:pt x="438" y="2152"/>
                    </a:lnTo>
                    <a:lnTo>
                      <a:pt x="429" y="2171"/>
                    </a:lnTo>
                    <a:lnTo>
                      <a:pt x="429" y="2181"/>
                    </a:lnTo>
                    <a:lnTo>
                      <a:pt x="429" y="2190"/>
                    </a:lnTo>
                    <a:lnTo>
                      <a:pt x="429" y="2200"/>
                    </a:lnTo>
                    <a:lnTo>
                      <a:pt x="438" y="2209"/>
                    </a:lnTo>
                    <a:lnTo>
                      <a:pt x="448" y="2219"/>
                    </a:lnTo>
                    <a:lnTo>
                      <a:pt x="458" y="2219"/>
                    </a:lnTo>
                    <a:lnTo>
                      <a:pt x="467" y="2219"/>
                    </a:lnTo>
                    <a:lnTo>
                      <a:pt x="515" y="2228"/>
                    </a:lnTo>
                    <a:lnTo>
                      <a:pt x="524" y="2219"/>
                    </a:lnTo>
                    <a:lnTo>
                      <a:pt x="543" y="2219"/>
                    </a:lnTo>
                    <a:lnTo>
                      <a:pt x="553" y="2200"/>
                    </a:lnTo>
                    <a:lnTo>
                      <a:pt x="553" y="2181"/>
                    </a:lnTo>
                    <a:lnTo>
                      <a:pt x="543" y="2133"/>
                    </a:lnTo>
                    <a:lnTo>
                      <a:pt x="562" y="2104"/>
                    </a:lnTo>
                    <a:lnTo>
                      <a:pt x="562" y="2095"/>
                    </a:lnTo>
                    <a:lnTo>
                      <a:pt x="600" y="2085"/>
                    </a:lnTo>
                    <a:lnTo>
                      <a:pt x="610" y="2085"/>
                    </a:lnTo>
                    <a:lnTo>
                      <a:pt x="629" y="2085"/>
                    </a:lnTo>
                    <a:lnTo>
                      <a:pt x="638" y="2104"/>
                    </a:lnTo>
                    <a:lnTo>
                      <a:pt x="648" y="2104"/>
                    </a:lnTo>
                    <a:lnTo>
                      <a:pt x="657" y="2104"/>
                    </a:lnTo>
                    <a:lnTo>
                      <a:pt x="676" y="2095"/>
                    </a:lnTo>
                    <a:lnTo>
                      <a:pt x="686" y="2085"/>
                    </a:lnTo>
                    <a:lnTo>
                      <a:pt x="696" y="2066"/>
                    </a:lnTo>
                    <a:lnTo>
                      <a:pt x="714" y="2028"/>
                    </a:lnTo>
                    <a:lnTo>
                      <a:pt x="724" y="2019"/>
                    </a:lnTo>
                    <a:lnTo>
                      <a:pt x="734" y="2009"/>
                    </a:lnTo>
                    <a:lnTo>
                      <a:pt x="743" y="2009"/>
                    </a:lnTo>
                    <a:lnTo>
                      <a:pt x="810" y="2038"/>
                    </a:lnTo>
                    <a:lnTo>
                      <a:pt x="839" y="2047"/>
                    </a:lnTo>
                    <a:lnTo>
                      <a:pt x="848" y="2057"/>
                    </a:lnTo>
                    <a:lnTo>
                      <a:pt x="867" y="2047"/>
                    </a:lnTo>
                    <a:lnTo>
                      <a:pt x="877" y="2047"/>
                    </a:lnTo>
                    <a:lnTo>
                      <a:pt x="915" y="2019"/>
                    </a:lnTo>
                    <a:lnTo>
                      <a:pt x="934" y="2009"/>
                    </a:lnTo>
                    <a:lnTo>
                      <a:pt x="962" y="2009"/>
                    </a:lnTo>
                    <a:lnTo>
                      <a:pt x="1067" y="1952"/>
                    </a:lnTo>
                    <a:lnTo>
                      <a:pt x="1077" y="1943"/>
                    </a:lnTo>
                    <a:lnTo>
                      <a:pt x="1086" y="1933"/>
                    </a:lnTo>
                    <a:lnTo>
                      <a:pt x="1105" y="1933"/>
                    </a:lnTo>
                    <a:lnTo>
                      <a:pt x="1124" y="1943"/>
                    </a:lnTo>
                    <a:lnTo>
                      <a:pt x="1134" y="1943"/>
                    </a:lnTo>
                    <a:lnTo>
                      <a:pt x="1153" y="1943"/>
                    </a:lnTo>
                    <a:lnTo>
                      <a:pt x="1238" y="1904"/>
                    </a:lnTo>
                    <a:lnTo>
                      <a:pt x="1267" y="1904"/>
                    </a:lnTo>
                    <a:lnTo>
                      <a:pt x="1296" y="1914"/>
                    </a:lnTo>
                    <a:lnTo>
                      <a:pt x="1305" y="1923"/>
                    </a:lnTo>
                    <a:lnTo>
                      <a:pt x="1343" y="1961"/>
                    </a:lnTo>
                    <a:lnTo>
                      <a:pt x="1362" y="1971"/>
                    </a:lnTo>
                    <a:lnTo>
                      <a:pt x="1391" y="1971"/>
                    </a:lnTo>
                    <a:lnTo>
                      <a:pt x="1476" y="1914"/>
                    </a:lnTo>
                    <a:lnTo>
                      <a:pt x="1476" y="1895"/>
                    </a:lnTo>
                    <a:lnTo>
                      <a:pt x="1476" y="1885"/>
                    </a:lnTo>
                    <a:lnTo>
                      <a:pt x="1486" y="1857"/>
                    </a:lnTo>
                    <a:lnTo>
                      <a:pt x="1496" y="1838"/>
                    </a:lnTo>
                    <a:lnTo>
                      <a:pt x="1505" y="1828"/>
                    </a:lnTo>
                    <a:lnTo>
                      <a:pt x="1534" y="1819"/>
                    </a:lnTo>
                    <a:lnTo>
                      <a:pt x="1543" y="1809"/>
                    </a:lnTo>
                    <a:lnTo>
                      <a:pt x="1553" y="1790"/>
                    </a:lnTo>
                    <a:lnTo>
                      <a:pt x="1553" y="1780"/>
                    </a:lnTo>
                    <a:lnTo>
                      <a:pt x="1562" y="1771"/>
                    </a:lnTo>
                    <a:lnTo>
                      <a:pt x="1562" y="1762"/>
                    </a:lnTo>
                    <a:lnTo>
                      <a:pt x="1581" y="1752"/>
                    </a:lnTo>
                    <a:lnTo>
                      <a:pt x="1591" y="1752"/>
                    </a:lnTo>
                    <a:lnTo>
                      <a:pt x="1610" y="1762"/>
                    </a:lnTo>
                    <a:lnTo>
                      <a:pt x="1629" y="1771"/>
                    </a:lnTo>
                    <a:lnTo>
                      <a:pt x="1648" y="1771"/>
                    </a:lnTo>
                    <a:lnTo>
                      <a:pt x="1657" y="1771"/>
                    </a:lnTo>
                    <a:lnTo>
                      <a:pt x="1667" y="1771"/>
                    </a:lnTo>
                    <a:lnTo>
                      <a:pt x="1677" y="1762"/>
                    </a:lnTo>
                    <a:lnTo>
                      <a:pt x="1686" y="1752"/>
                    </a:lnTo>
                    <a:lnTo>
                      <a:pt x="1686" y="1742"/>
                    </a:lnTo>
                    <a:lnTo>
                      <a:pt x="1677" y="1723"/>
                    </a:lnTo>
                    <a:lnTo>
                      <a:pt x="1667" y="1714"/>
                    </a:lnTo>
                    <a:lnTo>
                      <a:pt x="1657" y="1714"/>
                    </a:lnTo>
                    <a:lnTo>
                      <a:pt x="1657" y="1704"/>
                    </a:lnTo>
                    <a:lnTo>
                      <a:pt x="1657" y="1695"/>
                    </a:lnTo>
                    <a:lnTo>
                      <a:pt x="1686" y="1676"/>
                    </a:lnTo>
                    <a:lnTo>
                      <a:pt x="1705" y="1657"/>
                    </a:lnTo>
                    <a:lnTo>
                      <a:pt x="1753" y="1542"/>
                    </a:lnTo>
                    <a:lnTo>
                      <a:pt x="1762" y="1524"/>
                    </a:lnTo>
                    <a:lnTo>
                      <a:pt x="1762" y="1514"/>
                    </a:lnTo>
                    <a:lnTo>
                      <a:pt x="1753" y="1504"/>
                    </a:lnTo>
                    <a:lnTo>
                      <a:pt x="1743" y="1495"/>
                    </a:lnTo>
                    <a:lnTo>
                      <a:pt x="1734" y="1485"/>
                    </a:lnTo>
                    <a:lnTo>
                      <a:pt x="1705" y="1476"/>
                    </a:lnTo>
                    <a:lnTo>
                      <a:pt x="1696" y="1466"/>
                    </a:lnTo>
                    <a:lnTo>
                      <a:pt x="1686" y="1457"/>
                    </a:lnTo>
                    <a:lnTo>
                      <a:pt x="1677" y="1438"/>
                    </a:lnTo>
                    <a:lnTo>
                      <a:pt x="1677" y="1428"/>
                    </a:lnTo>
                    <a:lnTo>
                      <a:pt x="1686" y="1399"/>
                    </a:lnTo>
                    <a:lnTo>
                      <a:pt x="1696" y="1381"/>
                    </a:lnTo>
                    <a:lnTo>
                      <a:pt x="1696" y="1371"/>
                    </a:lnTo>
                    <a:lnTo>
                      <a:pt x="1696" y="1361"/>
                    </a:lnTo>
                    <a:lnTo>
                      <a:pt x="1696" y="1342"/>
                    </a:lnTo>
                    <a:lnTo>
                      <a:pt x="1696" y="1333"/>
                    </a:lnTo>
                    <a:lnTo>
                      <a:pt x="1696" y="1323"/>
                    </a:lnTo>
                    <a:lnTo>
                      <a:pt x="1705" y="1314"/>
                    </a:lnTo>
                    <a:lnTo>
                      <a:pt x="1724" y="1304"/>
                    </a:lnTo>
                    <a:lnTo>
                      <a:pt x="1734" y="1314"/>
                    </a:lnTo>
                    <a:lnTo>
                      <a:pt x="1743" y="1323"/>
                    </a:lnTo>
                    <a:lnTo>
                      <a:pt x="1762" y="1333"/>
                    </a:lnTo>
                    <a:lnTo>
                      <a:pt x="1791" y="1342"/>
                    </a:lnTo>
                    <a:lnTo>
                      <a:pt x="1905" y="1333"/>
                    </a:lnTo>
                    <a:lnTo>
                      <a:pt x="1924" y="1314"/>
                    </a:lnTo>
                    <a:lnTo>
                      <a:pt x="1924" y="1304"/>
                    </a:lnTo>
                    <a:lnTo>
                      <a:pt x="1924" y="1266"/>
                    </a:lnTo>
                    <a:lnTo>
                      <a:pt x="1924" y="1247"/>
                    </a:lnTo>
                    <a:lnTo>
                      <a:pt x="1924" y="1228"/>
                    </a:lnTo>
                    <a:lnTo>
                      <a:pt x="1915" y="1209"/>
                    </a:lnTo>
                    <a:lnTo>
                      <a:pt x="1895" y="1190"/>
                    </a:lnTo>
                    <a:lnTo>
                      <a:pt x="1886" y="1181"/>
                    </a:lnTo>
                    <a:lnTo>
                      <a:pt x="1877" y="1161"/>
                    </a:lnTo>
                    <a:lnTo>
                      <a:pt x="1877" y="1143"/>
                    </a:lnTo>
                    <a:lnTo>
                      <a:pt x="1867" y="1133"/>
                    </a:lnTo>
                    <a:lnTo>
                      <a:pt x="1867" y="1123"/>
                    </a:lnTo>
                    <a:lnTo>
                      <a:pt x="1867" y="1114"/>
                    </a:lnTo>
                    <a:lnTo>
                      <a:pt x="1857" y="1095"/>
                    </a:lnTo>
                    <a:lnTo>
                      <a:pt x="1867" y="1066"/>
                    </a:lnTo>
                    <a:lnTo>
                      <a:pt x="1857" y="1057"/>
                    </a:lnTo>
                    <a:lnTo>
                      <a:pt x="1857" y="1047"/>
                    </a:lnTo>
                    <a:lnTo>
                      <a:pt x="1848" y="1038"/>
                    </a:lnTo>
                    <a:lnTo>
                      <a:pt x="1838" y="1028"/>
                    </a:lnTo>
                    <a:lnTo>
                      <a:pt x="1838" y="1019"/>
                    </a:lnTo>
                    <a:lnTo>
                      <a:pt x="1829" y="1009"/>
                    </a:lnTo>
                    <a:lnTo>
                      <a:pt x="1838" y="1000"/>
                    </a:lnTo>
                    <a:lnTo>
                      <a:pt x="1848" y="980"/>
                    </a:lnTo>
                    <a:lnTo>
                      <a:pt x="1915" y="942"/>
                    </a:lnTo>
                    <a:lnTo>
                      <a:pt x="1943" y="923"/>
                    </a:lnTo>
                    <a:lnTo>
                      <a:pt x="1962" y="904"/>
                    </a:lnTo>
                    <a:lnTo>
                      <a:pt x="2000" y="866"/>
                    </a:lnTo>
                    <a:lnTo>
                      <a:pt x="2020" y="847"/>
                    </a:lnTo>
                    <a:lnTo>
                      <a:pt x="2077" y="733"/>
                    </a:lnTo>
                    <a:lnTo>
                      <a:pt x="2096" y="714"/>
                    </a:lnTo>
                    <a:lnTo>
                      <a:pt x="2115" y="714"/>
                    </a:lnTo>
                    <a:lnTo>
                      <a:pt x="2134" y="704"/>
                    </a:lnTo>
                    <a:lnTo>
                      <a:pt x="2153" y="704"/>
                    </a:lnTo>
                    <a:lnTo>
                      <a:pt x="2162" y="695"/>
                    </a:lnTo>
                    <a:lnTo>
                      <a:pt x="2181" y="676"/>
                    </a:lnTo>
                    <a:lnTo>
                      <a:pt x="2191" y="666"/>
                    </a:lnTo>
                    <a:lnTo>
                      <a:pt x="2219" y="657"/>
                    </a:lnTo>
                    <a:lnTo>
                      <a:pt x="2238" y="647"/>
                    </a:lnTo>
                    <a:lnTo>
                      <a:pt x="2248" y="628"/>
                    </a:lnTo>
                    <a:lnTo>
                      <a:pt x="2276" y="599"/>
                    </a:lnTo>
                    <a:lnTo>
                      <a:pt x="2286" y="581"/>
                    </a:lnTo>
                    <a:lnTo>
                      <a:pt x="2286" y="561"/>
                    </a:lnTo>
                    <a:lnTo>
                      <a:pt x="2276" y="542"/>
                    </a:lnTo>
                    <a:lnTo>
                      <a:pt x="2267" y="533"/>
                    </a:lnTo>
                    <a:lnTo>
                      <a:pt x="2267" y="523"/>
                    </a:lnTo>
                    <a:lnTo>
                      <a:pt x="2267" y="504"/>
                    </a:lnTo>
                    <a:lnTo>
                      <a:pt x="2286" y="476"/>
                    </a:lnTo>
                    <a:lnTo>
                      <a:pt x="2305" y="476"/>
                    </a:lnTo>
                    <a:lnTo>
                      <a:pt x="2315" y="466"/>
                    </a:lnTo>
                    <a:lnTo>
                      <a:pt x="2324" y="466"/>
                    </a:lnTo>
                    <a:lnTo>
                      <a:pt x="2343" y="466"/>
                    </a:lnTo>
                    <a:lnTo>
                      <a:pt x="2353" y="447"/>
                    </a:lnTo>
                    <a:lnTo>
                      <a:pt x="2372" y="409"/>
                    </a:lnTo>
                    <a:lnTo>
                      <a:pt x="2381" y="390"/>
                    </a:lnTo>
                    <a:lnTo>
                      <a:pt x="2391" y="381"/>
                    </a:lnTo>
                    <a:lnTo>
                      <a:pt x="2429" y="343"/>
                    </a:lnTo>
                    <a:lnTo>
                      <a:pt x="2439" y="333"/>
                    </a:lnTo>
                    <a:lnTo>
                      <a:pt x="2439" y="323"/>
                    </a:lnTo>
                    <a:lnTo>
                      <a:pt x="2448" y="304"/>
                    </a:lnTo>
                    <a:lnTo>
                      <a:pt x="2439" y="285"/>
                    </a:lnTo>
                    <a:lnTo>
                      <a:pt x="2439" y="276"/>
                    </a:lnTo>
                    <a:lnTo>
                      <a:pt x="2448" y="266"/>
                    </a:lnTo>
                    <a:lnTo>
                      <a:pt x="2457" y="247"/>
                    </a:lnTo>
                    <a:lnTo>
                      <a:pt x="2457" y="219"/>
                    </a:lnTo>
                    <a:lnTo>
                      <a:pt x="2429" y="123"/>
                    </a:lnTo>
                    <a:lnTo>
                      <a:pt x="2429" y="85"/>
                    </a:lnTo>
                    <a:lnTo>
                      <a:pt x="2477" y="57"/>
                    </a:lnTo>
                    <a:lnTo>
                      <a:pt x="2496" y="47"/>
                    </a:lnTo>
                    <a:lnTo>
                      <a:pt x="2515" y="28"/>
                    </a:lnTo>
                    <a:lnTo>
                      <a:pt x="2534" y="28"/>
                    </a:lnTo>
                    <a:lnTo>
                      <a:pt x="2543" y="19"/>
                    </a:lnTo>
                    <a:lnTo>
                      <a:pt x="2553" y="9"/>
                    </a:lnTo>
                    <a:lnTo>
                      <a:pt x="2562" y="0"/>
                    </a:lnTo>
                    <a:lnTo>
                      <a:pt x="2572" y="0"/>
                    </a:lnTo>
                    <a:lnTo>
                      <a:pt x="2581" y="9"/>
                    </a:lnTo>
                    <a:lnTo>
                      <a:pt x="2581" y="19"/>
                    </a:lnTo>
                    <a:lnTo>
                      <a:pt x="2591" y="28"/>
                    </a:lnTo>
                    <a:lnTo>
                      <a:pt x="2591" y="38"/>
                    </a:lnTo>
                    <a:lnTo>
                      <a:pt x="2629" y="19"/>
                    </a:lnTo>
                    <a:lnTo>
                      <a:pt x="2648" y="19"/>
                    </a:lnTo>
                    <a:lnTo>
                      <a:pt x="2686" y="28"/>
                    </a:lnTo>
                    <a:lnTo>
                      <a:pt x="2705" y="47"/>
                    </a:lnTo>
                    <a:lnTo>
                      <a:pt x="2753" y="76"/>
                    </a:lnTo>
                    <a:lnTo>
                      <a:pt x="2800" y="123"/>
                    </a:lnTo>
                    <a:lnTo>
                      <a:pt x="2810" y="133"/>
                    </a:lnTo>
                    <a:lnTo>
                      <a:pt x="2810" y="142"/>
                    </a:lnTo>
                    <a:lnTo>
                      <a:pt x="2820" y="152"/>
                    </a:lnTo>
                    <a:lnTo>
                      <a:pt x="2829" y="171"/>
                    </a:lnTo>
                    <a:lnTo>
                      <a:pt x="2858" y="180"/>
                    </a:lnTo>
                    <a:lnTo>
                      <a:pt x="2877" y="190"/>
                    </a:lnTo>
                    <a:lnTo>
                      <a:pt x="2886" y="200"/>
                    </a:lnTo>
                    <a:lnTo>
                      <a:pt x="2896" y="209"/>
                    </a:lnTo>
                    <a:lnTo>
                      <a:pt x="2905" y="219"/>
                    </a:lnTo>
                    <a:lnTo>
                      <a:pt x="2915" y="219"/>
                    </a:lnTo>
                    <a:lnTo>
                      <a:pt x="2953" y="219"/>
                    </a:lnTo>
                    <a:lnTo>
                      <a:pt x="3019" y="200"/>
                    </a:lnTo>
                    <a:lnTo>
                      <a:pt x="3096" y="152"/>
                    </a:lnTo>
                    <a:lnTo>
                      <a:pt x="3115" y="152"/>
                    </a:lnTo>
                    <a:lnTo>
                      <a:pt x="3124" y="152"/>
                    </a:lnTo>
                    <a:lnTo>
                      <a:pt x="3134" y="152"/>
                    </a:lnTo>
                    <a:lnTo>
                      <a:pt x="3143" y="162"/>
                    </a:lnTo>
                    <a:lnTo>
                      <a:pt x="3153" y="171"/>
                    </a:lnTo>
                    <a:lnTo>
                      <a:pt x="3162" y="171"/>
                    </a:lnTo>
                    <a:lnTo>
                      <a:pt x="3201" y="142"/>
                    </a:lnTo>
                    <a:lnTo>
                      <a:pt x="3210" y="142"/>
                    </a:lnTo>
                    <a:lnTo>
                      <a:pt x="3239" y="142"/>
                    </a:lnTo>
                    <a:lnTo>
                      <a:pt x="3305" y="142"/>
                    </a:lnTo>
                    <a:lnTo>
                      <a:pt x="3324" y="171"/>
                    </a:lnTo>
                    <a:lnTo>
                      <a:pt x="3343" y="295"/>
                    </a:lnTo>
                    <a:lnTo>
                      <a:pt x="3343" y="323"/>
                    </a:lnTo>
                    <a:lnTo>
                      <a:pt x="3362" y="352"/>
                    </a:lnTo>
                    <a:lnTo>
                      <a:pt x="3419" y="447"/>
                    </a:lnTo>
                    <a:lnTo>
                      <a:pt x="3439" y="495"/>
                    </a:lnTo>
                    <a:lnTo>
                      <a:pt x="3448" y="514"/>
                    </a:lnTo>
                    <a:lnTo>
                      <a:pt x="3448" y="533"/>
                    </a:lnTo>
                    <a:lnTo>
                      <a:pt x="3429" y="638"/>
                    </a:lnTo>
                    <a:lnTo>
                      <a:pt x="3419" y="666"/>
                    </a:lnTo>
                    <a:lnTo>
                      <a:pt x="3410" y="685"/>
                    </a:lnTo>
                    <a:lnTo>
                      <a:pt x="3419" y="685"/>
                    </a:lnTo>
                    <a:lnTo>
                      <a:pt x="3439" y="695"/>
                    </a:lnTo>
                    <a:lnTo>
                      <a:pt x="3457" y="714"/>
                    </a:lnTo>
                    <a:lnTo>
                      <a:pt x="3457" y="724"/>
                    </a:lnTo>
                    <a:lnTo>
                      <a:pt x="3467" y="781"/>
                    </a:lnTo>
                    <a:lnTo>
                      <a:pt x="3477" y="800"/>
                    </a:lnTo>
                    <a:lnTo>
                      <a:pt x="3477" y="819"/>
                    </a:lnTo>
                    <a:lnTo>
                      <a:pt x="3496" y="828"/>
                    </a:lnTo>
                    <a:lnTo>
                      <a:pt x="3515" y="828"/>
                    </a:lnTo>
                    <a:lnTo>
                      <a:pt x="3524" y="781"/>
                    </a:lnTo>
                    <a:lnTo>
                      <a:pt x="3553" y="771"/>
                    </a:lnTo>
                    <a:lnTo>
                      <a:pt x="3562" y="771"/>
                    </a:lnTo>
                    <a:lnTo>
                      <a:pt x="3648" y="742"/>
                    </a:lnTo>
                    <a:lnTo>
                      <a:pt x="3667" y="742"/>
                    </a:lnTo>
                    <a:lnTo>
                      <a:pt x="3677" y="742"/>
                    </a:lnTo>
                    <a:lnTo>
                      <a:pt x="3686" y="752"/>
                    </a:lnTo>
                    <a:lnTo>
                      <a:pt x="3696" y="762"/>
                    </a:lnTo>
                    <a:lnTo>
                      <a:pt x="3705" y="771"/>
                    </a:lnTo>
                    <a:lnTo>
                      <a:pt x="3715" y="771"/>
                    </a:lnTo>
                    <a:lnTo>
                      <a:pt x="3724" y="771"/>
                    </a:lnTo>
                    <a:lnTo>
                      <a:pt x="3734" y="762"/>
                    </a:lnTo>
                    <a:lnTo>
                      <a:pt x="3743" y="762"/>
                    </a:lnTo>
                    <a:lnTo>
                      <a:pt x="3753" y="762"/>
                    </a:lnTo>
                    <a:lnTo>
                      <a:pt x="3762" y="762"/>
                    </a:lnTo>
                    <a:lnTo>
                      <a:pt x="3820" y="762"/>
                    </a:lnTo>
                    <a:lnTo>
                      <a:pt x="3858" y="752"/>
                    </a:lnTo>
                    <a:lnTo>
                      <a:pt x="3886" y="742"/>
                    </a:lnTo>
                    <a:lnTo>
                      <a:pt x="3905" y="733"/>
                    </a:lnTo>
                    <a:lnTo>
                      <a:pt x="3915" y="704"/>
                    </a:lnTo>
                    <a:lnTo>
                      <a:pt x="3962" y="657"/>
                    </a:lnTo>
                    <a:lnTo>
                      <a:pt x="3962" y="647"/>
                    </a:lnTo>
                    <a:lnTo>
                      <a:pt x="3972" y="638"/>
                    </a:lnTo>
                    <a:lnTo>
                      <a:pt x="3981" y="619"/>
                    </a:lnTo>
                    <a:lnTo>
                      <a:pt x="3981" y="581"/>
                    </a:lnTo>
                    <a:lnTo>
                      <a:pt x="3981" y="571"/>
                    </a:lnTo>
                    <a:lnTo>
                      <a:pt x="4001" y="542"/>
                    </a:lnTo>
                    <a:lnTo>
                      <a:pt x="4029" y="495"/>
                    </a:lnTo>
                    <a:lnTo>
                      <a:pt x="4039" y="476"/>
                    </a:lnTo>
                    <a:lnTo>
                      <a:pt x="4048" y="466"/>
                    </a:lnTo>
                    <a:lnTo>
                      <a:pt x="4048" y="438"/>
                    </a:lnTo>
                    <a:lnTo>
                      <a:pt x="4048" y="428"/>
                    </a:lnTo>
                    <a:lnTo>
                      <a:pt x="4058" y="419"/>
                    </a:lnTo>
                    <a:lnTo>
                      <a:pt x="4239" y="219"/>
                    </a:lnTo>
                    <a:lnTo>
                      <a:pt x="4248" y="219"/>
                    </a:lnTo>
                    <a:lnTo>
                      <a:pt x="4257" y="228"/>
                    </a:lnTo>
                    <a:lnTo>
                      <a:pt x="4267" y="238"/>
                    </a:lnTo>
                    <a:lnTo>
                      <a:pt x="4277" y="247"/>
                    </a:lnTo>
                    <a:lnTo>
                      <a:pt x="4296" y="276"/>
                    </a:lnTo>
                    <a:lnTo>
                      <a:pt x="4305" y="285"/>
                    </a:lnTo>
                    <a:lnTo>
                      <a:pt x="4305" y="304"/>
                    </a:lnTo>
                    <a:lnTo>
                      <a:pt x="4305" y="314"/>
                    </a:lnTo>
                    <a:lnTo>
                      <a:pt x="4305" y="323"/>
                    </a:lnTo>
                    <a:lnTo>
                      <a:pt x="4305" y="352"/>
                    </a:lnTo>
                    <a:lnTo>
                      <a:pt x="4305" y="361"/>
                    </a:lnTo>
                    <a:lnTo>
                      <a:pt x="4315" y="361"/>
                    </a:lnTo>
                    <a:lnTo>
                      <a:pt x="4362" y="352"/>
                    </a:lnTo>
                    <a:lnTo>
                      <a:pt x="4372" y="352"/>
                    </a:lnTo>
                    <a:lnTo>
                      <a:pt x="4382" y="352"/>
                    </a:lnTo>
                    <a:lnTo>
                      <a:pt x="4382" y="361"/>
                    </a:lnTo>
                    <a:lnTo>
                      <a:pt x="4400" y="390"/>
                    </a:lnTo>
                    <a:lnTo>
                      <a:pt x="4429" y="428"/>
                    </a:lnTo>
                    <a:lnTo>
                      <a:pt x="4438" y="438"/>
                    </a:lnTo>
                    <a:lnTo>
                      <a:pt x="4448" y="476"/>
                    </a:lnTo>
                    <a:lnTo>
                      <a:pt x="4458" y="485"/>
                    </a:lnTo>
                    <a:lnTo>
                      <a:pt x="4467" y="504"/>
                    </a:lnTo>
                    <a:lnTo>
                      <a:pt x="4477" y="504"/>
                    </a:lnTo>
                    <a:lnTo>
                      <a:pt x="4505" y="514"/>
                    </a:lnTo>
                    <a:lnTo>
                      <a:pt x="4515" y="523"/>
                    </a:lnTo>
                    <a:lnTo>
                      <a:pt x="4524" y="523"/>
                    </a:lnTo>
                    <a:lnTo>
                      <a:pt x="4524" y="533"/>
                    </a:lnTo>
                    <a:lnTo>
                      <a:pt x="4524" y="542"/>
                    </a:lnTo>
                    <a:lnTo>
                      <a:pt x="4505" y="552"/>
                    </a:lnTo>
                    <a:lnTo>
                      <a:pt x="4496" y="561"/>
                    </a:lnTo>
                    <a:lnTo>
                      <a:pt x="4496" y="571"/>
                    </a:lnTo>
                    <a:lnTo>
                      <a:pt x="4496" y="581"/>
                    </a:lnTo>
                    <a:lnTo>
                      <a:pt x="4505" y="590"/>
                    </a:lnTo>
                    <a:lnTo>
                      <a:pt x="4505" y="609"/>
                    </a:lnTo>
                    <a:lnTo>
                      <a:pt x="4505" y="619"/>
                    </a:lnTo>
                    <a:lnTo>
                      <a:pt x="4515" y="657"/>
                    </a:lnTo>
                    <a:lnTo>
                      <a:pt x="4515" y="676"/>
                    </a:lnTo>
                    <a:lnTo>
                      <a:pt x="4515" y="695"/>
                    </a:lnTo>
                    <a:lnTo>
                      <a:pt x="4534" y="724"/>
                    </a:lnTo>
                    <a:lnTo>
                      <a:pt x="4534" y="733"/>
                    </a:lnTo>
                    <a:lnTo>
                      <a:pt x="4543" y="752"/>
                    </a:lnTo>
                    <a:lnTo>
                      <a:pt x="4591" y="790"/>
                    </a:lnTo>
                    <a:lnTo>
                      <a:pt x="4715" y="942"/>
                    </a:lnTo>
                    <a:lnTo>
                      <a:pt x="4743" y="1000"/>
                    </a:lnTo>
                    <a:lnTo>
                      <a:pt x="4743" y="1009"/>
                    </a:lnTo>
                    <a:lnTo>
                      <a:pt x="4734" y="1028"/>
                    </a:lnTo>
                    <a:lnTo>
                      <a:pt x="4734" y="1038"/>
                    </a:lnTo>
                    <a:lnTo>
                      <a:pt x="4734" y="1057"/>
                    </a:lnTo>
                    <a:lnTo>
                      <a:pt x="4743" y="1095"/>
                    </a:lnTo>
                    <a:lnTo>
                      <a:pt x="4753" y="1114"/>
                    </a:lnTo>
                    <a:lnTo>
                      <a:pt x="4753" y="1123"/>
                    </a:lnTo>
                    <a:lnTo>
                      <a:pt x="4810" y="1190"/>
                    </a:lnTo>
                    <a:lnTo>
                      <a:pt x="4819" y="1209"/>
                    </a:lnTo>
                    <a:lnTo>
                      <a:pt x="4819" y="1228"/>
                    </a:lnTo>
                    <a:lnTo>
                      <a:pt x="4819" y="1238"/>
                    </a:lnTo>
                    <a:lnTo>
                      <a:pt x="4810" y="1257"/>
                    </a:lnTo>
                    <a:lnTo>
                      <a:pt x="4810" y="1276"/>
                    </a:lnTo>
                    <a:lnTo>
                      <a:pt x="4810" y="1285"/>
                    </a:lnTo>
                    <a:lnTo>
                      <a:pt x="4801" y="1295"/>
                    </a:lnTo>
                    <a:lnTo>
                      <a:pt x="4801" y="1314"/>
                    </a:lnTo>
                    <a:lnTo>
                      <a:pt x="4801" y="1323"/>
                    </a:lnTo>
                    <a:lnTo>
                      <a:pt x="4801" y="1342"/>
                    </a:lnTo>
                    <a:lnTo>
                      <a:pt x="4801" y="1371"/>
                    </a:lnTo>
                    <a:lnTo>
                      <a:pt x="4801" y="1390"/>
                    </a:lnTo>
                    <a:lnTo>
                      <a:pt x="4829" y="1428"/>
                    </a:lnTo>
                    <a:lnTo>
                      <a:pt x="4829" y="1447"/>
                    </a:lnTo>
                    <a:lnTo>
                      <a:pt x="4829" y="1457"/>
                    </a:lnTo>
                    <a:lnTo>
                      <a:pt x="4801" y="1504"/>
                    </a:lnTo>
                    <a:lnTo>
                      <a:pt x="4801" y="1524"/>
                    </a:lnTo>
                    <a:lnTo>
                      <a:pt x="4791" y="1533"/>
                    </a:lnTo>
                    <a:lnTo>
                      <a:pt x="4801" y="1542"/>
                    </a:lnTo>
                    <a:lnTo>
                      <a:pt x="4829" y="1542"/>
                    </a:lnTo>
                    <a:lnTo>
                      <a:pt x="4858" y="1562"/>
                    </a:lnTo>
                    <a:lnTo>
                      <a:pt x="4905" y="1590"/>
                    </a:lnTo>
                    <a:lnTo>
                      <a:pt x="4924" y="1600"/>
                    </a:lnTo>
                    <a:lnTo>
                      <a:pt x="4934" y="1609"/>
                    </a:lnTo>
                    <a:lnTo>
                      <a:pt x="4943" y="1628"/>
                    </a:lnTo>
                    <a:lnTo>
                      <a:pt x="4943" y="1638"/>
                    </a:lnTo>
                    <a:lnTo>
                      <a:pt x="4943" y="1657"/>
                    </a:lnTo>
                    <a:lnTo>
                      <a:pt x="4953" y="1666"/>
                    </a:lnTo>
                    <a:lnTo>
                      <a:pt x="4962" y="1676"/>
                    </a:lnTo>
                    <a:lnTo>
                      <a:pt x="4972" y="1676"/>
                    </a:lnTo>
                    <a:lnTo>
                      <a:pt x="5077" y="1666"/>
                    </a:lnTo>
                    <a:lnTo>
                      <a:pt x="5096" y="1666"/>
                    </a:lnTo>
                    <a:lnTo>
                      <a:pt x="5115" y="1666"/>
                    </a:lnTo>
                    <a:lnTo>
                      <a:pt x="5124" y="1676"/>
                    </a:lnTo>
                    <a:lnTo>
                      <a:pt x="5134" y="1695"/>
                    </a:lnTo>
                    <a:lnTo>
                      <a:pt x="5153" y="1714"/>
                    </a:lnTo>
                    <a:lnTo>
                      <a:pt x="5143" y="1723"/>
                    </a:lnTo>
                    <a:lnTo>
                      <a:pt x="5096" y="1752"/>
                    </a:lnTo>
                    <a:lnTo>
                      <a:pt x="5077" y="1790"/>
                    </a:lnTo>
                    <a:lnTo>
                      <a:pt x="5077" y="1800"/>
                    </a:lnTo>
                    <a:lnTo>
                      <a:pt x="5077" y="1828"/>
                    </a:lnTo>
                    <a:lnTo>
                      <a:pt x="5077" y="1847"/>
                    </a:lnTo>
                    <a:lnTo>
                      <a:pt x="5067" y="1857"/>
                    </a:lnTo>
                    <a:lnTo>
                      <a:pt x="5039" y="1866"/>
                    </a:lnTo>
                    <a:lnTo>
                      <a:pt x="5019" y="1876"/>
                    </a:lnTo>
                    <a:lnTo>
                      <a:pt x="5019" y="1885"/>
                    </a:lnTo>
                    <a:lnTo>
                      <a:pt x="5029" y="1895"/>
                    </a:lnTo>
                    <a:lnTo>
                      <a:pt x="5039" y="1904"/>
                    </a:lnTo>
                    <a:lnTo>
                      <a:pt x="5048" y="1914"/>
                    </a:lnTo>
                    <a:lnTo>
                      <a:pt x="5057" y="1914"/>
                    </a:lnTo>
                    <a:lnTo>
                      <a:pt x="5077" y="1904"/>
                    </a:lnTo>
                    <a:lnTo>
                      <a:pt x="5086" y="1904"/>
                    </a:lnTo>
                    <a:lnTo>
                      <a:pt x="5096" y="1914"/>
                    </a:lnTo>
                    <a:lnTo>
                      <a:pt x="5105" y="1923"/>
                    </a:lnTo>
                    <a:lnTo>
                      <a:pt x="5115" y="1933"/>
                    </a:lnTo>
                    <a:lnTo>
                      <a:pt x="5124" y="1943"/>
                    </a:lnTo>
                    <a:lnTo>
                      <a:pt x="5153" y="1943"/>
                    </a:lnTo>
                    <a:lnTo>
                      <a:pt x="5162" y="1943"/>
                    </a:lnTo>
                    <a:lnTo>
                      <a:pt x="5172" y="1952"/>
                    </a:lnTo>
                    <a:lnTo>
                      <a:pt x="5191" y="1971"/>
                    </a:lnTo>
                    <a:lnTo>
                      <a:pt x="5229" y="1990"/>
                    </a:lnTo>
                    <a:lnTo>
                      <a:pt x="5239" y="2000"/>
                    </a:lnTo>
                    <a:lnTo>
                      <a:pt x="5248" y="2019"/>
                    </a:lnTo>
                    <a:lnTo>
                      <a:pt x="5248" y="2028"/>
                    </a:lnTo>
                    <a:lnTo>
                      <a:pt x="5239" y="2038"/>
                    </a:lnTo>
                    <a:lnTo>
                      <a:pt x="5239" y="2047"/>
                    </a:lnTo>
                    <a:lnTo>
                      <a:pt x="5191" y="2085"/>
                    </a:lnTo>
                    <a:lnTo>
                      <a:pt x="5182" y="2104"/>
                    </a:lnTo>
                    <a:lnTo>
                      <a:pt x="5172" y="2114"/>
                    </a:lnTo>
                    <a:lnTo>
                      <a:pt x="5143" y="2143"/>
                    </a:lnTo>
                    <a:lnTo>
                      <a:pt x="5134" y="2152"/>
                    </a:lnTo>
                    <a:lnTo>
                      <a:pt x="5124" y="2161"/>
                    </a:lnTo>
                    <a:lnTo>
                      <a:pt x="5096" y="2228"/>
                    </a:lnTo>
                    <a:lnTo>
                      <a:pt x="5067" y="2257"/>
                    </a:lnTo>
                    <a:lnTo>
                      <a:pt x="5057" y="2257"/>
                    </a:lnTo>
                    <a:lnTo>
                      <a:pt x="5000" y="2266"/>
                    </a:lnTo>
                    <a:lnTo>
                      <a:pt x="4991" y="2276"/>
                    </a:lnTo>
                    <a:lnTo>
                      <a:pt x="4962" y="2295"/>
                    </a:lnTo>
                    <a:lnTo>
                      <a:pt x="4953" y="2304"/>
                    </a:lnTo>
                    <a:lnTo>
                      <a:pt x="4953" y="2324"/>
                    </a:lnTo>
                    <a:lnTo>
                      <a:pt x="4953" y="2342"/>
                    </a:lnTo>
                    <a:lnTo>
                      <a:pt x="4943" y="2362"/>
                    </a:lnTo>
                    <a:lnTo>
                      <a:pt x="4934" y="2381"/>
                    </a:lnTo>
                    <a:lnTo>
                      <a:pt x="4915" y="2400"/>
                    </a:lnTo>
                    <a:lnTo>
                      <a:pt x="4896" y="2409"/>
                    </a:lnTo>
                    <a:lnTo>
                      <a:pt x="4886" y="2409"/>
                    </a:lnTo>
                    <a:lnTo>
                      <a:pt x="4877" y="2409"/>
                    </a:lnTo>
                    <a:lnTo>
                      <a:pt x="4867" y="2409"/>
                    </a:lnTo>
                    <a:lnTo>
                      <a:pt x="4839" y="2400"/>
                    </a:lnTo>
                    <a:lnTo>
                      <a:pt x="4801" y="2400"/>
                    </a:lnTo>
                    <a:lnTo>
                      <a:pt x="4791" y="2400"/>
                    </a:lnTo>
                    <a:lnTo>
                      <a:pt x="4762" y="2390"/>
                    </a:lnTo>
                    <a:lnTo>
                      <a:pt x="4743" y="2390"/>
                    </a:lnTo>
                    <a:lnTo>
                      <a:pt x="4715" y="2390"/>
                    </a:lnTo>
                    <a:lnTo>
                      <a:pt x="4705" y="2400"/>
                    </a:lnTo>
                    <a:lnTo>
                      <a:pt x="4696" y="2409"/>
                    </a:lnTo>
                    <a:lnTo>
                      <a:pt x="4696" y="2428"/>
                    </a:lnTo>
                    <a:lnTo>
                      <a:pt x="4696" y="2447"/>
                    </a:lnTo>
                    <a:lnTo>
                      <a:pt x="4696" y="2457"/>
                    </a:lnTo>
                    <a:lnTo>
                      <a:pt x="4696" y="2476"/>
                    </a:lnTo>
                    <a:lnTo>
                      <a:pt x="4705" y="2485"/>
                    </a:lnTo>
                    <a:lnTo>
                      <a:pt x="4705" y="2495"/>
                    </a:lnTo>
                    <a:lnTo>
                      <a:pt x="4705" y="2514"/>
                    </a:lnTo>
                    <a:lnTo>
                      <a:pt x="4705" y="2523"/>
                    </a:lnTo>
                    <a:lnTo>
                      <a:pt x="4696" y="2533"/>
                    </a:lnTo>
                    <a:lnTo>
                      <a:pt x="4696" y="2552"/>
                    </a:lnTo>
                    <a:lnTo>
                      <a:pt x="4705" y="2580"/>
                    </a:lnTo>
                    <a:lnTo>
                      <a:pt x="4705" y="2600"/>
                    </a:lnTo>
                    <a:lnTo>
                      <a:pt x="4696" y="2619"/>
                    </a:lnTo>
                    <a:lnTo>
                      <a:pt x="4686" y="2638"/>
                    </a:lnTo>
                    <a:lnTo>
                      <a:pt x="4667" y="2647"/>
                    </a:lnTo>
                    <a:lnTo>
                      <a:pt x="4658" y="2647"/>
                    </a:lnTo>
                    <a:lnTo>
                      <a:pt x="4648" y="2638"/>
                    </a:lnTo>
                    <a:lnTo>
                      <a:pt x="4638" y="2638"/>
                    </a:lnTo>
                    <a:lnTo>
                      <a:pt x="4620" y="2628"/>
                    </a:lnTo>
                    <a:lnTo>
                      <a:pt x="4610" y="2628"/>
                    </a:lnTo>
                    <a:lnTo>
                      <a:pt x="4600" y="2628"/>
                    </a:lnTo>
                    <a:lnTo>
                      <a:pt x="4572" y="2628"/>
                    </a:lnTo>
                    <a:lnTo>
                      <a:pt x="4534" y="2638"/>
                    </a:lnTo>
                    <a:lnTo>
                      <a:pt x="4505" y="2657"/>
                    </a:lnTo>
                    <a:lnTo>
                      <a:pt x="4486" y="2695"/>
                    </a:lnTo>
                    <a:lnTo>
                      <a:pt x="4477" y="2705"/>
                    </a:lnTo>
                    <a:lnTo>
                      <a:pt x="4467" y="2714"/>
                    </a:lnTo>
                    <a:lnTo>
                      <a:pt x="4305" y="2781"/>
                    </a:lnTo>
                    <a:lnTo>
                      <a:pt x="4286" y="2790"/>
                    </a:lnTo>
                    <a:lnTo>
                      <a:pt x="4277" y="2781"/>
                    </a:lnTo>
                    <a:lnTo>
                      <a:pt x="4219" y="2752"/>
                    </a:lnTo>
                    <a:lnTo>
                      <a:pt x="4200" y="2743"/>
                    </a:lnTo>
                    <a:lnTo>
                      <a:pt x="4191" y="2743"/>
                    </a:lnTo>
                    <a:lnTo>
                      <a:pt x="4172" y="2743"/>
                    </a:lnTo>
                    <a:lnTo>
                      <a:pt x="4134" y="2743"/>
                    </a:lnTo>
                    <a:lnTo>
                      <a:pt x="4124" y="2752"/>
                    </a:lnTo>
                    <a:lnTo>
                      <a:pt x="4115" y="2771"/>
                    </a:lnTo>
                    <a:lnTo>
                      <a:pt x="4115" y="2781"/>
                    </a:lnTo>
                    <a:lnTo>
                      <a:pt x="4115" y="2790"/>
                    </a:lnTo>
                    <a:lnTo>
                      <a:pt x="4096" y="2809"/>
                    </a:lnTo>
                    <a:lnTo>
                      <a:pt x="4096" y="2819"/>
                    </a:lnTo>
                    <a:lnTo>
                      <a:pt x="4096" y="2847"/>
                    </a:lnTo>
                    <a:lnTo>
                      <a:pt x="4096" y="2876"/>
                    </a:lnTo>
                    <a:lnTo>
                      <a:pt x="4096" y="2885"/>
                    </a:lnTo>
                    <a:lnTo>
                      <a:pt x="4096" y="2895"/>
                    </a:lnTo>
                    <a:lnTo>
                      <a:pt x="4105" y="2914"/>
                    </a:lnTo>
                    <a:lnTo>
                      <a:pt x="4115" y="2923"/>
                    </a:lnTo>
                    <a:lnTo>
                      <a:pt x="4134" y="2943"/>
                    </a:lnTo>
                    <a:lnTo>
                      <a:pt x="4143" y="2952"/>
                    </a:lnTo>
                    <a:lnTo>
                      <a:pt x="4153" y="2971"/>
                    </a:lnTo>
                    <a:lnTo>
                      <a:pt x="4143" y="3000"/>
                    </a:lnTo>
                    <a:lnTo>
                      <a:pt x="4134" y="3009"/>
                    </a:lnTo>
                    <a:lnTo>
                      <a:pt x="4134" y="3019"/>
                    </a:lnTo>
                    <a:lnTo>
                      <a:pt x="4134" y="3028"/>
                    </a:lnTo>
                    <a:lnTo>
                      <a:pt x="4134" y="3038"/>
                    </a:lnTo>
                    <a:lnTo>
                      <a:pt x="4143" y="3047"/>
                    </a:lnTo>
                    <a:lnTo>
                      <a:pt x="4143" y="3057"/>
                    </a:lnTo>
                    <a:lnTo>
                      <a:pt x="4153" y="3066"/>
                    </a:lnTo>
                    <a:lnTo>
                      <a:pt x="4143" y="3085"/>
                    </a:lnTo>
                    <a:lnTo>
                      <a:pt x="4105" y="3124"/>
                    </a:lnTo>
                    <a:lnTo>
                      <a:pt x="4077" y="3142"/>
                    </a:lnTo>
                    <a:lnTo>
                      <a:pt x="4048" y="3152"/>
                    </a:lnTo>
                    <a:lnTo>
                      <a:pt x="4039" y="3162"/>
                    </a:lnTo>
                    <a:lnTo>
                      <a:pt x="4019" y="3162"/>
                    </a:lnTo>
                    <a:lnTo>
                      <a:pt x="3867" y="3142"/>
                    </a:lnTo>
                    <a:lnTo>
                      <a:pt x="3743" y="3152"/>
                    </a:lnTo>
                    <a:lnTo>
                      <a:pt x="3620" y="3133"/>
                    </a:lnTo>
                    <a:lnTo>
                      <a:pt x="3591" y="3124"/>
                    </a:lnTo>
                    <a:lnTo>
                      <a:pt x="3572" y="3124"/>
                    </a:lnTo>
                    <a:lnTo>
                      <a:pt x="3562" y="3133"/>
                    </a:lnTo>
                    <a:lnTo>
                      <a:pt x="3553" y="3142"/>
                    </a:lnTo>
                    <a:lnTo>
                      <a:pt x="3543" y="3152"/>
                    </a:lnTo>
                    <a:lnTo>
                      <a:pt x="3543" y="3162"/>
                    </a:lnTo>
                    <a:lnTo>
                      <a:pt x="3543" y="3171"/>
                    </a:lnTo>
                    <a:lnTo>
                      <a:pt x="3553" y="3200"/>
                    </a:lnTo>
                    <a:lnTo>
                      <a:pt x="3553" y="3209"/>
                    </a:lnTo>
                    <a:lnTo>
                      <a:pt x="3543" y="3219"/>
                    </a:lnTo>
                    <a:lnTo>
                      <a:pt x="3534" y="3238"/>
                    </a:lnTo>
                    <a:lnTo>
                      <a:pt x="3515" y="3238"/>
                    </a:lnTo>
                    <a:lnTo>
                      <a:pt x="3505" y="3228"/>
                    </a:lnTo>
                    <a:lnTo>
                      <a:pt x="3486" y="3209"/>
                    </a:lnTo>
                    <a:lnTo>
                      <a:pt x="3457" y="3200"/>
                    </a:lnTo>
                    <a:lnTo>
                      <a:pt x="3439" y="3200"/>
                    </a:lnTo>
                    <a:lnTo>
                      <a:pt x="3391" y="3219"/>
                    </a:lnTo>
                    <a:lnTo>
                      <a:pt x="3372" y="3219"/>
                    </a:lnTo>
                    <a:lnTo>
                      <a:pt x="3353" y="3219"/>
                    </a:lnTo>
                    <a:lnTo>
                      <a:pt x="3343" y="3219"/>
                    </a:lnTo>
                    <a:lnTo>
                      <a:pt x="3324" y="3209"/>
                    </a:lnTo>
                    <a:lnTo>
                      <a:pt x="3315" y="3209"/>
                    </a:lnTo>
                    <a:lnTo>
                      <a:pt x="3277" y="3162"/>
                    </a:lnTo>
                    <a:lnTo>
                      <a:pt x="3162" y="3171"/>
                    </a:lnTo>
                    <a:lnTo>
                      <a:pt x="3115" y="3190"/>
                    </a:lnTo>
                    <a:lnTo>
                      <a:pt x="3105" y="3200"/>
                    </a:lnTo>
                    <a:lnTo>
                      <a:pt x="3076" y="3219"/>
                    </a:lnTo>
                    <a:lnTo>
                      <a:pt x="3067" y="3219"/>
                    </a:lnTo>
                    <a:lnTo>
                      <a:pt x="3058" y="3209"/>
                    </a:lnTo>
                    <a:lnTo>
                      <a:pt x="3058" y="3200"/>
                    </a:lnTo>
                    <a:lnTo>
                      <a:pt x="3058" y="3190"/>
                    </a:lnTo>
                    <a:lnTo>
                      <a:pt x="3048" y="3171"/>
                    </a:lnTo>
                    <a:lnTo>
                      <a:pt x="3038" y="3162"/>
                    </a:lnTo>
                    <a:lnTo>
                      <a:pt x="3019" y="3162"/>
                    </a:lnTo>
                    <a:lnTo>
                      <a:pt x="3010" y="3162"/>
                    </a:lnTo>
                    <a:lnTo>
                      <a:pt x="3000" y="3171"/>
                    </a:lnTo>
                    <a:lnTo>
                      <a:pt x="3000" y="3181"/>
                    </a:lnTo>
                    <a:lnTo>
                      <a:pt x="2991" y="3200"/>
                    </a:lnTo>
                    <a:lnTo>
                      <a:pt x="2991" y="3209"/>
                    </a:lnTo>
                    <a:lnTo>
                      <a:pt x="2972" y="3219"/>
                    </a:lnTo>
                    <a:lnTo>
                      <a:pt x="2962" y="3228"/>
                    </a:lnTo>
                    <a:lnTo>
                      <a:pt x="2962" y="3238"/>
                    </a:lnTo>
                    <a:lnTo>
                      <a:pt x="2953" y="3257"/>
                    </a:lnTo>
                    <a:lnTo>
                      <a:pt x="2953" y="3266"/>
                    </a:lnTo>
                    <a:lnTo>
                      <a:pt x="2962" y="3276"/>
                    </a:lnTo>
                    <a:lnTo>
                      <a:pt x="2962" y="3295"/>
                    </a:lnTo>
                    <a:lnTo>
                      <a:pt x="2962" y="3314"/>
                    </a:lnTo>
                    <a:lnTo>
                      <a:pt x="2953" y="3323"/>
                    </a:lnTo>
                    <a:lnTo>
                      <a:pt x="2943" y="3333"/>
                    </a:lnTo>
                    <a:lnTo>
                      <a:pt x="2905" y="3333"/>
                    </a:lnTo>
                    <a:lnTo>
                      <a:pt x="2867" y="3342"/>
                    </a:lnTo>
                    <a:lnTo>
                      <a:pt x="2848" y="3352"/>
                    </a:lnTo>
                    <a:lnTo>
                      <a:pt x="2848" y="3362"/>
                    </a:lnTo>
                    <a:lnTo>
                      <a:pt x="2848" y="3380"/>
                    </a:lnTo>
                    <a:lnTo>
                      <a:pt x="2848" y="3390"/>
                    </a:lnTo>
                    <a:lnTo>
                      <a:pt x="2820" y="3419"/>
                    </a:lnTo>
                    <a:lnTo>
                      <a:pt x="2820" y="3428"/>
                    </a:lnTo>
                    <a:lnTo>
                      <a:pt x="2810" y="3457"/>
                    </a:lnTo>
                    <a:lnTo>
                      <a:pt x="2800" y="3505"/>
                    </a:lnTo>
                    <a:lnTo>
                      <a:pt x="2810" y="3514"/>
                    </a:lnTo>
                    <a:lnTo>
                      <a:pt x="2820" y="3552"/>
                    </a:lnTo>
                    <a:lnTo>
                      <a:pt x="2829" y="3571"/>
                    </a:lnTo>
                    <a:lnTo>
                      <a:pt x="2829" y="3609"/>
                    </a:lnTo>
                    <a:lnTo>
                      <a:pt x="2838" y="3619"/>
                    </a:lnTo>
                    <a:lnTo>
                      <a:pt x="2848" y="3628"/>
                    </a:lnTo>
                    <a:lnTo>
                      <a:pt x="2858" y="3638"/>
                    </a:lnTo>
                    <a:lnTo>
                      <a:pt x="2886" y="3666"/>
                    </a:lnTo>
                    <a:lnTo>
                      <a:pt x="2905" y="3676"/>
                    </a:lnTo>
                    <a:lnTo>
                      <a:pt x="2915" y="3676"/>
                    </a:lnTo>
                    <a:lnTo>
                      <a:pt x="3010" y="3704"/>
                    </a:lnTo>
                    <a:lnTo>
                      <a:pt x="3029" y="3714"/>
                    </a:lnTo>
                    <a:lnTo>
                      <a:pt x="3058" y="3743"/>
                    </a:lnTo>
                    <a:lnTo>
                      <a:pt x="3086" y="3743"/>
                    </a:lnTo>
                    <a:lnTo>
                      <a:pt x="3124" y="3743"/>
                    </a:lnTo>
                    <a:lnTo>
                      <a:pt x="3134" y="3752"/>
                    </a:lnTo>
                    <a:lnTo>
                      <a:pt x="3153" y="3771"/>
                    </a:lnTo>
                    <a:lnTo>
                      <a:pt x="3162" y="3790"/>
                    </a:lnTo>
                    <a:lnTo>
                      <a:pt x="3172" y="3800"/>
                    </a:lnTo>
                    <a:lnTo>
                      <a:pt x="3172" y="3819"/>
                    </a:lnTo>
                    <a:lnTo>
                      <a:pt x="3172" y="3838"/>
                    </a:lnTo>
                    <a:lnTo>
                      <a:pt x="3162" y="3847"/>
                    </a:lnTo>
                    <a:lnTo>
                      <a:pt x="3153" y="3857"/>
                    </a:lnTo>
                    <a:lnTo>
                      <a:pt x="3153" y="3866"/>
                    </a:lnTo>
                    <a:lnTo>
                      <a:pt x="3143" y="3885"/>
                    </a:lnTo>
                    <a:lnTo>
                      <a:pt x="3153" y="3895"/>
                    </a:lnTo>
                    <a:lnTo>
                      <a:pt x="3181" y="3914"/>
                    </a:lnTo>
                    <a:lnTo>
                      <a:pt x="3191" y="3924"/>
                    </a:lnTo>
                    <a:lnTo>
                      <a:pt x="3201" y="3942"/>
                    </a:lnTo>
                    <a:lnTo>
                      <a:pt x="3201" y="3971"/>
                    </a:lnTo>
                    <a:lnTo>
                      <a:pt x="3219" y="4009"/>
                    </a:lnTo>
                    <a:lnTo>
                      <a:pt x="3219" y="4028"/>
                    </a:lnTo>
                    <a:lnTo>
                      <a:pt x="3210" y="4047"/>
                    </a:lnTo>
                    <a:lnTo>
                      <a:pt x="3201" y="4047"/>
                    </a:lnTo>
                    <a:lnTo>
                      <a:pt x="3191" y="4057"/>
                    </a:lnTo>
                    <a:lnTo>
                      <a:pt x="3162" y="4066"/>
                    </a:lnTo>
                    <a:lnTo>
                      <a:pt x="3153" y="4066"/>
                    </a:lnTo>
                    <a:lnTo>
                      <a:pt x="3143" y="4076"/>
                    </a:lnTo>
                    <a:lnTo>
                      <a:pt x="3143" y="4095"/>
                    </a:lnTo>
                    <a:lnTo>
                      <a:pt x="3153" y="4104"/>
                    </a:lnTo>
                    <a:lnTo>
                      <a:pt x="3181" y="4124"/>
                    </a:lnTo>
                    <a:lnTo>
                      <a:pt x="3191" y="4133"/>
                    </a:lnTo>
                    <a:lnTo>
                      <a:pt x="3201" y="4142"/>
                    </a:lnTo>
                    <a:lnTo>
                      <a:pt x="3210" y="4200"/>
                    </a:lnTo>
                    <a:lnTo>
                      <a:pt x="3210" y="4209"/>
                    </a:lnTo>
                    <a:lnTo>
                      <a:pt x="3210" y="4219"/>
                    </a:lnTo>
                    <a:lnTo>
                      <a:pt x="3201" y="4228"/>
                    </a:lnTo>
                    <a:lnTo>
                      <a:pt x="3134" y="4257"/>
                    </a:lnTo>
                    <a:lnTo>
                      <a:pt x="3115" y="4257"/>
                    </a:lnTo>
                    <a:lnTo>
                      <a:pt x="3096" y="4257"/>
                    </a:lnTo>
                    <a:lnTo>
                      <a:pt x="3076" y="4257"/>
                    </a:lnTo>
                    <a:lnTo>
                      <a:pt x="3067" y="4266"/>
                    </a:lnTo>
                    <a:lnTo>
                      <a:pt x="3067" y="4276"/>
                    </a:lnTo>
                    <a:lnTo>
                      <a:pt x="3058" y="4285"/>
                    </a:lnTo>
                    <a:lnTo>
                      <a:pt x="3048" y="4305"/>
                    </a:lnTo>
                    <a:lnTo>
                      <a:pt x="3038" y="4314"/>
                    </a:lnTo>
                    <a:lnTo>
                      <a:pt x="3048" y="4333"/>
                    </a:lnTo>
                    <a:lnTo>
                      <a:pt x="3058" y="4333"/>
                    </a:lnTo>
                    <a:lnTo>
                      <a:pt x="3067" y="4333"/>
                    </a:lnTo>
                    <a:lnTo>
                      <a:pt x="3076" y="4343"/>
                    </a:lnTo>
                    <a:lnTo>
                      <a:pt x="3086" y="4352"/>
                    </a:lnTo>
                    <a:lnTo>
                      <a:pt x="3105" y="4371"/>
                    </a:lnTo>
                    <a:lnTo>
                      <a:pt x="3105" y="4381"/>
                    </a:lnTo>
                    <a:lnTo>
                      <a:pt x="3105" y="4400"/>
                    </a:lnTo>
                    <a:lnTo>
                      <a:pt x="3105" y="4409"/>
                    </a:lnTo>
                    <a:lnTo>
                      <a:pt x="3105" y="4428"/>
                    </a:lnTo>
                    <a:lnTo>
                      <a:pt x="3115" y="4438"/>
                    </a:lnTo>
                    <a:lnTo>
                      <a:pt x="3124" y="4447"/>
                    </a:lnTo>
                    <a:lnTo>
                      <a:pt x="3134" y="4447"/>
                    </a:lnTo>
                    <a:lnTo>
                      <a:pt x="3162" y="4476"/>
                    </a:lnTo>
                    <a:lnTo>
                      <a:pt x="3181" y="4476"/>
                    </a:lnTo>
                    <a:lnTo>
                      <a:pt x="3191" y="4476"/>
                    </a:lnTo>
                    <a:lnTo>
                      <a:pt x="3219" y="4476"/>
                    </a:lnTo>
                    <a:lnTo>
                      <a:pt x="3305" y="4457"/>
                    </a:lnTo>
                    <a:lnTo>
                      <a:pt x="3324" y="4457"/>
                    </a:lnTo>
                    <a:lnTo>
                      <a:pt x="3334" y="4457"/>
                    </a:lnTo>
                    <a:lnTo>
                      <a:pt x="3353" y="4466"/>
                    </a:lnTo>
                    <a:lnTo>
                      <a:pt x="3362" y="4485"/>
                    </a:lnTo>
                    <a:lnTo>
                      <a:pt x="3372" y="4504"/>
                    </a:lnTo>
                    <a:lnTo>
                      <a:pt x="3381" y="4514"/>
                    </a:lnTo>
                    <a:lnTo>
                      <a:pt x="3391" y="4523"/>
                    </a:lnTo>
                    <a:lnTo>
                      <a:pt x="3419" y="4533"/>
                    </a:lnTo>
                    <a:lnTo>
                      <a:pt x="3429" y="4543"/>
                    </a:lnTo>
                    <a:lnTo>
                      <a:pt x="3448" y="4552"/>
                    </a:lnTo>
                    <a:lnTo>
                      <a:pt x="3457" y="4571"/>
                    </a:lnTo>
                    <a:lnTo>
                      <a:pt x="3467" y="4581"/>
                    </a:lnTo>
                    <a:lnTo>
                      <a:pt x="3467" y="4600"/>
                    </a:lnTo>
                    <a:lnTo>
                      <a:pt x="3457" y="4609"/>
                    </a:lnTo>
                    <a:lnTo>
                      <a:pt x="3457" y="4619"/>
                    </a:lnTo>
                    <a:lnTo>
                      <a:pt x="3439" y="4619"/>
                    </a:lnTo>
                    <a:lnTo>
                      <a:pt x="3362" y="4609"/>
                    </a:lnTo>
                    <a:lnTo>
                      <a:pt x="3239" y="4619"/>
                    </a:lnTo>
                    <a:lnTo>
                      <a:pt x="3219" y="4628"/>
                    </a:lnTo>
                    <a:lnTo>
                      <a:pt x="3201" y="4647"/>
                    </a:lnTo>
                    <a:lnTo>
                      <a:pt x="3181" y="4676"/>
                    </a:lnTo>
                    <a:lnTo>
                      <a:pt x="3172" y="4686"/>
                    </a:lnTo>
                    <a:lnTo>
                      <a:pt x="3172" y="4704"/>
                    </a:lnTo>
                    <a:lnTo>
                      <a:pt x="3172" y="4714"/>
                    </a:lnTo>
                    <a:lnTo>
                      <a:pt x="3172" y="4743"/>
                    </a:lnTo>
                    <a:lnTo>
                      <a:pt x="3162" y="4752"/>
                    </a:lnTo>
                    <a:lnTo>
                      <a:pt x="3162" y="4762"/>
                    </a:lnTo>
                    <a:lnTo>
                      <a:pt x="3143" y="4781"/>
                    </a:lnTo>
                    <a:lnTo>
                      <a:pt x="3124" y="4790"/>
                    </a:lnTo>
                    <a:lnTo>
                      <a:pt x="3115" y="4790"/>
                    </a:lnTo>
                    <a:lnTo>
                      <a:pt x="3067" y="4771"/>
                    </a:lnTo>
                    <a:lnTo>
                      <a:pt x="3048" y="4771"/>
                    </a:lnTo>
                    <a:lnTo>
                      <a:pt x="3010" y="4771"/>
                    </a:lnTo>
                    <a:lnTo>
                      <a:pt x="2924" y="4781"/>
                    </a:lnTo>
                    <a:lnTo>
                      <a:pt x="2896" y="4790"/>
                    </a:lnTo>
                    <a:lnTo>
                      <a:pt x="2886" y="4771"/>
                    </a:lnTo>
                    <a:lnTo>
                      <a:pt x="2848" y="4762"/>
                    </a:lnTo>
                    <a:lnTo>
                      <a:pt x="2829" y="4752"/>
                    </a:lnTo>
                    <a:lnTo>
                      <a:pt x="2838" y="4714"/>
                    </a:lnTo>
                    <a:lnTo>
                      <a:pt x="2686" y="4695"/>
                    </a:lnTo>
                    <a:lnTo>
                      <a:pt x="2667" y="4686"/>
                    </a:lnTo>
                    <a:lnTo>
                      <a:pt x="2591" y="4638"/>
                    </a:lnTo>
                    <a:lnTo>
                      <a:pt x="2572" y="4638"/>
                    </a:lnTo>
                    <a:lnTo>
                      <a:pt x="2524" y="4657"/>
                    </a:lnTo>
                    <a:lnTo>
                      <a:pt x="2486" y="4647"/>
                    </a:lnTo>
                    <a:lnTo>
                      <a:pt x="2467" y="4723"/>
                    </a:lnTo>
                    <a:lnTo>
                      <a:pt x="2429" y="4733"/>
                    </a:lnTo>
                    <a:lnTo>
                      <a:pt x="2410" y="4714"/>
                    </a:lnTo>
                    <a:lnTo>
                      <a:pt x="2391" y="4647"/>
                    </a:lnTo>
                    <a:lnTo>
                      <a:pt x="2362" y="4609"/>
                    </a:lnTo>
                    <a:lnTo>
                      <a:pt x="2334" y="4561"/>
                    </a:lnTo>
                    <a:lnTo>
                      <a:pt x="2324" y="4561"/>
                    </a:lnTo>
                    <a:lnTo>
                      <a:pt x="2315" y="4561"/>
                    </a:lnTo>
                    <a:lnTo>
                      <a:pt x="2305" y="4552"/>
                    </a:lnTo>
                    <a:lnTo>
                      <a:pt x="2315" y="4523"/>
                    </a:lnTo>
                    <a:lnTo>
                      <a:pt x="2276" y="4514"/>
                    </a:lnTo>
                    <a:lnTo>
                      <a:pt x="2105" y="4514"/>
                    </a:lnTo>
                    <a:lnTo>
                      <a:pt x="2058" y="4523"/>
                    </a:lnTo>
                    <a:lnTo>
                      <a:pt x="2048" y="4523"/>
                    </a:lnTo>
                    <a:lnTo>
                      <a:pt x="2020" y="4504"/>
                    </a:lnTo>
                    <a:lnTo>
                      <a:pt x="2010" y="4485"/>
                    </a:lnTo>
                    <a:lnTo>
                      <a:pt x="2000" y="4457"/>
                    </a:lnTo>
                    <a:lnTo>
                      <a:pt x="1981" y="4428"/>
                    </a:lnTo>
                    <a:lnTo>
                      <a:pt x="1962" y="4400"/>
                    </a:lnTo>
                    <a:lnTo>
                      <a:pt x="1924" y="4390"/>
                    </a:lnTo>
                    <a:lnTo>
                      <a:pt x="1810" y="4390"/>
                    </a:lnTo>
                    <a:lnTo>
                      <a:pt x="1800" y="4381"/>
                    </a:lnTo>
                    <a:lnTo>
                      <a:pt x="1772" y="4362"/>
                    </a:lnTo>
                    <a:lnTo>
                      <a:pt x="1762" y="4352"/>
                    </a:lnTo>
                    <a:lnTo>
                      <a:pt x="1753" y="4362"/>
                    </a:lnTo>
                    <a:lnTo>
                      <a:pt x="1734" y="4371"/>
                    </a:lnTo>
                    <a:lnTo>
                      <a:pt x="1724" y="4381"/>
                    </a:lnTo>
                    <a:lnTo>
                      <a:pt x="1705" y="4371"/>
                    </a:lnTo>
                    <a:lnTo>
                      <a:pt x="1686" y="4352"/>
                    </a:lnTo>
                    <a:lnTo>
                      <a:pt x="1677" y="4343"/>
                    </a:lnTo>
                    <a:lnTo>
                      <a:pt x="1629" y="4323"/>
                    </a:lnTo>
                    <a:lnTo>
                      <a:pt x="1572" y="4285"/>
                    </a:lnTo>
                    <a:lnTo>
                      <a:pt x="1553" y="4285"/>
                    </a:lnTo>
                    <a:lnTo>
                      <a:pt x="1524" y="4285"/>
                    </a:lnTo>
                    <a:lnTo>
                      <a:pt x="1496" y="4285"/>
                    </a:lnTo>
                    <a:lnTo>
                      <a:pt x="1448" y="4266"/>
                    </a:lnTo>
                    <a:lnTo>
                      <a:pt x="1429" y="4257"/>
                    </a:lnTo>
                    <a:lnTo>
                      <a:pt x="1391" y="4266"/>
                    </a:lnTo>
                    <a:lnTo>
                      <a:pt x="1353" y="4276"/>
                    </a:lnTo>
                    <a:lnTo>
                      <a:pt x="1343" y="4305"/>
                    </a:lnTo>
                    <a:lnTo>
                      <a:pt x="1353" y="4343"/>
                    </a:lnTo>
                    <a:lnTo>
                      <a:pt x="1334" y="4400"/>
                    </a:lnTo>
                    <a:lnTo>
                      <a:pt x="1343" y="4419"/>
                    </a:lnTo>
                    <a:lnTo>
                      <a:pt x="1334" y="4428"/>
                    </a:lnTo>
                    <a:lnTo>
                      <a:pt x="1334" y="4438"/>
                    </a:lnTo>
                    <a:lnTo>
                      <a:pt x="1324" y="4457"/>
                    </a:lnTo>
                    <a:lnTo>
                      <a:pt x="1343" y="4457"/>
                    </a:lnTo>
                    <a:lnTo>
                      <a:pt x="1362" y="4485"/>
                    </a:lnTo>
                    <a:lnTo>
                      <a:pt x="1372" y="4514"/>
                    </a:lnTo>
                    <a:lnTo>
                      <a:pt x="1362" y="4543"/>
                    </a:lnTo>
                    <a:close/>
                    <a:moveTo>
                      <a:pt x="305" y="3342"/>
                    </a:moveTo>
                    <a:lnTo>
                      <a:pt x="295" y="3333"/>
                    </a:lnTo>
                    <a:lnTo>
                      <a:pt x="286" y="3323"/>
                    </a:lnTo>
                    <a:lnTo>
                      <a:pt x="277" y="3304"/>
                    </a:lnTo>
                    <a:lnTo>
                      <a:pt x="286" y="3257"/>
                    </a:lnTo>
                    <a:lnTo>
                      <a:pt x="286" y="3247"/>
                    </a:lnTo>
                    <a:lnTo>
                      <a:pt x="295" y="3228"/>
                    </a:lnTo>
                    <a:lnTo>
                      <a:pt x="305" y="3228"/>
                    </a:lnTo>
                    <a:lnTo>
                      <a:pt x="315" y="3228"/>
                    </a:lnTo>
                    <a:lnTo>
                      <a:pt x="334" y="3238"/>
                    </a:lnTo>
                    <a:lnTo>
                      <a:pt x="343" y="3238"/>
                    </a:lnTo>
                    <a:lnTo>
                      <a:pt x="343" y="3247"/>
                    </a:lnTo>
                    <a:lnTo>
                      <a:pt x="353" y="3257"/>
                    </a:lnTo>
                    <a:lnTo>
                      <a:pt x="353" y="3266"/>
                    </a:lnTo>
                    <a:lnTo>
                      <a:pt x="353" y="3285"/>
                    </a:lnTo>
                    <a:lnTo>
                      <a:pt x="343" y="3295"/>
                    </a:lnTo>
                    <a:lnTo>
                      <a:pt x="334" y="3323"/>
                    </a:lnTo>
                    <a:lnTo>
                      <a:pt x="334" y="3333"/>
                    </a:lnTo>
                    <a:lnTo>
                      <a:pt x="324" y="3333"/>
                    </a:lnTo>
                    <a:lnTo>
                      <a:pt x="324" y="3342"/>
                    </a:lnTo>
                    <a:lnTo>
                      <a:pt x="315" y="3342"/>
                    </a:lnTo>
                    <a:lnTo>
                      <a:pt x="305" y="3342"/>
                    </a:lnTo>
                    <a:close/>
                    <a:moveTo>
                      <a:pt x="277" y="3495"/>
                    </a:moveTo>
                    <a:lnTo>
                      <a:pt x="257" y="3485"/>
                    </a:lnTo>
                    <a:lnTo>
                      <a:pt x="248" y="3476"/>
                    </a:lnTo>
                    <a:lnTo>
                      <a:pt x="248" y="3466"/>
                    </a:lnTo>
                    <a:lnTo>
                      <a:pt x="248" y="3447"/>
                    </a:lnTo>
                    <a:lnTo>
                      <a:pt x="248" y="3419"/>
                    </a:lnTo>
                    <a:lnTo>
                      <a:pt x="277" y="3380"/>
                    </a:lnTo>
                    <a:lnTo>
                      <a:pt x="315" y="3400"/>
                    </a:lnTo>
                    <a:lnTo>
                      <a:pt x="324" y="3447"/>
                    </a:lnTo>
                    <a:lnTo>
                      <a:pt x="305" y="3485"/>
                    </a:lnTo>
                    <a:lnTo>
                      <a:pt x="286" y="3495"/>
                    </a:lnTo>
                    <a:lnTo>
                      <a:pt x="277" y="3495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7" name="Freeform 15">
                <a:extLst>
                  <a:ext uri="{FF2B5EF4-FFF2-40B4-BE49-F238E27FC236}">
                    <a16:creationId xmlns:a16="http://schemas.microsoft.com/office/drawing/2014/main" id="{81C70A26-DDD0-154A-B74B-0189535E3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1900" y="5129213"/>
                <a:ext cx="1584325" cy="1827212"/>
              </a:xfrm>
              <a:custGeom>
                <a:avLst/>
                <a:gdLst>
                  <a:gd name="T0" fmla="*/ 123449 w 4402"/>
                  <a:gd name="T1" fmla="*/ 1659139 h 5077"/>
                  <a:gd name="T2" fmla="*/ 229983 w 4402"/>
                  <a:gd name="T3" fmla="*/ 1600835 h 5077"/>
                  <a:gd name="T4" fmla="*/ 202270 w 4402"/>
                  <a:gd name="T5" fmla="*/ 1552608 h 5077"/>
                  <a:gd name="T6" fmla="*/ 109773 w 4402"/>
                  <a:gd name="T7" fmla="*/ 1532094 h 5077"/>
                  <a:gd name="T8" fmla="*/ 92857 w 4402"/>
                  <a:gd name="T9" fmla="*/ 1480628 h 5077"/>
                  <a:gd name="T10" fmla="*/ 140725 w 4402"/>
                  <a:gd name="T11" fmla="*/ 1425924 h 5077"/>
                  <a:gd name="T12" fmla="*/ 144324 w 4402"/>
                  <a:gd name="T13" fmla="*/ 1367620 h 5077"/>
                  <a:gd name="T14" fmla="*/ 130288 w 4402"/>
                  <a:gd name="T15" fmla="*/ 1302478 h 5077"/>
                  <a:gd name="T16" fmla="*/ 17276 w 4402"/>
                  <a:gd name="T17" fmla="*/ 1244174 h 5077"/>
                  <a:gd name="T18" fmla="*/ 17276 w 4402"/>
                  <a:gd name="T19" fmla="*/ 1148441 h 5077"/>
                  <a:gd name="T20" fmla="*/ 58305 w 4402"/>
                  <a:gd name="T21" fmla="*/ 1100214 h 5077"/>
                  <a:gd name="T22" fmla="*/ 92857 w 4402"/>
                  <a:gd name="T23" fmla="*/ 1093376 h 5077"/>
                  <a:gd name="T24" fmla="*/ 212707 w 4402"/>
                  <a:gd name="T25" fmla="*/ 1096975 h 5077"/>
                  <a:gd name="T26" fmla="*/ 267413 w 4402"/>
                  <a:gd name="T27" fmla="*/ 1072862 h 5077"/>
                  <a:gd name="T28" fmla="*/ 469683 w 4402"/>
                  <a:gd name="T29" fmla="*/ 1062785 h 5077"/>
                  <a:gd name="T30" fmla="*/ 480120 w 4402"/>
                  <a:gd name="T31" fmla="*/ 997643 h 5077"/>
                  <a:gd name="T32" fmla="*/ 476521 w 4402"/>
                  <a:gd name="T33" fmla="*/ 928902 h 5077"/>
                  <a:gd name="T34" fmla="*/ 613647 w 4402"/>
                  <a:gd name="T35" fmla="*/ 894711 h 5077"/>
                  <a:gd name="T36" fmla="*/ 685629 w 4402"/>
                  <a:gd name="T37" fmla="*/ 874197 h 5077"/>
                  <a:gd name="T38" fmla="*/ 682390 w 4402"/>
                  <a:gd name="T39" fmla="*/ 805456 h 5077"/>
                  <a:gd name="T40" fmla="*/ 761210 w 4402"/>
                  <a:gd name="T41" fmla="*/ 802217 h 5077"/>
                  <a:gd name="T42" fmla="*/ 836431 w 4402"/>
                  <a:gd name="T43" fmla="*/ 716201 h 5077"/>
                  <a:gd name="T44" fmla="*/ 860545 w 4402"/>
                  <a:gd name="T45" fmla="*/ 647820 h 5077"/>
                  <a:gd name="T46" fmla="*/ 805839 w 4402"/>
                  <a:gd name="T47" fmla="*/ 623707 h 5077"/>
                  <a:gd name="T48" fmla="*/ 846869 w 4402"/>
                  <a:gd name="T49" fmla="*/ 555326 h 5077"/>
                  <a:gd name="T50" fmla="*/ 768049 w 4402"/>
                  <a:gd name="T51" fmla="*/ 517536 h 5077"/>
                  <a:gd name="T52" fmla="*/ 720180 w 4402"/>
                  <a:gd name="T53" fmla="*/ 438718 h 5077"/>
                  <a:gd name="T54" fmla="*/ 723420 w 4402"/>
                  <a:gd name="T55" fmla="*/ 366738 h 5077"/>
                  <a:gd name="T56" fmla="*/ 658276 w 4402"/>
                  <a:gd name="T57" fmla="*/ 191827 h 5077"/>
                  <a:gd name="T58" fmla="*/ 712982 w 4402"/>
                  <a:gd name="T59" fmla="*/ 44628 h 5077"/>
                  <a:gd name="T60" fmla="*/ 805839 w 4402"/>
                  <a:gd name="T61" fmla="*/ 20514 h 5077"/>
                  <a:gd name="T62" fmla="*/ 901575 w 4402"/>
                  <a:gd name="T63" fmla="*/ 102931 h 5077"/>
                  <a:gd name="T64" fmla="*/ 959881 w 4402"/>
                  <a:gd name="T65" fmla="*/ 58304 h 5077"/>
                  <a:gd name="T66" fmla="*/ 1014587 w 4402"/>
                  <a:gd name="T67" fmla="*/ 96093 h 5077"/>
                  <a:gd name="T68" fmla="*/ 1093767 w 4402"/>
                  <a:gd name="T69" fmla="*/ 174911 h 5077"/>
                  <a:gd name="T70" fmla="*/ 1168989 w 4402"/>
                  <a:gd name="T71" fmla="*/ 366738 h 5077"/>
                  <a:gd name="T72" fmla="*/ 1199941 w 4402"/>
                  <a:gd name="T73" fmla="*/ 445556 h 5077"/>
                  <a:gd name="T74" fmla="*/ 1288839 w 4402"/>
                  <a:gd name="T75" fmla="*/ 476508 h 5077"/>
                  <a:gd name="T76" fmla="*/ 1353982 w 4402"/>
                  <a:gd name="T77" fmla="*/ 452394 h 5077"/>
                  <a:gd name="T78" fmla="*/ 1391773 w 4402"/>
                  <a:gd name="T79" fmla="*/ 438718 h 5077"/>
                  <a:gd name="T80" fmla="*/ 1491108 w 4402"/>
                  <a:gd name="T81" fmla="*/ 493423 h 5077"/>
                  <a:gd name="T82" fmla="*/ 1522061 w 4402"/>
                  <a:gd name="T83" fmla="*/ 562164 h 5077"/>
                  <a:gd name="T84" fmla="*/ 1539336 w 4402"/>
                  <a:gd name="T85" fmla="*/ 610030 h 5077"/>
                  <a:gd name="T86" fmla="*/ 1576767 w 4402"/>
                  <a:gd name="T87" fmla="*/ 675172 h 5077"/>
                  <a:gd name="T88" fmla="*/ 1549414 w 4402"/>
                  <a:gd name="T89" fmla="*/ 719800 h 5077"/>
                  <a:gd name="T90" fmla="*/ 1484270 w 4402"/>
                  <a:gd name="T91" fmla="*/ 802217 h 5077"/>
                  <a:gd name="T92" fmla="*/ 1463755 w 4402"/>
                  <a:gd name="T93" fmla="*/ 884274 h 5077"/>
                  <a:gd name="T94" fmla="*/ 1384935 w 4402"/>
                  <a:gd name="T95" fmla="*/ 904788 h 5077"/>
                  <a:gd name="T96" fmla="*/ 1391773 w 4402"/>
                  <a:gd name="T97" fmla="*/ 942578 h 5077"/>
                  <a:gd name="T98" fmla="*/ 1347144 w 4402"/>
                  <a:gd name="T99" fmla="*/ 983607 h 5077"/>
                  <a:gd name="T100" fmla="*/ 1275162 w 4402"/>
                  <a:gd name="T101" fmla="*/ 1041910 h 5077"/>
                  <a:gd name="T102" fmla="*/ 1127959 w 4402"/>
                  <a:gd name="T103" fmla="*/ 1000882 h 5077"/>
                  <a:gd name="T104" fmla="*/ 768049 w 4402"/>
                  <a:gd name="T105" fmla="*/ 1234097 h 5077"/>
                  <a:gd name="T106" fmla="*/ 689228 w 4402"/>
                  <a:gd name="T107" fmla="*/ 1360782 h 5077"/>
                  <a:gd name="T108" fmla="*/ 675552 w 4402"/>
                  <a:gd name="T109" fmla="*/ 1583560 h 5077"/>
                  <a:gd name="T110" fmla="*/ 737096 w 4402"/>
                  <a:gd name="T111" fmla="*/ 1724281 h 5077"/>
                  <a:gd name="T112" fmla="*/ 668713 w 4402"/>
                  <a:gd name="T113" fmla="*/ 1731119 h 5077"/>
                  <a:gd name="T114" fmla="*/ 538426 w 4402"/>
                  <a:gd name="T115" fmla="*/ 1768548 h 5077"/>
                  <a:gd name="T116" fmla="*/ 428653 w 4402"/>
                  <a:gd name="T117" fmla="*/ 1809937 h 5077"/>
                  <a:gd name="T118" fmla="*/ 342994 w 4402"/>
                  <a:gd name="T119" fmla="*/ 1782225 h 5077"/>
                  <a:gd name="T120" fmla="*/ 185354 w 4402"/>
                  <a:gd name="T121" fmla="*/ 1806338 h 5077"/>
                  <a:gd name="T122" fmla="*/ 89258 w 4402"/>
                  <a:gd name="T123" fmla="*/ 1744795 h 5077"/>
                  <a:gd name="T124" fmla="*/ 154402 w 4402"/>
                  <a:gd name="T125" fmla="*/ 1748034 h 50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402" h="5077">
                    <a:moveTo>
                      <a:pt x="29" y="4667"/>
                    </a:moveTo>
                    <a:lnTo>
                      <a:pt x="38" y="4657"/>
                    </a:lnTo>
                    <a:lnTo>
                      <a:pt x="67" y="4629"/>
                    </a:lnTo>
                    <a:lnTo>
                      <a:pt x="96" y="4629"/>
                    </a:lnTo>
                    <a:lnTo>
                      <a:pt x="96" y="4619"/>
                    </a:lnTo>
                    <a:lnTo>
                      <a:pt x="124" y="4610"/>
                    </a:lnTo>
                    <a:lnTo>
                      <a:pt x="210" y="4600"/>
                    </a:lnTo>
                    <a:lnTo>
                      <a:pt x="248" y="4600"/>
                    </a:lnTo>
                    <a:lnTo>
                      <a:pt x="267" y="4600"/>
                    </a:lnTo>
                    <a:lnTo>
                      <a:pt x="315" y="4619"/>
                    </a:lnTo>
                    <a:lnTo>
                      <a:pt x="324" y="4619"/>
                    </a:lnTo>
                    <a:lnTo>
                      <a:pt x="343" y="4610"/>
                    </a:lnTo>
                    <a:lnTo>
                      <a:pt x="362" y="4591"/>
                    </a:lnTo>
                    <a:lnTo>
                      <a:pt x="362" y="4581"/>
                    </a:lnTo>
                    <a:lnTo>
                      <a:pt x="372" y="4572"/>
                    </a:lnTo>
                    <a:lnTo>
                      <a:pt x="372" y="4543"/>
                    </a:lnTo>
                    <a:lnTo>
                      <a:pt x="372" y="4533"/>
                    </a:lnTo>
                    <a:lnTo>
                      <a:pt x="372" y="4515"/>
                    </a:lnTo>
                    <a:lnTo>
                      <a:pt x="381" y="4505"/>
                    </a:lnTo>
                    <a:lnTo>
                      <a:pt x="401" y="4476"/>
                    </a:lnTo>
                    <a:lnTo>
                      <a:pt x="419" y="4457"/>
                    </a:lnTo>
                    <a:lnTo>
                      <a:pt x="439" y="4448"/>
                    </a:lnTo>
                    <a:lnTo>
                      <a:pt x="562" y="4438"/>
                    </a:lnTo>
                    <a:lnTo>
                      <a:pt x="639" y="4448"/>
                    </a:lnTo>
                    <a:lnTo>
                      <a:pt x="657" y="4448"/>
                    </a:lnTo>
                    <a:lnTo>
                      <a:pt x="657" y="4438"/>
                    </a:lnTo>
                    <a:lnTo>
                      <a:pt x="667" y="4429"/>
                    </a:lnTo>
                    <a:lnTo>
                      <a:pt x="667" y="4410"/>
                    </a:lnTo>
                    <a:lnTo>
                      <a:pt x="657" y="4400"/>
                    </a:lnTo>
                    <a:lnTo>
                      <a:pt x="648" y="4381"/>
                    </a:lnTo>
                    <a:lnTo>
                      <a:pt x="629" y="4372"/>
                    </a:lnTo>
                    <a:lnTo>
                      <a:pt x="619" y="4362"/>
                    </a:lnTo>
                    <a:lnTo>
                      <a:pt x="591" y="4352"/>
                    </a:lnTo>
                    <a:lnTo>
                      <a:pt x="581" y="4343"/>
                    </a:lnTo>
                    <a:lnTo>
                      <a:pt x="572" y="4333"/>
                    </a:lnTo>
                    <a:lnTo>
                      <a:pt x="562" y="4314"/>
                    </a:lnTo>
                    <a:lnTo>
                      <a:pt x="553" y="4295"/>
                    </a:lnTo>
                    <a:lnTo>
                      <a:pt x="534" y="4286"/>
                    </a:lnTo>
                    <a:lnTo>
                      <a:pt x="524" y="4286"/>
                    </a:lnTo>
                    <a:lnTo>
                      <a:pt x="505" y="4286"/>
                    </a:lnTo>
                    <a:lnTo>
                      <a:pt x="419" y="4305"/>
                    </a:lnTo>
                    <a:lnTo>
                      <a:pt x="391" y="4305"/>
                    </a:lnTo>
                    <a:lnTo>
                      <a:pt x="381" y="4305"/>
                    </a:lnTo>
                    <a:lnTo>
                      <a:pt x="362" y="4305"/>
                    </a:lnTo>
                    <a:lnTo>
                      <a:pt x="334" y="4276"/>
                    </a:lnTo>
                    <a:lnTo>
                      <a:pt x="324" y="4276"/>
                    </a:lnTo>
                    <a:lnTo>
                      <a:pt x="315" y="4267"/>
                    </a:lnTo>
                    <a:lnTo>
                      <a:pt x="305" y="4257"/>
                    </a:lnTo>
                    <a:lnTo>
                      <a:pt x="305" y="4238"/>
                    </a:lnTo>
                    <a:lnTo>
                      <a:pt x="305" y="4229"/>
                    </a:lnTo>
                    <a:lnTo>
                      <a:pt x="305" y="4210"/>
                    </a:lnTo>
                    <a:lnTo>
                      <a:pt x="305" y="4200"/>
                    </a:lnTo>
                    <a:lnTo>
                      <a:pt x="286" y="4181"/>
                    </a:lnTo>
                    <a:lnTo>
                      <a:pt x="276" y="4172"/>
                    </a:lnTo>
                    <a:lnTo>
                      <a:pt x="267" y="4162"/>
                    </a:lnTo>
                    <a:lnTo>
                      <a:pt x="258" y="4162"/>
                    </a:lnTo>
                    <a:lnTo>
                      <a:pt x="248" y="4162"/>
                    </a:lnTo>
                    <a:lnTo>
                      <a:pt x="238" y="4143"/>
                    </a:lnTo>
                    <a:lnTo>
                      <a:pt x="248" y="4134"/>
                    </a:lnTo>
                    <a:lnTo>
                      <a:pt x="258" y="4114"/>
                    </a:lnTo>
                    <a:lnTo>
                      <a:pt x="267" y="4105"/>
                    </a:lnTo>
                    <a:lnTo>
                      <a:pt x="267" y="4095"/>
                    </a:lnTo>
                    <a:lnTo>
                      <a:pt x="276" y="4086"/>
                    </a:lnTo>
                    <a:lnTo>
                      <a:pt x="296" y="4086"/>
                    </a:lnTo>
                    <a:lnTo>
                      <a:pt x="315" y="4086"/>
                    </a:lnTo>
                    <a:lnTo>
                      <a:pt x="334" y="4086"/>
                    </a:lnTo>
                    <a:lnTo>
                      <a:pt x="401" y="4057"/>
                    </a:lnTo>
                    <a:lnTo>
                      <a:pt x="410" y="4048"/>
                    </a:lnTo>
                    <a:lnTo>
                      <a:pt x="410" y="4038"/>
                    </a:lnTo>
                    <a:lnTo>
                      <a:pt x="410" y="4029"/>
                    </a:lnTo>
                    <a:lnTo>
                      <a:pt x="401" y="3971"/>
                    </a:lnTo>
                    <a:lnTo>
                      <a:pt x="391" y="3962"/>
                    </a:lnTo>
                    <a:lnTo>
                      <a:pt x="381" y="3953"/>
                    </a:lnTo>
                    <a:lnTo>
                      <a:pt x="353" y="3933"/>
                    </a:lnTo>
                    <a:lnTo>
                      <a:pt x="343" y="3924"/>
                    </a:lnTo>
                    <a:lnTo>
                      <a:pt x="343" y="3905"/>
                    </a:lnTo>
                    <a:lnTo>
                      <a:pt x="353" y="3895"/>
                    </a:lnTo>
                    <a:lnTo>
                      <a:pt x="362" y="3895"/>
                    </a:lnTo>
                    <a:lnTo>
                      <a:pt x="391" y="3886"/>
                    </a:lnTo>
                    <a:lnTo>
                      <a:pt x="401" y="3876"/>
                    </a:lnTo>
                    <a:lnTo>
                      <a:pt x="410" y="3876"/>
                    </a:lnTo>
                    <a:lnTo>
                      <a:pt x="419" y="3857"/>
                    </a:lnTo>
                    <a:lnTo>
                      <a:pt x="419" y="3838"/>
                    </a:lnTo>
                    <a:lnTo>
                      <a:pt x="401" y="3800"/>
                    </a:lnTo>
                    <a:lnTo>
                      <a:pt x="401" y="3771"/>
                    </a:lnTo>
                    <a:lnTo>
                      <a:pt x="391" y="3753"/>
                    </a:lnTo>
                    <a:lnTo>
                      <a:pt x="381" y="3743"/>
                    </a:lnTo>
                    <a:lnTo>
                      <a:pt x="353" y="3724"/>
                    </a:lnTo>
                    <a:lnTo>
                      <a:pt x="343" y="3714"/>
                    </a:lnTo>
                    <a:lnTo>
                      <a:pt x="353" y="3695"/>
                    </a:lnTo>
                    <a:lnTo>
                      <a:pt x="353" y="3686"/>
                    </a:lnTo>
                    <a:lnTo>
                      <a:pt x="362" y="3676"/>
                    </a:lnTo>
                    <a:lnTo>
                      <a:pt x="372" y="3667"/>
                    </a:lnTo>
                    <a:lnTo>
                      <a:pt x="372" y="3648"/>
                    </a:lnTo>
                    <a:lnTo>
                      <a:pt x="372" y="3629"/>
                    </a:lnTo>
                    <a:lnTo>
                      <a:pt x="362" y="3619"/>
                    </a:lnTo>
                    <a:lnTo>
                      <a:pt x="353" y="3600"/>
                    </a:lnTo>
                    <a:lnTo>
                      <a:pt x="334" y="3581"/>
                    </a:lnTo>
                    <a:lnTo>
                      <a:pt x="324" y="3572"/>
                    </a:lnTo>
                    <a:lnTo>
                      <a:pt x="286" y="3572"/>
                    </a:lnTo>
                    <a:lnTo>
                      <a:pt x="258" y="3572"/>
                    </a:lnTo>
                    <a:lnTo>
                      <a:pt x="229" y="3543"/>
                    </a:lnTo>
                    <a:lnTo>
                      <a:pt x="210" y="3533"/>
                    </a:lnTo>
                    <a:lnTo>
                      <a:pt x="115" y="3505"/>
                    </a:lnTo>
                    <a:lnTo>
                      <a:pt x="105" y="3505"/>
                    </a:lnTo>
                    <a:lnTo>
                      <a:pt x="86" y="3495"/>
                    </a:lnTo>
                    <a:lnTo>
                      <a:pt x="58" y="3467"/>
                    </a:lnTo>
                    <a:lnTo>
                      <a:pt x="48" y="3457"/>
                    </a:lnTo>
                    <a:lnTo>
                      <a:pt x="38" y="3448"/>
                    </a:lnTo>
                    <a:lnTo>
                      <a:pt x="29" y="3438"/>
                    </a:lnTo>
                    <a:lnTo>
                      <a:pt x="29" y="3400"/>
                    </a:lnTo>
                    <a:lnTo>
                      <a:pt x="20" y="3381"/>
                    </a:lnTo>
                    <a:lnTo>
                      <a:pt x="10" y="3343"/>
                    </a:lnTo>
                    <a:lnTo>
                      <a:pt x="0" y="3334"/>
                    </a:lnTo>
                    <a:lnTo>
                      <a:pt x="10" y="3286"/>
                    </a:lnTo>
                    <a:lnTo>
                      <a:pt x="20" y="3257"/>
                    </a:lnTo>
                    <a:lnTo>
                      <a:pt x="20" y="3248"/>
                    </a:lnTo>
                    <a:lnTo>
                      <a:pt x="48" y="3219"/>
                    </a:lnTo>
                    <a:lnTo>
                      <a:pt x="48" y="3209"/>
                    </a:lnTo>
                    <a:lnTo>
                      <a:pt x="48" y="3191"/>
                    </a:lnTo>
                    <a:lnTo>
                      <a:pt x="48" y="3181"/>
                    </a:lnTo>
                    <a:lnTo>
                      <a:pt x="67" y="3171"/>
                    </a:lnTo>
                    <a:lnTo>
                      <a:pt x="105" y="3162"/>
                    </a:lnTo>
                    <a:lnTo>
                      <a:pt x="143" y="3162"/>
                    </a:lnTo>
                    <a:lnTo>
                      <a:pt x="153" y="3152"/>
                    </a:lnTo>
                    <a:lnTo>
                      <a:pt x="162" y="3143"/>
                    </a:lnTo>
                    <a:lnTo>
                      <a:pt x="162" y="3124"/>
                    </a:lnTo>
                    <a:lnTo>
                      <a:pt x="162" y="3105"/>
                    </a:lnTo>
                    <a:lnTo>
                      <a:pt x="153" y="3095"/>
                    </a:lnTo>
                    <a:lnTo>
                      <a:pt x="153" y="3086"/>
                    </a:lnTo>
                    <a:lnTo>
                      <a:pt x="162" y="3067"/>
                    </a:lnTo>
                    <a:lnTo>
                      <a:pt x="162" y="3057"/>
                    </a:lnTo>
                    <a:lnTo>
                      <a:pt x="172" y="3048"/>
                    </a:lnTo>
                    <a:lnTo>
                      <a:pt x="191" y="3038"/>
                    </a:lnTo>
                    <a:lnTo>
                      <a:pt x="191" y="3029"/>
                    </a:lnTo>
                    <a:lnTo>
                      <a:pt x="200" y="3010"/>
                    </a:lnTo>
                    <a:lnTo>
                      <a:pt x="200" y="3000"/>
                    </a:lnTo>
                    <a:lnTo>
                      <a:pt x="210" y="2991"/>
                    </a:lnTo>
                    <a:lnTo>
                      <a:pt x="219" y="2991"/>
                    </a:lnTo>
                    <a:lnTo>
                      <a:pt x="238" y="2991"/>
                    </a:lnTo>
                    <a:lnTo>
                      <a:pt x="248" y="3000"/>
                    </a:lnTo>
                    <a:lnTo>
                      <a:pt x="258" y="3019"/>
                    </a:lnTo>
                    <a:lnTo>
                      <a:pt x="258" y="3029"/>
                    </a:lnTo>
                    <a:lnTo>
                      <a:pt x="258" y="3038"/>
                    </a:lnTo>
                    <a:lnTo>
                      <a:pt x="267" y="3048"/>
                    </a:lnTo>
                    <a:lnTo>
                      <a:pt x="276" y="3048"/>
                    </a:lnTo>
                    <a:lnTo>
                      <a:pt x="305" y="3029"/>
                    </a:lnTo>
                    <a:lnTo>
                      <a:pt x="315" y="3019"/>
                    </a:lnTo>
                    <a:lnTo>
                      <a:pt x="362" y="3000"/>
                    </a:lnTo>
                    <a:lnTo>
                      <a:pt x="477" y="2991"/>
                    </a:lnTo>
                    <a:lnTo>
                      <a:pt x="515" y="3038"/>
                    </a:lnTo>
                    <a:lnTo>
                      <a:pt x="524" y="3038"/>
                    </a:lnTo>
                    <a:lnTo>
                      <a:pt x="543" y="3048"/>
                    </a:lnTo>
                    <a:lnTo>
                      <a:pt x="553" y="3048"/>
                    </a:lnTo>
                    <a:lnTo>
                      <a:pt x="572" y="3048"/>
                    </a:lnTo>
                    <a:lnTo>
                      <a:pt x="591" y="3048"/>
                    </a:lnTo>
                    <a:lnTo>
                      <a:pt x="639" y="3029"/>
                    </a:lnTo>
                    <a:lnTo>
                      <a:pt x="657" y="3029"/>
                    </a:lnTo>
                    <a:lnTo>
                      <a:pt x="686" y="3038"/>
                    </a:lnTo>
                    <a:lnTo>
                      <a:pt x="705" y="3057"/>
                    </a:lnTo>
                    <a:lnTo>
                      <a:pt x="715" y="3067"/>
                    </a:lnTo>
                    <a:lnTo>
                      <a:pt x="734" y="3067"/>
                    </a:lnTo>
                    <a:lnTo>
                      <a:pt x="743" y="3048"/>
                    </a:lnTo>
                    <a:lnTo>
                      <a:pt x="753" y="3038"/>
                    </a:lnTo>
                    <a:lnTo>
                      <a:pt x="753" y="3029"/>
                    </a:lnTo>
                    <a:lnTo>
                      <a:pt x="743" y="3000"/>
                    </a:lnTo>
                    <a:lnTo>
                      <a:pt x="743" y="2991"/>
                    </a:lnTo>
                    <a:lnTo>
                      <a:pt x="743" y="2981"/>
                    </a:lnTo>
                    <a:lnTo>
                      <a:pt x="753" y="2971"/>
                    </a:lnTo>
                    <a:lnTo>
                      <a:pt x="762" y="2962"/>
                    </a:lnTo>
                    <a:lnTo>
                      <a:pt x="772" y="2953"/>
                    </a:lnTo>
                    <a:lnTo>
                      <a:pt x="791" y="2953"/>
                    </a:lnTo>
                    <a:lnTo>
                      <a:pt x="820" y="2962"/>
                    </a:lnTo>
                    <a:lnTo>
                      <a:pt x="943" y="2981"/>
                    </a:lnTo>
                    <a:lnTo>
                      <a:pt x="1067" y="2971"/>
                    </a:lnTo>
                    <a:lnTo>
                      <a:pt x="1219" y="2991"/>
                    </a:lnTo>
                    <a:lnTo>
                      <a:pt x="1239" y="2991"/>
                    </a:lnTo>
                    <a:lnTo>
                      <a:pt x="1248" y="2981"/>
                    </a:lnTo>
                    <a:lnTo>
                      <a:pt x="1277" y="2971"/>
                    </a:lnTo>
                    <a:lnTo>
                      <a:pt x="1305" y="2953"/>
                    </a:lnTo>
                    <a:lnTo>
                      <a:pt x="1343" y="2914"/>
                    </a:lnTo>
                    <a:lnTo>
                      <a:pt x="1353" y="2895"/>
                    </a:lnTo>
                    <a:lnTo>
                      <a:pt x="1343" y="2886"/>
                    </a:lnTo>
                    <a:lnTo>
                      <a:pt x="1343" y="2876"/>
                    </a:lnTo>
                    <a:lnTo>
                      <a:pt x="1334" y="2867"/>
                    </a:lnTo>
                    <a:lnTo>
                      <a:pt x="1334" y="2857"/>
                    </a:lnTo>
                    <a:lnTo>
                      <a:pt x="1334" y="2848"/>
                    </a:lnTo>
                    <a:lnTo>
                      <a:pt x="1334" y="2838"/>
                    </a:lnTo>
                    <a:lnTo>
                      <a:pt x="1343" y="2829"/>
                    </a:lnTo>
                    <a:lnTo>
                      <a:pt x="1353" y="2800"/>
                    </a:lnTo>
                    <a:lnTo>
                      <a:pt x="1343" y="2781"/>
                    </a:lnTo>
                    <a:lnTo>
                      <a:pt x="1334" y="2772"/>
                    </a:lnTo>
                    <a:lnTo>
                      <a:pt x="1315" y="2752"/>
                    </a:lnTo>
                    <a:lnTo>
                      <a:pt x="1305" y="2743"/>
                    </a:lnTo>
                    <a:lnTo>
                      <a:pt x="1296" y="2724"/>
                    </a:lnTo>
                    <a:lnTo>
                      <a:pt x="1296" y="2714"/>
                    </a:lnTo>
                    <a:lnTo>
                      <a:pt x="1296" y="2705"/>
                    </a:lnTo>
                    <a:lnTo>
                      <a:pt x="1296" y="2676"/>
                    </a:lnTo>
                    <a:lnTo>
                      <a:pt x="1296" y="2648"/>
                    </a:lnTo>
                    <a:lnTo>
                      <a:pt x="1296" y="2638"/>
                    </a:lnTo>
                    <a:lnTo>
                      <a:pt x="1315" y="2619"/>
                    </a:lnTo>
                    <a:lnTo>
                      <a:pt x="1315" y="2610"/>
                    </a:lnTo>
                    <a:lnTo>
                      <a:pt x="1315" y="2600"/>
                    </a:lnTo>
                    <a:lnTo>
                      <a:pt x="1324" y="2581"/>
                    </a:lnTo>
                    <a:lnTo>
                      <a:pt x="1334" y="2572"/>
                    </a:lnTo>
                    <a:lnTo>
                      <a:pt x="1372" y="2572"/>
                    </a:lnTo>
                    <a:lnTo>
                      <a:pt x="1391" y="2572"/>
                    </a:lnTo>
                    <a:lnTo>
                      <a:pt x="1400" y="2572"/>
                    </a:lnTo>
                    <a:lnTo>
                      <a:pt x="1419" y="2581"/>
                    </a:lnTo>
                    <a:lnTo>
                      <a:pt x="1477" y="2610"/>
                    </a:lnTo>
                    <a:lnTo>
                      <a:pt x="1486" y="2619"/>
                    </a:lnTo>
                    <a:lnTo>
                      <a:pt x="1505" y="2610"/>
                    </a:lnTo>
                    <a:lnTo>
                      <a:pt x="1667" y="2543"/>
                    </a:lnTo>
                    <a:lnTo>
                      <a:pt x="1677" y="2534"/>
                    </a:lnTo>
                    <a:lnTo>
                      <a:pt x="1686" y="2524"/>
                    </a:lnTo>
                    <a:lnTo>
                      <a:pt x="1705" y="2486"/>
                    </a:lnTo>
                    <a:lnTo>
                      <a:pt x="1734" y="2467"/>
                    </a:lnTo>
                    <a:lnTo>
                      <a:pt x="1772" y="2457"/>
                    </a:lnTo>
                    <a:lnTo>
                      <a:pt x="1800" y="2457"/>
                    </a:lnTo>
                    <a:lnTo>
                      <a:pt x="1810" y="2457"/>
                    </a:lnTo>
                    <a:lnTo>
                      <a:pt x="1820" y="2457"/>
                    </a:lnTo>
                    <a:lnTo>
                      <a:pt x="1838" y="2467"/>
                    </a:lnTo>
                    <a:lnTo>
                      <a:pt x="1848" y="2467"/>
                    </a:lnTo>
                    <a:lnTo>
                      <a:pt x="1858" y="2476"/>
                    </a:lnTo>
                    <a:lnTo>
                      <a:pt x="1867" y="2476"/>
                    </a:lnTo>
                    <a:lnTo>
                      <a:pt x="1886" y="2467"/>
                    </a:lnTo>
                    <a:lnTo>
                      <a:pt x="1896" y="2448"/>
                    </a:lnTo>
                    <a:lnTo>
                      <a:pt x="1905" y="2429"/>
                    </a:lnTo>
                    <a:lnTo>
                      <a:pt x="1905" y="2409"/>
                    </a:lnTo>
                    <a:lnTo>
                      <a:pt x="1896" y="2381"/>
                    </a:lnTo>
                    <a:lnTo>
                      <a:pt x="1896" y="2362"/>
                    </a:lnTo>
                    <a:lnTo>
                      <a:pt x="1905" y="2352"/>
                    </a:lnTo>
                    <a:lnTo>
                      <a:pt x="1905" y="2343"/>
                    </a:lnTo>
                    <a:lnTo>
                      <a:pt x="1905" y="2324"/>
                    </a:lnTo>
                    <a:lnTo>
                      <a:pt x="1905" y="2314"/>
                    </a:lnTo>
                    <a:lnTo>
                      <a:pt x="1896" y="2305"/>
                    </a:lnTo>
                    <a:lnTo>
                      <a:pt x="1896" y="2286"/>
                    </a:lnTo>
                    <a:lnTo>
                      <a:pt x="1896" y="2276"/>
                    </a:lnTo>
                    <a:lnTo>
                      <a:pt x="1896" y="2257"/>
                    </a:lnTo>
                    <a:lnTo>
                      <a:pt x="1896" y="2238"/>
                    </a:lnTo>
                    <a:lnTo>
                      <a:pt x="1905" y="2229"/>
                    </a:lnTo>
                    <a:lnTo>
                      <a:pt x="1915" y="2219"/>
                    </a:lnTo>
                    <a:lnTo>
                      <a:pt x="1943" y="2219"/>
                    </a:lnTo>
                    <a:lnTo>
                      <a:pt x="1962" y="2219"/>
                    </a:lnTo>
                    <a:lnTo>
                      <a:pt x="1991" y="2229"/>
                    </a:lnTo>
                    <a:lnTo>
                      <a:pt x="2001" y="2229"/>
                    </a:lnTo>
                    <a:lnTo>
                      <a:pt x="2039" y="2229"/>
                    </a:lnTo>
                    <a:lnTo>
                      <a:pt x="2067" y="2238"/>
                    </a:lnTo>
                    <a:lnTo>
                      <a:pt x="2077" y="2238"/>
                    </a:lnTo>
                    <a:lnTo>
                      <a:pt x="2086" y="2238"/>
                    </a:lnTo>
                    <a:lnTo>
                      <a:pt x="2096" y="2238"/>
                    </a:lnTo>
                    <a:lnTo>
                      <a:pt x="2115" y="2229"/>
                    </a:lnTo>
                    <a:lnTo>
                      <a:pt x="2134" y="2210"/>
                    </a:lnTo>
                    <a:lnTo>
                      <a:pt x="2143" y="2191"/>
                    </a:lnTo>
                    <a:lnTo>
                      <a:pt x="2153" y="2171"/>
                    </a:lnTo>
                    <a:lnTo>
                      <a:pt x="2153" y="2153"/>
                    </a:lnTo>
                    <a:lnTo>
                      <a:pt x="2153" y="2133"/>
                    </a:lnTo>
                    <a:lnTo>
                      <a:pt x="2162" y="2124"/>
                    </a:lnTo>
                    <a:lnTo>
                      <a:pt x="2191" y="2105"/>
                    </a:lnTo>
                    <a:lnTo>
                      <a:pt x="2200" y="2095"/>
                    </a:lnTo>
                    <a:lnTo>
                      <a:pt x="2257" y="2086"/>
                    </a:lnTo>
                    <a:lnTo>
                      <a:pt x="2267" y="2086"/>
                    </a:lnTo>
                    <a:lnTo>
                      <a:pt x="2296" y="2057"/>
                    </a:lnTo>
                    <a:lnTo>
                      <a:pt x="2324" y="1990"/>
                    </a:lnTo>
                    <a:lnTo>
                      <a:pt x="2334" y="1981"/>
                    </a:lnTo>
                    <a:lnTo>
                      <a:pt x="2343" y="1972"/>
                    </a:lnTo>
                    <a:lnTo>
                      <a:pt x="2372" y="1943"/>
                    </a:lnTo>
                    <a:lnTo>
                      <a:pt x="2382" y="1933"/>
                    </a:lnTo>
                    <a:lnTo>
                      <a:pt x="2391" y="1914"/>
                    </a:lnTo>
                    <a:lnTo>
                      <a:pt x="2439" y="1876"/>
                    </a:lnTo>
                    <a:lnTo>
                      <a:pt x="2439" y="1867"/>
                    </a:lnTo>
                    <a:lnTo>
                      <a:pt x="2448" y="1857"/>
                    </a:lnTo>
                    <a:lnTo>
                      <a:pt x="2448" y="1848"/>
                    </a:lnTo>
                    <a:lnTo>
                      <a:pt x="2439" y="1829"/>
                    </a:lnTo>
                    <a:lnTo>
                      <a:pt x="2429" y="1819"/>
                    </a:lnTo>
                    <a:lnTo>
                      <a:pt x="2391" y="1800"/>
                    </a:lnTo>
                    <a:lnTo>
                      <a:pt x="2372" y="1781"/>
                    </a:lnTo>
                    <a:lnTo>
                      <a:pt x="2362" y="1772"/>
                    </a:lnTo>
                    <a:lnTo>
                      <a:pt x="2353" y="1772"/>
                    </a:lnTo>
                    <a:lnTo>
                      <a:pt x="2324" y="1772"/>
                    </a:lnTo>
                    <a:lnTo>
                      <a:pt x="2315" y="1762"/>
                    </a:lnTo>
                    <a:lnTo>
                      <a:pt x="2305" y="1752"/>
                    </a:lnTo>
                    <a:lnTo>
                      <a:pt x="2296" y="1743"/>
                    </a:lnTo>
                    <a:lnTo>
                      <a:pt x="2286" y="1733"/>
                    </a:lnTo>
                    <a:lnTo>
                      <a:pt x="2277" y="1733"/>
                    </a:lnTo>
                    <a:lnTo>
                      <a:pt x="2257" y="1743"/>
                    </a:lnTo>
                    <a:lnTo>
                      <a:pt x="2248" y="1743"/>
                    </a:lnTo>
                    <a:lnTo>
                      <a:pt x="2239" y="1733"/>
                    </a:lnTo>
                    <a:lnTo>
                      <a:pt x="2229" y="1724"/>
                    </a:lnTo>
                    <a:lnTo>
                      <a:pt x="2219" y="1714"/>
                    </a:lnTo>
                    <a:lnTo>
                      <a:pt x="2219" y="1705"/>
                    </a:lnTo>
                    <a:lnTo>
                      <a:pt x="2239" y="1695"/>
                    </a:lnTo>
                    <a:lnTo>
                      <a:pt x="2267" y="1686"/>
                    </a:lnTo>
                    <a:lnTo>
                      <a:pt x="2277" y="1676"/>
                    </a:lnTo>
                    <a:lnTo>
                      <a:pt x="2277" y="1657"/>
                    </a:lnTo>
                    <a:lnTo>
                      <a:pt x="2277" y="1629"/>
                    </a:lnTo>
                    <a:lnTo>
                      <a:pt x="2277" y="1619"/>
                    </a:lnTo>
                    <a:lnTo>
                      <a:pt x="2296" y="1581"/>
                    </a:lnTo>
                    <a:lnTo>
                      <a:pt x="2343" y="1552"/>
                    </a:lnTo>
                    <a:lnTo>
                      <a:pt x="2353" y="1543"/>
                    </a:lnTo>
                    <a:lnTo>
                      <a:pt x="2334" y="1524"/>
                    </a:lnTo>
                    <a:lnTo>
                      <a:pt x="2324" y="1505"/>
                    </a:lnTo>
                    <a:lnTo>
                      <a:pt x="2315" y="1495"/>
                    </a:lnTo>
                    <a:lnTo>
                      <a:pt x="2296" y="1495"/>
                    </a:lnTo>
                    <a:lnTo>
                      <a:pt x="2277" y="1495"/>
                    </a:lnTo>
                    <a:lnTo>
                      <a:pt x="2172" y="1505"/>
                    </a:lnTo>
                    <a:lnTo>
                      <a:pt x="2162" y="1505"/>
                    </a:lnTo>
                    <a:lnTo>
                      <a:pt x="2153" y="1495"/>
                    </a:lnTo>
                    <a:lnTo>
                      <a:pt x="2143" y="1486"/>
                    </a:lnTo>
                    <a:lnTo>
                      <a:pt x="2143" y="1467"/>
                    </a:lnTo>
                    <a:lnTo>
                      <a:pt x="2143" y="1457"/>
                    </a:lnTo>
                    <a:lnTo>
                      <a:pt x="2134" y="1438"/>
                    </a:lnTo>
                    <a:lnTo>
                      <a:pt x="2124" y="1429"/>
                    </a:lnTo>
                    <a:lnTo>
                      <a:pt x="2105" y="1419"/>
                    </a:lnTo>
                    <a:lnTo>
                      <a:pt x="2058" y="1391"/>
                    </a:lnTo>
                    <a:lnTo>
                      <a:pt x="2029" y="1371"/>
                    </a:lnTo>
                    <a:lnTo>
                      <a:pt x="2001" y="1371"/>
                    </a:lnTo>
                    <a:lnTo>
                      <a:pt x="1991" y="1362"/>
                    </a:lnTo>
                    <a:lnTo>
                      <a:pt x="2001" y="1353"/>
                    </a:lnTo>
                    <a:lnTo>
                      <a:pt x="2001" y="1333"/>
                    </a:lnTo>
                    <a:lnTo>
                      <a:pt x="2029" y="1286"/>
                    </a:lnTo>
                    <a:lnTo>
                      <a:pt x="2029" y="1276"/>
                    </a:lnTo>
                    <a:lnTo>
                      <a:pt x="2029" y="1257"/>
                    </a:lnTo>
                    <a:lnTo>
                      <a:pt x="2001" y="1219"/>
                    </a:lnTo>
                    <a:lnTo>
                      <a:pt x="2001" y="1200"/>
                    </a:lnTo>
                    <a:lnTo>
                      <a:pt x="2001" y="1171"/>
                    </a:lnTo>
                    <a:lnTo>
                      <a:pt x="2001" y="1152"/>
                    </a:lnTo>
                    <a:lnTo>
                      <a:pt x="2001" y="1143"/>
                    </a:lnTo>
                    <a:lnTo>
                      <a:pt x="2001" y="1124"/>
                    </a:lnTo>
                    <a:lnTo>
                      <a:pt x="2010" y="1114"/>
                    </a:lnTo>
                    <a:lnTo>
                      <a:pt x="2010" y="1105"/>
                    </a:lnTo>
                    <a:lnTo>
                      <a:pt x="2010" y="1086"/>
                    </a:lnTo>
                    <a:lnTo>
                      <a:pt x="2019" y="1067"/>
                    </a:lnTo>
                    <a:lnTo>
                      <a:pt x="2019" y="1057"/>
                    </a:lnTo>
                    <a:lnTo>
                      <a:pt x="2019" y="1038"/>
                    </a:lnTo>
                    <a:lnTo>
                      <a:pt x="2010" y="1019"/>
                    </a:lnTo>
                    <a:lnTo>
                      <a:pt x="1953" y="952"/>
                    </a:lnTo>
                    <a:lnTo>
                      <a:pt x="1953" y="943"/>
                    </a:lnTo>
                    <a:lnTo>
                      <a:pt x="1943" y="924"/>
                    </a:lnTo>
                    <a:lnTo>
                      <a:pt x="1934" y="886"/>
                    </a:lnTo>
                    <a:lnTo>
                      <a:pt x="1934" y="867"/>
                    </a:lnTo>
                    <a:lnTo>
                      <a:pt x="1934" y="857"/>
                    </a:lnTo>
                    <a:lnTo>
                      <a:pt x="1943" y="838"/>
                    </a:lnTo>
                    <a:lnTo>
                      <a:pt x="1943" y="829"/>
                    </a:lnTo>
                    <a:lnTo>
                      <a:pt x="1915" y="771"/>
                    </a:lnTo>
                    <a:lnTo>
                      <a:pt x="1791" y="619"/>
                    </a:lnTo>
                    <a:lnTo>
                      <a:pt x="1810" y="553"/>
                    </a:lnTo>
                    <a:lnTo>
                      <a:pt x="1829" y="533"/>
                    </a:lnTo>
                    <a:lnTo>
                      <a:pt x="1848" y="495"/>
                    </a:lnTo>
                    <a:lnTo>
                      <a:pt x="1858" y="476"/>
                    </a:lnTo>
                    <a:lnTo>
                      <a:pt x="1867" y="410"/>
                    </a:lnTo>
                    <a:lnTo>
                      <a:pt x="1886" y="333"/>
                    </a:lnTo>
                    <a:lnTo>
                      <a:pt x="1896" y="295"/>
                    </a:lnTo>
                    <a:lnTo>
                      <a:pt x="1905" y="267"/>
                    </a:lnTo>
                    <a:lnTo>
                      <a:pt x="1934" y="257"/>
                    </a:lnTo>
                    <a:lnTo>
                      <a:pt x="1943" y="238"/>
                    </a:lnTo>
                    <a:lnTo>
                      <a:pt x="1962" y="200"/>
                    </a:lnTo>
                    <a:lnTo>
                      <a:pt x="1962" y="152"/>
                    </a:lnTo>
                    <a:lnTo>
                      <a:pt x="1972" y="143"/>
                    </a:lnTo>
                    <a:lnTo>
                      <a:pt x="1981" y="124"/>
                    </a:lnTo>
                    <a:lnTo>
                      <a:pt x="2001" y="124"/>
                    </a:lnTo>
                    <a:lnTo>
                      <a:pt x="2010" y="133"/>
                    </a:lnTo>
                    <a:lnTo>
                      <a:pt x="2029" y="162"/>
                    </a:lnTo>
                    <a:lnTo>
                      <a:pt x="2039" y="172"/>
                    </a:lnTo>
                    <a:lnTo>
                      <a:pt x="2058" y="172"/>
                    </a:lnTo>
                    <a:lnTo>
                      <a:pt x="2086" y="152"/>
                    </a:lnTo>
                    <a:lnTo>
                      <a:pt x="2162" y="76"/>
                    </a:lnTo>
                    <a:lnTo>
                      <a:pt x="2181" y="67"/>
                    </a:lnTo>
                    <a:lnTo>
                      <a:pt x="2191" y="67"/>
                    </a:lnTo>
                    <a:lnTo>
                      <a:pt x="2210" y="67"/>
                    </a:lnTo>
                    <a:lnTo>
                      <a:pt x="2219" y="67"/>
                    </a:lnTo>
                    <a:lnTo>
                      <a:pt x="2239" y="57"/>
                    </a:lnTo>
                    <a:lnTo>
                      <a:pt x="2296" y="19"/>
                    </a:lnTo>
                    <a:lnTo>
                      <a:pt x="2305" y="9"/>
                    </a:lnTo>
                    <a:lnTo>
                      <a:pt x="2324" y="9"/>
                    </a:lnTo>
                    <a:lnTo>
                      <a:pt x="2334" y="9"/>
                    </a:lnTo>
                    <a:lnTo>
                      <a:pt x="2353" y="0"/>
                    </a:lnTo>
                    <a:lnTo>
                      <a:pt x="2362" y="9"/>
                    </a:lnTo>
                    <a:lnTo>
                      <a:pt x="2372" y="19"/>
                    </a:lnTo>
                    <a:lnTo>
                      <a:pt x="2372" y="48"/>
                    </a:lnTo>
                    <a:lnTo>
                      <a:pt x="2382" y="86"/>
                    </a:lnTo>
                    <a:lnTo>
                      <a:pt x="2467" y="238"/>
                    </a:lnTo>
                    <a:lnTo>
                      <a:pt x="2486" y="267"/>
                    </a:lnTo>
                    <a:lnTo>
                      <a:pt x="2505" y="286"/>
                    </a:lnTo>
                    <a:lnTo>
                      <a:pt x="2534" y="267"/>
                    </a:lnTo>
                    <a:lnTo>
                      <a:pt x="2543" y="267"/>
                    </a:lnTo>
                    <a:lnTo>
                      <a:pt x="2553" y="257"/>
                    </a:lnTo>
                    <a:lnTo>
                      <a:pt x="2600" y="257"/>
                    </a:lnTo>
                    <a:lnTo>
                      <a:pt x="2620" y="257"/>
                    </a:lnTo>
                    <a:lnTo>
                      <a:pt x="2629" y="248"/>
                    </a:lnTo>
                    <a:lnTo>
                      <a:pt x="2638" y="238"/>
                    </a:lnTo>
                    <a:lnTo>
                      <a:pt x="2638" y="229"/>
                    </a:lnTo>
                    <a:lnTo>
                      <a:pt x="2648" y="200"/>
                    </a:lnTo>
                    <a:lnTo>
                      <a:pt x="2648" y="181"/>
                    </a:lnTo>
                    <a:lnTo>
                      <a:pt x="2648" y="172"/>
                    </a:lnTo>
                    <a:lnTo>
                      <a:pt x="2667" y="162"/>
                    </a:lnTo>
                    <a:lnTo>
                      <a:pt x="2677" y="162"/>
                    </a:lnTo>
                    <a:lnTo>
                      <a:pt x="2696" y="162"/>
                    </a:lnTo>
                    <a:lnTo>
                      <a:pt x="2724" y="172"/>
                    </a:lnTo>
                    <a:lnTo>
                      <a:pt x="2734" y="181"/>
                    </a:lnTo>
                    <a:lnTo>
                      <a:pt x="2743" y="190"/>
                    </a:lnTo>
                    <a:lnTo>
                      <a:pt x="2743" y="200"/>
                    </a:lnTo>
                    <a:lnTo>
                      <a:pt x="2743" y="210"/>
                    </a:lnTo>
                    <a:lnTo>
                      <a:pt x="2734" y="229"/>
                    </a:lnTo>
                    <a:lnTo>
                      <a:pt x="2734" y="238"/>
                    </a:lnTo>
                    <a:lnTo>
                      <a:pt x="2734" y="248"/>
                    </a:lnTo>
                    <a:lnTo>
                      <a:pt x="2743" y="248"/>
                    </a:lnTo>
                    <a:lnTo>
                      <a:pt x="2819" y="267"/>
                    </a:lnTo>
                    <a:lnTo>
                      <a:pt x="2839" y="276"/>
                    </a:lnTo>
                    <a:lnTo>
                      <a:pt x="2848" y="286"/>
                    </a:lnTo>
                    <a:lnTo>
                      <a:pt x="2886" y="324"/>
                    </a:lnTo>
                    <a:lnTo>
                      <a:pt x="2934" y="362"/>
                    </a:lnTo>
                    <a:lnTo>
                      <a:pt x="2953" y="371"/>
                    </a:lnTo>
                    <a:lnTo>
                      <a:pt x="2972" y="381"/>
                    </a:lnTo>
                    <a:lnTo>
                      <a:pt x="2981" y="381"/>
                    </a:lnTo>
                    <a:lnTo>
                      <a:pt x="2991" y="390"/>
                    </a:lnTo>
                    <a:lnTo>
                      <a:pt x="3001" y="400"/>
                    </a:lnTo>
                    <a:lnTo>
                      <a:pt x="3039" y="410"/>
                    </a:lnTo>
                    <a:lnTo>
                      <a:pt x="3029" y="467"/>
                    </a:lnTo>
                    <a:lnTo>
                      <a:pt x="3039" y="486"/>
                    </a:lnTo>
                    <a:lnTo>
                      <a:pt x="3039" y="514"/>
                    </a:lnTo>
                    <a:lnTo>
                      <a:pt x="3048" y="514"/>
                    </a:lnTo>
                    <a:lnTo>
                      <a:pt x="3048" y="524"/>
                    </a:lnTo>
                    <a:lnTo>
                      <a:pt x="3067" y="581"/>
                    </a:lnTo>
                    <a:lnTo>
                      <a:pt x="3077" y="667"/>
                    </a:lnTo>
                    <a:lnTo>
                      <a:pt x="3096" y="714"/>
                    </a:lnTo>
                    <a:lnTo>
                      <a:pt x="3105" y="743"/>
                    </a:lnTo>
                    <a:lnTo>
                      <a:pt x="3134" y="762"/>
                    </a:lnTo>
                    <a:lnTo>
                      <a:pt x="3162" y="800"/>
                    </a:lnTo>
                    <a:lnTo>
                      <a:pt x="3172" y="829"/>
                    </a:lnTo>
                    <a:lnTo>
                      <a:pt x="3210" y="981"/>
                    </a:lnTo>
                    <a:lnTo>
                      <a:pt x="3248" y="1019"/>
                    </a:lnTo>
                    <a:lnTo>
                      <a:pt x="3267" y="1067"/>
                    </a:lnTo>
                    <a:lnTo>
                      <a:pt x="3286" y="1086"/>
                    </a:lnTo>
                    <a:lnTo>
                      <a:pt x="3286" y="1105"/>
                    </a:lnTo>
                    <a:lnTo>
                      <a:pt x="3286" y="1114"/>
                    </a:lnTo>
                    <a:lnTo>
                      <a:pt x="3277" y="1124"/>
                    </a:lnTo>
                    <a:lnTo>
                      <a:pt x="3267" y="1143"/>
                    </a:lnTo>
                    <a:lnTo>
                      <a:pt x="3277" y="1171"/>
                    </a:lnTo>
                    <a:lnTo>
                      <a:pt x="3277" y="1228"/>
                    </a:lnTo>
                    <a:lnTo>
                      <a:pt x="3286" y="1238"/>
                    </a:lnTo>
                    <a:lnTo>
                      <a:pt x="3296" y="1248"/>
                    </a:lnTo>
                    <a:lnTo>
                      <a:pt x="3324" y="1238"/>
                    </a:lnTo>
                    <a:lnTo>
                      <a:pt x="3334" y="1238"/>
                    </a:lnTo>
                    <a:lnTo>
                      <a:pt x="3343" y="1238"/>
                    </a:lnTo>
                    <a:lnTo>
                      <a:pt x="3362" y="1238"/>
                    </a:lnTo>
                    <a:lnTo>
                      <a:pt x="3381" y="1228"/>
                    </a:lnTo>
                    <a:lnTo>
                      <a:pt x="3400" y="1228"/>
                    </a:lnTo>
                    <a:lnTo>
                      <a:pt x="3410" y="1238"/>
                    </a:lnTo>
                    <a:lnTo>
                      <a:pt x="3410" y="1248"/>
                    </a:lnTo>
                    <a:lnTo>
                      <a:pt x="3429" y="1257"/>
                    </a:lnTo>
                    <a:lnTo>
                      <a:pt x="3438" y="1267"/>
                    </a:lnTo>
                    <a:lnTo>
                      <a:pt x="3534" y="1324"/>
                    </a:lnTo>
                    <a:lnTo>
                      <a:pt x="3553" y="1324"/>
                    </a:lnTo>
                    <a:lnTo>
                      <a:pt x="3572" y="1324"/>
                    </a:lnTo>
                    <a:lnTo>
                      <a:pt x="3581" y="1324"/>
                    </a:lnTo>
                    <a:lnTo>
                      <a:pt x="3591" y="1314"/>
                    </a:lnTo>
                    <a:lnTo>
                      <a:pt x="3610" y="1295"/>
                    </a:lnTo>
                    <a:lnTo>
                      <a:pt x="3620" y="1286"/>
                    </a:lnTo>
                    <a:lnTo>
                      <a:pt x="3648" y="1257"/>
                    </a:lnTo>
                    <a:lnTo>
                      <a:pt x="3686" y="1228"/>
                    </a:lnTo>
                    <a:lnTo>
                      <a:pt x="3696" y="1228"/>
                    </a:lnTo>
                    <a:lnTo>
                      <a:pt x="3734" y="1210"/>
                    </a:lnTo>
                    <a:lnTo>
                      <a:pt x="3753" y="1219"/>
                    </a:lnTo>
                    <a:lnTo>
                      <a:pt x="3762" y="1228"/>
                    </a:lnTo>
                    <a:lnTo>
                      <a:pt x="3772" y="1238"/>
                    </a:lnTo>
                    <a:lnTo>
                      <a:pt x="3772" y="1248"/>
                    </a:lnTo>
                    <a:lnTo>
                      <a:pt x="3762" y="1257"/>
                    </a:lnTo>
                    <a:lnTo>
                      <a:pt x="3762" y="1276"/>
                    </a:lnTo>
                    <a:lnTo>
                      <a:pt x="3772" y="1286"/>
                    </a:lnTo>
                    <a:lnTo>
                      <a:pt x="3781" y="1305"/>
                    </a:lnTo>
                    <a:lnTo>
                      <a:pt x="3801" y="1314"/>
                    </a:lnTo>
                    <a:lnTo>
                      <a:pt x="3819" y="1305"/>
                    </a:lnTo>
                    <a:lnTo>
                      <a:pt x="3829" y="1295"/>
                    </a:lnTo>
                    <a:lnTo>
                      <a:pt x="3839" y="1286"/>
                    </a:lnTo>
                    <a:lnTo>
                      <a:pt x="3839" y="1276"/>
                    </a:lnTo>
                    <a:lnTo>
                      <a:pt x="3848" y="1267"/>
                    </a:lnTo>
                    <a:lnTo>
                      <a:pt x="3848" y="1238"/>
                    </a:lnTo>
                    <a:lnTo>
                      <a:pt x="3848" y="1228"/>
                    </a:lnTo>
                    <a:lnTo>
                      <a:pt x="3867" y="1219"/>
                    </a:lnTo>
                    <a:lnTo>
                      <a:pt x="3905" y="1219"/>
                    </a:lnTo>
                    <a:lnTo>
                      <a:pt x="3943" y="1219"/>
                    </a:lnTo>
                    <a:lnTo>
                      <a:pt x="3982" y="1238"/>
                    </a:lnTo>
                    <a:lnTo>
                      <a:pt x="3991" y="1248"/>
                    </a:lnTo>
                    <a:lnTo>
                      <a:pt x="3991" y="1257"/>
                    </a:lnTo>
                    <a:lnTo>
                      <a:pt x="4000" y="1257"/>
                    </a:lnTo>
                    <a:lnTo>
                      <a:pt x="4010" y="1267"/>
                    </a:lnTo>
                    <a:lnTo>
                      <a:pt x="4020" y="1276"/>
                    </a:lnTo>
                    <a:lnTo>
                      <a:pt x="4029" y="1286"/>
                    </a:lnTo>
                    <a:lnTo>
                      <a:pt x="4067" y="1314"/>
                    </a:lnTo>
                    <a:lnTo>
                      <a:pt x="4134" y="1324"/>
                    </a:lnTo>
                    <a:lnTo>
                      <a:pt x="4143" y="1371"/>
                    </a:lnTo>
                    <a:lnTo>
                      <a:pt x="4162" y="1391"/>
                    </a:lnTo>
                    <a:lnTo>
                      <a:pt x="4172" y="1410"/>
                    </a:lnTo>
                    <a:lnTo>
                      <a:pt x="4182" y="1419"/>
                    </a:lnTo>
                    <a:lnTo>
                      <a:pt x="4182" y="1429"/>
                    </a:lnTo>
                    <a:lnTo>
                      <a:pt x="4182" y="1448"/>
                    </a:lnTo>
                    <a:lnTo>
                      <a:pt x="4182" y="1457"/>
                    </a:lnTo>
                    <a:lnTo>
                      <a:pt x="4182" y="1467"/>
                    </a:lnTo>
                    <a:lnTo>
                      <a:pt x="4200" y="1476"/>
                    </a:lnTo>
                    <a:lnTo>
                      <a:pt x="4210" y="1486"/>
                    </a:lnTo>
                    <a:lnTo>
                      <a:pt x="4220" y="1495"/>
                    </a:lnTo>
                    <a:lnTo>
                      <a:pt x="4220" y="1505"/>
                    </a:lnTo>
                    <a:lnTo>
                      <a:pt x="4229" y="1562"/>
                    </a:lnTo>
                    <a:lnTo>
                      <a:pt x="4229" y="1581"/>
                    </a:lnTo>
                    <a:lnTo>
                      <a:pt x="4229" y="1600"/>
                    </a:lnTo>
                    <a:lnTo>
                      <a:pt x="4220" y="1609"/>
                    </a:lnTo>
                    <a:lnTo>
                      <a:pt x="4220" y="1619"/>
                    </a:lnTo>
                    <a:lnTo>
                      <a:pt x="4220" y="1629"/>
                    </a:lnTo>
                    <a:lnTo>
                      <a:pt x="4229" y="1695"/>
                    </a:lnTo>
                    <a:lnTo>
                      <a:pt x="4229" y="1705"/>
                    </a:lnTo>
                    <a:lnTo>
                      <a:pt x="4239" y="1705"/>
                    </a:lnTo>
                    <a:lnTo>
                      <a:pt x="4248" y="1705"/>
                    </a:lnTo>
                    <a:lnTo>
                      <a:pt x="4258" y="1695"/>
                    </a:lnTo>
                    <a:lnTo>
                      <a:pt x="4267" y="1695"/>
                    </a:lnTo>
                    <a:lnTo>
                      <a:pt x="4277" y="1695"/>
                    </a:lnTo>
                    <a:lnTo>
                      <a:pt x="4286" y="1705"/>
                    </a:lnTo>
                    <a:lnTo>
                      <a:pt x="4296" y="1705"/>
                    </a:lnTo>
                    <a:lnTo>
                      <a:pt x="4305" y="1714"/>
                    </a:lnTo>
                    <a:lnTo>
                      <a:pt x="4372" y="1800"/>
                    </a:lnTo>
                    <a:lnTo>
                      <a:pt x="4391" y="1829"/>
                    </a:lnTo>
                    <a:lnTo>
                      <a:pt x="4401" y="1838"/>
                    </a:lnTo>
                    <a:lnTo>
                      <a:pt x="4401" y="1848"/>
                    </a:lnTo>
                    <a:lnTo>
                      <a:pt x="4401" y="1857"/>
                    </a:lnTo>
                    <a:lnTo>
                      <a:pt x="4401" y="1867"/>
                    </a:lnTo>
                    <a:lnTo>
                      <a:pt x="4401" y="1876"/>
                    </a:lnTo>
                    <a:lnTo>
                      <a:pt x="4391" y="1876"/>
                    </a:lnTo>
                    <a:lnTo>
                      <a:pt x="4381" y="1876"/>
                    </a:lnTo>
                    <a:lnTo>
                      <a:pt x="4372" y="1876"/>
                    </a:lnTo>
                    <a:lnTo>
                      <a:pt x="4363" y="1876"/>
                    </a:lnTo>
                    <a:lnTo>
                      <a:pt x="4363" y="1895"/>
                    </a:lnTo>
                    <a:lnTo>
                      <a:pt x="4363" y="1924"/>
                    </a:lnTo>
                    <a:lnTo>
                      <a:pt x="4363" y="1933"/>
                    </a:lnTo>
                    <a:lnTo>
                      <a:pt x="4363" y="1943"/>
                    </a:lnTo>
                    <a:lnTo>
                      <a:pt x="4353" y="1952"/>
                    </a:lnTo>
                    <a:lnTo>
                      <a:pt x="4343" y="1962"/>
                    </a:lnTo>
                    <a:lnTo>
                      <a:pt x="4334" y="1972"/>
                    </a:lnTo>
                    <a:lnTo>
                      <a:pt x="4315" y="1981"/>
                    </a:lnTo>
                    <a:lnTo>
                      <a:pt x="4305" y="1990"/>
                    </a:lnTo>
                    <a:lnTo>
                      <a:pt x="4305" y="2000"/>
                    </a:lnTo>
                    <a:lnTo>
                      <a:pt x="4296" y="2000"/>
                    </a:lnTo>
                    <a:lnTo>
                      <a:pt x="4248" y="2029"/>
                    </a:lnTo>
                    <a:lnTo>
                      <a:pt x="4229" y="2038"/>
                    </a:lnTo>
                    <a:lnTo>
                      <a:pt x="4182" y="2076"/>
                    </a:lnTo>
                    <a:lnTo>
                      <a:pt x="4134" y="2105"/>
                    </a:lnTo>
                    <a:lnTo>
                      <a:pt x="4124" y="2114"/>
                    </a:lnTo>
                    <a:lnTo>
                      <a:pt x="4115" y="2124"/>
                    </a:lnTo>
                    <a:lnTo>
                      <a:pt x="4105" y="2143"/>
                    </a:lnTo>
                    <a:lnTo>
                      <a:pt x="4115" y="2162"/>
                    </a:lnTo>
                    <a:lnTo>
                      <a:pt x="4115" y="2171"/>
                    </a:lnTo>
                    <a:lnTo>
                      <a:pt x="4115" y="2181"/>
                    </a:lnTo>
                    <a:lnTo>
                      <a:pt x="4124" y="2229"/>
                    </a:lnTo>
                    <a:lnTo>
                      <a:pt x="4124" y="2238"/>
                    </a:lnTo>
                    <a:lnTo>
                      <a:pt x="4124" y="2248"/>
                    </a:lnTo>
                    <a:lnTo>
                      <a:pt x="4115" y="2276"/>
                    </a:lnTo>
                    <a:lnTo>
                      <a:pt x="4105" y="2324"/>
                    </a:lnTo>
                    <a:lnTo>
                      <a:pt x="4077" y="2371"/>
                    </a:lnTo>
                    <a:lnTo>
                      <a:pt x="4077" y="2381"/>
                    </a:lnTo>
                    <a:lnTo>
                      <a:pt x="4077" y="2391"/>
                    </a:lnTo>
                    <a:lnTo>
                      <a:pt x="4077" y="2400"/>
                    </a:lnTo>
                    <a:lnTo>
                      <a:pt x="4077" y="2409"/>
                    </a:lnTo>
                    <a:lnTo>
                      <a:pt x="4077" y="2429"/>
                    </a:lnTo>
                    <a:lnTo>
                      <a:pt x="4067" y="2448"/>
                    </a:lnTo>
                    <a:lnTo>
                      <a:pt x="4067" y="2457"/>
                    </a:lnTo>
                    <a:lnTo>
                      <a:pt x="4058" y="2467"/>
                    </a:lnTo>
                    <a:lnTo>
                      <a:pt x="4048" y="2467"/>
                    </a:lnTo>
                    <a:lnTo>
                      <a:pt x="4048" y="2457"/>
                    </a:lnTo>
                    <a:lnTo>
                      <a:pt x="4039" y="2457"/>
                    </a:lnTo>
                    <a:lnTo>
                      <a:pt x="4029" y="2448"/>
                    </a:lnTo>
                    <a:lnTo>
                      <a:pt x="4020" y="2448"/>
                    </a:lnTo>
                    <a:lnTo>
                      <a:pt x="3972" y="2429"/>
                    </a:lnTo>
                    <a:lnTo>
                      <a:pt x="3962" y="2429"/>
                    </a:lnTo>
                    <a:lnTo>
                      <a:pt x="3953" y="2429"/>
                    </a:lnTo>
                    <a:lnTo>
                      <a:pt x="3915" y="2438"/>
                    </a:lnTo>
                    <a:lnTo>
                      <a:pt x="3886" y="2467"/>
                    </a:lnTo>
                    <a:lnTo>
                      <a:pt x="3848" y="2514"/>
                    </a:lnTo>
                    <a:lnTo>
                      <a:pt x="3839" y="2534"/>
                    </a:lnTo>
                    <a:lnTo>
                      <a:pt x="3839" y="2552"/>
                    </a:lnTo>
                    <a:lnTo>
                      <a:pt x="3829" y="2562"/>
                    </a:lnTo>
                    <a:lnTo>
                      <a:pt x="3819" y="2581"/>
                    </a:lnTo>
                    <a:lnTo>
                      <a:pt x="3819" y="2591"/>
                    </a:lnTo>
                    <a:lnTo>
                      <a:pt x="3819" y="2600"/>
                    </a:lnTo>
                    <a:lnTo>
                      <a:pt x="3819" y="2610"/>
                    </a:lnTo>
                    <a:lnTo>
                      <a:pt x="3829" y="2610"/>
                    </a:lnTo>
                    <a:lnTo>
                      <a:pt x="3839" y="2610"/>
                    </a:lnTo>
                    <a:lnTo>
                      <a:pt x="3848" y="2610"/>
                    </a:lnTo>
                    <a:lnTo>
                      <a:pt x="3858" y="2610"/>
                    </a:lnTo>
                    <a:lnTo>
                      <a:pt x="3867" y="2619"/>
                    </a:lnTo>
                    <a:lnTo>
                      <a:pt x="3867" y="2629"/>
                    </a:lnTo>
                    <a:lnTo>
                      <a:pt x="3858" y="2657"/>
                    </a:lnTo>
                    <a:lnTo>
                      <a:pt x="3848" y="2667"/>
                    </a:lnTo>
                    <a:lnTo>
                      <a:pt x="3839" y="2676"/>
                    </a:lnTo>
                    <a:lnTo>
                      <a:pt x="3810" y="2676"/>
                    </a:lnTo>
                    <a:lnTo>
                      <a:pt x="3801" y="2676"/>
                    </a:lnTo>
                    <a:lnTo>
                      <a:pt x="3791" y="2686"/>
                    </a:lnTo>
                    <a:lnTo>
                      <a:pt x="3791" y="2695"/>
                    </a:lnTo>
                    <a:lnTo>
                      <a:pt x="3781" y="2714"/>
                    </a:lnTo>
                    <a:lnTo>
                      <a:pt x="3772" y="2724"/>
                    </a:lnTo>
                    <a:lnTo>
                      <a:pt x="3753" y="2724"/>
                    </a:lnTo>
                    <a:lnTo>
                      <a:pt x="3743" y="2733"/>
                    </a:lnTo>
                    <a:lnTo>
                      <a:pt x="3686" y="2781"/>
                    </a:lnTo>
                    <a:lnTo>
                      <a:pt x="3667" y="2790"/>
                    </a:lnTo>
                    <a:lnTo>
                      <a:pt x="3648" y="2800"/>
                    </a:lnTo>
                    <a:lnTo>
                      <a:pt x="3620" y="2810"/>
                    </a:lnTo>
                    <a:lnTo>
                      <a:pt x="3610" y="2819"/>
                    </a:lnTo>
                    <a:lnTo>
                      <a:pt x="3601" y="2829"/>
                    </a:lnTo>
                    <a:lnTo>
                      <a:pt x="3581" y="2829"/>
                    </a:lnTo>
                    <a:lnTo>
                      <a:pt x="3572" y="2829"/>
                    </a:lnTo>
                    <a:lnTo>
                      <a:pt x="3563" y="2838"/>
                    </a:lnTo>
                    <a:lnTo>
                      <a:pt x="3563" y="2848"/>
                    </a:lnTo>
                    <a:lnTo>
                      <a:pt x="3553" y="2867"/>
                    </a:lnTo>
                    <a:lnTo>
                      <a:pt x="3543" y="2895"/>
                    </a:lnTo>
                    <a:lnTo>
                      <a:pt x="3505" y="2914"/>
                    </a:lnTo>
                    <a:lnTo>
                      <a:pt x="3467" y="2905"/>
                    </a:lnTo>
                    <a:lnTo>
                      <a:pt x="3438" y="2895"/>
                    </a:lnTo>
                    <a:lnTo>
                      <a:pt x="3400" y="2867"/>
                    </a:lnTo>
                    <a:lnTo>
                      <a:pt x="3381" y="2819"/>
                    </a:lnTo>
                    <a:lnTo>
                      <a:pt x="3400" y="2781"/>
                    </a:lnTo>
                    <a:lnTo>
                      <a:pt x="3400" y="2772"/>
                    </a:lnTo>
                    <a:lnTo>
                      <a:pt x="3362" y="2743"/>
                    </a:lnTo>
                    <a:lnTo>
                      <a:pt x="3286" y="2733"/>
                    </a:lnTo>
                    <a:lnTo>
                      <a:pt x="3200" y="2743"/>
                    </a:lnTo>
                    <a:lnTo>
                      <a:pt x="3153" y="2762"/>
                    </a:lnTo>
                    <a:lnTo>
                      <a:pt x="3134" y="2781"/>
                    </a:lnTo>
                    <a:lnTo>
                      <a:pt x="2858" y="3010"/>
                    </a:lnTo>
                    <a:lnTo>
                      <a:pt x="2686" y="3076"/>
                    </a:lnTo>
                    <a:lnTo>
                      <a:pt x="2648" y="3114"/>
                    </a:lnTo>
                    <a:lnTo>
                      <a:pt x="2534" y="3257"/>
                    </a:lnTo>
                    <a:lnTo>
                      <a:pt x="2505" y="3276"/>
                    </a:lnTo>
                    <a:lnTo>
                      <a:pt x="2458" y="3248"/>
                    </a:lnTo>
                    <a:lnTo>
                      <a:pt x="2420" y="3248"/>
                    </a:lnTo>
                    <a:lnTo>
                      <a:pt x="2362" y="3257"/>
                    </a:lnTo>
                    <a:lnTo>
                      <a:pt x="2267" y="3295"/>
                    </a:lnTo>
                    <a:lnTo>
                      <a:pt x="2162" y="3381"/>
                    </a:lnTo>
                    <a:lnTo>
                      <a:pt x="2143" y="3410"/>
                    </a:lnTo>
                    <a:lnTo>
                      <a:pt x="2134" y="3429"/>
                    </a:lnTo>
                    <a:lnTo>
                      <a:pt x="2115" y="3438"/>
                    </a:lnTo>
                    <a:lnTo>
                      <a:pt x="2096" y="3457"/>
                    </a:lnTo>
                    <a:lnTo>
                      <a:pt x="2067" y="3486"/>
                    </a:lnTo>
                    <a:lnTo>
                      <a:pt x="2058" y="3505"/>
                    </a:lnTo>
                    <a:lnTo>
                      <a:pt x="2039" y="3543"/>
                    </a:lnTo>
                    <a:lnTo>
                      <a:pt x="2010" y="3562"/>
                    </a:lnTo>
                    <a:lnTo>
                      <a:pt x="1981" y="3590"/>
                    </a:lnTo>
                    <a:lnTo>
                      <a:pt x="1972" y="3629"/>
                    </a:lnTo>
                    <a:lnTo>
                      <a:pt x="1953" y="3657"/>
                    </a:lnTo>
                    <a:lnTo>
                      <a:pt x="1943" y="3695"/>
                    </a:lnTo>
                    <a:lnTo>
                      <a:pt x="1924" y="3743"/>
                    </a:lnTo>
                    <a:lnTo>
                      <a:pt x="1915" y="3781"/>
                    </a:lnTo>
                    <a:lnTo>
                      <a:pt x="1905" y="3810"/>
                    </a:lnTo>
                    <a:lnTo>
                      <a:pt x="1886" y="3867"/>
                    </a:lnTo>
                    <a:lnTo>
                      <a:pt x="1877" y="3905"/>
                    </a:lnTo>
                    <a:lnTo>
                      <a:pt x="1877" y="3924"/>
                    </a:lnTo>
                    <a:lnTo>
                      <a:pt x="1896" y="3933"/>
                    </a:lnTo>
                    <a:lnTo>
                      <a:pt x="1905" y="3971"/>
                    </a:lnTo>
                    <a:lnTo>
                      <a:pt x="1886" y="4086"/>
                    </a:lnTo>
                    <a:lnTo>
                      <a:pt x="1886" y="4105"/>
                    </a:lnTo>
                    <a:lnTo>
                      <a:pt x="1877" y="4200"/>
                    </a:lnTo>
                    <a:lnTo>
                      <a:pt x="1877" y="4276"/>
                    </a:lnTo>
                    <a:lnTo>
                      <a:pt x="1886" y="4324"/>
                    </a:lnTo>
                    <a:lnTo>
                      <a:pt x="1877" y="4400"/>
                    </a:lnTo>
                    <a:lnTo>
                      <a:pt x="1877" y="4505"/>
                    </a:lnTo>
                    <a:lnTo>
                      <a:pt x="1886" y="4581"/>
                    </a:lnTo>
                    <a:lnTo>
                      <a:pt x="1896" y="4638"/>
                    </a:lnTo>
                    <a:lnTo>
                      <a:pt x="1915" y="4667"/>
                    </a:lnTo>
                    <a:lnTo>
                      <a:pt x="1943" y="4676"/>
                    </a:lnTo>
                    <a:lnTo>
                      <a:pt x="1981" y="4686"/>
                    </a:lnTo>
                    <a:lnTo>
                      <a:pt x="2010" y="4695"/>
                    </a:lnTo>
                    <a:lnTo>
                      <a:pt x="2029" y="4714"/>
                    </a:lnTo>
                    <a:lnTo>
                      <a:pt x="2029" y="4743"/>
                    </a:lnTo>
                    <a:lnTo>
                      <a:pt x="2019" y="4762"/>
                    </a:lnTo>
                    <a:lnTo>
                      <a:pt x="2029" y="4781"/>
                    </a:lnTo>
                    <a:lnTo>
                      <a:pt x="2048" y="4791"/>
                    </a:lnTo>
                    <a:lnTo>
                      <a:pt x="2067" y="4829"/>
                    </a:lnTo>
                    <a:lnTo>
                      <a:pt x="2077" y="4867"/>
                    </a:lnTo>
                    <a:lnTo>
                      <a:pt x="2077" y="4876"/>
                    </a:lnTo>
                    <a:lnTo>
                      <a:pt x="2019" y="4886"/>
                    </a:lnTo>
                    <a:lnTo>
                      <a:pt x="1981" y="4886"/>
                    </a:lnTo>
                    <a:lnTo>
                      <a:pt x="1943" y="4886"/>
                    </a:lnTo>
                    <a:lnTo>
                      <a:pt x="1915" y="4876"/>
                    </a:lnTo>
                    <a:lnTo>
                      <a:pt x="1896" y="4867"/>
                    </a:lnTo>
                    <a:lnTo>
                      <a:pt x="1886" y="4848"/>
                    </a:lnTo>
                    <a:lnTo>
                      <a:pt x="1877" y="4829"/>
                    </a:lnTo>
                    <a:lnTo>
                      <a:pt x="1867" y="4810"/>
                    </a:lnTo>
                    <a:lnTo>
                      <a:pt x="1858" y="4810"/>
                    </a:lnTo>
                    <a:lnTo>
                      <a:pt x="1810" y="4810"/>
                    </a:lnTo>
                    <a:lnTo>
                      <a:pt x="1800" y="4800"/>
                    </a:lnTo>
                    <a:lnTo>
                      <a:pt x="1772" y="4819"/>
                    </a:lnTo>
                    <a:lnTo>
                      <a:pt x="1734" y="4800"/>
                    </a:lnTo>
                    <a:lnTo>
                      <a:pt x="1686" y="4838"/>
                    </a:lnTo>
                    <a:lnTo>
                      <a:pt x="1658" y="4838"/>
                    </a:lnTo>
                    <a:lnTo>
                      <a:pt x="1638" y="4838"/>
                    </a:lnTo>
                    <a:lnTo>
                      <a:pt x="1610" y="4848"/>
                    </a:lnTo>
                    <a:lnTo>
                      <a:pt x="1591" y="4857"/>
                    </a:lnTo>
                    <a:lnTo>
                      <a:pt x="1553" y="4895"/>
                    </a:lnTo>
                    <a:lnTo>
                      <a:pt x="1524" y="4914"/>
                    </a:lnTo>
                    <a:lnTo>
                      <a:pt x="1496" y="4914"/>
                    </a:lnTo>
                    <a:lnTo>
                      <a:pt x="1448" y="4905"/>
                    </a:lnTo>
                    <a:lnTo>
                      <a:pt x="1419" y="4914"/>
                    </a:lnTo>
                    <a:lnTo>
                      <a:pt x="1391" y="4924"/>
                    </a:lnTo>
                    <a:lnTo>
                      <a:pt x="1334" y="4972"/>
                    </a:lnTo>
                    <a:lnTo>
                      <a:pt x="1324" y="4991"/>
                    </a:lnTo>
                    <a:lnTo>
                      <a:pt x="1334" y="5019"/>
                    </a:lnTo>
                    <a:lnTo>
                      <a:pt x="1353" y="5038"/>
                    </a:lnTo>
                    <a:lnTo>
                      <a:pt x="1353" y="5048"/>
                    </a:lnTo>
                    <a:lnTo>
                      <a:pt x="1315" y="5057"/>
                    </a:lnTo>
                    <a:lnTo>
                      <a:pt x="1286" y="5048"/>
                    </a:lnTo>
                    <a:lnTo>
                      <a:pt x="1219" y="5029"/>
                    </a:lnTo>
                    <a:lnTo>
                      <a:pt x="1191" y="5029"/>
                    </a:lnTo>
                    <a:lnTo>
                      <a:pt x="1181" y="5038"/>
                    </a:lnTo>
                    <a:lnTo>
                      <a:pt x="1172" y="5067"/>
                    </a:lnTo>
                    <a:lnTo>
                      <a:pt x="1162" y="5076"/>
                    </a:lnTo>
                    <a:lnTo>
                      <a:pt x="1143" y="5076"/>
                    </a:lnTo>
                    <a:lnTo>
                      <a:pt x="1134" y="5067"/>
                    </a:lnTo>
                    <a:lnTo>
                      <a:pt x="1105" y="5057"/>
                    </a:lnTo>
                    <a:lnTo>
                      <a:pt x="1076" y="5048"/>
                    </a:lnTo>
                    <a:lnTo>
                      <a:pt x="1048" y="5029"/>
                    </a:lnTo>
                    <a:lnTo>
                      <a:pt x="1029" y="5000"/>
                    </a:lnTo>
                    <a:lnTo>
                      <a:pt x="1020" y="4962"/>
                    </a:lnTo>
                    <a:lnTo>
                      <a:pt x="991" y="4962"/>
                    </a:lnTo>
                    <a:lnTo>
                      <a:pt x="953" y="4952"/>
                    </a:lnTo>
                    <a:lnTo>
                      <a:pt x="867" y="4914"/>
                    </a:lnTo>
                    <a:lnTo>
                      <a:pt x="858" y="4905"/>
                    </a:lnTo>
                    <a:lnTo>
                      <a:pt x="820" y="4886"/>
                    </a:lnTo>
                    <a:lnTo>
                      <a:pt x="772" y="4886"/>
                    </a:lnTo>
                    <a:lnTo>
                      <a:pt x="686" y="4914"/>
                    </a:lnTo>
                    <a:lnTo>
                      <a:pt x="619" y="4905"/>
                    </a:lnTo>
                    <a:lnTo>
                      <a:pt x="600" y="4914"/>
                    </a:lnTo>
                    <a:lnTo>
                      <a:pt x="591" y="4924"/>
                    </a:lnTo>
                    <a:lnTo>
                      <a:pt x="581" y="4952"/>
                    </a:lnTo>
                    <a:lnTo>
                      <a:pt x="572" y="4962"/>
                    </a:lnTo>
                    <a:lnTo>
                      <a:pt x="543" y="4991"/>
                    </a:lnTo>
                    <a:lnTo>
                      <a:pt x="515" y="5019"/>
                    </a:lnTo>
                    <a:lnTo>
                      <a:pt x="496" y="5029"/>
                    </a:lnTo>
                    <a:lnTo>
                      <a:pt x="477" y="5029"/>
                    </a:lnTo>
                    <a:lnTo>
                      <a:pt x="439" y="5038"/>
                    </a:lnTo>
                    <a:lnTo>
                      <a:pt x="419" y="5029"/>
                    </a:lnTo>
                    <a:lnTo>
                      <a:pt x="401" y="5019"/>
                    </a:lnTo>
                    <a:lnTo>
                      <a:pt x="381" y="5000"/>
                    </a:lnTo>
                    <a:lnTo>
                      <a:pt x="362" y="4972"/>
                    </a:lnTo>
                    <a:lnTo>
                      <a:pt x="343" y="4895"/>
                    </a:lnTo>
                    <a:lnTo>
                      <a:pt x="324" y="4867"/>
                    </a:lnTo>
                    <a:lnTo>
                      <a:pt x="305" y="4857"/>
                    </a:lnTo>
                    <a:lnTo>
                      <a:pt x="276" y="4857"/>
                    </a:lnTo>
                    <a:lnTo>
                      <a:pt x="248" y="4848"/>
                    </a:lnTo>
                    <a:lnTo>
                      <a:pt x="172" y="4791"/>
                    </a:lnTo>
                    <a:lnTo>
                      <a:pt x="143" y="4781"/>
                    </a:lnTo>
                    <a:lnTo>
                      <a:pt x="48" y="4771"/>
                    </a:lnTo>
                    <a:lnTo>
                      <a:pt x="29" y="4762"/>
                    </a:lnTo>
                    <a:lnTo>
                      <a:pt x="29" y="4753"/>
                    </a:lnTo>
                    <a:lnTo>
                      <a:pt x="20" y="4743"/>
                    </a:lnTo>
                    <a:lnTo>
                      <a:pt x="29" y="4695"/>
                    </a:lnTo>
                    <a:lnTo>
                      <a:pt x="29" y="4667"/>
                    </a:lnTo>
                    <a:close/>
                    <a:moveTo>
                      <a:pt x="401" y="4857"/>
                    </a:moveTo>
                    <a:lnTo>
                      <a:pt x="410" y="4857"/>
                    </a:lnTo>
                    <a:lnTo>
                      <a:pt x="419" y="4857"/>
                    </a:lnTo>
                    <a:lnTo>
                      <a:pt x="429" y="4857"/>
                    </a:lnTo>
                    <a:lnTo>
                      <a:pt x="410" y="4829"/>
                    </a:lnTo>
                    <a:lnTo>
                      <a:pt x="401" y="4791"/>
                    </a:lnTo>
                    <a:lnTo>
                      <a:pt x="381" y="4771"/>
                    </a:lnTo>
                    <a:lnTo>
                      <a:pt x="372" y="4781"/>
                    </a:lnTo>
                    <a:lnTo>
                      <a:pt x="353" y="4819"/>
                    </a:lnTo>
                    <a:lnTo>
                      <a:pt x="353" y="4838"/>
                    </a:lnTo>
                    <a:lnTo>
                      <a:pt x="372" y="4857"/>
                    </a:lnTo>
                    <a:lnTo>
                      <a:pt x="401" y="4857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8" name="Freeform 16">
                <a:extLst>
                  <a:ext uri="{FF2B5EF4-FFF2-40B4-BE49-F238E27FC236}">
                    <a16:creationId xmlns:a16="http://schemas.microsoft.com/office/drawing/2014/main" id="{CBD36A1F-7389-9043-8C9B-B4C453CAF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20638" y="2101850"/>
                <a:ext cx="668337" cy="1244600"/>
              </a:xfrm>
              <a:custGeom>
                <a:avLst/>
                <a:gdLst>
                  <a:gd name="T0" fmla="*/ 414383 w 1858"/>
                  <a:gd name="T1" fmla="*/ 20515 h 3458"/>
                  <a:gd name="T2" fmla="*/ 496756 w 1858"/>
                  <a:gd name="T3" fmla="*/ 27354 h 3458"/>
                  <a:gd name="T4" fmla="*/ 667977 w 1858"/>
                  <a:gd name="T5" fmla="*/ 82421 h 3458"/>
                  <a:gd name="T6" fmla="*/ 589201 w 1858"/>
                  <a:gd name="T7" fmla="*/ 212712 h 3458"/>
                  <a:gd name="T8" fmla="*/ 578770 w 1858"/>
                  <a:gd name="T9" fmla="*/ 229628 h 3458"/>
                  <a:gd name="T10" fmla="*/ 548195 w 1858"/>
                  <a:gd name="T11" fmla="*/ 257342 h 3458"/>
                  <a:gd name="T12" fmla="*/ 506828 w 1858"/>
                  <a:gd name="T13" fmla="*/ 305211 h 3458"/>
                  <a:gd name="T14" fmla="*/ 472656 w 1858"/>
                  <a:gd name="T15" fmla="*/ 411387 h 3458"/>
                  <a:gd name="T16" fmla="*/ 448556 w 1858"/>
                  <a:gd name="T17" fmla="*/ 462856 h 3458"/>
                  <a:gd name="T18" fmla="*/ 434887 w 1858"/>
                  <a:gd name="T19" fmla="*/ 521163 h 3458"/>
                  <a:gd name="T20" fmla="*/ 417980 w 1858"/>
                  <a:gd name="T21" fmla="*/ 575870 h 3458"/>
                  <a:gd name="T22" fmla="*/ 369780 w 1858"/>
                  <a:gd name="T23" fmla="*/ 682406 h 3458"/>
                  <a:gd name="T24" fmla="*/ 356111 w 1858"/>
                  <a:gd name="T25" fmla="*/ 723437 h 3458"/>
                  <a:gd name="T26" fmla="*/ 359708 w 1858"/>
                  <a:gd name="T27" fmla="*/ 853728 h 3458"/>
                  <a:gd name="T28" fmla="*/ 346039 w 1858"/>
                  <a:gd name="T29" fmla="*/ 894759 h 3458"/>
                  <a:gd name="T30" fmla="*/ 349276 w 1858"/>
                  <a:gd name="T31" fmla="*/ 922113 h 3458"/>
                  <a:gd name="T32" fmla="*/ 335607 w 1858"/>
                  <a:gd name="T33" fmla="*/ 997696 h 3458"/>
                  <a:gd name="T34" fmla="*/ 325176 w 1858"/>
                  <a:gd name="T35" fmla="*/ 1052403 h 3458"/>
                  <a:gd name="T36" fmla="*/ 359708 w 1858"/>
                  <a:gd name="T37" fmla="*/ 1097033 h 3458"/>
                  <a:gd name="T38" fmla="*/ 342442 w 1858"/>
                  <a:gd name="T39" fmla="*/ 1127986 h 3458"/>
                  <a:gd name="T40" fmla="*/ 318341 w 1858"/>
                  <a:gd name="T41" fmla="*/ 1158579 h 3458"/>
                  <a:gd name="T42" fmla="*/ 304672 w 1858"/>
                  <a:gd name="T43" fmla="*/ 1172616 h 3458"/>
                  <a:gd name="T44" fmla="*/ 308270 w 1858"/>
                  <a:gd name="T45" fmla="*/ 1189532 h 3458"/>
                  <a:gd name="T46" fmla="*/ 277335 w 1858"/>
                  <a:gd name="T47" fmla="*/ 1189532 h 3458"/>
                  <a:gd name="T48" fmla="*/ 280932 w 1858"/>
                  <a:gd name="T49" fmla="*/ 1210048 h 3458"/>
                  <a:gd name="T50" fmla="*/ 232731 w 1858"/>
                  <a:gd name="T51" fmla="*/ 1234162 h 3458"/>
                  <a:gd name="T52" fmla="*/ 178055 w 1858"/>
                  <a:gd name="T53" fmla="*/ 1241001 h 3458"/>
                  <a:gd name="T54" fmla="*/ 157552 w 1858"/>
                  <a:gd name="T55" fmla="*/ 1193132 h 3458"/>
                  <a:gd name="T56" fmla="*/ 140286 w 1858"/>
                  <a:gd name="T57" fmla="*/ 1172616 h 3458"/>
                  <a:gd name="T58" fmla="*/ 106114 w 1858"/>
                  <a:gd name="T59" fmla="*/ 1114309 h 3458"/>
                  <a:gd name="T60" fmla="*/ 75179 w 1858"/>
                  <a:gd name="T61" fmla="*/ 1103872 h 3458"/>
                  <a:gd name="T62" fmla="*/ 92445 w 1858"/>
                  <a:gd name="T63" fmla="*/ 1069679 h 3458"/>
                  <a:gd name="T64" fmla="*/ 88848 w 1858"/>
                  <a:gd name="T65" fmla="*/ 1021450 h 3458"/>
                  <a:gd name="T66" fmla="*/ 0 w 1858"/>
                  <a:gd name="T67" fmla="*/ 946227 h 3458"/>
                  <a:gd name="T68" fmla="*/ 27338 w 1858"/>
                  <a:gd name="T69" fmla="*/ 912035 h 3458"/>
                  <a:gd name="T70" fmla="*/ 37410 w 1858"/>
                  <a:gd name="T71" fmla="*/ 863806 h 3458"/>
                  <a:gd name="T72" fmla="*/ 68344 w 1858"/>
                  <a:gd name="T73" fmla="*/ 802260 h 3458"/>
                  <a:gd name="T74" fmla="*/ 106114 w 1858"/>
                  <a:gd name="T75" fmla="*/ 709760 h 3458"/>
                  <a:gd name="T76" fmla="*/ 171221 w 1858"/>
                  <a:gd name="T77" fmla="*/ 572631 h 3458"/>
                  <a:gd name="T78" fmla="*/ 130214 w 1858"/>
                  <a:gd name="T79" fmla="*/ 558954 h 3458"/>
                  <a:gd name="T80" fmla="*/ 123380 w 1858"/>
                  <a:gd name="T81" fmla="*/ 524762 h 3458"/>
                  <a:gd name="T82" fmla="*/ 137049 w 1858"/>
                  <a:gd name="T83" fmla="*/ 435502 h 3458"/>
                  <a:gd name="T84" fmla="*/ 167624 w 1858"/>
                  <a:gd name="T85" fmla="*/ 404549 h 3458"/>
                  <a:gd name="T86" fmla="*/ 205393 w 1858"/>
                  <a:gd name="T87" fmla="*/ 359919 h 3458"/>
                  <a:gd name="T88" fmla="*/ 205393 w 1858"/>
                  <a:gd name="T89" fmla="*/ 305211 h 3458"/>
                  <a:gd name="T90" fmla="*/ 222659 w 1858"/>
                  <a:gd name="T91" fmla="*/ 250504 h 3458"/>
                  <a:gd name="T92" fmla="*/ 219062 w 1858"/>
                  <a:gd name="T93" fmla="*/ 226389 h 3458"/>
                  <a:gd name="T94" fmla="*/ 174458 w 1858"/>
                  <a:gd name="T95" fmla="*/ 178160 h 3458"/>
                  <a:gd name="T96" fmla="*/ 160789 w 1858"/>
                  <a:gd name="T97" fmla="*/ 168082 h 3458"/>
                  <a:gd name="T98" fmla="*/ 143883 w 1858"/>
                  <a:gd name="T99" fmla="*/ 192197 h 3458"/>
                  <a:gd name="T100" fmla="*/ 116186 w 1858"/>
                  <a:gd name="T101" fmla="*/ 209113 h 3458"/>
                  <a:gd name="T102" fmla="*/ 102517 w 1858"/>
                  <a:gd name="T103" fmla="*/ 181759 h 3458"/>
                  <a:gd name="T104" fmla="*/ 71942 w 1858"/>
                  <a:gd name="T105" fmla="*/ 140728 h 3458"/>
                  <a:gd name="T106" fmla="*/ 54676 w 1858"/>
                  <a:gd name="T107" fmla="*/ 113374 h 3458"/>
                  <a:gd name="T108" fmla="*/ 85610 w 1858"/>
                  <a:gd name="T109" fmla="*/ 71984 h 3458"/>
                  <a:gd name="T110" fmla="*/ 88848 w 1858"/>
                  <a:gd name="T111" fmla="*/ 51468 h 3458"/>
                  <a:gd name="T112" fmla="*/ 106114 w 1858"/>
                  <a:gd name="T113" fmla="*/ 20515 h 3458"/>
                  <a:gd name="T114" fmla="*/ 126617 w 1858"/>
                  <a:gd name="T115" fmla="*/ 10438 h 3458"/>
                  <a:gd name="T116" fmla="*/ 164386 w 1858"/>
                  <a:gd name="T117" fmla="*/ 51468 h 3458"/>
                  <a:gd name="T118" fmla="*/ 215825 w 1858"/>
                  <a:gd name="T119" fmla="*/ 82421 h 3458"/>
                  <a:gd name="T120" fmla="*/ 304672 w 1858"/>
                  <a:gd name="T121" fmla="*/ 82421 h 3458"/>
                  <a:gd name="T122" fmla="*/ 342442 w 1858"/>
                  <a:gd name="T123" fmla="*/ 99698 h 3458"/>
                  <a:gd name="T124" fmla="*/ 387046 w 1858"/>
                  <a:gd name="T125" fmla="*/ 24115 h 34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58" h="3458">
                    <a:moveTo>
                      <a:pt x="1076" y="67"/>
                    </a:moveTo>
                    <a:lnTo>
                      <a:pt x="1085" y="67"/>
                    </a:lnTo>
                    <a:lnTo>
                      <a:pt x="1105" y="67"/>
                    </a:lnTo>
                    <a:lnTo>
                      <a:pt x="1124" y="57"/>
                    </a:lnTo>
                    <a:lnTo>
                      <a:pt x="1133" y="57"/>
                    </a:lnTo>
                    <a:lnTo>
                      <a:pt x="1152" y="57"/>
                    </a:lnTo>
                    <a:lnTo>
                      <a:pt x="1181" y="67"/>
                    </a:lnTo>
                    <a:lnTo>
                      <a:pt x="1190" y="67"/>
                    </a:lnTo>
                    <a:lnTo>
                      <a:pt x="1209" y="67"/>
                    </a:lnTo>
                    <a:lnTo>
                      <a:pt x="1247" y="48"/>
                    </a:lnTo>
                    <a:lnTo>
                      <a:pt x="1257" y="38"/>
                    </a:lnTo>
                    <a:lnTo>
                      <a:pt x="1381" y="76"/>
                    </a:lnTo>
                    <a:lnTo>
                      <a:pt x="1457" y="67"/>
                    </a:lnTo>
                    <a:lnTo>
                      <a:pt x="1485" y="67"/>
                    </a:lnTo>
                    <a:lnTo>
                      <a:pt x="1704" y="191"/>
                    </a:lnTo>
                    <a:lnTo>
                      <a:pt x="1838" y="219"/>
                    </a:lnTo>
                    <a:lnTo>
                      <a:pt x="1857" y="229"/>
                    </a:lnTo>
                    <a:lnTo>
                      <a:pt x="1828" y="267"/>
                    </a:lnTo>
                    <a:lnTo>
                      <a:pt x="1781" y="353"/>
                    </a:lnTo>
                    <a:lnTo>
                      <a:pt x="1724" y="524"/>
                    </a:lnTo>
                    <a:lnTo>
                      <a:pt x="1704" y="553"/>
                    </a:lnTo>
                    <a:lnTo>
                      <a:pt x="1695" y="562"/>
                    </a:lnTo>
                    <a:lnTo>
                      <a:pt x="1638" y="591"/>
                    </a:lnTo>
                    <a:lnTo>
                      <a:pt x="1628" y="591"/>
                    </a:lnTo>
                    <a:lnTo>
                      <a:pt x="1619" y="600"/>
                    </a:lnTo>
                    <a:lnTo>
                      <a:pt x="1609" y="610"/>
                    </a:lnTo>
                    <a:lnTo>
                      <a:pt x="1609" y="629"/>
                    </a:lnTo>
                    <a:lnTo>
                      <a:pt x="1609" y="638"/>
                    </a:lnTo>
                    <a:lnTo>
                      <a:pt x="1600" y="648"/>
                    </a:lnTo>
                    <a:lnTo>
                      <a:pt x="1590" y="658"/>
                    </a:lnTo>
                    <a:lnTo>
                      <a:pt x="1552" y="658"/>
                    </a:lnTo>
                    <a:lnTo>
                      <a:pt x="1533" y="658"/>
                    </a:lnTo>
                    <a:lnTo>
                      <a:pt x="1524" y="676"/>
                    </a:lnTo>
                    <a:lnTo>
                      <a:pt x="1524" y="715"/>
                    </a:lnTo>
                    <a:lnTo>
                      <a:pt x="1524" y="734"/>
                    </a:lnTo>
                    <a:lnTo>
                      <a:pt x="1504" y="753"/>
                    </a:lnTo>
                    <a:lnTo>
                      <a:pt x="1485" y="772"/>
                    </a:lnTo>
                    <a:lnTo>
                      <a:pt x="1466" y="781"/>
                    </a:lnTo>
                    <a:lnTo>
                      <a:pt x="1428" y="829"/>
                    </a:lnTo>
                    <a:lnTo>
                      <a:pt x="1409" y="848"/>
                    </a:lnTo>
                    <a:lnTo>
                      <a:pt x="1390" y="857"/>
                    </a:lnTo>
                    <a:lnTo>
                      <a:pt x="1371" y="867"/>
                    </a:lnTo>
                    <a:lnTo>
                      <a:pt x="1314" y="962"/>
                    </a:lnTo>
                    <a:lnTo>
                      <a:pt x="1295" y="1029"/>
                    </a:lnTo>
                    <a:lnTo>
                      <a:pt x="1295" y="1105"/>
                    </a:lnTo>
                    <a:lnTo>
                      <a:pt x="1314" y="1143"/>
                    </a:lnTo>
                    <a:lnTo>
                      <a:pt x="1314" y="1162"/>
                    </a:lnTo>
                    <a:lnTo>
                      <a:pt x="1285" y="1191"/>
                    </a:lnTo>
                    <a:lnTo>
                      <a:pt x="1266" y="1210"/>
                    </a:lnTo>
                    <a:lnTo>
                      <a:pt x="1257" y="1229"/>
                    </a:lnTo>
                    <a:lnTo>
                      <a:pt x="1257" y="1267"/>
                    </a:lnTo>
                    <a:lnTo>
                      <a:pt x="1247" y="1286"/>
                    </a:lnTo>
                    <a:lnTo>
                      <a:pt x="1238" y="1295"/>
                    </a:lnTo>
                    <a:lnTo>
                      <a:pt x="1228" y="1315"/>
                    </a:lnTo>
                    <a:lnTo>
                      <a:pt x="1219" y="1343"/>
                    </a:lnTo>
                    <a:lnTo>
                      <a:pt x="1209" y="1400"/>
                    </a:lnTo>
                    <a:lnTo>
                      <a:pt x="1209" y="1429"/>
                    </a:lnTo>
                    <a:lnTo>
                      <a:pt x="1209" y="1448"/>
                    </a:lnTo>
                    <a:lnTo>
                      <a:pt x="1219" y="1476"/>
                    </a:lnTo>
                    <a:lnTo>
                      <a:pt x="1228" y="1505"/>
                    </a:lnTo>
                    <a:lnTo>
                      <a:pt x="1228" y="1534"/>
                    </a:lnTo>
                    <a:lnTo>
                      <a:pt x="1209" y="1562"/>
                    </a:lnTo>
                    <a:lnTo>
                      <a:pt x="1181" y="1581"/>
                    </a:lnTo>
                    <a:lnTo>
                      <a:pt x="1162" y="1600"/>
                    </a:lnTo>
                    <a:lnTo>
                      <a:pt x="1152" y="1638"/>
                    </a:lnTo>
                    <a:lnTo>
                      <a:pt x="1152" y="1686"/>
                    </a:lnTo>
                    <a:lnTo>
                      <a:pt x="1143" y="1724"/>
                    </a:lnTo>
                    <a:lnTo>
                      <a:pt x="1124" y="1753"/>
                    </a:lnTo>
                    <a:lnTo>
                      <a:pt x="1038" y="1877"/>
                    </a:lnTo>
                    <a:lnTo>
                      <a:pt x="1028" y="1896"/>
                    </a:lnTo>
                    <a:lnTo>
                      <a:pt x="1028" y="1934"/>
                    </a:lnTo>
                    <a:lnTo>
                      <a:pt x="1019" y="1943"/>
                    </a:lnTo>
                    <a:lnTo>
                      <a:pt x="1009" y="1962"/>
                    </a:lnTo>
                    <a:lnTo>
                      <a:pt x="1000" y="1981"/>
                    </a:lnTo>
                    <a:lnTo>
                      <a:pt x="990" y="2000"/>
                    </a:lnTo>
                    <a:lnTo>
                      <a:pt x="990" y="2010"/>
                    </a:lnTo>
                    <a:lnTo>
                      <a:pt x="981" y="2048"/>
                    </a:lnTo>
                    <a:lnTo>
                      <a:pt x="981" y="2134"/>
                    </a:lnTo>
                    <a:lnTo>
                      <a:pt x="1047" y="2248"/>
                    </a:lnTo>
                    <a:lnTo>
                      <a:pt x="1047" y="2305"/>
                    </a:lnTo>
                    <a:lnTo>
                      <a:pt x="1038" y="2334"/>
                    </a:lnTo>
                    <a:lnTo>
                      <a:pt x="1000" y="2372"/>
                    </a:lnTo>
                    <a:lnTo>
                      <a:pt x="990" y="2400"/>
                    </a:lnTo>
                    <a:lnTo>
                      <a:pt x="990" y="2438"/>
                    </a:lnTo>
                    <a:lnTo>
                      <a:pt x="990" y="2448"/>
                    </a:lnTo>
                    <a:lnTo>
                      <a:pt x="981" y="2467"/>
                    </a:lnTo>
                    <a:lnTo>
                      <a:pt x="971" y="2476"/>
                    </a:lnTo>
                    <a:lnTo>
                      <a:pt x="962" y="2486"/>
                    </a:lnTo>
                    <a:lnTo>
                      <a:pt x="962" y="2496"/>
                    </a:lnTo>
                    <a:lnTo>
                      <a:pt x="962" y="2505"/>
                    </a:lnTo>
                    <a:lnTo>
                      <a:pt x="962" y="2515"/>
                    </a:lnTo>
                    <a:lnTo>
                      <a:pt x="962" y="2524"/>
                    </a:lnTo>
                    <a:lnTo>
                      <a:pt x="971" y="2562"/>
                    </a:lnTo>
                    <a:lnTo>
                      <a:pt x="962" y="2581"/>
                    </a:lnTo>
                    <a:lnTo>
                      <a:pt x="942" y="2591"/>
                    </a:lnTo>
                    <a:lnTo>
                      <a:pt x="942" y="2600"/>
                    </a:lnTo>
                    <a:lnTo>
                      <a:pt x="914" y="2667"/>
                    </a:lnTo>
                    <a:lnTo>
                      <a:pt x="914" y="2696"/>
                    </a:lnTo>
                    <a:lnTo>
                      <a:pt x="933" y="2772"/>
                    </a:lnTo>
                    <a:lnTo>
                      <a:pt x="933" y="2810"/>
                    </a:lnTo>
                    <a:lnTo>
                      <a:pt x="924" y="2819"/>
                    </a:lnTo>
                    <a:lnTo>
                      <a:pt x="904" y="2848"/>
                    </a:lnTo>
                    <a:lnTo>
                      <a:pt x="895" y="2857"/>
                    </a:lnTo>
                    <a:lnTo>
                      <a:pt x="895" y="2905"/>
                    </a:lnTo>
                    <a:lnTo>
                      <a:pt x="904" y="2924"/>
                    </a:lnTo>
                    <a:lnTo>
                      <a:pt x="904" y="2934"/>
                    </a:lnTo>
                    <a:lnTo>
                      <a:pt x="933" y="2943"/>
                    </a:lnTo>
                    <a:lnTo>
                      <a:pt x="952" y="2972"/>
                    </a:lnTo>
                    <a:lnTo>
                      <a:pt x="981" y="3038"/>
                    </a:lnTo>
                    <a:lnTo>
                      <a:pt x="990" y="3048"/>
                    </a:lnTo>
                    <a:lnTo>
                      <a:pt x="1000" y="3048"/>
                    </a:lnTo>
                    <a:lnTo>
                      <a:pt x="1000" y="3067"/>
                    </a:lnTo>
                    <a:lnTo>
                      <a:pt x="1009" y="3086"/>
                    </a:lnTo>
                    <a:lnTo>
                      <a:pt x="1000" y="3086"/>
                    </a:lnTo>
                    <a:lnTo>
                      <a:pt x="1000" y="3115"/>
                    </a:lnTo>
                    <a:lnTo>
                      <a:pt x="952" y="3134"/>
                    </a:lnTo>
                    <a:lnTo>
                      <a:pt x="914" y="3153"/>
                    </a:lnTo>
                    <a:lnTo>
                      <a:pt x="904" y="3153"/>
                    </a:lnTo>
                    <a:lnTo>
                      <a:pt x="857" y="3200"/>
                    </a:lnTo>
                    <a:lnTo>
                      <a:pt x="885" y="3219"/>
                    </a:lnTo>
                    <a:lnTo>
                      <a:pt x="885" y="3238"/>
                    </a:lnTo>
                    <a:lnTo>
                      <a:pt x="876" y="3248"/>
                    </a:lnTo>
                    <a:lnTo>
                      <a:pt x="866" y="3258"/>
                    </a:lnTo>
                    <a:lnTo>
                      <a:pt x="857" y="3248"/>
                    </a:lnTo>
                    <a:lnTo>
                      <a:pt x="847" y="3258"/>
                    </a:lnTo>
                    <a:lnTo>
                      <a:pt x="847" y="3267"/>
                    </a:lnTo>
                    <a:lnTo>
                      <a:pt x="857" y="3286"/>
                    </a:lnTo>
                    <a:lnTo>
                      <a:pt x="857" y="3296"/>
                    </a:lnTo>
                    <a:lnTo>
                      <a:pt x="857" y="3305"/>
                    </a:lnTo>
                    <a:lnTo>
                      <a:pt x="828" y="3324"/>
                    </a:lnTo>
                    <a:lnTo>
                      <a:pt x="819" y="3324"/>
                    </a:lnTo>
                    <a:lnTo>
                      <a:pt x="800" y="3315"/>
                    </a:lnTo>
                    <a:lnTo>
                      <a:pt x="800" y="3305"/>
                    </a:lnTo>
                    <a:lnTo>
                      <a:pt x="771" y="3305"/>
                    </a:lnTo>
                    <a:lnTo>
                      <a:pt x="762" y="3305"/>
                    </a:lnTo>
                    <a:lnTo>
                      <a:pt x="762" y="3315"/>
                    </a:lnTo>
                    <a:lnTo>
                      <a:pt x="762" y="3334"/>
                    </a:lnTo>
                    <a:lnTo>
                      <a:pt x="771" y="3334"/>
                    </a:lnTo>
                    <a:lnTo>
                      <a:pt x="781" y="3343"/>
                    </a:lnTo>
                    <a:lnTo>
                      <a:pt x="781" y="3362"/>
                    </a:lnTo>
                    <a:lnTo>
                      <a:pt x="771" y="3381"/>
                    </a:lnTo>
                    <a:lnTo>
                      <a:pt x="771" y="3391"/>
                    </a:lnTo>
                    <a:lnTo>
                      <a:pt x="752" y="3410"/>
                    </a:lnTo>
                    <a:lnTo>
                      <a:pt x="724" y="3419"/>
                    </a:lnTo>
                    <a:lnTo>
                      <a:pt x="704" y="3429"/>
                    </a:lnTo>
                    <a:lnTo>
                      <a:pt x="647" y="3429"/>
                    </a:lnTo>
                    <a:lnTo>
                      <a:pt x="609" y="3429"/>
                    </a:lnTo>
                    <a:lnTo>
                      <a:pt x="571" y="3429"/>
                    </a:lnTo>
                    <a:lnTo>
                      <a:pt x="523" y="3457"/>
                    </a:lnTo>
                    <a:lnTo>
                      <a:pt x="514" y="3457"/>
                    </a:lnTo>
                    <a:lnTo>
                      <a:pt x="505" y="3457"/>
                    </a:lnTo>
                    <a:lnTo>
                      <a:pt x="495" y="3448"/>
                    </a:lnTo>
                    <a:lnTo>
                      <a:pt x="495" y="3439"/>
                    </a:lnTo>
                    <a:lnTo>
                      <a:pt x="485" y="3429"/>
                    </a:lnTo>
                    <a:lnTo>
                      <a:pt x="447" y="3419"/>
                    </a:lnTo>
                    <a:lnTo>
                      <a:pt x="419" y="3400"/>
                    </a:lnTo>
                    <a:lnTo>
                      <a:pt x="409" y="3372"/>
                    </a:lnTo>
                    <a:lnTo>
                      <a:pt x="438" y="3315"/>
                    </a:lnTo>
                    <a:lnTo>
                      <a:pt x="400" y="3315"/>
                    </a:lnTo>
                    <a:lnTo>
                      <a:pt x="381" y="3315"/>
                    </a:lnTo>
                    <a:lnTo>
                      <a:pt x="390" y="3286"/>
                    </a:lnTo>
                    <a:lnTo>
                      <a:pt x="390" y="3267"/>
                    </a:lnTo>
                    <a:lnTo>
                      <a:pt x="390" y="3258"/>
                    </a:lnTo>
                    <a:lnTo>
                      <a:pt x="390" y="3248"/>
                    </a:lnTo>
                    <a:lnTo>
                      <a:pt x="390" y="3229"/>
                    </a:lnTo>
                    <a:lnTo>
                      <a:pt x="390" y="3219"/>
                    </a:lnTo>
                    <a:lnTo>
                      <a:pt x="381" y="3200"/>
                    </a:lnTo>
                    <a:lnTo>
                      <a:pt x="371" y="3181"/>
                    </a:lnTo>
                    <a:lnTo>
                      <a:pt x="295" y="3096"/>
                    </a:lnTo>
                    <a:lnTo>
                      <a:pt x="276" y="3086"/>
                    </a:lnTo>
                    <a:lnTo>
                      <a:pt x="257" y="3086"/>
                    </a:lnTo>
                    <a:lnTo>
                      <a:pt x="247" y="3086"/>
                    </a:lnTo>
                    <a:lnTo>
                      <a:pt x="238" y="3086"/>
                    </a:lnTo>
                    <a:lnTo>
                      <a:pt x="219" y="3077"/>
                    </a:lnTo>
                    <a:lnTo>
                      <a:pt x="209" y="3067"/>
                    </a:lnTo>
                    <a:lnTo>
                      <a:pt x="209" y="3048"/>
                    </a:lnTo>
                    <a:lnTo>
                      <a:pt x="219" y="3038"/>
                    </a:lnTo>
                    <a:lnTo>
                      <a:pt x="219" y="3029"/>
                    </a:lnTo>
                    <a:lnTo>
                      <a:pt x="238" y="3000"/>
                    </a:lnTo>
                    <a:lnTo>
                      <a:pt x="247" y="2981"/>
                    </a:lnTo>
                    <a:lnTo>
                      <a:pt x="257" y="2972"/>
                    </a:lnTo>
                    <a:lnTo>
                      <a:pt x="257" y="2953"/>
                    </a:lnTo>
                    <a:lnTo>
                      <a:pt x="266" y="2943"/>
                    </a:lnTo>
                    <a:lnTo>
                      <a:pt x="266" y="2924"/>
                    </a:lnTo>
                    <a:lnTo>
                      <a:pt x="266" y="2915"/>
                    </a:lnTo>
                    <a:lnTo>
                      <a:pt x="257" y="2867"/>
                    </a:lnTo>
                    <a:lnTo>
                      <a:pt x="247" y="2838"/>
                    </a:lnTo>
                    <a:lnTo>
                      <a:pt x="238" y="2819"/>
                    </a:lnTo>
                    <a:lnTo>
                      <a:pt x="219" y="2800"/>
                    </a:lnTo>
                    <a:lnTo>
                      <a:pt x="19" y="2686"/>
                    </a:lnTo>
                    <a:lnTo>
                      <a:pt x="9" y="2667"/>
                    </a:lnTo>
                    <a:lnTo>
                      <a:pt x="0" y="2657"/>
                    </a:lnTo>
                    <a:lnTo>
                      <a:pt x="0" y="2629"/>
                    </a:lnTo>
                    <a:lnTo>
                      <a:pt x="19" y="2619"/>
                    </a:lnTo>
                    <a:lnTo>
                      <a:pt x="57" y="2600"/>
                    </a:lnTo>
                    <a:lnTo>
                      <a:pt x="66" y="2591"/>
                    </a:lnTo>
                    <a:lnTo>
                      <a:pt x="76" y="2572"/>
                    </a:lnTo>
                    <a:lnTo>
                      <a:pt x="76" y="2553"/>
                    </a:lnTo>
                    <a:lnTo>
                      <a:pt x="76" y="2534"/>
                    </a:lnTo>
                    <a:lnTo>
                      <a:pt x="66" y="2524"/>
                    </a:lnTo>
                    <a:lnTo>
                      <a:pt x="66" y="2505"/>
                    </a:lnTo>
                    <a:lnTo>
                      <a:pt x="66" y="2496"/>
                    </a:lnTo>
                    <a:lnTo>
                      <a:pt x="85" y="2448"/>
                    </a:lnTo>
                    <a:lnTo>
                      <a:pt x="104" y="2419"/>
                    </a:lnTo>
                    <a:lnTo>
                      <a:pt x="104" y="2400"/>
                    </a:lnTo>
                    <a:lnTo>
                      <a:pt x="104" y="2381"/>
                    </a:lnTo>
                    <a:lnTo>
                      <a:pt x="104" y="2353"/>
                    </a:lnTo>
                    <a:lnTo>
                      <a:pt x="114" y="2343"/>
                    </a:lnTo>
                    <a:lnTo>
                      <a:pt x="124" y="2315"/>
                    </a:lnTo>
                    <a:lnTo>
                      <a:pt x="171" y="2248"/>
                    </a:lnTo>
                    <a:lnTo>
                      <a:pt x="190" y="2229"/>
                    </a:lnTo>
                    <a:lnTo>
                      <a:pt x="219" y="2181"/>
                    </a:lnTo>
                    <a:lnTo>
                      <a:pt x="266" y="2077"/>
                    </a:lnTo>
                    <a:lnTo>
                      <a:pt x="295" y="2029"/>
                    </a:lnTo>
                    <a:lnTo>
                      <a:pt x="305" y="2010"/>
                    </a:lnTo>
                    <a:lnTo>
                      <a:pt x="305" y="1991"/>
                    </a:lnTo>
                    <a:lnTo>
                      <a:pt x="295" y="1972"/>
                    </a:lnTo>
                    <a:lnTo>
                      <a:pt x="285" y="1953"/>
                    </a:lnTo>
                    <a:lnTo>
                      <a:pt x="285" y="1943"/>
                    </a:lnTo>
                    <a:lnTo>
                      <a:pt x="285" y="1934"/>
                    </a:lnTo>
                    <a:lnTo>
                      <a:pt x="295" y="1905"/>
                    </a:lnTo>
                    <a:lnTo>
                      <a:pt x="476" y="1610"/>
                    </a:lnTo>
                    <a:lnTo>
                      <a:pt x="476" y="1591"/>
                    </a:lnTo>
                    <a:lnTo>
                      <a:pt x="466" y="1572"/>
                    </a:lnTo>
                    <a:lnTo>
                      <a:pt x="447" y="1553"/>
                    </a:lnTo>
                    <a:lnTo>
                      <a:pt x="428" y="1553"/>
                    </a:lnTo>
                    <a:lnTo>
                      <a:pt x="381" y="1553"/>
                    </a:lnTo>
                    <a:lnTo>
                      <a:pt x="371" y="1553"/>
                    </a:lnTo>
                    <a:lnTo>
                      <a:pt x="362" y="1553"/>
                    </a:lnTo>
                    <a:lnTo>
                      <a:pt x="343" y="1543"/>
                    </a:lnTo>
                    <a:lnTo>
                      <a:pt x="333" y="1534"/>
                    </a:lnTo>
                    <a:lnTo>
                      <a:pt x="333" y="1524"/>
                    </a:lnTo>
                    <a:lnTo>
                      <a:pt x="323" y="1515"/>
                    </a:lnTo>
                    <a:lnTo>
                      <a:pt x="333" y="1496"/>
                    </a:lnTo>
                    <a:lnTo>
                      <a:pt x="343" y="1458"/>
                    </a:lnTo>
                    <a:lnTo>
                      <a:pt x="343" y="1438"/>
                    </a:lnTo>
                    <a:lnTo>
                      <a:pt x="343" y="1410"/>
                    </a:lnTo>
                    <a:lnTo>
                      <a:pt x="362" y="1315"/>
                    </a:lnTo>
                    <a:lnTo>
                      <a:pt x="362" y="1238"/>
                    </a:lnTo>
                    <a:lnTo>
                      <a:pt x="371" y="1219"/>
                    </a:lnTo>
                    <a:lnTo>
                      <a:pt x="381" y="1210"/>
                    </a:lnTo>
                    <a:lnTo>
                      <a:pt x="390" y="1200"/>
                    </a:lnTo>
                    <a:lnTo>
                      <a:pt x="371" y="1191"/>
                    </a:lnTo>
                    <a:lnTo>
                      <a:pt x="305" y="1153"/>
                    </a:lnTo>
                    <a:lnTo>
                      <a:pt x="314" y="1143"/>
                    </a:lnTo>
                    <a:lnTo>
                      <a:pt x="447" y="1134"/>
                    </a:lnTo>
                    <a:lnTo>
                      <a:pt x="466" y="1124"/>
                    </a:lnTo>
                    <a:lnTo>
                      <a:pt x="476" y="1105"/>
                    </a:lnTo>
                    <a:lnTo>
                      <a:pt x="476" y="1086"/>
                    </a:lnTo>
                    <a:lnTo>
                      <a:pt x="533" y="1057"/>
                    </a:lnTo>
                    <a:lnTo>
                      <a:pt x="552" y="1039"/>
                    </a:lnTo>
                    <a:lnTo>
                      <a:pt x="562" y="1029"/>
                    </a:lnTo>
                    <a:lnTo>
                      <a:pt x="571" y="1000"/>
                    </a:lnTo>
                    <a:lnTo>
                      <a:pt x="581" y="943"/>
                    </a:lnTo>
                    <a:lnTo>
                      <a:pt x="600" y="896"/>
                    </a:lnTo>
                    <a:lnTo>
                      <a:pt x="600" y="876"/>
                    </a:lnTo>
                    <a:lnTo>
                      <a:pt x="590" y="857"/>
                    </a:lnTo>
                    <a:lnTo>
                      <a:pt x="581" y="857"/>
                    </a:lnTo>
                    <a:lnTo>
                      <a:pt x="571" y="848"/>
                    </a:lnTo>
                    <a:lnTo>
                      <a:pt x="552" y="838"/>
                    </a:lnTo>
                    <a:lnTo>
                      <a:pt x="552" y="829"/>
                    </a:lnTo>
                    <a:lnTo>
                      <a:pt x="552" y="810"/>
                    </a:lnTo>
                    <a:lnTo>
                      <a:pt x="562" y="791"/>
                    </a:lnTo>
                    <a:lnTo>
                      <a:pt x="581" y="753"/>
                    </a:lnTo>
                    <a:lnTo>
                      <a:pt x="619" y="696"/>
                    </a:lnTo>
                    <a:lnTo>
                      <a:pt x="619" y="676"/>
                    </a:lnTo>
                    <a:lnTo>
                      <a:pt x="628" y="658"/>
                    </a:lnTo>
                    <a:lnTo>
                      <a:pt x="619" y="658"/>
                    </a:lnTo>
                    <a:lnTo>
                      <a:pt x="619" y="638"/>
                    </a:lnTo>
                    <a:lnTo>
                      <a:pt x="609" y="629"/>
                    </a:lnTo>
                    <a:lnTo>
                      <a:pt x="609" y="619"/>
                    </a:lnTo>
                    <a:lnTo>
                      <a:pt x="523" y="534"/>
                    </a:lnTo>
                    <a:lnTo>
                      <a:pt x="514" y="524"/>
                    </a:lnTo>
                    <a:lnTo>
                      <a:pt x="495" y="515"/>
                    </a:lnTo>
                    <a:lnTo>
                      <a:pt x="485" y="505"/>
                    </a:lnTo>
                    <a:lnTo>
                      <a:pt x="485" y="495"/>
                    </a:lnTo>
                    <a:lnTo>
                      <a:pt x="485" y="486"/>
                    </a:lnTo>
                    <a:lnTo>
                      <a:pt x="476" y="467"/>
                    </a:lnTo>
                    <a:lnTo>
                      <a:pt x="476" y="457"/>
                    </a:lnTo>
                    <a:lnTo>
                      <a:pt x="466" y="457"/>
                    </a:lnTo>
                    <a:lnTo>
                      <a:pt x="457" y="457"/>
                    </a:lnTo>
                    <a:lnTo>
                      <a:pt x="447" y="467"/>
                    </a:lnTo>
                    <a:lnTo>
                      <a:pt x="447" y="486"/>
                    </a:lnTo>
                    <a:lnTo>
                      <a:pt x="447" y="505"/>
                    </a:lnTo>
                    <a:lnTo>
                      <a:pt x="438" y="515"/>
                    </a:lnTo>
                    <a:lnTo>
                      <a:pt x="428" y="524"/>
                    </a:lnTo>
                    <a:lnTo>
                      <a:pt x="409" y="534"/>
                    </a:lnTo>
                    <a:lnTo>
                      <a:pt x="400" y="534"/>
                    </a:lnTo>
                    <a:lnTo>
                      <a:pt x="390" y="543"/>
                    </a:lnTo>
                    <a:lnTo>
                      <a:pt x="371" y="572"/>
                    </a:lnTo>
                    <a:lnTo>
                      <a:pt x="362" y="581"/>
                    </a:lnTo>
                    <a:lnTo>
                      <a:pt x="352" y="591"/>
                    </a:lnTo>
                    <a:lnTo>
                      <a:pt x="333" y="591"/>
                    </a:lnTo>
                    <a:lnTo>
                      <a:pt x="323" y="581"/>
                    </a:lnTo>
                    <a:lnTo>
                      <a:pt x="323" y="572"/>
                    </a:lnTo>
                    <a:lnTo>
                      <a:pt x="314" y="543"/>
                    </a:lnTo>
                    <a:lnTo>
                      <a:pt x="305" y="534"/>
                    </a:lnTo>
                    <a:lnTo>
                      <a:pt x="295" y="524"/>
                    </a:lnTo>
                    <a:lnTo>
                      <a:pt x="285" y="515"/>
                    </a:lnTo>
                    <a:lnTo>
                      <a:pt x="285" y="505"/>
                    </a:lnTo>
                    <a:lnTo>
                      <a:pt x="295" y="486"/>
                    </a:lnTo>
                    <a:lnTo>
                      <a:pt x="314" y="457"/>
                    </a:lnTo>
                    <a:lnTo>
                      <a:pt x="314" y="448"/>
                    </a:lnTo>
                    <a:lnTo>
                      <a:pt x="305" y="438"/>
                    </a:lnTo>
                    <a:lnTo>
                      <a:pt x="285" y="429"/>
                    </a:lnTo>
                    <a:lnTo>
                      <a:pt x="200" y="391"/>
                    </a:lnTo>
                    <a:lnTo>
                      <a:pt x="181" y="381"/>
                    </a:lnTo>
                    <a:lnTo>
                      <a:pt x="171" y="372"/>
                    </a:lnTo>
                    <a:lnTo>
                      <a:pt x="162" y="362"/>
                    </a:lnTo>
                    <a:lnTo>
                      <a:pt x="152" y="343"/>
                    </a:lnTo>
                    <a:lnTo>
                      <a:pt x="152" y="334"/>
                    </a:lnTo>
                    <a:lnTo>
                      <a:pt x="152" y="315"/>
                    </a:lnTo>
                    <a:lnTo>
                      <a:pt x="152" y="305"/>
                    </a:lnTo>
                    <a:lnTo>
                      <a:pt x="152" y="295"/>
                    </a:lnTo>
                    <a:lnTo>
                      <a:pt x="162" y="277"/>
                    </a:lnTo>
                    <a:lnTo>
                      <a:pt x="171" y="267"/>
                    </a:lnTo>
                    <a:lnTo>
                      <a:pt x="181" y="248"/>
                    </a:lnTo>
                    <a:lnTo>
                      <a:pt x="238" y="200"/>
                    </a:lnTo>
                    <a:lnTo>
                      <a:pt x="238" y="191"/>
                    </a:lnTo>
                    <a:lnTo>
                      <a:pt x="247" y="181"/>
                    </a:lnTo>
                    <a:lnTo>
                      <a:pt x="247" y="172"/>
                    </a:lnTo>
                    <a:lnTo>
                      <a:pt x="247" y="162"/>
                    </a:lnTo>
                    <a:lnTo>
                      <a:pt x="247" y="153"/>
                    </a:lnTo>
                    <a:lnTo>
                      <a:pt x="247" y="143"/>
                    </a:lnTo>
                    <a:lnTo>
                      <a:pt x="257" y="124"/>
                    </a:lnTo>
                    <a:lnTo>
                      <a:pt x="266" y="105"/>
                    </a:lnTo>
                    <a:lnTo>
                      <a:pt x="285" y="86"/>
                    </a:lnTo>
                    <a:lnTo>
                      <a:pt x="295" y="67"/>
                    </a:lnTo>
                    <a:lnTo>
                      <a:pt x="295" y="57"/>
                    </a:lnTo>
                    <a:lnTo>
                      <a:pt x="285" y="29"/>
                    </a:lnTo>
                    <a:lnTo>
                      <a:pt x="295" y="19"/>
                    </a:lnTo>
                    <a:lnTo>
                      <a:pt x="305" y="10"/>
                    </a:lnTo>
                    <a:lnTo>
                      <a:pt x="314" y="0"/>
                    </a:lnTo>
                    <a:lnTo>
                      <a:pt x="343" y="10"/>
                    </a:lnTo>
                    <a:lnTo>
                      <a:pt x="352" y="29"/>
                    </a:lnTo>
                    <a:lnTo>
                      <a:pt x="352" y="38"/>
                    </a:lnTo>
                    <a:lnTo>
                      <a:pt x="362" y="96"/>
                    </a:lnTo>
                    <a:lnTo>
                      <a:pt x="371" y="114"/>
                    </a:lnTo>
                    <a:lnTo>
                      <a:pt x="381" y="124"/>
                    </a:lnTo>
                    <a:lnTo>
                      <a:pt x="400" y="134"/>
                    </a:lnTo>
                    <a:lnTo>
                      <a:pt x="457" y="143"/>
                    </a:lnTo>
                    <a:lnTo>
                      <a:pt x="505" y="172"/>
                    </a:lnTo>
                    <a:lnTo>
                      <a:pt x="562" y="191"/>
                    </a:lnTo>
                    <a:lnTo>
                      <a:pt x="581" y="191"/>
                    </a:lnTo>
                    <a:lnTo>
                      <a:pt x="590" y="200"/>
                    </a:lnTo>
                    <a:lnTo>
                      <a:pt x="590" y="210"/>
                    </a:lnTo>
                    <a:lnTo>
                      <a:pt x="600" y="229"/>
                    </a:lnTo>
                    <a:lnTo>
                      <a:pt x="600" y="238"/>
                    </a:lnTo>
                    <a:lnTo>
                      <a:pt x="609" y="248"/>
                    </a:lnTo>
                    <a:lnTo>
                      <a:pt x="628" y="257"/>
                    </a:lnTo>
                    <a:lnTo>
                      <a:pt x="657" y="267"/>
                    </a:lnTo>
                    <a:lnTo>
                      <a:pt x="704" y="257"/>
                    </a:lnTo>
                    <a:lnTo>
                      <a:pt x="847" y="229"/>
                    </a:lnTo>
                    <a:lnTo>
                      <a:pt x="866" y="229"/>
                    </a:lnTo>
                    <a:lnTo>
                      <a:pt x="876" y="238"/>
                    </a:lnTo>
                    <a:lnTo>
                      <a:pt x="895" y="238"/>
                    </a:lnTo>
                    <a:lnTo>
                      <a:pt x="933" y="267"/>
                    </a:lnTo>
                    <a:lnTo>
                      <a:pt x="942" y="277"/>
                    </a:lnTo>
                    <a:lnTo>
                      <a:pt x="952" y="277"/>
                    </a:lnTo>
                    <a:lnTo>
                      <a:pt x="971" y="277"/>
                    </a:lnTo>
                    <a:lnTo>
                      <a:pt x="981" y="267"/>
                    </a:lnTo>
                    <a:lnTo>
                      <a:pt x="990" y="248"/>
                    </a:lnTo>
                    <a:lnTo>
                      <a:pt x="1000" y="229"/>
                    </a:lnTo>
                    <a:lnTo>
                      <a:pt x="1038" y="153"/>
                    </a:lnTo>
                    <a:lnTo>
                      <a:pt x="1076" y="67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9" name="Freeform 17">
                <a:extLst>
                  <a:ext uri="{FF2B5EF4-FFF2-40B4-BE49-F238E27FC236}">
                    <a16:creationId xmlns:a16="http://schemas.microsoft.com/office/drawing/2014/main" id="{B0E2B65B-3F62-A741-9F60-3FE98C47E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7838" y="2905125"/>
                <a:ext cx="954087" cy="1289050"/>
              </a:xfrm>
              <a:custGeom>
                <a:avLst/>
                <a:gdLst>
                  <a:gd name="T0" fmla="*/ 888536 w 2649"/>
                  <a:gd name="T1" fmla="*/ 380381 h 3582"/>
                  <a:gd name="T2" fmla="*/ 874850 w 2649"/>
                  <a:gd name="T3" fmla="*/ 414569 h 3582"/>
                  <a:gd name="T4" fmla="*/ 826947 w 2649"/>
                  <a:gd name="T5" fmla="*/ 459193 h 3582"/>
                  <a:gd name="T6" fmla="*/ 895379 w 2649"/>
                  <a:gd name="T7" fmla="*/ 490141 h 3582"/>
                  <a:gd name="T8" fmla="*/ 871608 w 2649"/>
                  <a:gd name="T9" fmla="*/ 524329 h 3582"/>
                  <a:gd name="T10" fmla="*/ 799575 w 2649"/>
                  <a:gd name="T11" fmla="*/ 623653 h 3582"/>
                  <a:gd name="T12" fmla="*/ 741227 w 2649"/>
                  <a:gd name="T13" fmla="*/ 681951 h 3582"/>
                  <a:gd name="T14" fmla="*/ 624533 w 2649"/>
                  <a:gd name="T15" fmla="*/ 778036 h 3582"/>
                  <a:gd name="T16" fmla="*/ 600401 w 2649"/>
                  <a:gd name="T17" fmla="*/ 860446 h 3582"/>
                  <a:gd name="T18" fmla="*/ 593558 w 2649"/>
                  <a:gd name="T19" fmla="*/ 908309 h 3582"/>
                  <a:gd name="T20" fmla="*/ 545656 w 2649"/>
                  <a:gd name="T21" fmla="*/ 963009 h 3582"/>
                  <a:gd name="T22" fmla="*/ 432563 w 2649"/>
                  <a:gd name="T23" fmla="*/ 1100119 h 3582"/>
                  <a:gd name="T24" fmla="*/ 408431 w 2649"/>
                  <a:gd name="T25" fmla="*/ 1154819 h 3582"/>
                  <a:gd name="T26" fmla="*/ 381059 w 2649"/>
                  <a:gd name="T27" fmla="*/ 1203041 h 3582"/>
                  <a:gd name="T28" fmla="*/ 343241 w 2649"/>
                  <a:gd name="T29" fmla="*/ 1250904 h 3582"/>
                  <a:gd name="T30" fmla="*/ 295338 w 2649"/>
                  <a:gd name="T31" fmla="*/ 1285451 h 3582"/>
                  <a:gd name="T32" fmla="*/ 223305 w 2649"/>
                  <a:gd name="T33" fmla="*/ 1254503 h 3582"/>
                  <a:gd name="T34" fmla="*/ 178644 w 2649"/>
                  <a:gd name="T35" fmla="*/ 1250904 h 3582"/>
                  <a:gd name="T36" fmla="*/ 164957 w 2649"/>
                  <a:gd name="T37" fmla="*/ 1264579 h 3582"/>
                  <a:gd name="T38" fmla="*/ 137224 w 2649"/>
                  <a:gd name="T39" fmla="*/ 1281853 h 3582"/>
                  <a:gd name="T40" fmla="*/ 109851 w 2649"/>
                  <a:gd name="T41" fmla="*/ 1278254 h 3582"/>
                  <a:gd name="T42" fmla="*/ 99767 w 2649"/>
                  <a:gd name="T43" fmla="*/ 1244066 h 3582"/>
                  <a:gd name="T44" fmla="*/ 58347 w 2649"/>
                  <a:gd name="T45" fmla="*/ 1209879 h 3582"/>
                  <a:gd name="T46" fmla="*/ 30975 w 2649"/>
                  <a:gd name="T47" fmla="*/ 1148341 h 3582"/>
                  <a:gd name="T48" fmla="*/ 82479 w 2649"/>
                  <a:gd name="T49" fmla="*/ 1110555 h 3582"/>
                  <a:gd name="T50" fmla="*/ 55106 w 2649"/>
                  <a:gd name="T51" fmla="*/ 1072769 h 3582"/>
                  <a:gd name="T52" fmla="*/ 78877 w 2649"/>
                  <a:gd name="T53" fmla="*/ 1041820 h 3582"/>
                  <a:gd name="T54" fmla="*/ 75635 w 2649"/>
                  <a:gd name="T55" fmla="*/ 959770 h 3582"/>
                  <a:gd name="T56" fmla="*/ 65191 w 2649"/>
                  <a:gd name="T57" fmla="*/ 911548 h 3582"/>
                  <a:gd name="T58" fmla="*/ 58347 w 2649"/>
                  <a:gd name="T59" fmla="*/ 880959 h 3582"/>
                  <a:gd name="T60" fmla="*/ 103008 w 2649"/>
                  <a:gd name="T61" fmla="*/ 856848 h 3582"/>
                  <a:gd name="T62" fmla="*/ 58347 w 2649"/>
                  <a:gd name="T63" fmla="*/ 832736 h 3582"/>
                  <a:gd name="T64" fmla="*/ 24131 w 2649"/>
                  <a:gd name="T65" fmla="*/ 747088 h 3582"/>
                  <a:gd name="T66" fmla="*/ 24131 w 2649"/>
                  <a:gd name="T67" fmla="*/ 712900 h 3582"/>
                  <a:gd name="T68" fmla="*/ 72394 w 2649"/>
                  <a:gd name="T69" fmla="*/ 685550 h 3582"/>
                  <a:gd name="T70" fmla="*/ 127140 w 2649"/>
                  <a:gd name="T71" fmla="*/ 524329 h 3582"/>
                  <a:gd name="T72" fmla="*/ 113453 w 2649"/>
                  <a:gd name="T73" fmla="*/ 469629 h 3582"/>
                  <a:gd name="T74" fmla="*/ 99767 w 2649"/>
                  <a:gd name="T75" fmla="*/ 425005 h 3582"/>
                  <a:gd name="T76" fmla="*/ 78877 w 2649"/>
                  <a:gd name="T77" fmla="*/ 400894 h 3582"/>
                  <a:gd name="T78" fmla="*/ 106610 w 2649"/>
                  <a:gd name="T79" fmla="*/ 380381 h 3582"/>
                  <a:gd name="T80" fmla="*/ 120296 w 2649"/>
                  <a:gd name="T81" fmla="*/ 335758 h 3582"/>
                  <a:gd name="T82" fmla="*/ 113453 w 2649"/>
                  <a:gd name="T83" fmla="*/ 301570 h 3582"/>
                  <a:gd name="T84" fmla="*/ 78877 w 2649"/>
                  <a:gd name="T85" fmla="*/ 308408 h 3582"/>
                  <a:gd name="T86" fmla="*/ 109851 w 2649"/>
                  <a:gd name="T87" fmla="*/ 246870 h 3582"/>
                  <a:gd name="T88" fmla="*/ 216101 w 2649"/>
                  <a:gd name="T89" fmla="*/ 246870 h 3582"/>
                  <a:gd name="T90" fmla="*/ 226546 w 2649"/>
                  <a:gd name="T91" fmla="*/ 198648 h 3582"/>
                  <a:gd name="T92" fmla="*/ 291737 w 2649"/>
                  <a:gd name="T93" fmla="*/ 102922 h 3582"/>
                  <a:gd name="T94" fmla="*/ 325953 w 2649"/>
                  <a:gd name="T95" fmla="*/ 68375 h 3582"/>
                  <a:gd name="T96" fmla="*/ 353326 w 2649"/>
                  <a:gd name="T97" fmla="*/ 24111 h 3582"/>
                  <a:gd name="T98" fmla="*/ 360529 w 2649"/>
                  <a:gd name="T99" fmla="*/ 51461 h 3582"/>
                  <a:gd name="T100" fmla="*/ 408431 w 2649"/>
                  <a:gd name="T101" fmla="*/ 6838 h 3582"/>
                  <a:gd name="T102" fmla="*/ 466779 w 2649"/>
                  <a:gd name="T103" fmla="*/ 24111 h 3582"/>
                  <a:gd name="T104" fmla="*/ 497753 w 2649"/>
                  <a:gd name="T105" fmla="*/ 58299 h 3582"/>
                  <a:gd name="T106" fmla="*/ 583473 w 2649"/>
                  <a:gd name="T107" fmla="*/ 51461 h 3582"/>
                  <a:gd name="T108" fmla="*/ 665592 w 2649"/>
                  <a:gd name="T109" fmla="*/ 75213 h 3582"/>
                  <a:gd name="T110" fmla="*/ 696566 w 2649"/>
                  <a:gd name="T111" fmla="*/ 54700 h 3582"/>
                  <a:gd name="T112" fmla="*/ 758155 w 2649"/>
                  <a:gd name="T113" fmla="*/ 109760 h 3582"/>
                  <a:gd name="T114" fmla="*/ 892138 w 2649"/>
                  <a:gd name="T115" fmla="*/ 205485 h 3582"/>
                  <a:gd name="T116" fmla="*/ 905824 w 2649"/>
                  <a:gd name="T117" fmla="*/ 260545 h 3582"/>
                  <a:gd name="T118" fmla="*/ 888536 w 2649"/>
                  <a:gd name="T119" fmla="*/ 301570 h 3582"/>
                  <a:gd name="T120" fmla="*/ 946884 w 2649"/>
                  <a:gd name="T121" fmla="*/ 342595 h 3582"/>
                  <a:gd name="T122" fmla="*/ 953727 w 2649"/>
                  <a:gd name="T123" fmla="*/ 380381 h 358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49" h="3582">
                    <a:moveTo>
                      <a:pt x="2639" y="1086"/>
                    </a:moveTo>
                    <a:lnTo>
                      <a:pt x="2639" y="1086"/>
                    </a:lnTo>
                    <a:lnTo>
                      <a:pt x="2620" y="1076"/>
                    </a:lnTo>
                    <a:lnTo>
                      <a:pt x="2581" y="1067"/>
                    </a:lnTo>
                    <a:lnTo>
                      <a:pt x="2515" y="1076"/>
                    </a:lnTo>
                    <a:lnTo>
                      <a:pt x="2477" y="1076"/>
                    </a:lnTo>
                    <a:lnTo>
                      <a:pt x="2467" y="1057"/>
                    </a:lnTo>
                    <a:lnTo>
                      <a:pt x="2448" y="1057"/>
                    </a:lnTo>
                    <a:lnTo>
                      <a:pt x="2439" y="1057"/>
                    </a:lnTo>
                    <a:lnTo>
                      <a:pt x="2429" y="1076"/>
                    </a:lnTo>
                    <a:lnTo>
                      <a:pt x="2400" y="1076"/>
                    </a:lnTo>
                    <a:lnTo>
                      <a:pt x="2410" y="1105"/>
                    </a:lnTo>
                    <a:lnTo>
                      <a:pt x="2420" y="1133"/>
                    </a:lnTo>
                    <a:lnTo>
                      <a:pt x="2429" y="1152"/>
                    </a:lnTo>
                    <a:lnTo>
                      <a:pt x="2420" y="1171"/>
                    </a:lnTo>
                    <a:lnTo>
                      <a:pt x="2391" y="1190"/>
                    </a:lnTo>
                    <a:lnTo>
                      <a:pt x="2372" y="1200"/>
                    </a:lnTo>
                    <a:lnTo>
                      <a:pt x="2353" y="1210"/>
                    </a:lnTo>
                    <a:lnTo>
                      <a:pt x="2334" y="1210"/>
                    </a:lnTo>
                    <a:lnTo>
                      <a:pt x="2334" y="1248"/>
                    </a:lnTo>
                    <a:lnTo>
                      <a:pt x="2296" y="1276"/>
                    </a:lnTo>
                    <a:lnTo>
                      <a:pt x="2277" y="1295"/>
                    </a:lnTo>
                    <a:lnTo>
                      <a:pt x="2258" y="1333"/>
                    </a:lnTo>
                    <a:lnTo>
                      <a:pt x="2258" y="1362"/>
                    </a:lnTo>
                    <a:lnTo>
                      <a:pt x="2420" y="1343"/>
                    </a:lnTo>
                    <a:lnTo>
                      <a:pt x="2448" y="1333"/>
                    </a:lnTo>
                    <a:lnTo>
                      <a:pt x="2467" y="1343"/>
                    </a:lnTo>
                    <a:lnTo>
                      <a:pt x="2486" y="1362"/>
                    </a:lnTo>
                    <a:lnTo>
                      <a:pt x="2505" y="1390"/>
                    </a:lnTo>
                    <a:lnTo>
                      <a:pt x="2486" y="1409"/>
                    </a:lnTo>
                    <a:lnTo>
                      <a:pt x="2477" y="1419"/>
                    </a:lnTo>
                    <a:lnTo>
                      <a:pt x="2467" y="1419"/>
                    </a:lnTo>
                    <a:lnTo>
                      <a:pt x="2448" y="1428"/>
                    </a:lnTo>
                    <a:lnTo>
                      <a:pt x="2429" y="1457"/>
                    </a:lnTo>
                    <a:lnTo>
                      <a:pt x="2420" y="1457"/>
                    </a:lnTo>
                    <a:lnTo>
                      <a:pt x="2410" y="1457"/>
                    </a:lnTo>
                    <a:lnTo>
                      <a:pt x="2382" y="1486"/>
                    </a:lnTo>
                    <a:lnTo>
                      <a:pt x="2372" y="1533"/>
                    </a:lnTo>
                    <a:lnTo>
                      <a:pt x="2382" y="1581"/>
                    </a:lnTo>
                    <a:lnTo>
                      <a:pt x="2286" y="1648"/>
                    </a:lnTo>
                    <a:lnTo>
                      <a:pt x="2239" y="1695"/>
                    </a:lnTo>
                    <a:lnTo>
                      <a:pt x="2220" y="1733"/>
                    </a:lnTo>
                    <a:lnTo>
                      <a:pt x="2210" y="1743"/>
                    </a:lnTo>
                    <a:lnTo>
                      <a:pt x="2124" y="1819"/>
                    </a:lnTo>
                    <a:lnTo>
                      <a:pt x="2086" y="1838"/>
                    </a:lnTo>
                    <a:lnTo>
                      <a:pt x="2086" y="1876"/>
                    </a:lnTo>
                    <a:lnTo>
                      <a:pt x="2067" y="1886"/>
                    </a:lnTo>
                    <a:lnTo>
                      <a:pt x="2058" y="1886"/>
                    </a:lnTo>
                    <a:lnTo>
                      <a:pt x="2058" y="1895"/>
                    </a:lnTo>
                    <a:lnTo>
                      <a:pt x="2019" y="1914"/>
                    </a:lnTo>
                    <a:lnTo>
                      <a:pt x="2010" y="1924"/>
                    </a:lnTo>
                    <a:lnTo>
                      <a:pt x="1991" y="1952"/>
                    </a:lnTo>
                    <a:lnTo>
                      <a:pt x="2001" y="1990"/>
                    </a:lnTo>
                    <a:lnTo>
                      <a:pt x="1972" y="2038"/>
                    </a:lnTo>
                    <a:lnTo>
                      <a:pt x="1877" y="2114"/>
                    </a:lnTo>
                    <a:lnTo>
                      <a:pt x="1734" y="2162"/>
                    </a:lnTo>
                    <a:lnTo>
                      <a:pt x="1658" y="2200"/>
                    </a:lnTo>
                    <a:lnTo>
                      <a:pt x="1639" y="2267"/>
                    </a:lnTo>
                    <a:lnTo>
                      <a:pt x="1648" y="2286"/>
                    </a:lnTo>
                    <a:lnTo>
                      <a:pt x="1667" y="2324"/>
                    </a:lnTo>
                    <a:lnTo>
                      <a:pt x="1667" y="2343"/>
                    </a:lnTo>
                    <a:lnTo>
                      <a:pt x="1667" y="2371"/>
                    </a:lnTo>
                    <a:lnTo>
                      <a:pt x="1667" y="2391"/>
                    </a:lnTo>
                    <a:lnTo>
                      <a:pt x="1658" y="2391"/>
                    </a:lnTo>
                    <a:lnTo>
                      <a:pt x="1648" y="2409"/>
                    </a:lnTo>
                    <a:lnTo>
                      <a:pt x="1629" y="2476"/>
                    </a:lnTo>
                    <a:lnTo>
                      <a:pt x="1629" y="2486"/>
                    </a:lnTo>
                    <a:lnTo>
                      <a:pt x="1629" y="2495"/>
                    </a:lnTo>
                    <a:lnTo>
                      <a:pt x="1639" y="2514"/>
                    </a:lnTo>
                    <a:lnTo>
                      <a:pt x="1648" y="2524"/>
                    </a:lnTo>
                    <a:lnTo>
                      <a:pt x="1648" y="2552"/>
                    </a:lnTo>
                    <a:lnTo>
                      <a:pt x="1639" y="2571"/>
                    </a:lnTo>
                    <a:lnTo>
                      <a:pt x="1629" y="2590"/>
                    </a:lnTo>
                    <a:lnTo>
                      <a:pt x="1610" y="2600"/>
                    </a:lnTo>
                    <a:lnTo>
                      <a:pt x="1562" y="2629"/>
                    </a:lnTo>
                    <a:lnTo>
                      <a:pt x="1534" y="2667"/>
                    </a:lnTo>
                    <a:lnTo>
                      <a:pt x="1515" y="2676"/>
                    </a:lnTo>
                    <a:lnTo>
                      <a:pt x="1420" y="2733"/>
                    </a:lnTo>
                    <a:lnTo>
                      <a:pt x="1229" y="2905"/>
                    </a:lnTo>
                    <a:lnTo>
                      <a:pt x="1210" y="2933"/>
                    </a:lnTo>
                    <a:lnTo>
                      <a:pt x="1210" y="2962"/>
                    </a:lnTo>
                    <a:lnTo>
                      <a:pt x="1239" y="2981"/>
                    </a:lnTo>
                    <a:lnTo>
                      <a:pt x="1248" y="3000"/>
                    </a:lnTo>
                    <a:lnTo>
                      <a:pt x="1201" y="3057"/>
                    </a:lnTo>
                    <a:lnTo>
                      <a:pt x="1153" y="3143"/>
                    </a:lnTo>
                    <a:lnTo>
                      <a:pt x="1134" y="3162"/>
                    </a:lnTo>
                    <a:lnTo>
                      <a:pt x="1124" y="3171"/>
                    </a:lnTo>
                    <a:lnTo>
                      <a:pt x="1124" y="3181"/>
                    </a:lnTo>
                    <a:lnTo>
                      <a:pt x="1134" y="3191"/>
                    </a:lnTo>
                    <a:lnTo>
                      <a:pt x="1134" y="3200"/>
                    </a:lnTo>
                    <a:lnTo>
                      <a:pt x="1134" y="3209"/>
                    </a:lnTo>
                    <a:lnTo>
                      <a:pt x="1134" y="3219"/>
                    </a:lnTo>
                    <a:lnTo>
                      <a:pt x="1143" y="3238"/>
                    </a:lnTo>
                    <a:lnTo>
                      <a:pt x="1134" y="3248"/>
                    </a:lnTo>
                    <a:lnTo>
                      <a:pt x="1124" y="3267"/>
                    </a:lnTo>
                    <a:lnTo>
                      <a:pt x="1067" y="3333"/>
                    </a:lnTo>
                    <a:lnTo>
                      <a:pt x="1058" y="3343"/>
                    </a:lnTo>
                    <a:lnTo>
                      <a:pt x="1048" y="3362"/>
                    </a:lnTo>
                    <a:lnTo>
                      <a:pt x="1001" y="3419"/>
                    </a:lnTo>
                    <a:lnTo>
                      <a:pt x="991" y="3429"/>
                    </a:lnTo>
                    <a:lnTo>
                      <a:pt x="981" y="3457"/>
                    </a:lnTo>
                    <a:lnTo>
                      <a:pt x="972" y="3467"/>
                    </a:lnTo>
                    <a:lnTo>
                      <a:pt x="963" y="3476"/>
                    </a:lnTo>
                    <a:lnTo>
                      <a:pt x="953" y="3476"/>
                    </a:lnTo>
                    <a:lnTo>
                      <a:pt x="943" y="3486"/>
                    </a:lnTo>
                    <a:lnTo>
                      <a:pt x="934" y="3505"/>
                    </a:lnTo>
                    <a:lnTo>
                      <a:pt x="924" y="3514"/>
                    </a:lnTo>
                    <a:lnTo>
                      <a:pt x="877" y="3552"/>
                    </a:lnTo>
                    <a:lnTo>
                      <a:pt x="867" y="3562"/>
                    </a:lnTo>
                    <a:lnTo>
                      <a:pt x="848" y="3572"/>
                    </a:lnTo>
                    <a:lnTo>
                      <a:pt x="820" y="3572"/>
                    </a:lnTo>
                    <a:lnTo>
                      <a:pt x="667" y="3562"/>
                    </a:lnTo>
                    <a:lnTo>
                      <a:pt x="658" y="3562"/>
                    </a:lnTo>
                    <a:lnTo>
                      <a:pt x="648" y="3552"/>
                    </a:lnTo>
                    <a:lnTo>
                      <a:pt x="639" y="3533"/>
                    </a:lnTo>
                    <a:lnTo>
                      <a:pt x="639" y="3524"/>
                    </a:lnTo>
                    <a:lnTo>
                      <a:pt x="639" y="3505"/>
                    </a:lnTo>
                    <a:lnTo>
                      <a:pt x="620" y="3486"/>
                    </a:lnTo>
                    <a:lnTo>
                      <a:pt x="553" y="3419"/>
                    </a:lnTo>
                    <a:lnTo>
                      <a:pt x="524" y="3438"/>
                    </a:lnTo>
                    <a:lnTo>
                      <a:pt x="524" y="3447"/>
                    </a:lnTo>
                    <a:lnTo>
                      <a:pt x="515" y="3457"/>
                    </a:lnTo>
                    <a:lnTo>
                      <a:pt x="505" y="3467"/>
                    </a:lnTo>
                    <a:lnTo>
                      <a:pt x="496" y="3476"/>
                    </a:lnTo>
                    <a:lnTo>
                      <a:pt x="486" y="3476"/>
                    </a:lnTo>
                    <a:lnTo>
                      <a:pt x="486" y="3486"/>
                    </a:lnTo>
                    <a:lnTo>
                      <a:pt x="486" y="3495"/>
                    </a:lnTo>
                    <a:lnTo>
                      <a:pt x="477" y="3505"/>
                    </a:lnTo>
                    <a:lnTo>
                      <a:pt x="477" y="3514"/>
                    </a:lnTo>
                    <a:lnTo>
                      <a:pt x="467" y="3514"/>
                    </a:lnTo>
                    <a:lnTo>
                      <a:pt x="458" y="3514"/>
                    </a:lnTo>
                    <a:lnTo>
                      <a:pt x="448" y="3514"/>
                    </a:lnTo>
                    <a:lnTo>
                      <a:pt x="439" y="3524"/>
                    </a:lnTo>
                    <a:lnTo>
                      <a:pt x="429" y="3543"/>
                    </a:lnTo>
                    <a:lnTo>
                      <a:pt x="419" y="3543"/>
                    </a:lnTo>
                    <a:lnTo>
                      <a:pt x="410" y="3552"/>
                    </a:lnTo>
                    <a:lnTo>
                      <a:pt x="381" y="3562"/>
                    </a:lnTo>
                    <a:lnTo>
                      <a:pt x="372" y="3572"/>
                    </a:lnTo>
                    <a:lnTo>
                      <a:pt x="372" y="3581"/>
                    </a:lnTo>
                    <a:lnTo>
                      <a:pt x="362" y="3581"/>
                    </a:lnTo>
                    <a:lnTo>
                      <a:pt x="324" y="3572"/>
                    </a:lnTo>
                    <a:lnTo>
                      <a:pt x="315" y="3572"/>
                    </a:lnTo>
                    <a:lnTo>
                      <a:pt x="305" y="3552"/>
                    </a:lnTo>
                    <a:lnTo>
                      <a:pt x="305" y="3533"/>
                    </a:lnTo>
                    <a:lnTo>
                      <a:pt x="305" y="3514"/>
                    </a:lnTo>
                    <a:lnTo>
                      <a:pt x="305" y="3505"/>
                    </a:lnTo>
                    <a:lnTo>
                      <a:pt x="315" y="3486"/>
                    </a:lnTo>
                    <a:lnTo>
                      <a:pt x="315" y="3476"/>
                    </a:lnTo>
                    <a:lnTo>
                      <a:pt x="305" y="3467"/>
                    </a:lnTo>
                    <a:lnTo>
                      <a:pt x="277" y="3457"/>
                    </a:lnTo>
                    <a:lnTo>
                      <a:pt x="267" y="3457"/>
                    </a:lnTo>
                    <a:lnTo>
                      <a:pt x="248" y="3429"/>
                    </a:lnTo>
                    <a:lnTo>
                      <a:pt x="229" y="3419"/>
                    </a:lnTo>
                    <a:lnTo>
                      <a:pt x="201" y="3409"/>
                    </a:lnTo>
                    <a:lnTo>
                      <a:pt x="181" y="3400"/>
                    </a:lnTo>
                    <a:lnTo>
                      <a:pt x="172" y="3381"/>
                    </a:lnTo>
                    <a:lnTo>
                      <a:pt x="162" y="3362"/>
                    </a:lnTo>
                    <a:lnTo>
                      <a:pt x="162" y="3343"/>
                    </a:lnTo>
                    <a:lnTo>
                      <a:pt x="153" y="3324"/>
                    </a:lnTo>
                    <a:lnTo>
                      <a:pt x="143" y="3305"/>
                    </a:lnTo>
                    <a:lnTo>
                      <a:pt x="134" y="3295"/>
                    </a:lnTo>
                    <a:lnTo>
                      <a:pt x="96" y="3286"/>
                    </a:lnTo>
                    <a:lnTo>
                      <a:pt x="86" y="3267"/>
                    </a:lnTo>
                    <a:lnTo>
                      <a:pt x="86" y="3191"/>
                    </a:lnTo>
                    <a:lnTo>
                      <a:pt x="115" y="3171"/>
                    </a:lnTo>
                    <a:lnTo>
                      <a:pt x="210" y="3152"/>
                    </a:lnTo>
                    <a:lnTo>
                      <a:pt x="229" y="3143"/>
                    </a:lnTo>
                    <a:lnTo>
                      <a:pt x="239" y="3133"/>
                    </a:lnTo>
                    <a:lnTo>
                      <a:pt x="239" y="3124"/>
                    </a:lnTo>
                    <a:lnTo>
                      <a:pt x="239" y="3105"/>
                    </a:lnTo>
                    <a:lnTo>
                      <a:pt x="229" y="3086"/>
                    </a:lnTo>
                    <a:lnTo>
                      <a:pt x="219" y="3076"/>
                    </a:lnTo>
                    <a:lnTo>
                      <a:pt x="181" y="3057"/>
                    </a:lnTo>
                    <a:lnTo>
                      <a:pt x="172" y="3048"/>
                    </a:lnTo>
                    <a:lnTo>
                      <a:pt x="162" y="3048"/>
                    </a:lnTo>
                    <a:lnTo>
                      <a:pt x="162" y="3028"/>
                    </a:lnTo>
                    <a:lnTo>
                      <a:pt x="153" y="3010"/>
                    </a:lnTo>
                    <a:lnTo>
                      <a:pt x="153" y="2981"/>
                    </a:lnTo>
                    <a:lnTo>
                      <a:pt x="153" y="2962"/>
                    </a:lnTo>
                    <a:lnTo>
                      <a:pt x="162" y="2943"/>
                    </a:lnTo>
                    <a:lnTo>
                      <a:pt x="172" y="2933"/>
                    </a:lnTo>
                    <a:lnTo>
                      <a:pt x="201" y="2924"/>
                    </a:lnTo>
                    <a:lnTo>
                      <a:pt x="210" y="2914"/>
                    </a:lnTo>
                    <a:lnTo>
                      <a:pt x="219" y="2905"/>
                    </a:lnTo>
                    <a:lnTo>
                      <a:pt x="219" y="2895"/>
                    </a:lnTo>
                    <a:lnTo>
                      <a:pt x="219" y="2876"/>
                    </a:lnTo>
                    <a:lnTo>
                      <a:pt x="229" y="2857"/>
                    </a:lnTo>
                    <a:lnTo>
                      <a:pt x="229" y="2848"/>
                    </a:lnTo>
                    <a:lnTo>
                      <a:pt x="239" y="2838"/>
                    </a:lnTo>
                    <a:lnTo>
                      <a:pt x="239" y="2810"/>
                    </a:lnTo>
                    <a:lnTo>
                      <a:pt x="239" y="2772"/>
                    </a:lnTo>
                    <a:lnTo>
                      <a:pt x="210" y="2667"/>
                    </a:lnTo>
                    <a:lnTo>
                      <a:pt x="201" y="2638"/>
                    </a:lnTo>
                    <a:lnTo>
                      <a:pt x="172" y="2619"/>
                    </a:lnTo>
                    <a:lnTo>
                      <a:pt x="162" y="2609"/>
                    </a:lnTo>
                    <a:lnTo>
                      <a:pt x="172" y="2590"/>
                    </a:lnTo>
                    <a:lnTo>
                      <a:pt x="181" y="2562"/>
                    </a:lnTo>
                    <a:lnTo>
                      <a:pt x="191" y="2552"/>
                    </a:lnTo>
                    <a:lnTo>
                      <a:pt x="181" y="2533"/>
                    </a:lnTo>
                    <a:lnTo>
                      <a:pt x="172" y="2524"/>
                    </a:lnTo>
                    <a:lnTo>
                      <a:pt x="153" y="2514"/>
                    </a:lnTo>
                    <a:lnTo>
                      <a:pt x="143" y="2505"/>
                    </a:lnTo>
                    <a:lnTo>
                      <a:pt x="134" y="2486"/>
                    </a:lnTo>
                    <a:lnTo>
                      <a:pt x="134" y="2476"/>
                    </a:lnTo>
                    <a:lnTo>
                      <a:pt x="143" y="2457"/>
                    </a:lnTo>
                    <a:lnTo>
                      <a:pt x="162" y="2448"/>
                    </a:lnTo>
                    <a:lnTo>
                      <a:pt x="172" y="2448"/>
                    </a:lnTo>
                    <a:lnTo>
                      <a:pt x="258" y="2438"/>
                    </a:lnTo>
                    <a:lnTo>
                      <a:pt x="267" y="2429"/>
                    </a:lnTo>
                    <a:lnTo>
                      <a:pt x="277" y="2409"/>
                    </a:lnTo>
                    <a:lnTo>
                      <a:pt x="286" y="2400"/>
                    </a:lnTo>
                    <a:lnTo>
                      <a:pt x="286" y="2391"/>
                    </a:lnTo>
                    <a:lnTo>
                      <a:pt x="286" y="2381"/>
                    </a:lnTo>
                    <a:lnTo>
                      <a:pt x="267" y="2371"/>
                    </a:lnTo>
                    <a:lnTo>
                      <a:pt x="239" y="2362"/>
                    </a:lnTo>
                    <a:lnTo>
                      <a:pt x="229" y="2352"/>
                    </a:lnTo>
                    <a:lnTo>
                      <a:pt x="219" y="2333"/>
                    </a:lnTo>
                    <a:lnTo>
                      <a:pt x="201" y="2324"/>
                    </a:lnTo>
                    <a:lnTo>
                      <a:pt x="181" y="2314"/>
                    </a:lnTo>
                    <a:lnTo>
                      <a:pt x="162" y="2314"/>
                    </a:lnTo>
                    <a:lnTo>
                      <a:pt x="143" y="2305"/>
                    </a:lnTo>
                    <a:lnTo>
                      <a:pt x="115" y="2286"/>
                    </a:lnTo>
                    <a:lnTo>
                      <a:pt x="29" y="2200"/>
                    </a:lnTo>
                    <a:lnTo>
                      <a:pt x="0" y="2124"/>
                    </a:lnTo>
                    <a:lnTo>
                      <a:pt x="20" y="2105"/>
                    </a:lnTo>
                    <a:lnTo>
                      <a:pt x="67" y="2076"/>
                    </a:lnTo>
                    <a:lnTo>
                      <a:pt x="77" y="2067"/>
                    </a:lnTo>
                    <a:lnTo>
                      <a:pt x="86" y="2057"/>
                    </a:lnTo>
                    <a:lnTo>
                      <a:pt x="77" y="2038"/>
                    </a:lnTo>
                    <a:lnTo>
                      <a:pt x="77" y="2028"/>
                    </a:lnTo>
                    <a:lnTo>
                      <a:pt x="67" y="2010"/>
                    </a:lnTo>
                    <a:lnTo>
                      <a:pt x="67" y="2000"/>
                    </a:lnTo>
                    <a:lnTo>
                      <a:pt x="67" y="1981"/>
                    </a:lnTo>
                    <a:lnTo>
                      <a:pt x="77" y="1971"/>
                    </a:lnTo>
                    <a:lnTo>
                      <a:pt x="86" y="1962"/>
                    </a:lnTo>
                    <a:lnTo>
                      <a:pt x="115" y="1952"/>
                    </a:lnTo>
                    <a:lnTo>
                      <a:pt x="134" y="1933"/>
                    </a:lnTo>
                    <a:lnTo>
                      <a:pt x="162" y="1924"/>
                    </a:lnTo>
                    <a:lnTo>
                      <a:pt x="181" y="1914"/>
                    </a:lnTo>
                    <a:lnTo>
                      <a:pt x="201" y="1905"/>
                    </a:lnTo>
                    <a:lnTo>
                      <a:pt x="210" y="1886"/>
                    </a:lnTo>
                    <a:lnTo>
                      <a:pt x="324" y="1695"/>
                    </a:lnTo>
                    <a:lnTo>
                      <a:pt x="343" y="1667"/>
                    </a:lnTo>
                    <a:lnTo>
                      <a:pt x="343" y="1609"/>
                    </a:lnTo>
                    <a:lnTo>
                      <a:pt x="381" y="1495"/>
                    </a:lnTo>
                    <a:lnTo>
                      <a:pt x="362" y="1466"/>
                    </a:lnTo>
                    <a:lnTo>
                      <a:pt x="353" y="1457"/>
                    </a:lnTo>
                    <a:lnTo>
                      <a:pt x="343" y="1428"/>
                    </a:lnTo>
                    <a:lnTo>
                      <a:pt x="343" y="1409"/>
                    </a:lnTo>
                    <a:lnTo>
                      <a:pt x="343" y="1352"/>
                    </a:lnTo>
                    <a:lnTo>
                      <a:pt x="343" y="1333"/>
                    </a:lnTo>
                    <a:lnTo>
                      <a:pt x="343" y="1324"/>
                    </a:lnTo>
                    <a:lnTo>
                      <a:pt x="324" y="1305"/>
                    </a:lnTo>
                    <a:lnTo>
                      <a:pt x="315" y="1305"/>
                    </a:lnTo>
                    <a:lnTo>
                      <a:pt x="296" y="1286"/>
                    </a:lnTo>
                    <a:lnTo>
                      <a:pt x="286" y="1276"/>
                    </a:lnTo>
                    <a:lnTo>
                      <a:pt x="286" y="1248"/>
                    </a:lnTo>
                    <a:lnTo>
                      <a:pt x="286" y="1228"/>
                    </a:lnTo>
                    <a:lnTo>
                      <a:pt x="286" y="1210"/>
                    </a:lnTo>
                    <a:lnTo>
                      <a:pt x="277" y="1190"/>
                    </a:lnTo>
                    <a:lnTo>
                      <a:pt x="277" y="1181"/>
                    </a:lnTo>
                    <a:lnTo>
                      <a:pt x="267" y="1171"/>
                    </a:lnTo>
                    <a:lnTo>
                      <a:pt x="248" y="1162"/>
                    </a:lnTo>
                    <a:lnTo>
                      <a:pt x="239" y="1162"/>
                    </a:lnTo>
                    <a:lnTo>
                      <a:pt x="229" y="1152"/>
                    </a:lnTo>
                    <a:lnTo>
                      <a:pt x="219" y="1143"/>
                    </a:lnTo>
                    <a:lnTo>
                      <a:pt x="219" y="1124"/>
                    </a:lnTo>
                    <a:lnTo>
                      <a:pt x="219" y="1114"/>
                    </a:lnTo>
                    <a:lnTo>
                      <a:pt x="229" y="1086"/>
                    </a:lnTo>
                    <a:lnTo>
                      <a:pt x="239" y="1076"/>
                    </a:lnTo>
                    <a:lnTo>
                      <a:pt x="248" y="1067"/>
                    </a:lnTo>
                    <a:lnTo>
                      <a:pt x="267" y="1067"/>
                    </a:lnTo>
                    <a:lnTo>
                      <a:pt x="286" y="1057"/>
                    </a:lnTo>
                    <a:lnTo>
                      <a:pt x="296" y="1057"/>
                    </a:lnTo>
                    <a:lnTo>
                      <a:pt x="305" y="1029"/>
                    </a:lnTo>
                    <a:lnTo>
                      <a:pt x="324" y="1009"/>
                    </a:lnTo>
                    <a:lnTo>
                      <a:pt x="334" y="990"/>
                    </a:lnTo>
                    <a:lnTo>
                      <a:pt x="343" y="981"/>
                    </a:lnTo>
                    <a:lnTo>
                      <a:pt x="343" y="962"/>
                    </a:lnTo>
                    <a:lnTo>
                      <a:pt x="343" y="943"/>
                    </a:lnTo>
                    <a:lnTo>
                      <a:pt x="334" y="933"/>
                    </a:lnTo>
                    <a:lnTo>
                      <a:pt x="324" y="914"/>
                    </a:lnTo>
                    <a:lnTo>
                      <a:pt x="324" y="905"/>
                    </a:lnTo>
                    <a:lnTo>
                      <a:pt x="315" y="895"/>
                    </a:lnTo>
                    <a:lnTo>
                      <a:pt x="315" y="876"/>
                    </a:lnTo>
                    <a:lnTo>
                      <a:pt x="315" y="867"/>
                    </a:lnTo>
                    <a:lnTo>
                      <a:pt x="315" y="857"/>
                    </a:lnTo>
                    <a:lnTo>
                      <a:pt x="315" y="838"/>
                    </a:lnTo>
                    <a:lnTo>
                      <a:pt x="305" y="829"/>
                    </a:lnTo>
                    <a:lnTo>
                      <a:pt x="296" y="819"/>
                    </a:lnTo>
                    <a:lnTo>
                      <a:pt x="277" y="809"/>
                    </a:lnTo>
                    <a:lnTo>
                      <a:pt x="267" y="809"/>
                    </a:lnTo>
                    <a:lnTo>
                      <a:pt x="248" y="829"/>
                    </a:lnTo>
                    <a:lnTo>
                      <a:pt x="239" y="838"/>
                    </a:lnTo>
                    <a:lnTo>
                      <a:pt x="219" y="857"/>
                    </a:lnTo>
                    <a:lnTo>
                      <a:pt x="172" y="838"/>
                    </a:lnTo>
                    <a:lnTo>
                      <a:pt x="219" y="733"/>
                    </a:lnTo>
                    <a:lnTo>
                      <a:pt x="229" y="714"/>
                    </a:lnTo>
                    <a:lnTo>
                      <a:pt x="239" y="705"/>
                    </a:lnTo>
                    <a:lnTo>
                      <a:pt x="258" y="695"/>
                    </a:lnTo>
                    <a:lnTo>
                      <a:pt x="267" y="695"/>
                    </a:lnTo>
                    <a:lnTo>
                      <a:pt x="305" y="686"/>
                    </a:lnTo>
                    <a:lnTo>
                      <a:pt x="324" y="676"/>
                    </a:lnTo>
                    <a:lnTo>
                      <a:pt x="353" y="676"/>
                    </a:lnTo>
                    <a:lnTo>
                      <a:pt x="419" y="724"/>
                    </a:lnTo>
                    <a:lnTo>
                      <a:pt x="439" y="733"/>
                    </a:lnTo>
                    <a:lnTo>
                      <a:pt x="458" y="733"/>
                    </a:lnTo>
                    <a:lnTo>
                      <a:pt x="467" y="733"/>
                    </a:lnTo>
                    <a:lnTo>
                      <a:pt x="600" y="686"/>
                    </a:lnTo>
                    <a:lnTo>
                      <a:pt x="620" y="676"/>
                    </a:lnTo>
                    <a:lnTo>
                      <a:pt x="629" y="657"/>
                    </a:lnTo>
                    <a:lnTo>
                      <a:pt x="629" y="628"/>
                    </a:lnTo>
                    <a:lnTo>
                      <a:pt x="629" y="609"/>
                    </a:lnTo>
                    <a:lnTo>
                      <a:pt x="629" y="590"/>
                    </a:lnTo>
                    <a:lnTo>
                      <a:pt x="629" y="571"/>
                    </a:lnTo>
                    <a:lnTo>
                      <a:pt x="629" y="552"/>
                    </a:lnTo>
                    <a:lnTo>
                      <a:pt x="639" y="514"/>
                    </a:lnTo>
                    <a:lnTo>
                      <a:pt x="639" y="486"/>
                    </a:lnTo>
                    <a:lnTo>
                      <a:pt x="629" y="457"/>
                    </a:lnTo>
                    <a:lnTo>
                      <a:pt x="629" y="438"/>
                    </a:lnTo>
                    <a:lnTo>
                      <a:pt x="648" y="410"/>
                    </a:lnTo>
                    <a:lnTo>
                      <a:pt x="791" y="305"/>
                    </a:lnTo>
                    <a:lnTo>
                      <a:pt x="810" y="286"/>
                    </a:lnTo>
                    <a:lnTo>
                      <a:pt x="838" y="238"/>
                    </a:lnTo>
                    <a:lnTo>
                      <a:pt x="848" y="229"/>
                    </a:lnTo>
                    <a:lnTo>
                      <a:pt x="867" y="219"/>
                    </a:lnTo>
                    <a:lnTo>
                      <a:pt x="877" y="219"/>
                    </a:lnTo>
                    <a:lnTo>
                      <a:pt x="896" y="209"/>
                    </a:lnTo>
                    <a:lnTo>
                      <a:pt x="896" y="200"/>
                    </a:lnTo>
                    <a:lnTo>
                      <a:pt x="905" y="190"/>
                    </a:lnTo>
                    <a:lnTo>
                      <a:pt x="896" y="162"/>
                    </a:lnTo>
                    <a:lnTo>
                      <a:pt x="924" y="152"/>
                    </a:lnTo>
                    <a:lnTo>
                      <a:pt x="934" y="133"/>
                    </a:lnTo>
                    <a:lnTo>
                      <a:pt x="943" y="124"/>
                    </a:lnTo>
                    <a:lnTo>
                      <a:pt x="963" y="76"/>
                    </a:lnTo>
                    <a:lnTo>
                      <a:pt x="972" y="67"/>
                    </a:lnTo>
                    <a:lnTo>
                      <a:pt x="981" y="67"/>
                    </a:lnTo>
                    <a:lnTo>
                      <a:pt x="991" y="67"/>
                    </a:lnTo>
                    <a:lnTo>
                      <a:pt x="1001" y="76"/>
                    </a:lnTo>
                    <a:lnTo>
                      <a:pt x="1001" y="86"/>
                    </a:lnTo>
                    <a:lnTo>
                      <a:pt x="1001" y="95"/>
                    </a:lnTo>
                    <a:lnTo>
                      <a:pt x="991" y="124"/>
                    </a:lnTo>
                    <a:lnTo>
                      <a:pt x="1001" y="133"/>
                    </a:lnTo>
                    <a:lnTo>
                      <a:pt x="1001" y="143"/>
                    </a:lnTo>
                    <a:lnTo>
                      <a:pt x="1020" y="133"/>
                    </a:lnTo>
                    <a:lnTo>
                      <a:pt x="1029" y="124"/>
                    </a:lnTo>
                    <a:lnTo>
                      <a:pt x="1048" y="114"/>
                    </a:lnTo>
                    <a:lnTo>
                      <a:pt x="1077" y="86"/>
                    </a:lnTo>
                    <a:lnTo>
                      <a:pt x="1096" y="76"/>
                    </a:lnTo>
                    <a:lnTo>
                      <a:pt x="1115" y="38"/>
                    </a:lnTo>
                    <a:lnTo>
                      <a:pt x="1134" y="19"/>
                    </a:lnTo>
                    <a:lnTo>
                      <a:pt x="1143" y="9"/>
                    </a:lnTo>
                    <a:lnTo>
                      <a:pt x="1162" y="0"/>
                    </a:lnTo>
                    <a:lnTo>
                      <a:pt x="1181" y="0"/>
                    </a:lnTo>
                    <a:lnTo>
                      <a:pt x="1248" y="19"/>
                    </a:lnTo>
                    <a:lnTo>
                      <a:pt x="1277" y="38"/>
                    </a:lnTo>
                    <a:lnTo>
                      <a:pt x="1296" y="57"/>
                    </a:lnTo>
                    <a:lnTo>
                      <a:pt x="1296" y="67"/>
                    </a:lnTo>
                    <a:lnTo>
                      <a:pt x="1305" y="86"/>
                    </a:lnTo>
                    <a:lnTo>
                      <a:pt x="1296" y="105"/>
                    </a:lnTo>
                    <a:lnTo>
                      <a:pt x="1305" y="114"/>
                    </a:lnTo>
                    <a:lnTo>
                      <a:pt x="1315" y="124"/>
                    </a:lnTo>
                    <a:lnTo>
                      <a:pt x="1343" y="133"/>
                    </a:lnTo>
                    <a:lnTo>
                      <a:pt x="1362" y="152"/>
                    </a:lnTo>
                    <a:lnTo>
                      <a:pt x="1382" y="162"/>
                    </a:lnTo>
                    <a:lnTo>
                      <a:pt x="1420" y="162"/>
                    </a:lnTo>
                    <a:lnTo>
                      <a:pt x="1439" y="152"/>
                    </a:lnTo>
                    <a:lnTo>
                      <a:pt x="1448" y="143"/>
                    </a:lnTo>
                    <a:lnTo>
                      <a:pt x="1467" y="133"/>
                    </a:lnTo>
                    <a:lnTo>
                      <a:pt x="1496" y="124"/>
                    </a:lnTo>
                    <a:lnTo>
                      <a:pt x="1562" y="114"/>
                    </a:lnTo>
                    <a:lnTo>
                      <a:pt x="1620" y="143"/>
                    </a:lnTo>
                    <a:lnTo>
                      <a:pt x="1743" y="219"/>
                    </a:lnTo>
                    <a:lnTo>
                      <a:pt x="1753" y="219"/>
                    </a:lnTo>
                    <a:lnTo>
                      <a:pt x="1772" y="229"/>
                    </a:lnTo>
                    <a:lnTo>
                      <a:pt x="1791" y="229"/>
                    </a:lnTo>
                    <a:lnTo>
                      <a:pt x="1820" y="229"/>
                    </a:lnTo>
                    <a:lnTo>
                      <a:pt x="1829" y="219"/>
                    </a:lnTo>
                    <a:lnTo>
                      <a:pt x="1848" y="209"/>
                    </a:lnTo>
                    <a:lnTo>
                      <a:pt x="1858" y="200"/>
                    </a:lnTo>
                    <a:lnTo>
                      <a:pt x="1867" y="190"/>
                    </a:lnTo>
                    <a:lnTo>
                      <a:pt x="1886" y="162"/>
                    </a:lnTo>
                    <a:lnTo>
                      <a:pt x="1886" y="152"/>
                    </a:lnTo>
                    <a:lnTo>
                      <a:pt x="1896" y="143"/>
                    </a:lnTo>
                    <a:lnTo>
                      <a:pt x="1915" y="143"/>
                    </a:lnTo>
                    <a:lnTo>
                      <a:pt x="1934" y="152"/>
                    </a:lnTo>
                    <a:lnTo>
                      <a:pt x="1962" y="181"/>
                    </a:lnTo>
                    <a:lnTo>
                      <a:pt x="1991" y="219"/>
                    </a:lnTo>
                    <a:lnTo>
                      <a:pt x="2001" y="238"/>
                    </a:lnTo>
                    <a:lnTo>
                      <a:pt x="2019" y="247"/>
                    </a:lnTo>
                    <a:lnTo>
                      <a:pt x="2058" y="267"/>
                    </a:lnTo>
                    <a:lnTo>
                      <a:pt x="2077" y="276"/>
                    </a:lnTo>
                    <a:lnTo>
                      <a:pt x="2105" y="305"/>
                    </a:lnTo>
                    <a:lnTo>
                      <a:pt x="2210" y="390"/>
                    </a:lnTo>
                    <a:lnTo>
                      <a:pt x="2220" y="390"/>
                    </a:lnTo>
                    <a:lnTo>
                      <a:pt x="2258" y="400"/>
                    </a:lnTo>
                    <a:lnTo>
                      <a:pt x="2258" y="428"/>
                    </a:lnTo>
                    <a:lnTo>
                      <a:pt x="2267" y="438"/>
                    </a:lnTo>
                    <a:lnTo>
                      <a:pt x="2277" y="457"/>
                    </a:lnTo>
                    <a:lnTo>
                      <a:pt x="2477" y="571"/>
                    </a:lnTo>
                    <a:lnTo>
                      <a:pt x="2496" y="590"/>
                    </a:lnTo>
                    <a:lnTo>
                      <a:pt x="2505" y="609"/>
                    </a:lnTo>
                    <a:lnTo>
                      <a:pt x="2515" y="638"/>
                    </a:lnTo>
                    <a:lnTo>
                      <a:pt x="2524" y="686"/>
                    </a:lnTo>
                    <a:lnTo>
                      <a:pt x="2524" y="695"/>
                    </a:lnTo>
                    <a:lnTo>
                      <a:pt x="2524" y="714"/>
                    </a:lnTo>
                    <a:lnTo>
                      <a:pt x="2515" y="724"/>
                    </a:lnTo>
                    <a:lnTo>
                      <a:pt x="2515" y="743"/>
                    </a:lnTo>
                    <a:lnTo>
                      <a:pt x="2505" y="752"/>
                    </a:lnTo>
                    <a:lnTo>
                      <a:pt x="2496" y="771"/>
                    </a:lnTo>
                    <a:lnTo>
                      <a:pt x="2477" y="800"/>
                    </a:lnTo>
                    <a:lnTo>
                      <a:pt x="2477" y="809"/>
                    </a:lnTo>
                    <a:lnTo>
                      <a:pt x="2467" y="819"/>
                    </a:lnTo>
                    <a:lnTo>
                      <a:pt x="2467" y="838"/>
                    </a:lnTo>
                    <a:lnTo>
                      <a:pt x="2477" y="848"/>
                    </a:lnTo>
                    <a:lnTo>
                      <a:pt x="2496" y="857"/>
                    </a:lnTo>
                    <a:lnTo>
                      <a:pt x="2505" y="857"/>
                    </a:lnTo>
                    <a:lnTo>
                      <a:pt x="2515" y="857"/>
                    </a:lnTo>
                    <a:lnTo>
                      <a:pt x="2534" y="857"/>
                    </a:lnTo>
                    <a:lnTo>
                      <a:pt x="2553" y="867"/>
                    </a:lnTo>
                    <a:lnTo>
                      <a:pt x="2629" y="952"/>
                    </a:lnTo>
                    <a:lnTo>
                      <a:pt x="2639" y="971"/>
                    </a:lnTo>
                    <a:lnTo>
                      <a:pt x="2648" y="990"/>
                    </a:lnTo>
                    <a:lnTo>
                      <a:pt x="2648" y="1000"/>
                    </a:lnTo>
                    <a:lnTo>
                      <a:pt x="2648" y="1019"/>
                    </a:lnTo>
                    <a:lnTo>
                      <a:pt x="2648" y="1029"/>
                    </a:lnTo>
                    <a:lnTo>
                      <a:pt x="2648" y="1038"/>
                    </a:lnTo>
                    <a:lnTo>
                      <a:pt x="2648" y="1057"/>
                    </a:lnTo>
                    <a:lnTo>
                      <a:pt x="2639" y="1086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40" name="Freeform 18">
                <a:extLst>
                  <a:ext uri="{FF2B5EF4-FFF2-40B4-BE49-F238E27FC236}">
                    <a16:creationId xmlns:a16="http://schemas.microsoft.com/office/drawing/2014/main" id="{A8A56655-0AFB-8049-A7C9-4E4972B22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9950" y="3535363"/>
                <a:ext cx="1382713" cy="1495425"/>
              </a:xfrm>
              <a:custGeom>
                <a:avLst/>
                <a:gdLst>
                  <a:gd name="T0" fmla="*/ 281297 w 3839"/>
                  <a:gd name="T1" fmla="*/ 1128229 h 4154"/>
                  <a:gd name="T2" fmla="*/ 154155 w 3839"/>
                  <a:gd name="T3" fmla="*/ 1059469 h 4154"/>
                  <a:gd name="T4" fmla="*/ 229792 w 3839"/>
                  <a:gd name="T5" fmla="*/ 1004750 h 4154"/>
                  <a:gd name="T6" fmla="*/ 216105 w 3839"/>
                  <a:gd name="T7" fmla="*/ 929151 h 4154"/>
                  <a:gd name="T8" fmla="*/ 233033 w 3839"/>
                  <a:gd name="T9" fmla="*/ 884511 h 4154"/>
                  <a:gd name="T10" fmla="*/ 253924 w 3839"/>
                  <a:gd name="T11" fmla="*/ 826552 h 4154"/>
                  <a:gd name="T12" fmla="*/ 229792 w 3839"/>
                  <a:gd name="T13" fmla="*/ 775072 h 4154"/>
                  <a:gd name="T14" fmla="*/ 202419 w 3839"/>
                  <a:gd name="T15" fmla="*/ 740873 h 4154"/>
                  <a:gd name="T16" fmla="*/ 178287 w 3839"/>
                  <a:gd name="T17" fmla="*/ 716753 h 4154"/>
                  <a:gd name="T18" fmla="*/ 219347 w 3839"/>
                  <a:gd name="T19" fmla="*/ 624234 h 4154"/>
                  <a:gd name="T20" fmla="*/ 301827 w 3839"/>
                  <a:gd name="T21" fmla="*/ 593274 h 4154"/>
                  <a:gd name="T22" fmla="*/ 336044 w 3839"/>
                  <a:gd name="T23" fmla="*/ 610194 h 4154"/>
                  <a:gd name="T24" fmla="*/ 439054 w 3839"/>
                  <a:gd name="T25" fmla="*/ 613794 h 4154"/>
                  <a:gd name="T26" fmla="*/ 497402 w 3839"/>
                  <a:gd name="T27" fmla="*/ 589674 h 4154"/>
                  <a:gd name="T28" fmla="*/ 463185 w 3839"/>
                  <a:gd name="T29" fmla="*/ 541795 h 4154"/>
                  <a:gd name="T30" fmla="*/ 473270 w 3839"/>
                  <a:gd name="T31" fmla="*/ 452875 h 4154"/>
                  <a:gd name="T32" fmla="*/ 452740 w 3839"/>
                  <a:gd name="T33" fmla="*/ 367196 h 4154"/>
                  <a:gd name="T34" fmla="*/ 421765 w 3839"/>
                  <a:gd name="T35" fmla="*/ 260637 h 4154"/>
                  <a:gd name="T36" fmla="*/ 342887 w 3839"/>
                  <a:gd name="T37" fmla="*/ 161278 h 4154"/>
                  <a:gd name="T38" fmla="*/ 346489 w 3839"/>
                  <a:gd name="T39" fmla="*/ 123479 h 4154"/>
                  <a:gd name="T40" fmla="*/ 483715 w 3839"/>
                  <a:gd name="T41" fmla="*/ 113399 h 4154"/>
                  <a:gd name="T42" fmla="*/ 528377 w 3839"/>
                  <a:gd name="T43" fmla="*/ 65159 h 4154"/>
                  <a:gd name="T44" fmla="*/ 696219 w 3839"/>
                  <a:gd name="T45" fmla="*/ 48240 h 4154"/>
                  <a:gd name="T46" fmla="*/ 737639 w 3839"/>
                  <a:gd name="T47" fmla="*/ 55079 h 4154"/>
                  <a:gd name="T48" fmla="*/ 819759 w 3839"/>
                  <a:gd name="T49" fmla="*/ 17280 h 4154"/>
                  <a:gd name="T50" fmla="*/ 850734 w 3839"/>
                  <a:gd name="T51" fmla="*/ 41400 h 4154"/>
                  <a:gd name="T52" fmla="*/ 878107 w 3839"/>
                  <a:gd name="T53" fmla="*/ 71999 h 4154"/>
                  <a:gd name="T54" fmla="*/ 932854 w 3839"/>
                  <a:gd name="T55" fmla="*/ 85679 h 4154"/>
                  <a:gd name="T56" fmla="*/ 940058 w 3839"/>
                  <a:gd name="T57" fmla="*/ 161278 h 4154"/>
                  <a:gd name="T58" fmla="*/ 1063238 w 3839"/>
                  <a:gd name="T59" fmla="*/ 154438 h 4154"/>
                  <a:gd name="T60" fmla="*/ 1066839 w 3839"/>
                  <a:gd name="T61" fmla="*/ 123479 h 4154"/>
                  <a:gd name="T62" fmla="*/ 1200464 w 3839"/>
                  <a:gd name="T63" fmla="*/ 281157 h 4154"/>
                  <a:gd name="T64" fmla="*/ 1238283 w 3839"/>
                  <a:gd name="T65" fmla="*/ 359996 h 4154"/>
                  <a:gd name="T66" fmla="*/ 1293029 w 3839"/>
                  <a:gd name="T67" fmla="*/ 438836 h 4154"/>
                  <a:gd name="T68" fmla="*/ 1354980 w 3839"/>
                  <a:gd name="T69" fmla="*/ 476635 h 4154"/>
                  <a:gd name="T70" fmla="*/ 1368666 w 3839"/>
                  <a:gd name="T71" fmla="*/ 569154 h 4154"/>
                  <a:gd name="T72" fmla="*/ 1296631 w 3839"/>
                  <a:gd name="T73" fmla="*/ 606954 h 4154"/>
                  <a:gd name="T74" fmla="*/ 1238283 w 3839"/>
                  <a:gd name="T75" fmla="*/ 647994 h 4154"/>
                  <a:gd name="T76" fmla="*/ 1183536 w 3839"/>
                  <a:gd name="T77" fmla="*/ 703073 h 4154"/>
                  <a:gd name="T78" fmla="*/ 1186778 w 3839"/>
                  <a:gd name="T79" fmla="*/ 781912 h 4154"/>
                  <a:gd name="T80" fmla="*/ 1228198 w 3839"/>
                  <a:gd name="T81" fmla="*/ 833392 h 4154"/>
                  <a:gd name="T82" fmla="*/ 1210909 w 3839"/>
                  <a:gd name="T83" fmla="*/ 901791 h 4154"/>
                  <a:gd name="T84" fmla="*/ 1183536 w 3839"/>
                  <a:gd name="T85" fmla="*/ 946431 h 4154"/>
                  <a:gd name="T86" fmla="*/ 1138874 w 3839"/>
                  <a:gd name="T87" fmla="*/ 994310 h 4154"/>
                  <a:gd name="T88" fmla="*/ 1059996 w 3839"/>
                  <a:gd name="T89" fmla="*/ 1107709 h 4154"/>
                  <a:gd name="T90" fmla="*/ 1035864 w 3839"/>
                  <a:gd name="T91" fmla="*/ 1158828 h 4154"/>
                  <a:gd name="T92" fmla="*/ 922769 w 3839"/>
                  <a:gd name="T93" fmla="*/ 1265387 h 4154"/>
                  <a:gd name="T94" fmla="*/ 891794 w 3839"/>
                  <a:gd name="T95" fmla="*/ 1371586 h 4154"/>
                  <a:gd name="T96" fmla="*/ 840289 w 3839"/>
                  <a:gd name="T97" fmla="*/ 1412626 h 4154"/>
                  <a:gd name="T98" fmla="*/ 778699 w 3839"/>
                  <a:gd name="T99" fmla="*/ 1460505 h 4154"/>
                  <a:gd name="T100" fmla="*/ 662002 w 3839"/>
                  <a:gd name="T101" fmla="*/ 1481385 h 4154"/>
                  <a:gd name="T102" fmla="*/ 583124 w 3839"/>
                  <a:gd name="T103" fmla="*/ 1446825 h 4154"/>
                  <a:gd name="T104" fmla="*/ 565835 w 3839"/>
                  <a:gd name="T105" fmla="*/ 1382026 h 4154"/>
                  <a:gd name="T106" fmla="*/ 497402 w 3839"/>
                  <a:gd name="T107" fmla="*/ 1333787 h 4154"/>
                  <a:gd name="T108" fmla="*/ 466427 w 3839"/>
                  <a:gd name="T109" fmla="*/ 1337387 h 4154"/>
                  <a:gd name="T110" fmla="*/ 188732 w 3839"/>
                  <a:gd name="T111" fmla="*/ 953270 h 4154"/>
                  <a:gd name="T112" fmla="*/ 89323 w 3839"/>
                  <a:gd name="T113" fmla="*/ 867591 h 4154"/>
                  <a:gd name="T114" fmla="*/ 147312 w 3839"/>
                  <a:gd name="T115" fmla="*/ 847072 h 4154"/>
                  <a:gd name="T116" fmla="*/ 133625 w 3839"/>
                  <a:gd name="T117" fmla="*/ 733673 h 4154"/>
                  <a:gd name="T118" fmla="*/ 41060 w 3839"/>
                  <a:gd name="T119" fmla="*/ 665273 h 4154"/>
                  <a:gd name="T120" fmla="*/ 72035 w 3839"/>
                  <a:gd name="T121" fmla="*/ 682553 h 4154"/>
                  <a:gd name="T122" fmla="*/ 137227 w 3839"/>
                  <a:gd name="T123" fmla="*/ 737273 h 4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839" h="4154">
                    <a:moveTo>
                      <a:pt x="1190" y="3715"/>
                    </a:moveTo>
                    <a:lnTo>
                      <a:pt x="1171" y="3629"/>
                    </a:lnTo>
                    <a:lnTo>
                      <a:pt x="1124" y="3505"/>
                    </a:lnTo>
                    <a:lnTo>
                      <a:pt x="1095" y="3458"/>
                    </a:lnTo>
                    <a:lnTo>
                      <a:pt x="1067" y="3400"/>
                    </a:lnTo>
                    <a:lnTo>
                      <a:pt x="1000" y="3324"/>
                    </a:lnTo>
                    <a:lnTo>
                      <a:pt x="800" y="3181"/>
                    </a:lnTo>
                    <a:lnTo>
                      <a:pt x="800" y="3172"/>
                    </a:lnTo>
                    <a:lnTo>
                      <a:pt x="790" y="3134"/>
                    </a:lnTo>
                    <a:lnTo>
                      <a:pt x="781" y="3134"/>
                    </a:lnTo>
                    <a:lnTo>
                      <a:pt x="733" y="3115"/>
                    </a:lnTo>
                    <a:lnTo>
                      <a:pt x="657" y="3039"/>
                    </a:lnTo>
                    <a:lnTo>
                      <a:pt x="619" y="3019"/>
                    </a:lnTo>
                    <a:lnTo>
                      <a:pt x="590" y="3019"/>
                    </a:lnTo>
                    <a:lnTo>
                      <a:pt x="571" y="3001"/>
                    </a:lnTo>
                    <a:lnTo>
                      <a:pt x="552" y="2981"/>
                    </a:lnTo>
                    <a:lnTo>
                      <a:pt x="533" y="2962"/>
                    </a:lnTo>
                    <a:lnTo>
                      <a:pt x="505" y="2943"/>
                    </a:lnTo>
                    <a:lnTo>
                      <a:pt x="457" y="2953"/>
                    </a:lnTo>
                    <a:lnTo>
                      <a:pt x="428" y="2943"/>
                    </a:lnTo>
                    <a:lnTo>
                      <a:pt x="457" y="2800"/>
                    </a:lnTo>
                    <a:lnTo>
                      <a:pt x="457" y="2772"/>
                    </a:lnTo>
                    <a:lnTo>
                      <a:pt x="552" y="2743"/>
                    </a:lnTo>
                    <a:lnTo>
                      <a:pt x="571" y="2743"/>
                    </a:lnTo>
                    <a:lnTo>
                      <a:pt x="667" y="2848"/>
                    </a:lnTo>
                    <a:lnTo>
                      <a:pt x="676" y="2867"/>
                    </a:lnTo>
                    <a:lnTo>
                      <a:pt x="695" y="2876"/>
                    </a:lnTo>
                    <a:lnTo>
                      <a:pt x="790" y="2924"/>
                    </a:lnTo>
                    <a:lnTo>
                      <a:pt x="762" y="2886"/>
                    </a:lnTo>
                    <a:lnTo>
                      <a:pt x="638" y="2791"/>
                    </a:lnTo>
                    <a:lnTo>
                      <a:pt x="600" y="2743"/>
                    </a:lnTo>
                    <a:lnTo>
                      <a:pt x="590" y="2724"/>
                    </a:lnTo>
                    <a:lnTo>
                      <a:pt x="590" y="2705"/>
                    </a:lnTo>
                    <a:lnTo>
                      <a:pt x="590" y="2677"/>
                    </a:lnTo>
                    <a:lnTo>
                      <a:pt x="581" y="2648"/>
                    </a:lnTo>
                    <a:lnTo>
                      <a:pt x="562" y="2620"/>
                    </a:lnTo>
                    <a:lnTo>
                      <a:pt x="581" y="2610"/>
                    </a:lnTo>
                    <a:lnTo>
                      <a:pt x="590" y="2600"/>
                    </a:lnTo>
                    <a:lnTo>
                      <a:pt x="600" y="2591"/>
                    </a:lnTo>
                    <a:lnTo>
                      <a:pt x="600" y="2581"/>
                    </a:lnTo>
                    <a:lnTo>
                      <a:pt x="619" y="2572"/>
                    </a:lnTo>
                    <a:lnTo>
                      <a:pt x="638" y="2553"/>
                    </a:lnTo>
                    <a:lnTo>
                      <a:pt x="657" y="2553"/>
                    </a:lnTo>
                    <a:lnTo>
                      <a:pt x="667" y="2553"/>
                    </a:lnTo>
                    <a:lnTo>
                      <a:pt x="676" y="2553"/>
                    </a:lnTo>
                    <a:lnTo>
                      <a:pt x="676" y="2524"/>
                    </a:lnTo>
                    <a:lnTo>
                      <a:pt x="676" y="2505"/>
                    </a:lnTo>
                    <a:lnTo>
                      <a:pt x="667" y="2486"/>
                    </a:lnTo>
                    <a:lnTo>
                      <a:pt x="657" y="2467"/>
                    </a:lnTo>
                    <a:lnTo>
                      <a:pt x="647" y="2457"/>
                    </a:lnTo>
                    <a:lnTo>
                      <a:pt x="657" y="2448"/>
                    </a:lnTo>
                    <a:lnTo>
                      <a:pt x="676" y="2439"/>
                    </a:lnTo>
                    <a:lnTo>
                      <a:pt x="676" y="2429"/>
                    </a:lnTo>
                    <a:lnTo>
                      <a:pt x="657" y="2410"/>
                    </a:lnTo>
                    <a:lnTo>
                      <a:pt x="638" y="2391"/>
                    </a:lnTo>
                    <a:lnTo>
                      <a:pt x="619" y="2324"/>
                    </a:lnTo>
                    <a:lnTo>
                      <a:pt x="647" y="2343"/>
                    </a:lnTo>
                    <a:lnTo>
                      <a:pt x="676" y="2343"/>
                    </a:lnTo>
                    <a:lnTo>
                      <a:pt x="695" y="2324"/>
                    </a:lnTo>
                    <a:lnTo>
                      <a:pt x="705" y="2296"/>
                    </a:lnTo>
                    <a:lnTo>
                      <a:pt x="705" y="2277"/>
                    </a:lnTo>
                    <a:lnTo>
                      <a:pt x="705" y="2267"/>
                    </a:lnTo>
                    <a:lnTo>
                      <a:pt x="695" y="2257"/>
                    </a:lnTo>
                    <a:lnTo>
                      <a:pt x="686" y="2257"/>
                    </a:lnTo>
                    <a:lnTo>
                      <a:pt x="657" y="2248"/>
                    </a:lnTo>
                    <a:lnTo>
                      <a:pt x="657" y="2229"/>
                    </a:lnTo>
                    <a:lnTo>
                      <a:pt x="657" y="2210"/>
                    </a:lnTo>
                    <a:lnTo>
                      <a:pt x="647" y="2181"/>
                    </a:lnTo>
                    <a:lnTo>
                      <a:pt x="647" y="2162"/>
                    </a:lnTo>
                    <a:lnTo>
                      <a:pt x="638" y="2153"/>
                    </a:lnTo>
                    <a:lnTo>
                      <a:pt x="619" y="2143"/>
                    </a:lnTo>
                    <a:lnTo>
                      <a:pt x="609" y="2143"/>
                    </a:lnTo>
                    <a:lnTo>
                      <a:pt x="609" y="2134"/>
                    </a:lnTo>
                    <a:lnTo>
                      <a:pt x="600" y="2124"/>
                    </a:lnTo>
                    <a:lnTo>
                      <a:pt x="600" y="2115"/>
                    </a:lnTo>
                    <a:lnTo>
                      <a:pt x="609" y="2105"/>
                    </a:lnTo>
                    <a:lnTo>
                      <a:pt x="581" y="2076"/>
                    </a:lnTo>
                    <a:lnTo>
                      <a:pt x="571" y="2076"/>
                    </a:lnTo>
                    <a:lnTo>
                      <a:pt x="562" y="2067"/>
                    </a:lnTo>
                    <a:lnTo>
                      <a:pt x="562" y="2058"/>
                    </a:lnTo>
                    <a:lnTo>
                      <a:pt x="571" y="2048"/>
                    </a:lnTo>
                    <a:lnTo>
                      <a:pt x="562" y="2048"/>
                    </a:lnTo>
                    <a:lnTo>
                      <a:pt x="562" y="2038"/>
                    </a:lnTo>
                    <a:lnTo>
                      <a:pt x="533" y="2048"/>
                    </a:lnTo>
                    <a:lnTo>
                      <a:pt x="524" y="2038"/>
                    </a:lnTo>
                    <a:lnTo>
                      <a:pt x="514" y="2038"/>
                    </a:lnTo>
                    <a:lnTo>
                      <a:pt x="495" y="2038"/>
                    </a:lnTo>
                    <a:lnTo>
                      <a:pt x="486" y="2029"/>
                    </a:lnTo>
                    <a:lnTo>
                      <a:pt x="486" y="2010"/>
                    </a:lnTo>
                    <a:lnTo>
                      <a:pt x="495" y="1991"/>
                    </a:lnTo>
                    <a:lnTo>
                      <a:pt x="505" y="1972"/>
                    </a:lnTo>
                    <a:lnTo>
                      <a:pt x="514" y="1962"/>
                    </a:lnTo>
                    <a:lnTo>
                      <a:pt x="514" y="1924"/>
                    </a:lnTo>
                    <a:lnTo>
                      <a:pt x="524" y="1896"/>
                    </a:lnTo>
                    <a:lnTo>
                      <a:pt x="619" y="1838"/>
                    </a:lnTo>
                    <a:lnTo>
                      <a:pt x="638" y="1810"/>
                    </a:lnTo>
                    <a:lnTo>
                      <a:pt x="629" y="1791"/>
                    </a:lnTo>
                    <a:lnTo>
                      <a:pt x="629" y="1781"/>
                    </a:lnTo>
                    <a:lnTo>
                      <a:pt x="619" y="1753"/>
                    </a:lnTo>
                    <a:lnTo>
                      <a:pt x="609" y="1734"/>
                    </a:lnTo>
                    <a:lnTo>
                      <a:pt x="619" y="1724"/>
                    </a:lnTo>
                    <a:lnTo>
                      <a:pt x="638" y="1686"/>
                    </a:lnTo>
                    <a:lnTo>
                      <a:pt x="647" y="1677"/>
                    </a:lnTo>
                    <a:lnTo>
                      <a:pt x="667" y="1667"/>
                    </a:lnTo>
                    <a:lnTo>
                      <a:pt x="752" y="1648"/>
                    </a:lnTo>
                    <a:lnTo>
                      <a:pt x="781" y="1648"/>
                    </a:lnTo>
                    <a:lnTo>
                      <a:pt x="790" y="1638"/>
                    </a:lnTo>
                    <a:lnTo>
                      <a:pt x="819" y="1629"/>
                    </a:lnTo>
                    <a:lnTo>
                      <a:pt x="829" y="1629"/>
                    </a:lnTo>
                    <a:lnTo>
                      <a:pt x="838" y="1648"/>
                    </a:lnTo>
                    <a:lnTo>
                      <a:pt x="838" y="1657"/>
                    </a:lnTo>
                    <a:lnTo>
                      <a:pt x="829" y="1677"/>
                    </a:lnTo>
                    <a:lnTo>
                      <a:pt x="819" y="1686"/>
                    </a:lnTo>
                    <a:lnTo>
                      <a:pt x="819" y="1695"/>
                    </a:lnTo>
                    <a:lnTo>
                      <a:pt x="819" y="1705"/>
                    </a:lnTo>
                    <a:lnTo>
                      <a:pt x="829" y="1715"/>
                    </a:lnTo>
                    <a:lnTo>
                      <a:pt x="857" y="1715"/>
                    </a:lnTo>
                    <a:lnTo>
                      <a:pt x="876" y="1715"/>
                    </a:lnTo>
                    <a:lnTo>
                      <a:pt x="886" y="1705"/>
                    </a:lnTo>
                    <a:lnTo>
                      <a:pt x="933" y="1695"/>
                    </a:lnTo>
                    <a:lnTo>
                      <a:pt x="943" y="1695"/>
                    </a:lnTo>
                    <a:lnTo>
                      <a:pt x="962" y="1686"/>
                    </a:lnTo>
                    <a:lnTo>
                      <a:pt x="981" y="1686"/>
                    </a:lnTo>
                    <a:lnTo>
                      <a:pt x="1019" y="1695"/>
                    </a:lnTo>
                    <a:lnTo>
                      <a:pt x="1114" y="1753"/>
                    </a:lnTo>
                    <a:lnTo>
                      <a:pt x="1133" y="1743"/>
                    </a:lnTo>
                    <a:lnTo>
                      <a:pt x="1152" y="1734"/>
                    </a:lnTo>
                    <a:lnTo>
                      <a:pt x="1162" y="1724"/>
                    </a:lnTo>
                    <a:lnTo>
                      <a:pt x="1200" y="1705"/>
                    </a:lnTo>
                    <a:lnTo>
                      <a:pt x="1219" y="1705"/>
                    </a:lnTo>
                    <a:lnTo>
                      <a:pt x="1257" y="1705"/>
                    </a:lnTo>
                    <a:lnTo>
                      <a:pt x="1266" y="1705"/>
                    </a:lnTo>
                    <a:lnTo>
                      <a:pt x="1276" y="1695"/>
                    </a:lnTo>
                    <a:lnTo>
                      <a:pt x="1314" y="1648"/>
                    </a:lnTo>
                    <a:lnTo>
                      <a:pt x="1333" y="1638"/>
                    </a:lnTo>
                    <a:lnTo>
                      <a:pt x="1343" y="1638"/>
                    </a:lnTo>
                    <a:lnTo>
                      <a:pt x="1352" y="1638"/>
                    </a:lnTo>
                    <a:lnTo>
                      <a:pt x="1362" y="1648"/>
                    </a:lnTo>
                    <a:lnTo>
                      <a:pt x="1371" y="1648"/>
                    </a:lnTo>
                    <a:lnTo>
                      <a:pt x="1381" y="1638"/>
                    </a:lnTo>
                    <a:lnTo>
                      <a:pt x="1391" y="1629"/>
                    </a:lnTo>
                    <a:lnTo>
                      <a:pt x="1400" y="1610"/>
                    </a:lnTo>
                    <a:lnTo>
                      <a:pt x="1391" y="1600"/>
                    </a:lnTo>
                    <a:lnTo>
                      <a:pt x="1381" y="1581"/>
                    </a:lnTo>
                    <a:lnTo>
                      <a:pt x="1333" y="1543"/>
                    </a:lnTo>
                    <a:lnTo>
                      <a:pt x="1324" y="1543"/>
                    </a:lnTo>
                    <a:lnTo>
                      <a:pt x="1314" y="1543"/>
                    </a:lnTo>
                    <a:lnTo>
                      <a:pt x="1305" y="1543"/>
                    </a:lnTo>
                    <a:lnTo>
                      <a:pt x="1295" y="1534"/>
                    </a:lnTo>
                    <a:lnTo>
                      <a:pt x="1286" y="1505"/>
                    </a:lnTo>
                    <a:lnTo>
                      <a:pt x="1286" y="1486"/>
                    </a:lnTo>
                    <a:lnTo>
                      <a:pt x="1305" y="1457"/>
                    </a:lnTo>
                    <a:lnTo>
                      <a:pt x="1305" y="1439"/>
                    </a:lnTo>
                    <a:lnTo>
                      <a:pt x="1305" y="1429"/>
                    </a:lnTo>
                    <a:lnTo>
                      <a:pt x="1276" y="1324"/>
                    </a:lnTo>
                    <a:lnTo>
                      <a:pt x="1286" y="1296"/>
                    </a:lnTo>
                    <a:lnTo>
                      <a:pt x="1295" y="1286"/>
                    </a:lnTo>
                    <a:lnTo>
                      <a:pt x="1305" y="1276"/>
                    </a:lnTo>
                    <a:lnTo>
                      <a:pt x="1305" y="1267"/>
                    </a:lnTo>
                    <a:lnTo>
                      <a:pt x="1314" y="1258"/>
                    </a:lnTo>
                    <a:lnTo>
                      <a:pt x="1314" y="1238"/>
                    </a:lnTo>
                    <a:lnTo>
                      <a:pt x="1295" y="1172"/>
                    </a:lnTo>
                    <a:lnTo>
                      <a:pt x="1295" y="1134"/>
                    </a:lnTo>
                    <a:lnTo>
                      <a:pt x="1295" y="1115"/>
                    </a:lnTo>
                    <a:lnTo>
                      <a:pt x="1286" y="1105"/>
                    </a:lnTo>
                    <a:lnTo>
                      <a:pt x="1266" y="1086"/>
                    </a:lnTo>
                    <a:lnTo>
                      <a:pt x="1257" y="1058"/>
                    </a:lnTo>
                    <a:lnTo>
                      <a:pt x="1257" y="1048"/>
                    </a:lnTo>
                    <a:lnTo>
                      <a:pt x="1257" y="1029"/>
                    </a:lnTo>
                    <a:lnTo>
                      <a:pt x="1257" y="1020"/>
                    </a:lnTo>
                    <a:lnTo>
                      <a:pt x="1257" y="1000"/>
                    </a:lnTo>
                    <a:lnTo>
                      <a:pt x="1248" y="981"/>
                    </a:lnTo>
                    <a:lnTo>
                      <a:pt x="1209" y="905"/>
                    </a:lnTo>
                    <a:lnTo>
                      <a:pt x="1171" y="838"/>
                    </a:lnTo>
                    <a:lnTo>
                      <a:pt x="1162" y="810"/>
                    </a:lnTo>
                    <a:lnTo>
                      <a:pt x="1162" y="781"/>
                    </a:lnTo>
                    <a:lnTo>
                      <a:pt x="1171" y="753"/>
                    </a:lnTo>
                    <a:lnTo>
                      <a:pt x="1181" y="743"/>
                    </a:lnTo>
                    <a:lnTo>
                      <a:pt x="1181" y="734"/>
                    </a:lnTo>
                    <a:lnTo>
                      <a:pt x="1171" y="724"/>
                    </a:lnTo>
                    <a:lnTo>
                      <a:pt x="1162" y="705"/>
                    </a:lnTo>
                    <a:lnTo>
                      <a:pt x="1133" y="677"/>
                    </a:lnTo>
                    <a:lnTo>
                      <a:pt x="1048" y="629"/>
                    </a:lnTo>
                    <a:lnTo>
                      <a:pt x="1038" y="610"/>
                    </a:lnTo>
                    <a:lnTo>
                      <a:pt x="1028" y="591"/>
                    </a:lnTo>
                    <a:lnTo>
                      <a:pt x="1019" y="553"/>
                    </a:lnTo>
                    <a:lnTo>
                      <a:pt x="1019" y="515"/>
                    </a:lnTo>
                    <a:lnTo>
                      <a:pt x="1010" y="496"/>
                    </a:lnTo>
                    <a:lnTo>
                      <a:pt x="990" y="476"/>
                    </a:lnTo>
                    <a:lnTo>
                      <a:pt x="952" y="448"/>
                    </a:lnTo>
                    <a:lnTo>
                      <a:pt x="943" y="429"/>
                    </a:lnTo>
                    <a:lnTo>
                      <a:pt x="924" y="391"/>
                    </a:lnTo>
                    <a:lnTo>
                      <a:pt x="905" y="372"/>
                    </a:lnTo>
                    <a:lnTo>
                      <a:pt x="857" y="334"/>
                    </a:lnTo>
                    <a:lnTo>
                      <a:pt x="857" y="315"/>
                    </a:lnTo>
                    <a:lnTo>
                      <a:pt x="857" y="305"/>
                    </a:lnTo>
                    <a:lnTo>
                      <a:pt x="867" y="296"/>
                    </a:lnTo>
                    <a:lnTo>
                      <a:pt x="886" y="305"/>
                    </a:lnTo>
                    <a:lnTo>
                      <a:pt x="905" y="305"/>
                    </a:lnTo>
                    <a:lnTo>
                      <a:pt x="962" y="343"/>
                    </a:lnTo>
                    <a:lnTo>
                      <a:pt x="971" y="353"/>
                    </a:lnTo>
                    <a:lnTo>
                      <a:pt x="981" y="353"/>
                    </a:lnTo>
                    <a:lnTo>
                      <a:pt x="1000" y="353"/>
                    </a:lnTo>
                    <a:lnTo>
                      <a:pt x="1086" y="334"/>
                    </a:lnTo>
                    <a:lnTo>
                      <a:pt x="1124" y="353"/>
                    </a:lnTo>
                    <a:lnTo>
                      <a:pt x="1200" y="353"/>
                    </a:lnTo>
                    <a:lnTo>
                      <a:pt x="1286" y="343"/>
                    </a:lnTo>
                    <a:lnTo>
                      <a:pt x="1314" y="334"/>
                    </a:lnTo>
                    <a:lnTo>
                      <a:pt x="1324" y="334"/>
                    </a:lnTo>
                    <a:lnTo>
                      <a:pt x="1343" y="315"/>
                    </a:lnTo>
                    <a:lnTo>
                      <a:pt x="1409" y="276"/>
                    </a:lnTo>
                    <a:lnTo>
                      <a:pt x="1409" y="267"/>
                    </a:lnTo>
                    <a:lnTo>
                      <a:pt x="1409" y="258"/>
                    </a:lnTo>
                    <a:lnTo>
                      <a:pt x="1400" y="229"/>
                    </a:lnTo>
                    <a:lnTo>
                      <a:pt x="1391" y="219"/>
                    </a:lnTo>
                    <a:lnTo>
                      <a:pt x="1400" y="210"/>
                    </a:lnTo>
                    <a:lnTo>
                      <a:pt x="1409" y="200"/>
                    </a:lnTo>
                    <a:lnTo>
                      <a:pt x="1419" y="191"/>
                    </a:lnTo>
                    <a:lnTo>
                      <a:pt x="1448" y="181"/>
                    </a:lnTo>
                    <a:lnTo>
                      <a:pt x="1467" y="181"/>
                    </a:lnTo>
                    <a:lnTo>
                      <a:pt x="1476" y="181"/>
                    </a:lnTo>
                    <a:lnTo>
                      <a:pt x="1514" y="200"/>
                    </a:lnTo>
                    <a:lnTo>
                      <a:pt x="1533" y="191"/>
                    </a:lnTo>
                    <a:lnTo>
                      <a:pt x="1609" y="172"/>
                    </a:lnTo>
                    <a:lnTo>
                      <a:pt x="1647" y="153"/>
                    </a:lnTo>
                    <a:lnTo>
                      <a:pt x="1800" y="134"/>
                    </a:lnTo>
                    <a:lnTo>
                      <a:pt x="1876" y="134"/>
                    </a:lnTo>
                    <a:lnTo>
                      <a:pt x="1905" y="124"/>
                    </a:lnTo>
                    <a:lnTo>
                      <a:pt x="1914" y="124"/>
                    </a:lnTo>
                    <a:lnTo>
                      <a:pt x="1933" y="134"/>
                    </a:lnTo>
                    <a:lnTo>
                      <a:pt x="1952" y="143"/>
                    </a:lnTo>
                    <a:lnTo>
                      <a:pt x="1952" y="162"/>
                    </a:lnTo>
                    <a:lnTo>
                      <a:pt x="1962" y="181"/>
                    </a:lnTo>
                    <a:lnTo>
                      <a:pt x="1962" y="191"/>
                    </a:lnTo>
                    <a:lnTo>
                      <a:pt x="1971" y="200"/>
                    </a:lnTo>
                    <a:lnTo>
                      <a:pt x="2010" y="219"/>
                    </a:lnTo>
                    <a:lnTo>
                      <a:pt x="2019" y="191"/>
                    </a:lnTo>
                    <a:lnTo>
                      <a:pt x="2028" y="181"/>
                    </a:lnTo>
                    <a:lnTo>
                      <a:pt x="2028" y="172"/>
                    </a:lnTo>
                    <a:lnTo>
                      <a:pt x="2048" y="153"/>
                    </a:lnTo>
                    <a:lnTo>
                      <a:pt x="2086" y="143"/>
                    </a:lnTo>
                    <a:lnTo>
                      <a:pt x="2095" y="134"/>
                    </a:lnTo>
                    <a:lnTo>
                      <a:pt x="2105" y="115"/>
                    </a:lnTo>
                    <a:lnTo>
                      <a:pt x="2114" y="95"/>
                    </a:lnTo>
                    <a:lnTo>
                      <a:pt x="2114" y="86"/>
                    </a:lnTo>
                    <a:lnTo>
                      <a:pt x="2124" y="67"/>
                    </a:lnTo>
                    <a:lnTo>
                      <a:pt x="2162" y="10"/>
                    </a:lnTo>
                    <a:lnTo>
                      <a:pt x="2191" y="0"/>
                    </a:lnTo>
                    <a:lnTo>
                      <a:pt x="2267" y="19"/>
                    </a:lnTo>
                    <a:lnTo>
                      <a:pt x="2276" y="48"/>
                    </a:lnTo>
                    <a:lnTo>
                      <a:pt x="2286" y="57"/>
                    </a:lnTo>
                    <a:lnTo>
                      <a:pt x="2295" y="67"/>
                    </a:lnTo>
                    <a:lnTo>
                      <a:pt x="2305" y="86"/>
                    </a:lnTo>
                    <a:lnTo>
                      <a:pt x="2314" y="86"/>
                    </a:lnTo>
                    <a:lnTo>
                      <a:pt x="2324" y="86"/>
                    </a:lnTo>
                    <a:lnTo>
                      <a:pt x="2352" y="67"/>
                    </a:lnTo>
                    <a:lnTo>
                      <a:pt x="2362" y="77"/>
                    </a:lnTo>
                    <a:lnTo>
                      <a:pt x="2371" y="86"/>
                    </a:lnTo>
                    <a:lnTo>
                      <a:pt x="2371" y="95"/>
                    </a:lnTo>
                    <a:lnTo>
                      <a:pt x="2362" y="115"/>
                    </a:lnTo>
                    <a:lnTo>
                      <a:pt x="2371" y="124"/>
                    </a:lnTo>
                    <a:lnTo>
                      <a:pt x="2381" y="134"/>
                    </a:lnTo>
                    <a:lnTo>
                      <a:pt x="2390" y="134"/>
                    </a:lnTo>
                    <a:lnTo>
                      <a:pt x="2429" y="115"/>
                    </a:lnTo>
                    <a:lnTo>
                      <a:pt x="2438" y="124"/>
                    </a:lnTo>
                    <a:lnTo>
                      <a:pt x="2447" y="134"/>
                    </a:lnTo>
                    <a:lnTo>
                      <a:pt x="2447" y="153"/>
                    </a:lnTo>
                    <a:lnTo>
                      <a:pt x="2447" y="172"/>
                    </a:lnTo>
                    <a:lnTo>
                      <a:pt x="2438" y="181"/>
                    </a:lnTo>
                    <a:lnTo>
                      <a:pt x="2438" y="200"/>
                    </a:lnTo>
                    <a:lnTo>
                      <a:pt x="2438" y="210"/>
                    </a:lnTo>
                    <a:lnTo>
                      <a:pt x="2447" y="219"/>
                    </a:lnTo>
                    <a:lnTo>
                      <a:pt x="2467" y="219"/>
                    </a:lnTo>
                    <a:lnTo>
                      <a:pt x="2486" y="210"/>
                    </a:lnTo>
                    <a:lnTo>
                      <a:pt x="2524" y="200"/>
                    </a:lnTo>
                    <a:lnTo>
                      <a:pt x="2533" y="200"/>
                    </a:lnTo>
                    <a:lnTo>
                      <a:pt x="2543" y="210"/>
                    </a:lnTo>
                    <a:lnTo>
                      <a:pt x="2552" y="229"/>
                    </a:lnTo>
                    <a:lnTo>
                      <a:pt x="2562" y="238"/>
                    </a:lnTo>
                    <a:lnTo>
                      <a:pt x="2590" y="238"/>
                    </a:lnTo>
                    <a:lnTo>
                      <a:pt x="2600" y="248"/>
                    </a:lnTo>
                    <a:lnTo>
                      <a:pt x="2600" y="258"/>
                    </a:lnTo>
                    <a:lnTo>
                      <a:pt x="2610" y="267"/>
                    </a:lnTo>
                    <a:lnTo>
                      <a:pt x="2610" y="296"/>
                    </a:lnTo>
                    <a:lnTo>
                      <a:pt x="2600" y="334"/>
                    </a:lnTo>
                    <a:lnTo>
                      <a:pt x="2590" y="372"/>
                    </a:lnTo>
                    <a:lnTo>
                      <a:pt x="2590" y="400"/>
                    </a:lnTo>
                    <a:lnTo>
                      <a:pt x="2600" y="419"/>
                    </a:lnTo>
                    <a:lnTo>
                      <a:pt x="2600" y="429"/>
                    </a:lnTo>
                    <a:lnTo>
                      <a:pt x="2610" y="448"/>
                    </a:lnTo>
                    <a:lnTo>
                      <a:pt x="2629" y="458"/>
                    </a:lnTo>
                    <a:lnTo>
                      <a:pt x="2657" y="467"/>
                    </a:lnTo>
                    <a:lnTo>
                      <a:pt x="2714" y="458"/>
                    </a:lnTo>
                    <a:lnTo>
                      <a:pt x="2781" y="467"/>
                    </a:lnTo>
                    <a:lnTo>
                      <a:pt x="2790" y="467"/>
                    </a:lnTo>
                    <a:lnTo>
                      <a:pt x="2800" y="458"/>
                    </a:lnTo>
                    <a:lnTo>
                      <a:pt x="2810" y="448"/>
                    </a:lnTo>
                    <a:lnTo>
                      <a:pt x="2819" y="438"/>
                    </a:lnTo>
                    <a:lnTo>
                      <a:pt x="2848" y="429"/>
                    </a:lnTo>
                    <a:lnTo>
                      <a:pt x="2952" y="429"/>
                    </a:lnTo>
                    <a:lnTo>
                      <a:pt x="2971" y="429"/>
                    </a:lnTo>
                    <a:lnTo>
                      <a:pt x="2981" y="419"/>
                    </a:lnTo>
                    <a:lnTo>
                      <a:pt x="2981" y="410"/>
                    </a:lnTo>
                    <a:lnTo>
                      <a:pt x="2981" y="400"/>
                    </a:lnTo>
                    <a:lnTo>
                      <a:pt x="2981" y="391"/>
                    </a:lnTo>
                    <a:lnTo>
                      <a:pt x="2981" y="381"/>
                    </a:lnTo>
                    <a:lnTo>
                      <a:pt x="2971" y="381"/>
                    </a:lnTo>
                    <a:lnTo>
                      <a:pt x="2971" y="372"/>
                    </a:lnTo>
                    <a:lnTo>
                      <a:pt x="2971" y="362"/>
                    </a:lnTo>
                    <a:lnTo>
                      <a:pt x="2962" y="343"/>
                    </a:lnTo>
                    <a:lnTo>
                      <a:pt x="2962" y="334"/>
                    </a:lnTo>
                    <a:lnTo>
                      <a:pt x="2971" y="324"/>
                    </a:lnTo>
                    <a:lnTo>
                      <a:pt x="2991" y="334"/>
                    </a:lnTo>
                    <a:lnTo>
                      <a:pt x="3067" y="381"/>
                    </a:lnTo>
                    <a:lnTo>
                      <a:pt x="3095" y="391"/>
                    </a:lnTo>
                    <a:lnTo>
                      <a:pt x="3105" y="400"/>
                    </a:lnTo>
                    <a:lnTo>
                      <a:pt x="3124" y="419"/>
                    </a:lnTo>
                    <a:lnTo>
                      <a:pt x="3133" y="448"/>
                    </a:lnTo>
                    <a:lnTo>
                      <a:pt x="3162" y="534"/>
                    </a:lnTo>
                    <a:lnTo>
                      <a:pt x="3333" y="781"/>
                    </a:lnTo>
                    <a:lnTo>
                      <a:pt x="3390" y="829"/>
                    </a:lnTo>
                    <a:lnTo>
                      <a:pt x="3400" y="838"/>
                    </a:lnTo>
                    <a:lnTo>
                      <a:pt x="3419" y="867"/>
                    </a:lnTo>
                    <a:lnTo>
                      <a:pt x="3429" y="886"/>
                    </a:lnTo>
                    <a:lnTo>
                      <a:pt x="3448" y="924"/>
                    </a:lnTo>
                    <a:lnTo>
                      <a:pt x="3448" y="943"/>
                    </a:lnTo>
                    <a:lnTo>
                      <a:pt x="3448" y="962"/>
                    </a:lnTo>
                    <a:lnTo>
                      <a:pt x="3448" y="981"/>
                    </a:lnTo>
                    <a:lnTo>
                      <a:pt x="3438" y="991"/>
                    </a:lnTo>
                    <a:lnTo>
                      <a:pt x="3438" y="1000"/>
                    </a:lnTo>
                    <a:lnTo>
                      <a:pt x="3438" y="1020"/>
                    </a:lnTo>
                    <a:lnTo>
                      <a:pt x="3438" y="1058"/>
                    </a:lnTo>
                    <a:lnTo>
                      <a:pt x="3438" y="1086"/>
                    </a:lnTo>
                    <a:lnTo>
                      <a:pt x="3448" y="1115"/>
                    </a:lnTo>
                    <a:lnTo>
                      <a:pt x="3457" y="1134"/>
                    </a:lnTo>
                    <a:lnTo>
                      <a:pt x="3476" y="1153"/>
                    </a:lnTo>
                    <a:lnTo>
                      <a:pt x="3514" y="1181"/>
                    </a:lnTo>
                    <a:lnTo>
                      <a:pt x="3552" y="1210"/>
                    </a:lnTo>
                    <a:lnTo>
                      <a:pt x="3581" y="1219"/>
                    </a:lnTo>
                    <a:lnTo>
                      <a:pt x="3590" y="1219"/>
                    </a:lnTo>
                    <a:lnTo>
                      <a:pt x="3590" y="1229"/>
                    </a:lnTo>
                    <a:lnTo>
                      <a:pt x="3600" y="1258"/>
                    </a:lnTo>
                    <a:lnTo>
                      <a:pt x="3600" y="1276"/>
                    </a:lnTo>
                    <a:lnTo>
                      <a:pt x="3619" y="1276"/>
                    </a:lnTo>
                    <a:lnTo>
                      <a:pt x="3705" y="1276"/>
                    </a:lnTo>
                    <a:lnTo>
                      <a:pt x="3724" y="1286"/>
                    </a:lnTo>
                    <a:lnTo>
                      <a:pt x="3733" y="1286"/>
                    </a:lnTo>
                    <a:lnTo>
                      <a:pt x="3743" y="1296"/>
                    </a:lnTo>
                    <a:lnTo>
                      <a:pt x="3753" y="1315"/>
                    </a:lnTo>
                    <a:lnTo>
                      <a:pt x="3762" y="1324"/>
                    </a:lnTo>
                    <a:lnTo>
                      <a:pt x="3771" y="1334"/>
                    </a:lnTo>
                    <a:lnTo>
                      <a:pt x="3771" y="1353"/>
                    </a:lnTo>
                    <a:lnTo>
                      <a:pt x="3762" y="1400"/>
                    </a:lnTo>
                    <a:lnTo>
                      <a:pt x="3762" y="1419"/>
                    </a:lnTo>
                    <a:lnTo>
                      <a:pt x="3781" y="1439"/>
                    </a:lnTo>
                    <a:lnTo>
                      <a:pt x="3791" y="1457"/>
                    </a:lnTo>
                    <a:lnTo>
                      <a:pt x="3819" y="1467"/>
                    </a:lnTo>
                    <a:lnTo>
                      <a:pt x="3838" y="1496"/>
                    </a:lnTo>
                    <a:lnTo>
                      <a:pt x="3810" y="1581"/>
                    </a:lnTo>
                    <a:lnTo>
                      <a:pt x="3800" y="1581"/>
                    </a:lnTo>
                    <a:lnTo>
                      <a:pt x="3733" y="1619"/>
                    </a:lnTo>
                    <a:lnTo>
                      <a:pt x="3714" y="1629"/>
                    </a:lnTo>
                    <a:lnTo>
                      <a:pt x="3705" y="1629"/>
                    </a:lnTo>
                    <a:lnTo>
                      <a:pt x="3686" y="1619"/>
                    </a:lnTo>
                    <a:lnTo>
                      <a:pt x="3676" y="1629"/>
                    </a:lnTo>
                    <a:lnTo>
                      <a:pt x="3657" y="1629"/>
                    </a:lnTo>
                    <a:lnTo>
                      <a:pt x="3648" y="1638"/>
                    </a:lnTo>
                    <a:lnTo>
                      <a:pt x="3628" y="1648"/>
                    </a:lnTo>
                    <a:lnTo>
                      <a:pt x="3619" y="1657"/>
                    </a:lnTo>
                    <a:lnTo>
                      <a:pt x="3600" y="1686"/>
                    </a:lnTo>
                    <a:lnTo>
                      <a:pt x="3590" y="1705"/>
                    </a:lnTo>
                    <a:lnTo>
                      <a:pt x="3571" y="1724"/>
                    </a:lnTo>
                    <a:lnTo>
                      <a:pt x="3562" y="1743"/>
                    </a:lnTo>
                    <a:lnTo>
                      <a:pt x="3562" y="1753"/>
                    </a:lnTo>
                    <a:lnTo>
                      <a:pt x="3562" y="1772"/>
                    </a:lnTo>
                    <a:lnTo>
                      <a:pt x="3552" y="1781"/>
                    </a:lnTo>
                    <a:lnTo>
                      <a:pt x="3552" y="1791"/>
                    </a:lnTo>
                    <a:lnTo>
                      <a:pt x="3533" y="1800"/>
                    </a:lnTo>
                    <a:lnTo>
                      <a:pt x="3524" y="1800"/>
                    </a:lnTo>
                    <a:lnTo>
                      <a:pt x="3438" y="1800"/>
                    </a:lnTo>
                    <a:lnTo>
                      <a:pt x="3429" y="1800"/>
                    </a:lnTo>
                    <a:lnTo>
                      <a:pt x="3419" y="1810"/>
                    </a:lnTo>
                    <a:lnTo>
                      <a:pt x="3381" y="1838"/>
                    </a:lnTo>
                    <a:lnTo>
                      <a:pt x="3343" y="1877"/>
                    </a:lnTo>
                    <a:lnTo>
                      <a:pt x="3333" y="1886"/>
                    </a:lnTo>
                    <a:lnTo>
                      <a:pt x="3324" y="1896"/>
                    </a:lnTo>
                    <a:lnTo>
                      <a:pt x="3295" y="1896"/>
                    </a:lnTo>
                    <a:lnTo>
                      <a:pt x="3276" y="1905"/>
                    </a:lnTo>
                    <a:lnTo>
                      <a:pt x="3276" y="1915"/>
                    </a:lnTo>
                    <a:lnTo>
                      <a:pt x="3286" y="1953"/>
                    </a:lnTo>
                    <a:lnTo>
                      <a:pt x="3295" y="1972"/>
                    </a:lnTo>
                    <a:lnTo>
                      <a:pt x="3305" y="1981"/>
                    </a:lnTo>
                    <a:lnTo>
                      <a:pt x="3314" y="2000"/>
                    </a:lnTo>
                    <a:lnTo>
                      <a:pt x="3324" y="2076"/>
                    </a:lnTo>
                    <a:lnTo>
                      <a:pt x="3324" y="2086"/>
                    </a:lnTo>
                    <a:lnTo>
                      <a:pt x="3314" y="2096"/>
                    </a:lnTo>
                    <a:lnTo>
                      <a:pt x="3286" y="2096"/>
                    </a:lnTo>
                    <a:lnTo>
                      <a:pt x="3295" y="2143"/>
                    </a:lnTo>
                    <a:lnTo>
                      <a:pt x="3295" y="2162"/>
                    </a:lnTo>
                    <a:lnTo>
                      <a:pt x="3295" y="2172"/>
                    </a:lnTo>
                    <a:lnTo>
                      <a:pt x="3295" y="2200"/>
                    </a:lnTo>
                    <a:lnTo>
                      <a:pt x="3295" y="2210"/>
                    </a:lnTo>
                    <a:lnTo>
                      <a:pt x="3295" y="2219"/>
                    </a:lnTo>
                    <a:lnTo>
                      <a:pt x="3305" y="2239"/>
                    </a:lnTo>
                    <a:lnTo>
                      <a:pt x="3305" y="2248"/>
                    </a:lnTo>
                    <a:lnTo>
                      <a:pt x="3352" y="2315"/>
                    </a:lnTo>
                    <a:lnTo>
                      <a:pt x="3362" y="2324"/>
                    </a:lnTo>
                    <a:lnTo>
                      <a:pt x="3372" y="2324"/>
                    </a:lnTo>
                    <a:lnTo>
                      <a:pt x="3400" y="2315"/>
                    </a:lnTo>
                    <a:lnTo>
                      <a:pt x="3410" y="2315"/>
                    </a:lnTo>
                    <a:lnTo>
                      <a:pt x="3419" y="2324"/>
                    </a:lnTo>
                    <a:lnTo>
                      <a:pt x="3419" y="2334"/>
                    </a:lnTo>
                    <a:lnTo>
                      <a:pt x="3457" y="2410"/>
                    </a:lnTo>
                    <a:lnTo>
                      <a:pt x="3457" y="2429"/>
                    </a:lnTo>
                    <a:lnTo>
                      <a:pt x="3448" y="2448"/>
                    </a:lnTo>
                    <a:lnTo>
                      <a:pt x="3429" y="2467"/>
                    </a:lnTo>
                    <a:lnTo>
                      <a:pt x="3410" y="2477"/>
                    </a:lnTo>
                    <a:lnTo>
                      <a:pt x="3390" y="2496"/>
                    </a:lnTo>
                    <a:lnTo>
                      <a:pt x="3381" y="2496"/>
                    </a:lnTo>
                    <a:lnTo>
                      <a:pt x="3362" y="2505"/>
                    </a:lnTo>
                    <a:lnTo>
                      <a:pt x="3352" y="2505"/>
                    </a:lnTo>
                    <a:lnTo>
                      <a:pt x="3324" y="2505"/>
                    </a:lnTo>
                    <a:lnTo>
                      <a:pt x="3314" y="2505"/>
                    </a:lnTo>
                    <a:lnTo>
                      <a:pt x="3305" y="2515"/>
                    </a:lnTo>
                    <a:lnTo>
                      <a:pt x="3295" y="2534"/>
                    </a:lnTo>
                    <a:lnTo>
                      <a:pt x="3295" y="2562"/>
                    </a:lnTo>
                    <a:lnTo>
                      <a:pt x="3295" y="2581"/>
                    </a:lnTo>
                    <a:lnTo>
                      <a:pt x="3295" y="2591"/>
                    </a:lnTo>
                    <a:lnTo>
                      <a:pt x="3286" y="2610"/>
                    </a:lnTo>
                    <a:lnTo>
                      <a:pt x="3286" y="2629"/>
                    </a:lnTo>
                    <a:lnTo>
                      <a:pt x="3276" y="2705"/>
                    </a:lnTo>
                    <a:lnTo>
                      <a:pt x="3276" y="2743"/>
                    </a:lnTo>
                    <a:lnTo>
                      <a:pt x="3267" y="2753"/>
                    </a:lnTo>
                    <a:lnTo>
                      <a:pt x="3257" y="2762"/>
                    </a:lnTo>
                    <a:lnTo>
                      <a:pt x="3248" y="2772"/>
                    </a:lnTo>
                    <a:lnTo>
                      <a:pt x="3219" y="2772"/>
                    </a:lnTo>
                    <a:lnTo>
                      <a:pt x="3209" y="2772"/>
                    </a:lnTo>
                    <a:lnTo>
                      <a:pt x="3191" y="2753"/>
                    </a:lnTo>
                    <a:lnTo>
                      <a:pt x="3171" y="2753"/>
                    </a:lnTo>
                    <a:lnTo>
                      <a:pt x="3162" y="2762"/>
                    </a:lnTo>
                    <a:lnTo>
                      <a:pt x="3152" y="2791"/>
                    </a:lnTo>
                    <a:lnTo>
                      <a:pt x="3143" y="2810"/>
                    </a:lnTo>
                    <a:lnTo>
                      <a:pt x="3124" y="2829"/>
                    </a:lnTo>
                    <a:lnTo>
                      <a:pt x="3105" y="2848"/>
                    </a:lnTo>
                    <a:lnTo>
                      <a:pt x="3095" y="2858"/>
                    </a:lnTo>
                    <a:lnTo>
                      <a:pt x="3057" y="2934"/>
                    </a:lnTo>
                    <a:lnTo>
                      <a:pt x="3009" y="2981"/>
                    </a:lnTo>
                    <a:lnTo>
                      <a:pt x="2991" y="3019"/>
                    </a:lnTo>
                    <a:lnTo>
                      <a:pt x="2962" y="3067"/>
                    </a:lnTo>
                    <a:lnTo>
                      <a:pt x="2943" y="3077"/>
                    </a:lnTo>
                    <a:lnTo>
                      <a:pt x="2933" y="3077"/>
                    </a:lnTo>
                    <a:lnTo>
                      <a:pt x="2914" y="3077"/>
                    </a:lnTo>
                    <a:lnTo>
                      <a:pt x="2905" y="3077"/>
                    </a:lnTo>
                    <a:lnTo>
                      <a:pt x="2895" y="3086"/>
                    </a:lnTo>
                    <a:lnTo>
                      <a:pt x="2886" y="3105"/>
                    </a:lnTo>
                    <a:lnTo>
                      <a:pt x="2886" y="3115"/>
                    </a:lnTo>
                    <a:lnTo>
                      <a:pt x="2886" y="3162"/>
                    </a:lnTo>
                    <a:lnTo>
                      <a:pt x="2886" y="3172"/>
                    </a:lnTo>
                    <a:lnTo>
                      <a:pt x="2886" y="3191"/>
                    </a:lnTo>
                    <a:lnTo>
                      <a:pt x="2876" y="3219"/>
                    </a:lnTo>
                    <a:lnTo>
                      <a:pt x="2867" y="3239"/>
                    </a:lnTo>
                    <a:lnTo>
                      <a:pt x="2828" y="3286"/>
                    </a:lnTo>
                    <a:lnTo>
                      <a:pt x="2790" y="3362"/>
                    </a:lnTo>
                    <a:lnTo>
                      <a:pt x="2781" y="3381"/>
                    </a:lnTo>
                    <a:lnTo>
                      <a:pt x="2762" y="3391"/>
                    </a:lnTo>
                    <a:lnTo>
                      <a:pt x="2752" y="3391"/>
                    </a:lnTo>
                    <a:lnTo>
                      <a:pt x="2743" y="3391"/>
                    </a:lnTo>
                    <a:lnTo>
                      <a:pt x="2714" y="3400"/>
                    </a:lnTo>
                    <a:lnTo>
                      <a:pt x="2572" y="3496"/>
                    </a:lnTo>
                    <a:lnTo>
                      <a:pt x="2562" y="3515"/>
                    </a:lnTo>
                    <a:lnTo>
                      <a:pt x="2552" y="3524"/>
                    </a:lnTo>
                    <a:lnTo>
                      <a:pt x="2543" y="3553"/>
                    </a:lnTo>
                    <a:lnTo>
                      <a:pt x="2533" y="3619"/>
                    </a:lnTo>
                    <a:lnTo>
                      <a:pt x="2524" y="3648"/>
                    </a:lnTo>
                    <a:lnTo>
                      <a:pt x="2524" y="3676"/>
                    </a:lnTo>
                    <a:lnTo>
                      <a:pt x="2533" y="3724"/>
                    </a:lnTo>
                    <a:lnTo>
                      <a:pt x="2524" y="3743"/>
                    </a:lnTo>
                    <a:lnTo>
                      <a:pt x="2524" y="3772"/>
                    </a:lnTo>
                    <a:lnTo>
                      <a:pt x="2505" y="3791"/>
                    </a:lnTo>
                    <a:lnTo>
                      <a:pt x="2476" y="3810"/>
                    </a:lnTo>
                    <a:lnTo>
                      <a:pt x="2457" y="3819"/>
                    </a:lnTo>
                    <a:lnTo>
                      <a:pt x="2419" y="3839"/>
                    </a:lnTo>
                    <a:lnTo>
                      <a:pt x="2409" y="3848"/>
                    </a:lnTo>
                    <a:lnTo>
                      <a:pt x="2409" y="3858"/>
                    </a:lnTo>
                    <a:lnTo>
                      <a:pt x="2390" y="3896"/>
                    </a:lnTo>
                    <a:lnTo>
                      <a:pt x="2381" y="3905"/>
                    </a:lnTo>
                    <a:lnTo>
                      <a:pt x="2371" y="3915"/>
                    </a:lnTo>
                    <a:lnTo>
                      <a:pt x="2362" y="3924"/>
                    </a:lnTo>
                    <a:lnTo>
                      <a:pt x="2343" y="3924"/>
                    </a:lnTo>
                    <a:lnTo>
                      <a:pt x="2333" y="3924"/>
                    </a:lnTo>
                    <a:lnTo>
                      <a:pt x="2314" y="3915"/>
                    </a:lnTo>
                    <a:lnTo>
                      <a:pt x="2295" y="3905"/>
                    </a:lnTo>
                    <a:lnTo>
                      <a:pt x="2286" y="3905"/>
                    </a:lnTo>
                    <a:lnTo>
                      <a:pt x="2276" y="3915"/>
                    </a:lnTo>
                    <a:lnTo>
                      <a:pt x="2171" y="3972"/>
                    </a:lnTo>
                    <a:lnTo>
                      <a:pt x="2152" y="4000"/>
                    </a:lnTo>
                    <a:lnTo>
                      <a:pt x="2162" y="4019"/>
                    </a:lnTo>
                    <a:lnTo>
                      <a:pt x="2171" y="4039"/>
                    </a:lnTo>
                    <a:lnTo>
                      <a:pt x="2171" y="4048"/>
                    </a:lnTo>
                    <a:lnTo>
                      <a:pt x="2162" y="4057"/>
                    </a:lnTo>
                    <a:lnTo>
                      <a:pt x="2152" y="4067"/>
                    </a:lnTo>
                    <a:lnTo>
                      <a:pt x="2124" y="4115"/>
                    </a:lnTo>
                    <a:lnTo>
                      <a:pt x="2086" y="4124"/>
                    </a:lnTo>
                    <a:lnTo>
                      <a:pt x="2048" y="4115"/>
                    </a:lnTo>
                    <a:lnTo>
                      <a:pt x="2028" y="4115"/>
                    </a:lnTo>
                    <a:lnTo>
                      <a:pt x="1971" y="4143"/>
                    </a:lnTo>
                    <a:lnTo>
                      <a:pt x="1952" y="4143"/>
                    </a:lnTo>
                    <a:lnTo>
                      <a:pt x="1933" y="4153"/>
                    </a:lnTo>
                    <a:lnTo>
                      <a:pt x="1857" y="4124"/>
                    </a:lnTo>
                    <a:lnTo>
                      <a:pt x="1838" y="4115"/>
                    </a:lnTo>
                    <a:lnTo>
                      <a:pt x="1819" y="4105"/>
                    </a:lnTo>
                    <a:lnTo>
                      <a:pt x="1800" y="4077"/>
                    </a:lnTo>
                    <a:lnTo>
                      <a:pt x="1781" y="4067"/>
                    </a:lnTo>
                    <a:lnTo>
                      <a:pt x="1762" y="4057"/>
                    </a:lnTo>
                    <a:lnTo>
                      <a:pt x="1743" y="4048"/>
                    </a:lnTo>
                    <a:lnTo>
                      <a:pt x="1695" y="4019"/>
                    </a:lnTo>
                    <a:lnTo>
                      <a:pt x="1686" y="4019"/>
                    </a:lnTo>
                    <a:lnTo>
                      <a:pt x="1647" y="4029"/>
                    </a:lnTo>
                    <a:lnTo>
                      <a:pt x="1629" y="4029"/>
                    </a:lnTo>
                    <a:lnTo>
                      <a:pt x="1619" y="4019"/>
                    </a:lnTo>
                    <a:lnTo>
                      <a:pt x="1609" y="4010"/>
                    </a:lnTo>
                    <a:lnTo>
                      <a:pt x="1590" y="3972"/>
                    </a:lnTo>
                    <a:lnTo>
                      <a:pt x="1590" y="3962"/>
                    </a:lnTo>
                    <a:lnTo>
                      <a:pt x="1581" y="3953"/>
                    </a:lnTo>
                    <a:lnTo>
                      <a:pt x="1581" y="3934"/>
                    </a:lnTo>
                    <a:lnTo>
                      <a:pt x="1581" y="3924"/>
                    </a:lnTo>
                    <a:lnTo>
                      <a:pt x="1581" y="3905"/>
                    </a:lnTo>
                    <a:lnTo>
                      <a:pt x="1581" y="3867"/>
                    </a:lnTo>
                    <a:lnTo>
                      <a:pt x="1581" y="3858"/>
                    </a:lnTo>
                    <a:lnTo>
                      <a:pt x="1571" y="3839"/>
                    </a:lnTo>
                    <a:lnTo>
                      <a:pt x="1562" y="3819"/>
                    </a:lnTo>
                    <a:lnTo>
                      <a:pt x="1514" y="3791"/>
                    </a:lnTo>
                    <a:lnTo>
                      <a:pt x="1495" y="3781"/>
                    </a:lnTo>
                    <a:lnTo>
                      <a:pt x="1476" y="3772"/>
                    </a:lnTo>
                    <a:lnTo>
                      <a:pt x="1457" y="3772"/>
                    </a:lnTo>
                    <a:lnTo>
                      <a:pt x="1438" y="3772"/>
                    </a:lnTo>
                    <a:lnTo>
                      <a:pt x="1409" y="3762"/>
                    </a:lnTo>
                    <a:lnTo>
                      <a:pt x="1400" y="3753"/>
                    </a:lnTo>
                    <a:lnTo>
                      <a:pt x="1391" y="3743"/>
                    </a:lnTo>
                    <a:lnTo>
                      <a:pt x="1381" y="3705"/>
                    </a:lnTo>
                    <a:lnTo>
                      <a:pt x="1381" y="3686"/>
                    </a:lnTo>
                    <a:lnTo>
                      <a:pt x="1371" y="3676"/>
                    </a:lnTo>
                    <a:lnTo>
                      <a:pt x="1362" y="3667"/>
                    </a:lnTo>
                    <a:lnTo>
                      <a:pt x="1343" y="3658"/>
                    </a:lnTo>
                    <a:lnTo>
                      <a:pt x="1333" y="3667"/>
                    </a:lnTo>
                    <a:lnTo>
                      <a:pt x="1324" y="3676"/>
                    </a:lnTo>
                    <a:lnTo>
                      <a:pt x="1324" y="3686"/>
                    </a:lnTo>
                    <a:lnTo>
                      <a:pt x="1314" y="3705"/>
                    </a:lnTo>
                    <a:lnTo>
                      <a:pt x="1305" y="3715"/>
                    </a:lnTo>
                    <a:lnTo>
                      <a:pt x="1295" y="3715"/>
                    </a:lnTo>
                    <a:lnTo>
                      <a:pt x="1286" y="3715"/>
                    </a:lnTo>
                    <a:lnTo>
                      <a:pt x="1238" y="3705"/>
                    </a:lnTo>
                    <a:lnTo>
                      <a:pt x="1190" y="3715"/>
                    </a:lnTo>
                    <a:close/>
                    <a:moveTo>
                      <a:pt x="466" y="2467"/>
                    </a:moveTo>
                    <a:lnTo>
                      <a:pt x="466" y="2486"/>
                    </a:lnTo>
                    <a:lnTo>
                      <a:pt x="476" y="2505"/>
                    </a:lnTo>
                    <a:lnTo>
                      <a:pt x="514" y="2524"/>
                    </a:lnTo>
                    <a:lnTo>
                      <a:pt x="533" y="2543"/>
                    </a:lnTo>
                    <a:lnTo>
                      <a:pt x="533" y="2562"/>
                    </a:lnTo>
                    <a:lnTo>
                      <a:pt x="524" y="2648"/>
                    </a:lnTo>
                    <a:lnTo>
                      <a:pt x="505" y="2696"/>
                    </a:lnTo>
                    <a:lnTo>
                      <a:pt x="486" y="2734"/>
                    </a:lnTo>
                    <a:lnTo>
                      <a:pt x="457" y="2724"/>
                    </a:lnTo>
                    <a:lnTo>
                      <a:pt x="438" y="2648"/>
                    </a:lnTo>
                    <a:lnTo>
                      <a:pt x="428" y="2620"/>
                    </a:lnTo>
                    <a:lnTo>
                      <a:pt x="409" y="2591"/>
                    </a:lnTo>
                    <a:lnTo>
                      <a:pt x="333" y="2505"/>
                    </a:lnTo>
                    <a:lnTo>
                      <a:pt x="305" y="2486"/>
                    </a:lnTo>
                    <a:lnTo>
                      <a:pt x="276" y="2448"/>
                    </a:lnTo>
                    <a:lnTo>
                      <a:pt x="248" y="2410"/>
                    </a:lnTo>
                    <a:lnTo>
                      <a:pt x="257" y="2391"/>
                    </a:lnTo>
                    <a:lnTo>
                      <a:pt x="257" y="2372"/>
                    </a:lnTo>
                    <a:lnTo>
                      <a:pt x="248" y="2324"/>
                    </a:lnTo>
                    <a:lnTo>
                      <a:pt x="210" y="2248"/>
                    </a:lnTo>
                    <a:lnTo>
                      <a:pt x="257" y="2257"/>
                    </a:lnTo>
                    <a:lnTo>
                      <a:pt x="305" y="2286"/>
                    </a:lnTo>
                    <a:lnTo>
                      <a:pt x="343" y="2315"/>
                    </a:lnTo>
                    <a:lnTo>
                      <a:pt x="381" y="2353"/>
                    </a:lnTo>
                    <a:lnTo>
                      <a:pt x="400" y="2362"/>
                    </a:lnTo>
                    <a:lnTo>
                      <a:pt x="409" y="2353"/>
                    </a:lnTo>
                    <a:lnTo>
                      <a:pt x="428" y="2353"/>
                    </a:lnTo>
                    <a:lnTo>
                      <a:pt x="448" y="2372"/>
                    </a:lnTo>
                    <a:lnTo>
                      <a:pt x="457" y="2400"/>
                    </a:lnTo>
                    <a:lnTo>
                      <a:pt x="457" y="2419"/>
                    </a:lnTo>
                    <a:lnTo>
                      <a:pt x="457" y="2439"/>
                    </a:lnTo>
                    <a:lnTo>
                      <a:pt x="466" y="2457"/>
                    </a:lnTo>
                    <a:lnTo>
                      <a:pt x="466" y="2467"/>
                    </a:lnTo>
                    <a:close/>
                    <a:moveTo>
                      <a:pt x="381" y="2048"/>
                    </a:moveTo>
                    <a:lnTo>
                      <a:pt x="381" y="2038"/>
                    </a:lnTo>
                    <a:lnTo>
                      <a:pt x="371" y="2038"/>
                    </a:lnTo>
                    <a:lnTo>
                      <a:pt x="305" y="2019"/>
                    </a:lnTo>
                    <a:lnTo>
                      <a:pt x="171" y="1934"/>
                    </a:lnTo>
                    <a:lnTo>
                      <a:pt x="95" y="1953"/>
                    </a:lnTo>
                    <a:lnTo>
                      <a:pt x="76" y="1943"/>
                    </a:lnTo>
                    <a:lnTo>
                      <a:pt x="19" y="1877"/>
                    </a:lnTo>
                    <a:lnTo>
                      <a:pt x="0" y="1867"/>
                    </a:lnTo>
                    <a:lnTo>
                      <a:pt x="0" y="1848"/>
                    </a:lnTo>
                    <a:lnTo>
                      <a:pt x="85" y="1829"/>
                    </a:lnTo>
                    <a:lnTo>
                      <a:pt x="105" y="1838"/>
                    </a:lnTo>
                    <a:lnTo>
                      <a:pt x="114" y="1848"/>
                    </a:lnTo>
                    <a:lnTo>
                      <a:pt x="124" y="1858"/>
                    </a:lnTo>
                    <a:lnTo>
                      <a:pt x="124" y="1867"/>
                    </a:lnTo>
                    <a:lnTo>
                      <a:pt x="114" y="1877"/>
                    </a:lnTo>
                    <a:lnTo>
                      <a:pt x="85" y="1867"/>
                    </a:lnTo>
                    <a:lnTo>
                      <a:pt x="67" y="1867"/>
                    </a:lnTo>
                    <a:lnTo>
                      <a:pt x="95" y="1905"/>
                    </a:lnTo>
                    <a:lnTo>
                      <a:pt x="133" y="1905"/>
                    </a:lnTo>
                    <a:lnTo>
                      <a:pt x="171" y="1886"/>
                    </a:lnTo>
                    <a:lnTo>
                      <a:pt x="200" y="1877"/>
                    </a:lnTo>
                    <a:lnTo>
                      <a:pt x="200" y="1896"/>
                    </a:lnTo>
                    <a:lnTo>
                      <a:pt x="181" y="1896"/>
                    </a:lnTo>
                    <a:lnTo>
                      <a:pt x="181" y="1905"/>
                    </a:lnTo>
                    <a:lnTo>
                      <a:pt x="210" y="1915"/>
                    </a:lnTo>
                    <a:lnTo>
                      <a:pt x="343" y="1943"/>
                    </a:lnTo>
                    <a:lnTo>
                      <a:pt x="381" y="1962"/>
                    </a:lnTo>
                    <a:lnTo>
                      <a:pt x="409" y="1991"/>
                    </a:lnTo>
                    <a:lnTo>
                      <a:pt x="419" y="2029"/>
                    </a:lnTo>
                    <a:lnTo>
                      <a:pt x="409" y="2029"/>
                    </a:lnTo>
                    <a:lnTo>
                      <a:pt x="400" y="2038"/>
                    </a:lnTo>
                    <a:lnTo>
                      <a:pt x="381" y="2048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41" name="Freeform 19">
                <a:extLst>
                  <a:ext uri="{FF2B5EF4-FFF2-40B4-BE49-F238E27FC236}">
                    <a16:creationId xmlns:a16="http://schemas.microsoft.com/office/drawing/2014/main" id="{2624CAF2-8C69-274B-8D5D-1C5D774D0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8300" y="2490788"/>
                <a:ext cx="1743075" cy="1693862"/>
              </a:xfrm>
              <a:custGeom>
                <a:avLst/>
                <a:gdLst>
                  <a:gd name="T0" fmla="*/ 600352 w 4840"/>
                  <a:gd name="T1" fmla="*/ 1638780 h 4705"/>
                  <a:gd name="T2" fmla="*/ 463139 w 4840"/>
                  <a:gd name="T3" fmla="*/ 1563537 h 4705"/>
                  <a:gd name="T4" fmla="*/ 380667 w 4840"/>
                  <a:gd name="T5" fmla="*/ 1535816 h 4705"/>
                  <a:gd name="T6" fmla="*/ 315842 w 4840"/>
                  <a:gd name="T7" fmla="*/ 1384971 h 4705"/>
                  <a:gd name="T8" fmla="*/ 212842 w 4840"/>
                  <a:gd name="T9" fmla="*/ 1244566 h 4705"/>
                  <a:gd name="T10" fmla="*/ 271185 w 4840"/>
                  <a:gd name="T11" fmla="*/ 1103800 h 4705"/>
                  <a:gd name="T12" fmla="*/ 199157 w 4840"/>
                  <a:gd name="T13" fmla="*/ 1014877 h 4705"/>
                  <a:gd name="T14" fmla="*/ 274426 w 4840"/>
                  <a:gd name="T15" fmla="*/ 949715 h 4705"/>
                  <a:gd name="T16" fmla="*/ 360139 w 4840"/>
                  <a:gd name="T17" fmla="*/ 987516 h 4705"/>
                  <a:gd name="T18" fmla="*/ 305398 w 4840"/>
                  <a:gd name="T19" fmla="*/ 942514 h 4705"/>
                  <a:gd name="T20" fmla="*/ 137213 w 4840"/>
                  <a:gd name="T21" fmla="*/ 983916 h 4705"/>
                  <a:gd name="T22" fmla="*/ 68787 w 4840"/>
                  <a:gd name="T23" fmla="*/ 970236 h 4705"/>
                  <a:gd name="T24" fmla="*/ 30972 w 4840"/>
                  <a:gd name="T25" fmla="*/ 911913 h 4705"/>
                  <a:gd name="T26" fmla="*/ 58343 w 4840"/>
                  <a:gd name="T27" fmla="*/ 867272 h 4705"/>
                  <a:gd name="T28" fmla="*/ 55101 w 4840"/>
                  <a:gd name="T29" fmla="*/ 822630 h 4705"/>
                  <a:gd name="T30" fmla="*/ 120287 w 4840"/>
                  <a:gd name="T31" fmla="*/ 805709 h 4705"/>
                  <a:gd name="T32" fmla="*/ 164944 w 4840"/>
                  <a:gd name="T33" fmla="*/ 795269 h 4705"/>
                  <a:gd name="T34" fmla="*/ 199157 w 4840"/>
                  <a:gd name="T35" fmla="*/ 791669 h 4705"/>
                  <a:gd name="T36" fmla="*/ 236972 w 4840"/>
                  <a:gd name="T37" fmla="*/ 705986 h 4705"/>
                  <a:gd name="T38" fmla="*/ 346454 w 4840"/>
                  <a:gd name="T39" fmla="*/ 644424 h 4705"/>
                  <a:gd name="T40" fmla="*/ 535167 w 4840"/>
                  <a:gd name="T41" fmla="*/ 565581 h 4705"/>
                  <a:gd name="T42" fmla="*/ 658695 w 4840"/>
                  <a:gd name="T43" fmla="*/ 565581 h 4705"/>
                  <a:gd name="T44" fmla="*/ 703352 w 4840"/>
                  <a:gd name="T45" fmla="*/ 442096 h 4705"/>
                  <a:gd name="T46" fmla="*/ 761695 w 4840"/>
                  <a:gd name="T47" fmla="*/ 411135 h 4705"/>
                  <a:gd name="T48" fmla="*/ 741167 w 4840"/>
                  <a:gd name="T49" fmla="*/ 301691 h 4705"/>
                  <a:gd name="T50" fmla="*/ 730723 w 4840"/>
                  <a:gd name="T51" fmla="*/ 226088 h 4705"/>
                  <a:gd name="T52" fmla="*/ 764936 w 4840"/>
                  <a:gd name="T53" fmla="*/ 51122 h 4705"/>
                  <a:gd name="T54" fmla="*/ 871177 w 4840"/>
                  <a:gd name="T55" fmla="*/ 75243 h 4705"/>
                  <a:gd name="T56" fmla="*/ 915835 w 4840"/>
                  <a:gd name="T57" fmla="*/ 78483 h 4705"/>
                  <a:gd name="T58" fmla="*/ 1032520 w 4840"/>
                  <a:gd name="T59" fmla="*/ 44282 h 4705"/>
                  <a:gd name="T60" fmla="*/ 1145604 w 4840"/>
                  <a:gd name="T61" fmla="*/ 30601 h 4705"/>
                  <a:gd name="T62" fmla="*/ 1203946 w 4840"/>
                  <a:gd name="T63" fmla="*/ 27361 h 4705"/>
                  <a:gd name="T64" fmla="*/ 1286418 w 4840"/>
                  <a:gd name="T65" fmla="*/ 129965 h 4705"/>
                  <a:gd name="T66" fmla="*/ 1337918 w 4840"/>
                  <a:gd name="T67" fmla="*/ 113044 h 4705"/>
                  <a:gd name="T68" fmla="*/ 1437317 w 4840"/>
                  <a:gd name="T69" fmla="*/ 64802 h 4705"/>
                  <a:gd name="T70" fmla="*/ 1485215 w 4840"/>
                  <a:gd name="T71" fmla="*/ 178207 h 4705"/>
                  <a:gd name="T72" fmla="*/ 1540316 w 4840"/>
                  <a:gd name="T73" fmla="*/ 222848 h 4705"/>
                  <a:gd name="T74" fmla="*/ 1670687 w 4840"/>
                  <a:gd name="T75" fmla="*/ 284410 h 4705"/>
                  <a:gd name="T76" fmla="*/ 1701299 w 4840"/>
                  <a:gd name="T77" fmla="*/ 342733 h 4705"/>
                  <a:gd name="T78" fmla="*/ 1684372 w 4840"/>
                  <a:gd name="T79" fmla="*/ 380534 h 4705"/>
                  <a:gd name="T80" fmla="*/ 1704900 w 4840"/>
                  <a:gd name="T81" fmla="*/ 455777 h 4705"/>
                  <a:gd name="T82" fmla="*/ 1670687 w 4840"/>
                  <a:gd name="T83" fmla="*/ 534620 h 4705"/>
                  <a:gd name="T84" fmla="*/ 1591816 w 4840"/>
                  <a:gd name="T85" fmla="*/ 661704 h 4705"/>
                  <a:gd name="T86" fmla="*/ 1498900 w 4840"/>
                  <a:gd name="T87" fmla="*/ 705986 h 4705"/>
                  <a:gd name="T88" fmla="*/ 1427233 w 4840"/>
                  <a:gd name="T89" fmla="*/ 723266 h 4705"/>
                  <a:gd name="T90" fmla="*/ 1372131 w 4840"/>
                  <a:gd name="T91" fmla="*/ 880952 h 4705"/>
                  <a:gd name="T92" fmla="*/ 1262289 w 4840"/>
                  <a:gd name="T93" fmla="*/ 1076439 h 4705"/>
                  <a:gd name="T94" fmla="*/ 1207548 w 4840"/>
                  <a:gd name="T95" fmla="*/ 1110641 h 4705"/>
                  <a:gd name="T96" fmla="*/ 1032520 w 4840"/>
                  <a:gd name="T97" fmla="*/ 1110641 h 4705"/>
                  <a:gd name="T98" fmla="*/ 977779 w 4840"/>
                  <a:gd name="T99" fmla="*/ 1165723 h 4705"/>
                  <a:gd name="T100" fmla="*/ 813195 w 4840"/>
                  <a:gd name="T101" fmla="*/ 1152042 h 4705"/>
                  <a:gd name="T102" fmla="*/ 871177 w 4840"/>
                  <a:gd name="T103" fmla="*/ 1258246 h 4705"/>
                  <a:gd name="T104" fmla="*/ 936363 w 4840"/>
                  <a:gd name="T105" fmla="*/ 1371290 h 4705"/>
                  <a:gd name="T106" fmla="*/ 974177 w 4840"/>
                  <a:gd name="T107" fmla="*/ 1491175 h 4705"/>
                  <a:gd name="T108" fmla="*/ 967335 w 4840"/>
                  <a:gd name="T109" fmla="*/ 1597738 h 4705"/>
                  <a:gd name="T110" fmla="*/ 987863 w 4840"/>
                  <a:gd name="T111" fmla="*/ 1635180 h 4705"/>
                  <a:gd name="T112" fmla="*/ 902149 w 4840"/>
                  <a:gd name="T113" fmla="*/ 1676581 h 4705"/>
                  <a:gd name="T114" fmla="*/ 795908 w 4840"/>
                  <a:gd name="T115" fmla="*/ 1652460 h 4705"/>
                  <a:gd name="T116" fmla="*/ 723880 w 4840"/>
                  <a:gd name="T117" fmla="*/ 1666141 h 4705"/>
                  <a:gd name="T118" fmla="*/ 178629 w 4840"/>
                  <a:gd name="T119" fmla="*/ 1175803 h 4705"/>
                  <a:gd name="T120" fmla="*/ 147657 w 4840"/>
                  <a:gd name="T121" fmla="*/ 1179403 h 470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840" h="4705">
                    <a:moveTo>
                      <a:pt x="2000" y="4638"/>
                    </a:moveTo>
                    <a:lnTo>
                      <a:pt x="1981" y="4609"/>
                    </a:lnTo>
                    <a:lnTo>
                      <a:pt x="1924" y="4609"/>
                    </a:lnTo>
                    <a:lnTo>
                      <a:pt x="1867" y="4638"/>
                    </a:lnTo>
                    <a:lnTo>
                      <a:pt x="1867" y="4704"/>
                    </a:lnTo>
                    <a:lnTo>
                      <a:pt x="1829" y="4695"/>
                    </a:lnTo>
                    <a:lnTo>
                      <a:pt x="1810" y="4657"/>
                    </a:lnTo>
                    <a:lnTo>
                      <a:pt x="1781" y="4619"/>
                    </a:lnTo>
                    <a:lnTo>
                      <a:pt x="1762" y="4609"/>
                    </a:lnTo>
                    <a:lnTo>
                      <a:pt x="1743" y="4609"/>
                    </a:lnTo>
                    <a:lnTo>
                      <a:pt x="1705" y="4581"/>
                    </a:lnTo>
                    <a:lnTo>
                      <a:pt x="1667" y="4552"/>
                    </a:lnTo>
                    <a:lnTo>
                      <a:pt x="1648" y="4552"/>
                    </a:lnTo>
                    <a:lnTo>
                      <a:pt x="1581" y="4571"/>
                    </a:lnTo>
                    <a:lnTo>
                      <a:pt x="1543" y="4571"/>
                    </a:lnTo>
                    <a:lnTo>
                      <a:pt x="1524" y="4523"/>
                    </a:lnTo>
                    <a:lnTo>
                      <a:pt x="1515" y="4476"/>
                    </a:lnTo>
                    <a:lnTo>
                      <a:pt x="1496" y="4438"/>
                    </a:lnTo>
                    <a:lnTo>
                      <a:pt x="1467" y="4419"/>
                    </a:lnTo>
                    <a:lnTo>
                      <a:pt x="1429" y="4409"/>
                    </a:lnTo>
                    <a:lnTo>
                      <a:pt x="1334" y="4409"/>
                    </a:lnTo>
                    <a:lnTo>
                      <a:pt x="1296" y="4390"/>
                    </a:lnTo>
                    <a:lnTo>
                      <a:pt x="1305" y="4371"/>
                    </a:lnTo>
                    <a:lnTo>
                      <a:pt x="1286" y="4343"/>
                    </a:lnTo>
                    <a:lnTo>
                      <a:pt x="1210" y="4333"/>
                    </a:lnTo>
                    <a:lnTo>
                      <a:pt x="1162" y="4295"/>
                    </a:lnTo>
                    <a:lnTo>
                      <a:pt x="1124" y="4285"/>
                    </a:lnTo>
                    <a:lnTo>
                      <a:pt x="1105" y="4266"/>
                    </a:lnTo>
                    <a:lnTo>
                      <a:pt x="1096" y="4257"/>
                    </a:lnTo>
                    <a:lnTo>
                      <a:pt x="1077" y="4209"/>
                    </a:lnTo>
                    <a:lnTo>
                      <a:pt x="1067" y="4190"/>
                    </a:lnTo>
                    <a:lnTo>
                      <a:pt x="1067" y="4209"/>
                    </a:lnTo>
                    <a:lnTo>
                      <a:pt x="1077" y="4247"/>
                    </a:lnTo>
                    <a:lnTo>
                      <a:pt x="1077" y="4266"/>
                    </a:lnTo>
                    <a:lnTo>
                      <a:pt x="1077" y="4276"/>
                    </a:lnTo>
                    <a:lnTo>
                      <a:pt x="1057" y="4266"/>
                    </a:lnTo>
                    <a:lnTo>
                      <a:pt x="1048" y="4247"/>
                    </a:lnTo>
                    <a:lnTo>
                      <a:pt x="1010" y="4095"/>
                    </a:lnTo>
                    <a:lnTo>
                      <a:pt x="1019" y="4066"/>
                    </a:lnTo>
                    <a:lnTo>
                      <a:pt x="1000" y="4057"/>
                    </a:lnTo>
                    <a:lnTo>
                      <a:pt x="991" y="4028"/>
                    </a:lnTo>
                    <a:lnTo>
                      <a:pt x="981" y="4000"/>
                    </a:lnTo>
                    <a:lnTo>
                      <a:pt x="972" y="3981"/>
                    </a:lnTo>
                    <a:lnTo>
                      <a:pt x="953" y="3952"/>
                    </a:lnTo>
                    <a:lnTo>
                      <a:pt x="934" y="3933"/>
                    </a:lnTo>
                    <a:lnTo>
                      <a:pt x="915" y="3914"/>
                    </a:lnTo>
                    <a:lnTo>
                      <a:pt x="896" y="3866"/>
                    </a:lnTo>
                    <a:lnTo>
                      <a:pt x="877" y="3847"/>
                    </a:lnTo>
                    <a:lnTo>
                      <a:pt x="857" y="3838"/>
                    </a:lnTo>
                    <a:lnTo>
                      <a:pt x="839" y="3838"/>
                    </a:lnTo>
                    <a:lnTo>
                      <a:pt x="819" y="3828"/>
                    </a:lnTo>
                    <a:lnTo>
                      <a:pt x="781" y="3742"/>
                    </a:lnTo>
                    <a:lnTo>
                      <a:pt x="705" y="3657"/>
                    </a:lnTo>
                    <a:lnTo>
                      <a:pt x="658" y="3628"/>
                    </a:lnTo>
                    <a:lnTo>
                      <a:pt x="619" y="3619"/>
                    </a:lnTo>
                    <a:lnTo>
                      <a:pt x="610" y="3600"/>
                    </a:lnTo>
                    <a:lnTo>
                      <a:pt x="600" y="3571"/>
                    </a:lnTo>
                    <a:lnTo>
                      <a:pt x="591" y="3533"/>
                    </a:lnTo>
                    <a:lnTo>
                      <a:pt x="591" y="3495"/>
                    </a:lnTo>
                    <a:lnTo>
                      <a:pt x="591" y="3457"/>
                    </a:lnTo>
                    <a:lnTo>
                      <a:pt x="600" y="3438"/>
                    </a:lnTo>
                    <a:lnTo>
                      <a:pt x="638" y="3409"/>
                    </a:lnTo>
                    <a:lnTo>
                      <a:pt x="629" y="3380"/>
                    </a:lnTo>
                    <a:lnTo>
                      <a:pt x="648" y="3352"/>
                    </a:lnTo>
                    <a:lnTo>
                      <a:pt x="705" y="3323"/>
                    </a:lnTo>
                    <a:lnTo>
                      <a:pt x="724" y="3295"/>
                    </a:lnTo>
                    <a:lnTo>
                      <a:pt x="743" y="3219"/>
                    </a:lnTo>
                    <a:lnTo>
                      <a:pt x="762" y="3180"/>
                    </a:lnTo>
                    <a:lnTo>
                      <a:pt x="791" y="3162"/>
                    </a:lnTo>
                    <a:lnTo>
                      <a:pt x="781" y="3133"/>
                    </a:lnTo>
                    <a:lnTo>
                      <a:pt x="772" y="3095"/>
                    </a:lnTo>
                    <a:lnTo>
                      <a:pt x="753" y="3066"/>
                    </a:lnTo>
                    <a:lnTo>
                      <a:pt x="734" y="3047"/>
                    </a:lnTo>
                    <a:lnTo>
                      <a:pt x="648" y="2999"/>
                    </a:lnTo>
                    <a:lnTo>
                      <a:pt x="486" y="2971"/>
                    </a:lnTo>
                    <a:lnTo>
                      <a:pt x="438" y="2942"/>
                    </a:lnTo>
                    <a:lnTo>
                      <a:pt x="458" y="2933"/>
                    </a:lnTo>
                    <a:lnTo>
                      <a:pt x="467" y="2914"/>
                    </a:lnTo>
                    <a:lnTo>
                      <a:pt x="486" y="2904"/>
                    </a:lnTo>
                    <a:lnTo>
                      <a:pt x="534" y="2895"/>
                    </a:lnTo>
                    <a:lnTo>
                      <a:pt x="543" y="2895"/>
                    </a:lnTo>
                    <a:lnTo>
                      <a:pt x="543" y="2876"/>
                    </a:lnTo>
                    <a:lnTo>
                      <a:pt x="553" y="2847"/>
                    </a:lnTo>
                    <a:lnTo>
                      <a:pt x="553" y="2819"/>
                    </a:lnTo>
                    <a:lnTo>
                      <a:pt x="534" y="2781"/>
                    </a:lnTo>
                    <a:lnTo>
                      <a:pt x="534" y="2752"/>
                    </a:lnTo>
                    <a:lnTo>
                      <a:pt x="534" y="2733"/>
                    </a:lnTo>
                    <a:lnTo>
                      <a:pt x="543" y="2704"/>
                    </a:lnTo>
                    <a:lnTo>
                      <a:pt x="553" y="2676"/>
                    </a:lnTo>
                    <a:lnTo>
                      <a:pt x="562" y="2666"/>
                    </a:lnTo>
                    <a:lnTo>
                      <a:pt x="591" y="2647"/>
                    </a:lnTo>
                    <a:lnTo>
                      <a:pt x="724" y="2638"/>
                    </a:lnTo>
                    <a:lnTo>
                      <a:pt x="734" y="2628"/>
                    </a:lnTo>
                    <a:lnTo>
                      <a:pt x="743" y="2618"/>
                    </a:lnTo>
                    <a:lnTo>
                      <a:pt x="753" y="2618"/>
                    </a:lnTo>
                    <a:lnTo>
                      <a:pt x="762" y="2638"/>
                    </a:lnTo>
                    <a:lnTo>
                      <a:pt x="772" y="2647"/>
                    </a:lnTo>
                    <a:lnTo>
                      <a:pt x="848" y="2666"/>
                    </a:lnTo>
                    <a:lnTo>
                      <a:pt x="867" y="2666"/>
                    </a:lnTo>
                    <a:lnTo>
                      <a:pt x="857" y="2647"/>
                    </a:lnTo>
                    <a:lnTo>
                      <a:pt x="877" y="2647"/>
                    </a:lnTo>
                    <a:lnTo>
                      <a:pt x="886" y="2657"/>
                    </a:lnTo>
                    <a:lnTo>
                      <a:pt x="905" y="2666"/>
                    </a:lnTo>
                    <a:lnTo>
                      <a:pt x="915" y="2676"/>
                    </a:lnTo>
                    <a:lnTo>
                      <a:pt x="886" y="2676"/>
                    </a:lnTo>
                    <a:lnTo>
                      <a:pt x="886" y="2695"/>
                    </a:lnTo>
                    <a:lnTo>
                      <a:pt x="943" y="2733"/>
                    </a:lnTo>
                    <a:lnTo>
                      <a:pt x="1000" y="2743"/>
                    </a:lnTo>
                    <a:lnTo>
                      <a:pt x="1019" y="2752"/>
                    </a:lnTo>
                    <a:lnTo>
                      <a:pt x="1048" y="2790"/>
                    </a:lnTo>
                    <a:lnTo>
                      <a:pt x="1077" y="2800"/>
                    </a:lnTo>
                    <a:lnTo>
                      <a:pt x="1153" y="2809"/>
                    </a:lnTo>
                    <a:lnTo>
                      <a:pt x="1124" y="2790"/>
                    </a:lnTo>
                    <a:lnTo>
                      <a:pt x="1067" y="2771"/>
                    </a:lnTo>
                    <a:lnTo>
                      <a:pt x="1048" y="2752"/>
                    </a:lnTo>
                    <a:lnTo>
                      <a:pt x="1000" y="2704"/>
                    </a:lnTo>
                    <a:lnTo>
                      <a:pt x="953" y="2666"/>
                    </a:lnTo>
                    <a:lnTo>
                      <a:pt x="905" y="2638"/>
                    </a:lnTo>
                    <a:lnTo>
                      <a:pt x="877" y="2628"/>
                    </a:lnTo>
                    <a:lnTo>
                      <a:pt x="848" y="2618"/>
                    </a:lnTo>
                    <a:lnTo>
                      <a:pt x="829" y="2618"/>
                    </a:lnTo>
                    <a:lnTo>
                      <a:pt x="810" y="2600"/>
                    </a:lnTo>
                    <a:lnTo>
                      <a:pt x="762" y="2580"/>
                    </a:lnTo>
                    <a:lnTo>
                      <a:pt x="562" y="2590"/>
                    </a:lnTo>
                    <a:lnTo>
                      <a:pt x="524" y="2618"/>
                    </a:lnTo>
                    <a:lnTo>
                      <a:pt x="515" y="2638"/>
                    </a:lnTo>
                    <a:lnTo>
                      <a:pt x="505" y="2647"/>
                    </a:lnTo>
                    <a:lnTo>
                      <a:pt x="496" y="2666"/>
                    </a:lnTo>
                    <a:lnTo>
                      <a:pt x="486" y="2676"/>
                    </a:lnTo>
                    <a:lnTo>
                      <a:pt x="448" y="2685"/>
                    </a:lnTo>
                    <a:lnTo>
                      <a:pt x="410" y="2723"/>
                    </a:lnTo>
                    <a:lnTo>
                      <a:pt x="381" y="2733"/>
                    </a:lnTo>
                    <a:lnTo>
                      <a:pt x="362" y="2733"/>
                    </a:lnTo>
                    <a:lnTo>
                      <a:pt x="334" y="2723"/>
                    </a:lnTo>
                    <a:lnTo>
                      <a:pt x="315" y="2704"/>
                    </a:lnTo>
                    <a:lnTo>
                      <a:pt x="277" y="2666"/>
                    </a:lnTo>
                    <a:lnTo>
                      <a:pt x="257" y="2647"/>
                    </a:lnTo>
                    <a:lnTo>
                      <a:pt x="229" y="2647"/>
                    </a:lnTo>
                    <a:lnTo>
                      <a:pt x="219" y="2647"/>
                    </a:lnTo>
                    <a:lnTo>
                      <a:pt x="210" y="2647"/>
                    </a:lnTo>
                    <a:lnTo>
                      <a:pt x="200" y="2657"/>
                    </a:lnTo>
                    <a:lnTo>
                      <a:pt x="191" y="2676"/>
                    </a:lnTo>
                    <a:lnTo>
                      <a:pt x="191" y="2685"/>
                    </a:lnTo>
                    <a:lnTo>
                      <a:pt x="191" y="2695"/>
                    </a:lnTo>
                    <a:lnTo>
                      <a:pt x="153" y="2685"/>
                    </a:lnTo>
                    <a:lnTo>
                      <a:pt x="19" y="2618"/>
                    </a:lnTo>
                    <a:lnTo>
                      <a:pt x="19" y="2609"/>
                    </a:lnTo>
                    <a:lnTo>
                      <a:pt x="48" y="2609"/>
                    </a:lnTo>
                    <a:lnTo>
                      <a:pt x="105" y="2638"/>
                    </a:lnTo>
                    <a:lnTo>
                      <a:pt x="143" y="2638"/>
                    </a:lnTo>
                    <a:lnTo>
                      <a:pt x="162" y="2609"/>
                    </a:lnTo>
                    <a:lnTo>
                      <a:pt x="153" y="2580"/>
                    </a:lnTo>
                    <a:lnTo>
                      <a:pt x="124" y="2552"/>
                    </a:lnTo>
                    <a:lnTo>
                      <a:pt x="105" y="2523"/>
                    </a:lnTo>
                    <a:lnTo>
                      <a:pt x="96" y="2523"/>
                    </a:lnTo>
                    <a:lnTo>
                      <a:pt x="86" y="2533"/>
                    </a:lnTo>
                    <a:lnTo>
                      <a:pt x="96" y="2552"/>
                    </a:lnTo>
                    <a:lnTo>
                      <a:pt x="96" y="2561"/>
                    </a:lnTo>
                    <a:lnTo>
                      <a:pt x="86" y="2580"/>
                    </a:lnTo>
                    <a:lnTo>
                      <a:pt x="77" y="2580"/>
                    </a:lnTo>
                    <a:lnTo>
                      <a:pt x="67" y="2523"/>
                    </a:lnTo>
                    <a:lnTo>
                      <a:pt x="57" y="2485"/>
                    </a:lnTo>
                    <a:lnTo>
                      <a:pt x="0" y="2447"/>
                    </a:lnTo>
                    <a:lnTo>
                      <a:pt x="105" y="2380"/>
                    </a:lnTo>
                    <a:lnTo>
                      <a:pt x="124" y="2380"/>
                    </a:lnTo>
                    <a:lnTo>
                      <a:pt x="134" y="2390"/>
                    </a:lnTo>
                    <a:lnTo>
                      <a:pt x="162" y="2390"/>
                    </a:lnTo>
                    <a:lnTo>
                      <a:pt x="162" y="2409"/>
                    </a:lnTo>
                    <a:lnTo>
                      <a:pt x="153" y="2409"/>
                    </a:lnTo>
                    <a:lnTo>
                      <a:pt x="162" y="2419"/>
                    </a:lnTo>
                    <a:lnTo>
                      <a:pt x="172" y="2409"/>
                    </a:lnTo>
                    <a:lnTo>
                      <a:pt x="219" y="2380"/>
                    </a:lnTo>
                    <a:lnTo>
                      <a:pt x="229" y="2371"/>
                    </a:lnTo>
                    <a:lnTo>
                      <a:pt x="210" y="2362"/>
                    </a:lnTo>
                    <a:lnTo>
                      <a:pt x="172" y="2362"/>
                    </a:lnTo>
                    <a:lnTo>
                      <a:pt x="153" y="2352"/>
                    </a:lnTo>
                    <a:lnTo>
                      <a:pt x="162" y="2323"/>
                    </a:lnTo>
                    <a:lnTo>
                      <a:pt x="134" y="2304"/>
                    </a:lnTo>
                    <a:lnTo>
                      <a:pt x="143" y="2285"/>
                    </a:lnTo>
                    <a:lnTo>
                      <a:pt x="153" y="2285"/>
                    </a:lnTo>
                    <a:lnTo>
                      <a:pt x="172" y="2276"/>
                    </a:lnTo>
                    <a:lnTo>
                      <a:pt x="181" y="2285"/>
                    </a:lnTo>
                    <a:lnTo>
                      <a:pt x="200" y="2295"/>
                    </a:lnTo>
                    <a:lnTo>
                      <a:pt x="210" y="2304"/>
                    </a:lnTo>
                    <a:lnTo>
                      <a:pt x="219" y="2304"/>
                    </a:lnTo>
                    <a:lnTo>
                      <a:pt x="248" y="2295"/>
                    </a:lnTo>
                    <a:lnTo>
                      <a:pt x="267" y="2295"/>
                    </a:lnTo>
                    <a:lnTo>
                      <a:pt x="277" y="2295"/>
                    </a:lnTo>
                    <a:lnTo>
                      <a:pt x="295" y="2295"/>
                    </a:lnTo>
                    <a:lnTo>
                      <a:pt x="305" y="2285"/>
                    </a:lnTo>
                    <a:lnTo>
                      <a:pt x="324" y="2257"/>
                    </a:lnTo>
                    <a:lnTo>
                      <a:pt x="334" y="2238"/>
                    </a:lnTo>
                    <a:lnTo>
                      <a:pt x="343" y="2219"/>
                    </a:lnTo>
                    <a:lnTo>
                      <a:pt x="353" y="2209"/>
                    </a:lnTo>
                    <a:lnTo>
                      <a:pt x="353" y="2199"/>
                    </a:lnTo>
                    <a:lnTo>
                      <a:pt x="362" y="2199"/>
                    </a:lnTo>
                    <a:lnTo>
                      <a:pt x="381" y="2190"/>
                    </a:lnTo>
                    <a:lnTo>
                      <a:pt x="391" y="2199"/>
                    </a:lnTo>
                    <a:lnTo>
                      <a:pt x="400" y="2199"/>
                    </a:lnTo>
                    <a:lnTo>
                      <a:pt x="400" y="2209"/>
                    </a:lnTo>
                    <a:lnTo>
                      <a:pt x="410" y="2219"/>
                    </a:lnTo>
                    <a:lnTo>
                      <a:pt x="420" y="2219"/>
                    </a:lnTo>
                    <a:lnTo>
                      <a:pt x="438" y="2219"/>
                    </a:lnTo>
                    <a:lnTo>
                      <a:pt x="458" y="2209"/>
                    </a:lnTo>
                    <a:lnTo>
                      <a:pt x="477" y="2190"/>
                    </a:lnTo>
                    <a:lnTo>
                      <a:pt x="496" y="2199"/>
                    </a:lnTo>
                    <a:lnTo>
                      <a:pt x="496" y="2209"/>
                    </a:lnTo>
                    <a:lnTo>
                      <a:pt x="496" y="2219"/>
                    </a:lnTo>
                    <a:lnTo>
                      <a:pt x="496" y="2228"/>
                    </a:lnTo>
                    <a:lnTo>
                      <a:pt x="496" y="2238"/>
                    </a:lnTo>
                    <a:lnTo>
                      <a:pt x="505" y="2247"/>
                    </a:lnTo>
                    <a:lnTo>
                      <a:pt x="515" y="2247"/>
                    </a:lnTo>
                    <a:lnTo>
                      <a:pt x="524" y="2247"/>
                    </a:lnTo>
                    <a:lnTo>
                      <a:pt x="534" y="2238"/>
                    </a:lnTo>
                    <a:lnTo>
                      <a:pt x="543" y="2219"/>
                    </a:lnTo>
                    <a:lnTo>
                      <a:pt x="553" y="2199"/>
                    </a:lnTo>
                    <a:lnTo>
                      <a:pt x="562" y="2181"/>
                    </a:lnTo>
                    <a:lnTo>
                      <a:pt x="572" y="2171"/>
                    </a:lnTo>
                    <a:lnTo>
                      <a:pt x="591" y="2161"/>
                    </a:lnTo>
                    <a:lnTo>
                      <a:pt x="610" y="2152"/>
                    </a:lnTo>
                    <a:lnTo>
                      <a:pt x="619" y="2123"/>
                    </a:lnTo>
                    <a:lnTo>
                      <a:pt x="638" y="2028"/>
                    </a:lnTo>
                    <a:lnTo>
                      <a:pt x="648" y="2009"/>
                    </a:lnTo>
                    <a:lnTo>
                      <a:pt x="648" y="1990"/>
                    </a:lnTo>
                    <a:lnTo>
                      <a:pt x="658" y="1990"/>
                    </a:lnTo>
                    <a:lnTo>
                      <a:pt x="648" y="1981"/>
                    </a:lnTo>
                    <a:lnTo>
                      <a:pt x="648" y="1971"/>
                    </a:lnTo>
                    <a:lnTo>
                      <a:pt x="658" y="1961"/>
                    </a:lnTo>
                    <a:lnTo>
                      <a:pt x="658" y="1952"/>
                    </a:lnTo>
                    <a:lnTo>
                      <a:pt x="658" y="1943"/>
                    </a:lnTo>
                    <a:lnTo>
                      <a:pt x="648" y="1933"/>
                    </a:lnTo>
                    <a:lnTo>
                      <a:pt x="658" y="1895"/>
                    </a:lnTo>
                    <a:lnTo>
                      <a:pt x="705" y="1876"/>
                    </a:lnTo>
                    <a:lnTo>
                      <a:pt x="724" y="1857"/>
                    </a:lnTo>
                    <a:lnTo>
                      <a:pt x="734" y="1857"/>
                    </a:lnTo>
                    <a:lnTo>
                      <a:pt x="743" y="1847"/>
                    </a:lnTo>
                    <a:lnTo>
                      <a:pt x="781" y="1847"/>
                    </a:lnTo>
                    <a:lnTo>
                      <a:pt x="829" y="1847"/>
                    </a:lnTo>
                    <a:lnTo>
                      <a:pt x="857" y="1828"/>
                    </a:lnTo>
                    <a:lnTo>
                      <a:pt x="962" y="1790"/>
                    </a:lnTo>
                    <a:lnTo>
                      <a:pt x="1000" y="1809"/>
                    </a:lnTo>
                    <a:lnTo>
                      <a:pt x="1029" y="1809"/>
                    </a:lnTo>
                    <a:lnTo>
                      <a:pt x="1048" y="1809"/>
                    </a:lnTo>
                    <a:lnTo>
                      <a:pt x="1210" y="1761"/>
                    </a:lnTo>
                    <a:lnTo>
                      <a:pt x="1248" y="1733"/>
                    </a:lnTo>
                    <a:lnTo>
                      <a:pt x="1277" y="1714"/>
                    </a:lnTo>
                    <a:lnTo>
                      <a:pt x="1286" y="1695"/>
                    </a:lnTo>
                    <a:lnTo>
                      <a:pt x="1286" y="1685"/>
                    </a:lnTo>
                    <a:lnTo>
                      <a:pt x="1305" y="1676"/>
                    </a:lnTo>
                    <a:lnTo>
                      <a:pt x="1315" y="1657"/>
                    </a:lnTo>
                    <a:lnTo>
                      <a:pt x="1343" y="1638"/>
                    </a:lnTo>
                    <a:lnTo>
                      <a:pt x="1486" y="1571"/>
                    </a:lnTo>
                    <a:lnTo>
                      <a:pt x="1505" y="1552"/>
                    </a:lnTo>
                    <a:lnTo>
                      <a:pt x="1524" y="1542"/>
                    </a:lnTo>
                    <a:lnTo>
                      <a:pt x="1562" y="1533"/>
                    </a:lnTo>
                    <a:lnTo>
                      <a:pt x="1601" y="1542"/>
                    </a:lnTo>
                    <a:lnTo>
                      <a:pt x="1610" y="1542"/>
                    </a:lnTo>
                    <a:lnTo>
                      <a:pt x="1629" y="1552"/>
                    </a:lnTo>
                    <a:lnTo>
                      <a:pt x="1639" y="1571"/>
                    </a:lnTo>
                    <a:lnTo>
                      <a:pt x="1639" y="1580"/>
                    </a:lnTo>
                    <a:lnTo>
                      <a:pt x="1658" y="1600"/>
                    </a:lnTo>
                    <a:lnTo>
                      <a:pt x="1677" y="1609"/>
                    </a:lnTo>
                    <a:lnTo>
                      <a:pt x="1819" y="1628"/>
                    </a:lnTo>
                    <a:lnTo>
                      <a:pt x="1829" y="1571"/>
                    </a:lnTo>
                    <a:lnTo>
                      <a:pt x="1839" y="1552"/>
                    </a:lnTo>
                    <a:lnTo>
                      <a:pt x="1848" y="1542"/>
                    </a:lnTo>
                    <a:lnTo>
                      <a:pt x="1857" y="1523"/>
                    </a:lnTo>
                    <a:lnTo>
                      <a:pt x="1867" y="1466"/>
                    </a:lnTo>
                    <a:lnTo>
                      <a:pt x="1877" y="1447"/>
                    </a:lnTo>
                    <a:lnTo>
                      <a:pt x="1886" y="1409"/>
                    </a:lnTo>
                    <a:lnTo>
                      <a:pt x="1896" y="1381"/>
                    </a:lnTo>
                    <a:lnTo>
                      <a:pt x="1915" y="1314"/>
                    </a:lnTo>
                    <a:lnTo>
                      <a:pt x="1924" y="1276"/>
                    </a:lnTo>
                    <a:lnTo>
                      <a:pt x="1924" y="1266"/>
                    </a:lnTo>
                    <a:lnTo>
                      <a:pt x="1934" y="1257"/>
                    </a:lnTo>
                    <a:lnTo>
                      <a:pt x="1953" y="1228"/>
                    </a:lnTo>
                    <a:lnTo>
                      <a:pt x="1962" y="1219"/>
                    </a:lnTo>
                    <a:lnTo>
                      <a:pt x="1981" y="1209"/>
                    </a:lnTo>
                    <a:lnTo>
                      <a:pt x="1991" y="1199"/>
                    </a:lnTo>
                    <a:lnTo>
                      <a:pt x="2010" y="1199"/>
                    </a:lnTo>
                    <a:lnTo>
                      <a:pt x="2058" y="1190"/>
                    </a:lnTo>
                    <a:lnTo>
                      <a:pt x="2077" y="1190"/>
                    </a:lnTo>
                    <a:lnTo>
                      <a:pt x="2086" y="1190"/>
                    </a:lnTo>
                    <a:lnTo>
                      <a:pt x="2096" y="1181"/>
                    </a:lnTo>
                    <a:lnTo>
                      <a:pt x="2105" y="1171"/>
                    </a:lnTo>
                    <a:lnTo>
                      <a:pt x="2115" y="1171"/>
                    </a:lnTo>
                    <a:lnTo>
                      <a:pt x="2115" y="1161"/>
                    </a:lnTo>
                    <a:lnTo>
                      <a:pt x="2115" y="1142"/>
                    </a:lnTo>
                    <a:lnTo>
                      <a:pt x="2105" y="1104"/>
                    </a:lnTo>
                    <a:lnTo>
                      <a:pt x="2105" y="1076"/>
                    </a:lnTo>
                    <a:lnTo>
                      <a:pt x="2115" y="1057"/>
                    </a:lnTo>
                    <a:lnTo>
                      <a:pt x="2105" y="1038"/>
                    </a:lnTo>
                    <a:lnTo>
                      <a:pt x="2105" y="1028"/>
                    </a:lnTo>
                    <a:lnTo>
                      <a:pt x="2086" y="1009"/>
                    </a:lnTo>
                    <a:lnTo>
                      <a:pt x="2077" y="1000"/>
                    </a:lnTo>
                    <a:lnTo>
                      <a:pt x="2067" y="990"/>
                    </a:lnTo>
                    <a:lnTo>
                      <a:pt x="2067" y="980"/>
                    </a:lnTo>
                    <a:lnTo>
                      <a:pt x="2058" y="857"/>
                    </a:lnTo>
                    <a:lnTo>
                      <a:pt x="2058" y="847"/>
                    </a:lnTo>
                    <a:lnTo>
                      <a:pt x="2058" y="838"/>
                    </a:lnTo>
                    <a:lnTo>
                      <a:pt x="2067" y="838"/>
                    </a:lnTo>
                    <a:lnTo>
                      <a:pt x="2067" y="828"/>
                    </a:lnTo>
                    <a:lnTo>
                      <a:pt x="2067" y="819"/>
                    </a:lnTo>
                    <a:lnTo>
                      <a:pt x="2067" y="809"/>
                    </a:lnTo>
                    <a:lnTo>
                      <a:pt x="2058" y="742"/>
                    </a:lnTo>
                    <a:lnTo>
                      <a:pt x="2058" y="733"/>
                    </a:lnTo>
                    <a:lnTo>
                      <a:pt x="2058" y="695"/>
                    </a:lnTo>
                    <a:lnTo>
                      <a:pt x="2048" y="676"/>
                    </a:lnTo>
                    <a:lnTo>
                      <a:pt x="2048" y="666"/>
                    </a:lnTo>
                    <a:lnTo>
                      <a:pt x="2038" y="647"/>
                    </a:lnTo>
                    <a:lnTo>
                      <a:pt x="2029" y="637"/>
                    </a:lnTo>
                    <a:lnTo>
                      <a:pt x="2029" y="628"/>
                    </a:lnTo>
                    <a:lnTo>
                      <a:pt x="2029" y="609"/>
                    </a:lnTo>
                    <a:lnTo>
                      <a:pt x="2029" y="590"/>
                    </a:lnTo>
                    <a:lnTo>
                      <a:pt x="2038" y="571"/>
                    </a:lnTo>
                    <a:lnTo>
                      <a:pt x="2067" y="514"/>
                    </a:lnTo>
                    <a:lnTo>
                      <a:pt x="2067" y="504"/>
                    </a:lnTo>
                    <a:lnTo>
                      <a:pt x="2067" y="485"/>
                    </a:lnTo>
                    <a:lnTo>
                      <a:pt x="2067" y="438"/>
                    </a:lnTo>
                    <a:lnTo>
                      <a:pt x="2058" y="285"/>
                    </a:lnTo>
                    <a:lnTo>
                      <a:pt x="2058" y="247"/>
                    </a:lnTo>
                    <a:lnTo>
                      <a:pt x="2058" y="209"/>
                    </a:lnTo>
                    <a:lnTo>
                      <a:pt x="2058" y="123"/>
                    </a:lnTo>
                    <a:lnTo>
                      <a:pt x="2124" y="142"/>
                    </a:lnTo>
                    <a:lnTo>
                      <a:pt x="2172" y="142"/>
                    </a:lnTo>
                    <a:lnTo>
                      <a:pt x="2220" y="123"/>
                    </a:lnTo>
                    <a:lnTo>
                      <a:pt x="2229" y="123"/>
                    </a:lnTo>
                    <a:lnTo>
                      <a:pt x="2238" y="114"/>
                    </a:lnTo>
                    <a:lnTo>
                      <a:pt x="2258" y="114"/>
                    </a:lnTo>
                    <a:lnTo>
                      <a:pt x="2286" y="123"/>
                    </a:lnTo>
                    <a:lnTo>
                      <a:pt x="2296" y="123"/>
                    </a:lnTo>
                    <a:lnTo>
                      <a:pt x="2305" y="133"/>
                    </a:lnTo>
                    <a:lnTo>
                      <a:pt x="2362" y="123"/>
                    </a:lnTo>
                    <a:lnTo>
                      <a:pt x="2381" y="142"/>
                    </a:lnTo>
                    <a:lnTo>
                      <a:pt x="2401" y="171"/>
                    </a:lnTo>
                    <a:lnTo>
                      <a:pt x="2419" y="209"/>
                    </a:lnTo>
                    <a:lnTo>
                      <a:pt x="2419" y="218"/>
                    </a:lnTo>
                    <a:lnTo>
                      <a:pt x="2429" y="228"/>
                    </a:lnTo>
                    <a:lnTo>
                      <a:pt x="2448" y="218"/>
                    </a:lnTo>
                    <a:lnTo>
                      <a:pt x="2458" y="218"/>
                    </a:lnTo>
                    <a:lnTo>
                      <a:pt x="2467" y="218"/>
                    </a:lnTo>
                    <a:lnTo>
                      <a:pt x="2477" y="218"/>
                    </a:lnTo>
                    <a:lnTo>
                      <a:pt x="2486" y="238"/>
                    </a:lnTo>
                    <a:lnTo>
                      <a:pt x="2496" y="247"/>
                    </a:lnTo>
                    <a:lnTo>
                      <a:pt x="2515" y="247"/>
                    </a:lnTo>
                    <a:lnTo>
                      <a:pt x="2524" y="238"/>
                    </a:lnTo>
                    <a:lnTo>
                      <a:pt x="2534" y="228"/>
                    </a:lnTo>
                    <a:lnTo>
                      <a:pt x="2543" y="218"/>
                    </a:lnTo>
                    <a:lnTo>
                      <a:pt x="2543" y="209"/>
                    </a:lnTo>
                    <a:lnTo>
                      <a:pt x="2553" y="200"/>
                    </a:lnTo>
                    <a:lnTo>
                      <a:pt x="2619" y="180"/>
                    </a:lnTo>
                    <a:lnTo>
                      <a:pt x="2639" y="180"/>
                    </a:lnTo>
                    <a:lnTo>
                      <a:pt x="2648" y="190"/>
                    </a:lnTo>
                    <a:lnTo>
                      <a:pt x="2648" y="209"/>
                    </a:lnTo>
                    <a:lnTo>
                      <a:pt x="2657" y="218"/>
                    </a:lnTo>
                    <a:lnTo>
                      <a:pt x="2667" y="218"/>
                    </a:lnTo>
                    <a:lnTo>
                      <a:pt x="2791" y="190"/>
                    </a:lnTo>
                    <a:lnTo>
                      <a:pt x="2800" y="180"/>
                    </a:lnTo>
                    <a:lnTo>
                      <a:pt x="2820" y="171"/>
                    </a:lnTo>
                    <a:lnTo>
                      <a:pt x="2867" y="123"/>
                    </a:lnTo>
                    <a:lnTo>
                      <a:pt x="2877" y="114"/>
                    </a:lnTo>
                    <a:lnTo>
                      <a:pt x="2886" y="114"/>
                    </a:lnTo>
                    <a:lnTo>
                      <a:pt x="2905" y="114"/>
                    </a:lnTo>
                    <a:lnTo>
                      <a:pt x="2981" y="114"/>
                    </a:lnTo>
                    <a:lnTo>
                      <a:pt x="3067" y="142"/>
                    </a:lnTo>
                    <a:lnTo>
                      <a:pt x="3096" y="142"/>
                    </a:lnTo>
                    <a:lnTo>
                      <a:pt x="3096" y="133"/>
                    </a:lnTo>
                    <a:lnTo>
                      <a:pt x="3105" y="114"/>
                    </a:lnTo>
                    <a:lnTo>
                      <a:pt x="3115" y="95"/>
                    </a:lnTo>
                    <a:lnTo>
                      <a:pt x="3134" y="95"/>
                    </a:lnTo>
                    <a:lnTo>
                      <a:pt x="3153" y="85"/>
                    </a:lnTo>
                    <a:lnTo>
                      <a:pt x="3181" y="85"/>
                    </a:lnTo>
                    <a:lnTo>
                      <a:pt x="3201" y="76"/>
                    </a:lnTo>
                    <a:lnTo>
                      <a:pt x="3219" y="66"/>
                    </a:lnTo>
                    <a:lnTo>
                      <a:pt x="3219" y="57"/>
                    </a:lnTo>
                    <a:lnTo>
                      <a:pt x="3229" y="38"/>
                    </a:lnTo>
                    <a:lnTo>
                      <a:pt x="3219" y="28"/>
                    </a:lnTo>
                    <a:lnTo>
                      <a:pt x="3219" y="9"/>
                    </a:lnTo>
                    <a:lnTo>
                      <a:pt x="3229" y="0"/>
                    </a:lnTo>
                    <a:lnTo>
                      <a:pt x="3239" y="0"/>
                    </a:lnTo>
                    <a:lnTo>
                      <a:pt x="3324" y="28"/>
                    </a:lnTo>
                    <a:lnTo>
                      <a:pt x="3334" y="38"/>
                    </a:lnTo>
                    <a:lnTo>
                      <a:pt x="3343" y="57"/>
                    </a:lnTo>
                    <a:lnTo>
                      <a:pt x="3343" y="76"/>
                    </a:lnTo>
                    <a:lnTo>
                      <a:pt x="3334" y="95"/>
                    </a:lnTo>
                    <a:lnTo>
                      <a:pt x="3334" y="114"/>
                    </a:lnTo>
                    <a:lnTo>
                      <a:pt x="3343" y="142"/>
                    </a:lnTo>
                    <a:lnTo>
                      <a:pt x="3391" y="200"/>
                    </a:lnTo>
                    <a:lnTo>
                      <a:pt x="3419" y="218"/>
                    </a:lnTo>
                    <a:lnTo>
                      <a:pt x="3439" y="228"/>
                    </a:lnTo>
                    <a:lnTo>
                      <a:pt x="3448" y="238"/>
                    </a:lnTo>
                    <a:lnTo>
                      <a:pt x="3467" y="238"/>
                    </a:lnTo>
                    <a:lnTo>
                      <a:pt x="3477" y="257"/>
                    </a:lnTo>
                    <a:lnTo>
                      <a:pt x="3486" y="266"/>
                    </a:lnTo>
                    <a:lnTo>
                      <a:pt x="3486" y="371"/>
                    </a:lnTo>
                    <a:lnTo>
                      <a:pt x="3572" y="361"/>
                    </a:lnTo>
                    <a:lnTo>
                      <a:pt x="3591" y="361"/>
                    </a:lnTo>
                    <a:lnTo>
                      <a:pt x="3600" y="371"/>
                    </a:lnTo>
                    <a:lnTo>
                      <a:pt x="3629" y="381"/>
                    </a:lnTo>
                    <a:lnTo>
                      <a:pt x="3648" y="381"/>
                    </a:lnTo>
                    <a:lnTo>
                      <a:pt x="3658" y="371"/>
                    </a:lnTo>
                    <a:lnTo>
                      <a:pt x="3658" y="342"/>
                    </a:lnTo>
                    <a:lnTo>
                      <a:pt x="3667" y="333"/>
                    </a:lnTo>
                    <a:lnTo>
                      <a:pt x="3677" y="323"/>
                    </a:lnTo>
                    <a:lnTo>
                      <a:pt x="3686" y="323"/>
                    </a:lnTo>
                    <a:lnTo>
                      <a:pt x="3696" y="314"/>
                    </a:lnTo>
                    <a:lnTo>
                      <a:pt x="3705" y="314"/>
                    </a:lnTo>
                    <a:lnTo>
                      <a:pt x="3715" y="314"/>
                    </a:lnTo>
                    <a:lnTo>
                      <a:pt x="3724" y="304"/>
                    </a:lnTo>
                    <a:lnTo>
                      <a:pt x="3734" y="304"/>
                    </a:lnTo>
                    <a:lnTo>
                      <a:pt x="3743" y="285"/>
                    </a:lnTo>
                    <a:lnTo>
                      <a:pt x="3753" y="266"/>
                    </a:lnTo>
                    <a:lnTo>
                      <a:pt x="3762" y="247"/>
                    </a:lnTo>
                    <a:lnTo>
                      <a:pt x="3772" y="238"/>
                    </a:lnTo>
                    <a:lnTo>
                      <a:pt x="3791" y="238"/>
                    </a:lnTo>
                    <a:lnTo>
                      <a:pt x="3810" y="228"/>
                    </a:lnTo>
                    <a:lnTo>
                      <a:pt x="3829" y="209"/>
                    </a:lnTo>
                    <a:lnTo>
                      <a:pt x="3953" y="180"/>
                    </a:lnTo>
                    <a:lnTo>
                      <a:pt x="3972" y="180"/>
                    </a:lnTo>
                    <a:lnTo>
                      <a:pt x="3991" y="180"/>
                    </a:lnTo>
                    <a:lnTo>
                      <a:pt x="4058" y="209"/>
                    </a:lnTo>
                    <a:lnTo>
                      <a:pt x="4067" y="218"/>
                    </a:lnTo>
                    <a:lnTo>
                      <a:pt x="4077" y="238"/>
                    </a:lnTo>
                    <a:lnTo>
                      <a:pt x="4086" y="247"/>
                    </a:lnTo>
                    <a:lnTo>
                      <a:pt x="4086" y="266"/>
                    </a:lnTo>
                    <a:lnTo>
                      <a:pt x="4086" y="285"/>
                    </a:lnTo>
                    <a:lnTo>
                      <a:pt x="4086" y="342"/>
                    </a:lnTo>
                    <a:lnTo>
                      <a:pt x="4086" y="399"/>
                    </a:lnTo>
                    <a:lnTo>
                      <a:pt x="4086" y="428"/>
                    </a:lnTo>
                    <a:lnTo>
                      <a:pt x="4096" y="447"/>
                    </a:lnTo>
                    <a:lnTo>
                      <a:pt x="4105" y="476"/>
                    </a:lnTo>
                    <a:lnTo>
                      <a:pt x="4124" y="495"/>
                    </a:lnTo>
                    <a:lnTo>
                      <a:pt x="4143" y="514"/>
                    </a:lnTo>
                    <a:lnTo>
                      <a:pt x="4181" y="533"/>
                    </a:lnTo>
                    <a:lnTo>
                      <a:pt x="4210" y="542"/>
                    </a:lnTo>
                    <a:lnTo>
                      <a:pt x="4229" y="533"/>
                    </a:lnTo>
                    <a:lnTo>
                      <a:pt x="4239" y="533"/>
                    </a:lnTo>
                    <a:lnTo>
                      <a:pt x="4248" y="533"/>
                    </a:lnTo>
                    <a:lnTo>
                      <a:pt x="4258" y="552"/>
                    </a:lnTo>
                    <a:lnTo>
                      <a:pt x="4258" y="571"/>
                    </a:lnTo>
                    <a:lnTo>
                      <a:pt x="4258" y="580"/>
                    </a:lnTo>
                    <a:lnTo>
                      <a:pt x="4258" y="599"/>
                    </a:lnTo>
                    <a:lnTo>
                      <a:pt x="4258" y="609"/>
                    </a:lnTo>
                    <a:lnTo>
                      <a:pt x="4277" y="619"/>
                    </a:lnTo>
                    <a:lnTo>
                      <a:pt x="4400" y="647"/>
                    </a:lnTo>
                    <a:lnTo>
                      <a:pt x="4448" y="657"/>
                    </a:lnTo>
                    <a:lnTo>
                      <a:pt x="4458" y="647"/>
                    </a:lnTo>
                    <a:lnTo>
                      <a:pt x="4467" y="647"/>
                    </a:lnTo>
                    <a:lnTo>
                      <a:pt x="4477" y="647"/>
                    </a:lnTo>
                    <a:lnTo>
                      <a:pt x="4496" y="657"/>
                    </a:lnTo>
                    <a:lnTo>
                      <a:pt x="4515" y="685"/>
                    </a:lnTo>
                    <a:lnTo>
                      <a:pt x="4543" y="733"/>
                    </a:lnTo>
                    <a:lnTo>
                      <a:pt x="4562" y="752"/>
                    </a:lnTo>
                    <a:lnTo>
                      <a:pt x="4572" y="762"/>
                    </a:lnTo>
                    <a:lnTo>
                      <a:pt x="4610" y="790"/>
                    </a:lnTo>
                    <a:lnTo>
                      <a:pt x="4639" y="790"/>
                    </a:lnTo>
                    <a:lnTo>
                      <a:pt x="4677" y="780"/>
                    </a:lnTo>
                    <a:lnTo>
                      <a:pt x="4743" y="838"/>
                    </a:lnTo>
                    <a:lnTo>
                      <a:pt x="4763" y="838"/>
                    </a:lnTo>
                    <a:lnTo>
                      <a:pt x="4801" y="847"/>
                    </a:lnTo>
                    <a:lnTo>
                      <a:pt x="4820" y="847"/>
                    </a:lnTo>
                    <a:lnTo>
                      <a:pt x="4829" y="857"/>
                    </a:lnTo>
                    <a:lnTo>
                      <a:pt x="4839" y="866"/>
                    </a:lnTo>
                    <a:lnTo>
                      <a:pt x="4839" y="876"/>
                    </a:lnTo>
                    <a:lnTo>
                      <a:pt x="4820" y="895"/>
                    </a:lnTo>
                    <a:lnTo>
                      <a:pt x="4791" y="904"/>
                    </a:lnTo>
                    <a:lnTo>
                      <a:pt x="4743" y="942"/>
                    </a:lnTo>
                    <a:lnTo>
                      <a:pt x="4724" y="952"/>
                    </a:lnTo>
                    <a:lnTo>
                      <a:pt x="4724" y="961"/>
                    </a:lnTo>
                    <a:lnTo>
                      <a:pt x="4724" y="971"/>
                    </a:lnTo>
                    <a:lnTo>
                      <a:pt x="4734" y="980"/>
                    </a:lnTo>
                    <a:lnTo>
                      <a:pt x="4743" y="990"/>
                    </a:lnTo>
                    <a:lnTo>
                      <a:pt x="4753" y="1000"/>
                    </a:lnTo>
                    <a:lnTo>
                      <a:pt x="4753" y="1009"/>
                    </a:lnTo>
                    <a:lnTo>
                      <a:pt x="4734" y="1028"/>
                    </a:lnTo>
                    <a:lnTo>
                      <a:pt x="4724" y="1028"/>
                    </a:lnTo>
                    <a:lnTo>
                      <a:pt x="4696" y="1028"/>
                    </a:lnTo>
                    <a:lnTo>
                      <a:pt x="4686" y="1028"/>
                    </a:lnTo>
                    <a:lnTo>
                      <a:pt x="4677" y="1038"/>
                    </a:lnTo>
                    <a:lnTo>
                      <a:pt x="4677" y="1057"/>
                    </a:lnTo>
                    <a:lnTo>
                      <a:pt x="4677" y="1076"/>
                    </a:lnTo>
                    <a:lnTo>
                      <a:pt x="4686" y="1085"/>
                    </a:lnTo>
                    <a:lnTo>
                      <a:pt x="4696" y="1104"/>
                    </a:lnTo>
                    <a:lnTo>
                      <a:pt x="4696" y="1114"/>
                    </a:lnTo>
                    <a:lnTo>
                      <a:pt x="4705" y="1114"/>
                    </a:lnTo>
                    <a:lnTo>
                      <a:pt x="4734" y="1114"/>
                    </a:lnTo>
                    <a:lnTo>
                      <a:pt x="4743" y="1123"/>
                    </a:lnTo>
                    <a:lnTo>
                      <a:pt x="4734" y="1152"/>
                    </a:lnTo>
                    <a:lnTo>
                      <a:pt x="4724" y="1190"/>
                    </a:lnTo>
                    <a:lnTo>
                      <a:pt x="4724" y="1219"/>
                    </a:lnTo>
                    <a:lnTo>
                      <a:pt x="4724" y="1238"/>
                    </a:lnTo>
                    <a:lnTo>
                      <a:pt x="4734" y="1266"/>
                    </a:lnTo>
                    <a:lnTo>
                      <a:pt x="4734" y="1285"/>
                    </a:lnTo>
                    <a:lnTo>
                      <a:pt x="4715" y="1304"/>
                    </a:lnTo>
                    <a:lnTo>
                      <a:pt x="4686" y="1333"/>
                    </a:lnTo>
                    <a:lnTo>
                      <a:pt x="4667" y="1352"/>
                    </a:lnTo>
                    <a:lnTo>
                      <a:pt x="4648" y="1361"/>
                    </a:lnTo>
                    <a:lnTo>
                      <a:pt x="4639" y="1390"/>
                    </a:lnTo>
                    <a:lnTo>
                      <a:pt x="4639" y="1409"/>
                    </a:lnTo>
                    <a:lnTo>
                      <a:pt x="4639" y="1419"/>
                    </a:lnTo>
                    <a:lnTo>
                      <a:pt x="4639" y="1438"/>
                    </a:lnTo>
                    <a:lnTo>
                      <a:pt x="4639" y="1457"/>
                    </a:lnTo>
                    <a:lnTo>
                      <a:pt x="4639" y="1466"/>
                    </a:lnTo>
                    <a:lnTo>
                      <a:pt x="4639" y="1485"/>
                    </a:lnTo>
                    <a:lnTo>
                      <a:pt x="4639" y="1504"/>
                    </a:lnTo>
                    <a:lnTo>
                      <a:pt x="4600" y="1609"/>
                    </a:lnTo>
                    <a:lnTo>
                      <a:pt x="4591" y="1628"/>
                    </a:lnTo>
                    <a:lnTo>
                      <a:pt x="4572" y="1647"/>
                    </a:lnTo>
                    <a:lnTo>
                      <a:pt x="4524" y="1676"/>
                    </a:lnTo>
                    <a:lnTo>
                      <a:pt x="4496" y="1695"/>
                    </a:lnTo>
                    <a:lnTo>
                      <a:pt x="4477" y="1695"/>
                    </a:lnTo>
                    <a:lnTo>
                      <a:pt x="4448" y="1714"/>
                    </a:lnTo>
                    <a:lnTo>
                      <a:pt x="4420" y="1752"/>
                    </a:lnTo>
                    <a:lnTo>
                      <a:pt x="4400" y="1790"/>
                    </a:lnTo>
                    <a:lnTo>
                      <a:pt x="4410" y="1818"/>
                    </a:lnTo>
                    <a:lnTo>
                      <a:pt x="4420" y="1838"/>
                    </a:lnTo>
                    <a:lnTo>
                      <a:pt x="4420" y="1847"/>
                    </a:lnTo>
                    <a:lnTo>
                      <a:pt x="4410" y="1857"/>
                    </a:lnTo>
                    <a:lnTo>
                      <a:pt x="4400" y="1857"/>
                    </a:lnTo>
                    <a:lnTo>
                      <a:pt x="4382" y="1866"/>
                    </a:lnTo>
                    <a:lnTo>
                      <a:pt x="4362" y="1866"/>
                    </a:lnTo>
                    <a:lnTo>
                      <a:pt x="4286" y="1904"/>
                    </a:lnTo>
                    <a:lnTo>
                      <a:pt x="4229" y="1923"/>
                    </a:lnTo>
                    <a:lnTo>
                      <a:pt x="4210" y="1933"/>
                    </a:lnTo>
                    <a:lnTo>
                      <a:pt x="4191" y="1943"/>
                    </a:lnTo>
                    <a:lnTo>
                      <a:pt x="4191" y="1961"/>
                    </a:lnTo>
                    <a:lnTo>
                      <a:pt x="4181" y="1961"/>
                    </a:lnTo>
                    <a:lnTo>
                      <a:pt x="4162" y="1961"/>
                    </a:lnTo>
                    <a:lnTo>
                      <a:pt x="4134" y="1943"/>
                    </a:lnTo>
                    <a:lnTo>
                      <a:pt x="4115" y="1943"/>
                    </a:lnTo>
                    <a:lnTo>
                      <a:pt x="4096" y="1952"/>
                    </a:lnTo>
                    <a:lnTo>
                      <a:pt x="4096" y="1961"/>
                    </a:lnTo>
                    <a:lnTo>
                      <a:pt x="4096" y="1981"/>
                    </a:lnTo>
                    <a:lnTo>
                      <a:pt x="4096" y="1990"/>
                    </a:lnTo>
                    <a:lnTo>
                      <a:pt x="4105" y="2019"/>
                    </a:lnTo>
                    <a:lnTo>
                      <a:pt x="4105" y="2028"/>
                    </a:lnTo>
                    <a:lnTo>
                      <a:pt x="4096" y="2038"/>
                    </a:lnTo>
                    <a:lnTo>
                      <a:pt x="4077" y="2047"/>
                    </a:lnTo>
                    <a:lnTo>
                      <a:pt x="4001" y="2019"/>
                    </a:lnTo>
                    <a:lnTo>
                      <a:pt x="3963" y="2009"/>
                    </a:lnTo>
                    <a:lnTo>
                      <a:pt x="3896" y="2000"/>
                    </a:lnTo>
                    <a:lnTo>
                      <a:pt x="3867" y="2085"/>
                    </a:lnTo>
                    <a:lnTo>
                      <a:pt x="3858" y="2104"/>
                    </a:lnTo>
                    <a:lnTo>
                      <a:pt x="3858" y="2133"/>
                    </a:lnTo>
                    <a:lnTo>
                      <a:pt x="3867" y="2171"/>
                    </a:lnTo>
                    <a:lnTo>
                      <a:pt x="3877" y="2190"/>
                    </a:lnTo>
                    <a:lnTo>
                      <a:pt x="3877" y="2199"/>
                    </a:lnTo>
                    <a:lnTo>
                      <a:pt x="3829" y="2304"/>
                    </a:lnTo>
                    <a:lnTo>
                      <a:pt x="3820" y="2333"/>
                    </a:lnTo>
                    <a:lnTo>
                      <a:pt x="3810" y="2380"/>
                    </a:lnTo>
                    <a:lnTo>
                      <a:pt x="3800" y="2409"/>
                    </a:lnTo>
                    <a:lnTo>
                      <a:pt x="3810" y="2447"/>
                    </a:lnTo>
                    <a:lnTo>
                      <a:pt x="3810" y="2466"/>
                    </a:lnTo>
                    <a:lnTo>
                      <a:pt x="3772" y="2523"/>
                    </a:lnTo>
                    <a:lnTo>
                      <a:pt x="3734" y="2580"/>
                    </a:lnTo>
                    <a:lnTo>
                      <a:pt x="3715" y="2609"/>
                    </a:lnTo>
                    <a:lnTo>
                      <a:pt x="3705" y="2618"/>
                    </a:lnTo>
                    <a:lnTo>
                      <a:pt x="3705" y="2647"/>
                    </a:lnTo>
                    <a:lnTo>
                      <a:pt x="3677" y="2761"/>
                    </a:lnTo>
                    <a:lnTo>
                      <a:pt x="3658" y="2923"/>
                    </a:lnTo>
                    <a:lnTo>
                      <a:pt x="3582" y="2904"/>
                    </a:lnTo>
                    <a:lnTo>
                      <a:pt x="3553" y="2914"/>
                    </a:lnTo>
                    <a:lnTo>
                      <a:pt x="3515" y="2971"/>
                    </a:lnTo>
                    <a:lnTo>
                      <a:pt x="3505" y="2990"/>
                    </a:lnTo>
                    <a:lnTo>
                      <a:pt x="3505" y="2999"/>
                    </a:lnTo>
                    <a:lnTo>
                      <a:pt x="3496" y="3019"/>
                    </a:lnTo>
                    <a:lnTo>
                      <a:pt x="3486" y="3038"/>
                    </a:lnTo>
                    <a:lnTo>
                      <a:pt x="3477" y="3047"/>
                    </a:lnTo>
                    <a:lnTo>
                      <a:pt x="3439" y="3057"/>
                    </a:lnTo>
                    <a:lnTo>
                      <a:pt x="3419" y="3076"/>
                    </a:lnTo>
                    <a:lnTo>
                      <a:pt x="3419" y="3085"/>
                    </a:lnTo>
                    <a:lnTo>
                      <a:pt x="3410" y="3095"/>
                    </a:lnTo>
                    <a:lnTo>
                      <a:pt x="3401" y="3123"/>
                    </a:lnTo>
                    <a:lnTo>
                      <a:pt x="3362" y="3104"/>
                    </a:lnTo>
                    <a:lnTo>
                      <a:pt x="3353" y="3095"/>
                    </a:lnTo>
                    <a:lnTo>
                      <a:pt x="3353" y="3085"/>
                    </a:lnTo>
                    <a:lnTo>
                      <a:pt x="3343" y="3066"/>
                    </a:lnTo>
                    <a:lnTo>
                      <a:pt x="3343" y="3047"/>
                    </a:lnTo>
                    <a:lnTo>
                      <a:pt x="3324" y="3038"/>
                    </a:lnTo>
                    <a:lnTo>
                      <a:pt x="3305" y="3028"/>
                    </a:lnTo>
                    <a:lnTo>
                      <a:pt x="3296" y="3028"/>
                    </a:lnTo>
                    <a:lnTo>
                      <a:pt x="3267" y="3038"/>
                    </a:lnTo>
                    <a:lnTo>
                      <a:pt x="3191" y="3038"/>
                    </a:lnTo>
                    <a:lnTo>
                      <a:pt x="3038" y="3057"/>
                    </a:lnTo>
                    <a:lnTo>
                      <a:pt x="3000" y="3076"/>
                    </a:lnTo>
                    <a:lnTo>
                      <a:pt x="2924" y="3095"/>
                    </a:lnTo>
                    <a:lnTo>
                      <a:pt x="2905" y="3104"/>
                    </a:lnTo>
                    <a:lnTo>
                      <a:pt x="2867" y="3085"/>
                    </a:lnTo>
                    <a:lnTo>
                      <a:pt x="2858" y="3085"/>
                    </a:lnTo>
                    <a:lnTo>
                      <a:pt x="2839" y="3085"/>
                    </a:lnTo>
                    <a:lnTo>
                      <a:pt x="2810" y="3095"/>
                    </a:lnTo>
                    <a:lnTo>
                      <a:pt x="2800" y="3104"/>
                    </a:lnTo>
                    <a:lnTo>
                      <a:pt x="2791" y="3114"/>
                    </a:lnTo>
                    <a:lnTo>
                      <a:pt x="2782" y="3123"/>
                    </a:lnTo>
                    <a:lnTo>
                      <a:pt x="2791" y="3133"/>
                    </a:lnTo>
                    <a:lnTo>
                      <a:pt x="2800" y="3162"/>
                    </a:lnTo>
                    <a:lnTo>
                      <a:pt x="2800" y="3171"/>
                    </a:lnTo>
                    <a:lnTo>
                      <a:pt x="2800" y="3180"/>
                    </a:lnTo>
                    <a:lnTo>
                      <a:pt x="2734" y="3219"/>
                    </a:lnTo>
                    <a:lnTo>
                      <a:pt x="2715" y="3238"/>
                    </a:lnTo>
                    <a:lnTo>
                      <a:pt x="2705" y="3238"/>
                    </a:lnTo>
                    <a:lnTo>
                      <a:pt x="2677" y="3247"/>
                    </a:lnTo>
                    <a:lnTo>
                      <a:pt x="2591" y="3257"/>
                    </a:lnTo>
                    <a:lnTo>
                      <a:pt x="2515" y="3257"/>
                    </a:lnTo>
                    <a:lnTo>
                      <a:pt x="2477" y="3238"/>
                    </a:lnTo>
                    <a:lnTo>
                      <a:pt x="2391" y="3257"/>
                    </a:lnTo>
                    <a:lnTo>
                      <a:pt x="2372" y="3257"/>
                    </a:lnTo>
                    <a:lnTo>
                      <a:pt x="2362" y="3257"/>
                    </a:lnTo>
                    <a:lnTo>
                      <a:pt x="2353" y="3247"/>
                    </a:lnTo>
                    <a:lnTo>
                      <a:pt x="2296" y="3209"/>
                    </a:lnTo>
                    <a:lnTo>
                      <a:pt x="2277" y="3209"/>
                    </a:lnTo>
                    <a:lnTo>
                      <a:pt x="2258" y="3200"/>
                    </a:lnTo>
                    <a:lnTo>
                      <a:pt x="2248" y="3209"/>
                    </a:lnTo>
                    <a:lnTo>
                      <a:pt x="2248" y="3219"/>
                    </a:lnTo>
                    <a:lnTo>
                      <a:pt x="2248" y="3238"/>
                    </a:lnTo>
                    <a:lnTo>
                      <a:pt x="2296" y="3276"/>
                    </a:lnTo>
                    <a:lnTo>
                      <a:pt x="2315" y="3295"/>
                    </a:lnTo>
                    <a:lnTo>
                      <a:pt x="2334" y="3333"/>
                    </a:lnTo>
                    <a:lnTo>
                      <a:pt x="2343" y="3352"/>
                    </a:lnTo>
                    <a:lnTo>
                      <a:pt x="2381" y="3380"/>
                    </a:lnTo>
                    <a:lnTo>
                      <a:pt x="2401" y="3400"/>
                    </a:lnTo>
                    <a:lnTo>
                      <a:pt x="2410" y="3419"/>
                    </a:lnTo>
                    <a:lnTo>
                      <a:pt x="2410" y="3457"/>
                    </a:lnTo>
                    <a:lnTo>
                      <a:pt x="2419" y="3495"/>
                    </a:lnTo>
                    <a:lnTo>
                      <a:pt x="2429" y="3514"/>
                    </a:lnTo>
                    <a:lnTo>
                      <a:pt x="2439" y="3533"/>
                    </a:lnTo>
                    <a:lnTo>
                      <a:pt x="2524" y="3581"/>
                    </a:lnTo>
                    <a:lnTo>
                      <a:pt x="2553" y="3609"/>
                    </a:lnTo>
                    <a:lnTo>
                      <a:pt x="2562" y="3628"/>
                    </a:lnTo>
                    <a:lnTo>
                      <a:pt x="2572" y="3638"/>
                    </a:lnTo>
                    <a:lnTo>
                      <a:pt x="2572" y="3647"/>
                    </a:lnTo>
                    <a:lnTo>
                      <a:pt x="2562" y="3657"/>
                    </a:lnTo>
                    <a:lnTo>
                      <a:pt x="2553" y="3685"/>
                    </a:lnTo>
                    <a:lnTo>
                      <a:pt x="2553" y="3714"/>
                    </a:lnTo>
                    <a:lnTo>
                      <a:pt x="2562" y="3742"/>
                    </a:lnTo>
                    <a:lnTo>
                      <a:pt x="2600" y="3809"/>
                    </a:lnTo>
                    <a:lnTo>
                      <a:pt x="2639" y="3885"/>
                    </a:lnTo>
                    <a:lnTo>
                      <a:pt x="2648" y="3904"/>
                    </a:lnTo>
                    <a:lnTo>
                      <a:pt x="2648" y="3924"/>
                    </a:lnTo>
                    <a:lnTo>
                      <a:pt x="2648" y="3933"/>
                    </a:lnTo>
                    <a:lnTo>
                      <a:pt x="2648" y="3952"/>
                    </a:lnTo>
                    <a:lnTo>
                      <a:pt x="2648" y="3962"/>
                    </a:lnTo>
                    <a:lnTo>
                      <a:pt x="2657" y="3990"/>
                    </a:lnTo>
                    <a:lnTo>
                      <a:pt x="2677" y="4009"/>
                    </a:lnTo>
                    <a:lnTo>
                      <a:pt x="2686" y="4019"/>
                    </a:lnTo>
                    <a:lnTo>
                      <a:pt x="2686" y="4038"/>
                    </a:lnTo>
                    <a:lnTo>
                      <a:pt x="2686" y="4076"/>
                    </a:lnTo>
                    <a:lnTo>
                      <a:pt x="2705" y="4142"/>
                    </a:lnTo>
                    <a:lnTo>
                      <a:pt x="2705" y="4162"/>
                    </a:lnTo>
                    <a:lnTo>
                      <a:pt x="2696" y="4171"/>
                    </a:lnTo>
                    <a:lnTo>
                      <a:pt x="2696" y="4180"/>
                    </a:lnTo>
                    <a:lnTo>
                      <a:pt x="2686" y="4190"/>
                    </a:lnTo>
                    <a:lnTo>
                      <a:pt x="2677" y="4200"/>
                    </a:lnTo>
                    <a:lnTo>
                      <a:pt x="2667" y="4228"/>
                    </a:lnTo>
                    <a:lnTo>
                      <a:pt x="2696" y="4333"/>
                    </a:lnTo>
                    <a:lnTo>
                      <a:pt x="2696" y="4343"/>
                    </a:lnTo>
                    <a:lnTo>
                      <a:pt x="2696" y="4361"/>
                    </a:lnTo>
                    <a:lnTo>
                      <a:pt x="2677" y="4390"/>
                    </a:lnTo>
                    <a:lnTo>
                      <a:pt x="2677" y="4409"/>
                    </a:lnTo>
                    <a:lnTo>
                      <a:pt x="2686" y="4438"/>
                    </a:lnTo>
                    <a:lnTo>
                      <a:pt x="2696" y="4447"/>
                    </a:lnTo>
                    <a:lnTo>
                      <a:pt x="2705" y="4447"/>
                    </a:lnTo>
                    <a:lnTo>
                      <a:pt x="2715" y="4447"/>
                    </a:lnTo>
                    <a:lnTo>
                      <a:pt x="2724" y="4447"/>
                    </a:lnTo>
                    <a:lnTo>
                      <a:pt x="2772" y="4485"/>
                    </a:lnTo>
                    <a:lnTo>
                      <a:pt x="2782" y="4504"/>
                    </a:lnTo>
                    <a:lnTo>
                      <a:pt x="2791" y="4514"/>
                    </a:lnTo>
                    <a:lnTo>
                      <a:pt x="2782" y="4533"/>
                    </a:lnTo>
                    <a:lnTo>
                      <a:pt x="2772" y="4542"/>
                    </a:lnTo>
                    <a:lnTo>
                      <a:pt x="2762" y="4552"/>
                    </a:lnTo>
                    <a:lnTo>
                      <a:pt x="2753" y="4552"/>
                    </a:lnTo>
                    <a:lnTo>
                      <a:pt x="2743" y="4542"/>
                    </a:lnTo>
                    <a:lnTo>
                      <a:pt x="2734" y="4542"/>
                    </a:lnTo>
                    <a:lnTo>
                      <a:pt x="2724" y="4542"/>
                    </a:lnTo>
                    <a:lnTo>
                      <a:pt x="2705" y="4552"/>
                    </a:lnTo>
                    <a:lnTo>
                      <a:pt x="2667" y="4599"/>
                    </a:lnTo>
                    <a:lnTo>
                      <a:pt x="2657" y="4609"/>
                    </a:lnTo>
                    <a:lnTo>
                      <a:pt x="2648" y="4609"/>
                    </a:lnTo>
                    <a:lnTo>
                      <a:pt x="2610" y="4609"/>
                    </a:lnTo>
                    <a:lnTo>
                      <a:pt x="2591" y="4609"/>
                    </a:lnTo>
                    <a:lnTo>
                      <a:pt x="2553" y="4628"/>
                    </a:lnTo>
                    <a:lnTo>
                      <a:pt x="2543" y="4638"/>
                    </a:lnTo>
                    <a:lnTo>
                      <a:pt x="2524" y="4647"/>
                    </a:lnTo>
                    <a:lnTo>
                      <a:pt x="2505" y="4657"/>
                    </a:lnTo>
                    <a:lnTo>
                      <a:pt x="2410" y="4599"/>
                    </a:lnTo>
                    <a:lnTo>
                      <a:pt x="2372" y="4590"/>
                    </a:lnTo>
                    <a:lnTo>
                      <a:pt x="2353" y="4590"/>
                    </a:lnTo>
                    <a:lnTo>
                      <a:pt x="2334" y="4599"/>
                    </a:lnTo>
                    <a:lnTo>
                      <a:pt x="2324" y="4599"/>
                    </a:lnTo>
                    <a:lnTo>
                      <a:pt x="2277" y="4609"/>
                    </a:lnTo>
                    <a:lnTo>
                      <a:pt x="2267" y="4619"/>
                    </a:lnTo>
                    <a:lnTo>
                      <a:pt x="2248" y="4619"/>
                    </a:lnTo>
                    <a:lnTo>
                      <a:pt x="2220" y="4619"/>
                    </a:lnTo>
                    <a:lnTo>
                      <a:pt x="2210" y="4609"/>
                    </a:lnTo>
                    <a:lnTo>
                      <a:pt x="2210" y="4599"/>
                    </a:lnTo>
                    <a:lnTo>
                      <a:pt x="2210" y="4590"/>
                    </a:lnTo>
                    <a:lnTo>
                      <a:pt x="2220" y="4581"/>
                    </a:lnTo>
                    <a:lnTo>
                      <a:pt x="2229" y="4561"/>
                    </a:lnTo>
                    <a:lnTo>
                      <a:pt x="2229" y="4552"/>
                    </a:lnTo>
                    <a:lnTo>
                      <a:pt x="2220" y="4533"/>
                    </a:lnTo>
                    <a:lnTo>
                      <a:pt x="2210" y="4533"/>
                    </a:lnTo>
                    <a:lnTo>
                      <a:pt x="2181" y="4542"/>
                    </a:lnTo>
                    <a:lnTo>
                      <a:pt x="2172" y="4552"/>
                    </a:lnTo>
                    <a:lnTo>
                      <a:pt x="2143" y="4552"/>
                    </a:lnTo>
                    <a:lnTo>
                      <a:pt x="2058" y="4571"/>
                    </a:lnTo>
                    <a:lnTo>
                      <a:pt x="2038" y="4581"/>
                    </a:lnTo>
                    <a:lnTo>
                      <a:pt x="2029" y="4590"/>
                    </a:lnTo>
                    <a:lnTo>
                      <a:pt x="2010" y="4628"/>
                    </a:lnTo>
                    <a:lnTo>
                      <a:pt x="2000" y="4638"/>
                    </a:lnTo>
                    <a:close/>
                    <a:moveTo>
                      <a:pt x="305" y="3781"/>
                    </a:moveTo>
                    <a:lnTo>
                      <a:pt x="362" y="3809"/>
                    </a:lnTo>
                    <a:lnTo>
                      <a:pt x="381" y="3828"/>
                    </a:lnTo>
                    <a:lnTo>
                      <a:pt x="400" y="3857"/>
                    </a:lnTo>
                    <a:lnTo>
                      <a:pt x="372" y="3838"/>
                    </a:lnTo>
                    <a:lnTo>
                      <a:pt x="257" y="3838"/>
                    </a:lnTo>
                    <a:lnTo>
                      <a:pt x="238" y="3799"/>
                    </a:lnTo>
                    <a:lnTo>
                      <a:pt x="248" y="3781"/>
                    </a:lnTo>
                    <a:lnTo>
                      <a:pt x="277" y="3781"/>
                    </a:lnTo>
                    <a:lnTo>
                      <a:pt x="305" y="3781"/>
                    </a:lnTo>
                    <a:close/>
                    <a:moveTo>
                      <a:pt x="496" y="3266"/>
                    </a:moveTo>
                    <a:lnTo>
                      <a:pt x="505" y="3285"/>
                    </a:lnTo>
                    <a:lnTo>
                      <a:pt x="553" y="3304"/>
                    </a:lnTo>
                    <a:lnTo>
                      <a:pt x="572" y="3323"/>
                    </a:lnTo>
                    <a:lnTo>
                      <a:pt x="581" y="3352"/>
                    </a:lnTo>
                    <a:lnTo>
                      <a:pt x="581" y="3390"/>
                    </a:lnTo>
                    <a:lnTo>
                      <a:pt x="572" y="3419"/>
                    </a:lnTo>
                    <a:lnTo>
                      <a:pt x="553" y="3409"/>
                    </a:lnTo>
                    <a:lnTo>
                      <a:pt x="534" y="3362"/>
                    </a:lnTo>
                    <a:lnTo>
                      <a:pt x="505" y="3314"/>
                    </a:lnTo>
                    <a:lnTo>
                      <a:pt x="467" y="3285"/>
                    </a:lnTo>
                    <a:lnTo>
                      <a:pt x="429" y="3314"/>
                    </a:lnTo>
                    <a:lnTo>
                      <a:pt x="410" y="3276"/>
                    </a:lnTo>
                    <a:lnTo>
                      <a:pt x="381" y="3200"/>
                    </a:lnTo>
                    <a:lnTo>
                      <a:pt x="362" y="3171"/>
                    </a:lnTo>
                    <a:lnTo>
                      <a:pt x="438" y="3162"/>
                    </a:lnTo>
                    <a:lnTo>
                      <a:pt x="467" y="3171"/>
                    </a:lnTo>
                    <a:lnTo>
                      <a:pt x="496" y="3190"/>
                    </a:lnTo>
                    <a:lnTo>
                      <a:pt x="496" y="3209"/>
                    </a:lnTo>
                    <a:lnTo>
                      <a:pt x="496" y="3238"/>
                    </a:lnTo>
                    <a:lnTo>
                      <a:pt x="496" y="3266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42" name="Freeform 20">
                <a:extLst>
                  <a:ext uri="{FF2B5EF4-FFF2-40B4-BE49-F238E27FC236}">
                    <a16:creationId xmlns:a16="http://schemas.microsoft.com/office/drawing/2014/main" id="{5C77D1ED-6BE6-EB45-A589-3B035B3BF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2900" y="2249488"/>
                <a:ext cx="2057400" cy="1185862"/>
              </a:xfrm>
              <a:custGeom>
                <a:avLst/>
                <a:gdLst>
                  <a:gd name="T0" fmla="*/ 1292534 w 5716"/>
                  <a:gd name="T1" fmla="*/ 1021079 h 3296"/>
                  <a:gd name="T2" fmla="*/ 1261579 w 5716"/>
                  <a:gd name="T3" fmla="*/ 1010645 h 3296"/>
                  <a:gd name="T4" fmla="*/ 1138121 w 5716"/>
                  <a:gd name="T5" fmla="*/ 1003809 h 3296"/>
                  <a:gd name="T6" fmla="*/ 1169075 w 5716"/>
                  <a:gd name="T7" fmla="*/ 983301 h 3296"/>
                  <a:gd name="T8" fmla="*/ 1216947 w 5716"/>
                  <a:gd name="T9" fmla="*/ 959555 h 3296"/>
                  <a:gd name="T10" fmla="*/ 1114005 w 5716"/>
                  <a:gd name="T11" fmla="*/ 959555 h 3296"/>
                  <a:gd name="T12" fmla="*/ 1086650 w 5716"/>
                  <a:gd name="T13" fmla="*/ 918180 h 3296"/>
                  <a:gd name="T14" fmla="*/ 1076572 w 5716"/>
                  <a:gd name="T15" fmla="*/ 962793 h 3296"/>
                  <a:gd name="T16" fmla="*/ 1021861 w 5716"/>
                  <a:gd name="T17" fmla="*/ 966391 h 3296"/>
                  <a:gd name="T18" fmla="*/ 1000985 w 5716"/>
                  <a:gd name="T19" fmla="*/ 1014243 h 3296"/>
                  <a:gd name="T20" fmla="*/ 1011423 w 5716"/>
                  <a:gd name="T21" fmla="*/ 870328 h 3296"/>
                  <a:gd name="T22" fmla="*/ 987307 w 5716"/>
                  <a:gd name="T23" fmla="*/ 884000 h 3296"/>
                  <a:gd name="T24" fmla="*/ 901642 w 5716"/>
                  <a:gd name="T25" fmla="*/ 884000 h 3296"/>
                  <a:gd name="T26" fmla="*/ 928997 w 5716"/>
                  <a:gd name="T27" fmla="*/ 825714 h 3296"/>
                  <a:gd name="T28" fmla="*/ 809138 w 5716"/>
                  <a:gd name="T29" fmla="*/ 832550 h 3296"/>
                  <a:gd name="T30" fmla="*/ 665164 w 5716"/>
                  <a:gd name="T31" fmla="*/ 808444 h 3296"/>
                  <a:gd name="T32" fmla="*/ 579499 w 5716"/>
                  <a:gd name="T33" fmla="*/ 750518 h 3296"/>
                  <a:gd name="T34" fmla="*/ 510751 w 5716"/>
                  <a:gd name="T35" fmla="*/ 743322 h 3296"/>
                  <a:gd name="T36" fmla="*/ 480156 w 5716"/>
                  <a:gd name="T37" fmla="*/ 774264 h 3296"/>
                  <a:gd name="T38" fmla="*/ 387292 w 5716"/>
                  <a:gd name="T39" fmla="*/ 743322 h 3296"/>
                  <a:gd name="T40" fmla="*/ 215962 w 5716"/>
                  <a:gd name="T41" fmla="*/ 613439 h 3296"/>
                  <a:gd name="T42" fmla="*/ 390892 w 5716"/>
                  <a:gd name="T43" fmla="*/ 503704 h 3296"/>
                  <a:gd name="T44" fmla="*/ 287950 w 5716"/>
                  <a:gd name="T45" fmla="*/ 486434 h 3296"/>
                  <a:gd name="T46" fmla="*/ 287950 w 5716"/>
                  <a:gd name="T47" fmla="*/ 407640 h 3296"/>
                  <a:gd name="T48" fmla="*/ 435524 w 5716"/>
                  <a:gd name="T49" fmla="*/ 445418 h 3296"/>
                  <a:gd name="T50" fmla="*/ 425086 w 5716"/>
                  <a:gd name="T51" fmla="*/ 400804 h 3296"/>
                  <a:gd name="T52" fmla="*/ 366776 w 5716"/>
                  <a:gd name="T53" fmla="*/ 400804 h 3296"/>
                  <a:gd name="T54" fmla="*/ 271033 w 5716"/>
                  <a:gd name="T55" fmla="*/ 397566 h 3296"/>
                  <a:gd name="T56" fmla="*/ 174929 w 5716"/>
                  <a:gd name="T57" fmla="*/ 332444 h 3296"/>
                  <a:gd name="T58" fmla="*/ 274272 w 5716"/>
                  <a:gd name="T59" fmla="*/ 236381 h 3296"/>
                  <a:gd name="T60" fmla="*/ 359937 w 5716"/>
                  <a:gd name="T61" fmla="*/ 171259 h 3296"/>
                  <a:gd name="T62" fmla="*/ 462879 w 5716"/>
                  <a:gd name="T63" fmla="*/ 160825 h 3296"/>
                  <a:gd name="T64" fmla="*/ 541705 w 5716"/>
                  <a:gd name="T65" fmla="*/ 123407 h 3296"/>
                  <a:gd name="T66" fmla="*/ 593176 w 5716"/>
                  <a:gd name="T67" fmla="*/ 164423 h 3296"/>
                  <a:gd name="T68" fmla="*/ 644647 w 5716"/>
                  <a:gd name="T69" fmla="*/ 143915 h 3296"/>
                  <a:gd name="T70" fmla="*/ 723473 w 5716"/>
                  <a:gd name="T71" fmla="*/ 130243 h 3296"/>
                  <a:gd name="T72" fmla="*/ 798700 w 5716"/>
                  <a:gd name="T73" fmla="*/ 51450 h 3296"/>
                  <a:gd name="T74" fmla="*/ 928997 w 5716"/>
                  <a:gd name="T75" fmla="*/ 24106 h 3296"/>
                  <a:gd name="T76" fmla="*/ 994146 w 5716"/>
                  <a:gd name="T77" fmla="*/ 13672 h 3296"/>
                  <a:gd name="T78" fmla="*/ 1011423 w 5716"/>
                  <a:gd name="T79" fmla="*/ 89227 h 3296"/>
                  <a:gd name="T80" fmla="*/ 1056055 w 5716"/>
                  <a:gd name="T81" fmla="*/ 71958 h 3296"/>
                  <a:gd name="T82" fmla="*/ 1165476 w 5716"/>
                  <a:gd name="T83" fmla="*/ 198603 h 3296"/>
                  <a:gd name="T84" fmla="*/ 1230625 w 5716"/>
                  <a:gd name="T85" fmla="*/ 277397 h 3296"/>
                  <a:gd name="T86" fmla="*/ 1350844 w 5716"/>
                  <a:gd name="T87" fmla="*/ 164423 h 3296"/>
                  <a:gd name="T88" fmla="*/ 1409153 w 5716"/>
                  <a:gd name="T89" fmla="*/ 184931 h 3296"/>
                  <a:gd name="T90" fmla="*/ 1481141 w 5716"/>
                  <a:gd name="T91" fmla="*/ 209037 h 3296"/>
                  <a:gd name="T92" fmla="*/ 1549529 w 5716"/>
                  <a:gd name="T93" fmla="*/ 174857 h 3296"/>
                  <a:gd name="T94" fmla="*/ 1587322 w 5716"/>
                  <a:gd name="T95" fmla="*/ 229545 h 3296"/>
                  <a:gd name="T96" fmla="*/ 1580483 w 5716"/>
                  <a:gd name="T97" fmla="*/ 153989 h 3296"/>
                  <a:gd name="T98" fmla="*/ 1751813 w 5716"/>
                  <a:gd name="T99" fmla="*/ 191767 h 3296"/>
                  <a:gd name="T100" fmla="*/ 1841078 w 5716"/>
                  <a:gd name="T101" fmla="*/ 301503 h 3296"/>
                  <a:gd name="T102" fmla="*/ 1964176 w 5716"/>
                  <a:gd name="T103" fmla="*/ 256889 h 3296"/>
                  <a:gd name="T104" fmla="*/ 2029325 w 5716"/>
                  <a:gd name="T105" fmla="*/ 472762 h 3296"/>
                  <a:gd name="T106" fmla="*/ 2046602 w 5716"/>
                  <a:gd name="T107" fmla="*/ 603005 h 3296"/>
                  <a:gd name="T108" fmla="*/ 2008809 w 5716"/>
                  <a:gd name="T109" fmla="*/ 674963 h 3296"/>
                  <a:gd name="T110" fmla="*/ 1899388 w 5716"/>
                  <a:gd name="T111" fmla="*/ 818878 h 3296"/>
                  <a:gd name="T112" fmla="*/ 1755413 w 5716"/>
                  <a:gd name="T113" fmla="*/ 856656 h 3296"/>
                  <a:gd name="T114" fmla="*/ 1532612 w 5716"/>
                  <a:gd name="T115" fmla="*/ 939047 h 3296"/>
                  <a:gd name="T116" fmla="*/ 1487980 w 5716"/>
                  <a:gd name="T117" fmla="*/ 1045185 h 3296"/>
                  <a:gd name="T118" fmla="*/ 1436509 w 5716"/>
                  <a:gd name="T119" fmla="*/ 1031153 h 3296"/>
                  <a:gd name="T120" fmla="*/ 1360922 w 5716"/>
                  <a:gd name="T121" fmla="*/ 1062095 h 3296"/>
                  <a:gd name="T122" fmla="*/ 942675 w 5716"/>
                  <a:gd name="T123" fmla="*/ 1130814 h 3296"/>
                  <a:gd name="T124" fmla="*/ 13678 w 5716"/>
                  <a:gd name="T125" fmla="*/ 325608 h 32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716" h="3296">
                    <a:moveTo>
                      <a:pt x="3734" y="2971"/>
                    </a:moveTo>
                    <a:lnTo>
                      <a:pt x="3705" y="2971"/>
                    </a:lnTo>
                    <a:lnTo>
                      <a:pt x="3696" y="2962"/>
                    </a:lnTo>
                    <a:lnTo>
                      <a:pt x="3705" y="2924"/>
                    </a:lnTo>
                    <a:lnTo>
                      <a:pt x="3686" y="2895"/>
                    </a:lnTo>
                    <a:lnTo>
                      <a:pt x="3696" y="2876"/>
                    </a:lnTo>
                    <a:lnTo>
                      <a:pt x="3781" y="2876"/>
                    </a:lnTo>
                    <a:lnTo>
                      <a:pt x="3838" y="2857"/>
                    </a:lnTo>
                    <a:lnTo>
                      <a:pt x="3867" y="2866"/>
                    </a:lnTo>
                    <a:lnTo>
                      <a:pt x="3848" y="2857"/>
                    </a:lnTo>
                    <a:lnTo>
                      <a:pt x="3810" y="2866"/>
                    </a:lnTo>
                    <a:lnTo>
                      <a:pt x="3781" y="2866"/>
                    </a:lnTo>
                    <a:lnTo>
                      <a:pt x="3677" y="2819"/>
                    </a:lnTo>
                    <a:lnTo>
                      <a:pt x="3648" y="2819"/>
                    </a:lnTo>
                    <a:lnTo>
                      <a:pt x="3629" y="2819"/>
                    </a:lnTo>
                    <a:lnTo>
                      <a:pt x="3591" y="2838"/>
                    </a:lnTo>
                    <a:lnTo>
                      <a:pt x="3534" y="2838"/>
                    </a:lnTo>
                    <a:lnTo>
                      <a:pt x="3524" y="2838"/>
                    </a:lnTo>
                    <a:lnTo>
                      <a:pt x="3515" y="2848"/>
                    </a:lnTo>
                    <a:lnTo>
                      <a:pt x="3505" y="2848"/>
                    </a:lnTo>
                    <a:lnTo>
                      <a:pt x="3496" y="2838"/>
                    </a:lnTo>
                    <a:lnTo>
                      <a:pt x="3515" y="2828"/>
                    </a:lnTo>
                    <a:lnTo>
                      <a:pt x="3534" y="2819"/>
                    </a:lnTo>
                    <a:lnTo>
                      <a:pt x="3562" y="2790"/>
                    </a:lnTo>
                    <a:lnTo>
                      <a:pt x="3572" y="2762"/>
                    </a:lnTo>
                    <a:lnTo>
                      <a:pt x="3543" y="2790"/>
                    </a:lnTo>
                    <a:lnTo>
                      <a:pt x="3524" y="2790"/>
                    </a:lnTo>
                    <a:lnTo>
                      <a:pt x="3505" y="2790"/>
                    </a:lnTo>
                    <a:lnTo>
                      <a:pt x="3486" y="2790"/>
                    </a:lnTo>
                    <a:lnTo>
                      <a:pt x="3496" y="2790"/>
                    </a:lnTo>
                    <a:lnTo>
                      <a:pt x="3505" y="2800"/>
                    </a:lnTo>
                    <a:lnTo>
                      <a:pt x="3505" y="2809"/>
                    </a:lnTo>
                    <a:lnTo>
                      <a:pt x="3515" y="2819"/>
                    </a:lnTo>
                    <a:lnTo>
                      <a:pt x="3476" y="2819"/>
                    </a:lnTo>
                    <a:lnTo>
                      <a:pt x="3458" y="2819"/>
                    </a:lnTo>
                    <a:lnTo>
                      <a:pt x="3448" y="2809"/>
                    </a:lnTo>
                    <a:lnTo>
                      <a:pt x="3438" y="2857"/>
                    </a:lnTo>
                    <a:lnTo>
                      <a:pt x="3419" y="2866"/>
                    </a:lnTo>
                    <a:lnTo>
                      <a:pt x="3381" y="2848"/>
                    </a:lnTo>
                    <a:lnTo>
                      <a:pt x="3353" y="2848"/>
                    </a:lnTo>
                    <a:lnTo>
                      <a:pt x="3286" y="2876"/>
                    </a:lnTo>
                    <a:lnTo>
                      <a:pt x="3258" y="2876"/>
                    </a:lnTo>
                    <a:lnTo>
                      <a:pt x="3238" y="2876"/>
                    </a:lnTo>
                    <a:lnTo>
                      <a:pt x="3219" y="2866"/>
                    </a:lnTo>
                    <a:lnTo>
                      <a:pt x="3200" y="2848"/>
                    </a:lnTo>
                    <a:lnTo>
                      <a:pt x="3191" y="2838"/>
                    </a:lnTo>
                    <a:lnTo>
                      <a:pt x="3172" y="2800"/>
                    </a:lnTo>
                    <a:lnTo>
                      <a:pt x="3162" y="2790"/>
                    </a:lnTo>
                    <a:lnTo>
                      <a:pt x="3153" y="2781"/>
                    </a:lnTo>
                    <a:lnTo>
                      <a:pt x="3134" y="2781"/>
                    </a:lnTo>
                    <a:lnTo>
                      <a:pt x="3124" y="2781"/>
                    </a:lnTo>
                    <a:lnTo>
                      <a:pt x="3134" y="2771"/>
                    </a:lnTo>
                    <a:lnTo>
                      <a:pt x="3134" y="2762"/>
                    </a:lnTo>
                    <a:lnTo>
                      <a:pt x="3105" y="2752"/>
                    </a:lnTo>
                    <a:lnTo>
                      <a:pt x="3124" y="2743"/>
                    </a:lnTo>
                    <a:lnTo>
                      <a:pt x="3162" y="2743"/>
                    </a:lnTo>
                    <a:lnTo>
                      <a:pt x="3191" y="2781"/>
                    </a:lnTo>
                    <a:lnTo>
                      <a:pt x="3200" y="2781"/>
                    </a:lnTo>
                    <a:lnTo>
                      <a:pt x="3200" y="2771"/>
                    </a:lnTo>
                    <a:lnTo>
                      <a:pt x="3210" y="2762"/>
                    </a:lnTo>
                    <a:lnTo>
                      <a:pt x="3219" y="2771"/>
                    </a:lnTo>
                    <a:lnTo>
                      <a:pt x="3238" y="2781"/>
                    </a:lnTo>
                    <a:lnTo>
                      <a:pt x="3238" y="2762"/>
                    </a:lnTo>
                    <a:lnTo>
                      <a:pt x="3248" y="2733"/>
                    </a:lnTo>
                    <a:lnTo>
                      <a:pt x="3267" y="2762"/>
                    </a:lnTo>
                    <a:lnTo>
                      <a:pt x="3305" y="2771"/>
                    </a:lnTo>
                    <a:lnTo>
                      <a:pt x="3343" y="2771"/>
                    </a:lnTo>
                    <a:lnTo>
                      <a:pt x="3372" y="2752"/>
                    </a:lnTo>
                    <a:lnTo>
                      <a:pt x="3362" y="2733"/>
                    </a:lnTo>
                    <a:lnTo>
                      <a:pt x="3410" y="2657"/>
                    </a:lnTo>
                    <a:lnTo>
                      <a:pt x="3419" y="2619"/>
                    </a:lnTo>
                    <a:lnTo>
                      <a:pt x="3391" y="2581"/>
                    </a:lnTo>
                    <a:lnTo>
                      <a:pt x="3391" y="2590"/>
                    </a:lnTo>
                    <a:lnTo>
                      <a:pt x="3400" y="2610"/>
                    </a:lnTo>
                    <a:lnTo>
                      <a:pt x="3400" y="2619"/>
                    </a:lnTo>
                    <a:lnTo>
                      <a:pt x="3391" y="2628"/>
                    </a:lnTo>
                    <a:lnTo>
                      <a:pt x="3381" y="2638"/>
                    </a:lnTo>
                    <a:lnTo>
                      <a:pt x="3400" y="2648"/>
                    </a:lnTo>
                    <a:lnTo>
                      <a:pt x="3391" y="2657"/>
                    </a:lnTo>
                    <a:lnTo>
                      <a:pt x="3381" y="2667"/>
                    </a:lnTo>
                    <a:lnTo>
                      <a:pt x="3372" y="2667"/>
                    </a:lnTo>
                    <a:lnTo>
                      <a:pt x="3362" y="2657"/>
                    </a:lnTo>
                    <a:lnTo>
                      <a:pt x="3296" y="2610"/>
                    </a:lnTo>
                    <a:lnTo>
                      <a:pt x="3324" y="2610"/>
                    </a:lnTo>
                    <a:lnTo>
                      <a:pt x="3353" y="2619"/>
                    </a:lnTo>
                    <a:lnTo>
                      <a:pt x="3334" y="2600"/>
                    </a:lnTo>
                    <a:lnTo>
                      <a:pt x="3315" y="2590"/>
                    </a:lnTo>
                    <a:lnTo>
                      <a:pt x="3276" y="2581"/>
                    </a:lnTo>
                    <a:lnTo>
                      <a:pt x="3296" y="2590"/>
                    </a:lnTo>
                    <a:lnTo>
                      <a:pt x="3267" y="2610"/>
                    </a:lnTo>
                    <a:lnTo>
                      <a:pt x="3191" y="2619"/>
                    </a:lnTo>
                    <a:lnTo>
                      <a:pt x="3181" y="2628"/>
                    </a:lnTo>
                    <a:lnTo>
                      <a:pt x="3162" y="2657"/>
                    </a:lnTo>
                    <a:lnTo>
                      <a:pt x="3134" y="2667"/>
                    </a:lnTo>
                    <a:lnTo>
                      <a:pt x="3095" y="2676"/>
                    </a:lnTo>
                    <a:lnTo>
                      <a:pt x="3095" y="2667"/>
                    </a:lnTo>
                    <a:lnTo>
                      <a:pt x="3105" y="2667"/>
                    </a:lnTo>
                    <a:lnTo>
                      <a:pt x="3105" y="2648"/>
                    </a:lnTo>
                    <a:lnTo>
                      <a:pt x="3086" y="2657"/>
                    </a:lnTo>
                    <a:lnTo>
                      <a:pt x="3077" y="2657"/>
                    </a:lnTo>
                    <a:lnTo>
                      <a:pt x="3077" y="2667"/>
                    </a:lnTo>
                    <a:lnTo>
                      <a:pt x="3067" y="2667"/>
                    </a:lnTo>
                    <a:lnTo>
                      <a:pt x="3057" y="2638"/>
                    </a:lnTo>
                    <a:lnTo>
                      <a:pt x="3057" y="2619"/>
                    </a:lnTo>
                    <a:lnTo>
                      <a:pt x="3057" y="2600"/>
                    </a:lnTo>
                    <a:lnTo>
                      <a:pt x="3077" y="2590"/>
                    </a:lnTo>
                    <a:lnTo>
                      <a:pt x="3048" y="2590"/>
                    </a:lnTo>
                    <a:lnTo>
                      <a:pt x="3038" y="2581"/>
                    </a:lnTo>
                    <a:lnTo>
                      <a:pt x="3029" y="2562"/>
                    </a:lnTo>
                    <a:lnTo>
                      <a:pt x="3029" y="2533"/>
                    </a:lnTo>
                    <a:lnTo>
                      <a:pt x="3010" y="2533"/>
                    </a:lnTo>
                    <a:lnTo>
                      <a:pt x="3019" y="2552"/>
                    </a:lnTo>
                    <a:lnTo>
                      <a:pt x="3019" y="2581"/>
                    </a:lnTo>
                    <a:lnTo>
                      <a:pt x="3029" y="2590"/>
                    </a:lnTo>
                    <a:lnTo>
                      <a:pt x="3029" y="2648"/>
                    </a:lnTo>
                    <a:lnTo>
                      <a:pt x="3029" y="2667"/>
                    </a:lnTo>
                    <a:lnTo>
                      <a:pt x="3038" y="2686"/>
                    </a:lnTo>
                    <a:lnTo>
                      <a:pt x="3057" y="2705"/>
                    </a:lnTo>
                    <a:lnTo>
                      <a:pt x="3077" y="2724"/>
                    </a:lnTo>
                    <a:lnTo>
                      <a:pt x="3067" y="2733"/>
                    </a:lnTo>
                    <a:lnTo>
                      <a:pt x="3067" y="2743"/>
                    </a:lnTo>
                    <a:lnTo>
                      <a:pt x="3067" y="2752"/>
                    </a:lnTo>
                    <a:lnTo>
                      <a:pt x="3057" y="2743"/>
                    </a:lnTo>
                    <a:lnTo>
                      <a:pt x="3048" y="2724"/>
                    </a:lnTo>
                    <a:lnTo>
                      <a:pt x="3029" y="2733"/>
                    </a:lnTo>
                    <a:lnTo>
                      <a:pt x="3019" y="2714"/>
                    </a:lnTo>
                    <a:lnTo>
                      <a:pt x="3010" y="2695"/>
                    </a:lnTo>
                    <a:lnTo>
                      <a:pt x="2991" y="2676"/>
                    </a:lnTo>
                    <a:lnTo>
                      <a:pt x="2991" y="2705"/>
                    </a:lnTo>
                    <a:lnTo>
                      <a:pt x="2991" y="2714"/>
                    </a:lnTo>
                    <a:lnTo>
                      <a:pt x="2972" y="2714"/>
                    </a:lnTo>
                    <a:lnTo>
                      <a:pt x="2972" y="2686"/>
                    </a:lnTo>
                    <a:lnTo>
                      <a:pt x="2962" y="2657"/>
                    </a:lnTo>
                    <a:lnTo>
                      <a:pt x="2953" y="2657"/>
                    </a:lnTo>
                    <a:lnTo>
                      <a:pt x="2953" y="2676"/>
                    </a:lnTo>
                    <a:lnTo>
                      <a:pt x="2953" y="2705"/>
                    </a:lnTo>
                    <a:lnTo>
                      <a:pt x="2934" y="2705"/>
                    </a:lnTo>
                    <a:lnTo>
                      <a:pt x="2924" y="2705"/>
                    </a:lnTo>
                    <a:lnTo>
                      <a:pt x="2924" y="2695"/>
                    </a:lnTo>
                    <a:lnTo>
                      <a:pt x="2877" y="2714"/>
                    </a:lnTo>
                    <a:lnTo>
                      <a:pt x="2857" y="2724"/>
                    </a:lnTo>
                    <a:lnTo>
                      <a:pt x="2839" y="2705"/>
                    </a:lnTo>
                    <a:lnTo>
                      <a:pt x="2848" y="2695"/>
                    </a:lnTo>
                    <a:lnTo>
                      <a:pt x="2839" y="2686"/>
                    </a:lnTo>
                    <a:lnTo>
                      <a:pt x="2819" y="2667"/>
                    </a:lnTo>
                    <a:lnTo>
                      <a:pt x="2810" y="2676"/>
                    </a:lnTo>
                    <a:lnTo>
                      <a:pt x="2791" y="2695"/>
                    </a:lnTo>
                    <a:lnTo>
                      <a:pt x="2800" y="2695"/>
                    </a:lnTo>
                    <a:lnTo>
                      <a:pt x="2810" y="2705"/>
                    </a:lnTo>
                    <a:lnTo>
                      <a:pt x="2800" y="2781"/>
                    </a:lnTo>
                    <a:lnTo>
                      <a:pt x="2810" y="2838"/>
                    </a:lnTo>
                    <a:lnTo>
                      <a:pt x="2829" y="2886"/>
                    </a:lnTo>
                    <a:lnTo>
                      <a:pt x="2857" y="2924"/>
                    </a:lnTo>
                    <a:lnTo>
                      <a:pt x="2839" y="2924"/>
                    </a:lnTo>
                    <a:lnTo>
                      <a:pt x="2810" y="2914"/>
                    </a:lnTo>
                    <a:lnTo>
                      <a:pt x="2800" y="2924"/>
                    </a:lnTo>
                    <a:lnTo>
                      <a:pt x="2791" y="2924"/>
                    </a:lnTo>
                    <a:lnTo>
                      <a:pt x="2781" y="2857"/>
                    </a:lnTo>
                    <a:lnTo>
                      <a:pt x="2772" y="2838"/>
                    </a:lnTo>
                    <a:lnTo>
                      <a:pt x="2781" y="2819"/>
                    </a:lnTo>
                    <a:lnTo>
                      <a:pt x="2791" y="2781"/>
                    </a:lnTo>
                    <a:lnTo>
                      <a:pt x="2791" y="2762"/>
                    </a:lnTo>
                    <a:lnTo>
                      <a:pt x="2791" y="2705"/>
                    </a:lnTo>
                    <a:lnTo>
                      <a:pt x="2781" y="2676"/>
                    </a:lnTo>
                    <a:lnTo>
                      <a:pt x="2762" y="2648"/>
                    </a:lnTo>
                    <a:lnTo>
                      <a:pt x="2743" y="2619"/>
                    </a:lnTo>
                    <a:lnTo>
                      <a:pt x="2734" y="2619"/>
                    </a:lnTo>
                    <a:lnTo>
                      <a:pt x="2714" y="2610"/>
                    </a:lnTo>
                    <a:lnTo>
                      <a:pt x="2705" y="2600"/>
                    </a:lnTo>
                    <a:lnTo>
                      <a:pt x="2696" y="2590"/>
                    </a:lnTo>
                    <a:lnTo>
                      <a:pt x="2705" y="2562"/>
                    </a:lnTo>
                    <a:lnTo>
                      <a:pt x="2714" y="2505"/>
                    </a:lnTo>
                    <a:lnTo>
                      <a:pt x="2819" y="2457"/>
                    </a:lnTo>
                    <a:lnTo>
                      <a:pt x="2819" y="2447"/>
                    </a:lnTo>
                    <a:lnTo>
                      <a:pt x="2819" y="2428"/>
                    </a:lnTo>
                    <a:lnTo>
                      <a:pt x="2810" y="2419"/>
                    </a:lnTo>
                    <a:lnTo>
                      <a:pt x="2810" y="2400"/>
                    </a:lnTo>
                    <a:lnTo>
                      <a:pt x="2791" y="2409"/>
                    </a:lnTo>
                    <a:lnTo>
                      <a:pt x="2781" y="2409"/>
                    </a:lnTo>
                    <a:lnTo>
                      <a:pt x="2781" y="2371"/>
                    </a:lnTo>
                    <a:lnTo>
                      <a:pt x="2781" y="2352"/>
                    </a:lnTo>
                    <a:lnTo>
                      <a:pt x="2772" y="2352"/>
                    </a:lnTo>
                    <a:lnTo>
                      <a:pt x="2762" y="2371"/>
                    </a:lnTo>
                    <a:lnTo>
                      <a:pt x="2753" y="2371"/>
                    </a:lnTo>
                    <a:lnTo>
                      <a:pt x="2734" y="2362"/>
                    </a:lnTo>
                    <a:lnTo>
                      <a:pt x="2705" y="2362"/>
                    </a:lnTo>
                    <a:lnTo>
                      <a:pt x="2724" y="2371"/>
                    </a:lnTo>
                    <a:lnTo>
                      <a:pt x="2743" y="2390"/>
                    </a:lnTo>
                    <a:lnTo>
                      <a:pt x="2753" y="2409"/>
                    </a:lnTo>
                    <a:lnTo>
                      <a:pt x="2753" y="2438"/>
                    </a:lnTo>
                    <a:lnTo>
                      <a:pt x="2753" y="2447"/>
                    </a:lnTo>
                    <a:lnTo>
                      <a:pt x="2743" y="2457"/>
                    </a:lnTo>
                    <a:lnTo>
                      <a:pt x="2734" y="2438"/>
                    </a:lnTo>
                    <a:lnTo>
                      <a:pt x="2724" y="2447"/>
                    </a:lnTo>
                    <a:lnTo>
                      <a:pt x="2705" y="2467"/>
                    </a:lnTo>
                    <a:lnTo>
                      <a:pt x="2686" y="2467"/>
                    </a:lnTo>
                    <a:lnTo>
                      <a:pt x="2696" y="2476"/>
                    </a:lnTo>
                    <a:lnTo>
                      <a:pt x="2705" y="2495"/>
                    </a:lnTo>
                    <a:lnTo>
                      <a:pt x="2686" y="2505"/>
                    </a:lnTo>
                    <a:lnTo>
                      <a:pt x="2686" y="2524"/>
                    </a:lnTo>
                    <a:lnTo>
                      <a:pt x="2676" y="2543"/>
                    </a:lnTo>
                    <a:lnTo>
                      <a:pt x="2667" y="2552"/>
                    </a:lnTo>
                    <a:lnTo>
                      <a:pt x="2657" y="2543"/>
                    </a:lnTo>
                    <a:lnTo>
                      <a:pt x="2610" y="2495"/>
                    </a:lnTo>
                    <a:lnTo>
                      <a:pt x="2581" y="2485"/>
                    </a:lnTo>
                    <a:lnTo>
                      <a:pt x="2515" y="2467"/>
                    </a:lnTo>
                    <a:lnTo>
                      <a:pt x="2476" y="2467"/>
                    </a:lnTo>
                    <a:lnTo>
                      <a:pt x="2505" y="2457"/>
                    </a:lnTo>
                    <a:lnTo>
                      <a:pt x="2534" y="2457"/>
                    </a:lnTo>
                    <a:lnTo>
                      <a:pt x="2581" y="2476"/>
                    </a:lnTo>
                    <a:lnTo>
                      <a:pt x="2581" y="2467"/>
                    </a:lnTo>
                    <a:lnTo>
                      <a:pt x="2562" y="2457"/>
                    </a:lnTo>
                    <a:lnTo>
                      <a:pt x="2534" y="2447"/>
                    </a:lnTo>
                    <a:lnTo>
                      <a:pt x="2476" y="2438"/>
                    </a:lnTo>
                    <a:lnTo>
                      <a:pt x="2476" y="2428"/>
                    </a:lnTo>
                    <a:lnTo>
                      <a:pt x="2496" y="2419"/>
                    </a:lnTo>
                    <a:lnTo>
                      <a:pt x="2496" y="2409"/>
                    </a:lnTo>
                    <a:lnTo>
                      <a:pt x="2496" y="2390"/>
                    </a:lnTo>
                    <a:lnTo>
                      <a:pt x="2505" y="2381"/>
                    </a:lnTo>
                    <a:lnTo>
                      <a:pt x="2524" y="2381"/>
                    </a:lnTo>
                    <a:lnTo>
                      <a:pt x="2534" y="2381"/>
                    </a:lnTo>
                    <a:lnTo>
                      <a:pt x="2553" y="2333"/>
                    </a:lnTo>
                    <a:lnTo>
                      <a:pt x="2562" y="2314"/>
                    </a:lnTo>
                    <a:lnTo>
                      <a:pt x="2581" y="2295"/>
                    </a:lnTo>
                    <a:lnTo>
                      <a:pt x="2581" y="2286"/>
                    </a:lnTo>
                    <a:lnTo>
                      <a:pt x="2553" y="2314"/>
                    </a:lnTo>
                    <a:lnTo>
                      <a:pt x="2515" y="2352"/>
                    </a:lnTo>
                    <a:lnTo>
                      <a:pt x="2476" y="2381"/>
                    </a:lnTo>
                    <a:lnTo>
                      <a:pt x="2448" y="2381"/>
                    </a:lnTo>
                    <a:lnTo>
                      <a:pt x="2458" y="2390"/>
                    </a:lnTo>
                    <a:lnTo>
                      <a:pt x="2467" y="2400"/>
                    </a:lnTo>
                    <a:lnTo>
                      <a:pt x="2467" y="2409"/>
                    </a:lnTo>
                    <a:lnTo>
                      <a:pt x="2467" y="2428"/>
                    </a:lnTo>
                    <a:lnTo>
                      <a:pt x="2353" y="2457"/>
                    </a:lnTo>
                    <a:lnTo>
                      <a:pt x="2334" y="2447"/>
                    </a:lnTo>
                    <a:lnTo>
                      <a:pt x="2334" y="2438"/>
                    </a:lnTo>
                    <a:lnTo>
                      <a:pt x="2286" y="2381"/>
                    </a:lnTo>
                    <a:lnTo>
                      <a:pt x="2267" y="2343"/>
                    </a:lnTo>
                    <a:lnTo>
                      <a:pt x="2257" y="2324"/>
                    </a:lnTo>
                    <a:lnTo>
                      <a:pt x="2248" y="2314"/>
                    </a:lnTo>
                    <a:lnTo>
                      <a:pt x="2238" y="2295"/>
                    </a:lnTo>
                    <a:lnTo>
                      <a:pt x="2229" y="2305"/>
                    </a:lnTo>
                    <a:lnTo>
                      <a:pt x="2200" y="2305"/>
                    </a:lnTo>
                    <a:lnTo>
                      <a:pt x="2153" y="2295"/>
                    </a:lnTo>
                    <a:lnTo>
                      <a:pt x="2115" y="2295"/>
                    </a:lnTo>
                    <a:lnTo>
                      <a:pt x="2105" y="2295"/>
                    </a:lnTo>
                    <a:lnTo>
                      <a:pt x="2095" y="2286"/>
                    </a:lnTo>
                    <a:lnTo>
                      <a:pt x="2077" y="2276"/>
                    </a:lnTo>
                    <a:lnTo>
                      <a:pt x="2077" y="2267"/>
                    </a:lnTo>
                    <a:lnTo>
                      <a:pt x="2019" y="2267"/>
                    </a:lnTo>
                    <a:lnTo>
                      <a:pt x="1991" y="2257"/>
                    </a:lnTo>
                    <a:lnTo>
                      <a:pt x="1981" y="2229"/>
                    </a:lnTo>
                    <a:lnTo>
                      <a:pt x="1972" y="2229"/>
                    </a:lnTo>
                    <a:lnTo>
                      <a:pt x="1896" y="2267"/>
                    </a:lnTo>
                    <a:lnTo>
                      <a:pt x="1876" y="2247"/>
                    </a:lnTo>
                    <a:lnTo>
                      <a:pt x="1848" y="2247"/>
                    </a:lnTo>
                    <a:lnTo>
                      <a:pt x="1819" y="2257"/>
                    </a:lnTo>
                    <a:lnTo>
                      <a:pt x="1791" y="2257"/>
                    </a:lnTo>
                    <a:lnTo>
                      <a:pt x="1791" y="2247"/>
                    </a:lnTo>
                    <a:lnTo>
                      <a:pt x="1762" y="2200"/>
                    </a:lnTo>
                    <a:lnTo>
                      <a:pt x="1753" y="2181"/>
                    </a:lnTo>
                    <a:lnTo>
                      <a:pt x="1743" y="2181"/>
                    </a:lnTo>
                    <a:lnTo>
                      <a:pt x="1734" y="2162"/>
                    </a:lnTo>
                    <a:lnTo>
                      <a:pt x="1743" y="2143"/>
                    </a:lnTo>
                    <a:lnTo>
                      <a:pt x="1734" y="2143"/>
                    </a:lnTo>
                    <a:lnTo>
                      <a:pt x="1724" y="2133"/>
                    </a:lnTo>
                    <a:lnTo>
                      <a:pt x="1705" y="2124"/>
                    </a:lnTo>
                    <a:lnTo>
                      <a:pt x="1705" y="2105"/>
                    </a:lnTo>
                    <a:lnTo>
                      <a:pt x="1676" y="2076"/>
                    </a:lnTo>
                    <a:lnTo>
                      <a:pt x="1638" y="2048"/>
                    </a:lnTo>
                    <a:lnTo>
                      <a:pt x="1600" y="2038"/>
                    </a:lnTo>
                    <a:lnTo>
                      <a:pt x="1610" y="2086"/>
                    </a:lnTo>
                    <a:lnTo>
                      <a:pt x="1600" y="2114"/>
                    </a:lnTo>
                    <a:lnTo>
                      <a:pt x="1572" y="2152"/>
                    </a:lnTo>
                    <a:lnTo>
                      <a:pt x="1543" y="2143"/>
                    </a:lnTo>
                    <a:lnTo>
                      <a:pt x="1562" y="2143"/>
                    </a:lnTo>
                    <a:lnTo>
                      <a:pt x="1572" y="2143"/>
                    </a:lnTo>
                    <a:lnTo>
                      <a:pt x="1581" y="2133"/>
                    </a:lnTo>
                    <a:lnTo>
                      <a:pt x="1581" y="2114"/>
                    </a:lnTo>
                    <a:lnTo>
                      <a:pt x="1562" y="2114"/>
                    </a:lnTo>
                    <a:lnTo>
                      <a:pt x="1553" y="2114"/>
                    </a:lnTo>
                    <a:lnTo>
                      <a:pt x="1543" y="2124"/>
                    </a:lnTo>
                    <a:lnTo>
                      <a:pt x="1533" y="2143"/>
                    </a:lnTo>
                    <a:lnTo>
                      <a:pt x="1495" y="2105"/>
                    </a:lnTo>
                    <a:lnTo>
                      <a:pt x="1476" y="2105"/>
                    </a:lnTo>
                    <a:lnTo>
                      <a:pt x="1448" y="2095"/>
                    </a:lnTo>
                    <a:lnTo>
                      <a:pt x="1438" y="2086"/>
                    </a:lnTo>
                    <a:lnTo>
                      <a:pt x="1419" y="2066"/>
                    </a:lnTo>
                    <a:lnTo>
                      <a:pt x="1400" y="2028"/>
                    </a:lnTo>
                    <a:lnTo>
                      <a:pt x="1400" y="2000"/>
                    </a:lnTo>
                    <a:lnTo>
                      <a:pt x="1381" y="2019"/>
                    </a:lnTo>
                    <a:lnTo>
                      <a:pt x="1391" y="2057"/>
                    </a:lnTo>
                    <a:lnTo>
                      <a:pt x="1410" y="2086"/>
                    </a:lnTo>
                    <a:lnTo>
                      <a:pt x="1429" y="2095"/>
                    </a:lnTo>
                    <a:lnTo>
                      <a:pt x="1429" y="2114"/>
                    </a:lnTo>
                    <a:lnTo>
                      <a:pt x="1410" y="2114"/>
                    </a:lnTo>
                    <a:lnTo>
                      <a:pt x="1400" y="2114"/>
                    </a:lnTo>
                    <a:lnTo>
                      <a:pt x="1381" y="2124"/>
                    </a:lnTo>
                    <a:lnTo>
                      <a:pt x="1372" y="2143"/>
                    </a:lnTo>
                    <a:lnTo>
                      <a:pt x="1343" y="2095"/>
                    </a:lnTo>
                    <a:lnTo>
                      <a:pt x="1324" y="2105"/>
                    </a:lnTo>
                    <a:lnTo>
                      <a:pt x="1324" y="2124"/>
                    </a:lnTo>
                    <a:lnTo>
                      <a:pt x="1343" y="2143"/>
                    </a:lnTo>
                    <a:lnTo>
                      <a:pt x="1334" y="2152"/>
                    </a:lnTo>
                    <a:lnTo>
                      <a:pt x="1334" y="2171"/>
                    </a:lnTo>
                    <a:lnTo>
                      <a:pt x="1372" y="2171"/>
                    </a:lnTo>
                    <a:lnTo>
                      <a:pt x="1372" y="2181"/>
                    </a:lnTo>
                    <a:lnTo>
                      <a:pt x="1324" y="2229"/>
                    </a:lnTo>
                    <a:lnTo>
                      <a:pt x="1305" y="2238"/>
                    </a:lnTo>
                    <a:lnTo>
                      <a:pt x="1267" y="2247"/>
                    </a:lnTo>
                    <a:lnTo>
                      <a:pt x="1067" y="2238"/>
                    </a:lnTo>
                    <a:lnTo>
                      <a:pt x="1067" y="2229"/>
                    </a:lnTo>
                    <a:lnTo>
                      <a:pt x="1067" y="2200"/>
                    </a:lnTo>
                    <a:lnTo>
                      <a:pt x="1067" y="2181"/>
                    </a:lnTo>
                    <a:lnTo>
                      <a:pt x="1076" y="2181"/>
                    </a:lnTo>
                    <a:lnTo>
                      <a:pt x="1086" y="2181"/>
                    </a:lnTo>
                    <a:lnTo>
                      <a:pt x="1096" y="2171"/>
                    </a:lnTo>
                    <a:lnTo>
                      <a:pt x="1105" y="2162"/>
                    </a:lnTo>
                    <a:lnTo>
                      <a:pt x="1096" y="2124"/>
                    </a:lnTo>
                    <a:lnTo>
                      <a:pt x="1076" y="2066"/>
                    </a:lnTo>
                    <a:lnTo>
                      <a:pt x="1067" y="2009"/>
                    </a:lnTo>
                    <a:lnTo>
                      <a:pt x="1048" y="1981"/>
                    </a:lnTo>
                    <a:lnTo>
                      <a:pt x="981" y="1886"/>
                    </a:lnTo>
                    <a:lnTo>
                      <a:pt x="858" y="1790"/>
                    </a:lnTo>
                    <a:lnTo>
                      <a:pt x="838" y="1781"/>
                    </a:lnTo>
                    <a:lnTo>
                      <a:pt x="819" y="1800"/>
                    </a:lnTo>
                    <a:lnTo>
                      <a:pt x="800" y="1819"/>
                    </a:lnTo>
                    <a:lnTo>
                      <a:pt x="791" y="1828"/>
                    </a:lnTo>
                    <a:lnTo>
                      <a:pt x="743" y="1781"/>
                    </a:lnTo>
                    <a:lnTo>
                      <a:pt x="724" y="1781"/>
                    </a:lnTo>
                    <a:lnTo>
                      <a:pt x="676" y="1781"/>
                    </a:lnTo>
                    <a:lnTo>
                      <a:pt x="572" y="1752"/>
                    </a:lnTo>
                    <a:lnTo>
                      <a:pt x="581" y="1743"/>
                    </a:lnTo>
                    <a:lnTo>
                      <a:pt x="581" y="1733"/>
                    </a:lnTo>
                    <a:lnTo>
                      <a:pt x="591" y="1724"/>
                    </a:lnTo>
                    <a:lnTo>
                      <a:pt x="600" y="1705"/>
                    </a:lnTo>
                    <a:lnTo>
                      <a:pt x="600" y="1695"/>
                    </a:lnTo>
                    <a:lnTo>
                      <a:pt x="600" y="1685"/>
                    </a:lnTo>
                    <a:lnTo>
                      <a:pt x="610" y="1685"/>
                    </a:lnTo>
                    <a:lnTo>
                      <a:pt x="619" y="1695"/>
                    </a:lnTo>
                    <a:lnTo>
                      <a:pt x="629" y="1695"/>
                    </a:lnTo>
                    <a:lnTo>
                      <a:pt x="1076" y="1600"/>
                    </a:lnTo>
                    <a:lnTo>
                      <a:pt x="1162" y="1619"/>
                    </a:lnTo>
                    <a:lnTo>
                      <a:pt x="1181" y="1609"/>
                    </a:lnTo>
                    <a:lnTo>
                      <a:pt x="1191" y="1600"/>
                    </a:lnTo>
                    <a:lnTo>
                      <a:pt x="1200" y="1543"/>
                    </a:lnTo>
                    <a:lnTo>
                      <a:pt x="1191" y="1514"/>
                    </a:lnTo>
                    <a:lnTo>
                      <a:pt x="1172" y="1486"/>
                    </a:lnTo>
                    <a:lnTo>
                      <a:pt x="1172" y="1476"/>
                    </a:lnTo>
                    <a:lnTo>
                      <a:pt x="1162" y="1429"/>
                    </a:lnTo>
                    <a:lnTo>
                      <a:pt x="1143" y="1409"/>
                    </a:lnTo>
                    <a:lnTo>
                      <a:pt x="1086" y="1400"/>
                    </a:lnTo>
                    <a:lnTo>
                      <a:pt x="1076" y="1390"/>
                    </a:lnTo>
                    <a:lnTo>
                      <a:pt x="1067" y="1381"/>
                    </a:lnTo>
                    <a:lnTo>
                      <a:pt x="1057" y="1371"/>
                    </a:lnTo>
                    <a:lnTo>
                      <a:pt x="1057" y="1352"/>
                    </a:lnTo>
                    <a:lnTo>
                      <a:pt x="1019" y="1362"/>
                    </a:lnTo>
                    <a:lnTo>
                      <a:pt x="943" y="1314"/>
                    </a:lnTo>
                    <a:lnTo>
                      <a:pt x="905" y="1333"/>
                    </a:lnTo>
                    <a:lnTo>
                      <a:pt x="886" y="1371"/>
                    </a:lnTo>
                    <a:lnTo>
                      <a:pt x="867" y="1419"/>
                    </a:lnTo>
                    <a:lnTo>
                      <a:pt x="838" y="1457"/>
                    </a:lnTo>
                    <a:lnTo>
                      <a:pt x="810" y="1467"/>
                    </a:lnTo>
                    <a:lnTo>
                      <a:pt x="819" y="1429"/>
                    </a:lnTo>
                    <a:lnTo>
                      <a:pt x="829" y="1409"/>
                    </a:lnTo>
                    <a:lnTo>
                      <a:pt x="810" y="1390"/>
                    </a:lnTo>
                    <a:lnTo>
                      <a:pt x="800" y="1371"/>
                    </a:lnTo>
                    <a:lnTo>
                      <a:pt x="800" y="1352"/>
                    </a:lnTo>
                    <a:lnTo>
                      <a:pt x="800" y="1333"/>
                    </a:lnTo>
                    <a:lnTo>
                      <a:pt x="819" y="1324"/>
                    </a:lnTo>
                    <a:lnTo>
                      <a:pt x="819" y="1314"/>
                    </a:lnTo>
                    <a:lnTo>
                      <a:pt x="810" y="1286"/>
                    </a:lnTo>
                    <a:lnTo>
                      <a:pt x="791" y="1286"/>
                    </a:lnTo>
                    <a:lnTo>
                      <a:pt x="715" y="1286"/>
                    </a:lnTo>
                    <a:lnTo>
                      <a:pt x="715" y="1257"/>
                    </a:lnTo>
                    <a:lnTo>
                      <a:pt x="715" y="1238"/>
                    </a:lnTo>
                    <a:lnTo>
                      <a:pt x="724" y="1228"/>
                    </a:lnTo>
                    <a:lnTo>
                      <a:pt x="733" y="1228"/>
                    </a:lnTo>
                    <a:lnTo>
                      <a:pt x="753" y="1238"/>
                    </a:lnTo>
                    <a:lnTo>
                      <a:pt x="762" y="1238"/>
                    </a:lnTo>
                    <a:lnTo>
                      <a:pt x="781" y="1228"/>
                    </a:lnTo>
                    <a:lnTo>
                      <a:pt x="781" y="1219"/>
                    </a:lnTo>
                    <a:lnTo>
                      <a:pt x="781" y="1200"/>
                    </a:lnTo>
                    <a:lnTo>
                      <a:pt x="800" y="1133"/>
                    </a:lnTo>
                    <a:lnTo>
                      <a:pt x="819" y="1114"/>
                    </a:lnTo>
                    <a:lnTo>
                      <a:pt x="848" y="1124"/>
                    </a:lnTo>
                    <a:lnTo>
                      <a:pt x="829" y="1200"/>
                    </a:lnTo>
                    <a:lnTo>
                      <a:pt x="867" y="1219"/>
                    </a:lnTo>
                    <a:lnTo>
                      <a:pt x="991" y="1209"/>
                    </a:lnTo>
                    <a:lnTo>
                      <a:pt x="1000" y="1219"/>
                    </a:lnTo>
                    <a:lnTo>
                      <a:pt x="1010" y="1228"/>
                    </a:lnTo>
                    <a:lnTo>
                      <a:pt x="1019" y="1238"/>
                    </a:lnTo>
                    <a:lnTo>
                      <a:pt x="1038" y="1238"/>
                    </a:lnTo>
                    <a:lnTo>
                      <a:pt x="1057" y="1238"/>
                    </a:lnTo>
                    <a:lnTo>
                      <a:pt x="1124" y="1219"/>
                    </a:lnTo>
                    <a:lnTo>
                      <a:pt x="1219" y="1209"/>
                    </a:lnTo>
                    <a:lnTo>
                      <a:pt x="1210" y="1219"/>
                    </a:lnTo>
                    <a:lnTo>
                      <a:pt x="1200" y="1228"/>
                    </a:lnTo>
                    <a:lnTo>
                      <a:pt x="1181" y="1228"/>
                    </a:lnTo>
                    <a:lnTo>
                      <a:pt x="1210" y="1238"/>
                    </a:lnTo>
                    <a:lnTo>
                      <a:pt x="1324" y="1209"/>
                    </a:lnTo>
                    <a:lnTo>
                      <a:pt x="1324" y="1200"/>
                    </a:lnTo>
                    <a:lnTo>
                      <a:pt x="1277" y="1200"/>
                    </a:lnTo>
                    <a:lnTo>
                      <a:pt x="1267" y="1190"/>
                    </a:lnTo>
                    <a:lnTo>
                      <a:pt x="1257" y="1162"/>
                    </a:lnTo>
                    <a:lnTo>
                      <a:pt x="1248" y="1181"/>
                    </a:lnTo>
                    <a:lnTo>
                      <a:pt x="1229" y="1190"/>
                    </a:lnTo>
                    <a:lnTo>
                      <a:pt x="1210" y="1181"/>
                    </a:lnTo>
                    <a:lnTo>
                      <a:pt x="1200" y="1162"/>
                    </a:lnTo>
                    <a:lnTo>
                      <a:pt x="1191" y="1162"/>
                    </a:lnTo>
                    <a:lnTo>
                      <a:pt x="1134" y="1162"/>
                    </a:lnTo>
                    <a:lnTo>
                      <a:pt x="1143" y="1143"/>
                    </a:lnTo>
                    <a:lnTo>
                      <a:pt x="1153" y="1143"/>
                    </a:lnTo>
                    <a:lnTo>
                      <a:pt x="1162" y="1133"/>
                    </a:lnTo>
                    <a:lnTo>
                      <a:pt x="1172" y="1124"/>
                    </a:lnTo>
                    <a:lnTo>
                      <a:pt x="1181" y="1114"/>
                    </a:lnTo>
                    <a:lnTo>
                      <a:pt x="1210" y="1076"/>
                    </a:lnTo>
                    <a:lnTo>
                      <a:pt x="1181" y="1076"/>
                    </a:lnTo>
                    <a:lnTo>
                      <a:pt x="1153" y="1105"/>
                    </a:lnTo>
                    <a:lnTo>
                      <a:pt x="1134" y="1114"/>
                    </a:lnTo>
                    <a:lnTo>
                      <a:pt x="1134" y="1095"/>
                    </a:lnTo>
                    <a:lnTo>
                      <a:pt x="1143" y="1095"/>
                    </a:lnTo>
                    <a:lnTo>
                      <a:pt x="1143" y="1076"/>
                    </a:lnTo>
                    <a:lnTo>
                      <a:pt x="1134" y="1076"/>
                    </a:lnTo>
                    <a:lnTo>
                      <a:pt x="1124" y="1095"/>
                    </a:lnTo>
                    <a:lnTo>
                      <a:pt x="1114" y="1105"/>
                    </a:lnTo>
                    <a:lnTo>
                      <a:pt x="1114" y="1114"/>
                    </a:lnTo>
                    <a:lnTo>
                      <a:pt x="1096" y="1105"/>
                    </a:lnTo>
                    <a:lnTo>
                      <a:pt x="1048" y="1133"/>
                    </a:lnTo>
                    <a:lnTo>
                      <a:pt x="1019" y="1133"/>
                    </a:lnTo>
                    <a:lnTo>
                      <a:pt x="1029" y="1124"/>
                    </a:lnTo>
                    <a:lnTo>
                      <a:pt x="1019" y="1114"/>
                    </a:lnTo>
                    <a:lnTo>
                      <a:pt x="1010" y="1124"/>
                    </a:lnTo>
                    <a:lnTo>
                      <a:pt x="991" y="1133"/>
                    </a:lnTo>
                    <a:lnTo>
                      <a:pt x="972" y="1133"/>
                    </a:lnTo>
                    <a:lnTo>
                      <a:pt x="953" y="1133"/>
                    </a:lnTo>
                    <a:lnTo>
                      <a:pt x="953" y="1124"/>
                    </a:lnTo>
                    <a:lnTo>
                      <a:pt x="1029" y="1028"/>
                    </a:lnTo>
                    <a:lnTo>
                      <a:pt x="1048" y="1019"/>
                    </a:lnTo>
                    <a:lnTo>
                      <a:pt x="1181" y="933"/>
                    </a:lnTo>
                    <a:lnTo>
                      <a:pt x="1153" y="943"/>
                    </a:lnTo>
                    <a:lnTo>
                      <a:pt x="1114" y="971"/>
                    </a:lnTo>
                    <a:lnTo>
                      <a:pt x="1086" y="981"/>
                    </a:lnTo>
                    <a:lnTo>
                      <a:pt x="991" y="990"/>
                    </a:lnTo>
                    <a:lnTo>
                      <a:pt x="943" y="1009"/>
                    </a:lnTo>
                    <a:lnTo>
                      <a:pt x="858" y="1066"/>
                    </a:lnTo>
                    <a:lnTo>
                      <a:pt x="791" y="1086"/>
                    </a:lnTo>
                    <a:lnTo>
                      <a:pt x="753" y="1105"/>
                    </a:lnTo>
                    <a:lnTo>
                      <a:pt x="724" y="1114"/>
                    </a:lnTo>
                    <a:lnTo>
                      <a:pt x="695" y="1105"/>
                    </a:lnTo>
                    <a:lnTo>
                      <a:pt x="648" y="1086"/>
                    </a:lnTo>
                    <a:lnTo>
                      <a:pt x="619" y="1076"/>
                    </a:lnTo>
                    <a:lnTo>
                      <a:pt x="619" y="1086"/>
                    </a:lnTo>
                    <a:lnTo>
                      <a:pt x="619" y="1105"/>
                    </a:lnTo>
                    <a:lnTo>
                      <a:pt x="610" y="1114"/>
                    </a:lnTo>
                    <a:lnTo>
                      <a:pt x="600" y="1124"/>
                    </a:lnTo>
                    <a:lnTo>
                      <a:pt x="534" y="1124"/>
                    </a:lnTo>
                    <a:lnTo>
                      <a:pt x="515" y="1114"/>
                    </a:lnTo>
                    <a:lnTo>
                      <a:pt x="505" y="1095"/>
                    </a:lnTo>
                    <a:lnTo>
                      <a:pt x="495" y="1048"/>
                    </a:lnTo>
                    <a:lnTo>
                      <a:pt x="515" y="1048"/>
                    </a:lnTo>
                    <a:lnTo>
                      <a:pt x="515" y="1019"/>
                    </a:lnTo>
                    <a:lnTo>
                      <a:pt x="495" y="962"/>
                    </a:lnTo>
                    <a:lnTo>
                      <a:pt x="486" y="924"/>
                    </a:lnTo>
                    <a:lnTo>
                      <a:pt x="495" y="885"/>
                    </a:lnTo>
                    <a:lnTo>
                      <a:pt x="515" y="857"/>
                    </a:lnTo>
                    <a:lnTo>
                      <a:pt x="543" y="847"/>
                    </a:lnTo>
                    <a:lnTo>
                      <a:pt x="543" y="838"/>
                    </a:lnTo>
                    <a:lnTo>
                      <a:pt x="505" y="809"/>
                    </a:lnTo>
                    <a:lnTo>
                      <a:pt x="515" y="752"/>
                    </a:lnTo>
                    <a:lnTo>
                      <a:pt x="553" y="686"/>
                    </a:lnTo>
                    <a:lnTo>
                      <a:pt x="581" y="647"/>
                    </a:lnTo>
                    <a:lnTo>
                      <a:pt x="591" y="657"/>
                    </a:lnTo>
                    <a:lnTo>
                      <a:pt x="610" y="667"/>
                    </a:lnTo>
                    <a:lnTo>
                      <a:pt x="600" y="647"/>
                    </a:lnTo>
                    <a:lnTo>
                      <a:pt x="619" y="629"/>
                    </a:lnTo>
                    <a:lnTo>
                      <a:pt x="648" y="629"/>
                    </a:lnTo>
                    <a:lnTo>
                      <a:pt x="686" y="619"/>
                    </a:lnTo>
                    <a:lnTo>
                      <a:pt x="715" y="629"/>
                    </a:lnTo>
                    <a:lnTo>
                      <a:pt x="762" y="657"/>
                    </a:lnTo>
                    <a:lnTo>
                      <a:pt x="781" y="647"/>
                    </a:lnTo>
                    <a:lnTo>
                      <a:pt x="743" y="600"/>
                    </a:lnTo>
                    <a:lnTo>
                      <a:pt x="733" y="571"/>
                    </a:lnTo>
                    <a:lnTo>
                      <a:pt x="753" y="562"/>
                    </a:lnTo>
                    <a:lnTo>
                      <a:pt x="819" y="581"/>
                    </a:lnTo>
                    <a:lnTo>
                      <a:pt x="848" y="581"/>
                    </a:lnTo>
                    <a:lnTo>
                      <a:pt x="810" y="562"/>
                    </a:lnTo>
                    <a:lnTo>
                      <a:pt x="810" y="552"/>
                    </a:lnTo>
                    <a:lnTo>
                      <a:pt x="810" y="543"/>
                    </a:lnTo>
                    <a:lnTo>
                      <a:pt x="800" y="533"/>
                    </a:lnTo>
                    <a:lnTo>
                      <a:pt x="800" y="514"/>
                    </a:lnTo>
                    <a:lnTo>
                      <a:pt x="905" y="514"/>
                    </a:lnTo>
                    <a:lnTo>
                      <a:pt x="943" y="514"/>
                    </a:lnTo>
                    <a:lnTo>
                      <a:pt x="981" y="495"/>
                    </a:lnTo>
                    <a:lnTo>
                      <a:pt x="1019" y="486"/>
                    </a:lnTo>
                    <a:lnTo>
                      <a:pt x="1000" y="476"/>
                    </a:lnTo>
                    <a:lnTo>
                      <a:pt x="991" y="476"/>
                    </a:lnTo>
                    <a:lnTo>
                      <a:pt x="991" y="457"/>
                    </a:lnTo>
                    <a:lnTo>
                      <a:pt x="1029" y="457"/>
                    </a:lnTo>
                    <a:lnTo>
                      <a:pt x="1067" y="428"/>
                    </a:lnTo>
                    <a:lnTo>
                      <a:pt x="1105" y="419"/>
                    </a:lnTo>
                    <a:lnTo>
                      <a:pt x="1143" y="419"/>
                    </a:lnTo>
                    <a:lnTo>
                      <a:pt x="1172" y="447"/>
                    </a:lnTo>
                    <a:lnTo>
                      <a:pt x="1153" y="495"/>
                    </a:lnTo>
                    <a:lnTo>
                      <a:pt x="1191" y="486"/>
                    </a:lnTo>
                    <a:lnTo>
                      <a:pt x="1229" y="466"/>
                    </a:lnTo>
                    <a:lnTo>
                      <a:pt x="1248" y="457"/>
                    </a:lnTo>
                    <a:lnTo>
                      <a:pt x="1267" y="466"/>
                    </a:lnTo>
                    <a:lnTo>
                      <a:pt x="1295" y="476"/>
                    </a:lnTo>
                    <a:lnTo>
                      <a:pt x="1315" y="476"/>
                    </a:lnTo>
                    <a:lnTo>
                      <a:pt x="1315" y="457"/>
                    </a:lnTo>
                    <a:lnTo>
                      <a:pt x="1286" y="447"/>
                    </a:lnTo>
                    <a:lnTo>
                      <a:pt x="1295" y="428"/>
                    </a:lnTo>
                    <a:lnTo>
                      <a:pt x="1315" y="409"/>
                    </a:lnTo>
                    <a:lnTo>
                      <a:pt x="1343" y="390"/>
                    </a:lnTo>
                    <a:lnTo>
                      <a:pt x="1372" y="381"/>
                    </a:lnTo>
                    <a:lnTo>
                      <a:pt x="1400" y="371"/>
                    </a:lnTo>
                    <a:lnTo>
                      <a:pt x="1429" y="371"/>
                    </a:lnTo>
                    <a:lnTo>
                      <a:pt x="1457" y="390"/>
                    </a:lnTo>
                    <a:lnTo>
                      <a:pt x="1467" y="371"/>
                    </a:lnTo>
                    <a:lnTo>
                      <a:pt x="1476" y="381"/>
                    </a:lnTo>
                    <a:lnTo>
                      <a:pt x="1476" y="390"/>
                    </a:lnTo>
                    <a:lnTo>
                      <a:pt x="1486" y="400"/>
                    </a:lnTo>
                    <a:lnTo>
                      <a:pt x="1495" y="400"/>
                    </a:lnTo>
                    <a:lnTo>
                      <a:pt x="1505" y="390"/>
                    </a:lnTo>
                    <a:lnTo>
                      <a:pt x="1515" y="381"/>
                    </a:lnTo>
                    <a:lnTo>
                      <a:pt x="1515" y="362"/>
                    </a:lnTo>
                    <a:lnTo>
                      <a:pt x="1505" y="343"/>
                    </a:lnTo>
                    <a:lnTo>
                      <a:pt x="1524" y="343"/>
                    </a:lnTo>
                    <a:lnTo>
                      <a:pt x="1543" y="333"/>
                    </a:lnTo>
                    <a:lnTo>
                      <a:pt x="1572" y="314"/>
                    </a:lnTo>
                    <a:lnTo>
                      <a:pt x="1619" y="305"/>
                    </a:lnTo>
                    <a:lnTo>
                      <a:pt x="1629" y="305"/>
                    </a:lnTo>
                    <a:lnTo>
                      <a:pt x="1629" y="324"/>
                    </a:lnTo>
                    <a:lnTo>
                      <a:pt x="1619" y="343"/>
                    </a:lnTo>
                    <a:lnTo>
                      <a:pt x="1619" y="352"/>
                    </a:lnTo>
                    <a:lnTo>
                      <a:pt x="1638" y="362"/>
                    </a:lnTo>
                    <a:lnTo>
                      <a:pt x="1638" y="371"/>
                    </a:lnTo>
                    <a:lnTo>
                      <a:pt x="1629" y="371"/>
                    </a:lnTo>
                    <a:lnTo>
                      <a:pt x="1629" y="390"/>
                    </a:lnTo>
                    <a:lnTo>
                      <a:pt x="1638" y="400"/>
                    </a:lnTo>
                    <a:lnTo>
                      <a:pt x="1648" y="409"/>
                    </a:lnTo>
                    <a:lnTo>
                      <a:pt x="1658" y="438"/>
                    </a:lnTo>
                    <a:lnTo>
                      <a:pt x="1648" y="457"/>
                    </a:lnTo>
                    <a:lnTo>
                      <a:pt x="1686" y="419"/>
                    </a:lnTo>
                    <a:lnTo>
                      <a:pt x="1705" y="409"/>
                    </a:lnTo>
                    <a:lnTo>
                      <a:pt x="1734" y="419"/>
                    </a:lnTo>
                    <a:lnTo>
                      <a:pt x="1724" y="428"/>
                    </a:lnTo>
                    <a:lnTo>
                      <a:pt x="1715" y="428"/>
                    </a:lnTo>
                    <a:lnTo>
                      <a:pt x="1715" y="447"/>
                    </a:lnTo>
                    <a:lnTo>
                      <a:pt x="1734" y="466"/>
                    </a:lnTo>
                    <a:lnTo>
                      <a:pt x="1772" y="495"/>
                    </a:lnTo>
                    <a:lnTo>
                      <a:pt x="1791" y="514"/>
                    </a:lnTo>
                    <a:lnTo>
                      <a:pt x="1800" y="504"/>
                    </a:lnTo>
                    <a:lnTo>
                      <a:pt x="1791" y="486"/>
                    </a:lnTo>
                    <a:lnTo>
                      <a:pt x="1800" y="476"/>
                    </a:lnTo>
                    <a:lnTo>
                      <a:pt x="1791" y="466"/>
                    </a:lnTo>
                    <a:lnTo>
                      <a:pt x="1791" y="447"/>
                    </a:lnTo>
                    <a:lnTo>
                      <a:pt x="1781" y="400"/>
                    </a:lnTo>
                    <a:lnTo>
                      <a:pt x="1791" y="400"/>
                    </a:lnTo>
                    <a:lnTo>
                      <a:pt x="1791" y="419"/>
                    </a:lnTo>
                    <a:lnTo>
                      <a:pt x="1800" y="419"/>
                    </a:lnTo>
                    <a:lnTo>
                      <a:pt x="1810" y="428"/>
                    </a:lnTo>
                    <a:lnTo>
                      <a:pt x="1810" y="400"/>
                    </a:lnTo>
                    <a:lnTo>
                      <a:pt x="1810" y="352"/>
                    </a:lnTo>
                    <a:lnTo>
                      <a:pt x="1819" y="333"/>
                    </a:lnTo>
                    <a:lnTo>
                      <a:pt x="1838" y="343"/>
                    </a:lnTo>
                    <a:lnTo>
                      <a:pt x="1848" y="333"/>
                    </a:lnTo>
                    <a:lnTo>
                      <a:pt x="1848" y="324"/>
                    </a:lnTo>
                    <a:lnTo>
                      <a:pt x="1848" y="314"/>
                    </a:lnTo>
                    <a:lnTo>
                      <a:pt x="1848" y="295"/>
                    </a:lnTo>
                    <a:lnTo>
                      <a:pt x="1867" y="324"/>
                    </a:lnTo>
                    <a:lnTo>
                      <a:pt x="1896" y="333"/>
                    </a:lnTo>
                    <a:lnTo>
                      <a:pt x="1962" y="333"/>
                    </a:lnTo>
                    <a:lnTo>
                      <a:pt x="1972" y="333"/>
                    </a:lnTo>
                    <a:lnTo>
                      <a:pt x="2010" y="362"/>
                    </a:lnTo>
                    <a:lnTo>
                      <a:pt x="2019" y="371"/>
                    </a:lnTo>
                    <a:lnTo>
                      <a:pt x="2038" y="371"/>
                    </a:lnTo>
                    <a:lnTo>
                      <a:pt x="2086" y="362"/>
                    </a:lnTo>
                    <a:lnTo>
                      <a:pt x="2086" y="400"/>
                    </a:lnTo>
                    <a:lnTo>
                      <a:pt x="2124" y="409"/>
                    </a:lnTo>
                    <a:lnTo>
                      <a:pt x="2162" y="409"/>
                    </a:lnTo>
                    <a:lnTo>
                      <a:pt x="2181" y="400"/>
                    </a:lnTo>
                    <a:lnTo>
                      <a:pt x="2172" y="343"/>
                    </a:lnTo>
                    <a:lnTo>
                      <a:pt x="2162" y="314"/>
                    </a:lnTo>
                    <a:lnTo>
                      <a:pt x="2172" y="295"/>
                    </a:lnTo>
                    <a:lnTo>
                      <a:pt x="2238" y="286"/>
                    </a:lnTo>
                    <a:lnTo>
                      <a:pt x="2219" y="276"/>
                    </a:lnTo>
                    <a:lnTo>
                      <a:pt x="2172" y="209"/>
                    </a:lnTo>
                    <a:lnTo>
                      <a:pt x="2172" y="181"/>
                    </a:lnTo>
                    <a:lnTo>
                      <a:pt x="2181" y="162"/>
                    </a:lnTo>
                    <a:lnTo>
                      <a:pt x="2219" y="143"/>
                    </a:lnTo>
                    <a:lnTo>
                      <a:pt x="2248" y="85"/>
                    </a:lnTo>
                    <a:lnTo>
                      <a:pt x="2257" y="67"/>
                    </a:lnTo>
                    <a:lnTo>
                      <a:pt x="2267" y="67"/>
                    </a:lnTo>
                    <a:lnTo>
                      <a:pt x="2286" y="76"/>
                    </a:lnTo>
                    <a:lnTo>
                      <a:pt x="2324" y="85"/>
                    </a:lnTo>
                    <a:lnTo>
                      <a:pt x="2372" y="114"/>
                    </a:lnTo>
                    <a:lnTo>
                      <a:pt x="2391" y="114"/>
                    </a:lnTo>
                    <a:lnTo>
                      <a:pt x="2381" y="124"/>
                    </a:lnTo>
                    <a:lnTo>
                      <a:pt x="2381" y="133"/>
                    </a:lnTo>
                    <a:lnTo>
                      <a:pt x="2372" y="143"/>
                    </a:lnTo>
                    <a:lnTo>
                      <a:pt x="2410" y="143"/>
                    </a:lnTo>
                    <a:lnTo>
                      <a:pt x="2429" y="143"/>
                    </a:lnTo>
                    <a:lnTo>
                      <a:pt x="2438" y="133"/>
                    </a:lnTo>
                    <a:lnTo>
                      <a:pt x="2448" y="114"/>
                    </a:lnTo>
                    <a:lnTo>
                      <a:pt x="2458" y="114"/>
                    </a:lnTo>
                    <a:lnTo>
                      <a:pt x="2581" y="67"/>
                    </a:lnTo>
                    <a:lnTo>
                      <a:pt x="2591" y="57"/>
                    </a:lnTo>
                    <a:lnTo>
                      <a:pt x="2600" y="57"/>
                    </a:lnTo>
                    <a:lnTo>
                      <a:pt x="2619" y="57"/>
                    </a:lnTo>
                    <a:lnTo>
                      <a:pt x="2657" y="9"/>
                    </a:lnTo>
                    <a:lnTo>
                      <a:pt x="2676" y="9"/>
                    </a:lnTo>
                    <a:lnTo>
                      <a:pt x="2686" y="38"/>
                    </a:lnTo>
                    <a:lnTo>
                      <a:pt x="2686" y="85"/>
                    </a:lnTo>
                    <a:lnTo>
                      <a:pt x="2676" y="124"/>
                    </a:lnTo>
                    <a:lnTo>
                      <a:pt x="2657" y="143"/>
                    </a:lnTo>
                    <a:lnTo>
                      <a:pt x="2667" y="152"/>
                    </a:lnTo>
                    <a:lnTo>
                      <a:pt x="2667" y="162"/>
                    </a:lnTo>
                    <a:lnTo>
                      <a:pt x="2667" y="171"/>
                    </a:lnTo>
                    <a:lnTo>
                      <a:pt x="2676" y="143"/>
                    </a:lnTo>
                    <a:lnTo>
                      <a:pt x="2686" y="124"/>
                    </a:lnTo>
                    <a:lnTo>
                      <a:pt x="2734" y="76"/>
                    </a:lnTo>
                    <a:lnTo>
                      <a:pt x="2762" y="38"/>
                    </a:lnTo>
                    <a:lnTo>
                      <a:pt x="2772" y="28"/>
                    </a:lnTo>
                    <a:lnTo>
                      <a:pt x="2791" y="28"/>
                    </a:lnTo>
                    <a:lnTo>
                      <a:pt x="2819" y="0"/>
                    </a:lnTo>
                    <a:lnTo>
                      <a:pt x="2839" y="0"/>
                    </a:lnTo>
                    <a:lnTo>
                      <a:pt x="2848" y="9"/>
                    </a:lnTo>
                    <a:lnTo>
                      <a:pt x="2857" y="28"/>
                    </a:lnTo>
                    <a:lnTo>
                      <a:pt x="2857" y="47"/>
                    </a:lnTo>
                    <a:lnTo>
                      <a:pt x="2848" y="67"/>
                    </a:lnTo>
                    <a:lnTo>
                      <a:pt x="2848" y="85"/>
                    </a:lnTo>
                    <a:lnTo>
                      <a:pt x="2867" y="95"/>
                    </a:lnTo>
                    <a:lnTo>
                      <a:pt x="2857" y="114"/>
                    </a:lnTo>
                    <a:lnTo>
                      <a:pt x="2839" y="171"/>
                    </a:lnTo>
                    <a:lnTo>
                      <a:pt x="2829" y="190"/>
                    </a:lnTo>
                    <a:lnTo>
                      <a:pt x="2800" y="228"/>
                    </a:lnTo>
                    <a:lnTo>
                      <a:pt x="2800" y="248"/>
                    </a:lnTo>
                    <a:lnTo>
                      <a:pt x="2810" y="248"/>
                    </a:lnTo>
                    <a:lnTo>
                      <a:pt x="2857" y="152"/>
                    </a:lnTo>
                    <a:lnTo>
                      <a:pt x="2886" y="105"/>
                    </a:lnTo>
                    <a:lnTo>
                      <a:pt x="2915" y="114"/>
                    </a:lnTo>
                    <a:lnTo>
                      <a:pt x="2924" y="105"/>
                    </a:lnTo>
                    <a:lnTo>
                      <a:pt x="2943" y="95"/>
                    </a:lnTo>
                    <a:lnTo>
                      <a:pt x="2953" y="105"/>
                    </a:lnTo>
                    <a:lnTo>
                      <a:pt x="2972" y="114"/>
                    </a:lnTo>
                    <a:lnTo>
                      <a:pt x="2953" y="124"/>
                    </a:lnTo>
                    <a:lnTo>
                      <a:pt x="2962" y="133"/>
                    </a:lnTo>
                    <a:lnTo>
                      <a:pt x="2972" y="133"/>
                    </a:lnTo>
                    <a:lnTo>
                      <a:pt x="2972" y="143"/>
                    </a:lnTo>
                    <a:lnTo>
                      <a:pt x="2953" y="143"/>
                    </a:lnTo>
                    <a:lnTo>
                      <a:pt x="2943" y="152"/>
                    </a:lnTo>
                    <a:lnTo>
                      <a:pt x="2924" y="171"/>
                    </a:lnTo>
                    <a:lnTo>
                      <a:pt x="2924" y="181"/>
                    </a:lnTo>
                    <a:lnTo>
                      <a:pt x="2934" y="200"/>
                    </a:lnTo>
                    <a:lnTo>
                      <a:pt x="2972" y="209"/>
                    </a:lnTo>
                    <a:lnTo>
                      <a:pt x="3048" y="219"/>
                    </a:lnTo>
                    <a:lnTo>
                      <a:pt x="3077" y="228"/>
                    </a:lnTo>
                    <a:lnTo>
                      <a:pt x="3067" y="248"/>
                    </a:lnTo>
                    <a:lnTo>
                      <a:pt x="3067" y="257"/>
                    </a:lnTo>
                    <a:lnTo>
                      <a:pt x="3077" y="276"/>
                    </a:lnTo>
                    <a:lnTo>
                      <a:pt x="3057" y="286"/>
                    </a:lnTo>
                    <a:lnTo>
                      <a:pt x="3057" y="295"/>
                    </a:lnTo>
                    <a:lnTo>
                      <a:pt x="3077" y="314"/>
                    </a:lnTo>
                    <a:lnTo>
                      <a:pt x="3095" y="333"/>
                    </a:lnTo>
                    <a:lnTo>
                      <a:pt x="3124" y="362"/>
                    </a:lnTo>
                    <a:lnTo>
                      <a:pt x="3134" y="381"/>
                    </a:lnTo>
                    <a:lnTo>
                      <a:pt x="3219" y="457"/>
                    </a:lnTo>
                    <a:lnTo>
                      <a:pt x="3238" y="524"/>
                    </a:lnTo>
                    <a:lnTo>
                      <a:pt x="3238" y="543"/>
                    </a:lnTo>
                    <a:lnTo>
                      <a:pt x="3238" y="552"/>
                    </a:lnTo>
                    <a:lnTo>
                      <a:pt x="3238" y="562"/>
                    </a:lnTo>
                    <a:lnTo>
                      <a:pt x="3238" y="571"/>
                    </a:lnTo>
                    <a:lnTo>
                      <a:pt x="3238" y="581"/>
                    </a:lnTo>
                    <a:lnTo>
                      <a:pt x="3248" y="590"/>
                    </a:lnTo>
                    <a:lnTo>
                      <a:pt x="3267" y="600"/>
                    </a:lnTo>
                    <a:lnTo>
                      <a:pt x="3296" y="629"/>
                    </a:lnTo>
                    <a:lnTo>
                      <a:pt x="3381" y="667"/>
                    </a:lnTo>
                    <a:lnTo>
                      <a:pt x="3372" y="686"/>
                    </a:lnTo>
                    <a:lnTo>
                      <a:pt x="3372" y="695"/>
                    </a:lnTo>
                    <a:lnTo>
                      <a:pt x="3362" y="714"/>
                    </a:lnTo>
                    <a:lnTo>
                      <a:pt x="3353" y="724"/>
                    </a:lnTo>
                    <a:lnTo>
                      <a:pt x="3362" y="724"/>
                    </a:lnTo>
                    <a:lnTo>
                      <a:pt x="3381" y="724"/>
                    </a:lnTo>
                    <a:lnTo>
                      <a:pt x="3391" y="743"/>
                    </a:lnTo>
                    <a:lnTo>
                      <a:pt x="3400" y="752"/>
                    </a:lnTo>
                    <a:lnTo>
                      <a:pt x="3419" y="771"/>
                    </a:lnTo>
                    <a:lnTo>
                      <a:pt x="3429" y="752"/>
                    </a:lnTo>
                    <a:lnTo>
                      <a:pt x="3429" y="724"/>
                    </a:lnTo>
                    <a:lnTo>
                      <a:pt x="3429" y="705"/>
                    </a:lnTo>
                    <a:lnTo>
                      <a:pt x="3486" y="714"/>
                    </a:lnTo>
                    <a:lnTo>
                      <a:pt x="3505" y="695"/>
                    </a:lnTo>
                    <a:lnTo>
                      <a:pt x="3534" y="667"/>
                    </a:lnTo>
                    <a:lnTo>
                      <a:pt x="3572" y="619"/>
                    </a:lnTo>
                    <a:lnTo>
                      <a:pt x="3581" y="609"/>
                    </a:lnTo>
                    <a:lnTo>
                      <a:pt x="3591" y="590"/>
                    </a:lnTo>
                    <a:lnTo>
                      <a:pt x="3619" y="581"/>
                    </a:lnTo>
                    <a:lnTo>
                      <a:pt x="3715" y="524"/>
                    </a:lnTo>
                    <a:lnTo>
                      <a:pt x="3734" y="504"/>
                    </a:lnTo>
                    <a:lnTo>
                      <a:pt x="3734" y="486"/>
                    </a:lnTo>
                    <a:lnTo>
                      <a:pt x="3724" y="486"/>
                    </a:lnTo>
                    <a:lnTo>
                      <a:pt x="3696" y="476"/>
                    </a:lnTo>
                    <a:lnTo>
                      <a:pt x="3753" y="457"/>
                    </a:lnTo>
                    <a:lnTo>
                      <a:pt x="3791" y="457"/>
                    </a:lnTo>
                    <a:lnTo>
                      <a:pt x="3800" y="486"/>
                    </a:lnTo>
                    <a:lnTo>
                      <a:pt x="3838" y="476"/>
                    </a:lnTo>
                    <a:lnTo>
                      <a:pt x="3877" y="447"/>
                    </a:lnTo>
                    <a:lnTo>
                      <a:pt x="3915" y="409"/>
                    </a:lnTo>
                    <a:lnTo>
                      <a:pt x="3934" y="371"/>
                    </a:lnTo>
                    <a:lnTo>
                      <a:pt x="3934" y="400"/>
                    </a:lnTo>
                    <a:lnTo>
                      <a:pt x="3943" y="409"/>
                    </a:lnTo>
                    <a:lnTo>
                      <a:pt x="3962" y="419"/>
                    </a:lnTo>
                    <a:lnTo>
                      <a:pt x="3981" y="419"/>
                    </a:lnTo>
                    <a:lnTo>
                      <a:pt x="3981" y="428"/>
                    </a:lnTo>
                    <a:lnTo>
                      <a:pt x="3972" y="438"/>
                    </a:lnTo>
                    <a:lnTo>
                      <a:pt x="3962" y="447"/>
                    </a:lnTo>
                    <a:lnTo>
                      <a:pt x="3962" y="466"/>
                    </a:lnTo>
                    <a:lnTo>
                      <a:pt x="3953" y="476"/>
                    </a:lnTo>
                    <a:lnTo>
                      <a:pt x="3915" y="514"/>
                    </a:lnTo>
                    <a:lnTo>
                      <a:pt x="3934" y="543"/>
                    </a:lnTo>
                    <a:lnTo>
                      <a:pt x="3962" y="524"/>
                    </a:lnTo>
                    <a:lnTo>
                      <a:pt x="3991" y="495"/>
                    </a:lnTo>
                    <a:lnTo>
                      <a:pt x="4020" y="476"/>
                    </a:lnTo>
                    <a:lnTo>
                      <a:pt x="4029" y="486"/>
                    </a:lnTo>
                    <a:lnTo>
                      <a:pt x="4038" y="533"/>
                    </a:lnTo>
                    <a:lnTo>
                      <a:pt x="4038" y="543"/>
                    </a:lnTo>
                    <a:lnTo>
                      <a:pt x="4058" y="552"/>
                    </a:lnTo>
                    <a:lnTo>
                      <a:pt x="4067" y="571"/>
                    </a:lnTo>
                    <a:lnTo>
                      <a:pt x="4077" y="600"/>
                    </a:lnTo>
                    <a:lnTo>
                      <a:pt x="4077" y="619"/>
                    </a:lnTo>
                    <a:lnTo>
                      <a:pt x="4086" y="609"/>
                    </a:lnTo>
                    <a:lnTo>
                      <a:pt x="4105" y="590"/>
                    </a:lnTo>
                    <a:lnTo>
                      <a:pt x="4105" y="571"/>
                    </a:lnTo>
                    <a:lnTo>
                      <a:pt x="4105" y="543"/>
                    </a:lnTo>
                    <a:lnTo>
                      <a:pt x="4115" y="581"/>
                    </a:lnTo>
                    <a:lnTo>
                      <a:pt x="4115" y="609"/>
                    </a:lnTo>
                    <a:lnTo>
                      <a:pt x="4134" y="619"/>
                    </a:lnTo>
                    <a:lnTo>
                      <a:pt x="4153" y="609"/>
                    </a:lnTo>
                    <a:lnTo>
                      <a:pt x="4153" y="590"/>
                    </a:lnTo>
                    <a:lnTo>
                      <a:pt x="4143" y="590"/>
                    </a:lnTo>
                    <a:lnTo>
                      <a:pt x="4134" y="581"/>
                    </a:lnTo>
                    <a:lnTo>
                      <a:pt x="4153" y="552"/>
                    </a:lnTo>
                    <a:lnTo>
                      <a:pt x="4162" y="543"/>
                    </a:lnTo>
                    <a:lnTo>
                      <a:pt x="4181" y="543"/>
                    </a:lnTo>
                    <a:lnTo>
                      <a:pt x="4200" y="562"/>
                    </a:lnTo>
                    <a:lnTo>
                      <a:pt x="4191" y="552"/>
                    </a:lnTo>
                    <a:lnTo>
                      <a:pt x="4181" y="533"/>
                    </a:lnTo>
                    <a:lnTo>
                      <a:pt x="4172" y="504"/>
                    </a:lnTo>
                    <a:lnTo>
                      <a:pt x="4229" y="486"/>
                    </a:lnTo>
                    <a:lnTo>
                      <a:pt x="4305" y="476"/>
                    </a:lnTo>
                    <a:lnTo>
                      <a:pt x="4305" y="486"/>
                    </a:lnTo>
                    <a:lnTo>
                      <a:pt x="4334" y="543"/>
                    </a:lnTo>
                    <a:lnTo>
                      <a:pt x="4334" y="562"/>
                    </a:lnTo>
                    <a:lnTo>
                      <a:pt x="4343" y="581"/>
                    </a:lnTo>
                    <a:lnTo>
                      <a:pt x="4353" y="600"/>
                    </a:lnTo>
                    <a:lnTo>
                      <a:pt x="4372" y="609"/>
                    </a:lnTo>
                    <a:lnTo>
                      <a:pt x="4362" y="629"/>
                    </a:lnTo>
                    <a:lnTo>
                      <a:pt x="4362" y="638"/>
                    </a:lnTo>
                    <a:lnTo>
                      <a:pt x="4400" y="686"/>
                    </a:lnTo>
                    <a:lnTo>
                      <a:pt x="4410" y="714"/>
                    </a:lnTo>
                    <a:lnTo>
                      <a:pt x="4400" y="762"/>
                    </a:lnTo>
                    <a:lnTo>
                      <a:pt x="4410" y="752"/>
                    </a:lnTo>
                    <a:lnTo>
                      <a:pt x="4457" y="724"/>
                    </a:lnTo>
                    <a:lnTo>
                      <a:pt x="4448" y="714"/>
                    </a:lnTo>
                    <a:lnTo>
                      <a:pt x="4419" y="695"/>
                    </a:lnTo>
                    <a:lnTo>
                      <a:pt x="4429" y="676"/>
                    </a:lnTo>
                    <a:lnTo>
                      <a:pt x="4410" y="638"/>
                    </a:lnTo>
                    <a:lnTo>
                      <a:pt x="4400" y="609"/>
                    </a:lnTo>
                    <a:lnTo>
                      <a:pt x="4410" y="609"/>
                    </a:lnTo>
                    <a:lnTo>
                      <a:pt x="4419" y="619"/>
                    </a:lnTo>
                    <a:lnTo>
                      <a:pt x="4439" y="638"/>
                    </a:lnTo>
                    <a:lnTo>
                      <a:pt x="4429" y="609"/>
                    </a:lnTo>
                    <a:lnTo>
                      <a:pt x="4419" y="600"/>
                    </a:lnTo>
                    <a:lnTo>
                      <a:pt x="4400" y="590"/>
                    </a:lnTo>
                    <a:lnTo>
                      <a:pt x="4381" y="590"/>
                    </a:lnTo>
                    <a:lnTo>
                      <a:pt x="4372" y="581"/>
                    </a:lnTo>
                    <a:lnTo>
                      <a:pt x="4343" y="514"/>
                    </a:lnTo>
                    <a:lnTo>
                      <a:pt x="4334" y="486"/>
                    </a:lnTo>
                    <a:lnTo>
                      <a:pt x="4334" y="476"/>
                    </a:lnTo>
                    <a:lnTo>
                      <a:pt x="4353" y="457"/>
                    </a:lnTo>
                    <a:lnTo>
                      <a:pt x="4362" y="438"/>
                    </a:lnTo>
                    <a:lnTo>
                      <a:pt x="4381" y="428"/>
                    </a:lnTo>
                    <a:lnTo>
                      <a:pt x="4391" y="428"/>
                    </a:lnTo>
                    <a:lnTo>
                      <a:pt x="4391" y="409"/>
                    </a:lnTo>
                    <a:lnTo>
                      <a:pt x="4391" y="400"/>
                    </a:lnTo>
                    <a:lnTo>
                      <a:pt x="4410" y="390"/>
                    </a:lnTo>
                    <a:lnTo>
                      <a:pt x="4457" y="390"/>
                    </a:lnTo>
                    <a:lnTo>
                      <a:pt x="4448" y="371"/>
                    </a:lnTo>
                    <a:lnTo>
                      <a:pt x="4591" y="343"/>
                    </a:lnTo>
                    <a:lnTo>
                      <a:pt x="4591" y="352"/>
                    </a:lnTo>
                    <a:lnTo>
                      <a:pt x="4591" y="362"/>
                    </a:lnTo>
                    <a:lnTo>
                      <a:pt x="4591" y="371"/>
                    </a:lnTo>
                    <a:lnTo>
                      <a:pt x="4600" y="390"/>
                    </a:lnTo>
                    <a:lnTo>
                      <a:pt x="4562" y="447"/>
                    </a:lnTo>
                    <a:lnTo>
                      <a:pt x="4572" y="495"/>
                    </a:lnTo>
                    <a:lnTo>
                      <a:pt x="4600" y="533"/>
                    </a:lnTo>
                    <a:lnTo>
                      <a:pt x="4657" y="543"/>
                    </a:lnTo>
                    <a:lnTo>
                      <a:pt x="4762" y="552"/>
                    </a:lnTo>
                    <a:lnTo>
                      <a:pt x="4867" y="533"/>
                    </a:lnTo>
                    <a:lnTo>
                      <a:pt x="4934" y="495"/>
                    </a:lnTo>
                    <a:lnTo>
                      <a:pt x="4943" y="495"/>
                    </a:lnTo>
                    <a:lnTo>
                      <a:pt x="4953" y="514"/>
                    </a:lnTo>
                    <a:lnTo>
                      <a:pt x="4953" y="524"/>
                    </a:lnTo>
                    <a:lnTo>
                      <a:pt x="4962" y="543"/>
                    </a:lnTo>
                    <a:lnTo>
                      <a:pt x="4972" y="571"/>
                    </a:lnTo>
                    <a:lnTo>
                      <a:pt x="4991" y="609"/>
                    </a:lnTo>
                    <a:lnTo>
                      <a:pt x="5000" y="638"/>
                    </a:lnTo>
                    <a:lnTo>
                      <a:pt x="5010" y="647"/>
                    </a:lnTo>
                    <a:lnTo>
                      <a:pt x="5010" y="657"/>
                    </a:lnTo>
                    <a:lnTo>
                      <a:pt x="5019" y="686"/>
                    </a:lnTo>
                    <a:lnTo>
                      <a:pt x="5019" y="695"/>
                    </a:lnTo>
                    <a:lnTo>
                      <a:pt x="5029" y="724"/>
                    </a:lnTo>
                    <a:lnTo>
                      <a:pt x="5076" y="800"/>
                    </a:lnTo>
                    <a:lnTo>
                      <a:pt x="5086" y="809"/>
                    </a:lnTo>
                    <a:lnTo>
                      <a:pt x="5115" y="838"/>
                    </a:lnTo>
                    <a:lnTo>
                      <a:pt x="5134" y="847"/>
                    </a:lnTo>
                    <a:lnTo>
                      <a:pt x="5143" y="867"/>
                    </a:lnTo>
                    <a:lnTo>
                      <a:pt x="5162" y="867"/>
                    </a:lnTo>
                    <a:lnTo>
                      <a:pt x="5201" y="867"/>
                    </a:lnTo>
                    <a:lnTo>
                      <a:pt x="5239" y="857"/>
                    </a:lnTo>
                    <a:lnTo>
                      <a:pt x="5258" y="838"/>
                    </a:lnTo>
                    <a:lnTo>
                      <a:pt x="5286" y="809"/>
                    </a:lnTo>
                    <a:lnTo>
                      <a:pt x="5296" y="800"/>
                    </a:lnTo>
                    <a:lnTo>
                      <a:pt x="5334" y="790"/>
                    </a:lnTo>
                    <a:lnTo>
                      <a:pt x="5343" y="781"/>
                    </a:lnTo>
                    <a:lnTo>
                      <a:pt x="5353" y="771"/>
                    </a:lnTo>
                    <a:lnTo>
                      <a:pt x="5362" y="762"/>
                    </a:lnTo>
                    <a:lnTo>
                      <a:pt x="5381" y="733"/>
                    </a:lnTo>
                    <a:lnTo>
                      <a:pt x="5400" y="714"/>
                    </a:lnTo>
                    <a:lnTo>
                      <a:pt x="5419" y="714"/>
                    </a:lnTo>
                    <a:lnTo>
                      <a:pt x="5457" y="714"/>
                    </a:lnTo>
                    <a:lnTo>
                      <a:pt x="5600" y="762"/>
                    </a:lnTo>
                    <a:lnTo>
                      <a:pt x="5620" y="781"/>
                    </a:lnTo>
                    <a:lnTo>
                      <a:pt x="5658" y="790"/>
                    </a:lnTo>
                    <a:lnTo>
                      <a:pt x="5658" y="876"/>
                    </a:lnTo>
                    <a:lnTo>
                      <a:pt x="5658" y="914"/>
                    </a:lnTo>
                    <a:lnTo>
                      <a:pt x="5658" y="952"/>
                    </a:lnTo>
                    <a:lnTo>
                      <a:pt x="5667" y="1105"/>
                    </a:lnTo>
                    <a:lnTo>
                      <a:pt x="5667" y="1152"/>
                    </a:lnTo>
                    <a:lnTo>
                      <a:pt x="5667" y="1171"/>
                    </a:lnTo>
                    <a:lnTo>
                      <a:pt x="5667" y="1181"/>
                    </a:lnTo>
                    <a:lnTo>
                      <a:pt x="5638" y="1238"/>
                    </a:lnTo>
                    <a:lnTo>
                      <a:pt x="5629" y="1257"/>
                    </a:lnTo>
                    <a:lnTo>
                      <a:pt x="5629" y="1276"/>
                    </a:lnTo>
                    <a:lnTo>
                      <a:pt x="5629" y="1295"/>
                    </a:lnTo>
                    <a:lnTo>
                      <a:pt x="5629" y="1304"/>
                    </a:lnTo>
                    <a:lnTo>
                      <a:pt x="5638" y="1314"/>
                    </a:lnTo>
                    <a:lnTo>
                      <a:pt x="5648" y="1333"/>
                    </a:lnTo>
                    <a:lnTo>
                      <a:pt x="5648" y="1343"/>
                    </a:lnTo>
                    <a:lnTo>
                      <a:pt x="5658" y="1362"/>
                    </a:lnTo>
                    <a:lnTo>
                      <a:pt x="5658" y="1400"/>
                    </a:lnTo>
                    <a:lnTo>
                      <a:pt x="5658" y="1409"/>
                    </a:lnTo>
                    <a:lnTo>
                      <a:pt x="5667" y="1476"/>
                    </a:lnTo>
                    <a:lnTo>
                      <a:pt x="5667" y="1486"/>
                    </a:lnTo>
                    <a:lnTo>
                      <a:pt x="5667" y="1495"/>
                    </a:lnTo>
                    <a:lnTo>
                      <a:pt x="5667" y="1505"/>
                    </a:lnTo>
                    <a:lnTo>
                      <a:pt x="5658" y="1505"/>
                    </a:lnTo>
                    <a:lnTo>
                      <a:pt x="5658" y="1514"/>
                    </a:lnTo>
                    <a:lnTo>
                      <a:pt x="5658" y="1524"/>
                    </a:lnTo>
                    <a:lnTo>
                      <a:pt x="5667" y="1647"/>
                    </a:lnTo>
                    <a:lnTo>
                      <a:pt x="5667" y="1657"/>
                    </a:lnTo>
                    <a:lnTo>
                      <a:pt x="5677" y="1667"/>
                    </a:lnTo>
                    <a:lnTo>
                      <a:pt x="5686" y="1676"/>
                    </a:lnTo>
                    <a:lnTo>
                      <a:pt x="5705" y="1695"/>
                    </a:lnTo>
                    <a:lnTo>
                      <a:pt x="5705" y="1705"/>
                    </a:lnTo>
                    <a:lnTo>
                      <a:pt x="5715" y="1724"/>
                    </a:lnTo>
                    <a:lnTo>
                      <a:pt x="5705" y="1743"/>
                    </a:lnTo>
                    <a:lnTo>
                      <a:pt x="5705" y="1771"/>
                    </a:lnTo>
                    <a:lnTo>
                      <a:pt x="5715" y="1809"/>
                    </a:lnTo>
                    <a:lnTo>
                      <a:pt x="5715" y="1828"/>
                    </a:lnTo>
                    <a:lnTo>
                      <a:pt x="5715" y="1838"/>
                    </a:lnTo>
                    <a:lnTo>
                      <a:pt x="5705" y="1838"/>
                    </a:lnTo>
                    <a:lnTo>
                      <a:pt x="5696" y="1848"/>
                    </a:lnTo>
                    <a:lnTo>
                      <a:pt x="5686" y="1857"/>
                    </a:lnTo>
                    <a:lnTo>
                      <a:pt x="5677" y="1857"/>
                    </a:lnTo>
                    <a:lnTo>
                      <a:pt x="5658" y="1857"/>
                    </a:lnTo>
                    <a:lnTo>
                      <a:pt x="5610" y="1866"/>
                    </a:lnTo>
                    <a:lnTo>
                      <a:pt x="5591" y="1866"/>
                    </a:lnTo>
                    <a:lnTo>
                      <a:pt x="5581" y="1876"/>
                    </a:lnTo>
                    <a:lnTo>
                      <a:pt x="5562" y="1886"/>
                    </a:lnTo>
                    <a:lnTo>
                      <a:pt x="5553" y="1895"/>
                    </a:lnTo>
                    <a:lnTo>
                      <a:pt x="5534" y="1924"/>
                    </a:lnTo>
                    <a:lnTo>
                      <a:pt x="5524" y="1933"/>
                    </a:lnTo>
                    <a:lnTo>
                      <a:pt x="5524" y="1943"/>
                    </a:lnTo>
                    <a:lnTo>
                      <a:pt x="5515" y="1981"/>
                    </a:lnTo>
                    <a:lnTo>
                      <a:pt x="5496" y="2048"/>
                    </a:lnTo>
                    <a:lnTo>
                      <a:pt x="5486" y="2076"/>
                    </a:lnTo>
                    <a:lnTo>
                      <a:pt x="5477" y="2114"/>
                    </a:lnTo>
                    <a:lnTo>
                      <a:pt x="5467" y="2133"/>
                    </a:lnTo>
                    <a:lnTo>
                      <a:pt x="5457" y="2190"/>
                    </a:lnTo>
                    <a:lnTo>
                      <a:pt x="5448" y="2209"/>
                    </a:lnTo>
                    <a:lnTo>
                      <a:pt x="5439" y="2219"/>
                    </a:lnTo>
                    <a:lnTo>
                      <a:pt x="5429" y="2238"/>
                    </a:lnTo>
                    <a:lnTo>
                      <a:pt x="5419" y="2295"/>
                    </a:lnTo>
                    <a:lnTo>
                      <a:pt x="5277" y="2276"/>
                    </a:lnTo>
                    <a:lnTo>
                      <a:pt x="5258" y="2267"/>
                    </a:lnTo>
                    <a:lnTo>
                      <a:pt x="5239" y="2247"/>
                    </a:lnTo>
                    <a:lnTo>
                      <a:pt x="5239" y="2238"/>
                    </a:lnTo>
                    <a:lnTo>
                      <a:pt x="5229" y="2219"/>
                    </a:lnTo>
                    <a:lnTo>
                      <a:pt x="5210" y="2209"/>
                    </a:lnTo>
                    <a:lnTo>
                      <a:pt x="5201" y="2209"/>
                    </a:lnTo>
                    <a:lnTo>
                      <a:pt x="5162" y="2200"/>
                    </a:lnTo>
                    <a:lnTo>
                      <a:pt x="5124" y="2209"/>
                    </a:lnTo>
                    <a:lnTo>
                      <a:pt x="5105" y="2219"/>
                    </a:lnTo>
                    <a:lnTo>
                      <a:pt x="5086" y="2238"/>
                    </a:lnTo>
                    <a:lnTo>
                      <a:pt x="4943" y="2305"/>
                    </a:lnTo>
                    <a:lnTo>
                      <a:pt x="4915" y="2324"/>
                    </a:lnTo>
                    <a:lnTo>
                      <a:pt x="4905" y="2343"/>
                    </a:lnTo>
                    <a:lnTo>
                      <a:pt x="4886" y="2352"/>
                    </a:lnTo>
                    <a:lnTo>
                      <a:pt x="4886" y="2362"/>
                    </a:lnTo>
                    <a:lnTo>
                      <a:pt x="4877" y="2381"/>
                    </a:lnTo>
                    <a:lnTo>
                      <a:pt x="4848" y="2400"/>
                    </a:lnTo>
                    <a:lnTo>
                      <a:pt x="4810" y="2428"/>
                    </a:lnTo>
                    <a:lnTo>
                      <a:pt x="4648" y="2476"/>
                    </a:lnTo>
                    <a:lnTo>
                      <a:pt x="4629" y="2476"/>
                    </a:lnTo>
                    <a:lnTo>
                      <a:pt x="4600" y="2476"/>
                    </a:lnTo>
                    <a:lnTo>
                      <a:pt x="4562" y="2457"/>
                    </a:lnTo>
                    <a:lnTo>
                      <a:pt x="4457" y="2495"/>
                    </a:lnTo>
                    <a:lnTo>
                      <a:pt x="4429" y="2514"/>
                    </a:lnTo>
                    <a:lnTo>
                      <a:pt x="4381" y="2514"/>
                    </a:lnTo>
                    <a:lnTo>
                      <a:pt x="4343" y="2514"/>
                    </a:lnTo>
                    <a:lnTo>
                      <a:pt x="4334" y="2524"/>
                    </a:lnTo>
                    <a:lnTo>
                      <a:pt x="4324" y="2524"/>
                    </a:lnTo>
                    <a:lnTo>
                      <a:pt x="4305" y="2543"/>
                    </a:lnTo>
                    <a:lnTo>
                      <a:pt x="4258" y="2562"/>
                    </a:lnTo>
                    <a:lnTo>
                      <a:pt x="4248" y="2600"/>
                    </a:lnTo>
                    <a:lnTo>
                      <a:pt x="4258" y="2610"/>
                    </a:lnTo>
                    <a:lnTo>
                      <a:pt x="4258" y="2619"/>
                    </a:lnTo>
                    <a:lnTo>
                      <a:pt x="4258" y="2628"/>
                    </a:lnTo>
                    <a:lnTo>
                      <a:pt x="4248" y="2638"/>
                    </a:lnTo>
                    <a:lnTo>
                      <a:pt x="4248" y="2648"/>
                    </a:lnTo>
                    <a:lnTo>
                      <a:pt x="4258" y="2657"/>
                    </a:lnTo>
                    <a:lnTo>
                      <a:pt x="4248" y="2657"/>
                    </a:lnTo>
                    <a:lnTo>
                      <a:pt x="4248" y="2676"/>
                    </a:lnTo>
                    <a:lnTo>
                      <a:pt x="4238" y="2695"/>
                    </a:lnTo>
                    <a:lnTo>
                      <a:pt x="4219" y="2790"/>
                    </a:lnTo>
                    <a:lnTo>
                      <a:pt x="4210" y="2819"/>
                    </a:lnTo>
                    <a:lnTo>
                      <a:pt x="4191" y="2828"/>
                    </a:lnTo>
                    <a:lnTo>
                      <a:pt x="4172" y="2838"/>
                    </a:lnTo>
                    <a:lnTo>
                      <a:pt x="4162" y="2848"/>
                    </a:lnTo>
                    <a:lnTo>
                      <a:pt x="4153" y="2866"/>
                    </a:lnTo>
                    <a:lnTo>
                      <a:pt x="4143" y="2886"/>
                    </a:lnTo>
                    <a:lnTo>
                      <a:pt x="4134" y="2905"/>
                    </a:lnTo>
                    <a:lnTo>
                      <a:pt x="4124" y="2914"/>
                    </a:lnTo>
                    <a:lnTo>
                      <a:pt x="4115" y="2914"/>
                    </a:lnTo>
                    <a:lnTo>
                      <a:pt x="4105" y="2914"/>
                    </a:lnTo>
                    <a:lnTo>
                      <a:pt x="4096" y="2905"/>
                    </a:lnTo>
                    <a:lnTo>
                      <a:pt x="4096" y="2895"/>
                    </a:lnTo>
                    <a:lnTo>
                      <a:pt x="4096" y="2886"/>
                    </a:lnTo>
                    <a:lnTo>
                      <a:pt x="4096" y="2876"/>
                    </a:lnTo>
                    <a:lnTo>
                      <a:pt x="4096" y="2866"/>
                    </a:lnTo>
                    <a:lnTo>
                      <a:pt x="4077" y="2857"/>
                    </a:lnTo>
                    <a:lnTo>
                      <a:pt x="4058" y="2876"/>
                    </a:lnTo>
                    <a:lnTo>
                      <a:pt x="4038" y="2886"/>
                    </a:lnTo>
                    <a:lnTo>
                      <a:pt x="4020" y="2886"/>
                    </a:lnTo>
                    <a:lnTo>
                      <a:pt x="4010" y="2886"/>
                    </a:lnTo>
                    <a:lnTo>
                      <a:pt x="4000" y="2876"/>
                    </a:lnTo>
                    <a:lnTo>
                      <a:pt x="4000" y="2866"/>
                    </a:lnTo>
                    <a:lnTo>
                      <a:pt x="3991" y="2866"/>
                    </a:lnTo>
                    <a:lnTo>
                      <a:pt x="3981" y="2857"/>
                    </a:lnTo>
                    <a:lnTo>
                      <a:pt x="3962" y="2866"/>
                    </a:lnTo>
                    <a:lnTo>
                      <a:pt x="3953" y="2866"/>
                    </a:lnTo>
                    <a:lnTo>
                      <a:pt x="3953" y="2876"/>
                    </a:lnTo>
                    <a:lnTo>
                      <a:pt x="3943" y="2886"/>
                    </a:lnTo>
                    <a:lnTo>
                      <a:pt x="3934" y="2905"/>
                    </a:lnTo>
                    <a:lnTo>
                      <a:pt x="3924" y="2924"/>
                    </a:lnTo>
                    <a:lnTo>
                      <a:pt x="3905" y="2952"/>
                    </a:lnTo>
                    <a:lnTo>
                      <a:pt x="3895" y="2962"/>
                    </a:lnTo>
                    <a:lnTo>
                      <a:pt x="3877" y="2962"/>
                    </a:lnTo>
                    <a:lnTo>
                      <a:pt x="3867" y="2962"/>
                    </a:lnTo>
                    <a:lnTo>
                      <a:pt x="3848" y="2962"/>
                    </a:lnTo>
                    <a:lnTo>
                      <a:pt x="3819" y="2971"/>
                    </a:lnTo>
                    <a:lnTo>
                      <a:pt x="3810" y="2971"/>
                    </a:lnTo>
                    <a:lnTo>
                      <a:pt x="3800" y="2962"/>
                    </a:lnTo>
                    <a:lnTo>
                      <a:pt x="3781" y="2952"/>
                    </a:lnTo>
                    <a:lnTo>
                      <a:pt x="3772" y="2943"/>
                    </a:lnTo>
                    <a:lnTo>
                      <a:pt x="3753" y="2952"/>
                    </a:lnTo>
                    <a:lnTo>
                      <a:pt x="3743" y="2952"/>
                    </a:lnTo>
                    <a:lnTo>
                      <a:pt x="3734" y="2971"/>
                    </a:lnTo>
                    <a:close/>
                    <a:moveTo>
                      <a:pt x="2819" y="3219"/>
                    </a:moveTo>
                    <a:lnTo>
                      <a:pt x="2839" y="3228"/>
                    </a:lnTo>
                    <a:lnTo>
                      <a:pt x="2877" y="3228"/>
                    </a:lnTo>
                    <a:lnTo>
                      <a:pt x="2896" y="3247"/>
                    </a:lnTo>
                    <a:lnTo>
                      <a:pt x="2886" y="3285"/>
                    </a:lnTo>
                    <a:lnTo>
                      <a:pt x="2848" y="3295"/>
                    </a:lnTo>
                    <a:lnTo>
                      <a:pt x="2743" y="3285"/>
                    </a:lnTo>
                    <a:lnTo>
                      <a:pt x="2667" y="3267"/>
                    </a:lnTo>
                    <a:lnTo>
                      <a:pt x="2638" y="3247"/>
                    </a:lnTo>
                    <a:lnTo>
                      <a:pt x="2648" y="3209"/>
                    </a:lnTo>
                    <a:lnTo>
                      <a:pt x="2638" y="3181"/>
                    </a:lnTo>
                    <a:lnTo>
                      <a:pt x="2619" y="3143"/>
                    </a:lnTo>
                    <a:lnTo>
                      <a:pt x="2610" y="3114"/>
                    </a:lnTo>
                    <a:lnTo>
                      <a:pt x="2629" y="3105"/>
                    </a:lnTo>
                    <a:lnTo>
                      <a:pt x="2629" y="3095"/>
                    </a:lnTo>
                    <a:lnTo>
                      <a:pt x="2638" y="3095"/>
                    </a:lnTo>
                    <a:lnTo>
                      <a:pt x="2648" y="3105"/>
                    </a:lnTo>
                    <a:lnTo>
                      <a:pt x="2667" y="3105"/>
                    </a:lnTo>
                    <a:lnTo>
                      <a:pt x="2734" y="3143"/>
                    </a:lnTo>
                    <a:lnTo>
                      <a:pt x="2772" y="3171"/>
                    </a:lnTo>
                    <a:lnTo>
                      <a:pt x="2819" y="3219"/>
                    </a:lnTo>
                    <a:close/>
                    <a:moveTo>
                      <a:pt x="124" y="838"/>
                    </a:moveTo>
                    <a:lnTo>
                      <a:pt x="124" y="847"/>
                    </a:lnTo>
                    <a:lnTo>
                      <a:pt x="134" y="847"/>
                    </a:lnTo>
                    <a:lnTo>
                      <a:pt x="143" y="847"/>
                    </a:lnTo>
                    <a:lnTo>
                      <a:pt x="143" y="867"/>
                    </a:lnTo>
                    <a:lnTo>
                      <a:pt x="67" y="905"/>
                    </a:lnTo>
                    <a:lnTo>
                      <a:pt x="38" y="905"/>
                    </a:lnTo>
                    <a:lnTo>
                      <a:pt x="38" y="895"/>
                    </a:lnTo>
                    <a:lnTo>
                      <a:pt x="48" y="895"/>
                    </a:lnTo>
                    <a:lnTo>
                      <a:pt x="57" y="895"/>
                    </a:lnTo>
                    <a:lnTo>
                      <a:pt x="57" y="876"/>
                    </a:lnTo>
                    <a:lnTo>
                      <a:pt x="38" y="867"/>
                    </a:lnTo>
                    <a:lnTo>
                      <a:pt x="0" y="876"/>
                    </a:lnTo>
                    <a:lnTo>
                      <a:pt x="0" y="867"/>
                    </a:lnTo>
                    <a:lnTo>
                      <a:pt x="57" y="828"/>
                    </a:lnTo>
                    <a:lnTo>
                      <a:pt x="96" y="819"/>
                    </a:lnTo>
                    <a:lnTo>
                      <a:pt x="124" y="838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43" name="Freeform 21">
                <a:extLst>
                  <a:ext uri="{FF2B5EF4-FFF2-40B4-BE49-F238E27FC236}">
                    <a16:creationId xmlns:a16="http://schemas.microsoft.com/office/drawing/2014/main" id="{46C6CD56-11A8-0B46-8CED-28B9F9F20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4688" y="1595438"/>
                <a:ext cx="1471612" cy="1179512"/>
              </a:xfrm>
              <a:custGeom>
                <a:avLst/>
                <a:gdLst>
                  <a:gd name="T0" fmla="*/ 257091 w 4087"/>
                  <a:gd name="T1" fmla="*/ 812377 h 3277"/>
                  <a:gd name="T2" fmla="*/ 219644 w 4087"/>
                  <a:gd name="T3" fmla="*/ 785022 h 3277"/>
                  <a:gd name="T4" fmla="*/ 178235 w 4087"/>
                  <a:gd name="T5" fmla="*/ 671642 h 3277"/>
                  <a:gd name="T6" fmla="*/ 195519 w 4087"/>
                  <a:gd name="T7" fmla="*/ 596415 h 3277"/>
                  <a:gd name="T8" fmla="*/ 188677 w 4087"/>
                  <a:gd name="T9" fmla="*/ 534506 h 3277"/>
                  <a:gd name="T10" fmla="*/ 171394 w 4087"/>
                  <a:gd name="T11" fmla="*/ 493473 h 3277"/>
                  <a:gd name="T12" fmla="*/ 178235 w 4087"/>
                  <a:gd name="T13" fmla="*/ 448841 h 3277"/>
                  <a:gd name="T14" fmla="*/ 188677 w 4087"/>
                  <a:gd name="T15" fmla="*/ 383692 h 3277"/>
                  <a:gd name="T16" fmla="*/ 144029 w 4087"/>
                  <a:gd name="T17" fmla="*/ 339420 h 3277"/>
                  <a:gd name="T18" fmla="*/ 106221 w 4087"/>
                  <a:gd name="T19" fmla="*/ 294788 h 3277"/>
                  <a:gd name="T20" fmla="*/ 65173 w 4087"/>
                  <a:gd name="T21" fmla="*/ 263833 h 3277"/>
                  <a:gd name="T22" fmla="*/ 51490 w 4087"/>
                  <a:gd name="T23" fmla="*/ 178169 h 3277"/>
                  <a:gd name="T24" fmla="*/ 51490 w 4087"/>
                  <a:gd name="T25" fmla="*/ 71987 h 3277"/>
                  <a:gd name="T26" fmla="*/ 20524 w 4087"/>
                  <a:gd name="T27" fmla="*/ 0 h 3277"/>
                  <a:gd name="T28" fmla="*/ 68774 w 4087"/>
                  <a:gd name="T29" fmla="*/ 27355 h 3277"/>
                  <a:gd name="T30" fmla="*/ 168153 w 4087"/>
                  <a:gd name="T31" fmla="*/ 58310 h 3277"/>
                  <a:gd name="T32" fmla="*/ 226125 w 4087"/>
                  <a:gd name="T33" fmla="*/ 41033 h 3277"/>
                  <a:gd name="T34" fmla="*/ 360071 w 4087"/>
                  <a:gd name="T35" fmla="*/ 65149 h 3277"/>
                  <a:gd name="T36" fmla="*/ 322264 w 4087"/>
                  <a:gd name="T37" fmla="*/ 130297 h 3277"/>
                  <a:gd name="T38" fmla="*/ 384196 w 4087"/>
                  <a:gd name="T39" fmla="*/ 274272 h 3277"/>
                  <a:gd name="T40" fmla="*/ 414802 w 4087"/>
                  <a:gd name="T41" fmla="*/ 294788 h 3277"/>
                  <a:gd name="T42" fmla="*/ 651369 w 4087"/>
                  <a:gd name="T43" fmla="*/ 284350 h 3277"/>
                  <a:gd name="T44" fmla="*/ 819523 w 4087"/>
                  <a:gd name="T45" fmla="*/ 315304 h 3277"/>
                  <a:gd name="T46" fmla="*/ 1059690 w 4087"/>
                  <a:gd name="T47" fmla="*/ 239718 h 3277"/>
                  <a:gd name="T48" fmla="*/ 1131705 w 4087"/>
                  <a:gd name="T49" fmla="*/ 318904 h 3277"/>
                  <a:gd name="T50" fmla="*/ 1159070 w 4087"/>
                  <a:gd name="T51" fmla="*/ 359937 h 3277"/>
                  <a:gd name="T52" fmla="*/ 1159070 w 4087"/>
                  <a:gd name="T53" fmla="*/ 394130 h 3277"/>
                  <a:gd name="T54" fmla="*/ 1183195 w 4087"/>
                  <a:gd name="T55" fmla="*/ 476556 h 3277"/>
                  <a:gd name="T56" fmla="*/ 1165911 w 4087"/>
                  <a:gd name="T57" fmla="*/ 507151 h 3277"/>
                  <a:gd name="T58" fmla="*/ 1193277 w 4087"/>
                  <a:gd name="T59" fmla="*/ 558621 h 3277"/>
                  <a:gd name="T60" fmla="*/ 1176353 w 4087"/>
                  <a:gd name="T61" fmla="*/ 630609 h 3277"/>
                  <a:gd name="T62" fmla="*/ 1258450 w 4087"/>
                  <a:gd name="T63" fmla="*/ 657964 h 3277"/>
                  <a:gd name="T64" fmla="*/ 1313541 w 4087"/>
                  <a:gd name="T65" fmla="*/ 713034 h 3277"/>
                  <a:gd name="T66" fmla="*/ 1358189 w 4087"/>
                  <a:gd name="T67" fmla="*/ 750468 h 3277"/>
                  <a:gd name="T68" fmla="*/ 1354589 w 4087"/>
                  <a:gd name="T69" fmla="*/ 788261 h 3277"/>
                  <a:gd name="T70" fmla="*/ 1409680 w 4087"/>
                  <a:gd name="T71" fmla="*/ 884364 h 3277"/>
                  <a:gd name="T72" fmla="*/ 1453968 w 4087"/>
                  <a:gd name="T73" fmla="*/ 949513 h 3277"/>
                  <a:gd name="T74" fmla="*/ 1464411 w 4087"/>
                  <a:gd name="T75" fmla="*/ 1000983 h 3277"/>
                  <a:gd name="T76" fmla="*/ 1378714 w 4087"/>
                  <a:gd name="T77" fmla="*/ 1062533 h 3277"/>
                  <a:gd name="T78" fmla="*/ 1378714 w 4087"/>
                  <a:gd name="T79" fmla="*/ 1103565 h 3277"/>
                  <a:gd name="T80" fmla="*/ 1392396 w 4087"/>
                  <a:gd name="T81" fmla="*/ 1165474 h 3277"/>
                  <a:gd name="T82" fmla="*/ 1320382 w 4087"/>
                  <a:gd name="T83" fmla="*/ 1141359 h 3277"/>
                  <a:gd name="T84" fmla="*/ 1227844 w 4087"/>
                  <a:gd name="T85" fmla="*/ 1114004 h 3277"/>
                  <a:gd name="T86" fmla="*/ 1200118 w 4087"/>
                  <a:gd name="T87" fmla="*/ 1086648 h 3277"/>
                  <a:gd name="T88" fmla="*/ 1165911 w 4087"/>
                  <a:gd name="T89" fmla="*/ 990545 h 3277"/>
                  <a:gd name="T90" fmla="*/ 1066532 w 4087"/>
                  <a:gd name="T91" fmla="*/ 976868 h 3277"/>
                  <a:gd name="T92" fmla="*/ 1028724 w 4087"/>
                  <a:gd name="T93" fmla="*/ 1007822 h 3277"/>
                  <a:gd name="T94" fmla="*/ 990917 w 4087"/>
                  <a:gd name="T95" fmla="*/ 1028339 h 3277"/>
                  <a:gd name="T96" fmla="*/ 925744 w 4087"/>
                  <a:gd name="T97" fmla="*/ 973268 h 3277"/>
                  <a:gd name="T98" fmla="*/ 860931 w 4087"/>
                  <a:gd name="T99" fmla="*/ 894802 h 3277"/>
                  <a:gd name="T100" fmla="*/ 829965 w 4087"/>
                  <a:gd name="T101" fmla="*/ 925397 h 3277"/>
                  <a:gd name="T102" fmla="*/ 733826 w 4087"/>
                  <a:gd name="T103" fmla="*/ 935835 h 3277"/>
                  <a:gd name="T104" fmla="*/ 648129 w 4087"/>
                  <a:gd name="T105" fmla="*/ 963190 h 3277"/>
                  <a:gd name="T106" fmla="*/ 593398 w 4087"/>
                  <a:gd name="T107" fmla="*/ 983707 h 3277"/>
                  <a:gd name="T108" fmla="*/ 559191 w 4087"/>
                  <a:gd name="T109" fmla="*/ 956351 h 3277"/>
                  <a:gd name="T110" fmla="*/ 497259 w 4087"/>
                  <a:gd name="T111" fmla="*/ 939074 h 3277"/>
                  <a:gd name="T112" fmla="*/ 349629 w 4087"/>
                  <a:gd name="T113" fmla="*/ 911719 h 3277"/>
                  <a:gd name="T114" fmla="*/ 291658 w 4087"/>
                  <a:gd name="T115" fmla="*/ 956351 h 3277"/>
                  <a:gd name="T116" fmla="*/ 209202 w 4087"/>
                  <a:gd name="T117" fmla="*/ 915319 h 3277"/>
                  <a:gd name="T118" fmla="*/ 181836 w 4087"/>
                  <a:gd name="T119" fmla="*/ 843331 h 32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87" h="3277">
                    <a:moveTo>
                      <a:pt x="495" y="2314"/>
                    </a:moveTo>
                    <a:lnTo>
                      <a:pt x="514" y="2305"/>
                    </a:lnTo>
                    <a:lnTo>
                      <a:pt x="619" y="2323"/>
                    </a:lnTo>
                    <a:lnTo>
                      <a:pt x="771" y="2285"/>
                    </a:lnTo>
                    <a:lnTo>
                      <a:pt x="819" y="2305"/>
                    </a:lnTo>
                    <a:lnTo>
                      <a:pt x="800" y="2276"/>
                    </a:lnTo>
                    <a:lnTo>
                      <a:pt x="771" y="2257"/>
                    </a:lnTo>
                    <a:lnTo>
                      <a:pt x="714" y="2247"/>
                    </a:lnTo>
                    <a:lnTo>
                      <a:pt x="714" y="2257"/>
                    </a:lnTo>
                    <a:lnTo>
                      <a:pt x="714" y="2266"/>
                    </a:lnTo>
                    <a:lnTo>
                      <a:pt x="705" y="2266"/>
                    </a:lnTo>
                    <a:lnTo>
                      <a:pt x="695" y="2257"/>
                    </a:lnTo>
                    <a:lnTo>
                      <a:pt x="695" y="2247"/>
                    </a:lnTo>
                    <a:lnTo>
                      <a:pt x="695" y="2228"/>
                    </a:lnTo>
                    <a:lnTo>
                      <a:pt x="686" y="2228"/>
                    </a:lnTo>
                    <a:lnTo>
                      <a:pt x="638" y="2209"/>
                    </a:lnTo>
                    <a:lnTo>
                      <a:pt x="619" y="2200"/>
                    </a:lnTo>
                    <a:lnTo>
                      <a:pt x="610" y="2181"/>
                    </a:lnTo>
                    <a:lnTo>
                      <a:pt x="600" y="2133"/>
                    </a:lnTo>
                    <a:lnTo>
                      <a:pt x="552" y="2085"/>
                    </a:lnTo>
                    <a:lnTo>
                      <a:pt x="533" y="2038"/>
                    </a:lnTo>
                    <a:lnTo>
                      <a:pt x="533" y="1981"/>
                    </a:lnTo>
                    <a:lnTo>
                      <a:pt x="533" y="1933"/>
                    </a:lnTo>
                    <a:lnTo>
                      <a:pt x="514" y="1895"/>
                    </a:lnTo>
                    <a:lnTo>
                      <a:pt x="476" y="1886"/>
                    </a:lnTo>
                    <a:lnTo>
                      <a:pt x="476" y="1876"/>
                    </a:lnTo>
                    <a:lnTo>
                      <a:pt x="495" y="1866"/>
                    </a:lnTo>
                    <a:lnTo>
                      <a:pt x="514" y="1847"/>
                    </a:lnTo>
                    <a:lnTo>
                      <a:pt x="524" y="1819"/>
                    </a:lnTo>
                    <a:lnTo>
                      <a:pt x="533" y="1714"/>
                    </a:lnTo>
                    <a:lnTo>
                      <a:pt x="543" y="1695"/>
                    </a:lnTo>
                    <a:lnTo>
                      <a:pt x="552" y="1714"/>
                    </a:lnTo>
                    <a:lnTo>
                      <a:pt x="562" y="1695"/>
                    </a:lnTo>
                    <a:lnTo>
                      <a:pt x="562" y="1676"/>
                    </a:lnTo>
                    <a:lnTo>
                      <a:pt x="552" y="1657"/>
                    </a:lnTo>
                    <a:lnTo>
                      <a:pt x="543" y="1657"/>
                    </a:lnTo>
                    <a:lnTo>
                      <a:pt x="533" y="1647"/>
                    </a:lnTo>
                    <a:lnTo>
                      <a:pt x="552" y="1523"/>
                    </a:lnTo>
                    <a:lnTo>
                      <a:pt x="562" y="1485"/>
                    </a:lnTo>
                    <a:lnTo>
                      <a:pt x="581" y="1476"/>
                    </a:lnTo>
                    <a:lnTo>
                      <a:pt x="610" y="1495"/>
                    </a:lnTo>
                    <a:lnTo>
                      <a:pt x="610" y="1485"/>
                    </a:lnTo>
                    <a:lnTo>
                      <a:pt x="581" y="1466"/>
                    </a:lnTo>
                    <a:lnTo>
                      <a:pt x="552" y="1466"/>
                    </a:lnTo>
                    <a:lnTo>
                      <a:pt x="524" y="1485"/>
                    </a:lnTo>
                    <a:lnTo>
                      <a:pt x="514" y="1514"/>
                    </a:lnTo>
                    <a:lnTo>
                      <a:pt x="514" y="1523"/>
                    </a:lnTo>
                    <a:lnTo>
                      <a:pt x="505" y="1514"/>
                    </a:lnTo>
                    <a:lnTo>
                      <a:pt x="495" y="1495"/>
                    </a:lnTo>
                    <a:lnTo>
                      <a:pt x="486" y="1476"/>
                    </a:lnTo>
                    <a:lnTo>
                      <a:pt x="486" y="1419"/>
                    </a:lnTo>
                    <a:lnTo>
                      <a:pt x="495" y="1400"/>
                    </a:lnTo>
                    <a:lnTo>
                      <a:pt x="495" y="1381"/>
                    </a:lnTo>
                    <a:lnTo>
                      <a:pt x="476" y="1371"/>
                    </a:lnTo>
                    <a:lnTo>
                      <a:pt x="467" y="1362"/>
                    </a:lnTo>
                    <a:lnTo>
                      <a:pt x="476" y="1333"/>
                    </a:lnTo>
                    <a:lnTo>
                      <a:pt x="476" y="1305"/>
                    </a:lnTo>
                    <a:lnTo>
                      <a:pt x="486" y="1276"/>
                    </a:lnTo>
                    <a:lnTo>
                      <a:pt x="495" y="1267"/>
                    </a:lnTo>
                    <a:lnTo>
                      <a:pt x="524" y="1247"/>
                    </a:lnTo>
                    <a:lnTo>
                      <a:pt x="505" y="1238"/>
                    </a:lnTo>
                    <a:lnTo>
                      <a:pt x="495" y="1247"/>
                    </a:lnTo>
                    <a:lnTo>
                      <a:pt x="486" y="1209"/>
                    </a:lnTo>
                    <a:lnTo>
                      <a:pt x="476" y="1171"/>
                    </a:lnTo>
                    <a:lnTo>
                      <a:pt x="467" y="1133"/>
                    </a:lnTo>
                    <a:lnTo>
                      <a:pt x="467" y="1095"/>
                    </a:lnTo>
                    <a:lnTo>
                      <a:pt x="476" y="1076"/>
                    </a:lnTo>
                    <a:lnTo>
                      <a:pt x="505" y="1066"/>
                    </a:lnTo>
                    <a:lnTo>
                      <a:pt x="552" y="1085"/>
                    </a:lnTo>
                    <a:lnTo>
                      <a:pt x="552" y="1076"/>
                    </a:lnTo>
                    <a:lnTo>
                      <a:pt x="524" y="1066"/>
                    </a:lnTo>
                    <a:lnTo>
                      <a:pt x="486" y="1047"/>
                    </a:lnTo>
                    <a:lnTo>
                      <a:pt x="457" y="1047"/>
                    </a:lnTo>
                    <a:lnTo>
                      <a:pt x="448" y="1085"/>
                    </a:lnTo>
                    <a:lnTo>
                      <a:pt x="429" y="1057"/>
                    </a:lnTo>
                    <a:lnTo>
                      <a:pt x="400" y="981"/>
                    </a:lnTo>
                    <a:lnTo>
                      <a:pt x="381" y="952"/>
                    </a:lnTo>
                    <a:lnTo>
                      <a:pt x="390" y="943"/>
                    </a:lnTo>
                    <a:lnTo>
                      <a:pt x="400" y="943"/>
                    </a:lnTo>
                    <a:lnTo>
                      <a:pt x="362" y="904"/>
                    </a:lnTo>
                    <a:lnTo>
                      <a:pt x="343" y="886"/>
                    </a:lnTo>
                    <a:lnTo>
                      <a:pt x="333" y="847"/>
                    </a:lnTo>
                    <a:lnTo>
                      <a:pt x="362" y="847"/>
                    </a:lnTo>
                    <a:lnTo>
                      <a:pt x="362" y="838"/>
                    </a:lnTo>
                    <a:lnTo>
                      <a:pt x="343" y="790"/>
                    </a:lnTo>
                    <a:lnTo>
                      <a:pt x="333" y="790"/>
                    </a:lnTo>
                    <a:lnTo>
                      <a:pt x="324" y="828"/>
                    </a:lnTo>
                    <a:lnTo>
                      <a:pt x="295" y="819"/>
                    </a:lnTo>
                    <a:lnTo>
                      <a:pt x="267" y="781"/>
                    </a:lnTo>
                    <a:lnTo>
                      <a:pt x="238" y="762"/>
                    </a:lnTo>
                    <a:lnTo>
                      <a:pt x="238" y="752"/>
                    </a:lnTo>
                    <a:lnTo>
                      <a:pt x="248" y="743"/>
                    </a:lnTo>
                    <a:lnTo>
                      <a:pt x="248" y="733"/>
                    </a:lnTo>
                    <a:lnTo>
                      <a:pt x="229" y="743"/>
                    </a:lnTo>
                    <a:lnTo>
                      <a:pt x="209" y="743"/>
                    </a:lnTo>
                    <a:lnTo>
                      <a:pt x="191" y="752"/>
                    </a:lnTo>
                    <a:lnTo>
                      <a:pt x="181" y="733"/>
                    </a:lnTo>
                    <a:lnTo>
                      <a:pt x="181" y="705"/>
                    </a:lnTo>
                    <a:lnTo>
                      <a:pt x="181" y="638"/>
                    </a:lnTo>
                    <a:lnTo>
                      <a:pt x="181" y="600"/>
                    </a:lnTo>
                    <a:lnTo>
                      <a:pt x="181" y="590"/>
                    </a:lnTo>
                    <a:lnTo>
                      <a:pt x="171" y="571"/>
                    </a:lnTo>
                    <a:lnTo>
                      <a:pt x="152" y="533"/>
                    </a:lnTo>
                    <a:lnTo>
                      <a:pt x="152" y="524"/>
                    </a:lnTo>
                    <a:lnTo>
                      <a:pt x="152" y="514"/>
                    </a:lnTo>
                    <a:lnTo>
                      <a:pt x="143" y="495"/>
                    </a:lnTo>
                    <a:lnTo>
                      <a:pt x="133" y="476"/>
                    </a:lnTo>
                    <a:lnTo>
                      <a:pt x="95" y="428"/>
                    </a:lnTo>
                    <a:lnTo>
                      <a:pt x="86" y="419"/>
                    </a:lnTo>
                    <a:lnTo>
                      <a:pt x="95" y="390"/>
                    </a:lnTo>
                    <a:lnTo>
                      <a:pt x="133" y="352"/>
                    </a:lnTo>
                    <a:lnTo>
                      <a:pt x="143" y="333"/>
                    </a:lnTo>
                    <a:lnTo>
                      <a:pt x="152" y="266"/>
                    </a:lnTo>
                    <a:lnTo>
                      <a:pt x="152" y="228"/>
                    </a:lnTo>
                    <a:lnTo>
                      <a:pt x="143" y="200"/>
                    </a:lnTo>
                    <a:lnTo>
                      <a:pt x="124" y="171"/>
                    </a:lnTo>
                    <a:lnTo>
                      <a:pt x="124" y="152"/>
                    </a:lnTo>
                    <a:lnTo>
                      <a:pt x="105" y="133"/>
                    </a:lnTo>
                    <a:lnTo>
                      <a:pt x="67" y="124"/>
                    </a:lnTo>
                    <a:lnTo>
                      <a:pt x="0" y="104"/>
                    </a:lnTo>
                    <a:lnTo>
                      <a:pt x="9" y="47"/>
                    </a:lnTo>
                    <a:lnTo>
                      <a:pt x="9" y="19"/>
                    </a:lnTo>
                    <a:lnTo>
                      <a:pt x="19" y="0"/>
                    </a:lnTo>
                    <a:lnTo>
                      <a:pt x="57" y="0"/>
                    </a:lnTo>
                    <a:lnTo>
                      <a:pt x="67" y="0"/>
                    </a:lnTo>
                    <a:lnTo>
                      <a:pt x="95" y="19"/>
                    </a:lnTo>
                    <a:lnTo>
                      <a:pt x="114" y="28"/>
                    </a:lnTo>
                    <a:lnTo>
                      <a:pt x="152" y="19"/>
                    </a:lnTo>
                    <a:lnTo>
                      <a:pt x="162" y="28"/>
                    </a:lnTo>
                    <a:lnTo>
                      <a:pt x="171" y="38"/>
                    </a:lnTo>
                    <a:lnTo>
                      <a:pt x="171" y="66"/>
                    </a:lnTo>
                    <a:lnTo>
                      <a:pt x="181" y="76"/>
                    </a:lnTo>
                    <a:lnTo>
                      <a:pt x="191" y="76"/>
                    </a:lnTo>
                    <a:lnTo>
                      <a:pt x="200" y="76"/>
                    </a:lnTo>
                    <a:lnTo>
                      <a:pt x="209" y="76"/>
                    </a:lnTo>
                    <a:lnTo>
                      <a:pt x="238" y="86"/>
                    </a:lnTo>
                    <a:lnTo>
                      <a:pt x="333" y="95"/>
                    </a:lnTo>
                    <a:lnTo>
                      <a:pt x="438" y="133"/>
                    </a:lnTo>
                    <a:lnTo>
                      <a:pt x="457" y="133"/>
                    </a:lnTo>
                    <a:lnTo>
                      <a:pt x="457" y="143"/>
                    </a:lnTo>
                    <a:lnTo>
                      <a:pt x="467" y="162"/>
                    </a:lnTo>
                    <a:lnTo>
                      <a:pt x="476" y="162"/>
                    </a:lnTo>
                    <a:lnTo>
                      <a:pt x="486" y="162"/>
                    </a:lnTo>
                    <a:lnTo>
                      <a:pt x="505" y="133"/>
                    </a:lnTo>
                    <a:lnTo>
                      <a:pt x="524" y="133"/>
                    </a:lnTo>
                    <a:lnTo>
                      <a:pt x="533" y="133"/>
                    </a:lnTo>
                    <a:lnTo>
                      <a:pt x="562" y="143"/>
                    </a:lnTo>
                    <a:lnTo>
                      <a:pt x="581" y="143"/>
                    </a:lnTo>
                    <a:lnTo>
                      <a:pt x="610" y="133"/>
                    </a:lnTo>
                    <a:lnTo>
                      <a:pt x="628" y="114"/>
                    </a:lnTo>
                    <a:lnTo>
                      <a:pt x="667" y="66"/>
                    </a:lnTo>
                    <a:lnTo>
                      <a:pt x="686" y="47"/>
                    </a:lnTo>
                    <a:lnTo>
                      <a:pt x="753" y="28"/>
                    </a:lnTo>
                    <a:lnTo>
                      <a:pt x="771" y="28"/>
                    </a:lnTo>
                    <a:lnTo>
                      <a:pt x="943" y="57"/>
                    </a:lnTo>
                    <a:lnTo>
                      <a:pt x="952" y="66"/>
                    </a:lnTo>
                    <a:lnTo>
                      <a:pt x="962" y="76"/>
                    </a:lnTo>
                    <a:lnTo>
                      <a:pt x="962" y="114"/>
                    </a:lnTo>
                    <a:lnTo>
                      <a:pt x="1000" y="181"/>
                    </a:lnTo>
                    <a:lnTo>
                      <a:pt x="1000" y="219"/>
                    </a:lnTo>
                    <a:lnTo>
                      <a:pt x="971" y="247"/>
                    </a:lnTo>
                    <a:lnTo>
                      <a:pt x="962" y="266"/>
                    </a:lnTo>
                    <a:lnTo>
                      <a:pt x="962" y="285"/>
                    </a:lnTo>
                    <a:lnTo>
                      <a:pt x="952" y="295"/>
                    </a:lnTo>
                    <a:lnTo>
                      <a:pt x="924" y="295"/>
                    </a:lnTo>
                    <a:lnTo>
                      <a:pt x="905" y="295"/>
                    </a:lnTo>
                    <a:lnTo>
                      <a:pt x="895" y="304"/>
                    </a:lnTo>
                    <a:lnTo>
                      <a:pt x="895" y="362"/>
                    </a:lnTo>
                    <a:lnTo>
                      <a:pt x="914" y="400"/>
                    </a:lnTo>
                    <a:lnTo>
                      <a:pt x="933" y="438"/>
                    </a:lnTo>
                    <a:lnTo>
                      <a:pt x="952" y="495"/>
                    </a:lnTo>
                    <a:lnTo>
                      <a:pt x="1057" y="638"/>
                    </a:lnTo>
                    <a:lnTo>
                      <a:pt x="1076" y="666"/>
                    </a:lnTo>
                    <a:lnTo>
                      <a:pt x="1076" y="714"/>
                    </a:lnTo>
                    <a:lnTo>
                      <a:pt x="1076" y="733"/>
                    </a:lnTo>
                    <a:lnTo>
                      <a:pt x="1067" y="752"/>
                    </a:lnTo>
                    <a:lnTo>
                      <a:pt x="1067" y="762"/>
                    </a:lnTo>
                    <a:lnTo>
                      <a:pt x="1057" y="771"/>
                    </a:lnTo>
                    <a:lnTo>
                      <a:pt x="1067" y="790"/>
                    </a:lnTo>
                    <a:lnTo>
                      <a:pt x="1076" y="790"/>
                    </a:lnTo>
                    <a:lnTo>
                      <a:pt x="1095" y="781"/>
                    </a:lnTo>
                    <a:lnTo>
                      <a:pt x="1105" y="781"/>
                    </a:lnTo>
                    <a:lnTo>
                      <a:pt x="1124" y="790"/>
                    </a:lnTo>
                    <a:lnTo>
                      <a:pt x="1133" y="809"/>
                    </a:lnTo>
                    <a:lnTo>
                      <a:pt x="1152" y="819"/>
                    </a:lnTo>
                    <a:lnTo>
                      <a:pt x="1172" y="809"/>
                    </a:lnTo>
                    <a:lnTo>
                      <a:pt x="1172" y="790"/>
                    </a:lnTo>
                    <a:lnTo>
                      <a:pt x="1162" y="771"/>
                    </a:lnTo>
                    <a:lnTo>
                      <a:pt x="1172" y="743"/>
                    </a:lnTo>
                    <a:lnTo>
                      <a:pt x="1190" y="714"/>
                    </a:lnTo>
                    <a:lnTo>
                      <a:pt x="1219" y="705"/>
                    </a:lnTo>
                    <a:lnTo>
                      <a:pt x="1400" y="714"/>
                    </a:lnTo>
                    <a:lnTo>
                      <a:pt x="1571" y="781"/>
                    </a:lnTo>
                    <a:lnTo>
                      <a:pt x="1809" y="790"/>
                    </a:lnTo>
                    <a:lnTo>
                      <a:pt x="1867" y="809"/>
                    </a:lnTo>
                    <a:lnTo>
                      <a:pt x="1905" y="819"/>
                    </a:lnTo>
                    <a:lnTo>
                      <a:pt x="1952" y="790"/>
                    </a:lnTo>
                    <a:lnTo>
                      <a:pt x="1991" y="800"/>
                    </a:lnTo>
                    <a:lnTo>
                      <a:pt x="2048" y="819"/>
                    </a:lnTo>
                    <a:lnTo>
                      <a:pt x="2143" y="819"/>
                    </a:lnTo>
                    <a:lnTo>
                      <a:pt x="2162" y="828"/>
                    </a:lnTo>
                    <a:lnTo>
                      <a:pt x="2210" y="857"/>
                    </a:lnTo>
                    <a:lnTo>
                      <a:pt x="2276" y="876"/>
                    </a:lnTo>
                    <a:lnTo>
                      <a:pt x="2410" y="952"/>
                    </a:lnTo>
                    <a:lnTo>
                      <a:pt x="2448" y="924"/>
                    </a:lnTo>
                    <a:lnTo>
                      <a:pt x="2667" y="866"/>
                    </a:lnTo>
                    <a:lnTo>
                      <a:pt x="2734" y="838"/>
                    </a:lnTo>
                    <a:lnTo>
                      <a:pt x="2772" y="809"/>
                    </a:lnTo>
                    <a:lnTo>
                      <a:pt x="2800" y="800"/>
                    </a:lnTo>
                    <a:lnTo>
                      <a:pt x="2819" y="790"/>
                    </a:lnTo>
                    <a:lnTo>
                      <a:pt x="2848" y="733"/>
                    </a:lnTo>
                    <a:lnTo>
                      <a:pt x="2943" y="666"/>
                    </a:lnTo>
                    <a:lnTo>
                      <a:pt x="3115" y="628"/>
                    </a:lnTo>
                    <a:lnTo>
                      <a:pt x="3124" y="628"/>
                    </a:lnTo>
                    <a:lnTo>
                      <a:pt x="3143" y="714"/>
                    </a:lnTo>
                    <a:lnTo>
                      <a:pt x="3143" y="781"/>
                    </a:lnTo>
                    <a:lnTo>
                      <a:pt x="3143" y="809"/>
                    </a:lnTo>
                    <a:lnTo>
                      <a:pt x="3143" y="828"/>
                    </a:lnTo>
                    <a:lnTo>
                      <a:pt x="3143" y="866"/>
                    </a:lnTo>
                    <a:lnTo>
                      <a:pt x="3143" y="886"/>
                    </a:lnTo>
                    <a:lnTo>
                      <a:pt x="3162" y="924"/>
                    </a:lnTo>
                    <a:lnTo>
                      <a:pt x="3172" y="943"/>
                    </a:lnTo>
                    <a:lnTo>
                      <a:pt x="3181" y="943"/>
                    </a:lnTo>
                    <a:lnTo>
                      <a:pt x="3210" y="952"/>
                    </a:lnTo>
                    <a:lnTo>
                      <a:pt x="3229" y="952"/>
                    </a:lnTo>
                    <a:lnTo>
                      <a:pt x="3238" y="971"/>
                    </a:lnTo>
                    <a:lnTo>
                      <a:pt x="3238" y="981"/>
                    </a:lnTo>
                    <a:lnTo>
                      <a:pt x="3238" y="990"/>
                    </a:lnTo>
                    <a:lnTo>
                      <a:pt x="3219" y="1000"/>
                    </a:lnTo>
                    <a:lnTo>
                      <a:pt x="3210" y="1009"/>
                    </a:lnTo>
                    <a:lnTo>
                      <a:pt x="3191" y="1019"/>
                    </a:lnTo>
                    <a:lnTo>
                      <a:pt x="3181" y="1019"/>
                    </a:lnTo>
                    <a:lnTo>
                      <a:pt x="3181" y="1028"/>
                    </a:lnTo>
                    <a:lnTo>
                      <a:pt x="3181" y="1047"/>
                    </a:lnTo>
                    <a:lnTo>
                      <a:pt x="3191" y="1057"/>
                    </a:lnTo>
                    <a:lnTo>
                      <a:pt x="3191" y="1076"/>
                    </a:lnTo>
                    <a:lnTo>
                      <a:pt x="3200" y="1085"/>
                    </a:lnTo>
                    <a:lnTo>
                      <a:pt x="3219" y="1095"/>
                    </a:lnTo>
                    <a:lnTo>
                      <a:pt x="3229" y="1114"/>
                    </a:lnTo>
                    <a:lnTo>
                      <a:pt x="3248" y="1133"/>
                    </a:lnTo>
                    <a:lnTo>
                      <a:pt x="3267" y="1190"/>
                    </a:lnTo>
                    <a:lnTo>
                      <a:pt x="3276" y="1219"/>
                    </a:lnTo>
                    <a:lnTo>
                      <a:pt x="3305" y="1257"/>
                    </a:lnTo>
                    <a:lnTo>
                      <a:pt x="3305" y="1276"/>
                    </a:lnTo>
                    <a:lnTo>
                      <a:pt x="3295" y="1295"/>
                    </a:lnTo>
                    <a:lnTo>
                      <a:pt x="3286" y="1305"/>
                    </a:lnTo>
                    <a:lnTo>
                      <a:pt x="3286" y="1324"/>
                    </a:lnTo>
                    <a:lnTo>
                      <a:pt x="3286" y="1343"/>
                    </a:lnTo>
                    <a:lnTo>
                      <a:pt x="3295" y="1371"/>
                    </a:lnTo>
                    <a:lnTo>
                      <a:pt x="3295" y="1381"/>
                    </a:lnTo>
                    <a:lnTo>
                      <a:pt x="3295" y="1390"/>
                    </a:lnTo>
                    <a:lnTo>
                      <a:pt x="3286" y="1400"/>
                    </a:lnTo>
                    <a:lnTo>
                      <a:pt x="3276" y="1400"/>
                    </a:lnTo>
                    <a:lnTo>
                      <a:pt x="3248" y="1390"/>
                    </a:lnTo>
                    <a:lnTo>
                      <a:pt x="3238" y="1400"/>
                    </a:lnTo>
                    <a:lnTo>
                      <a:pt x="3238" y="1409"/>
                    </a:lnTo>
                    <a:lnTo>
                      <a:pt x="3238" y="1428"/>
                    </a:lnTo>
                    <a:lnTo>
                      <a:pt x="3238" y="1447"/>
                    </a:lnTo>
                    <a:lnTo>
                      <a:pt x="3248" y="1457"/>
                    </a:lnTo>
                    <a:lnTo>
                      <a:pt x="3257" y="1466"/>
                    </a:lnTo>
                    <a:lnTo>
                      <a:pt x="3295" y="1505"/>
                    </a:lnTo>
                    <a:lnTo>
                      <a:pt x="3314" y="1514"/>
                    </a:lnTo>
                    <a:lnTo>
                      <a:pt x="3314" y="1533"/>
                    </a:lnTo>
                    <a:lnTo>
                      <a:pt x="3314" y="1543"/>
                    </a:lnTo>
                    <a:lnTo>
                      <a:pt x="3314" y="1552"/>
                    </a:lnTo>
                    <a:lnTo>
                      <a:pt x="3314" y="1571"/>
                    </a:lnTo>
                    <a:lnTo>
                      <a:pt x="3314" y="1600"/>
                    </a:lnTo>
                    <a:lnTo>
                      <a:pt x="3314" y="1628"/>
                    </a:lnTo>
                    <a:lnTo>
                      <a:pt x="3305" y="1638"/>
                    </a:lnTo>
                    <a:lnTo>
                      <a:pt x="3305" y="1657"/>
                    </a:lnTo>
                    <a:lnTo>
                      <a:pt x="3295" y="1666"/>
                    </a:lnTo>
                    <a:lnTo>
                      <a:pt x="3286" y="1676"/>
                    </a:lnTo>
                    <a:lnTo>
                      <a:pt x="3267" y="1733"/>
                    </a:lnTo>
                    <a:lnTo>
                      <a:pt x="3267" y="1752"/>
                    </a:lnTo>
                    <a:lnTo>
                      <a:pt x="3276" y="1771"/>
                    </a:lnTo>
                    <a:lnTo>
                      <a:pt x="3286" y="1781"/>
                    </a:lnTo>
                    <a:lnTo>
                      <a:pt x="3305" y="1800"/>
                    </a:lnTo>
                    <a:lnTo>
                      <a:pt x="3314" y="1809"/>
                    </a:lnTo>
                    <a:lnTo>
                      <a:pt x="3333" y="1809"/>
                    </a:lnTo>
                    <a:lnTo>
                      <a:pt x="3362" y="1800"/>
                    </a:lnTo>
                    <a:lnTo>
                      <a:pt x="3467" y="1838"/>
                    </a:lnTo>
                    <a:lnTo>
                      <a:pt x="3486" y="1838"/>
                    </a:lnTo>
                    <a:lnTo>
                      <a:pt x="3495" y="1828"/>
                    </a:lnTo>
                    <a:lnTo>
                      <a:pt x="3524" y="1809"/>
                    </a:lnTo>
                    <a:lnTo>
                      <a:pt x="3543" y="1809"/>
                    </a:lnTo>
                    <a:lnTo>
                      <a:pt x="3552" y="1819"/>
                    </a:lnTo>
                    <a:lnTo>
                      <a:pt x="3562" y="1838"/>
                    </a:lnTo>
                    <a:lnTo>
                      <a:pt x="3562" y="1847"/>
                    </a:lnTo>
                    <a:lnTo>
                      <a:pt x="3562" y="1866"/>
                    </a:lnTo>
                    <a:lnTo>
                      <a:pt x="3572" y="1876"/>
                    </a:lnTo>
                    <a:lnTo>
                      <a:pt x="3638" y="1971"/>
                    </a:lnTo>
                    <a:lnTo>
                      <a:pt x="3648" y="1981"/>
                    </a:lnTo>
                    <a:lnTo>
                      <a:pt x="3676" y="2000"/>
                    </a:lnTo>
                    <a:lnTo>
                      <a:pt x="3724" y="2009"/>
                    </a:lnTo>
                    <a:lnTo>
                      <a:pt x="3743" y="2019"/>
                    </a:lnTo>
                    <a:lnTo>
                      <a:pt x="3752" y="2028"/>
                    </a:lnTo>
                    <a:lnTo>
                      <a:pt x="3752" y="2038"/>
                    </a:lnTo>
                    <a:lnTo>
                      <a:pt x="3772" y="2067"/>
                    </a:lnTo>
                    <a:lnTo>
                      <a:pt x="3772" y="2076"/>
                    </a:lnTo>
                    <a:lnTo>
                      <a:pt x="3772" y="2085"/>
                    </a:lnTo>
                    <a:lnTo>
                      <a:pt x="3772" y="2095"/>
                    </a:lnTo>
                    <a:lnTo>
                      <a:pt x="3772" y="2105"/>
                    </a:lnTo>
                    <a:lnTo>
                      <a:pt x="3762" y="2124"/>
                    </a:lnTo>
                    <a:lnTo>
                      <a:pt x="3752" y="2133"/>
                    </a:lnTo>
                    <a:lnTo>
                      <a:pt x="3743" y="2143"/>
                    </a:lnTo>
                    <a:lnTo>
                      <a:pt x="3734" y="2162"/>
                    </a:lnTo>
                    <a:lnTo>
                      <a:pt x="3734" y="2171"/>
                    </a:lnTo>
                    <a:lnTo>
                      <a:pt x="3743" y="2181"/>
                    </a:lnTo>
                    <a:lnTo>
                      <a:pt x="3762" y="2190"/>
                    </a:lnTo>
                    <a:lnTo>
                      <a:pt x="3772" y="2200"/>
                    </a:lnTo>
                    <a:lnTo>
                      <a:pt x="3791" y="2238"/>
                    </a:lnTo>
                    <a:lnTo>
                      <a:pt x="3800" y="2238"/>
                    </a:lnTo>
                    <a:lnTo>
                      <a:pt x="3819" y="2247"/>
                    </a:lnTo>
                    <a:lnTo>
                      <a:pt x="3857" y="2266"/>
                    </a:lnTo>
                    <a:lnTo>
                      <a:pt x="3867" y="2352"/>
                    </a:lnTo>
                    <a:lnTo>
                      <a:pt x="3876" y="2390"/>
                    </a:lnTo>
                    <a:lnTo>
                      <a:pt x="3905" y="2438"/>
                    </a:lnTo>
                    <a:lnTo>
                      <a:pt x="3915" y="2457"/>
                    </a:lnTo>
                    <a:lnTo>
                      <a:pt x="3962" y="2476"/>
                    </a:lnTo>
                    <a:lnTo>
                      <a:pt x="4029" y="2562"/>
                    </a:lnTo>
                    <a:lnTo>
                      <a:pt x="4038" y="2581"/>
                    </a:lnTo>
                    <a:lnTo>
                      <a:pt x="4048" y="2590"/>
                    </a:lnTo>
                    <a:lnTo>
                      <a:pt x="4038" y="2600"/>
                    </a:lnTo>
                    <a:lnTo>
                      <a:pt x="4038" y="2609"/>
                    </a:lnTo>
                    <a:lnTo>
                      <a:pt x="4038" y="2628"/>
                    </a:lnTo>
                    <a:lnTo>
                      <a:pt x="4038" y="2638"/>
                    </a:lnTo>
                    <a:lnTo>
                      <a:pt x="4038" y="2657"/>
                    </a:lnTo>
                    <a:lnTo>
                      <a:pt x="4038" y="2676"/>
                    </a:lnTo>
                    <a:lnTo>
                      <a:pt x="4048" y="2686"/>
                    </a:lnTo>
                    <a:lnTo>
                      <a:pt x="4048" y="2695"/>
                    </a:lnTo>
                    <a:lnTo>
                      <a:pt x="4067" y="2714"/>
                    </a:lnTo>
                    <a:lnTo>
                      <a:pt x="4076" y="2733"/>
                    </a:lnTo>
                    <a:lnTo>
                      <a:pt x="4086" y="2752"/>
                    </a:lnTo>
                    <a:lnTo>
                      <a:pt x="4076" y="2762"/>
                    </a:lnTo>
                    <a:lnTo>
                      <a:pt x="4067" y="2781"/>
                    </a:lnTo>
                    <a:lnTo>
                      <a:pt x="4057" y="2790"/>
                    </a:lnTo>
                    <a:lnTo>
                      <a:pt x="4048" y="2809"/>
                    </a:lnTo>
                    <a:lnTo>
                      <a:pt x="4038" y="2838"/>
                    </a:lnTo>
                    <a:lnTo>
                      <a:pt x="4029" y="2847"/>
                    </a:lnTo>
                    <a:lnTo>
                      <a:pt x="3991" y="2885"/>
                    </a:lnTo>
                    <a:lnTo>
                      <a:pt x="3962" y="2905"/>
                    </a:lnTo>
                    <a:lnTo>
                      <a:pt x="3867" y="2943"/>
                    </a:lnTo>
                    <a:lnTo>
                      <a:pt x="3848" y="2952"/>
                    </a:lnTo>
                    <a:lnTo>
                      <a:pt x="3829" y="2952"/>
                    </a:lnTo>
                    <a:lnTo>
                      <a:pt x="3819" y="2962"/>
                    </a:lnTo>
                    <a:lnTo>
                      <a:pt x="3810" y="2962"/>
                    </a:lnTo>
                    <a:lnTo>
                      <a:pt x="3800" y="2981"/>
                    </a:lnTo>
                    <a:lnTo>
                      <a:pt x="3800" y="3000"/>
                    </a:lnTo>
                    <a:lnTo>
                      <a:pt x="3800" y="3019"/>
                    </a:lnTo>
                    <a:lnTo>
                      <a:pt x="3810" y="3028"/>
                    </a:lnTo>
                    <a:lnTo>
                      <a:pt x="3819" y="3038"/>
                    </a:lnTo>
                    <a:lnTo>
                      <a:pt x="3829" y="3057"/>
                    </a:lnTo>
                    <a:lnTo>
                      <a:pt x="3829" y="3066"/>
                    </a:lnTo>
                    <a:lnTo>
                      <a:pt x="3829" y="3095"/>
                    </a:lnTo>
                    <a:lnTo>
                      <a:pt x="3829" y="3114"/>
                    </a:lnTo>
                    <a:lnTo>
                      <a:pt x="3829" y="3133"/>
                    </a:lnTo>
                    <a:lnTo>
                      <a:pt x="3829" y="3143"/>
                    </a:lnTo>
                    <a:lnTo>
                      <a:pt x="3857" y="3181"/>
                    </a:lnTo>
                    <a:lnTo>
                      <a:pt x="3867" y="3200"/>
                    </a:lnTo>
                    <a:lnTo>
                      <a:pt x="3867" y="3219"/>
                    </a:lnTo>
                    <a:lnTo>
                      <a:pt x="3867" y="3238"/>
                    </a:lnTo>
                    <a:lnTo>
                      <a:pt x="3857" y="3248"/>
                    </a:lnTo>
                    <a:lnTo>
                      <a:pt x="3848" y="3257"/>
                    </a:lnTo>
                    <a:lnTo>
                      <a:pt x="3829" y="3266"/>
                    </a:lnTo>
                    <a:lnTo>
                      <a:pt x="3791" y="3276"/>
                    </a:lnTo>
                    <a:lnTo>
                      <a:pt x="3762" y="3276"/>
                    </a:lnTo>
                    <a:lnTo>
                      <a:pt x="3724" y="3248"/>
                    </a:lnTo>
                    <a:lnTo>
                      <a:pt x="3714" y="3238"/>
                    </a:lnTo>
                    <a:lnTo>
                      <a:pt x="3695" y="3219"/>
                    </a:lnTo>
                    <a:lnTo>
                      <a:pt x="3667" y="3171"/>
                    </a:lnTo>
                    <a:lnTo>
                      <a:pt x="3648" y="3143"/>
                    </a:lnTo>
                    <a:lnTo>
                      <a:pt x="3629" y="3133"/>
                    </a:lnTo>
                    <a:lnTo>
                      <a:pt x="3619" y="3133"/>
                    </a:lnTo>
                    <a:lnTo>
                      <a:pt x="3610" y="3133"/>
                    </a:lnTo>
                    <a:lnTo>
                      <a:pt x="3600" y="3143"/>
                    </a:lnTo>
                    <a:lnTo>
                      <a:pt x="3552" y="3133"/>
                    </a:lnTo>
                    <a:lnTo>
                      <a:pt x="3429" y="3105"/>
                    </a:lnTo>
                    <a:lnTo>
                      <a:pt x="3410" y="3095"/>
                    </a:lnTo>
                    <a:lnTo>
                      <a:pt x="3410" y="3085"/>
                    </a:lnTo>
                    <a:lnTo>
                      <a:pt x="3410" y="3066"/>
                    </a:lnTo>
                    <a:lnTo>
                      <a:pt x="3410" y="3057"/>
                    </a:lnTo>
                    <a:lnTo>
                      <a:pt x="3410" y="3038"/>
                    </a:lnTo>
                    <a:lnTo>
                      <a:pt x="3400" y="3019"/>
                    </a:lnTo>
                    <a:lnTo>
                      <a:pt x="3391" y="3019"/>
                    </a:lnTo>
                    <a:lnTo>
                      <a:pt x="3381" y="3019"/>
                    </a:lnTo>
                    <a:lnTo>
                      <a:pt x="3362" y="3028"/>
                    </a:lnTo>
                    <a:lnTo>
                      <a:pt x="3333" y="3019"/>
                    </a:lnTo>
                    <a:lnTo>
                      <a:pt x="3295" y="3000"/>
                    </a:lnTo>
                    <a:lnTo>
                      <a:pt x="3276" y="2981"/>
                    </a:lnTo>
                    <a:lnTo>
                      <a:pt x="3257" y="2962"/>
                    </a:lnTo>
                    <a:lnTo>
                      <a:pt x="3248" y="2933"/>
                    </a:lnTo>
                    <a:lnTo>
                      <a:pt x="3238" y="2914"/>
                    </a:lnTo>
                    <a:lnTo>
                      <a:pt x="3238" y="2885"/>
                    </a:lnTo>
                    <a:lnTo>
                      <a:pt x="3238" y="2828"/>
                    </a:lnTo>
                    <a:lnTo>
                      <a:pt x="3238" y="2771"/>
                    </a:lnTo>
                    <a:lnTo>
                      <a:pt x="3238" y="2752"/>
                    </a:lnTo>
                    <a:lnTo>
                      <a:pt x="3238" y="2733"/>
                    </a:lnTo>
                    <a:lnTo>
                      <a:pt x="3229" y="2724"/>
                    </a:lnTo>
                    <a:lnTo>
                      <a:pt x="3219" y="2704"/>
                    </a:lnTo>
                    <a:lnTo>
                      <a:pt x="3210" y="2695"/>
                    </a:lnTo>
                    <a:lnTo>
                      <a:pt x="3143" y="2666"/>
                    </a:lnTo>
                    <a:lnTo>
                      <a:pt x="3124" y="2666"/>
                    </a:lnTo>
                    <a:lnTo>
                      <a:pt x="3105" y="2666"/>
                    </a:lnTo>
                    <a:lnTo>
                      <a:pt x="2981" y="2695"/>
                    </a:lnTo>
                    <a:lnTo>
                      <a:pt x="2962" y="2714"/>
                    </a:lnTo>
                    <a:lnTo>
                      <a:pt x="2943" y="2724"/>
                    </a:lnTo>
                    <a:lnTo>
                      <a:pt x="2924" y="2724"/>
                    </a:lnTo>
                    <a:lnTo>
                      <a:pt x="2914" y="2733"/>
                    </a:lnTo>
                    <a:lnTo>
                      <a:pt x="2905" y="2752"/>
                    </a:lnTo>
                    <a:lnTo>
                      <a:pt x="2895" y="2771"/>
                    </a:lnTo>
                    <a:lnTo>
                      <a:pt x="2886" y="2790"/>
                    </a:lnTo>
                    <a:lnTo>
                      <a:pt x="2876" y="2790"/>
                    </a:lnTo>
                    <a:lnTo>
                      <a:pt x="2867" y="2800"/>
                    </a:lnTo>
                    <a:lnTo>
                      <a:pt x="2857" y="2800"/>
                    </a:lnTo>
                    <a:lnTo>
                      <a:pt x="2848" y="2800"/>
                    </a:lnTo>
                    <a:lnTo>
                      <a:pt x="2838" y="2809"/>
                    </a:lnTo>
                    <a:lnTo>
                      <a:pt x="2829" y="2809"/>
                    </a:lnTo>
                    <a:lnTo>
                      <a:pt x="2819" y="2819"/>
                    </a:lnTo>
                    <a:lnTo>
                      <a:pt x="2810" y="2828"/>
                    </a:lnTo>
                    <a:lnTo>
                      <a:pt x="2810" y="2857"/>
                    </a:lnTo>
                    <a:lnTo>
                      <a:pt x="2800" y="2867"/>
                    </a:lnTo>
                    <a:lnTo>
                      <a:pt x="2781" y="2867"/>
                    </a:lnTo>
                    <a:lnTo>
                      <a:pt x="2752" y="2857"/>
                    </a:lnTo>
                    <a:lnTo>
                      <a:pt x="2743" y="2847"/>
                    </a:lnTo>
                    <a:lnTo>
                      <a:pt x="2724" y="2847"/>
                    </a:lnTo>
                    <a:lnTo>
                      <a:pt x="2638" y="2857"/>
                    </a:lnTo>
                    <a:lnTo>
                      <a:pt x="2638" y="2752"/>
                    </a:lnTo>
                    <a:lnTo>
                      <a:pt x="2629" y="2743"/>
                    </a:lnTo>
                    <a:lnTo>
                      <a:pt x="2619" y="2724"/>
                    </a:lnTo>
                    <a:lnTo>
                      <a:pt x="2600" y="2724"/>
                    </a:lnTo>
                    <a:lnTo>
                      <a:pt x="2591" y="2714"/>
                    </a:lnTo>
                    <a:lnTo>
                      <a:pt x="2571" y="2704"/>
                    </a:lnTo>
                    <a:lnTo>
                      <a:pt x="2543" y="2686"/>
                    </a:lnTo>
                    <a:lnTo>
                      <a:pt x="2495" y="2628"/>
                    </a:lnTo>
                    <a:lnTo>
                      <a:pt x="2486" y="2600"/>
                    </a:lnTo>
                    <a:lnTo>
                      <a:pt x="2486" y="2581"/>
                    </a:lnTo>
                    <a:lnTo>
                      <a:pt x="2495" y="2562"/>
                    </a:lnTo>
                    <a:lnTo>
                      <a:pt x="2495" y="2543"/>
                    </a:lnTo>
                    <a:lnTo>
                      <a:pt x="2486" y="2524"/>
                    </a:lnTo>
                    <a:lnTo>
                      <a:pt x="2476" y="2514"/>
                    </a:lnTo>
                    <a:lnTo>
                      <a:pt x="2391" y="2486"/>
                    </a:lnTo>
                    <a:lnTo>
                      <a:pt x="2381" y="2486"/>
                    </a:lnTo>
                    <a:lnTo>
                      <a:pt x="2371" y="2495"/>
                    </a:lnTo>
                    <a:lnTo>
                      <a:pt x="2371" y="2514"/>
                    </a:lnTo>
                    <a:lnTo>
                      <a:pt x="2381" y="2524"/>
                    </a:lnTo>
                    <a:lnTo>
                      <a:pt x="2371" y="2543"/>
                    </a:lnTo>
                    <a:lnTo>
                      <a:pt x="2371" y="2552"/>
                    </a:lnTo>
                    <a:lnTo>
                      <a:pt x="2353" y="2562"/>
                    </a:lnTo>
                    <a:lnTo>
                      <a:pt x="2333" y="2571"/>
                    </a:lnTo>
                    <a:lnTo>
                      <a:pt x="2305" y="2571"/>
                    </a:lnTo>
                    <a:lnTo>
                      <a:pt x="2286" y="2581"/>
                    </a:lnTo>
                    <a:lnTo>
                      <a:pt x="2267" y="2581"/>
                    </a:lnTo>
                    <a:lnTo>
                      <a:pt x="2257" y="2600"/>
                    </a:lnTo>
                    <a:lnTo>
                      <a:pt x="2248" y="2619"/>
                    </a:lnTo>
                    <a:lnTo>
                      <a:pt x="2248" y="2628"/>
                    </a:lnTo>
                    <a:lnTo>
                      <a:pt x="2219" y="2628"/>
                    </a:lnTo>
                    <a:lnTo>
                      <a:pt x="2133" y="2600"/>
                    </a:lnTo>
                    <a:lnTo>
                      <a:pt x="2057" y="2600"/>
                    </a:lnTo>
                    <a:lnTo>
                      <a:pt x="2038" y="2600"/>
                    </a:lnTo>
                    <a:lnTo>
                      <a:pt x="2029" y="2600"/>
                    </a:lnTo>
                    <a:lnTo>
                      <a:pt x="2019" y="2609"/>
                    </a:lnTo>
                    <a:lnTo>
                      <a:pt x="1972" y="2657"/>
                    </a:lnTo>
                    <a:lnTo>
                      <a:pt x="1952" y="2666"/>
                    </a:lnTo>
                    <a:lnTo>
                      <a:pt x="1943" y="2676"/>
                    </a:lnTo>
                    <a:lnTo>
                      <a:pt x="1819" y="2704"/>
                    </a:lnTo>
                    <a:lnTo>
                      <a:pt x="1809" y="2704"/>
                    </a:lnTo>
                    <a:lnTo>
                      <a:pt x="1800" y="2695"/>
                    </a:lnTo>
                    <a:lnTo>
                      <a:pt x="1800" y="2676"/>
                    </a:lnTo>
                    <a:lnTo>
                      <a:pt x="1791" y="2666"/>
                    </a:lnTo>
                    <a:lnTo>
                      <a:pt x="1771" y="2666"/>
                    </a:lnTo>
                    <a:lnTo>
                      <a:pt x="1705" y="2686"/>
                    </a:lnTo>
                    <a:lnTo>
                      <a:pt x="1695" y="2695"/>
                    </a:lnTo>
                    <a:lnTo>
                      <a:pt x="1695" y="2704"/>
                    </a:lnTo>
                    <a:lnTo>
                      <a:pt x="1686" y="2714"/>
                    </a:lnTo>
                    <a:lnTo>
                      <a:pt x="1676" y="2724"/>
                    </a:lnTo>
                    <a:lnTo>
                      <a:pt x="1667" y="2733"/>
                    </a:lnTo>
                    <a:lnTo>
                      <a:pt x="1648" y="2733"/>
                    </a:lnTo>
                    <a:lnTo>
                      <a:pt x="1638" y="2724"/>
                    </a:lnTo>
                    <a:lnTo>
                      <a:pt x="1629" y="2704"/>
                    </a:lnTo>
                    <a:lnTo>
                      <a:pt x="1619" y="2704"/>
                    </a:lnTo>
                    <a:lnTo>
                      <a:pt x="1610" y="2704"/>
                    </a:lnTo>
                    <a:lnTo>
                      <a:pt x="1600" y="2704"/>
                    </a:lnTo>
                    <a:lnTo>
                      <a:pt x="1581" y="2714"/>
                    </a:lnTo>
                    <a:lnTo>
                      <a:pt x="1571" y="2704"/>
                    </a:lnTo>
                    <a:lnTo>
                      <a:pt x="1571" y="2695"/>
                    </a:lnTo>
                    <a:lnTo>
                      <a:pt x="1553" y="2657"/>
                    </a:lnTo>
                    <a:lnTo>
                      <a:pt x="1533" y="2628"/>
                    </a:lnTo>
                    <a:lnTo>
                      <a:pt x="1514" y="2609"/>
                    </a:lnTo>
                    <a:lnTo>
                      <a:pt x="1457" y="2619"/>
                    </a:lnTo>
                    <a:lnTo>
                      <a:pt x="1448" y="2609"/>
                    </a:lnTo>
                    <a:lnTo>
                      <a:pt x="1438" y="2609"/>
                    </a:lnTo>
                    <a:lnTo>
                      <a:pt x="1410" y="2600"/>
                    </a:lnTo>
                    <a:lnTo>
                      <a:pt x="1390" y="2600"/>
                    </a:lnTo>
                    <a:lnTo>
                      <a:pt x="1381" y="2609"/>
                    </a:lnTo>
                    <a:lnTo>
                      <a:pt x="1372" y="2609"/>
                    </a:lnTo>
                    <a:lnTo>
                      <a:pt x="1324" y="2628"/>
                    </a:lnTo>
                    <a:lnTo>
                      <a:pt x="1276" y="2628"/>
                    </a:lnTo>
                    <a:lnTo>
                      <a:pt x="1210" y="2609"/>
                    </a:lnTo>
                    <a:lnTo>
                      <a:pt x="1172" y="2600"/>
                    </a:lnTo>
                    <a:lnTo>
                      <a:pt x="1152" y="2581"/>
                    </a:lnTo>
                    <a:lnTo>
                      <a:pt x="1009" y="2533"/>
                    </a:lnTo>
                    <a:lnTo>
                      <a:pt x="971" y="2533"/>
                    </a:lnTo>
                    <a:lnTo>
                      <a:pt x="952" y="2533"/>
                    </a:lnTo>
                    <a:lnTo>
                      <a:pt x="933" y="2552"/>
                    </a:lnTo>
                    <a:lnTo>
                      <a:pt x="914" y="2581"/>
                    </a:lnTo>
                    <a:lnTo>
                      <a:pt x="905" y="2590"/>
                    </a:lnTo>
                    <a:lnTo>
                      <a:pt x="895" y="2600"/>
                    </a:lnTo>
                    <a:lnTo>
                      <a:pt x="886" y="2609"/>
                    </a:lnTo>
                    <a:lnTo>
                      <a:pt x="848" y="2619"/>
                    </a:lnTo>
                    <a:lnTo>
                      <a:pt x="838" y="2628"/>
                    </a:lnTo>
                    <a:lnTo>
                      <a:pt x="810" y="2657"/>
                    </a:lnTo>
                    <a:lnTo>
                      <a:pt x="791" y="2676"/>
                    </a:lnTo>
                    <a:lnTo>
                      <a:pt x="753" y="2686"/>
                    </a:lnTo>
                    <a:lnTo>
                      <a:pt x="714" y="2686"/>
                    </a:lnTo>
                    <a:lnTo>
                      <a:pt x="695" y="2686"/>
                    </a:lnTo>
                    <a:lnTo>
                      <a:pt x="686" y="2666"/>
                    </a:lnTo>
                    <a:lnTo>
                      <a:pt x="667" y="2657"/>
                    </a:lnTo>
                    <a:lnTo>
                      <a:pt x="638" y="2628"/>
                    </a:lnTo>
                    <a:lnTo>
                      <a:pt x="628" y="2619"/>
                    </a:lnTo>
                    <a:lnTo>
                      <a:pt x="581" y="2543"/>
                    </a:lnTo>
                    <a:lnTo>
                      <a:pt x="571" y="2514"/>
                    </a:lnTo>
                    <a:lnTo>
                      <a:pt x="571" y="2505"/>
                    </a:lnTo>
                    <a:lnTo>
                      <a:pt x="562" y="2476"/>
                    </a:lnTo>
                    <a:lnTo>
                      <a:pt x="562" y="2466"/>
                    </a:lnTo>
                    <a:lnTo>
                      <a:pt x="552" y="2457"/>
                    </a:lnTo>
                    <a:lnTo>
                      <a:pt x="543" y="2428"/>
                    </a:lnTo>
                    <a:lnTo>
                      <a:pt x="524" y="2390"/>
                    </a:lnTo>
                    <a:lnTo>
                      <a:pt x="514" y="2362"/>
                    </a:lnTo>
                    <a:lnTo>
                      <a:pt x="505" y="2343"/>
                    </a:lnTo>
                    <a:lnTo>
                      <a:pt x="505" y="2333"/>
                    </a:lnTo>
                    <a:lnTo>
                      <a:pt x="495" y="2314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44" name="Freeform 22">
                <a:extLst>
                  <a:ext uri="{FF2B5EF4-FFF2-40B4-BE49-F238E27FC236}">
                    <a16:creationId xmlns:a16="http://schemas.microsoft.com/office/drawing/2014/main" id="{04CDD9C4-087D-C64D-AC7D-6AFC0B10D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9100" y="1330325"/>
                <a:ext cx="857250" cy="1081088"/>
              </a:xfrm>
              <a:custGeom>
                <a:avLst/>
                <a:gdLst>
                  <a:gd name="T0" fmla="*/ 209094 w 2382"/>
                  <a:gd name="T1" fmla="*/ 442738 h 3001"/>
                  <a:gd name="T2" fmla="*/ 44626 w 2382"/>
                  <a:gd name="T3" fmla="*/ 453185 h 3001"/>
                  <a:gd name="T4" fmla="*/ 10437 w 2382"/>
                  <a:gd name="T5" fmla="*/ 432651 h 3001"/>
                  <a:gd name="T6" fmla="*/ 27351 w 2382"/>
                  <a:gd name="T7" fmla="*/ 360243 h 3001"/>
                  <a:gd name="T8" fmla="*/ 92491 w 2382"/>
                  <a:gd name="T9" fmla="*/ 257573 h 3001"/>
                  <a:gd name="T10" fmla="*/ 260558 w 2382"/>
                  <a:gd name="T11" fmla="*/ 161389 h 3001"/>
                  <a:gd name="T12" fmla="*/ 575819 w 2382"/>
                  <a:gd name="T13" fmla="*/ 65204 h 3001"/>
                  <a:gd name="T14" fmla="*/ 812264 w 2382"/>
                  <a:gd name="T15" fmla="*/ 147699 h 3001"/>
                  <a:gd name="T16" fmla="*/ 843214 w 2382"/>
                  <a:gd name="T17" fmla="*/ 222990 h 3001"/>
                  <a:gd name="T18" fmla="*/ 809025 w 2382"/>
                  <a:gd name="T19" fmla="*/ 278107 h 3001"/>
                  <a:gd name="T20" fmla="*/ 819462 w 2382"/>
                  <a:gd name="T21" fmla="*/ 288194 h 3001"/>
                  <a:gd name="T22" fmla="*/ 825940 w 2382"/>
                  <a:gd name="T23" fmla="*/ 312330 h 3001"/>
                  <a:gd name="T24" fmla="*/ 809025 w 2382"/>
                  <a:gd name="T25" fmla="*/ 336467 h 3001"/>
                  <a:gd name="T26" fmla="*/ 819462 w 2382"/>
                  <a:gd name="T27" fmla="*/ 394826 h 3001"/>
                  <a:gd name="T28" fmla="*/ 833138 w 2382"/>
                  <a:gd name="T29" fmla="*/ 435894 h 3001"/>
                  <a:gd name="T30" fmla="*/ 850052 w 2382"/>
                  <a:gd name="T31" fmla="*/ 446341 h 3001"/>
                  <a:gd name="T32" fmla="*/ 836377 w 2382"/>
                  <a:gd name="T33" fmla="*/ 463272 h 3001"/>
                  <a:gd name="T34" fmla="*/ 825940 w 2382"/>
                  <a:gd name="T35" fmla="*/ 507942 h 3001"/>
                  <a:gd name="T36" fmla="*/ 856890 w 2382"/>
                  <a:gd name="T37" fmla="*/ 631505 h 3001"/>
                  <a:gd name="T38" fmla="*/ 843214 w 2382"/>
                  <a:gd name="T39" fmla="*/ 631505 h 3001"/>
                  <a:gd name="T40" fmla="*/ 822701 w 2382"/>
                  <a:gd name="T41" fmla="*/ 617816 h 3001"/>
                  <a:gd name="T42" fmla="*/ 815863 w 2382"/>
                  <a:gd name="T43" fmla="*/ 645194 h 3001"/>
                  <a:gd name="T44" fmla="*/ 688823 w 2382"/>
                  <a:gd name="T45" fmla="*/ 792534 h 3001"/>
                  <a:gd name="T46" fmla="*/ 692422 w 2382"/>
                  <a:gd name="T47" fmla="*/ 820272 h 3001"/>
                  <a:gd name="T48" fmla="*/ 696021 w 2382"/>
                  <a:gd name="T49" fmla="*/ 840806 h 3001"/>
                  <a:gd name="T50" fmla="*/ 709696 w 2382"/>
                  <a:gd name="T51" fmla="*/ 854495 h 3001"/>
                  <a:gd name="T52" fmla="*/ 688823 w 2382"/>
                  <a:gd name="T53" fmla="*/ 892321 h 3001"/>
                  <a:gd name="T54" fmla="*/ 682345 w 2382"/>
                  <a:gd name="T55" fmla="*/ 933389 h 3001"/>
                  <a:gd name="T56" fmla="*/ 640958 w 2382"/>
                  <a:gd name="T57" fmla="*/ 967612 h 3001"/>
                  <a:gd name="T58" fmla="*/ 613607 w 2382"/>
                  <a:gd name="T59" fmla="*/ 1001835 h 3001"/>
                  <a:gd name="T60" fmla="*/ 582656 w 2382"/>
                  <a:gd name="T61" fmla="*/ 1012282 h 3001"/>
                  <a:gd name="T62" fmla="*/ 545228 w 2382"/>
                  <a:gd name="T63" fmla="*/ 1009039 h 3001"/>
                  <a:gd name="T64" fmla="*/ 517517 w 2382"/>
                  <a:gd name="T65" fmla="*/ 994990 h 3001"/>
                  <a:gd name="T66" fmla="*/ 507440 w 2382"/>
                  <a:gd name="T67" fmla="*/ 1015524 h 3001"/>
                  <a:gd name="T68" fmla="*/ 480089 w 2382"/>
                  <a:gd name="T69" fmla="*/ 1019126 h 3001"/>
                  <a:gd name="T70" fmla="*/ 459215 w 2382"/>
                  <a:gd name="T71" fmla="*/ 1039660 h 3001"/>
                  <a:gd name="T72" fmla="*/ 387238 w 2382"/>
                  <a:gd name="T73" fmla="*/ 1060194 h 3001"/>
                  <a:gd name="T74" fmla="*/ 342972 w 2382"/>
                  <a:gd name="T75" fmla="*/ 1056952 h 3001"/>
                  <a:gd name="T76" fmla="*/ 332535 w 2382"/>
                  <a:gd name="T77" fmla="*/ 1036418 h 3001"/>
                  <a:gd name="T78" fmla="*/ 342972 w 2382"/>
                  <a:gd name="T79" fmla="*/ 1015524 h 3001"/>
                  <a:gd name="T80" fmla="*/ 335774 w 2382"/>
                  <a:gd name="T81" fmla="*/ 994990 h 3001"/>
                  <a:gd name="T82" fmla="*/ 294747 w 2382"/>
                  <a:gd name="T83" fmla="*/ 974456 h 3001"/>
                  <a:gd name="T84" fmla="*/ 263797 w 2382"/>
                  <a:gd name="T85" fmla="*/ 919699 h 3001"/>
                  <a:gd name="T86" fmla="*/ 233207 w 2382"/>
                  <a:gd name="T87" fmla="*/ 926544 h 3001"/>
                  <a:gd name="T88" fmla="*/ 168067 w 2382"/>
                  <a:gd name="T89" fmla="*/ 906010 h 3001"/>
                  <a:gd name="T90" fmla="*/ 171306 w 2382"/>
                  <a:gd name="T91" fmla="*/ 864582 h 3001"/>
                  <a:gd name="T92" fmla="*/ 178144 w 2382"/>
                  <a:gd name="T93" fmla="*/ 830359 h 3001"/>
                  <a:gd name="T94" fmla="*/ 171306 w 2382"/>
                  <a:gd name="T95" fmla="*/ 806583 h 3001"/>
                  <a:gd name="T96" fmla="*/ 150793 w 2382"/>
                  <a:gd name="T97" fmla="*/ 772000 h 3001"/>
                  <a:gd name="T98" fmla="*/ 171306 w 2382"/>
                  <a:gd name="T99" fmla="*/ 765155 h 3001"/>
                  <a:gd name="T100" fmla="*/ 168067 w 2382"/>
                  <a:gd name="T101" fmla="*/ 734535 h 3001"/>
                  <a:gd name="T102" fmla="*/ 161229 w 2382"/>
                  <a:gd name="T103" fmla="*/ 693107 h 3001"/>
                  <a:gd name="T104" fmla="*/ 133878 w 2382"/>
                  <a:gd name="T105" fmla="*/ 652039 h 3001"/>
                  <a:gd name="T106" fmla="*/ 133878 w 2382"/>
                  <a:gd name="T107" fmla="*/ 631505 h 3001"/>
                  <a:gd name="T108" fmla="*/ 150793 w 2382"/>
                  <a:gd name="T109" fmla="*/ 614214 h 3001"/>
                  <a:gd name="T110" fmla="*/ 123441 w 2382"/>
                  <a:gd name="T111" fmla="*/ 597282 h 3001"/>
                  <a:gd name="T112" fmla="*/ 116603 w 2382"/>
                  <a:gd name="T113" fmla="*/ 545768 h 300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82" h="3001">
                    <a:moveTo>
                      <a:pt x="305" y="1362"/>
                    </a:moveTo>
                    <a:lnTo>
                      <a:pt x="467" y="1324"/>
                    </a:lnTo>
                    <a:lnTo>
                      <a:pt x="534" y="1286"/>
                    </a:lnTo>
                    <a:lnTo>
                      <a:pt x="562" y="1267"/>
                    </a:lnTo>
                    <a:lnTo>
                      <a:pt x="581" y="1229"/>
                    </a:lnTo>
                    <a:lnTo>
                      <a:pt x="486" y="1296"/>
                    </a:lnTo>
                    <a:lnTo>
                      <a:pt x="372" y="1315"/>
                    </a:lnTo>
                    <a:lnTo>
                      <a:pt x="257" y="1296"/>
                    </a:lnTo>
                    <a:lnTo>
                      <a:pt x="153" y="1258"/>
                    </a:lnTo>
                    <a:lnTo>
                      <a:pt x="124" y="1258"/>
                    </a:lnTo>
                    <a:lnTo>
                      <a:pt x="105" y="1258"/>
                    </a:lnTo>
                    <a:lnTo>
                      <a:pt x="67" y="1248"/>
                    </a:lnTo>
                    <a:lnTo>
                      <a:pt x="38" y="1229"/>
                    </a:lnTo>
                    <a:lnTo>
                      <a:pt x="29" y="1210"/>
                    </a:lnTo>
                    <a:lnTo>
                      <a:pt x="29" y="1201"/>
                    </a:lnTo>
                    <a:lnTo>
                      <a:pt x="10" y="1181"/>
                    </a:lnTo>
                    <a:lnTo>
                      <a:pt x="0" y="1162"/>
                    </a:lnTo>
                    <a:lnTo>
                      <a:pt x="0" y="1143"/>
                    </a:lnTo>
                    <a:lnTo>
                      <a:pt x="10" y="1124"/>
                    </a:lnTo>
                    <a:lnTo>
                      <a:pt x="76" y="1000"/>
                    </a:lnTo>
                    <a:lnTo>
                      <a:pt x="133" y="810"/>
                    </a:lnTo>
                    <a:lnTo>
                      <a:pt x="153" y="781"/>
                    </a:lnTo>
                    <a:lnTo>
                      <a:pt x="229" y="724"/>
                    </a:lnTo>
                    <a:lnTo>
                      <a:pt x="238" y="724"/>
                    </a:lnTo>
                    <a:lnTo>
                      <a:pt x="257" y="715"/>
                    </a:lnTo>
                    <a:lnTo>
                      <a:pt x="438" y="629"/>
                    </a:lnTo>
                    <a:lnTo>
                      <a:pt x="448" y="610"/>
                    </a:lnTo>
                    <a:lnTo>
                      <a:pt x="629" y="505"/>
                    </a:lnTo>
                    <a:lnTo>
                      <a:pt x="676" y="486"/>
                    </a:lnTo>
                    <a:lnTo>
                      <a:pt x="724" y="448"/>
                    </a:lnTo>
                    <a:lnTo>
                      <a:pt x="838" y="410"/>
                    </a:lnTo>
                    <a:lnTo>
                      <a:pt x="953" y="410"/>
                    </a:lnTo>
                    <a:lnTo>
                      <a:pt x="1534" y="219"/>
                    </a:lnTo>
                    <a:lnTo>
                      <a:pt x="1562" y="200"/>
                    </a:lnTo>
                    <a:lnTo>
                      <a:pt x="1600" y="181"/>
                    </a:lnTo>
                    <a:lnTo>
                      <a:pt x="1657" y="124"/>
                    </a:lnTo>
                    <a:lnTo>
                      <a:pt x="1810" y="0"/>
                    </a:lnTo>
                    <a:lnTo>
                      <a:pt x="2010" y="134"/>
                    </a:lnTo>
                    <a:lnTo>
                      <a:pt x="2238" y="381"/>
                    </a:lnTo>
                    <a:lnTo>
                      <a:pt x="2257" y="410"/>
                    </a:lnTo>
                    <a:lnTo>
                      <a:pt x="2277" y="496"/>
                    </a:lnTo>
                    <a:lnTo>
                      <a:pt x="2295" y="534"/>
                    </a:lnTo>
                    <a:lnTo>
                      <a:pt x="2324" y="581"/>
                    </a:lnTo>
                    <a:lnTo>
                      <a:pt x="2334" y="610"/>
                    </a:lnTo>
                    <a:lnTo>
                      <a:pt x="2343" y="619"/>
                    </a:lnTo>
                    <a:lnTo>
                      <a:pt x="2343" y="648"/>
                    </a:lnTo>
                    <a:lnTo>
                      <a:pt x="2334" y="657"/>
                    </a:lnTo>
                    <a:lnTo>
                      <a:pt x="2305" y="677"/>
                    </a:lnTo>
                    <a:lnTo>
                      <a:pt x="2295" y="686"/>
                    </a:lnTo>
                    <a:lnTo>
                      <a:pt x="2248" y="772"/>
                    </a:lnTo>
                    <a:lnTo>
                      <a:pt x="2238" y="791"/>
                    </a:lnTo>
                    <a:lnTo>
                      <a:pt x="2238" y="810"/>
                    </a:lnTo>
                    <a:lnTo>
                      <a:pt x="2248" y="810"/>
                    </a:lnTo>
                    <a:lnTo>
                      <a:pt x="2267" y="810"/>
                    </a:lnTo>
                    <a:lnTo>
                      <a:pt x="2277" y="800"/>
                    </a:lnTo>
                    <a:lnTo>
                      <a:pt x="2295" y="800"/>
                    </a:lnTo>
                    <a:lnTo>
                      <a:pt x="2305" y="800"/>
                    </a:lnTo>
                    <a:lnTo>
                      <a:pt x="2315" y="820"/>
                    </a:lnTo>
                    <a:lnTo>
                      <a:pt x="2305" y="838"/>
                    </a:lnTo>
                    <a:lnTo>
                      <a:pt x="2295" y="867"/>
                    </a:lnTo>
                    <a:lnTo>
                      <a:pt x="2277" y="877"/>
                    </a:lnTo>
                    <a:lnTo>
                      <a:pt x="2248" y="896"/>
                    </a:lnTo>
                    <a:lnTo>
                      <a:pt x="2238" y="905"/>
                    </a:lnTo>
                    <a:lnTo>
                      <a:pt x="2248" y="915"/>
                    </a:lnTo>
                    <a:lnTo>
                      <a:pt x="2248" y="934"/>
                    </a:lnTo>
                    <a:lnTo>
                      <a:pt x="2257" y="943"/>
                    </a:lnTo>
                    <a:lnTo>
                      <a:pt x="2257" y="991"/>
                    </a:lnTo>
                    <a:lnTo>
                      <a:pt x="2257" y="1048"/>
                    </a:lnTo>
                    <a:lnTo>
                      <a:pt x="2267" y="1076"/>
                    </a:lnTo>
                    <a:lnTo>
                      <a:pt x="2277" y="1096"/>
                    </a:lnTo>
                    <a:lnTo>
                      <a:pt x="2277" y="1172"/>
                    </a:lnTo>
                    <a:lnTo>
                      <a:pt x="2286" y="1201"/>
                    </a:lnTo>
                    <a:lnTo>
                      <a:pt x="2295" y="1210"/>
                    </a:lnTo>
                    <a:lnTo>
                      <a:pt x="2305" y="1210"/>
                    </a:lnTo>
                    <a:lnTo>
                      <a:pt x="2315" y="1210"/>
                    </a:lnTo>
                    <a:lnTo>
                      <a:pt x="2324" y="1201"/>
                    </a:lnTo>
                    <a:lnTo>
                      <a:pt x="2343" y="1201"/>
                    </a:lnTo>
                    <a:lnTo>
                      <a:pt x="2353" y="1201"/>
                    </a:lnTo>
                    <a:lnTo>
                      <a:pt x="2362" y="1219"/>
                    </a:lnTo>
                    <a:lnTo>
                      <a:pt x="2362" y="1239"/>
                    </a:lnTo>
                    <a:lnTo>
                      <a:pt x="2353" y="1267"/>
                    </a:lnTo>
                    <a:lnTo>
                      <a:pt x="2343" y="1277"/>
                    </a:lnTo>
                    <a:lnTo>
                      <a:pt x="2334" y="1277"/>
                    </a:lnTo>
                    <a:lnTo>
                      <a:pt x="2324" y="1277"/>
                    </a:lnTo>
                    <a:lnTo>
                      <a:pt x="2324" y="1286"/>
                    </a:lnTo>
                    <a:lnTo>
                      <a:pt x="2315" y="1296"/>
                    </a:lnTo>
                    <a:lnTo>
                      <a:pt x="2305" y="1324"/>
                    </a:lnTo>
                    <a:lnTo>
                      <a:pt x="2295" y="1353"/>
                    </a:lnTo>
                    <a:lnTo>
                      <a:pt x="2286" y="1381"/>
                    </a:lnTo>
                    <a:lnTo>
                      <a:pt x="2295" y="1410"/>
                    </a:lnTo>
                    <a:lnTo>
                      <a:pt x="2295" y="1467"/>
                    </a:lnTo>
                    <a:lnTo>
                      <a:pt x="2334" y="1620"/>
                    </a:lnTo>
                    <a:lnTo>
                      <a:pt x="2372" y="1715"/>
                    </a:lnTo>
                    <a:lnTo>
                      <a:pt x="2381" y="1753"/>
                    </a:lnTo>
                    <a:lnTo>
                      <a:pt x="2372" y="1762"/>
                    </a:lnTo>
                    <a:lnTo>
                      <a:pt x="2362" y="1762"/>
                    </a:lnTo>
                    <a:lnTo>
                      <a:pt x="2353" y="1762"/>
                    </a:lnTo>
                    <a:lnTo>
                      <a:pt x="2343" y="1753"/>
                    </a:lnTo>
                    <a:lnTo>
                      <a:pt x="2324" y="1724"/>
                    </a:lnTo>
                    <a:lnTo>
                      <a:pt x="2315" y="1715"/>
                    </a:lnTo>
                    <a:lnTo>
                      <a:pt x="2305" y="1715"/>
                    </a:lnTo>
                    <a:lnTo>
                      <a:pt x="2286" y="1715"/>
                    </a:lnTo>
                    <a:lnTo>
                      <a:pt x="2277" y="1724"/>
                    </a:lnTo>
                    <a:lnTo>
                      <a:pt x="2257" y="1753"/>
                    </a:lnTo>
                    <a:lnTo>
                      <a:pt x="2257" y="1772"/>
                    </a:lnTo>
                    <a:lnTo>
                      <a:pt x="2267" y="1791"/>
                    </a:lnTo>
                    <a:lnTo>
                      <a:pt x="2219" y="1876"/>
                    </a:lnTo>
                    <a:lnTo>
                      <a:pt x="2152" y="2115"/>
                    </a:lnTo>
                    <a:lnTo>
                      <a:pt x="2105" y="2143"/>
                    </a:lnTo>
                    <a:lnTo>
                      <a:pt x="1924" y="2181"/>
                    </a:lnTo>
                    <a:lnTo>
                      <a:pt x="1914" y="2200"/>
                    </a:lnTo>
                    <a:lnTo>
                      <a:pt x="1905" y="2210"/>
                    </a:lnTo>
                    <a:lnTo>
                      <a:pt x="1924" y="2239"/>
                    </a:lnTo>
                    <a:lnTo>
                      <a:pt x="1924" y="2257"/>
                    </a:lnTo>
                    <a:lnTo>
                      <a:pt x="1924" y="2267"/>
                    </a:lnTo>
                    <a:lnTo>
                      <a:pt x="1924" y="2277"/>
                    </a:lnTo>
                    <a:lnTo>
                      <a:pt x="1924" y="2296"/>
                    </a:lnTo>
                    <a:lnTo>
                      <a:pt x="1914" y="2305"/>
                    </a:lnTo>
                    <a:lnTo>
                      <a:pt x="1924" y="2315"/>
                    </a:lnTo>
                    <a:lnTo>
                      <a:pt x="1924" y="2324"/>
                    </a:lnTo>
                    <a:lnTo>
                      <a:pt x="1934" y="2334"/>
                    </a:lnTo>
                    <a:lnTo>
                      <a:pt x="1953" y="2334"/>
                    </a:lnTo>
                    <a:lnTo>
                      <a:pt x="1962" y="2334"/>
                    </a:lnTo>
                    <a:lnTo>
                      <a:pt x="1972" y="2343"/>
                    </a:lnTo>
                    <a:lnTo>
                      <a:pt x="1972" y="2362"/>
                    </a:lnTo>
                    <a:lnTo>
                      <a:pt x="1972" y="2372"/>
                    </a:lnTo>
                    <a:lnTo>
                      <a:pt x="1972" y="2391"/>
                    </a:lnTo>
                    <a:lnTo>
                      <a:pt x="1981" y="2420"/>
                    </a:lnTo>
                    <a:lnTo>
                      <a:pt x="1924" y="2448"/>
                    </a:lnTo>
                    <a:lnTo>
                      <a:pt x="1914" y="2467"/>
                    </a:lnTo>
                    <a:lnTo>
                      <a:pt x="1914" y="2477"/>
                    </a:lnTo>
                    <a:lnTo>
                      <a:pt x="1924" y="2524"/>
                    </a:lnTo>
                    <a:lnTo>
                      <a:pt x="1924" y="2543"/>
                    </a:lnTo>
                    <a:lnTo>
                      <a:pt x="1924" y="2562"/>
                    </a:lnTo>
                    <a:lnTo>
                      <a:pt x="1914" y="2572"/>
                    </a:lnTo>
                    <a:lnTo>
                      <a:pt x="1896" y="2591"/>
                    </a:lnTo>
                    <a:lnTo>
                      <a:pt x="1867" y="2600"/>
                    </a:lnTo>
                    <a:lnTo>
                      <a:pt x="1838" y="2620"/>
                    </a:lnTo>
                    <a:lnTo>
                      <a:pt x="1810" y="2648"/>
                    </a:lnTo>
                    <a:lnTo>
                      <a:pt x="1791" y="2667"/>
                    </a:lnTo>
                    <a:lnTo>
                      <a:pt x="1781" y="2686"/>
                    </a:lnTo>
                    <a:lnTo>
                      <a:pt x="1781" y="2705"/>
                    </a:lnTo>
                    <a:lnTo>
                      <a:pt x="1772" y="2734"/>
                    </a:lnTo>
                    <a:lnTo>
                      <a:pt x="1753" y="2753"/>
                    </a:lnTo>
                    <a:lnTo>
                      <a:pt x="1743" y="2762"/>
                    </a:lnTo>
                    <a:lnTo>
                      <a:pt x="1705" y="2781"/>
                    </a:lnTo>
                    <a:lnTo>
                      <a:pt x="1648" y="2810"/>
                    </a:lnTo>
                    <a:lnTo>
                      <a:pt x="1648" y="2819"/>
                    </a:lnTo>
                    <a:lnTo>
                      <a:pt x="1638" y="2819"/>
                    </a:lnTo>
                    <a:lnTo>
                      <a:pt x="1619" y="2810"/>
                    </a:lnTo>
                    <a:lnTo>
                      <a:pt x="1610" y="2801"/>
                    </a:lnTo>
                    <a:lnTo>
                      <a:pt x="1600" y="2801"/>
                    </a:lnTo>
                    <a:lnTo>
                      <a:pt x="1543" y="2801"/>
                    </a:lnTo>
                    <a:lnTo>
                      <a:pt x="1534" y="2801"/>
                    </a:lnTo>
                    <a:lnTo>
                      <a:pt x="1515" y="2801"/>
                    </a:lnTo>
                    <a:lnTo>
                      <a:pt x="1505" y="2791"/>
                    </a:lnTo>
                    <a:lnTo>
                      <a:pt x="1467" y="2762"/>
                    </a:lnTo>
                    <a:lnTo>
                      <a:pt x="1448" y="2753"/>
                    </a:lnTo>
                    <a:lnTo>
                      <a:pt x="1438" y="2753"/>
                    </a:lnTo>
                    <a:lnTo>
                      <a:pt x="1438" y="2762"/>
                    </a:lnTo>
                    <a:lnTo>
                      <a:pt x="1438" y="2791"/>
                    </a:lnTo>
                    <a:lnTo>
                      <a:pt x="1438" y="2801"/>
                    </a:lnTo>
                    <a:lnTo>
                      <a:pt x="1429" y="2810"/>
                    </a:lnTo>
                    <a:lnTo>
                      <a:pt x="1419" y="2819"/>
                    </a:lnTo>
                    <a:lnTo>
                      <a:pt x="1410" y="2819"/>
                    </a:lnTo>
                    <a:lnTo>
                      <a:pt x="1381" y="2810"/>
                    </a:lnTo>
                    <a:lnTo>
                      <a:pt x="1362" y="2819"/>
                    </a:lnTo>
                    <a:lnTo>
                      <a:pt x="1343" y="2819"/>
                    </a:lnTo>
                    <a:lnTo>
                      <a:pt x="1334" y="2829"/>
                    </a:lnTo>
                    <a:lnTo>
                      <a:pt x="1324" y="2848"/>
                    </a:lnTo>
                    <a:lnTo>
                      <a:pt x="1314" y="2867"/>
                    </a:lnTo>
                    <a:lnTo>
                      <a:pt x="1305" y="2877"/>
                    </a:lnTo>
                    <a:lnTo>
                      <a:pt x="1286" y="2886"/>
                    </a:lnTo>
                    <a:lnTo>
                      <a:pt x="1276" y="2886"/>
                    </a:lnTo>
                    <a:lnTo>
                      <a:pt x="1257" y="2886"/>
                    </a:lnTo>
                    <a:lnTo>
                      <a:pt x="1248" y="2886"/>
                    </a:lnTo>
                    <a:lnTo>
                      <a:pt x="1114" y="2924"/>
                    </a:lnTo>
                    <a:lnTo>
                      <a:pt x="1096" y="2934"/>
                    </a:lnTo>
                    <a:lnTo>
                      <a:pt x="1076" y="2943"/>
                    </a:lnTo>
                    <a:lnTo>
                      <a:pt x="1038" y="3000"/>
                    </a:lnTo>
                    <a:lnTo>
                      <a:pt x="1000" y="2981"/>
                    </a:lnTo>
                    <a:lnTo>
                      <a:pt x="981" y="2972"/>
                    </a:lnTo>
                    <a:lnTo>
                      <a:pt x="972" y="2972"/>
                    </a:lnTo>
                    <a:lnTo>
                      <a:pt x="953" y="2934"/>
                    </a:lnTo>
                    <a:lnTo>
                      <a:pt x="943" y="2924"/>
                    </a:lnTo>
                    <a:lnTo>
                      <a:pt x="924" y="2915"/>
                    </a:lnTo>
                    <a:lnTo>
                      <a:pt x="915" y="2905"/>
                    </a:lnTo>
                    <a:lnTo>
                      <a:pt x="915" y="2896"/>
                    </a:lnTo>
                    <a:lnTo>
                      <a:pt x="924" y="2877"/>
                    </a:lnTo>
                    <a:lnTo>
                      <a:pt x="933" y="2867"/>
                    </a:lnTo>
                    <a:lnTo>
                      <a:pt x="943" y="2858"/>
                    </a:lnTo>
                    <a:lnTo>
                      <a:pt x="953" y="2839"/>
                    </a:lnTo>
                    <a:lnTo>
                      <a:pt x="953" y="2829"/>
                    </a:lnTo>
                    <a:lnTo>
                      <a:pt x="953" y="2819"/>
                    </a:lnTo>
                    <a:lnTo>
                      <a:pt x="953" y="2810"/>
                    </a:lnTo>
                    <a:lnTo>
                      <a:pt x="953" y="2801"/>
                    </a:lnTo>
                    <a:lnTo>
                      <a:pt x="933" y="2772"/>
                    </a:lnTo>
                    <a:lnTo>
                      <a:pt x="933" y="2762"/>
                    </a:lnTo>
                    <a:lnTo>
                      <a:pt x="924" y="2753"/>
                    </a:lnTo>
                    <a:lnTo>
                      <a:pt x="905" y="2743"/>
                    </a:lnTo>
                    <a:lnTo>
                      <a:pt x="857" y="2734"/>
                    </a:lnTo>
                    <a:lnTo>
                      <a:pt x="829" y="2715"/>
                    </a:lnTo>
                    <a:lnTo>
                      <a:pt x="819" y="2705"/>
                    </a:lnTo>
                    <a:lnTo>
                      <a:pt x="753" y="2610"/>
                    </a:lnTo>
                    <a:lnTo>
                      <a:pt x="743" y="2600"/>
                    </a:lnTo>
                    <a:lnTo>
                      <a:pt x="743" y="2581"/>
                    </a:lnTo>
                    <a:lnTo>
                      <a:pt x="743" y="2572"/>
                    </a:lnTo>
                    <a:lnTo>
                      <a:pt x="733" y="2553"/>
                    </a:lnTo>
                    <a:lnTo>
                      <a:pt x="724" y="2543"/>
                    </a:lnTo>
                    <a:lnTo>
                      <a:pt x="705" y="2543"/>
                    </a:lnTo>
                    <a:lnTo>
                      <a:pt x="676" y="2562"/>
                    </a:lnTo>
                    <a:lnTo>
                      <a:pt x="667" y="2572"/>
                    </a:lnTo>
                    <a:lnTo>
                      <a:pt x="648" y="2572"/>
                    </a:lnTo>
                    <a:lnTo>
                      <a:pt x="543" y="2534"/>
                    </a:lnTo>
                    <a:lnTo>
                      <a:pt x="514" y="2543"/>
                    </a:lnTo>
                    <a:lnTo>
                      <a:pt x="495" y="2543"/>
                    </a:lnTo>
                    <a:lnTo>
                      <a:pt x="486" y="2534"/>
                    </a:lnTo>
                    <a:lnTo>
                      <a:pt x="467" y="2515"/>
                    </a:lnTo>
                    <a:lnTo>
                      <a:pt x="457" y="2505"/>
                    </a:lnTo>
                    <a:lnTo>
                      <a:pt x="448" y="2486"/>
                    </a:lnTo>
                    <a:lnTo>
                      <a:pt x="448" y="2467"/>
                    </a:lnTo>
                    <a:lnTo>
                      <a:pt x="467" y="2410"/>
                    </a:lnTo>
                    <a:lnTo>
                      <a:pt x="476" y="2400"/>
                    </a:lnTo>
                    <a:lnTo>
                      <a:pt x="486" y="2391"/>
                    </a:lnTo>
                    <a:lnTo>
                      <a:pt x="486" y="2372"/>
                    </a:lnTo>
                    <a:lnTo>
                      <a:pt x="495" y="2362"/>
                    </a:lnTo>
                    <a:lnTo>
                      <a:pt x="495" y="2334"/>
                    </a:lnTo>
                    <a:lnTo>
                      <a:pt x="495" y="2305"/>
                    </a:lnTo>
                    <a:lnTo>
                      <a:pt x="495" y="2286"/>
                    </a:lnTo>
                    <a:lnTo>
                      <a:pt x="495" y="2277"/>
                    </a:lnTo>
                    <a:lnTo>
                      <a:pt x="495" y="2267"/>
                    </a:lnTo>
                    <a:lnTo>
                      <a:pt x="495" y="2248"/>
                    </a:lnTo>
                    <a:lnTo>
                      <a:pt x="476" y="2239"/>
                    </a:lnTo>
                    <a:lnTo>
                      <a:pt x="438" y="2200"/>
                    </a:lnTo>
                    <a:lnTo>
                      <a:pt x="429" y="2191"/>
                    </a:lnTo>
                    <a:lnTo>
                      <a:pt x="419" y="2181"/>
                    </a:lnTo>
                    <a:lnTo>
                      <a:pt x="419" y="2162"/>
                    </a:lnTo>
                    <a:lnTo>
                      <a:pt x="419" y="2143"/>
                    </a:lnTo>
                    <a:lnTo>
                      <a:pt x="419" y="2134"/>
                    </a:lnTo>
                    <a:lnTo>
                      <a:pt x="429" y="2124"/>
                    </a:lnTo>
                    <a:lnTo>
                      <a:pt x="457" y="2134"/>
                    </a:lnTo>
                    <a:lnTo>
                      <a:pt x="467" y="2134"/>
                    </a:lnTo>
                    <a:lnTo>
                      <a:pt x="476" y="2124"/>
                    </a:lnTo>
                    <a:lnTo>
                      <a:pt x="476" y="2115"/>
                    </a:lnTo>
                    <a:lnTo>
                      <a:pt x="476" y="2105"/>
                    </a:lnTo>
                    <a:lnTo>
                      <a:pt x="467" y="2077"/>
                    </a:lnTo>
                    <a:lnTo>
                      <a:pt x="467" y="2058"/>
                    </a:lnTo>
                    <a:lnTo>
                      <a:pt x="467" y="2039"/>
                    </a:lnTo>
                    <a:lnTo>
                      <a:pt x="476" y="2029"/>
                    </a:lnTo>
                    <a:lnTo>
                      <a:pt x="486" y="2010"/>
                    </a:lnTo>
                    <a:lnTo>
                      <a:pt x="486" y="1991"/>
                    </a:lnTo>
                    <a:lnTo>
                      <a:pt x="457" y="1953"/>
                    </a:lnTo>
                    <a:lnTo>
                      <a:pt x="448" y="1924"/>
                    </a:lnTo>
                    <a:lnTo>
                      <a:pt x="429" y="1867"/>
                    </a:lnTo>
                    <a:lnTo>
                      <a:pt x="410" y="1848"/>
                    </a:lnTo>
                    <a:lnTo>
                      <a:pt x="400" y="1829"/>
                    </a:lnTo>
                    <a:lnTo>
                      <a:pt x="381" y="1819"/>
                    </a:lnTo>
                    <a:lnTo>
                      <a:pt x="372" y="1810"/>
                    </a:lnTo>
                    <a:lnTo>
                      <a:pt x="372" y="1791"/>
                    </a:lnTo>
                    <a:lnTo>
                      <a:pt x="362" y="1781"/>
                    </a:lnTo>
                    <a:lnTo>
                      <a:pt x="362" y="1762"/>
                    </a:lnTo>
                    <a:lnTo>
                      <a:pt x="362" y="1753"/>
                    </a:lnTo>
                    <a:lnTo>
                      <a:pt x="372" y="1753"/>
                    </a:lnTo>
                    <a:lnTo>
                      <a:pt x="391" y="1743"/>
                    </a:lnTo>
                    <a:lnTo>
                      <a:pt x="400" y="1734"/>
                    </a:lnTo>
                    <a:lnTo>
                      <a:pt x="419" y="1724"/>
                    </a:lnTo>
                    <a:lnTo>
                      <a:pt x="419" y="1715"/>
                    </a:lnTo>
                    <a:lnTo>
                      <a:pt x="419" y="1705"/>
                    </a:lnTo>
                    <a:lnTo>
                      <a:pt x="410" y="1686"/>
                    </a:lnTo>
                    <a:lnTo>
                      <a:pt x="391" y="1686"/>
                    </a:lnTo>
                    <a:lnTo>
                      <a:pt x="362" y="1677"/>
                    </a:lnTo>
                    <a:lnTo>
                      <a:pt x="353" y="1677"/>
                    </a:lnTo>
                    <a:lnTo>
                      <a:pt x="343" y="1658"/>
                    </a:lnTo>
                    <a:lnTo>
                      <a:pt x="324" y="1620"/>
                    </a:lnTo>
                    <a:lnTo>
                      <a:pt x="324" y="1600"/>
                    </a:lnTo>
                    <a:lnTo>
                      <a:pt x="324" y="1562"/>
                    </a:lnTo>
                    <a:lnTo>
                      <a:pt x="324" y="1543"/>
                    </a:lnTo>
                    <a:lnTo>
                      <a:pt x="324" y="1515"/>
                    </a:lnTo>
                    <a:lnTo>
                      <a:pt x="324" y="1448"/>
                    </a:lnTo>
                    <a:lnTo>
                      <a:pt x="305" y="1362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45" name="Freeform 23">
                <a:extLst>
                  <a:ext uri="{FF2B5EF4-FFF2-40B4-BE49-F238E27FC236}">
                    <a16:creationId xmlns:a16="http://schemas.microsoft.com/office/drawing/2014/main" id="{9BDAFF27-26B3-7940-8AF9-57B95D52B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0425" y="6483350"/>
                <a:ext cx="511175" cy="1120775"/>
              </a:xfrm>
              <a:custGeom>
                <a:avLst/>
                <a:gdLst>
                  <a:gd name="T0" fmla="*/ 20519 w 1420"/>
                  <a:gd name="T1" fmla="*/ 428161 h 3115"/>
                  <a:gd name="T2" fmla="*/ 37798 w 1420"/>
                  <a:gd name="T3" fmla="*/ 407653 h 3115"/>
                  <a:gd name="T4" fmla="*/ 65157 w 1420"/>
                  <a:gd name="T5" fmla="*/ 370234 h 3115"/>
                  <a:gd name="T6" fmla="*/ 85676 w 1420"/>
                  <a:gd name="T7" fmla="*/ 325618 h 3115"/>
                  <a:gd name="T8" fmla="*/ 89276 w 1420"/>
                  <a:gd name="T9" fmla="*/ 308348 h 3115"/>
                  <a:gd name="T10" fmla="*/ 133913 w 1420"/>
                  <a:gd name="T11" fmla="*/ 294676 h 3115"/>
                  <a:gd name="T12" fmla="*/ 257387 w 1420"/>
                  <a:gd name="T13" fmla="*/ 229552 h 3115"/>
                  <a:gd name="T14" fmla="*/ 349543 w 1420"/>
                  <a:gd name="T15" fmla="*/ 202207 h 3115"/>
                  <a:gd name="T16" fmla="*/ 394541 w 1420"/>
                  <a:gd name="T17" fmla="*/ 205445 h 3115"/>
                  <a:gd name="T18" fmla="*/ 397781 w 1420"/>
                  <a:gd name="T19" fmla="*/ 102903 h 3115"/>
                  <a:gd name="T20" fmla="*/ 408220 w 1420"/>
                  <a:gd name="T21" fmla="*/ 58287 h 3115"/>
                  <a:gd name="T22" fmla="*/ 411460 w 1420"/>
                  <a:gd name="T23" fmla="*/ 3238 h 3115"/>
                  <a:gd name="T24" fmla="*/ 459338 w 1420"/>
                  <a:gd name="T25" fmla="*/ 30943 h 3115"/>
                  <a:gd name="T26" fmla="*/ 456098 w 1420"/>
                  <a:gd name="T27" fmla="*/ 212282 h 3115"/>
                  <a:gd name="T28" fmla="*/ 456098 w 1420"/>
                  <a:gd name="T29" fmla="*/ 260495 h 3115"/>
                  <a:gd name="T30" fmla="*/ 462937 w 1420"/>
                  <a:gd name="T31" fmla="*/ 284241 h 3115"/>
                  <a:gd name="T32" fmla="*/ 483456 w 1420"/>
                  <a:gd name="T33" fmla="*/ 294676 h 3115"/>
                  <a:gd name="T34" fmla="*/ 503975 w 1420"/>
                  <a:gd name="T35" fmla="*/ 397578 h 3115"/>
                  <a:gd name="T36" fmla="*/ 510815 w 1420"/>
                  <a:gd name="T37" fmla="*/ 493285 h 3115"/>
                  <a:gd name="T38" fmla="*/ 490296 w 1420"/>
                  <a:gd name="T39" fmla="*/ 637205 h 3115"/>
                  <a:gd name="T40" fmla="*/ 428739 w 1420"/>
                  <a:gd name="T41" fmla="*/ 787961 h 3115"/>
                  <a:gd name="T42" fmla="*/ 415060 w 1420"/>
                  <a:gd name="T43" fmla="*/ 904536 h 3115"/>
                  <a:gd name="T44" fmla="*/ 401020 w 1420"/>
                  <a:gd name="T45" fmla="*/ 935478 h 3115"/>
                  <a:gd name="T46" fmla="*/ 377262 w 1420"/>
                  <a:gd name="T47" fmla="*/ 949151 h 3115"/>
                  <a:gd name="T48" fmla="*/ 404620 w 1420"/>
                  <a:gd name="T49" fmla="*/ 976495 h 3115"/>
                  <a:gd name="T50" fmla="*/ 363582 w 1420"/>
                  <a:gd name="T51" fmla="*/ 1007438 h 3115"/>
                  <a:gd name="T52" fmla="*/ 366822 w 1420"/>
                  <a:gd name="T53" fmla="*/ 1041619 h 3115"/>
                  <a:gd name="T54" fmla="*/ 339463 w 1420"/>
                  <a:gd name="T55" fmla="*/ 1072562 h 3115"/>
                  <a:gd name="T56" fmla="*/ 356743 w 1420"/>
                  <a:gd name="T57" fmla="*/ 1079398 h 3115"/>
                  <a:gd name="T58" fmla="*/ 315345 w 1420"/>
                  <a:gd name="T59" fmla="*/ 1106743 h 3115"/>
                  <a:gd name="T60" fmla="*/ 271067 w 1420"/>
                  <a:gd name="T61" fmla="*/ 1062128 h 3115"/>
                  <a:gd name="T62" fmla="*/ 246948 w 1420"/>
                  <a:gd name="T63" fmla="*/ 1048455 h 3115"/>
                  <a:gd name="T64" fmla="*/ 215989 w 1420"/>
                  <a:gd name="T65" fmla="*/ 1038381 h 3115"/>
                  <a:gd name="T66" fmla="*/ 168112 w 1420"/>
                  <a:gd name="T67" fmla="*/ 1017872 h 3115"/>
                  <a:gd name="T68" fmla="*/ 154432 w 1420"/>
                  <a:gd name="T69" fmla="*/ 1000602 h 3115"/>
                  <a:gd name="T70" fmla="*/ 126714 w 1420"/>
                  <a:gd name="T71" fmla="*/ 976495 h 3115"/>
                  <a:gd name="T72" fmla="*/ 164512 w 1420"/>
                  <a:gd name="T73" fmla="*/ 928642 h 3115"/>
                  <a:gd name="T74" fmla="*/ 147593 w 1420"/>
                  <a:gd name="T75" fmla="*/ 890863 h 3115"/>
                  <a:gd name="T76" fmla="*/ 75596 w 1420"/>
                  <a:gd name="T77" fmla="*/ 877191 h 3115"/>
                  <a:gd name="T78" fmla="*/ 61557 w 1420"/>
                  <a:gd name="T79" fmla="*/ 860280 h 3115"/>
                  <a:gd name="T80" fmla="*/ 82436 w 1420"/>
                  <a:gd name="T81" fmla="*/ 825740 h 3115"/>
                  <a:gd name="T82" fmla="*/ 102955 w 1420"/>
                  <a:gd name="T83" fmla="*/ 798395 h 3115"/>
                  <a:gd name="T84" fmla="*/ 126714 w 1420"/>
                  <a:gd name="T85" fmla="*/ 767452 h 3115"/>
                  <a:gd name="T86" fmla="*/ 109795 w 1420"/>
                  <a:gd name="T87" fmla="*/ 736869 h 3115"/>
                  <a:gd name="T88" fmla="*/ 30958 w 1420"/>
                  <a:gd name="T89" fmla="*/ 750541 h 3115"/>
                  <a:gd name="T90" fmla="*/ 58317 w 1420"/>
                  <a:gd name="T91" fmla="*/ 692254 h 3115"/>
                  <a:gd name="T92" fmla="*/ 99355 w 1420"/>
                  <a:gd name="T93" fmla="*/ 650877 h 3115"/>
                  <a:gd name="T94" fmla="*/ 51477 w 1420"/>
                  <a:gd name="T95" fmla="*/ 609860 h 3115"/>
                  <a:gd name="T96" fmla="*/ 17279 w 1420"/>
                  <a:gd name="T97" fmla="*/ 589351 h 3115"/>
                  <a:gd name="T98" fmla="*/ 10439 w 1420"/>
                  <a:gd name="T99" fmla="*/ 575679 h 3115"/>
                  <a:gd name="T100" fmla="*/ 10439 w 1420"/>
                  <a:gd name="T101" fmla="*/ 541498 h 3115"/>
                  <a:gd name="T102" fmla="*/ 30958 w 1420"/>
                  <a:gd name="T103" fmla="*/ 524228 h 3115"/>
                  <a:gd name="T104" fmla="*/ 71996 w 1420"/>
                  <a:gd name="T105" fmla="*/ 507317 h 3115"/>
                  <a:gd name="T106" fmla="*/ 34198 w 1420"/>
                  <a:gd name="T107" fmla="*/ 483211 h 3115"/>
                  <a:gd name="T108" fmla="*/ 24119 w 1420"/>
                  <a:gd name="T109" fmla="*/ 455866 h 3115"/>
                  <a:gd name="T110" fmla="*/ 10439 w 1420"/>
                  <a:gd name="T111" fmla="*/ 435357 h 311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420" h="3115">
                    <a:moveTo>
                      <a:pt x="1276" y="705"/>
                    </a:moveTo>
                    <a:lnTo>
                      <a:pt x="1314" y="762"/>
                    </a:lnTo>
                    <a:lnTo>
                      <a:pt x="1305" y="762"/>
                    </a:lnTo>
                    <a:lnTo>
                      <a:pt x="1276" y="705"/>
                    </a:lnTo>
                    <a:close/>
                    <a:moveTo>
                      <a:pt x="38" y="1210"/>
                    </a:moveTo>
                    <a:lnTo>
                      <a:pt x="48" y="1200"/>
                    </a:lnTo>
                    <a:lnTo>
                      <a:pt x="57" y="1190"/>
                    </a:lnTo>
                    <a:lnTo>
                      <a:pt x="76" y="1200"/>
                    </a:lnTo>
                    <a:lnTo>
                      <a:pt x="86" y="1190"/>
                    </a:lnTo>
                    <a:lnTo>
                      <a:pt x="86" y="1172"/>
                    </a:lnTo>
                    <a:lnTo>
                      <a:pt x="86" y="1162"/>
                    </a:lnTo>
                    <a:lnTo>
                      <a:pt x="95" y="1152"/>
                    </a:lnTo>
                    <a:lnTo>
                      <a:pt x="95" y="1143"/>
                    </a:lnTo>
                    <a:lnTo>
                      <a:pt x="105" y="1133"/>
                    </a:lnTo>
                    <a:lnTo>
                      <a:pt x="153" y="1133"/>
                    </a:lnTo>
                    <a:lnTo>
                      <a:pt x="162" y="1114"/>
                    </a:lnTo>
                    <a:lnTo>
                      <a:pt x="162" y="1095"/>
                    </a:lnTo>
                    <a:lnTo>
                      <a:pt x="162" y="1076"/>
                    </a:lnTo>
                    <a:lnTo>
                      <a:pt x="181" y="1048"/>
                    </a:lnTo>
                    <a:lnTo>
                      <a:pt x="191" y="1038"/>
                    </a:lnTo>
                    <a:lnTo>
                      <a:pt x="181" y="1029"/>
                    </a:lnTo>
                    <a:lnTo>
                      <a:pt x="162" y="1029"/>
                    </a:lnTo>
                    <a:lnTo>
                      <a:pt x="162" y="1019"/>
                    </a:lnTo>
                    <a:lnTo>
                      <a:pt x="171" y="962"/>
                    </a:lnTo>
                    <a:lnTo>
                      <a:pt x="191" y="943"/>
                    </a:lnTo>
                    <a:lnTo>
                      <a:pt x="219" y="933"/>
                    </a:lnTo>
                    <a:lnTo>
                      <a:pt x="238" y="924"/>
                    </a:lnTo>
                    <a:lnTo>
                      <a:pt x="238" y="905"/>
                    </a:lnTo>
                    <a:lnTo>
                      <a:pt x="238" y="867"/>
                    </a:lnTo>
                    <a:lnTo>
                      <a:pt x="229" y="848"/>
                    </a:lnTo>
                    <a:lnTo>
                      <a:pt x="229" y="838"/>
                    </a:lnTo>
                    <a:lnTo>
                      <a:pt x="238" y="838"/>
                    </a:lnTo>
                    <a:lnTo>
                      <a:pt x="248" y="838"/>
                    </a:lnTo>
                    <a:lnTo>
                      <a:pt x="248" y="848"/>
                    </a:lnTo>
                    <a:lnTo>
                      <a:pt x="248" y="857"/>
                    </a:lnTo>
                    <a:lnTo>
                      <a:pt x="276" y="848"/>
                    </a:lnTo>
                    <a:lnTo>
                      <a:pt x="286" y="857"/>
                    </a:lnTo>
                    <a:lnTo>
                      <a:pt x="305" y="867"/>
                    </a:lnTo>
                    <a:lnTo>
                      <a:pt x="314" y="876"/>
                    </a:lnTo>
                    <a:lnTo>
                      <a:pt x="343" y="867"/>
                    </a:lnTo>
                    <a:lnTo>
                      <a:pt x="352" y="848"/>
                    </a:lnTo>
                    <a:lnTo>
                      <a:pt x="372" y="819"/>
                    </a:lnTo>
                    <a:lnTo>
                      <a:pt x="381" y="800"/>
                    </a:lnTo>
                    <a:lnTo>
                      <a:pt x="362" y="781"/>
                    </a:lnTo>
                    <a:lnTo>
                      <a:pt x="419" y="781"/>
                    </a:lnTo>
                    <a:lnTo>
                      <a:pt x="505" y="733"/>
                    </a:lnTo>
                    <a:lnTo>
                      <a:pt x="667" y="705"/>
                    </a:lnTo>
                    <a:lnTo>
                      <a:pt x="705" y="676"/>
                    </a:lnTo>
                    <a:lnTo>
                      <a:pt x="715" y="638"/>
                    </a:lnTo>
                    <a:lnTo>
                      <a:pt x="791" y="552"/>
                    </a:lnTo>
                    <a:lnTo>
                      <a:pt x="800" y="543"/>
                    </a:lnTo>
                    <a:lnTo>
                      <a:pt x="838" y="543"/>
                    </a:lnTo>
                    <a:lnTo>
                      <a:pt x="867" y="543"/>
                    </a:lnTo>
                    <a:lnTo>
                      <a:pt x="886" y="543"/>
                    </a:lnTo>
                    <a:lnTo>
                      <a:pt x="895" y="543"/>
                    </a:lnTo>
                    <a:lnTo>
                      <a:pt x="971" y="562"/>
                    </a:lnTo>
                    <a:lnTo>
                      <a:pt x="1000" y="581"/>
                    </a:lnTo>
                    <a:lnTo>
                      <a:pt x="1010" y="590"/>
                    </a:lnTo>
                    <a:lnTo>
                      <a:pt x="1019" y="600"/>
                    </a:lnTo>
                    <a:lnTo>
                      <a:pt x="1019" y="619"/>
                    </a:lnTo>
                    <a:lnTo>
                      <a:pt x="1038" y="657"/>
                    </a:lnTo>
                    <a:lnTo>
                      <a:pt x="1048" y="657"/>
                    </a:lnTo>
                    <a:lnTo>
                      <a:pt x="1096" y="571"/>
                    </a:lnTo>
                    <a:lnTo>
                      <a:pt x="1114" y="514"/>
                    </a:lnTo>
                    <a:lnTo>
                      <a:pt x="1105" y="467"/>
                    </a:lnTo>
                    <a:lnTo>
                      <a:pt x="1114" y="438"/>
                    </a:lnTo>
                    <a:lnTo>
                      <a:pt x="1105" y="400"/>
                    </a:lnTo>
                    <a:lnTo>
                      <a:pt x="1086" y="372"/>
                    </a:lnTo>
                    <a:lnTo>
                      <a:pt x="1067" y="343"/>
                    </a:lnTo>
                    <a:lnTo>
                      <a:pt x="1105" y="286"/>
                    </a:lnTo>
                    <a:lnTo>
                      <a:pt x="1105" y="276"/>
                    </a:lnTo>
                    <a:lnTo>
                      <a:pt x="1096" y="257"/>
                    </a:lnTo>
                    <a:lnTo>
                      <a:pt x="1096" y="238"/>
                    </a:lnTo>
                    <a:lnTo>
                      <a:pt x="1096" y="219"/>
                    </a:lnTo>
                    <a:lnTo>
                      <a:pt x="1105" y="209"/>
                    </a:lnTo>
                    <a:lnTo>
                      <a:pt x="1143" y="171"/>
                    </a:lnTo>
                    <a:lnTo>
                      <a:pt x="1134" y="162"/>
                    </a:lnTo>
                    <a:lnTo>
                      <a:pt x="1134" y="152"/>
                    </a:lnTo>
                    <a:lnTo>
                      <a:pt x="1143" y="133"/>
                    </a:lnTo>
                    <a:lnTo>
                      <a:pt x="1124" y="114"/>
                    </a:lnTo>
                    <a:lnTo>
                      <a:pt x="1114" y="86"/>
                    </a:lnTo>
                    <a:lnTo>
                      <a:pt x="1114" y="57"/>
                    </a:lnTo>
                    <a:lnTo>
                      <a:pt x="1124" y="29"/>
                    </a:lnTo>
                    <a:lnTo>
                      <a:pt x="1143" y="9"/>
                    </a:lnTo>
                    <a:lnTo>
                      <a:pt x="1200" y="9"/>
                    </a:lnTo>
                    <a:lnTo>
                      <a:pt x="1229" y="0"/>
                    </a:lnTo>
                    <a:lnTo>
                      <a:pt x="1248" y="29"/>
                    </a:lnTo>
                    <a:lnTo>
                      <a:pt x="1257" y="38"/>
                    </a:lnTo>
                    <a:lnTo>
                      <a:pt x="1286" y="57"/>
                    </a:lnTo>
                    <a:lnTo>
                      <a:pt x="1286" y="67"/>
                    </a:lnTo>
                    <a:lnTo>
                      <a:pt x="1276" y="86"/>
                    </a:lnTo>
                    <a:lnTo>
                      <a:pt x="1267" y="105"/>
                    </a:lnTo>
                    <a:lnTo>
                      <a:pt x="1276" y="124"/>
                    </a:lnTo>
                    <a:lnTo>
                      <a:pt x="1295" y="143"/>
                    </a:lnTo>
                    <a:lnTo>
                      <a:pt x="1286" y="181"/>
                    </a:lnTo>
                    <a:lnTo>
                      <a:pt x="1314" y="352"/>
                    </a:lnTo>
                    <a:lnTo>
                      <a:pt x="1314" y="410"/>
                    </a:lnTo>
                    <a:lnTo>
                      <a:pt x="1267" y="590"/>
                    </a:lnTo>
                    <a:lnTo>
                      <a:pt x="1267" y="610"/>
                    </a:lnTo>
                    <a:lnTo>
                      <a:pt x="1267" y="638"/>
                    </a:lnTo>
                    <a:lnTo>
                      <a:pt x="1267" y="695"/>
                    </a:lnTo>
                    <a:lnTo>
                      <a:pt x="1257" y="705"/>
                    </a:lnTo>
                    <a:lnTo>
                      <a:pt x="1257" y="714"/>
                    </a:lnTo>
                    <a:lnTo>
                      <a:pt x="1257" y="724"/>
                    </a:lnTo>
                    <a:lnTo>
                      <a:pt x="1267" y="724"/>
                    </a:lnTo>
                    <a:lnTo>
                      <a:pt x="1267" y="733"/>
                    </a:lnTo>
                    <a:lnTo>
                      <a:pt x="1276" y="733"/>
                    </a:lnTo>
                    <a:lnTo>
                      <a:pt x="1276" y="743"/>
                    </a:lnTo>
                    <a:lnTo>
                      <a:pt x="1286" y="762"/>
                    </a:lnTo>
                    <a:lnTo>
                      <a:pt x="1276" y="771"/>
                    </a:lnTo>
                    <a:lnTo>
                      <a:pt x="1276" y="781"/>
                    </a:lnTo>
                    <a:lnTo>
                      <a:pt x="1286" y="790"/>
                    </a:lnTo>
                    <a:lnTo>
                      <a:pt x="1286" y="810"/>
                    </a:lnTo>
                    <a:lnTo>
                      <a:pt x="1295" y="819"/>
                    </a:lnTo>
                    <a:lnTo>
                      <a:pt x="1305" y="838"/>
                    </a:lnTo>
                    <a:lnTo>
                      <a:pt x="1314" y="848"/>
                    </a:lnTo>
                    <a:lnTo>
                      <a:pt x="1352" y="857"/>
                    </a:lnTo>
                    <a:lnTo>
                      <a:pt x="1343" y="838"/>
                    </a:lnTo>
                    <a:lnTo>
                      <a:pt x="1343" y="819"/>
                    </a:lnTo>
                    <a:lnTo>
                      <a:pt x="1324" y="771"/>
                    </a:lnTo>
                    <a:lnTo>
                      <a:pt x="1362" y="829"/>
                    </a:lnTo>
                    <a:lnTo>
                      <a:pt x="1372" y="867"/>
                    </a:lnTo>
                    <a:lnTo>
                      <a:pt x="1381" y="905"/>
                    </a:lnTo>
                    <a:lnTo>
                      <a:pt x="1381" y="1009"/>
                    </a:lnTo>
                    <a:lnTo>
                      <a:pt x="1381" y="1067"/>
                    </a:lnTo>
                    <a:lnTo>
                      <a:pt x="1400" y="1105"/>
                    </a:lnTo>
                    <a:lnTo>
                      <a:pt x="1391" y="1133"/>
                    </a:lnTo>
                    <a:lnTo>
                      <a:pt x="1381" y="1162"/>
                    </a:lnTo>
                    <a:lnTo>
                      <a:pt x="1381" y="1190"/>
                    </a:lnTo>
                    <a:lnTo>
                      <a:pt x="1381" y="1219"/>
                    </a:lnTo>
                    <a:lnTo>
                      <a:pt x="1391" y="1267"/>
                    </a:lnTo>
                    <a:lnTo>
                      <a:pt x="1410" y="1333"/>
                    </a:lnTo>
                    <a:lnTo>
                      <a:pt x="1419" y="1371"/>
                    </a:lnTo>
                    <a:lnTo>
                      <a:pt x="1410" y="1610"/>
                    </a:lnTo>
                    <a:lnTo>
                      <a:pt x="1419" y="1648"/>
                    </a:lnTo>
                    <a:lnTo>
                      <a:pt x="1410" y="1667"/>
                    </a:lnTo>
                    <a:lnTo>
                      <a:pt x="1410" y="1695"/>
                    </a:lnTo>
                    <a:lnTo>
                      <a:pt x="1410" y="1714"/>
                    </a:lnTo>
                    <a:lnTo>
                      <a:pt x="1400" y="1733"/>
                    </a:lnTo>
                    <a:lnTo>
                      <a:pt x="1362" y="1771"/>
                    </a:lnTo>
                    <a:lnTo>
                      <a:pt x="1343" y="1791"/>
                    </a:lnTo>
                    <a:lnTo>
                      <a:pt x="1324" y="1838"/>
                    </a:lnTo>
                    <a:lnTo>
                      <a:pt x="1229" y="1981"/>
                    </a:lnTo>
                    <a:lnTo>
                      <a:pt x="1210" y="2000"/>
                    </a:lnTo>
                    <a:lnTo>
                      <a:pt x="1200" y="2019"/>
                    </a:lnTo>
                    <a:lnTo>
                      <a:pt x="1200" y="2086"/>
                    </a:lnTo>
                    <a:lnTo>
                      <a:pt x="1191" y="2190"/>
                    </a:lnTo>
                    <a:lnTo>
                      <a:pt x="1191" y="2210"/>
                    </a:lnTo>
                    <a:lnTo>
                      <a:pt x="1200" y="2343"/>
                    </a:lnTo>
                    <a:lnTo>
                      <a:pt x="1200" y="2476"/>
                    </a:lnTo>
                    <a:lnTo>
                      <a:pt x="1191" y="2486"/>
                    </a:lnTo>
                    <a:lnTo>
                      <a:pt x="1181" y="2486"/>
                    </a:lnTo>
                    <a:lnTo>
                      <a:pt x="1172" y="2505"/>
                    </a:lnTo>
                    <a:lnTo>
                      <a:pt x="1153" y="2514"/>
                    </a:lnTo>
                    <a:lnTo>
                      <a:pt x="1153" y="2533"/>
                    </a:lnTo>
                    <a:lnTo>
                      <a:pt x="1172" y="2533"/>
                    </a:lnTo>
                    <a:lnTo>
                      <a:pt x="1162" y="2571"/>
                    </a:lnTo>
                    <a:lnTo>
                      <a:pt x="1162" y="2591"/>
                    </a:lnTo>
                    <a:lnTo>
                      <a:pt x="1143" y="2600"/>
                    </a:lnTo>
                    <a:lnTo>
                      <a:pt x="1134" y="2600"/>
                    </a:lnTo>
                    <a:lnTo>
                      <a:pt x="1114" y="2600"/>
                    </a:lnTo>
                    <a:lnTo>
                      <a:pt x="1114" y="2609"/>
                    </a:lnTo>
                    <a:lnTo>
                      <a:pt x="1124" y="2638"/>
                    </a:lnTo>
                    <a:lnTo>
                      <a:pt x="1105" y="2629"/>
                    </a:lnTo>
                    <a:lnTo>
                      <a:pt x="1086" y="2629"/>
                    </a:lnTo>
                    <a:lnTo>
                      <a:pt x="1057" y="2619"/>
                    </a:lnTo>
                    <a:lnTo>
                      <a:pt x="1048" y="2629"/>
                    </a:lnTo>
                    <a:lnTo>
                      <a:pt x="1048" y="2638"/>
                    </a:lnTo>
                    <a:lnTo>
                      <a:pt x="1038" y="2657"/>
                    </a:lnTo>
                    <a:lnTo>
                      <a:pt x="1029" y="2676"/>
                    </a:lnTo>
                    <a:lnTo>
                      <a:pt x="1048" y="2695"/>
                    </a:lnTo>
                    <a:lnTo>
                      <a:pt x="1096" y="2667"/>
                    </a:lnTo>
                    <a:lnTo>
                      <a:pt x="1114" y="2667"/>
                    </a:lnTo>
                    <a:lnTo>
                      <a:pt x="1134" y="2686"/>
                    </a:lnTo>
                    <a:lnTo>
                      <a:pt x="1124" y="2714"/>
                    </a:lnTo>
                    <a:lnTo>
                      <a:pt x="1114" y="2734"/>
                    </a:lnTo>
                    <a:lnTo>
                      <a:pt x="1096" y="2743"/>
                    </a:lnTo>
                    <a:lnTo>
                      <a:pt x="1067" y="2752"/>
                    </a:lnTo>
                    <a:lnTo>
                      <a:pt x="1057" y="2762"/>
                    </a:lnTo>
                    <a:lnTo>
                      <a:pt x="1048" y="2781"/>
                    </a:lnTo>
                    <a:lnTo>
                      <a:pt x="1029" y="2800"/>
                    </a:lnTo>
                    <a:lnTo>
                      <a:pt x="1010" y="2800"/>
                    </a:lnTo>
                    <a:lnTo>
                      <a:pt x="1010" y="2819"/>
                    </a:lnTo>
                    <a:lnTo>
                      <a:pt x="1010" y="2829"/>
                    </a:lnTo>
                    <a:lnTo>
                      <a:pt x="1010" y="2848"/>
                    </a:lnTo>
                    <a:lnTo>
                      <a:pt x="1010" y="2857"/>
                    </a:lnTo>
                    <a:lnTo>
                      <a:pt x="1019" y="2867"/>
                    </a:lnTo>
                    <a:lnTo>
                      <a:pt x="1029" y="2876"/>
                    </a:lnTo>
                    <a:lnTo>
                      <a:pt x="1019" y="2895"/>
                    </a:lnTo>
                    <a:lnTo>
                      <a:pt x="1010" y="2905"/>
                    </a:lnTo>
                    <a:lnTo>
                      <a:pt x="1019" y="2924"/>
                    </a:lnTo>
                    <a:lnTo>
                      <a:pt x="991" y="2933"/>
                    </a:lnTo>
                    <a:lnTo>
                      <a:pt x="953" y="2952"/>
                    </a:lnTo>
                    <a:lnTo>
                      <a:pt x="933" y="2962"/>
                    </a:lnTo>
                    <a:lnTo>
                      <a:pt x="933" y="2972"/>
                    </a:lnTo>
                    <a:lnTo>
                      <a:pt x="943" y="2981"/>
                    </a:lnTo>
                    <a:lnTo>
                      <a:pt x="953" y="3000"/>
                    </a:lnTo>
                    <a:lnTo>
                      <a:pt x="943" y="3010"/>
                    </a:lnTo>
                    <a:lnTo>
                      <a:pt x="933" y="3019"/>
                    </a:lnTo>
                    <a:lnTo>
                      <a:pt x="933" y="3038"/>
                    </a:lnTo>
                    <a:lnTo>
                      <a:pt x="943" y="3029"/>
                    </a:lnTo>
                    <a:lnTo>
                      <a:pt x="971" y="3010"/>
                    </a:lnTo>
                    <a:lnTo>
                      <a:pt x="991" y="3000"/>
                    </a:lnTo>
                    <a:lnTo>
                      <a:pt x="981" y="3019"/>
                    </a:lnTo>
                    <a:lnTo>
                      <a:pt x="971" y="3057"/>
                    </a:lnTo>
                    <a:lnTo>
                      <a:pt x="962" y="3086"/>
                    </a:lnTo>
                    <a:lnTo>
                      <a:pt x="953" y="3095"/>
                    </a:lnTo>
                    <a:lnTo>
                      <a:pt x="924" y="3114"/>
                    </a:lnTo>
                    <a:lnTo>
                      <a:pt x="905" y="3105"/>
                    </a:lnTo>
                    <a:lnTo>
                      <a:pt x="876" y="3076"/>
                    </a:lnTo>
                    <a:lnTo>
                      <a:pt x="848" y="3067"/>
                    </a:lnTo>
                    <a:lnTo>
                      <a:pt x="810" y="3057"/>
                    </a:lnTo>
                    <a:lnTo>
                      <a:pt x="772" y="3038"/>
                    </a:lnTo>
                    <a:lnTo>
                      <a:pt x="791" y="2990"/>
                    </a:lnTo>
                    <a:lnTo>
                      <a:pt x="810" y="2981"/>
                    </a:lnTo>
                    <a:lnTo>
                      <a:pt x="781" y="2962"/>
                    </a:lnTo>
                    <a:lnTo>
                      <a:pt x="753" y="2952"/>
                    </a:lnTo>
                    <a:lnTo>
                      <a:pt x="733" y="2933"/>
                    </a:lnTo>
                    <a:lnTo>
                      <a:pt x="753" y="2905"/>
                    </a:lnTo>
                    <a:lnTo>
                      <a:pt x="753" y="2895"/>
                    </a:lnTo>
                    <a:lnTo>
                      <a:pt x="733" y="2895"/>
                    </a:lnTo>
                    <a:lnTo>
                      <a:pt x="695" y="2933"/>
                    </a:lnTo>
                    <a:lnTo>
                      <a:pt x="686" y="2924"/>
                    </a:lnTo>
                    <a:lnTo>
                      <a:pt x="686" y="2914"/>
                    </a:lnTo>
                    <a:lnTo>
                      <a:pt x="695" y="2905"/>
                    </a:lnTo>
                    <a:lnTo>
                      <a:pt x="676" y="2914"/>
                    </a:lnTo>
                    <a:lnTo>
                      <a:pt x="667" y="2914"/>
                    </a:lnTo>
                    <a:lnTo>
                      <a:pt x="667" y="2924"/>
                    </a:lnTo>
                    <a:lnTo>
                      <a:pt x="657" y="2905"/>
                    </a:lnTo>
                    <a:lnTo>
                      <a:pt x="638" y="2895"/>
                    </a:lnTo>
                    <a:lnTo>
                      <a:pt x="600" y="2886"/>
                    </a:lnTo>
                    <a:lnTo>
                      <a:pt x="572" y="2876"/>
                    </a:lnTo>
                    <a:lnTo>
                      <a:pt x="543" y="2886"/>
                    </a:lnTo>
                    <a:lnTo>
                      <a:pt x="534" y="2867"/>
                    </a:lnTo>
                    <a:lnTo>
                      <a:pt x="524" y="2857"/>
                    </a:lnTo>
                    <a:lnTo>
                      <a:pt x="505" y="2848"/>
                    </a:lnTo>
                    <a:lnTo>
                      <a:pt x="476" y="2838"/>
                    </a:lnTo>
                    <a:lnTo>
                      <a:pt x="467" y="2829"/>
                    </a:lnTo>
                    <a:lnTo>
                      <a:pt x="457" y="2819"/>
                    </a:lnTo>
                    <a:lnTo>
                      <a:pt x="448" y="2810"/>
                    </a:lnTo>
                    <a:lnTo>
                      <a:pt x="438" y="2810"/>
                    </a:lnTo>
                    <a:lnTo>
                      <a:pt x="429" y="2810"/>
                    </a:lnTo>
                    <a:lnTo>
                      <a:pt x="410" y="2800"/>
                    </a:lnTo>
                    <a:lnTo>
                      <a:pt x="429" y="2791"/>
                    </a:lnTo>
                    <a:lnTo>
                      <a:pt x="429" y="2781"/>
                    </a:lnTo>
                    <a:lnTo>
                      <a:pt x="419" y="2772"/>
                    </a:lnTo>
                    <a:lnTo>
                      <a:pt x="410" y="2772"/>
                    </a:lnTo>
                    <a:lnTo>
                      <a:pt x="391" y="2772"/>
                    </a:lnTo>
                    <a:lnTo>
                      <a:pt x="372" y="2762"/>
                    </a:lnTo>
                    <a:lnTo>
                      <a:pt x="352" y="2752"/>
                    </a:lnTo>
                    <a:lnTo>
                      <a:pt x="343" y="2743"/>
                    </a:lnTo>
                    <a:lnTo>
                      <a:pt x="352" y="2714"/>
                    </a:lnTo>
                    <a:lnTo>
                      <a:pt x="352" y="2695"/>
                    </a:lnTo>
                    <a:lnTo>
                      <a:pt x="324" y="2695"/>
                    </a:lnTo>
                    <a:lnTo>
                      <a:pt x="334" y="2667"/>
                    </a:lnTo>
                    <a:lnTo>
                      <a:pt x="343" y="2629"/>
                    </a:lnTo>
                    <a:lnTo>
                      <a:pt x="362" y="2600"/>
                    </a:lnTo>
                    <a:lnTo>
                      <a:pt x="381" y="2609"/>
                    </a:lnTo>
                    <a:lnTo>
                      <a:pt x="457" y="2581"/>
                    </a:lnTo>
                    <a:lnTo>
                      <a:pt x="476" y="2571"/>
                    </a:lnTo>
                    <a:lnTo>
                      <a:pt x="476" y="2543"/>
                    </a:lnTo>
                    <a:lnTo>
                      <a:pt x="495" y="2533"/>
                    </a:lnTo>
                    <a:lnTo>
                      <a:pt x="514" y="2514"/>
                    </a:lnTo>
                    <a:lnTo>
                      <a:pt x="534" y="2495"/>
                    </a:lnTo>
                    <a:lnTo>
                      <a:pt x="495" y="2495"/>
                    </a:lnTo>
                    <a:lnTo>
                      <a:pt x="410" y="2476"/>
                    </a:lnTo>
                    <a:lnTo>
                      <a:pt x="372" y="2467"/>
                    </a:lnTo>
                    <a:lnTo>
                      <a:pt x="343" y="2467"/>
                    </a:lnTo>
                    <a:lnTo>
                      <a:pt x="324" y="2448"/>
                    </a:lnTo>
                    <a:lnTo>
                      <a:pt x="334" y="2410"/>
                    </a:lnTo>
                    <a:lnTo>
                      <a:pt x="305" y="2410"/>
                    </a:lnTo>
                    <a:lnTo>
                      <a:pt x="248" y="2429"/>
                    </a:lnTo>
                    <a:lnTo>
                      <a:pt x="210" y="2438"/>
                    </a:lnTo>
                    <a:lnTo>
                      <a:pt x="219" y="2429"/>
                    </a:lnTo>
                    <a:lnTo>
                      <a:pt x="219" y="2410"/>
                    </a:lnTo>
                    <a:lnTo>
                      <a:pt x="200" y="2410"/>
                    </a:lnTo>
                    <a:lnTo>
                      <a:pt x="191" y="2410"/>
                    </a:lnTo>
                    <a:lnTo>
                      <a:pt x="171" y="2400"/>
                    </a:lnTo>
                    <a:lnTo>
                      <a:pt x="153" y="2391"/>
                    </a:lnTo>
                    <a:lnTo>
                      <a:pt x="171" y="2391"/>
                    </a:lnTo>
                    <a:lnTo>
                      <a:pt x="210" y="2381"/>
                    </a:lnTo>
                    <a:lnTo>
                      <a:pt x="229" y="2371"/>
                    </a:lnTo>
                    <a:lnTo>
                      <a:pt x="248" y="2353"/>
                    </a:lnTo>
                    <a:lnTo>
                      <a:pt x="248" y="2333"/>
                    </a:lnTo>
                    <a:lnTo>
                      <a:pt x="248" y="2314"/>
                    </a:lnTo>
                    <a:lnTo>
                      <a:pt x="229" y="2305"/>
                    </a:lnTo>
                    <a:lnTo>
                      <a:pt x="229" y="2295"/>
                    </a:lnTo>
                    <a:lnTo>
                      <a:pt x="267" y="2295"/>
                    </a:lnTo>
                    <a:lnTo>
                      <a:pt x="295" y="2286"/>
                    </a:lnTo>
                    <a:lnTo>
                      <a:pt x="334" y="2257"/>
                    </a:lnTo>
                    <a:lnTo>
                      <a:pt x="334" y="2238"/>
                    </a:lnTo>
                    <a:lnTo>
                      <a:pt x="324" y="2229"/>
                    </a:lnTo>
                    <a:lnTo>
                      <a:pt x="305" y="2219"/>
                    </a:lnTo>
                    <a:lnTo>
                      <a:pt x="286" y="2219"/>
                    </a:lnTo>
                    <a:lnTo>
                      <a:pt x="334" y="2200"/>
                    </a:lnTo>
                    <a:lnTo>
                      <a:pt x="343" y="2190"/>
                    </a:lnTo>
                    <a:lnTo>
                      <a:pt x="343" y="2172"/>
                    </a:lnTo>
                    <a:lnTo>
                      <a:pt x="334" y="2162"/>
                    </a:lnTo>
                    <a:lnTo>
                      <a:pt x="324" y="2162"/>
                    </a:lnTo>
                    <a:lnTo>
                      <a:pt x="343" y="2143"/>
                    </a:lnTo>
                    <a:lnTo>
                      <a:pt x="352" y="2133"/>
                    </a:lnTo>
                    <a:lnTo>
                      <a:pt x="362" y="2114"/>
                    </a:lnTo>
                    <a:lnTo>
                      <a:pt x="362" y="2105"/>
                    </a:lnTo>
                    <a:lnTo>
                      <a:pt x="343" y="2086"/>
                    </a:lnTo>
                    <a:lnTo>
                      <a:pt x="343" y="2076"/>
                    </a:lnTo>
                    <a:lnTo>
                      <a:pt x="334" y="2057"/>
                    </a:lnTo>
                    <a:lnTo>
                      <a:pt x="324" y="2057"/>
                    </a:lnTo>
                    <a:lnTo>
                      <a:pt x="305" y="2048"/>
                    </a:lnTo>
                    <a:lnTo>
                      <a:pt x="276" y="2057"/>
                    </a:lnTo>
                    <a:lnTo>
                      <a:pt x="229" y="2076"/>
                    </a:lnTo>
                    <a:lnTo>
                      <a:pt x="200" y="2086"/>
                    </a:lnTo>
                    <a:lnTo>
                      <a:pt x="143" y="2095"/>
                    </a:lnTo>
                    <a:lnTo>
                      <a:pt x="124" y="2095"/>
                    </a:lnTo>
                    <a:lnTo>
                      <a:pt x="95" y="2114"/>
                    </a:lnTo>
                    <a:lnTo>
                      <a:pt x="86" y="2086"/>
                    </a:lnTo>
                    <a:lnTo>
                      <a:pt x="105" y="2057"/>
                    </a:lnTo>
                    <a:lnTo>
                      <a:pt x="95" y="2029"/>
                    </a:lnTo>
                    <a:lnTo>
                      <a:pt x="57" y="1981"/>
                    </a:lnTo>
                    <a:lnTo>
                      <a:pt x="133" y="1981"/>
                    </a:lnTo>
                    <a:lnTo>
                      <a:pt x="153" y="1972"/>
                    </a:lnTo>
                    <a:lnTo>
                      <a:pt x="171" y="1933"/>
                    </a:lnTo>
                    <a:lnTo>
                      <a:pt x="162" y="1924"/>
                    </a:lnTo>
                    <a:lnTo>
                      <a:pt x="171" y="1895"/>
                    </a:lnTo>
                    <a:lnTo>
                      <a:pt x="200" y="1876"/>
                    </a:lnTo>
                    <a:lnTo>
                      <a:pt x="229" y="1867"/>
                    </a:lnTo>
                    <a:lnTo>
                      <a:pt x="238" y="1867"/>
                    </a:lnTo>
                    <a:lnTo>
                      <a:pt x="276" y="1848"/>
                    </a:lnTo>
                    <a:lnTo>
                      <a:pt x="286" y="1819"/>
                    </a:lnTo>
                    <a:lnTo>
                      <a:pt x="276" y="1809"/>
                    </a:lnTo>
                    <a:lnTo>
                      <a:pt x="248" y="1791"/>
                    </a:lnTo>
                    <a:lnTo>
                      <a:pt x="229" y="1733"/>
                    </a:lnTo>
                    <a:lnTo>
                      <a:pt x="219" y="1724"/>
                    </a:lnTo>
                    <a:lnTo>
                      <a:pt x="200" y="1714"/>
                    </a:lnTo>
                    <a:lnTo>
                      <a:pt x="162" y="1733"/>
                    </a:lnTo>
                    <a:lnTo>
                      <a:pt x="153" y="1724"/>
                    </a:lnTo>
                    <a:lnTo>
                      <a:pt x="143" y="1695"/>
                    </a:lnTo>
                    <a:lnTo>
                      <a:pt x="124" y="1686"/>
                    </a:lnTo>
                    <a:lnTo>
                      <a:pt x="86" y="1676"/>
                    </a:lnTo>
                    <a:lnTo>
                      <a:pt x="57" y="1676"/>
                    </a:lnTo>
                    <a:lnTo>
                      <a:pt x="67" y="1657"/>
                    </a:lnTo>
                    <a:lnTo>
                      <a:pt x="67" y="1648"/>
                    </a:lnTo>
                    <a:lnTo>
                      <a:pt x="57" y="1638"/>
                    </a:lnTo>
                    <a:lnTo>
                      <a:pt x="48" y="1638"/>
                    </a:lnTo>
                    <a:lnTo>
                      <a:pt x="38" y="1638"/>
                    </a:lnTo>
                    <a:lnTo>
                      <a:pt x="19" y="1638"/>
                    </a:lnTo>
                    <a:lnTo>
                      <a:pt x="38" y="1638"/>
                    </a:lnTo>
                    <a:lnTo>
                      <a:pt x="48" y="1629"/>
                    </a:lnTo>
                    <a:lnTo>
                      <a:pt x="67" y="1610"/>
                    </a:lnTo>
                    <a:lnTo>
                      <a:pt x="67" y="1600"/>
                    </a:lnTo>
                    <a:lnTo>
                      <a:pt x="29" y="1600"/>
                    </a:lnTo>
                    <a:lnTo>
                      <a:pt x="29" y="1591"/>
                    </a:lnTo>
                    <a:lnTo>
                      <a:pt x="48" y="1581"/>
                    </a:lnTo>
                    <a:lnTo>
                      <a:pt x="57" y="1562"/>
                    </a:lnTo>
                    <a:lnTo>
                      <a:pt x="48" y="1543"/>
                    </a:lnTo>
                    <a:lnTo>
                      <a:pt x="29" y="1533"/>
                    </a:lnTo>
                    <a:lnTo>
                      <a:pt x="48" y="1514"/>
                    </a:lnTo>
                    <a:lnTo>
                      <a:pt x="29" y="1505"/>
                    </a:lnTo>
                    <a:lnTo>
                      <a:pt x="10" y="1495"/>
                    </a:lnTo>
                    <a:lnTo>
                      <a:pt x="0" y="1486"/>
                    </a:lnTo>
                    <a:lnTo>
                      <a:pt x="10" y="1467"/>
                    </a:lnTo>
                    <a:lnTo>
                      <a:pt x="19" y="1467"/>
                    </a:lnTo>
                    <a:lnTo>
                      <a:pt x="57" y="1467"/>
                    </a:lnTo>
                    <a:lnTo>
                      <a:pt x="67" y="1467"/>
                    </a:lnTo>
                    <a:lnTo>
                      <a:pt x="86" y="1457"/>
                    </a:lnTo>
                    <a:lnTo>
                      <a:pt x="95" y="1448"/>
                    </a:lnTo>
                    <a:lnTo>
                      <a:pt x="153" y="1438"/>
                    </a:lnTo>
                    <a:lnTo>
                      <a:pt x="171" y="1428"/>
                    </a:lnTo>
                    <a:lnTo>
                      <a:pt x="181" y="1419"/>
                    </a:lnTo>
                    <a:lnTo>
                      <a:pt x="191" y="1410"/>
                    </a:lnTo>
                    <a:lnTo>
                      <a:pt x="200" y="1419"/>
                    </a:lnTo>
                    <a:lnTo>
                      <a:pt x="200" y="1410"/>
                    </a:lnTo>
                    <a:lnTo>
                      <a:pt x="200" y="1400"/>
                    </a:lnTo>
                    <a:lnTo>
                      <a:pt x="181" y="1381"/>
                    </a:lnTo>
                    <a:lnTo>
                      <a:pt x="124" y="1352"/>
                    </a:lnTo>
                    <a:lnTo>
                      <a:pt x="124" y="1343"/>
                    </a:lnTo>
                    <a:lnTo>
                      <a:pt x="124" y="1333"/>
                    </a:lnTo>
                    <a:lnTo>
                      <a:pt x="114" y="1324"/>
                    </a:lnTo>
                    <a:lnTo>
                      <a:pt x="95" y="1343"/>
                    </a:lnTo>
                    <a:lnTo>
                      <a:pt x="86" y="1343"/>
                    </a:lnTo>
                    <a:lnTo>
                      <a:pt x="86" y="1333"/>
                    </a:lnTo>
                    <a:lnTo>
                      <a:pt x="76" y="1324"/>
                    </a:lnTo>
                    <a:lnTo>
                      <a:pt x="86" y="1314"/>
                    </a:lnTo>
                    <a:lnTo>
                      <a:pt x="124" y="1286"/>
                    </a:lnTo>
                    <a:lnTo>
                      <a:pt x="95" y="1267"/>
                    </a:lnTo>
                    <a:lnTo>
                      <a:pt x="67" y="1267"/>
                    </a:lnTo>
                    <a:lnTo>
                      <a:pt x="10" y="1286"/>
                    </a:lnTo>
                    <a:lnTo>
                      <a:pt x="19" y="1276"/>
                    </a:lnTo>
                    <a:lnTo>
                      <a:pt x="19" y="1257"/>
                    </a:lnTo>
                    <a:lnTo>
                      <a:pt x="10" y="1238"/>
                    </a:lnTo>
                    <a:lnTo>
                      <a:pt x="10" y="1219"/>
                    </a:lnTo>
                    <a:lnTo>
                      <a:pt x="10" y="1200"/>
                    </a:lnTo>
                    <a:lnTo>
                      <a:pt x="29" y="1210"/>
                    </a:lnTo>
                    <a:lnTo>
                      <a:pt x="38" y="121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46" name="Freeform 24">
                <a:extLst>
                  <a:ext uri="{FF2B5EF4-FFF2-40B4-BE49-F238E27FC236}">
                    <a16:creationId xmlns:a16="http://schemas.microsoft.com/office/drawing/2014/main" id="{B653A9EF-5382-D349-9FB7-2E12D207C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0088" y="4056063"/>
                <a:ext cx="984250" cy="1090612"/>
              </a:xfrm>
              <a:custGeom>
                <a:avLst/>
                <a:gdLst>
                  <a:gd name="T0" fmla="*/ 246872 w 2735"/>
                  <a:gd name="T1" fmla="*/ 695760 h 3030"/>
                  <a:gd name="T2" fmla="*/ 260547 w 2735"/>
                  <a:gd name="T3" fmla="*/ 665165 h 3030"/>
                  <a:gd name="T4" fmla="*/ 191812 w 2735"/>
                  <a:gd name="T5" fmla="*/ 606855 h 3030"/>
                  <a:gd name="T6" fmla="*/ 130274 w 2735"/>
                  <a:gd name="T7" fmla="*/ 610095 h 3030"/>
                  <a:gd name="T8" fmla="*/ 75573 w 2735"/>
                  <a:gd name="T9" fmla="*/ 613694 h 3030"/>
                  <a:gd name="T10" fmla="*/ 51462 w 2735"/>
                  <a:gd name="T11" fmla="*/ 548545 h 3030"/>
                  <a:gd name="T12" fmla="*/ 24111 w 2735"/>
                  <a:gd name="T13" fmla="*/ 497074 h 3030"/>
                  <a:gd name="T14" fmla="*/ 68736 w 2735"/>
                  <a:gd name="T15" fmla="*/ 476558 h 3030"/>
                  <a:gd name="T16" fmla="*/ 85650 w 2735"/>
                  <a:gd name="T17" fmla="*/ 407810 h 3030"/>
                  <a:gd name="T18" fmla="*/ 116599 w 2735"/>
                  <a:gd name="T19" fmla="*/ 377215 h 3030"/>
                  <a:gd name="T20" fmla="*/ 130274 w 2735"/>
                  <a:gd name="T21" fmla="*/ 315306 h 3030"/>
                  <a:gd name="T22" fmla="*/ 85650 w 2735"/>
                  <a:gd name="T23" fmla="*/ 277512 h 3030"/>
                  <a:gd name="T24" fmla="*/ 96086 w 2735"/>
                  <a:gd name="T25" fmla="*/ 229640 h 3030"/>
                  <a:gd name="T26" fmla="*/ 85650 w 2735"/>
                  <a:gd name="T27" fmla="*/ 161252 h 3030"/>
                  <a:gd name="T28" fmla="*/ 168060 w 2735"/>
                  <a:gd name="T29" fmla="*/ 126698 h 3030"/>
                  <a:gd name="T30" fmla="*/ 191812 w 2735"/>
                  <a:gd name="T31" fmla="*/ 92504 h 3030"/>
                  <a:gd name="T32" fmla="*/ 233197 w 2735"/>
                  <a:gd name="T33" fmla="*/ 65149 h 3030"/>
                  <a:gd name="T34" fmla="*/ 301573 w 2735"/>
                  <a:gd name="T35" fmla="*/ 61549 h 3030"/>
                  <a:gd name="T36" fmla="*/ 356633 w 2735"/>
                  <a:gd name="T37" fmla="*/ 41033 h 3030"/>
                  <a:gd name="T38" fmla="*/ 445522 w 2735"/>
                  <a:gd name="T39" fmla="*/ 27355 h 3030"/>
                  <a:gd name="T40" fmla="*/ 486907 w 2735"/>
                  <a:gd name="T41" fmla="*/ 44632 h 3030"/>
                  <a:gd name="T42" fmla="*/ 548445 w 2735"/>
                  <a:gd name="T43" fmla="*/ 41033 h 3030"/>
                  <a:gd name="T44" fmla="*/ 562120 w 2735"/>
                  <a:gd name="T45" fmla="*/ 6839 h 3030"/>
                  <a:gd name="T46" fmla="*/ 606744 w 2735"/>
                  <a:gd name="T47" fmla="*/ 20516 h 3030"/>
                  <a:gd name="T48" fmla="*/ 719744 w 2735"/>
                  <a:gd name="T49" fmla="*/ 20516 h 3030"/>
                  <a:gd name="T50" fmla="*/ 846779 w 2735"/>
                  <a:gd name="T51" fmla="*/ 75227 h 3030"/>
                  <a:gd name="T52" fmla="*/ 894642 w 2735"/>
                  <a:gd name="T53" fmla="*/ 119859 h 3030"/>
                  <a:gd name="T54" fmla="*/ 942505 w 2735"/>
                  <a:gd name="T55" fmla="*/ 164492 h 3030"/>
                  <a:gd name="T56" fmla="*/ 966616 w 2735"/>
                  <a:gd name="T57" fmla="*/ 267434 h 3030"/>
                  <a:gd name="T58" fmla="*/ 983890 w 2735"/>
                  <a:gd name="T59" fmla="*/ 332583 h 3030"/>
                  <a:gd name="T60" fmla="*/ 959779 w 2735"/>
                  <a:gd name="T61" fmla="*/ 390893 h 3030"/>
                  <a:gd name="T62" fmla="*/ 932428 w 2735"/>
                  <a:gd name="T63" fmla="*/ 421847 h 3030"/>
                  <a:gd name="T64" fmla="*/ 884206 w 2735"/>
                  <a:gd name="T65" fmla="*/ 456041 h 3030"/>
                  <a:gd name="T66" fmla="*/ 911916 w 2735"/>
                  <a:gd name="T67" fmla="*/ 503913 h 3030"/>
                  <a:gd name="T68" fmla="*/ 949342 w 2735"/>
                  <a:gd name="T69" fmla="*/ 544946 h 3030"/>
                  <a:gd name="T70" fmla="*/ 939266 w 2735"/>
                  <a:gd name="T71" fmla="*/ 593178 h 3030"/>
                  <a:gd name="T72" fmla="*/ 932428 w 2735"/>
                  <a:gd name="T73" fmla="*/ 654727 h 3030"/>
                  <a:gd name="T74" fmla="*/ 928830 w 2735"/>
                  <a:gd name="T75" fmla="*/ 760909 h 3030"/>
                  <a:gd name="T76" fmla="*/ 880967 w 2735"/>
                  <a:gd name="T77" fmla="*/ 750831 h 3030"/>
                  <a:gd name="T78" fmla="*/ 867292 w 2735"/>
                  <a:gd name="T79" fmla="*/ 760909 h 3030"/>
                  <a:gd name="T80" fmla="*/ 870530 w 2735"/>
                  <a:gd name="T81" fmla="*/ 781425 h 3030"/>
                  <a:gd name="T82" fmla="*/ 819069 w 2735"/>
                  <a:gd name="T83" fmla="*/ 843335 h 3030"/>
                  <a:gd name="T84" fmla="*/ 781642 w 2735"/>
                  <a:gd name="T85" fmla="*/ 894806 h 3030"/>
                  <a:gd name="T86" fmla="*/ 774804 w 2735"/>
                  <a:gd name="T87" fmla="*/ 959955 h 3030"/>
                  <a:gd name="T88" fmla="*/ 740257 w 2735"/>
                  <a:gd name="T89" fmla="*/ 1018264 h 3030"/>
                  <a:gd name="T90" fmla="*/ 743855 w 2735"/>
                  <a:gd name="T91" fmla="*/ 1052459 h 3030"/>
                  <a:gd name="T92" fmla="*/ 654607 w 2735"/>
                  <a:gd name="T93" fmla="*/ 1069736 h 3030"/>
                  <a:gd name="T94" fmla="*/ 568958 w 2735"/>
                  <a:gd name="T95" fmla="*/ 1090252 h 3030"/>
                  <a:gd name="T96" fmla="*/ 534770 w 2735"/>
                  <a:gd name="T97" fmla="*/ 1059297 h 3030"/>
                  <a:gd name="T98" fmla="*/ 455958 w 2735"/>
                  <a:gd name="T99" fmla="*/ 1021504 h 3030"/>
                  <a:gd name="T100" fmla="*/ 428608 w 2735"/>
                  <a:gd name="T101" fmla="*/ 1021504 h 3030"/>
                  <a:gd name="T102" fmla="*/ 387222 w 2735"/>
                  <a:gd name="T103" fmla="*/ 994149 h 3030"/>
                  <a:gd name="T104" fmla="*/ 380385 w 2735"/>
                  <a:gd name="T105" fmla="*/ 949516 h 3030"/>
                  <a:gd name="T106" fmla="*/ 325684 w 2735"/>
                  <a:gd name="T107" fmla="*/ 922161 h 3030"/>
                  <a:gd name="T108" fmla="*/ 301573 w 2735"/>
                  <a:gd name="T109" fmla="*/ 898045 h 3030"/>
                  <a:gd name="T110" fmla="*/ 315248 w 2735"/>
                  <a:gd name="T111" fmla="*/ 853413 h 3030"/>
                  <a:gd name="T112" fmla="*/ 315248 w 2735"/>
                  <a:gd name="T113" fmla="*/ 812380 h 3030"/>
                  <a:gd name="T114" fmla="*/ 339359 w 2735"/>
                  <a:gd name="T115" fmla="*/ 767748 h 3030"/>
                  <a:gd name="T116" fmla="*/ 325684 w 2735"/>
                  <a:gd name="T117" fmla="*/ 747231 h 30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35" h="3030">
                    <a:moveTo>
                      <a:pt x="867" y="2019"/>
                    </a:moveTo>
                    <a:lnTo>
                      <a:pt x="829" y="1990"/>
                    </a:lnTo>
                    <a:lnTo>
                      <a:pt x="791" y="2000"/>
                    </a:lnTo>
                    <a:lnTo>
                      <a:pt x="753" y="1972"/>
                    </a:lnTo>
                    <a:lnTo>
                      <a:pt x="734" y="1962"/>
                    </a:lnTo>
                    <a:lnTo>
                      <a:pt x="705" y="1952"/>
                    </a:lnTo>
                    <a:lnTo>
                      <a:pt x="696" y="1943"/>
                    </a:lnTo>
                    <a:lnTo>
                      <a:pt x="686" y="1933"/>
                    </a:lnTo>
                    <a:lnTo>
                      <a:pt x="686" y="1924"/>
                    </a:lnTo>
                    <a:lnTo>
                      <a:pt x="696" y="1914"/>
                    </a:lnTo>
                    <a:lnTo>
                      <a:pt x="696" y="1905"/>
                    </a:lnTo>
                    <a:lnTo>
                      <a:pt x="714" y="1895"/>
                    </a:lnTo>
                    <a:lnTo>
                      <a:pt x="724" y="1886"/>
                    </a:lnTo>
                    <a:lnTo>
                      <a:pt x="734" y="1867"/>
                    </a:lnTo>
                    <a:lnTo>
                      <a:pt x="734" y="1857"/>
                    </a:lnTo>
                    <a:lnTo>
                      <a:pt x="724" y="1848"/>
                    </a:lnTo>
                    <a:lnTo>
                      <a:pt x="714" y="1838"/>
                    </a:lnTo>
                    <a:lnTo>
                      <a:pt x="657" y="1829"/>
                    </a:lnTo>
                    <a:lnTo>
                      <a:pt x="629" y="1819"/>
                    </a:lnTo>
                    <a:lnTo>
                      <a:pt x="610" y="1800"/>
                    </a:lnTo>
                    <a:lnTo>
                      <a:pt x="600" y="1791"/>
                    </a:lnTo>
                    <a:lnTo>
                      <a:pt x="562" y="1724"/>
                    </a:lnTo>
                    <a:lnTo>
                      <a:pt x="553" y="1705"/>
                    </a:lnTo>
                    <a:lnTo>
                      <a:pt x="533" y="1686"/>
                    </a:lnTo>
                    <a:lnTo>
                      <a:pt x="524" y="1686"/>
                    </a:lnTo>
                    <a:lnTo>
                      <a:pt x="505" y="1686"/>
                    </a:lnTo>
                    <a:lnTo>
                      <a:pt x="476" y="1686"/>
                    </a:lnTo>
                    <a:lnTo>
                      <a:pt x="467" y="1686"/>
                    </a:lnTo>
                    <a:lnTo>
                      <a:pt x="429" y="1676"/>
                    </a:lnTo>
                    <a:lnTo>
                      <a:pt x="419" y="1676"/>
                    </a:lnTo>
                    <a:lnTo>
                      <a:pt x="381" y="1695"/>
                    </a:lnTo>
                    <a:lnTo>
                      <a:pt x="362" y="1695"/>
                    </a:lnTo>
                    <a:lnTo>
                      <a:pt x="343" y="1686"/>
                    </a:lnTo>
                    <a:lnTo>
                      <a:pt x="333" y="1667"/>
                    </a:lnTo>
                    <a:lnTo>
                      <a:pt x="324" y="1676"/>
                    </a:lnTo>
                    <a:lnTo>
                      <a:pt x="315" y="1686"/>
                    </a:lnTo>
                    <a:lnTo>
                      <a:pt x="295" y="1705"/>
                    </a:lnTo>
                    <a:lnTo>
                      <a:pt x="276" y="1714"/>
                    </a:lnTo>
                    <a:lnTo>
                      <a:pt x="257" y="1724"/>
                    </a:lnTo>
                    <a:lnTo>
                      <a:pt x="210" y="1705"/>
                    </a:lnTo>
                    <a:lnTo>
                      <a:pt x="191" y="1695"/>
                    </a:lnTo>
                    <a:lnTo>
                      <a:pt x="172" y="1686"/>
                    </a:lnTo>
                    <a:lnTo>
                      <a:pt x="181" y="1667"/>
                    </a:lnTo>
                    <a:lnTo>
                      <a:pt x="191" y="1619"/>
                    </a:lnTo>
                    <a:lnTo>
                      <a:pt x="191" y="1600"/>
                    </a:lnTo>
                    <a:lnTo>
                      <a:pt x="191" y="1591"/>
                    </a:lnTo>
                    <a:lnTo>
                      <a:pt x="162" y="1543"/>
                    </a:lnTo>
                    <a:lnTo>
                      <a:pt x="143" y="1524"/>
                    </a:lnTo>
                    <a:lnTo>
                      <a:pt x="124" y="1514"/>
                    </a:lnTo>
                    <a:lnTo>
                      <a:pt x="114" y="1514"/>
                    </a:lnTo>
                    <a:lnTo>
                      <a:pt x="67" y="1524"/>
                    </a:lnTo>
                    <a:lnTo>
                      <a:pt x="29" y="1514"/>
                    </a:lnTo>
                    <a:lnTo>
                      <a:pt x="0" y="1486"/>
                    </a:lnTo>
                    <a:lnTo>
                      <a:pt x="38" y="1410"/>
                    </a:lnTo>
                    <a:lnTo>
                      <a:pt x="48" y="1400"/>
                    </a:lnTo>
                    <a:lnTo>
                      <a:pt x="67" y="1381"/>
                    </a:lnTo>
                    <a:lnTo>
                      <a:pt x="86" y="1362"/>
                    </a:lnTo>
                    <a:lnTo>
                      <a:pt x="95" y="1343"/>
                    </a:lnTo>
                    <a:lnTo>
                      <a:pt x="105" y="1314"/>
                    </a:lnTo>
                    <a:lnTo>
                      <a:pt x="114" y="1305"/>
                    </a:lnTo>
                    <a:lnTo>
                      <a:pt x="134" y="1305"/>
                    </a:lnTo>
                    <a:lnTo>
                      <a:pt x="152" y="1324"/>
                    </a:lnTo>
                    <a:lnTo>
                      <a:pt x="162" y="1324"/>
                    </a:lnTo>
                    <a:lnTo>
                      <a:pt x="191" y="1324"/>
                    </a:lnTo>
                    <a:lnTo>
                      <a:pt x="200" y="1314"/>
                    </a:lnTo>
                    <a:lnTo>
                      <a:pt x="210" y="1305"/>
                    </a:lnTo>
                    <a:lnTo>
                      <a:pt x="219" y="1295"/>
                    </a:lnTo>
                    <a:lnTo>
                      <a:pt x="219" y="1257"/>
                    </a:lnTo>
                    <a:lnTo>
                      <a:pt x="229" y="1181"/>
                    </a:lnTo>
                    <a:lnTo>
                      <a:pt x="229" y="1162"/>
                    </a:lnTo>
                    <a:lnTo>
                      <a:pt x="238" y="1143"/>
                    </a:lnTo>
                    <a:lnTo>
                      <a:pt x="238" y="1133"/>
                    </a:lnTo>
                    <a:lnTo>
                      <a:pt x="238" y="1114"/>
                    </a:lnTo>
                    <a:lnTo>
                      <a:pt x="238" y="1086"/>
                    </a:lnTo>
                    <a:lnTo>
                      <a:pt x="248" y="1067"/>
                    </a:lnTo>
                    <a:lnTo>
                      <a:pt x="257" y="1057"/>
                    </a:lnTo>
                    <a:lnTo>
                      <a:pt x="267" y="1057"/>
                    </a:lnTo>
                    <a:lnTo>
                      <a:pt x="295" y="1057"/>
                    </a:lnTo>
                    <a:lnTo>
                      <a:pt x="305" y="1057"/>
                    </a:lnTo>
                    <a:lnTo>
                      <a:pt x="324" y="1048"/>
                    </a:lnTo>
                    <a:lnTo>
                      <a:pt x="333" y="1048"/>
                    </a:lnTo>
                    <a:lnTo>
                      <a:pt x="353" y="1029"/>
                    </a:lnTo>
                    <a:lnTo>
                      <a:pt x="372" y="1019"/>
                    </a:lnTo>
                    <a:lnTo>
                      <a:pt x="391" y="1000"/>
                    </a:lnTo>
                    <a:lnTo>
                      <a:pt x="400" y="981"/>
                    </a:lnTo>
                    <a:lnTo>
                      <a:pt x="400" y="962"/>
                    </a:lnTo>
                    <a:lnTo>
                      <a:pt x="362" y="886"/>
                    </a:lnTo>
                    <a:lnTo>
                      <a:pt x="362" y="876"/>
                    </a:lnTo>
                    <a:lnTo>
                      <a:pt x="353" y="867"/>
                    </a:lnTo>
                    <a:lnTo>
                      <a:pt x="343" y="867"/>
                    </a:lnTo>
                    <a:lnTo>
                      <a:pt x="315" y="876"/>
                    </a:lnTo>
                    <a:lnTo>
                      <a:pt x="305" y="876"/>
                    </a:lnTo>
                    <a:lnTo>
                      <a:pt x="295" y="867"/>
                    </a:lnTo>
                    <a:lnTo>
                      <a:pt x="248" y="800"/>
                    </a:lnTo>
                    <a:lnTo>
                      <a:pt x="248" y="791"/>
                    </a:lnTo>
                    <a:lnTo>
                      <a:pt x="238" y="771"/>
                    </a:lnTo>
                    <a:lnTo>
                      <a:pt x="238" y="762"/>
                    </a:lnTo>
                    <a:lnTo>
                      <a:pt x="238" y="752"/>
                    </a:lnTo>
                    <a:lnTo>
                      <a:pt x="238" y="724"/>
                    </a:lnTo>
                    <a:lnTo>
                      <a:pt x="238" y="714"/>
                    </a:lnTo>
                    <a:lnTo>
                      <a:pt x="238" y="695"/>
                    </a:lnTo>
                    <a:lnTo>
                      <a:pt x="229" y="648"/>
                    </a:lnTo>
                    <a:lnTo>
                      <a:pt x="257" y="648"/>
                    </a:lnTo>
                    <a:lnTo>
                      <a:pt x="267" y="638"/>
                    </a:lnTo>
                    <a:lnTo>
                      <a:pt x="267" y="628"/>
                    </a:lnTo>
                    <a:lnTo>
                      <a:pt x="257" y="552"/>
                    </a:lnTo>
                    <a:lnTo>
                      <a:pt x="248" y="533"/>
                    </a:lnTo>
                    <a:lnTo>
                      <a:pt x="238" y="524"/>
                    </a:lnTo>
                    <a:lnTo>
                      <a:pt x="229" y="505"/>
                    </a:lnTo>
                    <a:lnTo>
                      <a:pt x="219" y="467"/>
                    </a:lnTo>
                    <a:lnTo>
                      <a:pt x="219" y="457"/>
                    </a:lnTo>
                    <a:lnTo>
                      <a:pt x="238" y="448"/>
                    </a:lnTo>
                    <a:lnTo>
                      <a:pt x="267" y="448"/>
                    </a:lnTo>
                    <a:lnTo>
                      <a:pt x="276" y="438"/>
                    </a:lnTo>
                    <a:lnTo>
                      <a:pt x="286" y="429"/>
                    </a:lnTo>
                    <a:lnTo>
                      <a:pt x="324" y="390"/>
                    </a:lnTo>
                    <a:lnTo>
                      <a:pt x="362" y="362"/>
                    </a:lnTo>
                    <a:lnTo>
                      <a:pt x="372" y="352"/>
                    </a:lnTo>
                    <a:lnTo>
                      <a:pt x="381" y="352"/>
                    </a:lnTo>
                    <a:lnTo>
                      <a:pt x="467" y="352"/>
                    </a:lnTo>
                    <a:lnTo>
                      <a:pt x="476" y="352"/>
                    </a:lnTo>
                    <a:lnTo>
                      <a:pt x="495" y="343"/>
                    </a:lnTo>
                    <a:lnTo>
                      <a:pt x="495" y="333"/>
                    </a:lnTo>
                    <a:lnTo>
                      <a:pt x="505" y="324"/>
                    </a:lnTo>
                    <a:lnTo>
                      <a:pt x="505" y="305"/>
                    </a:lnTo>
                    <a:lnTo>
                      <a:pt x="505" y="295"/>
                    </a:lnTo>
                    <a:lnTo>
                      <a:pt x="514" y="276"/>
                    </a:lnTo>
                    <a:lnTo>
                      <a:pt x="533" y="257"/>
                    </a:lnTo>
                    <a:lnTo>
                      <a:pt x="543" y="238"/>
                    </a:lnTo>
                    <a:lnTo>
                      <a:pt x="562" y="209"/>
                    </a:lnTo>
                    <a:lnTo>
                      <a:pt x="571" y="200"/>
                    </a:lnTo>
                    <a:lnTo>
                      <a:pt x="591" y="190"/>
                    </a:lnTo>
                    <a:lnTo>
                      <a:pt x="600" y="181"/>
                    </a:lnTo>
                    <a:lnTo>
                      <a:pt x="619" y="181"/>
                    </a:lnTo>
                    <a:lnTo>
                      <a:pt x="629" y="171"/>
                    </a:lnTo>
                    <a:lnTo>
                      <a:pt x="648" y="181"/>
                    </a:lnTo>
                    <a:lnTo>
                      <a:pt x="657" y="181"/>
                    </a:lnTo>
                    <a:lnTo>
                      <a:pt x="676" y="171"/>
                    </a:lnTo>
                    <a:lnTo>
                      <a:pt x="743" y="133"/>
                    </a:lnTo>
                    <a:lnTo>
                      <a:pt x="753" y="133"/>
                    </a:lnTo>
                    <a:lnTo>
                      <a:pt x="781" y="152"/>
                    </a:lnTo>
                    <a:lnTo>
                      <a:pt x="800" y="152"/>
                    </a:lnTo>
                    <a:lnTo>
                      <a:pt x="819" y="171"/>
                    </a:lnTo>
                    <a:lnTo>
                      <a:pt x="838" y="171"/>
                    </a:lnTo>
                    <a:lnTo>
                      <a:pt x="857" y="171"/>
                    </a:lnTo>
                    <a:lnTo>
                      <a:pt x="914" y="162"/>
                    </a:lnTo>
                    <a:lnTo>
                      <a:pt x="934" y="152"/>
                    </a:lnTo>
                    <a:lnTo>
                      <a:pt x="943" y="143"/>
                    </a:lnTo>
                    <a:lnTo>
                      <a:pt x="952" y="133"/>
                    </a:lnTo>
                    <a:lnTo>
                      <a:pt x="952" y="124"/>
                    </a:lnTo>
                    <a:lnTo>
                      <a:pt x="972" y="114"/>
                    </a:lnTo>
                    <a:lnTo>
                      <a:pt x="991" y="114"/>
                    </a:lnTo>
                    <a:lnTo>
                      <a:pt x="1000" y="124"/>
                    </a:lnTo>
                    <a:lnTo>
                      <a:pt x="1010" y="133"/>
                    </a:lnTo>
                    <a:lnTo>
                      <a:pt x="1019" y="152"/>
                    </a:lnTo>
                    <a:lnTo>
                      <a:pt x="1029" y="162"/>
                    </a:lnTo>
                    <a:lnTo>
                      <a:pt x="1086" y="200"/>
                    </a:lnTo>
                    <a:lnTo>
                      <a:pt x="1133" y="171"/>
                    </a:lnTo>
                    <a:lnTo>
                      <a:pt x="1219" y="76"/>
                    </a:lnTo>
                    <a:lnTo>
                      <a:pt x="1238" y="76"/>
                    </a:lnTo>
                    <a:lnTo>
                      <a:pt x="1257" y="76"/>
                    </a:lnTo>
                    <a:lnTo>
                      <a:pt x="1276" y="86"/>
                    </a:lnTo>
                    <a:lnTo>
                      <a:pt x="1295" y="86"/>
                    </a:lnTo>
                    <a:lnTo>
                      <a:pt x="1333" y="86"/>
                    </a:lnTo>
                    <a:lnTo>
                      <a:pt x="1343" y="86"/>
                    </a:lnTo>
                    <a:lnTo>
                      <a:pt x="1353" y="95"/>
                    </a:lnTo>
                    <a:lnTo>
                      <a:pt x="1353" y="114"/>
                    </a:lnTo>
                    <a:lnTo>
                      <a:pt x="1353" y="124"/>
                    </a:lnTo>
                    <a:lnTo>
                      <a:pt x="1362" y="133"/>
                    </a:lnTo>
                    <a:lnTo>
                      <a:pt x="1391" y="143"/>
                    </a:lnTo>
                    <a:lnTo>
                      <a:pt x="1400" y="143"/>
                    </a:lnTo>
                    <a:lnTo>
                      <a:pt x="1419" y="124"/>
                    </a:lnTo>
                    <a:lnTo>
                      <a:pt x="1429" y="114"/>
                    </a:lnTo>
                    <a:lnTo>
                      <a:pt x="1448" y="105"/>
                    </a:lnTo>
                    <a:lnTo>
                      <a:pt x="1467" y="95"/>
                    </a:lnTo>
                    <a:lnTo>
                      <a:pt x="1524" y="114"/>
                    </a:lnTo>
                    <a:lnTo>
                      <a:pt x="1534" y="105"/>
                    </a:lnTo>
                    <a:lnTo>
                      <a:pt x="1553" y="95"/>
                    </a:lnTo>
                    <a:lnTo>
                      <a:pt x="1553" y="86"/>
                    </a:lnTo>
                    <a:lnTo>
                      <a:pt x="1562" y="76"/>
                    </a:lnTo>
                    <a:lnTo>
                      <a:pt x="1562" y="57"/>
                    </a:lnTo>
                    <a:lnTo>
                      <a:pt x="1562" y="48"/>
                    </a:lnTo>
                    <a:lnTo>
                      <a:pt x="1553" y="38"/>
                    </a:lnTo>
                    <a:lnTo>
                      <a:pt x="1562" y="19"/>
                    </a:lnTo>
                    <a:lnTo>
                      <a:pt x="1572" y="0"/>
                    </a:lnTo>
                    <a:lnTo>
                      <a:pt x="1581" y="0"/>
                    </a:lnTo>
                    <a:lnTo>
                      <a:pt x="1600" y="0"/>
                    </a:lnTo>
                    <a:lnTo>
                      <a:pt x="1610" y="9"/>
                    </a:lnTo>
                    <a:lnTo>
                      <a:pt x="1638" y="48"/>
                    </a:lnTo>
                    <a:lnTo>
                      <a:pt x="1648" y="57"/>
                    </a:lnTo>
                    <a:lnTo>
                      <a:pt x="1667" y="67"/>
                    </a:lnTo>
                    <a:lnTo>
                      <a:pt x="1686" y="57"/>
                    </a:lnTo>
                    <a:lnTo>
                      <a:pt x="1714" y="38"/>
                    </a:lnTo>
                    <a:lnTo>
                      <a:pt x="1724" y="29"/>
                    </a:lnTo>
                    <a:lnTo>
                      <a:pt x="1743" y="29"/>
                    </a:lnTo>
                    <a:lnTo>
                      <a:pt x="1867" y="29"/>
                    </a:lnTo>
                    <a:lnTo>
                      <a:pt x="1877" y="38"/>
                    </a:lnTo>
                    <a:lnTo>
                      <a:pt x="1905" y="48"/>
                    </a:lnTo>
                    <a:lnTo>
                      <a:pt x="1924" y="57"/>
                    </a:lnTo>
                    <a:lnTo>
                      <a:pt x="2000" y="57"/>
                    </a:lnTo>
                    <a:lnTo>
                      <a:pt x="2048" y="76"/>
                    </a:lnTo>
                    <a:lnTo>
                      <a:pt x="2095" y="57"/>
                    </a:lnTo>
                    <a:lnTo>
                      <a:pt x="2124" y="57"/>
                    </a:lnTo>
                    <a:lnTo>
                      <a:pt x="2257" y="67"/>
                    </a:lnTo>
                    <a:lnTo>
                      <a:pt x="2305" y="133"/>
                    </a:lnTo>
                    <a:lnTo>
                      <a:pt x="2343" y="171"/>
                    </a:lnTo>
                    <a:lnTo>
                      <a:pt x="2353" y="190"/>
                    </a:lnTo>
                    <a:lnTo>
                      <a:pt x="2353" y="209"/>
                    </a:lnTo>
                    <a:lnTo>
                      <a:pt x="2362" y="247"/>
                    </a:lnTo>
                    <a:lnTo>
                      <a:pt x="2381" y="257"/>
                    </a:lnTo>
                    <a:lnTo>
                      <a:pt x="2391" y="267"/>
                    </a:lnTo>
                    <a:lnTo>
                      <a:pt x="2419" y="276"/>
                    </a:lnTo>
                    <a:lnTo>
                      <a:pt x="2457" y="286"/>
                    </a:lnTo>
                    <a:lnTo>
                      <a:pt x="2467" y="295"/>
                    </a:lnTo>
                    <a:lnTo>
                      <a:pt x="2476" y="305"/>
                    </a:lnTo>
                    <a:lnTo>
                      <a:pt x="2486" y="333"/>
                    </a:lnTo>
                    <a:lnTo>
                      <a:pt x="2486" y="343"/>
                    </a:lnTo>
                    <a:lnTo>
                      <a:pt x="2496" y="352"/>
                    </a:lnTo>
                    <a:lnTo>
                      <a:pt x="2505" y="362"/>
                    </a:lnTo>
                    <a:lnTo>
                      <a:pt x="2514" y="343"/>
                    </a:lnTo>
                    <a:lnTo>
                      <a:pt x="2534" y="343"/>
                    </a:lnTo>
                    <a:lnTo>
                      <a:pt x="2552" y="343"/>
                    </a:lnTo>
                    <a:lnTo>
                      <a:pt x="2562" y="362"/>
                    </a:lnTo>
                    <a:lnTo>
                      <a:pt x="2619" y="457"/>
                    </a:lnTo>
                    <a:lnTo>
                      <a:pt x="2629" y="476"/>
                    </a:lnTo>
                    <a:lnTo>
                      <a:pt x="2638" y="524"/>
                    </a:lnTo>
                    <a:lnTo>
                      <a:pt x="2648" y="533"/>
                    </a:lnTo>
                    <a:lnTo>
                      <a:pt x="2657" y="562"/>
                    </a:lnTo>
                    <a:lnTo>
                      <a:pt x="2686" y="600"/>
                    </a:lnTo>
                    <a:lnTo>
                      <a:pt x="2695" y="638"/>
                    </a:lnTo>
                    <a:lnTo>
                      <a:pt x="2686" y="724"/>
                    </a:lnTo>
                    <a:lnTo>
                      <a:pt x="2686" y="743"/>
                    </a:lnTo>
                    <a:lnTo>
                      <a:pt x="2686" y="771"/>
                    </a:lnTo>
                    <a:lnTo>
                      <a:pt x="2695" y="781"/>
                    </a:lnTo>
                    <a:lnTo>
                      <a:pt x="2724" y="829"/>
                    </a:lnTo>
                    <a:lnTo>
                      <a:pt x="2734" y="857"/>
                    </a:lnTo>
                    <a:lnTo>
                      <a:pt x="2734" y="876"/>
                    </a:lnTo>
                    <a:lnTo>
                      <a:pt x="2734" y="895"/>
                    </a:lnTo>
                    <a:lnTo>
                      <a:pt x="2734" y="914"/>
                    </a:lnTo>
                    <a:lnTo>
                      <a:pt x="2734" y="924"/>
                    </a:lnTo>
                    <a:lnTo>
                      <a:pt x="2734" y="943"/>
                    </a:lnTo>
                    <a:lnTo>
                      <a:pt x="2734" y="971"/>
                    </a:lnTo>
                    <a:lnTo>
                      <a:pt x="2724" y="981"/>
                    </a:lnTo>
                    <a:lnTo>
                      <a:pt x="2705" y="1000"/>
                    </a:lnTo>
                    <a:lnTo>
                      <a:pt x="2695" y="1019"/>
                    </a:lnTo>
                    <a:lnTo>
                      <a:pt x="2686" y="1038"/>
                    </a:lnTo>
                    <a:lnTo>
                      <a:pt x="2677" y="1057"/>
                    </a:lnTo>
                    <a:lnTo>
                      <a:pt x="2667" y="1086"/>
                    </a:lnTo>
                    <a:lnTo>
                      <a:pt x="2657" y="1105"/>
                    </a:lnTo>
                    <a:lnTo>
                      <a:pt x="2648" y="1114"/>
                    </a:lnTo>
                    <a:lnTo>
                      <a:pt x="2638" y="1124"/>
                    </a:lnTo>
                    <a:lnTo>
                      <a:pt x="2629" y="1133"/>
                    </a:lnTo>
                    <a:lnTo>
                      <a:pt x="2610" y="1162"/>
                    </a:lnTo>
                    <a:lnTo>
                      <a:pt x="2600" y="1172"/>
                    </a:lnTo>
                    <a:lnTo>
                      <a:pt x="2591" y="1172"/>
                    </a:lnTo>
                    <a:lnTo>
                      <a:pt x="2562" y="1172"/>
                    </a:lnTo>
                    <a:lnTo>
                      <a:pt x="2552" y="1172"/>
                    </a:lnTo>
                    <a:lnTo>
                      <a:pt x="2534" y="1181"/>
                    </a:lnTo>
                    <a:lnTo>
                      <a:pt x="2524" y="1210"/>
                    </a:lnTo>
                    <a:lnTo>
                      <a:pt x="2505" y="1219"/>
                    </a:lnTo>
                    <a:lnTo>
                      <a:pt x="2476" y="1238"/>
                    </a:lnTo>
                    <a:lnTo>
                      <a:pt x="2467" y="1257"/>
                    </a:lnTo>
                    <a:lnTo>
                      <a:pt x="2457" y="1267"/>
                    </a:lnTo>
                    <a:lnTo>
                      <a:pt x="2467" y="1286"/>
                    </a:lnTo>
                    <a:lnTo>
                      <a:pt x="2496" y="1324"/>
                    </a:lnTo>
                    <a:lnTo>
                      <a:pt x="2505" y="1333"/>
                    </a:lnTo>
                    <a:lnTo>
                      <a:pt x="2505" y="1352"/>
                    </a:lnTo>
                    <a:lnTo>
                      <a:pt x="2514" y="1371"/>
                    </a:lnTo>
                    <a:lnTo>
                      <a:pt x="2514" y="1390"/>
                    </a:lnTo>
                    <a:lnTo>
                      <a:pt x="2524" y="1400"/>
                    </a:lnTo>
                    <a:lnTo>
                      <a:pt x="2534" y="1400"/>
                    </a:lnTo>
                    <a:lnTo>
                      <a:pt x="2543" y="1400"/>
                    </a:lnTo>
                    <a:lnTo>
                      <a:pt x="2562" y="1410"/>
                    </a:lnTo>
                    <a:lnTo>
                      <a:pt x="2572" y="1419"/>
                    </a:lnTo>
                    <a:lnTo>
                      <a:pt x="2581" y="1428"/>
                    </a:lnTo>
                    <a:lnTo>
                      <a:pt x="2591" y="1438"/>
                    </a:lnTo>
                    <a:lnTo>
                      <a:pt x="2619" y="1486"/>
                    </a:lnTo>
                    <a:lnTo>
                      <a:pt x="2638" y="1514"/>
                    </a:lnTo>
                    <a:lnTo>
                      <a:pt x="2638" y="1524"/>
                    </a:lnTo>
                    <a:lnTo>
                      <a:pt x="2638" y="1562"/>
                    </a:lnTo>
                    <a:lnTo>
                      <a:pt x="2638" y="1591"/>
                    </a:lnTo>
                    <a:lnTo>
                      <a:pt x="2629" y="1610"/>
                    </a:lnTo>
                    <a:lnTo>
                      <a:pt x="2629" y="1619"/>
                    </a:lnTo>
                    <a:lnTo>
                      <a:pt x="2629" y="1629"/>
                    </a:lnTo>
                    <a:lnTo>
                      <a:pt x="2619" y="1638"/>
                    </a:lnTo>
                    <a:lnTo>
                      <a:pt x="2610" y="1648"/>
                    </a:lnTo>
                    <a:lnTo>
                      <a:pt x="2581" y="1657"/>
                    </a:lnTo>
                    <a:lnTo>
                      <a:pt x="2572" y="1667"/>
                    </a:lnTo>
                    <a:lnTo>
                      <a:pt x="2572" y="1676"/>
                    </a:lnTo>
                    <a:lnTo>
                      <a:pt x="2552" y="1743"/>
                    </a:lnTo>
                    <a:lnTo>
                      <a:pt x="2552" y="1762"/>
                    </a:lnTo>
                    <a:lnTo>
                      <a:pt x="2562" y="1771"/>
                    </a:lnTo>
                    <a:lnTo>
                      <a:pt x="2581" y="1800"/>
                    </a:lnTo>
                    <a:lnTo>
                      <a:pt x="2591" y="1819"/>
                    </a:lnTo>
                    <a:lnTo>
                      <a:pt x="2600" y="1838"/>
                    </a:lnTo>
                    <a:lnTo>
                      <a:pt x="2600" y="1876"/>
                    </a:lnTo>
                    <a:lnTo>
                      <a:pt x="2600" y="1905"/>
                    </a:lnTo>
                    <a:lnTo>
                      <a:pt x="2600" y="1924"/>
                    </a:lnTo>
                    <a:lnTo>
                      <a:pt x="2600" y="1933"/>
                    </a:lnTo>
                    <a:lnTo>
                      <a:pt x="2629" y="1952"/>
                    </a:lnTo>
                    <a:lnTo>
                      <a:pt x="2600" y="2076"/>
                    </a:lnTo>
                    <a:lnTo>
                      <a:pt x="2581" y="2114"/>
                    </a:lnTo>
                    <a:lnTo>
                      <a:pt x="2572" y="2124"/>
                    </a:lnTo>
                    <a:lnTo>
                      <a:pt x="2572" y="2133"/>
                    </a:lnTo>
                    <a:lnTo>
                      <a:pt x="2562" y="2133"/>
                    </a:lnTo>
                    <a:lnTo>
                      <a:pt x="2524" y="2124"/>
                    </a:lnTo>
                    <a:lnTo>
                      <a:pt x="2486" y="2105"/>
                    </a:lnTo>
                    <a:lnTo>
                      <a:pt x="2467" y="2095"/>
                    </a:lnTo>
                    <a:lnTo>
                      <a:pt x="2457" y="2086"/>
                    </a:lnTo>
                    <a:lnTo>
                      <a:pt x="2448" y="2086"/>
                    </a:lnTo>
                    <a:lnTo>
                      <a:pt x="2438" y="2076"/>
                    </a:lnTo>
                    <a:lnTo>
                      <a:pt x="2429" y="2086"/>
                    </a:lnTo>
                    <a:lnTo>
                      <a:pt x="2400" y="2086"/>
                    </a:lnTo>
                    <a:lnTo>
                      <a:pt x="2391" y="2095"/>
                    </a:lnTo>
                    <a:lnTo>
                      <a:pt x="2391" y="2105"/>
                    </a:lnTo>
                    <a:lnTo>
                      <a:pt x="2400" y="2114"/>
                    </a:lnTo>
                    <a:lnTo>
                      <a:pt x="2410" y="2114"/>
                    </a:lnTo>
                    <a:lnTo>
                      <a:pt x="2410" y="2124"/>
                    </a:lnTo>
                    <a:lnTo>
                      <a:pt x="2419" y="2133"/>
                    </a:lnTo>
                    <a:lnTo>
                      <a:pt x="2419" y="2143"/>
                    </a:lnTo>
                    <a:lnTo>
                      <a:pt x="2419" y="2152"/>
                    </a:lnTo>
                    <a:lnTo>
                      <a:pt x="2419" y="2162"/>
                    </a:lnTo>
                    <a:lnTo>
                      <a:pt x="2419" y="2171"/>
                    </a:lnTo>
                    <a:lnTo>
                      <a:pt x="2400" y="2200"/>
                    </a:lnTo>
                    <a:lnTo>
                      <a:pt x="2391" y="2228"/>
                    </a:lnTo>
                    <a:lnTo>
                      <a:pt x="2381" y="2238"/>
                    </a:lnTo>
                    <a:lnTo>
                      <a:pt x="2372" y="2238"/>
                    </a:lnTo>
                    <a:lnTo>
                      <a:pt x="2362" y="2248"/>
                    </a:lnTo>
                    <a:lnTo>
                      <a:pt x="2314" y="2324"/>
                    </a:lnTo>
                    <a:lnTo>
                      <a:pt x="2305" y="2333"/>
                    </a:lnTo>
                    <a:lnTo>
                      <a:pt x="2276" y="2343"/>
                    </a:lnTo>
                    <a:lnTo>
                      <a:pt x="2257" y="2353"/>
                    </a:lnTo>
                    <a:lnTo>
                      <a:pt x="2248" y="2353"/>
                    </a:lnTo>
                    <a:lnTo>
                      <a:pt x="2248" y="2362"/>
                    </a:lnTo>
                    <a:lnTo>
                      <a:pt x="2238" y="2410"/>
                    </a:lnTo>
                    <a:lnTo>
                      <a:pt x="2229" y="2419"/>
                    </a:lnTo>
                    <a:lnTo>
                      <a:pt x="2172" y="2457"/>
                    </a:lnTo>
                    <a:lnTo>
                      <a:pt x="2172" y="2476"/>
                    </a:lnTo>
                    <a:lnTo>
                      <a:pt x="2172" y="2486"/>
                    </a:lnTo>
                    <a:lnTo>
                      <a:pt x="2172" y="2505"/>
                    </a:lnTo>
                    <a:lnTo>
                      <a:pt x="2172" y="2514"/>
                    </a:lnTo>
                    <a:lnTo>
                      <a:pt x="2181" y="2533"/>
                    </a:lnTo>
                    <a:lnTo>
                      <a:pt x="2191" y="2543"/>
                    </a:lnTo>
                    <a:lnTo>
                      <a:pt x="2200" y="2562"/>
                    </a:lnTo>
                    <a:lnTo>
                      <a:pt x="2191" y="2581"/>
                    </a:lnTo>
                    <a:lnTo>
                      <a:pt x="2162" y="2648"/>
                    </a:lnTo>
                    <a:lnTo>
                      <a:pt x="2153" y="2667"/>
                    </a:lnTo>
                    <a:lnTo>
                      <a:pt x="2153" y="2686"/>
                    </a:lnTo>
                    <a:lnTo>
                      <a:pt x="2143" y="2714"/>
                    </a:lnTo>
                    <a:lnTo>
                      <a:pt x="2124" y="2733"/>
                    </a:lnTo>
                    <a:lnTo>
                      <a:pt x="2115" y="2743"/>
                    </a:lnTo>
                    <a:lnTo>
                      <a:pt x="2067" y="2781"/>
                    </a:lnTo>
                    <a:lnTo>
                      <a:pt x="2057" y="2800"/>
                    </a:lnTo>
                    <a:lnTo>
                      <a:pt x="2048" y="2819"/>
                    </a:lnTo>
                    <a:lnTo>
                      <a:pt x="2057" y="2829"/>
                    </a:lnTo>
                    <a:lnTo>
                      <a:pt x="2086" y="2876"/>
                    </a:lnTo>
                    <a:lnTo>
                      <a:pt x="2086" y="2886"/>
                    </a:lnTo>
                    <a:lnTo>
                      <a:pt x="2095" y="2895"/>
                    </a:lnTo>
                    <a:lnTo>
                      <a:pt x="2095" y="2905"/>
                    </a:lnTo>
                    <a:lnTo>
                      <a:pt x="2086" y="2914"/>
                    </a:lnTo>
                    <a:lnTo>
                      <a:pt x="2076" y="2924"/>
                    </a:lnTo>
                    <a:lnTo>
                      <a:pt x="2067" y="2924"/>
                    </a:lnTo>
                    <a:lnTo>
                      <a:pt x="2019" y="2933"/>
                    </a:lnTo>
                    <a:lnTo>
                      <a:pt x="1981" y="2952"/>
                    </a:lnTo>
                    <a:lnTo>
                      <a:pt x="1915" y="2952"/>
                    </a:lnTo>
                    <a:lnTo>
                      <a:pt x="1886" y="2952"/>
                    </a:lnTo>
                    <a:lnTo>
                      <a:pt x="1877" y="2952"/>
                    </a:lnTo>
                    <a:lnTo>
                      <a:pt x="1838" y="2981"/>
                    </a:lnTo>
                    <a:lnTo>
                      <a:pt x="1829" y="2981"/>
                    </a:lnTo>
                    <a:lnTo>
                      <a:pt x="1819" y="2972"/>
                    </a:lnTo>
                    <a:lnTo>
                      <a:pt x="1810" y="2962"/>
                    </a:lnTo>
                    <a:lnTo>
                      <a:pt x="1800" y="2962"/>
                    </a:lnTo>
                    <a:lnTo>
                      <a:pt x="1791" y="2962"/>
                    </a:lnTo>
                    <a:lnTo>
                      <a:pt x="1772" y="2962"/>
                    </a:lnTo>
                    <a:lnTo>
                      <a:pt x="1695" y="3010"/>
                    </a:lnTo>
                    <a:lnTo>
                      <a:pt x="1629" y="3029"/>
                    </a:lnTo>
                    <a:lnTo>
                      <a:pt x="1591" y="3029"/>
                    </a:lnTo>
                    <a:lnTo>
                      <a:pt x="1581" y="3029"/>
                    </a:lnTo>
                    <a:lnTo>
                      <a:pt x="1572" y="3019"/>
                    </a:lnTo>
                    <a:lnTo>
                      <a:pt x="1562" y="3010"/>
                    </a:lnTo>
                    <a:lnTo>
                      <a:pt x="1553" y="3000"/>
                    </a:lnTo>
                    <a:lnTo>
                      <a:pt x="1534" y="2990"/>
                    </a:lnTo>
                    <a:lnTo>
                      <a:pt x="1505" y="2981"/>
                    </a:lnTo>
                    <a:lnTo>
                      <a:pt x="1496" y="2962"/>
                    </a:lnTo>
                    <a:lnTo>
                      <a:pt x="1486" y="2952"/>
                    </a:lnTo>
                    <a:lnTo>
                      <a:pt x="1486" y="2943"/>
                    </a:lnTo>
                    <a:lnTo>
                      <a:pt x="1476" y="2933"/>
                    </a:lnTo>
                    <a:lnTo>
                      <a:pt x="1429" y="2886"/>
                    </a:lnTo>
                    <a:lnTo>
                      <a:pt x="1381" y="2857"/>
                    </a:lnTo>
                    <a:lnTo>
                      <a:pt x="1362" y="2838"/>
                    </a:lnTo>
                    <a:lnTo>
                      <a:pt x="1324" y="2829"/>
                    </a:lnTo>
                    <a:lnTo>
                      <a:pt x="1305" y="2829"/>
                    </a:lnTo>
                    <a:lnTo>
                      <a:pt x="1267" y="2848"/>
                    </a:lnTo>
                    <a:lnTo>
                      <a:pt x="1267" y="2838"/>
                    </a:lnTo>
                    <a:lnTo>
                      <a:pt x="1257" y="2829"/>
                    </a:lnTo>
                    <a:lnTo>
                      <a:pt x="1257" y="2819"/>
                    </a:lnTo>
                    <a:lnTo>
                      <a:pt x="1248" y="2810"/>
                    </a:lnTo>
                    <a:lnTo>
                      <a:pt x="1238" y="2810"/>
                    </a:lnTo>
                    <a:lnTo>
                      <a:pt x="1229" y="2819"/>
                    </a:lnTo>
                    <a:lnTo>
                      <a:pt x="1219" y="2829"/>
                    </a:lnTo>
                    <a:lnTo>
                      <a:pt x="1210" y="2838"/>
                    </a:lnTo>
                    <a:lnTo>
                      <a:pt x="1191" y="2838"/>
                    </a:lnTo>
                    <a:lnTo>
                      <a:pt x="1172" y="2857"/>
                    </a:lnTo>
                    <a:lnTo>
                      <a:pt x="1153" y="2867"/>
                    </a:lnTo>
                    <a:lnTo>
                      <a:pt x="1133" y="2838"/>
                    </a:lnTo>
                    <a:lnTo>
                      <a:pt x="1105" y="2819"/>
                    </a:lnTo>
                    <a:lnTo>
                      <a:pt x="1095" y="2810"/>
                    </a:lnTo>
                    <a:lnTo>
                      <a:pt x="1086" y="2781"/>
                    </a:lnTo>
                    <a:lnTo>
                      <a:pt x="1076" y="2762"/>
                    </a:lnTo>
                    <a:lnTo>
                      <a:pt x="1067" y="2733"/>
                    </a:lnTo>
                    <a:lnTo>
                      <a:pt x="1057" y="2714"/>
                    </a:lnTo>
                    <a:lnTo>
                      <a:pt x="1057" y="2695"/>
                    </a:lnTo>
                    <a:lnTo>
                      <a:pt x="1067" y="2686"/>
                    </a:lnTo>
                    <a:lnTo>
                      <a:pt x="1067" y="2667"/>
                    </a:lnTo>
                    <a:lnTo>
                      <a:pt x="1067" y="2648"/>
                    </a:lnTo>
                    <a:lnTo>
                      <a:pt x="1067" y="2638"/>
                    </a:lnTo>
                    <a:lnTo>
                      <a:pt x="1057" y="2638"/>
                    </a:lnTo>
                    <a:lnTo>
                      <a:pt x="972" y="2638"/>
                    </a:lnTo>
                    <a:lnTo>
                      <a:pt x="962" y="2638"/>
                    </a:lnTo>
                    <a:lnTo>
                      <a:pt x="943" y="2629"/>
                    </a:lnTo>
                    <a:lnTo>
                      <a:pt x="914" y="2609"/>
                    </a:lnTo>
                    <a:lnTo>
                      <a:pt x="905" y="2600"/>
                    </a:lnTo>
                    <a:lnTo>
                      <a:pt x="895" y="2581"/>
                    </a:lnTo>
                    <a:lnTo>
                      <a:pt x="905" y="2571"/>
                    </a:lnTo>
                    <a:lnTo>
                      <a:pt x="905" y="2562"/>
                    </a:lnTo>
                    <a:lnTo>
                      <a:pt x="914" y="2543"/>
                    </a:lnTo>
                    <a:lnTo>
                      <a:pt x="914" y="2533"/>
                    </a:lnTo>
                    <a:lnTo>
                      <a:pt x="914" y="2514"/>
                    </a:lnTo>
                    <a:lnTo>
                      <a:pt x="905" y="2505"/>
                    </a:lnTo>
                    <a:lnTo>
                      <a:pt x="886" y="2505"/>
                    </a:lnTo>
                    <a:lnTo>
                      <a:pt x="867" y="2505"/>
                    </a:lnTo>
                    <a:lnTo>
                      <a:pt x="848" y="2505"/>
                    </a:lnTo>
                    <a:lnTo>
                      <a:pt x="838" y="2495"/>
                    </a:lnTo>
                    <a:lnTo>
                      <a:pt x="838" y="2476"/>
                    </a:lnTo>
                    <a:lnTo>
                      <a:pt x="848" y="2467"/>
                    </a:lnTo>
                    <a:lnTo>
                      <a:pt x="857" y="2457"/>
                    </a:lnTo>
                    <a:lnTo>
                      <a:pt x="886" y="2429"/>
                    </a:lnTo>
                    <a:lnTo>
                      <a:pt x="895" y="2410"/>
                    </a:lnTo>
                    <a:lnTo>
                      <a:pt x="905" y="2400"/>
                    </a:lnTo>
                    <a:lnTo>
                      <a:pt x="895" y="2381"/>
                    </a:lnTo>
                    <a:lnTo>
                      <a:pt x="876" y="2371"/>
                    </a:lnTo>
                    <a:lnTo>
                      <a:pt x="857" y="2353"/>
                    </a:lnTo>
                    <a:lnTo>
                      <a:pt x="848" y="2343"/>
                    </a:lnTo>
                    <a:lnTo>
                      <a:pt x="848" y="2324"/>
                    </a:lnTo>
                    <a:lnTo>
                      <a:pt x="857" y="2314"/>
                    </a:lnTo>
                    <a:lnTo>
                      <a:pt x="857" y="2305"/>
                    </a:lnTo>
                    <a:lnTo>
                      <a:pt x="857" y="2276"/>
                    </a:lnTo>
                    <a:lnTo>
                      <a:pt x="867" y="2267"/>
                    </a:lnTo>
                    <a:lnTo>
                      <a:pt x="876" y="2257"/>
                    </a:lnTo>
                    <a:lnTo>
                      <a:pt x="895" y="2238"/>
                    </a:lnTo>
                    <a:lnTo>
                      <a:pt x="914" y="2210"/>
                    </a:lnTo>
                    <a:lnTo>
                      <a:pt x="952" y="2190"/>
                    </a:lnTo>
                    <a:lnTo>
                      <a:pt x="962" y="2171"/>
                    </a:lnTo>
                    <a:lnTo>
                      <a:pt x="962" y="2152"/>
                    </a:lnTo>
                    <a:lnTo>
                      <a:pt x="962" y="2143"/>
                    </a:lnTo>
                    <a:lnTo>
                      <a:pt x="952" y="2133"/>
                    </a:lnTo>
                    <a:lnTo>
                      <a:pt x="943" y="2133"/>
                    </a:lnTo>
                    <a:lnTo>
                      <a:pt x="924" y="2143"/>
                    </a:lnTo>
                    <a:lnTo>
                      <a:pt x="914" y="2143"/>
                    </a:lnTo>
                    <a:lnTo>
                      <a:pt x="905" y="2143"/>
                    </a:lnTo>
                    <a:lnTo>
                      <a:pt x="886" y="2124"/>
                    </a:lnTo>
                    <a:lnTo>
                      <a:pt x="886" y="2114"/>
                    </a:lnTo>
                    <a:lnTo>
                      <a:pt x="886" y="2105"/>
                    </a:lnTo>
                    <a:lnTo>
                      <a:pt x="895" y="2086"/>
                    </a:lnTo>
                    <a:lnTo>
                      <a:pt x="905" y="2076"/>
                    </a:lnTo>
                    <a:lnTo>
                      <a:pt x="914" y="2057"/>
                    </a:lnTo>
                    <a:lnTo>
                      <a:pt x="914" y="2038"/>
                    </a:lnTo>
                    <a:lnTo>
                      <a:pt x="914" y="2029"/>
                    </a:lnTo>
                    <a:lnTo>
                      <a:pt x="895" y="2019"/>
                    </a:lnTo>
                    <a:lnTo>
                      <a:pt x="886" y="2019"/>
                    </a:lnTo>
                    <a:lnTo>
                      <a:pt x="876" y="2019"/>
                    </a:lnTo>
                    <a:lnTo>
                      <a:pt x="867" y="2019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47" name="Freeform 25">
                <a:extLst>
                  <a:ext uri="{FF2B5EF4-FFF2-40B4-BE49-F238E27FC236}">
                    <a16:creationId xmlns:a16="http://schemas.microsoft.com/office/drawing/2014/main" id="{397AA9E7-5CE0-1845-958E-F54E62491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5925" y="2201863"/>
                <a:ext cx="1533525" cy="1927225"/>
              </a:xfrm>
              <a:custGeom>
                <a:avLst/>
                <a:gdLst>
                  <a:gd name="T0" fmla="*/ 253547 w 4258"/>
                  <a:gd name="T1" fmla="*/ 1450189 h 5353"/>
                  <a:gd name="T2" fmla="*/ 257148 w 4258"/>
                  <a:gd name="T3" fmla="*/ 1481151 h 5353"/>
                  <a:gd name="T4" fmla="*/ 130375 w 4258"/>
                  <a:gd name="T5" fmla="*/ 1498433 h 5353"/>
                  <a:gd name="T6" fmla="*/ 106245 w 4258"/>
                  <a:gd name="T7" fmla="*/ 1419227 h 5353"/>
                  <a:gd name="T8" fmla="*/ 64827 w 4258"/>
                  <a:gd name="T9" fmla="*/ 1388624 h 5353"/>
                  <a:gd name="T10" fmla="*/ 20529 w 4258"/>
                  <a:gd name="T11" fmla="*/ 1364503 h 5353"/>
                  <a:gd name="T12" fmla="*/ 41057 w 4258"/>
                  <a:gd name="T13" fmla="*/ 1196370 h 5353"/>
                  <a:gd name="T14" fmla="*/ 75272 w 4258"/>
                  <a:gd name="T15" fmla="*/ 1038678 h 5353"/>
                  <a:gd name="T16" fmla="*/ 164589 w 4258"/>
                  <a:gd name="T17" fmla="*/ 987554 h 5353"/>
                  <a:gd name="T18" fmla="*/ 270834 w 4258"/>
                  <a:gd name="T19" fmla="*/ 956592 h 5353"/>
                  <a:gd name="T20" fmla="*/ 329178 w 4258"/>
                  <a:gd name="T21" fmla="*/ 880986 h 5353"/>
                  <a:gd name="T22" fmla="*/ 363393 w 4258"/>
                  <a:gd name="T23" fmla="*/ 774778 h 5353"/>
                  <a:gd name="T24" fmla="*/ 373837 w 4258"/>
                  <a:gd name="T25" fmla="*/ 689092 h 5353"/>
                  <a:gd name="T26" fmla="*/ 390764 w 4258"/>
                  <a:gd name="T27" fmla="*/ 644448 h 5353"/>
                  <a:gd name="T28" fmla="*/ 411653 w 4258"/>
                  <a:gd name="T29" fmla="*/ 592965 h 5353"/>
                  <a:gd name="T30" fmla="*/ 366994 w 4258"/>
                  <a:gd name="T31" fmla="*/ 520959 h 5353"/>
                  <a:gd name="T32" fmla="*/ 366994 w 4258"/>
                  <a:gd name="T33" fmla="*/ 455794 h 5353"/>
                  <a:gd name="T34" fmla="*/ 455952 w 4258"/>
                  <a:gd name="T35" fmla="*/ 376948 h 5353"/>
                  <a:gd name="T36" fmla="*/ 442266 w 4258"/>
                  <a:gd name="T37" fmla="*/ 322224 h 5353"/>
                  <a:gd name="T38" fmla="*/ 455952 w 4258"/>
                  <a:gd name="T39" fmla="*/ 167773 h 5353"/>
                  <a:gd name="T40" fmla="*/ 514296 w 4258"/>
                  <a:gd name="T41" fmla="*/ 143651 h 5353"/>
                  <a:gd name="T42" fmla="*/ 579484 w 4258"/>
                  <a:gd name="T43" fmla="*/ 137170 h 5353"/>
                  <a:gd name="T44" fmla="*/ 644671 w 4258"/>
                  <a:gd name="T45" fmla="*/ 95767 h 5353"/>
                  <a:gd name="T46" fmla="*/ 696173 w 4258"/>
                  <a:gd name="T47" fmla="*/ 10081 h 5353"/>
                  <a:gd name="T48" fmla="*/ 754517 w 4258"/>
                  <a:gd name="T49" fmla="*/ 126730 h 5353"/>
                  <a:gd name="T50" fmla="*/ 758119 w 4258"/>
                  <a:gd name="T51" fmla="*/ 185054 h 5353"/>
                  <a:gd name="T52" fmla="*/ 836992 w 4258"/>
                  <a:gd name="T53" fmla="*/ 280821 h 5353"/>
                  <a:gd name="T54" fmla="*/ 871206 w 4258"/>
                  <a:gd name="T55" fmla="*/ 356427 h 5353"/>
                  <a:gd name="T56" fmla="*/ 953321 w 4258"/>
                  <a:gd name="T57" fmla="*/ 448954 h 5353"/>
                  <a:gd name="T58" fmla="*/ 1052723 w 4258"/>
                  <a:gd name="T59" fmla="*/ 476316 h 5353"/>
                  <a:gd name="T60" fmla="*/ 1111427 w 4258"/>
                  <a:gd name="T61" fmla="*/ 476316 h 5353"/>
                  <a:gd name="T62" fmla="*/ 1189940 w 4258"/>
                  <a:gd name="T63" fmla="*/ 520959 h 5353"/>
                  <a:gd name="T64" fmla="*/ 1224515 w 4258"/>
                  <a:gd name="T65" fmla="*/ 592965 h 5353"/>
                  <a:gd name="T66" fmla="*/ 1220914 w 4258"/>
                  <a:gd name="T67" fmla="*/ 617086 h 5353"/>
                  <a:gd name="T68" fmla="*/ 1375419 w 4258"/>
                  <a:gd name="T69" fmla="*/ 596565 h 5353"/>
                  <a:gd name="T70" fmla="*/ 1485265 w 4258"/>
                  <a:gd name="T71" fmla="*/ 610246 h 5353"/>
                  <a:gd name="T72" fmla="*/ 1515878 w 4258"/>
                  <a:gd name="T73" fmla="*/ 747416 h 5353"/>
                  <a:gd name="T74" fmla="*/ 1478062 w 4258"/>
                  <a:gd name="T75" fmla="*/ 819422 h 5353"/>
                  <a:gd name="T76" fmla="*/ 1430162 w 4258"/>
                  <a:gd name="T77" fmla="*/ 884587 h 5353"/>
                  <a:gd name="T78" fmla="*/ 1389104 w 4258"/>
                  <a:gd name="T79" fmla="*/ 922029 h 5353"/>
                  <a:gd name="T80" fmla="*/ 1437004 w 4258"/>
                  <a:gd name="T81" fmla="*/ 1001235 h 5353"/>
                  <a:gd name="T82" fmla="*/ 1423319 w 4258"/>
                  <a:gd name="T83" fmla="*/ 1097003 h 5353"/>
                  <a:gd name="T84" fmla="*/ 1420077 w 4258"/>
                  <a:gd name="T85" fmla="*/ 1179449 h 5353"/>
                  <a:gd name="T86" fmla="*/ 1430162 w 4258"/>
                  <a:gd name="T87" fmla="*/ 1227332 h 5353"/>
                  <a:gd name="T88" fmla="*/ 1485265 w 4258"/>
                  <a:gd name="T89" fmla="*/ 1347221 h 5353"/>
                  <a:gd name="T90" fmla="*/ 1505793 w 4258"/>
                  <a:gd name="T91" fmla="*/ 1415987 h 5353"/>
                  <a:gd name="T92" fmla="*/ 1502192 w 4258"/>
                  <a:gd name="T93" fmla="*/ 1522195 h 5353"/>
                  <a:gd name="T94" fmla="*/ 1474820 w 4258"/>
                  <a:gd name="T95" fmla="*/ 1607881 h 5353"/>
                  <a:gd name="T96" fmla="*/ 1361733 w 4258"/>
                  <a:gd name="T97" fmla="*/ 1662965 h 5353"/>
                  <a:gd name="T98" fmla="*/ 1282860 w 4258"/>
                  <a:gd name="T99" fmla="*/ 1686727 h 5353"/>
                  <a:gd name="T100" fmla="*/ 1265572 w 4258"/>
                  <a:gd name="T101" fmla="*/ 1734971 h 5353"/>
                  <a:gd name="T102" fmla="*/ 1234599 w 4258"/>
                  <a:gd name="T103" fmla="*/ 1796535 h 5353"/>
                  <a:gd name="T104" fmla="*/ 1117910 w 4258"/>
                  <a:gd name="T105" fmla="*/ 1841179 h 5353"/>
                  <a:gd name="T106" fmla="*/ 912264 w 4258"/>
                  <a:gd name="T107" fmla="*/ 1865300 h 5353"/>
                  <a:gd name="T108" fmla="*/ 843835 w 4258"/>
                  <a:gd name="T109" fmla="*/ 1868541 h 5353"/>
                  <a:gd name="T110" fmla="*/ 788732 w 4258"/>
                  <a:gd name="T111" fmla="*/ 1906343 h 5353"/>
                  <a:gd name="T112" fmla="*/ 723544 w 4258"/>
                  <a:gd name="T113" fmla="*/ 1882222 h 5353"/>
                  <a:gd name="T114" fmla="*/ 620901 w 4258"/>
                  <a:gd name="T115" fmla="*/ 1909584 h 5353"/>
                  <a:gd name="T116" fmla="*/ 538426 w 4258"/>
                  <a:gd name="T117" fmla="*/ 1844419 h 5353"/>
                  <a:gd name="T118" fmla="*/ 480082 w 4258"/>
                  <a:gd name="T119" fmla="*/ 1792935 h 5353"/>
                  <a:gd name="T120" fmla="*/ 421737 w 4258"/>
                  <a:gd name="T121" fmla="*/ 1700768 h 53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258" h="5353">
                    <a:moveTo>
                      <a:pt x="1133" y="4542"/>
                    </a:moveTo>
                    <a:lnTo>
                      <a:pt x="1123" y="4533"/>
                    </a:lnTo>
                    <a:lnTo>
                      <a:pt x="1066" y="4485"/>
                    </a:lnTo>
                    <a:lnTo>
                      <a:pt x="895" y="4238"/>
                    </a:lnTo>
                    <a:lnTo>
                      <a:pt x="866" y="4152"/>
                    </a:lnTo>
                    <a:lnTo>
                      <a:pt x="857" y="4123"/>
                    </a:lnTo>
                    <a:lnTo>
                      <a:pt x="838" y="4104"/>
                    </a:lnTo>
                    <a:lnTo>
                      <a:pt x="828" y="4095"/>
                    </a:lnTo>
                    <a:lnTo>
                      <a:pt x="800" y="4085"/>
                    </a:lnTo>
                    <a:lnTo>
                      <a:pt x="724" y="4038"/>
                    </a:lnTo>
                    <a:lnTo>
                      <a:pt x="704" y="4028"/>
                    </a:lnTo>
                    <a:lnTo>
                      <a:pt x="695" y="4038"/>
                    </a:lnTo>
                    <a:lnTo>
                      <a:pt x="695" y="4047"/>
                    </a:lnTo>
                    <a:lnTo>
                      <a:pt x="704" y="4066"/>
                    </a:lnTo>
                    <a:lnTo>
                      <a:pt x="704" y="4076"/>
                    </a:lnTo>
                    <a:lnTo>
                      <a:pt x="704" y="4085"/>
                    </a:lnTo>
                    <a:lnTo>
                      <a:pt x="714" y="4085"/>
                    </a:lnTo>
                    <a:lnTo>
                      <a:pt x="714" y="4095"/>
                    </a:lnTo>
                    <a:lnTo>
                      <a:pt x="714" y="4104"/>
                    </a:lnTo>
                    <a:lnTo>
                      <a:pt x="714" y="4114"/>
                    </a:lnTo>
                    <a:lnTo>
                      <a:pt x="714" y="4123"/>
                    </a:lnTo>
                    <a:lnTo>
                      <a:pt x="704" y="4133"/>
                    </a:lnTo>
                    <a:lnTo>
                      <a:pt x="685" y="4133"/>
                    </a:lnTo>
                    <a:lnTo>
                      <a:pt x="581" y="4133"/>
                    </a:lnTo>
                    <a:lnTo>
                      <a:pt x="552" y="4142"/>
                    </a:lnTo>
                    <a:lnTo>
                      <a:pt x="543" y="4152"/>
                    </a:lnTo>
                    <a:lnTo>
                      <a:pt x="533" y="4162"/>
                    </a:lnTo>
                    <a:lnTo>
                      <a:pt x="523" y="4171"/>
                    </a:lnTo>
                    <a:lnTo>
                      <a:pt x="514" y="4171"/>
                    </a:lnTo>
                    <a:lnTo>
                      <a:pt x="447" y="4162"/>
                    </a:lnTo>
                    <a:lnTo>
                      <a:pt x="390" y="4171"/>
                    </a:lnTo>
                    <a:lnTo>
                      <a:pt x="362" y="4162"/>
                    </a:lnTo>
                    <a:lnTo>
                      <a:pt x="343" y="4152"/>
                    </a:lnTo>
                    <a:lnTo>
                      <a:pt x="333" y="4133"/>
                    </a:lnTo>
                    <a:lnTo>
                      <a:pt x="333" y="4123"/>
                    </a:lnTo>
                    <a:lnTo>
                      <a:pt x="323" y="4104"/>
                    </a:lnTo>
                    <a:lnTo>
                      <a:pt x="323" y="4076"/>
                    </a:lnTo>
                    <a:lnTo>
                      <a:pt x="333" y="4038"/>
                    </a:lnTo>
                    <a:lnTo>
                      <a:pt x="343" y="4000"/>
                    </a:lnTo>
                    <a:lnTo>
                      <a:pt x="343" y="3971"/>
                    </a:lnTo>
                    <a:lnTo>
                      <a:pt x="333" y="3962"/>
                    </a:lnTo>
                    <a:lnTo>
                      <a:pt x="333" y="3952"/>
                    </a:lnTo>
                    <a:lnTo>
                      <a:pt x="323" y="3942"/>
                    </a:lnTo>
                    <a:lnTo>
                      <a:pt x="295" y="3942"/>
                    </a:lnTo>
                    <a:lnTo>
                      <a:pt x="285" y="3933"/>
                    </a:lnTo>
                    <a:lnTo>
                      <a:pt x="276" y="3914"/>
                    </a:lnTo>
                    <a:lnTo>
                      <a:pt x="266" y="3904"/>
                    </a:lnTo>
                    <a:lnTo>
                      <a:pt x="257" y="3904"/>
                    </a:lnTo>
                    <a:lnTo>
                      <a:pt x="219" y="3914"/>
                    </a:lnTo>
                    <a:lnTo>
                      <a:pt x="200" y="3923"/>
                    </a:lnTo>
                    <a:lnTo>
                      <a:pt x="180" y="3923"/>
                    </a:lnTo>
                    <a:lnTo>
                      <a:pt x="171" y="3914"/>
                    </a:lnTo>
                    <a:lnTo>
                      <a:pt x="171" y="3904"/>
                    </a:lnTo>
                    <a:lnTo>
                      <a:pt x="171" y="3885"/>
                    </a:lnTo>
                    <a:lnTo>
                      <a:pt x="180" y="3876"/>
                    </a:lnTo>
                    <a:lnTo>
                      <a:pt x="180" y="3857"/>
                    </a:lnTo>
                    <a:lnTo>
                      <a:pt x="180" y="3838"/>
                    </a:lnTo>
                    <a:lnTo>
                      <a:pt x="171" y="3828"/>
                    </a:lnTo>
                    <a:lnTo>
                      <a:pt x="162" y="3819"/>
                    </a:lnTo>
                    <a:lnTo>
                      <a:pt x="123" y="3838"/>
                    </a:lnTo>
                    <a:lnTo>
                      <a:pt x="114" y="3838"/>
                    </a:lnTo>
                    <a:lnTo>
                      <a:pt x="104" y="3828"/>
                    </a:lnTo>
                    <a:lnTo>
                      <a:pt x="95" y="3819"/>
                    </a:lnTo>
                    <a:lnTo>
                      <a:pt x="104" y="3799"/>
                    </a:lnTo>
                    <a:lnTo>
                      <a:pt x="104" y="3790"/>
                    </a:lnTo>
                    <a:lnTo>
                      <a:pt x="95" y="3781"/>
                    </a:lnTo>
                    <a:lnTo>
                      <a:pt x="85" y="3771"/>
                    </a:lnTo>
                    <a:lnTo>
                      <a:pt x="57" y="3790"/>
                    </a:lnTo>
                    <a:lnTo>
                      <a:pt x="47" y="3790"/>
                    </a:lnTo>
                    <a:lnTo>
                      <a:pt x="38" y="3790"/>
                    </a:lnTo>
                    <a:lnTo>
                      <a:pt x="28" y="3771"/>
                    </a:lnTo>
                    <a:lnTo>
                      <a:pt x="19" y="3761"/>
                    </a:lnTo>
                    <a:lnTo>
                      <a:pt x="9" y="3752"/>
                    </a:lnTo>
                    <a:lnTo>
                      <a:pt x="0" y="3723"/>
                    </a:lnTo>
                    <a:lnTo>
                      <a:pt x="19" y="3561"/>
                    </a:lnTo>
                    <a:lnTo>
                      <a:pt x="47" y="3447"/>
                    </a:lnTo>
                    <a:lnTo>
                      <a:pt x="47" y="3418"/>
                    </a:lnTo>
                    <a:lnTo>
                      <a:pt x="57" y="3409"/>
                    </a:lnTo>
                    <a:lnTo>
                      <a:pt x="76" y="3380"/>
                    </a:lnTo>
                    <a:lnTo>
                      <a:pt x="114" y="3323"/>
                    </a:lnTo>
                    <a:lnTo>
                      <a:pt x="152" y="3266"/>
                    </a:lnTo>
                    <a:lnTo>
                      <a:pt x="152" y="3247"/>
                    </a:lnTo>
                    <a:lnTo>
                      <a:pt x="142" y="3209"/>
                    </a:lnTo>
                    <a:lnTo>
                      <a:pt x="152" y="3180"/>
                    </a:lnTo>
                    <a:lnTo>
                      <a:pt x="162" y="3133"/>
                    </a:lnTo>
                    <a:lnTo>
                      <a:pt x="171" y="3104"/>
                    </a:lnTo>
                    <a:lnTo>
                      <a:pt x="219" y="2999"/>
                    </a:lnTo>
                    <a:lnTo>
                      <a:pt x="219" y="2990"/>
                    </a:lnTo>
                    <a:lnTo>
                      <a:pt x="209" y="2971"/>
                    </a:lnTo>
                    <a:lnTo>
                      <a:pt x="200" y="2933"/>
                    </a:lnTo>
                    <a:lnTo>
                      <a:pt x="200" y="2904"/>
                    </a:lnTo>
                    <a:lnTo>
                      <a:pt x="209" y="2885"/>
                    </a:lnTo>
                    <a:lnTo>
                      <a:pt x="238" y="2800"/>
                    </a:lnTo>
                    <a:lnTo>
                      <a:pt x="305" y="2809"/>
                    </a:lnTo>
                    <a:lnTo>
                      <a:pt x="343" y="2819"/>
                    </a:lnTo>
                    <a:lnTo>
                      <a:pt x="419" y="2847"/>
                    </a:lnTo>
                    <a:lnTo>
                      <a:pt x="438" y="2838"/>
                    </a:lnTo>
                    <a:lnTo>
                      <a:pt x="447" y="2828"/>
                    </a:lnTo>
                    <a:lnTo>
                      <a:pt x="447" y="2819"/>
                    </a:lnTo>
                    <a:lnTo>
                      <a:pt x="438" y="2790"/>
                    </a:lnTo>
                    <a:lnTo>
                      <a:pt x="438" y="2781"/>
                    </a:lnTo>
                    <a:lnTo>
                      <a:pt x="438" y="2761"/>
                    </a:lnTo>
                    <a:lnTo>
                      <a:pt x="438" y="2752"/>
                    </a:lnTo>
                    <a:lnTo>
                      <a:pt x="457" y="2743"/>
                    </a:lnTo>
                    <a:lnTo>
                      <a:pt x="476" y="2743"/>
                    </a:lnTo>
                    <a:lnTo>
                      <a:pt x="504" y="2761"/>
                    </a:lnTo>
                    <a:lnTo>
                      <a:pt x="523" y="2761"/>
                    </a:lnTo>
                    <a:lnTo>
                      <a:pt x="533" y="2761"/>
                    </a:lnTo>
                    <a:lnTo>
                      <a:pt x="533" y="2743"/>
                    </a:lnTo>
                    <a:lnTo>
                      <a:pt x="552" y="2733"/>
                    </a:lnTo>
                    <a:lnTo>
                      <a:pt x="571" y="2723"/>
                    </a:lnTo>
                    <a:lnTo>
                      <a:pt x="628" y="2704"/>
                    </a:lnTo>
                    <a:lnTo>
                      <a:pt x="704" y="2666"/>
                    </a:lnTo>
                    <a:lnTo>
                      <a:pt x="724" y="2666"/>
                    </a:lnTo>
                    <a:lnTo>
                      <a:pt x="742" y="2657"/>
                    </a:lnTo>
                    <a:lnTo>
                      <a:pt x="752" y="2657"/>
                    </a:lnTo>
                    <a:lnTo>
                      <a:pt x="762" y="2647"/>
                    </a:lnTo>
                    <a:lnTo>
                      <a:pt x="762" y="2638"/>
                    </a:lnTo>
                    <a:lnTo>
                      <a:pt x="752" y="2618"/>
                    </a:lnTo>
                    <a:lnTo>
                      <a:pt x="742" y="2590"/>
                    </a:lnTo>
                    <a:lnTo>
                      <a:pt x="762" y="2552"/>
                    </a:lnTo>
                    <a:lnTo>
                      <a:pt x="790" y="2514"/>
                    </a:lnTo>
                    <a:lnTo>
                      <a:pt x="819" y="2495"/>
                    </a:lnTo>
                    <a:lnTo>
                      <a:pt x="838" y="2495"/>
                    </a:lnTo>
                    <a:lnTo>
                      <a:pt x="866" y="2476"/>
                    </a:lnTo>
                    <a:lnTo>
                      <a:pt x="914" y="2447"/>
                    </a:lnTo>
                    <a:lnTo>
                      <a:pt x="933" y="2428"/>
                    </a:lnTo>
                    <a:lnTo>
                      <a:pt x="942" y="2409"/>
                    </a:lnTo>
                    <a:lnTo>
                      <a:pt x="981" y="2304"/>
                    </a:lnTo>
                    <a:lnTo>
                      <a:pt x="981" y="2285"/>
                    </a:lnTo>
                    <a:lnTo>
                      <a:pt x="981" y="2266"/>
                    </a:lnTo>
                    <a:lnTo>
                      <a:pt x="981" y="2257"/>
                    </a:lnTo>
                    <a:lnTo>
                      <a:pt x="981" y="2238"/>
                    </a:lnTo>
                    <a:lnTo>
                      <a:pt x="981" y="2219"/>
                    </a:lnTo>
                    <a:lnTo>
                      <a:pt x="981" y="2209"/>
                    </a:lnTo>
                    <a:lnTo>
                      <a:pt x="981" y="2190"/>
                    </a:lnTo>
                    <a:lnTo>
                      <a:pt x="990" y="2161"/>
                    </a:lnTo>
                    <a:lnTo>
                      <a:pt x="1009" y="2152"/>
                    </a:lnTo>
                    <a:lnTo>
                      <a:pt x="1028" y="2133"/>
                    </a:lnTo>
                    <a:lnTo>
                      <a:pt x="1057" y="2104"/>
                    </a:lnTo>
                    <a:lnTo>
                      <a:pt x="1076" y="2085"/>
                    </a:lnTo>
                    <a:lnTo>
                      <a:pt x="1076" y="2066"/>
                    </a:lnTo>
                    <a:lnTo>
                      <a:pt x="1066" y="2038"/>
                    </a:lnTo>
                    <a:lnTo>
                      <a:pt x="1066" y="2019"/>
                    </a:lnTo>
                    <a:lnTo>
                      <a:pt x="1066" y="1990"/>
                    </a:lnTo>
                    <a:lnTo>
                      <a:pt x="1076" y="1952"/>
                    </a:lnTo>
                    <a:lnTo>
                      <a:pt x="1085" y="1923"/>
                    </a:lnTo>
                    <a:lnTo>
                      <a:pt x="1076" y="1914"/>
                    </a:lnTo>
                    <a:lnTo>
                      <a:pt x="1047" y="1914"/>
                    </a:lnTo>
                    <a:lnTo>
                      <a:pt x="1038" y="1914"/>
                    </a:lnTo>
                    <a:lnTo>
                      <a:pt x="1038" y="1904"/>
                    </a:lnTo>
                    <a:lnTo>
                      <a:pt x="1028" y="1885"/>
                    </a:lnTo>
                    <a:lnTo>
                      <a:pt x="1019" y="1876"/>
                    </a:lnTo>
                    <a:lnTo>
                      <a:pt x="1019" y="1857"/>
                    </a:lnTo>
                    <a:lnTo>
                      <a:pt x="1019" y="1838"/>
                    </a:lnTo>
                    <a:lnTo>
                      <a:pt x="1028" y="1828"/>
                    </a:lnTo>
                    <a:lnTo>
                      <a:pt x="1038" y="1828"/>
                    </a:lnTo>
                    <a:lnTo>
                      <a:pt x="1066" y="1828"/>
                    </a:lnTo>
                    <a:lnTo>
                      <a:pt x="1076" y="1828"/>
                    </a:lnTo>
                    <a:lnTo>
                      <a:pt x="1095" y="1809"/>
                    </a:lnTo>
                    <a:lnTo>
                      <a:pt x="1095" y="1800"/>
                    </a:lnTo>
                    <a:lnTo>
                      <a:pt x="1085" y="1790"/>
                    </a:lnTo>
                    <a:lnTo>
                      <a:pt x="1076" y="1780"/>
                    </a:lnTo>
                    <a:lnTo>
                      <a:pt x="1066" y="1771"/>
                    </a:lnTo>
                    <a:lnTo>
                      <a:pt x="1066" y="1761"/>
                    </a:lnTo>
                    <a:lnTo>
                      <a:pt x="1066" y="1752"/>
                    </a:lnTo>
                    <a:lnTo>
                      <a:pt x="1085" y="1742"/>
                    </a:lnTo>
                    <a:lnTo>
                      <a:pt x="1133" y="1704"/>
                    </a:lnTo>
                    <a:lnTo>
                      <a:pt x="1162" y="1695"/>
                    </a:lnTo>
                    <a:lnTo>
                      <a:pt x="1181" y="1676"/>
                    </a:lnTo>
                    <a:lnTo>
                      <a:pt x="1181" y="1666"/>
                    </a:lnTo>
                    <a:lnTo>
                      <a:pt x="1171" y="1657"/>
                    </a:lnTo>
                    <a:lnTo>
                      <a:pt x="1162" y="1647"/>
                    </a:lnTo>
                    <a:lnTo>
                      <a:pt x="1143" y="1647"/>
                    </a:lnTo>
                    <a:lnTo>
                      <a:pt x="1105" y="1638"/>
                    </a:lnTo>
                    <a:lnTo>
                      <a:pt x="1085" y="1638"/>
                    </a:lnTo>
                    <a:lnTo>
                      <a:pt x="1019" y="1580"/>
                    </a:lnTo>
                    <a:lnTo>
                      <a:pt x="1038" y="1571"/>
                    </a:lnTo>
                    <a:lnTo>
                      <a:pt x="1047" y="1562"/>
                    </a:lnTo>
                    <a:lnTo>
                      <a:pt x="1057" y="1552"/>
                    </a:lnTo>
                    <a:lnTo>
                      <a:pt x="1057" y="1533"/>
                    </a:lnTo>
                    <a:lnTo>
                      <a:pt x="1057" y="1514"/>
                    </a:lnTo>
                    <a:lnTo>
                      <a:pt x="1047" y="1495"/>
                    </a:lnTo>
                    <a:lnTo>
                      <a:pt x="1019" y="1457"/>
                    </a:lnTo>
                    <a:lnTo>
                      <a:pt x="1019" y="1447"/>
                    </a:lnTo>
                    <a:lnTo>
                      <a:pt x="1019" y="1428"/>
                    </a:lnTo>
                    <a:lnTo>
                      <a:pt x="1019" y="1409"/>
                    </a:lnTo>
                    <a:lnTo>
                      <a:pt x="1019" y="1380"/>
                    </a:lnTo>
                    <a:lnTo>
                      <a:pt x="1019" y="1371"/>
                    </a:lnTo>
                    <a:lnTo>
                      <a:pt x="1009" y="1352"/>
                    </a:lnTo>
                    <a:lnTo>
                      <a:pt x="1000" y="1342"/>
                    </a:lnTo>
                    <a:lnTo>
                      <a:pt x="990" y="1333"/>
                    </a:lnTo>
                    <a:lnTo>
                      <a:pt x="990" y="1314"/>
                    </a:lnTo>
                    <a:lnTo>
                      <a:pt x="990" y="1295"/>
                    </a:lnTo>
                    <a:lnTo>
                      <a:pt x="1000" y="1276"/>
                    </a:lnTo>
                    <a:lnTo>
                      <a:pt x="1009" y="1276"/>
                    </a:lnTo>
                    <a:lnTo>
                      <a:pt x="1019" y="1266"/>
                    </a:lnTo>
                    <a:lnTo>
                      <a:pt x="1038" y="1266"/>
                    </a:lnTo>
                    <a:lnTo>
                      <a:pt x="1057" y="1257"/>
                    </a:lnTo>
                    <a:lnTo>
                      <a:pt x="1152" y="1219"/>
                    </a:lnTo>
                    <a:lnTo>
                      <a:pt x="1181" y="1199"/>
                    </a:lnTo>
                    <a:lnTo>
                      <a:pt x="1219" y="1161"/>
                    </a:lnTo>
                    <a:lnTo>
                      <a:pt x="1228" y="1152"/>
                    </a:lnTo>
                    <a:lnTo>
                      <a:pt x="1238" y="1123"/>
                    </a:lnTo>
                    <a:lnTo>
                      <a:pt x="1247" y="1104"/>
                    </a:lnTo>
                    <a:lnTo>
                      <a:pt x="1257" y="1095"/>
                    </a:lnTo>
                    <a:lnTo>
                      <a:pt x="1266" y="1076"/>
                    </a:lnTo>
                    <a:lnTo>
                      <a:pt x="1276" y="1066"/>
                    </a:lnTo>
                    <a:lnTo>
                      <a:pt x="1266" y="1047"/>
                    </a:lnTo>
                    <a:lnTo>
                      <a:pt x="1257" y="1028"/>
                    </a:lnTo>
                    <a:lnTo>
                      <a:pt x="1238" y="1009"/>
                    </a:lnTo>
                    <a:lnTo>
                      <a:pt x="1238" y="1000"/>
                    </a:lnTo>
                    <a:lnTo>
                      <a:pt x="1228" y="990"/>
                    </a:lnTo>
                    <a:lnTo>
                      <a:pt x="1228" y="971"/>
                    </a:lnTo>
                    <a:lnTo>
                      <a:pt x="1228" y="952"/>
                    </a:lnTo>
                    <a:lnTo>
                      <a:pt x="1228" y="942"/>
                    </a:lnTo>
                    <a:lnTo>
                      <a:pt x="1228" y="923"/>
                    </a:lnTo>
                    <a:lnTo>
                      <a:pt x="1228" y="914"/>
                    </a:lnTo>
                    <a:lnTo>
                      <a:pt x="1238" y="904"/>
                    </a:lnTo>
                    <a:lnTo>
                      <a:pt x="1228" y="895"/>
                    </a:lnTo>
                    <a:lnTo>
                      <a:pt x="1219" y="876"/>
                    </a:lnTo>
                    <a:lnTo>
                      <a:pt x="1152" y="790"/>
                    </a:lnTo>
                    <a:lnTo>
                      <a:pt x="1105" y="771"/>
                    </a:lnTo>
                    <a:lnTo>
                      <a:pt x="1095" y="752"/>
                    </a:lnTo>
                    <a:lnTo>
                      <a:pt x="1066" y="704"/>
                    </a:lnTo>
                    <a:lnTo>
                      <a:pt x="1057" y="666"/>
                    </a:lnTo>
                    <a:lnTo>
                      <a:pt x="1047" y="580"/>
                    </a:lnTo>
                    <a:lnTo>
                      <a:pt x="1085" y="523"/>
                    </a:lnTo>
                    <a:lnTo>
                      <a:pt x="1105" y="514"/>
                    </a:lnTo>
                    <a:lnTo>
                      <a:pt x="1123" y="504"/>
                    </a:lnTo>
                    <a:lnTo>
                      <a:pt x="1257" y="466"/>
                    </a:lnTo>
                    <a:lnTo>
                      <a:pt x="1266" y="466"/>
                    </a:lnTo>
                    <a:lnTo>
                      <a:pt x="1285" y="466"/>
                    </a:lnTo>
                    <a:lnTo>
                      <a:pt x="1295" y="466"/>
                    </a:lnTo>
                    <a:lnTo>
                      <a:pt x="1314" y="457"/>
                    </a:lnTo>
                    <a:lnTo>
                      <a:pt x="1323" y="447"/>
                    </a:lnTo>
                    <a:lnTo>
                      <a:pt x="1333" y="428"/>
                    </a:lnTo>
                    <a:lnTo>
                      <a:pt x="1343" y="409"/>
                    </a:lnTo>
                    <a:lnTo>
                      <a:pt x="1352" y="399"/>
                    </a:lnTo>
                    <a:lnTo>
                      <a:pt x="1371" y="399"/>
                    </a:lnTo>
                    <a:lnTo>
                      <a:pt x="1390" y="390"/>
                    </a:lnTo>
                    <a:lnTo>
                      <a:pt x="1419" y="399"/>
                    </a:lnTo>
                    <a:lnTo>
                      <a:pt x="1428" y="399"/>
                    </a:lnTo>
                    <a:lnTo>
                      <a:pt x="1438" y="390"/>
                    </a:lnTo>
                    <a:lnTo>
                      <a:pt x="1447" y="381"/>
                    </a:lnTo>
                    <a:lnTo>
                      <a:pt x="1447" y="371"/>
                    </a:lnTo>
                    <a:lnTo>
                      <a:pt x="1447" y="342"/>
                    </a:lnTo>
                    <a:lnTo>
                      <a:pt x="1447" y="333"/>
                    </a:lnTo>
                    <a:lnTo>
                      <a:pt x="1457" y="333"/>
                    </a:lnTo>
                    <a:lnTo>
                      <a:pt x="1476" y="342"/>
                    </a:lnTo>
                    <a:lnTo>
                      <a:pt x="1514" y="371"/>
                    </a:lnTo>
                    <a:lnTo>
                      <a:pt x="1524" y="381"/>
                    </a:lnTo>
                    <a:lnTo>
                      <a:pt x="1543" y="381"/>
                    </a:lnTo>
                    <a:lnTo>
                      <a:pt x="1552" y="381"/>
                    </a:lnTo>
                    <a:lnTo>
                      <a:pt x="1609" y="381"/>
                    </a:lnTo>
                    <a:lnTo>
                      <a:pt x="1619" y="381"/>
                    </a:lnTo>
                    <a:lnTo>
                      <a:pt x="1628" y="390"/>
                    </a:lnTo>
                    <a:lnTo>
                      <a:pt x="1647" y="399"/>
                    </a:lnTo>
                    <a:lnTo>
                      <a:pt x="1657" y="399"/>
                    </a:lnTo>
                    <a:lnTo>
                      <a:pt x="1657" y="390"/>
                    </a:lnTo>
                    <a:lnTo>
                      <a:pt x="1714" y="361"/>
                    </a:lnTo>
                    <a:lnTo>
                      <a:pt x="1752" y="342"/>
                    </a:lnTo>
                    <a:lnTo>
                      <a:pt x="1762" y="333"/>
                    </a:lnTo>
                    <a:lnTo>
                      <a:pt x="1781" y="314"/>
                    </a:lnTo>
                    <a:lnTo>
                      <a:pt x="1790" y="285"/>
                    </a:lnTo>
                    <a:lnTo>
                      <a:pt x="1790" y="266"/>
                    </a:lnTo>
                    <a:lnTo>
                      <a:pt x="1800" y="247"/>
                    </a:lnTo>
                    <a:lnTo>
                      <a:pt x="1819" y="228"/>
                    </a:lnTo>
                    <a:lnTo>
                      <a:pt x="1847" y="200"/>
                    </a:lnTo>
                    <a:lnTo>
                      <a:pt x="1876" y="180"/>
                    </a:lnTo>
                    <a:lnTo>
                      <a:pt x="1905" y="171"/>
                    </a:lnTo>
                    <a:lnTo>
                      <a:pt x="1923" y="152"/>
                    </a:lnTo>
                    <a:lnTo>
                      <a:pt x="1933" y="142"/>
                    </a:lnTo>
                    <a:lnTo>
                      <a:pt x="1933" y="123"/>
                    </a:lnTo>
                    <a:lnTo>
                      <a:pt x="1933" y="104"/>
                    </a:lnTo>
                    <a:lnTo>
                      <a:pt x="1923" y="57"/>
                    </a:lnTo>
                    <a:lnTo>
                      <a:pt x="1923" y="47"/>
                    </a:lnTo>
                    <a:lnTo>
                      <a:pt x="1933" y="28"/>
                    </a:lnTo>
                    <a:lnTo>
                      <a:pt x="1990" y="0"/>
                    </a:lnTo>
                    <a:lnTo>
                      <a:pt x="2066" y="142"/>
                    </a:lnTo>
                    <a:lnTo>
                      <a:pt x="2085" y="180"/>
                    </a:lnTo>
                    <a:lnTo>
                      <a:pt x="2095" y="200"/>
                    </a:lnTo>
                    <a:lnTo>
                      <a:pt x="2105" y="228"/>
                    </a:lnTo>
                    <a:lnTo>
                      <a:pt x="2105" y="247"/>
                    </a:lnTo>
                    <a:lnTo>
                      <a:pt x="2095" y="266"/>
                    </a:lnTo>
                    <a:lnTo>
                      <a:pt x="2095" y="295"/>
                    </a:lnTo>
                    <a:lnTo>
                      <a:pt x="2085" y="304"/>
                    </a:lnTo>
                    <a:lnTo>
                      <a:pt x="2085" y="314"/>
                    </a:lnTo>
                    <a:lnTo>
                      <a:pt x="2085" y="323"/>
                    </a:lnTo>
                    <a:lnTo>
                      <a:pt x="2095" y="352"/>
                    </a:lnTo>
                    <a:lnTo>
                      <a:pt x="2095" y="361"/>
                    </a:lnTo>
                    <a:lnTo>
                      <a:pt x="2105" y="371"/>
                    </a:lnTo>
                    <a:lnTo>
                      <a:pt x="2143" y="399"/>
                    </a:lnTo>
                    <a:lnTo>
                      <a:pt x="2143" y="409"/>
                    </a:lnTo>
                    <a:lnTo>
                      <a:pt x="2143" y="428"/>
                    </a:lnTo>
                    <a:lnTo>
                      <a:pt x="2133" y="438"/>
                    </a:lnTo>
                    <a:lnTo>
                      <a:pt x="2114" y="466"/>
                    </a:lnTo>
                    <a:lnTo>
                      <a:pt x="2105" y="476"/>
                    </a:lnTo>
                    <a:lnTo>
                      <a:pt x="2105" y="495"/>
                    </a:lnTo>
                    <a:lnTo>
                      <a:pt x="2105" y="504"/>
                    </a:lnTo>
                    <a:lnTo>
                      <a:pt x="2105" y="514"/>
                    </a:lnTo>
                    <a:lnTo>
                      <a:pt x="2133" y="533"/>
                    </a:lnTo>
                    <a:lnTo>
                      <a:pt x="2143" y="542"/>
                    </a:lnTo>
                    <a:lnTo>
                      <a:pt x="2152" y="580"/>
                    </a:lnTo>
                    <a:lnTo>
                      <a:pt x="2161" y="599"/>
                    </a:lnTo>
                    <a:lnTo>
                      <a:pt x="2181" y="628"/>
                    </a:lnTo>
                    <a:lnTo>
                      <a:pt x="2257" y="676"/>
                    </a:lnTo>
                    <a:lnTo>
                      <a:pt x="2276" y="685"/>
                    </a:lnTo>
                    <a:lnTo>
                      <a:pt x="2276" y="704"/>
                    </a:lnTo>
                    <a:lnTo>
                      <a:pt x="2286" y="742"/>
                    </a:lnTo>
                    <a:lnTo>
                      <a:pt x="2286" y="752"/>
                    </a:lnTo>
                    <a:lnTo>
                      <a:pt x="2304" y="771"/>
                    </a:lnTo>
                    <a:lnTo>
                      <a:pt x="2324" y="780"/>
                    </a:lnTo>
                    <a:lnTo>
                      <a:pt x="2343" y="790"/>
                    </a:lnTo>
                    <a:lnTo>
                      <a:pt x="2352" y="819"/>
                    </a:lnTo>
                    <a:lnTo>
                      <a:pt x="2362" y="838"/>
                    </a:lnTo>
                    <a:lnTo>
                      <a:pt x="2362" y="847"/>
                    </a:lnTo>
                    <a:lnTo>
                      <a:pt x="2362" y="866"/>
                    </a:lnTo>
                    <a:lnTo>
                      <a:pt x="2362" y="876"/>
                    </a:lnTo>
                    <a:lnTo>
                      <a:pt x="2362" y="904"/>
                    </a:lnTo>
                    <a:lnTo>
                      <a:pt x="2362" y="923"/>
                    </a:lnTo>
                    <a:lnTo>
                      <a:pt x="2381" y="952"/>
                    </a:lnTo>
                    <a:lnTo>
                      <a:pt x="2390" y="971"/>
                    </a:lnTo>
                    <a:lnTo>
                      <a:pt x="2419" y="990"/>
                    </a:lnTo>
                    <a:lnTo>
                      <a:pt x="2485" y="1028"/>
                    </a:lnTo>
                    <a:lnTo>
                      <a:pt x="2524" y="1038"/>
                    </a:lnTo>
                    <a:lnTo>
                      <a:pt x="2571" y="1028"/>
                    </a:lnTo>
                    <a:lnTo>
                      <a:pt x="2581" y="1038"/>
                    </a:lnTo>
                    <a:lnTo>
                      <a:pt x="2581" y="1095"/>
                    </a:lnTo>
                    <a:lnTo>
                      <a:pt x="2590" y="1104"/>
                    </a:lnTo>
                    <a:lnTo>
                      <a:pt x="2600" y="1123"/>
                    </a:lnTo>
                    <a:lnTo>
                      <a:pt x="2609" y="1133"/>
                    </a:lnTo>
                    <a:lnTo>
                      <a:pt x="2628" y="1152"/>
                    </a:lnTo>
                    <a:lnTo>
                      <a:pt x="2638" y="1171"/>
                    </a:lnTo>
                    <a:lnTo>
                      <a:pt x="2638" y="1219"/>
                    </a:lnTo>
                    <a:lnTo>
                      <a:pt x="2647" y="1247"/>
                    </a:lnTo>
                    <a:lnTo>
                      <a:pt x="2667" y="1266"/>
                    </a:lnTo>
                    <a:lnTo>
                      <a:pt x="2685" y="1285"/>
                    </a:lnTo>
                    <a:lnTo>
                      <a:pt x="2695" y="1295"/>
                    </a:lnTo>
                    <a:lnTo>
                      <a:pt x="2695" y="1304"/>
                    </a:lnTo>
                    <a:lnTo>
                      <a:pt x="2676" y="1333"/>
                    </a:lnTo>
                    <a:lnTo>
                      <a:pt x="2667" y="1342"/>
                    </a:lnTo>
                    <a:lnTo>
                      <a:pt x="2657" y="1352"/>
                    </a:lnTo>
                    <a:lnTo>
                      <a:pt x="2657" y="1371"/>
                    </a:lnTo>
                    <a:lnTo>
                      <a:pt x="2657" y="1380"/>
                    </a:lnTo>
                    <a:lnTo>
                      <a:pt x="2676" y="1390"/>
                    </a:lnTo>
                    <a:lnTo>
                      <a:pt x="2876" y="1342"/>
                    </a:lnTo>
                    <a:lnTo>
                      <a:pt x="2923" y="1323"/>
                    </a:lnTo>
                    <a:lnTo>
                      <a:pt x="2943" y="1314"/>
                    </a:lnTo>
                    <a:lnTo>
                      <a:pt x="2952" y="1304"/>
                    </a:lnTo>
                    <a:lnTo>
                      <a:pt x="2962" y="1276"/>
                    </a:lnTo>
                    <a:lnTo>
                      <a:pt x="2971" y="1266"/>
                    </a:lnTo>
                    <a:lnTo>
                      <a:pt x="2981" y="1266"/>
                    </a:lnTo>
                    <a:lnTo>
                      <a:pt x="3000" y="1276"/>
                    </a:lnTo>
                    <a:lnTo>
                      <a:pt x="3019" y="1285"/>
                    </a:lnTo>
                    <a:lnTo>
                      <a:pt x="3019" y="1304"/>
                    </a:lnTo>
                    <a:lnTo>
                      <a:pt x="3028" y="1314"/>
                    </a:lnTo>
                    <a:lnTo>
                      <a:pt x="3038" y="1323"/>
                    </a:lnTo>
                    <a:lnTo>
                      <a:pt x="3047" y="1333"/>
                    </a:lnTo>
                    <a:lnTo>
                      <a:pt x="3086" y="1323"/>
                    </a:lnTo>
                    <a:lnTo>
                      <a:pt x="3104" y="1314"/>
                    </a:lnTo>
                    <a:lnTo>
                      <a:pt x="3114" y="1295"/>
                    </a:lnTo>
                    <a:lnTo>
                      <a:pt x="3124" y="1285"/>
                    </a:lnTo>
                    <a:lnTo>
                      <a:pt x="3133" y="1285"/>
                    </a:lnTo>
                    <a:lnTo>
                      <a:pt x="3200" y="1323"/>
                    </a:lnTo>
                    <a:lnTo>
                      <a:pt x="3238" y="1314"/>
                    </a:lnTo>
                    <a:lnTo>
                      <a:pt x="3247" y="1314"/>
                    </a:lnTo>
                    <a:lnTo>
                      <a:pt x="3276" y="1342"/>
                    </a:lnTo>
                    <a:lnTo>
                      <a:pt x="3276" y="1361"/>
                    </a:lnTo>
                    <a:lnTo>
                      <a:pt x="3295" y="1437"/>
                    </a:lnTo>
                    <a:lnTo>
                      <a:pt x="3304" y="1447"/>
                    </a:lnTo>
                    <a:lnTo>
                      <a:pt x="3381" y="1504"/>
                    </a:lnTo>
                    <a:lnTo>
                      <a:pt x="3400" y="1523"/>
                    </a:lnTo>
                    <a:lnTo>
                      <a:pt x="3409" y="1542"/>
                    </a:lnTo>
                    <a:lnTo>
                      <a:pt x="3409" y="1552"/>
                    </a:lnTo>
                    <a:lnTo>
                      <a:pt x="3409" y="1571"/>
                    </a:lnTo>
                    <a:lnTo>
                      <a:pt x="3390" y="1590"/>
                    </a:lnTo>
                    <a:lnTo>
                      <a:pt x="3390" y="1600"/>
                    </a:lnTo>
                    <a:lnTo>
                      <a:pt x="3400" y="1619"/>
                    </a:lnTo>
                    <a:lnTo>
                      <a:pt x="3400" y="1628"/>
                    </a:lnTo>
                    <a:lnTo>
                      <a:pt x="3400" y="1647"/>
                    </a:lnTo>
                    <a:lnTo>
                      <a:pt x="3390" y="1647"/>
                    </a:lnTo>
                    <a:lnTo>
                      <a:pt x="3390" y="1657"/>
                    </a:lnTo>
                    <a:lnTo>
                      <a:pt x="3352" y="1647"/>
                    </a:lnTo>
                    <a:lnTo>
                      <a:pt x="3342" y="1647"/>
                    </a:lnTo>
                    <a:lnTo>
                      <a:pt x="3333" y="1657"/>
                    </a:lnTo>
                    <a:lnTo>
                      <a:pt x="3324" y="1666"/>
                    </a:lnTo>
                    <a:lnTo>
                      <a:pt x="3324" y="1676"/>
                    </a:lnTo>
                    <a:lnTo>
                      <a:pt x="3324" y="1695"/>
                    </a:lnTo>
                    <a:lnTo>
                      <a:pt x="3333" y="1704"/>
                    </a:lnTo>
                    <a:lnTo>
                      <a:pt x="3342" y="1714"/>
                    </a:lnTo>
                    <a:lnTo>
                      <a:pt x="3362" y="1714"/>
                    </a:lnTo>
                    <a:lnTo>
                      <a:pt x="3390" y="1714"/>
                    </a:lnTo>
                    <a:lnTo>
                      <a:pt x="3438" y="1704"/>
                    </a:lnTo>
                    <a:lnTo>
                      <a:pt x="3457" y="1704"/>
                    </a:lnTo>
                    <a:lnTo>
                      <a:pt x="3647" y="1714"/>
                    </a:lnTo>
                    <a:lnTo>
                      <a:pt x="3666" y="1714"/>
                    </a:lnTo>
                    <a:lnTo>
                      <a:pt x="3695" y="1695"/>
                    </a:lnTo>
                    <a:lnTo>
                      <a:pt x="3714" y="1676"/>
                    </a:lnTo>
                    <a:lnTo>
                      <a:pt x="3723" y="1666"/>
                    </a:lnTo>
                    <a:lnTo>
                      <a:pt x="3733" y="1647"/>
                    </a:lnTo>
                    <a:lnTo>
                      <a:pt x="3752" y="1638"/>
                    </a:lnTo>
                    <a:lnTo>
                      <a:pt x="3790" y="1638"/>
                    </a:lnTo>
                    <a:lnTo>
                      <a:pt x="3809" y="1647"/>
                    </a:lnTo>
                    <a:lnTo>
                      <a:pt x="3819" y="1657"/>
                    </a:lnTo>
                    <a:lnTo>
                      <a:pt x="3809" y="1666"/>
                    </a:lnTo>
                    <a:lnTo>
                      <a:pt x="3800" y="1685"/>
                    </a:lnTo>
                    <a:lnTo>
                      <a:pt x="3800" y="1695"/>
                    </a:lnTo>
                    <a:lnTo>
                      <a:pt x="3828" y="1695"/>
                    </a:lnTo>
                    <a:lnTo>
                      <a:pt x="3848" y="1695"/>
                    </a:lnTo>
                    <a:lnTo>
                      <a:pt x="3981" y="1647"/>
                    </a:lnTo>
                    <a:lnTo>
                      <a:pt x="4000" y="1647"/>
                    </a:lnTo>
                    <a:lnTo>
                      <a:pt x="4028" y="1647"/>
                    </a:lnTo>
                    <a:lnTo>
                      <a:pt x="4086" y="1666"/>
                    </a:lnTo>
                    <a:lnTo>
                      <a:pt x="4104" y="1676"/>
                    </a:lnTo>
                    <a:lnTo>
                      <a:pt x="4114" y="1685"/>
                    </a:lnTo>
                    <a:lnTo>
                      <a:pt x="4124" y="1695"/>
                    </a:lnTo>
                    <a:lnTo>
                      <a:pt x="4124" y="1714"/>
                    </a:lnTo>
                    <a:lnTo>
                      <a:pt x="4152" y="1809"/>
                    </a:lnTo>
                    <a:lnTo>
                      <a:pt x="4162" y="1828"/>
                    </a:lnTo>
                    <a:lnTo>
                      <a:pt x="4171" y="1847"/>
                    </a:lnTo>
                    <a:lnTo>
                      <a:pt x="4219" y="1876"/>
                    </a:lnTo>
                    <a:lnTo>
                      <a:pt x="4238" y="1904"/>
                    </a:lnTo>
                    <a:lnTo>
                      <a:pt x="4247" y="1914"/>
                    </a:lnTo>
                    <a:lnTo>
                      <a:pt x="4247" y="1933"/>
                    </a:lnTo>
                    <a:lnTo>
                      <a:pt x="4257" y="1971"/>
                    </a:lnTo>
                    <a:lnTo>
                      <a:pt x="4247" y="1999"/>
                    </a:lnTo>
                    <a:lnTo>
                      <a:pt x="4219" y="2057"/>
                    </a:lnTo>
                    <a:lnTo>
                      <a:pt x="4209" y="2076"/>
                    </a:lnTo>
                    <a:lnTo>
                      <a:pt x="4190" y="2085"/>
                    </a:lnTo>
                    <a:lnTo>
                      <a:pt x="4162" y="2104"/>
                    </a:lnTo>
                    <a:lnTo>
                      <a:pt x="4152" y="2114"/>
                    </a:lnTo>
                    <a:lnTo>
                      <a:pt x="4133" y="2142"/>
                    </a:lnTo>
                    <a:lnTo>
                      <a:pt x="4114" y="2161"/>
                    </a:lnTo>
                    <a:lnTo>
                      <a:pt x="4104" y="2161"/>
                    </a:lnTo>
                    <a:lnTo>
                      <a:pt x="4086" y="2161"/>
                    </a:lnTo>
                    <a:lnTo>
                      <a:pt x="4076" y="2181"/>
                    </a:lnTo>
                    <a:lnTo>
                      <a:pt x="4086" y="2228"/>
                    </a:lnTo>
                    <a:lnTo>
                      <a:pt x="4086" y="2257"/>
                    </a:lnTo>
                    <a:lnTo>
                      <a:pt x="4104" y="2276"/>
                    </a:lnTo>
                    <a:lnTo>
                      <a:pt x="4104" y="2285"/>
                    </a:lnTo>
                    <a:lnTo>
                      <a:pt x="4095" y="2304"/>
                    </a:lnTo>
                    <a:lnTo>
                      <a:pt x="4095" y="2314"/>
                    </a:lnTo>
                    <a:lnTo>
                      <a:pt x="4086" y="2323"/>
                    </a:lnTo>
                    <a:lnTo>
                      <a:pt x="4086" y="2342"/>
                    </a:lnTo>
                    <a:lnTo>
                      <a:pt x="4086" y="2352"/>
                    </a:lnTo>
                    <a:lnTo>
                      <a:pt x="4095" y="2371"/>
                    </a:lnTo>
                    <a:lnTo>
                      <a:pt x="4086" y="2390"/>
                    </a:lnTo>
                    <a:lnTo>
                      <a:pt x="4076" y="2400"/>
                    </a:lnTo>
                    <a:lnTo>
                      <a:pt x="4066" y="2409"/>
                    </a:lnTo>
                    <a:lnTo>
                      <a:pt x="4019" y="2428"/>
                    </a:lnTo>
                    <a:lnTo>
                      <a:pt x="3971" y="2457"/>
                    </a:lnTo>
                    <a:lnTo>
                      <a:pt x="3962" y="2466"/>
                    </a:lnTo>
                    <a:lnTo>
                      <a:pt x="3952" y="2466"/>
                    </a:lnTo>
                    <a:lnTo>
                      <a:pt x="3924" y="2466"/>
                    </a:lnTo>
                    <a:lnTo>
                      <a:pt x="3895" y="2466"/>
                    </a:lnTo>
                    <a:lnTo>
                      <a:pt x="3876" y="2476"/>
                    </a:lnTo>
                    <a:lnTo>
                      <a:pt x="3866" y="2476"/>
                    </a:lnTo>
                    <a:lnTo>
                      <a:pt x="3857" y="2495"/>
                    </a:lnTo>
                    <a:lnTo>
                      <a:pt x="3857" y="2514"/>
                    </a:lnTo>
                    <a:lnTo>
                      <a:pt x="3857" y="2533"/>
                    </a:lnTo>
                    <a:lnTo>
                      <a:pt x="3857" y="2552"/>
                    </a:lnTo>
                    <a:lnTo>
                      <a:pt x="3857" y="2561"/>
                    </a:lnTo>
                    <a:lnTo>
                      <a:pt x="3876" y="2571"/>
                    </a:lnTo>
                    <a:lnTo>
                      <a:pt x="3886" y="2571"/>
                    </a:lnTo>
                    <a:lnTo>
                      <a:pt x="3904" y="2580"/>
                    </a:lnTo>
                    <a:lnTo>
                      <a:pt x="3914" y="2590"/>
                    </a:lnTo>
                    <a:lnTo>
                      <a:pt x="3952" y="2618"/>
                    </a:lnTo>
                    <a:lnTo>
                      <a:pt x="3971" y="2638"/>
                    </a:lnTo>
                    <a:lnTo>
                      <a:pt x="3990" y="2676"/>
                    </a:lnTo>
                    <a:lnTo>
                      <a:pt x="4000" y="2704"/>
                    </a:lnTo>
                    <a:lnTo>
                      <a:pt x="4000" y="2723"/>
                    </a:lnTo>
                    <a:lnTo>
                      <a:pt x="3981" y="2743"/>
                    </a:lnTo>
                    <a:lnTo>
                      <a:pt x="3981" y="2761"/>
                    </a:lnTo>
                    <a:lnTo>
                      <a:pt x="3990" y="2781"/>
                    </a:lnTo>
                    <a:lnTo>
                      <a:pt x="4038" y="2838"/>
                    </a:lnTo>
                    <a:lnTo>
                      <a:pt x="4047" y="2866"/>
                    </a:lnTo>
                    <a:lnTo>
                      <a:pt x="4019" y="2876"/>
                    </a:lnTo>
                    <a:lnTo>
                      <a:pt x="3962" y="2876"/>
                    </a:lnTo>
                    <a:lnTo>
                      <a:pt x="3952" y="2885"/>
                    </a:lnTo>
                    <a:lnTo>
                      <a:pt x="3895" y="2914"/>
                    </a:lnTo>
                    <a:lnTo>
                      <a:pt x="3895" y="2923"/>
                    </a:lnTo>
                    <a:lnTo>
                      <a:pt x="3886" y="2933"/>
                    </a:lnTo>
                    <a:lnTo>
                      <a:pt x="3914" y="2971"/>
                    </a:lnTo>
                    <a:lnTo>
                      <a:pt x="3924" y="2981"/>
                    </a:lnTo>
                    <a:lnTo>
                      <a:pt x="3943" y="3009"/>
                    </a:lnTo>
                    <a:lnTo>
                      <a:pt x="3952" y="3047"/>
                    </a:lnTo>
                    <a:lnTo>
                      <a:pt x="3962" y="3066"/>
                    </a:lnTo>
                    <a:lnTo>
                      <a:pt x="3981" y="3095"/>
                    </a:lnTo>
                    <a:lnTo>
                      <a:pt x="3990" y="3104"/>
                    </a:lnTo>
                    <a:lnTo>
                      <a:pt x="3990" y="3114"/>
                    </a:lnTo>
                    <a:lnTo>
                      <a:pt x="3990" y="3133"/>
                    </a:lnTo>
                    <a:lnTo>
                      <a:pt x="3981" y="3190"/>
                    </a:lnTo>
                    <a:lnTo>
                      <a:pt x="3981" y="3200"/>
                    </a:lnTo>
                    <a:lnTo>
                      <a:pt x="3971" y="3219"/>
                    </a:lnTo>
                    <a:lnTo>
                      <a:pt x="3971" y="3228"/>
                    </a:lnTo>
                    <a:lnTo>
                      <a:pt x="3962" y="3238"/>
                    </a:lnTo>
                    <a:lnTo>
                      <a:pt x="3962" y="3247"/>
                    </a:lnTo>
                    <a:lnTo>
                      <a:pt x="3943" y="3276"/>
                    </a:lnTo>
                    <a:lnTo>
                      <a:pt x="3924" y="3304"/>
                    </a:lnTo>
                    <a:lnTo>
                      <a:pt x="3914" y="3333"/>
                    </a:lnTo>
                    <a:lnTo>
                      <a:pt x="3914" y="3342"/>
                    </a:lnTo>
                    <a:lnTo>
                      <a:pt x="3914" y="3352"/>
                    </a:lnTo>
                    <a:lnTo>
                      <a:pt x="3924" y="3371"/>
                    </a:lnTo>
                    <a:lnTo>
                      <a:pt x="3933" y="3380"/>
                    </a:lnTo>
                    <a:lnTo>
                      <a:pt x="3943" y="3390"/>
                    </a:lnTo>
                    <a:lnTo>
                      <a:pt x="3952" y="3400"/>
                    </a:lnTo>
                    <a:lnTo>
                      <a:pt x="3962" y="3400"/>
                    </a:lnTo>
                    <a:lnTo>
                      <a:pt x="3971" y="3409"/>
                    </a:lnTo>
                    <a:lnTo>
                      <a:pt x="4009" y="3457"/>
                    </a:lnTo>
                    <a:lnTo>
                      <a:pt x="4019" y="3466"/>
                    </a:lnTo>
                    <a:lnTo>
                      <a:pt x="4047" y="3485"/>
                    </a:lnTo>
                    <a:lnTo>
                      <a:pt x="4057" y="3504"/>
                    </a:lnTo>
                    <a:lnTo>
                      <a:pt x="4057" y="3523"/>
                    </a:lnTo>
                    <a:lnTo>
                      <a:pt x="4076" y="3590"/>
                    </a:lnTo>
                    <a:lnTo>
                      <a:pt x="4076" y="3600"/>
                    </a:lnTo>
                    <a:lnTo>
                      <a:pt x="4086" y="3619"/>
                    </a:lnTo>
                    <a:lnTo>
                      <a:pt x="4104" y="3676"/>
                    </a:lnTo>
                    <a:lnTo>
                      <a:pt x="4124" y="3742"/>
                    </a:lnTo>
                    <a:lnTo>
                      <a:pt x="4124" y="3752"/>
                    </a:lnTo>
                    <a:lnTo>
                      <a:pt x="4133" y="3790"/>
                    </a:lnTo>
                    <a:lnTo>
                      <a:pt x="4133" y="3799"/>
                    </a:lnTo>
                    <a:lnTo>
                      <a:pt x="4133" y="3819"/>
                    </a:lnTo>
                    <a:lnTo>
                      <a:pt x="4133" y="3847"/>
                    </a:lnTo>
                    <a:lnTo>
                      <a:pt x="4133" y="3866"/>
                    </a:lnTo>
                    <a:lnTo>
                      <a:pt x="4133" y="3885"/>
                    </a:lnTo>
                    <a:lnTo>
                      <a:pt x="4143" y="3895"/>
                    </a:lnTo>
                    <a:lnTo>
                      <a:pt x="4143" y="3904"/>
                    </a:lnTo>
                    <a:lnTo>
                      <a:pt x="4171" y="3923"/>
                    </a:lnTo>
                    <a:lnTo>
                      <a:pt x="4181" y="3933"/>
                    </a:lnTo>
                    <a:lnTo>
                      <a:pt x="4181" y="3942"/>
                    </a:lnTo>
                    <a:lnTo>
                      <a:pt x="4190" y="3980"/>
                    </a:lnTo>
                    <a:lnTo>
                      <a:pt x="4190" y="4038"/>
                    </a:lnTo>
                    <a:lnTo>
                      <a:pt x="4190" y="4057"/>
                    </a:lnTo>
                    <a:lnTo>
                      <a:pt x="4190" y="4076"/>
                    </a:lnTo>
                    <a:lnTo>
                      <a:pt x="4190" y="4085"/>
                    </a:lnTo>
                    <a:lnTo>
                      <a:pt x="4190" y="4114"/>
                    </a:lnTo>
                    <a:lnTo>
                      <a:pt x="4181" y="4162"/>
                    </a:lnTo>
                    <a:lnTo>
                      <a:pt x="4171" y="4190"/>
                    </a:lnTo>
                    <a:lnTo>
                      <a:pt x="4162" y="4200"/>
                    </a:lnTo>
                    <a:lnTo>
                      <a:pt x="4162" y="4209"/>
                    </a:lnTo>
                    <a:lnTo>
                      <a:pt x="4171" y="4228"/>
                    </a:lnTo>
                    <a:lnTo>
                      <a:pt x="4171" y="4238"/>
                    </a:lnTo>
                    <a:lnTo>
                      <a:pt x="4190" y="4276"/>
                    </a:lnTo>
                    <a:lnTo>
                      <a:pt x="4190" y="4285"/>
                    </a:lnTo>
                    <a:lnTo>
                      <a:pt x="4190" y="4304"/>
                    </a:lnTo>
                    <a:lnTo>
                      <a:pt x="4190" y="4314"/>
                    </a:lnTo>
                    <a:lnTo>
                      <a:pt x="4181" y="4333"/>
                    </a:lnTo>
                    <a:lnTo>
                      <a:pt x="4143" y="4400"/>
                    </a:lnTo>
                    <a:lnTo>
                      <a:pt x="4133" y="4419"/>
                    </a:lnTo>
                    <a:lnTo>
                      <a:pt x="4133" y="4466"/>
                    </a:lnTo>
                    <a:lnTo>
                      <a:pt x="4095" y="4466"/>
                    </a:lnTo>
                    <a:lnTo>
                      <a:pt x="4057" y="4457"/>
                    </a:lnTo>
                    <a:lnTo>
                      <a:pt x="3990" y="4476"/>
                    </a:lnTo>
                    <a:lnTo>
                      <a:pt x="3904" y="4533"/>
                    </a:lnTo>
                    <a:lnTo>
                      <a:pt x="3895" y="4542"/>
                    </a:lnTo>
                    <a:lnTo>
                      <a:pt x="3886" y="4571"/>
                    </a:lnTo>
                    <a:lnTo>
                      <a:pt x="3876" y="4581"/>
                    </a:lnTo>
                    <a:lnTo>
                      <a:pt x="3866" y="4599"/>
                    </a:lnTo>
                    <a:lnTo>
                      <a:pt x="3848" y="4590"/>
                    </a:lnTo>
                    <a:lnTo>
                      <a:pt x="3838" y="4590"/>
                    </a:lnTo>
                    <a:lnTo>
                      <a:pt x="3819" y="4590"/>
                    </a:lnTo>
                    <a:lnTo>
                      <a:pt x="3800" y="4590"/>
                    </a:lnTo>
                    <a:lnTo>
                      <a:pt x="3781" y="4619"/>
                    </a:lnTo>
                    <a:lnTo>
                      <a:pt x="3771" y="4619"/>
                    </a:lnTo>
                    <a:lnTo>
                      <a:pt x="3723" y="4599"/>
                    </a:lnTo>
                    <a:lnTo>
                      <a:pt x="3714" y="4590"/>
                    </a:lnTo>
                    <a:lnTo>
                      <a:pt x="3714" y="4581"/>
                    </a:lnTo>
                    <a:lnTo>
                      <a:pt x="3705" y="4581"/>
                    </a:lnTo>
                    <a:lnTo>
                      <a:pt x="3695" y="4581"/>
                    </a:lnTo>
                    <a:lnTo>
                      <a:pt x="3666" y="4609"/>
                    </a:lnTo>
                    <a:lnTo>
                      <a:pt x="3628" y="4647"/>
                    </a:lnTo>
                    <a:lnTo>
                      <a:pt x="3609" y="4666"/>
                    </a:lnTo>
                    <a:lnTo>
                      <a:pt x="3571" y="4666"/>
                    </a:lnTo>
                    <a:lnTo>
                      <a:pt x="3562" y="4676"/>
                    </a:lnTo>
                    <a:lnTo>
                      <a:pt x="3562" y="4685"/>
                    </a:lnTo>
                    <a:lnTo>
                      <a:pt x="3562" y="4714"/>
                    </a:lnTo>
                    <a:lnTo>
                      <a:pt x="3562" y="4724"/>
                    </a:lnTo>
                    <a:lnTo>
                      <a:pt x="3543" y="4733"/>
                    </a:lnTo>
                    <a:lnTo>
                      <a:pt x="3514" y="4724"/>
                    </a:lnTo>
                    <a:lnTo>
                      <a:pt x="3505" y="4733"/>
                    </a:lnTo>
                    <a:lnTo>
                      <a:pt x="3495" y="4733"/>
                    </a:lnTo>
                    <a:lnTo>
                      <a:pt x="3495" y="4752"/>
                    </a:lnTo>
                    <a:lnTo>
                      <a:pt x="3505" y="4762"/>
                    </a:lnTo>
                    <a:lnTo>
                      <a:pt x="3514" y="4781"/>
                    </a:lnTo>
                    <a:lnTo>
                      <a:pt x="3524" y="4790"/>
                    </a:lnTo>
                    <a:lnTo>
                      <a:pt x="3524" y="4800"/>
                    </a:lnTo>
                    <a:lnTo>
                      <a:pt x="3514" y="4819"/>
                    </a:lnTo>
                    <a:lnTo>
                      <a:pt x="3505" y="4838"/>
                    </a:lnTo>
                    <a:lnTo>
                      <a:pt x="3514" y="4847"/>
                    </a:lnTo>
                    <a:lnTo>
                      <a:pt x="3514" y="4866"/>
                    </a:lnTo>
                    <a:lnTo>
                      <a:pt x="3543" y="4885"/>
                    </a:lnTo>
                    <a:lnTo>
                      <a:pt x="3552" y="4904"/>
                    </a:lnTo>
                    <a:lnTo>
                      <a:pt x="3552" y="4914"/>
                    </a:lnTo>
                    <a:lnTo>
                      <a:pt x="3552" y="4923"/>
                    </a:lnTo>
                    <a:lnTo>
                      <a:pt x="3552" y="4933"/>
                    </a:lnTo>
                    <a:lnTo>
                      <a:pt x="3552" y="4942"/>
                    </a:lnTo>
                    <a:lnTo>
                      <a:pt x="3552" y="4952"/>
                    </a:lnTo>
                    <a:lnTo>
                      <a:pt x="3428" y="4990"/>
                    </a:lnTo>
                    <a:lnTo>
                      <a:pt x="3371" y="4990"/>
                    </a:lnTo>
                    <a:lnTo>
                      <a:pt x="3324" y="5000"/>
                    </a:lnTo>
                    <a:lnTo>
                      <a:pt x="3314" y="5000"/>
                    </a:lnTo>
                    <a:lnTo>
                      <a:pt x="3304" y="5000"/>
                    </a:lnTo>
                    <a:lnTo>
                      <a:pt x="3276" y="5000"/>
                    </a:lnTo>
                    <a:lnTo>
                      <a:pt x="3247" y="5009"/>
                    </a:lnTo>
                    <a:lnTo>
                      <a:pt x="3171" y="5057"/>
                    </a:lnTo>
                    <a:lnTo>
                      <a:pt x="3143" y="5085"/>
                    </a:lnTo>
                    <a:lnTo>
                      <a:pt x="3133" y="5104"/>
                    </a:lnTo>
                    <a:lnTo>
                      <a:pt x="3124" y="5104"/>
                    </a:lnTo>
                    <a:lnTo>
                      <a:pt x="3114" y="5114"/>
                    </a:lnTo>
                    <a:lnTo>
                      <a:pt x="3104" y="5114"/>
                    </a:lnTo>
                    <a:lnTo>
                      <a:pt x="3095" y="5123"/>
                    </a:lnTo>
                    <a:lnTo>
                      <a:pt x="3086" y="5152"/>
                    </a:lnTo>
                    <a:lnTo>
                      <a:pt x="3047" y="5219"/>
                    </a:lnTo>
                    <a:lnTo>
                      <a:pt x="2914" y="5209"/>
                    </a:lnTo>
                    <a:lnTo>
                      <a:pt x="2885" y="5209"/>
                    </a:lnTo>
                    <a:lnTo>
                      <a:pt x="2838" y="5228"/>
                    </a:lnTo>
                    <a:lnTo>
                      <a:pt x="2790" y="5209"/>
                    </a:lnTo>
                    <a:lnTo>
                      <a:pt x="2714" y="5209"/>
                    </a:lnTo>
                    <a:lnTo>
                      <a:pt x="2695" y="5200"/>
                    </a:lnTo>
                    <a:lnTo>
                      <a:pt x="2667" y="5190"/>
                    </a:lnTo>
                    <a:lnTo>
                      <a:pt x="2657" y="5181"/>
                    </a:lnTo>
                    <a:lnTo>
                      <a:pt x="2533" y="5181"/>
                    </a:lnTo>
                    <a:lnTo>
                      <a:pt x="2514" y="5181"/>
                    </a:lnTo>
                    <a:lnTo>
                      <a:pt x="2504" y="5190"/>
                    </a:lnTo>
                    <a:lnTo>
                      <a:pt x="2476" y="5209"/>
                    </a:lnTo>
                    <a:lnTo>
                      <a:pt x="2457" y="5219"/>
                    </a:lnTo>
                    <a:lnTo>
                      <a:pt x="2438" y="5209"/>
                    </a:lnTo>
                    <a:lnTo>
                      <a:pt x="2428" y="5200"/>
                    </a:lnTo>
                    <a:lnTo>
                      <a:pt x="2400" y="5161"/>
                    </a:lnTo>
                    <a:lnTo>
                      <a:pt x="2390" y="5152"/>
                    </a:lnTo>
                    <a:lnTo>
                      <a:pt x="2371" y="5152"/>
                    </a:lnTo>
                    <a:lnTo>
                      <a:pt x="2362" y="5152"/>
                    </a:lnTo>
                    <a:lnTo>
                      <a:pt x="2352" y="5171"/>
                    </a:lnTo>
                    <a:lnTo>
                      <a:pt x="2343" y="5190"/>
                    </a:lnTo>
                    <a:lnTo>
                      <a:pt x="2352" y="5200"/>
                    </a:lnTo>
                    <a:lnTo>
                      <a:pt x="2352" y="5209"/>
                    </a:lnTo>
                    <a:lnTo>
                      <a:pt x="2352" y="5228"/>
                    </a:lnTo>
                    <a:lnTo>
                      <a:pt x="2343" y="5238"/>
                    </a:lnTo>
                    <a:lnTo>
                      <a:pt x="2343" y="5247"/>
                    </a:lnTo>
                    <a:lnTo>
                      <a:pt x="2324" y="5257"/>
                    </a:lnTo>
                    <a:lnTo>
                      <a:pt x="2314" y="5266"/>
                    </a:lnTo>
                    <a:lnTo>
                      <a:pt x="2257" y="5247"/>
                    </a:lnTo>
                    <a:lnTo>
                      <a:pt x="2238" y="5257"/>
                    </a:lnTo>
                    <a:lnTo>
                      <a:pt x="2219" y="5266"/>
                    </a:lnTo>
                    <a:lnTo>
                      <a:pt x="2209" y="5276"/>
                    </a:lnTo>
                    <a:lnTo>
                      <a:pt x="2190" y="5295"/>
                    </a:lnTo>
                    <a:lnTo>
                      <a:pt x="2181" y="5295"/>
                    </a:lnTo>
                    <a:lnTo>
                      <a:pt x="2152" y="5285"/>
                    </a:lnTo>
                    <a:lnTo>
                      <a:pt x="2143" y="5276"/>
                    </a:lnTo>
                    <a:lnTo>
                      <a:pt x="2143" y="5266"/>
                    </a:lnTo>
                    <a:lnTo>
                      <a:pt x="2143" y="5247"/>
                    </a:lnTo>
                    <a:lnTo>
                      <a:pt x="2133" y="5238"/>
                    </a:lnTo>
                    <a:lnTo>
                      <a:pt x="2123" y="5238"/>
                    </a:lnTo>
                    <a:lnTo>
                      <a:pt x="2085" y="5238"/>
                    </a:lnTo>
                    <a:lnTo>
                      <a:pt x="2066" y="5238"/>
                    </a:lnTo>
                    <a:lnTo>
                      <a:pt x="2047" y="5228"/>
                    </a:lnTo>
                    <a:lnTo>
                      <a:pt x="2028" y="5228"/>
                    </a:lnTo>
                    <a:lnTo>
                      <a:pt x="2009" y="5228"/>
                    </a:lnTo>
                    <a:lnTo>
                      <a:pt x="1923" y="5323"/>
                    </a:lnTo>
                    <a:lnTo>
                      <a:pt x="1876" y="5352"/>
                    </a:lnTo>
                    <a:lnTo>
                      <a:pt x="1819" y="5314"/>
                    </a:lnTo>
                    <a:lnTo>
                      <a:pt x="1809" y="5304"/>
                    </a:lnTo>
                    <a:lnTo>
                      <a:pt x="1800" y="5285"/>
                    </a:lnTo>
                    <a:lnTo>
                      <a:pt x="1790" y="5276"/>
                    </a:lnTo>
                    <a:lnTo>
                      <a:pt x="1781" y="5266"/>
                    </a:lnTo>
                    <a:lnTo>
                      <a:pt x="1762" y="5266"/>
                    </a:lnTo>
                    <a:lnTo>
                      <a:pt x="1742" y="5276"/>
                    </a:lnTo>
                    <a:lnTo>
                      <a:pt x="1742" y="5285"/>
                    </a:lnTo>
                    <a:lnTo>
                      <a:pt x="1733" y="5295"/>
                    </a:lnTo>
                    <a:lnTo>
                      <a:pt x="1724" y="5304"/>
                    </a:lnTo>
                    <a:lnTo>
                      <a:pt x="1704" y="5314"/>
                    </a:lnTo>
                    <a:lnTo>
                      <a:pt x="1647" y="5323"/>
                    </a:lnTo>
                    <a:lnTo>
                      <a:pt x="1628" y="5323"/>
                    </a:lnTo>
                    <a:lnTo>
                      <a:pt x="1609" y="5323"/>
                    </a:lnTo>
                    <a:lnTo>
                      <a:pt x="1590" y="5304"/>
                    </a:lnTo>
                    <a:lnTo>
                      <a:pt x="1571" y="5304"/>
                    </a:lnTo>
                    <a:lnTo>
                      <a:pt x="1543" y="5285"/>
                    </a:lnTo>
                    <a:lnTo>
                      <a:pt x="1571" y="5200"/>
                    </a:lnTo>
                    <a:lnTo>
                      <a:pt x="1552" y="5171"/>
                    </a:lnTo>
                    <a:lnTo>
                      <a:pt x="1524" y="5161"/>
                    </a:lnTo>
                    <a:lnTo>
                      <a:pt x="1514" y="5143"/>
                    </a:lnTo>
                    <a:lnTo>
                      <a:pt x="1495" y="5123"/>
                    </a:lnTo>
                    <a:lnTo>
                      <a:pt x="1495" y="5104"/>
                    </a:lnTo>
                    <a:lnTo>
                      <a:pt x="1504" y="5057"/>
                    </a:lnTo>
                    <a:lnTo>
                      <a:pt x="1504" y="5038"/>
                    </a:lnTo>
                    <a:lnTo>
                      <a:pt x="1495" y="5028"/>
                    </a:lnTo>
                    <a:lnTo>
                      <a:pt x="1486" y="5019"/>
                    </a:lnTo>
                    <a:lnTo>
                      <a:pt x="1476" y="5000"/>
                    </a:lnTo>
                    <a:lnTo>
                      <a:pt x="1466" y="4990"/>
                    </a:lnTo>
                    <a:lnTo>
                      <a:pt x="1457" y="4990"/>
                    </a:lnTo>
                    <a:lnTo>
                      <a:pt x="1438" y="4980"/>
                    </a:lnTo>
                    <a:lnTo>
                      <a:pt x="1352" y="4980"/>
                    </a:lnTo>
                    <a:lnTo>
                      <a:pt x="1333" y="4980"/>
                    </a:lnTo>
                    <a:lnTo>
                      <a:pt x="1333" y="4962"/>
                    </a:lnTo>
                    <a:lnTo>
                      <a:pt x="1323" y="4933"/>
                    </a:lnTo>
                    <a:lnTo>
                      <a:pt x="1323" y="4923"/>
                    </a:lnTo>
                    <a:lnTo>
                      <a:pt x="1314" y="4923"/>
                    </a:lnTo>
                    <a:lnTo>
                      <a:pt x="1285" y="4914"/>
                    </a:lnTo>
                    <a:lnTo>
                      <a:pt x="1247" y="4885"/>
                    </a:lnTo>
                    <a:lnTo>
                      <a:pt x="1209" y="4857"/>
                    </a:lnTo>
                    <a:lnTo>
                      <a:pt x="1190" y="4838"/>
                    </a:lnTo>
                    <a:lnTo>
                      <a:pt x="1181" y="4819"/>
                    </a:lnTo>
                    <a:lnTo>
                      <a:pt x="1171" y="4790"/>
                    </a:lnTo>
                    <a:lnTo>
                      <a:pt x="1171" y="4762"/>
                    </a:lnTo>
                    <a:lnTo>
                      <a:pt x="1171" y="4724"/>
                    </a:lnTo>
                    <a:lnTo>
                      <a:pt x="1171" y="4704"/>
                    </a:lnTo>
                    <a:lnTo>
                      <a:pt x="1171" y="4695"/>
                    </a:lnTo>
                    <a:lnTo>
                      <a:pt x="1181" y="4685"/>
                    </a:lnTo>
                    <a:lnTo>
                      <a:pt x="1181" y="4666"/>
                    </a:lnTo>
                    <a:lnTo>
                      <a:pt x="1181" y="4647"/>
                    </a:lnTo>
                    <a:lnTo>
                      <a:pt x="1181" y="4628"/>
                    </a:lnTo>
                    <a:lnTo>
                      <a:pt x="1162" y="4590"/>
                    </a:lnTo>
                    <a:lnTo>
                      <a:pt x="1152" y="4571"/>
                    </a:lnTo>
                    <a:lnTo>
                      <a:pt x="1133" y="454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48" name="Freeform 26">
                <a:extLst>
                  <a:ext uri="{FF2B5EF4-FFF2-40B4-BE49-F238E27FC236}">
                    <a16:creationId xmlns:a16="http://schemas.microsoft.com/office/drawing/2014/main" id="{BCD2A5EA-6028-D84E-9E0E-A2CF1D642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2875" y="3806825"/>
                <a:ext cx="1217613" cy="1560513"/>
              </a:xfrm>
              <a:custGeom>
                <a:avLst/>
                <a:gdLst>
                  <a:gd name="T0" fmla="*/ 833104 w 3382"/>
                  <a:gd name="T1" fmla="*/ 678719 h 4334"/>
                  <a:gd name="T2" fmla="*/ 840304 w 3382"/>
                  <a:gd name="T3" fmla="*/ 757933 h 4334"/>
                  <a:gd name="T4" fmla="*/ 960193 w 3382"/>
                  <a:gd name="T5" fmla="*/ 939404 h 4334"/>
                  <a:gd name="T6" fmla="*/ 925991 w 3382"/>
                  <a:gd name="T7" fmla="*/ 1049224 h 4334"/>
                  <a:gd name="T8" fmla="*/ 980715 w 3382"/>
                  <a:gd name="T9" fmla="*/ 1049224 h 4334"/>
                  <a:gd name="T10" fmla="*/ 1104204 w 3382"/>
                  <a:gd name="T11" fmla="*/ 1028700 h 4334"/>
                  <a:gd name="T12" fmla="*/ 1148848 w 3382"/>
                  <a:gd name="T13" fmla="*/ 1066507 h 4334"/>
                  <a:gd name="T14" fmla="*/ 1217253 w 3382"/>
                  <a:gd name="T15" fmla="*/ 1138519 h 4334"/>
                  <a:gd name="T16" fmla="*/ 1186651 w 3382"/>
                  <a:gd name="T17" fmla="*/ 1210532 h 4334"/>
                  <a:gd name="T18" fmla="*/ 1165769 w 3382"/>
                  <a:gd name="T19" fmla="*/ 1227455 h 4334"/>
                  <a:gd name="T20" fmla="*/ 1128326 w 3382"/>
                  <a:gd name="T21" fmla="*/ 1278944 h 4334"/>
                  <a:gd name="T22" fmla="*/ 1086923 w 3382"/>
                  <a:gd name="T23" fmla="*/ 1320351 h 4334"/>
                  <a:gd name="T24" fmla="*/ 997996 w 3382"/>
                  <a:gd name="T25" fmla="*/ 1388763 h 4334"/>
                  <a:gd name="T26" fmla="*/ 949753 w 3382"/>
                  <a:gd name="T27" fmla="*/ 1422969 h 4334"/>
                  <a:gd name="T28" fmla="*/ 857225 w 3382"/>
                  <a:gd name="T29" fmla="*/ 1440252 h 4334"/>
                  <a:gd name="T30" fmla="*/ 798901 w 3382"/>
                  <a:gd name="T31" fmla="*/ 1385522 h 4334"/>
                  <a:gd name="T32" fmla="*/ 737336 w 3382"/>
                  <a:gd name="T33" fmla="*/ 1416128 h 4334"/>
                  <a:gd name="T34" fmla="*/ 654890 w 3382"/>
                  <a:gd name="T35" fmla="*/ 1326832 h 4334"/>
                  <a:gd name="T36" fmla="*/ 548682 w 3382"/>
                  <a:gd name="T37" fmla="*/ 1381922 h 4334"/>
                  <a:gd name="T38" fmla="*/ 490357 w 3382"/>
                  <a:gd name="T39" fmla="*/ 1471217 h 4334"/>
                  <a:gd name="T40" fmla="*/ 432033 w 3382"/>
                  <a:gd name="T41" fmla="*/ 1484900 h 4334"/>
                  <a:gd name="T42" fmla="*/ 421952 w 3382"/>
                  <a:gd name="T43" fmla="*/ 1443493 h 4334"/>
                  <a:gd name="T44" fmla="*/ 360027 w 3382"/>
                  <a:gd name="T45" fmla="*/ 1392004 h 4334"/>
                  <a:gd name="T46" fmla="*/ 271101 w 3382"/>
                  <a:gd name="T47" fmla="*/ 1412887 h 4334"/>
                  <a:gd name="T48" fmla="*/ 236538 w 3382"/>
                  <a:gd name="T49" fmla="*/ 1498582 h 4334"/>
                  <a:gd name="T50" fmla="*/ 144011 w 3382"/>
                  <a:gd name="T51" fmla="*/ 1539629 h 4334"/>
                  <a:gd name="T52" fmla="*/ 61925 w 3382"/>
                  <a:gd name="T53" fmla="*/ 1550071 h 4334"/>
                  <a:gd name="T54" fmla="*/ 41043 w 3382"/>
                  <a:gd name="T55" fmla="*/ 1422969 h 4334"/>
                  <a:gd name="T56" fmla="*/ 41043 w 3382"/>
                  <a:gd name="T57" fmla="*/ 1292626 h 4334"/>
                  <a:gd name="T58" fmla="*/ 65165 w 3382"/>
                  <a:gd name="T59" fmla="*/ 1203691 h 4334"/>
                  <a:gd name="T60" fmla="*/ 96127 w 3382"/>
                  <a:gd name="T61" fmla="*/ 1100713 h 4334"/>
                  <a:gd name="T62" fmla="*/ 157692 w 3382"/>
                  <a:gd name="T63" fmla="*/ 1028700 h 4334"/>
                  <a:gd name="T64" fmla="*/ 150852 w 3382"/>
                  <a:gd name="T65" fmla="*/ 1001335 h 4334"/>
                  <a:gd name="T66" fmla="*/ 222857 w 3382"/>
                  <a:gd name="T67" fmla="*/ 997735 h 4334"/>
                  <a:gd name="T68" fmla="*/ 212776 w 3382"/>
                  <a:gd name="T69" fmla="*/ 853709 h 4334"/>
                  <a:gd name="T70" fmla="*/ 229698 w 3382"/>
                  <a:gd name="T71" fmla="*/ 785297 h 4334"/>
                  <a:gd name="T72" fmla="*/ 188654 w 3382"/>
                  <a:gd name="T73" fmla="*/ 730208 h 4334"/>
                  <a:gd name="T74" fmla="*/ 222857 w 3382"/>
                  <a:gd name="T75" fmla="*/ 672238 h 4334"/>
                  <a:gd name="T76" fmla="*/ 267500 w 3382"/>
                  <a:gd name="T77" fmla="*/ 603466 h 4334"/>
                  <a:gd name="T78" fmla="*/ 253819 w 3382"/>
                  <a:gd name="T79" fmla="*/ 510929 h 4334"/>
                  <a:gd name="T80" fmla="*/ 188654 w 3382"/>
                  <a:gd name="T81" fmla="*/ 380587 h 4334"/>
                  <a:gd name="T82" fmla="*/ 133930 w 3382"/>
                  <a:gd name="T83" fmla="*/ 318656 h 4334"/>
                  <a:gd name="T84" fmla="*/ 171373 w 3382"/>
                  <a:gd name="T85" fmla="*/ 198755 h 4334"/>
                  <a:gd name="T86" fmla="*/ 281181 w 3382"/>
                  <a:gd name="T87" fmla="*/ 164549 h 4334"/>
                  <a:gd name="T88" fmla="*/ 260660 w 3382"/>
                  <a:gd name="T89" fmla="*/ 99377 h 4334"/>
                  <a:gd name="T90" fmla="*/ 332665 w 3382"/>
                  <a:gd name="T91" fmla="*/ 44648 h 4334"/>
                  <a:gd name="T92" fmla="*/ 397830 w 3382"/>
                  <a:gd name="T93" fmla="*/ 44648 h 4334"/>
                  <a:gd name="T94" fmla="*/ 493958 w 3382"/>
                  <a:gd name="T95" fmla="*/ 23764 h 4334"/>
                  <a:gd name="T96" fmla="*/ 572804 w 3382"/>
                  <a:gd name="T97" fmla="*/ 75253 h 4334"/>
                  <a:gd name="T98" fmla="*/ 668571 w 3382"/>
                  <a:gd name="T99" fmla="*/ 65171 h 4334"/>
                  <a:gd name="T100" fmla="*/ 709974 w 3382"/>
                  <a:gd name="T101" fmla="*/ 106219 h 4334"/>
                  <a:gd name="T102" fmla="*/ 771539 w 3382"/>
                  <a:gd name="T103" fmla="*/ 44648 h 4334"/>
                  <a:gd name="T104" fmla="*/ 823023 w 3382"/>
                  <a:gd name="T105" fmla="*/ 99377 h 4334"/>
                  <a:gd name="T106" fmla="*/ 847145 w 3382"/>
                  <a:gd name="T107" fmla="*/ 174631 h 4334"/>
                  <a:gd name="T108" fmla="*/ 881347 w 3382"/>
                  <a:gd name="T109" fmla="*/ 198755 h 4334"/>
                  <a:gd name="T110" fmla="*/ 942912 w 3382"/>
                  <a:gd name="T111" fmla="*/ 226120 h 4334"/>
                  <a:gd name="T112" fmla="*/ 970274 w 3382"/>
                  <a:gd name="T113" fmla="*/ 263926 h 4334"/>
                  <a:gd name="T114" fmla="*/ 970274 w 3382"/>
                  <a:gd name="T115" fmla="*/ 318656 h 4334"/>
                  <a:gd name="T116" fmla="*/ 967034 w 3382"/>
                  <a:gd name="T117" fmla="*/ 353222 h 4334"/>
                  <a:gd name="T118" fmla="*/ 860826 w 3382"/>
                  <a:gd name="T119" fmla="*/ 421634 h 4334"/>
                  <a:gd name="T120" fmla="*/ 870907 w 3382"/>
                  <a:gd name="T121" fmla="*/ 497247 h 4334"/>
                  <a:gd name="T122" fmla="*/ 836704 w 3382"/>
                  <a:gd name="T123" fmla="*/ 599865 h 4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382" h="4334">
                    <a:moveTo>
                      <a:pt x="2267" y="1695"/>
                    </a:moveTo>
                    <a:lnTo>
                      <a:pt x="2258" y="1704"/>
                    </a:lnTo>
                    <a:lnTo>
                      <a:pt x="2258" y="1724"/>
                    </a:lnTo>
                    <a:lnTo>
                      <a:pt x="2267" y="1743"/>
                    </a:lnTo>
                    <a:lnTo>
                      <a:pt x="2276" y="1752"/>
                    </a:lnTo>
                    <a:lnTo>
                      <a:pt x="2314" y="1781"/>
                    </a:lnTo>
                    <a:lnTo>
                      <a:pt x="2324" y="1790"/>
                    </a:lnTo>
                    <a:lnTo>
                      <a:pt x="2334" y="1809"/>
                    </a:lnTo>
                    <a:lnTo>
                      <a:pt x="2334" y="1819"/>
                    </a:lnTo>
                    <a:lnTo>
                      <a:pt x="2334" y="1847"/>
                    </a:lnTo>
                    <a:lnTo>
                      <a:pt x="2334" y="1857"/>
                    </a:lnTo>
                    <a:lnTo>
                      <a:pt x="2314" y="1885"/>
                    </a:lnTo>
                    <a:lnTo>
                      <a:pt x="2305" y="1895"/>
                    </a:lnTo>
                    <a:lnTo>
                      <a:pt x="2305" y="1905"/>
                    </a:lnTo>
                    <a:lnTo>
                      <a:pt x="2305" y="1914"/>
                    </a:lnTo>
                    <a:lnTo>
                      <a:pt x="2305" y="1933"/>
                    </a:lnTo>
                    <a:lnTo>
                      <a:pt x="2305" y="1943"/>
                    </a:lnTo>
                    <a:lnTo>
                      <a:pt x="2305" y="1952"/>
                    </a:lnTo>
                    <a:lnTo>
                      <a:pt x="2305" y="1971"/>
                    </a:lnTo>
                    <a:lnTo>
                      <a:pt x="2286" y="2000"/>
                    </a:lnTo>
                    <a:lnTo>
                      <a:pt x="2286" y="2019"/>
                    </a:lnTo>
                    <a:lnTo>
                      <a:pt x="2286" y="2028"/>
                    </a:lnTo>
                    <a:lnTo>
                      <a:pt x="2314" y="2057"/>
                    </a:lnTo>
                    <a:lnTo>
                      <a:pt x="2334" y="2105"/>
                    </a:lnTo>
                    <a:lnTo>
                      <a:pt x="2343" y="2114"/>
                    </a:lnTo>
                    <a:lnTo>
                      <a:pt x="2353" y="2114"/>
                    </a:lnTo>
                    <a:lnTo>
                      <a:pt x="2362" y="2143"/>
                    </a:lnTo>
                    <a:lnTo>
                      <a:pt x="2410" y="2248"/>
                    </a:lnTo>
                    <a:lnTo>
                      <a:pt x="2429" y="2286"/>
                    </a:lnTo>
                    <a:lnTo>
                      <a:pt x="2438" y="2305"/>
                    </a:lnTo>
                    <a:lnTo>
                      <a:pt x="2600" y="2447"/>
                    </a:lnTo>
                    <a:lnTo>
                      <a:pt x="2610" y="2466"/>
                    </a:lnTo>
                    <a:lnTo>
                      <a:pt x="2619" y="2476"/>
                    </a:lnTo>
                    <a:lnTo>
                      <a:pt x="2648" y="2581"/>
                    </a:lnTo>
                    <a:lnTo>
                      <a:pt x="2667" y="2609"/>
                    </a:lnTo>
                    <a:lnTo>
                      <a:pt x="2667" y="2619"/>
                    </a:lnTo>
                    <a:lnTo>
                      <a:pt x="2667" y="2638"/>
                    </a:lnTo>
                    <a:lnTo>
                      <a:pt x="2657" y="2676"/>
                    </a:lnTo>
                    <a:lnTo>
                      <a:pt x="2648" y="2695"/>
                    </a:lnTo>
                    <a:lnTo>
                      <a:pt x="2629" y="2724"/>
                    </a:lnTo>
                    <a:lnTo>
                      <a:pt x="2600" y="2752"/>
                    </a:lnTo>
                    <a:lnTo>
                      <a:pt x="2581" y="2771"/>
                    </a:lnTo>
                    <a:lnTo>
                      <a:pt x="2562" y="2809"/>
                    </a:lnTo>
                    <a:lnTo>
                      <a:pt x="2553" y="2885"/>
                    </a:lnTo>
                    <a:lnTo>
                      <a:pt x="2562" y="2905"/>
                    </a:lnTo>
                    <a:lnTo>
                      <a:pt x="2572" y="2914"/>
                    </a:lnTo>
                    <a:lnTo>
                      <a:pt x="2581" y="2905"/>
                    </a:lnTo>
                    <a:lnTo>
                      <a:pt x="2600" y="2885"/>
                    </a:lnTo>
                    <a:lnTo>
                      <a:pt x="2610" y="2876"/>
                    </a:lnTo>
                    <a:lnTo>
                      <a:pt x="2638" y="2876"/>
                    </a:lnTo>
                    <a:lnTo>
                      <a:pt x="2657" y="2866"/>
                    </a:lnTo>
                    <a:lnTo>
                      <a:pt x="2667" y="2866"/>
                    </a:lnTo>
                    <a:lnTo>
                      <a:pt x="2686" y="2876"/>
                    </a:lnTo>
                    <a:lnTo>
                      <a:pt x="2695" y="2895"/>
                    </a:lnTo>
                    <a:lnTo>
                      <a:pt x="2705" y="2905"/>
                    </a:lnTo>
                    <a:lnTo>
                      <a:pt x="2715" y="2914"/>
                    </a:lnTo>
                    <a:lnTo>
                      <a:pt x="2724" y="2914"/>
                    </a:lnTo>
                    <a:lnTo>
                      <a:pt x="2772" y="2914"/>
                    </a:lnTo>
                    <a:lnTo>
                      <a:pt x="2886" y="2885"/>
                    </a:lnTo>
                    <a:lnTo>
                      <a:pt x="2905" y="2885"/>
                    </a:lnTo>
                    <a:lnTo>
                      <a:pt x="2915" y="2876"/>
                    </a:lnTo>
                    <a:lnTo>
                      <a:pt x="2924" y="2866"/>
                    </a:lnTo>
                    <a:lnTo>
                      <a:pt x="2924" y="2847"/>
                    </a:lnTo>
                    <a:lnTo>
                      <a:pt x="2924" y="2838"/>
                    </a:lnTo>
                    <a:lnTo>
                      <a:pt x="2933" y="2828"/>
                    </a:lnTo>
                    <a:lnTo>
                      <a:pt x="2953" y="2828"/>
                    </a:lnTo>
                    <a:lnTo>
                      <a:pt x="2991" y="2828"/>
                    </a:lnTo>
                    <a:lnTo>
                      <a:pt x="3019" y="2838"/>
                    </a:lnTo>
                    <a:lnTo>
                      <a:pt x="3067" y="2857"/>
                    </a:lnTo>
                    <a:lnTo>
                      <a:pt x="3086" y="2857"/>
                    </a:lnTo>
                    <a:lnTo>
                      <a:pt x="3096" y="2857"/>
                    </a:lnTo>
                    <a:lnTo>
                      <a:pt x="3105" y="2847"/>
                    </a:lnTo>
                    <a:lnTo>
                      <a:pt x="3124" y="2828"/>
                    </a:lnTo>
                    <a:lnTo>
                      <a:pt x="3134" y="2819"/>
                    </a:lnTo>
                    <a:lnTo>
                      <a:pt x="3153" y="2819"/>
                    </a:lnTo>
                    <a:lnTo>
                      <a:pt x="3162" y="2838"/>
                    </a:lnTo>
                    <a:lnTo>
                      <a:pt x="3191" y="2885"/>
                    </a:lnTo>
                    <a:lnTo>
                      <a:pt x="3200" y="2914"/>
                    </a:lnTo>
                    <a:lnTo>
                      <a:pt x="3200" y="2933"/>
                    </a:lnTo>
                    <a:lnTo>
                      <a:pt x="3200" y="2943"/>
                    </a:lnTo>
                    <a:lnTo>
                      <a:pt x="3191" y="2962"/>
                    </a:lnTo>
                    <a:lnTo>
                      <a:pt x="3181" y="2971"/>
                    </a:lnTo>
                    <a:lnTo>
                      <a:pt x="3181" y="2990"/>
                    </a:lnTo>
                    <a:lnTo>
                      <a:pt x="3200" y="3009"/>
                    </a:lnTo>
                    <a:lnTo>
                      <a:pt x="3200" y="3028"/>
                    </a:lnTo>
                    <a:lnTo>
                      <a:pt x="3210" y="3048"/>
                    </a:lnTo>
                    <a:lnTo>
                      <a:pt x="3210" y="3057"/>
                    </a:lnTo>
                    <a:lnTo>
                      <a:pt x="3238" y="3057"/>
                    </a:lnTo>
                    <a:lnTo>
                      <a:pt x="3276" y="3066"/>
                    </a:lnTo>
                    <a:lnTo>
                      <a:pt x="3314" y="3086"/>
                    </a:lnTo>
                    <a:lnTo>
                      <a:pt x="3362" y="3124"/>
                    </a:lnTo>
                    <a:lnTo>
                      <a:pt x="3381" y="3152"/>
                    </a:lnTo>
                    <a:lnTo>
                      <a:pt x="3381" y="3162"/>
                    </a:lnTo>
                    <a:lnTo>
                      <a:pt x="3372" y="3190"/>
                    </a:lnTo>
                    <a:lnTo>
                      <a:pt x="3372" y="3200"/>
                    </a:lnTo>
                    <a:lnTo>
                      <a:pt x="3362" y="3219"/>
                    </a:lnTo>
                    <a:lnTo>
                      <a:pt x="3343" y="3276"/>
                    </a:lnTo>
                    <a:lnTo>
                      <a:pt x="3334" y="3286"/>
                    </a:lnTo>
                    <a:lnTo>
                      <a:pt x="3334" y="3295"/>
                    </a:lnTo>
                    <a:lnTo>
                      <a:pt x="3324" y="3314"/>
                    </a:lnTo>
                    <a:lnTo>
                      <a:pt x="3324" y="3333"/>
                    </a:lnTo>
                    <a:lnTo>
                      <a:pt x="3324" y="3343"/>
                    </a:lnTo>
                    <a:lnTo>
                      <a:pt x="3324" y="3362"/>
                    </a:lnTo>
                    <a:lnTo>
                      <a:pt x="3314" y="3362"/>
                    </a:lnTo>
                    <a:lnTo>
                      <a:pt x="3296" y="3362"/>
                    </a:lnTo>
                    <a:lnTo>
                      <a:pt x="3286" y="3352"/>
                    </a:lnTo>
                    <a:lnTo>
                      <a:pt x="3276" y="3343"/>
                    </a:lnTo>
                    <a:lnTo>
                      <a:pt x="3267" y="3333"/>
                    </a:lnTo>
                    <a:lnTo>
                      <a:pt x="3257" y="3333"/>
                    </a:lnTo>
                    <a:lnTo>
                      <a:pt x="3248" y="3324"/>
                    </a:lnTo>
                    <a:lnTo>
                      <a:pt x="3238" y="3324"/>
                    </a:lnTo>
                    <a:lnTo>
                      <a:pt x="3229" y="3333"/>
                    </a:lnTo>
                    <a:lnTo>
                      <a:pt x="3229" y="3343"/>
                    </a:lnTo>
                    <a:lnTo>
                      <a:pt x="3229" y="3362"/>
                    </a:lnTo>
                    <a:lnTo>
                      <a:pt x="3248" y="3381"/>
                    </a:lnTo>
                    <a:lnTo>
                      <a:pt x="3248" y="3400"/>
                    </a:lnTo>
                    <a:lnTo>
                      <a:pt x="3238" y="3409"/>
                    </a:lnTo>
                    <a:lnTo>
                      <a:pt x="3219" y="3419"/>
                    </a:lnTo>
                    <a:lnTo>
                      <a:pt x="3200" y="3447"/>
                    </a:lnTo>
                    <a:lnTo>
                      <a:pt x="3200" y="3457"/>
                    </a:lnTo>
                    <a:lnTo>
                      <a:pt x="3200" y="3476"/>
                    </a:lnTo>
                    <a:lnTo>
                      <a:pt x="3219" y="3495"/>
                    </a:lnTo>
                    <a:lnTo>
                      <a:pt x="3229" y="3505"/>
                    </a:lnTo>
                    <a:lnTo>
                      <a:pt x="3229" y="3524"/>
                    </a:lnTo>
                    <a:lnTo>
                      <a:pt x="3219" y="3533"/>
                    </a:lnTo>
                    <a:lnTo>
                      <a:pt x="3191" y="3533"/>
                    </a:lnTo>
                    <a:lnTo>
                      <a:pt x="3162" y="3543"/>
                    </a:lnTo>
                    <a:lnTo>
                      <a:pt x="3143" y="3543"/>
                    </a:lnTo>
                    <a:lnTo>
                      <a:pt x="3134" y="3552"/>
                    </a:lnTo>
                    <a:lnTo>
                      <a:pt x="3124" y="3571"/>
                    </a:lnTo>
                    <a:lnTo>
                      <a:pt x="3115" y="3590"/>
                    </a:lnTo>
                    <a:lnTo>
                      <a:pt x="3115" y="3600"/>
                    </a:lnTo>
                    <a:lnTo>
                      <a:pt x="3124" y="3619"/>
                    </a:lnTo>
                    <a:lnTo>
                      <a:pt x="3134" y="3638"/>
                    </a:lnTo>
                    <a:lnTo>
                      <a:pt x="3124" y="3647"/>
                    </a:lnTo>
                    <a:lnTo>
                      <a:pt x="3105" y="3657"/>
                    </a:lnTo>
                    <a:lnTo>
                      <a:pt x="3067" y="3676"/>
                    </a:lnTo>
                    <a:lnTo>
                      <a:pt x="3038" y="3667"/>
                    </a:lnTo>
                    <a:lnTo>
                      <a:pt x="3019" y="3667"/>
                    </a:lnTo>
                    <a:lnTo>
                      <a:pt x="3010" y="3676"/>
                    </a:lnTo>
                    <a:lnTo>
                      <a:pt x="3010" y="3695"/>
                    </a:lnTo>
                    <a:lnTo>
                      <a:pt x="3000" y="3724"/>
                    </a:lnTo>
                    <a:lnTo>
                      <a:pt x="2991" y="3733"/>
                    </a:lnTo>
                    <a:lnTo>
                      <a:pt x="2981" y="3762"/>
                    </a:lnTo>
                    <a:lnTo>
                      <a:pt x="2953" y="3819"/>
                    </a:lnTo>
                    <a:lnTo>
                      <a:pt x="2943" y="3828"/>
                    </a:lnTo>
                    <a:lnTo>
                      <a:pt x="2924" y="3838"/>
                    </a:lnTo>
                    <a:lnTo>
                      <a:pt x="2905" y="3848"/>
                    </a:lnTo>
                    <a:lnTo>
                      <a:pt x="2867" y="3848"/>
                    </a:lnTo>
                    <a:lnTo>
                      <a:pt x="2810" y="3866"/>
                    </a:lnTo>
                    <a:lnTo>
                      <a:pt x="2772" y="3857"/>
                    </a:lnTo>
                    <a:lnTo>
                      <a:pt x="2753" y="3857"/>
                    </a:lnTo>
                    <a:lnTo>
                      <a:pt x="2743" y="3866"/>
                    </a:lnTo>
                    <a:lnTo>
                      <a:pt x="2734" y="3886"/>
                    </a:lnTo>
                    <a:lnTo>
                      <a:pt x="2734" y="3905"/>
                    </a:lnTo>
                    <a:lnTo>
                      <a:pt x="2734" y="3914"/>
                    </a:lnTo>
                    <a:lnTo>
                      <a:pt x="2715" y="3924"/>
                    </a:lnTo>
                    <a:lnTo>
                      <a:pt x="2695" y="3924"/>
                    </a:lnTo>
                    <a:lnTo>
                      <a:pt x="2677" y="3943"/>
                    </a:lnTo>
                    <a:lnTo>
                      <a:pt x="2667" y="3943"/>
                    </a:lnTo>
                    <a:lnTo>
                      <a:pt x="2648" y="3943"/>
                    </a:lnTo>
                    <a:lnTo>
                      <a:pt x="2638" y="3952"/>
                    </a:lnTo>
                    <a:lnTo>
                      <a:pt x="2581" y="4057"/>
                    </a:lnTo>
                    <a:lnTo>
                      <a:pt x="2572" y="4066"/>
                    </a:lnTo>
                    <a:lnTo>
                      <a:pt x="2562" y="4076"/>
                    </a:lnTo>
                    <a:lnTo>
                      <a:pt x="2534" y="4086"/>
                    </a:lnTo>
                    <a:lnTo>
                      <a:pt x="2496" y="4076"/>
                    </a:lnTo>
                    <a:lnTo>
                      <a:pt x="2486" y="4066"/>
                    </a:lnTo>
                    <a:lnTo>
                      <a:pt x="2476" y="4057"/>
                    </a:lnTo>
                    <a:lnTo>
                      <a:pt x="2467" y="4057"/>
                    </a:lnTo>
                    <a:lnTo>
                      <a:pt x="2448" y="4047"/>
                    </a:lnTo>
                    <a:lnTo>
                      <a:pt x="2429" y="4038"/>
                    </a:lnTo>
                    <a:lnTo>
                      <a:pt x="2381" y="4000"/>
                    </a:lnTo>
                    <a:lnTo>
                      <a:pt x="2343" y="3962"/>
                    </a:lnTo>
                    <a:lnTo>
                      <a:pt x="2334" y="3952"/>
                    </a:lnTo>
                    <a:lnTo>
                      <a:pt x="2314" y="3943"/>
                    </a:lnTo>
                    <a:lnTo>
                      <a:pt x="2238" y="3924"/>
                    </a:lnTo>
                    <a:lnTo>
                      <a:pt x="2229" y="3924"/>
                    </a:lnTo>
                    <a:lnTo>
                      <a:pt x="2229" y="3914"/>
                    </a:lnTo>
                    <a:lnTo>
                      <a:pt x="2229" y="3905"/>
                    </a:lnTo>
                    <a:lnTo>
                      <a:pt x="2238" y="3886"/>
                    </a:lnTo>
                    <a:lnTo>
                      <a:pt x="2238" y="3876"/>
                    </a:lnTo>
                    <a:lnTo>
                      <a:pt x="2238" y="3866"/>
                    </a:lnTo>
                    <a:lnTo>
                      <a:pt x="2229" y="3857"/>
                    </a:lnTo>
                    <a:lnTo>
                      <a:pt x="2219" y="3848"/>
                    </a:lnTo>
                    <a:lnTo>
                      <a:pt x="2191" y="3838"/>
                    </a:lnTo>
                    <a:lnTo>
                      <a:pt x="2172" y="3838"/>
                    </a:lnTo>
                    <a:lnTo>
                      <a:pt x="2162" y="3838"/>
                    </a:lnTo>
                    <a:lnTo>
                      <a:pt x="2143" y="3848"/>
                    </a:lnTo>
                    <a:lnTo>
                      <a:pt x="2143" y="3857"/>
                    </a:lnTo>
                    <a:lnTo>
                      <a:pt x="2143" y="3876"/>
                    </a:lnTo>
                    <a:lnTo>
                      <a:pt x="2133" y="3905"/>
                    </a:lnTo>
                    <a:lnTo>
                      <a:pt x="2133" y="3914"/>
                    </a:lnTo>
                    <a:lnTo>
                      <a:pt x="2124" y="3924"/>
                    </a:lnTo>
                    <a:lnTo>
                      <a:pt x="2115" y="3933"/>
                    </a:lnTo>
                    <a:lnTo>
                      <a:pt x="2095" y="3933"/>
                    </a:lnTo>
                    <a:lnTo>
                      <a:pt x="2048" y="3933"/>
                    </a:lnTo>
                    <a:lnTo>
                      <a:pt x="2038" y="3943"/>
                    </a:lnTo>
                    <a:lnTo>
                      <a:pt x="2029" y="3943"/>
                    </a:lnTo>
                    <a:lnTo>
                      <a:pt x="2000" y="3962"/>
                    </a:lnTo>
                    <a:lnTo>
                      <a:pt x="1981" y="3943"/>
                    </a:lnTo>
                    <a:lnTo>
                      <a:pt x="1962" y="3914"/>
                    </a:lnTo>
                    <a:lnTo>
                      <a:pt x="1877" y="3762"/>
                    </a:lnTo>
                    <a:lnTo>
                      <a:pt x="1867" y="3724"/>
                    </a:lnTo>
                    <a:lnTo>
                      <a:pt x="1867" y="3695"/>
                    </a:lnTo>
                    <a:lnTo>
                      <a:pt x="1857" y="3685"/>
                    </a:lnTo>
                    <a:lnTo>
                      <a:pt x="1848" y="3676"/>
                    </a:lnTo>
                    <a:lnTo>
                      <a:pt x="1829" y="3685"/>
                    </a:lnTo>
                    <a:lnTo>
                      <a:pt x="1819" y="3685"/>
                    </a:lnTo>
                    <a:lnTo>
                      <a:pt x="1800" y="3685"/>
                    </a:lnTo>
                    <a:lnTo>
                      <a:pt x="1791" y="3695"/>
                    </a:lnTo>
                    <a:lnTo>
                      <a:pt x="1734" y="3733"/>
                    </a:lnTo>
                    <a:lnTo>
                      <a:pt x="1714" y="3743"/>
                    </a:lnTo>
                    <a:lnTo>
                      <a:pt x="1705" y="3743"/>
                    </a:lnTo>
                    <a:lnTo>
                      <a:pt x="1686" y="3743"/>
                    </a:lnTo>
                    <a:lnTo>
                      <a:pt x="1676" y="3743"/>
                    </a:lnTo>
                    <a:lnTo>
                      <a:pt x="1657" y="3752"/>
                    </a:lnTo>
                    <a:lnTo>
                      <a:pt x="1581" y="3828"/>
                    </a:lnTo>
                    <a:lnTo>
                      <a:pt x="1553" y="3848"/>
                    </a:lnTo>
                    <a:lnTo>
                      <a:pt x="1534" y="3848"/>
                    </a:lnTo>
                    <a:lnTo>
                      <a:pt x="1524" y="3838"/>
                    </a:lnTo>
                    <a:lnTo>
                      <a:pt x="1505" y="3809"/>
                    </a:lnTo>
                    <a:lnTo>
                      <a:pt x="1496" y="3800"/>
                    </a:lnTo>
                    <a:lnTo>
                      <a:pt x="1476" y="3800"/>
                    </a:lnTo>
                    <a:lnTo>
                      <a:pt x="1467" y="3819"/>
                    </a:lnTo>
                    <a:lnTo>
                      <a:pt x="1457" y="3828"/>
                    </a:lnTo>
                    <a:lnTo>
                      <a:pt x="1457" y="3876"/>
                    </a:lnTo>
                    <a:lnTo>
                      <a:pt x="1438" y="3914"/>
                    </a:lnTo>
                    <a:lnTo>
                      <a:pt x="1429" y="3933"/>
                    </a:lnTo>
                    <a:lnTo>
                      <a:pt x="1400" y="3943"/>
                    </a:lnTo>
                    <a:lnTo>
                      <a:pt x="1391" y="3971"/>
                    </a:lnTo>
                    <a:lnTo>
                      <a:pt x="1381" y="4009"/>
                    </a:lnTo>
                    <a:lnTo>
                      <a:pt x="1362" y="4086"/>
                    </a:lnTo>
                    <a:lnTo>
                      <a:pt x="1353" y="4152"/>
                    </a:lnTo>
                    <a:lnTo>
                      <a:pt x="1343" y="4171"/>
                    </a:lnTo>
                    <a:lnTo>
                      <a:pt x="1324" y="4209"/>
                    </a:lnTo>
                    <a:lnTo>
                      <a:pt x="1305" y="4229"/>
                    </a:lnTo>
                    <a:lnTo>
                      <a:pt x="1286" y="4295"/>
                    </a:lnTo>
                    <a:lnTo>
                      <a:pt x="1238" y="4257"/>
                    </a:lnTo>
                    <a:lnTo>
                      <a:pt x="1229" y="4238"/>
                    </a:lnTo>
                    <a:lnTo>
                      <a:pt x="1229" y="4229"/>
                    </a:lnTo>
                    <a:lnTo>
                      <a:pt x="1210" y="4200"/>
                    </a:lnTo>
                    <a:lnTo>
                      <a:pt x="1210" y="4181"/>
                    </a:lnTo>
                    <a:lnTo>
                      <a:pt x="1210" y="4162"/>
                    </a:lnTo>
                    <a:lnTo>
                      <a:pt x="1200" y="4124"/>
                    </a:lnTo>
                    <a:lnTo>
                      <a:pt x="1200" y="4114"/>
                    </a:lnTo>
                    <a:lnTo>
                      <a:pt x="1200" y="4095"/>
                    </a:lnTo>
                    <a:lnTo>
                      <a:pt x="1191" y="4086"/>
                    </a:lnTo>
                    <a:lnTo>
                      <a:pt x="1191" y="4076"/>
                    </a:lnTo>
                    <a:lnTo>
                      <a:pt x="1191" y="4066"/>
                    </a:lnTo>
                    <a:lnTo>
                      <a:pt x="1200" y="4057"/>
                    </a:lnTo>
                    <a:lnTo>
                      <a:pt x="1219" y="4047"/>
                    </a:lnTo>
                    <a:lnTo>
                      <a:pt x="1219" y="4038"/>
                    </a:lnTo>
                    <a:lnTo>
                      <a:pt x="1219" y="4028"/>
                    </a:lnTo>
                    <a:lnTo>
                      <a:pt x="1210" y="4028"/>
                    </a:lnTo>
                    <a:lnTo>
                      <a:pt x="1200" y="4019"/>
                    </a:lnTo>
                    <a:lnTo>
                      <a:pt x="1172" y="4009"/>
                    </a:lnTo>
                    <a:lnTo>
                      <a:pt x="1162" y="4009"/>
                    </a:lnTo>
                    <a:lnTo>
                      <a:pt x="1153" y="3990"/>
                    </a:lnTo>
                    <a:lnTo>
                      <a:pt x="1143" y="3981"/>
                    </a:lnTo>
                    <a:lnTo>
                      <a:pt x="1133" y="3943"/>
                    </a:lnTo>
                    <a:lnTo>
                      <a:pt x="1124" y="3933"/>
                    </a:lnTo>
                    <a:lnTo>
                      <a:pt x="1095" y="3895"/>
                    </a:lnTo>
                    <a:lnTo>
                      <a:pt x="1077" y="3866"/>
                    </a:lnTo>
                    <a:lnTo>
                      <a:pt x="1077" y="3857"/>
                    </a:lnTo>
                    <a:lnTo>
                      <a:pt x="1067" y="3857"/>
                    </a:lnTo>
                    <a:lnTo>
                      <a:pt x="1057" y="3857"/>
                    </a:lnTo>
                    <a:lnTo>
                      <a:pt x="1010" y="3866"/>
                    </a:lnTo>
                    <a:lnTo>
                      <a:pt x="1000" y="3866"/>
                    </a:lnTo>
                    <a:lnTo>
                      <a:pt x="1000" y="3857"/>
                    </a:lnTo>
                    <a:lnTo>
                      <a:pt x="1000" y="3828"/>
                    </a:lnTo>
                    <a:lnTo>
                      <a:pt x="1000" y="3819"/>
                    </a:lnTo>
                    <a:lnTo>
                      <a:pt x="1000" y="3809"/>
                    </a:lnTo>
                    <a:lnTo>
                      <a:pt x="1000" y="3790"/>
                    </a:lnTo>
                    <a:lnTo>
                      <a:pt x="991" y="3781"/>
                    </a:lnTo>
                    <a:lnTo>
                      <a:pt x="972" y="3752"/>
                    </a:lnTo>
                    <a:lnTo>
                      <a:pt x="962" y="3743"/>
                    </a:lnTo>
                    <a:lnTo>
                      <a:pt x="952" y="3733"/>
                    </a:lnTo>
                    <a:lnTo>
                      <a:pt x="943" y="3724"/>
                    </a:lnTo>
                    <a:lnTo>
                      <a:pt x="934" y="3724"/>
                    </a:lnTo>
                    <a:lnTo>
                      <a:pt x="753" y="3924"/>
                    </a:lnTo>
                    <a:lnTo>
                      <a:pt x="743" y="3933"/>
                    </a:lnTo>
                    <a:lnTo>
                      <a:pt x="743" y="3943"/>
                    </a:lnTo>
                    <a:lnTo>
                      <a:pt x="743" y="3971"/>
                    </a:lnTo>
                    <a:lnTo>
                      <a:pt x="734" y="3981"/>
                    </a:lnTo>
                    <a:lnTo>
                      <a:pt x="724" y="4000"/>
                    </a:lnTo>
                    <a:lnTo>
                      <a:pt x="696" y="4047"/>
                    </a:lnTo>
                    <a:lnTo>
                      <a:pt x="676" y="4076"/>
                    </a:lnTo>
                    <a:lnTo>
                      <a:pt x="676" y="4086"/>
                    </a:lnTo>
                    <a:lnTo>
                      <a:pt x="676" y="4124"/>
                    </a:lnTo>
                    <a:lnTo>
                      <a:pt x="667" y="4143"/>
                    </a:lnTo>
                    <a:lnTo>
                      <a:pt x="657" y="4152"/>
                    </a:lnTo>
                    <a:lnTo>
                      <a:pt x="657" y="4162"/>
                    </a:lnTo>
                    <a:lnTo>
                      <a:pt x="610" y="4209"/>
                    </a:lnTo>
                    <a:lnTo>
                      <a:pt x="600" y="4238"/>
                    </a:lnTo>
                    <a:lnTo>
                      <a:pt x="581" y="4247"/>
                    </a:lnTo>
                    <a:lnTo>
                      <a:pt x="553" y="4257"/>
                    </a:lnTo>
                    <a:lnTo>
                      <a:pt x="515" y="4267"/>
                    </a:lnTo>
                    <a:lnTo>
                      <a:pt x="457" y="4267"/>
                    </a:lnTo>
                    <a:lnTo>
                      <a:pt x="448" y="4267"/>
                    </a:lnTo>
                    <a:lnTo>
                      <a:pt x="438" y="4267"/>
                    </a:lnTo>
                    <a:lnTo>
                      <a:pt x="429" y="4267"/>
                    </a:lnTo>
                    <a:lnTo>
                      <a:pt x="419" y="4276"/>
                    </a:lnTo>
                    <a:lnTo>
                      <a:pt x="410" y="4276"/>
                    </a:lnTo>
                    <a:lnTo>
                      <a:pt x="400" y="4276"/>
                    </a:lnTo>
                    <a:lnTo>
                      <a:pt x="391" y="4267"/>
                    </a:lnTo>
                    <a:lnTo>
                      <a:pt x="381" y="4257"/>
                    </a:lnTo>
                    <a:lnTo>
                      <a:pt x="372" y="4247"/>
                    </a:lnTo>
                    <a:lnTo>
                      <a:pt x="362" y="4247"/>
                    </a:lnTo>
                    <a:lnTo>
                      <a:pt x="343" y="4247"/>
                    </a:lnTo>
                    <a:lnTo>
                      <a:pt x="257" y="4276"/>
                    </a:lnTo>
                    <a:lnTo>
                      <a:pt x="248" y="4276"/>
                    </a:lnTo>
                    <a:lnTo>
                      <a:pt x="219" y="4286"/>
                    </a:lnTo>
                    <a:lnTo>
                      <a:pt x="210" y="4333"/>
                    </a:lnTo>
                    <a:lnTo>
                      <a:pt x="191" y="4333"/>
                    </a:lnTo>
                    <a:lnTo>
                      <a:pt x="172" y="4324"/>
                    </a:lnTo>
                    <a:lnTo>
                      <a:pt x="172" y="4305"/>
                    </a:lnTo>
                    <a:lnTo>
                      <a:pt x="162" y="4286"/>
                    </a:lnTo>
                    <a:lnTo>
                      <a:pt x="152" y="4229"/>
                    </a:lnTo>
                    <a:lnTo>
                      <a:pt x="152" y="4219"/>
                    </a:lnTo>
                    <a:lnTo>
                      <a:pt x="134" y="4200"/>
                    </a:lnTo>
                    <a:lnTo>
                      <a:pt x="114" y="4190"/>
                    </a:lnTo>
                    <a:lnTo>
                      <a:pt x="105" y="4190"/>
                    </a:lnTo>
                    <a:lnTo>
                      <a:pt x="114" y="4171"/>
                    </a:lnTo>
                    <a:lnTo>
                      <a:pt x="124" y="4143"/>
                    </a:lnTo>
                    <a:lnTo>
                      <a:pt x="143" y="4038"/>
                    </a:lnTo>
                    <a:lnTo>
                      <a:pt x="143" y="4019"/>
                    </a:lnTo>
                    <a:lnTo>
                      <a:pt x="134" y="4000"/>
                    </a:lnTo>
                    <a:lnTo>
                      <a:pt x="114" y="3952"/>
                    </a:lnTo>
                    <a:lnTo>
                      <a:pt x="57" y="3857"/>
                    </a:lnTo>
                    <a:lnTo>
                      <a:pt x="38" y="3828"/>
                    </a:lnTo>
                    <a:lnTo>
                      <a:pt x="38" y="3800"/>
                    </a:lnTo>
                    <a:lnTo>
                      <a:pt x="19" y="3676"/>
                    </a:lnTo>
                    <a:lnTo>
                      <a:pt x="0" y="3647"/>
                    </a:lnTo>
                    <a:lnTo>
                      <a:pt x="38" y="3628"/>
                    </a:lnTo>
                    <a:lnTo>
                      <a:pt x="86" y="3619"/>
                    </a:lnTo>
                    <a:lnTo>
                      <a:pt x="95" y="3619"/>
                    </a:lnTo>
                    <a:lnTo>
                      <a:pt x="105" y="3609"/>
                    </a:lnTo>
                    <a:lnTo>
                      <a:pt x="114" y="3600"/>
                    </a:lnTo>
                    <a:lnTo>
                      <a:pt x="114" y="3590"/>
                    </a:lnTo>
                    <a:lnTo>
                      <a:pt x="105" y="3581"/>
                    </a:lnTo>
                    <a:lnTo>
                      <a:pt x="105" y="3571"/>
                    </a:lnTo>
                    <a:lnTo>
                      <a:pt x="76" y="3524"/>
                    </a:lnTo>
                    <a:lnTo>
                      <a:pt x="67" y="3514"/>
                    </a:lnTo>
                    <a:lnTo>
                      <a:pt x="76" y="3495"/>
                    </a:lnTo>
                    <a:lnTo>
                      <a:pt x="86" y="3476"/>
                    </a:lnTo>
                    <a:lnTo>
                      <a:pt x="134" y="3438"/>
                    </a:lnTo>
                    <a:lnTo>
                      <a:pt x="143" y="3428"/>
                    </a:lnTo>
                    <a:lnTo>
                      <a:pt x="162" y="3409"/>
                    </a:lnTo>
                    <a:lnTo>
                      <a:pt x="172" y="3381"/>
                    </a:lnTo>
                    <a:lnTo>
                      <a:pt x="172" y="3362"/>
                    </a:lnTo>
                    <a:lnTo>
                      <a:pt x="181" y="3343"/>
                    </a:lnTo>
                    <a:lnTo>
                      <a:pt x="210" y="3276"/>
                    </a:lnTo>
                    <a:lnTo>
                      <a:pt x="219" y="3257"/>
                    </a:lnTo>
                    <a:lnTo>
                      <a:pt x="210" y="3238"/>
                    </a:lnTo>
                    <a:lnTo>
                      <a:pt x="200" y="3228"/>
                    </a:lnTo>
                    <a:lnTo>
                      <a:pt x="191" y="3209"/>
                    </a:lnTo>
                    <a:lnTo>
                      <a:pt x="191" y="3200"/>
                    </a:lnTo>
                    <a:lnTo>
                      <a:pt x="191" y="3181"/>
                    </a:lnTo>
                    <a:lnTo>
                      <a:pt x="191" y="3171"/>
                    </a:lnTo>
                    <a:lnTo>
                      <a:pt x="191" y="3152"/>
                    </a:lnTo>
                    <a:lnTo>
                      <a:pt x="248" y="3114"/>
                    </a:lnTo>
                    <a:lnTo>
                      <a:pt x="257" y="3105"/>
                    </a:lnTo>
                    <a:lnTo>
                      <a:pt x="267" y="3057"/>
                    </a:lnTo>
                    <a:lnTo>
                      <a:pt x="267" y="3048"/>
                    </a:lnTo>
                    <a:lnTo>
                      <a:pt x="276" y="3048"/>
                    </a:lnTo>
                    <a:lnTo>
                      <a:pt x="295" y="3038"/>
                    </a:lnTo>
                    <a:lnTo>
                      <a:pt x="324" y="3028"/>
                    </a:lnTo>
                    <a:lnTo>
                      <a:pt x="333" y="3019"/>
                    </a:lnTo>
                    <a:lnTo>
                      <a:pt x="381" y="2943"/>
                    </a:lnTo>
                    <a:lnTo>
                      <a:pt x="391" y="2933"/>
                    </a:lnTo>
                    <a:lnTo>
                      <a:pt x="400" y="2933"/>
                    </a:lnTo>
                    <a:lnTo>
                      <a:pt x="410" y="2923"/>
                    </a:lnTo>
                    <a:lnTo>
                      <a:pt x="419" y="2895"/>
                    </a:lnTo>
                    <a:lnTo>
                      <a:pt x="438" y="2866"/>
                    </a:lnTo>
                    <a:lnTo>
                      <a:pt x="438" y="2857"/>
                    </a:lnTo>
                    <a:lnTo>
                      <a:pt x="438" y="2847"/>
                    </a:lnTo>
                    <a:lnTo>
                      <a:pt x="438" y="2838"/>
                    </a:lnTo>
                    <a:lnTo>
                      <a:pt x="438" y="2828"/>
                    </a:lnTo>
                    <a:lnTo>
                      <a:pt x="429" y="2819"/>
                    </a:lnTo>
                    <a:lnTo>
                      <a:pt x="429" y="2809"/>
                    </a:lnTo>
                    <a:lnTo>
                      <a:pt x="419" y="2809"/>
                    </a:lnTo>
                    <a:lnTo>
                      <a:pt x="410" y="2800"/>
                    </a:lnTo>
                    <a:lnTo>
                      <a:pt x="410" y="2790"/>
                    </a:lnTo>
                    <a:lnTo>
                      <a:pt x="419" y="2781"/>
                    </a:lnTo>
                    <a:lnTo>
                      <a:pt x="448" y="2781"/>
                    </a:lnTo>
                    <a:lnTo>
                      <a:pt x="457" y="2771"/>
                    </a:lnTo>
                    <a:lnTo>
                      <a:pt x="467" y="2781"/>
                    </a:lnTo>
                    <a:lnTo>
                      <a:pt x="476" y="2781"/>
                    </a:lnTo>
                    <a:lnTo>
                      <a:pt x="486" y="2790"/>
                    </a:lnTo>
                    <a:lnTo>
                      <a:pt x="505" y="2800"/>
                    </a:lnTo>
                    <a:lnTo>
                      <a:pt x="543" y="2819"/>
                    </a:lnTo>
                    <a:lnTo>
                      <a:pt x="581" y="2828"/>
                    </a:lnTo>
                    <a:lnTo>
                      <a:pt x="591" y="2828"/>
                    </a:lnTo>
                    <a:lnTo>
                      <a:pt x="591" y="2819"/>
                    </a:lnTo>
                    <a:lnTo>
                      <a:pt x="600" y="2809"/>
                    </a:lnTo>
                    <a:lnTo>
                      <a:pt x="619" y="2771"/>
                    </a:lnTo>
                    <a:lnTo>
                      <a:pt x="648" y="2647"/>
                    </a:lnTo>
                    <a:lnTo>
                      <a:pt x="619" y="2628"/>
                    </a:lnTo>
                    <a:lnTo>
                      <a:pt x="619" y="2619"/>
                    </a:lnTo>
                    <a:lnTo>
                      <a:pt x="619" y="2600"/>
                    </a:lnTo>
                    <a:lnTo>
                      <a:pt x="619" y="2571"/>
                    </a:lnTo>
                    <a:lnTo>
                      <a:pt x="619" y="2533"/>
                    </a:lnTo>
                    <a:lnTo>
                      <a:pt x="610" y="2514"/>
                    </a:lnTo>
                    <a:lnTo>
                      <a:pt x="600" y="2495"/>
                    </a:lnTo>
                    <a:lnTo>
                      <a:pt x="581" y="2466"/>
                    </a:lnTo>
                    <a:lnTo>
                      <a:pt x="571" y="2457"/>
                    </a:lnTo>
                    <a:lnTo>
                      <a:pt x="571" y="2438"/>
                    </a:lnTo>
                    <a:lnTo>
                      <a:pt x="591" y="2371"/>
                    </a:lnTo>
                    <a:lnTo>
                      <a:pt x="591" y="2362"/>
                    </a:lnTo>
                    <a:lnTo>
                      <a:pt x="600" y="2352"/>
                    </a:lnTo>
                    <a:lnTo>
                      <a:pt x="629" y="2343"/>
                    </a:lnTo>
                    <a:lnTo>
                      <a:pt x="638" y="2333"/>
                    </a:lnTo>
                    <a:lnTo>
                      <a:pt x="648" y="2324"/>
                    </a:lnTo>
                    <a:lnTo>
                      <a:pt x="648" y="2314"/>
                    </a:lnTo>
                    <a:lnTo>
                      <a:pt x="648" y="2305"/>
                    </a:lnTo>
                    <a:lnTo>
                      <a:pt x="657" y="2286"/>
                    </a:lnTo>
                    <a:lnTo>
                      <a:pt x="657" y="2257"/>
                    </a:lnTo>
                    <a:lnTo>
                      <a:pt x="657" y="2219"/>
                    </a:lnTo>
                    <a:lnTo>
                      <a:pt x="657" y="2209"/>
                    </a:lnTo>
                    <a:lnTo>
                      <a:pt x="638" y="2181"/>
                    </a:lnTo>
                    <a:lnTo>
                      <a:pt x="610" y="2133"/>
                    </a:lnTo>
                    <a:lnTo>
                      <a:pt x="600" y="2123"/>
                    </a:lnTo>
                    <a:lnTo>
                      <a:pt x="591" y="2114"/>
                    </a:lnTo>
                    <a:lnTo>
                      <a:pt x="581" y="2105"/>
                    </a:lnTo>
                    <a:lnTo>
                      <a:pt x="562" y="2095"/>
                    </a:lnTo>
                    <a:lnTo>
                      <a:pt x="553" y="2095"/>
                    </a:lnTo>
                    <a:lnTo>
                      <a:pt x="543" y="2095"/>
                    </a:lnTo>
                    <a:lnTo>
                      <a:pt x="533" y="2085"/>
                    </a:lnTo>
                    <a:lnTo>
                      <a:pt x="533" y="2066"/>
                    </a:lnTo>
                    <a:lnTo>
                      <a:pt x="524" y="2047"/>
                    </a:lnTo>
                    <a:lnTo>
                      <a:pt x="524" y="2028"/>
                    </a:lnTo>
                    <a:lnTo>
                      <a:pt x="515" y="2019"/>
                    </a:lnTo>
                    <a:lnTo>
                      <a:pt x="486" y="1981"/>
                    </a:lnTo>
                    <a:lnTo>
                      <a:pt x="476" y="1962"/>
                    </a:lnTo>
                    <a:lnTo>
                      <a:pt x="486" y="1952"/>
                    </a:lnTo>
                    <a:lnTo>
                      <a:pt x="495" y="1933"/>
                    </a:lnTo>
                    <a:lnTo>
                      <a:pt x="524" y="1914"/>
                    </a:lnTo>
                    <a:lnTo>
                      <a:pt x="543" y="1905"/>
                    </a:lnTo>
                    <a:lnTo>
                      <a:pt x="553" y="1876"/>
                    </a:lnTo>
                    <a:lnTo>
                      <a:pt x="571" y="1867"/>
                    </a:lnTo>
                    <a:lnTo>
                      <a:pt x="581" y="1867"/>
                    </a:lnTo>
                    <a:lnTo>
                      <a:pt x="610" y="1867"/>
                    </a:lnTo>
                    <a:lnTo>
                      <a:pt x="619" y="1867"/>
                    </a:lnTo>
                    <a:lnTo>
                      <a:pt x="629" y="1857"/>
                    </a:lnTo>
                    <a:lnTo>
                      <a:pt x="648" y="1828"/>
                    </a:lnTo>
                    <a:lnTo>
                      <a:pt x="657" y="1819"/>
                    </a:lnTo>
                    <a:lnTo>
                      <a:pt x="667" y="1809"/>
                    </a:lnTo>
                    <a:lnTo>
                      <a:pt x="676" y="1800"/>
                    </a:lnTo>
                    <a:lnTo>
                      <a:pt x="686" y="1781"/>
                    </a:lnTo>
                    <a:lnTo>
                      <a:pt x="696" y="1752"/>
                    </a:lnTo>
                    <a:lnTo>
                      <a:pt x="705" y="1733"/>
                    </a:lnTo>
                    <a:lnTo>
                      <a:pt x="714" y="1714"/>
                    </a:lnTo>
                    <a:lnTo>
                      <a:pt x="724" y="1695"/>
                    </a:lnTo>
                    <a:lnTo>
                      <a:pt x="743" y="1676"/>
                    </a:lnTo>
                    <a:lnTo>
                      <a:pt x="753" y="1666"/>
                    </a:lnTo>
                    <a:lnTo>
                      <a:pt x="753" y="1638"/>
                    </a:lnTo>
                    <a:lnTo>
                      <a:pt x="753" y="1619"/>
                    </a:lnTo>
                    <a:lnTo>
                      <a:pt x="753" y="1609"/>
                    </a:lnTo>
                    <a:lnTo>
                      <a:pt x="753" y="1590"/>
                    </a:lnTo>
                    <a:lnTo>
                      <a:pt x="753" y="1571"/>
                    </a:lnTo>
                    <a:lnTo>
                      <a:pt x="753" y="1552"/>
                    </a:lnTo>
                    <a:lnTo>
                      <a:pt x="743" y="1524"/>
                    </a:lnTo>
                    <a:lnTo>
                      <a:pt x="714" y="1476"/>
                    </a:lnTo>
                    <a:lnTo>
                      <a:pt x="705" y="1466"/>
                    </a:lnTo>
                    <a:lnTo>
                      <a:pt x="705" y="1438"/>
                    </a:lnTo>
                    <a:lnTo>
                      <a:pt x="705" y="1419"/>
                    </a:lnTo>
                    <a:lnTo>
                      <a:pt x="714" y="1333"/>
                    </a:lnTo>
                    <a:lnTo>
                      <a:pt x="705" y="1295"/>
                    </a:lnTo>
                    <a:lnTo>
                      <a:pt x="676" y="1257"/>
                    </a:lnTo>
                    <a:lnTo>
                      <a:pt x="667" y="1228"/>
                    </a:lnTo>
                    <a:lnTo>
                      <a:pt x="657" y="1219"/>
                    </a:lnTo>
                    <a:lnTo>
                      <a:pt x="648" y="1171"/>
                    </a:lnTo>
                    <a:lnTo>
                      <a:pt x="638" y="1152"/>
                    </a:lnTo>
                    <a:lnTo>
                      <a:pt x="581" y="1057"/>
                    </a:lnTo>
                    <a:lnTo>
                      <a:pt x="571" y="1038"/>
                    </a:lnTo>
                    <a:lnTo>
                      <a:pt x="553" y="1038"/>
                    </a:lnTo>
                    <a:lnTo>
                      <a:pt x="533" y="1038"/>
                    </a:lnTo>
                    <a:lnTo>
                      <a:pt x="524" y="1057"/>
                    </a:lnTo>
                    <a:lnTo>
                      <a:pt x="515" y="1047"/>
                    </a:lnTo>
                    <a:lnTo>
                      <a:pt x="505" y="1038"/>
                    </a:lnTo>
                    <a:lnTo>
                      <a:pt x="505" y="1028"/>
                    </a:lnTo>
                    <a:lnTo>
                      <a:pt x="495" y="1000"/>
                    </a:lnTo>
                    <a:lnTo>
                      <a:pt x="486" y="990"/>
                    </a:lnTo>
                    <a:lnTo>
                      <a:pt x="476" y="981"/>
                    </a:lnTo>
                    <a:lnTo>
                      <a:pt x="438" y="971"/>
                    </a:lnTo>
                    <a:lnTo>
                      <a:pt x="410" y="962"/>
                    </a:lnTo>
                    <a:lnTo>
                      <a:pt x="400" y="952"/>
                    </a:lnTo>
                    <a:lnTo>
                      <a:pt x="381" y="942"/>
                    </a:lnTo>
                    <a:lnTo>
                      <a:pt x="372" y="904"/>
                    </a:lnTo>
                    <a:lnTo>
                      <a:pt x="372" y="885"/>
                    </a:lnTo>
                    <a:lnTo>
                      <a:pt x="362" y="866"/>
                    </a:lnTo>
                    <a:lnTo>
                      <a:pt x="324" y="828"/>
                    </a:lnTo>
                    <a:lnTo>
                      <a:pt x="276" y="762"/>
                    </a:lnTo>
                    <a:lnTo>
                      <a:pt x="315" y="695"/>
                    </a:lnTo>
                    <a:lnTo>
                      <a:pt x="324" y="666"/>
                    </a:lnTo>
                    <a:lnTo>
                      <a:pt x="333" y="657"/>
                    </a:lnTo>
                    <a:lnTo>
                      <a:pt x="343" y="657"/>
                    </a:lnTo>
                    <a:lnTo>
                      <a:pt x="353" y="647"/>
                    </a:lnTo>
                    <a:lnTo>
                      <a:pt x="362" y="647"/>
                    </a:lnTo>
                    <a:lnTo>
                      <a:pt x="372" y="628"/>
                    </a:lnTo>
                    <a:lnTo>
                      <a:pt x="400" y="600"/>
                    </a:lnTo>
                    <a:lnTo>
                      <a:pt x="476" y="552"/>
                    </a:lnTo>
                    <a:lnTo>
                      <a:pt x="505" y="543"/>
                    </a:lnTo>
                    <a:lnTo>
                      <a:pt x="533" y="543"/>
                    </a:lnTo>
                    <a:lnTo>
                      <a:pt x="543" y="543"/>
                    </a:lnTo>
                    <a:lnTo>
                      <a:pt x="553" y="543"/>
                    </a:lnTo>
                    <a:lnTo>
                      <a:pt x="600" y="533"/>
                    </a:lnTo>
                    <a:lnTo>
                      <a:pt x="657" y="533"/>
                    </a:lnTo>
                    <a:lnTo>
                      <a:pt x="781" y="495"/>
                    </a:lnTo>
                    <a:lnTo>
                      <a:pt x="781" y="485"/>
                    </a:lnTo>
                    <a:lnTo>
                      <a:pt x="781" y="476"/>
                    </a:lnTo>
                    <a:lnTo>
                      <a:pt x="781" y="466"/>
                    </a:lnTo>
                    <a:lnTo>
                      <a:pt x="781" y="457"/>
                    </a:lnTo>
                    <a:lnTo>
                      <a:pt x="781" y="447"/>
                    </a:lnTo>
                    <a:lnTo>
                      <a:pt x="772" y="428"/>
                    </a:lnTo>
                    <a:lnTo>
                      <a:pt x="743" y="409"/>
                    </a:lnTo>
                    <a:lnTo>
                      <a:pt x="743" y="390"/>
                    </a:lnTo>
                    <a:lnTo>
                      <a:pt x="734" y="381"/>
                    </a:lnTo>
                    <a:lnTo>
                      <a:pt x="743" y="362"/>
                    </a:lnTo>
                    <a:lnTo>
                      <a:pt x="753" y="343"/>
                    </a:lnTo>
                    <a:lnTo>
                      <a:pt x="753" y="333"/>
                    </a:lnTo>
                    <a:lnTo>
                      <a:pt x="743" y="324"/>
                    </a:lnTo>
                    <a:lnTo>
                      <a:pt x="734" y="305"/>
                    </a:lnTo>
                    <a:lnTo>
                      <a:pt x="724" y="295"/>
                    </a:lnTo>
                    <a:lnTo>
                      <a:pt x="724" y="276"/>
                    </a:lnTo>
                    <a:lnTo>
                      <a:pt x="734" y="276"/>
                    </a:lnTo>
                    <a:lnTo>
                      <a:pt x="743" y="267"/>
                    </a:lnTo>
                    <a:lnTo>
                      <a:pt x="772" y="276"/>
                    </a:lnTo>
                    <a:lnTo>
                      <a:pt x="791" y="267"/>
                    </a:lnTo>
                    <a:lnTo>
                      <a:pt x="791" y="257"/>
                    </a:lnTo>
                    <a:lnTo>
                      <a:pt x="791" y="228"/>
                    </a:lnTo>
                    <a:lnTo>
                      <a:pt x="791" y="219"/>
                    </a:lnTo>
                    <a:lnTo>
                      <a:pt x="800" y="209"/>
                    </a:lnTo>
                    <a:lnTo>
                      <a:pt x="838" y="209"/>
                    </a:lnTo>
                    <a:lnTo>
                      <a:pt x="857" y="190"/>
                    </a:lnTo>
                    <a:lnTo>
                      <a:pt x="895" y="152"/>
                    </a:lnTo>
                    <a:lnTo>
                      <a:pt x="924" y="124"/>
                    </a:lnTo>
                    <a:lnTo>
                      <a:pt x="934" y="124"/>
                    </a:lnTo>
                    <a:lnTo>
                      <a:pt x="943" y="124"/>
                    </a:lnTo>
                    <a:lnTo>
                      <a:pt x="943" y="133"/>
                    </a:lnTo>
                    <a:lnTo>
                      <a:pt x="952" y="142"/>
                    </a:lnTo>
                    <a:lnTo>
                      <a:pt x="1000" y="162"/>
                    </a:lnTo>
                    <a:lnTo>
                      <a:pt x="1010" y="162"/>
                    </a:lnTo>
                    <a:lnTo>
                      <a:pt x="1029" y="133"/>
                    </a:lnTo>
                    <a:lnTo>
                      <a:pt x="1048" y="133"/>
                    </a:lnTo>
                    <a:lnTo>
                      <a:pt x="1067" y="133"/>
                    </a:lnTo>
                    <a:lnTo>
                      <a:pt x="1077" y="133"/>
                    </a:lnTo>
                    <a:lnTo>
                      <a:pt x="1095" y="142"/>
                    </a:lnTo>
                    <a:lnTo>
                      <a:pt x="1105" y="124"/>
                    </a:lnTo>
                    <a:lnTo>
                      <a:pt x="1115" y="114"/>
                    </a:lnTo>
                    <a:lnTo>
                      <a:pt x="1124" y="85"/>
                    </a:lnTo>
                    <a:lnTo>
                      <a:pt x="1133" y="76"/>
                    </a:lnTo>
                    <a:lnTo>
                      <a:pt x="1219" y="19"/>
                    </a:lnTo>
                    <a:lnTo>
                      <a:pt x="1286" y="0"/>
                    </a:lnTo>
                    <a:lnTo>
                      <a:pt x="1324" y="9"/>
                    </a:lnTo>
                    <a:lnTo>
                      <a:pt x="1362" y="9"/>
                    </a:lnTo>
                    <a:lnTo>
                      <a:pt x="1362" y="28"/>
                    </a:lnTo>
                    <a:lnTo>
                      <a:pt x="1362" y="38"/>
                    </a:lnTo>
                    <a:lnTo>
                      <a:pt x="1362" y="47"/>
                    </a:lnTo>
                    <a:lnTo>
                      <a:pt x="1372" y="66"/>
                    </a:lnTo>
                    <a:lnTo>
                      <a:pt x="1391" y="85"/>
                    </a:lnTo>
                    <a:lnTo>
                      <a:pt x="1419" y="114"/>
                    </a:lnTo>
                    <a:lnTo>
                      <a:pt x="1448" y="124"/>
                    </a:lnTo>
                    <a:lnTo>
                      <a:pt x="1457" y="133"/>
                    </a:lnTo>
                    <a:lnTo>
                      <a:pt x="1467" y="133"/>
                    </a:lnTo>
                    <a:lnTo>
                      <a:pt x="1486" y="133"/>
                    </a:lnTo>
                    <a:lnTo>
                      <a:pt x="1496" y="133"/>
                    </a:lnTo>
                    <a:lnTo>
                      <a:pt x="1524" y="142"/>
                    </a:lnTo>
                    <a:lnTo>
                      <a:pt x="1543" y="152"/>
                    </a:lnTo>
                    <a:lnTo>
                      <a:pt x="1572" y="200"/>
                    </a:lnTo>
                    <a:lnTo>
                      <a:pt x="1591" y="209"/>
                    </a:lnTo>
                    <a:lnTo>
                      <a:pt x="1600" y="219"/>
                    </a:lnTo>
                    <a:lnTo>
                      <a:pt x="1619" y="219"/>
                    </a:lnTo>
                    <a:lnTo>
                      <a:pt x="1676" y="190"/>
                    </a:lnTo>
                    <a:lnTo>
                      <a:pt x="1695" y="190"/>
                    </a:lnTo>
                    <a:lnTo>
                      <a:pt x="1714" y="190"/>
                    </a:lnTo>
                    <a:lnTo>
                      <a:pt x="1752" y="190"/>
                    </a:lnTo>
                    <a:lnTo>
                      <a:pt x="1772" y="200"/>
                    </a:lnTo>
                    <a:lnTo>
                      <a:pt x="1800" y="219"/>
                    </a:lnTo>
                    <a:lnTo>
                      <a:pt x="1819" y="219"/>
                    </a:lnTo>
                    <a:lnTo>
                      <a:pt x="1829" y="219"/>
                    </a:lnTo>
                    <a:lnTo>
                      <a:pt x="1848" y="209"/>
                    </a:lnTo>
                    <a:lnTo>
                      <a:pt x="1857" y="181"/>
                    </a:lnTo>
                    <a:lnTo>
                      <a:pt x="1867" y="171"/>
                    </a:lnTo>
                    <a:lnTo>
                      <a:pt x="1886" y="171"/>
                    </a:lnTo>
                    <a:lnTo>
                      <a:pt x="1924" y="181"/>
                    </a:lnTo>
                    <a:lnTo>
                      <a:pt x="1934" y="190"/>
                    </a:lnTo>
                    <a:lnTo>
                      <a:pt x="1943" y="219"/>
                    </a:lnTo>
                    <a:lnTo>
                      <a:pt x="1953" y="228"/>
                    </a:lnTo>
                    <a:lnTo>
                      <a:pt x="1953" y="238"/>
                    </a:lnTo>
                    <a:lnTo>
                      <a:pt x="1953" y="257"/>
                    </a:lnTo>
                    <a:lnTo>
                      <a:pt x="1953" y="267"/>
                    </a:lnTo>
                    <a:lnTo>
                      <a:pt x="1953" y="276"/>
                    </a:lnTo>
                    <a:lnTo>
                      <a:pt x="1962" y="285"/>
                    </a:lnTo>
                    <a:lnTo>
                      <a:pt x="1972" y="295"/>
                    </a:lnTo>
                    <a:lnTo>
                      <a:pt x="1991" y="295"/>
                    </a:lnTo>
                    <a:lnTo>
                      <a:pt x="2010" y="285"/>
                    </a:lnTo>
                    <a:lnTo>
                      <a:pt x="2067" y="247"/>
                    </a:lnTo>
                    <a:lnTo>
                      <a:pt x="2086" y="238"/>
                    </a:lnTo>
                    <a:lnTo>
                      <a:pt x="2095" y="228"/>
                    </a:lnTo>
                    <a:lnTo>
                      <a:pt x="2105" y="209"/>
                    </a:lnTo>
                    <a:lnTo>
                      <a:pt x="2105" y="190"/>
                    </a:lnTo>
                    <a:lnTo>
                      <a:pt x="2105" y="181"/>
                    </a:lnTo>
                    <a:lnTo>
                      <a:pt x="2124" y="171"/>
                    </a:lnTo>
                    <a:lnTo>
                      <a:pt x="2143" y="162"/>
                    </a:lnTo>
                    <a:lnTo>
                      <a:pt x="2143" y="142"/>
                    </a:lnTo>
                    <a:lnTo>
                      <a:pt x="2143" y="124"/>
                    </a:lnTo>
                    <a:lnTo>
                      <a:pt x="2143" y="114"/>
                    </a:lnTo>
                    <a:lnTo>
                      <a:pt x="2153" y="104"/>
                    </a:lnTo>
                    <a:lnTo>
                      <a:pt x="2191" y="114"/>
                    </a:lnTo>
                    <a:lnTo>
                      <a:pt x="2219" y="171"/>
                    </a:lnTo>
                    <a:lnTo>
                      <a:pt x="2229" y="190"/>
                    </a:lnTo>
                    <a:lnTo>
                      <a:pt x="2229" y="209"/>
                    </a:lnTo>
                    <a:lnTo>
                      <a:pt x="2238" y="219"/>
                    </a:lnTo>
                    <a:lnTo>
                      <a:pt x="2258" y="238"/>
                    </a:lnTo>
                    <a:lnTo>
                      <a:pt x="2258" y="247"/>
                    </a:lnTo>
                    <a:lnTo>
                      <a:pt x="2276" y="267"/>
                    </a:lnTo>
                    <a:lnTo>
                      <a:pt x="2286" y="276"/>
                    </a:lnTo>
                    <a:lnTo>
                      <a:pt x="2296" y="276"/>
                    </a:lnTo>
                    <a:lnTo>
                      <a:pt x="2296" y="285"/>
                    </a:lnTo>
                    <a:lnTo>
                      <a:pt x="2305" y="314"/>
                    </a:lnTo>
                    <a:lnTo>
                      <a:pt x="2324" y="352"/>
                    </a:lnTo>
                    <a:lnTo>
                      <a:pt x="2343" y="352"/>
                    </a:lnTo>
                    <a:lnTo>
                      <a:pt x="2353" y="362"/>
                    </a:lnTo>
                    <a:lnTo>
                      <a:pt x="2353" y="371"/>
                    </a:lnTo>
                    <a:lnTo>
                      <a:pt x="2362" y="409"/>
                    </a:lnTo>
                    <a:lnTo>
                      <a:pt x="2353" y="457"/>
                    </a:lnTo>
                    <a:lnTo>
                      <a:pt x="2353" y="466"/>
                    </a:lnTo>
                    <a:lnTo>
                      <a:pt x="2353" y="485"/>
                    </a:lnTo>
                    <a:lnTo>
                      <a:pt x="2353" y="495"/>
                    </a:lnTo>
                    <a:lnTo>
                      <a:pt x="2362" y="505"/>
                    </a:lnTo>
                    <a:lnTo>
                      <a:pt x="2381" y="514"/>
                    </a:lnTo>
                    <a:lnTo>
                      <a:pt x="2391" y="514"/>
                    </a:lnTo>
                    <a:lnTo>
                      <a:pt x="2400" y="523"/>
                    </a:lnTo>
                    <a:lnTo>
                      <a:pt x="2410" y="533"/>
                    </a:lnTo>
                    <a:lnTo>
                      <a:pt x="2419" y="533"/>
                    </a:lnTo>
                    <a:lnTo>
                      <a:pt x="2429" y="533"/>
                    </a:lnTo>
                    <a:lnTo>
                      <a:pt x="2429" y="543"/>
                    </a:lnTo>
                    <a:lnTo>
                      <a:pt x="2438" y="543"/>
                    </a:lnTo>
                    <a:lnTo>
                      <a:pt x="2438" y="552"/>
                    </a:lnTo>
                    <a:lnTo>
                      <a:pt x="2448" y="552"/>
                    </a:lnTo>
                    <a:lnTo>
                      <a:pt x="2467" y="552"/>
                    </a:lnTo>
                    <a:lnTo>
                      <a:pt x="2476" y="552"/>
                    </a:lnTo>
                    <a:lnTo>
                      <a:pt x="2486" y="552"/>
                    </a:lnTo>
                    <a:lnTo>
                      <a:pt x="2486" y="562"/>
                    </a:lnTo>
                    <a:lnTo>
                      <a:pt x="2505" y="581"/>
                    </a:lnTo>
                    <a:lnTo>
                      <a:pt x="2524" y="590"/>
                    </a:lnTo>
                    <a:lnTo>
                      <a:pt x="2534" y="600"/>
                    </a:lnTo>
                    <a:lnTo>
                      <a:pt x="2534" y="609"/>
                    </a:lnTo>
                    <a:lnTo>
                      <a:pt x="2543" y="609"/>
                    </a:lnTo>
                    <a:lnTo>
                      <a:pt x="2581" y="619"/>
                    </a:lnTo>
                    <a:lnTo>
                      <a:pt x="2619" y="628"/>
                    </a:lnTo>
                    <a:lnTo>
                      <a:pt x="2638" y="638"/>
                    </a:lnTo>
                    <a:lnTo>
                      <a:pt x="2657" y="647"/>
                    </a:lnTo>
                    <a:lnTo>
                      <a:pt x="2677" y="657"/>
                    </a:lnTo>
                    <a:lnTo>
                      <a:pt x="2677" y="666"/>
                    </a:lnTo>
                    <a:lnTo>
                      <a:pt x="2686" y="676"/>
                    </a:lnTo>
                    <a:lnTo>
                      <a:pt x="2686" y="686"/>
                    </a:lnTo>
                    <a:lnTo>
                      <a:pt x="2686" y="704"/>
                    </a:lnTo>
                    <a:lnTo>
                      <a:pt x="2686" y="714"/>
                    </a:lnTo>
                    <a:lnTo>
                      <a:pt x="2686" y="724"/>
                    </a:lnTo>
                    <a:lnTo>
                      <a:pt x="2695" y="724"/>
                    </a:lnTo>
                    <a:lnTo>
                      <a:pt x="2695" y="733"/>
                    </a:lnTo>
                    <a:lnTo>
                      <a:pt x="2695" y="743"/>
                    </a:lnTo>
                    <a:lnTo>
                      <a:pt x="2695" y="752"/>
                    </a:lnTo>
                    <a:lnTo>
                      <a:pt x="2686" y="809"/>
                    </a:lnTo>
                    <a:lnTo>
                      <a:pt x="2686" y="819"/>
                    </a:lnTo>
                    <a:lnTo>
                      <a:pt x="2686" y="838"/>
                    </a:lnTo>
                    <a:lnTo>
                      <a:pt x="2686" y="847"/>
                    </a:lnTo>
                    <a:lnTo>
                      <a:pt x="2695" y="847"/>
                    </a:lnTo>
                    <a:lnTo>
                      <a:pt x="2695" y="857"/>
                    </a:lnTo>
                    <a:lnTo>
                      <a:pt x="2695" y="866"/>
                    </a:lnTo>
                    <a:lnTo>
                      <a:pt x="2695" y="876"/>
                    </a:lnTo>
                    <a:lnTo>
                      <a:pt x="2695" y="885"/>
                    </a:lnTo>
                    <a:lnTo>
                      <a:pt x="2695" y="895"/>
                    </a:lnTo>
                    <a:lnTo>
                      <a:pt x="2695" y="904"/>
                    </a:lnTo>
                    <a:lnTo>
                      <a:pt x="2705" y="904"/>
                    </a:lnTo>
                    <a:lnTo>
                      <a:pt x="2705" y="914"/>
                    </a:lnTo>
                    <a:lnTo>
                      <a:pt x="2705" y="924"/>
                    </a:lnTo>
                    <a:lnTo>
                      <a:pt x="2715" y="924"/>
                    </a:lnTo>
                    <a:lnTo>
                      <a:pt x="2715" y="933"/>
                    </a:lnTo>
                    <a:lnTo>
                      <a:pt x="2715" y="942"/>
                    </a:lnTo>
                    <a:lnTo>
                      <a:pt x="2715" y="952"/>
                    </a:lnTo>
                    <a:lnTo>
                      <a:pt x="2695" y="962"/>
                    </a:lnTo>
                    <a:lnTo>
                      <a:pt x="2686" y="981"/>
                    </a:lnTo>
                    <a:lnTo>
                      <a:pt x="2553" y="1047"/>
                    </a:lnTo>
                    <a:lnTo>
                      <a:pt x="2467" y="1076"/>
                    </a:lnTo>
                    <a:lnTo>
                      <a:pt x="2448" y="1085"/>
                    </a:lnTo>
                    <a:lnTo>
                      <a:pt x="2438" y="1095"/>
                    </a:lnTo>
                    <a:lnTo>
                      <a:pt x="2438" y="1105"/>
                    </a:lnTo>
                    <a:lnTo>
                      <a:pt x="2429" y="1114"/>
                    </a:lnTo>
                    <a:lnTo>
                      <a:pt x="2419" y="1124"/>
                    </a:lnTo>
                    <a:lnTo>
                      <a:pt x="2391" y="1133"/>
                    </a:lnTo>
                    <a:lnTo>
                      <a:pt x="2391" y="1143"/>
                    </a:lnTo>
                    <a:lnTo>
                      <a:pt x="2391" y="1162"/>
                    </a:lnTo>
                    <a:lnTo>
                      <a:pt x="2391" y="1171"/>
                    </a:lnTo>
                    <a:lnTo>
                      <a:pt x="2400" y="1171"/>
                    </a:lnTo>
                    <a:lnTo>
                      <a:pt x="2410" y="1181"/>
                    </a:lnTo>
                    <a:lnTo>
                      <a:pt x="2410" y="1190"/>
                    </a:lnTo>
                    <a:lnTo>
                      <a:pt x="2410" y="1200"/>
                    </a:lnTo>
                    <a:lnTo>
                      <a:pt x="2410" y="1228"/>
                    </a:lnTo>
                    <a:lnTo>
                      <a:pt x="2419" y="1247"/>
                    </a:lnTo>
                    <a:lnTo>
                      <a:pt x="2419" y="1257"/>
                    </a:lnTo>
                    <a:lnTo>
                      <a:pt x="2419" y="1276"/>
                    </a:lnTo>
                    <a:lnTo>
                      <a:pt x="2419" y="1305"/>
                    </a:lnTo>
                    <a:lnTo>
                      <a:pt x="2419" y="1343"/>
                    </a:lnTo>
                    <a:lnTo>
                      <a:pt x="2419" y="1362"/>
                    </a:lnTo>
                    <a:lnTo>
                      <a:pt x="2419" y="1381"/>
                    </a:lnTo>
                    <a:lnTo>
                      <a:pt x="2438" y="1438"/>
                    </a:lnTo>
                    <a:lnTo>
                      <a:pt x="2438" y="1476"/>
                    </a:lnTo>
                    <a:lnTo>
                      <a:pt x="2438" y="1533"/>
                    </a:lnTo>
                    <a:lnTo>
                      <a:pt x="2448" y="1543"/>
                    </a:lnTo>
                    <a:lnTo>
                      <a:pt x="2448" y="1562"/>
                    </a:lnTo>
                    <a:lnTo>
                      <a:pt x="2457" y="1571"/>
                    </a:lnTo>
                    <a:lnTo>
                      <a:pt x="2457" y="1590"/>
                    </a:lnTo>
                    <a:lnTo>
                      <a:pt x="2457" y="1600"/>
                    </a:lnTo>
                    <a:lnTo>
                      <a:pt x="2448" y="1619"/>
                    </a:lnTo>
                    <a:lnTo>
                      <a:pt x="2429" y="1638"/>
                    </a:lnTo>
                    <a:lnTo>
                      <a:pt x="2410" y="1647"/>
                    </a:lnTo>
                    <a:lnTo>
                      <a:pt x="2324" y="1666"/>
                    </a:lnTo>
                    <a:lnTo>
                      <a:pt x="2267" y="1695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49" name="Freeform 27">
                <a:extLst>
                  <a:ext uri="{FF2B5EF4-FFF2-40B4-BE49-F238E27FC236}">
                    <a16:creationId xmlns:a16="http://schemas.microsoft.com/office/drawing/2014/main" id="{77BEF487-7C15-B24A-B994-8F5AF3814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4900" y="1976438"/>
                <a:ext cx="1052513" cy="844550"/>
              </a:xfrm>
              <a:custGeom>
                <a:avLst/>
                <a:gdLst>
                  <a:gd name="T0" fmla="*/ 140335 w 2925"/>
                  <a:gd name="T1" fmla="*/ 24140 h 2344"/>
                  <a:gd name="T2" fmla="*/ 198628 w 2925"/>
                  <a:gd name="T3" fmla="*/ 44678 h 2344"/>
                  <a:gd name="T4" fmla="*/ 281030 w 2925"/>
                  <a:gd name="T5" fmla="*/ 37832 h 2344"/>
                  <a:gd name="T6" fmla="*/ 328888 w 2925"/>
                  <a:gd name="T7" fmla="*/ 24140 h 2344"/>
                  <a:gd name="T8" fmla="*/ 407691 w 2925"/>
                  <a:gd name="T9" fmla="*/ 54766 h 2344"/>
                  <a:gd name="T10" fmla="*/ 541549 w 2925"/>
                  <a:gd name="T11" fmla="*/ 92598 h 2344"/>
                  <a:gd name="T12" fmla="*/ 572495 w 2925"/>
                  <a:gd name="T13" fmla="*/ 113135 h 2344"/>
                  <a:gd name="T14" fmla="*/ 637265 w 2925"/>
                  <a:gd name="T15" fmla="*/ 116738 h 2344"/>
                  <a:gd name="T16" fmla="*/ 664972 w 2925"/>
                  <a:gd name="T17" fmla="*/ 123584 h 2344"/>
                  <a:gd name="T18" fmla="*/ 712830 w 2925"/>
                  <a:gd name="T19" fmla="*/ 119981 h 2344"/>
                  <a:gd name="T20" fmla="*/ 784797 w 2925"/>
                  <a:gd name="T21" fmla="*/ 109892 h 2344"/>
                  <a:gd name="T22" fmla="*/ 853165 w 2925"/>
                  <a:gd name="T23" fmla="*/ 106289 h 2344"/>
                  <a:gd name="T24" fmla="*/ 867199 w 2925"/>
                  <a:gd name="T25" fmla="*/ 154210 h 2344"/>
                  <a:gd name="T26" fmla="*/ 949241 w 2925"/>
                  <a:gd name="T27" fmla="*/ 243565 h 2344"/>
                  <a:gd name="T28" fmla="*/ 969751 w 2925"/>
                  <a:gd name="T29" fmla="*/ 264102 h 2344"/>
                  <a:gd name="T30" fmla="*/ 1021207 w 2925"/>
                  <a:gd name="T31" fmla="*/ 295088 h 2344"/>
                  <a:gd name="T32" fmla="*/ 987023 w 2925"/>
                  <a:gd name="T33" fmla="*/ 322471 h 2344"/>
                  <a:gd name="T34" fmla="*/ 987023 w 2925"/>
                  <a:gd name="T35" fmla="*/ 349854 h 2344"/>
                  <a:gd name="T36" fmla="*/ 987023 w 2925"/>
                  <a:gd name="T37" fmla="*/ 370391 h 2344"/>
                  <a:gd name="T38" fmla="*/ 1004295 w 2925"/>
                  <a:gd name="T39" fmla="*/ 380840 h 2344"/>
                  <a:gd name="T40" fmla="*/ 1014371 w 2925"/>
                  <a:gd name="T41" fmla="*/ 418672 h 2344"/>
                  <a:gd name="T42" fmla="*/ 1031643 w 2925"/>
                  <a:gd name="T43" fmla="*/ 449658 h 2344"/>
                  <a:gd name="T44" fmla="*/ 1021207 w 2925"/>
                  <a:gd name="T45" fmla="*/ 507667 h 2344"/>
                  <a:gd name="T46" fmla="*/ 990262 w 2925"/>
                  <a:gd name="T47" fmla="*/ 538653 h 2344"/>
                  <a:gd name="T48" fmla="*/ 993860 w 2925"/>
                  <a:gd name="T49" fmla="*/ 566036 h 2344"/>
                  <a:gd name="T50" fmla="*/ 983785 w 2925"/>
                  <a:gd name="T51" fmla="*/ 600625 h 2344"/>
                  <a:gd name="T52" fmla="*/ 956078 w 2925"/>
                  <a:gd name="T53" fmla="*/ 658634 h 2344"/>
                  <a:gd name="T54" fmla="*/ 874036 w 2925"/>
                  <a:gd name="T55" fmla="*/ 658634 h 2344"/>
                  <a:gd name="T56" fmla="*/ 829416 w 2925"/>
                  <a:gd name="T57" fmla="*/ 665840 h 2344"/>
                  <a:gd name="T58" fmla="*/ 795232 w 2925"/>
                  <a:gd name="T59" fmla="*/ 686377 h 2344"/>
                  <a:gd name="T60" fmla="*/ 788035 w 2925"/>
                  <a:gd name="T61" fmla="*/ 717003 h 2344"/>
                  <a:gd name="T62" fmla="*/ 795232 w 2925"/>
                  <a:gd name="T63" fmla="*/ 744386 h 2344"/>
                  <a:gd name="T64" fmla="*/ 760688 w 2925"/>
                  <a:gd name="T65" fmla="*/ 778975 h 2344"/>
                  <a:gd name="T66" fmla="*/ 743776 w 2925"/>
                  <a:gd name="T67" fmla="*/ 820049 h 2344"/>
                  <a:gd name="T68" fmla="*/ 685483 w 2925"/>
                  <a:gd name="T69" fmla="*/ 823652 h 2344"/>
                  <a:gd name="T70" fmla="*/ 647700 w 2925"/>
                  <a:gd name="T71" fmla="*/ 830498 h 2344"/>
                  <a:gd name="T72" fmla="*/ 531114 w 2925"/>
                  <a:gd name="T73" fmla="*/ 844190 h 2344"/>
                  <a:gd name="T74" fmla="*/ 507365 w 2925"/>
                  <a:gd name="T75" fmla="*/ 826895 h 2344"/>
                  <a:gd name="T76" fmla="*/ 534713 w 2925"/>
                  <a:gd name="T77" fmla="*/ 820049 h 2344"/>
                  <a:gd name="T78" fmla="*/ 537951 w 2925"/>
                  <a:gd name="T79" fmla="*/ 792666 h 2344"/>
                  <a:gd name="T80" fmla="*/ 500169 w 2925"/>
                  <a:gd name="T81" fmla="*/ 747989 h 2344"/>
                  <a:gd name="T82" fmla="*/ 476420 w 2925"/>
                  <a:gd name="T83" fmla="*/ 700069 h 2344"/>
                  <a:gd name="T84" fmla="*/ 421725 w 2925"/>
                  <a:gd name="T85" fmla="*/ 703311 h 2344"/>
                  <a:gd name="T86" fmla="*/ 390779 w 2925"/>
                  <a:gd name="T87" fmla="*/ 686377 h 2344"/>
                  <a:gd name="T88" fmla="*/ 363072 w 2925"/>
                  <a:gd name="T89" fmla="*/ 703311 h 2344"/>
                  <a:gd name="T90" fmla="*/ 270955 w 2925"/>
                  <a:gd name="T91" fmla="*/ 710157 h 2344"/>
                  <a:gd name="T92" fmla="*/ 263758 w 2925"/>
                  <a:gd name="T93" fmla="*/ 675928 h 2344"/>
                  <a:gd name="T94" fmla="*/ 243247 w 2925"/>
                  <a:gd name="T95" fmla="*/ 624405 h 2344"/>
                  <a:gd name="T96" fmla="*/ 181716 w 2925"/>
                  <a:gd name="T97" fmla="*/ 583330 h 2344"/>
                  <a:gd name="T98" fmla="*/ 161205 w 2925"/>
                  <a:gd name="T99" fmla="*/ 542256 h 2344"/>
                  <a:gd name="T100" fmla="*/ 147532 w 2925"/>
                  <a:gd name="T101" fmla="*/ 507667 h 2344"/>
                  <a:gd name="T102" fmla="*/ 123423 w 2925"/>
                  <a:gd name="T103" fmla="*/ 470195 h 2344"/>
                  <a:gd name="T104" fmla="*/ 68728 w 2925"/>
                  <a:gd name="T105" fmla="*/ 411826 h 2344"/>
                  <a:gd name="T106" fmla="*/ 82402 w 2925"/>
                  <a:gd name="T107" fmla="*/ 380840 h 2344"/>
                  <a:gd name="T108" fmla="*/ 65130 w 2925"/>
                  <a:gd name="T109" fmla="*/ 353457 h 2344"/>
                  <a:gd name="T110" fmla="*/ 68728 w 2925"/>
                  <a:gd name="T111" fmla="*/ 315625 h 2344"/>
                  <a:gd name="T112" fmla="*/ 24109 w 2925"/>
                  <a:gd name="T113" fmla="*/ 216182 h 2344"/>
                  <a:gd name="T114" fmla="*/ 10435 w 2925"/>
                  <a:gd name="T115" fmla="*/ 195644 h 2344"/>
                  <a:gd name="T116" fmla="*/ 6837 w 2925"/>
                  <a:gd name="T117" fmla="*/ 171504 h 2344"/>
                  <a:gd name="T118" fmla="*/ 71967 w 2925"/>
                  <a:gd name="T119" fmla="*/ 126827 h 23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925" h="2344">
                    <a:moveTo>
                      <a:pt x="247" y="324"/>
                    </a:moveTo>
                    <a:lnTo>
                      <a:pt x="314" y="85"/>
                    </a:lnTo>
                    <a:lnTo>
                      <a:pt x="362" y="0"/>
                    </a:lnTo>
                    <a:lnTo>
                      <a:pt x="381" y="28"/>
                    </a:lnTo>
                    <a:lnTo>
                      <a:pt x="381" y="38"/>
                    </a:lnTo>
                    <a:lnTo>
                      <a:pt x="390" y="67"/>
                    </a:lnTo>
                    <a:lnTo>
                      <a:pt x="400" y="76"/>
                    </a:lnTo>
                    <a:lnTo>
                      <a:pt x="410" y="95"/>
                    </a:lnTo>
                    <a:lnTo>
                      <a:pt x="429" y="95"/>
                    </a:lnTo>
                    <a:lnTo>
                      <a:pt x="448" y="105"/>
                    </a:lnTo>
                    <a:lnTo>
                      <a:pt x="486" y="105"/>
                    </a:lnTo>
                    <a:lnTo>
                      <a:pt x="552" y="124"/>
                    </a:lnTo>
                    <a:lnTo>
                      <a:pt x="600" y="124"/>
                    </a:lnTo>
                    <a:lnTo>
                      <a:pt x="619" y="143"/>
                    </a:lnTo>
                    <a:lnTo>
                      <a:pt x="667" y="124"/>
                    </a:lnTo>
                    <a:lnTo>
                      <a:pt x="733" y="124"/>
                    </a:lnTo>
                    <a:lnTo>
                      <a:pt x="762" y="114"/>
                    </a:lnTo>
                    <a:lnTo>
                      <a:pt x="781" y="105"/>
                    </a:lnTo>
                    <a:lnTo>
                      <a:pt x="838" y="67"/>
                    </a:lnTo>
                    <a:lnTo>
                      <a:pt x="857" y="47"/>
                    </a:lnTo>
                    <a:lnTo>
                      <a:pt x="876" y="47"/>
                    </a:lnTo>
                    <a:lnTo>
                      <a:pt x="895" y="47"/>
                    </a:lnTo>
                    <a:lnTo>
                      <a:pt x="905" y="57"/>
                    </a:lnTo>
                    <a:lnTo>
                      <a:pt x="914" y="67"/>
                    </a:lnTo>
                    <a:lnTo>
                      <a:pt x="933" y="85"/>
                    </a:lnTo>
                    <a:lnTo>
                      <a:pt x="971" y="105"/>
                    </a:lnTo>
                    <a:lnTo>
                      <a:pt x="991" y="105"/>
                    </a:lnTo>
                    <a:lnTo>
                      <a:pt x="1019" y="105"/>
                    </a:lnTo>
                    <a:lnTo>
                      <a:pt x="1114" y="152"/>
                    </a:lnTo>
                    <a:lnTo>
                      <a:pt x="1133" y="152"/>
                    </a:lnTo>
                    <a:lnTo>
                      <a:pt x="1152" y="152"/>
                    </a:lnTo>
                    <a:lnTo>
                      <a:pt x="1200" y="124"/>
                    </a:lnTo>
                    <a:lnTo>
                      <a:pt x="1229" y="114"/>
                    </a:lnTo>
                    <a:lnTo>
                      <a:pt x="1248" y="124"/>
                    </a:lnTo>
                    <a:lnTo>
                      <a:pt x="1486" y="257"/>
                    </a:lnTo>
                    <a:lnTo>
                      <a:pt x="1505" y="257"/>
                    </a:lnTo>
                    <a:lnTo>
                      <a:pt x="1524" y="248"/>
                    </a:lnTo>
                    <a:lnTo>
                      <a:pt x="1533" y="248"/>
                    </a:lnTo>
                    <a:lnTo>
                      <a:pt x="1543" y="257"/>
                    </a:lnTo>
                    <a:lnTo>
                      <a:pt x="1553" y="276"/>
                    </a:lnTo>
                    <a:lnTo>
                      <a:pt x="1562" y="295"/>
                    </a:lnTo>
                    <a:lnTo>
                      <a:pt x="1591" y="314"/>
                    </a:lnTo>
                    <a:lnTo>
                      <a:pt x="1657" y="286"/>
                    </a:lnTo>
                    <a:lnTo>
                      <a:pt x="1686" y="295"/>
                    </a:lnTo>
                    <a:lnTo>
                      <a:pt x="1714" y="324"/>
                    </a:lnTo>
                    <a:lnTo>
                      <a:pt x="1733" y="333"/>
                    </a:lnTo>
                    <a:lnTo>
                      <a:pt x="1743" y="333"/>
                    </a:lnTo>
                    <a:lnTo>
                      <a:pt x="1771" y="324"/>
                    </a:lnTo>
                    <a:lnTo>
                      <a:pt x="1781" y="324"/>
                    </a:lnTo>
                    <a:lnTo>
                      <a:pt x="1800" y="343"/>
                    </a:lnTo>
                    <a:lnTo>
                      <a:pt x="1809" y="343"/>
                    </a:lnTo>
                    <a:lnTo>
                      <a:pt x="1819" y="352"/>
                    </a:lnTo>
                    <a:lnTo>
                      <a:pt x="1838" y="352"/>
                    </a:lnTo>
                    <a:lnTo>
                      <a:pt x="1848" y="343"/>
                    </a:lnTo>
                    <a:lnTo>
                      <a:pt x="1857" y="324"/>
                    </a:lnTo>
                    <a:lnTo>
                      <a:pt x="1876" y="314"/>
                    </a:lnTo>
                    <a:lnTo>
                      <a:pt x="1886" y="314"/>
                    </a:lnTo>
                    <a:lnTo>
                      <a:pt x="1905" y="314"/>
                    </a:lnTo>
                    <a:lnTo>
                      <a:pt x="1981" y="333"/>
                    </a:lnTo>
                    <a:lnTo>
                      <a:pt x="2086" y="314"/>
                    </a:lnTo>
                    <a:lnTo>
                      <a:pt x="2114" y="305"/>
                    </a:lnTo>
                    <a:lnTo>
                      <a:pt x="2124" y="314"/>
                    </a:lnTo>
                    <a:lnTo>
                      <a:pt x="2143" y="333"/>
                    </a:lnTo>
                    <a:lnTo>
                      <a:pt x="2152" y="324"/>
                    </a:lnTo>
                    <a:lnTo>
                      <a:pt x="2181" y="305"/>
                    </a:lnTo>
                    <a:lnTo>
                      <a:pt x="2200" y="305"/>
                    </a:lnTo>
                    <a:lnTo>
                      <a:pt x="2219" y="295"/>
                    </a:lnTo>
                    <a:lnTo>
                      <a:pt x="2238" y="295"/>
                    </a:lnTo>
                    <a:lnTo>
                      <a:pt x="2257" y="295"/>
                    </a:lnTo>
                    <a:lnTo>
                      <a:pt x="2286" y="267"/>
                    </a:lnTo>
                    <a:lnTo>
                      <a:pt x="2371" y="295"/>
                    </a:lnTo>
                    <a:lnTo>
                      <a:pt x="2381" y="314"/>
                    </a:lnTo>
                    <a:lnTo>
                      <a:pt x="2400" y="333"/>
                    </a:lnTo>
                    <a:lnTo>
                      <a:pt x="2419" y="381"/>
                    </a:lnTo>
                    <a:lnTo>
                      <a:pt x="2419" y="400"/>
                    </a:lnTo>
                    <a:lnTo>
                      <a:pt x="2419" y="419"/>
                    </a:lnTo>
                    <a:lnTo>
                      <a:pt x="2410" y="428"/>
                    </a:lnTo>
                    <a:lnTo>
                      <a:pt x="2410" y="448"/>
                    </a:lnTo>
                    <a:lnTo>
                      <a:pt x="2410" y="457"/>
                    </a:lnTo>
                    <a:lnTo>
                      <a:pt x="2410" y="476"/>
                    </a:lnTo>
                    <a:lnTo>
                      <a:pt x="2419" y="486"/>
                    </a:lnTo>
                    <a:lnTo>
                      <a:pt x="2619" y="667"/>
                    </a:lnTo>
                    <a:lnTo>
                      <a:pt x="2638" y="676"/>
                    </a:lnTo>
                    <a:lnTo>
                      <a:pt x="2657" y="657"/>
                    </a:lnTo>
                    <a:lnTo>
                      <a:pt x="2676" y="657"/>
                    </a:lnTo>
                    <a:lnTo>
                      <a:pt x="2686" y="667"/>
                    </a:lnTo>
                    <a:lnTo>
                      <a:pt x="2686" y="676"/>
                    </a:lnTo>
                    <a:lnTo>
                      <a:pt x="2695" y="714"/>
                    </a:lnTo>
                    <a:lnTo>
                      <a:pt x="2695" y="733"/>
                    </a:lnTo>
                    <a:lnTo>
                      <a:pt x="2695" y="752"/>
                    </a:lnTo>
                    <a:lnTo>
                      <a:pt x="2705" y="771"/>
                    </a:lnTo>
                    <a:lnTo>
                      <a:pt x="2762" y="809"/>
                    </a:lnTo>
                    <a:lnTo>
                      <a:pt x="2781" y="819"/>
                    </a:lnTo>
                    <a:lnTo>
                      <a:pt x="2800" y="819"/>
                    </a:lnTo>
                    <a:lnTo>
                      <a:pt x="2838" y="819"/>
                    </a:lnTo>
                    <a:lnTo>
                      <a:pt x="2838" y="857"/>
                    </a:lnTo>
                    <a:lnTo>
                      <a:pt x="2829" y="867"/>
                    </a:lnTo>
                    <a:lnTo>
                      <a:pt x="2819" y="886"/>
                    </a:lnTo>
                    <a:lnTo>
                      <a:pt x="2810" y="886"/>
                    </a:lnTo>
                    <a:lnTo>
                      <a:pt x="2762" y="886"/>
                    </a:lnTo>
                    <a:lnTo>
                      <a:pt x="2743" y="895"/>
                    </a:lnTo>
                    <a:lnTo>
                      <a:pt x="2743" y="905"/>
                    </a:lnTo>
                    <a:lnTo>
                      <a:pt x="2743" y="914"/>
                    </a:lnTo>
                    <a:lnTo>
                      <a:pt x="2772" y="933"/>
                    </a:lnTo>
                    <a:lnTo>
                      <a:pt x="2772" y="943"/>
                    </a:lnTo>
                    <a:lnTo>
                      <a:pt x="2762" y="952"/>
                    </a:lnTo>
                    <a:lnTo>
                      <a:pt x="2743" y="971"/>
                    </a:lnTo>
                    <a:lnTo>
                      <a:pt x="2734" y="981"/>
                    </a:lnTo>
                    <a:lnTo>
                      <a:pt x="2724" y="1000"/>
                    </a:lnTo>
                    <a:lnTo>
                      <a:pt x="2724" y="1019"/>
                    </a:lnTo>
                    <a:lnTo>
                      <a:pt x="2724" y="1028"/>
                    </a:lnTo>
                    <a:lnTo>
                      <a:pt x="2734" y="1028"/>
                    </a:lnTo>
                    <a:lnTo>
                      <a:pt x="2743" y="1028"/>
                    </a:lnTo>
                    <a:lnTo>
                      <a:pt x="2752" y="1028"/>
                    </a:lnTo>
                    <a:lnTo>
                      <a:pt x="2762" y="1028"/>
                    </a:lnTo>
                    <a:lnTo>
                      <a:pt x="2772" y="1038"/>
                    </a:lnTo>
                    <a:lnTo>
                      <a:pt x="2772" y="1048"/>
                    </a:lnTo>
                    <a:lnTo>
                      <a:pt x="2791" y="1057"/>
                    </a:lnTo>
                    <a:lnTo>
                      <a:pt x="2800" y="1067"/>
                    </a:lnTo>
                    <a:lnTo>
                      <a:pt x="2800" y="1076"/>
                    </a:lnTo>
                    <a:lnTo>
                      <a:pt x="2810" y="1095"/>
                    </a:lnTo>
                    <a:lnTo>
                      <a:pt x="2810" y="1105"/>
                    </a:lnTo>
                    <a:lnTo>
                      <a:pt x="2819" y="1143"/>
                    </a:lnTo>
                    <a:lnTo>
                      <a:pt x="2819" y="1162"/>
                    </a:lnTo>
                    <a:lnTo>
                      <a:pt x="2810" y="1209"/>
                    </a:lnTo>
                    <a:lnTo>
                      <a:pt x="2810" y="1238"/>
                    </a:lnTo>
                    <a:lnTo>
                      <a:pt x="2819" y="1257"/>
                    </a:lnTo>
                    <a:lnTo>
                      <a:pt x="2829" y="1257"/>
                    </a:lnTo>
                    <a:lnTo>
                      <a:pt x="2838" y="1257"/>
                    </a:lnTo>
                    <a:lnTo>
                      <a:pt x="2867" y="1248"/>
                    </a:lnTo>
                    <a:lnTo>
                      <a:pt x="2876" y="1248"/>
                    </a:lnTo>
                    <a:lnTo>
                      <a:pt x="2886" y="1257"/>
                    </a:lnTo>
                    <a:lnTo>
                      <a:pt x="2895" y="1276"/>
                    </a:lnTo>
                    <a:lnTo>
                      <a:pt x="2924" y="1314"/>
                    </a:lnTo>
                    <a:lnTo>
                      <a:pt x="2867" y="1371"/>
                    </a:lnTo>
                    <a:lnTo>
                      <a:pt x="2838" y="1409"/>
                    </a:lnTo>
                    <a:lnTo>
                      <a:pt x="2829" y="1448"/>
                    </a:lnTo>
                    <a:lnTo>
                      <a:pt x="2819" y="1467"/>
                    </a:lnTo>
                    <a:lnTo>
                      <a:pt x="2800" y="1486"/>
                    </a:lnTo>
                    <a:lnTo>
                      <a:pt x="2791" y="1486"/>
                    </a:lnTo>
                    <a:lnTo>
                      <a:pt x="2772" y="1486"/>
                    </a:lnTo>
                    <a:lnTo>
                      <a:pt x="2752" y="1495"/>
                    </a:lnTo>
                    <a:lnTo>
                      <a:pt x="2743" y="1505"/>
                    </a:lnTo>
                    <a:lnTo>
                      <a:pt x="2734" y="1514"/>
                    </a:lnTo>
                    <a:lnTo>
                      <a:pt x="2743" y="1524"/>
                    </a:lnTo>
                    <a:lnTo>
                      <a:pt x="2762" y="1552"/>
                    </a:lnTo>
                    <a:lnTo>
                      <a:pt x="2762" y="1571"/>
                    </a:lnTo>
                    <a:lnTo>
                      <a:pt x="2724" y="1590"/>
                    </a:lnTo>
                    <a:lnTo>
                      <a:pt x="2724" y="1609"/>
                    </a:lnTo>
                    <a:lnTo>
                      <a:pt x="2714" y="1619"/>
                    </a:lnTo>
                    <a:lnTo>
                      <a:pt x="2734" y="1647"/>
                    </a:lnTo>
                    <a:lnTo>
                      <a:pt x="2734" y="1657"/>
                    </a:lnTo>
                    <a:lnTo>
                      <a:pt x="2734" y="1667"/>
                    </a:lnTo>
                    <a:lnTo>
                      <a:pt x="2724" y="1695"/>
                    </a:lnTo>
                    <a:lnTo>
                      <a:pt x="2724" y="1724"/>
                    </a:lnTo>
                    <a:lnTo>
                      <a:pt x="2724" y="1743"/>
                    </a:lnTo>
                    <a:lnTo>
                      <a:pt x="2686" y="1781"/>
                    </a:lnTo>
                    <a:lnTo>
                      <a:pt x="2667" y="1819"/>
                    </a:lnTo>
                    <a:lnTo>
                      <a:pt x="2657" y="1828"/>
                    </a:lnTo>
                    <a:lnTo>
                      <a:pt x="2648" y="1819"/>
                    </a:lnTo>
                    <a:lnTo>
                      <a:pt x="2619" y="1810"/>
                    </a:lnTo>
                    <a:lnTo>
                      <a:pt x="2600" y="1810"/>
                    </a:lnTo>
                    <a:lnTo>
                      <a:pt x="2467" y="1838"/>
                    </a:lnTo>
                    <a:lnTo>
                      <a:pt x="2438" y="1838"/>
                    </a:lnTo>
                    <a:lnTo>
                      <a:pt x="2429" y="1828"/>
                    </a:lnTo>
                    <a:lnTo>
                      <a:pt x="2353" y="1819"/>
                    </a:lnTo>
                    <a:lnTo>
                      <a:pt x="2343" y="1828"/>
                    </a:lnTo>
                    <a:lnTo>
                      <a:pt x="2333" y="1828"/>
                    </a:lnTo>
                    <a:lnTo>
                      <a:pt x="2324" y="1838"/>
                    </a:lnTo>
                    <a:lnTo>
                      <a:pt x="2314" y="1848"/>
                    </a:lnTo>
                    <a:lnTo>
                      <a:pt x="2305" y="1848"/>
                    </a:lnTo>
                    <a:lnTo>
                      <a:pt x="2238" y="1848"/>
                    </a:lnTo>
                    <a:lnTo>
                      <a:pt x="2229" y="1848"/>
                    </a:lnTo>
                    <a:lnTo>
                      <a:pt x="2219" y="1857"/>
                    </a:lnTo>
                    <a:lnTo>
                      <a:pt x="2219" y="1876"/>
                    </a:lnTo>
                    <a:lnTo>
                      <a:pt x="2210" y="1895"/>
                    </a:lnTo>
                    <a:lnTo>
                      <a:pt x="2210" y="1905"/>
                    </a:lnTo>
                    <a:lnTo>
                      <a:pt x="2200" y="1914"/>
                    </a:lnTo>
                    <a:lnTo>
                      <a:pt x="2200" y="1933"/>
                    </a:lnTo>
                    <a:lnTo>
                      <a:pt x="2190" y="1943"/>
                    </a:lnTo>
                    <a:lnTo>
                      <a:pt x="2190" y="1962"/>
                    </a:lnTo>
                    <a:lnTo>
                      <a:pt x="2190" y="1971"/>
                    </a:lnTo>
                    <a:lnTo>
                      <a:pt x="2190" y="1990"/>
                    </a:lnTo>
                    <a:lnTo>
                      <a:pt x="2200" y="2000"/>
                    </a:lnTo>
                    <a:lnTo>
                      <a:pt x="2200" y="2019"/>
                    </a:lnTo>
                    <a:lnTo>
                      <a:pt x="2210" y="2028"/>
                    </a:lnTo>
                    <a:lnTo>
                      <a:pt x="2219" y="2038"/>
                    </a:lnTo>
                    <a:lnTo>
                      <a:pt x="2210" y="2057"/>
                    </a:lnTo>
                    <a:lnTo>
                      <a:pt x="2210" y="2066"/>
                    </a:lnTo>
                    <a:lnTo>
                      <a:pt x="2200" y="2076"/>
                    </a:lnTo>
                    <a:lnTo>
                      <a:pt x="2181" y="2105"/>
                    </a:lnTo>
                    <a:lnTo>
                      <a:pt x="2181" y="2124"/>
                    </a:lnTo>
                    <a:lnTo>
                      <a:pt x="2162" y="2143"/>
                    </a:lnTo>
                    <a:lnTo>
                      <a:pt x="2114" y="2162"/>
                    </a:lnTo>
                    <a:lnTo>
                      <a:pt x="2105" y="2171"/>
                    </a:lnTo>
                    <a:lnTo>
                      <a:pt x="2095" y="2181"/>
                    </a:lnTo>
                    <a:lnTo>
                      <a:pt x="2086" y="2200"/>
                    </a:lnTo>
                    <a:lnTo>
                      <a:pt x="2076" y="2219"/>
                    </a:lnTo>
                    <a:lnTo>
                      <a:pt x="2076" y="2248"/>
                    </a:lnTo>
                    <a:lnTo>
                      <a:pt x="2067" y="2276"/>
                    </a:lnTo>
                    <a:lnTo>
                      <a:pt x="1934" y="2324"/>
                    </a:lnTo>
                    <a:lnTo>
                      <a:pt x="1914" y="2324"/>
                    </a:lnTo>
                    <a:lnTo>
                      <a:pt x="1886" y="2324"/>
                    </a:lnTo>
                    <a:lnTo>
                      <a:pt x="1886" y="2314"/>
                    </a:lnTo>
                    <a:lnTo>
                      <a:pt x="1895" y="2295"/>
                    </a:lnTo>
                    <a:lnTo>
                      <a:pt x="1905" y="2286"/>
                    </a:lnTo>
                    <a:lnTo>
                      <a:pt x="1895" y="2276"/>
                    </a:lnTo>
                    <a:lnTo>
                      <a:pt x="1876" y="2267"/>
                    </a:lnTo>
                    <a:lnTo>
                      <a:pt x="1838" y="2267"/>
                    </a:lnTo>
                    <a:lnTo>
                      <a:pt x="1819" y="2276"/>
                    </a:lnTo>
                    <a:lnTo>
                      <a:pt x="1809" y="2295"/>
                    </a:lnTo>
                    <a:lnTo>
                      <a:pt x="1800" y="2305"/>
                    </a:lnTo>
                    <a:lnTo>
                      <a:pt x="1781" y="2324"/>
                    </a:lnTo>
                    <a:lnTo>
                      <a:pt x="1752" y="2343"/>
                    </a:lnTo>
                    <a:lnTo>
                      <a:pt x="1733" y="2343"/>
                    </a:lnTo>
                    <a:lnTo>
                      <a:pt x="1543" y="2333"/>
                    </a:lnTo>
                    <a:lnTo>
                      <a:pt x="1524" y="2333"/>
                    </a:lnTo>
                    <a:lnTo>
                      <a:pt x="1476" y="2343"/>
                    </a:lnTo>
                    <a:lnTo>
                      <a:pt x="1448" y="2343"/>
                    </a:lnTo>
                    <a:lnTo>
                      <a:pt x="1428" y="2343"/>
                    </a:lnTo>
                    <a:lnTo>
                      <a:pt x="1419" y="2333"/>
                    </a:lnTo>
                    <a:lnTo>
                      <a:pt x="1410" y="2324"/>
                    </a:lnTo>
                    <a:lnTo>
                      <a:pt x="1410" y="2305"/>
                    </a:lnTo>
                    <a:lnTo>
                      <a:pt x="1410" y="2295"/>
                    </a:lnTo>
                    <a:lnTo>
                      <a:pt x="1419" y="2286"/>
                    </a:lnTo>
                    <a:lnTo>
                      <a:pt x="1428" y="2276"/>
                    </a:lnTo>
                    <a:lnTo>
                      <a:pt x="1438" y="2276"/>
                    </a:lnTo>
                    <a:lnTo>
                      <a:pt x="1476" y="2286"/>
                    </a:lnTo>
                    <a:lnTo>
                      <a:pt x="1476" y="2276"/>
                    </a:lnTo>
                    <a:lnTo>
                      <a:pt x="1486" y="2276"/>
                    </a:lnTo>
                    <a:lnTo>
                      <a:pt x="1486" y="2257"/>
                    </a:lnTo>
                    <a:lnTo>
                      <a:pt x="1486" y="2248"/>
                    </a:lnTo>
                    <a:lnTo>
                      <a:pt x="1476" y="2229"/>
                    </a:lnTo>
                    <a:lnTo>
                      <a:pt x="1476" y="2219"/>
                    </a:lnTo>
                    <a:lnTo>
                      <a:pt x="1495" y="2200"/>
                    </a:lnTo>
                    <a:lnTo>
                      <a:pt x="1495" y="2181"/>
                    </a:lnTo>
                    <a:lnTo>
                      <a:pt x="1495" y="2171"/>
                    </a:lnTo>
                    <a:lnTo>
                      <a:pt x="1486" y="2152"/>
                    </a:lnTo>
                    <a:lnTo>
                      <a:pt x="1467" y="2133"/>
                    </a:lnTo>
                    <a:lnTo>
                      <a:pt x="1390" y="2076"/>
                    </a:lnTo>
                    <a:lnTo>
                      <a:pt x="1381" y="2066"/>
                    </a:lnTo>
                    <a:lnTo>
                      <a:pt x="1362" y="1990"/>
                    </a:lnTo>
                    <a:lnTo>
                      <a:pt x="1362" y="1971"/>
                    </a:lnTo>
                    <a:lnTo>
                      <a:pt x="1333" y="1943"/>
                    </a:lnTo>
                    <a:lnTo>
                      <a:pt x="1324" y="1943"/>
                    </a:lnTo>
                    <a:lnTo>
                      <a:pt x="1286" y="1952"/>
                    </a:lnTo>
                    <a:lnTo>
                      <a:pt x="1219" y="1914"/>
                    </a:lnTo>
                    <a:lnTo>
                      <a:pt x="1210" y="1914"/>
                    </a:lnTo>
                    <a:lnTo>
                      <a:pt x="1200" y="1924"/>
                    </a:lnTo>
                    <a:lnTo>
                      <a:pt x="1190" y="1943"/>
                    </a:lnTo>
                    <a:lnTo>
                      <a:pt x="1172" y="1952"/>
                    </a:lnTo>
                    <a:lnTo>
                      <a:pt x="1133" y="1962"/>
                    </a:lnTo>
                    <a:lnTo>
                      <a:pt x="1124" y="1952"/>
                    </a:lnTo>
                    <a:lnTo>
                      <a:pt x="1114" y="1943"/>
                    </a:lnTo>
                    <a:lnTo>
                      <a:pt x="1105" y="1933"/>
                    </a:lnTo>
                    <a:lnTo>
                      <a:pt x="1105" y="1914"/>
                    </a:lnTo>
                    <a:lnTo>
                      <a:pt x="1086" y="1905"/>
                    </a:lnTo>
                    <a:lnTo>
                      <a:pt x="1067" y="1895"/>
                    </a:lnTo>
                    <a:lnTo>
                      <a:pt x="1057" y="1895"/>
                    </a:lnTo>
                    <a:lnTo>
                      <a:pt x="1048" y="1905"/>
                    </a:lnTo>
                    <a:lnTo>
                      <a:pt x="1038" y="1933"/>
                    </a:lnTo>
                    <a:lnTo>
                      <a:pt x="1029" y="1943"/>
                    </a:lnTo>
                    <a:lnTo>
                      <a:pt x="1009" y="1952"/>
                    </a:lnTo>
                    <a:lnTo>
                      <a:pt x="962" y="1971"/>
                    </a:lnTo>
                    <a:lnTo>
                      <a:pt x="762" y="2019"/>
                    </a:lnTo>
                    <a:lnTo>
                      <a:pt x="743" y="2009"/>
                    </a:lnTo>
                    <a:lnTo>
                      <a:pt x="743" y="2000"/>
                    </a:lnTo>
                    <a:lnTo>
                      <a:pt x="743" y="1981"/>
                    </a:lnTo>
                    <a:lnTo>
                      <a:pt x="753" y="1971"/>
                    </a:lnTo>
                    <a:lnTo>
                      <a:pt x="762" y="1962"/>
                    </a:lnTo>
                    <a:lnTo>
                      <a:pt x="781" y="1933"/>
                    </a:lnTo>
                    <a:lnTo>
                      <a:pt x="781" y="1924"/>
                    </a:lnTo>
                    <a:lnTo>
                      <a:pt x="771" y="1914"/>
                    </a:lnTo>
                    <a:lnTo>
                      <a:pt x="753" y="1895"/>
                    </a:lnTo>
                    <a:lnTo>
                      <a:pt x="733" y="1876"/>
                    </a:lnTo>
                    <a:lnTo>
                      <a:pt x="724" y="1848"/>
                    </a:lnTo>
                    <a:lnTo>
                      <a:pt x="724" y="1800"/>
                    </a:lnTo>
                    <a:lnTo>
                      <a:pt x="714" y="1781"/>
                    </a:lnTo>
                    <a:lnTo>
                      <a:pt x="695" y="1762"/>
                    </a:lnTo>
                    <a:lnTo>
                      <a:pt x="686" y="1752"/>
                    </a:lnTo>
                    <a:lnTo>
                      <a:pt x="676" y="1733"/>
                    </a:lnTo>
                    <a:lnTo>
                      <a:pt x="667" y="1724"/>
                    </a:lnTo>
                    <a:lnTo>
                      <a:pt x="667" y="1667"/>
                    </a:lnTo>
                    <a:lnTo>
                      <a:pt x="657" y="1657"/>
                    </a:lnTo>
                    <a:lnTo>
                      <a:pt x="610" y="1667"/>
                    </a:lnTo>
                    <a:lnTo>
                      <a:pt x="571" y="1657"/>
                    </a:lnTo>
                    <a:lnTo>
                      <a:pt x="505" y="1619"/>
                    </a:lnTo>
                    <a:lnTo>
                      <a:pt x="476" y="1600"/>
                    </a:lnTo>
                    <a:lnTo>
                      <a:pt x="467" y="1581"/>
                    </a:lnTo>
                    <a:lnTo>
                      <a:pt x="448" y="1552"/>
                    </a:lnTo>
                    <a:lnTo>
                      <a:pt x="448" y="1533"/>
                    </a:lnTo>
                    <a:lnTo>
                      <a:pt x="448" y="1505"/>
                    </a:lnTo>
                    <a:lnTo>
                      <a:pt x="448" y="1495"/>
                    </a:lnTo>
                    <a:lnTo>
                      <a:pt x="448" y="1476"/>
                    </a:lnTo>
                    <a:lnTo>
                      <a:pt x="448" y="1467"/>
                    </a:lnTo>
                    <a:lnTo>
                      <a:pt x="438" y="1448"/>
                    </a:lnTo>
                    <a:lnTo>
                      <a:pt x="429" y="1419"/>
                    </a:lnTo>
                    <a:lnTo>
                      <a:pt x="410" y="1409"/>
                    </a:lnTo>
                    <a:lnTo>
                      <a:pt x="390" y="1400"/>
                    </a:lnTo>
                    <a:lnTo>
                      <a:pt x="372" y="1381"/>
                    </a:lnTo>
                    <a:lnTo>
                      <a:pt x="372" y="1371"/>
                    </a:lnTo>
                    <a:lnTo>
                      <a:pt x="362" y="1333"/>
                    </a:lnTo>
                    <a:lnTo>
                      <a:pt x="362" y="1314"/>
                    </a:lnTo>
                    <a:lnTo>
                      <a:pt x="343" y="1305"/>
                    </a:lnTo>
                    <a:lnTo>
                      <a:pt x="267" y="1257"/>
                    </a:lnTo>
                    <a:lnTo>
                      <a:pt x="247" y="1228"/>
                    </a:lnTo>
                    <a:lnTo>
                      <a:pt x="238" y="1209"/>
                    </a:lnTo>
                    <a:lnTo>
                      <a:pt x="229" y="1171"/>
                    </a:lnTo>
                    <a:lnTo>
                      <a:pt x="219" y="1162"/>
                    </a:lnTo>
                    <a:lnTo>
                      <a:pt x="191" y="1143"/>
                    </a:lnTo>
                    <a:lnTo>
                      <a:pt x="191" y="1133"/>
                    </a:lnTo>
                    <a:lnTo>
                      <a:pt x="191" y="1124"/>
                    </a:lnTo>
                    <a:lnTo>
                      <a:pt x="191" y="1105"/>
                    </a:lnTo>
                    <a:lnTo>
                      <a:pt x="200" y="1095"/>
                    </a:lnTo>
                    <a:lnTo>
                      <a:pt x="219" y="1067"/>
                    </a:lnTo>
                    <a:lnTo>
                      <a:pt x="229" y="1057"/>
                    </a:lnTo>
                    <a:lnTo>
                      <a:pt x="229" y="1038"/>
                    </a:lnTo>
                    <a:lnTo>
                      <a:pt x="229" y="1028"/>
                    </a:lnTo>
                    <a:lnTo>
                      <a:pt x="191" y="1000"/>
                    </a:lnTo>
                    <a:lnTo>
                      <a:pt x="181" y="990"/>
                    </a:lnTo>
                    <a:lnTo>
                      <a:pt x="181" y="981"/>
                    </a:lnTo>
                    <a:lnTo>
                      <a:pt x="171" y="952"/>
                    </a:lnTo>
                    <a:lnTo>
                      <a:pt x="171" y="943"/>
                    </a:lnTo>
                    <a:lnTo>
                      <a:pt x="171" y="933"/>
                    </a:lnTo>
                    <a:lnTo>
                      <a:pt x="181" y="924"/>
                    </a:lnTo>
                    <a:lnTo>
                      <a:pt x="181" y="895"/>
                    </a:lnTo>
                    <a:lnTo>
                      <a:pt x="191" y="876"/>
                    </a:lnTo>
                    <a:lnTo>
                      <a:pt x="191" y="857"/>
                    </a:lnTo>
                    <a:lnTo>
                      <a:pt x="181" y="829"/>
                    </a:lnTo>
                    <a:lnTo>
                      <a:pt x="171" y="809"/>
                    </a:lnTo>
                    <a:lnTo>
                      <a:pt x="152" y="771"/>
                    </a:lnTo>
                    <a:lnTo>
                      <a:pt x="76" y="629"/>
                    </a:lnTo>
                    <a:lnTo>
                      <a:pt x="67" y="600"/>
                    </a:lnTo>
                    <a:lnTo>
                      <a:pt x="67" y="581"/>
                    </a:lnTo>
                    <a:lnTo>
                      <a:pt x="67" y="571"/>
                    </a:lnTo>
                    <a:lnTo>
                      <a:pt x="67" y="552"/>
                    </a:lnTo>
                    <a:lnTo>
                      <a:pt x="57" y="543"/>
                    </a:lnTo>
                    <a:lnTo>
                      <a:pt x="48" y="543"/>
                    </a:lnTo>
                    <a:lnTo>
                      <a:pt x="29" y="543"/>
                    </a:lnTo>
                    <a:lnTo>
                      <a:pt x="19" y="533"/>
                    </a:lnTo>
                    <a:lnTo>
                      <a:pt x="19" y="524"/>
                    </a:lnTo>
                    <a:lnTo>
                      <a:pt x="9" y="514"/>
                    </a:lnTo>
                    <a:lnTo>
                      <a:pt x="19" y="505"/>
                    </a:lnTo>
                    <a:lnTo>
                      <a:pt x="19" y="486"/>
                    </a:lnTo>
                    <a:lnTo>
                      <a:pt x="19" y="476"/>
                    </a:lnTo>
                    <a:lnTo>
                      <a:pt x="19" y="466"/>
                    </a:lnTo>
                    <a:lnTo>
                      <a:pt x="19" y="448"/>
                    </a:lnTo>
                    <a:lnTo>
                      <a:pt x="0" y="419"/>
                    </a:lnTo>
                    <a:lnTo>
                      <a:pt x="9" y="409"/>
                    </a:lnTo>
                    <a:lnTo>
                      <a:pt x="19" y="390"/>
                    </a:lnTo>
                    <a:lnTo>
                      <a:pt x="200" y="352"/>
                    </a:lnTo>
                    <a:lnTo>
                      <a:pt x="247" y="324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50" name="Freeform 28">
                <a:extLst>
                  <a:ext uri="{FF2B5EF4-FFF2-40B4-BE49-F238E27FC236}">
                    <a16:creationId xmlns:a16="http://schemas.microsoft.com/office/drawing/2014/main" id="{AF1ED8A3-E914-C147-BA4F-685C5DC36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3400" y="2603500"/>
                <a:ext cx="1350963" cy="1655763"/>
              </a:xfrm>
              <a:custGeom>
                <a:avLst/>
                <a:gdLst>
                  <a:gd name="T0" fmla="*/ 353129 w 3753"/>
                  <a:gd name="T1" fmla="*/ 1291934 h 4601"/>
                  <a:gd name="T2" fmla="*/ 287975 w 3753"/>
                  <a:gd name="T3" fmla="*/ 1264584 h 4601"/>
                  <a:gd name="T4" fmla="*/ 185024 w 3753"/>
                  <a:gd name="T5" fmla="*/ 1281858 h 4601"/>
                  <a:gd name="T6" fmla="*/ 102951 w 3753"/>
                  <a:gd name="T7" fmla="*/ 1226798 h 4601"/>
                  <a:gd name="T8" fmla="*/ 119870 w 3753"/>
                  <a:gd name="T9" fmla="*/ 1137910 h 4601"/>
                  <a:gd name="T10" fmla="*/ 119870 w 3753"/>
                  <a:gd name="T11" fmla="*/ 1031388 h 4601"/>
                  <a:gd name="T12" fmla="*/ 96112 w 3753"/>
                  <a:gd name="T13" fmla="*/ 949338 h 4601"/>
                  <a:gd name="T14" fmla="*/ 41036 w 3753"/>
                  <a:gd name="T15" fmla="*/ 825902 h 4601"/>
                  <a:gd name="T16" fmla="*/ 37797 w 3753"/>
                  <a:gd name="T17" fmla="*/ 767603 h 4601"/>
                  <a:gd name="T18" fmla="*/ 24118 w 3753"/>
                  <a:gd name="T19" fmla="*/ 671878 h 4601"/>
                  <a:gd name="T20" fmla="*/ 51476 w 3753"/>
                  <a:gd name="T21" fmla="*/ 579031 h 4601"/>
                  <a:gd name="T22" fmla="*/ 0 w 3753"/>
                  <a:gd name="T23" fmla="*/ 496981 h 4601"/>
                  <a:gd name="T24" fmla="*/ 85673 w 3753"/>
                  <a:gd name="T25" fmla="*/ 452357 h 4601"/>
                  <a:gd name="T26" fmla="*/ 88912 w 3753"/>
                  <a:gd name="T27" fmla="*/ 376784 h 4601"/>
                  <a:gd name="T28" fmla="*/ 130309 w 3753"/>
                  <a:gd name="T29" fmla="*/ 274221 h 4601"/>
                  <a:gd name="T30" fmla="*/ 47876 w 3753"/>
                  <a:gd name="T31" fmla="*/ 171298 h 4601"/>
                  <a:gd name="T32" fmla="*/ 96112 w 3753"/>
                  <a:gd name="T33" fmla="*/ 102563 h 4601"/>
                  <a:gd name="T34" fmla="*/ 102951 w 3753"/>
                  <a:gd name="T35" fmla="*/ 37786 h 4601"/>
                  <a:gd name="T36" fmla="*/ 253778 w 3753"/>
                  <a:gd name="T37" fmla="*/ 27350 h 4601"/>
                  <a:gd name="T38" fmla="*/ 339451 w 3753"/>
                  <a:gd name="T39" fmla="*/ 47863 h 4601"/>
                  <a:gd name="T40" fmla="*/ 376887 w 3753"/>
                  <a:gd name="T41" fmla="*/ 167700 h 4601"/>
                  <a:gd name="T42" fmla="*/ 456081 w 3753"/>
                  <a:gd name="T43" fmla="*/ 202247 h 4601"/>
                  <a:gd name="T44" fmla="*/ 503956 w 3753"/>
                  <a:gd name="T45" fmla="*/ 315246 h 4601"/>
                  <a:gd name="T46" fmla="*/ 579190 w 3753"/>
                  <a:gd name="T47" fmla="*/ 359870 h 4601"/>
                  <a:gd name="T48" fmla="*/ 654783 w 3753"/>
                  <a:gd name="T49" fmla="*/ 356272 h 4601"/>
                  <a:gd name="T50" fmla="*/ 692580 w 3753"/>
                  <a:gd name="T51" fmla="*/ 335759 h 4601"/>
                  <a:gd name="T52" fmla="*/ 867165 w 3753"/>
                  <a:gd name="T53" fmla="*/ 322084 h 4601"/>
                  <a:gd name="T54" fmla="*/ 990634 w 3753"/>
                  <a:gd name="T55" fmla="*/ 318485 h 4601"/>
                  <a:gd name="T56" fmla="*/ 1014752 w 3753"/>
                  <a:gd name="T57" fmla="*/ 387220 h 4601"/>
                  <a:gd name="T58" fmla="*/ 1073067 w 3753"/>
                  <a:gd name="T59" fmla="*/ 466032 h 4601"/>
                  <a:gd name="T60" fmla="*/ 1079906 w 3753"/>
                  <a:gd name="T61" fmla="*/ 541245 h 4601"/>
                  <a:gd name="T62" fmla="*/ 1148661 w 3753"/>
                  <a:gd name="T63" fmla="*/ 572194 h 4601"/>
                  <a:gd name="T64" fmla="*/ 1189697 w 3753"/>
                  <a:gd name="T65" fmla="*/ 572194 h 4601"/>
                  <a:gd name="T66" fmla="*/ 1261691 w 3753"/>
                  <a:gd name="T67" fmla="*/ 606741 h 4601"/>
                  <a:gd name="T68" fmla="*/ 1326845 w 3753"/>
                  <a:gd name="T69" fmla="*/ 603143 h 4601"/>
                  <a:gd name="T70" fmla="*/ 1323245 w 3753"/>
                  <a:gd name="T71" fmla="*/ 671878 h 4601"/>
                  <a:gd name="T72" fmla="*/ 1302727 w 3753"/>
                  <a:gd name="T73" fmla="*/ 719740 h 4601"/>
                  <a:gd name="T74" fmla="*/ 1336924 w 3753"/>
                  <a:gd name="T75" fmla="*/ 788116 h 4601"/>
                  <a:gd name="T76" fmla="*/ 1261691 w 3753"/>
                  <a:gd name="T77" fmla="*/ 997200 h 4601"/>
                  <a:gd name="T78" fmla="*/ 1213455 w 3753"/>
                  <a:gd name="T79" fmla="*/ 1065936 h 4601"/>
                  <a:gd name="T80" fmla="*/ 1316406 w 3753"/>
                  <a:gd name="T81" fmla="*/ 1162021 h 4601"/>
                  <a:gd name="T82" fmla="*/ 1278609 w 3753"/>
                  <a:gd name="T83" fmla="*/ 1213123 h 4601"/>
                  <a:gd name="T84" fmla="*/ 1292288 w 3753"/>
                  <a:gd name="T85" fmla="*/ 1336558 h 4601"/>
                  <a:gd name="T86" fmla="*/ 1278609 w 3753"/>
                  <a:gd name="T87" fmla="*/ 1401695 h 4601"/>
                  <a:gd name="T88" fmla="*/ 1176018 w 3753"/>
                  <a:gd name="T89" fmla="*/ 1415370 h 4601"/>
                  <a:gd name="T90" fmla="*/ 1055789 w 3753"/>
                  <a:gd name="T91" fmla="*/ 1418968 h 4601"/>
                  <a:gd name="T92" fmla="*/ 1025191 w 3753"/>
                  <a:gd name="T93" fmla="*/ 1518293 h 4601"/>
                  <a:gd name="T94" fmla="*/ 983795 w 3753"/>
                  <a:gd name="T95" fmla="*/ 1651804 h 4601"/>
                  <a:gd name="T96" fmla="*/ 925480 w 3753"/>
                  <a:gd name="T97" fmla="*/ 1576592 h 4601"/>
                  <a:gd name="T98" fmla="*/ 870765 w 3753"/>
                  <a:gd name="T99" fmla="*/ 1583429 h 4601"/>
                  <a:gd name="T100" fmla="*/ 788332 w 3753"/>
                  <a:gd name="T101" fmla="*/ 1579830 h 4601"/>
                  <a:gd name="T102" fmla="*/ 675302 w 3753"/>
                  <a:gd name="T103" fmla="*/ 1644967 h 4601"/>
                  <a:gd name="T104" fmla="*/ 541753 w 3753"/>
                  <a:gd name="T105" fmla="*/ 1631292 h 4601"/>
                  <a:gd name="T106" fmla="*/ 586389 w 3753"/>
                  <a:gd name="T107" fmla="*/ 1542044 h 4601"/>
                  <a:gd name="T108" fmla="*/ 579190 w 3753"/>
                  <a:gd name="T109" fmla="*/ 1507856 h 4601"/>
                  <a:gd name="T110" fmla="*/ 575950 w 3753"/>
                  <a:gd name="T111" fmla="*/ 1449917 h 4601"/>
                  <a:gd name="T112" fmla="*/ 517635 w 3753"/>
                  <a:gd name="T113" fmla="*/ 1415370 h 4601"/>
                  <a:gd name="T114" fmla="*/ 472999 w 3753"/>
                  <a:gd name="T115" fmla="*/ 1391258 h 4601"/>
                  <a:gd name="T116" fmla="*/ 445641 w 3753"/>
                  <a:gd name="T117" fmla="*/ 1329721 h 4601"/>
                  <a:gd name="T118" fmla="*/ 397766 w 3753"/>
                  <a:gd name="T119" fmla="*/ 1244071 h 4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53" h="4601">
                    <a:moveTo>
                      <a:pt x="1105" y="3457"/>
                    </a:moveTo>
                    <a:lnTo>
                      <a:pt x="1067" y="3447"/>
                    </a:lnTo>
                    <a:lnTo>
                      <a:pt x="1057" y="3457"/>
                    </a:lnTo>
                    <a:lnTo>
                      <a:pt x="1057" y="3467"/>
                    </a:lnTo>
                    <a:lnTo>
                      <a:pt x="1057" y="3485"/>
                    </a:lnTo>
                    <a:lnTo>
                      <a:pt x="1057" y="3505"/>
                    </a:lnTo>
                    <a:lnTo>
                      <a:pt x="1038" y="3514"/>
                    </a:lnTo>
                    <a:lnTo>
                      <a:pt x="1019" y="3524"/>
                    </a:lnTo>
                    <a:lnTo>
                      <a:pt x="1019" y="3533"/>
                    </a:lnTo>
                    <a:lnTo>
                      <a:pt x="1019" y="3552"/>
                    </a:lnTo>
                    <a:lnTo>
                      <a:pt x="1009" y="3571"/>
                    </a:lnTo>
                    <a:lnTo>
                      <a:pt x="1000" y="3581"/>
                    </a:lnTo>
                    <a:lnTo>
                      <a:pt x="981" y="3590"/>
                    </a:lnTo>
                    <a:lnTo>
                      <a:pt x="924" y="3628"/>
                    </a:lnTo>
                    <a:lnTo>
                      <a:pt x="905" y="3638"/>
                    </a:lnTo>
                    <a:lnTo>
                      <a:pt x="886" y="3638"/>
                    </a:lnTo>
                    <a:lnTo>
                      <a:pt x="876" y="3628"/>
                    </a:lnTo>
                    <a:lnTo>
                      <a:pt x="867" y="3619"/>
                    </a:lnTo>
                    <a:lnTo>
                      <a:pt x="867" y="3610"/>
                    </a:lnTo>
                    <a:lnTo>
                      <a:pt x="867" y="3600"/>
                    </a:lnTo>
                    <a:lnTo>
                      <a:pt x="867" y="3581"/>
                    </a:lnTo>
                    <a:lnTo>
                      <a:pt x="867" y="3571"/>
                    </a:lnTo>
                    <a:lnTo>
                      <a:pt x="857" y="3562"/>
                    </a:lnTo>
                    <a:lnTo>
                      <a:pt x="848" y="3533"/>
                    </a:lnTo>
                    <a:lnTo>
                      <a:pt x="838" y="3524"/>
                    </a:lnTo>
                    <a:lnTo>
                      <a:pt x="800" y="3514"/>
                    </a:lnTo>
                    <a:lnTo>
                      <a:pt x="781" y="3514"/>
                    </a:lnTo>
                    <a:lnTo>
                      <a:pt x="771" y="3524"/>
                    </a:lnTo>
                    <a:lnTo>
                      <a:pt x="762" y="3552"/>
                    </a:lnTo>
                    <a:lnTo>
                      <a:pt x="743" y="3562"/>
                    </a:lnTo>
                    <a:lnTo>
                      <a:pt x="733" y="3562"/>
                    </a:lnTo>
                    <a:lnTo>
                      <a:pt x="714" y="3562"/>
                    </a:lnTo>
                    <a:lnTo>
                      <a:pt x="686" y="3543"/>
                    </a:lnTo>
                    <a:lnTo>
                      <a:pt x="666" y="3533"/>
                    </a:lnTo>
                    <a:lnTo>
                      <a:pt x="628" y="3533"/>
                    </a:lnTo>
                    <a:lnTo>
                      <a:pt x="609" y="3533"/>
                    </a:lnTo>
                    <a:lnTo>
                      <a:pt x="590" y="3533"/>
                    </a:lnTo>
                    <a:lnTo>
                      <a:pt x="533" y="3562"/>
                    </a:lnTo>
                    <a:lnTo>
                      <a:pt x="514" y="3562"/>
                    </a:lnTo>
                    <a:lnTo>
                      <a:pt x="505" y="3552"/>
                    </a:lnTo>
                    <a:lnTo>
                      <a:pt x="486" y="3543"/>
                    </a:lnTo>
                    <a:lnTo>
                      <a:pt x="457" y="3495"/>
                    </a:lnTo>
                    <a:lnTo>
                      <a:pt x="438" y="3485"/>
                    </a:lnTo>
                    <a:lnTo>
                      <a:pt x="410" y="3476"/>
                    </a:lnTo>
                    <a:lnTo>
                      <a:pt x="400" y="3476"/>
                    </a:lnTo>
                    <a:lnTo>
                      <a:pt x="381" y="3476"/>
                    </a:lnTo>
                    <a:lnTo>
                      <a:pt x="371" y="3476"/>
                    </a:lnTo>
                    <a:lnTo>
                      <a:pt x="362" y="3467"/>
                    </a:lnTo>
                    <a:lnTo>
                      <a:pt x="333" y="3457"/>
                    </a:lnTo>
                    <a:lnTo>
                      <a:pt x="305" y="3428"/>
                    </a:lnTo>
                    <a:lnTo>
                      <a:pt x="286" y="3409"/>
                    </a:lnTo>
                    <a:lnTo>
                      <a:pt x="276" y="3390"/>
                    </a:lnTo>
                    <a:lnTo>
                      <a:pt x="276" y="3381"/>
                    </a:lnTo>
                    <a:lnTo>
                      <a:pt x="276" y="3371"/>
                    </a:lnTo>
                    <a:lnTo>
                      <a:pt x="276" y="3352"/>
                    </a:lnTo>
                    <a:lnTo>
                      <a:pt x="276" y="3305"/>
                    </a:lnTo>
                    <a:lnTo>
                      <a:pt x="286" y="3286"/>
                    </a:lnTo>
                    <a:lnTo>
                      <a:pt x="324" y="3219"/>
                    </a:lnTo>
                    <a:lnTo>
                      <a:pt x="333" y="3200"/>
                    </a:lnTo>
                    <a:lnTo>
                      <a:pt x="333" y="3190"/>
                    </a:lnTo>
                    <a:lnTo>
                      <a:pt x="333" y="3171"/>
                    </a:lnTo>
                    <a:lnTo>
                      <a:pt x="333" y="3162"/>
                    </a:lnTo>
                    <a:lnTo>
                      <a:pt x="314" y="3124"/>
                    </a:lnTo>
                    <a:lnTo>
                      <a:pt x="314" y="3114"/>
                    </a:lnTo>
                    <a:lnTo>
                      <a:pt x="305" y="3095"/>
                    </a:lnTo>
                    <a:lnTo>
                      <a:pt x="305" y="3086"/>
                    </a:lnTo>
                    <a:lnTo>
                      <a:pt x="314" y="3076"/>
                    </a:lnTo>
                    <a:lnTo>
                      <a:pt x="324" y="3048"/>
                    </a:lnTo>
                    <a:lnTo>
                      <a:pt x="333" y="3000"/>
                    </a:lnTo>
                    <a:lnTo>
                      <a:pt x="333" y="2971"/>
                    </a:lnTo>
                    <a:lnTo>
                      <a:pt x="333" y="2962"/>
                    </a:lnTo>
                    <a:lnTo>
                      <a:pt x="333" y="2943"/>
                    </a:lnTo>
                    <a:lnTo>
                      <a:pt x="333" y="2924"/>
                    </a:lnTo>
                    <a:lnTo>
                      <a:pt x="333" y="2866"/>
                    </a:lnTo>
                    <a:lnTo>
                      <a:pt x="324" y="2828"/>
                    </a:lnTo>
                    <a:lnTo>
                      <a:pt x="324" y="2819"/>
                    </a:lnTo>
                    <a:lnTo>
                      <a:pt x="314" y="2809"/>
                    </a:lnTo>
                    <a:lnTo>
                      <a:pt x="286" y="2790"/>
                    </a:lnTo>
                    <a:lnTo>
                      <a:pt x="286" y="2781"/>
                    </a:lnTo>
                    <a:lnTo>
                      <a:pt x="276" y="2771"/>
                    </a:lnTo>
                    <a:lnTo>
                      <a:pt x="276" y="2752"/>
                    </a:lnTo>
                    <a:lnTo>
                      <a:pt x="276" y="2733"/>
                    </a:lnTo>
                    <a:lnTo>
                      <a:pt x="276" y="2705"/>
                    </a:lnTo>
                    <a:lnTo>
                      <a:pt x="276" y="2685"/>
                    </a:lnTo>
                    <a:lnTo>
                      <a:pt x="276" y="2676"/>
                    </a:lnTo>
                    <a:lnTo>
                      <a:pt x="267" y="2638"/>
                    </a:lnTo>
                    <a:lnTo>
                      <a:pt x="267" y="2628"/>
                    </a:lnTo>
                    <a:lnTo>
                      <a:pt x="247" y="2562"/>
                    </a:lnTo>
                    <a:lnTo>
                      <a:pt x="229" y="2505"/>
                    </a:lnTo>
                    <a:lnTo>
                      <a:pt x="219" y="2486"/>
                    </a:lnTo>
                    <a:lnTo>
                      <a:pt x="219" y="2476"/>
                    </a:lnTo>
                    <a:lnTo>
                      <a:pt x="200" y="2409"/>
                    </a:lnTo>
                    <a:lnTo>
                      <a:pt x="200" y="2390"/>
                    </a:lnTo>
                    <a:lnTo>
                      <a:pt x="190" y="2371"/>
                    </a:lnTo>
                    <a:lnTo>
                      <a:pt x="162" y="2352"/>
                    </a:lnTo>
                    <a:lnTo>
                      <a:pt x="152" y="2343"/>
                    </a:lnTo>
                    <a:lnTo>
                      <a:pt x="114" y="2295"/>
                    </a:lnTo>
                    <a:lnTo>
                      <a:pt x="105" y="2286"/>
                    </a:lnTo>
                    <a:lnTo>
                      <a:pt x="95" y="2286"/>
                    </a:lnTo>
                    <a:lnTo>
                      <a:pt x="86" y="2276"/>
                    </a:lnTo>
                    <a:lnTo>
                      <a:pt x="76" y="2266"/>
                    </a:lnTo>
                    <a:lnTo>
                      <a:pt x="67" y="2257"/>
                    </a:lnTo>
                    <a:lnTo>
                      <a:pt x="57" y="2238"/>
                    </a:lnTo>
                    <a:lnTo>
                      <a:pt x="57" y="2228"/>
                    </a:lnTo>
                    <a:lnTo>
                      <a:pt x="57" y="2219"/>
                    </a:lnTo>
                    <a:lnTo>
                      <a:pt x="67" y="2190"/>
                    </a:lnTo>
                    <a:lnTo>
                      <a:pt x="86" y="2162"/>
                    </a:lnTo>
                    <a:lnTo>
                      <a:pt x="105" y="2133"/>
                    </a:lnTo>
                    <a:lnTo>
                      <a:pt x="105" y="2124"/>
                    </a:lnTo>
                    <a:lnTo>
                      <a:pt x="114" y="2114"/>
                    </a:lnTo>
                    <a:lnTo>
                      <a:pt x="114" y="2105"/>
                    </a:lnTo>
                    <a:lnTo>
                      <a:pt x="124" y="2086"/>
                    </a:lnTo>
                    <a:lnTo>
                      <a:pt x="124" y="2076"/>
                    </a:lnTo>
                    <a:lnTo>
                      <a:pt x="133" y="2019"/>
                    </a:lnTo>
                    <a:lnTo>
                      <a:pt x="133" y="2000"/>
                    </a:lnTo>
                    <a:lnTo>
                      <a:pt x="133" y="1990"/>
                    </a:lnTo>
                    <a:lnTo>
                      <a:pt x="124" y="1981"/>
                    </a:lnTo>
                    <a:lnTo>
                      <a:pt x="105" y="1952"/>
                    </a:lnTo>
                    <a:lnTo>
                      <a:pt x="95" y="1933"/>
                    </a:lnTo>
                    <a:lnTo>
                      <a:pt x="86" y="1895"/>
                    </a:lnTo>
                    <a:lnTo>
                      <a:pt x="67" y="1867"/>
                    </a:lnTo>
                    <a:lnTo>
                      <a:pt x="57" y="1857"/>
                    </a:lnTo>
                    <a:lnTo>
                      <a:pt x="29" y="1819"/>
                    </a:lnTo>
                    <a:lnTo>
                      <a:pt x="38" y="1809"/>
                    </a:lnTo>
                    <a:lnTo>
                      <a:pt x="38" y="1800"/>
                    </a:lnTo>
                    <a:lnTo>
                      <a:pt x="95" y="1771"/>
                    </a:lnTo>
                    <a:lnTo>
                      <a:pt x="105" y="1762"/>
                    </a:lnTo>
                    <a:lnTo>
                      <a:pt x="162" y="1762"/>
                    </a:lnTo>
                    <a:lnTo>
                      <a:pt x="190" y="1752"/>
                    </a:lnTo>
                    <a:lnTo>
                      <a:pt x="181" y="1724"/>
                    </a:lnTo>
                    <a:lnTo>
                      <a:pt x="133" y="1667"/>
                    </a:lnTo>
                    <a:lnTo>
                      <a:pt x="124" y="1647"/>
                    </a:lnTo>
                    <a:lnTo>
                      <a:pt x="124" y="1629"/>
                    </a:lnTo>
                    <a:lnTo>
                      <a:pt x="143" y="1609"/>
                    </a:lnTo>
                    <a:lnTo>
                      <a:pt x="143" y="1590"/>
                    </a:lnTo>
                    <a:lnTo>
                      <a:pt x="133" y="1562"/>
                    </a:lnTo>
                    <a:lnTo>
                      <a:pt x="114" y="1524"/>
                    </a:lnTo>
                    <a:lnTo>
                      <a:pt x="95" y="1504"/>
                    </a:lnTo>
                    <a:lnTo>
                      <a:pt x="57" y="1476"/>
                    </a:lnTo>
                    <a:lnTo>
                      <a:pt x="47" y="1466"/>
                    </a:lnTo>
                    <a:lnTo>
                      <a:pt x="29" y="1457"/>
                    </a:lnTo>
                    <a:lnTo>
                      <a:pt x="19" y="1457"/>
                    </a:lnTo>
                    <a:lnTo>
                      <a:pt x="0" y="1447"/>
                    </a:lnTo>
                    <a:lnTo>
                      <a:pt x="0" y="1438"/>
                    </a:lnTo>
                    <a:lnTo>
                      <a:pt x="0" y="1419"/>
                    </a:lnTo>
                    <a:lnTo>
                      <a:pt x="0" y="1400"/>
                    </a:lnTo>
                    <a:lnTo>
                      <a:pt x="0" y="1381"/>
                    </a:lnTo>
                    <a:lnTo>
                      <a:pt x="9" y="1362"/>
                    </a:lnTo>
                    <a:lnTo>
                      <a:pt x="19" y="1362"/>
                    </a:lnTo>
                    <a:lnTo>
                      <a:pt x="38" y="1352"/>
                    </a:lnTo>
                    <a:lnTo>
                      <a:pt x="67" y="1352"/>
                    </a:lnTo>
                    <a:lnTo>
                      <a:pt x="95" y="1352"/>
                    </a:lnTo>
                    <a:lnTo>
                      <a:pt x="105" y="1352"/>
                    </a:lnTo>
                    <a:lnTo>
                      <a:pt x="114" y="1343"/>
                    </a:lnTo>
                    <a:lnTo>
                      <a:pt x="162" y="1314"/>
                    </a:lnTo>
                    <a:lnTo>
                      <a:pt x="209" y="1295"/>
                    </a:lnTo>
                    <a:lnTo>
                      <a:pt x="219" y="1286"/>
                    </a:lnTo>
                    <a:lnTo>
                      <a:pt x="229" y="1276"/>
                    </a:lnTo>
                    <a:lnTo>
                      <a:pt x="238" y="1257"/>
                    </a:lnTo>
                    <a:lnTo>
                      <a:pt x="229" y="1238"/>
                    </a:lnTo>
                    <a:lnTo>
                      <a:pt x="229" y="1228"/>
                    </a:lnTo>
                    <a:lnTo>
                      <a:pt x="229" y="1209"/>
                    </a:lnTo>
                    <a:lnTo>
                      <a:pt x="238" y="1200"/>
                    </a:lnTo>
                    <a:lnTo>
                      <a:pt x="238" y="1190"/>
                    </a:lnTo>
                    <a:lnTo>
                      <a:pt x="247" y="1171"/>
                    </a:lnTo>
                    <a:lnTo>
                      <a:pt x="247" y="1162"/>
                    </a:lnTo>
                    <a:lnTo>
                      <a:pt x="229" y="1143"/>
                    </a:lnTo>
                    <a:lnTo>
                      <a:pt x="229" y="1114"/>
                    </a:lnTo>
                    <a:lnTo>
                      <a:pt x="219" y="1067"/>
                    </a:lnTo>
                    <a:lnTo>
                      <a:pt x="229" y="1047"/>
                    </a:lnTo>
                    <a:lnTo>
                      <a:pt x="247" y="1047"/>
                    </a:lnTo>
                    <a:lnTo>
                      <a:pt x="257" y="1047"/>
                    </a:lnTo>
                    <a:lnTo>
                      <a:pt x="276" y="1028"/>
                    </a:lnTo>
                    <a:lnTo>
                      <a:pt x="295" y="1000"/>
                    </a:lnTo>
                    <a:lnTo>
                      <a:pt x="305" y="990"/>
                    </a:lnTo>
                    <a:lnTo>
                      <a:pt x="333" y="971"/>
                    </a:lnTo>
                    <a:lnTo>
                      <a:pt x="352" y="962"/>
                    </a:lnTo>
                    <a:lnTo>
                      <a:pt x="362" y="943"/>
                    </a:lnTo>
                    <a:lnTo>
                      <a:pt x="390" y="885"/>
                    </a:lnTo>
                    <a:lnTo>
                      <a:pt x="400" y="857"/>
                    </a:lnTo>
                    <a:lnTo>
                      <a:pt x="390" y="819"/>
                    </a:lnTo>
                    <a:lnTo>
                      <a:pt x="390" y="800"/>
                    </a:lnTo>
                    <a:lnTo>
                      <a:pt x="381" y="790"/>
                    </a:lnTo>
                    <a:lnTo>
                      <a:pt x="362" y="762"/>
                    </a:lnTo>
                    <a:lnTo>
                      <a:pt x="314" y="733"/>
                    </a:lnTo>
                    <a:lnTo>
                      <a:pt x="305" y="714"/>
                    </a:lnTo>
                    <a:lnTo>
                      <a:pt x="295" y="695"/>
                    </a:lnTo>
                    <a:lnTo>
                      <a:pt x="267" y="600"/>
                    </a:lnTo>
                    <a:lnTo>
                      <a:pt x="267" y="581"/>
                    </a:lnTo>
                    <a:lnTo>
                      <a:pt x="257" y="571"/>
                    </a:lnTo>
                    <a:lnTo>
                      <a:pt x="247" y="562"/>
                    </a:lnTo>
                    <a:lnTo>
                      <a:pt x="229" y="552"/>
                    </a:lnTo>
                    <a:lnTo>
                      <a:pt x="171" y="533"/>
                    </a:lnTo>
                    <a:lnTo>
                      <a:pt x="143" y="533"/>
                    </a:lnTo>
                    <a:lnTo>
                      <a:pt x="124" y="533"/>
                    </a:lnTo>
                    <a:lnTo>
                      <a:pt x="133" y="505"/>
                    </a:lnTo>
                    <a:lnTo>
                      <a:pt x="133" y="476"/>
                    </a:lnTo>
                    <a:lnTo>
                      <a:pt x="143" y="457"/>
                    </a:lnTo>
                    <a:lnTo>
                      <a:pt x="152" y="438"/>
                    </a:lnTo>
                    <a:lnTo>
                      <a:pt x="162" y="428"/>
                    </a:lnTo>
                    <a:lnTo>
                      <a:pt x="171" y="419"/>
                    </a:lnTo>
                    <a:lnTo>
                      <a:pt x="219" y="400"/>
                    </a:lnTo>
                    <a:lnTo>
                      <a:pt x="238" y="381"/>
                    </a:lnTo>
                    <a:lnTo>
                      <a:pt x="238" y="362"/>
                    </a:lnTo>
                    <a:lnTo>
                      <a:pt x="257" y="333"/>
                    </a:lnTo>
                    <a:lnTo>
                      <a:pt x="267" y="323"/>
                    </a:lnTo>
                    <a:lnTo>
                      <a:pt x="267" y="314"/>
                    </a:lnTo>
                    <a:lnTo>
                      <a:pt x="276" y="295"/>
                    </a:lnTo>
                    <a:lnTo>
                      <a:pt x="267" y="285"/>
                    </a:lnTo>
                    <a:lnTo>
                      <a:pt x="257" y="276"/>
                    </a:lnTo>
                    <a:lnTo>
                      <a:pt x="257" y="257"/>
                    </a:lnTo>
                    <a:lnTo>
                      <a:pt x="247" y="247"/>
                    </a:lnTo>
                    <a:lnTo>
                      <a:pt x="247" y="228"/>
                    </a:lnTo>
                    <a:lnTo>
                      <a:pt x="247" y="219"/>
                    </a:lnTo>
                    <a:lnTo>
                      <a:pt x="247" y="200"/>
                    </a:lnTo>
                    <a:lnTo>
                      <a:pt x="257" y="190"/>
                    </a:lnTo>
                    <a:lnTo>
                      <a:pt x="257" y="171"/>
                    </a:lnTo>
                    <a:lnTo>
                      <a:pt x="267" y="162"/>
                    </a:lnTo>
                    <a:lnTo>
                      <a:pt x="267" y="152"/>
                    </a:lnTo>
                    <a:lnTo>
                      <a:pt x="276" y="133"/>
                    </a:lnTo>
                    <a:lnTo>
                      <a:pt x="276" y="114"/>
                    </a:lnTo>
                    <a:lnTo>
                      <a:pt x="286" y="105"/>
                    </a:lnTo>
                    <a:lnTo>
                      <a:pt x="295" y="105"/>
                    </a:lnTo>
                    <a:lnTo>
                      <a:pt x="362" y="105"/>
                    </a:lnTo>
                    <a:lnTo>
                      <a:pt x="371" y="105"/>
                    </a:lnTo>
                    <a:lnTo>
                      <a:pt x="381" y="95"/>
                    </a:lnTo>
                    <a:lnTo>
                      <a:pt x="390" y="85"/>
                    </a:lnTo>
                    <a:lnTo>
                      <a:pt x="400" y="85"/>
                    </a:lnTo>
                    <a:lnTo>
                      <a:pt x="410" y="76"/>
                    </a:lnTo>
                    <a:lnTo>
                      <a:pt x="486" y="85"/>
                    </a:lnTo>
                    <a:lnTo>
                      <a:pt x="495" y="95"/>
                    </a:lnTo>
                    <a:lnTo>
                      <a:pt x="524" y="95"/>
                    </a:lnTo>
                    <a:lnTo>
                      <a:pt x="657" y="67"/>
                    </a:lnTo>
                    <a:lnTo>
                      <a:pt x="676" y="67"/>
                    </a:lnTo>
                    <a:lnTo>
                      <a:pt x="705" y="76"/>
                    </a:lnTo>
                    <a:lnTo>
                      <a:pt x="714" y="85"/>
                    </a:lnTo>
                    <a:lnTo>
                      <a:pt x="724" y="76"/>
                    </a:lnTo>
                    <a:lnTo>
                      <a:pt x="743" y="38"/>
                    </a:lnTo>
                    <a:lnTo>
                      <a:pt x="781" y="0"/>
                    </a:lnTo>
                    <a:lnTo>
                      <a:pt x="809" y="19"/>
                    </a:lnTo>
                    <a:lnTo>
                      <a:pt x="809" y="47"/>
                    </a:lnTo>
                    <a:lnTo>
                      <a:pt x="809" y="67"/>
                    </a:lnTo>
                    <a:lnTo>
                      <a:pt x="819" y="85"/>
                    </a:lnTo>
                    <a:lnTo>
                      <a:pt x="829" y="95"/>
                    </a:lnTo>
                    <a:lnTo>
                      <a:pt x="848" y="85"/>
                    </a:lnTo>
                    <a:lnTo>
                      <a:pt x="876" y="85"/>
                    </a:lnTo>
                    <a:lnTo>
                      <a:pt x="914" y="114"/>
                    </a:lnTo>
                    <a:lnTo>
                      <a:pt x="943" y="133"/>
                    </a:lnTo>
                    <a:lnTo>
                      <a:pt x="962" y="152"/>
                    </a:lnTo>
                    <a:lnTo>
                      <a:pt x="1047" y="266"/>
                    </a:lnTo>
                    <a:lnTo>
                      <a:pt x="1067" y="295"/>
                    </a:lnTo>
                    <a:lnTo>
                      <a:pt x="1076" y="323"/>
                    </a:lnTo>
                    <a:lnTo>
                      <a:pt x="1076" y="333"/>
                    </a:lnTo>
                    <a:lnTo>
                      <a:pt x="1076" y="352"/>
                    </a:lnTo>
                    <a:lnTo>
                      <a:pt x="1076" y="362"/>
                    </a:lnTo>
                    <a:lnTo>
                      <a:pt x="1086" y="390"/>
                    </a:lnTo>
                    <a:lnTo>
                      <a:pt x="1086" y="400"/>
                    </a:lnTo>
                    <a:lnTo>
                      <a:pt x="1086" y="419"/>
                    </a:lnTo>
                    <a:lnTo>
                      <a:pt x="1076" y="428"/>
                    </a:lnTo>
                    <a:lnTo>
                      <a:pt x="1047" y="457"/>
                    </a:lnTo>
                    <a:lnTo>
                      <a:pt x="1047" y="466"/>
                    </a:lnTo>
                    <a:lnTo>
                      <a:pt x="1038" y="476"/>
                    </a:lnTo>
                    <a:lnTo>
                      <a:pt x="1095" y="505"/>
                    </a:lnTo>
                    <a:lnTo>
                      <a:pt x="1133" y="543"/>
                    </a:lnTo>
                    <a:lnTo>
                      <a:pt x="1162" y="562"/>
                    </a:lnTo>
                    <a:lnTo>
                      <a:pt x="1181" y="562"/>
                    </a:lnTo>
                    <a:lnTo>
                      <a:pt x="1200" y="552"/>
                    </a:lnTo>
                    <a:lnTo>
                      <a:pt x="1210" y="543"/>
                    </a:lnTo>
                    <a:lnTo>
                      <a:pt x="1210" y="533"/>
                    </a:lnTo>
                    <a:lnTo>
                      <a:pt x="1219" y="524"/>
                    </a:lnTo>
                    <a:lnTo>
                      <a:pt x="1228" y="524"/>
                    </a:lnTo>
                    <a:lnTo>
                      <a:pt x="1257" y="533"/>
                    </a:lnTo>
                    <a:lnTo>
                      <a:pt x="1267" y="543"/>
                    </a:lnTo>
                    <a:lnTo>
                      <a:pt x="1267" y="562"/>
                    </a:lnTo>
                    <a:lnTo>
                      <a:pt x="1276" y="571"/>
                    </a:lnTo>
                    <a:lnTo>
                      <a:pt x="1276" y="590"/>
                    </a:lnTo>
                    <a:lnTo>
                      <a:pt x="1295" y="609"/>
                    </a:lnTo>
                    <a:lnTo>
                      <a:pt x="1324" y="638"/>
                    </a:lnTo>
                    <a:lnTo>
                      <a:pt x="1419" y="809"/>
                    </a:lnTo>
                    <a:lnTo>
                      <a:pt x="1428" y="828"/>
                    </a:lnTo>
                    <a:lnTo>
                      <a:pt x="1428" y="838"/>
                    </a:lnTo>
                    <a:lnTo>
                      <a:pt x="1419" y="847"/>
                    </a:lnTo>
                    <a:lnTo>
                      <a:pt x="1400" y="847"/>
                    </a:lnTo>
                    <a:lnTo>
                      <a:pt x="1390" y="857"/>
                    </a:lnTo>
                    <a:lnTo>
                      <a:pt x="1390" y="867"/>
                    </a:lnTo>
                    <a:lnTo>
                      <a:pt x="1400" y="876"/>
                    </a:lnTo>
                    <a:lnTo>
                      <a:pt x="1428" y="895"/>
                    </a:lnTo>
                    <a:lnTo>
                      <a:pt x="1438" y="895"/>
                    </a:lnTo>
                    <a:lnTo>
                      <a:pt x="1467" y="885"/>
                    </a:lnTo>
                    <a:lnTo>
                      <a:pt x="1486" y="885"/>
                    </a:lnTo>
                    <a:lnTo>
                      <a:pt x="1495" y="895"/>
                    </a:lnTo>
                    <a:lnTo>
                      <a:pt x="1495" y="905"/>
                    </a:lnTo>
                    <a:lnTo>
                      <a:pt x="1495" y="952"/>
                    </a:lnTo>
                    <a:lnTo>
                      <a:pt x="1495" y="962"/>
                    </a:lnTo>
                    <a:lnTo>
                      <a:pt x="1495" y="981"/>
                    </a:lnTo>
                    <a:lnTo>
                      <a:pt x="1505" y="1000"/>
                    </a:lnTo>
                    <a:lnTo>
                      <a:pt x="1524" y="1000"/>
                    </a:lnTo>
                    <a:lnTo>
                      <a:pt x="1562" y="1009"/>
                    </a:lnTo>
                    <a:lnTo>
                      <a:pt x="1609" y="1000"/>
                    </a:lnTo>
                    <a:lnTo>
                      <a:pt x="1629" y="1000"/>
                    </a:lnTo>
                    <a:lnTo>
                      <a:pt x="1657" y="1019"/>
                    </a:lnTo>
                    <a:lnTo>
                      <a:pt x="1667" y="1019"/>
                    </a:lnTo>
                    <a:lnTo>
                      <a:pt x="1676" y="1019"/>
                    </a:lnTo>
                    <a:lnTo>
                      <a:pt x="1686" y="1009"/>
                    </a:lnTo>
                    <a:lnTo>
                      <a:pt x="1705" y="990"/>
                    </a:lnTo>
                    <a:lnTo>
                      <a:pt x="1724" y="990"/>
                    </a:lnTo>
                    <a:lnTo>
                      <a:pt x="1733" y="990"/>
                    </a:lnTo>
                    <a:lnTo>
                      <a:pt x="1762" y="1000"/>
                    </a:lnTo>
                    <a:lnTo>
                      <a:pt x="1790" y="1000"/>
                    </a:lnTo>
                    <a:lnTo>
                      <a:pt x="1800" y="1000"/>
                    </a:lnTo>
                    <a:lnTo>
                      <a:pt x="1819" y="990"/>
                    </a:lnTo>
                    <a:lnTo>
                      <a:pt x="1819" y="981"/>
                    </a:lnTo>
                    <a:lnTo>
                      <a:pt x="1829" y="971"/>
                    </a:lnTo>
                    <a:lnTo>
                      <a:pt x="1838" y="962"/>
                    </a:lnTo>
                    <a:lnTo>
                      <a:pt x="1847" y="952"/>
                    </a:lnTo>
                    <a:lnTo>
                      <a:pt x="1867" y="952"/>
                    </a:lnTo>
                    <a:lnTo>
                      <a:pt x="1886" y="962"/>
                    </a:lnTo>
                    <a:lnTo>
                      <a:pt x="1895" y="981"/>
                    </a:lnTo>
                    <a:lnTo>
                      <a:pt x="1905" y="981"/>
                    </a:lnTo>
                    <a:lnTo>
                      <a:pt x="1914" y="981"/>
                    </a:lnTo>
                    <a:lnTo>
                      <a:pt x="1924" y="971"/>
                    </a:lnTo>
                    <a:lnTo>
                      <a:pt x="1924" y="952"/>
                    </a:lnTo>
                    <a:lnTo>
                      <a:pt x="1924" y="943"/>
                    </a:lnTo>
                    <a:lnTo>
                      <a:pt x="1924" y="933"/>
                    </a:lnTo>
                    <a:lnTo>
                      <a:pt x="1924" y="924"/>
                    </a:lnTo>
                    <a:lnTo>
                      <a:pt x="1933" y="914"/>
                    </a:lnTo>
                    <a:lnTo>
                      <a:pt x="1943" y="924"/>
                    </a:lnTo>
                    <a:lnTo>
                      <a:pt x="1962" y="962"/>
                    </a:lnTo>
                    <a:lnTo>
                      <a:pt x="1981" y="990"/>
                    </a:lnTo>
                    <a:lnTo>
                      <a:pt x="2000" y="1009"/>
                    </a:lnTo>
                    <a:lnTo>
                      <a:pt x="2010" y="1019"/>
                    </a:lnTo>
                    <a:lnTo>
                      <a:pt x="2029" y="1019"/>
                    </a:lnTo>
                    <a:lnTo>
                      <a:pt x="2076" y="971"/>
                    </a:lnTo>
                    <a:lnTo>
                      <a:pt x="2381" y="933"/>
                    </a:lnTo>
                    <a:lnTo>
                      <a:pt x="2400" y="924"/>
                    </a:lnTo>
                    <a:lnTo>
                      <a:pt x="2409" y="914"/>
                    </a:lnTo>
                    <a:lnTo>
                      <a:pt x="2409" y="895"/>
                    </a:lnTo>
                    <a:lnTo>
                      <a:pt x="2409" y="885"/>
                    </a:lnTo>
                    <a:lnTo>
                      <a:pt x="2409" y="867"/>
                    </a:lnTo>
                    <a:lnTo>
                      <a:pt x="2438" y="838"/>
                    </a:lnTo>
                    <a:lnTo>
                      <a:pt x="2457" y="828"/>
                    </a:lnTo>
                    <a:lnTo>
                      <a:pt x="2476" y="828"/>
                    </a:lnTo>
                    <a:lnTo>
                      <a:pt x="2524" y="838"/>
                    </a:lnTo>
                    <a:lnTo>
                      <a:pt x="2543" y="838"/>
                    </a:lnTo>
                    <a:lnTo>
                      <a:pt x="2562" y="838"/>
                    </a:lnTo>
                    <a:lnTo>
                      <a:pt x="2600" y="809"/>
                    </a:lnTo>
                    <a:lnTo>
                      <a:pt x="2648" y="847"/>
                    </a:lnTo>
                    <a:lnTo>
                      <a:pt x="2733" y="867"/>
                    </a:lnTo>
                    <a:lnTo>
                      <a:pt x="2752" y="876"/>
                    </a:lnTo>
                    <a:lnTo>
                      <a:pt x="2752" y="885"/>
                    </a:lnTo>
                    <a:lnTo>
                      <a:pt x="2743" y="914"/>
                    </a:lnTo>
                    <a:lnTo>
                      <a:pt x="2743" y="924"/>
                    </a:lnTo>
                    <a:lnTo>
                      <a:pt x="2762" y="933"/>
                    </a:lnTo>
                    <a:lnTo>
                      <a:pt x="2810" y="952"/>
                    </a:lnTo>
                    <a:lnTo>
                      <a:pt x="2819" y="962"/>
                    </a:lnTo>
                    <a:lnTo>
                      <a:pt x="2829" y="971"/>
                    </a:lnTo>
                    <a:lnTo>
                      <a:pt x="2829" y="981"/>
                    </a:lnTo>
                    <a:lnTo>
                      <a:pt x="2819" y="990"/>
                    </a:lnTo>
                    <a:lnTo>
                      <a:pt x="2810" y="1019"/>
                    </a:lnTo>
                    <a:lnTo>
                      <a:pt x="2800" y="1028"/>
                    </a:lnTo>
                    <a:lnTo>
                      <a:pt x="2800" y="1047"/>
                    </a:lnTo>
                    <a:lnTo>
                      <a:pt x="2810" y="1067"/>
                    </a:lnTo>
                    <a:lnTo>
                      <a:pt x="2819" y="1076"/>
                    </a:lnTo>
                    <a:lnTo>
                      <a:pt x="2829" y="1076"/>
                    </a:lnTo>
                    <a:lnTo>
                      <a:pt x="2838" y="1067"/>
                    </a:lnTo>
                    <a:lnTo>
                      <a:pt x="2848" y="1047"/>
                    </a:lnTo>
                    <a:lnTo>
                      <a:pt x="2857" y="1038"/>
                    </a:lnTo>
                    <a:lnTo>
                      <a:pt x="2876" y="1047"/>
                    </a:lnTo>
                    <a:lnTo>
                      <a:pt x="2943" y="1133"/>
                    </a:lnTo>
                    <a:lnTo>
                      <a:pt x="2971" y="1190"/>
                    </a:lnTo>
                    <a:lnTo>
                      <a:pt x="3000" y="1248"/>
                    </a:lnTo>
                    <a:lnTo>
                      <a:pt x="3010" y="1257"/>
                    </a:lnTo>
                    <a:lnTo>
                      <a:pt x="3010" y="1276"/>
                    </a:lnTo>
                    <a:lnTo>
                      <a:pt x="3000" y="1286"/>
                    </a:lnTo>
                    <a:lnTo>
                      <a:pt x="2990" y="1295"/>
                    </a:lnTo>
                    <a:lnTo>
                      <a:pt x="2981" y="1295"/>
                    </a:lnTo>
                    <a:lnTo>
                      <a:pt x="2952" y="1295"/>
                    </a:lnTo>
                    <a:lnTo>
                      <a:pt x="2933" y="1305"/>
                    </a:lnTo>
                    <a:lnTo>
                      <a:pt x="2924" y="1314"/>
                    </a:lnTo>
                    <a:lnTo>
                      <a:pt x="2924" y="1333"/>
                    </a:lnTo>
                    <a:lnTo>
                      <a:pt x="2933" y="1343"/>
                    </a:lnTo>
                    <a:lnTo>
                      <a:pt x="2943" y="1362"/>
                    </a:lnTo>
                    <a:lnTo>
                      <a:pt x="2962" y="1371"/>
                    </a:lnTo>
                    <a:lnTo>
                      <a:pt x="2962" y="1381"/>
                    </a:lnTo>
                    <a:lnTo>
                      <a:pt x="2962" y="1390"/>
                    </a:lnTo>
                    <a:lnTo>
                      <a:pt x="2962" y="1447"/>
                    </a:lnTo>
                    <a:lnTo>
                      <a:pt x="2971" y="1466"/>
                    </a:lnTo>
                    <a:lnTo>
                      <a:pt x="2981" y="1495"/>
                    </a:lnTo>
                    <a:lnTo>
                      <a:pt x="3000" y="1504"/>
                    </a:lnTo>
                    <a:lnTo>
                      <a:pt x="3010" y="1514"/>
                    </a:lnTo>
                    <a:lnTo>
                      <a:pt x="3019" y="1504"/>
                    </a:lnTo>
                    <a:lnTo>
                      <a:pt x="3028" y="1495"/>
                    </a:lnTo>
                    <a:lnTo>
                      <a:pt x="3038" y="1476"/>
                    </a:lnTo>
                    <a:lnTo>
                      <a:pt x="3048" y="1466"/>
                    </a:lnTo>
                    <a:lnTo>
                      <a:pt x="3067" y="1476"/>
                    </a:lnTo>
                    <a:lnTo>
                      <a:pt x="3086" y="1495"/>
                    </a:lnTo>
                    <a:lnTo>
                      <a:pt x="3105" y="1533"/>
                    </a:lnTo>
                    <a:lnTo>
                      <a:pt x="3114" y="1552"/>
                    </a:lnTo>
                    <a:lnTo>
                      <a:pt x="3133" y="1562"/>
                    </a:lnTo>
                    <a:lnTo>
                      <a:pt x="3162" y="1581"/>
                    </a:lnTo>
                    <a:lnTo>
                      <a:pt x="3171" y="1590"/>
                    </a:lnTo>
                    <a:lnTo>
                      <a:pt x="3191" y="1590"/>
                    </a:lnTo>
                    <a:lnTo>
                      <a:pt x="3200" y="1590"/>
                    </a:lnTo>
                    <a:lnTo>
                      <a:pt x="3210" y="1581"/>
                    </a:lnTo>
                    <a:lnTo>
                      <a:pt x="3229" y="1571"/>
                    </a:lnTo>
                    <a:lnTo>
                      <a:pt x="3229" y="1562"/>
                    </a:lnTo>
                    <a:lnTo>
                      <a:pt x="3238" y="1552"/>
                    </a:lnTo>
                    <a:lnTo>
                      <a:pt x="3248" y="1543"/>
                    </a:lnTo>
                    <a:lnTo>
                      <a:pt x="3257" y="1533"/>
                    </a:lnTo>
                    <a:lnTo>
                      <a:pt x="3267" y="1533"/>
                    </a:lnTo>
                    <a:lnTo>
                      <a:pt x="3276" y="1543"/>
                    </a:lnTo>
                    <a:lnTo>
                      <a:pt x="3286" y="1552"/>
                    </a:lnTo>
                    <a:lnTo>
                      <a:pt x="3286" y="1562"/>
                    </a:lnTo>
                    <a:lnTo>
                      <a:pt x="3295" y="1581"/>
                    </a:lnTo>
                    <a:lnTo>
                      <a:pt x="3305" y="1590"/>
                    </a:lnTo>
                    <a:lnTo>
                      <a:pt x="3333" y="1619"/>
                    </a:lnTo>
                    <a:lnTo>
                      <a:pt x="3362" y="1638"/>
                    </a:lnTo>
                    <a:lnTo>
                      <a:pt x="3381" y="1638"/>
                    </a:lnTo>
                    <a:lnTo>
                      <a:pt x="3391" y="1647"/>
                    </a:lnTo>
                    <a:lnTo>
                      <a:pt x="3391" y="1657"/>
                    </a:lnTo>
                    <a:lnTo>
                      <a:pt x="3400" y="1686"/>
                    </a:lnTo>
                    <a:lnTo>
                      <a:pt x="3409" y="1705"/>
                    </a:lnTo>
                    <a:lnTo>
                      <a:pt x="3419" y="1714"/>
                    </a:lnTo>
                    <a:lnTo>
                      <a:pt x="3429" y="1714"/>
                    </a:lnTo>
                    <a:lnTo>
                      <a:pt x="3467" y="1676"/>
                    </a:lnTo>
                    <a:lnTo>
                      <a:pt x="3486" y="1667"/>
                    </a:lnTo>
                    <a:lnTo>
                      <a:pt x="3495" y="1676"/>
                    </a:lnTo>
                    <a:lnTo>
                      <a:pt x="3505" y="1686"/>
                    </a:lnTo>
                    <a:lnTo>
                      <a:pt x="3514" y="1695"/>
                    </a:lnTo>
                    <a:lnTo>
                      <a:pt x="3524" y="1705"/>
                    </a:lnTo>
                    <a:lnTo>
                      <a:pt x="3533" y="1695"/>
                    </a:lnTo>
                    <a:lnTo>
                      <a:pt x="3533" y="1686"/>
                    </a:lnTo>
                    <a:lnTo>
                      <a:pt x="3543" y="1676"/>
                    </a:lnTo>
                    <a:lnTo>
                      <a:pt x="3590" y="1695"/>
                    </a:lnTo>
                    <a:lnTo>
                      <a:pt x="3610" y="1676"/>
                    </a:lnTo>
                    <a:lnTo>
                      <a:pt x="3619" y="1667"/>
                    </a:lnTo>
                    <a:lnTo>
                      <a:pt x="3638" y="1647"/>
                    </a:lnTo>
                    <a:lnTo>
                      <a:pt x="3648" y="1647"/>
                    </a:lnTo>
                    <a:lnTo>
                      <a:pt x="3667" y="1657"/>
                    </a:lnTo>
                    <a:lnTo>
                      <a:pt x="3676" y="1667"/>
                    </a:lnTo>
                    <a:lnTo>
                      <a:pt x="3686" y="1676"/>
                    </a:lnTo>
                    <a:lnTo>
                      <a:pt x="3686" y="1695"/>
                    </a:lnTo>
                    <a:lnTo>
                      <a:pt x="3686" y="1705"/>
                    </a:lnTo>
                    <a:lnTo>
                      <a:pt x="3686" y="1714"/>
                    </a:lnTo>
                    <a:lnTo>
                      <a:pt x="3686" y="1733"/>
                    </a:lnTo>
                    <a:lnTo>
                      <a:pt x="3695" y="1743"/>
                    </a:lnTo>
                    <a:lnTo>
                      <a:pt x="3695" y="1752"/>
                    </a:lnTo>
                    <a:lnTo>
                      <a:pt x="3705" y="1771"/>
                    </a:lnTo>
                    <a:lnTo>
                      <a:pt x="3714" y="1781"/>
                    </a:lnTo>
                    <a:lnTo>
                      <a:pt x="3714" y="1800"/>
                    </a:lnTo>
                    <a:lnTo>
                      <a:pt x="3714" y="1819"/>
                    </a:lnTo>
                    <a:lnTo>
                      <a:pt x="3705" y="1828"/>
                    </a:lnTo>
                    <a:lnTo>
                      <a:pt x="3695" y="1847"/>
                    </a:lnTo>
                    <a:lnTo>
                      <a:pt x="3676" y="1867"/>
                    </a:lnTo>
                    <a:lnTo>
                      <a:pt x="3667" y="1895"/>
                    </a:lnTo>
                    <a:lnTo>
                      <a:pt x="3657" y="1895"/>
                    </a:lnTo>
                    <a:lnTo>
                      <a:pt x="3638" y="1905"/>
                    </a:lnTo>
                    <a:lnTo>
                      <a:pt x="3619" y="1905"/>
                    </a:lnTo>
                    <a:lnTo>
                      <a:pt x="3610" y="1914"/>
                    </a:lnTo>
                    <a:lnTo>
                      <a:pt x="3600" y="1924"/>
                    </a:lnTo>
                    <a:lnTo>
                      <a:pt x="3590" y="1952"/>
                    </a:lnTo>
                    <a:lnTo>
                      <a:pt x="3590" y="1962"/>
                    </a:lnTo>
                    <a:lnTo>
                      <a:pt x="3590" y="1981"/>
                    </a:lnTo>
                    <a:lnTo>
                      <a:pt x="3600" y="1990"/>
                    </a:lnTo>
                    <a:lnTo>
                      <a:pt x="3610" y="2000"/>
                    </a:lnTo>
                    <a:lnTo>
                      <a:pt x="3619" y="2000"/>
                    </a:lnTo>
                    <a:lnTo>
                      <a:pt x="3638" y="2009"/>
                    </a:lnTo>
                    <a:lnTo>
                      <a:pt x="3648" y="2019"/>
                    </a:lnTo>
                    <a:lnTo>
                      <a:pt x="3648" y="2028"/>
                    </a:lnTo>
                    <a:lnTo>
                      <a:pt x="3657" y="2048"/>
                    </a:lnTo>
                    <a:lnTo>
                      <a:pt x="3657" y="2066"/>
                    </a:lnTo>
                    <a:lnTo>
                      <a:pt x="3657" y="2086"/>
                    </a:lnTo>
                    <a:lnTo>
                      <a:pt x="3657" y="2114"/>
                    </a:lnTo>
                    <a:lnTo>
                      <a:pt x="3667" y="2124"/>
                    </a:lnTo>
                    <a:lnTo>
                      <a:pt x="3686" y="2143"/>
                    </a:lnTo>
                    <a:lnTo>
                      <a:pt x="3695" y="2143"/>
                    </a:lnTo>
                    <a:lnTo>
                      <a:pt x="3714" y="2162"/>
                    </a:lnTo>
                    <a:lnTo>
                      <a:pt x="3714" y="2171"/>
                    </a:lnTo>
                    <a:lnTo>
                      <a:pt x="3714" y="2190"/>
                    </a:lnTo>
                    <a:lnTo>
                      <a:pt x="3714" y="2247"/>
                    </a:lnTo>
                    <a:lnTo>
                      <a:pt x="3714" y="2266"/>
                    </a:lnTo>
                    <a:lnTo>
                      <a:pt x="3724" y="2295"/>
                    </a:lnTo>
                    <a:lnTo>
                      <a:pt x="3733" y="2304"/>
                    </a:lnTo>
                    <a:lnTo>
                      <a:pt x="3752" y="2333"/>
                    </a:lnTo>
                    <a:lnTo>
                      <a:pt x="3714" y="2447"/>
                    </a:lnTo>
                    <a:lnTo>
                      <a:pt x="3714" y="2505"/>
                    </a:lnTo>
                    <a:lnTo>
                      <a:pt x="3695" y="2533"/>
                    </a:lnTo>
                    <a:lnTo>
                      <a:pt x="3581" y="2724"/>
                    </a:lnTo>
                    <a:lnTo>
                      <a:pt x="3572" y="2743"/>
                    </a:lnTo>
                    <a:lnTo>
                      <a:pt x="3552" y="2752"/>
                    </a:lnTo>
                    <a:lnTo>
                      <a:pt x="3533" y="2762"/>
                    </a:lnTo>
                    <a:lnTo>
                      <a:pt x="3505" y="2771"/>
                    </a:lnTo>
                    <a:lnTo>
                      <a:pt x="3486" y="2790"/>
                    </a:lnTo>
                    <a:lnTo>
                      <a:pt x="3457" y="2800"/>
                    </a:lnTo>
                    <a:lnTo>
                      <a:pt x="3448" y="2809"/>
                    </a:lnTo>
                    <a:lnTo>
                      <a:pt x="3438" y="2819"/>
                    </a:lnTo>
                    <a:lnTo>
                      <a:pt x="3438" y="2838"/>
                    </a:lnTo>
                    <a:lnTo>
                      <a:pt x="3438" y="2848"/>
                    </a:lnTo>
                    <a:lnTo>
                      <a:pt x="3448" y="2866"/>
                    </a:lnTo>
                    <a:lnTo>
                      <a:pt x="3448" y="2876"/>
                    </a:lnTo>
                    <a:lnTo>
                      <a:pt x="3457" y="2895"/>
                    </a:lnTo>
                    <a:lnTo>
                      <a:pt x="3448" y="2905"/>
                    </a:lnTo>
                    <a:lnTo>
                      <a:pt x="3438" y="2914"/>
                    </a:lnTo>
                    <a:lnTo>
                      <a:pt x="3391" y="2943"/>
                    </a:lnTo>
                    <a:lnTo>
                      <a:pt x="3371" y="2962"/>
                    </a:lnTo>
                    <a:lnTo>
                      <a:pt x="3400" y="3038"/>
                    </a:lnTo>
                    <a:lnTo>
                      <a:pt x="3486" y="3124"/>
                    </a:lnTo>
                    <a:lnTo>
                      <a:pt x="3514" y="3143"/>
                    </a:lnTo>
                    <a:lnTo>
                      <a:pt x="3533" y="3152"/>
                    </a:lnTo>
                    <a:lnTo>
                      <a:pt x="3552" y="3152"/>
                    </a:lnTo>
                    <a:lnTo>
                      <a:pt x="3572" y="3162"/>
                    </a:lnTo>
                    <a:lnTo>
                      <a:pt x="3590" y="3171"/>
                    </a:lnTo>
                    <a:lnTo>
                      <a:pt x="3600" y="3190"/>
                    </a:lnTo>
                    <a:lnTo>
                      <a:pt x="3610" y="3200"/>
                    </a:lnTo>
                    <a:lnTo>
                      <a:pt x="3638" y="3209"/>
                    </a:lnTo>
                    <a:lnTo>
                      <a:pt x="3657" y="3219"/>
                    </a:lnTo>
                    <a:lnTo>
                      <a:pt x="3657" y="3229"/>
                    </a:lnTo>
                    <a:lnTo>
                      <a:pt x="3657" y="3238"/>
                    </a:lnTo>
                    <a:lnTo>
                      <a:pt x="3648" y="3247"/>
                    </a:lnTo>
                    <a:lnTo>
                      <a:pt x="3638" y="3267"/>
                    </a:lnTo>
                    <a:lnTo>
                      <a:pt x="3629" y="3276"/>
                    </a:lnTo>
                    <a:lnTo>
                      <a:pt x="3543" y="3286"/>
                    </a:lnTo>
                    <a:lnTo>
                      <a:pt x="3533" y="3286"/>
                    </a:lnTo>
                    <a:lnTo>
                      <a:pt x="3514" y="3295"/>
                    </a:lnTo>
                    <a:lnTo>
                      <a:pt x="3505" y="3314"/>
                    </a:lnTo>
                    <a:lnTo>
                      <a:pt x="3505" y="3324"/>
                    </a:lnTo>
                    <a:lnTo>
                      <a:pt x="3514" y="3343"/>
                    </a:lnTo>
                    <a:lnTo>
                      <a:pt x="3524" y="3352"/>
                    </a:lnTo>
                    <a:lnTo>
                      <a:pt x="3543" y="3362"/>
                    </a:lnTo>
                    <a:lnTo>
                      <a:pt x="3552" y="3371"/>
                    </a:lnTo>
                    <a:lnTo>
                      <a:pt x="3562" y="3390"/>
                    </a:lnTo>
                    <a:lnTo>
                      <a:pt x="3552" y="3400"/>
                    </a:lnTo>
                    <a:lnTo>
                      <a:pt x="3543" y="3428"/>
                    </a:lnTo>
                    <a:lnTo>
                      <a:pt x="3533" y="3447"/>
                    </a:lnTo>
                    <a:lnTo>
                      <a:pt x="3543" y="3457"/>
                    </a:lnTo>
                    <a:lnTo>
                      <a:pt x="3572" y="3476"/>
                    </a:lnTo>
                    <a:lnTo>
                      <a:pt x="3581" y="3505"/>
                    </a:lnTo>
                    <a:lnTo>
                      <a:pt x="3610" y="3610"/>
                    </a:lnTo>
                    <a:lnTo>
                      <a:pt x="3610" y="3648"/>
                    </a:lnTo>
                    <a:lnTo>
                      <a:pt x="3610" y="3676"/>
                    </a:lnTo>
                    <a:lnTo>
                      <a:pt x="3600" y="3686"/>
                    </a:lnTo>
                    <a:lnTo>
                      <a:pt x="3600" y="3695"/>
                    </a:lnTo>
                    <a:lnTo>
                      <a:pt x="3590" y="3714"/>
                    </a:lnTo>
                    <a:lnTo>
                      <a:pt x="3590" y="3733"/>
                    </a:lnTo>
                    <a:lnTo>
                      <a:pt x="3590" y="3743"/>
                    </a:lnTo>
                    <a:lnTo>
                      <a:pt x="3581" y="3752"/>
                    </a:lnTo>
                    <a:lnTo>
                      <a:pt x="3572" y="3762"/>
                    </a:lnTo>
                    <a:lnTo>
                      <a:pt x="3543" y="3771"/>
                    </a:lnTo>
                    <a:lnTo>
                      <a:pt x="3533" y="3781"/>
                    </a:lnTo>
                    <a:lnTo>
                      <a:pt x="3524" y="3800"/>
                    </a:lnTo>
                    <a:lnTo>
                      <a:pt x="3524" y="3819"/>
                    </a:lnTo>
                    <a:lnTo>
                      <a:pt x="3524" y="3848"/>
                    </a:lnTo>
                    <a:lnTo>
                      <a:pt x="3533" y="3866"/>
                    </a:lnTo>
                    <a:lnTo>
                      <a:pt x="3533" y="3886"/>
                    </a:lnTo>
                    <a:lnTo>
                      <a:pt x="3543" y="3886"/>
                    </a:lnTo>
                    <a:lnTo>
                      <a:pt x="3552" y="3895"/>
                    </a:lnTo>
                    <a:lnTo>
                      <a:pt x="3590" y="3914"/>
                    </a:lnTo>
                    <a:lnTo>
                      <a:pt x="3600" y="3924"/>
                    </a:lnTo>
                    <a:lnTo>
                      <a:pt x="3610" y="3943"/>
                    </a:lnTo>
                    <a:lnTo>
                      <a:pt x="3610" y="3962"/>
                    </a:lnTo>
                    <a:lnTo>
                      <a:pt x="3610" y="3971"/>
                    </a:lnTo>
                    <a:lnTo>
                      <a:pt x="3600" y="3981"/>
                    </a:lnTo>
                    <a:lnTo>
                      <a:pt x="3581" y="3990"/>
                    </a:lnTo>
                    <a:lnTo>
                      <a:pt x="3486" y="4009"/>
                    </a:lnTo>
                    <a:lnTo>
                      <a:pt x="3457" y="4029"/>
                    </a:lnTo>
                    <a:lnTo>
                      <a:pt x="3352" y="4000"/>
                    </a:lnTo>
                    <a:lnTo>
                      <a:pt x="3314" y="3981"/>
                    </a:lnTo>
                    <a:lnTo>
                      <a:pt x="3295" y="3952"/>
                    </a:lnTo>
                    <a:lnTo>
                      <a:pt x="3267" y="3933"/>
                    </a:lnTo>
                    <a:lnTo>
                      <a:pt x="3257" y="3924"/>
                    </a:lnTo>
                    <a:lnTo>
                      <a:pt x="3238" y="3914"/>
                    </a:lnTo>
                    <a:lnTo>
                      <a:pt x="3200" y="3924"/>
                    </a:lnTo>
                    <a:lnTo>
                      <a:pt x="3114" y="3952"/>
                    </a:lnTo>
                    <a:lnTo>
                      <a:pt x="3076" y="3962"/>
                    </a:lnTo>
                    <a:lnTo>
                      <a:pt x="3057" y="3952"/>
                    </a:lnTo>
                    <a:lnTo>
                      <a:pt x="3000" y="3924"/>
                    </a:lnTo>
                    <a:lnTo>
                      <a:pt x="2981" y="3924"/>
                    </a:lnTo>
                    <a:lnTo>
                      <a:pt x="2962" y="3924"/>
                    </a:lnTo>
                    <a:lnTo>
                      <a:pt x="2943" y="3924"/>
                    </a:lnTo>
                    <a:lnTo>
                      <a:pt x="2943" y="3933"/>
                    </a:lnTo>
                    <a:lnTo>
                      <a:pt x="2933" y="3933"/>
                    </a:lnTo>
                    <a:lnTo>
                      <a:pt x="2933" y="3943"/>
                    </a:lnTo>
                    <a:lnTo>
                      <a:pt x="2933" y="3962"/>
                    </a:lnTo>
                    <a:lnTo>
                      <a:pt x="2924" y="3962"/>
                    </a:lnTo>
                    <a:lnTo>
                      <a:pt x="2924" y="3990"/>
                    </a:lnTo>
                    <a:lnTo>
                      <a:pt x="2914" y="4000"/>
                    </a:lnTo>
                    <a:lnTo>
                      <a:pt x="2905" y="4029"/>
                    </a:lnTo>
                    <a:lnTo>
                      <a:pt x="2895" y="4038"/>
                    </a:lnTo>
                    <a:lnTo>
                      <a:pt x="2895" y="4047"/>
                    </a:lnTo>
                    <a:lnTo>
                      <a:pt x="2886" y="4114"/>
                    </a:lnTo>
                    <a:lnTo>
                      <a:pt x="2886" y="4133"/>
                    </a:lnTo>
                    <a:lnTo>
                      <a:pt x="2876" y="4152"/>
                    </a:lnTo>
                    <a:lnTo>
                      <a:pt x="2857" y="4190"/>
                    </a:lnTo>
                    <a:lnTo>
                      <a:pt x="2848" y="4209"/>
                    </a:lnTo>
                    <a:lnTo>
                      <a:pt x="2848" y="4219"/>
                    </a:lnTo>
                    <a:lnTo>
                      <a:pt x="2848" y="4228"/>
                    </a:lnTo>
                    <a:lnTo>
                      <a:pt x="2848" y="4247"/>
                    </a:lnTo>
                    <a:lnTo>
                      <a:pt x="2848" y="4257"/>
                    </a:lnTo>
                    <a:lnTo>
                      <a:pt x="2848" y="4267"/>
                    </a:lnTo>
                    <a:lnTo>
                      <a:pt x="2772" y="4428"/>
                    </a:lnTo>
                    <a:lnTo>
                      <a:pt x="2762" y="4448"/>
                    </a:lnTo>
                    <a:lnTo>
                      <a:pt x="2743" y="4543"/>
                    </a:lnTo>
                    <a:lnTo>
                      <a:pt x="2733" y="4562"/>
                    </a:lnTo>
                    <a:lnTo>
                      <a:pt x="2733" y="4571"/>
                    </a:lnTo>
                    <a:lnTo>
                      <a:pt x="2733" y="4581"/>
                    </a:lnTo>
                    <a:lnTo>
                      <a:pt x="2733" y="4590"/>
                    </a:lnTo>
                    <a:lnTo>
                      <a:pt x="2743" y="4600"/>
                    </a:lnTo>
                    <a:lnTo>
                      <a:pt x="2657" y="4590"/>
                    </a:lnTo>
                    <a:lnTo>
                      <a:pt x="2629" y="4571"/>
                    </a:lnTo>
                    <a:lnTo>
                      <a:pt x="2619" y="4543"/>
                    </a:lnTo>
                    <a:lnTo>
                      <a:pt x="2609" y="4514"/>
                    </a:lnTo>
                    <a:lnTo>
                      <a:pt x="2609" y="4495"/>
                    </a:lnTo>
                    <a:lnTo>
                      <a:pt x="2609" y="4467"/>
                    </a:lnTo>
                    <a:lnTo>
                      <a:pt x="2609" y="4448"/>
                    </a:lnTo>
                    <a:lnTo>
                      <a:pt x="2600" y="4438"/>
                    </a:lnTo>
                    <a:lnTo>
                      <a:pt x="2571" y="4419"/>
                    </a:lnTo>
                    <a:lnTo>
                      <a:pt x="2562" y="4410"/>
                    </a:lnTo>
                    <a:lnTo>
                      <a:pt x="2562" y="4400"/>
                    </a:lnTo>
                    <a:lnTo>
                      <a:pt x="2571" y="4381"/>
                    </a:lnTo>
                    <a:lnTo>
                      <a:pt x="2562" y="4371"/>
                    </a:lnTo>
                    <a:lnTo>
                      <a:pt x="2552" y="4362"/>
                    </a:lnTo>
                    <a:lnTo>
                      <a:pt x="2514" y="4343"/>
                    </a:lnTo>
                    <a:lnTo>
                      <a:pt x="2505" y="4352"/>
                    </a:lnTo>
                    <a:lnTo>
                      <a:pt x="2495" y="4362"/>
                    </a:lnTo>
                    <a:lnTo>
                      <a:pt x="2495" y="4371"/>
                    </a:lnTo>
                    <a:lnTo>
                      <a:pt x="2495" y="4390"/>
                    </a:lnTo>
                    <a:lnTo>
                      <a:pt x="2486" y="4400"/>
                    </a:lnTo>
                    <a:lnTo>
                      <a:pt x="2486" y="4410"/>
                    </a:lnTo>
                    <a:lnTo>
                      <a:pt x="2467" y="4419"/>
                    </a:lnTo>
                    <a:lnTo>
                      <a:pt x="2448" y="4419"/>
                    </a:lnTo>
                    <a:lnTo>
                      <a:pt x="2438" y="4410"/>
                    </a:lnTo>
                    <a:lnTo>
                      <a:pt x="2419" y="4400"/>
                    </a:lnTo>
                    <a:lnTo>
                      <a:pt x="2409" y="4381"/>
                    </a:lnTo>
                    <a:lnTo>
                      <a:pt x="2400" y="4371"/>
                    </a:lnTo>
                    <a:lnTo>
                      <a:pt x="2391" y="4371"/>
                    </a:lnTo>
                    <a:lnTo>
                      <a:pt x="2371" y="4371"/>
                    </a:lnTo>
                    <a:lnTo>
                      <a:pt x="2362" y="4381"/>
                    </a:lnTo>
                    <a:lnTo>
                      <a:pt x="2352" y="4390"/>
                    </a:lnTo>
                    <a:lnTo>
                      <a:pt x="2324" y="4390"/>
                    </a:lnTo>
                    <a:lnTo>
                      <a:pt x="2267" y="4381"/>
                    </a:lnTo>
                    <a:lnTo>
                      <a:pt x="2219" y="4352"/>
                    </a:lnTo>
                    <a:lnTo>
                      <a:pt x="2200" y="4362"/>
                    </a:lnTo>
                    <a:lnTo>
                      <a:pt x="2190" y="4381"/>
                    </a:lnTo>
                    <a:lnTo>
                      <a:pt x="2190" y="4390"/>
                    </a:lnTo>
                    <a:lnTo>
                      <a:pt x="2181" y="4438"/>
                    </a:lnTo>
                    <a:lnTo>
                      <a:pt x="2171" y="4476"/>
                    </a:lnTo>
                    <a:lnTo>
                      <a:pt x="2162" y="4495"/>
                    </a:lnTo>
                    <a:lnTo>
                      <a:pt x="2124" y="4552"/>
                    </a:lnTo>
                    <a:lnTo>
                      <a:pt x="2086" y="4581"/>
                    </a:lnTo>
                    <a:lnTo>
                      <a:pt x="2057" y="4590"/>
                    </a:lnTo>
                    <a:lnTo>
                      <a:pt x="2048" y="4600"/>
                    </a:lnTo>
                    <a:lnTo>
                      <a:pt x="2029" y="4600"/>
                    </a:lnTo>
                    <a:lnTo>
                      <a:pt x="2019" y="4600"/>
                    </a:lnTo>
                    <a:lnTo>
                      <a:pt x="2000" y="4600"/>
                    </a:lnTo>
                    <a:lnTo>
                      <a:pt x="1962" y="4581"/>
                    </a:lnTo>
                    <a:lnTo>
                      <a:pt x="1895" y="4562"/>
                    </a:lnTo>
                    <a:lnTo>
                      <a:pt x="1876" y="4571"/>
                    </a:lnTo>
                    <a:lnTo>
                      <a:pt x="1838" y="4581"/>
                    </a:lnTo>
                    <a:lnTo>
                      <a:pt x="1829" y="4581"/>
                    </a:lnTo>
                    <a:lnTo>
                      <a:pt x="1809" y="4581"/>
                    </a:lnTo>
                    <a:lnTo>
                      <a:pt x="1752" y="4562"/>
                    </a:lnTo>
                    <a:lnTo>
                      <a:pt x="1733" y="4562"/>
                    </a:lnTo>
                    <a:lnTo>
                      <a:pt x="1714" y="4562"/>
                    </a:lnTo>
                    <a:lnTo>
                      <a:pt x="1638" y="4590"/>
                    </a:lnTo>
                    <a:lnTo>
                      <a:pt x="1619" y="4590"/>
                    </a:lnTo>
                    <a:lnTo>
                      <a:pt x="1600" y="4590"/>
                    </a:lnTo>
                    <a:lnTo>
                      <a:pt x="1591" y="4581"/>
                    </a:lnTo>
                    <a:lnTo>
                      <a:pt x="1552" y="4552"/>
                    </a:lnTo>
                    <a:lnTo>
                      <a:pt x="1533" y="4543"/>
                    </a:lnTo>
                    <a:lnTo>
                      <a:pt x="1505" y="4533"/>
                    </a:lnTo>
                    <a:lnTo>
                      <a:pt x="1495" y="4524"/>
                    </a:lnTo>
                    <a:lnTo>
                      <a:pt x="1486" y="4524"/>
                    </a:lnTo>
                    <a:lnTo>
                      <a:pt x="1476" y="4505"/>
                    </a:lnTo>
                    <a:lnTo>
                      <a:pt x="1476" y="4495"/>
                    </a:lnTo>
                    <a:lnTo>
                      <a:pt x="1486" y="4448"/>
                    </a:lnTo>
                    <a:lnTo>
                      <a:pt x="1486" y="4438"/>
                    </a:lnTo>
                    <a:lnTo>
                      <a:pt x="1476" y="4419"/>
                    </a:lnTo>
                    <a:lnTo>
                      <a:pt x="1467" y="4390"/>
                    </a:lnTo>
                    <a:lnTo>
                      <a:pt x="1600" y="4324"/>
                    </a:lnTo>
                    <a:lnTo>
                      <a:pt x="1609" y="4305"/>
                    </a:lnTo>
                    <a:lnTo>
                      <a:pt x="1629" y="4295"/>
                    </a:lnTo>
                    <a:lnTo>
                      <a:pt x="1629" y="4285"/>
                    </a:lnTo>
                    <a:lnTo>
                      <a:pt x="1629" y="4276"/>
                    </a:lnTo>
                    <a:lnTo>
                      <a:pt x="1629" y="4267"/>
                    </a:lnTo>
                    <a:lnTo>
                      <a:pt x="1619" y="4267"/>
                    </a:lnTo>
                    <a:lnTo>
                      <a:pt x="1619" y="4257"/>
                    </a:lnTo>
                    <a:lnTo>
                      <a:pt x="1619" y="4247"/>
                    </a:lnTo>
                    <a:lnTo>
                      <a:pt x="1609" y="4247"/>
                    </a:lnTo>
                    <a:lnTo>
                      <a:pt x="1609" y="4238"/>
                    </a:lnTo>
                    <a:lnTo>
                      <a:pt x="1609" y="4228"/>
                    </a:lnTo>
                    <a:lnTo>
                      <a:pt x="1609" y="4219"/>
                    </a:lnTo>
                    <a:lnTo>
                      <a:pt x="1609" y="4209"/>
                    </a:lnTo>
                    <a:lnTo>
                      <a:pt x="1609" y="4200"/>
                    </a:lnTo>
                    <a:lnTo>
                      <a:pt x="1609" y="4190"/>
                    </a:lnTo>
                    <a:lnTo>
                      <a:pt x="1600" y="4190"/>
                    </a:lnTo>
                    <a:lnTo>
                      <a:pt x="1600" y="4181"/>
                    </a:lnTo>
                    <a:lnTo>
                      <a:pt x="1600" y="4162"/>
                    </a:lnTo>
                    <a:lnTo>
                      <a:pt x="1600" y="4152"/>
                    </a:lnTo>
                    <a:lnTo>
                      <a:pt x="1609" y="4095"/>
                    </a:lnTo>
                    <a:lnTo>
                      <a:pt x="1609" y="4086"/>
                    </a:lnTo>
                    <a:lnTo>
                      <a:pt x="1609" y="4076"/>
                    </a:lnTo>
                    <a:lnTo>
                      <a:pt x="1609" y="4067"/>
                    </a:lnTo>
                    <a:lnTo>
                      <a:pt x="1600" y="4067"/>
                    </a:lnTo>
                    <a:lnTo>
                      <a:pt x="1600" y="4057"/>
                    </a:lnTo>
                    <a:lnTo>
                      <a:pt x="1600" y="4047"/>
                    </a:lnTo>
                    <a:lnTo>
                      <a:pt x="1600" y="4029"/>
                    </a:lnTo>
                    <a:lnTo>
                      <a:pt x="1600" y="4019"/>
                    </a:lnTo>
                    <a:lnTo>
                      <a:pt x="1591" y="4009"/>
                    </a:lnTo>
                    <a:lnTo>
                      <a:pt x="1591" y="4000"/>
                    </a:lnTo>
                    <a:lnTo>
                      <a:pt x="1571" y="3990"/>
                    </a:lnTo>
                    <a:lnTo>
                      <a:pt x="1552" y="3981"/>
                    </a:lnTo>
                    <a:lnTo>
                      <a:pt x="1533" y="3971"/>
                    </a:lnTo>
                    <a:lnTo>
                      <a:pt x="1495" y="3962"/>
                    </a:lnTo>
                    <a:lnTo>
                      <a:pt x="1457" y="3952"/>
                    </a:lnTo>
                    <a:lnTo>
                      <a:pt x="1448" y="3952"/>
                    </a:lnTo>
                    <a:lnTo>
                      <a:pt x="1448" y="3943"/>
                    </a:lnTo>
                    <a:lnTo>
                      <a:pt x="1438" y="3933"/>
                    </a:lnTo>
                    <a:lnTo>
                      <a:pt x="1419" y="3924"/>
                    </a:lnTo>
                    <a:lnTo>
                      <a:pt x="1400" y="3905"/>
                    </a:lnTo>
                    <a:lnTo>
                      <a:pt x="1400" y="3895"/>
                    </a:lnTo>
                    <a:lnTo>
                      <a:pt x="1390" y="3895"/>
                    </a:lnTo>
                    <a:lnTo>
                      <a:pt x="1381" y="3895"/>
                    </a:lnTo>
                    <a:lnTo>
                      <a:pt x="1362" y="3895"/>
                    </a:lnTo>
                    <a:lnTo>
                      <a:pt x="1352" y="3895"/>
                    </a:lnTo>
                    <a:lnTo>
                      <a:pt x="1352" y="3886"/>
                    </a:lnTo>
                    <a:lnTo>
                      <a:pt x="1343" y="3886"/>
                    </a:lnTo>
                    <a:lnTo>
                      <a:pt x="1343" y="3876"/>
                    </a:lnTo>
                    <a:lnTo>
                      <a:pt x="1333" y="3876"/>
                    </a:lnTo>
                    <a:lnTo>
                      <a:pt x="1324" y="3876"/>
                    </a:lnTo>
                    <a:lnTo>
                      <a:pt x="1314" y="3866"/>
                    </a:lnTo>
                    <a:lnTo>
                      <a:pt x="1305" y="3857"/>
                    </a:lnTo>
                    <a:lnTo>
                      <a:pt x="1295" y="3857"/>
                    </a:lnTo>
                    <a:lnTo>
                      <a:pt x="1276" y="3848"/>
                    </a:lnTo>
                    <a:lnTo>
                      <a:pt x="1267" y="3838"/>
                    </a:lnTo>
                    <a:lnTo>
                      <a:pt x="1267" y="3828"/>
                    </a:lnTo>
                    <a:lnTo>
                      <a:pt x="1267" y="3809"/>
                    </a:lnTo>
                    <a:lnTo>
                      <a:pt x="1267" y="3800"/>
                    </a:lnTo>
                    <a:lnTo>
                      <a:pt x="1276" y="3752"/>
                    </a:lnTo>
                    <a:lnTo>
                      <a:pt x="1267" y="3714"/>
                    </a:lnTo>
                    <a:lnTo>
                      <a:pt x="1267" y="3705"/>
                    </a:lnTo>
                    <a:lnTo>
                      <a:pt x="1257" y="3695"/>
                    </a:lnTo>
                    <a:lnTo>
                      <a:pt x="1238" y="3695"/>
                    </a:lnTo>
                    <a:lnTo>
                      <a:pt x="1219" y="3657"/>
                    </a:lnTo>
                    <a:lnTo>
                      <a:pt x="1210" y="3628"/>
                    </a:lnTo>
                    <a:lnTo>
                      <a:pt x="1210" y="3619"/>
                    </a:lnTo>
                    <a:lnTo>
                      <a:pt x="1200" y="3619"/>
                    </a:lnTo>
                    <a:lnTo>
                      <a:pt x="1190" y="3610"/>
                    </a:lnTo>
                    <a:lnTo>
                      <a:pt x="1172" y="3590"/>
                    </a:lnTo>
                    <a:lnTo>
                      <a:pt x="1172" y="3581"/>
                    </a:lnTo>
                    <a:lnTo>
                      <a:pt x="1152" y="3562"/>
                    </a:lnTo>
                    <a:lnTo>
                      <a:pt x="1143" y="3552"/>
                    </a:lnTo>
                    <a:lnTo>
                      <a:pt x="1143" y="3533"/>
                    </a:lnTo>
                    <a:lnTo>
                      <a:pt x="1133" y="3514"/>
                    </a:lnTo>
                    <a:lnTo>
                      <a:pt x="1105" y="3457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9705" name="Group 2">
              <a:extLst>
                <a:ext uri="{FF2B5EF4-FFF2-40B4-BE49-F238E27FC236}">
                  <a16:creationId xmlns:a16="http://schemas.microsoft.com/office/drawing/2014/main" id="{2BE84160-7BF0-7C40-B3BD-23FD4124AA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72488" y="2060575"/>
              <a:ext cx="5830887" cy="5102225"/>
              <a:chOff x="8472488" y="2060575"/>
              <a:chExt cx="5830803" cy="5102225"/>
            </a:xfrm>
          </p:grpSpPr>
          <p:sp>
            <p:nvSpPr>
              <p:cNvPr id="29711" name="Freeform 32">
                <a:extLst>
                  <a:ext uri="{FF2B5EF4-FFF2-40B4-BE49-F238E27FC236}">
                    <a16:creationId xmlns:a16="http://schemas.microsoft.com/office/drawing/2014/main" id="{9452A536-BA56-6447-A33A-8EEA04C62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9100" y="5915025"/>
                <a:ext cx="274638" cy="363538"/>
              </a:xfrm>
              <a:custGeom>
                <a:avLst/>
                <a:gdLst>
                  <a:gd name="T0" fmla="*/ 136959 w 762"/>
                  <a:gd name="T1" fmla="*/ 0 h 1011"/>
                  <a:gd name="T2" fmla="*/ 0 w 762"/>
                  <a:gd name="T3" fmla="*/ 137001 h 1011"/>
                  <a:gd name="T4" fmla="*/ 23788 w 762"/>
                  <a:gd name="T5" fmla="*/ 208917 h 1011"/>
                  <a:gd name="T6" fmla="*/ 126867 w 762"/>
                  <a:gd name="T7" fmla="*/ 355987 h 1011"/>
                  <a:gd name="T8" fmla="*/ 136959 w 762"/>
                  <a:gd name="T9" fmla="*/ 363178 h 1011"/>
                  <a:gd name="T10" fmla="*/ 147411 w 762"/>
                  <a:gd name="T11" fmla="*/ 355987 h 1011"/>
                  <a:gd name="T12" fmla="*/ 250490 w 762"/>
                  <a:gd name="T13" fmla="*/ 208917 h 1011"/>
                  <a:gd name="T14" fmla="*/ 274278 w 762"/>
                  <a:gd name="T15" fmla="*/ 137001 h 1011"/>
                  <a:gd name="T16" fmla="*/ 136959 w 762"/>
                  <a:gd name="T17" fmla="*/ 0 h 1011"/>
                  <a:gd name="T18" fmla="*/ 136959 w 762"/>
                  <a:gd name="T19" fmla="*/ 191658 h 1011"/>
                  <a:gd name="T20" fmla="*/ 82175 w 762"/>
                  <a:gd name="T21" fmla="*/ 137001 h 1011"/>
                  <a:gd name="T22" fmla="*/ 136959 w 762"/>
                  <a:gd name="T23" fmla="*/ 81985 h 1011"/>
                  <a:gd name="T24" fmla="*/ 192102 w 762"/>
                  <a:gd name="T25" fmla="*/ 137001 h 1011"/>
                  <a:gd name="T26" fmla="*/ 136959 w 762"/>
                  <a:gd name="T27" fmla="*/ 191658 h 10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2" h="1011">
                    <a:moveTo>
                      <a:pt x="380" y="0"/>
                    </a:moveTo>
                    <a:cubicBezTo>
                      <a:pt x="171" y="0"/>
                      <a:pt x="9" y="171"/>
                      <a:pt x="0" y="381"/>
                    </a:cubicBezTo>
                    <a:cubicBezTo>
                      <a:pt x="0" y="457"/>
                      <a:pt x="28" y="524"/>
                      <a:pt x="66" y="581"/>
                    </a:cubicBezTo>
                    <a:cubicBezTo>
                      <a:pt x="352" y="990"/>
                      <a:pt x="352" y="990"/>
                      <a:pt x="352" y="990"/>
                    </a:cubicBezTo>
                    <a:cubicBezTo>
                      <a:pt x="362" y="1000"/>
                      <a:pt x="371" y="1010"/>
                      <a:pt x="380" y="1010"/>
                    </a:cubicBezTo>
                    <a:cubicBezTo>
                      <a:pt x="390" y="1010"/>
                      <a:pt x="400" y="1000"/>
                      <a:pt x="409" y="990"/>
                    </a:cubicBezTo>
                    <a:cubicBezTo>
                      <a:pt x="695" y="581"/>
                      <a:pt x="695" y="581"/>
                      <a:pt x="695" y="581"/>
                    </a:cubicBezTo>
                    <a:cubicBezTo>
                      <a:pt x="733" y="524"/>
                      <a:pt x="761" y="457"/>
                      <a:pt x="761" y="381"/>
                    </a:cubicBezTo>
                    <a:cubicBezTo>
                      <a:pt x="752" y="171"/>
                      <a:pt x="590" y="0"/>
                      <a:pt x="380" y="0"/>
                    </a:cubicBezTo>
                    <a:close/>
                    <a:moveTo>
                      <a:pt x="380" y="533"/>
                    </a:moveTo>
                    <a:cubicBezTo>
                      <a:pt x="295" y="533"/>
                      <a:pt x="228" y="467"/>
                      <a:pt x="228" y="381"/>
                    </a:cubicBezTo>
                    <a:cubicBezTo>
                      <a:pt x="228" y="295"/>
                      <a:pt x="295" y="228"/>
                      <a:pt x="380" y="228"/>
                    </a:cubicBezTo>
                    <a:cubicBezTo>
                      <a:pt x="466" y="228"/>
                      <a:pt x="533" y="295"/>
                      <a:pt x="533" y="381"/>
                    </a:cubicBezTo>
                    <a:cubicBezTo>
                      <a:pt x="533" y="467"/>
                      <a:pt x="466" y="533"/>
                      <a:pt x="380" y="533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2" name="Text Box 33">
                <a:extLst>
                  <a:ext uri="{FF2B5EF4-FFF2-40B4-BE49-F238E27FC236}">
                    <a16:creationId xmlns:a16="http://schemas.microsoft.com/office/drawing/2014/main" id="{86B5B2EB-F2F8-4147-8A3D-47CE68445B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199688" y="2060575"/>
                <a:ext cx="901933" cy="3397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667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Paris</a:t>
                </a:r>
              </a:p>
            </p:txBody>
          </p:sp>
          <p:sp>
            <p:nvSpPr>
              <p:cNvPr id="29713" name="Text Box 34">
                <a:extLst>
                  <a:ext uri="{FF2B5EF4-FFF2-40B4-BE49-F238E27FC236}">
                    <a16:creationId xmlns:a16="http://schemas.microsoft.com/office/drawing/2014/main" id="{EA7189C2-C871-794E-81A0-6579004F84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611225" y="6938963"/>
                <a:ext cx="692066" cy="2238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Corse</a:t>
                </a:r>
              </a:p>
            </p:txBody>
          </p:sp>
          <p:sp>
            <p:nvSpPr>
              <p:cNvPr id="29714" name="Text Box 35">
                <a:extLst>
                  <a:ext uri="{FF2B5EF4-FFF2-40B4-BE49-F238E27FC236}">
                    <a16:creationId xmlns:a16="http://schemas.microsoft.com/office/drawing/2014/main" id="{D70A1B0D-28E2-5F49-9154-FA55E9B352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60363" y="5454650"/>
                <a:ext cx="527168" cy="2238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Nice</a:t>
                </a:r>
              </a:p>
            </p:txBody>
          </p:sp>
          <p:sp>
            <p:nvSpPr>
              <p:cNvPr id="29715" name="Text Box 36">
                <a:extLst>
                  <a:ext uri="{FF2B5EF4-FFF2-40B4-BE49-F238E27FC236}">
                    <a16:creationId xmlns:a16="http://schemas.microsoft.com/office/drawing/2014/main" id="{02B816C5-C39A-2746-BC12-F58F7DC94D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87188" y="5688013"/>
                <a:ext cx="1091813" cy="2238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Marseille</a:t>
                </a:r>
              </a:p>
            </p:txBody>
          </p:sp>
          <p:sp>
            <p:nvSpPr>
              <p:cNvPr id="29716" name="Text Box 37">
                <a:extLst>
                  <a:ext uri="{FF2B5EF4-FFF2-40B4-BE49-F238E27FC236}">
                    <a16:creationId xmlns:a16="http://schemas.microsoft.com/office/drawing/2014/main" id="{D37560F2-586F-B047-8654-73CD577D3F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7125" y="4260850"/>
                <a:ext cx="579636" cy="2238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Lyon</a:t>
                </a:r>
              </a:p>
            </p:txBody>
          </p:sp>
          <p:sp>
            <p:nvSpPr>
              <p:cNvPr id="29717" name="Text Box 38">
                <a:extLst>
                  <a:ext uri="{FF2B5EF4-FFF2-40B4-BE49-F238E27FC236}">
                    <a16:creationId xmlns:a16="http://schemas.microsoft.com/office/drawing/2014/main" id="{A4FB93B7-3C28-BA4B-9303-BDAF1C517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77287" y="3086100"/>
                <a:ext cx="856961" cy="2238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Nantes</a:t>
                </a:r>
              </a:p>
            </p:txBody>
          </p:sp>
          <p:sp>
            <p:nvSpPr>
              <p:cNvPr id="29718" name="Text Box 39">
                <a:extLst>
                  <a:ext uri="{FF2B5EF4-FFF2-40B4-BE49-F238E27FC236}">
                    <a16:creationId xmlns:a16="http://schemas.microsoft.com/office/drawing/2014/main" id="{EE9AA47C-A0C5-5043-9520-54F06722AD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39213" y="5557838"/>
                <a:ext cx="1106804" cy="2238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Toulouse</a:t>
                </a:r>
              </a:p>
            </p:txBody>
          </p:sp>
          <p:sp>
            <p:nvSpPr>
              <p:cNvPr id="29719" name="Text Box 40">
                <a:extLst>
                  <a:ext uri="{FF2B5EF4-FFF2-40B4-BE49-F238E27FC236}">
                    <a16:creationId xmlns:a16="http://schemas.microsoft.com/office/drawing/2014/main" id="{15063E0B-4061-EC4F-A01B-537FBF9B62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69538" y="5532438"/>
                <a:ext cx="1391625" cy="2238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Montpellier</a:t>
                </a:r>
              </a:p>
            </p:txBody>
          </p:sp>
          <p:sp>
            <p:nvSpPr>
              <p:cNvPr id="29720" name="Freeform 41">
                <a:extLst>
                  <a:ext uri="{FF2B5EF4-FFF2-40B4-BE49-F238E27FC236}">
                    <a16:creationId xmlns:a16="http://schemas.microsoft.com/office/drawing/2014/main" id="{712E6BE1-BA3E-CE45-B3E2-67B85D118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0250" y="5767388"/>
                <a:ext cx="271463" cy="360362"/>
              </a:xfrm>
              <a:custGeom>
                <a:avLst/>
                <a:gdLst>
                  <a:gd name="T0" fmla="*/ 133749 w 753"/>
                  <a:gd name="T1" fmla="*/ 0 h 1001"/>
                  <a:gd name="T2" fmla="*/ 0 w 753"/>
                  <a:gd name="T3" fmla="*/ 137161 h 1001"/>
                  <a:gd name="T4" fmla="*/ 20549 w 753"/>
                  <a:gd name="T5" fmla="*/ 208801 h 1001"/>
                  <a:gd name="T6" fmla="*/ 123654 w 753"/>
                  <a:gd name="T7" fmla="*/ 352802 h 1001"/>
                  <a:gd name="T8" fmla="*/ 133749 w 753"/>
                  <a:gd name="T9" fmla="*/ 360002 h 1001"/>
                  <a:gd name="T10" fmla="*/ 144203 w 753"/>
                  <a:gd name="T11" fmla="*/ 352802 h 1001"/>
                  <a:gd name="T12" fmla="*/ 250553 w 753"/>
                  <a:gd name="T13" fmla="*/ 208801 h 1001"/>
                  <a:gd name="T14" fmla="*/ 271102 w 753"/>
                  <a:gd name="T15" fmla="*/ 137161 h 1001"/>
                  <a:gd name="T16" fmla="*/ 133749 w 753"/>
                  <a:gd name="T17" fmla="*/ 0 h 1001"/>
                  <a:gd name="T18" fmla="*/ 133749 w 753"/>
                  <a:gd name="T19" fmla="*/ 188281 h 1001"/>
                  <a:gd name="T20" fmla="*/ 78951 w 753"/>
                  <a:gd name="T21" fmla="*/ 133561 h 1001"/>
                  <a:gd name="T22" fmla="*/ 133749 w 753"/>
                  <a:gd name="T23" fmla="*/ 78480 h 1001"/>
                  <a:gd name="T24" fmla="*/ 188907 w 753"/>
                  <a:gd name="T25" fmla="*/ 133561 h 1001"/>
                  <a:gd name="T26" fmla="*/ 133749 w 753"/>
                  <a:gd name="T27" fmla="*/ 188281 h 10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53" h="1001">
                    <a:moveTo>
                      <a:pt x="371" y="0"/>
                    </a:moveTo>
                    <a:cubicBezTo>
                      <a:pt x="171" y="0"/>
                      <a:pt x="0" y="161"/>
                      <a:pt x="0" y="381"/>
                    </a:cubicBezTo>
                    <a:cubicBezTo>
                      <a:pt x="0" y="447"/>
                      <a:pt x="19" y="523"/>
                      <a:pt x="57" y="580"/>
                    </a:cubicBezTo>
                    <a:cubicBezTo>
                      <a:pt x="343" y="980"/>
                      <a:pt x="343" y="980"/>
                      <a:pt x="343" y="980"/>
                    </a:cubicBezTo>
                    <a:cubicBezTo>
                      <a:pt x="352" y="1000"/>
                      <a:pt x="362" y="1000"/>
                      <a:pt x="371" y="1000"/>
                    </a:cubicBezTo>
                    <a:cubicBezTo>
                      <a:pt x="381" y="1000"/>
                      <a:pt x="400" y="1000"/>
                      <a:pt x="400" y="980"/>
                    </a:cubicBezTo>
                    <a:cubicBezTo>
                      <a:pt x="695" y="580"/>
                      <a:pt x="695" y="580"/>
                      <a:pt x="695" y="580"/>
                    </a:cubicBezTo>
                    <a:cubicBezTo>
                      <a:pt x="733" y="523"/>
                      <a:pt x="752" y="447"/>
                      <a:pt x="752" y="381"/>
                    </a:cubicBezTo>
                    <a:cubicBezTo>
                      <a:pt x="752" y="161"/>
                      <a:pt x="581" y="0"/>
                      <a:pt x="371" y="0"/>
                    </a:cubicBezTo>
                    <a:close/>
                    <a:moveTo>
                      <a:pt x="371" y="523"/>
                    </a:moveTo>
                    <a:cubicBezTo>
                      <a:pt x="295" y="523"/>
                      <a:pt x="219" y="457"/>
                      <a:pt x="219" y="371"/>
                    </a:cubicBezTo>
                    <a:cubicBezTo>
                      <a:pt x="219" y="285"/>
                      <a:pt x="295" y="218"/>
                      <a:pt x="371" y="218"/>
                    </a:cubicBezTo>
                    <a:cubicBezTo>
                      <a:pt x="457" y="218"/>
                      <a:pt x="524" y="285"/>
                      <a:pt x="524" y="371"/>
                    </a:cubicBezTo>
                    <a:cubicBezTo>
                      <a:pt x="524" y="457"/>
                      <a:pt x="457" y="523"/>
                      <a:pt x="371" y="523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1" name="Freeform 42">
                <a:extLst>
                  <a:ext uri="{FF2B5EF4-FFF2-40B4-BE49-F238E27FC236}">
                    <a16:creationId xmlns:a16="http://schemas.microsoft.com/office/drawing/2014/main" id="{C85DDC4A-3B99-894F-9DAA-FE32FD374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7425" y="2081213"/>
                <a:ext cx="274638" cy="363537"/>
              </a:xfrm>
              <a:custGeom>
                <a:avLst/>
                <a:gdLst>
                  <a:gd name="T0" fmla="*/ 137139 w 763"/>
                  <a:gd name="T1" fmla="*/ 0 h 1011"/>
                  <a:gd name="T2" fmla="*/ 0 w 763"/>
                  <a:gd name="T3" fmla="*/ 137001 h 1011"/>
                  <a:gd name="T4" fmla="*/ 24116 w 763"/>
                  <a:gd name="T5" fmla="*/ 208917 h 1011"/>
                  <a:gd name="T6" fmla="*/ 127061 w 763"/>
                  <a:gd name="T7" fmla="*/ 356345 h 1011"/>
                  <a:gd name="T8" fmla="*/ 137139 w 763"/>
                  <a:gd name="T9" fmla="*/ 363177 h 1011"/>
                  <a:gd name="T10" fmla="*/ 147577 w 763"/>
                  <a:gd name="T11" fmla="*/ 356345 h 1011"/>
                  <a:gd name="T12" fmla="*/ 250522 w 763"/>
                  <a:gd name="T13" fmla="*/ 208917 h 1011"/>
                  <a:gd name="T14" fmla="*/ 274278 w 763"/>
                  <a:gd name="T15" fmla="*/ 137001 h 1011"/>
                  <a:gd name="T16" fmla="*/ 137139 w 763"/>
                  <a:gd name="T17" fmla="*/ 0 h 1011"/>
                  <a:gd name="T18" fmla="*/ 137139 w 763"/>
                  <a:gd name="T19" fmla="*/ 192017 h 1011"/>
                  <a:gd name="T20" fmla="*/ 82427 w 763"/>
                  <a:gd name="T21" fmla="*/ 137001 h 1011"/>
                  <a:gd name="T22" fmla="*/ 137139 w 763"/>
                  <a:gd name="T23" fmla="*/ 82344 h 1011"/>
                  <a:gd name="T24" fmla="*/ 191851 w 763"/>
                  <a:gd name="T25" fmla="*/ 137001 h 1011"/>
                  <a:gd name="T26" fmla="*/ 137139 w 763"/>
                  <a:gd name="T27" fmla="*/ 192017 h 10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3" h="1011">
                    <a:moveTo>
                      <a:pt x="381" y="0"/>
                    </a:moveTo>
                    <a:cubicBezTo>
                      <a:pt x="172" y="0"/>
                      <a:pt x="0" y="171"/>
                      <a:pt x="0" y="381"/>
                    </a:cubicBezTo>
                    <a:cubicBezTo>
                      <a:pt x="0" y="457"/>
                      <a:pt x="29" y="524"/>
                      <a:pt x="67" y="581"/>
                    </a:cubicBezTo>
                    <a:cubicBezTo>
                      <a:pt x="353" y="991"/>
                      <a:pt x="353" y="991"/>
                      <a:pt x="353" y="991"/>
                    </a:cubicBezTo>
                    <a:cubicBezTo>
                      <a:pt x="362" y="1000"/>
                      <a:pt x="372" y="1010"/>
                      <a:pt x="381" y="1010"/>
                    </a:cubicBezTo>
                    <a:cubicBezTo>
                      <a:pt x="391" y="1010"/>
                      <a:pt x="400" y="1000"/>
                      <a:pt x="410" y="991"/>
                    </a:cubicBezTo>
                    <a:cubicBezTo>
                      <a:pt x="696" y="581"/>
                      <a:pt x="696" y="581"/>
                      <a:pt x="696" y="581"/>
                    </a:cubicBezTo>
                    <a:cubicBezTo>
                      <a:pt x="734" y="524"/>
                      <a:pt x="762" y="457"/>
                      <a:pt x="762" y="381"/>
                    </a:cubicBezTo>
                    <a:cubicBezTo>
                      <a:pt x="753" y="171"/>
                      <a:pt x="591" y="0"/>
                      <a:pt x="381" y="0"/>
                    </a:cubicBezTo>
                    <a:close/>
                    <a:moveTo>
                      <a:pt x="381" y="534"/>
                    </a:moveTo>
                    <a:cubicBezTo>
                      <a:pt x="295" y="534"/>
                      <a:pt x="229" y="467"/>
                      <a:pt x="229" y="381"/>
                    </a:cubicBezTo>
                    <a:cubicBezTo>
                      <a:pt x="229" y="295"/>
                      <a:pt x="295" y="229"/>
                      <a:pt x="381" y="229"/>
                    </a:cubicBezTo>
                    <a:cubicBezTo>
                      <a:pt x="467" y="229"/>
                      <a:pt x="533" y="295"/>
                      <a:pt x="533" y="381"/>
                    </a:cubicBezTo>
                    <a:cubicBezTo>
                      <a:pt x="533" y="467"/>
                      <a:pt x="467" y="534"/>
                      <a:pt x="381" y="53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2" name="Freeform 43">
                <a:extLst>
                  <a:ext uri="{FF2B5EF4-FFF2-40B4-BE49-F238E27FC236}">
                    <a16:creationId xmlns:a16="http://schemas.microsoft.com/office/drawing/2014/main" id="{2111D79F-624C-C54F-AB8C-CA779BD18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2413" y="4141788"/>
                <a:ext cx="274637" cy="363537"/>
              </a:xfrm>
              <a:custGeom>
                <a:avLst/>
                <a:gdLst>
                  <a:gd name="T0" fmla="*/ 137139 w 763"/>
                  <a:gd name="T1" fmla="*/ 0 h 1011"/>
                  <a:gd name="T2" fmla="*/ 0 w 763"/>
                  <a:gd name="T3" fmla="*/ 137001 h 1011"/>
                  <a:gd name="T4" fmla="*/ 24116 w 763"/>
                  <a:gd name="T5" fmla="*/ 208917 h 1011"/>
                  <a:gd name="T6" fmla="*/ 126700 w 763"/>
                  <a:gd name="T7" fmla="*/ 356345 h 1011"/>
                  <a:gd name="T8" fmla="*/ 137139 w 763"/>
                  <a:gd name="T9" fmla="*/ 363177 h 1011"/>
                  <a:gd name="T10" fmla="*/ 147577 w 763"/>
                  <a:gd name="T11" fmla="*/ 356345 h 1011"/>
                  <a:gd name="T12" fmla="*/ 253760 w 763"/>
                  <a:gd name="T13" fmla="*/ 208917 h 1011"/>
                  <a:gd name="T14" fmla="*/ 274277 w 763"/>
                  <a:gd name="T15" fmla="*/ 137001 h 1011"/>
                  <a:gd name="T16" fmla="*/ 137139 w 763"/>
                  <a:gd name="T17" fmla="*/ 0 h 1011"/>
                  <a:gd name="T18" fmla="*/ 137139 w 763"/>
                  <a:gd name="T19" fmla="*/ 191657 h 1011"/>
                  <a:gd name="T20" fmla="*/ 82067 w 763"/>
                  <a:gd name="T21" fmla="*/ 137001 h 1011"/>
                  <a:gd name="T22" fmla="*/ 137139 w 763"/>
                  <a:gd name="T23" fmla="*/ 82344 h 1011"/>
                  <a:gd name="T24" fmla="*/ 191850 w 763"/>
                  <a:gd name="T25" fmla="*/ 137001 h 1011"/>
                  <a:gd name="T26" fmla="*/ 137139 w 763"/>
                  <a:gd name="T27" fmla="*/ 191657 h 10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3" h="1011">
                    <a:moveTo>
                      <a:pt x="381" y="0"/>
                    </a:moveTo>
                    <a:cubicBezTo>
                      <a:pt x="171" y="0"/>
                      <a:pt x="9" y="172"/>
                      <a:pt x="0" y="381"/>
                    </a:cubicBezTo>
                    <a:cubicBezTo>
                      <a:pt x="9" y="457"/>
                      <a:pt x="29" y="524"/>
                      <a:pt x="67" y="581"/>
                    </a:cubicBezTo>
                    <a:cubicBezTo>
                      <a:pt x="352" y="991"/>
                      <a:pt x="352" y="991"/>
                      <a:pt x="352" y="991"/>
                    </a:cubicBezTo>
                    <a:cubicBezTo>
                      <a:pt x="362" y="1000"/>
                      <a:pt x="371" y="1010"/>
                      <a:pt x="381" y="1010"/>
                    </a:cubicBezTo>
                    <a:cubicBezTo>
                      <a:pt x="390" y="1010"/>
                      <a:pt x="400" y="1000"/>
                      <a:pt x="410" y="991"/>
                    </a:cubicBezTo>
                    <a:cubicBezTo>
                      <a:pt x="705" y="581"/>
                      <a:pt x="705" y="581"/>
                      <a:pt x="705" y="581"/>
                    </a:cubicBezTo>
                    <a:cubicBezTo>
                      <a:pt x="733" y="524"/>
                      <a:pt x="762" y="457"/>
                      <a:pt x="762" y="381"/>
                    </a:cubicBezTo>
                    <a:cubicBezTo>
                      <a:pt x="762" y="172"/>
                      <a:pt x="590" y="0"/>
                      <a:pt x="381" y="0"/>
                    </a:cubicBezTo>
                    <a:close/>
                    <a:moveTo>
                      <a:pt x="381" y="533"/>
                    </a:moveTo>
                    <a:cubicBezTo>
                      <a:pt x="295" y="533"/>
                      <a:pt x="228" y="467"/>
                      <a:pt x="228" y="381"/>
                    </a:cubicBezTo>
                    <a:cubicBezTo>
                      <a:pt x="228" y="295"/>
                      <a:pt x="295" y="229"/>
                      <a:pt x="381" y="229"/>
                    </a:cubicBezTo>
                    <a:cubicBezTo>
                      <a:pt x="467" y="229"/>
                      <a:pt x="533" y="295"/>
                      <a:pt x="533" y="381"/>
                    </a:cubicBezTo>
                    <a:cubicBezTo>
                      <a:pt x="533" y="467"/>
                      <a:pt x="467" y="533"/>
                      <a:pt x="381" y="533"/>
                    </a:cubicBezTo>
                    <a:close/>
                  </a:path>
                </a:pathLst>
              </a:custGeom>
              <a:solidFill>
                <a:srgbClr val="D638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3" name="Freeform 44">
                <a:extLst>
                  <a:ext uri="{FF2B5EF4-FFF2-40B4-BE49-F238E27FC236}">
                    <a16:creationId xmlns:a16="http://schemas.microsoft.com/office/drawing/2014/main" id="{36056E26-6A2E-754A-9FF4-390FAE35D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2488" y="3203575"/>
                <a:ext cx="271462" cy="363538"/>
              </a:xfrm>
              <a:custGeom>
                <a:avLst/>
                <a:gdLst>
                  <a:gd name="T0" fmla="*/ 133931 w 754"/>
                  <a:gd name="T1" fmla="*/ 0 h 1010"/>
                  <a:gd name="T2" fmla="*/ 0 w 754"/>
                  <a:gd name="T3" fmla="*/ 137137 h 1010"/>
                  <a:gd name="T4" fmla="*/ 20522 w 754"/>
                  <a:gd name="T5" fmla="*/ 208764 h 1010"/>
                  <a:gd name="T6" fmla="*/ 123490 w 754"/>
                  <a:gd name="T7" fmla="*/ 356339 h 1010"/>
                  <a:gd name="T8" fmla="*/ 133931 w 754"/>
                  <a:gd name="T9" fmla="*/ 363178 h 1010"/>
                  <a:gd name="T10" fmla="*/ 147612 w 754"/>
                  <a:gd name="T11" fmla="*/ 356339 h 1010"/>
                  <a:gd name="T12" fmla="*/ 250220 w 754"/>
                  <a:gd name="T13" fmla="*/ 208764 h 1010"/>
                  <a:gd name="T14" fmla="*/ 271102 w 754"/>
                  <a:gd name="T15" fmla="*/ 137137 h 1010"/>
                  <a:gd name="T16" fmla="*/ 133931 w 754"/>
                  <a:gd name="T17" fmla="*/ 0 h 1010"/>
                  <a:gd name="T18" fmla="*/ 133931 w 754"/>
                  <a:gd name="T19" fmla="*/ 191847 h 1010"/>
                  <a:gd name="T20" fmla="*/ 82447 w 754"/>
                  <a:gd name="T21" fmla="*/ 137137 h 1010"/>
                  <a:gd name="T22" fmla="*/ 133931 w 754"/>
                  <a:gd name="T23" fmla="*/ 82066 h 1010"/>
                  <a:gd name="T24" fmla="*/ 188655 w 754"/>
                  <a:gd name="T25" fmla="*/ 137137 h 1010"/>
                  <a:gd name="T26" fmla="*/ 133931 w 754"/>
                  <a:gd name="T27" fmla="*/ 191847 h 10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54" h="1010">
                    <a:moveTo>
                      <a:pt x="372" y="0"/>
                    </a:moveTo>
                    <a:cubicBezTo>
                      <a:pt x="172" y="0"/>
                      <a:pt x="0" y="171"/>
                      <a:pt x="0" y="381"/>
                    </a:cubicBezTo>
                    <a:cubicBezTo>
                      <a:pt x="0" y="457"/>
                      <a:pt x="19" y="523"/>
                      <a:pt x="57" y="580"/>
                    </a:cubicBezTo>
                    <a:cubicBezTo>
                      <a:pt x="343" y="990"/>
                      <a:pt x="343" y="990"/>
                      <a:pt x="343" y="990"/>
                    </a:cubicBezTo>
                    <a:cubicBezTo>
                      <a:pt x="353" y="1000"/>
                      <a:pt x="362" y="1009"/>
                      <a:pt x="372" y="1009"/>
                    </a:cubicBezTo>
                    <a:cubicBezTo>
                      <a:pt x="391" y="1009"/>
                      <a:pt x="400" y="1000"/>
                      <a:pt x="410" y="990"/>
                    </a:cubicBezTo>
                    <a:cubicBezTo>
                      <a:pt x="695" y="580"/>
                      <a:pt x="695" y="580"/>
                      <a:pt x="695" y="580"/>
                    </a:cubicBezTo>
                    <a:cubicBezTo>
                      <a:pt x="734" y="523"/>
                      <a:pt x="753" y="457"/>
                      <a:pt x="753" y="381"/>
                    </a:cubicBezTo>
                    <a:cubicBezTo>
                      <a:pt x="753" y="171"/>
                      <a:pt x="581" y="0"/>
                      <a:pt x="372" y="0"/>
                    </a:cubicBezTo>
                    <a:close/>
                    <a:moveTo>
                      <a:pt x="372" y="533"/>
                    </a:moveTo>
                    <a:cubicBezTo>
                      <a:pt x="296" y="533"/>
                      <a:pt x="229" y="466"/>
                      <a:pt x="229" y="381"/>
                    </a:cubicBezTo>
                    <a:cubicBezTo>
                      <a:pt x="229" y="295"/>
                      <a:pt x="296" y="228"/>
                      <a:pt x="372" y="228"/>
                    </a:cubicBezTo>
                    <a:cubicBezTo>
                      <a:pt x="457" y="228"/>
                      <a:pt x="524" y="295"/>
                      <a:pt x="524" y="381"/>
                    </a:cubicBezTo>
                    <a:cubicBezTo>
                      <a:pt x="524" y="466"/>
                      <a:pt x="457" y="533"/>
                      <a:pt x="372" y="533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4" name="Freeform 45">
                <a:extLst>
                  <a:ext uri="{FF2B5EF4-FFF2-40B4-BE49-F238E27FC236}">
                    <a16:creationId xmlns:a16="http://schemas.microsoft.com/office/drawing/2014/main" id="{9D4E0330-4CD9-AF48-BB03-9E54097C6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1863" y="5761038"/>
                <a:ext cx="274637" cy="360362"/>
              </a:xfrm>
              <a:custGeom>
                <a:avLst/>
                <a:gdLst>
                  <a:gd name="T0" fmla="*/ 137139 w 763"/>
                  <a:gd name="T1" fmla="*/ 0 h 1001"/>
                  <a:gd name="T2" fmla="*/ 0 w 763"/>
                  <a:gd name="T3" fmla="*/ 133921 h 1001"/>
                  <a:gd name="T4" fmla="*/ 24116 w 763"/>
                  <a:gd name="T5" fmla="*/ 209161 h 1001"/>
                  <a:gd name="T6" fmla="*/ 126700 w 763"/>
                  <a:gd name="T7" fmla="*/ 353162 h 1001"/>
                  <a:gd name="T8" fmla="*/ 137139 w 763"/>
                  <a:gd name="T9" fmla="*/ 360002 h 1001"/>
                  <a:gd name="T10" fmla="*/ 147217 w 763"/>
                  <a:gd name="T11" fmla="*/ 353162 h 1001"/>
                  <a:gd name="T12" fmla="*/ 253400 w 763"/>
                  <a:gd name="T13" fmla="*/ 209161 h 1001"/>
                  <a:gd name="T14" fmla="*/ 274277 w 763"/>
                  <a:gd name="T15" fmla="*/ 133921 h 1001"/>
                  <a:gd name="T16" fmla="*/ 137139 w 763"/>
                  <a:gd name="T17" fmla="*/ 0 h 1001"/>
                  <a:gd name="T18" fmla="*/ 137139 w 763"/>
                  <a:gd name="T19" fmla="*/ 188641 h 1001"/>
                  <a:gd name="T20" fmla="*/ 82067 w 763"/>
                  <a:gd name="T21" fmla="*/ 133921 h 1001"/>
                  <a:gd name="T22" fmla="*/ 137139 w 763"/>
                  <a:gd name="T23" fmla="*/ 79200 h 1001"/>
                  <a:gd name="T24" fmla="*/ 191850 w 763"/>
                  <a:gd name="T25" fmla="*/ 133921 h 1001"/>
                  <a:gd name="T26" fmla="*/ 137139 w 763"/>
                  <a:gd name="T27" fmla="*/ 188641 h 10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3" h="1001">
                    <a:moveTo>
                      <a:pt x="381" y="0"/>
                    </a:moveTo>
                    <a:cubicBezTo>
                      <a:pt x="171" y="0"/>
                      <a:pt x="9" y="162"/>
                      <a:pt x="0" y="372"/>
                    </a:cubicBezTo>
                    <a:cubicBezTo>
                      <a:pt x="9" y="448"/>
                      <a:pt x="28" y="515"/>
                      <a:pt x="67" y="581"/>
                    </a:cubicBezTo>
                    <a:cubicBezTo>
                      <a:pt x="352" y="981"/>
                      <a:pt x="352" y="981"/>
                      <a:pt x="352" y="981"/>
                    </a:cubicBezTo>
                    <a:cubicBezTo>
                      <a:pt x="362" y="991"/>
                      <a:pt x="371" y="1000"/>
                      <a:pt x="381" y="1000"/>
                    </a:cubicBezTo>
                    <a:cubicBezTo>
                      <a:pt x="390" y="1000"/>
                      <a:pt x="400" y="991"/>
                      <a:pt x="409" y="981"/>
                    </a:cubicBezTo>
                    <a:cubicBezTo>
                      <a:pt x="704" y="581"/>
                      <a:pt x="704" y="581"/>
                      <a:pt x="704" y="581"/>
                    </a:cubicBezTo>
                    <a:cubicBezTo>
                      <a:pt x="733" y="515"/>
                      <a:pt x="762" y="448"/>
                      <a:pt x="762" y="372"/>
                    </a:cubicBezTo>
                    <a:cubicBezTo>
                      <a:pt x="762" y="162"/>
                      <a:pt x="590" y="0"/>
                      <a:pt x="381" y="0"/>
                    </a:cubicBezTo>
                    <a:close/>
                    <a:moveTo>
                      <a:pt x="381" y="524"/>
                    </a:moveTo>
                    <a:cubicBezTo>
                      <a:pt x="295" y="524"/>
                      <a:pt x="228" y="458"/>
                      <a:pt x="228" y="372"/>
                    </a:cubicBezTo>
                    <a:cubicBezTo>
                      <a:pt x="228" y="286"/>
                      <a:pt x="295" y="220"/>
                      <a:pt x="381" y="220"/>
                    </a:cubicBezTo>
                    <a:cubicBezTo>
                      <a:pt x="466" y="220"/>
                      <a:pt x="533" y="286"/>
                      <a:pt x="533" y="372"/>
                    </a:cubicBezTo>
                    <a:cubicBezTo>
                      <a:pt x="533" y="458"/>
                      <a:pt x="466" y="524"/>
                      <a:pt x="381" y="524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5" name="Freeform 46">
                <a:extLst>
                  <a:ext uri="{FF2B5EF4-FFF2-40B4-BE49-F238E27FC236}">
                    <a16:creationId xmlns:a16="http://schemas.microsoft.com/office/drawing/2014/main" id="{7BD246FC-65F1-F54E-93EE-A00A5C98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2075" y="5640388"/>
                <a:ext cx="271463" cy="360362"/>
              </a:xfrm>
              <a:custGeom>
                <a:avLst/>
                <a:gdLst>
                  <a:gd name="T0" fmla="*/ 133749 w 753"/>
                  <a:gd name="T1" fmla="*/ 0 h 1001"/>
                  <a:gd name="T2" fmla="*/ 0 w 753"/>
                  <a:gd name="T3" fmla="*/ 137161 h 1001"/>
                  <a:gd name="T4" fmla="*/ 20549 w 753"/>
                  <a:gd name="T5" fmla="*/ 209161 h 1001"/>
                  <a:gd name="T6" fmla="*/ 123654 w 753"/>
                  <a:gd name="T7" fmla="*/ 353162 h 1001"/>
                  <a:gd name="T8" fmla="*/ 133749 w 753"/>
                  <a:gd name="T9" fmla="*/ 360002 h 1001"/>
                  <a:gd name="T10" fmla="*/ 144203 w 753"/>
                  <a:gd name="T11" fmla="*/ 353162 h 1001"/>
                  <a:gd name="T12" fmla="*/ 250553 w 753"/>
                  <a:gd name="T13" fmla="*/ 209161 h 1001"/>
                  <a:gd name="T14" fmla="*/ 271102 w 753"/>
                  <a:gd name="T15" fmla="*/ 137161 h 1001"/>
                  <a:gd name="T16" fmla="*/ 133749 w 753"/>
                  <a:gd name="T17" fmla="*/ 0 h 1001"/>
                  <a:gd name="T18" fmla="*/ 133749 w 753"/>
                  <a:gd name="T19" fmla="*/ 188641 h 1001"/>
                  <a:gd name="T20" fmla="*/ 82196 w 753"/>
                  <a:gd name="T21" fmla="*/ 133561 h 1001"/>
                  <a:gd name="T22" fmla="*/ 133749 w 753"/>
                  <a:gd name="T23" fmla="*/ 78840 h 1001"/>
                  <a:gd name="T24" fmla="*/ 188907 w 753"/>
                  <a:gd name="T25" fmla="*/ 133561 h 1001"/>
                  <a:gd name="T26" fmla="*/ 133749 w 753"/>
                  <a:gd name="T27" fmla="*/ 188641 h 10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53" h="1001">
                    <a:moveTo>
                      <a:pt x="371" y="0"/>
                    </a:moveTo>
                    <a:cubicBezTo>
                      <a:pt x="171" y="0"/>
                      <a:pt x="0" y="172"/>
                      <a:pt x="0" y="381"/>
                    </a:cubicBezTo>
                    <a:cubicBezTo>
                      <a:pt x="0" y="448"/>
                      <a:pt x="19" y="524"/>
                      <a:pt x="57" y="581"/>
                    </a:cubicBezTo>
                    <a:cubicBezTo>
                      <a:pt x="343" y="981"/>
                      <a:pt x="343" y="981"/>
                      <a:pt x="343" y="981"/>
                    </a:cubicBezTo>
                    <a:cubicBezTo>
                      <a:pt x="352" y="1000"/>
                      <a:pt x="362" y="1000"/>
                      <a:pt x="371" y="1000"/>
                    </a:cubicBezTo>
                    <a:cubicBezTo>
                      <a:pt x="390" y="1000"/>
                      <a:pt x="400" y="1000"/>
                      <a:pt x="400" y="981"/>
                    </a:cubicBezTo>
                    <a:cubicBezTo>
                      <a:pt x="695" y="581"/>
                      <a:pt x="695" y="581"/>
                      <a:pt x="695" y="581"/>
                    </a:cubicBezTo>
                    <a:cubicBezTo>
                      <a:pt x="733" y="524"/>
                      <a:pt x="752" y="448"/>
                      <a:pt x="752" y="381"/>
                    </a:cubicBezTo>
                    <a:cubicBezTo>
                      <a:pt x="752" y="172"/>
                      <a:pt x="581" y="0"/>
                      <a:pt x="371" y="0"/>
                    </a:cubicBezTo>
                    <a:close/>
                    <a:moveTo>
                      <a:pt x="371" y="524"/>
                    </a:moveTo>
                    <a:cubicBezTo>
                      <a:pt x="295" y="524"/>
                      <a:pt x="228" y="457"/>
                      <a:pt x="228" y="371"/>
                    </a:cubicBezTo>
                    <a:cubicBezTo>
                      <a:pt x="228" y="295"/>
                      <a:pt x="295" y="219"/>
                      <a:pt x="371" y="219"/>
                    </a:cubicBezTo>
                    <a:cubicBezTo>
                      <a:pt x="457" y="219"/>
                      <a:pt x="524" y="295"/>
                      <a:pt x="524" y="371"/>
                    </a:cubicBezTo>
                    <a:cubicBezTo>
                      <a:pt x="524" y="457"/>
                      <a:pt x="457" y="524"/>
                      <a:pt x="371" y="524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0067AD8A-D0B4-DF49-B413-29728AE689DC}"/>
              </a:ext>
            </a:extLst>
          </p:cNvPr>
          <p:cNvGrpSpPr/>
          <p:nvPr/>
        </p:nvGrpSpPr>
        <p:grpSpPr>
          <a:xfrm>
            <a:off x="849313" y="1050396"/>
            <a:ext cx="4062678" cy="5106458"/>
            <a:chOff x="1019175" y="1260475"/>
            <a:chExt cx="4875213" cy="6127750"/>
          </a:xfrm>
        </p:grpSpPr>
        <p:sp>
          <p:nvSpPr>
            <p:cNvPr id="29697" name="Text Box 1">
              <a:extLst>
                <a:ext uri="{FF2B5EF4-FFF2-40B4-BE49-F238E27FC236}">
                  <a16:creationId xmlns:a16="http://schemas.microsoft.com/office/drawing/2014/main" id="{43C4C268-E51B-7749-9C33-BE4996E062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8238" y="2459038"/>
              <a:ext cx="93980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PARIS</a:t>
              </a:r>
            </a:p>
          </p:txBody>
        </p:sp>
        <p:sp>
          <p:nvSpPr>
            <p:cNvPr id="29698" name="Text Box 2">
              <a:extLst>
                <a:ext uri="{FF2B5EF4-FFF2-40B4-BE49-F238E27FC236}">
                  <a16:creationId xmlns:a16="http://schemas.microsoft.com/office/drawing/2014/main" id="{3781E892-CDF3-644A-B59A-04205238E1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8238" y="3494088"/>
              <a:ext cx="919162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D63838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LYON</a:t>
              </a:r>
            </a:p>
          </p:txBody>
        </p:sp>
        <p:sp>
          <p:nvSpPr>
            <p:cNvPr id="29699" name="Text Box 3">
              <a:extLst>
                <a:ext uri="{FF2B5EF4-FFF2-40B4-BE49-F238E27FC236}">
                  <a16:creationId xmlns:a16="http://schemas.microsoft.com/office/drawing/2014/main" id="{2FDF3136-FA7F-7545-8E23-00C16F95D0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8238" y="4525963"/>
              <a:ext cx="17843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MARSEILLE</a:t>
              </a:r>
            </a:p>
          </p:txBody>
        </p:sp>
        <p:sp>
          <p:nvSpPr>
            <p:cNvPr id="29700" name="Text Box 4">
              <a:extLst>
                <a:ext uri="{FF2B5EF4-FFF2-40B4-BE49-F238E27FC236}">
                  <a16:creationId xmlns:a16="http://schemas.microsoft.com/office/drawing/2014/main" id="{AB5BB088-6524-0641-B3D4-837E51B89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8238" y="5557838"/>
              <a:ext cx="1316037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NANTES</a:t>
              </a:r>
            </a:p>
          </p:txBody>
        </p:sp>
        <p:sp>
          <p:nvSpPr>
            <p:cNvPr id="29701" name="Text Box 5">
              <a:extLst>
                <a:ext uri="{FF2B5EF4-FFF2-40B4-BE49-F238E27FC236}">
                  <a16:creationId xmlns:a16="http://schemas.microsoft.com/office/drawing/2014/main" id="{B6F977C3-206D-E140-BFD8-67EB2360B1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8238" y="6507163"/>
              <a:ext cx="769937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NICE</a:t>
              </a:r>
            </a:p>
          </p:txBody>
        </p:sp>
        <p:sp>
          <p:nvSpPr>
            <p:cNvPr id="29702" name="Text Box 6">
              <a:extLst>
                <a:ext uri="{FF2B5EF4-FFF2-40B4-BE49-F238E27FC236}">
                  <a16:creationId xmlns:a16="http://schemas.microsoft.com/office/drawing/2014/main" id="{6777C59F-B7F9-594B-970E-207DF09C2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5038" y="1260475"/>
              <a:ext cx="3689350" cy="8556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583" b="1" dirty="0">
                  <a:solidFill>
                    <a:srgbClr val="000000"/>
                  </a:solidFill>
                </a:rPr>
                <a:t>FRANCE</a:t>
              </a:r>
            </a:p>
          </p:txBody>
        </p:sp>
        <p:grpSp>
          <p:nvGrpSpPr>
            <p:cNvPr id="29704" name="Group 1">
              <a:extLst>
                <a:ext uri="{FF2B5EF4-FFF2-40B4-BE49-F238E27FC236}">
                  <a16:creationId xmlns:a16="http://schemas.microsoft.com/office/drawing/2014/main" id="{2535EE2C-DA2B-E042-A48B-CA50675A4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395413"/>
              <a:ext cx="809625" cy="538162"/>
              <a:chOff x="1155700" y="1433513"/>
              <a:chExt cx="809625" cy="538162"/>
            </a:xfrm>
          </p:grpSpPr>
          <p:sp>
            <p:nvSpPr>
              <p:cNvPr id="29726" name="Freeform 29">
                <a:extLst>
                  <a:ext uri="{FF2B5EF4-FFF2-40B4-BE49-F238E27FC236}">
                    <a16:creationId xmlns:a16="http://schemas.microsoft.com/office/drawing/2014/main" id="{11B2FA4C-5A11-7145-84B1-878512D20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433513"/>
                <a:ext cx="809625" cy="538162"/>
              </a:xfrm>
              <a:custGeom>
                <a:avLst/>
                <a:gdLst>
                  <a:gd name="T0" fmla="*/ 0 w 2248"/>
                  <a:gd name="T1" fmla="*/ 0 h 1496"/>
                  <a:gd name="T2" fmla="*/ 809265 w 2248"/>
                  <a:gd name="T3" fmla="*/ 0 h 1496"/>
                  <a:gd name="T4" fmla="*/ 809265 w 2248"/>
                  <a:gd name="T5" fmla="*/ 537802 h 1496"/>
                  <a:gd name="T6" fmla="*/ 0 w 2248"/>
                  <a:gd name="T7" fmla="*/ 537802 h 1496"/>
                  <a:gd name="T8" fmla="*/ 0 w 2248"/>
                  <a:gd name="T9" fmla="*/ 0 h 14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8" h="1496">
                    <a:moveTo>
                      <a:pt x="0" y="0"/>
                    </a:moveTo>
                    <a:lnTo>
                      <a:pt x="2247" y="0"/>
                    </a:lnTo>
                    <a:lnTo>
                      <a:pt x="2247" y="1495"/>
                    </a:lnTo>
                    <a:lnTo>
                      <a:pt x="0" y="14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D29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7" name="Freeform 30">
                <a:extLst>
                  <a:ext uri="{FF2B5EF4-FFF2-40B4-BE49-F238E27FC236}">
                    <a16:creationId xmlns:a16="http://schemas.microsoft.com/office/drawing/2014/main" id="{C634A181-18A7-E846-80DE-3C88D36FB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433513"/>
                <a:ext cx="538163" cy="538162"/>
              </a:xfrm>
              <a:custGeom>
                <a:avLst/>
                <a:gdLst>
                  <a:gd name="T0" fmla="*/ 0 w 1496"/>
                  <a:gd name="T1" fmla="*/ 0 h 1496"/>
                  <a:gd name="T2" fmla="*/ 537803 w 1496"/>
                  <a:gd name="T3" fmla="*/ 0 h 1496"/>
                  <a:gd name="T4" fmla="*/ 537803 w 1496"/>
                  <a:gd name="T5" fmla="*/ 537802 h 1496"/>
                  <a:gd name="T6" fmla="*/ 0 w 1496"/>
                  <a:gd name="T7" fmla="*/ 537802 h 1496"/>
                  <a:gd name="T8" fmla="*/ 0 w 1496"/>
                  <a:gd name="T9" fmla="*/ 0 h 14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6" h="1496">
                    <a:moveTo>
                      <a:pt x="0" y="0"/>
                    </a:moveTo>
                    <a:lnTo>
                      <a:pt x="1495" y="0"/>
                    </a:lnTo>
                    <a:lnTo>
                      <a:pt x="1495" y="1495"/>
                    </a:lnTo>
                    <a:lnTo>
                      <a:pt x="0" y="14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8" name="Freeform 31">
                <a:extLst>
                  <a:ext uri="{FF2B5EF4-FFF2-40B4-BE49-F238E27FC236}">
                    <a16:creationId xmlns:a16="http://schemas.microsoft.com/office/drawing/2014/main" id="{1D705B2D-9708-814A-8E8F-07F21B520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433513"/>
                <a:ext cx="271463" cy="538162"/>
              </a:xfrm>
              <a:custGeom>
                <a:avLst/>
                <a:gdLst>
                  <a:gd name="T0" fmla="*/ 0 w 753"/>
                  <a:gd name="T1" fmla="*/ 0 h 1496"/>
                  <a:gd name="T2" fmla="*/ 271102 w 753"/>
                  <a:gd name="T3" fmla="*/ 0 h 1496"/>
                  <a:gd name="T4" fmla="*/ 271102 w 753"/>
                  <a:gd name="T5" fmla="*/ 537802 h 1496"/>
                  <a:gd name="T6" fmla="*/ 0 w 753"/>
                  <a:gd name="T7" fmla="*/ 537802 h 1496"/>
                  <a:gd name="T8" fmla="*/ 0 w 753"/>
                  <a:gd name="T9" fmla="*/ 0 h 14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3" h="1496">
                    <a:moveTo>
                      <a:pt x="0" y="0"/>
                    </a:moveTo>
                    <a:lnTo>
                      <a:pt x="752" y="0"/>
                    </a:lnTo>
                    <a:lnTo>
                      <a:pt x="752" y="1495"/>
                    </a:lnTo>
                    <a:lnTo>
                      <a:pt x="0" y="14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39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9706" name="Google Shape;615;p19">
              <a:extLst>
                <a:ext uri="{FF2B5EF4-FFF2-40B4-BE49-F238E27FC236}">
                  <a16:creationId xmlns:a16="http://schemas.microsoft.com/office/drawing/2014/main" id="{12E0EDAF-82AA-A04C-B82D-D7D5F08693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27447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07" name="Google Shape;615;p19">
              <a:extLst>
                <a:ext uri="{FF2B5EF4-FFF2-40B4-BE49-F238E27FC236}">
                  <a16:creationId xmlns:a16="http://schemas.microsoft.com/office/drawing/2014/main" id="{E86030E5-DCB9-2C41-BF09-61FF415BDC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37592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08" name="Google Shape;615;p19">
              <a:extLst>
                <a:ext uri="{FF2B5EF4-FFF2-40B4-BE49-F238E27FC236}">
                  <a16:creationId xmlns:a16="http://schemas.microsoft.com/office/drawing/2014/main" id="{862C84EB-BA91-C347-A6F1-2C6DD17DA5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4773613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09" name="Google Shape;615;p19">
              <a:extLst>
                <a:ext uri="{FF2B5EF4-FFF2-40B4-BE49-F238E27FC236}">
                  <a16:creationId xmlns:a16="http://schemas.microsoft.com/office/drawing/2014/main" id="{63923AC6-D758-174D-9502-B5F676CB5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58261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10" name="Google Shape;615;p19">
              <a:extLst>
                <a:ext uri="{FF2B5EF4-FFF2-40B4-BE49-F238E27FC236}">
                  <a16:creationId xmlns:a16="http://schemas.microsoft.com/office/drawing/2014/main" id="{D347DFF2-C3E5-214A-9F12-84BE77BB79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6794500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8AA9218-7A86-3F45-A043-AA9C4A048C90}"/>
              </a:ext>
            </a:extLst>
          </p:cNvPr>
          <p:cNvGrpSpPr/>
          <p:nvPr/>
        </p:nvGrpSpPr>
        <p:grpSpPr>
          <a:xfrm>
            <a:off x="5131595" y="1706563"/>
            <a:ext cx="6742906" cy="3429000"/>
            <a:chOff x="6157913" y="2047875"/>
            <a:chExt cx="8091487" cy="4114800"/>
          </a:xfrm>
        </p:grpSpPr>
        <p:grpSp>
          <p:nvGrpSpPr>
            <p:cNvPr id="31752" name="Group 3">
              <a:extLst>
                <a:ext uri="{FF2B5EF4-FFF2-40B4-BE49-F238E27FC236}">
                  <a16:creationId xmlns:a16="http://schemas.microsoft.com/office/drawing/2014/main" id="{7894552C-27DB-5E4D-8394-B5E92B64F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7913" y="2047875"/>
              <a:ext cx="8091487" cy="4114800"/>
              <a:chOff x="6157913" y="2047875"/>
              <a:chExt cx="8091487" cy="4114800"/>
            </a:xfrm>
          </p:grpSpPr>
          <p:sp>
            <p:nvSpPr>
              <p:cNvPr id="31769" name="Freeform 16">
                <a:extLst>
                  <a:ext uri="{FF2B5EF4-FFF2-40B4-BE49-F238E27FC236}">
                    <a16:creationId xmlns:a16="http://schemas.microsoft.com/office/drawing/2014/main" id="{8D74B0AC-3E31-634D-8831-C4B435CE6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7913" y="2047875"/>
                <a:ext cx="2616200" cy="1924050"/>
              </a:xfrm>
              <a:custGeom>
                <a:avLst/>
                <a:gdLst>
                  <a:gd name="T0" fmla="*/ 1035609 w 7268"/>
                  <a:gd name="T1" fmla="*/ 178219 h 5344"/>
                  <a:gd name="T2" fmla="*/ 1275344 w 7268"/>
                  <a:gd name="T3" fmla="*/ 342757 h 5344"/>
                  <a:gd name="T4" fmla="*/ 1481241 w 7268"/>
                  <a:gd name="T5" fmla="*/ 353199 h 5344"/>
                  <a:gd name="T6" fmla="*/ 1645744 w 7268"/>
                  <a:gd name="T7" fmla="*/ 387402 h 5344"/>
                  <a:gd name="T8" fmla="*/ 1710897 w 7268"/>
                  <a:gd name="T9" fmla="*/ 456170 h 5344"/>
                  <a:gd name="T10" fmla="*/ 1803407 w 7268"/>
                  <a:gd name="T11" fmla="*/ 504055 h 5344"/>
                  <a:gd name="T12" fmla="*/ 1920035 w 7268"/>
                  <a:gd name="T13" fmla="*/ 596585 h 5344"/>
                  <a:gd name="T14" fmla="*/ 2098215 w 7268"/>
                  <a:gd name="T15" fmla="*/ 593345 h 5344"/>
                  <a:gd name="T16" fmla="*/ 2297274 w 7268"/>
                  <a:gd name="T17" fmla="*/ 610267 h 5344"/>
                  <a:gd name="T18" fmla="*/ 2407062 w 7268"/>
                  <a:gd name="T19" fmla="*/ 641230 h 5344"/>
                  <a:gd name="T20" fmla="*/ 2520090 w 7268"/>
                  <a:gd name="T21" fmla="*/ 648071 h 5344"/>
                  <a:gd name="T22" fmla="*/ 2585243 w 7268"/>
                  <a:gd name="T23" fmla="*/ 675434 h 5344"/>
                  <a:gd name="T24" fmla="*/ 2574804 w 7268"/>
                  <a:gd name="T25" fmla="*/ 816209 h 5344"/>
                  <a:gd name="T26" fmla="*/ 2499213 w 7268"/>
                  <a:gd name="T27" fmla="*/ 925661 h 5344"/>
                  <a:gd name="T28" fmla="*/ 2310953 w 7268"/>
                  <a:gd name="T29" fmla="*/ 983987 h 5344"/>
                  <a:gd name="T30" fmla="*/ 2321032 w 7268"/>
                  <a:gd name="T31" fmla="*/ 1073277 h 5344"/>
                  <a:gd name="T32" fmla="*/ 2341549 w 7268"/>
                  <a:gd name="T33" fmla="*/ 1145285 h 5344"/>
                  <a:gd name="T34" fmla="*/ 2314192 w 7268"/>
                  <a:gd name="T35" fmla="*/ 1217293 h 5344"/>
                  <a:gd name="T36" fmla="*/ 2307353 w 7268"/>
                  <a:gd name="T37" fmla="*/ 1261938 h 5344"/>
                  <a:gd name="T38" fmla="*/ 2324631 w 7268"/>
                  <a:gd name="T39" fmla="*/ 1419635 h 5344"/>
                  <a:gd name="T40" fmla="*/ 2365667 w 7268"/>
                  <a:gd name="T41" fmla="*/ 1549969 h 5344"/>
                  <a:gd name="T42" fmla="*/ 2307353 w 7268"/>
                  <a:gd name="T43" fmla="*/ 1611536 h 5344"/>
                  <a:gd name="T44" fmla="*/ 2194325 w 7268"/>
                  <a:gd name="T45" fmla="*/ 1735029 h 5344"/>
                  <a:gd name="T46" fmla="*/ 2026223 w 7268"/>
                  <a:gd name="T47" fmla="*/ 1817478 h 5344"/>
                  <a:gd name="T48" fmla="*/ 1936953 w 7268"/>
                  <a:gd name="T49" fmla="*/ 1899567 h 5344"/>
                  <a:gd name="T50" fmla="*/ 1889078 w 7268"/>
                  <a:gd name="T51" fmla="*/ 1923690 h 5344"/>
                  <a:gd name="T52" fmla="*/ 1776050 w 7268"/>
                  <a:gd name="T53" fmla="*/ 1422875 h 5344"/>
                  <a:gd name="T54" fmla="*/ 1594269 w 7268"/>
                  <a:gd name="T55" fmla="*/ 1333946 h 5344"/>
                  <a:gd name="T56" fmla="*/ 1525877 w 7268"/>
                  <a:gd name="T57" fmla="*/ 1289301 h 5344"/>
                  <a:gd name="T58" fmla="*/ 1457124 w 7268"/>
                  <a:gd name="T59" fmla="*/ 1275619 h 5344"/>
                  <a:gd name="T60" fmla="*/ 1405650 w 7268"/>
                  <a:gd name="T61" fmla="*/ 1285700 h 5344"/>
                  <a:gd name="T62" fmla="*/ 1272104 w 7268"/>
                  <a:gd name="T63" fmla="*/ 1014951 h 5344"/>
                  <a:gd name="T64" fmla="*/ 1175994 w 7268"/>
                  <a:gd name="T65" fmla="*/ 990828 h 5344"/>
                  <a:gd name="T66" fmla="*/ 1086724 w 7268"/>
                  <a:gd name="T67" fmla="*/ 911980 h 5344"/>
                  <a:gd name="T68" fmla="*/ 1049288 w 7268"/>
                  <a:gd name="T69" fmla="*/ 846812 h 5344"/>
                  <a:gd name="T70" fmla="*/ 785076 w 7268"/>
                  <a:gd name="T71" fmla="*/ 798927 h 5344"/>
                  <a:gd name="T72" fmla="*/ 716683 w 7268"/>
                  <a:gd name="T73" fmla="*/ 805768 h 5344"/>
                  <a:gd name="T74" fmla="*/ 675648 w 7268"/>
                  <a:gd name="T75" fmla="*/ 771564 h 5344"/>
                  <a:gd name="T76" fmla="*/ 634252 w 7268"/>
                  <a:gd name="T77" fmla="*/ 737360 h 5344"/>
                  <a:gd name="T78" fmla="*/ 452832 w 7268"/>
                  <a:gd name="T79" fmla="*/ 679034 h 5344"/>
                  <a:gd name="T80" fmla="*/ 394518 w 7268"/>
                  <a:gd name="T81" fmla="*/ 661752 h 5344"/>
                  <a:gd name="T82" fmla="*/ 343043 w 7268"/>
                  <a:gd name="T83" fmla="*/ 596585 h 5344"/>
                  <a:gd name="T84" fmla="*/ 302008 w 7268"/>
                  <a:gd name="T85" fmla="*/ 449329 h 5344"/>
                  <a:gd name="T86" fmla="*/ 178541 w 7268"/>
                  <a:gd name="T87" fmla="*/ 391003 h 5344"/>
                  <a:gd name="T88" fmla="*/ 68753 w 7268"/>
                  <a:gd name="T89" fmla="*/ 332676 h 5344"/>
                  <a:gd name="T90" fmla="*/ 7199 w 7268"/>
                  <a:gd name="T91" fmla="*/ 281191 h 5344"/>
                  <a:gd name="T92" fmla="*/ 133906 w 7268"/>
                  <a:gd name="T93" fmla="*/ 24123 h 5344"/>
                  <a:gd name="T94" fmla="*/ 596816 w 7268"/>
                  <a:gd name="T95" fmla="*/ 113052 h 5344"/>
                  <a:gd name="T96" fmla="*/ 761319 w 7268"/>
                  <a:gd name="T97" fmla="*/ 68407 h 5344"/>
                  <a:gd name="T98" fmla="*/ 850229 w 7268"/>
                  <a:gd name="T99" fmla="*/ 89290 h 53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268" h="5344">
                    <a:moveTo>
                      <a:pt x="2362" y="248"/>
                    </a:moveTo>
                    <a:lnTo>
                      <a:pt x="2534" y="371"/>
                    </a:lnTo>
                    <a:lnTo>
                      <a:pt x="2877" y="495"/>
                    </a:lnTo>
                    <a:lnTo>
                      <a:pt x="2981" y="562"/>
                    </a:lnTo>
                    <a:lnTo>
                      <a:pt x="3439" y="924"/>
                    </a:lnTo>
                    <a:lnTo>
                      <a:pt x="3543" y="952"/>
                    </a:lnTo>
                    <a:lnTo>
                      <a:pt x="3896" y="905"/>
                    </a:lnTo>
                    <a:lnTo>
                      <a:pt x="4010" y="933"/>
                    </a:lnTo>
                    <a:lnTo>
                      <a:pt x="4115" y="981"/>
                    </a:lnTo>
                    <a:lnTo>
                      <a:pt x="4220" y="1066"/>
                    </a:lnTo>
                    <a:lnTo>
                      <a:pt x="4334" y="1124"/>
                    </a:lnTo>
                    <a:lnTo>
                      <a:pt x="4572" y="1076"/>
                    </a:lnTo>
                    <a:lnTo>
                      <a:pt x="4677" y="1114"/>
                    </a:lnTo>
                    <a:lnTo>
                      <a:pt x="4705" y="1162"/>
                    </a:lnTo>
                    <a:lnTo>
                      <a:pt x="4753" y="1267"/>
                    </a:lnTo>
                    <a:lnTo>
                      <a:pt x="4782" y="1314"/>
                    </a:lnTo>
                    <a:lnTo>
                      <a:pt x="4829" y="1352"/>
                    </a:lnTo>
                    <a:lnTo>
                      <a:pt x="5010" y="1400"/>
                    </a:lnTo>
                    <a:lnTo>
                      <a:pt x="5096" y="1457"/>
                    </a:lnTo>
                    <a:lnTo>
                      <a:pt x="5248" y="1610"/>
                    </a:lnTo>
                    <a:lnTo>
                      <a:pt x="5334" y="1657"/>
                    </a:lnTo>
                    <a:lnTo>
                      <a:pt x="5458" y="1667"/>
                    </a:lnTo>
                    <a:lnTo>
                      <a:pt x="5705" y="1638"/>
                    </a:lnTo>
                    <a:lnTo>
                      <a:pt x="5829" y="1648"/>
                    </a:lnTo>
                    <a:lnTo>
                      <a:pt x="6039" y="1714"/>
                    </a:lnTo>
                    <a:lnTo>
                      <a:pt x="6153" y="1724"/>
                    </a:lnTo>
                    <a:lnTo>
                      <a:pt x="6382" y="1695"/>
                    </a:lnTo>
                    <a:lnTo>
                      <a:pt x="6477" y="1705"/>
                    </a:lnTo>
                    <a:lnTo>
                      <a:pt x="6582" y="1733"/>
                    </a:lnTo>
                    <a:lnTo>
                      <a:pt x="6687" y="1781"/>
                    </a:lnTo>
                    <a:lnTo>
                      <a:pt x="6791" y="1809"/>
                    </a:lnTo>
                    <a:lnTo>
                      <a:pt x="6896" y="1819"/>
                    </a:lnTo>
                    <a:lnTo>
                      <a:pt x="7001" y="1800"/>
                    </a:lnTo>
                    <a:lnTo>
                      <a:pt x="7267" y="1648"/>
                    </a:lnTo>
                    <a:lnTo>
                      <a:pt x="7220" y="1762"/>
                    </a:lnTo>
                    <a:lnTo>
                      <a:pt x="7182" y="1876"/>
                    </a:lnTo>
                    <a:lnTo>
                      <a:pt x="7191" y="2009"/>
                    </a:lnTo>
                    <a:lnTo>
                      <a:pt x="7201" y="2133"/>
                    </a:lnTo>
                    <a:lnTo>
                      <a:pt x="7153" y="2267"/>
                    </a:lnTo>
                    <a:lnTo>
                      <a:pt x="7086" y="2371"/>
                    </a:lnTo>
                    <a:lnTo>
                      <a:pt x="7010" y="2467"/>
                    </a:lnTo>
                    <a:lnTo>
                      <a:pt x="6943" y="2571"/>
                    </a:lnTo>
                    <a:lnTo>
                      <a:pt x="6772" y="2638"/>
                    </a:lnTo>
                    <a:lnTo>
                      <a:pt x="6439" y="2705"/>
                    </a:lnTo>
                    <a:lnTo>
                      <a:pt x="6420" y="2733"/>
                    </a:lnTo>
                    <a:lnTo>
                      <a:pt x="6363" y="2809"/>
                    </a:lnTo>
                    <a:lnTo>
                      <a:pt x="6420" y="2886"/>
                    </a:lnTo>
                    <a:lnTo>
                      <a:pt x="6448" y="2981"/>
                    </a:lnTo>
                    <a:lnTo>
                      <a:pt x="6467" y="3086"/>
                    </a:lnTo>
                    <a:lnTo>
                      <a:pt x="6477" y="3105"/>
                    </a:lnTo>
                    <a:lnTo>
                      <a:pt x="6505" y="3181"/>
                    </a:lnTo>
                    <a:lnTo>
                      <a:pt x="6515" y="3276"/>
                    </a:lnTo>
                    <a:lnTo>
                      <a:pt x="6467" y="3352"/>
                    </a:lnTo>
                    <a:lnTo>
                      <a:pt x="6429" y="3381"/>
                    </a:lnTo>
                    <a:lnTo>
                      <a:pt x="6391" y="3419"/>
                    </a:lnTo>
                    <a:lnTo>
                      <a:pt x="6391" y="3467"/>
                    </a:lnTo>
                    <a:lnTo>
                      <a:pt x="6410" y="3505"/>
                    </a:lnTo>
                    <a:lnTo>
                      <a:pt x="6448" y="3714"/>
                    </a:lnTo>
                    <a:lnTo>
                      <a:pt x="6439" y="3829"/>
                    </a:lnTo>
                    <a:lnTo>
                      <a:pt x="6458" y="3943"/>
                    </a:lnTo>
                    <a:lnTo>
                      <a:pt x="6553" y="4105"/>
                    </a:lnTo>
                    <a:lnTo>
                      <a:pt x="6562" y="4210"/>
                    </a:lnTo>
                    <a:lnTo>
                      <a:pt x="6572" y="4305"/>
                    </a:lnTo>
                    <a:lnTo>
                      <a:pt x="6544" y="4381"/>
                    </a:lnTo>
                    <a:lnTo>
                      <a:pt x="6486" y="4419"/>
                    </a:lnTo>
                    <a:lnTo>
                      <a:pt x="6410" y="4476"/>
                    </a:lnTo>
                    <a:lnTo>
                      <a:pt x="6363" y="4552"/>
                    </a:lnTo>
                    <a:lnTo>
                      <a:pt x="6353" y="4562"/>
                    </a:lnTo>
                    <a:lnTo>
                      <a:pt x="6096" y="4819"/>
                    </a:lnTo>
                    <a:lnTo>
                      <a:pt x="5801" y="4981"/>
                    </a:lnTo>
                    <a:lnTo>
                      <a:pt x="5791" y="4990"/>
                    </a:lnTo>
                    <a:lnTo>
                      <a:pt x="5629" y="5048"/>
                    </a:lnTo>
                    <a:lnTo>
                      <a:pt x="5582" y="5105"/>
                    </a:lnTo>
                    <a:lnTo>
                      <a:pt x="5506" y="5191"/>
                    </a:lnTo>
                    <a:lnTo>
                      <a:pt x="5381" y="5276"/>
                    </a:lnTo>
                    <a:lnTo>
                      <a:pt x="5343" y="5295"/>
                    </a:lnTo>
                    <a:lnTo>
                      <a:pt x="5267" y="5333"/>
                    </a:lnTo>
                    <a:lnTo>
                      <a:pt x="5248" y="5343"/>
                    </a:lnTo>
                    <a:lnTo>
                      <a:pt x="5077" y="4276"/>
                    </a:lnTo>
                    <a:lnTo>
                      <a:pt x="5020" y="4095"/>
                    </a:lnTo>
                    <a:lnTo>
                      <a:pt x="4934" y="3952"/>
                    </a:lnTo>
                    <a:lnTo>
                      <a:pt x="4820" y="3829"/>
                    </a:lnTo>
                    <a:lnTo>
                      <a:pt x="4686" y="3752"/>
                    </a:lnTo>
                    <a:lnTo>
                      <a:pt x="4429" y="3705"/>
                    </a:lnTo>
                    <a:lnTo>
                      <a:pt x="4372" y="3676"/>
                    </a:lnTo>
                    <a:lnTo>
                      <a:pt x="4325" y="3619"/>
                    </a:lnTo>
                    <a:lnTo>
                      <a:pt x="4239" y="3581"/>
                    </a:lnTo>
                    <a:lnTo>
                      <a:pt x="4153" y="3543"/>
                    </a:lnTo>
                    <a:lnTo>
                      <a:pt x="4086" y="3533"/>
                    </a:lnTo>
                    <a:lnTo>
                      <a:pt x="4048" y="3543"/>
                    </a:lnTo>
                    <a:lnTo>
                      <a:pt x="3982" y="3591"/>
                    </a:lnTo>
                    <a:lnTo>
                      <a:pt x="3944" y="3600"/>
                    </a:lnTo>
                    <a:lnTo>
                      <a:pt x="3905" y="3571"/>
                    </a:lnTo>
                    <a:lnTo>
                      <a:pt x="3753" y="3343"/>
                    </a:lnTo>
                    <a:lnTo>
                      <a:pt x="3677" y="3067"/>
                    </a:lnTo>
                    <a:lnTo>
                      <a:pt x="3534" y="2819"/>
                    </a:lnTo>
                    <a:lnTo>
                      <a:pt x="3477" y="2686"/>
                    </a:lnTo>
                    <a:lnTo>
                      <a:pt x="3391" y="2695"/>
                    </a:lnTo>
                    <a:lnTo>
                      <a:pt x="3267" y="2752"/>
                    </a:lnTo>
                    <a:lnTo>
                      <a:pt x="3182" y="2724"/>
                    </a:lnTo>
                    <a:lnTo>
                      <a:pt x="3077" y="2571"/>
                    </a:lnTo>
                    <a:lnTo>
                      <a:pt x="3019" y="2533"/>
                    </a:lnTo>
                    <a:lnTo>
                      <a:pt x="3019" y="2514"/>
                    </a:lnTo>
                    <a:lnTo>
                      <a:pt x="2943" y="2371"/>
                    </a:lnTo>
                    <a:lnTo>
                      <a:pt x="2915" y="2352"/>
                    </a:lnTo>
                    <a:lnTo>
                      <a:pt x="2677" y="2257"/>
                    </a:lnTo>
                    <a:lnTo>
                      <a:pt x="2344" y="2209"/>
                    </a:lnTo>
                    <a:lnTo>
                      <a:pt x="2181" y="2219"/>
                    </a:lnTo>
                    <a:lnTo>
                      <a:pt x="2077" y="2247"/>
                    </a:lnTo>
                    <a:lnTo>
                      <a:pt x="2029" y="2257"/>
                    </a:lnTo>
                    <a:lnTo>
                      <a:pt x="1991" y="2238"/>
                    </a:lnTo>
                    <a:lnTo>
                      <a:pt x="1934" y="2171"/>
                    </a:lnTo>
                    <a:lnTo>
                      <a:pt x="1896" y="2162"/>
                    </a:lnTo>
                    <a:lnTo>
                      <a:pt x="1877" y="2143"/>
                    </a:lnTo>
                    <a:lnTo>
                      <a:pt x="1820" y="2086"/>
                    </a:lnTo>
                    <a:lnTo>
                      <a:pt x="1791" y="2067"/>
                    </a:lnTo>
                    <a:lnTo>
                      <a:pt x="1762" y="2048"/>
                    </a:lnTo>
                    <a:lnTo>
                      <a:pt x="1658" y="2029"/>
                    </a:lnTo>
                    <a:lnTo>
                      <a:pt x="1381" y="1905"/>
                    </a:lnTo>
                    <a:lnTo>
                      <a:pt x="1258" y="1886"/>
                    </a:lnTo>
                    <a:lnTo>
                      <a:pt x="1172" y="2000"/>
                    </a:lnTo>
                    <a:lnTo>
                      <a:pt x="1143" y="1962"/>
                    </a:lnTo>
                    <a:lnTo>
                      <a:pt x="1096" y="1838"/>
                    </a:lnTo>
                    <a:lnTo>
                      <a:pt x="1058" y="1781"/>
                    </a:lnTo>
                    <a:lnTo>
                      <a:pt x="981" y="1705"/>
                    </a:lnTo>
                    <a:lnTo>
                      <a:pt x="953" y="1657"/>
                    </a:lnTo>
                    <a:lnTo>
                      <a:pt x="962" y="1514"/>
                    </a:lnTo>
                    <a:lnTo>
                      <a:pt x="915" y="1371"/>
                    </a:lnTo>
                    <a:lnTo>
                      <a:pt x="839" y="1248"/>
                    </a:lnTo>
                    <a:lnTo>
                      <a:pt x="782" y="1181"/>
                    </a:lnTo>
                    <a:lnTo>
                      <a:pt x="686" y="1133"/>
                    </a:lnTo>
                    <a:lnTo>
                      <a:pt x="496" y="1086"/>
                    </a:lnTo>
                    <a:lnTo>
                      <a:pt x="391" y="971"/>
                    </a:lnTo>
                    <a:lnTo>
                      <a:pt x="343" y="952"/>
                    </a:lnTo>
                    <a:lnTo>
                      <a:pt x="191" y="924"/>
                    </a:lnTo>
                    <a:lnTo>
                      <a:pt x="86" y="886"/>
                    </a:lnTo>
                    <a:lnTo>
                      <a:pt x="0" y="867"/>
                    </a:lnTo>
                    <a:lnTo>
                      <a:pt x="20" y="781"/>
                    </a:lnTo>
                    <a:lnTo>
                      <a:pt x="248" y="190"/>
                    </a:lnTo>
                    <a:lnTo>
                      <a:pt x="296" y="114"/>
                    </a:lnTo>
                    <a:lnTo>
                      <a:pt x="372" y="67"/>
                    </a:lnTo>
                    <a:lnTo>
                      <a:pt x="601" y="0"/>
                    </a:lnTo>
                    <a:lnTo>
                      <a:pt x="829" y="0"/>
                    </a:lnTo>
                    <a:lnTo>
                      <a:pt x="1658" y="314"/>
                    </a:lnTo>
                    <a:lnTo>
                      <a:pt x="1791" y="333"/>
                    </a:lnTo>
                    <a:lnTo>
                      <a:pt x="1896" y="305"/>
                    </a:lnTo>
                    <a:lnTo>
                      <a:pt x="2115" y="190"/>
                    </a:lnTo>
                    <a:lnTo>
                      <a:pt x="2239" y="171"/>
                    </a:lnTo>
                    <a:lnTo>
                      <a:pt x="2334" y="228"/>
                    </a:lnTo>
                    <a:lnTo>
                      <a:pt x="2362" y="248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0" name="Freeform 17">
                <a:extLst>
                  <a:ext uri="{FF2B5EF4-FFF2-40B4-BE49-F238E27FC236}">
                    <a16:creationId xmlns:a16="http://schemas.microsoft.com/office/drawing/2014/main" id="{E815A3BB-5422-714A-A1D1-63309F1C0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47038" y="2609850"/>
                <a:ext cx="1958975" cy="1924050"/>
              </a:xfrm>
              <a:custGeom>
                <a:avLst/>
                <a:gdLst>
                  <a:gd name="T0" fmla="*/ 1118128 w 5440"/>
                  <a:gd name="T1" fmla="*/ 58326 h 5344"/>
                  <a:gd name="T2" fmla="*/ 1258930 w 5440"/>
                  <a:gd name="T3" fmla="*/ 157697 h 5344"/>
                  <a:gd name="T4" fmla="*/ 1330951 w 5440"/>
                  <a:gd name="T5" fmla="*/ 126734 h 5344"/>
                  <a:gd name="T6" fmla="*/ 1447265 w 5440"/>
                  <a:gd name="T7" fmla="*/ 99371 h 5344"/>
                  <a:gd name="T8" fmla="*/ 1574382 w 5440"/>
                  <a:gd name="T9" fmla="*/ 133575 h 5344"/>
                  <a:gd name="T10" fmla="*/ 1745792 w 5440"/>
                  <a:gd name="T11" fmla="*/ 226105 h 5344"/>
                  <a:gd name="T12" fmla="*/ 1735349 w 5440"/>
                  <a:gd name="T13" fmla="*/ 301713 h 5344"/>
                  <a:gd name="T14" fmla="*/ 1934488 w 5440"/>
                  <a:gd name="T15" fmla="*/ 483533 h 5344"/>
                  <a:gd name="T16" fmla="*/ 1876151 w 5440"/>
                  <a:gd name="T17" fmla="*/ 572462 h 5344"/>
                  <a:gd name="T18" fmla="*/ 1824656 w 5440"/>
                  <a:gd name="T19" fmla="*/ 682274 h 5344"/>
                  <a:gd name="T20" fmla="*/ 1629118 w 5440"/>
                  <a:gd name="T21" fmla="*/ 658152 h 5344"/>
                  <a:gd name="T22" fmla="*/ 1468151 w 5440"/>
                  <a:gd name="T23" fmla="*/ 620708 h 5344"/>
                  <a:gd name="T24" fmla="*/ 1193750 w 5440"/>
                  <a:gd name="T25" fmla="*/ 589744 h 5344"/>
                  <a:gd name="T26" fmla="*/ 1118128 w 5440"/>
                  <a:gd name="T27" fmla="*/ 603426 h 5344"/>
                  <a:gd name="T28" fmla="*/ 1080317 w 5440"/>
                  <a:gd name="T29" fmla="*/ 648071 h 5344"/>
                  <a:gd name="T30" fmla="*/ 967244 w 5440"/>
                  <a:gd name="T31" fmla="*/ 726919 h 5344"/>
                  <a:gd name="T32" fmla="*/ 1221118 w 5440"/>
                  <a:gd name="T33" fmla="*/ 918820 h 5344"/>
                  <a:gd name="T34" fmla="*/ 1258930 w 5440"/>
                  <a:gd name="T35" fmla="*/ 1169408 h 5344"/>
                  <a:gd name="T36" fmla="*/ 1138654 w 5440"/>
                  <a:gd name="T37" fmla="*/ 1217293 h 5344"/>
                  <a:gd name="T38" fmla="*/ 1090760 w 5440"/>
                  <a:gd name="T39" fmla="*/ 1316664 h 5344"/>
                  <a:gd name="T40" fmla="*/ 987770 w 5440"/>
                  <a:gd name="T41" fmla="*/ 1498484 h 5344"/>
                  <a:gd name="T42" fmla="*/ 902065 w 5440"/>
                  <a:gd name="T43" fmla="*/ 1652580 h 5344"/>
                  <a:gd name="T44" fmla="*/ 864254 w 5440"/>
                  <a:gd name="T45" fmla="*/ 1854922 h 5344"/>
                  <a:gd name="T46" fmla="*/ 675558 w 5440"/>
                  <a:gd name="T47" fmla="*/ 1820719 h 5344"/>
                  <a:gd name="T48" fmla="*/ 397917 w 5440"/>
                  <a:gd name="T49" fmla="*/ 1786515 h 5344"/>
                  <a:gd name="T50" fmla="*/ 229747 w 5440"/>
                  <a:gd name="T51" fmla="*/ 1848082 h 5344"/>
                  <a:gd name="T52" fmla="*/ 199138 w 5440"/>
                  <a:gd name="T53" fmla="*/ 1923690 h 5344"/>
                  <a:gd name="T54" fmla="*/ 137200 w 5440"/>
                  <a:gd name="T55" fmla="*/ 1834400 h 5344"/>
                  <a:gd name="T56" fmla="*/ 116674 w 5440"/>
                  <a:gd name="T57" fmla="*/ 1676703 h 5344"/>
                  <a:gd name="T58" fmla="*/ 41412 w 5440"/>
                  <a:gd name="T59" fmla="*/ 1429716 h 5344"/>
                  <a:gd name="T60" fmla="*/ 0 w 5440"/>
                  <a:gd name="T61" fmla="*/ 1361309 h 5344"/>
                  <a:gd name="T62" fmla="*/ 47894 w 5440"/>
                  <a:gd name="T63" fmla="*/ 1337186 h 5344"/>
                  <a:gd name="T64" fmla="*/ 137200 w 5440"/>
                  <a:gd name="T65" fmla="*/ 1255097 h 5344"/>
                  <a:gd name="T66" fmla="*/ 305370 w 5440"/>
                  <a:gd name="T67" fmla="*/ 1172648 h 5344"/>
                  <a:gd name="T68" fmla="*/ 418443 w 5440"/>
                  <a:gd name="T69" fmla="*/ 1049155 h 5344"/>
                  <a:gd name="T70" fmla="*/ 476780 w 5440"/>
                  <a:gd name="T71" fmla="*/ 987588 h 5344"/>
                  <a:gd name="T72" fmla="*/ 435728 w 5440"/>
                  <a:gd name="T73" fmla="*/ 857254 h 5344"/>
                  <a:gd name="T74" fmla="*/ 418443 w 5440"/>
                  <a:gd name="T75" fmla="*/ 699556 h 5344"/>
                  <a:gd name="T76" fmla="*/ 425285 w 5440"/>
                  <a:gd name="T77" fmla="*/ 654911 h 5344"/>
                  <a:gd name="T78" fmla="*/ 452653 w 5440"/>
                  <a:gd name="T79" fmla="*/ 582904 h 5344"/>
                  <a:gd name="T80" fmla="*/ 432127 w 5440"/>
                  <a:gd name="T81" fmla="*/ 510896 h 5344"/>
                  <a:gd name="T82" fmla="*/ 422044 w 5440"/>
                  <a:gd name="T83" fmla="*/ 421606 h 5344"/>
                  <a:gd name="T84" fmla="*/ 610379 w 5440"/>
                  <a:gd name="T85" fmla="*/ 363280 h 5344"/>
                  <a:gd name="T86" fmla="*/ 686001 w 5440"/>
                  <a:gd name="T87" fmla="*/ 253828 h 5344"/>
                  <a:gd name="T88" fmla="*/ 696444 w 5440"/>
                  <a:gd name="T89" fmla="*/ 113052 h 5344"/>
                  <a:gd name="T90" fmla="*/ 733895 w 5440"/>
                  <a:gd name="T91" fmla="*/ 27363 h 5344"/>
                  <a:gd name="T92" fmla="*/ 977687 w 5440"/>
                  <a:gd name="T93" fmla="*/ 3240 h 53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440" h="5344">
                    <a:moveTo>
                      <a:pt x="2715" y="9"/>
                    </a:moveTo>
                    <a:lnTo>
                      <a:pt x="2915" y="38"/>
                    </a:lnTo>
                    <a:lnTo>
                      <a:pt x="3105" y="162"/>
                    </a:lnTo>
                    <a:lnTo>
                      <a:pt x="3200" y="257"/>
                    </a:lnTo>
                    <a:lnTo>
                      <a:pt x="3296" y="324"/>
                    </a:lnTo>
                    <a:lnTo>
                      <a:pt x="3496" y="438"/>
                    </a:lnTo>
                    <a:lnTo>
                      <a:pt x="3562" y="457"/>
                    </a:lnTo>
                    <a:lnTo>
                      <a:pt x="3610" y="438"/>
                    </a:lnTo>
                    <a:lnTo>
                      <a:pt x="3696" y="352"/>
                    </a:lnTo>
                    <a:lnTo>
                      <a:pt x="3762" y="324"/>
                    </a:lnTo>
                    <a:lnTo>
                      <a:pt x="3867" y="324"/>
                    </a:lnTo>
                    <a:lnTo>
                      <a:pt x="4019" y="276"/>
                    </a:lnTo>
                    <a:lnTo>
                      <a:pt x="4153" y="276"/>
                    </a:lnTo>
                    <a:lnTo>
                      <a:pt x="4286" y="314"/>
                    </a:lnTo>
                    <a:lnTo>
                      <a:pt x="4372" y="371"/>
                    </a:lnTo>
                    <a:lnTo>
                      <a:pt x="4467" y="467"/>
                    </a:lnTo>
                    <a:lnTo>
                      <a:pt x="4562" y="524"/>
                    </a:lnTo>
                    <a:lnTo>
                      <a:pt x="4848" y="628"/>
                    </a:lnTo>
                    <a:lnTo>
                      <a:pt x="4848" y="695"/>
                    </a:lnTo>
                    <a:lnTo>
                      <a:pt x="4829" y="771"/>
                    </a:lnTo>
                    <a:lnTo>
                      <a:pt x="4819" y="838"/>
                    </a:lnTo>
                    <a:lnTo>
                      <a:pt x="4848" y="886"/>
                    </a:lnTo>
                    <a:lnTo>
                      <a:pt x="5010" y="1009"/>
                    </a:lnTo>
                    <a:lnTo>
                      <a:pt x="5372" y="1343"/>
                    </a:lnTo>
                    <a:lnTo>
                      <a:pt x="5439" y="1381"/>
                    </a:lnTo>
                    <a:lnTo>
                      <a:pt x="5324" y="1428"/>
                    </a:lnTo>
                    <a:lnTo>
                      <a:pt x="5210" y="1590"/>
                    </a:lnTo>
                    <a:lnTo>
                      <a:pt x="5143" y="1657"/>
                    </a:lnTo>
                    <a:lnTo>
                      <a:pt x="5134" y="1800"/>
                    </a:lnTo>
                    <a:lnTo>
                      <a:pt x="5067" y="1895"/>
                    </a:lnTo>
                    <a:lnTo>
                      <a:pt x="4982" y="1876"/>
                    </a:lnTo>
                    <a:lnTo>
                      <a:pt x="4772" y="1800"/>
                    </a:lnTo>
                    <a:lnTo>
                      <a:pt x="4524" y="1828"/>
                    </a:lnTo>
                    <a:lnTo>
                      <a:pt x="4162" y="1667"/>
                    </a:lnTo>
                    <a:lnTo>
                      <a:pt x="4115" y="1686"/>
                    </a:lnTo>
                    <a:lnTo>
                      <a:pt x="4077" y="1724"/>
                    </a:lnTo>
                    <a:lnTo>
                      <a:pt x="3991" y="1762"/>
                    </a:lnTo>
                    <a:lnTo>
                      <a:pt x="3791" y="1752"/>
                    </a:lnTo>
                    <a:lnTo>
                      <a:pt x="3315" y="1638"/>
                    </a:lnTo>
                    <a:lnTo>
                      <a:pt x="3229" y="1600"/>
                    </a:lnTo>
                    <a:lnTo>
                      <a:pt x="3153" y="1600"/>
                    </a:lnTo>
                    <a:lnTo>
                      <a:pt x="3105" y="1676"/>
                    </a:lnTo>
                    <a:lnTo>
                      <a:pt x="3077" y="1752"/>
                    </a:lnTo>
                    <a:lnTo>
                      <a:pt x="3039" y="1781"/>
                    </a:lnTo>
                    <a:lnTo>
                      <a:pt x="3000" y="1800"/>
                    </a:lnTo>
                    <a:lnTo>
                      <a:pt x="2876" y="1800"/>
                    </a:lnTo>
                    <a:lnTo>
                      <a:pt x="2762" y="1866"/>
                    </a:lnTo>
                    <a:lnTo>
                      <a:pt x="2686" y="2019"/>
                    </a:lnTo>
                    <a:lnTo>
                      <a:pt x="2867" y="2181"/>
                    </a:lnTo>
                    <a:lnTo>
                      <a:pt x="3239" y="2390"/>
                    </a:lnTo>
                    <a:lnTo>
                      <a:pt x="3391" y="2552"/>
                    </a:lnTo>
                    <a:lnTo>
                      <a:pt x="3305" y="2733"/>
                    </a:lnTo>
                    <a:lnTo>
                      <a:pt x="3562" y="3248"/>
                    </a:lnTo>
                    <a:lnTo>
                      <a:pt x="3496" y="3248"/>
                    </a:lnTo>
                    <a:lnTo>
                      <a:pt x="3438" y="3267"/>
                    </a:lnTo>
                    <a:lnTo>
                      <a:pt x="3267" y="3276"/>
                    </a:lnTo>
                    <a:lnTo>
                      <a:pt x="3162" y="3381"/>
                    </a:lnTo>
                    <a:lnTo>
                      <a:pt x="3115" y="3533"/>
                    </a:lnTo>
                    <a:lnTo>
                      <a:pt x="3057" y="3581"/>
                    </a:lnTo>
                    <a:lnTo>
                      <a:pt x="3029" y="3657"/>
                    </a:lnTo>
                    <a:lnTo>
                      <a:pt x="3029" y="3781"/>
                    </a:lnTo>
                    <a:lnTo>
                      <a:pt x="2981" y="3895"/>
                    </a:lnTo>
                    <a:lnTo>
                      <a:pt x="2743" y="4162"/>
                    </a:lnTo>
                    <a:lnTo>
                      <a:pt x="2600" y="4400"/>
                    </a:lnTo>
                    <a:lnTo>
                      <a:pt x="2562" y="4524"/>
                    </a:lnTo>
                    <a:lnTo>
                      <a:pt x="2505" y="4590"/>
                    </a:lnTo>
                    <a:lnTo>
                      <a:pt x="2467" y="4781"/>
                    </a:lnTo>
                    <a:lnTo>
                      <a:pt x="2467" y="5019"/>
                    </a:lnTo>
                    <a:lnTo>
                      <a:pt x="2400" y="5152"/>
                    </a:lnTo>
                    <a:lnTo>
                      <a:pt x="2267" y="5171"/>
                    </a:lnTo>
                    <a:lnTo>
                      <a:pt x="2096" y="5086"/>
                    </a:lnTo>
                    <a:lnTo>
                      <a:pt x="1876" y="5057"/>
                    </a:lnTo>
                    <a:lnTo>
                      <a:pt x="1705" y="4943"/>
                    </a:lnTo>
                    <a:lnTo>
                      <a:pt x="1524" y="4895"/>
                    </a:lnTo>
                    <a:lnTo>
                      <a:pt x="1105" y="4962"/>
                    </a:lnTo>
                    <a:lnTo>
                      <a:pt x="895" y="4971"/>
                    </a:lnTo>
                    <a:lnTo>
                      <a:pt x="686" y="5010"/>
                    </a:lnTo>
                    <a:lnTo>
                      <a:pt x="638" y="5133"/>
                    </a:lnTo>
                    <a:lnTo>
                      <a:pt x="619" y="5229"/>
                    </a:lnTo>
                    <a:lnTo>
                      <a:pt x="600" y="5248"/>
                    </a:lnTo>
                    <a:lnTo>
                      <a:pt x="553" y="5343"/>
                    </a:lnTo>
                    <a:lnTo>
                      <a:pt x="448" y="5162"/>
                    </a:lnTo>
                    <a:lnTo>
                      <a:pt x="410" y="5133"/>
                    </a:lnTo>
                    <a:lnTo>
                      <a:pt x="381" y="5095"/>
                    </a:lnTo>
                    <a:lnTo>
                      <a:pt x="362" y="5010"/>
                    </a:lnTo>
                    <a:lnTo>
                      <a:pt x="353" y="4857"/>
                    </a:lnTo>
                    <a:lnTo>
                      <a:pt x="324" y="4657"/>
                    </a:lnTo>
                    <a:lnTo>
                      <a:pt x="153" y="4038"/>
                    </a:lnTo>
                    <a:lnTo>
                      <a:pt x="133" y="4010"/>
                    </a:lnTo>
                    <a:lnTo>
                      <a:pt x="115" y="3971"/>
                    </a:lnTo>
                    <a:lnTo>
                      <a:pt x="19" y="3886"/>
                    </a:lnTo>
                    <a:lnTo>
                      <a:pt x="10" y="3857"/>
                    </a:lnTo>
                    <a:lnTo>
                      <a:pt x="0" y="3781"/>
                    </a:lnTo>
                    <a:lnTo>
                      <a:pt x="19" y="3771"/>
                    </a:lnTo>
                    <a:lnTo>
                      <a:pt x="95" y="3733"/>
                    </a:lnTo>
                    <a:lnTo>
                      <a:pt x="133" y="3714"/>
                    </a:lnTo>
                    <a:lnTo>
                      <a:pt x="258" y="3629"/>
                    </a:lnTo>
                    <a:lnTo>
                      <a:pt x="334" y="3543"/>
                    </a:lnTo>
                    <a:lnTo>
                      <a:pt x="381" y="3486"/>
                    </a:lnTo>
                    <a:lnTo>
                      <a:pt x="543" y="3428"/>
                    </a:lnTo>
                    <a:lnTo>
                      <a:pt x="553" y="3419"/>
                    </a:lnTo>
                    <a:lnTo>
                      <a:pt x="848" y="3257"/>
                    </a:lnTo>
                    <a:lnTo>
                      <a:pt x="1105" y="3000"/>
                    </a:lnTo>
                    <a:lnTo>
                      <a:pt x="1115" y="2990"/>
                    </a:lnTo>
                    <a:lnTo>
                      <a:pt x="1162" y="2914"/>
                    </a:lnTo>
                    <a:lnTo>
                      <a:pt x="1238" y="2857"/>
                    </a:lnTo>
                    <a:lnTo>
                      <a:pt x="1296" y="2819"/>
                    </a:lnTo>
                    <a:lnTo>
                      <a:pt x="1324" y="2743"/>
                    </a:lnTo>
                    <a:lnTo>
                      <a:pt x="1314" y="2648"/>
                    </a:lnTo>
                    <a:lnTo>
                      <a:pt x="1305" y="2543"/>
                    </a:lnTo>
                    <a:lnTo>
                      <a:pt x="1210" y="2381"/>
                    </a:lnTo>
                    <a:lnTo>
                      <a:pt x="1191" y="2267"/>
                    </a:lnTo>
                    <a:lnTo>
                      <a:pt x="1200" y="2152"/>
                    </a:lnTo>
                    <a:lnTo>
                      <a:pt x="1162" y="1943"/>
                    </a:lnTo>
                    <a:lnTo>
                      <a:pt x="1143" y="1905"/>
                    </a:lnTo>
                    <a:lnTo>
                      <a:pt x="1143" y="1857"/>
                    </a:lnTo>
                    <a:lnTo>
                      <a:pt x="1181" y="1819"/>
                    </a:lnTo>
                    <a:lnTo>
                      <a:pt x="1219" y="1790"/>
                    </a:lnTo>
                    <a:lnTo>
                      <a:pt x="1267" y="1714"/>
                    </a:lnTo>
                    <a:lnTo>
                      <a:pt x="1257" y="1619"/>
                    </a:lnTo>
                    <a:lnTo>
                      <a:pt x="1229" y="1543"/>
                    </a:lnTo>
                    <a:lnTo>
                      <a:pt x="1219" y="1524"/>
                    </a:lnTo>
                    <a:lnTo>
                      <a:pt x="1200" y="1419"/>
                    </a:lnTo>
                    <a:lnTo>
                      <a:pt x="1172" y="1324"/>
                    </a:lnTo>
                    <a:lnTo>
                      <a:pt x="1115" y="1247"/>
                    </a:lnTo>
                    <a:lnTo>
                      <a:pt x="1172" y="1171"/>
                    </a:lnTo>
                    <a:lnTo>
                      <a:pt x="1191" y="1143"/>
                    </a:lnTo>
                    <a:lnTo>
                      <a:pt x="1524" y="1076"/>
                    </a:lnTo>
                    <a:lnTo>
                      <a:pt x="1695" y="1009"/>
                    </a:lnTo>
                    <a:lnTo>
                      <a:pt x="1762" y="905"/>
                    </a:lnTo>
                    <a:lnTo>
                      <a:pt x="1838" y="809"/>
                    </a:lnTo>
                    <a:lnTo>
                      <a:pt x="1905" y="705"/>
                    </a:lnTo>
                    <a:lnTo>
                      <a:pt x="1953" y="571"/>
                    </a:lnTo>
                    <a:lnTo>
                      <a:pt x="1943" y="447"/>
                    </a:lnTo>
                    <a:lnTo>
                      <a:pt x="1934" y="314"/>
                    </a:lnTo>
                    <a:lnTo>
                      <a:pt x="1972" y="200"/>
                    </a:lnTo>
                    <a:lnTo>
                      <a:pt x="2019" y="86"/>
                    </a:lnTo>
                    <a:lnTo>
                      <a:pt x="2038" y="76"/>
                    </a:lnTo>
                    <a:lnTo>
                      <a:pt x="2124" y="48"/>
                    </a:lnTo>
                    <a:lnTo>
                      <a:pt x="2686" y="0"/>
                    </a:lnTo>
                    <a:lnTo>
                      <a:pt x="2715" y="9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1" name="Freeform 18">
                <a:extLst>
                  <a:ext uri="{FF2B5EF4-FFF2-40B4-BE49-F238E27FC236}">
                    <a16:creationId xmlns:a16="http://schemas.microsoft.com/office/drawing/2014/main" id="{D244D065-F1D8-2241-AC94-13CB40FC3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6050" y="3611563"/>
                <a:ext cx="1385888" cy="1474787"/>
              </a:xfrm>
              <a:custGeom>
                <a:avLst/>
                <a:gdLst>
                  <a:gd name="T0" fmla="*/ 596627 w 3849"/>
                  <a:gd name="T1" fmla="*/ 109817 h 4096"/>
                  <a:gd name="T2" fmla="*/ 641275 w 3849"/>
                  <a:gd name="T3" fmla="*/ 116658 h 4096"/>
                  <a:gd name="T4" fmla="*/ 689163 w 3849"/>
                  <a:gd name="T5" fmla="*/ 61569 h 4096"/>
                  <a:gd name="T6" fmla="*/ 757936 w 3849"/>
                  <a:gd name="T7" fmla="*/ 17283 h 4096"/>
                  <a:gd name="T8" fmla="*/ 915644 w 3849"/>
                  <a:gd name="T9" fmla="*/ 0 h 4096"/>
                  <a:gd name="T10" fmla="*/ 936168 w 3849"/>
                  <a:gd name="T11" fmla="*/ 47887 h 4096"/>
                  <a:gd name="T12" fmla="*/ 1015022 w 3849"/>
                  <a:gd name="T13" fmla="*/ 99375 h 4096"/>
                  <a:gd name="T14" fmla="*/ 1076593 w 3849"/>
                  <a:gd name="T15" fmla="*/ 188669 h 4096"/>
                  <a:gd name="T16" fmla="*/ 1056069 w 3849"/>
                  <a:gd name="T17" fmla="*/ 263921 h 4096"/>
                  <a:gd name="T18" fmla="*/ 1052468 w 3849"/>
                  <a:gd name="T19" fmla="*/ 329091 h 4096"/>
                  <a:gd name="T20" fmla="*/ 1062910 w 3849"/>
                  <a:gd name="T21" fmla="*/ 373738 h 4096"/>
                  <a:gd name="T22" fmla="*/ 1083434 w 3849"/>
                  <a:gd name="T23" fmla="*/ 414784 h 4096"/>
                  <a:gd name="T24" fmla="*/ 1103958 w 3849"/>
                  <a:gd name="T25" fmla="*/ 483554 h 4096"/>
                  <a:gd name="T26" fmla="*/ 1121241 w 3849"/>
                  <a:gd name="T27" fmla="*/ 579689 h 4096"/>
                  <a:gd name="T28" fmla="*/ 1111159 w 3849"/>
                  <a:gd name="T29" fmla="*/ 658181 h 4096"/>
                  <a:gd name="T30" fmla="*/ 1076593 w 3849"/>
                  <a:gd name="T31" fmla="*/ 699588 h 4096"/>
                  <a:gd name="T32" fmla="*/ 1049228 w 3849"/>
                  <a:gd name="T33" fmla="*/ 726952 h 4096"/>
                  <a:gd name="T34" fmla="*/ 1018262 w 3849"/>
                  <a:gd name="T35" fmla="*/ 819486 h 4096"/>
                  <a:gd name="T36" fmla="*/ 1015022 w 3849"/>
                  <a:gd name="T37" fmla="*/ 905179 h 4096"/>
                  <a:gd name="T38" fmla="*/ 1008180 w 3849"/>
                  <a:gd name="T39" fmla="*/ 963508 h 4096"/>
                  <a:gd name="T40" fmla="*/ 1049228 w 3849"/>
                  <a:gd name="T41" fmla="*/ 1021837 h 4096"/>
                  <a:gd name="T42" fmla="*/ 1083434 w 3849"/>
                  <a:gd name="T43" fmla="*/ 990873 h 4096"/>
                  <a:gd name="T44" fmla="*/ 1159047 w 3849"/>
                  <a:gd name="T45" fmla="*/ 967109 h 4096"/>
                  <a:gd name="T46" fmla="*/ 1285790 w 3849"/>
                  <a:gd name="T47" fmla="*/ 1008155 h 4096"/>
                  <a:gd name="T48" fmla="*/ 1303073 w 3849"/>
                  <a:gd name="T49" fmla="*/ 1059643 h 4096"/>
                  <a:gd name="T50" fmla="*/ 1350962 w 3849"/>
                  <a:gd name="T51" fmla="*/ 1162259 h 4096"/>
                  <a:gd name="T52" fmla="*/ 1368245 w 3849"/>
                  <a:gd name="T53" fmla="*/ 1258394 h 4096"/>
                  <a:gd name="T54" fmla="*/ 1289391 w 3849"/>
                  <a:gd name="T55" fmla="*/ 1292959 h 4096"/>
                  <a:gd name="T56" fmla="*/ 1268867 w 3849"/>
                  <a:gd name="T57" fmla="*/ 1381893 h 4096"/>
                  <a:gd name="T58" fmla="*/ 1251584 w 3849"/>
                  <a:gd name="T59" fmla="*/ 1467586 h 4096"/>
                  <a:gd name="T60" fmla="*/ 1138524 w 3849"/>
                  <a:gd name="T61" fmla="*/ 1457504 h 4096"/>
                  <a:gd name="T62" fmla="*/ 1097476 w 3849"/>
                  <a:gd name="T63" fmla="*/ 1422939 h 4096"/>
                  <a:gd name="T64" fmla="*/ 966773 w 3849"/>
                  <a:gd name="T65" fmla="*/ 1471186 h 4096"/>
                  <a:gd name="T66" fmla="*/ 870996 w 3849"/>
                  <a:gd name="T67" fmla="*/ 1460745 h 4096"/>
                  <a:gd name="T68" fmla="*/ 555579 w 3849"/>
                  <a:gd name="T69" fmla="*/ 1447063 h 4096"/>
                  <a:gd name="T70" fmla="*/ 425236 w 3849"/>
                  <a:gd name="T71" fmla="*/ 1385133 h 4096"/>
                  <a:gd name="T72" fmla="*/ 335940 w 3849"/>
                  <a:gd name="T73" fmla="*/ 1368211 h 4096"/>
                  <a:gd name="T74" fmla="*/ 281210 w 3849"/>
                  <a:gd name="T75" fmla="*/ 1313482 h 4096"/>
                  <a:gd name="T76" fmla="*/ 201996 w 3849"/>
                  <a:gd name="T77" fmla="*/ 1268835 h 4096"/>
                  <a:gd name="T78" fmla="*/ 171391 w 3849"/>
                  <a:gd name="T79" fmla="*/ 1237871 h 4096"/>
                  <a:gd name="T80" fmla="*/ 154108 w 3849"/>
                  <a:gd name="T81" fmla="*/ 1189983 h 4096"/>
                  <a:gd name="T82" fmla="*/ 34206 w 3849"/>
                  <a:gd name="T83" fmla="*/ 1152177 h 4096"/>
                  <a:gd name="T84" fmla="*/ 10082 w 3849"/>
                  <a:gd name="T85" fmla="*/ 1090608 h 4096"/>
                  <a:gd name="T86" fmla="*/ 72013 w 3849"/>
                  <a:gd name="T87" fmla="*/ 994473 h 4096"/>
                  <a:gd name="T88" fmla="*/ 109820 w 3849"/>
                  <a:gd name="T89" fmla="*/ 891497 h 4096"/>
                  <a:gd name="T90" fmla="*/ 171391 w 3849"/>
                  <a:gd name="T91" fmla="*/ 819486 h 4096"/>
                  <a:gd name="T92" fmla="*/ 205597 w 3849"/>
                  <a:gd name="T93" fmla="*/ 757917 h 4096"/>
                  <a:gd name="T94" fmla="*/ 219279 w 3849"/>
                  <a:gd name="T95" fmla="*/ 744235 h 4096"/>
                  <a:gd name="T96" fmla="*/ 219279 w 3849"/>
                  <a:gd name="T97" fmla="*/ 648100 h 4096"/>
                  <a:gd name="T98" fmla="*/ 229721 w 3849"/>
                  <a:gd name="T99" fmla="*/ 600212 h 4096"/>
                  <a:gd name="T100" fmla="*/ 311816 w 3849"/>
                  <a:gd name="T101" fmla="*/ 541883 h 4096"/>
                  <a:gd name="T102" fmla="*/ 404352 w 3849"/>
                  <a:gd name="T103" fmla="*/ 463031 h 4096"/>
                  <a:gd name="T104" fmla="*/ 390670 w 3849"/>
                  <a:gd name="T105" fmla="*/ 380579 h 4096"/>
                  <a:gd name="T106" fmla="*/ 318657 w 3849"/>
                  <a:gd name="T107" fmla="*/ 401102 h 4096"/>
                  <a:gd name="T108" fmla="*/ 236562 w 3849"/>
                  <a:gd name="T109" fmla="*/ 404702 h 4096"/>
                  <a:gd name="T110" fmla="*/ 294893 w 3849"/>
                  <a:gd name="T111" fmla="*/ 298126 h 4096"/>
                  <a:gd name="T112" fmla="*/ 483567 w 3849"/>
                  <a:gd name="T113" fmla="*/ 274362 h 4096"/>
                  <a:gd name="T114" fmla="*/ 576103 w 3849"/>
                  <a:gd name="T115" fmla="*/ 181828 h 409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849" h="4096">
                    <a:moveTo>
                      <a:pt x="1619" y="276"/>
                    </a:moveTo>
                    <a:lnTo>
                      <a:pt x="1657" y="305"/>
                    </a:lnTo>
                    <a:lnTo>
                      <a:pt x="1724" y="333"/>
                    </a:lnTo>
                    <a:lnTo>
                      <a:pt x="1781" y="324"/>
                    </a:lnTo>
                    <a:lnTo>
                      <a:pt x="1838" y="286"/>
                    </a:lnTo>
                    <a:lnTo>
                      <a:pt x="1914" y="171"/>
                    </a:lnTo>
                    <a:lnTo>
                      <a:pt x="1962" y="124"/>
                    </a:lnTo>
                    <a:lnTo>
                      <a:pt x="2105" y="48"/>
                    </a:lnTo>
                    <a:lnTo>
                      <a:pt x="2428" y="38"/>
                    </a:lnTo>
                    <a:lnTo>
                      <a:pt x="2543" y="0"/>
                    </a:lnTo>
                    <a:lnTo>
                      <a:pt x="2552" y="19"/>
                    </a:lnTo>
                    <a:lnTo>
                      <a:pt x="2600" y="133"/>
                    </a:lnTo>
                    <a:lnTo>
                      <a:pt x="2667" y="228"/>
                    </a:lnTo>
                    <a:lnTo>
                      <a:pt x="2819" y="276"/>
                    </a:lnTo>
                    <a:lnTo>
                      <a:pt x="2933" y="476"/>
                    </a:lnTo>
                    <a:lnTo>
                      <a:pt x="2990" y="524"/>
                    </a:lnTo>
                    <a:lnTo>
                      <a:pt x="3048" y="600"/>
                    </a:lnTo>
                    <a:lnTo>
                      <a:pt x="2933" y="733"/>
                    </a:lnTo>
                    <a:lnTo>
                      <a:pt x="2885" y="895"/>
                    </a:lnTo>
                    <a:lnTo>
                      <a:pt x="2923" y="914"/>
                    </a:lnTo>
                    <a:lnTo>
                      <a:pt x="2943" y="962"/>
                    </a:lnTo>
                    <a:lnTo>
                      <a:pt x="2952" y="1038"/>
                    </a:lnTo>
                    <a:lnTo>
                      <a:pt x="2971" y="1105"/>
                    </a:lnTo>
                    <a:lnTo>
                      <a:pt x="3009" y="1152"/>
                    </a:lnTo>
                    <a:lnTo>
                      <a:pt x="3057" y="1209"/>
                    </a:lnTo>
                    <a:lnTo>
                      <a:pt x="3066" y="1343"/>
                    </a:lnTo>
                    <a:lnTo>
                      <a:pt x="3057" y="1485"/>
                    </a:lnTo>
                    <a:lnTo>
                      <a:pt x="3114" y="1610"/>
                    </a:lnTo>
                    <a:lnTo>
                      <a:pt x="3143" y="1752"/>
                    </a:lnTo>
                    <a:lnTo>
                      <a:pt x="3086" y="1828"/>
                    </a:lnTo>
                    <a:lnTo>
                      <a:pt x="3009" y="1886"/>
                    </a:lnTo>
                    <a:lnTo>
                      <a:pt x="2990" y="1943"/>
                    </a:lnTo>
                    <a:lnTo>
                      <a:pt x="2962" y="2000"/>
                    </a:lnTo>
                    <a:lnTo>
                      <a:pt x="2914" y="2019"/>
                    </a:lnTo>
                    <a:lnTo>
                      <a:pt x="2876" y="2057"/>
                    </a:lnTo>
                    <a:lnTo>
                      <a:pt x="2828" y="2276"/>
                    </a:lnTo>
                    <a:lnTo>
                      <a:pt x="2819" y="2514"/>
                    </a:lnTo>
                    <a:lnTo>
                      <a:pt x="2790" y="2600"/>
                    </a:lnTo>
                    <a:lnTo>
                      <a:pt x="2800" y="2676"/>
                    </a:lnTo>
                    <a:lnTo>
                      <a:pt x="2895" y="2724"/>
                    </a:lnTo>
                    <a:lnTo>
                      <a:pt x="2914" y="2838"/>
                    </a:lnTo>
                    <a:lnTo>
                      <a:pt x="2952" y="2800"/>
                    </a:lnTo>
                    <a:lnTo>
                      <a:pt x="3009" y="2752"/>
                    </a:lnTo>
                    <a:lnTo>
                      <a:pt x="3105" y="2676"/>
                    </a:lnTo>
                    <a:lnTo>
                      <a:pt x="3219" y="2686"/>
                    </a:lnTo>
                    <a:lnTo>
                      <a:pt x="3457" y="2733"/>
                    </a:lnTo>
                    <a:lnTo>
                      <a:pt x="3571" y="2800"/>
                    </a:lnTo>
                    <a:lnTo>
                      <a:pt x="3590" y="2848"/>
                    </a:lnTo>
                    <a:lnTo>
                      <a:pt x="3619" y="2943"/>
                    </a:lnTo>
                    <a:lnTo>
                      <a:pt x="3647" y="3105"/>
                    </a:lnTo>
                    <a:lnTo>
                      <a:pt x="3752" y="3228"/>
                    </a:lnTo>
                    <a:lnTo>
                      <a:pt x="3848" y="3371"/>
                    </a:lnTo>
                    <a:lnTo>
                      <a:pt x="3800" y="3495"/>
                    </a:lnTo>
                    <a:lnTo>
                      <a:pt x="3676" y="3505"/>
                    </a:lnTo>
                    <a:lnTo>
                      <a:pt x="3581" y="3591"/>
                    </a:lnTo>
                    <a:lnTo>
                      <a:pt x="3590" y="3762"/>
                    </a:lnTo>
                    <a:lnTo>
                      <a:pt x="3524" y="3838"/>
                    </a:lnTo>
                    <a:lnTo>
                      <a:pt x="3533" y="3952"/>
                    </a:lnTo>
                    <a:lnTo>
                      <a:pt x="3476" y="4076"/>
                    </a:lnTo>
                    <a:lnTo>
                      <a:pt x="3238" y="4076"/>
                    </a:lnTo>
                    <a:lnTo>
                      <a:pt x="3162" y="4048"/>
                    </a:lnTo>
                    <a:lnTo>
                      <a:pt x="3114" y="3981"/>
                    </a:lnTo>
                    <a:lnTo>
                      <a:pt x="3048" y="3952"/>
                    </a:lnTo>
                    <a:lnTo>
                      <a:pt x="2847" y="4057"/>
                    </a:lnTo>
                    <a:lnTo>
                      <a:pt x="2685" y="4086"/>
                    </a:lnTo>
                    <a:lnTo>
                      <a:pt x="2524" y="4038"/>
                    </a:lnTo>
                    <a:lnTo>
                      <a:pt x="2419" y="4057"/>
                    </a:lnTo>
                    <a:lnTo>
                      <a:pt x="2314" y="4095"/>
                    </a:lnTo>
                    <a:lnTo>
                      <a:pt x="1543" y="4019"/>
                    </a:lnTo>
                    <a:lnTo>
                      <a:pt x="1400" y="3847"/>
                    </a:lnTo>
                    <a:lnTo>
                      <a:pt x="1181" y="3847"/>
                    </a:lnTo>
                    <a:lnTo>
                      <a:pt x="1047" y="3867"/>
                    </a:lnTo>
                    <a:lnTo>
                      <a:pt x="933" y="3800"/>
                    </a:lnTo>
                    <a:lnTo>
                      <a:pt x="828" y="3762"/>
                    </a:lnTo>
                    <a:lnTo>
                      <a:pt x="781" y="3648"/>
                    </a:lnTo>
                    <a:lnTo>
                      <a:pt x="676" y="3629"/>
                    </a:lnTo>
                    <a:lnTo>
                      <a:pt x="561" y="3524"/>
                    </a:lnTo>
                    <a:lnTo>
                      <a:pt x="523" y="3476"/>
                    </a:lnTo>
                    <a:lnTo>
                      <a:pt x="476" y="3438"/>
                    </a:lnTo>
                    <a:lnTo>
                      <a:pt x="466" y="3362"/>
                    </a:lnTo>
                    <a:lnTo>
                      <a:pt x="428" y="3305"/>
                    </a:lnTo>
                    <a:lnTo>
                      <a:pt x="314" y="3248"/>
                    </a:lnTo>
                    <a:lnTo>
                      <a:pt x="95" y="3200"/>
                    </a:lnTo>
                    <a:lnTo>
                      <a:pt x="0" y="3200"/>
                    </a:lnTo>
                    <a:lnTo>
                      <a:pt x="28" y="3029"/>
                    </a:lnTo>
                    <a:lnTo>
                      <a:pt x="142" y="2924"/>
                    </a:lnTo>
                    <a:lnTo>
                      <a:pt x="200" y="2762"/>
                    </a:lnTo>
                    <a:lnTo>
                      <a:pt x="209" y="2571"/>
                    </a:lnTo>
                    <a:lnTo>
                      <a:pt x="305" y="2476"/>
                    </a:lnTo>
                    <a:lnTo>
                      <a:pt x="409" y="2390"/>
                    </a:lnTo>
                    <a:lnTo>
                      <a:pt x="476" y="2276"/>
                    </a:lnTo>
                    <a:lnTo>
                      <a:pt x="523" y="2152"/>
                    </a:lnTo>
                    <a:lnTo>
                      <a:pt x="571" y="2105"/>
                    </a:lnTo>
                    <a:lnTo>
                      <a:pt x="590" y="2086"/>
                    </a:lnTo>
                    <a:lnTo>
                      <a:pt x="609" y="2067"/>
                    </a:lnTo>
                    <a:lnTo>
                      <a:pt x="628" y="1943"/>
                    </a:lnTo>
                    <a:lnTo>
                      <a:pt x="609" y="1800"/>
                    </a:lnTo>
                    <a:lnTo>
                      <a:pt x="628" y="1724"/>
                    </a:lnTo>
                    <a:lnTo>
                      <a:pt x="638" y="1667"/>
                    </a:lnTo>
                    <a:lnTo>
                      <a:pt x="704" y="1619"/>
                    </a:lnTo>
                    <a:lnTo>
                      <a:pt x="866" y="1505"/>
                    </a:lnTo>
                    <a:lnTo>
                      <a:pt x="1123" y="1438"/>
                    </a:lnTo>
                    <a:lnTo>
                      <a:pt x="1123" y="1286"/>
                    </a:lnTo>
                    <a:lnTo>
                      <a:pt x="1162" y="1143"/>
                    </a:lnTo>
                    <a:lnTo>
                      <a:pt x="1085" y="1057"/>
                    </a:lnTo>
                    <a:lnTo>
                      <a:pt x="981" y="1066"/>
                    </a:lnTo>
                    <a:lnTo>
                      <a:pt x="885" y="1114"/>
                    </a:lnTo>
                    <a:lnTo>
                      <a:pt x="790" y="1143"/>
                    </a:lnTo>
                    <a:lnTo>
                      <a:pt x="657" y="1124"/>
                    </a:lnTo>
                    <a:lnTo>
                      <a:pt x="543" y="1048"/>
                    </a:lnTo>
                    <a:lnTo>
                      <a:pt x="819" y="828"/>
                    </a:lnTo>
                    <a:lnTo>
                      <a:pt x="1285" y="790"/>
                    </a:lnTo>
                    <a:lnTo>
                      <a:pt x="1343" y="762"/>
                    </a:lnTo>
                    <a:lnTo>
                      <a:pt x="1419" y="628"/>
                    </a:lnTo>
                    <a:lnTo>
                      <a:pt x="1600" y="505"/>
                    </a:lnTo>
                    <a:lnTo>
                      <a:pt x="1619" y="276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2" name="Freeform 19">
                <a:extLst>
                  <a:ext uri="{FF2B5EF4-FFF2-40B4-BE49-F238E27FC236}">
                    <a16:creationId xmlns:a16="http://schemas.microsoft.com/office/drawing/2014/main" id="{0A22459B-597C-AE4E-B882-6CCC45FA3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3825" y="3106738"/>
                <a:ext cx="1876425" cy="969962"/>
              </a:xfrm>
              <a:custGeom>
                <a:avLst/>
                <a:gdLst>
                  <a:gd name="T0" fmla="*/ 1358257 w 5211"/>
                  <a:gd name="T1" fmla="*/ 109732 h 2696"/>
                  <a:gd name="T2" fmla="*/ 1488609 w 5211"/>
                  <a:gd name="T3" fmla="*/ 160821 h 2696"/>
                  <a:gd name="T4" fmla="*/ 1557026 w 5211"/>
                  <a:gd name="T5" fmla="*/ 239612 h 2696"/>
                  <a:gd name="T6" fmla="*/ 1690979 w 5211"/>
                  <a:gd name="T7" fmla="*/ 280987 h 2696"/>
                  <a:gd name="T8" fmla="*/ 1745713 w 5211"/>
                  <a:gd name="T9" fmla="*/ 308330 h 2696"/>
                  <a:gd name="T10" fmla="*/ 1732029 w 5211"/>
                  <a:gd name="T11" fmla="*/ 393957 h 2696"/>
                  <a:gd name="T12" fmla="*/ 1656410 w 5211"/>
                  <a:gd name="T13" fmla="*/ 459077 h 2696"/>
                  <a:gd name="T14" fmla="*/ 1687378 w 5211"/>
                  <a:gd name="T15" fmla="*/ 548302 h 2696"/>
                  <a:gd name="T16" fmla="*/ 1800446 w 5211"/>
                  <a:gd name="T17" fmla="*/ 568809 h 2696"/>
                  <a:gd name="T18" fmla="*/ 1876065 w 5211"/>
                  <a:gd name="T19" fmla="*/ 602988 h 2696"/>
                  <a:gd name="T20" fmla="*/ 1804047 w 5211"/>
                  <a:gd name="T21" fmla="*/ 729630 h 2696"/>
                  <a:gd name="T22" fmla="*/ 1755795 w 5211"/>
                  <a:gd name="T23" fmla="*/ 787914 h 2696"/>
                  <a:gd name="T24" fmla="*/ 1488609 w 5211"/>
                  <a:gd name="T25" fmla="*/ 880737 h 2696"/>
                  <a:gd name="T26" fmla="*/ 1385623 w 5211"/>
                  <a:gd name="T27" fmla="*/ 842960 h 2696"/>
                  <a:gd name="T28" fmla="*/ 1135361 w 5211"/>
                  <a:gd name="T29" fmla="*/ 839363 h 2696"/>
                  <a:gd name="T30" fmla="*/ 977642 w 5211"/>
                  <a:gd name="T31" fmla="*/ 942259 h 2696"/>
                  <a:gd name="T32" fmla="*/ 840448 w 5211"/>
                  <a:gd name="T33" fmla="*/ 969602 h 2696"/>
                  <a:gd name="T34" fmla="*/ 757988 w 5211"/>
                  <a:gd name="T35" fmla="*/ 935423 h 2696"/>
                  <a:gd name="T36" fmla="*/ 710096 w 5211"/>
                  <a:gd name="T37" fmla="*/ 859870 h 2696"/>
                  <a:gd name="T38" fmla="*/ 582984 w 5211"/>
                  <a:gd name="T39" fmla="*/ 760571 h 2696"/>
                  <a:gd name="T40" fmla="*/ 528251 w 5211"/>
                  <a:gd name="T41" fmla="*/ 787914 h 2696"/>
                  <a:gd name="T42" fmla="*/ 466316 w 5211"/>
                  <a:gd name="T43" fmla="*/ 771005 h 2696"/>
                  <a:gd name="T44" fmla="*/ 335963 w 5211"/>
                  <a:gd name="T45" fmla="*/ 781078 h 2696"/>
                  <a:gd name="T46" fmla="*/ 325881 w 5211"/>
                  <a:gd name="T47" fmla="*/ 709123 h 2696"/>
                  <a:gd name="T48" fmla="*/ 222895 w 5211"/>
                  <a:gd name="T49" fmla="*/ 486420 h 2696"/>
                  <a:gd name="T50" fmla="*/ 199129 w 5211"/>
                  <a:gd name="T51" fmla="*/ 363016 h 2696"/>
                  <a:gd name="T52" fmla="*/ 0 w 5211"/>
                  <a:gd name="T53" fmla="*/ 229538 h 2696"/>
                  <a:gd name="T54" fmla="*/ 68417 w 5211"/>
                  <a:gd name="T55" fmla="*/ 150747 h 2696"/>
                  <a:gd name="T56" fmla="*/ 127111 w 5211"/>
                  <a:gd name="T57" fmla="*/ 143911 h 2696"/>
                  <a:gd name="T58" fmla="*/ 150877 w 5211"/>
                  <a:gd name="T59" fmla="*/ 106135 h 2696"/>
                  <a:gd name="T60" fmla="*/ 195528 w 5211"/>
                  <a:gd name="T61" fmla="*/ 78791 h 2696"/>
                  <a:gd name="T62" fmla="*/ 397899 w 5211"/>
                  <a:gd name="T63" fmla="*/ 133478 h 2696"/>
                  <a:gd name="T64" fmla="*/ 500884 w 5211"/>
                  <a:gd name="T65" fmla="*/ 123404 h 2696"/>
                  <a:gd name="T66" fmla="*/ 531492 w 5211"/>
                  <a:gd name="T67" fmla="*/ 102897 h 2696"/>
                  <a:gd name="T68" fmla="*/ 751146 w 5211"/>
                  <a:gd name="T69" fmla="*/ 150747 h 2696"/>
                  <a:gd name="T70" fmla="*/ 857372 w 5211"/>
                  <a:gd name="T71" fmla="*/ 184926 h 2696"/>
                  <a:gd name="T72" fmla="*/ 884739 w 5211"/>
                  <a:gd name="T73" fmla="*/ 99299 h 2696"/>
                  <a:gd name="T74" fmla="*/ 949915 w 5211"/>
                  <a:gd name="T75" fmla="*/ 16910 h 2696"/>
                  <a:gd name="T76" fmla="*/ 1015092 w 5211"/>
                  <a:gd name="T77" fmla="*/ 13672 h 26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211" h="2696">
                    <a:moveTo>
                      <a:pt x="3457" y="219"/>
                    </a:moveTo>
                    <a:lnTo>
                      <a:pt x="3772" y="305"/>
                    </a:lnTo>
                    <a:lnTo>
                      <a:pt x="3896" y="333"/>
                    </a:lnTo>
                    <a:lnTo>
                      <a:pt x="4134" y="447"/>
                    </a:lnTo>
                    <a:lnTo>
                      <a:pt x="4181" y="495"/>
                    </a:lnTo>
                    <a:lnTo>
                      <a:pt x="4324" y="666"/>
                    </a:lnTo>
                    <a:lnTo>
                      <a:pt x="4381" y="705"/>
                    </a:lnTo>
                    <a:lnTo>
                      <a:pt x="4696" y="781"/>
                    </a:lnTo>
                    <a:lnTo>
                      <a:pt x="4791" y="828"/>
                    </a:lnTo>
                    <a:lnTo>
                      <a:pt x="4848" y="857"/>
                    </a:lnTo>
                    <a:lnTo>
                      <a:pt x="4886" y="990"/>
                    </a:lnTo>
                    <a:lnTo>
                      <a:pt x="4810" y="1095"/>
                    </a:lnTo>
                    <a:lnTo>
                      <a:pt x="4686" y="1181"/>
                    </a:lnTo>
                    <a:lnTo>
                      <a:pt x="4600" y="1276"/>
                    </a:lnTo>
                    <a:lnTo>
                      <a:pt x="4581" y="1409"/>
                    </a:lnTo>
                    <a:lnTo>
                      <a:pt x="4686" y="1524"/>
                    </a:lnTo>
                    <a:lnTo>
                      <a:pt x="4829" y="1571"/>
                    </a:lnTo>
                    <a:lnTo>
                      <a:pt x="5000" y="1581"/>
                    </a:lnTo>
                    <a:lnTo>
                      <a:pt x="5134" y="1619"/>
                    </a:lnTo>
                    <a:lnTo>
                      <a:pt x="5210" y="1676"/>
                    </a:lnTo>
                    <a:lnTo>
                      <a:pt x="5191" y="1905"/>
                    </a:lnTo>
                    <a:lnTo>
                      <a:pt x="5010" y="2028"/>
                    </a:lnTo>
                    <a:lnTo>
                      <a:pt x="4934" y="2162"/>
                    </a:lnTo>
                    <a:lnTo>
                      <a:pt x="4876" y="2190"/>
                    </a:lnTo>
                    <a:lnTo>
                      <a:pt x="4410" y="2228"/>
                    </a:lnTo>
                    <a:lnTo>
                      <a:pt x="4134" y="2448"/>
                    </a:lnTo>
                    <a:lnTo>
                      <a:pt x="4067" y="2428"/>
                    </a:lnTo>
                    <a:lnTo>
                      <a:pt x="3848" y="2343"/>
                    </a:lnTo>
                    <a:lnTo>
                      <a:pt x="3505" y="2371"/>
                    </a:lnTo>
                    <a:lnTo>
                      <a:pt x="3153" y="2333"/>
                    </a:lnTo>
                    <a:lnTo>
                      <a:pt x="2829" y="2505"/>
                    </a:lnTo>
                    <a:lnTo>
                      <a:pt x="2715" y="2619"/>
                    </a:lnTo>
                    <a:lnTo>
                      <a:pt x="2572" y="2676"/>
                    </a:lnTo>
                    <a:lnTo>
                      <a:pt x="2334" y="2695"/>
                    </a:lnTo>
                    <a:lnTo>
                      <a:pt x="2171" y="2609"/>
                    </a:lnTo>
                    <a:lnTo>
                      <a:pt x="2105" y="2600"/>
                    </a:lnTo>
                    <a:lnTo>
                      <a:pt x="2019" y="2533"/>
                    </a:lnTo>
                    <a:lnTo>
                      <a:pt x="1972" y="2390"/>
                    </a:lnTo>
                    <a:lnTo>
                      <a:pt x="1810" y="2228"/>
                    </a:lnTo>
                    <a:lnTo>
                      <a:pt x="1619" y="2114"/>
                    </a:lnTo>
                    <a:lnTo>
                      <a:pt x="1534" y="2114"/>
                    </a:lnTo>
                    <a:lnTo>
                      <a:pt x="1467" y="2190"/>
                    </a:lnTo>
                    <a:lnTo>
                      <a:pt x="1371" y="2181"/>
                    </a:lnTo>
                    <a:lnTo>
                      <a:pt x="1295" y="2143"/>
                    </a:lnTo>
                    <a:lnTo>
                      <a:pt x="933" y="2267"/>
                    </a:lnTo>
                    <a:lnTo>
                      <a:pt x="933" y="2171"/>
                    </a:lnTo>
                    <a:lnTo>
                      <a:pt x="905" y="2085"/>
                    </a:lnTo>
                    <a:lnTo>
                      <a:pt x="905" y="1971"/>
                    </a:lnTo>
                    <a:lnTo>
                      <a:pt x="876" y="1867"/>
                    </a:lnTo>
                    <a:lnTo>
                      <a:pt x="619" y="1352"/>
                    </a:lnTo>
                    <a:lnTo>
                      <a:pt x="705" y="1171"/>
                    </a:lnTo>
                    <a:lnTo>
                      <a:pt x="553" y="1009"/>
                    </a:lnTo>
                    <a:lnTo>
                      <a:pt x="181" y="800"/>
                    </a:lnTo>
                    <a:lnTo>
                      <a:pt x="0" y="638"/>
                    </a:lnTo>
                    <a:lnTo>
                      <a:pt x="76" y="485"/>
                    </a:lnTo>
                    <a:lnTo>
                      <a:pt x="190" y="419"/>
                    </a:lnTo>
                    <a:lnTo>
                      <a:pt x="314" y="419"/>
                    </a:lnTo>
                    <a:lnTo>
                      <a:pt x="353" y="400"/>
                    </a:lnTo>
                    <a:lnTo>
                      <a:pt x="391" y="371"/>
                    </a:lnTo>
                    <a:lnTo>
                      <a:pt x="419" y="295"/>
                    </a:lnTo>
                    <a:lnTo>
                      <a:pt x="467" y="219"/>
                    </a:lnTo>
                    <a:lnTo>
                      <a:pt x="543" y="219"/>
                    </a:lnTo>
                    <a:lnTo>
                      <a:pt x="629" y="257"/>
                    </a:lnTo>
                    <a:lnTo>
                      <a:pt x="1105" y="371"/>
                    </a:lnTo>
                    <a:lnTo>
                      <a:pt x="1305" y="381"/>
                    </a:lnTo>
                    <a:lnTo>
                      <a:pt x="1391" y="343"/>
                    </a:lnTo>
                    <a:lnTo>
                      <a:pt x="1429" y="305"/>
                    </a:lnTo>
                    <a:lnTo>
                      <a:pt x="1476" y="286"/>
                    </a:lnTo>
                    <a:lnTo>
                      <a:pt x="1838" y="447"/>
                    </a:lnTo>
                    <a:lnTo>
                      <a:pt x="2086" y="419"/>
                    </a:lnTo>
                    <a:lnTo>
                      <a:pt x="2296" y="495"/>
                    </a:lnTo>
                    <a:lnTo>
                      <a:pt x="2381" y="514"/>
                    </a:lnTo>
                    <a:lnTo>
                      <a:pt x="2448" y="419"/>
                    </a:lnTo>
                    <a:lnTo>
                      <a:pt x="2457" y="276"/>
                    </a:lnTo>
                    <a:lnTo>
                      <a:pt x="2524" y="209"/>
                    </a:lnTo>
                    <a:lnTo>
                      <a:pt x="2638" y="47"/>
                    </a:lnTo>
                    <a:lnTo>
                      <a:pt x="2753" y="0"/>
                    </a:lnTo>
                    <a:lnTo>
                      <a:pt x="2819" y="38"/>
                    </a:lnTo>
                    <a:lnTo>
                      <a:pt x="3457" y="219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3" name="Freeform 20">
                <a:extLst>
                  <a:ext uri="{FF2B5EF4-FFF2-40B4-BE49-F238E27FC236}">
                    <a16:creationId xmlns:a16="http://schemas.microsoft.com/office/drawing/2014/main" id="{A1A161DD-0A7D-A944-919C-96BF77077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2038" y="3395663"/>
                <a:ext cx="1347787" cy="1741487"/>
              </a:xfrm>
              <a:custGeom>
                <a:avLst/>
                <a:gdLst>
                  <a:gd name="T0" fmla="*/ 1131436 w 3744"/>
                  <a:gd name="T1" fmla="*/ 92491 h 4839"/>
                  <a:gd name="T2" fmla="*/ 1323308 w 3744"/>
                  <a:gd name="T3" fmla="*/ 281071 h 4839"/>
                  <a:gd name="T4" fmla="*/ 1347427 w 3744"/>
                  <a:gd name="T5" fmla="*/ 325697 h 4839"/>
                  <a:gd name="T6" fmla="*/ 1295949 w 3744"/>
                  <a:gd name="T7" fmla="*/ 507439 h 4839"/>
                  <a:gd name="T8" fmla="*/ 1237631 w 3744"/>
                  <a:gd name="T9" fmla="*/ 610006 h 4839"/>
                  <a:gd name="T10" fmla="*/ 1217112 w 3744"/>
                  <a:gd name="T11" fmla="*/ 747123 h 4839"/>
                  <a:gd name="T12" fmla="*/ 1131436 w 3744"/>
                  <a:gd name="T13" fmla="*/ 815861 h 4839"/>
                  <a:gd name="T14" fmla="*/ 1066278 w 3744"/>
                  <a:gd name="T15" fmla="*/ 1028194 h 4839"/>
                  <a:gd name="T16" fmla="*/ 1066278 w 3744"/>
                  <a:gd name="T17" fmla="*/ 1172148 h 4839"/>
                  <a:gd name="T18" fmla="*/ 1079958 w 3744"/>
                  <a:gd name="T19" fmla="*/ 1316102 h 4839"/>
                  <a:gd name="T20" fmla="*/ 1196593 w 3744"/>
                  <a:gd name="T21" fmla="*/ 1347052 h 4839"/>
                  <a:gd name="T22" fmla="*/ 1076358 w 3744"/>
                  <a:gd name="T23" fmla="*/ 1367566 h 4839"/>
                  <a:gd name="T24" fmla="*/ 1045759 w 3744"/>
                  <a:gd name="T25" fmla="*/ 1449620 h 4839"/>
                  <a:gd name="T26" fmla="*/ 942803 w 3744"/>
                  <a:gd name="T27" fmla="*/ 1484169 h 4839"/>
                  <a:gd name="T28" fmla="*/ 880885 w 3744"/>
                  <a:gd name="T29" fmla="*/ 1569822 h 4839"/>
                  <a:gd name="T30" fmla="*/ 747331 w 3744"/>
                  <a:gd name="T31" fmla="*/ 1562984 h 4839"/>
                  <a:gd name="T32" fmla="*/ 661654 w 3744"/>
                  <a:gd name="T33" fmla="*/ 1617686 h 4839"/>
                  <a:gd name="T34" fmla="*/ 596497 w 3744"/>
                  <a:gd name="T35" fmla="*/ 1706938 h 4839"/>
                  <a:gd name="T36" fmla="*/ 421543 w 3744"/>
                  <a:gd name="T37" fmla="*/ 1648636 h 4839"/>
                  <a:gd name="T38" fmla="*/ 376905 w 3744"/>
                  <a:gd name="T39" fmla="*/ 1569822 h 4839"/>
                  <a:gd name="T40" fmla="*/ 452502 w 3744"/>
                  <a:gd name="T41" fmla="*/ 1473732 h 4839"/>
                  <a:gd name="T42" fmla="*/ 397424 w 3744"/>
                  <a:gd name="T43" fmla="*/ 1333377 h 4839"/>
                  <a:gd name="T44" fmla="*/ 370065 w 3744"/>
                  <a:gd name="T45" fmla="*/ 1223611 h 4839"/>
                  <a:gd name="T46" fmla="*/ 202312 w 3744"/>
                  <a:gd name="T47" fmla="*/ 1178986 h 4839"/>
                  <a:gd name="T48" fmla="*/ 133555 w 3744"/>
                  <a:gd name="T49" fmla="*/ 1237287 h 4839"/>
                  <a:gd name="T50" fmla="*/ 88917 w 3744"/>
                  <a:gd name="T51" fmla="*/ 1151634 h 4839"/>
                  <a:gd name="T52" fmla="*/ 102596 w 3744"/>
                  <a:gd name="T53" fmla="*/ 1035031 h 4839"/>
                  <a:gd name="T54" fmla="*/ 150834 w 3744"/>
                  <a:gd name="T55" fmla="*/ 935703 h 4839"/>
                  <a:gd name="T56" fmla="*/ 195472 w 3744"/>
                  <a:gd name="T57" fmla="*/ 873803 h 4839"/>
                  <a:gd name="T58" fmla="*/ 185033 w 3744"/>
                  <a:gd name="T59" fmla="*/ 750362 h 4839"/>
                  <a:gd name="T60" fmla="*/ 167753 w 3744"/>
                  <a:gd name="T61" fmla="*/ 630520 h 4839"/>
                  <a:gd name="T62" fmla="*/ 143994 w 3744"/>
                  <a:gd name="T63" fmla="*/ 562141 h 4839"/>
                  <a:gd name="T64" fmla="*/ 140394 w 3744"/>
                  <a:gd name="T65" fmla="*/ 479728 h 4839"/>
                  <a:gd name="T66" fmla="*/ 140394 w 3744"/>
                  <a:gd name="T67" fmla="*/ 387237 h 4839"/>
                  <a:gd name="T68" fmla="*/ 20519 w 3744"/>
                  <a:gd name="T69" fmla="*/ 263796 h 4839"/>
                  <a:gd name="T70" fmla="*/ 13679 w 3744"/>
                  <a:gd name="T71" fmla="*/ 212333 h 4839"/>
                  <a:gd name="T72" fmla="*/ 75237 w 3744"/>
                  <a:gd name="T73" fmla="*/ 126680 h 4839"/>
                  <a:gd name="T74" fmla="*/ 260270 w 3744"/>
                  <a:gd name="T75" fmla="*/ 75216 h 4839"/>
                  <a:gd name="T76" fmla="*/ 448902 w 3744"/>
                  <a:gd name="T77" fmla="*/ 10077 h 4839"/>
                  <a:gd name="T78" fmla="*/ 551858 w 3744"/>
                  <a:gd name="T79" fmla="*/ 30950 h 4839"/>
                  <a:gd name="T80" fmla="*/ 651214 w 3744"/>
                  <a:gd name="T81" fmla="*/ 109765 h 4839"/>
                  <a:gd name="T82" fmla="*/ 709532 w 3744"/>
                  <a:gd name="T83" fmla="*/ 243283 h 4839"/>
                  <a:gd name="T84" fmla="*/ 774690 w 3744"/>
                  <a:gd name="T85" fmla="*/ 65139 h 4839"/>
                  <a:gd name="T86" fmla="*/ 867206 w 3744"/>
                  <a:gd name="T87" fmla="*/ 10077 h 4839"/>
                  <a:gd name="T88" fmla="*/ 1042159 w 3744"/>
                  <a:gd name="T89" fmla="*/ 119842 h 483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44" h="4839">
                    <a:moveTo>
                      <a:pt x="2981" y="305"/>
                    </a:moveTo>
                    <a:lnTo>
                      <a:pt x="3076" y="267"/>
                    </a:lnTo>
                    <a:lnTo>
                      <a:pt x="3143" y="257"/>
                    </a:lnTo>
                    <a:lnTo>
                      <a:pt x="3247" y="295"/>
                    </a:lnTo>
                    <a:lnTo>
                      <a:pt x="3343" y="381"/>
                    </a:lnTo>
                    <a:lnTo>
                      <a:pt x="3676" y="781"/>
                    </a:lnTo>
                    <a:lnTo>
                      <a:pt x="3714" y="848"/>
                    </a:lnTo>
                    <a:lnTo>
                      <a:pt x="3743" y="905"/>
                    </a:lnTo>
                    <a:lnTo>
                      <a:pt x="3628" y="1067"/>
                    </a:lnTo>
                    <a:lnTo>
                      <a:pt x="3581" y="1267"/>
                    </a:lnTo>
                    <a:lnTo>
                      <a:pt x="3600" y="1410"/>
                    </a:lnTo>
                    <a:lnTo>
                      <a:pt x="3543" y="1524"/>
                    </a:lnTo>
                    <a:lnTo>
                      <a:pt x="3466" y="1590"/>
                    </a:lnTo>
                    <a:lnTo>
                      <a:pt x="3438" y="1695"/>
                    </a:lnTo>
                    <a:lnTo>
                      <a:pt x="3476" y="1876"/>
                    </a:lnTo>
                    <a:lnTo>
                      <a:pt x="3447" y="2047"/>
                    </a:lnTo>
                    <a:lnTo>
                      <a:pt x="3381" y="2076"/>
                    </a:lnTo>
                    <a:lnTo>
                      <a:pt x="3314" y="2085"/>
                    </a:lnTo>
                    <a:lnTo>
                      <a:pt x="3228" y="2162"/>
                    </a:lnTo>
                    <a:lnTo>
                      <a:pt x="3143" y="2267"/>
                    </a:lnTo>
                    <a:lnTo>
                      <a:pt x="3076" y="2495"/>
                    </a:lnTo>
                    <a:lnTo>
                      <a:pt x="3009" y="2600"/>
                    </a:lnTo>
                    <a:lnTo>
                      <a:pt x="2962" y="2857"/>
                    </a:lnTo>
                    <a:lnTo>
                      <a:pt x="2914" y="2962"/>
                    </a:lnTo>
                    <a:lnTo>
                      <a:pt x="2952" y="3133"/>
                    </a:lnTo>
                    <a:lnTo>
                      <a:pt x="2962" y="3257"/>
                    </a:lnTo>
                    <a:lnTo>
                      <a:pt x="3028" y="3400"/>
                    </a:lnTo>
                    <a:lnTo>
                      <a:pt x="2971" y="3524"/>
                    </a:lnTo>
                    <a:lnTo>
                      <a:pt x="3000" y="3657"/>
                    </a:lnTo>
                    <a:lnTo>
                      <a:pt x="3076" y="3686"/>
                    </a:lnTo>
                    <a:lnTo>
                      <a:pt x="3162" y="3695"/>
                    </a:lnTo>
                    <a:lnTo>
                      <a:pt x="3324" y="3743"/>
                    </a:lnTo>
                    <a:lnTo>
                      <a:pt x="3447" y="3886"/>
                    </a:lnTo>
                    <a:lnTo>
                      <a:pt x="3171" y="3924"/>
                    </a:lnTo>
                    <a:lnTo>
                      <a:pt x="2990" y="3800"/>
                    </a:lnTo>
                    <a:lnTo>
                      <a:pt x="2895" y="3867"/>
                    </a:lnTo>
                    <a:lnTo>
                      <a:pt x="2800" y="3962"/>
                    </a:lnTo>
                    <a:lnTo>
                      <a:pt x="2905" y="4028"/>
                    </a:lnTo>
                    <a:lnTo>
                      <a:pt x="2952" y="4152"/>
                    </a:lnTo>
                    <a:lnTo>
                      <a:pt x="2781" y="4162"/>
                    </a:lnTo>
                    <a:lnTo>
                      <a:pt x="2619" y="4124"/>
                    </a:lnTo>
                    <a:lnTo>
                      <a:pt x="2543" y="4152"/>
                    </a:lnTo>
                    <a:lnTo>
                      <a:pt x="2486" y="4238"/>
                    </a:lnTo>
                    <a:lnTo>
                      <a:pt x="2447" y="4362"/>
                    </a:lnTo>
                    <a:lnTo>
                      <a:pt x="2371" y="4457"/>
                    </a:lnTo>
                    <a:lnTo>
                      <a:pt x="2162" y="4352"/>
                    </a:lnTo>
                    <a:lnTo>
                      <a:pt x="2076" y="4343"/>
                    </a:lnTo>
                    <a:lnTo>
                      <a:pt x="2028" y="4438"/>
                    </a:lnTo>
                    <a:lnTo>
                      <a:pt x="1933" y="4495"/>
                    </a:lnTo>
                    <a:lnTo>
                      <a:pt x="1838" y="4495"/>
                    </a:lnTo>
                    <a:lnTo>
                      <a:pt x="1771" y="4648"/>
                    </a:lnTo>
                    <a:lnTo>
                      <a:pt x="1704" y="4676"/>
                    </a:lnTo>
                    <a:lnTo>
                      <a:pt x="1657" y="4743"/>
                    </a:lnTo>
                    <a:lnTo>
                      <a:pt x="1485" y="4838"/>
                    </a:lnTo>
                    <a:lnTo>
                      <a:pt x="1323" y="4695"/>
                    </a:lnTo>
                    <a:lnTo>
                      <a:pt x="1171" y="4581"/>
                    </a:lnTo>
                    <a:lnTo>
                      <a:pt x="990" y="4552"/>
                    </a:lnTo>
                    <a:lnTo>
                      <a:pt x="981" y="4438"/>
                    </a:lnTo>
                    <a:lnTo>
                      <a:pt x="1047" y="4362"/>
                    </a:lnTo>
                    <a:lnTo>
                      <a:pt x="1038" y="4191"/>
                    </a:lnTo>
                    <a:lnTo>
                      <a:pt x="1133" y="4105"/>
                    </a:lnTo>
                    <a:lnTo>
                      <a:pt x="1257" y="4095"/>
                    </a:lnTo>
                    <a:lnTo>
                      <a:pt x="1305" y="3971"/>
                    </a:lnTo>
                    <a:lnTo>
                      <a:pt x="1209" y="3828"/>
                    </a:lnTo>
                    <a:lnTo>
                      <a:pt x="1104" y="3705"/>
                    </a:lnTo>
                    <a:lnTo>
                      <a:pt x="1076" y="3543"/>
                    </a:lnTo>
                    <a:lnTo>
                      <a:pt x="1047" y="3448"/>
                    </a:lnTo>
                    <a:lnTo>
                      <a:pt x="1028" y="3400"/>
                    </a:lnTo>
                    <a:lnTo>
                      <a:pt x="914" y="3333"/>
                    </a:lnTo>
                    <a:lnTo>
                      <a:pt x="676" y="3286"/>
                    </a:lnTo>
                    <a:lnTo>
                      <a:pt x="562" y="3276"/>
                    </a:lnTo>
                    <a:lnTo>
                      <a:pt x="466" y="3352"/>
                    </a:lnTo>
                    <a:lnTo>
                      <a:pt x="409" y="3400"/>
                    </a:lnTo>
                    <a:lnTo>
                      <a:pt x="371" y="3438"/>
                    </a:lnTo>
                    <a:lnTo>
                      <a:pt x="352" y="3324"/>
                    </a:lnTo>
                    <a:lnTo>
                      <a:pt x="257" y="3276"/>
                    </a:lnTo>
                    <a:lnTo>
                      <a:pt x="247" y="3200"/>
                    </a:lnTo>
                    <a:lnTo>
                      <a:pt x="276" y="3114"/>
                    </a:lnTo>
                    <a:lnTo>
                      <a:pt x="285" y="2876"/>
                    </a:lnTo>
                    <a:lnTo>
                      <a:pt x="333" y="2657"/>
                    </a:lnTo>
                    <a:lnTo>
                      <a:pt x="371" y="2619"/>
                    </a:lnTo>
                    <a:lnTo>
                      <a:pt x="419" y="2600"/>
                    </a:lnTo>
                    <a:lnTo>
                      <a:pt x="447" y="2543"/>
                    </a:lnTo>
                    <a:lnTo>
                      <a:pt x="466" y="2486"/>
                    </a:lnTo>
                    <a:lnTo>
                      <a:pt x="543" y="2428"/>
                    </a:lnTo>
                    <a:lnTo>
                      <a:pt x="600" y="2352"/>
                    </a:lnTo>
                    <a:lnTo>
                      <a:pt x="571" y="2210"/>
                    </a:lnTo>
                    <a:lnTo>
                      <a:pt x="514" y="2085"/>
                    </a:lnTo>
                    <a:lnTo>
                      <a:pt x="523" y="1943"/>
                    </a:lnTo>
                    <a:lnTo>
                      <a:pt x="514" y="1809"/>
                    </a:lnTo>
                    <a:lnTo>
                      <a:pt x="466" y="1752"/>
                    </a:lnTo>
                    <a:lnTo>
                      <a:pt x="428" y="1705"/>
                    </a:lnTo>
                    <a:lnTo>
                      <a:pt x="409" y="1638"/>
                    </a:lnTo>
                    <a:lnTo>
                      <a:pt x="400" y="1562"/>
                    </a:lnTo>
                    <a:lnTo>
                      <a:pt x="380" y="1514"/>
                    </a:lnTo>
                    <a:lnTo>
                      <a:pt x="342" y="1495"/>
                    </a:lnTo>
                    <a:lnTo>
                      <a:pt x="390" y="1333"/>
                    </a:lnTo>
                    <a:lnTo>
                      <a:pt x="505" y="1200"/>
                    </a:lnTo>
                    <a:lnTo>
                      <a:pt x="447" y="1124"/>
                    </a:lnTo>
                    <a:lnTo>
                      <a:pt x="390" y="1076"/>
                    </a:lnTo>
                    <a:lnTo>
                      <a:pt x="276" y="876"/>
                    </a:lnTo>
                    <a:lnTo>
                      <a:pt x="124" y="828"/>
                    </a:lnTo>
                    <a:lnTo>
                      <a:pt x="57" y="733"/>
                    </a:lnTo>
                    <a:lnTo>
                      <a:pt x="9" y="619"/>
                    </a:lnTo>
                    <a:lnTo>
                      <a:pt x="0" y="600"/>
                    </a:lnTo>
                    <a:lnTo>
                      <a:pt x="38" y="590"/>
                    </a:lnTo>
                    <a:lnTo>
                      <a:pt x="85" y="543"/>
                    </a:lnTo>
                    <a:lnTo>
                      <a:pt x="152" y="476"/>
                    </a:lnTo>
                    <a:lnTo>
                      <a:pt x="209" y="352"/>
                    </a:lnTo>
                    <a:lnTo>
                      <a:pt x="295" y="257"/>
                    </a:lnTo>
                    <a:lnTo>
                      <a:pt x="590" y="247"/>
                    </a:lnTo>
                    <a:lnTo>
                      <a:pt x="723" y="209"/>
                    </a:lnTo>
                    <a:lnTo>
                      <a:pt x="990" y="66"/>
                    </a:lnTo>
                    <a:lnTo>
                      <a:pt x="1085" y="38"/>
                    </a:lnTo>
                    <a:lnTo>
                      <a:pt x="1247" y="28"/>
                    </a:lnTo>
                    <a:lnTo>
                      <a:pt x="1390" y="47"/>
                    </a:lnTo>
                    <a:lnTo>
                      <a:pt x="1523" y="86"/>
                    </a:lnTo>
                    <a:lnTo>
                      <a:pt x="1533" y="86"/>
                    </a:lnTo>
                    <a:lnTo>
                      <a:pt x="1657" y="162"/>
                    </a:lnTo>
                    <a:lnTo>
                      <a:pt x="1704" y="200"/>
                    </a:lnTo>
                    <a:lnTo>
                      <a:pt x="1809" y="305"/>
                    </a:lnTo>
                    <a:lnTo>
                      <a:pt x="1847" y="371"/>
                    </a:lnTo>
                    <a:lnTo>
                      <a:pt x="1933" y="638"/>
                    </a:lnTo>
                    <a:lnTo>
                      <a:pt x="1971" y="676"/>
                    </a:lnTo>
                    <a:lnTo>
                      <a:pt x="2000" y="648"/>
                    </a:lnTo>
                    <a:lnTo>
                      <a:pt x="2057" y="400"/>
                    </a:lnTo>
                    <a:lnTo>
                      <a:pt x="2152" y="181"/>
                    </a:lnTo>
                    <a:lnTo>
                      <a:pt x="2171" y="114"/>
                    </a:lnTo>
                    <a:lnTo>
                      <a:pt x="2257" y="0"/>
                    </a:lnTo>
                    <a:lnTo>
                      <a:pt x="2409" y="28"/>
                    </a:lnTo>
                    <a:lnTo>
                      <a:pt x="2771" y="286"/>
                    </a:lnTo>
                    <a:lnTo>
                      <a:pt x="2828" y="314"/>
                    </a:lnTo>
                    <a:lnTo>
                      <a:pt x="2895" y="333"/>
                    </a:lnTo>
                    <a:lnTo>
                      <a:pt x="2952" y="324"/>
                    </a:lnTo>
                    <a:lnTo>
                      <a:pt x="2981" y="305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4" name="Freeform 21">
                <a:extLst>
                  <a:ext uri="{FF2B5EF4-FFF2-40B4-BE49-F238E27FC236}">
                    <a16:creationId xmlns:a16="http://schemas.microsoft.com/office/drawing/2014/main" id="{508E2AC4-5416-4D40-94FE-8600795A2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0100" y="3721100"/>
                <a:ext cx="2019300" cy="2441575"/>
              </a:xfrm>
              <a:custGeom>
                <a:avLst/>
                <a:gdLst>
                  <a:gd name="T0" fmla="*/ 404220 w 5610"/>
                  <a:gd name="T1" fmla="*/ 65161 h 6782"/>
                  <a:gd name="T2" fmla="*/ 723133 w 5610"/>
                  <a:gd name="T3" fmla="*/ 47881 h 6782"/>
                  <a:gd name="T4" fmla="*/ 863872 w 5610"/>
                  <a:gd name="T5" fmla="*/ 181804 h 6782"/>
                  <a:gd name="T6" fmla="*/ 819238 w 5610"/>
                  <a:gd name="T7" fmla="*/ 627134 h 6782"/>
                  <a:gd name="T8" fmla="*/ 1086679 w 5610"/>
                  <a:gd name="T9" fmla="*/ 843499 h 6782"/>
                  <a:gd name="T10" fmla="*/ 1148229 w 5610"/>
                  <a:gd name="T11" fmla="*/ 870860 h 6782"/>
                  <a:gd name="T12" fmla="*/ 1203301 w 5610"/>
                  <a:gd name="T13" fmla="*/ 874100 h 6782"/>
                  <a:gd name="T14" fmla="*/ 1261613 w 5610"/>
                  <a:gd name="T15" fmla="*/ 884540 h 6782"/>
                  <a:gd name="T16" fmla="*/ 1408831 w 5610"/>
                  <a:gd name="T17" fmla="*/ 918741 h 6782"/>
                  <a:gd name="T18" fmla="*/ 1429348 w 5610"/>
                  <a:gd name="T19" fmla="*/ 915501 h 6782"/>
                  <a:gd name="T20" fmla="*/ 1535892 w 5610"/>
                  <a:gd name="T21" fmla="*/ 1008023 h 6782"/>
                  <a:gd name="T22" fmla="*/ 1700387 w 5610"/>
                  <a:gd name="T23" fmla="*/ 1086864 h 6782"/>
                  <a:gd name="T24" fmla="*/ 1559648 w 5610"/>
                  <a:gd name="T25" fmla="*/ 1299269 h 6782"/>
                  <a:gd name="T26" fmla="*/ 1432947 w 5610"/>
                  <a:gd name="T27" fmla="*/ 1302869 h 6782"/>
                  <a:gd name="T28" fmla="*/ 1412430 w 5610"/>
                  <a:gd name="T29" fmla="*/ 1535795 h 6782"/>
                  <a:gd name="T30" fmla="*/ 1470741 w 5610"/>
                  <a:gd name="T31" fmla="*/ 1528954 h 6782"/>
                  <a:gd name="T32" fmla="*/ 1518614 w 5610"/>
                  <a:gd name="T33" fmla="*/ 1597716 h 6782"/>
                  <a:gd name="T34" fmla="*/ 1621559 w 5610"/>
                  <a:gd name="T35" fmla="*/ 1765480 h 6782"/>
                  <a:gd name="T36" fmla="*/ 1833928 w 5610"/>
                  <a:gd name="T37" fmla="*/ 1882122 h 6782"/>
                  <a:gd name="T38" fmla="*/ 1940112 w 5610"/>
                  <a:gd name="T39" fmla="*/ 1960964 h 6782"/>
                  <a:gd name="T40" fmla="*/ 2008862 w 5610"/>
                  <a:gd name="T41" fmla="*/ 2057086 h 6782"/>
                  <a:gd name="T42" fmla="*/ 1995184 w 5610"/>
                  <a:gd name="T43" fmla="*/ 2094887 h 6782"/>
                  <a:gd name="T44" fmla="*/ 1981506 w 5610"/>
                  <a:gd name="T45" fmla="*/ 2156449 h 6782"/>
                  <a:gd name="T46" fmla="*/ 1940112 w 5610"/>
                  <a:gd name="T47" fmla="*/ 2279931 h 6782"/>
                  <a:gd name="T48" fmla="*/ 1881800 w 5610"/>
                  <a:gd name="T49" fmla="*/ 2365613 h 6782"/>
                  <a:gd name="T50" fmla="*/ 1796133 w 5610"/>
                  <a:gd name="T51" fmla="*/ 2399814 h 6782"/>
                  <a:gd name="T52" fmla="*/ 1730983 w 5610"/>
                  <a:gd name="T53" fmla="*/ 2427535 h 6782"/>
                  <a:gd name="T54" fmla="*/ 1580165 w 5610"/>
                  <a:gd name="T55" fmla="*/ 2327812 h 6782"/>
                  <a:gd name="T56" fmla="*/ 1432947 w 5610"/>
                  <a:gd name="T57" fmla="*/ 2194249 h 6782"/>
                  <a:gd name="T58" fmla="*/ 1254414 w 5610"/>
                  <a:gd name="T59" fmla="*/ 2238890 h 6782"/>
                  <a:gd name="T60" fmla="*/ 963217 w 5610"/>
                  <a:gd name="T61" fmla="*/ 2180569 h 6782"/>
                  <a:gd name="T62" fmla="*/ 801961 w 5610"/>
                  <a:gd name="T63" fmla="*/ 2039806 h 6782"/>
                  <a:gd name="T64" fmla="*/ 870711 w 5610"/>
                  <a:gd name="T65" fmla="*/ 1978245 h 6782"/>
                  <a:gd name="T66" fmla="*/ 551798 w 5610"/>
                  <a:gd name="T67" fmla="*/ 1844682 h 6782"/>
                  <a:gd name="T68" fmla="*/ 452453 w 5610"/>
                  <a:gd name="T69" fmla="*/ 1837481 h 6782"/>
                  <a:gd name="T70" fmla="*/ 373624 w 5610"/>
                  <a:gd name="T71" fmla="*/ 1775920 h 6782"/>
                  <a:gd name="T72" fmla="*/ 325752 w 5610"/>
                  <a:gd name="T73" fmla="*/ 1662877 h 6782"/>
                  <a:gd name="T74" fmla="*/ 215968 w 5610"/>
                  <a:gd name="T75" fmla="*/ 1604556 h 6782"/>
                  <a:gd name="T76" fmla="*/ 219207 w 5610"/>
                  <a:gd name="T77" fmla="*/ 1326630 h 6782"/>
                  <a:gd name="T78" fmla="*/ 85667 w 5610"/>
                  <a:gd name="T79" fmla="*/ 1206747 h 6782"/>
                  <a:gd name="T80" fmla="*/ 34195 w 5610"/>
                  <a:gd name="T81" fmla="*/ 1066344 h 6782"/>
                  <a:gd name="T82" fmla="*/ 188612 w 5610"/>
                  <a:gd name="T83" fmla="*/ 1021703 h 6782"/>
                  <a:gd name="T84" fmla="*/ 61551 w 5610"/>
                  <a:gd name="T85" fmla="*/ 942861 h 6782"/>
                  <a:gd name="T86" fmla="*/ 41034 w 5610"/>
                  <a:gd name="T87" fmla="*/ 740537 h 6782"/>
                  <a:gd name="T88" fmla="*/ 123462 w 5610"/>
                  <a:gd name="T89" fmla="*/ 490331 h 6782"/>
                  <a:gd name="T90" fmla="*/ 232885 w 5610"/>
                  <a:gd name="T91" fmla="*/ 411129 h 6782"/>
                  <a:gd name="T92" fmla="*/ 267440 w 5610"/>
                  <a:gd name="T93" fmla="*/ 222845 h 6782"/>
                  <a:gd name="T94" fmla="*/ 339430 w 5610"/>
                  <a:gd name="T95" fmla="*/ 0 h 678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610" h="6782">
                    <a:moveTo>
                      <a:pt x="943" y="0"/>
                    </a:moveTo>
                    <a:lnTo>
                      <a:pt x="981" y="76"/>
                    </a:lnTo>
                    <a:lnTo>
                      <a:pt x="1009" y="133"/>
                    </a:lnTo>
                    <a:lnTo>
                      <a:pt x="1123" y="181"/>
                    </a:lnTo>
                    <a:lnTo>
                      <a:pt x="1266" y="162"/>
                    </a:lnTo>
                    <a:lnTo>
                      <a:pt x="1533" y="76"/>
                    </a:lnTo>
                    <a:lnTo>
                      <a:pt x="1724" y="85"/>
                    </a:lnTo>
                    <a:lnTo>
                      <a:pt x="2009" y="133"/>
                    </a:lnTo>
                    <a:lnTo>
                      <a:pt x="2266" y="238"/>
                    </a:lnTo>
                    <a:lnTo>
                      <a:pt x="2409" y="400"/>
                    </a:lnTo>
                    <a:lnTo>
                      <a:pt x="2400" y="505"/>
                    </a:lnTo>
                    <a:lnTo>
                      <a:pt x="2009" y="1514"/>
                    </a:lnTo>
                    <a:lnTo>
                      <a:pt x="2048" y="1619"/>
                    </a:lnTo>
                    <a:lnTo>
                      <a:pt x="2143" y="1685"/>
                    </a:lnTo>
                    <a:lnTo>
                      <a:pt x="2276" y="1742"/>
                    </a:lnTo>
                    <a:lnTo>
                      <a:pt x="2647" y="2000"/>
                    </a:lnTo>
                    <a:lnTo>
                      <a:pt x="2886" y="2066"/>
                    </a:lnTo>
                    <a:lnTo>
                      <a:pt x="2924" y="2114"/>
                    </a:lnTo>
                    <a:lnTo>
                      <a:pt x="3019" y="2343"/>
                    </a:lnTo>
                    <a:lnTo>
                      <a:pt x="3057" y="2390"/>
                    </a:lnTo>
                    <a:lnTo>
                      <a:pt x="3105" y="2419"/>
                    </a:lnTo>
                    <a:lnTo>
                      <a:pt x="3171" y="2428"/>
                    </a:lnTo>
                    <a:lnTo>
                      <a:pt x="3190" y="2419"/>
                    </a:lnTo>
                    <a:lnTo>
                      <a:pt x="3238" y="2381"/>
                    </a:lnTo>
                    <a:lnTo>
                      <a:pt x="3267" y="2371"/>
                    </a:lnTo>
                    <a:lnTo>
                      <a:pt x="3286" y="2381"/>
                    </a:lnTo>
                    <a:lnTo>
                      <a:pt x="3343" y="2428"/>
                    </a:lnTo>
                    <a:lnTo>
                      <a:pt x="3371" y="2447"/>
                    </a:lnTo>
                    <a:lnTo>
                      <a:pt x="3428" y="2447"/>
                    </a:lnTo>
                    <a:lnTo>
                      <a:pt x="3476" y="2428"/>
                    </a:lnTo>
                    <a:lnTo>
                      <a:pt x="3505" y="2457"/>
                    </a:lnTo>
                    <a:lnTo>
                      <a:pt x="3533" y="2552"/>
                    </a:lnTo>
                    <a:lnTo>
                      <a:pt x="3610" y="2590"/>
                    </a:lnTo>
                    <a:lnTo>
                      <a:pt x="3714" y="2590"/>
                    </a:lnTo>
                    <a:lnTo>
                      <a:pt x="3914" y="2552"/>
                    </a:lnTo>
                    <a:lnTo>
                      <a:pt x="3943" y="2543"/>
                    </a:lnTo>
                    <a:lnTo>
                      <a:pt x="3971" y="2543"/>
                    </a:lnTo>
                    <a:lnTo>
                      <a:pt x="4000" y="2543"/>
                    </a:lnTo>
                    <a:lnTo>
                      <a:pt x="4029" y="2552"/>
                    </a:lnTo>
                    <a:lnTo>
                      <a:pt x="4114" y="2619"/>
                    </a:lnTo>
                    <a:lnTo>
                      <a:pt x="4267" y="2800"/>
                    </a:lnTo>
                    <a:lnTo>
                      <a:pt x="4362" y="2838"/>
                    </a:lnTo>
                    <a:lnTo>
                      <a:pt x="4562" y="2857"/>
                    </a:lnTo>
                    <a:lnTo>
                      <a:pt x="4638" y="2905"/>
                    </a:lnTo>
                    <a:lnTo>
                      <a:pt x="4724" y="3019"/>
                    </a:lnTo>
                    <a:lnTo>
                      <a:pt x="4590" y="3276"/>
                    </a:lnTo>
                    <a:lnTo>
                      <a:pt x="4524" y="3390"/>
                    </a:lnTo>
                    <a:lnTo>
                      <a:pt x="4381" y="3571"/>
                    </a:lnTo>
                    <a:lnTo>
                      <a:pt x="4333" y="3609"/>
                    </a:lnTo>
                    <a:lnTo>
                      <a:pt x="4276" y="3638"/>
                    </a:lnTo>
                    <a:lnTo>
                      <a:pt x="4209" y="3647"/>
                    </a:lnTo>
                    <a:lnTo>
                      <a:pt x="4047" y="3609"/>
                    </a:lnTo>
                    <a:lnTo>
                      <a:pt x="3981" y="3619"/>
                    </a:lnTo>
                    <a:lnTo>
                      <a:pt x="3914" y="3685"/>
                    </a:lnTo>
                    <a:lnTo>
                      <a:pt x="3886" y="3838"/>
                    </a:lnTo>
                    <a:lnTo>
                      <a:pt x="3886" y="4066"/>
                    </a:lnTo>
                    <a:lnTo>
                      <a:pt x="3924" y="4266"/>
                    </a:lnTo>
                    <a:lnTo>
                      <a:pt x="4019" y="4342"/>
                    </a:lnTo>
                    <a:lnTo>
                      <a:pt x="4047" y="4314"/>
                    </a:lnTo>
                    <a:lnTo>
                      <a:pt x="4057" y="4276"/>
                    </a:lnTo>
                    <a:lnTo>
                      <a:pt x="4086" y="4247"/>
                    </a:lnTo>
                    <a:lnTo>
                      <a:pt x="4133" y="4238"/>
                    </a:lnTo>
                    <a:lnTo>
                      <a:pt x="4133" y="4266"/>
                    </a:lnTo>
                    <a:lnTo>
                      <a:pt x="4209" y="4409"/>
                    </a:lnTo>
                    <a:lnTo>
                      <a:pt x="4219" y="4438"/>
                    </a:lnTo>
                    <a:lnTo>
                      <a:pt x="4247" y="4619"/>
                    </a:lnTo>
                    <a:lnTo>
                      <a:pt x="4276" y="4714"/>
                    </a:lnTo>
                    <a:lnTo>
                      <a:pt x="4333" y="4790"/>
                    </a:lnTo>
                    <a:lnTo>
                      <a:pt x="4505" y="4904"/>
                    </a:lnTo>
                    <a:lnTo>
                      <a:pt x="4543" y="4924"/>
                    </a:lnTo>
                    <a:lnTo>
                      <a:pt x="4609" y="4943"/>
                    </a:lnTo>
                    <a:lnTo>
                      <a:pt x="4771" y="5085"/>
                    </a:lnTo>
                    <a:lnTo>
                      <a:pt x="5095" y="5228"/>
                    </a:lnTo>
                    <a:lnTo>
                      <a:pt x="5257" y="5324"/>
                    </a:lnTo>
                    <a:lnTo>
                      <a:pt x="5314" y="5447"/>
                    </a:lnTo>
                    <a:lnTo>
                      <a:pt x="5362" y="5428"/>
                    </a:lnTo>
                    <a:lnTo>
                      <a:pt x="5390" y="5447"/>
                    </a:lnTo>
                    <a:lnTo>
                      <a:pt x="5419" y="5485"/>
                    </a:lnTo>
                    <a:lnTo>
                      <a:pt x="5476" y="5562"/>
                    </a:lnTo>
                    <a:lnTo>
                      <a:pt x="5581" y="5714"/>
                    </a:lnTo>
                    <a:lnTo>
                      <a:pt x="5609" y="5781"/>
                    </a:lnTo>
                    <a:lnTo>
                      <a:pt x="5600" y="5790"/>
                    </a:lnTo>
                    <a:lnTo>
                      <a:pt x="5571" y="5781"/>
                    </a:lnTo>
                    <a:lnTo>
                      <a:pt x="5543" y="5819"/>
                    </a:lnTo>
                    <a:lnTo>
                      <a:pt x="5533" y="5857"/>
                    </a:lnTo>
                    <a:lnTo>
                      <a:pt x="5533" y="5933"/>
                    </a:lnTo>
                    <a:lnTo>
                      <a:pt x="5524" y="5962"/>
                    </a:lnTo>
                    <a:lnTo>
                      <a:pt x="5505" y="5990"/>
                    </a:lnTo>
                    <a:lnTo>
                      <a:pt x="5457" y="6028"/>
                    </a:lnTo>
                    <a:lnTo>
                      <a:pt x="5438" y="6057"/>
                    </a:lnTo>
                    <a:lnTo>
                      <a:pt x="5410" y="6181"/>
                    </a:lnTo>
                    <a:lnTo>
                      <a:pt x="5390" y="6333"/>
                    </a:lnTo>
                    <a:lnTo>
                      <a:pt x="5362" y="6466"/>
                    </a:lnTo>
                    <a:lnTo>
                      <a:pt x="5343" y="6495"/>
                    </a:lnTo>
                    <a:lnTo>
                      <a:pt x="5295" y="6562"/>
                    </a:lnTo>
                    <a:lnTo>
                      <a:pt x="5228" y="6571"/>
                    </a:lnTo>
                    <a:lnTo>
                      <a:pt x="5162" y="6552"/>
                    </a:lnTo>
                    <a:lnTo>
                      <a:pt x="5105" y="6552"/>
                    </a:lnTo>
                    <a:lnTo>
                      <a:pt x="5029" y="6590"/>
                    </a:lnTo>
                    <a:lnTo>
                      <a:pt x="4990" y="6666"/>
                    </a:lnTo>
                    <a:lnTo>
                      <a:pt x="4971" y="6733"/>
                    </a:lnTo>
                    <a:lnTo>
                      <a:pt x="4943" y="6781"/>
                    </a:lnTo>
                    <a:lnTo>
                      <a:pt x="4867" y="6781"/>
                    </a:lnTo>
                    <a:lnTo>
                      <a:pt x="4809" y="6743"/>
                    </a:lnTo>
                    <a:lnTo>
                      <a:pt x="4714" y="6619"/>
                    </a:lnTo>
                    <a:lnTo>
                      <a:pt x="4657" y="6571"/>
                    </a:lnTo>
                    <a:lnTo>
                      <a:pt x="4467" y="6505"/>
                    </a:lnTo>
                    <a:lnTo>
                      <a:pt x="4390" y="6466"/>
                    </a:lnTo>
                    <a:lnTo>
                      <a:pt x="4200" y="6285"/>
                    </a:lnTo>
                    <a:lnTo>
                      <a:pt x="4095" y="6162"/>
                    </a:lnTo>
                    <a:lnTo>
                      <a:pt x="4047" y="6114"/>
                    </a:lnTo>
                    <a:lnTo>
                      <a:pt x="3981" y="6095"/>
                    </a:lnTo>
                    <a:lnTo>
                      <a:pt x="3733" y="6095"/>
                    </a:lnTo>
                    <a:lnTo>
                      <a:pt x="3657" y="6114"/>
                    </a:lnTo>
                    <a:lnTo>
                      <a:pt x="3571" y="6162"/>
                    </a:lnTo>
                    <a:lnTo>
                      <a:pt x="3485" y="6219"/>
                    </a:lnTo>
                    <a:lnTo>
                      <a:pt x="3419" y="6247"/>
                    </a:lnTo>
                    <a:lnTo>
                      <a:pt x="3333" y="6257"/>
                    </a:lnTo>
                    <a:lnTo>
                      <a:pt x="3181" y="6228"/>
                    </a:lnTo>
                    <a:lnTo>
                      <a:pt x="2676" y="6057"/>
                    </a:lnTo>
                    <a:lnTo>
                      <a:pt x="2514" y="5952"/>
                    </a:lnTo>
                    <a:lnTo>
                      <a:pt x="2447" y="5914"/>
                    </a:lnTo>
                    <a:lnTo>
                      <a:pt x="2304" y="5790"/>
                    </a:lnTo>
                    <a:lnTo>
                      <a:pt x="2228" y="5666"/>
                    </a:lnTo>
                    <a:lnTo>
                      <a:pt x="2304" y="5571"/>
                    </a:lnTo>
                    <a:lnTo>
                      <a:pt x="2381" y="5543"/>
                    </a:lnTo>
                    <a:lnTo>
                      <a:pt x="2429" y="5523"/>
                    </a:lnTo>
                    <a:lnTo>
                      <a:pt x="2419" y="5495"/>
                    </a:lnTo>
                    <a:lnTo>
                      <a:pt x="2343" y="5457"/>
                    </a:lnTo>
                    <a:lnTo>
                      <a:pt x="2124" y="5419"/>
                    </a:lnTo>
                    <a:lnTo>
                      <a:pt x="1647" y="5228"/>
                    </a:lnTo>
                    <a:lnTo>
                      <a:pt x="1533" y="5124"/>
                    </a:lnTo>
                    <a:lnTo>
                      <a:pt x="1486" y="5066"/>
                    </a:lnTo>
                    <a:lnTo>
                      <a:pt x="1438" y="5057"/>
                    </a:lnTo>
                    <a:lnTo>
                      <a:pt x="1324" y="5095"/>
                    </a:lnTo>
                    <a:lnTo>
                      <a:pt x="1257" y="5104"/>
                    </a:lnTo>
                    <a:lnTo>
                      <a:pt x="1209" y="5095"/>
                    </a:lnTo>
                    <a:lnTo>
                      <a:pt x="1047" y="5009"/>
                    </a:lnTo>
                    <a:lnTo>
                      <a:pt x="1038" y="4933"/>
                    </a:lnTo>
                    <a:lnTo>
                      <a:pt x="1019" y="4876"/>
                    </a:lnTo>
                    <a:lnTo>
                      <a:pt x="990" y="4819"/>
                    </a:lnTo>
                    <a:lnTo>
                      <a:pt x="962" y="4705"/>
                    </a:lnTo>
                    <a:lnTo>
                      <a:pt x="905" y="4619"/>
                    </a:lnTo>
                    <a:lnTo>
                      <a:pt x="800" y="4590"/>
                    </a:lnTo>
                    <a:lnTo>
                      <a:pt x="686" y="4581"/>
                    </a:lnTo>
                    <a:lnTo>
                      <a:pt x="628" y="4543"/>
                    </a:lnTo>
                    <a:lnTo>
                      <a:pt x="600" y="4457"/>
                    </a:lnTo>
                    <a:lnTo>
                      <a:pt x="581" y="4333"/>
                    </a:lnTo>
                    <a:lnTo>
                      <a:pt x="704" y="4066"/>
                    </a:lnTo>
                    <a:lnTo>
                      <a:pt x="638" y="3828"/>
                    </a:lnTo>
                    <a:lnTo>
                      <a:pt x="609" y="3685"/>
                    </a:lnTo>
                    <a:lnTo>
                      <a:pt x="552" y="3571"/>
                    </a:lnTo>
                    <a:lnTo>
                      <a:pt x="428" y="3552"/>
                    </a:lnTo>
                    <a:lnTo>
                      <a:pt x="314" y="3476"/>
                    </a:lnTo>
                    <a:lnTo>
                      <a:pt x="238" y="3352"/>
                    </a:lnTo>
                    <a:lnTo>
                      <a:pt x="152" y="3247"/>
                    </a:lnTo>
                    <a:lnTo>
                      <a:pt x="105" y="3123"/>
                    </a:lnTo>
                    <a:lnTo>
                      <a:pt x="0" y="3057"/>
                    </a:lnTo>
                    <a:lnTo>
                      <a:pt x="95" y="2962"/>
                    </a:lnTo>
                    <a:lnTo>
                      <a:pt x="190" y="2895"/>
                    </a:lnTo>
                    <a:lnTo>
                      <a:pt x="371" y="3019"/>
                    </a:lnTo>
                    <a:lnTo>
                      <a:pt x="647" y="2981"/>
                    </a:lnTo>
                    <a:lnTo>
                      <a:pt x="524" y="2838"/>
                    </a:lnTo>
                    <a:lnTo>
                      <a:pt x="362" y="2790"/>
                    </a:lnTo>
                    <a:lnTo>
                      <a:pt x="276" y="2781"/>
                    </a:lnTo>
                    <a:lnTo>
                      <a:pt x="200" y="2752"/>
                    </a:lnTo>
                    <a:lnTo>
                      <a:pt x="171" y="2619"/>
                    </a:lnTo>
                    <a:lnTo>
                      <a:pt x="228" y="2495"/>
                    </a:lnTo>
                    <a:lnTo>
                      <a:pt x="162" y="2352"/>
                    </a:lnTo>
                    <a:lnTo>
                      <a:pt x="152" y="2228"/>
                    </a:lnTo>
                    <a:lnTo>
                      <a:pt x="114" y="2057"/>
                    </a:lnTo>
                    <a:lnTo>
                      <a:pt x="162" y="1952"/>
                    </a:lnTo>
                    <a:lnTo>
                      <a:pt x="209" y="1695"/>
                    </a:lnTo>
                    <a:lnTo>
                      <a:pt x="276" y="1590"/>
                    </a:lnTo>
                    <a:lnTo>
                      <a:pt x="343" y="1362"/>
                    </a:lnTo>
                    <a:lnTo>
                      <a:pt x="428" y="1257"/>
                    </a:lnTo>
                    <a:lnTo>
                      <a:pt x="514" y="1180"/>
                    </a:lnTo>
                    <a:lnTo>
                      <a:pt x="581" y="1171"/>
                    </a:lnTo>
                    <a:lnTo>
                      <a:pt x="647" y="1142"/>
                    </a:lnTo>
                    <a:lnTo>
                      <a:pt x="676" y="971"/>
                    </a:lnTo>
                    <a:lnTo>
                      <a:pt x="638" y="790"/>
                    </a:lnTo>
                    <a:lnTo>
                      <a:pt x="666" y="685"/>
                    </a:lnTo>
                    <a:lnTo>
                      <a:pt x="743" y="619"/>
                    </a:lnTo>
                    <a:lnTo>
                      <a:pt x="800" y="505"/>
                    </a:lnTo>
                    <a:lnTo>
                      <a:pt x="781" y="362"/>
                    </a:lnTo>
                    <a:lnTo>
                      <a:pt x="828" y="162"/>
                    </a:lnTo>
                    <a:lnTo>
                      <a:pt x="943" y="0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5" name="Freeform 22">
                <a:extLst>
                  <a:ext uri="{FF2B5EF4-FFF2-40B4-BE49-F238E27FC236}">
                    <a16:creationId xmlns:a16="http://schemas.microsoft.com/office/drawing/2014/main" id="{29482ECE-7864-2443-869F-EE99CE942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7813" y="4762500"/>
                <a:ext cx="1803400" cy="1303338"/>
              </a:xfrm>
              <a:custGeom>
                <a:avLst/>
                <a:gdLst>
                  <a:gd name="T0" fmla="*/ 78831 w 5010"/>
                  <a:gd name="T1" fmla="*/ 452568 h 3620"/>
                  <a:gd name="T2" fmla="*/ 6839 w 5010"/>
                  <a:gd name="T3" fmla="*/ 370119 h 3620"/>
                  <a:gd name="T4" fmla="*/ 16918 w 5010"/>
                  <a:gd name="T5" fmla="*/ 298112 h 3620"/>
                  <a:gd name="T6" fmla="*/ 0 w 5010"/>
                  <a:gd name="T7" fmla="*/ 191900 h 3620"/>
                  <a:gd name="T8" fmla="*/ 113027 w 5010"/>
                  <a:gd name="T9" fmla="*/ 198741 h 3620"/>
                  <a:gd name="T10" fmla="*/ 171341 w 5010"/>
                  <a:gd name="T11" fmla="*/ 137175 h 3620"/>
                  <a:gd name="T12" fmla="*/ 404235 w 5010"/>
                  <a:gd name="T13" fmla="*/ 147256 h 3620"/>
                  <a:gd name="T14" fmla="*/ 613372 w 5010"/>
                  <a:gd name="T15" fmla="*/ 147256 h 3620"/>
                  <a:gd name="T16" fmla="*/ 778234 w 5010"/>
                  <a:gd name="T17" fmla="*/ 147256 h 3620"/>
                  <a:gd name="T18" fmla="*/ 1251221 w 5010"/>
                  <a:gd name="T19" fmla="*/ 17282 h 3620"/>
                  <a:gd name="T20" fmla="*/ 1309535 w 5010"/>
                  <a:gd name="T21" fmla="*/ 85689 h 3620"/>
                  <a:gd name="T22" fmla="*/ 1381527 w 5010"/>
                  <a:gd name="T23" fmla="*/ 154456 h 3620"/>
                  <a:gd name="T24" fmla="*/ 1474037 w 5010"/>
                  <a:gd name="T25" fmla="*/ 216023 h 3620"/>
                  <a:gd name="T26" fmla="*/ 1642138 w 5010"/>
                  <a:gd name="T27" fmla="*/ 232945 h 3620"/>
                  <a:gd name="T28" fmla="*/ 1563307 w 5010"/>
                  <a:gd name="T29" fmla="*/ 360038 h 3620"/>
                  <a:gd name="T30" fmla="*/ 1474037 w 5010"/>
                  <a:gd name="T31" fmla="*/ 562380 h 3620"/>
                  <a:gd name="T32" fmla="*/ 1436241 w 5010"/>
                  <a:gd name="T33" fmla="*/ 641228 h 3620"/>
                  <a:gd name="T34" fmla="*/ 1590664 w 5010"/>
                  <a:gd name="T35" fmla="*/ 634387 h 3620"/>
                  <a:gd name="T36" fmla="*/ 1700451 w 5010"/>
                  <a:gd name="T37" fmla="*/ 716836 h 3620"/>
                  <a:gd name="T38" fmla="*/ 1720969 w 5010"/>
                  <a:gd name="T39" fmla="*/ 781643 h 3620"/>
                  <a:gd name="T40" fmla="*/ 1755165 w 5010"/>
                  <a:gd name="T41" fmla="*/ 870932 h 3620"/>
                  <a:gd name="T42" fmla="*/ 1755165 w 5010"/>
                  <a:gd name="T43" fmla="*/ 1004866 h 3620"/>
                  <a:gd name="T44" fmla="*/ 1792961 w 5010"/>
                  <a:gd name="T45" fmla="*/ 1124759 h 3620"/>
                  <a:gd name="T46" fmla="*/ 1803040 w 5010"/>
                  <a:gd name="T47" fmla="*/ 1206848 h 3620"/>
                  <a:gd name="T48" fmla="*/ 1614421 w 5010"/>
                  <a:gd name="T49" fmla="*/ 1237811 h 3620"/>
                  <a:gd name="T50" fmla="*/ 1504993 w 5010"/>
                  <a:gd name="T51" fmla="*/ 1299738 h 3620"/>
                  <a:gd name="T52" fmla="*/ 1192908 w 5010"/>
                  <a:gd name="T53" fmla="*/ 1299738 h 3620"/>
                  <a:gd name="T54" fmla="*/ 1155112 w 5010"/>
                  <a:gd name="T55" fmla="*/ 1299738 h 3620"/>
                  <a:gd name="T56" fmla="*/ 1120916 w 5010"/>
                  <a:gd name="T57" fmla="*/ 1189926 h 3620"/>
                  <a:gd name="T58" fmla="*/ 1014727 w 5010"/>
                  <a:gd name="T59" fmla="*/ 1162563 h 3620"/>
                  <a:gd name="T60" fmla="*/ 857065 w 5010"/>
                  <a:gd name="T61" fmla="*/ 1111078 h 3620"/>
                  <a:gd name="T62" fmla="*/ 781473 w 5010"/>
                  <a:gd name="T63" fmla="*/ 1083355 h 3620"/>
                  <a:gd name="T64" fmla="*/ 832948 w 5010"/>
                  <a:gd name="T65" fmla="*/ 1025389 h 3620"/>
                  <a:gd name="T66" fmla="*/ 812430 w 5010"/>
                  <a:gd name="T67" fmla="*/ 987585 h 3620"/>
                  <a:gd name="T68" fmla="*/ 627050 w 5010"/>
                  <a:gd name="T69" fmla="*/ 860491 h 3620"/>
                  <a:gd name="T70" fmla="*/ 565497 w 5010"/>
                  <a:gd name="T71" fmla="*/ 761121 h 3620"/>
                  <a:gd name="T72" fmla="*/ 544980 w 5010"/>
                  <a:gd name="T73" fmla="*/ 744199 h 3620"/>
                  <a:gd name="T74" fmla="*/ 490266 w 5010"/>
                  <a:gd name="T75" fmla="*/ 720076 h 3620"/>
                  <a:gd name="T76" fmla="*/ 466148 w 5010"/>
                  <a:gd name="T77" fmla="*/ 672191 h 3620"/>
                  <a:gd name="T78" fmla="*/ 397756 w 5010"/>
                  <a:gd name="T79" fmla="*/ 706395 h 3620"/>
                  <a:gd name="T80" fmla="*/ 353121 w 5010"/>
                  <a:gd name="T81" fmla="*/ 648069 h 3620"/>
                  <a:gd name="T82" fmla="*/ 390557 w 5010"/>
                  <a:gd name="T83" fmla="*/ 603424 h 3620"/>
                  <a:gd name="T84" fmla="*/ 407835 w 5010"/>
                  <a:gd name="T85" fmla="*/ 555539 h 3620"/>
                  <a:gd name="T86" fmla="*/ 154063 w 5010"/>
                  <a:gd name="T87" fmla="*/ 535017 h 36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010" h="3620">
                    <a:moveTo>
                      <a:pt x="352" y="1514"/>
                    </a:moveTo>
                    <a:lnTo>
                      <a:pt x="323" y="1419"/>
                    </a:lnTo>
                    <a:lnTo>
                      <a:pt x="219" y="1257"/>
                    </a:lnTo>
                    <a:lnTo>
                      <a:pt x="142" y="1171"/>
                    </a:lnTo>
                    <a:lnTo>
                      <a:pt x="57" y="1086"/>
                    </a:lnTo>
                    <a:lnTo>
                      <a:pt x="19" y="1028"/>
                    </a:lnTo>
                    <a:lnTo>
                      <a:pt x="0" y="971"/>
                    </a:lnTo>
                    <a:lnTo>
                      <a:pt x="9" y="886"/>
                    </a:lnTo>
                    <a:lnTo>
                      <a:pt x="47" y="828"/>
                    </a:lnTo>
                    <a:lnTo>
                      <a:pt x="47" y="667"/>
                    </a:lnTo>
                    <a:lnTo>
                      <a:pt x="19" y="571"/>
                    </a:lnTo>
                    <a:lnTo>
                      <a:pt x="0" y="533"/>
                    </a:lnTo>
                    <a:lnTo>
                      <a:pt x="171" y="514"/>
                    </a:lnTo>
                    <a:lnTo>
                      <a:pt x="238" y="543"/>
                    </a:lnTo>
                    <a:lnTo>
                      <a:pt x="314" y="552"/>
                    </a:lnTo>
                    <a:lnTo>
                      <a:pt x="371" y="505"/>
                    </a:lnTo>
                    <a:lnTo>
                      <a:pt x="400" y="429"/>
                    </a:lnTo>
                    <a:lnTo>
                      <a:pt x="476" y="381"/>
                    </a:lnTo>
                    <a:lnTo>
                      <a:pt x="561" y="371"/>
                    </a:lnTo>
                    <a:lnTo>
                      <a:pt x="771" y="495"/>
                    </a:lnTo>
                    <a:lnTo>
                      <a:pt x="1123" y="409"/>
                    </a:lnTo>
                    <a:lnTo>
                      <a:pt x="1409" y="467"/>
                    </a:lnTo>
                    <a:lnTo>
                      <a:pt x="1562" y="476"/>
                    </a:lnTo>
                    <a:lnTo>
                      <a:pt x="1704" y="409"/>
                    </a:lnTo>
                    <a:lnTo>
                      <a:pt x="2047" y="381"/>
                    </a:lnTo>
                    <a:lnTo>
                      <a:pt x="2105" y="400"/>
                    </a:lnTo>
                    <a:lnTo>
                      <a:pt x="2162" y="409"/>
                    </a:lnTo>
                    <a:lnTo>
                      <a:pt x="3162" y="0"/>
                    </a:lnTo>
                    <a:lnTo>
                      <a:pt x="3257" y="0"/>
                    </a:lnTo>
                    <a:lnTo>
                      <a:pt x="3476" y="48"/>
                    </a:lnTo>
                    <a:lnTo>
                      <a:pt x="3590" y="105"/>
                    </a:lnTo>
                    <a:lnTo>
                      <a:pt x="3628" y="162"/>
                    </a:lnTo>
                    <a:lnTo>
                      <a:pt x="3638" y="238"/>
                    </a:lnTo>
                    <a:lnTo>
                      <a:pt x="3685" y="276"/>
                    </a:lnTo>
                    <a:lnTo>
                      <a:pt x="3723" y="324"/>
                    </a:lnTo>
                    <a:lnTo>
                      <a:pt x="3838" y="429"/>
                    </a:lnTo>
                    <a:lnTo>
                      <a:pt x="3943" y="448"/>
                    </a:lnTo>
                    <a:lnTo>
                      <a:pt x="3990" y="562"/>
                    </a:lnTo>
                    <a:lnTo>
                      <a:pt x="4095" y="600"/>
                    </a:lnTo>
                    <a:lnTo>
                      <a:pt x="4209" y="667"/>
                    </a:lnTo>
                    <a:lnTo>
                      <a:pt x="4343" y="647"/>
                    </a:lnTo>
                    <a:lnTo>
                      <a:pt x="4562" y="647"/>
                    </a:lnTo>
                    <a:lnTo>
                      <a:pt x="4705" y="819"/>
                    </a:lnTo>
                    <a:lnTo>
                      <a:pt x="4543" y="990"/>
                    </a:lnTo>
                    <a:lnTo>
                      <a:pt x="4343" y="1000"/>
                    </a:lnTo>
                    <a:lnTo>
                      <a:pt x="4190" y="981"/>
                    </a:lnTo>
                    <a:lnTo>
                      <a:pt x="4114" y="1114"/>
                    </a:lnTo>
                    <a:lnTo>
                      <a:pt x="4095" y="1562"/>
                    </a:lnTo>
                    <a:lnTo>
                      <a:pt x="4057" y="1676"/>
                    </a:lnTo>
                    <a:lnTo>
                      <a:pt x="4009" y="1714"/>
                    </a:lnTo>
                    <a:lnTo>
                      <a:pt x="3990" y="1781"/>
                    </a:lnTo>
                    <a:lnTo>
                      <a:pt x="4104" y="1800"/>
                    </a:lnTo>
                    <a:lnTo>
                      <a:pt x="4257" y="1800"/>
                    </a:lnTo>
                    <a:lnTo>
                      <a:pt x="4419" y="1762"/>
                    </a:lnTo>
                    <a:lnTo>
                      <a:pt x="4571" y="1762"/>
                    </a:lnTo>
                    <a:lnTo>
                      <a:pt x="4666" y="1857"/>
                    </a:lnTo>
                    <a:lnTo>
                      <a:pt x="4724" y="1991"/>
                    </a:lnTo>
                    <a:lnTo>
                      <a:pt x="4752" y="2019"/>
                    </a:lnTo>
                    <a:lnTo>
                      <a:pt x="4771" y="2076"/>
                    </a:lnTo>
                    <a:lnTo>
                      <a:pt x="4781" y="2171"/>
                    </a:lnTo>
                    <a:lnTo>
                      <a:pt x="4781" y="2267"/>
                    </a:lnTo>
                    <a:lnTo>
                      <a:pt x="4809" y="2372"/>
                    </a:lnTo>
                    <a:lnTo>
                      <a:pt x="4876" y="2419"/>
                    </a:lnTo>
                    <a:lnTo>
                      <a:pt x="4914" y="2505"/>
                    </a:lnTo>
                    <a:lnTo>
                      <a:pt x="4924" y="2600"/>
                    </a:lnTo>
                    <a:lnTo>
                      <a:pt x="4876" y="2791"/>
                    </a:lnTo>
                    <a:lnTo>
                      <a:pt x="4895" y="2991"/>
                    </a:lnTo>
                    <a:lnTo>
                      <a:pt x="4943" y="3057"/>
                    </a:lnTo>
                    <a:lnTo>
                      <a:pt x="4981" y="3124"/>
                    </a:lnTo>
                    <a:lnTo>
                      <a:pt x="5009" y="3352"/>
                    </a:lnTo>
                    <a:lnTo>
                      <a:pt x="4943" y="3371"/>
                    </a:lnTo>
                    <a:lnTo>
                      <a:pt x="4628" y="3381"/>
                    </a:lnTo>
                    <a:lnTo>
                      <a:pt x="4485" y="3438"/>
                    </a:lnTo>
                    <a:lnTo>
                      <a:pt x="4324" y="3581"/>
                    </a:lnTo>
                    <a:lnTo>
                      <a:pt x="4267" y="3600"/>
                    </a:lnTo>
                    <a:lnTo>
                      <a:pt x="4181" y="3610"/>
                    </a:lnTo>
                    <a:lnTo>
                      <a:pt x="3638" y="3533"/>
                    </a:lnTo>
                    <a:lnTo>
                      <a:pt x="3495" y="3543"/>
                    </a:lnTo>
                    <a:lnTo>
                      <a:pt x="3314" y="3610"/>
                    </a:lnTo>
                    <a:lnTo>
                      <a:pt x="3276" y="3619"/>
                    </a:lnTo>
                    <a:lnTo>
                      <a:pt x="3247" y="3619"/>
                    </a:lnTo>
                    <a:lnTo>
                      <a:pt x="3209" y="3610"/>
                    </a:lnTo>
                    <a:lnTo>
                      <a:pt x="3247" y="3495"/>
                    </a:lnTo>
                    <a:lnTo>
                      <a:pt x="3200" y="3390"/>
                    </a:lnTo>
                    <a:lnTo>
                      <a:pt x="3114" y="3305"/>
                    </a:lnTo>
                    <a:lnTo>
                      <a:pt x="3019" y="3257"/>
                    </a:lnTo>
                    <a:lnTo>
                      <a:pt x="2914" y="3229"/>
                    </a:lnTo>
                    <a:lnTo>
                      <a:pt x="2819" y="3229"/>
                    </a:lnTo>
                    <a:lnTo>
                      <a:pt x="2504" y="3314"/>
                    </a:lnTo>
                    <a:lnTo>
                      <a:pt x="2457" y="3286"/>
                    </a:lnTo>
                    <a:lnTo>
                      <a:pt x="2381" y="3086"/>
                    </a:lnTo>
                    <a:lnTo>
                      <a:pt x="2314" y="3009"/>
                    </a:lnTo>
                    <a:lnTo>
                      <a:pt x="2247" y="3000"/>
                    </a:lnTo>
                    <a:lnTo>
                      <a:pt x="2171" y="3009"/>
                    </a:lnTo>
                    <a:lnTo>
                      <a:pt x="2085" y="2981"/>
                    </a:lnTo>
                    <a:lnTo>
                      <a:pt x="2266" y="2886"/>
                    </a:lnTo>
                    <a:lnTo>
                      <a:pt x="2314" y="2848"/>
                    </a:lnTo>
                    <a:lnTo>
                      <a:pt x="2362" y="2781"/>
                    </a:lnTo>
                    <a:lnTo>
                      <a:pt x="2352" y="2762"/>
                    </a:lnTo>
                    <a:lnTo>
                      <a:pt x="2257" y="2743"/>
                    </a:lnTo>
                    <a:lnTo>
                      <a:pt x="2152" y="2695"/>
                    </a:lnTo>
                    <a:lnTo>
                      <a:pt x="1990" y="2552"/>
                    </a:lnTo>
                    <a:lnTo>
                      <a:pt x="1742" y="2390"/>
                    </a:lnTo>
                    <a:lnTo>
                      <a:pt x="1695" y="2333"/>
                    </a:lnTo>
                    <a:lnTo>
                      <a:pt x="1600" y="2143"/>
                    </a:lnTo>
                    <a:lnTo>
                      <a:pt x="1571" y="2114"/>
                    </a:lnTo>
                    <a:lnTo>
                      <a:pt x="1543" y="2105"/>
                    </a:lnTo>
                    <a:lnTo>
                      <a:pt x="1524" y="2086"/>
                    </a:lnTo>
                    <a:lnTo>
                      <a:pt x="1514" y="2067"/>
                    </a:lnTo>
                    <a:lnTo>
                      <a:pt x="1486" y="2048"/>
                    </a:lnTo>
                    <a:lnTo>
                      <a:pt x="1390" y="2009"/>
                    </a:lnTo>
                    <a:lnTo>
                      <a:pt x="1362" y="2000"/>
                    </a:lnTo>
                    <a:lnTo>
                      <a:pt x="1333" y="1943"/>
                    </a:lnTo>
                    <a:lnTo>
                      <a:pt x="1314" y="1895"/>
                    </a:lnTo>
                    <a:lnTo>
                      <a:pt x="1295" y="1867"/>
                    </a:lnTo>
                    <a:lnTo>
                      <a:pt x="1247" y="1895"/>
                    </a:lnTo>
                    <a:lnTo>
                      <a:pt x="1171" y="1991"/>
                    </a:lnTo>
                    <a:lnTo>
                      <a:pt x="1105" y="1962"/>
                    </a:lnTo>
                    <a:lnTo>
                      <a:pt x="1038" y="1895"/>
                    </a:lnTo>
                    <a:lnTo>
                      <a:pt x="952" y="1848"/>
                    </a:lnTo>
                    <a:lnTo>
                      <a:pt x="981" y="1800"/>
                    </a:lnTo>
                    <a:lnTo>
                      <a:pt x="1047" y="1743"/>
                    </a:lnTo>
                    <a:lnTo>
                      <a:pt x="1076" y="1714"/>
                    </a:lnTo>
                    <a:lnTo>
                      <a:pt x="1085" y="1676"/>
                    </a:lnTo>
                    <a:lnTo>
                      <a:pt x="1095" y="1629"/>
                    </a:lnTo>
                    <a:lnTo>
                      <a:pt x="1105" y="1581"/>
                    </a:lnTo>
                    <a:lnTo>
                      <a:pt x="1133" y="1543"/>
                    </a:lnTo>
                    <a:lnTo>
                      <a:pt x="1066" y="1514"/>
                    </a:lnTo>
                    <a:lnTo>
                      <a:pt x="600" y="1467"/>
                    </a:lnTo>
                    <a:lnTo>
                      <a:pt x="428" y="1486"/>
                    </a:lnTo>
                    <a:lnTo>
                      <a:pt x="371" y="1505"/>
                    </a:lnTo>
                    <a:lnTo>
                      <a:pt x="352" y="1514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6" name="Freeform 23">
                <a:extLst>
                  <a:ext uri="{FF2B5EF4-FFF2-40B4-BE49-F238E27FC236}">
                    <a16:creationId xmlns:a16="http://schemas.microsoft.com/office/drawing/2014/main" id="{BD868968-847A-D04C-B962-24DFFF9A3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8938" y="4786313"/>
                <a:ext cx="1285875" cy="771525"/>
              </a:xfrm>
              <a:custGeom>
                <a:avLst/>
                <a:gdLst>
                  <a:gd name="T0" fmla="*/ 1107371 w 3573"/>
                  <a:gd name="T1" fmla="*/ 757484 h 2143"/>
                  <a:gd name="T2" fmla="*/ 836377 w 3573"/>
                  <a:gd name="T3" fmla="*/ 678640 h 2143"/>
                  <a:gd name="T4" fmla="*/ 784913 w 3573"/>
                  <a:gd name="T5" fmla="*/ 658118 h 2143"/>
                  <a:gd name="T6" fmla="*/ 750724 w 3573"/>
                  <a:gd name="T7" fmla="*/ 648038 h 2143"/>
                  <a:gd name="T8" fmla="*/ 696021 w 3573"/>
                  <a:gd name="T9" fmla="*/ 648038 h 2143"/>
                  <a:gd name="T10" fmla="*/ 661832 w 3573"/>
                  <a:gd name="T11" fmla="*/ 648038 h 2143"/>
                  <a:gd name="T12" fmla="*/ 603530 w 3573"/>
                  <a:gd name="T13" fmla="*/ 671799 h 2143"/>
                  <a:gd name="T14" fmla="*/ 466413 w 3573"/>
                  <a:gd name="T15" fmla="*/ 658118 h 2143"/>
                  <a:gd name="T16" fmla="*/ 411350 w 3573"/>
                  <a:gd name="T17" fmla="*/ 723282 h 2143"/>
                  <a:gd name="T18" fmla="*/ 353409 w 3573"/>
                  <a:gd name="T19" fmla="*/ 771165 h 2143"/>
                  <a:gd name="T20" fmla="*/ 291508 w 3573"/>
                  <a:gd name="T21" fmla="*/ 720042 h 2143"/>
                  <a:gd name="T22" fmla="*/ 240044 w 3573"/>
                  <a:gd name="T23" fmla="*/ 713202 h 2143"/>
                  <a:gd name="T24" fmla="*/ 219531 w 3573"/>
                  <a:gd name="T25" fmla="*/ 695921 h 2143"/>
                  <a:gd name="T26" fmla="*/ 222770 w 3573"/>
                  <a:gd name="T27" fmla="*/ 671799 h 2143"/>
                  <a:gd name="T28" fmla="*/ 209094 w 3573"/>
                  <a:gd name="T29" fmla="*/ 664959 h 2143"/>
                  <a:gd name="T30" fmla="*/ 144315 w 3573"/>
                  <a:gd name="T31" fmla="*/ 682240 h 2143"/>
                  <a:gd name="T32" fmla="*/ 0 w 3573"/>
                  <a:gd name="T33" fmla="*/ 623916 h 2143"/>
                  <a:gd name="T34" fmla="*/ 116603 w 3573"/>
                  <a:gd name="T35" fmla="*/ 435265 h 2143"/>
                  <a:gd name="T36" fmla="*/ 209094 w 3573"/>
                  <a:gd name="T37" fmla="*/ 339500 h 2143"/>
                  <a:gd name="T38" fmla="*/ 267396 w 3573"/>
                  <a:gd name="T39" fmla="*/ 226093 h 2143"/>
                  <a:gd name="T40" fmla="*/ 270995 w 3573"/>
                  <a:gd name="T41" fmla="*/ 198732 h 2143"/>
                  <a:gd name="T42" fmla="*/ 298346 w 3573"/>
                  <a:gd name="T43" fmla="*/ 157689 h 2143"/>
                  <a:gd name="T44" fmla="*/ 305184 w 3573"/>
                  <a:gd name="T45" fmla="*/ 130328 h 2143"/>
                  <a:gd name="T46" fmla="*/ 462814 w 3573"/>
                  <a:gd name="T47" fmla="*/ 6840 h 2143"/>
                  <a:gd name="T48" fmla="*/ 514278 w 3573"/>
                  <a:gd name="T49" fmla="*/ 37442 h 2143"/>
                  <a:gd name="T50" fmla="*/ 579418 w 3573"/>
                  <a:gd name="T51" fmla="*/ 95766 h 2143"/>
                  <a:gd name="T52" fmla="*/ 617206 w 3573"/>
                  <a:gd name="T53" fmla="*/ 116647 h 2143"/>
                  <a:gd name="T54" fmla="*/ 668669 w 3573"/>
                  <a:gd name="T55" fmla="*/ 144008 h 2143"/>
                  <a:gd name="T56" fmla="*/ 702859 w 3573"/>
                  <a:gd name="T57" fmla="*/ 133568 h 2143"/>
                  <a:gd name="T58" fmla="*/ 798948 w 3573"/>
                  <a:gd name="T59" fmla="*/ 144008 h 2143"/>
                  <a:gd name="T60" fmla="*/ 857250 w 3573"/>
                  <a:gd name="T61" fmla="*/ 167770 h 2143"/>
                  <a:gd name="T62" fmla="*/ 942903 w 3573"/>
                  <a:gd name="T63" fmla="*/ 154089 h 2143"/>
                  <a:gd name="T64" fmla="*/ 1038633 w 3573"/>
                  <a:gd name="T65" fmla="*/ 102606 h 2143"/>
                  <a:gd name="T66" fmla="*/ 1114209 w 3573"/>
                  <a:gd name="T67" fmla="*/ 154089 h 2143"/>
                  <a:gd name="T68" fmla="*/ 1158835 w 3573"/>
                  <a:gd name="T69" fmla="*/ 167770 h 2143"/>
                  <a:gd name="T70" fmla="*/ 1175750 w 3573"/>
                  <a:gd name="T71" fmla="*/ 216013 h 2143"/>
                  <a:gd name="T72" fmla="*/ 1162074 w 3573"/>
                  <a:gd name="T73" fmla="*/ 294857 h 2143"/>
                  <a:gd name="T74" fmla="*/ 1165673 w 3573"/>
                  <a:gd name="T75" fmla="*/ 345980 h 2143"/>
                  <a:gd name="T76" fmla="*/ 1209939 w 3573"/>
                  <a:gd name="T77" fmla="*/ 397463 h 2143"/>
                  <a:gd name="T78" fmla="*/ 1275078 w 3573"/>
                  <a:gd name="T79" fmla="*/ 486748 h 2143"/>
                  <a:gd name="T80" fmla="*/ 1285515 w 3573"/>
                  <a:gd name="T81" fmla="*/ 520950 h 2143"/>
                  <a:gd name="T82" fmla="*/ 1247727 w 3573"/>
                  <a:gd name="T83" fmla="*/ 565593 h 2143"/>
                  <a:gd name="T84" fmla="*/ 1223974 w 3573"/>
                  <a:gd name="T85" fmla="*/ 658118 h 2143"/>
                  <a:gd name="T86" fmla="*/ 1162074 w 3573"/>
                  <a:gd name="T87" fmla="*/ 740563 h 2143"/>
                  <a:gd name="T88" fmla="*/ 1121047 w 3573"/>
                  <a:gd name="T89" fmla="*/ 757484 h 21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73" h="2143">
                    <a:moveTo>
                      <a:pt x="3115" y="2104"/>
                    </a:moveTo>
                    <a:lnTo>
                      <a:pt x="3077" y="2104"/>
                    </a:lnTo>
                    <a:lnTo>
                      <a:pt x="2486" y="1876"/>
                    </a:lnTo>
                    <a:lnTo>
                      <a:pt x="2324" y="1885"/>
                    </a:lnTo>
                    <a:lnTo>
                      <a:pt x="2239" y="1876"/>
                    </a:lnTo>
                    <a:lnTo>
                      <a:pt x="2181" y="1828"/>
                    </a:lnTo>
                    <a:lnTo>
                      <a:pt x="2134" y="1800"/>
                    </a:lnTo>
                    <a:lnTo>
                      <a:pt x="2086" y="1800"/>
                    </a:lnTo>
                    <a:lnTo>
                      <a:pt x="1981" y="1828"/>
                    </a:lnTo>
                    <a:lnTo>
                      <a:pt x="1934" y="1800"/>
                    </a:lnTo>
                    <a:lnTo>
                      <a:pt x="1886" y="1800"/>
                    </a:lnTo>
                    <a:lnTo>
                      <a:pt x="1839" y="1800"/>
                    </a:lnTo>
                    <a:lnTo>
                      <a:pt x="1791" y="1828"/>
                    </a:lnTo>
                    <a:lnTo>
                      <a:pt x="1677" y="1866"/>
                    </a:lnTo>
                    <a:lnTo>
                      <a:pt x="1429" y="1771"/>
                    </a:lnTo>
                    <a:lnTo>
                      <a:pt x="1296" y="1828"/>
                    </a:lnTo>
                    <a:lnTo>
                      <a:pt x="1248" y="1857"/>
                    </a:lnTo>
                    <a:lnTo>
                      <a:pt x="1143" y="2009"/>
                    </a:lnTo>
                    <a:lnTo>
                      <a:pt x="1010" y="2123"/>
                    </a:lnTo>
                    <a:lnTo>
                      <a:pt x="982" y="2142"/>
                    </a:lnTo>
                    <a:lnTo>
                      <a:pt x="943" y="2123"/>
                    </a:lnTo>
                    <a:lnTo>
                      <a:pt x="810" y="2000"/>
                    </a:lnTo>
                    <a:lnTo>
                      <a:pt x="762" y="1990"/>
                    </a:lnTo>
                    <a:lnTo>
                      <a:pt x="667" y="1981"/>
                    </a:lnTo>
                    <a:lnTo>
                      <a:pt x="629" y="1962"/>
                    </a:lnTo>
                    <a:lnTo>
                      <a:pt x="610" y="1933"/>
                    </a:lnTo>
                    <a:lnTo>
                      <a:pt x="610" y="1895"/>
                    </a:lnTo>
                    <a:lnTo>
                      <a:pt x="619" y="1866"/>
                    </a:lnTo>
                    <a:lnTo>
                      <a:pt x="610" y="1847"/>
                    </a:lnTo>
                    <a:lnTo>
                      <a:pt x="581" y="1847"/>
                    </a:lnTo>
                    <a:lnTo>
                      <a:pt x="505" y="1885"/>
                    </a:lnTo>
                    <a:lnTo>
                      <a:pt x="401" y="1895"/>
                    </a:lnTo>
                    <a:lnTo>
                      <a:pt x="363" y="1885"/>
                    </a:lnTo>
                    <a:lnTo>
                      <a:pt x="0" y="1733"/>
                    </a:lnTo>
                    <a:lnTo>
                      <a:pt x="220" y="1342"/>
                    </a:lnTo>
                    <a:lnTo>
                      <a:pt x="324" y="1209"/>
                    </a:lnTo>
                    <a:lnTo>
                      <a:pt x="524" y="1076"/>
                    </a:lnTo>
                    <a:lnTo>
                      <a:pt x="581" y="943"/>
                    </a:lnTo>
                    <a:lnTo>
                      <a:pt x="734" y="685"/>
                    </a:lnTo>
                    <a:lnTo>
                      <a:pt x="743" y="628"/>
                    </a:lnTo>
                    <a:lnTo>
                      <a:pt x="743" y="590"/>
                    </a:lnTo>
                    <a:lnTo>
                      <a:pt x="753" y="552"/>
                    </a:lnTo>
                    <a:lnTo>
                      <a:pt x="772" y="514"/>
                    </a:lnTo>
                    <a:lnTo>
                      <a:pt x="829" y="438"/>
                    </a:lnTo>
                    <a:lnTo>
                      <a:pt x="839" y="400"/>
                    </a:lnTo>
                    <a:lnTo>
                      <a:pt x="848" y="362"/>
                    </a:lnTo>
                    <a:lnTo>
                      <a:pt x="848" y="0"/>
                    </a:lnTo>
                    <a:lnTo>
                      <a:pt x="1286" y="19"/>
                    </a:lnTo>
                    <a:lnTo>
                      <a:pt x="1372" y="76"/>
                    </a:lnTo>
                    <a:lnTo>
                      <a:pt x="1429" y="104"/>
                    </a:lnTo>
                    <a:lnTo>
                      <a:pt x="1448" y="199"/>
                    </a:lnTo>
                    <a:lnTo>
                      <a:pt x="1610" y="266"/>
                    </a:lnTo>
                    <a:lnTo>
                      <a:pt x="1677" y="304"/>
                    </a:lnTo>
                    <a:lnTo>
                      <a:pt x="1715" y="324"/>
                    </a:lnTo>
                    <a:lnTo>
                      <a:pt x="1820" y="409"/>
                    </a:lnTo>
                    <a:lnTo>
                      <a:pt x="1858" y="400"/>
                    </a:lnTo>
                    <a:lnTo>
                      <a:pt x="1867" y="400"/>
                    </a:lnTo>
                    <a:lnTo>
                      <a:pt x="1953" y="371"/>
                    </a:lnTo>
                    <a:lnTo>
                      <a:pt x="2115" y="352"/>
                    </a:lnTo>
                    <a:lnTo>
                      <a:pt x="2220" y="400"/>
                    </a:lnTo>
                    <a:lnTo>
                      <a:pt x="2277" y="438"/>
                    </a:lnTo>
                    <a:lnTo>
                      <a:pt x="2382" y="466"/>
                    </a:lnTo>
                    <a:lnTo>
                      <a:pt x="2439" y="457"/>
                    </a:lnTo>
                    <a:lnTo>
                      <a:pt x="2620" y="428"/>
                    </a:lnTo>
                    <a:lnTo>
                      <a:pt x="2801" y="314"/>
                    </a:lnTo>
                    <a:lnTo>
                      <a:pt x="2886" y="285"/>
                    </a:lnTo>
                    <a:lnTo>
                      <a:pt x="2963" y="304"/>
                    </a:lnTo>
                    <a:lnTo>
                      <a:pt x="3096" y="428"/>
                    </a:lnTo>
                    <a:lnTo>
                      <a:pt x="3134" y="457"/>
                    </a:lnTo>
                    <a:lnTo>
                      <a:pt x="3220" y="466"/>
                    </a:lnTo>
                    <a:lnTo>
                      <a:pt x="3239" y="504"/>
                    </a:lnTo>
                    <a:lnTo>
                      <a:pt x="3267" y="600"/>
                    </a:lnTo>
                    <a:lnTo>
                      <a:pt x="3267" y="761"/>
                    </a:lnTo>
                    <a:lnTo>
                      <a:pt x="3229" y="819"/>
                    </a:lnTo>
                    <a:lnTo>
                      <a:pt x="3220" y="904"/>
                    </a:lnTo>
                    <a:lnTo>
                      <a:pt x="3239" y="961"/>
                    </a:lnTo>
                    <a:lnTo>
                      <a:pt x="3277" y="1019"/>
                    </a:lnTo>
                    <a:lnTo>
                      <a:pt x="3362" y="1104"/>
                    </a:lnTo>
                    <a:lnTo>
                      <a:pt x="3439" y="1190"/>
                    </a:lnTo>
                    <a:lnTo>
                      <a:pt x="3543" y="1352"/>
                    </a:lnTo>
                    <a:lnTo>
                      <a:pt x="3572" y="1447"/>
                    </a:lnTo>
                    <a:lnTo>
                      <a:pt x="3496" y="1495"/>
                    </a:lnTo>
                    <a:lnTo>
                      <a:pt x="3467" y="1571"/>
                    </a:lnTo>
                    <a:lnTo>
                      <a:pt x="3439" y="1752"/>
                    </a:lnTo>
                    <a:lnTo>
                      <a:pt x="3401" y="1828"/>
                    </a:lnTo>
                    <a:lnTo>
                      <a:pt x="3324" y="1904"/>
                    </a:lnTo>
                    <a:lnTo>
                      <a:pt x="3229" y="2057"/>
                    </a:lnTo>
                    <a:lnTo>
                      <a:pt x="3162" y="2104"/>
                    </a:lnTo>
                    <a:lnTo>
                      <a:pt x="3115" y="2104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7" name="Freeform 24">
                <a:extLst>
                  <a:ext uri="{FF2B5EF4-FFF2-40B4-BE49-F238E27FC236}">
                    <a16:creationId xmlns:a16="http://schemas.microsoft.com/office/drawing/2014/main" id="{C9A57B35-C8E7-104D-ACD0-18299F304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4500" y="4879975"/>
                <a:ext cx="2003425" cy="1090613"/>
              </a:xfrm>
              <a:custGeom>
                <a:avLst/>
                <a:gdLst>
                  <a:gd name="T0" fmla="*/ 1560820 w 5563"/>
                  <a:gd name="T1" fmla="*/ 925707 h 3029"/>
                  <a:gd name="T2" fmla="*/ 1385795 w 5563"/>
                  <a:gd name="T3" fmla="*/ 918866 h 3029"/>
                  <a:gd name="T4" fmla="*/ 1416767 w 5563"/>
                  <a:gd name="T5" fmla="*/ 984036 h 3029"/>
                  <a:gd name="T6" fmla="*/ 1416767 w 5563"/>
                  <a:gd name="T7" fmla="*/ 1021842 h 3029"/>
                  <a:gd name="T8" fmla="*/ 1159271 w 5563"/>
                  <a:gd name="T9" fmla="*/ 1001319 h 3029"/>
                  <a:gd name="T10" fmla="*/ 1090846 w 5563"/>
                  <a:gd name="T11" fmla="*/ 1028683 h 3029"/>
                  <a:gd name="T12" fmla="*/ 1036105 w 5563"/>
                  <a:gd name="T13" fmla="*/ 1062889 h 3029"/>
                  <a:gd name="T14" fmla="*/ 1018819 w 5563"/>
                  <a:gd name="T15" fmla="*/ 1025443 h 3029"/>
                  <a:gd name="T16" fmla="*/ 974162 w 5563"/>
                  <a:gd name="T17" fmla="*/ 1056048 h 3029"/>
                  <a:gd name="T18" fmla="*/ 888450 w 5563"/>
                  <a:gd name="T19" fmla="*/ 1052807 h 3029"/>
                  <a:gd name="T20" fmla="*/ 795896 w 5563"/>
                  <a:gd name="T21" fmla="*/ 1018242 h 3029"/>
                  <a:gd name="T22" fmla="*/ 768526 w 5563"/>
                  <a:gd name="T23" fmla="*/ 1045966 h 3029"/>
                  <a:gd name="T24" fmla="*/ 658685 w 5563"/>
                  <a:gd name="T25" fmla="*/ 1001319 h 3029"/>
                  <a:gd name="T26" fmla="*/ 597102 w 5563"/>
                  <a:gd name="T27" fmla="*/ 997718 h 3029"/>
                  <a:gd name="T28" fmla="*/ 586658 w 5563"/>
                  <a:gd name="T29" fmla="*/ 1039125 h 3029"/>
                  <a:gd name="T30" fmla="*/ 517873 w 5563"/>
                  <a:gd name="T31" fmla="*/ 1073330 h 3029"/>
                  <a:gd name="T32" fmla="*/ 394707 w 5563"/>
                  <a:gd name="T33" fmla="*/ 1083412 h 3029"/>
                  <a:gd name="T34" fmla="*/ 356893 w 5563"/>
                  <a:gd name="T35" fmla="*/ 1008160 h 3029"/>
                  <a:gd name="T36" fmla="*/ 319079 w 5563"/>
                  <a:gd name="T37" fmla="*/ 888261 h 3029"/>
                  <a:gd name="T38" fmla="*/ 319079 w 5563"/>
                  <a:gd name="T39" fmla="*/ 754320 h 3029"/>
                  <a:gd name="T40" fmla="*/ 284866 w 5563"/>
                  <a:gd name="T41" fmla="*/ 665025 h 3029"/>
                  <a:gd name="T42" fmla="*/ 264338 w 5563"/>
                  <a:gd name="T43" fmla="*/ 600215 h 3029"/>
                  <a:gd name="T44" fmla="*/ 154497 w 5563"/>
                  <a:gd name="T45" fmla="*/ 517762 h 3029"/>
                  <a:gd name="T46" fmla="*/ 0 w 5563"/>
                  <a:gd name="T47" fmla="*/ 524603 h 3029"/>
                  <a:gd name="T48" fmla="*/ 37814 w 5563"/>
                  <a:gd name="T49" fmla="*/ 445751 h 3029"/>
                  <a:gd name="T50" fmla="*/ 127127 w 5563"/>
                  <a:gd name="T51" fmla="*/ 243399 h 3029"/>
                  <a:gd name="T52" fmla="*/ 535159 w 5563"/>
                  <a:gd name="T53" fmla="*/ 205593 h 3029"/>
                  <a:gd name="T54" fmla="*/ 668769 w 5563"/>
                  <a:gd name="T55" fmla="*/ 202352 h 3029"/>
                  <a:gd name="T56" fmla="*/ 823266 w 5563"/>
                  <a:gd name="T57" fmla="*/ 164546 h 3029"/>
                  <a:gd name="T58" fmla="*/ 953635 w 5563"/>
                  <a:gd name="T59" fmla="*/ 198752 h 3029"/>
                  <a:gd name="T60" fmla="*/ 1094087 w 5563"/>
                  <a:gd name="T61" fmla="*/ 205593 h 3029"/>
                  <a:gd name="T62" fmla="*/ 1238501 w 5563"/>
                  <a:gd name="T63" fmla="*/ 229716 h 3029"/>
                  <a:gd name="T64" fmla="*/ 1293241 w 5563"/>
                  <a:gd name="T65" fmla="*/ 274364 h 3029"/>
                  <a:gd name="T66" fmla="*/ 1450980 w 5563"/>
                  <a:gd name="T67" fmla="*/ 332693 h 3029"/>
                  <a:gd name="T68" fmla="*/ 1577747 w 5563"/>
                  <a:gd name="T69" fmla="*/ 339534 h 3029"/>
                  <a:gd name="T70" fmla="*/ 1581348 w 5563"/>
                  <a:gd name="T71" fmla="*/ 263922 h 3029"/>
                  <a:gd name="T72" fmla="*/ 1509321 w 5563"/>
                  <a:gd name="T73" fmla="*/ 288046 h 3029"/>
                  <a:gd name="T74" fmla="*/ 1464665 w 5563"/>
                  <a:gd name="T75" fmla="*/ 232957 h 3029"/>
                  <a:gd name="T76" fmla="*/ 1433693 w 5563"/>
                  <a:gd name="T77" fmla="*/ 154104 h 3029"/>
                  <a:gd name="T78" fmla="*/ 1512923 w 5563"/>
                  <a:gd name="T79" fmla="*/ 41047 h 3029"/>
                  <a:gd name="T80" fmla="*/ 1619162 w 5563"/>
                  <a:gd name="T81" fmla="*/ 13682 h 3029"/>
                  <a:gd name="T82" fmla="*/ 1739087 w 5563"/>
                  <a:gd name="T83" fmla="*/ 92535 h 3029"/>
                  <a:gd name="T84" fmla="*/ 1845326 w 5563"/>
                  <a:gd name="T85" fmla="*/ 167787 h 3029"/>
                  <a:gd name="T86" fmla="*/ 1835242 w 5563"/>
                  <a:gd name="T87" fmla="*/ 401104 h 3029"/>
                  <a:gd name="T88" fmla="*/ 1873057 w 5563"/>
                  <a:gd name="T89" fmla="*/ 490398 h 3029"/>
                  <a:gd name="T90" fmla="*/ 1972453 w 5563"/>
                  <a:gd name="T91" fmla="*/ 535045 h 3029"/>
                  <a:gd name="T92" fmla="*/ 1999824 w 5563"/>
                  <a:gd name="T93" fmla="*/ 617138 h 3029"/>
                  <a:gd name="T94" fmla="*/ 1979296 w 5563"/>
                  <a:gd name="T95" fmla="*/ 630820 h 3029"/>
                  <a:gd name="T96" fmla="*/ 1718559 w 5563"/>
                  <a:gd name="T97" fmla="*/ 795366 h 30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563" h="3029">
                    <a:moveTo>
                      <a:pt x="4457" y="2476"/>
                    </a:moveTo>
                    <a:lnTo>
                      <a:pt x="4410" y="2495"/>
                    </a:lnTo>
                    <a:lnTo>
                      <a:pt x="4334" y="2571"/>
                    </a:lnTo>
                    <a:lnTo>
                      <a:pt x="4296" y="2600"/>
                    </a:lnTo>
                    <a:lnTo>
                      <a:pt x="4172" y="2600"/>
                    </a:lnTo>
                    <a:lnTo>
                      <a:pt x="3848" y="2552"/>
                    </a:lnTo>
                    <a:lnTo>
                      <a:pt x="3781" y="2609"/>
                    </a:lnTo>
                    <a:lnTo>
                      <a:pt x="3810" y="2676"/>
                    </a:lnTo>
                    <a:lnTo>
                      <a:pt x="3934" y="2733"/>
                    </a:lnTo>
                    <a:lnTo>
                      <a:pt x="3953" y="2771"/>
                    </a:lnTo>
                    <a:lnTo>
                      <a:pt x="3972" y="2790"/>
                    </a:lnTo>
                    <a:lnTo>
                      <a:pt x="3934" y="2838"/>
                    </a:lnTo>
                    <a:lnTo>
                      <a:pt x="3848" y="2848"/>
                    </a:lnTo>
                    <a:lnTo>
                      <a:pt x="3353" y="2838"/>
                    </a:lnTo>
                    <a:lnTo>
                      <a:pt x="3219" y="2781"/>
                    </a:lnTo>
                    <a:lnTo>
                      <a:pt x="3153" y="2771"/>
                    </a:lnTo>
                    <a:lnTo>
                      <a:pt x="3077" y="2800"/>
                    </a:lnTo>
                    <a:lnTo>
                      <a:pt x="3029" y="2857"/>
                    </a:lnTo>
                    <a:lnTo>
                      <a:pt x="2991" y="2933"/>
                    </a:lnTo>
                    <a:lnTo>
                      <a:pt x="2943" y="2971"/>
                    </a:lnTo>
                    <a:lnTo>
                      <a:pt x="2877" y="2952"/>
                    </a:lnTo>
                    <a:lnTo>
                      <a:pt x="2857" y="2924"/>
                    </a:lnTo>
                    <a:lnTo>
                      <a:pt x="2848" y="2876"/>
                    </a:lnTo>
                    <a:lnTo>
                      <a:pt x="2829" y="2848"/>
                    </a:lnTo>
                    <a:lnTo>
                      <a:pt x="2791" y="2848"/>
                    </a:lnTo>
                    <a:lnTo>
                      <a:pt x="2772" y="2857"/>
                    </a:lnTo>
                    <a:lnTo>
                      <a:pt x="2705" y="2933"/>
                    </a:lnTo>
                    <a:lnTo>
                      <a:pt x="2619" y="2962"/>
                    </a:lnTo>
                    <a:lnTo>
                      <a:pt x="2543" y="2952"/>
                    </a:lnTo>
                    <a:lnTo>
                      <a:pt x="2467" y="2924"/>
                    </a:lnTo>
                    <a:lnTo>
                      <a:pt x="2296" y="2819"/>
                    </a:lnTo>
                    <a:lnTo>
                      <a:pt x="2248" y="2819"/>
                    </a:lnTo>
                    <a:lnTo>
                      <a:pt x="2210" y="2828"/>
                    </a:lnTo>
                    <a:lnTo>
                      <a:pt x="2181" y="2848"/>
                    </a:lnTo>
                    <a:lnTo>
                      <a:pt x="2162" y="2876"/>
                    </a:lnTo>
                    <a:lnTo>
                      <a:pt x="2134" y="2905"/>
                    </a:lnTo>
                    <a:lnTo>
                      <a:pt x="2048" y="2914"/>
                    </a:lnTo>
                    <a:lnTo>
                      <a:pt x="1991" y="2886"/>
                    </a:lnTo>
                    <a:lnTo>
                      <a:pt x="1829" y="2781"/>
                    </a:lnTo>
                    <a:lnTo>
                      <a:pt x="1734" y="2743"/>
                    </a:lnTo>
                    <a:lnTo>
                      <a:pt x="1696" y="2743"/>
                    </a:lnTo>
                    <a:lnTo>
                      <a:pt x="1658" y="2771"/>
                    </a:lnTo>
                    <a:lnTo>
                      <a:pt x="1648" y="2800"/>
                    </a:lnTo>
                    <a:lnTo>
                      <a:pt x="1648" y="2838"/>
                    </a:lnTo>
                    <a:lnTo>
                      <a:pt x="1629" y="2886"/>
                    </a:lnTo>
                    <a:lnTo>
                      <a:pt x="1581" y="2933"/>
                    </a:lnTo>
                    <a:lnTo>
                      <a:pt x="1515" y="2971"/>
                    </a:lnTo>
                    <a:lnTo>
                      <a:pt x="1438" y="2981"/>
                    </a:lnTo>
                    <a:lnTo>
                      <a:pt x="1305" y="2943"/>
                    </a:lnTo>
                    <a:lnTo>
                      <a:pt x="1238" y="2952"/>
                    </a:lnTo>
                    <a:lnTo>
                      <a:pt x="1096" y="3009"/>
                    </a:lnTo>
                    <a:lnTo>
                      <a:pt x="1019" y="3028"/>
                    </a:lnTo>
                    <a:lnTo>
                      <a:pt x="991" y="2800"/>
                    </a:lnTo>
                    <a:lnTo>
                      <a:pt x="953" y="2733"/>
                    </a:lnTo>
                    <a:lnTo>
                      <a:pt x="905" y="2667"/>
                    </a:lnTo>
                    <a:lnTo>
                      <a:pt x="886" y="2467"/>
                    </a:lnTo>
                    <a:lnTo>
                      <a:pt x="934" y="2276"/>
                    </a:lnTo>
                    <a:lnTo>
                      <a:pt x="924" y="2181"/>
                    </a:lnTo>
                    <a:lnTo>
                      <a:pt x="886" y="2095"/>
                    </a:lnTo>
                    <a:lnTo>
                      <a:pt x="819" y="2048"/>
                    </a:lnTo>
                    <a:lnTo>
                      <a:pt x="791" y="1943"/>
                    </a:lnTo>
                    <a:lnTo>
                      <a:pt x="791" y="1847"/>
                    </a:lnTo>
                    <a:lnTo>
                      <a:pt x="781" y="1752"/>
                    </a:lnTo>
                    <a:lnTo>
                      <a:pt x="762" y="1695"/>
                    </a:lnTo>
                    <a:lnTo>
                      <a:pt x="734" y="1667"/>
                    </a:lnTo>
                    <a:lnTo>
                      <a:pt x="676" y="1533"/>
                    </a:lnTo>
                    <a:lnTo>
                      <a:pt x="581" y="1438"/>
                    </a:lnTo>
                    <a:lnTo>
                      <a:pt x="429" y="1438"/>
                    </a:lnTo>
                    <a:lnTo>
                      <a:pt x="267" y="1476"/>
                    </a:lnTo>
                    <a:lnTo>
                      <a:pt x="114" y="1476"/>
                    </a:lnTo>
                    <a:lnTo>
                      <a:pt x="0" y="1457"/>
                    </a:lnTo>
                    <a:lnTo>
                      <a:pt x="19" y="1390"/>
                    </a:lnTo>
                    <a:lnTo>
                      <a:pt x="67" y="1352"/>
                    </a:lnTo>
                    <a:lnTo>
                      <a:pt x="105" y="1238"/>
                    </a:lnTo>
                    <a:lnTo>
                      <a:pt x="124" y="790"/>
                    </a:lnTo>
                    <a:lnTo>
                      <a:pt x="200" y="657"/>
                    </a:lnTo>
                    <a:lnTo>
                      <a:pt x="353" y="676"/>
                    </a:lnTo>
                    <a:lnTo>
                      <a:pt x="553" y="666"/>
                    </a:lnTo>
                    <a:lnTo>
                      <a:pt x="715" y="495"/>
                    </a:lnTo>
                    <a:lnTo>
                      <a:pt x="1486" y="571"/>
                    </a:lnTo>
                    <a:lnTo>
                      <a:pt x="1591" y="533"/>
                    </a:lnTo>
                    <a:lnTo>
                      <a:pt x="1696" y="514"/>
                    </a:lnTo>
                    <a:lnTo>
                      <a:pt x="1857" y="562"/>
                    </a:lnTo>
                    <a:lnTo>
                      <a:pt x="2019" y="533"/>
                    </a:lnTo>
                    <a:lnTo>
                      <a:pt x="2220" y="428"/>
                    </a:lnTo>
                    <a:lnTo>
                      <a:pt x="2286" y="457"/>
                    </a:lnTo>
                    <a:lnTo>
                      <a:pt x="2334" y="524"/>
                    </a:lnTo>
                    <a:lnTo>
                      <a:pt x="2410" y="552"/>
                    </a:lnTo>
                    <a:lnTo>
                      <a:pt x="2648" y="552"/>
                    </a:lnTo>
                    <a:lnTo>
                      <a:pt x="2705" y="428"/>
                    </a:lnTo>
                    <a:lnTo>
                      <a:pt x="2886" y="457"/>
                    </a:lnTo>
                    <a:lnTo>
                      <a:pt x="3038" y="571"/>
                    </a:lnTo>
                    <a:lnTo>
                      <a:pt x="3200" y="714"/>
                    </a:lnTo>
                    <a:lnTo>
                      <a:pt x="3372" y="619"/>
                    </a:lnTo>
                    <a:lnTo>
                      <a:pt x="3439" y="638"/>
                    </a:lnTo>
                    <a:lnTo>
                      <a:pt x="3448" y="704"/>
                    </a:lnTo>
                    <a:lnTo>
                      <a:pt x="3496" y="762"/>
                    </a:lnTo>
                    <a:lnTo>
                      <a:pt x="3591" y="762"/>
                    </a:lnTo>
                    <a:lnTo>
                      <a:pt x="3867" y="895"/>
                    </a:lnTo>
                    <a:lnTo>
                      <a:pt x="3943" y="905"/>
                    </a:lnTo>
                    <a:lnTo>
                      <a:pt x="4029" y="924"/>
                    </a:lnTo>
                    <a:lnTo>
                      <a:pt x="4124" y="971"/>
                    </a:lnTo>
                    <a:lnTo>
                      <a:pt x="4258" y="981"/>
                    </a:lnTo>
                    <a:lnTo>
                      <a:pt x="4381" y="943"/>
                    </a:lnTo>
                    <a:lnTo>
                      <a:pt x="4477" y="800"/>
                    </a:lnTo>
                    <a:lnTo>
                      <a:pt x="4448" y="695"/>
                    </a:lnTo>
                    <a:lnTo>
                      <a:pt x="4391" y="733"/>
                    </a:lnTo>
                    <a:lnTo>
                      <a:pt x="4343" y="800"/>
                    </a:lnTo>
                    <a:lnTo>
                      <a:pt x="4267" y="819"/>
                    </a:lnTo>
                    <a:lnTo>
                      <a:pt x="4191" y="800"/>
                    </a:lnTo>
                    <a:lnTo>
                      <a:pt x="4134" y="771"/>
                    </a:lnTo>
                    <a:lnTo>
                      <a:pt x="4077" y="724"/>
                    </a:lnTo>
                    <a:lnTo>
                      <a:pt x="4067" y="647"/>
                    </a:lnTo>
                    <a:lnTo>
                      <a:pt x="4038" y="562"/>
                    </a:lnTo>
                    <a:lnTo>
                      <a:pt x="3981" y="504"/>
                    </a:lnTo>
                    <a:lnTo>
                      <a:pt x="3981" y="428"/>
                    </a:lnTo>
                    <a:lnTo>
                      <a:pt x="4086" y="333"/>
                    </a:lnTo>
                    <a:lnTo>
                      <a:pt x="4162" y="238"/>
                    </a:lnTo>
                    <a:lnTo>
                      <a:pt x="4201" y="114"/>
                    </a:lnTo>
                    <a:lnTo>
                      <a:pt x="4258" y="28"/>
                    </a:lnTo>
                    <a:lnTo>
                      <a:pt x="4334" y="0"/>
                    </a:lnTo>
                    <a:lnTo>
                      <a:pt x="4496" y="38"/>
                    </a:lnTo>
                    <a:lnTo>
                      <a:pt x="4667" y="28"/>
                    </a:lnTo>
                    <a:lnTo>
                      <a:pt x="4753" y="133"/>
                    </a:lnTo>
                    <a:lnTo>
                      <a:pt x="4829" y="257"/>
                    </a:lnTo>
                    <a:lnTo>
                      <a:pt x="4943" y="333"/>
                    </a:lnTo>
                    <a:lnTo>
                      <a:pt x="5067" y="352"/>
                    </a:lnTo>
                    <a:lnTo>
                      <a:pt x="5124" y="466"/>
                    </a:lnTo>
                    <a:lnTo>
                      <a:pt x="5153" y="609"/>
                    </a:lnTo>
                    <a:lnTo>
                      <a:pt x="5219" y="847"/>
                    </a:lnTo>
                    <a:lnTo>
                      <a:pt x="5096" y="1114"/>
                    </a:lnTo>
                    <a:lnTo>
                      <a:pt x="5115" y="1238"/>
                    </a:lnTo>
                    <a:lnTo>
                      <a:pt x="5143" y="1324"/>
                    </a:lnTo>
                    <a:lnTo>
                      <a:pt x="5201" y="1362"/>
                    </a:lnTo>
                    <a:lnTo>
                      <a:pt x="5315" y="1371"/>
                    </a:lnTo>
                    <a:lnTo>
                      <a:pt x="5420" y="1400"/>
                    </a:lnTo>
                    <a:lnTo>
                      <a:pt x="5477" y="1486"/>
                    </a:lnTo>
                    <a:lnTo>
                      <a:pt x="5505" y="1600"/>
                    </a:lnTo>
                    <a:lnTo>
                      <a:pt x="5534" y="1657"/>
                    </a:lnTo>
                    <a:lnTo>
                      <a:pt x="5553" y="1714"/>
                    </a:lnTo>
                    <a:lnTo>
                      <a:pt x="5562" y="1790"/>
                    </a:lnTo>
                    <a:lnTo>
                      <a:pt x="5496" y="1752"/>
                    </a:lnTo>
                    <a:lnTo>
                      <a:pt x="5391" y="1752"/>
                    </a:lnTo>
                    <a:lnTo>
                      <a:pt x="5277" y="1790"/>
                    </a:lnTo>
                    <a:lnTo>
                      <a:pt x="4772" y="2209"/>
                    </a:lnTo>
                    <a:lnTo>
                      <a:pt x="4457" y="2476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8" name="Freeform 25">
                <a:extLst>
                  <a:ext uri="{FF2B5EF4-FFF2-40B4-BE49-F238E27FC236}">
                    <a16:creationId xmlns:a16="http://schemas.microsoft.com/office/drawing/2014/main" id="{6439823F-4302-B142-8134-5F1D21FAE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5475" y="4371975"/>
                <a:ext cx="1123950" cy="590550"/>
              </a:xfrm>
              <a:custGeom>
                <a:avLst/>
                <a:gdLst>
                  <a:gd name="T0" fmla="*/ 890813 w 3124"/>
                  <a:gd name="T1" fmla="*/ 580101 h 1639"/>
                  <a:gd name="T2" fmla="*/ 829291 w 3124"/>
                  <a:gd name="T3" fmla="*/ 524973 h 1639"/>
                  <a:gd name="T4" fmla="*/ 771007 w 3124"/>
                  <a:gd name="T5" fmla="*/ 528576 h 1639"/>
                  <a:gd name="T6" fmla="*/ 640767 w 3124"/>
                  <a:gd name="T7" fmla="*/ 580101 h 1639"/>
                  <a:gd name="T8" fmla="*/ 582482 w 3124"/>
                  <a:gd name="T9" fmla="*/ 573255 h 1639"/>
                  <a:gd name="T10" fmla="*/ 524198 w 3124"/>
                  <a:gd name="T11" fmla="*/ 542268 h 1639"/>
                  <a:gd name="T12" fmla="*/ 434973 w 3124"/>
                  <a:gd name="T13" fmla="*/ 559563 h 1639"/>
                  <a:gd name="T14" fmla="*/ 418063 w 3124"/>
                  <a:gd name="T15" fmla="*/ 562806 h 1639"/>
                  <a:gd name="T16" fmla="*/ 366615 w 3124"/>
                  <a:gd name="T17" fmla="*/ 524973 h 1639"/>
                  <a:gd name="T18" fmla="*/ 284226 w 3124"/>
                  <a:gd name="T19" fmla="*/ 487141 h 1639"/>
                  <a:gd name="T20" fmla="*/ 256882 w 3124"/>
                  <a:gd name="T21" fmla="*/ 442822 h 1639"/>
                  <a:gd name="T22" fmla="*/ 68358 w 3124"/>
                  <a:gd name="T23" fmla="*/ 415439 h 1639"/>
                  <a:gd name="T24" fmla="*/ 54686 w 3124"/>
                  <a:gd name="T25" fmla="*/ 305544 h 1639"/>
                  <a:gd name="T26" fmla="*/ 47851 w 3124"/>
                  <a:gd name="T27" fmla="*/ 247173 h 1639"/>
                  <a:gd name="T28" fmla="*/ 16910 w 3124"/>
                  <a:gd name="T29" fmla="*/ 127190 h 1639"/>
                  <a:gd name="T30" fmla="*/ 30581 w 3124"/>
                  <a:gd name="T31" fmla="*/ 85754 h 1639"/>
                  <a:gd name="T32" fmla="*/ 123044 w 3124"/>
                  <a:gd name="T33" fmla="*/ 27384 h 1639"/>
                  <a:gd name="T34" fmla="*/ 349346 w 3124"/>
                  <a:gd name="T35" fmla="*/ 0 h 1639"/>
                  <a:gd name="T36" fmla="*/ 475988 w 3124"/>
                  <a:gd name="T37" fmla="*/ 58370 h 1639"/>
                  <a:gd name="T38" fmla="*/ 616661 w 3124"/>
                  <a:gd name="T39" fmla="*/ 99446 h 1639"/>
                  <a:gd name="T40" fmla="*/ 620259 w 3124"/>
                  <a:gd name="T41" fmla="*/ 185200 h 1639"/>
                  <a:gd name="T42" fmla="*/ 702289 w 3124"/>
                  <a:gd name="T43" fmla="*/ 202495 h 1639"/>
                  <a:gd name="T44" fmla="*/ 757335 w 3124"/>
                  <a:gd name="T45" fmla="*/ 171508 h 1639"/>
                  <a:gd name="T46" fmla="*/ 825693 w 3124"/>
                  <a:gd name="T47" fmla="*/ 219790 h 1639"/>
                  <a:gd name="T48" fmla="*/ 873544 w 3124"/>
                  <a:gd name="T49" fmla="*/ 288249 h 1639"/>
                  <a:gd name="T50" fmla="*/ 949097 w 3124"/>
                  <a:gd name="T51" fmla="*/ 326082 h 1639"/>
                  <a:gd name="T52" fmla="*/ 1003784 w 3124"/>
                  <a:gd name="T53" fmla="*/ 357068 h 1639"/>
                  <a:gd name="T54" fmla="*/ 1065666 w 3124"/>
                  <a:gd name="T55" fmla="*/ 363914 h 1639"/>
                  <a:gd name="T56" fmla="*/ 1120352 w 3124"/>
                  <a:gd name="T57" fmla="*/ 446065 h 1639"/>
                  <a:gd name="T58" fmla="*/ 1093009 w 3124"/>
                  <a:gd name="T59" fmla="*/ 528576 h 1639"/>
                  <a:gd name="T60" fmla="*/ 1055232 w 3124"/>
                  <a:gd name="T61" fmla="*/ 573255 h 1639"/>
                  <a:gd name="T62" fmla="*/ 1007382 w 3124"/>
                  <a:gd name="T63" fmla="*/ 586947 h 1639"/>
                  <a:gd name="T64" fmla="*/ 921754 w 3124"/>
                  <a:gd name="T65" fmla="*/ 583344 h 16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24" h="1639">
                    <a:moveTo>
                      <a:pt x="2562" y="1619"/>
                    </a:moveTo>
                    <a:lnTo>
                      <a:pt x="2476" y="1610"/>
                    </a:lnTo>
                    <a:lnTo>
                      <a:pt x="2438" y="1581"/>
                    </a:lnTo>
                    <a:lnTo>
                      <a:pt x="2305" y="1457"/>
                    </a:lnTo>
                    <a:lnTo>
                      <a:pt x="2228" y="1438"/>
                    </a:lnTo>
                    <a:lnTo>
                      <a:pt x="2143" y="1467"/>
                    </a:lnTo>
                    <a:lnTo>
                      <a:pt x="1962" y="1581"/>
                    </a:lnTo>
                    <a:lnTo>
                      <a:pt x="1781" y="1610"/>
                    </a:lnTo>
                    <a:lnTo>
                      <a:pt x="1724" y="1619"/>
                    </a:lnTo>
                    <a:lnTo>
                      <a:pt x="1619" y="1591"/>
                    </a:lnTo>
                    <a:lnTo>
                      <a:pt x="1562" y="1553"/>
                    </a:lnTo>
                    <a:lnTo>
                      <a:pt x="1457" y="1505"/>
                    </a:lnTo>
                    <a:lnTo>
                      <a:pt x="1295" y="1524"/>
                    </a:lnTo>
                    <a:lnTo>
                      <a:pt x="1209" y="1553"/>
                    </a:lnTo>
                    <a:lnTo>
                      <a:pt x="1200" y="1553"/>
                    </a:lnTo>
                    <a:lnTo>
                      <a:pt x="1162" y="1562"/>
                    </a:lnTo>
                    <a:lnTo>
                      <a:pt x="1057" y="1477"/>
                    </a:lnTo>
                    <a:lnTo>
                      <a:pt x="1019" y="1457"/>
                    </a:lnTo>
                    <a:lnTo>
                      <a:pt x="952" y="1419"/>
                    </a:lnTo>
                    <a:lnTo>
                      <a:pt x="790" y="1352"/>
                    </a:lnTo>
                    <a:lnTo>
                      <a:pt x="771" y="1257"/>
                    </a:lnTo>
                    <a:lnTo>
                      <a:pt x="714" y="1229"/>
                    </a:lnTo>
                    <a:lnTo>
                      <a:pt x="628" y="1172"/>
                    </a:lnTo>
                    <a:lnTo>
                      <a:pt x="190" y="1153"/>
                    </a:lnTo>
                    <a:lnTo>
                      <a:pt x="190" y="1134"/>
                    </a:lnTo>
                    <a:lnTo>
                      <a:pt x="152" y="848"/>
                    </a:lnTo>
                    <a:lnTo>
                      <a:pt x="142" y="743"/>
                    </a:lnTo>
                    <a:lnTo>
                      <a:pt x="133" y="686"/>
                    </a:lnTo>
                    <a:lnTo>
                      <a:pt x="0" y="448"/>
                    </a:lnTo>
                    <a:lnTo>
                      <a:pt x="47" y="353"/>
                    </a:lnTo>
                    <a:lnTo>
                      <a:pt x="66" y="334"/>
                    </a:lnTo>
                    <a:lnTo>
                      <a:pt x="85" y="238"/>
                    </a:lnTo>
                    <a:lnTo>
                      <a:pt x="133" y="115"/>
                    </a:lnTo>
                    <a:lnTo>
                      <a:pt x="342" y="76"/>
                    </a:lnTo>
                    <a:lnTo>
                      <a:pt x="552" y="67"/>
                    </a:lnTo>
                    <a:lnTo>
                      <a:pt x="971" y="0"/>
                    </a:lnTo>
                    <a:lnTo>
                      <a:pt x="1152" y="48"/>
                    </a:lnTo>
                    <a:lnTo>
                      <a:pt x="1323" y="162"/>
                    </a:lnTo>
                    <a:lnTo>
                      <a:pt x="1543" y="191"/>
                    </a:lnTo>
                    <a:lnTo>
                      <a:pt x="1714" y="276"/>
                    </a:lnTo>
                    <a:lnTo>
                      <a:pt x="1638" y="391"/>
                    </a:lnTo>
                    <a:lnTo>
                      <a:pt x="1724" y="514"/>
                    </a:lnTo>
                    <a:lnTo>
                      <a:pt x="1885" y="543"/>
                    </a:lnTo>
                    <a:lnTo>
                      <a:pt x="1952" y="562"/>
                    </a:lnTo>
                    <a:lnTo>
                      <a:pt x="2000" y="543"/>
                    </a:lnTo>
                    <a:lnTo>
                      <a:pt x="2105" y="476"/>
                    </a:lnTo>
                    <a:lnTo>
                      <a:pt x="2228" y="505"/>
                    </a:lnTo>
                    <a:lnTo>
                      <a:pt x="2295" y="610"/>
                    </a:lnTo>
                    <a:lnTo>
                      <a:pt x="2333" y="743"/>
                    </a:lnTo>
                    <a:lnTo>
                      <a:pt x="2428" y="800"/>
                    </a:lnTo>
                    <a:lnTo>
                      <a:pt x="2552" y="838"/>
                    </a:lnTo>
                    <a:lnTo>
                      <a:pt x="2638" y="905"/>
                    </a:lnTo>
                    <a:lnTo>
                      <a:pt x="2733" y="943"/>
                    </a:lnTo>
                    <a:lnTo>
                      <a:pt x="2790" y="991"/>
                    </a:lnTo>
                    <a:lnTo>
                      <a:pt x="2857" y="1019"/>
                    </a:lnTo>
                    <a:lnTo>
                      <a:pt x="2962" y="1010"/>
                    </a:lnTo>
                    <a:lnTo>
                      <a:pt x="3066" y="1038"/>
                    </a:lnTo>
                    <a:lnTo>
                      <a:pt x="3114" y="1238"/>
                    </a:lnTo>
                    <a:lnTo>
                      <a:pt x="3123" y="1457"/>
                    </a:lnTo>
                    <a:lnTo>
                      <a:pt x="3038" y="1467"/>
                    </a:lnTo>
                    <a:lnTo>
                      <a:pt x="2962" y="1515"/>
                    </a:lnTo>
                    <a:lnTo>
                      <a:pt x="2933" y="1591"/>
                    </a:lnTo>
                    <a:lnTo>
                      <a:pt x="2876" y="1638"/>
                    </a:lnTo>
                    <a:lnTo>
                      <a:pt x="2800" y="1629"/>
                    </a:lnTo>
                    <a:lnTo>
                      <a:pt x="2733" y="1600"/>
                    </a:lnTo>
                    <a:lnTo>
                      <a:pt x="2562" y="161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9" name="Freeform 26">
                <a:extLst>
                  <a:ext uri="{FF2B5EF4-FFF2-40B4-BE49-F238E27FC236}">
                    <a16:creationId xmlns:a16="http://schemas.microsoft.com/office/drawing/2014/main" id="{A19006B4-BA15-1240-BBB2-78EC47CE0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8938" y="4957763"/>
                <a:ext cx="398462" cy="274637"/>
              </a:xfrm>
              <a:custGeom>
                <a:avLst/>
                <a:gdLst>
                  <a:gd name="T0" fmla="*/ 257235 w 1106"/>
                  <a:gd name="T1" fmla="*/ 41034 h 763"/>
                  <a:gd name="T2" fmla="*/ 219406 w 1106"/>
                  <a:gd name="T3" fmla="*/ 75228 h 763"/>
                  <a:gd name="T4" fmla="*/ 219406 w 1106"/>
                  <a:gd name="T5" fmla="*/ 102584 h 763"/>
                  <a:gd name="T6" fmla="*/ 239942 w 1106"/>
                  <a:gd name="T7" fmla="*/ 123461 h 763"/>
                  <a:gd name="T8" fmla="*/ 250390 w 1106"/>
                  <a:gd name="T9" fmla="*/ 154056 h 763"/>
                  <a:gd name="T10" fmla="*/ 253993 w 1106"/>
                  <a:gd name="T11" fmla="*/ 181772 h 763"/>
                  <a:gd name="T12" fmla="*/ 274528 w 1106"/>
                  <a:gd name="T13" fmla="*/ 198689 h 763"/>
                  <a:gd name="T14" fmla="*/ 295064 w 1106"/>
                  <a:gd name="T15" fmla="*/ 209127 h 763"/>
                  <a:gd name="T16" fmla="*/ 322444 w 1106"/>
                  <a:gd name="T17" fmla="*/ 215966 h 763"/>
                  <a:gd name="T18" fmla="*/ 349825 w 1106"/>
                  <a:gd name="T19" fmla="*/ 209127 h 763"/>
                  <a:gd name="T20" fmla="*/ 367118 w 1106"/>
                  <a:gd name="T21" fmla="*/ 185011 h 763"/>
                  <a:gd name="T22" fmla="*/ 387654 w 1106"/>
                  <a:gd name="T23" fmla="*/ 171333 h 763"/>
                  <a:gd name="T24" fmla="*/ 398102 w 1106"/>
                  <a:gd name="T25" fmla="*/ 209127 h 763"/>
                  <a:gd name="T26" fmla="*/ 363516 w 1106"/>
                  <a:gd name="T27" fmla="*/ 260599 h 763"/>
                  <a:gd name="T28" fmla="*/ 319202 w 1106"/>
                  <a:gd name="T29" fmla="*/ 274277 h 763"/>
                  <a:gd name="T30" fmla="*/ 270925 w 1106"/>
                  <a:gd name="T31" fmla="*/ 270678 h 763"/>
                  <a:gd name="T32" fmla="*/ 236699 w 1106"/>
                  <a:gd name="T33" fmla="*/ 253760 h 763"/>
                  <a:gd name="T34" fmla="*/ 205716 w 1106"/>
                  <a:gd name="T35" fmla="*/ 246921 h 763"/>
                  <a:gd name="T36" fmla="*/ 178335 w 1106"/>
                  <a:gd name="T37" fmla="*/ 243322 h 763"/>
                  <a:gd name="T38" fmla="*/ 78900 w 1106"/>
                  <a:gd name="T39" fmla="*/ 195449 h 763"/>
                  <a:gd name="T40" fmla="*/ 44674 w 1106"/>
                  <a:gd name="T41" fmla="*/ 195449 h 763"/>
                  <a:gd name="T42" fmla="*/ 27381 w 1106"/>
                  <a:gd name="T43" fmla="*/ 174573 h 763"/>
                  <a:gd name="T44" fmla="*/ 24138 w 1106"/>
                  <a:gd name="T45" fmla="*/ 150816 h 763"/>
                  <a:gd name="T46" fmla="*/ 0 w 1106"/>
                  <a:gd name="T47" fmla="*/ 143977 h 763"/>
                  <a:gd name="T48" fmla="*/ 16933 w 1106"/>
                  <a:gd name="T49" fmla="*/ 119861 h 763"/>
                  <a:gd name="T50" fmla="*/ 41071 w 1106"/>
                  <a:gd name="T51" fmla="*/ 109783 h 763"/>
                  <a:gd name="T52" fmla="*/ 65209 w 1106"/>
                  <a:gd name="T53" fmla="*/ 54711 h 763"/>
                  <a:gd name="T54" fmla="*/ 99435 w 1106"/>
                  <a:gd name="T55" fmla="*/ 54711 h 763"/>
                  <a:gd name="T56" fmla="*/ 133661 w 1106"/>
                  <a:gd name="T57" fmla="*/ 34195 h 763"/>
                  <a:gd name="T58" fmla="*/ 150954 w 1106"/>
                  <a:gd name="T59" fmla="*/ 0 h 763"/>
                  <a:gd name="T60" fmla="*/ 181938 w 1106"/>
                  <a:gd name="T61" fmla="*/ 3239 h 763"/>
                  <a:gd name="T62" fmla="*/ 257235 w 1106"/>
                  <a:gd name="T63" fmla="*/ 41034 h 7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06" h="763">
                    <a:moveTo>
                      <a:pt x="714" y="114"/>
                    </a:moveTo>
                    <a:lnTo>
                      <a:pt x="609" y="209"/>
                    </a:lnTo>
                    <a:lnTo>
                      <a:pt x="609" y="285"/>
                    </a:lnTo>
                    <a:lnTo>
                      <a:pt x="666" y="343"/>
                    </a:lnTo>
                    <a:lnTo>
                      <a:pt x="695" y="428"/>
                    </a:lnTo>
                    <a:lnTo>
                      <a:pt x="705" y="505"/>
                    </a:lnTo>
                    <a:lnTo>
                      <a:pt x="762" y="552"/>
                    </a:lnTo>
                    <a:lnTo>
                      <a:pt x="819" y="581"/>
                    </a:lnTo>
                    <a:lnTo>
                      <a:pt x="895" y="600"/>
                    </a:lnTo>
                    <a:lnTo>
                      <a:pt x="971" y="581"/>
                    </a:lnTo>
                    <a:lnTo>
                      <a:pt x="1019" y="514"/>
                    </a:lnTo>
                    <a:lnTo>
                      <a:pt x="1076" y="476"/>
                    </a:lnTo>
                    <a:lnTo>
                      <a:pt x="1105" y="581"/>
                    </a:lnTo>
                    <a:lnTo>
                      <a:pt x="1009" y="724"/>
                    </a:lnTo>
                    <a:lnTo>
                      <a:pt x="886" y="762"/>
                    </a:lnTo>
                    <a:lnTo>
                      <a:pt x="752" y="752"/>
                    </a:lnTo>
                    <a:lnTo>
                      <a:pt x="657" y="705"/>
                    </a:lnTo>
                    <a:lnTo>
                      <a:pt x="571" y="686"/>
                    </a:lnTo>
                    <a:lnTo>
                      <a:pt x="495" y="676"/>
                    </a:lnTo>
                    <a:lnTo>
                      <a:pt x="219" y="543"/>
                    </a:lnTo>
                    <a:lnTo>
                      <a:pt x="124" y="543"/>
                    </a:lnTo>
                    <a:lnTo>
                      <a:pt x="76" y="485"/>
                    </a:lnTo>
                    <a:lnTo>
                      <a:pt x="67" y="419"/>
                    </a:lnTo>
                    <a:lnTo>
                      <a:pt x="0" y="400"/>
                    </a:lnTo>
                    <a:lnTo>
                      <a:pt x="47" y="333"/>
                    </a:lnTo>
                    <a:lnTo>
                      <a:pt x="114" y="305"/>
                    </a:lnTo>
                    <a:lnTo>
                      <a:pt x="181" y="152"/>
                    </a:lnTo>
                    <a:lnTo>
                      <a:pt x="276" y="152"/>
                    </a:lnTo>
                    <a:lnTo>
                      <a:pt x="371" y="95"/>
                    </a:lnTo>
                    <a:lnTo>
                      <a:pt x="419" y="0"/>
                    </a:lnTo>
                    <a:lnTo>
                      <a:pt x="505" y="9"/>
                    </a:lnTo>
                    <a:lnTo>
                      <a:pt x="714" y="114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0" name="Freeform 27">
                <a:extLst>
                  <a:ext uri="{FF2B5EF4-FFF2-40B4-BE49-F238E27FC236}">
                    <a16:creationId xmlns:a16="http://schemas.microsoft.com/office/drawing/2014/main" id="{2E4C3607-03C2-4D42-A2C2-381E2CFCB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6025" y="3779838"/>
                <a:ext cx="1889125" cy="1162050"/>
              </a:xfrm>
              <a:custGeom>
                <a:avLst/>
                <a:gdLst>
                  <a:gd name="T0" fmla="*/ 1707015 w 5249"/>
                  <a:gd name="T1" fmla="*/ 236441 h 3229"/>
                  <a:gd name="T2" fmla="*/ 1789072 w 5249"/>
                  <a:gd name="T3" fmla="*/ 232842 h 3229"/>
                  <a:gd name="T4" fmla="*/ 1861053 w 5249"/>
                  <a:gd name="T5" fmla="*/ 212329 h 3229"/>
                  <a:gd name="T6" fmla="*/ 1874729 w 5249"/>
                  <a:gd name="T7" fmla="*/ 294741 h 3229"/>
                  <a:gd name="T8" fmla="*/ 1782234 w 5249"/>
                  <a:gd name="T9" fmla="*/ 373555 h 3229"/>
                  <a:gd name="T10" fmla="*/ 1700177 w 5249"/>
                  <a:gd name="T11" fmla="*/ 431855 h 3229"/>
                  <a:gd name="T12" fmla="*/ 1689739 w 5249"/>
                  <a:gd name="T13" fmla="*/ 479719 h 3229"/>
                  <a:gd name="T14" fmla="*/ 1689739 w 5249"/>
                  <a:gd name="T15" fmla="*/ 575807 h 3229"/>
                  <a:gd name="T16" fmla="*/ 1676063 w 5249"/>
                  <a:gd name="T17" fmla="*/ 589482 h 3229"/>
                  <a:gd name="T18" fmla="*/ 1641872 w 5249"/>
                  <a:gd name="T19" fmla="*/ 651022 h 3229"/>
                  <a:gd name="T20" fmla="*/ 1580329 w 5249"/>
                  <a:gd name="T21" fmla="*/ 722997 h 3229"/>
                  <a:gd name="T22" fmla="*/ 1542539 w 5249"/>
                  <a:gd name="T23" fmla="*/ 825923 h 3229"/>
                  <a:gd name="T24" fmla="*/ 1480636 w 5249"/>
                  <a:gd name="T25" fmla="*/ 922011 h 3229"/>
                  <a:gd name="T26" fmla="*/ 1110657 w 5249"/>
                  <a:gd name="T27" fmla="*/ 1130741 h 3229"/>
                  <a:gd name="T28" fmla="*/ 1069269 w 5249"/>
                  <a:gd name="T29" fmla="*/ 1120664 h 3229"/>
                  <a:gd name="T30" fmla="*/ 894716 w 5249"/>
                  <a:gd name="T31" fmla="*/ 1154852 h 3229"/>
                  <a:gd name="T32" fmla="*/ 736719 w 5249"/>
                  <a:gd name="T33" fmla="*/ 1130741 h 3229"/>
                  <a:gd name="T34" fmla="*/ 534454 w 5249"/>
                  <a:gd name="T35" fmla="*/ 1117065 h 3229"/>
                  <a:gd name="T36" fmla="*/ 513940 w 5249"/>
                  <a:gd name="T37" fmla="*/ 966276 h 3229"/>
                  <a:gd name="T38" fmla="*/ 438720 w 5249"/>
                  <a:gd name="T39" fmla="*/ 959438 h 3229"/>
                  <a:gd name="T40" fmla="*/ 394093 w 5249"/>
                  <a:gd name="T41" fmla="*/ 932087 h 3229"/>
                  <a:gd name="T42" fmla="*/ 328950 w 5249"/>
                  <a:gd name="T43" fmla="*/ 894300 h 3229"/>
                  <a:gd name="T44" fmla="*/ 250132 w 5249"/>
                  <a:gd name="T45" fmla="*/ 860111 h 3229"/>
                  <a:gd name="T46" fmla="*/ 212342 w 5249"/>
                  <a:gd name="T47" fmla="*/ 774460 h 3229"/>
                  <a:gd name="T48" fmla="*/ 130284 w 5249"/>
                  <a:gd name="T49" fmla="*/ 788135 h 3229"/>
                  <a:gd name="T50" fmla="*/ 88896 w 5249"/>
                  <a:gd name="T51" fmla="*/ 788135 h 3229"/>
                  <a:gd name="T52" fmla="*/ 0 w 5249"/>
                  <a:gd name="T53" fmla="*/ 733434 h 3229"/>
                  <a:gd name="T54" fmla="*/ 75219 w 5249"/>
                  <a:gd name="T55" fmla="*/ 685210 h 3229"/>
                  <a:gd name="T56" fmla="*/ 99333 w 5249"/>
                  <a:gd name="T57" fmla="*/ 551695 h 3229"/>
                  <a:gd name="T58" fmla="*/ 133524 w 5249"/>
                  <a:gd name="T59" fmla="*/ 459206 h 3229"/>
                  <a:gd name="T60" fmla="*/ 198666 w 5249"/>
                  <a:gd name="T61" fmla="*/ 328930 h 3229"/>
                  <a:gd name="T62" fmla="*/ 301598 w 5249"/>
                  <a:gd name="T63" fmla="*/ 191816 h 3229"/>
                  <a:gd name="T64" fmla="*/ 311675 w 5249"/>
                  <a:gd name="T65" fmla="*/ 119840 h 3229"/>
                  <a:gd name="T66" fmla="*/ 349465 w 5249"/>
                  <a:gd name="T67" fmla="*/ 47864 h 3229"/>
                  <a:gd name="T68" fmla="*/ 448798 w 5249"/>
                  <a:gd name="T69" fmla="*/ 6838 h 3229"/>
                  <a:gd name="T70" fmla="*/ 493425 w 5249"/>
                  <a:gd name="T71" fmla="*/ 0 h 3229"/>
                  <a:gd name="T72" fmla="*/ 503863 w 5249"/>
                  <a:gd name="T73" fmla="*/ 78454 h 3229"/>
                  <a:gd name="T74" fmla="*/ 513940 w 5249"/>
                  <a:gd name="T75" fmla="*/ 143952 h 3229"/>
                  <a:gd name="T76" fmla="*/ 671577 w 5249"/>
                  <a:gd name="T77" fmla="*/ 113002 h 3229"/>
                  <a:gd name="T78" fmla="*/ 730241 w 5249"/>
                  <a:gd name="T79" fmla="*/ 88890 h 3229"/>
                  <a:gd name="T80" fmla="*/ 829574 w 5249"/>
                  <a:gd name="T81" fmla="*/ 129916 h 3229"/>
                  <a:gd name="T82" fmla="*/ 904793 w 5249"/>
                  <a:gd name="T83" fmla="*/ 239680 h 3229"/>
                  <a:gd name="T84" fmla="*/ 959498 w 5249"/>
                  <a:gd name="T85" fmla="*/ 267030 h 3229"/>
                  <a:gd name="T86" fmla="*/ 1103819 w 5249"/>
                  <a:gd name="T87" fmla="*/ 291142 h 3229"/>
                  <a:gd name="T88" fmla="*/ 1196314 w 5249"/>
                  <a:gd name="T89" fmla="*/ 229603 h 3229"/>
                  <a:gd name="T90" fmla="*/ 1439608 w 5249"/>
                  <a:gd name="T91" fmla="*/ 181379 h 3229"/>
                  <a:gd name="T92" fmla="*/ 1641872 w 5249"/>
                  <a:gd name="T93" fmla="*/ 201892 h 322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249" h="3229">
                    <a:moveTo>
                      <a:pt x="4629" y="581"/>
                    </a:moveTo>
                    <a:lnTo>
                      <a:pt x="4743" y="657"/>
                    </a:lnTo>
                    <a:lnTo>
                      <a:pt x="4876" y="676"/>
                    </a:lnTo>
                    <a:lnTo>
                      <a:pt x="4971" y="647"/>
                    </a:lnTo>
                    <a:lnTo>
                      <a:pt x="5067" y="599"/>
                    </a:lnTo>
                    <a:lnTo>
                      <a:pt x="5171" y="590"/>
                    </a:lnTo>
                    <a:lnTo>
                      <a:pt x="5248" y="676"/>
                    </a:lnTo>
                    <a:lnTo>
                      <a:pt x="5209" y="819"/>
                    </a:lnTo>
                    <a:lnTo>
                      <a:pt x="5209" y="971"/>
                    </a:lnTo>
                    <a:lnTo>
                      <a:pt x="4952" y="1038"/>
                    </a:lnTo>
                    <a:lnTo>
                      <a:pt x="4790" y="1152"/>
                    </a:lnTo>
                    <a:lnTo>
                      <a:pt x="4724" y="1200"/>
                    </a:lnTo>
                    <a:lnTo>
                      <a:pt x="4714" y="1257"/>
                    </a:lnTo>
                    <a:lnTo>
                      <a:pt x="4695" y="1333"/>
                    </a:lnTo>
                    <a:lnTo>
                      <a:pt x="4714" y="1476"/>
                    </a:lnTo>
                    <a:lnTo>
                      <a:pt x="4695" y="1600"/>
                    </a:lnTo>
                    <a:lnTo>
                      <a:pt x="4676" y="1619"/>
                    </a:lnTo>
                    <a:lnTo>
                      <a:pt x="4657" y="1638"/>
                    </a:lnTo>
                    <a:lnTo>
                      <a:pt x="4609" y="1685"/>
                    </a:lnTo>
                    <a:lnTo>
                      <a:pt x="4562" y="1809"/>
                    </a:lnTo>
                    <a:lnTo>
                      <a:pt x="4495" y="1923"/>
                    </a:lnTo>
                    <a:lnTo>
                      <a:pt x="4391" y="2009"/>
                    </a:lnTo>
                    <a:lnTo>
                      <a:pt x="4295" y="2104"/>
                    </a:lnTo>
                    <a:lnTo>
                      <a:pt x="4286" y="2295"/>
                    </a:lnTo>
                    <a:lnTo>
                      <a:pt x="4228" y="2457"/>
                    </a:lnTo>
                    <a:lnTo>
                      <a:pt x="4114" y="2562"/>
                    </a:lnTo>
                    <a:lnTo>
                      <a:pt x="4086" y="2733"/>
                    </a:lnTo>
                    <a:lnTo>
                      <a:pt x="3086" y="3142"/>
                    </a:lnTo>
                    <a:lnTo>
                      <a:pt x="3029" y="3133"/>
                    </a:lnTo>
                    <a:lnTo>
                      <a:pt x="2971" y="3114"/>
                    </a:lnTo>
                    <a:lnTo>
                      <a:pt x="2628" y="3142"/>
                    </a:lnTo>
                    <a:lnTo>
                      <a:pt x="2486" y="3209"/>
                    </a:lnTo>
                    <a:lnTo>
                      <a:pt x="2333" y="3200"/>
                    </a:lnTo>
                    <a:lnTo>
                      <a:pt x="2047" y="3142"/>
                    </a:lnTo>
                    <a:lnTo>
                      <a:pt x="1695" y="3228"/>
                    </a:lnTo>
                    <a:lnTo>
                      <a:pt x="1485" y="3104"/>
                    </a:lnTo>
                    <a:lnTo>
                      <a:pt x="1476" y="2885"/>
                    </a:lnTo>
                    <a:lnTo>
                      <a:pt x="1428" y="2685"/>
                    </a:lnTo>
                    <a:lnTo>
                      <a:pt x="1324" y="2657"/>
                    </a:lnTo>
                    <a:lnTo>
                      <a:pt x="1219" y="2666"/>
                    </a:lnTo>
                    <a:lnTo>
                      <a:pt x="1152" y="2638"/>
                    </a:lnTo>
                    <a:lnTo>
                      <a:pt x="1095" y="2590"/>
                    </a:lnTo>
                    <a:lnTo>
                      <a:pt x="1000" y="2552"/>
                    </a:lnTo>
                    <a:lnTo>
                      <a:pt x="914" y="2485"/>
                    </a:lnTo>
                    <a:lnTo>
                      <a:pt x="790" y="2447"/>
                    </a:lnTo>
                    <a:lnTo>
                      <a:pt x="695" y="2390"/>
                    </a:lnTo>
                    <a:lnTo>
                      <a:pt x="657" y="2257"/>
                    </a:lnTo>
                    <a:lnTo>
                      <a:pt x="590" y="2152"/>
                    </a:lnTo>
                    <a:lnTo>
                      <a:pt x="467" y="2123"/>
                    </a:lnTo>
                    <a:lnTo>
                      <a:pt x="362" y="2190"/>
                    </a:lnTo>
                    <a:lnTo>
                      <a:pt x="314" y="2209"/>
                    </a:lnTo>
                    <a:lnTo>
                      <a:pt x="247" y="2190"/>
                    </a:lnTo>
                    <a:lnTo>
                      <a:pt x="86" y="2161"/>
                    </a:lnTo>
                    <a:lnTo>
                      <a:pt x="0" y="2038"/>
                    </a:lnTo>
                    <a:lnTo>
                      <a:pt x="76" y="1923"/>
                    </a:lnTo>
                    <a:lnTo>
                      <a:pt x="209" y="1904"/>
                    </a:lnTo>
                    <a:lnTo>
                      <a:pt x="276" y="1771"/>
                    </a:lnTo>
                    <a:lnTo>
                      <a:pt x="276" y="1533"/>
                    </a:lnTo>
                    <a:lnTo>
                      <a:pt x="314" y="1342"/>
                    </a:lnTo>
                    <a:lnTo>
                      <a:pt x="371" y="1276"/>
                    </a:lnTo>
                    <a:lnTo>
                      <a:pt x="409" y="1152"/>
                    </a:lnTo>
                    <a:lnTo>
                      <a:pt x="552" y="914"/>
                    </a:lnTo>
                    <a:lnTo>
                      <a:pt x="790" y="647"/>
                    </a:lnTo>
                    <a:lnTo>
                      <a:pt x="838" y="533"/>
                    </a:lnTo>
                    <a:lnTo>
                      <a:pt x="838" y="409"/>
                    </a:lnTo>
                    <a:lnTo>
                      <a:pt x="866" y="333"/>
                    </a:lnTo>
                    <a:lnTo>
                      <a:pt x="924" y="285"/>
                    </a:lnTo>
                    <a:lnTo>
                      <a:pt x="971" y="133"/>
                    </a:lnTo>
                    <a:lnTo>
                      <a:pt x="1076" y="28"/>
                    </a:lnTo>
                    <a:lnTo>
                      <a:pt x="1247" y="19"/>
                    </a:lnTo>
                    <a:lnTo>
                      <a:pt x="1305" y="0"/>
                    </a:lnTo>
                    <a:lnTo>
                      <a:pt x="1371" y="0"/>
                    </a:lnTo>
                    <a:lnTo>
                      <a:pt x="1400" y="104"/>
                    </a:lnTo>
                    <a:lnTo>
                      <a:pt x="1400" y="218"/>
                    </a:lnTo>
                    <a:lnTo>
                      <a:pt x="1428" y="304"/>
                    </a:lnTo>
                    <a:lnTo>
                      <a:pt x="1428" y="400"/>
                    </a:lnTo>
                    <a:lnTo>
                      <a:pt x="1790" y="276"/>
                    </a:lnTo>
                    <a:lnTo>
                      <a:pt x="1866" y="314"/>
                    </a:lnTo>
                    <a:lnTo>
                      <a:pt x="1962" y="323"/>
                    </a:lnTo>
                    <a:lnTo>
                      <a:pt x="2029" y="247"/>
                    </a:lnTo>
                    <a:lnTo>
                      <a:pt x="2114" y="247"/>
                    </a:lnTo>
                    <a:lnTo>
                      <a:pt x="2305" y="361"/>
                    </a:lnTo>
                    <a:lnTo>
                      <a:pt x="2467" y="523"/>
                    </a:lnTo>
                    <a:lnTo>
                      <a:pt x="2514" y="666"/>
                    </a:lnTo>
                    <a:lnTo>
                      <a:pt x="2600" y="733"/>
                    </a:lnTo>
                    <a:lnTo>
                      <a:pt x="2666" y="742"/>
                    </a:lnTo>
                    <a:lnTo>
                      <a:pt x="2829" y="828"/>
                    </a:lnTo>
                    <a:lnTo>
                      <a:pt x="3067" y="809"/>
                    </a:lnTo>
                    <a:lnTo>
                      <a:pt x="3210" y="752"/>
                    </a:lnTo>
                    <a:lnTo>
                      <a:pt x="3324" y="638"/>
                    </a:lnTo>
                    <a:lnTo>
                      <a:pt x="3648" y="466"/>
                    </a:lnTo>
                    <a:lnTo>
                      <a:pt x="4000" y="504"/>
                    </a:lnTo>
                    <a:lnTo>
                      <a:pt x="4343" y="476"/>
                    </a:lnTo>
                    <a:lnTo>
                      <a:pt x="4562" y="561"/>
                    </a:lnTo>
                    <a:lnTo>
                      <a:pt x="4629" y="581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31753" name="Group 2">
              <a:extLst>
                <a:ext uri="{FF2B5EF4-FFF2-40B4-BE49-F238E27FC236}">
                  <a16:creationId xmlns:a16="http://schemas.microsoft.com/office/drawing/2014/main" id="{D25EF726-5246-0A4F-9C89-8A426B1F7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19975" y="3689350"/>
              <a:ext cx="5578475" cy="1584325"/>
              <a:chOff x="7419975" y="3689350"/>
              <a:chExt cx="5578108" cy="1584325"/>
            </a:xfrm>
          </p:grpSpPr>
          <p:sp>
            <p:nvSpPr>
              <p:cNvPr id="31759" name="Freeform 28">
                <a:extLst>
                  <a:ext uri="{FF2B5EF4-FFF2-40B4-BE49-F238E27FC236}">
                    <a16:creationId xmlns:a16="http://schemas.microsoft.com/office/drawing/2014/main" id="{461F7E7C-F5A2-884A-A638-109101EF7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9575" y="4773613"/>
                <a:ext cx="263525" cy="354012"/>
              </a:xfrm>
              <a:custGeom>
                <a:avLst/>
                <a:gdLst>
                  <a:gd name="T0" fmla="*/ 129967 w 734"/>
                  <a:gd name="T1" fmla="*/ 0 h 983"/>
                  <a:gd name="T2" fmla="*/ 0 w 734"/>
                  <a:gd name="T3" fmla="*/ 133970 h 983"/>
                  <a:gd name="T4" fmla="*/ 20464 w 734"/>
                  <a:gd name="T5" fmla="*/ 205997 h 983"/>
                  <a:gd name="T6" fmla="*/ 119556 w 734"/>
                  <a:gd name="T7" fmla="*/ 346449 h 983"/>
                  <a:gd name="T8" fmla="*/ 129967 w 734"/>
                  <a:gd name="T9" fmla="*/ 353652 h 983"/>
                  <a:gd name="T10" fmla="*/ 140379 w 734"/>
                  <a:gd name="T11" fmla="*/ 346449 h 983"/>
                  <a:gd name="T12" fmla="*/ 242701 w 734"/>
                  <a:gd name="T13" fmla="*/ 205997 h 983"/>
                  <a:gd name="T14" fmla="*/ 263166 w 734"/>
                  <a:gd name="T15" fmla="*/ 133970 h 983"/>
                  <a:gd name="T16" fmla="*/ 129967 w 734"/>
                  <a:gd name="T17" fmla="*/ 0 h 983"/>
                  <a:gd name="T18" fmla="*/ 129967 w 734"/>
                  <a:gd name="T19" fmla="*/ 185469 h 983"/>
                  <a:gd name="T20" fmla="*/ 78627 w 734"/>
                  <a:gd name="T21" fmla="*/ 133970 h 983"/>
                  <a:gd name="T22" fmla="*/ 129967 w 734"/>
                  <a:gd name="T23" fmla="*/ 79230 h 983"/>
                  <a:gd name="T24" fmla="*/ 184539 w 734"/>
                  <a:gd name="T25" fmla="*/ 133970 h 983"/>
                  <a:gd name="T26" fmla="*/ 129967 w 734"/>
                  <a:gd name="T27" fmla="*/ 185469 h 9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3">
                    <a:moveTo>
                      <a:pt x="362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2"/>
                      <a:pt x="352" y="982"/>
                      <a:pt x="362" y="982"/>
                    </a:cubicBezTo>
                    <a:cubicBezTo>
                      <a:pt x="371" y="982"/>
                      <a:pt x="381" y="972"/>
                      <a:pt x="391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5"/>
                      <a:pt x="733" y="448"/>
                      <a:pt x="733" y="372"/>
                    </a:cubicBezTo>
                    <a:cubicBezTo>
                      <a:pt x="733" y="172"/>
                      <a:pt x="56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20"/>
                      <a:pt x="362" y="220"/>
                    </a:cubicBezTo>
                    <a:cubicBezTo>
                      <a:pt x="448" y="220"/>
                      <a:pt x="514" y="286"/>
                      <a:pt x="514" y="372"/>
                    </a:cubicBezTo>
                    <a:cubicBezTo>
                      <a:pt x="514" y="448"/>
                      <a:pt x="448" y="515"/>
                      <a:pt x="362" y="515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60" name="Freeform 29">
                <a:extLst>
                  <a:ext uri="{FF2B5EF4-FFF2-40B4-BE49-F238E27FC236}">
                    <a16:creationId xmlns:a16="http://schemas.microsoft.com/office/drawing/2014/main" id="{45E6046E-C7D2-F94D-AEA8-84F3D460E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0838" y="3933825"/>
                <a:ext cx="263525" cy="349250"/>
              </a:xfrm>
              <a:custGeom>
                <a:avLst/>
                <a:gdLst>
                  <a:gd name="T0" fmla="*/ 129608 w 734"/>
                  <a:gd name="T1" fmla="*/ 0 h 972"/>
                  <a:gd name="T2" fmla="*/ 0 w 734"/>
                  <a:gd name="T3" fmla="*/ 133664 h 972"/>
                  <a:gd name="T4" fmla="*/ 20464 w 734"/>
                  <a:gd name="T5" fmla="*/ 201933 h 972"/>
                  <a:gd name="T6" fmla="*/ 119556 w 734"/>
                  <a:gd name="T7" fmla="*/ 342423 h 972"/>
                  <a:gd name="T8" fmla="*/ 129608 w 734"/>
                  <a:gd name="T9" fmla="*/ 348891 h 972"/>
                  <a:gd name="T10" fmla="*/ 140020 w 734"/>
                  <a:gd name="T11" fmla="*/ 342423 h 972"/>
                  <a:gd name="T12" fmla="*/ 242701 w 734"/>
                  <a:gd name="T13" fmla="*/ 201933 h 972"/>
                  <a:gd name="T14" fmla="*/ 263166 w 734"/>
                  <a:gd name="T15" fmla="*/ 133664 h 972"/>
                  <a:gd name="T16" fmla="*/ 129608 w 734"/>
                  <a:gd name="T17" fmla="*/ 0 h 972"/>
                  <a:gd name="T18" fmla="*/ 129608 w 734"/>
                  <a:gd name="T19" fmla="*/ 184686 h 972"/>
                  <a:gd name="T20" fmla="*/ 78627 w 734"/>
                  <a:gd name="T21" fmla="*/ 130070 h 972"/>
                  <a:gd name="T22" fmla="*/ 129608 w 734"/>
                  <a:gd name="T23" fmla="*/ 78689 h 972"/>
                  <a:gd name="T24" fmla="*/ 184539 w 734"/>
                  <a:gd name="T25" fmla="*/ 130070 h 972"/>
                  <a:gd name="T26" fmla="*/ 129608 w 734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72">
                    <a:moveTo>
                      <a:pt x="361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3"/>
                      <a:pt x="333" y="953"/>
                      <a:pt x="333" y="953"/>
                    </a:cubicBezTo>
                    <a:cubicBezTo>
                      <a:pt x="343" y="971"/>
                      <a:pt x="352" y="971"/>
                      <a:pt x="361" y="971"/>
                    </a:cubicBezTo>
                    <a:cubicBezTo>
                      <a:pt x="381" y="971"/>
                      <a:pt x="390" y="971"/>
                      <a:pt x="390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2"/>
                    </a:cubicBezTo>
                    <a:cubicBezTo>
                      <a:pt x="733" y="162"/>
                      <a:pt x="571" y="0"/>
                      <a:pt x="361" y="0"/>
                    </a:cubicBezTo>
                    <a:close/>
                    <a:moveTo>
                      <a:pt x="361" y="514"/>
                    </a:moveTo>
                    <a:cubicBezTo>
                      <a:pt x="285" y="514"/>
                      <a:pt x="219" y="448"/>
                      <a:pt x="219" y="362"/>
                    </a:cubicBezTo>
                    <a:cubicBezTo>
                      <a:pt x="219" y="286"/>
                      <a:pt x="285" y="219"/>
                      <a:pt x="361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4"/>
                      <a:pt x="361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61" name="Text Box 30">
                <a:extLst>
                  <a:ext uri="{FF2B5EF4-FFF2-40B4-BE49-F238E27FC236}">
                    <a16:creationId xmlns:a16="http://schemas.microsoft.com/office/drawing/2014/main" id="{52A50DFD-6B2C-B24B-81A1-B407680983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58650" y="4471988"/>
                <a:ext cx="939433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Tbilisi</a:t>
                </a:r>
              </a:p>
            </p:txBody>
          </p:sp>
          <p:sp>
            <p:nvSpPr>
              <p:cNvPr id="31762" name="Text Box 31">
                <a:extLst>
                  <a:ext uri="{FF2B5EF4-FFF2-40B4-BE49-F238E27FC236}">
                    <a16:creationId xmlns:a16="http://schemas.microsoft.com/office/drawing/2014/main" id="{CCF0541B-9FA7-6D4F-B5C0-4CAE120F9F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7838" y="3689350"/>
                <a:ext cx="731695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Kutaisi</a:t>
                </a:r>
              </a:p>
            </p:txBody>
          </p:sp>
          <p:sp>
            <p:nvSpPr>
              <p:cNvPr id="31763" name="Text Box 32">
                <a:extLst>
                  <a:ext uri="{FF2B5EF4-FFF2-40B4-BE49-F238E27FC236}">
                    <a16:creationId xmlns:a16="http://schemas.microsoft.com/office/drawing/2014/main" id="{8C726732-D6F2-0644-A26A-98C13C937A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24775" y="4017963"/>
                <a:ext cx="424706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Poti</a:t>
                </a:r>
              </a:p>
            </p:txBody>
          </p:sp>
          <p:sp>
            <p:nvSpPr>
              <p:cNvPr id="31764" name="Text Box 33">
                <a:extLst>
                  <a:ext uri="{FF2B5EF4-FFF2-40B4-BE49-F238E27FC236}">
                    <a16:creationId xmlns:a16="http://schemas.microsoft.com/office/drawing/2014/main" id="{CF2D4003-C156-E54C-92A1-E73CCCE3F3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19975" y="4768850"/>
                <a:ext cx="784784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Batumi</a:t>
                </a:r>
              </a:p>
            </p:txBody>
          </p:sp>
          <p:sp>
            <p:nvSpPr>
              <p:cNvPr id="31765" name="Text Box 34">
                <a:extLst>
                  <a:ext uri="{FF2B5EF4-FFF2-40B4-BE49-F238E27FC236}">
                    <a16:creationId xmlns:a16="http://schemas.microsoft.com/office/drawing/2014/main" id="{A28EB73A-6EC3-9640-AA74-97B3A18363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47350" y="4222750"/>
                <a:ext cx="466254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Gori</a:t>
                </a:r>
              </a:p>
            </p:txBody>
          </p:sp>
          <p:sp>
            <p:nvSpPr>
              <p:cNvPr id="31766" name="Freeform 35">
                <a:extLst>
                  <a:ext uri="{FF2B5EF4-FFF2-40B4-BE49-F238E27FC236}">
                    <a16:creationId xmlns:a16="http://schemas.microsoft.com/office/drawing/2014/main" id="{DD6AA58E-07CE-E843-B830-47D75BA11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7238" y="4402138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19556 w 734"/>
                  <a:gd name="T7" fmla="*/ 343197 h 982"/>
                  <a:gd name="T8" fmla="*/ 129967 w 734"/>
                  <a:gd name="T9" fmla="*/ 353651 h 982"/>
                  <a:gd name="T10" fmla="*/ 140020 w 734"/>
                  <a:gd name="T11" fmla="*/ 343197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0501 h 982"/>
                  <a:gd name="T22" fmla="*/ 129967 w 734"/>
                  <a:gd name="T23" fmla="*/ 78950 h 982"/>
                  <a:gd name="T24" fmla="*/ 184539 w 734"/>
                  <a:gd name="T25" fmla="*/ 130501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2"/>
                      <a:pt x="333" y="952"/>
                      <a:pt x="333" y="952"/>
                    </a:cubicBezTo>
                    <a:cubicBezTo>
                      <a:pt x="343" y="971"/>
                      <a:pt x="352" y="981"/>
                      <a:pt x="362" y="981"/>
                    </a:cubicBezTo>
                    <a:cubicBezTo>
                      <a:pt x="371" y="981"/>
                      <a:pt x="390" y="971"/>
                      <a:pt x="390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1"/>
                    </a:cubicBezTo>
                    <a:cubicBezTo>
                      <a:pt x="733" y="162"/>
                      <a:pt x="571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62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67" name="Freeform 36">
                <a:extLst>
                  <a:ext uri="{FF2B5EF4-FFF2-40B4-BE49-F238E27FC236}">
                    <a16:creationId xmlns:a16="http://schemas.microsoft.com/office/drawing/2014/main" id="{25604547-EC8C-784A-9E8D-92D1CD482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47038" y="4924425"/>
                <a:ext cx="265112" cy="349250"/>
              </a:xfrm>
              <a:custGeom>
                <a:avLst/>
                <a:gdLst>
                  <a:gd name="T0" fmla="*/ 130572 w 735"/>
                  <a:gd name="T1" fmla="*/ 0 h 972"/>
                  <a:gd name="T2" fmla="*/ 0 w 735"/>
                  <a:gd name="T3" fmla="*/ 130070 h 972"/>
                  <a:gd name="T4" fmla="*/ 20560 w 735"/>
                  <a:gd name="T5" fmla="*/ 201933 h 972"/>
                  <a:gd name="T6" fmla="*/ 120473 w 735"/>
                  <a:gd name="T7" fmla="*/ 342064 h 972"/>
                  <a:gd name="T8" fmla="*/ 130572 w 735"/>
                  <a:gd name="T9" fmla="*/ 348891 h 972"/>
                  <a:gd name="T10" fmla="*/ 141032 w 735"/>
                  <a:gd name="T11" fmla="*/ 342064 h 972"/>
                  <a:gd name="T12" fmla="*/ 244192 w 735"/>
                  <a:gd name="T13" fmla="*/ 201933 h 972"/>
                  <a:gd name="T14" fmla="*/ 264751 w 735"/>
                  <a:gd name="T15" fmla="*/ 130070 h 972"/>
                  <a:gd name="T16" fmla="*/ 130572 w 735"/>
                  <a:gd name="T17" fmla="*/ 0 h 972"/>
                  <a:gd name="T18" fmla="*/ 130572 w 735"/>
                  <a:gd name="T19" fmla="*/ 184686 h 972"/>
                  <a:gd name="T20" fmla="*/ 78993 w 735"/>
                  <a:gd name="T21" fmla="*/ 130070 h 972"/>
                  <a:gd name="T22" fmla="*/ 130572 w 735"/>
                  <a:gd name="T23" fmla="*/ 78689 h 972"/>
                  <a:gd name="T24" fmla="*/ 185398 w 735"/>
                  <a:gd name="T25" fmla="*/ 130070 h 972"/>
                  <a:gd name="T26" fmla="*/ 130572 w 735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72">
                    <a:moveTo>
                      <a:pt x="362" y="0"/>
                    </a:moveTo>
                    <a:cubicBezTo>
                      <a:pt x="162" y="0"/>
                      <a:pt x="0" y="161"/>
                      <a:pt x="0" y="362"/>
                    </a:cubicBezTo>
                    <a:cubicBezTo>
                      <a:pt x="0" y="438"/>
                      <a:pt x="19" y="504"/>
                      <a:pt x="57" y="562"/>
                    </a:cubicBezTo>
                    <a:cubicBezTo>
                      <a:pt x="334" y="952"/>
                      <a:pt x="334" y="952"/>
                      <a:pt x="334" y="952"/>
                    </a:cubicBezTo>
                    <a:cubicBezTo>
                      <a:pt x="343" y="971"/>
                      <a:pt x="353" y="971"/>
                      <a:pt x="362" y="971"/>
                    </a:cubicBezTo>
                    <a:cubicBezTo>
                      <a:pt x="372" y="971"/>
                      <a:pt x="391" y="971"/>
                      <a:pt x="391" y="952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4"/>
                      <a:pt x="734" y="438"/>
                      <a:pt x="734" y="362"/>
                    </a:cubicBezTo>
                    <a:cubicBezTo>
                      <a:pt x="734" y="161"/>
                      <a:pt x="57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7"/>
                      <a:pt x="219" y="362"/>
                    </a:cubicBezTo>
                    <a:cubicBezTo>
                      <a:pt x="219" y="285"/>
                      <a:pt x="286" y="219"/>
                      <a:pt x="362" y="219"/>
                    </a:cubicBezTo>
                    <a:cubicBezTo>
                      <a:pt x="448" y="219"/>
                      <a:pt x="514" y="285"/>
                      <a:pt x="514" y="362"/>
                    </a:cubicBezTo>
                    <a:cubicBezTo>
                      <a:pt x="514" y="447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68" name="Freeform 37">
                <a:extLst>
                  <a:ext uri="{FF2B5EF4-FFF2-40B4-BE49-F238E27FC236}">
                    <a16:creationId xmlns:a16="http://schemas.microsoft.com/office/drawing/2014/main" id="{6C97405B-3D45-234E-A025-048BE10CC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3238" y="4135438"/>
                <a:ext cx="263525" cy="354012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23146 w 734"/>
                  <a:gd name="T7" fmla="*/ 346802 h 982"/>
                  <a:gd name="T8" fmla="*/ 133199 w 734"/>
                  <a:gd name="T9" fmla="*/ 353651 h 982"/>
                  <a:gd name="T10" fmla="*/ 143610 w 734"/>
                  <a:gd name="T11" fmla="*/ 346802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33199 w 734"/>
                  <a:gd name="T17" fmla="*/ 0 h 982"/>
                  <a:gd name="T18" fmla="*/ 133199 w 734"/>
                  <a:gd name="T19" fmla="*/ 185298 h 982"/>
                  <a:gd name="T20" fmla="*/ 78627 w 734"/>
                  <a:gd name="T21" fmla="*/ 130501 h 982"/>
                  <a:gd name="T22" fmla="*/ 133199 w 734"/>
                  <a:gd name="T23" fmla="*/ 78950 h 982"/>
                  <a:gd name="T24" fmla="*/ 184539 w 734"/>
                  <a:gd name="T25" fmla="*/ 130501 h 982"/>
                  <a:gd name="T26" fmla="*/ 133199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43" y="971"/>
                      <a:pt x="352" y="981"/>
                      <a:pt x="371" y="981"/>
                    </a:cubicBezTo>
                    <a:cubicBezTo>
                      <a:pt x="381" y="981"/>
                      <a:pt x="390" y="971"/>
                      <a:pt x="40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1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6" y="514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71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94AEF623-43C5-DF48-B3F2-1F16900DF916}"/>
              </a:ext>
            </a:extLst>
          </p:cNvPr>
          <p:cNvGrpSpPr/>
          <p:nvPr/>
        </p:nvGrpSpPr>
        <p:grpSpPr>
          <a:xfrm>
            <a:off x="866511" y="1109928"/>
            <a:ext cx="3894667" cy="5000625"/>
            <a:chOff x="1039813" y="1331913"/>
            <a:chExt cx="4673600" cy="6000750"/>
          </a:xfrm>
        </p:grpSpPr>
        <p:sp>
          <p:nvSpPr>
            <p:cNvPr id="31745" name="Text Box 1">
              <a:extLst>
                <a:ext uri="{FF2B5EF4-FFF2-40B4-BE49-F238E27FC236}">
                  <a16:creationId xmlns:a16="http://schemas.microsoft.com/office/drawing/2014/main" id="{F728B491-A0CA-364C-B191-1CBFFE3854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459038"/>
              <a:ext cx="102076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TBILISI</a:t>
              </a:r>
            </a:p>
          </p:txBody>
        </p:sp>
        <p:sp>
          <p:nvSpPr>
            <p:cNvPr id="31746" name="Text Box 2">
              <a:extLst>
                <a:ext uri="{FF2B5EF4-FFF2-40B4-BE49-F238E27FC236}">
                  <a16:creationId xmlns:a16="http://schemas.microsoft.com/office/drawing/2014/main" id="{D74D9ADD-392F-FF47-B6D3-4DD95ED73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120650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BATUMI</a:t>
              </a:r>
            </a:p>
          </p:txBody>
        </p:sp>
        <p:sp>
          <p:nvSpPr>
            <p:cNvPr id="31747" name="Text Box 3">
              <a:extLst>
                <a:ext uri="{FF2B5EF4-FFF2-40B4-BE49-F238E27FC236}">
                  <a16:creationId xmlns:a16="http://schemas.microsoft.com/office/drawing/2014/main" id="{E8F11A79-69C6-3741-BF51-75E7C4BF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25963"/>
              <a:ext cx="118586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KUTAISI</a:t>
              </a:r>
            </a:p>
          </p:txBody>
        </p:sp>
        <p:sp>
          <p:nvSpPr>
            <p:cNvPr id="31748" name="Text Box 4">
              <a:extLst>
                <a:ext uri="{FF2B5EF4-FFF2-40B4-BE49-F238E27FC236}">
                  <a16:creationId xmlns:a16="http://schemas.microsoft.com/office/drawing/2014/main" id="{F9ACEB57-4225-E741-AF35-437D525D90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70802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POTI</a:t>
              </a:r>
            </a:p>
          </p:txBody>
        </p:sp>
        <p:sp>
          <p:nvSpPr>
            <p:cNvPr id="31749" name="Text Box 5">
              <a:extLst>
                <a:ext uri="{FF2B5EF4-FFF2-40B4-BE49-F238E27FC236}">
                  <a16:creationId xmlns:a16="http://schemas.microsoft.com/office/drawing/2014/main" id="{E2C3F71D-A010-7343-9918-FFFC7638FC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76200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GORI</a:t>
              </a:r>
            </a:p>
          </p:txBody>
        </p:sp>
        <p:sp>
          <p:nvSpPr>
            <p:cNvPr id="31750" name="Text Box 6">
              <a:extLst>
                <a:ext uri="{FF2B5EF4-FFF2-40B4-BE49-F238E27FC236}">
                  <a16:creationId xmlns:a16="http://schemas.microsoft.com/office/drawing/2014/main" id="{F6BAC3EB-892C-0C4A-9707-AB6D9628E4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4725" y="1331913"/>
              <a:ext cx="3468688" cy="7858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3750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GEORGIA</a:t>
              </a:r>
            </a:p>
          </p:txBody>
        </p:sp>
        <p:grpSp>
          <p:nvGrpSpPr>
            <p:cNvPr id="31751" name="Group 1">
              <a:extLst>
                <a:ext uri="{FF2B5EF4-FFF2-40B4-BE49-F238E27FC236}">
                  <a16:creationId xmlns:a16="http://schemas.microsoft.com/office/drawing/2014/main" id="{3D0D17F2-54CF-2C4D-B8C0-6DC9F16D9C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387475"/>
              <a:ext cx="822325" cy="549275"/>
              <a:chOff x="1155700" y="1433513"/>
              <a:chExt cx="822325" cy="549275"/>
            </a:xfrm>
          </p:grpSpPr>
          <p:sp>
            <p:nvSpPr>
              <p:cNvPr id="31781" name="Freeform 9">
                <a:extLst>
                  <a:ext uri="{FF2B5EF4-FFF2-40B4-BE49-F238E27FC236}">
                    <a16:creationId xmlns:a16="http://schemas.microsoft.com/office/drawing/2014/main" id="{56E64784-C473-9E4C-A6C4-8BEDE867C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433513"/>
                <a:ext cx="822325" cy="549275"/>
              </a:xfrm>
              <a:custGeom>
                <a:avLst/>
                <a:gdLst>
                  <a:gd name="T0" fmla="*/ 821965 w 2286"/>
                  <a:gd name="T1" fmla="*/ 548915 h 1525"/>
                  <a:gd name="T2" fmla="*/ 0 w 2286"/>
                  <a:gd name="T3" fmla="*/ 548915 h 1525"/>
                  <a:gd name="T4" fmla="*/ 0 w 2286"/>
                  <a:gd name="T5" fmla="*/ 0 h 1525"/>
                  <a:gd name="T6" fmla="*/ 821965 w 2286"/>
                  <a:gd name="T7" fmla="*/ 0 h 1525"/>
                  <a:gd name="T8" fmla="*/ 821965 w 2286"/>
                  <a:gd name="T9" fmla="*/ 548915 h 15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86" h="1525">
                    <a:moveTo>
                      <a:pt x="2285" y="1524"/>
                    </a:moveTo>
                    <a:lnTo>
                      <a:pt x="0" y="1524"/>
                    </a:lnTo>
                    <a:lnTo>
                      <a:pt x="0" y="0"/>
                    </a:lnTo>
                    <a:lnTo>
                      <a:pt x="2285" y="0"/>
                    </a:lnTo>
                    <a:lnTo>
                      <a:pt x="2285" y="1524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2" name="Freeform 10">
                <a:extLst>
                  <a:ext uri="{FF2B5EF4-FFF2-40B4-BE49-F238E27FC236}">
                    <a16:creationId xmlns:a16="http://schemas.microsoft.com/office/drawing/2014/main" id="{F6EEA519-F9E8-C545-9DFA-2212B2587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654175"/>
                <a:ext cx="822325" cy="109538"/>
              </a:xfrm>
              <a:custGeom>
                <a:avLst/>
                <a:gdLst>
                  <a:gd name="T0" fmla="*/ 821965 w 2286"/>
                  <a:gd name="T1" fmla="*/ 109180 h 306"/>
                  <a:gd name="T2" fmla="*/ 0 w 2286"/>
                  <a:gd name="T3" fmla="*/ 109180 h 306"/>
                  <a:gd name="T4" fmla="*/ 0 w 2286"/>
                  <a:gd name="T5" fmla="*/ 0 h 306"/>
                  <a:gd name="T6" fmla="*/ 821965 w 2286"/>
                  <a:gd name="T7" fmla="*/ 0 h 306"/>
                  <a:gd name="T8" fmla="*/ 821965 w 2286"/>
                  <a:gd name="T9" fmla="*/ 109180 h 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86" h="306">
                    <a:moveTo>
                      <a:pt x="2285" y="305"/>
                    </a:moveTo>
                    <a:lnTo>
                      <a:pt x="0" y="305"/>
                    </a:lnTo>
                    <a:lnTo>
                      <a:pt x="0" y="0"/>
                    </a:lnTo>
                    <a:lnTo>
                      <a:pt x="2285" y="0"/>
                    </a:lnTo>
                    <a:lnTo>
                      <a:pt x="2285" y="305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3" name="Freeform 11">
                <a:extLst>
                  <a:ext uri="{FF2B5EF4-FFF2-40B4-BE49-F238E27FC236}">
                    <a16:creationId xmlns:a16="http://schemas.microsoft.com/office/drawing/2014/main" id="{930D024B-DFFC-4B41-A0EC-45D92D9C3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433513"/>
                <a:ext cx="109537" cy="549275"/>
              </a:xfrm>
              <a:custGeom>
                <a:avLst/>
                <a:gdLst>
                  <a:gd name="T0" fmla="*/ 109179 w 306"/>
                  <a:gd name="T1" fmla="*/ 548915 h 1525"/>
                  <a:gd name="T2" fmla="*/ 0 w 306"/>
                  <a:gd name="T3" fmla="*/ 548915 h 1525"/>
                  <a:gd name="T4" fmla="*/ 0 w 306"/>
                  <a:gd name="T5" fmla="*/ 0 h 1525"/>
                  <a:gd name="T6" fmla="*/ 109179 w 306"/>
                  <a:gd name="T7" fmla="*/ 0 h 1525"/>
                  <a:gd name="T8" fmla="*/ 109179 w 306"/>
                  <a:gd name="T9" fmla="*/ 548915 h 15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1525">
                    <a:moveTo>
                      <a:pt x="305" y="1524"/>
                    </a:moveTo>
                    <a:lnTo>
                      <a:pt x="0" y="1524"/>
                    </a:lnTo>
                    <a:lnTo>
                      <a:pt x="0" y="0"/>
                    </a:lnTo>
                    <a:lnTo>
                      <a:pt x="305" y="0"/>
                    </a:lnTo>
                    <a:lnTo>
                      <a:pt x="305" y="1524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4" name="Freeform 12">
                <a:extLst>
                  <a:ext uri="{FF2B5EF4-FFF2-40B4-BE49-F238E27FC236}">
                    <a16:creationId xmlns:a16="http://schemas.microsoft.com/office/drawing/2014/main" id="{E1A1388A-9561-0742-902B-B43D07577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525" y="1489075"/>
                <a:ext cx="109538" cy="109538"/>
              </a:xfrm>
              <a:custGeom>
                <a:avLst/>
                <a:gdLst>
                  <a:gd name="T0" fmla="*/ 109180 w 306"/>
                  <a:gd name="T1" fmla="*/ 34118 h 305"/>
                  <a:gd name="T2" fmla="*/ 68372 w 306"/>
                  <a:gd name="T3" fmla="*/ 37351 h 305"/>
                  <a:gd name="T4" fmla="*/ 71951 w 306"/>
                  <a:gd name="T5" fmla="*/ 0 h 305"/>
                  <a:gd name="T6" fmla="*/ 34365 w 306"/>
                  <a:gd name="T7" fmla="*/ 0 h 305"/>
                  <a:gd name="T8" fmla="*/ 37587 w 306"/>
                  <a:gd name="T9" fmla="*/ 37351 h 305"/>
                  <a:gd name="T10" fmla="*/ 0 w 306"/>
                  <a:gd name="T11" fmla="*/ 34118 h 305"/>
                  <a:gd name="T12" fmla="*/ 0 w 306"/>
                  <a:gd name="T13" fmla="*/ 71828 h 305"/>
                  <a:gd name="T14" fmla="*/ 37587 w 306"/>
                  <a:gd name="T15" fmla="*/ 68237 h 305"/>
                  <a:gd name="T16" fmla="*/ 34365 w 306"/>
                  <a:gd name="T17" fmla="*/ 109179 h 305"/>
                  <a:gd name="T18" fmla="*/ 71951 w 306"/>
                  <a:gd name="T19" fmla="*/ 109179 h 305"/>
                  <a:gd name="T20" fmla="*/ 68372 w 306"/>
                  <a:gd name="T21" fmla="*/ 68237 h 305"/>
                  <a:gd name="T22" fmla="*/ 109180 w 306"/>
                  <a:gd name="T23" fmla="*/ 71828 h 305"/>
                  <a:gd name="T24" fmla="*/ 109180 w 306"/>
                  <a:gd name="T25" fmla="*/ 34118 h 3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6" h="305">
                    <a:moveTo>
                      <a:pt x="305" y="95"/>
                    </a:moveTo>
                    <a:cubicBezTo>
                      <a:pt x="305" y="95"/>
                      <a:pt x="248" y="104"/>
                      <a:pt x="191" y="104"/>
                    </a:cubicBezTo>
                    <a:cubicBezTo>
                      <a:pt x="191" y="57"/>
                      <a:pt x="201" y="0"/>
                      <a:pt x="201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105" y="47"/>
                      <a:pt x="105" y="104"/>
                    </a:cubicBezTo>
                    <a:cubicBezTo>
                      <a:pt x="48" y="104"/>
                      <a:pt x="0" y="95"/>
                      <a:pt x="0" y="95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48" y="190"/>
                      <a:pt x="105" y="190"/>
                    </a:cubicBezTo>
                    <a:cubicBezTo>
                      <a:pt x="105" y="247"/>
                      <a:pt x="96" y="304"/>
                      <a:pt x="96" y="304"/>
                    </a:cubicBezTo>
                    <a:cubicBezTo>
                      <a:pt x="201" y="304"/>
                      <a:pt x="201" y="304"/>
                      <a:pt x="201" y="304"/>
                    </a:cubicBezTo>
                    <a:cubicBezTo>
                      <a:pt x="201" y="304"/>
                      <a:pt x="191" y="247"/>
                      <a:pt x="191" y="190"/>
                    </a:cubicBezTo>
                    <a:cubicBezTo>
                      <a:pt x="239" y="190"/>
                      <a:pt x="305" y="200"/>
                      <a:pt x="305" y="200"/>
                    </a:cubicBezTo>
                    <a:lnTo>
                      <a:pt x="305" y="95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5" name="Freeform 13">
                <a:extLst>
                  <a:ext uri="{FF2B5EF4-FFF2-40B4-BE49-F238E27FC236}">
                    <a16:creationId xmlns:a16="http://schemas.microsoft.com/office/drawing/2014/main" id="{AFEB406C-E13B-BF48-92B2-6C8423C2C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525" y="1817688"/>
                <a:ext cx="109538" cy="109537"/>
              </a:xfrm>
              <a:custGeom>
                <a:avLst/>
                <a:gdLst>
                  <a:gd name="T0" fmla="*/ 109180 w 306"/>
                  <a:gd name="T1" fmla="*/ 34007 h 306"/>
                  <a:gd name="T2" fmla="*/ 68372 w 306"/>
                  <a:gd name="T3" fmla="*/ 37228 h 306"/>
                  <a:gd name="T4" fmla="*/ 71951 w 306"/>
                  <a:gd name="T5" fmla="*/ 0 h 306"/>
                  <a:gd name="T6" fmla="*/ 34365 w 306"/>
                  <a:gd name="T7" fmla="*/ 0 h 306"/>
                  <a:gd name="T8" fmla="*/ 37587 w 306"/>
                  <a:gd name="T9" fmla="*/ 37228 h 306"/>
                  <a:gd name="T10" fmla="*/ 0 w 306"/>
                  <a:gd name="T11" fmla="*/ 34007 h 306"/>
                  <a:gd name="T12" fmla="*/ 0 w 306"/>
                  <a:gd name="T13" fmla="*/ 71593 h 306"/>
                  <a:gd name="T14" fmla="*/ 37587 w 306"/>
                  <a:gd name="T15" fmla="*/ 68013 h 306"/>
                  <a:gd name="T16" fmla="*/ 34365 w 306"/>
                  <a:gd name="T17" fmla="*/ 109179 h 306"/>
                  <a:gd name="T18" fmla="*/ 71951 w 306"/>
                  <a:gd name="T19" fmla="*/ 109179 h 306"/>
                  <a:gd name="T20" fmla="*/ 68372 w 306"/>
                  <a:gd name="T21" fmla="*/ 68013 h 306"/>
                  <a:gd name="T22" fmla="*/ 109180 w 306"/>
                  <a:gd name="T23" fmla="*/ 71593 h 306"/>
                  <a:gd name="T24" fmla="*/ 109180 w 306"/>
                  <a:gd name="T25" fmla="*/ 34007 h 3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6" h="306">
                    <a:moveTo>
                      <a:pt x="305" y="95"/>
                    </a:moveTo>
                    <a:cubicBezTo>
                      <a:pt x="305" y="95"/>
                      <a:pt x="248" y="104"/>
                      <a:pt x="191" y="104"/>
                    </a:cubicBezTo>
                    <a:cubicBezTo>
                      <a:pt x="191" y="57"/>
                      <a:pt x="201" y="0"/>
                      <a:pt x="201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105" y="47"/>
                      <a:pt x="105" y="104"/>
                    </a:cubicBezTo>
                    <a:cubicBezTo>
                      <a:pt x="48" y="104"/>
                      <a:pt x="0" y="95"/>
                      <a:pt x="0" y="95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48" y="190"/>
                      <a:pt x="105" y="190"/>
                    </a:cubicBezTo>
                    <a:cubicBezTo>
                      <a:pt x="105" y="247"/>
                      <a:pt x="96" y="305"/>
                      <a:pt x="96" y="305"/>
                    </a:cubicBezTo>
                    <a:cubicBezTo>
                      <a:pt x="201" y="305"/>
                      <a:pt x="201" y="305"/>
                      <a:pt x="201" y="305"/>
                    </a:cubicBezTo>
                    <a:cubicBezTo>
                      <a:pt x="201" y="305"/>
                      <a:pt x="191" y="247"/>
                      <a:pt x="191" y="190"/>
                    </a:cubicBezTo>
                    <a:cubicBezTo>
                      <a:pt x="239" y="190"/>
                      <a:pt x="305" y="200"/>
                      <a:pt x="305" y="200"/>
                    </a:cubicBezTo>
                    <a:lnTo>
                      <a:pt x="305" y="95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6" name="Freeform 14">
                <a:extLst>
                  <a:ext uri="{FF2B5EF4-FFF2-40B4-BE49-F238E27FC236}">
                    <a16:creationId xmlns:a16="http://schemas.microsoft.com/office/drawing/2014/main" id="{C630C559-38E0-E04D-956B-95E9E21F3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250" y="1489075"/>
                <a:ext cx="109538" cy="109538"/>
              </a:xfrm>
              <a:custGeom>
                <a:avLst/>
                <a:gdLst>
                  <a:gd name="T0" fmla="*/ 109179 w 305"/>
                  <a:gd name="T1" fmla="*/ 34118 h 305"/>
                  <a:gd name="T2" fmla="*/ 68237 w 305"/>
                  <a:gd name="T3" fmla="*/ 37351 h 305"/>
                  <a:gd name="T4" fmla="*/ 71828 w 305"/>
                  <a:gd name="T5" fmla="*/ 0 h 305"/>
                  <a:gd name="T6" fmla="*/ 34118 w 305"/>
                  <a:gd name="T7" fmla="*/ 0 h 305"/>
                  <a:gd name="T8" fmla="*/ 37710 w 305"/>
                  <a:gd name="T9" fmla="*/ 37351 h 305"/>
                  <a:gd name="T10" fmla="*/ 0 w 305"/>
                  <a:gd name="T11" fmla="*/ 34118 h 305"/>
                  <a:gd name="T12" fmla="*/ 0 w 305"/>
                  <a:gd name="T13" fmla="*/ 71828 h 305"/>
                  <a:gd name="T14" fmla="*/ 37710 w 305"/>
                  <a:gd name="T15" fmla="*/ 68237 h 305"/>
                  <a:gd name="T16" fmla="*/ 34118 w 305"/>
                  <a:gd name="T17" fmla="*/ 109179 h 305"/>
                  <a:gd name="T18" fmla="*/ 71828 w 305"/>
                  <a:gd name="T19" fmla="*/ 109179 h 305"/>
                  <a:gd name="T20" fmla="*/ 68237 w 305"/>
                  <a:gd name="T21" fmla="*/ 68237 h 305"/>
                  <a:gd name="T22" fmla="*/ 109179 w 305"/>
                  <a:gd name="T23" fmla="*/ 71828 h 305"/>
                  <a:gd name="T24" fmla="*/ 109179 w 305"/>
                  <a:gd name="T25" fmla="*/ 34118 h 3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5" h="305">
                    <a:moveTo>
                      <a:pt x="304" y="95"/>
                    </a:moveTo>
                    <a:cubicBezTo>
                      <a:pt x="304" y="95"/>
                      <a:pt x="248" y="104"/>
                      <a:pt x="190" y="104"/>
                    </a:cubicBezTo>
                    <a:cubicBezTo>
                      <a:pt x="190" y="57"/>
                      <a:pt x="200" y="0"/>
                      <a:pt x="200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105" y="47"/>
                      <a:pt x="105" y="104"/>
                    </a:cubicBezTo>
                    <a:cubicBezTo>
                      <a:pt x="48" y="104"/>
                      <a:pt x="0" y="95"/>
                      <a:pt x="0" y="95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48" y="190"/>
                      <a:pt x="105" y="190"/>
                    </a:cubicBezTo>
                    <a:cubicBezTo>
                      <a:pt x="105" y="247"/>
                      <a:pt x="95" y="304"/>
                      <a:pt x="95" y="304"/>
                    </a:cubicBezTo>
                    <a:cubicBezTo>
                      <a:pt x="200" y="304"/>
                      <a:pt x="200" y="304"/>
                      <a:pt x="200" y="304"/>
                    </a:cubicBezTo>
                    <a:cubicBezTo>
                      <a:pt x="200" y="304"/>
                      <a:pt x="190" y="247"/>
                      <a:pt x="190" y="190"/>
                    </a:cubicBezTo>
                    <a:cubicBezTo>
                      <a:pt x="238" y="190"/>
                      <a:pt x="304" y="200"/>
                      <a:pt x="304" y="200"/>
                    </a:cubicBezTo>
                    <a:lnTo>
                      <a:pt x="304" y="95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7" name="Freeform 15">
                <a:extLst>
                  <a:ext uri="{FF2B5EF4-FFF2-40B4-BE49-F238E27FC236}">
                    <a16:creationId xmlns:a16="http://schemas.microsoft.com/office/drawing/2014/main" id="{3BC2E366-CA9A-714E-BA12-79EB5CAE4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250" y="1817688"/>
                <a:ext cx="109538" cy="109537"/>
              </a:xfrm>
              <a:custGeom>
                <a:avLst/>
                <a:gdLst>
                  <a:gd name="T0" fmla="*/ 109179 w 305"/>
                  <a:gd name="T1" fmla="*/ 34007 h 306"/>
                  <a:gd name="T2" fmla="*/ 68237 w 305"/>
                  <a:gd name="T3" fmla="*/ 37228 h 306"/>
                  <a:gd name="T4" fmla="*/ 71828 w 305"/>
                  <a:gd name="T5" fmla="*/ 0 h 306"/>
                  <a:gd name="T6" fmla="*/ 34118 w 305"/>
                  <a:gd name="T7" fmla="*/ 0 h 306"/>
                  <a:gd name="T8" fmla="*/ 37710 w 305"/>
                  <a:gd name="T9" fmla="*/ 37228 h 306"/>
                  <a:gd name="T10" fmla="*/ 0 w 305"/>
                  <a:gd name="T11" fmla="*/ 34007 h 306"/>
                  <a:gd name="T12" fmla="*/ 0 w 305"/>
                  <a:gd name="T13" fmla="*/ 71593 h 306"/>
                  <a:gd name="T14" fmla="*/ 37710 w 305"/>
                  <a:gd name="T15" fmla="*/ 68013 h 306"/>
                  <a:gd name="T16" fmla="*/ 34118 w 305"/>
                  <a:gd name="T17" fmla="*/ 109179 h 306"/>
                  <a:gd name="T18" fmla="*/ 71828 w 305"/>
                  <a:gd name="T19" fmla="*/ 109179 h 306"/>
                  <a:gd name="T20" fmla="*/ 68237 w 305"/>
                  <a:gd name="T21" fmla="*/ 68013 h 306"/>
                  <a:gd name="T22" fmla="*/ 109179 w 305"/>
                  <a:gd name="T23" fmla="*/ 71593 h 306"/>
                  <a:gd name="T24" fmla="*/ 109179 w 305"/>
                  <a:gd name="T25" fmla="*/ 34007 h 3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5" h="306">
                    <a:moveTo>
                      <a:pt x="304" y="95"/>
                    </a:moveTo>
                    <a:cubicBezTo>
                      <a:pt x="304" y="95"/>
                      <a:pt x="248" y="104"/>
                      <a:pt x="190" y="104"/>
                    </a:cubicBezTo>
                    <a:cubicBezTo>
                      <a:pt x="190" y="57"/>
                      <a:pt x="200" y="0"/>
                      <a:pt x="200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105" y="47"/>
                      <a:pt x="105" y="104"/>
                    </a:cubicBezTo>
                    <a:cubicBezTo>
                      <a:pt x="48" y="104"/>
                      <a:pt x="0" y="95"/>
                      <a:pt x="0" y="95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48" y="190"/>
                      <a:pt x="105" y="190"/>
                    </a:cubicBezTo>
                    <a:cubicBezTo>
                      <a:pt x="105" y="247"/>
                      <a:pt x="95" y="305"/>
                      <a:pt x="95" y="305"/>
                    </a:cubicBezTo>
                    <a:cubicBezTo>
                      <a:pt x="200" y="305"/>
                      <a:pt x="200" y="305"/>
                      <a:pt x="200" y="305"/>
                    </a:cubicBezTo>
                    <a:cubicBezTo>
                      <a:pt x="200" y="305"/>
                      <a:pt x="190" y="247"/>
                      <a:pt x="190" y="190"/>
                    </a:cubicBezTo>
                    <a:cubicBezTo>
                      <a:pt x="238" y="190"/>
                      <a:pt x="304" y="200"/>
                      <a:pt x="304" y="200"/>
                    </a:cubicBezTo>
                    <a:lnTo>
                      <a:pt x="304" y="95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44" name="Google Shape;2077;p31">
              <a:extLst>
                <a:ext uri="{FF2B5EF4-FFF2-40B4-BE49-F238E27FC236}">
                  <a16:creationId xmlns:a16="http://schemas.microsoft.com/office/drawing/2014/main" id="{FB573BB0-13D9-4F4B-AEE6-C231664D1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100" y="2759075"/>
              <a:ext cx="3870325" cy="554038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sz="1208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08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755" name="Google Shape;2130;p31">
              <a:extLst>
                <a:ext uri="{FF2B5EF4-FFF2-40B4-BE49-F238E27FC236}">
                  <a16:creationId xmlns:a16="http://schemas.microsoft.com/office/drawing/2014/main" id="{265B5749-F46A-CA43-A5E6-607DFF2156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9338" y="3803650"/>
              <a:ext cx="40528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56" name="Google Shape;2131;p31">
              <a:extLst>
                <a:ext uri="{FF2B5EF4-FFF2-40B4-BE49-F238E27FC236}">
                  <a16:creationId xmlns:a16="http://schemas.microsoft.com/office/drawing/2014/main" id="{678923D1-8F2A-B34D-875F-C06AD5977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9338" y="4862513"/>
              <a:ext cx="4052887" cy="55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57" name="Google Shape;2132;p31">
              <a:extLst>
                <a:ext uri="{FF2B5EF4-FFF2-40B4-BE49-F238E27FC236}">
                  <a16:creationId xmlns:a16="http://schemas.microsoft.com/office/drawing/2014/main" id="{46B27F44-F936-394C-848C-D71D55E159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5861050"/>
              <a:ext cx="40528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58" name="Google Shape;2132;p31">
              <a:extLst>
                <a:ext uri="{FF2B5EF4-FFF2-40B4-BE49-F238E27FC236}">
                  <a16:creationId xmlns:a16="http://schemas.microsoft.com/office/drawing/2014/main" id="{D330A930-06A7-ED42-9D30-BCEA1C6C9E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6778625"/>
              <a:ext cx="40528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8D0AE9C-16B2-E540-B8FA-E78EEA7B8595}"/>
              </a:ext>
            </a:extLst>
          </p:cNvPr>
          <p:cNvGrpSpPr/>
          <p:nvPr/>
        </p:nvGrpSpPr>
        <p:grpSpPr>
          <a:xfrm>
            <a:off x="6082772" y="412750"/>
            <a:ext cx="4497917" cy="6094678"/>
            <a:chOff x="7299326" y="495300"/>
            <a:chExt cx="5397500" cy="7313614"/>
          </a:xfrm>
        </p:grpSpPr>
        <p:grpSp>
          <p:nvGrpSpPr>
            <p:cNvPr id="33798" name="Group 3">
              <a:extLst>
                <a:ext uri="{FF2B5EF4-FFF2-40B4-BE49-F238E27FC236}">
                  <a16:creationId xmlns:a16="http://schemas.microsoft.com/office/drawing/2014/main" id="{3AE9D2FF-28F7-954E-A0AD-71D947E741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99326" y="495300"/>
              <a:ext cx="5397500" cy="7313614"/>
              <a:chOff x="7496176" y="495300"/>
              <a:chExt cx="5396864" cy="7313296"/>
            </a:xfrm>
          </p:grpSpPr>
          <p:sp>
            <p:nvSpPr>
              <p:cNvPr id="33828" name="Google Shape;2093;p31">
                <a:extLst>
                  <a:ext uri="{FF2B5EF4-FFF2-40B4-BE49-F238E27FC236}">
                    <a16:creationId xmlns:a16="http://schemas.microsoft.com/office/drawing/2014/main" id="{D1FE2E51-88C2-724B-8119-FD31D6BD7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8586" y="5577840"/>
                <a:ext cx="638174" cy="497206"/>
              </a:xfrm>
              <a:custGeom>
                <a:avLst/>
                <a:gdLst>
                  <a:gd name="T0" fmla="*/ 612850 w 126"/>
                  <a:gd name="T1" fmla="*/ 258750 h 98"/>
                  <a:gd name="T2" fmla="*/ 577396 w 126"/>
                  <a:gd name="T3" fmla="*/ 238456 h 98"/>
                  <a:gd name="T4" fmla="*/ 557136 w 126"/>
                  <a:gd name="T5" fmla="*/ 202941 h 98"/>
                  <a:gd name="T6" fmla="*/ 567266 w 126"/>
                  <a:gd name="T7" fmla="*/ 172500 h 98"/>
                  <a:gd name="T8" fmla="*/ 567266 w 126"/>
                  <a:gd name="T9" fmla="*/ 126838 h 98"/>
                  <a:gd name="T10" fmla="*/ 572331 w 126"/>
                  <a:gd name="T11" fmla="*/ 91324 h 98"/>
                  <a:gd name="T12" fmla="*/ 547006 w 126"/>
                  <a:gd name="T13" fmla="*/ 76103 h 98"/>
                  <a:gd name="T14" fmla="*/ 506487 w 126"/>
                  <a:gd name="T15" fmla="*/ 55809 h 98"/>
                  <a:gd name="T16" fmla="*/ 481163 w 126"/>
                  <a:gd name="T17" fmla="*/ 50735 h 98"/>
                  <a:gd name="T18" fmla="*/ 445709 w 126"/>
                  <a:gd name="T19" fmla="*/ 30441 h 98"/>
                  <a:gd name="T20" fmla="*/ 410255 w 126"/>
                  <a:gd name="T21" fmla="*/ 0 h 98"/>
                  <a:gd name="T22" fmla="*/ 344411 w 126"/>
                  <a:gd name="T23" fmla="*/ 15221 h 98"/>
                  <a:gd name="T24" fmla="*/ 293763 w 126"/>
                  <a:gd name="T25" fmla="*/ 45662 h 98"/>
                  <a:gd name="T26" fmla="*/ 248179 w 126"/>
                  <a:gd name="T27" fmla="*/ 65956 h 98"/>
                  <a:gd name="T28" fmla="*/ 212725 w 126"/>
                  <a:gd name="T29" fmla="*/ 81176 h 98"/>
                  <a:gd name="T30" fmla="*/ 172206 w 126"/>
                  <a:gd name="T31" fmla="*/ 86250 h 98"/>
                  <a:gd name="T32" fmla="*/ 141816 w 126"/>
                  <a:gd name="T33" fmla="*/ 106544 h 98"/>
                  <a:gd name="T34" fmla="*/ 111427 w 126"/>
                  <a:gd name="T35" fmla="*/ 91324 h 98"/>
                  <a:gd name="T36" fmla="*/ 35454 w 126"/>
                  <a:gd name="T37" fmla="*/ 76103 h 98"/>
                  <a:gd name="T38" fmla="*/ 0 w 126"/>
                  <a:gd name="T39" fmla="*/ 81176 h 98"/>
                  <a:gd name="T40" fmla="*/ 0 w 126"/>
                  <a:gd name="T41" fmla="*/ 101471 h 98"/>
                  <a:gd name="T42" fmla="*/ 35454 w 126"/>
                  <a:gd name="T43" fmla="*/ 147132 h 98"/>
                  <a:gd name="T44" fmla="*/ 81038 w 126"/>
                  <a:gd name="T45" fmla="*/ 167427 h 98"/>
                  <a:gd name="T46" fmla="*/ 116492 w 126"/>
                  <a:gd name="T47" fmla="*/ 197868 h 98"/>
                  <a:gd name="T48" fmla="*/ 131687 w 126"/>
                  <a:gd name="T49" fmla="*/ 233382 h 98"/>
                  <a:gd name="T50" fmla="*/ 131687 w 126"/>
                  <a:gd name="T51" fmla="*/ 253677 h 98"/>
                  <a:gd name="T52" fmla="*/ 146881 w 126"/>
                  <a:gd name="T53" fmla="*/ 294265 h 98"/>
                  <a:gd name="T54" fmla="*/ 192465 w 126"/>
                  <a:gd name="T55" fmla="*/ 350074 h 98"/>
                  <a:gd name="T56" fmla="*/ 217790 w 126"/>
                  <a:gd name="T57" fmla="*/ 385588 h 98"/>
                  <a:gd name="T58" fmla="*/ 212725 w 126"/>
                  <a:gd name="T59" fmla="*/ 410956 h 98"/>
                  <a:gd name="T60" fmla="*/ 243114 w 126"/>
                  <a:gd name="T61" fmla="*/ 441397 h 98"/>
                  <a:gd name="T62" fmla="*/ 273503 w 126"/>
                  <a:gd name="T63" fmla="*/ 456618 h 98"/>
                  <a:gd name="T64" fmla="*/ 298828 w 126"/>
                  <a:gd name="T65" fmla="*/ 421103 h 98"/>
                  <a:gd name="T66" fmla="*/ 293763 w 126"/>
                  <a:gd name="T67" fmla="*/ 390662 h 98"/>
                  <a:gd name="T68" fmla="*/ 349476 w 126"/>
                  <a:gd name="T69" fmla="*/ 390662 h 98"/>
                  <a:gd name="T70" fmla="*/ 395060 w 126"/>
                  <a:gd name="T71" fmla="*/ 416030 h 98"/>
                  <a:gd name="T72" fmla="*/ 410255 w 126"/>
                  <a:gd name="T73" fmla="*/ 466765 h 98"/>
                  <a:gd name="T74" fmla="*/ 440644 w 126"/>
                  <a:gd name="T75" fmla="*/ 466765 h 98"/>
                  <a:gd name="T76" fmla="*/ 471033 w 126"/>
                  <a:gd name="T77" fmla="*/ 466765 h 98"/>
                  <a:gd name="T78" fmla="*/ 536877 w 126"/>
                  <a:gd name="T79" fmla="*/ 487059 h 98"/>
                  <a:gd name="T80" fmla="*/ 572331 w 126"/>
                  <a:gd name="T81" fmla="*/ 481985 h 98"/>
                  <a:gd name="T82" fmla="*/ 597655 w 126"/>
                  <a:gd name="T83" fmla="*/ 456618 h 98"/>
                  <a:gd name="T84" fmla="*/ 597655 w 126"/>
                  <a:gd name="T85" fmla="*/ 436324 h 98"/>
                  <a:gd name="T86" fmla="*/ 567266 w 126"/>
                  <a:gd name="T87" fmla="*/ 405882 h 98"/>
                  <a:gd name="T88" fmla="*/ 572331 w 126"/>
                  <a:gd name="T89" fmla="*/ 370368 h 98"/>
                  <a:gd name="T90" fmla="*/ 602720 w 126"/>
                  <a:gd name="T91" fmla="*/ 339927 h 98"/>
                  <a:gd name="T92" fmla="*/ 622979 w 126"/>
                  <a:gd name="T93" fmla="*/ 329779 h 98"/>
                  <a:gd name="T94" fmla="*/ 638174 w 126"/>
                  <a:gd name="T95" fmla="*/ 284118 h 98"/>
                  <a:gd name="T96" fmla="*/ 612850 w 126"/>
                  <a:gd name="T97" fmla="*/ 258750 h 9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6" h="98" extrusionOk="0">
                    <a:moveTo>
                      <a:pt x="121" y="51"/>
                    </a:moveTo>
                    <a:cubicBezTo>
                      <a:pt x="118" y="51"/>
                      <a:pt x="114" y="48"/>
                      <a:pt x="114" y="47"/>
                    </a:cubicBezTo>
                    <a:cubicBezTo>
                      <a:pt x="113" y="45"/>
                      <a:pt x="112" y="43"/>
                      <a:pt x="110" y="40"/>
                    </a:cubicBezTo>
                    <a:cubicBezTo>
                      <a:pt x="107" y="37"/>
                      <a:pt x="109" y="36"/>
                      <a:pt x="112" y="34"/>
                    </a:cubicBezTo>
                    <a:cubicBezTo>
                      <a:pt x="116" y="33"/>
                      <a:pt x="111" y="28"/>
                      <a:pt x="112" y="25"/>
                    </a:cubicBezTo>
                    <a:cubicBezTo>
                      <a:pt x="113" y="23"/>
                      <a:pt x="114" y="21"/>
                      <a:pt x="113" y="18"/>
                    </a:cubicBezTo>
                    <a:cubicBezTo>
                      <a:pt x="113" y="16"/>
                      <a:pt x="110" y="14"/>
                      <a:pt x="108" y="15"/>
                    </a:cubicBezTo>
                    <a:cubicBezTo>
                      <a:pt x="106" y="15"/>
                      <a:pt x="102" y="14"/>
                      <a:pt x="100" y="11"/>
                    </a:cubicBezTo>
                    <a:cubicBezTo>
                      <a:pt x="98" y="8"/>
                      <a:pt x="97" y="7"/>
                      <a:pt x="95" y="10"/>
                    </a:cubicBezTo>
                    <a:cubicBezTo>
                      <a:pt x="94" y="13"/>
                      <a:pt x="91" y="7"/>
                      <a:pt x="88" y="6"/>
                    </a:cubicBezTo>
                    <a:cubicBezTo>
                      <a:pt x="86" y="5"/>
                      <a:pt x="84" y="1"/>
                      <a:pt x="81" y="0"/>
                    </a:cubicBezTo>
                    <a:cubicBezTo>
                      <a:pt x="78" y="0"/>
                      <a:pt x="73" y="1"/>
                      <a:pt x="68" y="3"/>
                    </a:cubicBezTo>
                    <a:cubicBezTo>
                      <a:pt x="64" y="6"/>
                      <a:pt x="61" y="7"/>
                      <a:pt x="58" y="9"/>
                    </a:cubicBezTo>
                    <a:cubicBezTo>
                      <a:pt x="54" y="11"/>
                      <a:pt x="51" y="13"/>
                      <a:pt x="49" y="13"/>
                    </a:cubicBezTo>
                    <a:cubicBezTo>
                      <a:pt x="47" y="14"/>
                      <a:pt x="45" y="15"/>
                      <a:pt x="42" y="16"/>
                    </a:cubicBezTo>
                    <a:cubicBezTo>
                      <a:pt x="39" y="18"/>
                      <a:pt x="36" y="15"/>
                      <a:pt x="34" y="17"/>
                    </a:cubicBezTo>
                    <a:cubicBezTo>
                      <a:pt x="32" y="20"/>
                      <a:pt x="29" y="21"/>
                      <a:pt x="28" y="21"/>
                    </a:cubicBezTo>
                    <a:cubicBezTo>
                      <a:pt x="26" y="21"/>
                      <a:pt x="25" y="17"/>
                      <a:pt x="22" y="18"/>
                    </a:cubicBezTo>
                    <a:cubicBezTo>
                      <a:pt x="18" y="18"/>
                      <a:pt x="12" y="17"/>
                      <a:pt x="7" y="15"/>
                    </a:cubicBezTo>
                    <a:cubicBezTo>
                      <a:pt x="5" y="14"/>
                      <a:pt x="2" y="15"/>
                      <a:pt x="0" y="16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2" y="23"/>
                      <a:pt x="2" y="33"/>
                      <a:pt x="7" y="29"/>
                    </a:cubicBezTo>
                    <a:cubicBezTo>
                      <a:pt x="13" y="26"/>
                      <a:pt x="13" y="31"/>
                      <a:pt x="16" y="33"/>
                    </a:cubicBezTo>
                    <a:cubicBezTo>
                      <a:pt x="18" y="34"/>
                      <a:pt x="24" y="36"/>
                      <a:pt x="23" y="39"/>
                    </a:cubicBezTo>
                    <a:cubicBezTo>
                      <a:pt x="22" y="43"/>
                      <a:pt x="24" y="45"/>
                      <a:pt x="26" y="46"/>
                    </a:cubicBezTo>
                    <a:cubicBezTo>
                      <a:pt x="29" y="48"/>
                      <a:pt x="28" y="48"/>
                      <a:pt x="26" y="50"/>
                    </a:cubicBezTo>
                    <a:cubicBezTo>
                      <a:pt x="24" y="52"/>
                      <a:pt x="26" y="54"/>
                      <a:pt x="29" y="58"/>
                    </a:cubicBezTo>
                    <a:cubicBezTo>
                      <a:pt x="32" y="62"/>
                      <a:pt x="38" y="65"/>
                      <a:pt x="38" y="69"/>
                    </a:cubicBezTo>
                    <a:cubicBezTo>
                      <a:pt x="38" y="73"/>
                      <a:pt x="40" y="77"/>
                      <a:pt x="43" y="76"/>
                    </a:cubicBezTo>
                    <a:cubicBezTo>
                      <a:pt x="46" y="75"/>
                      <a:pt x="43" y="77"/>
                      <a:pt x="42" y="81"/>
                    </a:cubicBezTo>
                    <a:cubicBezTo>
                      <a:pt x="41" y="85"/>
                      <a:pt x="43" y="86"/>
                      <a:pt x="48" y="87"/>
                    </a:cubicBezTo>
                    <a:cubicBezTo>
                      <a:pt x="52" y="87"/>
                      <a:pt x="52" y="90"/>
                      <a:pt x="54" y="90"/>
                    </a:cubicBezTo>
                    <a:cubicBezTo>
                      <a:pt x="57" y="90"/>
                      <a:pt x="60" y="86"/>
                      <a:pt x="59" y="83"/>
                    </a:cubicBezTo>
                    <a:cubicBezTo>
                      <a:pt x="58" y="80"/>
                      <a:pt x="55" y="78"/>
                      <a:pt x="58" y="77"/>
                    </a:cubicBezTo>
                    <a:cubicBezTo>
                      <a:pt x="60" y="77"/>
                      <a:pt x="65" y="75"/>
                      <a:pt x="69" y="77"/>
                    </a:cubicBezTo>
                    <a:cubicBezTo>
                      <a:pt x="72" y="79"/>
                      <a:pt x="76" y="77"/>
                      <a:pt x="78" y="82"/>
                    </a:cubicBezTo>
                    <a:cubicBezTo>
                      <a:pt x="80" y="86"/>
                      <a:pt x="80" y="88"/>
                      <a:pt x="81" y="92"/>
                    </a:cubicBezTo>
                    <a:cubicBezTo>
                      <a:pt x="82" y="96"/>
                      <a:pt x="87" y="96"/>
                      <a:pt x="87" y="92"/>
                    </a:cubicBezTo>
                    <a:cubicBezTo>
                      <a:pt x="87" y="89"/>
                      <a:pt x="89" y="90"/>
                      <a:pt x="93" y="92"/>
                    </a:cubicBezTo>
                    <a:cubicBezTo>
                      <a:pt x="96" y="95"/>
                      <a:pt x="103" y="98"/>
                      <a:pt x="106" y="96"/>
                    </a:cubicBezTo>
                    <a:cubicBezTo>
                      <a:pt x="110" y="94"/>
                      <a:pt x="110" y="98"/>
                      <a:pt x="113" y="95"/>
                    </a:cubicBezTo>
                    <a:cubicBezTo>
                      <a:pt x="115" y="93"/>
                      <a:pt x="117" y="91"/>
                      <a:pt x="118" y="90"/>
                    </a:cubicBezTo>
                    <a:cubicBezTo>
                      <a:pt x="118" y="88"/>
                      <a:pt x="118" y="86"/>
                      <a:pt x="118" y="86"/>
                    </a:cubicBezTo>
                    <a:cubicBezTo>
                      <a:pt x="117" y="83"/>
                      <a:pt x="114" y="83"/>
                      <a:pt x="112" y="80"/>
                    </a:cubicBezTo>
                    <a:cubicBezTo>
                      <a:pt x="110" y="77"/>
                      <a:pt x="111" y="76"/>
                      <a:pt x="113" y="73"/>
                    </a:cubicBezTo>
                    <a:cubicBezTo>
                      <a:pt x="116" y="69"/>
                      <a:pt x="116" y="69"/>
                      <a:pt x="119" y="67"/>
                    </a:cubicBezTo>
                    <a:cubicBezTo>
                      <a:pt x="121" y="65"/>
                      <a:pt x="121" y="67"/>
                      <a:pt x="123" y="65"/>
                    </a:cubicBezTo>
                    <a:cubicBezTo>
                      <a:pt x="125" y="63"/>
                      <a:pt x="125" y="59"/>
                      <a:pt x="126" y="56"/>
                    </a:cubicBezTo>
                    <a:cubicBezTo>
                      <a:pt x="126" y="53"/>
                      <a:pt x="124" y="51"/>
                      <a:pt x="121" y="51"/>
                    </a:cubicBezTo>
                    <a:close/>
                  </a:path>
                </a:pathLst>
              </a:custGeom>
              <a:solidFill>
                <a:srgbClr val="DED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29" name="Google Shape;2094;p31">
                <a:extLst>
                  <a:ext uri="{FF2B5EF4-FFF2-40B4-BE49-F238E27FC236}">
                    <a16:creationId xmlns:a16="http://schemas.microsoft.com/office/drawing/2014/main" id="{7797F2D0-15FA-F24C-BF41-DC2AE0A19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1526" y="5440681"/>
                <a:ext cx="1880234" cy="2160270"/>
              </a:xfrm>
              <a:custGeom>
                <a:avLst/>
                <a:gdLst>
                  <a:gd name="T0" fmla="*/ 988263 w 371"/>
                  <a:gd name="T1" fmla="*/ 1997996 h 426"/>
                  <a:gd name="T2" fmla="*/ 841291 w 371"/>
                  <a:gd name="T3" fmla="*/ 1957428 h 426"/>
                  <a:gd name="T4" fmla="*/ 805815 w 371"/>
                  <a:gd name="T5" fmla="*/ 1987854 h 426"/>
                  <a:gd name="T6" fmla="*/ 765270 w 371"/>
                  <a:gd name="T7" fmla="*/ 1937144 h 426"/>
                  <a:gd name="T8" fmla="*/ 694318 w 371"/>
                  <a:gd name="T9" fmla="*/ 1881362 h 426"/>
                  <a:gd name="T10" fmla="*/ 587890 w 371"/>
                  <a:gd name="T11" fmla="*/ 1967570 h 426"/>
                  <a:gd name="T12" fmla="*/ 699386 w 371"/>
                  <a:gd name="T13" fmla="*/ 1987854 h 426"/>
                  <a:gd name="T14" fmla="*/ 679114 w 371"/>
                  <a:gd name="T15" fmla="*/ 2058849 h 426"/>
                  <a:gd name="T16" fmla="*/ 557482 w 371"/>
                  <a:gd name="T17" fmla="*/ 2094346 h 426"/>
                  <a:gd name="T18" fmla="*/ 248333 w 371"/>
                  <a:gd name="T19" fmla="*/ 2089275 h 426"/>
                  <a:gd name="T20" fmla="*/ 96292 w 371"/>
                  <a:gd name="T21" fmla="*/ 2094346 h 426"/>
                  <a:gd name="T22" fmla="*/ 55748 w 371"/>
                  <a:gd name="T23" fmla="*/ 2068991 h 426"/>
                  <a:gd name="T24" fmla="*/ 30408 w 371"/>
                  <a:gd name="T25" fmla="*/ 1861078 h 426"/>
                  <a:gd name="T26" fmla="*/ 70952 w 371"/>
                  <a:gd name="T27" fmla="*/ 1683591 h 426"/>
                  <a:gd name="T28" fmla="*/ 121632 w 371"/>
                  <a:gd name="T29" fmla="*/ 1424967 h 426"/>
                  <a:gd name="T30" fmla="*/ 177381 w 371"/>
                  <a:gd name="T31" fmla="*/ 1222125 h 426"/>
                  <a:gd name="T32" fmla="*/ 375033 w 371"/>
                  <a:gd name="T33" fmla="*/ 933074 h 426"/>
                  <a:gd name="T34" fmla="*/ 471326 w 371"/>
                  <a:gd name="T35" fmla="*/ 775872 h 426"/>
                  <a:gd name="T36" fmla="*/ 557482 w 371"/>
                  <a:gd name="T37" fmla="*/ 588243 h 426"/>
                  <a:gd name="T38" fmla="*/ 618298 w 371"/>
                  <a:gd name="T39" fmla="*/ 456395 h 426"/>
                  <a:gd name="T40" fmla="*/ 633502 w 371"/>
                  <a:gd name="T41" fmla="*/ 344832 h 426"/>
                  <a:gd name="T42" fmla="*/ 592958 w 371"/>
                  <a:gd name="T43" fmla="*/ 197771 h 426"/>
                  <a:gd name="T44" fmla="*/ 648706 w 371"/>
                  <a:gd name="T45" fmla="*/ 223126 h 426"/>
                  <a:gd name="T46" fmla="*/ 729794 w 371"/>
                  <a:gd name="T47" fmla="*/ 162274 h 426"/>
                  <a:gd name="T48" fmla="*/ 846359 w 371"/>
                  <a:gd name="T49" fmla="*/ 248482 h 426"/>
                  <a:gd name="T50" fmla="*/ 851427 w 371"/>
                  <a:gd name="T51" fmla="*/ 334690 h 426"/>
                  <a:gd name="T52" fmla="*/ 907175 w 371"/>
                  <a:gd name="T53" fmla="*/ 319477 h 426"/>
                  <a:gd name="T54" fmla="*/ 978127 w 371"/>
                  <a:gd name="T55" fmla="*/ 258624 h 426"/>
                  <a:gd name="T56" fmla="*/ 1013603 w 371"/>
                  <a:gd name="T57" fmla="*/ 212984 h 426"/>
                  <a:gd name="T58" fmla="*/ 1074419 w 371"/>
                  <a:gd name="T59" fmla="*/ 207913 h 426"/>
                  <a:gd name="T60" fmla="*/ 1196052 w 371"/>
                  <a:gd name="T61" fmla="*/ 116634 h 426"/>
                  <a:gd name="T62" fmla="*/ 1130168 w 371"/>
                  <a:gd name="T63" fmla="*/ 60853 h 426"/>
                  <a:gd name="T64" fmla="*/ 1226460 w 371"/>
                  <a:gd name="T65" fmla="*/ 20284 h 426"/>
                  <a:gd name="T66" fmla="*/ 1277140 w 371"/>
                  <a:gd name="T67" fmla="*/ 30426 h 426"/>
                  <a:gd name="T68" fmla="*/ 1343024 w 371"/>
                  <a:gd name="T69" fmla="*/ 70995 h 426"/>
                  <a:gd name="T70" fmla="*/ 1393704 w 371"/>
                  <a:gd name="T71" fmla="*/ 91279 h 426"/>
                  <a:gd name="T72" fmla="*/ 1474793 w 371"/>
                  <a:gd name="T73" fmla="*/ 136919 h 426"/>
                  <a:gd name="T74" fmla="*/ 1484929 w 371"/>
                  <a:gd name="T75" fmla="*/ 192700 h 426"/>
                  <a:gd name="T76" fmla="*/ 1576153 w 371"/>
                  <a:gd name="T77" fmla="*/ 263695 h 426"/>
                  <a:gd name="T78" fmla="*/ 1642037 w 371"/>
                  <a:gd name="T79" fmla="*/ 329619 h 426"/>
                  <a:gd name="T80" fmla="*/ 1636969 w 371"/>
                  <a:gd name="T81" fmla="*/ 395542 h 426"/>
                  <a:gd name="T82" fmla="*/ 1712989 w 371"/>
                  <a:gd name="T83" fmla="*/ 628811 h 426"/>
                  <a:gd name="T84" fmla="*/ 1814350 w 371"/>
                  <a:gd name="T85" fmla="*/ 755587 h 426"/>
                  <a:gd name="T86" fmla="*/ 1849826 w 371"/>
                  <a:gd name="T87" fmla="*/ 993927 h 426"/>
                  <a:gd name="T88" fmla="*/ 1814350 w 371"/>
                  <a:gd name="T89" fmla="*/ 1059851 h 426"/>
                  <a:gd name="T90" fmla="*/ 1773806 w 371"/>
                  <a:gd name="T91" fmla="*/ 1100419 h 426"/>
                  <a:gd name="T92" fmla="*/ 1753534 w 371"/>
                  <a:gd name="T93" fmla="*/ 1201840 h 426"/>
                  <a:gd name="T94" fmla="*/ 1733262 w 371"/>
                  <a:gd name="T95" fmla="*/ 1222125 h 426"/>
                  <a:gd name="T96" fmla="*/ 1586289 w 371"/>
                  <a:gd name="T97" fmla="*/ 1303261 h 426"/>
                  <a:gd name="T98" fmla="*/ 1626833 w 371"/>
                  <a:gd name="T99" fmla="*/ 1419896 h 426"/>
                  <a:gd name="T100" fmla="*/ 1636969 w 371"/>
                  <a:gd name="T101" fmla="*/ 1729230 h 426"/>
                  <a:gd name="T102" fmla="*/ 1642037 w 371"/>
                  <a:gd name="T103" fmla="*/ 1871220 h 426"/>
                  <a:gd name="T104" fmla="*/ 1606561 w 371"/>
                  <a:gd name="T105" fmla="*/ 1982783 h 426"/>
                  <a:gd name="T106" fmla="*/ 1464657 w 371"/>
                  <a:gd name="T107" fmla="*/ 2023351 h 426"/>
                  <a:gd name="T108" fmla="*/ 1368364 w 371"/>
                  <a:gd name="T109" fmla="*/ 2094346 h 426"/>
                  <a:gd name="T110" fmla="*/ 1373432 w 371"/>
                  <a:gd name="T111" fmla="*/ 2139986 h 4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71" h="426" extrusionOk="0">
                    <a:moveTo>
                      <a:pt x="248" y="426"/>
                    </a:moveTo>
                    <a:cubicBezTo>
                      <a:pt x="248" y="426"/>
                      <a:pt x="247" y="426"/>
                      <a:pt x="247" y="426"/>
                    </a:cubicBezTo>
                    <a:cubicBezTo>
                      <a:pt x="243" y="426"/>
                      <a:pt x="239" y="420"/>
                      <a:pt x="235" y="409"/>
                    </a:cubicBezTo>
                    <a:cubicBezTo>
                      <a:pt x="233" y="407"/>
                      <a:pt x="225" y="404"/>
                      <a:pt x="219" y="402"/>
                    </a:cubicBezTo>
                    <a:cubicBezTo>
                      <a:pt x="216" y="401"/>
                      <a:pt x="214" y="400"/>
                      <a:pt x="213" y="400"/>
                    </a:cubicBezTo>
                    <a:cubicBezTo>
                      <a:pt x="209" y="398"/>
                      <a:pt x="201" y="395"/>
                      <a:pt x="195" y="394"/>
                    </a:cubicBezTo>
                    <a:cubicBezTo>
                      <a:pt x="194" y="393"/>
                      <a:pt x="193" y="393"/>
                      <a:pt x="192" y="393"/>
                    </a:cubicBezTo>
                    <a:cubicBezTo>
                      <a:pt x="188" y="393"/>
                      <a:pt x="184" y="394"/>
                      <a:pt x="180" y="397"/>
                    </a:cubicBezTo>
                    <a:cubicBezTo>
                      <a:pt x="178" y="398"/>
                      <a:pt x="176" y="399"/>
                      <a:pt x="174" y="399"/>
                    </a:cubicBezTo>
                    <a:cubicBezTo>
                      <a:pt x="173" y="399"/>
                      <a:pt x="172" y="398"/>
                      <a:pt x="171" y="397"/>
                    </a:cubicBezTo>
                    <a:cubicBezTo>
                      <a:pt x="170" y="397"/>
                      <a:pt x="170" y="396"/>
                      <a:pt x="170" y="394"/>
                    </a:cubicBezTo>
                    <a:cubicBezTo>
                      <a:pt x="171" y="392"/>
                      <a:pt x="170" y="389"/>
                      <a:pt x="166" y="386"/>
                    </a:cubicBezTo>
                    <a:cubicBezTo>
                      <a:pt x="163" y="385"/>
                      <a:pt x="162" y="385"/>
                      <a:pt x="162" y="385"/>
                    </a:cubicBezTo>
                    <a:cubicBezTo>
                      <a:pt x="161" y="385"/>
                      <a:pt x="161" y="385"/>
                      <a:pt x="161" y="385"/>
                    </a:cubicBezTo>
                    <a:cubicBezTo>
                      <a:pt x="161" y="385"/>
                      <a:pt x="161" y="386"/>
                      <a:pt x="162" y="386"/>
                    </a:cubicBezTo>
                    <a:cubicBezTo>
                      <a:pt x="164" y="388"/>
                      <a:pt x="165" y="391"/>
                      <a:pt x="164" y="392"/>
                    </a:cubicBezTo>
                    <a:cubicBezTo>
                      <a:pt x="164" y="393"/>
                      <a:pt x="163" y="394"/>
                      <a:pt x="162" y="394"/>
                    </a:cubicBezTo>
                    <a:cubicBezTo>
                      <a:pt x="161" y="394"/>
                      <a:pt x="160" y="393"/>
                      <a:pt x="159" y="392"/>
                    </a:cubicBezTo>
                    <a:cubicBezTo>
                      <a:pt x="158" y="392"/>
                      <a:pt x="157" y="391"/>
                      <a:pt x="156" y="391"/>
                    </a:cubicBezTo>
                    <a:cubicBezTo>
                      <a:pt x="156" y="391"/>
                      <a:pt x="156" y="391"/>
                      <a:pt x="155" y="391"/>
                    </a:cubicBezTo>
                    <a:cubicBezTo>
                      <a:pt x="155" y="391"/>
                      <a:pt x="154" y="391"/>
                      <a:pt x="153" y="391"/>
                    </a:cubicBezTo>
                    <a:cubicBezTo>
                      <a:pt x="152" y="391"/>
                      <a:pt x="149" y="391"/>
                      <a:pt x="147" y="389"/>
                    </a:cubicBezTo>
                    <a:cubicBezTo>
                      <a:pt x="147" y="389"/>
                      <a:pt x="146" y="388"/>
                      <a:pt x="147" y="386"/>
                    </a:cubicBezTo>
                    <a:cubicBezTo>
                      <a:pt x="148" y="384"/>
                      <a:pt x="149" y="383"/>
                      <a:pt x="151" y="382"/>
                    </a:cubicBezTo>
                    <a:cubicBezTo>
                      <a:pt x="153" y="381"/>
                      <a:pt x="154" y="381"/>
                      <a:pt x="155" y="379"/>
                    </a:cubicBezTo>
                    <a:cubicBezTo>
                      <a:pt x="155" y="379"/>
                      <a:pt x="155" y="378"/>
                      <a:pt x="155" y="378"/>
                    </a:cubicBezTo>
                    <a:cubicBezTo>
                      <a:pt x="155" y="376"/>
                      <a:pt x="150" y="374"/>
                      <a:pt x="146" y="372"/>
                    </a:cubicBezTo>
                    <a:cubicBezTo>
                      <a:pt x="146" y="375"/>
                      <a:pt x="144" y="378"/>
                      <a:pt x="142" y="378"/>
                    </a:cubicBezTo>
                    <a:cubicBezTo>
                      <a:pt x="141" y="378"/>
                      <a:pt x="140" y="377"/>
                      <a:pt x="139" y="375"/>
                    </a:cubicBezTo>
                    <a:cubicBezTo>
                      <a:pt x="139" y="373"/>
                      <a:pt x="138" y="371"/>
                      <a:pt x="137" y="371"/>
                    </a:cubicBezTo>
                    <a:cubicBezTo>
                      <a:pt x="136" y="371"/>
                      <a:pt x="135" y="371"/>
                      <a:pt x="134" y="372"/>
                    </a:cubicBezTo>
                    <a:cubicBezTo>
                      <a:pt x="132" y="373"/>
                      <a:pt x="129" y="374"/>
                      <a:pt x="127" y="374"/>
                    </a:cubicBezTo>
                    <a:cubicBezTo>
                      <a:pt x="125" y="375"/>
                      <a:pt x="123" y="375"/>
                      <a:pt x="123" y="376"/>
                    </a:cubicBezTo>
                    <a:cubicBezTo>
                      <a:pt x="123" y="376"/>
                      <a:pt x="122" y="377"/>
                      <a:pt x="122" y="377"/>
                    </a:cubicBezTo>
                    <a:cubicBezTo>
                      <a:pt x="122" y="380"/>
                      <a:pt x="121" y="383"/>
                      <a:pt x="118" y="384"/>
                    </a:cubicBezTo>
                    <a:cubicBezTo>
                      <a:pt x="117" y="384"/>
                      <a:pt x="116" y="386"/>
                      <a:pt x="116" y="388"/>
                    </a:cubicBezTo>
                    <a:cubicBezTo>
                      <a:pt x="115" y="390"/>
                      <a:pt x="115" y="392"/>
                      <a:pt x="117" y="394"/>
                    </a:cubicBezTo>
                    <a:cubicBezTo>
                      <a:pt x="119" y="396"/>
                      <a:pt x="121" y="397"/>
                      <a:pt x="123" y="397"/>
                    </a:cubicBezTo>
                    <a:cubicBezTo>
                      <a:pt x="124" y="397"/>
                      <a:pt x="126" y="396"/>
                      <a:pt x="128" y="395"/>
                    </a:cubicBezTo>
                    <a:cubicBezTo>
                      <a:pt x="129" y="395"/>
                      <a:pt x="129" y="394"/>
                      <a:pt x="130" y="393"/>
                    </a:cubicBezTo>
                    <a:cubicBezTo>
                      <a:pt x="130" y="392"/>
                      <a:pt x="131" y="391"/>
                      <a:pt x="134" y="391"/>
                    </a:cubicBezTo>
                    <a:cubicBezTo>
                      <a:pt x="135" y="391"/>
                      <a:pt x="136" y="391"/>
                      <a:pt x="138" y="392"/>
                    </a:cubicBezTo>
                    <a:cubicBezTo>
                      <a:pt x="140" y="393"/>
                      <a:pt x="142" y="394"/>
                      <a:pt x="142" y="395"/>
                    </a:cubicBezTo>
                    <a:cubicBezTo>
                      <a:pt x="142" y="396"/>
                      <a:pt x="142" y="397"/>
                      <a:pt x="141" y="398"/>
                    </a:cubicBezTo>
                    <a:cubicBezTo>
                      <a:pt x="141" y="399"/>
                      <a:pt x="140" y="400"/>
                      <a:pt x="140" y="402"/>
                    </a:cubicBezTo>
                    <a:cubicBezTo>
                      <a:pt x="139" y="406"/>
                      <a:pt x="136" y="407"/>
                      <a:pt x="134" y="407"/>
                    </a:cubicBezTo>
                    <a:cubicBezTo>
                      <a:pt x="134" y="407"/>
                      <a:pt x="134" y="407"/>
                      <a:pt x="134" y="407"/>
                    </a:cubicBezTo>
                    <a:cubicBezTo>
                      <a:pt x="134" y="406"/>
                      <a:pt x="134" y="406"/>
                      <a:pt x="134" y="406"/>
                    </a:cubicBezTo>
                    <a:cubicBezTo>
                      <a:pt x="133" y="405"/>
                      <a:pt x="131" y="403"/>
                      <a:pt x="127" y="403"/>
                    </a:cubicBezTo>
                    <a:cubicBezTo>
                      <a:pt x="126" y="403"/>
                      <a:pt x="125" y="403"/>
                      <a:pt x="124" y="404"/>
                    </a:cubicBezTo>
                    <a:cubicBezTo>
                      <a:pt x="119" y="406"/>
                      <a:pt x="120" y="411"/>
                      <a:pt x="120" y="411"/>
                    </a:cubicBezTo>
                    <a:cubicBezTo>
                      <a:pt x="120" y="412"/>
                      <a:pt x="120" y="412"/>
                      <a:pt x="120" y="412"/>
                    </a:cubicBezTo>
                    <a:cubicBezTo>
                      <a:pt x="119" y="412"/>
                      <a:pt x="119" y="412"/>
                      <a:pt x="119" y="412"/>
                    </a:cubicBezTo>
                    <a:cubicBezTo>
                      <a:pt x="115" y="413"/>
                      <a:pt x="112" y="413"/>
                      <a:pt x="110" y="413"/>
                    </a:cubicBezTo>
                    <a:cubicBezTo>
                      <a:pt x="104" y="413"/>
                      <a:pt x="100" y="411"/>
                      <a:pt x="98" y="406"/>
                    </a:cubicBezTo>
                    <a:cubicBezTo>
                      <a:pt x="97" y="404"/>
                      <a:pt x="96" y="404"/>
                      <a:pt x="94" y="404"/>
                    </a:cubicBezTo>
                    <a:cubicBezTo>
                      <a:pt x="89" y="404"/>
                      <a:pt x="80" y="408"/>
                      <a:pt x="76" y="412"/>
                    </a:cubicBezTo>
                    <a:cubicBezTo>
                      <a:pt x="72" y="416"/>
                      <a:pt x="59" y="417"/>
                      <a:pt x="56" y="417"/>
                    </a:cubicBezTo>
                    <a:cubicBezTo>
                      <a:pt x="54" y="417"/>
                      <a:pt x="52" y="416"/>
                      <a:pt x="52" y="416"/>
                    </a:cubicBezTo>
                    <a:cubicBezTo>
                      <a:pt x="50" y="416"/>
                      <a:pt x="49" y="414"/>
                      <a:pt x="49" y="412"/>
                    </a:cubicBezTo>
                    <a:cubicBezTo>
                      <a:pt x="48" y="410"/>
                      <a:pt x="48" y="408"/>
                      <a:pt x="47" y="408"/>
                    </a:cubicBezTo>
                    <a:cubicBezTo>
                      <a:pt x="45" y="408"/>
                      <a:pt x="40" y="411"/>
                      <a:pt x="36" y="413"/>
                    </a:cubicBezTo>
                    <a:cubicBezTo>
                      <a:pt x="33" y="415"/>
                      <a:pt x="30" y="416"/>
                      <a:pt x="28" y="417"/>
                    </a:cubicBezTo>
                    <a:cubicBezTo>
                      <a:pt x="27" y="418"/>
                      <a:pt x="25" y="418"/>
                      <a:pt x="24" y="418"/>
                    </a:cubicBezTo>
                    <a:cubicBezTo>
                      <a:pt x="22" y="418"/>
                      <a:pt x="20" y="417"/>
                      <a:pt x="19" y="416"/>
                    </a:cubicBezTo>
                    <a:cubicBezTo>
                      <a:pt x="18" y="415"/>
                      <a:pt x="18" y="414"/>
                      <a:pt x="19" y="413"/>
                    </a:cubicBezTo>
                    <a:cubicBezTo>
                      <a:pt x="19" y="412"/>
                      <a:pt x="20" y="411"/>
                      <a:pt x="21" y="410"/>
                    </a:cubicBezTo>
                    <a:cubicBezTo>
                      <a:pt x="22" y="408"/>
                      <a:pt x="23" y="407"/>
                      <a:pt x="23" y="406"/>
                    </a:cubicBezTo>
                    <a:cubicBezTo>
                      <a:pt x="22" y="406"/>
                      <a:pt x="22" y="406"/>
                      <a:pt x="22" y="406"/>
                    </a:cubicBezTo>
                    <a:cubicBezTo>
                      <a:pt x="22" y="406"/>
                      <a:pt x="21" y="406"/>
                      <a:pt x="19" y="408"/>
                    </a:cubicBezTo>
                    <a:cubicBezTo>
                      <a:pt x="18" y="410"/>
                      <a:pt x="16" y="411"/>
                      <a:pt x="15" y="411"/>
                    </a:cubicBezTo>
                    <a:cubicBezTo>
                      <a:pt x="13" y="411"/>
                      <a:pt x="11" y="409"/>
                      <a:pt x="11" y="408"/>
                    </a:cubicBezTo>
                    <a:cubicBezTo>
                      <a:pt x="10" y="408"/>
                      <a:pt x="10" y="407"/>
                      <a:pt x="10" y="406"/>
                    </a:cubicBezTo>
                    <a:cubicBezTo>
                      <a:pt x="10" y="404"/>
                      <a:pt x="10" y="401"/>
                      <a:pt x="6" y="398"/>
                    </a:cubicBezTo>
                    <a:cubicBezTo>
                      <a:pt x="2" y="394"/>
                      <a:pt x="0" y="389"/>
                      <a:pt x="2" y="385"/>
                    </a:cubicBezTo>
                    <a:cubicBezTo>
                      <a:pt x="3" y="384"/>
                      <a:pt x="3" y="383"/>
                      <a:pt x="4" y="383"/>
                    </a:cubicBezTo>
                    <a:cubicBezTo>
                      <a:pt x="5" y="381"/>
                      <a:pt x="5" y="380"/>
                      <a:pt x="4" y="378"/>
                    </a:cubicBezTo>
                    <a:cubicBezTo>
                      <a:pt x="3" y="374"/>
                      <a:pt x="3" y="371"/>
                      <a:pt x="6" y="367"/>
                    </a:cubicBezTo>
                    <a:cubicBezTo>
                      <a:pt x="7" y="366"/>
                      <a:pt x="7" y="366"/>
                      <a:pt x="7" y="366"/>
                    </a:cubicBezTo>
                    <a:cubicBezTo>
                      <a:pt x="8" y="363"/>
                      <a:pt x="8" y="363"/>
                      <a:pt x="7" y="359"/>
                    </a:cubicBezTo>
                    <a:cubicBezTo>
                      <a:pt x="6" y="355"/>
                      <a:pt x="9" y="351"/>
                      <a:pt x="10" y="350"/>
                    </a:cubicBezTo>
                    <a:cubicBezTo>
                      <a:pt x="9" y="347"/>
                      <a:pt x="11" y="344"/>
                      <a:pt x="13" y="341"/>
                    </a:cubicBezTo>
                    <a:cubicBezTo>
                      <a:pt x="16" y="339"/>
                      <a:pt x="16" y="336"/>
                      <a:pt x="15" y="334"/>
                    </a:cubicBezTo>
                    <a:cubicBezTo>
                      <a:pt x="15" y="333"/>
                      <a:pt x="14" y="333"/>
                      <a:pt x="14" y="332"/>
                    </a:cubicBezTo>
                    <a:cubicBezTo>
                      <a:pt x="12" y="329"/>
                      <a:pt x="10" y="325"/>
                      <a:pt x="9" y="321"/>
                    </a:cubicBezTo>
                    <a:cubicBezTo>
                      <a:pt x="8" y="315"/>
                      <a:pt x="10" y="309"/>
                      <a:pt x="12" y="306"/>
                    </a:cubicBezTo>
                    <a:cubicBezTo>
                      <a:pt x="13" y="305"/>
                      <a:pt x="13" y="304"/>
                      <a:pt x="14" y="302"/>
                    </a:cubicBezTo>
                    <a:cubicBezTo>
                      <a:pt x="15" y="300"/>
                      <a:pt x="16" y="297"/>
                      <a:pt x="18" y="294"/>
                    </a:cubicBezTo>
                    <a:cubicBezTo>
                      <a:pt x="19" y="293"/>
                      <a:pt x="20" y="291"/>
                      <a:pt x="21" y="290"/>
                    </a:cubicBezTo>
                    <a:cubicBezTo>
                      <a:pt x="22" y="287"/>
                      <a:pt x="24" y="285"/>
                      <a:pt x="24" y="281"/>
                    </a:cubicBezTo>
                    <a:cubicBezTo>
                      <a:pt x="26" y="276"/>
                      <a:pt x="28" y="275"/>
                      <a:pt x="30" y="273"/>
                    </a:cubicBezTo>
                    <a:cubicBezTo>
                      <a:pt x="30" y="273"/>
                      <a:pt x="30" y="273"/>
                      <a:pt x="30" y="273"/>
                    </a:cubicBezTo>
                    <a:cubicBezTo>
                      <a:pt x="32" y="272"/>
                      <a:pt x="32" y="266"/>
                      <a:pt x="32" y="261"/>
                    </a:cubicBezTo>
                    <a:cubicBezTo>
                      <a:pt x="32" y="258"/>
                      <a:pt x="32" y="254"/>
                      <a:pt x="33" y="252"/>
                    </a:cubicBezTo>
                    <a:cubicBezTo>
                      <a:pt x="33" y="251"/>
                      <a:pt x="33" y="249"/>
                      <a:pt x="33" y="248"/>
                    </a:cubicBezTo>
                    <a:cubicBezTo>
                      <a:pt x="33" y="245"/>
                      <a:pt x="33" y="243"/>
                      <a:pt x="35" y="241"/>
                    </a:cubicBezTo>
                    <a:cubicBezTo>
                      <a:pt x="39" y="238"/>
                      <a:pt x="41" y="233"/>
                      <a:pt x="41" y="227"/>
                    </a:cubicBezTo>
                    <a:cubicBezTo>
                      <a:pt x="41" y="220"/>
                      <a:pt x="46" y="213"/>
                      <a:pt x="49" y="210"/>
                    </a:cubicBezTo>
                    <a:cubicBezTo>
                      <a:pt x="52" y="207"/>
                      <a:pt x="57" y="203"/>
                      <a:pt x="58" y="201"/>
                    </a:cubicBezTo>
                    <a:cubicBezTo>
                      <a:pt x="58" y="200"/>
                      <a:pt x="59" y="199"/>
                      <a:pt x="60" y="198"/>
                    </a:cubicBezTo>
                    <a:cubicBezTo>
                      <a:pt x="61" y="195"/>
                      <a:pt x="63" y="192"/>
                      <a:pt x="64" y="190"/>
                    </a:cubicBezTo>
                    <a:cubicBezTo>
                      <a:pt x="67" y="187"/>
                      <a:pt x="69" y="186"/>
                      <a:pt x="74" y="184"/>
                    </a:cubicBezTo>
                    <a:cubicBezTo>
                      <a:pt x="76" y="184"/>
                      <a:pt x="78" y="179"/>
                      <a:pt x="79" y="175"/>
                    </a:cubicBezTo>
                    <a:cubicBezTo>
                      <a:pt x="79" y="173"/>
                      <a:pt x="79" y="171"/>
                      <a:pt x="80" y="170"/>
                    </a:cubicBezTo>
                    <a:cubicBezTo>
                      <a:pt x="82" y="165"/>
                      <a:pt x="87" y="159"/>
                      <a:pt x="89" y="157"/>
                    </a:cubicBezTo>
                    <a:cubicBezTo>
                      <a:pt x="90" y="155"/>
                      <a:pt x="90" y="155"/>
                      <a:pt x="90" y="155"/>
                    </a:cubicBezTo>
                    <a:cubicBezTo>
                      <a:pt x="90" y="155"/>
                      <a:pt x="90" y="155"/>
                      <a:pt x="90" y="155"/>
                    </a:cubicBezTo>
                    <a:cubicBezTo>
                      <a:pt x="93" y="153"/>
                      <a:pt x="93" y="153"/>
                      <a:pt x="93" y="153"/>
                    </a:cubicBezTo>
                    <a:cubicBezTo>
                      <a:pt x="93" y="153"/>
                      <a:pt x="93" y="153"/>
                      <a:pt x="93" y="153"/>
                    </a:cubicBezTo>
                    <a:cubicBezTo>
                      <a:pt x="93" y="153"/>
                      <a:pt x="96" y="153"/>
                      <a:pt x="100" y="145"/>
                    </a:cubicBezTo>
                    <a:cubicBezTo>
                      <a:pt x="102" y="140"/>
                      <a:pt x="104" y="137"/>
                      <a:pt x="106" y="134"/>
                    </a:cubicBezTo>
                    <a:cubicBezTo>
                      <a:pt x="107" y="131"/>
                      <a:pt x="109" y="129"/>
                      <a:pt x="109" y="127"/>
                    </a:cubicBezTo>
                    <a:cubicBezTo>
                      <a:pt x="109" y="125"/>
                      <a:pt x="109" y="123"/>
                      <a:pt x="109" y="122"/>
                    </a:cubicBezTo>
                    <a:cubicBezTo>
                      <a:pt x="109" y="120"/>
                      <a:pt x="109" y="118"/>
                      <a:pt x="110" y="116"/>
                    </a:cubicBezTo>
                    <a:cubicBezTo>
                      <a:pt x="110" y="116"/>
                      <a:pt x="111" y="115"/>
                      <a:pt x="111" y="115"/>
                    </a:cubicBezTo>
                    <a:cubicBezTo>
                      <a:pt x="113" y="113"/>
                      <a:pt x="114" y="112"/>
                      <a:pt x="113" y="110"/>
                    </a:cubicBezTo>
                    <a:cubicBezTo>
                      <a:pt x="113" y="107"/>
                      <a:pt x="113" y="103"/>
                      <a:pt x="118" y="99"/>
                    </a:cubicBezTo>
                    <a:cubicBezTo>
                      <a:pt x="119" y="99"/>
                      <a:pt x="120" y="98"/>
                      <a:pt x="120" y="98"/>
                    </a:cubicBezTo>
                    <a:cubicBezTo>
                      <a:pt x="122" y="97"/>
                      <a:pt x="123" y="96"/>
                      <a:pt x="123" y="93"/>
                    </a:cubicBezTo>
                    <a:cubicBezTo>
                      <a:pt x="123" y="91"/>
                      <a:pt x="122" y="90"/>
                      <a:pt x="122" y="90"/>
                    </a:cubicBezTo>
                    <a:cubicBezTo>
                      <a:pt x="121" y="89"/>
                      <a:pt x="120" y="88"/>
                      <a:pt x="121" y="86"/>
                    </a:cubicBezTo>
                    <a:cubicBezTo>
                      <a:pt x="122" y="84"/>
                      <a:pt x="123" y="83"/>
                      <a:pt x="124" y="82"/>
                    </a:cubicBezTo>
                    <a:cubicBezTo>
                      <a:pt x="125" y="81"/>
                      <a:pt x="125" y="80"/>
                      <a:pt x="125" y="78"/>
                    </a:cubicBezTo>
                    <a:cubicBezTo>
                      <a:pt x="125" y="77"/>
                      <a:pt x="126" y="76"/>
                      <a:pt x="126" y="74"/>
                    </a:cubicBezTo>
                    <a:cubicBezTo>
                      <a:pt x="126" y="72"/>
                      <a:pt x="127" y="68"/>
                      <a:pt x="127" y="68"/>
                    </a:cubicBezTo>
                    <a:cubicBezTo>
                      <a:pt x="126" y="68"/>
                      <a:pt x="126" y="68"/>
                      <a:pt x="125" y="68"/>
                    </a:cubicBezTo>
                    <a:cubicBezTo>
                      <a:pt x="123" y="68"/>
                      <a:pt x="121" y="67"/>
                      <a:pt x="120" y="65"/>
                    </a:cubicBezTo>
                    <a:cubicBezTo>
                      <a:pt x="120" y="65"/>
                      <a:pt x="120" y="63"/>
                      <a:pt x="121" y="62"/>
                    </a:cubicBezTo>
                    <a:cubicBezTo>
                      <a:pt x="122" y="60"/>
                      <a:pt x="122" y="59"/>
                      <a:pt x="120" y="57"/>
                    </a:cubicBezTo>
                    <a:cubicBezTo>
                      <a:pt x="119" y="56"/>
                      <a:pt x="119" y="55"/>
                      <a:pt x="118" y="54"/>
                    </a:cubicBezTo>
                    <a:cubicBezTo>
                      <a:pt x="115" y="50"/>
                      <a:pt x="117" y="41"/>
                      <a:pt x="117" y="39"/>
                    </a:cubicBezTo>
                    <a:cubicBezTo>
                      <a:pt x="117" y="39"/>
                      <a:pt x="117" y="39"/>
                      <a:pt x="117" y="39"/>
                    </a:cubicBezTo>
                    <a:cubicBezTo>
                      <a:pt x="117" y="39"/>
                      <a:pt x="117" y="39"/>
                      <a:pt x="117" y="39"/>
                    </a:cubicBezTo>
                    <a:cubicBezTo>
                      <a:pt x="117" y="39"/>
                      <a:pt x="117" y="39"/>
                      <a:pt x="117" y="39"/>
                    </a:cubicBezTo>
                    <a:cubicBezTo>
                      <a:pt x="118" y="39"/>
                      <a:pt x="118" y="39"/>
                      <a:pt x="118" y="39"/>
                    </a:cubicBezTo>
                    <a:cubicBezTo>
                      <a:pt x="121" y="37"/>
                      <a:pt x="121" y="37"/>
                      <a:pt x="121" y="37"/>
                    </a:cubicBezTo>
                    <a:cubicBezTo>
                      <a:pt x="121" y="37"/>
                      <a:pt x="121" y="37"/>
                      <a:pt x="122" y="37"/>
                    </a:cubicBezTo>
                    <a:cubicBezTo>
                      <a:pt x="124" y="37"/>
                      <a:pt x="126" y="40"/>
                      <a:pt x="128" y="44"/>
                    </a:cubicBezTo>
                    <a:cubicBezTo>
                      <a:pt x="130" y="46"/>
                      <a:pt x="132" y="49"/>
                      <a:pt x="134" y="50"/>
                    </a:cubicBezTo>
                    <a:cubicBezTo>
                      <a:pt x="135" y="50"/>
                      <a:pt x="135" y="50"/>
                      <a:pt x="136" y="50"/>
                    </a:cubicBezTo>
                    <a:cubicBezTo>
                      <a:pt x="137" y="50"/>
                      <a:pt x="137" y="50"/>
                      <a:pt x="138" y="49"/>
                    </a:cubicBezTo>
                    <a:cubicBezTo>
                      <a:pt x="139" y="48"/>
                      <a:pt x="139" y="45"/>
                      <a:pt x="139" y="43"/>
                    </a:cubicBezTo>
                    <a:cubicBezTo>
                      <a:pt x="138" y="39"/>
                      <a:pt x="138" y="36"/>
                      <a:pt x="139" y="34"/>
                    </a:cubicBezTo>
                    <a:cubicBezTo>
                      <a:pt x="141" y="33"/>
                      <a:pt x="142" y="32"/>
                      <a:pt x="144" y="32"/>
                    </a:cubicBezTo>
                    <a:cubicBezTo>
                      <a:pt x="145" y="31"/>
                      <a:pt x="145" y="31"/>
                      <a:pt x="146" y="31"/>
                    </a:cubicBezTo>
                    <a:cubicBezTo>
                      <a:pt x="150" y="31"/>
                      <a:pt x="150" y="34"/>
                      <a:pt x="151" y="41"/>
                    </a:cubicBezTo>
                    <a:cubicBezTo>
                      <a:pt x="151" y="42"/>
                      <a:pt x="151" y="44"/>
                      <a:pt x="152" y="46"/>
                    </a:cubicBezTo>
                    <a:cubicBezTo>
                      <a:pt x="152" y="49"/>
                      <a:pt x="154" y="51"/>
                      <a:pt x="158" y="51"/>
                    </a:cubicBezTo>
                    <a:cubicBezTo>
                      <a:pt x="162" y="51"/>
                      <a:pt x="166" y="49"/>
                      <a:pt x="166" y="49"/>
                    </a:cubicBezTo>
                    <a:cubicBezTo>
                      <a:pt x="167" y="49"/>
                      <a:pt x="167" y="49"/>
                      <a:pt x="167" y="49"/>
                    </a:cubicBezTo>
                    <a:cubicBezTo>
                      <a:pt x="167" y="50"/>
                      <a:pt x="167" y="50"/>
                      <a:pt x="167" y="50"/>
                    </a:cubicBezTo>
                    <a:cubicBezTo>
                      <a:pt x="167" y="52"/>
                      <a:pt x="168" y="53"/>
                      <a:pt x="173" y="53"/>
                    </a:cubicBezTo>
                    <a:cubicBezTo>
                      <a:pt x="176" y="53"/>
                      <a:pt x="176" y="55"/>
                      <a:pt x="176" y="55"/>
                    </a:cubicBezTo>
                    <a:cubicBezTo>
                      <a:pt x="177" y="58"/>
                      <a:pt x="174" y="61"/>
                      <a:pt x="171" y="61"/>
                    </a:cubicBezTo>
                    <a:cubicBezTo>
                      <a:pt x="171" y="61"/>
                      <a:pt x="170" y="61"/>
                      <a:pt x="170" y="61"/>
                    </a:cubicBezTo>
                    <a:cubicBezTo>
                      <a:pt x="169" y="61"/>
                      <a:pt x="169" y="61"/>
                      <a:pt x="168" y="66"/>
                    </a:cubicBezTo>
                    <a:cubicBezTo>
                      <a:pt x="168" y="69"/>
                      <a:pt x="168" y="69"/>
                      <a:pt x="168" y="69"/>
                    </a:cubicBezTo>
                    <a:cubicBezTo>
                      <a:pt x="168" y="71"/>
                      <a:pt x="168" y="72"/>
                      <a:pt x="168" y="72"/>
                    </a:cubicBezTo>
                    <a:cubicBezTo>
                      <a:pt x="168" y="72"/>
                      <a:pt x="169" y="72"/>
                      <a:pt x="169" y="72"/>
                    </a:cubicBezTo>
                    <a:cubicBezTo>
                      <a:pt x="170" y="72"/>
                      <a:pt x="173" y="69"/>
                      <a:pt x="174" y="68"/>
                    </a:cubicBezTo>
                    <a:cubicBezTo>
                      <a:pt x="176" y="66"/>
                      <a:pt x="177" y="65"/>
                      <a:pt x="178" y="65"/>
                    </a:cubicBezTo>
                    <a:cubicBezTo>
                      <a:pt x="179" y="64"/>
                      <a:pt x="179" y="64"/>
                      <a:pt x="179" y="63"/>
                    </a:cubicBezTo>
                    <a:cubicBezTo>
                      <a:pt x="179" y="62"/>
                      <a:pt x="179" y="60"/>
                      <a:pt x="180" y="59"/>
                    </a:cubicBezTo>
                    <a:cubicBezTo>
                      <a:pt x="180" y="56"/>
                      <a:pt x="181" y="53"/>
                      <a:pt x="184" y="53"/>
                    </a:cubicBezTo>
                    <a:cubicBezTo>
                      <a:pt x="185" y="53"/>
                      <a:pt x="186" y="54"/>
                      <a:pt x="188" y="55"/>
                    </a:cubicBezTo>
                    <a:cubicBezTo>
                      <a:pt x="189" y="56"/>
                      <a:pt x="190" y="56"/>
                      <a:pt x="190" y="56"/>
                    </a:cubicBezTo>
                    <a:cubicBezTo>
                      <a:pt x="191" y="56"/>
                      <a:pt x="191" y="55"/>
                      <a:pt x="192" y="53"/>
                    </a:cubicBezTo>
                    <a:cubicBezTo>
                      <a:pt x="192" y="53"/>
                      <a:pt x="193" y="52"/>
                      <a:pt x="193" y="51"/>
                    </a:cubicBezTo>
                    <a:cubicBezTo>
                      <a:pt x="193" y="50"/>
                      <a:pt x="194" y="49"/>
                      <a:pt x="196" y="49"/>
                    </a:cubicBezTo>
                    <a:cubicBezTo>
                      <a:pt x="197" y="49"/>
                      <a:pt x="198" y="50"/>
                      <a:pt x="199" y="50"/>
                    </a:cubicBezTo>
                    <a:cubicBezTo>
                      <a:pt x="196" y="45"/>
                      <a:pt x="196" y="45"/>
                      <a:pt x="196" y="45"/>
                    </a:cubicBezTo>
                    <a:cubicBezTo>
                      <a:pt x="199" y="42"/>
                      <a:pt x="199" y="42"/>
                      <a:pt x="199" y="42"/>
                    </a:cubicBezTo>
                    <a:cubicBezTo>
                      <a:pt x="199" y="42"/>
                      <a:pt x="199" y="42"/>
                      <a:pt x="199" y="42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1" y="41"/>
                      <a:pt x="201" y="41"/>
                      <a:pt x="201" y="41"/>
                    </a:cubicBezTo>
                    <a:cubicBezTo>
                      <a:pt x="201" y="41"/>
                      <a:pt x="201" y="41"/>
                      <a:pt x="201" y="41"/>
                    </a:cubicBezTo>
                    <a:cubicBezTo>
                      <a:pt x="202" y="41"/>
                      <a:pt x="202" y="41"/>
                      <a:pt x="203" y="41"/>
                    </a:cubicBezTo>
                    <a:cubicBezTo>
                      <a:pt x="204" y="41"/>
                      <a:pt x="205" y="41"/>
                      <a:pt x="206" y="41"/>
                    </a:cubicBezTo>
                    <a:cubicBezTo>
                      <a:pt x="207" y="41"/>
                      <a:pt x="208" y="42"/>
                      <a:pt x="209" y="42"/>
                    </a:cubicBezTo>
                    <a:cubicBezTo>
                      <a:pt x="210" y="42"/>
                      <a:pt x="211" y="41"/>
                      <a:pt x="212" y="41"/>
                    </a:cubicBezTo>
                    <a:cubicBezTo>
                      <a:pt x="213" y="41"/>
                      <a:pt x="214" y="40"/>
                      <a:pt x="214" y="40"/>
                    </a:cubicBezTo>
                    <a:cubicBezTo>
                      <a:pt x="217" y="39"/>
                      <a:pt x="219" y="39"/>
                      <a:pt x="219" y="34"/>
                    </a:cubicBezTo>
                    <a:cubicBezTo>
                      <a:pt x="219" y="28"/>
                      <a:pt x="224" y="28"/>
                      <a:pt x="230" y="27"/>
                    </a:cubicBezTo>
                    <a:cubicBezTo>
                      <a:pt x="230" y="27"/>
                      <a:pt x="231" y="27"/>
                      <a:pt x="232" y="27"/>
                    </a:cubicBezTo>
                    <a:cubicBezTo>
                      <a:pt x="236" y="27"/>
                      <a:pt x="236" y="26"/>
                      <a:pt x="236" y="25"/>
                    </a:cubicBezTo>
                    <a:cubicBezTo>
                      <a:pt x="235" y="25"/>
                      <a:pt x="235" y="24"/>
                      <a:pt x="236" y="23"/>
                    </a:cubicBezTo>
                    <a:cubicBezTo>
                      <a:pt x="237" y="21"/>
                      <a:pt x="238" y="18"/>
                      <a:pt x="235" y="15"/>
                    </a:cubicBezTo>
                    <a:cubicBezTo>
                      <a:pt x="234" y="15"/>
                      <a:pt x="233" y="14"/>
                      <a:pt x="232" y="14"/>
                    </a:cubicBezTo>
                    <a:cubicBezTo>
                      <a:pt x="232" y="14"/>
                      <a:pt x="231" y="14"/>
                      <a:pt x="231" y="14"/>
                    </a:cubicBezTo>
                    <a:cubicBezTo>
                      <a:pt x="230" y="14"/>
                      <a:pt x="229" y="14"/>
                      <a:pt x="229" y="14"/>
                    </a:cubicBezTo>
                    <a:cubicBezTo>
                      <a:pt x="228" y="14"/>
                      <a:pt x="228" y="14"/>
                      <a:pt x="227" y="14"/>
                    </a:cubicBezTo>
                    <a:cubicBezTo>
                      <a:pt x="223" y="14"/>
                      <a:pt x="223" y="12"/>
                      <a:pt x="223" y="12"/>
                    </a:cubicBezTo>
                    <a:cubicBezTo>
                      <a:pt x="223" y="11"/>
                      <a:pt x="225" y="7"/>
                      <a:pt x="227" y="5"/>
                    </a:cubicBezTo>
                    <a:cubicBezTo>
                      <a:pt x="230" y="3"/>
                      <a:pt x="233" y="3"/>
                      <a:pt x="237" y="2"/>
                    </a:cubicBezTo>
                    <a:cubicBezTo>
                      <a:pt x="237" y="2"/>
                      <a:pt x="237" y="2"/>
                      <a:pt x="237" y="2"/>
                    </a:cubicBezTo>
                    <a:cubicBezTo>
                      <a:pt x="239" y="2"/>
                      <a:pt x="240" y="3"/>
                      <a:pt x="240" y="3"/>
                    </a:cubicBezTo>
                    <a:cubicBezTo>
                      <a:pt x="241" y="4"/>
                      <a:pt x="241" y="4"/>
                      <a:pt x="241" y="4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3" y="3"/>
                      <a:pt x="243" y="3"/>
                      <a:pt x="244" y="2"/>
                    </a:cubicBezTo>
                    <a:cubicBezTo>
                      <a:pt x="244" y="2"/>
                      <a:pt x="245" y="1"/>
                      <a:pt x="246" y="1"/>
                    </a:cubicBezTo>
                    <a:cubicBezTo>
                      <a:pt x="246" y="1"/>
                      <a:pt x="247" y="1"/>
                      <a:pt x="247" y="1"/>
                    </a:cubicBezTo>
                    <a:cubicBezTo>
                      <a:pt x="248" y="2"/>
                      <a:pt x="249" y="3"/>
                      <a:pt x="249" y="4"/>
                    </a:cubicBezTo>
                    <a:cubicBezTo>
                      <a:pt x="250" y="5"/>
                      <a:pt x="250" y="5"/>
                      <a:pt x="251" y="6"/>
                    </a:cubicBezTo>
                    <a:cubicBezTo>
                      <a:pt x="251" y="6"/>
                      <a:pt x="251" y="6"/>
                      <a:pt x="252" y="6"/>
                    </a:cubicBezTo>
                    <a:cubicBezTo>
                      <a:pt x="252" y="6"/>
                      <a:pt x="253" y="5"/>
                      <a:pt x="255" y="4"/>
                    </a:cubicBezTo>
                    <a:cubicBezTo>
                      <a:pt x="255" y="4"/>
                      <a:pt x="256" y="3"/>
                      <a:pt x="257" y="3"/>
                    </a:cubicBezTo>
                    <a:cubicBezTo>
                      <a:pt x="258" y="2"/>
                      <a:pt x="258" y="2"/>
                      <a:pt x="258" y="2"/>
                    </a:cubicBezTo>
                    <a:cubicBezTo>
                      <a:pt x="260" y="1"/>
                      <a:pt x="261" y="0"/>
                      <a:pt x="262" y="0"/>
                    </a:cubicBezTo>
                    <a:cubicBezTo>
                      <a:pt x="262" y="0"/>
                      <a:pt x="263" y="0"/>
                      <a:pt x="263" y="1"/>
                    </a:cubicBezTo>
                    <a:cubicBezTo>
                      <a:pt x="266" y="1"/>
                      <a:pt x="266" y="6"/>
                      <a:pt x="265" y="14"/>
                    </a:cubicBezTo>
                    <a:cubicBezTo>
                      <a:pt x="264" y="18"/>
                      <a:pt x="264" y="20"/>
                      <a:pt x="265" y="20"/>
                    </a:cubicBezTo>
                    <a:cubicBezTo>
                      <a:pt x="265" y="20"/>
                      <a:pt x="265" y="20"/>
                      <a:pt x="266" y="19"/>
                    </a:cubicBezTo>
                    <a:cubicBezTo>
                      <a:pt x="266" y="18"/>
                      <a:pt x="267" y="17"/>
                      <a:pt x="267" y="16"/>
                    </a:cubicBezTo>
                    <a:cubicBezTo>
                      <a:pt x="268" y="15"/>
                      <a:pt x="268" y="14"/>
                      <a:pt x="269" y="14"/>
                    </a:cubicBezTo>
                    <a:cubicBezTo>
                      <a:pt x="270" y="14"/>
                      <a:pt x="271" y="15"/>
                      <a:pt x="273" y="17"/>
                    </a:cubicBezTo>
                    <a:cubicBezTo>
                      <a:pt x="274" y="18"/>
                      <a:pt x="275" y="18"/>
                      <a:pt x="275" y="18"/>
                    </a:cubicBezTo>
                    <a:cubicBezTo>
                      <a:pt x="276" y="18"/>
                      <a:pt x="277" y="17"/>
                      <a:pt x="278" y="16"/>
                    </a:cubicBezTo>
                    <a:cubicBezTo>
                      <a:pt x="279" y="15"/>
                      <a:pt x="280" y="13"/>
                      <a:pt x="282" y="13"/>
                    </a:cubicBezTo>
                    <a:cubicBezTo>
                      <a:pt x="282" y="13"/>
                      <a:pt x="283" y="12"/>
                      <a:pt x="283" y="12"/>
                    </a:cubicBezTo>
                    <a:cubicBezTo>
                      <a:pt x="284" y="12"/>
                      <a:pt x="285" y="13"/>
                      <a:pt x="286" y="14"/>
                    </a:cubicBezTo>
                    <a:cubicBezTo>
                      <a:pt x="288" y="16"/>
                      <a:pt x="288" y="21"/>
                      <a:pt x="288" y="22"/>
                    </a:cubicBezTo>
                    <a:cubicBezTo>
                      <a:pt x="287" y="24"/>
                      <a:pt x="288" y="26"/>
                      <a:pt x="291" y="27"/>
                    </a:cubicBezTo>
                    <a:cubicBezTo>
                      <a:pt x="291" y="27"/>
                      <a:pt x="291" y="27"/>
                      <a:pt x="292" y="28"/>
                    </a:cubicBezTo>
                    <a:cubicBezTo>
                      <a:pt x="292" y="28"/>
                      <a:pt x="293" y="28"/>
                      <a:pt x="293" y="28"/>
                    </a:cubicBezTo>
                    <a:cubicBezTo>
                      <a:pt x="293" y="29"/>
                      <a:pt x="293" y="30"/>
                      <a:pt x="292" y="32"/>
                    </a:cubicBezTo>
                    <a:cubicBezTo>
                      <a:pt x="292" y="34"/>
                      <a:pt x="291" y="36"/>
                      <a:pt x="290" y="39"/>
                    </a:cubicBezTo>
                    <a:cubicBezTo>
                      <a:pt x="289" y="42"/>
                      <a:pt x="289" y="43"/>
                      <a:pt x="289" y="44"/>
                    </a:cubicBezTo>
                    <a:cubicBezTo>
                      <a:pt x="290" y="43"/>
                      <a:pt x="292" y="40"/>
                      <a:pt x="293" y="38"/>
                    </a:cubicBezTo>
                    <a:cubicBezTo>
                      <a:pt x="294" y="37"/>
                      <a:pt x="295" y="37"/>
                      <a:pt x="295" y="37"/>
                    </a:cubicBezTo>
                    <a:cubicBezTo>
                      <a:pt x="298" y="37"/>
                      <a:pt x="299" y="46"/>
                      <a:pt x="299" y="49"/>
                    </a:cubicBezTo>
                    <a:cubicBezTo>
                      <a:pt x="299" y="51"/>
                      <a:pt x="300" y="53"/>
                      <a:pt x="300" y="54"/>
                    </a:cubicBezTo>
                    <a:cubicBezTo>
                      <a:pt x="301" y="55"/>
                      <a:pt x="302" y="56"/>
                      <a:pt x="304" y="56"/>
                    </a:cubicBezTo>
                    <a:cubicBezTo>
                      <a:pt x="305" y="56"/>
                      <a:pt x="305" y="56"/>
                      <a:pt x="306" y="56"/>
                    </a:cubicBezTo>
                    <a:cubicBezTo>
                      <a:pt x="310" y="55"/>
                      <a:pt x="310" y="54"/>
                      <a:pt x="311" y="52"/>
                    </a:cubicBezTo>
                    <a:cubicBezTo>
                      <a:pt x="311" y="52"/>
                      <a:pt x="311" y="51"/>
                      <a:pt x="312" y="50"/>
                    </a:cubicBezTo>
                    <a:cubicBezTo>
                      <a:pt x="313" y="47"/>
                      <a:pt x="315" y="46"/>
                      <a:pt x="317" y="46"/>
                    </a:cubicBezTo>
                    <a:cubicBezTo>
                      <a:pt x="317" y="46"/>
                      <a:pt x="319" y="46"/>
                      <a:pt x="320" y="49"/>
                    </a:cubicBezTo>
                    <a:cubicBezTo>
                      <a:pt x="320" y="51"/>
                      <a:pt x="320" y="53"/>
                      <a:pt x="321" y="54"/>
                    </a:cubicBezTo>
                    <a:cubicBezTo>
                      <a:pt x="321" y="55"/>
                      <a:pt x="322" y="57"/>
                      <a:pt x="321" y="60"/>
                    </a:cubicBezTo>
                    <a:cubicBezTo>
                      <a:pt x="321" y="63"/>
                      <a:pt x="322" y="64"/>
                      <a:pt x="324" y="65"/>
                    </a:cubicBezTo>
                    <a:cubicBezTo>
                      <a:pt x="325" y="65"/>
                      <a:pt x="325" y="65"/>
                      <a:pt x="325" y="65"/>
                    </a:cubicBezTo>
                    <a:cubicBezTo>
                      <a:pt x="328" y="66"/>
                      <a:pt x="328" y="73"/>
                      <a:pt x="328" y="74"/>
                    </a:cubicBezTo>
                    <a:cubicBezTo>
                      <a:pt x="328" y="75"/>
                      <a:pt x="328" y="75"/>
                      <a:pt x="328" y="75"/>
                    </a:cubicBezTo>
                    <a:cubicBezTo>
                      <a:pt x="327" y="75"/>
                      <a:pt x="327" y="75"/>
                      <a:pt x="327" y="75"/>
                    </a:cubicBezTo>
                    <a:cubicBezTo>
                      <a:pt x="327" y="75"/>
                      <a:pt x="327" y="75"/>
                      <a:pt x="327" y="75"/>
                    </a:cubicBezTo>
                    <a:cubicBezTo>
                      <a:pt x="326" y="75"/>
                      <a:pt x="324" y="75"/>
                      <a:pt x="323" y="78"/>
                    </a:cubicBezTo>
                    <a:cubicBezTo>
                      <a:pt x="321" y="81"/>
                      <a:pt x="323" y="87"/>
                      <a:pt x="326" y="90"/>
                    </a:cubicBezTo>
                    <a:cubicBezTo>
                      <a:pt x="327" y="92"/>
                      <a:pt x="327" y="94"/>
                      <a:pt x="326" y="97"/>
                    </a:cubicBezTo>
                    <a:cubicBezTo>
                      <a:pt x="325" y="99"/>
                      <a:pt x="325" y="101"/>
                      <a:pt x="325" y="103"/>
                    </a:cubicBezTo>
                    <a:cubicBezTo>
                      <a:pt x="325" y="108"/>
                      <a:pt x="332" y="114"/>
                      <a:pt x="336" y="116"/>
                    </a:cubicBezTo>
                    <a:cubicBezTo>
                      <a:pt x="339" y="117"/>
                      <a:pt x="340" y="119"/>
                      <a:pt x="340" y="120"/>
                    </a:cubicBezTo>
                    <a:cubicBezTo>
                      <a:pt x="340" y="121"/>
                      <a:pt x="340" y="123"/>
                      <a:pt x="338" y="124"/>
                    </a:cubicBezTo>
                    <a:cubicBezTo>
                      <a:pt x="335" y="127"/>
                      <a:pt x="335" y="128"/>
                      <a:pt x="335" y="128"/>
                    </a:cubicBezTo>
                    <a:cubicBezTo>
                      <a:pt x="336" y="129"/>
                      <a:pt x="336" y="129"/>
                      <a:pt x="337" y="130"/>
                    </a:cubicBezTo>
                    <a:cubicBezTo>
                      <a:pt x="338" y="130"/>
                      <a:pt x="340" y="131"/>
                      <a:pt x="340" y="133"/>
                    </a:cubicBezTo>
                    <a:cubicBezTo>
                      <a:pt x="341" y="133"/>
                      <a:pt x="341" y="134"/>
                      <a:pt x="341" y="135"/>
                    </a:cubicBezTo>
                    <a:cubicBezTo>
                      <a:pt x="340" y="137"/>
                      <a:pt x="340" y="137"/>
                      <a:pt x="343" y="138"/>
                    </a:cubicBezTo>
                    <a:cubicBezTo>
                      <a:pt x="348" y="140"/>
                      <a:pt x="351" y="142"/>
                      <a:pt x="358" y="149"/>
                    </a:cubicBezTo>
                    <a:cubicBezTo>
                      <a:pt x="366" y="156"/>
                      <a:pt x="366" y="168"/>
                      <a:pt x="366" y="171"/>
                    </a:cubicBezTo>
                    <a:cubicBezTo>
                      <a:pt x="365" y="172"/>
                      <a:pt x="364" y="173"/>
                      <a:pt x="363" y="173"/>
                    </a:cubicBezTo>
                    <a:cubicBezTo>
                      <a:pt x="363" y="173"/>
                      <a:pt x="363" y="173"/>
                      <a:pt x="363" y="173"/>
                    </a:cubicBezTo>
                    <a:cubicBezTo>
                      <a:pt x="365" y="177"/>
                      <a:pt x="365" y="180"/>
                      <a:pt x="363" y="183"/>
                    </a:cubicBezTo>
                    <a:cubicBezTo>
                      <a:pt x="361" y="186"/>
                      <a:pt x="361" y="190"/>
                      <a:pt x="362" y="194"/>
                    </a:cubicBezTo>
                    <a:cubicBezTo>
                      <a:pt x="363" y="196"/>
                      <a:pt x="364" y="196"/>
                      <a:pt x="365" y="196"/>
                    </a:cubicBezTo>
                    <a:cubicBezTo>
                      <a:pt x="366" y="196"/>
                      <a:pt x="368" y="197"/>
                      <a:pt x="369" y="199"/>
                    </a:cubicBezTo>
                    <a:cubicBezTo>
                      <a:pt x="370" y="201"/>
                      <a:pt x="371" y="203"/>
                      <a:pt x="369" y="205"/>
                    </a:cubicBezTo>
                    <a:cubicBezTo>
                      <a:pt x="368" y="207"/>
                      <a:pt x="367" y="208"/>
                      <a:pt x="365" y="208"/>
                    </a:cubicBezTo>
                    <a:cubicBezTo>
                      <a:pt x="365" y="208"/>
                      <a:pt x="365" y="208"/>
                      <a:pt x="364" y="208"/>
                    </a:cubicBezTo>
                    <a:cubicBezTo>
                      <a:pt x="364" y="208"/>
                      <a:pt x="363" y="208"/>
                      <a:pt x="362" y="208"/>
                    </a:cubicBezTo>
                    <a:cubicBezTo>
                      <a:pt x="360" y="208"/>
                      <a:pt x="359" y="208"/>
                      <a:pt x="358" y="209"/>
                    </a:cubicBezTo>
                    <a:cubicBezTo>
                      <a:pt x="358" y="209"/>
                      <a:pt x="358" y="210"/>
                      <a:pt x="357" y="210"/>
                    </a:cubicBezTo>
                    <a:cubicBezTo>
                      <a:pt x="356" y="210"/>
                      <a:pt x="355" y="209"/>
                      <a:pt x="354" y="208"/>
                    </a:cubicBezTo>
                    <a:cubicBezTo>
                      <a:pt x="353" y="206"/>
                      <a:pt x="351" y="205"/>
                      <a:pt x="348" y="204"/>
                    </a:cubicBezTo>
                    <a:cubicBezTo>
                      <a:pt x="346" y="204"/>
                      <a:pt x="345" y="204"/>
                      <a:pt x="345" y="204"/>
                    </a:cubicBezTo>
                    <a:cubicBezTo>
                      <a:pt x="343" y="204"/>
                      <a:pt x="343" y="204"/>
                      <a:pt x="342" y="208"/>
                    </a:cubicBezTo>
                    <a:cubicBezTo>
                      <a:pt x="341" y="212"/>
                      <a:pt x="347" y="216"/>
                      <a:pt x="350" y="217"/>
                    </a:cubicBezTo>
                    <a:cubicBezTo>
                      <a:pt x="349" y="219"/>
                      <a:pt x="349" y="219"/>
                      <a:pt x="349" y="219"/>
                    </a:cubicBezTo>
                    <a:cubicBezTo>
                      <a:pt x="349" y="219"/>
                      <a:pt x="348" y="219"/>
                      <a:pt x="348" y="219"/>
                    </a:cubicBezTo>
                    <a:cubicBezTo>
                      <a:pt x="347" y="219"/>
                      <a:pt x="347" y="219"/>
                      <a:pt x="347" y="219"/>
                    </a:cubicBezTo>
                    <a:cubicBezTo>
                      <a:pt x="347" y="219"/>
                      <a:pt x="346" y="220"/>
                      <a:pt x="348" y="222"/>
                    </a:cubicBezTo>
                    <a:cubicBezTo>
                      <a:pt x="351" y="226"/>
                      <a:pt x="350" y="232"/>
                      <a:pt x="349" y="235"/>
                    </a:cubicBezTo>
                    <a:cubicBezTo>
                      <a:pt x="348" y="236"/>
                      <a:pt x="347" y="237"/>
                      <a:pt x="346" y="237"/>
                    </a:cubicBezTo>
                    <a:cubicBezTo>
                      <a:pt x="346" y="237"/>
                      <a:pt x="346" y="237"/>
                      <a:pt x="345" y="237"/>
                    </a:cubicBezTo>
                    <a:cubicBezTo>
                      <a:pt x="344" y="236"/>
                      <a:pt x="343" y="235"/>
                      <a:pt x="342" y="235"/>
                    </a:cubicBezTo>
                    <a:cubicBezTo>
                      <a:pt x="342" y="235"/>
                      <a:pt x="341" y="236"/>
                      <a:pt x="341" y="236"/>
                    </a:cubicBezTo>
                    <a:cubicBezTo>
                      <a:pt x="341" y="237"/>
                      <a:pt x="341" y="238"/>
                      <a:pt x="342" y="239"/>
                    </a:cubicBezTo>
                    <a:cubicBezTo>
                      <a:pt x="343" y="239"/>
                      <a:pt x="343" y="240"/>
                      <a:pt x="343" y="240"/>
                    </a:cubicBezTo>
                    <a:cubicBezTo>
                      <a:pt x="343" y="241"/>
                      <a:pt x="342" y="241"/>
                      <a:pt x="342" y="241"/>
                    </a:cubicBezTo>
                    <a:cubicBezTo>
                      <a:pt x="340" y="242"/>
                      <a:pt x="336" y="243"/>
                      <a:pt x="333" y="246"/>
                    </a:cubicBezTo>
                    <a:cubicBezTo>
                      <a:pt x="331" y="247"/>
                      <a:pt x="330" y="248"/>
                      <a:pt x="329" y="248"/>
                    </a:cubicBezTo>
                    <a:cubicBezTo>
                      <a:pt x="328" y="248"/>
                      <a:pt x="326" y="247"/>
                      <a:pt x="325" y="246"/>
                    </a:cubicBezTo>
                    <a:cubicBezTo>
                      <a:pt x="325" y="245"/>
                      <a:pt x="324" y="245"/>
                      <a:pt x="323" y="245"/>
                    </a:cubicBezTo>
                    <a:cubicBezTo>
                      <a:pt x="323" y="245"/>
                      <a:pt x="323" y="245"/>
                      <a:pt x="323" y="245"/>
                    </a:cubicBezTo>
                    <a:cubicBezTo>
                      <a:pt x="321" y="245"/>
                      <a:pt x="316" y="250"/>
                      <a:pt x="313" y="257"/>
                    </a:cubicBezTo>
                    <a:cubicBezTo>
                      <a:pt x="312" y="260"/>
                      <a:pt x="310" y="262"/>
                      <a:pt x="309" y="263"/>
                    </a:cubicBezTo>
                    <a:cubicBezTo>
                      <a:pt x="309" y="263"/>
                      <a:pt x="308" y="264"/>
                      <a:pt x="308" y="264"/>
                    </a:cubicBezTo>
                    <a:cubicBezTo>
                      <a:pt x="308" y="264"/>
                      <a:pt x="308" y="264"/>
                      <a:pt x="308" y="264"/>
                    </a:cubicBezTo>
                    <a:cubicBezTo>
                      <a:pt x="308" y="264"/>
                      <a:pt x="308" y="264"/>
                      <a:pt x="309" y="265"/>
                    </a:cubicBezTo>
                    <a:cubicBezTo>
                      <a:pt x="313" y="267"/>
                      <a:pt x="320" y="279"/>
                      <a:pt x="321" y="279"/>
                    </a:cubicBezTo>
                    <a:cubicBezTo>
                      <a:pt x="321" y="280"/>
                      <a:pt x="321" y="280"/>
                      <a:pt x="321" y="280"/>
                    </a:cubicBezTo>
                    <a:cubicBezTo>
                      <a:pt x="321" y="280"/>
                      <a:pt x="321" y="280"/>
                      <a:pt x="321" y="280"/>
                    </a:cubicBezTo>
                    <a:cubicBezTo>
                      <a:pt x="321" y="280"/>
                      <a:pt x="320" y="283"/>
                      <a:pt x="321" y="291"/>
                    </a:cubicBezTo>
                    <a:cubicBezTo>
                      <a:pt x="321" y="296"/>
                      <a:pt x="324" y="301"/>
                      <a:pt x="327" y="307"/>
                    </a:cubicBezTo>
                    <a:cubicBezTo>
                      <a:pt x="329" y="311"/>
                      <a:pt x="331" y="315"/>
                      <a:pt x="331" y="318"/>
                    </a:cubicBezTo>
                    <a:cubicBezTo>
                      <a:pt x="331" y="324"/>
                      <a:pt x="327" y="334"/>
                      <a:pt x="323" y="337"/>
                    </a:cubicBezTo>
                    <a:cubicBezTo>
                      <a:pt x="322" y="338"/>
                      <a:pt x="322" y="339"/>
                      <a:pt x="323" y="341"/>
                    </a:cubicBezTo>
                    <a:cubicBezTo>
                      <a:pt x="325" y="343"/>
                      <a:pt x="326" y="345"/>
                      <a:pt x="325" y="349"/>
                    </a:cubicBezTo>
                    <a:cubicBezTo>
                      <a:pt x="325" y="350"/>
                      <a:pt x="325" y="351"/>
                      <a:pt x="324" y="352"/>
                    </a:cubicBezTo>
                    <a:cubicBezTo>
                      <a:pt x="323" y="356"/>
                      <a:pt x="323" y="357"/>
                      <a:pt x="327" y="361"/>
                    </a:cubicBezTo>
                    <a:cubicBezTo>
                      <a:pt x="329" y="363"/>
                      <a:pt x="330" y="364"/>
                      <a:pt x="330" y="365"/>
                    </a:cubicBezTo>
                    <a:cubicBezTo>
                      <a:pt x="330" y="366"/>
                      <a:pt x="328" y="367"/>
                      <a:pt x="327" y="367"/>
                    </a:cubicBezTo>
                    <a:cubicBezTo>
                      <a:pt x="326" y="368"/>
                      <a:pt x="325" y="368"/>
                      <a:pt x="324" y="369"/>
                    </a:cubicBezTo>
                    <a:cubicBezTo>
                      <a:pt x="323" y="370"/>
                      <a:pt x="323" y="371"/>
                      <a:pt x="325" y="375"/>
                    </a:cubicBezTo>
                    <a:cubicBezTo>
                      <a:pt x="326" y="376"/>
                      <a:pt x="327" y="378"/>
                      <a:pt x="328" y="381"/>
                    </a:cubicBezTo>
                    <a:cubicBezTo>
                      <a:pt x="331" y="386"/>
                      <a:pt x="328" y="391"/>
                      <a:pt x="327" y="392"/>
                    </a:cubicBezTo>
                    <a:cubicBezTo>
                      <a:pt x="326" y="394"/>
                      <a:pt x="324" y="395"/>
                      <a:pt x="323" y="395"/>
                    </a:cubicBezTo>
                    <a:cubicBezTo>
                      <a:pt x="323" y="395"/>
                      <a:pt x="322" y="395"/>
                      <a:pt x="322" y="394"/>
                    </a:cubicBezTo>
                    <a:cubicBezTo>
                      <a:pt x="321" y="393"/>
                      <a:pt x="319" y="391"/>
                      <a:pt x="317" y="391"/>
                    </a:cubicBezTo>
                    <a:cubicBezTo>
                      <a:pt x="316" y="391"/>
                      <a:pt x="315" y="392"/>
                      <a:pt x="314" y="393"/>
                    </a:cubicBezTo>
                    <a:cubicBezTo>
                      <a:pt x="311" y="395"/>
                      <a:pt x="308" y="397"/>
                      <a:pt x="304" y="397"/>
                    </a:cubicBezTo>
                    <a:cubicBezTo>
                      <a:pt x="302" y="397"/>
                      <a:pt x="301" y="396"/>
                      <a:pt x="299" y="395"/>
                    </a:cubicBezTo>
                    <a:cubicBezTo>
                      <a:pt x="297" y="395"/>
                      <a:pt x="296" y="394"/>
                      <a:pt x="295" y="394"/>
                    </a:cubicBezTo>
                    <a:cubicBezTo>
                      <a:pt x="293" y="394"/>
                      <a:pt x="291" y="396"/>
                      <a:pt x="290" y="398"/>
                    </a:cubicBezTo>
                    <a:cubicBezTo>
                      <a:pt x="289" y="399"/>
                      <a:pt x="289" y="399"/>
                      <a:pt x="289" y="399"/>
                    </a:cubicBezTo>
                    <a:cubicBezTo>
                      <a:pt x="286" y="402"/>
                      <a:pt x="282" y="405"/>
                      <a:pt x="278" y="406"/>
                    </a:cubicBezTo>
                    <a:cubicBezTo>
                      <a:pt x="276" y="406"/>
                      <a:pt x="276" y="406"/>
                      <a:pt x="276" y="406"/>
                    </a:cubicBezTo>
                    <a:cubicBezTo>
                      <a:pt x="273" y="406"/>
                      <a:pt x="268" y="407"/>
                      <a:pt x="266" y="409"/>
                    </a:cubicBezTo>
                    <a:cubicBezTo>
                      <a:pt x="265" y="410"/>
                      <a:pt x="265" y="410"/>
                      <a:pt x="265" y="410"/>
                    </a:cubicBezTo>
                    <a:cubicBezTo>
                      <a:pt x="265" y="411"/>
                      <a:pt x="266" y="411"/>
                      <a:pt x="267" y="412"/>
                    </a:cubicBezTo>
                    <a:cubicBezTo>
                      <a:pt x="268" y="412"/>
                      <a:pt x="269" y="413"/>
                      <a:pt x="270" y="413"/>
                    </a:cubicBezTo>
                    <a:cubicBezTo>
                      <a:pt x="272" y="415"/>
                      <a:pt x="278" y="416"/>
                      <a:pt x="280" y="416"/>
                    </a:cubicBezTo>
                    <a:cubicBezTo>
                      <a:pt x="281" y="416"/>
                      <a:pt x="281" y="416"/>
                      <a:pt x="281" y="416"/>
                    </a:cubicBezTo>
                    <a:cubicBezTo>
                      <a:pt x="281" y="417"/>
                      <a:pt x="281" y="417"/>
                      <a:pt x="281" y="417"/>
                    </a:cubicBezTo>
                    <a:cubicBezTo>
                      <a:pt x="281" y="418"/>
                      <a:pt x="281" y="420"/>
                      <a:pt x="280" y="422"/>
                    </a:cubicBezTo>
                    <a:cubicBezTo>
                      <a:pt x="280" y="423"/>
                      <a:pt x="279" y="423"/>
                      <a:pt x="278" y="423"/>
                    </a:cubicBezTo>
                    <a:cubicBezTo>
                      <a:pt x="275" y="423"/>
                      <a:pt x="273" y="422"/>
                      <a:pt x="271" y="422"/>
                    </a:cubicBezTo>
                    <a:cubicBezTo>
                      <a:pt x="266" y="425"/>
                      <a:pt x="266" y="425"/>
                      <a:pt x="266" y="425"/>
                    </a:cubicBezTo>
                    <a:cubicBezTo>
                      <a:pt x="266" y="425"/>
                      <a:pt x="266" y="425"/>
                      <a:pt x="266" y="425"/>
                    </a:cubicBezTo>
                    <a:cubicBezTo>
                      <a:pt x="266" y="425"/>
                      <a:pt x="263" y="422"/>
                      <a:pt x="260" y="422"/>
                    </a:cubicBezTo>
                    <a:cubicBezTo>
                      <a:pt x="260" y="422"/>
                      <a:pt x="259" y="422"/>
                      <a:pt x="259" y="422"/>
                    </a:cubicBezTo>
                    <a:cubicBezTo>
                      <a:pt x="255" y="425"/>
                      <a:pt x="252" y="426"/>
                      <a:pt x="248" y="42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30" name="Google Shape;2095;p31">
                <a:extLst>
                  <a:ext uri="{FF2B5EF4-FFF2-40B4-BE49-F238E27FC236}">
                    <a16:creationId xmlns:a16="http://schemas.microsoft.com/office/drawing/2014/main" id="{D3C22372-79B4-0C41-BE9B-A1B140846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4976" y="4726306"/>
                <a:ext cx="3025140" cy="3082290"/>
              </a:xfrm>
              <a:custGeom>
                <a:avLst/>
                <a:gdLst>
                  <a:gd name="T0" fmla="*/ 714480 w 597"/>
                  <a:gd name="T1" fmla="*/ 2991038 h 608"/>
                  <a:gd name="T2" fmla="*/ 577665 w 597"/>
                  <a:gd name="T3" fmla="*/ 2833882 h 608"/>
                  <a:gd name="T4" fmla="*/ 486455 w 597"/>
                  <a:gd name="T5" fmla="*/ 2833882 h 608"/>
                  <a:gd name="T6" fmla="*/ 587799 w 597"/>
                  <a:gd name="T7" fmla="*/ 2712212 h 608"/>
                  <a:gd name="T8" fmla="*/ 719548 w 597"/>
                  <a:gd name="T9" fmla="*/ 2570265 h 608"/>
                  <a:gd name="T10" fmla="*/ 684077 w 597"/>
                  <a:gd name="T11" fmla="*/ 2134283 h 608"/>
                  <a:gd name="T12" fmla="*/ 795556 w 597"/>
                  <a:gd name="T13" fmla="*/ 1931501 h 608"/>
                  <a:gd name="T14" fmla="*/ 815825 w 597"/>
                  <a:gd name="T15" fmla="*/ 1738858 h 608"/>
                  <a:gd name="T16" fmla="*/ 896901 w 597"/>
                  <a:gd name="T17" fmla="*/ 1703371 h 608"/>
                  <a:gd name="T18" fmla="*/ 775287 w 597"/>
                  <a:gd name="T19" fmla="*/ 1378919 h 608"/>
                  <a:gd name="T20" fmla="*/ 709413 w 597"/>
                  <a:gd name="T21" fmla="*/ 1054468 h 608"/>
                  <a:gd name="T22" fmla="*/ 577665 w 597"/>
                  <a:gd name="T23" fmla="*/ 963216 h 608"/>
                  <a:gd name="T24" fmla="*/ 537127 w 597"/>
                  <a:gd name="T25" fmla="*/ 861825 h 608"/>
                  <a:gd name="T26" fmla="*/ 420581 w 597"/>
                  <a:gd name="T27" fmla="*/ 816199 h 608"/>
                  <a:gd name="T28" fmla="*/ 334438 w 597"/>
                  <a:gd name="T29" fmla="*/ 750294 h 608"/>
                  <a:gd name="T30" fmla="*/ 222958 w 597"/>
                  <a:gd name="T31" fmla="*/ 750294 h 608"/>
                  <a:gd name="T32" fmla="*/ 233093 w 597"/>
                  <a:gd name="T33" fmla="*/ 861825 h 608"/>
                  <a:gd name="T34" fmla="*/ 76009 w 597"/>
                  <a:gd name="T35" fmla="*/ 917590 h 608"/>
                  <a:gd name="T36" fmla="*/ 91210 w 597"/>
                  <a:gd name="T37" fmla="*/ 795920 h 608"/>
                  <a:gd name="T38" fmla="*/ 50672 w 597"/>
                  <a:gd name="T39" fmla="*/ 405564 h 608"/>
                  <a:gd name="T40" fmla="*/ 212824 w 597"/>
                  <a:gd name="T41" fmla="*/ 390356 h 608"/>
                  <a:gd name="T42" fmla="*/ 314169 w 597"/>
                  <a:gd name="T43" fmla="*/ 294034 h 608"/>
                  <a:gd name="T44" fmla="*/ 461118 w 597"/>
                  <a:gd name="T45" fmla="*/ 212921 h 608"/>
                  <a:gd name="T46" fmla="*/ 628337 w 597"/>
                  <a:gd name="T47" fmla="*/ 60835 h 608"/>
                  <a:gd name="T48" fmla="*/ 719548 w 597"/>
                  <a:gd name="T49" fmla="*/ 5070 h 608"/>
                  <a:gd name="T50" fmla="*/ 876632 w 597"/>
                  <a:gd name="T51" fmla="*/ 152087 h 608"/>
                  <a:gd name="T52" fmla="*/ 1028649 w 597"/>
                  <a:gd name="T53" fmla="*/ 309243 h 608"/>
                  <a:gd name="T54" fmla="*/ 1109725 w 597"/>
                  <a:gd name="T55" fmla="*/ 283895 h 608"/>
                  <a:gd name="T56" fmla="*/ 1140128 w 597"/>
                  <a:gd name="T57" fmla="*/ 141948 h 608"/>
                  <a:gd name="T58" fmla="*/ 1307347 w 597"/>
                  <a:gd name="T59" fmla="*/ 212921 h 608"/>
                  <a:gd name="T60" fmla="*/ 1378288 w 597"/>
                  <a:gd name="T61" fmla="*/ 217991 h 608"/>
                  <a:gd name="T62" fmla="*/ 1454297 w 597"/>
                  <a:gd name="T63" fmla="*/ 15209 h 608"/>
                  <a:gd name="T64" fmla="*/ 1575910 w 597"/>
                  <a:gd name="T65" fmla="*/ 116600 h 608"/>
                  <a:gd name="T66" fmla="*/ 1788734 w 597"/>
                  <a:gd name="T67" fmla="*/ 106461 h 608"/>
                  <a:gd name="T68" fmla="*/ 1895146 w 597"/>
                  <a:gd name="T69" fmla="*/ 268686 h 608"/>
                  <a:gd name="T70" fmla="*/ 2042096 w 597"/>
                  <a:gd name="T71" fmla="*/ 451190 h 608"/>
                  <a:gd name="T72" fmla="*/ 2123172 w 597"/>
                  <a:gd name="T73" fmla="*/ 648903 h 608"/>
                  <a:gd name="T74" fmla="*/ 2183979 w 597"/>
                  <a:gd name="T75" fmla="*/ 831407 h 608"/>
                  <a:gd name="T76" fmla="*/ 2401870 w 597"/>
                  <a:gd name="T77" fmla="*/ 1069676 h 608"/>
                  <a:gd name="T78" fmla="*/ 2731240 w 597"/>
                  <a:gd name="T79" fmla="*/ 1378919 h 608"/>
                  <a:gd name="T80" fmla="*/ 2918728 w 597"/>
                  <a:gd name="T81" fmla="*/ 1480310 h 608"/>
                  <a:gd name="T82" fmla="*/ 3015006 w 597"/>
                  <a:gd name="T83" fmla="*/ 1667884 h 608"/>
                  <a:gd name="T84" fmla="*/ 2908594 w 597"/>
                  <a:gd name="T85" fmla="*/ 1799692 h 608"/>
                  <a:gd name="T86" fmla="*/ 2781913 w 597"/>
                  <a:gd name="T87" fmla="*/ 1809831 h 608"/>
                  <a:gd name="T88" fmla="*/ 2498147 w 597"/>
                  <a:gd name="T89" fmla="*/ 2139353 h 608"/>
                  <a:gd name="T90" fmla="*/ 2396803 w 597"/>
                  <a:gd name="T91" fmla="*/ 2291439 h 608"/>
                  <a:gd name="T92" fmla="*/ 2493080 w 597"/>
                  <a:gd name="T93" fmla="*/ 2590543 h 608"/>
                  <a:gd name="T94" fmla="*/ 2589358 w 597"/>
                  <a:gd name="T95" fmla="*/ 2783186 h 608"/>
                  <a:gd name="T96" fmla="*/ 2417072 w 597"/>
                  <a:gd name="T97" fmla="*/ 2712212 h 608"/>
                  <a:gd name="T98" fmla="*/ 2249853 w 597"/>
                  <a:gd name="T99" fmla="*/ 2707143 h 608"/>
                  <a:gd name="T100" fmla="*/ 2072500 w 597"/>
                  <a:gd name="T101" fmla="*/ 2600682 h 608"/>
                  <a:gd name="T102" fmla="*/ 1920483 w 597"/>
                  <a:gd name="T103" fmla="*/ 2722352 h 608"/>
                  <a:gd name="T104" fmla="*/ 1651919 w 597"/>
                  <a:gd name="T105" fmla="*/ 2833882 h 608"/>
                  <a:gd name="T106" fmla="*/ 1520171 w 597"/>
                  <a:gd name="T107" fmla="*/ 2899786 h 608"/>
                  <a:gd name="T108" fmla="*/ 1317481 w 597"/>
                  <a:gd name="T109" fmla="*/ 2950482 h 608"/>
                  <a:gd name="T110" fmla="*/ 1185733 w 597"/>
                  <a:gd name="T111" fmla="*/ 2828812 h 608"/>
                  <a:gd name="T112" fmla="*/ 937439 w 597"/>
                  <a:gd name="T113" fmla="*/ 2833882 h 6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97" h="608" extrusionOk="0">
                    <a:moveTo>
                      <a:pt x="155" y="608"/>
                    </a:moveTo>
                    <a:cubicBezTo>
                      <a:pt x="153" y="608"/>
                      <a:pt x="152" y="607"/>
                      <a:pt x="151" y="606"/>
                    </a:cubicBezTo>
                    <a:cubicBezTo>
                      <a:pt x="151" y="605"/>
                      <a:pt x="152" y="603"/>
                      <a:pt x="153" y="602"/>
                    </a:cubicBezTo>
                    <a:cubicBezTo>
                      <a:pt x="155" y="601"/>
                      <a:pt x="155" y="598"/>
                      <a:pt x="156" y="595"/>
                    </a:cubicBezTo>
                    <a:cubicBezTo>
                      <a:pt x="156" y="594"/>
                      <a:pt x="156" y="592"/>
                      <a:pt x="157" y="591"/>
                    </a:cubicBezTo>
                    <a:cubicBezTo>
                      <a:pt x="157" y="589"/>
                      <a:pt x="156" y="587"/>
                      <a:pt x="156" y="587"/>
                    </a:cubicBezTo>
                    <a:cubicBezTo>
                      <a:pt x="155" y="586"/>
                      <a:pt x="155" y="586"/>
                      <a:pt x="154" y="586"/>
                    </a:cubicBezTo>
                    <a:cubicBezTo>
                      <a:pt x="153" y="586"/>
                      <a:pt x="153" y="586"/>
                      <a:pt x="153" y="587"/>
                    </a:cubicBezTo>
                    <a:cubicBezTo>
                      <a:pt x="152" y="589"/>
                      <a:pt x="149" y="591"/>
                      <a:pt x="145" y="591"/>
                    </a:cubicBezTo>
                    <a:cubicBezTo>
                      <a:pt x="143" y="591"/>
                      <a:pt x="142" y="591"/>
                      <a:pt x="141" y="590"/>
                    </a:cubicBezTo>
                    <a:cubicBezTo>
                      <a:pt x="139" y="589"/>
                      <a:pt x="138" y="588"/>
                      <a:pt x="138" y="586"/>
                    </a:cubicBezTo>
                    <a:cubicBezTo>
                      <a:pt x="138" y="584"/>
                      <a:pt x="139" y="582"/>
                      <a:pt x="140" y="580"/>
                    </a:cubicBezTo>
                    <a:cubicBezTo>
                      <a:pt x="142" y="578"/>
                      <a:pt x="141" y="576"/>
                      <a:pt x="141" y="575"/>
                    </a:cubicBezTo>
                    <a:cubicBezTo>
                      <a:pt x="140" y="572"/>
                      <a:pt x="138" y="570"/>
                      <a:pt x="137" y="570"/>
                    </a:cubicBezTo>
                    <a:cubicBezTo>
                      <a:pt x="137" y="571"/>
                      <a:pt x="137" y="571"/>
                      <a:pt x="136" y="571"/>
                    </a:cubicBezTo>
                    <a:cubicBezTo>
                      <a:pt x="134" y="571"/>
                      <a:pt x="130" y="569"/>
                      <a:pt x="128" y="567"/>
                    </a:cubicBezTo>
                    <a:cubicBezTo>
                      <a:pt x="126" y="565"/>
                      <a:pt x="125" y="563"/>
                      <a:pt x="124" y="561"/>
                    </a:cubicBezTo>
                    <a:cubicBezTo>
                      <a:pt x="124" y="560"/>
                      <a:pt x="124" y="559"/>
                      <a:pt x="123" y="559"/>
                    </a:cubicBezTo>
                    <a:cubicBezTo>
                      <a:pt x="123" y="559"/>
                      <a:pt x="123" y="558"/>
                      <a:pt x="121" y="558"/>
                    </a:cubicBezTo>
                    <a:cubicBezTo>
                      <a:pt x="119" y="558"/>
                      <a:pt x="116" y="559"/>
                      <a:pt x="114" y="559"/>
                    </a:cubicBezTo>
                    <a:cubicBezTo>
                      <a:pt x="113" y="560"/>
                      <a:pt x="112" y="560"/>
                      <a:pt x="112" y="560"/>
                    </a:cubicBezTo>
                    <a:cubicBezTo>
                      <a:pt x="111" y="560"/>
                      <a:pt x="111" y="560"/>
                      <a:pt x="110" y="560"/>
                    </a:cubicBezTo>
                    <a:cubicBezTo>
                      <a:pt x="109" y="560"/>
                      <a:pt x="107" y="559"/>
                      <a:pt x="107" y="558"/>
                    </a:cubicBezTo>
                    <a:cubicBezTo>
                      <a:pt x="106" y="557"/>
                      <a:pt x="105" y="555"/>
                      <a:pt x="106" y="552"/>
                    </a:cubicBezTo>
                    <a:cubicBezTo>
                      <a:pt x="106" y="551"/>
                      <a:pt x="106" y="551"/>
                      <a:pt x="106" y="550"/>
                    </a:cubicBezTo>
                    <a:cubicBezTo>
                      <a:pt x="105" y="549"/>
                      <a:pt x="104" y="549"/>
                      <a:pt x="103" y="549"/>
                    </a:cubicBezTo>
                    <a:cubicBezTo>
                      <a:pt x="102" y="549"/>
                      <a:pt x="101" y="549"/>
                      <a:pt x="101" y="550"/>
                    </a:cubicBezTo>
                    <a:cubicBezTo>
                      <a:pt x="99" y="551"/>
                      <a:pt x="97" y="556"/>
                      <a:pt x="97" y="558"/>
                    </a:cubicBezTo>
                    <a:cubicBezTo>
                      <a:pt x="97" y="558"/>
                      <a:pt x="97" y="559"/>
                      <a:pt x="97" y="559"/>
                    </a:cubicBezTo>
                    <a:cubicBezTo>
                      <a:pt x="96" y="559"/>
                      <a:pt x="96" y="559"/>
                      <a:pt x="96" y="559"/>
                    </a:cubicBezTo>
                    <a:cubicBezTo>
                      <a:pt x="93" y="559"/>
                      <a:pt x="88" y="558"/>
                      <a:pt x="85" y="556"/>
                    </a:cubicBezTo>
                    <a:cubicBezTo>
                      <a:pt x="84" y="555"/>
                      <a:pt x="83" y="555"/>
                      <a:pt x="83" y="554"/>
                    </a:cubicBezTo>
                    <a:cubicBezTo>
                      <a:pt x="81" y="553"/>
                      <a:pt x="80" y="553"/>
                      <a:pt x="79" y="551"/>
                    </a:cubicBezTo>
                    <a:cubicBezTo>
                      <a:pt x="79" y="550"/>
                      <a:pt x="80" y="549"/>
                      <a:pt x="80" y="549"/>
                    </a:cubicBezTo>
                    <a:cubicBezTo>
                      <a:pt x="83" y="546"/>
                      <a:pt x="88" y="546"/>
                      <a:pt x="92" y="545"/>
                    </a:cubicBezTo>
                    <a:cubicBezTo>
                      <a:pt x="94" y="545"/>
                      <a:pt x="94" y="545"/>
                      <a:pt x="94" y="545"/>
                    </a:cubicBezTo>
                    <a:cubicBezTo>
                      <a:pt x="97" y="544"/>
                      <a:pt x="101" y="542"/>
                      <a:pt x="104" y="539"/>
                    </a:cubicBezTo>
                    <a:cubicBezTo>
                      <a:pt x="104" y="538"/>
                      <a:pt x="104" y="538"/>
                      <a:pt x="104" y="538"/>
                    </a:cubicBezTo>
                    <a:cubicBezTo>
                      <a:pt x="106" y="536"/>
                      <a:pt x="108" y="534"/>
                      <a:pt x="111" y="534"/>
                    </a:cubicBezTo>
                    <a:cubicBezTo>
                      <a:pt x="113" y="534"/>
                      <a:pt x="114" y="534"/>
                      <a:pt x="116" y="535"/>
                    </a:cubicBezTo>
                    <a:cubicBezTo>
                      <a:pt x="117" y="536"/>
                      <a:pt x="119" y="536"/>
                      <a:pt x="120" y="536"/>
                    </a:cubicBezTo>
                    <a:cubicBezTo>
                      <a:pt x="124" y="536"/>
                      <a:pt x="126" y="534"/>
                      <a:pt x="128" y="532"/>
                    </a:cubicBezTo>
                    <a:cubicBezTo>
                      <a:pt x="130" y="531"/>
                      <a:pt x="131" y="531"/>
                      <a:pt x="133" y="531"/>
                    </a:cubicBezTo>
                    <a:cubicBezTo>
                      <a:pt x="136" y="531"/>
                      <a:pt x="138" y="533"/>
                      <a:pt x="139" y="535"/>
                    </a:cubicBezTo>
                    <a:cubicBezTo>
                      <a:pt x="139" y="535"/>
                      <a:pt x="139" y="535"/>
                      <a:pt x="139" y="535"/>
                    </a:cubicBezTo>
                    <a:cubicBezTo>
                      <a:pt x="140" y="535"/>
                      <a:pt x="141" y="534"/>
                      <a:pt x="142" y="532"/>
                    </a:cubicBezTo>
                    <a:cubicBezTo>
                      <a:pt x="143" y="530"/>
                      <a:pt x="144" y="526"/>
                      <a:pt x="143" y="523"/>
                    </a:cubicBezTo>
                    <a:cubicBezTo>
                      <a:pt x="142" y="520"/>
                      <a:pt x="141" y="518"/>
                      <a:pt x="140" y="517"/>
                    </a:cubicBezTo>
                    <a:cubicBezTo>
                      <a:pt x="138" y="513"/>
                      <a:pt x="136" y="511"/>
                      <a:pt x="139" y="508"/>
                    </a:cubicBezTo>
                    <a:cubicBezTo>
                      <a:pt x="140" y="508"/>
                      <a:pt x="141" y="507"/>
                      <a:pt x="142" y="507"/>
                    </a:cubicBezTo>
                    <a:cubicBezTo>
                      <a:pt x="143" y="506"/>
                      <a:pt x="144" y="506"/>
                      <a:pt x="144" y="506"/>
                    </a:cubicBezTo>
                    <a:cubicBezTo>
                      <a:pt x="144" y="506"/>
                      <a:pt x="144" y="505"/>
                      <a:pt x="142" y="503"/>
                    </a:cubicBezTo>
                    <a:cubicBezTo>
                      <a:pt x="137" y="498"/>
                      <a:pt x="137" y="496"/>
                      <a:pt x="139" y="492"/>
                    </a:cubicBezTo>
                    <a:cubicBezTo>
                      <a:pt x="139" y="491"/>
                      <a:pt x="139" y="490"/>
                      <a:pt x="140" y="489"/>
                    </a:cubicBezTo>
                    <a:cubicBezTo>
                      <a:pt x="140" y="486"/>
                      <a:pt x="139" y="485"/>
                      <a:pt x="138" y="483"/>
                    </a:cubicBezTo>
                    <a:cubicBezTo>
                      <a:pt x="137" y="481"/>
                      <a:pt x="135" y="479"/>
                      <a:pt x="138" y="477"/>
                    </a:cubicBezTo>
                    <a:cubicBezTo>
                      <a:pt x="141" y="474"/>
                      <a:pt x="145" y="465"/>
                      <a:pt x="145" y="459"/>
                    </a:cubicBezTo>
                    <a:cubicBezTo>
                      <a:pt x="145" y="457"/>
                      <a:pt x="143" y="453"/>
                      <a:pt x="141" y="448"/>
                    </a:cubicBezTo>
                    <a:cubicBezTo>
                      <a:pt x="138" y="443"/>
                      <a:pt x="135" y="437"/>
                      <a:pt x="135" y="432"/>
                    </a:cubicBezTo>
                    <a:cubicBezTo>
                      <a:pt x="135" y="425"/>
                      <a:pt x="135" y="422"/>
                      <a:pt x="135" y="421"/>
                    </a:cubicBezTo>
                    <a:cubicBezTo>
                      <a:pt x="134" y="419"/>
                      <a:pt x="127" y="409"/>
                      <a:pt x="124" y="407"/>
                    </a:cubicBezTo>
                    <a:cubicBezTo>
                      <a:pt x="123" y="406"/>
                      <a:pt x="122" y="406"/>
                      <a:pt x="122" y="405"/>
                    </a:cubicBezTo>
                    <a:cubicBezTo>
                      <a:pt x="122" y="404"/>
                      <a:pt x="123" y="403"/>
                      <a:pt x="124" y="402"/>
                    </a:cubicBezTo>
                    <a:cubicBezTo>
                      <a:pt x="125" y="401"/>
                      <a:pt x="126" y="400"/>
                      <a:pt x="128" y="397"/>
                    </a:cubicBezTo>
                    <a:cubicBezTo>
                      <a:pt x="131" y="391"/>
                      <a:pt x="136" y="384"/>
                      <a:pt x="139" y="384"/>
                    </a:cubicBezTo>
                    <a:cubicBezTo>
                      <a:pt x="139" y="384"/>
                      <a:pt x="140" y="384"/>
                      <a:pt x="140" y="384"/>
                    </a:cubicBezTo>
                    <a:cubicBezTo>
                      <a:pt x="141" y="384"/>
                      <a:pt x="142" y="385"/>
                      <a:pt x="142" y="385"/>
                    </a:cubicBezTo>
                    <a:cubicBezTo>
                      <a:pt x="143" y="386"/>
                      <a:pt x="144" y="387"/>
                      <a:pt x="145" y="387"/>
                    </a:cubicBezTo>
                    <a:cubicBezTo>
                      <a:pt x="146" y="387"/>
                      <a:pt x="147" y="387"/>
                      <a:pt x="147" y="386"/>
                    </a:cubicBezTo>
                    <a:cubicBezTo>
                      <a:pt x="151" y="383"/>
                      <a:pt x="154" y="382"/>
                      <a:pt x="157" y="381"/>
                    </a:cubicBezTo>
                    <a:cubicBezTo>
                      <a:pt x="157" y="381"/>
                      <a:pt x="157" y="381"/>
                      <a:pt x="157" y="381"/>
                    </a:cubicBezTo>
                    <a:cubicBezTo>
                      <a:pt x="156" y="380"/>
                      <a:pt x="155" y="379"/>
                      <a:pt x="155" y="377"/>
                    </a:cubicBezTo>
                    <a:cubicBezTo>
                      <a:pt x="156" y="376"/>
                      <a:pt x="157" y="375"/>
                      <a:pt x="158" y="375"/>
                    </a:cubicBezTo>
                    <a:cubicBezTo>
                      <a:pt x="160" y="375"/>
                      <a:pt x="161" y="375"/>
                      <a:pt x="162" y="377"/>
                    </a:cubicBezTo>
                    <a:cubicBezTo>
                      <a:pt x="163" y="376"/>
                      <a:pt x="163" y="375"/>
                      <a:pt x="164" y="373"/>
                    </a:cubicBezTo>
                    <a:cubicBezTo>
                      <a:pt x="165" y="371"/>
                      <a:pt x="165" y="367"/>
                      <a:pt x="163" y="365"/>
                    </a:cubicBezTo>
                    <a:cubicBezTo>
                      <a:pt x="161" y="362"/>
                      <a:pt x="160" y="361"/>
                      <a:pt x="161" y="359"/>
                    </a:cubicBezTo>
                    <a:cubicBezTo>
                      <a:pt x="161" y="359"/>
                      <a:pt x="162" y="358"/>
                      <a:pt x="163" y="358"/>
                    </a:cubicBezTo>
                    <a:cubicBezTo>
                      <a:pt x="159" y="356"/>
                      <a:pt x="155" y="352"/>
                      <a:pt x="156" y="349"/>
                    </a:cubicBezTo>
                    <a:cubicBezTo>
                      <a:pt x="157" y="345"/>
                      <a:pt x="158" y="343"/>
                      <a:pt x="161" y="343"/>
                    </a:cubicBezTo>
                    <a:cubicBezTo>
                      <a:pt x="162" y="343"/>
                      <a:pt x="163" y="343"/>
                      <a:pt x="165" y="344"/>
                    </a:cubicBezTo>
                    <a:cubicBezTo>
                      <a:pt x="168" y="344"/>
                      <a:pt x="170" y="346"/>
                      <a:pt x="171" y="348"/>
                    </a:cubicBezTo>
                    <a:cubicBezTo>
                      <a:pt x="172" y="348"/>
                      <a:pt x="173" y="349"/>
                      <a:pt x="173" y="349"/>
                    </a:cubicBezTo>
                    <a:cubicBezTo>
                      <a:pt x="175" y="347"/>
                      <a:pt x="177" y="347"/>
                      <a:pt x="178" y="347"/>
                    </a:cubicBezTo>
                    <a:cubicBezTo>
                      <a:pt x="179" y="347"/>
                      <a:pt x="180" y="347"/>
                      <a:pt x="180" y="347"/>
                    </a:cubicBezTo>
                    <a:cubicBezTo>
                      <a:pt x="181" y="347"/>
                      <a:pt x="181" y="347"/>
                      <a:pt x="181" y="347"/>
                    </a:cubicBezTo>
                    <a:cubicBezTo>
                      <a:pt x="182" y="347"/>
                      <a:pt x="183" y="347"/>
                      <a:pt x="184" y="345"/>
                    </a:cubicBezTo>
                    <a:cubicBezTo>
                      <a:pt x="185" y="345"/>
                      <a:pt x="185" y="343"/>
                      <a:pt x="184" y="341"/>
                    </a:cubicBezTo>
                    <a:cubicBezTo>
                      <a:pt x="183" y="339"/>
                      <a:pt x="182" y="339"/>
                      <a:pt x="181" y="339"/>
                    </a:cubicBezTo>
                    <a:cubicBezTo>
                      <a:pt x="179" y="338"/>
                      <a:pt x="178" y="338"/>
                      <a:pt x="177" y="336"/>
                    </a:cubicBezTo>
                    <a:cubicBezTo>
                      <a:pt x="175" y="332"/>
                      <a:pt x="175" y="327"/>
                      <a:pt x="178" y="323"/>
                    </a:cubicBezTo>
                    <a:cubicBezTo>
                      <a:pt x="179" y="320"/>
                      <a:pt x="179" y="318"/>
                      <a:pt x="178" y="315"/>
                    </a:cubicBezTo>
                    <a:cubicBezTo>
                      <a:pt x="177" y="315"/>
                      <a:pt x="177" y="314"/>
                      <a:pt x="177" y="314"/>
                    </a:cubicBezTo>
                    <a:cubicBezTo>
                      <a:pt x="177" y="313"/>
                      <a:pt x="178" y="313"/>
                      <a:pt x="179" y="313"/>
                    </a:cubicBezTo>
                    <a:cubicBezTo>
                      <a:pt x="179" y="312"/>
                      <a:pt x="180" y="312"/>
                      <a:pt x="180" y="311"/>
                    </a:cubicBezTo>
                    <a:cubicBezTo>
                      <a:pt x="181" y="309"/>
                      <a:pt x="180" y="297"/>
                      <a:pt x="173" y="291"/>
                    </a:cubicBezTo>
                    <a:cubicBezTo>
                      <a:pt x="167" y="284"/>
                      <a:pt x="163" y="282"/>
                      <a:pt x="158" y="281"/>
                    </a:cubicBezTo>
                    <a:cubicBezTo>
                      <a:pt x="155" y="280"/>
                      <a:pt x="155" y="278"/>
                      <a:pt x="155" y="276"/>
                    </a:cubicBezTo>
                    <a:cubicBezTo>
                      <a:pt x="155" y="275"/>
                      <a:pt x="155" y="275"/>
                      <a:pt x="155" y="274"/>
                    </a:cubicBezTo>
                    <a:cubicBezTo>
                      <a:pt x="154" y="273"/>
                      <a:pt x="154" y="273"/>
                      <a:pt x="153" y="272"/>
                    </a:cubicBezTo>
                    <a:cubicBezTo>
                      <a:pt x="152" y="272"/>
                      <a:pt x="150" y="271"/>
                      <a:pt x="150" y="270"/>
                    </a:cubicBezTo>
                    <a:cubicBezTo>
                      <a:pt x="148" y="268"/>
                      <a:pt x="151" y="265"/>
                      <a:pt x="153" y="264"/>
                    </a:cubicBezTo>
                    <a:cubicBezTo>
                      <a:pt x="154" y="263"/>
                      <a:pt x="155" y="262"/>
                      <a:pt x="154" y="261"/>
                    </a:cubicBezTo>
                    <a:cubicBezTo>
                      <a:pt x="154" y="260"/>
                      <a:pt x="153" y="260"/>
                      <a:pt x="151" y="259"/>
                    </a:cubicBezTo>
                    <a:cubicBezTo>
                      <a:pt x="147" y="257"/>
                      <a:pt x="139" y="250"/>
                      <a:pt x="139" y="244"/>
                    </a:cubicBezTo>
                    <a:cubicBezTo>
                      <a:pt x="139" y="242"/>
                      <a:pt x="140" y="239"/>
                      <a:pt x="140" y="237"/>
                    </a:cubicBezTo>
                    <a:cubicBezTo>
                      <a:pt x="141" y="235"/>
                      <a:pt x="141" y="233"/>
                      <a:pt x="140" y="232"/>
                    </a:cubicBezTo>
                    <a:cubicBezTo>
                      <a:pt x="138" y="229"/>
                      <a:pt x="135" y="222"/>
                      <a:pt x="137" y="218"/>
                    </a:cubicBezTo>
                    <a:cubicBezTo>
                      <a:pt x="139" y="215"/>
                      <a:pt x="141" y="214"/>
                      <a:pt x="143" y="214"/>
                    </a:cubicBezTo>
                    <a:cubicBezTo>
                      <a:pt x="142" y="212"/>
                      <a:pt x="141" y="208"/>
                      <a:pt x="140" y="208"/>
                    </a:cubicBezTo>
                    <a:cubicBezTo>
                      <a:pt x="140" y="207"/>
                      <a:pt x="140" y="207"/>
                      <a:pt x="140" y="207"/>
                    </a:cubicBezTo>
                    <a:cubicBezTo>
                      <a:pt x="137" y="206"/>
                      <a:pt x="135" y="205"/>
                      <a:pt x="136" y="200"/>
                    </a:cubicBezTo>
                    <a:cubicBezTo>
                      <a:pt x="136" y="198"/>
                      <a:pt x="136" y="197"/>
                      <a:pt x="135" y="195"/>
                    </a:cubicBezTo>
                    <a:cubicBezTo>
                      <a:pt x="135" y="194"/>
                      <a:pt x="134" y="193"/>
                      <a:pt x="134" y="191"/>
                    </a:cubicBezTo>
                    <a:cubicBezTo>
                      <a:pt x="134" y="190"/>
                      <a:pt x="133" y="188"/>
                      <a:pt x="133" y="188"/>
                    </a:cubicBezTo>
                    <a:cubicBezTo>
                      <a:pt x="132" y="188"/>
                      <a:pt x="130" y="189"/>
                      <a:pt x="129" y="191"/>
                    </a:cubicBezTo>
                    <a:cubicBezTo>
                      <a:pt x="129" y="192"/>
                      <a:pt x="128" y="193"/>
                      <a:pt x="128" y="194"/>
                    </a:cubicBezTo>
                    <a:cubicBezTo>
                      <a:pt x="128" y="196"/>
                      <a:pt x="127" y="197"/>
                      <a:pt x="122" y="198"/>
                    </a:cubicBezTo>
                    <a:cubicBezTo>
                      <a:pt x="121" y="198"/>
                      <a:pt x="121" y="198"/>
                      <a:pt x="120" y="198"/>
                    </a:cubicBezTo>
                    <a:cubicBezTo>
                      <a:pt x="116" y="198"/>
                      <a:pt x="114" y="196"/>
                      <a:pt x="114" y="190"/>
                    </a:cubicBezTo>
                    <a:cubicBezTo>
                      <a:pt x="114" y="186"/>
                      <a:pt x="112" y="180"/>
                      <a:pt x="111" y="180"/>
                    </a:cubicBezTo>
                    <a:cubicBezTo>
                      <a:pt x="111" y="180"/>
                      <a:pt x="111" y="180"/>
                      <a:pt x="111" y="180"/>
                    </a:cubicBezTo>
                    <a:cubicBezTo>
                      <a:pt x="111" y="180"/>
                      <a:pt x="107" y="186"/>
                      <a:pt x="105" y="186"/>
                    </a:cubicBezTo>
                    <a:cubicBezTo>
                      <a:pt x="104" y="186"/>
                      <a:pt x="104" y="186"/>
                      <a:pt x="103" y="186"/>
                    </a:cubicBezTo>
                    <a:cubicBezTo>
                      <a:pt x="103" y="185"/>
                      <a:pt x="103" y="184"/>
                      <a:pt x="104" y="179"/>
                    </a:cubicBezTo>
                    <a:cubicBezTo>
                      <a:pt x="105" y="176"/>
                      <a:pt x="106" y="174"/>
                      <a:pt x="107" y="173"/>
                    </a:cubicBezTo>
                    <a:cubicBezTo>
                      <a:pt x="107" y="172"/>
                      <a:pt x="107" y="171"/>
                      <a:pt x="107" y="170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6" y="170"/>
                      <a:pt x="106" y="170"/>
                    </a:cubicBezTo>
                    <a:cubicBezTo>
                      <a:pt x="103" y="168"/>
                      <a:pt x="102" y="166"/>
                      <a:pt x="102" y="163"/>
                    </a:cubicBezTo>
                    <a:cubicBezTo>
                      <a:pt x="103" y="162"/>
                      <a:pt x="102" y="158"/>
                      <a:pt x="101" y="156"/>
                    </a:cubicBezTo>
                    <a:cubicBezTo>
                      <a:pt x="100" y="156"/>
                      <a:pt x="100" y="155"/>
                      <a:pt x="99" y="155"/>
                    </a:cubicBezTo>
                    <a:cubicBezTo>
                      <a:pt x="99" y="155"/>
                      <a:pt x="99" y="155"/>
                      <a:pt x="98" y="155"/>
                    </a:cubicBezTo>
                    <a:cubicBezTo>
                      <a:pt x="97" y="156"/>
                      <a:pt x="96" y="157"/>
                      <a:pt x="95" y="158"/>
                    </a:cubicBezTo>
                    <a:cubicBezTo>
                      <a:pt x="94" y="160"/>
                      <a:pt x="93" y="161"/>
                      <a:pt x="91" y="161"/>
                    </a:cubicBezTo>
                    <a:cubicBezTo>
                      <a:pt x="90" y="161"/>
                      <a:pt x="89" y="161"/>
                      <a:pt x="88" y="159"/>
                    </a:cubicBezTo>
                    <a:cubicBezTo>
                      <a:pt x="87" y="158"/>
                      <a:pt x="86" y="157"/>
                      <a:pt x="85" y="157"/>
                    </a:cubicBezTo>
                    <a:cubicBezTo>
                      <a:pt x="85" y="157"/>
                      <a:pt x="85" y="158"/>
                      <a:pt x="85" y="158"/>
                    </a:cubicBezTo>
                    <a:cubicBezTo>
                      <a:pt x="84" y="159"/>
                      <a:pt x="84" y="160"/>
                      <a:pt x="83" y="161"/>
                    </a:cubicBezTo>
                    <a:cubicBezTo>
                      <a:pt x="82" y="162"/>
                      <a:pt x="81" y="163"/>
                      <a:pt x="80" y="163"/>
                    </a:cubicBezTo>
                    <a:cubicBezTo>
                      <a:pt x="80" y="163"/>
                      <a:pt x="80" y="163"/>
                      <a:pt x="79" y="162"/>
                    </a:cubicBezTo>
                    <a:cubicBezTo>
                      <a:pt x="79" y="162"/>
                      <a:pt x="78" y="161"/>
                      <a:pt x="79" y="154"/>
                    </a:cubicBezTo>
                    <a:cubicBezTo>
                      <a:pt x="80" y="145"/>
                      <a:pt x="79" y="143"/>
                      <a:pt x="79" y="143"/>
                    </a:cubicBezTo>
                    <a:cubicBezTo>
                      <a:pt x="79" y="143"/>
                      <a:pt x="78" y="143"/>
                      <a:pt x="78" y="143"/>
                    </a:cubicBezTo>
                    <a:cubicBezTo>
                      <a:pt x="77" y="143"/>
                      <a:pt x="77" y="143"/>
                      <a:pt x="75" y="144"/>
                    </a:cubicBezTo>
                    <a:cubicBezTo>
                      <a:pt x="74" y="145"/>
                      <a:pt x="74" y="145"/>
                      <a:pt x="74" y="145"/>
                    </a:cubicBezTo>
                    <a:cubicBezTo>
                      <a:pt x="73" y="146"/>
                      <a:pt x="72" y="146"/>
                      <a:pt x="72" y="147"/>
                    </a:cubicBezTo>
                    <a:cubicBezTo>
                      <a:pt x="70" y="148"/>
                      <a:pt x="69" y="149"/>
                      <a:pt x="68" y="149"/>
                    </a:cubicBezTo>
                    <a:cubicBezTo>
                      <a:pt x="67" y="149"/>
                      <a:pt x="67" y="149"/>
                      <a:pt x="66" y="148"/>
                    </a:cubicBezTo>
                    <a:cubicBezTo>
                      <a:pt x="65" y="148"/>
                      <a:pt x="64" y="147"/>
                      <a:pt x="64" y="146"/>
                    </a:cubicBezTo>
                    <a:cubicBezTo>
                      <a:pt x="64" y="145"/>
                      <a:pt x="63" y="144"/>
                      <a:pt x="63" y="144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2" y="144"/>
                      <a:pt x="62" y="144"/>
                      <a:pt x="61" y="145"/>
                    </a:cubicBezTo>
                    <a:cubicBezTo>
                      <a:pt x="61" y="145"/>
                      <a:pt x="60" y="146"/>
                      <a:pt x="59" y="146"/>
                    </a:cubicBezTo>
                    <a:cubicBezTo>
                      <a:pt x="58" y="147"/>
                      <a:pt x="58" y="147"/>
                      <a:pt x="57" y="147"/>
                    </a:cubicBezTo>
                    <a:cubicBezTo>
                      <a:pt x="56" y="147"/>
                      <a:pt x="56" y="146"/>
                      <a:pt x="55" y="146"/>
                    </a:cubicBezTo>
                    <a:cubicBezTo>
                      <a:pt x="55" y="145"/>
                      <a:pt x="54" y="145"/>
                      <a:pt x="53" y="145"/>
                    </a:cubicBezTo>
                    <a:cubicBezTo>
                      <a:pt x="53" y="145"/>
                      <a:pt x="53" y="145"/>
                      <a:pt x="53" y="145"/>
                    </a:cubicBezTo>
                    <a:cubicBezTo>
                      <a:pt x="50" y="145"/>
                      <a:pt x="47" y="146"/>
                      <a:pt x="44" y="148"/>
                    </a:cubicBezTo>
                    <a:cubicBezTo>
                      <a:pt x="42" y="149"/>
                      <a:pt x="41" y="152"/>
                      <a:pt x="41" y="153"/>
                    </a:cubicBezTo>
                    <a:cubicBezTo>
                      <a:pt x="41" y="153"/>
                      <a:pt x="42" y="153"/>
                      <a:pt x="43" y="154"/>
                    </a:cubicBezTo>
                    <a:cubicBezTo>
                      <a:pt x="44" y="154"/>
                      <a:pt x="44" y="154"/>
                      <a:pt x="45" y="154"/>
                    </a:cubicBezTo>
                    <a:cubicBezTo>
                      <a:pt x="45" y="154"/>
                      <a:pt x="46" y="154"/>
                      <a:pt x="46" y="154"/>
                    </a:cubicBezTo>
                    <a:cubicBezTo>
                      <a:pt x="47" y="154"/>
                      <a:pt x="48" y="154"/>
                      <a:pt x="48" y="154"/>
                    </a:cubicBezTo>
                    <a:cubicBezTo>
                      <a:pt x="49" y="154"/>
                      <a:pt x="51" y="154"/>
                      <a:pt x="52" y="155"/>
                    </a:cubicBezTo>
                    <a:cubicBezTo>
                      <a:pt x="55" y="158"/>
                      <a:pt x="55" y="161"/>
                      <a:pt x="53" y="164"/>
                    </a:cubicBezTo>
                    <a:cubicBezTo>
                      <a:pt x="53" y="165"/>
                      <a:pt x="53" y="165"/>
                      <a:pt x="53" y="166"/>
                    </a:cubicBezTo>
                    <a:cubicBezTo>
                      <a:pt x="53" y="168"/>
                      <a:pt x="53" y="169"/>
                      <a:pt x="48" y="170"/>
                    </a:cubicBezTo>
                    <a:cubicBezTo>
                      <a:pt x="47" y="170"/>
                      <a:pt x="47" y="170"/>
                      <a:pt x="46" y="170"/>
                    </a:cubicBezTo>
                    <a:cubicBezTo>
                      <a:pt x="40" y="170"/>
                      <a:pt x="36" y="171"/>
                      <a:pt x="36" y="175"/>
                    </a:cubicBezTo>
                    <a:cubicBezTo>
                      <a:pt x="36" y="181"/>
                      <a:pt x="34" y="182"/>
                      <a:pt x="31" y="183"/>
                    </a:cubicBezTo>
                    <a:cubicBezTo>
                      <a:pt x="30" y="183"/>
                      <a:pt x="29" y="183"/>
                      <a:pt x="28" y="184"/>
                    </a:cubicBezTo>
                    <a:cubicBezTo>
                      <a:pt x="28" y="184"/>
                      <a:pt x="27" y="184"/>
                      <a:pt x="25" y="184"/>
                    </a:cubicBezTo>
                    <a:cubicBezTo>
                      <a:pt x="24" y="184"/>
                      <a:pt x="23" y="184"/>
                      <a:pt x="22" y="184"/>
                    </a:cubicBezTo>
                    <a:cubicBezTo>
                      <a:pt x="21" y="184"/>
                      <a:pt x="20" y="183"/>
                      <a:pt x="19" y="183"/>
                    </a:cubicBezTo>
                    <a:cubicBezTo>
                      <a:pt x="18" y="183"/>
                      <a:pt x="17" y="184"/>
                      <a:pt x="17" y="184"/>
                    </a:cubicBezTo>
                    <a:cubicBezTo>
                      <a:pt x="15" y="185"/>
                      <a:pt x="15" y="185"/>
                      <a:pt x="15" y="185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2"/>
                      <a:pt x="15" y="181"/>
                      <a:pt x="15" y="181"/>
                    </a:cubicBezTo>
                    <a:cubicBezTo>
                      <a:pt x="15" y="181"/>
                      <a:pt x="14" y="180"/>
                      <a:pt x="14" y="180"/>
                    </a:cubicBezTo>
                    <a:cubicBezTo>
                      <a:pt x="14" y="180"/>
                      <a:pt x="13" y="181"/>
                      <a:pt x="13" y="181"/>
                    </a:cubicBezTo>
                    <a:cubicBezTo>
                      <a:pt x="12" y="181"/>
                      <a:pt x="12" y="180"/>
                      <a:pt x="11" y="180"/>
                    </a:cubicBezTo>
                    <a:cubicBezTo>
                      <a:pt x="11" y="179"/>
                      <a:pt x="11" y="178"/>
                      <a:pt x="11" y="177"/>
                    </a:cubicBezTo>
                    <a:cubicBezTo>
                      <a:pt x="11" y="174"/>
                      <a:pt x="12" y="174"/>
                      <a:pt x="13" y="174"/>
                    </a:cubicBezTo>
                    <a:cubicBezTo>
                      <a:pt x="14" y="173"/>
                      <a:pt x="14" y="173"/>
                      <a:pt x="15" y="172"/>
                    </a:cubicBezTo>
                    <a:cubicBezTo>
                      <a:pt x="15" y="170"/>
                      <a:pt x="15" y="168"/>
                      <a:pt x="15" y="167"/>
                    </a:cubicBezTo>
                    <a:cubicBezTo>
                      <a:pt x="15" y="166"/>
                      <a:pt x="15" y="165"/>
                      <a:pt x="15" y="163"/>
                    </a:cubicBezTo>
                    <a:cubicBezTo>
                      <a:pt x="15" y="161"/>
                      <a:pt x="15" y="160"/>
                      <a:pt x="16" y="160"/>
                    </a:cubicBezTo>
                    <a:cubicBezTo>
                      <a:pt x="17" y="159"/>
                      <a:pt x="17" y="159"/>
                      <a:pt x="18" y="157"/>
                    </a:cubicBezTo>
                    <a:cubicBezTo>
                      <a:pt x="19" y="154"/>
                      <a:pt x="18" y="152"/>
                      <a:pt x="18" y="150"/>
                    </a:cubicBezTo>
                    <a:cubicBezTo>
                      <a:pt x="18" y="149"/>
                      <a:pt x="17" y="148"/>
                      <a:pt x="17" y="147"/>
                    </a:cubicBezTo>
                    <a:cubicBezTo>
                      <a:pt x="17" y="143"/>
                      <a:pt x="15" y="141"/>
                      <a:pt x="14" y="138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0" y="133"/>
                      <a:pt x="7" y="128"/>
                      <a:pt x="6" y="122"/>
                    </a:cubicBezTo>
                    <a:cubicBezTo>
                      <a:pt x="4" y="117"/>
                      <a:pt x="5" y="109"/>
                      <a:pt x="6" y="107"/>
                    </a:cubicBezTo>
                    <a:cubicBezTo>
                      <a:pt x="7" y="105"/>
                      <a:pt x="9" y="100"/>
                      <a:pt x="6" y="98"/>
                    </a:cubicBezTo>
                    <a:cubicBezTo>
                      <a:pt x="4" y="97"/>
                      <a:pt x="0" y="95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4" y="85"/>
                      <a:pt x="5" y="82"/>
                      <a:pt x="10" y="80"/>
                    </a:cubicBezTo>
                    <a:cubicBezTo>
                      <a:pt x="11" y="80"/>
                      <a:pt x="12" y="80"/>
                      <a:pt x="14" y="80"/>
                    </a:cubicBezTo>
                    <a:cubicBezTo>
                      <a:pt x="15" y="80"/>
                      <a:pt x="17" y="80"/>
                      <a:pt x="18" y="81"/>
                    </a:cubicBezTo>
                    <a:cubicBezTo>
                      <a:pt x="18" y="81"/>
                      <a:pt x="19" y="81"/>
                      <a:pt x="20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2" y="81"/>
                      <a:pt x="22" y="81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4" y="80"/>
                      <a:pt x="27" y="77"/>
                      <a:pt x="29" y="77"/>
                    </a:cubicBezTo>
                    <a:cubicBezTo>
                      <a:pt x="30" y="76"/>
                      <a:pt x="34" y="76"/>
                      <a:pt x="36" y="76"/>
                    </a:cubicBezTo>
                    <a:cubicBezTo>
                      <a:pt x="39" y="76"/>
                      <a:pt x="41" y="76"/>
                      <a:pt x="42" y="77"/>
                    </a:cubicBezTo>
                    <a:cubicBezTo>
                      <a:pt x="44" y="78"/>
                      <a:pt x="47" y="80"/>
                      <a:pt x="49" y="83"/>
                    </a:cubicBezTo>
                    <a:cubicBezTo>
                      <a:pt x="50" y="85"/>
                      <a:pt x="53" y="86"/>
                      <a:pt x="56" y="86"/>
                    </a:cubicBezTo>
                    <a:cubicBezTo>
                      <a:pt x="57" y="86"/>
                      <a:pt x="58" y="86"/>
                      <a:pt x="58" y="86"/>
                    </a:cubicBezTo>
                    <a:cubicBezTo>
                      <a:pt x="62" y="85"/>
                      <a:pt x="63" y="83"/>
                      <a:pt x="63" y="81"/>
                    </a:cubicBezTo>
                    <a:cubicBezTo>
                      <a:pt x="63" y="79"/>
                      <a:pt x="64" y="77"/>
                      <a:pt x="65" y="76"/>
                    </a:cubicBezTo>
                    <a:cubicBezTo>
                      <a:pt x="66" y="75"/>
                      <a:pt x="66" y="75"/>
                      <a:pt x="66" y="74"/>
                    </a:cubicBezTo>
                    <a:cubicBezTo>
                      <a:pt x="66" y="73"/>
                      <a:pt x="66" y="73"/>
                      <a:pt x="65" y="72"/>
                    </a:cubicBezTo>
                    <a:cubicBezTo>
                      <a:pt x="64" y="72"/>
                      <a:pt x="63" y="71"/>
                      <a:pt x="63" y="69"/>
                    </a:cubicBezTo>
                    <a:cubicBezTo>
                      <a:pt x="63" y="66"/>
                      <a:pt x="62" y="59"/>
                      <a:pt x="62" y="59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8"/>
                      <a:pt x="69" y="58"/>
                      <a:pt x="72" y="60"/>
                    </a:cubicBezTo>
                    <a:cubicBezTo>
                      <a:pt x="72" y="61"/>
                      <a:pt x="72" y="61"/>
                      <a:pt x="73" y="61"/>
                    </a:cubicBezTo>
                    <a:cubicBezTo>
                      <a:pt x="75" y="61"/>
                      <a:pt x="78" y="60"/>
                      <a:pt x="80" y="60"/>
                    </a:cubicBezTo>
                    <a:cubicBezTo>
                      <a:pt x="79" y="59"/>
                      <a:pt x="78" y="59"/>
                      <a:pt x="78" y="58"/>
                    </a:cubicBezTo>
                    <a:cubicBezTo>
                      <a:pt x="77" y="57"/>
                      <a:pt x="77" y="56"/>
                      <a:pt x="79" y="55"/>
                    </a:cubicBezTo>
                    <a:cubicBezTo>
                      <a:pt x="80" y="53"/>
                      <a:pt x="82" y="53"/>
                      <a:pt x="83" y="52"/>
                    </a:cubicBezTo>
                    <a:cubicBezTo>
                      <a:pt x="85" y="52"/>
                      <a:pt x="86" y="52"/>
                      <a:pt x="87" y="50"/>
                    </a:cubicBezTo>
                    <a:cubicBezTo>
                      <a:pt x="87" y="50"/>
                      <a:pt x="88" y="49"/>
                      <a:pt x="88" y="49"/>
                    </a:cubicBezTo>
                    <a:cubicBezTo>
                      <a:pt x="90" y="47"/>
                      <a:pt x="91" y="45"/>
                      <a:pt x="91" y="42"/>
                    </a:cubicBezTo>
                    <a:cubicBezTo>
                      <a:pt x="91" y="41"/>
                      <a:pt x="90" y="39"/>
                      <a:pt x="90" y="38"/>
                    </a:cubicBezTo>
                    <a:cubicBezTo>
                      <a:pt x="89" y="36"/>
                      <a:pt x="88" y="33"/>
                      <a:pt x="90" y="29"/>
                    </a:cubicBezTo>
                    <a:cubicBezTo>
                      <a:pt x="93" y="26"/>
                      <a:pt x="94" y="25"/>
                      <a:pt x="95" y="25"/>
                    </a:cubicBezTo>
                    <a:cubicBezTo>
                      <a:pt x="96" y="25"/>
                      <a:pt x="97" y="26"/>
                      <a:pt x="98" y="26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100" y="27"/>
                      <a:pt x="102" y="28"/>
                      <a:pt x="104" y="28"/>
                    </a:cubicBezTo>
                    <a:cubicBezTo>
                      <a:pt x="107" y="28"/>
                      <a:pt x="111" y="27"/>
                      <a:pt x="113" y="25"/>
                    </a:cubicBezTo>
                    <a:cubicBezTo>
                      <a:pt x="115" y="23"/>
                      <a:pt x="117" y="21"/>
                      <a:pt x="118" y="20"/>
                    </a:cubicBezTo>
                    <a:cubicBezTo>
                      <a:pt x="120" y="19"/>
                      <a:pt x="122" y="17"/>
                      <a:pt x="123" y="16"/>
                    </a:cubicBezTo>
                    <a:cubicBezTo>
                      <a:pt x="124" y="15"/>
                      <a:pt x="124" y="13"/>
                      <a:pt x="124" y="12"/>
                    </a:cubicBezTo>
                    <a:cubicBezTo>
                      <a:pt x="124" y="11"/>
                      <a:pt x="124" y="9"/>
                      <a:pt x="126" y="7"/>
                    </a:cubicBezTo>
                    <a:cubicBezTo>
                      <a:pt x="127" y="6"/>
                      <a:pt x="128" y="5"/>
                      <a:pt x="129" y="4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0" y="3"/>
                      <a:pt x="130" y="3"/>
                      <a:pt x="130" y="3"/>
                    </a:cubicBezTo>
                    <a:cubicBezTo>
                      <a:pt x="132" y="2"/>
                      <a:pt x="133" y="1"/>
                      <a:pt x="134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6" y="0"/>
                      <a:pt x="136" y="1"/>
                      <a:pt x="137" y="1"/>
                    </a:cubicBezTo>
                    <a:cubicBezTo>
                      <a:pt x="137" y="1"/>
                      <a:pt x="137" y="2"/>
                      <a:pt x="139" y="2"/>
                    </a:cubicBezTo>
                    <a:cubicBezTo>
                      <a:pt x="140" y="2"/>
                      <a:pt x="141" y="1"/>
                      <a:pt x="142" y="1"/>
                    </a:cubicBezTo>
                    <a:cubicBezTo>
                      <a:pt x="143" y="0"/>
                      <a:pt x="143" y="0"/>
                      <a:pt x="144" y="0"/>
                    </a:cubicBezTo>
                    <a:cubicBezTo>
                      <a:pt x="145" y="0"/>
                      <a:pt x="146" y="0"/>
                      <a:pt x="147" y="2"/>
                    </a:cubicBezTo>
                    <a:cubicBezTo>
                      <a:pt x="148" y="3"/>
                      <a:pt x="149" y="4"/>
                      <a:pt x="150" y="5"/>
                    </a:cubicBezTo>
                    <a:cubicBezTo>
                      <a:pt x="152" y="8"/>
                      <a:pt x="153" y="11"/>
                      <a:pt x="156" y="11"/>
                    </a:cubicBezTo>
                    <a:cubicBezTo>
                      <a:pt x="159" y="11"/>
                      <a:pt x="160" y="13"/>
                      <a:pt x="161" y="14"/>
                    </a:cubicBezTo>
                    <a:cubicBezTo>
                      <a:pt x="161" y="15"/>
                      <a:pt x="161" y="16"/>
                      <a:pt x="162" y="18"/>
                    </a:cubicBezTo>
                    <a:cubicBezTo>
                      <a:pt x="165" y="21"/>
                      <a:pt x="166" y="22"/>
                      <a:pt x="168" y="25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9"/>
                      <a:pt x="171" y="30"/>
                      <a:pt x="172" y="30"/>
                    </a:cubicBezTo>
                    <a:cubicBezTo>
                      <a:pt x="172" y="30"/>
                      <a:pt x="173" y="30"/>
                      <a:pt x="173" y="30"/>
                    </a:cubicBezTo>
                    <a:cubicBezTo>
                      <a:pt x="173" y="30"/>
                      <a:pt x="174" y="30"/>
                      <a:pt x="174" y="30"/>
                    </a:cubicBezTo>
                    <a:cubicBezTo>
                      <a:pt x="176" y="30"/>
                      <a:pt x="177" y="31"/>
                      <a:pt x="177" y="33"/>
                    </a:cubicBezTo>
                    <a:cubicBezTo>
                      <a:pt x="178" y="34"/>
                      <a:pt x="179" y="35"/>
                      <a:pt x="179" y="35"/>
                    </a:cubicBezTo>
                    <a:cubicBezTo>
                      <a:pt x="180" y="36"/>
                      <a:pt x="182" y="36"/>
                      <a:pt x="185" y="36"/>
                    </a:cubicBezTo>
                    <a:cubicBezTo>
                      <a:pt x="186" y="36"/>
                      <a:pt x="187" y="36"/>
                      <a:pt x="187" y="36"/>
                    </a:cubicBezTo>
                    <a:cubicBezTo>
                      <a:pt x="189" y="37"/>
                      <a:pt x="192" y="38"/>
                      <a:pt x="192" y="42"/>
                    </a:cubicBezTo>
                    <a:cubicBezTo>
                      <a:pt x="192" y="43"/>
                      <a:pt x="192" y="44"/>
                      <a:pt x="193" y="45"/>
                    </a:cubicBezTo>
                    <a:cubicBezTo>
                      <a:pt x="193" y="47"/>
                      <a:pt x="194" y="48"/>
                      <a:pt x="194" y="50"/>
                    </a:cubicBezTo>
                    <a:cubicBezTo>
                      <a:pt x="193" y="55"/>
                      <a:pt x="193" y="58"/>
                      <a:pt x="196" y="59"/>
                    </a:cubicBezTo>
                    <a:cubicBezTo>
                      <a:pt x="199" y="60"/>
                      <a:pt x="203" y="61"/>
                      <a:pt x="203" y="61"/>
                    </a:cubicBezTo>
                    <a:cubicBezTo>
                      <a:pt x="203" y="61"/>
                      <a:pt x="204" y="61"/>
                      <a:pt x="205" y="61"/>
                    </a:cubicBezTo>
                    <a:cubicBezTo>
                      <a:pt x="206" y="61"/>
                      <a:pt x="206" y="61"/>
                      <a:pt x="207" y="61"/>
                    </a:cubicBezTo>
                    <a:cubicBezTo>
                      <a:pt x="207" y="60"/>
                      <a:pt x="207" y="59"/>
                      <a:pt x="207" y="57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208" y="57"/>
                      <a:pt x="208" y="57"/>
                      <a:pt x="208" y="57"/>
                    </a:cubicBezTo>
                    <a:cubicBezTo>
                      <a:pt x="208" y="57"/>
                      <a:pt x="211" y="58"/>
                      <a:pt x="213" y="58"/>
                    </a:cubicBezTo>
                    <a:cubicBezTo>
                      <a:pt x="213" y="58"/>
                      <a:pt x="214" y="58"/>
                      <a:pt x="214" y="57"/>
                    </a:cubicBezTo>
                    <a:cubicBezTo>
                      <a:pt x="215" y="56"/>
                      <a:pt x="216" y="56"/>
                      <a:pt x="216" y="56"/>
                    </a:cubicBezTo>
                    <a:cubicBezTo>
                      <a:pt x="217" y="56"/>
                      <a:pt x="217" y="56"/>
                      <a:pt x="218" y="56"/>
                    </a:cubicBezTo>
                    <a:cubicBezTo>
                      <a:pt x="218" y="56"/>
                      <a:pt x="219" y="56"/>
                      <a:pt x="219" y="56"/>
                    </a:cubicBezTo>
                    <a:cubicBezTo>
                      <a:pt x="220" y="56"/>
                      <a:pt x="221" y="56"/>
                      <a:pt x="221" y="55"/>
                    </a:cubicBezTo>
                    <a:cubicBezTo>
                      <a:pt x="222" y="53"/>
                      <a:pt x="221" y="52"/>
                      <a:pt x="219" y="51"/>
                    </a:cubicBezTo>
                    <a:cubicBezTo>
                      <a:pt x="218" y="50"/>
                      <a:pt x="217" y="50"/>
                      <a:pt x="215" y="49"/>
                    </a:cubicBezTo>
                    <a:cubicBezTo>
                      <a:pt x="212" y="48"/>
                      <a:pt x="209" y="47"/>
                      <a:pt x="208" y="44"/>
                    </a:cubicBezTo>
                    <a:cubicBezTo>
                      <a:pt x="207" y="43"/>
                      <a:pt x="207" y="43"/>
                      <a:pt x="207" y="43"/>
                    </a:cubicBezTo>
                    <a:cubicBezTo>
                      <a:pt x="206" y="40"/>
                      <a:pt x="205" y="37"/>
                      <a:pt x="210" y="34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15" y="31"/>
                      <a:pt x="215" y="30"/>
                      <a:pt x="219" y="29"/>
                    </a:cubicBezTo>
                    <a:cubicBezTo>
                      <a:pt x="220" y="28"/>
                      <a:pt x="221" y="28"/>
                      <a:pt x="223" y="28"/>
                    </a:cubicBezTo>
                    <a:cubicBezTo>
                      <a:pt x="224" y="28"/>
                      <a:pt x="224" y="28"/>
                      <a:pt x="225" y="28"/>
                    </a:cubicBezTo>
                    <a:cubicBezTo>
                      <a:pt x="226" y="29"/>
                      <a:pt x="227" y="29"/>
                      <a:pt x="227" y="29"/>
                    </a:cubicBezTo>
                    <a:cubicBezTo>
                      <a:pt x="229" y="29"/>
                      <a:pt x="235" y="29"/>
                      <a:pt x="236" y="32"/>
                    </a:cubicBezTo>
                    <a:cubicBezTo>
                      <a:pt x="237" y="34"/>
                      <a:pt x="238" y="35"/>
                      <a:pt x="239" y="35"/>
                    </a:cubicBezTo>
                    <a:cubicBezTo>
                      <a:pt x="239" y="34"/>
                      <a:pt x="239" y="33"/>
                      <a:pt x="240" y="33"/>
                    </a:cubicBezTo>
                    <a:cubicBezTo>
                      <a:pt x="241" y="33"/>
                      <a:pt x="243" y="34"/>
                      <a:pt x="245" y="35"/>
                    </a:cubicBezTo>
                    <a:cubicBezTo>
                      <a:pt x="245" y="35"/>
                      <a:pt x="245" y="35"/>
                      <a:pt x="246" y="35"/>
                    </a:cubicBezTo>
                    <a:cubicBezTo>
                      <a:pt x="247" y="35"/>
                      <a:pt x="250" y="34"/>
                      <a:pt x="251" y="33"/>
                    </a:cubicBezTo>
                    <a:cubicBezTo>
                      <a:pt x="251" y="33"/>
                      <a:pt x="252" y="33"/>
                      <a:pt x="253" y="33"/>
                    </a:cubicBezTo>
                    <a:cubicBezTo>
                      <a:pt x="254" y="33"/>
                      <a:pt x="256" y="33"/>
                      <a:pt x="257" y="35"/>
                    </a:cubicBezTo>
                    <a:cubicBezTo>
                      <a:pt x="259" y="37"/>
                      <a:pt x="258" y="42"/>
                      <a:pt x="258" y="42"/>
                    </a:cubicBezTo>
                    <a:cubicBezTo>
                      <a:pt x="258" y="42"/>
                      <a:pt x="257" y="45"/>
                      <a:pt x="258" y="47"/>
                    </a:cubicBezTo>
                    <a:cubicBezTo>
                      <a:pt x="260" y="48"/>
                      <a:pt x="261" y="49"/>
                      <a:pt x="262" y="49"/>
                    </a:cubicBezTo>
                    <a:cubicBezTo>
                      <a:pt x="263" y="49"/>
                      <a:pt x="263" y="49"/>
                      <a:pt x="263" y="48"/>
                    </a:cubicBezTo>
                    <a:cubicBezTo>
                      <a:pt x="264" y="48"/>
                      <a:pt x="265" y="48"/>
                      <a:pt x="265" y="48"/>
                    </a:cubicBezTo>
                    <a:cubicBezTo>
                      <a:pt x="266" y="48"/>
                      <a:pt x="267" y="48"/>
                      <a:pt x="267" y="48"/>
                    </a:cubicBezTo>
                    <a:cubicBezTo>
                      <a:pt x="268" y="49"/>
                      <a:pt x="268" y="49"/>
                      <a:pt x="268" y="49"/>
                    </a:cubicBezTo>
                    <a:cubicBezTo>
                      <a:pt x="269" y="49"/>
                      <a:pt x="269" y="49"/>
                      <a:pt x="269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1" y="49"/>
                      <a:pt x="271" y="49"/>
                      <a:pt x="271" y="48"/>
                    </a:cubicBezTo>
                    <a:cubicBezTo>
                      <a:pt x="272" y="48"/>
                      <a:pt x="272" y="47"/>
                      <a:pt x="272" y="43"/>
                    </a:cubicBezTo>
                    <a:cubicBezTo>
                      <a:pt x="272" y="41"/>
                      <a:pt x="272" y="38"/>
                      <a:pt x="272" y="36"/>
                    </a:cubicBezTo>
                    <a:cubicBezTo>
                      <a:pt x="272" y="32"/>
                      <a:pt x="272" y="29"/>
                      <a:pt x="271" y="26"/>
                    </a:cubicBezTo>
                    <a:cubicBezTo>
                      <a:pt x="268" y="22"/>
                      <a:pt x="268" y="14"/>
                      <a:pt x="268" y="14"/>
                    </a:cubicBezTo>
                    <a:cubicBezTo>
                      <a:pt x="268" y="13"/>
                      <a:pt x="268" y="13"/>
                      <a:pt x="268" y="13"/>
                    </a:cubicBezTo>
                    <a:cubicBezTo>
                      <a:pt x="268" y="13"/>
                      <a:pt x="268" y="13"/>
                      <a:pt x="268" y="13"/>
                    </a:cubicBezTo>
                    <a:cubicBezTo>
                      <a:pt x="268" y="13"/>
                      <a:pt x="271" y="11"/>
                      <a:pt x="274" y="9"/>
                    </a:cubicBezTo>
                    <a:cubicBezTo>
                      <a:pt x="277" y="7"/>
                      <a:pt x="279" y="6"/>
                      <a:pt x="279" y="5"/>
                    </a:cubicBezTo>
                    <a:cubicBezTo>
                      <a:pt x="280" y="3"/>
                      <a:pt x="282" y="3"/>
                      <a:pt x="283" y="3"/>
                    </a:cubicBezTo>
                    <a:cubicBezTo>
                      <a:pt x="284" y="3"/>
                      <a:pt x="284" y="3"/>
                      <a:pt x="285" y="3"/>
                    </a:cubicBezTo>
                    <a:cubicBezTo>
                      <a:pt x="286" y="3"/>
                      <a:pt x="286" y="3"/>
                      <a:pt x="287" y="3"/>
                    </a:cubicBezTo>
                    <a:cubicBezTo>
                      <a:pt x="288" y="3"/>
                      <a:pt x="289" y="3"/>
                      <a:pt x="289" y="4"/>
                    </a:cubicBezTo>
                    <a:cubicBezTo>
                      <a:pt x="291" y="6"/>
                      <a:pt x="291" y="10"/>
                      <a:pt x="290" y="11"/>
                    </a:cubicBezTo>
                    <a:cubicBezTo>
                      <a:pt x="290" y="12"/>
                      <a:pt x="290" y="15"/>
                      <a:pt x="291" y="16"/>
                    </a:cubicBezTo>
                    <a:cubicBezTo>
                      <a:pt x="291" y="17"/>
                      <a:pt x="292" y="18"/>
                      <a:pt x="293" y="18"/>
                    </a:cubicBezTo>
                    <a:cubicBezTo>
                      <a:pt x="297" y="19"/>
                      <a:pt x="298" y="21"/>
                      <a:pt x="298" y="24"/>
                    </a:cubicBezTo>
                    <a:cubicBezTo>
                      <a:pt x="299" y="26"/>
                      <a:pt x="300" y="29"/>
                      <a:pt x="302" y="29"/>
                    </a:cubicBezTo>
                    <a:cubicBezTo>
                      <a:pt x="302" y="29"/>
                      <a:pt x="303" y="29"/>
                      <a:pt x="303" y="28"/>
                    </a:cubicBezTo>
                    <a:cubicBezTo>
                      <a:pt x="304" y="27"/>
                      <a:pt x="305" y="26"/>
                      <a:pt x="306" y="25"/>
                    </a:cubicBezTo>
                    <a:cubicBezTo>
                      <a:pt x="307" y="24"/>
                      <a:pt x="308" y="23"/>
                      <a:pt x="309" y="23"/>
                    </a:cubicBezTo>
                    <a:cubicBezTo>
                      <a:pt x="310" y="23"/>
                      <a:pt x="310" y="23"/>
                      <a:pt x="311" y="23"/>
                    </a:cubicBezTo>
                    <a:cubicBezTo>
                      <a:pt x="311" y="24"/>
                      <a:pt x="312" y="24"/>
                      <a:pt x="313" y="25"/>
                    </a:cubicBezTo>
                    <a:cubicBezTo>
                      <a:pt x="314" y="26"/>
                      <a:pt x="314" y="26"/>
                      <a:pt x="315" y="26"/>
                    </a:cubicBezTo>
                    <a:cubicBezTo>
                      <a:pt x="315" y="26"/>
                      <a:pt x="316" y="26"/>
                      <a:pt x="317" y="26"/>
                    </a:cubicBezTo>
                    <a:cubicBezTo>
                      <a:pt x="321" y="24"/>
                      <a:pt x="327" y="21"/>
                      <a:pt x="331" y="21"/>
                    </a:cubicBezTo>
                    <a:cubicBezTo>
                      <a:pt x="333" y="21"/>
                      <a:pt x="333" y="21"/>
                      <a:pt x="334" y="23"/>
                    </a:cubicBezTo>
                    <a:cubicBezTo>
                      <a:pt x="334" y="23"/>
                      <a:pt x="334" y="23"/>
                      <a:pt x="336" y="23"/>
                    </a:cubicBezTo>
                    <a:cubicBezTo>
                      <a:pt x="341" y="23"/>
                      <a:pt x="341" y="23"/>
                      <a:pt x="344" y="21"/>
                    </a:cubicBezTo>
                    <a:cubicBezTo>
                      <a:pt x="346" y="20"/>
                      <a:pt x="347" y="20"/>
                      <a:pt x="349" y="20"/>
                    </a:cubicBezTo>
                    <a:cubicBezTo>
                      <a:pt x="349" y="20"/>
                      <a:pt x="349" y="20"/>
                      <a:pt x="349" y="20"/>
                    </a:cubicBezTo>
                    <a:cubicBezTo>
                      <a:pt x="351" y="20"/>
                      <a:pt x="352" y="20"/>
                      <a:pt x="353" y="21"/>
                    </a:cubicBezTo>
                    <a:cubicBezTo>
                      <a:pt x="354" y="22"/>
                      <a:pt x="354" y="24"/>
                      <a:pt x="354" y="26"/>
                    </a:cubicBezTo>
                    <a:cubicBezTo>
                      <a:pt x="355" y="28"/>
                      <a:pt x="355" y="31"/>
                      <a:pt x="357" y="32"/>
                    </a:cubicBezTo>
                    <a:cubicBezTo>
                      <a:pt x="360" y="33"/>
                      <a:pt x="363" y="34"/>
                      <a:pt x="365" y="34"/>
                    </a:cubicBezTo>
                    <a:cubicBezTo>
                      <a:pt x="366" y="34"/>
                      <a:pt x="367" y="34"/>
                      <a:pt x="374" y="38"/>
                    </a:cubicBezTo>
                    <a:cubicBezTo>
                      <a:pt x="374" y="38"/>
                      <a:pt x="374" y="38"/>
                      <a:pt x="374" y="38"/>
                    </a:cubicBezTo>
                    <a:cubicBezTo>
                      <a:pt x="374" y="38"/>
                      <a:pt x="374" y="38"/>
                      <a:pt x="374" y="38"/>
                    </a:cubicBezTo>
                    <a:cubicBezTo>
                      <a:pt x="375" y="39"/>
                      <a:pt x="376" y="43"/>
                      <a:pt x="376" y="45"/>
                    </a:cubicBezTo>
                    <a:cubicBezTo>
                      <a:pt x="375" y="46"/>
                      <a:pt x="375" y="47"/>
                      <a:pt x="374" y="47"/>
                    </a:cubicBezTo>
                    <a:cubicBezTo>
                      <a:pt x="372" y="48"/>
                      <a:pt x="371" y="49"/>
                      <a:pt x="372" y="50"/>
                    </a:cubicBezTo>
                    <a:cubicBezTo>
                      <a:pt x="372" y="52"/>
                      <a:pt x="373" y="53"/>
                      <a:pt x="374" y="53"/>
                    </a:cubicBezTo>
                    <a:cubicBezTo>
                      <a:pt x="376" y="54"/>
                      <a:pt x="377" y="55"/>
                      <a:pt x="378" y="55"/>
                    </a:cubicBezTo>
                    <a:cubicBezTo>
                      <a:pt x="379" y="56"/>
                      <a:pt x="380" y="57"/>
                      <a:pt x="382" y="57"/>
                    </a:cubicBezTo>
                    <a:cubicBezTo>
                      <a:pt x="384" y="57"/>
                      <a:pt x="385" y="58"/>
                      <a:pt x="386" y="60"/>
                    </a:cubicBezTo>
                    <a:cubicBezTo>
                      <a:pt x="387" y="62"/>
                      <a:pt x="386" y="65"/>
                      <a:pt x="385" y="67"/>
                    </a:cubicBezTo>
                    <a:cubicBezTo>
                      <a:pt x="384" y="68"/>
                      <a:pt x="383" y="70"/>
                      <a:pt x="383" y="72"/>
                    </a:cubicBezTo>
                    <a:cubicBezTo>
                      <a:pt x="383" y="73"/>
                      <a:pt x="384" y="74"/>
                      <a:pt x="384" y="75"/>
                    </a:cubicBezTo>
                    <a:cubicBezTo>
                      <a:pt x="385" y="75"/>
                      <a:pt x="386" y="76"/>
                      <a:pt x="387" y="76"/>
                    </a:cubicBezTo>
                    <a:cubicBezTo>
                      <a:pt x="389" y="77"/>
                      <a:pt x="391" y="78"/>
                      <a:pt x="392" y="82"/>
                    </a:cubicBezTo>
                    <a:cubicBezTo>
                      <a:pt x="393" y="84"/>
                      <a:pt x="395" y="85"/>
                      <a:pt x="398" y="86"/>
                    </a:cubicBezTo>
                    <a:cubicBezTo>
                      <a:pt x="400" y="87"/>
                      <a:pt x="401" y="88"/>
                      <a:pt x="403" y="89"/>
                    </a:cubicBezTo>
                    <a:cubicBezTo>
                      <a:pt x="404" y="90"/>
                      <a:pt x="405" y="91"/>
                      <a:pt x="406" y="92"/>
                    </a:cubicBezTo>
                    <a:cubicBezTo>
                      <a:pt x="409" y="94"/>
                      <a:pt x="410" y="94"/>
                      <a:pt x="413" y="95"/>
                    </a:cubicBezTo>
                    <a:cubicBezTo>
                      <a:pt x="416" y="95"/>
                      <a:pt x="419" y="97"/>
                      <a:pt x="420" y="99"/>
                    </a:cubicBezTo>
                    <a:cubicBezTo>
                      <a:pt x="421" y="101"/>
                      <a:pt x="420" y="102"/>
                      <a:pt x="419" y="103"/>
                    </a:cubicBezTo>
                    <a:cubicBezTo>
                      <a:pt x="419" y="103"/>
                      <a:pt x="418" y="104"/>
                      <a:pt x="418" y="104"/>
                    </a:cubicBezTo>
                    <a:cubicBezTo>
                      <a:pt x="419" y="105"/>
                      <a:pt x="420" y="106"/>
                      <a:pt x="423" y="108"/>
                    </a:cubicBezTo>
                    <a:cubicBezTo>
                      <a:pt x="426" y="108"/>
                      <a:pt x="427" y="110"/>
                      <a:pt x="427" y="111"/>
                    </a:cubicBezTo>
                    <a:cubicBezTo>
                      <a:pt x="428" y="113"/>
                      <a:pt x="426" y="116"/>
                      <a:pt x="424" y="118"/>
                    </a:cubicBezTo>
                    <a:cubicBezTo>
                      <a:pt x="421" y="121"/>
                      <a:pt x="421" y="123"/>
                      <a:pt x="419" y="128"/>
                    </a:cubicBezTo>
                    <a:cubicBezTo>
                      <a:pt x="419" y="128"/>
                      <a:pt x="419" y="128"/>
                      <a:pt x="419" y="128"/>
                    </a:cubicBezTo>
                    <a:cubicBezTo>
                      <a:pt x="418" y="130"/>
                      <a:pt x="418" y="131"/>
                      <a:pt x="419" y="132"/>
                    </a:cubicBezTo>
                    <a:cubicBezTo>
                      <a:pt x="419" y="132"/>
                      <a:pt x="420" y="132"/>
                      <a:pt x="420" y="132"/>
                    </a:cubicBezTo>
                    <a:cubicBezTo>
                      <a:pt x="423" y="132"/>
                      <a:pt x="423" y="132"/>
                      <a:pt x="423" y="132"/>
                    </a:cubicBezTo>
                    <a:cubicBezTo>
                      <a:pt x="420" y="134"/>
                      <a:pt x="420" y="134"/>
                      <a:pt x="420" y="134"/>
                    </a:cubicBezTo>
                    <a:cubicBezTo>
                      <a:pt x="420" y="134"/>
                      <a:pt x="416" y="136"/>
                      <a:pt x="414" y="139"/>
                    </a:cubicBezTo>
                    <a:cubicBezTo>
                      <a:pt x="412" y="142"/>
                      <a:pt x="412" y="143"/>
                      <a:pt x="414" y="146"/>
                    </a:cubicBezTo>
                    <a:cubicBezTo>
                      <a:pt x="416" y="148"/>
                      <a:pt x="421" y="150"/>
                      <a:pt x="424" y="150"/>
                    </a:cubicBezTo>
                    <a:cubicBezTo>
                      <a:pt x="427" y="151"/>
                      <a:pt x="426" y="157"/>
                      <a:pt x="426" y="160"/>
                    </a:cubicBezTo>
                    <a:cubicBezTo>
                      <a:pt x="426" y="161"/>
                      <a:pt x="426" y="161"/>
                      <a:pt x="428" y="162"/>
                    </a:cubicBezTo>
                    <a:cubicBezTo>
                      <a:pt x="429" y="163"/>
                      <a:pt x="430" y="163"/>
                      <a:pt x="431" y="164"/>
                    </a:cubicBezTo>
                    <a:cubicBezTo>
                      <a:pt x="432" y="166"/>
                      <a:pt x="436" y="176"/>
                      <a:pt x="436" y="179"/>
                    </a:cubicBezTo>
                    <a:cubicBezTo>
                      <a:pt x="438" y="179"/>
                      <a:pt x="442" y="181"/>
                      <a:pt x="442" y="185"/>
                    </a:cubicBezTo>
                    <a:cubicBezTo>
                      <a:pt x="442" y="186"/>
                      <a:pt x="442" y="187"/>
                      <a:pt x="442" y="189"/>
                    </a:cubicBezTo>
                    <a:cubicBezTo>
                      <a:pt x="442" y="192"/>
                      <a:pt x="442" y="196"/>
                      <a:pt x="444" y="198"/>
                    </a:cubicBezTo>
                    <a:cubicBezTo>
                      <a:pt x="444" y="198"/>
                      <a:pt x="445" y="198"/>
                      <a:pt x="445" y="198"/>
                    </a:cubicBezTo>
                    <a:cubicBezTo>
                      <a:pt x="451" y="198"/>
                      <a:pt x="457" y="205"/>
                      <a:pt x="459" y="210"/>
                    </a:cubicBezTo>
                    <a:cubicBezTo>
                      <a:pt x="460" y="213"/>
                      <a:pt x="461" y="213"/>
                      <a:pt x="463" y="213"/>
                    </a:cubicBezTo>
                    <a:cubicBezTo>
                      <a:pt x="465" y="213"/>
                      <a:pt x="467" y="213"/>
                      <a:pt x="470" y="212"/>
                    </a:cubicBezTo>
                    <a:cubicBezTo>
                      <a:pt x="471" y="212"/>
                      <a:pt x="471" y="212"/>
                      <a:pt x="471" y="212"/>
                    </a:cubicBezTo>
                    <a:cubicBezTo>
                      <a:pt x="472" y="211"/>
                      <a:pt x="473" y="211"/>
                      <a:pt x="474" y="211"/>
                    </a:cubicBezTo>
                    <a:cubicBezTo>
                      <a:pt x="481" y="211"/>
                      <a:pt x="486" y="216"/>
                      <a:pt x="489" y="220"/>
                    </a:cubicBezTo>
                    <a:cubicBezTo>
                      <a:pt x="489" y="220"/>
                      <a:pt x="489" y="220"/>
                      <a:pt x="489" y="220"/>
                    </a:cubicBezTo>
                    <a:cubicBezTo>
                      <a:pt x="492" y="223"/>
                      <a:pt x="494" y="226"/>
                      <a:pt x="497" y="229"/>
                    </a:cubicBezTo>
                    <a:cubicBezTo>
                      <a:pt x="498" y="230"/>
                      <a:pt x="498" y="231"/>
                      <a:pt x="499" y="232"/>
                    </a:cubicBezTo>
                    <a:cubicBezTo>
                      <a:pt x="499" y="234"/>
                      <a:pt x="500" y="235"/>
                      <a:pt x="502" y="236"/>
                    </a:cubicBezTo>
                    <a:cubicBezTo>
                      <a:pt x="504" y="238"/>
                      <a:pt x="510" y="242"/>
                      <a:pt x="510" y="246"/>
                    </a:cubicBezTo>
                    <a:cubicBezTo>
                      <a:pt x="511" y="248"/>
                      <a:pt x="513" y="251"/>
                      <a:pt x="514" y="251"/>
                    </a:cubicBezTo>
                    <a:cubicBezTo>
                      <a:pt x="516" y="251"/>
                      <a:pt x="524" y="251"/>
                      <a:pt x="527" y="252"/>
                    </a:cubicBezTo>
                    <a:cubicBezTo>
                      <a:pt x="530" y="253"/>
                      <a:pt x="539" y="263"/>
                      <a:pt x="540" y="266"/>
                    </a:cubicBezTo>
                    <a:cubicBezTo>
                      <a:pt x="541" y="268"/>
                      <a:pt x="540" y="270"/>
                      <a:pt x="539" y="272"/>
                    </a:cubicBezTo>
                    <a:cubicBezTo>
                      <a:pt x="539" y="273"/>
                      <a:pt x="539" y="275"/>
                      <a:pt x="539" y="275"/>
                    </a:cubicBezTo>
                    <a:cubicBezTo>
                      <a:pt x="539" y="276"/>
                      <a:pt x="539" y="276"/>
                      <a:pt x="539" y="276"/>
                    </a:cubicBezTo>
                    <a:cubicBezTo>
                      <a:pt x="542" y="276"/>
                      <a:pt x="546" y="278"/>
                      <a:pt x="550" y="281"/>
                    </a:cubicBezTo>
                    <a:cubicBezTo>
                      <a:pt x="551" y="282"/>
                      <a:pt x="551" y="282"/>
                      <a:pt x="551" y="282"/>
                    </a:cubicBezTo>
                    <a:cubicBezTo>
                      <a:pt x="551" y="282"/>
                      <a:pt x="552" y="281"/>
                      <a:pt x="552" y="280"/>
                    </a:cubicBezTo>
                    <a:cubicBezTo>
                      <a:pt x="553" y="279"/>
                      <a:pt x="553" y="277"/>
                      <a:pt x="555" y="277"/>
                    </a:cubicBezTo>
                    <a:cubicBezTo>
                      <a:pt x="556" y="277"/>
                      <a:pt x="556" y="277"/>
                      <a:pt x="556" y="277"/>
                    </a:cubicBezTo>
                    <a:cubicBezTo>
                      <a:pt x="561" y="279"/>
                      <a:pt x="566" y="280"/>
                      <a:pt x="568" y="285"/>
                    </a:cubicBezTo>
                    <a:cubicBezTo>
                      <a:pt x="570" y="289"/>
                      <a:pt x="572" y="291"/>
                      <a:pt x="575" y="292"/>
                    </a:cubicBezTo>
                    <a:cubicBezTo>
                      <a:pt x="575" y="292"/>
                      <a:pt x="575" y="292"/>
                      <a:pt x="576" y="292"/>
                    </a:cubicBezTo>
                    <a:cubicBezTo>
                      <a:pt x="577" y="292"/>
                      <a:pt x="578" y="292"/>
                      <a:pt x="579" y="291"/>
                    </a:cubicBezTo>
                    <a:cubicBezTo>
                      <a:pt x="580" y="291"/>
                      <a:pt x="580" y="291"/>
                      <a:pt x="581" y="291"/>
                    </a:cubicBezTo>
                    <a:cubicBezTo>
                      <a:pt x="582" y="291"/>
                      <a:pt x="583" y="292"/>
                      <a:pt x="583" y="292"/>
                    </a:cubicBezTo>
                    <a:cubicBezTo>
                      <a:pt x="583" y="294"/>
                      <a:pt x="586" y="299"/>
                      <a:pt x="588" y="302"/>
                    </a:cubicBezTo>
                    <a:cubicBezTo>
                      <a:pt x="590" y="304"/>
                      <a:pt x="591" y="305"/>
                      <a:pt x="592" y="307"/>
                    </a:cubicBezTo>
                    <a:cubicBezTo>
                      <a:pt x="592" y="308"/>
                      <a:pt x="592" y="309"/>
                      <a:pt x="593" y="310"/>
                    </a:cubicBezTo>
                    <a:cubicBezTo>
                      <a:pt x="594" y="313"/>
                      <a:pt x="594" y="315"/>
                      <a:pt x="594" y="318"/>
                    </a:cubicBezTo>
                    <a:cubicBezTo>
                      <a:pt x="593" y="319"/>
                      <a:pt x="593" y="320"/>
                      <a:pt x="593" y="322"/>
                    </a:cubicBezTo>
                    <a:cubicBezTo>
                      <a:pt x="593" y="326"/>
                      <a:pt x="593" y="326"/>
                      <a:pt x="594" y="328"/>
                    </a:cubicBezTo>
                    <a:cubicBezTo>
                      <a:pt x="594" y="328"/>
                      <a:pt x="595" y="329"/>
                      <a:pt x="595" y="329"/>
                    </a:cubicBezTo>
                    <a:cubicBezTo>
                      <a:pt x="597" y="332"/>
                      <a:pt x="596" y="335"/>
                      <a:pt x="595" y="339"/>
                    </a:cubicBezTo>
                    <a:cubicBezTo>
                      <a:pt x="595" y="340"/>
                      <a:pt x="594" y="342"/>
                      <a:pt x="594" y="344"/>
                    </a:cubicBezTo>
                    <a:cubicBezTo>
                      <a:pt x="593" y="348"/>
                      <a:pt x="592" y="349"/>
                      <a:pt x="590" y="350"/>
                    </a:cubicBezTo>
                    <a:cubicBezTo>
                      <a:pt x="589" y="351"/>
                      <a:pt x="589" y="351"/>
                      <a:pt x="588" y="352"/>
                    </a:cubicBezTo>
                    <a:cubicBezTo>
                      <a:pt x="587" y="354"/>
                      <a:pt x="586" y="355"/>
                      <a:pt x="586" y="357"/>
                    </a:cubicBezTo>
                    <a:cubicBezTo>
                      <a:pt x="585" y="358"/>
                      <a:pt x="585" y="360"/>
                      <a:pt x="583" y="361"/>
                    </a:cubicBezTo>
                    <a:cubicBezTo>
                      <a:pt x="583" y="361"/>
                      <a:pt x="582" y="361"/>
                      <a:pt x="582" y="361"/>
                    </a:cubicBezTo>
                    <a:cubicBezTo>
                      <a:pt x="582" y="361"/>
                      <a:pt x="582" y="361"/>
                      <a:pt x="582" y="361"/>
                    </a:cubicBezTo>
                    <a:cubicBezTo>
                      <a:pt x="580" y="361"/>
                      <a:pt x="578" y="359"/>
                      <a:pt x="576" y="358"/>
                    </a:cubicBezTo>
                    <a:cubicBezTo>
                      <a:pt x="576" y="357"/>
                      <a:pt x="575" y="356"/>
                      <a:pt x="574" y="355"/>
                    </a:cubicBezTo>
                    <a:cubicBezTo>
                      <a:pt x="573" y="354"/>
                      <a:pt x="571" y="354"/>
                      <a:pt x="568" y="353"/>
                    </a:cubicBezTo>
                    <a:cubicBezTo>
                      <a:pt x="567" y="353"/>
                      <a:pt x="564" y="352"/>
                      <a:pt x="562" y="351"/>
                    </a:cubicBezTo>
                    <a:cubicBezTo>
                      <a:pt x="560" y="351"/>
                      <a:pt x="559" y="349"/>
                      <a:pt x="558" y="349"/>
                    </a:cubicBezTo>
                    <a:cubicBezTo>
                      <a:pt x="558" y="348"/>
                      <a:pt x="558" y="348"/>
                      <a:pt x="558" y="348"/>
                    </a:cubicBezTo>
                    <a:cubicBezTo>
                      <a:pt x="558" y="348"/>
                      <a:pt x="557" y="348"/>
                      <a:pt x="557" y="349"/>
                    </a:cubicBezTo>
                    <a:cubicBezTo>
                      <a:pt x="556" y="350"/>
                      <a:pt x="556" y="350"/>
                      <a:pt x="555" y="351"/>
                    </a:cubicBezTo>
                    <a:cubicBezTo>
                      <a:pt x="555" y="352"/>
                      <a:pt x="555" y="352"/>
                      <a:pt x="552" y="354"/>
                    </a:cubicBezTo>
                    <a:cubicBezTo>
                      <a:pt x="551" y="355"/>
                      <a:pt x="550" y="355"/>
                      <a:pt x="549" y="355"/>
                    </a:cubicBezTo>
                    <a:cubicBezTo>
                      <a:pt x="549" y="356"/>
                      <a:pt x="549" y="356"/>
                      <a:pt x="549" y="356"/>
                    </a:cubicBezTo>
                    <a:cubicBezTo>
                      <a:pt x="549" y="356"/>
                      <a:pt x="549" y="356"/>
                      <a:pt x="549" y="357"/>
                    </a:cubicBezTo>
                    <a:cubicBezTo>
                      <a:pt x="549" y="360"/>
                      <a:pt x="551" y="367"/>
                      <a:pt x="551" y="367"/>
                    </a:cubicBezTo>
                    <a:cubicBezTo>
                      <a:pt x="551" y="367"/>
                      <a:pt x="551" y="367"/>
                      <a:pt x="551" y="367"/>
                    </a:cubicBezTo>
                    <a:cubicBezTo>
                      <a:pt x="551" y="367"/>
                      <a:pt x="551" y="367"/>
                      <a:pt x="551" y="367"/>
                    </a:cubicBezTo>
                    <a:cubicBezTo>
                      <a:pt x="551" y="367"/>
                      <a:pt x="550" y="371"/>
                      <a:pt x="549" y="376"/>
                    </a:cubicBezTo>
                    <a:cubicBezTo>
                      <a:pt x="548" y="378"/>
                      <a:pt x="548" y="379"/>
                      <a:pt x="548" y="381"/>
                    </a:cubicBezTo>
                    <a:cubicBezTo>
                      <a:pt x="548" y="383"/>
                      <a:pt x="548" y="386"/>
                      <a:pt x="548" y="389"/>
                    </a:cubicBezTo>
                    <a:cubicBezTo>
                      <a:pt x="546" y="395"/>
                      <a:pt x="528" y="405"/>
                      <a:pt x="524" y="406"/>
                    </a:cubicBezTo>
                    <a:cubicBezTo>
                      <a:pt x="522" y="407"/>
                      <a:pt x="520" y="407"/>
                      <a:pt x="518" y="408"/>
                    </a:cubicBezTo>
                    <a:cubicBezTo>
                      <a:pt x="514" y="409"/>
                      <a:pt x="509" y="410"/>
                      <a:pt x="506" y="411"/>
                    </a:cubicBezTo>
                    <a:cubicBezTo>
                      <a:pt x="501" y="413"/>
                      <a:pt x="494" y="420"/>
                      <a:pt x="493" y="422"/>
                    </a:cubicBezTo>
                    <a:cubicBezTo>
                      <a:pt x="492" y="423"/>
                      <a:pt x="491" y="423"/>
                      <a:pt x="490" y="423"/>
                    </a:cubicBezTo>
                    <a:cubicBezTo>
                      <a:pt x="490" y="423"/>
                      <a:pt x="489" y="423"/>
                      <a:pt x="489" y="423"/>
                    </a:cubicBezTo>
                    <a:cubicBezTo>
                      <a:pt x="488" y="423"/>
                      <a:pt x="488" y="423"/>
                      <a:pt x="487" y="423"/>
                    </a:cubicBezTo>
                    <a:cubicBezTo>
                      <a:pt x="486" y="423"/>
                      <a:pt x="485" y="423"/>
                      <a:pt x="484" y="423"/>
                    </a:cubicBezTo>
                    <a:cubicBezTo>
                      <a:pt x="482" y="424"/>
                      <a:pt x="482" y="425"/>
                      <a:pt x="482" y="427"/>
                    </a:cubicBezTo>
                    <a:cubicBezTo>
                      <a:pt x="481" y="428"/>
                      <a:pt x="481" y="430"/>
                      <a:pt x="479" y="433"/>
                    </a:cubicBezTo>
                    <a:cubicBezTo>
                      <a:pt x="478" y="435"/>
                      <a:pt x="475" y="436"/>
                      <a:pt x="474" y="438"/>
                    </a:cubicBezTo>
                    <a:cubicBezTo>
                      <a:pt x="472" y="439"/>
                      <a:pt x="470" y="439"/>
                      <a:pt x="469" y="441"/>
                    </a:cubicBezTo>
                    <a:cubicBezTo>
                      <a:pt x="468" y="443"/>
                      <a:pt x="468" y="445"/>
                      <a:pt x="468" y="447"/>
                    </a:cubicBezTo>
                    <a:cubicBezTo>
                      <a:pt x="469" y="449"/>
                      <a:pt x="470" y="450"/>
                      <a:pt x="473" y="452"/>
                    </a:cubicBezTo>
                    <a:cubicBezTo>
                      <a:pt x="474" y="452"/>
                      <a:pt x="475" y="453"/>
                      <a:pt x="476" y="453"/>
                    </a:cubicBezTo>
                    <a:cubicBezTo>
                      <a:pt x="480" y="454"/>
                      <a:pt x="482" y="455"/>
                      <a:pt x="483" y="459"/>
                    </a:cubicBezTo>
                    <a:cubicBezTo>
                      <a:pt x="483" y="463"/>
                      <a:pt x="486" y="467"/>
                      <a:pt x="490" y="468"/>
                    </a:cubicBezTo>
                    <a:cubicBezTo>
                      <a:pt x="492" y="469"/>
                      <a:pt x="494" y="472"/>
                      <a:pt x="496" y="476"/>
                    </a:cubicBezTo>
                    <a:cubicBezTo>
                      <a:pt x="497" y="478"/>
                      <a:pt x="498" y="480"/>
                      <a:pt x="500" y="483"/>
                    </a:cubicBezTo>
                    <a:cubicBezTo>
                      <a:pt x="503" y="488"/>
                      <a:pt x="500" y="493"/>
                      <a:pt x="497" y="497"/>
                    </a:cubicBezTo>
                    <a:cubicBezTo>
                      <a:pt x="496" y="498"/>
                      <a:pt x="495" y="500"/>
                      <a:pt x="495" y="501"/>
                    </a:cubicBezTo>
                    <a:cubicBezTo>
                      <a:pt x="494" y="503"/>
                      <a:pt x="493" y="504"/>
                      <a:pt x="492" y="505"/>
                    </a:cubicBezTo>
                    <a:cubicBezTo>
                      <a:pt x="491" y="507"/>
                      <a:pt x="490" y="508"/>
                      <a:pt x="491" y="511"/>
                    </a:cubicBezTo>
                    <a:cubicBezTo>
                      <a:pt x="492" y="511"/>
                      <a:pt x="492" y="511"/>
                      <a:pt x="492" y="511"/>
                    </a:cubicBezTo>
                    <a:cubicBezTo>
                      <a:pt x="493" y="514"/>
                      <a:pt x="493" y="515"/>
                      <a:pt x="494" y="515"/>
                    </a:cubicBezTo>
                    <a:cubicBezTo>
                      <a:pt x="495" y="515"/>
                      <a:pt x="497" y="513"/>
                      <a:pt x="500" y="512"/>
                    </a:cubicBezTo>
                    <a:cubicBezTo>
                      <a:pt x="501" y="511"/>
                      <a:pt x="502" y="510"/>
                      <a:pt x="504" y="510"/>
                    </a:cubicBezTo>
                    <a:cubicBezTo>
                      <a:pt x="508" y="510"/>
                      <a:pt x="511" y="515"/>
                      <a:pt x="513" y="520"/>
                    </a:cubicBezTo>
                    <a:cubicBezTo>
                      <a:pt x="513" y="521"/>
                      <a:pt x="514" y="522"/>
                      <a:pt x="515" y="523"/>
                    </a:cubicBezTo>
                    <a:cubicBezTo>
                      <a:pt x="518" y="528"/>
                      <a:pt x="515" y="531"/>
                      <a:pt x="512" y="535"/>
                    </a:cubicBezTo>
                    <a:cubicBezTo>
                      <a:pt x="511" y="536"/>
                      <a:pt x="511" y="536"/>
                      <a:pt x="511" y="536"/>
                    </a:cubicBezTo>
                    <a:cubicBezTo>
                      <a:pt x="508" y="539"/>
                      <a:pt x="509" y="541"/>
                      <a:pt x="509" y="543"/>
                    </a:cubicBezTo>
                    <a:cubicBezTo>
                      <a:pt x="510" y="544"/>
                      <a:pt x="510" y="545"/>
                      <a:pt x="510" y="546"/>
                    </a:cubicBezTo>
                    <a:cubicBezTo>
                      <a:pt x="510" y="547"/>
                      <a:pt x="510" y="548"/>
                      <a:pt x="511" y="549"/>
                    </a:cubicBezTo>
                    <a:cubicBezTo>
                      <a:pt x="512" y="551"/>
                      <a:pt x="513" y="553"/>
                      <a:pt x="511" y="554"/>
                    </a:cubicBezTo>
                    <a:cubicBezTo>
                      <a:pt x="510" y="555"/>
                      <a:pt x="509" y="556"/>
                      <a:pt x="509" y="557"/>
                    </a:cubicBezTo>
                    <a:cubicBezTo>
                      <a:pt x="508" y="558"/>
                      <a:pt x="507" y="559"/>
                      <a:pt x="505" y="559"/>
                    </a:cubicBezTo>
                    <a:cubicBezTo>
                      <a:pt x="505" y="559"/>
                      <a:pt x="505" y="559"/>
                      <a:pt x="504" y="559"/>
                    </a:cubicBezTo>
                    <a:cubicBezTo>
                      <a:pt x="501" y="558"/>
                      <a:pt x="501" y="558"/>
                      <a:pt x="496" y="557"/>
                    </a:cubicBezTo>
                    <a:cubicBezTo>
                      <a:pt x="493" y="557"/>
                      <a:pt x="491" y="554"/>
                      <a:pt x="489" y="552"/>
                    </a:cubicBezTo>
                    <a:cubicBezTo>
                      <a:pt x="487" y="550"/>
                      <a:pt x="485" y="548"/>
                      <a:pt x="483" y="547"/>
                    </a:cubicBezTo>
                    <a:cubicBezTo>
                      <a:pt x="479" y="546"/>
                      <a:pt x="476" y="543"/>
                      <a:pt x="475" y="540"/>
                    </a:cubicBezTo>
                    <a:cubicBezTo>
                      <a:pt x="475" y="538"/>
                      <a:pt x="475" y="537"/>
                      <a:pt x="476" y="536"/>
                    </a:cubicBezTo>
                    <a:cubicBezTo>
                      <a:pt x="477" y="536"/>
                      <a:pt x="477" y="535"/>
                      <a:pt x="477" y="535"/>
                    </a:cubicBezTo>
                    <a:cubicBezTo>
                      <a:pt x="478" y="534"/>
                      <a:pt x="479" y="534"/>
                      <a:pt x="479" y="533"/>
                    </a:cubicBezTo>
                    <a:cubicBezTo>
                      <a:pt x="479" y="533"/>
                      <a:pt x="479" y="533"/>
                      <a:pt x="477" y="532"/>
                    </a:cubicBezTo>
                    <a:cubicBezTo>
                      <a:pt x="474" y="531"/>
                      <a:pt x="473" y="529"/>
                      <a:pt x="472" y="527"/>
                    </a:cubicBezTo>
                    <a:cubicBezTo>
                      <a:pt x="472" y="525"/>
                      <a:pt x="471" y="524"/>
                      <a:pt x="470" y="524"/>
                    </a:cubicBezTo>
                    <a:cubicBezTo>
                      <a:pt x="469" y="522"/>
                      <a:pt x="468" y="522"/>
                      <a:pt x="466" y="522"/>
                    </a:cubicBezTo>
                    <a:cubicBezTo>
                      <a:pt x="465" y="522"/>
                      <a:pt x="463" y="522"/>
                      <a:pt x="461" y="522"/>
                    </a:cubicBezTo>
                    <a:cubicBezTo>
                      <a:pt x="460" y="523"/>
                      <a:pt x="460" y="523"/>
                      <a:pt x="460" y="523"/>
                    </a:cubicBezTo>
                    <a:cubicBezTo>
                      <a:pt x="456" y="523"/>
                      <a:pt x="454" y="525"/>
                      <a:pt x="452" y="528"/>
                    </a:cubicBezTo>
                    <a:cubicBezTo>
                      <a:pt x="451" y="529"/>
                      <a:pt x="450" y="530"/>
                      <a:pt x="450" y="530"/>
                    </a:cubicBezTo>
                    <a:cubicBezTo>
                      <a:pt x="448" y="533"/>
                      <a:pt x="446" y="534"/>
                      <a:pt x="444" y="534"/>
                    </a:cubicBezTo>
                    <a:cubicBezTo>
                      <a:pt x="443" y="534"/>
                      <a:pt x="442" y="533"/>
                      <a:pt x="441" y="533"/>
                    </a:cubicBezTo>
                    <a:cubicBezTo>
                      <a:pt x="440" y="532"/>
                      <a:pt x="440" y="532"/>
                      <a:pt x="439" y="532"/>
                    </a:cubicBezTo>
                    <a:cubicBezTo>
                      <a:pt x="436" y="531"/>
                      <a:pt x="434" y="527"/>
                      <a:pt x="433" y="524"/>
                    </a:cubicBezTo>
                    <a:cubicBezTo>
                      <a:pt x="432" y="523"/>
                      <a:pt x="432" y="522"/>
                      <a:pt x="431" y="522"/>
                    </a:cubicBezTo>
                    <a:cubicBezTo>
                      <a:pt x="431" y="520"/>
                      <a:pt x="429" y="520"/>
                      <a:pt x="426" y="520"/>
                    </a:cubicBezTo>
                    <a:cubicBezTo>
                      <a:pt x="423" y="520"/>
                      <a:pt x="419" y="521"/>
                      <a:pt x="416" y="522"/>
                    </a:cubicBezTo>
                    <a:cubicBezTo>
                      <a:pt x="412" y="523"/>
                      <a:pt x="410" y="524"/>
                      <a:pt x="409" y="524"/>
                    </a:cubicBezTo>
                    <a:cubicBezTo>
                      <a:pt x="408" y="524"/>
                      <a:pt x="408" y="524"/>
                      <a:pt x="408" y="523"/>
                    </a:cubicBezTo>
                    <a:cubicBezTo>
                      <a:pt x="407" y="522"/>
                      <a:pt x="407" y="521"/>
                      <a:pt x="408" y="521"/>
                    </a:cubicBezTo>
                    <a:cubicBezTo>
                      <a:pt x="409" y="518"/>
                      <a:pt x="410" y="514"/>
                      <a:pt x="409" y="513"/>
                    </a:cubicBezTo>
                    <a:cubicBezTo>
                      <a:pt x="407" y="513"/>
                      <a:pt x="406" y="515"/>
                      <a:pt x="405" y="517"/>
                    </a:cubicBezTo>
                    <a:cubicBezTo>
                      <a:pt x="404" y="518"/>
                      <a:pt x="402" y="520"/>
                      <a:pt x="401" y="521"/>
                    </a:cubicBezTo>
                    <a:cubicBezTo>
                      <a:pt x="398" y="524"/>
                      <a:pt x="399" y="526"/>
                      <a:pt x="402" y="531"/>
                    </a:cubicBezTo>
                    <a:cubicBezTo>
                      <a:pt x="403" y="532"/>
                      <a:pt x="403" y="532"/>
                      <a:pt x="403" y="532"/>
                    </a:cubicBezTo>
                    <a:cubicBezTo>
                      <a:pt x="405" y="535"/>
                      <a:pt x="405" y="536"/>
                      <a:pt x="405" y="537"/>
                    </a:cubicBezTo>
                    <a:cubicBezTo>
                      <a:pt x="405" y="538"/>
                      <a:pt x="403" y="539"/>
                      <a:pt x="401" y="539"/>
                    </a:cubicBezTo>
                    <a:cubicBezTo>
                      <a:pt x="399" y="539"/>
                      <a:pt x="398" y="539"/>
                      <a:pt x="397" y="539"/>
                    </a:cubicBezTo>
                    <a:cubicBezTo>
                      <a:pt x="395" y="539"/>
                      <a:pt x="394" y="539"/>
                      <a:pt x="392" y="539"/>
                    </a:cubicBezTo>
                    <a:cubicBezTo>
                      <a:pt x="390" y="539"/>
                      <a:pt x="388" y="538"/>
                      <a:pt x="386" y="538"/>
                    </a:cubicBezTo>
                    <a:cubicBezTo>
                      <a:pt x="383" y="538"/>
                      <a:pt x="381" y="537"/>
                      <a:pt x="379" y="537"/>
                    </a:cubicBezTo>
                    <a:cubicBezTo>
                      <a:pt x="379" y="537"/>
                      <a:pt x="379" y="537"/>
                      <a:pt x="379" y="537"/>
                    </a:cubicBezTo>
                    <a:cubicBezTo>
                      <a:pt x="374" y="537"/>
                      <a:pt x="363" y="541"/>
                      <a:pt x="359" y="544"/>
                    </a:cubicBezTo>
                    <a:cubicBezTo>
                      <a:pt x="358" y="545"/>
                      <a:pt x="355" y="546"/>
                      <a:pt x="352" y="546"/>
                    </a:cubicBezTo>
                    <a:cubicBezTo>
                      <a:pt x="350" y="546"/>
                      <a:pt x="348" y="546"/>
                      <a:pt x="346" y="546"/>
                    </a:cubicBezTo>
                    <a:cubicBezTo>
                      <a:pt x="344" y="545"/>
                      <a:pt x="343" y="545"/>
                      <a:pt x="341" y="545"/>
                    </a:cubicBezTo>
                    <a:cubicBezTo>
                      <a:pt x="341" y="545"/>
                      <a:pt x="340" y="545"/>
                      <a:pt x="340" y="545"/>
                    </a:cubicBezTo>
                    <a:cubicBezTo>
                      <a:pt x="339" y="545"/>
                      <a:pt x="339" y="545"/>
                      <a:pt x="339" y="545"/>
                    </a:cubicBezTo>
                    <a:cubicBezTo>
                      <a:pt x="334" y="546"/>
                      <a:pt x="331" y="546"/>
                      <a:pt x="328" y="551"/>
                    </a:cubicBezTo>
                    <a:cubicBezTo>
                      <a:pt x="326" y="553"/>
                      <a:pt x="326" y="554"/>
                      <a:pt x="327" y="555"/>
                    </a:cubicBezTo>
                    <a:cubicBezTo>
                      <a:pt x="327" y="556"/>
                      <a:pt x="328" y="557"/>
                      <a:pt x="326" y="559"/>
                    </a:cubicBezTo>
                    <a:cubicBezTo>
                      <a:pt x="324" y="561"/>
                      <a:pt x="321" y="561"/>
                      <a:pt x="319" y="561"/>
                    </a:cubicBezTo>
                    <a:cubicBezTo>
                      <a:pt x="317" y="561"/>
                      <a:pt x="316" y="561"/>
                      <a:pt x="315" y="561"/>
                    </a:cubicBezTo>
                    <a:cubicBezTo>
                      <a:pt x="313" y="560"/>
                      <a:pt x="312" y="560"/>
                      <a:pt x="311" y="560"/>
                    </a:cubicBezTo>
                    <a:cubicBezTo>
                      <a:pt x="306" y="560"/>
                      <a:pt x="306" y="562"/>
                      <a:pt x="305" y="567"/>
                    </a:cubicBezTo>
                    <a:cubicBezTo>
                      <a:pt x="305" y="569"/>
                      <a:pt x="305" y="569"/>
                      <a:pt x="305" y="569"/>
                    </a:cubicBezTo>
                    <a:cubicBezTo>
                      <a:pt x="305" y="569"/>
                      <a:pt x="306" y="569"/>
                      <a:pt x="306" y="568"/>
                    </a:cubicBezTo>
                    <a:cubicBezTo>
                      <a:pt x="308" y="567"/>
                      <a:pt x="308" y="567"/>
                      <a:pt x="308" y="567"/>
                    </a:cubicBezTo>
                    <a:cubicBezTo>
                      <a:pt x="308" y="574"/>
                      <a:pt x="308" y="574"/>
                      <a:pt x="308" y="574"/>
                    </a:cubicBezTo>
                    <a:cubicBezTo>
                      <a:pt x="307" y="574"/>
                      <a:pt x="307" y="574"/>
                      <a:pt x="307" y="574"/>
                    </a:cubicBezTo>
                    <a:cubicBezTo>
                      <a:pt x="307" y="574"/>
                      <a:pt x="304" y="573"/>
                      <a:pt x="300" y="572"/>
                    </a:cubicBezTo>
                    <a:cubicBezTo>
                      <a:pt x="300" y="572"/>
                      <a:pt x="299" y="572"/>
                      <a:pt x="299" y="572"/>
                    </a:cubicBezTo>
                    <a:cubicBezTo>
                      <a:pt x="296" y="572"/>
                      <a:pt x="294" y="575"/>
                      <a:pt x="292" y="578"/>
                    </a:cubicBezTo>
                    <a:cubicBezTo>
                      <a:pt x="291" y="579"/>
                      <a:pt x="291" y="579"/>
                      <a:pt x="291" y="579"/>
                    </a:cubicBezTo>
                    <a:cubicBezTo>
                      <a:pt x="290" y="581"/>
                      <a:pt x="289" y="583"/>
                      <a:pt x="287" y="583"/>
                    </a:cubicBezTo>
                    <a:cubicBezTo>
                      <a:pt x="286" y="583"/>
                      <a:pt x="285" y="582"/>
                      <a:pt x="284" y="582"/>
                    </a:cubicBezTo>
                    <a:cubicBezTo>
                      <a:pt x="283" y="581"/>
                      <a:pt x="283" y="581"/>
                      <a:pt x="283" y="581"/>
                    </a:cubicBezTo>
                    <a:cubicBezTo>
                      <a:pt x="282" y="580"/>
                      <a:pt x="281" y="579"/>
                      <a:pt x="281" y="579"/>
                    </a:cubicBezTo>
                    <a:cubicBezTo>
                      <a:pt x="281" y="578"/>
                      <a:pt x="282" y="576"/>
                      <a:pt x="282" y="576"/>
                    </a:cubicBezTo>
                    <a:cubicBezTo>
                      <a:pt x="281" y="576"/>
                      <a:pt x="279" y="577"/>
                      <a:pt x="277" y="577"/>
                    </a:cubicBezTo>
                    <a:cubicBezTo>
                      <a:pt x="272" y="579"/>
                      <a:pt x="265" y="581"/>
                      <a:pt x="260" y="582"/>
                    </a:cubicBezTo>
                    <a:cubicBezTo>
                      <a:pt x="260" y="582"/>
                      <a:pt x="259" y="582"/>
                      <a:pt x="259" y="582"/>
                    </a:cubicBezTo>
                    <a:cubicBezTo>
                      <a:pt x="252" y="582"/>
                      <a:pt x="251" y="578"/>
                      <a:pt x="251" y="576"/>
                    </a:cubicBezTo>
                    <a:cubicBezTo>
                      <a:pt x="251" y="575"/>
                      <a:pt x="251" y="575"/>
                      <a:pt x="251" y="575"/>
                    </a:cubicBezTo>
                    <a:cubicBezTo>
                      <a:pt x="250" y="573"/>
                      <a:pt x="248" y="567"/>
                      <a:pt x="245" y="567"/>
                    </a:cubicBezTo>
                    <a:cubicBezTo>
                      <a:pt x="241" y="567"/>
                      <a:pt x="241" y="567"/>
                      <a:pt x="241" y="567"/>
                    </a:cubicBezTo>
                    <a:cubicBezTo>
                      <a:pt x="239" y="567"/>
                      <a:pt x="237" y="567"/>
                      <a:pt x="236" y="566"/>
                    </a:cubicBezTo>
                    <a:cubicBezTo>
                      <a:pt x="236" y="565"/>
                      <a:pt x="237" y="564"/>
                      <a:pt x="238" y="563"/>
                    </a:cubicBezTo>
                    <a:cubicBezTo>
                      <a:pt x="240" y="562"/>
                      <a:pt x="240" y="561"/>
                      <a:pt x="240" y="560"/>
                    </a:cubicBezTo>
                    <a:cubicBezTo>
                      <a:pt x="240" y="559"/>
                      <a:pt x="238" y="558"/>
                      <a:pt x="237" y="558"/>
                    </a:cubicBezTo>
                    <a:cubicBezTo>
                      <a:pt x="236" y="558"/>
                      <a:pt x="235" y="558"/>
                      <a:pt x="234" y="558"/>
                    </a:cubicBezTo>
                    <a:cubicBezTo>
                      <a:pt x="232" y="560"/>
                      <a:pt x="230" y="560"/>
                      <a:pt x="228" y="560"/>
                    </a:cubicBezTo>
                    <a:cubicBezTo>
                      <a:pt x="226" y="560"/>
                      <a:pt x="225" y="560"/>
                      <a:pt x="223" y="559"/>
                    </a:cubicBezTo>
                    <a:cubicBezTo>
                      <a:pt x="222" y="558"/>
                      <a:pt x="219" y="557"/>
                      <a:pt x="217" y="556"/>
                    </a:cubicBezTo>
                    <a:cubicBezTo>
                      <a:pt x="214" y="555"/>
                      <a:pt x="212" y="554"/>
                      <a:pt x="211" y="553"/>
                    </a:cubicBezTo>
                    <a:cubicBezTo>
                      <a:pt x="209" y="552"/>
                      <a:pt x="208" y="552"/>
                      <a:pt x="206" y="552"/>
                    </a:cubicBezTo>
                    <a:cubicBezTo>
                      <a:pt x="205" y="552"/>
                      <a:pt x="204" y="553"/>
                      <a:pt x="203" y="554"/>
                    </a:cubicBezTo>
                    <a:cubicBezTo>
                      <a:pt x="202" y="558"/>
                      <a:pt x="196" y="558"/>
                      <a:pt x="194" y="558"/>
                    </a:cubicBezTo>
                    <a:cubicBezTo>
                      <a:pt x="193" y="558"/>
                      <a:pt x="191" y="558"/>
                      <a:pt x="190" y="558"/>
                    </a:cubicBezTo>
                    <a:cubicBezTo>
                      <a:pt x="188" y="558"/>
                      <a:pt x="187" y="556"/>
                      <a:pt x="186" y="554"/>
                    </a:cubicBezTo>
                    <a:cubicBezTo>
                      <a:pt x="186" y="555"/>
                      <a:pt x="186" y="557"/>
                      <a:pt x="185" y="559"/>
                    </a:cubicBezTo>
                    <a:cubicBezTo>
                      <a:pt x="184" y="563"/>
                      <a:pt x="185" y="564"/>
                      <a:pt x="187" y="565"/>
                    </a:cubicBezTo>
                    <a:cubicBezTo>
                      <a:pt x="188" y="566"/>
                      <a:pt x="189" y="567"/>
                      <a:pt x="189" y="568"/>
                    </a:cubicBezTo>
                    <a:cubicBezTo>
                      <a:pt x="190" y="571"/>
                      <a:pt x="190" y="576"/>
                      <a:pt x="188" y="578"/>
                    </a:cubicBezTo>
                    <a:cubicBezTo>
                      <a:pt x="188" y="579"/>
                      <a:pt x="187" y="580"/>
                      <a:pt x="187" y="582"/>
                    </a:cubicBezTo>
                    <a:cubicBezTo>
                      <a:pt x="186" y="584"/>
                      <a:pt x="185" y="586"/>
                      <a:pt x="183" y="587"/>
                    </a:cubicBezTo>
                    <a:cubicBezTo>
                      <a:pt x="181" y="587"/>
                      <a:pt x="176" y="591"/>
                      <a:pt x="173" y="598"/>
                    </a:cubicBezTo>
                    <a:cubicBezTo>
                      <a:pt x="171" y="604"/>
                      <a:pt x="163" y="606"/>
                      <a:pt x="158" y="607"/>
                    </a:cubicBezTo>
                    <a:cubicBezTo>
                      <a:pt x="156" y="608"/>
                      <a:pt x="156" y="608"/>
                      <a:pt x="156" y="608"/>
                    </a:cubicBezTo>
                    <a:cubicBezTo>
                      <a:pt x="156" y="608"/>
                      <a:pt x="155" y="608"/>
                      <a:pt x="155" y="608"/>
                    </a:cubicBezTo>
                    <a:close/>
                  </a:path>
                </a:pathLst>
              </a:custGeom>
              <a:solidFill>
                <a:srgbClr val="EEE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31" name="Google Shape;2096;p31">
                <a:extLst>
                  <a:ext uri="{FF2B5EF4-FFF2-40B4-BE49-F238E27FC236}">
                    <a16:creationId xmlns:a16="http://schemas.microsoft.com/office/drawing/2014/main" id="{6115DD45-2389-364F-BBF2-77AE06961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7616" y="4354830"/>
                <a:ext cx="1459230" cy="1876426"/>
              </a:xfrm>
              <a:custGeom>
                <a:avLst/>
                <a:gdLst>
                  <a:gd name="T0" fmla="*/ 1119756 w 288"/>
                  <a:gd name="T1" fmla="*/ 1795283 h 370"/>
                  <a:gd name="T2" fmla="*/ 1023488 w 288"/>
                  <a:gd name="T3" fmla="*/ 1780069 h 370"/>
                  <a:gd name="T4" fmla="*/ 967753 w 288"/>
                  <a:gd name="T5" fmla="*/ 1785140 h 370"/>
                  <a:gd name="T6" fmla="*/ 891752 w 288"/>
                  <a:gd name="T7" fmla="*/ 1759783 h 370"/>
                  <a:gd name="T8" fmla="*/ 805617 w 288"/>
                  <a:gd name="T9" fmla="*/ 1668498 h 370"/>
                  <a:gd name="T10" fmla="*/ 734682 w 288"/>
                  <a:gd name="T11" fmla="*/ 1658355 h 370"/>
                  <a:gd name="T12" fmla="*/ 754949 w 288"/>
                  <a:gd name="T13" fmla="*/ 1551855 h 370"/>
                  <a:gd name="T14" fmla="*/ 754949 w 288"/>
                  <a:gd name="T15" fmla="*/ 1485927 h 370"/>
                  <a:gd name="T16" fmla="*/ 714415 w 288"/>
                  <a:gd name="T17" fmla="*/ 1389570 h 370"/>
                  <a:gd name="T18" fmla="*/ 689081 w 288"/>
                  <a:gd name="T19" fmla="*/ 1298284 h 370"/>
                  <a:gd name="T20" fmla="*/ 597879 w 288"/>
                  <a:gd name="T21" fmla="*/ 1267855 h 370"/>
                  <a:gd name="T22" fmla="*/ 435742 w 288"/>
                  <a:gd name="T23" fmla="*/ 1272927 h 370"/>
                  <a:gd name="T24" fmla="*/ 324273 w 288"/>
                  <a:gd name="T25" fmla="*/ 1308427 h 370"/>
                  <a:gd name="T26" fmla="*/ 243205 w 288"/>
                  <a:gd name="T27" fmla="*/ 1318570 h 370"/>
                  <a:gd name="T28" fmla="*/ 141870 w 288"/>
                  <a:gd name="T29" fmla="*/ 1288141 h 370"/>
                  <a:gd name="T30" fmla="*/ 233071 w 288"/>
                  <a:gd name="T31" fmla="*/ 1141070 h 370"/>
                  <a:gd name="T32" fmla="*/ 167203 w 288"/>
                  <a:gd name="T33" fmla="*/ 1014284 h 370"/>
                  <a:gd name="T34" fmla="*/ 55734 w 288"/>
                  <a:gd name="T35" fmla="*/ 897642 h 370"/>
                  <a:gd name="T36" fmla="*/ 35467 w 288"/>
                  <a:gd name="T37" fmla="*/ 720142 h 370"/>
                  <a:gd name="T38" fmla="*/ 91202 w 288"/>
                  <a:gd name="T39" fmla="*/ 618713 h 370"/>
                  <a:gd name="T40" fmla="*/ 202671 w 288"/>
                  <a:gd name="T41" fmla="*/ 552785 h 370"/>
                  <a:gd name="T42" fmla="*/ 202671 w 288"/>
                  <a:gd name="T43" fmla="*/ 507142 h 370"/>
                  <a:gd name="T44" fmla="*/ 304006 w 288"/>
                  <a:gd name="T45" fmla="*/ 512214 h 370"/>
                  <a:gd name="T46" fmla="*/ 380008 w 288"/>
                  <a:gd name="T47" fmla="*/ 547714 h 370"/>
                  <a:gd name="T48" fmla="*/ 420542 w 288"/>
                  <a:gd name="T49" fmla="*/ 481785 h 370"/>
                  <a:gd name="T50" fmla="*/ 450943 w 288"/>
                  <a:gd name="T51" fmla="*/ 436142 h 370"/>
                  <a:gd name="T52" fmla="*/ 516811 w 288"/>
                  <a:gd name="T53" fmla="*/ 365142 h 370"/>
                  <a:gd name="T54" fmla="*/ 592812 w 288"/>
                  <a:gd name="T55" fmla="*/ 319500 h 370"/>
                  <a:gd name="T56" fmla="*/ 704281 w 288"/>
                  <a:gd name="T57" fmla="*/ 289071 h 370"/>
                  <a:gd name="T58" fmla="*/ 785349 w 288"/>
                  <a:gd name="T59" fmla="*/ 243428 h 370"/>
                  <a:gd name="T60" fmla="*/ 906952 w 288"/>
                  <a:gd name="T61" fmla="*/ 192714 h 370"/>
                  <a:gd name="T62" fmla="*/ 957620 w 288"/>
                  <a:gd name="T63" fmla="*/ 162285 h 370"/>
                  <a:gd name="T64" fmla="*/ 1013354 w 288"/>
                  <a:gd name="T65" fmla="*/ 71000 h 370"/>
                  <a:gd name="T66" fmla="*/ 1069089 w 288"/>
                  <a:gd name="T67" fmla="*/ 50714 h 370"/>
                  <a:gd name="T68" fmla="*/ 1129890 w 288"/>
                  <a:gd name="T69" fmla="*/ 96357 h 370"/>
                  <a:gd name="T70" fmla="*/ 1175491 w 288"/>
                  <a:gd name="T71" fmla="*/ 197785 h 370"/>
                  <a:gd name="T72" fmla="*/ 1216025 w 288"/>
                  <a:gd name="T73" fmla="*/ 233285 h 370"/>
                  <a:gd name="T74" fmla="*/ 1241359 w 288"/>
                  <a:gd name="T75" fmla="*/ 289071 h 370"/>
                  <a:gd name="T76" fmla="*/ 1190691 w 288"/>
                  <a:gd name="T77" fmla="*/ 380357 h 370"/>
                  <a:gd name="T78" fmla="*/ 1160291 w 288"/>
                  <a:gd name="T79" fmla="*/ 466571 h 370"/>
                  <a:gd name="T80" fmla="*/ 1145090 w 288"/>
                  <a:gd name="T81" fmla="*/ 512214 h 370"/>
                  <a:gd name="T82" fmla="*/ 1216025 w 288"/>
                  <a:gd name="T83" fmla="*/ 588285 h 370"/>
                  <a:gd name="T84" fmla="*/ 1175491 w 288"/>
                  <a:gd name="T85" fmla="*/ 654213 h 370"/>
                  <a:gd name="T86" fmla="*/ 1155224 w 288"/>
                  <a:gd name="T87" fmla="*/ 684642 h 370"/>
                  <a:gd name="T88" fmla="*/ 1079222 w 288"/>
                  <a:gd name="T89" fmla="*/ 735356 h 370"/>
                  <a:gd name="T90" fmla="*/ 1094423 w 288"/>
                  <a:gd name="T91" fmla="*/ 791142 h 370"/>
                  <a:gd name="T92" fmla="*/ 1048822 w 288"/>
                  <a:gd name="T93" fmla="*/ 816499 h 370"/>
                  <a:gd name="T94" fmla="*/ 1084289 w 288"/>
                  <a:gd name="T95" fmla="*/ 917927 h 370"/>
                  <a:gd name="T96" fmla="*/ 1210958 w 288"/>
                  <a:gd name="T97" fmla="*/ 872285 h 370"/>
                  <a:gd name="T98" fmla="*/ 1337628 w 288"/>
                  <a:gd name="T99" fmla="*/ 897642 h 370"/>
                  <a:gd name="T100" fmla="*/ 1383228 w 288"/>
                  <a:gd name="T101" fmla="*/ 1049784 h 370"/>
                  <a:gd name="T102" fmla="*/ 1428829 w 288"/>
                  <a:gd name="T103" fmla="*/ 1110641 h 370"/>
                  <a:gd name="T104" fmla="*/ 1378162 w 288"/>
                  <a:gd name="T105" fmla="*/ 1227284 h 370"/>
                  <a:gd name="T106" fmla="*/ 1418696 w 288"/>
                  <a:gd name="T107" fmla="*/ 1369284 h 370"/>
                  <a:gd name="T108" fmla="*/ 1454163 w 288"/>
                  <a:gd name="T109" fmla="*/ 1425069 h 370"/>
                  <a:gd name="T110" fmla="*/ 1438963 w 288"/>
                  <a:gd name="T111" fmla="*/ 1556926 h 370"/>
                  <a:gd name="T112" fmla="*/ 1368028 w 288"/>
                  <a:gd name="T113" fmla="*/ 1703998 h 370"/>
                  <a:gd name="T114" fmla="*/ 1261626 w 288"/>
                  <a:gd name="T115" fmla="*/ 1871355 h 37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88" h="370" extrusionOk="0">
                    <a:moveTo>
                      <a:pt x="249" y="369"/>
                    </a:moveTo>
                    <a:cubicBezTo>
                      <a:pt x="248" y="368"/>
                      <a:pt x="244" y="365"/>
                      <a:pt x="242" y="365"/>
                    </a:cubicBezTo>
                    <a:cubicBezTo>
                      <a:pt x="238" y="365"/>
                      <a:pt x="236" y="363"/>
                      <a:pt x="234" y="362"/>
                    </a:cubicBezTo>
                    <a:cubicBezTo>
                      <a:pt x="233" y="361"/>
                      <a:pt x="233" y="361"/>
                      <a:pt x="232" y="361"/>
                    </a:cubicBezTo>
                    <a:cubicBezTo>
                      <a:pt x="231" y="360"/>
                      <a:pt x="230" y="359"/>
                      <a:pt x="228" y="358"/>
                    </a:cubicBezTo>
                    <a:cubicBezTo>
                      <a:pt x="225" y="357"/>
                      <a:pt x="223" y="356"/>
                      <a:pt x="221" y="354"/>
                    </a:cubicBezTo>
                    <a:cubicBezTo>
                      <a:pt x="219" y="353"/>
                      <a:pt x="218" y="352"/>
                      <a:pt x="217" y="352"/>
                    </a:cubicBezTo>
                    <a:cubicBezTo>
                      <a:pt x="217" y="352"/>
                      <a:pt x="216" y="353"/>
                      <a:pt x="214" y="354"/>
                    </a:cubicBezTo>
                    <a:cubicBezTo>
                      <a:pt x="213" y="355"/>
                      <a:pt x="212" y="355"/>
                      <a:pt x="210" y="355"/>
                    </a:cubicBezTo>
                    <a:cubicBezTo>
                      <a:pt x="209" y="355"/>
                      <a:pt x="208" y="355"/>
                      <a:pt x="206" y="354"/>
                    </a:cubicBezTo>
                    <a:cubicBezTo>
                      <a:pt x="205" y="354"/>
                      <a:pt x="205" y="354"/>
                      <a:pt x="205" y="354"/>
                    </a:cubicBezTo>
                    <a:cubicBezTo>
                      <a:pt x="204" y="353"/>
                      <a:pt x="203" y="352"/>
                      <a:pt x="202" y="351"/>
                    </a:cubicBezTo>
                    <a:cubicBezTo>
                      <a:pt x="202" y="350"/>
                      <a:pt x="201" y="350"/>
                      <a:pt x="201" y="350"/>
                    </a:cubicBezTo>
                    <a:cubicBezTo>
                      <a:pt x="201" y="350"/>
                      <a:pt x="201" y="350"/>
                      <a:pt x="200" y="350"/>
                    </a:cubicBezTo>
                    <a:cubicBezTo>
                      <a:pt x="200" y="350"/>
                      <a:pt x="199" y="351"/>
                      <a:pt x="199" y="351"/>
                    </a:cubicBezTo>
                    <a:cubicBezTo>
                      <a:pt x="197" y="352"/>
                      <a:pt x="196" y="353"/>
                      <a:pt x="194" y="353"/>
                    </a:cubicBezTo>
                    <a:cubicBezTo>
                      <a:pt x="194" y="353"/>
                      <a:pt x="193" y="353"/>
                      <a:pt x="192" y="353"/>
                    </a:cubicBezTo>
                    <a:cubicBezTo>
                      <a:pt x="192" y="352"/>
                      <a:pt x="191" y="352"/>
                      <a:pt x="191" y="352"/>
                    </a:cubicBezTo>
                    <a:cubicBezTo>
                      <a:pt x="190" y="352"/>
                      <a:pt x="190" y="352"/>
                      <a:pt x="190" y="352"/>
                    </a:cubicBezTo>
                    <a:cubicBezTo>
                      <a:pt x="189" y="352"/>
                      <a:pt x="189" y="352"/>
                      <a:pt x="187" y="353"/>
                    </a:cubicBezTo>
                    <a:cubicBezTo>
                      <a:pt x="187" y="354"/>
                      <a:pt x="186" y="354"/>
                      <a:pt x="185" y="354"/>
                    </a:cubicBezTo>
                    <a:cubicBezTo>
                      <a:pt x="182" y="354"/>
                      <a:pt x="179" y="348"/>
                      <a:pt x="178" y="347"/>
                    </a:cubicBezTo>
                    <a:cubicBezTo>
                      <a:pt x="178" y="346"/>
                      <a:pt x="178" y="346"/>
                      <a:pt x="177" y="346"/>
                    </a:cubicBezTo>
                    <a:cubicBezTo>
                      <a:pt x="176" y="346"/>
                      <a:pt x="176" y="346"/>
                      <a:pt x="176" y="347"/>
                    </a:cubicBezTo>
                    <a:cubicBezTo>
                      <a:pt x="175" y="347"/>
                      <a:pt x="174" y="347"/>
                      <a:pt x="174" y="347"/>
                    </a:cubicBezTo>
                    <a:cubicBezTo>
                      <a:pt x="173" y="347"/>
                      <a:pt x="172" y="346"/>
                      <a:pt x="170" y="345"/>
                    </a:cubicBezTo>
                    <a:cubicBezTo>
                      <a:pt x="169" y="344"/>
                      <a:pt x="168" y="343"/>
                      <a:pt x="167" y="342"/>
                    </a:cubicBezTo>
                    <a:cubicBezTo>
                      <a:pt x="164" y="340"/>
                      <a:pt x="164" y="338"/>
                      <a:pt x="164" y="335"/>
                    </a:cubicBezTo>
                    <a:cubicBezTo>
                      <a:pt x="164" y="334"/>
                      <a:pt x="164" y="333"/>
                      <a:pt x="164" y="332"/>
                    </a:cubicBezTo>
                    <a:cubicBezTo>
                      <a:pt x="164" y="330"/>
                      <a:pt x="162" y="330"/>
                      <a:pt x="159" y="329"/>
                    </a:cubicBezTo>
                    <a:cubicBezTo>
                      <a:pt x="158" y="329"/>
                      <a:pt x="157" y="329"/>
                      <a:pt x="156" y="328"/>
                    </a:cubicBezTo>
                    <a:cubicBezTo>
                      <a:pt x="156" y="328"/>
                      <a:pt x="156" y="328"/>
                      <a:pt x="155" y="328"/>
                    </a:cubicBezTo>
                    <a:cubicBezTo>
                      <a:pt x="153" y="328"/>
                      <a:pt x="149" y="329"/>
                      <a:pt x="148" y="330"/>
                    </a:cubicBezTo>
                    <a:cubicBezTo>
                      <a:pt x="148" y="330"/>
                      <a:pt x="146" y="333"/>
                      <a:pt x="146" y="333"/>
                    </a:cubicBezTo>
                    <a:cubicBezTo>
                      <a:pt x="145" y="331"/>
                      <a:pt x="145" y="331"/>
                      <a:pt x="145" y="331"/>
                    </a:cubicBezTo>
                    <a:cubicBezTo>
                      <a:pt x="145" y="329"/>
                      <a:pt x="145" y="328"/>
                      <a:pt x="145" y="327"/>
                    </a:cubicBezTo>
                    <a:cubicBezTo>
                      <a:pt x="145" y="326"/>
                      <a:pt x="144" y="325"/>
                      <a:pt x="143" y="324"/>
                    </a:cubicBezTo>
                    <a:cubicBezTo>
                      <a:pt x="142" y="324"/>
                      <a:pt x="140" y="323"/>
                      <a:pt x="139" y="321"/>
                    </a:cubicBezTo>
                    <a:cubicBezTo>
                      <a:pt x="137" y="318"/>
                      <a:pt x="138" y="317"/>
                      <a:pt x="140" y="314"/>
                    </a:cubicBezTo>
                    <a:cubicBezTo>
                      <a:pt x="140" y="314"/>
                      <a:pt x="140" y="314"/>
                      <a:pt x="141" y="313"/>
                    </a:cubicBezTo>
                    <a:cubicBezTo>
                      <a:pt x="143" y="310"/>
                      <a:pt x="144" y="309"/>
                      <a:pt x="146" y="307"/>
                    </a:cubicBezTo>
                    <a:cubicBezTo>
                      <a:pt x="147" y="306"/>
                      <a:pt x="148" y="306"/>
                      <a:pt x="149" y="306"/>
                    </a:cubicBezTo>
                    <a:cubicBezTo>
                      <a:pt x="149" y="306"/>
                      <a:pt x="149" y="306"/>
                      <a:pt x="150" y="305"/>
                    </a:cubicBezTo>
                    <a:cubicBezTo>
                      <a:pt x="152" y="304"/>
                      <a:pt x="152" y="300"/>
                      <a:pt x="153" y="298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53" y="295"/>
                      <a:pt x="153" y="294"/>
                      <a:pt x="152" y="294"/>
                    </a:cubicBezTo>
                    <a:cubicBezTo>
                      <a:pt x="152" y="293"/>
                      <a:pt x="151" y="293"/>
                      <a:pt x="150" y="293"/>
                    </a:cubicBezTo>
                    <a:cubicBezTo>
                      <a:pt x="150" y="293"/>
                      <a:pt x="149" y="293"/>
                      <a:pt x="149" y="293"/>
                    </a:cubicBezTo>
                    <a:cubicBezTo>
                      <a:pt x="149" y="293"/>
                      <a:pt x="149" y="293"/>
                      <a:pt x="148" y="293"/>
                    </a:cubicBezTo>
                    <a:cubicBezTo>
                      <a:pt x="145" y="293"/>
                      <a:pt x="142" y="290"/>
                      <a:pt x="141" y="288"/>
                    </a:cubicBezTo>
                    <a:cubicBezTo>
                      <a:pt x="141" y="287"/>
                      <a:pt x="140" y="284"/>
                      <a:pt x="137" y="282"/>
                    </a:cubicBezTo>
                    <a:cubicBezTo>
                      <a:pt x="136" y="280"/>
                      <a:pt x="135" y="279"/>
                      <a:pt x="135" y="278"/>
                    </a:cubicBezTo>
                    <a:cubicBezTo>
                      <a:pt x="136" y="277"/>
                      <a:pt x="138" y="276"/>
                      <a:pt x="140" y="275"/>
                    </a:cubicBezTo>
                    <a:cubicBezTo>
                      <a:pt x="141" y="274"/>
                      <a:pt x="141" y="274"/>
                      <a:pt x="141" y="274"/>
                    </a:cubicBezTo>
                    <a:cubicBezTo>
                      <a:pt x="141" y="273"/>
                      <a:pt x="141" y="272"/>
                      <a:pt x="140" y="271"/>
                    </a:cubicBezTo>
                    <a:cubicBezTo>
                      <a:pt x="139" y="269"/>
                      <a:pt x="139" y="268"/>
                      <a:pt x="139" y="266"/>
                    </a:cubicBezTo>
                    <a:cubicBezTo>
                      <a:pt x="140" y="265"/>
                      <a:pt x="140" y="265"/>
                      <a:pt x="140" y="265"/>
                    </a:cubicBezTo>
                    <a:cubicBezTo>
                      <a:pt x="140" y="263"/>
                      <a:pt x="141" y="261"/>
                      <a:pt x="141" y="259"/>
                    </a:cubicBezTo>
                    <a:cubicBezTo>
                      <a:pt x="140" y="258"/>
                      <a:pt x="138" y="256"/>
                      <a:pt x="137" y="256"/>
                    </a:cubicBezTo>
                    <a:cubicBezTo>
                      <a:pt x="136" y="256"/>
                      <a:pt x="136" y="256"/>
                      <a:pt x="136" y="256"/>
                    </a:cubicBezTo>
                    <a:cubicBezTo>
                      <a:pt x="136" y="257"/>
                      <a:pt x="135" y="257"/>
                      <a:pt x="134" y="257"/>
                    </a:cubicBezTo>
                    <a:cubicBezTo>
                      <a:pt x="132" y="257"/>
                      <a:pt x="129" y="255"/>
                      <a:pt x="127" y="253"/>
                    </a:cubicBezTo>
                    <a:cubicBezTo>
                      <a:pt x="127" y="252"/>
                      <a:pt x="126" y="250"/>
                      <a:pt x="125" y="250"/>
                    </a:cubicBezTo>
                    <a:cubicBezTo>
                      <a:pt x="125" y="250"/>
                      <a:pt x="125" y="250"/>
                      <a:pt x="124" y="251"/>
                    </a:cubicBezTo>
                    <a:cubicBezTo>
                      <a:pt x="123" y="252"/>
                      <a:pt x="123" y="252"/>
                      <a:pt x="122" y="252"/>
                    </a:cubicBezTo>
                    <a:cubicBezTo>
                      <a:pt x="121" y="252"/>
                      <a:pt x="119" y="251"/>
                      <a:pt x="118" y="250"/>
                    </a:cubicBezTo>
                    <a:cubicBezTo>
                      <a:pt x="117" y="249"/>
                      <a:pt x="117" y="248"/>
                      <a:pt x="116" y="248"/>
                    </a:cubicBezTo>
                    <a:cubicBezTo>
                      <a:pt x="115" y="247"/>
                      <a:pt x="114" y="246"/>
                      <a:pt x="113" y="245"/>
                    </a:cubicBezTo>
                    <a:cubicBezTo>
                      <a:pt x="112" y="244"/>
                      <a:pt x="110" y="242"/>
                      <a:pt x="109" y="242"/>
                    </a:cubicBezTo>
                    <a:cubicBezTo>
                      <a:pt x="109" y="242"/>
                      <a:pt x="108" y="242"/>
                      <a:pt x="108" y="242"/>
                    </a:cubicBezTo>
                    <a:cubicBezTo>
                      <a:pt x="105" y="242"/>
                      <a:pt x="101" y="243"/>
                      <a:pt x="97" y="245"/>
                    </a:cubicBezTo>
                    <a:cubicBezTo>
                      <a:pt x="92" y="247"/>
                      <a:pt x="89" y="249"/>
                      <a:pt x="86" y="251"/>
                    </a:cubicBezTo>
                    <a:cubicBezTo>
                      <a:pt x="84" y="252"/>
                      <a:pt x="84" y="252"/>
                      <a:pt x="84" y="252"/>
                    </a:cubicBezTo>
                    <a:cubicBezTo>
                      <a:pt x="81" y="253"/>
                      <a:pt x="79" y="255"/>
                      <a:pt x="77" y="255"/>
                    </a:cubicBezTo>
                    <a:cubicBezTo>
                      <a:pt x="75" y="255"/>
                      <a:pt x="73" y="256"/>
                      <a:pt x="70" y="258"/>
                    </a:cubicBezTo>
                    <a:cubicBezTo>
                      <a:pt x="70" y="259"/>
                      <a:pt x="69" y="259"/>
                      <a:pt x="68" y="259"/>
                    </a:cubicBezTo>
                    <a:cubicBezTo>
                      <a:pt x="67" y="259"/>
                      <a:pt x="67" y="259"/>
                      <a:pt x="66" y="258"/>
                    </a:cubicBezTo>
                    <a:cubicBezTo>
                      <a:pt x="65" y="258"/>
                      <a:pt x="65" y="258"/>
                      <a:pt x="64" y="258"/>
                    </a:cubicBezTo>
                    <a:cubicBezTo>
                      <a:pt x="64" y="258"/>
                      <a:pt x="63" y="258"/>
                      <a:pt x="63" y="259"/>
                    </a:cubicBezTo>
                    <a:cubicBezTo>
                      <a:pt x="60" y="262"/>
                      <a:pt x="57" y="263"/>
                      <a:pt x="56" y="263"/>
                    </a:cubicBezTo>
                    <a:cubicBezTo>
                      <a:pt x="55" y="263"/>
                      <a:pt x="54" y="262"/>
                      <a:pt x="53" y="261"/>
                    </a:cubicBezTo>
                    <a:cubicBezTo>
                      <a:pt x="53" y="261"/>
                      <a:pt x="52" y="260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49" y="260"/>
                      <a:pt x="49" y="260"/>
                      <a:pt x="48" y="260"/>
                    </a:cubicBezTo>
                    <a:cubicBezTo>
                      <a:pt x="45" y="260"/>
                      <a:pt x="39" y="259"/>
                      <a:pt x="35" y="257"/>
                    </a:cubicBezTo>
                    <a:cubicBezTo>
                      <a:pt x="35" y="257"/>
                      <a:pt x="34" y="256"/>
                      <a:pt x="33" y="256"/>
                    </a:cubicBezTo>
                    <a:cubicBezTo>
                      <a:pt x="32" y="256"/>
                      <a:pt x="30" y="257"/>
                      <a:pt x="29" y="258"/>
                    </a:cubicBezTo>
                    <a:cubicBezTo>
                      <a:pt x="27" y="259"/>
                      <a:pt x="27" y="259"/>
                      <a:pt x="27" y="259"/>
                    </a:cubicBezTo>
                    <a:cubicBezTo>
                      <a:pt x="27" y="257"/>
                      <a:pt x="27" y="257"/>
                      <a:pt x="27" y="257"/>
                    </a:cubicBezTo>
                    <a:cubicBezTo>
                      <a:pt x="28" y="256"/>
                      <a:pt x="28" y="255"/>
                      <a:pt x="28" y="254"/>
                    </a:cubicBezTo>
                    <a:cubicBezTo>
                      <a:pt x="29" y="253"/>
                      <a:pt x="29" y="252"/>
                      <a:pt x="29" y="251"/>
                    </a:cubicBezTo>
                    <a:cubicBezTo>
                      <a:pt x="30" y="248"/>
                      <a:pt x="32" y="245"/>
                      <a:pt x="35" y="242"/>
                    </a:cubicBezTo>
                    <a:cubicBezTo>
                      <a:pt x="38" y="240"/>
                      <a:pt x="38" y="238"/>
                      <a:pt x="38" y="236"/>
                    </a:cubicBezTo>
                    <a:cubicBezTo>
                      <a:pt x="38" y="235"/>
                      <a:pt x="38" y="234"/>
                      <a:pt x="38" y="233"/>
                    </a:cubicBezTo>
                    <a:cubicBezTo>
                      <a:pt x="39" y="229"/>
                      <a:pt x="41" y="228"/>
                      <a:pt x="43" y="227"/>
                    </a:cubicBezTo>
                    <a:cubicBezTo>
                      <a:pt x="44" y="226"/>
                      <a:pt x="45" y="226"/>
                      <a:pt x="46" y="225"/>
                    </a:cubicBezTo>
                    <a:cubicBezTo>
                      <a:pt x="48" y="224"/>
                      <a:pt x="48" y="222"/>
                      <a:pt x="48" y="219"/>
                    </a:cubicBezTo>
                    <a:cubicBezTo>
                      <a:pt x="48" y="217"/>
                      <a:pt x="48" y="215"/>
                      <a:pt x="48" y="213"/>
                    </a:cubicBezTo>
                    <a:cubicBezTo>
                      <a:pt x="49" y="212"/>
                      <a:pt x="49" y="211"/>
                      <a:pt x="49" y="210"/>
                    </a:cubicBezTo>
                    <a:cubicBezTo>
                      <a:pt x="48" y="209"/>
                      <a:pt x="46" y="208"/>
                      <a:pt x="44" y="208"/>
                    </a:cubicBezTo>
                    <a:cubicBezTo>
                      <a:pt x="39" y="208"/>
                      <a:pt x="35" y="207"/>
                      <a:pt x="35" y="202"/>
                    </a:cubicBezTo>
                    <a:cubicBezTo>
                      <a:pt x="35" y="200"/>
                      <a:pt x="34" y="200"/>
                      <a:pt x="33" y="200"/>
                    </a:cubicBezTo>
                    <a:cubicBezTo>
                      <a:pt x="33" y="200"/>
                      <a:pt x="32" y="200"/>
                      <a:pt x="30" y="200"/>
                    </a:cubicBezTo>
                    <a:cubicBezTo>
                      <a:pt x="30" y="200"/>
                      <a:pt x="30" y="200"/>
                      <a:pt x="29" y="200"/>
                    </a:cubicBezTo>
                    <a:cubicBezTo>
                      <a:pt x="27" y="200"/>
                      <a:pt x="25" y="198"/>
                      <a:pt x="24" y="197"/>
                    </a:cubicBezTo>
                    <a:cubicBezTo>
                      <a:pt x="23" y="196"/>
                      <a:pt x="22" y="195"/>
                      <a:pt x="21" y="195"/>
                    </a:cubicBezTo>
                    <a:cubicBezTo>
                      <a:pt x="17" y="192"/>
                      <a:pt x="15" y="189"/>
                      <a:pt x="14" y="183"/>
                    </a:cubicBezTo>
                    <a:cubicBezTo>
                      <a:pt x="14" y="179"/>
                      <a:pt x="12" y="178"/>
                      <a:pt x="11" y="177"/>
                    </a:cubicBezTo>
                    <a:cubicBezTo>
                      <a:pt x="10" y="176"/>
                      <a:pt x="9" y="176"/>
                      <a:pt x="9" y="175"/>
                    </a:cubicBezTo>
                    <a:cubicBezTo>
                      <a:pt x="7" y="173"/>
                      <a:pt x="6" y="171"/>
                      <a:pt x="5" y="168"/>
                    </a:cubicBezTo>
                    <a:cubicBezTo>
                      <a:pt x="4" y="166"/>
                      <a:pt x="3" y="163"/>
                      <a:pt x="2" y="162"/>
                    </a:cubicBezTo>
                    <a:cubicBezTo>
                      <a:pt x="0" y="158"/>
                      <a:pt x="2" y="154"/>
                      <a:pt x="4" y="150"/>
                    </a:cubicBezTo>
                    <a:cubicBezTo>
                      <a:pt x="4" y="149"/>
                      <a:pt x="5" y="147"/>
                      <a:pt x="6" y="146"/>
                    </a:cubicBezTo>
                    <a:cubicBezTo>
                      <a:pt x="6" y="144"/>
                      <a:pt x="6" y="142"/>
                      <a:pt x="7" y="142"/>
                    </a:cubicBezTo>
                    <a:cubicBezTo>
                      <a:pt x="7" y="140"/>
                      <a:pt x="7" y="140"/>
                      <a:pt x="9" y="138"/>
                    </a:cubicBezTo>
                    <a:cubicBezTo>
                      <a:pt x="10" y="137"/>
                      <a:pt x="11" y="137"/>
                      <a:pt x="12" y="136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12" y="136"/>
                      <a:pt x="12" y="135"/>
                      <a:pt x="11" y="134"/>
                    </a:cubicBezTo>
                    <a:cubicBezTo>
                      <a:pt x="9" y="130"/>
                      <a:pt x="11" y="126"/>
                      <a:pt x="14" y="124"/>
                    </a:cubicBezTo>
                    <a:cubicBezTo>
                      <a:pt x="15" y="123"/>
                      <a:pt x="16" y="123"/>
                      <a:pt x="18" y="122"/>
                    </a:cubicBezTo>
                    <a:cubicBezTo>
                      <a:pt x="20" y="121"/>
                      <a:pt x="23" y="121"/>
                      <a:pt x="24" y="118"/>
                    </a:cubicBezTo>
                    <a:cubicBezTo>
                      <a:pt x="25" y="115"/>
                      <a:pt x="27" y="113"/>
                      <a:pt x="30" y="113"/>
                    </a:cubicBezTo>
                    <a:cubicBezTo>
                      <a:pt x="31" y="113"/>
                      <a:pt x="32" y="113"/>
                      <a:pt x="33" y="114"/>
                    </a:cubicBezTo>
                    <a:cubicBezTo>
                      <a:pt x="33" y="114"/>
                      <a:pt x="34" y="114"/>
                      <a:pt x="34" y="114"/>
                    </a:cubicBezTo>
                    <a:cubicBezTo>
                      <a:pt x="36" y="114"/>
                      <a:pt x="37" y="113"/>
                      <a:pt x="39" y="110"/>
                    </a:cubicBezTo>
                    <a:cubicBezTo>
                      <a:pt x="40" y="110"/>
                      <a:pt x="40" y="109"/>
                      <a:pt x="40" y="109"/>
                    </a:cubicBezTo>
                    <a:cubicBezTo>
                      <a:pt x="40" y="108"/>
                      <a:pt x="39" y="108"/>
                      <a:pt x="38" y="107"/>
                    </a:cubicBezTo>
                    <a:cubicBezTo>
                      <a:pt x="37" y="107"/>
                      <a:pt x="37" y="106"/>
                      <a:pt x="36" y="106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7" y="103"/>
                      <a:pt x="37" y="100"/>
                      <a:pt x="39" y="100"/>
                    </a:cubicBezTo>
                    <a:cubicBezTo>
                      <a:pt x="39" y="100"/>
                      <a:pt x="40" y="100"/>
                      <a:pt x="40" y="100"/>
                    </a:cubicBezTo>
                    <a:cubicBezTo>
                      <a:pt x="42" y="100"/>
                      <a:pt x="44" y="101"/>
                      <a:pt x="45" y="103"/>
                    </a:cubicBezTo>
                    <a:cubicBezTo>
                      <a:pt x="45" y="104"/>
                      <a:pt x="45" y="104"/>
                      <a:pt x="46" y="105"/>
                    </a:cubicBezTo>
                    <a:cubicBezTo>
                      <a:pt x="46" y="107"/>
                      <a:pt x="47" y="109"/>
                      <a:pt x="48" y="109"/>
                    </a:cubicBezTo>
                    <a:cubicBezTo>
                      <a:pt x="49" y="109"/>
                      <a:pt x="49" y="109"/>
                      <a:pt x="50" y="108"/>
                    </a:cubicBezTo>
                    <a:cubicBezTo>
                      <a:pt x="54" y="104"/>
                      <a:pt x="55" y="102"/>
                      <a:pt x="59" y="101"/>
                    </a:cubicBezTo>
                    <a:cubicBezTo>
                      <a:pt x="59" y="101"/>
                      <a:pt x="60" y="101"/>
                      <a:pt x="60" y="101"/>
                    </a:cubicBezTo>
                    <a:cubicBezTo>
                      <a:pt x="64" y="101"/>
                      <a:pt x="66" y="104"/>
                      <a:pt x="67" y="105"/>
                    </a:cubicBezTo>
                    <a:cubicBezTo>
                      <a:pt x="67" y="106"/>
                      <a:pt x="69" y="107"/>
                      <a:pt x="69" y="107"/>
                    </a:cubicBezTo>
                    <a:cubicBezTo>
                      <a:pt x="70" y="107"/>
                      <a:pt x="70" y="107"/>
                      <a:pt x="70" y="106"/>
                    </a:cubicBezTo>
                    <a:cubicBezTo>
                      <a:pt x="70" y="105"/>
                      <a:pt x="71" y="105"/>
                      <a:pt x="71" y="105"/>
                    </a:cubicBezTo>
                    <a:cubicBezTo>
                      <a:pt x="72" y="105"/>
                      <a:pt x="73" y="106"/>
                      <a:pt x="74" y="107"/>
                    </a:cubicBezTo>
                    <a:cubicBezTo>
                      <a:pt x="74" y="107"/>
                      <a:pt x="74" y="107"/>
                      <a:pt x="75" y="108"/>
                    </a:cubicBezTo>
                    <a:cubicBezTo>
                      <a:pt x="75" y="108"/>
                      <a:pt x="76" y="108"/>
                      <a:pt x="77" y="108"/>
                    </a:cubicBezTo>
                    <a:cubicBezTo>
                      <a:pt x="78" y="108"/>
                      <a:pt x="80" y="108"/>
                      <a:pt x="81" y="107"/>
                    </a:cubicBezTo>
                    <a:cubicBezTo>
                      <a:pt x="83" y="106"/>
                      <a:pt x="83" y="105"/>
                      <a:pt x="83" y="102"/>
                    </a:cubicBezTo>
                    <a:cubicBezTo>
                      <a:pt x="83" y="101"/>
                      <a:pt x="83" y="100"/>
                      <a:pt x="84" y="99"/>
                    </a:cubicBezTo>
                    <a:cubicBezTo>
                      <a:pt x="85" y="97"/>
                      <a:pt x="85" y="97"/>
                      <a:pt x="84" y="96"/>
                    </a:cubicBezTo>
                    <a:cubicBezTo>
                      <a:pt x="84" y="96"/>
                      <a:pt x="83" y="95"/>
                      <a:pt x="83" y="95"/>
                    </a:cubicBezTo>
                    <a:cubicBezTo>
                      <a:pt x="82" y="94"/>
                      <a:pt x="80" y="94"/>
                      <a:pt x="80" y="91"/>
                    </a:cubicBezTo>
                    <a:cubicBezTo>
                      <a:pt x="80" y="90"/>
                      <a:pt x="80" y="90"/>
                      <a:pt x="80" y="89"/>
                    </a:cubicBezTo>
                    <a:cubicBezTo>
                      <a:pt x="80" y="87"/>
                      <a:pt x="80" y="86"/>
                      <a:pt x="83" y="84"/>
                    </a:cubicBezTo>
                    <a:cubicBezTo>
                      <a:pt x="83" y="83"/>
                      <a:pt x="84" y="83"/>
                      <a:pt x="85" y="83"/>
                    </a:cubicBezTo>
                    <a:cubicBezTo>
                      <a:pt x="86" y="83"/>
                      <a:pt x="88" y="84"/>
                      <a:pt x="89" y="85"/>
                    </a:cubicBezTo>
                    <a:cubicBezTo>
                      <a:pt x="89" y="85"/>
                      <a:pt x="89" y="86"/>
                      <a:pt x="89" y="86"/>
                    </a:cubicBezTo>
                    <a:cubicBezTo>
                      <a:pt x="90" y="87"/>
                      <a:pt x="92" y="89"/>
                      <a:pt x="94" y="89"/>
                    </a:cubicBezTo>
                    <a:cubicBezTo>
                      <a:pt x="94" y="89"/>
                      <a:pt x="95" y="88"/>
                      <a:pt x="95" y="88"/>
                    </a:cubicBezTo>
                    <a:cubicBezTo>
                      <a:pt x="98" y="85"/>
                      <a:pt x="99" y="83"/>
                      <a:pt x="98" y="81"/>
                    </a:cubicBezTo>
                    <a:cubicBezTo>
                      <a:pt x="97" y="80"/>
                      <a:pt x="97" y="78"/>
                      <a:pt x="98" y="76"/>
                    </a:cubicBezTo>
                    <a:cubicBezTo>
                      <a:pt x="98" y="75"/>
                      <a:pt x="99" y="75"/>
                      <a:pt x="101" y="74"/>
                    </a:cubicBezTo>
                    <a:cubicBezTo>
                      <a:pt x="102" y="74"/>
                      <a:pt x="102" y="74"/>
                      <a:pt x="102" y="72"/>
                    </a:cubicBezTo>
                    <a:cubicBezTo>
                      <a:pt x="103" y="72"/>
                      <a:pt x="103" y="72"/>
                      <a:pt x="103" y="71"/>
                    </a:cubicBezTo>
                    <a:cubicBezTo>
                      <a:pt x="103" y="69"/>
                      <a:pt x="106" y="69"/>
                      <a:pt x="108" y="69"/>
                    </a:cubicBezTo>
                    <a:cubicBezTo>
                      <a:pt x="109" y="69"/>
                      <a:pt x="110" y="69"/>
                      <a:pt x="110" y="69"/>
                    </a:cubicBezTo>
                    <a:cubicBezTo>
                      <a:pt x="111" y="69"/>
                      <a:pt x="111" y="68"/>
                      <a:pt x="112" y="67"/>
                    </a:cubicBezTo>
                    <a:cubicBezTo>
                      <a:pt x="112" y="66"/>
                      <a:pt x="113" y="65"/>
                      <a:pt x="114" y="64"/>
                    </a:cubicBezTo>
                    <a:cubicBezTo>
                      <a:pt x="114" y="63"/>
                      <a:pt x="115" y="63"/>
                      <a:pt x="117" y="63"/>
                    </a:cubicBezTo>
                    <a:cubicBezTo>
                      <a:pt x="117" y="63"/>
                      <a:pt x="118" y="63"/>
                      <a:pt x="119" y="63"/>
                    </a:cubicBezTo>
                    <a:cubicBezTo>
                      <a:pt x="120" y="64"/>
                      <a:pt x="121" y="64"/>
                      <a:pt x="122" y="64"/>
                    </a:cubicBezTo>
                    <a:cubicBezTo>
                      <a:pt x="124" y="64"/>
                      <a:pt x="125" y="63"/>
                      <a:pt x="128" y="61"/>
                    </a:cubicBezTo>
                    <a:cubicBezTo>
                      <a:pt x="128" y="61"/>
                      <a:pt x="129" y="60"/>
                      <a:pt x="129" y="60"/>
                    </a:cubicBezTo>
                    <a:cubicBezTo>
                      <a:pt x="132" y="58"/>
                      <a:pt x="134" y="56"/>
                      <a:pt x="136" y="56"/>
                    </a:cubicBezTo>
                    <a:cubicBezTo>
                      <a:pt x="137" y="56"/>
                      <a:pt x="138" y="57"/>
                      <a:pt x="139" y="57"/>
                    </a:cubicBezTo>
                    <a:cubicBezTo>
                      <a:pt x="141" y="58"/>
                      <a:pt x="142" y="59"/>
                      <a:pt x="143" y="59"/>
                    </a:cubicBezTo>
                    <a:cubicBezTo>
                      <a:pt x="143" y="59"/>
                      <a:pt x="144" y="59"/>
                      <a:pt x="144" y="58"/>
                    </a:cubicBezTo>
                    <a:cubicBezTo>
                      <a:pt x="145" y="58"/>
                      <a:pt x="146" y="57"/>
                      <a:pt x="147" y="57"/>
                    </a:cubicBezTo>
                    <a:cubicBezTo>
                      <a:pt x="149" y="56"/>
                      <a:pt x="151" y="55"/>
                      <a:pt x="152" y="54"/>
                    </a:cubicBezTo>
                    <a:cubicBezTo>
                      <a:pt x="152" y="53"/>
                      <a:pt x="153" y="52"/>
                      <a:pt x="153" y="51"/>
                    </a:cubicBezTo>
                    <a:cubicBezTo>
                      <a:pt x="154" y="50"/>
                      <a:pt x="154" y="50"/>
                      <a:pt x="155" y="48"/>
                    </a:cubicBezTo>
                    <a:cubicBezTo>
                      <a:pt x="157" y="45"/>
                      <a:pt x="161" y="43"/>
                      <a:pt x="163" y="42"/>
                    </a:cubicBezTo>
                    <a:cubicBezTo>
                      <a:pt x="163" y="42"/>
                      <a:pt x="164" y="42"/>
                      <a:pt x="165" y="42"/>
                    </a:cubicBezTo>
                    <a:cubicBezTo>
                      <a:pt x="166" y="42"/>
                      <a:pt x="169" y="41"/>
                      <a:pt x="171" y="40"/>
                    </a:cubicBezTo>
                    <a:cubicBezTo>
                      <a:pt x="172" y="39"/>
                      <a:pt x="172" y="39"/>
                      <a:pt x="173" y="38"/>
                    </a:cubicBezTo>
                    <a:cubicBezTo>
                      <a:pt x="175" y="37"/>
                      <a:pt x="176" y="36"/>
                      <a:pt x="177" y="36"/>
                    </a:cubicBezTo>
                    <a:cubicBezTo>
                      <a:pt x="177" y="36"/>
                      <a:pt x="178" y="36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80" y="37"/>
                      <a:pt x="180" y="36"/>
                    </a:cubicBezTo>
                    <a:cubicBezTo>
                      <a:pt x="181" y="34"/>
                      <a:pt x="182" y="33"/>
                      <a:pt x="184" y="33"/>
                    </a:cubicBezTo>
                    <a:cubicBezTo>
                      <a:pt x="185" y="33"/>
                      <a:pt x="186" y="33"/>
                      <a:pt x="187" y="33"/>
                    </a:cubicBezTo>
                    <a:cubicBezTo>
                      <a:pt x="188" y="32"/>
                      <a:pt x="189" y="32"/>
                      <a:pt x="189" y="32"/>
                    </a:cubicBezTo>
                    <a:cubicBezTo>
                      <a:pt x="189" y="32"/>
                      <a:pt x="189" y="32"/>
                      <a:pt x="189" y="32"/>
                    </a:cubicBezTo>
                    <a:cubicBezTo>
                      <a:pt x="189" y="32"/>
                      <a:pt x="190" y="31"/>
                      <a:pt x="190" y="31"/>
                    </a:cubicBezTo>
                    <a:cubicBezTo>
                      <a:pt x="190" y="30"/>
                      <a:pt x="190" y="29"/>
                      <a:pt x="190" y="29"/>
                    </a:cubicBezTo>
                    <a:cubicBezTo>
                      <a:pt x="191" y="27"/>
                      <a:pt x="191" y="25"/>
                      <a:pt x="193" y="23"/>
                    </a:cubicBezTo>
                    <a:cubicBezTo>
                      <a:pt x="194" y="22"/>
                      <a:pt x="195" y="21"/>
                      <a:pt x="197" y="20"/>
                    </a:cubicBezTo>
                    <a:cubicBezTo>
                      <a:pt x="197" y="19"/>
                      <a:pt x="198" y="19"/>
                      <a:pt x="199" y="18"/>
                    </a:cubicBezTo>
                    <a:cubicBezTo>
                      <a:pt x="199" y="17"/>
                      <a:pt x="200" y="15"/>
                      <a:pt x="200" y="14"/>
                    </a:cubicBezTo>
                    <a:cubicBezTo>
                      <a:pt x="200" y="13"/>
                      <a:pt x="200" y="12"/>
                      <a:pt x="200" y="12"/>
                    </a:cubicBezTo>
                    <a:cubicBezTo>
                      <a:pt x="200" y="11"/>
                      <a:pt x="200" y="10"/>
                      <a:pt x="200" y="10"/>
                    </a:cubicBezTo>
                    <a:cubicBezTo>
                      <a:pt x="200" y="8"/>
                      <a:pt x="200" y="5"/>
                      <a:pt x="203" y="3"/>
                    </a:cubicBezTo>
                    <a:cubicBezTo>
                      <a:pt x="205" y="1"/>
                      <a:pt x="207" y="0"/>
                      <a:pt x="209" y="0"/>
                    </a:cubicBezTo>
                    <a:cubicBezTo>
                      <a:pt x="210" y="0"/>
                      <a:pt x="210" y="1"/>
                      <a:pt x="211" y="2"/>
                    </a:cubicBezTo>
                    <a:cubicBezTo>
                      <a:pt x="213" y="4"/>
                      <a:pt x="213" y="7"/>
                      <a:pt x="211" y="10"/>
                    </a:cubicBezTo>
                    <a:cubicBezTo>
                      <a:pt x="211" y="10"/>
                      <a:pt x="211" y="11"/>
                      <a:pt x="211" y="11"/>
                    </a:cubicBezTo>
                    <a:cubicBezTo>
                      <a:pt x="211" y="12"/>
                      <a:pt x="213" y="13"/>
                      <a:pt x="214" y="13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17" y="14"/>
                      <a:pt x="218" y="16"/>
                      <a:pt x="219" y="18"/>
                    </a:cubicBezTo>
                    <a:cubicBezTo>
                      <a:pt x="220" y="19"/>
                      <a:pt x="221" y="19"/>
                      <a:pt x="222" y="19"/>
                    </a:cubicBezTo>
                    <a:cubicBezTo>
                      <a:pt x="222" y="19"/>
                      <a:pt x="223" y="19"/>
                      <a:pt x="223" y="19"/>
                    </a:cubicBezTo>
                    <a:cubicBezTo>
                      <a:pt x="223" y="19"/>
                      <a:pt x="227" y="20"/>
                      <a:pt x="227" y="22"/>
                    </a:cubicBezTo>
                    <a:cubicBezTo>
                      <a:pt x="228" y="24"/>
                      <a:pt x="227" y="26"/>
                      <a:pt x="226" y="28"/>
                    </a:cubicBezTo>
                    <a:cubicBezTo>
                      <a:pt x="226" y="28"/>
                      <a:pt x="226" y="28"/>
                      <a:pt x="226" y="29"/>
                    </a:cubicBezTo>
                    <a:cubicBezTo>
                      <a:pt x="226" y="30"/>
                      <a:pt x="226" y="33"/>
                      <a:pt x="227" y="34"/>
                    </a:cubicBezTo>
                    <a:cubicBezTo>
                      <a:pt x="227" y="35"/>
                      <a:pt x="228" y="35"/>
                      <a:pt x="229" y="36"/>
                    </a:cubicBezTo>
                    <a:cubicBezTo>
                      <a:pt x="230" y="37"/>
                      <a:pt x="231" y="38"/>
                      <a:pt x="232" y="39"/>
                    </a:cubicBezTo>
                    <a:cubicBezTo>
                      <a:pt x="232" y="40"/>
                      <a:pt x="233" y="40"/>
                      <a:pt x="234" y="41"/>
                    </a:cubicBezTo>
                    <a:cubicBezTo>
                      <a:pt x="235" y="42"/>
                      <a:pt x="236" y="43"/>
                      <a:pt x="236" y="45"/>
                    </a:cubicBezTo>
                    <a:cubicBezTo>
                      <a:pt x="236" y="45"/>
                      <a:pt x="236" y="46"/>
                      <a:pt x="236" y="46"/>
                    </a:cubicBezTo>
                    <a:cubicBezTo>
                      <a:pt x="236" y="46"/>
                      <a:pt x="237" y="47"/>
                      <a:pt x="237" y="47"/>
                    </a:cubicBezTo>
                    <a:cubicBezTo>
                      <a:pt x="238" y="47"/>
                      <a:pt x="238" y="47"/>
                      <a:pt x="239" y="46"/>
                    </a:cubicBezTo>
                    <a:cubicBezTo>
                      <a:pt x="239" y="46"/>
                      <a:pt x="239" y="46"/>
                      <a:pt x="240" y="46"/>
                    </a:cubicBezTo>
                    <a:cubicBezTo>
                      <a:pt x="241" y="46"/>
                      <a:pt x="241" y="46"/>
                      <a:pt x="242" y="46"/>
                    </a:cubicBezTo>
                    <a:cubicBezTo>
                      <a:pt x="243" y="46"/>
                      <a:pt x="244" y="46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51"/>
                      <a:pt x="244" y="51"/>
                      <a:pt x="244" y="51"/>
                    </a:cubicBezTo>
                    <a:cubicBezTo>
                      <a:pt x="244" y="53"/>
                      <a:pt x="244" y="55"/>
                      <a:pt x="245" y="57"/>
                    </a:cubicBezTo>
                    <a:cubicBezTo>
                      <a:pt x="247" y="60"/>
                      <a:pt x="249" y="67"/>
                      <a:pt x="247" y="70"/>
                    </a:cubicBezTo>
                    <a:cubicBezTo>
                      <a:pt x="247" y="71"/>
                      <a:pt x="246" y="72"/>
                      <a:pt x="246" y="73"/>
                    </a:cubicBezTo>
                    <a:cubicBezTo>
                      <a:pt x="244" y="76"/>
                      <a:pt x="243" y="79"/>
                      <a:pt x="241" y="79"/>
                    </a:cubicBezTo>
                    <a:cubicBezTo>
                      <a:pt x="240" y="79"/>
                      <a:pt x="240" y="79"/>
                      <a:pt x="240" y="79"/>
                    </a:cubicBezTo>
                    <a:cubicBezTo>
                      <a:pt x="239" y="79"/>
                      <a:pt x="238" y="78"/>
                      <a:pt x="237" y="77"/>
                    </a:cubicBezTo>
                    <a:cubicBezTo>
                      <a:pt x="236" y="76"/>
                      <a:pt x="236" y="75"/>
                      <a:pt x="235" y="75"/>
                    </a:cubicBezTo>
                    <a:cubicBezTo>
                      <a:pt x="235" y="75"/>
                      <a:pt x="235" y="75"/>
                      <a:pt x="234" y="75"/>
                    </a:cubicBezTo>
                    <a:cubicBezTo>
                      <a:pt x="233" y="75"/>
                      <a:pt x="232" y="77"/>
                      <a:pt x="231" y="78"/>
                    </a:cubicBezTo>
                    <a:cubicBezTo>
                      <a:pt x="230" y="79"/>
                      <a:pt x="230" y="79"/>
                      <a:pt x="229" y="80"/>
                    </a:cubicBezTo>
                    <a:cubicBezTo>
                      <a:pt x="228" y="81"/>
                      <a:pt x="227" y="82"/>
                      <a:pt x="227" y="84"/>
                    </a:cubicBezTo>
                    <a:cubicBezTo>
                      <a:pt x="227" y="85"/>
                      <a:pt x="227" y="86"/>
                      <a:pt x="228" y="87"/>
                    </a:cubicBezTo>
                    <a:cubicBezTo>
                      <a:pt x="228" y="89"/>
                      <a:pt x="229" y="90"/>
                      <a:pt x="229" y="92"/>
                    </a:cubicBezTo>
                    <a:cubicBezTo>
                      <a:pt x="229" y="93"/>
                      <a:pt x="229" y="93"/>
                      <a:pt x="229" y="94"/>
                    </a:cubicBezTo>
                    <a:cubicBezTo>
                      <a:pt x="228" y="96"/>
                      <a:pt x="228" y="97"/>
                      <a:pt x="226" y="99"/>
                    </a:cubicBezTo>
                    <a:cubicBezTo>
                      <a:pt x="226" y="100"/>
                      <a:pt x="226" y="100"/>
                      <a:pt x="226" y="100"/>
                    </a:cubicBezTo>
                    <a:cubicBezTo>
                      <a:pt x="225" y="100"/>
                      <a:pt x="224" y="101"/>
                      <a:pt x="224" y="101"/>
                    </a:cubicBezTo>
                    <a:cubicBezTo>
                      <a:pt x="224" y="101"/>
                      <a:pt x="224" y="101"/>
                      <a:pt x="224" y="101"/>
                    </a:cubicBezTo>
                    <a:cubicBezTo>
                      <a:pt x="225" y="101"/>
                      <a:pt x="225" y="101"/>
                      <a:pt x="226" y="101"/>
                    </a:cubicBezTo>
                    <a:cubicBezTo>
                      <a:pt x="230" y="102"/>
                      <a:pt x="233" y="104"/>
                      <a:pt x="234" y="106"/>
                    </a:cubicBezTo>
                    <a:cubicBezTo>
                      <a:pt x="235" y="106"/>
                      <a:pt x="235" y="106"/>
                      <a:pt x="235" y="106"/>
                    </a:cubicBezTo>
                    <a:cubicBezTo>
                      <a:pt x="236" y="108"/>
                      <a:pt x="236" y="109"/>
                      <a:pt x="237" y="110"/>
                    </a:cubicBezTo>
                    <a:cubicBezTo>
                      <a:pt x="237" y="111"/>
                      <a:pt x="237" y="112"/>
                      <a:pt x="237" y="112"/>
                    </a:cubicBezTo>
                    <a:cubicBezTo>
                      <a:pt x="238" y="114"/>
                      <a:pt x="238" y="114"/>
                      <a:pt x="239" y="115"/>
                    </a:cubicBezTo>
                    <a:cubicBezTo>
                      <a:pt x="239" y="115"/>
                      <a:pt x="240" y="116"/>
                      <a:pt x="240" y="116"/>
                    </a:cubicBezTo>
                    <a:cubicBezTo>
                      <a:pt x="242" y="119"/>
                      <a:pt x="243" y="122"/>
                      <a:pt x="243" y="125"/>
                    </a:cubicBezTo>
                    <a:cubicBezTo>
                      <a:pt x="242" y="126"/>
                      <a:pt x="242" y="129"/>
                      <a:pt x="239" y="129"/>
                    </a:cubicBezTo>
                    <a:cubicBezTo>
                      <a:pt x="239" y="129"/>
                      <a:pt x="238" y="129"/>
                      <a:pt x="237" y="128"/>
                    </a:cubicBezTo>
                    <a:cubicBezTo>
                      <a:pt x="236" y="128"/>
                      <a:pt x="235" y="128"/>
                      <a:pt x="234" y="128"/>
                    </a:cubicBezTo>
                    <a:cubicBezTo>
                      <a:pt x="233" y="128"/>
                      <a:pt x="232" y="128"/>
                      <a:pt x="232" y="129"/>
                    </a:cubicBezTo>
                    <a:cubicBezTo>
                      <a:pt x="232" y="129"/>
                      <a:pt x="232" y="129"/>
                      <a:pt x="232" y="129"/>
                    </a:cubicBezTo>
                    <a:cubicBezTo>
                      <a:pt x="232" y="129"/>
                      <a:pt x="232" y="129"/>
                      <a:pt x="233" y="130"/>
                    </a:cubicBezTo>
                    <a:cubicBezTo>
                      <a:pt x="234" y="130"/>
                      <a:pt x="235" y="130"/>
                      <a:pt x="235" y="132"/>
                    </a:cubicBezTo>
                    <a:cubicBezTo>
                      <a:pt x="236" y="133"/>
                      <a:pt x="235" y="135"/>
                      <a:pt x="234" y="136"/>
                    </a:cubicBezTo>
                    <a:cubicBezTo>
                      <a:pt x="234" y="137"/>
                      <a:pt x="233" y="138"/>
                      <a:pt x="232" y="138"/>
                    </a:cubicBezTo>
                    <a:cubicBezTo>
                      <a:pt x="231" y="138"/>
                      <a:pt x="231" y="137"/>
                      <a:pt x="230" y="137"/>
                    </a:cubicBezTo>
                    <a:cubicBezTo>
                      <a:pt x="229" y="137"/>
                      <a:pt x="228" y="136"/>
                      <a:pt x="228" y="135"/>
                    </a:cubicBezTo>
                    <a:cubicBezTo>
                      <a:pt x="227" y="135"/>
                      <a:pt x="226" y="134"/>
                      <a:pt x="225" y="134"/>
                    </a:cubicBezTo>
                    <a:cubicBezTo>
                      <a:pt x="225" y="134"/>
                      <a:pt x="225" y="134"/>
                      <a:pt x="224" y="135"/>
                    </a:cubicBezTo>
                    <a:cubicBezTo>
                      <a:pt x="223" y="136"/>
                      <a:pt x="222" y="137"/>
                      <a:pt x="221" y="138"/>
                    </a:cubicBezTo>
                    <a:cubicBezTo>
                      <a:pt x="220" y="139"/>
                      <a:pt x="219" y="139"/>
                      <a:pt x="218" y="140"/>
                    </a:cubicBezTo>
                    <a:cubicBezTo>
                      <a:pt x="218" y="141"/>
                      <a:pt x="217" y="141"/>
                      <a:pt x="216" y="142"/>
                    </a:cubicBezTo>
                    <a:cubicBezTo>
                      <a:pt x="215" y="143"/>
                      <a:pt x="213" y="144"/>
                      <a:pt x="213" y="145"/>
                    </a:cubicBezTo>
                    <a:cubicBezTo>
                      <a:pt x="213" y="145"/>
                      <a:pt x="213" y="145"/>
                      <a:pt x="213" y="145"/>
                    </a:cubicBezTo>
                    <a:cubicBezTo>
                      <a:pt x="215" y="147"/>
                      <a:pt x="217" y="147"/>
                      <a:pt x="218" y="148"/>
                    </a:cubicBezTo>
                    <a:cubicBezTo>
                      <a:pt x="218" y="148"/>
                      <a:pt x="218" y="148"/>
                      <a:pt x="218" y="148"/>
                    </a:cubicBezTo>
                    <a:cubicBezTo>
                      <a:pt x="220" y="148"/>
                      <a:pt x="221" y="151"/>
                      <a:pt x="221" y="153"/>
                    </a:cubicBezTo>
                    <a:cubicBezTo>
                      <a:pt x="220" y="155"/>
                      <a:pt x="220" y="157"/>
                      <a:pt x="219" y="157"/>
                    </a:cubicBezTo>
                    <a:cubicBezTo>
                      <a:pt x="218" y="157"/>
                      <a:pt x="217" y="156"/>
                      <a:pt x="216" y="156"/>
                    </a:cubicBezTo>
                    <a:cubicBezTo>
                      <a:pt x="216" y="156"/>
                      <a:pt x="215" y="155"/>
                      <a:pt x="214" y="155"/>
                    </a:cubicBezTo>
                    <a:cubicBezTo>
                      <a:pt x="213" y="155"/>
                      <a:pt x="212" y="154"/>
                      <a:pt x="211" y="154"/>
                    </a:cubicBezTo>
                    <a:cubicBezTo>
                      <a:pt x="211" y="154"/>
                      <a:pt x="211" y="154"/>
                      <a:pt x="211" y="154"/>
                    </a:cubicBezTo>
                    <a:cubicBezTo>
                      <a:pt x="210" y="155"/>
                      <a:pt x="210" y="157"/>
                      <a:pt x="209" y="158"/>
                    </a:cubicBezTo>
                    <a:cubicBezTo>
                      <a:pt x="209" y="159"/>
                      <a:pt x="209" y="159"/>
                      <a:pt x="209" y="160"/>
                    </a:cubicBezTo>
                    <a:cubicBezTo>
                      <a:pt x="209" y="161"/>
                      <a:pt x="208" y="161"/>
                      <a:pt x="207" y="161"/>
                    </a:cubicBezTo>
                    <a:cubicBezTo>
                      <a:pt x="206" y="161"/>
                      <a:pt x="206" y="161"/>
                      <a:pt x="205" y="162"/>
                    </a:cubicBezTo>
                    <a:cubicBezTo>
                      <a:pt x="204" y="163"/>
                      <a:pt x="202" y="165"/>
                      <a:pt x="202" y="167"/>
                    </a:cubicBezTo>
                    <a:cubicBezTo>
                      <a:pt x="203" y="167"/>
                      <a:pt x="203" y="167"/>
                      <a:pt x="203" y="168"/>
                    </a:cubicBezTo>
                    <a:cubicBezTo>
                      <a:pt x="204" y="168"/>
                      <a:pt x="204" y="168"/>
                      <a:pt x="205" y="168"/>
                    </a:cubicBezTo>
                    <a:cubicBezTo>
                      <a:pt x="207" y="169"/>
                      <a:pt x="209" y="170"/>
                      <a:pt x="210" y="173"/>
                    </a:cubicBezTo>
                    <a:cubicBezTo>
                      <a:pt x="211" y="177"/>
                      <a:pt x="212" y="180"/>
                      <a:pt x="214" y="181"/>
                    </a:cubicBezTo>
                    <a:cubicBezTo>
                      <a:pt x="214" y="181"/>
                      <a:pt x="215" y="181"/>
                      <a:pt x="217" y="181"/>
                    </a:cubicBezTo>
                    <a:cubicBezTo>
                      <a:pt x="219" y="181"/>
                      <a:pt x="221" y="181"/>
                      <a:pt x="221" y="181"/>
                    </a:cubicBezTo>
                    <a:cubicBezTo>
                      <a:pt x="223" y="180"/>
                      <a:pt x="224" y="179"/>
                      <a:pt x="226" y="179"/>
                    </a:cubicBezTo>
                    <a:cubicBezTo>
                      <a:pt x="227" y="178"/>
                      <a:pt x="228" y="178"/>
                      <a:pt x="229" y="177"/>
                    </a:cubicBezTo>
                    <a:cubicBezTo>
                      <a:pt x="231" y="176"/>
                      <a:pt x="233" y="175"/>
                      <a:pt x="236" y="174"/>
                    </a:cubicBezTo>
                    <a:cubicBezTo>
                      <a:pt x="239" y="172"/>
                      <a:pt x="239" y="172"/>
                      <a:pt x="239" y="172"/>
                    </a:cubicBezTo>
                    <a:cubicBezTo>
                      <a:pt x="243" y="171"/>
                      <a:pt x="246" y="170"/>
                      <a:pt x="248" y="170"/>
                    </a:cubicBezTo>
                    <a:cubicBezTo>
                      <a:pt x="249" y="169"/>
                      <a:pt x="249" y="169"/>
                      <a:pt x="249" y="169"/>
                    </a:cubicBezTo>
                    <a:cubicBezTo>
                      <a:pt x="250" y="169"/>
                      <a:pt x="251" y="169"/>
                      <a:pt x="253" y="169"/>
                    </a:cubicBezTo>
                    <a:cubicBezTo>
                      <a:pt x="255" y="169"/>
                      <a:pt x="256" y="170"/>
                      <a:pt x="257" y="171"/>
                    </a:cubicBezTo>
                    <a:cubicBezTo>
                      <a:pt x="258" y="171"/>
                      <a:pt x="259" y="172"/>
                      <a:pt x="259" y="172"/>
                    </a:cubicBezTo>
                    <a:cubicBezTo>
                      <a:pt x="261" y="174"/>
                      <a:pt x="262" y="175"/>
                      <a:pt x="264" y="177"/>
                    </a:cubicBezTo>
                    <a:cubicBezTo>
                      <a:pt x="264" y="178"/>
                      <a:pt x="265" y="179"/>
                      <a:pt x="266" y="180"/>
                    </a:cubicBezTo>
                    <a:cubicBezTo>
                      <a:pt x="267" y="182"/>
                      <a:pt x="269" y="184"/>
                      <a:pt x="269" y="187"/>
                    </a:cubicBezTo>
                    <a:cubicBezTo>
                      <a:pt x="269" y="189"/>
                      <a:pt x="268" y="195"/>
                      <a:pt x="269" y="198"/>
                    </a:cubicBezTo>
                    <a:cubicBezTo>
                      <a:pt x="269" y="199"/>
                      <a:pt x="270" y="199"/>
                      <a:pt x="270" y="200"/>
                    </a:cubicBezTo>
                    <a:cubicBezTo>
                      <a:pt x="271" y="200"/>
                      <a:pt x="271" y="200"/>
                      <a:pt x="272" y="201"/>
                    </a:cubicBezTo>
                    <a:cubicBezTo>
                      <a:pt x="273" y="202"/>
                      <a:pt x="273" y="205"/>
                      <a:pt x="273" y="207"/>
                    </a:cubicBezTo>
                    <a:cubicBezTo>
                      <a:pt x="273" y="208"/>
                      <a:pt x="273" y="209"/>
                      <a:pt x="273" y="209"/>
                    </a:cubicBezTo>
                    <a:cubicBezTo>
                      <a:pt x="273" y="210"/>
                      <a:pt x="273" y="211"/>
                      <a:pt x="274" y="211"/>
                    </a:cubicBezTo>
                    <a:cubicBezTo>
                      <a:pt x="274" y="213"/>
                      <a:pt x="274" y="216"/>
                      <a:pt x="275" y="216"/>
                    </a:cubicBezTo>
                    <a:cubicBezTo>
                      <a:pt x="277" y="216"/>
                      <a:pt x="278" y="217"/>
                      <a:pt x="279" y="217"/>
                    </a:cubicBezTo>
                    <a:cubicBezTo>
                      <a:pt x="279" y="218"/>
                      <a:pt x="280" y="219"/>
                      <a:pt x="282" y="219"/>
                    </a:cubicBezTo>
                    <a:cubicBezTo>
                      <a:pt x="282" y="219"/>
                      <a:pt x="282" y="219"/>
                      <a:pt x="282" y="219"/>
                    </a:cubicBezTo>
                    <a:cubicBezTo>
                      <a:pt x="284" y="219"/>
                      <a:pt x="284" y="219"/>
                      <a:pt x="285" y="220"/>
                    </a:cubicBezTo>
                    <a:cubicBezTo>
                      <a:pt x="285" y="221"/>
                      <a:pt x="284" y="221"/>
                      <a:pt x="282" y="224"/>
                    </a:cubicBezTo>
                    <a:cubicBezTo>
                      <a:pt x="281" y="225"/>
                      <a:pt x="280" y="226"/>
                      <a:pt x="280" y="228"/>
                    </a:cubicBezTo>
                    <a:cubicBezTo>
                      <a:pt x="279" y="229"/>
                      <a:pt x="279" y="231"/>
                      <a:pt x="276" y="231"/>
                    </a:cubicBezTo>
                    <a:cubicBezTo>
                      <a:pt x="271" y="232"/>
                      <a:pt x="270" y="233"/>
                      <a:pt x="270" y="235"/>
                    </a:cubicBezTo>
                    <a:cubicBezTo>
                      <a:pt x="270" y="238"/>
                      <a:pt x="270" y="240"/>
                      <a:pt x="272" y="242"/>
                    </a:cubicBezTo>
                    <a:cubicBezTo>
                      <a:pt x="275" y="244"/>
                      <a:pt x="276" y="247"/>
                      <a:pt x="277" y="250"/>
                    </a:cubicBezTo>
                    <a:cubicBezTo>
                      <a:pt x="277" y="251"/>
                      <a:pt x="278" y="252"/>
                      <a:pt x="278" y="253"/>
                    </a:cubicBezTo>
                    <a:cubicBezTo>
                      <a:pt x="278" y="254"/>
                      <a:pt x="278" y="254"/>
                      <a:pt x="278" y="254"/>
                    </a:cubicBezTo>
                    <a:cubicBezTo>
                      <a:pt x="278" y="254"/>
                      <a:pt x="278" y="254"/>
                      <a:pt x="278" y="254"/>
                    </a:cubicBezTo>
                    <a:cubicBezTo>
                      <a:pt x="277" y="257"/>
                      <a:pt x="277" y="265"/>
                      <a:pt x="278" y="267"/>
                    </a:cubicBezTo>
                    <a:cubicBezTo>
                      <a:pt x="279" y="268"/>
                      <a:pt x="280" y="269"/>
                      <a:pt x="280" y="270"/>
                    </a:cubicBezTo>
                    <a:cubicBezTo>
                      <a:pt x="282" y="272"/>
                      <a:pt x="284" y="274"/>
                      <a:pt x="281" y="277"/>
                    </a:cubicBezTo>
                    <a:cubicBezTo>
                      <a:pt x="281" y="277"/>
                      <a:pt x="281" y="278"/>
                      <a:pt x="281" y="279"/>
                    </a:cubicBezTo>
                    <a:cubicBezTo>
                      <a:pt x="281" y="280"/>
                      <a:pt x="283" y="280"/>
                      <a:pt x="284" y="280"/>
                    </a:cubicBezTo>
                    <a:cubicBezTo>
                      <a:pt x="285" y="280"/>
                      <a:pt x="285" y="280"/>
                      <a:pt x="285" y="280"/>
                    </a:cubicBezTo>
                    <a:cubicBezTo>
                      <a:pt x="286" y="280"/>
                      <a:pt x="286" y="280"/>
                      <a:pt x="286" y="280"/>
                    </a:cubicBezTo>
                    <a:cubicBezTo>
                      <a:pt x="286" y="280"/>
                      <a:pt x="287" y="280"/>
                      <a:pt x="287" y="281"/>
                    </a:cubicBezTo>
                    <a:cubicBezTo>
                      <a:pt x="288" y="282"/>
                      <a:pt x="287" y="285"/>
                      <a:pt x="287" y="288"/>
                    </a:cubicBezTo>
                    <a:cubicBezTo>
                      <a:pt x="286" y="290"/>
                      <a:pt x="286" y="292"/>
                      <a:pt x="286" y="292"/>
                    </a:cubicBezTo>
                    <a:cubicBezTo>
                      <a:pt x="286" y="294"/>
                      <a:pt x="285" y="296"/>
                      <a:pt x="284" y="297"/>
                    </a:cubicBezTo>
                    <a:cubicBezTo>
                      <a:pt x="283" y="298"/>
                      <a:pt x="282" y="299"/>
                      <a:pt x="282" y="300"/>
                    </a:cubicBezTo>
                    <a:cubicBezTo>
                      <a:pt x="281" y="302"/>
                      <a:pt x="281" y="302"/>
                      <a:pt x="282" y="302"/>
                    </a:cubicBezTo>
                    <a:cubicBezTo>
                      <a:pt x="283" y="303"/>
                      <a:pt x="284" y="304"/>
                      <a:pt x="284" y="307"/>
                    </a:cubicBezTo>
                    <a:cubicBezTo>
                      <a:pt x="284" y="311"/>
                      <a:pt x="283" y="312"/>
                      <a:pt x="280" y="313"/>
                    </a:cubicBezTo>
                    <a:cubicBezTo>
                      <a:pt x="280" y="314"/>
                      <a:pt x="279" y="314"/>
                      <a:pt x="278" y="315"/>
                    </a:cubicBezTo>
                    <a:cubicBezTo>
                      <a:pt x="274" y="317"/>
                      <a:pt x="273" y="320"/>
                      <a:pt x="274" y="323"/>
                    </a:cubicBezTo>
                    <a:cubicBezTo>
                      <a:pt x="275" y="326"/>
                      <a:pt x="273" y="328"/>
                      <a:pt x="271" y="330"/>
                    </a:cubicBezTo>
                    <a:cubicBezTo>
                      <a:pt x="271" y="331"/>
                      <a:pt x="270" y="331"/>
                      <a:pt x="270" y="331"/>
                    </a:cubicBezTo>
                    <a:cubicBezTo>
                      <a:pt x="270" y="332"/>
                      <a:pt x="270" y="334"/>
                      <a:pt x="270" y="336"/>
                    </a:cubicBezTo>
                    <a:cubicBezTo>
                      <a:pt x="270" y="337"/>
                      <a:pt x="270" y="339"/>
                      <a:pt x="270" y="341"/>
                    </a:cubicBezTo>
                    <a:cubicBezTo>
                      <a:pt x="269" y="344"/>
                      <a:pt x="268" y="346"/>
                      <a:pt x="266" y="349"/>
                    </a:cubicBezTo>
                    <a:cubicBezTo>
                      <a:pt x="264" y="352"/>
                      <a:pt x="262" y="355"/>
                      <a:pt x="260" y="360"/>
                    </a:cubicBezTo>
                    <a:cubicBezTo>
                      <a:pt x="257" y="367"/>
                      <a:pt x="254" y="368"/>
                      <a:pt x="253" y="368"/>
                    </a:cubicBezTo>
                    <a:cubicBezTo>
                      <a:pt x="250" y="370"/>
                      <a:pt x="250" y="370"/>
                      <a:pt x="250" y="370"/>
                    </a:cubicBezTo>
                    <a:lnTo>
                      <a:pt x="249" y="369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32" name="Google Shape;2097;p31">
                <a:extLst>
                  <a:ext uri="{FF2B5EF4-FFF2-40B4-BE49-F238E27FC236}">
                    <a16:creationId xmlns:a16="http://schemas.microsoft.com/office/drawing/2014/main" id="{36B86CE7-F7AD-0E4A-9792-4C36F4DBF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1076" y="3701416"/>
                <a:ext cx="1468754" cy="2114550"/>
              </a:xfrm>
              <a:custGeom>
                <a:avLst/>
                <a:gdLst>
                  <a:gd name="T0" fmla="*/ 678666 w 290"/>
                  <a:gd name="T1" fmla="*/ 2023274 h 417"/>
                  <a:gd name="T2" fmla="*/ 526726 w 290"/>
                  <a:gd name="T3" fmla="*/ 1906645 h 417"/>
                  <a:gd name="T4" fmla="*/ 410238 w 290"/>
                  <a:gd name="T5" fmla="*/ 1937070 h 417"/>
                  <a:gd name="T6" fmla="*/ 395044 w 290"/>
                  <a:gd name="T7" fmla="*/ 1805227 h 417"/>
                  <a:gd name="T8" fmla="*/ 364656 w 290"/>
                  <a:gd name="T9" fmla="*/ 1719023 h 417"/>
                  <a:gd name="T10" fmla="*/ 314009 w 290"/>
                  <a:gd name="T11" fmla="*/ 1556755 h 417"/>
                  <a:gd name="T12" fmla="*/ 182328 w 290"/>
                  <a:gd name="T13" fmla="*/ 1546613 h 417"/>
                  <a:gd name="T14" fmla="*/ 65841 w 290"/>
                  <a:gd name="T15" fmla="*/ 1577038 h 417"/>
                  <a:gd name="T16" fmla="*/ 35453 w 290"/>
                  <a:gd name="T17" fmla="*/ 1460409 h 417"/>
                  <a:gd name="T18" fmla="*/ 96229 w 290"/>
                  <a:gd name="T19" fmla="*/ 1429983 h 417"/>
                  <a:gd name="T20" fmla="*/ 101293 w 290"/>
                  <a:gd name="T21" fmla="*/ 1348850 h 417"/>
                  <a:gd name="T22" fmla="*/ 172199 w 290"/>
                  <a:gd name="T23" fmla="*/ 1323495 h 417"/>
                  <a:gd name="T24" fmla="*/ 207651 w 290"/>
                  <a:gd name="T25" fmla="*/ 1282928 h 417"/>
                  <a:gd name="T26" fmla="*/ 131681 w 290"/>
                  <a:gd name="T27" fmla="*/ 1176440 h 417"/>
                  <a:gd name="T28" fmla="*/ 126617 w 290"/>
                  <a:gd name="T29" fmla="*/ 1080094 h 417"/>
                  <a:gd name="T30" fmla="*/ 202587 w 290"/>
                  <a:gd name="T31" fmla="*/ 1044598 h 417"/>
                  <a:gd name="T32" fmla="*/ 227910 w 290"/>
                  <a:gd name="T33" fmla="*/ 887401 h 417"/>
                  <a:gd name="T34" fmla="*/ 273492 w 290"/>
                  <a:gd name="T35" fmla="*/ 760629 h 417"/>
                  <a:gd name="T36" fmla="*/ 359591 w 290"/>
                  <a:gd name="T37" fmla="*/ 735275 h 417"/>
                  <a:gd name="T38" fmla="*/ 415303 w 290"/>
                  <a:gd name="T39" fmla="*/ 664283 h 417"/>
                  <a:gd name="T40" fmla="*/ 445691 w 290"/>
                  <a:gd name="T41" fmla="*/ 552724 h 417"/>
                  <a:gd name="T42" fmla="*/ 562178 w 290"/>
                  <a:gd name="T43" fmla="*/ 507086 h 417"/>
                  <a:gd name="T44" fmla="*/ 597631 w 290"/>
                  <a:gd name="T45" fmla="*/ 420882 h 417"/>
                  <a:gd name="T46" fmla="*/ 496338 w 290"/>
                  <a:gd name="T47" fmla="*/ 385386 h 417"/>
                  <a:gd name="T48" fmla="*/ 546984 w 290"/>
                  <a:gd name="T49" fmla="*/ 268756 h 417"/>
                  <a:gd name="T50" fmla="*/ 653342 w 290"/>
                  <a:gd name="T51" fmla="*/ 253543 h 417"/>
                  <a:gd name="T52" fmla="*/ 668536 w 290"/>
                  <a:gd name="T53" fmla="*/ 167338 h 417"/>
                  <a:gd name="T54" fmla="*/ 805282 w 290"/>
                  <a:gd name="T55" fmla="*/ 157197 h 417"/>
                  <a:gd name="T56" fmla="*/ 916705 w 290"/>
                  <a:gd name="T57" fmla="*/ 116630 h 417"/>
                  <a:gd name="T58" fmla="*/ 987610 w 290"/>
                  <a:gd name="T59" fmla="*/ 15213 h 417"/>
                  <a:gd name="T60" fmla="*/ 1073710 w 290"/>
                  <a:gd name="T61" fmla="*/ 20283 h 417"/>
                  <a:gd name="T62" fmla="*/ 1109163 w 290"/>
                  <a:gd name="T63" fmla="*/ 76063 h 417"/>
                  <a:gd name="T64" fmla="*/ 1099033 w 290"/>
                  <a:gd name="T65" fmla="*/ 126772 h 417"/>
                  <a:gd name="T66" fmla="*/ 1093968 w 290"/>
                  <a:gd name="T67" fmla="*/ 243401 h 417"/>
                  <a:gd name="T68" fmla="*/ 1175003 w 290"/>
                  <a:gd name="T69" fmla="*/ 329606 h 417"/>
                  <a:gd name="T70" fmla="*/ 1185133 w 290"/>
                  <a:gd name="T71" fmla="*/ 258614 h 417"/>
                  <a:gd name="T72" fmla="*/ 1291491 w 290"/>
                  <a:gd name="T73" fmla="*/ 248472 h 417"/>
                  <a:gd name="T74" fmla="*/ 1306685 w 290"/>
                  <a:gd name="T75" fmla="*/ 324535 h 417"/>
                  <a:gd name="T76" fmla="*/ 1458625 w 290"/>
                  <a:gd name="T77" fmla="*/ 456378 h 417"/>
                  <a:gd name="T78" fmla="*/ 1407978 w 290"/>
                  <a:gd name="T79" fmla="*/ 486803 h 417"/>
                  <a:gd name="T80" fmla="*/ 1423172 w 290"/>
                  <a:gd name="T81" fmla="*/ 537512 h 417"/>
                  <a:gd name="T82" fmla="*/ 1433301 w 290"/>
                  <a:gd name="T83" fmla="*/ 618645 h 417"/>
                  <a:gd name="T84" fmla="*/ 1352267 w 290"/>
                  <a:gd name="T85" fmla="*/ 603433 h 417"/>
                  <a:gd name="T86" fmla="*/ 1311749 w 290"/>
                  <a:gd name="T87" fmla="*/ 669354 h 417"/>
                  <a:gd name="T88" fmla="*/ 1362396 w 290"/>
                  <a:gd name="T89" fmla="*/ 730204 h 417"/>
                  <a:gd name="T90" fmla="*/ 1306685 w 290"/>
                  <a:gd name="T91" fmla="*/ 831622 h 417"/>
                  <a:gd name="T92" fmla="*/ 1271232 w 290"/>
                  <a:gd name="T93" fmla="*/ 917826 h 417"/>
                  <a:gd name="T94" fmla="*/ 1326943 w 290"/>
                  <a:gd name="T95" fmla="*/ 912755 h 417"/>
                  <a:gd name="T96" fmla="*/ 1377590 w 290"/>
                  <a:gd name="T97" fmla="*/ 973606 h 417"/>
                  <a:gd name="T98" fmla="*/ 1382655 w 290"/>
                  <a:gd name="T99" fmla="*/ 1049669 h 417"/>
                  <a:gd name="T100" fmla="*/ 1220585 w 290"/>
                  <a:gd name="T101" fmla="*/ 1166299 h 417"/>
                  <a:gd name="T102" fmla="*/ 1169939 w 290"/>
                  <a:gd name="T103" fmla="*/ 1287999 h 417"/>
                  <a:gd name="T104" fmla="*/ 1093968 w 290"/>
                  <a:gd name="T105" fmla="*/ 1343779 h 417"/>
                  <a:gd name="T106" fmla="*/ 1053451 w 290"/>
                  <a:gd name="T107" fmla="*/ 1435054 h 417"/>
                  <a:gd name="T108" fmla="*/ 830606 w 290"/>
                  <a:gd name="T109" fmla="*/ 1460409 h 417"/>
                  <a:gd name="T110" fmla="*/ 744506 w 290"/>
                  <a:gd name="T111" fmla="*/ 1475621 h 417"/>
                  <a:gd name="T112" fmla="*/ 820476 w 290"/>
                  <a:gd name="T113" fmla="*/ 1769731 h 417"/>
                  <a:gd name="T114" fmla="*/ 795153 w 290"/>
                  <a:gd name="T115" fmla="*/ 1911715 h 417"/>
                  <a:gd name="T116" fmla="*/ 810347 w 290"/>
                  <a:gd name="T117" fmla="*/ 1957353 h 417"/>
                  <a:gd name="T118" fmla="*/ 754636 w 290"/>
                  <a:gd name="T119" fmla="*/ 2033416 h 417"/>
                  <a:gd name="T120" fmla="*/ 648278 w 290"/>
                  <a:gd name="T121" fmla="*/ 2114550 h 4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90" h="417" extrusionOk="0">
                    <a:moveTo>
                      <a:pt x="128" y="417"/>
                    </a:moveTo>
                    <a:cubicBezTo>
                      <a:pt x="127" y="417"/>
                      <a:pt x="127" y="416"/>
                      <a:pt x="126" y="416"/>
                    </a:cubicBezTo>
                    <a:cubicBezTo>
                      <a:pt x="126" y="415"/>
                      <a:pt x="125" y="414"/>
                      <a:pt x="125" y="412"/>
                    </a:cubicBezTo>
                    <a:cubicBezTo>
                      <a:pt x="126" y="409"/>
                      <a:pt x="126" y="409"/>
                      <a:pt x="126" y="409"/>
                    </a:cubicBezTo>
                    <a:cubicBezTo>
                      <a:pt x="126" y="404"/>
                      <a:pt x="126" y="403"/>
                      <a:pt x="129" y="402"/>
                    </a:cubicBezTo>
                    <a:cubicBezTo>
                      <a:pt x="129" y="402"/>
                      <a:pt x="130" y="402"/>
                      <a:pt x="130" y="402"/>
                    </a:cubicBezTo>
                    <a:cubicBezTo>
                      <a:pt x="132" y="402"/>
                      <a:pt x="134" y="400"/>
                      <a:pt x="134" y="399"/>
                    </a:cubicBezTo>
                    <a:cubicBezTo>
                      <a:pt x="134" y="398"/>
                      <a:pt x="133" y="398"/>
                      <a:pt x="132" y="398"/>
                    </a:cubicBezTo>
                    <a:cubicBezTo>
                      <a:pt x="127" y="398"/>
                      <a:pt x="125" y="397"/>
                      <a:pt x="124" y="394"/>
                    </a:cubicBezTo>
                    <a:cubicBezTo>
                      <a:pt x="123" y="395"/>
                      <a:pt x="120" y="396"/>
                      <a:pt x="117" y="396"/>
                    </a:cubicBezTo>
                    <a:cubicBezTo>
                      <a:pt x="114" y="396"/>
                      <a:pt x="110" y="395"/>
                      <a:pt x="109" y="389"/>
                    </a:cubicBezTo>
                    <a:cubicBezTo>
                      <a:pt x="109" y="387"/>
                      <a:pt x="108" y="385"/>
                      <a:pt x="108" y="384"/>
                    </a:cubicBezTo>
                    <a:cubicBezTo>
                      <a:pt x="107" y="377"/>
                      <a:pt x="107" y="376"/>
                      <a:pt x="105" y="376"/>
                    </a:cubicBezTo>
                    <a:cubicBezTo>
                      <a:pt x="104" y="376"/>
                      <a:pt x="104" y="376"/>
                      <a:pt x="104" y="376"/>
                    </a:cubicBezTo>
                    <a:cubicBezTo>
                      <a:pt x="102" y="376"/>
                      <a:pt x="101" y="377"/>
                      <a:pt x="100" y="378"/>
                    </a:cubicBezTo>
                    <a:cubicBezTo>
                      <a:pt x="99" y="380"/>
                      <a:pt x="99" y="382"/>
                      <a:pt x="99" y="385"/>
                    </a:cubicBezTo>
                    <a:cubicBezTo>
                      <a:pt x="100" y="388"/>
                      <a:pt x="100" y="392"/>
                      <a:pt x="98" y="393"/>
                    </a:cubicBezTo>
                    <a:cubicBezTo>
                      <a:pt x="97" y="395"/>
                      <a:pt x="96" y="395"/>
                      <a:pt x="95" y="395"/>
                    </a:cubicBezTo>
                    <a:cubicBezTo>
                      <a:pt x="94" y="395"/>
                      <a:pt x="93" y="395"/>
                      <a:pt x="92" y="394"/>
                    </a:cubicBezTo>
                    <a:cubicBezTo>
                      <a:pt x="90" y="393"/>
                      <a:pt x="88" y="390"/>
                      <a:pt x="86" y="388"/>
                    </a:cubicBezTo>
                    <a:cubicBezTo>
                      <a:pt x="84" y="385"/>
                      <a:pt x="82" y="382"/>
                      <a:pt x="81" y="382"/>
                    </a:cubicBezTo>
                    <a:cubicBezTo>
                      <a:pt x="77" y="383"/>
                      <a:pt x="77" y="383"/>
                      <a:pt x="77" y="383"/>
                    </a:cubicBezTo>
                    <a:cubicBezTo>
                      <a:pt x="76" y="383"/>
                      <a:pt x="76" y="383"/>
                      <a:pt x="76" y="383"/>
                    </a:cubicBezTo>
                    <a:cubicBezTo>
                      <a:pt x="76" y="382"/>
                      <a:pt x="75" y="380"/>
                      <a:pt x="75" y="379"/>
                    </a:cubicBezTo>
                    <a:cubicBezTo>
                      <a:pt x="75" y="377"/>
                      <a:pt x="73" y="374"/>
                      <a:pt x="71" y="372"/>
                    </a:cubicBezTo>
                    <a:cubicBezTo>
                      <a:pt x="69" y="370"/>
                      <a:pt x="68" y="368"/>
                      <a:pt x="68" y="364"/>
                    </a:cubicBezTo>
                    <a:cubicBezTo>
                      <a:pt x="69" y="361"/>
                      <a:pt x="71" y="360"/>
                      <a:pt x="75" y="359"/>
                    </a:cubicBezTo>
                    <a:cubicBezTo>
                      <a:pt x="77" y="358"/>
                      <a:pt x="78" y="357"/>
                      <a:pt x="78" y="356"/>
                    </a:cubicBezTo>
                    <a:cubicBezTo>
                      <a:pt x="79" y="355"/>
                      <a:pt x="79" y="353"/>
                      <a:pt x="81" y="352"/>
                    </a:cubicBezTo>
                    <a:cubicBezTo>
                      <a:pt x="82" y="351"/>
                      <a:pt x="82" y="350"/>
                      <a:pt x="83" y="350"/>
                    </a:cubicBezTo>
                    <a:cubicBezTo>
                      <a:pt x="83" y="350"/>
                      <a:pt x="81" y="349"/>
                      <a:pt x="81" y="349"/>
                    </a:cubicBezTo>
                    <a:cubicBezTo>
                      <a:pt x="80" y="349"/>
                      <a:pt x="79" y="348"/>
                      <a:pt x="78" y="348"/>
                    </a:cubicBezTo>
                    <a:cubicBezTo>
                      <a:pt x="77" y="347"/>
                      <a:pt x="76" y="347"/>
                      <a:pt x="75" y="347"/>
                    </a:cubicBezTo>
                    <a:cubicBezTo>
                      <a:pt x="73" y="346"/>
                      <a:pt x="72" y="343"/>
                      <a:pt x="72" y="340"/>
                    </a:cubicBezTo>
                    <a:cubicBezTo>
                      <a:pt x="72" y="340"/>
                      <a:pt x="72" y="339"/>
                      <a:pt x="72" y="339"/>
                    </a:cubicBezTo>
                    <a:cubicBezTo>
                      <a:pt x="71" y="338"/>
                      <a:pt x="71" y="337"/>
                      <a:pt x="71" y="336"/>
                    </a:cubicBezTo>
                    <a:cubicBezTo>
                      <a:pt x="72" y="334"/>
                      <a:pt x="72" y="332"/>
                      <a:pt x="71" y="331"/>
                    </a:cubicBezTo>
                    <a:cubicBezTo>
                      <a:pt x="70" y="330"/>
                      <a:pt x="70" y="330"/>
                      <a:pt x="70" y="330"/>
                    </a:cubicBezTo>
                    <a:cubicBezTo>
                      <a:pt x="69" y="330"/>
                      <a:pt x="68" y="329"/>
                      <a:pt x="67" y="328"/>
                    </a:cubicBezTo>
                    <a:cubicBezTo>
                      <a:pt x="66" y="324"/>
                      <a:pt x="67" y="319"/>
                      <a:pt x="67" y="315"/>
                    </a:cubicBezTo>
                    <a:cubicBezTo>
                      <a:pt x="68" y="313"/>
                      <a:pt x="66" y="312"/>
                      <a:pt x="65" y="310"/>
                    </a:cubicBezTo>
                    <a:cubicBezTo>
                      <a:pt x="64" y="309"/>
                      <a:pt x="63" y="308"/>
                      <a:pt x="62" y="307"/>
                    </a:cubicBezTo>
                    <a:cubicBezTo>
                      <a:pt x="61" y="305"/>
                      <a:pt x="60" y="304"/>
                      <a:pt x="58" y="303"/>
                    </a:cubicBezTo>
                    <a:cubicBezTo>
                      <a:pt x="57" y="302"/>
                      <a:pt x="57" y="302"/>
                      <a:pt x="56" y="301"/>
                    </a:cubicBezTo>
                    <a:cubicBezTo>
                      <a:pt x="55" y="300"/>
                      <a:pt x="54" y="300"/>
                      <a:pt x="53" y="300"/>
                    </a:cubicBezTo>
                    <a:cubicBezTo>
                      <a:pt x="51" y="300"/>
                      <a:pt x="50" y="300"/>
                      <a:pt x="49" y="300"/>
                    </a:cubicBezTo>
                    <a:cubicBezTo>
                      <a:pt x="49" y="300"/>
                      <a:pt x="49" y="300"/>
                      <a:pt x="49" y="300"/>
                    </a:cubicBezTo>
                    <a:cubicBezTo>
                      <a:pt x="47" y="301"/>
                      <a:pt x="43" y="302"/>
                      <a:pt x="40" y="303"/>
                    </a:cubicBezTo>
                    <a:cubicBezTo>
                      <a:pt x="36" y="305"/>
                      <a:pt x="36" y="305"/>
                      <a:pt x="36" y="305"/>
                    </a:cubicBezTo>
                    <a:cubicBezTo>
                      <a:pt x="33" y="306"/>
                      <a:pt x="32" y="306"/>
                      <a:pt x="30" y="308"/>
                    </a:cubicBezTo>
                    <a:cubicBezTo>
                      <a:pt x="29" y="309"/>
                      <a:pt x="27" y="309"/>
                      <a:pt x="26" y="309"/>
                    </a:cubicBezTo>
                    <a:cubicBezTo>
                      <a:pt x="25" y="310"/>
                      <a:pt x="24" y="310"/>
                      <a:pt x="22" y="311"/>
                    </a:cubicBezTo>
                    <a:cubicBezTo>
                      <a:pt x="22" y="312"/>
                      <a:pt x="22" y="312"/>
                      <a:pt x="22" y="312"/>
                    </a:cubicBezTo>
                    <a:cubicBezTo>
                      <a:pt x="22" y="312"/>
                      <a:pt x="22" y="312"/>
                      <a:pt x="22" y="312"/>
                    </a:cubicBezTo>
                    <a:cubicBezTo>
                      <a:pt x="22" y="312"/>
                      <a:pt x="19" y="312"/>
                      <a:pt x="17" y="312"/>
                    </a:cubicBezTo>
                    <a:cubicBezTo>
                      <a:pt x="15" y="312"/>
                      <a:pt x="14" y="312"/>
                      <a:pt x="13" y="311"/>
                    </a:cubicBezTo>
                    <a:cubicBezTo>
                      <a:pt x="10" y="310"/>
                      <a:pt x="9" y="306"/>
                      <a:pt x="8" y="303"/>
                    </a:cubicBezTo>
                    <a:cubicBezTo>
                      <a:pt x="8" y="300"/>
                      <a:pt x="6" y="300"/>
                      <a:pt x="4" y="299"/>
                    </a:cubicBezTo>
                    <a:cubicBezTo>
                      <a:pt x="4" y="299"/>
                      <a:pt x="3" y="299"/>
                      <a:pt x="3" y="298"/>
                    </a:cubicBezTo>
                    <a:cubicBezTo>
                      <a:pt x="2" y="298"/>
                      <a:pt x="1" y="297"/>
                      <a:pt x="1" y="296"/>
                    </a:cubicBezTo>
                    <a:cubicBezTo>
                      <a:pt x="0" y="294"/>
                      <a:pt x="2" y="291"/>
                      <a:pt x="4" y="290"/>
                    </a:cubicBezTo>
                    <a:cubicBezTo>
                      <a:pt x="5" y="289"/>
                      <a:pt x="6" y="288"/>
                      <a:pt x="7" y="288"/>
                    </a:cubicBezTo>
                    <a:cubicBezTo>
                      <a:pt x="7" y="288"/>
                      <a:pt x="7" y="288"/>
                      <a:pt x="7" y="288"/>
                    </a:cubicBezTo>
                    <a:cubicBezTo>
                      <a:pt x="7" y="288"/>
                      <a:pt x="8" y="287"/>
                      <a:pt x="8" y="287"/>
                    </a:cubicBezTo>
                    <a:cubicBezTo>
                      <a:pt x="8" y="285"/>
                      <a:pt x="9" y="283"/>
                      <a:pt x="9" y="282"/>
                    </a:cubicBezTo>
                    <a:cubicBezTo>
                      <a:pt x="10" y="282"/>
                      <a:pt x="10" y="281"/>
                      <a:pt x="11" y="281"/>
                    </a:cubicBezTo>
                    <a:cubicBezTo>
                      <a:pt x="12" y="281"/>
                      <a:pt x="13" y="282"/>
                      <a:pt x="15" y="283"/>
                    </a:cubicBezTo>
                    <a:cubicBezTo>
                      <a:pt x="15" y="283"/>
                      <a:pt x="16" y="283"/>
                      <a:pt x="17" y="283"/>
                    </a:cubicBezTo>
                    <a:cubicBezTo>
                      <a:pt x="17" y="284"/>
                      <a:pt x="18" y="284"/>
                      <a:pt x="19" y="284"/>
                    </a:cubicBezTo>
                    <a:cubicBezTo>
                      <a:pt x="19" y="284"/>
                      <a:pt x="19" y="283"/>
                      <a:pt x="19" y="282"/>
                    </a:cubicBezTo>
                    <a:cubicBezTo>
                      <a:pt x="20" y="280"/>
                      <a:pt x="19" y="279"/>
                      <a:pt x="18" y="278"/>
                    </a:cubicBezTo>
                    <a:cubicBezTo>
                      <a:pt x="17" y="278"/>
                      <a:pt x="17" y="278"/>
                      <a:pt x="17" y="278"/>
                    </a:cubicBezTo>
                    <a:cubicBezTo>
                      <a:pt x="16" y="278"/>
                      <a:pt x="14" y="277"/>
                      <a:pt x="12" y="275"/>
                    </a:cubicBezTo>
                    <a:cubicBezTo>
                      <a:pt x="12" y="275"/>
                      <a:pt x="12" y="274"/>
                      <a:pt x="12" y="274"/>
                    </a:cubicBezTo>
                    <a:cubicBezTo>
                      <a:pt x="12" y="272"/>
                      <a:pt x="13" y="271"/>
                      <a:pt x="15" y="270"/>
                    </a:cubicBezTo>
                    <a:cubicBezTo>
                      <a:pt x="16" y="269"/>
                      <a:pt x="17" y="268"/>
                      <a:pt x="17" y="268"/>
                    </a:cubicBezTo>
                    <a:cubicBezTo>
                      <a:pt x="18" y="267"/>
                      <a:pt x="19" y="266"/>
                      <a:pt x="20" y="266"/>
                    </a:cubicBezTo>
                    <a:cubicBezTo>
                      <a:pt x="21" y="265"/>
                      <a:pt x="22" y="264"/>
                      <a:pt x="23" y="263"/>
                    </a:cubicBezTo>
                    <a:cubicBezTo>
                      <a:pt x="24" y="262"/>
                      <a:pt x="25" y="262"/>
                      <a:pt x="25" y="262"/>
                    </a:cubicBezTo>
                    <a:cubicBezTo>
                      <a:pt x="26" y="262"/>
                      <a:pt x="27" y="262"/>
                      <a:pt x="29" y="263"/>
                    </a:cubicBezTo>
                    <a:cubicBezTo>
                      <a:pt x="29" y="264"/>
                      <a:pt x="30" y="264"/>
                      <a:pt x="31" y="265"/>
                    </a:cubicBezTo>
                    <a:cubicBezTo>
                      <a:pt x="31" y="265"/>
                      <a:pt x="32" y="265"/>
                      <a:pt x="32" y="265"/>
                    </a:cubicBezTo>
                    <a:cubicBezTo>
                      <a:pt x="32" y="265"/>
                      <a:pt x="33" y="265"/>
                      <a:pt x="33" y="264"/>
                    </a:cubicBezTo>
                    <a:cubicBezTo>
                      <a:pt x="34" y="264"/>
                      <a:pt x="34" y="262"/>
                      <a:pt x="34" y="261"/>
                    </a:cubicBezTo>
                    <a:cubicBezTo>
                      <a:pt x="34" y="261"/>
                      <a:pt x="33" y="260"/>
                      <a:pt x="32" y="260"/>
                    </a:cubicBezTo>
                    <a:cubicBezTo>
                      <a:pt x="32" y="260"/>
                      <a:pt x="30" y="260"/>
                      <a:pt x="30" y="258"/>
                    </a:cubicBezTo>
                    <a:cubicBezTo>
                      <a:pt x="30" y="258"/>
                      <a:pt x="30" y="257"/>
                      <a:pt x="30" y="257"/>
                    </a:cubicBezTo>
                    <a:cubicBezTo>
                      <a:pt x="31" y="256"/>
                      <a:pt x="33" y="255"/>
                      <a:pt x="34" y="255"/>
                    </a:cubicBezTo>
                    <a:cubicBezTo>
                      <a:pt x="35" y="255"/>
                      <a:pt x="37" y="255"/>
                      <a:pt x="38" y="256"/>
                    </a:cubicBezTo>
                    <a:cubicBezTo>
                      <a:pt x="39" y="256"/>
                      <a:pt x="39" y="257"/>
                      <a:pt x="39" y="257"/>
                    </a:cubicBezTo>
                    <a:cubicBezTo>
                      <a:pt x="40" y="257"/>
                      <a:pt x="41" y="255"/>
                      <a:pt x="41" y="253"/>
                    </a:cubicBezTo>
                    <a:cubicBezTo>
                      <a:pt x="41" y="251"/>
                      <a:pt x="40" y="248"/>
                      <a:pt x="39" y="246"/>
                    </a:cubicBezTo>
                    <a:cubicBezTo>
                      <a:pt x="39" y="246"/>
                      <a:pt x="38" y="245"/>
                      <a:pt x="38" y="245"/>
                    </a:cubicBezTo>
                    <a:cubicBezTo>
                      <a:pt x="37" y="244"/>
                      <a:pt x="36" y="244"/>
                      <a:pt x="36" y="242"/>
                    </a:cubicBezTo>
                    <a:cubicBezTo>
                      <a:pt x="35" y="241"/>
                      <a:pt x="35" y="240"/>
                      <a:pt x="35" y="240"/>
                    </a:cubicBezTo>
                    <a:cubicBezTo>
                      <a:pt x="35" y="238"/>
                      <a:pt x="35" y="238"/>
                      <a:pt x="34" y="237"/>
                    </a:cubicBezTo>
                    <a:cubicBezTo>
                      <a:pt x="33" y="236"/>
                      <a:pt x="33" y="236"/>
                      <a:pt x="33" y="236"/>
                    </a:cubicBezTo>
                    <a:cubicBezTo>
                      <a:pt x="31" y="234"/>
                      <a:pt x="30" y="232"/>
                      <a:pt x="26" y="232"/>
                    </a:cubicBezTo>
                    <a:cubicBezTo>
                      <a:pt x="24" y="232"/>
                      <a:pt x="23" y="232"/>
                      <a:pt x="23" y="231"/>
                    </a:cubicBezTo>
                    <a:cubicBezTo>
                      <a:pt x="22" y="230"/>
                      <a:pt x="23" y="229"/>
                      <a:pt x="24" y="227"/>
                    </a:cubicBezTo>
                    <a:cubicBezTo>
                      <a:pt x="25" y="227"/>
                      <a:pt x="25" y="227"/>
                      <a:pt x="25" y="227"/>
                    </a:cubicBezTo>
                    <a:cubicBezTo>
                      <a:pt x="27" y="225"/>
                      <a:pt x="27" y="224"/>
                      <a:pt x="27" y="223"/>
                    </a:cubicBezTo>
                    <a:cubicBezTo>
                      <a:pt x="27" y="222"/>
                      <a:pt x="27" y="222"/>
                      <a:pt x="27" y="221"/>
                    </a:cubicBezTo>
                    <a:cubicBezTo>
                      <a:pt x="27" y="220"/>
                      <a:pt x="27" y="218"/>
                      <a:pt x="26" y="217"/>
                    </a:cubicBezTo>
                    <a:cubicBezTo>
                      <a:pt x="26" y="216"/>
                      <a:pt x="25" y="215"/>
                      <a:pt x="25" y="213"/>
                    </a:cubicBezTo>
                    <a:cubicBezTo>
                      <a:pt x="25" y="211"/>
                      <a:pt x="27" y="209"/>
                      <a:pt x="28" y="207"/>
                    </a:cubicBezTo>
                    <a:cubicBezTo>
                      <a:pt x="28" y="207"/>
                      <a:pt x="29" y="207"/>
                      <a:pt x="29" y="206"/>
                    </a:cubicBezTo>
                    <a:cubicBezTo>
                      <a:pt x="31" y="204"/>
                      <a:pt x="32" y="202"/>
                      <a:pt x="34" y="20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7" y="203"/>
                      <a:pt x="38" y="204"/>
                      <a:pt x="38" y="205"/>
                    </a:cubicBezTo>
                    <a:cubicBezTo>
                      <a:pt x="39" y="205"/>
                      <a:pt x="40" y="206"/>
                      <a:pt x="40" y="206"/>
                    </a:cubicBezTo>
                    <a:cubicBezTo>
                      <a:pt x="40" y="206"/>
                      <a:pt x="40" y="206"/>
                      <a:pt x="40" y="206"/>
                    </a:cubicBezTo>
                    <a:cubicBezTo>
                      <a:pt x="42" y="206"/>
                      <a:pt x="43" y="203"/>
                      <a:pt x="44" y="201"/>
                    </a:cubicBezTo>
                    <a:cubicBezTo>
                      <a:pt x="45" y="200"/>
                      <a:pt x="45" y="199"/>
                      <a:pt x="46" y="199"/>
                    </a:cubicBezTo>
                    <a:cubicBezTo>
                      <a:pt x="47" y="196"/>
                      <a:pt x="46" y="190"/>
                      <a:pt x="44" y="187"/>
                    </a:cubicBezTo>
                    <a:cubicBezTo>
                      <a:pt x="42" y="185"/>
                      <a:pt x="42" y="182"/>
                      <a:pt x="42" y="180"/>
                    </a:cubicBezTo>
                    <a:cubicBezTo>
                      <a:pt x="42" y="179"/>
                      <a:pt x="42" y="179"/>
                      <a:pt x="42" y="179"/>
                    </a:cubicBezTo>
                    <a:cubicBezTo>
                      <a:pt x="42" y="179"/>
                      <a:pt x="42" y="179"/>
                      <a:pt x="42" y="179"/>
                    </a:cubicBezTo>
                    <a:cubicBezTo>
                      <a:pt x="43" y="178"/>
                      <a:pt x="44" y="176"/>
                      <a:pt x="45" y="175"/>
                    </a:cubicBezTo>
                    <a:cubicBezTo>
                      <a:pt x="47" y="172"/>
                      <a:pt x="47" y="171"/>
                      <a:pt x="47" y="169"/>
                    </a:cubicBezTo>
                    <a:cubicBezTo>
                      <a:pt x="46" y="168"/>
                      <a:pt x="46" y="167"/>
                      <a:pt x="46" y="166"/>
                    </a:cubicBezTo>
                    <a:cubicBezTo>
                      <a:pt x="46" y="164"/>
                      <a:pt x="45" y="164"/>
                      <a:pt x="45" y="163"/>
                    </a:cubicBezTo>
                    <a:cubicBezTo>
                      <a:pt x="44" y="163"/>
                      <a:pt x="44" y="162"/>
                      <a:pt x="44" y="160"/>
                    </a:cubicBezTo>
                    <a:cubicBezTo>
                      <a:pt x="43" y="158"/>
                      <a:pt x="45" y="157"/>
                      <a:pt x="46" y="156"/>
                    </a:cubicBezTo>
                    <a:cubicBezTo>
                      <a:pt x="47" y="156"/>
                      <a:pt x="48" y="156"/>
                      <a:pt x="48" y="155"/>
                    </a:cubicBezTo>
                    <a:cubicBezTo>
                      <a:pt x="49" y="152"/>
                      <a:pt x="51" y="151"/>
                      <a:pt x="54" y="150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8" y="148"/>
                      <a:pt x="58" y="147"/>
                      <a:pt x="59" y="145"/>
                    </a:cubicBezTo>
                    <a:cubicBezTo>
                      <a:pt x="59" y="144"/>
                      <a:pt x="59" y="144"/>
                      <a:pt x="59" y="143"/>
                    </a:cubicBezTo>
                    <a:cubicBezTo>
                      <a:pt x="60" y="142"/>
                      <a:pt x="61" y="140"/>
                      <a:pt x="62" y="140"/>
                    </a:cubicBezTo>
                    <a:cubicBezTo>
                      <a:pt x="63" y="140"/>
                      <a:pt x="64" y="142"/>
                      <a:pt x="65" y="143"/>
                    </a:cubicBezTo>
                    <a:cubicBezTo>
                      <a:pt x="66" y="145"/>
                      <a:pt x="66" y="146"/>
                      <a:pt x="68" y="146"/>
                    </a:cubicBezTo>
                    <a:cubicBezTo>
                      <a:pt x="69" y="146"/>
                      <a:pt x="70" y="146"/>
                      <a:pt x="71" y="145"/>
                    </a:cubicBezTo>
                    <a:cubicBezTo>
                      <a:pt x="75" y="144"/>
                      <a:pt x="75" y="144"/>
                      <a:pt x="75" y="143"/>
                    </a:cubicBezTo>
                    <a:cubicBezTo>
                      <a:pt x="76" y="142"/>
                      <a:pt x="76" y="141"/>
                      <a:pt x="76" y="140"/>
                    </a:cubicBezTo>
                    <a:cubicBezTo>
                      <a:pt x="78" y="138"/>
                      <a:pt x="78" y="137"/>
                      <a:pt x="80" y="136"/>
                    </a:cubicBezTo>
                    <a:cubicBezTo>
                      <a:pt x="81" y="136"/>
                      <a:pt x="81" y="136"/>
                      <a:pt x="81" y="135"/>
                    </a:cubicBezTo>
                    <a:cubicBezTo>
                      <a:pt x="82" y="135"/>
                      <a:pt x="83" y="135"/>
                      <a:pt x="83" y="134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2" y="133"/>
                      <a:pt x="82" y="132"/>
                      <a:pt x="82" y="131"/>
                    </a:cubicBezTo>
                    <a:cubicBezTo>
                      <a:pt x="82" y="128"/>
                      <a:pt x="83" y="127"/>
                      <a:pt x="84" y="126"/>
                    </a:cubicBezTo>
                    <a:cubicBezTo>
                      <a:pt x="85" y="126"/>
                      <a:pt x="85" y="125"/>
                      <a:pt x="86" y="124"/>
                    </a:cubicBezTo>
                    <a:cubicBezTo>
                      <a:pt x="87" y="122"/>
                      <a:pt x="88" y="121"/>
                      <a:pt x="89" y="120"/>
                    </a:cubicBezTo>
                    <a:cubicBezTo>
                      <a:pt x="90" y="120"/>
                      <a:pt x="90" y="119"/>
                      <a:pt x="91" y="118"/>
                    </a:cubicBezTo>
                    <a:cubicBezTo>
                      <a:pt x="91" y="118"/>
                      <a:pt x="92" y="117"/>
                      <a:pt x="92" y="117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0" y="115"/>
                      <a:pt x="89" y="113"/>
                      <a:pt x="88" y="109"/>
                    </a:cubicBezTo>
                    <a:cubicBezTo>
                      <a:pt x="88" y="106"/>
                      <a:pt x="88" y="105"/>
                      <a:pt x="90" y="104"/>
                    </a:cubicBezTo>
                    <a:cubicBezTo>
                      <a:pt x="91" y="104"/>
                      <a:pt x="92" y="103"/>
                      <a:pt x="93" y="102"/>
                    </a:cubicBezTo>
                    <a:cubicBezTo>
                      <a:pt x="94" y="101"/>
                      <a:pt x="95" y="101"/>
                      <a:pt x="97" y="101"/>
                    </a:cubicBezTo>
                    <a:cubicBezTo>
                      <a:pt x="98" y="101"/>
                      <a:pt x="100" y="101"/>
                      <a:pt x="101" y="102"/>
                    </a:cubicBezTo>
                    <a:cubicBezTo>
                      <a:pt x="103" y="102"/>
                      <a:pt x="104" y="102"/>
                      <a:pt x="105" y="102"/>
                    </a:cubicBezTo>
                    <a:cubicBezTo>
                      <a:pt x="106" y="102"/>
                      <a:pt x="106" y="102"/>
                      <a:pt x="107" y="103"/>
                    </a:cubicBezTo>
                    <a:cubicBezTo>
                      <a:pt x="108" y="102"/>
                      <a:pt x="109" y="101"/>
                      <a:pt x="111" y="100"/>
                    </a:cubicBezTo>
                    <a:cubicBezTo>
                      <a:pt x="111" y="100"/>
                      <a:pt x="112" y="100"/>
                      <a:pt x="112" y="100"/>
                    </a:cubicBezTo>
                    <a:cubicBezTo>
                      <a:pt x="112" y="100"/>
                      <a:pt x="111" y="100"/>
                      <a:pt x="111" y="99"/>
                    </a:cubicBezTo>
                    <a:cubicBezTo>
                      <a:pt x="109" y="97"/>
                      <a:pt x="110" y="95"/>
                      <a:pt x="112" y="94"/>
                    </a:cubicBezTo>
                    <a:cubicBezTo>
                      <a:pt x="112" y="93"/>
                      <a:pt x="112" y="93"/>
                      <a:pt x="113" y="92"/>
                    </a:cubicBezTo>
                    <a:cubicBezTo>
                      <a:pt x="113" y="91"/>
                      <a:pt x="114" y="91"/>
                      <a:pt x="115" y="90"/>
                    </a:cubicBezTo>
                    <a:cubicBezTo>
                      <a:pt x="116" y="90"/>
                      <a:pt x="116" y="89"/>
                      <a:pt x="117" y="87"/>
                    </a:cubicBezTo>
                    <a:cubicBezTo>
                      <a:pt x="119" y="85"/>
                      <a:pt x="118" y="85"/>
                      <a:pt x="118" y="83"/>
                    </a:cubicBezTo>
                    <a:cubicBezTo>
                      <a:pt x="117" y="81"/>
                      <a:pt x="116" y="80"/>
                      <a:pt x="115" y="76"/>
                    </a:cubicBezTo>
                    <a:cubicBezTo>
                      <a:pt x="115" y="75"/>
                      <a:pt x="115" y="74"/>
                      <a:pt x="115" y="73"/>
                    </a:cubicBezTo>
                    <a:cubicBezTo>
                      <a:pt x="114" y="72"/>
                      <a:pt x="114" y="72"/>
                      <a:pt x="114" y="72"/>
                    </a:cubicBezTo>
                    <a:cubicBezTo>
                      <a:pt x="113" y="72"/>
                      <a:pt x="113" y="72"/>
                      <a:pt x="113" y="72"/>
                    </a:cubicBezTo>
                    <a:cubicBezTo>
                      <a:pt x="110" y="72"/>
                      <a:pt x="108" y="73"/>
                      <a:pt x="106" y="75"/>
                    </a:cubicBezTo>
                    <a:cubicBezTo>
                      <a:pt x="104" y="76"/>
                      <a:pt x="103" y="77"/>
                      <a:pt x="101" y="77"/>
                    </a:cubicBezTo>
                    <a:cubicBezTo>
                      <a:pt x="100" y="77"/>
                      <a:pt x="99" y="77"/>
                      <a:pt x="98" y="76"/>
                    </a:cubicBezTo>
                    <a:cubicBezTo>
                      <a:pt x="97" y="75"/>
                      <a:pt x="97" y="74"/>
                      <a:pt x="97" y="74"/>
                    </a:cubicBezTo>
                    <a:cubicBezTo>
                      <a:pt x="96" y="73"/>
                      <a:pt x="96" y="72"/>
                      <a:pt x="95" y="71"/>
                    </a:cubicBezTo>
                    <a:cubicBezTo>
                      <a:pt x="94" y="69"/>
                      <a:pt x="95" y="67"/>
                      <a:pt x="96" y="65"/>
                    </a:cubicBezTo>
                    <a:cubicBezTo>
                      <a:pt x="97" y="64"/>
                      <a:pt x="98" y="63"/>
                      <a:pt x="98" y="62"/>
                    </a:cubicBezTo>
                    <a:cubicBezTo>
                      <a:pt x="100" y="59"/>
                      <a:pt x="101" y="58"/>
                      <a:pt x="103" y="57"/>
                    </a:cubicBezTo>
                    <a:cubicBezTo>
                      <a:pt x="104" y="57"/>
                      <a:pt x="104" y="56"/>
                      <a:pt x="105" y="55"/>
                    </a:cubicBezTo>
                    <a:cubicBezTo>
                      <a:pt x="107" y="54"/>
                      <a:pt x="107" y="53"/>
                      <a:pt x="108" y="53"/>
                    </a:cubicBezTo>
                    <a:cubicBezTo>
                      <a:pt x="108" y="52"/>
                      <a:pt x="109" y="51"/>
                      <a:pt x="111" y="51"/>
                    </a:cubicBezTo>
                    <a:cubicBezTo>
                      <a:pt x="111" y="51"/>
                      <a:pt x="112" y="51"/>
                      <a:pt x="113" y="51"/>
                    </a:cubicBezTo>
                    <a:cubicBezTo>
                      <a:pt x="113" y="51"/>
                      <a:pt x="114" y="51"/>
                      <a:pt x="115" y="51"/>
                    </a:cubicBezTo>
                    <a:cubicBezTo>
                      <a:pt x="116" y="51"/>
                      <a:pt x="117" y="51"/>
                      <a:pt x="118" y="50"/>
                    </a:cubicBezTo>
                    <a:cubicBezTo>
                      <a:pt x="120" y="48"/>
                      <a:pt x="121" y="48"/>
                      <a:pt x="123" y="48"/>
                    </a:cubicBezTo>
                    <a:cubicBezTo>
                      <a:pt x="124" y="48"/>
                      <a:pt x="125" y="48"/>
                      <a:pt x="127" y="49"/>
                    </a:cubicBezTo>
                    <a:cubicBezTo>
                      <a:pt x="127" y="50"/>
                      <a:pt x="128" y="50"/>
                      <a:pt x="129" y="50"/>
                    </a:cubicBezTo>
                    <a:cubicBezTo>
                      <a:pt x="131" y="50"/>
                      <a:pt x="133" y="49"/>
                      <a:pt x="135" y="49"/>
                    </a:cubicBezTo>
                    <a:cubicBezTo>
                      <a:pt x="136" y="48"/>
                      <a:pt x="138" y="48"/>
                      <a:pt x="139" y="48"/>
                    </a:cubicBezTo>
                    <a:cubicBezTo>
                      <a:pt x="140" y="47"/>
                      <a:pt x="141" y="47"/>
                      <a:pt x="141" y="46"/>
                    </a:cubicBezTo>
                    <a:cubicBezTo>
                      <a:pt x="141" y="45"/>
                      <a:pt x="141" y="44"/>
                      <a:pt x="140" y="43"/>
                    </a:cubicBezTo>
                    <a:cubicBezTo>
                      <a:pt x="140" y="42"/>
                      <a:pt x="139" y="42"/>
                      <a:pt x="138" y="41"/>
                    </a:cubicBezTo>
                    <a:cubicBezTo>
                      <a:pt x="137" y="40"/>
                      <a:pt x="136" y="39"/>
                      <a:pt x="134" y="38"/>
                    </a:cubicBezTo>
                    <a:cubicBezTo>
                      <a:pt x="133" y="36"/>
                      <a:pt x="132" y="35"/>
                      <a:pt x="132" y="33"/>
                    </a:cubicBezTo>
                    <a:cubicBezTo>
                      <a:pt x="132" y="32"/>
                      <a:pt x="133" y="31"/>
                      <a:pt x="134" y="30"/>
                    </a:cubicBezTo>
                    <a:cubicBezTo>
                      <a:pt x="137" y="29"/>
                      <a:pt x="140" y="27"/>
                      <a:pt x="143" y="26"/>
                    </a:cubicBezTo>
                    <a:cubicBezTo>
                      <a:pt x="144" y="26"/>
                      <a:pt x="145" y="25"/>
                      <a:pt x="146" y="25"/>
                    </a:cubicBezTo>
                    <a:cubicBezTo>
                      <a:pt x="147" y="25"/>
                      <a:pt x="148" y="25"/>
                      <a:pt x="148" y="25"/>
                    </a:cubicBezTo>
                    <a:cubicBezTo>
                      <a:pt x="150" y="25"/>
                      <a:pt x="151" y="26"/>
                      <a:pt x="153" y="27"/>
                    </a:cubicBezTo>
                    <a:cubicBezTo>
                      <a:pt x="153" y="27"/>
                      <a:pt x="154" y="28"/>
                      <a:pt x="155" y="28"/>
                    </a:cubicBezTo>
                    <a:cubicBezTo>
                      <a:pt x="157" y="29"/>
                      <a:pt x="158" y="29"/>
                      <a:pt x="159" y="31"/>
                    </a:cubicBezTo>
                    <a:cubicBezTo>
                      <a:pt x="159" y="32"/>
                      <a:pt x="159" y="33"/>
                      <a:pt x="158" y="34"/>
                    </a:cubicBezTo>
                    <a:cubicBezTo>
                      <a:pt x="158" y="35"/>
                      <a:pt x="158" y="36"/>
                      <a:pt x="158" y="37"/>
                    </a:cubicBezTo>
                    <a:cubicBezTo>
                      <a:pt x="159" y="38"/>
                      <a:pt x="161" y="39"/>
                      <a:pt x="162" y="39"/>
                    </a:cubicBezTo>
                    <a:cubicBezTo>
                      <a:pt x="163" y="39"/>
                      <a:pt x="163" y="39"/>
                      <a:pt x="163" y="39"/>
                    </a:cubicBezTo>
                    <a:cubicBezTo>
                      <a:pt x="165" y="39"/>
                      <a:pt x="167" y="38"/>
                      <a:pt x="168" y="36"/>
                    </a:cubicBezTo>
                    <a:cubicBezTo>
                      <a:pt x="169" y="35"/>
                      <a:pt x="169" y="35"/>
                      <a:pt x="170" y="34"/>
                    </a:cubicBezTo>
                    <a:cubicBezTo>
                      <a:pt x="171" y="33"/>
                      <a:pt x="175" y="29"/>
                      <a:pt x="181" y="23"/>
                    </a:cubicBezTo>
                    <a:cubicBezTo>
                      <a:pt x="184" y="21"/>
                      <a:pt x="186" y="16"/>
                      <a:pt x="187" y="14"/>
                    </a:cubicBezTo>
                    <a:cubicBezTo>
                      <a:pt x="188" y="13"/>
                      <a:pt x="188" y="13"/>
                      <a:pt x="187" y="12"/>
                    </a:cubicBezTo>
                    <a:cubicBezTo>
                      <a:pt x="186" y="12"/>
                      <a:pt x="185" y="11"/>
                      <a:pt x="185" y="10"/>
                    </a:cubicBezTo>
                    <a:cubicBezTo>
                      <a:pt x="185" y="7"/>
                      <a:pt x="187" y="6"/>
                      <a:pt x="192" y="6"/>
                    </a:cubicBezTo>
                    <a:cubicBezTo>
                      <a:pt x="193" y="6"/>
                      <a:pt x="194" y="5"/>
                      <a:pt x="195" y="4"/>
                    </a:cubicBezTo>
                    <a:cubicBezTo>
                      <a:pt x="193" y="4"/>
                      <a:pt x="193" y="4"/>
                      <a:pt x="193" y="4"/>
                    </a:cubicBezTo>
                    <a:cubicBezTo>
                      <a:pt x="195" y="3"/>
                      <a:pt x="195" y="3"/>
                      <a:pt x="195" y="3"/>
                    </a:cubicBezTo>
                    <a:cubicBezTo>
                      <a:pt x="197" y="1"/>
                      <a:pt x="199" y="0"/>
                      <a:pt x="200" y="0"/>
                    </a:cubicBezTo>
                    <a:cubicBezTo>
                      <a:pt x="200" y="0"/>
                      <a:pt x="200" y="0"/>
                      <a:pt x="201" y="0"/>
                    </a:cubicBezTo>
                    <a:cubicBezTo>
                      <a:pt x="202" y="1"/>
                      <a:pt x="203" y="2"/>
                      <a:pt x="203" y="3"/>
                    </a:cubicBezTo>
                    <a:cubicBezTo>
                      <a:pt x="204" y="5"/>
                      <a:pt x="204" y="5"/>
                      <a:pt x="205" y="5"/>
                    </a:cubicBezTo>
                    <a:cubicBezTo>
                      <a:pt x="205" y="5"/>
                      <a:pt x="206" y="5"/>
                      <a:pt x="206" y="5"/>
                    </a:cubicBezTo>
                    <a:cubicBezTo>
                      <a:pt x="207" y="5"/>
                      <a:pt x="207" y="5"/>
                      <a:pt x="208" y="5"/>
                    </a:cubicBezTo>
                    <a:cubicBezTo>
                      <a:pt x="209" y="5"/>
                      <a:pt x="210" y="5"/>
                      <a:pt x="212" y="4"/>
                    </a:cubicBezTo>
                    <a:cubicBezTo>
                      <a:pt x="213" y="3"/>
                      <a:pt x="215" y="3"/>
                      <a:pt x="217" y="3"/>
                    </a:cubicBezTo>
                    <a:cubicBezTo>
                      <a:pt x="218" y="3"/>
                      <a:pt x="220" y="4"/>
                      <a:pt x="220" y="5"/>
                    </a:cubicBezTo>
                    <a:cubicBezTo>
                      <a:pt x="220" y="7"/>
                      <a:pt x="223" y="9"/>
                      <a:pt x="225" y="11"/>
                    </a:cubicBezTo>
                    <a:cubicBezTo>
                      <a:pt x="226" y="12"/>
                      <a:pt x="227" y="13"/>
                      <a:pt x="226" y="15"/>
                    </a:cubicBezTo>
                    <a:cubicBezTo>
                      <a:pt x="226" y="16"/>
                      <a:pt x="225" y="17"/>
                      <a:pt x="224" y="17"/>
                    </a:cubicBezTo>
                    <a:cubicBezTo>
                      <a:pt x="223" y="17"/>
                      <a:pt x="223" y="16"/>
                      <a:pt x="222" y="16"/>
                    </a:cubicBezTo>
                    <a:cubicBezTo>
                      <a:pt x="221" y="16"/>
                      <a:pt x="220" y="15"/>
                      <a:pt x="219" y="15"/>
                    </a:cubicBezTo>
                    <a:cubicBezTo>
                      <a:pt x="219" y="15"/>
                      <a:pt x="219" y="15"/>
                      <a:pt x="219" y="15"/>
                    </a:cubicBezTo>
                    <a:cubicBezTo>
                      <a:pt x="219" y="16"/>
                      <a:pt x="219" y="16"/>
                      <a:pt x="219" y="16"/>
                    </a:cubicBezTo>
                    <a:cubicBezTo>
                      <a:pt x="220" y="17"/>
                      <a:pt x="221" y="19"/>
                      <a:pt x="221" y="20"/>
                    </a:cubicBezTo>
                    <a:cubicBezTo>
                      <a:pt x="220" y="20"/>
                      <a:pt x="220" y="21"/>
                      <a:pt x="219" y="21"/>
                    </a:cubicBezTo>
                    <a:cubicBezTo>
                      <a:pt x="219" y="21"/>
                      <a:pt x="218" y="21"/>
                      <a:pt x="218" y="21"/>
                    </a:cubicBezTo>
                    <a:cubicBezTo>
                      <a:pt x="218" y="21"/>
                      <a:pt x="218" y="21"/>
                      <a:pt x="218" y="21"/>
                    </a:cubicBezTo>
                    <a:cubicBezTo>
                      <a:pt x="218" y="21"/>
                      <a:pt x="219" y="23"/>
                      <a:pt x="217" y="25"/>
                    </a:cubicBezTo>
                    <a:cubicBezTo>
                      <a:pt x="217" y="25"/>
                      <a:pt x="216" y="26"/>
                      <a:pt x="216" y="27"/>
                    </a:cubicBezTo>
                    <a:cubicBezTo>
                      <a:pt x="216" y="28"/>
                      <a:pt x="216" y="28"/>
                      <a:pt x="217" y="29"/>
                    </a:cubicBezTo>
                    <a:cubicBezTo>
                      <a:pt x="218" y="31"/>
                      <a:pt x="221" y="36"/>
                      <a:pt x="220" y="38"/>
                    </a:cubicBezTo>
                    <a:cubicBezTo>
                      <a:pt x="220" y="38"/>
                      <a:pt x="220" y="39"/>
                      <a:pt x="221" y="39"/>
                    </a:cubicBezTo>
                    <a:cubicBezTo>
                      <a:pt x="221" y="40"/>
                      <a:pt x="222" y="42"/>
                      <a:pt x="221" y="44"/>
                    </a:cubicBezTo>
                    <a:cubicBezTo>
                      <a:pt x="221" y="44"/>
                      <a:pt x="220" y="45"/>
                      <a:pt x="220" y="45"/>
                    </a:cubicBezTo>
                    <a:cubicBezTo>
                      <a:pt x="219" y="47"/>
                      <a:pt x="219" y="48"/>
                      <a:pt x="216" y="48"/>
                    </a:cubicBezTo>
                    <a:cubicBezTo>
                      <a:pt x="213" y="48"/>
                      <a:pt x="213" y="49"/>
                      <a:pt x="212" y="52"/>
                    </a:cubicBezTo>
                    <a:cubicBezTo>
                      <a:pt x="212" y="52"/>
                      <a:pt x="212" y="52"/>
                      <a:pt x="212" y="52"/>
                    </a:cubicBezTo>
                    <a:cubicBezTo>
                      <a:pt x="212" y="54"/>
                      <a:pt x="211" y="56"/>
                      <a:pt x="214" y="57"/>
                    </a:cubicBezTo>
                    <a:cubicBezTo>
                      <a:pt x="215" y="58"/>
                      <a:pt x="217" y="59"/>
                      <a:pt x="219" y="60"/>
                    </a:cubicBezTo>
                    <a:cubicBezTo>
                      <a:pt x="223" y="61"/>
                      <a:pt x="226" y="62"/>
                      <a:pt x="227" y="64"/>
                    </a:cubicBezTo>
                    <a:cubicBezTo>
                      <a:pt x="229" y="66"/>
                      <a:pt x="230" y="66"/>
                      <a:pt x="230" y="66"/>
                    </a:cubicBezTo>
                    <a:cubicBezTo>
                      <a:pt x="231" y="66"/>
                      <a:pt x="231" y="66"/>
                      <a:pt x="232" y="65"/>
                    </a:cubicBezTo>
                    <a:cubicBezTo>
                      <a:pt x="232" y="65"/>
                      <a:pt x="232" y="65"/>
                      <a:pt x="232" y="65"/>
                    </a:cubicBezTo>
                    <a:cubicBezTo>
                      <a:pt x="233" y="64"/>
                      <a:pt x="234" y="63"/>
                      <a:pt x="234" y="62"/>
                    </a:cubicBezTo>
                    <a:cubicBezTo>
                      <a:pt x="234" y="62"/>
                      <a:pt x="234" y="62"/>
                      <a:pt x="233" y="62"/>
                    </a:cubicBezTo>
                    <a:cubicBezTo>
                      <a:pt x="229" y="60"/>
                      <a:pt x="228" y="57"/>
                      <a:pt x="228" y="55"/>
                    </a:cubicBezTo>
                    <a:cubicBezTo>
                      <a:pt x="228" y="54"/>
                      <a:pt x="228" y="54"/>
                      <a:pt x="229" y="53"/>
                    </a:cubicBezTo>
                    <a:cubicBezTo>
                      <a:pt x="230" y="53"/>
                      <a:pt x="230" y="53"/>
                      <a:pt x="231" y="52"/>
                    </a:cubicBezTo>
                    <a:cubicBezTo>
                      <a:pt x="232" y="52"/>
                      <a:pt x="233" y="51"/>
                      <a:pt x="234" y="51"/>
                    </a:cubicBezTo>
                    <a:cubicBezTo>
                      <a:pt x="236" y="50"/>
                      <a:pt x="237" y="49"/>
                      <a:pt x="238" y="47"/>
                    </a:cubicBezTo>
                    <a:cubicBezTo>
                      <a:pt x="239" y="45"/>
                      <a:pt x="240" y="44"/>
                      <a:pt x="242" y="44"/>
                    </a:cubicBezTo>
                    <a:cubicBezTo>
                      <a:pt x="243" y="44"/>
                      <a:pt x="244" y="44"/>
                      <a:pt x="244" y="45"/>
                    </a:cubicBezTo>
                    <a:cubicBezTo>
                      <a:pt x="244" y="44"/>
                      <a:pt x="245" y="43"/>
                      <a:pt x="246" y="43"/>
                    </a:cubicBezTo>
                    <a:cubicBezTo>
                      <a:pt x="247" y="43"/>
                      <a:pt x="248" y="42"/>
                      <a:pt x="248" y="42"/>
                    </a:cubicBezTo>
                    <a:cubicBezTo>
                      <a:pt x="250" y="42"/>
                      <a:pt x="251" y="43"/>
                      <a:pt x="252" y="44"/>
                    </a:cubicBezTo>
                    <a:cubicBezTo>
                      <a:pt x="253" y="45"/>
                      <a:pt x="254" y="47"/>
                      <a:pt x="255" y="49"/>
                    </a:cubicBezTo>
                    <a:cubicBezTo>
                      <a:pt x="255" y="49"/>
                      <a:pt x="255" y="49"/>
                      <a:pt x="255" y="49"/>
                    </a:cubicBezTo>
                    <a:cubicBezTo>
                      <a:pt x="255" y="49"/>
                      <a:pt x="255" y="50"/>
                      <a:pt x="255" y="50"/>
                    </a:cubicBezTo>
                    <a:cubicBezTo>
                      <a:pt x="255" y="50"/>
                      <a:pt x="255" y="50"/>
                      <a:pt x="255" y="50"/>
                    </a:cubicBezTo>
                    <a:cubicBezTo>
                      <a:pt x="255" y="51"/>
                      <a:pt x="255" y="51"/>
                      <a:pt x="255" y="52"/>
                    </a:cubicBezTo>
                    <a:cubicBezTo>
                      <a:pt x="255" y="54"/>
                      <a:pt x="255" y="57"/>
                      <a:pt x="256" y="58"/>
                    </a:cubicBezTo>
                    <a:cubicBezTo>
                      <a:pt x="257" y="59"/>
                      <a:pt x="257" y="60"/>
                      <a:pt x="257" y="62"/>
                    </a:cubicBezTo>
                    <a:cubicBezTo>
                      <a:pt x="258" y="62"/>
                      <a:pt x="258" y="63"/>
                      <a:pt x="258" y="64"/>
                    </a:cubicBezTo>
                    <a:cubicBezTo>
                      <a:pt x="260" y="66"/>
                      <a:pt x="261" y="68"/>
                      <a:pt x="264" y="68"/>
                    </a:cubicBezTo>
                    <a:cubicBezTo>
                      <a:pt x="267" y="68"/>
                      <a:pt x="268" y="69"/>
                      <a:pt x="268" y="72"/>
                    </a:cubicBezTo>
                    <a:cubicBezTo>
                      <a:pt x="268" y="72"/>
                      <a:pt x="269" y="72"/>
                      <a:pt x="269" y="73"/>
                    </a:cubicBezTo>
                    <a:cubicBezTo>
                      <a:pt x="270" y="75"/>
                      <a:pt x="274" y="78"/>
                      <a:pt x="277" y="79"/>
                    </a:cubicBezTo>
                    <a:cubicBezTo>
                      <a:pt x="281" y="79"/>
                      <a:pt x="287" y="83"/>
                      <a:pt x="289" y="84"/>
                    </a:cubicBezTo>
                    <a:cubicBezTo>
                      <a:pt x="290" y="85"/>
                      <a:pt x="290" y="86"/>
                      <a:pt x="290" y="87"/>
                    </a:cubicBezTo>
                    <a:cubicBezTo>
                      <a:pt x="290" y="88"/>
                      <a:pt x="289" y="90"/>
                      <a:pt x="288" y="90"/>
                    </a:cubicBezTo>
                    <a:cubicBezTo>
                      <a:pt x="287" y="91"/>
                      <a:pt x="287" y="92"/>
                      <a:pt x="287" y="93"/>
                    </a:cubicBezTo>
                    <a:cubicBezTo>
                      <a:pt x="287" y="94"/>
                      <a:pt x="287" y="95"/>
                      <a:pt x="287" y="96"/>
                    </a:cubicBezTo>
                    <a:cubicBezTo>
                      <a:pt x="287" y="97"/>
                      <a:pt x="287" y="99"/>
                      <a:pt x="285" y="99"/>
                    </a:cubicBezTo>
                    <a:cubicBezTo>
                      <a:pt x="285" y="99"/>
                      <a:pt x="284" y="98"/>
                      <a:pt x="283" y="96"/>
                    </a:cubicBezTo>
                    <a:cubicBezTo>
                      <a:pt x="282" y="93"/>
                      <a:pt x="281" y="93"/>
                      <a:pt x="281" y="93"/>
                    </a:cubicBezTo>
                    <a:cubicBezTo>
                      <a:pt x="280" y="93"/>
                      <a:pt x="280" y="94"/>
                      <a:pt x="279" y="94"/>
                    </a:cubicBezTo>
                    <a:cubicBezTo>
                      <a:pt x="278" y="95"/>
                      <a:pt x="278" y="95"/>
                      <a:pt x="278" y="96"/>
                    </a:cubicBezTo>
                    <a:cubicBezTo>
                      <a:pt x="278" y="96"/>
                      <a:pt x="278" y="97"/>
                      <a:pt x="280" y="97"/>
                    </a:cubicBezTo>
                    <a:cubicBezTo>
                      <a:pt x="282" y="99"/>
                      <a:pt x="285" y="100"/>
                      <a:pt x="285" y="100"/>
                    </a:cubicBezTo>
                    <a:cubicBezTo>
                      <a:pt x="286" y="100"/>
                      <a:pt x="286" y="100"/>
                      <a:pt x="286" y="100"/>
                    </a:cubicBezTo>
                    <a:cubicBezTo>
                      <a:pt x="286" y="101"/>
                      <a:pt x="286" y="101"/>
                      <a:pt x="286" y="101"/>
                    </a:cubicBezTo>
                    <a:cubicBezTo>
                      <a:pt x="286" y="101"/>
                      <a:pt x="285" y="102"/>
                      <a:pt x="283" y="104"/>
                    </a:cubicBezTo>
                    <a:cubicBezTo>
                      <a:pt x="283" y="105"/>
                      <a:pt x="283" y="105"/>
                      <a:pt x="283" y="105"/>
                    </a:cubicBezTo>
                    <a:cubicBezTo>
                      <a:pt x="282" y="105"/>
                      <a:pt x="281" y="106"/>
                      <a:pt x="281" y="106"/>
                    </a:cubicBezTo>
                    <a:cubicBezTo>
                      <a:pt x="281" y="106"/>
                      <a:pt x="282" y="106"/>
                      <a:pt x="282" y="107"/>
                    </a:cubicBezTo>
                    <a:cubicBezTo>
                      <a:pt x="283" y="108"/>
                      <a:pt x="284" y="108"/>
                      <a:pt x="285" y="109"/>
                    </a:cubicBezTo>
                    <a:cubicBezTo>
                      <a:pt x="285" y="109"/>
                      <a:pt x="286" y="110"/>
                      <a:pt x="287" y="111"/>
                    </a:cubicBezTo>
                    <a:cubicBezTo>
                      <a:pt x="287" y="111"/>
                      <a:pt x="287" y="111"/>
                      <a:pt x="287" y="111"/>
                    </a:cubicBezTo>
                    <a:cubicBezTo>
                      <a:pt x="288" y="112"/>
                      <a:pt x="289" y="114"/>
                      <a:pt x="288" y="117"/>
                    </a:cubicBezTo>
                    <a:cubicBezTo>
                      <a:pt x="287" y="118"/>
                      <a:pt x="287" y="119"/>
                      <a:pt x="286" y="119"/>
                    </a:cubicBezTo>
                    <a:cubicBezTo>
                      <a:pt x="286" y="121"/>
                      <a:pt x="285" y="122"/>
                      <a:pt x="283" y="122"/>
                    </a:cubicBezTo>
                    <a:cubicBezTo>
                      <a:pt x="283" y="122"/>
                      <a:pt x="282" y="122"/>
                      <a:pt x="282" y="122"/>
                    </a:cubicBezTo>
                    <a:cubicBezTo>
                      <a:pt x="280" y="122"/>
                      <a:pt x="279" y="120"/>
                      <a:pt x="278" y="120"/>
                    </a:cubicBezTo>
                    <a:cubicBezTo>
                      <a:pt x="278" y="119"/>
                      <a:pt x="277" y="119"/>
                      <a:pt x="277" y="119"/>
                    </a:cubicBezTo>
                    <a:cubicBezTo>
                      <a:pt x="276" y="120"/>
                      <a:pt x="274" y="121"/>
                      <a:pt x="273" y="121"/>
                    </a:cubicBezTo>
                    <a:cubicBezTo>
                      <a:pt x="272" y="121"/>
                      <a:pt x="271" y="120"/>
                      <a:pt x="270" y="120"/>
                    </a:cubicBezTo>
                    <a:cubicBezTo>
                      <a:pt x="270" y="119"/>
                      <a:pt x="269" y="118"/>
                      <a:pt x="268" y="118"/>
                    </a:cubicBezTo>
                    <a:cubicBezTo>
                      <a:pt x="268" y="118"/>
                      <a:pt x="267" y="118"/>
                      <a:pt x="267" y="119"/>
                    </a:cubicBezTo>
                    <a:cubicBezTo>
                      <a:pt x="267" y="119"/>
                      <a:pt x="267" y="119"/>
                      <a:pt x="267" y="120"/>
                    </a:cubicBezTo>
                    <a:cubicBezTo>
                      <a:pt x="268" y="125"/>
                      <a:pt x="269" y="127"/>
                      <a:pt x="270" y="128"/>
                    </a:cubicBezTo>
                    <a:cubicBezTo>
                      <a:pt x="271" y="129"/>
                      <a:pt x="273" y="130"/>
                      <a:pt x="272" y="131"/>
                    </a:cubicBezTo>
                    <a:cubicBezTo>
                      <a:pt x="272" y="133"/>
                      <a:pt x="270" y="133"/>
                      <a:pt x="268" y="133"/>
                    </a:cubicBezTo>
                    <a:cubicBezTo>
                      <a:pt x="263" y="133"/>
                      <a:pt x="262" y="132"/>
                      <a:pt x="260" y="132"/>
                    </a:cubicBezTo>
                    <a:cubicBezTo>
                      <a:pt x="260" y="132"/>
                      <a:pt x="260" y="132"/>
                      <a:pt x="260" y="132"/>
                    </a:cubicBezTo>
                    <a:cubicBezTo>
                      <a:pt x="259" y="132"/>
                      <a:pt x="259" y="132"/>
                      <a:pt x="259" y="132"/>
                    </a:cubicBezTo>
                    <a:cubicBezTo>
                      <a:pt x="259" y="132"/>
                      <a:pt x="259" y="132"/>
                      <a:pt x="259" y="133"/>
                    </a:cubicBezTo>
                    <a:cubicBezTo>
                      <a:pt x="260" y="133"/>
                      <a:pt x="261" y="133"/>
                      <a:pt x="262" y="134"/>
                    </a:cubicBezTo>
                    <a:cubicBezTo>
                      <a:pt x="262" y="134"/>
                      <a:pt x="263" y="134"/>
                      <a:pt x="264" y="134"/>
                    </a:cubicBezTo>
                    <a:cubicBezTo>
                      <a:pt x="266" y="135"/>
                      <a:pt x="267" y="136"/>
                      <a:pt x="269" y="138"/>
                    </a:cubicBezTo>
                    <a:cubicBezTo>
                      <a:pt x="270" y="139"/>
                      <a:pt x="270" y="139"/>
                      <a:pt x="270" y="139"/>
                    </a:cubicBezTo>
                    <a:cubicBezTo>
                      <a:pt x="272" y="140"/>
                      <a:pt x="273" y="142"/>
                      <a:pt x="273" y="143"/>
                    </a:cubicBezTo>
                    <a:cubicBezTo>
                      <a:pt x="272" y="144"/>
                      <a:pt x="271" y="144"/>
                      <a:pt x="269" y="144"/>
                    </a:cubicBezTo>
                    <a:cubicBezTo>
                      <a:pt x="267" y="145"/>
                      <a:pt x="267" y="145"/>
                      <a:pt x="267" y="145"/>
                    </a:cubicBezTo>
                    <a:cubicBezTo>
                      <a:pt x="266" y="146"/>
                      <a:pt x="267" y="147"/>
                      <a:pt x="267" y="147"/>
                    </a:cubicBezTo>
                    <a:cubicBezTo>
                      <a:pt x="268" y="148"/>
                      <a:pt x="269" y="150"/>
                      <a:pt x="268" y="151"/>
                    </a:cubicBezTo>
                    <a:cubicBezTo>
                      <a:pt x="268" y="152"/>
                      <a:pt x="267" y="153"/>
                      <a:pt x="266" y="153"/>
                    </a:cubicBezTo>
                    <a:cubicBezTo>
                      <a:pt x="263" y="153"/>
                      <a:pt x="260" y="154"/>
                      <a:pt x="259" y="156"/>
                    </a:cubicBezTo>
                    <a:cubicBezTo>
                      <a:pt x="258" y="157"/>
                      <a:pt x="259" y="158"/>
                      <a:pt x="259" y="159"/>
                    </a:cubicBezTo>
                    <a:cubicBezTo>
                      <a:pt x="259" y="161"/>
                      <a:pt x="260" y="162"/>
                      <a:pt x="258" y="164"/>
                    </a:cubicBezTo>
                    <a:cubicBezTo>
                      <a:pt x="257" y="164"/>
                      <a:pt x="256" y="165"/>
                      <a:pt x="256" y="165"/>
                    </a:cubicBezTo>
                    <a:cubicBezTo>
                      <a:pt x="256" y="165"/>
                      <a:pt x="256" y="165"/>
                      <a:pt x="256" y="165"/>
                    </a:cubicBezTo>
                    <a:cubicBezTo>
                      <a:pt x="256" y="165"/>
                      <a:pt x="256" y="165"/>
                      <a:pt x="256" y="166"/>
                    </a:cubicBezTo>
                    <a:cubicBezTo>
                      <a:pt x="259" y="168"/>
                      <a:pt x="259" y="170"/>
                      <a:pt x="257" y="173"/>
                    </a:cubicBezTo>
                    <a:cubicBezTo>
                      <a:pt x="256" y="174"/>
                      <a:pt x="256" y="175"/>
                      <a:pt x="256" y="176"/>
                    </a:cubicBezTo>
                    <a:cubicBezTo>
                      <a:pt x="255" y="178"/>
                      <a:pt x="253" y="180"/>
                      <a:pt x="251" y="180"/>
                    </a:cubicBezTo>
                    <a:cubicBezTo>
                      <a:pt x="251" y="180"/>
                      <a:pt x="251" y="181"/>
                      <a:pt x="251" y="181"/>
                    </a:cubicBezTo>
                    <a:cubicBezTo>
                      <a:pt x="251" y="181"/>
                      <a:pt x="251" y="182"/>
                      <a:pt x="251" y="183"/>
                    </a:cubicBezTo>
                    <a:cubicBezTo>
                      <a:pt x="251" y="184"/>
                      <a:pt x="251" y="184"/>
                      <a:pt x="251" y="184"/>
                    </a:cubicBezTo>
                    <a:cubicBezTo>
                      <a:pt x="252" y="187"/>
                      <a:pt x="253" y="188"/>
                      <a:pt x="255" y="188"/>
                    </a:cubicBezTo>
                    <a:cubicBezTo>
                      <a:pt x="256" y="188"/>
                      <a:pt x="259" y="188"/>
                      <a:pt x="260" y="187"/>
                    </a:cubicBezTo>
                    <a:cubicBezTo>
                      <a:pt x="260" y="187"/>
                      <a:pt x="260" y="186"/>
                      <a:pt x="260" y="186"/>
                    </a:cubicBezTo>
                    <a:cubicBezTo>
                      <a:pt x="259" y="185"/>
                      <a:pt x="258" y="184"/>
                      <a:pt x="259" y="182"/>
                    </a:cubicBezTo>
                    <a:cubicBezTo>
                      <a:pt x="259" y="181"/>
                      <a:pt x="260" y="181"/>
                      <a:pt x="262" y="180"/>
                    </a:cubicBezTo>
                    <a:cubicBezTo>
                      <a:pt x="262" y="180"/>
                      <a:pt x="263" y="179"/>
                      <a:pt x="263" y="179"/>
                    </a:cubicBezTo>
                    <a:cubicBezTo>
                      <a:pt x="265" y="178"/>
                      <a:pt x="266" y="178"/>
                      <a:pt x="267" y="178"/>
                    </a:cubicBezTo>
                    <a:cubicBezTo>
                      <a:pt x="268" y="178"/>
                      <a:pt x="268" y="178"/>
                      <a:pt x="269" y="178"/>
                    </a:cubicBezTo>
                    <a:cubicBezTo>
                      <a:pt x="270" y="178"/>
                      <a:pt x="271" y="180"/>
                      <a:pt x="272" y="181"/>
                    </a:cubicBezTo>
                    <a:cubicBezTo>
                      <a:pt x="272" y="182"/>
                      <a:pt x="272" y="183"/>
                      <a:pt x="273" y="183"/>
                    </a:cubicBezTo>
                    <a:cubicBezTo>
                      <a:pt x="275" y="186"/>
                      <a:pt x="274" y="189"/>
                      <a:pt x="273" y="191"/>
                    </a:cubicBezTo>
                    <a:cubicBezTo>
                      <a:pt x="273" y="191"/>
                      <a:pt x="273" y="192"/>
                      <a:pt x="272" y="192"/>
                    </a:cubicBezTo>
                    <a:cubicBezTo>
                      <a:pt x="272" y="192"/>
                      <a:pt x="272" y="191"/>
                      <a:pt x="272" y="191"/>
                    </a:cubicBezTo>
                    <a:cubicBezTo>
                      <a:pt x="272" y="191"/>
                      <a:pt x="272" y="191"/>
                      <a:pt x="272" y="191"/>
                    </a:cubicBezTo>
                    <a:cubicBezTo>
                      <a:pt x="271" y="193"/>
                      <a:pt x="271" y="194"/>
                      <a:pt x="271" y="196"/>
                    </a:cubicBezTo>
                    <a:cubicBezTo>
                      <a:pt x="271" y="196"/>
                      <a:pt x="271" y="197"/>
                      <a:pt x="272" y="198"/>
                    </a:cubicBezTo>
                    <a:cubicBezTo>
                      <a:pt x="272" y="201"/>
                      <a:pt x="273" y="204"/>
                      <a:pt x="273" y="205"/>
                    </a:cubicBezTo>
                    <a:cubicBezTo>
                      <a:pt x="274" y="206"/>
                      <a:pt x="274" y="206"/>
                      <a:pt x="274" y="206"/>
                    </a:cubicBezTo>
                    <a:cubicBezTo>
                      <a:pt x="273" y="207"/>
                      <a:pt x="273" y="207"/>
                      <a:pt x="273" y="207"/>
                    </a:cubicBezTo>
                    <a:cubicBezTo>
                      <a:pt x="272" y="208"/>
                      <a:pt x="271" y="209"/>
                      <a:pt x="270" y="210"/>
                    </a:cubicBezTo>
                    <a:cubicBezTo>
                      <a:pt x="269" y="211"/>
                      <a:pt x="269" y="213"/>
                      <a:pt x="269" y="214"/>
                    </a:cubicBezTo>
                    <a:cubicBezTo>
                      <a:pt x="269" y="216"/>
                      <a:pt x="269" y="217"/>
                      <a:pt x="268" y="219"/>
                    </a:cubicBezTo>
                    <a:cubicBezTo>
                      <a:pt x="267" y="221"/>
                      <a:pt x="265" y="222"/>
                      <a:pt x="262" y="224"/>
                    </a:cubicBezTo>
                    <a:cubicBezTo>
                      <a:pt x="261" y="225"/>
                      <a:pt x="259" y="226"/>
                      <a:pt x="257" y="228"/>
                    </a:cubicBezTo>
                    <a:cubicBezTo>
                      <a:pt x="255" y="231"/>
                      <a:pt x="250" y="232"/>
                      <a:pt x="247" y="232"/>
                    </a:cubicBezTo>
                    <a:cubicBezTo>
                      <a:pt x="244" y="232"/>
                      <a:pt x="243" y="231"/>
                      <a:pt x="241" y="230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39" y="229"/>
                      <a:pt x="239" y="229"/>
                      <a:pt x="238" y="229"/>
                    </a:cubicBezTo>
                    <a:cubicBezTo>
                      <a:pt x="238" y="229"/>
                      <a:pt x="237" y="230"/>
                      <a:pt x="235" y="232"/>
                    </a:cubicBezTo>
                    <a:cubicBezTo>
                      <a:pt x="233" y="235"/>
                      <a:pt x="234" y="237"/>
                      <a:pt x="234" y="239"/>
                    </a:cubicBezTo>
                    <a:cubicBezTo>
                      <a:pt x="235" y="241"/>
                      <a:pt x="236" y="242"/>
                      <a:pt x="236" y="244"/>
                    </a:cubicBezTo>
                    <a:cubicBezTo>
                      <a:pt x="236" y="248"/>
                      <a:pt x="234" y="250"/>
                      <a:pt x="232" y="252"/>
                    </a:cubicBezTo>
                    <a:cubicBezTo>
                      <a:pt x="232" y="252"/>
                      <a:pt x="231" y="253"/>
                      <a:pt x="231" y="254"/>
                    </a:cubicBezTo>
                    <a:cubicBezTo>
                      <a:pt x="230" y="255"/>
                      <a:pt x="228" y="256"/>
                      <a:pt x="227" y="256"/>
                    </a:cubicBezTo>
                    <a:cubicBezTo>
                      <a:pt x="225" y="256"/>
                      <a:pt x="224" y="257"/>
                      <a:pt x="223" y="258"/>
                    </a:cubicBezTo>
                    <a:cubicBezTo>
                      <a:pt x="222" y="258"/>
                      <a:pt x="222" y="259"/>
                      <a:pt x="222" y="259"/>
                    </a:cubicBezTo>
                    <a:cubicBezTo>
                      <a:pt x="222" y="260"/>
                      <a:pt x="224" y="261"/>
                      <a:pt x="226" y="261"/>
                    </a:cubicBezTo>
                    <a:cubicBezTo>
                      <a:pt x="229" y="262"/>
                      <a:pt x="229" y="262"/>
                      <a:pt x="229" y="262"/>
                    </a:cubicBezTo>
                    <a:cubicBezTo>
                      <a:pt x="226" y="263"/>
                      <a:pt x="226" y="263"/>
                      <a:pt x="226" y="263"/>
                    </a:cubicBezTo>
                    <a:cubicBezTo>
                      <a:pt x="225" y="263"/>
                      <a:pt x="220" y="265"/>
                      <a:pt x="216" y="265"/>
                    </a:cubicBezTo>
                    <a:cubicBezTo>
                      <a:pt x="215" y="265"/>
                      <a:pt x="214" y="264"/>
                      <a:pt x="213" y="264"/>
                    </a:cubicBezTo>
                    <a:cubicBezTo>
                      <a:pt x="212" y="263"/>
                      <a:pt x="209" y="262"/>
                      <a:pt x="207" y="262"/>
                    </a:cubicBezTo>
                    <a:cubicBezTo>
                      <a:pt x="207" y="264"/>
                      <a:pt x="207" y="268"/>
                      <a:pt x="207" y="271"/>
                    </a:cubicBezTo>
                    <a:cubicBezTo>
                      <a:pt x="207" y="272"/>
                      <a:pt x="208" y="272"/>
                      <a:pt x="209" y="273"/>
                    </a:cubicBezTo>
                    <a:cubicBezTo>
                      <a:pt x="210" y="273"/>
                      <a:pt x="211" y="274"/>
                      <a:pt x="211" y="276"/>
                    </a:cubicBezTo>
                    <a:cubicBezTo>
                      <a:pt x="211" y="277"/>
                      <a:pt x="210" y="278"/>
                      <a:pt x="209" y="279"/>
                    </a:cubicBezTo>
                    <a:cubicBezTo>
                      <a:pt x="209" y="280"/>
                      <a:pt x="208" y="281"/>
                      <a:pt x="208" y="283"/>
                    </a:cubicBezTo>
                    <a:cubicBezTo>
                      <a:pt x="208" y="286"/>
                      <a:pt x="206" y="288"/>
                      <a:pt x="202" y="290"/>
                    </a:cubicBezTo>
                    <a:cubicBezTo>
                      <a:pt x="201" y="290"/>
                      <a:pt x="200" y="290"/>
                      <a:pt x="199" y="290"/>
                    </a:cubicBezTo>
                    <a:cubicBezTo>
                      <a:pt x="196" y="290"/>
                      <a:pt x="192" y="288"/>
                      <a:pt x="191" y="286"/>
                    </a:cubicBezTo>
                    <a:cubicBezTo>
                      <a:pt x="189" y="283"/>
                      <a:pt x="186" y="281"/>
                      <a:pt x="184" y="280"/>
                    </a:cubicBezTo>
                    <a:cubicBezTo>
                      <a:pt x="183" y="280"/>
                      <a:pt x="182" y="280"/>
                      <a:pt x="179" y="280"/>
                    </a:cubicBezTo>
                    <a:cubicBezTo>
                      <a:pt x="177" y="280"/>
                      <a:pt x="174" y="280"/>
                      <a:pt x="172" y="280"/>
                    </a:cubicBezTo>
                    <a:cubicBezTo>
                      <a:pt x="170" y="281"/>
                      <a:pt x="166" y="285"/>
                      <a:pt x="164" y="288"/>
                    </a:cubicBezTo>
                    <a:cubicBezTo>
                      <a:pt x="163" y="287"/>
                      <a:pt x="163" y="287"/>
                      <a:pt x="163" y="287"/>
                    </a:cubicBezTo>
                    <a:cubicBezTo>
                      <a:pt x="163" y="286"/>
                      <a:pt x="164" y="285"/>
                      <a:pt x="164" y="285"/>
                    </a:cubicBezTo>
                    <a:cubicBezTo>
                      <a:pt x="163" y="285"/>
                      <a:pt x="163" y="285"/>
                      <a:pt x="163" y="285"/>
                    </a:cubicBezTo>
                    <a:cubicBezTo>
                      <a:pt x="162" y="285"/>
                      <a:pt x="161" y="285"/>
                      <a:pt x="160" y="284"/>
                    </a:cubicBezTo>
                    <a:cubicBezTo>
                      <a:pt x="159" y="284"/>
                      <a:pt x="158" y="283"/>
                      <a:pt x="157" y="283"/>
                    </a:cubicBezTo>
                    <a:cubicBezTo>
                      <a:pt x="156" y="283"/>
                      <a:pt x="155" y="284"/>
                      <a:pt x="154" y="284"/>
                    </a:cubicBezTo>
                    <a:cubicBezTo>
                      <a:pt x="149" y="286"/>
                      <a:pt x="149" y="287"/>
                      <a:pt x="147" y="291"/>
                    </a:cubicBezTo>
                    <a:cubicBezTo>
                      <a:pt x="147" y="292"/>
                      <a:pt x="147" y="292"/>
                      <a:pt x="147" y="292"/>
                    </a:cubicBezTo>
                    <a:cubicBezTo>
                      <a:pt x="145" y="296"/>
                      <a:pt x="147" y="297"/>
                      <a:pt x="150" y="299"/>
                    </a:cubicBezTo>
                    <a:cubicBezTo>
                      <a:pt x="154" y="301"/>
                      <a:pt x="152" y="307"/>
                      <a:pt x="150" y="310"/>
                    </a:cubicBezTo>
                    <a:cubicBezTo>
                      <a:pt x="149" y="312"/>
                      <a:pt x="149" y="319"/>
                      <a:pt x="150" y="324"/>
                    </a:cubicBezTo>
                    <a:cubicBezTo>
                      <a:pt x="152" y="329"/>
                      <a:pt x="155" y="334"/>
                      <a:pt x="157" y="337"/>
                    </a:cubicBezTo>
                    <a:cubicBezTo>
                      <a:pt x="158" y="340"/>
                      <a:pt x="158" y="340"/>
                      <a:pt x="158" y="340"/>
                    </a:cubicBezTo>
                    <a:cubicBezTo>
                      <a:pt x="160" y="342"/>
                      <a:pt x="161" y="345"/>
                      <a:pt x="162" y="349"/>
                    </a:cubicBezTo>
                    <a:cubicBezTo>
                      <a:pt x="162" y="350"/>
                      <a:pt x="162" y="351"/>
                      <a:pt x="162" y="352"/>
                    </a:cubicBezTo>
                    <a:cubicBezTo>
                      <a:pt x="163" y="354"/>
                      <a:pt x="163" y="356"/>
                      <a:pt x="162" y="359"/>
                    </a:cubicBezTo>
                    <a:cubicBezTo>
                      <a:pt x="162" y="362"/>
                      <a:pt x="161" y="362"/>
                      <a:pt x="160" y="363"/>
                    </a:cubicBezTo>
                    <a:cubicBezTo>
                      <a:pt x="160" y="363"/>
                      <a:pt x="159" y="364"/>
                      <a:pt x="159" y="365"/>
                    </a:cubicBezTo>
                    <a:cubicBezTo>
                      <a:pt x="159" y="367"/>
                      <a:pt x="159" y="368"/>
                      <a:pt x="160" y="369"/>
                    </a:cubicBezTo>
                    <a:cubicBezTo>
                      <a:pt x="160" y="370"/>
                      <a:pt x="160" y="372"/>
                      <a:pt x="159" y="374"/>
                    </a:cubicBezTo>
                    <a:cubicBezTo>
                      <a:pt x="159" y="376"/>
                      <a:pt x="158" y="377"/>
                      <a:pt x="157" y="377"/>
                    </a:cubicBezTo>
                    <a:cubicBezTo>
                      <a:pt x="156" y="377"/>
                      <a:pt x="156" y="377"/>
                      <a:pt x="155" y="379"/>
                    </a:cubicBezTo>
                    <a:cubicBezTo>
                      <a:pt x="155" y="381"/>
                      <a:pt x="156" y="381"/>
                      <a:pt x="156" y="381"/>
                    </a:cubicBezTo>
                    <a:cubicBezTo>
                      <a:pt x="156" y="381"/>
                      <a:pt x="156" y="381"/>
                      <a:pt x="156" y="381"/>
                    </a:cubicBezTo>
                    <a:cubicBezTo>
                      <a:pt x="157" y="381"/>
                      <a:pt x="157" y="381"/>
                      <a:pt x="157" y="381"/>
                    </a:cubicBezTo>
                    <a:cubicBezTo>
                      <a:pt x="157" y="381"/>
                      <a:pt x="158" y="381"/>
                      <a:pt x="159" y="382"/>
                    </a:cubicBezTo>
                    <a:cubicBezTo>
                      <a:pt x="160" y="383"/>
                      <a:pt x="160" y="384"/>
                      <a:pt x="160" y="385"/>
                    </a:cubicBezTo>
                    <a:cubicBezTo>
                      <a:pt x="160" y="386"/>
                      <a:pt x="160" y="386"/>
                      <a:pt x="160" y="386"/>
                    </a:cubicBezTo>
                    <a:cubicBezTo>
                      <a:pt x="157" y="388"/>
                      <a:pt x="157" y="388"/>
                      <a:pt x="157" y="388"/>
                    </a:cubicBezTo>
                    <a:cubicBezTo>
                      <a:pt x="162" y="395"/>
                      <a:pt x="162" y="395"/>
                      <a:pt x="162" y="395"/>
                    </a:cubicBezTo>
                    <a:cubicBezTo>
                      <a:pt x="160" y="396"/>
                      <a:pt x="160" y="396"/>
                      <a:pt x="160" y="396"/>
                    </a:cubicBezTo>
                    <a:cubicBezTo>
                      <a:pt x="160" y="396"/>
                      <a:pt x="157" y="394"/>
                      <a:pt x="155" y="394"/>
                    </a:cubicBezTo>
                    <a:cubicBezTo>
                      <a:pt x="154" y="394"/>
                      <a:pt x="154" y="394"/>
                      <a:pt x="153" y="395"/>
                    </a:cubicBezTo>
                    <a:cubicBezTo>
                      <a:pt x="153" y="395"/>
                      <a:pt x="153" y="396"/>
                      <a:pt x="152" y="397"/>
                    </a:cubicBezTo>
                    <a:cubicBezTo>
                      <a:pt x="152" y="399"/>
                      <a:pt x="151" y="401"/>
                      <a:pt x="149" y="401"/>
                    </a:cubicBezTo>
                    <a:cubicBezTo>
                      <a:pt x="148" y="401"/>
                      <a:pt x="147" y="400"/>
                      <a:pt x="146" y="399"/>
                    </a:cubicBezTo>
                    <a:cubicBezTo>
                      <a:pt x="145" y="398"/>
                      <a:pt x="144" y="398"/>
                      <a:pt x="143" y="398"/>
                    </a:cubicBezTo>
                    <a:cubicBezTo>
                      <a:pt x="142" y="398"/>
                      <a:pt x="141" y="399"/>
                      <a:pt x="140" y="402"/>
                    </a:cubicBezTo>
                    <a:cubicBezTo>
                      <a:pt x="140" y="404"/>
                      <a:pt x="140" y="405"/>
                      <a:pt x="140" y="406"/>
                    </a:cubicBezTo>
                    <a:cubicBezTo>
                      <a:pt x="140" y="407"/>
                      <a:pt x="139" y="409"/>
                      <a:pt x="137" y="410"/>
                    </a:cubicBezTo>
                    <a:cubicBezTo>
                      <a:pt x="137" y="410"/>
                      <a:pt x="136" y="411"/>
                      <a:pt x="135" y="412"/>
                    </a:cubicBezTo>
                    <a:cubicBezTo>
                      <a:pt x="132" y="415"/>
                      <a:pt x="130" y="417"/>
                      <a:pt x="128" y="417"/>
                    </a:cubicBezTo>
                    <a:close/>
                  </a:path>
                </a:pathLst>
              </a:custGeom>
              <a:solidFill>
                <a:srgbClr val="DED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33" name="Google Shape;2098;p31">
                <a:extLst>
                  <a:ext uri="{FF2B5EF4-FFF2-40B4-BE49-F238E27FC236}">
                    <a16:creationId xmlns:a16="http://schemas.microsoft.com/office/drawing/2014/main" id="{64DCCC3A-B958-504D-AF1A-F347B58DC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2186" y="3691891"/>
                <a:ext cx="1645920" cy="1352550"/>
              </a:xfrm>
              <a:custGeom>
                <a:avLst/>
                <a:gdLst>
                  <a:gd name="T0" fmla="*/ 425407 w 325"/>
                  <a:gd name="T1" fmla="*/ 1246170 h 267"/>
                  <a:gd name="T2" fmla="*/ 334248 w 325"/>
                  <a:gd name="T3" fmla="*/ 1195512 h 267"/>
                  <a:gd name="T4" fmla="*/ 202575 w 325"/>
                  <a:gd name="T5" fmla="*/ 1048606 h 267"/>
                  <a:gd name="T6" fmla="*/ 121545 w 325"/>
                  <a:gd name="T7" fmla="*/ 1058738 h 267"/>
                  <a:gd name="T8" fmla="*/ 116480 w 325"/>
                  <a:gd name="T9" fmla="*/ 967554 h 267"/>
                  <a:gd name="T10" fmla="*/ 70901 w 325"/>
                  <a:gd name="T11" fmla="*/ 927029 h 267"/>
                  <a:gd name="T12" fmla="*/ 0 w 325"/>
                  <a:gd name="T13" fmla="*/ 921963 h 267"/>
                  <a:gd name="T14" fmla="*/ 40515 w 325"/>
                  <a:gd name="T15" fmla="*/ 830780 h 267"/>
                  <a:gd name="T16" fmla="*/ 101287 w 325"/>
                  <a:gd name="T17" fmla="*/ 734531 h 267"/>
                  <a:gd name="T18" fmla="*/ 40515 w 325"/>
                  <a:gd name="T19" fmla="*/ 678808 h 267"/>
                  <a:gd name="T20" fmla="*/ 86094 w 325"/>
                  <a:gd name="T21" fmla="*/ 607888 h 267"/>
                  <a:gd name="T22" fmla="*/ 167124 w 325"/>
                  <a:gd name="T23" fmla="*/ 623085 h 267"/>
                  <a:gd name="T24" fmla="*/ 162060 w 325"/>
                  <a:gd name="T25" fmla="*/ 557230 h 267"/>
                  <a:gd name="T26" fmla="*/ 146867 w 325"/>
                  <a:gd name="T27" fmla="*/ 481244 h 267"/>
                  <a:gd name="T28" fmla="*/ 197510 w 325"/>
                  <a:gd name="T29" fmla="*/ 450850 h 267"/>
                  <a:gd name="T30" fmla="*/ 35451 w 325"/>
                  <a:gd name="T31" fmla="*/ 324207 h 267"/>
                  <a:gd name="T32" fmla="*/ 96223 w 325"/>
                  <a:gd name="T33" fmla="*/ 212761 h 267"/>
                  <a:gd name="T34" fmla="*/ 182317 w 325"/>
                  <a:gd name="T35" fmla="*/ 162103 h 267"/>
                  <a:gd name="T36" fmla="*/ 273476 w 325"/>
                  <a:gd name="T37" fmla="*/ 106380 h 267"/>
                  <a:gd name="T38" fmla="*/ 395021 w 325"/>
                  <a:gd name="T39" fmla="*/ 86117 h 267"/>
                  <a:gd name="T40" fmla="*/ 440600 w 325"/>
                  <a:gd name="T41" fmla="*/ 65854 h 267"/>
                  <a:gd name="T42" fmla="*/ 465922 w 325"/>
                  <a:gd name="T43" fmla="*/ 5066 h 267"/>
                  <a:gd name="T44" fmla="*/ 536823 w 325"/>
                  <a:gd name="T45" fmla="*/ 5066 h 267"/>
                  <a:gd name="T46" fmla="*/ 612789 w 325"/>
                  <a:gd name="T47" fmla="*/ 50657 h 267"/>
                  <a:gd name="T48" fmla="*/ 612789 w 325"/>
                  <a:gd name="T49" fmla="*/ 126643 h 267"/>
                  <a:gd name="T50" fmla="*/ 688754 w 325"/>
                  <a:gd name="T51" fmla="*/ 202629 h 267"/>
                  <a:gd name="T52" fmla="*/ 759655 w 325"/>
                  <a:gd name="T53" fmla="*/ 222892 h 267"/>
                  <a:gd name="T54" fmla="*/ 810299 w 325"/>
                  <a:gd name="T55" fmla="*/ 222892 h 267"/>
                  <a:gd name="T56" fmla="*/ 886265 w 325"/>
                  <a:gd name="T57" fmla="*/ 243155 h 267"/>
                  <a:gd name="T58" fmla="*/ 936908 w 325"/>
                  <a:gd name="T59" fmla="*/ 319141 h 267"/>
                  <a:gd name="T60" fmla="*/ 876136 w 325"/>
                  <a:gd name="T61" fmla="*/ 379930 h 267"/>
                  <a:gd name="T62" fmla="*/ 926780 w 325"/>
                  <a:gd name="T63" fmla="*/ 466047 h 267"/>
                  <a:gd name="T64" fmla="*/ 1053389 w 325"/>
                  <a:gd name="T65" fmla="*/ 491376 h 267"/>
                  <a:gd name="T66" fmla="*/ 1109097 w 325"/>
                  <a:gd name="T67" fmla="*/ 542033 h 267"/>
                  <a:gd name="T68" fmla="*/ 1195191 w 325"/>
                  <a:gd name="T69" fmla="*/ 542033 h 267"/>
                  <a:gd name="T70" fmla="*/ 1311672 w 325"/>
                  <a:gd name="T71" fmla="*/ 597756 h 267"/>
                  <a:gd name="T72" fmla="*/ 1382573 w 325"/>
                  <a:gd name="T73" fmla="*/ 628151 h 267"/>
                  <a:gd name="T74" fmla="*/ 1402830 w 325"/>
                  <a:gd name="T75" fmla="*/ 547099 h 267"/>
                  <a:gd name="T76" fmla="*/ 1453474 w 325"/>
                  <a:gd name="T77" fmla="*/ 496442 h 267"/>
                  <a:gd name="T78" fmla="*/ 1564890 w 325"/>
                  <a:gd name="T79" fmla="*/ 542033 h 267"/>
                  <a:gd name="T80" fmla="*/ 1620598 w 325"/>
                  <a:gd name="T81" fmla="*/ 587625 h 267"/>
                  <a:gd name="T82" fmla="*/ 1605405 w 325"/>
                  <a:gd name="T83" fmla="*/ 673742 h 267"/>
                  <a:gd name="T84" fmla="*/ 1514246 w 325"/>
                  <a:gd name="T85" fmla="*/ 734531 h 267"/>
                  <a:gd name="T86" fmla="*/ 1468667 w 325"/>
                  <a:gd name="T87" fmla="*/ 739597 h 267"/>
                  <a:gd name="T88" fmla="*/ 1407895 w 325"/>
                  <a:gd name="T89" fmla="*/ 769991 h 267"/>
                  <a:gd name="T90" fmla="*/ 1407895 w 325"/>
                  <a:gd name="T91" fmla="*/ 810517 h 267"/>
                  <a:gd name="T92" fmla="*/ 1428152 w 325"/>
                  <a:gd name="T93" fmla="*/ 840911 h 267"/>
                  <a:gd name="T94" fmla="*/ 1433216 w 325"/>
                  <a:gd name="T95" fmla="*/ 921963 h 267"/>
                  <a:gd name="T96" fmla="*/ 1362315 w 325"/>
                  <a:gd name="T97" fmla="*/ 952357 h 267"/>
                  <a:gd name="T98" fmla="*/ 1316736 w 325"/>
                  <a:gd name="T99" fmla="*/ 1008080 h 267"/>
                  <a:gd name="T100" fmla="*/ 1271157 w 325"/>
                  <a:gd name="T101" fmla="*/ 947292 h 267"/>
                  <a:gd name="T102" fmla="*/ 1205320 w 325"/>
                  <a:gd name="T103" fmla="*/ 1038475 h 267"/>
                  <a:gd name="T104" fmla="*/ 1230642 w 325"/>
                  <a:gd name="T105" fmla="*/ 1134724 h 267"/>
                  <a:gd name="T106" fmla="*/ 1058453 w 325"/>
                  <a:gd name="T107" fmla="*/ 1175249 h 267"/>
                  <a:gd name="T108" fmla="*/ 967295 w 325"/>
                  <a:gd name="T109" fmla="*/ 1154987 h 267"/>
                  <a:gd name="T110" fmla="*/ 896393 w 325"/>
                  <a:gd name="T111" fmla="*/ 1053672 h 267"/>
                  <a:gd name="T112" fmla="*/ 845750 w 325"/>
                  <a:gd name="T113" fmla="*/ 1286696 h 267"/>
                  <a:gd name="T114" fmla="*/ 790042 w 325"/>
                  <a:gd name="T115" fmla="*/ 1291761 h 267"/>
                  <a:gd name="T116" fmla="*/ 709012 w 325"/>
                  <a:gd name="T117" fmla="*/ 1220841 h 267"/>
                  <a:gd name="T118" fmla="*/ 592531 w 325"/>
                  <a:gd name="T119" fmla="*/ 1185381 h 267"/>
                  <a:gd name="T120" fmla="*/ 577338 w 325"/>
                  <a:gd name="T121" fmla="*/ 1286696 h 267"/>
                  <a:gd name="T122" fmla="*/ 521630 w 325"/>
                  <a:gd name="T123" fmla="*/ 1332287 h 26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25" h="267" extrusionOk="0">
                    <a:moveTo>
                      <a:pt x="99" y="267"/>
                    </a:moveTo>
                    <a:cubicBezTo>
                      <a:pt x="98" y="267"/>
                      <a:pt x="97" y="267"/>
                      <a:pt x="97" y="266"/>
                    </a:cubicBezTo>
                    <a:cubicBezTo>
                      <a:pt x="97" y="266"/>
                      <a:pt x="97" y="266"/>
                      <a:pt x="97" y="266"/>
                    </a:cubicBezTo>
                    <a:cubicBezTo>
                      <a:pt x="96" y="266"/>
                      <a:pt x="93" y="266"/>
                      <a:pt x="89" y="265"/>
                    </a:cubicBezTo>
                    <a:cubicBezTo>
                      <a:pt x="84" y="263"/>
                      <a:pt x="85" y="258"/>
                      <a:pt x="86" y="254"/>
                    </a:cubicBezTo>
                    <a:cubicBezTo>
                      <a:pt x="86" y="252"/>
                      <a:pt x="86" y="251"/>
                      <a:pt x="85" y="250"/>
                    </a:cubicBezTo>
                    <a:cubicBezTo>
                      <a:pt x="85" y="249"/>
                      <a:pt x="84" y="247"/>
                      <a:pt x="84" y="246"/>
                    </a:cubicBezTo>
                    <a:cubicBezTo>
                      <a:pt x="84" y="243"/>
                      <a:pt x="81" y="242"/>
                      <a:pt x="81" y="242"/>
                    </a:cubicBezTo>
                    <a:cubicBezTo>
                      <a:pt x="81" y="242"/>
                      <a:pt x="80" y="242"/>
                      <a:pt x="79" y="242"/>
                    </a:cubicBezTo>
                    <a:cubicBezTo>
                      <a:pt x="77" y="242"/>
                      <a:pt x="74" y="242"/>
                      <a:pt x="72" y="241"/>
                    </a:cubicBezTo>
                    <a:cubicBezTo>
                      <a:pt x="71" y="240"/>
                      <a:pt x="71" y="239"/>
                      <a:pt x="70" y="238"/>
                    </a:cubicBezTo>
                    <a:cubicBezTo>
                      <a:pt x="69" y="236"/>
                      <a:pt x="69" y="236"/>
                      <a:pt x="68" y="236"/>
                    </a:cubicBezTo>
                    <a:cubicBezTo>
                      <a:pt x="68" y="236"/>
                      <a:pt x="68" y="236"/>
                      <a:pt x="67" y="236"/>
                    </a:cubicBezTo>
                    <a:cubicBezTo>
                      <a:pt x="67" y="236"/>
                      <a:pt x="66" y="236"/>
                      <a:pt x="66" y="236"/>
                    </a:cubicBezTo>
                    <a:cubicBezTo>
                      <a:pt x="64" y="236"/>
                      <a:pt x="63" y="234"/>
                      <a:pt x="61" y="232"/>
                    </a:cubicBezTo>
                    <a:cubicBezTo>
                      <a:pt x="60" y="230"/>
                      <a:pt x="60" y="230"/>
                      <a:pt x="60" y="230"/>
                    </a:cubicBezTo>
                    <a:cubicBezTo>
                      <a:pt x="59" y="227"/>
                      <a:pt x="58" y="226"/>
                      <a:pt x="55" y="223"/>
                    </a:cubicBezTo>
                    <a:cubicBezTo>
                      <a:pt x="54" y="221"/>
                      <a:pt x="53" y="220"/>
                      <a:pt x="53" y="219"/>
                    </a:cubicBezTo>
                    <a:cubicBezTo>
                      <a:pt x="52" y="218"/>
                      <a:pt x="52" y="217"/>
                      <a:pt x="50" y="217"/>
                    </a:cubicBezTo>
                    <a:cubicBezTo>
                      <a:pt x="46" y="216"/>
                      <a:pt x="44" y="213"/>
                      <a:pt x="42" y="210"/>
                    </a:cubicBezTo>
                    <a:cubicBezTo>
                      <a:pt x="42" y="209"/>
                      <a:pt x="41" y="208"/>
                      <a:pt x="40" y="207"/>
                    </a:cubicBezTo>
                    <a:cubicBezTo>
                      <a:pt x="39" y="206"/>
                      <a:pt x="39" y="206"/>
                      <a:pt x="38" y="206"/>
                    </a:cubicBezTo>
                    <a:cubicBezTo>
                      <a:pt x="38" y="206"/>
                      <a:pt x="37" y="206"/>
                      <a:pt x="37" y="206"/>
                    </a:cubicBezTo>
                    <a:cubicBezTo>
                      <a:pt x="36" y="207"/>
                      <a:pt x="35" y="207"/>
                      <a:pt x="33" y="207"/>
                    </a:cubicBezTo>
                    <a:cubicBezTo>
                      <a:pt x="31" y="207"/>
                      <a:pt x="30" y="207"/>
                      <a:pt x="29" y="206"/>
                    </a:cubicBezTo>
                    <a:cubicBezTo>
                      <a:pt x="29" y="206"/>
                      <a:pt x="29" y="206"/>
                      <a:pt x="29" y="206"/>
                    </a:cubicBezTo>
                    <a:cubicBezTo>
                      <a:pt x="29" y="206"/>
                      <a:pt x="29" y="206"/>
                      <a:pt x="29" y="206"/>
                    </a:cubicBezTo>
                    <a:cubicBezTo>
                      <a:pt x="28" y="206"/>
                      <a:pt x="26" y="207"/>
                      <a:pt x="24" y="209"/>
                    </a:cubicBezTo>
                    <a:cubicBezTo>
                      <a:pt x="24" y="209"/>
                      <a:pt x="24" y="209"/>
                      <a:pt x="24" y="209"/>
                    </a:cubicBezTo>
                    <a:cubicBezTo>
                      <a:pt x="22" y="208"/>
                      <a:pt x="22" y="208"/>
                      <a:pt x="22" y="208"/>
                    </a:cubicBezTo>
                    <a:cubicBezTo>
                      <a:pt x="22" y="207"/>
                      <a:pt x="22" y="207"/>
                      <a:pt x="22" y="207"/>
                    </a:cubicBezTo>
                    <a:cubicBezTo>
                      <a:pt x="22" y="207"/>
                      <a:pt x="21" y="204"/>
                      <a:pt x="21" y="200"/>
                    </a:cubicBezTo>
                    <a:cubicBezTo>
                      <a:pt x="21" y="199"/>
                      <a:pt x="21" y="199"/>
                      <a:pt x="21" y="198"/>
                    </a:cubicBezTo>
                    <a:cubicBezTo>
                      <a:pt x="20" y="196"/>
                      <a:pt x="20" y="195"/>
                      <a:pt x="21" y="193"/>
                    </a:cubicBezTo>
                    <a:cubicBezTo>
                      <a:pt x="21" y="192"/>
                      <a:pt x="22" y="191"/>
                      <a:pt x="23" y="191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24" y="190"/>
                      <a:pt x="24" y="188"/>
                      <a:pt x="23" y="186"/>
                    </a:cubicBezTo>
                    <a:cubicBezTo>
                      <a:pt x="22" y="185"/>
                      <a:pt x="21" y="184"/>
                      <a:pt x="21" y="183"/>
                    </a:cubicBezTo>
                    <a:cubicBezTo>
                      <a:pt x="20" y="182"/>
                      <a:pt x="20" y="182"/>
                      <a:pt x="19" y="182"/>
                    </a:cubicBezTo>
                    <a:cubicBezTo>
                      <a:pt x="19" y="181"/>
                      <a:pt x="19" y="181"/>
                      <a:pt x="18" y="181"/>
                    </a:cubicBezTo>
                    <a:cubicBezTo>
                      <a:pt x="17" y="181"/>
                      <a:pt x="16" y="182"/>
                      <a:pt x="15" y="183"/>
                    </a:cubicBezTo>
                    <a:cubicBezTo>
                      <a:pt x="15" y="183"/>
                      <a:pt x="14" y="183"/>
                      <a:pt x="14" y="183"/>
                    </a:cubicBezTo>
                    <a:cubicBezTo>
                      <a:pt x="12" y="184"/>
                      <a:pt x="12" y="184"/>
                      <a:pt x="11" y="185"/>
                    </a:cubicBezTo>
                    <a:cubicBezTo>
                      <a:pt x="11" y="185"/>
                      <a:pt x="12" y="186"/>
                      <a:pt x="12" y="187"/>
                    </a:cubicBezTo>
                    <a:cubicBezTo>
                      <a:pt x="13" y="189"/>
                      <a:pt x="12" y="189"/>
                      <a:pt x="12" y="190"/>
                    </a:cubicBezTo>
                    <a:cubicBezTo>
                      <a:pt x="11" y="191"/>
                      <a:pt x="8" y="191"/>
                      <a:pt x="6" y="191"/>
                    </a:cubicBezTo>
                    <a:cubicBezTo>
                      <a:pt x="2" y="191"/>
                      <a:pt x="1" y="189"/>
                      <a:pt x="1" y="187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4"/>
                      <a:pt x="0" y="182"/>
                      <a:pt x="0" y="182"/>
                    </a:cubicBezTo>
                    <a:cubicBezTo>
                      <a:pt x="1" y="181"/>
                      <a:pt x="2" y="181"/>
                      <a:pt x="2" y="181"/>
                    </a:cubicBezTo>
                    <a:cubicBezTo>
                      <a:pt x="3" y="181"/>
                      <a:pt x="4" y="179"/>
                      <a:pt x="5" y="177"/>
                    </a:cubicBezTo>
                    <a:cubicBezTo>
                      <a:pt x="5" y="176"/>
                      <a:pt x="6" y="175"/>
                      <a:pt x="6" y="174"/>
                    </a:cubicBezTo>
                    <a:cubicBezTo>
                      <a:pt x="7" y="173"/>
                      <a:pt x="8" y="171"/>
                      <a:pt x="6" y="169"/>
                    </a:cubicBezTo>
                    <a:cubicBezTo>
                      <a:pt x="5" y="168"/>
                      <a:pt x="5" y="168"/>
                      <a:pt x="5" y="167"/>
                    </a:cubicBezTo>
                    <a:cubicBezTo>
                      <a:pt x="5" y="166"/>
                      <a:pt x="5" y="166"/>
                      <a:pt x="6" y="166"/>
                    </a:cubicBezTo>
                    <a:cubicBezTo>
                      <a:pt x="7" y="165"/>
                      <a:pt x="7" y="165"/>
                      <a:pt x="8" y="164"/>
                    </a:cubicBezTo>
                    <a:cubicBezTo>
                      <a:pt x="9" y="164"/>
                      <a:pt x="9" y="163"/>
                      <a:pt x="8" y="162"/>
                    </a:cubicBezTo>
                    <a:cubicBezTo>
                      <a:pt x="8" y="161"/>
                      <a:pt x="8" y="159"/>
                      <a:pt x="8" y="158"/>
                    </a:cubicBezTo>
                    <a:cubicBezTo>
                      <a:pt x="9" y="155"/>
                      <a:pt x="12" y="153"/>
                      <a:pt x="17" y="153"/>
                    </a:cubicBezTo>
                    <a:cubicBezTo>
                      <a:pt x="17" y="153"/>
                      <a:pt x="18" y="153"/>
                      <a:pt x="18" y="153"/>
                    </a:cubicBezTo>
                    <a:cubicBezTo>
                      <a:pt x="18" y="152"/>
                      <a:pt x="18" y="151"/>
                      <a:pt x="17" y="150"/>
                    </a:cubicBezTo>
                    <a:cubicBezTo>
                      <a:pt x="16" y="149"/>
                      <a:pt x="16" y="148"/>
                      <a:pt x="16" y="147"/>
                    </a:cubicBezTo>
                    <a:cubicBezTo>
                      <a:pt x="17" y="146"/>
                      <a:pt x="18" y="145"/>
                      <a:pt x="20" y="145"/>
                    </a:cubicBezTo>
                    <a:cubicBezTo>
                      <a:pt x="22" y="145"/>
                      <a:pt x="22" y="144"/>
                      <a:pt x="22" y="144"/>
                    </a:cubicBezTo>
                    <a:cubicBezTo>
                      <a:pt x="22" y="144"/>
                      <a:pt x="21" y="143"/>
                      <a:pt x="20" y="142"/>
                    </a:cubicBezTo>
                    <a:cubicBezTo>
                      <a:pt x="19" y="142"/>
                      <a:pt x="19" y="142"/>
                      <a:pt x="19" y="142"/>
                    </a:cubicBezTo>
                    <a:cubicBezTo>
                      <a:pt x="17" y="140"/>
                      <a:pt x="16" y="139"/>
                      <a:pt x="14" y="138"/>
                    </a:cubicBezTo>
                    <a:cubicBezTo>
                      <a:pt x="14" y="138"/>
                      <a:pt x="13" y="137"/>
                      <a:pt x="12" y="137"/>
                    </a:cubicBezTo>
                    <a:cubicBezTo>
                      <a:pt x="11" y="137"/>
                      <a:pt x="10" y="137"/>
                      <a:pt x="9" y="136"/>
                    </a:cubicBezTo>
                    <a:cubicBezTo>
                      <a:pt x="8" y="135"/>
                      <a:pt x="8" y="134"/>
                      <a:pt x="8" y="134"/>
                    </a:cubicBezTo>
                    <a:cubicBezTo>
                      <a:pt x="8" y="133"/>
                      <a:pt x="10" y="132"/>
                      <a:pt x="11" y="132"/>
                    </a:cubicBezTo>
                    <a:cubicBezTo>
                      <a:pt x="11" y="132"/>
                      <a:pt x="11" y="132"/>
                      <a:pt x="12" y="132"/>
                    </a:cubicBezTo>
                    <a:cubicBezTo>
                      <a:pt x="13" y="133"/>
                      <a:pt x="14" y="133"/>
                      <a:pt x="19" y="133"/>
                    </a:cubicBezTo>
                    <a:cubicBezTo>
                      <a:pt x="21" y="133"/>
                      <a:pt x="22" y="133"/>
                      <a:pt x="22" y="133"/>
                    </a:cubicBezTo>
                    <a:cubicBezTo>
                      <a:pt x="22" y="133"/>
                      <a:pt x="20" y="132"/>
                      <a:pt x="20" y="131"/>
                    </a:cubicBezTo>
                    <a:cubicBezTo>
                      <a:pt x="18" y="130"/>
                      <a:pt x="17" y="127"/>
                      <a:pt x="16" y="122"/>
                    </a:cubicBezTo>
                    <a:cubicBezTo>
                      <a:pt x="16" y="121"/>
                      <a:pt x="16" y="120"/>
                      <a:pt x="17" y="120"/>
                    </a:cubicBezTo>
                    <a:cubicBezTo>
                      <a:pt x="17" y="119"/>
                      <a:pt x="18" y="119"/>
                      <a:pt x="19" y="119"/>
                    </a:cubicBezTo>
                    <a:cubicBezTo>
                      <a:pt x="20" y="119"/>
                      <a:pt x="22" y="119"/>
                      <a:pt x="22" y="121"/>
                    </a:cubicBezTo>
                    <a:cubicBezTo>
                      <a:pt x="23" y="121"/>
                      <a:pt x="23" y="121"/>
                      <a:pt x="24" y="121"/>
                    </a:cubicBezTo>
                    <a:cubicBezTo>
                      <a:pt x="25" y="121"/>
                      <a:pt x="26" y="120"/>
                      <a:pt x="27" y="119"/>
                    </a:cubicBezTo>
                    <a:cubicBezTo>
                      <a:pt x="27" y="119"/>
                      <a:pt x="28" y="119"/>
                      <a:pt x="28" y="119"/>
                    </a:cubicBezTo>
                    <a:cubicBezTo>
                      <a:pt x="29" y="119"/>
                      <a:pt x="30" y="120"/>
                      <a:pt x="31" y="120"/>
                    </a:cubicBezTo>
                    <a:cubicBezTo>
                      <a:pt x="31" y="121"/>
                      <a:pt x="32" y="122"/>
                      <a:pt x="33" y="123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5" y="123"/>
                      <a:pt x="35" y="122"/>
                      <a:pt x="36" y="121"/>
                    </a:cubicBezTo>
                    <a:cubicBezTo>
                      <a:pt x="36" y="120"/>
                      <a:pt x="37" y="119"/>
                      <a:pt x="37" y="118"/>
                    </a:cubicBezTo>
                    <a:cubicBezTo>
                      <a:pt x="38" y="116"/>
                      <a:pt x="38" y="115"/>
                      <a:pt x="37" y="114"/>
                    </a:cubicBezTo>
                    <a:cubicBezTo>
                      <a:pt x="37" y="114"/>
                      <a:pt x="36" y="114"/>
                      <a:pt x="36" y="113"/>
                    </a:cubicBezTo>
                    <a:cubicBezTo>
                      <a:pt x="36" y="113"/>
                      <a:pt x="35" y="113"/>
                      <a:pt x="35" y="112"/>
                    </a:cubicBezTo>
                    <a:cubicBezTo>
                      <a:pt x="34" y="112"/>
                      <a:pt x="33" y="111"/>
                      <a:pt x="32" y="110"/>
                    </a:cubicBezTo>
                    <a:cubicBezTo>
                      <a:pt x="31" y="110"/>
                      <a:pt x="31" y="109"/>
                      <a:pt x="31" y="108"/>
                    </a:cubicBezTo>
                    <a:cubicBezTo>
                      <a:pt x="31" y="107"/>
                      <a:pt x="31" y="106"/>
                      <a:pt x="32" y="105"/>
                    </a:cubicBezTo>
                    <a:cubicBezTo>
                      <a:pt x="33" y="105"/>
                      <a:pt x="33" y="105"/>
                      <a:pt x="33" y="105"/>
                    </a:cubicBezTo>
                    <a:cubicBezTo>
                      <a:pt x="34" y="104"/>
                      <a:pt x="34" y="103"/>
                      <a:pt x="35" y="103"/>
                    </a:cubicBezTo>
                    <a:cubicBezTo>
                      <a:pt x="34" y="103"/>
                      <a:pt x="32" y="102"/>
                      <a:pt x="30" y="101"/>
                    </a:cubicBezTo>
                    <a:cubicBezTo>
                      <a:pt x="29" y="100"/>
                      <a:pt x="27" y="99"/>
                      <a:pt x="27" y="98"/>
                    </a:cubicBezTo>
                    <a:cubicBezTo>
                      <a:pt x="27" y="97"/>
                      <a:pt x="27" y="96"/>
                      <a:pt x="29" y="95"/>
                    </a:cubicBezTo>
                    <a:cubicBezTo>
                      <a:pt x="30" y="94"/>
                      <a:pt x="31" y="94"/>
                      <a:pt x="32" y="94"/>
                    </a:cubicBezTo>
                    <a:cubicBezTo>
                      <a:pt x="34" y="94"/>
                      <a:pt x="35" y="95"/>
                      <a:pt x="35" y="97"/>
                    </a:cubicBezTo>
                    <a:cubicBezTo>
                      <a:pt x="36" y="98"/>
                      <a:pt x="36" y="99"/>
                      <a:pt x="36" y="99"/>
                    </a:cubicBezTo>
                    <a:cubicBezTo>
                      <a:pt x="36" y="99"/>
                      <a:pt x="36" y="99"/>
                      <a:pt x="37" y="98"/>
                    </a:cubicBezTo>
                    <a:cubicBezTo>
                      <a:pt x="37" y="97"/>
                      <a:pt x="37" y="96"/>
                      <a:pt x="36" y="96"/>
                    </a:cubicBezTo>
                    <a:cubicBezTo>
                      <a:pt x="36" y="94"/>
                      <a:pt x="36" y="92"/>
                      <a:pt x="38" y="91"/>
                    </a:cubicBezTo>
                    <a:cubicBezTo>
                      <a:pt x="39" y="90"/>
                      <a:pt x="39" y="90"/>
                      <a:pt x="39" y="89"/>
                    </a:cubicBezTo>
                    <a:cubicBezTo>
                      <a:pt x="39" y="88"/>
                      <a:pt x="39" y="88"/>
                      <a:pt x="39" y="88"/>
                    </a:cubicBezTo>
                    <a:cubicBezTo>
                      <a:pt x="37" y="87"/>
                      <a:pt x="31" y="83"/>
                      <a:pt x="28" y="83"/>
                    </a:cubicBezTo>
                    <a:cubicBezTo>
                      <a:pt x="24" y="82"/>
                      <a:pt x="19" y="79"/>
                      <a:pt x="18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2"/>
                      <a:pt x="17" y="71"/>
                      <a:pt x="15" y="71"/>
                    </a:cubicBezTo>
                    <a:cubicBezTo>
                      <a:pt x="11" y="71"/>
                      <a:pt x="9" y="70"/>
                      <a:pt x="8" y="67"/>
                    </a:cubicBezTo>
                    <a:cubicBezTo>
                      <a:pt x="7" y="66"/>
                      <a:pt x="7" y="65"/>
                      <a:pt x="7" y="64"/>
                    </a:cubicBezTo>
                    <a:cubicBezTo>
                      <a:pt x="7" y="63"/>
                      <a:pt x="6" y="62"/>
                      <a:pt x="6" y="62"/>
                    </a:cubicBezTo>
                    <a:cubicBezTo>
                      <a:pt x="4" y="60"/>
                      <a:pt x="4" y="57"/>
                      <a:pt x="4" y="54"/>
                    </a:cubicBezTo>
                    <a:cubicBezTo>
                      <a:pt x="4" y="53"/>
                      <a:pt x="4" y="53"/>
                      <a:pt x="4" y="5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10" y="49"/>
                      <a:pt x="12" y="48"/>
                      <a:pt x="12" y="48"/>
                    </a:cubicBezTo>
                    <a:cubicBezTo>
                      <a:pt x="14" y="45"/>
                      <a:pt x="17" y="42"/>
                      <a:pt x="19" y="42"/>
                    </a:cubicBezTo>
                    <a:cubicBezTo>
                      <a:pt x="20" y="42"/>
                      <a:pt x="21" y="42"/>
                      <a:pt x="23" y="42"/>
                    </a:cubicBezTo>
                    <a:cubicBezTo>
                      <a:pt x="24" y="42"/>
                      <a:pt x="25" y="42"/>
                      <a:pt x="26" y="42"/>
                    </a:cubicBezTo>
                    <a:cubicBezTo>
                      <a:pt x="26" y="42"/>
                      <a:pt x="26" y="42"/>
                      <a:pt x="27" y="42"/>
                    </a:cubicBezTo>
                    <a:cubicBezTo>
                      <a:pt x="29" y="42"/>
                      <a:pt x="32" y="41"/>
                      <a:pt x="32" y="39"/>
                    </a:cubicBezTo>
                    <a:cubicBezTo>
                      <a:pt x="33" y="38"/>
                      <a:pt x="33" y="37"/>
                      <a:pt x="33" y="36"/>
                    </a:cubicBezTo>
                    <a:cubicBezTo>
                      <a:pt x="33" y="35"/>
                      <a:pt x="34" y="33"/>
                      <a:pt x="35" y="32"/>
                    </a:cubicBezTo>
                    <a:cubicBezTo>
                      <a:pt x="35" y="32"/>
                      <a:pt x="35" y="32"/>
                      <a:pt x="36" y="32"/>
                    </a:cubicBezTo>
                    <a:cubicBezTo>
                      <a:pt x="36" y="32"/>
                      <a:pt x="37" y="33"/>
                      <a:pt x="38" y="33"/>
                    </a:cubicBezTo>
                    <a:cubicBezTo>
                      <a:pt x="38" y="33"/>
                      <a:pt x="39" y="34"/>
                      <a:pt x="39" y="34"/>
                    </a:cubicBezTo>
                    <a:cubicBezTo>
                      <a:pt x="40" y="34"/>
                      <a:pt x="40" y="34"/>
                      <a:pt x="40" y="33"/>
                    </a:cubicBezTo>
                    <a:cubicBezTo>
                      <a:pt x="41" y="33"/>
                      <a:pt x="41" y="33"/>
                      <a:pt x="42" y="32"/>
                    </a:cubicBezTo>
                    <a:cubicBezTo>
                      <a:pt x="44" y="31"/>
                      <a:pt x="46" y="30"/>
                      <a:pt x="47" y="28"/>
                    </a:cubicBezTo>
                    <a:cubicBezTo>
                      <a:pt x="48" y="26"/>
                      <a:pt x="49" y="26"/>
                      <a:pt x="51" y="24"/>
                    </a:cubicBezTo>
                    <a:cubicBezTo>
                      <a:pt x="53" y="23"/>
                      <a:pt x="54" y="23"/>
                      <a:pt x="54" y="21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17"/>
                      <a:pt x="55" y="14"/>
                      <a:pt x="57" y="13"/>
                    </a:cubicBezTo>
                    <a:cubicBezTo>
                      <a:pt x="59" y="12"/>
                      <a:pt x="62" y="12"/>
                      <a:pt x="63" y="12"/>
                    </a:cubicBezTo>
                    <a:cubicBezTo>
                      <a:pt x="65" y="12"/>
                      <a:pt x="69" y="13"/>
                      <a:pt x="71" y="15"/>
                    </a:cubicBezTo>
                    <a:cubicBezTo>
                      <a:pt x="72" y="17"/>
                      <a:pt x="74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7" y="18"/>
                      <a:pt x="78" y="17"/>
                      <a:pt x="78" y="17"/>
                    </a:cubicBezTo>
                    <a:cubicBezTo>
                      <a:pt x="78" y="16"/>
                      <a:pt x="79" y="15"/>
                      <a:pt x="80" y="14"/>
                    </a:cubicBezTo>
                    <a:cubicBezTo>
                      <a:pt x="81" y="14"/>
                      <a:pt x="82" y="13"/>
                      <a:pt x="83" y="13"/>
                    </a:cubicBezTo>
                    <a:cubicBezTo>
                      <a:pt x="84" y="13"/>
                      <a:pt x="84" y="14"/>
                      <a:pt x="85" y="15"/>
                    </a:cubicBezTo>
                    <a:cubicBezTo>
                      <a:pt x="86" y="15"/>
                      <a:pt x="86" y="15"/>
                      <a:pt x="87" y="15"/>
                    </a:cubicBezTo>
                    <a:cubicBezTo>
                      <a:pt x="88" y="15"/>
                      <a:pt x="88" y="15"/>
                      <a:pt x="89" y="15"/>
                    </a:cubicBezTo>
                    <a:cubicBezTo>
                      <a:pt x="89" y="15"/>
                      <a:pt x="88" y="14"/>
                      <a:pt x="88" y="14"/>
                    </a:cubicBezTo>
                    <a:cubicBezTo>
                      <a:pt x="88" y="13"/>
                      <a:pt x="87" y="13"/>
                      <a:pt x="87" y="13"/>
                    </a:cubicBezTo>
                    <a:cubicBezTo>
                      <a:pt x="86" y="12"/>
                      <a:pt x="85" y="11"/>
                      <a:pt x="85" y="9"/>
                    </a:cubicBezTo>
                    <a:cubicBezTo>
                      <a:pt x="85" y="6"/>
                      <a:pt x="87" y="6"/>
                      <a:pt x="89" y="4"/>
                    </a:cubicBezTo>
                    <a:cubicBezTo>
                      <a:pt x="90" y="4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5" y="1"/>
                      <a:pt x="97" y="1"/>
                      <a:pt x="98" y="1"/>
                    </a:cubicBezTo>
                    <a:cubicBezTo>
                      <a:pt x="99" y="1"/>
                      <a:pt x="101" y="0"/>
                      <a:pt x="102" y="0"/>
                    </a:cubicBezTo>
                    <a:cubicBezTo>
                      <a:pt x="102" y="0"/>
                      <a:pt x="103" y="0"/>
                      <a:pt x="103" y="1"/>
                    </a:cubicBezTo>
                    <a:cubicBezTo>
                      <a:pt x="104" y="1"/>
                      <a:pt x="105" y="1"/>
                      <a:pt x="106" y="1"/>
                    </a:cubicBezTo>
                    <a:cubicBezTo>
                      <a:pt x="107" y="1"/>
                      <a:pt x="109" y="2"/>
                      <a:pt x="110" y="3"/>
                    </a:cubicBezTo>
                    <a:cubicBezTo>
                      <a:pt x="111" y="3"/>
                      <a:pt x="111" y="4"/>
                      <a:pt x="112" y="4"/>
                    </a:cubicBezTo>
                    <a:cubicBezTo>
                      <a:pt x="112" y="5"/>
                      <a:pt x="113" y="6"/>
                      <a:pt x="114" y="6"/>
                    </a:cubicBezTo>
                    <a:cubicBezTo>
                      <a:pt x="114" y="6"/>
                      <a:pt x="115" y="6"/>
                      <a:pt x="115" y="6"/>
                    </a:cubicBezTo>
                    <a:cubicBezTo>
                      <a:pt x="116" y="6"/>
                      <a:pt x="116" y="6"/>
                      <a:pt x="117" y="6"/>
                    </a:cubicBezTo>
                    <a:cubicBezTo>
                      <a:pt x="117" y="6"/>
                      <a:pt x="117" y="6"/>
                      <a:pt x="118" y="6"/>
                    </a:cubicBezTo>
                    <a:cubicBezTo>
                      <a:pt x="119" y="6"/>
                      <a:pt x="121" y="8"/>
                      <a:pt x="121" y="10"/>
                    </a:cubicBezTo>
                    <a:cubicBezTo>
                      <a:pt x="121" y="11"/>
                      <a:pt x="120" y="12"/>
                      <a:pt x="118" y="1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3"/>
                      <a:pt x="116" y="13"/>
                      <a:pt x="117" y="15"/>
                    </a:cubicBezTo>
                    <a:cubicBezTo>
                      <a:pt x="117" y="16"/>
                      <a:pt x="118" y="16"/>
                      <a:pt x="119" y="17"/>
                    </a:cubicBezTo>
                    <a:cubicBezTo>
                      <a:pt x="121" y="19"/>
                      <a:pt x="121" y="19"/>
                      <a:pt x="122" y="20"/>
                    </a:cubicBezTo>
                    <a:cubicBezTo>
                      <a:pt x="122" y="21"/>
                      <a:pt x="122" y="22"/>
                      <a:pt x="121" y="23"/>
                    </a:cubicBezTo>
                    <a:cubicBezTo>
                      <a:pt x="121" y="24"/>
                      <a:pt x="121" y="24"/>
                      <a:pt x="121" y="25"/>
                    </a:cubicBezTo>
                    <a:cubicBezTo>
                      <a:pt x="123" y="26"/>
                      <a:pt x="125" y="29"/>
                      <a:pt x="125" y="31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25" y="39"/>
                      <a:pt x="126" y="41"/>
                      <a:pt x="127" y="41"/>
                    </a:cubicBezTo>
                    <a:cubicBezTo>
                      <a:pt x="127" y="41"/>
                      <a:pt x="128" y="42"/>
                      <a:pt x="129" y="42"/>
                    </a:cubicBezTo>
                    <a:cubicBezTo>
                      <a:pt x="130" y="42"/>
                      <a:pt x="131" y="41"/>
                      <a:pt x="132" y="41"/>
                    </a:cubicBezTo>
                    <a:cubicBezTo>
                      <a:pt x="133" y="41"/>
                      <a:pt x="133" y="40"/>
                      <a:pt x="134" y="40"/>
                    </a:cubicBezTo>
                    <a:cubicBezTo>
                      <a:pt x="134" y="40"/>
                      <a:pt x="135" y="40"/>
                      <a:pt x="136" y="40"/>
                    </a:cubicBezTo>
                    <a:cubicBezTo>
                      <a:pt x="136" y="40"/>
                      <a:pt x="137" y="40"/>
                      <a:pt x="137" y="40"/>
                    </a:cubicBezTo>
                    <a:cubicBezTo>
                      <a:pt x="138" y="40"/>
                      <a:pt x="139" y="41"/>
                      <a:pt x="140" y="42"/>
                    </a:cubicBezTo>
                    <a:cubicBezTo>
                      <a:pt x="142" y="42"/>
                      <a:pt x="143" y="43"/>
                      <a:pt x="144" y="44"/>
                    </a:cubicBezTo>
                    <a:cubicBezTo>
                      <a:pt x="145" y="44"/>
                      <a:pt x="146" y="44"/>
                      <a:pt x="146" y="44"/>
                    </a:cubicBezTo>
                    <a:cubicBezTo>
                      <a:pt x="147" y="44"/>
                      <a:pt x="147" y="44"/>
                      <a:pt x="148" y="44"/>
                    </a:cubicBezTo>
                    <a:cubicBezTo>
                      <a:pt x="148" y="44"/>
                      <a:pt x="149" y="43"/>
                      <a:pt x="149" y="43"/>
                    </a:cubicBezTo>
                    <a:cubicBezTo>
                      <a:pt x="150" y="43"/>
                      <a:pt x="150" y="44"/>
                      <a:pt x="150" y="44"/>
                    </a:cubicBezTo>
                    <a:cubicBezTo>
                      <a:pt x="151" y="44"/>
                      <a:pt x="151" y="44"/>
                      <a:pt x="151" y="44"/>
                    </a:cubicBezTo>
                    <a:cubicBezTo>
                      <a:pt x="152" y="44"/>
                      <a:pt x="152" y="44"/>
                      <a:pt x="152" y="44"/>
                    </a:cubicBezTo>
                    <a:cubicBezTo>
                      <a:pt x="153" y="43"/>
                      <a:pt x="153" y="43"/>
                      <a:pt x="155" y="43"/>
                    </a:cubicBezTo>
                    <a:cubicBezTo>
                      <a:pt x="155" y="43"/>
                      <a:pt x="155" y="43"/>
                      <a:pt x="155" y="43"/>
                    </a:cubicBezTo>
                    <a:cubicBezTo>
                      <a:pt x="156" y="43"/>
                      <a:pt x="157" y="43"/>
                      <a:pt x="158" y="44"/>
                    </a:cubicBezTo>
                    <a:cubicBezTo>
                      <a:pt x="158" y="44"/>
                      <a:pt x="159" y="44"/>
                      <a:pt x="159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61" y="44"/>
                      <a:pt x="162" y="44"/>
                      <a:pt x="162" y="43"/>
                    </a:cubicBezTo>
                    <a:cubicBezTo>
                      <a:pt x="163" y="43"/>
                      <a:pt x="163" y="43"/>
                      <a:pt x="164" y="43"/>
                    </a:cubicBezTo>
                    <a:cubicBezTo>
                      <a:pt x="166" y="43"/>
                      <a:pt x="166" y="44"/>
                      <a:pt x="166" y="44"/>
                    </a:cubicBezTo>
                    <a:cubicBezTo>
                      <a:pt x="166" y="45"/>
                      <a:pt x="166" y="45"/>
                      <a:pt x="167" y="45"/>
                    </a:cubicBezTo>
                    <a:cubicBezTo>
                      <a:pt x="168" y="45"/>
                      <a:pt x="169" y="46"/>
                      <a:pt x="170" y="46"/>
                    </a:cubicBezTo>
                    <a:cubicBezTo>
                      <a:pt x="170" y="46"/>
                      <a:pt x="171" y="46"/>
                      <a:pt x="173" y="46"/>
                    </a:cubicBezTo>
                    <a:cubicBezTo>
                      <a:pt x="174" y="46"/>
                      <a:pt x="175" y="47"/>
                      <a:pt x="175" y="48"/>
                    </a:cubicBezTo>
                    <a:cubicBezTo>
                      <a:pt x="176" y="49"/>
                      <a:pt x="176" y="50"/>
                      <a:pt x="175" y="52"/>
                    </a:cubicBezTo>
                    <a:cubicBezTo>
                      <a:pt x="175" y="52"/>
                      <a:pt x="175" y="53"/>
                      <a:pt x="175" y="53"/>
                    </a:cubicBezTo>
                    <a:cubicBezTo>
                      <a:pt x="175" y="53"/>
                      <a:pt x="175" y="53"/>
                      <a:pt x="176" y="54"/>
                    </a:cubicBezTo>
                    <a:cubicBezTo>
                      <a:pt x="179" y="55"/>
                      <a:pt x="179" y="55"/>
                      <a:pt x="180" y="57"/>
                    </a:cubicBezTo>
                    <a:cubicBezTo>
                      <a:pt x="181" y="59"/>
                      <a:pt x="182" y="60"/>
                      <a:pt x="183" y="61"/>
                    </a:cubicBezTo>
                    <a:cubicBezTo>
                      <a:pt x="184" y="61"/>
                      <a:pt x="184" y="61"/>
                      <a:pt x="184" y="61"/>
                    </a:cubicBezTo>
                    <a:cubicBezTo>
                      <a:pt x="185" y="62"/>
                      <a:pt x="185" y="62"/>
                      <a:pt x="185" y="63"/>
                    </a:cubicBezTo>
                    <a:cubicBezTo>
                      <a:pt x="186" y="64"/>
                      <a:pt x="185" y="65"/>
                      <a:pt x="184" y="66"/>
                    </a:cubicBezTo>
                    <a:cubicBezTo>
                      <a:pt x="183" y="67"/>
                      <a:pt x="182" y="69"/>
                      <a:pt x="181" y="70"/>
                    </a:cubicBezTo>
                    <a:cubicBezTo>
                      <a:pt x="180" y="72"/>
                      <a:pt x="180" y="74"/>
                      <a:pt x="178" y="74"/>
                    </a:cubicBezTo>
                    <a:cubicBezTo>
                      <a:pt x="178" y="74"/>
                      <a:pt x="177" y="74"/>
                      <a:pt x="177" y="74"/>
                    </a:cubicBezTo>
                    <a:cubicBezTo>
                      <a:pt x="177" y="74"/>
                      <a:pt x="176" y="74"/>
                      <a:pt x="176" y="74"/>
                    </a:cubicBezTo>
                    <a:cubicBezTo>
                      <a:pt x="176" y="74"/>
                      <a:pt x="175" y="74"/>
                      <a:pt x="174" y="74"/>
                    </a:cubicBezTo>
                    <a:cubicBezTo>
                      <a:pt x="174" y="74"/>
                      <a:pt x="173" y="75"/>
                      <a:pt x="173" y="75"/>
                    </a:cubicBezTo>
                    <a:cubicBezTo>
                      <a:pt x="173" y="75"/>
                      <a:pt x="173" y="76"/>
                      <a:pt x="174" y="76"/>
                    </a:cubicBezTo>
                    <a:cubicBezTo>
                      <a:pt x="176" y="78"/>
                      <a:pt x="178" y="78"/>
                      <a:pt x="180" y="79"/>
                    </a:cubicBezTo>
                    <a:cubicBezTo>
                      <a:pt x="182" y="79"/>
                      <a:pt x="185" y="81"/>
                      <a:pt x="185" y="83"/>
                    </a:cubicBezTo>
                    <a:cubicBezTo>
                      <a:pt x="186" y="83"/>
                      <a:pt x="186" y="84"/>
                      <a:pt x="186" y="84"/>
                    </a:cubicBezTo>
                    <a:cubicBezTo>
                      <a:pt x="187" y="86"/>
                      <a:pt x="188" y="88"/>
                      <a:pt x="186" y="89"/>
                    </a:cubicBezTo>
                    <a:cubicBezTo>
                      <a:pt x="186" y="90"/>
                      <a:pt x="185" y="90"/>
                      <a:pt x="185" y="90"/>
                    </a:cubicBezTo>
                    <a:cubicBezTo>
                      <a:pt x="183" y="91"/>
                      <a:pt x="183" y="91"/>
                      <a:pt x="183" y="92"/>
                    </a:cubicBezTo>
                    <a:cubicBezTo>
                      <a:pt x="183" y="94"/>
                      <a:pt x="184" y="94"/>
                      <a:pt x="185" y="95"/>
                    </a:cubicBezTo>
                    <a:cubicBezTo>
                      <a:pt x="187" y="97"/>
                      <a:pt x="189" y="97"/>
                      <a:pt x="190" y="97"/>
                    </a:cubicBezTo>
                    <a:cubicBezTo>
                      <a:pt x="190" y="97"/>
                      <a:pt x="190" y="97"/>
                      <a:pt x="191" y="97"/>
                    </a:cubicBezTo>
                    <a:cubicBezTo>
                      <a:pt x="193" y="97"/>
                      <a:pt x="196" y="95"/>
                      <a:pt x="198" y="95"/>
                    </a:cubicBezTo>
                    <a:cubicBezTo>
                      <a:pt x="200" y="95"/>
                      <a:pt x="201" y="96"/>
                      <a:pt x="201" y="97"/>
                    </a:cubicBezTo>
                    <a:cubicBezTo>
                      <a:pt x="202" y="97"/>
                      <a:pt x="203" y="98"/>
                      <a:pt x="203" y="98"/>
                    </a:cubicBezTo>
                    <a:cubicBezTo>
                      <a:pt x="205" y="98"/>
                      <a:pt x="207" y="97"/>
                      <a:pt x="208" y="97"/>
                    </a:cubicBezTo>
                    <a:cubicBezTo>
                      <a:pt x="208" y="97"/>
                      <a:pt x="208" y="97"/>
                      <a:pt x="208" y="97"/>
                    </a:cubicBezTo>
                    <a:cubicBezTo>
                      <a:pt x="209" y="97"/>
                      <a:pt x="209" y="97"/>
                      <a:pt x="209" y="97"/>
                    </a:cubicBezTo>
                    <a:cubicBezTo>
                      <a:pt x="210" y="97"/>
                      <a:pt x="211" y="98"/>
                      <a:pt x="211" y="100"/>
                    </a:cubicBezTo>
                    <a:cubicBezTo>
                      <a:pt x="212" y="100"/>
                      <a:pt x="212" y="101"/>
                      <a:pt x="212" y="101"/>
                    </a:cubicBezTo>
                    <a:cubicBezTo>
                      <a:pt x="213" y="103"/>
                      <a:pt x="215" y="105"/>
                      <a:pt x="216" y="105"/>
                    </a:cubicBezTo>
                    <a:cubicBezTo>
                      <a:pt x="217" y="105"/>
                      <a:pt x="218" y="106"/>
                      <a:pt x="218" y="107"/>
                    </a:cubicBezTo>
                    <a:cubicBezTo>
                      <a:pt x="219" y="107"/>
                      <a:pt x="219" y="107"/>
                      <a:pt x="219" y="107"/>
                    </a:cubicBezTo>
                    <a:cubicBezTo>
                      <a:pt x="220" y="107"/>
                      <a:pt x="220" y="107"/>
                      <a:pt x="220" y="107"/>
                    </a:cubicBezTo>
                    <a:cubicBezTo>
                      <a:pt x="221" y="107"/>
                      <a:pt x="222" y="107"/>
                      <a:pt x="223" y="107"/>
                    </a:cubicBezTo>
                    <a:cubicBezTo>
                      <a:pt x="225" y="107"/>
                      <a:pt x="227" y="107"/>
                      <a:pt x="228" y="107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30" y="106"/>
                      <a:pt x="231" y="105"/>
                      <a:pt x="232" y="105"/>
                    </a:cubicBezTo>
                    <a:cubicBezTo>
                      <a:pt x="233" y="105"/>
                      <a:pt x="234" y="105"/>
                      <a:pt x="234" y="105"/>
                    </a:cubicBezTo>
                    <a:cubicBezTo>
                      <a:pt x="235" y="106"/>
                      <a:pt x="235" y="107"/>
                      <a:pt x="236" y="107"/>
                    </a:cubicBezTo>
                    <a:cubicBezTo>
                      <a:pt x="237" y="109"/>
                      <a:pt x="238" y="111"/>
                      <a:pt x="240" y="111"/>
                    </a:cubicBezTo>
                    <a:cubicBezTo>
                      <a:pt x="243" y="111"/>
                      <a:pt x="244" y="112"/>
                      <a:pt x="246" y="114"/>
                    </a:cubicBezTo>
                    <a:cubicBezTo>
                      <a:pt x="247" y="116"/>
                      <a:pt x="248" y="119"/>
                      <a:pt x="250" y="119"/>
                    </a:cubicBezTo>
                    <a:cubicBezTo>
                      <a:pt x="250" y="120"/>
                      <a:pt x="251" y="120"/>
                      <a:pt x="252" y="120"/>
                    </a:cubicBezTo>
                    <a:cubicBezTo>
                      <a:pt x="252" y="120"/>
                      <a:pt x="253" y="120"/>
                      <a:pt x="253" y="120"/>
                    </a:cubicBezTo>
                    <a:cubicBezTo>
                      <a:pt x="254" y="120"/>
                      <a:pt x="254" y="120"/>
                      <a:pt x="255" y="120"/>
                    </a:cubicBezTo>
                    <a:cubicBezTo>
                      <a:pt x="256" y="119"/>
                      <a:pt x="258" y="118"/>
                      <a:pt x="259" y="118"/>
                    </a:cubicBezTo>
                    <a:cubicBezTo>
                      <a:pt x="260" y="118"/>
                      <a:pt x="261" y="119"/>
                      <a:pt x="262" y="120"/>
                    </a:cubicBezTo>
                    <a:cubicBezTo>
                      <a:pt x="263" y="121"/>
                      <a:pt x="263" y="122"/>
                      <a:pt x="264" y="122"/>
                    </a:cubicBezTo>
                    <a:cubicBezTo>
                      <a:pt x="264" y="122"/>
                      <a:pt x="265" y="121"/>
                      <a:pt x="265" y="121"/>
                    </a:cubicBezTo>
                    <a:cubicBezTo>
                      <a:pt x="266" y="120"/>
                      <a:pt x="267" y="119"/>
                      <a:pt x="268" y="119"/>
                    </a:cubicBezTo>
                    <a:cubicBezTo>
                      <a:pt x="269" y="119"/>
                      <a:pt x="271" y="120"/>
                      <a:pt x="271" y="122"/>
                    </a:cubicBezTo>
                    <a:cubicBezTo>
                      <a:pt x="271" y="122"/>
                      <a:pt x="272" y="124"/>
                      <a:pt x="273" y="124"/>
                    </a:cubicBezTo>
                    <a:cubicBezTo>
                      <a:pt x="273" y="124"/>
                      <a:pt x="273" y="124"/>
                      <a:pt x="273" y="124"/>
                    </a:cubicBezTo>
                    <a:cubicBezTo>
                      <a:pt x="274" y="123"/>
                      <a:pt x="274" y="123"/>
                      <a:pt x="274" y="122"/>
                    </a:cubicBezTo>
                    <a:cubicBezTo>
                      <a:pt x="274" y="122"/>
                      <a:pt x="275" y="121"/>
                      <a:pt x="275" y="120"/>
                    </a:cubicBezTo>
                    <a:cubicBezTo>
                      <a:pt x="275" y="119"/>
                      <a:pt x="275" y="119"/>
                      <a:pt x="275" y="119"/>
                    </a:cubicBezTo>
                    <a:cubicBezTo>
                      <a:pt x="276" y="117"/>
                      <a:pt x="276" y="117"/>
                      <a:pt x="278" y="116"/>
                    </a:cubicBezTo>
                    <a:cubicBezTo>
                      <a:pt x="279" y="115"/>
                      <a:pt x="281" y="113"/>
                      <a:pt x="281" y="111"/>
                    </a:cubicBezTo>
                    <a:cubicBezTo>
                      <a:pt x="281" y="110"/>
                      <a:pt x="280" y="110"/>
                      <a:pt x="279" y="110"/>
                    </a:cubicBezTo>
                    <a:cubicBezTo>
                      <a:pt x="278" y="109"/>
                      <a:pt x="277" y="109"/>
                      <a:pt x="277" y="108"/>
                    </a:cubicBezTo>
                    <a:cubicBezTo>
                      <a:pt x="277" y="107"/>
                      <a:pt x="277" y="107"/>
                      <a:pt x="277" y="107"/>
                    </a:cubicBezTo>
                    <a:cubicBezTo>
                      <a:pt x="276" y="105"/>
                      <a:pt x="275" y="103"/>
                      <a:pt x="277" y="101"/>
                    </a:cubicBezTo>
                    <a:cubicBezTo>
                      <a:pt x="278" y="100"/>
                      <a:pt x="279" y="99"/>
                      <a:pt x="280" y="97"/>
                    </a:cubicBezTo>
                    <a:cubicBezTo>
                      <a:pt x="280" y="96"/>
                      <a:pt x="280" y="96"/>
                      <a:pt x="280" y="96"/>
                    </a:cubicBezTo>
                    <a:cubicBezTo>
                      <a:pt x="280" y="96"/>
                      <a:pt x="280" y="96"/>
                      <a:pt x="280" y="96"/>
                    </a:cubicBezTo>
                    <a:cubicBezTo>
                      <a:pt x="281" y="96"/>
                      <a:pt x="282" y="96"/>
                      <a:pt x="283" y="96"/>
                    </a:cubicBezTo>
                    <a:cubicBezTo>
                      <a:pt x="285" y="96"/>
                      <a:pt x="286" y="97"/>
                      <a:pt x="287" y="98"/>
                    </a:cubicBezTo>
                    <a:cubicBezTo>
                      <a:pt x="288" y="99"/>
                      <a:pt x="290" y="100"/>
                      <a:pt x="292" y="100"/>
                    </a:cubicBezTo>
                    <a:cubicBezTo>
                      <a:pt x="293" y="100"/>
                      <a:pt x="294" y="100"/>
                      <a:pt x="295" y="100"/>
                    </a:cubicBezTo>
                    <a:cubicBezTo>
                      <a:pt x="297" y="100"/>
                      <a:pt x="298" y="99"/>
                      <a:pt x="298" y="99"/>
                    </a:cubicBezTo>
                    <a:cubicBezTo>
                      <a:pt x="298" y="99"/>
                      <a:pt x="299" y="99"/>
                      <a:pt x="300" y="99"/>
                    </a:cubicBezTo>
                    <a:cubicBezTo>
                      <a:pt x="301" y="99"/>
                      <a:pt x="301" y="100"/>
                      <a:pt x="301" y="100"/>
                    </a:cubicBezTo>
                    <a:cubicBezTo>
                      <a:pt x="302" y="101"/>
                      <a:pt x="302" y="101"/>
                      <a:pt x="303" y="101"/>
                    </a:cubicBezTo>
                    <a:cubicBezTo>
                      <a:pt x="306" y="102"/>
                      <a:pt x="307" y="103"/>
                      <a:pt x="309" y="107"/>
                    </a:cubicBezTo>
                    <a:cubicBezTo>
                      <a:pt x="309" y="108"/>
                      <a:pt x="310" y="109"/>
                      <a:pt x="310" y="110"/>
                    </a:cubicBezTo>
                    <a:cubicBezTo>
                      <a:pt x="310" y="111"/>
                      <a:pt x="310" y="112"/>
                      <a:pt x="312" y="113"/>
                    </a:cubicBezTo>
                    <a:cubicBezTo>
                      <a:pt x="313" y="113"/>
                      <a:pt x="314" y="113"/>
                      <a:pt x="315" y="113"/>
                    </a:cubicBezTo>
                    <a:cubicBezTo>
                      <a:pt x="315" y="114"/>
                      <a:pt x="315" y="114"/>
                      <a:pt x="315" y="114"/>
                    </a:cubicBezTo>
                    <a:cubicBezTo>
                      <a:pt x="315" y="114"/>
                      <a:pt x="316" y="113"/>
                      <a:pt x="316" y="113"/>
                    </a:cubicBezTo>
                    <a:cubicBezTo>
                      <a:pt x="317" y="113"/>
                      <a:pt x="317" y="113"/>
                      <a:pt x="318" y="113"/>
                    </a:cubicBezTo>
                    <a:cubicBezTo>
                      <a:pt x="319" y="113"/>
                      <a:pt x="320" y="114"/>
                      <a:pt x="320" y="116"/>
                    </a:cubicBezTo>
                    <a:cubicBezTo>
                      <a:pt x="320" y="116"/>
                      <a:pt x="321" y="117"/>
                      <a:pt x="321" y="117"/>
                    </a:cubicBezTo>
                    <a:cubicBezTo>
                      <a:pt x="321" y="118"/>
                      <a:pt x="321" y="118"/>
                      <a:pt x="321" y="118"/>
                    </a:cubicBezTo>
                    <a:cubicBezTo>
                      <a:pt x="322" y="120"/>
                      <a:pt x="323" y="122"/>
                      <a:pt x="324" y="125"/>
                    </a:cubicBezTo>
                    <a:cubicBezTo>
                      <a:pt x="324" y="126"/>
                      <a:pt x="324" y="126"/>
                      <a:pt x="324" y="126"/>
                    </a:cubicBezTo>
                    <a:cubicBezTo>
                      <a:pt x="325" y="129"/>
                      <a:pt x="325" y="130"/>
                      <a:pt x="322" y="132"/>
                    </a:cubicBezTo>
                    <a:cubicBezTo>
                      <a:pt x="321" y="133"/>
                      <a:pt x="320" y="133"/>
                      <a:pt x="317" y="133"/>
                    </a:cubicBezTo>
                    <a:cubicBezTo>
                      <a:pt x="317" y="133"/>
                      <a:pt x="317" y="133"/>
                      <a:pt x="317" y="133"/>
                    </a:cubicBezTo>
                    <a:cubicBezTo>
                      <a:pt x="316" y="133"/>
                      <a:pt x="315" y="133"/>
                      <a:pt x="313" y="133"/>
                    </a:cubicBezTo>
                    <a:cubicBezTo>
                      <a:pt x="312" y="133"/>
                      <a:pt x="310" y="133"/>
                      <a:pt x="309" y="133"/>
                    </a:cubicBezTo>
                    <a:cubicBezTo>
                      <a:pt x="307" y="133"/>
                      <a:pt x="306" y="133"/>
                      <a:pt x="306" y="133"/>
                    </a:cubicBezTo>
                    <a:cubicBezTo>
                      <a:pt x="303" y="134"/>
                      <a:pt x="303" y="136"/>
                      <a:pt x="302" y="137"/>
                    </a:cubicBezTo>
                    <a:cubicBezTo>
                      <a:pt x="301" y="138"/>
                      <a:pt x="301" y="138"/>
                      <a:pt x="301" y="139"/>
                    </a:cubicBezTo>
                    <a:cubicBezTo>
                      <a:pt x="300" y="140"/>
                      <a:pt x="300" y="142"/>
                      <a:pt x="300" y="143"/>
                    </a:cubicBezTo>
                    <a:cubicBezTo>
                      <a:pt x="300" y="144"/>
                      <a:pt x="299" y="145"/>
                      <a:pt x="299" y="145"/>
                    </a:cubicBezTo>
                    <a:cubicBezTo>
                      <a:pt x="298" y="146"/>
                      <a:pt x="298" y="146"/>
                      <a:pt x="298" y="146"/>
                    </a:cubicBezTo>
                    <a:cubicBezTo>
                      <a:pt x="298" y="146"/>
                      <a:pt x="298" y="146"/>
                      <a:pt x="298" y="146"/>
                    </a:cubicBezTo>
                    <a:cubicBezTo>
                      <a:pt x="298" y="146"/>
                      <a:pt x="297" y="146"/>
                      <a:pt x="296" y="142"/>
                    </a:cubicBezTo>
                    <a:cubicBezTo>
                      <a:pt x="296" y="143"/>
                      <a:pt x="295" y="143"/>
                      <a:pt x="294" y="144"/>
                    </a:cubicBezTo>
                    <a:cubicBezTo>
                      <a:pt x="293" y="144"/>
                      <a:pt x="293" y="144"/>
                      <a:pt x="292" y="144"/>
                    </a:cubicBezTo>
                    <a:cubicBezTo>
                      <a:pt x="290" y="145"/>
                      <a:pt x="290" y="145"/>
                      <a:pt x="290" y="145"/>
                    </a:cubicBezTo>
                    <a:cubicBezTo>
                      <a:pt x="290" y="146"/>
                      <a:pt x="290" y="146"/>
                      <a:pt x="290" y="146"/>
                    </a:cubicBezTo>
                    <a:cubicBezTo>
                      <a:pt x="290" y="147"/>
                      <a:pt x="289" y="149"/>
                      <a:pt x="288" y="149"/>
                    </a:cubicBezTo>
                    <a:cubicBezTo>
                      <a:pt x="287" y="149"/>
                      <a:pt x="287" y="148"/>
                      <a:pt x="287" y="148"/>
                    </a:cubicBezTo>
                    <a:cubicBezTo>
                      <a:pt x="286" y="148"/>
                      <a:pt x="286" y="148"/>
                      <a:pt x="286" y="148"/>
                    </a:cubicBezTo>
                    <a:cubicBezTo>
                      <a:pt x="285" y="148"/>
                      <a:pt x="284" y="148"/>
                      <a:pt x="284" y="148"/>
                    </a:cubicBezTo>
                    <a:cubicBezTo>
                      <a:pt x="283" y="148"/>
                      <a:pt x="283" y="148"/>
                      <a:pt x="282" y="149"/>
                    </a:cubicBezTo>
                    <a:cubicBezTo>
                      <a:pt x="282" y="149"/>
                      <a:pt x="282" y="149"/>
                      <a:pt x="282" y="149"/>
                    </a:cubicBezTo>
                    <a:cubicBezTo>
                      <a:pt x="281" y="151"/>
                      <a:pt x="280" y="151"/>
                      <a:pt x="278" y="152"/>
                    </a:cubicBezTo>
                    <a:cubicBezTo>
                      <a:pt x="278" y="152"/>
                      <a:pt x="277" y="152"/>
                      <a:pt x="277" y="152"/>
                    </a:cubicBezTo>
                    <a:cubicBezTo>
                      <a:pt x="278" y="152"/>
                      <a:pt x="279" y="153"/>
                      <a:pt x="280" y="153"/>
                    </a:cubicBezTo>
                    <a:cubicBezTo>
                      <a:pt x="281" y="153"/>
                      <a:pt x="281" y="153"/>
                      <a:pt x="281" y="153"/>
                    </a:cubicBezTo>
                    <a:cubicBezTo>
                      <a:pt x="282" y="154"/>
                      <a:pt x="283" y="154"/>
                      <a:pt x="284" y="155"/>
                    </a:cubicBezTo>
                    <a:cubicBezTo>
                      <a:pt x="284" y="156"/>
                      <a:pt x="284" y="157"/>
                      <a:pt x="283" y="157"/>
                    </a:cubicBezTo>
                    <a:cubicBezTo>
                      <a:pt x="282" y="160"/>
                      <a:pt x="280" y="160"/>
                      <a:pt x="279" y="160"/>
                    </a:cubicBezTo>
                    <a:cubicBezTo>
                      <a:pt x="279" y="160"/>
                      <a:pt x="278" y="160"/>
                      <a:pt x="278" y="160"/>
                    </a:cubicBezTo>
                    <a:cubicBezTo>
                      <a:pt x="277" y="161"/>
                      <a:pt x="276" y="162"/>
                      <a:pt x="277" y="163"/>
                    </a:cubicBezTo>
                    <a:cubicBezTo>
                      <a:pt x="277" y="164"/>
                      <a:pt x="277" y="164"/>
                      <a:pt x="277" y="164"/>
                    </a:cubicBezTo>
                    <a:cubicBezTo>
                      <a:pt x="277" y="164"/>
                      <a:pt x="278" y="163"/>
                      <a:pt x="279" y="163"/>
                    </a:cubicBezTo>
                    <a:cubicBezTo>
                      <a:pt x="279" y="163"/>
                      <a:pt x="279" y="163"/>
                      <a:pt x="279" y="162"/>
                    </a:cubicBezTo>
                    <a:cubicBezTo>
                      <a:pt x="280" y="162"/>
                      <a:pt x="280" y="162"/>
                      <a:pt x="280" y="162"/>
                    </a:cubicBezTo>
                    <a:cubicBezTo>
                      <a:pt x="281" y="162"/>
                      <a:pt x="282" y="162"/>
                      <a:pt x="282" y="163"/>
                    </a:cubicBezTo>
                    <a:cubicBezTo>
                      <a:pt x="283" y="164"/>
                      <a:pt x="283" y="165"/>
                      <a:pt x="282" y="166"/>
                    </a:cubicBezTo>
                    <a:cubicBezTo>
                      <a:pt x="282" y="167"/>
                      <a:pt x="282" y="168"/>
                      <a:pt x="281" y="168"/>
                    </a:cubicBezTo>
                    <a:cubicBezTo>
                      <a:pt x="281" y="169"/>
                      <a:pt x="281" y="169"/>
                      <a:pt x="281" y="170"/>
                    </a:cubicBezTo>
                    <a:cubicBezTo>
                      <a:pt x="281" y="171"/>
                      <a:pt x="282" y="172"/>
                      <a:pt x="285" y="172"/>
                    </a:cubicBezTo>
                    <a:cubicBezTo>
                      <a:pt x="287" y="172"/>
                      <a:pt x="288" y="173"/>
                      <a:pt x="288" y="175"/>
                    </a:cubicBezTo>
                    <a:cubicBezTo>
                      <a:pt x="288" y="176"/>
                      <a:pt x="287" y="179"/>
                      <a:pt x="286" y="180"/>
                    </a:cubicBezTo>
                    <a:cubicBezTo>
                      <a:pt x="285" y="180"/>
                      <a:pt x="285" y="180"/>
                      <a:pt x="285" y="180"/>
                    </a:cubicBezTo>
                    <a:cubicBezTo>
                      <a:pt x="284" y="181"/>
                      <a:pt x="283" y="181"/>
                      <a:pt x="283" y="182"/>
                    </a:cubicBezTo>
                    <a:cubicBezTo>
                      <a:pt x="282" y="182"/>
                      <a:pt x="282" y="182"/>
                      <a:pt x="282" y="182"/>
                    </a:cubicBezTo>
                    <a:cubicBezTo>
                      <a:pt x="282" y="183"/>
                      <a:pt x="281" y="184"/>
                      <a:pt x="279" y="184"/>
                    </a:cubicBezTo>
                    <a:cubicBezTo>
                      <a:pt x="279" y="184"/>
                      <a:pt x="278" y="185"/>
                      <a:pt x="277" y="185"/>
                    </a:cubicBezTo>
                    <a:cubicBezTo>
                      <a:pt x="276" y="185"/>
                      <a:pt x="276" y="184"/>
                      <a:pt x="275" y="184"/>
                    </a:cubicBezTo>
                    <a:cubicBezTo>
                      <a:pt x="274" y="185"/>
                      <a:pt x="273" y="186"/>
                      <a:pt x="269" y="187"/>
                    </a:cubicBezTo>
                    <a:cubicBezTo>
                      <a:pt x="269" y="187"/>
                      <a:pt x="269" y="187"/>
                      <a:pt x="269" y="187"/>
                    </a:cubicBezTo>
                    <a:cubicBezTo>
                      <a:pt x="269" y="187"/>
                      <a:pt x="269" y="188"/>
                      <a:pt x="269" y="188"/>
                    </a:cubicBezTo>
                    <a:cubicBezTo>
                      <a:pt x="267" y="190"/>
                      <a:pt x="267" y="190"/>
                      <a:pt x="268" y="191"/>
                    </a:cubicBezTo>
                    <a:cubicBezTo>
                      <a:pt x="269" y="192"/>
                      <a:pt x="269" y="195"/>
                      <a:pt x="265" y="197"/>
                    </a:cubicBezTo>
                    <a:cubicBezTo>
                      <a:pt x="265" y="197"/>
                      <a:pt x="265" y="197"/>
                      <a:pt x="264" y="197"/>
                    </a:cubicBezTo>
                    <a:cubicBezTo>
                      <a:pt x="263" y="197"/>
                      <a:pt x="263" y="196"/>
                      <a:pt x="263" y="195"/>
                    </a:cubicBezTo>
                    <a:cubicBezTo>
                      <a:pt x="262" y="195"/>
                      <a:pt x="262" y="194"/>
                      <a:pt x="262" y="194"/>
                    </a:cubicBezTo>
                    <a:cubicBezTo>
                      <a:pt x="262" y="194"/>
                      <a:pt x="262" y="195"/>
                      <a:pt x="262" y="195"/>
                    </a:cubicBezTo>
                    <a:cubicBezTo>
                      <a:pt x="262" y="196"/>
                      <a:pt x="261" y="197"/>
                      <a:pt x="260" y="199"/>
                    </a:cubicBezTo>
                    <a:cubicBezTo>
                      <a:pt x="259" y="199"/>
                      <a:pt x="258" y="200"/>
                      <a:pt x="258" y="200"/>
                    </a:cubicBezTo>
                    <a:cubicBezTo>
                      <a:pt x="255" y="200"/>
                      <a:pt x="253" y="197"/>
                      <a:pt x="253" y="196"/>
                    </a:cubicBezTo>
                    <a:cubicBezTo>
                      <a:pt x="252" y="195"/>
                      <a:pt x="253" y="193"/>
                      <a:pt x="254" y="192"/>
                    </a:cubicBezTo>
                    <a:cubicBezTo>
                      <a:pt x="253" y="191"/>
                      <a:pt x="252" y="190"/>
                      <a:pt x="252" y="188"/>
                    </a:cubicBezTo>
                    <a:cubicBezTo>
                      <a:pt x="252" y="188"/>
                      <a:pt x="252" y="187"/>
                      <a:pt x="252" y="187"/>
                    </a:cubicBezTo>
                    <a:cubicBezTo>
                      <a:pt x="252" y="187"/>
                      <a:pt x="252" y="186"/>
                      <a:pt x="251" y="186"/>
                    </a:cubicBezTo>
                    <a:cubicBezTo>
                      <a:pt x="251" y="186"/>
                      <a:pt x="251" y="186"/>
                      <a:pt x="251" y="187"/>
                    </a:cubicBezTo>
                    <a:cubicBezTo>
                      <a:pt x="250" y="188"/>
                      <a:pt x="250" y="189"/>
                      <a:pt x="248" y="189"/>
                    </a:cubicBezTo>
                    <a:cubicBezTo>
                      <a:pt x="248" y="189"/>
                      <a:pt x="248" y="190"/>
                      <a:pt x="247" y="190"/>
                    </a:cubicBezTo>
                    <a:cubicBezTo>
                      <a:pt x="245" y="191"/>
                      <a:pt x="244" y="192"/>
                      <a:pt x="243" y="194"/>
                    </a:cubicBezTo>
                    <a:cubicBezTo>
                      <a:pt x="243" y="195"/>
                      <a:pt x="243" y="195"/>
                      <a:pt x="243" y="195"/>
                    </a:cubicBezTo>
                    <a:cubicBezTo>
                      <a:pt x="242" y="197"/>
                      <a:pt x="241" y="199"/>
                      <a:pt x="239" y="200"/>
                    </a:cubicBezTo>
                    <a:cubicBezTo>
                      <a:pt x="238" y="200"/>
                      <a:pt x="238" y="200"/>
                      <a:pt x="238" y="201"/>
                    </a:cubicBezTo>
                    <a:cubicBezTo>
                      <a:pt x="237" y="201"/>
                      <a:pt x="237" y="202"/>
                      <a:pt x="238" y="205"/>
                    </a:cubicBezTo>
                    <a:cubicBezTo>
                      <a:pt x="238" y="205"/>
                      <a:pt x="239" y="206"/>
                      <a:pt x="239" y="206"/>
                    </a:cubicBezTo>
                    <a:cubicBezTo>
                      <a:pt x="239" y="206"/>
                      <a:pt x="239" y="206"/>
                      <a:pt x="240" y="205"/>
                    </a:cubicBezTo>
                    <a:cubicBezTo>
                      <a:pt x="241" y="204"/>
                      <a:pt x="241" y="204"/>
                      <a:pt x="242" y="204"/>
                    </a:cubicBezTo>
                    <a:cubicBezTo>
                      <a:pt x="244" y="204"/>
                      <a:pt x="246" y="207"/>
                      <a:pt x="246" y="209"/>
                    </a:cubicBezTo>
                    <a:cubicBezTo>
                      <a:pt x="247" y="213"/>
                      <a:pt x="247" y="214"/>
                      <a:pt x="243" y="216"/>
                    </a:cubicBezTo>
                    <a:cubicBezTo>
                      <a:pt x="240" y="218"/>
                      <a:pt x="240" y="219"/>
                      <a:pt x="238" y="221"/>
                    </a:cubicBezTo>
                    <a:cubicBezTo>
                      <a:pt x="239" y="222"/>
                      <a:pt x="241" y="223"/>
                      <a:pt x="243" y="224"/>
                    </a:cubicBezTo>
                    <a:cubicBezTo>
                      <a:pt x="243" y="225"/>
                      <a:pt x="243" y="225"/>
                      <a:pt x="243" y="225"/>
                    </a:cubicBezTo>
                    <a:cubicBezTo>
                      <a:pt x="242" y="226"/>
                      <a:pt x="240" y="226"/>
                      <a:pt x="239" y="227"/>
                    </a:cubicBezTo>
                    <a:cubicBezTo>
                      <a:pt x="236" y="229"/>
                      <a:pt x="235" y="229"/>
                      <a:pt x="230" y="229"/>
                    </a:cubicBezTo>
                    <a:cubicBezTo>
                      <a:pt x="228" y="229"/>
                      <a:pt x="227" y="228"/>
                      <a:pt x="226" y="227"/>
                    </a:cubicBezTo>
                    <a:cubicBezTo>
                      <a:pt x="226" y="227"/>
                      <a:pt x="226" y="227"/>
                      <a:pt x="225" y="227"/>
                    </a:cubicBezTo>
                    <a:cubicBezTo>
                      <a:pt x="222" y="227"/>
                      <a:pt x="216" y="229"/>
                      <a:pt x="211" y="231"/>
                    </a:cubicBezTo>
                    <a:cubicBezTo>
                      <a:pt x="211" y="232"/>
                      <a:pt x="210" y="232"/>
                      <a:pt x="209" y="232"/>
                    </a:cubicBezTo>
                    <a:cubicBezTo>
                      <a:pt x="207" y="232"/>
                      <a:pt x="206" y="231"/>
                      <a:pt x="206" y="230"/>
                    </a:cubicBezTo>
                    <a:cubicBezTo>
                      <a:pt x="205" y="229"/>
                      <a:pt x="204" y="229"/>
                      <a:pt x="204" y="229"/>
                    </a:cubicBezTo>
                    <a:cubicBezTo>
                      <a:pt x="204" y="228"/>
                      <a:pt x="203" y="228"/>
                      <a:pt x="203" y="228"/>
                    </a:cubicBezTo>
                    <a:cubicBezTo>
                      <a:pt x="203" y="228"/>
                      <a:pt x="202" y="229"/>
                      <a:pt x="201" y="230"/>
                    </a:cubicBezTo>
                    <a:cubicBezTo>
                      <a:pt x="201" y="231"/>
                      <a:pt x="200" y="233"/>
                      <a:pt x="198" y="234"/>
                    </a:cubicBezTo>
                    <a:cubicBezTo>
                      <a:pt x="198" y="234"/>
                      <a:pt x="197" y="234"/>
                      <a:pt x="196" y="234"/>
                    </a:cubicBezTo>
                    <a:cubicBezTo>
                      <a:pt x="193" y="234"/>
                      <a:pt x="191" y="230"/>
                      <a:pt x="191" y="228"/>
                    </a:cubicBezTo>
                    <a:cubicBezTo>
                      <a:pt x="190" y="226"/>
                      <a:pt x="190" y="224"/>
                      <a:pt x="187" y="224"/>
                    </a:cubicBezTo>
                    <a:cubicBezTo>
                      <a:pt x="186" y="223"/>
                      <a:pt x="184" y="222"/>
                      <a:pt x="184" y="221"/>
                    </a:cubicBezTo>
                    <a:cubicBezTo>
                      <a:pt x="182" y="219"/>
                      <a:pt x="182" y="216"/>
                      <a:pt x="183" y="215"/>
                    </a:cubicBezTo>
                    <a:cubicBezTo>
                      <a:pt x="183" y="214"/>
                      <a:pt x="183" y="211"/>
                      <a:pt x="182" y="209"/>
                    </a:cubicBezTo>
                    <a:cubicBezTo>
                      <a:pt x="182" y="209"/>
                      <a:pt x="181" y="208"/>
                      <a:pt x="181" y="208"/>
                    </a:cubicBezTo>
                    <a:cubicBezTo>
                      <a:pt x="180" y="208"/>
                      <a:pt x="179" y="208"/>
                      <a:pt x="179" y="208"/>
                    </a:cubicBezTo>
                    <a:cubicBezTo>
                      <a:pt x="178" y="208"/>
                      <a:pt x="178" y="208"/>
                      <a:pt x="177" y="208"/>
                    </a:cubicBezTo>
                    <a:cubicBezTo>
                      <a:pt x="175" y="208"/>
                      <a:pt x="175" y="209"/>
                      <a:pt x="175" y="209"/>
                    </a:cubicBezTo>
                    <a:cubicBezTo>
                      <a:pt x="174" y="211"/>
                      <a:pt x="172" y="213"/>
                      <a:pt x="169" y="215"/>
                    </a:cubicBezTo>
                    <a:cubicBezTo>
                      <a:pt x="166" y="216"/>
                      <a:pt x="164" y="218"/>
                      <a:pt x="163" y="218"/>
                    </a:cubicBezTo>
                    <a:cubicBezTo>
                      <a:pt x="164" y="220"/>
                      <a:pt x="164" y="226"/>
                      <a:pt x="166" y="229"/>
                    </a:cubicBezTo>
                    <a:cubicBezTo>
                      <a:pt x="168" y="232"/>
                      <a:pt x="168" y="236"/>
                      <a:pt x="168" y="240"/>
                    </a:cubicBezTo>
                    <a:cubicBezTo>
                      <a:pt x="168" y="242"/>
                      <a:pt x="168" y="245"/>
                      <a:pt x="168" y="247"/>
                    </a:cubicBezTo>
                    <a:cubicBezTo>
                      <a:pt x="168" y="251"/>
                      <a:pt x="168" y="253"/>
                      <a:pt x="167" y="254"/>
                    </a:cubicBezTo>
                    <a:cubicBezTo>
                      <a:pt x="166" y="255"/>
                      <a:pt x="165" y="255"/>
                      <a:pt x="164" y="255"/>
                    </a:cubicBezTo>
                    <a:cubicBezTo>
                      <a:pt x="164" y="255"/>
                      <a:pt x="163" y="255"/>
                      <a:pt x="163" y="255"/>
                    </a:cubicBezTo>
                    <a:cubicBezTo>
                      <a:pt x="163" y="255"/>
                      <a:pt x="163" y="255"/>
                      <a:pt x="162" y="255"/>
                    </a:cubicBezTo>
                    <a:cubicBezTo>
                      <a:pt x="161" y="255"/>
                      <a:pt x="161" y="254"/>
                      <a:pt x="160" y="254"/>
                    </a:cubicBezTo>
                    <a:cubicBezTo>
                      <a:pt x="160" y="253"/>
                      <a:pt x="160" y="253"/>
                      <a:pt x="159" y="253"/>
                    </a:cubicBezTo>
                    <a:cubicBezTo>
                      <a:pt x="159" y="253"/>
                      <a:pt x="159" y="253"/>
                      <a:pt x="159" y="254"/>
                    </a:cubicBezTo>
                    <a:cubicBezTo>
                      <a:pt x="158" y="254"/>
                      <a:pt x="157" y="255"/>
                      <a:pt x="156" y="255"/>
                    </a:cubicBezTo>
                    <a:cubicBezTo>
                      <a:pt x="155" y="255"/>
                      <a:pt x="153" y="254"/>
                      <a:pt x="151" y="252"/>
                    </a:cubicBezTo>
                    <a:cubicBezTo>
                      <a:pt x="149" y="250"/>
                      <a:pt x="150" y="246"/>
                      <a:pt x="150" y="246"/>
                    </a:cubicBezTo>
                    <a:cubicBezTo>
                      <a:pt x="151" y="245"/>
                      <a:pt x="151" y="241"/>
                      <a:pt x="150" y="240"/>
                    </a:cubicBezTo>
                    <a:cubicBezTo>
                      <a:pt x="149" y="239"/>
                      <a:pt x="148" y="239"/>
                      <a:pt x="147" y="239"/>
                    </a:cubicBezTo>
                    <a:cubicBezTo>
                      <a:pt x="146" y="239"/>
                      <a:pt x="146" y="239"/>
                      <a:pt x="146" y="239"/>
                    </a:cubicBezTo>
                    <a:cubicBezTo>
                      <a:pt x="146" y="239"/>
                      <a:pt x="146" y="239"/>
                      <a:pt x="146" y="239"/>
                    </a:cubicBezTo>
                    <a:cubicBezTo>
                      <a:pt x="146" y="239"/>
                      <a:pt x="142" y="241"/>
                      <a:pt x="140" y="241"/>
                    </a:cubicBezTo>
                    <a:cubicBezTo>
                      <a:pt x="139" y="241"/>
                      <a:pt x="138" y="241"/>
                      <a:pt x="138" y="241"/>
                    </a:cubicBezTo>
                    <a:cubicBezTo>
                      <a:pt x="135" y="239"/>
                      <a:pt x="134" y="239"/>
                      <a:pt x="134" y="239"/>
                    </a:cubicBezTo>
                    <a:cubicBezTo>
                      <a:pt x="134" y="240"/>
                      <a:pt x="134" y="240"/>
                      <a:pt x="133" y="240"/>
                    </a:cubicBezTo>
                    <a:cubicBezTo>
                      <a:pt x="131" y="240"/>
                      <a:pt x="130" y="239"/>
                      <a:pt x="129" y="237"/>
                    </a:cubicBezTo>
                    <a:cubicBezTo>
                      <a:pt x="128" y="235"/>
                      <a:pt x="124" y="234"/>
                      <a:pt x="121" y="234"/>
                    </a:cubicBezTo>
                    <a:cubicBezTo>
                      <a:pt x="121" y="234"/>
                      <a:pt x="120" y="234"/>
                      <a:pt x="119" y="234"/>
                    </a:cubicBezTo>
                    <a:cubicBezTo>
                      <a:pt x="118" y="234"/>
                      <a:pt x="117" y="234"/>
                      <a:pt x="117" y="234"/>
                    </a:cubicBezTo>
                    <a:cubicBezTo>
                      <a:pt x="116" y="234"/>
                      <a:pt x="115" y="234"/>
                      <a:pt x="114" y="234"/>
                    </a:cubicBezTo>
                    <a:cubicBezTo>
                      <a:pt x="110" y="235"/>
                      <a:pt x="109" y="236"/>
                      <a:pt x="106" y="238"/>
                    </a:cubicBezTo>
                    <a:cubicBezTo>
                      <a:pt x="105" y="239"/>
                      <a:pt x="105" y="239"/>
                      <a:pt x="105" y="239"/>
                    </a:cubicBezTo>
                    <a:cubicBezTo>
                      <a:pt x="101" y="242"/>
                      <a:pt x="102" y="243"/>
                      <a:pt x="103" y="246"/>
                    </a:cubicBezTo>
                    <a:cubicBezTo>
                      <a:pt x="103" y="247"/>
                      <a:pt x="103" y="247"/>
                      <a:pt x="103" y="247"/>
                    </a:cubicBezTo>
                    <a:cubicBezTo>
                      <a:pt x="104" y="249"/>
                      <a:pt x="107" y="250"/>
                      <a:pt x="110" y="252"/>
                    </a:cubicBezTo>
                    <a:cubicBezTo>
                      <a:pt x="111" y="252"/>
                      <a:pt x="113" y="253"/>
                      <a:pt x="114" y="254"/>
                    </a:cubicBezTo>
                    <a:cubicBezTo>
                      <a:pt x="117" y="255"/>
                      <a:pt x="118" y="257"/>
                      <a:pt x="117" y="259"/>
                    </a:cubicBezTo>
                    <a:cubicBezTo>
                      <a:pt x="117" y="261"/>
                      <a:pt x="115" y="262"/>
                      <a:pt x="113" y="262"/>
                    </a:cubicBezTo>
                    <a:cubicBezTo>
                      <a:pt x="112" y="262"/>
                      <a:pt x="111" y="262"/>
                      <a:pt x="111" y="262"/>
                    </a:cubicBezTo>
                    <a:cubicBezTo>
                      <a:pt x="111" y="262"/>
                      <a:pt x="111" y="261"/>
                      <a:pt x="110" y="261"/>
                    </a:cubicBezTo>
                    <a:cubicBezTo>
                      <a:pt x="110" y="261"/>
                      <a:pt x="110" y="261"/>
                      <a:pt x="110" y="262"/>
                    </a:cubicBezTo>
                    <a:cubicBezTo>
                      <a:pt x="109" y="263"/>
                      <a:pt x="108" y="264"/>
                      <a:pt x="107" y="264"/>
                    </a:cubicBezTo>
                    <a:cubicBezTo>
                      <a:pt x="105" y="264"/>
                      <a:pt x="104" y="263"/>
                      <a:pt x="103" y="263"/>
                    </a:cubicBezTo>
                    <a:cubicBezTo>
                      <a:pt x="103" y="264"/>
                      <a:pt x="103" y="265"/>
                      <a:pt x="102" y="266"/>
                    </a:cubicBezTo>
                    <a:cubicBezTo>
                      <a:pt x="101" y="267"/>
                      <a:pt x="100" y="267"/>
                      <a:pt x="99" y="26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34" name="Google Shape;2099;p31">
                <a:extLst>
                  <a:ext uri="{FF2B5EF4-FFF2-40B4-BE49-F238E27FC236}">
                    <a16:creationId xmlns:a16="http://schemas.microsoft.com/office/drawing/2014/main" id="{5F3E03BD-2051-6943-84D5-F9EA78823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7470" y="2371726"/>
                <a:ext cx="1544956" cy="1958340"/>
              </a:xfrm>
              <a:custGeom>
                <a:avLst/>
                <a:gdLst>
                  <a:gd name="T0" fmla="*/ 511608 w 305"/>
                  <a:gd name="T1" fmla="*/ 101468 h 386"/>
                  <a:gd name="T2" fmla="*/ 384973 w 305"/>
                  <a:gd name="T3" fmla="*/ 167423 h 386"/>
                  <a:gd name="T4" fmla="*/ 243141 w 305"/>
                  <a:gd name="T5" fmla="*/ 142056 h 386"/>
                  <a:gd name="T6" fmla="*/ 101309 w 305"/>
                  <a:gd name="T7" fmla="*/ 238451 h 386"/>
                  <a:gd name="T8" fmla="*/ 207683 w 305"/>
                  <a:gd name="T9" fmla="*/ 410947 h 386"/>
                  <a:gd name="T10" fmla="*/ 258337 w 305"/>
                  <a:gd name="T11" fmla="*/ 527636 h 386"/>
                  <a:gd name="T12" fmla="*/ 293795 w 305"/>
                  <a:gd name="T13" fmla="*/ 634177 h 386"/>
                  <a:gd name="T14" fmla="*/ 288729 w 305"/>
                  <a:gd name="T15" fmla="*/ 761013 h 386"/>
                  <a:gd name="T16" fmla="*/ 283664 w 305"/>
                  <a:gd name="T17" fmla="*/ 867555 h 386"/>
                  <a:gd name="T18" fmla="*/ 177290 w 305"/>
                  <a:gd name="T19" fmla="*/ 948729 h 386"/>
                  <a:gd name="T20" fmla="*/ 5065 w 305"/>
                  <a:gd name="T21" fmla="*/ 994390 h 386"/>
                  <a:gd name="T22" fmla="*/ 45589 w 305"/>
                  <a:gd name="T23" fmla="*/ 1121226 h 386"/>
                  <a:gd name="T24" fmla="*/ 81047 w 305"/>
                  <a:gd name="T25" fmla="*/ 1308942 h 386"/>
                  <a:gd name="T26" fmla="*/ 177290 w 305"/>
                  <a:gd name="T27" fmla="*/ 1334309 h 386"/>
                  <a:gd name="T28" fmla="*/ 212748 w 305"/>
                  <a:gd name="T29" fmla="*/ 1395190 h 386"/>
                  <a:gd name="T30" fmla="*/ 253271 w 305"/>
                  <a:gd name="T31" fmla="*/ 1506806 h 386"/>
                  <a:gd name="T32" fmla="*/ 354580 w 305"/>
                  <a:gd name="T33" fmla="*/ 1547393 h 386"/>
                  <a:gd name="T34" fmla="*/ 435627 w 305"/>
                  <a:gd name="T35" fmla="*/ 1547393 h 386"/>
                  <a:gd name="T36" fmla="*/ 506543 w 305"/>
                  <a:gd name="T37" fmla="*/ 1577834 h 386"/>
                  <a:gd name="T38" fmla="*/ 552132 w 305"/>
                  <a:gd name="T39" fmla="*/ 1653935 h 386"/>
                  <a:gd name="T40" fmla="*/ 536936 w 305"/>
                  <a:gd name="T41" fmla="*/ 1724963 h 386"/>
                  <a:gd name="T42" fmla="*/ 562263 w 305"/>
                  <a:gd name="T43" fmla="*/ 1806137 h 386"/>
                  <a:gd name="T44" fmla="*/ 683833 w 305"/>
                  <a:gd name="T45" fmla="*/ 1816284 h 386"/>
                  <a:gd name="T46" fmla="*/ 785142 w 305"/>
                  <a:gd name="T47" fmla="*/ 1861945 h 386"/>
                  <a:gd name="T48" fmla="*/ 891516 w 305"/>
                  <a:gd name="T49" fmla="*/ 1927899 h 386"/>
                  <a:gd name="T50" fmla="*/ 982693 w 305"/>
                  <a:gd name="T51" fmla="*/ 1927899 h 386"/>
                  <a:gd name="T52" fmla="*/ 1038413 w 305"/>
                  <a:gd name="T53" fmla="*/ 1907606 h 386"/>
                  <a:gd name="T54" fmla="*/ 1048544 w 305"/>
                  <a:gd name="T55" fmla="*/ 1811211 h 386"/>
                  <a:gd name="T56" fmla="*/ 987759 w 305"/>
                  <a:gd name="T57" fmla="*/ 1704669 h 386"/>
                  <a:gd name="T58" fmla="*/ 977628 w 305"/>
                  <a:gd name="T59" fmla="*/ 1577834 h 386"/>
                  <a:gd name="T60" fmla="*/ 972562 w 305"/>
                  <a:gd name="T61" fmla="*/ 1450998 h 386"/>
                  <a:gd name="T62" fmla="*/ 1018151 w 305"/>
                  <a:gd name="T63" fmla="*/ 1379970 h 386"/>
                  <a:gd name="T64" fmla="*/ 1124525 w 305"/>
                  <a:gd name="T65" fmla="*/ 1329236 h 386"/>
                  <a:gd name="T66" fmla="*/ 1215703 w 305"/>
                  <a:gd name="T67" fmla="*/ 1314016 h 386"/>
                  <a:gd name="T68" fmla="*/ 1322077 w 305"/>
                  <a:gd name="T69" fmla="*/ 1263282 h 386"/>
                  <a:gd name="T70" fmla="*/ 1433517 w 305"/>
                  <a:gd name="T71" fmla="*/ 1248061 h 386"/>
                  <a:gd name="T72" fmla="*/ 1529760 w 305"/>
                  <a:gd name="T73" fmla="*/ 1227768 h 386"/>
                  <a:gd name="T74" fmla="*/ 1504433 w 305"/>
                  <a:gd name="T75" fmla="*/ 1090785 h 386"/>
                  <a:gd name="T76" fmla="*/ 1398059 w 305"/>
                  <a:gd name="T77" fmla="*/ 1014684 h 386"/>
                  <a:gd name="T78" fmla="*/ 1276488 w 305"/>
                  <a:gd name="T79" fmla="*/ 963950 h 386"/>
                  <a:gd name="T80" fmla="*/ 1149852 w 305"/>
                  <a:gd name="T81" fmla="*/ 969023 h 386"/>
                  <a:gd name="T82" fmla="*/ 1043478 w 305"/>
                  <a:gd name="T83" fmla="*/ 913216 h 386"/>
                  <a:gd name="T84" fmla="*/ 972562 w 305"/>
                  <a:gd name="T85" fmla="*/ 776233 h 386"/>
                  <a:gd name="T86" fmla="*/ 1002955 w 305"/>
                  <a:gd name="T87" fmla="*/ 654471 h 386"/>
                  <a:gd name="T88" fmla="*/ 977628 w 305"/>
                  <a:gd name="T89" fmla="*/ 507342 h 386"/>
                  <a:gd name="T90" fmla="*/ 926974 w 305"/>
                  <a:gd name="T91" fmla="*/ 471828 h 386"/>
                  <a:gd name="T92" fmla="*/ 942170 w 305"/>
                  <a:gd name="T93" fmla="*/ 375433 h 386"/>
                  <a:gd name="T94" fmla="*/ 947235 w 305"/>
                  <a:gd name="T95" fmla="*/ 223230 h 386"/>
                  <a:gd name="T96" fmla="*/ 876319 w 305"/>
                  <a:gd name="T97" fmla="*/ 142056 h 386"/>
                  <a:gd name="T98" fmla="*/ 709160 w 305"/>
                  <a:gd name="T99" fmla="*/ 116689 h 386"/>
                  <a:gd name="T100" fmla="*/ 648375 w 305"/>
                  <a:gd name="T101" fmla="*/ 50734 h 386"/>
                  <a:gd name="T102" fmla="*/ 582524 w 305"/>
                  <a:gd name="T103" fmla="*/ 0 h 38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05" h="386" extrusionOk="0">
                    <a:moveTo>
                      <a:pt x="109" y="9"/>
                    </a:moveTo>
                    <a:cubicBezTo>
                      <a:pt x="107" y="10"/>
                      <a:pt x="105" y="7"/>
                      <a:pt x="105" y="7"/>
                    </a:cubicBezTo>
                    <a:cubicBezTo>
                      <a:pt x="105" y="7"/>
                      <a:pt x="103" y="12"/>
                      <a:pt x="102" y="15"/>
                    </a:cubicBezTo>
                    <a:cubicBezTo>
                      <a:pt x="100" y="18"/>
                      <a:pt x="103" y="20"/>
                      <a:pt x="101" y="20"/>
                    </a:cubicBezTo>
                    <a:cubicBezTo>
                      <a:pt x="99" y="21"/>
                      <a:pt x="97" y="22"/>
                      <a:pt x="95" y="24"/>
                    </a:cubicBezTo>
                    <a:cubicBezTo>
                      <a:pt x="93" y="26"/>
                      <a:pt x="90" y="28"/>
                      <a:pt x="88" y="29"/>
                    </a:cubicBezTo>
                    <a:cubicBezTo>
                      <a:pt x="86" y="31"/>
                      <a:pt x="84" y="31"/>
                      <a:pt x="80" y="32"/>
                    </a:cubicBezTo>
                    <a:cubicBezTo>
                      <a:pt x="77" y="33"/>
                      <a:pt x="77" y="33"/>
                      <a:pt x="76" y="33"/>
                    </a:cubicBezTo>
                    <a:cubicBezTo>
                      <a:pt x="74" y="34"/>
                      <a:pt x="70" y="30"/>
                      <a:pt x="67" y="28"/>
                    </a:cubicBezTo>
                    <a:cubicBezTo>
                      <a:pt x="64" y="27"/>
                      <a:pt x="64" y="28"/>
                      <a:pt x="62" y="29"/>
                    </a:cubicBezTo>
                    <a:cubicBezTo>
                      <a:pt x="61" y="30"/>
                      <a:pt x="58" y="27"/>
                      <a:pt x="58" y="27"/>
                    </a:cubicBezTo>
                    <a:cubicBezTo>
                      <a:pt x="58" y="27"/>
                      <a:pt x="51" y="28"/>
                      <a:pt x="48" y="28"/>
                    </a:cubicBezTo>
                    <a:cubicBezTo>
                      <a:pt x="44" y="28"/>
                      <a:pt x="45" y="32"/>
                      <a:pt x="43" y="35"/>
                    </a:cubicBezTo>
                    <a:cubicBezTo>
                      <a:pt x="42" y="37"/>
                      <a:pt x="41" y="37"/>
                      <a:pt x="38" y="39"/>
                    </a:cubicBezTo>
                    <a:cubicBezTo>
                      <a:pt x="34" y="40"/>
                      <a:pt x="30" y="39"/>
                      <a:pt x="25" y="39"/>
                    </a:cubicBezTo>
                    <a:cubicBezTo>
                      <a:pt x="21" y="40"/>
                      <a:pt x="21" y="44"/>
                      <a:pt x="20" y="47"/>
                    </a:cubicBezTo>
                    <a:cubicBezTo>
                      <a:pt x="20" y="51"/>
                      <a:pt x="23" y="58"/>
                      <a:pt x="23" y="61"/>
                    </a:cubicBezTo>
                    <a:cubicBezTo>
                      <a:pt x="24" y="63"/>
                      <a:pt x="29" y="66"/>
                      <a:pt x="30" y="68"/>
                    </a:cubicBezTo>
                    <a:cubicBezTo>
                      <a:pt x="30" y="68"/>
                      <a:pt x="34" y="72"/>
                      <a:pt x="36" y="75"/>
                    </a:cubicBezTo>
                    <a:cubicBezTo>
                      <a:pt x="37" y="78"/>
                      <a:pt x="38" y="83"/>
                      <a:pt x="41" y="81"/>
                    </a:cubicBezTo>
                    <a:cubicBezTo>
                      <a:pt x="45" y="79"/>
                      <a:pt x="48" y="81"/>
                      <a:pt x="47" y="82"/>
                    </a:cubicBezTo>
                    <a:cubicBezTo>
                      <a:pt x="46" y="83"/>
                      <a:pt x="44" y="87"/>
                      <a:pt x="43" y="90"/>
                    </a:cubicBezTo>
                    <a:cubicBezTo>
                      <a:pt x="43" y="92"/>
                      <a:pt x="44" y="95"/>
                      <a:pt x="45" y="98"/>
                    </a:cubicBezTo>
                    <a:cubicBezTo>
                      <a:pt x="47" y="101"/>
                      <a:pt x="51" y="104"/>
                      <a:pt x="51" y="104"/>
                    </a:cubicBezTo>
                    <a:cubicBezTo>
                      <a:pt x="51" y="104"/>
                      <a:pt x="49" y="104"/>
                      <a:pt x="46" y="104"/>
                    </a:cubicBezTo>
                    <a:cubicBezTo>
                      <a:pt x="42" y="105"/>
                      <a:pt x="43" y="105"/>
                      <a:pt x="42" y="109"/>
                    </a:cubicBezTo>
                    <a:cubicBezTo>
                      <a:pt x="42" y="113"/>
                      <a:pt x="46" y="117"/>
                      <a:pt x="49" y="118"/>
                    </a:cubicBezTo>
                    <a:cubicBezTo>
                      <a:pt x="52" y="120"/>
                      <a:pt x="54" y="123"/>
                      <a:pt x="58" y="125"/>
                    </a:cubicBezTo>
                    <a:cubicBezTo>
                      <a:pt x="61" y="126"/>
                      <a:pt x="58" y="131"/>
                      <a:pt x="53" y="132"/>
                    </a:cubicBezTo>
                    <a:cubicBezTo>
                      <a:pt x="49" y="133"/>
                      <a:pt x="49" y="134"/>
                      <a:pt x="51" y="135"/>
                    </a:cubicBezTo>
                    <a:cubicBezTo>
                      <a:pt x="54" y="137"/>
                      <a:pt x="53" y="141"/>
                      <a:pt x="52" y="143"/>
                    </a:cubicBezTo>
                    <a:cubicBezTo>
                      <a:pt x="52" y="146"/>
                      <a:pt x="54" y="148"/>
                      <a:pt x="57" y="150"/>
                    </a:cubicBezTo>
                    <a:cubicBezTo>
                      <a:pt x="59" y="152"/>
                      <a:pt x="60" y="153"/>
                      <a:pt x="60" y="155"/>
                    </a:cubicBezTo>
                    <a:cubicBezTo>
                      <a:pt x="59" y="156"/>
                      <a:pt x="55" y="156"/>
                      <a:pt x="54" y="158"/>
                    </a:cubicBezTo>
                    <a:cubicBezTo>
                      <a:pt x="52" y="159"/>
                      <a:pt x="51" y="162"/>
                      <a:pt x="56" y="163"/>
                    </a:cubicBezTo>
                    <a:cubicBezTo>
                      <a:pt x="60" y="164"/>
                      <a:pt x="58" y="168"/>
                      <a:pt x="56" y="171"/>
                    </a:cubicBezTo>
                    <a:cubicBezTo>
                      <a:pt x="54" y="174"/>
                      <a:pt x="53" y="175"/>
                      <a:pt x="49" y="175"/>
                    </a:cubicBezTo>
                    <a:cubicBezTo>
                      <a:pt x="45" y="176"/>
                      <a:pt x="44" y="178"/>
                      <a:pt x="47" y="180"/>
                    </a:cubicBezTo>
                    <a:cubicBezTo>
                      <a:pt x="49" y="182"/>
                      <a:pt x="49" y="184"/>
                      <a:pt x="45" y="186"/>
                    </a:cubicBezTo>
                    <a:cubicBezTo>
                      <a:pt x="41" y="187"/>
                      <a:pt x="39" y="186"/>
                      <a:pt x="35" y="187"/>
                    </a:cubicBezTo>
                    <a:cubicBezTo>
                      <a:pt x="32" y="188"/>
                      <a:pt x="23" y="187"/>
                      <a:pt x="19" y="188"/>
                    </a:cubicBezTo>
                    <a:cubicBezTo>
                      <a:pt x="15" y="188"/>
                      <a:pt x="14" y="189"/>
                      <a:pt x="11" y="193"/>
                    </a:cubicBezTo>
                    <a:cubicBezTo>
                      <a:pt x="9" y="196"/>
                      <a:pt x="9" y="195"/>
                      <a:pt x="5" y="195"/>
                    </a:cubicBezTo>
                    <a:cubicBezTo>
                      <a:pt x="1" y="195"/>
                      <a:pt x="2" y="193"/>
                      <a:pt x="1" y="196"/>
                    </a:cubicBezTo>
                    <a:cubicBezTo>
                      <a:pt x="0" y="200"/>
                      <a:pt x="5" y="201"/>
                      <a:pt x="8" y="203"/>
                    </a:cubicBezTo>
                    <a:cubicBezTo>
                      <a:pt x="11" y="204"/>
                      <a:pt x="11" y="205"/>
                      <a:pt x="9" y="207"/>
                    </a:cubicBezTo>
                    <a:cubicBezTo>
                      <a:pt x="7" y="210"/>
                      <a:pt x="9" y="210"/>
                      <a:pt x="12" y="213"/>
                    </a:cubicBezTo>
                    <a:cubicBezTo>
                      <a:pt x="14" y="215"/>
                      <a:pt x="12" y="218"/>
                      <a:pt x="9" y="221"/>
                    </a:cubicBezTo>
                    <a:cubicBezTo>
                      <a:pt x="6" y="224"/>
                      <a:pt x="6" y="224"/>
                      <a:pt x="5" y="228"/>
                    </a:cubicBezTo>
                    <a:cubicBezTo>
                      <a:pt x="3" y="231"/>
                      <a:pt x="6" y="237"/>
                      <a:pt x="6" y="240"/>
                    </a:cubicBezTo>
                    <a:cubicBezTo>
                      <a:pt x="7" y="242"/>
                      <a:pt x="10" y="245"/>
                      <a:pt x="13" y="248"/>
                    </a:cubicBezTo>
                    <a:cubicBezTo>
                      <a:pt x="16" y="250"/>
                      <a:pt x="15" y="254"/>
                      <a:pt x="16" y="258"/>
                    </a:cubicBezTo>
                    <a:cubicBezTo>
                      <a:pt x="17" y="263"/>
                      <a:pt x="17" y="263"/>
                      <a:pt x="17" y="263"/>
                    </a:cubicBezTo>
                    <a:cubicBezTo>
                      <a:pt x="18" y="262"/>
                      <a:pt x="18" y="262"/>
                      <a:pt x="19" y="262"/>
                    </a:cubicBezTo>
                    <a:cubicBezTo>
                      <a:pt x="22" y="262"/>
                      <a:pt x="27" y="261"/>
                      <a:pt x="29" y="261"/>
                    </a:cubicBezTo>
                    <a:cubicBezTo>
                      <a:pt x="31" y="262"/>
                      <a:pt x="34" y="262"/>
                      <a:pt x="35" y="263"/>
                    </a:cubicBezTo>
                    <a:cubicBezTo>
                      <a:pt x="37" y="264"/>
                      <a:pt x="38" y="267"/>
                      <a:pt x="40" y="267"/>
                    </a:cubicBezTo>
                    <a:cubicBezTo>
                      <a:pt x="42" y="266"/>
                      <a:pt x="42" y="267"/>
                      <a:pt x="44" y="267"/>
                    </a:cubicBezTo>
                    <a:cubicBezTo>
                      <a:pt x="46" y="267"/>
                      <a:pt x="47" y="271"/>
                      <a:pt x="44" y="272"/>
                    </a:cubicBezTo>
                    <a:cubicBezTo>
                      <a:pt x="41" y="272"/>
                      <a:pt x="41" y="273"/>
                      <a:pt x="42" y="275"/>
                    </a:cubicBezTo>
                    <a:cubicBezTo>
                      <a:pt x="43" y="277"/>
                      <a:pt x="47" y="279"/>
                      <a:pt x="47" y="281"/>
                    </a:cubicBezTo>
                    <a:cubicBezTo>
                      <a:pt x="47" y="282"/>
                      <a:pt x="46" y="284"/>
                      <a:pt x="47" y="285"/>
                    </a:cubicBezTo>
                    <a:cubicBezTo>
                      <a:pt x="48" y="287"/>
                      <a:pt x="50" y="289"/>
                      <a:pt x="50" y="291"/>
                    </a:cubicBezTo>
                    <a:cubicBezTo>
                      <a:pt x="50" y="293"/>
                      <a:pt x="50" y="295"/>
                      <a:pt x="50" y="297"/>
                    </a:cubicBezTo>
                    <a:cubicBezTo>
                      <a:pt x="50" y="299"/>
                      <a:pt x="51" y="301"/>
                      <a:pt x="53" y="302"/>
                    </a:cubicBezTo>
                    <a:cubicBezTo>
                      <a:pt x="54" y="303"/>
                      <a:pt x="56" y="303"/>
                      <a:pt x="58" y="302"/>
                    </a:cubicBezTo>
                    <a:cubicBezTo>
                      <a:pt x="61" y="301"/>
                      <a:pt x="61" y="300"/>
                      <a:pt x="63" y="301"/>
                    </a:cubicBezTo>
                    <a:cubicBezTo>
                      <a:pt x="65" y="302"/>
                      <a:pt x="68" y="304"/>
                      <a:pt x="70" y="305"/>
                    </a:cubicBezTo>
                    <a:cubicBezTo>
                      <a:pt x="71" y="305"/>
                      <a:pt x="73" y="305"/>
                      <a:pt x="74" y="305"/>
                    </a:cubicBezTo>
                    <a:cubicBezTo>
                      <a:pt x="76" y="304"/>
                      <a:pt x="76" y="305"/>
                      <a:pt x="77" y="305"/>
                    </a:cubicBezTo>
                    <a:cubicBezTo>
                      <a:pt x="79" y="305"/>
                      <a:pt x="79" y="303"/>
                      <a:pt x="81" y="304"/>
                    </a:cubicBezTo>
                    <a:cubicBezTo>
                      <a:pt x="83" y="304"/>
                      <a:pt x="84" y="306"/>
                      <a:pt x="86" y="305"/>
                    </a:cubicBezTo>
                    <a:cubicBezTo>
                      <a:pt x="89" y="305"/>
                      <a:pt x="89" y="304"/>
                      <a:pt x="90" y="304"/>
                    </a:cubicBezTo>
                    <a:cubicBezTo>
                      <a:pt x="92" y="304"/>
                      <a:pt x="91" y="306"/>
                      <a:pt x="93" y="306"/>
                    </a:cubicBezTo>
                    <a:cubicBezTo>
                      <a:pt x="95" y="306"/>
                      <a:pt x="96" y="307"/>
                      <a:pt x="99" y="307"/>
                    </a:cubicBezTo>
                    <a:cubicBezTo>
                      <a:pt x="101" y="307"/>
                      <a:pt x="101" y="310"/>
                      <a:pt x="100" y="311"/>
                    </a:cubicBezTo>
                    <a:cubicBezTo>
                      <a:pt x="100" y="313"/>
                      <a:pt x="100" y="314"/>
                      <a:pt x="102" y="315"/>
                    </a:cubicBezTo>
                    <a:cubicBezTo>
                      <a:pt x="104" y="316"/>
                      <a:pt x="105" y="316"/>
                      <a:pt x="106" y="318"/>
                    </a:cubicBezTo>
                    <a:cubicBezTo>
                      <a:pt x="106" y="320"/>
                      <a:pt x="107" y="320"/>
                      <a:pt x="109" y="322"/>
                    </a:cubicBezTo>
                    <a:cubicBezTo>
                      <a:pt x="111" y="323"/>
                      <a:pt x="112" y="323"/>
                      <a:pt x="109" y="326"/>
                    </a:cubicBezTo>
                    <a:cubicBezTo>
                      <a:pt x="106" y="329"/>
                      <a:pt x="106" y="333"/>
                      <a:pt x="104" y="333"/>
                    </a:cubicBezTo>
                    <a:cubicBezTo>
                      <a:pt x="103" y="333"/>
                      <a:pt x="102" y="332"/>
                      <a:pt x="100" y="334"/>
                    </a:cubicBezTo>
                    <a:cubicBezTo>
                      <a:pt x="98" y="335"/>
                      <a:pt x="97" y="335"/>
                      <a:pt x="99" y="337"/>
                    </a:cubicBezTo>
                    <a:cubicBezTo>
                      <a:pt x="101" y="339"/>
                      <a:pt x="104" y="339"/>
                      <a:pt x="106" y="340"/>
                    </a:cubicBezTo>
                    <a:cubicBezTo>
                      <a:pt x="107" y="340"/>
                      <a:pt x="110" y="341"/>
                      <a:pt x="111" y="343"/>
                    </a:cubicBezTo>
                    <a:cubicBezTo>
                      <a:pt x="111" y="345"/>
                      <a:pt x="113" y="347"/>
                      <a:pt x="112" y="349"/>
                    </a:cubicBezTo>
                    <a:cubicBezTo>
                      <a:pt x="110" y="350"/>
                      <a:pt x="108" y="350"/>
                      <a:pt x="108" y="352"/>
                    </a:cubicBezTo>
                    <a:cubicBezTo>
                      <a:pt x="109" y="354"/>
                      <a:pt x="110" y="355"/>
                      <a:pt x="111" y="356"/>
                    </a:cubicBezTo>
                    <a:cubicBezTo>
                      <a:pt x="112" y="357"/>
                      <a:pt x="115" y="359"/>
                      <a:pt x="117" y="358"/>
                    </a:cubicBezTo>
                    <a:cubicBezTo>
                      <a:pt x="119" y="358"/>
                      <a:pt x="123" y="356"/>
                      <a:pt x="124" y="356"/>
                    </a:cubicBezTo>
                    <a:cubicBezTo>
                      <a:pt x="126" y="356"/>
                      <a:pt x="127" y="358"/>
                      <a:pt x="129" y="358"/>
                    </a:cubicBezTo>
                    <a:cubicBezTo>
                      <a:pt x="131" y="358"/>
                      <a:pt x="133" y="358"/>
                      <a:pt x="135" y="358"/>
                    </a:cubicBezTo>
                    <a:cubicBezTo>
                      <a:pt x="136" y="358"/>
                      <a:pt x="136" y="361"/>
                      <a:pt x="137" y="362"/>
                    </a:cubicBezTo>
                    <a:cubicBezTo>
                      <a:pt x="138" y="363"/>
                      <a:pt x="140" y="365"/>
                      <a:pt x="142" y="366"/>
                    </a:cubicBezTo>
                    <a:cubicBezTo>
                      <a:pt x="144" y="366"/>
                      <a:pt x="143" y="369"/>
                      <a:pt x="146" y="368"/>
                    </a:cubicBezTo>
                    <a:cubicBezTo>
                      <a:pt x="148" y="368"/>
                      <a:pt x="153" y="368"/>
                      <a:pt x="155" y="367"/>
                    </a:cubicBezTo>
                    <a:cubicBezTo>
                      <a:pt x="156" y="366"/>
                      <a:pt x="158" y="365"/>
                      <a:pt x="160" y="366"/>
                    </a:cubicBezTo>
                    <a:cubicBezTo>
                      <a:pt x="161" y="367"/>
                      <a:pt x="163" y="371"/>
                      <a:pt x="166" y="371"/>
                    </a:cubicBezTo>
                    <a:cubicBezTo>
                      <a:pt x="169" y="371"/>
                      <a:pt x="170" y="372"/>
                      <a:pt x="171" y="375"/>
                    </a:cubicBezTo>
                    <a:cubicBezTo>
                      <a:pt x="172" y="377"/>
                      <a:pt x="173" y="380"/>
                      <a:pt x="176" y="380"/>
                    </a:cubicBezTo>
                    <a:cubicBezTo>
                      <a:pt x="178" y="381"/>
                      <a:pt x="179" y="382"/>
                      <a:pt x="182" y="380"/>
                    </a:cubicBezTo>
                    <a:cubicBezTo>
                      <a:pt x="184" y="379"/>
                      <a:pt x="186" y="379"/>
                      <a:pt x="187" y="380"/>
                    </a:cubicBezTo>
                    <a:cubicBezTo>
                      <a:pt x="188" y="382"/>
                      <a:pt x="189" y="384"/>
                      <a:pt x="190" y="383"/>
                    </a:cubicBezTo>
                    <a:cubicBezTo>
                      <a:pt x="192" y="382"/>
                      <a:pt x="193" y="380"/>
                      <a:pt x="194" y="380"/>
                    </a:cubicBezTo>
                    <a:cubicBezTo>
                      <a:pt x="195" y="380"/>
                      <a:pt x="196" y="381"/>
                      <a:pt x="196" y="382"/>
                    </a:cubicBezTo>
                    <a:cubicBezTo>
                      <a:pt x="197" y="383"/>
                      <a:pt x="198" y="386"/>
                      <a:pt x="200" y="384"/>
                    </a:cubicBezTo>
                    <a:cubicBezTo>
                      <a:pt x="202" y="383"/>
                      <a:pt x="201" y="382"/>
                      <a:pt x="202" y="380"/>
                    </a:cubicBezTo>
                    <a:cubicBezTo>
                      <a:pt x="203" y="378"/>
                      <a:pt x="203" y="378"/>
                      <a:pt x="205" y="376"/>
                    </a:cubicBezTo>
                    <a:cubicBezTo>
                      <a:pt x="206" y="375"/>
                      <a:pt x="208" y="373"/>
                      <a:pt x="207" y="371"/>
                    </a:cubicBezTo>
                    <a:cubicBezTo>
                      <a:pt x="207" y="369"/>
                      <a:pt x="204" y="369"/>
                      <a:pt x="204" y="367"/>
                    </a:cubicBezTo>
                    <a:cubicBezTo>
                      <a:pt x="203" y="365"/>
                      <a:pt x="202" y="364"/>
                      <a:pt x="204" y="362"/>
                    </a:cubicBezTo>
                    <a:cubicBezTo>
                      <a:pt x="205" y="361"/>
                      <a:pt x="206" y="359"/>
                      <a:pt x="207" y="357"/>
                    </a:cubicBezTo>
                    <a:cubicBezTo>
                      <a:pt x="203" y="357"/>
                      <a:pt x="197" y="356"/>
                      <a:pt x="199" y="354"/>
                    </a:cubicBezTo>
                    <a:cubicBezTo>
                      <a:pt x="200" y="352"/>
                      <a:pt x="199" y="350"/>
                      <a:pt x="197" y="350"/>
                    </a:cubicBezTo>
                    <a:cubicBezTo>
                      <a:pt x="195" y="350"/>
                      <a:pt x="198" y="345"/>
                      <a:pt x="196" y="342"/>
                    </a:cubicBezTo>
                    <a:cubicBezTo>
                      <a:pt x="193" y="339"/>
                      <a:pt x="194" y="337"/>
                      <a:pt x="195" y="336"/>
                    </a:cubicBezTo>
                    <a:cubicBezTo>
                      <a:pt x="197" y="334"/>
                      <a:pt x="196" y="332"/>
                      <a:pt x="195" y="330"/>
                    </a:cubicBezTo>
                    <a:cubicBezTo>
                      <a:pt x="194" y="329"/>
                      <a:pt x="192" y="330"/>
                      <a:pt x="191" y="326"/>
                    </a:cubicBezTo>
                    <a:cubicBezTo>
                      <a:pt x="190" y="321"/>
                      <a:pt x="187" y="318"/>
                      <a:pt x="190" y="317"/>
                    </a:cubicBezTo>
                    <a:cubicBezTo>
                      <a:pt x="192" y="315"/>
                      <a:pt x="195" y="315"/>
                      <a:pt x="193" y="311"/>
                    </a:cubicBezTo>
                    <a:cubicBezTo>
                      <a:pt x="192" y="306"/>
                      <a:pt x="189" y="302"/>
                      <a:pt x="191" y="301"/>
                    </a:cubicBezTo>
                    <a:cubicBezTo>
                      <a:pt x="193" y="299"/>
                      <a:pt x="192" y="296"/>
                      <a:pt x="190" y="296"/>
                    </a:cubicBezTo>
                    <a:cubicBezTo>
                      <a:pt x="187" y="296"/>
                      <a:pt x="187" y="294"/>
                      <a:pt x="189" y="291"/>
                    </a:cubicBezTo>
                    <a:cubicBezTo>
                      <a:pt x="190" y="288"/>
                      <a:pt x="191" y="288"/>
                      <a:pt x="192" y="286"/>
                    </a:cubicBezTo>
                    <a:cubicBezTo>
                      <a:pt x="193" y="285"/>
                      <a:pt x="193" y="281"/>
                      <a:pt x="193" y="279"/>
                    </a:cubicBezTo>
                    <a:cubicBezTo>
                      <a:pt x="192" y="277"/>
                      <a:pt x="196" y="276"/>
                      <a:pt x="196" y="275"/>
                    </a:cubicBezTo>
                    <a:cubicBezTo>
                      <a:pt x="197" y="273"/>
                      <a:pt x="197" y="271"/>
                      <a:pt x="198" y="270"/>
                    </a:cubicBezTo>
                    <a:cubicBezTo>
                      <a:pt x="200" y="269"/>
                      <a:pt x="199" y="272"/>
                      <a:pt x="201" y="272"/>
                    </a:cubicBezTo>
                    <a:cubicBezTo>
                      <a:pt x="203" y="271"/>
                      <a:pt x="203" y="270"/>
                      <a:pt x="205" y="269"/>
                    </a:cubicBezTo>
                    <a:cubicBezTo>
                      <a:pt x="206" y="267"/>
                      <a:pt x="207" y="265"/>
                      <a:pt x="210" y="265"/>
                    </a:cubicBezTo>
                    <a:cubicBezTo>
                      <a:pt x="214" y="265"/>
                      <a:pt x="218" y="264"/>
                      <a:pt x="218" y="264"/>
                    </a:cubicBezTo>
                    <a:cubicBezTo>
                      <a:pt x="218" y="264"/>
                      <a:pt x="219" y="262"/>
                      <a:pt x="222" y="262"/>
                    </a:cubicBezTo>
                    <a:cubicBezTo>
                      <a:pt x="225" y="262"/>
                      <a:pt x="225" y="264"/>
                      <a:pt x="227" y="264"/>
                    </a:cubicBezTo>
                    <a:cubicBezTo>
                      <a:pt x="228" y="264"/>
                      <a:pt x="229" y="263"/>
                      <a:pt x="231" y="262"/>
                    </a:cubicBezTo>
                    <a:cubicBezTo>
                      <a:pt x="233" y="260"/>
                      <a:pt x="233" y="260"/>
                      <a:pt x="235" y="260"/>
                    </a:cubicBezTo>
                    <a:cubicBezTo>
                      <a:pt x="237" y="259"/>
                      <a:pt x="238" y="259"/>
                      <a:pt x="240" y="259"/>
                    </a:cubicBezTo>
                    <a:cubicBezTo>
                      <a:pt x="242" y="259"/>
                      <a:pt x="243" y="259"/>
                      <a:pt x="245" y="257"/>
                    </a:cubicBezTo>
                    <a:cubicBezTo>
                      <a:pt x="247" y="254"/>
                      <a:pt x="248" y="251"/>
                      <a:pt x="250" y="250"/>
                    </a:cubicBezTo>
                    <a:cubicBezTo>
                      <a:pt x="253" y="250"/>
                      <a:pt x="253" y="252"/>
                      <a:pt x="255" y="252"/>
                    </a:cubicBezTo>
                    <a:cubicBezTo>
                      <a:pt x="258" y="251"/>
                      <a:pt x="259" y="251"/>
                      <a:pt x="261" y="249"/>
                    </a:cubicBezTo>
                    <a:cubicBezTo>
                      <a:pt x="263" y="246"/>
                      <a:pt x="265" y="245"/>
                      <a:pt x="268" y="246"/>
                    </a:cubicBezTo>
                    <a:cubicBezTo>
                      <a:pt x="270" y="247"/>
                      <a:pt x="269" y="251"/>
                      <a:pt x="271" y="251"/>
                    </a:cubicBezTo>
                    <a:cubicBezTo>
                      <a:pt x="273" y="251"/>
                      <a:pt x="276" y="253"/>
                      <a:pt x="278" y="250"/>
                    </a:cubicBezTo>
                    <a:cubicBezTo>
                      <a:pt x="280" y="248"/>
                      <a:pt x="282" y="246"/>
                      <a:pt x="283" y="246"/>
                    </a:cubicBezTo>
                    <a:cubicBezTo>
                      <a:pt x="285" y="247"/>
                      <a:pt x="284" y="251"/>
                      <a:pt x="286" y="251"/>
                    </a:cubicBezTo>
                    <a:cubicBezTo>
                      <a:pt x="288" y="251"/>
                      <a:pt x="288" y="251"/>
                      <a:pt x="290" y="251"/>
                    </a:cubicBezTo>
                    <a:cubicBezTo>
                      <a:pt x="290" y="250"/>
                      <a:pt x="292" y="249"/>
                      <a:pt x="294" y="248"/>
                    </a:cubicBezTo>
                    <a:cubicBezTo>
                      <a:pt x="297" y="246"/>
                      <a:pt x="300" y="245"/>
                      <a:pt x="302" y="242"/>
                    </a:cubicBezTo>
                    <a:cubicBezTo>
                      <a:pt x="304" y="240"/>
                      <a:pt x="305" y="236"/>
                      <a:pt x="303" y="234"/>
                    </a:cubicBezTo>
                    <a:cubicBezTo>
                      <a:pt x="300" y="233"/>
                      <a:pt x="299" y="230"/>
                      <a:pt x="300" y="227"/>
                    </a:cubicBezTo>
                    <a:cubicBezTo>
                      <a:pt x="302" y="224"/>
                      <a:pt x="302" y="222"/>
                      <a:pt x="300" y="220"/>
                    </a:cubicBezTo>
                    <a:cubicBezTo>
                      <a:pt x="298" y="219"/>
                      <a:pt x="296" y="217"/>
                      <a:pt x="297" y="215"/>
                    </a:cubicBezTo>
                    <a:cubicBezTo>
                      <a:pt x="297" y="213"/>
                      <a:pt x="298" y="206"/>
                      <a:pt x="292" y="208"/>
                    </a:cubicBezTo>
                    <a:cubicBezTo>
                      <a:pt x="286" y="210"/>
                      <a:pt x="281" y="207"/>
                      <a:pt x="283" y="205"/>
                    </a:cubicBezTo>
                    <a:cubicBezTo>
                      <a:pt x="285" y="204"/>
                      <a:pt x="283" y="203"/>
                      <a:pt x="280" y="203"/>
                    </a:cubicBezTo>
                    <a:cubicBezTo>
                      <a:pt x="277" y="203"/>
                      <a:pt x="276" y="203"/>
                      <a:pt x="276" y="200"/>
                    </a:cubicBezTo>
                    <a:cubicBezTo>
                      <a:pt x="275" y="198"/>
                      <a:pt x="274" y="196"/>
                      <a:pt x="272" y="197"/>
                    </a:cubicBezTo>
                    <a:cubicBezTo>
                      <a:pt x="270" y="199"/>
                      <a:pt x="265" y="201"/>
                      <a:pt x="264" y="197"/>
                    </a:cubicBezTo>
                    <a:cubicBezTo>
                      <a:pt x="262" y="193"/>
                      <a:pt x="261" y="193"/>
                      <a:pt x="259" y="194"/>
                    </a:cubicBezTo>
                    <a:cubicBezTo>
                      <a:pt x="256" y="194"/>
                      <a:pt x="253" y="192"/>
                      <a:pt x="252" y="190"/>
                    </a:cubicBezTo>
                    <a:cubicBezTo>
                      <a:pt x="251" y="188"/>
                      <a:pt x="249" y="191"/>
                      <a:pt x="247" y="189"/>
                    </a:cubicBezTo>
                    <a:cubicBezTo>
                      <a:pt x="246" y="187"/>
                      <a:pt x="248" y="185"/>
                      <a:pt x="245" y="186"/>
                    </a:cubicBezTo>
                    <a:cubicBezTo>
                      <a:pt x="242" y="187"/>
                      <a:pt x="240" y="189"/>
                      <a:pt x="236" y="191"/>
                    </a:cubicBezTo>
                    <a:cubicBezTo>
                      <a:pt x="232" y="193"/>
                      <a:pt x="230" y="195"/>
                      <a:pt x="227" y="191"/>
                    </a:cubicBezTo>
                    <a:cubicBezTo>
                      <a:pt x="225" y="188"/>
                      <a:pt x="223" y="186"/>
                      <a:pt x="222" y="184"/>
                    </a:cubicBezTo>
                    <a:cubicBezTo>
                      <a:pt x="221" y="182"/>
                      <a:pt x="218" y="183"/>
                      <a:pt x="218" y="183"/>
                    </a:cubicBezTo>
                    <a:cubicBezTo>
                      <a:pt x="218" y="183"/>
                      <a:pt x="218" y="187"/>
                      <a:pt x="216" y="187"/>
                    </a:cubicBezTo>
                    <a:cubicBezTo>
                      <a:pt x="214" y="186"/>
                      <a:pt x="206" y="180"/>
                      <a:pt x="206" y="180"/>
                    </a:cubicBezTo>
                    <a:cubicBezTo>
                      <a:pt x="206" y="180"/>
                      <a:pt x="204" y="180"/>
                      <a:pt x="202" y="176"/>
                    </a:cubicBezTo>
                    <a:cubicBezTo>
                      <a:pt x="201" y="172"/>
                      <a:pt x="198" y="172"/>
                      <a:pt x="196" y="170"/>
                    </a:cubicBezTo>
                    <a:cubicBezTo>
                      <a:pt x="195" y="168"/>
                      <a:pt x="192" y="165"/>
                      <a:pt x="191" y="162"/>
                    </a:cubicBezTo>
                    <a:cubicBezTo>
                      <a:pt x="190" y="159"/>
                      <a:pt x="190" y="156"/>
                      <a:pt x="192" y="153"/>
                    </a:cubicBezTo>
                    <a:cubicBezTo>
                      <a:pt x="194" y="151"/>
                      <a:pt x="195" y="152"/>
                      <a:pt x="197" y="151"/>
                    </a:cubicBezTo>
                    <a:cubicBezTo>
                      <a:pt x="199" y="149"/>
                      <a:pt x="195" y="148"/>
                      <a:pt x="193" y="146"/>
                    </a:cubicBezTo>
                    <a:cubicBezTo>
                      <a:pt x="192" y="144"/>
                      <a:pt x="192" y="142"/>
                      <a:pt x="193" y="137"/>
                    </a:cubicBezTo>
                    <a:cubicBezTo>
                      <a:pt x="194" y="133"/>
                      <a:pt x="197" y="131"/>
                      <a:pt x="198" y="129"/>
                    </a:cubicBezTo>
                    <a:cubicBezTo>
                      <a:pt x="198" y="126"/>
                      <a:pt x="197" y="125"/>
                      <a:pt x="196" y="122"/>
                    </a:cubicBezTo>
                    <a:cubicBezTo>
                      <a:pt x="196" y="119"/>
                      <a:pt x="195" y="111"/>
                      <a:pt x="197" y="108"/>
                    </a:cubicBezTo>
                    <a:cubicBezTo>
                      <a:pt x="199" y="106"/>
                      <a:pt x="201" y="103"/>
                      <a:pt x="200" y="101"/>
                    </a:cubicBezTo>
                    <a:cubicBezTo>
                      <a:pt x="198" y="99"/>
                      <a:pt x="196" y="102"/>
                      <a:pt x="193" y="100"/>
                    </a:cubicBezTo>
                    <a:cubicBezTo>
                      <a:pt x="191" y="99"/>
                      <a:pt x="192" y="94"/>
                      <a:pt x="191" y="94"/>
                    </a:cubicBezTo>
                    <a:cubicBezTo>
                      <a:pt x="189" y="93"/>
                      <a:pt x="189" y="93"/>
                      <a:pt x="187" y="95"/>
                    </a:cubicBezTo>
                    <a:cubicBezTo>
                      <a:pt x="185" y="97"/>
                      <a:pt x="182" y="100"/>
                      <a:pt x="182" y="97"/>
                    </a:cubicBezTo>
                    <a:cubicBezTo>
                      <a:pt x="181" y="94"/>
                      <a:pt x="182" y="94"/>
                      <a:pt x="183" y="93"/>
                    </a:cubicBezTo>
                    <a:cubicBezTo>
                      <a:pt x="184" y="91"/>
                      <a:pt x="179" y="91"/>
                      <a:pt x="179" y="91"/>
                    </a:cubicBezTo>
                    <a:cubicBezTo>
                      <a:pt x="179" y="91"/>
                      <a:pt x="180" y="89"/>
                      <a:pt x="181" y="86"/>
                    </a:cubicBezTo>
                    <a:cubicBezTo>
                      <a:pt x="182" y="83"/>
                      <a:pt x="181" y="79"/>
                      <a:pt x="182" y="77"/>
                    </a:cubicBezTo>
                    <a:cubicBezTo>
                      <a:pt x="183" y="76"/>
                      <a:pt x="185" y="75"/>
                      <a:pt x="186" y="74"/>
                    </a:cubicBezTo>
                    <a:cubicBezTo>
                      <a:pt x="187" y="72"/>
                      <a:pt x="189" y="69"/>
                      <a:pt x="186" y="64"/>
                    </a:cubicBezTo>
                    <a:cubicBezTo>
                      <a:pt x="184" y="59"/>
                      <a:pt x="182" y="57"/>
                      <a:pt x="183" y="55"/>
                    </a:cubicBezTo>
                    <a:cubicBezTo>
                      <a:pt x="185" y="53"/>
                      <a:pt x="183" y="51"/>
                      <a:pt x="183" y="49"/>
                    </a:cubicBezTo>
                    <a:cubicBezTo>
                      <a:pt x="183" y="47"/>
                      <a:pt x="184" y="46"/>
                      <a:pt x="187" y="44"/>
                    </a:cubicBezTo>
                    <a:cubicBezTo>
                      <a:pt x="189" y="43"/>
                      <a:pt x="188" y="40"/>
                      <a:pt x="187" y="37"/>
                    </a:cubicBezTo>
                    <a:cubicBezTo>
                      <a:pt x="186" y="35"/>
                      <a:pt x="182" y="30"/>
                      <a:pt x="180" y="29"/>
                    </a:cubicBezTo>
                    <a:cubicBezTo>
                      <a:pt x="178" y="29"/>
                      <a:pt x="178" y="32"/>
                      <a:pt x="176" y="33"/>
                    </a:cubicBezTo>
                    <a:cubicBezTo>
                      <a:pt x="174" y="34"/>
                      <a:pt x="174" y="30"/>
                      <a:pt x="173" y="28"/>
                    </a:cubicBezTo>
                    <a:cubicBezTo>
                      <a:pt x="172" y="27"/>
                      <a:pt x="172" y="29"/>
                      <a:pt x="169" y="29"/>
                    </a:cubicBezTo>
                    <a:cubicBezTo>
                      <a:pt x="166" y="28"/>
                      <a:pt x="162" y="28"/>
                      <a:pt x="161" y="28"/>
                    </a:cubicBezTo>
                    <a:cubicBezTo>
                      <a:pt x="159" y="28"/>
                      <a:pt x="153" y="29"/>
                      <a:pt x="149" y="27"/>
                    </a:cubicBezTo>
                    <a:cubicBezTo>
                      <a:pt x="146" y="25"/>
                      <a:pt x="141" y="24"/>
                      <a:pt x="140" y="23"/>
                    </a:cubicBezTo>
                    <a:cubicBezTo>
                      <a:pt x="139" y="21"/>
                      <a:pt x="140" y="19"/>
                      <a:pt x="141" y="18"/>
                    </a:cubicBezTo>
                    <a:cubicBezTo>
                      <a:pt x="142" y="16"/>
                      <a:pt x="139" y="14"/>
                      <a:pt x="137" y="16"/>
                    </a:cubicBezTo>
                    <a:cubicBezTo>
                      <a:pt x="135" y="17"/>
                      <a:pt x="133" y="12"/>
                      <a:pt x="133" y="12"/>
                    </a:cubicBezTo>
                    <a:cubicBezTo>
                      <a:pt x="131" y="9"/>
                      <a:pt x="130" y="9"/>
                      <a:pt x="128" y="10"/>
                    </a:cubicBezTo>
                    <a:cubicBezTo>
                      <a:pt x="125" y="11"/>
                      <a:pt x="123" y="13"/>
                      <a:pt x="123" y="10"/>
                    </a:cubicBezTo>
                    <a:cubicBezTo>
                      <a:pt x="122" y="7"/>
                      <a:pt x="122" y="7"/>
                      <a:pt x="120" y="7"/>
                    </a:cubicBezTo>
                    <a:cubicBezTo>
                      <a:pt x="117" y="6"/>
                      <a:pt x="117" y="5"/>
                      <a:pt x="118" y="3"/>
                    </a:cubicBezTo>
                    <a:cubicBezTo>
                      <a:pt x="119" y="1"/>
                      <a:pt x="118" y="0"/>
                      <a:pt x="115" y="0"/>
                    </a:cubicBezTo>
                    <a:cubicBezTo>
                      <a:pt x="114" y="1"/>
                      <a:pt x="112" y="3"/>
                      <a:pt x="112" y="4"/>
                    </a:cubicBezTo>
                    <a:cubicBezTo>
                      <a:pt x="112" y="6"/>
                      <a:pt x="110" y="8"/>
                      <a:pt x="109" y="9"/>
                    </a:cubicBezTo>
                    <a:close/>
                  </a:path>
                </a:pathLst>
              </a:custGeom>
              <a:solidFill>
                <a:srgbClr val="DED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35" name="Google Shape;2100;p31">
                <a:extLst>
                  <a:ext uri="{FF2B5EF4-FFF2-40B4-BE49-F238E27FC236}">
                    <a16:creationId xmlns:a16="http://schemas.microsoft.com/office/drawing/2014/main" id="{1FC707C8-F9D4-794E-B0F2-326A5904A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1956" y="1586866"/>
                <a:ext cx="2798444" cy="2459354"/>
              </a:xfrm>
              <a:custGeom>
                <a:avLst/>
                <a:gdLst>
                  <a:gd name="T0" fmla="*/ 2626076 w 552"/>
                  <a:gd name="T1" fmla="*/ 765696 h 485"/>
                  <a:gd name="T2" fmla="*/ 2473987 w 552"/>
                  <a:gd name="T3" fmla="*/ 603429 h 485"/>
                  <a:gd name="T4" fmla="*/ 2291480 w 552"/>
                  <a:gd name="T5" fmla="*/ 512154 h 485"/>
                  <a:gd name="T6" fmla="*/ 2129251 w 552"/>
                  <a:gd name="T7" fmla="*/ 476658 h 485"/>
                  <a:gd name="T8" fmla="*/ 1931535 w 552"/>
                  <a:gd name="T9" fmla="*/ 436092 h 485"/>
                  <a:gd name="T10" fmla="*/ 1799724 w 552"/>
                  <a:gd name="T11" fmla="*/ 446233 h 485"/>
                  <a:gd name="T12" fmla="*/ 1612147 w 552"/>
                  <a:gd name="T13" fmla="*/ 223117 h 485"/>
                  <a:gd name="T14" fmla="*/ 1414431 w 552"/>
                  <a:gd name="T15" fmla="*/ 45637 h 485"/>
                  <a:gd name="T16" fmla="*/ 1069695 w 552"/>
                  <a:gd name="T17" fmla="*/ 91275 h 485"/>
                  <a:gd name="T18" fmla="*/ 1044347 w 552"/>
                  <a:gd name="T19" fmla="*/ 339746 h 485"/>
                  <a:gd name="T20" fmla="*/ 887188 w 552"/>
                  <a:gd name="T21" fmla="*/ 360029 h 485"/>
                  <a:gd name="T22" fmla="*/ 821282 w 552"/>
                  <a:gd name="T23" fmla="*/ 425950 h 485"/>
                  <a:gd name="T24" fmla="*/ 780725 w 552"/>
                  <a:gd name="T25" fmla="*/ 228187 h 485"/>
                  <a:gd name="T26" fmla="*/ 496825 w 552"/>
                  <a:gd name="T27" fmla="*/ 218046 h 485"/>
                  <a:gd name="T28" fmla="*/ 253482 w 552"/>
                  <a:gd name="T29" fmla="*/ 354958 h 485"/>
                  <a:gd name="T30" fmla="*/ 329527 w 552"/>
                  <a:gd name="T31" fmla="*/ 557792 h 485"/>
                  <a:gd name="T32" fmla="*/ 304179 w 552"/>
                  <a:gd name="T33" fmla="*/ 862042 h 485"/>
                  <a:gd name="T34" fmla="*/ 126741 w 552"/>
                  <a:gd name="T35" fmla="*/ 1171362 h 485"/>
                  <a:gd name="T36" fmla="*/ 0 w 552"/>
                  <a:gd name="T37" fmla="*/ 1277850 h 485"/>
                  <a:gd name="T38" fmla="*/ 207855 w 552"/>
                  <a:gd name="T39" fmla="*/ 1409692 h 485"/>
                  <a:gd name="T40" fmla="*/ 233204 w 552"/>
                  <a:gd name="T41" fmla="*/ 1546604 h 485"/>
                  <a:gd name="T42" fmla="*/ 512034 w 552"/>
                  <a:gd name="T43" fmla="*/ 1414762 h 485"/>
                  <a:gd name="T44" fmla="*/ 577940 w 552"/>
                  <a:gd name="T45" fmla="*/ 1399550 h 485"/>
                  <a:gd name="T46" fmla="*/ 724959 w 552"/>
                  <a:gd name="T47" fmla="*/ 1480683 h 485"/>
                  <a:gd name="T48" fmla="*/ 694541 w 552"/>
                  <a:gd name="T49" fmla="*/ 1612525 h 485"/>
                  <a:gd name="T50" fmla="*/ 689472 w 552"/>
                  <a:gd name="T51" fmla="*/ 1729154 h 485"/>
                  <a:gd name="T52" fmla="*/ 866909 w 552"/>
                  <a:gd name="T53" fmla="*/ 1693658 h 485"/>
                  <a:gd name="T54" fmla="*/ 1034208 w 552"/>
                  <a:gd name="T55" fmla="*/ 1622667 h 485"/>
                  <a:gd name="T56" fmla="*/ 963233 w 552"/>
                  <a:gd name="T57" fmla="*/ 1424904 h 485"/>
                  <a:gd name="T58" fmla="*/ 1013929 w 552"/>
                  <a:gd name="T59" fmla="*/ 1328558 h 485"/>
                  <a:gd name="T60" fmla="*/ 1150809 w 552"/>
                  <a:gd name="T61" fmla="*/ 1338700 h 485"/>
                  <a:gd name="T62" fmla="*/ 1323177 w 552"/>
                  <a:gd name="T63" fmla="*/ 1358983 h 485"/>
                  <a:gd name="T64" fmla="*/ 1389083 w 552"/>
                  <a:gd name="T65" fmla="*/ 1419833 h 485"/>
                  <a:gd name="T66" fmla="*/ 1363734 w 552"/>
                  <a:gd name="T67" fmla="*/ 1577029 h 485"/>
                  <a:gd name="T68" fmla="*/ 1404292 w 552"/>
                  <a:gd name="T69" fmla="*/ 1673375 h 485"/>
                  <a:gd name="T70" fmla="*/ 1449918 w 552"/>
                  <a:gd name="T71" fmla="*/ 1825500 h 485"/>
                  <a:gd name="T72" fmla="*/ 1571590 w 552"/>
                  <a:gd name="T73" fmla="*/ 1957342 h 485"/>
                  <a:gd name="T74" fmla="*/ 1541172 w 552"/>
                  <a:gd name="T75" fmla="*/ 2124679 h 485"/>
                  <a:gd name="T76" fmla="*/ 1688192 w 552"/>
                  <a:gd name="T77" fmla="*/ 2139892 h 485"/>
                  <a:gd name="T78" fmla="*/ 1678052 w 552"/>
                  <a:gd name="T79" fmla="*/ 2236237 h 485"/>
                  <a:gd name="T80" fmla="*/ 1652704 w 552"/>
                  <a:gd name="T81" fmla="*/ 2373150 h 485"/>
                  <a:gd name="T82" fmla="*/ 1738888 w 552"/>
                  <a:gd name="T83" fmla="*/ 2393433 h 485"/>
                  <a:gd name="T84" fmla="*/ 1825072 w 552"/>
                  <a:gd name="T85" fmla="*/ 2337654 h 485"/>
                  <a:gd name="T86" fmla="*/ 1972092 w 552"/>
                  <a:gd name="T87" fmla="*/ 2322442 h 485"/>
                  <a:gd name="T88" fmla="*/ 2103903 w 552"/>
                  <a:gd name="T89" fmla="*/ 2231167 h 485"/>
                  <a:gd name="T90" fmla="*/ 2230644 w 552"/>
                  <a:gd name="T91" fmla="*/ 2200742 h 485"/>
                  <a:gd name="T92" fmla="*/ 2291480 w 552"/>
                  <a:gd name="T93" fmla="*/ 2129750 h 485"/>
                  <a:gd name="T94" fmla="*/ 2240783 w 552"/>
                  <a:gd name="T95" fmla="*/ 1942129 h 485"/>
                  <a:gd name="T96" fmla="*/ 2220504 w 552"/>
                  <a:gd name="T97" fmla="*/ 1779862 h 485"/>
                  <a:gd name="T98" fmla="*/ 2443569 w 552"/>
                  <a:gd name="T99" fmla="*/ 1729154 h 485"/>
                  <a:gd name="T100" fmla="*/ 2489196 w 552"/>
                  <a:gd name="T101" fmla="*/ 1587171 h 485"/>
                  <a:gd name="T102" fmla="*/ 2484126 w 552"/>
                  <a:gd name="T103" fmla="*/ 1455329 h 485"/>
                  <a:gd name="T104" fmla="*/ 2473987 w 552"/>
                  <a:gd name="T105" fmla="*/ 1313346 h 485"/>
                  <a:gd name="T106" fmla="*/ 2397942 w 552"/>
                  <a:gd name="T107" fmla="*/ 1166292 h 485"/>
                  <a:gd name="T108" fmla="*/ 2408081 w 552"/>
                  <a:gd name="T109" fmla="*/ 983742 h 485"/>
                  <a:gd name="T110" fmla="*/ 2555101 w 552"/>
                  <a:gd name="T111" fmla="*/ 927962 h 485"/>
                  <a:gd name="T112" fmla="*/ 2727469 w 552"/>
                  <a:gd name="T113" fmla="*/ 887396 h 485"/>
                  <a:gd name="T114" fmla="*/ 2798444 w 552"/>
                  <a:gd name="T115" fmla="*/ 785979 h 48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52" h="485" extrusionOk="0">
                    <a:moveTo>
                      <a:pt x="552" y="155"/>
                    </a:moveTo>
                    <a:cubicBezTo>
                      <a:pt x="549" y="155"/>
                      <a:pt x="548" y="156"/>
                      <a:pt x="544" y="156"/>
                    </a:cubicBezTo>
                    <a:cubicBezTo>
                      <a:pt x="541" y="155"/>
                      <a:pt x="539" y="152"/>
                      <a:pt x="535" y="151"/>
                    </a:cubicBezTo>
                    <a:cubicBezTo>
                      <a:pt x="531" y="149"/>
                      <a:pt x="528" y="152"/>
                      <a:pt x="525" y="153"/>
                    </a:cubicBezTo>
                    <a:cubicBezTo>
                      <a:pt x="523" y="154"/>
                      <a:pt x="521" y="154"/>
                      <a:pt x="518" y="151"/>
                    </a:cubicBezTo>
                    <a:cubicBezTo>
                      <a:pt x="516" y="148"/>
                      <a:pt x="512" y="143"/>
                      <a:pt x="515" y="143"/>
                    </a:cubicBezTo>
                    <a:cubicBezTo>
                      <a:pt x="512" y="141"/>
                      <a:pt x="508" y="139"/>
                      <a:pt x="504" y="140"/>
                    </a:cubicBezTo>
                    <a:cubicBezTo>
                      <a:pt x="500" y="141"/>
                      <a:pt x="500" y="137"/>
                      <a:pt x="503" y="135"/>
                    </a:cubicBezTo>
                    <a:cubicBezTo>
                      <a:pt x="506" y="133"/>
                      <a:pt x="500" y="130"/>
                      <a:pt x="497" y="129"/>
                    </a:cubicBezTo>
                    <a:cubicBezTo>
                      <a:pt x="494" y="128"/>
                      <a:pt x="489" y="121"/>
                      <a:pt x="488" y="119"/>
                    </a:cubicBezTo>
                    <a:cubicBezTo>
                      <a:pt x="487" y="117"/>
                      <a:pt x="484" y="112"/>
                      <a:pt x="481" y="108"/>
                    </a:cubicBezTo>
                    <a:cubicBezTo>
                      <a:pt x="479" y="104"/>
                      <a:pt x="478" y="103"/>
                      <a:pt x="474" y="103"/>
                    </a:cubicBezTo>
                    <a:cubicBezTo>
                      <a:pt x="470" y="102"/>
                      <a:pt x="469" y="104"/>
                      <a:pt x="467" y="107"/>
                    </a:cubicBezTo>
                    <a:cubicBezTo>
                      <a:pt x="465" y="110"/>
                      <a:pt x="462" y="110"/>
                      <a:pt x="460" y="109"/>
                    </a:cubicBezTo>
                    <a:cubicBezTo>
                      <a:pt x="457" y="108"/>
                      <a:pt x="453" y="103"/>
                      <a:pt x="452" y="101"/>
                    </a:cubicBezTo>
                    <a:cubicBezTo>
                      <a:pt x="451" y="99"/>
                      <a:pt x="449" y="98"/>
                      <a:pt x="447" y="99"/>
                    </a:cubicBezTo>
                    <a:cubicBezTo>
                      <a:pt x="445" y="100"/>
                      <a:pt x="442" y="98"/>
                      <a:pt x="441" y="97"/>
                    </a:cubicBezTo>
                    <a:cubicBezTo>
                      <a:pt x="439" y="98"/>
                      <a:pt x="438" y="98"/>
                      <a:pt x="438" y="99"/>
                    </a:cubicBezTo>
                    <a:cubicBezTo>
                      <a:pt x="435" y="100"/>
                      <a:pt x="432" y="98"/>
                      <a:pt x="429" y="98"/>
                    </a:cubicBezTo>
                    <a:cubicBezTo>
                      <a:pt x="426" y="97"/>
                      <a:pt x="422" y="95"/>
                      <a:pt x="420" y="94"/>
                    </a:cubicBezTo>
                    <a:cubicBezTo>
                      <a:pt x="418" y="93"/>
                      <a:pt x="413" y="89"/>
                      <a:pt x="410" y="88"/>
                    </a:cubicBezTo>
                    <a:cubicBezTo>
                      <a:pt x="408" y="86"/>
                      <a:pt x="406" y="88"/>
                      <a:pt x="403" y="89"/>
                    </a:cubicBezTo>
                    <a:cubicBezTo>
                      <a:pt x="400" y="89"/>
                      <a:pt x="400" y="90"/>
                      <a:pt x="398" y="92"/>
                    </a:cubicBezTo>
                    <a:cubicBezTo>
                      <a:pt x="396" y="94"/>
                      <a:pt x="394" y="94"/>
                      <a:pt x="391" y="94"/>
                    </a:cubicBezTo>
                    <a:cubicBezTo>
                      <a:pt x="388" y="95"/>
                      <a:pt x="383" y="89"/>
                      <a:pt x="381" y="86"/>
                    </a:cubicBezTo>
                    <a:cubicBezTo>
                      <a:pt x="379" y="84"/>
                      <a:pt x="378" y="85"/>
                      <a:pt x="375" y="86"/>
                    </a:cubicBezTo>
                    <a:cubicBezTo>
                      <a:pt x="372" y="87"/>
                      <a:pt x="372" y="89"/>
                      <a:pt x="369" y="91"/>
                    </a:cubicBezTo>
                    <a:cubicBezTo>
                      <a:pt x="367" y="93"/>
                      <a:pt x="363" y="91"/>
                      <a:pt x="363" y="89"/>
                    </a:cubicBezTo>
                    <a:cubicBezTo>
                      <a:pt x="362" y="87"/>
                      <a:pt x="363" y="85"/>
                      <a:pt x="361" y="85"/>
                    </a:cubicBezTo>
                    <a:cubicBezTo>
                      <a:pt x="359" y="84"/>
                      <a:pt x="357" y="86"/>
                      <a:pt x="355" y="88"/>
                    </a:cubicBezTo>
                    <a:cubicBezTo>
                      <a:pt x="353" y="90"/>
                      <a:pt x="351" y="84"/>
                      <a:pt x="349" y="82"/>
                    </a:cubicBezTo>
                    <a:cubicBezTo>
                      <a:pt x="347" y="80"/>
                      <a:pt x="348" y="76"/>
                      <a:pt x="348" y="73"/>
                    </a:cubicBezTo>
                    <a:cubicBezTo>
                      <a:pt x="349" y="70"/>
                      <a:pt x="346" y="68"/>
                      <a:pt x="344" y="66"/>
                    </a:cubicBezTo>
                    <a:cubicBezTo>
                      <a:pt x="342" y="64"/>
                      <a:pt x="334" y="63"/>
                      <a:pt x="330" y="61"/>
                    </a:cubicBezTo>
                    <a:cubicBezTo>
                      <a:pt x="326" y="59"/>
                      <a:pt x="319" y="49"/>
                      <a:pt x="318" y="44"/>
                    </a:cubicBezTo>
                    <a:cubicBezTo>
                      <a:pt x="317" y="39"/>
                      <a:pt x="311" y="36"/>
                      <a:pt x="309" y="33"/>
                    </a:cubicBezTo>
                    <a:cubicBezTo>
                      <a:pt x="307" y="32"/>
                      <a:pt x="304" y="27"/>
                      <a:pt x="302" y="22"/>
                    </a:cubicBezTo>
                    <a:cubicBezTo>
                      <a:pt x="302" y="23"/>
                      <a:pt x="302" y="24"/>
                      <a:pt x="302" y="24"/>
                    </a:cubicBezTo>
                    <a:cubicBezTo>
                      <a:pt x="302" y="24"/>
                      <a:pt x="298" y="18"/>
                      <a:pt x="293" y="14"/>
                    </a:cubicBezTo>
                    <a:cubicBezTo>
                      <a:pt x="289" y="11"/>
                      <a:pt x="284" y="9"/>
                      <a:pt x="279" y="9"/>
                    </a:cubicBezTo>
                    <a:cubicBezTo>
                      <a:pt x="274" y="10"/>
                      <a:pt x="269" y="9"/>
                      <a:pt x="265" y="12"/>
                    </a:cubicBezTo>
                    <a:cubicBezTo>
                      <a:pt x="260" y="16"/>
                      <a:pt x="255" y="17"/>
                      <a:pt x="248" y="16"/>
                    </a:cubicBezTo>
                    <a:cubicBezTo>
                      <a:pt x="241" y="14"/>
                      <a:pt x="236" y="18"/>
                      <a:pt x="233" y="13"/>
                    </a:cubicBezTo>
                    <a:cubicBezTo>
                      <a:pt x="229" y="9"/>
                      <a:pt x="223" y="0"/>
                      <a:pt x="219" y="6"/>
                    </a:cubicBezTo>
                    <a:cubicBezTo>
                      <a:pt x="214" y="11"/>
                      <a:pt x="211" y="14"/>
                      <a:pt x="211" y="18"/>
                    </a:cubicBezTo>
                    <a:cubicBezTo>
                      <a:pt x="210" y="22"/>
                      <a:pt x="207" y="33"/>
                      <a:pt x="205" y="37"/>
                    </a:cubicBezTo>
                    <a:cubicBezTo>
                      <a:pt x="202" y="41"/>
                      <a:pt x="204" y="50"/>
                      <a:pt x="207" y="54"/>
                    </a:cubicBezTo>
                    <a:cubicBezTo>
                      <a:pt x="209" y="58"/>
                      <a:pt x="211" y="59"/>
                      <a:pt x="211" y="64"/>
                    </a:cubicBezTo>
                    <a:cubicBezTo>
                      <a:pt x="211" y="69"/>
                      <a:pt x="211" y="74"/>
                      <a:pt x="211" y="74"/>
                    </a:cubicBezTo>
                    <a:cubicBezTo>
                      <a:pt x="211" y="74"/>
                      <a:pt x="209" y="69"/>
                      <a:pt x="206" y="67"/>
                    </a:cubicBezTo>
                    <a:cubicBezTo>
                      <a:pt x="204" y="64"/>
                      <a:pt x="206" y="67"/>
                      <a:pt x="201" y="65"/>
                    </a:cubicBezTo>
                    <a:cubicBezTo>
                      <a:pt x="196" y="64"/>
                      <a:pt x="196" y="65"/>
                      <a:pt x="193" y="61"/>
                    </a:cubicBezTo>
                    <a:cubicBezTo>
                      <a:pt x="190" y="57"/>
                      <a:pt x="187" y="50"/>
                      <a:pt x="183" y="53"/>
                    </a:cubicBezTo>
                    <a:cubicBezTo>
                      <a:pt x="178" y="57"/>
                      <a:pt x="177" y="56"/>
                      <a:pt x="177" y="60"/>
                    </a:cubicBezTo>
                    <a:cubicBezTo>
                      <a:pt x="177" y="65"/>
                      <a:pt x="177" y="68"/>
                      <a:pt x="175" y="71"/>
                    </a:cubicBezTo>
                    <a:cubicBezTo>
                      <a:pt x="174" y="74"/>
                      <a:pt x="178" y="77"/>
                      <a:pt x="180" y="74"/>
                    </a:cubicBezTo>
                    <a:cubicBezTo>
                      <a:pt x="183" y="70"/>
                      <a:pt x="184" y="73"/>
                      <a:pt x="185" y="79"/>
                    </a:cubicBezTo>
                    <a:cubicBezTo>
                      <a:pt x="185" y="84"/>
                      <a:pt x="185" y="87"/>
                      <a:pt x="182" y="91"/>
                    </a:cubicBezTo>
                    <a:cubicBezTo>
                      <a:pt x="178" y="95"/>
                      <a:pt x="175" y="97"/>
                      <a:pt x="171" y="93"/>
                    </a:cubicBezTo>
                    <a:cubicBezTo>
                      <a:pt x="166" y="88"/>
                      <a:pt x="168" y="84"/>
                      <a:pt x="162" y="84"/>
                    </a:cubicBezTo>
                    <a:cubicBezTo>
                      <a:pt x="156" y="84"/>
                      <a:pt x="153" y="76"/>
                      <a:pt x="157" y="75"/>
                    </a:cubicBezTo>
                    <a:cubicBezTo>
                      <a:pt x="161" y="74"/>
                      <a:pt x="165" y="77"/>
                      <a:pt x="167" y="74"/>
                    </a:cubicBezTo>
                    <a:cubicBezTo>
                      <a:pt x="169" y="70"/>
                      <a:pt x="170" y="67"/>
                      <a:pt x="167" y="63"/>
                    </a:cubicBezTo>
                    <a:cubicBezTo>
                      <a:pt x="165" y="59"/>
                      <a:pt x="163" y="53"/>
                      <a:pt x="161" y="50"/>
                    </a:cubicBezTo>
                    <a:cubicBezTo>
                      <a:pt x="160" y="48"/>
                      <a:pt x="154" y="50"/>
                      <a:pt x="154" y="45"/>
                    </a:cubicBezTo>
                    <a:cubicBezTo>
                      <a:pt x="154" y="39"/>
                      <a:pt x="156" y="38"/>
                      <a:pt x="151" y="36"/>
                    </a:cubicBezTo>
                    <a:cubicBezTo>
                      <a:pt x="151" y="36"/>
                      <a:pt x="146" y="35"/>
                      <a:pt x="142" y="35"/>
                    </a:cubicBezTo>
                    <a:cubicBezTo>
                      <a:pt x="139" y="35"/>
                      <a:pt x="135" y="33"/>
                      <a:pt x="132" y="35"/>
                    </a:cubicBezTo>
                    <a:cubicBezTo>
                      <a:pt x="130" y="38"/>
                      <a:pt x="121" y="36"/>
                      <a:pt x="117" y="38"/>
                    </a:cubicBezTo>
                    <a:cubicBezTo>
                      <a:pt x="113" y="40"/>
                      <a:pt x="101" y="45"/>
                      <a:pt x="98" y="43"/>
                    </a:cubicBezTo>
                    <a:cubicBezTo>
                      <a:pt x="94" y="41"/>
                      <a:pt x="87" y="40"/>
                      <a:pt x="83" y="41"/>
                    </a:cubicBezTo>
                    <a:cubicBezTo>
                      <a:pt x="78" y="42"/>
                      <a:pt x="69" y="41"/>
                      <a:pt x="65" y="45"/>
                    </a:cubicBezTo>
                    <a:cubicBezTo>
                      <a:pt x="61" y="48"/>
                      <a:pt x="54" y="53"/>
                      <a:pt x="52" y="57"/>
                    </a:cubicBezTo>
                    <a:cubicBezTo>
                      <a:pt x="49" y="61"/>
                      <a:pt x="50" y="63"/>
                      <a:pt x="53" y="65"/>
                    </a:cubicBezTo>
                    <a:cubicBezTo>
                      <a:pt x="57" y="68"/>
                      <a:pt x="56" y="71"/>
                      <a:pt x="50" y="70"/>
                    </a:cubicBezTo>
                    <a:cubicBezTo>
                      <a:pt x="45" y="69"/>
                      <a:pt x="45" y="70"/>
                      <a:pt x="43" y="75"/>
                    </a:cubicBezTo>
                    <a:cubicBezTo>
                      <a:pt x="42" y="80"/>
                      <a:pt x="42" y="85"/>
                      <a:pt x="40" y="90"/>
                    </a:cubicBezTo>
                    <a:cubicBezTo>
                      <a:pt x="38" y="95"/>
                      <a:pt x="37" y="103"/>
                      <a:pt x="44" y="105"/>
                    </a:cubicBezTo>
                    <a:cubicBezTo>
                      <a:pt x="51" y="106"/>
                      <a:pt x="62" y="104"/>
                      <a:pt x="65" y="105"/>
                    </a:cubicBezTo>
                    <a:cubicBezTo>
                      <a:pt x="68" y="106"/>
                      <a:pt x="65" y="105"/>
                      <a:pt x="65" y="110"/>
                    </a:cubicBezTo>
                    <a:cubicBezTo>
                      <a:pt x="64" y="115"/>
                      <a:pt x="65" y="119"/>
                      <a:pt x="62" y="122"/>
                    </a:cubicBezTo>
                    <a:cubicBezTo>
                      <a:pt x="60" y="124"/>
                      <a:pt x="64" y="125"/>
                      <a:pt x="63" y="130"/>
                    </a:cubicBezTo>
                    <a:cubicBezTo>
                      <a:pt x="62" y="135"/>
                      <a:pt x="60" y="132"/>
                      <a:pt x="59" y="136"/>
                    </a:cubicBezTo>
                    <a:cubicBezTo>
                      <a:pt x="58" y="141"/>
                      <a:pt x="59" y="142"/>
                      <a:pt x="60" y="149"/>
                    </a:cubicBezTo>
                    <a:cubicBezTo>
                      <a:pt x="61" y="155"/>
                      <a:pt x="63" y="165"/>
                      <a:pt x="60" y="170"/>
                    </a:cubicBezTo>
                    <a:cubicBezTo>
                      <a:pt x="57" y="176"/>
                      <a:pt x="52" y="187"/>
                      <a:pt x="48" y="191"/>
                    </a:cubicBezTo>
                    <a:cubicBezTo>
                      <a:pt x="45" y="195"/>
                      <a:pt x="43" y="204"/>
                      <a:pt x="43" y="209"/>
                    </a:cubicBezTo>
                    <a:cubicBezTo>
                      <a:pt x="44" y="215"/>
                      <a:pt x="41" y="224"/>
                      <a:pt x="41" y="226"/>
                    </a:cubicBezTo>
                    <a:cubicBezTo>
                      <a:pt x="41" y="229"/>
                      <a:pt x="41" y="236"/>
                      <a:pt x="37" y="234"/>
                    </a:cubicBezTo>
                    <a:cubicBezTo>
                      <a:pt x="33" y="231"/>
                      <a:pt x="30" y="233"/>
                      <a:pt x="25" y="231"/>
                    </a:cubicBezTo>
                    <a:cubicBezTo>
                      <a:pt x="21" y="230"/>
                      <a:pt x="18" y="228"/>
                      <a:pt x="14" y="229"/>
                    </a:cubicBezTo>
                    <a:cubicBezTo>
                      <a:pt x="11" y="230"/>
                      <a:pt x="3" y="228"/>
                      <a:pt x="3" y="233"/>
                    </a:cubicBezTo>
                    <a:cubicBezTo>
                      <a:pt x="3" y="237"/>
                      <a:pt x="2" y="241"/>
                      <a:pt x="4" y="242"/>
                    </a:cubicBezTo>
                    <a:cubicBezTo>
                      <a:pt x="6" y="243"/>
                      <a:pt x="9" y="245"/>
                      <a:pt x="5" y="247"/>
                    </a:cubicBezTo>
                    <a:cubicBezTo>
                      <a:pt x="1" y="248"/>
                      <a:pt x="0" y="248"/>
                      <a:pt x="0" y="252"/>
                    </a:cubicBezTo>
                    <a:cubicBezTo>
                      <a:pt x="0" y="255"/>
                      <a:pt x="0" y="261"/>
                      <a:pt x="4" y="262"/>
                    </a:cubicBezTo>
                    <a:cubicBezTo>
                      <a:pt x="7" y="264"/>
                      <a:pt x="15" y="267"/>
                      <a:pt x="19" y="268"/>
                    </a:cubicBezTo>
                    <a:cubicBezTo>
                      <a:pt x="23" y="269"/>
                      <a:pt x="29" y="271"/>
                      <a:pt x="30" y="269"/>
                    </a:cubicBezTo>
                    <a:cubicBezTo>
                      <a:pt x="30" y="266"/>
                      <a:pt x="34" y="260"/>
                      <a:pt x="35" y="266"/>
                    </a:cubicBezTo>
                    <a:cubicBezTo>
                      <a:pt x="35" y="271"/>
                      <a:pt x="39" y="277"/>
                      <a:pt x="41" y="278"/>
                    </a:cubicBezTo>
                    <a:cubicBezTo>
                      <a:pt x="43" y="279"/>
                      <a:pt x="43" y="286"/>
                      <a:pt x="41" y="289"/>
                    </a:cubicBezTo>
                    <a:cubicBezTo>
                      <a:pt x="38" y="292"/>
                      <a:pt x="35" y="301"/>
                      <a:pt x="36" y="303"/>
                    </a:cubicBezTo>
                    <a:cubicBezTo>
                      <a:pt x="38" y="305"/>
                      <a:pt x="41" y="307"/>
                      <a:pt x="41" y="307"/>
                    </a:cubicBezTo>
                    <a:cubicBezTo>
                      <a:pt x="41" y="307"/>
                      <a:pt x="41" y="307"/>
                      <a:pt x="40" y="307"/>
                    </a:cubicBezTo>
                    <a:cubicBezTo>
                      <a:pt x="43" y="307"/>
                      <a:pt x="45" y="307"/>
                      <a:pt x="46" y="305"/>
                    </a:cubicBezTo>
                    <a:cubicBezTo>
                      <a:pt x="48" y="302"/>
                      <a:pt x="56" y="303"/>
                      <a:pt x="59" y="302"/>
                    </a:cubicBezTo>
                    <a:cubicBezTo>
                      <a:pt x="62" y="302"/>
                      <a:pt x="71" y="301"/>
                      <a:pt x="75" y="298"/>
                    </a:cubicBezTo>
                    <a:cubicBezTo>
                      <a:pt x="78" y="294"/>
                      <a:pt x="86" y="290"/>
                      <a:pt x="89" y="288"/>
                    </a:cubicBezTo>
                    <a:cubicBezTo>
                      <a:pt x="91" y="286"/>
                      <a:pt x="94" y="285"/>
                      <a:pt x="97" y="283"/>
                    </a:cubicBezTo>
                    <a:cubicBezTo>
                      <a:pt x="100" y="281"/>
                      <a:pt x="100" y="280"/>
                      <a:pt x="101" y="279"/>
                    </a:cubicBezTo>
                    <a:cubicBezTo>
                      <a:pt x="102" y="277"/>
                      <a:pt x="103" y="276"/>
                      <a:pt x="100" y="273"/>
                    </a:cubicBezTo>
                    <a:cubicBezTo>
                      <a:pt x="97" y="271"/>
                      <a:pt x="100" y="270"/>
                      <a:pt x="101" y="268"/>
                    </a:cubicBezTo>
                    <a:cubicBezTo>
                      <a:pt x="102" y="265"/>
                      <a:pt x="103" y="263"/>
                      <a:pt x="106" y="265"/>
                    </a:cubicBezTo>
                    <a:cubicBezTo>
                      <a:pt x="109" y="267"/>
                      <a:pt x="110" y="269"/>
                      <a:pt x="112" y="270"/>
                    </a:cubicBezTo>
                    <a:cubicBezTo>
                      <a:pt x="115" y="271"/>
                      <a:pt x="113" y="273"/>
                      <a:pt x="114" y="276"/>
                    </a:cubicBezTo>
                    <a:cubicBezTo>
                      <a:pt x="115" y="279"/>
                      <a:pt x="117" y="280"/>
                      <a:pt x="120" y="280"/>
                    </a:cubicBezTo>
                    <a:cubicBezTo>
                      <a:pt x="122" y="280"/>
                      <a:pt x="123" y="282"/>
                      <a:pt x="125" y="283"/>
                    </a:cubicBezTo>
                    <a:cubicBezTo>
                      <a:pt x="127" y="285"/>
                      <a:pt x="130" y="285"/>
                      <a:pt x="132" y="283"/>
                    </a:cubicBezTo>
                    <a:cubicBezTo>
                      <a:pt x="133" y="282"/>
                      <a:pt x="138" y="282"/>
                      <a:pt x="139" y="285"/>
                    </a:cubicBezTo>
                    <a:cubicBezTo>
                      <a:pt x="141" y="287"/>
                      <a:pt x="140" y="291"/>
                      <a:pt x="143" y="292"/>
                    </a:cubicBezTo>
                    <a:cubicBezTo>
                      <a:pt x="146" y="293"/>
                      <a:pt x="146" y="296"/>
                      <a:pt x="142" y="297"/>
                    </a:cubicBezTo>
                    <a:cubicBezTo>
                      <a:pt x="138" y="297"/>
                      <a:pt x="139" y="299"/>
                      <a:pt x="140" y="301"/>
                    </a:cubicBezTo>
                    <a:cubicBezTo>
                      <a:pt x="141" y="303"/>
                      <a:pt x="141" y="303"/>
                      <a:pt x="140" y="306"/>
                    </a:cubicBezTo>
                    <a:cubicBezTo>
                      <a:pt x="138" y="309"/>
                      <a:pt x="140" y="312"/>
                      <a:pt x="137" y="313"/>
                    </a:cubicBezTo>
                    <a:cubicBezTo>
                      <a:pt x="134" y="315"/>
                      <a:pt x="133" y="316"/>
                      <a:pt x="137" y="318"/>
                    </a:cubicBezTo>
                    <a:cubicBezTo>
                      <a:pt x="141" y="321"/>
                      <a:pt x="143" y="322"/>
                      <a:pt x="146" y="321"/>
                    </a:cubicBezTo>
                    <a:cubicBezTo>
                      <a:pt x="149" y="321"/>
                      <a:pt x="149" y="323"/>
                      <a:pt x="148" y="326"/>
                    </a:cubicBezTo>
                    <a:cubicBezTo>
                      <a:pt x="147" y="329"/>
                      <a:pt x="148" y="331"/>
                      <a:pt x="144" y="333"/>
                    </a:cubicBezTo>
                    <a:cubicBezTo>
                      <a:pt x="140" y="334"/>
                      <a:pt x="139" y="334"/>
                      <a:pt x="136" y="336"/>
                    </a:cubicBezTo>
                    <a:cubicBezTo>
                      <a:pt x="133" y="339"/>
                      <a:pt x="133" y="339"/>
                      <a:pt x="136" y="341"/>
                    </a:cubicBezTo>
                    <a:cubicBezTo>
                      <a:pt x="140" y="343"/>
                      <a:pt x="139" y="347"/>
                      <a:pt x="142" y="346"/>
                    </a:cubicBezTo>
                    <a:cubicBezTo>
                      <a:pt x="146" y="345"/>
                      <a:pt x="148" y="344"/>
                      <a:pt x="149" y="342"/>
                    </a:cubicBezTo>
                    <a:cubicBezTo>
                      <a:pt x="151" y="340"/>
                      <a:pt x="153" y="340"/>
                      <a:pt x="157" y="341"/>
                    </a:cubicBezTo>
                    <a:cubicBezTo>
                      <a:pt x="160" y="341"/>
                      <a:pt x="163" y="341"/>
                      <a:pt x="166" y="340"/>
                    </a:cubicBezTo>
                    <a:cubicBezTo>
                      <a:pt x="169" y="338"/>
                      <a:pt x="168" y="337"/>
                      <a:pt x="171" y="334"/>
                    </a:cubicBezTo>
                    <a:cubicBezTo>
                      <a:pt x="173" y="331"/>
                      <a:pt x="174" y="329"/>
                      <a:pt x="177" y="329"/>
                    </a:cubicBezTo>
                    <a:cubicBezTo>
                      <a:pt x="180" y="330"/>
                      <a:pt x="184" y="328"/>
                      <a:pt x="185" y="330"/>
                    </a:cubicBezTo>
                    <a:cubicBezTo>
                      <a:pt x="186" y="332"/>
                      <a:pt x="191" y="335"/>
                      <a:pt x="192" y="332"/>
                    </a:cubicBezTo>
                    <a:cubicBezTo>
                      <a:pt x="193" y="329"/>
                      <a:pt x="194" y="327"/>
                      <a:pt x="197" y="326"/>
                    </a:cubicBezTo>
                    <a:cubicBezTo>
                      <a:pt x="200" y="325"/>
                      <a:pt x="205" y="323"/>
                      <a:pt x="204" y="320"/>
                    </a:cubicBezTo>
                    <a:cubicBezTo>
                      <a:pt x="204" y="318"/>
                      <a:pt x="201" y="318"/>
                      <a:pt x="199" y="316"/>
                    </a:cubicBezTo>
                    <a:cubicBezTo>
                      <a:pt x="197" y="315"/>
                      <a:pt x="198" y="316"/>
                      <a:pt x="199" y="312"/>
                    </a:cubicBezTo>
                    <a:cubicBezTo>
                      <a:pt x="200" y="308"/>
                      <a:pt x="202" y="296"/>
                      <a:pt x="200" y="294"/>
                    </a:cubicBezTo>
                    <a:cubicBezTo>
                      <a:pt x="198" y="292"/>
                      <a:pt x="198" y="291"/>
                      <a:pt x="197" y="288"/>
                    </a:cubicBezTo>
                    <a:cubicBezTo>
                      <a:pt x="197" y="285"/>
                      <a:pt x="194" y="282"/>
                      <a:pt x="190" y="281"/>
                    </a:cubicBezTo>
                    <a:cubicBezTo>
                      <a:pt x="187" y="280"/>
                      <a:pt x="184" y="279"/>
                      <a:pt x="183" y="276"/>
                    </a:cubicBezTo>
                    <a:cubicBezTo>
                      <a:pt x="182" y="274"/>
                      <a:pt x="179" y="270"/>
                      <a:pt x="183" y="270"/>
                    </a:cubicBezTo>
                    <a:cubicBezTo>
                      <a:pt x="187" y="270"/>
                      <a:pt x="188" y="271"/>
                      <a:pt x="192" y="271"/>
                    </a:cubicBezTo>
                    <a:cubicBezTo>
                      <a:pt x="195" y="270"/>
                      <a:pt x="198" y="272"/>
                      <a:pt x="199" y="268"/>
                    </a:cubicBezTo>
                    <a:cubicBezTo>
                      <a:pt x="200" y="265"/>
                      <a:pt x="197" y="263"/>
                      <a:pt x="200" y="262"/>
                    </a:cubicBezTo>
                    <a:cubicBezTo>
                      <a:pt x="203" y="260"/>
                      <a:pt x="203" y="257"/>
                      <a:pt x="205" y="257"/>
                    </a:cubicBezTo>
                    <a:cubicBezTo>
                      <a:pt x="207" y="257"/>
                      <a:pt x="205" y="261"/>
                      <a:pt x="210" y="260"/>
                    </a:cubicBezTo>
                    <a:cubicBezTo>
                      <a:pt x="214" y="259"/>
                      <a:pt x="215" y="259"/>
                      <a:pt x="218" y="257"/>
                    </a:cubicBezTo>
                    <a:cubicBezTo>
                      <a:pt x="221" y="255"/>
                      <a:pt x="222" y="255"/>
                      <a:pt x="224" y="257"/>
                    </a:cubicBezTo>
                    <a:cubicBezTo>
                      <a:pt x="227" y="259"/>
                      <a:pt x="225" y="262"/>
                      <a:pt x="227" y="264"/>
                    </a:cubicBezTo>
                    <a:cubicBezTo>
                      <a:pt x="229" y="267"/>
                      <a:pt x="229" y="272"/>
                      <a:pt x="228" y="273"/>
                    </a:cubicBezTo>
                    <a:cubicBezTo>
                      <a:pt x="227" y="275"/>
                      <a:pt x="226" y="278"/>
                      <a:pt x="230" y="280"/>
                    </a:cubicBezTo>
                    <a:cubicBezTo>
                      <a:pt x="234" y="281"/>
                      <a:pt x="241" y="282"/>
                      <a:pt x="245" y="280"/>
                    </a:cubicBezTo>
                    <a:cubicBezTo>
                      <a:pt x="249" y="279"/>
                      <a:pt x="256" y="280"/>
                      <a:pt x="257" y="276"/>
                    </a:cubicBezTo>
                    <a:cubicBezTo>
                      <a:pt x="257" y="272"/>
                      <a:pt x="260" y="272"/>
                      <a:pt x="261" y="268"/>
                    </a:cubicBezTo>
                    <a:cubicBezTo>
                      <a:pt x="263" y="264"/>
                      <a:pt x="264" y="263"/>
                      <a:pt x="266" y="262"/>
                    </a:cubicBezTo>
                    <a:cubicBezTo>
                      <a:pt x="269" y="262"/>
                      <a:pt x="272" y="260"/>
                      <a:pt x="275" y="263"/>
                    </a:cubicBezTo>
                    <a:cubicBezTo>
                      <a:pt x="277" y="265"/>
                      <a:pt x="275" y="267"/>
                      <a:pt x="273" y="269"/>
                    </a:cubicBezTo>
                    <a:cubicBezTo>
                      <a:pt x="270" y="270"/>
                      <a:pt x="271" y="273"/>
                      <a:pt x="273" y="274"/>
                    </a:cubicBezTo>
                    <a:cubicBezTo>
                      <a:pt x="275" y="276"/>
                      <a:pt x="275" y="278"/>
                      <a:pt x="274" y="280"/>
                    </a:cubicBezTo>
                    <a:cubicBezTo>
                      <a:pt x="272" y="283"/>
                      <a:pt x="271" y="289"/>
                      <a:pt x="267" y="290"/>
                    </a:cubicBezTo>
                    <a:cubicBezTo>
                      <a:pt x="263" y="290"/>
                      <a:pt x="261" y="291"/>
                      <a:pt x="260" y="294"/>
                    </a:cubicBezTo>
                    <a:cubicBezTo>
                      <a:pt x="258" y="298"/>
                      <a:pt x="257" y="300"/>
                      <a:pt x="258" y="302"/>
                    </a:cubicBezTo>
                    <a:cubicBezTo>
                      <a:pt x="260" y="304"/>
                      <a:pt x="260" y="306"/>
                      <a:pt x="264" y="307"/>
                    </a:cubicBezTo>
                    <a:cubicBezTo>
                      <a:pt x="267" y="309"/>
                      <a:pt x="271" y="310"/>
                      <a:pt x="269" y="311"/>
                    </a:cubicBezTo>
                    <a:cubicBezTo>
                      <a:pt x="267" y="313"/>
                      <a:pt x="265" y="313"/>
                      <a:pt x="265" y="315"/>
                    </a:cubicBezTo>
                    <a:cubicBezTo>
                      <a:pt x="266" y="317"/>
                      <a:pt x="265" y="318"/>
                      <a:pt x="263" y="319"/>
                    </a:cubicBezTo>
                    <a:cubicBezTo>
                      <a:pt x="261" y="320"/>
                      <a:pt x="261" y="324"/>
                      <a:pt x="262" y="325"/>
                    </a:cubicBezTo>
                    <a:cubicBezTo>
                      <a:pt x="262" y="326"/>
                      <a:pt x="264" y="328"/>
                      <a:pt x="268" y="328"/>
                    </a:cubicBezTo>
                    <a:cubicBezTo>
                      <a:pt x="273" y="328"/>
                      <a:pt x="276" y="327"/>
                      <a:pt x="277" y="330"/>
                    </a:cubicBezTo>
                    <a:cubicBezTo>
                      <a:pt x="278" y="332"/>
                      <a:pt x="277" y="334"/>
                      <a:pt x="277" y="335"/>
                    </a:cubicBezTo>
                    <a:cubicBezTo>
                      <a:pt x="278" y="337"/>
                      <a:pt x="281" y="339"/>
                      <a:pt x="281" y="339"/>
                    </a:cubicBezTo>
                    <a:cubicBezTo>
                      <a:pt x="281" y="339"/>
                      <a:pt x="282" y="344"/>
                      <a:pt x="282" y="347"/>
                    </a:cubicBezTo>
                    <a:cubicBezTo>
                      <a:pt x="283" y="350"/>
                      <a:pt x="283" y="353"/>
                      <a:pt x="282" y="356"/>
                    </a:cubicBezTo>
                    <a:cubicBezTo>
                      <a:pt x="280" y="358"/>
                      <a:pt x="283" y="362"/>
                      <a:pt x="286" y="360"/>
                    </a:cubicBezTo>
                    <a:cubicBezTo>
                      <a:pt x="290" y="357"/>
                      <a:pt x="293" y="360"/>
                      <a:pt x="293" y="363"/>
                    </a:cubicBezTo>
                    <a:cubicBezTo>
                      <a:pt x="293" y="366"/>
                      <a:pt x="294" y="369"/>
                      <a:pt x="297" y="369"/>
                    </a:cubicBezTo>
                    <a:cubicBezTo>
                      <a:pt x="299" y="369"/>
                      <a:pt x="300" y="372"/>
                      <a:pt x="300" y="376"/>
                    </a:cubicBezTo>
                    <a:cubicBezTo>
                      <a:pt x="300" y="380"/>
                      <a:pt x="303" y="380"/>
                      <a:pt x="308" y="379"/>
                    </a:cubicBezTo>
                    <a:cubicBezTo>
                      <a:pt x="313" y="379"/>
                      <a:pt x="312" y="383"/>
                      <a:pt x="310" y="386"/>
                    </a:cubicBezTo>
                    <a:cubicBezTo>
                      <a:pt x="308" y="389"/>
                      <a:pt x="311" y="388"/>
                      <a:pt x="311" y="391"/>
                    </a:cubicBezTo>
                    <a:cubicBezTo>
                      <a:pt x="311" y="394"/>
                      <a:pt x="309" y="396"/>
                      <a:pt x="307" y="397"/>
                    </a:cubicBezTo>
                    <a:cubicBezTo>
                      <a:pt x="305" y="399"/>
                      <a:pt x="305" y="401"/>
                      <a:pt x="305" y="404"/>
                    </a:cubicBezTo>
                    <a:cubicBezTo>
                      <a:pt x="306" y="407"/>
                      <a:pt x="309" y="410"/>
                      <a:pt x="306" y="412"/>
                    </a:cubicBezTo>
                    <a:cubicBezTo>
                      <a:pt x="304" y="414"/>
                      <a:pt x="301" y="416"/>
                      <a:pt x="304" y="419"/>
                    </a:cubicBezTo>
                    <a:cubicBezTo>
                      <a:pt x="306" y="420"/>
                      <a:pt x="308" y="420"/>
                      <a:pt x="310" y="420"/>
                    </a:cubicBezTo>
                    <a:cubicBezTo>
                      <a:pt x="311" y="419"/>
                      <a:pt x="313" y="418"/>
                      <a:pt x="314" y="418"/>
                    </a:cubicBezTo>
                    <a:cubicBezTo>
                      <a:pt x="317" y="419"/>
                      <a:pt x="317" y="423"/>
                      <a:pt x="319" y="423"/>
                    </a:cubicBezTo>
                    <a:cubicBezTo>
                      <a:pt x="321" y="423"/>
                      <a:pt x="323" y="423"/>
                      <a:pt x="326" y="422"/>
                    </a:cubicBezTo>
                    <a:cubicBezTo>
                      <a:pt x="329" y="421"/>
                      <a:pt x="333" y="420"/>
                      <a:pt x="333" y="422"/>
                    </a:cubicBezTo>
                    <a:cubicBezTo>
                      <a:pt x="334" y="425"/>
                      <a:pt x="337" y="428"/>
                      <a:pt x="339" y="429"/>
                    </a:cubicBezTo>
                    <a:cubicBezTo>
                      <a:pt x="340" y="430"/>
                      <a:pt x="340" y="434"/>
                      <a:pt x="337" y="432"/>
                    </a:cubicBezTo>
                    <a:cubicBezTo>
                      <a:pt x="333" y="431"/>
                      <a:pt x="331" y="431"/>
                      <a:pt x="332" y="433"/>
                    </a:cubicBezTo>
                    <a:cubicBezTo>
                      <a:pt x="334" y="435"/>
                      <a:pt x="335" y="437"/>
                      <a:pt x="332" y="437"/>
                    </a:cubicBezTo>
                    <a:cubicBezTo>
                      <a:pt x="329" y="436"/>
                      <a:pt x="333" y="439"/>
                      <a:pt x="331" y="441"/>
                    </a:cubicBezTo>
                    <a:cubicBezTo>
                      <a:pt x="328" y="443"/>
                      <a:pt x="329" y="445"/>
                      <a:pt x="330" y="447"/>
                    </a:cubicBezTo>
                    <a:cubicBezTo>
                      <a:pt x="332" y="448"/>
                      <a:pt x="334" y="453"/>
                      <a:pt x="333" y="455"/>
                    </a:cubicBezTo>
                    <a:cubicBezTo>
                      <a:pt x="333" y="457"/>
                      <a:pt x="336" y="457"/>
                      <a:pt x="334" y="460"/>
                    </a:cubicBezTo>
                    <a:cubicBezTo>
                      <a:pt x="333" y="463"/>
                      <a:pt x="333" y="464"/>
                      <a:pt x="330" y="464"/>
                    </a:cubicBezTo>
                    <a:cubicBezTo>
                      <a:pt x="327" y="465"/>
                      <a:pt x="326" y="466"/>
                      <a:pt x="326" y="468"/>
                    </a:cubicBezTo>
                    <a:cubicBezTo>
                      <a:pt x="325" y="471"/>
                      <a:pt x="324" y="473"/>
                      <a:pt x="328" y="475"/>
                    </a:cubicBezTo>
                    <a:cubicBezTo>
                      <a:pt x="331" y="477"/>
                      <a:pt x="339" y="479"/>
                      <a:pt x="340" y="481"/>
                    </a:cubicBezTo>
                    <a:cubicBezTo>
                      <a:pt x="342" y="483"/>
                      <a:pt x="344" y="485"/>
                      <a:pt x="346" y="483"/>
                    </a:cubicBezTo>
                    <a:cubicBezTo>
                      <a:pt x="349" y="481"/>
                      <a:pt x="351" y="479"/>
                      <a:pt x="347" y="478"/>
                    </a:cubicBezTo>
                    <a:cubicBezTo>
                      <a:pt x="344" y="476"/>
                      <a:pt x="343" y="474"/>
                      <a:pt x="343" y="472"/>
                    </a:cubicBezTo>
                    <a:cubicBezTo>
                      <a:pt x="343" y="471"/>
                      <a:pt x="343" y="472"/>
                      <a:pt x="346" y="470"/>
                    </a:cubicBezTo>
                    <a:cubicBezTo>
                      <a:pt x="349" y="468"/>
                      <a:pt x="352" y="467"/>
                      <a:pt x="353" y="465"/>
                    </a:cubicBezTo>
                    <a:cubicBezTo>
                      <a:pt x="354" y="462"/>
                      <a:pt x="357" y="461"/>
                      <a:pt x="357" y="463"/>
                    </a:cubicBezTo>
                    <a:cubicBezTo>
                      <a:pt x="358" y="465"/>
                      <a:pt x="359" y="466"/>
                      <a:pt x="359" y="466"/>
                    </a:cubicBezTo>
                    <a:cubicBezTo>
                      <a:pt x="359" y="466"/>
                      <a:pt x="358" y="462"/>
                      <a:pt x="360" y="461"/>
                    </a:cubicBezTo>
                    <a:cubicBezTo>
                      <a:pt x="363" y="460"/>
                      <a:pt x="363" y="460"/>
                      <a:pt x="365" y="462"/>
                    </a:cubicBezTo>
                    <a:cubicBezTo>
                      <a:pt x="367" y="463"/>
                      <a:pt x="368" y="465"/>
                      <a:pt x="368" y="467"/>
                    </a:cubicBezTo>
                    <a:cubicBezTo>
                      <a:pt x="371" y="466"/>
                      <a:pt x="375" y="464"/>
                      <a:pt x="376" y="463"/>
                    </a:cubicBezTo>
                    <a:cubicBezTo>
                      <a:pt x="377" y="461"/>
                      <a:pt x="381" y="458"/>
                      <a:pt x="383" y="458"/>
                    </a:cubicBezTo>
                    <a:cubicBezTo>
                      <a:pt x="384" y="457"/>
                      <a:pt x="387" y="457"/>
                      <a:pt x="389" y="458"/>
                    </a:cubicBezTo>
                    <a:cubicBezTo>
                      <a:pt x="391" y="458"/>
                      <a:pt x="395" y="457"/>
                      <a:pt x="396" y="454"/>
                    </a:cubicBezTo>
                    <a:cubicBezTo>
                      <a:pt x="397" y="452"/>
                      <a:pt x="397" y="449"/>
                      <a:pt x="398" y="448"/>
                    </a:cubicBezTo>
                    <a:cubicBezTo>
                      <a:pt x="400" y="448"/>
                      <a:pt x="401" y="451"/>
                      <a:pt x="404" y="449"/>
                    </a:cubicBezTo>
                    <a:cubicBezTo>
                      <a:pt x="406" y="447"/>
                      <a:pt x="409" y="446"/>
                      <a:pt x="410" y="444"/>
                    </a:cubicBezTo>
                    <a:cubicBezTo>
                      <a:pt x="412" y="442"/>
                      <a:pt x="413" y="441"/>
                      <a:pt x="415" y="440"/>
                    </a:cubicBezTo>
                    <a:cubicBezTo>
                      <a:pt x="417" y="439"/>
                      <a:pt x="418" y="438"/>
                      <a:pt x="418" y="436"/>
                    </a:cubicBezTo>
                    <a:cubicBezTo>
                      <a:pt x="418" y="433"/>
                      <a:pt x="418" y="430"/>
                      <a:pt x="420" y="429"/>
                    </a:cubicBezTo>
                    <a:cubicBezTo>
                      <a:pt x="422" y="428"/>
                      <a:pt x="425" y="428"/>
                      <a:pt x="426" y="428"/>
                    </a:cubicBezTo>
                    <a:cubicBezTo>
                      <a:pt x="428" y="428"/>
                      <a:pt x="432" y="429"/>
                      <a:pt x="433" y="431"/>
                    </a:cubicBezTo>
                    <a:cubicBezTo>
                      <a:pt x="434" y="432"/>
                      <a:pt x="437" y="436"/>
                      <a:pt x="440" y="434"/>
                    </a:cubicBezTo>
                    <a:cubicBezTo>
                      <a:pt x="442" y="433"/>
                      <a:pt x="442" y="431"/>
                      <a:pt x="443" y="430"/>
                    </a:cubicBezTo>
                    <a:cubicBezTo>
                      <a:pt x="445" y="429"/>
                      <a:pt x="446" y="429"/>
                      <a:pt x="448" y="431"/>
                    </a:cubicBezTo>
                    <a:cubicBezTo>
                      <a:pt x="449" y="432"/>
                      <a:pt x="454" y="431"/>
                      <a:pt x="452" y="429"/>
                    </a:cubicBezTo>
                    <a:cubicBezTo>
                      <a:pt x="450" y="426"/>
                      <a:pt x="449" y="426"/>
                      <a:pt x="449" y="424"/>
                    </a:cubicBezTo>
                    <a:cubicBezTo>
                      <a:pt x="449" y="422"/>
                      <a:pt x="450" y="421"/>
                      <a:pt x="452" y="420"/>
                    </a:cubicBezTo>
                    <a:cubicBezTo>
                      <a:pt x="454" y="419"/>
                      <a:pt x="454" y="418"/>
                      <a:pt x="454" y="418"/>
                    </a:cubicBezTo>
                    <a:cubicBezTo>
                      <a:pt x="453" y="413"/>
                      <a:pt x="453" y="413"/>
                      <a:pt x="453" y="413"/>
                    </a:cubicBezTo>
                    <a:cubicBezTo>
                      <a:pt x="452" y="409"/>
                      <a:pt x="453" y="405"/>
                      <a:pt x="450" y="403"/>
                    </a:cubicBezTo>
                    <a:cubicBezTo>
                      <a:pt x="447" y="400"/>
                      <a:pt x="444" y="397"/>
                      <a:pt x="443" y="395"/>
                    </a:cubicBezTo>
                    <a:cubicBezTo>
                      <a:pt x="443" y="392"/>
                      <a:pt x="440" y="386"/>
                      <a:pt x="442" y="383"/>
                    </a:cubicBezTo>
                    <a:cubicBezTo>
                      <a:pt x="443" y="379"/>
                      <a:pt x="443" y="379"/>
                      <a:pt x="446" y="376"/>
                    </a:cubicBezTo>
                    <a:cubicBezTo>
                      <a:pt x="449" y="373"/>
                      <a:pt x="451" y="370"/>
                      <a:pt x="449" y="368"/>
                    </a:cubicBezTo>
                    <a:cubicBezTo>
                      <a:pt x="446" y="365"/>
                      <a:pt x="444" y="365"/>
                      <a:pt x="446" y="362"/>
                    </a:cubicBezTo>
                    <a:cubicBezTo>
                      <a:pt x="448" y="360"/>
                      <a:pt x="448" y="359"/>
                      <a:pt x="445" y="358"/>
                    </a:cubicBezTo>
                    <a:cubicBezTo>
                      <a:pt x="442" y="356"/>
                      <a:pt x="437" y="355"/>
                      <a:pt x="438" y="351"/>
                    </a:cubicBezTo>
                    <a:cubicBezTo>
                      <a:pt x="439" y="348"/>
                      <a:pt x="438" y="350"/>
                      <a:pt x="442" y="350"/>
                    </a:cubicBezTo>
                    <a:cubicBezTo>
                      <a:pt x="446" y="350"/>
                      <a:pt x="446" y="351"/>
                      <a:pt x="448" y="348"/>
                    </a:cubicBezTo>
                    <a:cubicBezTo>
                      <a:pt x="451" y="344"/>
                      <a:pt x="452" y="343"/>
                      <a:pt x="456" y="343"/>
                    </a:cubicBezTo>
                    <a:cubicBezTo>
                      <a:pt x="460" y="342"/>
                      <a:pt x="469" y="343"/>
                      <a:pt x="472" y="342"/>
                    </a:cubicBezTo>
                    <a:cubicBezTo>
                      <a:pt x="476" y="341"/>
                      <a:pt x="478" y="342"/>
                      <a:pt x="482" y="341"/>
                    </a:cubicBezTo>
                    <a:cubicBezTo>
                      <a:pt x="486" y="339"/>
                      <a:pt x="486" y="337"/>
                      <a:pt x="484" y="335"/>
                    </a:cubicBezTo>
                    <a:cubicBezTo>
                      <a:pt x="481" y="333"/>
                      <a:pt x="482" y="331"/>
                      <a:pt x="486" y="330"/>
                    </a:cubicBezTo>
                    <a:cubicBezTo>
                      <a:pt x="490" y="330"/>
                      <a:pt x="491" y="329"/>
                      <a:pt x="493" y="326"/>
                    </a:cubicBezTo>
                    <a:cubicBezTo>
                      <a:pt x="495" y="323"/>
                      <a:pt x="497" y="319"/>
                      <a:pt x="493" y="318"/>
                    </a:cubicBezTo>
                    <a:cubicBezTo>
                      <a:pt x="488" y="317"/>
                      <a:pt x="489" y="314"/>
                      <a:pt x="491" y="313"/>
                    </a:cubicBezTo>
                    <a:cubicBezTo>
                      <a:pt x="492" y="311"/>
                      <a:pt x="496" y="311"/>
                      <a:pt x="497" y="310"/>
                    </a:cubicBezTo>
                    <a:cubicBezTo>
                      <a:pt x="497" y="308"/>
                      <a:pt x="496" y="307"/>
                      <a:pt x="494" y="305"/>
                    </a:cubicBezTo>
                    <a:cubicBezTo>
                      <a:pt x="491" y="303"/>
                      <a:pt x="489" y="301"/>
                      <a:pt x="489" y="298"/>
                    </a:cubicBezTo>
                    <a:cubicBezTo>
                      <a:pt x="490" y="296"/>
                      <a:pt x="491" y="292"/>
                      <a:pt x="488" y="290"/>
                    </a:cubicBezTo>
                    <a:cubicBezTo>
                      <a:pt x="486" y="289"/>
                      <a:pt x="486" y="288"/>
                      <a:pt x="490" y="287"/>
                    </a:cubicBezTo>
                    <a:cubicBezTo>
                      <a:pt x="495" y="286"/>
                      <a:pt x="498" y="281"/>
                      <a:pt x="495" y="280"/>
                    </a:cubicBezTo>
                    <a:cubicBezTo>
                      <a:pt x="491" y="278"/>
                      <a:pt x="489" y="275"/>
                      <a:pt x="486" y="273"/>
                    </a:cubicBezTo>
                    <a:cubicBezTo>
                      <a:pt x="483" y="272"/>
                      <a:pt x="479" y="268"/>
                      <a:pt x="479" y="264"/>
                    </a:cubicBezTo>
                    <a:cubicBezTo>
                      <a:pt x="480" y="260"/>
                      <a:pt x="479" y="260"/>
                      <a:pt x="483" y="259"/>
                    </a:cubicBezTo>
                    <a:cubicBezTo>
                      <a:pt x="486" y="259"/>
                      <a:pt x="488" y="259"/>
                      <a:pt x="488" y="259"/>
                    </a:cubicBezTo>
                    <a:cubicBezTo>
                      <a:pt x="488" y="259"/>
                      <a:pt x="484" y="256"/>
                      <a:pt x="482" y="253"/>
                    </a:cubicBezTo>
                    <a:cubicBezTo>
                      <a:pt x="481" y="250"/>
                      <a:pt x="480" y="247"/>
                      <a:pt x="480" y="245"/>
                    </a:cubicBezTo>
                    <a:cubicBezTo>
                      <a:pt x="481" y="242"/>
                      <a:pt x="483" y="238"/>
                      <a:pt x="484" y="237"/>
                    </a:cubicBezTo>
                    <a:cubicBezTo>
                      <a:pt x="485" y="236"/>
                      <a:pt x="482" y="234"/>
                      <a:pt x="478" y="236"/>
                    </a:cubicBezTo>
                    <a:cubicBezTo>
                      <a:pt x="475" y="238"/>
                      <a:pt x="474" y="233"/>
                      <a:pt x="473" y="230"/>
                    </a:cubicBezTo>
                    <a:cubicBezTo>
                      <a:pt x="471" y="227"/>
                      <a:pt x="467" y="223"/>
                      <a:pt x="467" y="223"/>
                    </a:cubicBezTo>
                    <a:cubicBezTo>
                      <a:pt x="466" y="221"/>
                      <a:pt x="461" y="218"/>
                      <a:pt x="460" y="216"/>
                    </a:cubicBezTo>
                    <a:cubicBezTo>
                      <a:pt x="460" y="213"/>
                      <a:pt x="457" y="206"/>
                      <a:pt x="457" y="202"/>
                    </a:cubicBezTo>
                    <a:cubicBezTo>
                      <a:pt x="458" y="199"/>
                      <a:pt x="458" y="195"/>
                      <a:pt x="462" y="194"/>
                    </a:cubicBezTo>
                    <a:cubicBezTo>
                      <a:pt x="467" y="194"/>
                      <a:pt x="471" y="195"/>
                      <a:pt x="475" y="194"/>
                    </a:cubicBezTo>
                    <a:cubicBezTo>
                      <a:pt x="478" y="192"/>
                      <a:pt x="479" y="192"/>
                      <a:pt x="480" y="190"/>
                    </a:cubicBezTo>
                    <a:cubicBezTo>
                      <a:pt x="482" y="187"/>
                      <a:pt x="481" y="183"/>
                      <a:pt x="485" y="183"/>
                    </a:cubicBezTo>
                    <a:cubicBezTo>
                      <a:pt x="488" y="183"/>
                      <a:pt x="495" y="182"/>
                      <a:pt x="495" y="182"/>
                    </a:cubicBezTo>
                    <a:cubicBezTo>
                      <a:pt x="495" y="182"/>
                      <a:pt x="498" y="185"/>
                      <a:pt x="499" y="184"/>
                    </a:cubicBezTo>
                    <a:cubicBezTo>
                      <a:pt x="501" y="183"/>
                      <a:pt x="501" y="182"/>
                      <a:pt x="504" y="183"/>
                    </a:cubicBezTo>
                    <a:cubicBezTo>
                      <a:pt x="507" y="185"/>
                      <a:pt x="511" y="189"/>
                      <a:pt x="513" y="188"/>
                    </a:cubicBezTo>
                    <a:cubicBezTo>
                      <a:pt x="514" y="188"/>
                      <a:pt x="514" y="188"/>
                      <a:pt x="517" y="187"/>
                    </a:cubicBezTo>
                    <a:cubicBezTo>
                      <a:pt x="521" y="186"/>
                      <a:pt x="523" y="186"/>
                      <a:pt x="525" y="184"/>
                    </a:cubicBezTo>
                    <a:cubicBezTo>
                      <a:pt x="527" y="183"/>
                      <a:pt x="530" y="181"/>
                      <a:pt x="532" y="179"/>
                    </a:cubicBezTo>
                    <a:cubicBezTo>
                      <a:pt x="534" y="177"/>
                      <a:pt x="536" y="176"/>
                      <a:pt x="538" y="175"/>
                    </a:cubicBezTo>
                    <a:cubicBezTo>
                      <a:pt x="540" y="175"/>
                      <a:pt x="537" y="173"/>
                      <a:pt x="539" y="170"/>
                    </a:cubicBezTo>
                    <a:cubicBezTo>
                      <a:pt x="540" y="167"/>
                      <a:pt x="542" y="162"/>
                      <a:pt x="542" y="162"/>
                    </a:cubicBezTo>
                    <a:cubicBezTo>
                      <a:pt x="542" y="162"/>
                      <a:pt x="544" y="165"/>
                      <a:pt x="546" y="164"/>
                    </a:cubicBezTo>
                    <a:cubicBezTo>
                      <a:pt x="547" y="163"/>
                      <a:pt x="549" y="161"/>
                      <a:pt x="549" y="159"/>
                    </a:cubicBezTo>
                    <a:cubicBezTo>
                      <a:pt x="549" y="158"/>
                      <a:pt x="551" y="156"/>
                      <a:pt x="552" y="155"/>
                    </a:cubicBezTo>
                    <a:cubicBezTo>
                      <a:pt x="552" y="155"/>
                      <a:pt x="552" y="155"/>
                      <a:pt x="552" y="155"/>
                    </a:cubicBezTo>
                    <a:close/>
                  </a:path>
                </a:pathLst>
              </a:custGeom>
              <a:solidFill>
                <a:srgbClr val="EB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36" name="Google Shape;2101;p31">
                <a:extLst>
                  <a:ext uri="{FF2B5EF4-FFF2-40B4-BE49-F238E27FC236}">
                    <a16:creationId xmlns:a16="http://schemas.microsoft.com/office/drawing/2014/main" id="{F7075D5B-796E-1344-A6AB-D523BE0C2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6176" y="2880361"/>
                <a:ext cx="2112644" cy="2038350"/>
              </a:xfrm>
              <a:custGeom>
                <a:avLst/>
                <a:gdLst>
                  <a:gd name="T0" fmla="*/ 268514 w 417"/>
                  <a:gd name="T1" fmla="*/ 2002856 h 402"/>
                  <a:gd name="T2" fmla="*/ 172254 w 417"/>
                  <a:gd name="T3" fmla="*/ 1855811 h 402"/>
                  <a:gd name="T4" fmla="*/ 197585 w 417"/>
                  <a:gd name="T5" fmla="*/ 1749330 h 402"/>
                  <a:gd name="T6" fmla="*/ 101326 w 417"/>
                  <a:gd name="T7" fmla="*/ 1668202 h 402"/>
                  <a:gd name="T8" fmla="*/ 86127 w 417"/>
                  <a:gd name="T9" fmla="*/ 1536368 h 402"/>
                  <a:gd name="T10" fmla="*/ 81061 w 417"/>
                  <a:gd name="T11" fmla="*/ 1440028 h 402"/>
                  <a:gd name="T12" fmla="*/ 10133 w 417"/>
                  <a:gd name="T13" fmla="*/ 1389323 h 402"/>
                  <a:gd name="T14" fmla="*/ 81061 w 417"/>
                  <a:gd name="T15" fmla="*/ 1318336 h 402"/>
                  <a:gd name="T16" fmla="*/ 157055 w 417"/>
                  <a:gd name="T17" fmla="*/ 1242278 h 402"/>
                  <a:gd name="T18" fmla="*/ 172254 w 417"/>
                  <a:gd name="T19" fmla="*/ 1105374 h 402"/>
                  <a:gd name="T20" fmla="*/ 157055 w 417"/>
                  <a:gd name="T21" fmla="*/ 841707 h 402"/>
                  <a:gd name="T22" fmla="*/ 70928 w 417"/>
                  <a:gd name="T23" fmla="*/ 709873 h 402"/>
                  <a:gd name="T24" fmla="*/ 146922 w 417"/>
                  <a:gd name="T25" fmla="*/ 588181 h 402"/>
                  <a:gd name="T26" fmla="*/ 217851 w 417"/>
                  <a:gd name="T27" fmla="*/ 588181 h 402"/>
                  <a:gd name="T28" fmla="*/ 334375 w 417"/>
                  <a:gd name="T29" fmla="*/ 583110 h 402"/>
                  <a:gd name="T30" fmla="*/ 577557 w 417"/>
                  <a:gd name="T31" fmla="*/ 522264 h 402"/>
                  <a:gd name="T32" fmla="*/ 531961 w 417"/>
                  <a:gd name="T33" fmla="*/ 405642 h 402"/>
                  <a:gd name="T34" fmla="*/ 668751 w 417"/>
                  <a:gd name="T35" fmla="*/ 299161 h 402"/>
                  <a:gd name="T36" fmla="*/ 901800 w 417"/>
                  <a:gd name="T37" fmla="*/ 212962 h 402"/>
                  <a:gd name="T38" fmla="*/ 1028457 w 417"/>
                  <a:gd name="T39" fmla="*/ 70987 h 402"/>
                  <a:gd name="T40" fmla="*/ 1155115 w 417"/>
                  <a:gd name="T41" fmla="*/ 136904 h 402"/>
                  <a:gd name="T42" fmla="*/ 1246308 w 417"/>
                  <a:gd name="T43" fmla="*/ 212962 h 402"/>
                  <a:gd name="T44" fmla="*/ 1261507 w 417"/>
                  <a:gd name="T45" fmla="*/ 329584 h 402"/>
                  <a:gd name="T46" fmla="*/ 1210844 w 417"/>
                  <a:gd name="T47" fmla="*/ 425924 h 402"/>
                  <a:gd name="T48" fmla="*/ 1367899 w 417"/>
                  <a:gd name="T49" fmla="*/ 425924 h 402"/>
                  <a:gd name="T50" fmla="*/ 1469225 w 417"/>
                  <a:gd name="T51" fmla="*/ 380289 h 402"/>
                  <a:gd name="T52" fmla="*/ 1530020 w 417"/>
                  <a:gd name="T53" fmla="*/ 289020 h 402"/>
                  <a:gd name="T54" fmla="*/ 1489490 w 417"/>
                  <a:gd name="T55" fmla="*/ 76058 h 402"/>
                  <a:gd name="T56" fmla="*/ 1575617 w 417"/>
                  <a:gd name="T57" fmla="*/ 15212 h 402"/>
                  <a:gd name="T58" fmla="*/ 1687075 w 417"/>
                  <a:gd name="T59" fmla="*/ 96340 h 402"/>
                  <a:gd name="T60" fmla="*/ 1874528 w 417"/>
                  <a:gd name="T61" fmla="*/ 30423 h 402"/>
                  <a:gd name="T62" fmla="*/ 1915059 w 417"/>
                  <a:gd name="T63" fmla="*/ 131834 h 402"/>
                  <a:gd name="T64" fmla="*/ 1894793 w 417"/>
                  <a:gd name="T65" fmla="*/ 278879 h 402"/>
                  <a:gd name="T66" fmla="*/ 1935324 w 417"/>
                  <a:gd name="T67" fmla="*/ 395501 h 402"/>
                  <a:gd name="T68" fmla="*/ 1975854 w 417"/>
                  <a:gd name="T69" fmla="*/ 527334 h 402"/>
                  <a:gd name="T70" fmla="*/ 2107578 w 417"/>
                  <a:gd name="T71" fmla="*/ 633815 h 402"/>
                  <a:gd name="T72" fmla="*/ 2061981 w 417"/>
                  <a:gd name="T73" fmla="*/ 821425 h 402"/>
                  <a:gd name="T74" fmla="*/ 2051848 w 417"/>
                  <a:gd name="T75" fmla="*/ 877200 h 402"/>
                  <a:gd name="T76" fmla="*/ 1899860 w 417"/>
                  <a:gd name="T77" fmla="*/ 978611 h 402"/>
                  <a:gd name="T78" fmla="*/ 1808666 w 417"/>
                  <a:gd name="T79" fmla="*/ 1024246 h 402"/>
                  <a:gd name="T80" fmla="*/ 1687075 w 417"/>
                  <a:gd name="T81" fmla="*/ 1090162 h 402"/>
                  <a:gd name="T82" fmla="*/ 1600948 w 417"/>
                  <a:gd name="T83" fmla="*/ 1191573 h 402"/>
                  <a:gd name="T84" fmla="*/ 1707341 w 417"/>
                  <a:gd name="T85" fmla="*/ 1267631 h 402"/>
                  <a:gd name="T86" fmla="*/ 1641479 w 417"/>
                  <a:gd name="T87" fmla="*/ 1358900 h 402"/>
                  <a:gd name="T88" fmla="*/ 1565484 w 417"/>
                  <a:gd name="T89" fmla="*/ 1358900 h 402"/>
                  <a:gd name="T90" fmla="*/ 1535087 w 417"/>
                  <a:gd name="T91" fmla="*/ 1465381 h 402"/>
                  <a:gd name="T92" fmla="*/ 1423628 w 417"/>
                  <a:gd name="T93" fmla="*/ 1551580 h 402"/>
                  <a:gd name="T94" fmla="*/ 1337501 w 417"/>
                  <a:gd name="T95" fmla="*/ 1642849 h 402"/>
                  <a:gd name="T96" fmla="*/ 1302037 w 417"/>
                  <a:gd name="T97" fmla="*/ 1718907 h 402"/>
                  <a:gd name="T98" fmla="*/ 1231109 w 417"/>
                  <a:gd name="T99" fmla="*/ 1612426 h 402"/>
                  <a:gd name="T100" fmla="*/ 1155115 w 417"/>
                  <a:gd name="T101" fmla="*/ 1490734 h 402"/>
                  <a:gd name="T102" fmla="*/ 1063921 w 417"/>
                  <a:gd name="T103" fmla="*/ 1622567 h 402"/>
                  <a:gd name="T104" fmla="*/ 987927 w 417"/>
                  <a:gd name="T105" fmla="*/ 1668202 h 402"/>
                  <a:gd name="T106" fmla="*/ 825806 w 417"/>
                  <a:gd name="T107" fmla="*/ 1779753 h 402"/>
                  <a:gd name="T108" fmla="*/ 673817 w 417"/>
                  <a:gd name="T109" fmla="*/ 1805106 h 402"/>
                  <a:gd name="T110" fmla="*/ 582624 w 417"/>
                  <a:gd name="T111" fmla="*/ 1926799 h 402"/>
                  <a:gd name="T112" fmla="*/ 526894 w 417"/>
                  <a:gd name="T113" fmla="*/ 1957222 h 402"/>
                  <a:gd name="T114" fmla="*/ 420502 w 417"/>
                  <a:gd name="T115" fmla="*/ 2012997 h 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17" h="402" extrusionOk="0">
                    <a:moveTo>
                      <a:pt x="66" y="402"/>
                    </a:moveTo>
                    <a:cubicBezTo>
                      <a:pt x="64" y="402"/>
                      <a:pt x="63" y="399"/>
                      <a:pt x="62" y="397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0" y="393"/>
                      <a:pt x="59" y="393"/>
                      <a:pt x="58" y="393"/>
                    </a:cubicBezTo>
                    <a:cubicBezTo>
                      <a:pt x="58" y="393"/>
                      <a:pt x="58" y="393"/>
                      <a:pt x="57" y="393"/>
                    </a:cubicBezTo>
                    <a:cubicBezTo>
                      <a:pt x="56" y="393"/>
                      <a:pt x="56" y="394"/>
                      <a:pt x="56" y="396"/>
                    </a:cubicBezTo>
                    <a:cubicBezTo>
                      <a:pt x="55" y="398"/>
                      <a:pt x="55" y="398"/>
                      <a:pt x="55" y="398"/>
                    </a:cubicBezTo>
                    <a:cubicBezTo>
                      <a:pt x="54" y="397"/>
                      <a:pt x="54" y="397"/>
                      <a:pt x="54" y="397"/>
                    </a:cubicBezTo>
                    <a:cubicBezTo>
                      <a:pt x="54" y="396"/>
                      <a:pt x="53" y="396"/>
                      <a:pt x="53" y="395"/>
                    </a:cubicBezTo>
                    <a:cubicBezTo>
                      <a:pt x="51" y="392"/>
                      <a:pt x="51" y="389"/>
                      <a:pt x="54" y="384"/>
                    </a:cubicBezTo>
                    <a:cubicBezTo>
                      <a:pt x="55" y="381"/>
                      <a:pt x="55" y="381"/>
                      <a:pt x="53" y="379"/>
                    </a:cubicBezTo>
                    <a:cubicBezTo>
                      <a:pt x="53" y="378"/>
                      <a:pt x="52" y="378"/>
                      <a:pt x="51" y="376"/>
                    </a:cubicBezTo>
                    <a:cubicBezTo>
                      <a:pt x="50" y="373"/>
                      <a:pt x="48" y="370"/>
                      <a:pt x="44" y="370"/>
                    </a:cubicBezTo>
                    <a:cubicBezTo>
                      <a:pt x="44" y="370"/>
                      <a:pt x="43" y="370"/>
                      <a:pt x="42" y="370"/>
                    </a:cubicBezTo>
                    <a:cubicBezTo>
                      <a:pt x="41" y="371"/>
                      <a:pt x="40" y="371"/>
                      <a:pt x="39" y="371"/>
                    </a:cubicBezTo>
                    <a:cubicBezTo>
                      <a:pt x="37" y="371"/>
                      <a:pt x="36" y="370"/>
                      <a:pt x="36" y="369"/>
                    </a:cubicBezTo>
                    <a:cubicBezTo>
                      <a:pt x="36" y="369"/>
                      <a:pt x="35" y="368"/>
                      <a:pt x="35" y="368"/>
                    </a:cubicBezTo>
                    <a:cubicBezTo>
                      <a:pt x="35" y="367"/>
                      <a:pt x="34" y="367"/>
                      <a:pt x="34" y="366"/>
                    </a:cubicBezTo>
                    <a:cubicBezTo>
                      <a:pt x="33" y="365"/>
                      <a:pt x="31" y="363"/>
                      <a:pt x="32" y="359"/>
                    </a:cubicBezTo>
                    <a:cubicBezTo>
                      <a:pt x="33" y="356"/>
                      <a:pt x="34" y="355"/>
                      <a:pt x="35" y="354"/>
                    </a:cubicBezTo>
                    <a:cubicBezTo>
                      <a:pt x="36" y="354"/>
                      <a:pt x="38" y="354"/>
                      <a:pt x="40" y="352"/>
                    </a:cubicBezTo>
                    <a:cubicBezTo>
                      <a:pt x="41" y="351"/>
                      <a:pt x="42" y="350"/>
                      <a:pt x="42" y="349"/>
                    </a:cubicBezTo>
                    <a:cubicBezTo>
                      <a:pt x="42" y="349"/>
                      <a:pt x="42" y="349"/>
                      <a:pt x="42" y="349"/>
                    </a:cubicBezTo>
                    <a:cubicBezTo>
                      <a:pt x="42" y="349"/>
                      <a:pt x="42" y="349"/>
                      <a:pt x="42" y="349"/>
                    </a:cubicBezTo>
                    <a:cubicBezTo>
                      <a:pt x="42" y="349"/>
                      <a:pt x="41" y="348"/>
                      <a:pt x="41" y="346"/>
                    </a:cubicBezTo>
                    <a:cubicBezTo>
                      <a:pt x="40" y="345"/>
                      <a:pt x="40" y="345"/>
                      <a:pt x="40" y="345"/>
                    </a:cubicBezTo>
                    <a:cubicBezTo>
                      <a:pt x="40" y="345"/>
                      <a:pt x="39" y="345"/>
                      <a:pt x="39" y="345"/>
                    </a:cubicBezTo>
                    <a:cubicBezTo>
                      <a:pt x="38" y="346"/>
                      <a:pt x="38" y="346"/>
                      <a:pt x="37" y="346"/>
                    </a:cubicBezTo>
                    <a:cubicBezTo>
                      <a:pt x="36" y="346"/>
                      <a:pt x="35" y="346"/>
                      <a:pt x="34" y="345"/>
                    </a:cubicBezTo>
                    <a:cubicBezTo>
                      <a:pt x="30" y="344"/>
                      <a:pt x="30" y="343"/>
                      <a:pt x="30" y="341"/>
                    </a:cubicBezTo>
                    <a:cubicBezTo>
                      <a:pt x="30" y="340"/>
                      <a:pt x="30" y="339"/>
                      <a:pt x="29" y="337"/>
                    </a:cubicBezTo>
                    <a:cubicBezTo>
                      <a:pt x="29" y="335"/>
                      <a:pt x="28" y="334"/>
                      <a:pt x="28" y="333"/>
                    </a:cubicBezTo>
                    <a:cubicBezTo>
                      <a:pt x="27" y="332"/>
                      <a:pt x="27" y="332"/>
                      <a:pt x="26" y="330"/>
                    </a:cubicBezTo>
                    <a:cubicBezTo>
                      <a:pt x="26" y="329"/>
                      <a:pt x="25" y="329"/>
                      <a:pt x="25" y="329"/>
                    </a:cubicBezTo>
                    <a:cubicBezTo>
                      <a:pt x="24" y="329"/>
                      <a:pt x="23" y="329"/>
                      <a:pt x="22" y="329"/>
                    </a:cubicBezTo>
                    <a:cubicBezTo>
                      <a:pt x="22" y="329"/>
                      <a:pt x="21" y="329"/>
                      <a:pt x="20" y="329"/>
                    </a:cubicBezTo>
                    <a:cubicBezTo>
                      <a:pt x="19" y="329"/>
                      <a:pt x="19" y="329"/>
                      <a:pt x="19" y="329"/>
                    </a:cubicBezTo>
                    <a:cubicBezTo>
                      <a:pt x="17" y="329"/>
                      <a:pt x="16" y="328"/>
                      <a:pt x="15" y="327"/>
                    </a:cubicBezTo>
                    <a:cubicBezTo>
                      <a:pt x="14" y="326"/>
                      <a:pt x="15" y="324"/>
                      <a:pt x="15" y="321"/>
                    </a:cubicBezTo>
                    <a:cubicBezTo>
                      <a:pt x="16" y="319"/>
                      <a:pt x="16" y="318"/>
                      <a:pt x="14" y="318"/>
                    </a:cubicBezTo>
                    <a:cubicBezTo>
                      <a:pt x="14" y="318"/>
                      <a:pt x="13" y="318"/>
                      <a:pt x="13" y="317"/>
                    </a:cubicBezTo>
                    <a:cubicBezTo>
                      <a:pt x="11" y="317"/>
                      <a:pt x="9" y="315"/>
                      <a:pt x="9" y="314"/>
                    </a:cubicBezTo>
                    <a:cubicBezTo>
                      <a:pt x="9" y="313"/>
                      <a:pt x="10" y="312"/>
                      <a:pt x="12" y="312"/>
                    </a:cubicBezTo>
                    <a:cubicBezTo>
                      <a:pt x="14" y="311"/>
                      <a:pt x="14" y="310"/>
                      <a:pt x="14" y="306"/>
                    </a:cubicBezTo>
                    <a:cubicBezTo>
                      <a:pt x="14" y="304"/>
                      <a:pt x="15" y="303"/>
                      <a:pt x="17" y="303"/>
                    </a:cubicBezTo>
                    <a:cubicBezTo>
                      <a:pt x="17" y="303"/>
                      <a:pt x="18" y="303"/>
                      <a:pt x="19" y="303"/>
                    </a:cubicBezTo>
                    <a:cubicBezTo>
                      <a:pt x="19" y="303"/>
                      <a:pt x="20" y="303"/>
                      <a:pt x="21" y="303"/>
                    </a:cubicBezTo>
                    <a:cubicBezTo>
                      <a:pt x="21" y="303"/>
                      <a:pt x="22" y="303"/>
                      <a:pt x="22" y="303"/>
                    </a:cubicBezTo>
                    <a:cubicBezTo>
                      <a:pt x="23" y="303"/>
                      <a:pt x="23" y="303"/>
                      <a:pt x="23" y="303"/>
                    </a:cubicBezTo>
                    <a:cubicBezTo>
                      <a:pt x="24" y="302"/>
                      <a:pt x="24" y="300"/>
                      <a:pt x="23" y="299"/>
                    </a:cubicBezTo>
                    <a:cubicBezTo>
                      <a:pt x="23" y="298"/>
                      <a:pt x="23" y="296"/>
                      <a:pt x="23" y="295"/>
                    </a:cubicBezTo>
                    <a:cubicBezTo>
                      <a:pt x="23" y="291"/>
                      <a:pt x="23" y="291"/>
                      <a:pt x="21" y="291"/>
                    </a:cubicBezTo>
                    <a:cubicBezTo>
                      <a:pt x="19" y="291"/>
                      <a:pt x="16" y="290"/>
                      <a:pt x="15" y="288"/>
                    </a:cubicBezTo>
                    <a:cubicBezTo>
                      <a:pt x="15" y="288"/>
                      <a:pt x="15" y="286"/>
                      <a:pt x="16" y="284"/>
                    </a:cubicBezTo>
                    <a:cubicBezTo>
                      <a:pt x="17" y="283"/>
                      <a:pt x="17" y="282"/>
                      <a:pt x="17" y="281"/>
                    </a:cubicBezTo>
                    <a:cubicBezTo>
                      <a:pt x="17" y="281"/>
                      <a:pt x="16" y="281"/>
                      <a:pt x="16" y="281"/>
                    </a:cubicBezTo>
                    <a:cubicBezTo>
                      <a:pt x="16" y="281"/>
                      <a:pt x="15" y="281"/>
                      <a:pt x="15" y="281"/>
                    </a:cubicBezTo>
                    <a:cubicBezTo>
                      <a:pt x="14" y="281"/>
                      <a:pt x="13" y="281"/>
                      <a:pt x="12" y="281"/>
                    </a:cubicBezTo>
                    <a:cubicBezTo>
                      <a:pt x="11" y="281"/>
                      <a:pt x="9" y="281"/>
                      <a:pt x="6" y="282"/>
                    </a:cubicBezTo>
                    <a:cubicBezTo>
                      <a:pt x="6" y="282"/>
                      <a:pt x="5" y="282"/>
                      <a:pt x="5" y="282"/>
                    </a:cubicBezTo>
                    <a:cubicBezTo>
                      <a:pt x="4" y="282"/>
                      <a:pt x="3" y="282"/>
                      <a:pt x="2" y="281"/>
                    </a:cubicBezTo>
                    <a:cubicBezTo>
                      <a:pt x="1" y="280"/>
                      <a:pt x="2" y="279"/>
                      <a:pt x="2" y="277"/>
                    </a:cubicBezTo>
                    <a:cubicBezTo>
                      <a:pt x="2" y="276"/>
                      <a:pt x="2" y="275"/>
                      <a:pt x="2" y="274"/>
                    </a:cubicBezTo>
                    <a:cubicBezTo>
                      <a:pt x="2" y="272"/>
                      <a:pt x="2" y="271"/>
                      <a:pt x="1" y="269"/>
                    </a:cubicBezTo>
                    <a:cubicBezTo>
                      <a:pt x="0" y="267"/>
                      <a:pt x="0" y="266"/>
                      <a:pt x="2" y="264"/>
                    </a:cubicBezTo>
                    <a:cubicBezTo>
                      <a:pt x="3" y="263"/>
                      <a:pt x="4" y="263"/>
                      <a:pt x="5" y="263"/>
                    </a:cubicBezTo>
                    <a:cubicBezTo>
                      <a:pt x="6" y="263"/>
                      <a:pt x="7" y="263"/>
                      <a:pt x="7" y="265"/>
                    </a:cubicBezTo>
                    <a:cubicBezTo>
                      <a:pt x="7" y="266"/>
                      <a:pt x="7" y="267"/>
                      <a:pt x="8" y="268"/>
                    </a:cubicBezTo>
                    <a:cubicBezTo>
                      <a:pt x="9" y="269"/>
                      <a:pt x="10" y="269"/>
                      <a:pt x="10" y="269"/>
                    </a:cubicBezTo>
                    <a:cubicBezTo>
                      <a:pt x="10" y="269"/>
                      <a:pt x="10" y="269"/>
                      <a:pt x="10" y="269"/>
                    </a:cubicBezTo>
                    <a:cubicBezTo>
                      <a:pt x="11" y="268"/>
                      <a:pt x="11" y="267"/>
                      <a:pt x="12" y="267"/>
                    </a:cubicBezTo>
                    <a:cubicBezTo>
                      <a:pt x="13" y="264"/>
                      <a:pt x="14" y="262"/>
                      <a:pt x="16" y="260"/>
                    </a:cubicBezTo>
                    <a:cubicBezTo>
                      <a:pt x="18" y="259"/>
                      <a:pt x="18" y="258"/>
                      <a:pt x="19" y="258"/>
                    </a:cubicBezTo>
                    <a:cubicBezTo>
                      <a:pt x="20" y="258"/>
                      <a:pt x="20" y="258"/>
                      <a:pt x="21" y="256"/>
                    </a:cubicBezTo>
                    <a:cubicBezTo>
                      <a:pt x="23" y="252"/>
                      <a:pt x="25" y="251"/>
                      <a:pt x="28" y="250"/>
                    </a:cubicBezTo>
                    <a:cubicBezTo>
                      <a:pt x="29" y="249"/>
                      <a:pt x="29" y="249"/>
                      <a:pt x="29" y="249"/>
                    </a:cubicBezTo>
                    <a:cubicBezTo>
                      <a:pt x="31" y="249"/>
                      <a:pt x="32" y="249"/>
                      <a:pt x="32" y="249"/>
                    </a:cubicBezTo>
                    <a:cubicBezTo>
                      <a:pt x="33" y="249"/>
                      <a:pt x="33" y="249"/>
                      <a:pt x="33" y="249"/>
                    </a:cubicBezTo>
                    <a:cubicBezTo>
                      <a:pt x="33" y="249"/>
                      <a:pt x="33" y="249"/>
                      <a:pt x="33" y="248"/>
                    </a:cubicBezTo>
                    <a:cubicBezTo>
                      <a:pt x="33" y="247"/>
                      <a:pt x="32" y="246"/>
                      <a:pt x="32" y="246"/>
                    </a:cubicBezTo>
                    <a:cubicBezTo>
                      <a:pt x="31" y="245"/>
                      <a:pt x="31" y="245"/>
                      <a:pt x="31" y="245"/>
                    </a:cubicBezTo>
                    <a:cubicBezTo>
                      <a:pt x="36" y="242"/>
                      <a:pt x="36" y="242"/>
                      <a:pt x="36" y="242"/>
                    </a:cubicBezTo>
                    <a:cubicBezTo>
                      <a:pt x="36" y="242"/>
                      <a:pt x="36" y="242"/>
                      <a:pt x="35" y="242"/>
                    </a:cubicBezTo>
                    <a:cubicBezTo>
                      <a:pt x="35" y="242"/>
                      <a:pt x="34" y="242"/>
                      <a:pt x="34" y="242"/>
                    </a:cubicBezTo>
                    <a:cubicBezTo>
                      <a:pt x="32" y="243"/>
                      <a:pt x="29" y="244"/>
                      <a:pt x="27" y="244"/>
                    </a:cubicBezTo>
                    <a:cubicBezTo>
                      <a:pt x="26" y="244"/>
                      <a:pt x="24" y="244"/>
                      <a:pt x="23" y="243"/>
                    </a:cubicBezTo>
                    <a:cubicBezTo>
                      <a:pt x="22" y="243"/>
                      <a:pt x="22" y="242"/>
                      <a:pt x="22" y="241"/>
                    </a:cubicBezTo>
                    <a:cubicBezTo>
                      <a:pt x="21" y="237"/>
                      <a:pt x="26" y="231"/>
                      <a:pt x="26" y="231"/>
                    </a:cubicBezTo>
                    <a:cubicBezTo>
                      <a:pt x="27" y="229"/>
                      <a:pt x="28" y="228"/>
                      <a:pt x="30" y="226"/>
                    </a:cubicBezTo>
                    <a:cubicBezTo>
                      <a:pt x="31" y="223"/>
                      <a:pt x="32" y="221"/>
                      <a:pt x="34" y="218"/>
                    </a:cubicBezTo>
                    <a:cubicBezTo>
                      <a:pt x="36" y="216"/>
                      <a:pt x="38" y="215"/>
                      <a:pt x="39" y="214"/>
                    </a:cubicBezTo>
                    <a:cubicBezTo>
                      <a:pt x="40" y="213"/>
                      <a:pt x="41" y="213"/>
                      <a:pt x="41" y="211"/>
                    </a:cubicBezTo>
                    <a:cubicBezTo>
                      <a:pt x="42" y="209"/>
                      <a:pt x="42" y="208"/>
                      <a:pt x="41" y="206"/>
                    </a:cubicBezTo>
                    <a:cubicBezTo>
                      <a:pt x="41" y="204"/>
                      <a:pt x="41" y="201"/>
                      <a:pt x="43" y="198"/>
                    </a:cubicBezTo>
                    <a:cubicBezTo>
                      <a:pt x="44" y="195"/>
                      <a:pt x="43" y="191"/>
                      <a:pt x="42" y="188"/>
                    </a:cubicBezTo>
                    <a:cubicBezTo>
                      <a:pt x="42" y="186"/>
                      <a:pt x="41" y="185"/>
                      <a:pt x="41" y="184"/>
                    </a:cubicBezTo>
                    <a:cubicBezTo>
                      <a:pt x="41" y="182"/>
                      <a:pt x="40" y="180"/>
                      <a:pt x="39" y="179"/>
                    </a:cubicBezTo>
                    <a:cubicBezTo>
                      <a:pt x="38" y="178"/>
                      <a:pt x="38" y="177"/>
                      <a:pt x="37" y="175"/>
                    </a:cubicBezTo>
                    <a:cubicBezTo>
                      <a:pt x="37" y="173"/>
                      <a:pt x="35" y="170"/>
                      <a:pt x="31" y="166"/>
                    </a:cubicBezTo>
                    <a:cubicBezTo>
                      <a:pt x="29" y="164"/>
                      <a:pt x="28" y="163"/>
                      <a:pt x="28" y="162"/>
                    </a:cubicBezTo>
                    <a:cubicBezTo>
                      <a:pt x="29" y="160"/>
                      <a:pt x="30" y="159"/>
                      <a:pt x="31" y="158"/>
                    </a:cubicBezTo>
                    <a:cubicBezTo>
                      <a:pt x="32" y="158"/>
                      <a:pt x="32" y="157"/>
                      <a:pt x="32" y="157"/>
                    </a:cubicBezTo>
                    <a:cubicBezTo>
                      <a:pt x="32" y="156"/>
                      <a:pt x="30" y="155"/>
                      <a:pt x="28" y="155"/>
                    </a:cubicBezTo>
                    <a:cubicBezTo>
                      <a:pt x="27" y="155"/>
                      <a:pt x="27" y="155"/>
                      <a:pt x="27" y="155"/>
                    </a:cubicBezTo>
                    <a:cubicBezTo>
                      <a:pt x="23" y="153"/>
                      <a:pt x="23" y="151"/>
                      <a:pt x="23" y="147"/>
                    </a:cubicBezTo>
                    <a:cubicBezTo>
                      <a:pt x="23" y="143"/>
                      <a:pt x="23" y="142"/>
                      <a:pt x="20" y="141"/>
                    </a:cubicBezTo>
                    <a:cubicBezTo>
                      <a:pt x="19" y="140"/>
                      <a:pt x="17" y="140"/>
                      <a:pt x="16" y="140"/>
                    </a:cubicBezTo>
                    <a:cubicBezTo>
                      <a:pt x="15" y="140"/>
                      <a:pt x="14" y="140"/>
                      <a:pt x="14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14" y="139"/>
                      <a:pt x="15" y="137"/>
                      <a:pt x="18" y="135"/>
                    </a:cubicBezTo>
                    <a:cubicBezTo>
                      <a:pt x="20" y="135"/>
                      <a:pt x="20" y="134"/>
                      <a:pt x="20" y="134"/>
                    </a:cubicBezTo>
                    <a:cubicBezTo>
                      <a:pt x="20" y="133"/>
                      <a:pt x="19" y="131"/>
                      <a:pt x="17" y="130"/>
                    </a:cubicBezTo>
                    <a:cubicBezTo>
                      <a:pt x="15" y="128"/>
                      <a:pt x="14" y="126"/>
                      <a:pt x="14" y="125"/>
                    </a:cubicBezTo>
                    <a:cubicBezTo>
                      <a:pt x="15" y="124"/>
                      <a:pt x="15" y="122"/>
                      <a:pt x="18" y="122"/>
                    </a:cubicBezTo>
                    <a:cubicBezTo>
                      <a:pt x="22" y="121"/>
                      <a:pt x="24" y="121"/>
                      <a:pt x="25" y="119"/>
                    </a:cubicBezTo>
                    <a:cubicBezTo>
                      <a:pt x="26" y="117"/>
                      <a:pt x="27" y="116"/>
                      <a:pt x="29" y="116"/>
                    </a:cubicBezTo>
                    <a:cubicBezTo>
                      <a:pt x="29" y="116"/>
                      <a:pt x="31" y="116"/>
                      <a:pt x="31" y="117"/>
                    </a:cubicBezTo>
                    <a:cubicBezTo>
                      <a:pt x="32" y="120"/>
                      <a:pt x="34" y="120"/>
                      <a:pt x="38" y="120"/>
                    </a:cubicBezTo>
                    <a:cubicBezTo>
                      <a:pt x="39" y="120"/>
                      <a:pt x="39" y="120"/>
                      <a:pt x="39" y="120"/>
                    </a:cubicBezTo>
                    <a:cubicBezTo>
                      <a:pt x="39" y="119"/>
                      <a:pt x="37" y="116"/>
                      <a:pt x="36" y="115"/>
                    </a:cubicBezTo>
                    <a:cubicBezTo>
                      <a:pt x="35" y="114"/>
                      <a:pt x="35" y="114"/>
                      <a:pt x="34" y="113"/>
                    </a:cubicBezTo>
                    <a:cubicBezTo>
                      <a:pt x="34" y="112"/>
                      <a:pt x="34" y="111"/>
                      <a:pt x="34" y="111"/>
                    </a:cubicBezTo>
                    <a:cubicBezTo>
                      <a:pt x="35" y="109"/>
                      <a:pt x="38" y="109"/>
                      <a:pt x="39" y="109"/>
                    </a:cubicBezTo>
                    <a:cubicBezTo>
                      <a:pt x="41" y="109"/>
                      <a:pt x="42" y="111"/>
                      <a:pt x="42" y="113"/>
                    </a:cubicBezTo>
                    <a:cubicBezTo>
                      <a:pt x="43" y="114"/>
                      <a:pt x="43" y="115"/>
                      <a:pt x="43" y="116"/>
                    </a:cubicBezTo>
                    <a:cubicBezTo>
                      <a:pt x="44" y="117"/>
                      <a:pt x="45" y="117"/>
                      <a:pt x="48" y="117"/>
                    </a:cubicBezTo>
                    <a:cubicBezTo>
                      <a:pt x="49" y="117"/>
                      <a:pt x="50" y="117"/>
                      <a:pt x="51" y="117"/>
                    </a:cubicBezTo>
                    <a:cubicBezTo>
                      <a:pt x="52" y="117"/>
                      <a:pt x="52" y="117"/>
                      <a:pt x="53" y="117"/>
                    </a:cubicBezTo>
                    <a:cubicBezTo>
                      <a:pt x="56" y="117"/>
                      <a:pt x="60" y="119"/>
                      <a:pt x="63" y="122"/>
                    </a:cubicBezTo>
                    <a:cubicBezTo>
                      <a:pt x="64" y="123"/>
                      <a:pt x="66" y="124"/>
                      <a:pt x="66" y="124"/>
                    </a:cubicBezTo>
                    <a:cubicBezTo>
                      <a:pt x="66" y="124"/>
                      <a:pt x="67" y="124"/>
                      <a:pt x="67" y="123"/>
                    </a:cubicBezTo>
                    <a:cubicBezTo>
                      <a:pt x="67" y="122"/>
                      <a:pt x="66" y="121"/>
                      <a:pt x="66" y="120"/>
                    </a:cubicBezTo>
                    <a:cubicBezTo>
                      <a:pt x="65" y="119"/>
                      <a:pt x="63" y="118"/>
                      <a:pt x="64" y="116"/>
                    </a:cubicBezTo>
                    <a:cubicBezTo>
                      <a:pt x="64" y="115"/>
                      <a:pt x="65" y="115"/>
                      <a:pt x="66" y="115"/>
                    </a:cubicBezTo>
                    <a:cubicBezTo>
                      <a:pt x="68" y="115"/>
                      <a:pt x="71" y="116"/>
                      <a:pt x="72" y="119"/>
                    </a:cubicBezTo>
                    <a:cubicBezTo>
                      <a:pt x="73" y="119"/>
                      <a:pt x="74" y="120"/>
                      <a:pt x="75" y="120"/>
                    </a:cubicBezTo>
                    <a:cubicBezTo>
                      <a:pt x="77" y="120"/>
                      <a:pt x="79" y="118"/>
                      <a:pt x="81" y="117"/>
                    </a:cubicBezTo>
                    <a:cubicBezTo>
                      <a:pt x="83" y="114"/>
                      <a:pt x="92" y="111"/>
                      <a:pt x="96" y="109"/>
                    </a:cubicBezTo>
                    <a:cubicBezTo>
                      <a:pt x="97" y="109"/>
                      <a:pt x="98" y="109"/>
                      <a:pt x="99" y="109"/>
                    </a:cubicBezTo>
                    <a:cubicBezTo>
                      <a:pt x="101" y="109"/>
                      <a:pt x="103" y="110"/>
                      <a:pt x="103" y="113"/>
                    </a:cubicBezTo>
                    <a:cubicBezTo>
                      <a:pt x="103" y="114"/>
                      <a:pt x="104" y="114"/>
                      <a:pt x="104" y="114"/>
                    </a:cubicBezTo>
                    <a:cubicBezTo>
                      <a:pt x="106" y="114"/>
                      <a:pt x="109" y="111"/>
                      <a:pt x="111" y="108"/>
                    </a:cubicBezTo>
                    <a:cubicBezTo>
                      <a:pt x="112" y="105"/>
                      <a:pt x="113" y="104"/>
                      <a:pt x="114" y="103"/>
                    </a:cubicBezTo>
                    <a:cubicBezTo>
                      <a:pt x="114" y="102"/>
                      <a:pt x="115" y="101"/>
                      <a:pt x="115" y="100"/>
                    </a:cubicBezTo>
                    <a:cubicBezTo>
                      <a:pt x="116" y="98"/>
                      <a:pt x="116" y="98"/>
                      <a:pt x="115" y="97"/>
                    </a:cubicBezTo>
                    <a:cubicBezTo>
                      <a:pt x="115" y="97"/>
                      <a:pt x="114" y="96"/>
                      <a:pt x="114" y="96"/>
                    </a:cubicBezTo>
                    <a:cubicBezTo>
                      <a:pt x="112" y="93"/>
                      <a:pt x="110" y="92"/>
                      <a:pt x="107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7"/>
                      <a:pt x="101" y="86"/>
                      <a:pt x="101" y="84"/>
                    </a:cubicBezTo>
                    <a:cubicBezTo>
                      <a:pt x="101" y="83"/>
                      <a:pt x="101" y="82"/>
                      <a:pt x="102" y="81"/>
                    </a:cubicBezTo>
                    <a:cubicBezTo>
                      <a:pt x="103" y="80"/>
                      <a:pt x="103" y="80"/>
                      <a:pt x="104" y="80"/>
                    </a:cubicBezTo>
                    <a:cubicBezTo>
                      <a:pt x="104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6" y="80"/>
                    </a:cubicBezTo>
                    <a:cubicBezTo>
                      <a:pt x="107" y="78"/>
                      <a:pt x="109" y="73"/>
                      <a:pt x="113" y="73"/>
                    </a:cubicBezTo>
                    <a:cubicBezTo>
                      <a:pt x="117" y="73"/>
                      <a:pt x="119" y="73"/>
                      <a:pt x="120" y="72"/>
                    </a:cubicBezTo>
                    <a:cubicBezTo>
                      <a:pt x="121" y="71"/>
                      <a:pt x="122" y="69"/>
                      <a:pt x="122" y="68"/>
                    </a:cubicBezTo>
                    <a:cubicBezTo>
                      <a:pt x="123" y="66"/>
                      <a:pt x="124" y="63"/>
                      <a:pt x="125" y="62"/>
                    </a:cubicBezTo>
                    <a:cubicBezTo>
                      <a:pt x="127" y="61"/>
                      <a:pt x="128" y="61"/>
                      <a:pt x="129" y="61"/>
                    </a:cubicBezTo>
                    <a:cubicBezTo>
                      <a:pt x="130" y="61"/>
                      <a:pt x="131" y="61"/>
                      <a:pt x="131" y="60"/>
                    </a:cubicBezTo>
                    <a:cubicBezTo>
                      <a:pt x="132" y="59"/>
                      <a:pt x="132" y="59"/>
                      <a:pt x="132" y="59"/>
                    </a:cubicBezTo>
                    <a:cubicBezTo>
                      <a:pt x="133" y="57"/>
                      <a:pt x="134" y="54"/>
                      <a:pt x="138" y="54"/>
                    </a:cubicBezTo>
                    <a:cubicBezTo>
                      <a:pt x="141" y="53"/>
                      <a:pt x="143" y="52"/>
                      <a:pt x="144" y="51"/>
                    </a:cubicBezTo>
                    <a:cubicBezTo>
                      <a:pt x="144" y="51"/>
                      <a:pt x="144" y="51"/>
                      <a:pt x="144" y="51"/>
                    </a:cubicBezTo>
                    <a:cubicBezTo>
                      <a:pt x="144" y="51"/>
                      <a:pt x="144" y="51"/>
                      <a:pt x="144" y="51"/>
                    </a:cubicBezTo>
                    <a:cubicBezTo>
                      <a:pt x="147" y="51"/>
                      <a:pt x="149" y="51"/>
                      <a:pt x="149" y="50"/>
                    </a:cubicBezTo>
                    <a:cubicBezTo>
                      <a:pt x="151" y="47"/>
                      <a:pt x="156" y="47"/>
                      <a:pt x="160" y="47"/>
                    </a:cubicBezTo>
                    <a:cubicBezTo>
                      <a:pt x="161" y="47"/>
                      <a:pt x="162" y="47"/>
                      <a:pt x="163" y="46"/>
                    </a:cubicBezTo>
                    <a:cubicBezTo>
                      <a:pt x="163" y="46"/>
                      <a:pt x="164" y="46"/>
                      <a:pt x="165" y="46"/>
                    </a:cubicBezTo>
                    <a:cubicBezTo>
                      <a:pt x="168" y="46"/>
                      <a:pt x="176" y="45"/>
                      <a:pt x="178" y="42"/>
                    </a:cubicBezTo>
                    <a:cubicBezTo>
                      <a:pt x="181" y="39"/>
                      <a:pt x="186" y="36"/>
                      <a:pt x="189" y="34"/>
                    </a:cubicBezTo>
                    <a:cubicBezTo>
                      <a:pt x="190" y="33"/>
                      <a:pt x="191" y="33"/>
                      <a:pt x="192" y="32"/>
                    </a:cubicBezTo>
                    <a:cubicBezTo>
                      <a:pt x="195" y="30"/>
                      <a:pt x="197" y="29"/>
                      <a:pt x="201" y="27"/>
                    </a:cubicBezTo>
                    <a:cubicBezTo>
                      <a:pt x="203" y="26"/>
                      <a:pt x="203" y="25"/>
                      <a:pt x="204" y="24"/>
                    </a:cubicBezTo>
                    <a:cubicBezTo>
                      <a:pt x="204" y="24"/>
                      <a:pt x="204" y="24"/>
                      <a:pt x="204" y="23"/>
                    </a:cubicBezTo>
                    <a:cubicBezTo>
                      <a:pt x="204" y="23"/>
                      <a:pt x="204" y="23"/>
                      <a:pt x="205" y="22"/>
                    </a:cubicBezTo>
                    <a:cubicBezTo>
                      <a:pt x="205" y="21"/>
                      <a:pt x="206" y="21"/>
                      <a:pt x="203" y="19"/>
                    </a:cubicBezTo>
                    <a:cubicBezTo>
                      <a:pt x="202" y="18"/>
                      <a:pt x="202" y="18"/>
                      <a:pt x="202" y="17"/>
                    </a:cubicBezTo>
                    <a:cubicBezTo>
                      <a:pt x="201" y="16"/>
                      <a:pt x="202" y="15"/>
                      <a:pt x="203" y="14"/>
                    </a:cubicBezTo>
                    <a:cubicBezTo>
                      <a:pt x="203" y="14"/>
                      <a:pt x="204" y="13"/>
                      <a:pt x="204" y="12"/>
                    </a:cubicBezTo>
                    <a:cubicBezTo>
                      <a:pt x="205" y="11"/>
                      <a:pt x="206" y="8"/>
                      <a:pt x="208" y="8"/>
                    </a:cubicBezTo>
                    <a:cubicBezTo>
                      <a:pt x="209" y="8"/>
                      <a:pt x="210" y="9"/>
                      <a:pt x="211" y="9"/>
                    </a:cubicBezTo>
                    <a:cubicBezTo>
                      <a:pt x="212" y="10"/>
                      <a:pt x="213" y="11"/>
                      <a:pt x="214" y="12"/>
                    </a:cubicBezTo>
                    <a:cubicBezTo>
                      <a:pt x="215" y="13"/>
                      <a:pt x="215" y="13"/>
                      <a:pt x="216" y="14"/>
                    </a:cubicBezTo>
                    <a:cubicBezTo>
                      <a:pt x="218" y="15"/>
                      <a:pt x="218" y="16"/>
                      <a:pt x="219" y="18"/>
                    </a:cubicBezTo>
                    <a:cubicBezTo>
                      <a:pt x="219" y="19"/>
                      <a:pt x="219" y="20"/>
                      <a:pt x="219" y="21"/>
                    </a:cubicBezTo>
                    <a:cubicBezTo>
                      <a:pt x="220" y="23"/>
                      <a:pt x="222" y="24"/>
                      <a:pt x="224" y="24"/>
                    </a:cubicBezTo>
                    <a:cubicBezTo>
                      <a:pt x="226" y="25"/>
                      <a:pt x="227" y="26"/>
                      <a:pt x="228" y="27"/>
                    </a:cubicBezTo>
                    <a:cubicBezTo>
                      <a:pt x="229" y="27"/>
                      <a:pt x="229" y="27"/>
                      <a:pt x="229" y="28"/>
                    </a:cubicBezTo>
                    <a:cubicBezTo>
                      <a:pt x="230" y="28"/>
                      <a:pt x="231" y="29"/>
                      <a:pt x="232" y="29"/>
                    </a:cubicBezTo>
                    <a:cubicBezTo>
                      <a:pt x="233" y="29"/>
                      <a:pt x="234" y="28"/>
                      <a:pt x="235" y="28"/>
                    </a:cubicBezTo>
                    <a:cubicBezTo>
                      <a:pt x="236" y="27"/>
                      <a:pt x="237" y="27"/>
                      <a:pt x="238" y="27"/>
                    </a:cubicBezTo>
                    <a:cubicBezTo>
                      <a:pt x="241" y="27"/>
                      <a:pt x="243" y="28"/>
                      <a:pt x="244" y="29"/>
                    </a:cubicBezTo>
                    <a:cubicBezTo>
                      <a:pt x="244" y="30"/>
                      <a:pt x="245" y="31"/>
                      <a:pt x="245" y="33"/>
                    </a:cubicBezTo>
                    <a:cubicBezTo>
                      <a:pt x="246" y="35"/>
                      <a:pt x="246" y="36"/>
                      <a:pt x="247" y="37"/>
                    </a:cubicBezTo>
                    <a:cubicBezTo>
                      <a:pt x="249" y="37"/>
                      <a:pt x="250" y="38"/>
                      <a:pt x="250" y="40"/>
                    </a:cubicBezTo>
                    <a:cubicBezTo>
                      <a:pt x="250" y="40"/>
                      <a:pt x="249" y="42"/>
                      <a:pt x="246" y="42"/>
                    </a:cubicBezTo>
                    <a:cubicBezTo>
                      <a:pt x="245" y="43"/>
                      <a:pt x="244" y="43"/>
                      <a:pt x="244" y="43"/>
                    </a:cubicBezTo>
                    <a:cubicBezTo>
                      <a:pt x="243" y="44"/>
                      <a:pt x="244" y="45"/>
                      <a:pt x="244" y="46"/>
                    </a:cubicBezTo>
                    <a:cubicBezTo>
                      <a:pt x="245" y="47"/>
                      <a:pt x="245" y="47"/>
                      <a:pt x="245" y="47"/>
                    </a:cubicBezTo>
                    <a:cubicBezTo>
                      <a:pt x="246" y="48"/>
                      <a:pt x="246" y="49"/>
                      <a:pt x="244" y="51"/>
                    </a:cubicBezTo>
                    <a:cubicBezTo>
                      <a:pt x="244" y="52"/>
                      <a:pt x="244" y="53"/>
                      <a:pt x="244" y="54"/>
                    </a:cubicBezTo>
                    <a:cubicBezTo>
                      <a:pt x="244" y="56"/>
                      <a:pt x="244" y="58"/>
                      <a:pt x="242" y="59"/>
                    </a:cubicBezTo>
                    <a:cubicBezTo>
                      <a:pt x="240" y="60"/>
                      <a:pt x="240" y="60"/>
                      <a:pt x="240" y="61"/>
                    </a:cubicBezTo>
                    <a:cubicBezTo>
                      <a:pt x="240" y="61"/>
                      <a:pt x="240" y="61"/>
                      <a:pt x="242" y="63"/>
                    </a:cubicBezTo>
                    <a:cubicBezTo>
                      <a:pt x="245" y="65"/>
                      <a:pt x="247" y="65"/>
                      <a:pt x="249" y="65"/>
                    </a:cubicBezTo>
                    <a:cubicBezTo>
                      <a:pt x="249" y="65"/>
                      <a:pt x="250" y="65"/>
                      <a:pt x="250" y="65"/>
                    </a:cubicBezTo>
                    <a:cubicBezTo>
                      <a:pt x="250" y="65"/>
                      <a:pt x="251" y="65"/>
                      <a:pt x="251" y="65"/>
                    </a:cubicBezTo>
                    <a:cubicBezTo>
                      <a:pt x="252" y="65"/>
                      <a:pt x="252" y="66"/>
                      <a:pt x="253" y="66"/>
                    </a:cubicBezTo>
                    <a:cubicBezTo>
                      <a:pt x="254" y="67"/>
                      <a:pt x="253" y="69"/>
                      <a:pt x="252" y="71"/>
                    </a:cubicBezTo>
                    <a:cubicBezTo>
                      <a:pt x="252" y="72"/>
                      <a:pt x="252" y="73"/>
                      <a:pt x="252" y="73"/>
                    </a:cubicBezTo>
                    <a:cubicBezTo>
                      <a:pt x="252" y="75"/>
                      <a:pt x="252" y="77"/>
                      <a:pt x="248" y="78"/>
                    </a:cubicBezTo>
                    <a:cubicBezTo>
                      <a:pt x="247" y="79"/>
                      <a:pt x="247" y="79"/>
                      <a:pt x="247" y="79"/>
                    </a:cubicBezTo>
                    <a:cubicBezTo>
                      <a:pt x="244" y="80"/>
                      <a:pt x="243" y="80"/>
                      <a:pt x="241" y="82"/>
                    </a:cubicBezTo>
                    <a:cubicBezTo>
                      <a:pt x="240" y="83"/>
                      <a:pt x="239" y="84"/>
                      <a:pt x="239" y="84"/>
                    </a:cubicBezTo>
                    <a:cubicBezTo>
                      <a:pt x="239" y="84"/>
                      <a:pt x="239" y="84"/>
                      <a:pt x="241" y="85"/>
                    </a:cubicBezTo>
                    <a:cubicBezTo>
                      <a:pt x="242" y="86"/>
                      <a:pt x="243" y="88"/>
                      <a:pt x="244" y="89"/>
                    </a:cubicBezTo>
                    <a:cubicBezTo>
                      <a:pt x="244" y="90"/>
                      <a:pt x="245" y="90"/>
                      <a:pt x="246" y="90"/>
                    </a:cubicBezTo>
                    <a:cubicBezTo>
                      <a:pt x="246" y="90"/>
                      <a:pt x="246" y="90"/>
                      <a:pt x="246" y="90"/>
                    </a:cubicBezTo>
                    <a:cubicBezTo>
                      <a:pt x="250" y="89"/>
                      <a:pt x="251" y="88"/>
                      <a:pt x="252" y="86"/>
                    </a:cubicBezTo>
                    <a:cubicBezTo>
                      <a:pt x="254" y="85"/>
                      <a:pt x="256" y="84"/>
                      <a:pt x="257" y="84"/>
                    </a:cubicBezTo>
                    <a:cubicBezTo>
                      <a:pt x="258" y="84"/>
                      <a:pt x="259" y="85"/>
                      <a:pt x="261" y="85"/>
                    </a:cubicBezTo>
                    <a:cubicBezTo>
                      <a:pt x="262" y="85"/>
                      <a:pt x="263" y="85"/>
                      <a:pt x="264" y="85"/>
                    </a:cubicBezTo>
                    <a:cubicBezTo>
                      <a:pt x="267" y="85"/>
                      <a:pt x="268" y="85"/>
                      <a:pt x="270" y="84"/>
                    </a:cubicBezTo>
                    <a:cubicBezTo>
                      <a:pt x="271" y="83"/>
                      <a:pt x="272" y="82"/>
                      <a:pt x="272" y="81"/>
                    </a:cubicBezTo>
                    <a:cubicBezTo>
                      <a:pt x="273" y="81"/>
                      <a:pt x="273" y="80"/>
                      <a:pt x="274" y="78"/>
                    </a:cubicBezTo>
                    <a:cubicBezTo>
                      <a:pt x="275" y="78"/>
                      <a:pt x="275" y="77"/>
                      <a:pt x="276" y="77"/>
                    </a:cubicBezTo>
                    <a:cubicBezTo>
                      <a:pt x="277" y="75"/>
                      <a:pt x="278" y="73"/>
                      <a:pt x="280" y="73"/>
                    </a:cubicBezTo>
                    <a:cubicBezTo>
                      <a:pt x="281" y="73"/>
                      <a:pt x="281" y="73"/>
                      <a:pt x="281" y="73"/>
                    </a:cubicBezTo>
                    <a:cubicBezTo>
                      <a:pt x="282" y="73"/>
                      <a:pt x="282" y="73"/>
                      <a:pt x="283" y="73"/>
                    </a:cubicBezTo>
                    <a:cubicBezTo>
                      <a:pt x="283" y="73"/>
                      <a:pt x="284" y="73"/>
                      <a:pt x="285" y="73"/>
                    </a:cubicBezTo>
                    <a:cubicBezTo>
                      <a:pt x="285" y="73"/>
                      <a:pt x="286" y="73"/>
                      <a:pt x="286" y="73"/>
                    </a:cubicBezTo>
                    <a:cubicBezTo>
                      <a:pt x="287" y="73"/>
                      <a:pt x="289" y="73"/>
                      <a:pt x="290" y="75"/>
                    </a:cubicBezTo>
                    <a:cubicBezTo>
                      <a:pt x="291" y="76"/>
                      <a:pt x="293" y="77"/>
                      <a:pt x="294" y="77"/>
                    </a:cubicBezTo>
                    <a:cubicBezTo>
                      <a:pt x="294" y="77"/>
                      <a:pt x="295" y="77"/>
                      <a:pt x="295" y="77"/>
                    </a:cubicBezTo>
                    <a:cubicBezTo>
                      <a:pt x="296" y="74"/>
                      <a:pt x="297" y="72"/>
                      <a:pt x="301" y="70"/>
                    </a:cubicBezTo>
                    <a:cubicBezTo>
                      <a:pt x="302" y="70"/>
                      <a:pt x="302" y="70"/>
                      <a:pt x="302" y="70"/>
                    </a:cubicBezTo>
                    <a:cubicBezTo>
                      <a:pt x="304" y="69"/>
                      <a:pt x="308" y="67"/>
                      <a:pt x="308" y="66"/>
                    </a:cubicBezTo>
                    <a:cubicBezTo>
                      <a:pt x="307" y="64"/>
                      <a:pt x="306" y="64"/>
                      <a:pt x="305" y="63"/>
                    </a:cubicBezTo>
                    <a:cubicBezTo>
                      <a:pt x="304" y="63"/>
                      <a:pt x="303" y="63"/>
                      <a:pt x="303" y="62"/>
                    </a:cubicBezTo>
                    <a:cubicBezTo>
                      <a:pt x="301" y="61"/>
                      <a:pt x="301" y="60"/>
                      <a:pt x="302" y="59"/>
                    </a:cubicBezTo>
                    <a:cubicBezTo>
                      <a:pt x="302" y="58"/>
                      <a:pt x="302" y="58"/>
                      <a:pt x="302" y="57"/>
                    </a:cubicBezTo>
                    <a:cubicBezTo>
                      <a:pt x="304" y="51"/>
                      <a:pt x="305" y="41"/>
                      <a:pt x="304" y="40"/>
                    </a:cubicBezTo>
                    <a:cubicBezTo>
                      <a:pt x="302" y="38"/>
                      <a:pt x="301" y="37"/>
                      <a:pt x="301" y="33"/>
                    </a:cubicBezTo>
                    <a:cubicBezTo>
                      <a:pt x="300" y="30"/>
                      <a:pt x="297" y="28"/>
                      <a:pt x="294" y="27"/>
                    </a:cubicBezTo>
                    <a:cubicBezTo>
                      <a:pt x="290" y="26"/>
                      <a:pt x="287" y="24"/>
                      <a:pt x="286" y="22"/>
                    </a:cubicBezTo>
                    <a:cubicBezTo>
                      <a:pt x="286" y="21"/>
                      <a:pt x="286" y="21"/>
                      <a:pt x="286" y="20"/>
                    </a:cubicBezTo>
                    <a:cubicBezTo>
                      <a:pt x="285" y="18"/>
                      <a:pt x="284" y="16"/>
                      <a:pt x="285" y="15"/>
                    </a:cubicBezTo>
                    <a:cubicBezTo>
                      <a:pt x="285" y="14"/>
                      <a:pt x="286" y="14"/>
                      <a:pt x="287" y="14"/>
                    </a:cubicBezTo>
                    <a:cubicBezTo>
                      <a:pt x="289" y="14"/>
                      <a:pt x="290" y="14"/>
                      <a:pt x="291" y="14"/>
                    </a:cubicBezTo>
                    <a:cubicBezTo>
                      <a:pt x="292" y="15"/>
                      <a:pt x="293" y="15"/>
                      <a:pt x="294" y="15"/>
                    </a:cubicBezTo>
                    <a:cubicBezTo>
                      <a:pt x="295" y="15"/>
                      <a:pt x="295" y="15"/>
                      <a:pt x="296" y="15"/>
                    </a:cubicBezTo>
                    <a:cubicBezTo>
                      <a:pt x="296" y="15"/>
                      <a:pt x="297" y="15"/>
                      <a:pt x="298" y="15"/>
                    </a:cubicBezTo>
                    <a:cubicBezTo>
                      <a:pt x="300" y="15"/>
                      <a:pt x="300" y="15"/>
                      <a:pt x="300" y="15"/>
                    </a:cubicBezTo>
                    <a:cubicBezTo>
                      <a:pt x="301" y="15"/>
                      <a:pt x="302" y="14"/>
                      <a:pt x="302" y="13"/>
                    </a:cubicBezTo>
                    <a:cubicBezTo>
                      <a:pt x="303" y="12"/>
                      <a:pt x="302" y="11"/>
                      <a:pt x="302" y="10"/>
                    </a:cubicBezTo>
                    <a:cubicBezTo>
                      <a:pt x="302" y="9"/>
                      <a:pt x="301" y="7"/>
                      <a:pt x="303" y="6"/>
                    </a:cubicBezTo>
                    <a:cubicBezTo>
                      <a:pt x="304" y="5"/>
                      <a:pt x="305" y="4"/>
                      <a:pt x="306" y="4"/>
                    </a:cubicBezTo>
                    <a:cubicBezTo>
                      <a:pt x="306" y="3"/>
                      <a:pt x="307" y="1"/>
                      <a:pt x="309" y="1"/>
                    </a:cubicBezTo>
                    <a:cubicBezTo>
                      <a:pt x="310" y="1"/>
                      <a:pt x="311" y="3"/>
                      <a:pt x="311" y="3"/>
                    </a:cubicBezTo>
                    <a:cubicBezTo>
                      <a:pt x="311" y="4"/>
                      <a:pt x="312" y="4"/>
                      <a:pt x="312" y="4"/>
                    </a:cubicBezTo>
                    <a:cubicBezTo>
                      <a:pt x="313" y="4"/>
                      <a:pt x="313" y="4"/>
                      <a:pt x="313" y="4"/>
                    </a:cubicBezTo>
                    <a:cubicBezTo>
                      <a:pt x="315" y="4"/>
                      <a:pt x="315" y="4"/>
                      <a:pt x="315" y="4"/>
                    </a:cubicBezTo>
                    <a:cubicBezTo>
                      <a:pt x="318" y="3"/>
                      <a:pt x="319" y="3"/>
                      <a:pt x="321" y="1"/>
                    </a:cubicBezTo>
                    <a:cubicBezTo>
                      <a:pt x="323" y="0"/>
                      <a:pt x="324" y="0"/>
                      <a:pt x="325" y="0"/>
                    </a:cubicBezTo>
                    <a:cubicBezTo>
                      <a:pt x="326" y="0"/>
                      <a:pt x="327" y="0"/>
                      <a:pt x="329" y="1"/>
                    </a:cubicBezTo>
                    <a:cubicBezTo>
                      <a:pt x="330" y="2"/>
                      <a:pt x="330" y="4"/>
                      <a:pt x="331" y="5"/>
                    </a:cubicBezTo>
                    <a:cubicBezTo>
                      <a:pt x="331" y="7"/>
                      <a:pt x="331" y="8"/>
                      <a:pt x="331" y="9"/>
                    </a:cubicBezTo>
                    <a:cubicBezTo>
                      <a:pt x="333" y="12"/>
                      <a:pt x="334" y="16"/>
                      <a:pt x="333" y="19"/>
                    </a:cubicBezTo>
                    <a:cubicBezTo>
                      <a:pt x="332" y="20"/>
                      <a:pt x="332" y="21"/>
                      <a:pt x="332" y="22"/>
                    </a:cubicBezTo>
                    <a:cubicBezTo>
                      <a:pt x="332" y="23"/>
                      <a:pt x="333" y="23"/>
                      <a:pt x="334" y="24"/>
                    </a:cubicBezTo>
                    <a:cubicBezTo>
                      <a:pt x="336" y="24"/>
                      <a:pt x="340" y="26"/>
                      <a:pt x="344" y="26"/>
                    </a:cubicBezTo>
                    <a:cubicBezTo>
                      <a:pt x="346" y="26"/>
                      <a:pt x="348" y="25"/>
                      <a:pt x="349" y="25"/>
                    </a:cubicBezTo>
                    <a:cubicBezTo>
                      <a:pt x="350" y="24"/>
                      <a:pt x="352" y="24"/>
                      <a:pt x="354" y="23"/>
                    </a:cubicBezTo>
                    <a:cubicBezTo>
                      <a:pt x="358" y="23"/>
                      <a:pt x="359" y="23"/>
                      <a:pt x="360" y="21"/>
                    </a:cubicBezTo>
                    <a:cubicBezTo>
                      <a:pt x="360" y="19"/>
                      <a:pt x="361" y="18"/>
                      <a:pt x="362" y="16"/>
                    </a:cubicBezTo>
                    <a:cubicBezTo>
                      <a:pt x="363" y="15"/>
                      <a:pt x="364" y="14"/>
                      <a:pt x="364" y="13"/>
                    </a:cubicBezTo>
                    <a:cubicBezTo>
                      <a:pt x="366" y="9"/>
                      <a:pt x="367" y="7"/>
                      <a:pt x="370" y="6"/>
                    </a:cubicBezTo>
                    <a:cubicBezTo>
                      <a:pt x="371" y="6"/>
                      <a:pt x="371" y="6"/>
                      <a:pt x="372" y="6"/>
                    </a:cubicBezTo>
                    <a:cubicBezTo>
                      <a:pt x="373" y="6"/>
                      <a:pt x="374" y="5"/>
                      <a:pt x="375" y="5"/>
                    </a:cubicBezTo>
                    <a:cubicBezTo>
                      <a:pt x="377" y="5"/>
                      <a:pt x="378" y="6"/>
                      <a:pt x="379" y="7"/>
                    </a:cubicBezTo>
                    <a:cubicBezTo>
                      <a:pt x="380" y="8"/>
                      <a:pt x="381" y="9"/>
                      <a:pt x="380" y="10"/>
                    </a:cubicBezTo>
                    <a:cubicBezTo>
                      <a:pt x="380" y="12"/>
                      <a:pt x="378" y="14"/>
                      <a:pt x="377" y="14"/>
                    </a:cubicBezTo>
                    <a:cubicBezTo>
                      <a:pt x="376" y="15"/>
                      <a:pt x="376" y="15"/>
                      <a:pt x="376" y="16"/>
                    </a:cubicBezTo>
                    <a:cubicBezTo>
                      <a:pt x="376" y="17"/>
                      <a:pt x="377" y="18"/>
                      <a:pt x="378" y="19"/>
                    </a:cubicBezTo>
                    <a:cubicBezTo>
                      <a:pt x="379" y="19"/>
                      <a:pt x="379" y="20"/>
                      <a:pt x="380" y="22"/>
                    </a:cubicBezTo>
                    <a:cubicBezTo>
                      <a:pt x="380" y="23"/>
                      <a:pt x="379" y="24"/>
                      <a:pt x="378" y="26"/>
                    </a:cubicBezTo>
                    <a:cubicBezTo>
                      <a:pt x="378" y="27"/>
                      <a:pt x="377" y="28"/>
                      <a:pt x="377" y="29"/>
                    </a:cubicBezTo>
                    <a:cubicBezTo>
                      <a:pt x="375" y="32"/>
                      <a:pt x="374" y="35"/>
                      <a:pt x="371" y="36"/>
                    </a:cubicBezTo>
                    <a:cubicBezTo>
                      <a:pt x="367" y="36"/>
                      <a:pt x="366" y="37"/>
                      <a:pt x="365" y="40"/>
                    </a:cubicBezTo>
                    <a:cubicBezTo>
                      <a:pt x="364" y="40"/>
                      <a:pt x="364" y="41"/>
                      <a:pt x="364" y="42"/>
                    </a:cubicBezTo>
                    <a:cubicBezTo>
                      <a:pt x="363" y="44"/>
                      <a:pt x="362" y="45"/>
                      <a:pt x="363" y="46"/>
                    </a:cubicBezTo>
                    <a:cubicBezTo>
                      <a:pt x="364" y="47"/>
                      <a:pt x="364" y="48"/>
                      <a:pt x="365" y="49"/>
                    </a:cubicBezTo>
                    <a:cubicBezTo>
                      <a:pt x="365" y="50"/>
                      <a:pt x="366" y="51"/>
                      <a:pt x="368" y="52"/>
                    </a:cubicBezTo>
                    <a:cubicBezTo>
                      <a:pt x="369" y="52"/>
                      <a:pt x="369" y="52"/>
                      <a:pt x="370" y="52"/>
                    </a:cubicBezTo>
                    <a:cubicBezTo>
                      <a:pt x="372" y="53"/>
                      <a:pt x="374" y="54"/>
                      <a:pt x="374" y="55"/>
                    </a:cubicBezTo>
                    <a:cubicBezTo>
                      <a:pt x="374" y="56"/>
                      <a:pt x="374" y="56"/>
                      <a:pt x="373" y="57"/>
                    </a:cubicBezTo>
                    <a:cubicBezTo>
                      <a:pt x="373" y="57"/>
                      <a:pt x="372" y="58"/>
                      <a:pt x="372" y="58"/>
                    </a:cubicBezTo>
                    <a:cubicBezTo>
                      <a:pt x="370" y="59"/>
                      <a:pt x="370" y="59"/>
                      <a:pt x="370" y="60"/>
                    </a:cubicBezTo>
                    <a:cubicBezTo>
                      <a:pt x="370" y="62"/>
                      <a:pt x="370" y="64"/>
                      <a:pt x="368" y="65"/>
                    </a:cubicBezTo>
                    <a:cubicBezTo>
                      <a:pt x="366" y="66"/>
                      <a:pt x="366" y="68"/>
                      <a:pt x="367" y="70"/>
                    </a:cubicBezTo>
                    <a:cubicBezTo>
                      <a:pt x="367" y="70"/>
                      <a:pt x="367" y="72"/>
                      <a:pt x="372" y="72"/>
                    </a:cubicBezTo>
                    <a:cubicBezTo>
                      <a:pt x="376" y="72"/>
                      <a:pt x="376" y="72"/>
                      <a:pt x="376" y="72"/>
                    </a:cubicBezTo>
                    <a:cubicBezTo>
                      <a:pt x="379" y="72"/>
                      <a:pt x="381" y="72"/>
                      <a:pt x="382" y="74"/>
                    </a:cubicBezTo>
                    <a:cubicBezTo>
                      <a:pt x="383" y="76"/>
                      <a:pt x="382" y="77"/>
                      <a:pt x="382" y="78"/>
                    </a:cubicBezTo>
                    <a:cubicBezTo>
                      <a:pt x="382" y="79"/>
                      <a:pt x="382" y="80"/>
                      <a:pt x="382" y="80"/>
                    </a:cubicBezTo>
                    <a:cubicBezTo>
                      <a:pt x="382" y="81"/>
                      <a:pt x="384" y="83"/>
                      <a:pt x="386" y="83"/>
                    </a:cubicBezTo>
                    <a:cubicBezTo>
                      <a:pt x="386" y="84"/>
                      <a:pt x="386" y="84"/>
                      <a:pt x="386" y="84"/>
                    </a:cubicBezTo>
                    <a:cubicBezTo>
                      <a:pt x="386" y="84"/>
                      <a:pt x="386" y="84"/>
                      <a:pt x="386" y="84"/>
                    </a:cubicBezTo>
                    <a:cubicBezTo>
                      <a:pt x="386" y="84"/>
                      <a:pt x="386" y="89"/>
                      <a:pt x="387" y="92"/>
                    </a:cubicBezTo>
                    <a:cubicBezTo>
                      <a:pt x="387" y="95"/>
                      <a:pt x="388" y="98"/>
                      <a:pt x="386" y="101"/>
                    </a:cubicBezTo>
                    <a:cubicBezTo>
                      <a:pt x="386" y="102"/>
                      <a:pt x="386" y="103"/>
                      <a:pt x="386" y="104"/>
                    </a:cubicBezTo>
                    <a:cubicBezTo>
                      <a:pt x="387" y="104"/>
                      <a:pt x="387" y="105"/>
                      <a:pt x="388" y="105"/>
                    </a:cubicBezTo>
                    <a:cubicBezTo>
                      <a:pt x="388" y="105"/>
                      <a:pt x="389" y="104"/>
                      <a:pt x="390" y="104"/>
                    </a:cubicBezTo>
                    <a:cubicBezTo>
                      <a:pt x="391" y="103"/>
                      <a:pt x="392" y="103"/>
                      <a:pt x="393" y="103"/>
                    </a:cubicBezTo>
                    <a:cubicBezTo>
                      <a:pt x="396" y="103"/>
                      <a:pt x="398" y="105"/>
                      <a:pt x="398" y="108"/>
                    </a:cubicBezTo>
                    <a:cubicBezTo>
                      <a:pt x="398" y="110"/>
                      <a:pt x="399" y="113"/>
                      <a:pt x="401" y="113"/>
                    </a:cubicBezTo>
                    <a:cubicBezTo>
                      <a:pt x="403" y="113"/>
                      <a:pt x="405" y="116"/>
                      <a:pt x="405" y="121"/>
                    </a:cubicBezTo>
                    <a:cubicBezTo>
                      <a:pt x="405" y="122"/>
                      <a:pt x="405" y="123"/>
                      <a:pt x="406" y="123"/>
                    </a:cubicBezTo>
                    <a:cubicBezTo>
                      <a:pt x="406" y="124"/>
                      <a:pt x="407" y="124"/>
                      <a:pt x="409" y="124"/>
                    </a:cubicBezTo>
                    <a:cubicBezTo>
                      <a:pt x="410" y="124"/>
                      <a:pt x="411" y="124"/>
                      <a:pt x="412" y="124"/>
                    </a:cubicBezTo>
                    <a:cubicBezTo>
                      <a:pt x="412" y="124"/>
                      <a:pt x="413" y="124"/>
                      <a:pt x="413" y="124"/>
                    </a:cubicBezTo>
                    <a:cubicBezTo>
                      <a:pt x="415" y="124"/>
                      <a:pt x="416" y="124"/>
                      <a:pt x="416" y="125"/>
                    </a:cubicBezTo>
                    <a:cubicBezTo>
                      <a:pt x="417" y="127"/>
                      <a:pt x="416" y="130"/>
                      <a:pt x="415" y="131"/>
                    </a:cubicBezTo>
                    <a:cubicBezTo>
                      <a:pt x="414" y="132"/>
                      <a:pt x="414" y="133"/>
                      <a:pt x="415" y="133"/>
                    </a:cubicBezTo>
                    <a:cubicBezTo>
                      <a:pt x="415" y="133"/>
                      <a:pt x="416" y="134"/>
                      <a:pt x="416" y="136"/>
                    </a:cubicBezTo>
                    <a:cubicBezTo>
                      <a:pt x="416" y="139"/>
                      <a:pt x="413" y="141"/>
                      <a:pt x="411" y="143"/>
                    </a:cubicBezTo>
                    <a:cubicBezTo>
                      <a:pt x="410" y="144"/>
                      <a:pt x="410" y="146"/>
                      <a:pt x="410" y="149"/>
                    </a:cubicBezTo>
                    <a:cubicBezTo>
                      <a:pt x="410" y="150"/>
                      <a:pt x="411" y="151"/>
                      <a:pt x="411" y="152"/>
                    </a:cubicBezTo>
                    <a:cubicBezTo>
                      <a:pt x="412" y="154"/>
                      <a:pt x="413" y="156"/>
                      <a:pt x="411" y="158"/>
                    </a:cubicBezTo>
                    <a:cubicBezTo>
                      <a:pt x="410" y="158"/>
                      <a:pt x="410" y="158"/>
                      <a:pt x="410" y="159"/>
                    </a:cubicBezTo>
                    <a:cubicBezTo>
                      <a:pt x="409" y="160"/>
                      <a:pt x="407" y="161"/>
                      <a:pt x="407" y="162"/>
                    </a:cubicBezTo>
                    <a:cubicBezTo>
                      <a:pt x="408" y="162"/>
                      <a:pt x="408" y="163"/>
                      <a:pt x="408" y="163"/>
                    </a:cubicBezTo>
                    <a:cubicBezTo>
                      <a:pt x="410" y="164"/>
                      <a:pt x="412" y="164"/>
                      <a:pt x="413" y="164"/>
                    </a:cubicBezTo>
                    <a:cubicBezTo>
                      <a:pt x="413" y="164"/>
                      <a:pt x="413" y="164"/>
                      <a:pt x="414" y="164"/>
                    </a:cubicBezTo>
                    <a:cubicBezTo>
                      <a:pt x="414" y="164"/>
                      <a:pt x="415" y="164"/>
                      <a:pt x="415" y="164"/>
                    </a:cubicBezTo>
                    <a:cubicBezTo>
                      <a:pt x="417" y="164"/>
                      <a:pt x="417" y="164"/>
                      <a:pt x="417" y="164"/>
                    </a:cubicBezTo>
                    <a:cubicBezTo>
                      <a:pt x="416" y="166"/>
                      <a:pt x="416" y="166"/>
                      <a:pt x="416" y="166"/>
                    </a:cubicBezTo>
                    <a:cubicBezTo>
                      <a:pt x="416" y="166"/>
                      <a:pt x="414" y="169"/>
                      <a:pt x="410" y="169"/>
                    </a:cubicBezTo>
                    <a:cubicBezTo>
                      <a:pt x="407" y="169"/>
                      <a:pt x="404" y="170"/>
                      <a:pt x="404" y="172"/>
                    </a:cubicBezTo>
                    <a:cubicBezTo>
                      <a:pt x="404" y="172"/>
                      <a:pt x="405" y="172"/>
                      <a:pt x="405" y="173"/>
                    </a:cubicBezTo>
                    <a:cubicBezTo>
                      <a:pt x="406" y="173"/>
                      <a:pt x="408" y="174"/>
                      <a:pt x="407" y="176"/>
                    </a:cubicBezTo>
                    <a:cubicBezTo>
                      <a:pt x="405" y="179"/>
                      <a:pt x="403" y="184"/>
                      <a:pt x="400" y="187"/>
                    </a:cubicBezTo>
                    <a:cubicBezTo>
                      <a:pt x="394" y="192"/>
                      <a:pt x="391" y="196"/>
                      <a:pt x="389" y="197"/>
                    </a:cubicBezTo>
                    <a:cubicBezTo>
                      <a:pt x="388" y="198"/>
                      <a:pt x="388" y="199"/>
                      <a:pt x="387" y="199"/>
                    </a:cubicBezTo>
                    <a:cubicBezTo>
                      <a:pt x="386" y="201"/>
                      <a:pt x="384" y="203"/>
                      <a:pt x="381" y="203"/>
                    </a:cubicBezTo>
                    <a:cubicBezTo>
                      <a:pt x="381" y="203"/>
                      <a:pt x="381" y="203"/>
                      <a:pt x="380" y="203"/>
                    </a:cubicBezTo>
                    <a:cubicBezTo>
                      <a:pt x="378" y="203"/>
                      <a:pt x="376" y="201"/>
                      <a:pt x="375" y="200"/>
                    </a:cubicBezTo>
                    <a:cubicBezTo>
                      <a:pt x="374" y="198"/>
                      <a:pt x="374" y="197"/>
                      <a:pt x="375" y="195"/>
                    </a:cubicBezTo>
                    <a:cubicBezTo>
                      <a:pt x="375" y="194"/>
                      <a:pt x="375" y="194"/>
                      <a:pt x="375" y="193"/>
                    </a:cubicBezTo>
                    <a:cubicBezTo>
                      <a:pt x="375" y="193"/>
                      <a:pt x="374" y="192"/>
                      <a:pt x="373" y="192"/>
                    </a:cubicBezTo>
                    <a:cubicBezTo>
                      <a:pt x="371" y="192"/>
                      <a:pt x="370" y="191"/>
                      <a:pt x="369" y="190"/>
                    </a:cubicBezTo>
                    <a:cubicBezTo>
                      <a:pt x="368" y="189"/>
                      <a:pt x="367" y="188"/>
                      <a:pt x="366" y="188"/>
                    </a:cubicBezTo>
                    <a:cubicBezTo>
                      <a:pt x="366" y="188"/>
                      <a:pt x="365" y="188"/>
                      <a:pt x="365" y="189"/>
                    </a:cubicBezTo>
                    <a:cubicBezTo>
                      <a:pt x="364" y="189"/>
                      <a:pt x="363" y="189"/>
                      <a:pt x="362" y="190"/>
                    </a:cubicBezTo>
                    <a:cubicBezTo>
                      <a:pt x="359" y="191"/>
                      <a:pt x="356" y="192"/>
                      <a:pt x="353" y="194"/>
                    </a:cubicBezTo>
                    <a:cubicBezTo>
                      <a:pt x="352" y="195"/>
                      <a:pt x="352" y="195"/>
                      <a:pt x="352" y="196"/>
                    </a:cubicBezTo>
                    <a:cubicBezTo>
                      <a:pt x="352" y="196"/>
                      <a:pt x="352" y="197"/>
                      <a:pt x="353" y="198"/>
                    </a:cubicBezTo>
                    <a:cubicBezTo>
                      <a:pt x="355" y="200"/>
                      <a:pt x="356" y="201"/>
                      <a:pt x="357" y="202"/>
                    </a:cubicBezTo>
                    <a:cubicBezTo>
                      <a:pt x="358" y="203"/>
                      <a:pt x="359" y="203"/>
                      <a:pt x="360" y="204"/>
                    </a:cubicBezTo>
                    <a:cubicBezTo>
                      <a:pt x="360" y="206"/>
                      <a:pt x="361" y="207"/>
                      <a:pt x="360" y="209"/>
                    </a:cubicBezTo>
                    <a:cubicBezTo>
                      <a:pt x="360" y="210"/>
                      <a:pt x="359" y="211"/>
                      <a:pt x="357" y="211"/>
                    </a:cubicBezTo>
                    <a:cubicBezTo>
                      <a:pt x="356" y="212"/>
                      <a:pt x="355" y="212"/>
                      <a:pt x="354" y="212"/>
                    </a:cubicBezTo>
                    <a:cubicBezTo>
                      <a:pt x="352" y="213"/>
                      <a:pt x="349" y="214"/>
                      <a:pt x="347" y="214"/>
                    </a:cubicBezTo>
                    <a:cubicBezTo>
                      <a:pt x="346" y="214"/>
                      <a:pt x="345" y="213"/>
                      <a:pt x="344" y="213"/>
                    </a:cubicBezTo>
                    <a:cubicBezTo>
                      <a:pt x="343" y="212"/>
                      <a:pt x="342" y="211"/>
                      <a:pt x="341" y="211"/>
                    </a:cubicBezTo>
                    <a:cubicBezTo>
                      <a:pt x="340" y="211"/>
                      <a:pt x="339" y="212"/>
                      <a:pt x="337" y="213"/>
                    </a:cubicBezTo>
                    <a:cubicBezTo>
                      <a:pt x="336" y="215"/>
                      <a:pt x="334" y="215"/>
                      <a:pt x="333" y="215"/>
                    </a:cubicBezTo>
                    <a:cubicBezTo>
                      <a:pt x="332" y="215"/>
                      <a:pt x="331" y="215"/>
                      <a:pt x="331" y="215"/>
                    </a:cubicBezTo>
                    <a:cubicBezTo>
                      <a:pt x="330" y="215"/>
                      <a:pt x="329" y="215"/>
                      <a:pt x="329" y="215"/>
                    </a:cubicBezTo>
                    <a:cubicBezTo>
                      <a:pt x="328" y="215"/>
                      <a:pt x="328" y="215"/>
                      <a:pt x="327" y="216"/>
                    </a:cubicBezTo>
                    <a:cubicBezTo>
                      <a:pt x="327" y="216"/>
                      <a:pt x="326" y="217"/>
                      <a:pt x="324" y="219"/>
                    </a:cubicBezTo>
                    <a:cubicBezTo>
                      <a:pt x="323" y="219"/>
                      <a:pt x="323" y="220"/>
                      <a:pt x="322" y="220"/>
                    </a:cubicBezTo>
                    <a:cubicBezTo>
                      <a:pt x="320" y="222"/>
                      <a:pt x="319" y="222"/>
                      <a:pt x="318" y="225"/>
                    </a:cubicBezTo>
                    <a:cubicBezTo>
                      <a:pt x="317" y="226"/>
                      <a:pt x="316" y="227"/>
                      <a:pt x="316" y="228"/>
                    </a:cubicBezTo>
                    <a:cubicBezTo>
                      <a:pt x="314" y="230"/>
                      <a:pt x="314" y="231"/>
                      <a:pt x="315" y="232"/>
                    </a:cubicBezTo>
                    <a:cubicBezTo>
                      <a:pt x="316" y="233"/>
                      <a:pt x="316" y="234"/>
                      <a:pt x="316" y="235"/>
                    </a:cubicBezTo>
                    <a:cubicBezTo>
                      <a:pt x="317" y="236"/>
                      <a:pt x="317" y="236"/>
                      <a:pt x="317" y="237"/>
                    </a:cubicBezTo>
                    <a:cubicBezTo>
                      <a:pt x="318" y="237"/>
                      <a:pt x="318" y="237"/>
                      <a:pt x="319" y="237"/>
                    </a:cubicBezTo>
                    <a:cubicBezTo>
                      <a:pt x="320" y="237"/>
                      <a:pt x="321" y="237"/>
                      <a:pt x="323" y="235"/>
                    </a:cubicBezTo>
                    <a:cubicBezTo>
                      <a:pt x="325" y="233"/>
                      <a:pt x="327" y="232"/>
                      <a:pt x="331" y="232"/>
                    </a:cubicBezTo>
                    <a:cubicBezTo>
                      <a:pt x="331" y="232"/>
                      <a:pt x="331" y="232"/>
                      <a:pt x="332" y="232"/>
                    </a:cubicBezTo>
                    <a:cubicBezTo>
                      <a:pt x="334" y="232"/>
                      <a:pt x="334" y="233"/>
                      <a:pt x="334" y="235"/>
                    </a:cubicBezTo>
                    <a:cubicBezTo>
                      <a:pt x="334" y="236"/>
                      <a:pt x="335" y="236"/>
                      <a:pt x="335" y="237"/>
                    </a:cubicBezTo>
                    <a:cubicBezTo>
                      <a:pt x="336" y="241"/>
                      <a:pt x="336" y="242"/>
                      <a:pt x="337" y="244"/>
                    </a:cubicBezTo>
                    <a:cubicBezTo>
                      <a:pt x="338" y="246"/>
                      <a:pt x="338" y="247"/>
                      <a:pt x="337" y="250"/>
                    </a:cubicBezTo>
                    <a:cubicBezTo>
                      <a:pt x="336" y="252"/>
                      <a:pt x="335" y="253"/>
                      <a:pt x="334" y="254"/>
                    </a:cubicBezTo>
                    <a:cubicBezTo>
                      <a:pt x="333" y="254"/>
                      <a:pt x="333" y="255"/>
                      <a:pt x="332" y="256"/>
                    </a:cubicBezTo>
                    <a:cubicBezTo>
                      <a:pt x="331" y="256"/>
                      <a:pt x="331" y="256"/>
                      <a:pt x="331" y="257"/>
                    </a:cubicBezTo>
                    <a:cubicBezTo>
                      <a:pt x="329" y="258"/>
                      <a:pt x="329" y="259"/>
                      <a:pt x="330" y="260"/>
                    </a:cubicBezTo>
                    <a:cubicBezTo>
                      <a:pt x="332" y="262"/>
                      <a:pt x="332" y="262"/>
                      <a:pt x="332" y="263"/>
                    </a:cubicBezTo>
                    <a:cubicBezTo>
                      <a:pt x="332" y="264"/>
                      <a:pt x="331" y="264"/>
                      <a:pt x="330" y="264"/>
                    </a:cubicBezTo>
                    <a:cubicBezTo>
                      <a:pt x="330" y="264"/>
                      <a:pt x="330" y="264"/>
                      <a:pt x="329" y="264"/>
                    </a:cubicBezTo>
                    <a:cubicBezTo>
                      <a:pt x="327" y="264"/>
                      <a:pt x="326" y="266"/>
                      <a:pt x="325" y="267"/>
                    </a:cubicBezTo>
                    <a:cubicBezTo>
                      <a:pt x="325" y="268"/>
                      <a:pt x="325" y="268"/>
                      <a:pt x="324" y="268"/>
                    </a:cubicBezTo>
                    <a:cubicBezTo>
                      <a:pt x="324" y="268"/>
                      <a:pt x="324" y="268"/>
                      <a:pt x="324" y="268"/>
                    </a:cubicBezTo>
                    <a:cubicBezTo>
                      <a:pt x="323" y="267"/>
                      <a:pt x="323" y="267"/>
                      <a:pt x="323" y="267"/>
                    </a:cubicBezTo>
                    <a:cubicBezTo>
                      <a:pt x="324" y="267"/>
                      <a:pt x="324" y="267"/>
                      <a:pt x="324" y="267"/>
                    </a:cubicBezTo>
                    <a:cubicBezTo>
                      <a:pt x="324" y="266"/>
                      <a:pt x="324" y="266"/>
                      <a:pt x="324" y="266"/>
                    </a:cubicBezTo>
                    <a:cubicBezTo>
                      <a:pt x="324" y="266"/>
                      <a:pt x="323" y="266"/>
                      <a:pt x="323" y="266"/>
                    </a:cubicBezTo>
                    <a:cubicBezTo>
                      <a:pt x="322" y="266"/>
                      <a:pt x="320" y="266"/>
                      <a:pt x="319" y="265"/>
                    </a:cubicBezTo>
                    <a:cubicBezTo>
                      <a:pt x="318" y="265"/>
                      <a:pt x="316" y="265"/>
                      <a:pt x="315" y="265"/>
                    </a:cubicBezTo>
                    <a:cubicBezTo>
                      <a:pt x="314" y="265"/>
                      <a:pt x="313" y="265"/>
                      <a:pt x="312" y="266"/>
                    </a:cubicBezTo>
                    <a:cubicBezTo>
                      <a:pt x="311" y="267"/>
                      <a:pt x="310" y="267"/>
                      <a:pt x="309" y="268"/>
                    </a:cubicBezTo>
                    <a:cubicBezTo>
                      <a:pt x="308" y="268"/>
                      <a:pt x="307" y="268"/>
                      <a:pt x="308" y="270"/>
                    </a:cubicBezTo>
                    <a:cubicBezTo>
                      <a:pt x="309" y="275"/>
                      <a:pt x="310" y="276"/>
                      <a:pt x="311" y="278"/>
                    </a:cubicBezTo>
                    <a:cubicBezTo>
                      <a:pt x="311" y="278"/>
                      <a:pt x="312" y="278"/>
                      <a:pt x="312" y="278"/>
                    </a:cubicBezTo>
                    <a:cubicBezTo>
                      <a:pt x="312" y="278"/>
                      <a:pt x="312" y="279"/>
                      <a:pt x="312" y="279"/>
                    </a:cubicBezTo>
                    <a:cubicBezTo>
                      <a:pt x="312" y="280"/>
                      <a:pt x="312" y="280"/>
                      <a:pt x="311" y="281"/>
                    </a:cubicBezTo>
                    <a:cubicBezTo>
                      <a:pt x="310" y="282"/>
                      <a:pt x="310" y="282"/>
                      <a:pt x="310" y="282"/>
                    </a:cubicBezTo>
                    <a:cubicBezTo>
                      <a:pt x="310" y="283"/>
                      <a:pt x="309" y="283"/>
                      <a:pt x="308" y="284"/>
                    </a:cubicBezTo>
                    <a:cubicBezTo>
                      <a:pt x="307" y="284"/>
                      <a:pt x="307" y="285"/>
                      <a:pt x="305" y="287"/>
                    </a:cubicBezTo>
                    <a:cubicBezTo>
                      <a:pt x="305" y="288"/>
                      <a:pt x="304" y="289"/>
                      <a:pt x="303" y="289"/>
                    </a:cubicBezTo>
                    <a:cubicBezTo>
                      <a:pt x="302" y="290"/>
                      <a:pt x="302" y="291"/>
                      <a:pt x="302" y="293"/>
                    </a:cubicBezTo>
                    <a:cubicBezTo>
                      <a:pt x="302" y="294"/>
                      <a:pt x="302" y="295"/>
                      <a:pt x="302" y="295"/>
                    </a:cubicBezTo>
                    <a:cubicBezTo>
                      <a:pt x="303" y="297"/>
                      <a:pt x="302" y="298"/>
                      <a:pt x="300" y="299"/>
                    </a:cubicBezTo>
                    <a:cubicBezTo>
                      <a:pt x="300" y="299"/>
                      <a:pt x="299" y="299"/>
                      <a:pt x="299" y="300"/>
                    </a:cubicBezTo>
                    <a:cubicBezTo>
                      <a:pt x="298" y="301"/>
                      <a:pt x="297" y="301"/>
                      <a:pt x="296" y="303"/>
                    </a:cubicBezTo>
                    <a:cubicBezTo>
                      <a:pt x="295" y="304"/>
                      <a:pt x="295" y="305"/>
                      <a:pt x="295" y="305"/>
                    </a:cubicBezTo>
                    <a:cubicBezTo>
                      <a:pt x="294" y="307"/>
                      <a:pt x="294" y="308"/>
                      <a:pt x="290" y="309"/>
                    </a:cubicBezTo>
                    <a:cubicBezTo>
                      <a:pt x="288" y="309"/>
                      <a:pt x="287" y="309"/>
                      <a:pt x="286" y="309"/>
                    </a:cubicBezTo>
                    <a:cubicBezTo>
                      <a:pt x="283" y="309"/>
                      <a:pt x="282" y="308"/>
                      <a:pt x="281" y="306"/>
                    </a:cubicBezTo>
                    <a:cubicBezTo>
                      <a:pt x="281" y="305"/>
                      <a:pt x="280" y="304"/>
                      <a:pt x="280" y="304"/>
                    </a:cubicBezTo>
                    <a:cubicBezTo>
                      <a:pt x="280" y="304"/>
                      <a:pt x="279" y="304"/>
                      <a:pt x="279" y="306"/>
                    </a:cubicBezTo>
                    <a:cubicBezTo>
                      <a:pt x="279" y="306"/>
                      <a:pt x="278" y="307"/>
                      <a:pt x="278" y="307"/>
                    </a:cubicBezTo>
                    <a:cubicBezTo>
                      <a:pt x="278" y="309"/>
                      <a:pt x="277" y="311"/>
                      <a:pt x="274" y="313"/>
                    </a:cubicBezTo>
                    <a:cubicBezTo>
                      <a:pt x="273" y="313"/>
                      <a:pt x="273" y="313"/>
                      <a:pt x="273" y="313"/>
                    </a:cubicBezTo>
                    <a:cubicBezTo>
                      <a:pt x="270" y="315"/>
                      <a:pt x="269" y="315"/>
                      <a:pt x="268" y="317"/>
                    </a:cubicBezTo>
                    <a:cubicBezTo>
                      <a:pt x="267" y="319"/>
                      <a:pt x="266" y="319"/>
                      <a:pt x="265" y="320"/>
                    </a:cubicBezTo>
                    <a:cubicBezTo>
                      <a:pt x="264" y="321"/>
                      <a:pt x="263" y="321"/>
                      <a:pt x="263" y="322"/>
                    </a:cubicBezTo>
                    <a:cubicBezTo>
                      <a:pt x="264" y="323"/>
                      <a:pt x="264" y="324"/>
                      <a:pt x="264" y="324"/>
                    </a:cubicBezTo>
                    <a:cubicBezTo>
                      <a:pt x="265" y="325"/>
                      <a:pt x="265" y="325"/>
                      <a:pt x="266" y="328"/>
                    </a:cubicBezTo>
                    <a:cubicBezTo>
                      <a:pt x="266" y="329"/>
                      <a:pt x="266" y="330"/>
                      <a:pt x="266" y="330"/>
                    </a:cubicBezTo>
                    <a:cubicBezTo>
                      <a:pt x="267" y="333"/>
                      <a:pt x="267" y="335"/>
                      <a:pt x="265" y="338"/>
                    </a:cubicBezTo>
                    <a:cubicBezTo>
                      <a:pt x="264" y="339"/>
                      <a:pt x="263" y="341"/>
                      <a:pt x="262" y="342"/>
                    </a:cubicBezTo>
                    <a:cubicBezTo>
                      <a:pt x="260" y="345"/>
                      <a:pt x="260" y="345"/>
                      <a:pt x="260" y="345"/>
                    </a:cubicBezTo>
                    <a:cubicBezTo>
                      <a:pt x="260" y="339"/>
                      <a:pt x="260" y="339"/>
                      <a:pt x="260" y="339"/>
                    </a:cubicBezTo>
                    <a:cubicBezTo>
                      <a:pt x="260" y="339"/>
                      <a:pt x="260" y="339"/>
                      <a:pt x="260" y="339"/>
                    </a:cubicBezTo>
                    <a:cubicBezTo>
                      <a:pt x="259" y="339"/>
                      <a:pt x="259" y="339"/>
                      <a:pt x="258" y="339"/>
                    </a:cubicBezTo>
                    <a:cubicBezTo>
                      <a:pt x="258" y="339"/>
                      <a:pt x="257" y="339"/>
                      <a:pt x="257" y="339"/>
                    </a:cubicBezTo>
                    <a:cubicBezTo>
                      <a:pt x="256" y="339"/>
                      <a:pt x="256" y="339"/>
                      <a:pt x="255" y="339"/>
                    </a:cubicBezTo>
                    <a:cubicBezTo>
                      <a:pt x="254" y="339"/>
                      <a:pt x="253" y="339"/>
                      <a:pt x="253" y="338"/>
                    </a:cubicBezTo>
                    <a:cubicBezTo>
                      <a:pt x="252" y="338"/>
                      <a:pt x="252" y="337"/>
                      <a:pt x="252" y="336"/>
                    </a:cubicBezTo>
                    <a:cubicBezTo>
                      <a:pt x="252" y="335"/>
                      <a:pt x="252" y="334"/>
                      <a:pt x="251" y="333"/>
                    </a:cubicBezTo>
                    <a:cubicBezTo>
                      <a:pt x="250" y="333"/>
                      <a:pt x="249" y="332"/>
                      <a:pt x="249" y="331"/>
                    </a:cubicBezTo>
                    <a:cubicBezTo>
                      <a:pt x="248" y="330"/>
                      <a:pt x="247" y="329"/>
                      <a:pt x="246" y="328"/>
                    </a:cubicBezTo>
                    <a:cubicBezTo>
                      <a:pt x="245" y="328"/>
                      <a:pt x="244" y="327"/>
                      <a:pt x="243" y="327"/>
                    </a:cubicBezTo>
                    <a:cubicBezTo>
                      <a:pt x="242" y="325"/>
                      <a:pt x="242" y="321"/>
                      <a:pt x="242" y="319"/>
                    </a:cubicBezTo>
                    <a:cubicBezTo>
                      <a:pt x="242" y="319"/>
                      <a:pt x="243" y="318"/>
                      <a:pt x="243" y="318"/>
                    </a:cubicBezTo>
                    <a:cubicBezTo>
                      <a:pt x="243" y="317"/>
                      <a:pt x="244" y="315"/>
                      <a:pt x="244" y="313"/>
                    </a:cubicBezTo>
                    <a:cubicBezTo>
                      <a:pt x="244" y="312"/>
                      <a:pt x="242" y="312"/>
                      <a:pt x="241" y="312"/>
                    </a:cubicBezTo>
                    <a:cubicBezTo>
                      <a:pt x="241" y="312"/>
                      <a:pt x="240" y="312"/>
                      <a:pt x="240" y="312"/>
                    </a:cubicBezTo>
                    <a:cubicBezTo>
                      <a:pt x="238" y="312"/>
                      <a:pt x="236" y="311"/>
                      <a:pt x="236" y="310"/>
                    </a:cubicBezTo>
                    <a:cubicBezTo>
                      <a:pt x="235" y="308"/>
                      <a:pt x="234" y="307"/>
                      <a:pt x="232" y="306"/>
                    </a:cubicBezTo>
                    <a:cubicBezTo>
                      <a:pt x="232" y="306"/>
                      <a:pt x="232" y="306"/>
                      <a:pt x="232" y="306"/>
                    </a:cubicBezTo>
                    <a:cubicBezTo>
                      <a:pt x="230" y="305"/>
                      <a:pt x="228" y="304"/>
                      <a:pt x="227" y="302"/>
                    </a:cubicBezTo>
                    <a:cubicBezTo>
                      <a:pt x="227" y="302"/>
                      <a:pt x="227" y="301"/>
                      <a:pt x="228" y="300"/>
                    </a:cubicBezTo>
                    <a:cubicBezTo>
                      <a:pt x="229" y="298"/>
                      <a:pt x="229" y="295"/>
                      <a:pt x="228" y="294"/>
                    </a:cubicBezTo>
                    <a:cubicBezTo>
                      <a:pt x="227" y="293"/>
                      <a:pt x="227" y="293"/>
                      <a:pt x="227" y="293"/>
                    </a:cubicBezTo>
                    <a:cubicBezTo>
                      <a:pt x="225" y="293"/>
                      <a:pt x="223" y="294"/>
                      <a:pt x="222" y="295"/>
                    </a:cubicBezTo>
                    <a:cubicBezTo>
                      <a:pt x="220" y="297"/>
                      <a:pt x="220" y="299"/>
                      <a:pt x="220" y="301"/>
                    </a:cubicBezTo>
                    <a:cubicBezTo>
                      <a:pt x="220" y="301"/>
                      <a:pt x="220" y="302"/>
                      <a:pt x="220" y="303"/>
                    </a:cubicBezTo>
                    <a:cubicBezTo>
                      <a:pt x="220" y="304"/>
                      <a:pt x="220" y="304"/>
                      <a:pt x="220" y="305"/>
                    </a:cubicBezTo>
                    <a:cubicBezTo>
                      <a:pt x="219" y="307"/>
                      <a:pt x="219" y="309"/>
                      <a:pt x="218" y="311"/>
                    </a:cubicBezTo>
                    <a:cubicBezTo>
                      <a:pt x="217" y="311"/>
                      <a:pt x="216" y="312"/>
                      <a:pt x="216" y="312"/>
                    </a:cubicBezTo>
                    <a:cubicBezTo>
                      <a:pt x="214" y="313"/>
                      <a:pt x="213" y="314"/>
                      <a:pt x="212" y="315"/>
                    </a:cubicBezTo>
                    <a:cubicBezTo>
                      <a:pt x="211" y="317"/>
                      <a:pt x="210" y="318"/>
                      <a:pt x="210" y="320"/>
                    </a:cubicBezTo>
                    <a:cubicBezTo>
                      <a:pt x="210" y="321"/>
                      <a:pt x="210" y="321"/>
                      <a:pt x="209" y="322"/>
                    </a:cubicBezTo>
                    <a:cubicBezTo>
                      <a:pt x="209" y="323"/>
                      <a:pt x="209" y="323"/>
                      <a:pt x="209" y="324"/>
                    </a:cubicBezTo>
                    <a:cubicBezTo>
                      <a:pt x="209" y="325"/>
                      <a:pt x="209" y="325"/>
                      <a:pt x="208" y="325"/>
                    </a:cubicBezTo>
                    <a:cubicBezTo>
                      <a:pt x="207" y="325"/>
                      <a:pt x="207" y="325"/>
                      <a:pt x="206" y="325"/>
                    </a:cubicBezTo>
                    <a:cubicBezTo>
                      <a:pt x="204" y="326"/>
                      <a:pt x="203" y="326"/>
                      <a:pt x="202" y="326"/>
                    </a:cubicBezTo>
                    <a:cubicBezTo>
                      <a:pt x="200" y="326"/>
                      <a:pt x="200" y="326"/>
                      <a:pt x="200" y="327"/>
                    </a:cubicBezTo>
                    <a:cubicBezTo>
                      <a:pt x="200" y="329"/>
                      <a:pt x="198" y="331"/>
                      <a:pt x="197" y="331"/>
                    </a:cubicBezTo>
                    <a:cubicBezTo>
                      <a:pt x="196" y="331"/>
                      <a:pt x="195" y="331"/>
                      <a:pt x="195" y="329"/>
                    </a:cubicBezTo>
                    <a:cubicBezTo>
                      <a:pt x="195" y="329"/>
                      <a:pt x="195" y="329"/>
                      <a:pt x="195" y="329"/>
                    </a:cubicBezTo>
                    <a:cubicBezTo>
                      <a:pt x="194" y="329"/>
                      <a:pt x="193" y="330"/>
                      <a:pt x="192" y="331"/>
                    </a:cubicBezTo>
                    <a:cubicBezTo>
                      <a:pt x="191" y="331"/>
                      <a:pt x="191" y="331"/>
                      <a:pt x="190" y="332"/>
                    </a:cubicBezTo>
                    <a:cubicBezTo>
                      <a:pt x="187" y="334"/>
                      <a:pt x="185" y="334"/>
                      <a:pt x="183" y="335"/>
                    </a:cubicBezTo>
                    <a:cubicBezTo>
                      <a:pt x="182" y="335"/>
                      <a:pt x="182" y="335"/>
                      <a:pt x="181" y="335"/>
                    </a:cubicBezTo>
                    <a:cubicBezTo>
                      <a:pt x="180" y="335"/>
                      <a:pt x="176" y="337"/>
                      <a:pt x="174" y="340"/>
                    </a:cubicBezTo>
                    <a:cubicBezTo>
                      <a:pt x="174" y="341"/>
                      <a:pt x="173" y="342"/>
                      <a:pt x="173" y="343"/>
                    </a:cubicBezTo>
                    <a:cubicBezTo>
                      <a:pt x="172" y="344"/>
                      <a:pt x="172" y="345"/>
                      <a:pt x="171" y="346"/>
                    </a:cubicBezTo>
                    <a:cubicBezTo>
                      <a:pt x="170" y="347"/>
                      <a:pt x="168" y="348"/>
                      <a:pt x="165" y="349"/>
                    </a:cubicBezTo>
                    <a:cubicBezTo>
                      <a:pt x="164" y="350"/>
                      <a:pt x="163" y="350"/>
                      <a:pt x="163" y="351"/>
                    </a:cubicBezTo>
                    <a:cubicBezTo>
                      <a:pt x="162" y="351"/>
                      <a:pt x="162" y="351"/>
                      <a:pt x="161" y="351"/>
                    </a:cubicBezTo>
                    <a:cubicBezTo>
                      <a:pt x="160" y="351"/>
                      <a:pt x="158" y="351"/>
                      <a:pt x="157" y="350"/>
                    </a:cubicBezTo>
                    <a:cubicBezTo>
                      <a:pt x="156" y="349"/>
                      <a:pt x="154" y="349"/>
                      <a:pt x="154" y="349"/>
                    </a:cubicBezTo>
                    <a:cubicBezTo>
                      <a:pt x="152" y="349"/>
                      <a:pt x="150" y="350"/>
                      <a:pt x="149" y="352"/>
                    </a:cubicBezTo>
                    <a:cubicBezTo>
                      <a:pt x="148" y="353"/>
                      <a:pt x="147" y="353"/>
                      <a:pt x="147" y="354"/>
                    </a:cubicBezTo>
                    <a:cubicBezTo>
                      <a:pt x="144" y="355"/>
                      <a:pt x="142" y="357"/>
                      <a:pt x="140" y="357"/>
                    </a:cubicBezTo>
                    <a:cubicBezTo>
                      <a:pt x="139" y="357"/>
                      <a:pt x="138" y="356"/>
                      <a:pt x="137" y="356"/>
                    </a:cubicBezTo>
                    <a:cubicBezTo>
                      <a:pt x="136" y="356"/>
                      <a:pt x="135" y="356"/>
                      <a:pt x="135" y="356"/>
                    </a:cubicBezTo>
                    <a:cubicBezTo>
                      <a:pt x="134" y="356"/>
                      <a:pt x="133" y="356"/>
                      <a:pt x="133" y="356"/>
                    </a:cubicBezTo>
                    <a:cubicBezTo>
                      <a:pt x="132" y="357"/>
                      <a:pt x="132" y="358"/>
                      <a:pt x="131" y="359"/>
                    </a:cubicBezTo>
                    <a:cubicBezTo>
                      <a:pt x="131" y="360"/>
                      <a:pt x="130" y="361"/>
                      <a:pt x="129" y="361"/>
                    </a:cubicBezTo>
                    <a:cubicBezTo>
                      <a:pt x="128" y="362"/>
                      <a:pt x="128" y="362"/>
                      <a:pt x="127" y="362"/>
                    </a:cubicBezTo>
                    <a:cubicBezTo>
                      <a:pt x="125" y="362"/>
                      <a:pt x="123" y="362"/>
                      <a:pt x="122" y="363"/>
                    </a:cubicBezTo>
                    <a:cubicBezTo>
                      <a:pt x="122" y="363"/>
                      <a:pt x="122" y="363"/>
                      <a:pt x="122" y="364"/>
                    </a:cubicBezTo>
                    <a:cubicBezTo>
                      <a:pt x="122" y="365"/>
                      <a:pt x="122" y="367"/>
                      <a:pt x="119" y="367"/>
                    </a:cubicBezTo>
                    <a:cubicBezTo>
                      <a:pt x="118" y="367"/>
                      <a:pt x="118" y="368"/>
                      <a:pt x="117" y="368"/>
                    </a:cubicBezTo>
                    <a:cubicBezTo>
                      <a:pt x="117" y="369"/>
                      <a:pt x="117" y="371"/>
                      <a:pt x="118" y="372"/>
                    </a:cubicBezTo>
                    <a:cubicBezTo>
                      <a:pt x="119" y="374"/>
                      <a:pt x="118" y="376"/>
                      <a:pt x="115" y="380"/>
                    </a:cubicBezTo>
                    <a:cubicBezTo>
                      <a:pt x="114" y="381"/>
                      <a:pt x="113" y="381"/>
                      <a:pt x="112" y="381"/>
                    </a:cubicBezTo>
                    <a:cubicBezTo>
                      <a:pt x="110" y="381"/>
                      <a:pt x="107" y="379"/>
                      <a:pt x="106" y="378"/>
                    </a:cubicBezTo>
                    <a:cubicBezTo>
                      <a:pt x="106" y="378"/>
                      <a:pt x="106" y="378"/>
                      <a:pt x="105" y="377"/>
                    </a:cubicBezTo>
                    <a:cubicBezTo>
                      <a:pt x="105" y="376"/>
                      <a:pt x="104" y="375"/>
                      <a:pt x="103" y="375"/>
                    </a:cubicBezTo>
                    <a:cubicBezTo>
                      <a:pt x="103" y="375"/>
                      <a:pt x="102" y="375"/>
                      <a:pt x="102" y="376"/>
                    </a:cubicBezTo>
                    <a:cubicBezTo>
                      <a:pt x="100" y="378"/>
                      <a:pt x="100" y="378"/>
                      <a:pt x="100" y="380"/>
                    </a:cubicBezTo>
                    <a:cubicBezTo>
                      <a:pt x="100" y="381"/>
                      <a:pt x="100" y="381"/>
                      <a:pt x="100" y="382"/>
                    </a:cubicBezTo>
                    <a:cubicBezTo>
                      <a:pt x="100" y="384"/>
                      <a:pt x="101" y="384"/>
                      <a:pt x="102" y="385"/>
                    </a:cubicBezTo>
                    <a:cubicBezTo>
                      <a:pt x="102" y="385"/>
                      <a:pt x="103" y="385"/>
                      <a:pt x="104" y="386"/>
                    </a:cubicBezTo>
                    <a:cubicBezTo>
                      <a:pt x="105" y="388"/>
                      <a:pt x="104" y="389"/>
                      <a:pt x="103" y="391"/>
                    </a:cubicBezTo>
                    <a:cubicBezTo>
                      <a:pt x="103" y="391"/>
                      <a:pt x="102" y="392"/>
                      <a:pt x="102" y="393"/>
                    </a:cubicBezTo>
                    <a:cubicBezTo>
                      <a:pt x="103" y="396"/>
                      <a:pt x="102" y="398"/>
                      <a:pt x="100" y="400"/>
                    </a:cubicBezTo>
                    <a:cubicBezTo>
                      <a:pt x="98" y="401"/>
                      <a:pt x="96" y="401"/>
                      <a:pt x="95" y="401"/>
                    </a:cubicBezTo>
                    <a:cubicBezTo>
                      <a:pt x="93" y="401"/>
                      <a:pt x="92" y="401"/>
                      <a:pt x="92" y="400"/>
                    </a:cubicBezTo>
                    <a:cubicBezTo>
                      <a:pt x="91" y="400"/>
                      <a:pt x="91" y="399"/>
                      <a:pt x="90" y="399"/>
                    </a:cubicBezTo>
                    <a:cubicBezTo>
                      <a:pt x="90" y="398"/>
                      <a:pt x="90" y="398"/>
                      <a:pt x="90" y="398"/>
                    </a:cubicBezTo>
                    <a:cubicBezTo>
                      <a:pt x="89" y="399"/>
                      <a:pt x="89" y="400"/>
                      <a:pt x="87" y="400"/>
                    </a:cubicBezTo>
                    <a:cubicBezTo>
                      <a:pt x="86" y="400"/>
                      <a:pt x="84" y="399"/>
                      <a:pt x="83" y="397"/>
                    </a:cubicBezTo>
                    <a:cubicBezTo>
                      <a:pt x="82" y="396"/>
                      <a:pt x="80" y="394"/>
                      <a:pt x="78" y="394"/>
                    </a:cubicBezTo>
                    <a:cubicBezTo>
                      <a:pt x="78" y="394"/>
                      <a:pt x="78" y="394"/>
                      <a:pt x="77" y="394"/>
                    </a:cubicBezTo>
                    <a:cubicBezTo>
                      <a:pt x="74" y="395"/>
                      <a:pt x="73" y="396"/>
                      <a:pt x="69" y="400"/>
                    </a:cubicBezTo>
                    <a:cubicBezTo>
                      <a:pt x="68" y="401"/>
                      <a:pt x="67" y="402"/>
                      <a:pt x="66" y="402"/>
                    </a:cubicBez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37" name="Google Shape;2102;p31">
                <a:extLst>
                  <a:ext uri="{FF2B5EF4-FFF2-40B4-BE49-F238E27FC236}">
                    <a16:creationId xmlns:a16="http://schemas.microsoft.com/office/drawing/2014/main" id="{B7C99916-4D16-3E46-AAB1-4F180B9CB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2281" y="1828800"/>
                <a:ext cx="2091690" cy="2059306"/>
              </a:xfrm>
              <a:custGeom>
                <a:avLst/>
                <a:gdLst>
                  <a:gd name="T0" fmla="*/ 1362384 w 413"/>
                  <a:gd name="T1" fmla="*/ 2028873 h 406"/>
                  <a:gd name="T2" fmla="*/ 1266156 w 413"/>
                  <a:gd name="T3" fmla="*/ 2008584 h 406"/>
                  <a:gd name="T4" fmla="*/ 1185122 w 413"/>
                  <a:gd name="T5" fmla="*/ 2044089 h 406"/>
                  <a:gd name="T6" fmla="*/ 1174993 w 413"/>
                  <a:gd name="T7" fmla="*/ 1942646 h 406"/>
                  <a:gd name="T8" fmla="*/ 1139541 w 413"/>
                  <a:gd name="T9" fmla="*/ 1886852 h 406"/>
                  <a:gd name="T10" fmla="*/ 1083830 w 413"/>
                  <a:gd name="T11" fmla="*/ 1831058 h 406"/>
                  <a:gd name="T12" fmla="*/ 1149670 w 413"/>
                  <a:gd name="T13" fmla="*/ 1739759 h 406"/>
                  <a:gd name="T14" fmla="*/ 1104088 w 413"/>
                  <a:gd name="T15" fmla="*/ 1602810 h 406"/>
                  <a:gd name="T16" fmla="*/ 1033183 w 413"/>
                  <a:gd name="T17" fmla="*/ 1577449 h 406"/>
                  <a:gd name="T18" fmla="*/ 926826 w 413"/>
                  <a:gd name="T19" fmla="*/ 1526727 h 406"/>
                  <a:gd name="T20" fmla="*/ 860986 w 413"/>
                  <a:gd name="T21" fmla="*/ 1491222 h 406"/>
                  <a:gd name="T22" fmla="*/ 764758 w 413"/>
                  <a:gd name="T23" fmla="*/ 1516582 h 406"/>
                  <a:gd name="T24" fmla="*/ 653337 w 413"/>
                  <a:gd name="T25" fmla="*/ 1460788 h 406"/>
                  <a:gd name="T26" fmla="*/ 582432 w 413"/>
                  <a:gd name="T27" fmla="*/ 1318767 h 406"/>
                  <a:gd name="T28" fmla="*/ 602690 w 413"/>
                  <a:gd name="T29" fmla="*/ 1207179 h 406"/>
                  <a:gd name="T30" fmla="*/ 612820 w 413"/>
                  <a:gd name="T31" fmla="*/ 1060086 h 406"/>
                  <a:gd name="T32" fmla="*/ 541915 w 413"/>
                  <a:gd name="T33" fmla="*/ 1044870 h 406"/>
                  <a:gd name="T34" fmla="*/ 526721 w 413"/>
                  <a:gd name="T35" fmla="*/ 978931 h 406"/>
                  <a:gd name="T36" fmla="*/ 541915 w 413"/>
                  <a:gd name="T37" fmla="*/ 821694 h 406"/>
                  <a:gd name="T38" fmla="*/ 521656 w 413"/>
                  <a:gd name="T39" fmla="*/ 699961 h 406"/>
                  <a:gd name="T40" fmla="*/ 471010 w 413"/>
                  <a:gd name="T41" fmla="*/ 694889 h 406"/>
                  <a:gd name="T42" fmla="*/ 324136 w 413"/>
                  <a:gd name="T43" fmla="*/ 659384 h 406"/>
                  <a:gd name="T44" fmla="*/ 273490 w 413"/>
                  <a:gd name="T45" fmla="*/ 593445 h 406"/>
                  <a:gd name="T46" fmla="*/ 207650 w 413"/>
                  <a:gd name="T47" fmla="*/ 557940 h 406"/>
                  <a:gd name="T48" fmla="*/ 131680 w 413"/>
                  <a:gd name="T49" fmla="*/ 537651 h 406"/>
                  <a:gd name="T50" fmla="*/ 0 w 413"/>
                  <a:gd name="T51" fmla="*/ 481857 h 406"/>
                  <a:gd name="T52" fmla="*/ 96228 w 413"/>
                  <a:gd name="T53" fmla="*/ 451424 h 406"/>
                  <a:gd name="T54" fmla="*/ 157003 w 413"/>
                  <a:gd name="T55" fmla="*/ 400702 h 406"/>
                  <a:gd name="T56" fmla="*/ 278554 w 413"/>
                  <a:gd name="T57" fmla="*/ 365197 h 406"/>
                  <a:gd name="T58" fmla="*/ 369718 w 413"/>
                  <a:gd name="T59" fmla="*/ 309403 h 406"/>
                  <a:gd name="T60" fmla="*/ 415299 w 413"/>
                  <a:gd name="T61" fmla="*/ 253609 h 406"/>
                  <a:gd name="T62" fmla="*/ 516592 w 413"/>
                  <a:gd name="T63" fmla="*/ 233320 h 406"/>
                  <a:gd name="T64" fmla="*/ 643207 w 413"/>
                  <a:gd name="T65" fmla="*/ 309403 h 406"/>
                  <a:gd name="T66" fmla="*/ 739435 w 413"/>
                  <a:gd name="T67" fmla="*/ 319547 h 406"/>
                  <a:gd name="T68" fmla="*/ 805275 w 413"/>
                  <a:gd name="T69" fmla="*/ 344908 h 406"/>
                  <a:gd name="T70" fmla="*/ 896439 w 413"/>
                  <a:gd name="T71" fmla="*/ 370269 h 406"/>
                  <a:gd name="T72" fmla="*/ 957214 w 413"/>
                  <a:gd name="T73" fmla="*/ 360125 h 406"/>
                  <a:gd name="T74" fmla="*/ 1012925 w 413"/>
                  <a:gd name="T75" fmla="*/ 349981 h 406"/>
                  <a:gd name="T76" fmla="*/ 1093959 w 413"/>
                  <a:gd name="T77" fmla="*/ 329692 h 406"/>
                  <a:gd name="T78" fmla="*/ 1185122 w 413"/>
                  <a:gd name="T79" fmla="*/ 299259 h 406"/>
                  <a:gd name="T80" fmla="*/ 1235768 w 413"/>
                  <a:gd name="T81" fmla="*/ 253609 h 406"/>
                  <a:gd name="T82" fmla="*/ 1306673 w 413"/>
                  <a:gd name="T83" fmla="*/ 121732 h 406"/>
                  <a:gd name="T84" fmla="*/ 1382643 w 413"/>
                  <a:gd name="T85" fmla="*/ 50722 h 406"/>
                  <a:gd name="T86" fmla="*/ 1453547 w 413"/>
                  <a:gd name="T87" fmla="*/ 65938 h 406"/>
                  <a:gd name="T88" fmla="*/ 1529517 w 413"/>
                  <a:gd name="T89" fmla="*/ 101444 h 406"/>
                  <a:gd name="T90" fmla="*/ 1605486 w 413"/>
                  <a:gd name="T91" fmla="*/ 96371 h 406"/>
                  <a:gd name="T92" fmla="*/ 1646003 w 413"/>
                  <a:gd name="T93" fmla="*/ 182599 h 406"/>
                  <a:gd name="T94" fmla="*/ 1666262 w 413"/>
                  <a:gd name="T95" fmla="*/ 258681 h 406"/>
                  <a:gd name="T96" fmla="*/ 1772619 w 413"/>
                  <a:gd name="T97" fmla="*/ 228248 h 406"/>
                  <a:gd name="T98" fmla="*/ 1646003 w 413"/>
                  <a:gd name="T99" fmla="*/ 542724 h 406"/>
                  <a:gd name="T100" fmla="*/ 1681455 w 413"/>
                  <a:gd name="T101" fmla="*/ 664456 h 406"/>
                  <a:gd name="T102" fmla="*/ 1873911 w 413"/>
                  <a:gd name="T103" fmla="*/ 831838 h 406"/>
                  <a:gd name="T104" fmla="*/ 1914428 w 413"/>
                  <a:gd name="T105" fmla="*/ 1009364 h 406"/>
                  <a:gd name="T106" fmla="*/ 1985333 w 413"/>
                  <a:gd name="T107" fmla="*/ 1176746 h 406"/>
                  <a:gd name="T108" fmla="*/ 2015721 w 413"/>
                  <a:gd name="T109" fmla="*/ 1252829 h 406"/>
                  <a:gd name="T110" fmla="*/ 1990398 w 413"/>
                  <a:gd name="T111" fmla="*/ 1552088 h 406"/>
                  <a:gd name="T112" fmla="*/ 2081561 w 413"/>
                  <a:gd name="T113" fmla="*/ 1749903 h 406"/>
                  <a:gd name="T114" fmla="*/ 2020785 w 413"/>
                  <a:gd name="T115" fmla="*/ 1851347 h 406"/>
                  <a:gd name="T116" fmla="*/ 1934687 w 413"/>
                  <a:gd name="T117" fmla="*/ 1841202 h 406"/>
                  <a:gd name="T118" fmla="*/ 1833394 w 413"/>
                  <a:gd name="T119" fmla="*/ 1902068 h 406"/>
                  <a:gd name="T120" fmla="*/ 1721972 w 413"/>
                  <a:gd name="T121" fmla="*/ 1881780 h 406"/>
                  <a:gd name="T122" fmla="*/ 1671326 w 413"/>
                  <a:gd name="T123" fmla="*/ 2013656 h 406"/>
                  <a:gd name="T124" fmla="*/ 1564969 w 413"/>
                  <a:gd name="T125" fmla="*/ 2039017 h 4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3" h="406" extrusionOk="0">
                    <a:moveTo>
                      <a:pt x="293" y="406"/>
                    </a:moveTo>
                    <a:cubicBezTo>
                      <a:pt x="290" y="406"/>
                      <a:pt x="287" y="406"/>
                      <a:pt x="284" y="405"/>
                    </a:cubicBezTo>
                    <a:cubicBezTo>
                      <a:pt x="282" y="405"/>
                      <a:pt x="281" y="404"/>
                      <a:pt x="280" y="404"/>
                    </a:cubicBezTo>
                    <a:cubicBezTo>
                      <a:pt x="278" y="404"/>
                      <a:pt x="276" y="404"/>
                      <a:pt x="274" y="404"/>
                    </a:cubicBezTo>
                    <a:cubicBezTo>
                      <a:pt x="273" y="404"/>
                      <a:pt x="272" y="404"/>
                      <a:pt x="271" y="404"/>
                    </a:cubicBezTo>
                    <a:cubicBezTo>
                      <a:pt x="269" y="403"/>
                      <a:pt x="269" y="402"/>
                      <a:pt x="269" y="401"/>
                    </a:cubicBezTo>
                    <a:cubicBezTo>
                      <a:pt x="269" y="401"/>
                      <a:pt x="269" y="400"/>
                      <a:pt x="269" y="400"/>
                    </a:cubicBezTo>
                    <a:cubicBezTo>
                      <a:pt x="269" y="400"/>
                      <a:pt x="269" y="400"/>
                      <a:pt x="268" y="400"/>
                    </a:cubicBezTo>
                    <a:cubicBezTo>
                      <a:pt x="266" y="400"/>
                      <a:pt x="264" y="398"/>
                      <a:pt x="262" y="397"/>
                    </a:cubicBezTo>
                    <a:cubicBezTo>
                      <a:pt x="261" y="396"/>
                      <a:pt x="260" y="396"/>
                      <a:pt x="259" y="395"/>
                    </a:cubicBezTo>
                    <a:cubicBezTo>
                      <a:pt x="257" y="394"/>
                      <a:pt x="257" y="393"/>
                      <a:pt x="257" y="392"/>
                    </a:cubicBezTo>
                    <a:cubicBezTo>
                      <a:pt x="257" y="392"/>
                      <a:pt x="257" y="392"/>
                      <a:pt x="257" y="392"/>
                    </a:cubicBezTo>
                    <a:cubicBezTo>
                      <a:pt x="256" y="393"/>
                      <a:pt x="255" y="393"/>
                      <a:pt x="255" y="394"/>
                    </a:cubicBezTo>
                    <a:cubicBezTo>
                      <a:pt x="254" y="395"/>
                      <a:pt x="253" y="396"/>
                      <a:pt x="250" y="396"/>
                    </a:cubicBezTo>
                    <a:cubicBezTo>
                      <a:pt x="250" y="396"/>
                      <a:pt x="250" y="396"/>
                      <a:pt x="249" y="396"/>
                    </a:cubicBezTo>
                    <a:cubicBezTo>
                      <a:pt x="249" y="396"/>
                      <a:pt x="248" y="396"/>
                      <a:pt x="248" y="396"/>
                    </a:cubicBezTo>
                    <a:cubicBezTo>
                      <a:pt x="248" y="396"/>
                      <a:pt x="247" y="397"/>
                      <a:pt x="247" y="397"/>
                    </a:cubicBezTo>
                    <a:cubicBezTo>
                      <a:pt x="246" y="399"/>
                      <a:pt x="245" y="400"/>
                      <a:pt x="244" y="401"/>
                    </a:cubicBezTo>
                    <a:cubicBezTo>
                      <a:pt x="243" y="402"/>
                      <a:pt x="242" y="402"/>
                      <a:pt x="241" y="404"/>
                    </a:cubicBezTo>
                    <a:cubicBezTo>
                      <a:pt x="240" y="405"/>
                      <a:pt x="239" y="405"/>
                      <a:pt x="238" y="405"/>
                    </a:cubicBezTo>
                    <a:cubicBezTo>
                      <a:pt x="237" y="405"/>
                      <a:pt x="236" y="404"/>
                      <a:pt x="234" y="403"/>
                    </a:cubicBezTo>
                    <a:cubicBezTo>
                      <a:pt x="234" y="402"/>
                      <a:pt x="233" y="402"/>
                      <a:pt x="233" y="402"/>
                    </a:cubicBezTo>
                    <a:cubicBezTo>
                      <a:pt x="231" y="401"/>
                      <a:pt x="230" y="398"/>
                      <a:pt x="232" y="395"/>
                    </a:cubicBezTo>
                    <a:cubicBezTo>
                      <a:pt x="232" y="393"/>
                      <a:pt x="232" y="393"/>
                      <a:pt x="232" y="392"/>
                    </a:cubicBezTo>
                    <a:cubicBezTo>
                      <a:pt x="232" y="391"/>
                      <a:pt x="232" y="391"/>
                      <a:pt x="232" y="391"/>
                    </a:cubicBezTo>
                    <a:cubicBezTo>
                      <a:pt x="231" y="390"/>
                      <a:pt x="231" y="390"/>
                      <a:pt x="231" y="389"/>
                    </a:cubicBezTo>
                    <a:cubicBezTo>
                      <a:pt x="230" y="388"/>
                      <a:pt x="230" y="387"/>
                      <a:pt x="230" y="386"/>
                    </a:cubicBezTo>
                    <a:cubicBezTo>
                      <a:pt x="230" y="384"/>
                      <a:pt x="231" y="383"/>
                      <a:pt x="232" y="383"/>
                    </a:cubicBezTo>
                    <a:cubicBezTo>
                      <a:pt x="232" y="383"/>
                      <a:pt x="233" y="382"/>
                      <a:pt x="233" y="382"/>
                    </a:cubicBezTo>
                    <a:cubicBezTo>
                      <a:pt x="233" y="382"/>
                      <a:pt x="233" y="382"/>
                      <a:pt x="233" y="381"/>
                    </a:cubicBezTo>
                    <a:cubicBezTo>
                      <a:pt x="233" y="380"/>
                      <a:pt x="232" y="378"/>
                      <a:pt x="231" y="378"/>
                    </a:cubicBezTo>
                    <a:cubicBezTo>
                      <a:pt x="229" y="377"/>
                      <a:pt x="229" y="375"/>
                      <a:pt x="229" y="374"/>
                    </a:cubicBezTo>
                    <a:cubicBezTo>
                      <a:pt x="229" y="374"/>
                      <a:pt x="229" y="374"/>
                      <a:pt x="229" y="374"/>
                    </a:cubicBezTo>
                    <a:cubicBezTo>
                      <a:pt x="229" y="374"/>
                      <a:pt x="229" y="374"/>
                      <a:pt x="228" y="374"/>
                    </a:cubicBezTo>
                    <a:cubicBezTo>
                      <a:pt x="226" y="374"/>
                      <a:pt x="225" y="372"/>
                      <a:pt x="225" y="372"/>
                    </a:cubicBezTo>
                    <a:cubicBezTo>
                      <a:pt x="224" y="372"/>
                      <a:pt x="224" y="372"/>
                      <a:pt x="224" y="372"/>
                    </a:cubicBezTo>
                    <a:cubicBezTo>
                      <a:pt x="224" y="371"/>
                      <a:pt x="224" y="371"/>
                      <a:pt x="224" y="371"/>
                    </a:cubicBezTo>
                    <a:cubicBezTo>
                      <a:pt x="225" y="370"/>
                      <a:pt x="225" y="367"/>
                      <a:pt x="224" y="366"/>
                    </a:cubicBezTo>
                    <a:cubicBezTo>
                      <a:pt x="223" y="364"/>
                      <a:pt x="222" y="364"/>
                      <a:pt x="221" y="364"/>
                    </a:cubicBezTo>
                    <a:cubicBezTo>
                      <a:pt x="221" y="364"/>
                      <a:pt x="220" y="364"/>
                      <a:pt x="219" y="364"/>
                    </a:cubicBezTo>
                    <a:cubicBezTo>
                      <a:pt x="219" y="364"/>
                      <a:pt x="218" y="364"/>
                      <a:pt x="218" y="364"/>
                    </a:cubicBezTo>
                    <a:cubicBezTo>
                      <a:pt x="216" y="364"/>
                      <a:pt x="215" y="363"/>
                      <a:pt x="214" y="361"/>
                    </a:cubicBezTo>
                    <a:cubicBezTo>
                      <a:pt x="214" y="360"/>
                      <a:pt x="214" y="360"/>
                      <a:pt x="213" y="359"/>
                    </a:cubicBezTo>
                    <a:cubicBezTo>
                      <a:pt x="213" y="359"/>
                      <a:pt x="213" y="359"/>
                      <a:pt x="213" y="359"/>
                    </a:cubicBezTo>
                    <a:cubicBezTo>
                      <a:pt x="213" y="358"/>
                      <a:pt x="213" y="358"/>
                      <a:pt x="213" y="358"/>
                    </a:cubicBezTo>
                    <a:cubicBezTo>
                      <a:pt x="214" y="357"/>
                      <a:pt x="216" y="355"/>
                      <a:pt x="217" y="354"/>
                    </a:cubicBezTo>
                    <a:cubicBezTo>
                      <a:pt x="218" y="354"/>
                      <a:pt x="219" y="353"/>
                      <a:pt x="220" y="353"/>
                    </a:cubicBezTo>
                    <a:cubicBezTo>
                      <a:pt x="222" y="351"/>
                      <a:pt x="224" y="351"/>
                      <a:pt x="225" y="349"/>
                    </a:cubicBezTo>
                    <a:cubicBezTo>
                      <a:pt x="227" y="347"/>
                      <a:pt x="227" y="344"/>
                      <a:pt x="227" y="343"/>
                    </a:cubicBezTo>
                    <a:cubicBezTo>
                      <a:pt x="227" y="343"/>
                      <a:pt x="227" y="342"/>
                      <a:pt x="226" y="342"/>
                    </a:cubicBezTo>
                    <a:cubicBezTo>
                      <a:pt x="224" y="340"/>
                      <a:pt x="222" y="337"/>
                      <a:pt x="224" y="334"/>
                    </a:cubicBezTo>
                    <a:cubicBezTo>
                      <a:pt x="224" y="332"/>
                      <a:pt x="226" y="329"/>
                      <a:pt x="224" y="328"/>
                    </a:cubicBezTo>
                    <a:cubicBezTo>
                      <a:pt x="223" y="327"/>
                      <a:pt x="223" y="327"/>
                      <a:pt x="223" y="327"/>
                    </a:cubicBezTo>
                    <a:cubicBezTo>
                      <a:pt x="221" y="326"/>
                      <a:pt x="219" y="324"/>
                      <a:pt x="220" y="322"/>
                    </a:cubicBezTo>
                    <a:cubicBezTo>
                      <a:pt x="220" y="319"/>
                      <a:pt x="220" y="317"/>
                      <a:pt x="219" y="316"/>
                    </a:cubicBezTo>
                    <a:cubicBezTo>
                      <a:pt x="219" y="316"/>
                      <a:pt x="219" y="316"/>
                      <a:pt x="218" y="316"/>
                    </a:cubicBezTo>
                    <a:cubicBezTo>
                      <a:pt x="217" y="316"/>
                      <a:pt x="217" y="316"/>
                      <a:pt x="216" y="316"/>
                    </a:cubicBezTo>
                    <a:cubicBezTo>
                      <a:pt x="215" y="317"/>
                      <a:pt x="213" y="317"/>
                      <a:pt x="212" y="317"/>
                    </a:cubicBezTo>
                    <a:cubicBezTo>
                      <a:pt x="209" y="317"/>
                      <a:pt x="207" y="316"/>
                      <a:pt x="206" y="314"/>
                    </a:cubicBezTo>
                    <a:cubicBezTo>
                      <a:pt x="206" y="313"/>
                      <a:pt x="206" y="313"/>
                      <a:pt x="207" y="312"/>
                    </a:cubicBezTo>
                    <a:cubicBezTo>
                      <a:pt x="207" y="312"/>
                      <a:pt x="207" y="311"/>
                      <a:pt x="207" y="311"/>
                    </a:cubicBezTo>
                    <a:cubicBezTo>
                      <a:pt x="207" y="311"/>
                      <a:pt x="207" y="311"/>
                      <a:pt x="207" y="311"/>
                    </a:cubicBezTo>
                    <a:cubicBezTo>
                      <a:pt x="207" y="311"/>
                      <a:pt x="206" y="311"/>
                      <a:pt x="204" y="311"/>
                    </a:cubicBezTo>
                    <a:cubicBezTo>
                      <a:pt x="201" y="311"/>
                      <a:pt x="199" y="310"/>
                      <a:pt x="199" y="307"/>
                    </a:cubicBezTo>
                    <a:cubicBezTo>
                      <a:pt x="198" y="305"/>
                      <a:pt x="198" y="305"/>
                      <a:pt x="197" y="305"/>
                    </a:cubicBezTo>
                    <a:cubicBezTo>
                      <a:pt x="197" y="305"/>
                      <a:pt x="197" y="305"/>
                      <a:pt x="196" y="305"/>
                    </a:cubicBezTo>
                    <a:cubicBezTo>
                      <a:pt x="196" y="306"/>
                      <a:pt x="193" y="307"/>
                      <a:pt x="191" y="307"/>
                    </a:cubicBezTo>
                    <a:cubicBezTo>
                      <a:pt x="189" y="307"/>
                      <a:pt x="188" y="306"/>
                      <a:pt x="187" y="304"/>
                    </a:cubicBezTo>
                    <a:cubicBezTo>
                      <a:pt x="186" y="301"/>
                      <a:pt x="185" y="301"/>
                      <a:pt x="185" y="301"/>
                    </a:cubicBezTo>
                    <a:cubicBezTo>
                      <a:pt x="184" y="301"/>
                      <a:pt x="184" y="301"/>
                      <a:pt x="183" y="301"/>
                    </a:cubicBezTo>
                    <a:cubicBezTo>
                      <a:pt x="183" y="302"/>
                      <a:pt x="182" y="302"/>
                      <a:pt x="182" y="302"/>
                    </a:cubicBezTo>
                    <a:cubicBezTo>
                      <a:pt x="179" y="302"/>
                      <a:pt x="177" y="300"/>
                      <a:pt x="175" y="298"/>
                    </a:cubicBezTo>
                    <a:cubicBezTo>
                      <a:pt x="175" y="297"/>
                      <a:pt x="175" y="297"/>
                      <a:pt x="175" y="297"/>
                    </a:cubicBezTo>
                    <a:cubicBezTo>
                      <a:pt x="174" y="297"/>
                      <a:pt x="174" y="297"/>
                      <a:pt x="174" y="297"/>
                    </a:cubicBezTo>
                    <a:cubicBezTo>
                      <a:pt x="174" y="298"/>
                      <a:pt x="173" y="298"/>
                      <a:pt x="173" y="298"/>
                    </a:cubicBezTo>
                    <a:cubicBezTo>
                      <a:pt x="172" y="298"/>
                      <a:pt x="171" y="297"/>
                      <a:pt x="171" y="296"/>
                    </a:cubicBezTo>
                    <a:cubicBezTo>
                      <a:pt x="170" y="295"/>
                      <a:pt x="170" y="294"/>
                      <a:pt x="170" y="294"/>
                    </a:cubicBezTo>
                    <a:cubicBezTo>
                      <a:pt x="170" y="293"/>
                      <a:pt x="170" y="293"/>
                      <a:pt x="170" y="293"/>
                    </a:cubicBezTo>
                    <a:cubicBezTo>
                      <a:pt x="170" y="293"/>
                      <a:pt x="170" y="293"/>
                      <a:pt x="169" y="293"/>
                    </a:cubicBezTo>
                    <a:cubicBezTo>
                      <a:pt x="168" y="294"/>
                      <a:pt x="166" y="295"/>
                      <a:pt x="165" y="296"/>
                    </a:cubicBezTo>
                    <a:cubicBezTo>
                      <a:pt x="164" y="297"/>
                      <a:pt x="162" y="298"/>
                      <a:pt x="160" y="299"/>
                    </a:cubicBezTo>
                    <a:cubicBezTo>
                      <a:pt x="159" y="299"/>
                      <a:pt x="159" y="299"/>
                      <a:pt x="159" y="299"/>
                    </a:cubicBezTo>
                    <a:cubicBezTo>
                      <a:pt x="157" y="300"/>
                      <a:pt x="156" y="301"/>
                      <a:pt x="154" y="301"/>
                    </a:cubicBezTo>
                    <a:cubicBezTo>
                      <a:pt x="153" y="301"/>
                      <a:pt x="152" y="300"/>
                      <a:pt x="151" y="299"/>
                    </a:cubicBezTo>
                    <a:cubicBezTo>
                      <a:pt x="150" y="297"/>
                      <a:pt x="149" y="296"/>
                      <a:pt x="148" y="295"/>
                    </a:cubicBezTo>
                    <a:cubicBezTo>
                      <a:pt x="147" y="294"/>
                      <a:pt x="146" y="293"/>
                      <a:pt x="145" y="292"/>
                    </a:cubicBezTo>
                    <a:cubicBezTo>
                      <a:pt x="145" y="291"/>
                      <a:pt x="145" y="291"/>
                      <a:pt x="144" y="291"/>
                    </a:cubicBezTo>
                    <a:cubicBezTo>
                      <a:pt x="143" y="291"/>
                      <a:pt x="143" y="291"/>
                      <a:pt x="143" y="291"/>
                    </a:cubicBezTo>
                    <a:cubicBezTo>
                      <a:pt x="143" y="292"/>
                      <a:pt x="142" y="295"/>
                      <a:pt x="140" y="295"/>
                    </a:cubicBezTo>
                    <a:cubicBezTo>
                      <a:pt x="140" y="295"/>
                      <a:pt x="140" y="294"/>
                      <a:pt x="139" y="294"/>
                    </a:cubicBezTo>
                    <a:cubicBezTo>
                      <a:pt x="137" y="293"/>
                      <a:pt x="130" y="288"/>
                      <a:pt x="129" y="288"/>
                    </a:cubicBezTo>
                    <a:cubicBezTo>
                      <a:pt x="129" y="288"/>
                      <a:pt x="129" y="288"/>
                      <a:pt x="129" y="288"/>
                    </a:cubicBezTo>
                    <a:cubicBezTo>
                      <a:pt x="129" y="288"/>
                      <a:pt x="127" y="287"/>
                      <a:pt x="126" y="283"/>
                    </a:cubicBezTo>
                    <a:cubicBezTo>
                      <a:pt x="125" y="281"/>
                      <a:pt x="123" y="280"/>
                      <a:pt x="122" y="279"/>
                    </a:cubicBezTo>
                    <a:cubicBezTo>
                      <a:pt x="121" y="279"/>
                      <a:pt x="120" y="278"/>
                      <a:pt x="120" y="277"/>
                    </a:cubicBezTo>
                    <a:cubicBezTo>
                      <a:pt x="119" y="277"/>
                      <a:pt x="119" y="276"/>
                      <a:pt x="118" y="276"/>
                    </a:cubicBezTo>
                    <a:cubicBezTo>
                      <a:pt x="116" y="274"/>
                      <a:pt x="114" y="272"/>
                      <a:pt x="114" y="269"/>
                    </a:cubicBezTo>
                    <a:cubicBezTo>
                      <a:pt x="113" y="266"/>
                      <a:pt x="113" y="263"/>
                      <a:pt x="115" y="260"/>
                    </a:cubicBezTo>
                    <a:cubicBezTo>
                      <a:pt x="117" y="258"/>
                      <a:pt x="118" y="258"/>
                      <a:pt x="119" y="258"/>
                    </a:cubicBezTo>
                    <a:cubicBezTo>
                      <a:pt x="119" y="257"/>
                      <a:pt x="120" y="257"/>
                      <a:pt x="120" y="257"/>
                    </a:cubicBezTo>
                    <a:cubicBezTo>
                      <a:pt x="120" y="256"/>
                      <a:pt x="119" y="255"/>
                      <a:pt x="119" y="255"/>
                    </a:cubicBezTo>
                    <a:cubicBezTo>
                      <a:pt x="118" y="255"/>
                      <a:pt x="117" y="254"/>
                      <a:pt x="117" y="253"/>
                    </a:cubicBezTo>
                    <a:cubicBezTo>
                      <a:pt x="115" y="251"/>
                      <a:pt x="115" y="249"/>
                      <a:pt x="116" y="245"/>
                    </a:cubicBezTo>
                    <a:cubicBezTo>
                      <a:pt x="116" y="244"/>
                      <a:pt x="116" y="244"/>
                      <a:pt x="116" y="244"/>
                    </a:cubicBezTo>
                    <a:cubicBezTo>
                      <a:pt x="117" y="241"/>
                      <a:pt x="118" y="239"/>
                      <a:pt x="119" y="238"/>
                    </a:cubicBezTo>
                    <a:cubicBezTo>
                      <a:pt x="120" y="237"/>
                      <a:pt x="121" y="236"/>
                      <a:pt x="121" y="236"/>
                    </a:cubicBezTo>
                    <a:cubicBezTo>
                      <a:pt x="121" y="234"/>
                      <a:pt x="121" y="233"/>
                      <a:pt x="120" y="232"/>
                    </a:cubicBezTo>
                    <a:cubicBezTo>
                      <a:pt x="120" y="231"/>
                      <a:pt x="120" y="230"/>
                      <a:pt x="119" y="229"/>
                    </a:cubicBezTo>
                    <a:cubicBezTo>
                      <a:pt x="119" y="226"/>
                      <a:pt x="118" y="218"/>
                      <a:pt x="121" y="215"/>
                    </a:cubicBezTo>
                    <a:cubicBezTo>
                      <a:pt x="123" y="212"/>
                      <a:pt x="124" y="210"/>
                      <a:pt x="123" y="209"/>
                    </a:cubicBezTo>
                    <a:cubicBezTo>
                      <a:pt x="123" y="209"/>
                      <a:pt x="122" y="208"/>
                      <a:pt x="122" y="208"/>
                    </a:cubicBezTo>
                    <a:cubicBezTo>
                      <a:pt x="121" y="208"/>
                      <a:pt x="121" y="208"/>
                      <a:pt x="121" y="209"/>
                    </a:cubicBezTo>
                    <a:cubicBezTo>
                      <a:pt x="120" y="209"/>
                      <a:pt x="120" y="209"/>
                      <a:pt x="119" y="209"/>
                    </a:cubicBezTo>
                    <a:cubicBezTo>
                      <a:pt x="118" y="209"/>
                      <a:pt x="118" y="209"/>
                      <a:pt x="117" y="208"/>
                    </a:cubicBezTo>
                    <a:cubicBezTo>
                      <a:pt x="115" y="207"/>
                      <a:pt x="115" y="205"/>
                      <a:pt x="115" y="203"/>
                    </a:cubicBezTo>
                    <a:cubicBezTo>
                      <a:pt x="115" y="203"/>
                      <a:pt x="114" y="202"/>
                      <a:pt x="114" y="202"/>
                    </a:cubicBezTo>
                    <a:cubicBezTo>
                      <a:pt x="114" y="201"/>
                      <a:pt x="114" y="201"/>
                      <a:pt x="113" y="201"/>
                    </a:cubicBezTo>
                    <a:cubicBezTo>
                      <a:pt x="113" y="201"/>
                      <a:pt x="113" y="202"/>
                      <a:pt x="112" y="203"/>
                    </a:cubicBezTo>
                    <a:cubicBezTo>
                      <a:pt x="108" y="206"/>
                      <a:pt x="107" y="206"/>
                      <a:pt x="107" y="206"/>
                    </a:cubicBezTo>
                    <a:cubicBezTo>
                      <a:pt x="106" y="206"/>
                      <a:pt x="105" y="206"/>
                      <a:pt x="105" y="204"/>
                    </a:cubicBezTo>
                    <a:cubicBezTo>
                      <a:pt x="104" y="202"/>
                      <a:pt x="105" y="201"/>
                      <a:pt x="106" y="200"/>
                    </a:cubicBezTo>
                    <a:cubicBezTo>
                      <a:pt x="106" y="200"/>
                      <a:pt x="106" y="200"/>
                      <a:pt x="106" y="199"/>
                    </a:cubicBezTo>
                    <a:cubicBezTo>
                      <a:pt x="106" y="199"/>
                      <a:pt x="105" y="199"/>
                      <a:pt x="103" y="199"/>
                    </a:cubicBezTo>
                    <a:cubicBezTo>
                      <a:pt x="102" y="199"/>
                      <a:pt x="102" y="199"/>
                      <a:pt x="102" y="199"/>
                    </a:cubicBezTo>
                    <a:cubicBezTo>
                      <a:pt x="102" y="198"/>
                      <a:pt x="102" y="198"/>
                      <a:pt x="102" y="198"/>
                    </a:cubicBezTo>
                    <a:cubicBezTo>
                      <a:pt x="102" y="198"/>
                      <a:pt x="103" y="196"/>
                      <a:pt x="104" y="193"/>
                    </a:cubicBezTo>
                    <a:cubicBezTo>
                      <a:pt x="104" y="192"/>
                      <a:pt x="104" y="190"/>
                      <a:pt x="104" y="188"/>
                    </a:cubicBezTo>
                    <a:cubicBezTo>
                      <a:pt x="104" y="186"/>
                      <a:pt x="104" y="185"/>
                      <a:pt x="105" y="184"/>
                    </a:cubicBezTo>
                    <a:cubicBezTo>
                      <a:pt x="105" y="183"/>
                      <a:pt x="107" y="182"/>
                      <a:pt x="108" y="182"/>
                    </a:cubicBezTo>
                    <a:cubicBezTo>
                      <a:pt x="108" y="181"/>
                      <a:pt x="109" y="181"/>
                      <a:pt x="110" y="180"/>
                    </a:cubicBezTo>
                    <a:cubicBezTo>
                      <a:pt x="110" y="180"/>
                      <a:pt x="112" y="176"/>
                      <a:pt x="110" y="171"/>
                    </a:cubicBezTo>
                    <a:cubicBezTo>
                      <a:pt x="109" y="170"/>
                      <a:pt x="108" y="169"/>
                      <a:pt x="108" y="168"/>
                    </a:cubicBezTo>
                    <a:cubicBezTo>
                      <a:pt x="106" y="166"/>
                      <a:pt x="105" y="164"/>
                      <a:pt x="107" y="162"/>
                    </a:cubicBezTo>
                    <a:cubicBezTo>
                      <a:pt x="108" y="160"/>
                      <a:pt x="107" y="159"/>
                      <a:pt x="107" y="158"/>
                    </a:cubicBezTo>
                    <a:cubicBezTo>
                      <a:pt x="106" y="158"/>
                      <a:pt x="106" y="157"/>
                      <a:pt x="106" y="156"/>
                    </a:cubicBezTo>
                    <a:cubicBezTo>
                      <a:pt x="106" y="154"/>
                      <a:pt x="107" y="152"/>
                      <a:pt x="110" y="150"/>
                    </a:cubicBezTo>
                    <a:cubicBezTo>
                      <a:pt x="112" y="149"/>
                      <a:pt x="112" y="148"/>
                      <a:pt x="110" y="145"/>
                    </a:cubicBezTo>
                    <a:cubicBezTo>
                      <a:pt x="109" y="142"/>
                      <a:pt x="105" y="138"/>
                      <a:pt x="104" y="137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3" y="137"/>
                      <a:pt x="103" y="138"/>
                      <a:pt x="103" y="138"/>
                    </a:cubicBezTo>
                    <a:cubicBezTo>
                      <a:pt x="102" y="139"/>
                      <a:pt x="102" y="140"/>
                      <a:pt x="100" y="141"/>
                    </a:cubicBezTo>
                    <a:cubicBezTo>
                      <a:pt x="100" y="141"/>
                      <a:pt x="99" y="141"/>
                      <a:pt x="99" y="141"/>
                    </a:cubicBezTo>
                    <a:cubicBezTo>
                      <a:pt x="97" y="141"/>
                      <a:pt x="97" y="139"/>
                      <a:pt x="97" y="138"/>
                    </a:cubicBezTo>
                    <a:cubicBezTo>
                      <a:pt x="97" y="137"/>
                      <a:pt x="97" y="136"/>
                      <a:pt x="96" y="136"/>
                    </a:cubicBezTo>
                    <a:cubicBezTo>
                      <a:pt x="96" y="136"/>
                      <a:pt x="96" y="136"/>
                      <a:pt x="96" y="136"/>
                    </a:cubicBezTo>
                    <a:cubicBezTo>
                      <a:pt x="96" y="136"/>
                      <a:pt x="95" y="137"/>
                      <a:pt x="94" y="137"/>
                    </a:cubicBezTo>
                    <a:cubicBezTo>
                      <a:pt x="94" y="137"/>
                      <a:pt x="93" y="137"/>
                      <a:pt x="93" y="137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89" y="136"/>
                      <a:pt x="87" y="136"/>
                      <a:pt x="86" y="136"/>
                    </a:cubicBezTo>
                    <a:cubicBezTo>
                      <a:pt x="85" y="136"/>
                      <a:pt x="85" y="136"/>
                      <a:pt x="85" y="136"/>
                    </a:cubicBezTo>
                    <a:cubicBezTo>
                      <a:pt x="84" y="136"/>
                      <a:pt x="82" y="136"/>
                      <a:pt x="81" y="136"/>
                    </a:cubicBezTo>
                    <a:cubicBezTo>
                      <a:pt x="79" y="136"/>
                      <a:pt x="76" y="136"/>
                      <a:pt x="73" y="135"/>
                    </a:cubicBezTo>
                    <a:cubicBezTo>
                      <a:pt x="72" y="134"/>
                      <a:pt x="70" y="133"/>
                      <a:pt x="69" y="133"/>
                    </a:cubicBezTo>
                    <a:cubicBezTo>
                      <a:pt x="66" y="132"/>
                      <a:pt x="64" y="131"/>
                      <a:pt x="64" y="130"/>
                    </a:cubicBezTo>
                    <a:cubicBezTo>
                      <a:pt x="62" y="128"/>
                      <a:pt x="64" y="126"/>
                      <a:pt x="65" y="124"/>
                    </a:cubicBezTo>
                    <a:cubicBezTo>
                      <a:pt x="65" y="124"/>
                      <a:pt x="65" y="124"/>
                      <a:pt x="65" y="124"/>
                    </a:cubicBezTo>
                    <a:cubicBezTo>
                      <a:pt x="64" y="123"/>
                      <a:pt x="64" y="123"/>
                      <a:pt x="63" y="123"/>
                    </a:cubicBezTo>
                    <a:cubicBezTo>
                      <a:pt x="63" y="123"/>
                      <a:pt x="62" y="123"/>
                      <a:pt x="61" y="123"/>
                    </a:cubicBezTo>
                    <a:cubicBezTo>
                      <a:pt x="61" y="124"/>
                      <a:pt x="61" y="124"/>
                      <a:pt x="60" y="124"/>
                    </a:cubicBezTo>
                    <a:cubicBezTo>
                      <a:pt x="58" y="124"/>
                      <a:pt x="57" y="120"/>
                      <a:pt x="57" y="119"/>
                    </a:cubicBezTo>
                    <a:cubicBezTo>
                      <a:pt x="55" y="118"/>
                      <a:pt x="54" y="117"/>
                      <a:pt x="54" y="117"/>
                    </a:cubicBezTo>
                    <a:cubicBezTo>
                      <a:pt x="53" y="117"/>
                      <a:pt x="53" y="117"/>
                      <a:pt x="52" y="118"/>
                    </a:cubicBezTo>
                    <a:cubicBezTo>
                      <a:pt x="51" y="118"/>
                      <a:pt x="51" y="118"/>
                      <a:pt x="51" y="118"/>
                    </a:cubicBezTo>
                    <a:cubicBezTo>
                      <a:pt x="50" y="119"/>
                      <a:pt x="49" y="120"/>
                      <a:pt x="48" y="120"/>
                    </a:cubicBezTo>
                    <a:cubicBezTo>
                      <a:pt x="47" y="120"/>
                      <a:pt x="46" y="119"/>
                      <a:pt x="46" y="117"/>
                    </a:cubicBezTo>
                    <a:cubicBezTo>
                      <a:pt x="46" y="115"/>
                      <a:pt x="46" y="115"/>
                      <a:pt x="44" y="115"/>
                    </a:cubicBezTo>
                    <a:cubicBezTo>
                      <a:pt x="42" y="114"/>
                      <a:pt x="41" y="114"/>
                      <a:pt x="41" y="113"/>
                    </a:cubicBezTo>
                    <a:cubicBezTo>
                      <a:pt x="40" y="112"/>
                      <a:pt x="41" y="110"/>
                      <a:pt x="41" y="110"/>
                    </a:cubicBezTo>
                    <a:cubicBezTo>
                      <a:pt x="42" y="109"/>
                      <a:pt x="42" y="109"/>
                      <a:pt x="42" y="109"/>
                    </a:cubicBezTo>
                    <a:cubicBezTo>
                      <a:pt x="41" y="108"/>
                      <a:pt x="41" y="108"/>
                      <a:pt x="39" y="108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38" y="108"/>
                      <a:pt x="37" y="108"/>
                      <a:pt x="36" y="108"/>
                    </a:cubicBezTo>
                    <a:cubicBezTo>
                      <a:pt x="35" y="108"/>
                      <a:pt x="34" y="109"/>
                      <a:pt x="33" y="109"/>
                    </a:cubicBezTo>
                    <a:cubicBezTo>
                      <a:pt x="32" y="109"/>
                      <a:pt x="32" y="108"/>
                      <a:pt x="31" y="108"/>
                    </a:cubicBezTo>
                    <a:cubicBezTo>
                      <a:pt x="29" y="108"/>
                      <a:pt x="27" y="107"/>
                      <a:pt x="26" y="106"/>
                    </a:cubicBezTo>
                    <a:cubicBezTo>
                      <a:pt x="24" y="105"/>
                      <a:pt x="23" y="104"/>
                      <a:pt x="21" y="104"/>
                    </a:cubicBezTo>
                    <a:cubicBezTo>
                      <a:pt x="21" y="103"/>
                      <a:pt x="20" y="103"/>
                      <a:pt x="19" y="103"/>
                    </a:cubicBezTo>
                    <a:cubicBezTo>
                      <a:pt x="17" y="103"/>
                      <a:pt x="16" y="104"/>
                      <a:pt x="14" y="105"/>
                    </a:cubicBezTo>
                    <a:cubicBezTo>
                      <a:pt x="14" y="105"/>
                      <a:pt x="13" y="105"/>
                      <a:pt x="13" y="105"/>
                    </a:cubicBezTo>
                    <a:cubicBezTo>
                      <a:pt x="12" y="106"/>
                      <a:pt x="11" y="106"/>
                      <a:pt x="10" y="106"/>
                    </a:cubicBezTo>
                    <a:cubicBezTo>
                      <a:pt x="8" y="106"/>
                      <a:pt x="6" y="105"/>
                      <a:pt x="5" y="103"/>
                    </a:cubicBezTo>
                    <a:cubicBezTo>
                      <a:pt x="1" y="99"/>
                      <a:pt x="0" y="96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3" y="94"/>
                      <a:pt x="14" y="94"/>
                      <a:pt x="14" y="92"/>
                    </a:cubicBezTo>
                    <a:cubicBezTo>
                      <a:pt x="14" y="90"/>
                      <a:pt x="16" y="89"/>
                      <a:pt x="19" y="89"/>
                    </a:cubicBezTo>
                    <a:cubicBezTo>
                      <a:pt x="20" y="89"/>
                      <a:pt x="21" y="89"/>
                      <a:pt x="21" y="89"/>
                    </a:cubicBezTo>
                    <a:cubicBezTo>
                      <a:pt x="24" y="89"/>
                      <a:pt x="26" y="91"/>
                      <a:pt x="27" y="91"/>
                    </a:cubicBezTo>
                    <a:cubicBezTo>
                      <a:pt x="28" y="92"/>
                      <a:pt x="29" y="93"/>
                      <a:pt x="30" y="93"/>
                    </a:cubicBezTo>
                    <a:cubicBezTo>
                      <a:pt x="30" y="91"/>
                      <a:pt x="30" y="90"/>
                      <a:pt x="31" y="88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6"/>
                      <a:pt x="31" y="85"/>
                      <a:pt x="30" y="84"/>
                    </a:cubicBezTo>
                    <a:cubicBezTo>
                      <a:pt x="30" y="83"/>
                      <a:pt x="29" y="81"/>
                      <a:pt x="31" y="79"/>
                    </a:cubicBezTo>
                    <a:cubicBezTo>
                      <a:pt x="33" y="75"/>
                      <a:pt x="35" y="74"/>
                      <a:pt x="37" y="72"/>
                    </a:cubicBezTo>
                    <a:cubicBezTo>
                      <a:pt x="38" y="72"/>
                      <a:pt x="39" y="71"/>
                      <a:pt x="39" y="71"/>
                    </a:cubicBezTo>
                    <a:cubicBezTo>
                      <a:pt x="41" y="70"/>
                      <a:pt x="42" y="68"/>
                      <a:pt x="44" y="68"/>
                    </a:cubicBezTo>
                    <a:cubicBezTo>
                      <a:pt x="45" y="68"/>
                      <a:pt x="45" y="69"/>
                      <a:pt x="46" y="69"/>
                    </a:cubicBezTo>
                    <a:cubicBezTo>
                      <a:pt x="47" y="69"/>
                      <a:pt x="48" y="70"/>
                      <a:pt x="49" y="70"/>
                    </a:cubicBezTo>
                    <a:cubicBezTo>
                      <a:pt x="51" y="71"/>
                      <a:pt x="53" y="73"/>
                      <a:pt x="54" y="73"/>
                    </a:cubicBezTo>
                    <a:cubicBezTo>
                      <a:pt x="54" y="73"/>
                      <a:pt x="55" y="72"/>
                      <a:pt x="55" y="72"/>
                    </a:cubicBezTo>
                    <a:cubicBezTo>
                      <a:pt x="56" y="72"/>
                      <a:pt x="57" y="71"/>
                      <a:pt x="58" y="71"/>
                    </a:cubicBezTo>
                    <a:cubicBezTo>
                      <a:pt x="59" y="71"/>
                      <a:pt x="60" y="70"/>
                      <a:pt x="61" y="69"/>
                    </a:cubicBezTo>
                    <a:cubicBezTo>
                      <a:pt x="62" y="68"/>
                      <a:pt x="63" y="67"/>
                      <a:pt x="64" y="66"/>
                    </a:cubicBezTo>
                    <a:cubicBezTo>
                      <a:pt x="65" y="66"/>
                      <a:pt x="65" y="65"/>
                      <a:pt x="66" y="64"/>
                    </a:cubicBezTo>
                    <a:cubicBezTo>
                      <a:pt x="67" y="64"/>
                      <a:pt x="67" y="64"/>
                      <a:pt x="68" y="63"/>
                    </a:cubicBezTo>
                    <a:cubicBezTo>
                      <a:pt x="69" y="62"/>
                      <a:pt x="70" y="61"/>
                      <a:pt x="72" y="61"/>
                    </a:cubicBezTo>
                    <a:cubicBezTo>
                      <a:pt x="72" y="61"/>
                      <a:pt x="73" y="61"/>
                      <a:pt x="73" y="61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5" y="62"/>
                      <a:pt x="76" y="61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6" y="58"/>
                      <a:pt x="77" y="58"/>
                      <a:pt x="79" y="57"/>
                    </a:cubicBezTo>
                    <a:cubicBezTo>
                      <a:pt x="81" y="57"/>
                      <a:pt x="82" y="53"/>
                      <a:pt x="82" y="51"/>
                    </a:cubicBezTo>
                    <a:cubicBezTo>
                      <a:pt x="81" y="51"/>
                      <a:pt x="81" y="51"/>
                      <a:pt x="81" y="51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85" y="50"/>
                      <a:pt x="85" y="48"/>
                    </a:cubicBezTo>
                    <a:cubicBezTo>
                      <a:pt x="85" y="47"/>
                      <a:pt x="86" y="45"/>
                      <a:pt x="87" y="45"/>
                    </a:cubicBezTo>
                    <a:cubicBezTo>
                      <a:pt x="88" y="45"/>
                      <a:pt x="88" y="46"/>
                      <a:pt x="89" y="47"/>
                    </a:cubicBezTo>
                    <a:cubicBezTo>
                      <a:pt x="89" y="47"/>
                      <a:pt x="90" y="48"/>
                      <a:pt x="90" y="48"/>
                    </a:cubicBezTo>
                    <a:cubicBezTo>
                      <a:pt x="91" y="49"/>
                      <a:pt x="92" y="49"/>
                      <a:pt x="92" y="49"/>
                    </a:cubicBezTo>
                    <a:cubicBezTo>
                      <a:pt x="93" y="49"/>
                      <a:pt x="94" y="49"/>
                      <a:pt x="95" y="48"/>
                    </a:cubicBezTo>
                    <a:cubicBezTo>
                      <a:pt x="96" y="47"/>
                      <a:pt x="99" y="46"/>
                      <a:pt x="102" y="46"/>
                    </a:cubicBezTo>
                    <a:cubicBezTo>
                      <a:pt x="102" y="46"/>
                      <a:pt x="103" y="46"/>
                      <a:pt x="103" y="46"/>
                    </a:cubicBezTo>
                    <a:cubicBezTo>
                      <a:pt x="105" y="46"/>
                      <a:pt x="105" y="47"/>
                      <a:pt x="106" y="48"/>
                    </a:cubicBezTo>
                    <a:cubicBezTo>
                      <a:pt x="106" y="49"/>
                      <a:pt x="107" y="49"/>
                      <a:pt x="107" y="50"/>
                    </a:cubicBezTo>
                    <a:cubicBezTo>
                      <a:pt x="108" y="50"/>
                      <a:pt x="109" y="50"/>
                      <a:pt x="111" y="50"/>
                    </a:cubicBezTo>
                    <a:cubicBezTo>
                      <a:pt x="112" y="50"/>
                      <a:pt x="113" y="50"/>
                      <a:pt x="114" y="50"/>
                    </a:cubicBezTo>
                    <a:cubicBezTo>
                      <a:pt x="118" y="51"/>
                      <a:pt x="125" y="57"/>
                      <a:pt x="126" y="58"/>
                    </a:cubicBezTo>
                    <a:cubicBezTo>
                      <a:pt x="126" y="59"/>
                      <a:pt x="127" y="60"/>
                      <a:pt x="127" y="61"/>
                    </a:cubicBezTo>
                    <a:cubicBezTo>
                      <a:pt x="128" y="63"/>
                      <a:pt x="129" y="64"/>
                      <a:pt x="131" y="64"/>
                    </a:cubicBezTo>
                    <a:cubicBezTo>
                      <a:pt x="131" y="64"/>
                      <a:pt x="131" y="64"/>
                      <a:pt x="132" y="64"/>
                    </a:cubicBezTo>
                    <a:cubicBezTo>
                      <a:pt x="133" y="63"/>
                      <a:pt x="134" y="63"/>
                      <a:pt x="135" y="63"/>
                    </a:cubicBezTo>
                    <a:cubicBezTo>
                      <a:pt x="137" y="62"/>
                      <a:pt x="138" y="61"/>
                      <a:pt x="140" y="61"/>
                    </a:cubicBezTo>
                    <a:cubicBezTo>
                      <a:pt x="140" y="61"/>
                      <a:pt x="141" y="62"/>
                      <a:pt x="142" y="62"/>
                    </a:cubicBezTo>
                    <a:cubicBezTo>
                      <a:pt x="142" y="62"/>
                      <a:pt x="143" y="62"/>
                      <a:pt x="144" y="62"/>
                    </a:cubicBezTo>
                    <a:cubicBezTo>
                      <a:pt x="145" y="63"/>
                      <a:pt x="145" y="63"/>
                      <a:pt x="146" y="63"/>
                    </a:cubicBezTo>
                    <a:cubicBezTo>
                      <a:pt x="147" y="63"/>
                      <a:pt x="148" y="63"/>
                      <a:pt x="149" y="62"/>
                    </a:cubicBezTo>
                    <a:cubicBezTo>
                      <a:pt x="150" y="62"/>
                      <a:pt x="150" y="62"/>
                      <a:pt x="151" y="62"/>
                    </a:cubicBezTo>
                    <a:cubicBezTo>
                      <a:pt x="153" y="62"/>
                      <a:pt x="154" y="62"/>
                      <a:pt x="154" y="63"/>
                    </a:cubicBezTo>
                    <a:cubicBezTo>
                      <a:pt x="155" y="64"/>
                      <a:pt x="155" y="65"/>
                      <a:pt x="155" y="66"/>
                    </a:cubicBezTo>
                    <a:cubicBezTo>
                      <a:pt x="155" y="67"/>
                      <a:pt x="155" y="67"/>
                      <a:pt x="155" y="68"/>
                    </a:cubicBezTo>
                    <a:cubicBezTo>
                      <a:pt x="156" y="68"/>
                      <a:pt x="156" y="68"/>
                      <a:pt x="157" y="68"/>
                    </a:cubicBezTo>
                    <a:cubicBezTo>
                      <a:pt x="158" y="68"/>
                      <a:pt x="158" y="68"/>
                      <a:pt x="159" y="68"/>
                    </a:cubicBezTo>
                    <a:cubicBezTo>
                      <a:pt x="159" y="68"/>
                      <a:pt x="160" y="68"/>
                      <a:pt x="160" y="68"/>
                    </a:cubicBezTo>
                    <a:cubicBezTo>
                      <a:pt x="162" y="68"/>
                      <a:pt x="163" y="69"/>
                      <a:pt x="163" y="71"/>
                    </a:cubicBezTo>
                    <a:cubicBezTo>
                      <a:pt x="164" y="71"/>
                      <a:pt x="164" y="72"/>
                      <a:pt x="165" y="73"/>
                    </a:cubicBezTo>
                    <a:cubicBezTo>
                      <a:pt x="166" y="73"/>
                      <a:pt x="166" y="73"/>
                      <a:pt x="166" y="73"/>
                    </a:cubicBezTo>
                    <a:cubicBezTo>
                      <a:pt x="167" y="74"/>
                      <a:pt x="168" y="74"/>
                      <a:pt x="168" y="74"/>
                    </a:cubicBezTo>
                    <a:cubicBezTo>
                      <a:pt x="169" y="74"/>
                      <a:pt x="169" y="74"/>
                      <a:pt x="170" y="74"/>
                    </a:cubicBezTo>
                    <a:cubicBezTo>
                      <a:pt x="172" y="73"/>
                      <a:pt x="177" y="73"/>
                      <a:pt x="177" y="73"/>
                    </a:cubicBezTo>
                    <a:cubicBezTo>
                      <a:pt x="177" y="73"/>
                      <a:pt x="177" y="73"/>
                      <a:pt x="177" y="73"/>
                    </a:cubicBezTo>
                    <a:cubicBezTo>
                      <a:pt x="177" y="73"/>
                      <a:pt x="177" y="73"/>
                      <a:pt x="177" y="73"/>
                    </a:cubicBezTo>
                    <a:cubicBezTo>
                      <a:pt x="178" y="73"/>
                      <a:pt x="179" y="74"/>
                      <a:pt x="181" y="74"/>
                    </a:cubicBezTo>
                    <a:cubicBezTo>
                      <a:pt x="181" y="74"/>
                      <a:pt x="182" y="74"/>
                      <a:pt x="182" y="74"/>
                    </a:cubicBezTo>
                    <a:cubicBezTo>
                      <a:pt x="184" y="73"/>
                      <a:pt x="185" y="72"/>
                      <a:pt x="186" y="72"/>
                    </a:cubicBezTo>
                    <a:cubicBezTo>
                      <a:pt x="187" y="71"/>
                      <a:pt x="187" y="70"/>
                      <a:pt x="188" y="70"/>
                    </a:cubicBezTo>
                    <a:cubicBezTo>
                      <a:pt x="189" y="70"/>
                      <a:pt x="189" y="71"/>
                      <a:pt x="189" y="71"/>
                    </a:cubicBezTo>
                    <a:cubicBezTo>
                      <a:pt x="189" y="72"/>
                      <a:pt x="189" y="73"/>
                      <a:pt x="189" y="74"/>
                    </a:cubicBezTo>
                    <a:cubicBezTo>
                      <a:pt x="189" y="75"/>
                      <a:pt x="188" y="76"/>
                      <a:pt x="189" y="77"/>
                    </a:cubicBezTo>
                    <a:cubicBezTo>
                      <a:pt x="189" y="77"/>
                      <a:pt x="189" y="77"/>
                      <a:pt x="189" y="77"/>
                    </a:cubicBezTo>
                    <a:cubicBezTo>
                      <a:pt x="192" y="77"/>
                      <a:pt x="192" y="77"/>
                      <a:pt x="193" y="75"/>
                    </a:cubicBezTo>
                    <a:cubicBezTo>
                      <a:pt x="194" y="74"/>
                      <a:pt x="194" y="74"/>
                      <a:pt x="194" y="74"/>
                    </a:cubicBezTo>
                    <a:cubicBezTo>
                      <a:pt x="195" y="72"/>
                      <a:pt x="196" y="71"/>
                      <a:pt x="198" y="71"/>
                    </a:cubicBezTo>
                    <a:cubicBezTo>
                      <a:pt x="198" y="70"/>
                      <a:pt x="199" y="70"/>
                      <a:pt x="200" y="69"/>
                    </a:cubicBezTo>
                    <a:cubicBezTo>
                      <a:pt x="201" y="68"/>
                      <a:pt x="202" y="67"/>
                      <a:pt x="202" y="66"/>
                    </a:cubicBezTo>
                    <a:cubicBezTo>
                      <a:pt x="202" y="66"/>
                      <a:pt x="203" y="65"/>
                      <a:pt x="203" y="64"/>
                    </a:cubicBezTo>
                    <a:cubicBezTo>
                      <a:pt x="204" y="63"/>
                      <a:pt x="206" y="59"/>
                      <a:pt x="209" y="59"/>
                    </a:cubicBezTo>
                    <a:cubicBezTo>
                      <a:pt x="210" y="59"/>
                      <a:pt x="210" y="59"/>
                      <a:pt x="211" y="60"/>
                    </a:cubicBezTo>
                    <a:cubicBezTo>
                      <a:pt x="212" y="60"/>
                      <a:pt x="212" y="61"/>
                      <a:pt x="213" y="62"/>
                    </a:cubicBezTo>
                    <a:cubicBezTo>
                      <a:pt x="213" y="64"/>
                      <a:pt x="214" y="65"/>
                      <a:pt x="214" y="65"/>
                    </a:cubicBezTo>
                    <a:cubicBezTo>
                      <a:pt x="216" y="65"/>
                      <a:pt x="216" y="65"/>
                      <a:pt x="216" y="65"/>
                    </a:cubicBezTo>
                    <a:cubicBezTo>
                      <a:pt x="217" y="65"/>
                      <a:pt x="217" y="65"/>
                      <a:pt x="217" y="62"/>
                    </a:cubicBezTo>
                    <a:cubicBezTo>
                      <a:pt x="218" y="58"/>
                      <a:pt x="218" y="57"/>
                      <a:pt x="222" y="55"/>
                    </a:cubicBezTo>
                    <a:cubicBezTo>
                      <a:pt x="223" y="55"/>
                      <a:pt x="224" y="54"/>
                      <a:pt x="224" y="54"/>
                    </a:cubicBezTo>
                    <a:cubicBezTo>
                      <a:pt x="226" y="53"/>
                      <a:pt x="227" y="53"/>
                      <a:pt x="228" y="53"/>
                    </a:cubicBezTo>
                    <a:cubicBezTo>
                      <a:pt x="229" y="53"/>
                      <a:pt x="229" y="53"/>
                      <a:pt x="230" y="54"/>
                    </a:cubicBezTo>
                    <a:cubicBezTo>
                      <a:pt x="231" y="55"/>
                      <a:pt x="231" y="56"/>
                      <a:pt x="232" y="57"/>
                    </a:cubicBezTo>
                    <a:cubicBezTo>
                      <a:pt x="233" y="58"/>
                      <a:pt x="233" y="59"/>
                      <a:pt x="234" y="59"/>
                    </a:cubicBezTo>
                    <a:cubicBezTo>
                      <a:pt x="235" y="59"/>
                      <a:pt x="235" y="59"/>
                      <a:pt x="236" y="58"/>
                    </a:cubicBezTo>
                    <a:cubicBezTo>
                      <a:pt x="236" y="58"/>
                      <a:pt x="236" y="57"/>
                      <a:pt x="237" y="56"/>
                    </a:cubicBezTo>
                    <a:cubicBezTo>
                      <a:pt x="238" y="54"/>
                      <a:pt x="238" y="53"/>
                      <a:pt x="238" y="52"/>
                    </a:cubicBezTo>
                    <a:cubicBezTo>
                      <a:pt x="238" y="51"/>
                      <a:pt x="238" y="49"/>
                      <a:pt x="240" y="49"/>
                    </a:cubicBezTo>
                    <a:cubicBezTo>
                      <a:pt x="240" y="49"/>
                      <a:pt x="241" y="49"/>
                      <a:pt x="241" y="49"/>
                    </a:cubicBezTo>
                    <a:cubicBezTo>
                      <a:pt x="242" y="50"/>
                      <a:pt x="242" y="50"/>
                      <a:pt x="243" y="50"/>
                    </a:cubicBezTo>
                    <a:cubicBezTo>
                      <a:pt x="243" y="50"/>
                      <a:pt x="244" y="50"/>
                      <a:pt x="244" y="50"/>
                    </a:cubicBezTo>
                    <a:cubicBezTo>
                      <a:pt x="244" y="50"/>
                      <a:pt x="244" y="50"/>
                      <a:pt x="245" y="49"/>
                    </a:cubicBezTo>
                    <a:cubicBezTo>
                      <a:pt x="245" y="48"/>
                      <a:pt x="246" y="47"/>
                      <a:pt x="246" y="46"/>
                    </a:cubicBezTo>
                    <a:cubicBezTo>
                      <a:pt x="247" y="44"/>
                      <a:pt x="248" y="41"/>
                      <a:pt x="248" y="40"/>
                    </a:cubicBezTo>
                    <a:cubicBezTo>
                      <a:pt x="248" y="37"/>
                      <a:pt x="247" y="33"/>
                      <a:pt x="250" y="30"/>
                    </a:cubicBezTo>
                    <a:cubicBezTo>
                      <a:pt x="251" y="30"/>
                      <a:pt x="251" y="29"/>
                      <a:pt x="252" y="29"/>
                    </a:cubicBezTo>
                    <a:cubicBezTo>
                      <a:pt x="253" y="28"/>
                      <a:pt x="253" y="27"/>
                      <a:pt x="255" y="26"/>
                    </a:cubicBezTo>
                    <a:cubicBezTo>
                      <a:pt x="256" y="26"/>
                      <a:pt x="257" y="25"/>
                      <a:pt x="258" y="24"/>
                    </a:cubicBezTo>
                    <a:cubicBezTo>
                      <a:pt x="258" y="23"/>
                      <a:pt x="259" y="22"/>
                      <a:pt x="261" y="20"/>
                    </a:cubicBezTo>
                    <a:cubicBezTo>
                      <a:pt x="264" y="16"/>
                      <a:pt x="265" y="15"/>
                      <a:pt x="267" y="15"/>
                    </a:cubicBezTo>
                    <a:cubicBezTo>
                      <a:pt x="270" y="15"/>
                      <a:pt x="270" y="15"/>
                      <a:pt x="270" y="15"/>
                    </a:cubicBezTo>
                    <a:cubicBezTo>
                      <a:pt x="272" y="14"/>
                      <a:pt x="274" y="14"/>
                      <a:pt x="275" y="13"/>
                    </a:cubicBezTo>
                    <a:cubicBezTo>
                      <a:pt x="276" y="12"/>
                      <a:pt x="276" y="12"/>
                      <a:pt x="276" y="12"/>
                    </a:cubicBezTo>
                    <a:cubicBezTo>
                      <a:pt x="276" y="12"/>
                      <a:pt x="275" y="11"/>
                      <a:pt x="275" y="11"/>
                    </a:cubicBezTo>
                    <a:cubicBezTo>
                      <a:pt x="274" y="11"/>
                      <a:pt x="274" y="10"/>
                      <a:pt x="273" y="10"/>
                    </a:cubicBezTo>
                    <a:cubicBezTo>
                      <a:pt x="271" y="7"/>
                      <a:pt x="270" y="6"/>
                      <a:pt x="272" y="2"/>
                    </a:cubicBezTo>
                    <a:cubicBezTo>
                      <a:pt x="272" y="1"/>
                      <a:pt x="273" y="0"/>
                      <a:pt x="274" y="0"/>
                    </a:cubicBezTo>
                    <a:cubicBezTo>
                      <a:pt x="276" y="0"/>
                      <a:pt x="277" y="2"/>
                      <a:pt x="279" y="3"/>
                    </a:cubicBezTo>
                    <a:cubicBezTo>
                      <a:pt x="279" y="4"/>
                      <a:pt x="279" y="4"/>
                      <a:pt x="279" y="4"/>
                    </a:cubicBezTo>
                    <a:cubicBezTo>
                      <a:pt x="280" y="6"/>
                      <a:pt x="281" y="7"/>
                      <a:pt x="283" y="7"/>
                    </a:cubicBezTo>
                    <a:cubicBezTo>
                      <a:pt x="286" y="8"/>
                      <a:pt x="286" y="9"/>
                      <a:pt x="287" y="11"/>
                    </a:cubicBezTo>
                    <a:cubicBezTo>
                      <a:pt x="287" y="12"/>
                      <a:pt x="287" y="12"/>
                      <a:pt x="287" y="13"/>
                    </a:cubicBezTo>
                    <a:cubicBezTo>
                      <a:pt x="288" y="14"/>
                      <a:pt x="289" y="16"/>
                      <a:pt x="290" y="18"/>
                    </a:cubicBezTo>
                    <a:cubicBezTo>
                      <a:pt x="290" y="19"/>
                      <a:pt x="291" y="20"/>
                      <a:pt x="291" y="21"/>
                    </a:cubicBezTo>
                    <a:cubicBezTo>
                      <a:pt x="292" y="22"/>
                      <a:pt x="292" y="23"/>
                      <a:pt x="293" y="23"/>
                    </a:cubicBezTo>
                    <a:cubicBezTo>
                      <a:pt x="294" y="23"/>
                      <a:pt x="294" y="23"/>
                      <a:pt x="295" y="23"/>
                    </a:cubicBezTo>
                    <a:cubicBezTo>
                      <a:pt x="296" y="22"/>
                      <a:pt x="297" y="22"/>
                      <a:pt x="297" y="21"/>
                    </a:cubicBezTo>
                    <a:cubicBezTo>
                      <a:pt x="298" y="20"/>
                      <a:pt x="299" y="20"/>
                      <a:pt x="300" y="20"/>
                    </a:cubicBezTo>
                    <a:cubicBezTo>
                      <a:pt x="301" y="20"/>
                      <a:pt x="301" y="20"/>
                      <a:pt x="302" y="20"/>
                    </a:cubicBezTo>
                    <a:cubicBezTo>
                      <a:pt x="303" y="21"/>
                      <a:pt x="303" y="21"/>
                      <a:pt x="304" y="22"/>
                    </a:cubicBezTo>
                    <a:cubicBezTo>
                      <a:pt x="304" y="23"/>
                      <a:pt x="304" y="23"/>
                      <a:pt x="305" y="23"/>
                    </a:cubicBezTo>
                    <a:cubicBezTo>
                      <a:pt x="305" y="23"/>
                      <a:pt x="306" y="23"/>
                      <a:pt x="306" y="23"/>
                    </a:cubicBezTo>
                    <a:cubicBezTo>
                      <a:pt x="309" y="22"/>
                      <a:pt x="309" y="22"/>
                      <a:pt x="311" y="20"/>
                    </a:cubicBezTo>
                    <a:cubicBezTo>
                      <a:pt x="312" y="20"/>
                      <a:pt x="312" y="20"/>
                      <a:pt x="312" y="20"/>
                    </a:cubicBezTo>
                    <a:cubicBezTo>
                      <a:pt x="313" y="19"/>
                      <a:pt x="313" y="18"/>
                      <a:pt x="314" y="18"/>
                    </a:cubicBezTo>
                    <a:cubicBezTo>
                      <a:pt x="315" y="18"/>
                      <a:pt x="316" y="19"/>
                      <a:pt x="317" y="19"/>
                    </a:cubicBezTo>
                    <a:cubicBezTo>
                      <a:pt x="317" y="20"/>
                      <a:pt x="319" y="20"/>
                      <a:pt x="321" y="20"/>
                    </a:cubicBezTo>
                    <a:cubicBezTo>
                      <a:pt x="322" y="20"/>
                      <a:pt x="323" y="20"/>
                      <a:pt x="324" y="20"/>
                    </a:cubicBezTo>
                    <a:cubicBezTo>
                      <a:pt x="324" y="20"/>
                      <a:pt x="324" y="20"/>
                      <a:pt x="325" y="20"/>
                    </a:cubicBezTo>
                    <a:cubicBezTo>
                      <a:pt x="325" y="20"/>
                      <a:pt x="326" y="20"/>
                      <a:pt x="326" y="20"/>
                    </a:cubicBezTo>
                    <a:cubicBezTo>
                      <a:pt x="327" y="21"/>
                      <a:pt x="327" y="23"/>
                      <a:pt x="327" y="25"/>
                    </a:cubicBezTo>
                    <a:cubicBezTo>
                      <a:pt x="327" y="26"/>
                      <a:pt x="327" y="27"/>
                      <a:pt x="327" y="28"/>
                    </a:cubicBezTo>
                    <a:cubicBezTo>
                      <a:pt x="328" y="30"/>
                      <a:pt x="329" y="33"/>
                      <a:pt x="325" y="36"/>
                    </a:cubicBezTo>
                    <a:cubicBezTo>
                      <a:pt x="321" y="39"/>
                      <a:pt x="317" y="44"/>
                      <a:pt x="315" y="46"/>
                    </a:cubicBezTo>
                    <a:cubicBezTo>
                      <a:pt x="315" y="47"/>
                      <a:pt x="314" y="49"/>
                      <a:pt x="314" y="49"/>
                    </a:cubicBezTo>
                    <a:cubicBezTo>
                      <a:pt x="315" y="50"/>
                      <a:pt x="315" y="50"/>
                      <a:pt x="317" y="50"/>
                    </a:cubicBezTo>
                    <a:cubicBezTo>
                      <a:pt x="318" y="51"/>
                      <a:pt x="320" y="51"/>
                      <a:pt x="321" y="51"/>
                    </a:cubicBezTo>
                    <a:cubicBezTo>
                      <a:pt x="323" y="51"/>
                      <a:pt x="324" y="51"/>
                      <a:pt x="326" y="51"/>
                    </a:cubicBezTo>
                    <a:cubicBezTo>
                      <a:pt x="327" y="52"/>
                      <a:pt x="328" y="52"/>
                      <a:pt x="328" y="52"/>
                    </a:cubicBezTo>
                    <a:cubicBezTo>
                      <a:pt x="328" y="52"/>
                      <a:pt x="328" y="52"/>
                      <a:pt x="329" y="51"/>
                    </a:cubicBezTo>
                    <a:cubicBezTo>
                      <a:pt x="329" y="50"/>
                      <a:pt x="330" y="50"/>
                      <a:pt x="331" y="49"/>
                    </a:cubicBezTo>
                    <a:cubicBezTo>
                      <a:pt x="334" y="45"/>
                      <a:pt x="334" y="45"/>
                      <a:pt x="338" y="42"/>
                    </a:cubicBezTo>
                    <a:cubicBezTo>
                      <a:pt x="339" y="41"/>
                      <a:pt x="340" y="40"/>
                      <a:pt x="341" y="39"/>
                    </a:cubicBezTo>
                    <a:cubicBezTo>
                      <a:pt x="342" y="37"/>
                      <a:pt x="342" y="36"/>
                      <a:pt x="346" y="36"/>
                    </a:cubicBezTo>
                    <a:cubicBezTo>
                      <a:pt x="346" y="36"/>
                      <a:pt x="346" y="36"/>
                      <a:pt x="346" y="36"/>
                    </a:cubicBezTo>
                    <a:cubicBezTo>
                      <a:pt x="346" y="37"/>
                      <a:pt x="346" y="37"/>
                      <a:pt x="346" y="37"/>
                    </a:cubicBezTo>
                    <a:cubicBezTo>
                      <a:pt x="346" y="39"/>
                      <a:pt x="347" y="43"/>
                      <a:pt x="350" y="45"/>
                    </a:cubicBezTo>
                    <a:cubicBezTo>
                      <a:pt x="351" y="46"/>
                      <a:pt x="352" y="47"/>
                      <a:pt x="352" y="49"/>
                    </a:cubicBezTo>
                    <a:cubicBezTo>
                      <a:pt x="352" y="52"/>
                      <a:pt x="350" y="55"/>
                      <a:pt x="348" y="57"/>
                    </a:cubicBezTo>
                    <a:cubicBezTo>
                      <a:pt x="345" y="61"/>
                      <a:pt x="345" y="62"/>
                      <a:pt x="345" y="66"/>
                    </a:cubicBezTo>
                    <a:cubicBezTo>
                      <a:pt x="346" y="70"/>
                      <a:pt x="346" y="79"/>
                      <a:pt x="346" y="82"/>
                    </a:cubicBezTo>
                    <a:cubicBezTo>
                      <a:pt x="346" y="86"/>
                      <a:pt x="342" y="91"/>
                      <a:pt x="339" y="95"/>
                    </a:cubicBezTo>
                    <a:cubicBezTo>
                      <a:pt x="338" y="96"/>
                      <a:pt x="338" y="96"/>
                      <a:pt x="338" y="96"/>
                    </a:cubicBezTo>
                    <a:cubicBezTo>
                      <a:pt x="336" y="99"/>
                      <a:pt x="332" y="102"/>
                      <a:pt x="325" y="107"/>
                    </a:cubicBezTo>
                    <a:cubicBezTo>
                      <a:pt x="323" y="108"/>
                      <a:pt x="323" y="111"/>
                      <a:pt x="325" y="116"/>
                    </a:cubicBezTo>
                    <a:cubicBezTo>
                      <a:pt x="326" y="119"/>
                      <a:pt x="326" y="121"/>
                      <a:pt x="325" y="123"/>
                    </a:cubicBezTo>
                    <a:cubicBezTo>
                      <a:pt x="324" y="124"/>
                      <a:pt x="324" y="125"/>
                      <a:pt x="323" y="127"/>
                    </a:cubicBezTo>
                    <a:cubicBezTo>
                      <a:pt x="323" y="128"/>
                      <a:pt x="323" y="129"/>
                      <a:pt x="324" y="130"/>
                    </a:cubicBezTo>
                    <a:cubicBezTo>
                      <a:pt x="324" y="131"/>
                      <a:pt x="327" y="131"/>
                      <a:pt x="330" y="131"/>
                    </a:cubicBezTo>
                    <a:cubicBezTo>
                      <a:pt x="331" y="131"/>
                      <a:pt x="331" y="131"/>
                      <a:pt x="331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2"/>
                      <a:pt x="332" y="132"/>
                      <a:pt x="332" y="132"/>
                    </a:cubicBezTo>
                    <a:cubicBezTo>
                      <a:pt x="332" y="132"/>
                      <a:pt x="336" y="137"/>
                      <a:pt x="340" y="139"/>
                    </a:cubicBezTo>
                    <a:cubicBezTo>
                      <a:pt x="343" y="140"/>
                      <a:pt x="344" y="141"/>
                      <a:pt x="346" y="142"/>
                    </a:cubicBezTo>
                    <a:cubicBezTo>
                      <a:pt x="347" y="144"/>
                      <a:pt x="349" y="145"/>
                      <a:pt x="351" y="145"/>
                    </a:cubicBezTo>
                    <a:cubicBezTo>
                      <a:pt x="354" y="146"/>
                      <a:pt x="355" y="149"/>
                      <a:pt x="356" y="152"/>
                    </a:cubicBezTo>
                    <a:cubicBezTo>
                      <a:pt x="357" y="153"/>
                      <a:pt x="357" y="155"/>
                      <a:pt x="358" y="157"/>
                    </a:cubicBezTo>
                    <a:cubicBezTo>
                      <a:pt x="360" y="160"/>
                      <a:pt x="366" y="162"/>
                      <a:pt x="370" y="164"/>
                    </a:cubicBezTo>
                    <a:cubicBezTo>
                      <a:pt x="372" y="165"/>
                      <a:pt x="375" y="165"/>
                      <a:pt x="376" y="166"/>
                    </a:cubicBezTo>
                    <a:cubicBezTo>
                      <a:pt x="378" y="168"/>
                      <a:pt x="384" y="173"/>
                      <a:pt x="384" y="176"/>
                    </a:cubicBezTo>
                    <a:cubicBezTo>
                      <a:pt x="384" y="177"/>
                      <a:pt x="383" y="177"/>
                      <a:pt x="383" y="178"/>
                    </a:cubicBezTo>
                    <a:cubicBezTo>
                      <a:pt x="381" y="179"/>
                      <a:pt x="380" y="183"/>
                      <a:pt x="381" y="187"/>
                    </a:cubicBezTo>
                    <a:cubicBezTo>
                      <a:pt x="381" y="188"/>
                      <a:pt x="382" y="188"/>
                      <a:pt x="382" y="188"/>
                    </a:cubicBezTo>
                    <a:cubicBezTo>
                      <a:pt x="383" y="191"/>
                      <a:pt x="383" y="193"/>
                      <a:pt x="380" y="197"/>
                    </a:cubicBezTo>
                    <a:cubicBezTo>
                      <a:pt x="380" y="198"/>
                      <a:pt x="379" y="198"/>
                      <a:pt x="378" y="199"/>
                    </a:cubicBezTo>
                    <a:cubicBezTo>
                      <a:pt x="377" y="201"/>
                      <a:pt x="375" y="202"/>
                      <a:pt x="374" y="206"/>
                    </a:cubicBezTo>
                    <a:cubicBezTo>
                      <a:pt x="372" y="208"/>
                      <a:pt x="373" y="209"/>
                      <a:pt x="374" y="211"/>
                    </a:cubicBezTo>
                    <a:cubicBezTo>
                      <a:pt x="375" y="212"/>
                      <a:pt x="376" y="214"/>
                      <a:pt x="377" y="216"/>
                    </a:cubicBezTo>
                    <a:cubicBezTo>
                      <a:pt x="377" y="219"/>
                      <a:pt x="378" y="222"/>
                      <a:pt x="379" y="224"/>
                    </a:cubicBezTo>
                    <a:cubicBezTo>
                      <a:pt x="380" y="225"/>
                      <a:pt x="380" y="227"/>
                      <a:pt x="381" y="228"/>
                    </a:cubicBezTo>
                    <a:cubicBezTo>
                      <a:pt x="381" y="230"/>
                      <a:pt x="387" y="231"/>
                      <a:pt x="390" y="232"/>
                    </a:cubicBezTo>
                    <a:cubicBezTo>
                      <a:pt x="391" y="232"/>
                      <a:pt x="391" y="232"/>
                      <a:pt x="392" y="232"/>
                    </a:cubicBezTo>
                    <a:cubicBezTo>
                      <a:pt x="394" y="232"/>
                      <a:pt x="396" y="234"/>
                      <a:pt x="397" y="236"/>
                    </a:cubicBezTo>
                    <a:cubicBezTo>
                      <a:pt x="398" y="238"/>
                      <a:pt x="398" y="240"/>
                      <a:pt x="397" y="241"/>
                    </a:cubicBezTo>
                    <a:cubicBezTo>
                      <a:pt x="396" y="242"/>
                      <a:pt x="396" y="243"/>
                      <a:pt x="395" y="243"/>
                    </a:cubicBezTo>
                    <a:cubicBezTo>
                      <a:pt x="394" y="244"/>
                      <a:pt x="394" y="244"/>
                      <a:pt x="394" y="244"/>
                    </a:cubicBezTo>
                    <a:cubicBezTo>
                      <a:pt x="395" y="245"/>
                      <a:pt x="396" y="246"/>
                      <a:pt x="397" y="246"/>
                    </a:cubicBezTo>
                    <a:cubicBezTo>
                      <a:pt x="397" y="246"/>
                      <a:pt x="397" y="246"/>
                      <a:pt x="397" y="246"/>
                    </a:cubicBezTo>
                    <a:cubicBezTo>
                      <a:pt x="397" y="246"/>
                      <a:pt x="398" y="247"/>
                      <a:pt x="398" y="247"/>
                    </a:cubicBezTo>
                    <a:cubicBezTo>
                      <a:pt x="398" y="248"/>
                      <a:pt x="398" y="249"/>
                      <a:pt x="396" y="251"/>
                    </a:cubicBezTo>
                    <a:cubicBezTo>
                      <a:pt x="394" y="255"/>
                      <a:pt x="396" y="258"/>
                      <a:pt x="403" y="264"/>
                    </a:cubicBezTo>
                    <a:cubicBezTo>
                      <a:pt x="408" y="267"/>
                      <a:pt x="404" y="274"/>
                      <a:pt x="402" y="279"/>
                    </a:cubicBezTo>
                    <a:cubicBezTo>
                      <a:pt x="401" y="279"/>
                      <a:pt x="401" y="280"/>
                      <a:pt x="401" y="280"/>
                    </a:cubicBezTo>
                    <a:cubicBezTo>
                      <a:pt x="399" y="283"/>
                      <a:pt x="400" y="284"/>
                      <a:pt x="400" y="287"/>
                    </a:cubicBezTo>
                    <a:cubicBezTo>
                      <a:pt x="400" y="288"/>
                      <a:pt x="401" y="289"/>
                      <a:pt x="401" y="290"/>
                    </a:cubicBezTo>
                    <a:cubicBezTo>
                      <a:pt x="401" y="295"/>
                      <a:pt x="396" y="302"/>
                      <a:pt x="393" y="306"/>
                    </a:cubicBezTo>
                    <a:cubicBezTo>
                      <a:pt x="389" y="310"/>
                      <a:pt x="388" y="310"/>
                      <a:pt x="391" y="314"/>
                    </a:cubicBezTo>
                    <a:cubicBezTo>
                      <a:pt x="392" y="316"/>
                      <a:pt x="393" y="317"/>
                      <a:pt x="394" y="318"/>
                    </a:cubicBezTo>
                    <a:cubicBezTo>
                      <a:pt x="396" y="320"/>
                      <a:pt x="397" y="322"/>
                      <a:pt x="398" y="325"/>
                    </a:cubicBezTo>
                    <a:cubicBezTo>
                      <a:pt x="398" y="326"/>
                      <a:pt x="398" y="326"/>
                      <a:pt x="398" y="326"/>
                    </a:cubicBezTo>
                    <a:cubicBezTo>
                      <a:pt x="399" y="330"/>
                      <a:pt x="400" y="333"/>
                      <a:pt x="405" y="334"/>
                    </a:cubicBezTo>
                    <a:cubicBezTo>
                      <a:pt x="409" y="335"/>
                      <a:pt x="409" y="338"/>
                      <a:pt x="410" y="341"/>
                    </a:cubicBezTo>
                    <a:cubicBezTo>
                      <a:pt x="410" y="342"/>
                      <a:pt x="410" y="344"/>
                      <a:pt x="411" y="345"/>
                    </a:cubicBezTo>
                    <a:cubicBezTo>
                      <a:pt x="413" y="351"/>
                      <a:pt x="413" y="352"/>
                      <a:pt x="411" y="355"/>
                    </a:cubicBezTo>
                    <a:cubicBezTo>
                      <a:pt x="409" y="357"/>
                      <a:pt x="407" y="359"/>
                      <a:pt x="406" y="360"/>
                    </a:cubicBezTo>
                    <a:cubicBezTo>
                      <a:pt x="407" y="362"/>
                      <a:pt x="407" y="362"/>
                      <a:pt x="407" y="362"/>
                    </a:cubicBezTo>
                    <a:cubicBezTo>
                      <a:pt x="406" y="362"/>
                      <a:pt x="406" y="362"/>
                      <a:pt x="406" y="362"/>
                    </a:cubicBezTo>
                    <a:cubicBezTo>
                      <a:pt x="403" y="363"/>
                      <a:pt x="400" y="364"/>
                      <a:pt x="400" y="364"/>
                    </a:cubicBezTo>
                    <a:cubicBezTo>
                      <a:pt x="400" y="364"/>
                      <a:pt x="399" y="365"/>
                      <a:pt x="399" y="365"/>
                    </a:cubicBezTo>
                    <a:cubicBezTo>
                      <a:pt x="399" y="365"/>
                      <a:pt x="399" y="365"/>
                      <a:pt x="399" y="365"/>
                    </a:cubicBezTo>
                    <a:cubicBezTo>
                      <a:pt x="396" y="365"/>
                      <a:pt x="392" y="361"/>
                      <a:pt x="391" y="359"/>
                    </a:cubicBezTo>
                    <a:cubicBezTo>
                      <a:pt x="391" y="358"/>
                      <a:pt x="390" y="358"/>
                      <a:pt x="389" y="358"/>
                    </a:cubicBezTo>
                    <a:cubicBezTo>
                      <a:pt x="389" y="358"/>
                      <a:pt x="388" y="358"/>
                      <a:pt x="387" y="359"/>
                    </a:cubicBezTo>
                    <a:cubicBezTo>
                      <a:pt x="387" y="360"/>
                      <a:pt x="387" y="361"/>
                      <a:pt x="387" y="362"/>
                    </a:cubicBezTo>
                    <a:cubicBezTo>
                      <a:pt x="386" y="362"/>
                      <a:pt x="386" y="363"/>
                      <a:pt x="385" y="363"/>
                    </a:cubicBezTo>
                    <a:cubicBezTo>
                      <a:pt x="385" y="363"/>
                      <a:pt x="385" y="363"/>
                      <a:pt x="384" y="363"/>
                    </a:cubicBezTo>
                    <a:cubicBezTo>
                      <a:pt x="383" y="363"/>
                      <a:pt x="383" y="363"/>
                      <a:pt x="382" y="363"/>
                    </a:cubicBezTo>
                    <a:cubicBezTo>
                      <a:pt x="381" y="363"/>
                      <a:pt x="380" y="363"/>
                      <a:pt x="377" y="364"/>
                    </a:cubicBezTo>
                    <a:cubicBezTo>
                      <a:pt x="375" y="365"/>
                      <a:pt x="374" y="365"/>
                      <a:pt x="374" y="366"/>
                    </a:cubicBezTo>
                    <a:cubicBezTo>
                      <a:pt x="373" y="366"/>
                      <a:pt x="372" y="366"/>
                      <a:pt x="370" y="367"/>
                    </a:cubicBezTo>
                    <a:cubicBezTo>
                      <a:pt x="368" y="367"/>
                      <a:pt x="368" y="368"/>
                      <a:pt x="367" y="369"/>
                    </a:cubicBezTo>
                    <a:cubicBezTo>
                      <a:pt x="367" y="370"/>
                      <a:pt x="367" y="371"/>
                      <a:pt x="365" y="372"/>
                    </a:cubicBezTo>
                    <a:cubicBezTo>
                      <a:pt x="364" y="374"/>
                      <a:pt x="363" y="374"/>
                      <a:pt x="363" y="375"/>
                    </a:cubicBezTo>
                    <a:cubicBezTo>
                      <a:pt x="363" y="375"/>
                      <a:pt x="362" y="375"/>
                      <a:pt x="362" y="375"/>
                    </a:cubicBezTo>
                    <a:cubicBezTo>
                      <a:pt x="361" y="375"/>
                      <a:pt x="361" y="375"/>
                      <a:pt x="361" y="375"/>
                    </a:cubicBezTo>
                    <a:cubicBezTo>
                      <a:pt x="361" y="375"/>
                      <a:pt x="361" y="375"/>
                      <a:pt x="361" y="375"/>
                    </a:cubicBezTo>
                    <a:cubicBezTo>
                      <a:pt x="360" y="374"/>
                      <a:pt x="360" y="373"/>
                      <a:pt x="359" y="373"/>
                    </a:cubicBezTo>
                    <a:cubicBezTo>
                      <a:pt x="359" y="372"/>
                      <a:pt x="359" y="372"/>
                      <a:pt x="358" y="372"/>
                    </a:cubicBezTo>
                    <a:cubicBezTo>
                      <a:pt x="355" y="372"/>
                      <a:pt x="351" y="372"/>
                      <a:pt x="349" y="369"/>
                    </a:cubicBezTo>
                    <a:cubicBezTo>
                      <a:pt x="349" y="369"/>
                      <a:pt x="348" y="369"/>
                      <a:pt x="347" y="369"/>
                    </a:cubicBezTo>
                    <a:cubicBezTo>
                      <a:pt x="345" y="369"/>
                      <a:pt x="342" y="370"/>
                      <a:pt x="340" y="371"/>
                    </a:cubicBezTo>
                    <a:cubicBezTo>
                      <a:pt x="338" y="371"/>
                      <a:pt x="338" y="372"/>
                      <a:pt x="337" y="374"/>
                    </a:cubicBezTo>
                    <a:cubicBezTo>
                      <a:pt x="337" y="375"/>
                      <a:pt x="337" y="376"/>
                      <a:pt x="336" y="378"/>
                    </a:cubicBezTo>
                    <a:cubicBezTo>
                      <a:pt x="335" y="379"/>
                      <a:pt x="335" y="380"/>
                      <a:pt x="335" y="380"/>
                    </a:cubicBezTo>
                    <a:cubicBezTo>
                      <a:pt x="334" y="382"/>
                      <a:pt x="334" y="383"/>
                      <a:pt x="332" y="383"/>
                    </a:cubicBezTo>
                    <a:cubicBezTo>
                      <a:pt x="331" y="384"/>
                      <a:pt x="331" y="384"/>
                      <a:pt x="331" y="387"/>
                    </a:cubicBezTo>
                    <a:cubicBezTo>
                      <a:pt x="332" y="388"/>
                      <a:pt x="332" y="389"/>
                      <a:pt x="332" y="390"/>
                    </a:cubicBezTo>
                    <a:cubicBezTo>
                      <a:pt x="333" y="393"/>
                      <a:pt x="331" y="395"/>
                      <a:pt x="330" y="397"/>
                    </a:cubicBezTo>
                    <a:cubicBezTo>
                      <a:pt x="330" y="398"/>
                      <a:pt x="329" y="398"/>
                      <a:pt x="329" y="399"/>
                    </a:cubicBezTo>
                    <a:cubicBezTo>
                      <a:pt x="328" y="402"/>
                      <a:pt x="326" y="402"/>
                      <a:pt x="325" y="402"/>
                    </a:cubicBezTo>
                    <a:cubicBezTo>
                      <a:pt x="324" y="402"/>
                      <a:pt x="323" y="401"/>
                      <a:pt x="323" y="399"/>
                    </a:cubicBezTo>
                    <a:cubicBezTo>
                      <a:pt x="323" y="398"/>
                      <a:pt x="323" y="398"/>
                      <a:pt x="322" y="398"/>
                    </a:cubicBezTo>
                    <a:cubicBezTo>
                      <a:pt x="322" y="398"/>
                      <a:pt x="321" y="398"/>
                      <a:pt x="319" y="399"/>
                    </a:cubicBezTo>
                    <a:cubicBezTo>
                      <a:pt x="317" y="401"/>
                      <a:pt x="316" y="401"/>
                      <a:pt x="314" y="401"/>
                    </a:cubicBezTo>
                    <a:cubicBezTo>
                      <a:pt x="313" y="402"/>
                      <a:pt x="311" y="402"/>
                      <a:pt x="309" y="402"/>
                    </a:cubicBezTo>
                    <a:cubicBezTo>
                      <a:pt x="308" y="403"/>
                      <a:pt x="306" y="403"/>
                      <a:pt x="305" y="403"/>
                    </a:cubicBezTo>
                    <a:cubicBezTo>
                      <a:pt x="303" y="404"/>
                      <a:pt x="301" y="404"/>
                      <a:pt x="298" y="406"/>
                    </a:cubicBezTo>
                    <a:cubicBezTo>
                      <a:pt x="296" y="406"/>
                      <a:pt x="295" y="406"/>
                      <a:pt x="293" y="406"/>
                    </a:cubicBezTo>
                    <a:close/>
                  </a:path>
                </a:pathLst>
              </a:custGeom>
              <a:solidFill>
                <a:srgbClr val="F3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38" name="Google Shape;2103;p31">
                <a:extLst>
                  <a:ext uri="{FF2B5EF4-FFF2-40B4-BE49-F238E27FC236}">
                    <a16:creationId xmlns:a16="http://schemas.microsoft.com/office/drawing/2014/main" id="{3A76CC80-F71F-0C40-AAEA-D0E400B5E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8526" y="3615690"/>
                <a:ext cx="1834514" cy="1449706"/>
              </a:xfrm>
              <a:custGeom>
                <a:avLst/>
                <a:gdLst>
                  <a:gd name="T0" fmla="*/ 1667279 w 362"/>
                  <a:gd name="T1" fmla="*/ 81102 h 286"/>
                  <a:gd name="T2" fmla="*/ 1525383 w 362"/>
                  <a:gd name="T3" fmla="*/ 35482 h 286"/>
                  <a:gd name="T4" fmla="*/ 1408826 w 362"/>
                  <a:gd name="T5" fmla="*/ 101378 h 286"/>
                  <a:gd name="T6" fmla="*/ 1282133 w 362"/>
                  <a:gd name="T7" fmla="*/ 91240 h 286"/>
                  <a:gd name="T8" fmla="*/ 1226388 w 362"/>
                  <a:gd name="T9" fmla="*/ 238238 h 286"/>
                  <a:gd name="T10" fmla="*/ 1069289 w 362"/>
                  <a:gd name="T11" fmla="*/ 268652 h 286"/>
                  <a:gd name="T12" fmla="*/ 876715 w 362"/>
                  <a:gd name="T13" fmla="*/ 212894 h 286"/>
                  <a:gd name="T14" fmla="*/ 780429 w 362"/>
                  <a:gd name="T15" fmla="*/ 258514 h 286"/>
                  <a:gd name="T16" fmla="*/ 729751 w 362"/>
                  <a:gd name="T17" fmla="*/ 172343 h 286"/>
                  <a:gd name="T18" fmla="*/ 704413 w 362"/>
                  <a:gd name="T19" fmla="*/ 101378 h 286"/>
                  <a:gd name="T20" fmla="*/ 648668 w 362"/>
                  <a:gd name="T21" fmla="*/ 30413 h 286"/>
                  <a:gd name="T22" fmla="*/ 613194 w 362"/>
                  <a:gd name="T23" fmla="*/ 5069 h 286"/>
                  <a:gd name="T24" fmla="*/ 501704 w 362"/>
                  <a:gd name="T25" fmla="*/ 20276 h 286"/>
                  <a:gd name="T26" fmla="*/ 395282 w 362"/>
                  <a:gd name="T27" fmla="*/ 70965 h 286"/>
                  <a:gd name="T28" fmla="*/ 304063 w 362"/>
                  <a:gd name="T29" fmla="*/ 86171 h 286"/>
                  <a:gd name="T30" fmla="*/ 197641 w 362"/>
                  <a:gd name="T31" fmla="*/ 136860 h 286"/>
                  <a:gd name="T32" fmla="*/ 152032 w 362"/>
                  <a:gd name="T33" fmla="*/ 207825 h 286"/>
                  <a:gd name="T34" fmla="*/ 157099 w 362"/>
                  <a:gd name="T35" fmla="*/ 334548 h 286"/>
                  <a:gd name="T36" fmla="*/ 167235 w 362"/>
                  <a:gd name="T37" fmla="*/ 461270 h 286"/>
                  <a:gd name="T38" fmla="*/ 228047 w 362"/>
                  <a:gd name="T39" fmla="*/ 567717 h 286"/>
                  <a:gd name="T40" fmla="*/ 258454 w 362"/>
                  <a:gd name="T41" fmla="*/ 577855 h 286"/>
                  <a:gd name="T42" fmla="*/ 364876 w 362"/>
                  <a:gd name="T43" fmla="*/ 618406 h 286"/>
                  <a:gd name="T44" fmla="*/ 440891 w 362"/>
                  <a:gd name="T45" fmla="*/ 709646 h 286"/>
                  <a:gd name="T46" fmla="*/ 314199 w 362"/>
                  <a:gd name="T47" fmla="*/ 811024 h 286"/>
                  <a:gd name="T48" fmla="*/ 258454 w 362"/>
                  <a:gd name="T49" fmla="*/ 826231 h 286"/>
                  <a:gd name="T50" fmla="*/ 238183 w 362"/>
                  <a:gd name="T51" fmla="*/ 871851 h 286"/>
                  <a:gd name="T52" fmla="*/ 233115 w 362"/>
                  <a:gd name="T53" fmla="*/ 917471 h 286"/>
                  <a:gd name="T54" fmla="*/ 233115 w 362"/>
                  <a:gd name="T55" fmla="*/ 993505 h 286"/>
                  <a:gd name="T56" fmla="*/ 162167 w 362"/>
                  <a:gd name="T57" fmla="*/ 1028987 h 286"/>
                  <a:gd name="T58" fmla="*/ 116558 w 362"/>
                  <a:gd name="T59" fmla="*/ 1079676 h 286"/>
                  <a:gd name="T60" fmla="*/ 70948 w 362"/>
                  <a:gd name="T61" fmla="*/ 1018849 h 286"/>
                  <a:gd name="T62" fmla="*/ 5068 w 362"/>
                  <a:gd name="T63" fmla="*/ 1115158 h 286"/>
                  <a:gd name="T64" fmla="*/ 10135 w 362"/>
                  <a:gd name="T65" fmla="*/ 1191192 h 286"/>
                  <a:gd name="T66" fmla="*/ 116558 w 362"/>
                  <a:gd name="T67" fmla="*/ 1287501 h 286"/>
                  <a:gd name="T68" fmla="*/ 207776 w 362"/>
                  <a:gd name="T69" fmla="*/ 1328052 h 286"/>
                  <a:gd name="T70" fmla="*/ 288860 w 362"/>
                  <a:gd name="T71" fmla="*/ 1399017 h 286"/>
                  <a:gd name="T72" fmla="*/ 390214 w 362"/>
                  <a:gd name="T73" fmla="*/ 1221605 h 286"/>
                  <a:gd name="T74" fmla="*/ 643600 w 362"/>
                  <a:gd name="T75" fmla="*/ 1196261 h 286"/>
                  <a:gd name="T76" fmla="*/ 770293 w 362"/>
                  <a:gd name="T77" fmla="*/ 1094883 h 286"/>
                  <a:gd name="T78" fmla="*/ 881783 w 362"/>
                  <a:gd name="T79" fmla="*/ 978298 h 286"/>
                  <a:gd name="T80" fmla="*/ 973002 w 362"/>
                  <a:gd name="T81" fmla="*/ 963091 h 286"/>
                  <a:gd name="T82" fmla="*/ 1084492 w 362"/>
                  <a:gd name="T83" fmla="*/ 876920 h 286"/>
                  <a:gd name="T84" fmla="*/ 1236523 w 362"/>
                  <a:gd name="T85" fmla="*/ 785680 h 286"/>
                  <a:gd name="T86" fmla="*/ 1449367 w 362"/>
                  <a:gd name="T87" fmla="*/ 679233 h 286"/>
                  <a:gd name="T88" fmla="*/ 1398690 w 362"/>
                  <a:gd name="T89" fmla="*/ 562648 h 286"/>
                  <a:gd name="T90" fmla="*/ 1535519 w 362"/>
                  <a:gd name="T91" fmla="*/ 547441 h 286"/>
                  <a:gd name="T92" fmla="*/ 1621670 w 362"/>
                  <a:gd name="T93" fmla="*/ 679233 h 286"/>
                  <a:gd name="T94" fmla="*/ 1758498 w 362"/>
                  <a:gd name="T95" fmla="*/ 638682 h 286"/>
                  <a:gd name="T96" fmla="*/ 1804108 w 362"/>
                  <a:gd name="T97" fmla="*/ 258514 h 2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62" h="286" extrusionOk="0">
                    <a:moveTo>
                      <a:pt x="356" y="51"/>
                    </a:moveTo>
                    <a:cubicBezTo>
                      <a:pt x="353" y="46"/>
                      <a:pt x="348" y="37"/>
                      <a:pt x="351" y="32"/>
                    </a:cubicBezTo>
                    <a:cubicBezTo>
                      <a:pt x="353" y="27"/>
                      <a:pt x="351" y="19"/>
                      <a:pt x="344" y="21"/>
                    </a:cubicBezTo>
                    <a:cubicBezTo>
                      <a:pt x="338" y="23"/>
                      <a:pt x="333" y="18"/>
                      <a:pt x="329" y="16"/>
                    </a:cubicBezTo>
                    <a:cubicBezTo>
                      <a:pt x="326" y="15"/>
                      <a:pt x="322" y="11"/>
                      <a:pt x="320" y="9"/>
                    </a:cubicBezTo>
                    <a:cubicBezTo>
                      <a:pt x="317" y="10"/>
                      <a:pt x="314" y="11"/>
                      <a:pt x="313" y="12"/>
                    </a:cubicBezTo>
                    <a:cubicBezTo>
                      <a:pt x="312" y="13"/>
                      <a:pt x="307" y="9"/>
                      <a:pt x="306" y="7"/>
                    </a:cubicBezTo>
                    <a:cubicBezTo>
                      <a:pt x="305" y="4"/>
                      <a:pt x="303" y="4"/>
                      <a:pt x="301" y="7"/>
                    </a:cubicBezTo>
                    <a:cubicBezTo>
                      <a:pt x="299" y="10"/>
                      <a:pt x="301" y="11"/>
                      <a:pt x="298" y="10"/>
                    </a:cubicBezTo>
                    <a:cubicBezTo>
                      <a:pt x="296" y="10"/>
                      <a:pt x="295" y="10"/>
                      <a:pt x="290" y="12"/>
                    </a:cubicBezTo>
                    <a:cubicBezTo>
                      <a:pt x="286" y="13"/>
                      <a:pt x="288" y="13"/>
                      <a:pt x="284" y="14"/>
                    </a:cubicBezTo>
                    <a:cubicBezTo>
                      <a:pt x="279" y="15"/>
                      <a:pt x="282" y="17"/>
                      <a:pt x="278" y="20"/>
                    </a:cubicBezTo>
                    <a:cubicBezTo>
                      <a:pt x="275" y="22"/>
                      <a:pt x="277" y="23"/>
                      <a:pt x="275" y="22"/>
                    </a:cubicBezTo>
                    <a:cubicBezTo>
                      <a:pt x="274" y="21"/>
                      <a:pt x="275" y="19"/>
                      <a:pt x="272" y="19"/>
                    </a:cubicBezTo>
                    <a:cubicBezTo>
                      <a:pt x="269" y="19"/>
                      <a:pt x="266" y="19"/>
                      <a:pt x="264" y="17"/>
                    </a:cubicBezTo>
                    <a:cubicBezTo>
                      <a:pt x="262" y="15"/>
                      <a:pt x="256" y="17"/>
                      <a:pt x="253" y="18"/>
                    </a:cubicBezTo>
                    <a:cubicBezTo>
                      <a:pt x="250" y="19"/>
                      <a:pt x="251" y="22"/>
                      <a:pt x="249" y="25"/>
                    </a:cubicBezTo>
                    <a:cubicBezTo>
                      <a:pt x="247" y="29"/>
                      <a:pt x="248" y="30"/>
                      <a:pt x="245" y="31"/>
                    </a:cubicBezTo>
                    <a:cubicBezTo>
                      <a:pt x="242" y="31"/>
                      <a:pt x="245" y="34"/>
                      <a:pt x="245" y="38"/>
                    </a:cubicBezTo>
                    <a:cubicBezTo>
                      <a:pt x="246" y="42"/>
                      <a:pt x="244" y="43"/>
                      <a:pt x="242" y="47"/>
                    </a:cubicBezTo>
                    <a:cubicBezTo>
                      <a:pt x="240" y="51"/>
                      <a:pt x="238" y="49"/>
                      <a:pt x="238" y="47"/>
                    </a:cubicBezTo>
                    <a:cubicBezTo>
                      <a:pt x="238" y="45"/>
                      <a:pt x="236" y="45"/>
                      <a:pt x="233" y="47"/>
                    </a:cubicBezTo>
                    <a:cubicBezTo>
                      <a:pt x="230" y="48"/>
                      <a:pt x="229" y="48"/>
                      <a:pt x="223" y="49"/>
                    </a:cubicBezTo>
                    <a:cubicBezTo>
                      <a:pt x="217" y="51"/>
                      <a:pt x="216" y="51"/>
                      <a:pt x="211" y="53"/>
                    </a:cubicBezTo>
                    <a:cubicBezTo>
                      <a:pt x="206" y="55"/>
                      <a:pt x="198" y="52"/>
                      <a:pt x="194" y="51"/>
                    </a:cubicBezTo>
                    <a:cubicBezTo>
                      <a:pt x="189" y="51"/>
                      <a:pt x="187" y="51"/>
                      <a:pt x="185" y="51"/>
                    </a:cubicBezTo>
                    <a:cubicBezTo>
                      <a:pt x="183" y="50"/>
                      <a:pt x="186" y="48"/>
                      <a:pt x="182" y="47"/>
                    </a:cubicBezTo>
                    <a:cubicBezTo>
                      <a:pt x="179" y="47"/>
                      <a:pt x="176" y="44"/>
                      <a:pt x="173" y="42"/>
                    </a:cubicBezTo>
                    <a:cubicBezTo>
                      <a:pt x="171" y="41"/>
                      <a:pt x="173" y="38"/>
                      <a:pt x="171" y="39"/>
                    </a:cubicBezTo>
                    <a:cubicBezTo>
                      <a:pt x="168" y="41"/>
                      <a:pt x="168" y="43"/>
                      <a:pt x="164" y="43"/>
                    </a:cubicBezTo>
                    <a:cubicBezTo>
                      <a:pt x="161" y="44"/>
                      <a:pt x="162" y="42"/>
                      <a:pt x="161" y="45"/>
                    </a:cubicBezTo>
                    <a:cubicBezTo>
                      <a:pt x="159" y="48"/>
                      <a:pt x="157" y="48"/>
                      <a:pt x="154" y="51"/>
                    </a:cubicBezTo>
                    <a:cubicBezTo>
                      <a:pt x="152" y="55"/>
                      <a:pt x="149" y="50"/>
                      <a:pt x="147" y="49"/>
                    </a:cubicBezTo>
                    <a:cubicBezTo>
                      <a:pt x="145" y="48"/>
                      <a:pt x="145" y="46"/>
                      <a:pt x="146" y="43"/>
                    </a:cubicBezTo>
                    <a:cubicBezTo>
                      <a:pt x="147" y="41"/>
                      <a:pt x="147" y="40"/>
                      <a:pt x="146" y="39"/>
                    </a:cubicBezTo>
                    <a:cubicBezTo>
                      <a:pt x="146" y="37"/>
                      <a:pt x="144" y="36"/>
                      <a:pt x="144" y="34"/>
                    </a:cubicBezTo>
                    <a:cubicBezTo>
                      <a:pt x="144" y="32"/>
                      <a:pt x="146" y="32"/>
                      <a:pt x="148" y="31"/>
                    </a:cubicBezTo>
                    <a:cubicBezTo>
                      <a:pt x="149" y="29"/>
                      <a:pt x="147" y="26"/>
                      <a:pt x="145" y="25"/>
                    </a:cubicBezTo>
                    <a:cubicBezTo>
                      <a:pt x="143" y="24"/>
                      <a:pt x="145" y="21"/>
                      <a:pt x="143" y="21"/>
                    </a:cubicBezTo>
                    <a:cubicBezTo>
                      <a:pt x="141" y="22"/>
                      <a:pt x="139" y="20"/>
                      <a:pt x="139" y="20"/>
                    </a:cubicBezTo>
                    <a:cubicBezTo>
                      <a:pt x="139" y="20"/>
                      <a:pt x="140" y="15"/>
                      <a:pt x="138" y="13"/>
                    </a:cubicBezTo>
                    <a:cubicBezTo>
                      <a:pt x="136" y="11"/>
                      <a:pt x="136" y="11"/>
                      <a:pt x="133" y="12"/>
                    </a:cubicBezTo>
                    <a:cubicBezTo>
                      <a:pt x="129" y="12"/>
                      <a:pt x="129" y="8"/>
                      <a:pt x="128" y="7"/>
                    </a:cubicBezTo>
                    <a:cubicBezTo>
                      <a:pt x="128" y="7"/>
                      <a:pt x="128" y="7"/>
                      <a:pt x="128" y="6"/>
                    </a:cubicBezTo>
                    <a:cubicBezTo>
                      <a:pt x="127" y="8"/>
                      <a:pt x="126" y="8"/>
                      <a:pt x="126" y="8"/>
                    </a:cubicBezTo>
                    <a:cubicBezTo>
                      <a:pt x="126" y="8"/>
                      <a:pt x="127" y="8"/>
                      <a:pt x="128" y="6"/>
                    </a:cubicBezTo>
                    <a:cubicBezTo>
                      <a:pt x="126" y="6"/>
                      <a:pt x="126" y="6"/>
                      <a:pt x="124" y="6"/>
                    </a:cubicBezTo>
                    <a:cubicBezTo>
                      <a:pt x="122" y="6"/>
                      <a:pt x="123" y="2"/>
                      <a:pt x="121" y="1"/>
                    </a:cubicBezTo>
                    <a:cubicBezTo>
                      <a:pt x="120" y="1"/>
                      <a:pt x="118" y="3"/>
                      <a:pt x="116" y="5"/>
                    </a:cubicBezTo>
                    <a:cubicBezTo>
                      <a:pt x="114" y="8"/>
                      <a:pt x="111" y="6"/>
                      <a:pt x="109" y="6"/>
                    </a:cubicBezTo>
                    <a:cubicBezTo>
                      <a:pt x="107" y="6"/>
                      <a:pt x="108" y="2"/>
                      <a:pt x="106" y="1"/>
                    </a:cubicBezTo>
                    <a:cubicBezTo>
                      <a:pt x="103" y="0"/>
                      <a:pt x="101" y="1"/>
                      <a:pt x="99" y="4"/>
                    </a:cubicBezTo>
                    <a:cubicBezTo>
                      <a:pt x="97" y="6"/>
                      <a:pt x="96" y="6"/>
                      <a:pt x="93" y="7"/>
                    </a:cubicBezTo>
                    <a:cubicBezTo>
                      <a:pt x="91" y="7"/>
                      <a:pt x="91" y="5"/>
                      <a:pt x="88" y="5"/>
                    </a:cubicBezTo>
                    <a:cubicBezTo>
                      <a:pt x="86" y="6"/>
                      <a:pt x="85" y="9"/>
                      <a:pt x="83" y="12"/>
                    </a:cubicBezTo>
                    <a:cubicBezTo>
                      <a:pt x="81" y="14"/>
                      <a:pt x="80" y="14"/>
                      <a:pt x="78" y="14"/>
                    </a:cubicBezTo>
                    <a:cubicBezTo>
                      <a:pt x="76" y="14"/>
                      <a:pt x="75" y="14"/>
                      <a:pt x="73" y="15"/>
                    </a:cubicBezTo>
                    <a:cubicBezTo>
                      <a:pt x="71" y="15"/>
                      <a:pt x="71" y="15"/>
                      <a:pt x="69" y="17"/>
                    </a:cubicBezTo>
                    <a:cubicBezTo>
                      <a:pt x="67" y="18"/>
                      <a:pt x="66" y="19"/>
                      <a:pt x="65" y="19"/>
                    </a:cubicBezTo>
                    <a:cubicBezTo>
                      <a:pt x="63" y="19"/>
                      <a:pt x="63" y="17"/>
                      <a:pt x="60" y="17"/>
                    </a:cubicBezTo>
                    <a:cubicBezTo>
                      <a:pt x="57" y="17"/>
                      <a:pt x="56" y="19"/>
                      <a:pt x="56" y="19"/>
                    </a:cubicBezTo>
                    <a:cubicBezTo>
                      <a:pt x="56" y="19"/>
                      <a:pt x="52" y="20"/>
                      <a:pt x="48" y="20"/>
                    </a:cubicBezTo>
                    <a:cubicBezTo>
                      <a:pt x="45" y="20"/>
                      <a:pt x="44" y="22"/>
                      <a:pt x="43" y="24"/>
                    </a:cubicBezTo>
                    <a:cubicBezTo>
                      <a:pt x="41" y="25"/>
                      <a:pt x="41" y="26"/>
                      <a:pt x="39" y="27"/>
                    </a:cubicBezTo>
                    <a:cubicBezTo>
                      <a:pt x="37" y="27"/>
                      <a:pt x="38" y="24"/>
                      <a:pt x="36" y="25"/>
                    </a:cubicBezTo>
                    <a:cubicBezTo>
                      <a:pt x="35" y="26"/>
                      <a:pt x="35" y="28"/>
                      <a:pt x="34" y="30"/>
                    </a:cubicBezTo>
                    <a:cubicBezTo>
                      <a:pt x="34" y="31"/>
                      <a:pt x="30" y="32"/>
                      <a:pt x="31" y="34"/>
                    </a:cubicBezTo>
                    <a:cubicBezTo>
                      <a:pt x="31" y="36"/>
                      <a:pt x="31" y="40"/>
                      <a:pt x="30" y="41"/>
                    </a:cubicBezTo>
                    <a:cubicBezTo>
                      <a:pt x="29" y="43"/>
                      <a:pt x="28" y="43"/>
                      <a:pt x="27" y="46"/>
                    </a:cubicBezTo>
                    <a:cubicBezTo>
                      <a:pt x="25" y="49"/>
                      <a:pt x="25" y="51"/>
                      <a:pt x="28" y="51"/>
                    </a:cubicBezTo>
                    <a:cubicBezTo>
                      <a:pt x="30" y="51"/>
                      <a:pt x="31" y="54"/>
                      <a:pt x="29" y="56"/>
                    </a:cubicBezTo>
                    <a:cubicBezTo>
                      <a:pt x="27" y="57"/>
                      <a:pt x="30" y="61"/>
                      <a:pt x="31" y="66"/>
                    </a:cubicBezTo>
                    <a:cubicBezTo>
                      <a:pt x="33" y="70"/>
                      <a:pt x="30" y="70"/>
                      <a:pt x="28" y="72"/>
                    </a:cubicBezTo>
                    <a:cubicBezTo>
                      <a:pt x="25" y="73"/>
                      <a:pt x="28" y="76"/>
                      <a:pt x="29" y="81"/>
                    </a:cubicBezTo>
                    <a:cubicBezTo>
                      <a:pt x="30" y="85"/>
                      <a:pt x="32" y="84"/>
                      <a:pt x="33" y="85"/>
                    </a:cubicBezTo>
                    <a:cubicBezTo>
                      <a:pt x="34" y="87"/>
                      <a:pt x="35" y="89"/>
                      <a:pt x="33" y="91"/>
                    </a:cubicBezTo>
                    <a:cubicBezTo>
                      <a:pt x="32" y="92"/>
                      <a:pt x="31" y="94"/>
                      <a:pt x="34" y="97"/>
                    </a:cubicBezTo>
                    <a:cubicBezTo>
                      <a:pt x="36" y="100"/>
                      <a:pt x="33" y="105"/>
                      <a:pt x="35" y="105"/>
                    </a:cubicBezTo>
                    <a:cubicBezTo>
                      <a:pt x="37" y="105"/>
                      <a:pt x="38" y="107"/>
                      <a:pt x="37" y="109"/>
                    </a:cubicBezTo>
                    <a:cubicBezTo>
                      <a:pt x="35" y="111"/>
                      <a:pt x="41" y="112"/>
                      <a:pt x="45" y="112"/>
                    </a:cubicBezTo>
                    <a:cubicBezTo>
                      <a:pt x="45" y="111"/>
                      <a:pt x="46" y="110"/>
                      <a:pt x="46" y="110"/>
                    </a:cubicBezTo>
                    <a:cubicBezTo>
                      <a:pt x="46" y="110"/>
                      <a:pt x="45" y="111"/>
                      <a:pt x="45" y="112"/>
                    </a:cubicBezTo>
                    <a:cubicBezTo>
                      <a:pt x="45" y="112"/>
                      <a:pt x="45" y="112"/>
                      <a:pt x="45" y="112"/>
                    </a:cubicBezTo>
                    <a:cubicBezTo>
                      <a:pt x="48" y="111"/>
                      <a:pt x="49" y="112"/>
                      <a:pt x="51" y="114"/>
                    </a:cubicBezTo>
                    <a:cubicBezTo>
                      <a:pt x="52" y="116"/>
                      <a:pt x="55" y="116"/>
                      <a:pt x="59" y="116"/>
                    </a:cubicBezTo>
                    <a:cubicBezTo>
                      <a:pt x="63" y="115"/>
                      <a:pt x="62" y="115"/>
                      <a:pt x="64" y="115"/>
                    </a:cubicBezTo>
                    <a:cubicBezTo>
                      <a:pt x="65" y="115"/>
                      <a:pt x="65" y="117"/>
                      <a:pt x="67" y="117"/>
                    </a:cubicBezTo>
                    <a:cubicBezTo>
                      <a:pt x="69" y="118"/>
                      <a:pt x="71" y="119"/>
                      <a:pt x="72" y="122"/>
                    </a:cubicBezTo>
                    <a:cubicBezTo>
                      <a:pt x="73" y="125"/>
                      <a:pt x="72" y="128"/>
                      <a:pt x="76" y="128"/>
                    </a:cubicBezTo>
                    <a:cubicBezTo>
                      <a:pt x="80" y="129"/>
                      <a:pt x="78" y="130"/>
                      <a:pt x="81" y="129"/>
                    </a:cubicBezTo>
                    <a:cubicBezTo>
                      <a:pt x="83" y="128"/>
                      <a:pt x="83" y="130"/>
                      <a:pt x="84" y="132"/>
                    </a:cubicBezTo>
                    <a:cubicBezTo>
                      <a:pt x="85" y="135"/>
                      <a:pt x="86" y="137"/>
                      <a:pt x="87" y="140"/>
                    </a:cubicBezTo>
                    <a:cubicBezTo>
                      <a:pt x="88" y="144"/>
                      <a:pt x="88" y="145"/>
                      <a:pt x="86" y="146"/>
                    </a:cubicBezTo>
                    <a:cubicBezTo>
                      <a:pt x="83" y="148"/>
                      <a:pt x="73" y="146"/>
                      <a:pt x="69" y="147"/>
                    </a:cubicBezTo>
                    <a:cubicBezTo>
                      <a:pt x="66" y="149"/>
                      <a:pt x="65" y="151"/>
                      <a:pt x="64" y="154"/>
                    </a:cubicBezTo>
                    <a:cubicBezTo>
                      <a:pt x="63" y="156"/>
                      <a:pt x="63" y="159"/>
                      <a:pt x="62" y="160"/>
                    </a:cubicBezTo>
                    <a:cubicBezTo>
                      <a:pt x="61" y="160"/>
                      <a:pt x="61" y="155"/>
                      <a:pt x="61" y="155"/>
                    </a:cubicBezTo>
                    <a:cubicBezTo>
                      <a:pt x="61" y="155"/>
                      <a:pt x="60" y="157"/>
                      <a:pt x="58" y="158"/>
                    </a:cubicBezTo>
                    <a:cubicBezTo>
                      <a:pt x="56" y="159"/>
                      <a:pt x="54" y="158"/>
                      <a:pt x="53" y="160"/>
                    </a:cubicBezTo>
                    <a:cubicBezTo>
                      <a:pt x="53" y="162"/>
                      <a:pt x="53" y="163"/>
                      <a:pt x="51" y="163"/>
                    </a:cubicBezTo>
                    <a:cubicBezTo>
                      <a:pt x="49" y="162"/>
                      <a:pt x="47" y="161"/>
                      <a:pt x="46" y="163"/>
                    </a:cubicBezTo>
                    <a:cubicBezTo>
                      <a:pt x="44" y="165"/>
                      <a:pt x="45" y="165"/>
                      <a:pt x="42" y="166"/>
                    </a:cubicBezTo>
                    <a:cubicBezTo>
                      <a:pt x="39" y="167"/>
                      <a:pt x="42" y="169"/>
                      <a:pt x="44" y="169"/>
                    </a:cubicBezTo>
                    <a:cubicBezTo>
                      <a:pt x="47" y="170"/>
                      <a:pt x="48" y="170"/>
                      <a:pt x="47" y="172"/>
                    </a:cubicBezTo>
                    <a:cubicBezTo>
                      <a:pt x="45" y="174"/>
                      <a:pt x="43" y="174"/>
                      <a:pt x="42" y="174"/>
                    </a:cubicBezTo>
                    <a:cubicBezTo>
                      <a:pt x="40" y="175"/>
                      <a:pt x="39" y="176"/>
                      <a:pt x="40" y="179"/>
                    </a:cubicBezTo>
                    <a:cubicBezTo>
                      <a:pt x="40" y="181"/>
                      <a:pt x="42" y="179"/>
                      <a:pt x="44" y="178"/>
                    </a:cubicBezTo>
                    <a:cubicBezTo>
                      <a:pt x="45" y="177"/>
                      <a:pt x="46" y="179"/>
                      <a:pt x="46" y="181"/>
                    </a:cubicBezTo>
                    <a:cubicBezTo>
                      <a:pt x="45" y="183"/>
                      <a:pt x="44" y="183"/>
                      <a:pt x="44" y="185"/>
                    </a:cubicBezTo>
                    <a:cubicBezTo>
                      <a:pt x="45" y="187"/>
                      <a:pt x="46" y="188"/>
                      <a:pt x="49" y="188"/>
                    </a:cubicBezTo>
                    <a:cubicBezTo>
                      <a:pt x="53" y="189"/>
                      <a:pt x="51" y="193"/>
                      <a:pt x="49" y="194"/>
                    </a:cubicBezTo>
                    <a:cubicBezTo>
                      <a:pt x="47" y="195"/>
                      <a:pt x="47" y="195"/>
                      <a:pt x="46" y="196"/>
                    </a:cubicBezTo>
                    <a:cubicBezTo>
                      <a:pt x="45" y="198"/>
                      <a:pt x="45" y="198"/>
                      <a:pt x="43" y="199"/>
                    </a:cubicBezTo>
                    <a:cubicBezTo>
                      <a:pt x="41" y="199"/>
                      <a:pt x="39" y="199"/>
                      <a:pt x="39" y="199"/>
                    </a:cubicBezTo>
                    <a:cubicBezTo>
                      <a:pt x="39" y="199"/>
                      <a:pt x="37" y="200"/>
                      <a:pt x="33" y="201"/>
                    </a:cubicBezTo>
                    <a:cubicBezTo>
                      <a:pt x="30" y="201"/>
                      <a:pt x="33" y="201"/>
                      <a:pt x="32" y="203"/>
                    </a:cubicBezTo>
                    <a:cubicBezTo>
                      <a:pt x="30" y="205"/>
                      <a:pt x="30" y="205"/>
                      <a:pt x="31" y="207"/>
                    </a:cubicBezTo>
                    <a:cubicBezTo>
                      <a:pt x="32" y="208"/>
                      <a:pt x="31" y="210"/>
                      <a:pt x="29" y="211"/>
                    </a:cubicBezTo>
                    <a:cubicBezTo>
                      <a:pt x="27" y="212"/>
                      <a:pt x="28" y="208"/>
                      <a:pt x="26" y="208"/>
                    </a:cubicBezTo>
                    <a:cubicBezTo>
                      <a:pt x="25" y="208"/>
                      <a:pt x="26" y="211"/>
                      <a:pt x="23" y="213"/>
                    </a:cubicBezTo>
                    <a:cubicBezTo>
                      <a:pt x="21" y="216"/>
                      <a:pt x="18" y="212"/>
                      <a:pt x="18" y="211"/>
                    </a:cubicBezTo>
                    <a:cubicBezTo>
                      <a:pt x="17" y="209"/>
                      <a:pt x="19" y="207"/>
                      <a:pt x="19" y="207"/>
                    </a:cubicBezTo>
                    <a:cubicBezTo>
                      <a:pt x="19" y="207"/>
                      <a:pt x="15" y="204"/>
                      <a:pt x="17" y="202"/>
                    </a:cubicBezTo>
                    <a:cubicBezTo>
                      <a:pt x="18" y="201"/>
                      <a:pt x="15" y="199"/>
                      <a:pt x="14" y="201"/>
                    </a:cubicBezTo>
                    <a:cubicBezTo>
                      <a:pt x="13" y="203"/>
                      <a:pt x="13" y="203"/>
                      <a:pt x="11" y="204"/>
                    </a:cubicBezTo>
                    <a:cubicBezTo>
                      <a:pt x="8" y="206"/>
                      <a:pt x="7" y="206"/>
                      <a:pt x="6" y="209"/>
                    </a:cubicBezTo>
                    <a:cubicBezTo>
                      <a:pt x="5" y="212"/>
                      <a:pt x="5" y="214"/>
                      <a:pt x="3" y="214"/>
                    </a:cubicBezTo>
                    <a:cubicBezTo>
                      <a:pt x="0" y="215"/>
                      <a:pt x="0" y="217"/>
                      <a:pt x="1" y="220"/>
                    </a:cubicBezTo>
                    <a:cubicBezTo>
                      <a:pt x="2" y="223"/>
                      <a:pt x="3" y="222"/>
                      <a:pt x="5" y="220"/>
                    </a:cubicBezTo>
                    <a:cubicBezTo>
                      <a:pt x="6" y="219"/>
                      <a:pt x="9" y="221"/>
                      <a:pt x="10" y="225"/>
                    </a:cubicBezTo>
                    <a:cubicBezTo>
                      <a:pt x="11" y="228"/>
                      <a:pt x="10" y="229"/>
                      <a:pt x="7" y="231"/>
                    </a:cubicBezTo>
                    <a:cubicBezTo>
                      <a:pt x="3" y="233"/>
                      <a:pt x="3" y="233"/>
                      <a:pt x="2" y="235"/>
                    </a:cubicBezTo>
                    <a:cubicBezTo>
                      <a:pt x="0" y="237"/>
                      <a:pt x="5" y="239"/>
                      <a:pt x="7" y="240"/>
                    </a:cubicBezTo>
                    <a:cubicBezTo>
                      <a:pt x="8" y="239"/>
                      <a:pt x="10" y="240"/>
                      <a:pt x="10" y="241"/>
                    </a:cubicBezTo>
                    <a:cubicBezTo>
                      <a:pt x="12" y="243"/>
                      <a:pt x="11" y="250"/>
                      <a:pt x="14" y="252"/>
                    </a:cubicBezTo>
                    <a:cubicBezTo>
                      <a:pt x="17" y="253"/>
                      <a:pt x="21" y="254"/>
                      <a:pt x="23" y="254"/>
                    </a:cubicBezTo>
                    <a:cubicBezTo>
                      <a:pt x="25" y="254"/>
                      <a:pt x="29" y="256"/>
                      <a:pt x="31" y="258"/>
                    </a:cubicBezTo>
                    <a:cubicBezTo>
                      <a:pt x="31" y="257"/>
                      <a:pt x="31" y="257"/>
                      <a:pt x="31" y="257"/>
                    </a:cubicBezTo>
                    <a:cubicBezTo>
                      <a:pt x="31" y="257"/>
                      <a:pt x="34" y="255"/>
                      <a:pt x="37" y="255"/>
                    </a:cubicBezTo>
                    <a:cubicBezTo>
                      <a:pt x="39" y="255"/>
                      <a:pt x="39" y="260"/>
                      <a:pt x="41" y="262"/>
                    </a:cubicBezTo>
                    <a:cubicBezTo>
                      <a:pt x="43" y="265"/>
                      <a:pt x="46" y="264"/>
                      <a:pt x="48" y="266"/>
                    </a:cubicBezTo>
                    <a:cubicBezTo>
                      <a:pt x="50" y="267"/>
                      <a:pt x="49" y="269"/>
                      <a:pt x="48" y="271"/>
                    </a:cubicBezTo>
                    <a:cubicBezTo>
                      <a:pt x="48" y="272"/>
                      <a:pt x="50" y="271"/>
                      <a:pt x="51" y="274"/>
                    </a:cubicBezTo>
                    <a:cubicBezTo>
                      <a:pt x="51" y="276"/>
                      <a:pt x="54" y="286"/>
                      <a:pt x="57" y="276"/>
                    </a:cubicBezTo>
                    <a:cubicBezTo>
                      <a:pt x="60" y="267"/>
                      <a:pt x="61" y="262"/>
                      <a:pt x="63" y="261"/>
                    </a:cubicBezTo>
                    <a:cubicBezTo>
                      <a:pt x="65" y="259"/>
                      <a:pt x="66" y="255"/>
                      <a:pt x="66" y="253"/>
                    </a:cubicBezTo>
                    <a:cubicBezTo>
                      <a:pt x="66" y="250"/>
                      <a:pt x="71" y="249"/>
                      <a:pt x="73" y="248"/>
                    </a:cubicBezTo>
                    <a:cubicBezTo>
                      <a:pt x="75" y="247"/>
                      <a:pt x="76" y="243"/>
                      <a:pt x="77" y="241"/>
                    </a:cubicBezTo>
                    <a:cubicBezTo>
                      <a:pt x="79" y="238"/>
                      <a:pt x="94" y="235"/>
                      <a:pt x="97" y="236"/>
                    </a:cubicBezTo>
                    <a:cubicBezTo>
                      <a:pt x="99" y="237"/>
                      <a:pt x="99" y="236"/>
                      <a:pt x="104" y="232"/>
                    </a:cubicBezTo>
                    <a:cubicBezTo>
                      <a:pt x="109" y="228"/>
                      <a:pt x="115" y="228"/>
                      <a:pt x="121" y="231"/>
                    </a:cubicBezTo>
                    <a:cubicBezTo>
                      <a:pt x="128" y="235"/>
                      <a:pt x="127" y="236"/>
                      <a:pt x="127" y="236"/>
                    </a:cubicBezTo>
                    <a:cubicBezTo>
                      <a:pt x="127" y="236"/>
                      <a:pt x="133" y="235"/>
                      <a:pt x="135" y="229"/>
                    </a:cubicBezTo>
                    <a:cubicBezTo>
                      <a:pt x="137" y="223"/>
                      <a:pt x="135" y="222"/>
                      <a:pt x="136" y="218"/>
                    </a:cubicBezTo>
                    <a:cubicBezTo>
                      <a:pt x="137" y="214"/>
                      <a:pt x="140" y="218"/>
                      <a:pt x="143" y="217"/>
                    </a:cubicBezTo>
                    <a:cubicBezTo>
                      <a:pt x="146" y="216"/>
                      <a:pt x="148" y="214"/>
                      <a:pt x="152" y="216"/>
                    </a:cubicBezTo>
                    <a:cubicBezTo>
                      <a:pt x="156" y="217"/>
                      <a:pt x="159" y="215"/>
                      <a:pt x="159" y="209"/>
                    </a:cubicBezTo>
                    <a:cubicBezTo>
                      <a:pt x="159" y="204"/>
                      <a:pt x="161" y="198"/>
                      <a:pt x="164" y="199"/>
                    </a:cubicBezTo>
                    <a:cubicBezTo>
                      <a:pt x="166" y="201"/>
                      <a:pt x="170" y="204"/>
                      <a:pt x="171" y="201"/>
                    </a:cubicBezTo>
                    <a:cubicBezTo>
                      <a:pt x="171" y="198"/>
                      <a:pt x="171" y="196"/>
                      <a:pt x="174" y="193"/>
                    </a:cubicBezTo>
                    <a:cubicBezTo>
                      <a:pt x="176" y="190"/>
                      <a:pt x="177" y="186"/>
                      <a:pt x="177" y="186"/>
                    </a:cubicBezTo>
                    <a:cubicBezTo>
                      <a:pt x="177" y="186"/>
                      <a:pt x="176" y="190"/>
                      <a:pt x="180" y="192"/>
                    </a:cubicBezTo>
                    <a:cubicBezTo>
                      <a:pt x="183" y="195"/>
                      <a:pt x="185" y="197"/>
                      <a:pt x="186" y="195"/>
                    </a:cubicBezTo>
                    <a:cubicBezTo>
                      <a:pt x="188" y="193"/>
                      <a:pt x="189" y="194"/>
                      <a:pt x="192" y="190"/>
                    </a:cubicBezTo>
                    <a:cubicBezTo>
                      <a:pt x="194" y="186"/>
                      <a:pt x="194" y="185"/>
                      <a:pt x="194" y="182"/>
                    </a:cubicBezTo>
                    <a:cubicBezTo>
                      <a:pt x="194" y="178"/>
                      <a:pt x="192" y="174"/>
                      <a:pt x="195" y="175"/>
                    </a:cubicBezTo>
                    <a:cubicBezTo>
                      <a:pt x="198" y="175"/>
                      <a:pt x="200" y="176"/>
                      <a:pt x="205" y="173"/>
                    </a:cubicBezTo>
                    <a:cubicBezTo>
                      <a:pt x="209" y="171"/>
                      <a:pt x="211" y="173"/>
                      <a:pt x="214" y="173"/>
                    </a:cubicBezTo>
                    <a:cubicBezTo>
                      <a:pt x="217" y="173"/>
                      <a:pt x="218" y="171"/>
                      <a:pt x="222" y="170"/>
                    </a:cubicBezTo>
                    <a:cubicBezTo>
                      <a:pt x="227" y="168"/>
                      <a:pt x="227" y="171"/>
                      <a:pt x="231" y="170"/>
                    </a:cubicBezTo>
                    <a:cubicBezTo>
                      <a:pt x="235" y="168"/>
                      <a:pt x="238" y="168"/>
                      <a:pt x="236" y="165"/>
                    </a:cubicBezTo>
                    <a:cubicBezTo>
                      <a:pt x="235" y="162"/>
                      <a:pt x="236" y="156"/>
                      <a:pt x="244" y="155"/>
                    </a:cubicBezTo>
                    <a:cubicBezTo>
                      <a:pt x="251" y="153"/>
                      <a:pt x="252" y="156"/>
                      <a:pt x="258" y="152"/>
                    </a:cubicBezTo>
                    <a:cubicBezTo>
                      <a:pt x="263" y="148"/>
                      <a:pt x="268" y="145"/>
                      <a:pt x="272" y="143"/>
                    </a:cubicBezTo>
                    <a:cubicBezTo>
                      <a:pt x="276" y="141"/>
                      <a:pt x="271" y="142"/>
                      <a:pt x="275" y="138"/>
                    </a:cubicBezTo>
                    <a:cubicBezTo>
                      <a:pt x="280" y="134"/>
                      <a:pt x="281" y="136"/>
                      <a:pt x="286" y="134"/>
                    </a:cubicBezTo>
                    <a:cubicBezTo>
                      <a:pt x="291" y="133"/>
                      <a:pt x="296" y="129"/>
                      <a:pt x="289" y="127"/>
                    </a:cubicBezTo>
                    <a:cubicBezTo>
                      <a:pt x="282" y="124"/>
                      <a:pt x="281" y="124"/>
                      <a:pt x="281" y="121"/>
                    </a:cubicBezTo>
                    <a:cubicBezTo>
                      <a:pt x="281" y="119"/>
                      <a:pt x="277" y="119"/>
                      <a:pt x="276" y="117"/>
                    </a:cubicBezTo>
                    <a:cubicBezTo>
                      <a:pt x="275" y="115"/>
                      <a:pt x="275" y="115"/>
                      <a:pt x="276" y="111"/>
                    </a:cubicBezTo>
                    <a:cubicBezTo>
                      <a:pt x="277" y="107"/>
                      <a:pt x="277" y="107"/>
                      <a:pt x="282" y="107"/>
                    </a:cubicBezTo>
                    <a:cubicBezTo>
                      <a:pt x="287" y="108"/>
                      <a:pt x="287" y="108"/>
                      <a:pt x="289" y="110"/>
                    </a:cubicBezTo>
                    <a:cubicBezTo>
                      <a:pt x="292" y="113"/>
                      <a:pt x="293" y="113"/>
                      <a:pt x="296" y="110"/>
                    </a:cubicBezTo>
                    <a:cubicBezTo>
                      <a:pt x="298" y="106"/>
                      <a:pt x="301" y="106"/>
                      <a:pt x="303" y="108"/>
                    </a:cubicBezTo>
                    <a:cubicBezTo>
                      <a:pt x="306" y="111"/>
                      <a:pt x="312" y="113"/>
                      <a:pt x="313" y="115"/>
                    </a:cubicBezTo>
                    <a:cubicBezTo>
                      <a:pt x="315" y="118"/>
                      <a:pt x="315" y="122"/>
                      <a:pt x="313" y="124"/>
                    </a:cubicBezTo>
                    <a:cubicBezTo>
                      <a:pt x="311" y="127"/>
                      <a:pt x="313" y="131"/>
                      <a:pt x="317" y="128"/>
                    </a:cubicBezTo>
                    <a:cubicBezTo>
                      <a:pt x="321" y="125"/>
                      <a:pt x="323" y="131"/>
                      <a:pt x="320" y="134"/>
                    </a:cubicBezTo>
                    <a:cubicBezTo>
                      <a:pt x="318" y="137"/>
                      <a:pt x="319" y="140"/>
                      <a:pt x="323" y="141"/>
                    </a:cubicBezTo>
                    <a:cubicBezTo>
                      <a:pt x="328" y="141"/>
                      <a:pt x="333" y="143"/>
                      <a:pt x="335" y="145"/>
                    </a:cubicBezTo>
                    <a:cubicBezTo>
                      <a:pt x="336" y="147"/>
                      <a:pt x="342" y="146"/>
                      <a:pt x="343" y="140"/>
                    </a:cubicBezTo>
                    <a:cubicBezTo>
                      <a:pt x="344" y="134"/>
                      <a:pt x="344" y="131"/>
                      <a:pt x="347" y="126"/>
                    </a:cubicBezTo>
                    <a:cubicBezTo>
                      <a:pt x="351" y="122"/>
                      <a:pt x="351" y="114"/>
                      <a:pt x="352" y="110"/>
                    </a:cubicBezTo>
                    <a:cubicBezTo>
                      <a:pt x="354" y="105"/>
                      <a:pt x="361" y="84"/>
                      <a:pt x="359" y="81"/>
                    </a:cubicBezTo>
                    <a:cubicBezTo>
                      <a:pt x="357" y="77"/>
                      <a:pt x="359" y="72"/>
                      <a:pt x="361" y="67"/>
                    </a:cubicBezTo>
                    <a:cubicBezTo>
                      <a:pt x="362" y="63"/>
                      <a:pt x="358" y="56"/>
                      <a:pt x="356" y="51"/>
                    </a:cubicBez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39" name="Google Shape;2104;p31">
                <a:extLst>
                  <a:ext uri="{FF2B5EF4-FFF2-40B4-BE49-F238E27FC236}">
                    <a16:creationId xmlns:a16="http://schemas.microsoft.com/office/drawing/2014/main" id="{4ECDE662-578A-9C44-90FB-C38F22A6D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9690" y="495300"/>
                <a:ext cx="1666876" cy="1598296"/>
              </a:xfrm>
              <a:custGeom>
                <a:avLst/>
                <a:gdLst>
                  <a:gd name="T0" fmla="*/ 1150094 w 329"/>
                  <a:gd name="T1" fmla="*/ 1542482 h 315"/>
                  <a:gd name="T2" fmla="*/ 1053830 w 329"/>
                  <a:gd name="T3" fmla="*/ 1572926 h 315"/>
                  <a:gd name="T4" fmla="*/ 957567 w 329"/>
                  <a:gd name="T5" fmla="*/ 1542482 h 315"/>
                  <a:gd name="T6" fmla="*/ 881570 w 329"/>
                  <a:gd name="T7" fmla="*/ 1532335 h 315"/>
                  <a:gd name="T8" fmla="*/ 775173 w 329"/>
                  <a:gd name="T9" fmla="*/ 1415634 h 315"/>
                  <a:gd name="T10" fmla="*/ 552248 w 329"/>
                  <a:gd name="T11" fmla="*/ 1126418 h 315"/>
                  <a:gd name="T12" fmla="*/ 390120 w 329"/>
                  <a:gd name="T13" fmla="*/ 1111196 h 315"/>
                  <a:gd name="T14" fmla="*/ 314123 w 329"/>
                  <a:gd name="T15" fmla="*/ 964052 h 315"/>
                  <a:gd name="T16" fmla="*/ 364787 w 329"/>
                  <a:gd name="T17" fmla="*/ 918386 h 315"/>
                  <a:gd name="T18" fmla="*/ 293857 w 329"/>
                  <a:gd name="T19" fmla="*/ 872720 h 315"/>
                  <a:gd name="T20" fmla="*/ 243192 w 329"/>
                  <a:gd name="T21" fmla="*/ 740798 h 315"/>
                  <a:gd name="T22" fmla="*/ 177327 w 329"/>
                  <a:gd name="T23" fmla="*/ 684984 h 315"/>
                  <a:gd name="T24" fmla="*/ 248258 w 329"/>
                  <a:gd name="T25" fmla="*/ 619023 h 315"/>
                  <a:gd name="T26" fmla="*/ 349588 w 329"/>
                  <a:gd name="T27" fmla="*/ 608875 h 315"/>
                  <a:gd name="T28" fmla="*/ 339455 w 329"/>
                  <a:gd name="T29" fmla="*/ 583505 h 315"/>
                  <a:gd name="T30" fmla="*/ 303990 w 329"/>
                  <a:gd name="T31" fmla="*/ 522617 h 315"/>
                  <a:gd name="T32" fmla="*/ 314123 w 329"/>
                  <a:gd name="T33" fmla="*/ 461730 h 315"/>
                  <a:gd name="T34" fmla="*/ 243192 w 329"/>
                  <a:gd name="T35" fmla="*/ 339955 h 315"/>
                  <a:gd name="T36" fmla="*/ 157061 w 329"/>
                  <a:gd name="T37" fmla="*/ 187736 h 315"/>
                  <a:gd name="T38" fmla="*/ 45598 w 329"/>
                  <a:gd name="T39" fmla="*/ 187736 h 315"/>
                  <a:gd name="T40" fmla="*/ 20266 w 329"/>
                  <a:gd name="T41" fmla="*/ 299363 h 315"/>
                  <a:gd name="T42" fmla="*/ 45598 w 329"/>
                  <a:gd name="T43" fmla="*/ 50740 h 315"/>
                  <a:gd name="T44" fmla="*/ 101330 w 329"/>
                  <a:gd name="T45" fmla="*/ 45666 h 315"/>
                  <a:gd name="T46" fmla="*/ 55731 w 329"/>
                  <a:gd name="T47" fmla="*/ 142071 h 315"/>
                  <a:gd name="T48" fmla="*/ 248258 w 329"/>
                  <a:gd name="T49" fmla="*/ 167441 h 315"/>
                  <a:gd name="T50" fmla="*/ 526915 w 329"/>
                  <a:gd name="T51" fmla="*/ 208032 h 315"/>
                  <a:gd name="T52" fmla="*/ 623179 w 329"/>
                  <a:gd name="T53" fmla="*/ 223254 h 315"/>
                  <a:gd name="T54" fmla="*/ 775173 w 329"/>
                  <a:gd name="T55" fmla="*/ 243550 h 315"/>
                  <a:gd name="T56" fmla="*/ 922102 w 329"/>
                  <a:gd name="T57" fmla="*/ 284142 h 315"/>
                  <a:gd name="T58" fmla="*/ 957567 w 329"/>
                  <a:gd name="T59" fmla="*/ 416064 h 315"/>
                  <a:gd name="T60" fmla="*/ 876503 w 329"/>
                  <a:gd name="T61" fmla="*/ 583505 h 315"/>
                  <a:gd name="T62" fmla="*/ 1043697 w 329"/>
                  <a:gd name="T63" fmla="*/ 583505 h 315"/>
                  <a:gd name="T64" fmla="*/ 1160227 w 329"/>
                  <a:gd name="T65" fmla="*/ 603801 h 315"/>
                  <a:gd name="T66" fmla="*/ 1398352 w 329"/>
                  <a:gd name="T67" fmla="*/ 669762 h 315"/>
                  <a:gd name="T68" fmla="*/ 1525014 w 329"/>
                  <a:gd name="T69" fmla="*/ 619023 h 315"/>
                  <a:gd name="T70" fmla="*/ 1484482 w 329"/>
                  <a:gd name="T71" fmla="*/ 583505 h 315"/>
                  <a:gd name="T72" fmla="*/ 1525014 w 329"/>
                  <a:gd name="T73" fmla="*/ 482026 h 315"/>
                  <a:gd name="T74" fmla="*/ 1661810 w 329"/>
                  <a:gd name="T75" fmla="*/ 619023 h 315"/>
                  <a:gd name="T76" fmla="*/ 1590879 w 329"/>
                  <a:gd name="T77" fmla="*/ 598727 h 315"/>
                  <a:gd name="T78" fmla="*/ 1535147 w 329"/>
                  <a:gd name="T79" fmla="*/ 664688 h 315"/>
                  <a:gd name="T80" fmla="*/ 1459150 w 329"/>
                  <a:gd name="T81" fmla="*/ 882868 h 315"/>
                  <a:gd name="T82" fmla="*/ 1443950 w 329"/>
                  <a:gd name="T83" fmla="*/ 1030013 h 315"/>
                  <a:gd name="T84" fmla="*/ 1378086 w 329"/>
                  <a:gd name="T85" fmla="*/ 1161936 h 315"/>
                  <a:gd name="T86" fmla="*/ 1484482 w 329"/>
                  <a:gd name="T87" fmla="*/ 1288785 h 315"/>
                  <a:gd name="T88" fmla="*/ 1418618 w 329"/>
                  <a:gd name="T89" fmla="*/ 1395338 h 315"/>
                  <a:gd name="T90" fmla="*/ 1327421 w 329"/>
                  <a:gd name="T91" fmla="*/ 1501891 h 315"/>
                  <a:gd name="T92" fmla="*/ 1281823 w 329"/>
                  <a:gd name="T93" fmla="*/ 1598296 h 315"/>
                  <a:gd name="T94" fmla="*/ 116529 w 329"/>
                  <a:gd name="T95" fmla="*/ 624097 h 315"/>
                  <a:gd name="T96" fmla="*/ 121596 w 329"/>
                  <a:gd name="T97" fmla="*/ 578431 h 315"/>
                  <a:gd name="T98" fmla="*/ 162128 w 329"/>
                  <a:gd name="T99" fmla="*/ 512470 h 315"/>
                  <a:gd name="T100" fmla="*/ 212793 w 329"/>
                  <a:gd name="T101" fmla="*/ 558135 h 315"/>
                  <a:gd name="T102" fmla="*/ 121596 w 329"/>
                  <a:gd name="T103" fmla="*/ 456656 h 315"/>
                  <a:gd name="T104" fmla="*/ 30399 w 329"/>
                  <a:gd name="T105" fmla="*/ 436360 h 315"/>
                  <a:gd name="T106" fmla="*/ 55731 w 329"/>
                  <a:gd name="T107" fmla="*/ 390695 h 315"/>
                  <a:gd name="T108" fmla="*/ 151995 w 329"/>
                  <a:gd name="T109" fmla="*/ 431286 h 315"/>
                  <a:gd name="T110" fmla="*/ 217859 w 329"/>
                  <a:gd name="T111" fmla="*/ 360251 h 315"/>
                  <a:gd name="T112" fmla="*/ 136795 w 329"/>
                  <a:gd name="T113" fmla="*/ 380547 h 315"/>
                  <a:gd name="T114" fmla="*/ 101330 w 329"/>
                  <a:gd name="T115" fmla="*/ 299363 h 315"/>
                  <a:gd name="T116" fmla="*/ 146928 w 329"/>
                  <a:gd name="T117" fmla="*/ 380547 h 3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29" h="315" extrusionOk="0">
                    <a:moveTo>
                      <a:pt x="253" y="315"/>
                    </a:moveTo>
                    <a:cubicBezTo>
                      <a:pt x="251" y="315"/>
                      <a:pt x="250" y="315"/>
                      <a:pt x="249" y="314"/>
                    </a:cubicBezTo>
                    <a:cubicBezTo>
                      <a:pt x="248" y="314"/>
                      <a:pt x="247" y="314"/>
                      <a:pt x="246" y="314"/>
                    </a:cubicBezTo>
                    <a:cubicBezTo>
                      <a:pt x="244" y="313"/>
                      <a:pt x="240" y="311"/>
                      <a:pt x="238" y="310"/>
                    </a:cubicBezTo>
                    <a:cubicBezTo>
                      <a:pt x="237" y="310"/>
                      <a:pt x="237" y="309"/>
                      <a:pt x="236" y="309"/>
                    </a:cubicBezTo>
                    <a:cubicBezTo>
                      <a:pt x="235" y="309"/>
                      <a:pt x="232" y="307"/>
                      <a:pt x="230" y="305"/>
                    </a:cubicBezTo>
                    <a:cubicBezTo>
                      <a:pt x="229" y="305"/>
                      <a:pt x="228" y="304"/>
                      <a:pt x="227" y="304"/>
                    </a:cubicBezTo>
                    <a:cubicBezTo>
                      <a:pt x="226" y="303"/>
                      <a:pt x="226" y="303"/>
                      <a:pt x="226" y="303"/>
                    </a:cubicBezTo>
                    <a:cubicBezTo>
                      <a:pt x="225" y="303"/>
                      <a:pt x="224" y="304"/>
                      <a:pt x="223" y="304"/>
                    </a:cubicBezTo>
                    <a:cubicBezTo>
                      <a:pt x="222" y="304"/>
                      <a:pt x="221" y="304"/>
                      <a:pt x="220" y="305"/>
                    </a:cubicBezTo>
                    <a:cubicBezTo>
                      <a:pt x="218" y="305"/>
                      <a:pt x="218" y="306"/>
                      <a:pt x="216" y="307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4" y="309"/>
                      <a:pt x="212" y="309"/>
                      <a:pt x="210" y="310"/>
                    </a:cubicBezTo>
                    <a:cubicBezTo>
                      <a:pt x="210" y="310"/>
                      <a:pt x="209" y="310"/>
                      <a:pt x="208" y="310"/>
                    </a:cubicBezTo>
                    <a:cubicBezTo>
                      <a:pt x="208" y="310"/>
                      <a:pt x="208" y="310"/>
                      <a:pt x="207" y="310"/>
                    </a:cubicBezTo>
                    <a:cubicBezTo>
                      <a:pt x="204" y="310"/>
                      <a:pt x="200" y="305"/>
                      <a:pt x="198" y="302"/>
                    </a:cubicBezTo>
                    <a:cubicBezTo>
                      <a:pt x="197" y="302"/>
                      <a:pt x="197" y="302"/>
                      <a:pt x="197" y="302"/>
                    </a:cubicBezTo>
                    <a:cubicBezTo>
                      <a:pt x="196" y="301"/>
                      <a:pt x="196" y="300"/>
                      <a:pt x="195" y="300"/>
                    </a:cubicBezTo>
                    <a:cubicBezTo>
                      <a:pt x="195" y="300"/>
                      <a:pt x="194" y="301"/>
                      <a:pt x="193" y="301"/>
                    </a:cubicBezTo>
                    <a:cubicBezTo>
                      <a:pt x="192" y="302"/>
                      <a:pt x="192" y="302"/>
                      <a:pt x="192" y="302"/>
                    </a:cubicBezTo>
                    <a:cubicBezTo>
                      <a:pt x="191" y="303"/>
                      <a:pt x="190" y="303"/>
                      <a:pt x="189" y="304"/>
                    </a:cubicBezTo>
                    <a:cubicBezTo>
                      <a:pt x="188" y="305"/>
                      <a:pt x="188" y="306"/>
                      <a:pt x="187" y="307"/>
                    </a:cubicBezTo>
                    <a:cubicBezTo>
                      <a:pt x="186" y="307"/>
                      <a:pt x="185" y="308"/>
                      <a:pt x="184" y="308"/>
                    </a:cubicBezTo>
                    <a:cubicBezTo>
                      <a:pt x="182" y="308"/>
                      <a:pt x="180" y="306"/>
                      <a:pt x="179" y="305"/>
                    </a:cubicBezTo>
                    <a:cubicBezTo>
                      <a:pt x="178" y="304"/>
                      <a:pt x="178" y="303"/>
                      <a:pt x="178" y="302"/>
                    </a:cubicBezTo>
                    <a:cubicBezTo>
                      <a:pt x="178" y="301"/>
                      <a:pt x="178" y="301"/>
                      <a:pt x="177" y="300"/>
                    </a:cubicBezTo>
                    <a:cubicBezTo>
                      <a:pt x="177" y="300"/>
                      <a:pt x="177" y="300"/>
                      <a:pt x="177" y="300"/>
                    </a:cubicBezTo>
                    <a:cubicBezTo>
                      <a:pt x="176" y="300"/>
                      <a:pt x="175" y="301"/>
                      <a:pt x="174" y="302"/>
                    </a:cubicBezTo>
                    <a:cubicBezTo>
                      <a:pt x="174" y="303"/>
                      <a:pt x="173" y="303"/>
                      <a:pt x="172" y="304"/>
                    </a:cubicBezTo>
                    <a:cubicBezTo>
                      <a:pt x="172" y="304"/>
                      <a:pt x="172" y="304"/>
                      <a:pt x="171" y="304"/>
                    </a:cubicBezTo>
                    <a:cubicBezTo>
                      <a:pt x="169" y="304"/>
                      <a:pt x="168" y="302"/>
                      <a:pt x="167" y="300"/>
                    </a:cubicBezTo>
                    <a:cubicBezTo>
                      <a:pt x="167" y="299"/>
                      <a:pt x="166" y="298"/>
                      <a:pt x="166" y="298"/>
                    </a:cubicBezTo>
                    <a:cubicBezTo>
                      <a:pt x="164" y="296"/>
                      <a:pt x="164" y="291"/>
                      <a:pt x="164" y="288"/>
                    </a:cubicBezTo>
                    <a:cubicBezTo>
                      <a:pt x="165" y="286"/>
                      <a:pt x="163" y="283"/>
                      <a:pt x="161" y="282"/>
                    </a:cubicBezTo>
                    <a:cubicBezTo>
                      <a:pt x="159" y="281"/>
                      <a:pt x="156" y="280"/>
                      <a:pt x="153" y="279"/>
                    </a:cubicBezTo>
                    <a:cubicBezTo>
                      <a:pt x="151" y="278"/>
                      <a:pt x="148" y="277"/>
                      <a:pt x="147" y="277"/>
                    </a:cubicBezTo>
                    <a:cubicBezTo>
                      <a:pt x="142" y="275"/>
                      <a:pt x="136" y="264"/>
                      <a:pt x="134" y="259"/>
                    </a:cubicBezTo>
                    <a:cubicBezTo>
                      <a:pt x="133" y="256"/>
                      <a:pt x="131" y="254"/>
                      <a:pt x="128" y="252"/>
                    </a:cubicBezTo>
                    <a:cubicBezTo>
                      <a:pt x="127" y="251"/>
                      <a:pt x="126" y="250"/>
                      <a:pt x="125" y="249"/>
                    </a:cubicBezTo>
                    <a:cubicBezTo>
                      <a:pt x="124" y="248"/>
                      <a:pt x="122" y="244"/>
                      <a:pt x="118" y="238"/>
                    </a:cubicBezTo>
                    <a:cubicBezTo>
                      <a:pt x="117" y="236"/>
                      <a:pt x="116" y="233"/>
                      <a:pt x="115" y="229"/>
                    </a:cubicBezTo>
                    <a:cubicBezTo>
                      <a:pt x="114" y="225"/>
                      <a:pt x="111" y="224"/>
                      <a:pt x="109" y="222"/>
                    </a:cubicBezTo>
                    <a:cubicBezTo>
                      <a:pt x="108" y="222"/>
                      <a:pt x="107" y="222"/>
                      <a:pt x="106" y="221"/>
                    </a:cubicBezTo>
                    <a:cubicBezTo>
                      <a:pt x="104" y="220"/>
                      <a:pt x="96" y="219"/>
                      <a:pt x="93" y="219"/>
                    </a:cubicBezTo>
                    <a:cubicBezTo>
                      <a:pt x="93" y="220"/>
                      <a:pt x="92" y="220"/>
                      <a:pt x="92" y="220"/>
                    </a:cubicBezTo>
                    <a:cubicBezTo>
                      <a:pt x="90" y="220"/>
                      <a:pt x="88" y="219"/>
                      <a:pt x="87" y="219"/>
                    </a:cubicBezTo>
                    <a:cubicBezTo>
                      <a:pt x="85" y="219"/>
                      <a:pt x="83" y="218"/>
                      <a:pt x="82" y="218"/>
                    </a:cubicBezTo>
                    <a:cubicBezTo>
                      <a:pt x="81" y="218"/>
                      <a:pt x="80" y="219"/>
                      <a:pt x="80" y="219"/>
                    </a:cubicBezTo>
                    <a:cubicBezTo>
                      <a:pt x="79" y="219"/>
                      <a:pt x="78" y="219"/>
                      <a:pt x="77" y="219"/>
                    </a:cubicBezTo>
                    <a:cubicBezTo>
                      <a:pt x="74" y="219"/>
                      <a:pt x="72" y="217"/>
                      <a:pt x="70" y="215"/>
                    </a:cubicBezTo>
                    <a:cubicBezTo>
                      <a:pt x="68" y="213"/>
                      <a:pt x="67" y="211"/>
                      <a:pt x="66" y="208"/>
                    </a:cubicBezTo>
                    <a:cubicBezTo>
                      <a:pt x="65" y="207"/>
                      <a:pt x="65" y="207"/>
                      <a:pt x="65" y="206"/>
                    </a:cubicBezTo>
                    <a:cubicBezTo>
                      <a:pt x="63" y="201"/>
                      <a:pt x="61" y="199"/>
                      <a:pt x="59" y="196"/>
                    </a:cubicBezTo>
                    <a:cubicBezTo>
                      <a:pt x="58" y="195"/>
                      <a:pt x="57" y="194"/>
                      <a:pt x="57" y="193"/>
                    </a:cubicBezTo>
                    <a:cubicBezTo>
                      <a:pt x="58" y="192"/>
                      <a:pt x="59" y="191"/>
                      <a:pt x="60" y="191"/>
                    </a:cubicBezTo>
                    <a:cubicBezTo>
                      <a:pt x="61" y="191"/>
                      <a:pt x="61" y="190"/>
                      <a:pt x="62" y="190"/>
                    </a:cubicBezTo>
                    <a:cubicBezTo>
                      <a:pt x="63" y="190"/>
                      <a:pt x="64" y="190"/>
                      <a:pt x="64" y="190"/>
                    </a:cubicBezTo>
                    <a:cubicBezTo>
                      <a:pt x="66" y="190"/>
                      <a:pt x="67" y="190"/>
                      <a:pt x="70" y="191"/>
                    </a:cubicBezTo>
                    <a:cubicBezTo>
                      <a:pt x="70" y="191"/>
                      <a:pt x="71" y="192"/>
                      <a:pt x="72" y="192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74" y="192"/>
                      <a:pt x="74" y="192"/>
                      <a:pt x="74" y="192"/>
                    </a:cubicBezTo>
                    <a:cubicBezTo>
                      <a:pt x="75" y="191"/>
                      <a:pt x="75" y="188"/>
                      <a:pt x="74" y="185"/>
                    </a:cubicBezTo>
                    <a:cubicBezTo>
                      <a:pt x="74" y="184"/>
                      <a:pt x="73" y="182"/>
                      <a:pt x="72" y="181"/>
                    </a:cubicBezTo>
                    <a:cubicBezTo>
                      <a:pt x="71" y="180"/>
                      <a:pt x="71" y="179"/>
                      <a:pt x="70" y="178"/>
                    </a:cubicBezTo>
                    <a:cubicBezTo>
                      <a:pt x="70" y="178"/>
                      <a:pt x="70" y="177"/>
                      <a:pt x="70" y="177"/>
                    </a:cubicBezTo>
                    <a:cubicBezTo>
                      <a:pt x="69" y="176"/>
                      <a:pt x="69" y="174"/>
                      <a:pt x="68" y="174"/>
                    </a:cubicBezTo>
                    <a:cubicBezTo>
                      <a:pt x="68" y="174"/>
                      <a:pt x="67" y="175"/>
                      <a:pt x="67" y="175"/>
                    </a:cubicBezTo>
                    <a:cubicBezTo>
                      <a:pt x="65" y="176"/>
                      <a:pt x="64" y="177"/>
                      <a:pt x="62" y="177"/>
                    </a:cubicBezTo>
                    <a:cubicBezTo>
                      <a:pt x="61" y="177"/>
                      <a:pt x="59" y="176"/>
                      <a:pt x="58" y="174"/>
                    </a:cubicBezTo>
                    <a:cubicBezTo>
                      <a:pt x="58" y="173"/>
                      <a:pt x="58" y="172"/>
                      <a:pt x="58" y="172"/>
                    </a:cubicBezTo>
                    <a:cubicBezTo>
                      <a:pt x="58" y="171"/>
                      <a:pt x="58" y="171"/>
                      <a:pt x="57" y="169"/>
                    </a:cubicBezTo>
                    <a:cubicBezTo>
                      <a:pt x="54" y="166"/>
                      <a:pt x="54" y="165"/>
                      <a:pt x="57" y="161"/>
                    </a:cubicBezTo>
                    <a:cubicBezTo>
                      <a:pt x="57" y="160"/>
                      <a:pt x="58" y="159"/>
                      <a:pt x="58" y="158"/>
                    </a:cubicBezTo>
                    <a:cubicBezTo>
                      <a:pt x="59" y="157"/>
                      <a:pt x="59" y="157"/>
                      <a:pt x="60" y="153"/>
                    </a:cubicBezTo>
                    <a:cubicBezTo>
                      <a:pt x="60" y="149"/>
                      <a:pt x="59" y="147"/>
                      <a:pt x="59" y="146"/>
                    </a:cubicBezTo>
                    <a:cubicBezTo>
                      <a:pt x="58" y="146"/>
                      <a:pt x="55" y="145"/>
                      <a:pt x="52" y="145"/>
                    </a:cubicBezTo>
                    <a:cubicBezTo>
                      <a:pt x="50" y="145"/>
                      <a:pt x="49" y="146"/>
                      <a:pt x="48" y="146"/>
                    </a:cubicBezTo>
                    <a:cubicBezTo>
                      <a:pt x="45" y="147"/>
                      <a:pt x="44" y="148"/>
                      <a:pt x="43" y="149"/>
                    </a:cubicBezTo>
                    <a:cubicBezTo>
                      <a:pt x="42" y="150"/>
                      <a:pt x="42" y="151"/>
                      <a:pt x="41" y="151"/>
                    </a:cubicBezTo>
                    <a:cubicBezTo>
                      <a:pt x="41" y="151"/>
                      <a:pt x="40" y="150"/>
                      <a:pt x="40" y="149"/>
                    </a:cubicBezTo>
                    <a:cubicBezTo>
                      <a:pt x="40" y="148"/>
                      <a:pt x="39" y="148"/>
                      <a:pt x="36" y="146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29" y="140"/>
                      <a:pt x="31" y="137"/>
                    </a:cubicBezTo>
                    <a:cubicBezTo>
                      <a:pt x="32" y="135"/>
                      <a:pt x="34" y="135"/>
                      <a:pt x="35" y="135"/>
                    </a:cubicBezTo>
                    <a:cubicBezTo>
                      <a:pt x="36" y="135"/>
                      <a:pt x="37" y="135"/>
                      <a:pt x="39" y="133"/>
                    </a:cubicBezTo>
                    <a:cubicBezTo>
                      <a:pt x="41" y="132"/>
                      <a:pt x="42" y="132"/>
                      <a:pt x="42" y="131"/>
                    </a:cubicBezTo>
                    <a:cubicBezTo>
                      <a:pt x="42" y="131"/>
                      <a:pt x="42" y="131"/>
                      <a:pt x="41" y="131"/>
                    </a:cubicBezTo>
                    <a:cubicBezTo>
                      <a:pt x="39" y="131"/>
                      <a:pt x="34" y="129"/>
                      <a:pt x="34" y="129"/>
                    </a:cubicBezTo>
                    <a:cubicBezTo>
                      <a:pt x="33" y="129"/>
                      <a:pt x="33" y="129"/>
                      <a:pt x="33" y="129"/>
                    </a:cubicBezTo>
                    <a:cubicBezTo>
                      <a:pt x="38" y="125"/>
                      <a:pt x="38" y="125"/>
                      <a:pt x="38" y="125"/>
                    </a:cubicBezTo>
                    <a:cubicBezTo>
                      <a:pt x="42" y="122"/>
                      <a:pt x="46" y="122"/>
                      <a:pt x="49" y="122"/>
                    </a:cubicBezTo>
                    <a:cubicBezTo>
                      <a:pt x="51" y="122"/>
                      <a:pt x="52" y="122"/>
                      <a:pt x="53" y="122"/>
                    </a:cubicBezTo>
                    <a:cubicBezTo>
                      <a:pt x="55" y="122"/>
                      <a:pt x="56" y="122"/>
                      <a:pt x="58" y="122"/>
                    </a:cubicBezTo>
                    <a:cubicBezTo>
                      <a:pt x="60" y="122"/>
                      <a:pt x="62" y="122"/>
                      <a:pt x="63" y="122"/>
                    </a:cubicBezTo>
                    <a:cubicBezTo>
                      <a:pt x="64" y="122"/>
                      <a:pt x="65" y="122"/>
                      <a:pt x="65" y="122"/>
                    </a:cubicBezTo>
                    <a:cubicBezTo>
                      <a:pt x="66" y="122"/>
                      <a:pt x="66" y="122"/>
                      <a:pt x="66" y="122"/>
                    </a:cubicBezTo>
                    <a:cubicBezTo>
                      <a:pt x="67" y="122"/>
                      <a:pt x="67" y="122"/>
                      <a:pt x="67" y="122"/>
                    </a:cubicBezTo>
                    <a:cubicBezTo>
                      <a:pt x="67" y="122"/>
                      <a:pt x="67" y="122"/>
                      <a:pt x="69" y="120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1" y="116"/>
                      <a:pt x="71" y="115"/>
                      <a:pt x="75" y="113"/>
                    </a:cubicBezTo>
                    <a:cubicBezTo>
                      <a:pt x="77" y="111"/>
                      <a:pt x="78" y="109"/>
                      <a:pt x="77" y="107"/>
                    </a:cubicBezTo>
                    <a:cubicBezTo>
                      <a:pt x="76" y="104"/>
                      <a:pt x="75" y="103"/>
                      <a:pt x="75" y="103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4" y="105"/>
                      <a:pt x="73" y="108"/>
                      <a:pt x="71" y="112"/>
                    </a:cubicBezTo>
                    <a:cubicBezTo>
                      <a:pt x="71" y="114"/>
                      <a:pt x="69" y="115"/>
                      <a:pt x="67" y="115"/>
                    </a:cubicBezTo>
                    <a:cubicBezTo>
                      <a:pt x="67" y="115"/>
                      <a:pt x="66" y="115"/>
                      <a:pt x="65" y="115"/>
                    </a:cubicBezTo>
                    <a:cubicBezTo>
                      <a:pt x="64" y="115"/>
                      <a:pt x="63" y="115"/>
                      <a:pt x="62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0" y="115"/>
                      <a:pt x="60" y="115"/>
                      <a:pt x="60" y="115"/>
                    </a:cubicBezTo>
                    <a:cubicBezTo>
                      <a:pt x="58" y="115"/>
                      <a:pt x="57" y="114"/>
                      <a:pt x="56" y="113"/>
                    </a:cubicBezTo>
                    <a:cubicBezTo>
                      <a:pt x="55" y="112"/>
                      <a:pt x="56" y="109"/>
                      <a:pt x="56" y="107"/>
                    </a:cubicBezTo>
                    <a:cubicBezTo>
                      <a:pt x="57" y="104"/>
                      <a:pt x="58" y="104"/>
                      <a:pt x="60" y="103"/>
                    </a:cubicBezTo>
                    <a:cubicBezTo>
                      <a:pt x="60" y="102"/>
                      <a:pt x="61" y="102"/>
                      <a:pt x="62" y="101"/>
                    </a:cubicBezTo>
                    <a:cubicBezTo>
                      <a:pt x="63" y="99"/>
                      <a:pt x="63" y="98"/>
                      <a:pt x="63" y="97"/>
                    </a:cubicBezTo>
                    <a:cubicBezTo>
                      <a:pt x="63" y="96"/>
                      <a:pt x="62" y="94"/>
                      <a:pt x="64" y="93"/>
                    </a:cubicBezTo>
                    <a:cubicBezTo>
                      <a:pt x="64" y="91"/>
                      <a:pt x="65" y="91"/>
                      <a:pt x="65" y="91"/>
                    </a:cubicBezTo>
                    <a:cubicBezTo>
                      <a:pt x="65" y="91"/>
                      <a:pt x="64" y="91"/>
                      <a:pt x="64" y="91"/>
                    </a:cubicBezTo>
                    <a:cubicBezTo>
                      <a:pt x="64" y="91"/>
                      <a:pt x="64" y="91"/>
                      <a:pt x="63" y="91"/>
                    </a:cubicBezTo>
                    <a:cubicBezTo>
                      <a:pt x="63" y="91"/>
                      <a:pt x="62" y="91"/>
                      <a:pt x="62" y="91"/>
                    </a:cubicBezTo>
                    <a:cubicBezTo>
                      <a:pt x="60" y="91"/>
                      <a:pt x="58" y="90"/>
                      <a:pt x="58" y="89"/>
                    </a:cubicBezTo>
                    <a:cubicBezTo>
                      <a:pt x="57" y="88"/>
                      <a:pt x="57" y="87"/>
                      <a:pt x="59" y="85"/>
                    </a:cubicBezTo>
                    <a:cubicBezTo>
                      <a:pt x="60" y="83"/>
                      <a:pt x="60" y="83"/>
                      <a:pt x="59" y="81"/>
                    </a:cubicBezTo>
                    <a:cubicBezTo>
                      <a:pt x="58" y="81"/>
                      <a:pt x="58" y="81"/>
                      <a:pt x="58" y="80"/>
                    </a:cubicBezTo>
                    <a:cubicBezTo>
                      <a:pt x="57" y="80"/>
                      <a:pt x="56" y="79"/>
                      <a:pt x="55" y="78"/>
                    </a:cubicBezTo>
                    <a:cubicBezTo>
                      <a:pt x="53" y="76"/>
                      <a:pt x="51" y="74"/>
                      <a:pt x="51" y="73"/>
                    </a:cubicBezTo>
                    <a:cubicBezTo>
                      <a:pt x="51" y="71"/>
                      <a:pt x="50" y="68"/>
                      <a:pt x="48" y="67"/>
                    </a:cubicBezTo>
                    <a:cubicBezTo>
                      <a:pt x="45" y="67"/>
                      <a:pt x="44" y="63"/>
                      <a:pt x="44" y="58"/>
                    </a:cubicBezTo>
                    <a:cubicBezTo>
                      <a:pt x="45" y="55"/>
                      <a:pt x="45" y="55"/>
                      <a:pt x="43" y="53"/>
                    </a:cubicBezTo>
                    <a:cubicBezTo>
                      <a:pt x="42" y="53"/>
                      <a:pt x="42" y="53"/>
                      <a:pt x="41" y="52"/>
                    </a:cubicBezTo>
                    <a:cubicBezTo>
                      <a:pt x="37" y="49"/>
                      <a:pt x="36" y="44"/>
                      <a:pt x="34" y="41"/>
                    </a:cubicBezTo>
                    <a:cubicBezTo>
                      <a:pt x="34" y="40"/>
                      <a:pt x="34" y="39"/>
                      <a:pt x="34" y="37"/>
                    </a:cubicBezTo>
                    <a:cubicBezTo>
                      <a:pt x="34" y="37"/>
                      <a:pt x="34" y="37"/>
                      <a:pt x="33" y="37"/>
                    </a:cubicBezTo>
                    <a:cubicBezTo>
                      <a:pt x="33" y="37"/>
                      <a:pt x="32" y="37"/>
                      <a:pt x="31" y="37"/>
                    </a:cubicBezTo>
                    <a:cubicBezTo>
                      <a:pt x="30" y="37"/>
                      <a:pt x="29" y="37"/>
                      <a:pt x="28" y="37"/>
                    </a:cubicBezTo>
                    <a:cubicBezTo>
                      <a:pt x="27" y="37"/>
                      <a:pt x="25" y="37"/>
                      <a:pt x="24" y="38"/>
                    </a:cubicBezTo>
                    <a:cubicBezTo>
                      <a:pt x="24" y="38"/>
                      <a:pt x="23" y="38"/>
                      <a:pt x="23" y="39"/>
                    </a:cubicBezTo>
                    <a:cubicBezTo>
                      <a:pt x="21" y="40"/>
                      <a:pt x="21" y="40"/>
                      <a:pt x="17" y="41"/>
                    </a:cubicBezTo>
                    <a:cubicBezTo>
                      <a:pt x="15" y="42"/>
                      <a:pt x="14" y="42"/>
                      <a:pt x="14" y="42"/>
                    </a:cubicBezTo>
                    <a:cubicBezTo>
                      <a:pt x="11" y="42"/>
                      <a:pt x="10" y="40"/>
                      <a:pt x="10" y="38"/>
                    </a:cubicBezTo>
                    <a:cubicBezTo>
                      <a:pt x="10" y="38"/>
                      <a:pt x="9" y="37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7" y="39"/>
                      <a:pt x="6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5"/>
                      <a:pt x="5" y="45"/>
                      <a:pt x="6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5"/>
                      <a:pt x="6" y="58"/>
                      <a:pt x="5" y="59"/>
                    </a:cubicBezTo>
                    <a:cubicBezTo>
                      <a:pt x="5" y="59"/>
                      <a:pt x="4" y="59"/>
                      <a:pt x="4" y="59"/>
                    </a:cubicBezTo>
                    <a:cubicBezTo>
                      <a:pt x="3" y="59"/>
                      <a:pt x="3" y="59"/>
                      <a:pt x="2" y="59"/>
                    </a:cubicBezTo>
                    <a:cubicBezTo>
                      <a:pt x="0" y="59"/>
                      <a:pt x="0" y="55"/>
                      <a:pt x="0" y="52"/>
                    </a:cubicBezTo>
                    <a:cubicBezTo>
                      <a:pt x="0" y="51"/>
                      <a:pt x="0" y="49"/>
                      <a:pt x="0" y="48"/>
                    </a:cubicBezTo>
                    <a:cubicBezTo>
                      <a:pt x="0" y="47"/>
                      <a:pt x="0" y="46"/>
                      <a:pt x="0" y="45"/>
                    </a:cubicBezTo>
                    <a:cubicBezTo>
                      <a:pt x="0" y="41"/>
                      <a:pt x="0" y="36"/>
                      <a:pt x="1" y="31"/>
                    </a:cubicBezTo>
                    <a:cubicBezTo>
                      <a:pt x="2" y="24"/>
                      <a:pt x="4" y="19"/>
                      <a:pt x="7" y="14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0"/>
                      <a:pt x="9" y="6"/>
                      <a:pt x="11" y="2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6" y="0"/>
                      <a:pt x="17" y="1"/>
                      <a:pt x="18" y="2"/>
                    </a:cubicBezTo>
                    <a:cubicBezTo>
                      <a:pt x="19" y="2"/>
                      <a:pt x="20" y="3"/>
                      <a:pt x="21" y="3"/>
                    </a:cubicBezTo>
                    <a:cubicBezTo>
                      <a:pt x="21" y="4"/>
                      <a:pt x="23" y="4"/>
                      <a:pt x="23" y="5"/>
                    </a:cubicBezTo>
                    <a:cubicBezTo>
                      <a:pt x="23" y="7"/>
                      <a:pt x="22" y="8"/>
                      <a:pt x="20" y="9"/>
                    </a:cubicBezTo>
                    <a:cubicBezTo>
                      <a:pt x="19" y="10"/>
                      <a:pt x="18" y="10"/>
                      <a:pt x="18" y="11"/>
                    </a:cubicBezTo>
                    <a:cubicBezTo>
                      <a:pt x="16" y="14"/>
                      <a:pt x="15" y="14"/>
                      <a:pt x="14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7"/>
                      <a:pt x="11" y="22"/>
                    </a:cubicBezTo>
                    <a:cubicBezTo>
                      <a:pt x="11" y="25"/>
                      <a:pt x="11" y="27"/>
                      <a:pt x="11" y="28"/>
                    </a:cubicBezTo>
                    <a:cubicBezTo>
                      <a:pt x="11" y="30"/>
                      <a:pt x="11" y="30"/>
                      <a:pt x="12" y="31"/>
                    </a:cubicBezTo>
                    <a:cubicBezTo>
                      <a:pt x="13" y="33"/>
                      <a:pt x="16" y="34"/>
                      <a:pt x="17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2"/>
                      <a:pt x="38" y="31"/>
                      <a:pt x="38" y="31"/>
                    </a:cubicBezTo>
                    <a:cubicBezTo>
                      <a:pt x="38" y="30"/>
                      <a:pt x="40" y="29"/>
                      <a:pt x="41" y="29"/>
                    </a:cubicBezTo>
                    <a:cubicBezTo>
                      <a:pt x="43" y="29"/>
                      <a:pt x="44" y="30"/>
                      <a:pt x="45" y="31"/>
                    </a:cubicBezTo>
                    <a:cubicBezTo>
                      <a:pt x="46" y="32"/>
                      <a:pt x="47" y="33"/>
                      <a:pt x="49" y="33"/>
                    </a:cubicBezTo>
                    <a:cubicBezTo>
                      <a:pt x="51" y="33"/>
                      <a:pt x="52" y="32"/>
                      <a:pt x="54" y="32"/>
                    </a:cubicBezTo>
                    <a:cubicBezTo>
                      <a:pt x="55" y="32"/>
                      <a:pt x="56" y="32"/>
                      <a:pt x="57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6" y="32"/>
                      <a:pt x="77" y="33"/>
                      <a:pt x="80" y="34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4" y="37"/>
                      <a:pt x="90" y="37"/>
                      <a:pt x="94" y="37"/>
                    </a:cubicBezTo>
                    <a:cubicBezTo>
                      <a:pt x="98" y="37"/>
                      <a:pt x="102" y="39"/>
                      <a:pt x="104" y="41"/>
                    </a:cubicBezTo>
                    <a:cubicBezTo>
                      <a:pt x="105" y="42"/>
                      <a:pt x="105" y="43"/>
                      <a:pt x="105" y="44"/>
                    </a:cubicBezTo>
                    <a:cubicBezTo>
                      <a:pt x="105" y="46"/>
                      <a:pt x="105" y="47"/>
                      <a:pt x="106" y="49"/>
                    </a:cubicBezTo>
                    <a:cubicBezTo>
                      <a:pt x="107" y="50"/>
                      <a:pt x="108" y="51"/>
                      <a:pt x="109" y="51"/>
                    </a:cubicBezTo>
                    <a:cubicBezTo>
                      <a:pt x="111" y="51"/>
                      <a:pt x="113" y="49"/>
                      <a:pt x="115" y="47"/>
                    </a:cubicBezTo>
                    <a:cubicBezTo>
                      <a:pt x="118" y="43"/>
                      <a:pt x="122" y="43"/>
                      <a:pt x="122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5"/>
                      <a:pt x="124" y="49"/>
                      <a:pt x="125" y="50"/>
                    </a:cubicBezTo>
                    <a:cubicBezTo>
                      <a:pt x="125" y="50"/>
                      <a:pt x="126" y="49"/>
                      <a:pt x="126" y="49"/>
                    </a:cubicBezTo>
                    <a:cubicBezTo>
                      <a:pt x="127" y="48"/>
                      <a:pt x="128" y="46"/>
                      <a:pt x="129" y="45"/>
                    </a:cubicBezTo>
                    <a:cubicBezTo>
                      <a:pt x="132" y="43"/>
                      <a:pt x="140" y="38"/>
                      <a:pt x="140" y="38"/>
                    </a:cubicBezTo>
                    <a:cubicBezTo>
                      <a:pt x="141" y="37"/>
                      <a:pt x="141" y="37"/>
                      <a:pt x="141" y="37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43" y="44"/>
                      <a:pt x="149" y="47"/>
                      <a:pt x="153" y="48"/>
                    </a:cubicBezTo>
                    <a:cubicBezTo>
                      <a:pt x="153" y="48"/>
                      <a:pt x="153" y="48"/>
                      <a:pt x="153" y="48"/>
                    </a:cubicBezTo>
                    <a:cubicBezTo>
                      <a:pt x="158" y="49"/>
                      <a:pt x="160" y="50"/>
                      <a:pt x="163" y="53"/>
                    </a:cubicBezTo>
                    <a:cubicBezTo>
                      <a:pt x="165" y="55"/>
                      <a:pt x="168" y="56"/>
                      <a:pt x="171" y="56"/>
                    </a:cubicBezTo>
                    <a:cubicBezTo>
                      <a:pt x="174" y="56"/>
                      <a:pt x="174" y="51"/>
                      <a:pt x="174" y="51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0"/>
                      <a:pt x="180" y="53"/>
                      <a:pt x="182" y="56"/>
                    </a:cubicBezTo>
                    <a:cubicBezTo>
                      <a:pt x="184" y="59"/>
                      <a:pt x="184" y="63"/>
                      <a:pt x="184" y="67"/>
                    </a:cubicBezTo>
                    <a:cubicBezTo>
                      <a:pt x="183" y="70"/>
                      <a:pt x="182" y="72"/>
                      <a:pt x="181" y="73"/>
                    </a:cubicBezTo>
                    <a:cubicBezTo>
                      <a:pt x="182" y="73"/>
                      <a:pt x="184" y="74"/>
                      <a:pt x="185" y="74"/>
                    </a:cubicBezTo>
                    <a:cubicBezTo>
                      <a:pt x="185" y="74"/>
                      <a:pt x="186" y="74"/>
                      <a:pt x="186" y="74"/>
                    </a:cubicBezTo>
                    <a:cubicBezTo>
                      <a:pt x="187" y="74"/>
                      <a:pt x="188" y="74"/>
                      <a:pt x="189" y="75"/>
                    </a:cubicBezTo>
                    <a:cubicBezTo>
                      <a:pt x="189" y="76"/>
                      <a:pt x="190" y="77"/>
                      <a:pt x="189" y="79"/>
                    </a:cubicBezTo>
                    <a:cubicBezTo>
                      <a:pt x="189" y="80"/>
                      <a:pt x="189" y="81"/>
                      <a:pt x="189" y="82"/>
                    </a:cubicBezTo>
                    <a:cubicBezTo>
                      <a:pt x="188" y="84"/>
                      <a:pt x="188" y="86"/>
                      <a:pt x="188" y="89"/>
                    </a:cubicBezTo>
                    <a:cubicBezTo>
                      <a:pt x="188" y="95"/>
                      <a:pt x="187" y="100"/>
                      <a:pt x="185" y="104"/>
                    </a:cubicBezTo>
                    <a:cubicBezTo>
                      <a:pt x="182" y="108"/>
                      <a:pt x="177" y="109"/>
                      <a:pt x="174" y="110"/>
                    </a:cubicBezTo>
                    <a:cubicBezTo>
                      <a:pt x="174" y="110"/>
                      <a:pt x="174" y="110"/>
                      <a:pt x="174" y="110"/>
                    </a:cubicBezTo>
                    <a:cubicBezTo>
                      <a:pt x="172" y="110"/>
                      <a:pt x="170" y="112"/>
                      <a:pt x="169" y="113"/>
                    </a:cubicBezTo>
                    <a:cubicBezTo>
                      <a:pt x="169" y="113"/>
                      <a:pt x="169" y="114"/>
                      <a:pt x="171" y="114"/>
                    </a:cubicBezTo>
                    <a:cubicBezTo>
                      <a:pt x="171" y="115"/>
                      <a:pt x="172" y="115"/>
                      <a:pt x="173" y="115"/>
                    </a:cubicBezTo>
                    <a:cubicBezTo>
                      <a:pt x="176" y="115"/>
                      <a:pt x="181" y="112"/>
                      <a:pt x="183" y="110"/>
                    </a:cubicBezTo>
                    <a:cubicBezTo>
                      <a:pt x="185" y="108"/>
                      <a:pt x="192" y="107"/>
                      <a:pt x="193" y="107"/>
                    </a:cubicBezTo>
                    <a:cubicBezTo>
                      <a:pt x="194" y="107"/>
                      <a:pt x="195" y="107"/>
                      <a:pt x="196" y="107"/>
                    </a:cubicBezTo>
                    <a:cubicBezTo>
                      <a:pt x="198" y="107"/>
                      <a:pt x="199" y="107"/>
                      <a:pt x="201" y="108"/>
                    </a:cubicBezTo>
                    <a:cubicBezTo>
                      <a:pt x="202" y="108"/>
                      <a:pt x="202" y="108"/>
                      <a:pt x="203" y="109"/>
                    </a:cubicBezTo>
                    <a:cubicBezTo>
                      <a:pt x="205" y="110"/>
                      <a:pt x="208" y="112"/>
                      <a:pt x="208" y="114"/>
                    </a:cubicBezTo>
                    <a:cubicBezTo>
                      <a:pt x="208" y="114"/>
                      <a:pt x="207" y="115"/>
                      <a:pt x="206" y="115"/>
                    </a:cubicBezTo>
                    <a:cubicBezTo>
                      <a:pt x="206" y="116"/>
                      <a:pt x="206" y="116"/>
                      <a:pt x="205" y="116"/>
                    </a:cubicBezTo>
                    <a:cubicBezTo>
                      <a:pt x="205" y="117"/>
                      <a:pt x="205" y="118"/>
                      <a:pt x="207" y="120"/>
                    </a:cubicBezTo>
                    <a:cubicBezTo>
                      <a:pt x="207" y="121"/>
                      <a:pt x="207" y="121"/>
                      <a:pt x="208" y="122"/>
                    </a:cubicBezTo>
                    <a:cubicBezTo>
                      <a:pt x="209" y="121"/>
                      <a:pt x="210" y="120"/>
                      <a:pt x="212" y="120"/>
                    </a:cubicBezTo>
                    <a:cubicBezTo>
                      <a:pt x="213" y="119"/>
                      <a:pt x="215" y="118"/>
                      <a:pt x="216" y="117"/>
                    </a:cubicBezTo>
                    <a:cubicBezTo>
                      <a:pt x="216" y="116"/>
                      <a:pt x="217" y="116"/>
                      <a:pt x="219" y="116"/>
                    </a:cubicBezTo>
                    <a:cubicBezTo>
                      <a:pt x="222" y="116"/>
                      <a:pt x="226" y="118"/>
                      <a:pt x="229" y="119"/>
                    </a:cubicBezTo>
                    <a:cubicBezTo>
                      <a:pt x="230" y="120"/>
                      <a:pt x="230" y="121"/>
                      <a:pt x="231" y="121"/>
                    </a:cubicBezTo>
                    <a:cubicBezTo>
                      <a:pt x="234" y="123"/>
                      <a:pt x="236" y="125"/>
                      <a:pt x="239" y="125"/>
                    </a:cubicBezTo>
                    <a:cubicBezTo>
                      <a:pt x="243" y="126"/>
                      <a:pt x="253" y="129"/>
                      <a:pt x="255" y="132"/>
                    </a:cubicBezTo>
                    <a:cubicBezTo>
                      <a:pt x="256" y="132"/>
                      <a:pt x="256" y="132"/>
                      <a:pt x="256" y="133"/>
                    </a:cubicBezTo>
                    <a:cubicBezTo>
                      <a:pt x="258" y="135"/>
                      <a:pt x="261" y="138"/>
                      <a:pt x="267" y="139"/>
                    </a:cubicBezTo>
                    <a:cubicBezTo>
                      <a:pt x="267" y="139"/>
                      <a:pt x="267" y="139"/>
                      <a:pt x="268" y="139"/>
                    </a:cubicBezTo>
                    <a:cubicBezTo>
                      <a:pt x="272" y="139"/>
                      <a:pt x="274" y="135"/>
                      <a:pt x="276" y="132"/>
                    </a:cubicBezTo>
                    <a:cubicBezTo>
                      <a:pt x="278" y="131"/>
                      <a:pt x="278" y="130"/>
                      <a:pt x="279" y="129"/>
                    </a:cubicBezTo>
                    <a:cubicBezTo>
                      <a:pt x="282" y="127"/>
                      <a:pt x="286" y="125"/>
                      <a:pt x="291" y="124"/>
                    </a:cubicBezTo>
                    <a:cubicBezTo>
                      <a:pt x="292" y="124"/>
                      <a:pt x="294" y="124"/>
                      <a:pt x="295" y="124"/>
                    </a:cubicBezTo>
                    <a:cubicBezTo>
                      <a:pt x="296" y="124"/>
                      <a:pt x="296" y="124"/>
                      <a:pt x="297" y="124"/>
                    </a:cubicBezTo>
                    <a:cubicBezTo>
                      <a:pt x="298" y="124"/>
                      <a:pt x="299" y="124"/>
                      <a:pt x="300" y="124"/>
                    </a:cubicBezTo>
                    <a:cubicBezTo>
                      <a:pt x="300" y="124"/>
                      <a:pt x="301" y="124"/>
                      <a:pt x="301" y="124"/>
                    </a:cubicBezTo>
                    <a:cubicBezTo>
                      <a:pt x="301" y="124"/>
                      <a:pt x="301" y="123"/>
                      <a:pt x="301" y="122"/>
                    </a:cubicBezTo>
                    <a:cubicBezTo>
                      <a:pt x="302" y="121"/>
                      <a:pt x="302" y="121"/>
                      <a:pt x="302" y="121"/>
                    </a:cubicBezTo>
                    <a:cubicBezTo>
                      <a:pt x="303" y="120"/>
                      <a:pt x="305" y="117"/>
                      <a:pt x="304" y="115"/>
                    </a:cubicBezTo>
                    <a:cubicBezTo>
                      <a:pt x="303" y="114"/>
                      <a:pt x="303" y="114"/>
                      <a:pt x="303" y="113"/>
                    </a:cubicBezTo>
                    <a:cubicBezTo>
                      <a:pt x="303" y="113"/>
                      <a:pt x="302" y="112"/>
                      <a:pt x="302" y="112"/>
                    </a:cubicBezTo>
                    <a:cubicBezTo>
                      <a:pt x="302" y="112"/>
                      <a:pt x="302" y="112"/>
                      <a:pt x="301" y="113"/>
                    </a:cubicBezTo>
                    <a:cubicBezTo>
                      <a:pt x="298" y="115"/>
                      <a:pt x="296" y="115"/>
                      <a:pt x="294" y="115"/>
                    </a:cubicBezTo>
                    <a:cubicBezTo>
                      <a:pt x="294" y="115"/>
                      <a:pt x="293" y="115"/>
                      <a:pt x="293" y="115"/>
                    </a:cubicBezTo>
                    <a:cubicBezTo>
                      <a:pt x="292" y="115"/>
                      <a:pt x="292" y="115"/>
                      <a:pt x="292" y="115"/>
                    </a:cubicBezTo>
                    <a:cubicBezTo>
                      <a:pt x="292" y="115"/>
                      <a:pt x="292" y="115"/>
                      <a:pt x="292" y="115"/>
                    </a:cubicBezTo>
                    <a:cubicBezTo>
                      <a:pt x="292" y="114"/>
                      <a:pt x="292" y="113"/>
                      <a:pt x="292" y="112"/>
                    </a:cubicBezTo>
                    <a:cubicBezTo>
                      <a:pt x="291" y="111"/>
                      <a:pt x="291" y="110"/>
                      <a:pt x="293" y="107"/>
                    </a:cubicBezTo>
                    <a:cubicBezTo>
                      <a:pt x="293" y="106"/>
                      <a:pt x="293" y="105"/>
                      <a:pt x="293" y="104"/>
                    </a:cubicBezTo>
                    <a:cubicBezTo>
                      <a:pt x="293" y="103"/>
                      <a:pt x="294" y="102"/>
                      <a:pt x="296" y="99"/>
                    </a:cubicBezTo>
                    <a:cubicBezTo>
                      <a:pt x="298" y="97"/>
                      <a:pt x="300" y="95"/>
                      <a:pt x="301" y="95"/>
                    </a:cubicBezTo>
                    <a:cubicBezTo>
                      <a:pt x="302" y="95"/>
                      <a:pt x="303" y="95"/>
                      <a:pt x="304" y="96"/>
                    </a:cubicBezTo>
                    <a:cubicBezTo>
                      <a:pt x="307" y="98"/>
                      <a:pt x="309" y="99"/>
                      <a:pt x="314" y="100"/>
                    </a:cubicBezTo>
                    <a:cubicBezTo>
                      <a:pt x="318" y="101"/>
                      <a:pt x="319" y="103"/>
                      <a:pt x="320" y="105"/>
                    </a:cubicBezTo>
                    <a:cubicBezTo>
                      <a:pt x="320" y="106"/>
                      <a:pt x="321" y="107"/>
                      <a:pt x="321" y="108"/>
                    </a:cubicBezTo>
                    <a:cubicBezTo>
                      <a:pt x="322" y="109"/>
                      <a:pt x="322" y="110"/>
                      <a:pt x="323" y="111"/>
                    </a:cubicBezTo>
                    <a:cubicBezTo>
                      <a:pt x="324" y="113"/>
                      <a:pt x="324" y="115"/>
                      <a:pt x="326" y="116"/>
                    </a:cubicBezTo>
                    <a:cubicBezTo>
                      <a:pt x="328" y="118"/>
                      <a:pt x="329" y="121"/>
                      <a:pt x="328" y="122"/>
                    </a:cubicBezTo>
                    <a:cubicBezTo>
                      <a:pt x="328" y="123"/>
                      <a:pt x="327" y="124"/>
                      <a:pt x="326" y="124"/>
                    </a:cubicBezTo>
                    <a:cubicBezTo>
                      <a:pt x="326" y="124"/>
                      <a:pt x="326" y="124"/>
                      <a:pt x="326" y="124"/>
                    </a:cubicBezTo>
                    <a:cubicBezTo>
                      <a:pt x="325" y="124"/>
                      <a:pt x="325" y="123"/>
                      <a:pt x="324" y="123"/>
                    </a:cubicBezTo>
                    <a:cubicBezTo>
                      <a:pt x="323" y="121"/>
                      <a:pt x="321" y="121"/>
                      <a:pt x="320" y="121"/>
                    </a:cubicBezTo>
                    <a:cubicBezTo>
                      <a:pt x="319" y="121"/>
                      <a:pt x="318" y="121"/>
                      <a:pt x="318" y="120"/>
                    </a:cubicBezTo>
                    <a:cubicBezTo>
                      <a:pt x="317" y="120"/>
                      <a:pt x="316" y="119"/>
                      <a:pt x="315" y="119"/>
                    </a:cubicBezTo>
                    <a:cubicBezTo>
                      <a:pt x="315" y="118"/>
                      <a:pt x="314" y="118"/>
                      <a:pt x="314" y="118"/>
                    </a:cubicBezTo>
                    <a:cubicBezTo>
                      <a:pt x="314" y="118"/>
                      <a:pt x="313" y="118"/>
                      <a:pt x="312" y="119"/>
                    </a:cubicBezTo>
                    <a:cubicBezTo>
                      <a:pt x="309" y="121"/>
                      <a:pt x="309" y="122"/>
                      <a:pt x="309" y="124"/>
                    </a:cubicBezTo>
                    <a:cubicBezTo>
                      <a:pt x="310" y="126"/>
                      <a:pt x="309" y="128"/>
                      <a:pt x="308" y="129"/>
                    </a:cubicBezTo>
                    <a:cubicBezTo>
                      <a:pt x="308" y="129"/>
                      <a:pt x="307" y="130"/>
                      <a:pt x="306" y="130"/>
                    </a:cubicBezTo>
                    <a:cubicBezTo>
                      <a:pt x="305" y="130"/>
                      <a:pt x="305" y="130"/>
                      <a:pt x="304" y="129"/>
                    </a:cubicBezTo>
                    <a:cubicBezTo>
                      <a:pt x="304" y="129"/>
                      <a:pt x="303" y="128"/>
                      <a:pt x="303" y="128"/>
                    </a:cubicBezTo>
                    <a:cubicBezTo>
                      <a:pt x="303" y="129"/>
                      <a:pt x="303" y="130"/>
                      <a:pt x="303" y="131"/>
                    </a:cubicBezTo>
                    <a:cubicBezTo>
                      <a:pt x="303" y="132"/>
                      <a:pt x="303" y="133"/>
                      <a:pt x="303" y="133"/>
                    </a:cubicBezTo>
                    <a:cubicBezTo>
                      <a:pt x="303" y="137"/>
                      <a:pt x="303" y="145"/>
                      <a:pt x="304" y="147"/>
                    </a:cubicBezTo>
                    <a:cubicBezTo>
                      <a:pt x="304" y="148"/>
                      <a:pt x="304" y="148"/>
                      <a:pt x="304" y="149"/>
                    </a:cubicBezTo>
                    <a:cubicBezTo>
                      <a:pt x="305" y="152"/>
                      <a:pt x="306" y="156"/>
                      <a:pt x="305" y="159"/>
                    </a:cubicBezTo>
                    <a:cubicBezTo>
                      <a:pt x="305" y="163"/>
                      <a:pt x="299" y="166"/>
                      <a:pt x="294" y="169"/>
                    </a:cubicBezTo>
                    <a:cubicBezTo>
                      <a:pt x="294" y="169"/>
                      <a:pt x="294" y="169"/>
                      <a:pt x="294" y="169"/>
                    </a:cubicBezTo>
                    <a:cubicBezTo>
                      <a:pt x="291" y="170"/>
                      <a:pt x="289" y="171"/>
                      <a:pt x="288" y="174"/>
                    </a:cubicBezTo>
                    <a:cubicBezTo>
                      <a:pt x="288" y="178"/>
                      <a:pt x="282" y="180"/>
                      <a:pt x="278" y="180"/>
                    </a:cubicBezTo>
                    <a:cubicBezTo>
                      <a:pt x="275" y="180"/>
                      <a:pt x="272" y="182"/>
                      <a:pt x="270" y="186"/>
                    </a:cubicBezTo>
                    <a:cubicBezTo>
                      <a:pt x="269" y="187"/>
                      <a:pt x="269" y="189"/>
                      <a:pt x="270" y="190"/>
                    </a:cubicBezTo>
                    <a:cubicBezTo>
                      <a:pt x="270" y="193"/>
                      <a:pt x="272" y="195"/>
                      <a:pt x="274" y="196"/>
                    </a:cubicBezTo>
                    <a:cubicBezTo>
                      <a:pt x="275" y="196"/>
                      <a:pt x="276" y="196"/>
                      <a:pt x="277" y="197"/>
                    </a:cubicBezTo>
                    <a:cubicBezTo>
                      <a:pt x="279" y="197"/>
                      <a:pt x="282" y="198"/>
                      <a:pt x="284" y="201"/>
                    </a:cubicBezTo>
                    <a:cubicBezTo>
                      <a:pt x="285" y="202"/>
                      <a:pt x="285" y="202"/>
                      <a:pt x="285" y="203"/>
                    </a:cubicBezTo>
                    <a:cubicBezTo>
                      <a:pt x="286" y="203"/>
                      <a:pt x="286" y="203"/>
                      <a:pt x="286" y="203"/>
                    </a:cubicBezTo>
                    <a:cubicBezTo>
                      <a:pt x="286" y="203"/>
                      <a:pt x="286" y="203"/>
                      <a:pt x="286" y="203"/>
                    </a:cubicBezTo>
                    <a:cubicBezTo>
                      <a:pt x="285" y="206"/>
                      <a:pt x="284" y="210"/>
                      <a:pt x="282" y="211"/>
                    </a:cubicBezTo>
                    <a:cubicBezTo>
                      <a:pt x="281" y="212"/>
                      <a:pt x="281" y="213"/>
                      <a:pt x="280" y="214"/>
                    </a:cubicBezTo>
                    <a:cubicBezTo>
                      <a:pt x="279" y="215"/>
                      <a:pt x="278" y="216"/>
                      <a:pt x="275" y="218"/>
                    </a:cubicBezTo>
                    <a:cubicBezTo>
                      <a:pt x="271" y="221"/>
                      <a:pt x="270" y="222"/>
                      <a:pt x="270" y="225"/>
                    </a:cubicBezTo>
                    <a:cubicBezTo>
                      <a:pt x="270" y="227"/>
                      <a:pt x="271" y="228"/>
                      <a:pt x="272" y="229"/>
                    </a:cubicBezTo>
                    <a:cubicBezTo>
                      <a:pt x="273" y="231"/>
                      <a:pt x="274" y="233"/>
                      <a:pt x="273" y="236"/>
                    </a:cubicBezTo>
                    <a:cubicBezTo>
                      <a:pt x="271" y="240"/>
                      <a:pt x="272" y="241"/>
                      <a:pt x="273" y="242"/>
                    </a:cubicBezTo>
                    <a:cubicBezTo>
                      <a:pt x="274" y="243"/>
                      <a:pt x="274" y="244"/>
                      <a:pt x="275" y="246"/>
                    </a:cubicBezTo>
                    <a:cubicBezTo>
                      <a:pt x="275" y="247"/>
                      <a:pt x="276" y="249"/>
                      <a:pt x="278" y="250"/>
                    </a:cubicBezTo>
                    <a:cubicBezTo>
                      <a:pt x="281" y="251"/>
                      <a:pt x="285" y="252"/>
                      <a:pt x="288" y="252"/>
                    </a:cubicBezTo>
                    <a:cubicBezTo>
                      <a:pt x="288" y="252"/>
                      <a:pt x="289" y="252"/>
                      <a:pt x="289" y="253"/>
                    </a:cubicBezTo>
                    <a:cubicBezTo>
                      <a:pt x="291" y="253"/>
                      <a:pt x="293" y="253"/>
                      <a:pt x="293" y="254"/>
                    </a:cubicBezTo>
                    <a:cubicBezTo>
                      <a:pt x="294" y="255"/>
                      <a:pt x="294" y="257"/>
                      <a:pt x="293" y="258"/>
                    </a:cubicBezTo>
                    <a:cubicBezTo>
                      <a:pt x="291" y="261"/>
                      <a:pt x="291" y="263"/>
                      <a:pt x="291" y="265"/>
                    </a:cubicBezTo>
                    <a:cubicBezTo>
                      <a:pt x="291" y="267"/>
                      <a:pt x="291" y="268"/>
                      <a:pt x="291" y="269"/>
                    </a:cubicBezTo>
                    <a:cubicBezTo>
                      <a:pt x="290" y="272"/>
                      <a:pt x="289" y="277"/>
                      <a:pt x="285" y="277"/>
                    </a:cubicBezTo>
                    <a:cubicBezTo>
                      <a:pt x="285" y="277"/>
                      <a:pt x="285" y="277"/>
                      <a:pt x="285" y="277"/>
                    </a:cubicBezTo>
                    <a:cubicBezTo>
                      <a:pt x="284" y="277"/>
                      <a:pt x="284" y="277"/>
                      <a:pt x="283" y="277"/>
                    </a:cubicBezTo>
                    <a:cubicBezTo>
                      <a:pt x="282" y="276"/>
                      <a:pt x="281" y="276"/>
                      <a:pt x="280" y="275"/>
                    </a:cubicBezTo>
                    <a:cubicBezTo>
                      <a:pt x="280" y="275"/>
                      <a:pt x="279" y="275"/>
                      <a:pt x="279" y="275"/>
                    </a:cubicBezTo>
                    <a:cubicBezTo>
                      <a:pt x="279" y="275"/>
                      <a:pt x="279" y="275"/>
                      <a:pt x="279" y="276"/>
                    </a:cubicBezTo>
                    <a:cubicBezTo>
                      <a:pt x="279" y="278"/>
                      <a:pt x="279" y="279"/>
                      <a:pt x="279" y="280"/>
                    </a:cubicBezTo>
                    <a:cubicBezTo>
                      <a:pt x="280" y="282"/>
                      <a:pt x="280" y="284"/>
                      <a:pt x="278" y="286"/>
                    </a:cubicBezTo>
                    <a:cubicBezTo>
                      <a:pt x="277" y="287"/>
                      <a:pt x="277" y="288"/>
                      <a:pt x="276" y="289"/>
                    </a:cubicBezTo>
                    <a:cubicBezTo>
                      <a:pt x="274" y="291"/>
                      <a:pt x="273" y="293"/>
                      <a:pt x="270" y="293"/>
                    </a:cubicBezTo>
                    <a:cubicBezTo>
                      <a:pt x="266" y="294"/>
                      <a:pt x="265" y="294"/>
                      <a:pt x="262" y="296"/>
                    </a:cubicBezTo>
                    <a:cubicBezTo>
                      <a:pt x="261" y="297"/>
                      <a:pt x="260" y="298"/>
                      <a:pt x="260" y="298"/>
                    </a:cubicBezTo>
                    <a:cubicBezTo>
                      <a:pt x="258" y="299"/>
                      <a:pt x="257" y="299"/>
                      <a:pt x="258" y="302"/>
                    </a:cubicBezTo>
                    <a:cubicBezTo>
                      <a:pt x="258" y="305"/>
                      <a:pt x="258" y="310"/>
                      <a:pt x="258" y="311"/>
                    </a:cubicBezTo>
                    <a:cubicBezTo>
                      <a:pt x="258" y="312"/>
                      <a:pt x="260" y="313"/>
                      <a:pt x="260" y="313"/>
                    </a:cubicBezTo>
                    <a:cubicBezTo>
                      <a:pt x="258" y="313"/>
                      <a:pt x="258" y="313"/>
                      <a:pt x="258" y="313"/>
                    </a:cubicBezTo>
                    <a:cubicBezTo>
                      <a:pt x="257" y="314"/>
                      <a:pt x="256" y="314"/>
                      <a:pt x="255" y="314"/>
                    </a:cubicBezTo>
                    <a:cubicBezTo>
                      <a:pt x="254" y="315"/>
                      <a:pt x="254" y="315"/>
                      <a:pt x="253" y="315"/>
                    </a:cubicBezTo>
                    <a:close/>
                    <a:moveTo>
                      <a:pt x="206" y="125"/>
                    </a:moveTo>
                    <a:cubicBezTo>
                      <a:pt x="205" y="126"/>
                      <a:pt x="205" y="126"/>
                      <a:pt x="204" y="126"/>
                    </a:cubicBezTo>
                    <a:cubicBezTo>
                      <a:pt x="204" y="127"/>
                      <a:pt x="203" y="127"/>
                      <a:pt x="203" y="127"/>
                    </a:cubicBezTo>
                    <a:cubicBezTo>
                      <a:pt x="202" y="128"/>
                      <a:pt x="202" y="132"/>
                      <a:pt x="202" y="136"/>
                    </a:cubicBezTo>
                    <a:cubicBezTo>
                      <a:pt x="203" y="134"/>
                      <a:pt x="203" y="134"/>
                      <a:pt x="203" y="134"/>
                    </a:cubicBezTo>
                    <a:cubicBezTo>
                      <a:pt x="203" y="134"/>
                      <a:pt x="204" y="129"/>
                      <a:pt x="206" y="125"/>
                    </a:cubicBezTo>
                    <a:close/>
                    <a:moveTo>
                      <a:pt x="23" y="123"/>
                    </a:moveTo>
                    <a:cubicBezTo>
                      <a:pt x="23" y="123"/>
                      <a:pt x="22" y="122"/>
                      <a:pt x="20" y="122"/>
                    </a:cubicBezTo>
                    <a:cubicBezTo>
                      <a:pt x="19" y="122"/>
                      <a:pt x="19" y="122"/>
                      <a:pt x="19" y="122"/>
                    </a:cubicBezTo>
                    <a:cubicBezTo>
                      <a:pt x="15" y="121"/>
                      <a:pt x="16" y="118"/>
                      <a:pt x="17" y="116"/>
                    </a:cubicBezTo>
                    <a:cubicBezTo>
                      <a:pt x="17" y="115"/>
                      <a:pt x="17" y="114"/>
                      <a:pt x="17" y="113"/>
                    </a:cubicBezTo>
                    <a:cubicBezTo>
                      <a:pt x="17" y="111"/>
                      <a:pt x="17" y="109"/>
                      <a:pt x="19" y="109"/>
                    </a:cubicBezTo>
                    <a:cubicBezTo>
                      <a:pt x="20" y="109"/>
                      <a:pt x="20" y="110"/>
                      <a:pt x="22" y="112"/>
                    </a:cubicBezTo>
                    <a:cubicBezTo>
                      <a:pt x="23" y="113"/>
                      <a:pt x="23" y="114"/>
                      <a:pt x="24" y="114"/>
                    </a:cubicBezTo>
                    <a:cubicBezTo>
                      <a:pt x="24" y="114"/>
                      <a:pt x="26" y="115"/>
                      <a:pt x="26" y="116"/>
                    </a:cubicBezTo>
                    <a:cubicBezTo>
                      <a:pt x="27" y="117"/>
                      <a:pt x="27" y="118"/>
                      <a:pt x="27" y="119"/>
                    </a:cubicBezTo>
                    <a:cubicBezTo>
                      <a:pt x="26" y="121"/>
                      <a:pt x="25" y="123"/>
                      <a:pt x="23" y="123"/>
                    </a:cubicBezTo>
                    <a:close/>
                    <a:moveTo>
                      <a:pt x="37" y="110"/>
                    </a:moveTo>
                    <a:cubicBezTo>
                      <a:pt x="34" y="110"/>
                      <a:pt x="34" y="108"/>
                      <a:pt x="33" y="106"/>
                    </a:cubicBezTo>
                    <a:cubicBezTo>
                      <a:pt x="33" y="106"/>
                      <a:pt x="32" y="105"/>
                      <a:pt x="32" y="104"/>
                    </a:cubicBezTo>
                    <a:cubicBezTo>
                      <a:pt x="31" y="103"/>
                      <a:pt x="31" y="102"/>
                      <a:pt x="32" y="101"/>
                    </a:cubicBezTo>
                    <a:cubicBezTo>
                      <a:pt x="32" y="99"/>
                      <a:pt x="34" y="99"/>
                      <a:pt x="37" y="99"/>
                    </a:cubicBezTo>
                    <a:cubicBezTo>
                      <a:pt x="38" y="98"/>
                      <a:pt x="42" y="94"/>
                      <a:pt x="45" y="94"/>
                    </a:cubicBezTo>
                    <a:cubicBezTo>
                      <a:pt x="46" y="94"/>
                      <a:pt x="46" y="94"/>
                      <a:pt x="47" y="95"/>
                    </a:cubicBezTo>
                    <a:cubicBezTo>
                      <a:pt x="48" y="96"/>
                      <a:pt x="47" y="98"/>
                      <a:pt x="47" y="101"/>
                    </a:cubicBezTo>
                    <a:cubicBezTo>
                      <a:pt x="47" y="102"/>
                      <a:pt x="46" y="103"/>
                      <a:pt x="46" y="105"/>
                    </a:cubicBezTo>
                    <a:cubicBezTo>
                      <a:pt x="46" y="108"/>
                      <a:pt x="45" y="110"/>
                      <a:pt x="43" y="110"/>
                    </a:cubicBezTo>
                    <a:cubicBezTo>
                      <a:pt x="43" y="110"/>
                      <a:pt x="42" y="110"/>
                      <a:pt x="42" y="110"/>
                    </a:cubicBezTo>
                    <a:cubicBezTo>
                      <a:pt x="41" y="109"/>
                      <a:pt x="41" y="109"/>
                      <a:pt x="40" y="109"/>
                    </a:cubicBezTo>
                    <a:cubicBezTo>
                      <a:pt x="40" y="109"/>
                      <a:pt x="39" y="109"/>
                      <a:pt x="39" y="110"/>
                    </a:cubicBezTo>
                    <a:cubicBezTo>
                      <a:pt x="38" y="110"/>
                      <a:pt x="37" y="110"/>
                      <a:pt x="37" y="110"/>
                    </a:cubicBezTo>
                    <a:close/>
                    <a:moveTo>
                      <a:pt x="27" y="98"/>
                    </a:moveTo>
                    <a:cubicBezTo>
                      <a:pt x="26" y="98"/>
                      <a:pt x="26" y="96"/>
                      <a:pt x="25" y="95"/>
                    </a:cubicBezTo>
                    <a:cubicBezTo>
                      <a:pt x="25" y="94"/>
                      <a:pt x="25" y="93"/>
                      <a:pt x="24" y="92"/>
                    </a:cubicBezTo>
                    <a:cubicBezTo>
                      <a:pt x="24" y="92"/>
                      <a:pt x="23" y="91"/>
                      <a:pt x="24" y="90"/>
                    </a:cubicBezTo>
                    <a:cubicBezTo>
                      <a:pt x="24" y="90"/>
                      <a:pt x="24" y="90"/>
                      <a:pt x="25" y="90"/>
                    </a:cubicBezTo>
                    <a:cubicBezTo>
                      <a:pt x="27" y="90"/>
                      <a:pt x="29" y="91"/>
                      <a:pt x="31" y="92"/>
                    </a:cubicBezTo>
                    <a:cubicBezTo>
                      <a:pt x="31" y="92"/>
                      <a:pt x="32" y="92"/>
                      <a:pt x="32" y="93"/>
                    </a:cubicBezTo>
                    <a:cubicBezTo>
                      <a:pt x="32" y="95"/>
                      <a:pt x="31" y="96"/>
                      <a:pt x="29" y="97"/>
                    </a:cubicBezTo>
                    <a:cubicBezTo>
                      <a:pt x="29" y="98"/>
                      <a:pt x="28" y="98"/>
                      <a:pt x="27" y="98"/>
                    </a:cubicBezTo>
                    <a:close/>
                    <a:moveTo>
                      <a:pt x="12" y="88"/>
                    </a:moveTo>
                    <a:cubicBezTo>
                      <a:pt x="10" y="88"/>
                      <a:pt x="9" y="87"/>
                      <a:pt x="6" y="86"/>
                    </a:cubicBezTo>
                    <a:cubicBezTo>
                      <a:pt x="3" y="84"/>
                      <a:pt x="3" y="82"/>
                      <a:pt x="2" y="77"/>
                    </a:cubicBezTo>
                    <a:cubicBezTo>
                      <a:pt x="2" y="76"/>
                      <a:pt x="2" y="75"/>
                      <a:pt x="2" y="74"/>
                    </a:cubicBezTo>
                    <a:cubicBezTo>
                      <a:pt x="2" y="70"/>
                      <a:pt x="3" y="69"/>
                      <a:pt x="5" y="68"/>
                    </a:cubicBezTo>
                    <a:cubicBezTo>
                      <a:pt x="6" y="67"/>
                      <a:pt x="7" y="67"/>
                      <a:pt x="8" y="66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67"/>
                      <a:pt x="8" y="73"/>
                      <a:pt x="11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4" y="80"/>
                      <a:pt x="14" y="81"/>
                      <a:pt x="14" y="83"/>
                    </a:cubicBezTo>
                    <a:cubicBezTo>
                      <a:pt x="14" y="83"/>
                      <a:pt x="14" y="84"/>
                      <a:pt x="14" y="84"/>
                    </a:cubicBezTo>
                    <a:cubicBezTo>
                      <a:pt x="14" y="85"/>
                      <a:pt x="14" y="86"/>
                      <a:pt x="13" y="87"/>
                    </a:cubicBezTo>
                    <a:cubicBezTo>
                      <a:pt x="13" y="87"/>
                      <a:pt x="13" y="88"/>
                      <a:pt x="12" y="88"/>
                    </a:cubicBezTo>
                    <a:close/>
                    <a:moveTo>
                      <a:pt x="33" y="86"/>
                    </a:moveTo>
                    <a:cubicBezTo>
                      <a:pt x="32" y="86"/>
                      <a:pt x="31" y="85"/>
                      <a:pt x="30" y="85"/>
                    </a:cubicBezTo>
                    <a:cubicBezTo>
                      <a:pt x="28" y="84"/>
                      <a:pt x="27" y="82"/>
                      <a:pt x="27" y="82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9" y="80"/>
                      <a:pt x="31" y="80"/>
                      <a:pt x="32" y="80"/>
                    </a:cubicBezTo>
                    <a:cubicBezTo>
                      <a:pt x="35" y="80"/>
                      <a:pt x="37" y="79"/>
                      <a:pt x="38" y="77"/>
                    </a:cubicBezTo>
                    <a:cubicBezTo>
                      <a:pt x="39" y="76"/>
                      <a:pt x="40" y="75"/>
                      <a:pt x="41" y="75"/>
                    </a:cubicBezTo>
                    <a:cubicBezTo>
                      <a:pt x="41" y="74"/>
                      <a:pt x="42" y="74"/>
                      <a:pt x="43" y="71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3"/>
                      <a:pt x="45" y="82"/>
                      <a:pt x="41" y="83"/>
                    </a:cubicBezTo>
                    <a:cubicBezTo>
                      <a:pt x="40" y="83"/>
                      <a:pt x="40" y="84"/>
                      <a:pt x="39" y="84"/>
                    </a:cubicBezTo>
                    <a:cubicBezTo>
                      <a:pt x="37" y="85"/>
                      <a:pt x="35" y="86"/>
                      <a:pt x="33" y="86"/>
                    </a:cubicBezTo>
                    <a:close/>
                    <a:moveTo>
                      <a:pt x="29" y="75"/>
                    </a:moveTo>
                    <a:cubicBezTo>
                      <a:pt x="28" y="75"/>
                      <a:pt x="28" y="75"/>
                      <a:pt x="27" y="75"/>
                    </a:cubicBezTo>
                    <a:cubicBezTo>
                      <a:pt x="25" y="75"/>
                      <a:pt x="24" y="74"/>
                      <a:pt x="22" y="74"/>
                    </a:cubicBezTo>
                    <a:cubicBezTo>
                      <a:pt x="19" y="74"/>
                      <a:pt x="15" y="73"/>
                      <a:pt x="14" y="70"/>
                    </a:cubicBezTo>
                    <a:cubicBezTo>
                      <a:pt x="12" y="66"/>
                      <a:pt x="13" y="63"/>
                      <a:pt x="13" y="62"/>
                    </a:cubicBezTo>
                    <a:cubicBezTo>
                      <a:pt x="14" y="60"/>
                      <a:pt x="15" y="60"/>
                      <a:pt x="16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8" y="60"/>
                      <a:pt x="18" y="60"/>
                    </a:cubicBezTo>
                    <a:cubicBezTo>
                      <a:pt x="18" y="60"/>
                      <a:pt x="19" y="60"/>
                      <a:pt x="20" y="59"/>
                    </a:cubicBezTo>
                    <a:cubicBezTo>
                      <a:pt x="24" y="58"/>
                      <a:pt x="24" y="58"/>
                      <a:pt x="27" y="58"/>
                    </a:cubicBezTo>
                    <a:cubicBezTo>
                      <a:pt x="28" y="57"/>
                      <a:pt x="29" y="57"/>
                      <a:pt x="29" y="57"/>
                    </a:cubicBezTo>
                    <a:cubicBezTo>
                      <a:pt x="31" y="57"/>
                      <a:pt x="31" y="58"/>
                      <a:pt x="33" y="60"/>
                    </a:cubicBezTo>
                    <a:cubicBezTo>
                      <a:pt x="33" y="61"/>
                      <a:pt x="33" y="61"/>
                      <a:pt x="34" y="62"/>
                    </a:cubicBezTo>
                    <a:cubicBezTo>
                      <a:pt x="35" y="64"/>
                      <a:pt x="35" y="64"/>
                      <a:pt x="33" y="68"/>
                    </a:cubicBezTo>
                    <a:cubicBezTo>
                      <a:pt x="33" y="69"/>
                      <a:pt x="33" y="70"/>
                      <a:pt x="32" y="71"/>
                    </a:cubicBezTo>
                    <a:cubicBezTo>
                      <a:pt x="32" y="73"/>
                      <a:pt x="31" y="75"/>
                      <a:pt x="29" y="75"/>
                    </a:cubicBez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40" name="Google Shape;2105;p31">
                <a:extLst>
                  <a:ext uri="{FF2B5EF4-FFF2-40B4-BE49-F238E27FC236}">
                    <a16:creationId xmlns:a16="http://schemas.microsoft.com/office/drawing/2014/main" id="{3BAC2A9D-182A-EA48-8FC8-552D7BCD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1280" y="779146"/>
                <a:ext cx="2133600" cy="1537334"/>
              </a:xfrm>
              <a:custGeom>
                <a:avLst/>
                <a:gdLst>
                  <a:gd name="T0" fmla="*/ 217921 w 421"/>
                  <a:gd name="T1" fmla="*/ 1359754 h 303"/>
                  <a:gd name="T2" fmla="*/ 10136 w 421"/>
                  <a:gd name="T3" fmla="*/ 1303943 h 303"/>
                  <a:gd name="T4" fmla="*/ 111495 w 421"/>
                  <a:gd name="T5" fmla="*/ 1116216 h 303"/>
                  <a:gd name="T6" fmla="*/ 111495 w 421"/>
                  <a:gd name="T7" fmla="*/ 989373 h 303"/>
                  <a:gd name="T8" fmla="*/ 152038 w 421"/>
                  <a:gd name="T9" fmla="*/ 745835 h 303"/>
                  <a:gd name="T10" fmla="*/ 375027 w 421"/>
                  <a:gd name="T11" fmla="*/ 750909 h 303"/>
                  <a:gd name="T12" fmla="*/ 461182 w 421"/>
                  <a:gd name="T13" fmla="*/ 725540 h 303"/>
                  <a:gd name="T14" fmla="*/ 521997 w 421"/>
                  <a:gd name="T15" fmla="*/ 644361 h 303"/>
                  <a:gd name="T16" fmla="*/ 663899 w 421"/>
                  <a:gd name="T17" fmla="*/ 563182 h 303"/>
                  <a:gd name="T18" fmla="*/ 937568 w 421"/>
                  <a:gd name="T19" fmla="*/ 375455 h 303"/>
                  <a:gd name="T20" fmla="*/ 1231508 w 421"/>
                  <a:gd name="T21" fmla="*/ 243538 h 303"/>
                  <a:gd name="T22" fmla="*/ 1125081 w 421"/>
                  <a:gd name="T23" fmla="*/ 279054 h 303"/>
                  <a:gd name="T24" fmla="*/ 973043 w 421"/>
                  <a:gd name="T25" fmla="*/ 360233 h 303"/>
                  <a:gd name="T26" fmla="*/ 973043 w 421"/>
                  <a:gd name="T27" fmla="*/ 410970 h 303"/>
                  <a:gd name="T28" fmla="*/ 1170693 w 421"/>
                  <a:gd name="T29" fmla="*/ 314570 h 303"/>
                  <a:gd name="T30" fmla="*/ 1272051 w 421"/>
                  <a:gd name="T31" fmla="*/ 248612 h 303"/>
                  <a:gd name="T32" fmla="*/ 1429157 w 421"/>
                  <a:gd name="T33" fmla="*/ 421118 h 303"/>
                  <a:gd name="T34" fmla="*/ 1576127 w 421"/>
                  <a:gd name="T35" fmla="*/ 558108 h 303"/>
                  <a:gd name="T36" fmla="*/ 1738301 w 421"/>
                  <a:gd name="T37" fmla="*/ 466781 h 303"/>
                  <a:gd name="T38" fmla="*/ 1991698 w 421"/>
                  <a:gd name="T39" fmla="*/ 745835 h 303"/>
                  <a:gd name="T40" fmla="*/ 1809252 w 421"/>
                  <a:gd name="T41" fmla="*/ 786425 h 303"/>
                  <a:gd name="T42" fmla="*/ 2006902 w 421"/>
                  <a:gd name="T43" fmla="*/ 832088 h 303"/>
                  <a:gd name="T44" fmla="*/ 2108260 w 421"/>
                  <a:gd name="T45" fmla="*/ 1151732 h 303"/>
                  <a:gd name="T46" fmla="*/ 2006902 w 421"/>
                  <a:gd name="T47" fmla="*/ 1314091 h 303"/>
                  <a:gd name="T48" fmla="*/ 1981562 w 421"/>
                  <a:gd name="T49" fmla="*/ 1156806 h 303"/>
                  <a:gd name="T50" fmla="*/ 1865000 w 421"/>
                  <a:gd name="T51" fmla="*/ 1177101 h 303"/>
                  <a:gd name="T52" fmla="*/ 1778845 w 421"/>
                  <a:gd name="T53" fmla="*/ 1100995 h 303"/>
                  <a:gd name="T54" fmla="*/ 1636943 w 421"/>
                  <a:gd name="T55" fmla="*/ 1288722 h 303"/>
                  <a:gd name="T56" fmla="*/ 1545720 w 421"/>
                  <a:gd name="T57" fmla="*/ 1344533 h 303"/>
                  <a:gd name="T58" fmla="*/ 1419021 w 421"/>
                  <a:gd name="T59" fmla="*/ 1380049 h 303"/>
                  <a:gd name="T60" fmla="*/ 1307527 w 421"/>
                  <a:gd name="T61" fmla="*/ 1430786 h 303"/>
                  <a:gd name="T62" fmla="*/ 1160557 w 421"/>
                  <a:gd name="T63" fmla="*/ 1400344 h 303"/>
                  <a:gd name="T64" fmla="*/ 1043994 w 421"/>
                  <a:gd name="T65" fmla="*/ 1385123 h 303"/>
                  <a:gd name="T66" fmla="*/ 831141 w 421"/>
                  <a:gd name="T67" fmla="*/ 1298870 h 303"/>
                  <a:gd name="T68" fmla="*/ 729782 w 421"/>
                  <a:gd name="T69" fmla="*/ 1374975 h 303"/>
                  <a:gd name="T70" fmla="*/ 572676 w 421"/>
                  <a:gd name="T71" fmla="*/ 1425712 h 303"/>
                  <a:gd name="T72" fmla="*/ 435842 w 421"/>
                  <a:gd name="T73" fmla="*/ 1537334 h 303"/>
                  <a:gd name="T74" fmla="*/ 1804184 w 421"/>
                  <a:gd name="T75" fmla="*/ 720467 h 303"/>
                  <a:gd name="T76" fmla="*/ 1794048 w 421"/>
                  <a:gd name="T77" fmla="*/ 649435 h 303"/>
                  <a:gd name="T78" fmla="*/ 1875135 w 421"/>
                  <a:gd name="T79" fmla="*/ 669730 h 303"/>
                  <a:gd name="T80" fmla="*/ 1824456 w 421"/>
                  <a:gd name="T81" fmla="*/ 593624 h 303"/>
                  <a:gd name="T82" fmla="*/ 1778845 w 421"/>
                  <a:gd name="T83" fmla="*/ 593624 h 303"/>
                  <a:gd name="T84" fmla="*/ 491590 w 421"/>
                  <a:gd name="T85" fmla="*/ 649435 h 303"/>
                  <a:gd name="T86" fmla="*/ 491590 w 421"/>
                  <a:gd name="T87" fmla="*/ 649435 h 303"/>
                  <a:gd name="T88" fmla="*/ 1510244 w 421"/>
                  <a:gd name="T89" fmla="*/ 446486 h 303"/>
                  <a:gd name="T90" fmla="*/ 1358206 w 421"/>
                  <a:gd name="T91" fmla="*/ 309496 h 303"/>
                  <a:gd name="T92" fmla="*/ 1368342 w 421"/>
                  <a:gd name="T93" fmla="*/ 177580 h 303"/>
                  <a:gd name="T94" fmla="*/ 1439293 w 421"/>
                  <a:gd name="T95" fmla="*/ 147138 h 303"/>
                  <a:gd name="T96" fmla="*/ 1469701 w 421"/>
                  <a:gd name="T97" fmla="*/ 111622 h 303"/>
                  <a:gd name="T98" fmla="*/ 1576127 w 421"/>
                  <a:gd name="T99" fmla="*/ 253685 h 303"/>
                  <a:gd name="T100" fmla="*/ 1642010 w 421"/>
                  <a:gd name="T101" fmla="*/ 263833 h 303"/>
                  <a:gd name="T102" fmla="*/ 1657214 w 421"/>
                  <a:gd name="T103" fmla="*/ 375455 h 303"/>
                  <a:gd name="T104" fmla="*/ 1576127 w 421"/>
                  <a:gd name="T105" fmla="*/ 350086 h 303"/>
                  <a:gd name="T106" fmla="*/ 1525448 w 421"/>
                  <a:gd name="T107" fmla="*/ 375455 h 303"/>
                  <a:gd name="T108" fmla="*/ 1398750 w 421"/>
                  <a:gd name="T109" fmla="*/ 202948 h 303"/>
                  <a:gd name="T110" fmla="*/ 1429157 w 421"/>
                  <a:gd name="T111" fmla="*/ 202948 h 303"/>
                  <a:gd name="T112" fmla="*/ 1555856 w 421"/>
                  <a:gd name="T113" fmla="*/ 192801 h 303"/>
                  <a:gd name="T114" fmla="*/ 1601467 w 421"/>
                  <a:gd name="T115" fmla="*/ 187727 h 303"/>
                  <a:gd name="T116" fmla="*/ 1388614 w 421"/>
                  <a:gd name="T117" fmla="*/ 65958 h 303"/>
                  <a:gd name="T118" fmla="*/ 1489972 w 421"/>
                  <a:gd name="T119" fmla="*/ 71032 h 30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21" h="303" extrusionOk="0">
                    <a:moveTo>
                      <a:pt x="76" y="302"/>
                    </a:moveTo>
                    <a:cubicBezTo>
                      <a:pt x="74" y="301"/>
                      <a:pt x="71" y="300"/>
                      <a:pt x="68" y="300"/>
                    </a:cubicBezTo>
                    <a:cubicBezTo>
                      <a:pt x="68" y="300"/>
                      <a:pt x="67" y="300"/>
                      <a:pt x="67" y="300"/>
                    </a:cubicBezTo>
                    <a:cubicBezTo>
                      <a:pt x="66" y="300"/>
                      <a:pt x="66" y="300"/>
                      <a:pt x="65" y="300"/>
                    </a:cubicBezTo>
                    <a:cubicBezTo>
                      <a:pt x="64" y="300"/>
                      <a:pt x="63" y="299"/>
                      <a:pt x="62" y="298"/>
                    </a:cubicBezTo>
                    <a:cubicBezTo>
                      <a:pt x="62" y="296"/>
                      <a:pt x="63" y="294"/>
                      <a:pt x="65" y="293"/>
                    </a:cubicBezTo>
                    <a:cubicBezTo>
                      <a:pt x="65" y="293"/>
                      <a:pt x="65" y="293"/>
                      <a:pt x="65" y="293"/>
                    </a:cubicBezTo>
                    <a:cubicBezTo>
                      <a:pt x="65" y="292"/>
                      <a:pt x="62" y="290"/>
                      <a:pt x="59" y="289"/>
                    </a:cubicBezTo>
                    <a:cubicBezTo>
                      <a:pt x="55" y="288"/>
                      <a:pt x="50" y="281"/>
                      <a:pt x="49" y="278"/>
                    </a:cubicBezTo>
                    <a:cubicBezTo>
                      <a:pt x="49" y="277"/>
                      <a:pt x="48" y="275"/>
                      <a:pt x="46" y="273"/>
                    </a:cubicBezTo>
                    <a:cubicBezTo>
                      <a:pt x="45" y="272"/>
                      <a:pt x="44" y="270"/>
                      <a:pt x="43" y="268"/>
                    </a:cubicBezTo>
                    <a:cubicBezTo>
                      <a:pt x="40" y="264"/>
                      <a:pt x="39" y="263"/>
                      <a:pt x="36" y="262"/>
                    </a:cubicBezTo>
                    <a:cubicBezTo>
                      <a:pt x="35" y="262"/>
                      <a:pt x="35" y="262"/>
                      <a:pt x="35" y="262"/>
                    </a:cubicBezTo>
                    <a:cubicBezTo>
                      <a:pt x="33" y="262"/>
                      <a:pt x="32" y="263"/>
                      <a:pt x="31" y="265"/>
                    </a:cubicBezTo>
                    <a:cubicBezTo>
                      <a:pt x="31" y="266"/>
                      <a:pt x="30" y="266"/>
                      <a:pt x="30" y="267"/>
                    </a:cubicBezTo>
                    <a:cubicBezTo>
                      <a:pt x="28" y="269"/>
                      <a:pt x="26" y="270"/>
                      <a:pt x="24" y="270"/>
                    </a:cubicBezTo>
                    <a:cubicBezTo>
                      <a:pt x="23" y="270"/>
                      <a:pt x="22" y="269"/>
                      <a:pt x="21" y="269"/>
                    </a:cubicBezTo>
                    <a:cubicBezTo>
                      <a:pt x="19" y="268"/>
                      <a:pt x="15" y="263"/>
                      <a:pt x="13" y="261"/>
                    </a:cubicBezTo>
                    <a:cubicBezTo>
                      <a:pt x="12" y="259"/>
                      <a:pt x="11" y="259"/>
                      <a:pt x="11" y="259"/>
                    </a:cubicBezTo>
                    <a:cubicBezTo>
                      <a:pt x="10" y="259"/>
                      <a:pt x="10" y="259"/>
                      <a:pt x="9" y="259"/>
                    </a:cubicBezTo>
                    <a:cubicBezTo>
                      <a:pt x="9" y="259"/>
                      <a:pt x="8" y="259"/>
                      <a:pt x="8" y="259"/>
                    </a:cubicBezTo>
                    <a:cubicBezTo>
                      <a:pt x="6" y="259"/>
                      <a:pt x="4" y="258"/>
                      <a:pt x="2" y="257"/>
                    </a:cubicBezTo>
                    <a:cubicBezTo>
                      <a:pt x="2" y="257"/>
                      <a:pt x="1" y="257"/>
                      <a:pt x="1" y="257"/>
                    </a:cubicBezTo>
                    <a:cubicBezTo>
                      <a:pt x="1" y="256"/>
                      <a:pt x="1" y="256"/>
                      <a:pt x="1" y="256"/>
                    </a:cubicBezTo>
                    <a:cubicBezTo>
                      <a:pt x="1" y="256"/>
                      <a:pt x="1" y="256"/>
                      <a:pt x="1" y="256"/>
                    </a:cubicBezTo>
                    <a:cubicBezTo>
                      <a:pt x="1" y="256"/>
                      <a:pt x="1" y="250"/>
                      <a:pt x="1" y="246"/>
                    </a:cubicBezTo>
                    <a:cubicBezTo>
                      <a:pt x="0" y="242"/>
                      <a:pt x="2" y="242"/>
                      <a:pt x="4" y="240"/>
                    </a:cubicBezTo>
                    <a:cubicBezTo>
                      <a:pt x="4" y="240"/>
                      <a:pt x="5" y="240"/>
                      <a:pt x="6" y="239"/>
                    </a:cubicBezTo>
                    <a:cubicBezTo>
                      <a:pt x="9" y="237"/>
                      <a:pt x="11" y="236"/>
                      <a:pt x="15" y="236"/>
                    </a:cubicBezTo>
                    <a:cubicBezTo>
                      <a:pt x="17" y="235"/>
                      <a:pt x="18" y="234"/>
                      <a:pt x="20" y="232"/>
                    </a:cubicBezTo>
                    <a:cubicBezTo>
                      <a:pt x="20" y="231"/>
                      <a:pt x="21" y="230"/>
                      <a:pt x="22" y="229"/>
                    </a:cubicBezTo>
                    <a:cubicBezTo>
                      <a:pt x="23" y="228"/>
                      <a:pt x="23" y="226"/>
                      <a:pt x="23" y="224"/>
                    </a:cubicBezTo>
                    <a:cubicBezTo>
                      <a:pt x="22" y="223"/>
                      <a:pt x="22" y="222"/>
                      <a:pt x="22" y="220"/>
                    </a:cubicBezTo>
                    <a:cubicBezTo>
                      <a:pt x="22" y="219"/>
                      <a:pt x="22" y="217"/>
                      <a:pt x="24" y="217"/>
                    </a:cubicBezTo>
                    <a:cubicBezTo>
                      <a:pt x="25" y="217"/>
                      <a:pt x="25" y="218"/>
                      <a:pt x="26" y="218"/>
                    </a:cubicBezTo>
                    <a:cubicBezTo>
                      <a:pt x="27" y="218"/>
                      <a:pt x="28" y="219"/>
                      <a:pt x="29" y="219"/>
                    </a:cubicBezTo>
                    <a:cubicBezTo>
                      <a:pt x="29" y="219"/>
                      <a:pt x="29" y="219"/>
                      <a:pt x="30" y="219"/>
                    </a:cubicBezTo>
                    <a:cubicBezTo>
                      <a:pt x="32" y="219"/>
                      <a:pt x="33" y="217"/>
                      <a:pt x="34" y="213"/>
                    </a:cubicBezTo>
                    <a:cubicBezTo>
                      <a:pt x="34" y="212"/>
                      <a:pt x="34" y="211"/>
                      <a:pt x="34" y="209"/>
                    </a:cubicBezTo>
                    <a:cubicBezTo>
                      <a:pt x="35" y="207"/>
                      <a:pt x="35" y="205"/>
                      <a:pt x="36" y="202"/>
                    </a:cubicBezTo>
                    <a:cubicBezTo>
                      <a:pt x="37" y="200"/>
                      <a:pt x="37" y="199"/>
                      <a:pt x="37" y="199"/>
                    </a:cubicBezTo>
                    <a:cubicBezTo>
                      <a:pt x="37" y="198"/>
                      <a:pt x="35" y="198"/>
                      <a:pt x="34" y="198"/>
                    </a:cubicBezTo>
                    <a:cubicBezTo>
                      <a:pt x="34" y="198"/>
                      <a:pt x="33" y="198"/>
                      <a:pt x="33" y="198"/>
                    </a:cubicBezTo>
                    <a:cubicBezTo>
                      <a:pt x="30" y="197"/>
                      <a:pt x="26" y="196"/>
                      <a:pt x="22" y="195"/>
                    </a:cubicBezTo>
                    <a:cubicBezTo>
                      <a:pt x="20" y="194"/>
                      <a:pt x="19" y="192"/>
                      <a:pt x="18" y="190"/>
                    </a:cubicBezTo>
                    <a:cubicBezTo>
                      <a:pt x="18" y="189"/>
                      <a:pt x="18" y="188"/>
                      <a:pt x="17" y="187"/>
                    </a:cubicBezTo>
                    <a:cubicBezTo>
                      <a:pt x="13" y="185"/>
                      <a:pt x="15" y="181"/>
                      <a:pt x="16" y="179"/>
                    </a:cubicBezTo>
                    <a:cubicBezTo>
                      <a:pt x="17" y="177"/>
                      <a:pt x="16" y="176"/>
                      <a:pt x="15" y="174"/>
                    </a:cubicBezTo>
                    <a:cubicBezTo>
                      <a:pt x="14" y="172"/>
                      <a:pt x="14" y="171"/>
                      <a:pt x="14" y="169"/>
                    </a:cubicBezTo>
                    <a:cubicBezTo>
                      <a:pt x="13" y="165"/>
                      <a:pt x="15" y="164"/>
                      <a:pt x="19" y="161"/>
                    </a:cubicBezTo>
                    <a:cubicBezTo>
                      <a:pt x="22" y="159"/>
                      <a:pt x="23" y="157"/>
                      <a:pt x="24" y="156"/>
                    </a:cubicBezTo>
                    <a:cubicBezTo>
                      <a:pt x="24" y="156"/>
                      <a:pt x="25" y="155"/>
                      <a:pt x="26" y="154"/>
                    </a:cubicBezTo>
                    <a:cubicBezTo>
                      <a:pt x="28" y="153"/>
                      <a:pt x="29" y="149"/>
                      <a:pt x="29" y="147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30" y="147"/>
                      <a:pt x="30" y="147"/>
                      <a:pt x="30" y="147"/>
                    </a:cubicBezTo>
                    <a:cubicBezTo>
                      <a:pt x="30" y="147"/>
                      <a:pt x="31" y="147"/>
                      <a:pt x="31" y="147"/>
                    </a:cubicBezTo>
                    <a:cubicBezTo>
                      <a:pt x="31" y="147"/>
                      <a:pt x="32" y="146"/>
                      <a:pt x="33" y="146"/>
                    </a:cubicBezTo>
                    <a:cubicBezTo>
                      <a:pt x="36" y="145"/>
                      <a:pt x="45" y="139"/>
                      <a:pt x="47" y="136"/>
                    </a:cubicBezTo>
                    <a:cubicBezTo>
                      <a:pt x="49" y="135"/>
                      <a:pt x="51" y="135"/>
                      <a:pt x="53" y="135"/>
                    </a:cubicBezTo>
                    <a:cubicBezTo>
                      <a:pt x="56" y="135"/>
                      <a:pt x="61" y="135"/>
                      <a:pt x="61" y="138"/>
                    </a:cubicBezTo>
                    <a:cubicBezTo>
                      <a:pt x="62" y="139"/>
                      <a:pt x="65" y="141"/>
                      <a:pt x="68" y="141"/>
                    </a:cubicBezTo>
                    <a:cubicBezTo>
                      <a:pt x="70" y="141"/>
                      <a:pt x="70" y="141"/>
                      <a:pt x="70" y="141"/>
                    </a:cubicBezTo>
                    <a:cubicBezTo>
                      <a:pt x="69" y="142"/>
                      <a:pt x="69" y="142"/>
                      <a:pt x="69" y="142"/>
                    </a:cubicBezTo>
                    <a:cubicBezTo>
                      <a:pt x="68" y="143"/>
                      <a:pt x="66" y="145"/>
                      <a:pt x="68" y="150"/>
                    </a:cubicBezTo>
                    <a:cubicBezTo>
                      <a:pt x="69" y="151"/>
                      <a:pt x="69" y="151"/>
                      <a:pt x="70" y="151"/>
                    </a:cubicBezTo>
                    <a:cubicBezTo>
                      <a:pt x="71" y="151"/>
                      <a:pt x="74" y="149"/>
                      <a:pt x="74" y="148"/>
                    </a:cubicBezTo>
                    <a:cubicBezTo>
                      <a:pt x="75" y="147"/>
                      <a:pt x="75" y="147"/>
                      <a:pt x="75" y="147"/>
                    </a:cubicBezTo>
                    <a:cubicBezTo>
                      <a:pt x="78" y="149"/>
                      <a:pt x="78" y="149"/>
                      <a:pt x="78" y="149"/>
                    </a:cubicBezTo>
                    <a:cubicBezTo>
                      <a:pt x="80" y="149"/>
                      <a:pt x="81" y="150"/>
                      <a:pt x="83" y="151"/>
                    </a:cubicBezTo>
                    <a:cubicBezTo>
                      <a:pt x="84" y="152"/>
                      <a:pt x="86" y="153"/>
                      <a:pt x="88" y="154"/>
                    </a:cubicBezTo>
                    <a:cubicBezTo>
                      <a:pt x="89" y="155"/>
                      <a:pt x="90" y="155"/>
                      <a:pt x="90" y="155"/>
                    </a:cubicBezTo>
                    <a:cubicBezTo>
                      <a:pt x="91" y="155"/>
                      <a:pt x="91" y="155"/>
                      <a:pt x="91" y="155"/>
                    </a:cubicBezTo>
                    <a:cubicBezTo>
                      <a:pt x="92" y="154"/>
                      <a:pt x="92" y="151"/>
                      <a:pt x="92" y="149"/>
                    </a:cubicBezTo>
                    <a:cubicBezTo>
                      <a:pt x="92" y="147"/>
                      <a:pt x="92" y="147"/>
                      <a:pt x="92" y="147"/>
                    </a:cubicBezTo>
                    <a:cubicBezTo>
                      <a:pt x="92" y="146"/>
                      <a:pt x="92" y="145"/>
                      <a:pt x="92" y="144"/>
                    </a:cubicBezTo>
                    <a:cubicBezTo>
                      <a:pt x="92" y="143"/>
                      <a:pt x="92" y="142"/>
                      <a:pt x="92" y="142"/>
                    </a:cubicBezTo>
                    <a:cubicBezTo>
                      <a:pt x="92" y="143"/>
                      <a:pt x="92" y="143"/>
                      <a:pt x="91" y="143"/>
                    </a:cubicBezTo>
                    <a:cubicBezTo>
                      <a:pt x="90" y="143"/>
                      <a:pt x="90" y="143"/>
                      <a:pt x="90" y="143"/>
                    </a:cubicBezTo>
                    <a:cubicBezTo>
                      <a:pt x="90" y="143"/>
                      <a:pt x="89" y="144"/>
                      <a:pt x="87" y="144"/>
                    </a:cubicBezTo>
                    <a:cubicBezTo>
                      <a:pt x="86" y="145"/>
                      <a:pt x="85" y="145"/>
                      <a:pt x="84" y="145"/>
                    </a:cubicBezTo>
                    <a:cubicBezTo>
                      <a:pt x="83" y="145"/>
                      <a:pt x="82" y="144"/>
                      <a:pt x="82" y="144"/>
                    </a:cubicBezTo>
                    <a:cubicBezTo>
                      <a:pt x="81" y="142"/>
                      <a:pt x="83" y="139"/>
                      <a:pt x="84" y="137"/>
                    </a:cubicBezTo>
                    <a:cubicBezTo>
                      <a:pt x="88" y="133"/>
                      <a:pt x="91" y="133"/>
                      <a:pt x="96" y="133"/>
                    </a:cubicBezTo>
                    <a:cubicBezTo>
                      <a:pt x="96" y="133"/>
                      <a:pt x="97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9" y="133"/>
                      <a:pt x="99" y="133"/>
                      <a:pt x="100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ubicBezTo>
                      <a:pt x="101" y="129"/>
                      <a:pt x="102" y="128"/>
                      <a:pt x="103" y="127"/>
                    </a:cubicBezTo>
                    <a:cubicBezTo>
                      <a:pt x="105" y="126"/>
                      <a:pt x="106" y="125"/>
                      <a:pt x="107" y="123"/>
                    </a:cubicBezTo>
                    <a:cubicBezTo>
                      <a:pt x="108" y="120"/>
                      <a:pt x="107" y="118"/>
                      <a:pt x="106" y="116"/>
                    </a:cubicBezTo>
                    <a:cubicBezTo>
                      <a:pt x="106" y="116"/>
                      <a:pt x="106" y="116"/>
                      <a:pt x="106" y="116"/>
                    </a:cubicBezTo>
                    <a:cubicBezTo>
                      <a:pt x="106" y="116"/>
                      <a:pt x="106" y="116"/>
                      <a:pt x="106" y="116"/>
                    </a:cubicBezTo>
                    <a:cubicBezTo>
                      <a:pt x="107" y="115"/>
                      <a:pt x="108" y="114"/>
                      <a:pt x="109" y="113"/>
                    </a:cubicBezTo>
                    <a:cubicBezTo>
                      <a:pt x="110" y="112"/>
                      <a:pt x="111" y="111"/>
                      <a:pt x="111" y="110"/>
                    </a:cubicBezTo>
                    <a:cubicBezTo>
                      <a:pt x="113" y="108"/>
                      <a:pt x="114" y="107"/>
                      <a:pt x="116" y="107"/>
                    </a:cubicBezTo>
                    <a:cubicBezTo>
                      <a:pt x="117" y="107"/>
                      <a:pt x="118" y="107"/>
                      <a:pt x="120" y="107"/>
                    </a:cubicBezTo>
                    <a:cubicBezTo>
                      <a:pt x="121" y="107"/>
                      <a:pt x="122" y="107"/>
                      <a:pt x="122" y="107"/>
                    </a:cubicBezTo>
                    <a:cubicBezTo>
                      <a:pt x="125" y="107"/>
                      <a:pt x="126" y="108"/>
                      <a:pt x="128" y="109"/>
                    </a:cubicBezTo>
                    <a:cubicBezTo>
                      <a:pt x="129" y="110"/>
                      <a:pt x="129" y="110"/>
                      <a:pt x="131" y="111"/>
                    </a:cubicBezTo>
                    <a:cubicBezTo>
                      <a:pt x="131" y="111"/>
                      <a:pt x="132" y="111"/>
                      <a:pt x="132" y="111"/>
                    </a:cubicBezTo>
                    <a:cubicBezTo>
                      <a:pt x="134" y="111"/>
                      <a:pt x="135" y="110"/>
                      <a:pt x="137" y="108"/>
                    </a:cubicBezTo>
                    <a:cubicBezTo>
                      <a:pt x="138" y="107"/>
                      <a:pt x="139" y="106"/>
                      <a:pt x="140" y="105"/>
                    </a:cubicBezTo>
                    <a:cubicBezTo>
                      <a:pt x="143" y="102"/>
                      <a:pt x="148" y="102"/>
                      <a:pt x="152" y="102"/>
                    </a:cubicBezTo>
                    <a:cubicBezTo>
                      <a:pt x="153" y="102"/>
                      <a:pt x="155" y="102"/>
                      <a:pt x="156" y="102"/>
                    </a:cubicBezTo>
                    <a:cubicBezTo>
                      <a:pt x="160" y="101"/>
                      <a:pt x="161" y="101"/>
                      <a:pt x="161" y="100"/>
                    </a:cubicBezTo>
                    <a:cubicBezTo>
                      <a:pt x="162" y="97"/>
                      <a:pt x="165" y="92"/>
                      <a:pt x="168" y="89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4" y="84"/>
                      <a:pt x="179" y="81"/>
                      <a:pt x="180" y="79"/>
                    </a:cubicBezTo>
                    <a:cubicBezTo>
                      <a:pt x="181" y="78"/>
                      <a:pt x="181" y="78"/>
                      <a:pt x="181" y="78"/>
                    </a:cubicBezTo>
                    <a:cubicBezTo>
                      <a:pt x="183" y="77"/>
                      <a:pt x="185" y="76"/>
                      <a:pt x="185" y="74"/>
                    </a:cubicBezTo>
                    <a:cubicBezTo>
                      <a:pt x="185" y="70"/>
                      <a:pt x="188" y="67"/>
                      <a:pt x="190" y="63"/>
                    </a:cubicBezTo>
                    <a:cubicBezTo>
                      <a:pt x="191" y="61"/>
                      <a:pt x="191" y="61"/>
                      <a:pt x="191" y="61"/>
                    </a:cubicBezTo>
                    <a:cubicBezTo>
                      <a:pt x="193" y="58"/>
                      <a:pt x="194" y="57"/>
                      <a:pt x="195" y="53"/>
                    </a:cubicBezTo>
                    <a:cubicBezTo>
                      <a:pt x="197" y="48"/>
                      <a:pt x="199" y="45"/>
                      <a:pt x="201" y="44"/>
                    </a:cubicBezTo>
                    <a:cubicBezTo>
                      <a:pt x="202" y="44"/>
                      <a:pt x="202" y="44"/>
                      <a:pt x="202" y="44"/>
                    </a:cubicBezTo>
                    <a:cubicBezTo>
                      <a:pt x="204" y="44"/>
                      <a:pt x="205" y="45"/>
                      <a:pt x="206" y="47"/>
                    </a:cubicBezTo>
                    <a:cubicBezTo>
                      <a:pt x="207" y="48"/>
                      <a:pt x="208" y="49"/>
                      <a:pt x="208" y="50"/>
                    </a:cubicBezTo>
                    <a:cubicBezTo>
                      <a:pt x="209" y="50"/>
                      <a:pt x="210" y="50"/>
                      <a:pt x="213" y="50"/>
                    </a:cubicBezTo>
                    <a:cubicBezTo>
                      <a:pt x="215" y="50"/>
                      <a:pt x="218" y="50"/>
                      <a:pt x="220" y="50"/>
                    </a:cubicBezTo>
                    <a:cubicBezTo>
                      <a:pt x="222" y="50"/>
                      <a:pt x="224" y="49"/>
                      <a:pt x="225" y="49"/>
                    </a:cubicBezTo>
                    <a:cubicBezTo>
                      <a:pt x="229" y="49"/>
                      <a:pt x="238" y="49"/>
                      <a:pt x="243" y="48"/>
                    </a:cubicBezTo>
                    <a:cubicBezTo>
                      <a:pt x="243" y="48"/>
                      <a:pt x="244" y="48"/>
                      <a:pt x="244" y="48"/>
                    </a:cubicBezTo>
                    <a:cubicBezTo>
                      <a:pt x="246" y="48"/>
                      <a:pt x="247" y="48"/>
                      <a:pt x="249" y="49"/>
                    </a:cubicBezTo>
                    <a:cubicBezTo>
                      <a:pt x="250" y="49"/>
                      <a:pt x="250" y="49"/>
                      <a:pt x="250" y="49"/>
                    </a:cubicBezTo>
                    <a:cubicBezTo>
                      <a:pt x="249" y="50"/>
                      <a:pt x="249" y="50"/>
                      <a:pt x="249" y="50"/>
                    </a:cubicBezTo>
                    <a:cubicBezTo>
                      <a:pt x="248" y="51"/>
                      <a:pt x="248" y="52"/>
                      <a:pt x="247" y="53"/>
                    </a:cubicBezTo>
                    <a:cubicBezTo>
                      <a:pt x="245" y="54"/>
                      <a:pt x="243" y="54"/>
                      <a:pt x="241" y="54"/>
                    </a:cubicBezTo>
                    <a:cubicBezTo>
                      <a:pt x="240" y="54"/>
                      <a:pt x="239" y="55"/>
                      <a:pt x="238" y="55"/>
                    </a:cubicBezTo>
                    <a:cubicBezTo>
                      <a:pt x="235" y="55"/>
                      <a:pt x="234" y="56"/>
                      <a:pt x="231" y="56"/>
                    </a:cubicBezTo>
                    <a:cubicBezTo>
                      <a:pt x="230" y="56"/>
                      <a:pt x="228" y="55"/>
                      <a:pt x="226" y="55"/>
                    </a:cubicBezTo>
                    <a:cubicBezTo>
                      <a:pt x="225" y="55"/>
                      <a:pt x="225" y="55"/>
                      <a:pt x="225" y="55"/>
                    </a:cubicBezTo>
                    <a:cubicBezTo>
                      <a:pt x="224" y="55"/>
                      <a:pt x="223" y="55"/>
                      <a:pt x="222" y="55"/>
                    </a:cubicBezTo>
                    <a:cubicBezTo>
                      <a:pt x="221" y="55"/>
                      <a:pt x="221" y="55"/>
                      <a:pt x="220" y="55"/>
                    </a:cubicBezTo>
                    <a:cubicBezTo>
                      <a:pt x="219" y="55"/>
                      <a:pt x="218" y="55"/>
                      <a:pt x="217" y="55"/>
                    </a:cubicBezTo>
                    <a:cubicBezTo>
                      <a:pt x="214" y="56"/>
                      <a:pt x="213" y="57"/>
                      <a:pt x="210" y="60"/>
                    </a:cubicBezTo>
                    <a:cubicBezTo>
                      <a:pt x="209" y="61"/>
                      <a:pt x="209" y="61"/>
                      <a:pt x="209" y="61"/>
                    </a:cubicBezTo>
                    <a:cubicBezTo>
                      <a:pt x="207" y="63"/>
                      <a:pt x="206" y="64"/>
                      <a:pt x="204" y="64"/>
                    </a:cubicBezTo>
                    <a:cubicBezTo>
                      <a:pt x="204" y="64"/>
                      <a:pt x="203" y="64"/>
                      <a:pt x="203" y="64"/>
                    </a:cubicBezTo>
                    <a:cubicBezTo>
                      <a:pt x="202" y="63"/>
                      <a:pt x="201" y="63"/>
                      <a:pt x="200" y="63"/>
                    </a:cubicBezTo>
                    <a:cubicBezTo>
                      <a:pt x="199" y="63"/>
                      <a:pt x="199" y="63"/>
                      <a:pt x="198" y="63"/>
                    </a:cubicBezTo>
                    <a:cubicBezTo>
                      <a:pt x="197" y="63"/>
                      <a:pt x="197" y="63"/>
                      <a:pt x="196" y="64"/>
                    </a:cubicBezTo>
                    <a:cubicBezTo>
                      <a:pt x="195" y="65"/>
                      <a:pt x="195" y="65"/>
                      <a:pt x="194" y="66"/>
                    </a:cubicBezTo>
                    <a:cubicBezTo>
                      <a:pt x="192" y="68"/>
                      <a:pt x="192" y="69"/>
                      <a:pt x="192" y="71"/>
                    </a:cubicBezTo>
                    <a:cubicBezTo>
                      <a:pt x="192" y="72"/>
                      <a:pt x="192" y="73"/>
                      <a:pt x="191" y="74"/>
                    </a:cubicBezTo>
                    <a:cubicBezTo>
                      <a:pt x="191" y="75"/>
                      <a:pt x="190" y="77"/>
                      <a:pt x="189" y="78"/>
                    </a:cubicBezTo>
                    <a:cubicBezTo>
                      <a:pt x="188" y="78"/>
                      <a:pt x="188" y="79"/>
                      <a:pt x="187" y="79"/>
                    </a:cubicBezTo>
                    <a:cubicBezTo>
                      <a:pt x="187" y="80"/>
                      <a:pt x="187" y="81"/>
                      <a:pt x="187" y="83"/>
                    </a:cubicBezTo>
                    <a:cubicBezTo>
                      <a:pt x="187" y="84"/>
                      <a:pt x="187" y="84"/>
                      <a:pt x="188" y="85"/>
                    </a:cubicBezTo>
                    <a:cubicBezTo>
                      <a:pt x="188" y="85"/>
                      <a:pt x="189" y="85"/>
                      <a:pt x="190" y="86"/>
                    </a:cubicBezTo>
                    <a:cubicBezTo>
                      <a:pt x="191" y="86"/>
                      <a:pt x="192" y="87"/>
                      <a:pt x="195" y="87"/>
                    </a:cubicBezTo>
                    <a:cubicBezTo>
                      <a:pt x="195" y="87"/>
                      <a:pt x="195" y="87"/>
                      <a:pt x="196" y="87"/>
                    </a:cubicBezTo>
                    <a:cubicBezTo>
                      <a:pt x="195" y="86"/>
                      <a:pt x="194" y="85"/>
                      <a:pt x="192" y="84"/>
                    </a:cubicBezTo>
                    <a:cubicBezTo>
                      <a:pt x="192" y="84"/>
                      <a:pt x="191" y="83"/>
                      <a:pt x="191" y="82"/>
                    </a:cubicBezTo>
                    <a:cubicBezTo>
                      <a:pt x="191" y="82"/>
                      <a:pt x="192" y="81"/>
                      <a:pt x="192" y="81"/>
                    </a:cubicBezTo>
                    <a:cubicBezTo>
                      <a:pt x="193" y="80"/>
                      <a:pt x="194" y="79"/>
                      <a:pt x="195" y="77"/>
                    </a:cubicBezTo>
                    <a:cubicBezTo>
                      <a:pt x="196" y="75"/>
                      <a:pt x="197" y="74"/>
                      <a:pt x="198" y="73"/>
                    </a:cubicBezTo>
                    <a:cubicBezTo>
                      <a:pt x="199" y="73"/>
                      <a:pt x="201" y="72"/>
                      <a:pt x="202" y="71"/>
                    </a:cubicBezTo>
                    <a:cubicBezTo>
                      <a:pt x="207" y="67"/>
                      <a:pt x="210" y="65"/>
                      <a:pt x="215" y="62"/>
                    </a:cubicBezTo>
                    <a:cubicBezTo>
                      <a:pt x="216" y="61"/>
                      <a:pt x="217" y="61"/>
                      <a:pt x="218" y="61"/>
                    </a:cubicBezTo>
                    <a:cubicBezTo>
                      <a:pt x="219" y="60"/>
                      <a:pt x="219" y="60"/>
                      <a:pt x="220" y="60"/>
                    </a:cubicBezTo>
                    <a:cubicBezTo>
                      <a:pt x="220" y="60"/>
                      <a:pt x="220" y="60"/>
                      <a:pt x="221" y="60"/>
                    </a:cubicBezTo>
                    <a:cubicBezTo>
                      <a:pt x="221" y="60"/>
                      <a:pt x="221" y="61"/>
                      <a:pt x="221" y="61"/>
                    </a:cubicBezTo>
                    <a:cubicBezTo>
                      <a:pt x="224" y="62"/>
                      <a:pt x="225" y="63"/>
                      <a:pt x="228" y="63"/>
                    </a:cubicBezTo>
                    <a:cubicBezTo>
                      <a:pt x="229" y="63"/>
                      <a:pt x="230" y="63"/>
                      <a:pt x="230" y="62"/>
                    </a:cubicBezTo>
                    <a:cubicBezTo>
                      <a:pt x="230" y="62"/>
                      <a:pt x="231" y="62"/>
                      <a:pt x="231" y="62"/>
                    </a:cubicBezTo>
                    <a:cubicBezTo>
                      <a:pt x="232" y="62"/>
                      <a:pt x="233" y="63"/>
                      <a:pt x="234" y="64"/>
                    </a:cubicBezTo>
                    <a:cubicBezTo>
                      <a:pt x="236" y="65"/>
                      <a:pt x="236" y="66"/>
                      <a:pt x="237" y="66"/>
                    </a:cubicBezTo>
                    <a:cubicBezTo>
                      <a:pt x="237" y="66"/>
                      <a:pt x="237" y="66"/>
                      <a:pt x="237" y="65"/>
                    </a:cubicBezTo>
                    <a:cubicBezTo>
                      <a:pt x="238" y="65"/>
                      <a:pt x="238" y="65"/>
                      <a:pt x="239" y="65"/>
                    </a:cubicBezTo>
                    <a:cubicBezTo>
                      <a:pt x="241" y="65"/>
                      <a:pt x="241" y="65"/>
                      <a:pt x="242" y="62"/>
                    </a:cubicBezTo>
                    <a:cubicBezTo>
                      <a:pt x="242" y="61"/>
                      <a:pt x="242" y="60"/>
                      <a:pt x="243" y="58"/>
                    </a:cubicBezTo>
                    <a:cubicBezTo>
                      <a:pt x="243" y="58"/>
                      <a:pt x="243" y="58"/>
                      <a:pt x="243" y="58"/>
                    </a:cubicBezTo>
                    <a:cubicBezTo>
                      <a:pt x="244" y="54"/>
                      <a:pt x="244" y="54"/>
                      <a:pt x="245" y="54"/>
                    </a:cubicBezTo>
                    <a:cubicBezTo>
                      <a:pt x="246" y="54"/>
                      <a:pt x="246" y="54"/>
                      <a:pt x="247" y="53"/>
                    </a:cubicBezTo>
                    <a:cubicBezTo>
                      <a:pt x="249" y="52"/>
                      <a:pt x="250" y="51"/>
                      <a:pt x="251" y="50"/>
                    </a:cubicBezTo>
                    <a:cubicBezTo>
                      <a:pt x="251" y="49"/>
                      <a:pt x="251" y="49"/>
                      <a:pt x="251" y="49"/>
                    </a:cubicBezTo>
                    <a:cubicBezTo>
                      <a:pt x="252" y="49"/>
                      <a:pt x="252" y="49"/>
                      <a:pt x="252" y="49"/>
                    </a:cubicBezTo>
                    <a:cubicBezTo>
                      <a:pt x="254" y="49"/>
                      <a:pt x="255" y="50"/>
                      <a:pt x="256" y="51"/>
                    </a:cubicBezTo>
                    <a:cubicBezTo>
                      <a:pt x="256" y="52"/>
                      <a:pt x="256" y="53"/>
                      <a:pt x="256" y="54"/>
                    </a:cubicBezTo>
                    <a:cubicBezTo>
                      <a:pt x="256" y="56"/>
                      <a:pt x="258" y="56"/>
                      <a:pt x="261" y="57"/>
                    </a:cubicBezTo>
                    <a:cubicBezTo>
                      <a:pt x="263" y="58"/>
                      <a:pt x="264" y="58"/>
                      <a:pt x="264" y="60"/>
                    </a:cubicBezTo>
                    <a:cubicBezTo>
                      <a:pt x="265" y="60"/>
                      <a:pt x="265" y="60"/>
                      <a:pt x="265" y="60"/>
                    </a:cubicBezTo>
                    <a:cubicBezTo>
                      <a:pt x="265" y="61"/>
                      <a:pt x="265" y="61"/>
                      <a:pt x="265" y="61"/>
                    </a:cubicBezTo>
                    <a:cubicBezTo>
                      <a:pt x="263" y="65"/>
                      <a:pt x="263" y="68"/>
                      <a:pt x="264" y="68"/>
                    </a:cubicBezTo>
                    <a:cubicBezTo>
                      <a:pt x="266" y="71"/>
                      <a:pt x="268" y="76"/>
                      <a:pt x="268" y="77"/>
                    </a:cubicBezTo>
                    <a:cubicBezTo>
                      <a:pt x="269" y="79"/>
                      <a:pt x="272" y="81"/>
                      <a:pt x="277" y="82"/>
                    </a:cubicBezTo>
                    <a:cubicBezTo>
                      <a:pt x="278" y="83"/>
                      <a:pt x="280" y="83"/>
                      <a:pt x="282" y="83"/>
                    </a:cubicBezTo>
                    <a:cubicBezTo>
                      <a:pt x="282" y="84"/>
                      <a:pt x="282" y="84"/>
                      <a:pt x="282" y="84"/>
                    </a:cubicBezTo>
                    <a:cubicBezTo>
                      <a:pt x="285" y="84"/>
                      <a:pt x="288" y="84"/>
                      <a:pt x="289" y="87"/>
                    </a:cubicBezTo>
                    <a:cubicBezTo>
                      <a:pt x="289" y="87"/>
                      <a:pt x="289" y="88"/>
                      <a:pt x="290" y="88"/>
                    </a:cubicBezTo>
                    <a:cubicBezTo>
                      <a:pt x="291" y="90"/>
                      <a:pt x="292" y="94"/>
                      <a:pt x="293" y="94"/>
                    </a:cubicBezTo>
                    <a:cubicBezTo>
                      <a:pt x="294" y="94"/>
                      <a:pt x="294" y="94"/>
                      <a:pt x="294" y="94"/>
                    </a:cubicBezTo>
                    <a:cubicBezTo>
                      <a:pt x="295" y="94"/>
                      <a:pt x="295" y="94"/>
                      <a:pt x="296" y="94"/>
                    </a:cubicBezTo>
                    <a:cubicBezTo>
                      <a:pt x="296" y="94"/>
                      <a:pt x="297" y="94"/>
                      <a:pt x="298" y="94"/>
                    </a:cubicBezTo>
                    <a:cubicBezTo>
                      <a:pt x="300" y="94"/>
                      <a:pt x="300" y="96"/>
                      <a:pt x="300" y="96"/>
                    </a:cubicBezTo>
                    <a:cubicBezTo>
                      <a:pt x="300" y="99"/>
                      <a:pt x="301" y="102"/>
                      <a:pt x="306" y="107"/>
                    </a:cubicBezTo>
                    <a:cubicBezTo>
                      <a:pt x="309" y="110"/>
                      <a:pt x="311" y="110"/>
                      <a:pt x="312" y="110"/>
                    </a:cubicBezTo>
                    <a:cubicBezTo>
                      <a:pt x="312" y="110"/>
                      <a:pt x="311" y="110"/>
                      <a:pt x="311" y="110"/>
                    </a:cubicBezTo>
                    <a:cubicBezTo>
                      <a:pt x="311" y="109"/>
                      <a:pt x="311" y="109"/>
                      <a:pt x="311" y="109"/>
                    </a:cubicBezTo>
                    <a:cubicBezTo>
                      <a:pt x="310" y="107"/>
                      <a:pt x="309" y="105"/>
                      <a:pt x="310" y="104"/>
                    </a:cubicBezTo>
                    <a:cubicBezTo>
                      <a:pt x="310" y="104"/>
                      <a:pt x="310" y="103"/>
                      <a:pt x="311" y="103"/>
                    </a:cubicBezTo>
                    <a:cubicBezTo>
                      <a:pt x="314" y="103"/>
                      <a:pt x="320" y="102"/>
                      <a:pt x="324" y="100"/>
                    </a:cubicBezTo>
                    <a:cubicBezTo>
                      <a:pt x="326" y="97"/>
                      <a:pt x="328" y="97"/>
                      <a:pt x="330" y="97"/>
                    </a:cubicBezTo>
                    <a:cubicBezTo>
                      <a:pt x="331" y="97"/>
                      <a:pt x="333" y="97"/>
                      <a:pt x="335" y="98"/>
                    </a:cubicBezTo>
                    <a:cubicBezTo>
                      <a:pt x="336" y="99"/>
                      <a:pt x="338" y="100"/>
                      <a:pt x="338" y="100"/>
                    </a:cubicBezTo>
                    <a:cubicBezTo>
                      <a:pt x="338" y="100"/>
                      <a:pt x="338" y="100"/>
                      <a:pt x="338" y="100"/>
                    </a:cubicBezTo>
                    <a:cubicBezTo>
                      <a:pt x="339" y="98"/>
                      <a:pt x="340" y="92"/>
                      <a:pt x="342" y="92"/>
                    </a:cubicBezTo>
                    <a:cubicBezTo>
                      <a:pt x="342" y="92"/>
                      <a:pt x="342" y="92"/>
                      <a:pt x="342" y="92"/>
                    </a:cubicBezTo>
                    <a:cubicBezTo>
                      <a:pt x="343" y="92"/>
                      <a:pt x="343" y="92"/>
                      <a:pt x="343" y="92"/>
                    </a:cubicBezTo>
                    <a:cubicBezTo>
                      <a:pt x="344" y="92"/>
                      <a:pt x="345" y="93"/>
                      <a:pt x="347" y="96"/>
                    </a:cubicBezTo>
                    <a:cubicBezTo>
                      <a:pt x="347" y="98"/>
                      <a:pt x="349" y="101"/>
                      <a:pt x="350" y="103"/>
                    </a:cubicBezTo>
                    <a:cubicBezTo>
                      <a:pt x="353" y="107"/>
                      <a:pt x="353" y="107"/>
                      <a:pt x="356" y="108"/>
                    </a:cubicBezTo>
                    <a:cubicBezTo>
                      <a:pt x="357" y="108"/>
                      <a:pt x="358" y="108"/>
                      <a:pt x="360" y="108"/>
                    </a:cubicBezTo>
                    <a:cubicBezTo>
                      <a:pt x="365" y="109"/>
                      <a:pt x="367" y="111"/>
                      <a:pt x="369" y="113"/>
                    </a:cubicBezTo>
                    <a:cubicBezTo>
                      <a:pt x="370" y="113"/>
                      <a:pt x="371" y="114"/>
                      <a:pt x="372" y="115"/>
                    </a:cubicBezTo>
                    <a:cubicBezTo>
                      <a:pt x="374" y="116"/>
                      <a:pt x="376" y="119"/>
                      <a:pt x="378" y="121"/>
                    </a:cubicBezTo>
                    <a:cubicBezTo>
                      <a:pt x="380" y="122"/>
                      <a:pt x="381" y="123"/>
                      <a:pt x="382" y="124"/>
                    </a:cubicBezTo>
                    <a:cubicBezTo>
                      <a:pt x="385" y="126"/>
                      <a:pt x="392" y="134"/>
                      <a:pt x="392" y="134"/>
                    </a:cubicBezTo>
                    <a:cubicBezTo>
                      <a:pt x="392" y="135"/>
                      <a:pt x="392" y="135"/>
                      <a:pt x="392" y="135"/>
                    </a:cubicBezTo>
                    <a:cubicBezTo>
                      <a:pt x="393" y="147"/>
                      <a:pt x="393" y="147"/>
                      <a:pt x="393" y="147"/>
                    </a:cubicBezTo>
                    <a:cubicBezTo>
                      <a:pt x="392" y="147"/>
                      <a:pt x="392" y="147"/>
                      <a:pt x="392" y="147"/>
                    </a:cubicBezTo>
                    <a:cubicBezTo>
                      <a:pt x="391" y="147"/>
                      <a:pt x="390" y="147"/>
                      <a:pt x="389" y="147"/>
                    </a:cubicBezTo>
                    <a:cubicBezTo>
                      <a:pt x="387" y="147"/>
                      <a:pt x="385" y="147"/>
                      <a:pt x="384" y="147"/>
                    </a:cubicBezTo>
                    <a:cubicBezTo>
                      <a:pt x="382" y="147"/>
                      <a:pt x="380" y="147"/>
                      <a:pt x="378" y="147"/>
                    </a:cubicBezTo>
                    <a:cubicBezTo>
                      <a:pt x="378" y="147"/>
                      <a:pt x="378" y="147"/>
                      <a:pt x="378" y="147"/>
                    </a:cubicBezTo>
                    <a:cubicBezTo>
                      <a:pt x="377" y="147"/>
                      <a:pt x="375" y="147"/>
                      <a:pt x="373" y="147"/>
                    </a:cubicBezTo>
                    <a:cubicBezTo>
                      <a:pt x="372" y="148"/>
                      <a:pt x="371" y="148"/>
                      <a:pt x="371" y="149"/>
                    </a:cubicBezTo>
                    <a:cubicBezTo>
                      <a:pt x="370" y="150"/>
                      <a:pt x="370" y="151"/>
                      <a:pt x="369" y="152"/>
                    </a:cubicBezTo>
                    <a:cubicBezTo>
                      <a:pt x="367" y="154"/>
                      <a:pt x="366" y="154"/>
                      <a:pt x="364" y="154"/>
                    </a:cubicBezTo>
                    <a:cubicBezTo>
                      <a:pt x="361" y="154"/>
                      <a:pt x="361" y="154"/>
                      <a:pt x="361" y="154"/>
                    </a:cubicBezTo>
                    <a:cubicBezTo>
                      <a:pt x="358" y="154"/>
                      <a:pt x="358" y="154"/>
                      <a:pt x="357" y="155"/>
                    </a:cubicBezTo>
                    <a:cubicBezTo>
                      <a:pt x="357" y="155"/>
                      <a:pt x="357" y="155"/>
                      <a:pt x="357" y="155"/>
                    </a:cubicBezTo>
                    <a:cubicBezTo>
                      <a:pt x="357" y="156"/>
                      <a:pt x="357" y="158"/>
                      <a:pt x="359" y="160"/>
                    </a:cubicBezTo>
                    <a:cubicBezTo>
                      <a:pt x="361" y="161"/>
                      <a:pt x="362" y="162"/>
                      <a:pt x="363" y="162"/>
                    </a:cubicBezTo>
                    <a:cubicBezTo>
                      <a:pt x="365" y="163"/>
                      <a:pt x="366" y="164"/>
                      <a:pt x="368" y="165"/>
                    </a:cubicBezTo>
                    <a:cubicBezTo>
                      <a:pt x="369" y="166"/>
                      <a:pt x="372" y="167"/>
                      <a:pt x="375" y="168"/>
                    </a:cubicBezTo>
                    <a:cubicBezTo>
                      <a:pt x="376" y="168"/>
                      <a:pt x="377" y="168"/>
                      <a:pt x="378" y="169"/>
                    </a:cubicBezTo>
                    <a:cubicBezTo>
                      <a:pt x="380" y="170"/>
                      <a:pt x="382" y="170"/>
                      <a:pt x="385" y="170"/>
                    </a:cubicBezTo>
                    <a:cubicBezTo>
                      <a:pt x="386" y="170"/>
                      <a:pt x="387" y="170"/>
                      <a:pt x="388" y="170"/>
                    </a:cubicBezTo>
                    <a:cubicBezTo>
                      <a:pt x="390" y="169"/>
                      <a:pt x="391" y="169"/>
                      <a:pt x="392" y="167"/>
                    </a:cubicBezTo>
                    <a:cubicBezTo>
                      <a:pt x="392" y="167"/>
                      <a:pt x="392" y="167"/>
                      <a:pt x="392" y="167"/>
                    </a:cubicBezTo>
                    <a:cubicBezTo>
                      <a:pt x="393" y="165"/>
                      <a:pt x="394" y="164"/>
                      <a:pt x="396" y="164"/>
                    </a:cubicBezTo>
                    <a:cubicBezTo>
                      <a:pt x="396" y="164"/>
                      <a:pt x="397" y="165"/>
                      <a:pt x="397" y="165"/>
                    </a:cubicBezTo>
                    <a:cubicBezTo>
                      <a:pt x="398" y="165"/>
                      <a:pt x="398" y="165"/>
                      <a:pt x="398" y="165"/>
                    </a:cubicBezTo>
                    <a:cubicBezTo>
                      <a:pt x="398" y="165"/>
                      <a:pt x="398" y="165"/>
                      <a:pt x="398" y="165"/>
                    </a:cubicBezTo>
                    <a:cubicBezTo>
                      <a:pt x="399" y="166"/>
                      <a:pt x="400" y="168"/>
                      <a:pt x="400" y="171"/>
                    </a:cubicBezTo>
                    <a:cubicBezTo>
                      <a:pt x="401" y="175"/>
                      <a:pt x="403" y="181"/>
                      <a:pt x="403" y="181"/>
                    </a:cubicBezTo>
                    <a:cubicBezTo>
                      <a:pt x="403" y="181"/>
                      <a:pt x="404" y="182"/>
                      <a:pt x="404" y="183"/>
                    </a:cubicBezTo>
                    <a:cubicBezTo>
                      <a:pt x="406" y="187"/>
                      <a:pt x="408" y="194"/>
                      <a:pt x="407" y="198"/>
                    </a:cubicBezTo>
                    <a:cubicBezTo>
                      <a:pt x="406" y="202"/>
                      <a:pt x="408" y="206"/>
                      <a:pt x="410" y="210"/>
                    </a:cubicBezTo>
                    <a:cubicBezTo>
                      <a:pt x="410" y="211"/>
                      <a:pt x="411" y="212"/>
                      <a:pt x="411" y="213"/>
                    </a:cubicBezTo>
                    <a:cubicBezTo>
                      <a:pt x="412" y="215"/>
                      <a:pt x="413" y="218"/>
                      <a:pt x="414" y="220"/>
                    </a:cubicBezTo>
                    <a:cubicBezTo>
                      <a:pt x="415" y="223"/>
                      <a:pt x="416" y="226"/>
                      <a:pt x="416" y="227"/>
                    </a:cubicBezTo>
                    <a:cubicBezTo>
                      <a:pt x="418" y="229"/>
                      <a:pt x="421" y="241"/>
                      <a:pt x="421" y="244"/>
                    </a:cubicBezTo>
                    <a:cubicBezTo>
                      <a:pt x="421" y="245"/>
                      <a:pt x="421" y="245"/>
                      <a:pt x="421" y="245"/>
                    </a:cubicBezTo>
                    <a:cubicBezTo>
                      <a:pt x="421" y="245"/>
                      <a:pt x="421" y="245"/>
                      <a:pt x="421" y="245"/>
                    </a:cubicBezTo>
                    <a:cubicBezTo>
                      <a:pt x="418" y="245"/>
                      <a:pt x="418" y="245"/>
                      <a:pt x="417" y="247"/>
                    </a:cubicBezTo>
                    <a:cubicBezTo>
                      <a:pt x="417" y="248"/>
                      <a:pt x="416" y="249"/>
                      <a:pt x="414" y="250"/>
                    </a:cubicBezTo>
                    <a:cubicBezTo>
                      <a:pt x="410" y="254"/>
                      <a:pt x="410" y="254"/>
                      <a:pt x="407" y="257"/>
                    </a:cubicBezTo>
                    <a:cubicBezTo>
                      <a:pt x="406" y="258"/>
                      <a:pt x="406" y="258"/>
                      <a:pt x="405" y="259"/>
                    </a:cubicBezTo>
                    <a:cubicBezTo>
                      <a:pt x="405" y="260"/>
                      <a:pt x="404" y="260"/>
                      <a:pt x="403" y="260"/>
                    </a:cubicBezTo>
                    <a:cubicBezTo>
                      <a:pt x="403" y="260"/>
                      <a:pt x="403" y="260"/>
                      <a:pt x="403" y="260"/>
                    </a:cubicBezTo>
                    <a:cubicBezTo>
                      <a:pt x="403" y="260"/>
                      <a:pt x="402" y="260"/>
                      <a:pt x="401" y="260"/>
                    </a:cubicBezTo>
                    <a:cubicBezTo>
                      <a:pt x="399" y="259"/>
                      <a:pt x="398" y="259"/>
                      <a:pt x="396" y="259"/>
                    </a:cubicBezTo>
                    <a:cubicBezTo>
                      <a:pt x="395" y="259"/>
                      <a:pt x="393" y="259"/>
                      <a:pt x="392" y="259"/>
                    </a:cubicBezTo>
                    <a:cubicBezTo>
                      <a:pt x="390" y="259"/>
                      <a:pt x="388" y="258"/>
                      <a:pt x="388" y="257"/>
                    </a:cubicBezTo>
                    <a:cubicBezTo>
                      <a:pt x="387" y="256"/>
                      <a:pt x="388" y="254"/>
                      <a:pt x="389" y="252"/>
                    </a:cubicBezTo>
                    <a:cubicBezTo>
                      <a:pt x="390" y="250"/>
                      <a:pt x="394" y="245"/>
                      <a:pt x="399" y="241"/>
                    </a:cubicBezTo>
                    <a:cubicBezTo>
                      <a:pt x="402" y="240"/>
                      <a:pt x="401" y="238"/>
                      <a:pt x="401" y="235"/>
                    </a:cubicBezTo>
                    <a:cubicBezTo>
                      <a:pt x="400" y="234"/>
                      <a:pt x="400" y="233"/>
                      <a:pt x="400" y="232"/>
                    </a:cubicBezTo>
                    <a:cubicBezTo>
                      <a:pt x="401" y="230"/>
                      <a:pt x="400" y="229"/>
                      <a:pt x="400" y="228"/>
                    </a:cubicBezTo>
                    <a:cubicBezTo>
                      <a:pt x="399" y="227"/>
                      <a:pt x="399" y="227"/>
                      <a:pt x="399" y="227"/>
                    </a:cubicBezTo>
                    <a:cubicBezTo>
                      <a:pt x="399" y="228"/>
                      <a:pt x="399" y="228"/>
                      <a:pt x="399" y="228"/>
                    </a:cubicBezTo>
                    <a:cubicBezTo>
                      <a:pt x="399" y="229"/>
                      <a:pt x="397" y="229"/>
                      <a:pt x="396" y="229"/>
                    </a:cubicBezTo>
                    <a:cubicBezTo>
                      <a:pt x="394" y="229"/>
                      <a:pt x="392" y="229"/>
                      <a:pt x="391" y="228"/>
                    </a:cubicBezTo>
                    <a:cubicBezTo>
                      <a:pt x="390" y="227"/>
                      <a:pt x="389" y="227"/>
                      <a:pt x="389" y="227"/>
                    </a:cubicBezTo>
                    <a:cubicBezTo>
                      <a:pt x="389" y="227"/>
                      <a:pt x="389" y="227"/>
                      <a:pt x="388" y="228"/>
                    </a:cubicBezTo>
                    <a:cubicBezTo>
                      <a:pt x="387" y="229"/>
                      <a:pt x="387" y="229"/>
                      <a:pt x="387" y="229"/>
                    </a:cubicBezTo>
                    <a:cubicBezTo>
                      <a:pt x="385" y="231"/>
                      <a:pt x="384" y="231"/>
                      <a:pt x="381" y="232"/>
                    </a:cubicBezTo>
                    <a:cubicBezTo>
                      <a:pt x="381" y="232"/>
                      <a:pt x="380" y="232"/>
                      <a:pt x="380" y="232"/>
                    </a:cubicBezTo>
                    <a:cubicBezTo>
                      <a:pt x="379" y="232"/>
                      <a:pt x="378" y="231"/>
                      <a:pt x="377" y="230"/>
                    </a:cubicBezTo>
                    <a:cubicBezTo>
                      <a:pt x="377" y="230"/>
                      <a:pt x="376" y="229"/>
                      <a:pt x="376" y="229"/>
                    </a:cubicBezTo>
                    <a:cubicBezTo>
                      <a:pt x="376" y="228"/>
                      <a:pt x="375" y="228"/>
                      <a:pt x="375" y="228"/>
                    </a:cubicBezTo>
                    <a:cubicBezTo>
                      <a:pt x="375" y="228"/>
                      <a:pt x="374" y="229"/>
                      <a:pt x="373" y="229"/>
                    </a:cubicBezTo>
                    <a:cubicBezTo>
                      <a:pt x="372" y="230"/>
                      <a:pt x="372" y="231"/>
                      <a:pt x="371" y="231"/>
                    </a:cubicBezTo>
                    <a:cubicBezTo>
                      <a:pt x="370" y="231"/>
                      <a:pt x="369" y="232"/>
                      <a:pt x="368" y="232"/>
                    </a:cubicBezTo>
                    <a:cubicBezTo>
                      <a:pt x="366" y="232"/>
                      <a:pt x="365" y="230"/>
                      <a:pt x="364" y="228"/>
                    </a:cubicBezTo>
                    <a:cubicBezTo>
                      <a:pt x="364" y="228"/>
                      <a:pt x="364" y="227"/>
                      <a:pt x="363" y="225"/>
                    </a:cubicBezTo>
                    <a:cubicBezTo>
                      <a:pt x="363" y="224"/>
                      <a:pt x="362" y="222"/>
                      <a:pt x="361" y="221"/>
                    </a:cubicBezTo>
                    <a:cubicBezTo>
                      <a:pt x="361" y="220"/>
                      <a:pt x="360" y="219"/>
                      <a:pt x="360" y="218"/>
                    </a:cubicBezTo>
                    <a:cubicBezTo>
                      <a:pt x="359" y="217"/>
                      <a:pt x="359" y="216"/>
                      <a:pt x="358" y="216"/>
                    </a:cubicBezTo>
                    <a:cubicBezTo>
                      <a:pt x="355" y="215"/>
                      <a:pt x="354" y="214"/>
                      <a:pt x="352" y="212"/>
                    </a:cubicBezTo>
                    <a:cubicBezTo>
                      <a:pt x="352" y="211"/>
                      <a:pt x="352" y="211"/>
                      <a:pt x="352" y="211"/>
                    </a:cubicBezTo>
                    <a:cubicBezTo>
                      <a:pt x="350" y="209"/>
                      <a:pt x="350" y="209"/>
                      <a:pt x="349" y="209"/>
                    </a:cubicBezTo>
                    <a:cubicBezTo>
                      <a:pt x="349" y="209"/>
                      <a:pt x="349" y="209"/>
                      <a:pt x="348" y="210"/>
                    </a:cubicBezTo>
                    <a:cubicBezTo>
                      <a:pt x="347" y="213"/>
                      <a:pt x="347" y="214"/>
                      <a:pt x="349" y="216"/>
                    </a:cubicBezTo>
                    <a:cubicBezTo>
                      <a:pt x="350" y="216"/>
                      <a:pt x="350" y="216"/>
                      <a:pt x="351" y="217"/>
                    </a:cubicBezTo>
                    <a:cubicBezTo>
                      <a:pt x="352" y="217"/>
                      <a:pt x="352" y="218"/>
                      <a:pt x="352" y="219"/>
                    </a:cubicBezTo>
                    <a:cubicBezTo>
                      <a:pt x="353" y="220"/>
                      <a:pt x="352" y="221"/>
                      <a:pt x="352" y="221"/>
                    </a:cubicBezTo>
                    <a:cubicBezTo>
                      <a:pt x="350" y="223"/>
                      <a:pt x="348" y="223"/>
                      <a:pt x="345" y="223"/>
                    </a:cubicBezTo>
                    <a:cubicBezTo>
                      <a:pt x="343" y="224"/>
                      <a:pt x="343" y="224"/>
                      <a:pt x="343" y="224"/>
                    </a:cubicBezTo>
                    <a:cubicBezTo>
                      <a:pt x="340" y="224"/>
                      <a:pt x="340" y="224"/>
                      <a:pt x="337" y="228"/>
                    </a:cubicBezTo>
                    <a:cubicBezTo>
                      <a:pt x="335" y="230"/>
                      <a:pt x="335" y="231"/>
                      <a:pt x="334" y="232"/>
                    </a:cubicBezTo>
                    <a:cubicBezTo>
                      <a:pt x="333" y="233"/>
                      <a:pt x="333" y="234"/>
                      <a:pt x="331" y="235"/>
                    </a:cubicBezTo>
                    <a:cubicBezTo>
                      <a:pt x="329" y="235"/>
                      <a:pt x="329" y="236"/>
                      <a:pt x="328" y="237"/>
                    </a:cubicBezTo>
                    <a:cubicBezTo>
                      <a:pt x="327" y="237"/>
                      <a:pt x="327" y="238"/>
                      <a:pt x="326" y="239"/>
                    </a:cubicBezTo>
                    <a:cubicBezTo>
                      <a:pt x="324" y="240"/>
                      <a:pt x="324" y="243"/>
                      <a:pt x="325" y="246"/>
                    </a:cubicBezTo>
                    <a:cubicBezTo>
                      <a:pt x="325" y="249"/>
                      <a:pt x="324" y="251"/>
                      <a:pt x="323" y="254"/>
                    </a:cubicBezTo>
                    <a:cubicBezTo>
                      <a:pt x="322" y="254"/>
                      <a:pt x="322" y="255"/>
                      <a:pt x="321" y="256"/>
                    </a:cubicBezTo>
                    <a:cubicBezTo>
                      <a:pt x="321" y="258"/>
                      <a:pt x="320" y="259"/>
                      <a:pt x="319" y="259"/>
                    </a:cubicBezTo>
                    <a:cubicBezTo>
                      <a:pt x="318" y="259"/>
                      <a:pt x="318" y="259"/>
                      <a:pt x="317" y="259"/>
                    </a:cubicBezTo>
                    <a:cubicBezTo>
                      <a:pt x="317" y="258"/>
                      <a:pt x="316" y="258"/>
                      <a:pt x="316" y="258"/>
                    </a:cubicBezTo>
                    <a:cubicBezTo>
                      <a:pt x="316" y="258"/>
                      <a:pt x="315" y="258"/>
                      <a:pt x="315" y="258"/>
                    </a:cubicBezTo>
                    <a:cubicBezTo>
                      <a:pt x="315" y="258"/>
                      <a:pt x="315" y="258"/>
                      <a:pt x="315" y="259"/>
                    </a:cubicBezTo>
                    <a:cubicBezTo>
                      <a:pt x="314" y="260"/>
                      <a:pt x="314" y="262"/>
                      <a:pt x="313" y="263"/>
                    </a:cubicBezTo>
                    <a:cubicBezTo>
                      <a:pt x="313" y="264"/>
                      <a:pt x="312" y="265"/>
                      <a:pt x="312" y="266"/>
                    </a:cubicBezTo>
                    <a:cubicBezTo>
                      <a:pt x="312" y="267"/>
                      <a:pt x="311" y="268"/>
                      <a:pt x="309" y="268"/>
                    </a:cubicBezTo>
                    <a:cubicBezTo>
                      <a:pt x="309" y="268"/>
                      <a:pt x="309" y="268"/>
                      <a:pt x="309" y="268"/>
                    </a:cubicBezTo>
                    <a:cubicBezTo>
                      <a:pt x="307" y="268"/>
                      <a:pt x="306" y="266"/>
                      <a:pt x="305" y="265"/>
                    </a:cubicBezTo>
                    <a:cubicBezTo>
                      <a:pt x="305" y="264"/>
                      <a:pt x="304" y="263"/>
                      <a:pt x="304" y="262"/>
                    </a:cubicBezTo>
                    <a:cubicBezTo>
                      <a:pt x="303" y="261"/>
                      <a:pt x="303" y="261"/>
                      <a:pt x="303" y="261"/>
                    </a:cubicBezTo>
                    <a:cubicBezTo>
                      <a:pt x="302" y="261"/>
                      <a:pt x="301" y="262"/>
                      <a:pt x="300" y="262"/>
                    </a:cubicBezTo>
                    <a:cubicBezTo>
                      <a:pt x="300" y="263"/>
                      <a:pt x="299" y="263"/>
                      <a:pt x="298" y="264"/>
                    </a:cubicBezTo>
                    <a:cubicBezTo>
                      <a:pt x="295" y="265"/>
                      <a:pt x="294" y="266"/>
                      <a:pt x="294" y="269"/>
                    </a:cubicBezTo>
                    <a:cubicBezTo>
                      <a:pt x="294" y="272"/>
                      <a:pt x="293" y="273"/>
                      <a:pt x="291" y="273"/>
                    </a:cubicBezTo>
                    <a:cubicBezTo>
                      <a:pt x="289" y="273"/>
                      <a:pt x="289" y="273"/>
                      <a:pt x="289" y="273"/>
                    </a:cubicBezTo>
                    <a:cubicBezTo>
                      <a:pt x="287" y="273"/>
                      <a:pt x="287" y="272"/>
                      <a:pt x="286" y="270"/>
                    </a:cubicBezTo>
                    <a:cubicBezTo>
                      <a:pt x="286" y="269"/>
                      <a:pt x="285" y="268"/>
                      <a:pt x="285" y="268"/>
                    </a:cubicBezTo>
                    <a:cubicBezTo>
                      <a:pt x="284" y="268"/>
                      <a:pt x="284" y="268"/>
                      <a:pt x="284" y="268"/>
                    </a:cubicBezTo>
                    <a:cubicBezTo>
                      <a:pt x="283" y="268"/>
                      <a:pt x="281" y="270"/>
                      <a:pt x="280" y="272"/>
                    </a:cubicBezTo>
                    <a:cubicBezTo>
                      <a:pt x="279" y="273"/>
                      <a:pt x="279" y="273"/>
                      <a:pt x="279" y="274"/>
                    </a:cubicBezTo>
                    <a:cubicBezTo>
                      <a:pt x="278" y="275"/>
                      <a:pt x="278" y="276"/>
                      <a:pt x="276" y="278"/>
                    </a:cubicBezTo>
                    <a:cubicBezTo>
                      <a:pt x="275" y="279"/>
                      <a:pt x="274" y="279"/>
                      <a:pt x="273" y="279"/>
                    </a:cubicBezTo>
                    <a:cubicBezTo>
                      <a:pt x="272" y="280"/>
                      <a:pt x="272" y="280"/>
                      <a:pt x="270" y="282"/>
                    </a:cubicBezTo>
                    <a:cubicBezTo>
                      <a:pt x="269" y="283"/>
                      <a:pt x="269" y="283"/>
                      <a:pt x="269" y="283"/>
                    </a:cubicBezTo>
                    <a:cubicBezTo>
                      <a:pt x="268" y="285"/>
                      <a:pt x="268" y="286"/>
                      <a:pt x="264" y="286"/>
                    </a:cubicBezTo>
                    <a:cubicBezTo>
                      <a:pt x="263" y="286"/>
                      <a:pt x="263" y="285"/>
                      <a:pt x="262" y="285"/>
                    </a:cubicBezTo>
                    <a:cubicBezTo>
                      <a:pt x="262" y="284"/>
                      <a:pt x="262" y="282"/>
                      <a:pt x="262" y="281"/>
                    </a:cubicBezTo>
                    <a:cubicBezTo>
                      <a:pt x="262" y="280"/>
                      <a:pt x="262" y="280"/>
                      <a:pt x="263" y="279"/>
                    </a:cubicBezTo>
                    <a:cubicBezTo>
                      <a:pt x="262" y="280"/>
                      <a:pt x="262" y="280"/>
                      <a:pt x="262" y="280"/>
                    </a:cubicBezTo>
                    <a:cubicBezTo>
                      <a:pt x="261" y="281"/>
                      <a:pt x="259" y="282"/>
                      <a:pt x="258" y="282"/>
                    </a:cubicBezTo>
                    <a:cubicBezTo>
                      <a:pt x="257" y="283"/>
                      <a:pt x="256" y="283"/>
                      <a:pt x="256" y="283"/>
                    </a:cubicBezTo>
                    <a:cubicBezTo>
                      <a:pt x="254" y="283"/>
                      <a:pt x="253" y="282"/>
                      <a:pt x="252" y="281"/>
                    </a:cubicBezTo>
                    <a:cubicBezTo>
                      <a:pt x="250" y="282"/>
                      <a:pt x="247" y="282"/>
                      <a:pt x="245" y="283"/>
                    </a:cubicBezTo>
                    <a:cubicBezTo>
                      <a:pt x="245" y="283"/>
                      <a:pt x="244" y="283"/>
                      <a:pt x="243" y="283"/>
                    </a:cubicBezTo>
                    <a:cubicBezTo>
                      <a:pt x="242" y="283"/>
                      <a:pt x="241" y="283"/>
                      <a:pt x="240" y="282"/>
                    </a:cubicBezTo>
                    <a:cubicBezTo>
                      <a:pt x="239" y="281"/>
                      <a:pt x="239" y="281"/>
                      <a:pt x="239" y="281"/>
                    </a:cubicBezTo>
                    <a:cubicBezTo>
                      <a:pt x="238" y="281"/>
                      <a:pt x="238" y="279"/>
                      <a:pt x="237" y="278"/>
                    </a:cubicBezTo>
                    <a:cubicBezTo>
                      <a:pt x="236" y="277"/>
                      <a:pt x="236" y="276"/>
                      <a:pt x="235" y="276"/>
                    </a:cubicBezTo>
                    <a:cubicBezTo>
                      <a:pt x="235" y="276"/>
                      <a:pt x="235" y="276"/>
                      <a:pt x="234" y="277"/>
                    </a:cubicBezTo>
                    <a:cubicBezTo>
                      <a:pt x="234" y="277"/>
                      <a:pt x="233" y="277"/>
                      <a:pt x="232" y="277"/>
                    </a:cubicBezTo>
                    <a:cubicBezTo>
                      <a:pt x="230" y="277"/>
                      <a:pt x="230" y="276"/>
                      <a:pt x="229" y="276"/>
                    </a:cubicBezTo>
                    <a:cubicBezTo>
                      <a:pt x="228" y="275"/>
                      <a:pt x="228" y="274"/>
                      <a:pt x="228" y="273"/>
                    </a:cubicBezTo>
                    <a:cubicBezTo>
                      <a:pt x="229" y="272"/>
                      <a:pt x="228" y="272"/>
                      <a:pt x="228" y="271"/>
                    </a:cubicBezTo>
                    <a:cubicBezTo>
                      <a:pt x="228" y="271"/>
                      <a:pt x="227" y="270"/>
                      <a:pt x="226" y="270"/>
                    </a:cubicBezTo>
                    <a:cubicBezTo>
                      <a:pt x="226" y="270"/>
                      <a:pt x="225" y="271"/>
                      <a:pt x="224" y="271"/>
                    </a:cubicBezTo>
                    <a:cubicBezTo>
                      <a:pt x="223" y="271"/>
                      <a:pt x="222" y="272"/>
                      <a:pt x="221" y="272"/>
                    </a:cubicBezTo>
                    <a:cubicBezTo>
                      <a:pt x="220" y="272"/>
                      <a:pt x="219" y="271"/>
                      <a:pt x="218" y="271"/>
                    </a:cubicBezTo>
                    <a:cubicBezTo>
                      <a:pt x="217" y="271"/>
                      <a:pt x="217" y="271"/>
                      <a:pt x="216" y="270"/>
                    </a:cubicBezTo>
                    <a:cubicBezTo>
                      <a:pt x="216" y="270"/>
                      <a:pt x="215" y="270"/>
                      <a:pt x="215" y="270"/>
                    </a:cubicBezTo>
                    <a:cubicBezTo>
                      <a:pt x="213" y="270"/>
                      <a:pt x="212" y="271"/>
                      <a:pt x="211" y="271"/>
                    </a:cubicBezTo>
                    <a:cubicBezTo>
                      <a:pt x="210" y="271"/>
                      <a:pt x="209" y="272"/>
                      <a:pt x="207" y="272"/>
                    </a:cubicBezTo>
                    <a:cubicBezTo>
                      <a:pt x="207" y="272"/>
                      <a:pt x="206" y="273"/>
                      <a:pt x="206" y="273"/>
                    </a:cubicBezTo>
                    <a:cubicBezTo>
                      <a:pt x="203" y="273"/>
                      <a:pt x="202" y="270"/>
                      <a:pt x="201" y="268"/>
                    </a:cubicBezTo>
                    <a:cubicBezTo>
                      <a:pt x="200" y="268"/>
                      <a:pt x="200" y="267"/>
                      <a:pt x="199" y="266"/>
                    </a:cubicBezTo>
                    <a:cubicBezTo>
                      <a:pt x="197" y="264"/>
                      <a:pt x="192" y="259"/>
                      <a:pt x="189" y="259"/>
                    </a:cubicBezTo>
                    <a:cubicBezTo>
                      <a:pt x="188" y="259"/>
                      <a:pt x="187" y="259"/>
                      <a:pt x="186" y="259"/>
                    </a:cubicBezTo>
                    <a:cubicBezTo>
                      <a:pt x="184" y="259"/>
                      <a:pt x="183" y="259"/>
                      <a:pt x="182" y="258"/>
                    </a:cubicBezTo>
                    <a:cubicBezTo>
                      <a:pt x="181" y="258"/>
                      <a:pt x="180" y="257"/>
                      <a:pt x="180" y="256"/>
                    </a:cubicBezTo>
                    <a:cubicBezTo>
                      <a:pt x="179" y="255"/>
                      <a:pt x="179" y="255"/>
                      <a:pt x="178" y="254"/>
                    </a:cubicBezTo>
                    <a:cubicBezTo>
                      <a:pt x="177" y="254"/>
                      <a:pt x="177" y="254"/>
                      <a:pt x="177" y="254"/>
                    </a:cubicBezTo>
                    <a:cubicBezTo>
                      <a:pt x="175" y="254"/>
                      <a:pt x="173" y="255"/>
                      <a:pt x="171" y="257"/>
                    </a:cubicBezTo>
                    <a:cubicBezTo>
                      <a:pt x="170" y="257"/>
                      <a:pt x="169" y="258"/>
                      <a:pt x="167" y="258"/>
                    </a:cubicBezTo>
                    <a:cubicBezTo>
                      <a:pt x="166" y="258"/>
                      <a:pt x="165" y="258"/>
                      <a:pt x="164" y="256"/>
                    </a:cubicBezTo>
                    <a:cubicBezTo>
                      <a:pt x="163" y="256"/>
                      <a:pt x="163" y="255"/>
                      <a:pt x="163" y="255"/>
                    </a:cubicBezTo>
                    <a:cubicBezTo>
                      <a:pt x="162" y="255"/>
                      <a:pt x="162" y="255"/>
                      <a:pt x="162" y="255"/>
                    </a:cubicBezTo>
                    <a:cubicBezTo>
                      <a:pt x="162" y="255"/>
                      <a:pt x="162" y="255"/>
                      <a:pt x="162" y="255"/>
                    </a:cubicBezTo>
                    <a:cubicBezTo>
                      <a:pt x="162" y="258"/>
                      <a:pt x="159" y="259"/>
                      <a:pt x="158" y="259"/>
                    </a:cubicBezTo>
                    <a:cubicBezTo>
                      <a:pt x="158" y="261"/>
                      <a:pt x="158" y="266"/>
                      <a:pt x="155" y="266"/>
                    </a:cubicBezTo>
                    <a:cubicBezTo>
                      <a:pt x="153" y="266"/>
                      <a:pt x="153" y="267"/>
                      <a:pt x="153" y="267"/>
                    </a:cubicBezTo>
                    <a:cubicBezTo>
                      <a:pt x="153" y="267"/>
                      <a:pt x="153" y="268"/>
                      <a:pt x="152" y="268"/>
                    </a:cubicBezTo>
                    <a:cubicBezTo>
                      <a:pt x="152" y="269"/>
                      <a:pt x="151" y="271"/>
                      <a:pt x="149" y="271"/>
                    </a:cubicBezTo>
                    <a:cubicBezTo>
                      <a:pt x="149" y="271"/>
                      <a:pt x="148" y="270"/>
                      <a:pt x="147" y="270"/>
                    </a:cubicBezTo>
                    <a:cubicBezTo>
                      <a:pt x="147" y="270"/>
                      <a:pt x="147" y="269"/>
                      <a:pt x="147" y="269"/>
                    </a:cubicBezTo>
                    <a:cubicBezTo>
                      <a:pt x="146" y="269"/>
                      <a:pt x="145" y="270"/>
                      <a:pt x="144" y="271"/>
                    </a:cubicBezTo>
                    <a:cubicBezTo>
                      <a:pt x="143" y="272"/>
                      <a:pt x="143" y="272"/>
                      <a:pt x="142" y="273"/>
                    </a:cubicBezTo>
                    <a:cubicBezTo>
                      <a:pt x="141" y="273"/>
                      <a:pt x="141" y="274"/>
                      <a:pt x="140" y="274"/>
                    </a:cubicBezTo>
                    <a:cubicBezTo>
                      <a:pt x="139" y="275"/>
                      <a:pt x="138" y="276"/>
                      <a:pt x="137" y="277"/>
                    </a:cubicBezTo>
                    <a:cubicBezTo>
                      <a:pt x="137" y="279"/>
                      <a:pt x="135" y="279"/>
                      <a:pt x="133" y="280"/>
                    </a:cubicBezTo>
                    <a:cubicBezTo>
                      <a:pt x="133" y="280"/>
                      <a:pt x="132" y="280"/>
                      <a:pt x="131" y="281"/>
                    </a:cubicBezTo>
                    <a:cubicBezTo>
                      <a:pt x="130" y="281"/>
                      <a:pt x="130" y="281"/>
                      <a:pt x="129" y="281"/>
                    </a:cubicBezTo>
                    <a:cubicBezTo>
                      <a:pt x="127" y="281"/>
                      <a:pt x="125" y="280"/>
                      <a:pt x="123" y="279"/>
                    </a:cubicBezTo>
                    <a:cubicBezTo>
                      <a:pt x="122" y="278"/>
                      <a:pt x="121" y="278"/>
                      <a:pt x="120" y="277"/>
                    </a:cubicBezTo>
                    <a:cubicBezTo>
                      <a:pt x="120" y="277"/>
                      <a:pt x="119" y="277"/>
                      <a:pt x="119" y="277"/>
                    </a:cubicBezTo>
                    <a:cubicBezTo>
                      <a:pt x="118" y="277"/>
                      <a:pt x="117" y="278"/>
                      <a:pt x="115" y="279"/>
                    </a:cubicBezTo>
                    <a:cubicBezTo>
                      <a:pt x="115" y="280"/>
                      <a:pt x="114" y="280"/>
                      <a:pt x="113" y="281"/>
                    </a:cubicBezTo>
                    <a:cubicBezTo>
                      <a:pt x="111" y="282"/>
                      <a:pt x="109" y="284"/>
                      <a:pt x="107" y="287"/>
                    </a:cubicBezTo>
                    <a:cubicBezTo>
                      <a:pt x="106" y="288"/>
                      <a:pt x="106" y="289"/>
                      <a:pt x="107" y="290"/>
                    </a:cubicBezTo>
                    <a:cubicBezTo>
                      <a:pt x="107" y="292"/>
                      <a:pt x="108" y="293"/>
                      <a:pt x="108" y="294"/>
                    </a:cubicBezTo>
                    <a:cubicBezTo>
                      <a:pt x="107" y="295"/>
                      <a:pt x="107" y="295"/>
                      <a:pt x="107" y="295"/>
                    </a:cubicBezTo>
                    <a:cubicBezTo>
                      <a:pt x="107" y="298"/>
                      <a:pt x="107" y="298"/>
                      <a:pt x="106" y="300"/>
                    </a:cubicBezTo>
                    <a:cubicBezTo>
                      <a:pt x="106" y="301"/>
                      <a:pt x="105" y="301"/>
                      <a:pt x="105" y="301"/>
                    </a:cubicBezTo>
                    <a:cubicBezTo>
                      <a:pt x="104" y="301"/>
                      <a:pt x="103" y="301"/>
                      <a:pt x="101" y="300"/>
                    </a:cubicBezTo>
                    <a:cubicBezTo>
                      <a:pt x="100" y="299"/>
                      <a:pt x="98" y="298"/>
                      <a:pt x="96" y="298"/>
                    </a:cubicBezTo>
                    <a:cubicBezTo>
                      <a:pt x="96" y="298"/>
                      <a:pt x="95" y="298"/>
                      <a:pt x="94" y="298"/>
                    </a:cubicBezTo>
                    <a:cubicBezTo>
                      <a:pt x="91" y="298"/>
                      <a:pt x="91" y="299"/>
                      <a:pt x="91" y="300"/>
                    </a:cubicBezTo>
                    <a:cubicBezTo>
                      <a:pt x="90" y="302"/>
                      <a:pt x="88" y="303"/>
                      <a:pt x="86" y="303"/>
                    </a:cubicBezTo>
                    <a:cubicBezTo>
                      <a:pt x="77" y="303"/>
                      <a:pt x="77" y="303"/>
                      <a:pt x="77" y="303"/>
                    </a:cubicBezTo>
                    <a:cubicBezTo>
                      <a:pt x="77" y="303"/>
                      <a:pt x="77" y="303"/>
                      <a:pt x="77" y="303"/>
                    </a:cubicBezTo>
                    <a:lnTo>
                      <a:pt x="76" y="302"/>
                    </a:lnTo>
                    <a:close/>
                    <a:moveTo>
                      <a:pt x="342" y="122"/>
                    </a:moveTo>
                    <a:cubicBezTo>
                      <a:pt x="342" y="123"/>
                      <a:pt x="343" y="123"/>
                      <a:pt x="345" y="123"/>
                    </a:cubicBezTo>
                    <a:cubicBezTo>
                      <a:pt x="347" y="124"/>
                      <a:pt x="348" y="125"/>
                      <a:pt x="349" y="127"/>
                    </a:cubicBezTo>
                    <a:cubicBezTo>
                      <a:pt x="350" y="128"/>
                      <a:pt x="351" y="128"/>
                      <a:pt x="351" y="129"/>
                    </a:cubicBezTo>
                    <a:cubicBezTo>
                      <a:pt x="354" y="131"/>
                      <a:pt x="355" y="133"/>
                      <a:pt x="357" y="134"/>
                    </a:cubicBezTo>
                    <a:cubicBezTo>
                      <a:pt x="360" y="136"/>
                      <a:pt x="360" y="137"/>
                      <a:pt x="359" y="138"/>
                    </a:cubicBezTo>
                    <a:cubicBezTo>
                      <a:pt x="358" y="138"/>
                      <a:pt x="358" y="139"/>
                      <a:pt x="358" y="139"/>
                    </a:cubicBezTo>
                    <a:cubicBezTo>
                      <a:pt x="357" y="141"/>
                      <a:pt x="357" y="141"/>
                      <a:pt x="356" y="142"/>
                    </a:cubicBezTo>
                    <a:cubicBezTo>
                      <a:pt x="355" y="142"/>
                      <a:pt x="354" y="143"/>
                      <a:pt x="353" y="144"/>
                    </a:cubicBezTo>
                    <a:cubicBezTo>
                      <a:pt x="351" y="146"/>
                      <a:pt x="351" y="147"/>
                      <a:pt x="351" y="148"/>
                    </a:cubicBezTo>
                    <a:cubicBezTo>
                      <a:pt x="352" y="148"/>
                      <a:pt x="354" y="147"/>
                      <a:pt x="357" y="146"/>
                    </a:cubicBezTo>
                    <a:cubicBezTo>
                      <a:pt x="357" y="145"/>
                      <a:pt x="357" y="145"/>
                      <a:pt x="357" y="145"/>
                    </a:cubicBezTo>
                    <a:cubicBezTo>
                      <a:pt x="360" y="144"/>
                      <a:pt x="360" y="143"/>
                      <a:pt x="361" y="141"/>
                    </a:cubicBezTo>
                    <a:cubicBezTo>
                      <a:pt x="361" y="141"/>
                      <a:pt x="361" y="140"/>
                      <a:pt x="361" y="140"/>
                    </a:cubicBezTo>
                    <a:cubicBezTo>
                      <a:pt x="361" y="138"/>
                      <a:pt x="361" y="138"/>
                      <a:pt x="361" y="138"/>
                    </a:cubicBezTo>
                    <a:cubicBezTo>
                      <a:pt x="360" y="137"/>
                      <a:pt x="360" y="137"/>
                      <a:pt x="360" y="136"/>
                    </a:cubicBezTo>
                    <a:cubicBezTo>
                      <a:pt x="359" y="135"/>
                      <a:pt x="359" y="135"/>
                      <a:pt x="359" y="134"/>
                    </a:cubicBezTo>
                    <a:cubicBezTo>
                      <a:pt x="359" y="133"/>
                      <a:pt x="358" y="133"/>
                      <a:pt x="357" y="132"/>
                    </a:cubicBezTo>
                    <a:cubicBezTo>
                      <a:pt x="354" y="131"/>
                      <a:pt x="354" y="130"/>
                      <a:pt x="354" y="128"/>
                    </a:cubicBezTo>
                    <a:cubicBezTo>
                      <a:pt x="354" y="128"/>
                      <a:pt x="354" y="128"/>
                      <a:pt x="354" y="127"/>
                    </a:cubicBezTo>
                    <a:cubicBezTo>
                      <a:pt x="354" y="124"/>
                      <a:pt x="357" y="124"/>
                      <a:pt x="359" y="124"/>
                    </a:cubicBezTo>
                    <a:cubicBezTo>
                      <a:pt x="361" y="124"/>
                      <a:pt x="361" y="124"/>
                      <a:pt x="361" y="124"/>
                    </a:cubicBezTo>
                    <a:cubicBezTo>
                      <a:pt x="362" y="124"/>
                      <a:pt x="363" y="125"/>
                      <a:pt x="364" y="125"/>
                    </a:cubicBezTo>
                    <a:cubicBezTo>
                      <a:pt x="365" y="126"/>
                      <a:pt x="364" y="128"/>
                      <a:pt x="363" y="130"/>
                    </a:cubicBezTo>
                    <a:cubicBezTo>
                      <a:pt x="363" y="131"/>
                      <a:pt x="363" y="131"/>
                      <a:pt x="363" y="132"/>
                    </a:cubicBezTo>
                    <a:cubicBezTo>
                      <a:pt x="363" y="132"/>
                      <a:pt x="363" y="133"/>
                      <a:pt x="363" y="133"/>
                    </a:cubicBezTo>
                    <a:cubicBezTo>
                      <a:pt x="363" y="133"/>
                      <a:pt x="364" y="132"/>
                      <a:pt x="364" y="131"/>
                    </a:cubicBezTo>
                    <a:cubicBezTo>
                      <a:pt x="365" y="130"/>
                      <a:pt x="366" y="130"/>
                      <a:pt x="367" y="130"/>
                    </a:cubicBezTo>
                    <a:cubicBezTo>
                      <a:pt x="368" y="130"/>
                      <a:pt x="368" y="130"/>
                      <a:pt x="369" y="131"/>
                    </a:cubicBezTo>
                    <a:cubicBezTo>
                      <a:pt x="370" y="132"/>
                      <a:pt x="370" y="132"/>
                      <a:pt x="370" y="132"/>
                    </a:cubicBezTo>
                    <a:cubicBezTo>
                      <a:pt x="370" y="132"/>
                      <a:pt x="371" y="132"/>
                      <a:pt x="371" y="132"/>
                    </a:cubicBezTo>
                    <a:cubicBezTo>
                      <a:pt x="371" y="132"/>
                      <a:pt x="371" y="132"/>
                      <a:pt x="371" y="132"/>
                    </a:cubicBezTo>
                    <a:cubicBezTo>
                      <a:pt x="371" y="131"/>
                      <a:pt x="371" y="130"/>
                      <a:pt x="372" y="129"/>
                    </a:cubicBezTo>
                    <a:cubicBezTo>
                      <a:pt x="373" y="127"/>
                      <a:pt x="372" y="126"/>
                      <a:pt x="371" y="124"/>
                    </a:cubicBezTo>
                    <a:cubicBezTo>
                      <a:pt x="370" y="123"/>
                      <a:pt x="369" y="122"/>
                      <a:pt x="369" y="121"/>
                    </a:cubicBezTo>
                    <a:cubicBezTo>
                      <a:pt x="368" y="119"/>
                      <a:pt x="367" y="119"/>
                      <a:pt x="367" y="119"/>
                    </a:cubicBezTo>
                    <a:cubicBezTo>
                      <a:pt x="366" y="118"/>
                      <a:pt x="365" y="118"/>
                      <a:pt x="364" y="117"/>
                    </a:cubicBezTo>
                    <a:cubicBezTo>
                      <a:pt x="363" y="114"/>
                      <a:pt x="362" y="114"/>
                      <a:pt x="360" y="114"/>
                    </a:cubicBezTo>
                    <a:cubicBezTo>
                      <a:pt x="360" y="114"/>
                      <a:pt x="359" y="114"/>
                      <a:pt x="359" y="114"/>
                    </a:cubicBezTo>
                    <a:cubicBezTo>
                      <a:pt x="359" y="114"/>
                      <a:pt x="359" y="114"/>
                      <a:pt x="359" y="115"/>
                    </a:cubicBezTo>
                    <a:cubicBezTo>
                      <a:pt x="359" y="116"/>
                      <a:pt x="360" y="117"/>
                      <a:pt x="360" y="117"/>
                    </a:cubicBezTo>
                    <a:cubicBezTo>
                      <a:pt x="360" y="117"/>
                      <a:pt x="361" y="118"/>
                      <a:pt x="361" y="119"/>
                    </a:cubicBezTo>
                    <a:cubicBezTo>
                      <a:pt x="361" y="121"/>
                      <a:pt x="359" y="121"/>
                      <a:pt x="358" y="122"/>
                    </a:cubicBezTo>
                    <a:cubicBezTo>
                      <a:pt x="357" y="122"/>
                      <a:pt x="355" y="122"/>
                      <a:pt x="354" y="124"/>
                    </a:cubicBezTo>
                    <a:cubicBezTo>
                      <a:pt x="352" y="125"/>
                      <a:pt x="351" y="125"/>
                      <a:pt x="351" y="125"/>
                    </a:cubicBezTo>
                    <a:cubicBezTo>
                      <a:pt x="350" y="125"/>
                      <a:pt x="350" y="125"/>
                      <a:pt x="350" y="125"/>
                    </a:cubicBezTo>
                    <a:cubicBezTo>
                      <a:pt x="349" y="125"/>
                      <a:pt x="349" y="124"/>
                      <a:pt x="349" y="124"/>
                    </a:cubicBezTo>
                    <a:cubicBezTo>
                      <a:pt x="349" y="124"/>
                      <a:pt x="348" y="123"/>
                      <a:pt x="348" y="123"/>
                    </a:cubicBezTo>
                    <a:cubicBezTo>
                      <a:pt x="348" y="122"/>
                      <a:pt x="349" y="121"/>
                      <a:pt x="350" y="120"/>
                    </a:cubicBezTo>
                    <a:cubicBezTo>
                      <a:pt x="351" y="120"/>
                      <a:pt x="351" y="119"/>
                      <a:pt x="352" y="119"/>
                    </a:cubicBezTo>
                    <a:cubicBezTo>
                      <a:pt x="352" y="118"/>
                      <a:pt x="352" y="117"/>
                      <a:pt x="352" y="117"/>
                    </a:cubicBezTo>
                    <a:cubicBezTo>
                      <a:pt x="352" y="117"/>
                      <a:pt x="352" y="117"/>
                      <a:pt x="351" y="117"/>
                    </a:cubicBezTo>
                    <a:cubicBezTo>
                      <a:pt x="351" y="117"/>
                      <a:pt x="351" y="117"/>
                      <a:pt x="351" y="117"/>
                    </a:cubicBezTo>
                    <a:cubicBezTo>
                      <a:pt x="348" y="117"/>
                      <a:pt x="348" y="118"/>
                      <a:pt x="348" y="119"/>
                    </a:cubicBezTo>
                    <a:cubicBezTo>
                      <a:pt x="346" y="122"/>
                      <a:pt x="344" y="122"/>
                      <a:pt x="342" y="122"/>
                    </a:cubicBezTo>
                    <a:cubicBezTo>
                      <a:pt x="342" y="122"/>
                      <a:pt x="342" y="122"/>
                      <a:pt x="342" y="122"/>
                    </a:cubicBezTo>
                    <a:close/>
                    <a:moveTo>
                      <a:pt x="340" y="119"/>
                    </a:moveTo>
                    <a:cubicBezTo>
                      <a:pt x="340" y="119"/>
                      <a:pt x="340" y="119"/>
                      <a:pt x="340" y="120"/>
                    </a:cubicBezTo>
                    <a:cubicBezTo>
                      <a:pt x="340" y="120"/>
                      <a:pt x="339" y="120"/>
                      <a:pt x="340" y="120"/>
                    </a:cubicBezTo>
                    <a:cubicBezTo>
                      <a:pt x="340" y="121"/>
                      <a:pt x="340" y="121"/>
                      <a:pt x="340" y="121"/>
                    </a:cubicBezTo>
                    <a:cubicBezTo>
                      <a:pt x="340" y="121"/>
                      <a:pt x="340" y="121"/>
                      <a:pt x="340" y="121"/>
                    </a:cubicBezTo>
                    <a:cubicBezTo>
                      <a:pt x="340" y="120"/>
                      <a:pt x="340" y="120"/>
                      <a:pt x="340" y="119"/>
                    </a:cubicBezTo>
                    <a:close/>
                    <a:moveTo>
                      <a:pt x="97" y="128"/>
                    </a:moveTo>
                    <a:cubicBezTo>
                      <a:pt x="97" y="127"/>
                      <a:pt x="97" y="127"/>
                      <a:pt x="97" y="127"/>
                    </a:cubicBezTo>
                    <a:cubicBezTo>
                      <a:pt x="97" y="127"/>
                      <a:pt x="97" y="126"/>
                      <a:pt x="97" y="126"/>
                    </a:cubicBezTo>
                    <a:cubicBezTo>
                      <a:pt x="97" y="124"/>
                      <a:pt x="96" y="123"/>
                      <a:pt x="98" y="121"/>
                    </a:cubicBezTo>
                    <a:cubicBezTo>
                      <a:pt x="99" y="121"/>
                      <a:pt x="99" y="121"/>
                      <a:pt x="99" y="120"/>
                    </a:cubicBezTo>
                    <a:cubicBezTo>
                      <a:pt x="100" y="120"/>
                      <a:pt x="101" y="119"/>
                      <a:pt x="101" y="119"/>
                    </a:cubicBezTo>
                    <a:cubicBezTo>
                      <a:pt x="102" y="119"/>
                      <a:pt x="102" y="119"/>
                      <a:pt x="103" y="120"/>
                    </a:cubicBezTo>
                    <a:cubicBezTo>
                      <a:pt x="104" y="120"/>
                      <a:pt x="105" y="121"/>
                      <a:pt x="105" y="122"/>
                    </a:cubicBezTo>
                    <a:cubicBezTo>
                      <a:pt x="106" y="123"/>
                      <a:pt x="105" y="124"/>
                      <a:pt x="105" y="125"/>
                    </a:cubicBezTo>
                    <a:cubicBezTo>
                      <a:pt x="103" y="127"/>
                      <a:pt x="99" y="129"/>
                      <a:pt x="99" y="129"/>
                    </a:cubicBezTo>
                    <a:cubicBezTo>
                      <a:pt x="98" y="129"/>
                      <a:pt x="98" y="129"/>
                      <a:pt x="98" y="129"/>
                    </a:cubicBezTo>
                    <a:lnTo>
                      <a:pt x="97" y="128"/>
                    </a:lnTo>
                    <a:close/>
                    <a:moveTo>
                      <a:pt x="296" y="88"/>
                    </a:moveTo>
                    <a:cubicBezTo>
                      <a:pt x="295" y="88"/>
                      <a:pt x="293" y="87"/>
                      <a:pt x="291" y="86"/>
                    </a:cubicBezTo>
                    <a:cubicBezTo>
                      <a:pt x="291" y="86"/>
                      <a:pt x="290" y="85"/>
                      <a:pt x="290" y="85"/>
                    </a:cubicBezTo>
                    <a:cubicBezTo>
                      <a:pt x="288" y="84"/>
                      <a:pt x="288" y="84"/>
                      <a:pt x="288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1" y="83"/>
                      <a:pt x="295" y="82"/>
                      <a:pt x="299" y="78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301" y="77"/>
                      <a:pt x="301" y="77"/>
                      <a:pt x="301" y="77"/>
                    </a:cubicBezTo>
                    <a:cubicBezTo>
                      <a:pt x="301" y="78"/>
                      <a:pt x="301" y="78"/>
                      <a:pt x="302" y="79"/>
                    </a:cubicBezTo>
                    <a:cubicBezTo>
                      <a:pt x="303" y="79"/>
                      <a:pt x="303" y="80"/>
                      <a:pt x="303" y="81"/>
                    </a:cubicBezTo>
                    <a:cubicBezTo>
                      <a:pt x="302" y="84"/>
                      <a:pt x="300" y="87"/>
                      <a:pt x="298" y="88"/>
                    </a:cubicBezTo>
                    <a:cubicBezTo>
                      <a:pt x="297" y="88"/>
                      <a:pt x="297" y="88"/>
                      <a:pt x="296" y="88"/>
                    </a:cubicBezTo>
                    <a:close/>
                    <a:moveTo>
                      <a:pt x="286" y="82"/>
                    </a:moveTo>
                    <a:cubicBezTo>
                      <a:pt x="285" y="82"/>
                      <a:pt x="284" y="81"/>
                      <a:pt x="284" y="81"/>
                    </a:cubicBezTo>
                    <a:cubicBezTo>
                      <a:pt x="283" y="80"/>
                      <a:pt x="282" y="79"/>
                      <a:pt x="281" y="79"/>
                    </a:cubicBezTo>
                    <a:cubicBezTo>
                      <a:pt x="280" y="78"/>
                      <a:pt x="279" y="77"/>
                      <a:pt x="277" y="75"/>
                    </a:cubicBezTo>
                    <a:cubicBezTo>
                      <a:pt x="276" y="74"/>
                      <a:pt x="274" y="73"/>
                      <a:pt x="273" y="72"/>
                    </a:cubicBezTo>
                    <a:cubicBezTo>
                      <a:pt x="271" y="71"/>
                      <a:pt x="271" y="71"/>
                      <a:pt x="271" y="71"/>
                    </a:cubicBezTo>
                    <a:cubicBezTo>
                      <a:pt x="269" y="70"/>
                      <a:pt x="267" y="69"/>
                      <a:pt x="267" y="65"/>
                    </a:cubicBezTo>
                    <a:cubicBezTo>
                      <a:pt x="267" y="64"/>
                      <a:pt x="267" y="63"/>
                      <a:pt x="267" y="62"/>
                    </a:cubicBezTo>
                    <a:cubicBezTo>
                      <a:pt x="267" y="61"/>
                      <a:pt x="267" y="61"/>
                      <a:pt x="267" y="61"/>
                    </a:cubicBezTo>
                    <a:cubicBezTo>
                      <a:pt x="268" y="61"/>
                      <a:pt x="268" y="61"/>
                      <a:pt x="268" y="61"/>
                    </a:cubicBezTo>
                    <a:cubicBezTo>
                      <a:pt x="268" y="61"/>
                      <a:pt x="271" y="60"/>
                      <a:pt x="278" y="60"/>
                    </a:cubicBezTo>
                    <a:cubicBezTo>
                      <a:pt x="280" y="60"/>
                      <a:pt x="281" y="59"/>
                      <a:pt x="281" y="58"/>
                    </a:cubicBezTo>
                    <a:cubicBezTo>
                      <a:pt x="281" y="56"/>
                      <a:pt x="278" y="52"/>
                      <a:pt x="276" y="52"/>
                    </a:cubicBezTo>
                    <a:cubicBezTo>
                      <a:pt x="273" y="52"/>
                      <a:pt x="272" y="51"/>
                      <a:pt x="271" y="50"/>
                    </a:cubicBezTo>
                    <a:cubicBezTo>
                      <a:pt x="271" y="50"/>
                      <a:pt x="271" y="50"/>
                      <a:pt x="270" y="50"/>
                    </a:cubicBezTo>
                    <a:cubicBezTo>
                      <a:pt x="269" y="50"/>
                      <a:pt x="269" y="50"/>
                      <a:pt x="269" y="50"/>
                    </a:cubicBezTo>
                    <a:cubicBezTo>
                      <a:pt x="269" y="50"/>
                      <a:pt x="269" y="50"/>
                      <a:pt x="269" y="50"/>
                    </a:cubicBezTo>
                    <a:cubicBezTo>
                      <a:pt x="268" y="50"/>
                      <a:pt x="268" y="50"/>
                      <a:pt x="268" y="50"/>
                    </a:cubicBezTo>
                    <a:cubicBezTo>
                      <a:pt x="266" y="50"/>
                      <a:pt x="265" y="48"/>
                      <a:pt x="265" y="46"/>
                    </a:cubicBezTo>
                    <a:cubicBezTo>
                      <a:pt x="265" y="43"/>
                      <a:pt x="267" y="41"/>
                      <a:pt x="269" y="39"/>
                    </a:cubicBezTo>
                    <a:cubicBezTo>
                      <a:pt x="269" y="38"/>
                      <a:pt x="269" y="37"/>
                      <a:pt x="270" y="35"/>
                    </a:cubicBezTo>
                    <a:cubicBezTo>
                      <a:pt x="270" y="34"/>
                      <a:pt x="270" y="34"/>
                      <a:pt x="270" y="34"/>
                    </a:cubicBezTo>
                    <a:cubicBezTo>
                      <a:pt x="270" y="32"/>
                      <a:pt x="270" y="30"/>
                      <a:pt x="270" y="28"/>
                    </a:cubicBezTo>
                    <a:cubicBezTo>
                      <a:pt x="271" y="27"/>
                      <a:pt x="271" y="25"/>
                      <a:pt x="273" y="25"/>
                    </a:cubicBezTo>
                    <a:cubicBezTo>
                      <a:pt x="273" y="25"/>
                      <a:pt x="274" y="25"/>
                      <a:pt x="274" y="26"/>
                    </a:cubicBezTo>
                    <a:cubicBezTo>
                      <a:pt x="275" y="26"/>
                      <a:pt x="276" y="26"/>
                      <a:pt x="276" y="26"/>
                    </a:cubicBezTo>
                    <a:cubicBezTo>
                      <a:pt x="277" y="26"/>
                      <a:pt x="277" y="26"/>
                      <a:pt x="277" y="26"/>
                    </a:cubicBezTo>
                    <a:cubicBezTo>
                      <a:pt x="278" y="25"/>
                      <a:pt x="278" y="25"/>
                      <a:pt x="278" y="25"/>
                    </a:cubicBezTo>
                    <a:cubicBezTo>
                      <a:pt x="279" y="26"/>
                      <a:pt x="279" y="26"/>
                      <a:pt x="279" y="26"/>
                    </a:cubicBezTo>
                    <a:cubicBezTo>
                      <a:pt x="279" y="26"/>
                      <a:pt x="280" y="26"/>
                      <a:pt x="280" y="26"/>
                    </a:cubicBezTo>
                    <a:cubicBezTo>
                      <a:pt x="282" y="26"/>
                      <a:pt x="283" y="27"/>
                      <a:pt x="283" y="28"/>
                    </a:cubicBezTo>
                    <a:cubicBezTo>
                      <a:pt x="284" y="29"/>
                      <a:pt x="284" y="29"/>
                      <a:pt x="284" y="29"/>
                    </a:cubicBezTo>
                    <a:cubicBezTo>
                      <a:pt x="284" y="31"/>
                      <a:pt x="284" y="31"/>
                      <a:pt x="285" y="32"/>
                    </a:cubicBezTo>
                    <a:cubicBezTo>
                      <a:pt x="285" y="32"/>
                      <a:pt x="285" y="32"/>
                      <a:pt x="286" y="32"/>
                    </a:cubicBezTo>
                    <a:cubicBezTo>
                      <a:pt x="286" y="32"/>
                      <a:pt x="286" y="33"/>
                      <a:pt x="287" y="33"/>
                    </a:cubicBezTo>
                    <a:cubicBezTo>
                      <a:pt x="287" y="33"/>
                      <a:pt x="287" y="32"/>
                      <a:pt x="287" y="32"/>
                    </a:cubicBezTo>
                    <a:cubicBezTo>
                      <a:pt x="287" y="32"/>
                      <a:pt x="287" y="31"/>
                      <a:pt x="287" y="31"/>
                    </a:cubicBezTo>
                    <a:cubicBezTo>
                      <a:pt x="287" y="30"/>
                      <a:pt x="287" y="29"/>
                      <a:pt x="286" y="28"/>
                    </a:cubicBezTo>
                    <a:cubicBezTo>
                      <a:pt x="286" y="27"/>
                      <a:pt x="286" y="27"/>
                      <a:pt x="286" y="26"/>
                    </a:cubicBezTo>
                    <a:cubicBezTo>
                      <a:pt x="285" y="25"/>
                      <a:pt x="285" y="25"/>
                      <a:pt x="285" y="24"/>
                    </a:cubicBezTo>
                    <a:cubicBezTo>
                      <a:pt x="286" y="23"/>
                      <a:pt x="287" y="23"/>
                      <a:pt x="288" y="23"/>
                    </a:cubicBezTo>
                    <a:cubicBezTo>
                      <a:pt x="289" y="22"/>
                      <a:pt x="289" y="22"/>
                      <a:pt x="289" y="22"/>
                    </a:cubicBezTo>
                    <a:cubicBezTo>
                      <a:pt x="289" y="22"/>
                      <a:pt x="290" y="22"/>
                      <a:pt x="290" y="22"/>
                    </a:cubicBezTo>
                    <a:cubicBezTo>
                      <a:pt x="292" y="22"/>
                      <a:pt x="292" y="24"/>
                      <a:pt x="292" y="25"/>
                    </a:cubicBezTo>
                    <a:cubicBezTo>
                      <a:pt x="292" y="28"/>
                      <a:pt x="293" y="30"/>
                      <a:pt x="295" y="30"/>
                    </a:cubicBezTo>
                    <a:cubicBezTo>
                      <a:pt x="295" y="30"/>
                      <a:pt x="295" y="30"/>
                      <a:pt x="296" y="30"/>
                    </a:cubicBezTo>
                    <a:cubicBezTo>
                      <a:pt x="296" y="30"/>
                      <a:pt x="296" y="30"/>
                      <a:pt x="297" y="30"/>
                    </a:cubicBezTo>
                    <a:cubicBezTo>
                      <a:pt x="298" y="30"/>
                      <a:pt x="298" y="31"/>
                      <a:pt x="299" y="33"/>
                    </a:cubicBezTo>
                    <a:cubicBezTo>
                      <a:pt x="300" y="36"/>
                      <a:pt x="301" y="37"/>
                      <a:pt x="302" y="37"/>
                    </a:cubicBezTo>
                    <a:cubicBezTo>
                      <a:pt x="303" y="37"/>
                      <a:pt x="303" y="37"/>
                      <a:pt x="303" y="37"/>
                    </a:cubicBezTo>
                    <a:cubicBezTo>
                      <a:pt x="305" y="38"/>
                      <a:pt x="306" y="38"/>
                      <a:pt x="306" y="41"/>
                    </a:cubicBezTo>
                    <a:cubicBezTo>
                      <a:pt x="305" y="45"/>
                      <a:pt x="305" y="46"/>
                      <a:pt x="307" y="47"/>
                    </a:cubicBezTo>
                    <a:cubicBezTo>
                      <a:pt x="308" y="48"/>
                      <a:pt x="308" y="48"/>
                      <a:pt x="309" y="49"/>
                    </a:cubicBezTo>
                    <a:cubicBezTo>
                      <a:pt x="309" y="49"/>
                      <a:pt x="310" y="50"/>
                      <a:pt x="311" y="50"/>
                    </a:cubicBezTo>
                    <a:cubicBezTo>
                      <a:pt x="311" y="50"/>
                      <a:pt x="311" y="50"/>
                      <a:pt x="312" y="50"/>
                    </a:cubicBezTo>
                    <a:cubicBezTo>
                      <a:pt x="313" y="49"/>
                      <a:pt x="313" y="49"/>
                      <a:pt x="314" y="48"/>
                    </a:cubicBezTo>
                    <a:cubicBezTo>
                      <a:pt x="315" y="48"/>
                      <a:pt x="316" y="47"/>
                      <a:pt x="317" y="47"/>
                    </a:cubicBezTo>
                    <a:cubicBezTo>
                      <a:pt x="317" y="47"/>
                      <a:pt x="318" y="47"/>
                      <a:pt x="319" y="48"/>
                    </a:cubicBezTo>
                    <a:cubicBezTo>
                      <a:pt x="319" y="48"/>
                      <a:pt x="319" y="48"/>
                      <a:pt x="319" y="48"/>
                    </a:cubicBezTo>
                    <a:cubicBezTo>
                      <a:pt x="319" y="48"/>
                      <a:pt x="319" y="48"/>
                      <a:pt x="319" y="48"/>
                    </a:cubicBezTo>
                    <a:cubicBezTo>
                      <a:pt x="319" y="48"/>
                      <a:pt x="319" y="48"/>
                      <a:pt x="319" y="48"/>
                    </a:cubicBezTo>
                    <a:cubicBezTo>
                      <a:pt x="320" y="49"/>
                      <a:pt x="321" y="50"/>
                      <a:pt x="322" y="50"/>
                    </a:cubicBezTo>
                    <a:cubicBezTo>
                      <a:pt x="322" y="50"/>
                      <a:pt x="322" y="50"/>
                      <a:pt x="322" y="50"/>
                    </a:cubicBezTo>
                    <a:cubicBezTo>
                      <a:pt x="322" y="51"/>
                      <a:pt x="322" y="51"/>
                      <a:pt x="322" y="51"/>
                    </a:cubicBezTo>
                    <a:cubicBezTo>
                      <a:pt x="323" y="52"/>
                      <a:pt x="323" y="52"/>
                      <a:pt x="324" y="52"/>
                    </a:cubicBezTo>
                    <a:cubicBezTo>
                      <a:pt x="325" y="52"/>
                      <a:pt x="325" y="52"/>
                      <a:pt x="326" y="52"/>
                    </a:cubicBezTo>
                    <a:cubicBezTo>
                      <a:pt x="326" y="52"/>
                      <a:pt x="326" y="52"/>
                      <a:pt x="326" y="52"/>
                    </a:cubicBezTo>
                    <a:cubicBezTo>
                      <a:pt x="326" y="52"/>
                      <a:pt x="326" y="52"/>
                      <a:pt x="326" y="52"/>
                    </a:cubicBezTo>
                    <a:cubicBezTo>
                      <a:pt x="328" y="53"/>
                      <a:pt x="330" y="54"/>
                      <a:pt x="331" y="55"/>
                    </a:cubicBezTo>
                    <a:cubicBezTo>
                      <a:pt x="332" y="55"/>
                      <a:pt x="332" y="56"/>
                      <a:pt x="333" y="56"/>
                    </a:cubicBezTo>
                    <a:cubicBezTo>
                      <a:pt x="336" y="58"/>
                      <a:pt x="339" y="61"/>
                      <a:pt x="337" y="63"/>
                    </a:cubicBezTo>
                    <a:cubicBezTo>
                      <a:pt x="337" y="65"/>
                      <a:pt x="336" y="65"/>
                      <a:pt x="335" y="66"/>
                    </a:cubicBezTo>
                    <a:cubicBezTo>
                      <a:pt x="335" y="66"/>
                      <a:pt x="335" y="66"/>
                      <a:pt x="335" y="66"/>
                    </a:cubicBezTo>
                    <a:cubicBezTo>
                      <a:pt x="336" y="69"/>
                      <a:pt x="336" y="72"/>
                      <a:pt x="335" y="75"/>
                    </a:cubicBezTo>
                    <a:cubicBezTo>
                      <a:pt x="335" y="75"/>
                      <a:pt x="334" y="76"/>
                      <a:pt x="333" y="76"/>
                    </a:cubicBezTo>
                    <a:cubicBezTo>
                      <a:pt x="331" y="76"/>
                      <a:pt x="328" y="75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3"/>
                      <a:pt x="326" y="69"/>
                      <a:pt x="328" y="67"/>
                    </a:cubicBezTo>
                    <a:cubicBezTo>
                      <a:pt x="328" y="66"/>
                      <a:pt x="327" y="64"/>
                      <a:pt x="326" y="63"/>
                    </a:cubicBezTo>
                    <a:cubicBezTo>
                      <a:pt x="325" y="64"/>
                      <a:pt x="323" y="66"/>
                      <a:pt x="321" y="66"/>
                    </a:cubicBezTo>
                    <a:cubicBezTo>
                      <a:pt x="321" y="66"/>
                      <a:pt x="321" y="66"/>
                      <a:pt x="321" y="66"/>
                    </a:cubicBezTo>
                    <a:cubicBezTo>
                      <a:pt x="320" y="65"/>
                      <a:pt x="319" y="65"/>
                      <a:pt x="319" y="64"/>
                    </a:cubicBezTo>
                    <a:cubicBezTo>
                      <a:pt x="318" y="63"/>
                      <a:pt x="318" y="63"/>
                      <a:pt x="318" y="63"/>
                    </a:cubicBezTo>
                    <a:cubicBezTo>
                      <a:pt x="318" y="63"/>
                      <a:pt x="318" y="63"/>
                      <a:pt x="317" y="64"/>
                    </a:cubicBezTo>
                    <a:cubicBezTo>
                      <a:pt x="316" y="64"/>
                      <a:pt x="315" y="66"/>
                      <a:pt x="314" y="67"/>
                    </a:cubicBezTo>
                    <a:cubicBezTo>
                      <a:pt x="312" y="69"/>
                      <a:pt x="312" y="69"/>
                      <a:pt x="311" y="69"/>
                    </a:cubicBezTo>
                    <a:cubicBezTo>
                      <a:pt x="311" y="69"/>
                      <a:pt x="311" y="69"/>
                      <a:pt x="311" y="69"/>
                    </a:cubicBezTo>
                    <a:cubicBezTo>
                      <a:pt x="311" y="69"/>
                      <a:pt x="311" y="69"/>
                      <a:pt x="311" y="69"/>
                    </a:cubicBezTo>
                    <a:cubicBezTo>
                      <a:pt x="310" y="69"/>
                      <a:pt x="311" y="68"/>
                      <a:pt x="311" y="68"/>
                    </a:cubicBezTo>
                    <a:cubicBezTo>
                      <a:pt x="311" y="67"/>
                      <a:pt x="311" y="66"/>
                      <a:pt x="311" y="66"/>
                    </a:cubicBezTo>
                    <a:cubicBezTo>
                      <a:pt x="311" y="66"/>
                      <a:pt x="311" y="66"/>
                      <a:pt x="311" y="66"/>
                    </a:cubicBezTo>
                    <a:cubicBezTo>
                      <a:pt x="311" y="66"/>
                      <a:pt x="311" y="66"/>
                      <a:pt x="311" y="66"/>
                    </a:cubicBezTo>
                    <a:cubicBezTo>
                      <a:pt x="309" y="66"/>
                      <a:pt x="309" y="66"/>
                      <a:pt x="308" y="67"/>
                    </a:cubicBezTo>
                    <a:cubicBezTo>
                      <a:pt x="307" y="67"/>
                      <a:pt x="306" y="68"/>
                      <a:pt x="305" y="68"/>
                    </a:cubicBezTo>
                    <a:cubicBezTo>
                      <a:pt x="302" y="69"/>
                      <a:pt x="302" y="70"/>
                      <a:pt x="302" y="72"/>
                    </a:cubicBezTo>
                    <a:cubicBezTo>
                      <a:pt x="301" y="72"/>
                      <a:pt x="301" y="73"/>
                      <a:pt x="301" y="73"/>
                    </a:cubicBezTo>
                    <a:cubicBezTo>
                      <a:pt x="301" y="74"/>
                      <a:pt x="301" y="74"/>
                      <a:pt x="301" y="74"/>
                    </a:cubicBezTo>
                    <a:cubicBezTo>
                      <a:pt x="300" y="74"/>
                      <a:pt x="300" y="74"/>
                      <a:pt x="300" y="74"/>
                    </a:cubicBezTo>
                    <a:cubicBezTo>
                      <a:pt x="298" y="75"/>
                      <a:pt x="296" y="76"/>
                      <a:pt x="295" y="76"/>
                    </a:cubicBezTo>
                    <a:cubicBezTo>
                      <a:pt x="295" y="76"/>
                      <a:pt x="294" y="76"/>
                      <a:pt x="294" y="76"/>
                    </a:cubicBezTo>
                    <a:cubicBezTo>
                      <a:pt x="293" y="76"/>
                      <a:pt x="293" y="76"/>
                      <a:pt x="292" y="76"/>
                    </a:cubicBezTo>
                    <a:cubicBezTo>
                      <a:pt x="292" y="76"/>
                      <a:pt x="292" y="76"/>
                      <a:pt x="292" y="76"/>
                    </a:cubicBezTo>
                    <a:cubicBezTo>
                      <a:pt x="292" y="76"/>
                      <a:pt x="292" y="76"/>
                      <a:pt x="291" y="77"/>
                    </a:cubicBezTo>
                    <a:cubicBezTo>
                      <a:pt x="291" y="77"/>
                      <a:pt x="290" y="78"/>
                      <a:pt x="290" y="78"/>
                    </a:cubicBezTo>
                    <a:cubicBezTo>
                      <a:pt x="289" y="80"/>
                      <a:pt x="288" y="82"/>
                      <a:pt x="286" y="82"/>
                    </a:cubicBezTo>
                    <a:close/>
                    <a:moveTo>
                      <a:pt x="273" y="36"/>
                    </a:moveTo>
                    <a:cubicBezTo>
                      <a:pt x="276" y="38"/>
                      <a:pt x="276" y="38"/>
                      <a:pt x="276" y="39"/>
                    </a:cubicBezTo>
                    <a:cubicBezTo>
                      <a:pt x="276" y="39"/>
                      <a:pt x="276" y="39"/>
                      <a:pt x="276" y="40"/>
                    </a:cubicBezTo>
                    <a:cubicBezTo>
                      <a:pt x="276" y="42"/>
                      <a:pt x="274" y="43"/>
                      <a:pt x="273" y="45"/>
                    </a:cubicBezTo>
                    <a:cubicBezTo>
                      <a:pt x="272" y="45"/>
                      <a:pt x="272" y="45"/>
                      <a:pt x="271" y="46"/>
                    </a:cubicBezTo>
                    <a:cubicBezTo>
                      <a:pt x="270" y="46"/>
                      <a:pt x="270" y="48"/>
                      <a:pt x="269" y="49"/>
                    </a:cubicBezTo>
                    <a:cubicBezTo>
                      <a:pt x="270" y="48"/>
                      <a:pt x="270" y="48"/>
                      <a:pt x="270" y="48"/>
                    </a:cubicBezTo>
                    <a:cubicBezTo>
                      <a:pt x="271" y="48"/>
                      <a:pt x="272" y="47"/>
                      <a:pt x="273" y="46"/>
                    </a:cubicBezTo>
                    <a:cubicBezTo>
                      <a:pt x="275" y="44"/>
                      <a:pt x="277" y="43"/>
                      <a:pt x="279" y="42"/>
                    </a:cubicBezTo>
                    <a:cubicBezTo>
                      <a:pt x="280" y="42"/>
                      <a:pt x="281" y="42"/>
                      <a:pt x="281" y="41"/>
                    </a:cubicBezTo>
                    <a:cubicBezTo>
                      <a:pt x="283" y="41"/>
                      <a:pt x="283" y="40"/>
                      <a:pt x="283" y="40"/>
                    </a:cubicBezTo>
                    <a:cubicBezTo>
                      <a:pt x="283" y="40"/>
                      <a:pt x="283" y="40"/>
                      <a:pt x="283" y="40"/>
                    </a:cubicBezTo>
                    <a:cubicBezTo>
                      <a:pt x="283" y="40"/>
                      <a:pt x="283" y="40"/>
                      <a:pt x="283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39"/>
                      <a:pt x="282" y="39"/>
                      <a:pt x="281" y="39"/>
                    </a:cubicBezTo>
                    <a:cubicBezTo>
                      <a:pt x="281" y="38"/>
                      <a:pt x="280" y="38"/>
                      <a:pt x="279" y="37"/>
                    </a:cubicBezTo>
                    <a:cubicBezTo>
                      <a:pt x="279" y="36"/>
                      <a:pt x="278" y="35"/>
                      <a:pt x="278" y="35"/>
                    </a:cubicBezTo>
                    <a:cubicBezTo>
                      <a:pt x="278" y="35"/>
                      <a:pt x="278" y="34"/>
                      <a:pt x="278" y="34"/>
                    </a:cubicBezTo>
                    <a:cubicBezTo>
                      <a:pt x="278" y="34"/>
                      <a:pt x="278" y="34"/>
                      <a:pt x="278" y="34"/>
                    </a:cubicBezTo>
                    <a:cubicBezTo>
                      <a:pt x="278" y="34"/>
                      <a:pt x="278" y="34"/>
                      <a:pt x="278" y="34"/>
                    </a:cubicBezTo>
                    <a:cubicBezTo>
                      <a:pt x="276" y="35"/>
                      <a:pt x="275" y="35"/>
                      <a:pt x="273" y="36"/>
                    </a:cubicBezTo>
                    <a:cubicBezTo>
                      <a:pt x="273" y="36"/>
                      <a:pt x="273" y="36"/>
                      <a:pt x="273" y="36"/>
                    </a:cubicBezTo>
                    <a:cubicBezTo>
                      <a:pt x="273" y="36"/>
                      <a:pt x="273" y="36"/>
                      <a:pt x="273" y="36"/>
                    </a:cubicBezTo>
                    <a:close/>
                    <a:moveTo>
                      <a:pt x="310" y="39"/>
                    </a:moveTo>
                    <a:cubicBezTo>
                      <a:pt x="309" y="39"/>
                      <a:pt x="308" y="39"/>
                      <a:pt x="307" y="38"/>
                    </a:cubicBezTo>
                    <a:cubicBezTo>
                      <a:pt x="307" y="38"/>
                      <a:pt x="307" y="37"/>
                      <a:pt x="307" y="37"/>
                    </a:cubicBezTo>
                    <a:cubicBezTo>
                      <a:pt x="305" y="36"/>
                      <a:pt x="305" y="36"/>
                      <a:pt x="306" y="33"/>
                    </a:cubicBezTo>
                    <a:cubicBezTo>
                      <a:pt x="307" y="30"/>
                      <a:pt x="307" y="28"/>
                      <a:pt x="307" y="26"/>
                    </a:cubicBezTo>
                    <a:cubicBezTo>
                      <a:pt x="306" y="24"/>
                      <a:pt x="306" y="22"/>
                      <a:pt x="307" y="21"/>
                    </a:cubicBezTo>
                    <a:cubicBezTo>
                      <a:pt x="308" y="18"/>
                      <a:pt x="311" y="18"/>
                      <a:pt x="314" y="17"/>
                    </a:cubicBezTo>
                    <a:cubicBezTo>
                      <a:pt x="315" y="17"/>
                      <a:pt x="317" y="16"/>
                      <a:pt x="319" y="15"/>
                    </a:cubicBezTo>
                    <a:cubicBezTo>
                      <a:pt x="319" y="15"/>
                      <a:pt x="320" y="15"/>
                      <a:pt x="320" y="15"/>
                    </a:cubicBezTo>
                    <a:cubicBezTo>
                      <a:pt x="323" y="15"/>
                      <a:pt x="325" y="19"/>
                      <a:pt x="326" y="22"/>
                    </a:cubicBezTo>
                    <a:cubicBezTo>
                      <a:pt x="326" y="23"/>
                      <a:pt x="327" y="24"/>
                      <a:pt x="327" y="24"/>
                    </a:cubicBezTo>
                    <a:cubicBezTo>
                      <a:pt x="329" y="28"/>
                      <a:pt x="323" y="31"/>
                      <a:pt x="321" y="32"/>
                    </a:cubicBezTo>
                    <a:cubicBezTo>
                      <a:pt x="319" y="34"/>
                      <a:pt x="318" y="35"/>
                      <a:pt x="316" y="37"/>
                    </a:cubicBezTo>
                    <a:cubicBezTo>
                      <a:pt x="315" y="38"/>
                      <a:pt x="315" y="38"/>
                      <a:pt x="315" y="38"/>
                    </a:cubicBezTo>
                    <a:cubicBezTo>
                      <a:pt x="315" y="38"/>
                      <a:pt x="315" y="38"/>
                      <a:pt x="315" y="38"/>
                    </a:cubicBezTo>
                    <a:cubicBezTo>
                      <a:pt x="315" y="38"/>
                      <a:pt x="314" y="38"/>
                      <a:pt x="314" y="38"/>
                    </a:cubicBezTo>
                    <a:cubicBezTo>
                      <a:pt x="314" y="38"/>
                      <a:pt x="312" y="39"/>
                      <a:pt x="310" y="39"/>
                    </a:cubicBezTo>
                    <a:close/>
                    <a:moveTo>
                      <a:pt x="278" y="23"/>
                    </a:moveTo>
                    <a:cubicBezTo>
                      <a:pt x="279" y="23"/>
                      <a:pt x="279" y="23"/>
                      <a:pt x="279" y="23"/>
                    </a:cubicBezTo>
                    <a:cubicBezTo>
                      <a:pt x="278" y="23"/>
                      <a:pt x="278" y="23"/>
                      <a:pt x="278" y="23"/>
                    </a:cubicBezTo>
                    <a:cubicBezTo>
                      <a:pt x="279" y="22"/>
                      <a:pt x="280" y="20"/>
                      <a:pt x="280" y="18"/>
                    </a:cubicBezTo>
                    <a:cubicBezTo>
                      <a:pt x="282" y="15"/>
                      <a:pt x="282" y="13"/>
                      <a:pt x="281" y="12"/>
                    </a:cubicBezTo>
                    <a:cubicBezTo>
                      <a:pt x="274" y="14"/>
                      <a:pt x="274" y="14"/>
                      <a:pt x="274" y="14"/>
                    </a:cubicBezTo>
                    <a:cubicBezTo>
                      <a:pt x="274" y="13"/>
                      <a:pt x="274" y="13"/>
                      <a:pt x="274" y="13"/>
                    </a:cubicBezTo>
                    <a:cubicBezTo>
                      <a:pt x="274" y="13"/>
                      <a:pt x="275" y="8"/>
                      <a:pt x="278" y="6"/>
                    </a:cubicBezTo>
                    <a:cubicBezTo>
                      <a:pt x="280" y="5"/>
                      <a:pt x="282" y="4"/>
                      <a:pt x="284" y="3"/>
                    </a:cubicBezTo>
                    <a:cubicBezTo>
                      <a:pt x="285" y="3"/>
                      <a:pt x="287" y="2"/>
                      <a:pt x="288" y="2"/>
                    </a:cubicBezTo>
                    <a:cubicBezTo>
                      <a:pt x="291" y="0"/>
                      <a:pt x="294" y="0"/>
                      <a:pt x="296" y="0"/>
                    </a:cubicBezTo>
                    <a:cubicBezTo>
                      <a:pt x="297" y="0"/>
                      <a:pt x="298" y="0"/>
                      <a:pt x="298" y="0"/>
                    </a:cubicBezTo>
                    <a:cubicBezTo>
                      <a:pt x="298" y="0"/>
                      <a:pt x="298" y="0"/>
                      <a:pt x="298" y="0"/>
                    </a:cubicBezTo>
                    <a:cubicBezTo>
                      <a:pt x="298" y="1"/>
                      <a:pt x="298" y="1"/>
                      <a:pt x="298" y="1"/>
                    </a:cubicBezTo>
                    <a:cubicBezTo>
                      <a:pt x="298" y="1"/>
                      <a:pt x="299" y="5"/>
                      <a:pt x="296" y="7"/>
                    </a:cubicBezTo>
                    <a:cubicBezTo>
                      <a:pt x="295" y="9"/>
                      <a:pt x="294" y="11"/>
                      <a:pt x="294" y="13"/>
                    </a:cubicBezTo>
                    <a:cubicBezTo>
                      <a:pt x="294" y="13"/>
                      <a:pt x="294" y="13"/>
                      <a:pt x="294" y="13"/>
                    </a:cubicBezTo>
                    <a:cubicBezTo>
                      <a:pt x="294" y="14"/>
                      <a:pt x="294" y="14"/>
                      <a:pt x="294" y="14"/>
                    </a:cubicBezTo>
                    <a:cubicBezTo>
                      <a:pt x="290" y="18"/>
                      <a:pt x="289" y="18"/>
                      <a:pt x="289" y="19"/>
                    </a:cubicBezTo>
                    <a:cubicBezTo>
                      <a:pt x="288" y="19"/>
                      <a:pt x="287" y="20"/>
                      <a:pt x="287" y="20"/>
                    </a:cubicBezTo>
                    <a:cubicBezTo>
                      <a:pt x="286" y="21"/>
                      <a:pt x="285" y="22"/>
                      <a:pt x="284" y="23"/>
                    </a:cubicBezTo>
                    <a:cubicBezTo>
                      <a:pt x="282" y="23"/>
                      <a:pt x="282" y="24"/>
                      <a:pt x="280" y="24"/>
                    </a:cubicBezTo>
                    <a:cubicBezTo>
                      <a:pt x="278" y="25"/>
                      <a:pt x="278" y="25"/>
                      <a:pt x="278" y="25"/>
                    </a:cubicBezTo>
                    <a:lnTo>
                      <a:pt x="278" y="23"/>
                    </a:lnTo>
                    <a:close/>
                  </a:path>
                </a:pathLst>
              </a:custGeom>
              <a:solidFill>
                <a:srgbClr val="DED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</p:grpSp>
        <p:grpSp>
          <p:nvGrpSpPr>
            <p:cNvPr id="33799" name="Group 2">
              <a:extLst>
                <a:ext uri="{FF2B5EF4-FFF2-40B4-BE49-F238E27FC236}">
                  <a16:creationId xmlns:a16="http://schemas.microsoft.com/office/drawing/2014/main" id="{878BCE71-709C-3940-84EA-47474986B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66014" y="1082677"/>
              <a:ext cx="5184775" cy="5757863"/>
              <a:chOff x="7661910" y="1082040"/>
              <a:chExt cx="5185032" cy="5758816"/>
            </a:xfrm>
          </p:grpSpPr>
          <p:sp>
            <p:nvSpPr>
              <p:cNvPr id="51231" name="Google Shape;2106;p31">
                <a:extLst>
                  <a:ext uri="{FF2B5EF4-FFF2-40B4-BE49-F238E27FC236}">
                    <a16:creationId xmlns:a16="http://schemas.microsoft.com/office/drawing/2014/main" id="{99DE3F69-2DE6-A84A-B98E-C8407629F0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93923" y="4344893"/>
                <a:ext cx="662021" cy="25562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HESSEN</a:t>
                </a:r>
                <a:endParaRPr lang="en-US" altLang="en-US"/>
              </a:p>
            </p:txBody>
          </p:sp>
          <p:sp>
            <p:nvSpPr>
              <p:cNvPr id="51232" name="Google Shape;2107;p31">
                <a:extLst>
                  <a:ext uri="{FF2B5EF4-FFF2-40B4-BE49-F238E27FC236}">
                    <a16:creationId xmlns:a16="http://schemas.microsoft.com/office/drawing/2014/main" id="{DDC305CB-7120-C042-9A4D-F99B4743EB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42929" y="5313428"/>
                <a:ext cx="654082" cy="25880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93000"/>
                  </a:lnSpc>
                  <a:buSzPts val="7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7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RHEINLAND-</a:t>
                </a:r>
                <a:endParaRPr lang="en-US" altLang="en-US"/>
              </a:p>
              <a:p>
                <a:pPr algn="ctr" eaLnBrk="1" hangingPunct="1">
                  <a:lnSpc>
                    <a:spcPct val="93000"/>
                  </a:lnSpc>
                  <a:buSzPts val="7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7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PFALZ</a:t>
                </a:r>
                <a:endParaRPr lang="en-US" altLang="en-US"/>
              </a:p>
            </p:txBody>
          </p:sp>
          <p:sp>
            <p:nvSpPr>
              <p:cNvPr id="51233" name="Google Shape;2108;p31">
                <a:extLst>
                  <a:ext uri="{FF2B5EF4-FFF2-40B4-BE49-F238E27FC236}">
                    <a16:creationId xmlns:a16="http://schemas.microsoft.com/office/drawing/2014/main" id="{CB6BCD22-AD4D-A341-BB04-86C29590A0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61910" y="5775467"/>
                <a:ext cx="622331" cy="17941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7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7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SAARLAND</a:t>
                </a:r>
                <a:endParaRPr lang="en-US" altLang="en-US"/>
              </a:p>
            </p:txBody>
          </p:sp>
          <p:sp>
            <p:nvSpPr>
              <p:cNvPr id="51234" name="Google Shape;2109;p31">
                <a:extLst>
                  <a:ext uri="{FF2B5EF4-FFF2-40B4-BE49-F238E27FC236}">
                    <a16:creationId xmlns:a16="http://schemas.microsoft.com/office/drawing/2014/main" id="{0BB4CE49-0E01-C54E-9832-8652E8FD2C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55804" y="6515364"/>
                <a:ext cx="928733" cy="29532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93000"/>
                  </a:lnSpc>
                  <a:buSzPts val="8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8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BADEN-</a:t>
                </a:r>
                <a:endParaRPr lang="en-US" altLang="en-US"/>
              </a:p>
              <a:p>
                <a:pPr algn="ctr" eaLnBrk="1" hangingPunct="1">
                  <a:lnSpc>
                    <a:spcPct val="93000"/>
                  </a:lnSpc>
                  <a:buSzPts val="8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8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WURTTEMBERG</a:t>
                </a:r>
                <a:endParaRPr lang="en-US" altLang="en-US"/>
              </a:p>
            </p:txBody>
          </p:sp>
          <p:sp>
            <p:nvSpPr>
              <p:cNvPr id="51235" name="Google Shape;2110;p31">
                <a:extLst>
                  <a:ext uri="{FF2B5EF4-FFF2-40B4-BE49-F238E27FC236}">
                    <a16:creationId xmlns:a16="http://schemas.microsoft.com/office/drawing/2014/main" id="{95FC5640-158E-E643-A392-6099BA564F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57339" y="2391945"/>
                <a:ext cx="1322453" cy="25562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NIEDERSACHSEN</a:t>
                </a:r>
                <a:endParaRPr lang="en-US" altLang="en-US" dirty="0"/>
              </a:p>
            </p:txBody>
          </p:sp>
          <p:sp>
            <p:nvSpPr>
              <p:cNvPr id="51236" name="Google Shape;2111;p31">
                <a:extLst>
                  <a:ext uri="{FF2B5EF4-FFF2-40B4-BE49-F238E27FC236}">
                    <a16:creationId xmlns:a16="http://schemas.microsoft.com/office/drawing/2014/main" id="{449BFE33-E28B-4542-8E28-0E1C414295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951373" y="1499622"/>
                <a:ext cx="954134" cy="29532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93000"/>
                  </a:lnSpc>
                  <a:buSzPts val="8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8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MECKLENBURG-</a:t>
                </a:r>
                <a:endParaRPr lang="en-US" altLang="en-US"/>
              </a:p>
              <a:p>
                <a:pPr algn="ctr" eaLnBrk="1" hangingPunct="1">
                  <a:lnSpc>
                    <a:spcPct val="93000"/>
                  </a:lnSpc>
                  <a:buSzPts val="8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8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VORPOMMERN</a:t>
                </a:r>
                <a:endParaRPr lang="en-US" altLang="en-US"/>
              </a:p>
            </p:txBody>
          </p:sp>
          <p:sp>
            <p:nvSpPr>
              <p:cNvPr id="51237" name="Google Shape;2112;p31">
                <a:extLst>
                  <a:ext uri="{FF2B5EF4-FFF2-40B4-BE49-F238E27FC236}">
                    <a16:creationId xmlns:a16="http://schemas.microsoft.com/office/drawing/2014/main" id="{232DF34F-7D91-1A45-AE9C-DA81C93D8B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98512" y="3482737"/>
                <a:ext cx="866818" cy="3318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93000"/>
                  </a:lnSpc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HORDRHEIN-</a:t>
                </a:r>
                <a:endParaRPr lang="en-US" altLang="en-US"/>
              </a:p>
              <a:p>
                <a:pPr algn="ctr" eaLnBrk="1" hangingPunct="1">
                  <a:lnSpc>
                    <a:spcPct val="93000"/>
                  </a:lnSpc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WESTFALEN</a:t>
                </a:r>
                <a:endParaRPr lang="en-US" altLang="en-US"/>
              </a:p>
            </p:txBody>
          </p:sp>
          <p:sp>
            <p:nvSpPr>
              <p:cNvPr id="51238" name="Google Shape;2113;p31">
                <a:extLst>
                  <a:ext uri="{FF2B5EF4-FFF2-40B4-BE49-F238E27FC236}">
                    <a16:creationId xmlns:a16="http://schemas.microsoft.com/office/drawing/2014/main" id="{8D57EF17-214C-C14B-9D1D-74324039EE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83002" y="4384587"/>
                <a:ext cx="592167" cy="1492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5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THURINGEN</a:t>
                </a:r>
                <a:endParaRPr lang="en-US" altLang="en-US" dirty="0"/>
              </a:p>
            </p:txBody>
          </p:sp>
          <p:sp>
            <p:nvSpPr>
              <p:cNvPr id="51239" name="Google Shape;2114;p31">
                <a:extLst>
                  <a:ext uri="{FF2B5EF4-FFF2-40B4-BE49-F238E27FC236}">
                    <a16:creationId xmlns:a16="http://schemas.microsoft.com/office/drawing/2014/main" id="{F535896E-25CA-9F49-B624-F0F678152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3986" y="5707193"/>
                <a:ext cx="1022401" cy="37471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BAYERN</a:t>
                </a:r>
                <a:endParaRPr lang="en-US" altLang="en-US"/>
              </a:p>
            </p:txBody>
          </p:sp>
          <p:sp>
            <p:nvSpPr>
              <p:cNvPr id="51240" name="Google Shape;2115;p31">
                <a:extLst>
                  <a:ext uri="{FF2B5EF4-FFF2-40B4-BE49-F238E27FC236}">
                    <a16:creationId xmlns:a16="http://schemas.microsoft.com/office/drawing/2014/main" id="{DCFF550C-24CF-E244-8A31-170D24B154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92580" y="3455746"/>
                <a:ext cx="854117" cy="14925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SACHSEN-ANHALT</a:t>
                </a:r>
                <a:endParaRPr lang="en-US" altLang="en-US"/>
              </a:p>
            </p:txBody>
          </p:sp>
          <p:sp>
            <p:nvSpPr>
              <p:cNvPr id="51241" name="Google Shape;2116;p31">
                <a:extLst>
                  <a:ext uri="{FF2B5EF4-FFF2-40B4-BE49-F238E27FC236}">
                    <a16:creationId xmlns:a16="http://schemas.microsoft.com/office/drawing/2014/main" id="{BB6A6A40-7701-1A4D-B14D-76588EEBF9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30874" y="4092438"/>
                <a:ext cx="541365" cy="17782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7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7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SACHSEN</a:t>
                </a:r>
                <a:endParaRPr lang="en-US" altLang="en-US"/>
              </a:p>
            </p:txBody>
          </p:sp>
          <p:sp>
            <p:nvSpPr>
              <p:cNvPr id="51242" name="Google Shape;2117;p31">
                <a:extLst>
                  <a:ext uri="{FF2B5EF4-FFF2-40B4-BE49-F238E27FC236}">
                    <a16:creationId xmlns:a16="http://schemas.microsoft.com/office/drawing/2014/main" id="{E0BA7A18-9554-554D-BA34-2CADAD1E25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05455" y="3092148"/>
                <a:ext cx="998586" cy="20323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8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8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BRANDENBURG</a:t>
                </a:r>
                <a:endParaRPr lang="en-US" altLang="en-US"/>
              </a:p>
            </p:txBody>
          </p:sp>
          <p:sp>
            <p:nvSpPr>
              <p:cNvPr id="51243" name="Google Shape;2118;p31">
                <a:extLst>
                  <a:ext uri="{FF2B5EF4-FFF2-40B4-BE49-F238E27FC236}">
                    <a16:creationId xmlns:a16="http://schemas.microsoft.com/office/drawing/2014/main" id="{71861913-FFD1-3949-B4D6-6AF0A7837F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79652" y="1082040"/>
                <a:ext cx="727111" cy="29532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93000"/>
                  </a:lnSpc>
                  <a:buSzPts val="8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8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SCHLESWIG-</a:t>
                </a:r>
                <a:endParaRPr lang="en-US" altLang="en-US" dirty="0"/>
              </a:p>
              <a:p>
                <a:pPr algn="ctr" eaLnBrk="1" hangingPunct="1">
                  <a:lnSpc>
                    <a:spcPct val="93000"/>
                  </a:lnSpc>
                  <a:buSzPts val="8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8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HOLSTEIN</a:t>
                </a:r>
                <a:endParaRPr lang="en-US" altLang="en-US" dirty="0"/>
              </a:p>
            </p:txBody>
          </p:sp>
          <p:sp>
            <p:nvSpPr>
              <p:cNvPr id="33818" name="Google Shape;2119;p31">
                <a:extLst>
                  <a:ext uri="{FF2B5EF4-FFF2-40B4-BE49-F238E27FC236}">
                    <a16:creationId xmlns:a16="http://schemas.microsoft.com/office/drawing/2014/main" id="{1ED5D30F-9B8A-784A-8FE1-FCDCDB414E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121516" y="2463166"/>
                <a:ext cx="725426" cy="2552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15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defRPr sz="35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defRPr sz="3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92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defRPr sz="26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defRPr sz="2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3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defRPr sz="2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3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defRPr sz="2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3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defRPr sz="2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3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defRPr sz="2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3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defRPr sz="2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 hangingPunct="1">
                  <a:spcAft>
                    <a:spcPct val="0"/>
                  </a:spcAft>
                  <a:buSzPts val="900"/>
                  <a:buFont typeface="Open Sans Semibold" panose="020B0606030504020204" pitchFamily="34" charset="0"/>
                  <a:buNone/>
                </a:pPr>
                <a:r>
                  <a:rPr lang="en-US" altLang="en-US" sz="1333" b="1" dirty="0">
                    <a:latin typeface="Open Sans Semibold" panose="020B0606030504020204" pitchFamily="34" charset="0"/>
                    <a:cs typeface="Open Sans Semibold" panose="020B0606030504020204" pitchFamily="34" charset="0"/>
                    <a:sym typeface="Open Sans Semibold" panose="020B0606030504020204" pitchFamily="34" charset="0"/>
                  </a:rPr>
                  <a:t>Berlin</a:t>
                </a:r>
                <a:endParaRPr lang="en-US" altLang="en-US" sz="1333" dirty="0">
                  <a:cs typeface="Arial" panose="020B0604020202020204" pitchFamily="34" charset="0"/>
                </a:endParaRPr>
              </a:p>
            </p:txBody>
          </p:sp>
          <p:sp>
            <p:nvSpPr>
              <p:cNvPr id="51245" name="Google Shape;2120;p31">
                <a:extLst>
                  <a:ext uri="{FF2B5EF4-FFF2-40B4-BE49-F238E27FC236}">
                    <a16:creationId xmlns:a16="http://schemas.microsoft.com/office/drawing/2014/main" id="{51C0FA55-3A4A-0641-8884-5C881C8753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146470" y="1499622"/>
                <a:ext cx="628681" cy="20323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8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8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Hamburg</a:t>
                </a:r>
                <a:endParaRPr lang="en-US" altLang="en-US"/>
              </a:p>
            </p:txBody>
          </p:sp>
          <p:sp>
            <p:nvSpPr>
              <p:cNvPr id="51246" name="Google Shape;2121;p31">
                <a:extLst>
                  <a:ext uri="{FF2B5EF4-FFF2-40B4-BE49-F238E27FC236}">
                    <a16:creationId xmlns:a16="http://schemas.microsoft.com/office/drawing/2014/main" id="{9D801D17-FABC-6F45-AD4F-6DB4548F16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01896" y="4730719"/>
                <a:ext cx="631856" cy="33025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93000"/>
                  </a:lnSpc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Frankfurt</a:t>
                </a:r>
                <a:endParaRPr lang="en-US" altLang="en-US"/>
              </a:p>
              <a:p>
                <a:pPr algn="ctr" eaLnBrk="1" hangingPunct="1">
                  <a:lnSpc>
                    <a:spcPct val="93000"/>
                  </a:lnSpc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am Main</a:t>
                </a:r>
                <a:endParaRPr lang="en-US" altLang="en-US"/>
              </a:p>
            </p:txBody>
          </p:sp>
          <p:sp>
            <p:nvSpPr>
              <p:cNvPr id="51247" name="Google Shape;2122;p31">
                <a:extLst>
                  <a:ext uri="{FF2B5EF4-FFF2-40B4-BE49-F238E27FC236}">
                    <a16:creationId xmlns:a16="http://schemas.microsoft.com/office/drawing/2014/main" id="{FFEC8CD4-2F9D-CC4D-BEB7-3C1C3EC367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57740" y="6475671"/>
                <a:ext cx="785852" cy="25404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München</a:t>
                </a:r>
                <a:endParaRPr lang="en-US" altLang="en-US"/>
              </a:p>
            </p:txBody>
          </p:sp>
          <p:sp>
            <p:nvSpPr>
              <p:cNvPr id="51248" name="Google Shape;2123;p31">
                <a:extLst>
                  <a:ext uri="{FF2B5EF4-FFF2-40B4-BE49-F238E27FC236}">
                    <a16:creationId xmlns:a16="http://schemas.microsoft.com/office/drawing/2014/main" id="{0D76E083-FDA5-D64D-BC70-B1C0C5743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357269" y="3970181"/>
                <a:ext cx="420708" cy="25562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9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Koln</a:t>
                </a:r>
                <a:endParaRPr lang="en-US" altLang="en-US"/>
              </a:p>
            </p:txBody>
          </p:sp>
          <p:sp>
            <p:nvSpPr>
              <p:cNvPr id="33823" name="Google Shape;2124;p31">
                <a:extLst>
                  <a:ext uri="{FF2B5EF4-FFF2-40B4-BE49-F238E27FC236}">
                    <a16:creationId xmlns:a16="http://schemas.microsoft.com/office/drawing/2014/main" id="{FA7510E2-9C7F-C041-B63B-01E9B83B9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3381" y="2493646"/>
                <a:ext cx="262890" cy="350520"/>
              </a:xfrm>
              <a:custGeom>
                <a:avLst/>
                <a:gdLst>
                  <a:gd name="T0" fmla="*/ 131445 w 52"/>
                  <a:gd name="T1" fmla="*/ 0 h 69"/>
                  <a:gd name="T2" fmla="*/ 0 w 52"/>
                  <a:gd name="T3" fmla="*/ 132080 h 69"/>
                  <a:gd name="T4" fmla="*/ 20222 w 52"/>
                  <a:gd name="T5" fmla="*/ 203200 h 69"/>
                  <a:gd name="T6" fmla="*/ 121334 w 52"/>
                  <a:gd name="T7" fmla="*/ 345440 h 69"/>
                  <a:gd name="T8" fmla="*/ 131445 w 52"/>
                  <a:gd name="T9" fmla="*/ 350520 h 69"/>
                  <a:gd name="T10" fmla="*/ 141556 w 52"/>
                  <a:gd name="T11" fmla="*/ 345440 h 69"/>
                  <a:gd name="T12" fmla="*/ 242668 w 52"/>
                  <a:gd name="T13" fmla="*/ 203200 h 69"/>
                  <a:gd name="T14" fmla="*/ 262890 w 52"/>
                  <a:gd name="T15" fmla="*/ 132080 h 69"/>
                  <a:gd name="T16" fmla="*/ 131445 w 52"/>
                  <a:gd name="T17" fmla="*/ 0 h 69"/>
                  <a:gd name="T18" fmla="*/ 131445 w 52"/>
                  <a:gd name="T19" fmla="*/ 182880 h 69"/>
                  <a:gd name="T20" fmla="*/ 75834 w 52"/>
                  <a:gd name="T21" fmla="*/ 132080 h 69"/>
                  <a:gd name="T22" fmla="*/ 131445 w 52"/>
                  <a:gd name="T23" fmla="*/ 76200 h 69"/>
                  <a:gd name="T24" fmla="*/ 182001 w 52"/>
                  <a:gd name="T25" fmla="*/ 132080 h 69"/>
                  <a:gd name="T26" fmla="*/ 131445 w 52"/>
                  <a:gd name="T27" fmla="*/ 182880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2" h="69" extrusionOk="0">
                    <a:moveTo>
                      <a:pt x="26" y="0"/>
                    </a:moveTo>
                    <a:cubicBezTo>
                      <a:pt x="11" y="0"/>
                      <a:pt x="0" y="11"/>
                      <a:pt x="0" y="26"/>
                    </a:cubicBezTo>
                    <a:cubicBezTo>
                      <a:pt x="0" y="31"/>
                      <a:pt x="1" y="36"/>
                      <a:pt x="4" y="40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4" y="69"/>
                      <a:pt x="25" y="69"/>
                      <a:pt x="26" y="69"/>
                    </a:cubicBezTo>
                    <a:cubicBezTo>
                      <a:pt x="26" y="69"/>
                      <a:pt x="27" y="69"/>
                      <a:pt x="28" y="68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6"/>
                      <a:pt x="52" y="31"/>
                      <a:pt x="52" y="26"/>
                    </a:cubicBezTo>
                    <a:cubicBezTo>
                      <a:pt x="52" y="11"/>
                      <a:pt x="40" y="0"/>
                      <a:pt x="26" y="0"/>
                    </a:cubicBezTo>
                    <a:close/>
                    <a:moveTo>
                      <a:pt x="26" y="36"/>
                    </a:moveTo>
                    <a:cubicBezTo>
                      <a:pt x="20" y="36"/>
                      <a:pt x="15" y="32"/>
                      <a:pt x="15" y="26"/>
                    </a:cubicBezTo>
                    <a:cubicBezTo>
                      <a:pt x="15" y="20"/>
                      <a:pt x="20" y="15"/>
                      <a:pt x="26" y="15"/>
                    </a:cubicBezTo>
                    <a:cubicBezTo>
                      <a:pt x="31" y="15"/>
                      <a:pt x="36" y="20"/>
                      <a:pt x="36" y="26"/>
                    </a:cubicBezTo>
                    <a:cubicBezTo>
                      <a:pt x="36" y="32"/>
                      <a:pt x="31" y="36"/>
                      <a:pt x="26" y="36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24" name="Google Shape;2125;p31">
                <a:extLst>
                  <a:ext uri="{FF2B5EF4-FFF2-40B4-BE49-F238E27FC236}">
                    <a16:creationId xmlns:a16="http://schemas.microsoft.com/office/drawing/2014/main" id="{DE0251F1-E09A-7345-921F-CE0691B8A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6466" y="1499236"/>
                <a:ext cx="268604" cy="356234"/>
              </a:xfrm>
              <a:custGeom>
                <a:avLst/>
                <a:gdLst>
                  <a:gd name="T0" fmla="*/ 136836 w 53"/>
                  <a:gd name="T1" fmla="*/ 0 h 70"/>
                  <a:gd name="T2" fmla="*/ 0 w 53"/>
                  <a:gd name="T3" fmla="*/ 137405 h 70"/>
                  <a:gd name="T4" fmla="*/ 25340 w 53"/>
                  <a:gd name="T5" fmla="*/ 203562 h 70"/>
                  <a:gd name="T6" fmla="*/ 121632 w 53"/>
                  <a:gd name="T7" fmla="*/ 346056 h 70"/>
                  <a:gd name="T8" fmla="*/ 136836 w 53"/>
                  <a:gd name="T9" fmla="*/ 356234 h 70"/>
                  <a:gd name="T10" fmla="*/ 146972 w 53"/>
                  <a:gd name="T11" fmla="*/ 346056 h 70"/>
                  <a:gd name="T12" fmla="*/ 243264 w 53"/>
                  <a:gd name="T13" fmla="*/ 203562 h 70"/>
                  <a:gd name="T14" fmla="*/ 268604 w 53"/>
                  <a:gd name="T15" fmla="*/ 137405 h 70"/>
                  <a:gd name="T16" fmla="*/ 136836 w 53"/>
                  <a:gd name="T17" fmla="*/ 0 h 70"/>
                  <a:gd name="T18" fmla="*/ 136836 w 53"/>
                  <a:gd name="T19" fmla="*/ 188295 h 70"/>
                  <a:gd name="T20" fmla="*/ 81088 w 53"/>
                  <a:gd name="T21" fmla="*/ 132315 h 70"/>
                  <a:gd name="T22" fmla="*/ 136836 w 53"/>
                  <a:gd name="T23" fmla="*/ 81425 h 70"/>
                  <a:gd name="T24" fmla="*/ 187516 w 53"/>
                  <a:gd name="T25" fmla="*/ 132315 h 70"/>
                  <a:gd name="T26" fmla="*/ 136836 w 53"/>
                  <a:gd name="T27" fmla="*/ 188295 h 7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3" h="70" extrusionOk="0">
                    <a:moveTo>
                      <a:pt x="27" y="0"/>
                    </a:moveTo>
                    <a:cubicBezTo>
                      <a:pt x="12" y="0"/>
                      <a:pt x="1" y="12"/>
                      <a:pt x="0" y="27"/>
                    </a:cubicBezTo>
                    <a:cubicBezTo>
                      <a:pt x="0" y="32"/>
                      <a:pt x="2" y="36"/>
                      <a:pt x="5" y="40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5" y="69"/>
                      <a:pt x="26" y="70"/>
                      <a:pt x="27" y="70"/>
                    </a:cubicBezTo>
                    <a:cubicBezTo>
                      <a:pt x="27" y="70"/>
                      <a:pt x="28" y="69"/>
                      <a:pt x="29" y="68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1" y="36"/>
                      <a:pt x="53" y="32"/>
                      <a:pt x="53" y="27"/>
                    </a:cubicBezTo>
                    <a:cubicBezTo>
                      <a:pt x="52" y="12"/>
                      <a:pt x="41" y="0"/>
                      <a:pt x="27" y="0"/>
                    </a:cubicBezTo>
                    <a:close/>
                    <a:moveTo>
                      <a:pt x="27" y="37"/>
                    </a:moveTo>
                    <a:cubicBezTo>
                      <a:pt x="21" y="37"/>
                      <a:pt x="16" y="32"/>
                      <a:pt x="16" y="26"/>
                    </a:cubicBezTo>
                    <a:cubicBezTo>
                      <a:pt x="16" y="21"/>
                      <a:pt x="21" y="16"/>
                      <a:pt x="27" y="16"/>
                    </a:cubicBezTo>
                    <a:cubicBezTo>
                      <a:pt x="32" y="16"/>
                      <a:pt x="37" y="21"/>
                      <a:pt x="37" y="26"/>
                    </a:cubicBezTo>
                    <a:cubicBezTo>
                      <a:pt x="37" y="32"/>
                      <a:pt x="32" y="37"/>
                      <a:pt x="27" y="37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25" name="Google Shape;2126;p31">
                <a:extLst>
                  <a:ext uri="{FF2B5EF4-FFF2-40B4-BE49-F238E27FC236}">
                    <a16:creationId xmlns:a16="http://schemas.microsoft.com/office/drawing/2014/main" id="{1EB88D93-9F38-504B-A105-FE5BEC767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8626" y="4000500"/>
                <a:ext cx="262890" cy="350520"/>
              </a:xfrm>
              <a:custGeom>
                <a:avLst/>
                <a:gdLst>
                  <a:gd name="T0" fmla="*/ 131445 w 52"/>
                  <a:gd name="T1" fmla="*/ 0 h 69"/>
                  <a:gd name="T2" fmla="*/ 0 w 52"/>
                  <a:gd name="T3" fmla="*/ 132080 h 69"/>
                  <a:gd name="T4" fmla="*/ 20222 w 52"/>
                  <a:gd name="T5" fmla="*/ 203200 h 69"/>
                  <a:gd name="T6" fmla="*/ 121334 w 52"/>
                  <a:gd name="T7" fmla="*/ 345440 h 69"/>
                  <a:gd name="T8" fmla="*/ 131445 w 52"/>
                  <a:gd name="T9" fmla="*/ 350520 h 69"/>
                  <a:gd name="T10" fmla="*/ 141556 w 52"/>
                  <a:gd name="T11" fmla="*/ 345440 h 69"/>
                  <a:gd name="T12" fmla="*/ 242668 w 52"/>
                  <a:gd name="T13" fmla="*/ 203200 h 69"/>
                  <a:gd name="T14" fmla="*/ 262890 w 52"/>
                  <a:gd name="T15" fmla="*/ 132080 h 69"/>
                  <a:gd name="T16" fmla="*/ 131445 w 52"/>
                  <a:gd name="T17" fmla="*/ 0 h 69"/>
                  <a:gd name="T18" fmla="*/ 131445 w 52"/>
                  <a:gd name="T19" fmla="*/ 182880 h 69"/>
                  <a:gd name="T20" fmla="*/ 80889 w 52"/>
                  <a:gd name="T21" fmla="*/ 132080 h 69"/>
                  <a:gd name="T22" fmla="*/ 131445 w 52"/>
                  <a:gd name="T23" fmla="*/ 76200 h 69"/>
                  <a:gd name="T24" fmla="*/ 187056 w 52"/>
                  <a:gd name="T25" fmla="*/ 132080 h 69"/>
                  <a:gd name="T26" fmla="*/ 131445 w 52"/>
                  <a:gd name="T27" fmla="*/ 182880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2" h="69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31"/>
                      <a:pt x="2" y="36"/>
                      <a:pt x="4" y="40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5" y="69"/>
                      <a:pt x="26" y="69"/>
                      <a:pt x="26" y="69"/>
                    </a:cubicBezTo>
                    <a:cubicBezTo>
                      <a:pt x="27" y="69"/>
                      <a:pt x="28" y="69"/>
                      <a:pt x="28" y="68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1" y="36"/>
                      <a:pt x="52" y="31"/>
                      <a:pt x="52" y="26"/>
                    </a:cubicBezTo>
                    <a:cubicBezTo>
                      <a:pt x="52" y="12"/>
                      <a:pt x="41" y="0"/>
                      <a:pt x="26" y="0"/>
                    </a:cubicBezTo>
                    <a:close/>
                    <a:moveTo>
                      <a:pt x="26" y="36"/>
                    </a:moveTo>
                    <a:cubicBezTo>
                      <a:pt x="20" y="36"/>
                      <a:pt x="16" y="32"/>
                      <a:pt x="16" y="26"/>
                    </a:cubicBezTo>
                    <a:cubicBezTo>
                      <a:pt x="16" y="20"/>
                      <a:pt x="20" y="15"/>
                      <a:pt x="26" y="15"/>
                    </a:cubicBezTo>
                    <a:cubicBezTo>
                      <a:pt x="32" y="15"/>
                      <a:pt x="37" y="20"/>
                      <a:pt x="37" y="26"/>
                    </a:cubicBezTo>
                    <a:cubicBezTo>
                      <a:pt x="37" y="32"/>
                      <a:pt x="32" y="36"/>
                      <a:pt x="26" y="36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26" name="Google Shape;2127;p31">
                <a:extLst>
                  <a:ext uri="{FF2B5EF4-FFF2-40B4-BE49-F238E27FC236}">
                    <a16:creationId xmlns:a16="http://schemas.microsoft.com/office/drawing/2014/main" id="{D39A5775-C147-094D-A43B-E5613F55B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6371" y="4751071"/>
                <a:ext cx="262890" cy="354330"/>
              </a:xfrm>
              <a:custGeom>
                <a:avLst/>
                <a:gdLst>
                  <a:gd name="T0" fmla="*/ 131445 w 52"/>
                  <a:gd name="T1" fmla="*/ 0 h 70"/>
                  <a:gd name="T2" fmla="*/ 0 w 52"/>
                  <a:gd name="T3" fmla="*/ 131608 h 70"/>
                  <a:gd name="T4" fmla="*/ 20222 w 52"/>
                  <a:gd name="T5" fmla="*/ 202474 h 70"/>
                  <a:gd name="T6" fmla="*/ 121334 w 52"/>
                  <a:gd name="T7" fmla="*/ 344206 h 70"/>
                  <a:gd name="T8" fmla="*/ 131445 w 52"/>
                  <a:gd name="T9" fmla="*/ 354330 h 70"/>
                  <a:gd name="T10" fmla="*/ 141556 w 52"/>
                  <a:gd name="T11" fmla="*/ 344206 h 70"/>
                  <a:gd name="T12" fmla="*/ 242668 w 52"/>
                  <a:gd name="T13" fmla="*/ 202474 h 70"/>
                  <a:gd name="T14" fmla="*/ 262890 w 52"/>
                  <a:gd name="T15" fmla="*/ 131608 h 70"/>
                  <a:gd name="T16" fmla="*/ 131445 w 52"/>
                  <a:gd name="T17" fmla="*/ 0 h 70"/>
                  <a:gd name="T18" fmla="*/ 131445 w 52"/>
                  <a:gd name="T19" fmla="*/ 187289 h 70"/>
                  <a:gd name="T20" fmla="*/ 80889 w 52"/>
                  <a:gd name="T21" fmla="*/ 131608 h 70"/>
                  <a:gd name="T22" fmla="*/ 131445 w 52"/>
                  <a:gd name="T23" fmla="*/ 80990 h 70"/>
                  <a:gd name="T24" fmla="*/ 187056 w 52"/>
                  <a:gd name="T25" fmla="*/ 131608 h 70"/>
                  <a:gd name="T26" fmla="*/ 131445 w 52"/>
                  <a:gd name="T27" fmla="*/ 187289 h 7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2" h="70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32"/>
                      <a:pt x="2" y="36"/>
                      <a:pt x="4" y="40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5" y="69"/>
                      <a:pt x="25" y="70"/>
                      <a:pt x="26" y="70"/>
                    </a:cubicBezTo>
                    <a:cubicBezTo>
                      <a:pt x="27" y="70"/>
                      <a:pt x="28" y="69"/>
                      <a:pt x="28" y="68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1" y="36"/>
                      <a:pt x="52" y="32"/>
                      <a:pt x="52" y="26"/>
                    </a:cubicBezTo>
                    <a:cubicBezTo>
                      <a:pt x="52" y="12"/>
                      <a:pt x="41" y="0"/>
                      <a:pt x="26" y="0"/>
                    </a:cubicBezTo>
                    <a:close/>
                    <a:moveTo>
                      <a:pt x="26" y="37"/>
                    </a:moveTo>
                    <a:cubicBezTo>
                      <a:pt x="20" y="37"/>
                      <a:pt x="16" y="32"/>
                      <a:pt x="16" y="26"/>
                    </a:cubicBezTo>
                    <a:cubicBezTo>
                      <a:pt x="16" y="20"/>
                      <a:pt x="20" y="16"/>
                      <a:pt x="26" y="16"/>
                    </a:cubicBezTo>
                    <a:cubicBezTo>
                      <a:pt x="32" y="16"/>
                      <a:pt x="37" y="20"/>
                      <a:pt x="37" y="26"/>
                    </a:cubicBezTo>
                    <a:cubicBezTo>
                      <a:pt x="37" y="32"/>
                      <a:pt x="32" y="37"/>
                      <a:pt x="26" y="37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  <p:sp>
            <p:nvSpPr>
              <p:cNvPr id="33827" name="Google Shape;2128;p31">
                <a:extLst>
                  <a:ext uri="{FF2B5EF4-FFF2-40B4-BE49-F238E27FC236}">
                    <a16:creationId xmlns:a16="http://schemas.microsoft.com/office/drawing/2014/main" id="{34A4CDAC-C649-EB4C-8509-DA934DD2B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3246" y="6490336"/>
                <a:ext cx="262890" cy="350520"/>
              </a:xfrm>
              <a:custGeom>
                <a:avLst/>
                <a:gdLst>
                  <a:gd name="T0" fmla="*/ 131445 w 52"/>
                  <a:gd name="T1" fmla="*/ 0 h 69"/>
                  <a:gd name="T2" fmla="*/ 0 w 52"/>
                  <a:gd name="T3" fmla="*/ 132080 h 69"/>
                  <a:gd name="T4" fmla="*/ 20222 w 52"/>
                  <a:gd name="T5" fmla="*/ 203200 h 69"/>
                  <a:gd name="T6" fmla="*/ 121334 w 52"/>
                  <a:gd name="T7" fmla="*/ 345440 h 69"/>
                  <a:gd name="T8" fmla="*/ 131445 w 52"/>
                  <a:gd name="T9" fmla="*/ 350520 h 69"/>
                  <a:gd name="T10" fmla="*/ 141556 w 52"/>
                  <a:gd name="T11" fmla="*/ 345440 h 69"/>
                  <a:gd name="T12" fmla="*/ 242668 w 52"/>
                  <a:gd name="T13" fmla="*/ 203200 h 69"/>
                  <a:gd name="T14" fmla="*/ 262890 w 52"/>
                  <a:gd name="T15" fmla="*/ 132080 h 69"/>
                  <a:gd name="T16" fmla="*/ 131445 w 52"/>
                  <a:gd name="T17" fmla="*/ 0 h 69"/>
                  <a:gd name="T18" fmla="*/ 131445 w 52"/>
                  <a:gd name="T19" fmla="*/ 182880 h 69"/>
                  <a:gd name="T20" fmla="*/ 80889 w 52"/>
                  <a:gd name="T21" fmla="*/ 132080 h 69"/>
                  <a:gd name="T22" fmla="*/ 131445 w 52"/>
                  <a:gd name="T23" fmla="*/ 76200 h 69"/>
                  <a:gd name="T24" fmla="*/ 187056 w 52"/>
                  <a:gd name="T25" fmla="*/ 132080 h 69"/>
                  <a:gd name="T26" fmla="*/ 131445 w 52"/>
                  <a:gd name="T27" fmla="*/ 182880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2" h="69" extrusionOk="0">
                    <a:moveTo>
                      <a:pt x="26" y="0"/>
                    </a:moveTo>
                    <a:cubicBezTo>
                      <a:pt x="12" y="0"/>
                      <a:pt x="0" y="11"/>
                      <a:pt x="0" y="26"/>
                    </a:cubicBezTo>
                    <a:cubicBezTo>
                      <a:pt x="0" y="31"/>
                      <a:pt x="2" y="36"/>
                      <a:pt x="4" y="40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5" y="69"/>
                      <a:pt x="25" y="69"/>
                      <a:pt x="26" y="69"/>
                    </a:cubicBezTo>
                    <a:cubicBezTo>
                      <a:pt x="27" y="69"/>
                      <a:pt x="28" y="69"/>
                      <a:pt x="28" y="68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1" y="36"/>
                      <a:pt x="52" y="31"/>
                      <a:pt x="52" y="26"/>
                    </a:cubicBezTo>
                    <a:cubicBezTo>
                      <a:pt x="52" y="11"/>
                      <a:pt x="41" y="0"/>
                      <a:pt x="26" y="0"/>
                    </a:cubicBezTo>
                    <a:close/>
                    <a:moveTo>
                      <a:pt x="26" y="36"/>
                    </a:moveTo>
                    <a:cubicBezTo>
                      <a:pt x="20" y="36"/>
                      <a:pt x="16" y="32"/>
                      <a:pt x="16" y="26"/>
                    </a:cubicBezTo>
                    <a:cubicBezTo>
                      <a:pt x="16" y="20"/>
                      <a:pt x="20" y="15"/>
                      <a:pt x="26" y="15"/>
                    </a:cubicBezTo>
                    <a:cubicBezTo>
                      <a:pt x="32" y="15"/>
                      <a:pt x="37" y="20"/>
                      <a:pt x="37" y="26"/>
                    </a:cubicBezTo>
                    <a:cubicBezTo>
                      <a:pt x="37" y="32"/>
                      <a:pt x="32" y="36"/>
                      <a:pt x="26" y="36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167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3B9EDDF2-F923-4A4B-BC01-67E473540396}"/>
              </a:ext>
            </a:extLst>
          </p:cNvPr>
          <p:cNvGrpSpPr/>
          <p:nvPr/>
        </p:nvGrpSpPr>
        <p:grpSpPr>
          <a:xfrm>
            <a:off x="850636" y="1316302"/>
            <a:ext cx="4654021" cy="4710907"/>
            <a:chOff x="1020763" y="1579563"/>
            <a:chExt cx="5584825" cy="5653088"/>
          </a:xfrm>
        </p:grpSpPr>
        <p:sp>
          <p:nvSpPr>
            <p:cNvPr id="51202" name="Google Shape;2077;p31">
              <a:extLst>
                <a:ext uri="{FF2B5EF4-FFF2-40B4-BE49-F238E27FC236}">
                  <a16:creationId xmlns:a16="http://schemas.microsoft.com/office/drawing/2014/main" id="{23FA845F-EFAA-4245-A52C-CDB6120A22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3465" y="3038475"/>
              <a:ext cx="3870325" cy="554038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sz="1208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08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1208" name="Google Shape;2083;p31">
              <a:extLst>
                <a:ext uri="{FF2B5EF4-FFF2-40B4-BE49-F238E27FC236}">
                  <a16:creationId xmlns:a16="http://schemas.microsoft.com/office/drawing/2014/main" id="{F1FB91E6-68E3-2941-9432-42955F3686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6650" y="3979863"/>
              <a:ext cx="1227138" cy="2460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F7AE11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 dirty="0">
                  <a:solidFill>
                    <a:srgbClr val="F7AE11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MUNCHEN</a:t>
              </a:r>
              <a:endParaRPr lang="en-US" altLang="en-US" dirty="0"/>
            </a:p>
          </p:txBody>
        </p:sp>
        <p:sp>
          <p:nvSpPr>
            <p:cNvPr id="51209" name="Google Shape;2084;p31">
              <a:extLst>
                <a:ext uri="{FF2B5EF4-FFF2-40B4-BE49-F238E27FC236}">
                  <a16:creationId xmlns:a16="http://schemas.microsoft.com/office/drawing/2014/main" id="{E277D1B8-9577-8E40-AA20-C567976686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6650" y="2771776"/>
              <a:ext cx="871538" cy="35083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FF912B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 dirty="0">
                  <a:solidFill>
                    <a:srgbClr val="FF912B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BERLIN</a:t>
              </a:r>
              <a:endParaRPr lang="en-US" altLang="en-US" dirty="0"/>
            </a:p>
          </p:txBody>
        </p:sp>
        <p:sp>
          <p:nvSpPr>
            <p:cNvPr id="51210" name="Google Shape;2085;p31">
              <a:extLst>
                <a:ext uri="{FF2B5EF4-FFF2-40B4-BE49-F238E27FC236}">
                  <a16:creationId xmlns:a16="http://schemas.microsoft.com/office/drawing/2014/main" id="{1D74E1C2-CF38-3640-B79D-EF095111C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6651" y="5207001"/>
              <a:ext cx="714376" cy="34925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8C103D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8C103D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KOLN</a:t>
              </a:r>
              <a:endParaRPr lang="en-US" altLang="en-US"/>
            </a:p>
          </p:txBody>
        </p:sp>
        <p:sp>
          <p:nvSpPr>
            <p:cNvPr id="51211" name="Google Shape;2086;p31">
              <a:extLst>
                <a:ext uri="{FF2B5EF4-FFF2-40B4-BE49-F238E27FC236}">
                  <a16:creationId xmlns:a16="http://schemas.microsoft.com/office/drawing/2014/main" id="{DD87CA5C-7C14-0742-B552-C39B40366B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6651" y="6418264"/>
              <a:ext cx="1216025" cy="35083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95380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09538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HAMBURG</a:t>
              </a:r>
              <a:endParaRPr lang="en-US" altLang="en-US"/>
            </a:p>
          </p:txBody>
        </p:sp>
        <p:sp>
          <p:nvSpPr>
            <p:cNvPr id="33800" name="Google Shape;2130;p31">
              <a:extLst>
                <a:ext uri="{FF2B5EF4-FFF2-40B4-BE49-F238E27FC236}">
                  <a16:creationId xmlns:a16="http://schemas.microsoft.com/office/drawing/2014/main" id="{EEF3128E-E06E-A944-881F-944306D2D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9" y="4265613"/>
              <a:ext cx="40528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3801" name="Google Shape;2131;p31">
              <a:extLst>
                <a:ext uri="{FF2B5EF4-FFF2-40B4-BE49-F238E27FC236}">
                  <a16:creationId xmlns:a16="http://schemas.microsoft.com/office/drawing/2014/main" id="{ECF30AD8-03C3-454D-A34E-16ECA481CB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9" y="5468939"/>
              <a:ext cx="4052887" cy="55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3802" name="Google Shape;2132;p31">
              <a:extLst>
                <a:ext uri="{FF2B5EF4-FFF2-40B4-BE49-F238E27FC236}">
                  <a16:creationId xmlns:a16="http://schemas.microsoft.com/office/drawing/2014/main" id="{DF49DE49-1720-B345-A98A-628C114CB4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0763" y="6678613"/>
              <a:ext cx="40528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3803" name="Google Shape;2129;p31">
              <a:extLst>
                <a:ext uri="{FF2B5EF4-FFF2-40B4-BE49-F238E27FC236}">
                  <a16:creationId xmlns:a16="http://schemas.microsoft.com/office/drawing/2014/main" id="{43CC04E8-5CBE-4D4C-A38B-6AC2FEB0E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19350" y="1579563"/>
              <a:ext cx="4186238" cy="6572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6800"/>
                <a:buFont typeface="Montserrat" panose="02000505000000020004" pitchFamily="2" charset="77"/>
                <a:buNone/>
              </a:pPr>
              <a:r>
                <a:rPr lang="en-US" altLang="en-US" sz="4583" b="1" dirty="0">
                  <a:cs typeface="Arial" panose="020B0604020202020204" pitchFamily="34" charset="0"/>
                  <a:sym typeface="Montserrat" panose="02000505000000020004" pitchFamily="2" charset="77"/>
                </a:rPr>
                <a:t>GERMANY</a:t>
              </a:r>
              <a:endParaRPr lang="en-US" altLang="en-US" sz="4583" dirty="0">
                <a:cs typeface="Arial" panose="020B0604020202020204" pitchFamily="34" charset="0"/>
              </a:endParaRPr>
            </a:p>
          </p:txBody>
        </p:sp>
        <p:pic>
          <p:nvPicPr>
            <p:cNvPr id="33804" name="Picture 1">
              <a:extLst>
                <a:ext uri="{FF2B5EF4-FFF2-40B4-BE49-F238E27FC236}">
                  <a16:creationId xmlns:a16="http://schemas.microsoft.com/office/drawing/2014/main" id="{2062B03A-5AB0-9F4E-A8C8-C7BD879A7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7289" y="1673225"/>
              <a:ext cx="904876" cy="5429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972754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13EB003-736B-D740-A2D2-070B0C486045}"/>
              </a:ext>
            </a:extLst>
          </p:cNvPr>
          <p:cNvGrpSpPr/>
          <p:nvPr/>
        </p:nvGrpSpPr>
        <p:grpSpPr>
          <a:xfrm>
            <a:off x="5609167" y="361157"/>
            <a:ext cx="6019271" cy="6156854"/>
            <a:chOff x="6731000" y="433388"/>
            <a:chExt cx="7223125" cy="7388225"/>
          </a:xfrm>
        </p:grpSpPr>
        <p:grpSp>
          <p:nvGrpSpPr>
            <p:cNvPr id="34823" name="Group 3">
              <a:extLst>
                <a:ext uri="{FF2B5EF4-FFF2-40B4-BE49-F238E27FC236}">
                  <a16:creationId xmlns:a16="http://schemas.microsoft.com/office/drawing/2014/main" id="{AA6AC155-60EF-B248-938B-77D71EA5CE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31000" y="433388"/>
              <a:ext cx="7223125" cy="7388225"/>
              <a:chOff x="6731000" y="433388"/>
              <a:chExt cx="7223125" cy="7388225"/>
            </a:xfrm>
          </p:grpSpPr>
          <p:sp>
            <p:nvSpPr>
              <p:cNvPr id="34849" name="Freeform 8">
                <a:extLst>
                  <a:ext uri="{FF2B5EF4-FFF2-40B4-BE49-F238E27FC236}">
                    <a16:creationId xmlns:a16="http://schemas.microsoft.com/office/drawing/2014/main" id="{03020869-71CF-274E-94AE-66654B2B1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2863" y="1347788"/>
                <a:ext cx="1200150" cy="1244600"/>
              </a:xfrm>
              <a:custGeom>
                <a:avLst/>
                <a:gdLst>
                  <a:gd name="T0" fmla="*/ 373652 w 3334"/>
                  <a:gd name="T1" fmla="*/ 65145 h 3458"/>
                  <a:gd name="T2" fmla="*/ 438807 w 3334"/>
                  <a:gd name="T3" fmla="*/ 75583 h 3458"/>
                  <a:gd name="T4" fmla="*/ 507202 w 3334"/>
                  <a:gd name="T5" fmla="*/ 61546 h 3458"/>
                  <a:gd name="T6" fmla="*/ 579197 w 3334"/>
                  <a:gd name="T7" fmla="*/ 20515 h 3458"/>
                  <a:gd name="T8" fmla="*/ 682149 w 3334"/>
                  <a:gd name="T9" fmla="*/ 65145 h 3458"/>
                  <a:gd name="T10" fmla="*/ 733625 w 3334"/>
                  <a:gd name="T11" fmla="*/ 44630 h 3458"/>
                  <a:gd name="T12" fmla="*/ 760983 w 3334"/>
                  <a:gd name="T13" fmla="*/ 37791 h 3458"/>
                  <a:gd name="T14" fmla="*/ 767822 w 3334"/>
                  <a:gd name="T15" fmla="*/ 17276 h 3458"/>
                  <a:gd name="T16" fmla="*/ 836217 w 3334"/>
                  <a:gd name="T17" fmla="*/ 10438 h 3458"/>
                  <a:gd name="T18" fmla="*/ 887693 w 3334"/>
                  <a:gd name="T19" fmla="*/ 58307 h 3458"/>
                  <a:gd name="T20" fmla="*/ 884454 w 3334"/>
                  <a:gd name="T21" fmla="*/ 99338 h 3458"/>
                  <a:gd name="T22" fmla="*/ 805620 w 3334"/>
                  <a:gd name="T23" fmla="*/ 113015 h 3458"/>
                  <a:gd name="T24" fmla="*/ 826138 w 3334"/>
                  <a:gd name="T25" fmla="*/ 191837 h 3458"/>
                  <a:gd name="T26" fmla="*/ 863935 w 3334"/>
                  <a:gd name="T27" fmla="*/ 233228 h 3458"/>
                  <a:gd name="T28" fmla="*/ 874014 w 3334"/>
                  <a:gd name="T29" fmla="*/ 287935 h 3458"/>
                  <a:gd name="T30" fmla="*/ 939170 w 3334"/>
                  <a:gd name="T31" fmla="*/ 305211 h 3458"/>
                  <a:gd name="T32" fmla="*/ 939170 w 3334"/>
                  <a:gd name="T33" fmla="*/ 384034 h 3458"/>
                  <a:gd name="T34" fmla="*/ 949609 w 3334"/>
                  <a:gd name="T35" fmla="*/ 459257 h 3458"/>
                  <a:gd name="T36" fmla="*/ 993885 w 3334"/>
                  <a:gd name="T37" fmla="*/ 521163 h 3458"/>
                  <a:gd name="T38" fmla="*/ 1052561 w 3334"/>
                  <a:gd name="T39" fmla="*/ 569032 h 3458"/>
                  <a:gd name="T40" fmla="*/ 1120956 w 3334"/>
                  <a:gd name="T41" fmla="*/ 586308 h 3458"/>
                  <a:gd name="T42" fmla="*/ 1148314 w 3334"/>
                  <a:gd name="T43" fmla="*/ 647854 h 3458"/>
                  <a:gd name="T44" fmla="*/ 1199790 w 3334"/>
                  <a:gd name="T45" fmla="*/ 713000 h 3458"/>
                  <a:gd name="T46" fmla="*/ 1172432 w 3334"/>
                  <a:gd name="T47" fmla="*/ 781384 h 3458"/>
                  <a:gd name="T48" fmla="*/ 1138235 w 3334"/>
                  <a:gd name="T49" fmla="*/ 836452 h 3458"/>
                  <a:gd name="T50" fmla="*/ 1086759 w 3334"/>
                  <a:gd name="T51" fmla="*/ 928951 h 3458"/>
                  <a:gd name="T52" fmla="*/ 1018004 w 3334"/>
                  <a:gd name="T53" fmla="*/ 1031888 h 3458"/>
                  <a:gd name="T54" fmla="*/ 929090 w 3334"/>
                  <a:gd name="T55" fmla="*/ 1100272 h 3458"/>
                  <a:gd name="T56" fmla="*/ 959688 w 3334"/>
                  <a:gd name="T57" fmla="*/ 1144902 h 3458"/>
                  <a:gd name="T58" fmla="*/ 952849 w 3334"/>
                  <a:gd name="T59" fmla="*/ 1203209 h 3458"/>
                  <a:gd name="T60" fmla="*/ 819299 w 3334"/>
                  <a:gd name="T61" fmla="*/ 1206449 h 3458"/>
                  <a:gd name="T62" fmla="*/ 575957 w 3334"/>
                  <a:gd name="T63" fmla="*/ 1182694 h 3458"/>
                  <a:gd name="T64" fmla="*/ 524481 w 3334"/>
                  <a:gd name="T65" fmla="*/ 1230563 h 3458"/>
                  <a:gd name="T66" fmla="*/ 462565 w 3334"/>
                  <a:gd name="T67" fmla="*/ 1230563 h 3458"/>
                  <a:gd name="T68" fmla="*/ 376892 w 3334"/>
                  <a:gd name="T69" fmla="*/ 1182694 h 3458"/>
                  <a:gd name="T70" fmla="*/ 284379 w 3334"/>
                  <a:gd name="T71" fmla="*/ 1203209 h 3458"/>
                  <a:gd name="T72" fmla="*/ 229663 w 3334"/>
                  <a:gd name="T73" fmla="*/ 1082996 h 3458"/>
                  <a:gd name="T74" fmla="*/ 243342 w 3334"/>
                  <a:gd name="T75" fmla="*/ 997336 h 3458"/>
                  <a:gd name="T76" fmla="*/ 174587 w 3334"/>
                  <a:gd name="T77" fmla="*/ 935789 h 3458"/>
                  <a:gd name="T78" fmla="*/ 185026 w 3334"/>
                  <a:gd name="T79" fmla="*/ 867405 h 3458"/>
                  <a:gd name="T80" fmla="*/ 116271 w 3334"/>
                  <a:gd name="T81" fmla="*/ 730276 h 3458"/>
                  <a:gd name="T82" fmla="*/ 57956 w 3334"/>
                  <a:gd name="T83" fmla="*/ 671969 h 3458"/>
                  <a:gd name="T84" fmla="*/ 13679 w 3334"/>
                  <a:gd name="T85" fmla="*/ 692484 h 3458"/>
                  <a:gd name="T86" fmla="*/ 13679 w 3334"/>
                  <a:gd name="T87" fmla="*/ 651453 h 3458"/>
                  <a:gd name="T88" fmla="*/ 30598 w 3334"/>
                  <a:gd name="T89" fmla="*/ 610063 h 3458"/>
                  <a:gd name="T90" fmla="*/ 27358 w 3334"/>
                  <a:gd name="T91" fmla="*/ 558594 h 3458"/>
                  <a:gd name="T92" fmla="*/ 57956 w 3334"/>
                  <a:gd name="T93" fmla="*/ 541678 h 3458"/>
                  <a:gd name="T94" fmla="*/ 75234 w 3334"/>
                  <a:gd name="T95" fmla="*/ 510725 h 3458"/>
                  <a:gd name="T96" fmla="*/ 126710 w 3334"/>
                  <a:gd name="T97" fmla="*/ 514324 h 3458"/>
                  <a:gd name="T98" fmla="*/ 174587 w 3334"/>
                  <a:gd name="T99" fmla="*/ 490210 h 3458"/>
                  <a:gd name="T100" fmla="*/ 178187 w 3334"/>
                  <a:gd name="T101" fmla="*/ 466095 h 3458"/>
                  <a:gd name="T102" fmla="*/ 205545 w 3334"/>
                  <a:gd name="T103" fmla="*/ 445580 h 3458"/>
                  <a:gd name="T104" fmla="*/ 226063 w 3334"/>
                  <a:gd name="T105" fmla="*/ 425064 h 3458"/>
                  <a:gd name="T106" fmla="*/ 236502 w 3334"/>
                  <a:gd name="T107" fmla="*/ 397711 h 3458"/>
                  <a:gd name="T108" fmla="*/ 246582 w 3334"/>
                  <a:gd name="T109" fmla="*/ 339404 h 3458"/>
                  <a:gd name="T110" fmla="*/ 243342 w 3334"/>
                  <a:gd name="T111" fmla="*/ 277857 h 3458"/>
                  <a:gd name="T112" fmla="*/ 188266 w 3334"/>
                  <a:gd name="T113" fmla="*/ 212712 h 3458"/>
                  <a:gd name="T114" fmla="*/ 181426 w 3334"/>
                  <a:gd name="T115" fmla="*/ 188598 h 3458"/>
                  <a:gd name="T116" fmla="*/ 191866 w 3334"/>
                  <a:gd name="T117" fmla="*/ 140728 h 34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34" h="3458">
                    <a:moveTo>
                      <a:pt x="533" y="248"/>
                    </a:moveTo>
                    <a:lnTo>
                      <a:pt x="866" y="228"/>
                    </a:lnTo>
                    <a:lnTo>
                      <a:pt x="1038" y="181"/>
                    </a:lnTo>
                    <a:lnTo>
                      <a:pt x="1095" y="181"/>
                    </a:lnTo>
                    <a:lnTo>
                      <a:pt x="1181" y="200"/>
                    </a:lnTo>
                    <a:lnTo>
                      <a:pt x="1219" y="210"/>
                    </a:lnTo>
                    <a:lnTo>
                      <a:pt x="1295" y="210"/>
                    </a:lnTo>
                    <a:lnTo>
                      <a:pt x="1381" y="190"/>
                    </a:lnTo>
                    <a:lnTo>
                      <a:pt x="1409" y="171"/>
                    </a:lnTo>
                    <a:lnTo>
                      <a:pt x="1495" y="86"/>
                    </a:lnTo>
                    <a:lnTo>
                      <a:pt x="1552" y="67"/>
                    </a:lnTo>
                    <a:lnTo>
                      <a:pt x="1609" y="57"/>
                    </a:lnTo>
                    <a:lnTo>
                      <a:pt x="1790" y="86"/>
                    </a:lnTo>
                    <a:lnTo>
                      <a:pt x="1800" y="86"/>
                    </a:lnTo>
                    <a:lnTo>
                      <a:pt x="1895" y="181"/>
                    </a:lnTo>
                    <a:lnTo>
                      <a:pt x="1961" y="190"/>
                    </a:lnTo>
                    <a:lnTo>
                      <a:pt x="1981" y="181"/>
                    </a:lnTo>
                    <a:lnTo>
                      <a:pt x="2038" y="124"/>
                    </a:lnTo>
                    <a:lnTo>
                      <a:pt x="2066" y="105"/>
                    </a:lnTo>
                    <a:lnTo>
                      <a:pt x="2076" y="105"/>
                    </a:lnTo>
                    <a:lnTo>
                      <a:pt x="2114" y="105"/>
                    </a:lnTo>
                    <a:lnTo>
                      <a:pt x="2124" y="105"/>
                    </a:lnTo>
                    <a:lnTo>
                      <a:pt x="2133" y="86"/>
                    </a:lnTo>
                    <a:lnTo>
                      <a:pt x="2133" y="48"/>
                    </a:lnTo>
                    <a:lnTo>
                      <a:pt x="2142" y="29"/>
                    </a:lnTo>
                    <a:lnTo>
                      <a:pt x="2209" y="0"/>
                    </a:lnTo>
                    <a:lnTo>
                      <a:pt x="2323" y="29"/>
                    </a:lnTo>
                    <a:lnTo>
                      <a:pt x="2371" y="19"/>
                    </a:lnTo>
                    <a:lnTo>
                      <a:pt x="2390" y="124"/>
                    </a:lnTo>
                    <a:lnTo>
                      <a:pt x="2466" y="162"/>
                    </a:lnTo>
                    <a:lnTo>
                      <a:pt x="2505" y="200"/>
                    </a:lnTo>
                    <a:lnTo>
                      <a:pt x="2495" y="248"/>
                    </a:lnTo>
                    <a:lnTo>
                      <a:pt x="2457" y="276"/>
                    </a:lnTo>
                    <a:lnTo>
                      <a:pt x="2409" y="295"/>
                    </a:lnTo>
                    <a:lnTo>
                      <a:pt x="2323" y="314"/>
                    </a:lnTo>
                    <a:lnTo>
                      <a:pt x="2238" y="314"/>
                    </a:lnTo>
                    <a:lnTo>
                      <a:pt x="2219" y="352"/>
                    </a:lnTo>
                    <a:lnTo>
                      <a:pt x="2257" y="391"/>
                    </a:lnTo>
                    <a:lnTo>
                      <a:pt x="2295" y="533"/>
                    </a:lnTo>
                    <a:lnTo>
                      <a:pt x="2323" y="581"/>
                    </a:lnTo>
                    <a:lnTo>
                      <a:pt x="2400" y="609"/>
                    </a:lnTo>
                    <a:lnTo>
                      <a:pt x="2400" y="648"/>
                    </a:lnTo>
                    <a:lnTo>
                      <a:pt x="2342" y="781"/>
                    </a:lnTo>
                    <a:lnTo>
                      <a:pt x="2390" y="800"/>
                    </a:lnTo>
                    <a:lnTo>
                      <a:pt x="2428" y="800"/>
                    </a:lnTo>
                    <a:lnTo>
                      <a:pt x="2523" y="829"/>
                    </a:lnTo>
                    <a:lnTo>
                      <a:pt x="2571" y="829"/>
                    </a:lnTo>
                    <a:lnTo>
                      <a:pt x="2609" y="848"/>
                    </a:lnTo>
                    <a:lnTo>
                      <a:pt x="2657" y="848"/>
                    </a:lnTo>
                    <a:lnTo>
                      <a:pt x="2600" y="981"/>
                    </a:lnTo>
                    <a:lnTo>
                      <a:pt x="2609" y="1067"/>
                    </a:lnTo>
                    <a:lnTo>
                      <a:pt x="2666" y="1153"/>
                    </a:lnTo>
                    <a:lnTo>
                      <a:pt x="2638" y="1229"/>
                    </a:lnTo>
                    <a:lnTo>
                      <a:pt x="2638" y="1276"/>
                    </a:lnTo>
                    <a:lnTo>
                      <a:pt x="2676" y="1305"/>
                    </a:lnTo>
                    <a:lnTo>
                      <a:pt x="2723" y="1409"/>
                    </a:lnTo>
                    <a:lnTo>
                      <a:pt x="2761" y="1448"/>
                    </a:lnTo>
                    <a:lnTo>
                      <a:pt x="2847" y="1486"/>
                    </a:lnTo>
                    <a:lnTo>
                      <a:pt x="2924" y="1533"/>
                    </a:lnTo>
                    <a:lnTo>
                      <a:pt x="2924" y="1581"/>
                    </a:lnTo>
                    <a:lnTo>
                      <a:pt x="2962" y="1600"/>
                    </a:lnTo>
                    <a:lnTo>
                      <a:pt x="3095" y="1581"/>
                    </a:lnTo>
                    <a:lnTo>
                      <a:pt x="3114" y="1629"/>
                    </a:lnTo>
                    <a:lnTo>
                      <a:pt x="3104" y="1667"/>
                    </a:lnTo>
                    <a:lnTo>
                      <a:pt x="3114" y="1714"/>
                    </a:lnTo>
                    <a:lnTo>
                      <a:pt x="3190" y="1800"/>
                    </a:lnTo>
                    <a:lnTo>
                      <a:pt x="3200" y="1886"/>
                    </a:lnTo>
                    <a:lnTo>
                      <a:pt x="3228" y="1933"/>
                    </a:lnTo>
                    <a:lnTo>
                      <a:pt x="3333" y="1981"/>
                    </a:lnTo>
                    <a:lnTo>
                      <a:pt x="3305" y="2048"/>
                    </a:lnTo>
                    <a:lnTo>
                      <a:pt x="3295" y="2143"/>
                    </a:lnTo>
                    <a:lnTo>
                      <a:pt x="3257" y="2171"/>
                    </a:lnTo>
                    <a:lnTo>
                      <a:pt x="3171" y="2219"/>
                    </a:lnTo>
                    <a:lnTo>
                      <a:pt x="3152" y="2267"/>
                    </a:lnTo>
                    <a:lnTo>
                      <a:pt x="3162" y="2324"/>
                    </a:lnTo>
                    <a:lnTo>
                      <a:pt x="3104" y="2390"/>
                    </a:lnTo>
                    <a:lnTo>
                      <a:pt x="3085" y="2467"/>
                    </a:lnTo>
                    <a:lnTo>
                      <a:pt x="3019" y="2581"/>
                    </a:lnTo>
                    <a:lnTo>
                      <a:pt x="2904" y="2695"/>
                    </a:lnTo>
                    <a:lnTo>
                      <a:pt x="2876" y="2781"/>
                    </a:lnTo>
                    <a:lnTo>
                      <a:pt x="2828" y="2867"/>
                    </a:lnTo>
                    <a:lnTo>
                      <a:pt x="2743" y="2914"/>
                    </a:lnTo>
                    <a:lnTo>
                      <a:pt x="2628" y="3019"/>
                    </a:lnTo>
                    <a:lnTo>
                      <a:pt x="2581" y="3057"/>
                    </a:lnTo>
                    <a:lnTo>
                      <a:pt x="2657" y="3095"/>
                    </a:lnTo>
                    <a:lnTo>
                      <a:pt x="2676" y="3143"/>
                    </a:lnTo>
                    <a:lnTo>
                      <a:pt x="2666" y="3181"/>
                    </a:lnTo>
                    <a:lnTo>
                      <a:pt x="2685" y="3267"/>
                    </a:lnTo>
                    <a:lnTo>
                      <a:pt x="2685" y="3314"/>
                    </a:lnTo>
                    <a:lnTo>
                      <a:pt x="2647" y="3343"/>
                    </a:lnTo>
                    <a:lnTo>
                      <a:pt x="2533" y="3324"/>
                    </a:lnTo>
                    <a:lnTo>
                      <a:pt x="2352" y="3362"/>
                    </a:lnTo>
                    <a:lnTo>
                      <a:pt x="2276" y="3352"/>
                    </a:lnTo>
                    <a:lnTo>
                      <a:pt x="2038" y="3295"/>
                    </a:lnTo>
                    <a:lnTo>
                      <a:pt x="1695" y="3248"/>
                    </a:lnTo>
                    <a:lnTo>
                      <a:pt x="1600" y="3286"/>
                    </a:lnTo>
                    <a:lnTo>
                      <a:pt x="1562" y="3314"/>
                    </a:lnTo>
                    <a:lnTo>
                      <a:pt x="1504" y="3390"/>
                    </a:lnTo>
                    <a:lnTo>
                      <a:pt x="1457" y="3419"/>
                    </a:lnTo>
                    <a:lnTo>
                      <a:pt x="1362" y="3448"/>
                    </a:lnTo>
                    <a:lnTo>
                      <a:pt x="1314" y="3457"/>
                    </a:lnTo>
                    <a:lnTo>
                      <a:pt x="1285" y="3419"/>
                    </a:lnTo>
                    <a:lnTo>
                      <a:pt x="1285" y="3381"/>
                    </a:lnTo>
                    <a:lnTo>
                      <a:pt x="1133" y="3295"/>
                    </a:lnTo>
                    <a:lnTo>
                      <a:pt x="1047" y="3286"/>
                    </a:lnTo>
                    <a:lnTo>
                      <a:pt x="923" y="3314"/>
                    </a:lnTo>
                    <a:lnTo>
                      <a:pt x="828" y="3352"/>
                    </a:lnTo>
                    <a:lnTo>
                      <a:pt x="790" y="3343"/>
                    </a:lnTo>
                    <a:lnTo>
                      <a:pt x="742" y="3248"/>
                    </a:lnTo>
                    <a:lnTo>
                      <a:pt x="714" y="3076"/>
                    </a:lnTo>
                    <a:lnTo>
                      <a:pt x="638" y="3009"/>
                    </a:lnTo>
                    <a:lnTo>
                      <a:pt x="704" y="2886"/>
                    </a:lnTo>
                    <a:lnTo>
                      <a:pt x="714" y="2800"/>
                    </a:lnTo>
                    <a:lnTo>
                      <a:pt x="676" y="2771"/>
                    </a:lnTo>
                    <a:lnTo>
                      <a:pt x="580" y="2810"/>
                    </a:lnTo>
                    <a:lnTo>
                      <a:pt x="523" y="2733"/>
                    </a:lnTo>
                    <a:lnTo>
                      <a:pt x="485" y="2600"/>
                    </a:lnTo>
                    <a:lnTo>
                      <a:pt x="447" y="2572"/>
                    </a:lnTo>
                    <a:lnTo>
                      <a:pt x="514" y="2467"/>
                    </a:lnTo>
                    <a:lnTo>
                      <a:pt x="514" y="2410"/>
                    </a:lnTo>
                    <a:lnTo>
                      <a:pt x="485" y="2286"/>
                    </a:lnTo>
                    <a:lnTo>
                      <a:pt x="428" y="2152"/>
                    </a:lnTo>
                    <a:lnTo>
                      <a:pt x="323" y="2029"/>
                    </a:lnTo>
                    <a:lnTo>
                      <a:pt x="285" y="1886"/>
                    </a:lnTo>
                    <a:lnTo>
                      <a:pt x="247" y="1838"/>
                    </a:lnTo>
                    <a:lnTo>
                      <a:pt x="161" y="1867"/>
                    </a:lnTo>
                    <a:lnTo>
                      <a:pt x="123" y="1895"/>
                    </a:lnTo>
                    <a:lnTo>
                      <a:pt x="85" y="1924"/>
                    </a:lnTo>
                    <a:lnTo>
                      <a:pt x="38" y="1924"/>
                    </a:lnTo>
                    <a:lnTo>
                      <a:pt x="9" y="1905"/>
                    </a:lnTo>
                    <a:lnTo>
                      <a:pt x="0" y="1895"/>
                    </a:lnTo>
                    <a:lnTo>
                      <a:pt x="38" y="1810"/>
                    </a:lnTo>
                    <a:lnTo>
                      <a:pt x="66" y="1762"/>
                    </a:lnTo>
                    <a:lnTo>
                      <a:pt x="76" y="1733"/>
                    </a:lnTo>
                    <a:lnTo>
                      <a:pt x="85" y="1695"/>
                    </a:lnTo>
                    <a:lnTo>
                      <a:pt x="85" y="1667"/>
                    </a:lnTo>
                    <a:lnTo>
                      <a:pt x="76" y="1581"/>
                    </a:lnTo>
                    <a:lnTo>
                      <a:pt x="76" y="1552"/>
                    </a:lnTo>
                    <a:lnTo>
                      <a:pt x="95" y="1533"/>
                    </a:lnTo>
                    <a:lnTo>
                      <a:pt x="143" y="1514"/>
                    </a:lnTo>
                    <a:lnTo>
                      <a:pt x="161" y="1505"/>
                    </a:lnTo>
                    <a:lnTo>
                      <a:pt x="181" y="1476"/>
                    </a:lnTo>
                    <a:lnTo>
                      <a:pt x="190" y="1448"/>
                    </a:lnTo>
                    <a:lnTo>
                      <a:pt x="209" y="1419"/>
                    </a:lnTo>
                    <a:lnTo>
                      <a:pt x="238" y="1400"/>
                    </a:lnTo>
                    <a:lnTo>
                      <a:pt x="295" y="1400"/>
                    </a:lnTo>
                    <a:lnTo>
                      <a:pt x="352" y="1429"/>
                    </a:lnTo>
                    <a:lnTo>
                      <a:pt x="409" y="1438"/>
                    </a:lnTo>
                    <a:lnTo>
                      <a:pt x="466" y="1400"/>
                    </a:lnTo>
                    <a:lnTo>
                      <a:pt x="485" y="1362"/>
                    </a:lnTo>
                    <a:lnTo>
                      <a:pt x="495" y="1352"/>
                    </a:lnTo>
                    <a:lnTo>
                      <a:pt x="495" y="1333"/>
                    </a:lnTo>
                    <a:lnTo>
                      <a:pt x="495" y="1295"/>
                    </a:lnTo>
                    <a:lnTo>
                      <a:pt x="514" y="1267"/>
                    </a:lnTo>
                    <a:lnTo>
                      <a:pt x="533" y="1248"/>
                    </a:lnTo>
                    <a:lnTo>
                      <a:pt x="571" y="1238"/>
                    </a:lnTo>
                    <a:lnTo>
                      <a:pt x="580" y="1210"/>
                    </a:lnTo>
                    <a:lnTo>
                      <a:pt x="600" y="1191"/>
                    </a:lnTo>
                    <a:lnTo>
                      <a:pt x="628" y="1181"/>
                    </a:lnTo>
                    <a:lnTo>
                      <a:pt x="638" y="1162"/>
                    </a:lnTo>
                    <a:lnTo>
                      <a:pt x="657" y="1133"/>
                    </a:lnTo>
                    <a:lnTo>
                      <a:pt x="657" y="1105"/>
                    </a:lnTo>
                    <a:lnTo>
                      <a:pt x="657" y="1086"/>
                    </a:lnTo>
                    <a:lnTo>
                      <a:pt x="666" y="1048"/>
                    </a:lnTo>
                    <a:lnTo>
                      <a:pt x="685" y="943"/>
                    </a:lnTo>
                    <a:lnTo>
                      <a:pt x="695" y="886"/>
                    </a:lnTo>
                    <a:lnTo>
                      <a:pt x="695" y="829"/>
                    </a:lnTo>
                    <a:lnTo>
                      <a:pt x="676" y="772"/>
                    </a:lnTo>
                    <a:lnTo>
                      <a:pt x="657" y="733"/>
                    </a:lnTo>
                    <a:lnTo>
                      <a:pt x="590" y="657"/>
                    </a:lnTo>
                    <a:lnTo>
                      <a:pt x="523" y="591"/>
                    </a:lnTo>
                    <a:lnTo>
                      <a:pt x="514" y="571"/>
                    </a:lnTo>
                    <a:lnTo>
                      <a:pt x="514" y="543"/>
                    </a:lnTo>
                    <a:lnTo>
                      <a:pt x="504" y="524"/>
                    </a:lnTo>
                    <a:lnTo>
                      <a:pt x="476" y="505"/>
                    </a:lnTo>
                    <a:lnTo>
                      <a:pt x="514" y="457"/>
                    </a:lnTo>
                    <a:lnTo>
                      <a:pt x="533" y="391"/>
                    </a:lnTo>
                    <a:lnTo>
                      <a:pt x="533" y="248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50" name="Freeform 9">
                <a:extLst>
                  <a:ext uri="{FF2B5EF4-FFF2-40B4-BE49-F238E27FC236}">
                    <a16:creationId xmlns:a16="http://schemas.microsoft.com/office/drawing/2014/main" id="{274711D9-6042-FF44-A2A3-2267F75DD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3738" y="2009775"/>
                <a:ext cx="1162050" cy="1495425"/>
              </a:xfrm>
              <a:custGeom>
                <a:avLst/>
                <a:gdLst>
                  <a:gd name="T0" fmla="*/ 562131 w 3229"/>
                  <a:gd name="T1" fmla="*/ 209158 h 4154"/>
                  <a:gd name="T2" fmla="*/ 572208 w 3229"/>
                  <a:gd name="T3" fmla="*/ 154438 h 4154"/>
                  <a:gd name="T4" fmla="*/ 592721 w 3229"/>
                  <a:gd name="T5" fmla="*/ 44640 h 4154"/>
                  <a:gd name="T6" fmla="*/ 634107 w 3229"/>
                  <a:gd name="T7" fmla="*/ 30960 h 4154"/>
                  <a:gd name="T8" fmla="*/ 736673 w 3229"/>
                  <a:gd name="T9" fmla="*/ 68759 h 4154"/>
                  <a:gd name="T10" fmla="*/ 794973 w 3229"/>
                  <a:gd name="T11" fmla="*/ 274317 h 4154"/>
                  <a:gd name="T12" fmla="*/ 850035 w 3229"/>
                  <a:gd name="T13" fmla="*/ 421556 h 4154"/>
                  <a:gd name="T14" fmla="*/ 997225 w 3229"/>
                  <a:gd name="T15" fmla="*/ 521275 h 4154"/>
                  <a:gd name="T16" fmla="*/ 1035013 w 3229"/>
                  <a:gd name="T17" fmla="*/ 582834 h 4154"/>
                  <a:gd name="T18" fmla="*/ 1007662 w 3229"/>
                  <a:gd name="T19" fmla="*/ 719993 h 4154"/>
                  <a:gd name="T20" fmla="*/ 942524 w 3229"/>
                  <a:gd name="T21" fmla="*/ 791992 h 4154"/>
                  <a:gd name="T22" fmla="*/ 969874 w 3229"/>
                  <a:gd name="T23" fmla="*/ 905391 h 4154"/>
                  <a:gd name="T24" fmla="*/ 1028175 w 3229"/>
                  <a:gd name="T25" fmla="*/ 1021670 h 4154"/>
                  <a:gd name="T26" fmla="*/ 1161690 w 3229"/>
                  <a:gd name="T27" fmla="*/ 1138309 h 4154"/>
                  <a:gd name="T28" fmla="*/ 1048688 w 3229"/>
                  <a:gd name="T29" fmla="*/ 1333787 h 4154"/>
                  <a:gd name="T30" fmla="*/ 891061 w 3229"/>
                  <a:gd name="T31" fmla="*/ 1398946 h 4154"/>
                  <a:gd name="T32" fmla="*/ 832761 w 3229"/>
                  <a:gd name="T33" fmla="*/ 1416226 h 4154"/>
                  <a:gd name="T34" fmla="*/ 788135 w 3229"/>
                  <a:gd name="T35" fmla="*/ 1388506 h 4154"/>
                  <a:gd name="T36" fmla="*/ 791734 w 3229"/>
                  <a:gd name="T37" fmla="*/ 1364746 h 4154"/>
                  <a:gd name="T38" fmla="*/ 747109 w 3229"/>
                  <a:gd name="T39" fmla="*/ 1367986 h 4154"/>
                  <a:gd name="T40" fmla="*/ 709322 w 3229"/>
                  <a:gd name="T41" fmla="*/ 1402186 h 4154"/>
                  <a:gd name="T42" fmla="*/ 709322 w 3229"/>
                  <a:gd name="T43" fmla="*/ 1367986 h 4154"/>
                  <a:gd name="T44" fmla="*/ 699245 w 3229"/>
                  <a:gd name="T45" fmla="*/ 1357906 h 4154"/>
                  <a:gd name="T46" fmla="*/ 681971 w 3229"/>
                  <a:gd name="T47" fmla="*/ 1326947 h 4154"/>
                  <a:gd name="T48" fmla="*/ 654620 w 3229"/>
                  <a:gd name="T49" fmla="*/ 1351066 h 4154"/>
                  <a:gd name="T50" fmla="*/ 644184 w 3229"/>
                  <a:gd name="T51" fmla="*/ 1398946 h 4154"/>
                  <a:gd name="T52" fmla="*/ 630508 w 3229"/>
                  <a:gd name="T53" fmla="*/ 1426306 h 4154"/>
                  <a:gd name="T54" fmla="*/ 695647 w 3229"/>
                  <a:gd name="T55" fmla="*/ 1484625 h 4154"/>
                  <a:gd name="T56" fmla="*/ 637346 w 3229"/>
                  <a:gd name="T57" fmla="*/ 1474185 h 4154"/>
                  <a:gd name="T58" fmla="*/ 599559 w 3229"/>
                  <a:gd name="T59" fmla="*/ 1464105 h 4154"/>
                  <a:gd name="T60" fmla="*/ 592721 w 3229"/>
                  <a:gd name="T61" fmla="*/ 1436746 h 4154"/>
                  <a:gd name="T62" fmla="*/ 555294 w 3229"/>
                  <a:gd name="T63" fmla="*/ 1344227 h 4154"/>
                  <a:gd name="T64" fmla="*/ 404144 w 3229"/>
                  <a:gd name="T65" fmla="*/ 1189788 h 4154"/>
                  <a:gd name="T66" fmla="*/ 397667 w 3229"/>
                  <a:gd name="T67" fmla="*/ 1141909 h 4154"/>
                  <a:gd name="T68" fmla="*/ 342605 w 3229"/>
                  <a:gd name="T69" fmla="*/ 1128229 h 4154"/>
                  <a:gd name="T70" fmla="*/ 232842 w 3229"/>
                  <a:gd name="T71" fmla="*/ 1035350 h 4154"/>
                  <a:gd name="T72" fmla="*/ 205491 w 3229"/>
                  <a:gd name="T73" fmla="*/ 997910 h 4154"/>
                  <a:gd name="T74" fmla="*/ 226004 w 3229"/>
                  <a:gd name="T75" fmla="*/ 960110 h 4154"/>
                  <a:gd name="T76" fmla="*/ 205491 w 3229"/>
                  <a:gd name="T77" fmla="*/ 911871 h 4154"/>
                  <a:gd name="T78" fmla="*/ 188217 w 3229"/>
                  <a:gd name="T79" fmla="*/ 877671 h 4154"/>
                  <a:gd name="T80" fmla="*/ 154028 w 3229"/>
                  <a:gd name="T81" fmla="*/ 863991 h 4154"/>
                  <a:gd name="T82" fmla="*/ 123439 w 3229"/>
                  <a:gd name="T83" fmla="*/ 840232 h 4154"/>
                  <a:gd name="T84" fmla="*/ 147191 w 3229"/>
                  <a:gd name="T85" fmla="*/ 816112 h 4154"/>
                  <a:gd name="T86" fmla="*/ 154028 w 3229"/>
                  <a:gd name="T87" fmla="*/ 768232 h 4154"/>
                  <a:gd name="T88" fmla="*/ 99327 w 3229"/>
                  <a:gd name="T89" fmla="*/ 730433 h 4154"/>
                  <a:gd name="T90" fmla="*/ 10077 w 3229"/>
                  <a:gd name="T91" fmla="*/ 692633 h 4154"/>
                  <a:gd name="T92" fmla="*/ 116241 w 3229"/>
                  <a:gd name="T93" fmla="*/ 723593 h 4154"/>
                  <a:gd name="T94" fmla="*/ 171303 w 3229"/>
                  <a:gd name="T95" fmla="*/ 726833 h 4154"/>
                  <a:gd name="T96" fmla="*/ 209090 w 3229"/>
                  <a:gd name="T97" fmla="*/ 699473 h 4154"/>
                  <a:gd name="T98" fmla="*/ 246877 w 3229"/>
                  <a:gd name="T99" fmla="*/ 644754 h 4154"/>
                  <a:gd name="T100" fmla="*/ 239680 w 3229"/>
                  <a:gd name="T101" fmla="*/ 603354 h 4154"/>
                  <a:gd name="T102" fmla="*/ 243278 w 3229"/>
                  <a:gd name="T103" fmla="*/ 569154 h 4154"/>
                  <a:gd name="T104" fmla="*/ 328930 w 3229"/>
                  <a:gd name="T105" fmla="*/ 579594 h 4154"/>
                  <a:gd name="T106" fmla="*/ 256954 w 3229"/>
                  <a:gd name="T107" fmla="*/ 380516 h 4154"/>
                  <a:gd name="T108" fmla="*/ 328930 w 3229"/>
                  <a:gd name="T109" fmla="*/ 325797 h 4154"/>
                  <a:gd name="T110" fmla="*/ 421419 w 3229"/>
                  <a:gd name="T111" fmla="*/ 281157 h 4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29" h="4154">
                    <a:moveTo>
                      <a:pt x="1438" y="752"/>
                    </a:moveTo>
                    <a:lnTo>
                      <a:pt x="1495" y="724"/>
                    </a:lnTo>
                    <a:lnTo>
                      <a:pt x="1514" y="714"/>
                    </a:lnTo>
                    <a:lnTo>
                      <a:pt x="1524" y="686"/>
                    </a:lnTo>
                    <a:lnTo>
                      <a:pt x="1562" y="591"/>
                    </a:lnTo>
                    <a:lnTo>
                      <a:pt x="1562" y="581"/>
                    </a:lnTo>
                    <a:lnTo>
                      <a:pt x="1552" y="524"/>
                    </a:lnTo>
                    <a:lnTo>
                      <a:pt x="1552" y="505"/>
                    </a:lnTo>
                    <a:lnTo>
                      <a:pt x="1543" y="467"/>
                    </a:lnTo>
                    <a:lnTo>
                      <a:pt x="1543" y="457"/>
                    </a:lnTo>
                    <a:lnTo>
                      <a:pt x="1552" y="438"/>
                    </a:lnTo>
                    <a:lnTo>
                      <a:pt x="1590" y="429"/>
                    </a:lnTo>
                    <a:lnTo>
                      <a:pt x="1600" y="419"/>
                    </a:lnTo>
                    <a:lnTo>
                      <a:pt x="1628" y="343"/>
                    </a:lnTo>
                    <a:lnTo>
                      <a:pt x="1628" y="276"/>
                    </a:lnTo>
                    <a:lnTo>
                      <a:pt x="1619" y="219"/>
                    </a:lnTo>
                    <a:lnTo>
                      <a:pt x="1628" y="153"/>
                    </a:lnTo>
                    <a:lnTo>
                      <a:pt x="1647" y="124"/>
                    </a:lnTo>
                    <a:lnTo>
                      <a:pt x="1676" y="105"/>
                    </a:lnTo>
                    <a:lnTo>
                      <a:pt x="1704" y="86"/>
                    </a:lnTo>
                    <a:lnTo>
                      <a:pt x="1724" y="76"/>
                    </a:lnTo>
                    <a:lnTo>
                      <a:pt x="1724" y="57"/>
                    </a:lnTo>
                    <a:lnTo>
                      <a:pt x="1733" y="67"/>
                    </a:lnTo>
                    <a:lnTo>
                      <a:pt x="1762" y="86"/>
                    </a:lnTo>
                    <a:lnTo>
                      <a:pt x="1809" y="86"/>
                    </a:lnTo>
                    <a:lnTo>
                      <a:pt x="1847" y="57"/>
                    </a:lnTo>
                    <a:lnTo>
                      <a:pt x="1885" y="29"/>
                    </a:lnTo>
                    <a:lnTo>
                      <a:pt x="1971" y="0"/>
                    </a:lnTo>
                    <a:lnTo>
                      <a:pt x="2009" y="48"/>
                    </a:lnTo>
                    <a:lnTo>
                      <a:pt x="2047" y="191"/>
                    </a:lnTo>
                    <a:lnTo>
                      <a:pt x="2152" y="314"/>
                    </a:lnTo>
                    <a:lnTo>
                      <a:pt x="2209" y="448"/>
                    </a:lnTo>
                    <a:lnTo>
                      <a:pt x="2238" y="572"/>
                    </a:lnTo>
                    <a:lnTo>
                      <a:pt x="2238" y="629"/>
                    </a:lnTo>
                    <a:lnTo>
                      <a:pt x="2171" y="734"/>
                    </a:lnTo>
                    <a:lnTo>
                      <a:pt x="2209" y="762"/>
                    </a:lnTo>
                    <a:lnTo>
                      <a:pt x="2247" y="895"/>
                    </a:lnTo>
                    <a:lnTo>
                      <a:pt x="2304" y="972"/>
                    </a:lnTo>
                    <a:lnTo>
                      <a:pt x="2400" y="933"/>
                    </a:lnTo>
                    <a:lnTo>
                      <a:pt x="2438" y="962"/>
                    </a:lnTo>
                    <a:lnTo>
                      <a:pt x="2428" y="1048"/>
                    </a:lnTo>
                    <a:lnTo>
                      <a:pt x="2362" y="1171"/>
                    </a:lnTo>
                    <a:lnTo>
                      <a:pt x="2438" y="1238"/>
                    </a:lnTo>
                    <a:lnTo>
                      <a:pt x="2466" y="1410"/>
                    </a:lnTo>
                    <a:lnTo>
                      <a:pt x="2514" y="1505"/>
                    </a:lnTo>
                    <a:lnTo>
                      <a:pt x="2552" y="1514"/>
                    </a:lnTo>
                    <a:lnTo>
                      <a:pt x="2647" y="1476"/>
                    </a:lnTo>
                    <a:lnTo>
                      <a:pt x="2771" y="1448"/>
                    </a:lnTo>
                    <a:lnTo>
                      <a:pt x="2857" y="1457"/>
                    </a:lnTo>
                    <a:lnTo>
                      <a:pt x="3009" y="1543"/>
                    </a:lnTo>
                    <a:lnTo>
                      <a:pt x="3009" y="1581"/>
                    </a:lnTo>
                    <a:lnTo>
                      <a:pt x="2952" y="1572"/>
                    </a:lnTo>
                    <a:lnTo>
                      <a:pt x="2905" y="1581"/>
                    </a:lnTo>
                    <a:lnTo>
                      <a:pt x="2876" y="1619"/>
                    </a:lnTo>
                    <a:lnTo>
                      <a:pt x="2838" y="1648"/>
                    </a:lnTo>
                    <a:lnTo>
                      <a:pt x="2809" y="1695"/>
                    </a:lnTo>
                    <a:lnTo>
                      <a:pt x="2800" y="1733"/>
                    </a:lnTo>
                    <a:lnTo>
                      <a:pt x="2838" y="1914"/>
                    </a:lnTo>
                    <a:lnTo>
                      <a:pt x="2838" y="2000"/>
                    </a:lnTo>
                    <a:lnTo>
                      <a:pt x="2800" y="2000"/>
                    </a:lnTo>
                    <a:lnTo>
                      <a:pt x="2762" y="1971"/>
                    </a:lnTo>
                    <a:lnTo>
                      <a:pt x="2667" y="1962"/>
                    </a:lnTo>
                    <a:lnTo>
                      <a:pt x="2619" y="1991"/>
                    </a:lnTo>
                    <a:lnTo>
                      <a:pt x="2590" y="2029"/>
                    </a:lnTo>
                    <a:lnTo>
                      <a:pt x="2619" y="2124"/>
                    </a:lnTo>
                    <a:lnTo>
                      <a:pt x="2619" y="2200"/>
                    </a:lnTo>
                    <a:lnTo>
                      <a:pt x="2657" y="2248"/>
                    </a:lnTo>
                    <a:lnTo>
                      <a:pt x="2695" y="2267"/>
                    </a:lnTo>
                    <a:lnTo>
                      <a:pt x="2724" y="2305"/>
                    </a:lnTo>
                    <a:lnTo>
                      <a:pt x="2705" y="2391"/>
                    </a:lnTo>
                    <a:lnTo>
                      <a:pt x="2724" y="2476"/>
                    </a:lnTo>
                    <a:lnTo>
                      <a:pt x="2695" y="2515"/>
                    </a:lnTo>
                    <a:lnTo>
                      <a:pt x="2685" y="2553"/>
                    </a:lnTo>
                    <a:lnTo>
                      <a:pt x="2724" y="2600"/>
                    </a:lnTo>
                    <a:lnTo>
                      <a:pt x="2743" y="2648"/>
                    </a:lnTo>
                    <a:lnTo>
                      <a:pt x="2733" y="2695"/>
                    </a:lnTo>
                    <a:lnTo>
                      <a:pt x="2752" y="2753"/>
                    </a:lnTo>
                    <a:lnTo>
                      <a:pt x="2857" y="2838"/>
                    </a:lnTo>
                    <a:lnTo>
                      <a:pt x="2895" y="2943"/>
                    </a:lnTo>
                    <a:lnTo>
                      <a:pt x="2971" y="3000"/>
                    </a:lnTo>
                    <a:lnTo>
                      <a:pt x="3095" y="3019"/>
                    </a:lnTo>
                    <a:lnTo>
                      <a:pt x="3143" y="3010"/>
                    </a:lnTo>
                    <a:lnTo>
                      <a:pt x="3200" y="3076"/>
                    </a:lnTo>
                    <a:lnTo>
                      <a:pt x="3228" y="3162"/>
                    </a:lnTo>
                    <a:lnTo>
                      <a:pt x="3114" y="3400"/>
                    </a:lnTo>
                    <a:lnTo>
                      <a:pt x="3114" y="3448"/>
                    </a:lnTo>
                    <a:lnTo>
                      <a:pt x="3181" y="3543"/>
                    </a:lnTo>
                    <a:lnTo>
                      <a:pt x="3124" y="3562"/>
                    </a:lnTo>
                    <a:lnTo>
                      <a:pt x="3000" y="3667"/>
                    </a:lnTo>
                    <a:lnTo>
                      <a:pt x="2914" y="3705"/>
                    </a:lnTo>
                    <a:lnTo>
                      <a:pt x="2866" y="3714"/>
                    </a:lnTo>
                    <a:lnTo>
                      <a:pt x="2581" y="3724"/>
                    </a:lnTo>
                    <a:lnTo>
                      <a:pt x="2533" y="3743"/>
                    </a:lnTo>
                    <a:lnTo>
                      <a:pt x="2495" y="3772"/>
                    </a:lnTo>
                    <a:lnTo>
                      <a:pt x="2466" y="3848"/>
                    </a:lnTo>
                    <a:lnTo>
                      <a:pt x="2476" y="3886"/>
                    </a:lnTo>
                    <a:lnTo>
                      <a:pt x="2466" y="3886"/>
                    </a:lnTo>
                    <a:lnTo>
                      <a:pt x="2419" y="3934"/>
                    </a:lnTo>
                    <a:lnTo>
                      <a:pt x="2466" y="3972"/>
                    </a:lnTo>
                    <a:lnTo>
                      <a:pt x="2343" y="3952"/>
                    </a:lnTo>
                    <a:lnTo>
                      <a:pt x="2343" y="3934"/>
                    </a:lnTo>
                    <a:lnTo>
                      <a:pt x="2314" y="3934"/>
                    </a:lnTo>
                    <a:lnTo>
                      <a:pt x="2286" y="3914"/>
                    </a:lnTo>
                    <a:lnTo>
                      <a:pt x="2266" y="3895"/>
                    </a:lnTo>
                    <a:lnTo>
                      <a:pt x="2257" y="3886"/>
                    </a:lnTo>
                    <a:lnTo>
                      <a:pt x="2228" y="3895"/>
                    </a:lnTo>
                    <a:lnTo>
                      <a:pt x="2200" y="3886"/>
                    </a:lnTo>
                    <a:lnTo>
                      <a:pt x="2190" y="3857"/>
                    </a:lnTo>
                    <a:lnTo>
                      <a:pt x="2181" y="3829"/>
                    </a:lnTo>
                    <a:lnTo>
                      <a:pt x="2190" y="3829"/>
                    </a:lnTo>
                    <a:lnTo>
                      <a:pt x="2190" y="3819"/>
                    </a:lnTo>
                    <a:lnTo>
                      <a:pt x="2209" y="3810"/>
                    </a:lnTo>
                    <a:lnTo>
                      <a:pt x="2209" y="3791"/>
                    </a:lnTo>
                    <a:lnTo>
                      <a:pt x="2200" y="3791"/>
                    </a:lnTo>
                    <a:lnTo>
                      <a:pt x="2171" y="3810"/>
                    </a:lnTo>
                    <a:lnTo>
                      <a:pt x="2152" y="3810"/>
                    </a:lnTo>
                    <a:lnTo>
                      <a:pt x="2123" y="3800"/>
                    </a:lnTo>
                    <a:lnTo>
                      <a:pt x="2105" y="3772"/>
                    </a:lnTo>
                    <a:lnTo>
                      <a:pt x="2085" y="3772"/>
                    </a:lnTo>
                    <a:lnTo>
                      <a:pt x="2076" y="3800"/>
                    </a:lnTo>
                    <a:lnTo>
                      <a:pt x="2028" y="3829"/>
                    </a:lnTo>
                    <a:lnTo>
                      <a:pt x="2019" y="3848"/>
                    </a:lnTo>
                    <a:lnTo>
                      <a:pt x="2028" y="3876"/>
                    </a:lnTo>
                    <a:lnTo>
                      <a:pt x="2057" y="3876"/>
                    </a:lnTo>
                    <a:lnTo>
                      <a:pt x="2066" y="3895"/>
                    </a:lnTo>
                    <a:lnTo>
                      <a:pt x="1971" y="3895"/>
                    </a:lnTo>
                    <a:lnTo>
                      <a:pt x="2009" y="3876"/>
                    </a:lnTo>
                    <a:lnTo>
                      <a:pt x="2000" y="3857"/>
                    </a:lnTo>
                    <a:lnTo>
                      <a:pt x="2000" y="3829"/>
                    </a:lnTo>
                    <a:lnTo>
                      <a:pt x="2000" y="3810"/>
                    </a:lnTo>
                    <a:lnTo>
                      <a:pt x="1971" y="3810"/>
                    </a:lnTo>
                    <a:lnTo>
                      <a:pt x="1971" y="3800"/>
                    </a:lnTo>
                    <a:lnTo>
                      <a:pt x="1971" y="3791"/>
                    </a:lnTo>
                    <a:lnTo>
                      <a:pt x="1981" y="3791"/>
                    </a:lnTo>
                    <a:lnTo>
                      <a:pt x="1971" y="3772"/>
                    </a:lnTo>
                    <a:lnTo>
                      <a:pt x="1952" y="3772"/>
                    </a:lnTo>
                    <a:lnTo>
                      <a:pt x="1943" y="3772"/>
                    </a:lnTo>
                    <a:lnTo>
                      <a:pt x="1933" y="3781"/>
                    </a:lnTo>
                    <a:lnTo>
                      <a:pt x="1924" y="3791"/>
                    </a:lnTo>
                    <a:lnTo>
                      <a:pt x="1952" y="3724"/>
                    </a:lnTo>
                    <a:lnTo>
                      <a:pt x="1943" y="3676"/>
                    </a:lnTo>
                    <a:lnTo>
                      <a:pt x="1924" y="3657"/>
                    </a:lnTo>
                    <a:lnTo>
                      <a:pt x="1895" y="3686"/>
                    </a:lnTo>
                    <a:lnTo>
                      <a:pt x="1876" y="3667"/>
                    </a:lnTo>
                    <a:lnTo>
                      <a:pt x="1867" y="3696"/>
                    </a:lnTo>
                    <a:lnTo>
                      <a:pt x="1857" y="3705"/>
                    </a:lnTo>
                    <a:lnTo>
                      <a:pt x="1838" y="3724"/>
                    </a:lnTo>
                    <a:lnTo>
                      <a:pt x="1819" y="3734"/>
                    </a:lnTo>
                    <a:lnTo>
                      <a:pt x="1819" y="3753"/>
                    </a:lnTo>
                    <a:lnTo>
                      <a:pt x="1847" y="3762"/>
                    </a:lnTo>
                    <a:lnTo>
                      <a:pt x="1838" y="3781"/>
                    </a:lnTo>
                    <a:lnTo>
                      <a:pt x="1838" y="3819"/>
                    </a:lnTo>
                    <a:lnTo>
                      <a:pt x="1828" y="3857"/>
                    </a:lnTo>
                    <a:lnTo>
                      <a:pt x="1809" y="3876"/>
                    </a:lnTo>
                    <a:lnTo>
                      <a:pt x="1790" y="3886"/>
                    </a:lnTo>
                    <a:lnTo>
                      <a:pt x="1781" y="3905"/>
                    </a:lnTo>
                    <a:lnTo>
                      <a:pt x="1771" y="3934"/>
                    </a:lnTo>
                    <a:lnTo>
                      <a:pt x="1733" y="3914"/>
                    </a:lnTo>
                    <a:lnTo>
                      <a:pt x="1733" y="3943"/>
                    </a:lnTo>
                    <a:lnTo>
                      <a:pt x="1742" y="3962"/>
                    </a:lnTo>
                    <a:lnTo>
                      <a:pt x="1752" y="3962"/>
                    </a:lnTo>
                    <a:lnTo>
                      <a:pt x="1771" y="3952"/>
                    </a:lnTo>
                    <a:lnTo>
                      <a:pt x="1876" y="4048"/>
                    </a:lnTo>
                    <a:lnTo>
                      <a:pt x="1924" y="4067"/>
                    </a:lnTo>
                    <a:lnTo>
                      <a:pt x="1933" y="4086"/>
                    </a:lnTo>
                    <a:lnTo>
                      <a:pt x="1943" y="4115"/>
                    </a:lnTo>
                    <a:lnTo>
                      <a:pt x="1933" y="4124"/>
                    </a:lnTo>
                    <a:lnTo>
                      <a:pt x="1914" y="4115"/>
                    </a:lnTo>
                    <a:lnTo>
                      <a:pt x="1876" y="4086"/>
                    </a:lnTo>
                    <a:lnTo>
                      <a:pt x="1800" y="4067"/>
                    </a:lnTo>
                    <a:lnTo>
                      <a:pt x="1790" y="4067"/>
                    </a:lnTo>
                    <a:lnTo>
                      <a:pt x="1771" y="4077"/>
                    </a:lnTo>
                    <a:lnTo>
                      <a:pt x="1771" y="4095"/>
                    </a:lnTo>
                    <a:lnTo>
                      <a:pt x="1742" y="4124"/>
                    </a:lnTo>
                    <a:lnTo>
                      <a:pt x="1714" y="4153"/>
                    </a:lnTo>
                    <a:lnTo>
                      <a:pt x="1704" y="4134"/>
                    </a:lnTo>
                    <a:lnTo>
                      <a:pt x="1695" y="4105"/>
                    </a:lnTo>
                    <a:lnTo>
                      <a:pt x="1676" y="4077"/>
                    </a:lnTo>
                    <a:lnTo>
                      <a:pt x="1666" y="4067"/>
                    </a:lnTo>
                    <a:lnTo>
                      <a:pt x="1657" y="4048"/>
                    </a:lnTo>
                    <a:lnTo>
                      <a:pt x="1657" y="4029"/>
                    </a:lnTo>
                    <a:lnTo>
                      <a:pt x="1647" y="4019"/>
                    </a:lnTo>
                    <a:lnTo>
                      <a:pt x="1638" y="4019"/>
                    </a:lnTo>
                    <a:lnTo>
                      <a:pt x="1638" y="4010"/>
                    </a:lnTo>
                    <a:lnTo>
                      <a:pt x="1647" y="3991"/>
                    </a:lnTo>
                    <a:lnTo>
                      <a:pt x="1657" y="3972"/>
                    </a:lnTo>
                    <a:lnTo>
                      <a:pt x="1666" y="3962"/>
                    </a:lnTo>
                    <a:lnTo>
                      <a:pt x="1676" y="3952"/>
                    </a:lnTo>
                    <a:lnTo>
                      <a:pt x="1647" y="3857"/>
                    </a:lnTo>
                    <a:lnTo>
                      <a:pt x="1600" y="3781"/>
                    </a:lnTo>
                    <a:lnTo>
                      <a:pt x="1543" y="3734"/>
                    </a:lnTo>
                    <a:lnTo>
                      <a:pt x="1466" y="3686"/>
                    </a:lnTo>
                    <a:lnTo>
                      <a:pt x="1390" y="3629"/>
                    </a:lnTo>
                    <a:lnTo>
                      <a:pt x="1209" y="3400"/>
                    </a:lnTo>
                    <a:lnTo>
                      <a:pt x="1143" y="3353"/>
                    </a:lnTo>
                    <a:lnTo>
                      <a:pt x="1123" y="3334"/>
                    </a:lnTo>
                    <a:lnTo>
                      <a:pt x="1123" y="3305"/>
                    </a:lnTo>
                    <a:lnTo>
                      <a:pt x="1114" y="3277"/>
                    </a:lnTo>
                    <a:lnTo>
                      <a:pt x="1114" y="3238"/>
                    </a:lnTo>
                    <a:lnTo>
                      <a:pt x="1114" y="3200"/>
                    </a:lnTo>
                    <a:lnTo>
                      <a:pt x="1123" y="3181"/>
                    </a:lnTo>
                    <a:lnTo>
                      <a:pt x="1123" y="3152"/>
                    </a:lnTo>
                    <a:lnTo>
                      <a:pt x="1105" y="3172"/>
                    </a:lnTo>
                    <a:lnTo>
                      <a:pt x="1076" y="3172"/>
                    </a:lnTo>
                    <a:lnTo>
                      <a:pt x="1057" y="3162"/>
                    </a:lnTo>
                    <a:lnTo>
                      <a:pt x="1047" y="3134"/>
                    </a:lnTo>
                    <a:lnTo>
                      <a:pt x="1009" y="3152"/>
                    </a:lnTo>
                    <a:lnTo>
                      <a:pt x="981" y="3152"/>
                    </a:lnTo>
                    <a:lnTo>
                      <a:pt x="952" y="3134"/>
                    </a:lnTo>
                    <a:lnTo>
                      <a:pt x="924" y="3114"/>
                    </a:lnTo>
                    <a:lnTo>
                      <a:pt x="857" y="3143"/>
                    </a:lnTo>
                    <a:lnTo>
                      <a:pt x="762" y="3095"/>
                    </a:lnTo>
                    <a:lnTo>
                      <a:pt x="686" y="3000"/>
                    </a:lnTo>
                    <a:lnTo>
                      <a:pt x="686" y="2914"/>
                    </a:lnTo>
                    <a:lnTo>
                      <a:pt x="647" y="2876"/>
                    </a:lnTo>
                    <a:lnTo>
                      <a:pt x="628" y="2838"/>
                    </a:lnTo>
                    <a:lnTo>
                      <a:pt x="609" y="2810"/>
                    </a:lnTo>
                    <a:lnTo>
                      <a:pt x="552" y="2810"/>
                    </a:lnTo>
                    <a:lnTo>
                      <a:pt x="552" y="2791"/>
                    </a:lnTo>
                    <a:lnTo>
                      <a:pt x="571" y="2791"/>
                    </a:lnTo>
                    <a:lnTo>
                      <a:pt x="571" y="2772"/>
                    </a:lnTo>
                    <a:lnTo>
                      <a:pt x="552" y="2743"/>
                    </a:lnTo>
                    <a:lnTo>
                      <a:pt x="523" y="2695"/>
                    </a:lnTo>
                    <a:lnTo>
                      <a:pt x="504" y="2686"/>
                    </a:lnTo>
                    <a:lnTo>
                      <a:pt x="543" y="2667"/>
                    </a:lnTo>
                    <a:lnTo>
                      <a:pt x="590" y="2676"/>
                    </a:lnTo>
                    <a:lnTo>
                      <a:pt x="628" y="2667"/>
                    </a:lnTo>
                    <a:lnTo>
                      <a:pt x="619" y="2619"/>
                    </a:lnTo>
                    <a:lnTo>
                      <a:pt x="600" y="2600"/>
                    </a:lnTo>
                    <a:lnTo>
                      <a:pt x="504" y="2533"/>
                    </a:lnTo>
                    <a:lnTo>
                      <a:pt x="504" y="2524"/>
                    </a:lnTo>
                    <a:lnTo>
                      <a:pt x="543" y="2524"/>
                    </a:lnTo>
                    <a:lnTo>
                      <a:pt x="571" y="2533"/>
                    </a:lnTo>
                    <a:lnTo>
                      <a:pt x="600" y="2524"/>
                    </a:lnTo>
                    <a:lnTo>
                      <a:pt x="619" y="2495"/>
                    </a:lnTo>
                    <a:lnTo>
                      <a:pt x="619" y="2476"/>
                    </a:lnTo>
                    <a:lnTo>
                      <a:pt x="590" y="2457"/>
                    </a:lnTo>
                    <a:lnTo>
                      <a:pt x="552" y="2438"/>
                    </a:lnTo>
                    <a:lnTo>
                      <a:pt x="523" y="2438"/>
                    </a:lnTo>
                    <a:lnTo>
                      <a:pt x="523" y="2476"/>
                    </a:lnTo>
                    <a:lnTo>
                      <a:pt x="504" y="2457"/>
                    </a:lnTo>
                    <a:lnTo>
                      <a:pt x="476" y="2438"/>
                    </a:lnTo>
                    <a:lnTo>
                      <a:pt x="447" y="2438"/>
                    </a:lnTo>
                    <a:lnTo>
                      <a:pt x="476" y="2419"/>
                    </a:lnTo>
                    <a:lnTo>
                      <a:pt x="428" y="2400"/>
                    </a:lnTo>
                    <a:lnTo>
                      <a:pt x="390" y="2400"/>
                    </a:lnTo>
                    <a:lnTo>
                      <a:pt x="352" y="2400"/>
                    </a:lnTo>
                    <a:lnTo>
                      <a:pt x="314" y="2419"/>
                    </a:lnTo>
                    <a:lnTo>
                      <a:pt x="333" y="2391"/>
                    </a:lnTo>
                    <a:lnTo>
                      <a:pt x="343" y="2362"/>
                    </a:lnTo>
                    <a:lnTo>
                      <a:pt x="343" y="2334"/>
                    </a:lnTo>
                    <a:lnTo>
                      <a:pt x="343" y="2295"/>
                    </a:lnTo>
                    <a:lnTo>
                      <a:pt x="362" y="2314"/>
                    </a:lnTo>
                    <a:lnTo>
                      <a:pt x="381" y="2314"/>
                    </a:lnTo>
                    <a:lnTo>
                      <a:pt x="390" y="2295"/>
                    </a:lnTo>
                    <a:lnTo>
                      <a:pt x="409" y="2276"/>
                    </a:lnTo>
                    <a:lnTo>
                      <a:pt x="409" y="2267"/>
                    </a:lnTo>
                    <a:lnTo>
                      <a:pt x="409" y="2219"/>
                    </a:lnTo>
                    <a:lnTo>
                      <a:pt x="409" y="2210"/>
                    </a:lnTo>
                    <a:lnTo>
                      <a:pt x="419" y="2210"/>
                    </a:lnTo>
                    <a:lnTo>
                      <a:pt x="438" y="2191"/>
                    </a:lnTo>
                    <a:lnTo>
                      <a:pt x="447" y="2191"/>
                    </a:lnTo>
                    <a:lnTo>
                      <a:pt x="428" y="2134"/>
                    </a:lnTo>
                    <a:lnTo>
                      <a:pt x="390" y="2105"/>
                    </a:lnTo>
                    <a:lnTo>
                      <a:pt x="352" y="2086"/>
                    </a:lnTo>
                    <a:lnTo>
                      <a:pt x="333" y="2076"/>
                    </a:lnTo>
                    <a:lnTo>
                      <a:pt x="323" y="2067"/>
                    </a:lnTo>
                    <a:lnTo>
                      <a:pt x="285" y="2029"/>
                    </a:lnTo>
                    <a:lnTo>
                      <a:pt x="276" y="2029"/>
                    </a:lnTo>
                    <a:lnTo>
                      <a:pt x="247" y="2019"/>
                    </a:lnTo>
                    <a:lnTo>
                      <a:pt x="228" y="2000"/>
                    </a:lnTo>
                    <a:lnTo>
                      <a:pt x="209" y="1981"/>
                    </a:lnTo>
                    <a:lnTo>
                      <a:pt x="104" y="1962"/>
                    </a:lnTo>
                    <a:lnTo>
                      <a:pt x="57" y="1943"/>
                    </a:lnTo>
                    <a:lnTo>
                      <a:pt x="28" y="1924"/>
                    </a:lnTo>
                    <a:lnTo>
                      <a:pt x="19" y="1924"/>
                    </a:lnTo>
                    <a:lnTo>
                      <a:pt x="0" y="1924"/>
                    </a:lnTo>
                    <a:lnTo>
                      <a:pt x="38" y="1895"/>
                    </a:lnTo>
                    <a:lnTo>
                      <a:pt x="124" y="1924"/>
                    </a:lnTo>
                    <a:lnTo>
                      <a:pt x="209" y="1953"/>
                    </a:lnTo>
                    <a:lnTo>
                      <a:pt x="323" y="2010"/>
                    </a:lnTo>
                    <a:lnTo>
                      <a:pt x="390" y="2067"/>
                    </a:lnTo>
                    <a:lnTo>
                      <a:pt x="438" y="2096"/>
                    </a:lnTo>
                    <a:lnTo>
                      <a:pt x="466" y="2086"/>
                    </a:lnTo>
                    <a:lnTo>
                      <a:pt x="476" y="2067"/>
                    </a:lnTo>
                    <a:lnTo>
                      <a:pt x="476" y="2048"/>
                    </a:lnTo>
                    <a:lnTo>
                      <a:pt x="476" y="2019"/>
                    </a:lnTo>
                    <a:lnTo>
                      <a:pt x="495" y="2000"/>
                    </a:lnTo>
                    <a:lnTo>
                      <a:pt x="514" y="1991"/>
                    </a:lnTo>
                    <a:lnTo>
                      <a:pt x="533" y="1991"/>
                    </a:lnTo>
                    <a:lnTo>
                      <a:pt x="561" y="2000"/>
                    </a:lnTo>
                    <a:lnTo>
                      <a:pt x="581" y="2010"/>
                    </a:lnTo>
                    <a:lnTo>
                      <a:pt x="581" y="1943"/>
                    </a:lnTo>
                    <a:lnTo>
                      <a:pt x="619" y="1914"/>
                    </a:lnTo>
                    <a:lnTo>
                      <a:pt x="666" y="1886"/>
                    </a:lnTo>
                    <a:lnTo>
                      <a:pt x="695" y="1848"/>
                    </a:lnTo>
                    <a:lnTo>
                      <a:pt x="704" y="1819"/>
                    </a:lnTo>
                    <a:lnTo>
                      <a:pt x="695" y="1800"/>
                    </a:lnTo>
                    <a:lnTo>
                      <a:pt x="686" y="1791"/>
                    </a:lnTo>
                    <a:lnTo>
                      <a:pt x="676" y="1762"/>
                    </a:lnTo>
                    <a:lnTo>
                      <a:pt x="666" y="1753"/>
                    </a:lnTo>
                    <a:lnTo>
                      <a:pt x="657" y="1733"/>
                    </a:lnTo>
                    <a:lnTo>
                      <a:pt x="647" y="1724"/>
                    </a:lnTo>
                    <a:lnTo>
                      <a:pt x="647" y="1715"/>
                    </a:lnTo>
                    <a:lnTo>
                      <a:pt x="666" y="1676"/>
                    </a:lnTo>
                    <a:lnTo>
                      <a:pt x="666" y="1657"/>
                    </a:lnTo>
                    <a:lnTo>
                      <a:pt x="657" y="1638"/>
                    </a:lnTo>
                    <a:lnTo>
                      <a:pt x="647" y="1619"/>
                    </a:lnTo>
                    <a:lnTo>
                      <a:pt x="638" y="1610"/>
                    </a:lnTo>
                    <a:lnTo>
                      <a:pt x="657" y="1591"/>
                    </a:lnTo>
                    <a:lnTo>
                      <a:pt x="676" y="1581"/>
                    </a:lnTo>
                    <a:lnTo>
                      <a:pt x="695" y="1581"/>
                    </a:lnTo>
                    <a:lnTo>
                      <a:pt x="704" y="1581"/>
                    </a:lnTo>
                    <a:lnTo>
                      <a:pt x="790" y="1619"/>
                    </a:lnTo>
                    <a:lnTo>
                      <a:pt x="828" y="1648"/>
                    </a:lnTo>
                    <a:lnTo>
                      <a:pt x="866" y="1648"/>
                    </a:lnTo>
                    <a:lnTo>
                      <a:pt x="914" y="1610"/>
                    </a:lnTo>
                    <a:lnTo>
                      <a:pt x="933" y="1543"/>
                    </a:lnTo>
                    <a:lnTo>
                      <a:pt x="924" y="1495"/>
                    </a:lnTo>
                    <a:lnTo>
                      <a:pt x="809" y="1314"/>
                    </a:lnTo>
                    <a:lnTo>
                      <a:pt x="762" y="1257"/>
                    </a:lnTo>
                    <a:lnTo>
                      <a:pt x="743" y="1238"/>
                    </a:lnTo>
                    <a:lnTo>
                      <a:pt x="714" y="1057"/>
                    </a:lnTo>
                    <a:lnTo>
                      <a:pt x="695" y="1038"/>
                    </a:lnTo>
                    <a:lnTo>
                      <a:pt x="724" y="1029"/>
                    </a:lnTo>
                    <a:lnTo>
                      <a:pt x="847" y="1019"/>
                    </a:lnTo>
                    <a:lnTo>
                      <a:pt x="885" y="1010"/>
                    </a:lnTo>
                    <a:lnTo>
                      <a:pt x="895" y="962"/>
                    </a:lnTo>
                    <a:lnTo>
                      <a:pt x="914" y="905"/>
                    </a:lnTo>
                    <a:lnTo>
                      <a:pt x="933" y="857"/>
                    </a:lnTo>
                    <a:lnTo>
                      <a:pt x="971" y="819"/>
                    </a:lnTo>
                    <a:lnTo>
                      <a:pt x="1009" y="800"/>
                    </a:lnTo>
                    <a:lnTo>
                      <a:pt x="1085" y="810"/>
                    </a:lnTo>
                    <a:lnTo>
                      <a:pt x="1123" y="791"/>
                    </a:lnTo>
                    <a:lnTo>
                      <a:pt x="1171" y="781"/>
                    </a:lnTo>
                    <a:lnTo>
                      <a:pt x="1295" y="800"/>
                    </a:lnTo>
                    <a:lnTo>
                      <a:pt x="1352" y="791"/>
                    </a:lnTo>
                    <a:lnTo>
                      <a:pt x="1438" y="752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51" name="Freeform 10">
                <a:extLst>
                  <a:ext uri="{FF2B5EF4-FFF2-40B4-BE49-F238E27FC236}">
                    <a16:creationId xmlns:a16="http://schemas.microsoft.com/office/drawing/2014/main" id="{85D2FA1E-D60A-734F-B94B-8476674C6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1375" y="827088"/>
                <a:ext cx="2039938" cy="1635125"/>
              </a:xfrm>
              <a:custGeom>
                <a:avLst/>
                <a:gdLst>
                  <a:gd name="T0" fmla="*/ 1271542 w 5668"/>
                  <a:gd name="T1" fmla="*/ 41382 h 4544"/>
                  <a:gd name="T2" fmla="*/ 1370876 w 5668"/>
                  <a:gd name="T3" fmla="*/ 34545 h 4544"/>
                  <a:gd name="T4" fmla="*/ 1621009 w 5668"/>
                  <a:gd name="T5" fmla="*/ 24109 h 4544"/>
                  <a:gd name="T6" fmla="*/ 1693350 w 5668"/>
                  <a:gd name="T7" fmla="*/ 205830 h 4544"/>
                  <a:gd name="T8" fmla="*/ 1939885 w 5668"/>
                  <a:gd name="T9" fmla="*/ 356604 h 4544"/>
                  <a:gd name="T10" fmla="*/ 2025902 w 5668"/>
                  <a:gd name="T11" fmla="*/ 521052 h 4544"/>
                  <a:gd name="T12" fmla="*/ 1813198 w 5668"/>
                  <a:gd name="T13" fmla="*/ 682262 h 4544"/>
                  <a:gd name="T14" fmla="*/ 1676075 w 5668"/>
                  <a:gd name="T15" fmla="*/ 777980 h 4544"/>
                  <a:gd name="T16" fmla="*/ 1768570 w 5668"/>
                  <a:gd name="T17" fmla="*/ 898167 h 4544"/>
                  <a:gd name="T18" fmla="*/ 1864665 w 5668"/>
                  <a:gd name="T19" fmla="*/ 959700 h 4544"/>
                  <a:gd name="T20" fmla="*/ 1861066 w 5668"/>
                  <a:gd name="T21" fmla="*/ 1110474 h 4544"/>
                  <a:gd name="T22" fmla="*/ 1939885 w 5668"/>
                  <a:gd name="T23" fmla="*/ 1148258 h 4544"/>
                  <a:gd name="T24" fmla="*/ 1840551 w 5668"/>
                  <a:gd name="T25" fmla="*/ 1141421 h 4544"/>
                  <a:gd name="T26" fmla="*/ 1700188 w 5668"/>
                  <a:gd name="T27" fmla="*/ 1161932 h 4544"/>
                  <a:gd name="T28" fmla="*/ 1737618 w 5668"/>
                  <a:gd name="T29" fmla="*/ 1305869 h 4544"/>
                  <a:gd name="T30" fmla="*/ 1874742 w 5668"/>
                  <a:gd name="T31" fmla="*/ 1377838 h 4544"/>
                  <a:gd name="T32" fmla="*/ 1936645 w 5668"/>
                  <a:gd name="T33" fmla="*/ 1460241 h 4544"/>
                  <a:gd name="T34" fmla="*/ 1936645 w 5668"/>
                  <a:gd name="T35" fmla="*/ 1497665 h 4544"/>
                  <a:gd name="T36" fmla="*/ 1933046 w 5668"/>
                  <a:gd name="T37" fmla="*/ 1559558 h 4544"/>
                  <a:gd name="T38" fmla="*/ 1867904 w 5668"/>
                  <a:gd name="T39" fmla="*/ 1586906 h 4544"/>
                  <a:gd name="T40" fmla="*/ 1823276 w 5668"/>
                  <a:gd name="T41" fmla="*/ 1535449 h 4544"/>
                  <a:gd name="T42" fmla="*/ 1758133 w 5668"/>
                  <a:gd name="T43" fmla="*/ 1480753 h 4544"/>
                  <a:gd name="T44" fmla="*/ 1737618 w 5668"/>
                  <a:gd name="T45" fmla="*/ 1401947 h 4544"/>
                  <a:gd name="T46" fmla="*/ 1401828 w 5668"/>
                  <a:gd name="T47" fmla="*/ 1254411 h 4544"/>
                  <a:gd name="T48" fmla="*/ 1425941 w 5668"/>
                  <a:gd name="T49" fmla="*/ 1381076 h 4544"/>
                  <a:gd name="T50" fmla="*/ 1662398 w 5668"/>
                  <a:gd name="T51" fmla="*/ 1562797 h 4544"/>
                  <a:gd name="T52" fmla="*/ 1717104 w 5668"/>
                  <a:gd name="T53" fmla="*/ 1624690 h 4544"/>
                  <a:gd name="T54" fmla="*/ 1405427 w 5668"/>
                  <a:gd name="T55" fmla="*/ 1569634 h 4544"/>
                  <a:gd name="T56" fmla="*/ 1364038 w 5668"/>
                  <a:gd name="T57" fmla="*/ 1442969 h 4544"/>
                  <a:gd name="T58" fmla="*/ 1264704 w 5668"/>
                  <a:gd name="T59" fmla="*/ 1251173 h 4544"/>
                  <a:gd name="T60" fmla="*/ 1120742 w 5668"/>
                  <a:gd name="T61" fmla="*/ 1186041 h 4544"/>
                  <a:gd name="T62" fmla="*/ 980380 w 5668"/>
                  <a:gd name="T63" fmla="*/ 1052180 h 4544"/>
                  <a:gd name="T64" fmla="*/ 1021409 w 5668"/>
                  <a:gd name="T65" fmla="*/ 980211 h 4544"/>
                  <a:gd name="T66" fmla="*/ 1052360 w 5668"/>
                  <a:gd name="T67" fmla="*/ 901406 h 4544"/>
                  <a:gd name="T68" fmla="*/ 980380 w 5668"/>
                  <a:gd name="T69" fmla="*/ 860384 h 4544"/>
                  <a:gd name="T70" fmla="*/ 918476 w 5668"/>
                  <a:gd name="T71" fmla="*/ 915080 h 4544"/>
                  <a:gd name="T72" fmla="*/ 877447 w 5668"/>
                  <a:gd name="T73" fmla="*/ 976973 h 4544"/>
                  <a:gd name="T74" fmla="*/ 836418 w 5668"/>
                  <a:gd name="T75" fmla="*/ 963299 h 4544"/>
                  <a:gd name="T76" fmla="*/ 808705 w 5668"/>
                  <a:gd name="T77" fmla="*/ 1017995 h 4544"/>
                  <a:gd name="T78" fmla="*/ 764437 w 5668"/>
                  <a:gd name="T79" fmla="*/ 1055778 h 4544"/>
                  <a:gd name="T80" fmla="*/ 801867 w 5668"/>
                  <a:gd name="T81" fmla="*/ 1161932 h 4544"/>
                  <a:gd name="T82" fmla="*/ 740323 w 5668"/>
                  <a:gd name="T83" fmla="*/ 1446567 h 4544"/>
                  <a:gd name="T84" fmla="*/ 819142 w 5668"/>
                  <a:gd name="T85" fmla="*/ 1569634 h 4544"/>
                  <a:gd name="T86" fmla="*/ 846495 w 5668"/>
                  <a:gd name="T87" fmla="*/ 1614254 h 4544"/>
                  <a:gd name="T88" fmla="*/ 575847 w 5668"/>
                  <a:gd name="T89" fmla="*/ 1514938 h 4544"/>
                  <a:gd name="T90" fmla="*/ 441963 w 5668"/>
                  <a:gd name="T91" fmla="*/ 1429295 h 4544"/>
                  <a:gd name="T92" fmla="*/ 369982 w 5668"/>
                  <a:gd name="T93" fmla="*/ 1350489 h 4544"/>
                  <a:gd name="T94" fmla="*/ 390856 w 5668"/>
                  <a:gd name="T95" fmla="*/ 1258010 h 4544"/>
                  <a:gd name="T96" fmla="*/ 315276 w 5668"/>
                  <a:gd name="T97" fmla="*/ 1089963 h 4544"/>
                  <a:gd name="T98" fmla="*/ 150800 w 5668"/>
                  <a:gd name="T99" fmla="*/ 980211 h 4544"/>
                  <a:gd name="T100" fmla="*/ 109411 w 5668"/>
                  <a:gd name="T101" fmla="*/ 819362 h 4544"/>
                  <a:gd name="T102" fmla="*/ 13676 w 5668"/>
                  <a:gd name="T103" fmla="*/ 661751 h 4544"/>
                  <a:gd name="T104" fmla="*/ 88896 w 5668"/>
                  <a:gd name="T105" fmla="*/ 579347 h 4544"/>
                  <a:gd name="T106" fmla="*/ 85657 w 5668"/>
                  <a:gd name="T107" fmla="*/ 473193 h 4544"/>
                  <a:gd name="T108" fmla="*/ 171314 w 5668"/>
                  <a:gd name="T109" fmla="*/ 370278 h 4544"/>
                  <a:gd name="T110" fmla="*/ 287924 w 5668"/>
                  <a:gd name="T111" fmla="*/ 284636 h 4544"/>
                  <a:gd name="T112" fmla="*/ 346228 w 5668"/>
                  <a:gd name="T113" fmla="*/ 308745 h 4544"/>
                  <a:gd name="T114" fmla="*/ 503866 w 5668"/>
                  <a:gd name="T115" fmla="*/ 277799 h 4544"/>
                  <a:gd name="T116" fmla="*/ 569009 w 5668"/>
                  <a:gd name="T117" fmla="*/ 294711 h 4544"/>
                  <a:gd name="T118" fmla="*/ 678780 w 5668"/>
                  <a:gd name="T119" fmla="*/ 308745 h 4544"/>
                  <a:gd name="T120" fmla="*/ 784951 w 5668"/>
                  <a:gd name="T121" fmla="*/ 264125 h 4544"/>
                  <a:gd name="T122" fmla="*/ 822381 w 5668"/>
                  <a:gd name="T123" fmla="*/ 267363 h 4544"/>
                  <a:gd name="T124" fmla="*/ 887524 w 5668"/>
                  <a:gd name="T125" fmla="*/ 92480 h 45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668" h="4544">
                    <a:moveTo>
                      <a:pt x="2857" y="191"/>
                    </a:moveTo>
                    <a:lnTo>
                      <a:pt x="3314" y="267"/>
                    </a:lnTo>
                    <a:lnTo>
                      <a:pt x="3419" y="257"/>
                    </a:lnTo>
                    <a:lnTo>
                      <a:pt x="3466" y="239"/>
                    </a:lnTo>
                    <a:lnTo>
                      <a:pt x="3495" y="229"/>
                    </a:lnTo>
                    <a:lnTo>
                      <a:pt x="3514" y="200"/>
                    </a:lnTo>
                    <a:lnTo>
                      <a:pt x="3524" y="172"/>
                    </a:lnTo>
                    <a:lnTo>
                      <a:pt x="3533" y="115"/>
                    </a:lnTo>
                    <a:lnTo>
                      <a:pt x="3543" y="96"/>
                    </a:lnTo>
                    <a:lnTo>
                      <a:pt x="3571" y="58"/>
                    </a:lnTo>
                    <a:lnTo>
                      <a:pt x="3628" y="29"/>
                    </a:lnTo>
                    <a:lnTo>
                      <a:pt x="3676" y="0"/>
                    </a:lnTo>
                    <a:lnTo>
                      <a:pt x="3724" y="0"/>
                    </a:lnTo>
                    <a:lnTo>
                      <a:pt x="3762" y="29"/>
                    </a:lnTo>
                    <a:lnTo>
                      <a:pt x="3781" y="67"/>
                    </a:lnTo>
                    <a:lnTo>
                      <a:pt x="3809" y="96"/>
                    </a:lnTo>
                    <a:lnTo>
                      <a:pt x="3857" y="86"/>
                    </a:lnTo>
                    <a:lnTo>
                      <a:pt x="3905" y="67"/>
                    </a:lnTo>
                    <a:lnTo>
                      <a:pt x="3971" y="10"/>
                    </a:lnTo>
                    <a:lnTo>
                      <a:pt x="4019" y="0"/>
                    </a:lnTo>
                    <a:lnTo>
                      <a:pt x="4248" y="0"/>
                    </a:lnTo>
                    <a:lnTo>
                      <a:pt x="4400" y="86"/>
                    </a:lnTo>
                    <a:lnTo>
                      <a:pt x="4476" y="86"/>
                    </a:lnTo>
                    <a:lnTo>
                      <a:pt x="4504" y="67"/>
                    </a:lnTo>
                    <a:lnTo>
                      <a:pt x="4504" y="76"/>
                    </a:lnTo>
                    <a:lnTo>
                      <a:pt x="4495" y="134"/>
                    </a:lnTo>
                    <a:lnTo>
                      <a:pt x="4524" y="267"/>
                    </a:lnTo>
                    <a:lnTo>
                      <a:pt x="4724" y="362"/>
                    </a:lnTo>
                    <a:lnTo>
                      <a:pt x="4724" y="410"/>
                    </a:lnTo>
                    <a:lnTo>
                      <a:pt x="4695" y="448"/>
                    </a:lnTo>
                    <a:lnTo>
                      <a:pt x="4686" y="524"/>
                    </a:lnTo>
                    <a:lnTo>
                      <a:pt x="4705" y="572"/>
                    </a:lnTo>
                    <a:lnTo>
                      <a:pt x="4809" y="667"/>
                    </a:lnTo>
                    <a:lnTo>
                      <a:pt x="4952" y="838"/>
                    </a:lnTo>
                    <a:lnTo>
                      <a:pt x="5066" y="934"/>
                    </a:lnTo>
                    <a:lnTo>
                      <a:pt x="5190" y="962"/>
                    </a:lnTo>
                    <a:lnTo>
                      <a:pt x="5266" y="1039"/>
                    </a:lnTo>
                    <a:lnTo>
                      <a:pt x="5305" y="991"/>
                    </a:lnTo>
                    <a:lnTo>
                      <a:pt x="5352" y="981"/>
                    </a:lnTo>
                    <a:lnTo>
                      <a:pt x="5390" y="991"/>
                    </a:lnTo>
                    <a:lnTo>
                      <a:pt x="5438" y="1029"/>
                    </a:lnTo>
                    <a:lnTo>
                      <a:pt x="5486" y="1115"/>
                    </a:lnTo>
                    <a:lnTo>
                      <a:pt x="5600" y="1219"/>
                    </a:lnTo>
                    <a:lnTo>
                      <a:pt x="5657" y="1238"/>
                    </a:lnTo>
                    <a:lnTo>
                      <a:pt x="5638" y="1286"/>
                    </a:lnTo>
                    <a:lnTo>
                      <a:pt x="5667" y="1372"/>
                    </a:lnTo>
                    <a:lnTo>
                      <a:pt x="5657" y="1410"/>
                    </a:lnTo>
                    <a:lnTo>
                      <a:pt x="5629" y="1448"/>
                    </a:lnTo>
                    <a:lnTo>
                      <a:pt x="5629" y="1496"/>
                    </a:lnTo>
                    <a:lnTo>
                      <a:pt x="5600" y="1524"/>
                    </a:lnTo>
                    <a:lnTo>
                      <a:pt x="5467" y="1629"/>
                    </a:lnTo>
                    <a:lnTo>
                      <a:pt x="5419" y="1705"/>
                    </a:lnTo>
                    <a:lnTo>
                      <a:pt x="5295" y="1810"/>
                    </a:lnTo>
                    <a:lnTo>
                      <a:pt x="5248" y="1839"/>
                    </a:lnTo>
                    <a:lnTo>
                      <a:pt x="5048" y="1877"/>
                    </a:lnTo>
                    <a:lnTo>
                      <a:pt x="5038" y="1896"/>
                    </a:lnTo>
                    <a:lnTo>
                      <a:pt x="5038" y="1905"/>
                    </a:lnTo>
                    <a:lnTo>
                      <a:pt x="5010" y="1896"/>
                    </a:lnTo>
                    <a:lnTo>
                      <a:pt x="4933" y="1905"/>
                    </a:lnTo>
                    <a:lnTo>
                      <a:pt x="4809" y="1953"/>
                    </a:lnTo>
                    <a:lnTo>
                      <a:pt x="4752" y="1991"/>
                    </a:lnTo>
                    <a:lnTo>
                      <a:pt x="4705" y="2039"/>
                    </a:lnTo>
                    <a:lnTo>
                      <a:pt x="4676" y="2086"/>
                    </a:lnTo>
                    <a:lnTo>
                      <a:pt x="4657" y="2162"/>
                    </a:lnTo>
                    <a:lnTo>
                      <a:pt x="4676" y="2229"/>
                    </a:lnTo>
                    <a:lnTo>
                      <a:pt x="4724" y="2277"/>
                    </a:lnTo>
                    <a:lnTo>
                      <a:pt x="4771" y="2296"/>
                    </a:lnTo>
                    <a:lnTo>
                      <a:pt x="4809" y="2315"/>
                    </a:lnTo>
                    <a:lnTo>
                      <a:pt x="4847" y="2372"/>
                    </a:lnTo>
                    <a:lnTo>
                      <a:pt x="4885" y="2438"/>
                    </a:lnTo>
                    <a:lnTo>
                      <a:pt x="4895" y="2496"/>
                    </a:lnTo>
                    <a:lnTo>
                      <a:pt x="4914" y="2496"/>
                    </a:lnTo>
                    <a:lnTo>
                      <a:pt x="4990" y="2562"/>
                    </a:lnTo>
                    <a:lnTo>
                      <a:pt x="5019" y="2581"/>
                    </a:lnTo>
                    <a:lnTo>
                      <a:pt x="5057" y="2581"/>
                    </a:lnTo>
                    <a:lnTo>
                      <a:pt x="5095" y="2581"/>
                    </a:lnTo>
                    <a:lnTo>
                      <a:pt x="5124" y="2562"/>
                    </a:lnTo>
                    <a:lnTo>
                      <a:pt x="5133" y="2601"/>
                    </a:lnTo>
                    <a:lnTo>
                      <a:pt x="5181" y="2639"/>
                    </a:lnTo>
                    <a:lnTo>
                      <a:pt x="5181" y="2667"/>
                    </a:lnTo>
                    <a:lnTo>
                      <a:pt x="5162" y="2686"/>
                    </a:lnTo>
                    <a:lnTo>
                      <a:pt x="5000" y="2705"/>
                    </a:lnTo>
                    <a:lnTo>
                      <a:pt x="4962" y="2743"/>
                    </a:lnTo>
                    <a:lnTo>
                      <a:pt x="4962" y="2800"/>
                    </a:lnTo>
                    <a:lnTo>
                      <a:pt x="4971" y="2877"/>
                    </a:lnTo>
                    <a:lnTo>
                      <a:pt x="5076" y="3029"/>
                    </a:lnTo>
                    <a:lnTo>
                      <a:pt x="5095" y="3048"/>
                    </a:lnTo>
                    <a:lnTo>
                      <a:pt x="5171" y="3086"/>
                    </a:lnTo>
                    <a:lnTo>
                      <a:pt x="5181" y="3096"/>
                    </a:lnTo>
                    <a:lnTo>
                      <a:pt x="5266" y="3115"/>
                    </a:lnTo>
                    <a:lnTo>
                      <a:pt x="5295" y="3124"/>
                    </a:lnTo>
                    <a:lnTo>
                      <a:pt x="5324" y="3115"/>
                    </a:lnTo>
                    <a:lnTo>
                      <a:pt x="5381" y="3105"/>
                    </a:lnTo>
                    <a:lnTo>
                      <a:pt x="5390" y="3105"/>
                    </a:lnTo>
                    <a:lnTo>
                      <a:pt x="5390" y="3115"/>
                    </a:lnTo>
                    <a:lnTo>
                      <a:pt x="5390" y="3191"/>
                    </a:lnTo>
                    <a:lnTo>
                      <a:pt x="5390" y="3238"/>
                    </a:lnTo>
                    <a:lnTo>
                      <a:pt x="5390" y="3286"/>
                    </a:lnTo>
                    <a:lnTo>
                      <a:pt x="5381" y="3315"/>
                    </a:lnTo>
                    <a:lnTo>
                      <a:pt x="5362" y="3296"/>
                    </a:lnTo>
                    <a:lnTo>
                      <a:pt x="5276" y="3210"/>
                    </a:lnTo>
                    <a:lnTo>
                      <a:pt x="5228" y="3172"/>
                    </a:lnTo>
                    <a:lnTo>
                      <a:pt x="5200" y="3162"/>
                    </a:lnTo>
                    <a:lnTo>
                      <a:pt x="5114" y="3172"/>
                    </a:lnTo>
                    <a:lnTo>
                      <a:pt x="5028" y="3153"/>
                    </a:lnTo>
                    <a:lnTo>
                      <a:pt x="4990" y="3153"/>
                    </a:lnTo>
                    <a:lnTo>
                      <a:pt x="4876" y="3210"/>
                    </a:lnTo>
                    <a:lnTo>
                      <a:pt x="4819" y="3219"/>
                    </a:lnTo>
                    <a:lnTo>
                      <a:pt x="4752" y="3191"/>
                    </a:lnTo>
                    <a:lnTo>
                      <a:pt x="4743" y="3210"/>
                    </a:lnTo>
                    <a:lnTo>
                      <a:pt x="4724" y="3238"/>
                    </a:lnTo>
                    <a:lnTo>
                      <a:pt x="4724" y="3229"/>
                    </a:lnTo>
                    <a:lnTo>
                      <a:pt x="4676" y="3286"/>
                    </a:lnTo>
                    <a:lnTo>
                      <a:pt x="4667" y="3343"/>
                    </a:lnTo>
                    <a:lnTo>
                      <a:pt x="4667" y="3391"/>
                    </a:lnTo>
                    <a:lnTo>
                      <a:pt x="4705" y="3486"/>
                    </a:lnTo>
                    <a:lnTo>
                      <a:pt x="4714" y="3505"/>
                    </a:lnTo>
                    <a:lnTo>
                      <a:pt x="4733" y="3524"/>
                    </a:lnTo>
                    <a:lnTo>
                      <a:pt x="4819" y="3581"/>
                    </a:lnTo>
                    <a:lnTo>
                      <a:pt x="4828" y="3629"/>
                    </a:lnTo>
                    <a:lnTo>
                      <a:pt x="4867" y="3667"/>
                    </a:lnTo>
                    <a:lnTo>
                      <a:pt x="4895" y="3686"/>
                    </a:lnTo>
                    <a:lnTo>
                      <a:pt x="4914" y="3686"/>
                    </a:lnTo>
                    <a:lnTo>
                      <a:pt x="5066" y="3753"/>
                    </a:lnTo>
                    <a:lnTo>
                      <a:pt x="5095" y="3743"/>
                    </a:lnTo>
                    <a:lnTo>
                      <a:pt x="5143" y="3762"/>
                    </a:lnTo>
                    <a:lnTo>
                      <a:pt x="5181" y="3791"/>
                    </a:lnTo>
                    <a:lnTo>
                      <a:pt x="5209" y="3829"/>
                    </a:lnTo>
                    <a:lnTo>
                      <a:pt x="5238" y="3848"/>
                    </a:lnTo>
                    <a:lnTo>
                      <a:pt x="5333" y="3886"/>
                    </a:lnTo>
                    <a:lnTo>
                      <a:pt x="5362" y="3924"/>
                    </a:lnTo>
                    <a:lnTo>
                      <a:pt x="5352" y="3943"/>
                    </a:lnTo>
                    <a:lnTo>
                      <a:pt x="5324" y="3981"/>
                    </a:lnTo>
                    <a:lnTo>
                      <a:pt x="5324" y="4010"/>
                    </a:lnTo>
                    <a:lnTo>
                      <a:pt x="5343" y="4020"/>
                    </a:lnTo>
                    <a:lnTo>
                      <a:pt x="5381" y="4058"/>
                    </a:lnTo>
                    <a:lnTo>
                      <a:pt x="5390" y="4077"/>
                    </a:lnTo>
                    <a:lnTo>
                      <a:pt x="5381" y="4105"/>
                    </a:lnTo>
                    <a:lnTo>
                      <a:pt x="5362" y="4105"/>
                    </a:lnTo>
                    <a:lnTo>
                      <a:pt x="5352" y="4105"/>
                    </a:lnTo>
                    <a:lnTo>
                      <a:pt x="5343" y="4115"/>
                    </a:lnTo>
                    <a:lnTo>
                      <a:pt x="5352" y="4153"/>
                    </a:lnTo>
                    <a:lnTo>
                      <a:pt x="5362" y="4172"/>
                    </a:lnTo>
                    <a:lnTo>
                      <a:pt x="5381" y="4162"/>
                    </a:lnTo>
                    <a:lnTo>
                      <a:pt x="5409" y="4153"/>
                    </a:lnTo>
                    <a:lnTo>
                      <a:pt x="5409" y="4181"/>
                    </a:lnTo>
                    <a:lnTo>
                      <a:pt x="5409" y="4201"/>
                    </a:lnTo>
                    <a:lnTo>
                      <a:pt x="5409" y="4219"/>
                    </a:lnTo>
                    <a:lnTo>
                      <a:pt x="5419" y="4229"/>
                    </a:lnTo>
                    <a:lnTo>
                      <a:pt x="5362" y="4286"/>
                    </a:lnTo>
                    <a:lnTo>
                      <a:pt x="5352" y="4315"/>
                    </a:lnTo>
                    <a:lnTo>
                      <a:pt x="5371" y="4334"/>
                    </a:lnTo>
                    <a:lnTo>
                      <a:pt x="5371" y="4362"/>
                    </a:lnTo>
                    <a:lnTo>
                      <a:pt x="5333" y="4362"/>
                    </a:lnTo>
                    <a:lnTo>
                      <a:pt x="5305" y="4381"/>
                    </a:lnTo>
                    <a:lnTo>
                      <a:pt x="5314" y="4400"/>
                    </a:lnTo>
                    <a:lnTo>
                      <a:pt x="5362" y="4400"/>
                    </a:lnTo>
                    <a:lnTo>
                      <a:pt x="5362" y="4419"/>
                    </a:lnTo>
                    <a:lnTo>
                      <a:pt x="5238" y="4429"/>
                    </a:lnTo>
                    <a:lnTo>
                      <a:pt x="5190" y="4410"/>
                    </a:lnTo>
                    <a:lnTo>
                      <a:pt x="5200" y="4381"/>
                    </a:lnTo>
                    <a:lnTo>
                      <a:pt x="5200" y="4362"/>
                    </a:lnTo>
                    <a:lnTo>
                      <a:pt x="5181" y="4362"/>
                    </a:lnTo>
                    <a:lnTo>
                      <a:pt x="5162" y="4372"/>
                    </a:lnTo>
                    <a:lnTo>
                      <a:pt x="5143" y="4372"/>
                    </a:lnTo>
                    <a:lnTo>
                      <a:pt x="5143" y="4353"/>
                    </a:lnTo>
                    <a:lnTo>
                      <a:pt x="5152" y="4315"/>
                    </a:lnTo>
                    <a:lnTo>
                      <a:pt x="5066" y="4267"/>
                    </a:lnTo>
                    <a:lnTo>
                      <a:pt x="5057" y="4267"/>
                    </a:lnTo>
                    <a:lnTo>
                      <a:pt x="5048" y="4229"/>
                    </a:lnTo>
                    <a:lnTo>
                      <a:pt x="5019" y="4210"/>
                    </a:lnTo>
                    <a:lnTo>
                      <a:pt x="4990" y="4201"/>
                    </a:lnTo>
                    <a:lnTo>
                      <a:pt x="4971" y="4219"/>
                    </a:lnTo>
                    <a:lnTo>
                      <a:pt x="4971" y="4229"/>
                    </a:lnTo>
                    <a:lnTo>
                      <a:pt x="4971" y="4258"/>
                    </a:lnTo>
                    <a:lnTo>
                      <a:pt x="4885" y="4115"/>
                    </a:lnTo>
                    <a:lnTo>
                      <a:pt x="4876" y="4077"/>
                    </a:lnTo>
                    <a:lnTo>
                      <a:pt x="4895" y="4029"/>
                    </a:lnTo>
                    <a:lnTo>
                      <a:pt x="4895" y="4000"/>
                    </a:lnTo>
                    <a:lnTo>
                      <a:pt x="4885" y="3981"/>
                    </a:lnTo>
                    <a:lnTo>
                      <a:pt x="4867" y="3972"/>
                    </a:lnTo>
                    <a:lnTo>
                      <a:pt x="4847" y="3953"/>
                    </a:lnTo>
                    <a:lnTo>
                      <a:pt x="4838" y="3924"/>
                    </a:lnTo>
                    <a:lnTo>
                      <a:pt x="4828" y="3896"/>
                    </a:lnTo>
                    <a:lnTo>
                      <a:pt x="4619" y="3619"/>
                    </a:lnTo>
                    <a:lnTo>
                      <a:pt x="4543" y="3562"/>
                    </a:lnTo>
                    <a:lnTo>
                      <a:pt x="4504" y="3553"/>
                    </a:lnTo>
                    <a:lnTo>
                      <a:pt x="4305" y="3543"/>
                    </a:lnTo>
                    <a:lnTo>
                      <a:pt x="4181" y="3467"/>
                    </a:lnTo>
                    <a:lnTo>
                      <a:pt x="4067" y="3439"/>
                    </a:lnTo>
                    <a:lnTo>
                      <a:pt x="3981" y="3439"/>
                    </a:lnTo>
                    <a:lnTo>
                      <a:pt x="3895" y="3486"/>
                    </a:lnTo>
                    <a:lnTo>
                      <a:pt x="3838" y="3591"/>
                    </a:lnTo>
                    <a:lnTo>
                      <a:pt x="3838" y="3648"/>
                    </a:lnTo>
                    <a:lnTo>
                      <a:pt x="3857" y="3696"/>
                    </a:lnTo>
                    <a:lnTo>
                      <a:pt x="3876" y="3753"/>
                    </a:lnTo>
                    <a:lnTo>
                      <a:pt x="3886" y="3810"/>
                    </a:lnTo>
                    <a:lnTo>
                      <a:pt x="3895" y="3829"/>
                    </a:lnTo>
                    <a:lnTo>
                      <a:pt x="3914" y="3838"/>
                    </a:lnTo>
                    <a:lnTo>
                      <a:pt x="3962" y="3838"/>
                    </a:lnTo>
                    <a:lnTo>
                      <a:pt x="3981" y="3848"/>
                    </a:lnTo>
                    <a:lnTo>
                      <a:pt x="4000" y="3858"/>
                    </a:lnTo>
                    <a:lnTo>
                      <a:pt x="4019" y="3896"/>
                    </a:lnTo>
                    <a:lnTo>
                      <a:pt x="4143" y="4077"/>
                    </a:lnTo>
                    <a:lnTo>
                      <a:pt x="4209" y="4153"/>
                    </a:lnTo>
                    <a:lnTo>
                      <a:pt x="4457" y="4286"/>
                    </a:lnTo>
                    <a:lnTo>
                      <a:pt x="4609" y="4324"/>
                    </a:lnTo>
                    <a:lnTo>
                      <a:pt x="4619" y="4343"/>
                    </a:lnTo>
                    <a:lnTo>
                      <a:pt x="4619" y="4372"/>
                    </a:lnTo>
                    <a:lnTo>
                      <a:pt x="4629" y="4400"/>
                    </a:lnTo>
                    <a:lnTo>
                      <a:pt x="4647" y="4439"/>
                    </a:lnTo>
                    <a:lnTo>
                      <a:pt x="4676" y="4457"/>
                    </a:lnTo>
                    <a:lnTo>
                      <a:pt x="4714" y="4477"/>
                    </a:lnTo>
                    <a:lnTo>
                      <a:pt x="4762" y="4486"/>
                    </a:lnTo>
                    <a:lnTo>
                      <a:pt x="4790" y="4496"/>
                    </a:lnTo>
                    <a:lnTo>
                      <a:pt x="4771" y="4515"/>
                    </a:lnTo>
                    <a:lnTo>
                      <a:pt x="4733" y="4534"/>
                    </a:lnTo>
                    <a:lnTo>
                      <a:pt x="4686" y="4543"/>
                    </a:lnTo>
                    <a:lnTo>
                      <a:pt x="4486" y="4515"/>
                    </a:lnTo>
                    <a:lnTo>
                      <a:pt x="4143" y="4372"/>
                    </a:lnTo>
                    <a:lnTo>
                      <a:pt x="4085" y="4362"/>
                    </a:lnTo>
                    <a:lnTo>
                      <a:pt x="3914" y="4391"/>
                    </a:lnTo>
                    <a:lnTo>
                      <a:pt x="3886" y="4400"/>
                    </a:lnTo>
                    <a:lnTo>
                      <a:pt x="3905" y="4362"/>
                    </a:lnTo>
                    <a:lnTo>
                      <a:pt x="3933" y="4305"/>
                    </a:lnTo>
                    <a:lnTo>
                      <a:pt x="3943" y="4277"/>
                    </a:lnTo>
                    <a:lnTo>
                      <a:pt x="3933" y="4248"/>
                    </a:lnTo>
                    <a:lnTo>
                      <a:pt x="3895" y="4201"/>
                    </a:lnTo>
                    <a:lnTo>
                      <a:pt x="3886" y="4181"/>
                    </a:lnTo>
                    <a:lnTo>
                      <a:pt x="3867" y="4105"/>
                    </a:lnTo>
                    <a:lnTo>
                      <a:pt x="3829" y="4058"/>
                    </a:lnTo>
                    <a:lnTo>
                      <a:pt x="3790" y="4010"/>
                    </a:lnTo>
                    <a:lnTo>
                      <a:pt x="3762" y="3962"/>
                    </a:lnTo>
                    <a:lnTo>
                      <a:pt x="3790" y="3867"/>
                    </a:lnTo>
                    <a:lnTo>
                      <a:pt x="3809" y="3753"/>
                    </a:lnTo>
                    <a:lnTo>
                      <a:pt x="3790" y="3639"/>
                    </a:lnTo>
                    <a:lnTo>
                      <a:pt x="3743" y="3562"/>
                    </a:lnTo>
                    <a:lnTo>
                      <a:pt x="3647" y="3515"/>
                    </a:lnTo>
                    <a:lnTo>
                      <a:pt x="3600" y="3496"/>
                    </a:lnTo>
                    <a:lnTo>
                      <a:pt x="3514" y="3477"/>
                    </a:lnTo>
                    <a:lnTo>
                      <a:pt x="3476" y="3448"/>
                    </a:lnTo>
                    <a:lnTo>
                      <a:pt x="3438" y="3429"/>
                    </a:lnTo>
                    <a:lnTo>
                      <a:pt x="3400" y="3439"/>
                    </a:lnTo>
                    <a:lnTo>
                      <a:pt x="3276" y="3353"/>
                    </a:lnTo>
                    <a:lnTo>
                      <a:pt x="3247" y="3353"/>
                    </a:lnTo>
                    <a:lnTo>
                      <a:pt x="3228" y="3324"/>
                    </a:lnTo>
                    <a:lnTo>
                      <a:pt x="3171" y="3315"/>
                    </a:lnTo>
                    <a:lnTo>
                      <a:pt x="3114" y="3296"/>
                    </a:lnTo>
                    <a:lnTo>
                      <a:pt x="3076" y="3219"/>
                    </a:lnTo>
                    <a:lnTo>
                      <a:pt x="2962" y="3124"/>
                    </a:lnTo>
                    <a:lnTo>
                      <a:pt x="2924" y="3105"/>
                    </a:lnTo>
                    <a:lnTo>
                      <a:pt x="2876" y="3105"/>
                    </a:lnTo>
                    <a:lnTo>
                      <a:pt x="2790" y="3105"/>
                    </a:lnTo>
                    <a:lnTo>
                      <a:pt x="2809" y="3058"/>
                    </a:lnTo>
                    <a:lnTo>
                      <a:pt x="2790" y="3010"/>
                    </a:lnTo>
                    <a:lnTo>
                      <a:pt x="2724" y="2924"/>
                    </a:lnTo>
                    <a:lnTo>
                      <a:pt x="2733" y="2915"/>
                    </a:lnTo>
                    <a:lnTo>
                      <a:pt x="2743" y="2915"/>
                    </a:lnTo>
                    <a:lnTo>
                      <a:pt x="2743" y="2905"/>
                    </a:lnTo>
                    <a:lnTo>
                      <a:pt x="2657" y="2800"/>
                    </a:lnTo>
                    <a:lnTo>
                      <a:pt x="2638" y="2753"/>
                    </a:lnTo>
                    <a:lnTo>
                      <a:pt x="2686" y="2734"/>
                    </a:lnTo>
                    <a:lnTo>
                      <a:pt x="2838" y="2724"/>
                    </a:lnTo>
                    <a:lnTo>
                      <a:pt x="2914" y="2705"/>
                    </a:lnTo>
                    <a:lnTo>
                      <a:pt x="2952" y="2677"/>
                    </a:lnTo>
                    <a:lnTo>
                      <a:pt x="2962" y="2658"/>
                    </a:lnTo>
                    <a:lnTo>
                      <a:pt x="2990" y="2629"/>
                    </a:lnTo>
                    <a:lnTo>
                      <a:pt x="3009" y="2601"/>
                    </a:lnTo>
                    <a:lnTo>
                      <a:pt x="3000" y="2543"/>
                    </a:lnTo>
                    <a:lnTo>
                      <a:pt x="2943" y="2505"/>
                    </a:lnTo>
                    <a:lnTo>
                      <a:pt x="2924" y="2505"/>
                    </a:lnTo>
                    <a:lnTo>
                      <a:pt x="2914" y="2496"/>
                    </a:lnTo>
                    <a:lnTo>
                      <a:pt x="2914" y="2476"/>
                    </a:lnTo>
                    <a:lnTo>
                      <a:pt x="2933" y="2438"/>
                    </a:lnTo>
                    <a:lnTo>
                      <a:pt x="2895" y="2362"/>
                    </a:lnTo>
                    <a:lnTo>
                      <a:pt x="2838" y="2324"/>
                    </a:lnTo>
                    <a:lnTo>
                      <a:pt x="2781" y="2315"/>
                    </a:lnTo>
                    <a:lnTo>
                      <a:pt x="2714" y="2334"/>
                    </a:lnTo>
                    <a:lnTo>
                      <a:pt x="2724" y="2391"/>
                    </a:lnTo>
                    <a:lnTo>
                      <a:pt x="2724" y="2438"/>
                    </a:lnTo>
                    <a:lnTo>
                      <a:pt x="2705" y="2476"/>
                    </a:lnTo>
                    <a:lnTo>
                      <a:pt x="2676" y="2505"/>
                    </a:lnTo>
                    <a:lnTo>
                      <a:pt x="2638" y="2524"/>
                    </a:lnTo>
                    <a:lnTo>
                      <a:pt x="2619" y="2543"/>
                    </a:lnTo>
                    <a:lnTo>
                      <a:pt x="2571" y="2543"/>
                    </a:lnTo>
                    <a:lnTo>
                      <a:pt x="2552" y="2543"/>
                    </a:lnTo>
                    <a:lnTo>
                      <a:pt x="2533" y="2524"/>
                    </a:lnTo>
                    <a:lnTo>
                      <a:pt x="2485" y="2553"/>
                    </a:lnTo>
                    <a:lnTo>
                      <a:pt x="2457" y="2591"/>
                    </a:lnTo>
                    <a:lnTo>
                      <a:pt x="2447" y="2639"/>
                    </a:lnTo>
                    <a:lnTo>
                      <a:pt x="2466" y="2696"/>
                    </a:lnTo>
                    <a:lnTo>
                      <a:pt x="2457" y="2696"/>
                    </a:lnTo>
                    <a:lnTo>
                      <a:pt x="2438" y="2667"/>
                    </a:lnTo>
                    <a:lnTo>
                      <a:pt x="2438" y="2715"/>
                    </a:lnTo>
                    <a:lnTo>
                      <a:pt x="2419" y="2715"/>
                    </a:lnTo>
                    <a:lnTo>
                      <a:pt x="2419" y="2696"/>
                    </a:lnTo>
                    <a:lnTo>
                      <a:pt x="2400" y="2696"/>
                    </a:lnTo>
                    <a:lnTo>
                      <a:pt x="2390" y="2724"/>
                    </a:lnTo>
                    <a:lnTo>
                      <a:pt x="2381" y="2724"/>
                    </a:lnTo>
                    <a:lnTo>
                      <a:pt x="2352" y="2705"/>
                    </a:lnTo>
                    <a:lnTo>
                      <a:pt x="2324" y="2696"/>
                    </a:lnTo>
                    <a:lnTo>
                      <a:pt x="2324" y="2677"/>
                    </a:lnTo>
                    <a:lnTo>
                      <a:pt x="2285" y="2677"/>
                    </a:lnTo>
                    <a:lnTo>
                      <a:pt x="2247" y="2715"/>
                    </a:lnTo>
                    <a:lnTo>
                      <a:pt x="2247" y="2743"/>
                    </a:lnTo>
                    <a:lnTo>
                      <a:pt x="2295" y="2772"/>
                    </a:lnTo>
                    <a:lnTo>
                      <a:pt x="2276" y="2772"/>
                    </a:lnTo>
                    <a:lnTo>
                      <a:pt x="2257" y="2781"/>
                    </a:lnTo>
                    <a:lnTo>
                      <a:pt x="2247" y="2800"/>
                    </a:lnTo>
                    <a:lnTo>
                      <a:pt x="2247" y="2829"/>
                    </a:lnTo>
                    <a:lnTo>
                      <a:pt x="2238" y="2848"/>
                    </a:lnTo>
                    <a:lnTo>
                      <a:pt x="2219" y="2839"/>
                    </a:lnTo>
                    <a:lnTo>
                      <a:pt x="2181" y="2819"/>
                    </a:lnTo>
                    <a:lnTo>
                      <a:pt x="2124" y="2819"/>
                    </a:lnTo>
                    <a:lnTo>
                      <a:pt x="2095" y="2829"/>
                    </a:lnTo>
                    <a:lnTo>
                      <a:pt x="2066" y="2857"/>
                    </a:lnTo>
                    <a:lnTo>
                      <a:pt x="2104" y="2886"/>
                    </a:lnTo>
                    <a:lnTo>
                      <a:pt x="2124" y="2934"/>
                    </a:lnTo>
                    <a:lnTo>
                      <a:pt x="2143" y="2981"/>
                    </a:lnTo>
                    <a:lnTo>
                      <a:pt x="2133" y="3029"/>
                    </a:lnTo>
                    <a:lnTo>
                      <a:pt x="2162" y="3048"/>
                    </a:lnTo>
                    <a:lnTo>
                      <a:pt x="2181" y="3086"/>
                    </a:lnTo>
                    <a:lnTo>
                      <a:pt x="2209" y="3115"/>
                    </a:lnTo>
                    <a:lnTo>
                      <a:pt x="2257" y="3124"/>
                    </a:lnTo>
                    <a:lnTo>
                      <a:pt x="2257" y="3162"/>
                    </a:lnTo>
                    <a:lnTo>
                      <a:pt x="2228" y="3229"/>
                    </a:lnTo>
                    <a:lnTo>
                      <a:pt x="2162" y="3343"/>
                    </a:lnTo>
                    <a:lnTo>
                      <a:pt x="2095" y="3553"/>
                    </a:lnTo>
                    <a:lnTo>
                      <a:pt x="2095" y="3581"/>
                    </a:lnTo>
                    <a:lnTo>
                      <a:pt x="2009" y="3772"/>
                    </a:lnTo>
                    <a:lnTo>
                      <a:pt x="2000" y="3848"/>
                    </a:lnTo>
                    <a:lnTo>
                      <a:pt x="2019" y="3896"/>
                    </a:lnTo>
                    <a:lnTo>
                      <a:pt x="2038" y="3943"/>
                    </a:lnTo>
                    <a:lnTo>
                      <a:pt x="2057" y="4020"/>
                    </a:lnTo>
                    <a:lnTo>
                      <a:pt x="2047" y="4086"/>
                    </a:lnTo>
                    <a:lnTo>
                      <a:pt x="2047" y="4115"/>
                    </a:lnTo>
                    <a:lnTo>
                      <a:pt x="2076" y="4134"/>
                    </a:lnTo>
                    <a:lnTo>
                      <a:pt x="2086" y="4143"/>
                    </a:lnTo>
                    <a:lnTo>
                      <a:pt x="2114" y="4229"/>
                    </a:lnTo>
                    <a:lnTo>
                      <a:pt x="2238" y="4334"/>
                    </a:lnTo>
                    <a:lnTo>
                      <a:pt x="2257" y="4343"/>
                    </a:lnTo>
                    <a:lnTo>
                      <a:pt x="2276" y="4362"/>
                    </a:lnTo>
                    <a:lnTo>
                      <a:pt x="2333" y="4381"/>
                    </a:lnTo>
                    <a:lnTo>
                      <a:pt x="2343" y="4391"/>
                    </a:lnTo>
                    <a:lnTo>
                      <a:pt x="2343" y="4400"/>
                    </a:lnTo>
                    <a:lnTo>
                      <a:pt x="2371" y="4400"/>
                    </a:lnTo>
                    <a:lnTo>
                      <a:pt x="2371" y="4410"/>
                    </a:lnTo>
                    <a:lnTo>
                      <a:pt x="2371" y="4467"/>
                    </a:lnTo>
                    <a:lnTo>
                      <a:pt x="2371" y="4477"/>
                    </a:lnTo>
                    <a:lnTo>
                      <a:pt x="2352" y="4486"/>
                    </a:lnTo>
                    <a:lnTo>
                      <a:pt x="2228" y="4505"/>
                    </a:lnTo>
                    <a:lnTo>
                      <a:pt x="2190" y="4467"/>
                    </a:lnTo>
                    <a:lnTo>
                      <a:pt x="2152" y="4467"/>
                    </a:lnTo>
                    <a:lnTo>
                      <a:pt x="1962" y="4515"/>
                    </a:lnTo>
                    <a:lnTo>
                      <a:pt x="1876" y="4486"/>
                    </a:lnTo>
                    <a:lnTo>
                      <a:pt x="1809" y="4419"/>
                    </a:lnTo>
                    <a:lnTo>
                      <a:pt x="1752" y="4324"/>
                    </a:lnTo>
                    <a:lnTo>
                      <a:pt x="1600" y="4210"/>
                    </a:lnTo>
                    <a:lnTo>
                      <a:pt x="1524" y="4134"/>
                    </a:lnTo>
                    <a:lnTo>
                      <a:pt x="1505" y="4048"/>
                    </a:lnTo>
                    <a:lnTo>
                      <a:pt x="1505" y="3915"/>
                    </a:lnTo>
                    <a:lnTo>
                      <a:pt x="1485" y="3877"/>
                    </a:lnTo>
                    <a:lnTo>
                      <a:pt x="1409" y="3829"/>
                    </a:lnTo>
                    <a:lnTo>
                      <a:pt x="1314" y="3858"/>
                    </a:lnTo>
                    <a:lnTo>
                      <a:pt x="1276" y="3896"/>
                    </a:lnTo>
                    <a:lnTo>
                      <a:pt x="1228" y="3972"/>
                    </a:lnTo>
                    <a:lnTo>
                      <a:pt x="1181" y="4010"/>
                    </a:lnTo>
                    <a:lnTo>
                      <a:pt x="1143" y="4000"/>
                    </a:lnTo>
                    <a:lnTo>
                      <a:pt x="1124" y="3953"/>
                    </a:lnTo>
                    <a:lnTo>
                      <a:pt x="1133" y="3905"/>
                    </a:lnTo>
                    <a:lnTo>
                      <a:pt x="1124" y="3858"/>
                    </a:lnTo>
                    <a:lnTo>
                      <a:pt x="1143" y="3820"/>
                    </a:lnTo>
                    <a:lnTo>
                      <a:pt x="1152" y="3781"/>
                    </a:lnTo>
                    <a:lnTo>
                      <a:pt x="1028" y="3753"/>
                    </a:lnTo>
                    <a:lnTo>
                      <a:pt x="981" y="3781"/>
                    </a:lnTo>
                    <a:lnTo>
                      <a:pt x="962" y="3820"/>
                    </a:lnTo>
                    <a:lnTo>
                      <a:pt x="943" y="3772"/>
                    </a:lnTo>
                    <a:lnTo>
                      <a:pt x="933" y="3715"/>
                    </a:lnTo>
                    <a:lnTo>
                      <a:pt x="952" y="3667"/>
                    </a:lnTo>
                    <a:lnTo>
                      <a:pt x="1038" y="3619"/>
                    </a:lnTo>
                    <a:lnTo>
                      <a:pt x="1076" y="3591"/>
                    </a:lnTo>
                    <a:lnTo>
                      <a:pt x="1086" y="3496"/>
                    </a:lnTo>
                    <a:lnTo>
                      <a:pt x="1114" y="3429"/>
                    </a:lnTo>
                    <a:lnTo>
                      <a:pt x="1009" y="3381"/>
                    </a:lnTo>
                    <a:lnTo>
                      <a:pt x="981" y="3334"/>
                    </a:lnTo>
                    <a:lnTo>
                      <a:pt x="971" y="3248"/>
                    </a:lnTo>
                    <a:lnTo>
                      <a:pt x="895" y="3162"/>
                    </a:lnTo>
                    <a:lnTo>
                      <a:pt x="885" y="3115"/>
                    </a:lnTo>
                    <a:lnTo>
                      <a:pt x="895" y="3077"/>
                    </a:lnTo>
                    <a:lnTo>
                      <a:pt x="876" y="3029"/>
                    </a:lnTo>
                    <a:lnTo>
                      <a:pt x="743" y="3048"/>
                    </a:lnTo>
                    <a:lnTo>
                      <a:pt x="705" y="3029"/>
                    </a:lnTo>
                    <a:lnTo>
                      <a:pt x="705" y="2981"/>
                    </a:lnTo>
                    <a:lnTo>
                      <a:pt x="628" y="2934"/>
                    </a:lnTo>
                    <a:lnTo>
                      <a:pt x="542" y="2896"/>
                    </a:lnTo>
                    <a:lnTo>
                      <a:pt x="504" y="2857"/>
                    </a:lnTo>
                    <a:lnTo>
                      <a:pt x="457" y="2753"/>
                    </a:lnTo>
                    <a:lnTo>
                      <a:pt x="419" y="2724"/>
                    </a:lnTo>
                    <a:lnTo>
                      <a:pt x="419" y="2677"/>
                    </a:lnTo>
                    <a:lnTo>
                      <a:pt x="447" y="2601"/>
                    </a:lnTo>
                    <a:lnTo>
                      <a:pt x="390" y="2515"/>
                    </a:lnTo>
                    <a:lnTo>
                      <a:pt x="381" y="2429"/>
                    </a:lnTo>
                    <a:lnTo>
                      <a:pt x="438" y="2296"/>
                    </a:lnTo>
                    <a:lnTo>
                      <a:pt x="390" y="2296"/>
                    </a:lnTo>
                    <a:lnTo>
                      <a:pt x="352" y="2277"/>
                    </a:lnTo>
                    <a:lnTo>
                      <a:pt x="304" y="2277"/>
                    </a:lnTo>
                    <a:lnTo>
                      <a:pt x="209" y="2248"/>
                    </a:lnTo>
                    <a:lnTo>
                      <a:pt x="171" y="2248"/>
                    </a:lnTo>
                    <a:lnTo>
                      <a:pt x="123" y="2229"/>
                    </a:lnTo>
                    <a:lnTo>
                      <a:pt x="181" y="2096"/>
                    </a:lnTo>
                    <a:lnTo>
                      <a:pt x="181" y="2057"/>
                    </a:lnTo>
                    <a:lnTo>
                      <a:pt x="104" y="2029"/>
                    </a:lnTo>
                    <a:lnTo>
                      <a:pt x="76" y="1981"/>
                    </a:lnTo>
                    <a:lnTo>
                      <a:pt x="38" y="1839"/>
                    </a:lnTo>
                    <a:lnTo>
                      <a:pt x="0" y="1800"/>
                    </a:lnTo>
                    <a:lnTo>
                      <a:pt x="19" y="1762"/>
                    </a:lnTo>
                    <a:lnTo>
                      <a:pt x="104" y="1762"/>
                    </a:lnTo>
                    <a:lnTo>
                      <a:pt x="190" y="1743"/>
                    </a:lnTo>
                    <a:lnTo>
                      <a:pt x="238" y="1724"/>
                    </a:lnTo>
                    <a:lnTo>
                      <a:pt x="276" y="1696"/>
                    </a:lnTo>
                    <a:lnTo>
                      <a:pt x="286" y="1648"/>
                    </a:lnTo>
                    <a:lnTo>
                      <a:pt x="247" y="1610"/>
                    </a:lnTo>
                    <a:lnTo>
                      <a:pt x="171" y="1572"/>
                    </a:lnTo>
                    <a:lnTo>
                      <a:pt x="152" y="1467"/>
                    </a:lnTo>
                    <a:lnTo>
                      <a:pt x="171" y="1467"/>
                    </a:lnTo>
                    <a:lnTo>
                      <a:pt x="200" y="1429"/>
                    </a:lnTo>
                    <a:lnTo>
                      <a:pt x="209" y="1400"/>
                    </a:lnTo>
                    <a:lnTo>
                      <a:pt x="209" y="1362"/>
                    </a:lnTo>
                    <a:lnTo>
                      <a:pt x="219" y="1343"/>
                    </a:lnTo>
                    <a:lnTo>
                      <a:pt x="238" y="1315"/>
                    </a:lnTo>
                    <a:lnTo>
                      <a:pt x="324" y="1248"/>
                    </a:lnTo>
                    <a:lnTo>
                      <a:pt x="362" y="1191"/>
                    </a:lnTo>
                    <a:lnTo>
                      <a:pt x="438" y="1115"/>
                    </a:lnTo>
                    <a:lnTo>
                      <a:pt x="476" y="1067"/>
                    </a:lnTo>
                    <a:lnTo>
                      <a:pt x="476" y="1039"/>
                    </a:lnTo>
                    <a:lnTo>
                      <a:pt x="476" y="1029"/>
                    </a:lnTo>
                    <a:lnTo>
                      <a:pt x="476" y="981"/>
                    </a:lnTo>
                    <a:lnTo>
                      <a:pt x="485" y="953"/>
                    </a:lnTo>
                    <a:lnTo>
                      <a:pt x="504" y="934"/>
                    </a:lnTo>
                    <a:lnTo>
                      <a:pt x="542" y="905"/>
                    </a:lnTo>
                    <a:lnTo>
                      <a:pt x="571" y="886"/>
                    </a:lnTo>
                    <a:lnTo>
                      <a:pt x="638" y="848"/>
                    </a:lnTo>
                    <a:lnTo>
                      <a:pt x="790" y="800"/>
                    </a:lnTo>
                    <a:lnTo>
                      <a:pt x="800" y="791"/>
                    </a:lnTo>
                    <a:lnTo>
                      <a:pt x="819" y="772"/>
                    </a:lnTo>
                    <a:lnTo>
                      <a:pt x="828" y="762"/>
                    </a:lnTo>
                    <a:lnTo>
                      <a:pt x="847" y="772"/>
                    </a:lnTo>
                    <a:lnTo>
                      <a:pt x="857" y="781"/>
                    </a:lnTo>
                    <a:lnTo>
                      <a:pt x="857" y="800"/>
                    </a:lnTo>
                    <a:lnTo>
                      <a:pt x="866" y="810"/>
                    </a:lnTo>
                    <a:lnTo>
                      <a:pt x="943" y="848"/>
                    </a:lnTo>
                    <a:lnTo>
                      <a:pt x="962" y="858"/>
                    </a:lnTo>
                    <a:lnTo>
                      <a:pt x="1009" y="838"/>
                    </a:lnTo>
                    <a:lnTo>
                      <a:pt x="1095" y="762"/>
                    </a:lnTo>
                    <a:lnTo>
                      <a:pt x="1143" y="734"/>
                    </a:lnTo>
                    <a:lnTo>
                      <a:pt x="1200" y="734"/>
                    </a:lnTo>
                    <a:lnTo>
                      <a:pt x="1219" y="734"/>
                    </a:lnTo>
                    <a:lnTo>
                      <a:pt x="1247" y="743"/>
                    </a:lnTo>
                    <a:lnTo>
                      <a:pt x="1333" y="762"/>
                    </a:lnTo>
                    <a:lnTo>
                      <a:pt x="1400" y="772"/>
                    </a:lnTo>
                    <a:lnTo>
                      <a:pt x="1428" y="781"/>
                    </a:lnTo>
                    <a:lnTo>
                      <a:pt x="1428" y="791"/>
                    </a:lnTo>
                    <a:lnTo>
                      <a:pt x="1438" y="838"/>
                    </a:lnTo>
                    <a:lnTo>
                      <a:pt x="1438" y="848"/>
                    </a:lnTo>
                    <a:lnTo>
                      <a:pt x="1457" y="848"/>
                    </a:lnTo>
                    <a:lnTo>
                      <a:pt x="1476" y="838"/>
                    </a:lnTo>
                    <a:lnTo>
                      <a:pt x="1514" y="829"/>
                    </a:lnTo>
                    <a:lnTo>
                      <a:pt x="1581" y="819"/>
                    </a:lnTo>
                    <a:lnTo>
                      <a:pt x="1609" y="829"/>
                    </a:lnTo>
                    <a:lnTo>
                      <a:pt x="1628" y="838"/>
                    </a:lnTo>
                    <a:lnTo>
                      <a:pt x="1676" y="867"/>
                    </a:lnTo>
                    <a:lnTo>
                      <a:pt x="1705" y="876"/>
                    </a:lnTo>
                    <a:lnTo>
                      <a:pt x="1771" y="876"/>
                    </a:lnTo>
                    <a:lnTo>
                      <a:pt x="1809" y="876"/>
                    </a:lnTo>
                    <a:lnTo>
                      <a:pt x="1838" y="867"/>
                    </a:lnTo>
                    <a:lnTo>
                      <a:pt x="1886" y="858"/>
                    </a:lnTo>
                    <a:lnTo>
                      <a:pt x="1924" y="858"/>
                    </a:lnTo>
                    <a:lnTo>
                      <a:pt x="2000" y="867"/>
                    </a:lnTo>
                    <a:lnTo>
                      <a:pt x="2047" y="858"/>
                    </a:lnTo>
                    <a:lnTo>
                      <a:pt x="2086" y="848"/>
                    </a:lnTo>
                    <a:lnTo>
                      <a:pt x="2095" y="848"/>
                    </a:lnTo>
                    <a:lnTo>
                      <a:pt x="2133" y="810"/>
                    </a:lnTo>
                    <a:lnTo>
                      <a:pt x="2171" y="762"/>
                    </a:lnTo>
                    <a:lnTo>
                      <a:pt x="2181" y="734"/>
                    </a:lnTo>
                    <a:lnTo>
                      <a:pt x="2181" y="705"/>
                    </a:lnTo>
                    <a:lnTo>
                      <a:pt x="2190" y="686"/>
                    </a:lnTo>
                    <a:lnTo>
                      <a:pt x="2219" y="677"/>
                    </a:lnTo>
                    <a:lnTo>
                      <a:pt x="2247" y="686"/>
                    </a:lnTo>
                    <a:lnTo>
                      <a:pt x="2267" y="696"/>
                    </a:lnTo>
                    <a:lnTo>
                      <a:pt x="2276" y="724"/>
                    </a:lnTo>
                    <a:lnTo>
                      <a:pt x="2285" y="743"/>
                    </a:lnTo>
                    <a:lnTo>
                      <a:pt x="2333" y="781"/>
                    </a:lnTo>
                    <a:lnTo>
                      <a:pt x="2362" y="800"/>
                    </a:lnTo>
                    <a:lnTo>
                      <a:pt x="2390" y="781"/>
                    </a:lnTo>
                    <a:lnTo>
                      <a:pt x="2409" y="715"/>
                    </a:lnTo>
                    <a:lnTo>
                      <a:pt x="2438" y="600"/>
                    </a:lnTo>
                    <a:lnTo>
                      <a:pt x="2447" y="353"/>
                    </a:lnTo>
                    <a:lnTo>
                      <a:pt x="2447" y="343"/>
                    </a:lnTo>
                    <a:lnTo>
                      <a:pt x="2466" y="257"/>
                    </a:lnTo>
                    <a:lnTo>
                      <a:pt x="2495" y="239"/>
                    </a:lnTo>
                    <a:lnTo>
                      <a:pt x="2543" y="200"/>
                    </a:lnTo>
                    <a:lnTo>
                      <a:pt x="2581" y="191"/>
                    </a:lnTo>
                    <a:lnTo>
                      <a:pt x="2648" y="181"/>
                    </a:lnTo>
                    <a:lnTo>
                      <a:pt x="2857" y="191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52" name="Freeform 11">
                <a:extLst>
                  <a:ext uri="{FF2B5EF4-FFF2-40B4-BE49-F238E27FC236}">
                    <a16:creationId xmlns:a16="http://schemas.microsoft.com/office/drawing/2014/main" id="{7BEAB027-F44F-0E4A-8E7E-EEC091A79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0625" y="433388"/>
                <a:ext cx="2530475" cy="1501775"/>
              </a:xfrm>
              <a:custGeom>
                <a:avLst/>
                <a:gdLst>
                  <a:gd name="T0" fmla="*/ 2386134 w 7030"/>
                  <a:gd name="T1" fmla="*/ 116601 h 4173"/>
                  <a:gd name="T2" fmla="*/ 2495919 w 7030"/>
                  <a:gd name="T3" fmla="*/ 198653 h 4173"/>
                  <a:gd name="T4" fmla="*/ 2523276 w 7030"/>
                  <a:gd name="T5" fmla="*/ 438692 h 4173"/>
                  <a:gd name="T6" fmla="*/ 2392973 w 7030"/>
                  <a:gd name="T7" fmla="*/ 496993 h 4173"/>
                  <a:gd name="T8" fmla="*/ 2269509 w 7030"/>
                  <a:gd name="T9" fmla="*/ 606756 h 4173"/>
                  <a:gd name="T10" fmla="*/ 2265909 w 7030"/>
                  <a:gd name="T11" fmla="*/ 753946 h 4173"/>
                  <a:gd name="T12" fmla="*/ 2273108 w 7030"/>
                  <a:gd name="T13" fmla="*/ 846435 h 4173"/>
                  <a:gd name="T14" fmla="*/ 2245392 w 7030"/>
                  <a:gd name="T15" fmla="*/ 922010 h 4173"/>
                  <a:gd name="T16" fmla="*/ 2207956 w 7030"/>
                  <a:gd name="T17" fmla="*/ 946122 h 4173"/>
                  <a:gd name="T18" fmla="*/ 2173761 w 7030"/>
                  <a:gd name="T19" fmla="*/ 969874 h 4173"/>
                  <a:gd name="T20" fmla="*/ 2115088 w 7030"/>
                  <a:gd name="T21" fmla="*/ 1065962 h 4173"/>
                  <a:gd name="T22" fmla="*/ 1998823 w 7030"/>
                  <a:gd name="T23" fmla="*/ 1052286 h 4173"/>
                  <a:gd name="T24" fmla="*/ 2005662 w 7030"/>
                  <a:gd name="T25" fmla="*/ 1031773 h 4173"/>
                  <a:gd name="T26" fmla="*/ 1954189 w 7030"/>
                  <a:gd name="T27" fmla="*/ 1007661 h 4173"/>
                  <a:gd name="T28" fmla="*/ 1700422 w 7030"/>
                  <a:gd name="T29" fmla="*/ 980310 h 4173"/>
                  <a:gd name="T30" fmla="*/ 1508566 w 7030"/>
                  <a:gd name="T31" fmla="*/ 939284 h 4173"/>
                  <a:gd name="T32" fmla="*/ 1278556 w 7030"/>
                  <a:gd name="T33" fmla="*/ 880984 h 4173"/>
                  <a:gd name="T34" fmla="*/ 1272077 w 7030"/>
                  <a:gd name="T35" fmla="*/ 825922 h 4173"/>
                  <a:gd name="T36" fmla="*/ 1134934 w 7030"/>
                  <a:gd name="T37" fmla="*/ 901497 h 4173"/>
                  <a:gd name="T38" fmla="*/ 929041 w 7030"/>
                  <a:gd name="T39" fmla="*/ 1000823 h 4173"/>
                  <a:gd name="T40" fmla="*/ 836533 w 7030"/>
                  <a:gd name="T41" fmla="*/ 976712 h 4173"/>
                  <a:gd name="T42" fmla="*/ 740425 w 7030"/>
                  <a:gd name="T43" fmla="*/ 877385 h 4173"/>
                  <a:gd name="T44" fmla="*/ 593204 w 7030"/>
                  <a:gd name="T45" fmla="*/ 963036 h 4173"/>
                  <a:gd name="T46" fmla="*/ 582765 w 7030"/>
                  <a:gd name="T47" fmla="*/ 1021337 h 4173"/>
                  <a:gd name="T48" fmla="*/ 195455 w 7030"/>
                  <a:gd name="T49" fmla="*/ 1079637 h 4173"/>
                  <a:gd name="T50" fmla="*/ 408188 w 7030"/>
                  <a:gd name="T51" fmla="*/ 915172 h 4173"/>
                  <a:gd name="T52" fmla="*/ 308480 w 7030"/>
                  <a:gd name="T53" fmla="*/ 747109 h 4173"/>
                  <a:gd name="T54" fmla="*/ 71991 w 7030"/>
                  <a:gd name="T55" fmla="*/ 555293 h 4173"/>
                  <a:gd name="T56" fmla="*/ 44634 w 7030"/>
                  <a:gd name="T57" fmla="*/ 390829 h 4173"/>
                  <a:gd name="T58" fmla="*/ 205534 w 7030"/>
                  <a:gd name="T59" fmla="*/ 342965 h 4173"/>
                  <a:gd name="T60" fmla="*/ 318919 w 7030"/>
                  <a:gd name="T61" fmla="*/ 322092 h 4173"/>
                  <a:gd name="T62" fmla="*/ 414667 w 7030"/>
                  <a:gd name="T63" fmla="*/ 243278 h 4173"/>
                  <a:gd name="T64" fmla="*/ 483418 w 7030"/>
                  <a:gd name="T65" fmla="*/ 229603 h 4173"/>
                  <a:gd name="T66" fmla="*/ 565487 w 7030"/>
                  <a:gd name="T67" fmla="*/ 263791 h 4173"/>
                  <a:gd name="T68" fmla="*/ 685712 w 7030"/>
                  <a:gd name="T69" fmla="*/ 250116 h 4173"/>
                  <a:gd name="T70" fmla="*/ 785059 w 7030"/>
                  <a:gd name="T71" fmla="*/ 308416 h 4173"/>
                  <a:gd name="T72" fmla="*/ 829693 w 7030"/>
                  <a:gd name="T73" fmla="*/ 363478 h 4173"/>
                  <a:gd name="T74" fmla="*/ 984114 w 7030"/>
                  <a:gd name="T75" fmla="*/ 452368 h 4173"/>
                  <a:gd name="T76" fmla="*/ 1223843 w 7030"/>
                  <a:gd name="T77" fmla="*/ 466043 h 4173"/>
                  <a:gd name="T78" fmla="*/ 1340468 w 7030"/>
                  <a:gd name="T79" fmla="*/ 558532 h 4173"/>
                  <a:gd name="T80" fmla="*/ 1587396 w 7030"/>
                  <a:gd name="T81" fmla="*/ 521105 h 4173"/>
                  <a:gd name="T82" fmla="*/ 1734617 w 7030"/>
                  <a:gd name="T83" fmla="*/ 507429 h 4173"/>
                  <a:gd name="T84" fmla="*/ 1878599 w 7030"/>
                  <a:gd name="T85" fmla="*/ 493754 h 4173"/>
                  <a:gd name="T86" fmla="*/ 2012502 w 7030"/>
                  <a:gd name="T87" fmla="*/ 459206 h 4173"/>
                  <a:gd name="T88" fmla="*/ 2142805 w 7030"/>
                  <a:gd name="T89" fmla="*/ 356280 h 4173"/>
                  <a:gd name="T90" fmla="*/ 2132366 w 7030"/>
                  <a:gd name="T91" fmla="*/ 260552 h 4173"/>
                  <a:gd name="T92" fmla="*/ 2098171 w 7030"/>
                  <a:gd name="T93" fmla="*/ 161226 h 4173"/>
                  <a:gd name="T94" fmla="*/ 2036618 w 7030"/>
                  <a:gd name="T95" fmla="*/ 85651 h 4173"/>
                  <a:gd name="T96" fmla="*/ 2152883 w 7030"/>
                  <a:gd name="T97" fmla="*/ 20513 h 4173"/>
                  <a:gd name="T98" fmla="*/ 1738217 w 7030"/>
                  <a:gd name="T99" fmla="*/ 1460029 h 4173"/>
                  <a:gd name="T100" fmla="*/ 1594235 w 7030"/>
                  <a:gd name="T101" fmla="*/ 1377977 h 4173"/>
                  <a:gd name="T102" fmla="*/ 959997 w 7030"/>
                  <a:gd name="T103" fmla="*/ 1131100 h 4173"/>
                  <a:gd name="T104" fmla="*/ 973675 w 7030"/>
                  <a:gd name="T105" fmla="*/ 1254538 h 4173"/>
                  <a:gd name="T106" fmla="*/ 870728 w 7030"/>
                  <a:gd name="T107" fmla="*/ 1302402 h 4173"/>
                  <a:gd name="T108" fmla="*/ 822854 w 7030"/>
                  <a:gd name="T109" fmla="*/ 1268214 h 4173"/>
                  <a:gd name="T110" fmla="*/ 764542 w 7030"/>
                  <a:gd name="T111" fmla="*/ 1148374 h 4173"/>
                  <a:gd name="T112" fmla="*/ 953158 w 7030"/>
                  <a:gd name="T113" fmla="*/ 1106988 h 4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030" h="4173">
                    <a:moveTo>
                      <a:pt x="6315" y="124"/>
                    </a:moveTo>
                    <a:lnTo>
                      <a:pt x="6381" y="114"/>
                    </a:lnTo>
                    <a:lnTo>
                      <a:pt x="6419" y="124"/>
                    </a:lnTo>
                    <a:lnTo>
                      <a:pt x="6486" y="191"/>
                    </a:lnTo>
                    <a:lnTo>
                      <a:pt x="6572" y="210"/>
                    </a:lnTo>
                    <a:lnTo>
                      <a:pt x="6619" y="229"/>
                    </a:lnTo>
                    <a:lnTo>
                      <a:pt x="6648" y="238"/>
                    </a:lnTo>
                    <a:lnTo>
                      <a:pt x="6648" y="286"/>
                    </a:lnTo>
                    <a:lnTo>
                      <a:pt x="6629" y="324"/>
                    </a:lnTo>
                    <a:lnTo>
                      <a:pt x="6753" y="419"/>
                    </a:lnTo>
                    <a:lnTo>
                      <a:pt x="6857" y="476"/>
                    </a:lnTo>
                    <a:lnTo>
                      <a:pt x="6886" y="495"/>
                    </a:lnTo>
                    <a:lnTo>
                      <a:pt x="6934" y="429"/>
                    </a:lnTo>
                    <a:lnTo>
                      <a:pt x="6934" y="457"/>
                    </a:lnTo>
                    <a:lnTo>
                      <a:pt x="6934" y="476"/>
                    </a:lnTo>
                    <a:lnTo>
                      <a:pt x="6934" y="495"/>
                    </a:lnTo>
                    <a:lnTo>
                      <a:pt x="6943" y="514"/>
                    </a:lnTo>
                    <a:lnTo>
                      <a:pt x="6934" y="552"/>
                    </a:lnTo>
                    <a:lnTo>
                      <a:pt x="6943" y="638"/>
                    </a:lnTo>
                    <a:lnTo>
                      <a:pt x="6934" y="667"/>
                    </a:lnTo>
                    <a:lnTo>
                      <a:pt x="6953" y="714"/>
                    </a:lnTo>
                    <a:lnTo>
                      <a:pt x="6962" y="762"/>
                    </a:lnTo>
                    <a:lnTo>
                      <a:pt x="6981" y="876"/>
                    </a:lnTo>
                    <a:lnTo>
                      <a:pt x="7019" y="1029"/>
                    </a:lnTo>
                    <a:lnTo>
                      <a:pt x="7029" y="1095"/>
                    </a:lnTo>
                    <a:lnTo>
                      <a:pt x="7029" y="1162"/>
                    </a:lnTo>
                    <a:lnTo>
                      <a:pt x="7010" y="1219"/>
                    </a:lnTo>
                    <a:lnTo>
                      <a:pt x="6991" y="1276"/>
                    </a:lnTo>
                    <a:lnTo>
                      <a:pt x="6962" y="1305"/>
                    </a:lnTo>
                    <a:lnTo>
                      <a:pt x="6924" y="1314"/>
                    </a:lnTo>
                    <a:lnTo>
                      <a:pt x="6867" y="1295"/>
                    </a:lnTo>
                    <a:lnTo>
                      <a:pt x="6829" y="1267"/>
                    </a:lnTo>
                    <a:lnTo>
                      <a:pt x="6800" y="1238"/>
                    </a:lnTo>
                    <a:lnTo>
                      <a:pt x="6686" y="1362"/>
                    </a:lnTo>
                    <a:lnTo>
                      <a:pt x="6658" y="1372"/>
                    </a:lnTo>
                    <a:lnTo>
                      <a:pt x="6648" y="1381"/>
                    </a:lnTo>
                    <a:lnTo>
                      <a:pt x="6638" y="1391"/>
                    </a:lnTo>
                    <a:lnTo>
                      <a:pt x="6629" y="1410"/>
                    </a:lnTo>
                    <a:lnTo>
                      <a:pt x="6562" y="1448"/>
                    </a:lnTo>
                    <a:lnTo>
                      <a:pt x="6505" y="1505"/>
                    </a:lnTo>
                    <a:lnTo>
                      <a:pt x="6467" y="1524"/>
                    </a:lnTo>
                    <a:lnTo>
                      <a:pt x="6315" y="1543"/>
                    </a:lnTo>
                    <a:lnTo>
                      <a:pt x="6286" y="1562"/>
                    </a:lnTo>
                    <a:lnTo>
                      <a:pt x="6324" y="1619"/>
                    </a:lnTo>
                    <a:lnTo>
                      <a:pt x="6305" y="1686"/>
                    </a:lnTo>
                    <a:lnTo>
                      <a:pt x="6286" y="1743"/>
                    </a:lnTo>
                    <a:lnTo>
                      <a:pt x="6295" y="1800"/>
                    </a:lnTo>
                    <a:lnTo>
                      <a:pt x="6324" y="1857"/>
                    </a:lnTo>
                    <a:lnTo>
                      <a:pt x="6286" y="1924"/>
                    </a:lnTo>
                    <a:lnTo>
                      <a:pt x="6286" y="1953"/>
                    </a:lnTo>
                    <a:lnTo>
                      <a:pt x="6315" y="1962"/>
                    </a:lnTo>
                    <a:lnTo>
                      <a:pt x="6334" y="1971"/>
                    </a:lnTo>
                    <a:lnTo>
                      <a:pt x="6295" y="2048"/>
                    </a:lnTo>
                    <a:lnTo>
                      <a:pt x="6295" y="2095"/>
                    </a:lnTo>
                    <a:lnTo>
                      <a:pt x="6334" y="2162"/>
                    </a:lnTo>
                    <a:lnTo>
                      <a:pt x="6353" y="2200"/>
                    </a:lnTo>
                    <a:lnTo>
                      <a:pt x="6410" y="2229"/>
                    </a:lnTo>
                    <a:lnTo>
                      <a:pt x="6419" y="2267"/>
                    </a:lnTo>
                    <a:lnTo>
                      <a:pt x="6400" y="2305"/>
                    </a:lnTo>
                    <a:lnTo>
                      <a:pt x="6381" y="2314"/>
                    </a:lnTo>
                    <a:lnTo>
                      <a:pt x="6343" y="2324"/>
                    </a:lnTo>
                    <a:lnTo>
                      <a:pt x="6324" y="2333"/>
                    </a:lnTo>
                    <a:lnTo>
                      <a:pt x="6315" y="2352"/>
                    </a:lnTo>
                    <a:lnTo>
                      <a:pt x="6324" y="2381"/>
                    </a:lnTo>
                    <a:lnTo>
                      <a:pt x="6353" y="2410"/>
                    </a:lnTo>
                    <a:lnTo>
                      <a:pt x="6372" y="2419"/>
                    </a:lnTo>
                    <a:lnTo>
                      <a:pt x="6381" y="2429"/>
                    </a:lnTo>
                    <a:lnTo>
                      <a:pt x="6353" y="2467"/>
                    </a:lnTo>
                    <a:lnTo>
                      <a:pt x="6324" y="2486"/>
                    </a:lnTo>
                    <a:lnTo>
                      <a:pt x="6257" y="2524"/>
                    </a:lnTo>
                    <a:lnTo>
                      <a:pt x="6229" y="2553"/>
                    </a:lnTo>
                    <a:lnTo>
                      <a:pt x="6238" y="2562"/>
                    </a:lnTo>
                    <a:lnTo>
                      <a:pt x="6248" y="2581"/>
                    </a:lnTo>
                    <a:lnTo>
                      <a:pt x="6248" y="2600"/>
                    </a:lnTo>
                    <a:lnTo>
                      <a:pt x="6219" y="2610"/>
                    </a:lnTo>
                    <a:lnTo>
                      <a:pt x="6200" y="2610"/>
                    </a:lnTo>
                    <a:lnTo>
                      <a:pt x="6181" y="2600"/>
                    </a:lnTo>
                    <a:lnTo>
                      <a:pt x="6172" y="2591"/>
                    </a:lnTo>
                    <a:lnTo>
                      <a:pt x="6162" y="2572"/>
                    </a:lnTo>
                    <a:lnTo>
                      <a:pt x="6153" y="2572"/>
                    </a:lnTo>
                    <a:lnTo>
                      <a:pt x="6134" y="2629"/>
                    </a:lnTo>
                    <a:lnTo>
                      <a:pt x="6115" y="2657"/>
                    </a:lnTo>
                    <a:lnTo>
                      <a:pt x="6096" y="2676"/>
                    </a:lnTo>
                    <a:lnTo>
                      <a:pt x="6086" y="2676"/>
                    </a:lnTo>
                    <a:lnTo>
                      <a:pt x="6077" y="2667"/>
                    </a:lnTo>
                    <a:lnTo>
                      <a:pt x="6067" y="2638"/>
                    </a:lnTo>
                    <a:lnTo>
                      <a:pt x="6067" y="2667"/>
                    </a:lnTo>
                    <a:lnTo>
                      <a:pt x="6067" y="2686"/>
                    </a:lnTo>
                    <a:lnTo>
                      <a:pt x="6057" y="2686"/>
                    </a:lnTo>
                    <a:lnTo>
                      <a:pt x="6039" y="2695"/>
                    </a:lnTo>
                    <a:lnTo>
                      <a:pt x="6039" y="2705"/>
                    </a:lnTo>
                    <a:lnTo>
                      <a:pt x="6039" y="2714"/>
                    </a:lnTo>
                    <a:lnTo>
                      <a:pt x="6048" y="2714"/>
                    </a:lnTo>
                    <a:lnTo>
                      <a:pt x="6029" y="2733"/>
                    </a:lnTo>
                    <a:lnTo>
                      <a:pt x="6019" y="2743"/>
                    </a:lnTo>
                    <a:lnTo>
                      <a:pt x="6019" y="2762"/>
                    </a:lnTo>
                    <a:lnTo>
                      <a:pt x="6039" y="2791"/>
                    </a:lnTo>
                    <a:lnTo>
                      <a:pt x="5914" y="2905"/>
                    </a:lnTo>
                    <a:lnTo>
                      <a:pt x="5876" y="2962"/>
                    </a:lnTo>
                    <a:lnTo>
                      <a:pt x="5857" y="3038"/>
                    </a:lnTo>
                    <a:lnTo>
                      <a:pt x="5800" y="3105"/>
                    </a:lnTo>
                    <a:lnTo>
                      <a:pt x="5734" y="3134"/>
                    </a:lnTo>
                    <a:lnTo>
                      <a:pt x="5648" y="3124"/>
                    </a:lnTo>
                    <a:lnTo>
                      <a:pt x="5648" y="3114"/>
                    </a:lnTo>
                    <a:lnTo>
                      <a:pt x="5629" y="3067"/>
                    </a:lnTo>
                    <a:lnTo>
                      <a:pt x="5619" y="3010"/>
                    </a:lnTo>
                    <a:lnTo>
                      <a:pt x="5610" y="2952"/>
                    </a:lnTo>
                    <a:lnTo>
                      <a:pt x="5553" y="2924"/>
                    </a:lnTo>
                    <a:lnTo>
                      <a:pt x="5553" y="2905"/>
                    </a:lnTo>
                    <a:lnTo>
                      <a:pt x="5591" y="2905"/>
                    </a:lnTo>
                    <a:lnTo>
                      <a:pt x="5629" y="2905"/>
                    </a:lnTo>
                    <a:lnTo>
                      <a:pt x="5667" y="2886"/>
                    </a:lnTo>
                    <a:lnTo>
                      <a:pt x="5686" y="2876"/>
                    </a:lnTo>
                    <a:lnTo>
                      <a:pt x="5667" y="2848"/>
                    </a:lnTo>
                    <a:lnTo>
                      <a:pt x="5629" y="2838"/>
                    </a:lnTo>
                    <a:lnTo>
                      <a:pt x="5591" y="2848"/>
                    </a:lnTo>
                    <a:lnTo>
                      <a:pt x="5572" y="2867"/>
                    </a:lnTo>
                    <a:lnTo>
                      <a:pt x="5562" y="2848"/>
                    </a:lnTo>
                    <a:lnTo>
                      <a:pt x="5553" y="2819"/>
                    </a:lnTo>
                    <a:lnTo>
                      <a:pt x="5543" y="2819"/>
                    </a:lnTo>
                    <a:lnTo>
                      <a:pt x="5543" y="2838"/>
                    </a:lnTo>
                    <a:lnTo>
                      <a:pt x="5553" y="2857"/>
                    </a:lnTo>
                    <a:lnTo>
                      <a:pt x="5553" y="2886"/>
                    </a:lnTo>
                    <a:lnTo>
                      <a:pt x="5543" y="2886"/>
                    </a:lnTo>
                    <a:lnTo>
                      <a:pt x="5505" y="2848"/>
                    </a:lnTo>
                    <a:lnTo>
                      <a:pt x="5429" y="2800"/>
                    </a:lnTo>
                    <a:lnTo>
                      <a:pt x="5353" y="2781"/>
                    </a:lnTo>
                    <a:lnTo>
                      <a:pt x="5305" y="2800"/>
                    </a:lnTo>
                    <a:lnTo>
                      <a:pt x="5267" y="2791"/>
                    </a:lnTo>
                    <a:lnTo>
                      <a:pt x="5134" y="2791"/>
                    </a:lnTo>
                    <a:lnTo>
                      <a:pt x="5105" y="2771"/>
                    </a:lnTo>
                    <a:lnTo>
                      <a:pt x="5086" y="2762"/>
                    </a:lnTo>
                    <a:lnTo>
                      <a:pt x="4915" y="2781"/>
                    </a:lnTo>
                    <a:lnTo>
                      <a:pt x="4819" y="2762"/>
                    </a:lnTo>
                    <a:lnTo>
                      <a:pt x="4724" y="2724"/>
                    </a:lnTo>
                    <a:lnTo>
                      <a:pt x="4619" y="2705"/>
                    </a:lnTo>
                    <a:lnTo>
                      <a:pt x="4534" y="2733"/>
                    </a:lnTo>
                    <a:lnTo>
                      <a:pt x="4515" y="2733"/>
                    </a:lnTo>
                    <a:lnTo>
                      <a:pt x="4467" y="2724"/>
                    </a:lnTo>
                    <a:lnTo>
                      <a:pt x="4419" y="2695"/>
                    </a:lnTo>
                    <a:lnTo>
                      <a:pt x="4381" y="2667"/>
                    </a:lnTo>
                    <a:lnTo>
                      <a:pt x="4343" y="2638"/>
                    </a:lnTo>
                    <a:lnTo>
                      <a:pt x="4229" y="2619"/>
                    </a:lnTo>
                    <a:lnTo>
                      <a:pt x="4191" y="2610"/>
                    </a:lnTo>
                    <a:lnTo>
                      <a:pt x="4105" y="2572"/>
                    </a:lnTo>
                    <a:lnTo>
                      <a:pt x="4010" y="2505"/>
                    </a:lnTo>
                    <a:lnTo>
                      <a:pt x="3915" y="2476"/>
                    </a:lnTo>
                    <a:lnTo>
                      <a:pt x="3829" y="2553"/>
                    </a:lnTo>
                    <a:lnTo>
                      <a:pt x="3819" y="2553"/>
                    </a:lnTo>
                    <a:lnTo>
                      <a:pt x="3819" y="2533"/>
                    </a:lnTo>
                    <a:lnTo>
                      <a:pt x="3638" y="2505"/>
                    </a:lnTo>
                    <a:lnTo>
                      <a:pt x="3581" y="2476"/>
                    </a:lnTo>
                    <a:lnTo>
                      <a:pt x="3552" y="2448"/>
                    </a:lnTo>
                    <a:lnTo>
                      <a:pt x="3534" y="2448"/>
                    </a:lnTo>
                    <a:lnTo>
                      <a:pt x="3524" y="2438"/>
                    </a:lnTo>
                    <a:lnTo>
                      <a:pt x="3534" y="2400"/>
                    </a:lnTo>
                    <a:lnTo>
                      <a:pt x="3543" y="2372"/>
                    </a:lnTo>
                    <a:lnTo>
                      <a:pt x="3562" y="2352"/>
                    </a:lnTo>
                    <a:lnTo>
                      <a:pt x="3581" y="2343"/>
                    </a:lnTo>
                    <a:lnTo>
                      <a:pt x="3610" y="2333"/>
                    </a:lnTo>
                    <a:lnTo>
                      <a:pt x="3562" y="2305"/>
                    </a:lnTo>
                    <a:lnTo>
                      <a:pt x="3534" y="2295"/>
                    </a:lnTo>
                    <a:lnTo>
                      <a:pt x="3343" y="2295"/>
                    </a:lnTo>
                    <a:lnTo>
                      <a:pt x="3305" y="2305"/>
                    </a:lnTo>
                    <a:lnTo>
                      <a:pt x="3305" y="2352"/>
                    </a:lnTo>
                    <a:lnTo>
                      <a:pt x="3257" y="2400"/>
                    </a:lnTo>
                    <a:lnTo>
                      <a:pt x="3229" y="2419"/>
                    </a:lnTo>
                    <a:lnTo>
                      <a:pt x="3191" y="2419"/>
                    </a:lnTo>
                    <a:lnTo>
                      <a:pt x="3210" y="2476"/>
                    </a:lnTo>
                    <a:lnTo>
                      <a:pt x="3191" y="2505"/>
                    </a:lnTo>
                    <a:lnTo>
                      <a:pt x="3153" y="2505"/>
                    </a:lnTo>
                    <a:lnTo>
                      <a:pt x="3105" y="2505"/>
                    </a:lnTo>
                    <a:lnTo>
                      <a:pt x="3076" y="2515"/>
                    </a:lnTo>
                    <a:lnTo>
                      <a:pt x="3000" y="2562"/>
                    </a:lnTo>
                    <a:lnTo>
                      <a:pt x="2962" y="2572"/>
                    </a:lnTo>
                    <a:lnTo>
                      <a:pt x="2895" y="2619"/>
                    </a:lnTo>
                    <a:lnTo>
                      <a:pt x="2829" y="2705"/>
                    </a:lnTo>
                    <a:lnTo>
                      <a:pt x="2752" y="2771"/>
                    </a:lnTo>
                    <a:lnTo>
                      <a:pt x="2667" y="2733"/>
                    </a:lnTo>
                    <a:lnTo>
                      <a:pt x="2581" y="2781"/>
                    </a:lnTo>
                    <a:lnTo>
                      <a:pt x="2534" y="2781"/>
                    </a:lnTo>
                    <a:lnTo>
                      <a:pt x="2496" y="2762"/>
                    </a:lnTo>
                    <a:lnTo>
                      <a:pt x="2505" y="2753"/>
                    </a:lnTo>
                    <a:lnTo>
                      <a:pt x="2505" y="2733"/>
                    </a:lnTo>
                    <a:lnTo>
                      <a:pt x="2429" y="2695"/>
                    </a:lnTo>
                    <a:lnTo>
                      <a:pt x="2381" y="2743"/>
                    </a:lnTo>
                    <a:lnTo>
                      <a:pt x="2362" y="2762"/>
                    </a:lnTo>
                    <a:lnTo>
                      <a:pt x="2353" y="2762"/>
                    </a:lnTo>
                    <a:lnTo>
                      <a:pt x="2324" y="2714"/>
                    </a:lnTo>
                    <a:lnTo>
                      <a:pt x="2305" y="2667"/>
                    </a:lnTo>
                    <a:lnTo>
                      <a:pt x="2276" y="2629"/>
                    </a:lnTo>
                    <a:lnTo>
                      <a:pt x="2286" y="2591"/>
                    </a:lnTo>
                    <a:lnTo>
                      <a:pt x="2248" y="2572"/>
                    </a:lnTo>
                    <a:lnTo>
                      <a:pt x="2229" y="2553"/>
                    </a:lnTo>
                    <a:lnTo>
                      <a:pt x="2210" y="2515"/>
                    </a:lnTo>
                    <a:lnTo>
                      <a:pt x="2200" y="2476"/>
                    </a:lnTo>
                    <a:lnTo>
                      <a:pt x="2086" y="2457"/>
                    </a:lnTo>
                    <a:lnTo>
                      <a:pt x="2057" y="2438"/>
                    </a:lnTo>
                    <a:lnTo>
                      <a:pt x="2038" y="2457"/>
                    </a:lnTo>
                    <a:lnTo>
                      <a:pt x="2010" y="2467"/>
                    </a:lnTo>
                    <a:lnTo>
                      <a:pt x="1981" y="2476"/>
                    </a:lnTo>
                    <a:lnTo>
                      <a:pt x="1962" y="2505"/>
                    </a:lnTo>
                    <a:lnTo>
                      <a:pt x="1914" y="2486"/>
                    </a:lnTo>
                    <a:lnTo>
                      <a:pt x="1848" y="2495"/>
                    </a:lnTo>
                    <a:lnTo>
                      <a:pt x="1800" y="2524"/>
                    </a:lnTo>
                    <a:lnTo>
                      <a:pt x="1752" y="2591"/>
                    </a:lnTo>
                    <a:lnTo>
                      <a:pt x="1648" y="2676"/>
                    </a:lnTo>
                    <a:lnTo>
                      <a:pt x="1610" y="2695"/>
                    </a:lnTo>
                    <a:lnTo>
                      <a:pt x="1638" y="2714"/>
                    </a:lnTo>
                    <a:lnTo>
                      <a:pt x="1657" y="2743"/>
                    </a:lnTo>
                    <a:lnTo>
                      <a:pt x="1657" y="2771"/>
                    </a:lnTo>
                    <a:lnTo>
                      <a:pt x="1610" y="2781"/>
                    </a:lnTo>
                    <a:lnTo>
                      <a:pt x="1600" y="2791"/>
                    </a:lnTo>
                    <a:lnTo>
                      <a:pt x="1600" y="2810"/>
                    </a:lnTo>
                    <a:lnTo>
                      <a:pt x="1600" y="2829"/>
                    </a:lnTo>
                    <a:lnTo>
                      <a:pt x="1619" y="2838"/>
                    </a:lnTo>
                    <a:lnTo>
                      <a:pt x="1657" y="2838"/>
                    </a:lnTo>
                    <a:lnTo>
                      <a:pt x="1676" y="2838"/>
                    </a:lnTo>
                    <a:lnTo>
                      <a:pt x="1372" y="3019"/>
                    </a:lnTo>
                    <a:lnTo>
                      <a:pt x="1143" y="3162"/>
                    </a:lnTo>
                    <a:lnTo>
                      <a:pt x="1057" y="3181"/>
                    </a:lnTo>
                    <a:lnTo>
                      <a:pt x="952" y="3172"/>
                    </a:lnTo>
                    <a:lnTo>
                      <a:pt x="848" y="3143"/>
                    </a:lnTo>
                    <a:lnTo>
                      <a:pt x="591" y="3010"/>
                    </a:lnTo>
                    <a:lnTo>
                      <a:pt x="543" y="3000"/>
                    </a:lnTo>
                    <a:lnTo>
                      <a:pt x="543" y="2991"/>
                    </a:lnTo>
                    <a:lnTo>
                      <a:pt x="553" y="2972"/>
                    </a:lnTo>
                    <a:lnTo>
                      <a:pt x="753" y="2934"/>
                    </a:lnTo>
                    <a:lnTo>
                      <a:pt x="800" y="2905"/>
                    </a:lnTo>
                    <a:lnTo>
                      <a:pt x="924" y="2800"/>
                    </a:lnTo>
                    <a:lnTo>
                      <a:pt x="972" y="2724"/>
                    </a:lnTo>
                    <a:lnTo>
                      <a:pt x="1105" y="2619"/>
                    </a:lnTo>
                    <a:lnTo>
                      <a:pt x="1134" y="2591"/>
                    </a:lnTo>
                    <a:lnTo>
                      <a:pt x="1134" y="2543"/>
                    </a:lnTo>
                    <a:lnTo>
                      <a:pt x="1162" y="2505"/>
                    </a:lnTo>
                    <a:lnTo>
                      <a:pt x="1172" y="2467"/>
                    </a:lnTo>
                    <a:lnTo>
                      <a:pt x="1143" y="2381"/>
                    </a:lnTo>
                    <a:lnTo>
                      <a:pt x="1162" y="2333"/>
                    </a:lnTo>
                    <a:lnTo>
                      <a:pt x="1105" y="2314"/>
                    </a:lnTo>
                    <a:lnTo>
                      <a:pt x="991" y="2210"/>
                    </a:lnTo>
                    <a:lnTo>
                      <a:pt x="943" y="2124"/>
                    </a:lnTo>
                    <a:lnTo>
                      <a:pt x="895" y="2086"/>
                    </a:lnTo>
                    <a:lnTo>
                      <a:pt x="857" y="2076"/>
                    </a:lnTo>
                    <a:lnTo>
                      <a:pt x="810" y="2086"/>
                    </a:lnTo>
                    <a:lnTo>
                      <a:pt x="771" y="2134"/>
                    </a:lnTo>
                    <a:lnTo>
                      <a:pt x="695" y="2057"/>
                    </a:lnTo>
                    <a:lnTo>
                      <a:pt x="571" y="2029"/>
                    </a:lnTo>
                    <a:lnTo>
                      <a:pt x="457" y="1933"/>
                    </a:lnTo>
                    <a:lnTo>
                      <a:pt x="314" y="1762"/>
                    </a:lnTo>
                    <a:lnTo>
                      <a:pt x="210" y="1667"/>
                    </a:lnTo>
                    <a:lnTo>
                      <a:pt x="191" y="1619"/>
                    </a:lnTo>
                    <a:lnTo>
                      <a:pt x="200" y="1543"/>
                    </a:lnTo>
                    <a:lnTo>
                      <a:pt x="229" y="1505"/>
                    </a:lnTo>
                    <a:lnTo>
                      <a:pt x="229" y="1457"/>
                    </a:lnTo>
                    <a:lnTo>
                      <a:pt x="29" y="1362"/>
                    </a:lnTo>
                    <a:lnTo>
                      <a:pt x="0" y="1229"/>
                    </a:lnTo>
                    <a:lnTo>
                      <a:pt x="9" y="1171"/>
                    </a:lnTo>
                    <a:lnTo>
                      <a:pt x="9" y="1162"/>
                    </a:lnTo>
                    <a:lnTo>
                      <a:pt x="19" y="1162"/>
                    </a:lnTo>
                    <a:lnTo>
                      <a:pt x="76" y="1095"/>
                    </a:lnTo>
                    <a:lnTo>
                      <a:pt x="124" y="1086"/>
                    </a:lnTo>
                    <a:lnTo>
                      <a:pt x="200" y="1086"/>
                    </a:lnTo>
                    <a:lnTo>
                      <a:pt x="276" y="1095"/>
                    </a:lnTo>
                    <a:lnTo>
                      <a:pt x="314" y="1086"/>
                    </a:lnTo>
                    <a:lnTo>
                      <a:pt x="362" y="1000"/>
                    </a:lnTo>
                    <a:lnTo>
                      <a:pt x="400" y="981"/>
                    </a:lnTo>
                    <a:lnTo>
                      <a:pt x="438" y="990"/>
                    </a:lnTo>
                    <a:lnTo>
                      <a:pt x="486" y="981"/>
                    </a:lnTo>
                    <a:lnTo>
                      <a:pt x="533" y="971"/>
                    </a:lnTo>
                    <a:lnTo>
                      <a:pt x="571" y="953"/>
                    </a:lnTo>
                    <a:lnTo>
                      <a:pt x="638" y="895"/>
                    </a:lnTo>
                    <a:lnTo>
                      <a:pt x="657" y="895"/>
                    </a:lnTo>
                    <a:lnTo>
                      <a:pt x="771" y="971"/>
                    </a:lnTo>
                    <a:lnTo>
                      <a:pt x="800" y="971"/>
                    </a:lnTo>
                    <a:lnTo>
                      <a:pt x="838" y="933"/>
                    </a:lnTo>
                    <a:lnTo>
                      <a:pt x="857" y="924"/>
                    </a:lnTo>
                    <a:lnTo>
                      <a:pt x="867" y="924"/>
                    </a:lnTo>
                    <a:lnTo>
                      <a:pt x="876" y="914"/>
                    </a:lnTo>
                    <a:lnTo>
                      <a:pt x="886" y="895"/>
                    </a:lnTo>
                    <a:lnTo>
                      <a:pt x="934" y="924"/>
                    </a:lnTo>
                    <a:lnTo>
                      <a:pt x="962" y="933"/>
                    </a:lnTo>
                    <a:lnTo>
                      <a:pt x="991" y="924"/>
                    </a:lnTo>
                    <a:lnTo>
                      <a:pt x="1010" y="895"/>
                    </a:lnTo>
                    <a:lnTo>
                      <a:pt x="1010" y="867"/>
                    </a:lnTo>
                    <a:lnTo>
                      <a:pt x="1000" y="800"/>
                    </a:lnTo>
                    <a:lnTo>
                      <a:pt x="991" y="705"/>
                    </a:lnTo>
                    <a:lnTo>
                      <a:pt x="1067" y="667"/>
                    </a:lnTo>
                    <a:lnTo>
                      <a:pt x="1152" y="676"/>
                    </a:lnTo>
                    <a:lnTo>
                      <a:pt x="1229" y="695"/>
                    </a:lnTo>
                    <a:lnTo>
                      <a:pt x="1238" y="714"/>
                    </a:lnTo>
                    <a:lnTo>
                      <a:pt x="1257" y="733"/>
                    </a:lnTo>
                    <a:lnTo>
                      <a:pt x="1267" y="743"/>
                    </a:lnTo>
                    <a:lnTo>
                      <a:pt x="1276" y="743"/>
                    </a:lnTo>
                    <a:lnTo>
                      <a:pt x="1286" y="733"/>
                    </a:lnTo>
                    <a:lnTo>
                      <a:pt x="1295" y="686"/>
                    </a:lnTo>
                    <a:lnTo>
                      <a:pt x="1305" y="667"/>
                    </a:lnTo>
                    <a:lnTo>
                      <a:pt x="1343" y="638"/>
                    </a:lnTo>
                    <a:lnTo>
                      <a:pt x="1381" y="610"/>
                    </a:lnTo>
                    <a:lnTo>
                      <a:pt x="1429" y="591"/>
                    </a:lnTo>
                    <a:lnTo>
                      <a:pt x="1467" y="581"/>
                    </a:lnTo>
                    <a:lnTo>
                      <a:pt x="1505" y="629"/>
                    </a:lnTo>
                    <a:lnTo>
                      <a:pt x="1553" y="657"/>
                    </a:lnTo>
                    <a:lnTo>
                      <a:pt x="1553" y="686"/>
                    </a:lnTo>
                    <a:lnTo>
                      <a:pt x="1553" y="714"/>
                    </a:lnTo>
                    <a:lnTo>
                      <a:pt x="1553" y="724"/>
                    </a:lnTo>
                    <a:lnTo>
                      <a:pt x="1571" y="733"/>
                    </a:lnTo>
                    <a:lnTo>
                      <a:pt x="1591" y="733"/>
                    </a:lnTo>
                    <a:lnTo>
                      <a:pt x="1600" y="724"/>
                    </a:lnTo>
                    <a:lnTo>
                      <a:pt x="1629" y="714"/>
                    </a:lnTo>
                    <a:lnTo>
                      <a:pt x="1686" y="724"/>
                    </a:lnTo>
                    <a:lnTo>
                      <a:pt x="1705" y="724"/>
                    </a:lnTo>
                    <a:lnTo>
                      <a:pt x="1791" y="695"/>
                    </a:lnTo>
                    <a:lnTo>
                      <a:pt x="1819" y="695"/>
                    </a:lnTo>
                    <a:lnTo>
                      <a:pt x="1867" y="705"/>
                    </a:lnTo>
                    <a:lnTo>
                      <a:pt x="1905" y="695"/>
                    </a:lnTo>
                    <a:lnTo>
                      <a:pt x="1952" y="629"/>
                    </a:lnTo>
                    <a:lnTo>
                      <a:pt x="2010" y="619"/>
                    </a:lnTo>
                    <a:lnTo>
                      <a:pt x="2076" y="591"/>
                    </a:lnTo>
                    <a:lnTo>
                      <a:pt x="2124" y="638"/>
                    </a:lnTo>
                    <a:lnTo>
                      <a:pt x="2153" y="714"/>
                    </a:lnTo>
                    <a:lnTo>
                      <a:pt x="2153" y="800"/>
                    </a:lnTo>
                    <a:lnTo>
                      <a:pt x="2162" y="829"/>
                    </a:lnTo>
                    <a:lnTo>
                      <a:pt x="2172" y="838"/>
                    </a:lnTo>
                    <a:lnTo>
                      <a:pt x="2181" y="857"/>
                    </a:lnTo>
                    <a:lnTo>
                      <a:pt x="2200" y="867"/>
                    </a:lnTo>
                    <a:lnTo>
                      <a:pt x="2210" y="876"/>
                    </a:lnTo>
                    <a:lnTo>
                      <a:pt x="2229" y="895"/>
                    </a:lnTo>
                    <a:lnTo>
                      <a:pt x="2238" y="905"/>
                    </a:lnTo>
                    <a:lnTo>
                      <a:pt x="2238" y="924"/>
                    </a:lnTo>
                    <a:lnTo>
                      <a:pt x="2238" y="953"/>
                    </a:lnTo>
                    <a:lnTo>
                      <a:pt x="2238" y="962"/>
                    </a:lnTo>
                    <a:lnTo>
                      <a:pt x="2276" y="1000"/>
                    </a:lnTo>
                    <a:lnTo>
                      <a:pt x="2305" y="1010"/>
                    </a:lnTo>
                    <a:lnTo>
                      <a:pt x="2381" y="1010"/>
                    </a:lnTo>
                    <a:lnTo>
                      <a:pt x="2371" y="1038"/>
                    </a:lnTo>
                    <a:lnTo>
                      <a:pt x="2429" y="1038"/>
                    </a:lnTo>
                    <a:lnTo>
                      <a:pt x="2467" y="1048"/>
                    </a:lnTo>
                    <a:lnTo>
                      <a:pt x="2514" y="1067"/>
                    </a:lnTo>
                    <a:lnTo>
                      <a:pt x="2562" y="1105"/>
                    </a:lnTo>
                    <a:lnTo>
                      <a:pt x="2638" y="1210"/>
                    </a:lnTo>
                    <a:lnTo>
                      <a:pt x="2686" y="1248"/>
                    </a:lnTo>
                    <a:lnTo>
                      <a:pt x="2734" y="1257"/>
                    </a:lnTo>
                    <a:lnTo>
                      <a:pt x="2752" y="1210"/>
                    </a:lnTo>
                    <a:lnTo>
                      <a:pt x="2743" y="1153"/>
                    </a:lnTo>
                    <a:lnTo>
                      <a:pt x="2752" y="1114"/>
                    </a:lnTo>
                    <a:lnTo>
                      <a:pt x="2848" y="1105"/>
                    </a:lnTo>
                    <a:lnTo>
                      <a:pt x="2895" y="1086"/>
                    </a:lnTo>
                    <a:lnTo>
                      <a:pt x="2915" y="1086"/>
                    </a:lnTo>
                    <a:lnTo>
                      <a:pt x="2953" y="1086"/>
                    </a:lnTo>
                    <a:lnTo>
                      <a:pt x="3019" y="1133"/>
                    </a:lnTo>
                    <a:lnTo>
                      <a:pt x="3400" y="1295"/>
                    </a:lnTo>
                    <a:lnTo>
                      <a:pt x="3438" y="1286"/>
                    </a:lnTo>
                    <a:lnTo>
                      <a:pt x="3448" y="1286"/>
                    </a:lnTo>
                    <a:lnTo>
                      <a:pt x="3457" y="1295"/>
                    </a:lnTo>
                    <a:lnTo>
                      <a:pt x="3476" y="1324"/>
                    </a:lnTo>
                    <a:lnTo>
                      <a:pt x="3486" y="1334"/>
                    </a:lnTo>
                    <a:lnTo>
                      <a:pt x="3572" y="1381"/>
                    </a:lnTo>
                    <a:lnTo>
                      <a:pt x="3581" y="1381"/>
                    </a:lnTo>
                    <a:lnTo>
                      <a:pt x="3629" y="1419"/>
                    </a:lnTo>
                    <a:lnTo>
                      <a:pt x="3724" y="1552"/>
                    </a:lnTo>
                    <a:lnTo>
                      <a:pt x="3772" y="1581"/>
                    </a:lnTo>
                    <a:lnTo>
                      <a:pt x="3829" y="1590"/>
                    </a:lnTo>
                    <a:lnTo>
                      <a:pt x="3876" y="1590"/>
                    </a:lnTo>
                    <a:lnTo>
                      <a:pt x="4267" y="1457"/>
                    </a:lnTo>
                    <a:lnTo>
                      <a:pt x="4334" y="1448"/>
                    </a:lnTo>
                    <a:lnTo>
                      <a:pt x="4353" y="1457"/>
                    </a:lnTo>
                    <a:lnTo>
                      <a:pt x="4372" y="1457"/>
                    </a:lnTo>
                    <a:lnTo>
                      <a:pt x="4391" y="1457"/>
                    </a:lnTo>
                    <a:lnTo>
                      <a:pt x="4410" y="1448"/>
                    </a:lnTo>
                    <a:lnTo>
                      <a:pt x="4429" y="1429"/>
                    </a:lnTo>
                    <a:lnTo>
                      <a:pt x="4448" y="1391"/>
                    </a:lnTo>
                    <a:lnTo>
                      <a:pt x="4467" y="1362"/>
                    </a:lnTo>
                    <a:lnTo>
                      <a:pt x="4495" y="1352"/>
                    </a:lnTo>
                    <a:lnTo>
                      <a:pt x="4705" y="1362"/>
                    </a:lnTo>
                    <a:lnTo>
                      <a:pt x="4724" y="1372"/>
                    </a:lnTo>
                    <a:lnTo>
                      <a:pt x="4772" y="1400"/>
                    </a:lnTo>
                    <a:lnTo>
                      <a:pt x="4800" y="1410"/>
                    </a:lnTo>
                    <a:lnTo>
                      <a:pt x="4819" y="1410"/>
                    </a:lnTo>
                    <a:lnTo>
                      <a:pt x="4838" y="1391"/>
                    </a:lnTo>
                    <a:lnTo>
                      <a:pt x="4858" y="1381"/>
                    </a:lnTo>
                    <a:lnTo>
                      <a:pt x="4886" y="1352"/>
                    </a:lnTo>
                    <a:lnTo>
                      <a:pt x="4915" y="1343"/>
                    </a:lnTo>
                    <a:lnTo>
                      <a:pt x="4991" y="1343"/>
                    </a:lnTo>
                    <a:lnTo>
                      <a:pt x="5076" y="1286"/>
                    </a:lnTo>
                    <a:lnTo>
                      <a:pt x="5105" y="1276"/>
                    </a:lnTo>
                    <a:lnTo>
                      <a:pt x="5153" y="1295"/>
                    </a:lnTo>
                    <a:lnTo>
                      <a:pt x="5219" y="1372"/>
                    </a:lnTo>
                    <a:lnTo>
                      <a:pt x="5267" y="1391"/>
                    </a:lnTo>
                    <a:lnTo>
                      <a:pt x="5305" y="1381"/>
                    </a:lnTo>
                    <a:lnTo>
                      <a:pt x="5362" y="1352"/>
                    </a:lnTo>
                    <a:lnTo>
                      <a:pt x="5391" y="1352"/>
                    </a:lnTo>
                    <a:lnTo>
                      <a:pt x="5419" y="1352"/>
                    </a:lnTo>
                    <a:lnTo>
                      <a:pt x="5448" y="1352"/>
                    </a:lnTo>
                    <a:lnTo>
                      <a:pt x="5505" y="1324"/>
                    </a:lnTo>
                    <a:lnTo>
                      <a:pt x="5562" y="1286"/>
                    </a:lnTo>
                    <a:lnTo>
                      <a:pt x="5591" y="1276"/>
                    </a:lnTo>
                    <a:lnTo>
                      <a:pt x="5791" y="1229"/>
                    </a:lnTo>
                    <a:lnTo>
                      <a:pt x="5810" y="1229"/>
                    </a:lnTo>
                    <a:lnTo>
                      <a:pt x="5819" y="1219"/>
                    </a:lnTo>
                    <a:lnTo>
                      <a:pt x="5848" y="1181"/>
                    </a:lnTo>
                    <a:lnTo>
                      <a:pt x="5886" y="1105"/>
                    </a:lnTo>
                    <a:lnTo>
                      <a:pt x="5914" y="1019"/>
                    </a:lnTo>
                    <a:lnTo>
                      <a:pt x="5924" y="1010"/>
                    </a:lnTo>
                    <a:lnTo>
                      <a:pt x="5943" y="1000"/>
                    </a:lnTo>
                    <a:lnTo>
                      <a:pt x="5953" y="990"/>
                    </a:lnTo>
                    <a:lnTo>
                      <a:pt x="5953" y="971"/>
                    </a:lnTo>
                    <a:lnTo>
                      <a:pt x="5953" y="953"/>
                    </a:lnTo>
                    <a:lnTo>
                      <a:pt x="5914" y="914"/>
                    </a:lnTo>
                    <a:lnTo>
                      <a:pt x="5905" y="905"/>
                    </a:lnTo>
                    <a:lnTo>
                      <a:pt x="5886" y="848"/>
                    </a:lnTo>
                    <a:lnTo>
                      <a:pt x="5886" y="829"/>
                    </a:lnTo>
                    <a:lnTo>
                      <a:pt x="5914" y="800"/>
                    </a:lnTo>
                    <a:lnTo>
                      <a:pt x="5924" y="762"/>
                    </a:lnTo>
                    <a:lnTo>
                      <a:pt x="5924" y="724"/>
                    </a:lnTo>
                    <a:lnTo>
                      <a:pt x="5924" y="695"/>
                    </a:lnTo>
                    <a:lnTo>
                      <a:pt x="5914" y="648"/>
                    </a:lnTo>
                    <a:lnTo>
                      <a:pt x="5896" y="638"/>
                    </a:lnTo>
                    <a:lnTo>
                      <a:pt x="5857" y="629"/>
                    </a:lnTo>
                    <a:lnTo>
                      <a:pt x="5848" y="619"/>
                    </a:lnTo>
                    <a:lnTo>
                      <a:pt x="5848" y="600"/>
                    </a:lnTo>
                    <a:lnTo>
                      <a:pt x="5848" y="552"/>
                    </a:lnTo>
                    <a:lnTo>
                      <a:pt x="5848" y="524"/>
                    </a:lnTo>
                    <a:lnTo>
                      <a:pt x="5829" y="448"/>
                    </a:lnTo>
                    <a:lnTo>
                      <a:pt x="5810" y="419"/>
                    </a:lnTo>
                    <a:lnTo>
                      <a:pt x="5791" y="400"/>
                    </a:lnTo>
                    <a:lnTo>
                      <a:pt x="5762" y="381"/>
                    </a:lnTo>
                    <a:lnTo>
                      <a:pt x="5734" y="381"/>
                    </a:lnTo>
                    <a:lnTo>
                      <a:pt x="5696" y="362"/>
                    </a:lnTo>
                    <a:lnTo>
                      <a:pt x="5676" y="333"/>
                    </a:lnTo>
                    <a:lnTo>
                      <a:pt x="5667" y="324"/>
                    </a:lnTo>
                    <a:lnTo>
                      <a:pt x="5658" y="286"/>
                    </a:lnTo>
                    <a:lnTo>
                      <a:pt x="5658" y="238"/>
                    </a:lnTo>
                    <a:lnTo>
                      <a:pt x="5658" y="191"/>
                    </a:lnTo>
                    <a:lnTo>
                      <a:pt x="5667" y="153"/>
                    </a:lnTo>
                    <a:lnTo>
                      <a:pt x="5686" y="143"/>
                    </a:lnTo>
                    <a:lnTo>
                      <a:pt x="5696" y="133"/>
                    </a:lnTo>
                    <a:lnTo>
                      <a:pt x="5715" y="133"/>
                    </a:lnTo>
                    <a:lnTo>
                      <a:pt x="5734" y="124"/>
                    </a:lnTo>
                    <a:lnTo>
                      <a:pt x="5791" y="76"/>
                    </a:lnTo>
                    <a:lnTo>
                      <a:pt x="5857" y="57"/>
                    </a:lnTo>
                    <a:lnTo>
                      <a:pt x="5981" y="57"/>
                    </a:lnTo>
                    <a:lnTo>
                      <a:pt x="6039" y="0"/>
                    </a:lnTo>
                    <a:lnTo>
                      <a:pt x="6067" y="10"/>
                    </a:lnTo>
                    <a:lnTo>
                      <a:pt x="6086" y="19"/>
                    </a:lnTo>
                    <a:lnTo>
                      <a:pt x="6153" y="86"/>
                    </a:lnTo>
                    <a:lnTo>
                      <a:pt x="6181" y="114"/>
                    </a:lnTo>
                    <a:lnTo>
                      <a:pt x="6229" y="133"/>
                    </a:lnTo>
                    <a:lnTo>
                      <a:pt x="6315" y="124"/>
                    </a:lnTo>
                    <a:close/>
                    <a:moveTo>
                      <a:pt x="4819" y="4019"/>
                    </a:moveTo>
                    <a:lnTo>
                      <a:pt x="4829" y="4057"/>
                    </a:lnTo>
                    <a:lnTo>
                      <a:pt x="4800" y="4095"/>
                    </a:lnTo>
                    <a:lnTo>
                      <a:pt x="4581" y="4172"/>
                    </a:lnTo>
                    <a:lnTo>
                      <a:pt x="4534" y="4162"/>
                    </a:lnTo>
                    <a:lnTo>
                      <a:pt x="4457" y="4115"/>
                    </a:lnTo>
                    <a:lnTo>
                      <a:pt x="4296" y="3991"/>
                    </a:lnTo>
                    <a:lnTo>
                      <a:pt x="4267" y="3952"/>
                    </a:lnTo>
                    <a:lnTo>
                      <a:pt x="4248" y="3914"/>
                    </a:lnTo>
                    <a:lnTo>
                      <a:pt x="4286" y="3914"/>
                    </a:lnTo>
                    <a:lnTo>
                      <a:pt x="4429" y="3829"/>
                    </a:lnTo>
                    <a:lnTo>
                      <a:pt x="4486" y="3810"/>
                    </a:lnTo>
                    <a:lnTo>
                      <a:pt x="4553" y="3810"/>
                    </a:lnTo>
                    <a:lnTo>
                      <a:pt x="4743" y="3867"/>
                    </a:lnTo>
                    <a:lnTo>
                      <a:pt x="4781" y="3895"/>
                    </a:lnTo>
                    <a:lnTo>
                      <a:pt x="4819" y="3934"/>
                    </a:lnTo>
                    <a:lnTo>
                      <a:pt x="4838" y="3972"/>
                    </a:lnTo>
                    <a:lnTo>
                      <a:pt x="4819" y="4019"/>
                    </a:lnTo>
                    <a:close/>
                    <a:moveTo>
                      <a:pt x="2714" y="3134"/>
                    </a:moveTo>
                    <a:lnTo>
                      <a:pt x="2667" y="3143"/>
                    </a:lnTo>
                    <a:lnTo>
                      <a:pt x="2648" y="3172"/>
                    </a:lnTo>
                    <a:lnTo>
                      <a:pt x="2667" y="3210"/>
                    </a:lnTo>
                    <a:lnTo>
                      <a:pt x="2714" y="3219"/>
                    </a:lnTo>
                    <a:lnTo>
                      <a:pt x="2714" y="3286"/>
                    </a:lnTo>
                    <a:lnTo>
                      <a:pt x="2676" y="3295"/>
                    </a:lnTo>
                    <a:lnTo>
                      <a:pt x="2667" y="3333"/>
                    </a:lnTo>
                    <a:lnTo>
                      <a:pt x="2686" y="3429"/>
                    </a:lnTo>
                    <a:lnTo>
                      <a:pt x="2695" y="3467"/>
                    </a:lnTo>
                    <a:lnTo>
                      <a:pt x="2705" y="3486"/>
                    </a:lnTo>
                    <a:lnTo>
                      <a:pt x="2705" y="3514"/>
                    </a:lnTo>
                    <a:lnTo>
                      <a:pt x="2686" y="3514"/>
                    </a:lnTo>
                    <a:lnTo>
                      <a:pt x="2648" y="3486"/>
                    </a:lnTo>
                    <a:lnTo>
                      <a:pt x="2638" y="3505"/>
                    </a:lnTo>
                    <a:lnTo>
                      <a:pt x="2619" y="3524"/>
                    </a:lnTo>
                    <a:lnTo>
                      <a:pt x="2581" y="3543"/>
                    </a:lnTo>
                    <a:lnTo>
                      <a:pt x="2496" y="3553"/>
                    </a:lnTo>
                    <a:lnTo>
                      <a:pt x="2476" y="3562"/>
                    </a:lnTo>
                    <a:lnTo>
                      <a:pt x="2419" y="3619"/>
                    </a:lnTo>
                    <a:lnTo>
                      <a:pt x="2381" y="3638"/>
                    </a:lnTo>
                    <a:lnTo>
                      <a:pt x="2371" y="3610"/>
                    </a:lnTo>
                    <a:lnTo>
                      <a:pt x="2353" y="3591"/>
                    </a:lnTo>
                    <a:lnTo>
                      <a:pt x="2314" y="3553"/>
                    </a:lnTo>
                    <a:lnTo>
                      <a:pt x="2305" y="3553"/>
                    </a:lnTo>
                    <a:lnTo>
                      <a:pt x="2286" y="3562"/>
                    </a:lnTo>
                    <a:lnTo>
                      <a:pt x="2286" y="3553"/>
                    </a:lnTo>
                    <a:lnTo>
                      <a:pt x="2286" y="3543"/>
                    </a:lnTo>
                    <a:lnTo>
                      <a:pt x="2286" y="3524"/>
                    </a:lnTo>
                    <a:lnTo>
                      <a:pt x="2286" y="3514"/>
                    </a:lnTo>
                    <a:lnTo>
                      <a:pt x="2248" y="3486"/>
                    </a:lnTo>
                    <a:lnTo>
                      <a:pt x="2238" y="3476"/>
                    </a:lnTo>
                    <a:lnTo>
                      <a:pt x="2172" y="3457"/>
                    </a:lnTo>
                    <a:lnTo>
                      <a:pt x="2124" y="3457"/>
                    </a:lnTo>
                    <a:lnTo>
                      <a:pt x="2086" y="3429"/>
                    </a:lnTo>
                    <a:lnTo>
                      <a:pt x="2076" y="3343"/>
                    </a:lnTo>
                    <a:lnTo>
                      <a:pt x="2095" y="3267"/>
                    </a:lnTo>
                    <a:lnTo>
                      <a:pt x="2124" y="3191"/>
                    </a:lnTo>
                    <a:lnTo>
                      <a:pt x="2200" y="3076"/>
                    </a:lnTo>
                    <a:lnTo>
                      <a:pt x="2381" y="2924"/>
                    </a:lnTo>
                    <a:lnTo>
                      <a:pt x="2457" y="2962"/>
                    </a:lnTo>
                    <a:lnTo>
                      <a:pt x="2553" y="2972"/>
                    </a:lnTo>
                    <a:lnTo>
                      <a:pt x="2591" y="2991"/>
                    </a:lnTo>
                    <a:lnTo>
                      <a:pt x="2600" y="3010"/>
                    </a:lnTo>
                    <a:lnTo>
                      <a:pt x="2600" y="3038"/>
                    </a:lnTo>
                    <a:lnTo>
                      <a:pt x="2619" y="3067"/>
                    </a:lnTo>
                    <a:lnTo>
                      <a:pt x="2648" y="3076"/>
                    </a:lnTo>
                    <a:lnTo>
                      <a:pt x="2667" y="3076"/>
                    </a:lnTo>
                    <a:lnTo>
                      <a:pt x="2686" y="3095"/>
                    </a:lnTo>
                    <a:lnTo>
                      <a:pt x="2705" y="3114"/>
                    </a:lnTo>
                    <a:lnTo>
                      <a:pt x="2714" y="3134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53" name="Freeform 12">
                <a:extLst>
                  <a:ext uri="{FF2B5EF4-FFF2-40B4-BE49-F238E27FC236}">
                    <a16:creationId xmlns:a16="http://schemas.microsoft.com/office/drawing/2014/main" id="{BF54CCCE-EDCE-F745-A9CB-9E5D279DE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1775" y="1876425"/>
                <a:ext cx="336550" cy="357188"/>
              </a:xfrm>
              <a:custGeom>
                <a:avLst/>
                <a:gdLst>
                  <a:gd name="T0" fmla="*/ 10089 w 934"/>
                  <a:gd name="T1" fmla="*/ 68482 h 991"/>
                  <a:gd name="T2" fmla="*/ 16936 w 934"/>
                  <a:gd name="T3" fmla="*/ 61634 h 991"/>
                  <a:gd name="T4" fmla="*/ 16936 w 934"/>
                  <a:gd name="T5" fmla="*/ 51542 h 991"/>
                  <a:gd name="T6" fmla="*/ 10089 w 934"/>
                  <a:gd name="T7" fmla="*/ 37845 h 991"/>
                  <a:gd name="T8" fmla="*/ 0 w 934"/>
                  <a:gd name="T9" fmla="*/ 16940 h 991"/>
                  <a:gd name="T10" fmla="*/ 3243 w 934"/>
                  <a:gd name="T11" fmla="*/ 10092 h 991"/>
                  <a:gd name="T12" fmla="*/ 0 w 934"/>
                  <a:gd name="T13" fmla="*/ 3244 h 991"/>
                  <a:gd name="T14" fmla="*/ 16936 w 934"/>
                  <a:gd name="T15" fmla="*/ 0 h 991"/>
                  <a:gd name="T16" fmla="*/ 30628 w 934"/>
                  <a:gd name="T17" fmla="*/ 20545 h 991"/>
                  <a:gd name="T18" fmla="*/ 51527 w 934"/>
                  <a:gd name="T19" fmla="*/ 61634 h 991"/>
                  <a:gd name="T20" fmla="*/ 61617 w 934"/>
                  <a:gd name="T21" fmla="*/ 75330 h 991"/>
                  <a:gd name="T22" fmla="*/ 78913 w 934"/>
                  <a:gd name="T23" fmla="*/ 92631 h 991"/>
                  <a:gd name="T24" fmla="*/ 96209 w 934"/>
                  <a:gd name="T25" fmla="*/ 102723 h 991"/>
                  <a:gd name="T26" fmla="*/ 113144 w 934"/>
                  <a:gd name="T27" fmla="*/ 92631 h 991"/>
                  <a:gd name="T28" fmla="*/ 123594 w 934"/>
                  <a:gd name="T29" fmla="*/ 95875 h 991"/>
                  <a:gd name="T30" fmla="*/ 147376 w 934"/>
                  <a:gd name="T31" fmla="*/ 106327 h 991"/>
                  <a:gd name="T32" fmla="*/ 157825 w 934"/>
                  <a:gd name="T33" fmla="*/ 106327 h 991"/>
                  <a:gd name="T34" fmla="*/ 161429 w 934"/>
                  <a:gd name="T35" fmla="*/ 113176 h 991"/>
                  <a:gd name="T36" fmla="*/ 171518 w 934"/>
                  <a:gd name="T37" fmla="*/ 137325 h 991"/>
                  <a:gd name="T38" fmla="*/ 178364 w 934"/>
                  <a:gd name="T39" fmla="*/ 144173 h 991"/>
                  <a:gd name="T40" fmla="*/ 202507 w 934"/>
                  <a:gd name="T41" fmla="*/ 144173 h 991"/>
                  <a:gd name="T42" fmla="*/ 229892 w 934"/>
                  <a:gd name="T43" fmla="*/ 175170 h 991"/>
                  <a:gd name="T44" fmla="*/ 274573 w 934"/>
                  <a:gd name="T45" fmla="*/ 243652 h 991"/>
                  <a:gd name="T46" fmla="*/ 329343 w 934"/>
                  <a:gd name="T47" fmla="*/ 295194 h 991"/>
                  <a:gd name="T48" fmla="*/ 336190 w 934"/>
                  <a:gd name="T49" fmla="*/ 326191 h 991"/>
                  <a:gd name="T50" fmla="*/ 308804 w 934"/>
                  <a:gd name="T51" fmla="*/ 346735 h 991"/>
                  <a:gd name="T52" fmla="*/ 274573 w 934"/>
                  <a:gd name="T53" fmla="*/ 356828 h 991"/>
                  <a:gd name="T54" fmla="*/ 257277 w 934"/>
                  <a:gd name="T55" fmla="*/ 353584 h 991"/>
                  <a:gd name="T56" fmla="*/ 250431 w 934"/>
                  <a:gd name="T57" fmla="*/ 336283 h 991"/>
                  <a:gd name="T58" fmla="*/ 247188 w 934"/>
                  <a:gd name="T59" fmla="*/ 315738 h 991"/>
                  <a:gd name="T60" fmla="*/ 233135 w 934"/>
                  <a:gd name="T61" fmla="*/ 305286 h 991"/>
                  <a:gd name="T62" fmla="*/ 219442 w 934"/>
                  <a:gd name="T63" fmla="*/ 298438 h 991"/>
                  <a:gd name="T64" fmla="*/ 205750 w 934"/>
                  <a:gd name="T65" fmla="*/ 288346 h 991"/>
                  <a:gd name="T66" fmla="*/ 185211 w 934"/>
                  <a:gd name="T67" fmla="*/ 253744 h 991"/>
                  <a:gd name="T68" fmla="*/ 167915 w 934"/>
                  <a:gd name="T69" fmla="*/ 219503 h 991"/>
                  <a:gd name="T70" fmla="*/ 147376 w 934"/>
                  <a:gd name="T71" fmla="*/ 192110 h 991"/>
                  <a:gd name="T72" fmla="*/ 113144 w 934"/>
                  <a:gd name="T73" fmla="*/ 175170 h 991"/>
                  <a:gd name="T74" fmla="*/ 44681 w 934"/>
                  <a:gd name="T75" fmla="*/ 161113 h 991"/>
                  <a:gd name="T76" fmla="*/ 20539 w 934"/>
                  <a:gd name="T77" fmla="*/ 154265 h 991"/>
                  <a:gd name="T78" fmla="*/ 6846 w 934"/>
                  <a:gd name="T79" fmla="*/ 144173 h 991"/>
                  <a:gd name="T80" fmla="*/ 10089 w 934"/>
                  <a:gd name="T81" fmla="*/ 133720 h 991"/>
                  <a:gd name="T82" fmla="*/ 10089 w 934"/>
                  <a:gd name="T83" fmla="*/ 116419 h 991"/>
                  <a:gd name="T84" fmla="*/ 10089 w 934"/>
                  <a:gd name="T85" fmla="*/ 99479 h 991"/>
                  <a:gd name="T86" fmla="*/ 10089 w 934"/>
                  <a:gd name="T87" fmla="*/ 72086 h 991"/>
                  <a:gd name="T88" fmla="*/ 10089 w 934"/>
                  <a:gd name="T89" fmla="*/ 68482 h 99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34" h="991">
                    <a:moveTo>
                      <a:pt x="28" y="190"/>
                    </a:moveTo>
                    <a:lnTo>
                      <a:pt x="47" y="171"/>
                    </a:lnTo>
                    <a:lnTo>
                      <a:pt x="47" y="143"/>
                    </a:lnTo>
                    <a:lnTo>
                      <a:pt x="28" y="105"/>
                    </a:lnTo>
                    <a:lnTo>
                      <a:pt x="0" y="47"/>
                    </a:lnTo>
                    <a:lnTo>
                      <a:pt x="9" y="28"/>
                    </a:lnTo>
                    <a:lnTo>
                      <a:pt x="0" y="9"/>
                    </a:lnTo>
                    <a:lnTo>
                      <a:pt x="47" y="0"/>
                    </a:lnTo>
                    <a:lnTo>
                      <a:pt x="85" y="57"/>
                    </a:lnTo>
                    <a:lnTo>
                      <a:pt x="143" y="171"/>
                    </a:lnTo>
                    <a:lnTo>
                      <a:pt x="171" y="209"/>
                    </a:lnTo>
                    <a:lnTo>
                      <a:pt x="219" y="257"/>
                    </a:lnTo>
                    <a:lnTo>
                      <a:pt x="267" y="285"/>
                    </a:lnTo>
                    <a:lnTo>
                      <a:pt x="314" y="257"/>
                    </a:lnTo>
                    <a:lnTo>
                      <a:pt x="343" y="266"/>
                    </a:lnTo>
                    <a:lnTo>
                      <a:pt x="409" y="295"/>
                    </a:lnTo>
                    <a:lnTo>
                      <a:pt x="438" y="295"/>
                    </a:lnTo>
                    <a:lnTo>
                      <a:pt x="448" y="314"/>
                    </a:lnTo>
                    <a:lnTo>
                      <a:pt x="476" y="381"/>
                    </a:lnTo>
                    <a:lnTo>
                      <a:pt x="495" y="400"/>
                    </a:lnTo>
                    <a:lnTo>
                      <a:pt x="562" y="400"/>
                    </a:lnTo>
                    <a:lnTo>
                      <a:pt x="638" y="486"/>
                    </a:lnTo>
                    <a:lnTo>
                      <a:pt x="762" y="676"/>
                    </a:lnTo>
                    <a:lnTo>
                      <a:pt x="914" y="819"/>
                    </a:lnTo>
                    <a:lnTo>
                      <a:pt x="933" y="905"/>
                    </a:lnTo>
                    <a:lnTo>
                      <a:pt x="857" y="962"/>
                    </a:lnTo>
                    <a:lnTo>
                      <a:pt x="762" y="990"/>
                    </a:lnTo>
                    <a:lnTo>
                      <a:pt x="714" y="981"/>
                    </a:lnTo>
                    <a:lnTo>
                      <a:pt x="695" y="933"/>
                    </a:lnTo>
                    <a:lnTo>
                      <a:pt x="686" y="876"/>
                    </a:lnTo>
                    <a:lnTo>
                      <a:pt x="647" y="847"/>
                    </a:lnTo>
                    <a:lnTo>
                      <a:pt x="609" y="828"/>
                    </a:lnTo>
                    <a:lnTo>
                      <a:pt x="571" y="800"/>
                    </a:lnTo>
                    <a:lnTo>
                      <a:pt x="514" y="704"/>
                    </a:lnTo>
                    <a:lnTo>
                      <a:pt x="466" y="609"/>
                    </a:lnTo>
                    <a:lnTo>
                      <a:pt x="409" y="533"/>
                    </a:lnTo>
                    <a:lnTo>
                      <a:pt x="314" y="486"/>
                    </a:lnTo>
                    <a:lnTo>
                      <a:pt x="124" y="447"/>
                    </a:lnTo>
                    <a:lnTo>
                      <a:pt x="57" y="428"/>
                    </a:lnTo>
                    <a:lnTo>
                      <a:pt x="19" y="400"/>
                    </a:lnTo>
                    <a:lnTo>
                      <a:pt x="28" y="371"/>
                    </a:lnTo>
                    <a:lnTo>
                      <a:pt x="28" y="323"/>
                    </a:lnTo>
                    <a:lnTo>
                      <a:pt x="28" y="276"/>
                    </a:lnTo>
                    <a:lnTo>
                      <a:pt x="28" y="200"/>
                    </a:lnTo>
                    <a:lnTo>
                      <a:pt x="28" y="190"/>
                    </a:lnTo>
                  </a:path>
                </a:pathLst>
              </a:custGeom>
              <a:solidFill>
                <a:srgbClr val="E9E9E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54" name="Freeform 13">
                <a:extLst>
                  <a:ext uri="{FF2B5EF4-FFF2-40B4-BE49-F238E27FC236}">
                    <a16:creationId xmlns:a16="http://schemas.microsoft.com/office/drawing/2014/main" id="{E3004CA5-DC2C-BA47-A817-AFD4BF4E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5600" y="2178050"/>
                <a:ext cx="2503488" cy="1320800"/>
              </a:xfrm>
              <a:custGeom>
                <a:avLst/>
                <a:gdLst>
                  <a:gd name="T0" fmla="*/ 1419507 w 6954"/>
                  <a:gd name="T1" fmla="*/ 363328 h 3668"/>
                  <a:gd name="T2" fmla="*/ 1477828 w 6954"/>
                  <a:gd name="T3" fmla="*/ 500521 h 3668"/>
                  <a:gd name="T4" fmla="*/ 1663232 w 6954"/>
                  <a:gd name="T5" fmla="*/ 730257 h 3668"/>
                  <a:gd name="T6" fmla="*/ 1814075 w 6954"/>
                  <a:gd name="T7" fmla="*/ 925784 h 3668"/>
                  <a:gd name="T8" fmla="*/ 1789954 w 6954"/>
                  <a:gd name="T9" fmla="*/ 1121312 h 3668"/>
                  <a:gd name="T10" fmla="*/ 1779514 w 6954"/>
                  <a:gd name="T11" fmla="*/ 1145438 h 3668"/>
                  <a:gd name="T12" fmla="*/ 1707513 w 6954"/>
                  <a:gd name="T13" fmla="*/ 1162722 h 3668"/>
                  <a:gd name="T14" fmla="*/ 1642351 w 6954"/>
                  <a:gd name="T15" fmla="*/ 1124913 h 3668"/>
                  <a:gd name="T16" fmla="*/ 1731633 w 6954"/>
                  <a:gd name="T17" fmla="*/ 1104027 h 3668"/>
                  <a:gd name="T18" fmla="*/ 1765834 w 6954"/>
                  <a:gd name="T19" fmla="*/ 1080262 h 3668"/>
                  <a:gd name="T20" fmla="*/ 1697433 w 6954"/>
                  <a:gd name="T21" fmla="*/ 953151 h 3668"/>
                  <a:gd name="T22" fmla="*/ 1597711 w 6954"/>
                  <a:gd name="T23" fmla="*/ 912101 h 3668"/>
                  <a:gd name="T24" fmla="*/ 1536149 w 6954"/>
                  <a:gd name="T25" fmla="*/ 895177 h 3668"/>
                  <a:gd name="T26" fmla="*/ 1484668 w 6954"/>
                  <a:gd name="T27" fmla="*/ 953151 h 3668"/>
                  <a:gd name="T28" fmla="*/ 1474588 w 6954"/>
                  <a:gd name="T29" fmla="*/ 1090344 h 3668"/>
                  <a:gd name="T30" fmla="*/ 1508789 w 6954"/>
                  <a:gd name="T31" fmla="*/ 1097546 h 3668"/>
                  <a:gd name="T32" fmla="*/ 1532549 w 6954"/>
                  <a:gd name="T33" fmla="*/ 1138596 h 3668"/>
                  <a:gd name="T34" fmla="*/ 1580790 w 6954"/>
                  <a:gd name="T35" fmla="*/ 1213854 h 3668"/>
                  <a:gd name="T36" fmla="*/ 1645952 w 6954"/>
                  <a:gd name="T37" fmla="*/ 1227537 h 3668"/>
                  <a:gd name="T38" fmla="*/ 1591231 w 6954"/>
                  <a:gd name="T39" fmla="*/ 1299915 h 3668"/>
                  <a:gd name="T40" fmla="*/ 1474588 w 6954"/>
                  <a:gd name="T41" fmla="*/ 1320440 h 3668"/>
                  <a:gd name="T42" fmla="*/ 1275504 w 6954"/>
                  <a:gd name="T43" fmla="*/ 1237980 h 3668"/>
                  <a:gd name="T44" fmla="*/ 1104141 w 6954"/>
                  <a:gd name="T45" fmla="*/ 1148678 h 3668"/>
                  <a:gd name="T46" fmla="*/ 870857 w 6954"/>
                  <a:gd name="T47" fmla="*/ 1100787 h 3668"/>
                  <a:gd name="T48" fmla="*/ 689413 w 6954"/>
                  <a:gd name="T49" fmla="*/ 1241221 h 3668"/>
                  <a:gd name="T50" fmla="*/ 603732 w 6954"/>
                  <a:gd name="T51" fmla="*/ 1131754 h 3668"/>
                  <a:gd name="T52" fmla="*/ 500770 w 6954"/>
                  <a:gd name="T53" fmla="*/ 1114470 h 3668"/>
                  <a:gd name="T54" fmla="*/ 353167 w 6954"/>
                  <a:gd name="T55" fmla="*/ 1042453 h 3668"/>
                  <a:gd name="T56" fmla="*/ 212764 w 6954"/>
                  <a:gd name="T57" fmla="*/ 1107628 h 3668"/>
                  <a:gd name="T58" fmla="*/ 137163 w 6954"/>
                  <a:gd name="T59" fmla="*/ 912101 h 3668"/>
                  <a:gd name="T60" fmla="*/ 34201 w 6954"/>
                  <a:gd name="T61" fmla="*/ 751142 h 3668"/>
                  <a:gd name="T62" fmla="*/ 10440 w 6954"/>
                  <a:gd name="T63" fmla="*/ 624031 h 3668"/>
                  <a:gd name="T64" fmla="*/ 89282 w 6954"/>
                  <a:gd name="T65" fmla="*/ 552014 h 3668"/>
                  <a:gd name="T66" fmla="*/ 130322 w 6954"/>
                  <a:gd name="T67" fmla="*/ 397896 h 3668"/>
                  <a:gd name="T68" fmla="*/ 264245 w 6954"/>
                  <a:gd name="T69" fmla="*/ 353246 h 3668"/>
                  <a:gd name="T70" fmla="*/ 654853 w 6954"/>
                  <a:gd name="T71" fmla="*/ 363328 h 3668"/>
                  <a:gd name="T72" fmla="*/ 675733 w 6954"/>
                  <a:gd name="T73" fmla="*/ 219293 h 3668"/>
                  <a:gd name="T74" fmla="*/ 826576 w 6954"/>
                  <a:gd name="T75" fmla="*/ 6842 h 3668"/>
                  <a:gd name="T76" fmla="*/ 894977 w 6954"/>
                  <a:gd name="T77" fmla="*/ 54733 h 3668"/>
                  <a:gd name="T78" fmla="*/ 994339 w 6954"/>
                  <a:gd name="T79" fmla="*/ 27367 h 3668"/>
                  <a:gd name="T80" fmla="*/ 1138342 w 6954"/>
                  <a:gd name="T81" fmla="*/ 239818 h 3668"/>
                  <a:gd name="T82" fmla="*/ 1340666 w 6954"/>
                  <a:gd name="T83" fmla="*/ 260703 h 3668"/>
                  <a:gd name="T84" fmla="*/ 1930357 w 6954"/>
                  <a:gd name="T85" fmla="*/ 1090344 h 3668"/>
                  <a:gd name="T86" fmla="*/ 1992278 w 6954"/>
                  <a:gd name="T87" fmla="*/ 1049294 h 3668"/>
                  <a:gd name="T88" fmla="*/ 1964918 w 6954"/>
                  <a:gd name="T89" fmla="*/ 1128153 h 3668"/>
                  <a:gd name="T90" fmla="*/ 2102080 w 6954"/>
                  <a:gd name="T91" fmla="*/ 1090344 h 3668"/>
                  <a:gd name="T92" fmla="*/ 2119001 w 6954"/>
                  <a:gd name="T93" fmla="*/ 1069819 h 3668"/>
                  <a:gd name="T94" fmla="*/ 2249323 w 6954"/>
                  <a:gd name="T95" fmla="*/ 1138596 h 3668"/>
                  <a:gd name="T96" fmla="*/ 2143121 w 6954"/>
                  <a:gd name="T97" fmla="*/ 1172804 h 3668"/>
                  <a:gd name="T98" fmla="*/ 2335005 w 6954"/>
                  <a:gd name="T99" fmla="*/ 1097546 h 3668"/>
                  <a:gd name="T100" fmla="*/ 2372805 w 6954"/>
                  <a:gd name="T101" fmla="*/ 970435 h 3668"/>
                  <a:gd name="T102" fmla="*/ 2396926 w 6954"/>
                  <a:gd name="T103" fmla="*/ 1001403 h 3668"/>
                  <a:gd name="T104" fmla="*/ 2492688 w 6954"/>
                  <a:gd name="T105" fmla="*/ 943068 h 3668"/>
                  <a:gd name="T106" fmla="*/ 2458487 w 6954"/>
                  <a:gd name="T107" fmla="*/ 915702 h 3668"/>
                  <a:gd name="T108" fmla="*/ 2485848 w 6954"/>
                  <a:gd name="T109" fmla="*/ 898418 h 36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954" h="3668">
                    <a:moveTo>
                      <a:pt x="3724" y="724"/>
                    </a:moveTo>
                    <a:lnTo>
                      <a:pt x="3724" y="733"/>
                    </a:lnTo>
                    <a:lnTo>
                      <a:pt x="3753" y="838"/>
                    </a:lnTo>
                    <a:lnTo>
                      <a:pt x="3772" y="876"/>
                    </a:lnTo>
                    <a:lnTo>
                      <a:pt x="3800" y="905"/>
                    </a:lnTo>
                    <a:lnTo>
                      <a:pt x="3886" y="981"/>
                    </a:lnTo>
                    <a:lnTo>
                      <a:pt x="3943" y="1009"/>
                    </a:lnTo>
                    <a:lnTo>
                      <a:pt x="3972" y="1047"/>
                    </a:lnTo>
                    <a:lnTo>
                      <a:pt x="4029" y="1124"/>
                    </a:lnTo>
                    <a:lnTo>
                      <a:pt x="4058" y="1162"/>
                    </a:lnTo>
                    <a:lnTo>
                      <a:pt x="4077" y="1209"/>
                    </a:lnTo>
                    <a:lnTo>
                      <a:pt x="4086" y="1276"/>
                    </a:lnTo>
                    <a:lnTo>
                      <a:pt x="4096" y="1343"/>
                    </a:lnTo>
                    <a:lnTo>
                      <a:pt x="4105" y="1390"/>
                    </a:lnTo>
                    <a:lnTo>
                      <a:pt x="4172" y="1562"/>
                    </a:lnTo>
                    <a:lnTo>
                      <a:pt x="4229" y="1733"/>
                    </a:lnTo>
                    <a:lnTo>
                      <a:pt x="4257" y="1790"/>
                    </a:lnTo>
                    <a:lnTo>
                      <a:pt x="4296" y="1828"/>
                    </a:lnTo>
                    <a:lnTo>
                      <a:pt x="4410" y="1905"/>
                    </a:lnTo>
                    <a:lnTo>
                      <a:pt x="4534" y="1952"/>
                    </a:lnTo>
                    <a:lnTo>
                      <a:pt x="4620" y="2028"/>
                    </a:lnTo>
                    <a:lnTo>
                      <a:pt x="4629" y="2028"/>
                    </a:lnTo>
                    <a:lnTo>
                      <a:pt x="4638" y="2048"/>
                    </a:lnTo>
                    <a:lnTo>
                      <a:pt x="4667" y="2133"/>
                    </a:lnTo>
                    <a:lnTo>
                      <a:pt x="4696" y="2171"/>
                    </a:lnTo>
                    <a:lnTo>
                      <a:pt x="4896" y="2400"/>
                    </a:lnTo>
                    <a:lnTo>
                      <a:pt x="4924" y="2467"/>
                    </a:lnTo>
                    <a:lnTo>
                      <a:pt x="5039" y="2571"/>
                    </a:lnTo>
                    <a:lnTo>
                      <a:pt x="5086" y="2733"/>
                    </a:lnTo>
                    <a:lnTo>
                      <a:pt x="5200" y="2962"/>
                    </a:lnTo>
                    <a:lnTo>
                      <a:pt x="5200" y="3000"/>
                    </a:lnTo>
                    <a:lnTo>
                      <a:pt x="5182" y="3009"/>
                    </a:lnTo>
                    <a:lnTo>
                      <a:pt x="5105" y="3086"/>
                    </a:lnTo>
                    <a:lnTo>
                      <a:pt x="5057" y="3095"/>
                    </a:lnTo>
                    <a:lnTo>
                      <a:pt x="4972" y="3114"/>
                    </a:lnTo>
                    <a:lnTo>
                      <a:pt x="4924" y="3124"/>
                    </a:lnTo>
                    <a:lnTo>
                      <a:pt x="4896" y="3143"/>
                    </a:lnTo>
                    <a:lnTo>
                      <a:pt x="4905" y="3152"/>
                    </a:lnTo>
                    <a:lnTo>
                      <a:pt x="4915" y="3152"/>
                    </a:lnTo>
                    <a:lnTo>
                      <a:pt x="4924" y="3162"/>
                    </a:lnTo>
                    <a:lnTo>
                      <a:pt x="4943" y="3162"/>
                    </a:lnTo>
                    <a:lnTo>
                      <a:pt x="4943" y="3181"/>
                    </a:lnTo>
                    <a:lnTo>
                      <a:pt x="4915" y="3190"/>
                    </a:lnTo>
                    <a:lnTo>
                      <a:pt x="4905" y="3200"/>
                    </a:lnTo>
                    <a:lnTo>
                      <a:pt x="4886" y="3209"/>
                    </a:lnTo>
                    <a:lnTo>
                      <a:pt x="4877" y="3219"/>
                    </a:lnTo>
                    <a:lnTo>
                      <a:pt x="4848" y="3209"/>
                    </a:lnTo>
                    <a:lnTo>
                      <a:pt x="4801" y="3219"/>
                    </a:lnTo>
                    <a:lnTo>
                      <a:pt x="4743" y="3229"/>
                    </a:lnTo>
                    <a:lnTo>
                      <a:pt x="4705" y="3257"/>
                    </a:lnTo>
                    <a:lnTo>
                      <a:pt x="4667" y="3276"/>
                    </a:lnTo>
                    <a:lnTo>
                      <a:pt x="4620" y="3267"/>
                    </a:lnTo>
                    <a:lnTo>
                      <a:pt x="4524" y="3247"/>
                    </a:lnTo>
                    <a:lnTo>
                      <a:pt x="4543" y="3200"/>
                    </a:lnTo>
                    <a:lnTo>
                      <a:pt x="4572" y="3162"/>
                    </a:lnTo>
                    <a:lnTo>
                      <a:pt x="4562" y="3124"/>
                    </a:lnTo>
                    <a:lnTo>
                      <a:pt x="4591" y="3095"/>
                    </a:lnTo>
                    <a:lnTo>
                      <a:pt x="4667" y="3057"/>
                    </a:lnTo>
                    <a:lnTo>
                      <a:pt x="4667" y="3095"/>
                    </a:lnTo>
                    <a:lnTo>
                      <a:pt x="4638" y="3219"/>
                    </a:lnTo>
                    <a:lnTo>
                      <a:pt x="4801" y="3133"/>
                    </a:lnTo>
                    <a:lnTo>
                      <a:pt x="4829" y="3095"/>
                    </a:lnTo>
                    <a:lnTo>
                      <a:pt x="4810" y="3066"/>
                    </a:lnTo>
                    <a:lnTo>
                      <a:pt x="4829" y="3057"/>
                    </a:lnTo>
                    <a:lnTo>
                      <a:pt x="4848" y="3066"/>
                    </a:lnTo>
                    <a:lnTo>
                      <a:pt x="4858" y="3066"/>
                    </a:lnTo>
                    <a:lnTo>
                      <a:pt x="4867" y="3086"/>
                    </a:lnTo>
                    <a:lnTo>
                      <a:pt x="4886" y="3066"/>
                    </a:lnTo>
                    <a:lnTo>
                      <a:pt x="4896" y="3028"/>
                    </a:lnTo>
                    <a:lnTo>
                      <a:pt x="4905" y="3000"/>
                    </a:lnTo>
                    <a:lnTo>
                      <a:pt x="4896" y="2962"/>
                    </a:lnTo>
                    <a:lnTo>
                      <a:pt x="4839" y="2867"/>
                    </a:lnTo>
                    <a:lnTo>
                      <a:pt x="4810" y="2838"/>
                    </a:lnTo>
                    <a:lnTo>
                      <a:pt x="4819" y="2781"/>
                    </a:lnTo>
                    <a:lnTo>
                      <a:pt x="4801" y="2733"/>
                    </a:lnTo>
                    <a:lnTo>
                      <a:pt x="4753" y="2685"/>
                    </a:lnTo>
                    <a:lnTo>
                      <a:pt x="4715" y="2647"/>
                    </a:lnTo>
                    <a:lnTo>
                      <a:pt x="4667" y="2619"/>
                    </a:lnTo>
                    <a:lnTo>
                      <a:pt x="4629" y="2600"/>
                    </a:lnTo>
                    <a:lnTo>
                      <a:pt x="4448" y="2581"/>
                    </a:lnTo>
                    <a:lnTo>
                      <a:pt x="4448" y="2571"/>
                    </a:lnTo>
                    <a:lnTo>
                      <a:pt x="4448" y="2562"/>
                    </a:lnTo>
                    <a:lnTo>
                      <a:pt x="4448" y="2543"/>
                    </a:lnTo>
                    <a:lnTo>
                      <a:pt x="4438" y="2533"/>
                    </a:lnTo>
                    <a:lnTo>
                      <a:pt x="4410" y="2476"/>
                    </a:lnTo>
                    <a:lnTo>
                      <a:pt x="4400" y="2467"/>
                    </a:lnTo>
                    <a:lnTo>
                      <a:pt x="4381" y="2467"/>
                    </a:lnTo>
                    <a:lnTo>
                      <a:pt x="4315" y="2467"/>
                    </a:lnTo>
                    <a:lnTo>
                      <a:pt x="4267" y="2457"/>
                    </a:lnTo>
                    <a:lnTo>
                      <a:pt x="4257" y="2457"/>
                    </a:lnTo>
                    <a:lnTo>
                      <a:pt x="4267" y="2486"/>
                    </a:lnTo>
                    <a:lnTo>
                      <a:pt x="4267" y="2505"/>
                    </a:lnTo>
                    <a:lnTo>
                      <a:pt x="4248" y="2533"/>
                    </a:lnTo>
                    <a:lnTo>
                      <a:pt x="4239" y="2562"/>
                    </a:lnTo>
                    <a:lnTo>
                      <a:pt x="4248" y="2600"/>
                    </a:lnTo>
                    <a:lnTo>
                      <a:pt x="4267" y="2628"/>
                    </a:lnTo>
                    <a:lnTo>
                      <a:pt x="4210" y="2638"/>
                    </a:lnTo>
                    <a:lnTo>
                      <a:pt x="4124" y="2647"/>
                    </a:lnTo>
                    <a:lnTo>
                      <a:pt x="4039" y="2676"/>
                    </a:lnTo>
                    <a:lnTo>
                      <a:pt x="4001" y="2724"/>
                    </a:lnTo>
                    <a:lnTo>
                      <a:pt x="3991" y="2838"/>
                    </a:lnTo>
                    <a:lnTo>
                      <a:pt x="4001" y="2876"/>
                    </a:lnTo>
                    <a:lnTo>
                      <a:pt x="4067" y="3057"/>
                    </a:lnTo>
                    <a:lnTo>
                      <a:pt x="4077" y="3057"/>
                    </a:lnTo>
                    <a:lnTo>
                      <a:pt x="4096" y="3028"/>
                    </a:lnTo>
                    <a:lnTo>
                      <a:pt x="4124" y="3000"/>
                    </a:lnTo>
                    <a:lnTo>
                      <a:pt x="4115" y="2962"/>
                    </a:lnTo>
                    <a:lnTo>
                      <a:pt x="4124" y="2962"/>
                    </a:lnTo>
                    <a:lnTo>
                      <a:pt x="4143" y="2981"/>
                    </a:lnTo>
                    <a:lnTo>
                      <a:pt x="4162" y="3019"/>
                    </a:lnTo>
                    <a:lnTo>
                      <a:pt x="4172" y="3000"/>
                    </a:lnTo>
                    <a:lnTo>
                      <a:pt x="4191" y="3048"/>
                    </a:lnTo>
                    <a:lnTo>
                      <a:pt x="4200" y="3105"/>
                    </a:lnTo>
                    <a:lnTo>
                      <a:pt x="4219" y="3162"/>
                    </a:lnTo>
                    <a:lnTo>
                      <a:pt x="4257" y="3200"/>
                    </a:lnTo>
                    <a:lnTo>
                      <a:pt x="4257" y="3190"/>
                    </a:lnTo>
                    <a:lnTo>
                      <a:pt x="4257" y="3181"/>
                    </a:lnTo>
                    <a:lnTo>
                      <a:pt x="4267" y="3181"/>
                    </a:lnTo>
                    <a:lnTo>
                      <a:pt x="4257" y="3162"/>
                    </a:lnTo>
                    <a:lnTo>
                      <a:pt x="4257" y="3143"/>
                    </a:lnTo>
                    <a:lnTo>
                      <a:pt x="4315" y="3181"/>
                    </a:lnTo>
                    <a:lnTo>
                      <a:pt x="4343" y="3229"/>
                    </a:lnTo>
                    <a:lnTo>
                      <a:pt x="4362" y="3286"/>
                    </a:lnTo>
                    <a:lnTo>
                      <a:pt x="4400" y="3324"/>
                    </a:lnTo>
                    <a:lnTo>
                      <a:pt x="4381" y="3362"/>
                    </a:lnTo>
                    <a:lnTo>
                      <a:pt x="4391" y="3371"/>
                    </a:lnTo>
                    <a:lnTo>
                      <a:pt x="4400" y="3390"/>
                    </a:lnTo>
                    <a:lnTo>
                      <a:pt x="4324" y="3428"/>
                    </a:lnTo>
                    <a:lnTo>
                      <a:pt x="4305" y="3457"/>
                    </a:lnTo>
                    <a:lnTo>
                      <a:pt x="4315" y="3505"/>
                    </a:lnTo>
                    <a:lnTo>
                      <a:pt x="4438" y="3438"/>
                    </a:lnTo>
                    <a:lnTo>
                      <a:pt x="4505" y="3419"/>
                    </a:lnTo>
                    <a:lnTo>
                      <a:pt x="4572" y="3409"/>
                    </a:lnTo>
                    <a:lnTo>
                      <a:pt x="4572" y="3428"/>
                    </a:lnTo>
                    <a:lnTo>
                      <a:pt x="4553" y="3447"/>
                    </a:lnTo>
                    <a:lnTo>
                      <a:pt x="4477" y="3485"/>
                    </a:lnTo>
                    <a:lnTo>
                      <a:pt x="4458" y="3514"/>
                    </a:lnTo>
                    <a:lnTo>
                      <a:pt x="4448" y="3533"/>
                    </a:lnTo>
                    <a:lnTo>
                      <a:pt x="4429" y="3590"/>
                    </a:lnTo>
                    <a:lnTo>
                      <a:pt x="4420" y="3610"/>
                    </a:lnTo>
                    <a:lnTo>
                      <a:pt x="4400" y="3638"/>
                    </a:lnTo>
                    <a:lnTo>
                      <a:pt x="4391" y="3648"/>
                    </a:lnTo>
                    <a:lnTo>
                      <a:pt x="4391" y="3638"/>
                    </a:lnTo>
                    <a:lnTo>
                      <a:pt x="4372" y="3638"/>
                    </a:lnTo>
                    <a:lnTo>
                      <a:pt x="4324" y="3610"/>
                    </a:lnTo>
                    <a:lnTo>
                      <a:pt x="4229" y="3657"/>
                    </a:lnTo>
                    <a:lnTo>
                      <a:pt x="4096" y="3667"/>
                    </a:lnTo>
                    <a:lnTo>
                      <a:pt x="4029" y="3590"/>
                    </a:lnTo>
                    <a:lnTo>
                      <a:pt x="3991" y="3581"/>
                    </a:lnTo>
                    <a:lnTo>
                      <a:pt x="3905" y="3590"/>
                    </a:lnTo>
                    <a:lnTo>
                      <a:pt x="3781" y="3552"/>
                    </a:lnTo>
                    <a:lnTo>
                      <a:pt x="3734" y="3552"/>
                    </a:lnTo>
                    <a:lnTo>
                      <a:pt x="3591" y="3457"/>
                    </a:lnTo>
                    <a:lnTo>
                      <a:pt x="3543" y="3438"/>
                    </a:lnTo>
                    <a:lnTo>
                      <a:pt x="3362" y="3457"/>
                    </a:lnTo>
                    <a:lnTo>
                      <a:pt x="3277" y="3447"/>
                    </a:lnTo>
                    <a:lnTo>
                      <a:pt x="3239" y="3428"/>
                    </a:lnTo>
                    <a:lnTo>
                      <a:pt x="3219" y="3381"/>
                    </a:lnTo>
                    <a:lnTo>
                      <a:pt x="3210" y="3247"/>
                    </a:lnTo>
                    <a:lnTo>
                      <a:pt x="3219" y="3181"/>
                    </a:lnTo>
                    <a:lnTo>
                      <a:pt x="3067" y="3190"/>
                    </a:lnTo>
                    <a:lnTo>
                      <a:pt x="3038" y="3162"/>
                    </a:lnTo>
                    <a:lnTo>
                      <a:pt x="3019" y="3028"/>
                    </a:lnTo>
                    <a:lnTo>
                      <a:pt x="2981" y="3000"/>
                    </a:lnTo>
                    <a:lnTo>
                      <a:pt x="2896" y="2943"/>
                    </a:lnTo>
                    <a:lnTo>
                      <a:pt x="2734" y="2886"/>
                    </a:lnTo>
                    <a:lnTo>
                      <a:pt x="2619" y="2819"/>
                    </a:lnTo>
                    <a:lnTo>
                      <a:pt x="2419" y="3057"/>
                    </a:lnTo>
                    <a:lnTo>
                      <a:pt x="2343" y="3219"/>
                    </a:lnTo>
                    <a:lnTo>
                      <a:pt x="2296" y="3267"/>
                    </a:lnTo>
                    <a:lnTo>
                      <a:pt x="2210" y="3286"/>
                    </a:lnTo>
                    <a:lnTo>
                      <a:pt x="2162" y="3305"/>
                    </a:lnTo>
                    <a:lnTo>
                      <a:pt x="2105" y="3381"/>
                    </a:lnTo>
                    <a:lnTo>
                      <a:pt x="2000" y="3428"/>
                    </a:lnTo>
                    <a:lnTo>
                      <a:pt x="1915" y="3447"/>
                    </a:lnTo>
                    <a:lnTo>
                      <a:pt x="1877" y="3438"/>
                    </a:lnTo>
                    <a:lnTo>
                      <a:pt x="1867" y="3400"/>
                    </a:lnTo>
                    <a:lnTo>
                      <a:pt x="1886" y="3362"/>
                    </a:lnTo>
                    <a:lnTo>
                      <a:pt x="1867" y="3276"/>
                    </a:lnTo>
                    <a:lnTo>
                      <a:pt x="1838" y="3229"/>
                    </a:lnTo>
                    <a:lnTo>
                      <a:pt x="1762" y="3200"/>
                    </a:lnTo>
                    <a:lnTo>
                      <a:pt x="1677" y="3143"/>
                    </a:lnTo>
                    <a:lnTo>
                      <a:pt x="1639" y="3143"/>
                    </a:lnTo>
                    <a:lnTo>
                      <a:pt x="1505" y="3238"/>
                    </a:lnTo>
                    <a:lnTo>
                      <a:pt x="1457" y="3247"/>
                    </a:lnTo>
                    <a:lnTo>
                      <a:pt x="1419" y="3247"/>
                    </a:lnTo>
                    <a:lnTo>
                      <a:pt x="1381" y="3219"/>
                    </a:lnTo>
                    <a:lnTo>
                      <a:pt x="1372" y="3171"/>
                    </a:lnTo>
                    <a:lnTo>
                      <a:pt x="1391" y="3095"/>
                    </a:lnTo>
                    <a:lnTo>
                      <a:pt x="1372" y="3048"/>
                    </a:lnTo>
                    <a:lnTo>
                      <a:pt x="1296" y="3009"/>
                    </a:lnTo>
                    <a:lnTo>
                      <a:pt x="1286" y="2876"/>
                    </a:lnTo>
                    <a:lnTo>
                      <a:pt x="1267" y="2838"/>
                    </a:lnTo>
                    <a:lnTo>
                      <a:pt x="1229" y="2810"/>
                    </a:lnTo>
                    <a:lnTo>
                      <a:pt x="1029" y="2857"/>
                    </a:lnTo>
                    <a:lnTo>
                      <a:pt x="981" y="2895"/>
                    </a:lnTo>
                    <a:lnTo>
                      <a:pt x="972" y="2933"/>
                    </a:lnTo>
                    <a:lnTo>
                      <a:pt x="934" y="2962"/>
                    </a:lnTo>
                    <a:lnTo>
                      <a:pt x="857" y="2905"/>
                    </a:lnTo>
                    <a:lnTo>
                      <a:pt x="810" y="2914"/>
                    </a:lnTo>
                    <a:lnTo>
                      <a:pt x="724" y="2971"/>
                    </a:lnTo>
                    <a:lnTo>
                      <a:pt x="619" y="3086"/>
                    </a:lnTo>
                    <a:lnTo>
                      <a:pt x="591" y="3076"/>
                    </a:lnTo>
                    <a:lnTo>
                      <a:pt x="524" y="2981"/>
                    </a:lnTo>
                    <a:lnTo>
                      <a:pt x="524" y="2933"/>
                    </a:lnTo>
                    <a:lnTo>
                      <a:pt x="638" y="2695"/>
                    </a:lnTo>
                    <a:lnTo>
                      <a:pt x="610" y="2609"/>
                    </a:lnTo>
                    <a:lnTo>
                      <a:pt x="553" y="2543"/>
                    </a:lnTo>
                    <a:lnTo>
                      <a:pt x="505" y="2552"/>
                    </a:lnTo>
                    <a:lnTo>
                      <a:pt x="381" y="2533"/>
                    </a:lnTo>
                    <a:lnTo>
                      <a:pt x="305" y="2476"/>
                    </a:lnTo>
                    <a:lnTo>
                      <a:pt x="267" y="2371"/>
                    </a:lnTo>
                    <a:lnTo>
                      <a:pt x="162" y="2286"/>
                    </a:lnTo>
                    <a:lnTo>
                      <a:pt x="143" y="2228"/>
                    </a:lnTo>
                    <a:lnTo>
                      <a:pt x="153" y="2181"/>
                    </a:lnTo>
                    <a:lnTo>
                      <a:pt x="134" y="2133"/>
                    </a:lnTo>
                    <a:lnTo>
                      <a:pt x="95" y="2086"/>
                    </a:lnTo>
                    <a:lnTo>
                      <a:pt x="105" y="2048"/>
                    </a:lnTo>
                    <a:lnTo>
                      <a:pt x="134" y="2009"/>
                    </a:lnTo>
                    <a:lnTo>
                      <a:pt x="115" y="1924"/>
                    </a:lnTo>
                    <a:lnTo>
                      <a:pt x="134" y="1838"/>
                    </a:lnTo>
                    <a:lnTo>
                      <a:pt x="105" y="1800"/>
                    </a:lnTo>
                    <a:lnTo>
                      <a:pt x="67" y="1781"/>
                    </a:lnTo>
                    <a:lnTo>
                      <a:pt x="29" y="1733"/>
                    </a:lnTo>
                    <a:lnTo>
                      <a:pt x="29" y="1657"/>
                    </a:lnTo>
                    <a:lnTo>
                      <a:pt x="0" y="1562"/>
                    </a:lnTo>
                    <a:lnTo>
                      <a:pt x="29" y="1524"/>
                    </a:lnTo>
                    <a:lnTo>
                      <a:pt x="77" y="1495"/>
                    </a:lnTo>
                    <a:lnTo>
                      <a:pt x="172" y="1504"/>
                    </a:lnTo>
                    <a:lnTo>
                      <a:pt x="210" y="1533"/>
                    </a:lnTo>
                    <a:lnTo>
                      <a:pt x="248" y="1533"/>
                    </a:lnTo>
                    <a:lnTo>
                      <a:pt x="248" y="1447"/>
                    </a:lnTo>
                    <a:lnTo>
                      <a:pt x="210" y="1266"/>
                    </a:lnTo>
                    <a:lnTo>
                      <a:pt x="219" y="1228"/>
                    </a:lnTo>
                    <a:lnTo>
                      <a:pt x="248" y="1181"/>
                    </a:lnTo>
                    <a:lnTo>
                      <a:pt x="286" y="1152"/>
                    </a:lnTo>
                    <a:lnTo>
                      <a:pt x="315" y="1114"/>
                    </a:lnTo>
                    <a:lnTo>
                      <a:pt x="362" y="1105"/>
                    </a:lnTo>
                    <a:lnTo>
                      <a:pt x="419" y="1114"/>
                    </a:lnTo>
                    <a:lnTo>
                      <a:pt x="448" y="1152"/>
                    </a:lnTo>
                    <a:lnTo>
                      <a:pt x="496" y="1143"/>
                    </a:lnTo>
                    <a:lnTo>
                      <a:pt x="591" y="1114"/>
                    </a:lnTo>
                    <a:lnTo>
                      <a:pt x="638" y="1085"/>
                    </a:lnTo>
                    <a:lnTo>
                      <a:pt x="696" y="1009"/>
                    </a:lnTo>
                    <a:lnTo>
                      <a:pt x="734" y="981"/>
                    </a:lnTo>
                    <a:lnTo>
                      <a:pt x="829" y="943"/>
                    </a:lnTo>
                    <a:lnTo>
                      <a:pt x="1172" y="990"/>
                    </a:lnTo>
                    <a:lnTo>
                      <a:pt x="1410" y="1047"/>
                    </a:lnTo>
                    <a:lnTo>
                      <a:pt x="1486" y="1057"/>
                    </a:lnTo>
                    <a:lnTo>
                      <a:pt x="1667" y="1019"/>
                    </a:lnTo>
                    <a:lnTo>
                      <a:pt x="1781" y="1038"/>
                    </a:lnTo>
                    <a:lnTo>
                      <a:pt x="1819" y="1009"/>
                    </a:lnTo>
                    <a:lnTo>
                      <a:pt x="1819" y="962"/>
                    </a:lnTo>
                    <a:lnTo>
                      <a:pt x="1800" y="876"/>
                    </a:lnTo>
                    <a:lnTo>
                      <a:pt x="1810" y="838"/>
                    </a:lnTo>
                    <a:lnTo>
                      <a:pt x="1791" y="790"/>
                    </a:lnTo>
                    <a:lnTo>
                      <a:pt x="1715" y="752"/>
                    </a:lnTo>
                    <a:lnTo>
                      <a:pt x="1762" y="714"/>
                    </a:lnTo>
                    <a:lnTo>
                      <a:pt x="1877" y="609"/>
                    </a:lnTo>
                    <a:lnTo>
                      <a:pt x="1962" y="562"/>
                    </a:lnTo>
                    <a:lnTo>
                      <a:pt x="2010" y="476"/>
                    </a:lnTo>
                    <a:lnTo>
                      <a:pt x="2038" y="390"/>
                    </a:lnTo>
                    <a:lnTo>
                      <a:pt x="2153" y="276"/>
                    </a:lnTo>
                    <a:lnTo>
                      <a:pt x="2219" y="162"/>
                    </a:lnTo>
                    <a:lnTo>
                      <a:pt x="2238" y="85"/>
                    </a:lnTo>
                    <a:lnTo>
                      <a:pt x="2296" y="19"/>
                    </a:lnTo>
                    <a:lnTo>
                      <a:pt x="2315" y="67"/>
                    </a:lnTo>
                    <a:lnTo>
                      <a:pt x="2334" y="28"/>
                    </a:lnTo>
                    <a:lnTo>
                      <a:pt x="2381" y="0"/>
                    </a:lnTo>
                    <a:lnTo>
                      <a:pt x="2505" y="28"/>
                    </a:lnTo>
                    <a:lnTo>
                      <a:pt x="2496" y="67"/>
                    </a:lnTo>
                    <a:lnTo>
                      <a:pt x="2477" y="105"/>
                    </a:lnTo>
                    <a:lnTo>
                      <a:pt x="2486" y="152"/>
                    </a:lnTo>
                    <a:lnTo>
                      <a:pt x="2477" y="200"/>
                    </a:lnTo>
                    <a:lnTo>
                      <a:pt x="2496" y="247"/>
                    </a:lnTo>
                    <a:lnTo>
                      <a:pt x="2534" y="257"/>
                    </a:lnTo>
                    <a:lnTo>
                      <a:pt x="2581" y="219"/>
                    </a:lnTo>
                    <a:lnTo>
                      <a:pt x="2629" y="143"/>
                    </a:lnTo>
                    <a:lnTo>
                      <a:pt x="2667" y="105"/>
                    </a:lnTo>
                    <a:lnTo>
                      <a:pt x="2762" y="76"/>
                    </a:lnTo>
                    <a:lnTo>
                      <a:pt x="2838" y="124"/>
                    </a:lnTo>
                    <a:lnTo>
                      <a:pt x="2858" y="162"/>
                    </a:lnTo>
                    <a:lnTo>
                      <a:pt x="2858" y="295"/>
                    </a:lnTo>
                    <a:lnTo>
                      <a:pt x="2877" y="381"/>
                    </a:lnTo>
                    <a:lnTo>
                      <a:pt x="2953" y="457"/>
                    </a:lnTo>
                    <a:lnTo>
                      <a:pt x="3105" y="571"/>
                    </a:lnTo>
                    <a:lnTo>
                      <a:pt x="3162" y="666"/>
                    </a:lnTo>
                    <a:lnTo>
                      <a:pt x="3229" y="733"/>
                    </a:lnTo>
                    <a:lnTo>
                      <a:pt x="3315" y="762"/>
                    </a:lnTo>
                    <a:lnTo>
                      <a:pt x="3505" y="714"/>
                    </a:lnTo>
                    <a:lnTo>
                      <a:pt x="3543" y="714"/>
                    </a:lnTo>
                    <a:lnTo>
                      <a:pt x="3581" y="752"/>
                    </a:lnTo>
                    <a:lnTo>
                      <a:pt x="3705" y="733"/>
                    </a:lnTo>
                    <a:lnTo>
                      <a:pt x="3724" y="724"/>
                    </a:lnTo>
                    <a:close/>
                    <a:moveTo>
                      <a:pt x="5420" y="3095"/>
                    </a:moveTo>
                    <a:lnTo>
                      <a:pt x="5391" y="3095"/>
                    </a:lnTo>
                    <a:lnTo>
                      <a:pt x="5372" y="3086"/>
                    </a:lnTo>
                    <a:lnTo>
                      <a:pt x="5343" y="3086"/>
                    </a:lnTo>
                    <a:lnTo>
                      <a:pt x="5324" y="3095"/>
                    </a:lnTo>
                    <a:lnTo>
                      <a:pt x="5334" y="3048"/>
                    </a:lnTo>
                    <a:lnTo>
                      <a:pt x="5362" y="3028"/>
                    </a:lnTo>
                    <a:lnTo>
                      <a:pt x="5391" y="3019"/>
                    </a:lnTo>
                    <a:lnTo>
                      <a:pt x="5400" y="3009"/>
                    </a:lnTo>
                    <a:lnTo>
                      <a:pt x="5410" y="2981"/>
                    </a:lnTo>
                    <a:lnTo>
                      <a:pt x="5438" y="2943"/>
                    </a:lnTo>
                    <a:lnTo>
                      <a:pt x="5467" y="2914"/>
                    </a:lnTo>
                    <a:lnTo>
                      <a:pt x="5496" y="2895"/>
                    </a:lnTo>
                    <a:lnTo>
                      <a:pt x="5534" y="2914"/>
                    </a:lnTo>
                    <a:lnTo>
                      <a:pt x="5572" y="2952"/>
                    </a:lnTo>
                    <a:lnTo>
                      <a:pt x="5601" y="3000"/>
                    </a:lnTo>
                    <a:lnTo>
                      <a:pt x="5581" y="3057"/>
                    </a:lnTo>
                    <a:lnTo>
                      <a:pt x="5543" y="3028"/>
                    </a:lnTo>
                    <a:lnTo>
                      <a:pt x="5505" y="3066"/>
                    </a:lnTo>
                    <a:lnTo>
                      <a:pt x="5477" y="3143"/>
                    </a:lnTo>
                    <a:lnTo>
                      <a:pt x="5458" y="3133"/>
                    </a:lnTo>
                    <a:lnTo>
                      <a:pt x="5438" y="3114"/>
                    </a:lnTo>
                    <a:lnTo>
                      <a:pt x="5420" y="3095"/>
                    </a:lnTo>
                    <a:close/>
                    <a:moveTo>
                      <a:pt x="5962" y="3181"/>
                    </a:moveTo>
                    <a:lnTo>
                      <a:pt x="5934" y="3171"/>
                    </a:lnTo>
                    <a:lnTo>
                      <a:pt x="5867" y="3095"/>
                    </a:lnTo>
                    <a:lnTo>
                      <a:pt x="5848" y="3066"/>
                    </a:lnTo>
                    <a:lnTo>
                      <a:pt x="5839" y="3028"/>
                    </a:lnTo>
                    <a:lnTo>
                      <a:pt x="5772" y="2914"/>
                    </a:lnTo>
                    <a:lnTo>
                      <a:pt x="5801" y="2895"/>
                    </a:lnTo>
                    <a:lnTo>
                      <a:pt x="5801" y="2914"/>
                    </a:lnTo>
                    <a:lnTo>
                      <a:pt x="5810" y="2914"/>
                    </a:lnTo>
                    <a:lnTo>
                      <a:pt x="5819" y="2914"/>
                    </a:lnTo>
                    <a:lnTo>
                      <a:pt x="5829" y="2914"/>
                    </a:lnTo>
                    <a:lnTo>
                      <a:pt x="5886" y="2971"/>
                    </a:lnTo>
                    <a:lnTo>
                      <a:pt x="5953" y="3028"/>
                    </a:lnTo>
                    <a:lnTo>
                      <a:pt x="6029" y="3066"/>
                    </a:lnTo>
                    <a:lnTo>
                      <a:pt x="6105" y="3095"/>
                    </a:lnTo>
                    <a:lnTo>
                      <a:pt x="6096" y="3143"/>
                    </a:lnTo>
                    <a:lnTo>
                      <a:pt x="6143" y="3152"/>
                    </a:lnTo>
                    <a:lnTo>
                      <a:pt x="6200" y="3152"/>
                    </a:lnTo>
                    <a:lnTo>
                      <a:pt x="6248" y="3162"/>
                    </a:lnTo>
                    <a:lnTo>
                      <a:pt x="6248" y="3181"/>
                    </a:lnTo>
                    <a:lnTo>
                      <a:pt x="6172" y="3267"/>
                    </a:lnTo>
                    <a:lnTo>
                      <a:pt x="6124" y="3295"/>
                    </a:lnTo>
                    <a:lnTo>
                      <a:pt x="6077" y="3305"/>
                    </a:lnTo>
                    <a:lnTo>
                      <a:pt x="6048" y="3295"/>
                    </a:lnTo>
                    <a:lnTo>
                      <a:pt x="6020" y="3267"/>
                    </a:lnTo>
                    <a:lnTo>
                      <a:pt x="5953" y="3257"/>
                    </a:lnTo>
                    <a:lnTo>
                      <a:pt x="5934" y="3247"/>
                    </a:lnTo>
                    <a:lnTo>
                      <a:pt x="5934" y="3219"/>
                    </a:lnTo>
                    <a:lnTo>
                      <a:pt x="5962" y="3200"/>
                    </a:lnTo>
                    <a:lnTo>
                      <a:pt x="5962" y="3181"/>
                    </a:lnTo>
                    <a:close/>
                    <a:moveTo>
                      <a:pt x="6581" y="2876"/>
                    </a:moveTo>
                    <a:lnTo>
                      <a:pt x="6553" y="2962"/>
                    </a:lnTo>
                    <a:lnTo>
                      <a:pt x="6486" y="3048"/>
                    </a:lnTo>
                    <a:lnTo>
                      <a:pt x="6419" y="3105"/>
                    </a:lnTo>
                    <a:lnTo>
                      <a:pt x="6343" y="3095"/>
                    </a:lnTo>
                    <a:lnTo>
                      <a:pt x="6372" y="3057"/>
                    </a:lnTo>
                    <a:lnTo>
                      <a:pt x="6410" y="3028"/>
                    </a:lnTo>
                    <a:lnTo>
                      <a:pt x="6439" y="3000"/>
                    </a:lnTo>
                    <a:lnTo>
                      <a:pt x="6477" y="2886"/>
                    </a:lnTo>
                    <a:lnTo>
                      <a:pt x="6591" y="2695"/>
                    </a:lnTo>
                    <a:lnTo>
                      <a:pt x="6629" y="2667"/>
                    </a:lnTo>
                    <a:lnTo>
                      <a:pt x="6629" y="2676"/>
                    </a:lnTo>
                    <a:lnTo>
                      <a:pt x="6629" y="2695"/>
                    </a:lnTo>
                    <a:lnTo>
                      <a:pt x="6619" y="2705"/>
                    </a:lnTo>
                    <a:lnTo>
                      <a:pt x="6619" y="2714"/>
                    </a:lnTo>
                    <a:lnTo>
                      <a:pt x="6667" y="2724"/>
                    </a:lnTo>
                    <a:lnTo>
                      <a:pt x="6658" y="2781"/>
                    </a:lnTo>
                    <a:lnTo>
                      <a:pt x="6619" y="2848"/>
                    </a:lnTo>
                    <a:lnTo>
                      <a:pt x="6581" y="2876"/>
                    </a:lnTo>
                    <a:close/>
                    <a:moveTo>
                      <a:pt x="6924" y="2476"/>
                    </a:moveTo>
                    <a:lnTo>
                      <a:pt x="6943" y="2495"/>
                    </a:lnTo>
                    <a:lnTo>
                      <a:pt x="6953" y="2505"/>
                    </a:lnTo>
                    <a:lnTo>
                      <a:pt x="6953" y="2552"/>
                    </a:lnTo>
                    <a:lnTo>
                      <a:pt x="6924" y="2619"/>
                    </a:lnTo>
                    <a:lnTo>
                      <a:pt x="6877" y="2647"/>
                    </a:lnTo>
                    <a:lnTo>
                      <a:pt x="6858" y="2619"/>
                    </a:lnTo>
                    <a:lnTo>
                      <a:pt x="6858" y="2600"/>
                    </a:lnTo>
                    <a:lnTo>
                      <a:pt x="6867" y="2590"/>
                    </a:lnTo>
                    <a:lnTo>
                      <a:pt x="6858" y="2581"/>
                    </a:lnTo>
                    <a:lnTo>
                      <a:pt x="6839" y="2571"/>
                    </a:lnTo>
                    <a:lnTo>
                      <a:pt x="6829" y="2543"/>
                    </a:lnTo>
                    <a:lnTo>
                      <a:pt x="6839" y="2514"/>
                    </a:lnTo>
                    <a:lnTo>
                      <a:pt x="6848" y="2486"/>
                    </a:lnTo>
                    <a:lnTo>
                      <a:pt x="6867" y="2457"/>
                    </a:lnTo>
                    <a:lnTo>
                      <a:pt x="6886" y="2447"/>
                    </a:lnTo>
                    <a:lnTo>
                      <a:pt x="6896" y="2476"/>
                    </a:lnTo>
                    <a:lnTo>
                      <a:pt x="6896" y="2505"/>
                    </a:lnTo>
                    <a:lnTo>
                      <a:pt x="6905" y="2495"/>
                    </a:lnTo>
                    <a:lnTo>
                      <a:pt x="6924" y="2476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55" name="Freeform 14">
                <a:extLst>
                  <a:ext uri="{FF2B5EF4-FFF2-40B4-BE49-F238E27FC236}">
                    <a16:creationId xmlns:a16="http://schemas.microsoft.com/office/drawing/2014/main" id="{3FC45B5A-DEB5-C34A-B24A-BC3E87163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88325" y="3189288"/>
                <a:ext cx="2784475" cy="1371600"/>
              </a:xfrm>
              <a:custGeom>
                <a:avLst/>
                <a:gdLst>
                  <a:gd name="T0" fmla="*/ 1313391 w 7734"/>
                  <a:gd name="T1" fmla="*/ 335880 h 3810"/>
                  <a:gd name="T2" fmla="*/ 1196741 w 7734"/>
                  <a:gd name="T3" fmla="*/ 390600 h 3810"/>
                  <a:gd name="T4" fmla="*/ 1055969 w 7734"/>
                  <a:gd name="T5" fmla="*/ 352800 h 3810"/>
                  <a:gd name="T6" fmla="*/ 973882 w 7734"/>
                  <a:gd name="T7" fmla="*/ 414720 h 3810"/>
                  <a:gd name="T8" fmla="*/ 1069650 w 7734"/>
                  <a:gd name="T9" fmla="*/ 442080 h 3810"/>
                  <a:gd name="T10" fmla="*/ 1241385 w 7734"/>
                  <a:gd name="T11" fmla="*/ 500400 h 3810"/>
                  <a:gd name="T12" fmla="*/ 1446962 w 7734"/>
                  <a:gd name="T13" fmla="*/ 637560 h 3810"/>
                  <a:gd name="T14" fmla="*/ 1543090 w 7734"/>
                  <a:gd name="T15" fmla="*/ 599760 h 3810"/>
                  <a:gd name="T16" fmla="*/ 1611496 w 7734"/>
                  <a:gd name="T17" fmla="*/ 736920 h 3810"/>
                  <a:gd name="T18" fmla="*/ 1649299 w 7734"/>
                  <a:gd name="T19" fmla="*/ 781560 h 3810"/>
                  <a:gd name="T20" fmla="*/ 1851636 w 7734"/>
                  <a:gd name="T21" fmla="*/ 846720 h 3810"/>
                  <a:gd name="T22" fmla="*/ 1988808 w 7734"/>
                  <a:gd name="T23" fmla="*/ 980280 h 3810"/>
                  <a:gd name="T24" fmla="*/ 1721305 w 7734"/>
                  <a:gd name="T25" fmla="*/ 1117440 h 3810"/>
                  <a:gd name="T26" fmla="*/ 1590974 w 7734"/>
                  <a:gd name="T27" fmla="*/ 1141560 h 3810"/>
                  <a:gd name="T28" fmla="*/ 1429681 w 7734"/>
                  <a:gd name="T29" fmla="*/ 1134720 h 3810"/>
                  <a:gd name="T30" fmla="*/ 1340753 w 7734"/>
                  <a:gd name="T31" fmla="*/ 1110600 h 3810"/>
                  <a:gd name="T32" fmla="*/ 1220503 w 7734"/>
                  <a:gd name="T33" fmla="*/ 1079640 h 3810"/>
                  <a:gd name="T34" fmla="*/ 1100613 w 7734"/>
                  <a:gd name="T35" fmla="*/ 963360 h 3810"/>
                  <a:gd name="T36" fmla="*/ 1025367 w 7734"/>
                  <a:gd name="T37" fmla="*/ 970200 h 3810"/>
                  <a:gd name="T38" fmla="*/ 1004485 w 7734"/>
                  <a:gd name="T39" fmla="*/ 1018080 h 3810"/>
                  <a:gd name="T40" fmla="*/ 918798 w 7734"/>
                  <a:gd name="T41" fmla="*/ 874080 h 3810"/>
                  <a:gd name="T42" fmla="*/ 867313 w 7734"/>
                  <a:gd name="T43" fmla="*/ 928800 h 3810"/>
                  <a:gd name="T44" fmla="*/ 743823 w 7734"/>
                  <a:gd name="T45" fmla="*/ 946080 h 3810"/>
                  <a:gd name="T46" fmla="*/ 654895 w 7734"/>
                  <a:gd name="T47" fmla="*/ 952920 h 3810"/>
                  <a:gd name="T48" fmla="*/ 418355 w 7734"/>
                  <a:gd name="T49" fmla="*/ 925560 h 3810"/>
                  <a:gd name="T50" fmla="*/ 504043 w 7734"/>
                  <a:gd name="T51" fmla="*/ 695880 h 3810"/>
                  <a:gd name="T52" fmla="*/ 418355 w 7734"/>
                  <a:gd name="T53" fmla="*/ 551880 h 3810"/>
                  <a:gd name="T54" fmla="*/ 154093 w 7734"/>
                  <a:gd name="T55" fmla="*/ 534600 h 3810"/>
                  <a:gd name="T56" fmla="*/ 88928 w 7734"/>
                  <a:gd name="T57" fmla="*/ 359640 h 3810"/>
                  <a:gd name="T58" fmla="*/ 47884 w 7734"/>
                  <a:gd name="T59" fmla="*/ 57960 h 3810"/>
                  <a:gd name="T60" fmla="*/ 288024 w 7734"/>
                  <a:gd name="T61" fmla="*/ 102600 h 3810"/>
                  <a:gd name="T62" fmla="*/ 459399 w 7734"/>
                  <a:gd name="T63" fmla="*/ 212400 h 3810"/>
                  <a:gd name="T64" fmla="*/ 829870 w 7734"/>
                  <a:gd name="T65" fmla="*/ 47880 h 3810"/>
                  <a:gd name="T66" fmla="*/ 1080091 w 7734"/>
                  <a:gd name="T67" fmla="*/ 232920 h 3810"/>
                  <a:gd name="T68" fmla="*/ 2777274 w 7734"/>
                  <a:gd name="T69" fmla="*/ 466200 h 3810"/>
                  <a:gd name="T70" fmla="*/ 2743072 w 7734"/>
                  <a:gd name="T71" fmla="*/ 500400 h 3810"/>
                  <a:gd name="T72" fmla="*/ 2677906 w 7734"/>
                  <a:gd name="T73" fmla="*/ 428400 h 3810"/>
                  <a:gd name="T74" fmla="*/ 2599059 w 7734"/>
                  <a:gd name="T75" fmla="*/ 390600 h 3810"/>
                  <a:gd name="T76" fmla="*/ 2599059 w 7734"/>
                  <a:gd name="T77" fmla="*/ 294480 h 3810"/>
                  <a:gd name="T78" fmla="*/ 2767194 w 7734"/>
                  <a:gd name="T79" fmla="*/ 445320 h 3810"/>
                  <a:gd name="T80" fmla="*/ 2619581 w 7734"/>
                  <a:gd name="T81" fmla="*/ 1371240 h 3810"/>
                  <a:gd name="T82" fmla="*/ 2523453 w 7734"/>
                  <a:gd name="T83" fmla="*/ 1357560 h 3810"/>
                  <a:gd name="T84" fmla="*/ 2451807 w 7734"/>
                  <a:gd name="T85" fmla="*/ 1237680 h 3810"/>
                  <a:gd name="T86" fmla="*/ 2366120 w 7734"/>
                  <a:gd name="T87" fmla="*/ 1193040 h 3810"/>
                  <a:gd name="T88" fmla="*/ 2317876 w 7734"/>
                  <a:gd name="T89" fmla="*/ 1096920 h 3810"/>
                  <a:gd name="T90" fmla="*/ 2300954 w 7734"/>
                  <a:gd name="T91" fmla="*/ 1052280 h 3810"/>
                  <a:gd name="T92" fmla="*/ 2266391 w 7734"/>
                  <a:gd name="T93" fmla="*/ 956160 h 3810"/>
                  <a:gd name="T94" fmla="*/ 2081336 w 7734"/>
                  <a:gd name="T95" fmla="*/ 898200 h 3810"/>
                  <a:gd name="T96" fmla="*/ 1878999 w 7734"/>
                  <a:gd name="T97" fmla="*/ 846720 h 3810"/>
                  <a:gd name="T98" fmla="*/ 1824274 w 7734"/>
                  <a:gd name="T99" fmla="*/ 709560 h 3810"/>
                  <a:gd name="T100" fmla="*/ 1745067 w 7734"/>
                  <a:gd name="T101" fmla="*/ 606600 h 3810"/>
                  <a:gd name="T102" fmla="*/ 1491606 w 7734"/>
                  <a:gd name="T103" fmla="*/ 421560 h 3810"/>
                  <a:gd name="T104" fmla="*/ 1337153 w 7734"/>
                  <a:gd name="T105" fmla="*/ 383760 h 3810"/>
                  <a:gd name="T106" fmla="*/ 1234184 w 7734"/>
                  <a:gd name="T107" fmla="*/ 417960 h 3810"/>
                  <a:gd name="T108" fmla="*/ 1409159 w 7734"/>
                  <a:gd name="T109" fmla="*/ 318600 h 3810"/>
                  <a:gd name="T110" fmla="*/ 1556771 w 7734"/>
                  <a:gd name="T111" fmla="*/ 246600 h 3810"/>
                  <a:gd name="T112" fmla="*/ 1710864 w 7734"/>
                  <a:gd name="T113" fmla="*/ 304920 h 3810"/>
                  <a:gd name="T114" fmla="*/ 1868558 w 7734"/>
                  <a:gd name="T115" fmla="*/ 503640 h 3810"/>
                  <a:gd name="T116" fmla="*/ 1995648 w 7734"/>
                  <a:gd name="T117" fmla="*/ 548280 h 3810"/>
                  <a:gd name="T118" fmla="*/ 2252710 w 7734"/>
                  <a:gd name="T119" fmla="*/ 603360 h 3810"/>
                  <a:gd name="T120" fmla="*/ 2383041 w 7734"/>
                  <a:gd name="T121" fmla="*/ 788400 h 3810"/>
                  <a:gd name="T122" fmla="*/ 2414004 w 7734"/>
                  <a:gd name="T123" fmla="*/ 1004400 h 3810"/>
                  <a:gd name="T124" fmla="*/ 2486010 w 7734"/>
                  <a:gd name="T125" fmla="*/ 1131120 h 381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734" h="3810">
                    <a:moveTo>
                      <a:pt x="3800" y="838"/>
                    </a:moveTo>
                    <a:lnTo>
                      <a:pt x="3790" y="847"/>
                    </a:lnTo>
                    <a:lnTo>
                      <a:pt x="3771" y="866"/>
                    </a:lnTo>
                    <a:lnTo>
                      <a:pt x="3762" y="866"/>
                    </a:lnTo>
                    <a:lnTo>
                      <a:pt x="3724" y="857"/>
                    </a:lnTo>
                    <a:lnTo>
                      <a:pt x="3714" y="866"/>
                    </a:lnTo>
                    <a:lnTo>
                      <a:pt x="3695" y="876"/>
                    </a:lnTo>
                    <a:lnTo>
                      <a:pt x="3686" y="885"/>
                    </a:lnTo>
                    <a:lnTo>
                      <a:pt x="3666" y="885"/>
                    </a:lnTo>
                    <a:lnTo>
                      <a:pt x="3676" y="914"/>
                    </a:lnTo>
                    <a:lnTo>
                      <a:pt x="3676" y="923"/>
                    </a:lnTo>
                    <a:lnTo>
                      <a:pt x="3648" y="933"/>
                    </a:lnTo>
                    <a:lnTo>
                      <a:pt x="3600" y="961"/>
                    </a:lnTo>
                    <a:lnTo>
                      <a:pt x="3571" y="961"/>
                    </a:lnTo>
                    <a:lnTo>
                      <a:pt x="3543" y="961"/>
                    </a:lnTo>
                    <a:lnTo>
                      <a:pt x="3514" y="942"/>
                    </a:lnTo>
                    <a:lnTo>
                      <a:pt x="3486" y="942"/>
                    </a:lnTo>
                    <a:lnTo>
                      <a:pt x="3457" y="942"/>
                    </a:lnTo>
                    <a:lnTo>
                      <a:pt x="3448" y="971"/>
                    </a:lnTo>
                    <a:lnTo>
                      <a:pt x="3428" y="1038"/>
                    </a:lnTo>
                    <a:lnTo>
                      <a:pt x="3419" y="1047"/>
                    </a:lnTo>
                    <a:lnTo>
                      <a:pt x="3352" y="1047"/>
                    </a:lnTo>
                    <a:lnTo>
                      <a:pt x="3333" y="1066"/>
                    </a:lnTo>
                    <a:lnTo>
                      <a:pt x="3324" y="1085"/>
                    </a:lnTo>
                    <a:lnTo>
                      <a:pt x="3295" y="1085"/>
                    </a:lnTo>
                    <a:lnTo>
                      <a:pt x="3238" y="1104"/>
                    </a:lnTo>
                    <a:lnTo>
                      <a:pt x="3190" y="1104"/>
                    </a:lnTo>
                    <a:lnTo>
                      <a:pt x="3162" y="1076"/>
                    </a:lnTo>
                    <a:lnTo>
                      <a:pt x="3152" y="1056"/>
                    </a:lnTo>
                    <a:lnTo>
                      <a:pt x="3133" y="1056"/>
                    </a:lnTo>
                    <a:lnTo>
                      <a:pt x="3086" y="1085"/>
                    </a:lnTo>
                    <a:lnTo>
                      <a:pt x="3067" y="1085"/>
                    </a:lnTo>
                    <a:lnTo>
                      <a:pt x="3029" y="1056"/>
                    </a:lnTo>
                    <a:lnTo>
                      <a:pt x="3019" y="1047"/>
                    </a:lnTo>
                    <a:lnTo>
                      <a:pt x="3009" y="1038"/>
                    </a:lnTo>
                    <a:lnTo>
                      <a:pt x="2933" y="980"/>
                    </a:lnTo>
                    <a:lnTo>
                      <a:pt x="2914" y="980"/>
                    </a:lnTo>
                    <a:lnTo>
                      <a:pt x="2866" y="1018"/>
                    </a:lnTo>
                    <a:lnTo>
                      <a:pt x="2857" y="1028"/>
                    </a:lnTo>
                    <a:lnTo>
                      <a:pt x="2838" y="1047"/>
                    </a:lnTo>
                    <a:lnTo>
                      <a:pt x="2809" y="1047"/>
                    </a:lnTo>
                    <a:lnTo>
                      <a:pt x="2790" y="1047"/>
                    </a:lnTo>
                    <a:lnTo>
                      <a:pt x="2771" y="1056"/>
                    </a:lnTo>
                    <a:lnTo>
                      <a:pt x="2752" y="1066"/>
                    </a:lnTo>
                    <a:lnTo>
                      <a:pt x="2733" y="1085"/>
                    </a:lnTo>
                    <a:lnTo>
                      <a:pt x="2724" y="1085"/>
                    </a:lnTo>
                    <a:lnTo>
                      <a:pt x="2705" y="1066"/>
                    </a:lnTo>
                    <a:lnTo>
                      <a:pt x="2705" y="1152"/>
                    </a:lnTo>
                    <a:lnTo>
                      <a:pt x="2819" y="1133"/>
                    </a:lnTo>
                    <a:lnTo>
                      <a:pt x="2819" y="1152"/>
                    </a:lnTo>
                    <a:lnTo>
                      <a:pt x="2771" y="1180"/>
                    </a:lnTo>
                    <a:lnTo>
                      <a:pt x="2790" y="1209"/>
                    </a:lnTo>
                    <a:lnTo>
                      <a:pt x="2838" y="1228"/>
                    </a:lnTo>
                    <a:lnTo>
                      <a:pt x="2866" y="1190"/>
                    </a:lnTo>
                    <a:lnTo>
                      <a:pt x="2876" y="1190"/>
                    </a:lnTo>
                    <a:lnTo>
                      <a:pt x="2866" y="1228"/>
                    </a:lnTo>
                    <a:lnTo>
                      <a:pt x="2895" y="1228"/>
                    </a:lnTo>
                    <a:lnTo>
                      <a:pt x="2933" y="1219"/>
                    </a:lnTo>
                    <a:lnTo>
                      <a:pt x="2952" y="1219"/>
                    </a:lnTo>
                    <a:lnTo>
                      <a:pt x="2971" y="1228"/>
                    </a:lnTo>
                    <a:lnTo>
                      <a:pt x="3086" y="1171"/>
                    </a:lnTo>
                    <a:lnTo>
                      <a:pt x="3114" y="1171"/>
                    </a:lnTo>
                    <a:lnTo>
                      <a:pt x="3171" y="1266"/>
                    </a:lnTo>
                    <a:lnTo>
                      <a:pt x="3228" y="1323"/>
                    </a:lnTo>
                    <a:lnTo>
                      <a:pt x="3247" y="1342"/>
                    </a:lnTo>
                    <a:lnTo>
                      <a:pt x="3276" y="1371"/>
                    </a:lnTo>
                    <a:lnTo>
                      <a:pt x="3295" y="1380"/>
                    </a:lnTo>
                    <a:lnTo>
                      <a:pt x="3314" y="1371"/>
                    </a:lnTo>
                    <a:lnTo>
                      <a:pt x="3362" y="1361"/>
                    </a:lnTo>
                    <a:lnTo>
                      <a:pt x="3381" y="1352"/>
                    </a:lnTo>
                    <a:lnTo>
                      <a:pt x="3410" y="1361"/>
                    </a:lnTo>
                    <a:lnTo>
                      <a:pt x="3448" y="1390"/>
                    </a:lnTo>
                    <a:lnTo>
                      <a:pt x="3486" y="1419"/>
                    </a:lnTo>
                    <a:lnTo>
                      <a:pt x="3505" y="1457"/>
                    </a:lnTo>
                    <a:lnTo>
                      <a:pt x="3552" y="1409"/>
                    </a:lnTo>
                    <a:lnTo>
                      <a:pt x="3571" y="1399"/>
                    </a:lnTo>
                    <a:lnTo>
                      <a:pt x="3609" y="1390"/>
                    </a:lnTo>
                    <a:lnTo>
                      <a:pt x="3638" y="1409"/>
                    </a:lnTo>
                    <a:lnTo>
                      <a:pt x="3686" y="1447"/>
                    </a:lnTo>
                    <a:lnTo>
                      <a:pt x="3714" y="1457"/>
                    </a:lnTo>
                    <a:lnTo>
                      <a:pt x="3847" y="1457"/>
                    </a:lnTo>
                    <a:lnTo>
                      <a:pt x="3905" y="1476"/>
                    </a:lnTo>
                    <a:lnTo>
                      <a:pt x="3952" y="1533"/>
                    </a:lnTo>
                    <a:lnTo>
                      <a:pt x="4019" y="1771"/>
                    </a:lnTo>
                    <a:lnTo>
                      <a:pt x="4057" y="1799"/>
                    </a:lnTo>
                    <a:lnTo>
                      <a:pt x="4095" y="1809"/>
                    </a:lnTo>
                    <a:lnTo>
                      <a:pt x="4124" y="1799"/>
                    </a:lnTo>
                    <a:lnTo>
                      <a:pt x="4152" y="1771"/>
                    </a:lnTo>
                    <a:lnTo>
                      <a:pt x="4171" y="1761"/>
                    </a:lnTo>
                    <a:lnTo>
                      <a:pt x="4210" y="1761"/>
                    </a:lnTo>
                    <a:lnTo>
                      <a:pt x="4238" y="1752"/>
                    </a:lnTo>
                    <a:lnTo>
                      <a:pt x="4267" y="1723"/>
                    </a:lnTo>
                    <a:lnTo>
                      <a:pt x="4219" y="1685"/>
                    </a:lnTo>
                    <a:lnTo>
                      <a:pt x="4200" y="1676"/>
                    </a:lnTo>
                    <a:lnTo>
                      <a:pt x="4248" y="1657"/>
                    </a:lnTo>
                    <a:lnTo>
                      <a:pt x="4286" y="1666"/>
                    </a:lnTo>
                    <a:lnTo>
                      <a:pt x="4362" y="1723"/>
                    </a:lnTo>
                    <a:lnTo>
                      <a:pt x="4400" y="1733"/>
                    </a:lnTo>
                    <a:lnTo>
                      <a:pt x="4476" y="1742"/>
                    </a:lnTo>
                    <a:lnTo>
                      <a:pt x="4524" y="1761"/>
                    </a:lnTo>
                    <a:lnTo>
                      <a:pt x="4562" y="1790"/>
                    </a:lnTo>
                    <a:lnTo>
                      <a:pt x="4581" y="1828"/>
                    </a:lnTo>
                    <a:lnTo>
                      <a:pt x="4591" y="1866"/>
                    </a:lnTo>
                    <a:lnTo>
                      <a:pt x="4591" y="1904"/>
                    </a:lnTo>
                    <a:lnTo>
                      <a:pt x="4562" y="1933"/>
                    </a:lnTo>
                    <a:lnTo>
                      <a:pt x="4524" y="1952"/>
                    </a:lnTo>
                    <a:lnTo>
                      <a:pt x="4495" y="1981"/>
                    </a:lnTo>
                    <a:lnTo>
                      <a:pt x="4476" y="2047"/>
                    </a:lnTo>
                    <a:lnTo>
                      <a:pt x="4495" y="2009"/>
                    </a:lnTo>
                    <a:lnTo>
                      <a:pt x="4524" y="2009"/>
                    </a:lnTo>
                    <a:lnTo>
                      <a:pt x="4552" y="2028"/>
                    </a:lnTo>
                    <a:lnTo>
                      <a:pt x="4581" y="2057"/>
                    </a:lnTo>
                    <a:lnTo>
                      <a:pt x="4609" y="2076"/>
                    </a:lnTo>
                    <a:lnTo>
                      <a:pt x="4667" y="2095"/>
                    </a:lnTo>
                    <a:lnTo>
                      <a:pt x="4705" y="2104"/>
                    </a:lnTo>
                    <a:lnTo>
                      <a:pt x="4705" y="2123"/>
                    </a:lnTo>
                    <a:lnTo>
                      <a:pt x="4676" y="2133"/>
                    </a:lnTo>
                    <a:lnTo>
                      <a:pt x="4629" y="2133"/>
                    </a:lnTo>
                    <a:lnTo>
                      <a:pt x="4600" y="2142"/>
                    </a:lnTo>
                    <a:lnTo>
                      <a:pt x="4581" y="2171"/>
                    </a:lnTo>
                    <a:lnTo>
                      <a:pt x="4581" y="2190"/>
                    </a:lnTo>
                    <a:lnTo>
                      <a:pt x="4591" y="2199"/>
                    </a:lnTo>
                    <a:lnTo>
                      <a:pt x="4629" y="2209"/>
                    </a:lnTo>
                    <a:lnTo>
                      <a:pt x="4790" y="2199"/>
                    </a:lnTo>
                    <a:lnTo>
                      <a:pt x="5019" y="2237"/>
                    </a:lnTo>
                    <a:lnTo>
                      <a:pt x="5048" y="2219"/>
                    </a:lnTo>
                    <a:lnTo>
                      <a:pt x="5076" y="2180"/>
                    </a:lnTo>
                    <a:lnTo>
                      <a:pt x="5133" y="2209"/>
                    </a:lnTo>
                    <a:lnTo>
                      <a:pt x="5210" y="2285"/>
                    </a:lnTo>
                    <a:lnTo>
                      <a:pt x="5162" y="2323"/>
                    </a:lnTo>
                    <a:lnTo>
                      <a:pt x="5143" y="2333"/>
                    </a:lnTo>
                    <a:lnTo>
                      <a:pt x="5143" y="2352"/>
                    </a:lnTo>
                    <a:lnTo>
                      <a:pt x="5181" y="2361"/>
                    </a:lnTo>
                    <a:lnTo>
                      <a:pt x="5200" y="2371"/>
                    </a:lnTo>
                    <a:lnTo>
                      <a:pt x="5210" y="2390"/>
                    </a:lnTo>
                    <a:lnTo>
                      <a:pt x="5190" y="2409"/>
                    </a:lnTo>
                    <a:lnTo>
                      <a:pt x="5190" y="2428"/>
                    </a:lnTo>
                    <a:lnTo>
                      <a:pt x="5266" y="2466"/>
                    </a:lnTo>
                    <a:lnTo>
                      <a:pt x="5381" y="2638"/>
                    </a:lnTo>
                    <a:lnTo>
                      <a:pt x="5467" y="2695"/>
                    </a:lnTo>
                    <a:lnTo>
                      <a:pt x="5495" y="2695"/>
                    </a:lnTo>
                    <a:lnTo>
                      <a:pt x="5600" y="2685"/>
                    </a:lnTo>
                    <a:lnTo>
                      <a:pt x="5590" y="2695"/>
                    </a:lnTo>
                    <a:lnTo>
                      <a:pt x="5524" y="2723"/>
                    </a:lnTo>
                    <a:lnTo>
                      <a:pt x="5391" y="2771"/>
                    </a:lnTo>
                    <a:lnTo>
                      <a:pt x="5314" y="2838"/>
                    </a:lnTo>
                    <a:lnTo>
                      <a:pt x="5266" y="2923"/>
                    </a:lnTo>
                    <a:lnTo>
                      <a:pt x="5248" y="3200"/>
                    </a:lnTo>
                    <a:lnTo>
                      <a:pt x="5181" y="3276"/>
                    </a:lnTo>
                    <a:lnTo>
                      <a:pt x="5095" y="3333"/>
                    </a:lnTo>
                    <a:lnTo>
                      <a:pt x="5057" y="3323"/>
                    </a:lnTo>
                    <a:lnTo>
                      <a:pt x="5019" y="3295"/>
                    </a:lnTo>
                    <a:lnTo>
                      <a:pt x="4943" y="3276"/>
                    </a:lnTo>
                    <a:lnTo>
                      <a:pt x="4905" y="3257"/>
                    </a:lnTo>
                    <a:lnTo>
                      <a:pt x="4819" y="3123"/>
                    </a:lnTo>
                    <a:lnTo>
                      <a:pt x="4781" y="3104"/>
                    </a:lnTo>
                    <a:lnTo>
                      <a:pt x="4733" y="3114"/>
                    </a:lnTo>
                    <a:lnTo>
                      <a:pt x="4695" y="3104"/>
                    </a:lnTo>
                    <a:lnTo>
                      <a:pt x="4667" y="3076"/>
                    </a:lnTo>
                    <a:lnTo>
                      <a:pt x="4667" y="3037"/>
                    </a:lnTo>
                    <a:lnTo>
                      <a:pt x="4695" y="2999"/>
                    </a:lnTo>
                    <a:lnTo>
                      <a:pt x="4667" y="2942"/>
                    </a:lnTo>
                    <a:lnTo>
                      <a:pt x="4638" y="2923"/>
                    </a:lnTo>
                    <a:lnTo>
                      <a:pt x="4543" y="2942"/>
                    </a:lnTo>
                    <a:lnTo>
                      <a:pt x="4505" y="2971"/>
                    </a:lnTo>
                    <a:lnTo>
                      <a:pt x="4466" y="3009"/>
                    </a:lnTo>
                    <a:lnTo>
                      <a:pt x="4457" y="3142"/>
                    </a:lnTo>
                    <a:lnTo>
                      <a:pt x="4419" y="3171"/>
                    </a:lnTo>
                    <a:lnTo>
                      <a:pt x="4343" y="3161"/>
                    </a:lnTo>
                    <a:lnTo>
                      <a:pt x="4210" y="3161"/>
                    </a:lnTo>
                    <a:lnTo>
                      <a:pt x="4314" y="3190"/>
                    </a:lnTo>
                    <a:lnTo>
                      <a:pt x="4314" y="3218"/>
                    </a:lnTo>
                    <a:lnTo>
                      <a:pt x="4305" y="3218"/>
                    </a:lnTo>
                    <a:lnTo>
                      <a:pt x="4143" y="3200"/>
                    </a:lnTo>
                    <a:lnTo>
                      <a:pt x="4114" y="3180"/>
                    </a:lnTo>
                    <a:lnTo>
                      <a:pt x="4162" y="3142"/>
                    </a:lnTo>
                    <a:lnTo>
                      <a:pt x="4095" y="3076"/>
                    </a:lnTo>
                    <a:lnTo>
                      <a:pt x="4067" y="3066"/>
                    </a:lnTo>
                    <a:lnTo>
                      <a:pt x="3990" y="3142"/>
                    </a:lnTo>
                    <a:lnTo>
                      <a:pt x="3971" y="3152"/>
                    </a:lnTo>
                    <a:lnTo>
                      <a:pt x="3886" y="3142"/>
                    </a:lnTo>
                    <a:lnTo>
                      <a:pt x="3886" y="3123"/>
                    </a:lnTo>
                    <a:lnTo>
                      <a:pt x="3933" y="3123"/>
                    </a:lnTo>
                    <a:lnTo>
                      <a:pt x="3905" y="3076"/>
                    </a:lnTo>
                    <a:lnTo>
                      <a:pt x="3867" y="3047"/>
                    </a:lnTo>
                    <a:lnTo>
                      <a:pt x="3838" y="3037"/>
                    </a:lnTo>
                    <a:lnTo>
                      <a:pt x="3695" y="3028"/>
                    </a:lnTo>
                    <a:lnTo>
                      <a:pt x="3657" y="3037"/>
                    </a:lnTo>
                    <a:lnTo>
                      <a:pt x="3628" y="3076"/>
                    </a:lnTo>
                    <a:lnTo>
                      <a:pt x="3666" y="3066"/>
                    </a:lnTo>
                    <a:lnTo>
                      <a:pt x="3695" y="3076"/>
                    </a:lnTo>
                    <a:lnTo>
                      <a:pt x="3724" y="3085"/>
                    </a:lnTo>
                    <a:lnTo>
                      <a:pt x="3743" y="3123"/>
                    </a:lnTo>
                    <a:lnTo>
                      <a:pt x="3705" y="3123"/>
                    </a:lnTo>
                    <a:lnTo>
                      <a:pt x="3628" y="3104"/>
                    </a:lnTo>
                    <a:lnTo>
                      <a:pt x="3600" y="3123"/>
                    </a:lnTo>
                    <a:lnTo>
                      <a:pt x="3571" y="2980"/>
                    </a:lnTo>
                    <a:lnTo>
                      <a:pt x="3552" y="2980"/>
                    </a:lnTo>
                    <a:lnTo>
                      <a:pt x="3533" y="3019"/>
                    </a:lnTo>
                    <a:lnTo>
                      <a:pt x="3533" y="3009"/>
                    </a:lnTo>
                    <a:lnTo>
                      <a:pt x="3524" y="2990"/>
                    </a:lnTo>
                    <a:lnTo>
                      <a:pt x="3524" y="2980"/>
                    </a:lnTo>
                    <a:lnTo>
                      <a:pt x="3476" y="2990"/>
                    </a:lnTo>
                    <a:lnTo>
                      <a:pt x="3390" y="2999"/>
                    </a:lnTo>
                    <a:lnTo>
                      <a:pt x="3362" y="3019"/>
                    </a:lnTo>
                    <a:lnTo>
                      <a:pt x="3267" y="2961"/>
                    </a:lnTo>
                    <a:lnTo>
                      <a:pt x="3285" y="2923"/>
                    </a:lnTo>
                    <a:lnTo>
                      <a:pt x="3324" y="2895"/>
                    </a:lnTo>
                    <a:lnTo>
                      <a:pt x="3343" y="2857"/>
                    </a:lnTo>
                    <a:lnTo>
                      <a:pt x="3295" y="2838"/>
                    </a:lnTo>
                    <a:lnTo>
                      <a:pt x="3209" y="2809"/>
                    </a:lnTo>
                    <a:lnTo>
                      <a:pt x="3162" y="2771"/>
                    </a:lnTo>
                    <a:lnTo>
                      <a:pt x="3124" y="2761"/>
                    </a:lnTo>
                    <a:lnTo>
                      <a:pt x="3105" y="2752"/>
                    </a:lnTo>
                    <a:lnTo>
                      <a:pt x="3095" y="2742"/>
                    </a:lnTo>
                    <a:lnTo>
                      <a:pt x="3057" y="2676"/>
                    </a:lnTo>
                    <a:lnTo>
                      <a:pt x="3076" y="2628"/>
                    </a:lnTo>
                    <a:lnTo>
                      <a:pt x="3047" y="2561"/>
                    </a:lnTo>
                    <a:lnTo>
                      <a:pt x="2990" y="2542"/>
                    </a:lnTo>
                    <a:lnTo>
                      <a:pt x="2943" y="2590"/>
                    </a:lnTo>
                    <a:lnTo>
                      <a:pt x="2981" y="2599"/>
                    </a:lnTo>
                    <a:lnTo>
                      <a:pt x="2990" y="2618"/>
                    </a:lnTo>
                    <a:lnTo>
                      <a:pt x="2962" y="2638"/>
                    </a:lnTo>
                    <a:lnTo>
                      <a:pt x="2933" y="2628"/>
                    </a:lnTo>
                    <a:lnTo>
                      <a:pt x="2905" y="2618"/>
                    </a:lnTo>
                    <a:lnTo>
                      <a:pt x="2886" y="2638"/>
                    </a:lnTo>
                    <a:lnTo>
                      <a:pt x="2857" y="2676"/>
                    </a:lnTo>
                    <a:lnTo>
                      <a:pt x="2848" y="2695"/>
                    </a:lnTo>
                    <a:lnTo>
                      <a:pt x="2848" y="2714"/>
                    </a:lnTo>
                    <a:lnTo>
                      <a:pt x="2857" y="2723"/>
                    </a:lnTo>
                    <a:lnTo>
                      <a:pt x="2866" y="2723"/>
                    </a:lnTo>
                    <a:lnTo>
                      <a:pt x="2876" y="2733"/>
                    </a:lnTo>
                    <a:lnTo>
                      <a:pt x="2895" y="2733"/>
                    </a:lnTo>
                    <a:lnTo>
                      <a:pt x="2895" y="2752"/>
                    </a:lnTo>
                    <a:lnTo>
                      <a:pt x="2876" y="2771"/>
                    </a:lnTo>
                    <a:lnTo>
                      <a:pt x="2876" y="2781"/>
                    </a:lnTo>
                    <a:lnTo>
                      <a:pt x="2876" y="2799"/>
                    </a:lnTo>
                    <a:lnTo>
                      <a:pt x="2857" y="2828"/>
                    </a:lnTo>
                    <a:lnTo>
                      <a:pt x="2828" y="2838"/>
                    </a:lnTo>
                    <a:lnTo>
                      <a:pt x="2790" y="2828"/>
                    </a:lnTo>
                    <a:lnTo>
                      <a:pt x="2752" y="2799"/>
                    </a:lnTo>
                    <a:lnTo>
                      <a:pt x="2752" y="2790"/>
                    </a:lnTo>
                    <a:lnTo>
                      <a:pt x="2724" y="2733"/>
                    </a:lnTo>
                    <a:lnTo>
                      <a:pt x="2714" y="2723"/>
                    </a:lnTo>
                    <a:lnTo>
                      <a:pt x="2705" y="2714"/>
                    </a:lnTo>
                    <a:lnTo>
                      <a:pt x="2714" y="2704"/>
                    </a:lnTo>
                    <a:lnTo>
                      <a:pt x="2733" y="2695"/>
                    </a:lnTo>
                    <a:lnTo>
                      <a:pt x="2705" y="2628"/>
                    </a:lnTo>
                    <a:lnTo>
                      <a:pt x="2590" y="2495"/>
                    </a:lnTo>
                    <a:lnTo>
                      <a:pt x="2571" y="2447"/>
                    </a:lnTo>
                    <a:lnTo>
                      <a:pt x="2562" y="2428"/>
                    </a:lnTo>
                    <a:lnTo>
                      <a:pt x="2552" y="2428"/>
                    </a:lnTo>
                    <a:lnTo>
                      <a:pt x="2524" y="2418"/>
                    </a:lnTo>
                    <a:lnTo>
                      <a:pt x="2419" y="2352"/>
                    </a:lnTo>
                    <a:lnTo>
                      <a:pt x="2419" y="2380"/>
                    </a:lnTo>
                    <a:lnTo>
                      <a:pt x="2428" y="2438"/>
                    </a:lnTo>
                    <a:lnTo>
                      <a:pt x="2438" y="2466"/>
                    </a:lnTo>
                    <a:lnTo>
                      <a:pt x="2371" y="2514"/>
                    </a:lnTo>
                    <a:lnTo>
                      <a:pt x="2352" y="2533"/>
                    </a:lnTo>
                    <a:lnTo>
                      <a:pt x="2371" y="2552"/>
                    </a:lnTo>
                    <a:lnTo>
                      <a:pt x="2381" y="2571"/>
                    </a:lnTo>
                    <a:lnTo>
                      <a:pt x="2390" y="2571"/>
                    </a:lnTo>
                    <a:lnTo>
                      <a:pt x="2400" y="2552"/>
                    </a:lnTo>
                    <a:lnTo>
                      <a:pt x="2409" y="2580"/>
                    </a:lnTo>
                    <a:lnTo>
                      <a:pt x="2409" y="2599"/>
                    </a:lnTo>
                    <a:lnTo>
                      <a:pt x="2390" y="2618"/>
                    </a:lnTo>
                    <a:lnTo>
                      <a:pt x="2371" y="2638"/>
                    </a:lnTo>
                    <a:lnTo>
                      <a:pt x="2390" y="2656"/>
                    </a:lnTo>
                    <a:lnTo>
                      <a:pt x="2371" y="2676"/>
                    </a:lnTo>
                    <a:lnTo>
                      <a:pt x="2343" y="2685"/>
                    </a:lnTo>
                    <a:lnTo>
                      <a:pt x="2295" y="2666"/>
                    </a:lnTo>
                    <a:lnTo>
                      <a:pt x="2238" y="2656"/>
                    </a:lnTo>
                    <a:lnTo>
                      <a:pt x="2143" y="2666"/>
                    </a:lnTo>
                    <a:lnTo>
                      <a:pt x="2133" y="2647"/>
                    </a:lnTo>
                    <a:lnTo>
                      <a:pt x="2104" y="2628"/>
                    </a:lnTo>
                    <a:lnTo>
                      <a:pt x="2066" y="2628"/>
                    </a:lnTo>
                    <a:lnTo>
                      <a:pt x="2047" y="2638"/>
                    </a:lnTo>
                    <a:lnTo>
                      <a:pt x="2038" y="2638"/>
                    </a:lnTo>
                    <a:lnTo>
                      <a:pt x="2009" y="2628"/>
                    </a:lnTo>
                    <a:lnTo>
                      <a:pt x="1971" y="2647"/>
                    </a:lnTo>
                    <a:lnTo>
                      <a:pt x="1943" y="2685"/>
                    </a:lnTo>
                    <a:lnTo>
                      <a:pt x="1924" y="2733"/>
                    </a:lnTo>
                    <a:lnTo>
                      <a:pt x="1905" y="2714"/>
                    </a:lnTo>
                    <a:lnTo>
                      <a:pt x="1895" y="2676"/>
                    </a:lnTo>
                    <a:lnTo>
                      <a:pt x="1876" y="2656"/>
                    </a:lnTo>
                    <a:lnTo>
                      <a:pt x="1857" y="2647"/>
                    </a:lnTo>
                    <a:lnTo>
                      <a:pt x="1828" y="2647"/>
                    </a:lnTo>
                    <a:lnTo>
                      <a:pt x="1819" y="2647"/>
                    </a:lnTo>
                    <a:lnTo>
                      <a:pt x="1828" y="2618"/>
                    </a:lnTo>
                    <a:lnTo>
                      <a:pt x="1790" y="2590"/>
                    </a:lnTo>
                    <a:lnTo>
                      <a:pt x="1714" y="2571"/>
                    </a:lnTo>
                    <a:lnTo>
                      <a:pt x="1600" y="2514"/>
                    </a:lnTo>
                    <a:lnTo>
                      <a:pt x="1552" y="2514"/>
                    </a:lnTo>
                    <a:lnTo>
                      <a:pt x="1505" y="2533"/>
                    </a:lnTo>
                    <a:lnTo>
                      <a:pt x="1457" y="2476"/>
                    </a:lnTo>
                    <a:lnTo>
                      <a:pt x="1381" y="2476"/>
                    </a:lnTo>
                    <a:lnTo>
                      <a:pt x="1314" y="2504"/>
                    </a:lnTo>
                    <a:lnTo>
                      <a:pt x="1219" y="2571"/>
                    </a:lnTo>
                    <a:lnTo>
                      <a:pt x="1200" y="2571"/>
                    </a:lnTo>
                    <a:lnTo>
                      <a:pt x="1162" y="2571"/>
                    </a:lnTo>
                    <a:lnTo>
                      <a:pt x="1143" y="2561"/>
                    </a:lnTo>
                    <a:lnTo>
                      <a:pt x="1133" y="2542"/>
                    </a:lnTo>
                    <a:lnTo>
                      <a:pt x="1152" y="2495"/>
                    </a:lnTo>
                    <a:lnTo>
                      <a:pt x="1143" y="2438"/>
                    </a:lnTo>
                    <a:lnTo>
                      <a:pt x="1190" y="2352"/>
                    </a:lnTo>
                    <a:lnTo>
                      <a:pt x="1286" y="2266"/>
                    </a:lnTo>
                    <a:lnTo>
                      <a:pt x="1371" y="2247"/>
                    </a:lnTo>
                    <a:lnTo>
                      <a:pt x="1419" y="2219"/>
                    </a:lnTo>
                    <a:lnTo>
                      <a:pt x="1438" y="2190"/>
                    </a:lnTo>
                    <a:lnTo>
                      <a:pt x="1428" y="2095"/>
                    </a:lnTo>
                    <a:lnTo>
                      <a:pt x="1476" y="2009"/>
                    </a:lnTo>
                    <a:lnTo>
                      <a:pt x="1400" y="1933"/>
                    </a:lnTo>
                    <a:lnTo>
                      <a:pt x="1400" y="1895"/>
                    </a:lnTo>
                    <a:lnTo>
                      <a:pt x="1428" y="1856"/>
                    </a:lnTo>
                    <a:lnTo>
                      <a:pt x="1419" y="1771"/>
                    </a:lnTo>
                    <a:lnTo>
                      <a:pt x="1447" y="1695"/>
                    </a:lnTo>
                    <a:lnTo>
                      <a:pt x="1438" y="1609"/>
                    </a:lnTo>
                    <a:lnTo>
                      <a:pt x="1476" y="1533"/>
                    </a:lnTo>
                    <a:lnTo>
                      <a:pt x="1476" y="1495"/>
                    </a:lnTo>
                    <a:lnTo>
                      <a:pt x="1390" y="1437"/>
                    </a:lnTo>
                    <a:lnTo>
                      <a:pt x="1381" y="1409"/>
                    </a:lnTo>
                    <a:lnTo>
                      <a:pt x="1286" y="1457"/>
                    </a:lnTo>
                    <a:lnTo>
                      <a:pt x="1247" y="1485"/>
                    </a:lnTo>
                    <a:lnTo>
                      <a:pt x="1162" y="1533"/>
                    </a:lnTo>
                    <a:lnTo>
                      <a:pt x="1038" y="1523"/>
                    </a:lnTo>
                    <a:lnTo>
                      <a:pt x="1019" y="1561"/>
                    </a:lnTo>
                    <a:lnTo>
                      <a:pt x="1028" y="1638"/>
                    </a:lnTo>
                    <a:lnTo>
                      <a:pt x="943" y="1704"/>
                    </a:lnTo>
                    <a:lnTo>
                      <a:pt x="885" y="1714"/>
                    </a:lnTo>
                    <a:lnTo>
                      <a:pt x="895" y="1676"/>
                    </a:lnTo>
                    <a:lnTo>
                      <a:pt x="866" y="1628"/>
                    </a:lnTo>
                    <a:lnTo>
                      <a:pt x="743" y="1657"/>
                    </a:lnTo>
                    <a:lnTo>
                      <a:pt x="657" y="1647"/>
                    </a:lnTo>
                    <a:lnTo>
                      <a:pt x="581" y="1609"/>
                    </a:lnTo>
                    <a:lnTo>
                      <a:pt x="457" y="1523"/>
                    </a:lnTo>
                    <a:lnTo>
                      <a:pt x="428" y="1485"/>
                    </a:lnTo>
                    <a:lnTo>
                      <a:pt x="390" y="1399"/>
                    </a:lnTo>
                    <a:lnTo>
                      <a:pt x="390" y="1361"/>
                    </a:lnTo>
                    <a:lnTo>
                      <a:pt x="400" y="1314"/>
                    </a:lnTo>
                    <a:lnTo>
                      <a:pt x="438" y="1276"/>
                    </a:lnTo>
                    <a:lnTo>
                      <a:pt x="581" y="1209"/>
                    </a:lnTo>
                    <a:lnTo>
                      <a:pt x="571" y="1171"/>
                    </a:lnTo>
                    <a:lnTo>
                      <a:pt x="495" y="1133"/>
                    </a:lnTo>
                    <a:lnTo>
                      <a:pt x="371" y="1104"/>
                    </a:lnTo>
                    <a:lnTo>
                      <a:pt x="333" y="1076"/>
                    </a:lnTo>
                    <a:lnTo>
                      <a:pt x="295" y="1066"/>
                    </a:lnTo>
                    <a:lnTo>
                      <a:pt x="257" y="1038"/>
                    </a:lnTo>
                    <a:lnTo>
                      <a:pt x="247" y="999"/>
                    </a:lnTo>
                    <a:lnTo>
                      <a:pt x="266" y="914"/>
                    </a:lnTo>
                    <a:lnTo>
                      <a:pt x="247" y="866"/>
                    </a:lnTo>
                    <a:lnTo>
                      <a:pt x="9" y="723"/>
                    </a:lnTo>
                    <a:lnTo>
                      <a:pt x="0" y="685"/>
                    </a:lnTo>
                    <a:lnTo>
                      <a:pt x="66" y="571"/>
                    </a:lnTo>
                    <a:lnTo>
                      <a:pt x="57" y="533"/>
                    </a:lnTo>
                    <a:lnTo>
                      <a:pt x="76" y="485"/>
                    </a:lnTo>
                    <a:lnTo>
                      <a:pt x="57" y="447"/>
                    </a:lnTo>
                    <a:lnTo>
                      <a:pt x="0" y="361"/>
                    </a:lnTo>
                    <a:lnTo>
                      <a:pt x="0" y="266"/>
                    </a:lnTo>
                    <a:lnTo>
                      <a:pt x="28" y="276"/>
                    </a:lnTo>
                    <a:lnTo>
                      <a:pt x="133" y="161"/>
                    </a:lnTo>
                    <a:lnTo>
                      <a:pt x="219" y="104"/>
                    </a:lnTo>
                    <a:lnTo>
                      <a:pt x="266" y="95"/>
                    </a:lnTo>
                    <a:lnTo>
                      <a:pt x="343" y="152"/>
                    </a:lnTo>
                    <a:lnTo>
                      <a:pt x="381" y="123"/>
                    </a:lnTo>
                    <a:lnTo>
                      <a:pt x="390" y="85"/>
                    </a:lnTo>
                    <a:lnTo>
                      <a:pt x="438" y="47"/>
                    </a:lnTo>
                    <a:lnTo>
                      <a:pt x="638" y="0"/>
                    </a:lnTo>
                    <a:lnTo>
                      <a:pt x="676" y="28"/>
                    </a:lnTo>
                    <a:lnTo>
                      <a:pt x="695" y="66"/>
                    </a:lnTo>
                    <a:lnTo>
                      <a:pt x="705" y="199"/>
                    </a:lnTo>
                    <a:lnTo>
                      <a:pt x="781" y="238"/>
                    </a:lnTo>
                    <a:lnTo>
                      <a:pt x="800" y="285"/>
                    </a:lnTo>
                    <a:lnTo>
                      <a:pt x="781" y="361"/>
                    </a:lnTo>
                    <a:lnTo>
                      <a:pt x="790" y="409"/>
                    </a:lnTo>
                    <a:lnTo>
                      <a:pt x="828" y="437"/>
                    </a:lnTo>
                    <a:lnTo>
                      <a:pt x="866" y="437"/>
                    </a:lnTo>
                    <a:lnTo>
                      <a:pt x="914" y="428"/>
                    </a:lnTo>
                    <a:lnTo>
                      <a:pt x="1048" y="333"/>
                    </a:lnTo>
                    <a:lnTo>
                      <a:pt x="1086" y="333"/>
                    </a:lnTo>
                    <a:lnTo>
                      <a:pt x="1171" y="390"/>
                    </a:lnTo>
                    <a:lnTo>
                      <a:pt x="1247" y="419"/>
                    </a:lnTo>
                    <a:lnTo>
                      <a:pt x="1276" y="466"/>
                    </a:lnTo>
                    <a:lnTo>
                      <a:pt x="1295" y="552"/>
                    </a:lnTo>
                    <a:lnTo>
                      <a:pt x="1276" y="590"/>
                    </a:lnTo>
                    <a:lnTo>
                      <a:pt x="1286" y="628"/>
                    </a:lnTo>
                    <a:lnTo>
                      <a:pt x="1324" y="637"/>
                    </a:lnTo>
                    <a:lnTo>
                      <a:pt x="1409" y="618"/>
                    </a:lnTo>
                    <a:lnTo>
                      <a:pt x="1514" y="571"/>
                    </a:lnTo>
                    <a:lnTo>
                      <a:pt x="1571" y="495"/>
                    </a:lnTo>
                    <a:lnTo>
                      <a:pt x="1619" y="476"/>
                    </a:lnTo>
                    <a:lnTo>
                      <a:pt x="1705" y="457"/>
                    </a:lnTo>
                    <a:lnTo>
                      <a:pt x="1752" y="409"/>
                    </a:lnTo>
                    <a:lnTo>
                      <a:pt x="1828" y="247"/>
                    </a:lnTo>
                    <a:lnTo>
                      <a:pt x="2028" y="9"/>
                    </a:lnTo>
                    <a:lnTo>
                      <a:pt x="2143" y="76"/>
                    </a:lnTo>
                    <a:lnTo>
                      <a:pt x="2305" y="133"/>
                    </a:lnTo>
                    <a:lnTo>
                      <a:pt x="2390" y="190"/>
                    </a:lnTo>
                    <a:lnTo>
                      <a:pt x="2428" y="218"/>
                    </a:lnTo>
                    <a:lnTo>
                      <a:pt x="2447" y="352"/>
                    </a:lnTo>
                    <a:lnTo>
                      <a:pt x="2476" y="380"/>
                    </a:lnTo>
                    <a:lnTo>
                      <a:pt x="2628" y="371"/>
                    </a:lnTo>
                    <a:lnTo>
                      <a:pt x="2619" y="437"/>
                    </a:lnTo>
                    <a:lnTo>
                      <a:pt x="2628" y="571"/>
                    </a:lnTo>
                    <a:lnTo>
                      <a:pt x="2648" y="618"/>
                    </a:lnTo>
                    <a:lnTo>
                      <a:pt x="2686" y="637"/>
                    </a:lnTo>
                    <a:lnTo>
                      <a:pt x="2771" y="647"/>
                    </a:lnTo>
                    <a:lnTo>
                      <a:pt x="2952" y="628"/>
                    </a:lnTo>
                    <a:lnTo>
                      <a:pt x="3000" y="647"/>
                    </a:lnTo>
                    <a:lnTo>
                      <a:pt x="3143" y="742"/>
                    </a:lnTo>
                    <a:lnTo>
                      <a:pt x="3190" y="742"/>
                    </a:lnTo>
                    <a:lnTo>
                      <a:pt x="3314" y="780"/>
                    </a:lnTo>
                    <a:lnTo>
                      <a:pt x="3400" y="771"/>
                    </a:lnTo>
                    <a:lnTo>
                      <a:pt x="3438" y="780"/>
                    </a:lnTo>
                    <a:lnTo>
                      <a:pt x="3505" y="857"/>
                    </a:lnTo>
                    <a:lnTo>
                      <a:pt x="3638" y="847"/>
                    </a:lnTo>
                    <a:lnTo>
                      <a:pt x="3733" y="800"/>
                    </a:lnTo>
                    <a:lnTo>
                      <a:pt x="3781" y="828"/>
                    </a:lnTo>
                    <a:lnTo>
                      <a:pt x="3800" y="828"/>
                    </a:lnTo>
                    <a:lnTo>
                      <a:pt x="3800" y="838"/>
                    </a:lnTo>
                    <a:close/>
                    <a:moveTo>
                      <a:pt x="7714" y="1295"/>
                    </a:moveTo>
                    <a:lnTo>
                      <a:pt x="7724" y="1304"/>
                    </a:lnTo>
                    <a:lnTo>
                      <a:pt x="7733" y="1323"/>
                    </a:lnTo>
                    <a:lnTo>
                      <a:pt x="7733" y="1342"/>
                    </a:lnTo>
                    <a:lnTo>
                      <a:pt x="7733" y="1371"/>
                    </a:lnTo>
                    <a:lnTo>
                      <a:pt x="7724" y="1371"/>
                    </a:lnTo>
                    <a:lnTo>
                      <a:pt x="7714" y="1371"/>
                    </a:lnTo>
                    <a:lnTo>
                      <a:pt x="7705" y="1380"/>
                    </a:lnTo>
                    <a:lnTo>
                      <a:pt x="7686" y="1399"/>
                    </a:lnTo>
                    <a:lnTo>
                      <a:pt x="7676" y="1409"/>
                    </a:lnTo>
                    <a:lnTo>
                      <a:pt x="7657" y="1419"/>
                    </a:lnTo>
                    <a:lnTo>
                      <a:pt x="7638" y="1390"/>
                    </a:lnTo>
                    <a:lnTo>
                      <a:pt x="7619" y="1390"/>
                    </a:lnTo>
                    <a:lnTo>
                      <a:pt x="7600" y="1409"/>
                    </a:lnTo>
                    <a:lnTo>
                      <a:pt x="7571" y="1399"/>
                    </a:lnTo>
                    <a:lnTo>
                      <a:pt x="7552" y="1371"/>
                    </a:lnTo>
                    <a:lnTo>
                      <a:pt x="7543" y="1342"/>
                    </a:lnTo>
                    <a:lnTo>
                      <a:pt x="7524" y="1342"/>
                    </a:lnTo>
                    <a:lnTo>
                      <a:pt x="7495" y="1361"/>
                    </a:lnTo>
                    <a:lnTo>
                      <a:pt x="7467" y="1390"/>
                    </a:lnTo>
                    <a:lnTo>
                      <a:pt x="7457" y="1437"/>
                    </a:lnTo>
                    <a:lnTo>
                      <a:pt x="7381" y="1333"/>
                    </a:lnTo>
                    <a:lnTo>
                      <a:pt x="7476" y="1295"/>
                    </a:lnTo>
                    <a:lnTo>
                      <a:pt x="7457" y="1209"/>
                    </a:lnTo>
                    <a:lnTo>
                      <a:pt x="7438" y="1190"/>
                    </a:lnTo>
                    <a:lnTo>
                      <a:pt x="7410" y="1209"/>
                    </a:lnTo>
                    <a:lnTo>
                      <a:pt x="7400" y="1209"/>
                    </a:lnTo>
                    <a:lnTo>
                      <a:pt x="7390" y="1180"/>
                    </a:lnTo>
                    <a:lnTo>
                      <a:pt x="7372" y="1171"/>
                    </a:lnTo>
                    <a:lnTo>
                      <a:pt x="7343" y="1171"/>
                    </a:lnTo>
                    <a:lnTo>
                      <a:pt x="7314" y="1190"/>
                    </a:lnTo>
                    <a:lnTo>
                      <a:pt x="7314" y="1161"/>
                    </a:lnTo>
                    <a:lnTo>
                      <a:pt x="7267" y="1133"/>
                    </a:lnTo>
                    <a:lnTo>
                      <a:pt x="7257" y="1085"/>
                    </a:lnTo>
                    <a:lnTo>
                      <a:pt x="7248" y="1095"/>
                    </a:lnTo>
                    <a:lnTo>
                      <a:pt x="7238" y="1114"/>
                    </a:lnTo>
                    <a:lnTo>
                      <a:pt x="7219" y="1085"/>
                    </a:lnTo>
                    <a:lnTo>
                      <a:pt x="7200" y="1066"/>
                    </a:lnTo>
                    <a:lnTo>
                      <a:pt x="7181" y="1066"/>
                    </a:lnTo>
                    <a:lnTo>
                      <a:pt x="7152" y="1085"/>
                    </a:lnTo>
                    <a:lnTo>
                      <a:pt x="7152" y="1056"/>
                    </a:lnTo>
                    <a:lnTo>
                      <a:pt x="7162" y="1028"/>
                    </a:lnTo>
                    <a:lnTo>
                      <a:pt x="7181" y="1009"/>
                    </a:lnTo>
                    <a:lnTo>
                      <a:pt x="7200" y="1009"/>
                    </a:lnTo>
                    <a:lnTo>
                      <a:pt x="7219" y="990"/>
                    </a:lnTo>
                    <a:lnTo>
                      <a:pt x="7219" y="961"/>
                    </a:lnTo>
                    <a:lnTo>
                      <a:pt x="7209" y="904"/>
                    </a:lnTo>
                    <a:lnTo>
                      <a:pt x="7209" y="857"/>
                    </a:lnTo>
                    <a:lnTo>
                      <a:pt x="7219" y="818"/>
                    </a:lnTo>
                    <a:lnTo>
                      <a:pt x="7238" y="790"/>
                    </a:lnTo>
                    <a:lnTo>
                      <a:pt x="7286" y="780"/>
                    </a:lnTo>
                    <a:lnTo>
                      <a:pt x="7448" y="895"/>
                    </a:lnTo>
                    <a:lnTo>
                      <a:pt x="7476" y="923"/>
                    </a:lnTo>
                    <a:lnTo>
                      <a:pt x="7486" y="952"/>
                    </a:lnTo>
                    <a:lnTo>
                      <a:pt x="7476" y="1028"/>
                    </a:lnTo>
                    <a:lnTo>
                      <a:pt x="7476" y="1066"/>
                    </a:lnTo>
                    <a:lnTo>
                      <a:pt x="7486" y="1095"/>
                    </a:lnTo>
                    <a:lnTo>
                      <a:pt x="7505" y="1114"/>
                    </a:lnTo>
                    <a:lnTo>
                      <a:pt x="7543" y="1133"/>
                    </a:lnTo>
                    <a:lnTo>
                      <a:pt x="7638" y="1199"/>
                    </a:lnTo>
                    <a:lnTo>
                      <a:pt x="7686" y="1237"/>
                    </a:lnTo>
                    <a:lnTo>
                      <a:pt x="7714" y="1295"/>
                    </a:lnTo>
                    <a:close/>
                    <a:moveTo>
                      <a:pt x="7514" y="3218"/>
                    </a:moveTo>
                    <a:lnTo>
                      <a:pt x="7486" y="3371"/>
                    </a:lnTo>
                    <a:lnTo>
                      <a:pt x="7495" y="3438"/>
                    </a:lnTo>
                    <a:lnTo>
                      <a:pt x="7524" y="3504"/>
                    </a:lnTo>
                    <a:lnTo>
                      <a:pt x="7505" y="3542"/>
                    </a:lnTo>
                    <a:lnTo>
                      <a:pt x="7486" y="3676"/>
                    </a:lnTo>
                    <a:lnTo>
                      <a:pt x="7457" y="3723"/>
                    </a:lnTo>
                    <a:lnTo>
                      <a:pt x="7429" y="3752"/>
                    </a:lnTo>
                    <a:lnTo>
                      <a:pt x="7381" y="3780"/>
                    </a:lnTo>
                    <a:lnTo>
                      <a:pt x="7324" y="3799"/>
                    </a:lnTo>
                    <a:lnTo>
                      <a:pt x="7276" y="3809"/>
                    </a:lnTo>
                    <a:lnTo>
                      <a:pt x="7248" y="3799"/>
                    </a:lnTo>
                    <a:lnTo>
                      <a:pt x="7238" y="3780"/>
                    </a:lnTo>
                    <a:lnTo>
                      <a:pt x="7238" y="3742"/>
                    </a:lnTo>
                    <a:lnTo>
                      <a:pt x="7181" y="3657"/>
                    </a:lnTo>
                    <a:lnTo>
                      <a:pt x="7171" y="3657"/>
                    </a:lnTo>
                    <a:lnTo>
                      <a:pt x="7143" y="3628"/>
                    </a:lnTo>
                    <a:lnTo>
                      <a:pt x="7076" y="3657"/>
                    </a:lnTo>
                    <a:lnTo>
                      <a:pt x="7038" y="3704"/>
                    </a:lnTo>
                    <a:lnTo>
                      <a:pt x="7076" y="3723"/>
                    </a:lnTo>
                    <a:lnTo>
                      <a:pt x="7076" y="3742"/>
                    </a:lnTo>
                    <a:lnTo>
                      <a:pt x="7038" y="3780"/>
                    </a:lnTo>
                    <a:lnTo>
                      <a:pt x="7009" y="3771"/>
                    </a:lnTo>
                    <a:lnTo>
                      <a:pt x="6971" y="3742"/>
                    </a:lnTo>
                    <a:lnTo>
                      <a:pt x="6933" y="3695"/>
                    </a:lnTo>
                    <a:lnTo>
                      <a:pt x="6914" y="3685"/>
                    </a:lnTo>
                    <a:lnTo>
                      <a:pt x="6905" y="3647"/>
                    </a:lnTo>
                    <a:lnTo>
                      <a:pt x="6886" y="3619"/>
                    </a:lnTo>
                    <a:lnTo>
                      <a:pt x="6876" y="3599"/>
                    </a:lnTo>
                    <a:lnTo>
                      <a:pt x="6876" y="3590"/>
                    </a:lnTo>
                    <a:lnTo>
                      <a:pt x="6905" y="3561"/>
                    </a:lnTo>
                    <a:lnTo>
                      <a:pt x="6876" y="3495"/>
                    </a:lnTo>
                    <a:lnTo>
                      <a:pt x="6857" y="3476"/>
                    </a:lnTo>
                    <a:lnTo>
                      <a:pt x="6819" y="3485"/>
                    </a:lnTo>
                    <a:lnTo>
                      <a:pt x="6810" y="3438"/>
                    </a:lnTo>
                    <a:lnTo>
                      <a:pt x="6771" y="3409"/>
                    </a:lnTo>
                    <a:lnTo>
                      <a:pt x="6724" y="3400"/>
                    </a:lnTo>
                    <a:lnTo>
                      <a:pt x="6676" y="3428"/>
                    </a:lnTo>
                    <a:lnTo>
                      <a:pt x="6648" y="3400"/>
                    </a:lnTo>
                    <a:lnTo>
                      <a:pt x="6638" y="3409"/>
                    </a:lnTo>
                    <a:lnTo>
                      <a:pt x="6619" y="3428"/>
                    </a:lnTo>
                    <a:lnTo>
                      <a:pt x="6619" y="3409"/>
                    </a:lnTo>
                    <a:lnTo>
                      <a:pt x="6619" y="3400"/>
                    </a:lnTo>
                    <a:lnTo>
                      <a:pt x="6629" y="3400"/>
                    </a:lnTo>
                    <a:lnTo>
                      <a:pt x="6629" y="3323"/>
                    </a:lnTo>
                    <a:lnTo>
                      <a:pt x="6610" y="3304"/>
                    </a:lnTo>
                    <a:lnTo>
                      <a:pt x="6572" y="3314"/>
                    </a:lnTo>
                    <a:lnTo>
                      <a:pt x="6572" y="3295"/>
                    </a:lnTo>
                    <a:lnTo>
                      <a:pt x="6581" y="3266"/>
                    </a:lnTo>
                    <a:lnTo>
                      <a:pt x="6619" y="3228"/>
                    </a:lnTo>
                    <a:lnTo>
                      <a:pt x="6629" y="3200"/>
                    </a:lnTo>
                    <a:lnTo>
                      <a:pt x="6629" y="3161"/>
                    </a:lnTo>
                    <a:lnTo>
                      <a:pt x="6590" y="3123"/>
                    </a:lnTo>
                    <a:lnTo>
                      <a:pt x="6572" y="3047"/>
                    </a:lnTo>
                    <a:lnTo>
                      <a:pt x="6543" y="3019"/>
                    </a:lnTo>
                    <a:lnTo>
                      <a:pt x="6505" y="3009"/>
                    </a:lnTo>
                    <a:lnTo>
                      <a:pt x="6476" y="3019"/>
                    </a:lnTo>
                    <a:lnTo>
                      <a:pt x="6486" y="3057"/>
                    </a:lnTo>
                    <a:lnTo>
                      <a:pt x="6438" y="3047"/>
                    </a:lnTo>
                    <a:lnTo>
                      <a:pt x="6447" y="2990"/>
                    </a:lnTo>
                    <a:lnTo>
                      <a:pt x="6486" y="2933"/>
                    </a:lnTo>
                    <a:lnTo>
                      <a:pt x="6524" y="2904"/>
                    </a:lnTo>
                    <a:lnTo>
                      <a:pt x="6495" y="2857"/>
                    </a:lnTo>
                    <a:lnTo>
                      <a:pt x="6476" y="2857"/>
                    </a:lnTo>
                    <a:lnTo>
                      <a:pt x="6467" y="2885"/>
                    </a:lnTo>
                    <a:lnTo>
                      <a:pt x="6438" y="2904"/>
                    </a:lnTo>
                    <a:lnTo>
                      <a:pt x="6438" y="2923"/>
                    </a:lnTo>
                    <a:lnTo>
                      <a:pt x="6438" y="2933"/>
                    </a:lnTo>
                    <a:lnTo>
                      <a:pt x="6419" y="2942"/>
                    </a:lnTo>
                    <a:lnTo>
                      <a:pt x="6400" y="2933"/>
                    </a:lnTo>
                    <a:lnTo>
                      <a:pt x="6391" y="2923"/>
                    </a:lnTo>
                    <a:lnTo>
                      <a:pt x="6400" y="2904"/>
                    </a:lnTo>
                    <a:lnTo>
                      <a:pt x="6409" y="2904"/>
                    </a:lnTo>
                    <a:lnTo>
                      <a:pt x="6409" y="2876"/>
                    </a:lnTo>
                    <a:lnTo>
                      <a:pt x="6371" y="2876"/>
                    </a:lnTo>
                    <a:lnTo>
                      <a:pt x="6429" y="2781"/>
                    </a:lnTo>
                    <a:lnTo>
                      <a:pt x="6381" y="2752"/>
                    </a:lnTo>
                    <a:lnTo>
                      <a:pt x="6324" y="2733"/>
                    </a:lnTo>
                    <a:lnTo>
                      <a:pt x="6267" y="2714"/>
                    </a:lnTo>
                    <a:lnTo>
                      <a:pt x="6200" y="2714"/>
                    </a:lnTo>
                    <a:lnTo>
                      <a:pt x="6257" y="2695"/>
                    </a:lnTo>
                    <a:lnTo>
                      <a:pt x="6276" y="2685"/>
                    </a:lnTo>
                    <a:lnTo>
                      <a:pt x="6295" y="2656"/>
                    </a:lnTo>
                    <a:lnTo>
                      <a:pt x="6276" y="2628"/>
                    </a:lnTo>
                    <a:lnTo>
                      <a:pt x="6276" y="2599"/>
                    </a:lnTo>
                    <a:lnTo>
                      <a:pt x="6276" y="2580"/>
                    </a:lnTo>
                    <a:lnTo>
                      <a:pt x="6276" y="2571"/>
                    </a:lnTo>
                    <a:lnTo>
                      <a:pt x="6257" y="2523"/>
                    </a:lnTo>
                    <a:lnTo>
                      <a:pt x="6238" y="2504"/>
                    </a:lnTo>
                    <a:lnTo>
                      <a:pt x="6229" y="2523"/>
                    </a:lnTo>
                    <a:lnTo>
                      <a:pt x="6095" y="2514"/>
                    </a:lnTo>
                    <a:lnTo>
                      <a:pt x="5933" y="2533"/>
                    </a:lnTo>
                    <a:lnTo>
                      <a:pt x="5886" y="2523"/>
                    </a:lnTo>
                    <a:lnTo>
                      <a:pt x="5810" y="2495"/>
                    </a:lnTo>
                    <a:lnTo>
                      <a:pt x="5781" y="2495"/>
                    </a:lnTo>
                    <a:lnTo>
                      <a:pt x="5733" y="2495"/>
                    </a:lnTo>
                    <a:lnTo>
                      <a:pt x="5657" y="2514"/>
                    </a:lnTo>
                    <a:lnTo>
                      <a:pt x="5629" y="2514"/>
                    </a:lnTo>
                    <a:lnTo>
                      <a:pt x="5467" y="2476"/>
                    </a:lnTo>
                    <a:lnTo>
                      <a:pt x="5429" y="2476"/>
                    </a:lnTo>
                    <a:lnTo>
                      <a:pt x="5352" y="2495"/>
                    </a:lnTo>
                    <a:lnTo>
                      <a:pt x="5324" y="2495"/>
                    </a:lnTo>
                    <a:lnTo>
                      <a:pt x="5295" y="2466"/>
                    </a:lnTo>
                    <a:lnTo>
                      <a:pt x="5238" y="2333"/>
                    </a:lnTo>
                    <a:lnTo>
                      <a:pt x="5238" y="2342"/>
                    </a:lnTo>
                    <a:lnTo>
                      <a:pt x="5228" y="2352"/>
                    </a:lnTo>
                    <a:lnTo>
                      <a:pt x="5219" y="2352"/>
                    </a:lnTo>
                    <a:lnTo>
                      <a:pt x="5190" y="2352"/>
                    </a:lnTo>
                    <a:lnTo>
                      <a:pt x="5219" y="2304"/>
                    </a:lnTo>
                    <a:lnTo>
                      <a:pt x="5266" y="2257"/>
                    </a:lnTo>
                    <a:lnTo>
                      <a:pt x="5295" y="2209"/>
                    </a:lnTo>
                    <a:lnTo>
                      <a:pt x="5276" y="2171"/>
                    </a:lnTo>
                    <a:lnTo>
                      <a:pt x="5276" y="2142"/>
                    </a:lnTo>
                    <a:lnTo>
                      <a:pt x="5295" y="2142"/>
                    </a:lnTo>
                    <a:lnTo>
                      <a:pt x="5295" y="2123"/>
                    </a:lnTo>
                    <a:lnTo>
                      <a:pt x="5238" y="2038"/>
                    </a:lnTo>
                    <a:lnTo>
                      <a:pt x="5210" y="1999"/>
                    </a:lnTo>
                    <a:lnTo>
                      <a:pt x="5171" y="1981"/>
                    </a:lnTo>
                    <a:lnTo>
                      <a:pt x="5067" y="1971"/>
                    </a:lnTo>
                    <a:lnTo>
                      <a:pt x="5019" y="1952"/>
                    </a:lnTo>
                    <a:lnTo>
                      <a:pt x="4990" y="1923"/>
                    </a:lnTo>
                    <a:lnTo>
                      <a:pt x="4981" y="1904"/>
                    </a:lnTo>
                    <a:lnTo>
                      <a:pt x="4981" y="1847"/>
                    </a:lnTo>
                    <a:lnTo>
                      <a:pt x="4971" y="1828"/>
                    </a:lnTo>
                    <a:lnTo>
                      <a:pt x="4914" y="1780"/>
                    </a:lnTo>
                    <a:lnTo>
                      <a:pt x="4905" y="1771"/>
                    </a:lnTo>
                    <a:lnTo>
                      <a:pt x="4895" y="1761"/>
                    </a:lnTo>
                    <a:lnTo>
                      <a:pt x="4886" y="1752"/>
                    </a:lnTo>
                    <a:lnTo>
                      <a:pt x="4867" y="1742"/>
                    </a:lnTo>
                    <a:lnTo>
                      <a:pt x="4857" y="1714"/>
                    </a:lnTo>
                    <a:lnTo>
                      <a:pt x="4847" y="1685"/>
                    </a:lnTo>
                    <a:lnTo>
                      <a:pt x="4829" y="1666"/>
                    </a:lnTo>
                    <a:lnTo>
                      <a:pt x="4762" y="1628"/>
                    </a:lnTo>
                    <a:lnTo>
                      <a:pt x="4705" y="1600"/>
                    </a:lnTo>
                    <a:lnTo>
                      <a:pt x="4638" y="1523"/>
                    </a:lnTo>
                    <a:lnTo>
                      <a:pt x="4609" y="1514"/>
                    </a:lnTo>
                    <a:lnTo>
                      <a:pt x="4600" y="1504"/>
                    </a:lnTo>
                    <a:lnTo>
                      <a:pt x="4571" y="1447"/>
                    </a:lnTo>
                    <a:lnTo>
                      <a:pt x="4562" y="1437"/>
                    </a:lnTo>
                    <a:lnTo>
                      <a:pt x="4514" y="1399"/>
                    </a:lnTo>
                    <a:lnTo>
                      <a:pt x="4286" y="1228"/>
                    </a:lnTo>
                    <a:lnTo>
                      <a:pt x="4200" y="1190"/>
                    </a:lnTo>
                    <a:lnTo>
                      <a:pt x="4143" y="1171"/>
                    </a:lnTo>
                    <a:lnTo>
                      <a:pt x="4114" y="1171"/>
                    </a:lnTo>
                    <a:lnTo>
                      <a:pt x="4076" y="1171"/>
                    </a:lnTo>
                    <a:lnTo>
                      <a:pt x="4009" y="1190"/>
                    </a:lnTo>
                    <a:lnTo>
                      <a:pt x="3971" y="1180"/>
                    </a:lnTo>
                    <a:lnTo>
                      <a:pt x="3943" y="1161"/>
                    </a:lnTo>
                    <a:lnTo>
                      <a:pt x="3895" y="1104"/>
                    </a:lnTo>
                    <a:lnTo>
                      <a:pt x="3876" y="1095"/>
                    </a:lnTo>
                    <a:lnTo>
                      <a:pt x="3847" y="1085"/>
                    </a:lnTo>
                    <a:lnTo>
                      <a:pt x="3809" y="1085"/>
                    </a:lnTo>
                    <a:lnTo>
                      <a:pt x="3771" y="1066"/>
                    </a:lnTo>
                    <a:lnTo>
                      <a:pt x="3743" y="1056"/>
                    </a:lnTo>
                    <a:lnTo>
                      <a:pt x="3714" y="1066"/>
                    </a:lnTo>
                    <a:lnTo>
                      <a:pt x="3714" y="1085"/>
                    </a:lnTo>
                    <a:lnTo>
                      <a:pt x="3743" y="1095"/>
                    </a:lnTo>
                    <a:lnTo>
                      <a:pt x="3771" y="1104"/>
                    </a:lnTo>
                    <a:lnTo>
                      <a:pt x="3790" y="1133"/>
                    </a:lnTo>
                    <a:lnTo>
                      <a:pt x="3790" y="1171"/>
                    </a:lnTo>
                    <a:lnTo>
                      <a:pt x="3771" y="1190"/>
                    </a:lnTo>
                    <a:lnTo>
                      <a:pt x="3733" y="1199"/>
                    </a:lnTo>
                    <a:lnTo>
                      <a:pt x="3476" y="1219"/>
                    </a:lnTo>
                    <a:lnTo>
                      <a:pt x="3419" y="1257"/>
                    </a:lnTo>
                    <a:lnTo>
                      <a:pt x="3419" y="1219"/>
                    </a:lnTo>
                    <a:lnTo>
                      <a:pt x="3428" y="1190"/>
                    </a:lnTo>
                    <a:lnTo>
                      <a:pt x="3428" y="1161"/>
                    </a:lnTo>
                    <a:lnTo>
                      <a:pt x="3448" y="1152"/>
                    </a:lnTo>
                    <a:lnTo>
                      <a:pt x="3467" y="1142"/>
                    </a:lnTo>
                    <a:lnTo>
                      <a:pt x="3524" y="1095"/>
                    </a:lnTo>
                    <a:lnTo>
                      <a:pt x="3543" y="1085"/>
                    </a:lnTo>
                    <a:lnTo>
                      <a:pt x="3600" y="1076"/>
                    </a:lnTo>
                    <a:lnTo>
                      <a:pt x="3705" y="1018"/>
                    </a:lnTo>
                    <a:lnTo>
                      <a:pt x="3771" y="999"/>
                    </a:lnTo>
                    <a:lnTo>
                      <a:pt x="3838" y="961"/>
                    </a:lnTo>
                    <a:lnTo>
                      <a:pt x="3895" y="942"/>
                    </a:lnTo>
                    <a:lnTo>
                      <a:pt x="3905" y="933"/>
                    </a:lnTo>
                    <a:lnTo>
                      <a:pt x="3914" y="895"/>
                    </a:lnTo>
                    <a:lnTo>
                      <a:pt x="3914" y="885"/>
                    </a:lnTo>
                    <a:lnTo>
                      <a:pt x="3943" y="876"/>
                    </a:lnTo>
                    <a:lnTo>
                      <a:pt x="3990" y="876"/>
                    </a:lnTo>
                    <a:lnTo>
                      <a:pt x="4009" y="866"/>
                    </a:lnTo>
                    <a:lnTo>
                      <a:pt x="4029" y="838"/>
                    </a:lnTo>
                    <a:lnTo>
                      <a:pt x="4038" y="809"/>
                    </a:lnTo>
                    <a:lnTo>
                      <a:pt x="4038" y="780"/>
                    </a:lnTo>
                    <a:lnTo>
                      <a:pt x="4029" y="761"/>
                    </a:lnTo>
                    <a:lnTo>
                      <a:pt x="4067" y="752"/>
                    </a:lnTo>
                    <a:lnTo>
                      <a:pt x="4105" y="704"/>
                    </a:lnTo>
                    <a:lnTo>
                      <a:pt x="4133" y="695"/>
                    </a:lnTo>
                    <a:lnTo>
                      <a:pt x="4276" y="695"/>
                    </a:lnTo>
                    <a:lnTo>
                      <a:pt x="4324" y="685"/>
                    </a:lnTo>
                    <a:lnTo>
                      <a:pt x="4448" y="609"/>
                    </a:lnTo>
                    <a:lnTo>
                      <a:pt x="4505" y="599"/>
                    </a:lnTo>
                    <a:lnTo>
                      <a:pt x="4533" y="609"/>
                    </a:lnTo>
                    <a:lnTo>
                      <a:pt x="4562" y="647"/>
                    </a:lnTo>
                    <a:lnTo>
                      <a:pt x="4581" y="657"/>
                    </a:lnTo>
                    <a:lnTo>
                      <a:pt x="4609" y="666"/>
                    </a:lnTo>
                    <a:lnTo>
                      <a:pt x="4648" y="675"/>
                    </a:lnTo>
                    <a:lnTo>
                      <a:pt x="4676" y="695"/>
                    </a:lnTo>
                    <a:lnTo>
                      <a:pt x="4705" y="723"/>
                    </a:lnTo>
                    <a:lnTo>
                      <a:pt x="4686" y="780"/>
                    </a:lnTo>
                    <a:lnTo>
                      <a:pt x="4705" y="818"/>
                    </a:lnTo>
                    <a:lnTo>
                      <a:pt x="4752" y="847"/>
                    </a:lnTo>
                    <a:lnTo>
                      <a:pt x="4800" y="866"/>
                    </a:lnTo>
                    <a:lnTo>
                      <a:pt x="4800" y="895"/>
                    </a:lnTo>
                    <a:lnTo>
                      <a:pt x="4838" y="1028"/>
                    </a:lnTo>
                    <a:lnTo>
                      <a:pt x="4857" y="1066"/>
                    </a:lnTo>
                    <a:lnTo>
                      <a:pt x="4857" y="1095"/>
                    </a:lnTo>
                    <a:lnTo>
                      <a:pt x="4886" y="1152"/>
                    </a:lnTo>
                    <a:lnTo>
                      <a:pt x="4933" y="1209"/>
                    </a:lnTo>
                    <a:lnTo>
                      <a:pt x="5038" y="1257"/>
                    </a:lnTo>
                    <a:lnTo>
                      <a:pt x="5133" y="1342"/>
                    </a:lnTo>
                    <a:lnTo>
                      <a:pt x="5190" y="1352"/>
                    </a:lnTo>
                    <a:lnTo>
                      <a:pt x="5190" y="1380"/>
                    </a:lnTo>
                    <a:lnTo>
                      <a:pt x="5190" y="1399"/>
                    </a:lnTo>
                    <a:lnTo>
                      <a:pt x="5190" y="1409"/>
                    </a:lnTo>
                    <a:lnTo>
                      <a:pt x="5210" y="1409"/>
                    </a:lnTo>
                    <a:lnTo>
                      <a:pt x="5228" y="1390"/>
                    </a:lnTo>
                    <a:lnTo>
                      <a:pt x="5257" y="1428"/>
                    </a:lnTo>
                    <a:lnTo>
                      <a:pt x="5324" y="1437"/>
                    </a:lnTo>
                    <a:lnTo>
                      <a:pt x="5352" y="1457"/>
                    </a:lnTo>
                    <a:lnTo>
                      <a:pt x="5381" y="1437"/>
                    </a:lnTo>
                    <a:lnTo>
                      <a:pt x="5400" y="1457"/>
                    </a:lnTo>
                    <a:lnTo>
                      <a:pt x="5448" y="1428"/>
                    </a:lnTo>
                    <a:lnTo>
                      <a:pt x="5495" y="1437"/>
                    </a:lnTo>
                    <a:lnTo>
                      <a:pt x="5533" y="1476"/>
                    </a:lnTo>
                    <a:lnTo>
                      <a:pt x="5543" y="1523"/>
                    </a:lnTo>
                    <a:lnTo>
                      <a:pt x="5571" y="1561"/>
                    </a:lnTo>
                    <a:lnTo>
                      <a:pt x="5609" y="1590"/>
                    </a:lnTo>
                    <a:lnTo>
                      <a:pt x="5705" y="1638"/>
                    </a:lnTo>
                    <a:lnTo>
                      <a:pt x="5810" y="1666"/>
                    </a:lnTo>
                    <a:lnTo>
                      <a:pt x="5924" y="1676"/>
                    </a:lnTo>
                    <a:lnTo>
                      <a:pt x="5971" y="1695"/>
                    </a:lnTo>
                    <a:lnTo>
                      <a:pt x="6019" y="1714"/>
                    </a:lnTo>
                    <a:lnTo>
                      <a:pt x="6067" y="1704"/>
                    </a:lnTo>
                    <a:lnTo>
                      <a:pt x="6105" y="1657"/>
                    </a:lnTo>
                    <a:lnTo>
                      <a:pt x="6152" y="1685"/>
                    </a:lnTo>
                    <a:lnTo>
                      <a:pt x="6209" y="1685"/>
                    </a:lnTo>
                    <a:lnTo>
                      <a:pt x="6257" y="1676"/>
                    </a:lnTo>
                    <a:lnTo>
                      <a:pt x="6314" y="1676"/>
                    </a:lnTo>
                    <a:lnTo>
                      <a:pt x="6457" y="1733"/>
                    </a:lnTo>
                    <a:lnTo>
                      <a:pt x="6505" y="1761"/>
                    </a:lnTo>
                    <a:lnTo>
                      <a:pt x="6476" y="1771"/>
                    </a:lnTo>
                    <a:lnTo>
                      <a:pt x="6457" y="1790"/>
                    </a:lnTo>
                    <a:lnTo>
                      <a:pt x="6438" y="1809"/>
                    </a:lnTo>
                    <a:lnTo>
                      <a:pt x="6429" y="1847"/>
                    </a:lnTo>
                    <a:lnTo>
                      <a:pt x="6419" y="1895"/>
                    </a:lnTo>
                    <a:lnTo>
                      <a:pt x="6438" y="1923"/>
                    </a:lnTo>
                    <a:lnTo>
                      <a:pt x="6648" y="2095"/>
                    </a:lnTo>
                    <a:lnTo>
                      <a:pt x="6676" y="2142"/>
                    </a:lnTo>
                    <a:lnTo>
                      <a:pt x="6619" y="2190"/>
                    </a:lnTo>
                    <a:lnTo>
                      <a:pt x="6581" y="2285"/>
                    </a:lnTo>
                    <a:lnTo>
                      <a:pt x="6572" y="2390"/>
                    </a:lnTo>
                    <a:lnTo>
                      <a:pt x="6619" y="2457"/>
                    </a:lnTo>
                    <a:lnTo>
                      <a:pt x="6619" y="2476"/>
                    </a:lnTo>
                    <a:lnTo>
                      <a:pt x="6572" y="2485"/>
                    </a:lnTo>
                    <a:lnTo>
                      <a:pt x="6581" y="2514"/>
                    </a:lnTo>
                    <a:lnTo>
                      <a:pt x="6629" y="2571"/>
                    </a:lnTo>
                    <a:lnTo>
                      <a:pt x="6638" y="2609"/>
                    </a:lnTo>
                    <a:lnTo>
                      <a:pt x="6638" y="2656"/>
                    </a:lnTo>
                    <a:lnTo>
                      <a:pt x="6638" y="2695"/>
                    </a:lnTo>
                    <a:lnTo>
                      <a:pt x="6695" y="2761"/>
                    </a:lnTo>
                    <a:lnTo>
                      <a:pt x="6705" y="2790"/>
                    </a:lnTo>
                    <a:lnTo>
                      <a:pt x="6714" y="2809"/>
                    </a:lnTo>
                    <a:lnTo>
                      <a:pt x="6724" y="2819"/>
                    </a:lnTo>
                    <a:lnTo>
                      <a:pt x="6733" y="2828"/>
                    </a:lnTo>
                    <a:lnTo>
                      <a:pt x="6724" y="2876"/>
                    </a:lnTo>
                    <a:lnTo>
                      <a:pt x="6733" y="2904"/>
                    </a:lnTo>
                    <a:lnTo>
                      <a:pt x="6743" y="2923"/>
                    </a:lnTo>
                    <a:lnTo>
                      <a:pt x="6714" y="2961"/>
                    </a:lnTo>
                    <a:lnTo>
                      <a:pt x="6714" y="2980"/>
                    </a:lnTo>
                    <a:lnTo>
                      <a:pt x="6733" y="3019"/>
                    </a:lnTo>
                    <a:lnTo>
                      <a:pt x="6762" y="3047"/>
                    </a:lnTo>
                    <a:lnTo>
                      <a:pt x="6819" y="3095"/>
                    </a:lnTo>
                    <a:lnTo>
                      <a:pt x="6905" y="3142"/>
                    </a:lnTo>
                    <a:lnTo>
                      <a:pt x="6914" y="3161"/>
                    </a:lnTo>
                    <a:lnTo>
                      <a:pt x="6914" y="3190"/>
                    </a:lnTo>
                    <a:lnTo>
                      <a:pt x="6924" y="3209"/>
                    </a:lnTo>
                    <a:lnTo>
                      <a:pt x="6943" y="3218"/>
                    </a:lnTo>
                    <a:lnTo>
                      <a:pt x="7019" y="3209"/>
                    </a:lnTo>
                    <a:lnTo>
                      <a:pt x="7057" y="3209"/>
                    </a:lnTo>
                    <a:lnTo>
                      <a:pt x="7124" y="3257"/>
                    </a:lnTo>
                    <a:lnTo>
                      <a:pt x="7209" y="3266"/>
                    </a:lnTo>
                    <a:lnTo>
                      <a:pt x="7257" y="3285"/>
                    </a:lnTo>
                    <a:lnTo>
                      <a:pt x="7295" y="3257"/>
                    </a:lnTo>
                    <a:lnTo>
                      <a:pt x="7514" y="3218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56" name="Freeform 15">
                <a:extLst>
                  <a:ext uri="{FF2B5EF4-FFF2-40B4-BE49-F238E27FC236}">
                    <a16:creationId xmlns:a16="http://schemas.microsoft.com/office/drawing/2014/main" id="{8D874D4D-8E00-F44F-A3AA-A8E618898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7375" y="4152900"/>
                <a:ext cx="995363" cy="2633663"/>
              </a:xfrm>
              <a:custGeom>
                <a:avLst/>
                <a:gdLst>
                  <a:gd name="T0" fmla="*/ 895575 w 2763"/>
                  <a:gd name="T1" fmla="*/ 68407 h 7315"/>
                  <a:gd name="T2" fmla="*/ 977711 w 2763"/>
                  <a:gd name="T3" fmla="*/ 171377 h 7315"/>
                  <a:gd name="T4" fmla="*/ 953935 w 2763"/>
                  <a:gd name="T5" fmla="*/ 212421 h 7315"/>
                  <a:gd name="T6" fmla="*/ 946730 w 2763"/>
                  <a:gd name="T7" fmla="*/ 366877 h 7315"/>
                  <a:gd name="T8" fmla="*/ 950332 w 2763"/>
                  <a:gd name="T9" fmla="*/ 445725 h 7315"/>
                  <a:gd name="T10" fmla="*/ 967624 w 2763"/>
                  <a:gd name="T11" fmla="*/ 493609 h 7315"/>
                  <a:gd name="T12" fmla="*/ 974469 w 2763"/>
                  <a:gd name="T13" fmla="*/ 538254 h 7315"/>
                  <a:gd name="T14" fmla="*/ 991400 w 2763"/>
                  <a:gd name="T15" fmla="*/ 627543 h 7315"/>
                  <a:gd name="T16" fmla="*/ 977711 w 2763"/>
                  <a:gd name="T17" fmla="*/ 675427 h 7315"/>
                  <a:gd name="T18" fmla="*/ 960779 w 2763"/>
                  <a:gd name="T19" fmla="*/ 716472 h 7315"/>
                  <a:gd name="T20" fmla="*/ 867835 w 2763"/>
                  <a:gd name="T21" fmla="*/ 654905 h 7315"/>
                  <a:gd name="T22" fmla="*/ 792544 w 2763"/>
                  <a:gd name="T23" fmla="*/ 558776 h 7315"/>
                  <a:gd name="T24" fmla="*/ 751476 w 2763"/>
                  <a:gd name="T25" fmla="*/ 569217 h 7315"/>
                  <a:gd name="T26" fmla="*/ 727339 w 2763"/>
                  <a:gd name="T27" fmla="*/ 534653 h 7315"/>
                  <a:gd name="T28" fmla="*/ 610619 w 2763"/>
                  <a:gd name="T29" fmla="*/ 435283 h 7315"/>
                  <a:gd name="T30" fmla="*/ 593327 w 2763"/>
                  <a:gd name="T31" fmla="*/ 404320 h 7315"/>
                  <a:gd name="T32" fmla="*/ 579638 w 2763"/>
                  <a:gd name="T33" fmla="*/ 322232 h 7315"/>
                  <a:gd name="T34" fmla="*/ 500744 w 2763"/>
                  <a:gd name="T35" fmla="*/ 332313 h 7315"/>
                  <a:gd name="T36" fmla="*/ 425452 w 2763"/>
                  <a:gd name="T37" fmla="*/ 390639 h 7315"/>
                  <a:gd name="T38" fmla="*/ 175080 w 2763"/>
                  <a:gd name="T39" fmla="*/ 339514 h 7315"/>
                  <a:gd name="T40" fmla="*/ 247130 w 2763"/>
                  <a:gd name="T41" fmla="*/ 229703 h 7315"/>
                  <a:gd name="T42" fmla="*/ 260819 w 2763"/>
                  <a:gd name="T43" fmla="*/ 195139 h 7315"/>
                  <a:gd name="T44" fmla="*/ 332868 w 2763"/>
                  <a:gd name="T45" fmla="*/ 106211 h 7315"/>
                  <a:gd name="T46" fmla="*/ 415005 w 2763"/>
                  <a:gd name="T47" fmla="*/ 157696 h 7315"/>
                  <a:gd name="T48" fmla="*/ 576396 w 2763"/>
                  <a:gd name="T49" fmla="*/ 216022 h 7315"/>
                  <a:gd name="T50" fmla="*/ 240285 w 2763"/>
                  <a:gd name="T51" fmla="*/ 778398 h 7315"/>
                  <a:gd name="T52" fmla="*/ 346558 w 2763"/>
                  <a:gd name="T53" fmla="*/ 846805 h 7315"/>
                  <a:gd name="T54" fmla="*/ 360247 w 2763"/>
                  <a:gd name="T55" fmla="*/ 757516 h 7315"/>
                  <a:gd name="T56" fmla="*/ 415005 w 2763"/>
                  <a:gd name="T57" fmla="*/ 850405 h 7315"/>
                  <a:gd name="T58" fmla="*/ 428694 w 2763"/>
                  <a:gd name="T59" fmla="*/ 881008 h 7315"/>
                  <a:gd name="T60" fmla="*/ 524880 w 2763"/>
                  <a:gd name="T61" fmla="*/ 949775 h 7315"/>
                  <a:gd name="T62" fmla="*/ 411763 w 2763"/>
                  <a:gd name="T63" fmla="*/ 942934 h 7315"/>
                  <a:gd name="T64" fmla="*/ 219391 w 2763"/>
                  <a:gd name="T65" fmla="*/ 870927 h 7315"/>
                  <a:gd name="T66" fmla="*/ 360247 w 2763"/>
                  <a:gd name="T67" fmla="*/ 2595499 h 7315"/>
                  <a:gd name="T68" fmla="*/ 315577 w 2763"/>
                  <a:gd name="T69" fmla="*/ 2554455 h 7315"/>
                  <a:gd name="T70" fmla="*/ 150944 w 2763"/>
                  <a:gd name="T71" fmla="*/ 2214941 h 7315"/>
                  <a:gd name="T72" fmla="*/ 85739 w 2763"/>
                  <a:gd name="T73" fmla="*/ 2304230 h 7315"/>
                  <a:gd name="T74" fmla="*/ 37826 w 2763"/>
                  <a:gd name="T75" fmla="*/ 2273267 h 7315"/>
                  <a:gd name="T76" fmla="*/ 6845 w 2763"/>
                  <a:gd name="T77" fmla="*/ 2136093 h 7315"/>
                  <a:gd name="T78" fmla="*/ 92584 w 2763"/>
                  <a:gd name="T79" fmla="*/ 2136093 h 7315"/>
                  <a:gd name="T80" fmla="*/ 209304 w 2763"/>
                  <a:gd name="T81" fmla="*/ 1165796 h 7315"/>
                  <a:gd name="T82" fmla="*/ 192012 w 2763"/>
                  <a:gd name="T83" fmla="*/ 1114311 h 7315"/>
                  <a:gd name="T84" fmla="*/ 483812 w 2763"/>
                  <a:gd name="T85" fmla="*/ 1086949 h 7315"/>
                  <a:gd name="T86" fmla="*/ 545414 w 2763"/>
                  <a:gd name="T87" fmla="*/ 1028623 h 7315"/>
                  <a:gd name="T88" fmla="*/ 511191 w 2763"/>
                  <a:gd name="T89" fmla="*/ 864086 h 7315"/>
                  <a:gd name="T90" fmla="*/ 473365 w 2763"/>
                  <a:gd name="T91" fmla="*/ 857246 h 7315"/>
                  <a:gd name="T92" fmla="*/ 528483 w 2763"/>
                  <a:gd name="T93" fmla="*/ 654905 h 7315"/>
                  <a:gd name="T94" fmla="*/ 476967 w 2763"/>
                  <a:gd name="T95" fmla="*/ 695949 h 7315"/>
                  <a:gd name="T96" fmla="*/ 442384 w 2763"/>
                  <a:gd name="T97" fmla="*/ 630783 h 7315"/>
                  <a:gd name="T98" fmla="*/ 439141 w 2763"/>
                  <a:gd name="T99" fmla="*/ 435283 h 7315"/>
                  <a:gd name="T100" fmla="*/ 476967 w 2763"/>
                  <a:gd name="T101" fmla="*/ 411521 h 7315"/>
                  <a:gd name="T102" fmla="*/ 452831 w 2763"/>
                  <a:gd name="T103" fmla="*/ 376958 h 7315"/>
                  <a:gd name="T104" fmla="*/ 497501 w 2763"/>
                  <a:gd name="T105" fmla="*/ 363276 h 7315"/>
                  <a:gd name="T106" fmla="*/ 542172 w 2763"/>
                  <a:gd name="T107" fmla="*/ 407921 h 7315"/>
                  <a:gd name="T108" fmla="*/ 511191 w 2763"/>
                  <a:gd name="T109" fmla="*/ 473087 h 7315"/>
                  <a:gd name="T110" fmla="*/ 823525 w 2763"/>
                  <a:gd name="T111" fmla="*/ 1580558 h 7315"/>
                  <a:gd name="T112" fmla="*/ 473365 w 2763"/>
                  <a:gd name="T113" fmla="*/ 1505310 h 7315"/>
                  <a:gd name="T114" fmla="*/ 466520 w 2763"/>
                  <a:gd name="T115" fmla="*/ 1491629 h 731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763" h="7315">
                    <a:moveTo>
                      <a:pt x="2019" y="9"/>
                    </a:moveTo>
                    <a:lnTo>
                      <a:pt x="2048" y="0"/>
                    </a:lnTo>
                    <a:lnTo>
                      <a:pt x="2105" y="28"/>
                    </a:lnTo>
                    <a:lnTo>
                      <a:pt x="2133" y="38"/>
                    </a:lnTo>
                    <a:lnTo>
                      <a:pt x="2352" y="133"/>
                    </a:lnTo>
                    <a:lnTo>
                      <a:pt x="2400" y="143"/>
                    </a:lnTo>
                    <a:lnTo>
                      <a:pt x="2447" y="152"/>
                    </a:lnTo>
                    <a:lnTo>
                      <a:pt x="2486" y="190"/>
                    </a:lnTo>
                    <a:lnTo>
                      <a:pt x="2543" y="266"/>
                    </a:lnTo>
                    <a:lnTo>
                      <a:pt x="2648" y="352"/>
                    </a:lnTo>
                    <a:lnTo>
                      <a:pt x="2667" y="371"/>
                    </a:lnTo>
                    <a:lnTo>
                      <a:pt x="2676" y="390"/>
                    </a:lnTo>
                    <a:lnTo>
                      <a:pt x="2724" y="409"/>
                    </a:lnTo>
                    <a:lnTo>
                      <a:pt x="2733" y="438"/>
                    </a:lnTo>
                    <a:lnTo>
                      <a:pt x="2724" y="457"/>
                    </a:lnTo>
                    <a:lnTo>
                      <a:pt x="2714" y="476"/>
                    </a:lnTo>
                    <a:lnTo>
                      <a:pt x="2724" y="504"/>
                    </a:lnTo>
                    <a:lnTo>
                      <a:pt x="2743" y="524"/>
                    </a:lnTo>
                    <a:lnTo>
                      <a:pt x="2724" y="533"/>
                    </a:lnTo>
                    <a:lnTo>
                      <a:pt x="2705" y="552"/>
                    </a:lnTo>
                    <a:lnTo>
                      <a:pt x="2705" y="590"/>
                    </a:lnTo>
                    <a:lnTo>
                      <a:pt x="2695" y="628"/>
                    </a:lnTo>
                    <a:lnTo>
                      <a:pt x="2686" y="581"/>
                    </a:lnTo>
                    <a:lnTo>
                      <a:pt x="2648" y="590"/>
                    </a:lnTo>
                    <a:lnTo>
                      <a:pt x="2533" y="657"/>
                    </a:lnTo>
                    <a:lnTo>
                      <a:pt x="2533" y="714"/>
                    </a:lnTo>
                    <a:lnTo>
                      <a:pt x="2571" y="838"/>
                    </a:lnTo>
                    <a:lnTo>
                      <a:pt x="2581" y="895"/>
                    </a:lnTo>
                    <a:lnTo>
                      <a:pt x="2600" y="933"/>
                    </a:lnTo>
                    <a:lnTo>
                      <a:pt x="2628" y="962"/>
                    </a:lnTo>
                    <a:lnTo>
                      <a:pt x="2638" y="990"/>
                    </a:lnTo>
                    <a:lnTo>
                      <a:pt x="2628" y="1019"/>
                    </a:lnTo>
                    <a:lnTo>
                      <a:pt x="2600" y="1085"/>
                    </a:lnTo>
                    <a:lnTo>
                      <a:pt x="2590" y="1114"/>
                    </a:lnTo>
                    <a:lnTo>
                      <a:pt x="2590" y="1133"/>
                    </a:lnTo>
                    <a:lnTo>
                      <a:pt x="2590" y="1161"/>
                    </a:lnTo>
                    <a:lnTo>
                      <a:pt x="2600" y="1200"/>
                    </a:lnTo>
                    <a:lnTo>
                      <a:pt x="2590" y="1238"/>
                    </a:lnTo>
                    <a:lnTo>
                      <a:pt x="2610" y="1228"/>
                    </a:lnTo>
                    <a:lnTo>
                      <a:pt x="2638" y="1238"/>
                    </a:lnTo>
                    <a:lnTo>
                      <a:pt x="2657" y="1257"/>
                    </a:lnTo>
                    <a:lnTo>
                      <a:pt x="2667" y="1286"/>
                    </a:lnTo>
                    <a:lnTo>
                      <a:pt x="2657" y="1304"/>
                    </a:lnTo>
                    <a:lnTo>
                      <a:pt x="2590" y="1333"/>
                    </a:lnTo>
                    <a:lnTo>
                      <a:pt x="2600" y="1352"/>
                    </a:lnTo>
                    <a:lnTo>
                      <a:pt x="2628" y="1362"/>
                    </a:lnTo>
                    <a:lnTo>
                      <a:pt x="2648" y="1371"/>
                    </a:lnTo>
                    <a:lnTo>
                      <a:pt x="2686" y="1371"/>
                    </a:lnTo>
                    <a:lnTo>
                      <a:pt x="2667" y="1390"/>
                    </a:lnTo>
                    <a:lnTo>
                      <a:pt x="2676" y="1400"/>
                    </a:lnTo>
                    <a:lnTo>
                      <a:pt x="2714" y="1409"/>
                    </a:lnTo>
                    <a:lnTo>
                      <a:pt x="2705" y="1438"/>
                    </a:lnTo>
                    <a:lnTo>
                      <a:pt x="2695" y="1457"/>
                    </a:lnTo>
                    <a:lnTo>
                      <a:pt x="2705" y="1476"/>
                    </a:lnTo>
                    <a:lnTo>
                      <a:pt x="2714" y="1495"/>
                    </a:lnTo>
                    <a:lnTo>
                      <a:pt x="2705" y="1495"/>
                    </a:lnTo>
                    <a:lnTo>
                      <a:pt x="2695" y="1504"/>
                    </a:lnTo>
                    <a:lnTo>
                      <a:pt x="2686" y="1514"/>
                    </a:lnTo>
                    <a:lnTo>
                      <a:pt x="2686" y="1533"/>
                    </a:lnTo>
                    <a:lnTo>
                      <a:pt x="2743" y="1571"/>
                    </a:lnTo>
                    <a:lnTo>
                      <a:pt x="2752" y="1600"/>
                    </a:lnTo>
                    <a:lnTo>
                      <a:pt x="2762" y="1647"/>
                    </a:lnTo>
                    <a:lnTo>
                      <a:pt x="2762" y="1705"/>
                    </a:lnTo>
                    <a:lnTo>
                      <a:pt x="2752" y="1743"/>
                    </a:lnTo>
                    <a:lnTo>
                      <a:pt x="2695" y="1800"/>
                    </a:lnTo>
                    <a:lnTo>
                      <a:pt x="2733" y="1819"/>
                    </a:lnTo>
                    <a:lnTo>
                      <a:pt x="2733" y="1838"/>
                    </a:lnTo>
                    <a:lnTo>
                      <a:pt x="2695" y="1838"/>
                    </a:lnTo>
                    <a:lnTo>
                      <a:pt x="2695" y="1857"/>
                    </a:lnTo>
                    <a:lnTo>
                      <a:pt x="2714" y="1857"/>
                    </a:lnTo>
                    <a:lnTo>
                      <a:pt x="2714" y="1866"/>
                    </a:lnTo>
                    <a:lnTo>
                      <a:pt x="2714" y="1876"/>
                    </a:lnTo>
                    <a:lnTo>
                      <a:pt x="2714" y="1895"/>
                    </a:lnTo>
                    <a:lnTo>
                      <a:pt x="2714" y="1885"/>
                    </a:lnTo>
                    <a:lnTo>
                      <a:pt x="2714" y="1876"/>
                    </a:lnTo>
                    <a:lnTo>
                      <a:pt x="2705" y="1876"/>
                    </a:lnTo>
                    <a:lnTo>
                      <a:pt x="2695" y="1895"/>
                    </a:lnTo>
                    <a:lnTo>
                      <a:pt x="2724" y="1923"/>
                    </a:lnTo>
                    <a:lnTo>
                      <a:pt x="2705" y="1961"/>
                    </a:lnTo>
                    <a:lnTo>
                      <a:pt x="2667" y="1990"/>
                    </a:lnTo>
                    <a:lnTo>
                      <a:pt x="2638" y="2038"/>
                    </a:lnTo>
                    <a:lnTo>
                      <a:pt x="2610" y="2019"/>
                    </a:lnTo>
                    <a:lnTo>
                      <a:pt x="2524" y="1981"/>
                    </a:lnTo>
                    <a:lnTo>
                      <a:pt x="2486" y="1971"/>
                    </a:lnTo>
                    <a:lnTo>
                      <a:pt x="2438" y="1961"/>
                    </a:lnTo>
                    <a:lnTo>
                      <a:pt x="2429" y="1923"/>
                    </a:lnTo>
                    <a:lnTo>
                      <a:pt x="2429" y="1819"/>
                    </a:lnTo>
                    <a:lnTo>
                      <a:pt x="2409" y="1819"/>
                    </a:lnTo>
                    <a:lnTo>
                      <a:pt x="2381" y="1828"/>
                    </a:lnTo>
                    <a:lnTo>
                      <a:pt x="2362" y="1781"/>
                    </a:lnTo>
                    <a:lnTo>
                      <a:pt x="2333" y="1657"/>
                    </a:lnTo>
                    <a:lnTo>
                      <a:pt x="2324" y="1666"/>
                    </a:lnTo>
                    <a:lnTo>
                      <a:pt x="2305" y="1676"/>
                    </a:lnTo>
                    <a:lnTo>
                      <a:pt x="2286" y="1628"/>
                    </a:lnTo>
                    <a:lnTo>
                      <a:pt x="2247" y="1581"/>
                    </a:lnTo>
                    <a:lnTo>
                      <a:pt x="2200" y="1552"/>
                    </a:lnTo>
                    <a:lnTo>
                      <a:pt x="2171" y="1552"/>
                    </a:lnTo>
                    <a:lnTo>
                      <a:pt x="2162" y="1542"/>
                    </a:lnTo>
                    <a:lnTo>
                      <a:pt x="2152" y="1542"/>
                    </a:lnTo>
                    <a:lnTo>
                      <a:pt x="2143" y="1533"/>
                    </a:lnTo>
                    <a:lnTo>
                      <a:pt x="2143" y="1514"/>
                    </a:lnTo>
                    <a:lnTo>
                      <a:pt x="2124" y="1514"/>
                    </a:lnTo>
                    <a:lnTo>
                      <a:pt x="2114" y="1581"/>
                    </a:lnTo>
                    <a:lnTo>
                      <a:pt x="2086" y="1581"/>
                    </a:lnTo>
                    <a:lnTo>
                      <a:pt x="2066" y="1562"/>
                    </a:lnTo>
                    <a:lnTo>
                      <a:pt x="2048" y="1590"/>
                    </a:lnTo>
                    <a:lnTo>
                      <a:pt x="2038" y="1571"/>
                    </a:lnTo>
                    <a:lnTo>
                      <a:pt x="2038" y="1562"/>
                    </a:lnTo>
                    <a:lnTo>
                      <a:pt x="2028" y="1552"/>
                    </a:lnTo>
                    <a:lnTo>
                      <a:pt x="2009" y="1552"/>
                    </a:lnTo>
                    <a:lnTo>
                      <a:pt x="2028" y="1514"/>
                    </a:lnTo>
                    <a:lnTo>
                      <a:pt x="2019" y="1485"/>
                    </a:lnTo>
                    <a:lnTo>
                      <a:pt x="1962" y="1428"/>
                    </a:lnTo>
                    <a:lnTo>
                      <a:pt x="1962" y="1381"/>
                    </a:lnTo>
                    <a:lnTo>
                      <a:pt x="1867" y="1238"/>
                    </a:lnTo>
                    <a:lnTo>
                      <a:pt x="1857" y="1190"/>
                    </a:lnTo>
                    <a:lnTo>
                      <a:pt x="1819" y="1171"/>
                    </a:lnTo>
                    <a:lnTo>
                      <a:pt x="1771" y="1181"/>
                    </a:lnTo>
                    <a:lnTo>
                      <a:pt x="1733" y="1200"/>
                    </a:lnTo>
                    <a:lnTo>
                      <a:pt x="1695" y="1209"/>
                    </a:lnTo>
                    <a:lnTo>
                      <a:pt x="1695" y="1200"/>
                    </a:lnTo>
                    <a:lnTo>
                      <a:pt x="1695" y="1190"/>
                    </a:lnTo>
                    <a:lnTo>
                      <a:pt x="1714" y="1181"/>
                    </a:lnTo>
                    <a:lnTo>
                      <a:pt x="1724" y="1171"/>
                    </a:lnTo>
                    <a:lnTo>
                      <a:pt x="1724" y="1152"/>
                    </a:lnTo>
                    <a:lnTo>
                      <a:pt x="1685" y="1171"/>
                    </a:lnTo>
                    <a:lnTo>
                      <a:pt x="1667" y="1152"/>
                    </a:lnTo>
                    <a:lnTo>
                      <a:pt x="1647" y="1123"/>
                    </a:lnTo>
                    <a:lnTo>
                      <a:pt x="1619" y="1114"/>
                    </a:lnTo>
                    <a:lnTo>
                      <a:pt x="1590" y="1114"/>
                    </a:lnTo>
                    <a:lnTo>
                      <a:pt x="1562" y="1104"/>
                    </a:lnTo>
                    <a:lnTo>
                      <a:pt x="1533" y="1095"/>
                    </a:lnTo>
                    <a:lnTo>
                      <a:pt x="1514" y="1066"/>
                    </a:lnTo>
                    <a:lnTo>
                      <a:pt x="1600" y="990"/>
                    </a:lnTo>
                    <a:lnTo>
                      <a:pt x="1619" y="952"/>
                    </a:lnTo>
                    <a:lnTo>
                      <a:pt x="1609" y="895"/>
                    </a:lnTo>
                    <a:lnTo>
                      <a:pt x="1581" y="876"/>
                    </a:lnTo>
                    <a:lnTo>
                      <a:pt x="1571" y="876"/>
                    </a:lnTo>
                    <a:lnTo>
                      <a:pt x="1552" y="885"/>
                    </a:lnTo>
                    <a:lnTo>
                      <a:pt x="1533" y="885"/>
                    </a:lnTo>
                    <a:lnTo>
                      <a:pt x="1447" y="885"/>
                    </a:lnTo>
                    <a:lnTo>
                      <a:pt x="1419" y="895"/>
                    </a:lnTo>
                    <a:lnTo>
                      <a:pt x="1409" y="905"/>
                    </a:lnTo>
                    <a:lnTo>
                      <a:pt x="1390" y="923"/>
                    </a:lnTo>
                    <a:lnTo>
                      <a:pt x="1381" y="933"/>
                    </a:lnTo>
                    <a:lnTo>
                      <a:pt x="1324" y="933"/>
                    </a:lnTo>
                    <a:lnTo>
                      <a:pt x="1305" y="943"/>
                    </a:lnTo>
                    <a:lnTo>
                      <a:pt x="1276" y="952"/>
                    </a:lnTo>
                    <a:lnTo>
                      <a:pt x="1190" y="1028"/>
                    </a:lnTo>
                    <a:lnTo>
                      <a:pt x="1152" y="1047"/>
                    </a:lnTo>
                    <a:lnTo>
                      <a:pt x="1228" y="1066"/>
                    </a:lnTo>
                    <a:lnTo>
                      <a:pt x="1181" y="1085"/>
                    </a:lnTo>
                    <a:lnTo>
                      <a:pt x="1000" y="1066"/>
                    </a:lnTo>
                    <a:lnTo>
                      <a:pt x="762" y="1095"/>
                    </a:lnTo>
                    <a:lnTo>
                      <a:pt x="667" y="1133"/>
                    </a:lnTo>
                    <a:lnTo>
                      <a:pt x="600" y="1190"/>
                    </a:lnTo>
                    <a:lnTo>
                      <a:pt x="600" y="1181"/>
                    </a:lnTo>
                    <a:lnTo>
                      <a:pt x="590" y="1161"/>
                    </a:lnTo>
                    <a:lnTo>
                      <a:pt x="562" y="1076"/>
                    </a:lnTo>
                    <a:lnTo>
                      <a:pt x="486" y="943"/>
                    </a:lnTo>
                    <a:lnTo>
                      <a:pt x="409" y="838"/>
                    </a:lnTo>
                    <a:lnTo>
                      <a:pt x="466" y="828"/>
                    </a:lnTo>
                    <a:lnTo>
                      <a:pt x="629" y="781"/>
                    </a:lnTo>
                    <a:lnTo>
                      <a:pt x="676" y="733"/>
                    </a:lnTo>
                    <a:lnTo>
                      <a:pt x="714" y="724"/>
                    </a:lnTo>
                    <a:lnTo>
                      <a:pt x="733" y="704"/>
                    </a:lnTo>
                    <a:lnTo>
                      <a:pt x="724" y="676"/>
                    </a:lnTo>
                    <a:lnTo>
                      <a:pt x="686" y="638"/>
                    </a:lnTo>
                    <a:lnTo>
                      <a:pt x="638" y="628"/>
                    </a:lnTo>
                    <a:lnTo>
                      <a:pt x="638" y="609"/>
                    </a:lnTo>
                    <a:lnTo>
                      <a:pt x="638" y="590"/>
                    </a:lnTo>
                    <a:lnTo>
                      <a:pt x="667" y="581"/>
                    </a:lnTo>
                    <a:lnTo>
                      <a:pt x="724" y="571"/>
                    </a:lnTo>
                    <a:lnTo>
                      <a:pt x="752" y="562"/>
                    </a:lnTo>
                    <a:lnTo>
                      <a:pt x="752" y="542"/>
                    </a:lnTo>
                    <a:lnTo>
                      <a:pt x="724" y="542"/>
                    </a:lnTo>
                    <a:lnTo>
                      <a:pt x="733" y="542"/>
                    </a:lnTo>
                    <a:lnTo>
                      <a:pt x="733" y="514"/>
                    </a:lnTo>
                    <a:lnTo>
                      <a:pt x="629" y="485"/>
                    </a:lnTo>
                    <a:lnTo>
                      <a:pt x="762" y="485"/>
                    </a:lnTo>
                    <a:lnTo>
                      <a:pt x="838" y="495"/>
                    </a:lnTo>
                    <a:lnTo>
                      <a:pt x="876" y="466"/>
                    </a:lnTo>
                    <a:lnTo>
                      <a:pt x="885" y="333"/>
                    </a:lnTo>
                    <a:lnTo>
                      <a:pt x="924" y="295"/>
                    </a:lnTo>
                    <a:lnTo>
                      <a:pt x="962" y="266"/>
                    </a:lnTo>
                    <a:lnTo>
                      <a:pt x="1057" y="247"/>
                    </a:lnTo>
                    <a:lnTo>
                      <a:pt x="1086" y="266"/>
                    </a:lnTo>
                    <a:lnTo>
                      <a:pt x="1114" y="323"/>
                    </a:lnTo>
                    <a:lnTo>
                      <a:pt x="1086" y="361"/>
                    </a:lnTo>
                    <a:lnTo>
                      <a:pt x="1086" y="400"/>
                    </a:lnTo>
                    <a:lnTo>
                      <a:pt x="1114" y="428"/>
                    </a:lnTo>
                    <a:lnTo>
                      <a:pt x="1152" y="438"/>
                    </a:lnTo>
                    <a:lnTo>
                      <a:pt x="1200" y="428"/>
                    </a:lnTo>
                    <a:lnTo>
                      <a:pt x="1238" y="447"/>
                    </a:lnTo>
                    <a:lnTo>
                      <a:pt x="1324" y="581"/>
                    </a:lnTo>
                    <a:lnTo>
                      <a:pt x="1362" y="600"/>
                    </a:lnTo>
                    <a:lnTo>
                      <a:pt x="1438" y="619"/>
                    </a:lnTo>
                    <a:lnTo>
                      <a:pt x="1476" y="647"/>
                    </a:lnTo>
                    <a:lnTo>
                      <a:pt x="1514" y="657"/>
                    </a:lnTo>
                    <a:lnTo>
                      <a:pt x="1600" y="600"/>
                    </a:lnTo>
                    <a:lnTo>
                      <a:pt x="1667" y="524"/>
                    </a:lnTo>
                    <a:lnTo>
                      <a:pt x="1685" y="247"/>
                    </a:lnTo>
                    <a:lnTo>
                      <a:pt x="1733" y="162"/>
                    </a:lnTo>
                    <a:lnTo>
                      <a:pt x="1810" y="95"/>
                    </a:lnTo>
                    <a:lnTo>
                      <a:pt x="1943" y="47"/>
                    </a:lnTo>
                    <a:lnTo>
                      <a:pt x="2009" y="19"/>
                    </a:lnTo>
                    <a:lnTo>
                      <a:pt x="2019" y="9"/>
                    </a:lnTo>
                    <a:close/>
                    <a:moveTo>
                      <a:pt x="667" y="2162"/>
                    </a:moveTo>
                    <a:lnTo>
                      <a:pt x="676" y="2162"/>
                    </a:lnTo>
                    <a:lnTo>
                      <a:pt x="771" y="2238"/>
                    </a:lnTo>
                    <a:lnTo>
                      <a:pt x="781" y="2219"/>
                    </a:lnTo>
                    <a:lnTo>
                      <a:pt x="867" y="2304"/>
                    </a:lnTo>
                    <a:lnTo>
                      <a:pt x="876" y="2304"/>
                    </a:lnTo>
                    <a:lnTo>
                      <a:pt x="895" y="2304"/>
                    </a:lnTo>
                    <a:lnTo>
                      <a:pt x="914" y="2314"/>
                    </a:lnTo>
                    <a:lnTo>
                      <a:pt x="962" y="2352"/>
                    </a:lnTo>
                    <a:lnTo>
                      <a:pt x="981" y="2371"/>
                    </a:lnTo>
                    <a:lnTo>
                      <a:pt x="1019" y="2381"/>
                    </a:lnTo>
                    <a:lnTo>
                      <a:pt x="1067" y="2342"/>
                    </a:lnTo>
                    <a:lnTo>
                      <a:pt x="1067" y="2266"/>
                    </a:lnTo>
                    <a:lnTo>
                      <a:pt x="1028" y="2190"/>
                    </a:lnTo>
                    <a:lnTo>
                      <a:pt x="962" y="2152"/>
                    </a:lnTo>
                    <a:lnTo>
                      <a:pt x="962" y="2133"/>
                    </a:lnTo>
                    <a:lnTo>
                      <a:pt x="1000" y="2104"/>
                    </a:lnTo>
                    <a:lnTo>
                      <a:pt x="1038" y="2086"/>
                    </a:lnTo>
                    <a:lnTo>
                      <a:pt x="1162" y="2076"/>
                    </a:lnTo>
                    <a:lnTo>
                      <a:pt x="1181" y="2114"/>
                    </a:lnTo>
                    <a:lnTo>
                      <a:pt x="1171" y="2190"/>
                    </a:lnTo>
                    <a:lnTo>
                      <a:pt x="1143" y="2276"/>
                    </a:lnTo>
                    <a:lnTo>
                      <a:pt x="1105" y="2314"/>
                    </a:lnTo>
                    <a:lnTo>
                      <a:pt x="1124" y="2342"/>
                    </a:lnTo>
                    <a:lnTo>
                      <a:pt x="1152" y="2362"/>
                    </a:lnTo>
                    <a:lnTo>
                      <a:pt x="1181" y="2371"/>
                    </a:lnTo>
                    <a:lnTo>
                      <a:pt x="1209" y="2381"/>
                    </a:lnTo>
                    <a:lnTo>
                      <a:pt x="1209" y="2400"/>
                    </a:lnTo>
                    <a:lnTo>
                      <a:pt x="1171" y="2419"/>
                    </a:lnTo>
                    <a:lnTo>
                      <a:pt x="1152" y="2419"/>
                    </a:lnTo>
                    <a:lnTo>
                      <a:pt x="1152" y="2438"/>
                    </a:lnTo>
                    <a:lnTo>
                      <a:pt x="1171" y="2438"/>
                    </a:lnTo>
                    <a:lnTo>
                      <a:pt x="1190" y="2447"/>
                    </a:lnTo>
                    <a:lnTo>
                      <a:pt x="1248" y="2457"/>
                    </a:lnTo>
                    <a:lnTo>
                      <a:pt x="1295" y="2495"/>
                    </a:lnTo>
                    <a:lnTo>
                      <a:pt x="1343" y="2505"/>
                    </a:lnTo>
                    <a:lnTo>
                      <a:pt x="1457" y="2600"/>
                    </a:lnTo>
                    <a:lnTo>
                      <a:pt x="1447" y="2609"/>
                    </a:lnTo>
                    <a:lnTo>
                      <a:pt x="1438" y="2619"/>
                    </a:lnTo>
                    <a:lnTo>
                      <a:pt x="1447" y="2628"/>
                    </a:lnTo>
                    <a:lnTo>
                      <a:pt x="1457" y="2638"/>
                    </a:lnTo>
                    <a:lnTo>
                      <a:pt x="1457" y="2657"/>
                    </a:lnTo>
                    <a:lnTo>
                      <a:pt x="1409" y="2685"/>
                    </a:lnTo>
                    <a:lnTo>
                      <a:pt x="1266" y="2733"/>
                    </a:lnTo>
                    <a:lnTo>
                      <a:pt x="1257" y="2733"/>
                    </a:lnTo>
                    <a:lnTo>
                      <a:pt x="1257" y="2685"/>
                    </a:lnTo>
                    <a:lnTo>
                      <a:pt x="1257" y="2657"/>
                    </a:lnTo>
                    <a:lnTo>
                      <a:pt x="1238" y="2619"/>
                    </a:lnTo>
                    <a:lnTo>
                      <a:pt x="1143" y="2619"/>
                    </a:lnTo>
                    <a:lnTo>
                      <a:pt x="1095" y="2647"/>
                    </a:lnTo>
                    <a:lnTo>
                      <a:pt x="981" y="2619"/>
                    </a:lnTo>
                    <a:lnTo>
                      <a:pt x="943" y="2619"/>
                    </a:lnTo>
                    <a:lnTo>
                      <a:pt x="876" y="2552"/>
                    </a:lnTo>
                    <a:lnTo>
                      <a:pt x="838" y="2552"/>
                    </a:lnTo>
                    <a:lnTo>
                      <a:pt x="762" y="2495"/>
                    </a:lnTo>
                    <a:lnTo>
                      <a:pt x="647" y="2457"/>
                    </a:lnTo>
                    <a:lnTo>
                      <a:pt x="609" y="2419"/>
                    </a:lnTo>
                    <a:lnTo>
                      <a:pt x="600" y="2381"/>
                    </a:lnTo>
                    <a:lnTo>
                      <a:pt x="609" y="2304"/>
                    </a:lnTo>
                    <a:lnTo>
                      <a:pt x="667" y="2181"/>
                    </a:lnTo>
                    <a:lnTo>
                      <a:pt x="667" y="2162"/>
                    </a:lnTo>
                    <a:close/>
                    <a:moveTo>
                      <a:pt x="876" y="7114"/>
                    </a:moveTo>
                    <a:lnTo>
                      <a:pt x="924" y="7152"/>
                    </a:lnTo>
                    <a:lnTo>
                      <a:pt x="962" y="7171"/>
                    </a:lnTo>
                    <a:lnTo>
                      <a:pt x="1000" y="7209"/>
                    </a:lnTo>
                    <a:lnTo>
                      <a:pt x="1010" y="7314"/>
                    </a:lnTo>
                    <a:lnTo>
                      <a:pt x="990" y="7314"/>
                    </a:lnTo>
                    <a:lnTo>
                      <a:pt x="981" y="7286"/>
                    </a:lnTo>
                    <a:lnTo>
                      <a:pt x="924" y="7229"/>
                    </a:lnTo>
                    <a:lnTo>
                      <a:pt x="895" y="7190"/>
                    </a:lnTo>
                    <a:lnTo>
                      <a:pt x="885" y="7162"/>
                    </a:lnTo>
                    <a:lnTo>
                      <a:pt x="867" y="7095"/>
                    </a:lnTo>
                    <a:lnTo>
                      <a:pt x="876" y="7095"/>
                    </a:lnTo>
                    <a:lnTo>
                      <a:pt x="876" y="7104"/>
                    </a:lnTo>
                    <a:lnTo>
                      <a:pt x="876" y="7114"/>
                    </a:lnTo>
                    <a:close/>
                    <a:moveTo>
                      <a:pt x="257" y="5933"/>
                    </a:moveTo>
                    <a:lnTo>
                      <a:pt x="409" y="6048"/>
                    </a:lnTo>
                    <a:lnTo>
                      <a:pt x="448" y="6095"/>
                    </a:lnTo>
                    <a:lnTo>
                      <a:pt x="476" y="6143"/>
                    </a:lnTo>
                    <a:lnTo>
                      <a:pt x="457" y="6152"/>
                    </a:lnTo>
                    <a:lnTo>
                      <a:pt x="419" y="6152"/>
                    </a:lnTo>
                    <a:lnTo>
                      <a:pt x="381" y="6171"/>
                    </a:lnTo>
                    <a:lnTo>
                      <a:pt x="362" y="6200"/>
                    </a:lnTo>
                    <a:lnTo>
                      <a:pt x="362" y="6238"/>
                    </a:lnTo>
                    <a:lnTo>
                      <a:pt x="352" y="6409"/>
                    </a:lnTo>
                    <a:lnTo>
                      <a:pt x="343" y="6409"/>
                    </a:lnTo>
                    <a:lnTo>
                      <a:pt x="305" y="6409"/>
                    </a:lnTo>
                    <a:lnTo>
                      <a:pt x="266" y="6400"/>
                    </a:lnTo>
                    <a:lnTo>
                      <a:pt x="238" y="6400"/>
                    </a:lnTo>
                    <a:lnTo>
                      <a:pt x="209" y="6428"/>
                    </a:lnTo>
                    <a:lnTo>
                      <a:pt x="200" y="6390"/>
                    </a:lnTo>
                    <a:lnTo>
                      <a:pt x="181" y="6371"/>
                    </a:lnTo>
                    <a:lnTo>
                      <a:pt x="114" y="6352"/>
                    </a:lnTo>
                    <a:lnTo>
                      <a:pt x="114" y="6343"/>
                    </a:lnTo>
                    <a:lnTo>
                      <a:pt x="114" y="6324"/>
                    </a:lnTo>
                    <a:lnTo>
                      <a:pt x="114" y="6314"/>
                    </a:lnTo>
                    <a:lnTo>
                      <a:pt x="105" y="6314"/>
                    </a:lnTo>
                    <a:lnTo>
                      <a:pt x="76" y="6314"/>
                    </a:lnTo>
                    <a:lnTo>
                      <a:pt x="67" y="6314"/>
                    </a:lnTo>
                    <a:lnTo>
                      <a:pt x="57" y="6295"/>
                    </a:lnTo>
                    <a:lnTo>
                      <a:pt x="28" y="6247"/>
                    </a:lnTo>
                    <a:lnTo>
                      <a:pt x="19" y="6228"/>
                    </a:lnTo>
                    <a:lnTo>
                      <a:pt x="38" y="6066"/>
                    </a:lnTo>
                    <a:lnTo>
                      <a:pt x="38" y="6000"/>
                    </a:lnTo>
                    <a:lnTo>
                      <a:pt x="19" y="5933"/>
                    </a:lnTo>
                    <a:lnTo>
                      <a:pt x="0" y="5905"/>
                    </a:lnTo>
                    <a:lnTo>
                      <a:pt x="0" y="5876"/>
                    </a:lnTo>
                    <a:lnTo>
                      <a:pt x="0" y="5847"/>
                    </a:lnTo>
                    <a:lnTo>
                      <a:pt x="76" y="5724"/>
                    </a:lnTo>
                    <a:lnTo>
                      <a:pt x="105" y="5705"/>
                    </a:lnTo>
                    <a:lnTo>
                      <a:pt x="133" y="5724"/>
                    </a:lnTo>
                    <a:lnTo>
                      <a:pt x="219" y="5895"/>
                    </a:lnTo>
                    <a:lnTo>
                      <a:pt x="257" y="5933"/>
                    </a:lnTo>
                    <a:close/>
                    <a:moveTo>
                      <a:pt x="533" y="3095"/>
                    </a:moveTo>
                    <a:lnTo>
                      <a:pt x="543" y="3104"/>
                    </a:lnTo>
                    <a:lnTo>
                      <a:pt x="581" y="3133"/>
                    </a:lnTo>
                    <a:lnTo>
                      <a:pt x="600" y="3152"/>
                    </a:lnTo>
                    <a:lnTo>
                      <a:pt x="609" y="3171"/>
                    </a:lnTo>
                    <a:lnTo>
                      <a:pt x="609" y="3200"/>
                    </a:lnTo>
                    <a:lnTo>
                      <a:pt x="609" y="3228"/>
                    </a:lnTo>
                    <a:lnTo>
                      <a:pt x="581" y="3238"/>
                    </a:lnTo>
                    <a:lnTo>
                      <a:pt x="533" y="3228"/>
                    </a:lnTo>
                    <a:lnTo>
                      <a:pt x="505" y="3200"/>
                    </a:lnTo>
                    <a:lnTo>
                      <a:pt x="486" y="3171"/>
                    </a:lnTo>
                    <a:lnTo>
                      <a:pt x="448" y="3133"/>
                    </a:lnTo>
                    <a:lnTo>
                      <a:pt x="466" y="3124"/>
                    </a:lnTo>
                    <a:lnTo>
                      <a:pt x="486" y="3104"/>
                    </a:lnTo>
                    <a:lnTo>
                      <a:pt x="505" y="3104"/>
                    </a:lnTo>
                    <a:lnTo>
                      <a:pt x="533" y="3095"/>
                    </a:lnTo>
                    <a:close/>
                    <a:moveTo>
                      <a:pt x="1600" y="2857"/>
                    </a:moveTo>
                    <a:lnTo>
                      <a:pt x="1562" y="2895"/>
                    </a:lnTo>
                    <a:lnTo>
                      <a:pt x="1505" y="2914"/>
                    </a:lnTo>
                    <a:lnTo>
                      <a:pt x="1447" y="2924"/>
                    </a:lnTo>
                    <a:lnTo>
                      <a:pt x="1409" y="2914"/>
                    </a:lnTo>
                    <a:lnTo>
                      <a:pt x="1419" y="2981"/>
                    </a:lnTo>
                    <a:lnTo>
                      <a:pt x="1390" y="3009"/>
                    </a:lnTo>
                    <a:lnTo>
                      <a:pt x="1343" y="3019"/>
                    </a:lnTo>
                    <a:lnTo>
                      <a:pt x="1286" y="3019"/>
                    </a:lnTo>
                    <a:lnTo>
                      <a:pt x="1152" y="3057"/>
                    </a:lnTo>
                    <a:lnTo>
                      <a:pt x="1105" y="3057"/>
                    </a:lnTo>
                    <a:lnTo>
                      <a:pt x="1105" y="3038"/>
                    </a:lnTo>
                    <a:lnTo>
                      <a:pt x="1314" y="2895"/>
                    </a:lnTo>
                    <a:lnTo>
                      <a:pt x="1362" y="2876"/>
                    </a:lnTo>
                    <a:lnTo>
                      <a:pt x="1467" y="2876"/>
                    </a:lnTo>
                    <a:lnTo>
                      <a:pt x="1514" y="2857"/>
                    </a:lnTo>
                    <a:lnTo>
                      <a:pt x="1600" y="2857"/>
                    </a:lnTo>
                    <a:close/>
                    <a:moveTo>
                      <a:pt x="1343" y="2314"/>
                    </a:moveTo>
                    <a:lnTo>
                      <a:pt x="1352" y="2314"/>
                    </a:lnTo>
                    <a:lnTo>
                      <a:pt x="1352" y="2324"/>
                    </a:lnTo>
                    <a:lnTo>
                      <a:pt x="1362" y="2333"/>
                    </a:lnTo>
                    <a:lnTo>
                      <a:pt x="1381" y="2362"/>
                    </a:lnTo>
                    <a:lnTo>
                      <a:pt x="1400" y="2381"/>
                    </a:lnTo>
                    <a:lnTo>
                      <a:pt x="1419" y="2400"/>
                    </a:lnTo>
                    <a:lnTo>
                      <a:pt x="1457" y="2400"/>
                    </a:lnTo>
                    <a:lnTo>
                      <a:pt x="1457" y="2419"/>
                    </a:lnTo>
                    <a:lnTo>
                      <a:pt x="1409" y="2447"/>
                    </a:lnTo>
                    <a:lnTo>
                      <a:pt x="1352" y="2457"/>
                    </a:lnTo>
                    <a:lnTo>
                      <a:pt x="1295" y="2447"/>
                    </a:lnTo>
                    <a:lnTo>
                      <a:pt x="1248" y="2419"/>
                    </a:lnTo>
                    <a:lnTo>
                      <a:pt x="1248" y="2400"/>
                    </a:lnTo>
                    <a:lnTo>
                      <a:pt x="1314" y="2381"/>
                    </a:lnTo>
                    <a:lnTo>
                      <a:pt x="1333" y="2362"/>
                    </a:lnTo>
                    <a:lnTo>
                      <a:pt x="1343" y="2314"/>
                    </a:lnTo>
                    <a:close/>
                    <a:moveTo>
                      <a:pt x="1505" y="1676"/>
                    </a:moveTo>
                    <a:lnTo>
                      <a:pt x="1543" y="1695"/>
                    </a:lnTo>
                    <a:lnTo>
                      <a:pt x="1524" y="1723"/>
                    </a:lnTo>
                    <a:lnTo>
                      <a:pt x="1495" y="1762"/>
                    </a:lnTo>
                    <a:lnTo>
                      <a:pt x="1505" y="1800"/>
                    </a:lnTo>
                    <a:lnTo>
                      <a:pt x="1467" y="1819"/>
                    </a:lnTo>
                    <a:lnTo>
                      <a:pt x="1467" y="1857"/>
                    </a:lnTo>
                    <a:lnTo>
                      <a:pt x="1467" y="1885"/>
                    </a:lnTo>
                    <a:lnTo>
                      <a:pt x="1457" y="1914"/>
                    </a:lnTo>
                    <a:lnTo>
                      <a:pt x="1438" y="1933"/>
                    </a:lnTo>
                    <a:lnTo>
                      <a:pt x="1381" y="1943"/>
                    </a:lnTo>
                    <a:lnTo>
                      <a:pt x="1362" y="1952"/>
                    </a:lnTo>
                    <a:lnTo>
                      <a:pt x="1343" y="1943"/>
                    </a:lnTo>
                    <a:lnTo>
                      <a:pt x="1324" y="1933"/>
                    </a:lnTo>
                    <a:lnTo>
                      <a:pt x="1295" y="1914"/>
                    </a:lnTo>
                    <a:lnTo>
                      <a:pt x="1295" y="1895"/>
                    </a:lnTo>
                    <a:lnTo>
                      <a:pt x="1324" y="1876"/>
                    </a:lnTo>
                    <a:lnTo>
                      <a:pt x="1324" y="1857"/>
                    </a:lnTo>
                    <a:lnTo>
                      <a:pt x="1305" y="1828"/>
                    </a:lnTo>
                    <a:lnTo>
                      <a:pt x="1266" y="1819"/>
                    </a:lnTo>
                    <a:lnTo>
                      <a:pt x="1238" y="1800"/>
                    </a:lnTo>
                    <a:lnTo>
                      <a:pt x="1228" y="1752"/>
                    </a:lnTo>
                    <a:lnTo>
                      <a:pt x="1219" y="1714"/>
                    </a:lnTo>
                    <a:lnTo>
                      <a:pt x="1219" y="1695"/>
                    </a:lnTo>
                    <a:lnTo>
                      <a:pt x="1505" y="1676"/>
                    </a:lnTo>
                    <a:close/>
                    <a:moveTo>
                      <a:pt x="1181" y="1314"/>
                    </a:moveTo>
                    <a:lnTo>
                      <a:pt x="1171" y="1286"/>
                    </a:lnTo>
                    <a:lnTo>
                      <a:pt x="1171" y="1276"/>
                    </a:lnTo>
                    <a:lnTo>
                      <a:pt x="1181" y="1247"/>
                    </a:lnTo>
                    <a:lnTo>
                      <a:pt x="1219" y="1209"/>
                    </a:lnTo>
                    <a:lnTo>
                      <a:pt x="1257" y="1190"/>
                    </a:lnTo>
                    <a:lnTo>
                      <a:pt x="1324" y="1209"/>
                    </a:lnTo>
                    <a:lnTo>
                      <a:pt x="1352" y="1181"/>
                    </a:lnTo>
                    <a:lnTo>
                      <a:pt x="1381" y="1143"/>
                    </a:lnTo>
                    <a:lnTo>
                      <a:pt x="1390" y="1114"/>
                    </a:lnTo>
                    <a:lnTo>
                      <a:pt x="1362" y="1114"/>
                    </a:lnTo>
                    <a:lnTo>
                      <a:pt x="1343" y="1123"/>
                    </a:lnTo>
                    <a:lnTo>
                      <a:pt x="1324" y="1143"/>
                    </a:lnTo>
                    <a:lnTo>
                      <a:pt x="1305" y="1152"/>
                    </a:lnTo>
                    <a:lnTo>
                      <a:pt x="1286" y="1152"/>
                    </a:lnTo>
                    <a:lnTo>
                      <a:pt x="1238" y="1133"/>
                    </a:lnTo>
                    <a:lnTo>
                      <a:pt x="1209" y="1133"/>
                    </a:lnTo>
                    <a:lnTo>
                      <a:pt x="1295" y="1095"/>
                    </a:lnTo>
                    <a:lnTo>
                      <a:pt x="1266" y="1076"/>
                    </a:lnTo>
                    <a:lnTo>
                      <a:pt x="1228" y="1047"/>
                    </a:lnTo>
                    <a:lnTo>
                      <a:pt x="1257" y="1047"/>
                    </a:lnTo>
                    <a:lnTo>
                      <a:pt x="1286" y="1047"/>
                    </a:lnTo>
                    <a:lnTo>
                      <a:pt x="1305" y="1057"/>
                    </a:lnTo>
                    <a:lnTo>
                      <a:pt x="1324" y="1066"/>
                    </a:lnTo>
                    <a:lnTo>
                      <a:pt x="1333" y="1047"/>
                    </a:lnTo>
                    <a:lnTo>
                      <a:pt x="1324" y="1028"/>
                    </a:lnTo>
                    <a:lnTo>
                      <a:pt x="1343" y="1019"/>
                    </a:lnTo>
                    <a:lnTo>
                      <a:pt x="1362" y="1009"/>
                    </a:lnTo>
                    <a:lnTo>
                      <a:pt x="1381" y="1009"/>
                    </a:lnTo>
                    <a:lnTo>
                      <a:pt x="1438" y="1019"/>
                    </a:lnTo>
                    <a:lnTo>
                      <a:pt x="1467" y="1028"/>
                    </a:lnTo>
                    <a:lnTo>
                      <a:pt x="1486" y="1047"/>
                    </a:lnTo>
                    <a:lnTo>
                      <a:pt x="1467" y="1066"/>
                    </a:lnTo>
                    <a:lnTo>
                      <a:pt x="1467" y="1085"/>
                    </a:lnTo>
                    <a:lnTo>
                      <a:pt x="1476" y="1104"/>
                    </a:lnTo>
                    <a:lnTo>
                      <a:pt x="1486" y="1123"/>
                    </a:lnTo>
                    <a:lnTo>
                      <a:pt x="1505" y="1133"/>
                    </a:lnTo>
                    <a:lnTo>
                      <a:pt x="1505" y="1143"/>
                    </a:lnTo>
                    <a:lnTo>
                      <a:pt x="1505" y="1152"/>
                    </a:lnTo>
                    <a:lnTo>
                      <a:pt x="1562" y="1152"/>
                    </a:lnTo>
                    <a:lnTo>
                      <a:pt x="1486" y="1190"/>
                    </a:lnTo>
                    <a:lnTo>
                      <a:pt x="1495" y="1219"/>
                    </a:lnTo>
                    <a:lnTo>
                      <a:pt x="1447" y="1266"/>
                    </a:lnTo>
                    <a:lnTo>
                      <a:pt x="1438" y="1314"/>
                    </a:lnTo>
                    <a:lnTo>
                      <a:pt x="1419" y="1314"/>
                    </a:lnTo>
                    <a:lnTo>
                      <a:pt x="1400" y="1286"/>
                    </a:lnTo>
                    <a:lnTo>
                      <a:pt x="1381" y="1304"/>
                    </a:lnTo>
                    <a:lnTo>
                      <a:pt x="1352" y="1333"/>
                    </a:lnTo>
                    <a:lnTo>
                      <a:pt x="1314" y="1352"/>
                    </a:lnTo>
                    <a:lnTo>
                      <a:pt x="1286" y="1352"/>
                    </a:lnTo>
                    <a:lnTo>
                      <a:pt x="1209" y="1324"/>
                    </a:lnTo>
                    <a:lnTo>
                      <a:pt x="1181" y="1314"/>
                    </a:lnTo>
                    <a:close/>
                    <a:moveTo>
                      <a:pt x="2286" y="4390"/>
                    </a:moveTo>
                    <a:lnTo>
                      <a:pt x="2295" y="4409"/>
                    </a:lnTo>
                    <a:lnTo>
                      <a:pt x="2305" y="4419"/>
                    </a:lnTo>
                    <a:lnTo>
                      <a:pt x="2286" y="4419"/>
                    </a:lnTo>
                    <a:lnTo>
                      <a:pt x="2276" y="4409"/>
                    </a:lnTo>
                    <a:lnTo>
                      <a:pt x="2276" y="4390"/>
                    </a:lnTo>
                    <a:lnTo>
                      <a:pt x="2286" y="4390"/>
                    </a:lnTo>
                    <a:close/>
                    <a:moveTo>
                      <a:pt x="1305" y="4162"/>
                    </a:moveTo>
                    <a:lnTo>
                      <a:pt x="1314" y="4181"/>
                    </a:lnTo>
                    <a:lnTo>
                      <a:pt x="1314" y="4209"/>
                    </a:lnTo>
                    <a:lnTo>
                      <a:pt x="1314" y="4219"/>
                    </a:lnTo>
                    <a:lnTo>
                      <a:pt x="1295" y="4209"/>
                    </a:lnTo>
                    <a:lnTo>
                      <a:pt x="1286" y="4190"/>
                    </a:lnTo>
                    <a:lnTo>
                      <a:pt x="1286" y="4181"/>
                    </a:lnTo>
                    <a:lnTo>
                      <a:pt x="1286" y="4162"/>
                    </a:lnTo>
                    <a:lnTo>
                      <a:pt x="1276" y="4143"/>
                    </a:lnTo>
                    <a:lnTo>
                      <a:pt x="1295" y="4143"/>
                    </a:lnTo>
                    <a:lnTo>
                      <a:pt x="1305" y="4162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57" name="Freeform 16">
                <a:extLst>
                  <a:ext uri="{FF2B5EF4-FFF2-40B4-BE49-F238E27FC236}">
                    <a16:creationId xmlns:a16="http://schemas.microsoft.com/office/drawing/2014/main" id="{0D4A2308-F98A-5342-AC6C-CC00A7D45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9775" y="4344988"/>
                <a:ext cx="1570038" cy="1858962"/>
              </a:xfrm>
              <a:custGeom>
                <a:avLst/>
                <a:gdLst>
                  <a:gd name="T0" fmla="*/ 1209825 w 4363"/>
                  <a:gd name="T1" fmla="*/ 271121 h 5163"/>
                  <a:gd name="T2" fmla="*/ 1295470 w 4363"/>
                  <a:gd name="T3" fmla="*/ 332690 h 5163"/>
                  <a:gd name="T4" fmla="*/ 1309145 w 4363"/>
                  <a:gd name="T5" fmla="*/ 425225 h 5163"/>
                  <a:gd name="T6" fmla="*/ 1346929 w 4363"/>
                  <a:gd name="T7" fmla="*/ 548723 h 5163"/>
                  <a:gd name="T8" fmla="*/ 1391551 w 4363"/>
                  <a:gd name="T9" fmla="*/ 706427 h 5163"/>
                  <a:gd name="T10" fmla="*/ 1569678 w 4363"/>
                  <a:gd name="T11" fmla="*/ 792120 h 5163"/>
                  <a:gd name="T12" fmla="*/ 1391551 w 4363"/>
                  <a:gd name="T13" fmla="*/ 833166 h 5163"/>
                  <a:gd name="T14" fmla="*/ 1374278 w 4363"/>
                  <a:gd name="T15" fmla="*/ 864131 h 5163"/>
                  <a:gd name="T16" fmla="*/ 1336493 w 4363"/>
                  <a:gd name="T17" fmla="*/ 895096 h 5163"/>
                  <a:gd name="T18" fmla="*/ 1278557 w 4363"/>
                  <a:gd name="T19" fmla="*/ 857290 h 5163"/>
                  <a:gd name="T20" fmla="*/ 1295470 w 4363"/>
                  <a:gd name="T21" fmla="*/ 778438 h 5163"/>
                  <a:gd name="T22" fmla="*/ 1292232 w 4363"/>
                  <a:gd name="T23" fmla="*/ 747473 h 5163"/>
                  <a:gd name="T24" fmla="*/ 1182476 w 4363"/>
                  <a:gd name="T25" fmla="*/ 692745 h 5163"/>
                  <a:gd name="T26" fmla="*/ 1117343 w 4363"/>
                  <a:gd name="T27" fmla="*/ 658540 h 5163"/>
                  <a:gd name="T28" fmla="*/ 1052210 w 4363"/>
                  <a:gd name="T29" fmla="*/ 658540 h 5163"/>
                  <a:gd name="T30" fmla="*/ 969803 w 4363"/>
                  <a:gd name="T31" fmla="*/ 630816 h 5163"/>
                  <a:gd name="T32" fmla="*/ 987076 w 4363"/>
                  <a:gd name="T33" fmla="*/ 730551 h 5163"/>
                  <a:gd name="T34" fmla="*/ 1048611 w 4363"/>
                  <a:gd name="T35" fmla="*/ 864131 h 5163"/>
                  <a:gd name="T36" fmla="*/ 1113745 w 4363"/>
                  <a:gd name="T37" fmla="*/ 1011753 h 5163"/>
                  <a:gd name="T38" fmla="*/ 1165204 w 4363"/>
                  <a:gd name="T39" fmla="*/ 1097446 h 5163"/>
                  <a:gd name="T40" fmla="*/ 1182476 w 4363"/>
                  <a:gd name="T41" fmla="*/ 1145334 h 5163"/>
                  <a:gd name="T42" fmla="*/ 1196151 w 4363"/>
                  <a:gd name="T43" fmla="*/ 1244709 h 5163"/>
                  <a:gd name="T44" fmla="*/ 1220261 w 4363"/>
                  <a:gd name="T45" fmla="*/ 1303038 h 5163"/>
                  <a:gd name="T46" fmla="*/ 1268121 w 4363"/>
                  <a:gd name="T47" fmla="*/ 1447060 h 5163"/>
                  <a:gd name="T48" fmla="*/ 1278557 w 4363"/>
                  <a:gd name="T49" fmla="*/ 1491706 h 5163"/>
                  <a:gd name="T50" fmla="*/ 1230337 w 4363"/>
                  <a:gd name="T51" fmla="*/ 1543194 h 5163"/>
                  <a:gd name="T52" fmla="*/ 1299069 w 4363"/>
                  <a:gd name="T53" fmla="*/ 1683615 h 5163"/>
                  <a:gd name="T54" fmla="*/ 1322819 w 4363"/>
                  <a:gd name="T55" fmla="*/ 1728262 h 5163"/>
                  <a:gd name="T56" fmla="*/ 1278557 w 4363"/>
                  <a:gd name="T57" fmla="*/ 1807114 h 5163"/>
                  <a:gd name="T58" fmla="*/ 1175639 w 4363"/>
                  <a:gd name="T59" fmla="*/ 1725022 h 5163"/>
                  <a:gd name="T60" fmla="*/ 1062286 w 4363"/>
                  <a:gd name="T61" fmla="*/ 1553276 h 5163"/>
                  <a:gd name="T62" fmla="*/ 1004349 w 4363"/>
                  <a:gd name="T63" fmla="*/ 1429777 h 5163"/>
                  <a:gd name="T64" fmla="*/ 822624 w 4363"/>
                  <a:gd name="T65" fmla="*/ 1560477 h 5163"/>
                  <a:gd name="T66" fmla="*/ 788078 w 4363"/>
                  <a:gd name="T67" fmla="*/ 1594682 h 5163"/>
                  <a:gd name="T68" fmla="*/ 774403 w 4363"/>
                  <a:gd name="T69" fmla="*/ 1738704 h 5163"/>
                  <a:gd name="T70" fmla="*/ 774403 w 4363"/>
                  <a:gd name="T71" fmla="*/ 1848520 h 5163"/>
                  <a:gd name="T72" fmla="*/ 699194 w 4363"/>
                  <a:gd name="T73" fmla="*/ 1759227 h 5163"/>
                  <a:gd name="T74" fmla="*/ 688758 w 4363"/>
                  <a:gd name="T75" fmla="*/ 1687216 h 5163"/>
                  <a:gd name="T76" fmla="*/ 688758 w 4363"/>
                  <a:gd name="T77" fmla="*/ 1591081 h 5163"/>
                  <a:gd name="T78" fmla="*/ 548416 w 4363"/>
                  <a:gd name="T79" fmla="*/ 1334002 h 5163"/>
                  <a:gd name="T80" fmla="*/ 486521 w 4363"/>
                  <a:gd name="T81" fmla="*/ 1258391 h 5163"/>
                  <a:gd name="T82" fmla="*/ 308394 w 4363"/>
                  <a:gd name="T83" fmla="*/ 1248309 h 5163"/>
                  <a:gd name="T84" fmla="*/ 335743 w 4363"/>
                  <a:gd name="T85" fmla="*/ 1433377 h 5163"/>
                  <a:gd name="T86" fmla="*/ 256935 w 4363"/>
                  <a:gd name="T87" fmla="*/ 1512229 h 5163"/>
                  <a:gd name="T88" fmla="*/ 123430 w 4363"/>
                  <a:gd name="T89" fmla="*/ 1412854 h 5163"/>
                  <a:gd name="T90" fmla="*/ 112994 w 4363"/>
                  <a:gd name="T91" fmla="*/ 1313479 h 5163"/>
                  <a:gd name="T92" fmla="*/ 82406 w 4363"/>
                  <a:gd name="T93" fmla="*/ 1255150 h 5163"/>
                  <a:gd name="T94" fmla="*/ 71971 w 4363"/>
                  <a:gd name="T95" fmla="*/ 953425 h 5163"/>
                  <a:gd name="T96" fmla="*/ 267371 w 4363"/>
                  <a:gd name="T97" fmla="*/ 788520 h 5163"/>
                  <a:gd name="T98" fmla="*/ 215912 w 4363"/>
                  <a:gd name="T99" fmla="*/ 613893 h 5163"/>
                  <a:gd name="T100" fmla="*/ 315231 w 4363"/>
                  <a:gd name="T101" fmla="*/ 380578 h 5163"/>
                  <a:gd name="T102" fmla="*/ 555253 w 4363"/>
                  <a:gd name="T103" fmla="*/ 346373 h 5163"/>
                  <a:gd name="T104" fmla="*/ 637299 w 4363"/>
                  <a:gd name="T105" fmla="*/ 171386 h 5163"/>
                  <a:gd name="T106" fmla="*/ 702433 w 4363"/>
                  <a:gd name="T107" fmla="*/ 24124 h 5163"/>
                  <a:gd name="T108" fmla="*/ 1028100 w 4363"/>
                  <a:gd name="T109" fmla="*/ 198750 h 5163"/>
                  <a:gd name="T110" fmla="*/ 1155128 w 4363"/>
                  <a:gd name="T111" fmla="*/ 229715 h 5163"/>
                  <a:gd name="T112" fmla="*/ 1103669 w 4363"/>
                  <a:gd name="T113" fmla="*/ 137181 h 5163"/>
                  <a:gd name="T114" fmla="*/ 1216662 w 4363"/>
                  <a:gd name="T115" fmla="*/ 102976 h 5163"/>
                  <a:gd name="T116" fmla="*/ 178127 w 4363"/>
                  <a:gd name="T117" fmla="*/ 1488106 h 5163"/>
                  <a:gd name="T118" fmla="*/ 160854 w 4363"/>
                  <a:gd name="T119" fmla="*/ 1484865 h 5163"/>
                  <a:gd name="T120" fmla="*/ 133505 w 4363"/>
                  <a:gd name="T121" fmla="*/ 1447060 h 516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363" h="5163">
                    <a:moveTo>
                      <a:pt x="3705" y="657"/>
                    </a:moveTo>
                    <a:lnTo>
                      <a:pt x="3667" y="686"/>
                    </a:lnTo>
                    <a:lnTo>
                      <a:pt x="3553" y="743"/>
                    </a:lnTo>
                    <a:lnTo>
                      <a:pt x="3457" y="705"/>
                    </a:lnTo>
                    <a:lnTo>
                      <a:pt x="3438" y="714"/>
                    </a:lnTo>
                    <a:lnTo>
                      <a:pt x="3419" y="705"/>
                    </a:lnTo>
                    <a:lnTo>
                      <a:pt x="3400" y="705"/>
                    </a:lnTo>
                    <a:lnTo>
                      <a:pt x="3371" y="705"/>
                    </a:lnTo>
                    <a:lnTo>
                      <a:pt x="3362" y="714"/>
                    </a:lnTo>
                    <a:lnTo>
                      <a:pt x="3362" y="753"/>
                    </a:lnTo>
                    <a:lnTo>
                      <a:pt x="3362" y="781"/>
                    </a:lnTo>
                    <a:lnTo>
                      <a:pt x="3343" y="800"/>
                    </a:lnTo>
                    <a:lnTo>
                      <a:pt x="3324" y="829"/>
                    </a:lnTo>
                    <a:lnTo>
                      <a:pt x="3333" y="886"/>
                    </a:lnTo>
                    <a:lnTo>
                      <a:pt x="3362" y="933"/>
                    </a:lnTo>
                    <a:lnTo>
                      <a:pt x="3410" y="924"/>
                    </a:lnTo>
                    <a:lnTo>
                      <a:pt x="3448" y="943"/>
                    </a:lnTo>
                    <a:lnTo>
                      <a:pt x="3505" y="943"/>
                    </a:lnTo>
                    <a:lnTo>
                      <a:pt x="3562" y="943"/>
                    </a:lnTo>
                    <a:lnTo>
                      <a:pt x="3600" y="924"/>
                    </a:lnTo>
                    <a:lnTo>
                      <a:pt x="3676" y="991"/>
                    </a:lnTo>
                    <a:lnTo>
                      <a:pt x="3714" y="1019"/>
                    </a:lnTo>
                    <a:lnTo>
                      <a:pt x="3762" y="1038"/>
                    </a:lnTo>
                    <a:lnTo>
                      <a:pt x="3752" y="1067"/>
                    </a:lnTo>
                    <a:lnTo>
                      <a:pt x="3743" y="1095"/>
                    </a:lnTo>
                    <a:lnTo>
                      <a:pt x="3752" y="1124"/>
                    </a:lnTo>
                    <a:lnTo>
                      <a:pt x="3762" y="1143"/>
                    </a:lnTo>
                    <a:lnTo>
                      <a:pt x="3724" y="1152"/>
                    </a:lnTo>
                    <a:lnTo>
                      <a:pt x="3686" y="1172"/>
                    </a:lnTo>
                    <a:lnTo>
                      <a:pt x="3638" y="1181"/>
                    </a:lnTo>
                    <a:lnTo>
                      <a:pt x="3629" y="1190"/>
                    </a:lnTo>
                    <a:lnTo>
                      <a:pt x="3629" y="1210"/>
                    </a:lnTo>
                    <a:lnTo>
                      <a:pt x="3619" y="1238"/>
                    </a:lnTo>
                    <a:lnTo>
                      <a:pt x="3676" y="1286"/>
                    </a:lnTo>
                    <a:lnTo>
                      <a:pt x="3705" y="1305"/>
                    </a:lnTo>
                    <a:lnTo>
                      <a:pt x="3743" y="1305"/>
                    </a:lnTo>
                    <a:lnTo>
                      <a:pt x="3724" y="1371"/>
                    </a:lnTo>
                    <a:lnTo>
                      <a:pt x="3714" y="1419"/>
                    </a:lnTo>
                    <a:lnTo>
                      <a:pt x="3724" y="1457"/>
                    </a:lnTo>
                    <a:lnTo>
                      <a:pt x="3743" y="1524"/>
                    </a:lnTo>
                    <a:lnTo>
                      <a:pt x="3714" y="1524"/>
                    </a:lnTo>
                    <a:lnTo>
                      <a:pt x="3714" y="1591"/>
                    </a:lnTo>
                    <a:lnTo>
                      <a:pt x="3724" y="1610"/>
                    </a:lnTo>
                    <a:lnTo>
                      <a:pt x="3772" y="1629"/>
                    </a:lnTo>
                    <a:lnTo>
                      <a:pt x="3772" y="1648"/>
                    </a:lnTo>
                    <a:lnTo>
                      <a:pt x="3714" y="1771"/>
                    </a:lnTo>
                    <a:lnTo>
                      <a:pt x="3705" y="1848"/>
                    </a:lnTo>
                    <a:lnTo>
                      <a:pt x="3714" y="1886"/>
                    </a:lnTo>
                    <a:lnTo>
                      <a:pt x="3752" y="1924"/>
                    </a:lnTo>
                    <a:lnTo>
                      <a:pt x="3867" y="1962"/>
                    </a:lnTo>
                    <a:lnTo>
                      <a:pt x="3943" y="2019"/>
                    </a:lnTo>
                    <a:lnTo>
                      <a:pt x="3981" y="2019"/>
                    </a:lnTo>
                    <a:lnTo>
                      <a:pt x="4048" y="2086"/>
                    </a:lnTo>
                    <a:lnTo>
                      <a:pt x="4086" y="2086"/>
                    </a:lnTo>
                    <a:lnTo>
                      <a:pt x="4200" y="2114"/>
                    </a:lnTo>
                    <a:lnTo>
                      <a:pt x="4248" y="2086"/>
                    </a:lnTo>
                    <a:lnTo>
                      <a:pt x="4343" y="2086"/>
                    </a:lnTo>
                    <a:lnTo>
                      <a:pt x="4362" y="2124"/>
                    </a:lnTo>
                    <a:lnTo>
                      <a:pt x="4362" y="2152"/>
                    </a:lnTo>
                    <a:lnTo>
                      <a:pt x="4362" y="2200"/>
                    </a:lnTo>
                    <a:lnTo>
                      <a:pt x="4086" y="2210"/>
                    </a:lnTo>
                    <a:lnTo>
                      <a:pt x="4048" y="2200"/>
                    </a:lnTo>
                    <a:lnTo>
                      <a:pt x="4048" y="2219"/>
                    </a:lnTo>
                    <a:lnTo>
                      <a:pt x="4057" y="2229"/>
                    </a:lnTo>
                    <a:lnTo>
                      <a:pt x="4067" y="2248"/>
                    </a:lnTo>
                    <a:lnTo>
                      <a:pt x="3981" y="2229"/>
                    </a:lnTo>
                    <a:lnTo>
                      <a:pt x="3943" y="2238"/>
                    </a:lnTo>
                    <a:lnTo>
                      <a:pt x="3952" y="2267"/>
                    </a:lnTo>
                    <a:lnTo>
                      <a:pt x="3876" y="2286"/>
                    </a:lnTo>
                    <a:lnTo>
                      <a:pt x="3867" y="2314"/>
                    </a:lnTo>
                    <a:lnTo>
                      <a:pt x="3886" y="2324"/>
                    </a:lnTo>
                    <a:lnTo>
                      <a:pt x="3914" y="2324"/>
                    </a:lnTo>
                    <a:lnTo>
                      <a:pt x="3933" y="2324"/>
                    </a:lnTo>
                    <a:lnTo>
                      <a:pt x="3924" y="2343"/>
                    </a:lnTo>
                    <a:lnTo>
                      <a:pt x="3924" y="2362"/>
                    </a:lnTo>
                    <a:lnTo>
                      <a:pt x="3943" y="2362"/>
                    </a:lnTo>
                    <a:lnTo>
                      <a:pt x="3981" y="2381"/>
                    </a:lnTo>
                    <a:lnTo>
                      <a:pt x="3943" y="2400"/>
                    </a:lnTo>
                    <a:lnTo>
                      <a:pt x="3905" y="2410"/>
                    </a:lnTo>
                    <a:lnTo>
                      <a:pt x="3819" y="2400"/>
                    </a:lnTo>
                    <a:lnTo>
                      <a:pt x="3772" y="2410"/>
                    </a:lnTo>
                    <a:lnTo>
                      <a:pt x="3772" y="2438"/>
                    </a:lnTo>
                    <a:lnTo>
                      <a:pt x="3791" y="2476"/>
                    </a:lnTo>
                    <a:lnTo>
                      <a:pt x="3810" y="2524"/>
                    </a:lnTo>
                    <a:lnTo>
                      <a:pt x="3762" y="2533"/>
                    </a:lnTo>
                    <a:lnTo>
                      <a:pt x="3724" y="2533"/>
                    </a:lnTo>
                    <a:lnTo>
                      <a:pt x="3695" y="2524"/>
                    </a:lnTo>
                    <a:lnTo>
                      <a:pt x="3667" y="2505"/>
                    </a:lnTo>
                    <a:lnTo>
                      <a:pt x="3667" y="2486"/>
                    </a:lnTo>
                    <a:lnTo>
                      <a:pt x="3714" y="2486"/>
                    </a:lnTo>
                    <a:lnTo>
                      <a:pt x="3714" y="2467"/>
                    </a:lnTo>
                    <a:lnTo>
                      <a:pt x="3686" y="2457"/>
                    </a:lnTo>
                    <a:lnTo>
                      <a:pt x="3657" y="2467"/>
                    </a:lnTo>
                    <a:lnTo>
                      <a:pt x="3619" y="2457"/>
                    </a:lnTo>
                    <a:lnTo>
                      <a:pt x="3600" y="2429"/>
                    </a:lnTo>
                    <a:lnTo>
                      <a:pt x="3648" y="2448"/>
                    </a:lnTo>
                    <a:lnTo>
                      <a:pt x="3638" y="2419"/>
                    </a:lnTo>
                    <a:lnTo>
                      <a:pt x="3619" y="2400"/>
                    </a:lnTo>
                    <a:lnTo>
                      <a:pt x="3571" y="2362"/>
                    </a:lnTo>
                    <a:lnTo>
                      <a:pt x="3553" y="2381"/>
                    </a:lnTo>
                    <a:lnTo>
                      <a:pt x="3524" y="2381"/>
                    </a:lnTo>
                    <a:lnTo>
                      <a:pt x="3505" y="2371"/>
                    </a:lnTo>
                    <a:lnTo>
                      <a:pt x="3505" y="2362"/>
                    </a:lnTo>
                    <a:lnTo>
                      <a:pt x="3495" y="2276"/>
                    </a:lnTo>
                    <a:lnTo>
                      <a:pt x="3505" y="2238"/>
                    </a:lnTo>
                    <a:lnTo>
                      <a:pt x="3533" y="2257"/>
                    </a:lnTo>
                    <a:lnTo>
                      <a:pt x="3553" y="2267"/>
                    </a:lnTo>
                    <a:lnTo>
                      <a:pt x="3581" y="2248"/>
                    </a:lnTo>
                    <a:lnTo>
                      <a:pt x="3600" y="2210"/>
                    </a:lnTo>
                    <a:lnTo>
                      <a:pt x="3600" y="2162"/>
                    </a:lnTo>
                    <a:lnTo>
                      <a:pt x="3648" y="2190"/>
                    </a:lnTo>
                    <a:lnTo>
                      <a:pt x="3667" y="2200"/>
                    </a:lnTo>
                    <a:lnTo>
                      <a:pt x="3667" y="2190"/>
                    </a:lnTo>
                    <a:lnTo>
                      <a:pt x="3657" y="2162"/>
                    </a:lnTo>
                    <a:lnTo>
                      <a:pt x="3648" y="2143"/>
                    </a:lnTo>
                    <a:lnTo>
                      <a:pt x="3648" y="2114"/>
                    </a:lnTo>
                    <a:lnTo>
                      <a:pt x="3638" y="2095"/>
                    </a:lnTo>
                    <a:lnTo>
                      <a:pt x="3629" y="2086"/>
                    </a:lnTo>
                    <a:lnTo>
                      <a:pt x="3610" y="2086"/>
                    </a:lnTo>
                    <a:lnTo>
                      <a:pt x="3591" y="2076"/>
                    </a:lnTo>
                    <a:lnTo>
                      <a:pt x="3562" y="2057"/>
                    </a:lnTo>
                    <a:lnTo>
                      <a:pt x="3476" y="2076"/>
                    </a:lnTo>
                    <a:lnTo>
                      <a:pt x="3438" y="2067"/>
                    </a:lnTo>
                    <a:lnTo>
                      <a:pt x="3476" y="2048"/>
                    </a:lnTo>
                    <a:lnTo>
                      <a:pt x="3438" y="1981"/>
                    </a:lnTo>
                    <a:lnTo>
                      <a:pt x="3381" y="2019"/>
                    </a:lnTo>
                    <a:lnTo>
                      <a:pt x="3362" y="2038"/>
                    </a:lnTo>
                    <a:lnTo>
                      <a:pt x="3343" y="2067"/>
                    </a:lnTo>
                    <a:lnTo>
                      <a:pt x="3314" y="1962"/>
                    </a:lnTo>
                    <a:lnTo>
                      <a:pt x="3286" y="1924"/>
                    </a:lnTo>
                    <a:lnTo>
                      <a:pt x="3248" y="1886"/>
                    </a:lnTo>
                    <a:lnTo>
                      <a:pt x="3238" y="1876"/>
                    </a:lnTo>
                    <a:lnTo>
                      <a:pt x="3210" y="1886"/>
                    </a:lnTo>
                    <a:lnTo>
                      <a:pt x="3200" y="1886"/>
                    </a:lnTo>
                    <a:lnTo>
                      <a:pt x="3190" y="1876"/>
                    </a:lnTo>
                    <a:lnTo>
                      <a:pt x="3190" y="1857"/>
                    </a:lnTo>
                    <a:lnTo>
                      <a:pt x="3190" y="1848"/>
                    </a:lnTo>
                    <a:lnTo>
                      <a:pt x="3152" y="1829"/>
                    </a:lnTo>
                    <a:lnTo>
                      <a:pt x="3133" y="1829"/>
                    </a:lnTo>
                    <a:lnTo>
                      <a:pt x="3105" y="1829"/>
                    </a:lnTo>
                    <a:lnTo>
                      <a:pt x="3133" y="1838"/>
                    </a:lnTo>
                    <a:lnTo>
                      <a:pt x="3143" y="1848"/>
                    </a:lnTo>
                    <a:lnTo>
                      <a:pt x="3152" y="1867"/>
                    </a:lnTo>
                    <a:lnTo>
                      <a:pt x="3105" y="1848"/>
                    </a:lnTo>
                    <a:lnTo>
                      <a:pt x="3067" y="1848"/>
                    </a:lnTo>
                    <a:lnTo>
                      <a:pt x="3029" y="1876"/>
                    </a:lnTo>
                    <a:lnTo>
                      <a:pt x="3000" y="1905"/>
                    </a:lnTo>
                    <a:lnTo>
                      <a:pt x="2981" y="1886"/>
                    </a:lnTo>
                    <a:lnTo>
                      <a:pt x="2914" y="1848"/>
                    </a:lnTo>
                    <a:lnTo>
                      <a:pt x="2924" y="1829"/>
                    </a:lnTo>
                    <a:lnTo>
                      <a:pt x="2934" y="1800"/>
                    </a:lnTo>
                    <a:lnTo>
                      <a:pt x="2905" y="1791"/>
                    </a:lnTo>
                    <a:lnTo>
                      <a:pt x="2876" y="1771"/>
                    </a:lnTo>
                    <a:lnTo>
                      <a:pt x="2857" y="1743"/>
                    </a:lnTo>
                    <a:lnTo>
                      <a:pt x="2867" y="1724"/>
                    </a:lnTo>
                    <a:lnTo>
                      <a:pt x="2838" y="1686"/>
                    </a:lnTo>
                    <a:lnTo>
                      <a:pt x="2819" y="1667"/>
                    </a:lnTo>
                    <a:lnTo>
                      <a:pt x="2771" y="1686"/>
                    </a:lnTo>
                    <a:lnTo>
                      <a:pt x="2724" y="1714"/>
                    </a:lnTo>
                    <a:lnTo>
                      <a:pt x="2695" y="1752"/>
                    </a:lnTo>
                    <a:lnTo>
                      <a:pt x="2686" y="1829"/>
                    </a:lnTo>
                    <a:lnTo>
                      <a:pt x="2695" y="1838"/>
                    </a:lnTo>
                    <a:lnTo>
                      <a:pt x="2714" y="1876"/>
                    </a:lnTo>
                    <a:lnTo>
                      <a:pt x="2724" y="1895"/>
                    </a:lnTo>
                    <a:lnTo>
                      <a:pt x="2724" y="1914"/>
                    </a:lnTo>
                    <a:lnTo>
                      <a:pt x="2705" y="1943"/>
                    </a:lnTo>
                    <a:lnTo>
                      <a:pt x="2705" y="1962"/>
                    </a:lnTo>
                    <a:lnTo>
                      <a:pt x="2714" y="2000"/>
                    </a:lnTo>
                    <a:lnTo>
                      <a:pt x="2733" y="2010"/>
                    </a:lnTo>
                    <a:lnTo>
                      <a:pt x="2743" y="2029"/>
                    </a:lnTo>
                    <a:lnTo>
                      <a:pt x="2752" y="2048"/>
                    </a:lnTo>
                    <a:lnTo>
                      <a:pt x="2752" y="2057"/>
                    </a:lnTo>
                    <a:lnTo>
                      <a:pt x="2752" y="2114"/>
                    </a:lnTo>
                    <a:lnTo>
                      <a:pt x="2762" y="2124"/>
                    </a:lnTo>
                    <a:lnTo>
                      <a:pt x="2791" y="2143"/>
                    </a:lnTo>
                    <a:lnTo>
                      <a:pt x="2791" y="2181"/>
                    </a:lnTo>
                    <a:lnTo>
                      <a:pt x="2771" y="2219"/>
                    </a:lnTo>
                    <a:lnTo>
                      <a:pt x="2771" y="2248"/>
                    </a:lnTo>
                    <a:lnTo>
                      <a:pt x="2895" y="2391"/>
                    </a:lnTo>
                    <a:lnTo>
                      <a:pt x="2914" y="2400"/>
                    </a:lnTo>
                    <a:lnTo>
                      <a:pt x="2895" y="2448"/>
                    </a:lnTo>
                    <a:lnTo>
                      <a:pt x="2934" y="2448"/>
                    </a:lnTo>
                    <a:lnTo>
                      <a:pt x="2934" y="2467"/>
                    </a:lnTo>
                    <a:lnTo>
                      <a:pt x="2914" y="2467"/>
                    </a:lnTo>
                    <a:lnTo>
                      <a:pt x="2914" y="2486"/>
                    </a:lnTo>
                    <a:lnTo>
                      <a:pt x="2943" y="2505"/>
                    </a:lnTo>
                    <a:lnTo>
                      <a:pt x="2991" y="2609"/>
                    </a:lnTo>
                    <a:lnTo>
                      <a:pt x="3010" y="2657"/>
                    </a:lnTo>
                    <a:lnTo>
                      <a:pt x="3095" y="2800"/>
                    </a:lnTo>
                    <a:lnTo>
                      <a:pt x="3095" y="2810"/>
                    </a:lnTo>
                    <a:lnTo>
                      <a:pt x="3114" y="2838"/>
                    </a:lnTo>
                    <a:lnTo>
                      <a:pt x="3133" y="2867"/>
                    </a:lnTo>
                    <a:lnTo>
                      <a:pt x="3114" y="2886"/>
                    </a:lnTo>
                    <a:lnTo>
                      <a:pt x="3105" y="2905"/>
                    </a:lnTo>
                    <a:lnTo>
                      <a:pt x="3095" y="2943"/>
                    </a:lnTo>
                    <a:lnTo>
                      <a:pt x="3095" y="3019"/>
                    </a:lnTo>
                    <a:lnTo>
                      <a:pt x="3114" y="3048"/>
                    </a:lnTo>
                    <a:lnTo>
                      <a:pt x="3152" y="3057"/>
                    </a:lnTo>
                    <a:lnTo>
                      <a:pt x="3200" y="3057"/>
                    </a:lnTo>
                    <a:lnTo>
                      <a:pt x="3238" y="3048"/>
                    </a:lnTo>
                    <a:lnTo>
                      <a:pt x="3238" y="3057"/>
                    </a:lnTo>
                    <a:lnTo>
                      <a:pt x="3238" y="3067"/>
                    </a:lnTo>
                    <a:lnTo>
                      <a:pt x="3248" y="3076"/>
                    </a:lnTo>
                    <a:lnTo>
                      <a:pt x="3248" y="3086"/>
                    </a:lnTo>
                    <a:lnTo>
                      <a:pt x="3238" y="3095"/>
                    </a:lnTo>
                    <a:lnTo>
                      <a:pt x="3248" y="3105"/>
                    </a:lnTo>
                    <a:lnTo>
                      <a:pt x="3238" y="3124"/>
                    </a:lnTo>
                    <a:lnTo>
                      <a:pt x="3276" y="3143"/>
                    </a:lnTo>
                    <a:lnTo>
                      <a:pt x="3295" y="3162"/>
                    </a:lnTo>
                    <a:lnTo>
                      <a:pt x="3286" y="3181"/>
                    </a:lnTo>
                    <a:lnTo>
                      <a:pt x="3248" y="3162"/>
                    </a:lnTo>
                    <a:lnTo>
                      <a:pt x="3276" y="3219"/>
                    </a:lnTo>
                    <a:lnTo>
                      <a:pt x="3333" y="3305"/>
                    </a:lnTo>
                    <a:lnTo>
                      <a:pt x="3333" y="3343"/>
                    </a:lnTo>
                    <a:lnTo>
                      <a:pt x="3353" y="3391"/>
                    </a:lnTo>
                    <a:lnTo>
                      <a:pt x="3362" y="3438"/>
                    </a:lnTo>
                    <a:lnTo>
                      <a:pt x="3353" y="3438"/>
                    </a:lnTo>
                    <a:lnTo>
                      <a:pt x="3324" y="3448"/>
                    </a:lnTo>
                    <a:lnTo>
                      <a:pt x="3314" y="3438"/>
                    </a:lnTo>
                    <a:lnTo>
                      <a:pt x="3324" y="3457"/>
                    </a:lnTo>
                    <a:lnTo>
                      <a:pt x="3333" y="3486"/>
                    </a:lnTo>
                    <a:lnTo>
                      <a:pt x="3343" y="3505"/>
                    </a:lnTo>
                    <a:lnTo>
                      <a:pt x="3353" y="3495"/>
                    </a:lnTo>
                    <a:lnTo>
                      <a:pt x="3353" y="3486"/>
                    </a:lnTo>
                    <a:lnTo>
                      <a:pt x="3362" y="3486"/>
                    </a:lnTo>
                    <a:lnTo>
                      <a:pt x="3371" y="3505"/>
                    </a:lnTo>
                    <a:lnTo>
                      <a:pt x="3371" y="3534"/>
                    </a:lnTo>
                    <a:lnTo>
                      <a:pt x="3371" y="3562"/>
                    </a:lnTo>
                    <a:lnTo>
                      <a:pt x="3362" y="3581"/>
                    </a:lnTo>
                    <a:lnTo>
                      <a:pt x="3391" y="3619"/>
                    </a:lnTo>
                    <a:lnTo>
                      <a:pt x="3429" y="3733"/>
                    </a:lnTo>
                    <a:lnTo>
                      <a:pt x="3448" y="3762"/>
                    </a:lnTo>
                    <a:lnTo>
                      <a:pt x="3438" y="3781"/>
                    </a:lnTo>
                    <a:lnTo>
                      <a:pt x="3476" y="3838"/>
                    </a:lnTo>
                    <a:lnTo>
                      <a:pt x="3533" y="3895"/>
                    </a:lnTo>
                    <a:lnTo>
                      <a:pt x="3553" y="3933"/>
                    </a:lnTo>
                    <a:lnTo>
                      <a:pt x="3562" y="3962"/>
                    </a:lnTo>
                    <a:lnTo>
                      <a:pt x="3553" y="3991"/>
                    </a:lnTo>
                    <a:lnTo>
                      <a:pt x="3524" y="4000"/>
                    </a:lnTo>
                    <a:lnTo>
                      <a:pt x="3524" y="4019"/>
                    </a:lnTo>
                    <a:lnTo>
                      <a:pt x="3543" y="4019"/>
                    </a:lnTo>
                    <a:lnTo>
                      <a:pt x="3562" y="4019"/>
                    </a:lnTo>
                    <a:lnTo>
                      <a:pt x="3600" y="4038"/>
                    </a:lnTo>
                    <a:lnTo>
                      <a:pt x="3591" y="4057"/>
                    </a:lnTo>
                    <a:lnTo>
                      <a:pt x="3562" y="4076"/>
                    </a:lnTo>
                    <a:lnTo>
                      <a:pt x="3553" y="4095"/>
                    </a:lnTo>
                    <a:lnTo>
                      <a:pt x="3553" y="4114"/>
                    </a:lnTo>
                    <a:lnTo>
                      <a:pt x="3553" y="4124"/>
                    </a:lnTo>
                    <a:lnTo>
                      <a:pt x="3553" y="4133"/>
                    </a:lnTo>
                    <a:lnTo>
                      <a:pt x="3553" y="4143"/>
                    </a:lnTo>
                    <a:lnTo>
                      <a:pt x="3543" y="4181"/>
                    </a:lnTo>
                    <a:lnTo>
                      <a:pt x="3514" y="4171"/>
                    </a:lnTo>
                    <a:lnTo>
                      <a:pt x="3476" y="4153"/>
                    </a:lnTo>
                    <a:lnTo>
                      <a:pt x="3457" y="4133"/>
                    </a:lnTo>
                    <a:lnTo>
                      <a:pt x="3438" y="4171"/>
                    </a:lnTo>
                    <a:lnTo>
                      <a:pt x="3410" y="4200"/>
                    </a:lnTo>
                    <a:lnTo>
                      <a:pt x="3391" y="4229"/>
                    </a:lnTo>
                    <a:lnTo>
                      <a:pt x="3429" y="4257"/>
                    </a:lnTo>
                    <a:lnTo>
                      <a:pt x="3419" y="4267"/>
                    </a:lnTo>
                    <a:lnTo>
                      <a:pt x="3419" y="4286"/>
                    </a:lnTo>
                    <a:lnTo>
                      <a:pt x="3410" y="4295"/>
                    </a:lnTo>
                    <a:lnTo>
                      <a:pt x="3476" y="4295"/>
                    </a:lnTo>
                    <a:lnTo>
                      <a:pt x="3419" y="4343"/>
                    </a:lnTo>
                    <a:lnTo>
                      <a:pt x="3419" y="4419"/>
                    </a:lnTo>
                    <a:lnTo>
                      <a:pt x="3457" y="4495"/>
                    </a:lnTo>
                    <a:lnTo>
                      <a:pt x="3495" y="4572"/>
                    </a:lnTo>
                    <a:lnTo>
                      <a:pt x="3524" y="4619"/>
                    </a:lnTo>
                    <a:lnTo>
                      <a:pt x="3533" y="4629"/>
                    </a:lnTo>
                    <a:lnTo>
                      <a:pt x="3581" y="4648"/>
                    </a:lnTo>
                    <a:lnTo>
                      <a:pt x="3610" y="4676"/>
                    </a:lnTo>
                    <a:lnTo>
                      <a:pt x="3648" y="4695"/>
                    </a:lnTo>
                    <a:lnTo>
                      <a:pt x="3657" y="4705"/>
                    </a:lnTo>
                    <a:lnTo>
                      <a:pt x="3667" y="4724"/>
                    </a:lnTo>
                    <a:lnTo>
                      <a:pt x="3676" y="4733"/>
                    </a:lnTo>
                    <a:lnTo>
                      <a:pt x="3695" y="4733"/>
                    </a:lnTo>
                    <a:lnTo>
                      <a:pt x="3676" y="4753"/>
                    </a:lnTo>
                    <a:lnTo>
                      <a:pt x="3667" y="4753"/>
                    </a:lnTo>
                    <a:lnTo>
                      <a:pt x="3667" y="4772"/>
                    </a:lnTo>
                    <a:lnTo>
                      <a:pt x="3676" y="4791"/>
                    </a:lnTo>
                    <a:lnTo>
                      <a:pt x="3676" y="4800"/>
                    </a:lnTo>
                    <a:lnTo>
                      <a:pt x="3667" y="4819"/>
                    </a:lnTo>
                    <a:lnTo>
                      <a:pt x="3648" y="4829"/>
                    </a:lnTo>
                    <a:lnTo>
                      <a:pt x="3686" y="4886"/>
                    </a:lnTo>
                    <a:lnTo>
                      <a:pt x="3762" y="4933"/>
                    </a:lnTo>
                    <a:lnTo>
                      <a:pt x="3810" y="4981"/>
                    </a:lnTo>
                    <a:lnTo>
                      <a:pt x="3791" y="5048"/>
                    </a:lnTo>
                    <a:lnTo>
                      <a:pt x="3714" y="5010"/>
                    </a:lnTo>
                    <a:lnTo>
                      <a:pt x="3686" y="5038"/>
                    </a:lnTo>
                    <a:lnTo>
                      <a:pt x="3657" y="5038"/>
                    </a:lnTo>
                    <a:lnTo>
                      <a:pt x="3553" y="5019"/>
                    </a:lnTo>
                    <a:lnTo>
                      <a:pt x="3533" y="4981"/>
                    </a:lnTo>
                    <a:lnTo>
                      <a:pt x="3514" y="4953"/>
                    </a:lnTo>
                    <a:lnTo>
                      <a:pt x="3486" y="4924"/>
                    </a:lnTo>
                    <a:lnTo>
                      <a:pt x="3486" y="4914"/>
                    </a:lnTo>
                    <a:lnTo>
                      <a:pt x="3505" y="4867"/>
                    </a:lnTo>
                    <a:lnTo>
                      <a:pt x="3486" y="4829"/>
                    </a:lnTo>
                    <a:lnTo>
                      <a:pt x="3457" y="4791"/>
                    </a:lnTo>
                    <a:lnTo>
                      <a:pt x="3419" y="4772"/>
                    </a:lnTo>
                    <a:lnTo>
                      <a:pt x="3314" y="4791"/>
                    </a:lnTo>
                    <a:lnTo>
                      <a:pt x="3267" y="4791"/>
                    </a:lnTo>
                    <a:lnTo>
                      <a:pt x="3248" y="4762"/>
                    </a:lnTo>
                    <a:lnTo>
                      <a:pt x="3238" y="4715"/>
                    </a:lnTo>
                    <a:lnTo>
                      <a:pt x="3190" y="4600"/>
                    </a:lnTo>
                    <a:lnTo>
                      <a:pt x="3172" y="4572"/>
                    </a:lnTo>
                    <a:lnTo>
                      <a:pt x="3143" y="4552"/>
                    </a:lnTo>
                    <a:lnTo>
                      <a:pt x="3048" y="4476"/>
                    </a:lnTo>
                    <a:lnTo>
                      <a:pt x="3076" y="4438"/>
                    </a:lnTo>
                    <a:lnTo>
                      <a:pt x="3067" y="4410"/>
                    </a:lnTo>
                    <a:lnTo>
                      <a:pt x="2972" y="4314"/>
                    </a:lnTo>
                    <a:lnTo>
                      <a:pt x="2952" y="4314"/>
                    </a:lnTo>
                    <a:lnTo>
                      <a:pt x="2943" y="4334"/>
                    </a:lnTo>
                    <a:lnTo>
                      <a:pt x="2914" y="4372"/>
                    </a:lnTo>
                    <a:lnTo>
                      <a:pt x="2905" y="4362"/>
                    </a:lnTo>
                    <a:lnTo>
                      <a:pt x="2905" y="4334"/>
                    </a:lnTo>
                    <a:lnTo>
                      <a:pt x="2914" y="4267"/>
                    </a:lnTo>
                    <a:lnTo>
                      <a:pt x="2905" y="4219"/>
                    </a:lnTo>
                    <a:lnTo>
                      <a:pt x="2886" y="4162"/>
                    </a:lnTo>
                    <a:lnTo>
                      <a:pt x="2867" y="4057"/>
                    </a:lnTo>
                    <a:lnTo>
                      <a:pt x="2838" y="4000"/>
                    </a:lnTo>
                    <a:lnTo>
                      <a:pt x="2791" y="3971"/>
                    </a:lnTo>
                    <a:lnTo>
                      <a:pt x="2724" y="3962"/>
                    </a:lnTo>
                    <a:lnTo>
                      <a:pt x="2600" y="3953"/>
                    </a:lnTo>
                    <a:lnTo>
                      <a:pt x="2457" y="3971"/>
                    </a:lnTo>
                    <a:lnTo>
                      <a:pt x="2352" y="4029"/>
                    </a:lnTo>
                    <a:lnTo>
                      <a:pt x="2352" y="4153"/>
                    </a:lnTo>
                    <a:lnTo>
                      <a:pt x="2276" y="4210"/>
                    </a:lnTo>
                    <a:lnTo>
                      <a:pt x="2248" y="4257"/>
                    </a:lnTo>
                    <a:lnTo>
                      <a:pt x="2229" y="4314"/>
                    </a:lnTo>
                    <a:lnTo>
                      <a:pt x="2267" y="4314"/>
                    </a:lnTo>
                    <a:lnTo>
                      <a:pt x="2286" y="4334"/>
                    </a:lnTo>
                    <a:lnTo>
                      <a:pt x="2295" y="4372"/>
                    </a:lnTo>
                    <a:lnTo>
                      <a:pt x="2295" y="4419"/>
                    </a:lnTo>
                    <a:lnTo>
                      <a:pt x="2276" y="4419"/>
                    </a:lnTo>
                    <a:lnTo>
                      <a:pt x="2276" y="4391"/>
                    </a:lnTo>
                    <a:lnTo>
                      <a:pt x="2267" y="4372"/>
                    </a:lnTo>
                    <a:lnTo>
                      <a:pt x="2248" y="4362"/>
                    </a:lnTo>
                    <a:lnTo>
                      <a:pt x="2229" y="4352"/>
                    </a:lnTo>
                    <a:lnTo>
                      <a:pt x="2210" y="4372"/>
                    </a:lnTo>
                    <a:lnTo>
                      <a:pt x="2200" y="4400"/>
                    </a:lnTo>
                    <a:lnTo>
                      <a:pt x="2190" y="4429"/>
                    </a:lnTo>
                    <a:lnTo>
                      <a:pt x="2200" y="4438"/>
                    </a:lnTo>
                    <a:lnTo>
                      <a:pt x="2248" y="4467"/>
                    </a:lnTo>
                    <a:lnTo>
                      <a:pt x="2229" y="4524"/>
                    </a:lnTo>
                    <a:lnTo>
                      <a:pt x="2200" y="4552"/>
                    </a:lnTo>
                    <a:lnTo>
                      <a:pt x="2181" y="4495"/>
                    </a:lnTo>
                    <a:lnTo>
                      <a:pt x="2143" y="4514"/>
                    </a:lnTo>
                    <a:lnTo>
                      <a:pt x="2133" y="4543"/>
                    </a:lnTo>
                    <a:lnTo>
                      <a:pt x="2133" y="4715"/>
                    </a:lnTo>
                    <a:lnTo>
                      <a:pt x="2143" y="4781"/>
                    </a:lnTo>
                    <a:lnTo>
                      <a:pt x="2152" y="4829"/>
                    </a:lnTo>
                    <a:lnTo>
                      <a:pt x="2200" y="4943"/>
                    </a:lnTo>
                    <a:lnTo>
                      <a:pt x="2190" y="4962"/>
                    </a:lnTo>
                    <a:lnTo>
                      <a:pt x="2200" y="4991"/>
                    </a:lnTo>
                    <a:lnTo>
                      <a:pt x="2172" y="5010"/>
                    </a:lnTo>
                    <a:lnTo>
                      <a:pt x="2152" y="5038"/>
                    </a:lnTo>
                    <a:lnTo>
                      <a:pt x="2162" y="5076"/>
                    </a:lnTo>
                    <a:lnTo>
                      <a:pt x="2181" y="5105"/>
                    </a:lnTo>
                    <a:lnTo>
                      <a:pt x="2181" y="5124"/>
                    </a:lnTo>
                    <a:lnTo>
                      <a:pt x="2162" y="5124"/>
                    </a:lnTo>
                    <a:lnTo>
                      <a:pt x="2152" y="5134"/>
                    </a:lnTo>
                    <a:lnTo>
                      <a:pt x="2152" y="5143"/>
                    </a:lnTo>
                    <a:lnTo>
                      <a:pt x="2152" y="5162"/>
                    </a:lnTo>
                    <a:lnTo>
                      <a:pt x="2124" y="5134"/>
                    </a:lnTo>
                    <a:lnTo>
                      <a:pt x="2114" y="5086"/>
                    </a:lnTo>
                    <a:lnTo>
                      <a:pt x="2114" y="5029"/>
                    </a:lnTo>
                    <a:lnTo>
                      <a:pt x="2105" y="4991"/>
                    </a:lnTo>
                    <a:lnTo>
                      <a:pt x="2067" y="4962"/>
                    </a:lnTo>
                    <a:lnTo>
                      <a:pt x="1981" y="4924"/>
                    </a:lnTo>
                    <a:lnTo>
                      <a:pt x="1962" y="4886"/>
                    </a:lnTo>
                    <a:lnTo>
                      <a:pt x="1943" y="4886"/>
                    </a:lnTo>
                    <a:lnTo>
                      <a:pt x="1914" y="4914"/>
                    </a:lnTo>
                    <a:lnTo>
                      <a:pt x="1895" y="4905"/>
                    </a:lnTo>
                    <a:lnTo>
                      <a:pt x="1876" y="4886"/>
                    </a:lnTo>
                    <a:lnTo>
                      <a:pt x="1857" y="4857"/>
                    </a:lnTo>
                    <a:lnTo>
                      <a:pt x="1829" y="4819"/>
                    </a:lnTo>
                    <a:lnTo>
                      <a:pt x="1838" y="4781"/>
                    </a:lnTo>
                    <a:lnTo>
                      <a:pt x="1848" y="4753"/>
                    </a:lnTo>
                    <a:lnTo>
                      <a:pt x="1857" y="4715"/>
                    </a:lnTo>
                    <a:lnTo>
                      <a:pt x="1895" y="4724"/>
                    </a:lnTo>
                    <a:lnTo>
                      <a:pt x="1914" y="4686"/>
                    </a:lnTo>
                    <a:lnTo>
                      <a:pt x="1905" y="4638"/>
                    </a:lnTo>
                    <a:lnTo>
                      <a:pt x="1876" y="4610"/>
                    </a:lnTo>
                    <a:lnTo>
                      <a:pt x="1886" y="4600"/>
                    </a:lnTo>
                    <a:lnTo>
                      <a:pt x="1914" y="4552"/>
                    </a:lnTo>
                    <a:lnTo>
                      <a:pt x="1857" y="4552"/>
                    </a:lnTo>
                    <a:lnTo>
                      <a:pt x="1867" y="4514"/>
                    </a:lnTo>
                    <a:lnTo>
                      <a:pt x="1867" y="4476"/>
                    </a:lnTo>
                    <a:lnTo>
                      <a:pt x="1867" y="4438"/>
                    </a:lnTo>
                    <a:lnTo>
                      <a:pt x="1914" y="4438"/>
                    </a:lnTo>
                    <a:lnTo>
                      <a:pt x="1914" y="4419"/>
                    </a:lnTo>
                    <a:lnTo>
                      <a:pt x="1867" y="4400"/>
                    </a:lnTo>
                    <a:lnTo>
                      <a:pt x="1867" y="4352"/>
                    </a:lnTo>
                    <a:lnTo>
                      <a:pt x="1914" y="4257"/>
                    </a:lnTo>
                    <a:lnTo>
                      <a:pt x="1838" y="4267"/>
                    </a:lnTo>
                    <a:lnTo>
                      <a:pt x="1800" y="4200"/>
                    </a:lnTo>
                    <a:lnTo>
                      <a:pt x="1762" y="4105"/>
                    </a:lnTo>
                    <a:lnTo>
                      <a:pt x="1714" y="4057"/>
                    </a:lnTo>
                    <a:lnTo>
                      <a:pt x="1724" y="4000"/>
                    </a:lnTo>
                    <a:lnTo>
                      <a:pt x="1686" y="3924"/>
                    </a:lnTo>
                    <a:lnTo>
                      <a:pt x="1524" y="3705"/>
                    </a:lnTo>
                    <a:lnTo>
                      <a:pt x="1476" y="3676"/>
                    </a:lnTo>
                    <a:lnTo>
                      <a:pt x="1410" y="3724"/>
                    </a:lnTo>
                    <a:lnTo>
                      <a:pt x="1352" y="3676"/>
                    </a:lnTo>
                    <a:lnTo>
                      <a:pt x="1324" y="3648"/>
                    </a:lnTo>
                    <a:lnTo>
                      <a:pt x="1314" y="3600"/>
                    </a:lnTo>
                    <a:lnTo>
                      <a:pt x="1324" y="3600"/>
                    </a:lnTo>
                    <a:lnTo>
                      <a:pt x="1333" y="3591"/>
                    </a:lnTo>
                    <a:lnTo>
                      <a:pt x="1343" y="3562"/>
                    </a:lnTo>
                    <a:lnTo>
                      <a:pt x="1352" y="3534"/>
                    </a:lnTo>
                    <a:lnTo>
                      <a:pt x="1352" y="3495"/>
                    </a:lnTo>
                    <a:lnTo>
                      <a:pt x="1362" y="3438"/>
                    </a:lnTo>
                    <a:lnTo>
                      <a:pt x="1372" y="3362"/>
                    </a:lnTo>
                    <a:lnTo>
                      <a:pt x="1362" y="3343"/>
                    </a:lnTo>
                    <a:lnTo>
                      <a:pt x="1209" y="3305"/>
                    </a:lnTo>
                    <a:lnTo>
                      <a:pt x="1114" y="3305"/>
                    </a:lnTo>
                    <a:lnTo>
                      <a:pt x="1076" y="3314"/>
                    </a:lnTo>
                    <a:lnTo>
                      <a:pt x="991" y="3371"/>
                    </a:lnTo>
                    <a:lnTo>
                      <a:pt x="905" y="3391"/>
                    </a:lnTo>
                    <a:lnTo>
                      <a:pt x="876" y="3419"/>
                    </a:lnTo>
                    <a:lnTo>
                      <a:pt x="857" y="3467"/>
                    </a:lnTo>
                    <a:lnTo>
                      <a:pt x="838" y="3743"/>
                    </a:lnTo>
                    <a:lnTo>
                      <a:pt x="828" y="3772"/>
                    </a:lnTo>
                    <a:lnTo>
                      <a:pt x="819" y="3800"/>
                    </a:lnTo>
                    <a:lnTo>
                      <a:pt x="838" y="3838"/>
                    </a:lnTo>
                    <a:lnTo>
                      <a:pt x="848" y="3857"/>
                    </a:lnTo>
                    <a:lnTo>
                      <a:pt x="857" y="3886"/>
                    </a:lnTo>
                    <a:lnTo>
                      <a:pt x="838" y="3924"/>
                    </a:lnTo>
                    <a:lnTo>
                      <a:pt x="876" y="3962"/>
                    </a:lnTo>
                    <a:lnTo>
                      <a:pt x="905" y="3971"/>
                    </a:lnTo>
                    <a:lnTo>
                      <a:pt x="933" y="3981"/>
                    </a:lnTo>
                    <a:lnTo>
                      <a:pt x="933" y="4000"/>
                    </a:lnTo>
                    <a:lnTo>
                      <a:pt x="905" y="4000"/>
                    </a:lnTo>
                    <a:lnTo>
                      <a:pt x="876" y="4010"/>
                    </a:lnTo>
                    <a:lnTo>
                      <a:pt x="867" y="4029"/>
                    </a:lnTo>
                    <a:lnTo>
                      <a:pt x="876" y="4057"/>
                    </a:lnTo>
                    <a:lnTo>
                      <a:pt x="857" y="4086"/>
                    </a:lnTo>
                    <a:lnTo>
                      <a:pt x="762" y="4171"/>
                    </a:lnTo>
                    <a:lnTo>
                      <a:pt x="743" y="4191"/>
                    </a:lnTo>
                    <a:lnTo>
                      <a:pt x="733" y="4200"/>
                    </a:lnTo>
                    <a:lnTo>
                      <a:pt x="714" y="4200"/>
                    </a:lnTo>
                    <a:lnTo>
                      <a:pt x="676" y="4114"/>
                    </a:lnTo>
                    <a:lnTo>
                      <a:pt x="667" y="4105"/>
                    </a:lnTo>
                    <a:lnTo>
                      <a:pt x="590" y="3962"/>
                    </a:lnTo>
                    <a:lnTo>
                      <a:pt x="552" y="3962"/>
                    </a:lnTo>
                    <a:lnTo>
                      <a:pt x="514" y="3971"/>
                    </a:lnTo>
                    <a:lnTo>
                      <a:pt x="457" y="4000"/>
                    </a:lnTo>
                    <a:lnTo>
                      <a:pt x="429" y="3971"/>
                    </a:lnTo>
                    <a:lnTo>
                      <a:pt x="371" y="3943"/>
                    </a:lnTo>
                    <a:lnTo>
                      <a:pt x="362" y="3924"/>
                    </a:lnTo>
                    <a:lnTo>
                      <a:pt x="343" y="3924"/>
                    </a:lnTo>
                    <a:lnTo>
                      <a:pt x="324" y="3933"/>
                    </a:lnTo>
                    <a:lnTo>
                      <a:pt x="314" y="3914"/>
                    </a:lnTo>
                    <a:lnTo>
                      <a:pt x="295" y="3876"/>
                    </a:lnTo>
                    <a:lnTo>
                      <a:pt x="276" y="3838"/>
                    </a:lnTo>
                    <a:lnTo>
                      <a:pt x="286" y="3810"/>
                    </a:lnTo>
                    <a:lnTo>
                      <a:pt x="286" y="3790"/>
                    </a:lnTo>
                    <a:lnTo>
                      <a:pt x="286" y="3762"/>
                    </a:lnTo>
                    <a:lnTo>
                      <a:pt x="276" y="3724"/>
                    </a:lnTo>
                    <a:lnTo>
                      <a:pt x="286" y="3695"/>
                    </a:lnTo>
                    <a:lnTo>
                      <a:pt x="314" y="3648"/>
                    </a:lnTo>
                    <a:lnTo>
                      <a:pt x="333" y="3619"/>
                    </a:lnTo>
                    <a:lnTo>
                      <a:pt x="333" y="3572"/>
                    </a:lnTo>
                    <a:lnTo>
                      <a:pt x="314" y="3524"/>
                    </a:lnTo>
                    <a:lnTo>
                      <a:pt x="276" y="3505"/>
                    </a:lnTo>
                    <a:lnTo>
                      <a:pt x="229" y="3524"/>
                    </a:lnTo>
                    <a:lnTo>
                      <a:pt x="257" y="3514"/>
                    </a:lnTo>
                    <a:lnTo>
                      <a:pt x="257" y="3505"/>
                    </a:lnTo>
                    <a:lnTo>
                      <a:pt x="267" y="3486"/>
                    </a:lnTo>
                    <a:lnTo>
                      <a:pt x="248" y="3476"/>
                    </a:lnTo>
                    <a:lnTo>
                      <a:pt x="229" y="3486"/>
                    </a:lnTo>
                    <a:lnTo>
                      <a:pt x="219" y="3524"/>
                    </a:lnTo>
                    <a:lnTo>
                      <a:pt x="200" y="3419"/>
                    </a:lnTo>
                    <a:lnTo>
                      <a:pt x="143" y="3343"/>
                    </a:lnTo>
                    <a:lnTo>
                      <a:pt x="76" y="3267"/>
                    </a:lnTo>
                    <a:lnTo>
                      <a:pt x="28" y="3181"/>
                    </a:lnTo>
                    <a:lnTo>
                      <a:pt x="0" y="3067"/>
                    </a:lnTo>
                    <a:lnTo>
                      <a:pt x="0" y="2952"/>
                    </a:lnTo>
                    <a:lnTo>
                      <a:pt x="19" y="2848"/>
                    </a:lnTo>
                    <a:lnTo>
                      <a:pt x="57" y="2762"/>
                    </a:lnTo>
                    <a:lnTo>
                      <a:pt x="200" y="2648"/>
                    </a:lnTo>
                    <a:lnTo>
                      <a:pt x="267" y="2581"/>
                    </a:lnTo>
                    <a:lnTo>
                      <a:pt x="295" y="2486"/>
                    </a:lnTo>
                    <a:lnTo>
                      <a:pt x="286" y="2362"/>
                    </a:lnTo>
                    <a:lnTo>
                      <a:pt x="267" y="2305"/>
                    </a:lnTo>
                    <a:lnTo>
                      <a:pt x="305" y="2286"/>
                    </a:lnTo>
                    <a:lnTo>
                      <a:pt x="457" y="2314"/>
                    </a:lnTo>
                    <a:lnTo>
                      <a:pt x="543" y="2295"/>
                    </a:lnTo>
                    <a:lnTo>
                      <a:pt x="619" y="2314"/>
                    </a:lnTo>
                    <a:lnTo>
                      <a:pt x="667" y="2295"/>
                    </a:lnTo>
                    <a:lnTo>
                      <a:pt x="743" y="2190"/>
                    </a:lnTo>
                    <a:lnTo>
                      <a:pt x="733" y="2143"/>
                    </a:lnTo>
                    <a:lnTo>
                      <a:pt x="743" y="2105"/>
                    </a:lnTo>
                    <a:lnTo>
                      <a:pt x="800" y="2038"/>
                    </a:lnTo>
                    <a:lnTo>
                      <a:pt x="838" y="2000"/>
                    </a:lnTo>
                    <a:lnTo>
                      <a:pt x="895" y="2048"/>
                    </a:lnTo>
                    <a:lnTo>
                      <a:pt x="933" y="2029"/>
                    </a:lnTo>
                    <a:lnTo>
                      <a:pt x="952" y="1990"/>
                    </a:lnTo>
                    <a:lnTo>
                      <a:pt x="886" y="1905"/>
                    </a:lnTo>
                    <a:lnTo>
                      <a:pt x="676" y="1733"/>
                    </a:lnTo>
                    <a:lnTo>
                      <a:pt x="600" y="1705"/>
                    </a:lnTo>
                    <a:lnTo>
                      <a:pt x="562" y="1714"/>
                    </a:lnTo>
                    <a:lnTo>
                      <a:pt x="514" y="1714"/>
                    </a:lnTo>
                    <a:lnTo>
                      <a:pt x="514" y="1390"/>
                    </a:lnTo>
                    <a:lnTo>
                      <a:pt x="467" y="1248"/>
                    </a:lnTo>
                    <a:lnTo>
                      <a:pt x="476" y="1133"/>
                    </a:lnTo>
                    <a:lnTo>
                      <a:pt x="610" y="914"/>
                    </a:lnTo>
                    <a:lnTo>
                      <a:pt x="695" y="895"/>
                    </a:lnTo>
                    <a:lnTo>
                      <a:pt x="714" y="971"/>
                    </a:lnTo>
                    <a:lnTo>
                      <a:pt x="800" y="1009"/>
                    </a:lnTo>
                    <a:lnTo>
                      <a:pt x="876" y="1057"/>
                    </a:lnTo>
                    <a:lnTo>
                      <a:pt x="1029" y="1133"/>
                    </a:lnTo>
                    <a:lnTo>
                      <a:pt x="1076" y="1133"/>
                    </a:lnTo>
                    <a:lnTo>
                      <a:pt x="1133" y="1057"/>
                    </a:lnTo>
                    <a:lnTo>
                      <a:pt x="1171" y="1038"/>
                    </a:lnTo>
                    <a:lnTo>
                      <a:pt x="1257" y="1048"/>
                    </a:lnTo>
                    <a:lnTo>
                      <a:pt x="1267" y="1086"/>
                    </a:lnTo>
                    <a:lnTo>
                      <a:pt x="1305" y="1105"/>
                    </a:lnTo>
                    <a:lnTo>
                      <a:pt x="1343" y="1086"/>
                    </a:lnTo>
                    <a:lnTo>
                      <a:pt x="1410" y="1019"/>
                    </a:lnTo>
                    <a:lnTo>
                      <a:pt x="1543" y="962"/>
                    </a:lnTo>
                    <a:lnTo>
                      <a:pt x="1552" y="914"/>
                    </a:lnTo>
                    <a:lnTo>
                      <a:pt x="1533" y="876"/>
                    </a:lnTo>
                    <a:lnTo>
                      <a:pt x="1505" y="838"/>
                    </a:lnTo>
                    <a:lnTo>
                      <a:pt x="1505" y="762"/>
                    </a:lnTo>
                    <a:lnTo>
                      <a:pt x="1533" y="724"/>
                    </a:lnTo>
                    <a:lnTo>
                      <a:pt x="1543" y="676"/>
                    </a:lnTo>
                    <a:lnTo>
                      <a:pt x="1533" y="628"/>
                    </a:lnTo>
                    <a:lnTo>
                      <a:pt x="1543" y="590"/>
                    </a:lnTo>
                    <a:lnTo>
                      <a:pt x="1724" y="514"/>
                    </a:lnTo>
                    <a:lnTo>
                      <a:pt x="1771" y="476"/>
                    </a:lnTo>
                    <a:lnTo>
                      <a:pt x="1791" y="448"/>
                    </a:lnTo>
                    <a:lnTo>
                      <a:pt x="1810" y="410"/>
                    </a:lnTo>
                    <a:lnTo>
                      <a:pt x="1810" y="362"/>
                    </a:lnTo>
                    <a:lnTo>
                      <a:pt x="1876" y="219"/>
                    </a:lnTo>
                    <a:lnTo>
                      <a:pt x="1819" y="114"/>
                    </a:lnTo>
                    <a:lnTo>
                      <a:pt x="1829" y="38"/>
                    </a:lnTo>
                    <a:lnTo>
                      <a:pt x="1838" y="0"/>
                    </a:lnTo>
                    <a:lnTo>
                      <a:pt x="1857" y="9"/>
                    </a:lnTo>
                    <a:lnTo>
                      <a:pt x="1924" y="48"/>
                    </a:lnTo>
                    <a:lnTo>
                      <a:pt x="1952" y="67"/>
                    </a:lnTo>
                    <a:lnTo>
                      <a:pt x="1971" y="76"/>
                    </a:lnTo>
                    <a:lnTo>
                      <a:pt x="2000" y="67"/>
                    </a:lnTo>
                    <a:lnTo>
                      <a:pt x="2009" y="57"/>
                    </a:lnTo>
                    <a:lnTo>
                      <a:pt x="2200" y="95"/>
                    </a:lnTo>
                    <a:lnTo>
                      <a:pt x="2448" y="238"/>
                    </a:lnTo>
                    <a:lnTo>
                      <a:pt x="2591" y="286"/>
                    </a:lnTo>
                    <a:lnTo>
                      <a:pt x="2610" y="305"/>
                    </a:lnTo>
                    <a:lnTo>
                      <a:pt x="2629" y="314"/>
                    </a:lnTo>
                    <a:lnTo>
                      <a:pt x="2819" y="476"/>
                    </a:lnTo>
                    <a:lnTo>
                      <a:pt x="2857" y="552"/>
                    </a:lnTo>
                    <a:lnTo>
                      <a:pt x="2876" y="562"/>
                    </a:lnTo>
                    <a:lnTo>
                      <a:pt x="2924" y="571"/>
                    </a:lnTo>
                    <a:lnTo>
                      <a:pt x="2991" y="638"/>
                    </a:lnTo>
                    <a:lnTo>
                      <a:pt x="3029" y="657"/>
                    </a:lnTo>
                    <a:lnTo>
                      <a:pt x="3067" y="667"/>
                    </a:lnTo>
                    <a:lnTo>
                      <a:pt x="3095" y="657"/>
                    </a:lnTo>
                    <a:lnTo>
                      <a:pt x="3152" y="638"/>
                    </a:lnTo>
                    <a:lnTo>
                      <a:pt x="3172" y="638"/>
                    </a:lnTo>
                    <a:lnTo>
                      <a:pt x="3190" y="638"/>
                    </a:lnTo>
                    <a:lnTo>
                      <a:pt x="3210" y="638"/>
                    </a:lnTo>
                    <a:lnTo>
                      <a:pt x="3229" y="628"/>
                    </a:lnTo>
                    <a:lnTo>
                      <a:pt x="3276" y="562"/>
                    </a:lnTo>
                    <a:lnTo>
                      <a:pt x="3276" y="543"/>
                    </a:lnTo>
                    <a:lnTo>
                      <a:pt x="3257" y="505"/>
                    </a:lnTo>
                    <a:lnTo>
                      <a:pt x="3219" y="476"/>
                    </a:lnTo>
                    <a:lnTo>
                      <a:pt x="3190" y="457"/>
                    </a:lnTo>
                    <a:lnTo>
                      <a:pt x="3162" y="448"/>
                    </a:lnTo>
                    <a:lnTo>
                      <a:pt x="3105" y="400"/>
                    </a:lnTo>
                    <a:lnTo>
                      <a:pt x="3057" y="400"/>
                    </a:lnTo>
                    <a:lnTo>
                      <a:pt x="3067" y="381"/>
                    </a:lnTo>
                    <a:lnTo>
                      <a:pt x="3076" y="381"/>
                    </a:lnTo>
                    <a:lnTo>
                      <a:pt x="3000" y="381"/>
                    </a:lnTo>
                    <a:lnTo>
                      <a:pt x="3048" y="333"/>
                    </a:lnTo>
                    <a:lnTo>
                      <a:pt x="3067" y="324"/>
                    </a:lnTo>
                    <a:lnTo>
                      <a:pt x="3095" y="314"/>
                    </a:lnTo>
                    <a:lnTo>
                      <a:pt x="3133" y="305"/>
                    </a:lnTo>
                    <a:lnTo>
                      <a:pt x="3181" y="248"/>
                    </a:lnTo>
                    <a:lnTo>
                      <a:pt x="3200" y="238"/>
                    </a:lnTo>
                    <a:lnTo>
                      <a:pt x="3267" y="238"/>
                    </a:lnTo>
                    <a:lnTo>
                      <a:pt x="3381" y="286"/>
                    </a:lnTo>
                    <a:lnTo>
                      <a:pt x="3429" y="276"/>
                    </a:lnTo>
                    <a:lnTo>
                      <a:pt x="3495" y="305"/>
                    </a:lnTo>
                    <a:lnTo>
                      <a:pt x="3514" y="305"/>
                    </a:lnTo>
                    <a:lnTo>
                      <a:pt x="3591" y="410"/>
                    </a:lnTo>
                    <a:lnTo>
                      <a:pt x="3667" y="543"/>
                    </a:lnTo>
                    <a:lnTo>
                      <a:pt x="3695" y="628"/>
                    </a:lnTo>
                    <a:lnTo>
                      <a:pt x="3705" y="648"/>
                    </a:lnTo>
                    <a:lnTo>
                      <a:pt x="3705" y="657"/>
                    </a:lnTo>
                    <a:close/>
                    <a:moveTo>
                      <a:pt x="457" y="4114"/>
                    </a:moveTo>
                    <a:lnTo>
                      <a:pt x="495" y="4133"/>
                    </a:lnTo>
                    <a:lnTo>
                      <a:pt x="495" y="4171"/>
                    </a:lnTo>
                    <a:lnTo>
                      <a:pt x="486" y="4219"/>
                    </a:lnTo>
                    <a:lnTo>
                      <a:pt x="486" y="4276"/>
                    </a:lnTo>
                    <a:lnTo>
                      <a:pt x="476" y="4257"/>
                    </a:lnTo>
                    <a:lnTo>
                      <a:pt x="467" y="4248"/>
                    </a:lnTo>
                    <a:lnTo>
                      <a:pt x="457" y="4238"/>
                    </a:lnTo>
                    <a:lnTo>
                      <a:pt x="457" y="4219"/>
                    </a:lnTo>
                    <a:lnTo>
                      <a:pt x="429" y="4238"/>
                    </a:lnTo>
                    <a:lnTo>
                      <a:pt x="438" y="4153"/>
                    </a:lnTo>
                    <a:lnTo>
                      <a:pt x="447" y="4124"/>
                    </a:lnTo>
                    <a:lnTo>
                      <a:pt x="457" y="4114"/>
                    </a:lnTo>
                    <a:close/>
                    <a:moveTo>
                      <a:pt x="295" y="4153"/>
                    </a:moveTo>
                    <a:lnTo>
                      <a:pt x="305" y="4057"/>
                    </a:lnTo>
                    <a:lnTo>
                      <a:pt x="305" y="4010"/>
                    </a:lnTo>
                    <a:lnTo>
                      <a:pt x="333" y="3981"/>
                    </a:lnTo>
                    <a:lnTo>
                      <a:pt x="343" y="3991"/>
                    </a:lnTo>
                    <a:lnTo>
                      <a:pt x="352" y="3991"/>
                    </a:lnTo>
                    <a:lnTo>
                      <a:pt x="362" y="4000"/>
                    </a:lnTo>
                    <a:lnTo>
                      <a:pt x="371" y="4000"/>
                    </a:lnTo>
                    <a:lnTo>
                      <a:pt x="371" y="4019"/>
                    </a:lnTo>
                    <a:lnTo>
                      <a:pt x="362" y="4019"/>
                    </a:lnTo>
                    <a:lnTo>
                      <a:pt x="352" y="4029"/>
                    </a:lnTo>
                    <a:lnTo>
                      <a:pt x="343" y="4038"/>
                    </a:lnTo>
                    <a:lnTo>
                      <a:pt x="343" y="4067"/>
                    </a:lnTo>
                    <a:lnTo>
                      <a:pt x="333" y="4095"/>
                    </a:lnTo>
                    <a:lnTo>
                      <a:pt x="314" y="4124"/>
                    </a:lnTo>
                    <a:lnTo>
                      <a:pt x="295" y="4153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58" name="Freeform 17">
                <a:extLst>
                  <a:ext uri="{FF2B5EF4-FFF2-40B4-BE49-F238E27FC236}">
                    <a16:creationId xmlns:a16="http://schemas.microsoft.com/office/drawing/2014/main" id="{54591651-4CB3-E448-B295-65C6F1C06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6513" y="3286125"/>
                <a:ext cx="1379537" cy="1892300"/>
              </a:xfrm>
              <a:custGeom>
                <a:avLst/>
                <a:gdLst>
                  <a:gd name="T0" fmla="*/ 590355 w 3830"/>
                  <a:gd name="T1" fmla="*/ 1624542 h 5258"/>
                  <a:gd name="T2" fmla="*/ 487340 w 3830"/>
                  <a:gd name="T3" fmla="*/ 1593951 h 5258"/>
                  <a:gd name="T4" fmla="*/ 453122 w 3830"/>
                  <a:gd name="T5" fmla="*/ 1449996 h 5258"/>
                  <a:gd name="T6" fmla="*/ 343263 w 3830"/>
                  <a:gd name="T7" fmla="*/ 1288765 h 5258"/>
                  <a:gd name="T8" fmla="*/ 501028 w 3830"/>
                  <a:gd name="T9" fmla="*/ 1209949 h 5258"/>
                  <a:gd name="T10" fmla="*/ 504630 w 3830"/>
                  <a:gd name="T11" fmla="*/ 1158485 h 5258"/>
                  <a:gd name="T12" fmla="*/ 559379 w 3830"/>
                  <a:gd name="T13" fmla="*/ 1028205 h 5258"/>
                  <a:gd name="T14" fmla="*/ 610886 w 3830"/>
                  <a:gd name="T15" fmla="*/ 1018128 h 5258"/>
                  <a:gd name="T16" fmla="*/ 847533 w 3830"/>
                  <a:gd name="T17" fmla="*/ 946150 h 5258"/>
                  <a:gd name="T18" fmla="*/ 1036274 w 3830"/>
                  <a:gd name="T19" fmla="*/ 881010 h 5258"/>
                  <a:gd name="T20" fmla="*/ 1108312 w 3830"/>
                  <a:gd name="T21" fmla="*/ 939312 h 5258"/>
                  <a:gd name="T22" fmla="*/ 1180351 w 3830"/>
                  <a:gd name="T23" fmla="*/ 963065 h 5258"/>
                  <a:gd name="T24" fmla="*/ 1248787 w 3830"/>
                  <a:gd name="T25" fmla="*/ 1031804 h 5258"/>
                  <a:gd name="T26" fmla="*/ 1362248 w 3830"/>
                  <a:gd name="T27" fmla="*/ 1072831 h 5258"/>
                  <a:gd name="T28" fmla="*/ 1259233 w 3830"/>
                  <a:gd name="T29" fmla="*/ 1271490 h 5258"/>
                  <a:gd name="T30" fmla="*/ 1259233 w 3830"/>
                  <a:gd name="T31" fmla="*/ 1405369 h 5258"/>
                  <a:gd name="T32" fmla="*/ 1091023 w 3830"/>
                  <a:gd name="T33" fmla="*/ 1466910 h 5258"/>
                  <a:gd name="T34" fmla="*/ 871666 w 3830"/>
                  <a:gd name="T35" fmla="*/ 1508298 h 5258"/>
                  <a:gd name="T36" fmla="*/ 1039515 w 3830"/>
                  <a:gd name="T37" fmla="*/ 1789372 h 5258"/>
                  <a:gd name="T38" fmla="*/ 926415 w 3830"/>
                  <a:gd name="T39" fmla="*/ 1891940 h 5258"/>
                  <a:gd name="T40" fmla="*/ 923173 w 3830"/>
                  <a:gd name="T41" fmla="*/ 809032 h 5258"/>
                  <a:gd name="T42" fmla="*/ 765049 w 3830"/>
                  <a:gd name="T43" fmla="*/ 856897 h 5258"/>
                  <a:gd name="T44" fmla="*/ 641503 w 3830"/>
                  <a:gd name="T45" fmla="*/ 908362 h 5258"/>
                  <a:gd name="T46" fmla="*/ 638261 w 3830"/>
                  <a:gd name="T47" fmla="*/ 905123 h 5258"/>
                  <a:gd name="T48" fmla="*/ 624574 w 3830"/>
                  <a:gd name="T49" fmla="*/ 860136 h 5258"/>
                  <a:gd name="T50" fmla="*/ 597199 w 3830"/>
                  <a:gd name="T51" fmla="*/ 836384 h 5258"/>
                  <a:gd name="T52" fmla="*/ 538848 w 3830"/>
                  <a:gd name="T53" fmla="*/ 798595 h 5258"/>
                  <a:gd name="T54" fmla="*/ 521559 w 3830"/>
                  <a:gd name="T55" fmla="*/ 771244 h 5258"/>
                  <a:gd name="T56" fmla="*/ 504630 w 3830"/>
                  <a:gd name="T57" fmla="*/ 815870 h 5258"/>
                  <a:gd name="T58" fmla="*/ 453122 w 3830"/>
                  <a:gd name="T59" fmla="*/ 839623 h 5258"/>
                  <a:gd name="T60" fmla="*/ 404856 w 3830"/>
                  <a:gd name="T61" fmla="*/ 881010 h 5258"/>
                  <a:gd name="T62" fmla="*/ 391169 w 3830"/>
                  <a:gd name="T63" fmla="*/ 891087 h 5258"/>
                  <a:gd name="T64" fmla="*/ 332818 w 3830"/>
                  <a:gd name="T65" fmla="*/ 870573 h 5258"/>
                  <a:gd name="T66" fmla="*/ 305443 w 3830"/>
                  <a:gd name="T67" fmla="*/ 846461 h 5258"/>
                  <a:gd name="T68" fmla="*/ 329576 w 3830"/>
                  <a:gd name="T69" fmla="*/ 795356 h 5258"/>
                  <a:gd name="T70" fmla="*/ 298600 w 3830"/>
                  <a:gd name="T71" fmla="*/ 768005 h 5258"/>
                  <a:gd name="T72" fmla="*/ 312287 w 3830"/>
                  <a:gd name="T73" fmla="*/ 737054 h 5258"/>
                  <a:gd name="T74" fmla="*/ 309045 w 3830"/>
                  <a:gd name="T75" fmla="*/ 706104 h 5258"/>
                  <a:gd name="T76" fmla="*/ 291756 w 3830"/>
                  <a:gd name="T77" fmla="*/ 665076 h 5258"/>
                  <a:gd name="T78" fmla="*/ 243850 w 3830"/>
                  <a:gd name="T79" fmla="*/ 661477 h 5258"/>
                  <a:gd name="T80" fmla="*/ 164968 w 3830"/>
                  <a:gd name="T81" fmla="*/ 510683 h 5258"/>
                  <a:gd name="T82" fmla="*/ 75640 w 3830"/>
                  <a:gd name="T83" fmla="*/ 407755 h 5258"/>
                  <a:gd name="T84" fmla="*/ 30977 w 3830"/>
                  <a:gd name="T85" fmla="*/ 407755 h 5258"/>
                  <a:gd name="T86" fmla="*/ 48266 w 3830"/>
                  <a:gd name="T87" fmla="*/ 312024 h 5258"/>
                  <a:gd name="T88" fmla="*/ 20891 w 3830"/>
                  <a:gd name="T89" fmla="*/ 246884 h 5258"/>
                  <a:gd name="T90" fmla="*/ 99773 w 3830"/>
                  <a:gd name="T91" fmla="*/ 226371 h 5258"/>
                  <a:gd name="T92" fmla="*/ 120304 w 3830"/>
                  <a:gd name="T93" fmla="*/ 233209 h 5258"/>
                  <a:gd name="T94" fmla="*/ 175054 w 3830"/>
                  <a:gd name="T95" fmla="*/ 226371 h 5258"/>
                  <a:gd name="T96" fmla="*/ 250694 w 3830"/>
                  <a:gd name="T97" fmla="*/ 243285 h 5258"/>
                  <a:gd name="T98" fmla="*/ 302201 w 3830"/>
                  <a:gd name="T99" fmla="*/ 294750 h 5258"/>
                  <a:gd name="T100" fmla="*/ 360553 w 3830"/>
                  <a:gd name="T101" fmla="*/ 294750 h 5258"/>
                  <a:gd name="T102" fmla="*/ 363794 w 3830"/>
                  <a:gd name="T103" fmla="*/ 260560 h 5258"/>
                  <a:gd name="T104" fmla="*/ 353349 w 3830"/>
                  <a:gd name="T105" fmla="*/ 188582 h 5258"/>
                  <a:gd name="T106" fmla="*/ 291756 w 3830"/>
                  <a:gd name="T107" fmla="*/ 126681 h 5258"/>
                  <a:gd name="T108" fmla="*/ 435833 w 3830"/>
                  <a:gd name="T109" fmla="*/ 58302 h 5258"/>
                  <a:gd name="T110" fmla="*/ 555777 w 3830"/>
                  <a:gd name="T111" fmla="*/ 109766 h 5258"/>
                  <a:gd name="T112" fmla="*/ 651948 w 3830"/>
                  <a:gd name="T113" fmla="*/ 291511 h 5258"/>
                  <a:gd name="T114" fmla="*/ 672479 w 3830"/>
                  <a:gd name="T115" fmla="*/ 407755 h 5258"/>
                  <a:gd name="T116" fmla="*/ 850775 w 3830"/>
                  <a:gd name="T117" fmla="*/ 521120 h 5258"/>
                  <a:gd name="T118" fmla="*/ 1029430 w 3830"/>
                  <a:gd name="T119" fmla="*/ 411354 h 5258"/>
                  <a:gd name="T120" fmla="*/ 1036274 w 3830"/>
                  <a:gd name="T121" fmla="*/ 586260 h 5258"/>
                  <a:gd name="T122" fmla="*/ 960633 w 3830"/>
                  <a:gd name="T123" fmla="*/ 750730 h 525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830" h="5258">
                    <a:moveTo>
                      <a:pt x="2220" y="5248"/>
                    </a:moveTo>
                    <a:lnTo>
                      <a:pt x="2201" y="5191"/>
                    </a:lnTo>
                    <a:lnTo>
                      <a:pt x="2048" y="4895"/>
                    </a:lnTo>
                    <a:lnTo>
                      <a:pt x="1953" y="4762"/>
                    </a:lnTo>
                    <a:lnTo>
                      <a:pt x="1915" y="4714"/>
                    </a:lnTo>
                    <a:lnTo>
                      <a:pt x="1705" y="4572"/>
                    </a:lnTo>
                    <a:lnTo>
                      <a:pt x="1658" y="4543"/>
                    </a:lnTo>
                    <a:lnTo>
                      <a:pt x="1639" y="4514"/>
                    </a:lnTo>
                    <a:lnTo>
                      <a:pt x="1591" y="4457"/>
                    </a:lnTo>
                    <a:lnTo>
                      <a:pt x="1562" y="4438"/>
                    </a:lnTo>
                    <a:lnTo>
                      <a:pt x="1429" y="4391"/>
                    </a:lnTo>
                    <a:lnTo>
                      <a:pt x="1382" y="4410"/>
                    </a:lnTo>
                    <a:lnTo>
                      <a:pt x="1372" y="4486"/>
                    </a:lnTo>
                    <a:lnTo>
                      <a:pt x="1353" y="4486"/>
                    </a:lnTo>
                    <a:lnTo>
                      <a:pt x="1353" y="4457"/>
                    </a:lnTo>
                    <a:lnTo>
                      <a:pt x="1353" y="4429"/>
                    </a:lnTo>
                    <a:lnTo>
                      <a:pt x="1344" y="4400"/>
                    </a:lnTo>
                    <a:lnTo>
                      <a:pt x="1324" y="4381"/>
                    </a:lnTo>
                    <a:lnTo>
                      <a:pt x="1353" y="4324"/>
                    </a:lnTo>
                    <a:lnTo>
                      <a:pt x="1362" y="4276"/>
                    </a:lnTo>
                    <a:lnTo>
                      <a:pt x="1353" y="4229"/>
                    </a:lnTo>
                    <a:lnTo>
                      <a:pt x="1315" y="4095"/>
                    </a:lnTo>
                    <a:lnTo>
                      <a:pt x="1296" y="4057"/>
                    </a:lnTo>
                    <a:lnTo>
                      <a:pt x="1258" y="4029"/>
                    </a:lnTo>
                    <a:lnTo>
                      <a:pt x="1162" y="3972"/>
                    </a:lnTo>
                    <a:lnTo>
                      <a:pt x="915" y="3905"/>
                    </a:lnTo>
                    <a:lnTo>
                      <a:pt x="896" y="3886"/>
                    </a:lnTo>
                    <a:lnTo>
                      <a:pt x="877" y="3848"/>
                    </a:lnTo>
                    <a:lnTo>
                      <a:pt x="886" y="3800"/>
                    </a:lnTo>
                    <a:lnTo>
                      <a:pt x="877" y="3781"/>
                    </a:lnTo>
                    <a:lnTo>
                      <a:pt x="943" y="3581"/>
                    </a:lnTo>
                    <a:lnTo>
                      <a:pt x="953" y="3581"/>
                    </a:lnTo>
                    <a:lnTo>
                      <a:pt x="1010" y="3629"/>
                    </a:lnTo>
                    <a:lnTo>
                      <a:pt x="1115" y="3581"/>
                    </a:lnTo>
                    <a:lnTo>
                      <a:pt x="1219" y="3495"/>
                    </a:lnTo>
                    <a:lnTo>
                      <a:pt x="1277" y="3419"/>
                    </a:lnTo>
                    <a:lnTo>
                      <a:pt x="1305" y="3429"/>
                    </a:lnTo>
                    <a:lnTo>
                      <a:pt x="1334" y="3410"/>
                    </a:lnTo>
                    <a:lnTo>
                      <a:pt x="1362" y="3381"/>
                    </a:lnTo>
                    <a:lnTo>
                      <a:pt x="1391" y="3362"/>
                    </a:lnTo>
                    <a:lnTo>
                      <a:pt x="1391" y="3343"/>
                    </a:lnTo>
                    <a:lnTo>
                      <a:pt x="1382" y="3333"/>
                    </a:lnTo>
                    <a:lnTo>
                      <a:pt x="1372" y="3324"/>
                    </a:lnTo>
                    <a:lnTo>
                      <a:pt x="1353" y="3333"/>
                    </a:lnTo>
                    <a:lnTo>
                      <a:pt x="1324" y="3343"/>
                    </a:lnTo>
                    <a:lnTo>
                      <a:pt x="1305" y="3362"/>
                    </a:lnTo>
                    <a:lnTo>
                      <a:pt x="1296" y="3381"/>
                    </a:lnTo>
                    <a:lnTo>
                      <a:pt x="1401" y="3219"/>
                    </a:lnTo>
                    <a:lnTo>
                      <a:pt x="1401" y="3200"/>
                    </a:lnTo>
                    <a:lnTo>
                      <a:pt x="1486" y="3067"/>
                    </a:lnTo>
                    <a:lnTo>
                      <a:pt x="1496" y="3038"/>
                    </a:lnTo>
                    <a:lnTo>
                      <a:pt x="1496" y="3000"/>
                    </a:lnTo>
                    <a:lnTo>
                      <a:pt x="1505" y="2819"/>
                    </a:lnTo>
                    <a:lnTo>
                      <a:pt x="1505" y="2771"/>
                    </a:lnTo>
                    <a:lnTo>
                      <a:pt x="1524" y="2800"/>
                    </a:lnTo>
                    <a:lnTo>
                      <a:pt x="1553" y="2857"/>
                    </a:lnTo>
                    <a:lnTo>
                      <a:pt x="1582" y="2876"/>
                    </a:lnTo>
                    <a:lnTo>
                      <a:pt x="1582" y="2838"/>
                    </a:lnTo>
                    <a:lnTo>
                      <a:pt x="1572" y="2810"/>
                    </a:lnTo>
                    <a:lnTo>
                      <a:pt x="1562" y="2791"/>
                    </a:lnTo>
                    <a:lnTo>
                      <a:pt x="1572" y="2810"/>
                    </a:lnTo>
                    <a:lnTo>
                      <a:pt x="1610" y="2829"/>
                    </a:lnTo>
                    <a:lnTo>
                      <a:pt x="1648" y="2829"/>
                    </a:lnTo>
                    <a:lnTo>
                      <a:pt x="1696" y="2829"/>
                    </a:lnTo>
                    <a:lnTo>
                      <a:pt x="1734" y="2848"/>
                    </a:lnTo>
                    <a:lnTo>
                      <a:pt x="1848" y="2934"/>
                    </a:lnTo>
                    <a:lnTo>
                      <a:pt x="2039" y="2972"/>
                    </a:lnTo>
                    <a:lnTo>
                      <a:pt x="2077" y="2972"/>
                    </a:lnTo>
                    <a:lnTo>
                      <a:pt x="2124" y="2943"/>
                    </a:lnTo>
                    <a:lnTo>
                      <a:pt x="2201" y="2895"/>
                    </a:lnTo>
                    <a:lnTo>
                      <a:pt x="2267" y="2819"/>
                    </a:lnTo>
                    <a:lnTo>
                      <a:pt x="2353" y="2629"/>
                    </a:lnTo>
                    <a:lnTo>
                      <a:pt x="2410" y="2553"/>
                    </a:lnTo>
                    <a:lnTo>
                      <a:pt x="2591" y="2438"/>
                    </a:lnTo>
                    <a:lnTo>
                      <a:pt x="2610" y="2419"/>
                    </a:lnTo>
                    <a:lnTo>
                      <a:pt x="2763" y="2448"/>
                    </a:lnTo>
                    <a:lnTo>
                      <a:pt x="2810" y="2448"/>
                    </a:lnTo>
                    <a:lnTo>
                      <a:pt x="2839" y="2438"/>
                    </a:lnTo>
                    <a:lnTo>
                      <a:pt x="2858" y="2429"/>
                    </a:lnTo>
                    <a:lnTo>
                      <a:pt x="2877" y="2448"/>
                    </a:lnTo>
                    <a:lnTo>
                      <a:pt x="2905" y="2467"/>
                    </a:lnTo>
                    <a:lnTo>
                      <a:pt x="2944" y="2486"/>
                    </a:lnTo>
                    <a:lnTo>
                      <a:pt x="2982" y="2486"/>
                    </a:lnTo>
                    <a:lnTo>
                      <a:pt x="3010" y="2495"/>
                    </a:lnTo>
                    <a:lnTo>
                      <a:pt x="3020" y="2524"/>
                    </a:lnTo>
                    <a:lnTo>
                      <a:pt x="3029" y="2562"/>
                    </a:lnTo>
                    <a:lnTo>
                      <a:pt x="3048" y="2591"/>
                    </a:lnTo>
                    <a:lnTo>
                      <a:pt x="3077" y="2610"/>
                    </a:lnTo>
                    <a:lnTo>
                      <a:pt x="3144" y="2648"/>
                    </a:lnTo>
                    <a:lnTo>
                      <a:pt x="3162" y="2648"/>
                    </a:lnTo>
                    <a:lnTo>
                      <a:pt x="3182" y="2648"/>
                    </a:lnTo>
                    <a:lnTo>
                      <a:pt x="3210" y="2638"/>
                    </a:lnTo>
                    <a:lnTo>
                      <a:pt x="3220" y="2638"/>
                    </a:lnTo>
                    <a:lnTo>
                      <a:pt x="3239" y="2657"/>
                    </a:lnTo>
                    <a:lnTo>
                      <a:pt x="3258" y="2667"/>
                    </a:lnTo>
                    <a:lnTo>
                      <a:pt x="3277" y="2676"/>
                    </a:lnTo>
                    <a:lnTo>
                      <a:pt x="3296" y="2686"/>
                    </a:lnTo>
                    <a:lnTo>
                      <a:pt x="3315" y="2762"/>
                    </a:lnTo>
                    <a:lnTo>
                      <a:pt x="3334" y="2791"/>
                    </a:lnTo>
                    <a:lnTo>
                      <a:pt x="3353" y="2810"/>
                    </a:lnTo>
                    <a:lnTo>
                      <a:pt x="3439" y="2829"/>
                    </a:lnTo>
                    <a:lnTo>
                      <a:pt x="3448" y="2838"/>
                    </a:lnTo>
                    <a:lnTo>
                      <a:pt x="3458" y="2857"/>
                    </a:lnTo>
                    <a:lnTo>
                      <a:pt x="3467" y="2867"/>
                    </a:lnTo>
                    <a:lnTo>
                      <a:pt x="3486" y="2876"/>
                    </a:lnTo>
                    <a:lnTo>
                      <a:pt x="3563" y="2876"/>
                    </a:lnTo>
                    <a:lnTo>
                      <a:pt x="3658" y="2905"/>
                    </a:lnTo>
                    <a:lnTo>
                      <a:pt x="3686" y="2914"/>
                    </a:lnTo>
                    <a:lnTo>
                      <a:pt x="3734" y="2895"/>
                    </a:lnTo>
                    <a:lnTo>
                      <a:pt x="3763" y="2924"/>
                    </a:lnTo>
                    <a:lnTo>
                      <a:pt x="3791" y="2943"/>
                    </a:lnTo>
                    <a:lnTo>
                      <a:pt x="3782" y="2981"/>
                    </a:lnTo>
                    <a:lnTo>
                      <a:pt x="3772" y="3057"/>
                    </a:lnTo>
                    <a:lnTo>
                      <a:pt x="3829" y="3162"/>
                    </a:lnTo>
                    <a:lnTo>
                      <a:pt x="3763" y="3305"/>
                    </a:lnTo>
                    <a:lnTo>
                      <a:pt x="3763" y="3353"/>
                    </a:lnTo>
                    <a:lnTo>
                      <a:pt x="3744" y="3391"/>
                    </a:lnTo>
                    <a:lnTo>
                      <a:pt x="3724" y="3419"/>
                    </a:lnTo>
                    <a:lnTo>
                      <a:pt x="3677" y="3457"/>
                    </a:lnTo>
                    <a:lnTo>
                      <a:pt x="3496" y="3533"/>
                    </a:lnTo>
                    <a:lnTo>
                      <a:pt x="3486" y="3571"/>
                    </a:lnTo>
                    <a:lnTo>
                      <a:pt x="3496" y="3619"/>
                    </a:lnTo>
                    <a:lnTo>
                      <a:pt x="3486" y="3667"/>
                    </a:lnTo>
                    <a:lnTo>
                      <a:pt x="3458" y="3705"/>
                    </a:lnTo>
                    <a:lnTo>
                      <a:pt x="3458" y="3781"/>
                    </a:lnTo>
                    <a:lnTo>
                      <a:pt x="3486" y="3819"/>
                    </a:lnTo>
                    <a:lnTo>
                      <a:pt x="3505" y="3857"/>
                    </a:lnTo>
                    <a:lnTo>
                      <a:pt x="3496" y="3905"/>
                    </a:lnTo>
                    <a:lnTo>
                      <a:pt x="3363" y="3962"/>
                    </a:lnTo>
                    <a:lnTo>
                      <a:pt x="3296" y="4029"/>
                    </a:lnTo>
                    <a:lnTo>
                      <a:pt x="3258" y="4048"/>
                    </a:lnTo>
                    <a:lnTo>
                      <a:pt x="3220" y="4029"/>
                    </a:lnTo>
                    <a:lnTo>
                      <a:pt x="3210" y="3991"/>
                    </a:lnTo>
                    <a:lnTo>
                      <a:pt x="3124" y="3981"/>
                    </a:lnTo>
                    <a:lnTo>
                      <a:pt x="3086" y="4000"/>
                    </a:lnTo>
                    <a:lnTo>
                      <a:pt x="3029" y="4076"/>
                    </a:lnTo>
                    <a:lnTo>
                      <a:pt x="2982" y="4076"/>
                    </a:lnTo>
                    <a:lnTo>
                      <a:pt x="2829" y="4000"/>
                    </a:lnTo>
                    <a:lnTo>
                      <a:pt x="2753" y="3952"/>
                    </a:lnTo>
                    <a:lnTo>
                      <a:pt x="2667" y="3914"/>
                    </a:lnTo>
                    <a:lnTo>
                      <a:pt x="2648" y="3838"/>
                    </a:lnTo>
                    <a:lnTo>
                      <a:pt x="2563" y="3857"/>
                    </a:lnTo>
                    <a:lnTo>
                      <a:pt x="2429" y="4076"/>
                    </a:lnTo>
                    <a:lnTo>
                      <a:pt x="2420" y="4191"/>
                    </a:lnTo>
                    <a:lnTo>
                      <a:pt x="2467" y="4333"/>
                    </a:lnTo>
                    <a:lnTo>
                      <a:pt x="2467" y="4657"/>
                    </a:lnTo>
                    <a:lnTo>
                      <a:pt x="2515" y="4657"/>
                    </a:lnTo>
                    <a:lnTo>
                      <a:pt x="2553" y="4648"/>
                    </a:lnTo>
                    <a:lnTo>
                      <a:pt x="2629" y="4676"/>
                    </a:lnTo>
                    <a:lnTo>
                      <a:pt x="2839" y="4848"/>
                    </a:lnTo>
                    <a:lnTo>
                      <a:pt x="2905" y="4933"/>
                    </a:lnTo>
                    <a:lnTo>
                      <a:pt x="2886" y="4972"/>
                    </a:lnTo>
                    <a:lnTo>
                      <a:pt x="2848" y="4991"/>
                    </a:lnTo>
                    <a:lnTo>
                      <a:pt x="2791" y="4943"/>
                    </a:lnTo>
                    <a:lnTo>
                      <a:pt x="2753" y="4981"/>
                    </a:lnTo>
                    <a:lnTo>
                      <a:pt x="2696" y="5048"/>
                    </a:lnTo>
                    <a:lnTo>
                      <a:pt x="2686" y="5086"/>
                    </a:lnTo>
                    <a:lnTo>
                      <a:pt x="2696" y="5133"/>
                    </a:lnTo>
                    <a:lnTo>
                      <a:pt x="2620" y="5238"/>
                    </a:lnTo>
                    <a:lnTo>
                      <a:pt x="2572" y="5257"/>
                    </a:lnTo>
                    <a:lnTo>
                      <a:pt x="2496" y="5238"/>
                    </a:lnTo>
                    <a:lnTo>
                      <a:pt x="2410" y="5257"/>
                    </a:lnTo>
                    <a:lnTo>
                      <a:pt x="2258" y="5229"/>
                    </a:lnTo>
                    <a:lnTo>
                      <a:pt x="2220" y="5248"/>
                    </a:lnTo>
                    <a:close/>
                    <a:moveTo>
                      <a:pt x="2610" y="2276"/>
                    </a:moveTo>
                    <a:lnTo>
                      <a:pt x="2601" y="2257"/>
                    </a:lnTo>
                    <a:lnTo>
                      <a:pt x="2591" y="2248"/>
                    </a:lnTo>
                    <a:lnTo>
                      <a:pt x="2563" y="2248"/>
                    </a:lnTo>
                    <a:lnTo>
                      <a:pt x="2448" y="2352"/>
                    </a:lnTo>
                    <a:lnTo>
                      <a:pt x="2429" y="2381"/>
                    </a:lnTo>
                    <a:lnTo>
                      <a:pt x="2429" y="2438"/>
                    </a:lnTo>
                    <a:lnTo>
                      <a:pt x="2410" y="2457"/>
                    </a:lnTo>
                    <a:lnTo>
                      <a:pt x="2362" y="2429"/>
                    </a:lnTo>
                    <a:lnTo>
                      <a:pt x="2296" y="2372"/>
                    </a:lnTo>
                    <a:lnTo>
                      <a:pt x="2162" y="2372"/>
                    </a:lnTo>
                    <a:lnTo>
                      <a:pt x="2124" y="2381"/>
                    </a:lnTo>
                    <a:lnTo>
                      <a:pt x="2086" y="2400"/>
                    </a:lnTo>
                    <a:lnTo>
                      <a:pt x="2058" y="2410"/>
                    </a:lnTo>
                    <a:lnTo>
                      <a:pt x="2029" y="2390"/>
                    </a:lnTo>
                    <a:lnTo>
                      <a:pt x="1877" y="2495"/>
                    </a:lnTo>
                    <a:lnTo>
                      <a:pt x="1848" y="2553"/>
                    </a:lnTo>
                    <a:lnTo>
                      <a:pt x="1839" y="2553"/>
                    </a:lnTo>
                    <a:lnTo>
                      <a:pt x="1810" y="2533"/>
                    </a:lnTo>
                    <a:lnTo>
                      <a:pt x="1781" y="2524"/>
                    </a:lnTo>
                    <a:lnTo>
                      <a:pt x="1753" y="2524"/>
                    </a:lnTo>
                    <a:lnTo>
                      <a:pt x="1734" y="2524"/>
                    </a:lnTo>
                    <a:lnTo>
                      <a:pt x="1724" y="2505"/>
                    </a:lnTo>
                    <a:lnTo>
                      <a:pt x="1629" y="2448"/>
                    </a:lnTo>
                    <a:lnTo>
                      <a:pt x="1667" y="2438"/>
                    </a:lnTo>
                    <a:lnTo>
                      <a:pt x="1705" y="2457"/>
                    </a:lnTo>
                    <a:lnTo>
                      <a:pt x="1734" y="2486"/>
                    </a:lnTo>
                    <a:lnTo>
                      <a:pt x="1772" y="2515"/>
                    </a:lnTo>
                    <a:lnTo>
                      <a:pt x="1772" y="2486"/>
                    </a:lnTo>
                    <a:lnTo>
                      <a:pt x="1763" y="2476"/>
                    </a:lnTo>
                    <a:lnTo>
                      <a:pt x="1753" y="2467"/>
                    </a:lnTo>
                    <a:lnTo>
                      <a:pt x="1753" y="2457"/>
                    </a:lnTo>
                    <a:lnTo>
                      <a:pt x="1772" y="2429"/>
                    </a:lnTo>
                    <a:lnTo>
                      <a:pt x="1753" y="2410"/>
                    </a:lnTo>
                    <a:lnTo>
                      <a:pt x="1734" y="2410"/>
                    </a:lnTo>
                    <a:lnTo>
                      <a:pt x="1734" y="2390"/>
                    </a:lnTo>
                    <a:lnTo>
                      <a:pt x="1743" y="2381"/>
                    </a:lnTo>
                    <a:lnTo>
                      <a:pt x="1772" y="2372"/>
                    </a:lnTo>
                    <a:lnTo>
                      <a:pt x="1724" y="2372"/>
                    </a:lnTo>
                    <a:lnTo>
                      <a:pt x="1734" y="2324"/>
                    </a:lnTo>
                    <a:lnTo>
                      <a:pt x="1715" y="2333"/>
                    </a:lnTo>
                    <a:lnTo>
                      <a:pt x="1696" y="2343"/>
                    </a:lnTo>
                    <a:lnTo>
                      <a:pt x="1677" y="2343"/>
                    </a:lnTo>
                    <a:lnTo>
                      <a:pt x="1658" y="2324"/>
                    </a:lnTo>
                    <a:lnTo>
                      <a:pt x="1648" y="2343"/>
                    </a:lnTo>
                    <a:lnTo>
                      <a:pt x="1639" y="2343"/>
                    </a:lnTo>
                    <a:lnTo>
                      <a:pt x="1610" y="2352"/>
                    </a:lnTo>
                    <a:lnTo>
                      <a:pt x="1629" y="2295"/>
                    </a:lnTo>
                    <a:lnTo>
                      <a:pt x="1600" y="2257"/>
                    </a:lnTo>
                    <a:lnTo>
                      <a:pt x="1553" y="2248"/>
                    </a:lnTo>
                    <a:lnTo>
                      <a:pt x="1505" y="2248"/>
                    </a:lnTo>
                    <a:lnTo>
                      <a:pt x="1496" y="2219"/>
                    </a:lnTo>
                    <a:lnTo>
                      <a:pt x="1467" y="2038"/>
                    </a:lnTo>
                    <a:lnTo>
                      <a:pt x="1420" y="1981"/>
                    </a:lnTo>
                    <a:lnTo>
                      <a:pt x="1391" y="1962"/>
                    </a:lnTo>
                    <a:lnTo>
                      <a:pt x="1382" y="1962"/>
                    </a:lnTo>
                    <a:lnTo>
                      <a:pt x="1372" y="1962"/>
                    </a:lnTo>
                    <a:lnTo>
                      <a:pt x="1353" y="1962"/>
                    </a:lnTo>
                    <a:lnTo>
                      <a:pt x="1353" y="1991"/>
                    </a:lnTo>
                    <a:lnTo>
                      <a:pt x="1448" y="2143"/>
                    </a:lnTo>
                    <a:lnTo>
                      <a:pt x="1420" y="2143"/>
                    </a:lnTo>
                    <a:lnTo>
                      <a:pt x="1420" y="2152"/>
                    </a:lnTo>
                    <a:lnTo>
                      <a:pt x="1429" y="2162"/>
                    </a:lnTo>
                    <a:lnTo>
                      <a:pt x="1439" y="2162"/>
                    </a:lnTo>
                    <a:lnTo>
                      <a:pt x="1429" y="2200"/>
                    </a:lnTo>
                    <a:lnTo>
                      <a:pt x="1420" y="2229"/>
                    </a:lnTo>
                    <a:lnTo>
                      <a:pt x="1410" y="2257"/>
                    </a:lnTo>
                    <a:lnTo>
                      <a:pt x="1401" y="2267"/>
                    </a:lnTo>
                    <a:lnTo>
                      <a:pt x="1372" y="2276"/>
                    </a:lnTo>
                    <a:lnTo>
                      <a:pt x="1324" y="2295"/>
                    </a:lnTo>
                    <a:lnTo>
                      <a:pt x="1305" y="2305"/>
                    </a:lnTo>
                    <a:lnTo>
                      <a:pt x="1315" y="2324"/>
                    </a:lnTo>
                    <a:lnTo>
                      <a:pt x="1324" y="2324"/>
                    </a:lnTo>
                    <a:lnTo>
                      <a:pt x="1305" y="2352"/>
                    </a:lnTo>
                    <a:lnTo>
                      <a:pt x="1277" y="2333"/>
                    </a:lnTo>
                    <a:lnTo>
                      <a:pt x="1258" y="2333"/>
                    </a:lnTo>
                    <a:lnTo>
                      <a:pt x="1248" y="2352"/>
                    </a:lnTo>
                    <a:lnTo>
                      <a:pt x="1248" y="2372"/>
                    </a:lnTo>
                    <a:lnTo>
                      <a:pt x="1267" y="2381"/>
                    </a:lnTo>
                    <a:lnTo>
                      <a:pt x="1248" y="2400"/>
                    </a:lnTo>
                    <a:lnTo>
                      <a:pt x="1210" y="2429"/>
                    </a:lnTo>
                    <a:lnTo>
                      <a:pt x="1191" y="2448"/>
                    </a:lnTo>
                    <a:lnTo>
                      <a:pt x="1172" y="2448"/>
                    </a:lnTo>
                    <a:lnTo>
                      <a:pt x="1124" y="2448"/>
                    </a:lnTo>
                    <a:lnTo>
                      <a:pt x="1105" y="2438"/>
                    </a:lnTo>
                    <a:lnTo>
                      <a:pt x="1086" y="2419"/>
                    </a:lnTo>
                    <a:lnTo>
                      <a:pt x="1067" y="2419"/>
                    </a:lnTo>
                    <a:lnTo>
                      <a:pt x="1048" y="2448"/>
                    </a:lnTo>
                    <a:lnTo>
                      <a:pt x="1067" y="2457"/>
                    </a:lnTo>
                    <a:lnTo>
                      <a:pt x="1077" y="2467"/>
                    </a:lnTo>
                    <a:lnTo>
                      <a:pt x="1096" y="2467"/>
                    </a:lnTo>
                    <a:lnTo>
                      <a:pt x="1086" y="2476"/>
                    </a:lnTo>
                    <a:lnTo>
                      <a:pt x="1058" y="2486"/>
                    </a:lnTo>
                    <a:lnTo>
                      <a:pt x="1039" y="2495"/>
                    </a:lnTo>
                    <a:lnTo>
                      <a:pt x="1039" y="2533"/>
                    </a:lnTo>
                    <a:lnTo>
                      <a:pt x="991" y="2524"/>
                    </a:lnTo>
                    <a:lnTo>
                      <a:pt x="972" y="2495"/>
                    </a:lnTo>
                    <a:lnTo>
                      <a:pt x="972" y="2457"/>
                    </a:lnTo>
                    <a:lnTo>
                      <a:pt x="953" y="2429"/>
                    </a:lnTo>
                    <a:lnTo>
                      <a:pt x="924" y="2419"/>
                    </a:lnTo>
                    <a:lnTo>
                      <a:pt x="858" y="2419"/>
                    </a:lnTo>
                    <a:lnTo>
                      <a:pt x="829" y="2410"/>
                    </a:lnTo>
                    <a:lnTo>
                      <a:pt x="858" y="2400"/>
                    </a:lnTo>
                    <a:lnTo>
                      <a:pt x="877" y="2381"/>
                    </a:lnTo>
                    <a:lnTo>
                      <a:pt x="886" y="2362"/>
                    </a:lnTo>
                    <a:lnTo>
                      <a:pt x="877" y="2324"/>
                    </a:lnTo>
                    <a:lnTo>
                      <a:pt x="858" y="2343"/>
                    </a:lnTo>
                    <a:lnTo>
                      <a:pt x="848" y="2352"/>
                    </a:lnTo>
                    <a:lnTo>
                      <a:pt x="867" y="2305"/>
                    </a:lnTo>
                    <a:lnTo>
                      <a:pt x="877" y="2286"/>
                    </a:lnTo>
                    <a:lnTo>
                      <a:pt x="867" y="2305"/>
                    </a:lnTo>
                    <a:lnTo>
                      <a:pt x="896" y="2324"/>
                    </a:lnTo>
                    <a:lnTo>
                      <a:pt x="924" y="2305"/>
                    </a:lnTo>
                    <a:lnTo>
                      <a:pt x="943" y="2276"/>
                    </a:lnTo>
                    <a:lnTo>
                      <a:pt x="953" y="2248"/>
                    </a:lnTo>
                    <a:lnTo>
                      <a:pt x="915" y="2210"/>
                    </a:lnTo>
                    <a:lnTo>
                      <a:pt x="896" y="2210"/>
                    </a:lnTo>
                    <a:lnTo>
                      <a:pt x="877" y="2248"/>
                    </a:lnTo>
                    <a:lnTo>
                      <a:pt x="848" y="2238"/>
                    </a:lnTo>
                    <a:lnTo>
                      <a:pt x="829" y="2210"/>
                    </a:lnTo>
                    <a:lnTo>
                      <a:pt x="820" y="2181"/>
                    </a:lnTo>
                    <a:lnTo>
                      <a:pt x="810" y="2143"/>
                    </a:lnTo>
                    <a:lnTo>
                      <a:pt x="820" y="2143"/>
                    </a:lnTo>
                    <a:lnTo>
                      <a:pt x="829" y="2134"/>
                    </a:lnTo>
                    <a:lnTo>
                      <a:pt x="829" y="2124"/>
                    </a:lnTo>
                    <a:lnTo>
                      <a:pt x="848" y="2152"/>
                    </a:lnTo>
                    <a:lnTo>
                      <a:pt x="877" y="2172"/>
                    </a:lnTo>
                    <a:lnTo>
                      <a:pt x="896" y="2162"/>
                    </a:lnTo>
                    <a:lnTo>
                      <a:pt x="905" y="2124"/>
                    </a:lnTo>
                    <a:lnTo>
                      <a:pt x="877" y="2143"/>
                    </a:lnTo>
                    <a:lnTo>
                      <a:pt x="886" y="2105"/>
                    </a:lnTo>
                    <a:lnTo>
                      <a:pt x="867" y="2048"/>
                    </a:lnTo>
                    <a:lnTo>
                      <a:pt x="877" y="2019"/>
                    </a:lnTo>
                    <a:lnTo>
                      <a:pt x="877" y="2000"/>
                    </a:lnTo>
                    <a:lnTo>
                      <a:pt x="858" y="2000"/>
                    </a:lnTo>
                    <a:lnTo>
                      <a:pt x="839" y="2000"/>
                    </a:lnTo>
                    <a:lnTo>
                      <a:pt x="810" y="1981"/>
                    </a:lnTo>
                    <a:lnTo>
                      <a:pt x="839" y="1971"/>
                    </a:lnTo>
                    <a:lnTo>
                      <a:pt x="848" y="1962"/>
                    </a:lnTo>
                    <a:lnTo>
                      <a:pt x="858" y="1962"/>
                    </a:lnTo>
                    <a:lnTo>
                      <a:pt x="848" y="1953"/>
                    </a:lnTo>
                    <a:lnTo>
                      <a:pt x="839" y="1943"/>
                    </a:lnTo>
                    <a:lnTo>
                      <a:pt x="829" y="1943"/>
                    </a:lnTo>
                    <a:lnTo>
                      <a:pt x="848" y="1895"/>
                    </a:lnTo>
                    <a:lnTo>
                      <a:pt x="858" y="1867"/>
                    </a:lnTo>
                    <a:lnTo>
                      <a:pt x="858" y="1848"/>
                    </a:lnTo>
                    <a:lnTo>
                      <a:pt x="829" y="1838"/>
                    </a:lnTo>
                    <a:lnTo>
                      <a:pt x="810" y="1848"/>
                    </a:lnTo>
                    <a:lnTo>
                      <a:pt x="791" y="1867"/>
                    </a:lnTo>
                    <a:lnTo>
                      <a:pt x="772" y="1876"/>
                    </a:lnTo>
                    <a:lnTo>
                      <a:pt x="762" y="1895"/>
                    </a:lnTo>
                    <a:lnTo>
                      <a:pt x="743" y="1914"/>
                    </a:lnTo>
                    <a:lnTo>
                      <a:pt x="715" y="1924"/>
                    </a:lnTo>
                    <a:lnTo>
                      <a:pt x="705" y="1914"/>
                    </a:lnTo>
                    <a:lnTo>
                      <a:pt x="696" y="1886"/>
                    </a:lnTo>
                    <a:lnTo>
                      <a:pt x="677" y="1838"/>
                    </a:lnTo>
                    <a:lnTo>
                      <a:pt x="667" y="1810"/>
                    </a:lnTo>
                    <a:lnTo>
                      <a:pt x="686" y="1686"/>
                    </a:lnTo>
                    <a:lnTo>
                      <a:pt x="686" y="1629"/>
                    </a:lnTo>
                    <a:lnTo>
                      <a:pt x="639" y="1572"/>
                    </a:lnTo>
                    <a:lnTo>
                      <a:pt x="600" y="1457"/>
                    </a:lnTo>
                    <a:lnTo>
                      <a:pt x="582" y="1438"/>
                    </a:lnTo>
                    <a:lnTo>
                      <a:pt x="486" y="1429"/>
                    </a:lnTo>
                    <a:lnTo>
                      <a:pt x="458" y="1419"/>
                    </a:lnTo>
                    <a:lnTo>
                      <a:pt x="429" y="1391"/>
                    </a:lnTo>
                    <a:lnTo>
                      <a:pt x="410" y="1352"/>
                    </a:lnTo>
                    <a:lnTo>
                      <a:pt x="353" y="1114"/>
                    </a:lnTo>
                    <a:lnTo>
                      <a:pt x="334" y="1067"/>
                    </a:lnTo>
                    <a:lnTo>
                      <a:pt x="305" y="1048"/>
                    </a:lnTo>
                    <a:lnTo>
                      <a:pt x="267" y="1057"/>
                    </a:lnTo>
                    <a:lnTo>
                      <a:pt x="239" y="1095"/>
                    </a:lnTo>
                    <a:lnTo>
                      <a:pt x="210" y="1133"/>
                    </a:lnTo>
                    <a:lnTo>
                      <a:pt x="191" y="1171"/>
                    </a:lnTo>
                    <a:lnTo>
                      <a:pt x="172" y="1133"/>
                    </a:lnTo>
                    <a:lnTo>
                      <a:pt x="163" y="1143"/>
                    </a:lnTo>
                    <a:lnTo>
                      <a:pt x="143" y="1153"/>
                    </a:lnTo>
                    <a:lnTo>
                      <a:pt x="124" y="1153"/>
                    </a:lnTo>
                    <a:lnTo>
                      <a:pt x="105" y="1171"/>
                    </a:lnTo>
                    <a:lnTo>
                      <a:pt x="96" y="1162"/>
                    </a:lnTo>
                    <a:lnTo>
                      <a:pt x="86" y="1133"/>
                    </a:lnTo>
                    <a:lnTo>
                      <a:pt x="77" y="1114"/>
                    </a:lnTo>
                    <a:lnTo>
                      <a:pt x="0" y="1048"/>
                    </a:lnTo>
                    <a:lnTo>
                      <a:pt x="0" y="1029"/>
                    </a:lnTo>
                    <a:lnTo>
                      <a:pt x="20" y="991"/>
                    </a:lnTo>
                    <a:lnTo>
                      <a:pt x="29" y="933"/>
                    </a:lnTo>
                    <a:lnTo>
                      <a:pt x="48" y="886"/>
                    </a:lnTo>
                    <a:lnTo>
                      <a:pt x="86" y="867"/>
                    </a:lnTo>
                    <a:lnTo>
                      <a:pt x="134" y="867"/>
                    </a:lnTo>
                    <a:lnTo>
                      <a:pt x="163" y="867"/>
                    </a:lnTo>
                    <a:lnTo>
                      <a:pt x="172" y="857"/>
                    </a:lnTo>
                    <a:lnTo>
                      <a:pt x="172" y="838"/>
                    </a:lnTo>
                    <a:lnTo>
                      <a:pt x="153" y="819"/>
                    </a:lnTo>
                    <a:lnTo>
                      <a:pt x="134" y="810"/>
                    </a:lnTo>
                    <a:lnTo>
                      <a:pt x="77" y="781"/>
                    </a:lnTo>
                    <a:lnTo>
                      <a:pt x="58" y="733"/>
                    </a:lnTo>
                    <a:lnTo>
                      <a:pt x="58" y="686"/>
                    </a:lnTo>
                    <a:lnTo>
                      <a:pt x="67" y="638"/>
                    </a:lnTo>
                    <a:lnTo>
                      <a:pt x="96" y="581"/>
                    </a:lnTo>
                    <a:lnTo>
                      <a:pt x="105" y="600"/>
                    </a:lnTo>
                    <a:lnTo>
                      <a:pt x="124" y="657"/>
                    </a:lnTo>
                    <a:lnTo>
                      <a:pt x="163" y="676"/>
                    </a:lnTo>
                    <a:lnTo>
                      <a:pt x="201" y="695"/>
                    </a:lnTo>
                    <a:lnTo>
                      <a:pt x="248" y="667"/>
                    </a:lnTo>
                    <a:lnTo>
                      <a:pt x="277" y="629"/>
                    </a:lnTo>
                    <a:lnTo>
                      <a:pt x="305" y="581"/>
                    </a:lnTo>
                    <a:lnTo>
                      <a:pt x="315" y="581"/>
                    </a:lnTo>
                    <a:lnTo>
                      <a:pt x="324" y="600"/>
                    </a:lnTo>
                    <a:lnTo>
                      <a:pt x="334" y="619"/>
                    </a:lnTo>
                    <a:lnTo>
                      <a:pt x="324" y="629"/>
                    </a:lnTo>
                    <a:lnTo>
                      <a:pt x="315" y="638"/>
                    </a:lnTo>
                    <a:lnTo>
                      <a:pt x="324" y="648"/>
                    </a:lnTo>
                    <a:lnTo>
                      <a:pt x="334" y="648"/>
                    </a:lnTo>
                    <a:lnTo>
                      <a:pt x="334" y="657"/>
                    </a:lnTo>
                    <a:lnTo>
                      <a:pt x="315" y="676"/>
                    </a:lnTo>
                    <a:lnTo>
                      <a:pt x="362" y="676"/>
                    </a:lnTo>
                    <a:lnTo>
                      <a:pt x="410" y="676"/>
                    </a:lnTo>
                    <a:lnTo>
                      <a:pt x="429" y="648"/>
                    </a:lnTo>
                    <a:lnTo>
                      <a:pt x="448" y="600"/>
                    </a:lnTo>
                    <a:lnTo>
                      <a:pt x="458" y="600"/>
                    </a:lnTo>
                    <a:lnTo>
                      <a:pt x="486" y="629"/>
                    </a:lnTo>
                    <a:lnTo>
                      <a:pt x="505" y="629"/>
                    </a:lnTo>
                    <a:lnTo>
                      <a:pt x="534" y="619"/>
                    </a:lnTo>
                    <a:lnTo>
                      <a:pt x="572" y="619"/>
                    </a:lnTo>
                    <a:lnTo>
                      <a:pt x="600" y="629"/>
                    </a:lnTo>
                    <a:lnTo>
                      <a:pt x="629" y="648"/>
                    </a:lnTo>
                    <a:lnTo>
                      <a:pt x="648" y="657"/>
                    </a:lnTo>
                    <a:lnTo>
                      <a:pt x="696" y="657"/>
                    </a:lnTo>
                    <a:lnTo>
                      <a:pt x="696" y="676"/>
                    </a:lnTo>
                    <a:lnTo>
                      <a:pt x="696" y="724"/>
                    </a:lnTo>
                    <a:lnTo>
                      <a:pt x="686" y="762"/>
                    </a:lnTo>
                    <a:lnTo>
                      <a:pt x="705" y="781"/>
                    </a:lnTo>
                    <a:lnTo>
                      <a:pt x="743" y="790"/>
                    </a:lnTo>
                    <a:lnTo>
                      <a:pt x="772" y="810"/>
                    </a:lnTo>
                    <a:lnTo>
                      <a:pt x="829" y="867"/>
                    </a:lnTo>
                    <a:lnTo>
                      <a:pt x="829" y="838"/>
                    </a:lnTo>
                    <a:lnTo>
                      <a:pt x="839" y="819"/>
                    </a:lnTo>
                    <a:lnTo>
                      <a:pt x="848" y="810"/>
                    </a:lnTo>
                    <a:lnTo>
                      <a:pt x="858" y="800"/>
                    </a:lnTo>
                    <a:lnTo>
                      <a:pt x="858" y="781"/>
                    </a:lnTo>
                    <a:lnTo>
                      <a:pt x="839" y="743"/>
                    </a:lnTo>
                    <a:lnTo>
                      <a:pt x="867" y="724"/>
                    </a:lnTo>
                    <a:lnTo>
                      <a:pt x="915" y="724"/>
                    </a:lnTo>
                    <a:lnTo>
                      <a:pt x="953" y="752"/>
                    </a:lnTo>
                    <a:lnTo>
                      <a:pt x="1001" y="819"/>
                    </a:lnTo>
                    <a:lnTo>
                      <a:pt x="1020" y="829"/>
                    </a:lnTo>
                    <a:lnTo>
                      <a:pt x="1029" y="838"/>
                    </a:lnTo>
                    <a:lnTo>
                      <a:pt x="1039" y="829"/>
                    </a:lnTo>
                    <a:lnTo>
                      <a:pt x="1048" y="800"/>
                    </a:lnTo>
                    <a:lnTo>
                      <a:pt x="1029" y="781"/>
                    </a:lnTo>
                    <a:lnTo>
                      <a:pt x="1029" y="772"/>
                    </a:lnTo>
                    <a:lnTo>
                      <a:pt x="1020" y="724"/>
                    </a:lnTo>
                    <a:lnTo>
                      <a:pt x="1010" y="724"/>
                    </a:lnTo>
                    <a:lnTo>
                      <a:pt x="1001" y="724"/>
                    </a:lnTo>
                    <a:lnTo>
                      <a:pt x="991" y="714"/>
                    </a:lnTo>
                    <a:lnTo>
                      <a:pt x="963" y="667"/>
                    </a:lnTo>
                    <a:lnTo>
                      <a:pt x="953" y="638"/>
                    </a:lnTo>
                    <a:lnTo>
                      <a:pt x="972" y="600"/>
                    </a:lnTo>
                    <a:lnTo>
                      <a:pt x="963" y="572"/>
                    </a:lnTo>
                    <a:lnTo>
                      <a:pt x="972" y="543"/>
                    </a:lnTo>
                    <a:lnTo>
                      <a:pt x="981" y="524"/>
                    </a:lnTo>
                    <a:lnTo>
                      <a:pt x="1001" y="534"/>
                    </a:lnTo>
                    <a:lnTo>
                      <a:pt x="1001" y="467"/>
                    </a:lnTo>
                    <a:lnTo>
                      <a:pt x="943" y="391"/>
                    </a:lnTo>
                    <a:lnTo>
                      <a:pt x="829" y="267"/>
                    </a:lnTo>
                    <a:lnTo>
                      <a:pt x="810" y="286"/>
                    </a:lnTo>
                    <a:lnTo>
                      <a:pt x="800" y="314"/>
                    </a:lnTo>
                    <a:lnTo>
                      <a:pt x="800" y="333"/>
                    </a:lnTo>
                    <a:lnTo>
                      <a:pt x="810" y="352"/>
                    </a:lnTo>
                    <a:lnTo>
                      <a:pt x="782" y="333"/>
                    </a:lnTo>
                    <a:lnTo>
                      <a:pt x="772" y="343"/>
                    </a:lnTo>
                    <a:lnTo>
                      <a:pt x="762" y="305"/>
                    </a:lnTo>
                    <a:lnTo>
                      <a:pt x="791" y="229"/>
                    </a:lnTo>
                    <a:lnTo>
                      <a:pt x="829" y="200"/>
                    </a:lnTo>
                    <a:lnTo>
                      <a:pt x="877" y="181"/>
                    </a:lnTo>
                    <a:lnTo>
                      <a:pt x="1162" y="171"/>
                    </a:lnTo>
                    <a:lnTo>
                      <a:pt x="1210" y="162"/>
                    </a:lnTo>
                    <a:lnTo>
                      <a:pt x="1296" y="124"/>
                    </a:lnTo>
                    <a:lnTo>
                      <a:pt x="1420" y="19"/>
                    </a:lnTo>
                    <a:lnTo>
                      <a:pt x="1477" y="0"/>
                    </a:lnTo>
                    <a:lnTo>
                      <a:pt x="1477" y="95"/>
                    </a:lnTo>
                    <a:lnTo>
                      <a:pt x="1534" y="181"/>
                    </a:lnTo>
                    <a:lnTo>
                      <a:pt x="1553" y="219"/>
                    </a:lnTo>
                    <a:lnTo>
                      <a:pt x="1534" y="267"/>
                    </a:lnTo>
                    <a:lnTo>
                      <a:pt x="1543" y="305"/>
                    </a:lnTo>
                    <a:lnTo>
                      <a:pt x="1477" y="419"/>
                    </a:lnTo>
                    <a:lnTo>
                      <a:pt x="1486" y="457"/>
                    </a:lnTo>
                    <a:lnTo>
                      <a:pt x="1724" y="600"/>
                    </a:lnTo>
                    <a:lnTo>
                      <a:pt x="1743" y="648"/>
                    </a:lnTo>
                    <a:lnTo>
                      <a:pt x="1724" y="733"/>
                    </a:lnTo>
                    <a:lnTo>
                      <a:pt x="1734" y="772"/>
                    </a:lnTo>
                    <a:lnTo>
                      <a:pt x="1772" y="800"/>
                    </a:lnTo>
                    <a:lnTo>
                      <a:pt x="1810" y="810"/>
                    </a:lnTo>
                    <a:lnTo>
                      <a:pt x="1848" y="838"/>
                    </a:lnTo>
                    <a:lnTo>
                      <a:pt x="1972" y="867"/>
                    </a:lnTo>
                    <a:lnTo>
                      <a:pt x="2048" y="905"/>
                    </a:lnTo>
                    <a:lnTo>
                      <a:pt x="2058" y="943"/>
                    </a:lnTo>
                    <a:lnTo>
                      <a:pt x="1915" y="1010"/>
                    </a:lnTo>
                    <a:lnTo>
                      <a:pt x="1877" y="1048"/>
                    </a:lnTo>
                    <a:lnTo>
                      <a:pt x="1867" y="1095"/>
                    </a:lnTo>
                    <a:lnTo>
                      <a:pt x="1867" y="1133"/>
                    </a:lnTo>
                    <a:lnTo>
                      <a:pt x="1905" y="1219"/>
                    </a:lnTo>
                    <a:lnTo>
                      <a:pt x="1934" y="1257"/>
                    </a:lnTo>
                    <a:lnTo>
                      <a:pt x="2058" y="1343"/>
                    </a:lnTo>
                    <a:lnTo>
                      <a:pt x="2134" y="1381"/>
                    </a:lnTo>
                    <a:lnTo>
                      <a:pt x="2220" y="1391"/>
                    </a:lnTo>
                    <a:lnTo>
                      <a:pt x="2343" y="1362"/>
                    </a:lnTo>
                    <a:lnTo>
                      <a:pt x="2372" y="1410"/>
                    </a:lnTo>
                    <a:lnTo>
                      <a:pt x="2362" y="1448"/>
                    </a:lnTo>
                    <a:lnTo>
                      <a:pt x="2420" y="1438"/>
                    </a:lnTo>
                    <a:lnTo>
                      <a:pt x="2505" y="1372"/>
                    </a:lnTo>
                    <a:lnTo>
                      <a:pt x="2496" y="1295"/>
                    </a:lnTo>
                    <a:lnTo>
                      <a:pt x="2515" y="1257"/>
                    </a:lnTo>
                    <a:lnTo>
                      <a:pt x="2639" y="1267"/>
                    </a:lnTo>
                    <a:lnTo>
                      <a:pt x="2724" y="1219"/>
                    </a:lnTo>
                    <a:lnTo>
                      <a:pt x="2763" y="1191"/>
                    </a:lnTo>
                    <a:lnTo>
                      <a:pt x="2858" y="1143"/>
                    </a:lnTo>
                    <a:lnTo>
                      <a:pt x="2867" y="1171"/>
                    </a:lnTo>
                    <a:lnTo>
                      <a:pt x="2953" y="1229"/>
                    </a:lnTo>
                    <a:lnTo>
                      <a:pt x="2953" y="1267"/>
                    </a:lnTo>
                    <a:lnTo>
                      <a:pt x="2915" y="1343"/>
                    </a:lnTo>
                    <a:lnTo>
                      <a:pt x="2924" y="1429"/>
                    </a:lnTo>
                    <a:lnTo>
                      <a:pt x="2896" y="1505"/>
                    </a:lnTo>
                    <a:lnTo>
                      <a:pt x="2905" y="1590"/>
                    </a:lnTo>
                    <a:lnTo>
                      <a:pt x="2877" y="1629"/>
                    </a:lnTo>
                    <a:lnTo>
                      <a:pt x="2877" y="1667"/>
                    </a:lnTo>
                    <a:lnTo>
                      <a:pt x="2953" y="1743"/>
                    </a:lnTo>
                    <a:lnTo>
                      <a:pt x="2905" y="1829"/>
                    </a:lnTo>
                    <a:lnTo>
                      <a:pt x="2915" y="1924"/>
                    </a:lnTo>
                    <a:lnTo>
                      <a:pt x="2896" y="1953"/>
                    </a:lnTo>
                    <a:lnTo>
                      <a:pt x="2848" y="1981"/>
                    </a:lnTo>
                    <a:lnTo>
                      <a:pt x="2763" y="2000"/>
                    </a:lnTo>
                    <a:lnTo>
                      <a:pt x="2667" y="2086"/>
                    </a:lnTo>
                    <a:lnTo>
                      <a:pt x="2620" y="2172"/>
                    </a:lnTo>
                    <a:lnTo>
                      <a:pt x="2629" y="2229"/>
                    </a:lnTo>
                    <a:lnTo>
                      <a:pt x="2610" y="2276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59" name="Freeform 18">
                <a:extLst>
                  <a:ext uri="{FF2B5EF4-FFF2-40B4-BE49-F238E27FC236}">
                    <a16:creationId xmlns:a16="http://schemas.microsoft.com/office/drawing/2014/main" id="{22BEF6D2-1329-FE4F-BBD1-FB9BF6599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4900" y="6929438"/>
                <a:ext cx="2349500" cy="892175"/>
              </a:xfrm>
              <a:custGeom>
                <a:avLst/>
                <a:gdLst>
                  <a:gd name="T0" fmla="*/ 494025 w 6525"/>
                  <a:gd name="T1" fmla="*/ 891815 h 2477"/>
                  <a:gd name="T2" fmla="*/ 469900 w 6525"/>
                  <a:gd name="T3" fmla="*/ 837067 h 2477"/>
                  <a:gd name="T4" fmla="*/ 2331856 w 6525"/>
                  <a:gd name="T5" fmla="*/ 415292 h 2477"/>
                  <a:gd name="T6" fmla="*/ 2328616 w 6525"/>
                  <a:gd name="T7" fmla="*/ 535233 h 2477"/>
                  <a:gd name="T8" fmla="*/ 2290808 w 6525"/>
                  <a:gd name="T9" fmla="*/ 641487 h 2477"/>
                  <a:gd name="T10" fmla="*/ 2191426 w 6525"/>
                  <a:gd name="T11" fmla="*/ 706680 h 2477"/>
                  <a:gd name="T12" fmla="*/ 2098887 w 6525"/>
                  <a:gd name="T13" fmla="*/ 682548 h 2477"/>
                  <a:gd name="T14" fmla="*/ 2016429 w 6525"/>
                  <a:gd name="T15" fmla="*/ 668861 h 2477"/>
                  <a:gd name="T16" fmla="*/ 1591179 w 6525"/>
                  <a:gd name="T17" fmla="*/ 710282 h 2477"/>
                  <a:gd name="T18" fmla="*/ 1416181 w 6525"/>
                  <a:gd name="T19" fmla="*/ 754585 h 2477"/>
                  <a:gd name="T20" fmla="*/ 1320401 w 6525"/>
                  <a:gd name="T21" fmla="*/ 765030 h 2477"/>
                  <a:gd name="T22" fmla="*/ 1227861 w 6525"/>
                  <a:gd name="T23" fmla="*/ 768272 h 2477"/>
                  <a:gd name="T24" fmla="*/ 1042422 w 6525"/>
                  <a:gd name="T25" fmla="*/ 675705 h 2477"/>
                  <a:gd name="T26" fmla="*/ 1011815 w 6525"/>
                  <a:gd name="T27" fmla="*/ 614113 h 2477"/>
                  <a:gd name="T28" fmla="*/ 877867 w 6525"/>
                  <a:gd name="T29" fmla="*/ 596824 h 2477"/>
                  <a:gd name="T30" fmla="*/ 744278 w 6525"/>
                  <a:gd name="T31" fmla="*/ 524788 h 2477"/>
                  <a:gd name="T32" fmla="*/ 576123 w 6525"/>
                  <a:gd name="T33" fmla="*/ 497414 h 2477"/>
                  <a:gd name="T34" fmla="*/ 483583 w 6525"/>
                  <a:gd name="T35" fmla="*/ 497414 h 2477"/>
                  <a:gd name="T36" fmla="*/ 394284 w 6525"/>
                  <a:gd name="T37" fmla="*/ 466438 h 2477"/>
                  <a:gd name="T38" fmla="*/ 236570 w 6525"/>
                  <a:gd name="T39" fmla="*/ 452751 h 2477"/>
                  <a:gd name="T40" fmla="*/ 54732 w 6525"/>
                  <a:gd name="T41" fmla="*/ 452751 h 2477"/>
                  <a:gd name="T42" fmla="*/ 17284 w 6525"/>
                  <a:gd name="T43" fmla="*/ 418533 h 2477"/>
                  <a:gd name="T44" fmla="*/ 0 w 6525"/>
                  <a:gd name="T45" fmla="*/ 391159 h 2477"/>
                  <a:gd name="T46" fmla="*/ 24125 w 6525"/>
                  <a:gd name="T47" fmla="*/ 370629 h 2477"/>
                  <a:gd name="T48" fmla="*/ 44650 w 6525"/>
                  <a:gd name="T49" fmla="*/ 260773 h 2477"/>
                  <a:gd name="T50" fmla="*/ 47890 w 6525"/>
                  <a:gd name="T51" fmla="*/ 202423 h 2477"/>
                  <a:gd name="T52" fmla="*/ 51491 w 6525"/>
                  <a:gd name="T53" fmla="*/ 140832 h 2477"/>
                  <a:gd name="T54" fmla="*/ 78857 w 6525"/>
                  <a:gd name="T55" fmla="*/ 157760 h 2477"/>
                  <a:gd name="T56" fmla="*/ 102982 w 6525"/>
                  <a:gd name="T57" fmla="*/ 185134 h 2477"/>
                  <a:gd name="T58" fmla="*/ 178238 w 6525"/>
                  <a:gd name="T59" fmla="*/ 137230 h 2477"/>
                  <a:gd name="T60" fmla="*/ 164555 w 6525"/>
                  <a:gd name="T61" fmla="*/ 27374 h 2477"/>
                  <a:gd name="T62" fmla="*/ 209205 w 6525"/>
                  <a:gd name="T63" fmla="*/ 34217 h 2477"/>
                  <a:gd name="T64" fmla="*/ 322269 w 6525"/>
                  <a:gd name="T65" fmla="*/ 164604 h 2477"/>
                  <a:gd name="T66" fmla="*/ 445775 w 6525"/>
                  <a:gd name="T67" fmla="*/ 157760 h 2477"/>
                  <a:gd name="T68" fmla="*/ 538315 w 6525"/>
                  <a:gd name="T69" fmla="*/ 92567 h 2477"/>
                  <a:gd name="T70" fmla="*/ 548757 w 6525"/>
                  <a:gd name="T71" fmla="*/ 185134 h 2477"/>
                  <a:gd name="T72" fmla="*/ 479982 w 6525"/>
                  <a:gd name="T73" fmla="*/ 205665 h 2477"/>
                  <a:gd name="T74" fmla="*/ 603488 w 6525"/>
                  <a:gd name="T75" fmla="*/ 222954 h 2477"/>
                  <a:gd name="T76" fmla="*/ 651379 w 6525"/>
                  <a:gd name="T77" fmla="*/ 332810 h 2477"/>
                  <a:gd name="T78" fmla="*/ 901992 w 6525"/>
                  <a:gd name="T79" fmla="*/ 305436 h 2477"/>
                  <a:gd name="T80" fmla="*/ 1118038 w 6525"/>
                  <a:gd name="T81" fmla="*/ 284905 h 2477"/>
                  <a:gd name="T82" fmla="*/ 1217419 w 6525"/>
                  <a:gd name="T83" fmla="*/ 270858 h 2477"/>
                  <a:gd name="T84" fmla="*/ 1282593 w 6525"/>
                  <a:gd name="T85" fmla="*/ 308677 h 2477"/>
                  <a:gd name="T86" fmla="*/ 1409700 w 6525"/>
                  <a:gd name="T87" fmla="*/ 346497 h 2477"/>
                  <a:gd name="T88" fmla="*/ 1519163 w 6525"/>
                  <a:gd name="T89" fmla="*/ 360184 h 2477"/>
                  <a:gd name="T90" fmla="*/ 1598020 w 6525"/>
                  <a:gd name="T91" fmla="*/ 398003 h 2477"/>
                  <a:gd name="T92" fmla="*/ 1834950 w 6525"/>
                  <a:gd name="T93" fmla="*/ 360184 h 2477"/>
                  <a:gd name="T94" fmla="*/ 1851874 w 6525"/>
                  <a:gd name="T95" fmla="*/ 428979 h 2477"/>
                  <a:gd name="T96" fmla="*/ 1875999 w 6525"/>
                  <a:gd name="T97" fmla="*/ 432220 h 2477"/>
                  <a:gd name="T98" fmla="*/ 1855475 w 6525"/>
                  <a:gd name="T99" fmla="*/ 452751 h 2477"/>
                  <a:gd name="T100" fmla="*/ 1848633 w 6525"/>
                  <a:gd name="T101" fmla="*/ 538835 h 2477"/>
                  <a:gd name="T102" fmla="*/ 1910207 w 6525"/>
                  <a:gd name="T103" fmla="*/ 586739 h 2477"/>
                  <a:gd name="T104" fmla="*/ 1982222 w 6525"/>
                  <a:gd name="T105" fmla="*/ 538835 h 2477"/>
                  <a:gd name="T106" fmla="*/ 2095286 w 6525"/>
                  <a:gd name="T107" fmla="*/ 487329 h 2477"/>
                  <a:gd name="T108" fmla="*/ 2136695 w 6525"/>
                  <a:gd name="T109" fmla="*/ 466438 h 2477"/>
                  <a:gd name="T110" fmla="*/ 2246158 w 6525"/>
                  <a:gd name="T111" fmla="*/ 480125 h 2477"/>
                  <a:gd name="T112" fmla="*/ 2328616 w 6525"/>
                  <a:gd name="T113" fmla="*/ 411690 h 2477"/>
                  <a:gd name="T114" fmla="*/ 2349140 w 6525"/>
                  <a:gd name="T115" fmla="*/ 384316 h 247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25" h="2477">
                    <a:moveTo>
                      <a:pt x="1419" y="2362"/>
                    </a:moveTo>
                    <a:lnTo>
                      <a:pt x="1410" y="2391"/>
                    </a:lnTo>
                    <a:lnTo>
                      <a:pt x="1400" y="2419"/>
                    </a:lnTo>
                    <a:lnTo>
                      <a:pt x="1419" y="2448"/>
                    </a:lnTo>
                    <a:lnTo>
                      <a:pt x="1438" y="2457"/>
                    </a:lnTo>
                    <a:lnTo>
                      <a:pt x="1438" y="2476"/>
                    </a:lnTo>
                    <a:lnTo>
                      <a:pt x="1372" y="2476"/>
                    </a:lnTo>
                    <a:lnTo>
                      <a:pt x="1324" y="2448"/>
                    </a:lnTo>
                    <a:lnTo>
                      <a:pt x="1229" y="2381"/>
                    </a:lnTo>
                    <a:lnTo>
                      <a:pt x="1229" y="2362"/>
                    </a:lnTo>
                    <a:lnTo>
                      <a:pt x="1257" y="2362"/>
                    </a:lnTo>
                    <a:lnTo>
                      <a:pt x="1276" y="2353"/>
                    </a:lnTo>
                    <a:lnTo>
                      <a:pt x="1295" y="2343"/>
                    </a:lnTo>
                    <a:lnTo>
                      <a:pt x="1305" y="2324"/>
                    </a:lnTo>
                    <a:lnTo>
                      <a:pt x="1343" y="2324"/>
                    </a:lnTo>
                    <a:lnTo>
                      <a:pt x="1372" y="2334"/>
                    </a:lnTo>
                    <a:lnTo>
                      <a:pt x="1419" y="2343"/>
                    </a:lnTo>
                    <a:lnTo>
                      <a:pt x="1419" y="2362"/>
                    </a:lnTo>
                    <a:close/>
                    <a:moveTo>
                      <a:pt x="6524" y="1067"/>
                    </a:moveTo>
                    <a:lnTo>
                      <a:pt x="6505" y="1115"/>
                    </a:lnTo>
                    <a:lnTo>
                      <a:pt x="6476" y="1153"/>
                    </a:lnTo>
                    <a:lnTo>
                      <a:pt x="6438" y="1181"/>
                    </a:lnTo>
                    <a:lnTo>
                      <a:pt x="6400" y="1219"/>
                    </a:lnTo>
                    <a:lnTo>
                      <a:pt x="6438" y="1362"/>
                    </a:lnTo>
                    <a:lnTo>
                      <a:pt x="6476" y="1429"/>
                    </a:lnTo>
                    <a:lnTo>
                      <a:pt x="6524" y="1400"/>
                    </a:lnTo>
                    <a:lnTo>
                      <a:pt x="6505" y="1438"/>
                    </a:lnTo>
                    <a:lnTo>
                      <a:pt x="6467" y="1486"/>
                    </a:lnTo>
                    <a:lnTo>
                      <a:pt x="6448" y="1534"/>
                    </a:lnTo>
                    <a:lnTo>
                      <a:pt x="6467" y="1572"/>
                    </a:lnTo>
                    <a:lnTo>
                      <a:pt x="6448" y="1619"/>
                    </a:lnTo>
                    <a:lnTo>
                      <a:pt x="6429" y="1676"/>
                    </a:lnTo>
                    <a:lnTo>
                      <a:pt x="6400" y="1724"/>
                    </a:lnTo>
                    <a:lnTo>
                      <a:pt x="6381" y="1752"/>
                    </a:lnTo>
                    <a:lnTo>
                      <a:pt x="6362" y="1781"/>
                    </a:lnTo>
                    <a:lnTo>
                      <a:pt x="6343" y="1848"/>
                    </a:lnTo>
                    <a:lnTo>
                      <a:pt x="6324" y="1857"/>
                    </a:lnTo>
                    <a:lnTo>
                      <a:pt x="6305" y="1867"/>
                    </a:lnTo>
                    <a:lnTo>
                      <a:pt x="6277" y="1876"/>
                    </a:lnTo>
                    <a:lnTo>
                      <a:pt x="6257" y="1886"/>
                    </a:lnTo>
                    <a:lnTo>
                      <a:pt x="6124" y="1953"/>
                    </a:lnTo>
                    <a:lnTo>
                      <a:pt x="6086" y="1962"/>
                    </a:lnTo>
                    <a:lnTo>
                      <a:pt x="6029" y="1962"/>
                    </a:lnTo>
                    <a:lnTo>
                      <a:pt x="6019" y="1953"/>
                    </a:lnTo>
                    <a:lnTo>
                      <a:pt x="5991" y="1915"/>
                    </a:lnTo>
                    <a:lnTo>
                      <a:pt x="5972" y="1905"/>
                    </a:lnTo>
                    <a:lnTo>
                      <a:pt x="5914" y="1895"/>
                    </a:lnTo>
                    <a:lnTo>
                      <a:pt x="5867" y="1895"/>
                    </a:lnTo>
                    <a:lnTo>
                      <a:pt x="5829" y="1895"/>
                    </a:lnTo>
                    <a:lnTo>
                      <a:pt x="5781" y="1867"/>
                    </a:lnTo>
                    <a:lnTo>
                      <a:pt x="5762" y="1848"/>
                    </a:lnTo>
                    <a:lnTo>
                      <a:pt x="5743" y="1848"/>
                    </a:lnTo>
                    <a:lnTo>
                      <a:pt x="5724" y="1848"/>
                    </a:lnTo>
                    <a:lnTo>
                      <a:pt x="5705" y="1867"/>
                    </a:lnTo>
                    <a:lnTo>
                      <a:pt x="5686" y="1876"/>
                    </a:lnTo>
                    <a:lnTo>
                      <a:pt x="5600" y="1857"/>
                    </a:lnTo>
                    <a:lnTo>
                      <a:pt x="5505" y="1876"/>
                    </a:lnTo>
                    <a:lnTo>
                      <a:pt x="5334" y="1943"/>
                    </a:lnTo>
                    <a:lnTo>
                      <a:pt x="4848" y="1915"/>
                    </a:lnTo>
                    <a:lnTo>
                      <a:pt x="4705" y="1962"/>
                    </a:lnTo>
                    <a:lnTo>
                      <a:pt x="4667" y="1991"/>
                    </a:lnTo>
                    <a:lnTo>
                      <a:pt x="4629" y="2000"/>
                    </a:lnTo>
                    <a:lnTo>
                      <a:pt x="4419" y="1972"/>
                    </a:lnTo>
                    <a:lnTo>
                      <a:pt x="4257" y="1981"/>
                    </a:lnTo>
                    <a:lnTo>
                      <a:pt x="4219" y="1991"/>
                    </a:lnTo>
                    <a:lnTo>
                      <a:pt x="4162" y="2000"/>
                    </a:lnTo>
                    <a:lnTo>
                      <a:pt x="4133" y="2010"/>
                    </a:lnTo>
                    <a:lnTo>
                      <a:pt x="4105" y="2038"/>
                    </a:lnTo>
                    <a:lnTo>
                      <a:pt x="3972" y="2086"/>
                    </a:lnTo>
                    <a:lnTo>
                      <a:pt x="3933" y="2095"/>
                    </a:lnTo>
                    <a:lnTo>
                      <a:pt x="3800" y="2086"/>
                    </a:lnTo>
                    <a:lnTo>
                      <a:pt x="3752" y="2095"/>
                    </a:lnTo>
                    <a:lnTo>
                      <a:pt x="3733" y="2105"/>
                    </a:lnTo>
                    <a:lnTo>
                      <a:pt x="3714" y="2124"/>
                    </a:lnTo>
                    <a:lnTo>
                      <a:pt x="3705" y="2133"/>
                    </a:lnTo>
                    <a:lnTo>
                      <a:pt x="3676" y="2133"/>
                    </a:lnTo>
                    <a:lnTo>
                      <a:pt x="3667" y="2124"/>
                    </a:lnTo>
                    <a:lnTo>
                      <a:pt x="3648" y="2114"/>
                    </a:lnTo>
                    <a:lnTo>
                      <a:pt x="3629" y="2114"/>
                    </a:lnTo>
                    <a:lnTo>
                      <a:pt x="3591" y="2114"/>
                    </a:lnTo>
                    <a:lnTo>
                      <a:pt x="3552" y="2124"/>
                    </a:lnTo>
                    <a:lnTo>
                      <a:pt x="3495" y="2153"/>
                    </a:lnTo>
                    <a:lnTo>
                      <a:pt x="3457" y="2133"/>
                    </a:lnTo>
                    <a:lnTo>
                      <a:pt x="3410" y="2133"/>
                    </a:lnTo>
                    <a:lnTo>
                      <a:pt x="2838" y="2153"/>
                    </a:lnTo>
                    <a:lnTo>
                      <a:pt x="2838" y="2133"/>
                    </a:lnTo>
                    <a:lnTo>
                      <a:pt x="2876" y="2105"/>
                    </a:lnTo>
                    <a:lnTo>
                      <a:pt x="2876" y="2076"/>
                    </a:lnTo>
                    <a:lnTo>
                      <a:pt x="2876" y="1972"/>
                    </a:lnTo>
                    <a:lnTo>
                      <a:pt x="2876" y="1933"/>
                    </a:lnTo>
                    <a:lnTo>
                      <a:pt x="2895" y="1876"/>
                    </a:lnTo>
                    <a:lnTo>
                      <a:pt x="2886" y="1838"/>
                    </a:lnTo>
                    <a:lnTo>
                      <a:pt x="2886" y="1810"/>
                    </a:lnTo>
                    <a:lnTo>
                      <a:pt x="2867" y="1772"/>
                    </a:lnTo>
                    <a:lnTo>
                      <a:pt x="2848" y="1734"/>
                    </a:lnTo>
                    <a:lnTo>
                      <a:pt x="2838" y="1724"/>
                    </a:lnTo>
                    <a:lnTo>
                      <a:pt x="2819" y="1714"/>
                    </a:lnTo>
                    <a:lnTo>
                      <a:pt x="2810" y="1705"/>
                    </a:lnTo>
                    <a:lnTo>
                      <a:pt x="2791" y="1695"/>
                    </a:lnTo>
                    <a:lnTo>
                      <a:pt x="2772" y="1686"/>
                    </a:lnTo>
                    <a:lnTo>
                      <a:pt x="2562" y="1676"/>
                    </a:lnTo>
                    <a:lnTo>
                      <a:pt x="2505" y="1667"/>
                    </a:lnTo>
                    <a:lnTo>
                      <a:pt x="2476" y="1648"/>
                    </a:lnTo>
                    <a:lnTo>
                      <a:pt x="2457" y="1648"/>
                    </a:lnTo>
                    <a:lnTo>
                      <a:pt x="2438" y="1657"/>
                    </a:lnTo>
                    <a:lnTo>
                      <a:pt x="2410" y="1629"/>
                    </a:lnTo>
                    <a:lnTo>
                      <a:pt x="2362" y="1572"/>
                    </a:lnTo>
                    <a:lnTo>
                      <a:pt x="2333" y="1543"/>
                    </a:lnTo>
                    <a:lnTo>
                      <a:pt x="2286" y="1524"/>
                    </a:lnTo>
                    <a:lnTo>
                      <a:pt x="2238" y="1514"/>
                    </a:lnTo>
                    <a:lnTo>
                      <a:pt x="2200" y="1534"/>
                    </a:lnTo>
                    <a:lnTo>
                      <a:pt x="2067" y="1457"/>
                    </a:lnTo>
                    <a:lnTo>
                      <a:pt x="2057" y="1429"/>
                    </a:lnTo>
                    <a:lnTo>
                      <a:pt x="2057" y="1419"/>
                    </a:lnTo>
                    <a:lnTo>
                      <a:pt x="1800" y="1438"/>
                    </a:lnTo>
                    <a:lnTo>
                      <a:pt x="1629" y="1419"/>
                    </a:lnTo>
                    <a:lnTo>
                      <a:pt x="1619" y="1410"/>
                    </a:lnTo>
                    <a:lnTo>
                      <a:pt x="1610" y="1391"/>
                    </a:lnTo>
                    <a:lnTo>
                      <a:pt x="1600" y="1381"/>
                    </a:lnTo>
                    <a:lnTo>
                      <a:pt x="1600" y="1371"/>
                    </a:lnTo>
                    <a:lnTo>
                      <a:pt x="1581" y="1371"/>
                    </a:lnTo>
                    <a:lnTo>
                      <a:pt x="1571" y="1381"/>
                    </a:lnTo>
                    <a:lnTo>
                      <a:pt x="1562" y="1391"/>
                    </a:lnTo>
                    <a:lnTo>
                      <a:pt x="1553" y="1400"/>
                    </a:lnTo>
                    <a:lnTo>
                      <a:pt x="1381" y="1400"/>
                    </a:lnTo>
                    <a:lnTo>
                      <a:pt x="1343" y="1381"/>
                    </a:lnTo>
                    <a:lnTo>
                      <a:pt x="1314" y="1381"/>
                    </a:lnTo>
                    <a:lnTo>
                      <a:pt x="1305" y="1410"/>
                    </a:lnTo>
                    <a:lnTo>
                      <a:pt x="1295" y="1400"/>
                    </a:lnTo>
                    <a:lnTo>
                      <a:pt x="1238" y="1419"/>
                    </a:lnTo>
                    <a:lnTo>
                      <a:pt x="1190" y="1400"/>
                    </a:lnTo>
                    <a:lnTo>
                      <a:pt x="1133" y="1314"/>
                    </a:lnTo>
                    <a:lnTo>
                      <a:pt x="1095" y="1295"/>
                    </a:lnTo>
                    <a:lnTo>
                      <a:pt x="895" y="1305"/>
                    </a:lnTo>
                    <a:lnTo>
                      <a:pt x="800" y="1286"/>
                    </a:lnTo>
                    <a:lnTo>
                      <a:pt x="714" y="1238"/>
                    </a:lnTo>
                    <a:lnTo>
                      <a:pt x="695" y="1257"/>
                    </a:lnTo>
                    <a:lnTo>
                      <a:pt x="686" y="1267"/>
                    </a:lnTo>
                    <a:lnTo>
                      <a:pt x="667" y="1267"/>
                    </a:lnTo>
                    <a:lnTo>
                      <a:pt x="657" y="1257"/>
                    </a:lnTo>
                    <a:lnTo>
                      <a:pt x="610" y="1295"/>
                    </a:lnTo>
                    <a:lnTo>
                      <a:pt x="448" y="1286"/>
                    </a:lnTo>
                    <a:lnTo>
                      <a:pt x="381" y="1314"/>
                    </a:lnTo>
                    <a:lnTo>
                      <a:pt x="352" y="1286"/>
                    </a:lnTo>
                    <a:lnTo>
                      <a:pt x="219" y="1295"/>
                    </a:lnTo>
                    <a:lnTo>
                      <a:pt x="162" y="1276"/>
                    </a:lnTo>
                    <a:lnTo>
                      <a:pt x="152" y="1257"/>
                    </a:lnTo>
                    <a:lnTo>
                      <a:pt x="152" y="1238"/>
                    </a:lnTo>
                    <a:lnTo>
                      <a:pt x="143" y="1219"/>
                    </a:lnTo>
                    <a:lnTo>
                      <a:pt x="124" y="1210"/>
                    </a:lnTo>
                    <a:lnTo>
                      <a:pt x="95" y="1210"/>
                    </a:lnTo>
                    <a:lnTo>
                      <a:pt x="76" y="1200"/>
                    </a:lnTo>
                    <a:lnTo>
                      <a:pt x="57" y="1181"/>
                    </a:lnTo>
                    <a:lnTo>
                      <a:pt x="48" y="1162"/>
                    </a:lnTo>
                    <a:lnTo>
                      <a:pt x="29" y="1143"/>
                    </a:lnTo>
                    <a:lnTo>
                      <a:pt x="0" y="1124"/>
                    </a:lnTo>
                    <a:lnTo>
                      <a:pt x="19" y="1105"/>
                    </a:lnTo>
                    <a:lnTo>
                      <a:pt x="9" y="1105"/>
                    </a:lnTo>
                    <a:lnTo>
                      <a:pt x="0" y="1105"/>
                    </a:lnTo>
                    <a:lnTo>
                      <a:pt x="0" y="1095"/>
                    </a:lnTo>
                    <a:lnTo>
                      <a:pt x="0" y="1086"/>
                    </a:lnTo>
                    <a:lnTo>
                      <a:pt x="38" y="1067"/>
                    </a:lnTo>
                    <a:lnTo>
                      <a:pt x="48" y="1067"/>
                    </a:lnTo>
                    <a:lnTo>
                      <a:pt x="67" y="1067"/>
                    </a:lnTo>
                    <a:lnTo>
                      <a:pt x="67" y="1057"/>
                    </a:lnTo>
                    <a:lnTo>
                      <a:pt x="67" y="1048"/>
                    </a:lnTo>
                    <a:lnTo>
                      <a:pt x="76" y="1048"/>
                    </a:lnTo>
                    <a:lnTo>
                      <a:pt x="67" y="1029"/>
                    </a:lnTo>
                    <a:lnTo>
                      <a:pt x="57" y="1000"/>
                    </a:lnTo>
                    <a:lnTo>
                      <a:pt x="48" y="981"/>
                    </a:lnTo>
                    <a:lnTo>
                      <a:pt x="67" y="943"/>
                    </a:lnTo>
                    <a:lnTo>
                      <a:pt x="48" y="895"/>
                    </a:lnTo>
                    <a:lnTo>
                      <a:pt x="76" y="829"/>
                    </a:lnTo>
                    <a:lnTo>
                      <a:pt x="105" y="772"/>
                    </a:lnTo>
                    <a:lnTo>
                      <a:pt x="124" y="724"/>
                    </a:lnTo>
                    <a:lnTo>
                      <a:pt x="124" y="705"/>
                    </a:lnTo>
                    <a:lnTo>
                      <a:pt x="114" y="686"/>
                    </a:lnTo>
                    <a:lnTo>
                      <a:pt x="105" y="676"/>
                    </a:lnTo>
                    <a:lnTo>
                      <a:pt x="95" y="676"/>
                    </a:lnTo>
                    <a:lnTo>
                      <a:pt x="95" y="657"/>
                    </a:lnTo>
                    <a:lnTo>
                      <a:pt x="124" y="581"/>
                    </a:lnTo>
                    <a:lnTo>
                      <a:pt x="133" y="562"/>
                    </a:lnTo>
                    <a:lnTo>
                      <a:pt x="143" y="533"/>
                    </a:lnTo>
                    <a:lnTo>
                      <a:pt x="114" y="514"/>
                    </a:lnTo>
                    <a:lnTo>
                      <a:pt x="114" y="495"/>
                    </a:lnTo>
                    <a:lnTo>
                      <a:pt x="124" y="486"/>
                    </a:lnTo>
                    <a:lnTo>
                      <a:pt x="124" y="476"/>
                    </a:lnTo>
                    <a:lnTo>
                      <a:pt x="114" y="457"/>
                    </a:lnTo>
                    <a:lnTo>
                      <a:pt x="143" y="391"/>
                    </a:lnTo>
                    <a:lnTo>
                      <a:pt x="152" y="353"/>
                    </a:lnTo>
                    <a:lnTo>
                      <a:pt x="143" y="324"/>
                    </a:lnTo>
                    <a:lnTo>
                      <a:pt x="191" y="248"/>
                    </a:lnTo>
                    <a:lnTo>
                      <a:pt x="200" y="219"/>
                    </a:lnTo>
                    <a:lnTo>
                      <a:pt x="209" y="276"/>
                    </a:lnTo>
                    <a:lnTo>
                      <a:pt x="209" y="391"/>
                    </a:lnTo>
                    <a:lnTo>
                      <a:pt x="219" y="438"/>
                    </a:lnTo>
                    <a:lnTo>
                      <a:pt x="238" y="467"/>
                    </a:lnTo>
                    <a:lnTo>
                      <a:pt x="247" y="476"/>
                    </a:lnTo>
                    <a:lnTo>
                      <a:pt x="267" y="476"/>
                    </a:lnTo>
                    <a:lnTo>
                      <a:pt x="286" y="486"/>
                    </a:lnTo>
                    <a:lnTo>
                      <a:pt x="286" y="495"/>
                    </a:lnTo>
                    <a:lnTo>
                      <a:pt x="286" y="505"/>
                    </a:lnTo>
                    <a:lnTo>
                      <a:pt x="286" y="514"/>
                    </a:lnTo>
                    <a:lnTo>
                      <a:pt x="305" y="524"/>
                    </a:lnTo>
                    <a:lnTo>
                      <a:pt x="324" y="533"/>
                    </a:lnTo>
                    <a:lnTo>
                      <a:pt x="381" y="543"/>
                    </a:lnTo>
                    <a:lnTo>
                      <a:pt x="429" y="533"/>
                    </a:lnTo>
                    <a:lnTo>
                      <a:pt x="467" y="505"/>
                    </a:lnTo>
                    <a:lnTo>
                      <a:pt x="486" y="448"/>
                    </a:lnTo>
                    <a:lnTo>
                      <a:pt x="495" y="381"/>
                    </a:lnTo>
                    <a:lnTo>
                      <a:pt x="476" y="324"/>
                    </a:lnTo>
                    <a:lnTo>
                      <a:pt x="457" y="276"/>
                    </a:lnTo>
                    <a:lnTo>
                      <a:pt x="457" y="229"/>
                    </a:lnTo>
                    <a:lnTo>
                      <a:pt x="476" y="200"/>
                    </a:lnTo>
                    <a:lnTo>
                      <a:pt x="457" y="152"/>
                    </a:lnTo>
                    <a:lnTo>
                      <a:pt x="448" y="114"/>
                    </a:lnTo>
                    <a:lnTo>
                      <a:pt x="457" y="76"/>
                    </a:lnTo>
                    <a:lnTo>
                      <a:pt x="486" y="38"/>
                    </a:lnTo>
                    <a:lnTo>
                      <a:pt x="524" y="0"/>
                    </a:lnTo>
                    <a:lnTo>
                      <a:pt x="543" y="10"/>
                    </a:lnTo>
                    <a:lnTo>
                      <a:pt x="562" y="29"/>
                    </a:lnTo>
                    <a:lnTo>
                      <a:pt x="610" y="48"/>
                    </a:lnTo>
                    <a:lnTo>
                      <a:pt x="610" y="67"/>
                    </a:lnTo>
                    <a:lnTo>
                      <a:pt x="581" y="95"/>
                    </a:lnTo>
                    <a:lnTo>
                      <a:pt x="581" y="133"/>
                    </a:lnTo>
                    <a:lnTo>
                      <a:pt x="610" y="229"/>
                    </a:lnTo>
                    <a:lnTo>
                      <a:pt x="600" y="295"/>
                    </a:lnTo>
                    <a:lnTo>
                      <a:pt x="610" y="324"/>
                    </a:lnTo>
                    <a:lnTo>
                      <a:pt x="657" y="410"/>
                    </a:lnTo>
                    <a:lnTo>
                      <a:pt x="695" y="438"/>
                    </a:lnTo>
                    <a:lnTo>
                      <a:pt x="895" y="457"/>
                    </a:lnTo>
                    <a:lnTo>
                      <a:pt x="952" y="476"/>
                    </a:lnTo>
                    <a:lnTo>
                      <a:pt x="991" y="467"/>
                    </a:lnTo>
                    <a:lnTo>
                      <a:pt x="1124" y="476"/>
                    </a:lnTo>
                    <a:lnTo>
                      <a:pt x="1181" y="476"/>
                    </a:lnTo>
                    <a:lnTo>
                      <a:pt x="1210" y="467"/>
                    </a:lnTo>
                    <a:lnTo>
                      <a:pt x="1229" y="457"/>
                    </a:lnTo>
                    <a:lnTo>
                      <a:pt x="1238" y="438"/>
                    </a:lnTo>
                    <a:lnTo>
                      <a:pt x="1248" y="410"/>
                    </a:lnTo>
                    <a:lnTo>
                      <a:pt x="1257" y="391"/>
                    </a:lnTo>
                    <a:lnTo>
                      <a:pt x="1286" y="381"/>
                    </a:lnTo>
                    <a:lnTo>
                      <a:pt x="1343" y="381"/>
                    </a:lnTo>
                    <a:lnTo>
                      <a:pt x="1314" y="276"/>
                    </a:lnTo>
                    <a:lnTo>
                      <a:pt x="1390" y="248"/>
                    </a:lnTo>
                    <a:lnTo>
                      <a:pt x="1495" y="257"/>
                    </a:lnTo>
                    <a:lnTo>
                      <a:pt x="1553" y="295"/>
                    </a:lnTo>
                    <a:lnTo>
                      <a:pt x="1600" y="419"/>
                    </a:lnTo>
                    <a:lnTo>
                      <a:pt x="1591" y="438"/>
                    </a:lnTo>
                    <a:lnTo>
                      <a:pt x="1581" y="448"/>
                    </a:lnTo>
                    <a:lnTo>
                      <a:pt x="1562" y="486"/>
                    </a:lnTo>
                    <a:lnTo>
                      <a:pt x="1553" y="495"/>
                    </a:lnTo>
                    <a:lnTo>
                      <a:pt x="1524" y="514"/>
                    </a:lnTo>
                    <a:lnTo>
                      <a:pt x="1505" y="514"/>
                    </a:lnTo>
                    <a:lnTo>
                      <a:pt x="1457" y="514"/>
                    </a:lnTo>
                    <a:lnTo>
                      <a:pt x="1362" y="495"/>
                    </a:lnTo>
                    <a:lnTo>
                      <a:pt x="1314" y="495"/>
                    </a:lnTo>
                    <a:lnTo>
                      <a:pt x="1276" y="514"/>
                    </a:lnTo>
                    <a:lnTo>
                      <a:pt x="1286" y="543"/>
                    </a:lnTo>
                    <a:lnTo>
                      <a:pt x="1333" y="571"/>
                    </a:lnTo>
                    <a:lnTo>
                      <a:pt x="1372" y="591"/>
                    </a:lnTo>
                    <a:lnTo>
                      <a:pt x="1438" y="610"/>
                    </a:lnTo>
                    <a:lnTo>
                      <a:pt x="1514" y="667"/>
                    </a:lnTo>
                    <a:lnTo>
                      <a:pt x="1553" y="676"/>
                    </a:lnTo>
                    <a:lnTo>
                      <a:pt x="1600" y="667"/>
                    </a:lnTo>
                    <a:lnTo>
                      <a:pt x="1638" y="648"/>
                    </a:lnTo>
                    <a:lnTo>
                      <a:pt x="1676" y="619"/>
                    </a:lnTo>
                    <a:lnTo>
                      <a:pt x="1714" y="600"/>
                    </a:lnTo>
                    <a:lnTo>
                      <a:pt x="1733" y="724"/>
                    </a:lnTo>
                    <a:lnTo>
                      <a:pt x="1743" y="781"/>
                    </a:lnTo>
                    <a:lnTo>
                      <a:pt x="1733" y="886"/>
                    </a:lnTo>
                    <a:lnTo>
                      <a:pt x="1743" y="905"/>
                    </a:lnTo>
                    <a:lnTo>
                      <a:pt x="1762" y="924"/>
                    </a:lnTo>
                    <a:lnTo>
                      <a:pt x="1809" y="924"/>
                    </a:lnTo>
                    <a:lnTo>
                      <a:pt x="1829" y="934"/>
                    </a:lnTo>
                    <a:lnTo>
                      <a:pt x="1914" y="972"/>
                    </a:lnTo>
                    <a:lnTo>
                      <a:pt x="2114" y="905"/>
                    </a:lnTo>
                    <a:lnTo>
                      <a:pt x="2200" y="924"/>
                    </a:lnTo>
                    <a:lnTo>
                      <a:pt x="2248" y="905"/>
                    </a:lnTo>
                    <a:lnTo>
                      <a:pt x="2438" y="867"/>
                    </a:lnTo>
                    <a:lnTo>
                      <a:pt x="2505" y="848"/>
                    </a:lnTo>
                    <a:lnTo>
                      <a:pt x="2648" y="772"/>
                    </a:lnTo>
                    <a:lnTo>
                      <a:pt x="2695" y="752"/>
                    </a:lnTo>
                    <a:lnTo>
                      <a:pt x="2752" y="743"/>
                    </a:lnTo>
                    <a:lnTo>
                      <a:pt x="2800" y="743"/>
                    </a:lnTo>
                    <a:lnTo>
                      <a:pt x="3029" y="781"/>
                    </a:lnTo>
                    <a:lnTo>
                      <a:pt x="3076" y="810"/>
                    </a:lnTo>
                    <a:lnTo>
                      <a:pt x="3105" y="791"/>
                    </a:lnTo>
                    <a:lnTo>
                      <a:pt x="3143" y="772"/>
                    </a:lnTo>
                    <a:lnTo>
                      <a:pt x="3210" y="752"/>
                    </a:lnTo>
                    <a:lnTo>
                      <a:pt x="3353" y="810"/>
                    </a:lnTo>
                    <a:lnTo>
                      <a:pt x="3362" y="791"/>
                    </a:lnTo>
                    <a:lnTo>
                      <a:pt x="3371" y="791"/>
                    </a:lnTo>
                    <a:lnTo>
                      <a:pt x="3381" y="781"/>
                    </a:lnTo>
                    <a:lnTo>
                      <a:pt x="3381" y="752"/>
                    </a:lnTo>
                    <a:lnTo>
                      <a:pt x="3495" y="781"/>
                    </a:lnTo>
                    <a:lnTo>
                      <a:pt x="3524" y="810"/>
                    </a:lnTo>
                    <a:lnTo>
                      <a:pt x="3562" y="810"/>
                    </a:lnTo>
                    <a:lnTo>
                      <a:pt x="3572" y="810"/>
                    </a:lnTo>
                    <a:lnTo>
                      <a:pt x="3581" y="829"/>
                    </a:lnTo>
                    <a:lnTo>
                      <a:pt x="3572" y="848"/>
                    </a:lnTo>
                    <a:lnTo>
                      <a:pt x="3562" y="857"/>
                    </a:lnTo>
                    <a:lnTo>
                      <a:pt x="3562" y="876"/>
                    </a:lnTo>
                    <a:lnTo>
                      <a:pt x="3581" y="952"/>
                    </a:lnTo>
                    <a:lnTo>
                      <a:pt x="3629" y="981"/>
                    </a:lnTo>
                    <a:lnTo>
                      <a:pt x="3695" y="981"/>
                    </a:lnTo>
                    <a:lnTo>
                      <a:pt x="3810" y="981"/>
                    </a:lnTo>
                    <a:lnTo>
                      <a:pt x="3876" y="962"/>
                    </a:lnTo>
                    <a:lnTo>
                      <a:pt x="3915" y="962"/>
                    </a:lnTo>
                    <a:lnTo>
                      <a:pt x="3915" y="972"/>
                    </a:lnTo>
                    <a:lnTo>
                      <a:pt x="3933" y="991"/>
                    </a:lnTo>
                    <a:lnTo>
                      <a:pt x="3943" y="1000"/>
                    </a:lnTo>
                    <a:lnTo>
                      <a:pt x="3962" y="1000"/>
                    </a:lnTo>
                    <a:lnTo>
                      <a:pt x="4038" y="1000"/>
                    </a:lnTo>
                    <a:lnTo>
                      <a:pt x="4162" y="981"/>
                    </a:lnTo>
                    <a:lnTo>
                      <a:pt x="4219" y="1000"/>
                    </a:lnTo>
                    <a:lnTo>
                      <a:pt x="4257" y="1000"/>
                    </a:lnTo>
                    <a:lnTo>
                      <a:pt x="4295" y="981"/>
                    </a:lnTo>
                    <a:lnTo>
                      <a:pt x="4305" y="1000"/>
                    </a:lnTo>
                    <a:lnTo>
                      <a:pt x="4324" y="981"/>
                    </a:lnTo>
                    <a:lnTo>
                      <a:pt x="4372" y="1029"/>
                    </a:lnTo>
                    <a:lnTo>
                      <a:pt x="4400" y="1067"/>
                    </a:lnTo>
                    <a:lnTo>
                      <a:pt x="4438" y="1105"/>
                    </a:lnTo>
                    <a:lnTo>
                      <a:pt x="4505" y="1124"/>
                    </a:lnTo>
                    <a:lnTo>
                      <a:pt x="4572" y="1115"/>
                    </a:lnTo>
                    <a:lnTo>
                      <a:pt x="4943" y="972"/>
                    </a:lnTo>
                    <a:lnTo>
                      <a:pt x="4991" y="962"/>
                    </a:lnTo>
                    <a:lnTo>
                      <a:pt x="5019" y="972"/>
                    </a:lnTo>
                    <a:lnTo>
                      <a:pt x="5067" y="1000"/>
                    </a:lnTo>
                    <a:lnTo>
                      <a:pt x="5096" y="1000"/>
                    </a:lnTo>
                    <a:lnTo>
                      <a:pt x="5238" y="1000"/>
                    </a:lnTo>
                    <a:lnTo>
                      <a:pt x="5219" y="1048"/>
                    </a:lnTo>
                    <a:lnTo>
                      <a:pt x="5191" y="1076"/>
                    </a:lnTo>
                    <a:lnTo>
                      <a:pt x="5143" y="1124"/>
                    </a:lnTo>
                    <a:lnTo>
                      <a:pt x="5153" y="1143"/>
                    </a:lnTo>
                    <a:lnTo>
                      <a:pt x="5143" y="1162"/>
                    </a:lnTo>
                    <a:lnTo>
                      <a:pt x="5143" y="1191"/>
                    </a:lnTo>
                    <a:lnTo>
                      <a:pt x="5153" y="1210"/>
                    </a:lnTo>
                    <a:lnTo>
                      <a:pt x="5172" y="1219"/>
                    </a:lnTo>
                    <a:lnTo>
                      <a:pt x="5172" y="1172"/>
                    </a:lnTo>
                    <a:lnTo>
                      <a:pt x="5181" y="1143"/>
                    </a:lnTo>
                    <a:lnTo>
                      <a:pt x="5200" y="1153"/>
                    </a:lnTo>
                    <a:lnTo>
                      <a:pt x="5219" y="1181"/>
                    </a:lnTo>
                    <a:lnTo>
                      <a:pt x="5210" y="1200"/>
                    </a:lnTo>
                    <a:lnTo>
                      <a:pt x="5210" y="1210"/>
                    </a:lnTo>
                    <a:lnTo>
                      <a:pt x="5219" y="1219"/>
                    </a:lnTo>
                    <a:lnTo>
                      <a:pt x="5210" y="1238"/>
                    </a:lnTo>
                    <a:lnTo>
                      <a:pt x="5191" y="1229"/>
                    </a:lnTo>
                    <a:lnTo>
                      <a:pt x="5181" y="1229"/>
                    </a:lnTo>
                    <a:lnTo>
                      <a:pt x="5172" y="1238"/>
                    </a:lnTo>
                    <a:lnTo>
                      <a:pt x="5153" y="1257"/>
                    </a:lnTo>
                    <a:lnTo>
                      <a:pt x="5162" y="1286"/>
                    </a:lnTo>
                    <a:lnTo>
                      <a:pt x="5143" y="1314"/>
                    </a:lnTo>
                    <a:lnTo>
                      <a:pt x="5124" y="1362"/>
                    </a:lnTo>
                    <a:lnTo>
                      <a:pt x="5143" y="1419"/>
                    </a:lnTo>
                    <a:lnTo>
                      <a:pt x="5114" y="1438"/>
                    </a:lnTo>
                    <a:lnTo>
                      <a:pt x="5114" y="1467"/>
                    </a:lnTo>
                    <a:lnTo>
                      <a:pt x="5134" y="1496"/>
                    </a:lnTo>
                    <a:lnTo>
                      <a:pt x="5143" y="1524"/>
                    </a:lnTo>
                    <a:lnTo>
                      <a:pt x="5153" y="1581"/>
                    </a:lnTo>
                    <a:lnTo>
                      <a:pt x="5172" y="1581"/>
                    </a:lnTo>
                    <a:lnTo>
                      <a:pt x="5210" y="1581"/>
                    </a:lnTo>
                    <a:lnTo>
                      <a:pt x="5248" y="1600"/>
                    </a:lnTo>
                    <a:lnTo>
                      <a:pt x="5276" y="1619"/>
                    </a:lnTo>
                    <a:lnTo>
                      <a:pt x="5305" y="1629"/>
                    </a:lnTo>
                    <a:lnTo>
                      <a:pt x="5352" y="1629"/>
                    </a:lnTo>
                    <a:lnTo>
                      <a:pt x="5381" y="1610"/>
                    </a:lnTo>
                    <a:lnTo>
                      <a:pt x="5429" y="1534"/>
                    </a:lnTo>
                    <a:lnTo>
                      <a:pt x="5448" y="1514"/>
                    </a:lnTo>
                    <a:lnTo>
                      <a:pt x="5476" y="1514"/>
                    </a:lnTo>
                    <a:lnTo>
                      <a:pt x="5486" y="1505"/>
                    </a:lnTo>
                    <a:lnTo>
                      <a:pt x="5505" y="1496"/>
                    </a:lnTo>
                    <a:lnTo>
                      <a:pt x="5533" y="1438"/>
                    </a:lnTo>
                    <a:lnTo>
                      <a:pt x="5543" y="1429"/>
                    </a:lnTo>
                    <a:lnTo>
                      <a:pt x="5572" y="1429"/>
                    </a:lnTo>
                    <a:lnTo>
                      <a:pt x="5648" y="1419"/>
                    </a:lnTo>
                    <a:lnTo>
                      <a:pt x="5733" y="1400"/>
                    </a:lnTo>
                    <a:lnTo>
                      <a:pt x="5743" y="1400"/>
                    </a:lnTo>
                    <a:lnTo>
                      <a:pt x="5819" y="1353"/>
                    </a:lnTo>
                    <a:lnTo>
                      <a:pt x="5838" y="1324"/>
                    </a:lnTo>
                    <a:lnTo>
                      <a:pt x="5857" y="1314"/>
                    </a:lnTo>
                    <a:lnTo>
                      <a:pt x="5876" y="1314"/>
                    </a:lnTo>
                    <a:lnTo>
                      <a:pt x="5896" y="1314"/>
                    </a:lnTo>
                    <a:lnTo>
                      <a:pt x="5905" y="1314"/>
                    </a:lnTo>
                    <a:lnTo>
                      <a:pt x="5924" y="1295"/>
                    </a:lnTo>
                    <a:lnTo>
                      <a:pt x="5934" y="1295"/>
                    </a:lnTo>
                    <a:lnTo>
                      <a:pt x="5972" y="1324"/>
                    </a:lnTo>
                    <a:lnTo>
                      <a:pt x="6057" y="1343"/>
                    </a:lnTo>
                    <a:lnTo>
                      <a:pt x="6029" y="1371"/>
                    </a:lnTo>
                    <a:lnTo>
                      <a:pt x="6086" y="1400"/>
                    </a:lnTo>
                    <a:lnTo>
                      <a:pt x="6143" y="1400"/>
                    </a:lnTo>
                    <a:lnTo>
                      <a:pt x="6200" y="1371"/>
                    </a:lnTo>
                    <a:lnTo>
                      <a:pt x="6238" y="1333"/>
                    </a:lnTo>
                    <a:lnTo>
                      <a:pt x="6229" y="1333"/>
                    </a:lnTo>
                    <a:lnTo>
                      <a:pt x="6229" y="1324"/>
                    </a:lnTo>
                    <a:lnTo>
                      <a:pt x="6229" y="1314"/>
                    </a:lnTo>
                    <a:lnTo>
                      <a:pt x="6286" y="1257"/>
                    </a:lnTo>
                    <a:lnTo>
                      <a:pt x="6334" y="1191"/>
                    </a:lnTo>
                    <a:lnTo>
                      <a:pt x="6381" y="1153"/>
                    </a:lnTo>
                    <a:lnTo>
                      <a:pt x="6467" y="1143"/>
                    </a:lnTo>
                    <a:lnTo>
                      <a:pt x="6448" y="1105"/>
                    </a:lnTo>
                    <a:lnTo>
                      <a:pt x="6476" y="1105"/>
                    </a:lnTo>
                    <a:lnTo>
                      <a:pt x="6486" y="1105"/>
                    </a:lnTo>
                    <a:lnTo>
                      <a:pt x="6476" y="1095"/>
                    </a:lnTo>
                    <a:lnTo>
                      <a:pt x="6467" y="1076"/>
                    </a:lnTo>
                    <a:lnTo>
                      <a:pt x="6467" y="1067"/>
                    </a:lnTo>
                    <a:lnTo>
                      <a:pt x="6524" y="1067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60" name="Freeform 19">
                <a:extLst>
                  <a:ext uri="{FF2B5EF4-FFF2-40B4-BE49-F238E27FC236}">
                    <a16:creationId xmlns:a16="http://schemas.microsoft.com/office/drawing/2014/main" id="{2ADBECD7-7E71-F741-B1E6-F1732C28B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8313" y="4516438"/>
                <a:ext cx="3325812" cy="2760662"/>
              </a:xfrm>
              <a:custGeom>
                <a:avLst/>
                <a:gdLst>
                  <a:gd name="T0" fmla="*/ 2163218 w 9240"/>
                  <a:gd name="T1" fmla="*/ 2746621 h 7668"/>
                  <a:gd name="T2" fmla="*/ 2420212 w 9240"/>
                  <a:gd name="T3" fmla="*/ 2657335 h 7668"/>
                  <a:gd name="T4" fmla="*/ 2368741 w 9240"/>
                  <a:gd name="T5" fmla="*/ 2629973 h 7668"/>
                  <a:gd name="T6" fmla="*/ 2420212 w 9240"/>
                  <a:gd name="T7" fmla="*/ 2321433 h 7668"/>
                  <a:gd name="T8" fmla="*/ 2464844 w 9240"/>
                  <a:gd name="T9" fmla="*/ 2382997 h 7668"/>
                  <a:gd name="T10" fmla="*/ 1223784 w 9240"/>
                  <a:gd name="T11" fmla="*/ 1697512 h 7668"/>
                  <a:gd name="T12" fmla="*/ 1223784 w 9240"/>
                  <a:gd name="T13" fmla="*/ 1697512 h 7668"/>
                  <a:gd name="T14" fmla="*/ 3205233 w 9240"/>
                  <a:gd name="T15" fmla="*/ 1913526 h 7668"/>
                  <a:gd name="T16" fmla="*/ 3009788 w 9240"/>
                  <a:gd name="T17" fmla="*/ 2153302 h 7668"/>
                  <a:gd name="T18" fmla="*/ 2858975 w 9240"/>
                  <a:gd name="T19" fmla="*/ 1930447 h 7668"/>
                  <a:gd name="T20" fmla="*/ 3088614 w 9240"/>
                  <a:gd name="T21" fmla="*/ 1724874 h 7668"/>
                  <a:gd name="T22" fmla="*/ 925756 w 9240"/>
                  <a:gd name="T23" fmla="*/ 1731714 h 7668"/>
                  <a:gd name="T24" fmla="*/ 2608819 w 9240"/>
                  <a:gd name="T25" fmla="*/ 1656109 h 7668"/>
                  <a:gd name="T26" fmla="*/ 2553749 w 9240"/>
                  <a:gd name="T27" fmla="*/ 1666550 h 7668"/>
                  <a:gd name="T28" fmla="*/ 1830636 w 9240"/>
                  <a:gd name="T29" fmla="*/ 1495179 h 7668"/>
                  <a:gd name="T30" fmla="*/ 1669385 w 9240"/>
                  <a:gd name="T31" fmla="*/ 1498419 h 7668"/>
                  <a:gd name="T32" fmla="*/ 1755050 w 9240"/>
                  <a:gd name="T33" fmla="*/ 1446935 h 7668"/>
                  <a:gd name="T34" fmla="*/ 2961916 w 9240"/>
                  <a:gd name="T35" fmla="*/ 1512100 h 7668"/>
                  <a:gd name="T36" fmla="*/ 2978833 w 9240"/>
                  <a:gd name="T37" fmla="*/ 1457376 h 7668"/>
                  <a:gd name="T38" fmla="*/ 507150 w 9240"/>
                  <a:gd name="T39" fmla="*/ 1436855 h 7668"/>
                  <a:gd name="T40" fmla="*/ 215962 w 9240"/>
                  <a:gd name="T41" fmla="*/ 1296085 h 7668"/>
                  <a:gd name="T42" fmla="*/ 71987 w 9240"/>
                  <a:gd name="T43" fmla="*/ 1316607 h 7668"/>
                  <a:gd name="T44" fmla="*/ 168090 w 9240"/>
                  <a:gd name="T45" fmla="*/ 1316607 h 7668"/>
                  <a:gd name="T46" fmla="*/ 829653 w 9240"/>
                  <a:gd name="T47" fmla="*/ 1302926 h 7668"/>
                  <a:gd name="T48" fmla="*/ 274272 w 9240"/>
                  <a:gd name="T49" fmla="*/ 1241362 h 7668"/>
                  <a:gd name="T50" fmla="*/ 963190 w 9240"/>
                  <a:gd name="T51" fmla="*/ 1227681 h 7668"/>
                  <a:gd name="T52" fmla="*/ 2375580 w 9240"/>
                  <a:gd name="T53" fmla="*/ 1306526 h 7668"/>
                  <a:gd name="T54" fmla="*/ 2248882 w 9240"/>
                  <a:gd name="T55" fmla="*/ 1282405 h 7668"/>
                  <a:gd name="T56" fmla="*/ 1138119 w 9240"/>
                  <a:gd name="T57" fmla="*/ 1176198 h 7668"/>
                  <a:gd name="T58" fmla="*/ 1278494 w 9240"/>
                  <a:gd name="T59" fmla="*/ 1292845 h 7668"/>
                  <a:gd name="T60" fmla="*/ 1422828 w 9240"/>
                  <a:gd name="T61" fmla="*/ 1155676 h 7668"/>
                  <a:gd name="T62" fmla="*/ 658324 w 9240"/>
                  <a:gd name="T63" fmla="*/ 1083671 h 7668"/>
                  <a:gd name="T64" fmla="*/ 308465 w 9240"/>
                  <a:gd name="T65" fmla="*/ 1025348 h 7668"/>
                  <a:gd name="T66" fmla="*/ 2245283 w 9240"/>
                  <a:gd name="T67" fmla="*/ 1032188 h 7668"/>
                  <a:gd name="T68" fmla="*/ 2289915 w 9240"/>
                  <a:gd name="T69" fmla="*/ 1035428 h 7668"/>
                  <a:gd name="T70" fmla="*/ 2265799 w 9240"/>
                  <a:gd name="T71" fmla="*/ 1131555 h 7668"/>
                  <a:gd name="T72" fmla="*/ 1313048 w 9240"/>
                  <a:gd name="T73" fmla="*/ 939662 h 7668"/>
                  <a:gd name="T74" fmla="*/ 702596 w 9240"/>
                  <a:gd name="T75" fmla="*/ 987545 h 7668"/>
                  <a:gd name="T76" fmla="*/ 846570 w 9240"/>
                  <a:gd name="T77" fmla="*/ 919141 h 7668"/>
                  <a:gd name="T78" fmla="*/ 1069371 w 9240"/>
                  <a:gd name="T79" fmla="*/ 1086912 h 7668"/>
                  <a:gd name="T80" fmla="*/ 925756 w 9240"/>
                  <a:gd name="T81" fmla="*/ 1035428 h 7668"/>
                  <a:gd name="T82" fmla="*/ 133536 w 9240"/>
                  <a:gd name="T83" fmla="*/ 860817 h 7668"/>
                  <a:gd name="T84" fmla="*/ 185007 w 9240"/>
                  <a:gd name="T85" fmla="*/ 932821 h 7668"/>
                  <a:gd name="T86" fmla="*/ 123458 w 9240"/>
                  <a:gd name="T87" fmla="*/ 898619 h 7668"/>
                  <a:gd name="T88" fmla="*/ 157652 w 9240"/>
                  <a:gd name="T89" fmla="*/ 641202 h 7668"/>
                  <a:gd name="T90" fmla="*/ 939434 w 9240"/>
                  <a:gd name="T91" fmla="*/ 617081 h 7668"/>
                  <a:gd name="T92" fmla="*/ 939434 w 9240"/>
                  <a:gd name="T93" fmla="*/ 534995 h 7668"/>
                  <a:gd name="T94" fmla="*/ 579138 w 9240"/>
                  <a:gd name="T95" fmla="*/ 634362 h 7668"/>
                  <a:gd name="T96" fmla="*/ 524427 w 9240"/>
                  <a:gd name="T97" fmla="*/ 552276 h 7668"/>
                  <a:gd name="T98" fmla="*/ 596415 w 9240"/>
                  <a:gd name="T99" fmla="*/ 339502 h 7668"/>
                  <a:gd name="T100" fmla="*/ 809137 w 9240"/>
                  <a:gd name="T101" fmla="*/ 404667 h 7668"/>
                  <a:gd name="T102" fmla="*/ 16917 w 9240"/>
                  <a:gd name="T103" fmla="*/ 504033 h 7668"/>
                  <a:gd name="T104" fmla="*/ 75587 w 9240"/>
                  <a:gd name="T105" fmla="*/ 332662 h 7668"/>
                  <a:gd name="T106" fmla="*/ 462878 w 9240"/>
                  <a:gd name="T107" fmla="*/ 195493 h 7668"/>
                  <a:gd name="T108" fmla="*/ 356337 w 9240"/>
                  <a:gd name="T109" fmla="*/ 30962 h 7668"/>
                  <a:gd name="T110" fmla="*/ 562221 w 9240"/>
                  <a:gd name="T111" fmla="*/ 168131 h 7668"/>
                  <a:gd name="T112" fmla="*/ 2763231 w 9240"/>
                  <a:gd name="T113" fmla="*/ 1872123 h 7668"/>
                  <a:gd name="T114" fmla="*/ 2440728 w 9240"/>
                  <a:gd name="T115" fmla="*/ 1453776 h 7668"/>
                  <a:gd name="T116" fmla="*/ 2132263 w 9240"/>
                  <a:gd name="T117" fmla="*/ 901859 h 7668"/>
                  <a:gd name="T118" fmla="*/ 2152779 w 9240"/>
                  <a:gd name="T119" fmla="*/ 884578 h 7668"/>
                  <a:gd name="T120" fmla="*/ 1919541 w 9240"/>
                  <a:gd name="T121" fmla="*/ 730488 h 7668"/>
                  <a:gd name="T122" fmla="*/ 1947256 w 9240"/>
                  <a:gd name="T123" fmla="*/ 682245 h 76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240" h="7668">
                    <a:moveTo>
                      <a:pt x="6295" y="7439"/>
                    </a:moveTo>
                    <a:lnTo>
                      <a:pt x="6353" y="7419"/>
                    </a:lnTo>
                    <a:lnTo>
                      <a:pt x="6372" y="7419"/>
                    </a:lnTo>
                    <a:lnTo>
                      <a:pt x="6381" y="7439"/>
                    </a:lnTo>
                    <a:lnTo>
                      <a:pt x="6362" y="7448"/>
                    </a:lnTo>
                    <a:lnTo>
                      <a:pt x="6343" y="7457"/>
                    </a:lnTo>
                    <a:lnTo>
                      <a:pt x="6362" y="7515"/>
                    </a:lnTo>
                    <a:lnTo>
                      <a:pt x="6362" y="7534"/>
                    </a:lnTo>
                    <a:lnTo>
                      <a:pt x="6333" y="7534"/>
                    </a:lnTo>
                    <a:lnTo>
                      <a:pt x="6276" y="7543"/>
                    </a:lnTo>
                    <a:lnTo>
                      <a:pt x="6248" y="7553"/>
                    </a:lnTo>
                    <a:lnTo>
                      <a:pt x="6219" y="7572"/>
                    </a:lnTo>
                    <a:lnTo>
                      <a:pt x="6200" y="7591"/>
                    </a:lnTo>
                    <a:lnTo>
                      <a:pt x="6181" y="7610"/>
                    </a:lnTo>
                    <a:lnTo>
                      <a:pt x="6153" y="7610"/>
                    </a:lnTo>
                    <a:lnTo>
                      <a:pt x="6124" y="7619"/>
                    </a:lnTo>
                    <a:lnTo>
                      <a:pt x="6086" y="7657"/>
                    </a:lnTo>
                    <a:lnTo>
                      <a:pt x="6057" y="7667"/>
                    </a:lnTo>
                    <a:lnTo>
                      <a:pt x="6029" y="7657"/>
                    </a:lnTo>
                    <a:lnTo>
                      <a:pt x="6010" y="7629"/>
                    </a:lnTo>
                    <a:lnTo>
                      <a:pt x="5991" y="7610"/>
                    </a:lnTo>
                    <a:lnTo>
                      <a:pt x="6000" y="7591"/>
                    </a:lnTo>
                    <a:lnTo>
                      <a:pt x="6029" y="7581"/>
                    </a:lnTo>
                    <a:lnTo>
                      <a:pt x="6067" y="7524"/>
                    </a:lnTo>
                    <a:lnTo>
                      <a:pt x="6086" y="7515"/>
                    </a:lnTo>
                    <a:lnTo>
                      <a:pt x="6095" y="7505"/>
                    </a:lnTo>
                    <a:lnTo>
                      <a:pt x="6105" y="7467"/>
                    </a:lnTo>
                    <a:lnTo>
                      <a:pt x="6115" y="7457"/>
                    </a:lnTo>
                    <a:lnTo>
                      <a:pt x="6133" y="7457"/>
                    </a:lnTo>
                    <a:lnTo>
                      <a:pt x="6162" y="7477"/>
                    </a:lnTo>
                    <a:lnTo>
                      <a:pt x="6172" y="7477"/>
                    </a:lnTo>
                    <a:lnTo>
                      <a:pt x="6257" y="7439"/>
                    </a:lnTo>
                    <a:lnTo>
                      <a:pt x="6295" y="7439"/>
                    </a:lnTo>
                    <a:close/>
                    <a:moveTo>
                      <a:pt x="6838" y="7181"/>
                    </a:moveTo>
                    <a:lnTo>
                      <a:pt x="6895" y="7229"/>
                    </a:lnTo>
                    <a:lnTo>
                      <a:pt x="6905" y="7258"/>
                    </a:lnTo>
                    <a:lnTo>
                      <a:pt x="6886" y="7324"/>
                    </a:lnTo>
                    <a:lnTo>
                      <a:pt x="6829" y="7305"/>
                    </a:lnTo>
                    <a:lnTo>
                      <a:pt x="6772" y="7334"/>
                    </a:lnTo>
                    <a:lnTo>
                      <a:pt x="6724" y="7381"/>
                    </a:lnTo>
                    <a:lnTo>
                      <a:pt x="6714" y="7457"/>
                    </a:lnTo>
                    <a:lnTo>
                      <a:pt x="6714" y="7448"/>
                    </a:lnTo>
                    <a:lnTo>
                      <a:pt x="6724" y="7439"/>
                    </a:lnTo>
                    <a:lnTo>
                      <a:pt x="6734" y="7439"/>
                    </a:lnTo>
                    <a:lnTo>
                      <a:pt x="6743" y="7439"/>
                    </a:lnTo>
                    <a:lnTo>
                      <a:pt x="6734" y="7457"/>
                    </a:lnTo>
                    <a:lnTo>
                      <a:pt x="6714" y="7486"/>
                    </a:lnTo>
                    <a:lnTo>
                      <a:pt x="6695" y="7505"/>
                    </a:lnTo>
                    <a:lnTo>
                      <a:pt x="6667" y="7515"/>
                    </a:lnTo>
                    <a:lnTo>
                      <a:pt x="6686" y="7467"/>
                    </a:lnTo>
                    <a:lnTo>
                      <a:pt x="6667" y="7448"/>
                    </a:lnTo>
                    <a:lnTo>
                      <a:pt x="6629" y="7448"/>
                    </a:lnTo>
                    <a:lnTo>
                      <a:pt x="6600" y="7439"/>
                    </a:lnTo>
                    <a:lnTo>
                      <a:pt x="6581" y="7410"/>
                    </a:lnTo>
                    <a:lnTo>
                      <a:pt x="6562" y="7381"/>
                    </a:lnTo>
                    <a:lnTo>
                      <a:pt x="6572" y="7353"/>
                    </a:lnTo>
                    <a:lnTo>
                      <a:pt x="6600" y="7343"/>
                    </a:lnTo>
                    <a:lnTo>
                      <a:pt x="6600" y="7324"/>
                    </a:lnTo>
                    <a:lnTo>
                      <a:pt x="6581" y="7324"/>
                    </a:lnTo>
                    <a:lnTo>
                      <a:pt x="6581" y="7305"/>
                    </a:lnTo>
                    <a:lnTo>
                      <a:pt x="6629" y="7296"/>
                    </a:lnTo>
                    <a:lnTo>
                      <a:pt x="6629" y="7258"/>
                    </a:lnTo>
                    <a:lnTo>
                      <a:pt x="6600" y="7181"/>
                    </a:lnTo>
                    <a:lnTo>
                      <a:pt x="6600" y="7143"/>
                    </a:lnTo>
                    <a:lnTo>
                      <a:pt x="6610" y="7115"/>
                    </a:lnTo>
                    <a:lnTo>
                      <a:pt x="6610" y="7096"/>
                    </a:lnTo>
                    <a:lnTo>
                      <a:pt x="6600" y="7067"/>
                    </a:lnTo>
                    <a:lnTo>
                      <a:pt x="6581" y="7048"/>
                    </a:lnTo>
                    <a:lnTo>
                      <a:pt x="6524" y="7010"/>
                    </a:lnTo>
                    <a:lnTo>
                      <a:pt x="6505" y="6991"/>
                    </a:lnTo>
                    <a:lnTo>
                      <a:pt x="6505" y="6953"/>
                    </a:lnTo>
                    <a:lnTo>
                      <a:pt x="6524" y="6915"/>
                    </a:lnTo>
                    <a:lnTo>
                      <a:pt x="6543" y="6886"/>
                    </a:lnTo>
                    <a:lnTo>
                      <a:pt x="6562" y="6867"/>
                    </a:lnTo>
                    <a:lnTo>
                      <a:pt x="6619" y="6838"/>
                    </a:lnTo>
                    <a:lnTo>
                      <a:pt x="6638" y="6762"/>
                    </a:lnTo>
                    <a:lnTo>
                      <a:pt x="6648" y="6686"/>
                    </a:lnTo>
                    <a:lnTo>
                      <a:pt x="6705" y="6619"/>
                    </a:lnTo>
                    <a:lnTo>
                      <a:pt x="6724" y="6534"/>
                    </a:lnTo>
                    <a:lnTo>
                      <a:pt x="6724" y="6448"/>
                    </a:lnTo>
                    <a:lnTo>
                      <a:pt x="6714" y="6400"/>
                    </a:lnTo>
                    <a:lnTo>
                      <a:pt x="6714" y="6381"/>
                    </a:lnTo>
                    <a:lnTo>
                      <a:pt x="6743" y="6362"/>
                    </a:lnTo>
                    <a:lnTo>
                      <a:pt x="6762" y="6362"/>
                    </a:lnTo>
                    <a:lnTo>
                      <a:pt x="6762" y="6381"/>
                    </a:lnTo>
                    <a:lnTo>
                      <a:pt x="6781" y="6381"/>
                    </a:lnTo>
                    <a:lnTo>
                      <a:pt x="6791" y="6362"/>
                    </a:lnTo>
                    <a:lnTo>
                      <a:pt x="6829" y="6324"/>
                    </a:lnTo>
                    <a:lnTo>
                      <a:pt x="6848" y="6305"/>
                    </a:lnTo>
                    <a:lnTo>
                      <a:pt x="6867" y="6305"/>
                    </a:lnTo>
                    <a:lnTo>
                      <a:pt x="6877" y="6305"/>
                    </a:lnTo>
                    <a:lnTo>
                      <a:pt x="6886" y="6324"/>
                    </a:lnTo>
                    <a:lnTo>
                      <a:pt x="6877" y="6362"/>
                    </a:lnTo>
                    <a:lnTo>
                      <a:pt x="6848" y="6410"/>
                    </a:lnTo>
                    <a:lnTo>
                      <a:pt x="6838" y="6448"/>
                    </a:lnTo>
                    <a:lnTo>
                      <a:pt x="6838" y="6515"/>
                    </a:lnTo>
                    <a:lnTo>
                      <a:pt x="6848" y="6543"/>
                    </a:lnTo>
                    <a:lnTo>
                      <a:pt x="6857" y="6572"/>
                    </a:lnTo>
                    <a:lnTo>
                      <a:pt x="6857" y="6600"/>
                    </a:lnTo>
                    <a:lnTo>
                      <a:pt x="6848" y="6619"/>
                    </a:lnTo>
                    <a:lnTo>
                      <a:pt x="6819" y="6648"/>
                    </a:lnTo>
                    <a:lnTo>
                      <a:pt x="6791" y="6677"/>
                    </a:lnTo>
                    <a:lnTo>
                      <a:pt x="6781" y="6724"/>
                    </a:lnTo>
                    <a:lnTo>
                      <a:pt x="6772" y="6753"/>
                    </a:lnTo>
                    <a:lnTo>
                      <a:pt x="6743" y="6772"/>
                    </a:lnTo>
                    <a:lnTo>
                      <a:pt x="6724" y="6810"/>
                    </a:lnTo>
                    <a:lnTo>
                      <a:pt x="6714" y="6857"/>
                    </a:lnTo>
                    <a:lnTo>
                      <a:pt x="6714" y="6905"/>
                    </a:lnTo>
                    <a:lnTo>
                      <a:pt x="6714" y="6924"/>
                    </a:lnTo>
                    <a:lnTo>
                      <a:pt x="6781" y="6972"/>
                    </a:lnTo>
                    <a:lnTo>
                      <a:pt x="6838" y="7067"/>
                    </a:lnTo>
                    <a:lnTo>
                      <a:pt x="6848" y="7086"/>
                    </a:lnTo>
                    <a:lnTo>
                      <a:pt x="6867" y="7096"/>
                    </a:lnTo>
                    <a:lnTo>
                      <a:pt x="6848" y="7115"/>
                    </a:lnTo>
                    <a:lnTo>
                      <a:pt x="6838" y="7134"/>
                    </a:lnTo>
                    <a:lnTo>
                      <a:pt x="6829" y="7143"/>
                    </a:lnTo>
                    <a:lnTo>
                      <a:pt x="6819" y="7162"/>
                    </a:lnTo>
                    <a:lnTo>
                      <a:pt x="6829" y="7162"/>
                    </a:lnTo>
                    <a:lnTo>
                      <a:pt x="6838" y="7181"/>
                    </a:lnTo>
                    <a:close/>
                    <a:moveTo>
                      <a:pt x="3400" y="4715"/>
                    </a:moveTo>
                    <a:lnTo>
                      <a:pt x="3438" y="4696"/>
                    </a:lnTo>
                    <a:lnTo>
                      <a:pt x="3457" y="4676"/>
                    </a:lnTo>
                    <a:lnTo>
                      <a:pt x="3476" y="4658"/>
                    </a:lnTo>
                    <a:lnTo>
                      <a:pt x="3562" y="4696"/>
                    </a:lnTo>
                    <a:lnTo>
                      <a:pt x="3638" y="4762"/>
                    </a:lnTo>
                    <a:lnTo>
                      <a:pt x="3686" y="4772"/>
                    </a:lnTo>
                    <a:lnTo>
                      <a:pt x="3657" y="4810"/>
                    </a:lnTo>
                    <a:lnTo>
                      <a:pt x="3638" y="4800"/>
                    </a:lnTo>
                    <a:lnTo>
                      <a:pt x="3619" y="4781"/>
                    </a:lnTo>
                    <a:lnTo>
                      <a:pt x="3590" y="4772"/>
                    </a:lnTo>
                    <a:lnTo>
                      <a:pt x="3552" y="4772"/>
                    </a:lnTo>
                    <a:lnTo>
                      <a:pt x="3533" y="4791"/>
                    </a:lnTo>
                    <a:lnTo>
                      <a:pt x="3495" y="4800"/>
                    </a:lnTo>
                    <a:lnTo>
                      <a:pt x="3438" y="4781"/>
                    </a:lnTo>
                    <a:lnTo>
                      <a:pt x="3429" y="4781"/>
                    </a:lnTo>
                    <a:lnTo>
                      <a:pt x="3419" y="4781"/>
                    </a:lnTo>
                    <a:lnTo>
                      <a:pt x="3410" y="4762"/>
                    </a:lnTo>
                    <a:lnTo>
                      <a:pt x="3391" y="4743"/>
                    </a:lnTo>
                    <a:lnTo>
                      <a:pt x="3391" y="4724"/>
                    </a:lnTo>
                    <a:lnTo>
                      <a:pt x="3400" y="4715"/>
                    </a:lnTo>
                    <a:close/>
                    <a:moveTo>
                      <a:pt x="9239" y="4572"/>
                    </a:moveTo>
                    <a:lnTo>
                      <a:pt x="9200" y="4610"/>
                    </a:lnTo>
                    <a:lnTo>
                      <a:pt x="9229" y="4743"/>
                    </a:lnTo>
                    <a:lnTo>
                      <a:pt x="9181" y="4772"/>
                    </a:lnTo>
                    <a:lnTo>
                      <a:pt x="9172" y="4781"/>
                    </a:lnTo>
                    <a:lnTo>
                      <a:pt x="9153" y="4886"/>
                    </a:lnTo>
                    <a:lnTo>
                      <a:pt x="9134" y="4914"/>
                    </a:lnTo>
                    <a:lnTo>
                      <a:pt x="9086" y="4981"/>
                    </a:lnTo>
                    <a:lnTo>
                      <a:pt x="9076" y="5019"/>
                    </a:lnTo>
                    <a:lnTo>
                      <a:pt x="9067" y="5096"/>
                    </a:lnTo>
                    <a:lnTo>
                      <a:pt x="9057" y="5134"/>
                    </a:lnTo>
                    <a:lnTo>
                      <a:pt x="9038" y="5143"/>
                    </a:lnTo>
                    <a:lnTo>
                      <a:pt x="9019" y="5162"/>
                    </a:lnTo>
                    <a:lnTo>
                      <a:pt x="8991" y="5257"/>
                    </a:lnTo>
                    <a:lnTo>
                      <a:pt x="8981" y="5277"/>
                    </a:lnTo>
                    <a:lnTo>
                      <a:pt x="8972" y="5277"/>
                    </a:lnTo>
                    <a:lnTo>
                      <a:pt x="8934" y="5277"/>
                    </a:lnTo>
                    <a:lnTo>
                      <a:pt x="8915" y="5277"/>
                    </a:lnTo>
                    <a:lnTo>
                      <a:pt x="8915" y="5295"/>
                    </a:lnTo>
                    <a:lnTo>
                      <a:pt x="8905" y="5315"/>
                    </a:lnTo>
                    <a:lnTo>
                      <a:pt x="8896" y="5334"/>
                    </a:lnTo>
                    <a:lnTo>
                      <a:pt x="8876" y="5343"/>
                    </a:lnTo>
                    <a:lnTo>
                      <a:pt x="8819" y="5476"/>
                    </a:lnTo>
                    <a:lnTo>
                      <a:pt x="8838" y="5496"/>
                    </a:lnTo>
                    <a:lnTo>
                      <a:pt x="8858" y="5505"/>
                    </a:lnTo>
                    <a:lnTo>
                      <a:pt x="8876" y="5515"/>
                    </a:lnTo>
                    <a:lnTo>
                      <a:pt x="8905" y="5515"/>
                    </a:lnTo>
                    <a:lnTo>
                      <a:pt x="8896" y="5543"/>
                    </a:lnTo>
                    <a:lnTo>
                      <a:pt x="8886" y="5562"/>
                    </a:lnTo>
                    <a:lnTo>
                      <a:pt x="8876" y="5581"/>
                    </a:lnTo>
                    <a:lnTo>
                      <a:pt x="8858" y="5600"/>
                    </a:lnTo>
                    <a:lnTo>
                      <a:pt x="8867" y="5610"/>
                    </a:lnTo>
                    <a:lnTo>
                      <a:pt x="8886" y="5658"/>
                    </a:lnTo>
                    <a:lnTo>
                      <a:pt x="8762" y="5619"/>
                    </a:lnTo>
                    <a:lnTo>
                      <a:pt x="8715" y="5619"/>
                    </a:lnTo>
                    <a:lnTo>
                      <a:pt x="8657" y="5638"/>
                    </a:lnTo>
                    <a:lnTo>
                      <a:pt x="8553" y="5705"/>
                    </a:lnTo>
                    <a:lnTo>
                      <a:pt x="8524" y="5743"/>
                    </a:lnTo>
                    <a:lnTo>
                      <a:pt x="8429" y="5896"/>
                    </a:lnTo>
                    <a:lnTo>
                      <a:pt x="8362" y="5981"/>
                    </a:lnTo>
                    <a:lnTo>
                      <a:pt x="8276" y="6057"/>
                    </a:lnTo>
                    <a:lnTo>
                      <a:pt x="8162" y="6124"/>
                    </a:lnTo>
                    <a:lnTo>
                      <a:pt x="8067" y="6057"/>
                    </a:lnTo>
                    <a:lnTo>
                      <a:pt x="8058" y="6057"/>
                    </a:lnTo>
                    <a:lnTo>
                      <a:pt x="8048" y="6038"/>
                    </a:lnTo>
                    <a:lnTo>
                      <a:pt x="8010" y="5953"/>
                    </a:lnTo>
                    <a:lnTo>
                      <a:pt x="8038" y="5905"/>
                    </a:lnTo>
                    <a:lnTo>
                      <a:pt x="8105" y="5705"/>
                    </a:lnTo>
                    <a:lnTo>
                      <a:pt x="8115" y="5638"/>
                    </a:lnTo>
                    <a:lnTo>
                      <a:pt x="8115" y="5572"/>
                    </a:lnTo>
                    <a:lnTo>
                      <a:pt x="8086" y="5534"/>
                    </a:lnTo>
                    <a:lnTo>
                      <a:pt x="8058" y="5515"/>
                    </a:lnTo>
                    <a:lnTo>
                      <a:pt x="8000" y="5448"/>
                    </a:lnTo>
                    <a:lnTo>
                      <a:pt x="7991" y="5438"/>
                    </a:lnTo>
                    <a:lnTo>
                      <a:pt x="8010" y="5410"/>
                    </a:lnTo>
                    <a:lnTo>
                      <a:pt x="8010" y="5400"/>
                    </a:lnTo>
                    <a:lnTo>
                      <a:pt x="7981" y="5381"/>
                    </a:lnTo>
                    <a:lnTo>
                      <a:pt x="7972" y="5381"/>
                    </a:lnTo>
                    <a:lnTo>
                      <a:pt x="7953" y="5381"/>
                    </a:lnTo>
                    <a:lnTo>
                      <a:pt x="7943" y="5362"/>
                    </a:lnTo>
                    <a:lnTo>
                      <a:pt x="7981" y="5343"/>
                    </a:lnTo>
                    <a:lnTo>
                      <a:pt x="8067" y="5277"/>
                    </a:lnTo>
                    <a:lnTo>
                      <a:pt x="8124" y="5257"/>
                    </a:lnTo>
                    <a:lnTo>
                      <a:pt x="8143" y="5248"/>
                    </a:lnTo>
                    <a:lnTo>
                      <a:pt x="8134" y="5219"/>
                    </a:lnTo>
                    <a:lnTo>
                      <a:pt x="8153" y="5210"/>
                    </a:lnTo>
                    <a:lnTo>
                      <a:pt x="8162" y="5191"/>
                    </a:lnTo>
                    <a:lnTo>
                      <a:pt x="8162" y="5172"/>
                    </a:lnTo>
                    <a:lnTo>
                      <a:pt x="8162" y="5143"/>
                    </a:lnTo>
                    <a:lnTo>
                      <a:pt x="8181" y="5105"/>
                    </a:lnTo>
                    <a:lnTo>
                      <a:pt x="8200" y="5086"/>
                    </a:lnTo>
                    <a:lnTo>
                      <a:pt x="8219" y="5039"/>
                    </a:lnTo>
                    <a:lnTo>
                      <a:pt x="8229" y="5029"/>
                    </a:lnTo>
                    <a:lnTo>
                      <a:pt x="8296" y="5010"/>
                    </a:lnTo>
                    <a:lnTo>
                      <a:pt x="8305" y="5000"/>
                    </a:lnTo>
                    <a:lnTo>
                      <a:pt x="8324" y="4972"/>
                    </a:lnTo>
                    <a:lnTo>
                      <a:pt x="8400" y="4886"/>
                    </a:lnTo>
                    <a:lnTo>
                      <a:pt x="8419" y="4857"/>
                    </a:lnTo>
                    <a:lnTo>
                      <a:pt x="8448" y="4838"/>
                    </a:lnTo>
                    <a:lnTo>
                      <a:pt x="8581" y="4791"/>
                    </a:lnTo>
                    <a:lnTo>
                      <a:pt x="8838" y="4648"/>
                    </a:lnTo>
                    <a:lnTo>
                      <a:pt x="8876" y="4619"/>
                    </a:lnTo>
                    <a:lnTo>
                      <a:pt x="8953" y="4581"/>
                    </a:lnTo>
                    <a:lnTo>
                      <a:pt x="9105" y="4591"/>
                    </a:lnTo>
                    <a:lnTo>
                      <a:pt x="9172" y="4505"/>
                    </a:lnTo>
                    <a:lnTo>
                      <a:pt x="9191" y="4505"/>
                    </a:lnTo>
                    <a:lnTo>
                      <a:pt x="9219" y="4524"/>
                    </a:lnTo>
                    <a:lnTo>
                      <a:pt x="9239" y="4553"/>
                    </a:lnTo>
                    <a:lnTo>
                      <a:pt x="9239" y="4572"/>
                    </a:lnTo>
                    <a:close/>
                    <a:moveTo>
                      <a:pt x="2581" y="4438"/>
                    </a:moveTo>
                    <a:lnTo>
                      <a:pt x="2667" y="4457"/>
                    </a:lnTo>
                    <a:lnTo>
                      <a:pt x="2743" y="4515"/>
                    </a:lnTo>
                    <a:lnTo>
                      <a:pt x="2810" y="4591"/>
                    </a:lnTo>
                    <a:lnTo>
                      <a:pt x="2838" y="4667"/>
                    </a:lnTo>
                    <a:lnTo>
                      <a:pt x="2829" y="4724"/>
                    </a:lnTo>
                    <a:lnTo>
                      <a:pt x="2810" y="4781"/>
                    </a:lnTo>
                    <a:lnTo>
                      <a:pt x="2772" y="4829"/>
                    </a:lnTo>
                    <a:lnTo>
                      <a:pt x="2733" y="4848"/>
                    </a:lnTo>
                    <a:lnTo>
                      <a:pt x="2686" y="4838"/>
                    </a:lnTo>
                    <a:lnTo>
                      <a:pt x="2572" y="4810"/>
                    </a:lnTo>
                    <a:lnTo>
                      <a:pt x="2533" y="4791"/>
                    </a:lnTo>
                    <a:lnTo>
                      <a:pt x="2562" y="4772"/>
                    </a:lnTo>
                    <a:lnTo>
                      <a:pt x="2610" y="4772"/>
                    </a:lnTo>
                    <a:lnTo>
                      <a:pt x="2638" y="4772"/>
                    </a:lnTo>
                    <a:lnTo>
                      <a:pt x="2667" y="4753"/>
                    </a:lnTo>
                    <a:lnTo>
                      <a:pt x="2686" y="4705"/>
                    </a:lnTo>
                    <a:lnTo>
                      <a:pt x="2705" y="4686"/>
                    </a:lnTo>
                    <a:lnTo>
                      <a:pt x="2695" y="4610"/>
                    </a:lnTo>
                    <a:lnTo>
                      <a:pt x="2676" y="4581"/>
                    </a:lnTo>
                    <a:lnTo>
                      <a:pt x="2657" y="4572"/>
                    </a:lnTo>
                    <a:lnTo>
                      <a:pt x="2657" y="4553"/>
                    </a:lnTo>
                    <a:lnTo>
                      <a:pt x="2676" y="4515"/>
                    </a:lnTo>
                    <a:lnTo>
                      <a:pt x="2638" y="4495"/>
                    </a:lnTo>
                    <a:lnTo>
                      <a:pt x="2543" y="4467"/>
                    </a:lnTo>
                    <a:lnTo>
                      <a:pt x="2543" y="4448"/>
                    </a:lnTo>
                    <a:lnTo>
                      <a:pt x="2562" y="4448"/>
                    </a:lnTo>
                    <a:lnTo>
                      <a:pt x="2572" y="4438"/>
                    </a:lnTo>
                    <a:lnTo>
                      <a:pt x="2581" y="4438"/>
                    </a:lnTo>
                    <a:close/>
                    <a:moveTo>
                      <a:pt x="7276" y="4553"/>
                    </a:moveTo>
                    <a:lnTo>
                      <a:pt x="7248" y="4600"/>
                    </a:lnTo>
                    <a:lnTo>
                      <a:pt x="7276" y="4638"/>
                    </a:lnTo>
                    <a:lnTo>
                      <a:pt x="7324" y="4638"/>
                    </a:lnTo>
                    <a:lnTo>
                      <a:pt x="7372" y="4610"/>
                    </a:lnTo>
                    <a:lnTo>
                      <a:pt x="7381" y="4619"/>
                    </a:lnTo>
                    <a:lnTo>
                      <a:pt x="7381" y="4629"/>
                    </a:lnTo>
                    <a:lnTo>
                      <a:pt x="7381" y="4648"/>
                    </a:lnTo>
                    <a:lnTo>
                      <a:pt x="7372" y="4676"/>
                    </a:lnTo>
                    <a:lnTo>
                      <a:pt x="7343" y="4705"/>
                    </a:lnTo>
                    <a:lnTo>
                      <a:pt x="7314" y="4724"/>
                    </a:lnTo>
                    <a:lnTo>
                      <a:pt x="7286" y="4715"/>
                    </a:lnTo>
                    <a:lnTo>
                      <a:pt x="7276" y="4724"/>
                    </a:lnTo>
                    <a:lnTo>
                      <a:pt x="7257" y="4715"/>
                    </a:lnTo>
                    <a:lnTo>
                      <a:pt x="7229" y="4715"/>
                    </a:lnTo>
                    <a:lnTo>
                      <a:pt x="7200" y="4686"/>
                    </a:lnTo>
                    <a:lnTo>
                      <a:pt x="7181" y="4638"/>
                    </a:lnTo>
                    <a:lnTo>
                      <a:pt x="7191" y="4591"/>
                    </a:lnTo>
                    <a:lnTo>
                      <a:pt x="7162" y="4572"/>
                    </a:lnTo>
                    <a:lnTo>
                      <a:pt x="7133" y="4581"/>
                    </a:lnTo>
                    <a:lnTo>
                      <a:pt x="7115" y="4600"/>
                    </a:lnTo>
                    <a:lnTo>
                      <a:pt x="7095" y="4629"/>
                    </a:lnTo>
                    <a:lnTo>
                      <a:pt x="7086" y="4629"/>
                    </a:lnTo>
                    <a:lnTo>
                      <a:pt x="7067" y="4610"/>
                    </a:lnTo>
                    <a:lnTo>
                      <a:pt x="7038" y="4581"/>
                    </a:lnTo>
                    <a:lnTo>
                      <a:pt x="7038" y="4562"/>
                    </a:lnTo>
                    <a:lnTo>
                      <a:pt x="7038" y="4505"/>
                    </a:lnTo>
                    <a:lnTo>
                      <a:pt x="7038" y="4477"/>
                    </a:lnTo>
                    <a:lnTo>
                      <a:pt x="7048" y="4448"/>
                    </a:lnTo>
                    <a:lnTo>
                      <a:pt x="7067" y="4495"/>
                    </a:lnTo>
                    <a:lnTo>
                      <a:pt x="7105" y="4486"/>
                    </a:lnTo>
                    <a:lnTo>
                      <a:pt x="7143" y="4448"/>
                    </a:lnTo>
                    <a:lnTo>
                      <a:pt x="7181" y="4438"/>
                    </a:lnTo>
                    <a:lnTo>
                      <a:pt x="7210" y="4457"/>
                    </a:lnTo>
                    <a:lnTo>
                      <a:pt x="7238" y="4534"/>
                    </a:lnTo>
                    <a:lnTo>
                      <a:pt x="7276" y="4553"/>
                    </a:lnTo>
                    <a:close/>
                    <a:moveTo>
                      <a:pt x="4867" y="3981"/>
                    </a:moveTo>
                    <a:lnTo>
                      <a:pt x="4934" y="3981"/>
                    </a:lnTo>
                    <a:lnTo>
                      <a:pt x="5019" y="4029"/>
                    </a:lnTo>
                    <a:lnTo>
                      <a:pt x="5086" y="4096"/>
                    </a:lnTo>
                    <a:lnTo>
                      <a:pt x="5105" y="4134"/>
                    </a:lnTo>
                    <a:lnTo>
                      <a:pt x="5086" y="4153"/>
                    </a:lnTo>
                    <a:lnTo>
                      <a:pt x="5076" y="4153"/>
                    </a:lnTo>
                    <a:lnTo>
                      <a:pt x="5067" y="4143"/>
                    </a:lnTo>
                    <a:lnTo>
                      <a:pt x="5057" y="4114"/>
                    </a:lnTo>
                    <a:lnTo>
                      <a:pt x="5019" y="4153"/>
                    </a:lnTo>
                    <a:lnTo>
                      <a:pt x="4991" y="4162"/>
                    </a:lnTo>
                    <a:lnTo>
                      <a:pt x="4924" y="4153"/>
                    </a:lnTo>
                    <a:lnTo>
                      <a:pt x="4886" y="4162"/>
                    </a:lnTo>
                    <a:lnTo>
                      <a:pt x="4867" y="4191"/>
                    </a:lnTo>
                    <a:lnTo>
                      <a:pt x="4829" y="4257"/>
                    </a:lnTo>
                    <a:lnTo>
                      <a:pt x="4829" y="4296"/>
                    </a:lnTo>
                    <a:lnTo>
                      <a:pt x="4829" y="4334"/>
                    </a:lnTo>
                    <a:lnTo>
                      <a:pt x="4810" y="4353"/>
                    </a:lnTo>
                    <a:lnTo>
                      <a:pt x="4762" y="4353"/>
                    </a:lnTo>
                    <a:lnTo>
                      <a:pt x="4724" y="4334"/>
                    </a:lnTo>
                    <a:lnTo>
                      <a:pt x="4676" y="4257"/>
                    </a:lnTo>
                    <a:lnTo>
                      <a:pt x="4638" y="4239"/>
                    </a:lnTo>
                    <a:lnTo>
                      <a:pt x="4648" y="4219"/>
                    </a:lnTo>
                    <a:lnTo>
                      <a:pt x="4648" y="4210"/>
                    </a:lnTo>
                    <a:lnTo>
                      <a:pt x="4657" y="4200"/>
                    </a:lnTo>
                    <a:lnTo>
                      <a:pt x="4638" y="4162"/>
                    </a:lnTo>
                    <a:lnTo>
                      <a:pt x="4629" y="4124"/>
                    </a:lnTo>
                    <a:lnTo>
                      <a:pt x="4638" y="4096"/>
                    </a:lnTo>
                    <a:lnTo>
                      <a:pt x="4667" y="4114"/>
                    </a:lnTo>
                    <a:lnTo>
                      <a:pt x="4705" y="4096"/>
                    </a:lnTo>
                    <a:lnTo>
                      <a:pt x="4743" y="4124"/>
                    </a:lnTo>
                    <a:lnTo>
                      <a:pt x="4781" y="4162"/>
                    </a:lnTo>
                    <a:lnTo>
                      <a:pt x="4810" y="4172"/>
                    </a:lnTo>
                    <a:lnTo>
                      <a:pt x="4838" y="4162"/>
                    </a:lnTo>
                    <a:lnTo>
                      <a:pt x="4857" y="4124"/>
                    </a:lnTo>
                    <a:lnTo>
                      <a:pt x="4867" y="4114"/>
                    </a:lnTo>
                    <a:lnTo>
                      <a:pt x="4895" y="4124"/>
                    </a:lnTo>
                    <a:lnTo>
                      <a:pt x="4914" y="4124"/>
                    </a:lnTo>
                    <a:lnTo>
                      <a:pt x="4934" y="4124"/>
                    </a:lnTo>
                    <a:lnTo>
                      <a:pt x="4962" y="4114"/>
                    </a:lnTo>
                    <a:lnTo>
                      <a:pt x="4924" y="4096"/>
                    </a:lnTo>
                    <a:lnTo>
                      <a:pt x="4914" y="4076"/>
                    </a:lnTo>
                    <a:lnTo>
                      <a:pt x="4924" y="4048"/>
                    </a:lnTo>
                    <a:lnTo>
                      <a:pt x="4924" y="4038"/>
                    </a:lnTo>
                    <a:lnTo>
                      <a:pt x="4905" y="4029"/>
                    </a:lnTo>
                    <a:lnTo>
                      <a:pt x="4876" y="4019"/>
                    </a:lnTo>
                    <a:lnTo>
                      <a:pt x="4867" y="4000"/>
                    </a:lnTo>
                    <a:lnTo>
                      <a:pt x="4867" y="3981"/>
                    </a:lnTo>
                    <a:close/>
                    <a:moveTo>
                      <a:pt x="8372" y="4114"/>
                    </a:moveTo>
                    <a:lnTo>
                      <a:pt x="8372" y="4153"/>
                    </a:lnTo>
                    <a:lnTo>
                      <a:pt x="8381" y="4172"/>
                    </a:lnTo>
                    <a:lnTo>
                      <a:pt x="8391" y="4200"/>
                    </a:lnTo>
                    <a:lnTo>
                      <a:pt x="8372" y="4210"/>
                    </a:lnTo>
                    <a:lnTo>
                      <a:pt x="8362" y="4219"/>
                    </a:lnTo>
                    <a:lnTo>
                      <a:pt x="8372" y="4219"/>
                    </a:lnTo>
                    <a:lnTo>
                      <a:pt x="8381" y="4229"/>
                    </a:lnTo>
                    <a:lnTo>
                      <a:pt x="8381" y="4239"/>
                    </a:lnTo>
                    <a:lnTo>
                      <a:pt x="8391" y="4257"/>
                    </a:lnTo>
                    <a:lnTo>
                      <a:pt x="8343" y="4286"/>
                    </a:lnTo>
                    <a:lnTo>
                      <a:pt x="8314" y="4296"/>
                    </a:lnTo>
                    <a:lnTo>
                      <a:pt x="8276" y="4296"/>
                    </a:lnTo>
                    <a:lnTo>
                      <a:pt x="8276" y="4277"/>
                    </a:lnTo>
                    <a:lnTo>
                      <a:pt x="8296" y="4267"/>
                    </a:lnTo>
                    <a:lnTo>
                      <a:pt x="8314" y="4248"/>
                    </a:lnTo>
                    <a:lnTo>
                      <a:pt x="8324" y="4239"/>
                    </a:lnTo>
                    <a:lnTo>
                      <a:pt x="8229" y="4200"/>
                    </a:lnTo>
                    <a:lnTo>
                      <a:pt x="8191" y="4181"/>
                    </a:lnTo>
                    <a:lnTo>
                      <a:pt x="8229" y="4153"/>
                    </a:lnTo>
                    <a:lnTo>
                      <a:pt x="8115" y="4153"/>
                    </a:lnTo>
                    <a:lnTo>
                      <a:pt x="8134" y="4134"/>
                    </a:lnTo>
                    <a:lnTo>
                      <a:pt x="8162" y="4096"/>
                    </a:lnTo>
                    <a:lnTo>
                      <a:pt x="8181" y="4067"/>
                    </a:lnTo>
                    <a:lnTo>
                      <a:pt x="8181" y="4038"/>
                    </a:lnTo>
                    <a:lnTo>
                      <a:pt x="8191" y="4038"/>
                    </a:lnTo>
                    <a:lnTo>
                      <a:pt x="8200" y="4029"/>
                    </a:lnTo>
                    <a:lnTo>
                      <a:pt x="8219" y="4019"/>
                    </a:lnTo>
                    <a:lnTo>
                      <a:pt x="8219" y="4038"/>
                    </a:lnTo>
                    <a:lnTo>
                      <a:pt x="8257" y="3991"/>
                    </a:lnTo>
                    <a:lnTo>
                      <a:pt x="8305" y="3962"/>
                    </a:lnTo>
                    <a:lnTo>
                      <a:pt x="8353" y="3953"/>
                    </a:lnTo>
                    <a:lnTo>
                      <a:pt x="8362" y="3981"/>
                    </a:lnTo>
                    <a:lnTo>
                      <a:pt x="8296" y="4000"/>
                    </a:lnTo>
                    <a:lnTo>
                      <a:pt x="8267" y="4019"/>
                    </a:lnTo>
                    <a:lnTo>
                      <a:pt x="8248" y="4057"/>
                    </a:lnTo>
                    <a:lnTo>
                      <a:pt x="8267" y="4048"/>
                    </a:lnTo>
                    <a:lnTo>
                      <a:pt x="8276" y="4048"/>
                    </a:lnTo>
                    <a:lnTo>
                      <a:pt x="8296" y="4076"/>
                    </a:lnTo>
                    <a:lnTo>
                      <a:pt x="8372" y="4019"/>
                    </a:lnTo>
                    <a:lnTo>
                      <a:pt x="8381" y="4029"/>
                    </a:lnTo>
                    <a:lnTo>
                      <a:pt x="8391" y="4038"/>
                    </a:lnTo>
                    <a:lnTo>
                      <a:pt x="8381" y="4048"/>
                    </a:lnTo>
                    <a:lnTo>
                      <a:pt x="8372" y="4057"/>
                    </a:lnTo>
                    <a:lnTo>
                      <a:pt x="8362" y="4067"/>
                    </a:lnTo>
                    <a:lnTo>
                      <a:pt x="8362" y="4076"/>
                    </a:lnTo>
                    <a:lnTo>
                      <a:pt x="8372" y="4067"/>
                    </a:lnTo>
                    <a:lnTo>
                      <a:pt x="8381" y="4067"/>
                    </a:lnTo>
                    <a:lnTo>
                      <a:pt x="8381" y="4086"/>
                    </a:lnTo>
                    <a:lnTo>
                      <a:pt x="8372" y="4114"/>
                    </a:lnTo>
                    <a:close/>
                    <a:moveTo>
                      <a:pt x="1381" y="3896"/>
                    </a:moveTo>
                    <a:lnTo>
                      <a:pt x="1571" y="4019"/>
                    </a:lnTo>
                    <a:lnTo>
                      <a:pt x="1600" y="4076"/>
                    </a:lnTo>
                    <a:lnTo>
                      <a:pt x="1600" y="4096"/>
                    </a:lnTo>
                    <a:lnTo>
                      <a:pt x="1543" y="4096"/>
                    </a:lnTo>
                    <a:lnTo>
                      <a:pt x="1505" y="4076"/>
                    </a:lnTo>
                    <a:lnTo>
                      <a:pt x="1448" y="4019"/>
                    </a:lnTo>
                    <a:lnTo>
                      <a:pt x="1409" y="3991"/>
                    </a:lnTo>
                    <a:lnTo>
                      <a:pt x="1371" y="3972"/>
                    </a:lnTo>
                    <a:lnTo>
                      <a:pt x="1343" y="3953"/>
                    </a:lnTo>
                    <a:lnTo>
                      <a:pt x="1314" y="3896"/>
                    </a:lnTo>
                    <a:lnTo>
                      <a:pt x="1371" y="3896"/>
                    </a:lnTo>
                    <a:lnTo>
                      <a:pt x="1381" y="3896"/>
                    </a:lnTo>
                    <a:close/>
                    <a:moveTo>
                      <a:pt x="2028" y="3743"/>
                    </a:moveTo>
                    <a:lnTo>
                      <a:pt x="2124" y="3743"/>
                    </a:lnTo>
                    <a:lnTo>
                      <a:pt x="2114" y="3753"/>
                    </a:lnTo>
                    <a:lnTo>
                      <a:pt x="2114" y="3762"/>
                    </a:lnTo>
                    <a:lnTo>
                      <a:pt x="2114" y="3781"/>
                    </a:lnTo>
                    <a:lnTo>
                      <a:pt x="1990" y="3915"/>
                    </a:lnTo>
                    <a:lnTo>
                      <a:pt x="1905" y="3981"/>
                    </a:lnTo>
                    <a:lnTo>
                      <a:pt x="1848" y="3981"/>
                    </a:lnTo>
                    <a:lnTo>
                      <a:pt x="1933" y="3800"/>
                    </a:lnTo>
                    <a:lnTo>
                      <a:pt x="1962" y="3791"/>
                    </a:lnTo>
                    <a:lnTo>
                      <a:pt x="2010" y="3753"/>
                    </a:lnTo>
                    <a:lnTo>
                      <a:pt x="2028" y="3743"/>
                    </a:lnTo>
                    <a:close/>
                    <a:moveTo>
                      <a:pt x="467" y="3657"/>
                    </a:moveTo>
                    <a:lnTo>
                      <a:pt x="552" y="3610"/>
                    </a:lnTo>
                    <a:lnTo>
                      <a:pt x="600" y="3600"/>
                    </a:lnTo>
                    <a:lnTo>
                      <a:pt x="629" y="3638"/>
                    </a:lnTo>
                    <a:lnTo>
                      <a:pt x="629" y="3677"/>
                    </a:lnTo>
                    <a:lnTo>
                      <a:pt x="629" y="3829"/>
                    </a:lnTo>
                    <a:lnTo>
                      <a:pt x="609" y="3848"/>
                    </a:lnTo>
                    <a:lnTo>
                      <a:pt x="571" y="3876"/>
                    </a:lnTo>
                    <a:lnTo>
                      <a:pt x="486" y="3896"/>
                    </a:lnTo>
                    <a:lnTo>
                      <a:pt x="210" y="3905"/>
                    </a:lnTo>
                    <a:lnTo>
                      <a:pt x="124" y="3943"/>
                    </a:lnTo>
                    <a:lnTo>
                      <a:pt x="114" y="3896"/>
                    </a:lnTo>
                    <a:lnTo>
                      <a:pt x="133" y="3838"/>
                    </a:lnTo>
                    <a:lnTo>
                      <a:pt x="124" y="3800"/>
                    </a:lnTo>
                    <a:lnTo>
                      <a:pt x="133" y="3791"/>
                    </a:lnTo>
                    <a:lnTo>
                      <a:pt x="143" y="3772"/>
                    </a:lnTo>
                    <a:lnTo>
                      <a:pt x="152" y="3762"/>
                    </a:lnTo>
                    <a:lnTo>
                      <a:pt x="133" y="3743"/>
                    </a:lnTo>
                    <a:lnTo>
                      <a:pt x="124" y="3743"/>
                    </a:lnTo>
                    <a:lnTo>
                      <a:pt x="143" y="3715"/>
                    </a:lnTo>
                    <a:lnTo>
                      <a:pt x="162" y="3667"/>
                    </a:lnTo>
                    <a:lnTo>
                      <a:pt x="181" y="3638"/>
                    </a:lnTo>
                    <a:lnTo>
                      <a:pt x="200" y="3657"/>
                    </a:lnTo>
                    <a:lnTo>
                      <a:pt x="210" y="3677"/>
                    </a:lnTo>
                    <a:lnTo>
                      <a:pt x="228" y="3686"/>
                    </a:lnTo>
                    <a:lnTo>
                      <a:pt x="248" y="3705"/>
                    </a:lnTo>
                    <a:lnTo>
                      <a:pt x="276" y="3695"/>
                    </a:lnTo>
                    <a:lnTo>
                      <a:pt x="305" y="3781"/>
                    </a:lnTo>
                    <a:lnTo>
                      <a:pt x="352" y="3800"/>
                    </a:lnTo>
                    <a:lnTo>
                      <a:pt x="428" y="3800"/>
                    </a:lnTo>
                    <a:lnTo>
                      <a:pt x="457" y="3781"/>
                    </a:lnTo>
                    <a:lnTo>
                      <a:pt x="448" y="3753"/>
                    </a:lnTo>
                    <a:lnTo>
                      <a:pt x="428" y="3724"/>
                    </a:lnTo>
                    <a:lnTo>
                      <a:pt x="410" y="3705"/>
                    </a:lnTo>
                    <a:lnTo>
                      <a:pt x="381" y="3715"/>
                    </a:lnTo>
                    <a:lnTo>
                      <a:pt x="352" y="3695"/>
                    </a:lnTo>
                    <a:lnTo>
                      <a:pt x="333" y="3667"/>
                    </a:lnTo>
                    <a:lnTo>
                      <a:pt x="314" y="3638"/>
                    </a:lnTo>
                    <a:lnTo>
                      <a:pt x="314" y="3619"/>
                    </a:lnTo>
                    <a:lnTo>
                      <a:pt x="343" y="3591"/>
                    </a:lnTo>
                    <a:lnTo>
                      <a:pt x="371" y="3610"/>
                    </a:lnTo>
                    <a:lnTo>
                      <a:pt x="410" y="3638"/>
                    </a:lnTo>
                    <a:lnTo>
                      <a:pt x="467" y="3657"/>
                    </a:lnTo>
                    <a:close/>
                    <a:moveTo>
                      <a:pt x="857" y="3543"/>
                    </a:moveTo>
                    <a:lnTo>
                      <a:pt x="886" y="3562"/>
                    </a:lnTo>
                    <a:lnTo>
                      <a:pt x="914" y="3581"/>
                    </a:lnTo>
                    <a:lnTo>
                      <a:pt x="914" y="3610"/>
                    </a:lnTo>
                    <a:lnTo>
                      <a:pt x="895" y="3648"/>
                    </a:lnTo>
                    <a:lnTo>
                      <a:pt x="857" y="3657"/>
                    </a:lnTo>
                    <a:lnTo>
                      <a:pt x="829" y="3629"/>
                    </a:lnTo>
                    <a:lnTo>
                      <a:pt x="781" y="3562"/>
                    </a:lnTo>
                    <a:lnTo>
                      <a:pt x="809" y="3524"/>
                    </a:lnTo>
                    <a:lnTo>
                      <a:pt x="847" y="3524"/>
                    </a:lnTo>
                    <a:lnTo>
                      <a:pt x="857" y="3524"/>
                    </a:lnTo>
                    <a:lnTo>
                      <a:pt x="857" y="3543"/>
                    </a:lnTo>
                    <a:close/>
                    <a:moveTo>
                      <a:pt x="2324" y="3743"/>
                    </a:moveTo>
                    <a:lnTo>
                      <a:pt x="2333" y="3734"/>
                    </a:lnTo>
                    <a:lnTo>
                      <a:pt x="2343" y="3724"/>
                    </a:lnTo>
                    <a:lnTo>
                      <a:pt x="2324" y="3724"/>
                    </a:lnTo>
                    <a:lnTo>
                      <a:pt x="2276" y="3724"/>
                    </a:lnTo>
                    <a:lnTo>
                      <a:pt x="2286" y="3695"/>
                    </a:lnTo>
                    <a:lnTo>
                      <a:pt x="2305" y="3657"/>
                    </a:lnTo>
                    <a:lnTo>
                      <a:pt x="2305" y="3619"/>
                    </a:lnTo>
                    <a:lnTo>
                      <a:pt x="2305" y="3600"/>
                    </a:lnTo>
                    <a:lnTo>
                      <a:pt x="2400" y="3524"/>
                    </a:lnTo>
                    <a:lnTo>
                      <a:pt x="2438" y="3562"/>
                    </a:lnTo>
                    <a:lnTo>
                      <a:pt x="2476" y="3629"/>
                    </a:lnTo>
                    <a:lnTo>
                      <a:pt x="2495" y="3657"/>
                    </a:lnTo>
                    <a:lnTo>
                      <a:pt x="2543" y="3686"/>
                    </a:lnTo>
                    <a:lnTo>
                      <a:pt x="2581" y="3695"/>
                    </a:lnTo>
                    <a:lnTo>
                      <a:pt x="2619" y="3715"/>
                    </a:lnTo>
                    <a:lnTo>
                      <a:pt x="2638" y="3762"/>
                    </a:lnTo>
                    <a:lnTo>
                      <a:pt x="2610" y="3772"/>
                    </a:lnTo>
                    <a:lnTo>
                      <a:pt x="2600" y="3791"/>
                    </a:lnTo>
                    <a:lnTo>
                      <a:pt x="2600" y="3810"/>
                    </a:lnTo>
                    <a:lnTo>
                      <a:pt x="2610" y="3838"/>
                    </a:lnTo>
                    <a:lnTo>
                      <a:pt x="2610" y="3858"/>
                    </a:lnTo>
                    <a:lnTo>
                      <a:pt x="2562" y="3934"/>
                    </a:lnTo>
                    <a:lnTo>
                      <a:pt x="2476" y="3886"/>
                    </a:lnTo>
                    <a:lnTo>
                      <a:pt x="2324" y="3743"/>
                    </a:lnTo>
                    <a:close/>
                    <a:moveTo>
                      <a:pt x="781" y="3400"/>
                    </a:moveTo>
                    <a:lnTo>
                      <a:pt x="781" y="3419"/>
                    </a:lnTo>
                    <a:lnTo>
                      <a:pt x="762" y="3448"/>
                    </a:lnTo>
                    <a:lnTo>
                      <a:pt x="695" y="3562"/>
                    </a:lnTo>
                    <a:lnTo>
                      <a:pt x="657" y="3562"/>
                    </a:lnTo>
                    <a:lnTo>
                      <a:pt x="619" y="3553"/>
                    </a:lnTo>
                    <a:lnTo>
                      <a:pt x="600" y="3534"/>
                    </a:lnTo>
                    <a:lnTo>
                      <a:pt x="591" y="3495"/>
                    </a:lnTo>
                    <a:lnTo>
                      <a:pt x="581" y="3477"/>
                    </a:lnTo>
                    <a:lnTo>
                      <a:pt x="571" y="3457"/>
                    </a:lnTo>
                    <a:lnTo>
                      <a:pt x="581" y="3419"/>
                    </a:lnTo>
                    <a:lnTo>
                      <a:pt x="600" y="3400"/>
                    </a:lnTo>
                    <a:lnTo>
                      <a:pt x="638" y="3381"/>
                    </a:lnTo>
                    <a:lnTo>
                      <a:pt x="667" y="3372"/>
                    </a:lnTo>
                    <a:lnTo>
                      <a:pt x="695" y="3381"/>
                    </a:lnTo>
                    <a:lnTo>
                      <a:pt x="714" y="3400"/>
                    </a:lnTo>
                    <a:lnTo>
                      <a:pt x="724" y="3400"/>
                    </a:lnTo>
                    <a:lnTo>
                      <a:pt x="743" y="3400"/>
                    </a:lnTo>
                    <a:lnTo>
                      <a:pt x="762" y="3381"/>
                    </a:lnTo>
                    <a:lnTo>
                      <a:pt x="762" y="3391"/>
                    </a:lnTo>
                    <a:lnTo>
                      <a:pt x="762" y="3400"/>
                    </a:lnTo>
                    <a:lnTo>
                      <a:pt x="781" y="3400"/>
                    </a:lnTo>
                    <a:close/>
                    <a:moveTo>
                      <a:pt x="2676" y="3410"/>
                    </a:moveTo>
                    <a:lnTo>
                      <a:pt x="2695" y="3381"/>
                    </a:lnTo>
                    <a:lnTo>
                      <a:pt x="2733" y="3343"/>
                    </a:lnTo>
                    <a:lnTo>
                      <a:pt x="2790" y="3305"/>
                    </a:lnTo>
                    <a:lnTo>
                      <a:pt x="2800" y="3305"/>
                    </a:lnTo>
                    <a:lnTo>
                      <a:pt x="2790" y="3324"/>
                    </a:lnTo>
                    <a:lnTo>
                      <a:pt x="2800" y="3324"/>
                    </a:lnTo>
                    <a:lnTo>
                      <a:pt x="2800" y="3334"/>
                    </a:lnTo>
                    <a:lnTo>
                      <a:pt x="2800" y="3410"/>
                    </a:lnTo>
                    <a:lnTo>
                      <a:pt x="2752" y="3438"/>
                    </a:lnTo>
                    <a:lnTo>
                      <a:pt x="2705" y="3438"/>
                    </a:lnTo>
                    <a:lnTo>
                      <a:pt x="2676" y="3410"/>
                    </a:lnTo>
                    <a:close/>
                    <a:moveTo>
                      <a:pt x="7000" y="3191"/>
                    </a:moveTo>
                    <a:lnTo>
                      <a:pt x="7029" y="3238"/>
                    </a:lnTo>
                    <a:lnTo>
                      <a:pt x="7143" y="3267"/>
                    </a:lnTo>
                    <a:lnTo>
                      <a:pt x="7181" y="3324"/>
                    </a:lnTo>
                    <a:lnTo>
                      <a:pt x="7105" y="3372"/>
                    </a:lnTo>
                    <a:lnTo>
                      <a:pt x="6848" y="3438"/>
                    </a:lnTo>
                    <a:lnTo>
                      <a:pt x="6791" y="3477"/>
                    </a:lnTo>
                    <a:lnTo>
                      <a:pt x="6648" y="3619"/>
                    </a:lnTo>
                    <a:lnTo>
                      <a:pt x="6600" y="3629"/>
                    </a:lnTo>
                    <a:lnTo>
                      <a:pt x="6543" y="3619"/>
                    </a:lnTo>
                    <a:lnTo>
                      <a:pt x="6486" y="3600"/>
                    </a:lnTo>
                    <a:lnTo>
                      <a:pt x="6457" y="3581"/>
                    </a:lnTo>
                    <a:lnTo>
                      <a:pt x="6333" y="3638"/>
                    </a:lnTo>
                    <a:lnTo>
                      <a:pt x="6295" y="3677"/>
                    </a:lnTo>
                    <a:lnTo>
                      <a:pt x="6315" y="3743"/>
                    </a:lnTo>
                    <a:lnTo>
                      <a:pt x="6286" y="3753"/>
                    </a:lnTo>
                    <a:lnTo>
                      <a:pt x="6267" y="3781"/>
                    </a:lnTo>
                    <a:lnTo>
                      <a:pt x="6267" y="3819"/>
                    </a:lnTo>
                    <a:lnTo>
                      <a:pt x="6286" y="3858"/>
                    </a:lnTo>
                    <a:lnTo>
                      <a:pt x="6248" y="3848"/>
                    </a:lnTo>
                    <a:lnTo>
                      <a:pt x="6200" y="3819"/>
                    </a:lnTo>
                    <a:lnTo>
                      <a:pt x="6172" y="3781"/>
                    </a:lnTo>
                    <a:lnTo>
                      <a:pt x="6153" y="3753"/>
                    </a:lnTo>
                    <a:lnTo>
                      <a:pt x="6162" y="3648"/>
                    </a:lnTo>
                    <a:lnTo>
                      <a:pt x="6172" y="3610"/>
                    </a:lnTo>
                    <a:lnTo>
                      <a:pt x="6200" y="3619"/>
                    </a:lnTo>
                    <a:lnTo>
                      <a:pt x="6210" y="3610"/>
                    </a:lnTo>
                    <a:lnTo>
                      <a:pt x="6238" y="3581"/>
                    </a:lnTo>
                    <a:lnTo>
                      <a:pt x="6248" y="3562"/>
                    </a:lnTo>
                    <a:lnTo>
                      <a:pt x="6267" y="3572"/>
                    </a:lnTo>
                    <a:lnTo>
                      <a:pt x="6315" y="3600"/>
                    </a:lnTo>
                    <a:lnTo>
                      <a:pt x="6343" y="3572"/>
                    </a:lnTo>
                    <a:lnTo>
                      <a:pt x="6362" y="3543"/>
                    </a:lnTo>
                    <a:lnTo>
                      <a:pt x="6400" y="3486"/>
                    </a:lnTo>
                    <a:lnTo>
                      <a:pt x="6476" y="3410"/>
                    </a:lnTo>
                    <a:lnTo>
                      <a:pt x="6486" y="3391"/>
                    </a:lnTo>
                    <a:lnTo>
                      <a:pt x="6734" y="3248"/>
                    </a:lnTo>
                    <a:lnTo>
                      <a:pt x="6962" y="3210"/>
                    </a:lnTo>
                    <a:lnTo>
                      <a:pt x="7000" y="3191"/>
                    </a:lnTo>
                    <a:close/>
                    <a:moveTo>
                      <a:pt x="3105" y="3267"/>
                    </a:moveTo>
                    <a:lnTo>
                      <a:pt x="3124" y="3238"/>
                    </a:lnTo>
                    <a:lnTo>
                      <a:pt x="3143" y="3219"/>
                    </a:lnTo>
                    <a:lnTo>
                      <a:pt x="3171" y="3210"/>
                    </a:lnTo>
                    <a:lnTo>
                      <a:pt x="3200" y="3181"/>
                    </a:lnTo>
                    <a:lnTo>
                      <a:pt x="3229" y="3200"/>
                    </a:lnTo>
                    <a:lnTo>
                      <a:pt x="3286" y="3248"/>
                    </a:lnTo>
                    <a:lnTo>
                      <a:pt x="3257" y="3276"/>
                    </a:lnTo>
                    <a:lnTo>
                      <a:pt x="3209" y="3276"/>
                    </a:lnTo>
                    <a:lnTo>
                      <a:pt x="3162" y="3267"/>
                    </a:lnTo>
                    <a:lnTo>
                      <a:pt x="3105" y="3267"/>
                    </a:lnTo>
                    <a:close/>
                    <a:moveTo>
                      <a:pt x="4029" y="3105"/>
                    </a:moveTo>
                    <a:lnTo>
                      <a:pt x="4067" y="3143"/>
                    </a:lnTo>
                    <a:lnTo>
                      <a:pt x="4105" y="3181"/>
                    </a:lnTo>
                    <a:lnTo>
                      <a:pt x="4143" y="3210"/>
                    </a:lnTo>
                    <a:lnTo>
                      <a:pt x="4191" y="3229"/>
                    </a:lnTo>
                    <a:lnTo>
                      <a:pt x="4191" y="3238"/>
                    </a:lnTo>
                    <a:lnTo>
                      <a:pt x="4181" y="3238"/>
                    </a:lnTo>
                    <a:lnTo>
                      <a:pt x="4172" y="3248"/>
                    </a:lnTo>
                    <a:lnTo>
                      <a:pt x="4134" y="3229"/>
                    </a:lnTo>
                    <a:lnTo>
                      <a:pt x="4095" y="3238"/>
                    </a:lnTo>
                    <a:lnTo>
                      <a:pt x="4057" y="3248"/>
                    </a:lnTo>
                    <a:lnTo>
                      <a:pt x="4029" y="3248"/>
                    </a:lnTo>
                    <a:lnTo>
                      <a:pt x="4000" y="3276"/>
                    </a:lnTo>
                    <a:lnTo>
                      <a:pt x="3895" y="3353"/>
                    </a:lnTo>
                    <a:lnTo>
                      <a:pt x="3867" y="3362"/>
                    </a:lnTo>
                    <a:lnTo>
                      <a:pt x="3838" y="3391"/>
                    </a:lnTo>
                    <a:lnTo>
                      <a:pt x="3771" y="3495"/>
                    </a:lnTo>
                    <a:lnTo>
                      <a:pt x="3743" y="3524"/>
                    </a:lnTo>
                    <a:lnTo>
                      <a:pt x="3552" y="3591"/>
                    </a:lnTo>
                    <a:lnTo>
                      <a:pt x="3448" y="3591"/>
                    </a:lnTo>
                    <a:lnTo>
                      <a:pt x="3410" y="3524"/>
                    </a:lnTo>
                    <a:lnTo>
                      <a:pt x="3448" y="3543"/>
                    </a:lnTo>
                    <a:lnTo>
                      <a:pt x="3457" y="3515"/>
                    </a:lnTo>
                    <a:lnTo>
                      <a:pt x="3495" y="3486"/>
                    </a:lnTo>
                    <a:lnTo>
                      <a:pt x="3524" y="3486"/>
                    </a:lnTo>
                    <a:lnTo>
                      <a:pt x="3552" y="3505"/>
                    </a:lnTo>
                    <a:lnTo>
                      <a:pt x="3572" y="3505"/>
                    </a:lnTo>
                    <a:lnTo>
                      <a:pt x="3581" y="3486"/>
                    </a:lnTo>
                    <a:lnTo>
                      <a:pt x="3610" y="3486"/>
                    </a:lnTo>
                    <a:lnTo>
                      <a:pt x="3657" y="3486"/>
                    </a:lnTo>
                    <a:lnTo>
                      <a:pt x="3667" y="3477"/>
                    </a:lnTo>
                    <a:lnTo>
                      <a:pt x="3695" y="3400"/>
                    </a:lnTo>
                    <a:lnTo>
                      <a:pt x="3676" y="3419"/>
                    </a:lnTo>
                    <a:lnTo>
                      <a:pt x="3657" y="3400"/>
                    </a:lnTo>
                    <a:lnTo>
                      <a:pt x="3657" y="3381"/>
                    </a:lnTo>
                    <a:lnTo>
                      <a:pt x="3657" y="3362"/>
                    </a:lnTo>
                    <a:lnTo>
                      <a:pt x="3686" y="3362"/>
                    </a:lnTo>
                    <a:lnTo>
                      <a:pt x="3953" y="3229"/>
                    </a:lnTo>
                    <a:lnTo>
                      <a:pt x="3953" y="3210"/>
                    </a:lnTo>
                    <a:lnTo>
                      <a:pt x="3943" y="3200"/>
                    </a:lnTo>
                    <a:lnTo>
                      <a:pt x="3933" y="3191"/>
                    </a:lnTo>
                    <a:lnTo>
                      <a:pt x="3924" y="3191"/>
                    </a:lnTo>
                    <a:lnTo>
                      <a:pt x="3905" y="3181"/>
                    </a:lnTo>
                    <a:lnTo>
                      <a:pt x="3905" y="3162"/>
                    </a:lnTo>
                    <a:lnTo>
                      <a:pt x="3971" y="3143"/>
                    </a:lnTo>
                    <a:lnTo>
                      <a:pt x="4000" y="3134"/>
                    </a:lnTo>
                    <a:lnTo>
                      <a:pt x="4019" y="3105"/>
                    </a:lnTo>
                    <a:lnTo>
                      <a:pt x="4029" y="3105"/>
                    </a:lnTo>
                    <a:close/>
                    <a:moveTo>
                      <a:pt x="1876" y="3067"/>
                    </a:moveTo>
                    <a:lnTo>
                      <a:pt x="1848" y="3058"/>
                    </a:lnTo>
                    <a:lnTo>
                      <a:pt x="1800" y="3019"/>
                    </a:lnTo>
                    <a:lnTo>
                      <a:pt x="1762" y="2962"/>
                    </a:lnTo>
                    <a:lnTo>
                      <a:pt x="1752" y="2905"/>
                    </a:lnTo>
                    <a:lnTo>
                      <a:pt x="1772" y="2867"/>
                    </a:lnTo>
                    <a:lnTo>
                      <a:pt x="1810" y="2829"/>
                    </a:lnTo>
                    <a:lnTo>
                      <a:pt x="1857" y="2810"/>
                    </a:lnTo>
                    <a:lnTo>
                      <a:pt x="1895" y="2810"/>
                    </a:lnTo>
                    <a:lnTo>
                      <a:pt x="1848" y="2962"/>
                    </a:lnTo>
                    <a:lnTo>
                      <a:pt x="1829" y="3010"/>
                    </a:lnTo>
                    <a:lnTo>
                      <a:pt x="1848" y="3019"/>
                    </a:lnTo>
                    <a:lnTo>
                      <a:pt x="1857" y="3029"/>
                    </a:lnTo>
                    <a:lnTo>
                      <a:pt x="1876" y="3067"/>
                    </a:lnTo>
                    <a:close/>
                    <a:moveTo>
                      <a:pt x="1000" y="2829"/>
                    </a:moveTo>
                    <a:lnTo>
                      <a:pt x="1029" y="2867"/>
                    </a:lnTo>
                    <a:lnTo>
                      <a:pt x="1114" y="2972"/>
                    </a:lnTo>
                    <a:lnTo>
                      <a:pt x="1143" y="3058"/>
                    </a:lnTo>
                    <a:lnTo>
                      <a:pt x="1143" y="3076"/>
                    </a:lnTo>
                    <a:lnTo>
                      <a:pt x="1133" y="3086"/>
                    </a:lnTo>
                    <a:lnTo>
                      <a:pt x="1105" y="3105"/>
                    </a:lnTo>
                    <a:lnTo>
                      <a:pt x="1095" y="3115"/>
                    </a:lnTo>
                    <a:lnTo>
                      <a:pt x="1019" y="3210"/>
                    </a:lnTo>
                    <a:lnTo>
                      <a:pt x="981" y="3153"/>
                    </a:lnTo>
                    <a:lnTo>
                      <a:pt x="943" y="3067"/>
                    </a:lnTo>
                    <a:lnTo>
                      <a:pt x="914" y="2991"/>
                    </a:lnTo>
                    <a:lnTo>
                      <a:pt x="933" y="2943"/>
                    </a:lnTo>
                    <a:lnTo>
                      <a:pt x="933" y="2924"/>
                    </a:lnTo>
                    <a:lnTo>
                      <a:pt x="914" y="2905"/>
                    </a:lnTo>
                    <a:lnTo>
                      <a:pt x="886" y="2857"/>
                    </a:lnTo>
                    <a:lnTo>
                      <a:pt x="857" y="2848"/>
                    </a:lnTo>
                    <a:lnTo>
                      <a:pt x="857" y="2829"/>
                    </a:lnTo>
                    <a:lnTo>
                      <a:pt x="876" y="2810"/>
                    </a:lnTo>
                    <a:lnTo>
                      <a:pt x="867" y="2800"/>
                    </a:lnTo>
                    <a:lnTo>
                      <a:pt x="857" y="2800"/>
                    </a:lnTo>
                    <a:lnTo>
                      <a:pt x="857" y="2791"/>
                    </a:lnTo>
                    <a:lnTo>
                      <a:pt x="886" y="2791"/>
                    </a:lnTo>
                    <a:lnTo>
                      <a:pt x="943" y="2829"/>
                    </a:lnTo>
                    <a:lnTo>
                      <a:pt x="962" y="2848"/>
                    </a:lnTo>
                    <a:lnTo>
                      <a:pt x="981" y="2829"/>
                    </a:lnTo>
                    <a:lnTo>
                      <a:pt x="1000" y="2829"/>
                    </a:lnTo>
                    <a:close/>
                    <a:moveTo>
                      <a:pt x="6143" y="3086"/>
                    </a:moveTo>
                    <a:lnTo>
                      <a:pt x="6162" y="3048"/>
                    </a:lnTo>
                    <a:lnTo>
                      <a:pt x="6172" y="3038"/>
                    </a:lnTo>
                    <a:lnTo>
                      <a:pt x="6191" y="3029"/>
                    </a:lnTo>
                    <a:lnTo>
                      <a:pt x="6172" y="2981"/>
                    </a:lnTo>
                    <a:lnTo>
                      <a:pt x="6181" y="2943"/>
                    </a:lnTo>
                    <a:lnTo>
                      <a:pt x="6210" y="2915"/>
                    </a:lnTo>
                    <a:lnTo>
                      <a:pt x="6219" y="2886"/>
                    </a:lnTo>
                    <a:lnTo>
                      <a:pt x="6229" y="2876"/>
                    </a:lnTo>
                    <a:lnTo>
                      <a:pt x="6238" y="2867"/>
                    </a:lnTo>
                    <a:lnTo>
                      <a:pt x="6238" y="2848"/>
                    </a:lnTo>
                    <a:lnTo>
                      <a:pt x="6238" y="2829"/>
                    </a:lnTo>
                    <a:lnTo>
                      <a:pt x="6219" y="2810"/>
                    </a:lnTo>
                    <a:lnTo>
                      <a:pt x="6200" y="2810"/>
                    </a:lnTo>
                    <a:lnTo>
                      <a:pt x="6181" y="2819"/>
                    </a:lnTo>
                    <a:lnTo>
                      <a:pt x="6172" y="2829"/>
                    </a:lnTo>
                    <a:lnTo>
                      <a:pt x="6153" y="2810"/>
                    </a:lnTo>
                    <a:lnTo>
                      <a:pt x="6143" y="2791"/>
                    </a:lnTo>
                    <a:lnTo>
                      <a:pt x="6124" y="2743"/>
                    </a:lnTo>
                    <a:lnTo>
                      <a:pt x="6105" y="2724"/>
                    </a:lnTo>
                    <a:lnTo>
                      <a:pt x="6086" y="2724"/>
                    </a:lnTo>
                    <a:lnTo>
                      <a:pt x="6086" y="2705"/>
                    </a:lnTo>
                    <a:lnTo>
                      <a:pt x="6095" y="2667"/>
                    </a:lnTo>
                    <a:lnTo>
                      <a:pt x="6115" y="2705"/>
                    </a:lnTo>
                    <a:lnTo>
                      <a:pt x="6315" y="2791"/>
                    </a:lnTo>
                    <a:lnTo>
                      <a:pt x="6315" y="2810"/>
                    </a:lnTo>
                    <a:lnTo>
                      <a:pt x="6286" y="2810"/>
                    </a:lnTo>
                    <a:lnTo>
                      <a:pt x="6305" y="2848"/>
                    </a:lnTo>
                    <a:lnTo>
                      <a:pt x="6333" y="2857"/>
                    </a:lnTo>
                    <a:lnTo>
                      <a:pt x="6362" y="2876"/>
                    </a:lnTo>
                    <a:lnTo>
                      <a:pt x="6362" y="2924"/>
                    </a:lnTo>
                    <a:lnTo>
                      <a:pt x="6381" y="2905"/>
                    </a:lnTo>
                    <a:lnTo>
                      <a:pt x="6400" y="2895"/>
                    </a:lnTo>
                    <a:lnTo>
                      <a:pt x="6419" y="2895"/>
                    </a:lnTo>
                    <a:lnTo>
                      <a:pt x="6448" y="2905"/>
                    </a:lnTo>
                    <a:lnTo>
                      <a:pt x="6448" y="2943"/>
                    </a:lnTo>
                    <a:lnTo>
                      <a:pt x="6438" y="2991"/>
                    </a:lnTo>
                    <a:lnTo>
                      <a:pt x="6448" y="3029"/>
                    </a:lnTo>
                    <a:lnTo>
                      <a:pt x="6429" y="3048"/>
                    </a:lnTo>
                    <a:lnTo>
                      <a:pt x="6429" y="3067"/>
                    </a:lnTo>
                    <a:lnTo>
                      <a:pt x="6448" y="3067"/>
                    </a:lnTo>
                    <a:lnTo>
                      <a:pt x="6448" y="3048"/>
                    </a:lnTo>
                    <a:lnTo>
                      <a:pt x="6457" y="3048"/>
                    </a:lnTo>
                    <a:lnTo>
                      <a:pt x="6438" y="3086"/>
                    </a:lnTo>
                    <a:lnTo>
                      <a:pt x="6400" y="3086"/>
                    </a:lnTo>
                    <a:lnTo>
                      <a:pt x="6333" y="3067"/>
                    </a:lnTo>
                    <a:lnTo>
                      <a:pt x="6324" y="3086"/>
                    </a:lnTo>
                    <a:lnTo>
                      <a:pt x="6315" y="3105"/>
                    </a:lnTo>
                    <a:lnTo>
                      <a:pt x="6305" y="3134"/>
                    </a:lnTo>
                    <a:lnTo>
                      <a:pt x="6295" y="3143"/>
                    </a:lnTo>
                    <a:lnTo>
                      <a:pt x="6267" y="3134"/>
                    </a:lnTo>
                    <a:lnTo>
                      <a:pt x="6248" y="3124"/>
                    </a:lnTo>
                    <a:lnTo>
                      <a:pt x="6238" y="3124"/>
                    </a:lnTo>
                    <a:lnTo>
                      <a:pt x="6219" y="3143"/>
                    </a:lnTo>
                    <a:lnTo>
                      <a:pt x="6200" y="3115"/>
                    </a:lnTo>
                    <a:lnTo>
                      <a:pt x="6181" y="3096"/>
                    </a:lnTo>
                    <a:lnTo>
                      <a:pt x="6162" y="3086"/>
                    </a:lnTo>
                    <a:lnTo>
                      <a:pt x="6143" y="3086"/>
                    </a:lnTo>
                    <a:close/>
                    <a:moveTo>
                      <a:pt x="3572" y="2629"/>
                    </a:moveTo>
                    <a:lnTo>
                      <a:pt x="3562" y="2638"/>
                    </a:lnTo>
                    <a:lnTo>
                      <a:pt x="3562" y="2648"/>
                    </a:lnTo>
                    <a:lnTo>
                      <a:pt x="3552" y="2648"/>
                    </a:lnTo>
                    <a:lnTo>
                      <a:pt x="3505" y="2572"/>
                    </a:lnTo>
                    <a:lnTo>
                      <a:pt x="3543" y="2572"/>
                    </a:lnTo>
                    <a:lnTo>
                      <a:pt x="3572" y="2562"/>
                    </a:lnTo>
                    <a:lnTo>
                      <a:pt x="3629" y="2524"/>
                    </a:lnTo>
                    <a:lnTo>
                      <a:pt x="3629" y="2553"/>
                    </a:lnTo>
                    <a:lnTo>
                      <a:pt x="3619" y="2572"/>
                    </a:lnTo>
                    <a:lnTo>
                      <a:pt x="3638" y="2600"/>
                    </a:lnTo>
                    <a:lnTo>
                      <a:pt x="3648" y="2610"/>
                    </a:lnTo>
                    <a:lnTo>
                      <a:pt x="3638" y="2629"/>
                    </a:lnTo>
                    <a:lnTo>
                      <a:pt x="3619" y="2648"/>
                    </a:lnTo>
                    <a:lnTo>
                      <a:pt x="3600" y="2648"/>
                    </a:lnTo>
                    <a:lnTo>
                      <a:pt x="3572" y="2629"/>
                    </a:lnTo>
                    <a:close/>
                    <a:moveTo>
                      <a:pt x="2343" y="2791"/>
                    </a:moveTo>
                    <a:lnTo>
                      <a:pt x="2314" y="2791"/>
                    </a:lnTo>
                    <a:lnTo>
                      <a:pt x="2305" y="2810"/>
                    </a:lnTo>
                    <a:lnTo>
                      <a:pt x="2295" y="2838"/>
                    </a:lnTo>
                    <a:lnTo>
                      <a:pt x="2276" y="2867"/>
                    </a:lnTo>
                    <a:lnTo>
                      <a:pt x="2257" y="2886"/>
                    </a:lnTo>
                    <a:lnTo>
                      <a:pt x="2229" y="2915"/>
                    </a:lnTo>
                    <a:lnTo>
                      <a:pt x="2162" y="2962"/>
                    </a:lnTo>
                    <a:lnTo>
                      <a:pt x="2124" y="2972"/>
                    </a:lnTo>
                    <a:lnTo>
                      <a:pt x="2048" y="2962"/>
                    </a:lnTo>
                    <a:lnTo>
                      <a:pt x="2019" y="2953"/>
                    </a:lnTo>
                    <a:lnTo>
                      <a:pt x="1971" y="2915"/>
                    </a:lnTo>
                    <a:lnTo>
                      <a:pt x="1952" y="2905"/>
                    </a:lnTo>
                    <a:lnTo>
                      <a:pt x="1933" y="2886"/>
                    </a:lnTo>
                    <a:lnTo>
                      <a:pt x="1933" y="2857"/>
                    </a:lnTo>
                    <a:lnTo>
                      <a:pt x="1952" y="2743"/>
                    </a:lnTo>
                    <a:lnTo>
                      <a:pt x="1981" y="2715"/>
                    </a:lnTo>
                    <a:lnTo>
                      <a:pt x="2057" y="2667"/>
                    </a:lnTo>
                    <a:lnTo>
                      <a:pt x="2038" y="2657"/>
                    </a:lnTo>
                    <a:lnTo>
                      <a:pt x="2019" y="2648"/>
                    </a:lnTo>
                    <a:lnTo>
                      <a:pt x="2010" y="2657"/>
                    </a:lnTo>
                    <a:lnTo>
                      <a:pt x="2038" y="2610"/>
                    </a:lnTo>
                    <a:lnTo>
                      <a:pt x="2105" y="2553"/>
                    </a:lnTo>
                    <a:lnTo>
                      <a:pt x="2181" y="2505"/>
                    </a:lnTo>
                    <a:lnTo>
                      <a:pt x="2248" y="2486"/>
                    </a:lnTo>
                    <a:lnTo>
                      <a:pt x="2210" y="2534"/>
                    </a:lnTo>
                    <a:lnTo>
                      <a:pt x="2229" y="2562"/>
                    </a:lnTo>
                    <a:lnTo>
                      <a:pt x="2295" y="2572"/>
                    </a:lnTo>
                    <a:lnTo>
                      <a:pt x="2324" y="2524"/>
                    </a:lnTo>
                    <a:lnTo>
                      <a:pt x="2314" y="2514"/>
                    </a:lnTo>
                    <a:lnTo>
                      <a:pt x="2305" y="2486"/>
                    </a:lnTo>
                    <a:lnTo>
                      <a:pt x="2343" y="2486"/>
                    </a:lnTo>
                    <a:lnTo>
                      <a:pt x="2371" y="2486"/>
                    </a:lnTo>
                    <a:lnTo>
                      <a:pt x="2371" y="2505"/>
                    </a:lnTo>
                    <a:lnTo>
                      <a:pt x="2362" y="2534"/>
                    </a:lnTo>
                    <a:lnTo>
                      <a:pt x="2352" y="2553"/>
                    </a:lnTo>
                    <a:lnTo>
                      <a:pt x="2343" y="2572"/>
                    </a:lnTo>
                    <a:lnTo>
                      <a:pt x="2305" y="2667"/>
                    </a:lnTo>
                    <a:lnTo>
                      <a:pt x="2305" y="2705"/>
                    </a:lnTo>
                    <a:lnTo>
                      <a:pt x="2343" y="2724"/>
                    </a:lnTo>
                    <a:lnTo>
                      <a:pt x="2343" y="2743"/>
                    </a:lnTo>
                    <a:lnTo>
                      <a:pt x="2305" y="2743"/>
                    </a:lnTo>
                    <a:lnTo>
                      <a:pt x="2305" y="2772"/>
                    </a:lnTo>
                    <a:lnTo>
                      <a:pt x="2343" y="2772"/>
                    </a:lnTo>
                    <a:lnTo>
                      <a:pt x="2343" y="2791"/>
                    </a:lnTo>
                    <a:close/>
                    <a:moveTo>
                      <a:pt x="2914" y="2362"/>
                    </a:moveTo>
                    <a:lnTo>
                      <a:pt x="2933" y="2343"/>
                    </a:lnTo>
                    <a:lnTo>
                      <a:pt x="2971" y="2362"/>
                    </a:lnTo>
                    <a:lnTo>
                      <a:pt x="3029" y="2410"/>
                    </a:lnTo>
                    <a:lnTo>
                      <a:pt x="3057" y="2457"/>
                    </a:lnTo>
                    <a:lnTo>
                      <a:pt x="3067" y="2514"/>
                    </a:lnTo>
                    <a:lnTo>
                      <a:pt x="3076" y="2638"/>
                    </a:lnTo>
                    <a:lnTo>
                      <a:pt x="3067" y="2695"/>
                    </a:lnTo>
                    <a:lnTo>
                      <a:pt x="3048" y="2810"/>
                    </a:lnTo>
                    <a:lnTo>
                      <a:pt x="3038" y="2876"/>
                    </a:lnTo>
                    <a:lnTo>
                      <a:pt x="2971" y="3019"/>
                    </a:lnTo>
                    <a:lnTo>
                      <a:pt x="2962" y="3029"/>
                    </a:lnTo>
                    <a:lnTo>
                      <a:pt x="2953" y="3029"/>
                    </a:lnTo>
                    <a:lnTo>
                      <a:pt x="2914" y="3048"/>
                    </a:lnTo>
                    <a:lnTo>
                      <a:pt x="2838" y="3124"/>
                    </a:lnTo>
                    <a:lnTo>
                      <a:pt x="2810" y="3134"/>
                    </a:lnTo>
                    <a:lnTo>
                      <a:pt x="2762" y="3143"/>
                    </a:lnTo>
                    <a:lnTo>
                      <a:pt x="2733" y="3162"/>
                    </a:lnTo>
                    <a:lnTo>
                      <a:pt x="2733" y="3143"/>
                    </a:lnTo>
                    <a:lnTo>
                      <a:pt x="2724" y="3143"/>
                    </a:lnTo>
                    <a:lnTo>
                      <a:pt x="2705" y="3124"/>
                    </a:lnTo>
                    <a:lnTo>
                      <a:pt x="2695" y="3105"/>
                    </a:lnTo>
                    <a:lnTo>
                      <a:pt x="2686" y="3048"/>
                    </a:lnTo>
                    <a:lnTo>
                      <a:pt x="2676" y="3029"/>
                    </a:lnTo>
                    <a:lnTo>
                      <a:pt x="2657" y="3010"/>
                    </a:lnTo>
                    <a:lnTo>
                      <a:pt x="2590" y="2962"/>
                    </a:lnTo>
                    <a:lnTo>
                      <a:pt x="2610" y="2953"/>
                    </a:lnTo>
                    <a:lnTo>
                      <a:pt x="2610" y="2933"/>
                    </a:lnTo>
                    <a:lnTo>
                      <a:pt x="2600" y="2915"/>
                    </a:lnTo>
                    <a:lnTo>
                      <a:pt x="2590" y="2895"/>
                    </a:lnTo>
                    <a:lnTo>
                      <a:pt x="2572" y="2876"/>
                    </a:lnTo>
                    <a:lnTo>
                      <a:pt x="2572" y="2848"/>
                    </a:lnTo>
                    <a:lnTo>
                      <a:pt x="2581" y="2829"/>
                    </a:lnTo>
                    <a:lnTo>
                      <a:pt x="2543" y="2753"/>
                    </a:lnTo>
                    <a:lnTo>
                      <a:pt x="2514" y="2724"/>
                    </a:lnTo>
                    <a:lnTo>
                      <a:pt x="2486" y="2705"/>
                    </a:lnTo>
                    <a:lnTo>
                      <a:pt x="2486" y="2686"/>
                    </a:lnTo>
                    <a:lnTo>
                      <a:pt x="2495" y="2677"/>
                    </a:lnTo>
                    <a:lnTo>
                      <a:pt x="2514" y="2667"/>
                    </a:lnTo>
                    <a:lnTo>
                      <a:pt x="2524" y="2677"/>
                    </a:lnTo>
                    <a:lnTo>
                      <a:pt x="2533" y="2686"/>
                    </a:lnTo>
                    <a:lnTo>
                      <a:pt x="2552" y="2667"/>
                    </a:lnTo>
                    <a:lnTo>
                      <a:pt x="2638" y="2572"/>
                    </a:lnTo>
                    <a:lnTo>
                      <a:pt x="2790" y="2457"/>
                    </a:lnTo>
                    <a:lnTo>
                      <a:pt x="2810" y="2438"/>
                    </a:lnTo>
                    <a:lnTo>
                      <a:pt x="2838" y="2381"/>
                    </a:lnTo>
                    <a:lnTo>
                      <a:pt x="2857" y="2372"/>
                    </a:lnTo>
                    <a:lnTo>
                      <a:pt x="2905" y="2362"/>
                    </a:lnTo>
                    <a:lnTo>
                      <a:pt x="2914" y="2362"/>
                    </a:lnTo>
                    <a:close/>
                    <a:moveTo>
                      <a:pt x="390" y="2410"/>
                    </a:moveTo>
                    <a:lnTo>
                      <a:pt x="371" y="2391"/>
                    </a:lnTo>
                    <a:lnTo>
                      <a:pt x="448" y="2343"/>
                    </a:lnTo>
                    <a:lnTo>
                      <a:pt x="495" y="2324"/>
                    </a:lnTo>
                    <a:lnTo>
                      <a:pt x="524" y="2343"/>
                    </a:lnTo>
                    <a:lnTo>
                      <a:pt x="533" y="2343"/>
                    </a:lnTo>
                    <a:lnTo>
                      <a:pt x="543" y="2334"/>
                    </a:lnTo>
                    <a:lnTo>
                      <a:pt x="562" y="2334"/>
                    </a:lnTo>
                    <a:lnTo>
                      <a:pt x="571" y="2334"/>
                    </a:lnTo>
                    <a:lnTo>
                      <a:pt x="581" y="2343"/>
                    </a:lnTo>
                    <a:lnTo>
                      <a:pt x="600" y="2391"/>
                    </a:lnTo>
                    <a:lnTo>
                      <a:pt x="609" y="2438"/>
                    </a:lnTo>
                    <a:lnTo>
                      <a:pt x="609" y="2496"/>
                    </a:lnTo>
                    <a:lnTo>
                      <a:pt x="600" y="2553"/>
                    </a:lnTo>
                    <a:lnTo>
                      <a:pt x="581" y="2505"/>
                    </a:lnTo>
                    <a:lnTo>
                      <a:pt x="571" y="2505"/>
                    </a:lnTo>
                    <a:lnTo>
                      <a:pt x="571" y="2543"/>
                    </a:lnTo>
                    <a:lnTo>
                      <a:pt x="562" y="2572"/>
                    </a:lnTo>
                    <a:lnTo>
                      <a:pt x="543" y="2591"/>
                    </a:lnTo>
                    <a:lnTo>
                      <a:pt x="524" y="2610"/>
                    </a:lnTo>
                    <a:lnTo>
                      <a:pt x="514" y="2600"/>
                    </a:lnTo>
                    <a:lnTo>
                      <a:pt x="514" y="2591"/>
                    </a:lnTo>
                    <a:lnTo>
                      <a:pt x="505" y="2581"/>
                    </a:lnTo>
                    <a:lnTo>
                      <a:pt x="505" y="2572"/>
                    </a:lnTo>
                    <a:lnTo>
                      <a:pt x="514" y="2572"/>
                    </a:lnTo>
                    <a:lnTo>
                      <a:pt x="524" y="2572"/>
                    </a:lnTo>
                    <a:lnTo>
                      <a:pt x="505" y="2553"/>
                    </a:lnTo>
                    <a:lnTo>
                      <a:pt x="476" y="2553"/>
                    </a:lnTo>
                    <a:lnTo>
                      <a:pt x="457" y="2553"/>
                    </a:lnTo>
                    <a:lnTo>
                      <a:pt x="438" y="2572"/>
                    </a:lnTo>
                    <a:lnTo>
                      <a:pt x="438" y="2543"/>
                    </a:lnTo>
                    <a:lnTo>
                      <a:pt x="428" y="2534"/>
                    </a:lnTo>
                    <a:lnTo>
                      <a:pt x="419" y="2534"/>
                    </a:lnTo>
                    <a:lnTo>
                      <a:pt x="410" y="2553"/>
                    </a:lnTo>
                    <a:lnTo>
                      <a:pt x="390" y="2534"/>
                    </a:lnTo>
                    <a:lnTo>
                      <a:pt x="371" y="2534"/>
                    </a:lnTo>
                    <a:lnTo>
                      <a:pt x="352" y="2553"/>
                    </a:lnTo>
                    <a:lnTo>
                      <a:pt x="343" y="2572"/>
                    </a:lnTo>
                    <a:lnTo>
                      <a:pt x="333" y="2534"/>
                    </a:lnTo>
                    <a:lnTo>
                      <a:pt x="343" y="2524"/>
                    </a:lnTo>
                    <a:lnTo>
                      <a:pt x="362" y="2505"/>
                    </a:lnTo>
                    <a:lnTo>
                      <a:pt x="343" y="2496"/>
                    </a:lnTo>
                    <a:lnTo>
                      <a:pt x="343" y="2476"/>
                    </a:lnTo>
                    <a:lnTo>
                      <a:pt x="352" y="2467"/>
                    </a:lnTo>
                    <a:lnTo>
                      <a:pt x="371" y="2448"/>
                    </a:lnTo>
                    <a:lnTo>
                      <a:pt x="371" y="2429"/>
                    </a:lnTo>
                    <a:lnTo>
                      <a:pt x="371" y="2419"/>
                    </a:lnTo>
                    <a:lnTo>
                      <a:pt x="390" y="2410"/>
                    </a:lnTo>
                    <a:close/>
                    <a:moveTo>
                      <a:pt x="219" y="1724"/>
                    </a:moveTo>
                    <a:lnTo>
                      <a:pt x="228" y="1648"/>
                    </a:lnTo>
                    <a:lnTo>
                      <a:pt x="286" y="1600"/>
                    </a:lnTo>
                    <a:lnTo>
                      <a:pt x="333" y="1553"/>
                    </a:lnTo>
                    <a:lnTo>
                      <a:pt x="371" y="1505"/>
                    </a:lnTo>
                    <a:lnTo>
                      <a:pt x="390" y="1505"/>
                    </a:lnTo>
                    <a:lnTo>
                      <a:pt x="390" y="1553"/>
                    </a:lnTo>
                    <a:lnTo>
                      <a:pt x="390" y="1572"/>
                    </a:lnTo>
                    <a:lnTo>
                      <a:pt x="371" y="1619"/>
                    </a:lnTo>
                    <a:lnTo>
                      <a:pt x="362" y="1629"/>
                    </a:lnTo>
                    <a:lnTo>
                      <a:pt x="457" y="1686"/>
                    </a:lnTo>
                    <a:lnTo>
                      <a:pt x="486" y="1724"/>
                    </a:lnTo>
                    <a:lnTo>
                      <a:pt x="476" y="1791"/>
                    </a:lnTo>
                    <a:lnTo>
                      <a:pt x="438" y="1781"/>
                    </a:lnTo>
                    <a:lnTo>
                      <a:pt x="419" y="1810"/>
                    </a:lnTo>
                    <a:lnTo>
                      <a:pt x="400" y="1867"/>
                    </a:lnTo>
                    <a:lnTo>
                      <a:pt x="390" y="1905"/>
                    </a:lnTo>
                    <a:lnTo>
                      <a:pt x="362" y="1943"/>
                    </a:lnTo>
                    <a:lnTo>
                      <a:pt x="314" y="1981"/>
                    </a:lnTo>
                    <a:lnTo>
                      <a:pt x="267" y="2019"/>
                    </a:lnTo>
                    <a:lnTo>
                      <a:pt x="219" y="2029"/>
                    </a:lnTo>
                    <a:lnTo>
                      <a:pt x="238" y="1924"/>
                    </a:lnTo>
                    <a:lnTo>
                      <a:pt x="257" y="1877"/>
                    </a:lnTo>
                    <a:lnTo>
                      <a:pt x="295" y="1848"/>
                    </a:lnTo>
                    <a:lnTo>
                      <a:pt x="295" y="1829"/>
                    </a:lnTo>
                    <a:lnTo>
                      <a:pt x="286" y="1819"/>
                    </a:lnTo>
                    <a:lnTo>
                      <a:pt x="276" y="1810"/>
                    </a:lnTo>
                    <a:lnTo>
                      <a:pt x="267" y="1810"/>
                    </a:lnTo>
                    <a:lnTo>
                      <a:pt x="267" y="1791"/>
                    </a:lnTo>
                    <a:lnTo>
                      <a:pt x="286" y="1762"/>
                    </a:lnTo>
                    <a:lnTo>
                      <a:pt x="276" y="1734"/>
                    </a:lnTo>
                    <a:lnTo>
                      <a:pt x="257" y="1714"/>
                    </a:lnTo>
                    <a:lnTo>
                      <a:pt x="219" y="1724"/>
                    </a:lnTo>
                    <a:close/>
                    <a:moveTo>
                      <a:pt x="2610" y="1714"/>
                    </a:moveTo>
                    <a:lnTo>
                      <a:pt x="2581" y="1705"/>
                    </a:lnTo>
                    <a:lnTo>
                      <a:pt x="2400" y="1724"/>
                    </a:lnTo>
                    <a:lnTo>
                      <a:pt x="2409" y="1705"/>
                    </a:lnTo>
                    <a:lnTo>
                      <a:pt x="2409" y="1696"/>
                    </a:lnTo>
                    <a:lnTo>
                      <a:pt x="2400" y="1676"/>
                    </a:lnTo>
                    <a:lnTo>
                      <a:pt x="2409" y="1657"/>
                    </a:lnTo>
                    <a:lnTo>
                      <a:pt x="2419" y="1648"/>
                    </a:lnTo>
                    <a:lnTo>
                      <a:pt x="2429" y="1648"/>
                    </a:lnTo>
                    <a:lnTo>
                      <a:pt x="2438" y="1648"/>
                    </a:lnTo>
                    <a:lnTo>
                      <a:pt x="2448" y="1581"/>
                    </a:lnTo>
                    <a:lnTo>
                      <a:pt x="2438" y="1553"/>
                    </a:lnTo>
                    <a:lnTo>
                      <a:pt x="2400" y="1553"/>
                    </a:lnTo>
                    <a:lnTo>
                      <a:pt x="2419" y="1505"/>
                    </a:lnTo>
                    <a:lnTo>
                      <a:pt x="2448" y="1486"/>
                    </a:lnTo>
                    <a:lnTo>
                      <a:pt x="2476" y="1476"/>
                    </a:lnTo>
                    <a:lnTo>
                      <a:pt x="2495" y="1448"/>
                    </a:lnTo>
                    <a:lnTo>
                      <a:pt x="2572" y="1562"/>
                    </a:lnTo>
                    <a:lnTo>
                      <a:pt x="2581" y="1562"/>
                    </a:lnTo>
                    <a:lnTo>
                      <a:pt x="2590" y="1505"/>
                    </a:lnTo>
                    <a:lnTo>
                      <a:pt x="2610" y="1486"/>
                    </a:lnTo>
                    <a:lnTo>
                      <a:pt x="2686" y="1505"/>
                    </a:lnTo>
                    <a:lnTo>
                      <a:pt x="2695" y="1514"/>
                    </a:lnTo>
                    <a:lnTo>
                      <a:pt x="2705" y="1534"/>
                    </a:lnTo>
                    <a:lnTo>
                      <a:pt x="2724" y="1543"/>
                    </a:lnTo>
                    <a:lnTo>
                      <a:pt x="2772" y="1562"/>
                    </a:lnTo>
                    <a:lnTo>
                      <a:pt x="2772" y="1581"/>
                    </a:lnTo>
                    <a:lnTo>
                      <a:pt x="2772" y="1600"/>
                    </a:lnTo>
                    <a:lnTo>
                      <a:pt x="2752" y="1629"/>
                    </a:lnTo>
                    <a:lnTo>
                      <a:pt x="2724" y="1648"/>
                    </a:lnTo>
                    <a:lnTo>
                      <a:pt x="2676" y="1648"/>
                    </a:lnTo>
                    <a:lnTo>
                      <a:pt x="2638" y="1657"/>
                    </a:lnTo>
                    <a:lnTo>
                      <a:pt x="2629" y="1714"/>
                    </a:lnTo>
                    <a:lnTo>
                      <a:pt x="2610" y="1714"/>
                    </a:lnTo>
                    <a:close/>
                    <a:moveTo>
                      <a:pt x="1562" y="1657"/>
                    </a:moveTo>
                    <a:lnTo>
                      <a:pt x="1562" y="1667"/>
                    </a:lnTo>
                    <a:lnTo>
                      <a:pt x="1581" y="1676"/>
                    </a:lnTo>
                    <a:lnTo>
                      <a:pt x="1591" y="1696"/>
                    </a:lnTo>
                    <a:lnTo>
                      <a:pt x="1600" y="1714"/>
                    </a:lnTo>
                    <a:lnTo>
                      <a:pt x="1609" y="1743"/>
                    </a:lnTo>
                    <a:lnTo>
                      <a:pt x="1609" y="1762"/>
                    </a:lnTo>
                    <a:lnTo>
                      <a:pt x="1591" y="1772"/>
                    </a:lnTo>
                    <a:lnTo>
                      <a:pt x="1448" y="1848"/>
                    </a:lnTo>
                    <a:lnTo>
                      <a:pt x="1409" y="1867"/>
                    </a:lnTo>
                    <a:lnTo>
                      <a:pt x="1409" y="1838"/>
                    </a:lnTo>
                    <a:lnTo>
                      <a:pt x="1419" y="1819"/>
                    </a:lnTo>
                    <a:lnTo>
                      <a:pt x="1419" y="1800"/>
                    </a:lnTo>
                    <a:lnTo>
                      <a:pt x="1429" y="1791"/>
                    </a:lnTo>
                    <a:lnTo>
                      <a:pt x="1429" y="1772"/>
                    </a:lnTo>
                    <a:lnTo>
                      <a:pt x="1419" y="1772"/>
                    </a:lnTo>
                    <a:lnTo>
                      <a:pt x="1362" y="1772"/>
                    </a:lnTo>
                    <a:lnTo>
                      <a:pt x="1371" y="1743"/>
                    </a:lnTo>
                    <a:lnTo>
                      <a:pt x="1381" y="1724"/>
                    </a:lnTo>
                    <a:lnTo>
                      <a:pt x="1400" y="1705"/>
                    </a:lnTo>
                    <a:lnTo>
                      <a:pt x="1409" y="1686"/>
                    </a:lnTo>
                    <a:lnTo>
                      <a:pt x="1400" y="1686"/>
                    </a:lnTo>
                    <a:lnTo>
                      <a:pt x="1381" y="1667"/>
                    </a:lnTo>
                    <a:lnTo>
                      <a:pt x="1429" y="1657"/>
                    </a:lnTo>
                    <a:lnTo>
                      <a:pt x="1448" y="1619"/>
                    </a:lnTo>
                    <a:lnTo>
                      <a:pt x="1467" y="1572"/>
                    </a:lnTo>
                    <a:lnTo>
                      <a:pt x="1457" y="1534"/>
                    </a:lnTo>
                    <a:lnTo>
                      <a:pt x="1448" y="1467"/>
                    </a:lnTo>
                    <a:lnTo>
                      <a:pt x="1448" y="1438"/>
                    </a:lnTo>
                    <a:lnTo>
                      <a:pt x="1467" y="1438"/>
                    </a:lnTo>
                    <a:lnTo>
                      <a:pt x="1524" y="1448"/>
                    </a:lnTo>
                    <a:lnTo>
                      <a:pt x="1543" y="1476"/>
                    </a:lnTo>
                    <a:lnTo>
                      <a:pt x="1571" y="1514"/>
                    </a:lnTo>
                    <a:lnTo>
                      <a:pt x="1581" y="1553"/>
                    </a:lnTo>
                    <a:lnTo>
                      <a:pt x="1591" y="1591"/>
                    </a:lnTo>
                    <a:lnTo>
                      <a:pt x="1581" y="1610"/>
                    </a:lnTo>
                    <a:lnTo>
                      <a:pt x="1562" y="1638"/>
                    </a:lnTo>
                    <a:lnTo>
                      <a:pt x="1562" y="1657"/>
                    </a:lnTo>
                    <a:close/>
                    <a:moveTo>
                      <a:pt x="1905" y="1229"/>
                    </a:moveTo>
                    <a:lnTo>
                      <a:pt x="1876" y="1219"/>
                    </a:lnTo>
                    <a:lnTo>
                      <a:pt x="1800" y="1124"/>
                    </a:lnTo>
                    <a:lnTo>
                      <a:pt x="1705" y="1086"/>
                    </a:lnTo>
                    <a:lnTo>
                      <a:pt x="1686" y="1067"/>
                    </a:lnTo>
                    <a:lnTo>
                      <a:pt x="1667" y="1048"/>
                    </a:lnTo>
                    <a:lnTo>
                      <a:pt x="1657" y="1010"/>
                    </a:lnTo>
                    <a:lnTo>
                      <a:pt x="1648" y="972"/>
                    </a:lnTo>
                    <a:lnTo>
                      <a:pt x="1657" y="943"/>
                    </a:lnTo>
                    <a:lnTo>
                      <a:pt x="1686" y="943"/>
                    </a:lnTo>
                    <a:lnTo>
                      <a:pt x="1810" y="943"/>
                    </a:lnTo>
                    <a:lnTo>
                      <a:pt x="1819" y="952"/>
                    </a:lnTo>
                    <a:lnTo>
                      <a:pt x="1848" y="962"/>
                    </a:lnTo>
                    <a:lnTo>
                      <a:pt x="1848" y="991"/>
                    </a:lnTo>
                    <a:lnTo>
                      <a:pt x="1829" y="991"/>
                    </a:lnTo>
                    <a:lnTo>
                      <a:pt x="1829" y="1010"/>
                    </a:lnTo>
                    <a:lnTo>
                      <a:pt x="1848" y="1010"/>
                    </a:lnTo>
                    <a:lnTo>
                      <a:pt x="1867" y="1019"/>
                    </a:lnTo>
                    <a:lnTo>
                      <a:pt x="1886" y="1029"/>
                    </a:lnTo>
                    <a:lnTo>
                      <a:pt x="1895" y="1048"/>
                    </a:lnTo>
                    <a:lnTo>
                      <a:pt x="1933" y="1019"/>
                    </a:lnTo>
                    <a:lnTo>
                      <a:pt x="1971" y="1029"/>
                    </a:lnTo>
                    <a:lnTo>
                      <a:pt x="2019" y="1057"/>
                    </a:lnTo>
                    <a:lnTo>
                      <a:pt x="2038" y="1086"/>
                    </a:lnTo>
                    <a:lnTo>
                      <a:pt x="2076" y="1048"/>
                    </a:lnTo>
                    <a:lnTo>
                      <a:pt x="2133" y="1057"/>
                    </a:lnTo>
                    <a:lnTo>
                      <a:pt x="2210" y="1095"/>
                    </a:lnTo>
                    <a:lnTo>
                      <a:pt x="2257" y="1105"/>
                    </a:lnTo>
                    <a:lnTo>
                      <a:pt x="2248" y="1124"/>
                    </a:lnTo>
                    <a:lnTo>
                      <a:pt x="2267" y="1134"/>
                    </a:lnTo>
                    <a:lnTo>
                      <a:pt x="2276" y="1153"/>
                    </a:lnTo>
                    <a:lnTo>
                      <a:pt x="2286" y="1181"/>
                    </a:lnTo>
                    <a:lnTo>
                      <a:pt x="2295" y="1210"/>
                    </a:lnTo>
                    <a:lnTo>
                      <a:pt x="2238" y="1286"/>
                    </a:lnTo>
                    <a:lnTo>
                      <a:pt x="2219" y="1362"/>
                    </a:lnTo>
                    <a:lnTo>
                      <a:pt x="2191" y="1372"/>
                    </a:lnTo>
                    <a:lnTo>
                      <a:pt x="2086" y="1362"/>
                    </a:lnTo>
                    <a:lnTo>
                      <a:pt x="2019" y="1315"/>
                    </a:lnTo>
                    <a:lnTo>
                      <a:pt x="1981" y="1305"/>
                    </a:lnTo>
                    <a:lnTo>
                      <a:pt x="1962" y="1295"/>
                    </a:lnTo>
                    <a:lnTo>
                      <a:pt x="1933" y="1238"/>
                    </a:lnTo>
                    <a:lnTo>
                      <a:pt x="1905" y="1229"/>
                    </a:lnTo>
                    <a:close/>
                    <a:moveTo>
                      <a:pt x="228" y="924"/>
                    </a:moveTo>
                    <a:lnTo>
                      <a:pt x="295" y="1019"/>
                    </a:lnTo>
                    <a:lnTo>
                      <a:pt x="286" y="1105"/>
                    </a:lnTo>
                    <a:lnTo>
                      <a:pt x="219" y="1191"/>
                    </a:lnTo>
                    <a:lnTo>
                      <a:pt x="152" y="1267"/>
                    </a:lnTo>
                    <a:lnTo>
                      <a:pt x="86" y="1362"/>
                    </a:lnTo>
                    <a:lnTo>
                      <a:pt x="47" y="1400"/>
                    </a:lnTo>
                    <a:lnTo>
                      <a:pt x="0" y="1381"/>
                    </a:lnTo>
                    <a:lnTo>
                      <a:pt x="0" y="1333"/>
                    </a:lnTo>
                    <a:lnTo>
                      <a:pt x="9" y="1191"/>
                    </a:lnTo>
                    <a:lnTo>
                      <a:pt x="9" y="1162"/>
                    </a:lnTo>
                    <a:lnTo>
                      <a:pt x="9" y="1115"/>
                    </a:lnTo>
                    <a:lnTo>
                      <a:pt x="38" y="1048"/>
                    </a:lnTo>
                    <a:lnTo>
                      <a:pt x="76" y="1000"/>
                    </a:lnTo>
                    <a:lnTo>
                      <a:pt x="105" y="1010"/>
                    </a:lnTo>
                    <a:lnTo>
                      <a:pt x="124" y="991"/>
                    </a:lnTo>
                    <a:lnTo>
                      <a:pt x="133" y="962"/>
                    </a:lnTo>
                    <a:lnTo>
                      <a:pt x="114" y="972"/>
                    </a:lnTo>
                    <a:lnTo>
                      <a:pt x="105" y="962"/>
                    </a:lnTo>
                    <a:lnTo>
                      <a:pt x="105" y="943"/>
                    </a:lnTo>
                    <a:lnTo>
                      <a:pt x="133" y="934"/>
                    </a:lnTo>
                    <a:lnTo>
                      <a:pt x="152" y="924"/>
                    </a:lnTo>
                    <a:lnTo>
                      <a:pt x="172" y="934"/>
                    </a:lnTo>
                    <a:lnTo>
                      <a:pt x="181" y="943"/>
                    </a:lnTo>
                    <a:lnTo>
                      <a:pt x="200" y="943"/>
                    </a:lnTo>
                    <a:lnTo>
                      <a:pt x="200" y="934"/>
                    </a:lnTo>
                    <a:lnTo>
                      <a:pt x="210" y="924"/>
                    </a:lnTo>
                    <a:lnTo>
                      <a:pt x="219" y="924"/>
                    </a:lnTo>
                    <a:lnTo>
                      <a:pt x="228" y="924"/>
                    </a:lnTo>
                    <a:close/>
                    <a:moveTo>
                      <a:pt x="1667" y="686"/>
                    </a:moveTo>
                    <a:lnTo>
                      <a:pt x="1676" y="724"/>
                    </a:lnTo>
                    <a:lnTo>
                      <a:pt x="1657" y="781"/>
                    </a:lnTo>
                    <a:lnTo>
                      <a:pt x="1619" y="829"/>
                    </a:lnTo>
                    <a:lnTo>
                      <a:pt x="1591" y="867"/>
                    </a:lnTo>
                    <a:lnTo>
                      <a:pt x="1591" y="876"/>
                    </a:lnTo>
                    <a:lnTo>
                      <a:pt x="1600" y="924"/>
                    </a:lnTo>
                    <a:lnTo>
                      <a:pt x="1591" y="924"/>
                    </a:lnTo>
                    <a:lnTo>
                      <a:pt x="1571" y="895"/>
                    </a:lnTo>
                    <a:lnTo>
                      <a:pt x="1514" y="857"/>
                    </a:lnTo>
                    <a:lnTo>
                      <a:pt x="1495" y="829"/>
                    </a:lnTo>
                    <a:lnTo>
                      <a:pt x="1448" y="705"/>
                    </a:lnTo>
                    <a:lnTo>
                      <a:pt x="1438" y="686"/>
                    </a:lnTo>
                    <a:lnTo>
                      <a:pt x="1400" y="686"/>
                    </a:lnTo>
                    <a:lnTo>
                      <a:pt x="1371" y="667"/>
                    </a:lnTo>
                    <a:lnTo>
                      <a:pt x="1353" y="648"/>
                    </a:lnTo>
                    <a:lnTo>
                      <a:pt x="1324" y="619"/>
                    </a:lnTo>
                    <a:lnTo>
                      <a:pt x="1286" y="543"/>
                    </a:lnTo>
                    <a:lnTo>
                      <a:pt x="1257" y="524"/>
                    </a:lnTo>
                    <a:lnTo>
                      <a:pt x="1219" y="543"/>
                    </a:lnTo>
                    <a:lnTo>
                      <a:pt x="1210" y="467"/>
                    </a:lnTo>
                    <a:lnTo>
                      <a:pt x="1171" y="410"/>
                    </a:lnTo>
                    <a:lnTo>
                      <a:pt x="1114" y="372"/>
                    </a:lnTo>
                    <a:lnTo>
                      <a:pt x="1076" y="324"/>
                    </a:lnTo>
                    <a:lnTo>
                      <a:pt x="1067" y="324"/>
                    </a:lnTo>
                    <a:lnTo>
                      <a:pt x="1048" y="353"/>
                    </a:lnTo>
                    <a:lnTo>
                      <a:pt x="1029" y="362"/>
                    </a:lnTo>
                    <a:lnTo>
                      <a:pt x="1019" y="343"/>
                    </a:lnTo>
                    <a:lnTo>
                      <a:pt x="1029" y="305"/>
                    </a:lnTo>
                    <a:lnTo>
                      <a:pt x="1010" y="277"/>
                    </a:lnTo>
                    <a:lnTo>
                      <a:pt x="981" y="229"/>
                    </a:lnTo>
                    <a:lnTo>
                      <a:pt x="952" y="200"/>
                    </a:lnTo>
                    <a:lnTo>
                      <a:pt x="981" y="191"/>
                    </a:lnTo>
                    <a:lnTo>
                      <a:pt x="981" y="181"/>
                    </a:lnTo>
                    <a:lnTo>
                      <a:pt x="972" y="162"/>
                    </a:lnTo>
                    <a:lnTo>
                      <a:pt x="972" y="134"/>
                    </a:lnTo>
                    <a:lnTo>
                      <a:pt x="972" y="105"/>
                    </a:lnTo>
                    <a:lnTo>
                      <a:pt x="990" y="86"/>
                    </a:lnTo>
                    <a:lnTo>
                      <a:pt x="1124" y="10"/>
                    </a:lnTo>
                    <a:lnTo>
                      <a:pt x="1171" y="0"/>
                    </a:lnTo>
                    <a:lnTo>
                      <a:pt x="1210" y="19"/>
                    </a:lnTo>
                    <a:lnTo>
                      <a:pt x="1210" y="57"/>
                    </a:lnTo>
                    <a:lnTo>
                      <a:pt x="1210" y="76"/>
                    </a:lnTo>
                    <a:lnTo>
                      <a:pt x="1228" y="76"/>
                    </a:lnTo>
                    <a:lnTo>
                      <a:pt x="1248" y="86"/>
                    </a:lnTo>
                    <a:lnTo>
                      <a:pt x="1276" y="95"/>
                    </a:lnTo>
                    <a:lnTo>
                      <a:pt x="1295" y="114"/>
                    </a:lnTo>
                    <a:lnTo>
                      <a:pt x="1305" y="134"/>
                    </a:lnTo>
                    <a:lnTo>
                      <a:pt x="1295" y="143"/>
                    </a:lnTo>
                    <a:lnTo>
                      <a:pt x="1295" y="162"/>
                    </a:lnTo>
                    <a:lnTo>
                      <a:pt x="1314" y="219"/>
                    </a:lnTo>
                    <a:lnTo>
                      <a:pt x="1314" y="238"/>
                    </a:lnTo>
                    <a:lnTo>
                      <a:pt x="1333" y="257"/>
                    </a:lnTo>
                    <a:lnTo>
                      <a:pt x="1400" y="277"/>
                    </a:lnTo>
                    <a:lnTo>
                      <a:pt x="1581" y="277"/>
                    </a:lnTo>
                    <a:lnTo>
                      <a:pt x="1600" y="305"/>
                    </a:lnTo>
                    <a:lnTo>
                      <a:pt x="1591" y="372"/>
                    </a:lnTo>
                    <a:lnTo>
                      <a:pt x="1562" y="467"/>
                    </a:lnTo>
                    <a:lnTo>
                      <a:pt x="1657" y="543"/>
                    </a:lnTo>
                    <a:lnTo>
                      <a:pt x="1638" y="562"/>
                    </a:lnTo>
                    <a:lnTo>
                      <a:pt x="1629" y="562"/>
                    </a:lnTo>
                    <a:lnTo>
                      <a:pt x="1619" y="562"/>
                    </a:lnTo>
                    <a:lnTo>
                      <a:pt x="1629" y="600"/>
                    </a:lnTo>
                    <a:lnTo>
                      <a:pt x="1609" y="629"/>
                    </a:lnTo>
                    <a:lnTo>
                      <a:pt x="1591" y="648"/>
                    </a:lnTo>
                    <a:lnTo>
                      <a:pt x="1591" y="667"/>
                    </a:lnTo>
                    <a:lnTo>
                      <a:pt x="1609" y="686"/>
                    </a:lnTo>
                    <a:lnTo>
                      <a:pt x="1648" y="667"/>
                    </a:lnTo>
                    <a:lnTo>
                      <a:pt x="1667" y="686"/>
                    </a:lnTo>
                    <a:close/>
                    <a:moveTo>
                      <a:pt x="7667" y="5115"/>
                    </a:moveTo>
                    <a:lnTo>
                      <a:pt x="7781" y="5115"/>
                    </a:lnTo>
                    <a:lnTo>
                      <a:pt x="7791" y="5134"/>
                    </a:lnTo>
                    <a:lnTo>
                      <a:pt x="7791" y="5162"/>
                    </a:lnTo>
                    <a:lnTo>
                      <a:pt x="7781" y="5181"/>
                    </a:lnTo>
                    <a:lnTo>
                      <a:pt x="7772" y="5191"/>
                    </a:lnTo>
                    <a:lnTo>
                      <a:pt x="7753" y="5191"/>
                    </a:lnTo>
                    <a:lnTo>
                      <a:pt x="7705" y="5200"/>
                    </a:lnTo>
                    <a:lnTo>
                      <a:pt x="7677" y="5200"/>
                    </a:lnTo>
                    <a:lnTo>
                      <a:pt x="7629" y="5191"/>
                    </a:lnTo>
                    <a:lnTo>
                      <a:pt x="7591" y="5210"/>
                    </a:lnTo>
                    <a:lnTo>
                      <a:pt x="7553" y="5191"/>
                    </a:lnTo>
                    <a:lnTo>
                      <a:pt x="7553" y="5153"/>
                    </a:lnTo>
                    <a:lnTo>
                      <a:pt x="7572" y="5124"/>
                    </a:lnTo>
                    <a:lnTo>
                      <a:pt x="7591" y="5115"/>
                    </a:lnTo>
                    <a:lnTo>
                      <a:pt x="7629" y="5115"/>
                    </a:lnTo>
                    <a:lnTo>
                      <a:pt x="7667" y="5115"/>
                    </a:lnTo>
                    <a:close/>
                    <a:moveTo>
                      <a:pt x="6781" y="4038"/>
                    </a:moveTo>
                    <a:lnTo>
                      <a:pt x="6800" y="4067"/>
                    </a:lnTo>
                    <a:lnTo>
                      <a:pt x="6829" y="4124"/>
                    </a:lnTo>
                    <a:lnTo>
                      <a:pt x="6810" y="4181"/>
                    </a:lnTo>
                    <a:lnTo>
                      <a:pt x="6752" y="4200"/>
                    </a:lnTo>
                    <a:lnTo>
                      <a:pt x="6724" y="4200"/>
                    </a:lnTo>
                    <a:lnTo>
                      <a:pt x="6676" y="4191"/>
                    </a:lnTo>
                    <a:lnTo>
                      <a:pt x="6648" y="4172"/>
                    </a:lnTo>
                    <a:lnTo>
                      <a:pt x="6638" y="4143"/>
                    </a:lnTo>
                    <a:lnTo>
                      <a:pt x="6667" y="4086"/>
                    </a:lnTo>
                    <a:lnTo>
                      <a:pt x="6734" y="4048"/>
                    </a:lnTo>
                    <a:lnTo>
                      <a:pt x="6781" y="4038"/>
                    </a:lnTo>
                    <a:close/>
                    <a:moveTo>
                      <a:pt x="6048" y="2534"/>
                    </a:moveTo>
                    <a:lnTo>
                      <a:pt x="6067" y="2553"/>
                    </a:lnTo>
                    <a:lnTo>
                      <a:pt x="6086" y="2591"/>
                    </a:lnTo>
                    <a:lnTo>
                      <a:pt x="6086" y="2619"/>
                    </a:lnTo>
                    <a:lnTo>
                      <a:pt x="6067" y="2629"/>
                    </a:lnTo>
                    <a:lnTo>
                      <a:pt x="6057" y="2629"/>
                    </a:lnTo>
                    <a:lnTo>
                      <a:pt x="6057" y="2638"/>
                    </a:lnTo>
                    <a:lnTo>
                      <a:pt x="6048" y="2648"/>
                    </a:lnTo>
                    <a:lnTo>
                      <a:pt x="6029" y="2648"/>
                    </a:lnTo>
                    <a:lnTo>
                      <a:pt x="6000" y="2638"/>
                    </a:lnTo>
                    <a:lnTo>
                      <a:pt x="5972" y="2619"/>
                    </a:lnTo>
                    <a:lnTo>
                      <a:pt x="5972" y="2600"/>
                    </a:lnTo>
                    <a:lnTo>
                      <a:pt x="5991" y="2581"/>
                    </a:lnTo>
                    <a:lnTo>
                      <a:pt x="6000" y="2562"/>
                    </a:lnTo>
                    <a:lnTo>
                      <a:pt x="5981" y="2562"/>
                    </a:lnTo>
                    <a:lnTo>
                      <a:pt x="5952" y="2581"/>
                    </a:lnTo>
                    <a:lnTo>
                      <a:pt x="5924" y="2581"/>
                    </a:lnTo>
                    <a:lnTo>
                      <a:pt x="5905" y="2553"/>
                    </a:lnTo>
                    <a:lnTo>
                      <a:pt x="5914" y="2524"/>
                    </a:lnTo>
                    <a:lnTo>
                      <a:pt x="5924" y="2505"/>
                    </a:lnTo>
                    <a:lnTo>
                      <a:pt x="5895" y="2486"/>
                    </a:lnTo>
                    <a:lnTo>
                      <a:pt x="5867" y="2476"/>
                    </a:lnTo>
                    <a:lnTo>
                      <a:pt x="5857" y="2457"/>
                    </a:lnTo>
                    <a:lnTo>
                      <a:pt x="5829" y="2438"/>
                    </a:lnTo>
                    <a:lnTo>
                      <a:pt x="5819" y="2400"/>
                    </a:lnTo>
                    <a:lnTo>
                      <a:pt x="5848" y="2372"/>
                    </a:lnTo>
                    <a:lnTo>
                      <a:pt x="5876" y="2372"/>
                    </a:lnTo>
                    <a:lnTo>
                      <a:pt x="5886" y="2372"/>
                    </a:lnTo>
                    <a:lnTo>
                      <a:pt x="5886" y="2353"/>
                    </a:lnTo>
                    <a:lnTo>
                      <a:pt x="5905" y="2343"/>
                    </a:lnTo>
                    <a:lnTo>
                      <a:pt x="5924" y="2362"/>
                    </a:lnTo>
                    <a:lnTo>
                      <a:pt x="5934" y="2362"/>
                    </a:lnTo>
                    <a:lnTo>
                      <a:pt x="5943" y="2362"/>
                    </a:lnTo>
                    <a:lnTo>
                      <a:pt x="5952" y="2372"/>
                    </a:lnTo>
                    <a:lnTo>
                      <a:pt x="5962" y="2372"/>
                    </a:lnTo>
                    <a:lnTo>
                      <a:pt x="5981" y="2381"/>
                    </a:lnTo>
                    <a:lnTo>
                      <a:pt x="6000" y="2381"/>
                    </a:lnTo>
                    <a:lnTo>
                      <a:pt x="6010" y="2400"/>
                    </a:lnTo>
                    <a:lnTo>
                      <a:pt x="5991" y="2429"/>
                    </a:lnTo>
                    <a:lnTo>
                      <a:pt x="5981" y="2457"/>
                    </a:lnTo>
                    <a:lnTo>
                      <a:pt x="6010" y="2467"/>
                    </a:lnTo>
                    <a:lnTo>
                      <a:pt x="6029" y="2486"/>
                    </a:lnTo>
                    <a:lnTo>
                      <a:pt x="6048" y="2514"/>
                    </a:lnTo>
                    <a:lnTo>
                      <a:pt x="6048" y="2534"/>
                    </a:lnTo>
                    <a:close/>
                    <a:moveTo>
                      <a:pt x="5410" y="1895"/>
                    </a:moveTo>
                    <a:lnTo>
                      <a:pt x="5429" y="1915"/>
                    </a:lnTo>
                    <a:lnTo>
                      <a:pt x="5429" y="1943"/>
                    </a:lnTo>
                    <a:lnTo>
                      <a:pt x="5419" y="1943"/>
                    </a:lnTo>
                    <a:lnTo>
                      <a:pt x="5410" y="1934"/>
                    </a:lnTo>
                    <a:lnTo>
                      <a:pt x="5391" y="1924"/>
                    </a:lnTo>
                    <a:lnTo>
                      <a:pt x="5381" y="1924"/>
                    </a:lnTo>
                    <a:lnTo>
                      <a:pt x="5372" y="1915"/>
                    </a:lnTo>
                    <a:lnTo>
                      <a:pt x="5353" y="1915"/>
                    </a:lnTo>
                    <a:lnTo>
                      <a:pt x="5333" y="1934"/>
                    </a:lnTo>
                    <a:lnTo>
                      <a:pt x="5324" y="1953"/>
                    </a:lnTo>
                    <a:lnTo>
                      <a:pt x="5324" y="1972"/>
                    </a:lnTo>
                    <a:lnTo>
                      <a:pt x="5315" y="1972"/>
                    </a:lnTo>
                    <a:lnTo>
                      <a:pt x="5295" y="1981"/>
                    </a:lnTo>
                    <a:lnTo>
                      <a:pt x="5305" y="2000"/>
                    </a:lnTo>
                    <a:lnTo>
                      <a:pt x="5333" y="2029"/>
                    </a:lnTo>
                    <a:lnTo>
                      <a:pt x="5343" y="2133"/>
                    </a:lnTo>
                    <a:lnTo>
                      <a:pt x="5315" y="2143"/>
                    </a:lnTo>
                    <a:lnTo>
                      <a:pt x="5295" y="2124"/>
                    </a:lnTo>
                    <a:lnTo>
                      <a:pt x="5295" y="2105"/>
                    </a:lnTo>
                    <a:lnTo>
                      <a:pt x="5286" y="2086"/>
                    </a:lnTo>
                    <a:lnTo>
                      <a:pt x="5257" y="2076"/>
                    </a:lnTo>
                    <a:lnTo>
                      <a:pt x="5248" y="2057"/>
                    </a:lnTo>
                    <a:lnTo>
                      <a:pt x="5267" y="1981"/>
                    </a:lnTo>
                    <a:lnTo>
                      <a:pt x="5267" y="1962"/>
                    </a:lnTo>
                    <a:lnTo>
                      <a:pt x="5276" y="1943"/>
                    </a:lnTo>
                    <a:lnTo>
                      <a:pt x="5267" y="1915"/>
                    </a:lnTo>
                    <a:lnTo>
                      <a:pt x="5257" y="1877"/>
                    </a:lnTo>
                    <a:lnTo>
                      <a:pt x="5267" y="1838"/>
                    </a:lnTo>
                    <a:lnTo>
                      <a:pt x="5286" y="1838"/>
                    </a:lnTo>
                    <a:lnTo>
                      <a:pt x="5315" y="1848"/>
                    </a:lnTo>
                    <a:lnTo>
                      <a:pt x="5343" y="1838"/>
                    </a:lnTo>
                    <a:lnTo>
                      <a:pt x="5372" y="1848"/>
                    </a:lnTo>
                    <a:lnTo>
                      <a:pt x="5391" y="1867"/>
                    </a:lnTo>
                    <a:lnTo>
                      <a:pt x="5410" y="1886"/>
                    </a:lnTo>
                    <a:lnTo>
                      <a:pt x="5410" y="1895"/>
                    </a:lnTo>
                    <a:close/>
                    <a:moveTo>
                      <a:pt x="1086" y="1134"/>
                    </a:moveTo>
                    <a:lnTo>
                      <a:pt x="1076" y="1153"/>
                    </a:lnTo>
                    <a:lnTo>
                      <a:pt x="1086" y="1191"/>
                    </a:lnTo>
                    <a:lnTo>
                      <a:pt x="1029" y="1200"/>
                    </a:lnTo>
                    <a:lnTo>
                      <a:pt x="924" y="1181"/>
                    </a:lnTo>
                    <a:lnTo>
                      <a:pt x="895" y="1162"/>
                    </a:lnTo>
                    <a:lnTo>
                      <a:pt x="943" y="1153"/>
                    </a:lnTo>
                    <a:lnTo>
                      <a:pt x="981" y="1134"/>
                    </a:lnTo>
                    <a:lnTo>
                      <a:pt x="1000" y="1105"/>
                    </a:lnTo>
                    <a:lnTo>
                      <a:pt x="1029" y="1086"/>
                    </a:lnTo>
                    <a:lnTo>
                      <a:pt x="1067" y="1086"/>
                    </a:lnTo>
                    <a:lnTo>
                      <a:pt x="1086" y="1105"/>
                    </a:lnTo>
                    <a:lnTo>
                      <a:pt x="1086" y="1134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61" name="Freeform 20">
                <a:extLst>
                  <a:ext uri="{FF2B5EF4-FFF2-40B4-BE49-F238E27FC236}">
                    <a16:creationId xmlns:a16="http://schemas.microsoft.com/office/drawing/2014/main" id="{A6EE3551-0291-374E-848C-0880455ED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5688" y="2328863"/>
                <a:ext cx="1755775" cy="2701925"/>
              </a:xfrm>
              <a:custGeom>
                <a:avLst/>
                <a:gdLst>
                  <a:gd name="T0" fmla="*/ 925589 w 4877"/>
                  <a:gd name="T1" fmla="*/ 2687886 h 7506"/>
                  <a:gd name="T2" fmla="*/ 843146 w 4877"/>
                  <a:gd name="T3" fmla="*/ 2667008 h 7506"/>
                  <a:gd name="T4" fmla="*/ 1008032 w 4877"/>
                  <a:gd name="T5" fmla="*/ 2571256 h 7506"/>
                  <a:gd name="T6" fmla="*/ 1752175 w 4877"/>
                  <a:gd name="T7" fmla="*/ 2475145 h 7506"/>
                  <a:gd name="T8" fmla="*/ 1600970 w 4877"/>
                  <a:gd name="T9" fmla="*/ 2553978 h 7506"/>
                  <a:gd name="T10" fmla="*/ 1498367 w 4877"/>
                  <a:gd name="T11" fmla="*/ 2516181 h 7506"/>
                  <a:gd name="T12" fmla="*/ 1388563 w 4877"/>
                  <a:gd name="T13" fmla="*/ 2516181 h 7506"/>
                  <a:gd name="T14" fmla="*/ 1347522 w 4877"/>
                  <a:gd name="T15" fmla="*/ 2461466 h 7506"/>
                  <a:gd name="T16" fmla="*/ 1535808 w 4877"/>
                  <a:gd name="T17" fmla="*/ 2386232 h 7506"/>
                  <a:gd name="T18" fmla="*/ 1659292 w 4877"/>
                  <a:gd name="T19" fmla="*/ 2423669 h 7506"/>
                  <a:gd name="T20" fmla="*/ 1731294 w 4877"/>
                  <a:gd name="T21" fmla="*/ 2437708 h 7506"/>
                  <a:gd name="T22" fmla="*/ 980311 w 4877"/>
                  <a:gd name="T23" fmla="*/ 1665935 h 7506"/>
                  <a:gd name="T24" fmla="*/ 977071 w 4877"/>
                  <a:gd name="T25" fmla="*/ 1731089 h 7506"/>
                  <a:gd name="T26" fmla="*/ 932429 w 4877"/>
                  <a:gd name="T27" fmla="*/ 1964349 h 7506"/>
                  <a:gd name="T28" fmla="*/ 812545 w 4877"/>
                  <a:gd name="T29" fmla="*/ 1981628 h 7506"/>
                  <a:gd name="T30" fmla="*/ 767904 w 4877"/>
                  <a:gd name="T31" fmla="*/ 1947431 h 7506"/>
                  <a:gd name="T32" fmla="*/ 792025 w 4877"/>
                  <a:gd name="T33" fmla="*/ 1882276 h 7506"/>
                  <a:gd name="T34" fmla="*/ 850347 w 4877"/>
                  <a:gd name="T35" fmla="*/ 1813522 h 7506"/>
                  <a:gd name="T36" fmla="*/ 819386 w 4877"/>
                  <a:gd name="T37" fmla="*/ 1758807 h 7506"/>
                  <a:gd name="T38" fmla="*/ 754224 w 4877"/>
                  <a:gd name="T39" fmla="*/ 1673134 h 7506"/>
                  <a:gd name="T40" fmla="*/ 915509 w 4877"/>
                  <a:gd name="T41" fmla="*/ 1559744 h 7506"/>
                  <a:gd name="T42" fmla="*/ 956550 w 4877"/>
                  <a:gd name="T43" fmla="*/ 1590702 h 7506"/>
                  <a:gd name="T44" fmla="*/ 541457 w 4877"/>
                  <a:gd name="T45" fmla="*/ 1573783 h 7506"/>
                  <a:gd name="T46" fmla="*/ 490335 w 4877"/>
                  <a:gd name="T47" fmla="*/ 1601141 h 7506"/>
                  <a:gd name="T48" fmla="*/ 469455 w 4877"/>
                  <a:gd name="T49" fmla="*/ 1542826 h 7506"/>
                  <a:gd name="T50" fmla="*/ 507256 w 4877"/>
                  <a:gd name="T51" fmla="*/ 1539226 h 7506"/>
                  <a:gd name="T52" fmla="*/ 1302881 w 4877"/>
                  <a:gd name="T53" fmla="*/ 1089985 h 7506"/>
                  <a:gd name="T54" fmla="*/ 1302881 w 4877"/>
                  <a:gd name="T55" fmla="*/ 1032030 h 7506"/>
                  <a:gd name="T56" fmla="*/ 1302881 w 4877"/>
                  <a:gd name="T57" fmla="*/ 1100424 h 7506"/>
                  <a:gd name="T58" fmla="*/ 1175797 w 4877"/>
                  <a:gd name="T59" fmla="*/ 1145060 h 7506"/>
                  <a:gd name="T60" fmla="*/ 956550 w 4877"/>
                  <a:gd name="T61" fmla="*/ 1048949 h 7506"/>
                  <a:gd name="T62" fmla="*/ 963390 w 4877"/>
                  <a:gd name="T63" fmla="*/ 1025191 h 7506"/>
                  <a:gd name="T64" fmla="*/ 1096954 w 4877"/>
                  <a:gd name="T65" fmla="*/ 939158 h 7506"/>
                  <a:gd name="T66" fmla="*/ 1018112 w 4877"/>
                  <a:gd name="T67" fmla="*/ 904961 h 7506"/>
                  <a:gd name="T68" fmla="*/ 812545 w 4877"/>
                  <a:gd name="T69" fmla="*/ 987394 h 7506"/>
                  <a:gd name="T70" fmla="*/ 733703 w 4877"/>
                  <a:gd name="T71" fmla="*/ 908561 h 7506"/>
                  <a:gd name="T72" fmla="*/ 740543 w 4877"/>
                  <a:gd name="T73" fmla="*/ 850246 h 7506"/>
                  <a:gd name="T74" fmla="*/ 833066 w 4877"/>
                  <a:gd name="T75" fmla="*/ 822888 h 7506"/>
                  <a:gd name="T76" fmla="*/ 911909 w 4877"/>
                  <a:gd name="T77" fmla="*/ 809210 h 7506"/>
                  <a:gd name="T78" fmla="*/ 1165717 w 4877"/>
                  <a:gd name="T79" fmla="*/ 713098 h 7506"/>
                  <a:gd name="T80" fmla="*/ 1244559 w 4877"/>
                  <a:gd name="T81" fmla="*/ 870764 h 7506"/>
                  <a:gd name="T82" fmla="*/ 1319801 w 4877"/>
                  <a:gd name="T83" fmla="*/ 976955 h 7506"/>
                  <a:gd name="T84" fmla="*/ 30601 w 4877"/>
                  <a:gd name="T85" fmla="*/ 514035 h 7506"/>
                  <a:gd name="T86" fmla="*/ 20521 w 4877"/>
                  <a:gd name="T87" fmla="*/ 514035 h 7506"/>
                  <a:gd name="T88" fmla="*/ 394212 w 4877"/>
                  <a:gd name="T89" fmla="*/ 27358 h 7506"/>
                  <a:gd name="T90" fmla="*/ 325450 w 4877"/>
                  <a:gd name="T91" fmla="*/ 130309 h 7506"/>
                  <a:gd name="T92" fmla="*/ 308530 w 4877"/>
                  <a:gd name="T93" fmla="*/ 198703 h 7506"/>
                  <a:gd name="T94" fmla="*/ 315370 w 4877"/>
                  <a:gd name="T95" fmla="*/ 270696 h 7506"/>
                  <a:gd name="T96" fmla="*/ 236527 w 4877"/>
                  <a:gd name="T97" fmla="*/ 195463 h 7506"/>
                  <a:gd name="T98" fmla="*/ 188646 w 4877"/>
                  <a:gd name="T99" fmla="*/ 157666 h 7506"/>
                  <a:gd name="T100" fmla="*/ 178206 w 4877"/>
                  <a:gd name="T101" fmla="*/ 205542 h 7506"/>
                  <a:gd name="T102" fmla="*/ 140404 w 4877"/>
                  <a:gd name="T103" fmla="*/ 239739 h 7506"/>
                  <a:gd name="T104" fmla="*/ 126724 w 4877"/>
                  <a:gd name="T105" fmla="*/ 202302 h 7506"/>
                  <a:gd name="T106" fmla="*/ 78842 w 4877"/>
                  <a:gd name="T107" fmla="*/ 195463 h 7506"/>
                  <a:gd name="T108" fmla="*/ 65162 w 4877"/>
                  <a:gd name="T109" fmla="*/ 157666 h 7506"/>
                  <a:gd name="T110" fmla="*/ 61562 w 4877"/>
                  <a:gd name="T111" fmla="*/ 96112 h 7506"/>
                  <a:gd name="T112" fmla="*/ 147245 w 4877"/>
                  <a:gd name="T113" fmla="*/ 37797 h 7506"/>
                  <a:gd name="T114" fmla="*/ 260288 w 4877"/>
                  <a:gd name="T115" fmla="*/ 88912 h 7506"/>
                  <a:gd name="T116" fmla="*/ 373692 w 4877"/>
                  <a:gd name="T117" fmla="*/ 13679 h 75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877" h="7506">
                    <a:moveTo>
                      <a:pt x="3238" y="7000"/>
                    </a:moveTo>
                    <a:lnTo>
                      <a:pt x="3190" y="7076"/>
                    </a:lnTo>
                    <a:lnTo>
                      <a:pt x="3133" y="7153"/>
                    </a:lnTo>
                    <a:lnTo>
                      <a:pt x="2924" y="7343"/>
                    </a:lnTo>
                    <a:lnTo>
                      <a:pt x="2886" y="7352"/>
                    </a:lnTo>
                    <a:lnTo>
                      <a:pt x="2685" y="7381"/>
                    </a:lnTo>
                    <a:lnTo>
                      <a:pt x="2638" y="7400"/>
                    </a:lnTo>
                    <a:lnTo>
                      <a:pt x="2619" y="7419"/>
                    </a:lnTo>
                    <a:lnTo>
                      <a:pt x="2571" y="7467"/>
                    </a:lnTo>
                    <a:lnTo>
                      <a:pt x="2543" y="7486"/>
                    </a:lnTo>
                    <a:lnTo>
                      <a:pt x="2523" y="7495"/>
                    </a:lnTo>
                    <a:lnTo>
                      <a:pt x="2505" y="7486"/>
                    </a:lnTo>
                    <a:lnTo>
                      <a:pt x="2485" y="7486"/>
                    </a:lnTo>
                    <a:lnTo>
                      <a:pt x="2457" y="7486"/>
                    </a:lnTo>
                    <a:lnTo>
                      <a:pt x="2371" y="7505"/>
                    </a:lnTo>
                    <a:lnTo>
                      <a:pt x="2333" y="7505"/>
                    </a:lnTo>
                    <a:lnTo>
                      <a:pt x="2324" y="7448"/>
                    </a:lnTo>
                    <a:lnTo>
                      <a:pt x="2342" y="7409"/>
                    </a:lnTo>
                    <a:lnTo>
                      <a:pt x="2419" y="7324"/>
                    </a:lnTo>
                    <a:lnTo>
                      <a:pt x="2438" y="7295"/>
                    </a:lnTo>
                    <a:lnTo>
                      <a:pt x="2447" y="7248"/>
                    </a:lnTo>
                    <a:lnTo>
                      <a:pt x="2485" y="7210"/>
                    </a:lnTo>
                    <a:lnTo>
                      <a:pt x="2533" y="7162"/>
                    </a:lnTo>
                    <a:lnTo>
                      <a:pt x="2562" y="7143"/>
                    </a:lnTo>
                    <a:lnTo>
                      <a:pt x="2619" y="7143"/>
                    </a:lnTo>
                    <a:lnTo>
                      <a:pt x="2752" y="7162"/>
                    </a:lnTo>
                    <a:lnTo>
                      <a:pt x="2800" y="7143"/>
                    </a:lnTo>
                    <a:lnTo>
                      <a:pt x="2847" y="7162"/>
                    </a:lnTo>
                    <a:lnTo>
                      <a:pt x="2924" y="7143"/>
                    </a:lnTo>
                    <a:lnTo>
                      <a:pt x="2981" y="7105"/>
                    </a:lnTo>
                    <a:lnTo>
                      <a:pt x="3047" y="7038"/>
                    </a:lnTo>
                    <a:lnTo>
                      <a:pt x="3124" y="7010"/>
                    </a:lnTo>
                    <a:lnTo>
                      <a:pt x="3238" y="7000"/>
                    </a:lnTo>
                    <a:close/>
                    <a:moveTo>
                      <a:pt x="4828" y="6886"/>
                    </a:moveTo>
                    <a:lnTo>
                      <a:pt x="4857" y="6867"/>
                    </a:lnTo>
                    <a:lnTo>
                      <a:pt x="4867" y="6876"/>
                    </a:lnTo>
                    <a:lnTo>
                      <a:pt x="4876" y="6905"/>
                    </a:lnTo>
                    <a:lnTo>
                      <a:pt x="4857" y="6943"/>
                    </a:lnTo>
                    <a:lnTo>
                      <a:pt x="4809" y="6924"/>
                    </a:lnTo>
                    <a:lnTo>
                      <a:pt x="4724" y="6943"/>
                    </a:lnTo>
                    <a:lnTo>
                      <a:pt x="4514" y="7028"/>
                    </a:lnTo>
                    <a:lnTo>
                      <a:pt x="4486" y="7038"/>
                    </a:lnTo>
                    <a:lnTo>
                      <a:pt x="4466" y="7067"/>
                    </a:lnTo>
                    <a:lnTo>
                      <a:pt x="4447" y="7086"/>
                    </a:lnTo>
                    <a:lnTo>
                      <a:pt x="4447" y="7095"/>
                    </a:lnTo>
                    <a:lnTo>
                      <a:pt x="4438" y="7114"/>
                    </a:lnTo>
                    <a:lnTo>
                      <a:pt x="4419" y="7124"/>
                    </a:lnTo>
                    <a:lnTo>
                      <a:pt x="4390" y="7124"/>
                    </a:lnTo>
                    <a:lnTo>
                      <a:pt x="4247" y="7124"/>
                    </a:lnTo>
                    <a:lnTo>
                      <a:pt x="4228" y="7114"/>
                    </a:lnTo>
                    <a:lnTo>
                      <a:pt x="4219" y="7095"/>
                    </a:lnTo>
                    <a:lnTo>
                      <a:pt x="4209" y="7076"/>
                    </a:lnTo>
                    <a:lnTo>
                      <a:pt x="4200" y="7057"/>
                    </a:lnTo>
                    <a:lnTo>
                      <a:pt x="4162" y="6990"/>
                    </a:lnTo>
                    <a:lnTo>
                      <a:pt x="4143" y="6971"/>
                    </a:lnTo>
                    <a:lnTo>
                      <a:pt x="4085" y="6952"/>
                    </a:lnTo>
                    <a:lnTo>
                      <a:pt x="4057" y="6924"/>
                    </a:lnTo>
                    <a:lnTo>
                      <a:pt x="4038" y="6924"/>
                    </a:lnTo>
                    <a:lnTo>
                      <a:pt x="4019" y="6924"/>
                    </a:lnTo>
                    <a:lnTo>
                      <a:pt x="3981" y="6943"/>
                    </a:lnTo>
                    <a:lnTo>
                      <a:pt x="3924" y="6943"/>
                    </a:lnTo>
                    <a:lnTo>
                      <a:pt x="3885" y="6962"/>
                    </a:lnTo>
                    <a:lnTo>
                      <a:pt x="3857" y="6990"/>
                    </a:lnTo>
                    <a:lnTo>
                      <a:pt x="3838" y="7019"/>
                    </a:lnTo>
                    <a:lnTo>
                      <a:pt x="3819" y="7019"/>
                    </a:lnTo>
                    <a:lnTo>
                      <a:pt x="3819" y="7000"/>
                    </a:lnTo>
                    <a:lnTo>
                      <a:pt x="3809" y="7000"/>
                    </a:lnTo>
                    <a:lnTo>
                      <a:pt x="3781" y="7028"/>
                    </a:lnTo>
                    <a:lnTo>
                      <a:pt x="3762" y="7000"/>
                    </a:lnTo>
                    <a:lnTo>
                      <a:pt x="3752" y="6952"/>
                    </a:lnTo>
                    <a:lnTo>
                      <a:pt x="3743" y="6914"/>
                    </a:lnTo>
                    <a:lnTo>
                      <a:pt x="3743" y="6838"/>
                    </a:lnTo>
                    <a:lnTo>
                      <a:pt x="3752" y="6810"/>
                    </a:lnTo>
                    <a:lnTo>
                      <a:pt x="3771" y="6781"/>
                    </a:lnTo>
                    <a:lnTo>
                      <a:pt x="3819" y="6772"/>
                    </a:lnTo>
                    <a:lnTo>
                      <a:pt x="3857" y="6762"/>
                    </a:lnTo>
                    <a:lnTo>
                      <a:pt x="3885" y="6752"/>
                    </a:lnTo>
                    <a:lnTo>
                      <a:pt x="3904" y="6714"/>
                    </a:lnTo>
                    <a:lnTo>
                      <a:pt x="3924" y="6686"/>
                    </a:lnTo>
                    <a:lnTo>
                      <a:pt x="4190" y="6629"/>
                    </a:lnTo>
                    <a:lnTo>
                      <a:pt x="4266" y="6629"/>
                    </a:lnTo>
                    <a:lnTo>
                      <a:pt x="4352" y="6638"/>
                    </a:lnTo>
                    <a:lnTo>
                      <a:pt x="4381" y="6657"/>
                    </a:lnTo>
                    <a:lnTo>
                      <a:pt x="4447" y="6714"/>
                    </a:lnTo>
                    <a:lnTo>
                      <a:pt x="4524" y="6733"/>
                    </a:lnTo>
                    <a:lnTo>
                      <a:pt x="4619" y="6790"/>
                    </a:lnTo>
                    <a:lnTo>
                      <a:pt x="4638" y="6819"/>
                    </a:lnTo>
                    <a:lnTo>
                      <a:pt x="4647" y="6790"/>
                    </a:lnTo>
                    <a:lnTo>
                      <a:pt x="4638" y="6762"/>
                    </a:lnTo>
                    <a:lnTo>
                      <a:pt x="4609" y="6733"/>
                    </a:lnTo>
                    <a:lnTo>
                      <a:pt x="4590" y="6705"/>
                    </a:lnTo>
                    <a:lnTo>
                      <a:pt x="4628" y="6714"/>
                    </a:lnTo>
                    <a:lnTo>
                      <a:pt x="4657" y="6714"/>
                    </a:lnTo>
                    <a:lnTo>
                      <a:pt x="4676" y="6705"/>
                    </a:lnTo>
                    <a:lnTo>
                      <a:pt x="4704" y="6676"/>
                    </a:lnTo>
                    <a:lnTo>
                      <a:pt x="4704" y="6714"/>
                    </a:lnTo>
                    <a:lnTo>
                      <a:pt x="4771" y="6733"/>
                    </a:lnTo>
                    <a:lnTo>
                      <a:pt x="4876" y="6743"/>
                    </a:lnTo>
                    <a:lnTo>
                      <a:pt x="4809" y="6772"/>
                    </a:lnTo>
                    <a:lnTo>
                      <a:pt x="4800" y="6781"/>
                    </a:lnTo>
                    <a:lnTo>
                      <a:pt x="4790" y="6810"/>
                    </a:lnTo>
                    <a:lnTo>
                      <a:pt x="4800" y="6829"/>
                    </a:lnTo>
                    <a:lnTo>
                      <a:pt x="4819" y="6848"/>
                    </a:lnTo>
                    <a:lnTo>
                      <a:pt x="4828" y="6886"/>
                    </a:lnTo>
                    <a:close/>
                    <a:moveTo>
                      <a:pt x="2771" y="4476"/>
                    </a:moveTo>
                    <a:lnTo>
                      <a:pt x="2743" y="4514"/>
                    </a:lnTo>
                    <a:lnTo>
                      <a:pt x="2733" y="4571"/>
                    </a:lnTo>
                    <a:lnTo>
                      <a:pt x="2723" y="4628"/>
                    </a:lnTo>
                    <a:lnTo>
                      <a:pt x="2676" y="4638"/>
                    </a:lnTo>
                    <a:lnTo>
                      <a:pt x="2695" y="4667"/>
                    </a:lnTo>
                    <a:lnTo>
                      <a:pt x="2704" y="4676"/>
                    </a:lnTo>
                    <a:lnTo>
                      <a:pt x="2723" y="4676"/>
                    </a:lnTo>
                    <a:lnTo>
                      <a:pt x="2704" y="4695"/>
                    </a:lnTo>
                    <a:lnTo>
                      <a:pt x="2752" y="4705"/>
                    </a:lnTo>
                    <a:lnTo>
                      <a:pt x="2752" y="4724"/>
                    </a:lnTo>
                    <a:lnTo>
                      <a:pt x="2723" y="4762"/>
                    </a:lnTo>
                    <a:lnTo>
                      <a:pt x="2714" y="4809"/>
                    </a:lnTo>
                    <a:lnTo>
                      <a:pt x="2714" y="4848"/>
                    </a:lnTo>
                    <a:lnTo>
                      <a:pt x="2743" y="5067"/>
                    </a:lnTo>
                    <a:lnTo>
                      <a:pt x="2771" y="5190"/>
                    </a:lnTo>
                    <a:lnTo>
                      <a:pt x="2704" y="5200"/>
                    </a:lnTo>
                    <a:lnTo>
                      <a:pt x="2657" y="5238"/>
                    </a:lnTo>
                    <a:lnTo>
                      <a:pt x="2628" y="5305"/>
                    </a:lnTo>
                    <a:lnTo>
                      <a:pt x="2647" y="5381"/>
                    </a:lnTo>
                    <a:lnTo>
                      <a:pt x="2647" y="5428"/>
                    </a:lnTo>
                    <a:lnTo>
                      <a:pt x="2590" y="5457"/>
                    </a:lnTo>
                    <a:lnTo>
                      <a:pt x="2485" y="5486"/>
                    </a:lnTo>
                    <a:lnTo>
                      <a:pt x="2466" y="5524"/>
                    </a:lnTo>
                    <a:lnTo>
                      <a:pt x="2447" y="5591"/>
                    </a:lnTo>
                    <a:lnTo>
                      <a:pt x="2438" y="5609"/>
                    </a:lnTo>
                    <a:lnTo>
                      <a:pt x="2409" y="5619"/>
                    </a:lnTo>
                    <a:lnTo>
                      <a:pt x="2362" y="5600"/>
                    </a:lnTo>
                    <a:lnTo>
                      <a:pt x="2333" y="5591"/>
                    </a:lnTo>
                    <a:lnTo>
                      <a:pt x="2304" y="5571"/>
                    </a:lnTo>
                    <a:lnTo>
                      <a:pt x="2257" y="5505"/>
                    </a:lnTo>
                    <a:lnTo>
                      <a:pt x="2247" y="5505"/>
                    </a:lnTo>
                    <a:lnTo>
                      <a:pt x="2238" y="5505"/>
                    </a:lnTo>
                    <a:lnTo>
                      <a:pt x="2209" y="5486"/>
                    </a:lnTo>
                    <a:lnTo>
                      <a:pt x="2190" y="5448"/>
                    </a:lnTo>
                    <a:lnTo>
                      <a:pt x="2181" y="5410"/>
                    </a:lnTo>
                    <a:lnTo>
                      <a:pt x="2171" y="5419"/>
                    </a:lnTo>
                    <a:lnTo>
                      <a:pt x="2142" y="5428"/>
                    </a:lnTo>
                    <a:lnTo>
                      <a:pt x="2133" y="5428"/>
                    </a:lnTo>
                    <a:lnTo>
                      <a:pt x="2133" y="5410"/>
                    </a:lnTo>
                    <a:lnTo>
                      <a:pt x="2133" y="5371"/>
                    </a:lnTo>
                    <a:lnTo>
                      <a:pt x="2133" y="5352"/>
                    </a:lnTo>
                    <a:lnTo>
                      <a:pt x="2095" y="5371"/>
                    </a:lnTo>
                    <a:lnTo>
                      <a:pt x="2076" y="5352"/>
                    </a:lnTo>
                    <a:lnTo>
                      <a:pt x="2085" y="5314"/>
                    </a:lnTo>
                    <a:lnTo>
                      <a:pt x="2104" y="5267"/>
                    </a:lnTo>
                    <a:lnTo>
                      <a:pt x="2124" y="5248"/>
                    </a:lnTo>
                    <a:lnTo>
                      <a:pt x="2152" y="5238"/>
                    </a:lnTo>
                    <a:lnTo>
                      <a:pt x="2200" y="5229"/>
                    </a:lnTo>
                    <a:lnTo>
                      <a:pt x="2209" y="5219"/>
                    </a:lnTo>
                    <a:lnTo>
                      <a:pt x="2238" y="5190"/>
                    </a:lnTo>
                    <a:lnTo>
                      <a:pt x="2295" y="5190"/>
                    </a:lnTo>
                    <a:lnTo>
                      <a:pt x="2304" y="5190"/>
                    </a:lnTo>
                    <a:lnTo>
                      <a:pt x="2324" y="5152"/>
                    </a:lnTo>
                    <a:lnTo>
                      <a:pt x="2324" y="5114"/>
                    </a:lnTo>
                    <a:lnTo>
                      <a:pt x="2333" y="5086"/>
                    </a:lnTo>
                    <a:lnTo>
                      <a:pt x="2371" y="5067"/>
                    </a:lnTo>
                    <a:lnTo>
                      <a:pt x="2362" y="5038"/>
                    </a:lnTo>
                    <a:lnTo>
                      <a:pt x="2362" y="4962"/>
                    </a:lnTo>
                    <a:lnTo>
                      <a:pt x="2352" y="4924"/>
                    </a:lnTo>
                    <a:lnTo>
                      <a:pt x="2352" y="4933"/>
                    </a:lnTo>
                    <a:lnTo>
                      <a:pt x="2352" y="4943"/>
                    </a:lnTo>
                    <a:lnTo>
                      <a:pt x="2342" y="4943"/>
                    </a:lnTo>
                    <a:lnTo>
                      <a:pt x="2324" y="4924"/>
                    </a:lnTo>
                    <a:lnTo>
                      <a:pt x="2314" y="4905"/>
                    </a:lnTo>
                    <a:lnTo>
                      <a:pt x="2295" y="4895"/>
                    </a:lnTo>
                    <a:lnTo>
                      <a:pt x="2276" y="4886"/>
                    </a:lnTo>
                    <a:lnTo>
                      <a:pt x="2285" y="4857"/>
                    </a:lnTo>
                    <a:lnTo>
                      <a:pt x="2285" y="4819"/>
                    </a:lnTo>
                    <a:lnTo>
                      <a:pt x="2276" y="4771"/>
                    </a:lnTo>
                    <a:lnTo>
                      <a:pt x="2257" y="4743"/>
                    </a:lnTo>
                    <a:lnTo>
                      <a:pt x="2228" y="4714"/>
                    </a:lnTo>
                    <a:lnTo>
                      <a:pt x="2209" y="4705"/>
                    </a:lnTo>
                    <a:lnTo>
                      <a:pt x="2171" y="4695"/>
                    </a:lnTo>
                    <a:lnTo>
                      <a:pt x="2133" y="4676"/>
                    </a:lnTo>
                    <a:lnTo>
                      <a:pt x="2095" y="4648"/>
                    </a:lnTo>
                    <a:lnTo>
                      <a:pt x="2028" y="4562"/>
                    </a:lnTo>
                    <a:lnTo>
                      <a:pt x="2000" y="4514"/>
                    </a:lnTo>
                    <a:lnTo>
                      <a:pt x="2000" y="4476"/>
                    </a:lnTo>
                    <a:lnTo>
                      <a:pt x="2009" y="4438"/>
                    </a:lnTo>
                    <a:lnTo>
                      <a:pt x="2028" y="4410"/>
                    </a:lnTo>
                    <a:lnTo>
                      <a:pt x="2038" y="4362"/>
                    </a:lnTo>
                    <a:lnTo>
                      <a:pt x="2381" y="4295"/>
                    </a:lnTo>
                    <a:lnTo>
                      <a:pt x="2428" y="4305"/>
                    </a:lnTo>
                    <a:lnTo>
                      <a:pt x="2543" y="4333"/>
                    </a:lnTo>
                    <a:lnTo>
                      <a:pt x="2543" y="4352"/>
                    </a:lnTo>
                    <a:lnTo>
                      <a:pt x="2638" y="4476"/>
                    </a:lnTo>
                    <a:lnTo>
                      <a:pt x="2647" y="4467"/>
                    </a:lnTo>
                    <a:lnTo>
                      <a:pt x="2647" y="4448"/>
                    </a:lnTo>
                    <a:lnTo>
                      <a:pt x="2657" y="4438"/>
                    </a:lnTo>
                    <a:lnTo>
                      <a:pt x="2676" y="4438"/>
                    </a:lnTo>
                    <a:lnTo>
                      <a:pt x="2676" y="4419"/>
                    </a:lnTo>
                    <a:lnTo>
                      <a:pt x="2666" y="4419"/>
                    </a:lnTo>
                    <a:lnTo>
                      <a:pt x="2657" y="4419"/>
                    </a:lnTo>
                    <a:lnTo>
                      <a:pt x="2695" y="4400"/>
                    </a:lnTo>
                    <a:lnTo>
                      <a:pt x="2723" y="4410"/>
                    </a:lnTo>
                    <a:lnTo>
                      <a:pt x="2752" y="4438"/>
                    </a:lnTo>
                    <a:lnTo>
                      <a:pt x="2771" y="4476"/>
                    </a:lnTo>
                    <a:close/>
                    <a:moveTo>
                      <a:pt x="1428" y="4276"/>
                    </a:moveTo>
                    <a:lnTo>
                      <a:pt x="1447" y="4295"/>
                    </a:lnTo>
                    <a:lnTo>
                      <a:pt x="1514" y="4352"/>
                    </a:lnTo>
                    <a:lnTo>
                      <a:pt x="1514" y="4372"/>
                    </a:lnTo>
                    <a:lnTo>
                      <a:pt x="1504" y="4372"/>
                    </a:lnTo>
                    <a:lnTo>
                      <a:pt x="1495" y="4372"/>
                    </a:lnTo>
                    <a:lnTo>
                      <a:pt x="1476" y="4476"/>
                    </a:lnTo>
                    <a:lnTo>
                      <a:pt x="1466" y="4495"/>
                    </a:lnTo>
                    <a:lnTo>
                      <a:pt x="1438" y="4495"/>
                    </a:lnTo>
                    <a:lnTo>
                      <a:pt x="1409" y="4486"/>
                    </a:lnTo>
                    <a:lnTo>
                      <a:pt x="1390" y="4486"/>
                    </a:lnTo>
                    <a:lnTo>
                      <a:pt x="1371" y="4495"/>
                    </a:lnTo>
                    <a:lnTo>
                      <a:pt x="1362" y="4467"/>
                    </a:lnTo>
                    <a:lnTo>
                      <a:pt x="1362" y="4448"/>
                    </a:lnTo>
                    <a:lnTo>
                      <a:pt x="1371" y="4438"/>
                    </a:lnTo>
                    <a:lnTo>
                      <a:pt x="1371" y="4419"/>
                    </a:lnTo>
                    <a:lnTo>
                      <a:pt x="1362" y="4400"/>
                    </a:lnTo>
                    <a:lnTo>
                      <a:pt x="1333" y="4372"/>
                    </a:lnTo>
                    <a:lnTo>
                      <a:pt x="1324" y="4352"/>
                    </a:lnTo>
                    <a:lnTo>
                      <a:pt x="1295" y="4333"/>
                    </a:lnTo>
                    <a:lnTo>
                      <a:pt x="1276" y="4314"/>
                    </a:lnTo>
                    <a:lnTo>
                      <a:pt x="1285" y="4295"/>
                    </a:lnTo>
                    <a:lnTo>
                      <a:pt x="1304" y="4286"/>
                    </a:lnTo>
                    <a:lnTo>
                      <a:pt x="1314" y="4295"/>
                    </a:lnTo>
                    <a:lnTo>
                      <a:pt x="1324" y="4305"/>
                    </a:lnTo>
                    <a:lnTo>
                      <a:pt x="1333" y="4314"/>
                    </a:lnTo>
                    <a:lnTo>
                      <a:pt x="1352" y="4295"/>
                    </a:lnTo>
                    <a:lnTo>
                      <a:pt x="1362" y="4276"/>
                    </a:lnTo>
                    <a:lnTo>
                      <a:pt x="1381" y="4276"/>
                    </a:lnTo>
                    <a:lnTo>
                      <a:pt x="1400" y="4295"/>
                    </a:lnTo>
                    <a:lnTo>
                      <a:pt x="1409" y="4295"/>
                    </a:lnTo>
                    <a:lnTo>
                      <a:pt x="1409" y="4276"/>
                    </a:lnTo>
                    <a:lnTo>
                      <a:pt x="1428" y="4276"/>
                    </a:lnTo>
                    <a:close/>
                    <a:moveTo>
                      <a:pt x="3819" y="2971"/>
                    </a:moveTo>
                    <a:lnTo>
                      <a:pt x="3819" y="3000"/>
                    </a:lnTo>
                    <a:lnTo>
                      <a:pt x="3809" y="3048"/>
                    </a:lnTo>
                    <a:lnTo>
                      <a:pt x="3781" y="3076"/>
                    </a:lnTo>
                    <a:lnTo>
                      <a:pt x="3714" y="3048"/>
                    </a:lnTo>
                    <a:lnTo>
                      <a:pt x="3676" y="3066"/>
                    </a:lnTo>
                    <a:lnTo>
                      <a:pt x="3647" y="3057"/>
                    </a:lnTo>
                    <a:lnTo>
                      <a:pt x="3619" y="3028"/>
                    </a:lnTo>
                    <a:lnTo>
                      <a:pt x="3600" y="3009"/>
                    </a:lnTo>
                    <a:lnTo>
                      <a:pt x="3619" y="2990"/>
                    </a:lnTo>
                    <a:lnTo>
                      <a:pt x="3600" y="2971"/>
                    </a:lnTo>
                    <a:lnTo>
                      <a:pt x="3590" y="2962"/>
                    </a:lnTo>
                    <a:lnTo>
                      <a:pt x="3600" y="2943"/>
                    </a:lnTo>
                    <a:lnTo>
                      <a:pt x="3600" y="2924"/>
                    </a:lnTo>
                    <a:lnTo>
                      <a:pt x="3600" y="2914"/>
                    </a:lnTo>
                    <a:lnTo>
                      <a:pt x="3619" y="2886"/>
                    </a:lnTo>
                    <a:lnTo>
                      <a:pt x="3619" y="2867"/>
                    </a:lnTo>
                    <a:lnTo>
                      <a:pt x="3590" y="2848"/>
                    </a:lnTo>
                    <a:lnTo>
                      <a:pt x="3581" y="2838"/>
                    </a:lnTo>
                    <a:lnTo>
                      <a:pt x="3571" y="2790"/>
                    </a:lnTo>
                    <a:lnTo>
                      <a:pt x="3533" y="2781"/>
                    </a:lnTo>
                    <a:lnTo>
                      <a:pt x="3447" y="2781"/>
                    </a:lnTo>
                    <a:lnTo>
                      <a:pt x="3409" y="2810"/>
                    </a:lnTo>
                    <a:lnTo>
                      <a:pt x="3447" y="2857"/>
                    </a:lnTo>
                    <a:lnTo>
                      <a:pt x="3533" y="2924"/>
                    </a:lnTo>
                    <a:lnTo>
                      <a:pt x="3619" y="3057"/>
                    </a:lnTo>
                    <a:lnTo>
                      <a:pt x="3666" y="3086"/>
                    </a:lnTo>
                    <a:lnTo>
                      <a:pt x="3666" y="3114"/>
                    </a:lnTo>
                    <a:lnTo>
                      <a:pt x="3657" y="3124"/>
                    </a:lnTo>
                    <a:lnTo>
                      <a:pt x="3666" y="3152"/>
                    </a:lnTo>
                    <a:lnTo>
                      <a:pt x="3600" y="3181"/>
                    </a:lnTo>
                    <a:lnTo>
                      <a:pt x="3533" y="3200"/>
                    </a:lnTo>
                    <a:lnTo>
                      <a:pt x="3381" y="3209"/>
                    </a:lnTo>
                    <a:lnTo>
                      <a:pt x="3333" y="3209"/>
                    </a:lnTo>
                    <a:lnTo>
                      <a:pt x="3266" y="3181"/>
                    </a:lnTo>
                    <a:lnTo>
                      <a:pt x="3181" y="3171"/>
                    </a:lnTo>
                    <a:lnTo>
                      <a:pt x="3152" y="3152"/>
                    </a:lnTo>
                    <a:lnTo>
                      <a:pt x="3095" y="3114"/>
                    </a:lnTo>
                    <a:lnTo>
                      <a:pt x="3038" y="3086"/>
                    </a:lnTo>
                    <a:lnTo>
                      <a:pt x="2895" y="3057"/>
                    </a:lnTo>
                    <a:lnTo>
                      <a:pt x="2771" y="3048"/>
                    </a:lnTo>
                    <a:lnTo>
                      <a:pt x="2752" y="3038"/>
                    </a:lnTo>
                    <a:lnTo>
                      <a:pt x="2733" y="3019"/>
                    </a:lnTo>
                    <a:lnTo>
                      <a:pt x="2657" y="2914"/>
                    </a:lnTo>
                    <a:lnTo>
                      <a:pt x="2628" y="2895"/>
                    </a:lnTo>
                    <a:lnTo>
                      <a:pt x="2590" y="2886"/>
                    </a:lnTo>
                    <a:lnTo>
                      <a:pt x="2590" y="2867"/>
                    </a:lnTo>
                    <a:lnTo>
                      <a:pt x="2609" y="2857"/>
                    </a:lnTo>
                    <a:lnTo>
                      <a:pt x="2628" y="2848"/>
                    </a:lnTo>
                    <a:lnTo>
                      <a:pt x="2647" y="2838"/>
                    </a:lnTo>
                    <a:lnTo>
                      <a:pt x="2657" y="2838"/>
                    </a:lnTo>
                    <a:lnTo>
                      <a:pt x="2666" y="2848"/>
                    </a:lnTo>
                    <a:lnTo>
                      <a:pt x="2676" y="2848"/>
                    </a:lnTo>
                    <a:lnTo>
                      <a:pt x="2761" y="2828"/>
                    </a:lnTo>
                    <a:lnTo>
                      <a:pt x="2771" y="2819"/>
                    </a:lnTo>
                    <a:lnTo>
                      <a:pt x="2809" y="2752"/>
                    </a:lnTo>
                    <a:lnTo>
                      <a:pt x="2838" y="2733"/>
                    </a:lnTo>
                    <a:lnTo>
                      <a:pt x="2857" y="2733"/>
                    </a:lnTo>
                    <a:lnTo>
                      <a:pt x="2886" y="2733"/>
                    </a:lnTo>
                    <a:lnTo>
                      <a:pt x="2914" y="2724"/>
                    </a:lnTo>
                    <a:lnTo>
                      <a:pt x="2981" y="2657"/>
                    </a:lnTo>
                    <a:lnTo>
                      <a:pt x="3047" y="2609"/>
                    </a:lnTo>
                    <a:lnTo>
                      <a:pt x="3047" y="2600"/>
                    </a:lnTo>
                    <a:lnTo>
                      <a:pt x="3076" y="2590"/>
                    </a:lnTo>
                    <a:lnTo>
                      <a:pt x="3066" y="2562"/>
                    </a:lnTo>
                    <a:lnTo>
                      <a:pt x="3038" y="2533"/>
                    </a:lnTo>
                    <a:lnTo>
                      <a:pt x="3019" y="2514"/>
                    </a:lnTo>
                    <a:lnTo>
                      <a:pt x="2943" y="2495"/>
                    </a:lnTo>
                    <a:lnTo>
                      <a:pt x="2914" y="2495"/>
                    </a:lnTo>
                    <a:lnTo>
                      <a:pt x="2866" y="2505"/>
                    </a:lnTo>
                    <a:lnTo>
                      <a:pt x="2828" y="2514"/>
                    </a:lnTo>
                    <a:lnTo>
                      <a:pt x="2790" y="2533"/>
                    </a:lnTo>
                    <a:lnTo>
                      <a:pt x="2761" y="2571"/>
                    </a:lnTo>
                    <a:lnTo>
                      <a:pt x="2723" y="2647"/>
                    </a:lnTo>
                    <a:lnTo>
                      <a:pt x="2619" y="2800"/>
                    </a:lnTo>
                    <a:lnTo>
                      <a:pt x="2581" y="2828"/>
                    </a:lnTo>
                    <a:lnTo>
                      <a:pt x="2543" y="2848"/>
                    </a:lnTo>
                    <a:lnTo>
                      <a:pt x="2485" y="2838"/>
                    </a:lnTo>
                    <a:lnTo>
                      <a:pt x="2295" y="2762"/>
                    </a:lnTo>
                    <a:lnTo>
                      <a:pt x="2257" y="2743"/>
                    </a:lnTo>
                    <a:lnTo>
                      <a:pt x="2228" y="2714"/>
                    </a:lnTo>
                    <a:lnTo>
                      <a:pt x="2200" y="2705"/>
                    </a:lnTo>
                    <a:lnTo>
                      <a:pt x="2171" y="2705"/>
                    </a:lnTo>
                    <a:lnTo>
                      <a:pt x="2133" y="2686"/>
                    </a:lnTo>
                    <a:lnTo>
                      <a:pt x="2047" y="2600"/>
                    </a:lnTo>
                    <a:lnTo>
                      <a:pt x="2000" y="2581"/>
                    </a:lnTo>
                    <a:lnTo>
                      <a:pt x="2000" y="2552"/>
                    </a:lnTo>
                    <a:lnTo>
                      <a:pt x="2028" y="2543"/>
                    </a:lnTo>
                    <a:lnTo>
                      <a:pt x="2038" y="2524"/>
                    </a:lnTo>
                    <a:lnTo>
                      <a:pt x="2047" y="2486"/>
                    </a:lnTo>
                    <a:lnTo>
                      <a:pt x="2057" y="2457"/>
                    </a:lnTo>
                    <a:lnTo>
                      <a:pt x="2038" y="2448"/>
                    </a:lnTo>
                    <a:lnTo>
                      <a:pt x="2028" y="2438"/>
                    </a:lnTo>
                    <a:lnTo>
                      <a:pt x="2019" y="2438"/>
                    </a:lnTo>
                    <a:lnTo>
                      <a:pt x="2038" y="2419"/>
                    </a:lnTo>
                    <a:lnTo>
                      <a:pt x="2047" y="2409"/>
                    </a:lnTo>
                    <a:lnTo>
                      <a:pt x="2047" y="2391"/>
                    </a:lnTo>
                    <a:lnTo>
                      <a:pt x="2057" y="2362"/>
                    </a:lnTo>
                    <a:lnTo>
                      <a:pt x="2057" y="2343"/>
                    </a:lnTo>
                    <a:lnTo>
                      <a:pt x="2076" y="2333"/>
                    </a:lnTo>
                    <a:lnTo>
                      <a:pt x="2104" y="2324"/>
                    </a:lnTo>
                    <a:lnTo>
                      <a:pt x="2114" y="2314"/>
                    </a:lnTo>
                    <a:lnTo>
                      <a:pt x="2181" y="2248"/>
                    </a:lnTo>
                    <a:lnTo>
                      <a:pt x="2200" y="2228"/>
                    </a:lnTo>
                    <a:lnTo>
                      <a:pt x="2209" y="2228"/>
                    </a:lnTo>
                    <a:lnTo>
                      <a:pt x="2238" y="2286"/>
                    </a:lnTo>
                    <a:lnTo>
                      <a:pt x="2314" y="2286"/>
                    </a:lnTo>
                    <a:lnTo>
                      <a:pt x="2400" y="2257"/>
                    </a:lnTo>
                    <a:lnTo>
                      <a:pt x="2466" y="2266"/>
                    </a:lnTo>
                    <a:lnTo>
                      <a:pt x="2476" y="2257"/>
                    </a:lnTo>
                    <a:lnTo>
                      <a:pt x="2485" y="2238"/>
                    </a:lnTo>
                    <a:lnTo>
                      <a:pt x="2495" y="2228"/>
                    </a:lnTo>
                    <a:lnTo>
                      <a:pt x="2495" y="2209"/>
                    </a:lnTo>
                    <a:lnTo>
                      <a:pt x="2514" y="2238"/>
                    </a:lnTo>
                    <a:lnTo>
                      <a:pt x="2514" y="2248"/>
                    </a:lnTo>
                    <a:lnTo>
                      <a:pt x="2533" y="2248"/>
                    </a:lnTo>
                    <a:lnTo>
                      <a:pt x="2562" y="2209"/>
                    </a:lnTo>
                    <a:lnTo>
                      <a:pt x="2609" y="2190"/>
                    </a:lnTo>
                    <a:lnTo>
                      <a:pt x="2704" y="2171"/>
                    </a:lnTo>
                    <a:lnTo>
                      <a:pt x="2771" y="2152"/>
                    </a:lnTo>
                    <a:lnTo>
                      <a:pt x="2790" y="2114"/>
                    </a:lnTo>
                    <a:lnTo>
                      <a:pt x="2790" y="2057"/>
                    </a:lnTo>
                    <a:lnTo>
                      <a:pt x="2771" y="1981"/>
                    </a:lnTo>
                    <a:lnTo>
                      <a:pt x="3190" y="1971"/>
                    </a:lnTo>
                    <a:lnTo>
                      <a:pt x="3238" y="1981"/>
                    </a:lnTo>
                    <a:lnTo>
                      <a:pt x="3219" y="2048"/>
                    </a:lnTo>
                    <a:lnTo>
                      <a:pt x="3257" y="2076"/>
                    </a:lnTo>
                    <a:lnTo>
                      <a:pt x="3323" y="2095"/>
                    </a:lnTo>
                    <a:lnTo>
                      <a:pt x="3362" y="2124"/>
                    </a:lnTo>
                    <a:lnTo>
                      <a:pt x="3352" y="2152"/>
                    </a:lnTo>
                    <a:lnTo>
                      <a:pt x="3276" y="2266"/>
                    </a:lnTo>
                    <a:lnTo>
                      <a:pt x="3276" y="2286"/>
                    </a:lnTo>
                    <a:lnTo>
                      <a:pt x="3381" y="2381"/>
                    </a:lnTo>
                    <a:lnTo>
                      <a:pt x="3457" y="2419"/>
                    </a:lnTo>
                    <a:lnTo>
                      <a:pt x="3476" y="2429"/>
                    </a:lnTo>
                    <a:lnTo>
                      <a:pt x="3485" y="2448"/>
                    </a:lnTo>
                    <a:lnTo>
                      <a:pt x="3562" y="2562"/>
                    </a:lnTo>
                    <a:lnTo>
                      <a:pt x="3600" y="2590"/>
                    </a:lnTo>
                    <a:lnTo>
                      <a:pt x="3647" y="2619"/>
                    </a:lnTo>
                    <a:lnTo>
                      <a:pt x="3619" y="2638"/>
                    </a:lnTo>
                    <a:lnTo>
                      <a:pt x="3628" y="2667"/>
                    </a:lnTo>
                    <a:lnTo>
                      <a:pt x="3638" y="2686"/>
                    </a:lnTo>
                    <a:lnTo>
                      <a:pt x="3666" y="2714"/>
                    </a:lnTo>
                    <a:lnTo>
                      <a:pt x="3666" y="2743"/>
                    </a:lnTo>
                    <a:lnTo>
                      <a:pt x="3676" y="2762"/>
                    </a:lnTo>
                    <a:lnTo>
                      <a:pt x="3686" y="2771"/>
                    </a:lnTo>
                    <a:lnTo>
                      <a:pt x="3714" y="2762"/>
                    </a:lnTo>
                    <a:lnTo>
                      <a:pt x="3704" y="2819"/>
                    </a:lnTo>
                    <a:lnTo>
                      <a:pt x="3743" y="2895"/>
                    </a:lnTo>
                    <a:lnTo>
                      <a:pt x="3781" y="2943"/>
                    </a:lnTo>
                    <a:lnTo>
                      <a:pt x="3819" y="2971"/>
                    </a:lnTo>
                    <a:close/>
                    <a:moveTo>
                      <a:pt x="85" y="1428"/>
                    </a:moveTo>
                    <a:lnTo>
                      <a:pt x="171" y="1486"/>
                    </a:lnTo>
                    <a:lnTo>
                      <a:pt x="152" y="1552"/>
                    </a:lnTo>
                    <a:lnTo>
                      <a:pt x="38" y="1714"/>
                    </a:lnTo>
                    <a:lnTo>
                      <a:pt x="28" y="1714"/>
                    </a:lnTo>
                    <a:lnTo>
                      <a:pt x="0" y="1571"/>
                    </a:lnTo>
                    <a:lnTo>
                      <a:pt x="9" y="1505"/>
                    </a:lnTo>
                    <a:lnTo>
                      <a:pt x="57" y="1466"/>
                    </a:lnTo>
                    <a:lnTo>
                      <a:pt x="47" y="1448"/>
                    </a:lnTo>
                    <a:lnTo>
                      <a:pt x="57" y="1428"/>
                    </a:lnTo>
                    <a:lnTo>
                      <a:pt x="66" y="1428"/>
                    </a:lnTo>
                    <a:lnTo>
                      <a:pt x="85" y="1428"/>
                    </a:lnTo>
                    <a:close/>
                    <a:moveTo>
                      <a:pt x="1104" y="0"/>
                    </a:moveTo>
                    <a:lnTo>
                      <a:pt x="1085" y="29"/>
                    </a:lnTo>
                    <a:lnTo>
                      <a:pt x="1076" y="38"/>
                    </a:lnTo>
                    <a:lnTo>
                      <a:pt x="1076" y="57"/>
                    </a:lnTo>
                    <a:lnTo>
                      <a:pt x="1085" y="57"/>
                    </a:lnTo>
                    <a:lnTo>
                      <a:pt x="1095" y="67"/>
                    </a:lnTo>
                    <a:lnTo>
                      <a:pt x="1095" y="76"/>
                    </a:lnTo>
                    <a:lnTo>
                      <a:pt x="1095" y="95"/>
                    </a:lnTo>
                    <a:lnTo>
                      <a:pt x="1104" y="133"/>
                    </a:lnTo>
                    <a:lnTo>
                      <a:pt x="1104" y="143"/>
                    </a:lnTo>
                    <a:lnTo>
                      <a:pt x="1057" y="171"/>
                    </a:lnTo>
                    <a:lnTo>
                      <a:pt x="1000" y="219"/>
                    </a:lnTo>
                    <a:lnTo>
                      <a:pt x="961" y="276"/>
                    </a:lnTo>
                    <a:lnTo>
                      <a:pt x="961" y="352"/>
                    </a:lnTo>
                    <a:lnTo>
                      <a:pt x="933" y="352"/>
                    </a:lnTo>
                    <a:lnTo>
                      <a:pt x="904" y="362"/>
                    </a:lnTo>
                    <a:lnTo>
                      <a:pt x="885" y="371"/>
                    </a:lnTo>
                    <a:lnTo>
                      <a:pt x="866" y="390"/>
                    </a:lnTo>
                    <a:lnTo>
                      <a:pt x="904" y="410"/>
                    </a:lnTo>
                    <a:lnTo>
                      <a:pt x="914" y="419"/>
                    </a:lnTo>
                    <a:lnTo>
                      <a:pt x="885" y="438"/>
                    </a:lnTo>
                    <a:lnTo>
                      <a:pt x="857" y="457"/>
                    </a:lnTo>
                    <a:lnTo>
                      <a:pt x="857" y="486"/>
                    </a:lnTo>
                    <a:lnTo>
                      <a:pt x="885" y="514"/>
                    </a:lnTo>
                    <a:lnTo>
                      <a:pt x="857" y="552"/>
                    </a:lnTo>
                    <a:lnTo>
                      <a:pt x="876" y="581"/>
                    </a:lnTo>
                    <a:lnTo>
                      <a:pt x="904" y="609"/>
                    </a:lnTo>
                    <a:lnTo>
                      <a:pt x="914" y="638"/>
                    </a:lnTo>
                    <a:lnTo>
                      <a:pt x="923" y="666"/>
                    </a:lnTo>
                    <a:lnTo>
                      <a:pt x="904" y="666"/>
                    </a:lnTo>
                    <a:lnTo>
                      <a:pt x="885" y="686"/>
                    </a:lnTo>
                    <a:lnTo>
                      <a:pt x="885" y="705"/>
                    </a:lnTo>
                    <a:lnTo>
                      <a:pt x="885" y="733"/>
                    </a:lnTo>
                    <a:lnTo>
                      <a:pt x="876" y="752"/>
                    </a:lnTo>
                    <a:lnTo>
                      <a:pt x="847" y="733"/>
                    </a:lnTo>
                    <a:lnTo>
                      <a:pt x="838" y="724"/>
                    </a:lnTo>
                    <a:lnTo>
                      <a:pt x="771" y="705"/>
                    </a:lnTo>
                    <a:lnTo>
                      <a:pt x="752" y="695"/>
                    </a:lnTo>
                    <a:lnTo>
                      <a:pt x="742" y="666"/>
                    </a:lnTo>
                    <a:lnTo>
                      <a:pt x="742" y="638"/>
                    </a:lnTo>
                    <a:lnTo>
                      <a:pt x="733" y="619"/>
                    </a:lnTo>
                    <a:lnTo>
                      <a:pt x="695" y="609"/>
                    </a:lnTo>
                    <a:lnTo>
                      <a:pt x="657" y="543"/>
                    </a:lnTo>
                    <a:lnTo>
                      <a:pt x="619" y="543"/>
                    </a:lnTo>
                    <a:lnTo>
                      <a:pt x="666" y="505"/>
                    </a:lnTo>
                    <a:lnTo>
                      <a:pt x="695" y="476"/>
                    </a:lnTo>
                    <a:lnTo>
                      <a:pt x="714" y="448"/>
                    </a:lnTo>
                    <a:lnTo>
                      <a:pt x="704" y="400"/>
                    </a:lnTo>
                    <a:lnTo>
                      <a:pt x="676" y="371"/>
                    </a:lnTo>
                    <a:lnTo>
                      <a:pt x="647" y="352"/>
                    </a:lnTo>
                    <a:lnTo>
                      <a:pt x="619" y="352"/>
                    </a:lnTo>
                    <a:lnTo>
                      <a:pt x="524" y="438"/>
                    </a:lnTo>
                    <a:lnTo>
                      <a:pt x="542" y="438"/>
                    </a:lnTo>
                    <a:lnTo>
                      <a:pt x="562" y="438"/>
                    </a:lnTo>
                    <a:lnTo>
                      <a:pt x="571" y="448"/>
                    </a:lnTo>
                    <a:lnTo>
                      <a:pt x="581" y="457"/>
                    </a:lnTo>
                    <a:lnTo>
                      <a:pt x="542" y="467"/>
                    </a:lnTo>
                    <a:lnTo>
                      <a:pt x="514" y="495"/>
                    </a:lnTo>
                    <a:lnTo>
                      <a:pt x="495" y="533"/>
                    </a:lnTo>
                    <a:lnTo>
                      <a:pt x="476" y="581"/>
                    </a:lnTo>
                    <a:lnTo>
                      <a:pt x="495" y="571"/>
                    </a:lnTo>
                    <a:lnTo>
                      <a:pt x="495" y="562"/>
                    </a:lnTo>
                    <a:lnTo>
                      <a:pt x="504" y="562"/>
                    </a:lnTo>
                    <a:lnTo>
                      <a:pt x="533" y="590"/>
                    </a:lnTo>
                    <a:lnTo>
                      <a:pt x="562" y="638"/>
                    </a:lnTo>
                    <a:lnTo>
                      <a:pt x="571" y="686"/>
                    </a:lnTo>
                    <a:lnTo>
                      <a:pt x="562" y="705"/>
                    </a:lnTo>
                    <a:lnTo>
                      <a:pt x="504" y="705"/>
                    </a:lnTo>
                    <a:lnTo>
                      <a:pt x="466" y="695"/>
                    </a:lnTo>
                    <a:lnTo>
                      <a:pt x="390" y="666"/>
                    </a:lnTo>
                    <a:lnTo>
                      <a:pt x="447" y="581"/>
                    </a:lnTo>
                    <a:lnTo>
                      <a:pt x="457" y="571"/>
                    </a:lnTo>
                    <a:lnTo>
                      <a:pt x="447" y="533"/>
                    </a:lnTo>
                    <a:lnTo>
                      <a:pt x="419" y="543"/>
                    </a:lnTo>
                    <a:lnTo>
                      <a:pt x="390" y="571"/>
                    </a:lnTo>
                    <a:lnTo>
                      <a:pt x="381" y="600"/>
                    </a:lnTo>
                    <a:lnTo>
                      <a:pt x="361" y="600"/>
                    </a:lnTo>
                    <a:lnTo>
                      <a:pt x="361" y="581"/>
                    </a:lnTo>
                    <a:lnTo>
                      <a:pt x="352" y="562"/>
                    </a:lnTo>
                    <a:lnTo>
                      <a:pt x="352" y="552"/>
                    </a:lnTo>
                    <a:lnTo>
                      <a:pt x="342" y="543"/>
                    </a:lnTo>
                    <a:lnTo>
                      <a:pt x="209" y="581"/>
                    </a:lnTo>
                    <a:lnTo>
                      <a:pt x="181" y="600"/>
                    </a:lnTo>
                    <a:lnTo>
                      <a:pt x="171" y="600"/>
                    </a:lnTo>
                    <a:lnTo>
                      <a:pt x="181" y="581"/>
                    </a:lnTo>
                    <a:lnTo>
                      <a:pt x="190" y="562"/>
                    </a:lnTo>
                    <a:lnTo>
                      <a:pt x="200" y="552"/>
                    </a:lnTo>
                    <a:lnTo>
                      <a:pt x="219" y="543"/>
                    </a:lnTo>
                    <a:lnTo>
                      <a:pt x="200" y="533"/>
                    </a:lnTo>
                    <a:lnTo>
                      <a:pt x="190" y="524"/>
                    </a:lnTo>
                    <a:lnTo>
                      <a:pt x="171" y="514"/>
                    </a:lnTo>
                    <a:lnTo>
                      <a:pt x="171" y="486"/>
                    </a:lnTo>
                    <a:lnTo>
                      <a:pt x="171" y="476"/>
                    </a:lnTo>
                    <a:lnTo>
                      <a:pt x="181" y="467"/>
                    </a:lnTo>
                    <a:lnTo>
                      <a:pt x="200" y="457"/>
                    </a:lnTo>
                    <a:lnTo>
                      <a:pt x="200" y="438"/>
                    </a:lnTo>
                    <a:lnTo>
                      <a:pt x="181" y="438"/>
                    </a:lnTo>
                    <a:lnTo>
                      <a:pt x="181" y="419"/>
                    </a:lnTo>
                    <a:lnTo>
                      <a:pt x="190" y="410"/>
                    </a:lnTo>
                    <a:lnTo>
                      <a:pt x="200" y="410"/>
                    </a:lnTo>
                    <a:lnTo>
                      <a:pt x="219" y="390"/>
                    </a:lnTo>
                    <a:lnTo>
                      <a:pt x="200" y="390"/>
                    </a:lnTo>
                    <a:lnTo>
                      <a:pt x="219" y="352"/>
                    </a:lnTo>
                    <a:lnTo>
                      <a:pt x="209" y="324"/>
                    </a:lnTo>
                    <a:lnTo>
                      <a:pt x="190" y="305"/>
                    </a:lnTo>
                    <a:lnTo>
                      <a:pt x="171" y="267"/>
                    </a:lnTo>
                    <a:lnTo>
                      <a:pt x="171" y="228"/>
                    </a:lnTo>
                    <a:lnTo>
                      <a:pt x="171" y="181"/>
                    </a:lnTo>
                    <a:lnTo>
                      <a:pt x="161" y="152"/>
                    </a:lnTo>
                    <a:lnTo>
                      <a:pt x="143" y="143"/>
                    </a:lnTo>
                    <a:lnTo>
                      <a:pt x="143" y="124"/>
                    </a:lnTo>
                    <a:lnTo>
                      <a:pt x="219" y="114"/>
                    </a:lnTo>
                    <a:lnTo>
                      <a:pt x="371" y="86"/>
                    </a:lnTo>
                    <a:lnTo>
                      <a:pt x="390" y="86"/>
                    </a:lnTo>
                    <a:lnTo>
                      <a:pt x="409" y="105"/>
                    </a:lnTo>
                    <a:lnTo>
                      <a:pt x="419" y="114"/>
                    </a:lnTo>
                    <a:lnTo>
                      <a:pt x="428" y="124"/>
                    </a:lnTo>
                    <a:lnTo>
                      <a:pt x="457" y="114"/>
                    </a:lnTo>
                    <a:lnTo>
                      <a:pt x="581" y="86"/>
                    </a:lnTo>
                    <a:lnTo>
                      <a:pt x="638" y="105"/>
                    </a:lnTo>
                    <a:lnTo>
                      <a:pt x="666" y="133"/>
                    </a:lnTo>
                    <a:lnTo>
                      <a:pt x="695" y="181"/>
                    </a:lnTo>
                    <a:lnTo>
                      <a:pt x="733" y="228"/>
                    </a:lnTo>
                    <a:lnTo>
                      <a:pt x="723" y="247"/>
                    </a:lnTo>
                    <a:lnTo>
                      <a:pt x="771" y="228"/>
                    </a:lnTo>
                    <a:lnTo>
                      <a:pt x="838" y="190"/>
                    </a:lnTo>
                    <a:lnTo>
                      <a:pt x="866" y="162"/>
                    </a:lnTo>
                    <a:lnTo>
                      <a:pt x="866" y="143"/>
                    </a:lnTo>
                    <a:lnTo>
                      <a:pt x="923" y="67"/>
                    </a:lnTo>
                    <a:lnTo>
                      <a:pt x="952" y="38"/>
                    </a:lnTo>
                    <a:lnTo>
                      <a:pt x="961" y="47"/>
                    </a:lnTo>
                    <a:lnTo>
                      <a:pt x="1019" y="38"/>
                    </a:lnTo>
                    <a:lnTo>
                      <a:pt x="1038" y="38"/>
                    </a:lnTo>
                    <a:lnTo>
                      <a:pt x="1104" y="0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62" name="Freeform 21">
                <a:extLst>
                  <a:ext uri="{FF2B5EF4-FFF2-40B4-BE49-F238E27FC236}">
                    <a16:creationId xmlns:a16="http://schemas.microsoft.com/office/drawing/2014/main" id="{57FB422E-40F1-6B49-A3A1-70C2E6386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1000" y="2559050"/>
                <a:ext cx="1149350" cy="2328863"/>
              </a:xfrm>
              <a:custGeom>
                <a:avLst/>
                <a:gdLst>
                  <a:gd name="T0" fmla="*/ 1087058 w 3192"/>
                  <a:gd name="T1" fmla="*/ 2242809 h 6468"/>
                  <a:gd name="T2" fmla="*/ 1021884 w 3192"/>
                  <a:gd name="T3" fmla="*/ 2287096 h 6468"/>
                  <a:gd name="T4" fmla="*/ 990918 w 3192"/>
                  <a:gd name="T5" fmla="*/ 2321662 h 6468"/>
                  <a:gd name="T6" fmla="*/ 833207 w 3192"/>
                  <a:gd name="T7" fmla="*/ 2146673 h 6468"/>
                  <a:gd name="T8" fmla="*/ 908822 w 3192"/>
                  <a:gd name="T9" fmla="*/ 2040456 h 6468"/>
                  <a:gd name="T10" fmla="*/ 990918 w 3192"/>
                  <a:gd name="T11" fmla="*/ 2119309 h 6468"/>
                  <a:gd name="T12" fmla="*/ 884697 w 3192"/>
                  <a:gd name="T13" fmla="*/ 1855385 h 6468"/>
                  <a:gd name="T14" fmla="*/ 730586 w 3192"/>
                  <a:gd name="T15" fmla="*/ 1827661 h 6468"/>
                  <a:gd name="T16" fmla="*/ 730586 w 3192"/>
                  <a:gd name="T17" fmla="*/ 1772932 h 6468"/>
                  <a:gd name="T18" fmla="*/ 679096 w 3192"/>
                  <a:gd name="T19" fmla="*/ 1663114 h 6468"/>
                  <a:gd name="T20" fmla="*/ 648130 w 3192"/>
                  <a:gd name="T21" fmla="*/ 1786614 h 6468"/>
                  <a:gd name="T22" fmla="*/ 607081 w 3192"/>
                  <a:gd name="T23" fmla="*/ 1728284 h 6468"/>
                  <a:gd name="T24" fmla="*/ 630846 w 3192"/>
                  <a:gd name="T25" fmla="*/ 1669955 h 6468"/>
                  <a:gd name="T26" fmla="*/ 672255 w 3192"/>
                  <a:gd name="T27" fmla="*/ 1573819 h 6468"/>
                  <a:gd name="T28" fmla="*/ 716543 w 3192"/>
                  <a:gd name="T29" fmla="*/ 1632508 h 6468"/>
                  <a:gd name="T30" fmla="*/ 774875 w 3192"/>
                  <a:gd name="T31" fmla="*/ 1550055 h 6468"/>
                  <a:gd name="T32" fmla="*/ 764793 w 3192"/>
                  <a:gd name="T33" fmla="*/ 1453919 h 6468"/>
                  <a:gd name="T34" fmla="*/ 816283 w 3192"/>
                  <a:gd name="T35" fmla="*/ 1638990 h 6468"/>
                  <a:gd name="T36" fmla="*/ 884697 w 3192"/>
                  <a:gd name="T37" fmla="*/ 1663114 h 6468"/>
                  <a:gd name="T38" fmla="*/ 943029 w 3192"/>
                  <a:gd name="T39" fmla="*/ 1752408 h 6468"/>
                  <a:gd name="T40" fmla="*/ 977236 w 3192"/>
                  <a:gd name="T41" fmla="*/ 1889591 h 6468"/>
                  <a:gd name="T42" fmla="*/ 932947 w 3192"/>
                  <a:gd name="T43" fmla="*/ 1550055 h 6468"/>
                  <a:gd name="T44" fmla="*/ 953471 w 3192"/>
                  <a:gd name="T45" fmla="*/ 1615226 h 6468"/>
                  <a:gd name="T46" fmla="*/ 874615 w 3192"/>
                  <a:gd name="T47" fmla="*/ 1563737 h 6468"/>
                  <a:gd name="T48" fmla="*/ 829966 w 3192"/>
                  <a:gd name="T49" fmla="*/ 1464361 h 6468"/>
                  <a:gd name="T50" fmla="*/ 874615 w 3192"/>
                  <a:gd name="T51" fmla="*/ 1457520 h 6468"/>
                  <a:gd name="T52" fmla="*/ 895139 w 3192"/>
                  <a:gd name="T53" fmla="*/ 1525931 h 6468"/>
                  <a:gd name="T54" fmla="*/ 901980 w 3192"/>
                  <a:gd name="T55" fmla="*/ 1550055 h 6468"/>
                  <a:gd name="T56" fmla="*/ 1062933 w 3192"/>
                  <a:gd name="T57" fmla="*/ 1375066 h 6468"/>
                  <a:gd name="T58" fmla="*/ 774875 w 3192"/>
                  <a:gd name="T59" fmla="*/ 1354543 h 6468"/>
                  <a:gd name="T60" fmla="*/ 826365 w 3192"/>
                  <a:gd name="T61" fmla="*/ 1121224 h 6468"/>
                  <a:gd name="T62" fmla="*/ 891538 w 3192"/>
                  <a:gd name="T63" fmla="*/ 1062895 h 6468"/>
                  <a:gd name="T64" fmla="*/ 922505 w 3192"/>
                  <a:gd name="T65" fmla="*/ 1148589 h 6468"/>
                  <a:gd name="T66" fmla="*/ 898380 w 3192"/>
                  <a:gd name="T67" fmla="*/ 1224201 h 6468"/>
                  <a:gd name="T68" fmla="*/ 918904 w 3192"/>
                  <a:gd name="T69" fmla="*/ 1278930 h 6468"/>
                  <a:gd name="T70" fmla="*/ 898380 w 3192"/>
                  <a:gd name="T71" fmla="*/ 1299454 h 6468"/>
                  <a:gd name="T72" fmla="*/ 857332 w 3192"/>
                  <a:gd name="T73" fmla="*/ 1313496 h 6468"/>
                  <a:gd name="T74" fmla="*/ 843649 w 3192"/>
                  <a:gd name="T75" fmla="*/ 1316737 h 6468"/>
                  <a:gd name="T76" fmla="*/ 473135 w 3192"/>
                  <a:gd name="T77" fmla="*/ 675471 h 6468"/>
                  <a:gd name="T78" fmla="*/ 418404 w 3192"/>
                  <a:gd name="T79" fmla="*/ 637665 h 6468"/>
                  <a:gd name="T80" fmla="*/ 401120 w 3192"/>
                  <a:gd name="T81" fmla="*/ 500482 h 6468"/>
                  <a:gd name="T82" fmla="*/ 305341 w 3192"/>
                  <a:gd name="T83" fmla="*/ 456195 h 6468"/>
                  <a:gd name="T84" fmla="*/ 243409 w 3192"/>
                  <a:gd name="T85" fmla="*/ 425230 h 6468"/>
                  <a:gd name="T86" fmla="*/ 212443 w 3192"/>
                  <a:gd name="T87" fmla="*/ 404707 h 6468"/>
                  <a:gd name="T88" fmla="*/ 133947 w 3192"/>
                  <a:gd name="T89" fmla="*/ 240159 h 6468"/>
                  <a:gd name="T90" fmla="*/ 47890 w 3192"/>
                  <a:gd name="T91" fmla="*/ 157706 h 6468"/>
                  <a:gd name="T92" fmla="*/ 13683 w 3192"/>
                  <a:gd name="T93" fmla="*/ 82454 h 6468"/>
                  <a:gd name="T94" fmla="*/ 144029 w 3192"/>
                  <a:gd name="T95" fmla="*/ 24124 h 6468"/>
                  <a:gd name="T96" fmla="*/ 247009 w 3192"/>
                  <a:gd name="T97" fmla="*/ 30965 h 6468"/>
                  <a:gd name="T98" fmla="*/ 257091 w 3192"/>
                  <a:gd name="T99" fmla="*/ 92535 h 6468"/>
                  <a:gd name="T100" fmla="*/ 195519 w 3192"/>
                  <a:gd name="T101" fmla="*/ 171388 h 6468"/>
                  <a:gd name="T102" fmla="*/ 243409 w 3192"/>
                  <a:gd name="T103" fmla="*/ 247001 h 6468"/>
                  <a:gd name="T104" fmla="*/ 305341 w 3192"/>
                  <a:gd name="T105" fmla="*/ 397865 h 6468"/>
                  <a:gd name="T106" fmla="*/ 384197 w 3192"/>
                  <a:gd name="T107" fmla="*/ 411548 h 6468"/>
                  <a:gd name="T108" fmla="*/ 1080216 w 3192"/>
                  <a:gd name="T109" fmla="*/ 1306655 h 6468"/>
                  <a:gd name="T110" fmla="*/ 1042409 w 3192"/>
                  <a:gd name="T111" fmla="*/ 1316737 h 6468"/>
                  <a:gd name="T112" fmla="*/ 987678 w 3192"/>
                  <a:gd name="T113" fmla="*/ 1255166 h 6468"/>
                  <a:gd name="T114" fmla="*/ 970394 w 3192"/>
                  <a:gd name="T115" fmla="*/ 1309895 h 6468"/>
                  <a:gd name="T116" fmla="*/ 953471 w 3192"/>
                  <a:gd name="T117" fmla="*/ 1251566 h 64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192" h="6468">
                    <a:moveTo>
                      <a:pt x="2972" y="6057"/>
                    </a:moveTo>
                    <a:lnTo>
                      <a:pt x="3010" y="6134"/>
                    </a:lnTo>
                    <a:lnTo>
                      <a:pt x="3171" y="6238"/>
                    </a:lnTo>
                    <a:lnTo>
                      <a:pt x="3191" y="6324"/>
                    </a:lnTo>
                    <a:lnTo>
                      <a:pt x="3162" y="6286"/>
                    </a:lnTo>
                    <a:lnTo>
                      <a:pt x="3095" y="6257"/>
                    </a:lnTo>
                    <a:lnTo>
                      <a:pt x="3019" y="6229"/>
                    </a:lnTo>
                    <a:lnTo>
                      <a:pt x="2952" y="6229"/>
                    </a:lnTo>
                    <a:lnTo>
                      <a:pt x="2914" y="6238"/>
                    </a:lnTo>
                    <a:lnTo>
                      <a:pt x="2895" y="6267"/>
                    </a:lnTo>
                    <a:lnTo>
                      <a:pt x="2886" y="6295"/>
                    </a:lnTo>
                    <a:lnTo>
                      <a:pt x="2867" y="6305"/>
                    </a:lnTo>
                    <a:lnTo>
                      <a:pt x="2838" y="6314"/>
                    </a:lnTo>
                    <a:lnTo>
                      <a:pt x="2838" y="6352"/>
                    </a:lnTo>
                    <a:lnTo>
                      <a:pt x="2848" y="6390"/>
                    </a:lnTo>
                    <a:lnTo>
                      <a:pt x="2857" y="6400"/>
                    </a:lnTo>
                    <a:lnTo>
                      <a:pt x="2857" y="6438"/>
                    </a:lnTo>
                    <a:lnTo>
                      <a:pt x="2848" y="6457"/>
                    </a:lnTo>
                    <a:lnTo>
                      <a:pt x="2819" y="6467"/>
                    </a:lnTo>
                    <a:lnTo>
                      <a:pt x="2772" y="6467"/>
                    </a:lnTo>
                    <a:lnTo>
                      <a:pt x="2752" y="6448"/>
                    </a:lnTo>
                    <a:lnTo>
                      <a:pt x="2686" y="6362"/>
                    </a:lnTo>
                    <a:lnTo>
                      <a:pt x="2562" y="6267"/>
                    </a:lnTo>
                    <a:lnTo>
                      <a:pt x="2514" y="6210"/>
                    </a:lnTo>
                    <a:lnTo>
                      <a:pt x="2505" y="6162"/>
                    </a:lnTo>
                    <a:lnTo>
                      <a:pt x="2457" y="6114"/>
                    </a:lnTo>
                    <a:lnTo>
                      <a:pt x="2371" y="6000"/>
                    </a:lnTo>
                    <a:lnTo>
                      <a:pt x="2314" y="5962"/>
                    </a:lnTo>
                    <a:lnTo>
                      <a:pt x="2333" y="5933"/>
                    </a:lnTo>
                    <a:lnTo>
                      <a:pt x="2324" y="5876"/>
                    </a:lnTo>
                    <a:lnTo>
                      <a:pt x="2333" y="5857"/>
                    </a:lnTo>
                    <a:lnTo>
                      <a:pt x="2314" y="5838"/>
                    </a:lnTo>
                    <a:lnTo>
                      <a:pt x="2410" y="5705"/>
                    </a:lnTo>
                    <a:lnTo>
                      <a:pt x="2467" y="5648"/>
                    </a:lnTo>
                    <a:lnTo>
                      <a:pt x="2524" y="5667"/>
                    </a:lnTo>
                    <a:lnTo>
                      <a:pt x="2524" y="5676"/>
                    </a:lnTo>
                    <a:lnTo>
                      <a:pt x="2533" y="5695"/>
                    </a:lnTo>
                    <a:lnTo>
                      <a:pt x="2581" y="5791"/>
                    </a:lnTo>
                    <a:lnTo>
                      <a:pt x="2600" y="5848"/>
                    </a:lnTo>
                    <a:lnTo>
                      <a:pt x="2629" y="5867"/>
                    </a:lnTo>
                    <a:lnTo>
                      <a:pt x="2686" y="5905"/>
                    </a:lnTo>
                    <a:lnTo>
                      <a:pt x="2752" y="5886"/>
                    </a:lnTo>
                    <a:lnTo>
                      <a:pt x="2848" y="5924"/>
                    </a:lnTo>
                    <a:lnTo>
                      <a:pt x="2933" y="5991"/>
                    </a:lnTo>
                    <a:lnTo>
                      <a:pt x="2972" y="6057"/>
                    </a:lnTo>
                    <a:close/>
                    <a:moveTo>
                      <a:pt x="2581" y="5257"/>
                    </a:moveTo>
                    <a:lnTo>
                      <a:pt x="2543" y="5248"/>
                    </a:lnTo>
                    <a:lnTo>
                      <a:pt x="2514" y="5219"/>
                    </a:lnTo>
                    <a:lnTo>
                      <a:pt x="2457" y="5153"/>
                    </a:lnTo>
                    <a:lnTo>
                      <a:pt x="2391" y="5114"/>
                    </a:lnTo>
                    <a:lnTo>
                      <a:pt x="2305" y="5086"/>
                    </a:lnTo>
                    <a:lnTo>
                      <a:pt x="2229" y="5105"/>
                    </a:lnTo>
                    <a:lnTo>
                      <a:pt x="2190" y="5181"/>
                    </a:lnTo>
                    <a:lnTo>
                      <a:pt x="2143" y="5143"/>
                    </a:lnTo>
                    <a:lnTo>
                      <a:pt x="2057" y="5114"/>
                    </a:lnTo>
                    <a:lnTo>
                      <a:pt x="2029" y="5076"/>
                    </a:lnTo>
                    <a:lnTo>
                      <a:pt x="2019" y="5048"/>
                    </a:lnTo>
                    <a:lnTo>
                      <a:pt x="2019" y="4991"/>
                    </a:lnTo>
                    <a:lnTo>
                      <a:pt x="2010" y="4971"/>
                    </a:lnTo>
                    <a:lnTo>
                      <a:pt x="1972" y="4905"/>
                    </a:lnTo>
                    <a:lnTo>
                      <a:pt x="1962" y="4876"/>
                    </a:lnTo>
                    <a:lnTo>
                      <a:pt x="1990" y="4886"/>
                    </a:lnTo>
                    <a:lnTo>
                      <a:pt x="2029" y="4924"/>
                    </a:lnTo>
                    <a:lnTo>
                      <a:pt x="2057" y="4933"/>
                    </a:lnTo>
                    <a:lnTo>
                      <a:pt x="2057" y="4914"/>
                    </a:lnTo>
                    <a:lnTo>
                      <a:pt x="2019" y="4876"/>
                    </a:lnTo>
                    <a:lnTo>
                      <a:pt x="2000" y="4829"/>
                    </a:lnTo>
                    <a:lnTo>
                      <a:pt x="1933" y="4676"/>
                    </a:lnTo>
                    <a:lnTo>
                      <a:pt x="1905" y="4629"/>
                    </a:lnTo>
                    <a:lnTo>
                      <a:pt x="1886" y="4619"/>
                    </a:lnTo>
                    <a:lnTo>
                      <a:pt x="1867" y="4667"/>
                    </a:lnTo>
                    <a:lnTo>
                      <a:pt x="1867" y="4714"/>
                    </a:lnTo>
                    <a:lnTo>
                      <a:pt x="1886" y="4819"/>
                    </a:lnTo>
                    <a:lnTo>
                      <a:pt x="1886" y="4876"/>
                    </a:lnTo>
                    <a:lnTo>
                      <a:pt x="1857" y="4924"/>
                    </a:lnTo>
                    <a:lnTo>
                      <a:pt x="1829" y="4943"/>
                    </a:lnTo>
                    <a:lnTo>
                      <a:pt x="1800" y="4962"/>
                    </a:lnTo>
                    <a:lnTo>
                      <a:pt x="1771" y="4991"/>
                    </a:lnTo>
                    <a:lnTo>
                      <a:pt x="1752" y="4991"/>
                    </a:lnTo>
                    <a:lnTo>
                      <a:pt x="1743" y="4943"/>
                    </a:lnTo>
                    <a:lnTo>
                      <a:pt x="1676" y="4905"/>
                    </a:lnTo>
                    <a:lnTo>
                      <a:pt x="1657" y="4848"/>
                    </a:lnTo>
                    <a:lnTo>
                      <a:pt x="1667" y="4829"/>
                    </a:lnTo>
                    <a:lnTo>
                      <a:pt x="1686" y="4800"/>
                    </a:lnTo>
                    <a:lnTo>
                      <a:pt x="1705" y="4772"/>
                    </a:lnTo>
                    <a:lnTo>
                      <a:pt x="1695" y="4743"/>
                    </a:lnTo>
                    <a:lnTo>
                      <a:pt x="1686" y="4714"/>
                    </a:lnTo>
                    <a:lnTo>
                      <a:pt x="1695" y="4695"/>
                    </a:lnTo>
                    <a:lnTo>
                      <a:pt x="1705" y="4676"/>
                    </a:lnTo>
                    <a:lnTo>
                      <a:pt x="1724" y="4667"/>
                    </a:lnTo>
                    <a:lnTo>
                      <a:pt x="1752" y="4638"/>
                    </a:lnTo>
                    <a:lnTo>
                      <a:pt x="1781" y="4552"/>
                    </a:lnTo>
                    <a:lnTo>
                      <a:pt x="1800" y="4457"/>
                    </a:lnTo>
                    <a:lnTo>
                      <a:pt x="1800" y="4371"/>
                    </a:lnTo>
                    <a:lnTo>
                      <a:pt x="1819" y="4409"/>
                    </a:lnTo>
                    <a:lnTo>
                      <a:pt x="1819" y="4429"/>
                    </a:lnTo>
                    <a:lnTo>
                      <a:pt x="1838" y="4429"/>
                    </a:lnTo>
                    <a:lnTo>
                      <a:pt x="1867" y="4371"/>
                    </a:lnTo>
                    <a:lnTo>
                      <a:pt x="1886" y="4391"/>
                    </a:lnTo>
                    <a:lnTo>
                      <a:pt x="1905" y="4448"/>
                    </a:lnTo>
                    <a:lnTo>
                      <a:pt x="1933" y="4486"/>
                    </a:lnTo>
                    <a:lnTo>
                      <a:pt x="1952" y="4467"/>
                    </a:lnTo>
                    <a:lnTo>
                      <a:pt x="1962" y="4486"/>
                    </a:lnTo>
                    <a:lnTo>
                      <a:pt x="1972" y="4514"/>
                    </a:lnTo>
                    <a:lnTo>
                      <a:pt x="1990" y="4534"/>
                    </a:lnTo>
                    <a:lnTo>
                      <a:pt x="2010" y="4524"/>
                    </a:lnTo>
                    <a:lnTo>
                      <a:pt x="2048" y="4476"/>
                    </a:lnTo>
                    <a:lnTo>
                      <a:pt x="2105" y="4448"/>
                    </a:lnTo>
                    <a:lnTo>
                      <a:pt x="2124" y="4400"/>
                    </a:lnTo>
                    <a:lnTo>
                      <a:pt x="2124" y="4333"/>
                    </a:lnTo>
                    <a:lnTo>
                      <a:pt x="2105" y="4286"/>
                    </a:lnTo>
                    <a:lnTo>
                      <a:pt x="2152" y="4305"/>
                    </a:lnTo>
                    <a:lnTo>
                      <a:pt x="2124" y="4210"/>
                    </a:lnTo>
                    <a:lnTo>
                      <a:pt x="2124" y="4181"/>
                    </a:lnTo>
                    <a:lnTo>
                      <a:pt x="2124" y="4143"/>
                    </a:lnTo>
                    <a:lnTo>
                      <a:pt x="2133" y="4114"/>
                    </a:lnTo>
                    <a:lnTo>
                      <a:pt x="2133" y="4086"/>
                    </a:lnTo>
                    <a:lnTo>
                      <a:pt x="2124" y="4057"/>
                    </a:lnTo>
                    <a:lnTo>
                      <a:pt x="2124" y="4038"/>
                    </a:lnTo>
                    <a:lnTo>
                      <a:pt x="2200" y="4038"/>
                    </a:lnTo>
                    <a:lnTo>
                      <a:pt x="2333" y="4400"/>
                    </a:lnTo>
                    <a:lnTo>
                      <a:pt x="2333" y="4429"/>
                    </a:lnTo>
                    <a:lnTo>
                      <a:pt x="2333" y="4476"/>
                    </a:lnTo>
                    <a:lnTo>
                      <a:pt x="2314" y="4495"/>
                    </a:lnTo>
                    <a:lnTo>
                      <a:pt x="2295" y="4514"/>
                    </a:lnTo>
                    <a:lnTo>
                      <a:pt x="2267" y="4552"/>
                    </a:lnTo>
                    <a:lnTo>
                      <a:pt x="2286" y="4581"/>
                    </a:lnTo>
                    <a:lnTo>
                      <a:pt x="2343" y="4686"/>
                    </a:lnTo>
                    <a:lnTo>
                      <a:pt x="2371" y="4695"/>
                    </a:lnTo>
                    <a:lnTo>
                      <a:pt x="2400" y="4667"/>
                    </a:lnTo>
                    <a:lnTo>
                      <a:pt x="2438" y="4629"/>
                    </a:lnTo>
                    <a:lnTo>
                      <a:pt x="2457" y="4610"/>
                    </a:lnTo>
                    <a:lnTo>
                      <a:pt x="2457" y="4619"/>
                    </a:lnTo>
                    <a:lnTo>
                      <a:pt x="2448" y="4638"/>
                    </a:lnTo>
                    <a:lnTo>
                      <a:pt x="2448" y="4657"/>
                    </a:lnTo>
                    <a:lnTo>
                      <a:pt x="2486" y="4657"/>
                    </a:lnTo>
                    <a:lnTo>
                      <a:pt x="2505" y="4695"/>
                    </a:lnTo>
                    <a:lnTo>
                      <a:pt x="2505" y="4733"/>
                    </a:lnTo>
                    <a:lnTo>
                      <a:pt x="2524" y="4772"/>
                    </a:lnTo>
                    <a:lnTo>
                      <a:pt x="2619" y="4867"/>
                    </a:lnTo>
                    <a:lnTo>
                      <a:pt x="2648" y="4943"/>
                    </a:lnTo>
                    <a:lnTo>
                      <a:pt x="2734" y="5057"/>
                    </a:lnTo>
                    <a:lnTo>
                      <a:pt x="2743" y="5105"/>
                    </a:lnTo>
                    <a:lnTo>
                      <a:pt x="2752" y="5153"/>
                    </a:lnTo>
                    <a:lnTo>
                      <a:pt x="2743" y="5200"/>
                    </a:lnTo>
                    <a:lnTo>
                      <a:pt x="2724" y="5248"/>
                    </a:lnTo>
                    <a:lnTo>
                      <a:pt x="2714" y="5248"/>
                    </a:lnTo>
                    <a:lnTo>
                      <a:pt x="2648" y="5238"/>
                    </a:lnTo>
                    <a:lnTo>
                      <a:pt x="2629" y="5238"/>
                    </a:lnTo>
                    <a:lnTo>
                      <a:pt x="2600" y="5257"/>
                    </a:lnTo>
                    <a:lnTo>
                      <a:pt x="2581" y="5257"/>
                    </a:lnTo>
                    <a:close/>
                    <a:moveTo>
                      <a:pt x="2543" y="4286"/>
                    </a:moveTo>
                    <a:lnTo>
                      <a:pt x="2571" y="4295"/>
                    </a:lnTo>
                    <a:lnTo>
                      <a:pt x="2591" y="4305"/>
                    </a:lnTo>
                    <a:lnTo>
                      <a:pt x="2638" y="4343"/>
                    </a:lnTo>
                    <a:lnTo>
                      <a:pt x="2629" y="4343"/>
                    </a:lnTo>
                    <a:lnTo>
                      <a:pt x="2591" y="4343"/>
                    </a:lnTo>
                    <a:lnTo>
                      <a:pt x="2600" y="4429"/>
                    </a:lnTo>
                    <a:lnTo>
                      <a:pt x="2619" y="4457"/>
                    </a:lnTo>
                    <a:lnTo>
                      <a:pt x="2648" y="4467"/>
                    </a:lnTo>
                    <a:lnTo>
                      <a:pt x="2648" y="4486"/>
                    </a:lnTo>
                    <a:lnTo>
                      <a:pt x="2591" y="4495"/>
                    </a:lnTo>
                    <a:lnTo>
                      <a:pt x="2543" y="4514"/>
                    </a:lnTo>
                    <a:lnTo>
                      <a:pt x="2514" y="4505"/>
                    </a:lnTo>
                    <a:lnTo>
                      <a:pt x="2476" y="4448"/>
                    </a:lnTo>
                    <a:lnTo>
                      <a:pt x="2495" y="4429"/>
                    </a:lnTo>
                    <a:lnTo>
                      <a:pt x="2457" y="4391"/>
                    </a:lnTo>
                    <a:lnTo>
                      <a:pt x="2429" y="4343"/>
                    </a:lnTo>
                    <a:lnTo>
                      <a:pt x="2381" y="4248"/>
                    </a:lnTo>
                    <a:lnTo>
                      <a:pt x="2371" y="4219"/>
                    </a:lnTo>
                    <a:lnTo>
                      <a:pt x="2371" y="4153"/>
                    </a:lnTo>
                    <a:lnTo>
                      <a:pt x="2362" y="4124"/>
                    </a:lnTo>
                    <a:lnTo>
                      <a:pt x="2343" y="4105"/>
                    </a:lnTo>
                    <a:lnTo>
                      <a:pt x="2314" y="4086"/>
                    </a:lnTo>
                    <a:lnTo>
                      <a:pt x="2305" y="4067"/>
                    </a:lnTo>
                    <a:lnTo>
                      <a:pt x="2314" y="4019"/>
                    </a:lnTo>
                    <a:lnTo>
                      <a:pt x="2353" y="4048"/>
                    </a:lnTo>
                    <a:lnTo>
                      <a:pt x="2371" y="4029"/>
                    </a:lnTo>
                    <a:lnTo>
                      <a:pt x="2400" y="3962"/>
                    </a:lnTo>
                    <a:lnTo>
                      <a:pt x="2438" y="3972"/>
                    </a:lnTo>
                    <a:lnTo>
                      <a:pt x="2438" y="4010"/>
                    </a:lnTo>
                    <a:lnTo>
                      <a:pt x="2429" y="4048"/>
                    </a:lnTo>
                    <a:lnTo>
                      <a:pt x="2410" y="4086"/>
                    </a:lnTo>
                    <a:lnTo>
                      <a:pt x="2448" y="4076"/>
                    </a:lnTo>
                    <a:lnTo>
                      <a:pt x="2476" y="4086"/>
                    </a:lnTo>
                    <a:lnTo>
                      <a:pt x="2495" y="4105"/>
                    </a:lnTo>
                    <a:lnTo>
                      <a:pt x="2524" y="4124"/>
                    </a:lnTo>
                    <a:lnTo>
                      <a:pt x="2505" y="4181"/>
                    </a:lnTo>
                    <a:lnTo>
                      <a:pt x="2486" y="4238"/>
                    </a:lnTo>
                    <a:lnTo>
                      <a:pt x="2448" y="4324"/>
                    </a:lnTo>
                    <a:lnTo>
                      <a:pt x="2457" y="4343"/>
                    </a:lnTo>
                    <a:lnTo>
                      <a:pt x="2486" y="4343"/>
                    </a:lnTo>
                    <a:lnTo>
                      <a:pt x="2514" y="4352"/>
                    </a:lnTo>
                    <a:lnTo>
                      <a:pt x="2543" y="4343"/>
                    </a:lnTo>
                    <a:lnTo>
                      <a:pt x="2543" y="4324"/>
                    </a:lnTo>
                    <a:lnTo>
                      <a:pt x="2505" y="4305"/>
                    </a:lnTo>
                    <a:lnTo>
                      <a:pt x="2552" y="4305"/>
                    </a:lnTo>
                    <a:lnTo>
                      <a:pt x="2543" y="4286"/>
                    </a:lnTo>
                    <a:close/>
                    <a:moveTo>
                      <a:pt x="3067" y="3657"/>
                    </a:moveTo>
                    <a:lnTo>
                      <a:pt x="3010" y="3734"/>
                    </a:lnTo>
                    <a:lnTo>
                      <a:pt x="2990" y="3781"/>
                    </a:lnTo>
                    <a:lnTo>
                      <a:pt x="2981" y="3819"/>
                    </a:lnTo>
                    <a:lnTo>
                      <a:pt x="2952" y="3819"/>
                    </a:lnTo>
                    <a:lnTo>
                      <a:pt x="2952" y="3800"/>
                    </a:lnTo>
                    <a:lnTo>
                      <a:pt x="3038" y="3657"/>
                    </a:lnTo>
                    <a:lnTo>
                      <a:pt x="3067" y="3657"/>
                    </a:lnTo>
                    <a:close/>
                    <a:moveTo>
                      <a:pt x="2238" y="3619"/>
                    </a:moveTo>
                    <a:lnTo>
                      <a:pt x="2210" y="3648"/>
                    </a:lnTo>
                    <a:lnTo>
                      <a:pt x="2190" y="3686"/>
                    </a:lnTo>
                    <a:lnTo>
                      <a:pt x="2152" y="3762"/>
                    </a:lnTo>
                    <a:lnTo>
                      <a:pt x="2143" y="3762"/>
                    </a:lnTo>
                    <a:lnTo>
                      <a:pt x="2143" y="3686"/>
                    </a:lnTo>
                    <a:lnTo>
                      <a:pt x="2181" y="3400"/>
                    </a:lnTo>
                    <a:lnTo>
                      <a:pt x="2229" y="3295"/>
                    </a:lnTo>
                    <a:lnTo>
                      <a:pt x="2238" y="3238"/>
                    </a:lnTo>
                    <a:lnTo>
                      <a:pt x="2276" y="3133"/>
                    </a:lnTo>
                    <a:lnTo>
                      <a:pt x="2295" y="3114"/>
                    </a:lnTo>
                    <a:lnTo>
                      <a:pt x="2314" y="3086"/>
                    </a:lnTo>
                    <a:lnTo>
                      <a:pt x="2343" y="3029"/>
                    </a:lnTo>
                    <a:lnTo>
                      <a:pt x="2371" y="2990"/>
                    </a:lnTo>
                    <a:lnTo>
                      <a:pt x="2419" y="2952"/>
                    </a:lnTo>
                    <a:lnTo>
                      <a:pt x="2467" y="2924"/>
                    </a:lnTo>
                    <a:lnTo>
                      <a:pt x="2476" y="2933"/>
                    </a:lnTo>
                    <a:lnTo>
                      <a:pt x="2476" y="2952"/>
                    </a:lnTo>
                    <a:lnTo>
                      <a:pt x="2505" y="2962"/>
                    </a:lnTo>
                    <a:lnTo>
                      <a:pt x="2543" y="3010"/>
                    </a:lnTo>
                    <a:lnTo>
                      <a:pt x="2552" y="3048"/>
                    </a:lnTo>
                    <a:lnTo>
                      <a:pt x="2552" y="3095"/>
                    </a:lnTo>
                    <a:lnTo>
                      <a:pt x="2571" y="3133"/>
                    </a:lnTo>
                    <a:lnTo>
                      <a:pt x="2562" y="3162"/>
                    </a:lnTo>
                    <a:lnTo>
                      <a:pt x="2562" y="3190"/>
                    </a:lnTo>
                    <a:lnTo>
                      <a:pt x="2562" y="3219"/>
                    </a:lnTo>
                    <a:lnTo>
                      <a:pt x="2571" y="3238"/>
                    </a:lnTo>
                    <a:lnTo>
                      <a:pt x="2571" y="3267"/>
                    </a:lnTo>
                    <a:lnTo>
                      <a:pt x="2571" y="3276"/>
                    </a:lnTo>
                    <a:lnTo>
                      <a:pt x="2562" y="3295"/>
                    </a:lnTo>
                    <a:lnTo>
                      <a:pt x="2505" y="3381"/>
                    </a:lnTo>
                    <a:lnTo>
                      <a:pt x="2495" y="3400"/>
                    </a:lnTo>
                    <a:lnTo>
                      <a:pt x="2495" y="3419"/>
                    </a:lnTo>
                    <a:lnTo>
                      <a:pt x="2514" y="3429"/>
                    </a:lnTo>
                    <a:lnTo>
                      <a:pt x="2524" y="3410"/>
                    </a:lnTo>
                    <a:lnTo>
                      <a:pt x="2533" y="3371"/>
                    </a:lnTo>
                    <a:lnTo>
                      <a:pt x="2552" y="3353"/>
                    </a:lnTo>
                    <a:lnTo>
                      <a:pt x="2562" y="3391"/>
                    </a:lnTo>
                    <a:lnTo>
                      <a:pt x="2552" y="3552"/>
                    </a:lnTo>
                    <a:lnTo>
                      <a:pt x="2543" y="3591"/>
                    </a:lnTo>
                    <a:lnTo>
                      <a:pt x="2524" y="3591"/>
                    </a:lnTo>
                    <a:lnTo>
                      <a:pt x="2505" y="3552"/>
                    </a:lnTo>
                    <a:lnTo>
                      <a:pt x="2495" y="3552"/>
                    </a:lnTo>
                    <a:lnTo>
                      <a:pt x="2495" y="3571"/>
                    </a:lnTo>
                    <a:lnTo>
                      <a:pt x="2505" y="3619"/>
                    </a:lnTo>
                    <a:lnTo>
                      <a:pt x="2495" y="3609"/>
                    </a:lnTo>
                    <a:lnTo>
                      <a:pt x="2476" y="3600"/>
                    </a:lnTo>
                    <a:lnTo>
                      <a:pt x="2476" y="3619"/>
                    </a:lnTo>
                    <a:lnTo>
                      <a:pt x="2467" y="3629"/>
                    </a:lnTo>
                    <a:lnTo>
                      <a:pt x="2467" y="3638"/>
                    </a:lnTo>
                    <a:lnTo>
                      <a:pt x="2457" y="3657"/>
                    </a:lnTo>
                    <a:lnTo>
                      <a:pt x="2419" y="3638"/>
                    </a:lnTo>
                    <a:lnTo>
                      <a:pt x="2381" y="3648"/>
                    </a:lnTo>
                    <a:lnTo>
                      <a:pt x="2362" y="3667"/>
                    </a:lnTo>
                    <a:lnTo>
                      <a:pt x="2381" y="3695"/>
                    </a:lnTo>
                    <a:lnTo>
                      <a:pt x="2381" y="3714"/>
                    </a:lnTo>
                    <a:lnTo>
                      <a:pt x="2353" y="3714"/>
                    </a:lnTo>
                    <a:lnTo>
                      <a:pt x="2343" y="3705"/>
                    </a:lnTo>
                    <a:lnTo>
                      <a:pt x="2333" y="3686"/>
                    </a:lnTo>
                    <a:lnTo>
                      <a:pt x="2343" y="3657"/>
                    </a:lnTo>
                    <a:lnTo>
                      <a:pt x="2305" y="3648"/>
                    </a:lnTo>
                    <a:lnTo>
                      <a:pt x="2276" y="3591"/>
                    </a:lnTo>
                    <a:lnTo>
                      <a:pt x="2238" y="3619"/>
                    </a:lnTo>
                    <a:close/>
                    <a:moveTo>
                      <a:pt x="1200" y="1753"/>
                    </a:moveTo>
                    <a:lnTo>
                      <a:pt x="1238" y="1791"/>
                    </a:lnTo>
                    <a:lnTo>
                      <a:pt x="1276" y="1829"/>
                    </a:lnTo>
                    <a:lnTo>
                      <a:pt x="1314" y="1876"/>
                    </a:lnTo>
                    <a:lnTo>
                      <a:pt x="1343" y="1943"/>
                    </a:lnTo>
                    <a:lnTo>
                      <a:pt x="1295" y="1943"/>
                    </a:lnTo>
                    <a:lnTo>
                      <a:pt x="1267" y="1933"/>
                    </a:lnTo>
                    <a:lnTo>
                      <a:pt x="1238" y="1914"/>
                    </a:lnTo>
                    <a:lnTo>
                      <a:pt x="1190" y="1848"/>
                    </a:lnTo>
                    <a:lnTo>
                      <a:pt x="1172" y="1810"/>
                    </a:lnTo>
                    <a:lnTo>
                      <a:pt x="1162" y="1771"/>
                    </a:lnTo>
                    <a:lnTo>
                      <a:pt x="1200" y="1753"/>
                    </a:lnTo>
                    <a:close/>
                    <a:moveTo>
                      <a:pt x="1086" y="1181"/>
                    </a:moveTo>
                    <a:lnTo>
                      <a:pt x="1095" y="1209"/>
                    </a:lnTo>
                    <a:lnTo>
                      <a:pt x="1114" y="1305"/>
                    </a:lnTo>
                    <a:lnTo>
                      <a:pt x="1143" y="1343"/>
                    </a:lnTo>
                    <a:lnTo>
                      <a:pt x="1143" y="1372"/>
                    </a:lnTo>
                    <a:lnTo>
                      <a:pt x="1114" y="1390"/>
                    </a:lnTo>
                    <a:lnTo>
                      <a:pt x="1095" y="1372"/>
                    </a:lnTo>
                    <a:lnTo>
                      <a:pt x="1038" y="1352"/>
                    </a:lnTo>
                    <a:lnTo>
                      <a:pt x="981" y="1314"/>
                    </a:lnTo>
                    <a:lnTo>
                      <a:pt x="943" y="1295"/>
                    </a:lnTo>
                    <a:lnTo>
                      <a:pt x="905" y="1286"/>
                    </a:lnTo>
                    <a:lnTo>
                      <a:pt x="867" y="1286"/>
                    </a:lnTo>
                    <a:lnTo>
                      <a:pt x="848" y="1267"/>
                    </a:lnTo>
                    <a:lnTo>
                      <a:pt x="791" y="1219"/>
                    </a:lnTo>
                    <a:lnTo>
                      <a:pt x="762" y="1200"/>
                    </a:lnTo>
                    <a:lnTo>
                      <a:pt x="724" y="1200"/>
                    </a:lnTo>
                    <a:lnTo>
                      <a:pt x="695" y="1200"/>
                    </a:lnTo>
                    <a:lnTo>
                      <a:pt x="667" y="1191"/>
                    </a:lnTo>
                    <a:lnTo>
                      <a:pt x="657" y="1171"/>
                    </a:lnTo>
                    <a:lnTo>
                      <a:pt x="676" y="1181"/>
                    </a:lnTo>
                    <a:lnTo>
                      <a:pt x="686" y="1171"/>
                    </a:lnTo>
                    <a:lnTo>
                      <a:pt x="705" y="1143"/>
                    </a:lnTo>
                    <a:lnTo>
                      <a:pt x="619" y="1114"/>
                    </a:lnTo>
                    <a:lnTo>
                      <a:pt x="590" y="1095"/>
                    </a:lnTo>
                    <a:lnTo>
                      <a:pt x="590" y="1105"/>
                    </a:lnTo>
                    <a:lnTo>
                      <a:pt x="590" y="1114"/>
                    </a:lnTo>
                    <a:lnTo>
                      <a:pt x="590" y="1124"/>
                    </a:lnTo>
                    <a:lnTo>
                      <a:pt x="562" y="1076"/>
                    </a:lnTo>
                    <a:lnTo>
                      <a:pt x="533" y="1009"/>
                    </a:lnTo>
                    <a:lnTo>
                      <a:pt x="514" y="952"/>
                    </a:lnTo>
                    <a:lnTo>
                      <a:pt x="505" y="819"/>
                    </a:lnTo>
                    <a:lnTo>
                      <a:pt x="476" y="762"/>
                    </a:lnTo>
                    <a:lnTo>
                      <a:pt x="429" y="714"/>
                    </a:lnTo>
                    <a:lnTo>
                      <a:pt x="372" y="667"/>
                    </a:lnTo>
                    <a:lnTo>
                      <a:pt x="314" y="638"/>
                    </a:lnTo>
                    <a:lnTo>
                      <a:pt x="286" y="619"/>
                    </a:lnTo>
                    <a:lnTo>
                      <a:pt x="219" y="476"/>
                    </a:lnTo>
                    <a:lnTo>
                      <a:pt x="219" y="457"/>
                    </a:lnTo>
                    <a:lnTo>
                      <a:pt x="171" y="457"/>
                    </a:lnTo>
                    <a:lnTo>
                      <a:pt x="152" y="457"/>
                    </a:lnTo>
                    <a:lnTo>
                      <a:pt x="133" y="438"/>
                    </a:lnTo>
                    <a:lnTo>
                      <a:pt x="114" y="400"/>
                    </a:lnTo>
                    <a:lnTo>
                      <a:pt x="114" y="324"/>
                    </a:lnTo>
                    <a:lnTo>
                      <a:pt x="105" y="305"/>
                    </a:lnTo>
                    <a:lnTo>
                      <a:pt x="67" y="333"/>
                    </a:lnTo>
                    <a:lnTo>
                      <a:pt x="67" y="286"/>
                    </a:lnTo>
                    <a:lnTo>
                      <a:pt x="57" y="248"/>
                    </a:lnTo>
                    <a:lnTo>
                      <a:pt x="38" y="229"/>
                    </a:lnTo>
                    <a:lnTo>
                      <a:pt x="0" y="229"/>
                    </a:lnTo>
                    <a:lnTo>
                      <a:pt x="29" y="209"/>
                    </a:lnTo>
                    <a:lnTo>
                      <a:pt x="86" y="124"/>
                    </a:lnTo>
                    <a:lnTo>
                      <a:pt x="95" y="95"/>
                    </a:lnTo>
                    <a:lnTo>
                      <a:pt x="114" y="95"/>
                    </a:lnTo>
                    <a:lnTo>
                      <a:pt x="333" y="86"/>
                    </a:lnTo>
                    <a:lnTo>
                      <a:pt x="400" y="67"/>
                    </a:lnTo>
                    <a:lnTo>
                      <a:pt x="467" y="38"/>
                    </a:lnTo>
                    <a:lnTo>
                      <a:pt x="524" y="0"/>
                    </a:lnTo>
                    <a:lnTo>
                      <a:pt x="562" y="10"/>
                    </a:lnTo>
                    <a:lnTo>
                      <a:pt x="581" y="28"/>
                    </a:lnTo>
                    <a:lnTo>
                      <a:pt x="600" y="48"/>
                    </a:lnTo>
                    <a:lnTo>
                      <a:pt x="619" y="67"/>
                    </a:lnTo>
                    <a:lnTo>
                      <a:pt x="686" y="86"/>
                    </a:lnTo>
                    <a:lnTo>
                      <a:pt x="705" y="105"/>
                    </a:lnTo>
                    <a:lnTo>
                      <a:pt x="714" y="124"/>
                    </a:lnTo>
                    <a:lnTo>
                      <a:pt x="733" y="124"/>
                    </a:lnTo>
                    <a:lnTo>
                      <a:pt x="733" y="105"/>
                    </a:lnTo>
                    <a:lnTo>
                      <a:pt x="753" y="105"/>
                    </a:lnTo>
                    <a:lnTo>
                      <a:pt x="743" y="200"/>
                    </a:lnTo>
                    <a:lnTo>
                      <a:pt x="714" y="257"/>
                    </a:lnTo>
                    <a:lnTo>
                      <a:pt x="667" y="286"/>
                    </a:lnTo>
                    <a:lnTo>
                      <a:pt x="524" y="343"/>
                    </a:lnTo>
                    <a:lnTo>
                      <a:pt x="505" y="362"/>
                    </a:lnTo>
                    <a:lnTo>
                      <a:pt x="486" y="400"/>
                    </a:lnTo>
                    <a:lnTo>
                      <a:pt x="495" y="438"/>
                    </a:lnTo>
                    <a:lnTo>
                      <a:pt x="514" y="467"/>
                    </a:lnTo>
                    <a:lnTo>
                      <a:pt x="543" y="476"/>
                    </a:lnTo>
                    <a:lnTo>
                      <a:pt x="543" y="505"/>
                    </a:lnTo>
                    <a:lnTo>
                      <a:pt x="514" y="505"/>
                    </a:lnTo>
                    <a:lnTo>
                      <a:pt x="514" y="524"/>
                    </a:lnTo>
                    <a:lnTo>
                      <a:pt x="648" y="590"/>
                    </a:lnTo>
                    <a:lnTo>
                      <a:pt x="705" y="600"/>
                    </a:lnTo>
                    <a:lnTo>
                      <a:pt x="695" y="667"/>
                    </a:lnTo>
                    <a:lnTo>
                      <a:pt x="676" y="686"/>
                    </a:lnTo>
                    <a:lnTo>
                      <a:pt x="638" y="667"/>
                    </a:lnTo>
                    <a:lnTo>
                      <a:pt x="667" y="733"/>
                    </a:lnTo>
                    <a:lnTo>
                      <a:pt x="714" y="1048"/>
                    </a:lnTo>
                    <a:lnTo>
                      <a:pt x="724" y="1057"/>
                    </a:lnTo>
                    <a:lnTo>
                      <a:pt x="753" y="1076"/>
                    </a:lnTo>
                    <a:lnTo>
                      <a:pt x="781" y="1095"/>
                    </a:lnTo>
                    <a:lnTo>
                      <a:pt x="848" y="1105"/>
                    </a:lnTo>
                    <a:lnTo>
                      <a:pt x="876" y="1114"/>
                    </a:lnTo>
                    <a:lnTo>
                      <a:pt x="924" y="1152"/>
                    </a:lnTo>
                    <a:lnTo>
                      <a:pt x="943" y="1162"/>
                    </a:lnTo>
                    <a:lnTo>
                      <a:pt x="991" y="1162"/>
                    </a:lnTo>
                    <a:lnTo>
                      <a:pt x="1019" y="1143"/>
                    </a:lnTo>
                    <a:lnTo>
                      <a:pt x="1048" y="1133"/>
                    </a:lnTo>
                    <a:lnTo>
                      <a:pt x="1067" y="1143"/>
                    </a:lnTo>
                    <a:lnTo>
                      <a:pt x="1086" y="1181"/>
                    </a:lnTo>
                    <a:close/>
                    <a:moveTo>
                      <a:pt x="3076" y="3514"/>
                    </a:moveTo>
                    <a:lnTo>
                      <a:pt x="3086" y="3524"/>
                    </a:lnTo>
                    <a:lnTo>
                      <a:pt x="3095" y="3552"/>
                    </a:lnTo>
                    <a:lnTo>
                      <a:pt x="3067" y="3591"/>
                    </a:lnTo>
                    <a:lnTo>
                      <a:pt x="3038" y="3609"/>
                    </a:lnTo>
                    <a:lnTo>
                      <a:pt x="3000" y="3629"/>
                    </a:lnTo>
                    <a:lnTo>
                      <a:pt x="2981" y="3638"/>
                    </a:lnTo>
                    <a:lnTo>
                      <a:pt x="2962" y="3648"/>
                    </a:lnTo>
                    <a:lnTo>
                      <a:pt x="2933" y="3676"/>
                    </a:lnTo>
                    <a:lnTo>
                      <a:pt x="2914" y="3714"/>
                    </a:lnTo>
                    <a:lnTo>
                      <a:pt x="2895" y="3724"/>
                    </a:lnTo>
                    <a:lnTo>
                      <a:pt x="2895" y="3695"/>
                    </a:lnTo>
                    <a:lnTo>
                      <a:pt x="2895" y="3657"/>
                    </a:lnTo>
                    <a:lnTo>
                      <a:pt x="2943" y="3581"/>
                    </a:lnTo>
                    <a:lnTo>
                      <a:pt x="2981" y="3543"/>
                    </a:lnTo>
                    <a:lnTo>
                      <a:pt x="3019" y="3524"/>
                    </a:lnTo>
                    <a:lnTo>
                      <a:pt x="3076" y="3514"/>
                    </a:lnTo>
                    <a:close/>
                    <a:moveTo>
                      <a:pt x="2734" y="3476"/>
                    </a:moveTo>
                    <a:lnTo>
                      <a:pt x="2743" y="3476"/>
                    </a:lnTo>
                    <a:lnTo>
                      <a:pt x="2743" y="3486"/>
                    </a:lnTo>
                    <a:lnTo>
                      <a:pt x="2743" y="3505"/>
                    </a:lnTo>
                    <a:lnTo>
                      <a:pt x="2724" y="3514"/>
                    </a:lnTo>
                    <a:lnTo>
                      <a:pt x="2705" y="3533"/>
                    </a:lnTo>
                    <a:lnTo>
                      <a:pt x="2648" y="3552"/>
                    </a:lnTo>
                    <a:lnTo>
                      <a:pt x="2638" y="3591"/>
                    </a:lnTo>
                    <a:lnTo>
                      <a:pt x="2676" y="3609"/>
                    </a:lnTo>
                    <a:lnTo>
                      <a:pt x="2695" y="3638"/>
                    </a:lnTo>
                    <a:lnTo>
                      <a:pt x="2714" y="3657"/>
                    </a:lnTo>
                    <a:lnTo>
                      <a:pt x="2734" y="3686"/>
                    </a:lnTo>
                    <a:lnTo>
                      <a:pt x="2705" y="3667"/>
                    </a:lnTo>
                    <a:lnTo>
                      <a:pt x="2619" y="3591"/>
                    </a:lnTo>
                    <a:lnTo>
                      <a:pt x="2591" y="3514"/>
                    </a:lnTo>
                    <a:lnTo>
                      <a:pt x="2609" y="3476"/>
                    </a:lnTo>
                    <a:lnTo>
                      <a:pt x="2648" y="3476"/>
                    </a:lnTo>
                    <a:lnTo>
                      <a:pt x="2695" y="3448"/>
                    </a:lnTo>
                    <a:lnTo>
                      <a:pt x="2705" y="3457"/>
                    </a:lnTo>
                    <a:lnTo>
                      <a:pt x="2714" y="3467"/>
                    </a:lnTo>
                    <a:lnTo>
                      <a:pt x="2734" y="3457"/>
                    </a:lnTo>
                    <a:lnTo>
                      <a:pt x="2734" y="3467"/>
                    </a:lnTo>
                    <a:lnTo>
                      <a:pt x="2734" y="3476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34825" name="Group 2">
              <a:extLst>
                <a:ext uri="{FF2B5EF4-FFF2-40B4-BE49-F238E27FC236}">
                  <a16:creationId xmlns:a16="http://schemas.microsoft.com/office/drawing/2014/main" id="{17037705-275A-D644-A80E-3F7E4853DB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02575" y="1114425"/>
              <a:ext cx="4657725" cy="6354763"/>
              <a:chOff x="7902575" y="1114425"/>
              <a:chExt cx="4657200" cy="6354763"/>
            </a:xfrm>
          </p:grpSpPr>
          <p:sp>
            <p:nvSpPr>
              <p:cNvPr id="34831" name="Freeform 29">
                <a:extLst>
                  <a:ext uri="{FF2B5EF4-FFF2-40B4-BE49-F238E27FC236}">
                    <a16:creationId xmlns:a16="http://schemas.microsoft.com/office/drawing/2014/main" id="{C3C367B9-B047-1646-8F32-A1F2190C7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3350" y="6813550"/>
                <a:ext cx="263525" cy="354013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6207 h 982"/>
                  <a:gd name="T6" fmla="*/ 123146 w 734"/>
                  <a:gd name="T7" fmla="*/ 346803 h 982"/>
                  <a:gd name="T8" fmla="*/ 133199 w 734"/>
                  <a:gd name="T9" fmla="*/ 353652 h 982"/>
                  <a:gd name="T10" fmla="*/ 143610 w 734"/>
                  <a:gd name="T11" fmla="*/ 346803 h 982"/>
                  <a:gd name="T12" fmla="*/ 242701 w 734"/>
                  <a:gd name="T13" fmla="*/ 206207 h 982"/>
                  <a:gd name="T14" fmla="*/ 263166 w 734"/>
                  <a:gd name="T15" fmla="*/ 134107 h 982"/>
                  <a:gd name="T16" fmla="*/ 133199 w 734"/>
                  <a:gd name="T17" fmla="*/ 0 h 982"/>
                  <a:gd name="T18" fmla="*/ 133199 w 734"/>
                  <a:gd name="T19" fmla="*/ 185298 h 982"/>
                  <a:gd name="T20" fmla="*/ 78627 w 734"/>
                  <a:gd name="T21" fmla="*/ 134107 h 982"/>
                  <a:gd name="T22" fmla="*/ 133199 w 734"/>
                  <a:gd name="T23" fmla="*/ 82555 h 982"/>
                  <a:gd name="T24" fmla="*/ 184539 w 734"/>
                  <a:gd name="T25" fmla="*/ 134107 h 982"/>
                  <a:gd name="T26" fmla="*/ 133199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71" y="0"/>
                      <a:pt x="0" y="172"/>
                      <a:pt x="0" y="372"/>
                    </a:cubicBezTo>
                    <a:cubicBezTo>
                      <a:pt x="0" y="448"/>
                      <a:pt x="28" y="514"/>
                      <a:pt x="57" y="57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2" y="972"/>
                      <a:pt x="361" y="981"/>
                      <a:pt x="371" y="981"/>
                    </a:cubicBezTo>
                    <a:cubicBezTo>
                      <a:pt x="381" y="981"/>
                      <a:pt x="390" y="972"/>
                      <a:pt x="40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4"/>
                      <a:pt x="733" y="448"/>
                      <a:pt x="733" y="372"/>
                    </a:cubicBezTo>
                    <a:cubicBezTo>
                      <a:pt x="733" y="17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5" y="514"/>
                      <a:pt x="219" y="448"/>
                      <a:pt x="219" y="372"/>
                    </a:cubicBezTo>
                    <a:cubicBezTo>
                      <a:pt x="219" y="286"/>
                      <a:pt x="285" y="229"/>
                      <a:pt x="371" y="229"/>
                    </a:cubicBezTo>
                    <a:cubicBezTo>
                      <a:pt x="447" y="229"/>
                      <a:pt x="514" y="286"/>
                      <a:pt x="514" y="372"/>
                    </a:cubicBezTo>
                    <a:cubicBezTo>
                      <a:pt x="514" y="448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32" name="Text Box 30">
                <a:extLst>
                  <a:ext uri="{FF2B5EF4-FFF2-40B4-BE49-F238E27FC236}">
                    <a16:creationId xmlns:a16="http://schemas.microsoft.com/office/drawing/2014/main" id="{586BC8E7-6A45-B440-B872-7F0C36D454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44138" y="3978275"/>
                <a:ext cx="1107615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Athens</a:t>
                </a:r>
              </a:p>
            </p:txBody>
          </p:sp>
          <p:sp>
            <p:nvSpPr>
              <p:cNvPr id="34833" name="Text Box 31">
                <a:extLst>
                  <a:ext uri="{FF2B5EF4-FFF2-40B4-BE49-F238E27FC236}">
                    <a16:creationId xmlns:a16="http://schemas.microsoft.com/office/drawing/2014/main" id="{299D0BA1-033B-2A49-BA00-872D1EA11F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10725" y="1114425"/>
                <a:ext cx="1296667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Thessaloniki</a:t>
                </a:r>
              </a:p>
            </p:txBody>
          </p:sp>
          <p:sp>
            <p:nvSpPr>
              <p:cNvPr id="34834" name="Text Box 32">
                <a:extLst>
                  <a:ext uri="{FF2B5EF4-FFF2-40B4-BE49-F238E27FC236}">
                    <a16:creationId xmlns:a16="http://schemas.microsoft.com/office/drawing/2014/main" id="{16FF21E2-1BDC-024F-9CFF-00A1497E2E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902575" y="3802063"/>
                <a:ext cx="667238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Patras</a:t>
                </a:r>
              </a:p>
            </p:txBody>
          </p:sp>
          <p:sp>
            <p:nvSpPr>
              <p:cNvPr id="34835" name="Text Box 33">
                <a:extLst>
                  <a:ext uri="{FF2B5EF4-FFF2-40B4-BE49-F238E27FC236}">
                    <a16:creationId xmlns:a16="http://schemas.microsoft.com/office/drawing/2014/main" id="{5B086DCA-21D8-6946-B38E-297F430129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787062" y="7250113"/>
                <a:ext cx="424807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Kriti</a:t>
                </a:r>
              </a:p>
            </p:txBody>
          </p:sp>
          <p:sp>
            <p:nvSpPr>
              <p:cNvPr id="34836" name="Text Box 34">
                <a:extLst>
                  <a:ext uri="{FF2B5EF4-FFF2-40B4-BE49-F238E27FC236}">
                    <a16:creationId xmlns:a16="http://schemas.microsoft.com/office/drawing/2014/main" id="{6714C611-DE51-5843-A5B2-6609573627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09150" y="6737350"/>
                <a:ext cx="727290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Chania</a:t>
                </a:r>
              </a:p>
            </p:txBody>
          </p:sp>
          <p:sp>
            <p:nvSpPr>
              <p:cNvPr id="34837" name="Text Box 35">
                <a:extLst>
                  <a:ext uri="{FF2B5EF4-FFF2-40B4-BE49-F238E27FC236}">
                    <a16:creationId xmlns:a16="http://schemas.microsoft.com/office/drawing/2014/main" id="{8C3E1306-A6FD-9D49-A1D0-3C5CEFB096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41125" y="6850063"/>
                <a:ext cx="1018650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Heraklion</a:t>
                </a:r>
              </a:p>
            </p:txBody>
          </p:sp>
          <p:sp>
            <p:nvSpPr>
              <p:cNvPr id="34838" name="Freeform 36">
                <a:extLst>
                  <a:ext uri="{FF2B5EF4-FFF2-40B4-BE49-F238E27FC236}">
                    <a16:creationId xmlns:a16="http://schemas.microsoft.com/office/drawing/2014/main" id="{9E62BD2E-3224-2944-B0A4-74C3E7BAF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2363" y="4221163"/>
                <a:ext cx="263525" cy="354012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6207 h 982"/>
                  <a:gd name="T6" fmla="*/ 122787 w 734"/>
                  <a:gd name="T7" fmla="*/ 346802 h 982"/>
                  <a:gd name="T8" fmla="*/ 133199 w 734"/>
                  <a:gd name="T9" fmla="*/ 353651 h 982"/>
                  <a:gd name="T10" fmla="*/ 143610 w 734"/>
                  <a:gd name="T11" fmla="*/ 346802 h 982"/>
                  <a:gd name="T12" fmla="*/ 242701 w 734"/>
                  <a:gd name="T13" fmla="*/ 206207 h 982"/>
                  <a:gd name="T14" fmla="*/ 263166 w 734"/>
                  <a:gd name="T15" fmla="*/ 134106 h 982"/>
                  <a:gd name="T16" fmla="*/ 133199 w 734"/>
                  <a:gd name="T17" fmla="*/ 0 h 982"/>
                  <a:gd name="T18" fmla="*/ 133199 w 734"/>
                  <a:gd name="T19" fmla="*/ 185298 h 982"/>
                  <a:gd name="T20" fmla="*/ 78627 w 734"/>
                  <a:gd name="T21" fmla="*/ 134106 h 982"/>
                  <a:gd name="T22" fmla="*/ 133199 w 734"/>
                  <a:gd name="T23" fmla="*/ 78950 h 982"/>
                  <a:gd name="T24" fmla="*/ 184539 w 734"/>
                  <a:gd name="T25" fmla="*/ 134106 h 982"/>
                  <a:gd name="T26" fmla="*/ 133199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71" y="0"/>
                      <a:pt x="0" y="171"/>
                      <a:pt x="0" y="372"/>
                    </a:cubicBezTo>
                    <a:cubicBezTo>
                      <a:pt x="0" y="448"/>
                      <a:pt x="19" y="514"/>
                      <a:pt x="57" y="572"/>
                    </a:cubicBezTo>
                    <a:cubicBezTo>
                      <a:pt x="342" y="962"/>
                      <a:pt x="342" y="962"/>
                      <a:pt x="342" y="962"/>
                    </a:cubicBezTo>
                    <a:cubicBezTo>
                      <a:pt x="352" y="971"/>
                      <a:pt x="362" y="981"/>
                      <a:pt x="371" y="981"/>
                    </a:cubicBezTo>
                    <a:cubicBezTo>
                      <a:pt x="381" y="981"/>
                      <a:pt x="390" y="971"/>
                      <a:pt x="40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4"/>
                      <a:pt x="733" y="448"/>
                      <a:pt x="733" y="372"/>
                    </a:cubicBezTo>
                    <a:cubicBezTo>
                      <a:pt x="733" y="171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5" y="514"/>
                      <a:pt x="219" y="448"/>
                      <a:pt x="219" y="372"/>
                    </a:cubicBezTo>
                    <a:cubicBezTo>
                      <a:pt x="219" y="286"/>
                      <a:pt x="285" y="219"/>
                      <a:pt x="371" y="219"/>
                    </a:cubicBezTo>
                    <a:cubicBezTo>
                      <a:pt x="447" y="219"/>
                      <a:pt x="514" y="286"/>
                      <a:pt x="514" y="372"/>
                    </a:cubicBezTo>
                    <a:cubicBezTo>
                      <a:pt x="514" y="448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39" name="Freeform 37">
                <a:extLst>
                  <a:ext uri="{FF2B5EF4-FFF2-40B4-BE49-F238E27FC236}">
                    <a16:creationId xmlns:a16="http://schemas.microsoft.com/office/drawing/2014/main" id="{8ED310BB-B3FC-EF4B-82D4-2B697EC70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7838" y="1303338"/>
                <a:ext cx="263525" cy="354012"/>
              </a:xfrm>
              <a:custGeom>
                <a:avLst/>
                <a:gdLst>
                  <a:gd name="T0" fmla="*/ 133558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2602 h 982"/>
                  <a:gd name="T6" fmla="*/ 123146 w 734"/>
                  <a:gd name="T7" fmla="*/ 346802 h 982"/>
                  <a:gd name="T8" fmla="*/ 133558 w 734"/>
                  <a:gd name="T9" fmla="*/ 353651 h 982"/>
                  <a:gd name="T10" fmla="*/ 143610 w 734"/>
                  <a:gd name="T11" fmla="*/ 346802 h 982"/>
                  <a:gd name="T12" fmla="*/ 242701 w 734"/>
                  <a:gd name="T13" fmla="*/ 202602 h 982"/>
                  <a:gd name="T14" fmla="*/ 263166 w 734"/>
                  <a:gd name="T15" fmla="*/ 134106 h 982"/>
                  <a:gd name="T16" fmla="*/ 133558 w 734"/>
                  <a:gd name="T17" fmla="*/ 0 h 982"/>
                  <a:gd name="T18" fmla="*/ 133558 w 734"/>
                  <a:gd name="T19" fmla="*/ 185658 h 982"/>
                  <a:gd name="T20" fmla="*/ 78627 w 734"/>
                  <a:gd name="T21" fmla="*/ 134106 h 982"/>
                  <a:gd name="T22" fmla="*/ 133558 w 734"/>
                  <a:gd name="T23" fmla="*/ 78950 h 982"/>
                  <a:gd name="T24" fmla="*/ 184539 w 734"/>
                  <a:gd name="T25" fmla="*/ 134106 h 982"/>
                  <a:gd name="T26" fmla="*/ 133558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43" y="972"/>
                      <a:pt x="352" y="981"/>
                      <a:pt x="372" y="981"/>
                    </a:cubicBezTo>
                    <a:cubicBezTo>
                      <a:pt x="381" y="981"/>
                      <a:pt x="390" y="972"/>
                      <a:pt x="40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2"/>
                    </a:cubicBezTo>
                    <a:cubicBezTo>
                      <a:pt x="733" y="162"/>
                      <a:pt x="571" y="0"/>
                      <a:pt x="372" y="0"/>
                    </a:cubicBezTo>
                    <a:close/>
                    <a:moveTo>
                      <a:pt x="37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19"/>
                      <a:pt x="372" y="219"/>
                    </a:cubicBezTo>
                    <a:cubicBezTo>
                      <a:pt x="448" y="219"/>
                      <a:pt x="514" y="286"/>
                      <a:pt x="514" y="372"/>
                    </a:cubicBezTo>
                    <a:cubicBezTo>
                      <a:pt x="514" y="448"/>
                      <a:pt x="448" y="515"/>
                      <a:pt x="372" y="515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40" name="Freeform 38">
                <a:extLst>
                  <a:ext uri="{FF2B5EF4-FFF2-40B4-BE49-F238E27FC236}">
                    <a16:creationId xmlns:a16="http://schemas.microsoft.com/office/drawing/2014/main" id="{9A7A8243-ADDB-8B47-A070-DADAA5690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8038" y="3895725"/>
                <a:ext cx="263525" cy="350838"/>
              </a:xfrm>
              <a:custGeom>
                <a:avLst/>
                <a:gdLst>
                  <a:gd name="T0" fmla="*/ 129608 w 734"/>
                  <a:gd name="T1" fmla="*/ 0 h 973"/>
                  <a:gd name="T2" fmla="*/ 0 w 734"/>
                  <a:gd name="T3" fmla="*/ 130528 h 973"/>
                  <a:gd name="T4" fmla="*/ 20464 w 734"/>
                  <a:gd name="T5" fmla="*/ 202642 h 973"/>
                  <a:gd name="T6" fmla="*/ 119556 w 734"/>
                  <a:gd name="T7" fmla="*/ 343627 h 973"/>
                  <a:gd name="T8" fmla="*/ 129608 w 734"/>
                  <a:gd name="T9" fmla="*/ 350477 h 973"/>
                  <a:gd name="T10" fmla="*/ 140020 w 734"/>
                  <a:gd name="T11" fmla="*/ 343627 h 973"/>
                  <a:gd name="T12" fmla="*/ 242701 w 734"/>
                  <a:gd name="T13" fmla="*/ 202642 h 973"/>
                  <a:gd name="T14" fmla="*/ 263166 w 734"/>
                  <a:gd name="T15" fmla="*/ 130528 h 973"/>
                  <a:gd name="T16" fmla="*/ 129608 w 734"/>
                  <a:gd name="T17" fmla="*/ 0 h 973"/>
                  <a:gd name="T18" fmla="*/ 129608 w 734"/>
                  <a:gd name="T19" fmla="*/ 185695 h 973"/>
                  <a:gd name="T20" fmla="*/ 78268 w 734"/>
                  <a:gd name="T21" fmla="*/ 130528 h 973"/>
                  <a:gd name="T22" fmla="*/ 129608 w 734"/>
                  <a:gd name="T23" fmla="*/ 78966 h 973"/>
                  <a:gd name="T24" fmla="*/ 184539 w 734"/>
                  <a:gd name="T25" fmla="*/ 130528 h 973"/>
                  <a:gd name="T26" fmla="*/ 129608 w 734"/>
                  <a:gd name="T27" fmla="*/ 185695 h 9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73">
                    <a:moveTo>
                      <a:pt x="361" y="0"/>
                    </a:moveTo>
                    <a:cubicBezTo>
                      <a:pt x="161" y="0"/>
                      <a:pt x="0" y="162"/>
                      <a:pt x="0" y="362"/>
                    </a:cubicBezTo>
                    <a:cubicBezTo>
                      <a:pt x="0" y="439"/>
                      <a:pt x="18" y="505"/>
                      <a:pt x="57" y="562"/>
                    </a:cubicBezTo>
                    <a:cubicBezTo>
                      <a:pt x="333" y="953"/>
                      <a:pt x="333" y="953"/>
                      <a:pt x="333" y="953"/>
                    </a:cubicBezTo>
                    <a:cubicBezTo>
                      <a:pt x="342" y="972"/>
                      <a:pt x="352" y="972"/>
                      <a:pt x="361" y="972"/>
                    </a:cubicBezTo>
                    <a:cubicBezTo>
                      <a:pt x="381" y="972"/>
                      <a:pt x="390" y="972"/>
                      <a:pt x="390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9"/>
                      <a:pt x="733" y="362"/>
                    </a:cubicBezTo>
                    <a:cubicBezTo>
                      <a:pt x="733" y="162"/>
                      <a:pt x="571" y="0"/>
                      <a:pt x="361" y="0"/>
                    </a:cubicBezTo>
                    <a:close/>
                    <a:moveTo>
                      <a:pt x="361" y="515"/>
                    </a:moveTo>
                    <a:cubicBezTo>
                      <a:pt x="285" y="515"/>
                      <a:pt x="218" y="448"/>
                      <a:pt x="218" y="362"/>
                    </a:cubicBezTo>
                    <a:cubicBezTo>
                      <a:pt x="218" y="286"/>
                      <a:pt x="285" y="219"/>
                      <a:pt x="361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5"/>
                      <a:pt x="361" y="515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41" name="Freeform 39">
                <a:extLst>
                  <a:ext uri="{FF2B5EF4-FFF2-40B4-BE49-F238E27FC236}">
                    <a16:creationId xmlns:a16="http://schemas.microsoft.com/office/drawing/2014/main" id="{4E6B972A-4F63-754A-A2A9-EB5A10F4B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0138" y="6981825"/>
                <a:ext cx="265112" cy="350838"/>
              </a:xfrm>
              <a:custGeom>
                <a:avLst/>
                <a:gdLst>
                  <a:gd name="T0" fmla="*/ 130572 w 735"/>
                  <a:gd name="T1" fmla="*/ 0 h 973"/>
                  <a:gd name="T2" fmla="*/ 0 w 735"/>
                  <a:gd name="T3" fmla="*/ 130528 h 973"/>
                  <a:gd name="T4" fmla="*/ 20920 w 735"/>
                  <a:gd name="T5" fmla="*/ 202642 h 973"/>
                  <a:gd name="T6" fmla="*/ 120473 w 735"/>
                  <a:gd name="T7" fmla="*/ 343266 h 973"/>
                  <a:gd name="T8" fmla="*/ 130572 w 735"/>
                  <a:gd name="T9" fmla="*/ 350477 h 973"/>
                  <a:gd name="T10" fmla="*/ 141032 w 735"/>
                  <a:gd name="T11" fmla="*/ 343266 h 973"/>
                  <a:gd name="T12" fmla="*/ 244192 w 735"/>
                  <a:gd name="T13" fmla="*/ 202642 h 973"/>
                  <a:gd name="T14" fmla="*/ 264751 w 735"/>
                  <a:gd name="T15" fmla="*/ 130528 h 973"/>
                  <a:gd name="T16" fmla="*/ 130572 w 735"/>
                  <a:gd name="T17" fmla="*/ 0 h 973"/>
                  <a:gd name="T18" fmla="*/ 130572 w 735"/>
                  <a:gd name="T19" fmla="*/ 185335 h 973"/>
                  <a:gd name="T20" fmla="*/ 78993 w 735"/>
                  <a:gd name="T21" fmla="*/ 130528 h 973"/>
                  <a:gd name="T22" fmla="*/ 130572 w 735"/>
                  <a:gd name="T23" fmla="*/ 78966 h 973"/>
                  <a:gd name="T24" fmla="*/ 185759 w 735"/>
                  <a:gd name="T25" fmla="*/ 130528 h 973"/>
                  <a:gd name="T26" fmla="*/ 130572 w 735"/>
                  <a:gd name="T27" fmla="*/ 185335 h 9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73">
                    <a:moveTo>
                      <a:pt x="362" y="0"/>
                    </a:moveTo>
                    <a:cubicBezTo>
                      <a:pt x="162" y="0"/>
                      <a:pt x="0" y="162"/>
                      <a:pt x="0" y="362"/>
                    </a:cubicBezTo>
                    <a:cubicBezTo>
                      <a:pt x="0" y="438"/>
                      <a:pt x="20" y="505"/>
                      <a:pt x="58" y="562"/>
                    </a:cubicBezTo>
                    <a:cubicBezTo>
                      <a:pt x="334" y="952"/>
                      <a:pt x="334" y="952"/>
                      <a:pt x="334" y="952"/>
                    </a:cubicBezTo>
                    <a:cubicBezTo>
                      <a:pt x="343" y="972"/>
                      <a:pt x="353" y="972"/>
                      <a:pt x="362" y="972"/>
                    </a:cubicBezTo>
                    <a:cubicBezTo>
                      <a:pt x="372" y="972"/>
                      <a:pt x="391" y="972"/>
                      <a:pt x="391" y="952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5"/>
                      <a:pt x="734" y="438"/>
                      <a:pt x="734" y="362"/>
                    </a:cubicBezTo>
                    <a:cubicBezTo>
                      <a:pt x="734" y="162"/>
                      <a:pt x="57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5" y="286"/>
                      <a:pt x="515" y="362"/>
                    </a:cubicBezTo>
                    <a:cubicBezTo>
                      <a:pt x="515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51416521-3EBE-7B45-B7CF-DE4E9ABC29FD}"/>
              </a:ext>
            </a:extLst>
          </p:cNvPr>
          <p:cNvGrpSpPr/>
          <p:nvPr/>
        </p:nvGrpSpPr>
        <p:grpSpPr>
          <a:xfrm>
            <a:off x="866511" y="1050396"/>
            <a:ext cx="4409281" cy="5060157"/>
            <a:chOff x="1039813" y="1260475"/>
            <a:chExt cx="5291137" cy="6072188"/>
          </a:xfrm>
        </p:grpSpPr>
        <p:sp>
          <p:nvSpPr>
            <p:cNvPr id="34817" name="Text Box 2">
              <a:extLst>
                <a:ext uri="{FF2B5EF4-FFF2-40B4-BE49-F238E27FC236}">
                  <a16:creationId xmlns:a16="http://schemas.microsoft.com/office/drawing/2014/main" id="{D0636534-9584-BA49-9A2B-2A4C037D4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459038"/>
              <a:ext cx="115887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7AE11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ATHENS</a:t>
              </a:r>
            </a:p>
          </p:txBody>
        </p:sp>
        <p:sp>
          <p:nvSpPr>
            <p:cNvPr id="34818" name="Text Box 3">
              <a:extLst>
                <a:ext uri="{FF2B5EF4-FFF2-40B4-BE49-F238E27FC236}">
                  <a16:creationId xmlns:a16="http://schemas.microsoft.com/office/drawing/2014/main" id="{22F23204-93A0-3142-A9F7-DF9EAF472B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210820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THESSALONIKI</a:t>
              </a:r>
            </a:p>
          </p:txBody>
        </p:sp>
        <p:sp>
          <p:nvSpPr>
            <p:cNvPr id="34819" name="Text Box 4">
              <a:extLst>
                <a:ext uri="{FF2B5EF4-FFF2-40B4-BE49-F238E27FC236}">
                  <a16:creationId xmlns:a16="http://schemas.microsoft.com/office/drawing/2014/main" id="{D81301A1-8179-2046-84AC-96C5F9E51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25963"/>
              <a:ext cx="111283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PATRAS</a:t>
              </a:r>
            </a:p>
          </p:txBody>
        </p:sp>
        <p:sp>
          <p:nvSpPr>
            <p:cNvPr id="34820" name="Text Box 5">
              <a:extLst>
                <a:ext uri="{FF2B5EF4-FFF2-40B4-BE49-F238E27FC236}">
                  <a16:creationId xmlns:a16="http://schemas.microsoft.com/office/drawing/2014/main" id="{3F2A89BB-6A75-8540-8657-F0705B883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171291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HERAKLION</a:t>
              </a:r>
            </a:p>
          </p:txBody>
        </p:sp>
        <p:sp>
          <p:nvSpPr>
            <p:cNvPr id="34821" name="Text Box 6">
              <a:extLst>
                <a:ext uri="{FF2B5EF4-FFF2-40B4-BE49-F238E27FC236}">
                  <a16:creationId xmlns:a16="http://schemas.microsoft.com/office/drawing/2014/main" id="{BB5F6C82-159E-C740-809B-6E2A9E2E1A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11493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CHANIA</a:t>
              </a:r>
            </a:p>
          </p:txBody>
        </p:sp>
        <p:sp>
          <p:nvSpPr>
            <p:cNvPr id="34822" name="Text Box 7">
              <a:extLst>
                <a:ext uri="{FF2B5EF4-FFF2-40B4-BE49-F238E27FC236}">
                  <a16:creationId xmlns:a16="http://schemas.microsoft.com/office/drawing/2014/main" id="{337459E9-68F9-C647-B019-D716379C19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5675" y="1260475"/>
              <a:ext cx="4105275" cy="8556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583" b="1" dirty="0">
                  <a:solidFill>
                    <a:srgbClr val="000000"/>
                  </a:solidFill>
                </a:rPr>
                <a:t>GREECE</a:t>
              </a:r>
            </a:p>
          </p:txBody>
        </p:sp>
        <p:grpSp>
          <p:nvGrpSpPr>
            <p:cNvPr id="34824" name="Group 1">
              <a:extLst>
                <a:ext uri="{FF2B5EF4-FFF2-40B4-BE49-F238E27FC236}">
                  <a16:creationId xmlns:a16="http://schemas.microsoft.com/office/drawing/2014/main" id="{CB18E38D-AD65-2646-B4F8-013A30475C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373188"/>
              <a:ext cx="809625" cy="538162"/>
              <a:chOff x="1155700" y="1433513"/>
              <a:chExt cx="809625" cy="538162"/>
            </a:xfrm>
          </p:grpSpPr>
          <p:sp>
            <p:nvSpPr>
              <p:cNvPr id="34842" name="Freeform 22">
                <a:extLst>
                  <a:ext uri="{FF2B5EF4-FFF2-40B4-BE49-F238E27FC236}">
                    <a16:creationId xmlns:a16="http://schemas.microsoft.com/office/drawing/2014/main" id="{AA52AEAA-A4E6-104E-9851-D6F0F396A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433513"/>
                <a:ext cx="809625" cy="538162"/>
              </a:xfrm>
              <a:custGeom>
                <a:avLst/>
                <a:gdLst>
                  <a:gd name="T0" fmla="*/ 0 w 2248"/>
                  <a:gd name="T1" fmla="*/ 0 h 1496"/>
                  <a:gd name="T2" fmla="*/ 809265 w 2248"/>
                  <a:gd name="T3" fmla="*/ 0 h 1496"/>
                  <a:gd name="T4" fmla="*/ 809265 w 2248"/>
                  <a:gd name="T5" fmla="*/ 537802 h 1496"/>
                  <a:gd name="T6" fmla="*/ 0 w 2248"/>
                  <a:gd name="T7" fmla="*/ 537802 h 1496"/>
                  <a:gd name="T8" fmla="*/ 0 w 2248"/>
                  <a:gd name="T9" fmla="*/ 0 h 14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8" h="1496">
                    <a:moveTo>
                      <a:pt x="0" y="0"/>
                    </a:moveTo>
                    <a:lnTo>
                      <a:pt x="2247" y="0"/>
                    </a:lnTo>
                    <a:lnTo>
                      <a:pt x="2247" y="1495"/>
                    </a:lnTo>
                    <a:lnTo>
                      <a:pt x="0" y="14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D5E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4843" name="Line 23">
                <a:extLst>
                  <a:ext uri="{FF2B5EF4-FFF2-40B4-BE49-F238E27FC236}">
                    <a16:creationId xmlns:a16="http://schemas.microsoft.com/office/drawing/2014/main" id="{D4447AFC-6EAD-1E43-BCB0-6DCE98D8B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6513" y="1433513"/>
                <a:ext cx="1587" cy="328612"/>
              </a:xfrm>
              <a:prstGeom prst="line">
                <a:avLst/>
              </a:prstGeom>
              <a:noFill/>
              <a:ln w="5472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34844" name="Line 24">
                <a:extLst>
                  <a:ext uri="{FF2B5EF4-FFF2-40B4-BE49-F238E27FC236}">
                    <a16:creationId xmlns:a16="http://schemas.microsoft.com/office/drawing/2014/main" id="{FC9E8A38-0599-5A4B-848A-015A0AE91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700" y="1581150"/>
                <a:ext cx="301625" cy="1588"/>
              </a:xfrm>
              <a:prstGeom prst="line">
                <a:avLst/>
              </a:prstGeom>
              <a:noFill/>
              <a:ln w="5472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34845" name="Line 25">
                <a:extLst>
                  <a:ext uri="{FF2B5EF4-FFF2-40B4-BE49-F238E27FC236}">
                    <a16:creationId xmlns:a16="http://schemas.microsoft.com/office/drawing/2014/main" id="{0950E4F5-F48A-F04E-ADB8-59378BEBC0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7325" y="1522413"/>
                <a:ext cx="508000" cy="1587"/>
              </a:xfrm>
              <a:prstGeom prst="line">
                <a:avLst/>
              </a:prstGeom>
              <a:noFill/>
              <a:ln w="5472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34846" name="Line 26">
                <a:extLst>
                  <a:ext uri="{FF2B5EF4-FFF2-40B4-BE49-F238E27FC236}">
                    <a16:creationId xmlns:a16="http://schemas.microsoft.com/office/drawing/2014/main" id="{C8A39CAF-5CC6-8F41-B23C-7007156F3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7325" y="1643063"/>
                <a:ext cx="508000" cy="1587"/>
              </a:xfrm>
              <a:prstGeom prst="line">
                <a:avLst/>
              </a:prstGeom>
              <a:noFill/>
              <a:ln w="5472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34847" name="Line 27">
                <a:extLst>
                  <a:ext uri="{FF2B5EF4-FFF2-40B4-BE49-F238E27FC236}">
                    <a16:creationId xmlns:a16="http://schemas.microsoft.com/office/drawing/2014/main" id="{D76C5C44-AE15-EA4B-8454-898FECE6D7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700" y="1763713"/>
                <a:ext cx="809625" cy="1587"/>
              </a:xfrm>
              <a:prstGeom prst="line">
                <a:avLst/>
              </a:prstGeom>
              <a:noFill/>
              <a:ln w="5472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34848" name="Line 28">
                <a:extLst>
                  <a:ext uri="{FF2B5EF4-FFF2-40B4-BE49-F238E27FC236}">
                    <a16:creationId xmlns:a16="http://schemas.microsoft.com/office/drawing/2014/main" id="{EBC0218B-AF04-9C45-A1E8-78DE68D32F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700" y="1882775"/>
                <a:ext cx="809625" cy="1588"/>
              </a:xfrm>
              <a:prstGeom prst="line">
                <a:avLst/>
              </a:prstGeom>
              <a:noFill/>
              <a:ln w="5472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</p:grpSp>
        <p:sp>
          <p:nvSpPr>
            <p:cNvPr id="46" name="Google Shape;2077;p31">
              <a:extLst>
                <a:ext uri="{FF2B5EF4-FFF2-40B4-BE49-F238E27FC236}">
                  <a16:creationId xmlns:a16="http://schemas.microsoft.com/office/drawing/2014/main" id="{B641DAD4-3990-D245-B484-29D062CAD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4100" y="2759075"/>
              <a:ext cx="3870325" cy="554038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sz="1208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08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4827" name="Google Shape;2130;p31">
              <a:extLst>
                <a:ext uri="{FF2B5EF4-FFF2-40B4-BE49-F238E27FC236}">
                  <a16:creationId xmlns:a16="http://schemas.microsoft.com/office/drawing/2014/main" id="{6F0723D9-C6C4-4248-92A0-4D387EF992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9338" y="3803650"/>
              <a:ext cx="40528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28" name="Google Shape;2131;p31">
              <a:extLst>
                <a:ext uri="{FF2B5EF4-FFF2-40B4-BE49-F238E27FC236}">
                  <a16:creationId xmlns:a16="http://schemas.microsoft.com/office/drawing/2014/main" id="{ACFD6642-7849-1145-95F8-A56AC17D9A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9338" y="4862513"/>
              <a:ext cx="4052887" cy="55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29" name="Google Shape;2132;p31">
              <a:extLst>
                <a:ext uri="{FF2B5EF4-FFF2-40B4-BE49-F238E27FC236}">
                  <a16:creationId xmlns:a16="http://schemas.microsoft.com/office/drawing/2014/main" id="{0E5AD98A-42A3-9849-A8EF-02019C5276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5861050"/>
              <a:ext cx="40528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30" name="Google Shape;2132;p31">
              <a:extLst>
                <a:ext uri="{FF2B5EF4-FFF2-40B4-BE49-F238E27FC236}">
                  <a16:creationId xmlns:a16="http://schemas.microsoft.com/office/drawing/2014/main" id="{9B7F60A4-EB9D-1145-915A-11613FDE9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6778625"/>
              <a:ext cx="40528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5660305-F6A2-B548-80BE-31385C1BFA87}"/>
              </a:ext>
            </a:extLst>
          </p:cNvPr>
          <p:cNvGrpSpPr/>
          <p:nvPr/>
        </p:nvGrpSpPr>
        <p:grpSpPr>
          <a:xfrm>
            <a:off x="5462324" y="201083"/>
            <a:ext cx="5945188" cy="6356615"/>
            <a:chOff x="6554788" y="241300"/>
            <a:chExt cx="7134225" cy="7627938"/>
          </a:xfrm>
        </p:grpSpPr>
        <p:sp>
          <p:nvSpPr>
            <p:cNvPr id="83970" name="Google Shape;616;p19">
              <a:extLst>
                <a:ext uri="{FF2B5EF4-FFF2-40B4-BE49-F238E27FC236}">
                  <a16:creationId xmlns:a16="http://schemas.microsoft.com/office/drawing/2014/main" id="{2CFE6EC1-6D85-3649-BC13-F1CAF8158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1863" y="4697413"/>
              <a:ext cx="681037" cy="465137"/>
            </a:xfrm>
            <a:custGeom>
              <a:avLst/>
              <a:gdLst>
                <a:gd name="T0" fmla="*/ 650754 w 131"/>
                <a:gd name="T1" fmla="*/ 31336 h 89"/>
                <a:gd name="T2" fmla="*/ 635136 w 131"/>
                <a:gd name="T3" fmla="*/ 15668 h 89"/>
                <a:gd name="T4" fmla="*/ 619518 w 131"/>
                <a:gd name="T5" fmla="*/ 5223 h 89"/>
                <a:gd name="T6" fmla="*/ 572663 w 131"/>
                <a:gd name="T7" fmla="*/ 15668 h 89"/>
                <a:gd name="T8" fmla="*/ 536221 w 131"/>
                <a:gd name="T9" fmla="*/ 31336 h 89"/>
                <a:gd name="T10" fmla="*/ 463337 w 131"/>
                <a:gd name="T11" fmla="*/ 62672 h 89"/>
                <a:gd name="T12" fmla="*/ 343598 w 131"/>
                <a:gd name="T13" fmla="*/ 67895 h 89"/>
                <a:gd name="T14" fmla="*/ 327980 w 131"/>
                <a:gd name="T15" fmla="*/ 88786 h 89"/>
                <a:gd name="T16" fmla="*/ 301950 w 131"/>
                <a:gd name="T17" fmla="*/ 99231 h 89"/>
                <a:gd name="T18" fmla="*/ 270714 w 131"/>
                <a:gd name="T19" fmla="*/ 130567 h 89"/>
                <a:gd name="T20" fmla="*/ 177005 w 131"/>
                <a:gd name="T21" fmla="*/ 114899 h 89"/>
                <a:gd name="T22" fmla="*/ 104121 w 131"/>
                <a:gd name="T23" fmla="*/ 104454 h 89"/>
                <a:gd name="T24" fmla="*/ 72884 w 131"/>
                <a:gd name="T25" fmla="*/ 120122 h 89"/>
                <a:gd name="T26" fmla="*/ 67678 w 131"/>
                <a:gd name="T27" fmla="*/ 125345 h 89"/>
                <a:gd name="T28" fmla="*/ 36442 w 131"/>
                <a:gd name="T29" fmla="*/ 146236 h 89"/>
                <a:gd name="T30" fmla="*/ 31236 w 131"/>
                <a:gd name="T31" fmla="*/ 151458 h 89"/>
                <a:gd name="T32" fmla="*/ 31236 w 131"/>
                <a:gd name="T33" fmla="*/ 151458 h 89"/>
                <a:gd name="T34" fmla="*/ 0 w 131"/>
                <a:gd name="T35" fmla="*/ 203685 h 89"/>
                <a:gd name="T36" fmla="*/ 20824 w 131"/>
                <a:gd name="T37" fmla="*/ 203685 h 89"/>
                <a:gd name="T38" fmla="*/ 52060 w 131"/>
                <a:gd name="T39" fmla="*/ 245467 h 89"/>
                <a:gd name="T40" fmla="*/ 72884 w 131"/>
                <a:gd name="T41" fmla="*/ 287248 h 89"/>
                <a:gd name="T42" fmla="*/ 93709 w 131"/>
                <a:gd name="T43" fmla="*/ 360366 h 89"/>
                <a:gd name="T44" fmla="*/ 83296 w 131"/>
                <a:gd name="T45" fmla="*/ 412593 h 89"/>
                <a:gd name="T46" fmla="*/ 67678 w 131"/>
                <a:gd name="T47" fmla="*/ 433484 h 89"/>
                <a:gd name="T48" fmla="*/ 109327 w 131"/>
                <a:gd name="T49" fmla="*/ 449152 h 89"/>
                <a:gd name="T50" fmla="*/ 145769 w 131"/>
                <a:gd name="T51" fmla="*/ 459597 h 89"/>
                <a:gd name="T52" fmla="*/ 203035 w 131"/>
                <a:gd name="T53" fmla="*/ 438707 h 89"/>
                <a:gd name="T54" fmla="*/ 234271 w 131"/>
                <a:gd name="T55" fmla="*/ 423038 h 89"/>
                <a:gd name="T56" fmla="*/ 260302 w 131"/>
                <a:gd name="T57" fmla="*/ 376034 h 89"/>
                <a:gd name="T58" fmla="*/ 296744 w 131"/>
                <a:gd name="T59" fmla="*/ 386480 h 89"/>
                <a:gd name="T60" fmla="*/ 312362 w 131"/>
                <a:gd name="T61" fmla="*/ 402148 h 89"/>
                <a:gd name="T62" fmla="*/ 354010 w 131"/>
                <a:gd name="T63" fmla="*/ 412593 h 89"/>
                <a:gd name="T64" fmla="*/ 416482 w 131"/>
                <a:gd name="T65" fmla="*/ 433484 h 89"/>
                <a:gd name="T66" fmla="*/ 463337 w 131"/>
                <a:gd name="T67" fmla="*/ 423038 h 89"/>
                <a:gd name="T68" fmla="*/ 447719 w 131"/>
                <a:gd name="T69" fmla="*/ 386480 h 89"/>
                <a:gd name="T70" fmla="*/ 463337 w 131"/>
                <a:gd name="T71" fmla="*/ 339475 h 89"/>
                <a:gd name="T72" fmla="*/ 504985 w 131"/>
                <a:gd name="T73" fmla="*/ 318584 h 89"/>
                <a:gd name="T74" fmla="*/ 515397 w 131"/>
                <a:gd name="T75" fmla="*/ 302916 h 89"/>
                <a:gd name="T76" fmla="*/ 515397 w 131"/>
                <a:gd name="T77" fmla="*/ 297694 h 89"/>
                <a:gd name="T78" fmla="*/ 520603 w 131"/>
                <a:gd name="T79" fmla="*/ 282026 h 89"/>
                <a:gd name="T80" fmla="*/ 525809 w 131"/>
                <a:gd name="T81" fmla="*/ 276803 h 89"/>
                <a:gd name="T82" fmla="*/ 515397 w 131"/>
                <a:gd name="T83" fmla="*/ 229799 h 89"/>
                <a:gd name="T84" fmla="*/ 531015 w 131"/>
                <a:gd name="T85" fmla="*/ 188017 h 89"/>
                <a:gd name="T86" fmla="*/ 577869 w 131"/>
                <a:gd name="T87" fmla="*/ 161904 h 89"/>
                <a:gd name="T88" fmla="*/ 593487 w 131"/>
                <a:gd name="T89" fmla="*/ 141013 h 89"/>
                <a:gd name="T90" fmla="*/ 635136 w 131"/>
                <a:gd name="T91" fmla="*/ 130567 h 89"/>
                <a:gd name="T92" fmla="*/ 681990 w 131"/>
                <a:gd name="T93" fmla="*/ 99231 h 8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1" h="89" extrusionOk="0">
                  <a:moveTo>
                    <a:pt x="130" y="13"/>
                  </a:moveTo>
                  <a:cubicBezTo>
                    <a:pt x="129" y="12"/>
                    <a:pt x="129" y="11"/>
                    <a:pt x="129" y="10"/>
                  </a:cubicBezTo>
                  <a:cubicBezTo>
                    <a:pt x="127" y="10"/>
                    <a:pt x="127" y="7"/>
                    <a:pt x="125" y="6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4" y="4"/>
                    <a:pt x="123" y="4"/>
                    <a:pt x="123" y="3"/>
                  </a:cubicBezTo>
                  <a:cubicBezTo>
                    <a:pt x="123" y="3"/>
                    <a:pt x="122" y="3"/>
                    <a:pt x="122" y="3"/>
                  </a:cubicBezTo>
                  <a:cubicBezTo>
                    <a:pt x="121" y="2"/>
                    <a:pt x="122" y="1"/>
                    <a:pt x="121" y="1"/>
                  </a:cubicBezTo>
                  <a:cubicBezTo>
                    <a:pt x="120" y="1"/>
                    <a:pt x="120" y="1"/>
                    <a:pt x="120" y="0"/>
                  </a:cubicBezTo>
                  <a:cubicBezTo>
                    <a:pt x="119" y="0"/>
                    <a:pt x="119" y="0"/>
                    <a:pt x="119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4" y="1"/>
                    <a:pt x="112" y="2"/>
                    <a:pt x="112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6"/>
                    <a:pt x="107" y="6"/>
                  </a:cubicBezTo>
                  <a:cubicBezTo>
                    <a:pt x="106" y="7"/>
                    <a:pt x="104" y="6"/>
                    <a:pt x="103" y="6"/>
                  </a:cubicBezTo>
                  <a:cubicBezTo>
                    <a:pt x="102" y="7"/>
                    <a:pt x="100" y="8"/>
                    <a:pt x="98" y="7"/>
                  </a:cubicBezTo>
                  <a:cubicBezTo>
                    <a:pt x="98" y="9"/>
                    <a:pt x="96" y="8"/>
                    <a:pt x="96" y="9"/>
                  </a:cubicBezTo>
                  <a:cubicBezTo>
                    <a:pt x="92" y="9"/>
                    <a:pt x="91" y="11"/>
                    <a:pt x="89" y="12"/>
                  </a:cubicBezTo>
                  <a:cubicBezTo>
                    <a:pt x="83" y="10"/>
                    <a:pt x="74" y="10"/>
                    <a:pt x="69" y="12"/>
                  </a:cubicBezTo>
                  <a:cubicBezTo>
                    <a:pt x="68" y="12"/>
                    <a:pt x="68" y="12"/>
                    <a:pt x="67" y="13"/>
                  </a:cubicBezTo>
                  <a:cubicBezTo>
                    <a:pt x="67" y="13"/>
                    <a:pt x="66" y="12"/>
                    <a:pt x="66" y="13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5" y="14"/>
                    <a:pt x="64" y="15"/>
                    <a:pt x="64" y="15"/>
                  </a:cubicBezTo>
                  <a:cubicBezTo>
                    <a:pt x="63" y="16"/>
                    <a:pt x="63" y="17"/>
                    <a:pt x="63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1" y="17"/>
                    <a:pt x="60" y="19"/>
                    <a:pt x="60" y="19"/>
                  </a:cubicBezTo>
                  <a:cubicBezTo>
                    <a:pt x="59" y="19"/>
                    <a:pt x="59" y="19"/>
                    <a:pt x="58" y="19"/>
                  </a:cubicBezTo>
                  <a:cubicBezTo>
                    <a:pt x="58" y="20"/>
                    <a:pt x="58" y="20"/>
                    <a:pt x="57" y="20"/>
                  </a:cubicBezTo>
                  <a:cubicBezTo>
                    <a:pt x="57" y="21"/>
                    <a:pt x="55" y="23"/>
                    <a:pt x="54" y="23"/>
                  </a:cubicBezTo>
                  <a:cubicBezTo>
                    <a:pt x="53" y="23"/>
                    <a:pt x="52" y="24"/>
                    <a:pt x="52" y="25"/>
                  </a:cubicBezTo>
                  <a:cubicBezTo>
                    <a:pt x="49" y="26"/>
                    <a:pt x="50" y="23"/>
                    <a:pt x="47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6" y="23"/>
                    <a:pt x="36" y="22"/>
                    <a:pt x="34" y="22"/>
                  </a:cubicBezTo>
                  <a:cubicBezTo>
                    <a:pt x="33" y="22"/>
                    <a:pt x="32" y="22"/>
                    <a:pt x="31" y="21"/>
                  </a:cubicBezTo>
                  <a:cubicBezTo>
                    <a:pt x="29" y="21"/>
                    <a:pt x="28" y="20"/>
                    <a:pt x="27" y="20"/>
                  </a:cubicBezTo>
                  <a:cubicBezTo>
                    <a:pt x="24" y="20"/>
                    <a:pt x="22" y="19"/>
                    <a:pt x="20" y="20"/>
                  </a:cubicBezTo>
                  <a:cubicBezTo>
                    <a:pt x="17" y="20"/>
                    <a:pt x="16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4"/>
                    <a:pt x="13" y="24"/>
                  </a:cubicBezTo>
                  <a:cubicBezTo>
                    <a:pt x="12" y="24"/>
                    <a:pt x="11" y="24"/>
                    <a:pt x="11" y="25"/>
                  </a:cubicBezTo>
                  <a:cubicBezTo>
                    <a:pt x="9" y="26"/>
                    <a:pt x="9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" y="30"/>
                    <a:pt x="1" y="35"/>
                    <a:pt x="0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2" y="40"/>
                    <a:pt x="2" y="39"/>
                    <a:pt x="3" y="39"/>
                  </a:cubicBezTo>
                  <a:cubicBezTo>
                    <a:pt x="3" y="39"/>
                    <a:pt x="3" y="39"/>
                    <a:pt x="4" y="39"/>
                  </a:cubicBezTo>
                  <a:cubicBezTo>
                    <a:pt x="5" y="40"/>
                    <a:pt x="8" y="38"/>
                    <a:pt x="8" y="40"/>
                  </a:cubicBezTo>
                  <a:cubicBezTo>
                    <a:pt x="11" y="40"/>
                    <a:pt x="10" y="42"/>
                    <a:pt x="12" y="42"/>
                  </a:cubicBezTo>
                  <a:cubicBezTo>
                    <a:pt x="12" y="44"/>
                    <a:pt x="11" y="46"/>
                    <a:pt x="10" y="47"/>
                  </a:cubicBezTo>
                  <a:cubicBezTo>
                    <a:pt x="9" y="48"/>
                    <a:pt x="7" y="49"/>
                    <a:pt x="7" y="51"/>
                  </a:cubicBezTo>
                  <a:cubicBezTo>
                    <a:pt x="7" y="53"/>
                    <a:pt x="8" y="53"/>
                    <a:pt x="8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6"/>
                    <a:pt x="13" y="58"/>
                    <a:pt x="12" y="59"/>
                  </a:cubicBezTo>
                  <a:cubicBezTo>
                    <a:pt x="12" y="62"/>
                    <a:pt x="14" y="62"/>
                    <a:pt x="14" y="65"/>
                  </a:cubicBezTo>
                  <a:cubicBezTo>
                    <a:pt x="17" y="65"/>
                    <a:pt x="16" y="68"/>
                    <a:pt x="18" y="69"/>
                  </a:cubicBezTo>
                  <a:cubicBezTo>
                    <a:pt x="18" y="71"/>
                    <a:pt x="20" y="72"/>
                    <a:pt x="20" y="74"/>
                  </a:cubicBezTo>
                  <a:cubicBezTo>
                    <a:pt x="19" y="74"/>
                    <a:pt x="19" y="76"/>
                    <a:pt x="19" y="78"/>
                  </a:cubicBezTo>
                  <a:cubicBezTo>
                    <a:pt x="18" y="78"/>
                    <a:pt x="18" y="79"/>
                    <a:pt x="16" y="79"/>
                  </a:cubicBezTo>
                  <a:cubicBezTo>
                    <a:pt x="15" y="79"/>
                    <a:pt x="16" y="80"/>
                    <a:pt x="15" y="80"/>
                  </a:cubicBezTo>
                  <a:cubicBezTo>
                    <a:pt x="14" y="80"/>
                    <a:pt x="12" y="80"/>
                    <a:pt x="12" y="81"/>
                  </a:cubicBezTo>
                  <a:cubicBezTo>
                    <a:pt x="13" y="81"/>
                    <a:pt x="13" y="82"/>
                    <a:pt x="13" y="83"/>
                  </a:cubicBezTo>
                  <a:cubicBezTo>
                    <a:pt x="13" y="84"/>
                    <a:pt x="13" y="84"/>
                    <a:pt x="14" y="85"/>
                  </a:cubicBezTo>
                  <a:cubicBezTo>
                    <a:pt x="14" y="85"/>
                    <a:pt x="15" y="85"/>
                    <a:pt x="14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7"/>
                    <a:pt x="22" y="87"/>
                    <a:pt x="23" y="88"/>
                  </a:cubicBezTo>
                  <a:cubicBezTo>
                    <a:pt x="24" y="88"/>
                    <a:pt x="24" y="89"/>
                    <a:pt x="25" y="88"/>
                  </a:cubicBezTo>
                  <a:cubicBezTo>
                    <a:pt x="25" y="87"/>
                    <a:pt x="27" y="87"/>
                    <a:pt x="28" y="88"/>
                  </a:cubicBezTo>
                  <a:cubicBezTo>
                    <a:pt x="28" y="86"/>
                    <a:pt x="29" y="87"/>
                    <a:pt x="31" y="87"/>
                  </a:cubicBezTo>
                  <a:cubicBezTo>
                    <a:pt x="31" y="85"/>
                    <a:pt x="32" y="84"/>
                    <a:pt x="34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83"/>
                    <a:pt x="40" y="83"/>
                    <a:pt x="40" y="82"/>
                  </a:cubicBezTo>
                  <a:cubicBezTo>
                    <a:pt x="41" y="81"/>
                    <a:pt x="40" y="80"/>
                    <a:pt x="41" y="80"/>
                  </a:cubicBezTo>
                  <a:cubicBezTo>
                    <a:pt x="43" y="80"/>
                    <a:pt x="43" y="81"/>
                    <a:pt x="45" y="81"/>
                  </a:cubicBezTo>
                  <a:cubicBezTo>
                    <a:pt x="46" y="80"/>
                    <a:pt x="46" y="78"/>
                    <a:pt x="48" y="79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3"/>
                    <a:pt x="49" y="73"/>
                    <a:pt x="50" y="72"/>
                  </a:cubicBezTo>
                  <a:cubicBezTo>
                    <a:pt x="50" y="71"/>
                    <a:pt x="52" y="72"/>
                    <a:pt x="52" y="71"/>
                  </a:cubicBezTo>
                  <a:cubicBezTo>
                    <a:pt x="53" y="71"/>
                    <a:pt x="53" y="69"/>
                    <a:pt x="55" y="70"/>
                  </a:cubicBezTo>
                  <a:cubicBezTo>
                    <a:pt x="55" y="71"/>
                    <a:pt x="57" y="72"/>
                    <a:pt x="57" y="74"/>
                  </a:cubicBezTo>
                  <a:cubicBezTo>
                    <a:pt x="58" y="74"/>
                    <a:pt x="58" y="75"/>
                    <a:pt x="58" y="76"/>
                  </a:cubicBezTo>
                  <a:cubicBezTo>
                    <a:pt x="58" y="76"/>
                    <a:pt x="60" y="76"/>
                    <a:pt x="60" y="76"/>
                  </a:cubicBezTo>
                  <a:cubicBezTo>
                    <a:pt x="60" y="76"/>
                    <a:pt x="60" y="77"/>
                    <a:pt x="60" y="77"/>
                  </a:cubicBezTo>
                  <a:cubicBezTo>
                    <a:pt x="60" y="77"/>
                    <a:pt x="60" y="78"/>
                    <a:pt x="61" y="79"/>
                  </a:cubicBezTo>
                  <a:cubicBezTo>
                    <a:pt x="64" y="78"/>
                    <a:pt x="63" y="81"/>
                    <a:pt x="65" y="80"/>
                  </a:cubicBezTo>
                  <a:cubicBezTo>
                    <a:pt x="67" y="80"/>
                    <a:pt x="67" y="79"/>
                    <a:pt x="68" y="79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4" y="79"/>
                    <a:pt x="75" y="80"/>
                    <a:pt x="76" y="80"/>
                  </a:cubicBezTo>
                  <a:cubicBezTo>
                    <a:pt x="77" y="82"/>
                    <a:pt x="77" y="83"/>
                    <a:pt x="80" y="83"/>
                  </a:cubicBezTo>
                  <a:cubicBezTo>
                    <a:pt x="81" y="83"/>
                    <a:pt x="80" y="81"/>
                    <a:pt x="81" y="80"/>
                  </a:cubicBezTo>
                  <a:cubicBezTo>
                    <a:pt x="83" y="80"/>
                    <a:pt x="84" y="82"/>
                    <a:pt x="84" y="80"/>
                  </a:cubicBezTo>
                  <a:cubicBezTo>
                    <a:pt x="86" y="80"/>
                    <a:pt x="87" y="81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0" y="81"/>
                    <a:pt x="89" y="80"/>
                    <a:pt x="89" y="80"/>
                  </a:cubicBezTo>
                  <a:cubicBezTo>
                    <a:pt x="88" y="78"/>
                    <a:pt x="85" y="78"/>
                    <a:pt x="86" y="74"/>
                  </a:cubicBezTo>
                  <a:cubicBezTo>
                    <a:pt x="88" y="75"/>
                    <a:pt x="88" y="73"/>
                    <a:pt x="90" y="73"/>
                  </a:cubicBezTo>
                  <a:cubicBezTo>
                    <a:pt x="91" y="69"/>
                    <a:pt x="87" y="70"/>
                    <a:pt x="88" y="67"/>
                  </a:cubicBezTo>
                  <a:cubicBezTo>
                    <a:pt x="88" y="66"/>
                    <a:pt x="89" y="66"/>
                    <a:pt x="89" y="65"/>
                  </a:cubicBezTo>
                  <a:cubicBezTo>
                    <a:pt x="90" y="64"/>
                    <a:pt x="89" y="63"/>
                    <a:pt x="90" y="63"/>
                  </a:cubicBezTo>
                  <a:cubicBezTo>
                    <a:pt x="91" y="62"/>
                    <a:pt x="94" y="62"/>
                    <a:pt x="95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0"/>
                    <a:pt x="99" y="60"/>
                    <a:pt x="99" y="59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99" y="59"/>
                    <a:pt x="99" y="58"/>
                    <a:pt x="99" y="58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9" y="56"/>
                    <a:pt x="99" y="56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1" y="54"/>
                    <a:pt x="101" y="54"/>
                  </a:cubicBezTo>
                  <a:cubicBezTo>
                    <a:pt x="101" y="54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0" y="46"/>
                    <a:pt x="99" y="45"/>
                    <a:pt x="99" y="44"/>
                  </a:cubicBezTo>
                  <a:cubicBezTo>
                    <a:pt x="97" y="44"/>
                    <a:pt x="96" y="43"/>
                    <a:pt x="97" y="41"/>
                  </a:cubicBezTo>
                  <a:cubicBezTo>
                    <a:pt x="97" y="40"/>
                    <a:pt x="98" y="39"/>
                    <a:pt x="99" y="38"/>
                  </a:cubicBezTo>
                  <a:cubicBezTo>
                    <a:pt x="99" y="36"/>
                    <a:pt x="102" y="37"/>
                    <a:pt x="102" y="36"/>
                  </a:cubicBezTo>
                  <a:cubicBezTo>
                    <a:pt x="104" y="36"/>
                    <a:pt x="105" y="35"/>
                    <a:pt x="105" y="34"/>
                  </a:cubicBezTo>
                  <a:cubicBezTo>
                    <a:pt x="107" y="34"/>
                    <a:pt x="107" y="31"/>
                    <a:pt x="110" y="32"/>
                  </a:cubicBezTo>
                  <a:cubicBezTo>
                    <a:pt x="110" y="32"/>
                    <a:pt x="110" y="31"/>
                    <a:pt x="111" y="31"/>
                  </a:cubicBezTo>
                  <a:cubicBezTo>
                    <a:pt x="111" y="31"/>
                    <a:pt x="111" y="30"/>
                    <a:pt x="112" y="30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4" y="28"/>
                    <a:pt x="114" y="27"/>
                    <a:pt x="114" y="27"/>
                  </a:cubicBezTo>
                  <a:cubicBezTo>
                    <a:pt x="116" y="27"/>
                    <a:pt x="117" y="27"/>
                    <a:pt x="118" y="28"/>
                  </a:cubicBezTo>
                  <a:cubicBezTo>
                    <a:pt x="118" y="30"/>
                    <a:pt x="121" y="28"/>
                    <a:pt x="122" y="29"/>
                  </a:cubicBezTo>
                  <a:cubicBezTo>
                    <a:pt x="124" y="27"/>
                    <a:pt x="123" y="25"/>
                    <a:pt x="122" y="25"/>
                  </a:cubicBezTo>
                  <a:cubicBezTo>
                    <a:pt x="122" y="22"/>
                    <a:pt x="121" y="22"/>
                    <a:pt x="121" y="20"/>
                  </a:cubicBezTo>
                  <a:cubicBezTo>
                    <a:pt x="123" y="21"/>
                    <a:pt x="123" y="18"/>
                    <a:pt x="125" y="18"/>
                  </a:cubicBezTo>
                  <a:cubicBezTo>
                    <a:pt x="128" y="18"/>
                    <a:pt x="128" y="20"/>
                    <a:pt x="131" y="19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1" y="13"/>
                    <a:pt x="130" y="14"/>
                    <a:pt x="130" y="13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28" name="Google Shape;617;p19">
              <a:extLst>
                <a:ext uri="{FF2B5EF4-FFF2-40B4-BE49-F238E27FC236}">
                  <a16:creationId xmlns:a16="http://schemas.microsoft.com/office/drawing/2014/main" id="{33A5C91F-4561-E146-B548-8DD0A34B30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14250" y="4819650"/>
              <a:ext cx="504825" cy="1619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600"/>
                <a:buFont typeface="Open Sans SemiBold" panose="020B0706030804020204" pitchFamily="34" charset="0"/>
                <a:buNone/>
                <a:defRPr/>
              </a:pPr>
              <a:r>
                <a:rPr lang="en-US" altLang="en-US" sz="6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SLOVENIA</a:t>
              </a:r>
              <a:endParaRPr lang="en-US" altLang="en-US"/>
            </a:p>
          </p:txBody>
        </p:sp>
        <p:sp>
          <p:nvSpPr>
            <p:cNvPr id="83972" name="Google Shape;618;p19">
              <a:extLst>
                <a:ext uri="{FF2B5EF4-FFF2-40B4-BE49-F238E27FC236}">
                  <a16:creationId xmlns:a16="http://schemas.microsoft.com/office/drawing/2014/main" id="{08BC2609-0A2D-C745-BE7E-F854D38CC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5499100"/>
              <a:ext cx="1452562" cy="2062163"/>
            </a:xfrm>
            <a:custGeom>
              <a:avLst/>
              <a:gdLst>
                <a:gd name="T0" fmla="*/ 1394378 w 279"/>
                <a:gd name="T1" fmla="*/ 192588 h 396"/>
                <a:gd name="T2" fmla="*/ 1394378 w 279"/>
                <a:gd name="T3" fmla="*/ 145742 h 396"/>
                <a:gd name="T4" fmla="*/ 1243494 w 279"/>
                <a:gd name="T5" fmla="*/ 109307 h 396"/>
                <a:gd name="T6" fmla="*/ 1097813 w 279"/>
                <a:gd name="T7" fmla="*/ 83281 h 396"/>
                <a:gd name="T8" fmla="*/ 1019769 w 279"/>
                <a:gd name="T9" fmla="*/ 10410 h 396"/>
                <a:gd name="T10" fmla="*/ 879291 w 279"/>
                <a:gd name="T11" fmla="*/ 62461 h 396"/>
                <a:gd name="T12" fmla="*/ 868885 w 279"/>
                <a:gd name="T13" fmla="*/ 239433 h 396"/>
                <a:gd name="T14" fmla="*/ 816856 w 279"/>
                <a:gd name="T15" fmla="*/ 421611 h 396"/>
                <a:gd name="T16" fmla="*/ 790841 w 279"/>
                <a:gd name="T17" fmla="*/ 468457 h 396"/>
                <a:gd name="T18" fmla="*/ 759624 w 279"/>
                <a:gd name="T19" fmla="*/ 525713 h 396"/>
                <a:gd name="T20" fmla="*/ 712798 w 279"/>
                <a:gd name="T21" fmla="*/ 624609 h 396"/>
                <a:gd name="T22" fmla="*/ 671175 w 279"/>
                <a:gd name="T23" fmla="*/ 687070 h 396"/>
                <a:gd name="T24" fmla="*/ 572319 w 279"/>
                <a:gd name="T25" fmla="*/ 775556 h 396"/>
                <a:gd name="T26" fmla="*/ 556711 w 279"/>
                <a:gd name="T27" fmla="*/ 838017 h 396"/>
                <a:gd name="T28" fmla="*/ 504682 w 279"/>
                <a:gd name="T29" fmla="*/ 931709 h 396"/>
                <a:gd name="T30" fmla="*/ 546305 w 279"/>
                <a:gd name="T31" fmla="*/ 1030605 h 396"/>
                <a:gd name="T32" fmla="*/ 619145 w 279"/>
                <a:gd name="T33" fmla="*/ 1056630 h 396"/>
                <a:gd name="T34" fmla="*/ 624348 w 279"/>
                <a:gd name="T35" fmla="*/ 1087861 h 396"/>
                <a:gd name="T36" fmla="*/ 577522 w 279"/>
                <a:gd name="T37" fmla="*/ 1217988 h 396"/>
                <a:gd name="T38" fmla="*/ 551508 w 279"/>
                <a:gd name="T39" fmla="*/ 1389755 h 396"/>
                <a:gd name="T40" fmla="*/ 520290 w 279"/>
                <a:gd name="T41" fmla="*/ 1499062 h 396"/>
                <a:gd name="T42" fmla="*/ 676377 w 279"/>
                <a:gd name="T43" fmla="*/ 1525087 h 396"/>
                <a:gd name="T44" fmla="*/ 853276 w 279"/>
                <a:gd name="T45" fmla="*/ 1535497 h 396"/>
                <a:gd name="T46" fmla="*/ 946928 w 279"/>
                <a:gd name="T47" fmla="*/ 1337704 h 396"/>
                <a:gd name="T48" fmla="*/ 988552 w 279"/>
                <a:gd name="T49" fmla="*/ 1233603 h 396"/>
                <a:gd name="T50" fmla="*/ 983349 w 279"/>
                <a:gd name="T51" fmla="*/ 1197167 h 396"/>
                <a:gd name="T52" fmla="*/ 962537 w 279"/>
                <a:gd name="T53" fmla="*/ 1150322 h 396"/>
                <a:gd name="T54" fmla="*/ 988552 w 279"/>
                <a:gd name="T55" fmla="*/ 1103476 h 396"/>
                <a:gd name="T56" fmla="*/ 993755 w 279"/>
                <a:gd name="T57" fmla="*/ 1098271 h 396"/>
                <a:gd name="T58" fmla="*/ 1035378 w 279"/>
                <a:gd name="T59" fmla="*/ 1067041 h 396"/>
                <a:gd name="T60" fmla="*/ 1092610 w 279"/>
                <a:gd name="T61" fmla="*/ 1030605 h 396"/>
                <a:gd name="T62" fmla="*/ 1082204 w 279"/>
                <a:gd name="T63" fmla="*/ 988964 h 396"/>
                <a:gd name="T64" fmla="*/ 1045784 w 279"/>
                <a:gd name="T65" fmla="*/ 957734 h 396"/>
                <a:gd name="T66" fmla="*/ 1050986 w 279"/>
                <a:gd name="T67" fmla="*/ 926503 h 396"/>
                <a:gd name="T68" fmla="*/ 1035378 w 279"/>
                <a:gd name="T69" fmla="*/ 796377 h 396"/>
                <a:gd name="T70" fmla="*/ 1134233 w 279"/>
                <a:gd name="T71" fmla="*/ 785966 h 396"/>
                <a:gd name="T72" fmla="*/ 1170653 w 279"/>
                <a:gd name="T73" fmla="*/ 692275 h 396"/>
                <a:gd name="T74" fmla="*/ 1227885 w 279"/>
                <a:gd name="T75" fmla="*/ 645429 h 396"/>
                <a:gd name="T76" fmla="*/ 1233088 w 279"/>
                <a:gd name="T77" fmla="*/ 603789 h 396"/>
                <a:gd name="T78" fmla="*/ 1248697 w 279"/>
                <a:gd name="T79" fmla="*/ 556943 h 396"/>
                <a:gd name="T80" fmla="*/ 1253900 w 279"/>
                <a:gd name="T81" fmla="*/ 510097 h 396"/>
                <a:gd name="T82" fmla="*/ 1264305 w 279"/>
                <a:gd name="T83" fmla="*/ 468457 h 396"/>
                <a:gd name="T84" fmla="*/ 1274711 w 279"/>
                <a:gd name="T85" fmla="*/ 432021 h 396"/>
                <a:gd name="T86" fmla="*/ 1305929 w 279"/>
                <a:gd name="T87" fmla="*/ 395586 h 396"/>
                <a:gd name="T88" fmla="*/ 1363161 w 279"/>
                <a:gd name="T89" fmla="*/ 369560 h 396"/>
                <a:gd name="T90" fmla="*/ 1436001 w 279"/>
                <a:gd name="T91" fmla="*/ 312305 h 396"/>
                <a:gd name="T92" fmla="*/ 208116 w 279"/>
                <a:gd name="T93" fmla="*/ 1452216 h 396"/>
                <a:gd name="T94" fmla="*/ 244536 w 279"/>
                <a:gd name="T95" fmla="*/ 1519882 h 396"/>
                <a:gd name="T96" fmla="*/ 31217 w 279"/>
                <a:gd name="T97" fmla="*/ 1639599 h 396"/>
                <a:gd name="T98" fmla="*/ 26015 w 279"/>
                <a:gd name="T99" fmla="*/ 1655214 h 396"/>
                <a:gd name="T100" fmla="*/ 26015 w 279"/>
                <a:gd name="T101" fmla="*/ 1665624 h 396"/>
                <a:gd name="T102" fmla="*/ 301768 w 279"/>
                <a:gd name="T103" fmla="*/ 1811366 h 396"/>
                <a:gd name="T104" fmla="*/ 332986 w 279"/>
                <a:gd name="T105" fmla="*/ 1826982 h 396"/>
                <a:gd name="T106" fmla="*/ 686783 w 279"/>
                <a:gd name="T107" fmla="*/ 1910263 h 396"/>
                <a:gd name="T108" fmla="*/ 676377 w 279"/>
                <a:gd name="T109" fmla="*/ 1931083 h 396"/>
                <a:gd name="T110" fmla="*/ 728406 w 279"/>
                <a:gd name="T111" fmla="*/ 2040390 h 396"/>
                <a:gd name="T112" fmla="*/ 473464 w 279"/>
                <a:gd name="T113" fmla="*/ 1790546 h 396"/>
                <a:gd name="T114" fmla="*/ 359000 w 279"/>
                <a:gd name="T115" fmla="*/ 1774931 h 3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9" h="396" extrusionOk="0">
                  <a:moveTo>
                    <a:pt x="275" y="49"/>
                  </a:moveTo>
                  <a:cubicBezTo>
                    <a:pt x="273" y="49"/>
                    <a:pt x="271" y="49"/>
                    <a:pt x="271" y="47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6"/>
                    <a:pt x="266" y="45"/>
                    <a:pt x="266" y="45"/>
                  </a:cubicBezTo>
                  <a:cubicBezTo>
                    <a:pt x="266" y="45"/>
                    <a:pt x="266" y="44"/>
                    <a:pt x="265" y="44"/>
                  </a:cubicBezTo>
                  <a:cubicBezTo>
                    <a:pt x="267" y="44"/>
                    <a:pt x="267" y="43"/>
                    <a:pt x="267" y="42"/>
                  </a:cubicBezTo>
                  <a:cubicBezTo>
                    <a:pt x="267" y="42"/>
                    <a:pt x="267" y="42"/>
                    <a:pt x="267" y="42"/>
                  </a:cubicBezTo>
                  <a:cubicBezTo>
                    <a:pt x="266" y="40"/>
                    <a:pt x="268" y="39"/>
                    <a:pt x="268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8" y="36"/>
                    <a:pt x="267" y="35"/>
                    <a:pt x="267" y="33"/>
                  </a:cubicBezTo>
                  <a:cubicBezTo>
                    <a:pt x="267" y="33"/>
                    <a:pt x="267" y="33"/>
                    <a:pt x="267" y="33"/>
                  </a:cubicBezTo>
                  <a:cubicBezTo>
                    <a:pt x="267" y="33"/>
                    <a:pt x="267" y="33"/>
                    <a:pt x="267" y="32"/>
                  </a:cubicBezTo>
                  <a:cubicBezTo>
                    <a:pt x="267" y="31"/>
                    <a:pt x="268" y="30"/>
                    <a:pt x="268" y="29"/>
                  </a:cubicBezTo>
                  <a:cubicBezTo>
                    <a:pt x="268" y="29"/>
                    <a:pt x="268" y="29"/>
                    <a:pt x="268" y="29"/>
                  </a:cubicBezTo>
                  <a:cubicBezTo>
                    <a:pt x="268" y="29"/>
                    <a:pt x="268" y="29"/>
                    <a:pt x="268" y="29"/>
                  </a:cubicBezTo>
                  <a:cubicBezTo>
                    <a:pt x="268" y="29"/>
                    <a:pt x="268" y="29"/>
                    <a:pt x="268" y="29"/>
                  </a:cubicBezTo>
                  <a:cubicBezTo>
                    <a:pt x="268" y="28"/>
                    <a:pt x="268" y="28"/>
                    <a:pt x="268" y="28"/>
                  </a:cubicBezTo>
                  <a:cubicBezTo>
                    <a:pt x="268" y="28"/>
                    <a:pt x="268" y="28"/>
                    <a:pt x="268" y="28"/>
                  </a:cubicBezTo>
                  <a:cubicBezTo>
                    <a:pt x="268" y="28"/>
                    <a:pt x="267" y="28"/>
                    <a:pt x="267" y="28"/>
                  </a:cubicBezTo>
                  <a:cubicBezTo>
                    <a:pt x="267" y="28"/>
                    <a:pt x="267" y="28"/>
                    <a:pt x="267" y="28"/>
                  </a:cubicBezTo>
                  <a:cubicBezTo>
                    <a:pt x="265" y="28"/>
                    <a:pt x="263" y="28"/>
                    <a:pt x="262" y="29"/>
                  </a:cubicBezTo>
                  <a:cubicBezTo>
                    <a:pt x="260" y="29"/>
                    <a:pt x="260" y="29"/>
                    <a:pt x="260" y="29"/>
                  </a:cubicBezTo>
                  <a:cubicBezTo>
                    <a:pt x="260" y="28"/>
                    <a:pt x="259" y="28"/>
                    <a:pt x="259" y="26"/>
                  </a:cubicBezTo>
                  <a:cubicBezTo>
                    <a:pt x="258" y="26"/>
                    <a:pt x="258" y="26"/>
                    <a:pt x="257" y="25"/>
                  </a:cubicBezTo>
                  <a:cubicBezTo>
                    <a:pt x="254" y="24"/>
                    <a:pt x="255" y="28"/>
                    <a:pt x="252" y="27"/>
                  </a:cubicBezTo>
                  <a:cubicBezTo>
                    <a:pt x="251" y="26"/>
                    <a:pt x="251" y="25"/>
                    <a:pt x="250" y="25"/>
                  </a:cubicBezTo>
                  <a:cubicBezTo>
                    <a:pt x="247" y="23"/>
                    <a:pt x="244" y="22"/>
                    <a:pt x="239" y="21"/>
                  </a:cubicBezTo>
                  <a:cubicBezTo>
                    <a:pt x="239" y="21"/>
                    <a:pt x="239" y="22"/>
                    <a:pt x="239" y="23"/>
                  </a:cubicBezTo>
                  <a:cubicBezTo>
                    <a:pt x="238" y="23"/>
                    <a:pt x="238" y="23"/>
                    <a:pt x="238" y="24"/>
                  </a:cubicBezTo>
                  <a:cubicBezTo>
                    <a:pt x="238" y="27"/>
                    <a:pt x="238" y="27"/>
                    <a:pt x="238" y="27"/>
                  </a:cubicBezTo>
                  <a:cubicBezTo>
                    <a:pt x="235" y="27"/>
                    <a:pt x="234" y="28"/>
                    <a:pt x="231" y="28"/>
                  </a:cubicBezTo>
                  <a:cubicBezTo>
                    <a:pt x="230" y="28"/>
                    <a:pt x="229" y="27"/>
                    <a:pt x="229" y="25"/>
                  </a:cubicBezTo>
                  <a:cubicBezTo>
                    <a:pt x="227" y="25"/>
                    <a:pt x="226" y="25"/>
                    <a:pt x="224" y="25"/>
                  </a:cubicBezTo>
                  <a:cubicBezTo>
                    <a:pt x="224" y="24"/>
                    <a:pt x="222" y="24"/>
                    <a:pt x="223" y="22"/>
                  </a:cubicBezTo>
                  <a:cubicBezTo>
                    <a:pt x="219" y="21"/>
                    <a:pt x="216" y="21"/>
                    <a:pt x="212" y="21"/>
                  </a:cubicBezTo>
                  <a:cubicBezTo>
                    <a:pt x="212" y="19"/>
                    <a:pt x="212" y="18"/>
                    <a:pt x="211" y="16"/>
                  </a:cubicBezTo>
                  <a:cubicBezTo>
                    <a:pt x="205" y="15"/>
                    <a:pt x="205" y="20"/>
                    <a:pt x="202" y="21"/>
                  </a:cubicBezTo>
                  <a:cubicBezTo>
                    <a:pt x="200" y="21"/>
                    <a:pt x="200" y="21"/>
                    <a:pt x="200" y="21"/>
                  </a:cubicBezTo>
                  <a:cubicBezTo>
                    <a:pt x="200" y="19"/>
                    <a:pt x="200" y="16"/>
                    <a:pt x="200" y="14"/>
                  </a:cubicBezTo>
                  <a:cubicBezTo>
                    <a:pt x="201" y="13"/>
                    <a:pt x="204" y="13"/>
                    <a:pt x="206" y="12"/>
                  </a:cubicBezTo>
                  <a:cubicBezTo>
                    <a:pt x="206" y="10"/>
                    <a:pt x="206" y="8"/>
                    <a:pt x="206" y="7"/>
                  </a:cubicBezTo>
                  <a:cubicBezTo>
                    <a:pt x="205" y="6"/>
                    <a:pt x="204" y="4"/>
                    <a:pt x="203" y="4"/>
                  </a:cubicBezTo>
                  <a:cubicBezTo>
                    <a:pt x="202" y="4"/>
                    <a:pt x="202" y="2"/>
                    <a:pt x="202" y="1"/>
                  </a:cubicBezTo>
                  <a:cubicBezTo>
                    <a:pt x="201" y="1"/>
                    <a:pt x="200" y="1"/>
                    <a:pt x="200" y="0"/>
                  </a:cubicBezTo>
                  <a:cubicBezTo>
                    <a:pt x="197" y="0"/>
                    <a:pt x="197" y="2"/>
                    <a:pt x="196" y="2"/>
                  </a:cubicBezTo>
                  <a:cubicBezTo>
                    <a:pt x="194" y="2"/>
                    <a:pt x="192" y="3"/>
                    <a:pt x="190" y="2"/>
                  </a:cubicBezTo>
                  <a:cubicBezTo>
                    <a:pt x="190" y="2"/>
                    <a:pt x="191" y="1"/>
                    <a:pt x="190" y="1"/>
                  </a:cubicBezTo>
                  <a:cubicBezTo>
                    <a:pt x="188" y="1"/>
                    <a:pt x="188" y="2"/>
                    <a:pt x="187" y="2"/>
                  </a:cubicBezTo>
                  <a:cubicBezTo>
                    <a:pt x="185" y="3"/>
                    <a:pt x="183" y="2"/>
                    <a:pt x="182" y="2"/>
                  </a:cubicBezTo>
                  <a:cubicBezTo>
                    <a:pt x="180" y="3"/>
                    <a:pt x="179" y="4"/>
                    <a:pt x="178" y="4"/>
                  </a:cubicBezTo>
                  <a:cubicBezTo>
                    <a:pt x="178" y="5"/>
                    <a:pt x="178" y="5"/>
                    <a:pt x="177" y="5"/>
                  </a:cubicBezTo>
                  <a:cubicBezTo>
                    <a:pt x="175" y="5"/>
                    <a:pt x="176" y="7"/>
                    <a:pt x="173" y="7"/>
                  </a:cubicBezTo>
                  <a:cubicBezTo>
                    <a:pt x="171" y="7"/>
                    <a:pt x="171" y="10"/>
                    <a:pt x="169" y="10"/>
                  </a:cubicBezTo>
                  <a:cubicBezTo>
                    <a:pt x="169" y="11"/>
                    <a:pt x="169" y="11"/>
                    <a:pt x="169" y="12"/>
                  </a:cubicBezTo>
                  <a:cubicBezTo>
                    <a:pt x="167" y="12"/>
                    <a:pt x="168" y="15"/>
                    <a:pt x="166" y="16"/>
                  </a:cubicBezTo>
                  <a:cubicBezTo>
                    <a:pt x="166" y="18"/>
                    <a:pt x="168" y="18"/>
                    <a:pt x="167" y="20"/>
                  </a:cubicBezTo>
                  <a:cubicBezTo>
                    <a:pt x="166" y="20"/>
                    <a:pt x="166" y="21"/>
                    <a:pt x="165" y="22"/>
                  </a:cubicBezTo>
                  <a:cubicBezTo>
                    <a:pt x="165" y="25"/>
                    <a:pt x="168" y="24"/>
                    <a:pt x="167" y="26"/>
                  </a:cubicBezTo>
                  <a:cubicBezTo>
                    <a:pt x="165" y="27"/>
                    <a:pt x="167" y="31"/>
                    <a:pt x="166" y="33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67" y="33"/>
                    <a:pt x="167" y="33"/>
                    <a:pt x="166" y="33"/>
                  </a:cubicBezTo>
                  <a:cubicBezTo>
                    <a:pt x="166" y="37"/>
                    <a:pt x="167" y="39"/>
                    <a:pt x="168" y="41"/>
                  </a:cubicBezTo>
                  <a:cubicBezTo>
                    <a:pt x="168" y="43"/>
                    <a:pt x="167" y="45"/>
                    <a:pt x="167" y="46"/>
                  </a:cubicBezTo>
                  <a:cubicBezTo>
                    <a:pt x="167" y="49"/>
                    <a:pt x="168" y="51"/>
                    <a:pt x="167" y="54"/>
                  </a:cubicBezTo>
                  <a:cubicBezTo>
                    <a:pt x="167" y="57"/>
                    <a:pt x="165" y="59"/>
                    <a:pt x="165" y="62"/>
                  </a:cubicBezTo>
                  <a:cubicBezTo>
                    <a:pt x="164" y="63"/>
                    <a:pt x="164" y="64"/>
                    <a:pt x="164" y="66"/>
                  </a:cubicBezTo>
                  <a:cubicBezTo>
                    <a:pt x="163" y="67"/>
                    <a:pt x="162" y="68"/>
                    <a:pt x="162" y="69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3" y="74"/>
                    <a:pt x="162" y="75"/>
                    <a:pt x="162" y="76"/>
                  </a:cubicBezTo>
                  <a:cubicBezTo>
                    <a:pt x="161" y="76"/>
                    <a:pt x="161" y="74"/>
                    <a:pt x="161" y="73"/>
                  </a:cubicBezTo>
                  <a:cubicBezTo>
                    <a:pt x="159" y="73"/>
                    <a:pt x="160" y="76"/>
                    <a:pt x="158" y="76"/>
                  </a:cubicBezTo>
                  <a:cubicBezTo>
                    <a:pt x="159" y="79"/>
                    <a:pt x="156" y="78"/>
                    <a:pt x="157" y="81"/>
                  </a:cubicBezTo>
                  <a:cubicBezTo>
                    <a:pt x="159" y="81"/>
                    <a:pt x="159" y="79"/>
                    <a:pt x="160" y="78"/>
                  </a:cubicBezTo>
                  <a:cubicBezTo>
                    <a:pt x="161" y="75"/>
                    <a:pt x="162" y="79"/>
                    <a:pt x="164" y="78"/>
                  </a:cubicBezTo>
                  <a:cubicBezTo>
                    <a:pt x="164" y="81"/>
                    <a:pt x="161" y="81"/>
                    <a:pt x="160" y="82"/>
                  </a:cubicBezTo>
                  <a:cubicBezTo>
                    <a:pt x="160" y="82"/>
                    <a:pt x="160" y="83"/>
                    <a:pt x="159" y="82"/>
                  </a:cubicBezTo>
                  <a:cubicBezTo>
                    <a:pt x="158" y="83"/>
                    <a:pt x="154" y="81"/>
                    <a:pt x="155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4" y="86"/>
                    <a:pt x="154" y="86"/>
                    <a:pt x="153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8"/>
                    <a:pt x="153" y="89"/>
                    <a:pt x="152" y="90"/>
                  </a:cubicBezTo>
                  <a:cubicBezTo>
                    <a:pt x="152" y="90"/>
                    <a:pt x="152" y="91"/>
                    <a:pt x="151" y="91"/>
                  </a:cubicBezTo>
                  <a:cubicBezTo>
                    <a:pt x="151" y="91"/>
                    <a:pt x="150" y="91"/>
                    <a:pt x="150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0" y="93"/>
                    <a:pt x="150" y="93"/>
                    <a:pt x="149" y="94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8" y="95"/>
                    <a:pt x="149" y="97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6" y="99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5" y="103"/>
                    <a:pt x="144" y="103"/>
                    <a:pt x="143" y="105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43" y="106"/>
                    <a:pt x="142" y="107"/>
                    <a:pt x="142" y="109"/>
                  </a:cubicBezTo>
                  <a:cubicBezTo>
                    <a:pt x="142" y="109"/>
                    <a:pt x="142" y="109"/>
                    <a:pt x="142" y="110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3" y="112"/>
                    <a:pt x="141" y="111"/>
                    <a:pt x="141" y="114"/>
                  </a:cubicBezTo>
                  <a:cubicBezTo>
                    <a:pt x="140" y="114"/>
                    <a:pt x="140" y="115"/>
                    <a:pt x="140" y="116"/>
                  </a:cubicBezTo>
                  <a:cubicBezTo>
                    <a:pt x="139" y="118"/>
                    <a:pt x="138" y="118"/>
                    <a:pt x="137" y="120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8" y="122"/>
                    <a:pt x="135" y="122"/>
                    <a:pt x="135" y="123"/>
                  </a:cubicBezTo>
                  <a:cubicBezTo>
                    <a:pt x="135" y="123"/>
                    <a:pt x="135" y="123"/>
                    <a:pt x="135" y="124"/>
                  </a:cubicBezTo>
                  <a:cubicBezTo>
                    <a:pt x="134" y="124"/>
                    <a:pt x="134" y="125"/>
                    <a:pt x="134" y="125"/>
                  </a:cubicBezTo>
                  <a:cubicBezTo>
                    <a:pt x="134" y="125"/>
                    <a:pt x="134" y="126"/>
                    <a:pt x="134" y="126"/>
                  </a:cubicBezTo>
                  <a:cubicBezTo>
                    <a:pt x="134" y="128"/>
                    <a:pt x="130" y="127"/>
                    <a:pt x="131" y="129"/>
                  </a:cubicBezTo>
                  <a:cubicBezTo>
                    <a:pt x="131" y="129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2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4"/>
                    <a:pt x="127" y="135"/>
                    <a:pt x="127" y="136"/>
                  </a:cubicBezTo>
                  <a:cubicBezTo>
                    <a:pt x="127" y="136"/>
                    <a:pt x="127" y="137"/>
                    <a:pt x="127" y="137"/>
                  </a:cubicBezTo>
                  <a:cubicBezTo>
                    <a:pt x="126" y="137"/>
                    <a:pt x="126" y="138"/>
                    <a:pt x="126" y="139"/>
                  </a:cubicBezTo>
                  <a:cubicBezTo>
                    <a:pt x="124" y="140"/>
                    <a:pt x="122" y="140"/>
                    <a:pt x="122" y="142"/>
                  </a:cubicBezTo>
                  <a:cubicBezTo>
                    <a:pt x="121" y="144"/>
                    <a:pt x="118" y="144"/>
                    <a:pt x="118" y="146"/>
                  </a:cubicBezTo>
                  <a:cubicBezTo>
                    <a:pt x="117" y="146"/>
                    <a:pt x="116" y="146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3" y="147"/>
                    <a:pt x="112" y="148"/>
                    <a:pt x="111" y="149"/>
                  </a:cubicBezTo>
                  <a:cubicBezTo>
                    <a:pt x="111" y="149"/>
                    <a:pt x="111" y="149"/>
                    <a:pt x="110" y="149"/>
                  </a:cubicBezTo>
                  <a:cubicBezTo>
                    <a:pt x="110" y="149"/>
                    <a:pt x="109" y="149"/>
                    <a:pt x="108" y="151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8" y="151"/>
                    <a:pt x="108" y="152"/>
                    <a:pt x="108" y="152"/>
                  </a:cubicBezTo>
                  <a:cubicBezTo>
                    <a:pt x="108" y="152"/>
                    <a:pt x="108" y="152"/>
                    <a:pt x="108" y="152"/>
                  </a:cubicBezTo>
                  <a:cubicBezTo>
                    <a:pt x="106" y="153"/>
                    <a:pt x="108" y="155"/>
                    <a:pt x="108" y="155"/>
                  </a:cubicBezTo>
                  <a:cubicBezTo>
                    <a:pt x="108" y="155"/>
                    <a:pt x="108" y="155"/>
                    <a:pt x="108" y="155"/>
                  </a:cubicBezTo>
                  <a:cubicBezTo>
                    <a:pt x="108" y="156"/>
                    <a:pt x="108" y="157"/>
                    <a:pt x="108" y="157"/>
                  </a:cubicBezTo>
                  <a:cubicBezTo>
                    <a:pt x="107" y="158"/>
                    <a:pt x="106" y="159"/>
                    <a:pt x="107" y="161"/>
                  </a:cubicBezTo>
                  <a:cubicBezTo>
                    <a:pt x="106" y="161"/>
                    <a:pt x="105" y="162"/>
                    <a:pt x="105" y="162"/>
                  </a:cubicBezTo>
                  <a:cubicBezTo>
                    <a:pt x="105" y="162"/>
                    <a:pt x="105" y="163"/>
                    <a:pt x="105" y="163"/>
                  </a:cubicBezTo>
                  <a:cubicBezTo>
                    <a:pt x="103" y="163"/>
                    <a:pt x="103" y="164"/>
                    <a:pt x="103" y="164"/>
                  </a:cubicBezTo>
                  <a:cubicBezTo>
                    <a:pt x="103" y="164"/>
                    <a:pt x="102" y="164"/>
                    <a:pt x="102" y="164"/>
                  </a:cubicBezTo>
                  <a:cubicBezTo>
                    <a:pt x="101" y="166"/>
                    <a:pt x="100" y="167"/>
                    <a:pt x="101" y="169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1" y="173"/>
                    <a:pt x="98" y="174"/>
                    <a:pt x="98" y="178"/>
                  </a:cubicBezTo>
                  <a:cubicBezTo>
                    <a:pt x="98" y="178"/>
                    <a:pt x="98" y="178"/>
                    <a:pt x="98" y="179"/>
                  </a:cubicBezTo>
                  <a:cubicBezTo>
                    <a:pt x="98" y="179"/>
                    <a:pt x="98" y="179"/>
                    <a:pt x="97" y="179"/>
                  </a:cubicBezTo>
                  <a:cubicBezTo>
                    <a:pt x="97" y="180"/>
                    <a:pt x="95" y="180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4" y="184"/>
                    <a:pt x="94" y="185"/>
                  </a:cubicBezTo>
                  <a:cubicBezTo>
                    <a:pt x="94" y="186"/>
                    <a:pt x="95" y="187"/>
                    <a:pt x="95" y="188"/>
                  </a:cubicBezTo>
                  <a:cubicBezTo>
                    <a:pt x="95" y="190"/>
                    <a:pt x="97" y="189"/>
                    <a:pt x="99" y="190"/>
                  </a:cubicBezTo>
                  <a:cubicBezTo>
                    <a:pt x="100" y="191"/>
                    <a:pt x="101" y="192"/>
                    <a:pt x="103" y="192"/>
                  </a:cubicBezTo>
                  <a:cubicBezTo>
                    <a:pt x="103" y="193"/>
                    <a:pt x="103" y="193"/>
                    <a:pt x="103" y="194"/>
                  </a:cubicBezTo>
                  <a:cubicBezTo>
                    <a:pt x="103" y="194"/>
                    <a:pt x="103" y="194"/>
                    <a:pt x="103" y="194"/>
                  </a:cubicBezTo>
                  <a:cubicBezTo>
                    <a:pt x="103" y="196"/>
                    <a:pt x="104" y="197"/>
                    <a:pt x="105" y="198"/>
                  </a:cubicBezTo>
                  <a:cubicBezTo>
                    <a:pt x="105" y="199"/>
                    <a:pt x="105" y="199"/>
                    <a:pt x="105" y="199"/>
                  </a:cubicBezTo>
                  <a:cubicBezTo>
                    <a:pt x="105" y="199"/>
                    <a:pt x="105" y="199"/>
                    <a:pt x="105" y="199"/>
                  </a:cubicBezTo>
                  <a:cubicBezTo>
                    <a:pt x="105" y="203"/>
                    <a:pt x="102" y="203"/>
                    <a:pt x="103" y="207"/>
                  </a:cubicBezTo>
                  <a:cubicBezTo>
                    <a:pt x="103" y="209"/>
                    <a:pt x="105" y="209"/>
                    <a:pt x="107" y="209"/>
                  </a:cubicBezTo>
                  <a:cubicBezTo>
                    <a:pt x="108" y="209"/>
                    <a:pt x="111" y="210"/>
                    <a:pt x="110" y="207"/>
                  </a:cubicBezTo>
                  <a:cubicBezTo>
                    <a:pt x="112" y="207"/>
                    <a:pt x="112" y="208"/>
                    <a:pt x="114" y="208"/>
                  </a:cubicBezTo>
                  <a:cubicBezTo>
                    <a:pt x="115" y="208"/>
                    <a:pt x="116" y="207"/>
                    <a:pt x="117" y="206"/>
                  </a:cubicBezTo>
                  <a:cubicBezTo>
                    <a:pt x="118" y="206"/>
                    <a:pt x="118" y="205"/>
                    <a:pt x="118" y="205"/>
                  </a:cubicBezTo>
                  <a:cubicBezTo>
                    <a:pt x="118" y="204"/>
                    <a:pt x="119" y="204"/>
                    <a:pt x="119" y="203"/>
                  </a:cubicBezTo>
                  <a:cubicBezTo>
                    <a:pt x="120" y="203"/>
                    <a:pt x="119" y="206"/>
                    <a:pt x="121" y="206"/>
                  </a:cubicBezTo>
                  <a:cubicBezTo>
                    <a:pt x="121" y="207"/>
                    <a:pt x="122" y="207"/>
                    <a:pt x="123" y="208"/>
                  </a:cubicBezTo>
                  <a:cubicBezTo>
                    <a:pt x="124" y="208"/>
                    <a:pt x="124" y="207"/>
                    <a:pt x="124" y="206"/>
                  </a:cubicBezTo>
                  <a:cubicBezTo>
                    <a:pt x="126" y="206"/>
                    <a:pt x="125" y="208"/>
                    <a:pt x="125" y="209"/>
                  </a:cubicBezTo>
                  <a:cubicBezTo>
                    <a:pt x="126" y="210"/>
                    <a:pt x="126" y="211"/>
                    <a:pt x="127" y="211"/>
                  </a:cubicBezTo>
                  <a:cubicBezTo>
                    <a:pt x="127" y="214"/>
                    <a:pt x="124" y="210"/>
                    <a:pt x="124" y="210"/>
                  </a:cubicBezTo>
                  <a:cubicBezTo>
                    <a:pt x="124" y="209"/>
                    <a:pt x="122" y="209"/>
                    <a:pt x="122" y="208"/>
                  </a:cubicBezTo>
                  <a:cubicBezTo>
                    <a:pt x="121" y="208"/>
                    <a:pt x="121" y="207"/>
                    <a:pt x="120" y="207"/>
                  </a:cubicBezTo>
                  <a:cubicBezTo>
                    <a:pt x="119" y="208"/>
                    <a:pt x="119" y="209"/>
                    <a:pt x="120" y="209"/>
                  </a:cubicBezTo>
                  <a:cubicBezTo>
                    <a:pt x="120" y="217"/>
                    <a:pt x="120" y="217"/>
                    <a:pt x="120" y="217"/>
                  </a:cubicBezTo>
                  <a:cubicBezTo>
                    <a:pt x="119" y="219"/>
                    <a:pt x="119" y="221"/>
                    <a:pt x="119" y="224"/>
                  </a:cubicBezTo>
                  <a:cubicBezTo>
                    <a:pt x="118" y="225"/>
                    <a:pt x="118" y="225"/>
                    <a:pt x="117" y="225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7" y="228"/>
                    <a:pt x="117" y="229"/>
                    <a:pt x="115" y="229"/>
                  </a:cubicBezTo>
                  <a:cubicBezTo>
                    <a:pt x="115" y="229"/>
                    <a:pt x="115" y="229"/>
                    <a:pt x="115" y="230"/>
                  </a:cubicBezTo>
                  <a:cubicBezTo>
                    <a:pt x="114" y="230"/>
                    <a:pt x="114" y="230"/>
                    <a:pt x="114" y="230"/>
                  </a:cubicBezTo>
                  <a:cubicBezTo>
                    <a:pt x="114" y="230"/>
                    <a:pt x="114" y="231"/>
                    <a:pt x="114" y="231"/>
                  </a:cubicBezTo>
                  <a:cubicBezTo>
                    <a:pt x="113" y="232"/>
                    <a:pt x="113" y="234"/>
                    <a:pt x="111" y="234"/>
                  </a:cubicBezTo>
                  <a:cubicBezTo>
                    <a:pt x="111" y="234"/>
                    <a:pt x="111" y="234"/>
                    <a:pt x="111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09" y="238"/>
                    <a:pt x="113" y="237"/>
                    <a:pt x="112" y="240"/>
                  </a:cubicBezTo>
                  <a:cubicBezTo>
                    <a:pt x="112" y="240"/>
                    <a:pt x="113" y="241"/>
                    <a:pt x="112" y="241"/>
                  </a:cubicBezTo>
                  <a:cubicBezTo>
                    <a:pt x="111" y="242"/>
                    <a:pt x="111" y="244"/>
                    <a:pt x="111" y="246"/>
                  </a:cubicBezTo>
                  <a:cubicBezTo>
                    <a:pt x="111" y="247"/>
                    <a:pt x="111" y="248"/>
                    <a:pt x="111" y="249"/>
                  </a:cubicBezTo>
                  <a:cubicBezTo>
                    <a:pt x="112" y="252"/>
                    <a:pt x="109" y="251"/>
                    <a:pt x="109" y="253"/>
                  </a:cubicBezTo>
                  <a:cubicBezTo>
                    <a:pt x="109" y="257"/>
                    <a:pt x="107" y="258"/>
                    <a:pt x="107" y="263"/>
                  </a:cubicBezTo>
                  <a:cubicBezTo>
                    <a:pt x="106" y="263"/>
                    <a:pt x="106" y="265"/>
                    <a:pt x="106" y="267"/>
                  </a:cubicBezTo>
                  <a:cubicBezTo>
                    <a:pt x="101" y="268"/>
                    <a:pt x="104" y="276"/>
                    <a:pt x="99" y="277"/>
                  </a:cubicBezTo>
                  <a:cubicBezTo>
                    <a:pt x="99" y="277"/>
                    <a:pt x="99" y="278"/>
                    <a:pt x="99" y="278"/>
                  </a:cubicBezTo>
                  <a:cubicBezTo>
                    <a:pt x="99" y="279"/>
                    <a:pt x="99" y="280"/>
                    <a:pt x="99" y="280"/>
                  </a:cubicBezTo>
                  <a:cubicBezTo>
                    <a:pt x="97" y="281"/>
                    <a:pt x="95" y="281"/>
                    <a:pt x="95" y="283"/>
                  </a:cubicBezTo>
                  <a:cubicBezTo>
                    <a:pt x="94" y="285"/>
                    <a:pt x="93" y="285"/>
                    <a:pt x="93" y="287"/>
                  </a:cubicBezTo>
                  <a:cubicBezTo>
                    <a:pt x="93" y="287"/>
                    <a:pt x="94" y="288"/>
                    <a:pt x="94" y="289"/>
                  </a:cubicBezTo>
                  <a:cubicBezTo>
                    <a:pt x="94" y="289"/>
                    <a:pt x="95" y="289"/>
                    <a:pt x="95" y="289"/>
                  </a:cubicBezTo>
                  <a:cubicBezTo>
                    <a:pt x="95" y="289"/>
                    <a:pt x="95" y="289"/>
                    <a:pt x="95" y="289"/>
                  </a:cubicBezTo>
                  <a:cubicBezTo>
                    <a:pt x="97" y="290"/>
                    <a:pt x="98" y="287"/>
                    <a:pt x="100" y="288"/>
                  </a:cubicBezTo>
                  <a:cubicBezTo>
                    <a:pt x="100" y="288"/>
                    <a:pt x="100" y="288"/>
                    <a:pt x="100" y="288"/>
                  </a:cubicBezTo>
                  <a:cubicBezTo>
                    <a:pt x="104" y="289"/>
                    <a:pt x="107" y="288"/>
                    <a:pt x="111" y="287"/>
                  </a:cubicBezTo>
                  <a:cubicBezTo>
                    <a:pt x="111" y="288"/>
                    <a:pt x="113" y="287"/>
                    <a:pt x="114" y="288"/>
                  </a:cubicBezTo>
                  <a:cubicBezTo>
                    <a:pt x="114" y="288"/>
                    <a:pt x="114" y="288"/>
                    <a:pt x="115" y="289"/>
                  </a:cubicBezTo>
                  <a:cubicBezTo>
                    <a:pt x="115" y="289"/>
                    <a:pt x="115" y="288"/>
                    <a:pt x="116" y="289"/>
                  </a:cubicBezTo>
                  <a:cubicBezTo>
                    <a:pt x="117" y="290"/>
                    <a:pt x="119" y="290"/>
                    <a:pt x="121" y="289"/>
                  </a:cubicBezTo>
                  <a:cubicBezTo>
                    <a:pt x="121" y="291"/>
                    <a:pt x="124" y="290"/>
                    <a:pt x="124" y="292"/>
                  </a:cubicBezTo>
                  <a:cubicBezTo>
                    <a:pt x="126" y="292"/>
                    <a:pt x="128" y="292"/>
                    <a:pt x="130" y="292"/>
                  </a:cubicBezTo>
                  <a:cubicBezTo>
                    <a:pt x="130" y="292"/>
                    <a:pt x="130" y="293"/>
                    <a:pt x="130" y="293"/>
                  </a:cubicBezTo>
                  <a:cubicBezTo>
                    <a:pt x="130" y="293"/>
                    <a:pt x="131" y="293"/>
                    <a:pt x="131" y="293"/>
                  </a:cubicBezTo>
                  <a:cubicBezTo>
                    <a:pt x="132" y="295"/>
                    <a:pt x="134" y="295"/>
                    <a:pt x="135" y="295"/>
                  </a:cubicBezTo>
                  <a:cubicBezTo>
                    <a:pt x="135" y="296"/>
                    <a:pt x="135" y="296"/>
                    <a:pt x="135" y="296"/>
                  </a:cubicBezTo>
                  <a:cubicBezTo>
                    <a:pt x="136" y="296"/>
                    <a:pt x="136" y="297"/>
                    <a:pt x="136" y="298"/>
                  </a:cubicBezTo>
                  <a:cubicBezTo>
                    <a:pt x="139" y="298"/>
                    <a:pt x="140" y="300"/>
                    <a:pt x="141" y="300"/>
                  </a:cubicBezTo>
                  <a:cubicBezTo>
                    <a:pt x="147" y="300"/>
                    <a:pt x="151" y="298"/>
                    <a:pt x="156" y="297"/>
                  </a:cubicBezTo>
                  <a:cubicBezTo>
                    <a:pt x="157" y="297"/>
                    <a:pt x="159" y="296"/>
                    <a:pt x="161" y="295"/>
                  </a:cubicBezTo>
                  <a:cubicBezTo>
                    <a:pt x="162" y="295"/>
                    <a:pt x="162" y="295"/>
                    <a:pt x="163" y="295"/>
                  </a:cubicBezTo>
                  <a:cubicBezTo>
                    <a:pt x="163" y="295"/>
                    <a:pt x="163" y="295"/>
                    <a:pt x="164" y="295"/>
                  </a:cubicBezTo>
                  <a:cubicBezTo>
                    <a:pt x="166" y="294"/>
                    <a:pt x="166" y="292"/>
                    <a:pt x="167" y="290"/>
                  </a:cubicBezTo>
                  <a:cubicBezTo>
                    <a:pt x="168" y="287"/>
                    <a:pt x="166" y="285"/>
                    <a:pt x="167" y="282"/>
                  </a:cubicBezTo>
                  <a:cubicBezTo>
                    <a:pt x="167" y="282"/>
                    <a:pt x="168" y="282"/>
                    <a:pt x="168" y="281"/>
                  </a:cubicBezTo>
                  <a:cubicBezTo>
                    <a:pt x="168" y="281"/>
                    <a:pt x="167" y="280"/>
                    <a:pt x="167" y="280"/>
                  </a:cubicBezTo>
                  <a:cubicBezTo>
                    <a:pt x="167" y="279"/>
                    <a:pt x="167" y="276"/>
                    <a:pt x="167" y="274"/>
                  </a:cubicBezTo>
                  <a:cubicBezTo>
                    <a:pt x="167" y="272"/>
                    <a:pt x="168" y="271"/>
                    <a:pt x="168" y="269"/>
                  </a:cubicBezTo>
                  <a:cubicBezTo>
                    <a:pt x="171" y="268"/>
                    <a:pt x="172" y="265"/>
                    <a:pt x="173" y="263"/>
                  </a:cubicBezTo>
                  <a:cubicBezTo>
                    <a:pt x="176" y="263"/>
                    <a:pt x="176" y="261"/>
                    <a:pt x="178" y="262"/>
                  </a:cubicBezTo>
                  <a:cubicBezTo>
                    <a:pt x="179" y="260"/>
                    <a:pt x="181" y="259"/>
                    <a:pt x="182" y="257"/>
                  </a:cubicBezTo>
                  <a:cubicBezTo>
                    <a:pt x="183" y="257"/>
                    <a:pt x="183" y="253"/>
                    <a:pt x="185" y="253"/>
                  </a:cubicBezTo>
                  <a:cubicBezTo>
                    <a:pt x="186" y="253"/>
                    <a:pt x="186" y="252"/>
                    <a:pt x="187" y="252"/>
                  </a:cubicBezTo>
                  <a:cubicBezTo>
                    <a:pt x="190" y="252"/>
                    <a:pt x="193" y="252"/>
                    <a:pt x="197" y="252"/>
                  </a:cubicBezTo>
                  <a:cubicBezTo>
                    <a:pt x="196" y="250"/>
                    <a:pt x="198" y="250"/>
                    <a:pt x="198" y="248"/>
                  </a:cubicBezTo>
                  <a:cubicBezTo>
                    <a:pt x="198" y="247"/>
                    <a:pt x="200" y="247"/>
                    <a:pt x="199" y="245"/>
                  </a:cubicBezTo>
                  <a:cubicBezTo>
                    <a:pt x="200" y="242"/>
                    <a:pt x="195" y="245"/>
                    <a:pt x="196" y="243"/>
                  </a:cubicBezTo>
                  <a:cubicBezTo>
                    <a:pt x="193" y="244"/>
                    <a:pt x="193" y="242"/>
                    <a:pt x="191" y="242"/>
                  </a:cubicBezTo>
                  <a:cubicBezTo>
                    <a:pt x="192" y="239"/>
                    <a:pt x="190" y="239"/>
                    <a:pt x="190" y="238"/>
                  </a:cubicBezTo>
                  <a:cubicBezTo>
                    <a:pt x="190" y="238"/>
                    <a:pt x="190" y="237"/>
                    <a:pt x="190" y="237"/>
                  </a:cubicBezTo>
                  <a:cubicBezTo>
                    <a:pt x="190" y="237"/>
                    <a:pt x="190" y="237"/>
                    <a:pt x="190" y="237"/>
                  </a:cubicBezTo>
                  <a:cubicBezTo>
                    <a:pt x="190" y="237"/>
                    <a:pt x="190" y="237"/>
                    <a:pt x="190" y="237"/>
                  </a:cubicBezTo>
                  <a:cubicBezTo>
                    <a:pt x="190" y="237"/>
                    <a:pt x="190" y="237"/>
                    <a:pt x="190" y="236"/>
                  </a:cubicBezTo>
                  <a:cubicBezTo>
                    <a:pt x="190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0" y="235"/>
                  </a:cubicBezTo>
                  <a:cubicBezTo>
                    <a:pt x="191" y="234"/>
                    <a:pt x="190" y="232"/>
                    <a:pt x="189" y="231"/>
                  </a:cubicBezTo>
                  <a:cubicBezTo>
                    <a:pt x="189" y="231"/>
                    <a:pt x="189" y="231"/>
                    <a:pt x="189" y="230"/>
                  </a:cubicBezTo>
                  <a:cubicBezTo>
                    <a:pt x="189" y="230"/>
                    <a:pt x="189" y="230"/>
                    <a:pt x="189" y="230"/>
                  </a:cubicBezTo>
                  <a:cubicBezTo>
                    <a:pt x="189" y="229"/>
                    <a:pt x="189" y="229"/>
                    <a:pt x="188" y="229"/>
                  </a:cubicBezTo>
                  <a:cubicBezTo>
                    <a:pt x="188" y="229"/>
                    <a:pt x="188" y="229"/>
                    <a:pt x="188" y="229"/>
                  </a:cubicBezTo>
                  <a:cubicBezTo>
                    <a:pt x="188" y="228"/>
                    <a:pt x="187" y="228"/>
                    <a:pt x="186" y="228"/>
                  </a:cubicBezTo>
                  <a:cubicBezTo>
                    <a:pt x="186" y="228"/>
                    <a:pt x="186" y="228"/>
                    <a:pt x="186" y="228"/>
                  </a:cubicBezTo>
                  <a:cubicBezTo>
                    <a:pt x="186" y="228"/>
                    <a:pt x="186" y="227"/>
                    <a:pt x="186" y="227"/>
                  </a:cubicBezTo>
                  <a:cubicBezTo>
                    <a:pt x="186" y="227"/>
                    <a:pt x="186" y="227"/>
                    <a:pt x="186" y="227"/>
                  </a:cubicBezTo>
                  <a:cubicBezTo>
                    <a:pt x="186" y="227"/>
                    <a:pt x="186" y="227"/>
                    <a:pt x="186" y="227"/>
                  </a:cubicBezTo>
                  <a:cubicBezTo>
                    <a:pt x="186" y="227"/>
                    <a:pt x="185" y="227"/>
                    <a:pt x="185" y="226"/>
                  </a:cubicBezTo>
                  <a:cubicBezTo>
                    <a:pt x="185" y="221"/>
                    <a:pt x="185" y="221"/>
                    <a:pt x="185" y="221"/>
                  </a:cubicBezTo>
                  <a:cubicBezTo>
                    <a:pt x="185" y="220"/>
                    <a:pt x="185" y="219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8" y="218"/>
                    <a:pt x="188" y="218"/>
                    <a:pt x="188" y="217"/>
                  </a:cubicBezTo>
                  <a:cubicBezTo>
                    <a:pt x="188" y="217"/>
                    <a:pt x="188" y="217"/>
                    <a:pt x="188" y="216"/>
                  </a:cubicBezTo>
                  <a:cubicBezTo>
                    <a:pt x="189" y="215"/>
                    <a:pt x="190" y="215"/>
                    <a:pt x="190" y="214"/>
                  </a:cubicBezTo>
                  <a:cubicBezTo>
                    <a:pt x="190" y="214"/>
                    <a:pt x="190" y="213"/>
                    <a:pt x="190" y="213"/>
                  </a:cubicBezTo>
                  <a:cubicBezTo>
                    <a:pt x="190" y="213"/>
                    <a:pt x="190" y="213"/>
                    <a:pt x="190" y="212"/>
                  </a:cubicBezTo>
                  <a:cubicBezTo>
                    <a:pt x="190" y="212"/>
                    <a:pt x="190" y="212"/>
                    <a:pt x="190" y="212"/>
                  </a:cubicBezTo>
                  <a:cubicBezTo>
                    <a:pt x="190" y="212"/>
                    <a:pt x="190" y="212"/>
                    <a:pt x="190" y="212"/>
                  </a:cubicBezTo>
                  <a:cubicBezTo>
                    <a:pt x="190" y="212"/>
                    <a:pt x="190" y="212"/>
                    <a:pt x="190" y="212"/>
                  </a:cubicBezTo>
                  <a:cubicBezTo>
                    <a:pt x="191" y="212"/>
                    <a:pt x="191" y="212"/>
                    <a:pt x="191" y="212"/>
                  </a:cubicBezTo>
                  <a:cubicBezTo>
                    <a:pt x="191" y="212"/>
                    <a:pt x="191" y="211"/>
                    <a:pt x="191" y="211"/>
                  </a:cubicBezTo>
                  <a:cubicBezTo>
                    <a:pt x="191" y="211"/>
                    <a:pt x="191" y="211"/>
                    <a:pt x="191" y="211"/>
                  </a:cubicBezTo>
                  <a:cubicBezTo>
                    <a:pt x="191" y="211"/>
                    <a:pt x="191" y="211"/>
                    <a:pt x="191" y="211"/>
                  </a:cubicBezTo>
                  <a:cubicBezTo>
                    <a:pt x="191" y="211"/>
                    <a:pt x="191" y="211"/>
                    <a:pt x="191" y="211"/>
                  </a:cubicBezTo>
                  <a:cubicBezTo>
                    <a:pt x="191" y="211"/>
                    <a:pt x="191" y="211"/>
                    <a:pt x="191" y="211"/>
                  </a:cubicBezTo>
                  <a:cubicBezTo>
                    <a:pt x="191" y="210"/>
                    <a:pt x="190" y="209"/>
                    <a:pt x="190" y="208"/>
                  </a:cubicBezTo>
                  <a:cubicBezTo>
                    <a:pt x="192" y="208"/>
                    <a:pt x="192" y="208"/>
                    <a:pt x="193" y="207"/>
                  </a:cubicBezTo>
                  <a:cubicBezTo>
                    <a:pt x="194" y="208"/>
                    <a:pt x="195" y="206"/>
                    <a:pt x="197" y="205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197" y="205"/>
                    <a:pt x="197" y="205"/>
                    <a:pt x="198" y="205"/>
                  </a:cubicBezTo>
                  <a:cubicBezTo>
                    <a:pt x="198" y="205"/>
                    <a:pt x="198" y="205"/>
                    <a:pt x="198" y="205"/>
                  </a:cubicBezTo>
                  <a:cubicBezTo>
                    <a:pt x="198" y="205"/>
                    <a:pt x="198" y="205"/>
                    <a:pt x="198" y="205"/>
                  </a:cubicBezTo>
                  <a:cubicBezTo>
                    <a:pt x="198" y="205"/>
                    <a:pt x="198" y="205"/>
                    <a:pt x="198" y="205"/>
                  </a:cubicBezTo>
                  <a:cubicBezTo>
                    <a:pt x="199" y="205"/>
                    <a:pt x="199" y="205"/>
                    <a:pt x="199" y="205"/>
                  </a:cubicBezTo>
                  <a:cubicBezTo>
                    <a:pt x="200" y="205"/>
                    <a:pt x="200" y="205"/>
                    <a:pt x="201" y="205"/>
                  </a:cubicBezTo>
                  <a:cubicBezTo>
                    <a:pt x="201" y="205"/>
                    <a:pt x="201" y="204"/>
                    <a:pt x="201" y="204"/>
                  </a:cubicBezTo>
                  <a:cubicBezTo>
                    <a:pt x="202" y="204"/>
                    <a:pt x="202" y="204"/>
                    <a:pt x="203" y="204"/>
                  </a:cubicBezTo>
                  <a:cubicBezTo>
                    <a:pt x="203" y="204"/>
                    <a:pt x="203" y="204"/>
                    <a:pt x="204" y="204"/>
                  </a:cubicBezTo>
                  <a:cubicBezTo>
                    <a:pt x="204" y="204"/>
                    <a:pt x="204" y="204"/>
                    <a:pt x="204" y="204"/>
                  </a:cubicBezTo>
                  <a:cubicBezTo>
                    <a:pt x="204" y="204"/>
                    <a:pt x="204" y="203"/>
                    <a:pt x="204" y="203"/>
                  </a:cubicBezTo>
                  <a:cubicBezTo>
                    <a:pt x="204" y="203"/>
                    <a:pt x="204" y="203"/>
                    <a:pt x="204" y="203"/>
                  </a:cubicBezTo>
                  <a:cubicBezTo>
                    <a:pt x="206" y="202"/>
                    <a:pt x="207" y="201"/>
                    <a:pt x="208" y="200"/>
                  </a:cubicBezTo>
                  <a:cubicBezTo>
                    <a:pt x="208" y="199"/>
                    <a:pt x="210" y="199"/>
                    <a:pt x="210" y="198"/>
                  </a:cubicBezTo>
                  <a:cubicBezTo>
                    <a:pt x="210" y="198"/>
                    <a:pt x="210" y="198"/>
                    <a:pt x="210" y="198"/>
                  </a:cubicBezTo>
                  <a:cubicBezTo>
                    <a:pt x="210" y="198"/>
                    <a:pt x="210" y="198"/>
                    <a:pt x="210" y="198"/>
                  </a:cubicBezTo>
                  <a:cubicBezTo>
                    <a:pt x="210" y="198"/>
                    <a:pt x="210" y="198"/>
                    <a:pt x="210" y="198"/>
                  </a:cubicBezTo>
                  <a:cubicBezTo>
                    <a:pt x="211" y="197"/>
                    <a:pt x="212" y="196"/>
                    <a:pt x="213" y="196"/>
                  </a:cubicBezTo>
                  <a:cubicBezTo>
                    <a:pt x="212" y="195"/>
                    <a:pt x="211" y="197"/>
                    <a:pt x="212" y="194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1" y="194"/>
                    <a:pt x="211" y="194"/>
                    <a:pt x="211" y="194"/>
                  </a:cubicBezTo>
                  <a:cubicBezTo>
                    <a:pt x="211" y="194"/>
                    <a:pt x="211" y="194"/>
                    <a:pt x="211" y="193"/>
                  </a:cubicBezTo>
                  <a:cubicBezTo>
                    <a:pt x="210" y="192"/>
                    <a:pt x="210" y="189"/>
                    <a:pt x="208" y="190"/>
                  </a:cubicBezTo>
                  <a:cubicBezTo>
                    <a:pt x="208" y="190"/>
                    <a:pt x="208" y="190"/>
                    <a:pt x="208" y="189"/>
                  </a:cubicBezTo>
                  <a:cubicBezTo>
                    <a:pt x="207" y="189"/>
                    <a:pt x="207" y="189"/>
                    <a:pt x="206" y="189"/>
                  </a:cubicBezTo>
                  <a:cubicBezTo>
                    <a:pt x="206" y="189"/>
                    <a:pt x="206" y="189"/>
                    <a:pt x="206" y="189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4" y="186"/>
                    <a:pt x="203" y="185"/>
                    <a:pt x="202" y="184"/>
                  </a:cubicBezTo>
                  <a:cubicBezTo>
                    <a:pt x="202" y="184"/>
                    <a:pt x="202" y="184"/>
                    <a:pt x="202" y="184"/>
                  </a:cubicBezTo>
                  <a:cubicBezTo>
                    <a:pt x="202" y="184"/>
                    <a:pt x="202" y="184"/>
                    <a:pt x="202" y="184"/>
                  </a:cubicBezTo>
                  <a:cubicBezTo>
                    <a:pt x="202" y="184"/>
                    <a:pt x="201" y="184"/>
                    <a:pt x="201" y="184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1" y="184"/>
                    <a:pt x="201" y="184"/>
                    <a:pt x="201" y="183"/>
                  </a:cubicBezTo>
                  <a:cubicBezTo>
                    <a:pt x="201" y="183"/>
                    <a:pt x="201" y="183"/>
                    <a:pt x="201" y="183"/>
                  </a:cubicBezTo>
                  <a:cubicBezTo>
                    <a:pt x="201" y="183"/>
                    <a:pt x="201" y="183"/>
                    <a:pt x="201" y="183"/>
                  </a:cubicBezTo>
                  <a:cubicBezTo>
                    <a:pt x="201" y="183"/>
                    <a:pt x="201" y="183"/>
                    <a:pt x="201" y="182"/>
                  </a:cubicBezTo>
                  <a:cubicBezTo>
                    <a:pt x="201" y="180"/>
                    <a:pt x="201" y="179"/>
                    <a:pt x="202" y="178"/>
                  </a:cubicBezTo>
                  <a:cubicBezTo>
                    <a:pt x="200" y="178"/>
                    <a:pt x="200" y="176"/>
                    <a:pt x="200" y="173"/>
                  </a:cubicBezTo>
                  <a:cubicBezTo>
                    <a:pt x="200" y="170"/>
                    <a:pt x="202" y="170"/>
                    <a:pt x="201" y="167"/>
                  </a:cubicBezTo>
                  <a:cubicBezTo>
                    <a:pt x="200" y="167"/>
                    <a:pt x="200" y="166"/>
                    <a:pt x="200" y="165"/>
                  </a:cubicBezTo>
                  <a:cubicBezTo>
                    <a:pt x="200" y="163"/>
                    <a:pt x="196" y="164"/>
                    <a:pt x="196" y="161"/>
                  </a:cubicBezTo>
                  <a:cubicBezTo>
                    <a:pt x="196" y="160"/>
                    <a:pt x="194" y="159"/>
                    <a:pt x="194" y="158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194" y="156"/>
                    <a:pt x="194" y="155"/>
                    <a:pt x="195" y="155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6" y="154"/>
                    <a:pt x="197" y="153"/>
                    <a:pt x="199" y="153"/>
                  </a:cubicBezTo>
                  <a:cubicBezTo>
                    <a:pt x="201" y="154"/>
                    <a:pt x="202" y="155"/>
                    <a:pt x="204" y="155"/>
                  </a:cubicBezTo>
                  <a:cubicBezTo>
                    <a:pt x="206" y="155"/>
                    <a:pt x="208" y="155"/>
                    <a:pt x="210" y="156"/>
                  </a:cubicBezTo>
                  <a:cubicBezTo>
                    <a:pt x="211" y="156"/>
                    <a:pt x="213" y="156"/>
                    <a:pt x="215" y="156"/>
                  </a:cubicBezTo>
                  <a:cubicBezTo>
                    <a:pt x="216" y="155"/>
                    <a:pt x="217" y="155"/>
                    <a:pt x="217" y="155"/>
                  </a:cubicBezTo>
                  <a:cubicBezTo>
                    <a:pt x="217" y="153"/>
                    <a:pt x="218" y="153"/>
                    <a:pt x="218" y="152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18" y="151"/>
                    <a:pt x="218" y="151"/>
                    <a:pt x="218" y="151"/>
                  </a:cubicBezTo>
                  <a:cubicBezTo>
                    <a:pt x="218" y="151"/>
                    <a:pt x="218" y="151"/>
                    <a:pt x="218" y="151"/>
                  </a:cubicBezTo>
                  <a:cubicBezTo>
                    <a:pt x="218" y="151"/>
                    <a:pt x="219" y="151"/>
                    <a:pt x="219" y="151"/>
                  </a:cubicBezTo>
                  <a:cubicBezTo>
                    <a:pt x="219" y="151"/>
                    <a:pt x="219" y="150"/>
                    <a:pt x="219" y="150"/>
                  </a:cubicBezTo>
                  <a:cubicBezTo>
                    <a:pt x="219" y="150"/>
                    <a:pt x="220" y="150"/>
                    <a:pt x="220" y="150"/>
                  </a:cubicBezTo>
                  <a:cubicBezTo>
                    <a:pt x="221" y="149"/>
                    <a:pt x="222" y="148"/>
                    <a:pt x="223" y="146"/>
                  </a:cubicBezTo>
                  <a:cubicBezTo>
                    <a:pt x="224" y="146"/>
                    <a:pt x="225" y="145"/>
                    <a:pt x="225" y="145"/>
                  </a:cubicBezTo>
                  <a:cubicBezTo>
                    <a:pt x="226" y="143"/>
                    <a:pt x="226" y="141"/>
                    <a:pt x="228" y="141"/>
                  </a:cubicBezTo>
                  <a:cubicBezTo>
                    <a:pt x="228" y="139"/>
                    <a:pt x="226" y="139"/>
                    <a:pt x="227" y="136"/>
                  </a:cubicBezTo>
                  <a:cubicBezTo>
                    <a:pt x="226" y="136"/>
                    <a:pt x="227" y="134"/>
                    <a:pt x="225" y="133"/>
                  </a:cubicBezTo>
                  <a:cubicBezTo>
                    <a:pt x="225" y="132"/>
                    <a:pt x="224" y="131"/>
                    <a:pt x="224" y="130"/>
                  </a:cubicBezTo>
                  <a:cubicBezTo>
                    <a:pt x="225" y="128"/>
                    <a:pt x="226" y="126"/>
                    <a:pt x="228" y="125"/>
                  </a:cubicBezTo>
                  <a:cubicBezTo>
                    <a:pt x="228" y="123"/>
                    <a:pt x="228" y="123"/>
                    <a:pt x="228" y="123"/>
                  </a:cubicBezTo>
                  <a:cubicBezTo>
                    <a:pt x="229" y="123"/>
                    <a:pt x="233" y="122"/>
                    <a:pt x="232" y="124"/>
                  </a:cubicBezTo>
                  <a:cubicBezTo>
                    <a:pt x="233" y="124"/>
                    <a:pt x="234" y="124"/>
                    <a:pt x="234" y="124"/>
                  </a:cubicBezTo>
                  <a:cubicBezTo>
                    <a:pt x="234" y="124"/>
                    <a:pt x="235" y="124"/>
                    <a:pt x="235" y="124"/>
                  </a:cubicBezTo>
                  <a:cubicBezTo>
                    <a:pt x="235" y="124"/>
                    <a:pt x="235" y="124"/>
                    <a:pt x="235" y="124"/>
                  </a:cubicBezTo>
                  <a:cubicBezTo>
                    <a:pt x="235" y="124"/>
                    <a:pt x="236" y="124"/>
                    <a:pt x="236" y="124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6" y="124"/>
                    <a:pt x="236" y="123"/>
                    <a:pt x="237" y="123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7" y="123"/>
                    <a:pt x="237" y="122"/>
                    <a:pt x="237" y="122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38" y="121"/>
                    <a:pt x="238" y="119"/>
                    <a:pt x="237" y="118"/>
                  </a:cubicBezTo>
                  <a:cubicBezTo>
                    <a:pt x="237" y="118"/>
                    <a:pt x="237" y="118"/>
                    <a:pt x="237" y="118"/>
                  </a:cubicBezTo>
                  <a:cubicBezTo>
                    <a:pt x="237" y="117"/>
                    <a:pt x="237" y="117"/>
                    <a:pt x="237" y="116"/>
                  </a:cubicBezTo>
                  <a:cubicBezTo>
                    <a:pt x="237" y="116"/>
                    <a:pt x="237" y="116"/>
                    <a:pt x="237" y="116"/>
                  </a:cubicBezTo>
                  <a:cubicBezTo>
                    <a:pt x="237" y="115"/>
                    <a:pt x="238" y="115"/>
                    <a:pt x="238" y="115"/>
                  </a:cubicBezTo>
                  <a:cubicBezTo>
                    <a:pt x="238" y="115"/>
                    <a:pt x="238" y="115"/>
                    <a:pt x="238" y="114"/>
                  </a:cubicBezTo>
                  <a:cubicBezTo>
                    <a:pt x="239" y="113"/>
                    <a:pt x="239" y="112"/>
                    <a:pt x="239" y="111"/>
                  </a:cubicBezTo>
                  <a:cubicBezTo>
                    <a:pt x="239" y="111"/>
                    <a:pt x="239" y="111"/>
                    <a:pt x="239" y="111"/>
                  </a:cubicBezTo>
                  <a:cubicBezTo>
                    <a:pt x="239" y="110"/>
                    <a:pt x="239" y="109"/>
                    <a:pt x="239" y="109"/>
                  </a:cubicBezTo>
                  <a:cubicBezTo>
                    <a:pt x="239" y="108"/>
                    <a:pt x="240" y="108"/>
                    <a:pt x="240" y="108"/>
                  </a:cubicBezTo>
                  <a:cubicBezTo>
                    <a:pt x="240" y="108"/>
                    <a:pt x="240" y="108"/>
                    <a:pt x="240" y="108"/>
                  </a:cubicBezTo>
                  <a:cubicBezTo>
                    <a:pt x="240" y="108"/>
                    <a:pt x="240" y="108"/>
                    <a:pt x="240" y="107"/>
                  </a:cubicBezTo>
                  <a:cubicBezTo>
                    <a:pt x="240" y="107"/>
                    <a:pt x="240" y="107"/>
                    <a:pt x="241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1" y="104"/>
                    <a:pt x="241" y="103"/>
                    <a:pt x="241" y="101"/>
                  </a:cubicBezTo>
                  <a:cubicBezTo>
                    <a:pt x="241" y="101"/>
                    <a:pt x="241" y="101"/>
                    <a:pt x="241" y="101"/>
                  </a:cubicBezTo>
                  <a:cubicBezTo>
                    <a:pt x="241" y="101"/>
                    <a:pt x="241" y="101"/>
                    <a:pt x="241" y="101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99"/>
                    <a:pt x="241" y="99"/>
                    <a:pt x="241" y="99"/>
                  </a:cubicBezTo>
                  <a:cubicBezTo>
                    <a:pt x="241" y="98"/>
                    <a:pt x="241" y="98"/>
                    <a:pt x="241" y="98"/>
                  </a:cubicBezTo>
                  <a:cubicBezTo>
                    <a:pt x="241" y="98"/>
                    <a:pt x="241" y="98"/>
                    <a:pt x="241" y="98"/>
                  </a:cubicBezTo>
                  <a:cubicBezTo>
                    <a:pt x="241" y="98"/>
                    <a:pt x="241" y="98"/>
                    <a:pt x="241" y="98"/>
                  </a:cubicBezTo>
                  <a:cubicBezTo>
                    <a:pt x="243" y="97"/>
                    <a:pt x="241" y="94"/>
                    <a:pt x="243" y="94"/>
                  </a:cubicBezTo>
                  <a:cubicBezTo>
                    <a:pt x="243" y="93"/>
                    <a:pt x="243" y="93"/>
                    <a:pt x="243" y="93"/>
                  </a:cubicBezTo>
                  <a:cubicBezTo>
                    <a:pt x="243" y="93"/>
                    <a:pt x="243" y="93"/>
                    <a:pt x="243" y="93"/>
                  </a:cubicBezTo>
                  <a:cubicBezTo>
                    <a:pt x="244" y="92"/>
                    <a:pt x="244" y="92"/>
                    <a:pt x="244" y="91"/>
                  </a:cubicBezTo>
                  <a:cubicBezTo>
                    <a:pt x="244" y="91"/>
                    <a:pt x="243" y="91"/>
                    <a:pt x="243" y="91"/>
                  </a:cubicBezTo>
                  <a:cubicBezTo>
                    <a:pt x="243" y="90"/>
                    <a:pt x="243" y="90"/>
                    <a:pt x="243" y="90"/>
                  </a:cubicBezTo>
                  <a:cubicBezTo>
                    <a:pt x="243" y="90"/>
                    <a:pt x="243" y="90"/>
                    <a:pt x="243" y="90"/>
                  </a:cubicBezTo>
                  <a:cubicBezTo>
                    <a:pt x="242" y="89"/>
                    <a:pt x="242" y="88"/>
                    <a:pt x="242" y="88"/>
                  </a:cubicBezTo>
                  <a:cubicBezTo>
                    <a:pt x="242" y="88"/>
                    <a:pt x="242" y="87"/>
                    <a:pt x="242" y="87"/>
                  </a:cubicBezTo>
                  <a:cubicBezTo>
                    <a:pt x="242" y="86"/>
                    <a:pt x="242" y="85"/>
                    <a:pt x="241" y="84"/>
                  </a:cubicBezTo>
                  <a:cubicBezTo>
                    <a:pt x="242" y="84"/>
                    <a:pt x="242" y="84"/>
                    <a:pt x="242" y="83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42" y="83"/>
                    <a:pt x="242" y="83"/>
                    <a:pt x="242" y="83"/>
                  </a:cubicBezTo>
                  <a:cubicBezTo>
                    <a:pt x="243" y="83"/>
                    <a:pt x="244" y="83"/>
                    <a:pt x="245" y="83"/>
                  </a:cubicBezTo>
                  <a:cubicBezTo>
                    <a:pt x="245" y="83"/>
                    <a:pt x="245" y="83"/>
                    <a:pt x="245" y="82"/>
                  </a:cubicBezTo>
                  <a:cubicBezTo>
                    <a:pt x="246" y="84"/>
                    <a:pt x="247" y="82"/>
                    <a:pt x="249" y="80"/>
                  </a:cubicBezTo>
                  <a:cubicBezTo>
                    <a:pt x="249" y="80"/>
                    <a:pt x="249" y="80"/>
                    <a:pt x="249" y="80"/>
                  </a:cubicBezTo>
                  <a:cubicBezTo>
                    <a:pt x="249" y="80"/>
                    <a:pt x="249" y="80"/>
                    <a:pt x="249" y="79"/>
                  </a:cubicBezTo>
                  <a:cubicBezTo>
                    <a:pt x="249" y="79"/>
                    <a:pt x="250" y="79"/>
                    <a:pt x="250" y="79"/>
                  </a:cubicBezTo>
                  <a:cubicBezTo>
                    <a:pt x="250" y="78"/>
                    <a:pt x="250" y="78"/>
                    <a:pt x="251" y="77"/>
                  </a:cubicBezTo>
                  <a:cubicBezTo>
                    <a:pt x="251" y="77"/>
                    <a:pt x="251" y="77"/>
                    <a:pt x="251" y="77"/>
                  </a:cubicBezTo>
                  <a:cubicBezTo>
                    <a:pt x="251" y="77"/>
                    <a:pt x="251" y="77"/>
                    <a:pt x="251" y="77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3" y="76"/>
                    <a:pt x="254" y="74"/>
                    <a:pt x="255" y="73"/>
                  </a:cubicBezTo>
                  <a:cubicBezTo>
                    <a:pt x="255" y="73"/>
                    <a:pt x="255" y="73"/>
                    <a:pt x="255" y="73"/>
                  </a:cubicBezTo>
                  <a:cubicBezTo>
                    <a:pt x="256" y="73"/>
                    <a:pt x="257" y="72"/>
                    <a:pt x="258" y="72"/>
                  </a:cubicBezTo>
                  <a:cubicBezTo>
                    <a:pt x="258" y="72"/>
                    <a:pt x="258" y="72"/>
                    <a:pt x="258" y="72"/>
                  </a:cubicBezTo>
                  <a:cubicBezTo>
                    <a:pt x="258" y="72"/>
                    <a:pt x="259" y="72"/>
                    <a:pt x="259" y="72"/>
                  </a:cubicBezTo>
                  <a:cubicBezTo>
                    <a:pt x="259" y="72"/>
                    <a:pt x="259" y="72"/>
                    <a:pt x="259" y="72"/>
                  </a:cubicBezTo>
                  <a:cubicBezTo>
                    <a:pt x="259" y="72"/>
                    <a:pt x="260" y="72"/>
                    <a:pt x="260" y="72"/>
                  </a:cubicBezTo>
                  <a:cubicBezTo>
                    <a:pt x="260" y="72"/>
                    <a:pt x="260" y="72"/>
                    <a:pt x="260" y="71"/>
                  </a:cubicBezTo>
                  <a:cubicBezTo>
                    <a:pt x="261" y="71"/>
                    <a:pt x="261" y="71"/>
                    <a:pt x="262" y="71"/>
                  </a:cubicBezTo>
                  <a:cubicBezTo>
                    <a:pt x="262" y="71"/>
                    <a:pt x="262" y="71"/>
                    <a:pt x="262" y="71"/>
                  </a:cubicBezTo>
                  <a:cubicBezTo>
                    <a:pt x="262" y="71"/>
                    <a:pt x="262" y="71"/>
                    <a:pt x="263" y="71"/>
                  </a:cubicBezTo>
                  <a:cubicBezTo>
                    <a:pt x="263" y="71"/>
                    <a:pt x="263" y="71"/>
                    <a:pt x="263" y="71"/>
                  </a:cubicBezTo>
                  <a:cubicBezTo>
                    <a:pt x="263" y="70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4" y="70"/>
                    <a:pt x="265" y="70"/>
                    <a:pt x="265" y="70"/>
                  </a:cubicBezTo>
                  <a:cubicBezTo>
                    <a:pt x="265" y="70"/>
                    <a:pt x="266" y="69"/>
                    <a:pt x="266" y="69"/>
                  </a:cubicBezTo>
                  <a:cubicBezTo>
                    <a:pt x="269" y="67"/>
                    <a:pt x="271" y="65"/>
                    <a:pt x="272" y="63"/>
                  </a:cubicBezTo>
                  <a:cubicBezTo>
                    <a:pt x="274" y="63"/>
                    <a:pt x="274" y="60"/>
                    <a:pt x="276" y="60"/>
                  </a:cubicBezTo>
                  <a:cubicBezTo>
                    <a:pt x="276" y="58"/>
                    <a:pt x="279" y="60"/>
                    <a:pt x="279" y="58"/>
                  </a:cubicBezTo>
                  <a:cubicBezTo>
                    <a:pt x="279" y="53"/>
                    <a:pt x="277" y="52"/>
                    <a:pt x="275" y="49"/>
                  </a:cubicBezTo>
                  <a:close/>
                  <a:moveTo>
                    <a:pt x="239" y="83"/>
                  </a:moveTo>
                  <a:cubicBezTo>
                    <a:pt x="240" y="83"/>
                    <a:pt x="240" y="83"/>
                    <a:pt x="240" y="83"/>
                  </a:cubicBezTo>
                  <a:cubicBezTo>
                    <a:pt x="240" y="83"/>
                    <a:pt x="240" y="83"/>
                    <a:pt x="240" y="83"/>
                  </a:cubicBezTo>
                  <a:cubicBezTo>
                    <a:pt x="240" y="83"/>
                    <a:pt x="240" y="83"/>
                    <a:pt x="239" y="83"/>
                  </a:cubicBezTo>
                  <a:close/>
                  <a:moveTo>
                    <a:pt x="49" y="283"/>
                  </a:moveTo>
                  <a:cubicBezTo>
                    <a:pt x="48" y="282"/>
                    <a:pt x="45" y="282"/>
                    <a:pt x="45" y="280"/>
                  </a:cubicBezTo>
                  <a:cubicBezTo>
                    <a:pt x="42" y="280"/>
                    <a:pt x="42" y="279"/>
                    <a:pt x="40" y="279"/>
                  </a:cubicBezTo>
                  <a:cubicBezTo>
                    <a:pt x="37" y="278"/>
                    <a:pt x="38" y="281"/>
                    <a:pt x="35" y="280"/>
                  </a:cubicBezTo>
                  <a:cubicBezTo>
                    <a:pt x="35" y="280"/>
                    <a:pt x="34" y="280"/>
                    <a:pt x="34" y="280"/>
                  </a:cubicBezTo>
                  <a:cubicBezTo>
                    <a:pt x="34" y="279"/>
                    <a:pt x="32" y="279"/>
                    <a:pt x="32" y="278"/>
                  </a:cubicBezTo>
                  <a:cubicBezTo>
                    <a:pt x="31" y="278"/>
                    <a:pt x="31" y="278"/>
                    <a:pt x="31" y="277"/>
                  </a:cubicBezTo>
                  <a:cubicBezTo>
                    <a:pt x="30" y="277"/>
                    <a:pt x="30" y="277"/>
                    <a:pt x="29" y="277"/>
                  </a:cubicBezTo>
                  <a:cubicBezTo>
                    <a:pt x="26" y="278"/>
                    <a:pt x="25" y="280"/>
                    <a:pt x="25" y="285"/>
                  </a:cubicBezTo>
                  <a:cubicBezTo>
                    <a:pt x="28" y="287"/>
                    <a:pt x="30" y="288"/>
                    <a:pt x="33" y="289"/>
                  </a:cubicBezTo>
                  <a:cubicBezTo>
                    <a:pt x="35" y="290"/>
                    <a:pt x="38" y="291"/>
                    <a:pt x="41" y="292"/>
                  </a:cubicBezTo>
                  <a:cubicBezTo>
                    <a:pt x="43" y="292"/>
                    <a:pt x="45" y="292"/>
                    <a:pt x="47" y="292"/>
                  </a:cubicBezTo>
                  <a:cubicBezTo>
                    <a:pt x="47" y="291"/>
                    <a:pt x="49" y="291"/>
                    <a:pt x="49" y="290"/>
                  </a:cubicBezTo>
                  <a:cubicBezTo>
                    <a:pt x="50" y="290"/>
                    <a:pt x="49" y="289"/>
                    <a:pt x="50" y="289"/>
                  </a:cubicBezTo>
                  <a:cubicBezTo>
                    <a:pt x="51" y="288"/>
                    <a:pt x="51" y="287"/>
                    <a:pt x="52" y="287"/>
                  </a:cubicBezTo>
                  <a:cubicBezTo>
                    <a:pt x="52" y="286"/>
                    <a:pt x="54" y="286"/>
                    <a:pt x="54" y="285"/>
                  </a:cubicBezTo>
                  <a:cubicBezTo>
                    <a:pt x="51" y="285"/>
                    <a:pt x="50" y="284"/>
                    <a:pt x="49" y="283"/>
                  </a:cubicBezTo>
                  <a:close/>
                  <a:moveTo>
                    <a:pt x="3" y="312"/>
                  </a:moveTo>
                  <a:cubicBezTo>
                    <a:pt x="3" y="313"/>
                    <a:pt x="5" y="314"/>
                    <a:pt x="5" y="315"/>
                  </a:cubicBezTo>
                  <a:cubicBezTo>
                    <a:pt x="5" y="315"/>
                    <a:pt x="5" y="315"/>
                    <a:pt x="5" y="315"/>
                  </a:cubicBezTo>
                  <a:cubicBezTo>
                    <a:pt x="6" y="315"/>
                    <a:pt x="6" y="315"/>
                    <a:pt x="6" y="315"/>
                  </a:cubicBezTo>
                  <a:cubicBezTo>
                    <a:pt x="6" y="315"/>
                    <a:pt x="6" y="315"/>
                    <a:pt x="6" y="315"/>
                  </a:cubicBezTo>
                  <a:cubicBezTo>
                    <a:pt x="6" y="315"/>
                    <a:pt x="6" y="315"/>
                    <a:pt x="6" y="315"/>
                  </a:cubicBezTo>
                  <a:cubicBezTo>
                    <a:pt x="7" y="313"/>
                    <a:pt x="7" y="312"/>
                    <a:pt x="7" y="312"/>
                  </a:cubicBezTo>
                  <a:cubicBezTo>
                    <a:pt x="6" y="312"/>
                    <a:pt x="3" y="311"/>
                    <a:pt x="3" y="312"/>
                  </a:cubicBezTo>
                  <a:close/>
                  <a:moveTo>
                    <a:pt x="5" y="320"/>
                  </a:moveTo>
                  <a:cubicBezTo>
                    <a:pt x="5" y="320"/>
                    <a:pt x="5" y="320"/>
                    <a:pt x="5" y="320"/>
                  </a:cubicBezTo>
                  <a:cubicBezTo>
                    <a:pt x="5" y="320"/>
                    <a:pt x="5" y="319"/>
                    <a:pt x="5" y="319"/>
                  </a:cubicBezTo>
                  <a:cubicBezTo>
                    <a:pt x="5" y="319"/>
                    <a:pt x="5" y="319"/>
                    <a:pt x="6" y="318"/>
                  </a:cubicBezTo>
                  <a:cubicBezTo>
                    <a:pt x="6" y="318"/>
                    <a:pt x="6" y="318"/>
                    <a:pt x="5" y="318"/>
                  </a:cubicBezTo>
                  <a:cubicBezTo>
                    <a:pt x="4" y="318"/>
                    <a:pt x="4" y="318"/>
                    <a:pt x="3" y="318"/>
                  </a:cubicBezTo>
                  <a:cubicBezTo>
                    <a:pt x="3" y="318"/>
                    <a:pt x="3" y="318"/>
                    <a:pt x="3" y="318"/>
                  </a:cubicBezTo>
                  <a:cubicBezTo>
                    <a:pt x="2" y="318"/>
                    <a:pt x="1" y="318"/>
                    <a:pt x="1" y="320"/>
                  </a:cubicBezTo>
                  <a:cubicBezTo>
                    <a:pt x="0" y="320"/>
                    <a:pt x="1" y="321"/>
                    <a:pt x="0" y="322"/>
                  </a:cubicBezTo>
                  <a:cubicBezTo>
                    <a:pt x="1" y="322"/>
                    <a:pt x="2" y="323"/>
                    <a:pt x="1" y="323"/>
                  </a:cubicBezTo>
                  <a:cubicBezTo>
                    <a:pt x="2" y="323"/>
                    <a:pt x="2" y="323"/>
                    <a:pt x="2" y="323"/>
                  </a:cubicBezTo>
                  <a:cubicBezTo>
                    <a:pt x="3" y="323"/>
                    <a:pt x="4" y="325"/>
                    <a:pt x="6" y="323"/>
                  </a:cubicBezTo>
                  <a:cubicBezTo>
                    <a:pt x="7" y="322"/>
                    <a:pt x="5" y="321"/>
                    <a:pt x="5" y="321"/>
                  </a:cubicBezTo>
                  <a:cubicBezTo>
                    <a:pt x="5" y="321"/>
                    <a:pt x="5" y="320"/>
                    <a:pt x="5" y="320"/>
                  </a:cubicBezTo>
                  <a:close/>
                  <a:moveTo>
                    <a:pt x="62" y="347"/>
                  </a:moveTo>
                  <a:cubicBezTo>
                    <a:pt x="62" y="346"/>
                    <a:pt x="61" y="345"/>
                    <a:pt x="60" y="345"/>
                  </a:cubicBezTo>
                  <a:cubicBezTo>
                    <a:pt x="60" y="345"/>
                    <a:pt x="60" y="346"/>
                    <a:pt x="60" y="346"/>
                  </a:cubicBezTo>
                  <a:cubicBezTo>
                    <a:pt x="60" y="346"/>
                    <a:pt x="60" y="346"/>
                    <a:pt x="59" y="346"/>
                  </a:cubicBezTo>
                  <a:cubicBezTo>
                    <a:pt x="60" y="346"/>
                    <a:pt x="59" y="346"/>
                    <a:pt x="59" y="346"/>
                  </a:cubicBezTo>
                  <a:cubicBezTo>
                    <a:pt x="58" y="346"/>
                    <a:pt x="58" y="346"/>
                    <a:pt x="58" y="346"/>
                  </a:cubicBezTo>
                  <a:cubicBezTo>
                    <a:pt x="57" y="346"/>
                    <a:pt x="56" y="346"/>
                    <a:pt x="56" y="348"/>
                  </a:cubicBezTo>
                  <a:cubicBezTo>
                    <a:pt x="56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8" y="348"/>
                  </a:cubicBezTo>
                  <a:cubicBezTo>
                    <a:pt x="59" y="349"/>
                    <a:pt x="60" y="351"/>
                    <a:pt x="61" y="350"/>
                  </a:cubicBezTo>
                  <a:cubicBezTo>
                    <a:pt x="61" y="349"/>
                    <a:pt x="63" y="348"/>
                    <a:pt x="62" y="347"/>
                  </a:cubicBezTo>
                  <a:cubicBezTo>
                    <a:pt x="62" y="347"/>
                    <a:pt x="62" y="347"/>
                    <a:pt x="62" y="347"/>
                  </a:cubicBezTo>
                  <a:close/>
                  <a:moveTo>
                    <a:pt x="77" y="335"/>
                  </a:moveTo>
                  <a:cubicBezTo>
                    <a:pt x="77" y="334"/>
                    <a:pt x="77" y="333"/>
                    <a:pt x="77" y="332"/>
                  </a:cubicBezTo>
                  <a:cubicBezTo>
                    <a:pt x="76" y="332"/>
                    <a:pt x="74" y="332"/>
                    <a:pt x="74" y="333"/>
                  </a:cubicBezTo>
                  <a:cubicBezTo>
                    <a:pt x="76" y="332"/>
                    <a:pt x="74" y="336"/>
                    <a:pt x="77" y="335"/>
                  </a:cubicBezTo>
                  <a:close/>
                  <a:moveTo>
                    <a:pt x="64" y="348"/>
                  </a:moveTo>
                  <a:cubicBezTo>
                    <a:pt x="64" y="349"/>
                    <a:pt x="64" y="350"/>
                    <a:pt x="64" y="351"/>
                  </a:cubicBezTo>
                  <a:cubicBezTo>
                    <a:pt x="65" y="351"/>
                    <a:pt x="67" y="351"/>
                    <a:pt x="67" y="352"/>
                  </a:cubicBezTo>
                  <a:cubicBezTo>
                    <a:pt x="69" y="352"/>
                    <a:pt x="70" y="352"/>
                    <a:pt x="71" y="352"/>
                  </a:cubicBezTo>
                  <a:cubicBezTo>
                    <a:pt x="72" y="352"/>
                    <a:pt x="73" y="352"/>
                    <a:pt x="74" y="351"/>
                  </a:cubicBezTo>
                  <a:cubicBezTo>
                    <a:pt x="70" y="351"/>
                    <a:pt x="67" y="346"/>
                    <a:pt x="64" y="348"/>
                  </a:cubicBezTo>
                  <a:close/>
                  <a:moveTo>
                    <a:pt x="142" y="367"/>
                  </a:moveTo>
                  <a:cubicBezTo>
                    <a:pt x="141" y="366"/>
                    <a:pt x="140" y="366"/>
                    <a:pt x="138" y="366"/>
                  </a:cubicBezTo>
                  <a:cubicBezTo>
                    <a:pt x="135" y="365"/>
                    <a:pt x="136" y="368"/>
                    <a:pt x="134" y="368"/>
                  </a:cubicBezTo>
                  <a:cubicBezTo>
                    <a:pt x="134" y="367"/>
                    <a:pt x="134" y="367"/>
                    <a:pt x="133" y="367"/>
                  </a:cubicBezTo>
                  <a:cubicBezTo>
                    <a:pt x="133" y="367"/>
                    <a:pt x="133" y="367"/>
                    <a:pt x="132" y="367"/>
                  </a:cubicBezTo>
                  <a:cubicBezTo>
                    <a:pt x="131" y="366"/>
                    <a:pt x="129" y="368"/>
                    <a:pt x="128" y="366"/>
                  </a:cubicBezTo>
                  <a:cubicBezTo>
                    <a:pt x="128" y="366"/>
                    <a:pt x="128" y="366"/>
                    <a:pt x="128" y="366"/>
                  </a:cubicBezTo>
                  <a:cubicBezTo>
                    <a:pt x="128" y="365"/>
                    <a:pt x="128" y="365"/>
                    <a:pt x="128" y="365"/>
                  </a:cubicBezTo>
                  <a:cubicBezTo>
                    <a:pt x="128" y="365"/>
                    <a:pt x="128" y="365"/>
                    <a:pt x="128" y="365"/>
                  </a:cubicBezTo>
                  <a:cubicBezTo>
                    <a:pt x="127" y="366"/>
                    <a:pt x="123" y="366"/>
                    <a:pt x="125" y="369"/>
                  </a:cubicBezTo>
                  <a:cubicBezTo>
                    <a:pt x="125" y="369"/>
                    <a:pt x="126" y="369"/>
                    <a:pt x="126" y="369"/>
                  </a:cubicBezTo>
                  <a:cubicBezTo>
                    <a:pt x="126" y="370"/>
                    <a:pt x="126" y="371"/>
                    <a:pt x="128" y="371"/>
                  </a:cubicBezTo>
                  <a:cubicBezTo>
                    <a:pt x="128" y="371"/>
                    <a:pt x="128" y="371"/>
                    <a:pt x="128" y="371"/>
                  </a:cubicBezTo>
                  <a:cubicBezTo>
                    <a:pt x="129" y="371"/>
                    <a:pt x="129" y="371"/>
                    <a:pt x="130" y="371"/>
                  </a:cubicBezTo>
                  <a:cubicBezTo>
                    <a:pt x="130" y="371"/>
                    <a:pt x="130" y="371"/>
                    <a:pt x="130" y="371"/>
                  </a:cubicBezTo>
                  <a:cubicBezTo>
                    <a:pt x="130" y="371"/>
                    <a:pt x="130" y="371"/>
                    <a:pt x="131" y="371"/>
                  </a:cubicBezTo>
                  <a:cubicBezTo>
                    <a:pt x="133" y="372"/>
                    <a:pt x="134" y="373"/>
                    <a:pt x="137" y="372"/>
                  </a:cubicBezTo>
                  <a:cubicBezTo>
                    <a:pt x="138" y="372"/>
                    <a:pt x="139" y="371"/>
                    <a:pt x="141" y="371"/>
                  </a:cubicBezTo>
                  <a:cubicBezTo>
                    <a:pt x="141" y="369"/>
                    <a:pt x="143" y="369"/>
                    <a:pt x="142" y="367"/>
                  </a:cubicBezTo>
                  <a:close/>
                  <a:moveTo>
                    <a:pt x="143" y="390"/>
                  </a:moveTo>
                  <a:cubicBezTo>
                    <a:pt x="143" y="391"/>
                    <a:pt x="143" y="391"/>
                    <a:pt x="142" y="391"/>
                  </a:cubicBezTo>
                  <a:cubicBezTo>
                    <a:pt x="142" y="391"/>
                    <a:pt x="142" y="391"/>
                    <a:pt x="141" y="391"/>
                  </a:cubicBezTo>
                  <a:cubicBezTo>
                    <a:pt x="141" y="392"/>
                    <a:pt x="141" y="392"/>
                    <a:pt x="140" y="392"/>
                  </a:cubicBezTo>
                  <a:cubicBezTo>
                    <a:pt x="140" y="392"/>
                    <a:pt x="140" y="393"/>
                    <a:pt x="140" y="393"/>
                  </a:cubicBezTo>
                  <a:cubicBezTo>
                    <a:pt x="141" y="393"/>
                    <a:pt x="142" y="393"/>
                    <a:pt x="141" y="394"/>
                  </a:cubicBezTo>
                  <a:cubicBezTo>
                    <a:pt x="143" y="393"/>
                    <a:pt x="146" y="396"/>
                    <a:pt x="147" y="394"/>
                  </a:cubicBezTo>
                  <a:cubicBezTo>
                    <a:pt x="145" y="393"/>
                    <a:pt x="145" y="391"/>
                    <a:pt x="143" y="390"/>
                  </a:cubicBezTo>
                  <a:close/>
                  <a:moveTo>
                    <a:pt x="96" y="340"/>
                  </a:moveTo>
                  <a:cubicBezTo>
                    <a:pt x="94" y="340"/>
                    <a:pt x="94" y="339"/>
                    <a:pt x="92" y="339"/>
                  </a:cubicBezTo>
                  <a:cubicBezTo>
                    <a:pt x="92" y="340"/>
                    <a:pt x="92" y="340"/>
                    <a:pt x="91" y="340"/>
                  </a:cubicBezTo>
                  <a:cubicBezTo>
                    <a:pt x="90" y="340"/>
                    <a:pt x="89" y="341"/>
                    <a:pt x="89" y="342"/>
                  </a:cubicBezTo>
                  <a:cubicBezTo>
                    <a:pt x="90" y="342"/>
                    <a:pt x="90" y="344"/>
                    <a:pt x="91" y="344"/>
                  </a:cubicBezTo>
                  <a:cubicBezTo>
                    <a:pt x="92" y="344"/>
                    <a:pt x="92" y="345"/>
                    <a:pt x="92" y="346"/>
                  </a:cubicBezTo>
                  <a:cubicBezTo>
                    <a:pt x="95" y="346"/>
                    <a:pt x="96" y="347"/>
                    <a:pt x="99" y="347"/>
                  </a:cubicBezTo>
                  <a:cubicBezTo>
                    <a:pt x="99" y="346"/>
                    <a:pt x="99" y="344"/>
                    <a:pt x="99" y="342"/>
                  </a:cubicBezTo>
                  <a:cubicBezTo>
                    <a:pt x="97" y="342"/>
                    <a:pt x="97" y="341"/>
                    <a:pt x="96" y="340"/>
                  </a:cubicBezTo>
                  <a:close/>
                  <a:moveTo>
                    <a:pt x="78" y="345"/>
                  </a:moveTo>
                  <a:cubicBezTo>
                    <a:pt x="78" y="345"/>
                    <a:pt x="78" y="345"/>
                    <a:pt x="77" y="345"/>
                  </a:cubicBezTo>
                  <a:cubicBezTo>
                    <a:pt x="77" y="344"/>
                    <a:pt x="75" y="345"/>
                    <a:pt x="75" y="343"/>
                  </a:cubicBezTo>
                  <a:cubicBezTo>
                    <a:pt x="75" y="343"/>
                    <a:pt x="75" y="343"/>
                    <a:pt x="74" y="343"/>
                  </a:cubicBezTo>
                  <a:cubicBezTo>
                    <a:pt x="72" y="343"/>
                    <a:pt x="71" y="342"/>
                    <a:pt x="69" y="341"/>
                  </a:cubicBezTo>
                  <a:cubicBezTo>
                    <a:pt x="69" y="342"/>
                    <a:pt x="69" y="343"/>
                    <a:pt x="69" y="344"/>
                  </a:cubicBezTo>
                  <a:cubicBezTo>
                    <a:pt x="69" y="344"/>
                    <a:pt x="69" y="344"/>
                    <a:pt x="70" y="344"/>
                  </a:cubicBezTo>
                  <a:cubicBezTo>
                    <a:pt x="71" y="344"/>
                    <a:pt x="72" y="346"/>
                    <a:pt x="73" y="346"/>
                  </a:cubicBezTo>
                  <a:cubicBezTo>
                    <a:pt x="73" y="346"/>
                    <a:pt x="73" y="346"/>
                    <a:pt x="73" y="346"/>
                  </a:cubicBezTo>
                  <a:cubicBezTo>
                    <a:pt x="74" y="347"/>
                    <a:pt x="76" y="346"/>
                    <a:pt x="77" y="348"/>
                  </a:cubicBezTo>
                  <a:cubicBezTo>
                    <a:pt x="77" y="348"/>
                    <a:pt x="77" y="348"/>
                    <a:pt x="77" y="348"/>
                  </a:cubicBezTo>
                  <a:cubicBezTo>
                    <a:pt x="78" y="348"/>
                    <a:pt x="79" y="348"/>
                    <a:pt x="80" y="348"/>
                  </a:cubicBezTo>
                  <a:cubicBezTo>
                    <a:pt x="80" y="346"/>
                    <a:pt x="79" y="346"/>
                    <a:pt x="78" y="34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30" name="Google Shape;619;p19">
              <a:extLst>
                <a:ext uri="{FF2B5EF4-FFF2-40B4-BE49-F238E27FC236}">
                  <a16:creationId xmlns:a16="http://schemas.microsoft.com/office/drawing/2014/main" id="{47D29340-7175-1E45-A53B-4E8F289208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8288" y="5646738"/>
              <a:ext cx="889000" cy="25558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PORTUGAL</a:t>
              </a:r>
              <a:endParaRPr lang="en-US" altLang="en-US"/>
            </a:p>
          </p:txBody>
        </p:sp>
        <p:sp>
          <p:nvSpPr>
            <p:cNvPr id="83974" name="Google Shape;620;p19">
              <a:extLst>
                <a:ext uri="{FF2B5EF4-FFF2-40B4-BE49-F238E27FC236}">
                  <a16:creationId xmlns:a16="http://schemas.microsoft.com/office/drawing/2014/main" id="{FB292F9C-862E-C74E-A9E5-F0776CF42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0" y="1590675"/>
              <a:ext cx="1092200" cy="1103313"/>
            </a:xfrm>
            <a:custGeom>
              <a:avLst/>
              <a:gdLst>
                <a:gd name="T0" fmla="*/ 77969 w 210"/>
                <a:gd name="T1" fmla="*/ 785623 h 212"/>
                <a:gd name="T2" fmla="*/ 140344 w 210"/>
                <a:gd name="T3" fmla="*/ 1071777 h 212"/>
                <a:gd name="T4" fmla="*/ 706919 w 210"/>
                <a:gd name="T5" fmla="*/ 5203 h 212"/>
                <a:gd name="T6" fmla="*/ 618554 w 210"/>
                <a:gd name="T7" fmla="*/ 88448 h 212"/>
                <a:gd name="T8" fmla="*/ 1049983 w 210"/>
                <a:gd name="T9" fmla="*/ 306965 h 212"/>
                <a:gd name="T10" fmla="*/ 1049983 w 210"/>
                <a:gd name="T11" fmla="*/ 130070 h 212"/>
                <a:gd name="T12" fmla="*/ 847263 w 210"/>
                <a:gd name="T13" fmla="*/ 135273 h 212"/>
                <a:gd name="T14" fmla="*/ 847263 w 210"/>
                <a:gd name="T15" fmla="*/ 52028 h 212"/>
                <a:gd name="T16" fmla="*/ 779690 w 210"/>
                <a:gd name="T17" fmla="*/ 130070 h 212"/>
                <a:gd name="T18" fmla="*/ 800482 w 210"/>
                <a:gd name="T19" fmla="*/ 41622 h 212"/>
                <a:gd name="T20" fmla="*/ 743304 w 210"/>
                <a:gd name="T21" fmla="*/ 52028 h 212"/>
                <a:gd name="T22" fmla="*/ 712117 w 210"/>
                <a:gd name="T23" fmla="*/ 52028 h 212"/>
                <a:gd name="T24" fmla="*/ 665335 w 210"/>
                <a:gd name="T25" fmla="*/ 57231 h 212"/>
                <a:gd name="T26" fmla="*/ 592564 w 210"/>
                <a:gd name="T27" fmla="*/ 145678 h 212"/>
                <a:gd name="T28" fmla="*/ 592564 w 210"/>
                <a:gd name="T29" fmla="*/ 228923 h 212"/>
                <a:gd name="T30" fmla="*/ 566575 w 210"/>
                <a:gd name="T31" fmla="*/ 296560 h 212"/>
                <a:gd name="T32" fmla="*/ 447022 w 210"/>
                <a:gd name="T33" fmla="*/ 254937 h 212"/>
                <a:gd name="T34" fmla="*/ 332668 w 210"/>
                <a:gd name="T35" fmla="*/ 213315 h 212"/>
                <a:gd name="T36" fmla="*/ 317074 w 210"/>
                <a:gd name="T37" fmla="*/ 317371 h 212"/>
                <a:gd name="T38" fmla="*/ 337866 w 210"/>
                <a:gd name="T39" fmla="*/ 369399 h 212"/>
                <a:gd name="T40" fmla="*/ 280688 w 210"/>
                <a:gd name="T41" fmla="*/ 431833 h 212"/>
                <a:gd name="T42" fmla="*/ 228709 w 210"/>
                <a:gd name="T43" fmla="*/ 442238 h 212"/>
                <a:gd name="T44" fmla="*/ 259897 w 210"/>
                <a:gd name="T45" fmla="*/ 489063 h 212"/>
                <a:gd name="T46" fmla="*/ 280688 w 210"/>
                <a:gd name="T47" fmla="*/ 530686 h 212"/>
                <a:gd name="T48" fmla="*/ 343064 w 210"/>
                <a:gd name="T49" fmla="*/ 572308 h 212"/>
                <a:gd name="T50" fmla="*/ 296282 w 210"/>
                <a:gd name="T51" fmla="*/ 603525 h 212"/>
                <a:gd name="T52" fmla="*/ 223511 w 210"/>
                <a:gd name="T53" fmla="*/ 691973 h 212"/>
                <a:gd name="T54" fmla="*/ 239105 w 210"/>
                <a:gd name="T55" fmla="*/ 712784 h 212"/>
                <a:gd name="T56" fmla="*/ 337866 w 210"/>
                <a:gd name="T57" fmla="*/ 728392 h 212"/>
                <a:gd name="T58" fmla="*/ 244303 w 210"/>
                <a:gd name="T59" fmla="*/ 759609 h 212"/>
                <a:gd name="T60" fmla="*/ 129948 w 210"/>
                <a:gd name="T61" fmla="*/ 837651 h 212"/>
                <a:gd name="T62" fmla="*/ 36386 w 210"/>
                <a:gd name="T63" fmla="*/ 889679 h 212"/>
                <a:gd name="T64" fmla="*/ 46781 w 210"/>
                <a:gd name="T65" fmla="*/ 941707 h 212"/>
                <a:gd name="T66" fmla="*/ 72771 w 210"/>
                <a:gd name="T67" fmla="*/ 967721 h 212"/>
                <a:gd name="T68" fmla="*/ 20792 w 210"/>
                <a:gd name="T69" fmla="*/ 998938 h 212"/>
                <a:gd name="T70" fmla="*/ 150740 w 210"/>
                <a:gd name="T71" fmla="*/ 988532 h 212"/>
                <a:gd name="T72" fmla="*/ 98761 w 210"/>
                <a:gd name="T73" fmla="*/ 1040560 h 212"/>
                <a:gd name="T74" fmla="*/ 155938 w 210"/>
                <a:gd name="T75" fmla="*/ 1071777 h 212"/>
                <a:gd name="T76" fmla="*/ 275490 w 210"/>
                <a:gd name="T77" fmla="*/ 1092588 h 212"/>
                <a:gd name="T78" fmla="*/ 358657 w 210"/>
                <a:gd name="T79" fmla="*/ 1014546 h 212"/>
                <a:gd name="T80" fmla="*/ 415835 w 210"/>
                <a:gd name="T81" fmla="*/ 1050966 h 212"/>
                <a:gd name="T82" fmla="*/ 519793 w 210"/>
                <a:gd name="T83" fmla="*/ 1009344 h 212"/>
                <a:gd name="T84" fmla="*/ 639346 w 210"/>
                <a:gd name="T85" fmla="*/ 993735 h 212"/>
                <a:gd name="T86" fmla="*/ 706919 w 210"/>
                <a:gd name="T87" fmla="*/ 1014546 h 212"/>
                <a:gd name="T88" fmla="*/ 795284 w 210"/>
                <a:gd name="T89" fmla="*/ 936504 h 212"/>
                <a:gd name="T90" fmla="*/ 821273 w 210"/>
                <a:gd name="T91" fmla="*/ 889679 h 212"/>
                <a:gd name="T92" fmla="*/ 852461 w 210"/>
                <a:gd name="T93" fmla="*/ 842854 h 212"/>
                <a:gd name="T94" fmla="*/ 888847 w 210"/>
                <a:gd name="T95" fmla="*/ 702378 h 212"/>
                <a:gd name="T96" fmla="*/ 914836 w 210"/>
                <a:gd name="T97" fmla="*/ 629539 h 212"/>
                <a:gd name="T98" fmla="*/ 909638 w 210"/>
                <a:gd name="T99" fmla="*/ 551497 h 212"/>
                <a:gd name="T100" fmla="*/ 982409 w 210"/>
                <a:gd name="T101" fmla="*/ 473455 h 212"/>
                <a:gd name="T102" fmla="*/ 1044785 w 210"/>
                <a:gd name="T103" fmla="*/ 411021 h 212"/>
                <a:gd name="T104" fmla="*/ 1086368 w 210"/>
                <a:gd name="T105" fmla="*/ 332979 h 212"/>
                <a:gd name="T106" fmla="*/ 291084 w 210"/>
                <a:gd name="T107" fmla="*/ 260140 h 212"/>
                <a:gd name="T108" fmla="*/ 275490 w 210"/>
                <a:gd name="T109" fmla="*/ 270546 h 212"/>
                <a:gd name="T110" fmla="*/ 223511 w 210"/>
                <a:gd name="T111" fmla="*/ 390210 h 212"/>
                <a:gd name="T112" fmla="*/ 249501 w 210"/>
                <a:gd name="T113" fmla="*/ 379805 h 212"/>
                <a:gd name="T114" fmla="*/ 291084 w 210"/>
                <a:gd name="T115" fmla="*/ 348588 h 2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0" h="212" extrusionOk="0">
                  <a:moveTo>
                    <a:pt x="12" y="161"/>
                  </a:moveTo>
                  <a:cubicBezTo>
                    <a:pt x="14" y="161"/>
                    <a:pt x="14" y="159"/>
                    <a:pt x="17" y="160"/>
                  </a:cubicBezTo>
                  <a:cubicBezTo>
                    <a:pt x="18" y="160"/>
                    <a:pt x="18" y="161"/>
                    <a:pt x="18" y="162"/>
                  </a:cubicBezTo>
                  <a:cubicBezTo>
                    <a:pt x="19" y="162"/>
                    <a:pt x="19" y="162"/>
                    <a:pt x="19" y="163"/>
                  </a:cubicBezTo>
                  <a:cubicBezTo>
                    <a:pt x="20" y="163"/>
                    <a:pt x="21" y="164"/>
                    <a:pt x="22" y="164"/>
                  </a:cubicBezTo>
                  <a:cubicBezTo>
                    <a:pt x="22" y="162"/>
                    <a:pt x="24" y="161"/>
                    <a:pt x="24" y="158"/>
                  </a:cubicBezTo>
                  <a:cubicBezTo>
                    <a:pt x="25" y="156"/>
                    <a:pt x="23" y="157"/>
                    <a:pt x="23" y="155"/>
                  </a:cubicBezTo>
                  <a:cubicBezTo>
                    <a:pt x="23" y="154"/>
                    <a:pt x="22" y="154"/>
                    <a:pt x="22" y="153"/>
                  </a:cubicBezTo>
                  <a:cubicBezTo>
                    <a:pt x="20" y="153"/>
                    <a:pt x="13" y="156"/>
                    <a:pt x="15" y="151"/>
                  </a:cubicBezTo>
                  <a:cubicBezTo>
                    <a:pt x="11" y="152"/>
                    <a:pt x="9" y="153"/>
                    <a:pt x="6" y="154"/>
                  </a:cubicBezTo>
                  <a:cubicBezTo>
                    <a:pt x="6" y="154"/>
                    <a:pt x="5" y="155"/>
                    <a:pt x="5" y="155"/>
                  </a:cubicBezTo>
                  <a:cubicBezTo>
                    <a:pt x="6" y="159"/>
                    <a:pt x="0" y="156"/>
                    <a:pt x="0" y="159"/>
                  </a:cubicBezTo>
                  <a:cubicBezTo>
                    <a:pt x="3" y="159"/>
                    <a:pt x="6" y="159"/>
                    <a:pt x="9" y="159"/>
                  </a:cubicBezTo>
                  <a:cubicBezTo>
                    <a:pt x="10" y="160"/>
                    <a:pt x="12" y="160"/>
                    <a:pt x="12" y="161"/>
                  </a:cubicBezTo>
                  <a:close/>
                  <a:moveTo>
                    <a:pt x="22" y="212"/>
                  </a:moveTo>
                  <a:cubicBezTo>
                    <a:pt x="24" y="212"/>
                    <a:pt x="26" y="212"/>
                    <a:pt x="25" y="209"/>
                  </a:cubicBezTo>
                  <a:cubicBezTo>
                    <a:pt x="23" y="209"/>
                    <a:pt x="21" y="209"/>
                    <a:pt x="22" y="212"/>
                  </a:cubicBezTo>
                  <a:close/>
                  <a:moveTo>
                    <a:pt x="27" y="206"/>
                  </a:moveTo>
                  <a:cubicBezTo>
                    <a:pt x="27" y="207"/>
                    <a:pt x="27" y="208"/>
                    <a:pt x="26" y="207"/>
                  </a:cubicBezTo>
                  <a:cubicBezTo>
                    <a:pt x="26" y="208"/>
                    <a:pt x="26" y="209"/>
                    <a:pt x="26" y="209"/>
                  </a:cubicBezTo>
                  <a:cubicBezTo>
                    <a:pt x="28" y="211"/>
                    <a:pt x="29" y="206"/>
                    <a:pt x="27" y="206"/>
                  </a:cubicBezTo>
                  <a:close/>
                  <a:moveTo>
                    <a:pt x="177" y="127"/>
                  </a:moveTo>
                  <a:cubicBezTo>
                    <a:pt x="177" y="127"/>
                    <a:pt x="177" y="126"/>
                    <a:pt x="178" y="126"/>
                  </a:cubicBezTo>
                  <a:cubicBezTo>
                    <a:pt x="178" y="124"/>
                    <a:pt x="176" y="125"/>
                    <a:pt x="175" y="124"/>
                  </a:cubicBezTo>
                  <a:cubicBezTo>
                    <a:pt x="175" y="126"/>
                    <a:pt x="175" y="127"/>
                    <a:pt x="177" y="127"/>
                  </a:cubicBezTo>
                  <a:close/>
                  <a:moveTo>
                    <a:pt x="132" y="2"/>
                  </a:moveTo>
                  <a:cubicBezTo>
                    <a:pt x="134" y="2"/>
                    <a:pt x="136" y="3"/>
                    <a:pt x="136" y="1"/>
                  </a:cubicBezTo>
                  <a:cubicBezTo>
                    <a:pt x="135" y="1"/>
                    <a:pt x="134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2" y="1"/>
                    <a:pt x="132" y="1"/>
                    <a:pt x="132" y="2"/>
                  </a:cubicBezTo>
                  <a:close/>
                  <a:moveTo>
                    <a:pt x="121" y="17"/>
                  </a:moveTo>
                  <a:cubicBezTo>
                    <a:pt x="121" y="16"/>
                    <a:pt x="121" y="15"/>
                    <a:pt x="122" y="15"/>
                  </a:cubicBezTo>
                  <a:cubicBezTo>
                    <a:pt x="120" y="14"/>
                    <a:pt x="120" y="14"/>
                    <a:pt x="119" y="15"/>
                  </a:cubicBezTo>
                  <a:cubicBezTo>
                    <a:pt x="119" y="15"/>
                    <a:pt x="118" y="15"/>
                    <a:pt x="118" y="15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7"/>
                    <a:pt x="120" y="17"/>
                    <a:pt x="121" y="17"/>
                  </a:cubicBezTo>
                  <a:close/>
                  <a:moveTo>
                    <a:pt x="209" y="64"/>
                  </a:moveTo>
                  <a:cubicBezTo>
                    <a:pt x="208" y="63"/>
                    <a:pt x="207" y="63"/>
                    <a:pt x="207" y="62"/>
                  </a:cubicBezTo>
                  <a:cubicBezTo>
                    <a:pt x="206" y="62"/>
                    <a:pt x="205" y="62"/>
                    <a:pt x="205" y="61"/>
                  </a:cubicBezTo>
                  <a:cubicBezTo>
                    <a:pt x="202" y="61"/>
                    <a:pt x="201" y="61"/>
                    <a:pt x="201" y="63"/>
                  </a:cubicBezTo>
                  <a:cubicBezTo>
                    <a:pt x="200" y="63"/>
                    <a:pt x="198" y="63"/>
                    <a:pt x="197" y="62"/>
                  </a:cubicBezTo>
                  <a:cubicBezTo>
                    <a:pt x="197" y="61"/>
                    <a:pt x="198" y="60"/>
                    <a:pt x="198" y="60"/>
                  </a:cubicBezTo>
                  <a:cubicBezTo>
                    <a:pt x="199" y="60"/>
                    <a:pt x="199" y="60"/>
                    <a:pt x="199" y="59"/>
                  </a:cubicBezTo>
                  <a:cubicBezTo>
                    <a:pt x="200" y="59"/>
                    <a:pt x="201" y="60"/>
                    <a:pt x="202" y="59"/>
                  </a:cubicBezTo>
                  <a:cubicBezTo>
                    <a:pt x="202" y="59"/>
                    <a:pt x="202" y="58"/>
                    <a:pt x="203" y="58"/>
                  </a:cubicBezTo>
                  <a:cubicBezTo>
                    <a:pt x="204" y="57"/>
                    <a:pt x="205" y="56"/>
                    <a:pt x="206" y="56"/>
                  </a:cubicBezTo>
                  <a:cubicBezTo>
                    <a:pt x="207" y="53"/>
                    <a:pt x="203" y="55"/>
                    <a:pt x="205" y="52"/>
                  </a:cubicBezTo>
                  <a:cubicBezTo>
                    <a:pt x="204" y="52"/>
                    <a:pt x="204" y="51"/>
                    <a:pt x="204" y="50"/>
                  </a:cubicBezTo>
                  <a:cubicBezTo>
                    <a:pt x="203" y="51"/>
                    <a:pt x="203" y="50"/>
                    <a:pt x="203" y="50"/>
                  </a:cubicBezTo>
                  <a:cubicBezTo>
                    <a:pt x="203" y="48"/>
                    <a:pt x="202" y="48"/>
                    <a:pt x="202" y="47"/>
                  </a:cubicBezTo>
                  <a:cubicBezTo>
                    <a:pt x="202" y="42"/>
                    <a:pt x="202" y="38"/>
                    <a:pt x="202" y="33"/>
                  </a:cubicBezTo>
                  <a:cubicBezTo>
                    <a:pt x="202" y="33"/>
                    <a:pt x="202" y="32"/>
                    <a:pt x="203" y="33"/>
                  </a:cubicBezTo>
                  <a:cubicBezTo>
                    <a:pt x="203" y="29"/>
                    <a:pt x="202" y="28"/>
                    <a:pt x="202" y="25"/>
                  </a:cubicBezTo>
                  <a:cubicBezTo>
                    <a:pt x="201" y="24"/>
                    <a:pt x="198" y="25"/>
                    <a:pt x="196" y="25"/>
                  </a:cubicBezTo>
                  <a:cubicBezTo>
                    <a:pt x="195" y="24"/>
                    <a:pt x="195" y="24"/>
                    <a:pt x="195" y="23"/>
                  </a:cubicBezTo>
                  <a:cubicBezTo>
                    <a:pt x="194" y="23"/>
                    <a:pt x="194" y="23"/>
                    <a:pt x="194" y="22"/>
                  </a:cubicBezTo>
                  <a:cubicBezTo>
                    <a:pt x="192" y="21"/>
                    <a:pt x="191" y="20"/>
                    <a:pt x="188" y="20"/>
                  </a:cubicBezTo>
                  <a:cubicBezTo>
                    <a:pt x="186" y="22"/>
                    <a:pt x="181" y="21"/>
                    <a:pt x="178" y="23"/>
                  </a:cubicBezTo>
                  <a:cubicBezTo>
                    <a:pt x="176" y="22"/>
                    <a:pt x="176" y="20"/>
                    <a:pt x="173" y="20"/>
                  </a:cubicBezTo>
                  <a:cubicBezTo>
                    <a:pt x="172" y="21"/>
                    <a:pt x="172" y="23"/>
                    <a:pt x="170" y="24"/>
                  </a:cubicBezTo>
                  <a:cubicBezTo>
                    <a:pt x="169" y="25"/>
                    <a:pt x="168" y="26"/>
                    <a:pt x="166" y="26"/>
                  </a:cubicBezTo>
                  <a:cubicBezTo>
                    <a:pt x="165" y="26"/>
                    <a:pt x="164" y="26"/>
                    <a:pt x="163" y="26"/>
                  </a:cubicBezTo>
                  <a:cubicBezTo>
                    <a:pt x="163" y="25"/>
                    <a:pt x="163" y="25"/>
                    <a:pt x="163" y="25"/>
                  </a:cubicBezTo>
                  <a:cubicBezTo>
                    <a:pt x="162" y="26"/>
                    <a:pt x="162" y="25"/>
                    <a:pt x="162" y="25"/>
                  </a:cubicBezTo>
                  <a:cubicBezTo>
                    <a:pt x="165" y="25"/>
                    <a:pt x="164" y="22"/>
                    <a:pt x="167" y="23"/>
                  </a:cubicBezTo>
                  <a:cubicBezTo>
                    <a:pt x="168" y="21"/>
                    <a:pt x="168" y="21"/>
                    <a:pt x="170" y="20"/>
                  </a:cubicBezTo>
                  <a:cubicBezTo>
                    <a:pt x="171" y="19"/>
                    <a:pt x="173" y="19"/>
                    <a:pt x="174" y="18"/>
                  </a:cubicBezTo>
                  <a:cubicBezTo>
                    <a:pt x="174" y="15"/>
                    <a:pt x="171" y="15"/>
                    <a:pt x="170" y="12"/>
                  </a:cubicBezTo>
                  <a:cubicBezTo>
                    <a:pt x="169" y="10"/>
                    <a:pt x="168" y="9"/>
                    <a:pt x="167" y="7"/>
                  </a:cubicBezTo>
                  <a:cubicBezTo>
                    <a:pt x="165" y="7"/>
                    <a:pt x="165" y="5"/>
                    <a:pt x="163" y="6"/>
                  </a:cubicBezTo>
                  <a:cubicBezTo>
                    <a:pt x="162" y="8"/>
                    <a:pt x="164" y="8"/>
                    <a:pt x="163" y="10"/>
                  </a:cubicBezTo>
                  <a:cubicBezTo>
                    <a:pt x="166" y="9"/>
                    <a:pt x="166" y="13"/>
                    <a:pt x="164" y="13"/>
                  </a:cubicBezTo>
                  <a:cubicBezTo>
                    <a:pt x="165" y="10"/>
                    <a:pt x="162" y="12"/>
                    <a:pt x="163" y="9"/>
                  </a:cubicBezTo>
                  <a:cubicBezTo>
                    <a:pt x="160" y="10"/>
                    <a:pt x="160" y="8"/>
                    <a:pt x="158" y="8"/>
                  </a:cubicBezTo>
                  <a:cubicBezTo>
                    <a:pt x="156" y="9"/>
                    <a:pt x="156" y="11"/>
                    <a:pt x="155" y="11"/>
                  </a:cubicBezTo>
                  <a:cubicBezTo>
                    <a:pt x="154" y="15"/>
                    <a:pt x="155" y="16"/>
                    <a:pt x="155" y="19"/>
                  </a:cubicBezTo>
                  <a:cubicBezTo>
                    <a:pt x="155" y="20"/>
                    <a:pt x="154" y="21"/>
                    <a:pt x="153" y="22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2" y="24"/>
                    <a:pt x="151" y="24"/>
                  </a:cubicBezTo>
                  <a:cubicBezTo>
                    <a:pt x="151" y="26"/>
                    <a:pt x="150" y="24"/>
                    <a:pt x="150" y="25"/>
                  </a:cubicBezTo>
                  <a:cubicBezTo>
                    <a:pt x="150" y="25"/>
                    <a:pt x="150" y="25"/>
                    <a:pt x="149" y="25"/>
                  </a:cubicBezTo>
                  <a:cubicBezTo>
                    <a:pt x="149" y="26"/>
                    <a:pt x="149" y="26"/>
                    <a:pt x="149" y="25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49" y="24"/>
                    <a:pt x="151" y="25"/>
                    <a:pt x="151" y="23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2" y="23"/>
                    <a:pt x="152" y="22"/>
                    <a:pt x="152" y="21"/>
                  </a:cubicBezTo>
                  <a:cubicBezTo>
                    <a:pt x="153" y="21"/>
                    <a:pt x="153" y="19"/>
                    <a:pt x="155" y="19"/>
                  </a:cubicBezTo>
                  <a:cubicBezTo>
                    <a:pt x="155" y="17"/>
                    <a:pt x="153" y="17"/>
                    <a:pt x="154" y="15"/>
                  </a:cubicBezTo>
                  <a:cubicBezTo>
                    <a:pt x="153" y="11"/>
                    <a:pt x="155" y="10"/>
                    <a:pt x="154" y="8"/>
                  </a:cubicBezTo>
                  <a:cubicBezTo>
                    <a:pt x="150" y="8"/>
                    <a:pt x="148" y="9"/>
                    <a:pt x="148" y="12"/>
                  </a:cubicBezTo>
                  <a:cubicBezTo>
                    <a:pt x="147" y="15"/>
                    <a:pt x="152" y="13"/>
                    <a:pt x="151" y="17"/>
                  </a:cubicBezTo>
                  <a:cubicBezTo>
                    <a:pt x="151" y="18"/>
                    <a:pt x="150" y="19"/>
                    <a:pt x="148" y="19"/>
                  </a:cubicBezTo>
                  <a:cubicBezTo>
                    <a:pt x="149" y="16"/>
                    <a:pt x="147" y="15"/>
                    <a:pt x="147" y="14"/>
                  </a:cubicBezTo>
                  <a:cubicBezTo>
                    <a:pt x="148" y="14"/>
                    <a:pt x="147" y="12"/>
                    <a:pt x="147" y="11"/>
                  </a:cubicBezTo>
                  <a:cubicBezTo>
                    <a:pt x="148" y="10"/>
                    <a:pt x="148" y="9"/>
                    <a:pt x="147" y="8"/>
                  </a:cubicBezTo>
                  <a:cubicBezTo>
                    <a:pt x="146" y="10"/>
                    <a:pt x="145" y="10"/>
                    <a:pt x="145" y="12"/>
                  </a:cubicBezTo>
                  <a:cubicBezTo>
                    <a:pt x="145" y="13"/>
                    <a:pt x="147" y="15"/>
                    <a:pt x="145" y="15"/>
                  </a:cubicBezTo>
                  <a:cubicBezTo>
                    <a:pt x="144" y="14"/>
                    <a:pt x="144" y="11"/>
                    <a:pt x="143" y="10"/>
                  </a:cubicBezTo>
                  <a:cubicBezTo>
                    <a:pt x="142" y="10"/>
                    <a:pt x="141" y="8"/>
                    <a:pt x="141" y="7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0" y="7"/>
                    <a:pt x="140" y="7"/>
                    <a:pt x="139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7"/>
                    <a:pt x="139" y="8"/>
                    <a:pt x="139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8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9"/>
                    <a:pt x="138" y="9"/>
                    <a:pt x="137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5" y="9"/>
                    <a:pt x="137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5" y="9"/>
                    <a:pt x="134" y="10"/>
                    <a:pt x="133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2" y="9"/>
                    <a:pt x="131" y="9"/>
                    <a:pt x="130" y="9"/>
                  </a:cubicBezTo>
                  <a:cubicBezTo>
                    <a:pt x="129" y="10"/>
                    <a:pt x="129" y="11"/>
                    <a:pt x="128" y="11"/>
                  </a:cubicBezTo>
                  <a:cubicBezTo>
                    <a:pt x="128" y="12"/>
                    <a:pt x="128" y="13"/>
                    <a:pt x="127" y="13"/>
                  </a:cubicBezTo>
                  <a:cubicBezTo>
                    <a:pt x="126" y="13"/>
                    <a:pt x="126" y="15"/>
                    <a:pt x="124" y="15"/>
                  </a:cubicBezTo>
                  <a:cubicBezTo>
                    <a:pt x="124" y="15"/>
                    <a:pt x="124" y="16"/>
                    <a:pt x="123" y="16"/>
                  </a:cubicBezTo>
                  <a:cubicBezTo>
                    <a:pt x="122" y="18"/>
                    <a:pt x="121" y="18"/>
                    <a:pt x="121" y="20"/>
                  </a:cubicBezTo>
                  <a:cubicBezTo>
                    <a:pt x="120" y="22"/>
                    <a:pt x="121" y="24"/>
                    <a:pt x="122" y="25"/>
                  </a:cubicBezTo>
                  <a:cubicBezTo>
                    <a:pt x="122" y="25"/>
                    <a:pt x="121" y="25"/>
                    <a:pt x="121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6"/>
                    <a:pt x="116" y="28"/>
                    <a:pt x="114" y="28"/>
                  </a:cubicBezTo>
                  <a:cubicBezTo>
                    <a:pt x="113" y="28"/>
                    <a:pt x="111" y="28"/>
                    <a:pt x="109" y="28"/>
                  </a:cubicBezTo>
                  <a:cubicBezTo>
                    <a:pt x="109" y="28"/>
                    <a:pt x="109" y="29"/>
                    <a:pt x="108" y="29"/>
                  </a:cubicBezTo>
                  <a:cubicBezTo>
                    <a:pt x="107" y="29"/>
                    <a:pt x="106" y="30"/>
                    <a:pt x="106" y="31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5"/>
                    <a:pt x="108" y="34"/>
                    <a:pt x="107" y="37"/>
                  </a:cubicBezTo>
                  <a:cubicBezTo>
                    <a:pt x="109" y="37"/>
                    <a:pt x="109" y="38"/>
                    <a:pt x="109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4" y="40"/>
                    <a:pt x="115" y="39"/>
                    <a:pt x="115" y="41"/>
                  </a:cubicBezTo>
                  <a:cubicBezTo>
                    <a:pt x="115" y="41"/>
                    <a:pt x="114" y="43"/>
                    <a:pt x="114" y="44"/>
                  </a:cubicBezTo>
                  <a:cubicBezTo>
                    <a:pt x="116" y="44"/>
                    <a:pt x="116" y="43"/>
                    <a:pt x="116" y="42"/>
                  </a:cubicBezTo>
                  <a:cubicBezTo>
                    <a:pt x="117" y="43"/>
                    <a:pt x="118" y="42"/>
                    <a:pt x="118" y="41"/>
                  </a:cubicBezTo>
                  <a:cubicBezTo>
                    <a:pt x="119" y="42"/>
                    <a:pt x="123" y="40"/>
                    <a:pt x="122" y="42"/>
                  </a:cubicBezTo>
                  <a:cubicBezTo>
                    <a:pt x="121" y="44"/>
                    <a:pt x="121" y="46"/>
                    <a:pt x="120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4" y="47"/>
                    <a:pt x="114" y="48"/>
                    <a:pt x="111" y="48"/>
                  </a:cubicBezTo>
                  <a:cubicBezTo>
                    <a:pt x="111" y="49"/>
                    <a:pt x="109" y="48"/>
                    <a:pt x="109" y="50"/>
                  </a:cubicBezTo>
                  <a:cubicBezTo>
                    <a:pt x="106" y="50"/>
                    <a:pt x="103" y="50"/>
                    <a:pt x="103" y="53"/>
                  </a:cubicBezTo>
                  <a:cubicBezTo>
                    <a:pt x="103" y="56"/>
                    <a:pt x="109" y="53"/>
                    <a:pt x="109" y="57"/>
                  </a:cubicBezTo>
                  <a:cubicBezTo>
                    <a:pt x="107" y="56"/>
                    <a:pt x="106" y="57"/>
                    <a:pt x="105" y="58"/>
                  </a:cubicBezTo>
                  <a:cubicBezTo>
                    <a:pt x="103" y="60"/>
                    <a:pt x="107" y="61"/>
                    <a:pt x="105" y="62"/>
                  </a:cubicBezTo>
                  <a:cubicBezTo>
                    <a:pt x="103" y="62"/>
                    <a:pt x="103" y="61"/>
                    <a:pt x="103" y="60"/>
                  </a:cubicBezTo>
                  <a:cubicBezTo>
                    <a:pt x="102" y="60"/>
                    <a:pt x="102" y="59"/>
                    <a:pt x="102" y="58"/>
                  </a:cubicBezTo>
                  <a:cubicBezTo>
                    <a:pt x="101" y="57"/>
                    <a:pt x="100" y="57"/>
                    <a:pt x="98" y="57"/>
                  </a:cubicBezTo>
                  <a:cubicBezTo>
                    <a:pt x="97" y="54"/>
                    <a:pt x="95" y="52"/>
                    <a:pt x="91" y="52"/>
                  </a:cubicBezTo>
                  <a:cubicBezTo>
                    <a:pt x="90" y="53"/>
                    <a:pt x="88" y="52"/>
                    <a:pt x="89" y="55"/>
                  </a:cubicBezTo>
                  <a:cubicBezTo>
                    <a:pt x="87" y="54"/>
                    <a:pt x="86" y="58"/>
                    <a:pt x="86" y="56"/>
                  </a:cubicBezTo>
                  <a:cubicBezTo>
                    <a:pt x="86" y="53"/>
                    <a:pt x="86" y="51"/>
                    <a:pt x="86" y="49"/>
                  </a:cubicBezTo>
                  <a:cubicBezTo>
                    <a:pt x="85" y="48"/>
                    <a:pt x="84" y="47"/>
                    <a:pt x="83" y="46"/>
                  </a:cubicBezTo>
                  <a:cubicBezTo>
                    <a:pt x="81" y="46"/>
                    <a:pt x="79" y="46"/>
                    <a:pt x="78" y="45"/>
                  </a:cubicBezTo>
                  <a:cubicBezTo>
                    <a:pt x="78" y="45"/>
                    <a:pt x="78" y="45"/>
                    <a:pt x="77" y="45"/>
                  </a:cubicBezTo>
                  <a:cubicBezTo>
                    <a:pt x="77" y="45"/>
                    <a:pt x="77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4" y="43"/>
                    <a:pt x="72" y="43"/>
                    <a:pt x="71" y="43"/>
                  </a:cubicBezTo>
                  <a:cubicBezTo>
                    <a:pt x="71" y="43"/>
                    <a:pt x="71" y="42"/>
                    <a:pt x="71" y="42"/>
                  </a:cubicBezTo>
                  <a:cubicBezTo>
                    <a:pt x="71" y="42"/>
                    <a:pt x="70" y="41"/>
                    <a:pt x="69" y="41"/>
                  </a:cubicBezTo>
                  <a:cubicBezTo>
                    <a:pt x="67" y="41"/>
                    <a:pt x="66" y="41"/>
                    <a:pt x="64" y="41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4" y="43"/>
                    <a:pt x="64" y="44"/>
                    <a:pt x="64" y="44"/>
                  </a:cubicBezTo>
                  <a:cubicBezTo>
                    <a:pt x="64" y="46"/>
                    <a:pt x="62" y="47"/>
                    <a:pt x="61" y="48"/>
                  </a:cubicBezTo>
                  <a:cubicBezTo>
                    <a:pt x="60" y="48"/>
                    <a:pt x="60" y="49"/>
                    <a:pt x="60" y="50"/>
                  </a:cubicBezTo>
                  <a:cubicBezTo>
                    <a:pt x="59" y="50"/>
                    <a:pt x="58" y="51"/>
                    <a:pt x="57" y="51"/>
                  </a:cubicBezTo>
                  <a:cubicBezTo>
                    <a:pt x="57" y="54"/>
                    <a:pt x="61" y="53"/>
                    <a:pt x="60" y="57"/>
                  </a:cubicBezTo>
                  <a:cubicBezTo>
                    <a:pt x="59" y="56"/>
                    <a:pt x="58" y="57"/>
                    <a:pt x="58" y="58"/>
                  </a:cubicBezTo>
                  <a:cubicBezTo>
                    <a:pt x="59" y="58"/>
                    <a:pt x="59" y="60"/>
                    <a:pt x="59" y="60"/>
                  </a:cubicBezTo>
                  <a:cubicBezTo>
                    <a:pt x="60" y="60"/>
                    <a:pt x="61" y="60"/>
                    <a:pt x="61" y="61"/>
                  </a:cubicBezTo>
                  <a:cubicBezTo>
                    <a:pt x="62" y="61"/>
                    <a:pt x="63" y="63"/>
                    <a:pt x="62" y="63"/>
                  </a:cubicBezTo>
                  <a:cubicBezTo>
                    <a:pt x="61" y="62"/>
                    <a:pt x="60" y="62"/>
                    <a:pt x="59" y="62"/>
                  </a:cubicBezTo>
                  <a:cubicBezTo>
                    <a:pt x="59" y="61"/>
                    <a:pt x="58" y="62"/>
                    <a:pt x="57" y="62"/>
                  </a:cubicBezTo>
                  <a:cubicBezTo>
                    <a:pt x="57" y="64"/>
                    <a:pt x="57" y="65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0" y="66"/>
                    <a:pt x="62" y="68"/>
                    <a:pt x="64" y="67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9"/>
                    <a:pt x="66" y="69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2"/>
                    <a:pt x="65" y="73"/>
                    <a:pt x="64" y="73"/>
                  </a:cubicBezTo>
                  <a:cubicBezTo>
                    <a:pt x="63" y="71"/>
                    <a:pt x="62" y="73"/>
                    <a:pt x="61" y="73"/>
                  </a:cubicBezTo>
                  <a:cubicBezTo>
                    <a:pt x="59" y="72"/>
                    <a:pt x="59" y="71"/>
                    <a:pt x="56" y="71"/>
                  </a:cubicBezTo>
                  <a:cubicBezTo>
                    <a:pt x="55" y="72"/>
                    <a:pt x="52" y="71"/>
                    <a:pt x="52" y="74"/>
                  </a:cubicBezTo>
                  <a:cubicBezTo>
                    <a:pt x="52" y="74"/>
                    <a:pt x="52" y="75"/>
                    <a:pt x="51" y="74"/>
                  </a:cubicBezTo>
                  <a:cubicBezTo>
                    <a:pt x="50" y="77"/>
                    <a:pt x="52" y="77"/>
                    <a:pt x="53" y="78"/>
                  </a:cubicBezTo>
                  <a:cubicBezTo>
                    <a:pt x="53" y="78"/>
                    <a:pt x="53" y="78"/>
                    <a:pt x="53" y="79"/>
                  </a:cubicBezTo>
                  <a:cubicBezTo>
                    <a:pt x="53" y="80"/>
                    <a:pt x="55" y="81"/>
                    <a:pt x="54" y="82"/>
                  </a:cubicBezTo>
                  <a:cubicBezTo>
                    <a:pt x="54" y="82"/>
                    <a:pt x="54" y="82"/>
                    <a:pt x="54" y="83"/>
                  </a:cubicBezTo>
                  <a:cubicBezTo>
                    <a:pt x="53" y="82"/>
                    <a:pt x="50" y="82"/>
                    <a:pt x="50" y="80"/>
                  </a:cubicBezTo>
                  <a:cubicBezTo>
                    <a:pt x="48" y="80"/>
                    <a:pt x="49" y="77"/>
                    <a:pt x="47" y="78"/>
                  </a:cubicBezTo>
                  <a:cubicBezTo>
                    <a:pt x="47" y="79"/>
                    <a:pt x="47" y="81"/>
                    <a:pt x="46" y="81"/>
                  </a:cubicBezTo>
                  <a:cubicBezTo>
                    <a:pt x="45" y="80"/>
                    <a:pt x="43" y="79"/>
                    <a:pt x="43" y="81"/>
                  </a:cubicBezTo>
                  <a:cubicBezTo>
                    <a:pt x="44" y="81"/>
                    <a:pt x="44" y="82"/>
                    <a:pt x="43" y="82"/>
                  </a:cubicBezTo>
                  <a:cubicBezTo>
                    <a:pt x="42" y="81"/>
                    <a:pt x="42" y="80"/>
                    <a:pt x="41" y="80"/>
                  </a:cubicBezTo>
                  <a:cubicBezTo>
                    <a:pt x="40" y="80"/>
                    <a:pt x="39" y="80"/>
                    <a:pt x="39" y="81"/>
                  </a:cubicBezTo>
                  <a:cubicBezTo>
                    <a:pt x="40" y="81"/>
                    <a:pt x="41" y="82"/>
                    <a:pt x="41" y="84"/>
                  </a:cubicBezTo>
                  <a:cubicBezTo>
                    <a:pt x="42" y="85"/>
                    <a:pt x="43" y="85"/>
                    <a:pt x="44" y="85"/>
                  </a:cubicBezTo>
                  <a:cubicBezTo>
                    <a:pt x="45" y="85"/>
                    <a:pt x="45" y="86"/>
                    <a:pt x="45" y="87"/>
                  </a:cubicBezTo>
                  <a:cubicBezTo>
                    <a:pt x="43" y="87"/>
                    <a:pt x="43" y="88"/>
                    <a:pt x="41" y="88"/>
                  </a:cubicBezTo>
                  <a:cubicBezTo>
                    <a:pt x="40" y="88"/>
                    <a:pt x="40" y="88"/>
                    <a:pt x="40" y="89"/>
                  </a:cubicBezTo>
                  <a:cubicBezTo>
                    <a:pt x="39" y="89"/>
                    <a:pt x="39" y="88"/>
                    <a:pt x="39" y="88"/>
                  </a:cubicBezTo>
                  <a:cubicBezTo>
                    <a:pt x="37" y="88"/>
                    <a:pt x="37" y="89"/>
                    <a:pt x="37" y="90"/>
                  </a:cubicBezTo>
                  <a:cubicBezTo>
                    <a:pt x="37" y="91"/>
                    <a:pt x="39" y="90"/>
                    <a:pt x="40" y="91"/>
                  </a:cubicBezTo>
                  <a:cubicBezTo>
                    <a:pt x="41" y="92"/>
                    <a:pt x="42" y="93"/>
                    <a:pt x="42" y="94"/>
                  </a:cubicBezTo>
                  <a:cubicBezTo>
                    <a:pt x="45" y="95"/>
                    <a:pt x="45" y="93"/>
                    <a:pt x="47" y="93"/>
                  </a:cubicBezTo>
                  <a:cubicBezTo>
                    <a:pt x="48" y="93"/>
                    <a:pt x="50" y="93"/>
                    <a:pt x="50" y="94"/>
                  </a:cubicBezTo>
                  <a:cubicBezTo>
                    <a:pt x="49" y="94"/>
                    <a:pt x="47" y="95"/>
                    <a:pt x="47" y="96"/>
                  </a:cubicBezTo>
                  <a:cubicBezTo>
                    <a:pt x="45" y="96"/>
                    <a:pt x="44" y="97"/>
                    <a:pt x="44" y="98"/>
                  </a:cubicBezTo>
                  <a:cubicBezTo>
                    <a:pt x="45" y="98"/>
                    <a:pt x="45" y="99"/>
                    <a:pt x="45" y="100"/>
                  </a:cubicBezTo>
                  <a:cubicBezTo>
                    <a:pt x="46" y="100"/>
                    <a:pt x="47" y="100"/>
                    <a:pt x="48" y="100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50" y="100"/>
                    <a:pt x="51" y="98"/>
                    <a:pt x="53" y="99"/>
                  </a:cubicBezTo>
                  <a:cubicBezTo>
                    <a:pt x="54" y="98"/>
                    <a:pt x="54" y="99"/>
                    <a:pt x="56" y="99"/>
                  </a:cubicBezTo>
                  <a:cubicBezTo>
                    <a:pt x="55" y="101"/>
                    <a:pt x="53" y="100"/>
                    <a:pt x="52" y="100"/>
                  </a:cubicBezTo>
                  <a:cubicBezTo>
                    <a:pt x="52" y="102"/>
                    <a:pt x="53" y="102"/>
                    <a:pt x="54" y="102"/>
                  </a:cubicBezTo>
                  <a:cubicBezTo>
                    <a:pt x="54" y="104"/>
                    <a:pt x="55" y="104"/>
                    <a:pt x="55" y="105"/>
                  </a:cubicBezTo>
                  <a:cubicBezTo>
                    <a:pt x="55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6" y="106"/>
                    <a:pt x="56" y="106"/>
                  </a:cubicBezTo>
                  <a:cubicBezTo>
                    <a:pt x="57" y="106"/>
                    <a:pt x="57" y="106"/>
                    <a:pt x="57" y="107"/>
                  </a:cubicBezTo>
                  <a:cubicBezTo>
                    <a:pt x="57" y="107"/>
                    <a:pt x="57" y="107"/>
                    <a:pt x="57" y="107"/>
                  </a:cubicBezTo>
                  <a:cubicBezTo>
                    <a:pt x="58" y="110"/>
                    <a:pt x="61" y="107"/>
                    <a:pt x="6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10"/>
                    <a:pt x="65" y="110"/>
                    <a:pt x="66" y="110"/>
                  </a:cubicBezTo>
                  <a:cubicBezTo>
                    <a:pt x="68" y="110"/>
                    <a:pt x="69" y="110"/>
                    <a:pt x="71" y="110"/>
                  </a:cubicBezTo>
                  <a:cubicBezTo>
                    <a:pt x="72" y="110"/>
                    <a:pt x="74" y="110"/>
                    <a:pt x="74" y="111"/>
                  </a:cubicBezTo>
                  <a:cubicBezTo>
                    <a:pt x="74" y="112"/>
                    <a:pt x="73" y="113"/>
                    <a:pt x="73" y="116"/>
                  </a:cubicBezTo>
                  <a:cubicBezTo>
                    <a:pt x="73" y="115"/>
                    <a:pt x="72" y="115"/>
                    <a:pt x="71" y="115"/>
                  </a:cubicBezTo>
                  <a:cubicBezTo>
                    <a:pt x="71" y="116"/>
                    <a:pt x="69" y="115"/>
                    <a:pt x="68" y="116"/>
                  </a:cubicBezTo>
                  <a:cubicBezTo>
                    <a:pt x="68" y="115"/>
                    <a:pt x="67" y="115"/>
                    <a:pt x="67" y="115"/>
                  </a:cubicBezTo>
                  <a:cubicBezTo>
                    <a:pt x="65" y="114"/>
                    <a:pt x="63" y="113"/>
                    <a:pt x="61" y="113"/>
                  </a:cubicBezTo>
                  <a:cubicBezTo>
                    <a:pt x="60" y="114"/>
                    <a:pt x="60" y="114"/>
                    <a:pt x="60" y="116"/>
                  </a:cubicBezTo>
                  <a:cubicBezTo>
                    <a:pt x="59" y="115"/>
                    <a:pt x="58" y="116"/>
                    <a:pt x="57" y="116"/>
                  </a:cubicBezTo>
                  <a:cubicBezTo>
                    <a:pt x="58" y="119"/>
                    <a:pt x="56" y="118"/>
                    <a:pt x="56" y="121"/>
                  </a:cubicBezTo>
                  <a:cubicBezTo>
                    <a:pt x="55" y="122"/>
                    <a:pt x="54" y="123"/>
                    <a:pt x="53" y="124"/>
                  </a:cubicBezTo>
                  <a:cubicBezTo>
                    <a:pt x="54" y="125"/>
                    <a:pt x="55" y="125"/>
                    <a:pt x="55" y="126"/>
                  </a:cubicBezTo>
                  <a:cubicBezTo>
                    <a:pt x="55" y="126"/>
                    <a:pt x="56" y="126"/>
                    <a:pt x="56" y="126"/>
                  </a:cubicBezTo>
                  <a:cubicBezTo>
                    <a:pt x="54" y="126"/>
                    <a:pt x="54" y="128"/>
                    <a:pt x="52" y="128"/>
                  </a:cubicBezTo>
                  <a:cubicBezTo>
                    <a:pt x="52" y="128"/>
                    <a:pt x="52" y="128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0" y="129"/>
                    <a:pt x="50" y="131"/>
                    <a:pt x="48" y="132"/>
                  </a:cubicBezTo>
                  <a:cubicBezTo>
                    <a:pt x="47" y="132"/>
                    <a:pt x="46" y="134"/>
                    <a:pt x="43" y="133"/>
                  </a:cubicBezTo>
                  <a:cubicBezTo>
                    <a:pt x="43" y="134"/>
                    <a:pt x="43" y="134"/>
                    <a:pt x="42" y="134"/>
                  </a:cubicBezTo>
                  <a:cubicBezTo>
                    <a:pt x="37" y="136"/>
                    <a:pt x="34" y="139"/>
                    <a:pt x="28" y="140"/>
                  </a:cubicBezTo>
                  <a:cubicBezTo>
                    <a:pt x="28" y="141"/>
                    <a:pt x="29" y="141"/>
                    <a:pt x="30" y="141"/>
                  </a:cubicBezTo>
                  <a:cubicBezTo>
                    <a:pt x="30" y="142"/>
                    <a:pt x="31" y="142"/>
                    <a:pt x="32" y="142"/>
                  </a:cubicBezTo>
                  <a:cubicBezTo>
                    <a:pt x="34" y="142"/>
                    <a:pt x="37" y="142"/>
                    <a:pt x="39" y="142"/>
                  </a:cubicBezTo>
                  <a:cubicBezTo>
                    <a:pt x="39" y="141"/>
                    <a:pt x="40" y="142"/>
                    <a:pt x="40" y="141"/>
                  </a:cubicBezTo>
                  <a:cubicBezTo>
                    <a:pt x="40" y="139"/>
                    <a:pt x="43" y="140"/>
                    <a:pt x="43" y="139"/>
                  </a:cubicBezTo>
                  <a:cubicBezTo>
                    <a:pt x="44" y="139"/>
                    <a:pt x="44" y="138"/>
                    <a:pt x="44" y="137"/>
                  </a:cubicBezTo>
                  <a:cubicBezTo>
                    <a:pt x="45" y="137"/>
                    <a:pt x="45" y="137"/>
                    <a:pt x="46" y="137"/>
                  </a:cubicBezTo>
                  <a:cubicBezTo>
                    <a:pt x="46" y="138"/>
                    <a:pt x="46" y="140"/>
                    <a:pt x="46" y="141"/>
                  </a:cubicBezTo>
                  <a:cubicBezTo>
                    <a:pt x="47" y="141"/>
                    <a:pt x="49" y="142"/>
                    <a:pt x="49" y="143"/>
                  </a:cubicBezTo>
                  <a:cubicBezTo>
                    <a:pt x="52" y="144"/>
                    <a:pt x="52" y="142"/>
                    <a:pt x="54" y="142"/>
                  </a:cubicBezTo>
                  <a:cubicBezTo>
                    <a:pt x="54" y="144"/>
                    <a:pt x="51" y="143"/>
                    <a:pt x="51" y="145"/>
                  </a:cubicBezTo>
                  <a:cubicBezTo>
                    <a:pt x="55" y="146"/>
                    <a:pt x="56" y="144"/>
                    <a:pt x="59" y="144"/>
                  </a:cubicBezTo>
                  <a:cubicBezTo>
                    <a:pt x="59" y="143"/>
                    <a:pt x="61" y="143"/>
                    <a:pt x="61" y="141"/>
                  </a:cubicBezTo>
                  <a:cubicBezTo>
                    <a:pt x="61" y="140"/>
                    <a:pt x="62" y="140"/>
                    <a:pt x="62" y="139"/>
                  </a:cubicBezTo>
                  <a:cubicBezTo>
                    <a:pt x="63" y="137"/>
                    <a:pt x="67" y="137"/>
                    <a:pt x="67" y="140"/>
                  </a:cubicBezTo>
                  <a:cubicBezTo>
                    <a:pt x="67" y="140"/>
                    <a:pt x="66" y="140"/>
                    <a:pt x="65" y="140"/>
                  </a:cubicBezTo>
                  <a:cubicBezTo>
                    <a:pt x="65" y="141"/>
                    <a:pt x="65" y="142"/>
                    <a:pt x="65" y="142"/>
                  </a:cubicBezTo>
                  <a:cubicBezTo>
                    <a:pt x="67" y="143"/>
                    <a:pt x="69" y="143"/>
                    <a:pt x="69" y="145"/>
                  </a:cubicBezTo>
                  <a:cubicBezTo>
                    <a:pt x="70" y="145"/>
                    <a:pt x="71" y="145"/>
                    <a:pt x="72" y="146"/>
                  </a:cubicBezTo>
                  <a:cubicBezTo>
                    <a:pt x="72" y="146"/>
                    <a:pt x="73" y="146"/>
                    <a:pt x="73" y="147"/>
                  </a:cubicBezTo>
                  <a:cubicBezTo>
                    <a:pt x="74" y="147"/>
                    <a:pt x="74" y="147"/>
                    <a:pt x="74" y="149"/>
                  </a:cubicBezTo>
                  <a:cubicBezTo>
                    <a:pt x="74" y="148"/>
                    <a:pt x="73" y="148"/>
                    <a:pt x="73" y="147"/>
                  </a:cubicBezTo>
                  <a:cubicBezTo>
                    <a:pt x="73" y="147"/>
                    <a:pt x="72" y="147"/>
                    <a:pt x="72" y="146"/>
                  </a:cubicBezTo>
                  <a:cubicBezTo>
                    <a:pt x="64" y="145"/>
                    <a:pt x="59" y="147"/>
                    <a:pt x="51" y="147"/>
                  </a:cubicBezTo>
                  <a:cubicBezTo>
                    <a:pt x="50" y="146"/>
                    <a:pt x="49" y="146"/>
                    <a:pt x="47" y="146"/>
                  </a:cubicBezTo>
                  <a:cubicBezTo>
                    <a:pt x="46" y="145"/>
                    <a:pt x="46" y="143"/>
                    <a:pt x="44" y="143"/>
                  </a:cubicBezTo>
                  <a:cubicBezTo>
                    <a:pt x="41" y="142"/>
                    <a:pt x="40" y="144"/>
                    <a:pt x="39" y="145"/>
                  </a:cubicBezTo>
                  <a:cubicBezTo>
                    <a:pt x="39" y="145"/>
                    <a:pt x="38" y="146"/>
                    <a:pt x="38" y="146"/>
                  </a:cubicBezTo>
                  <a:cubicBezTo>
                    <a:pt x="36" y="146"/>
                    <a:pt x="35" y="147"/>
                    <a:pt x="34" y="148"/>
                  </a:cubicBezTo>
                  <a:cubicBezTo>
                    <a:pt x="31" y="148"/>
                    <a:pt x="29" y="146"/>
                    <a:pt x="28" y="148"/>
                  </a:cubicBezTo>
                  <a:cubicBezTo>
                    <a:pt x="28" y="149"/>
                    <a:pt x="29" y="150"/>
                    <a:pt x="30" y="150"/>
                  </a:cubicBezTo>
                  <a:cubicBezTo>
                    <a:pt x="30" y="151"/>
                    <a:pt x="30" y="153"/>
                    <a:pt x="30" y="154"/>
                  </a:cubicBezTo>
                  <a:cubicBezTo>
                    <a:pt x="29" y="156"/>
                    <a:pt x="27" y="156"/>
                    <a:pt x="27" y="157"/>
                  </a:cubicBezTo>
                  <a:cubicBezTo>
                    <a:pt x="26" y="158"/>
                    <a:pt x="25" y="159"/>
                    <a:pt x="25" y="161"/>
                  </a:cubicBezTo>
                  <a:cubicBezTo>
                    <a:pt x="25" y="162"/>
                    <a:pt x="25" y="163"/>
                    <a:pt x="25" y="164"/>
                  </a:cubicBezTo>
                  <a:cubicBezTo>
                    <a:pt x="26" y="164"/>
                    <a:pt x="27" y="164"/>
                    <a:pt x="27" y="165"/>
                  </a:cubicBezTo>
                  <a:cubicBezTo>
                    <a:pt x="24" y="165"/>
                    <a:pt x="22" y="167"/>
                    <a:pt x="19" y="166"/>
                  </a:cubicBezTo>
                  <a:cubicBezTo>
                    <a:pt x="19" y="166"/>
                    <a:pt x="19" y="166"/>
                    <a:pt x="18" y="166"/>
                  </a:cubicBezTo>
                  <a:cubicBezTo>
                    <a:pt x="17" y="167"/>
                    <a:pt x="16" y="168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2" y="168"/>
                    <a:pt x="10" y="168"/>
                    <a:pt x="8" y="168"/>
                  </a:cubicBezTo>
                  <a:cubicBezTo>
                    <a:pt x="8" y="169"/>
                    <a:pt x="7" y="169"/>
                    <a:pt x="7" y="170"/>
                  </a:cubicBezTo>
                  <a:cubicBezTo>
                    <a:pt x="8" y="170"/>
                    <a:pt x="7" y="171"/>
                    <a:pt x="7" y="171"/>
                  </a:cubicBezTo>
                  <a:cubicBezTo>
                    <a:pt x="3" y="170"/>
                    <a:pt x="4" y="174"/>
                    <a:pt x="1" y="173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3" y="175"/>
                    <a:pt x="2" y="178"/>
                    <a:pt x="4" y="177"/>
                  </a:cubicBezTo>
                  <a:cubicBezTo>
                    <a:pt x="4" y="177"/>
                    <a:pt x="5" y="178"/>
                    <a:pt x="5" y="178"/>
                  </a:cubicBezTo>
                  <a:cubicBezTo>
                    <a:pt x="6" y="178"/>
                    <a:pt x="7" y="179"/>
                    <a:pt x="6" y="179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7" y="180"/>
                    <a:pt x="8" y="181"/>
                    <a:pt x="9" y="181"/>
                  </a:cubicBezTo>
                  <a:cubicBezTo>
                    <a:pt x="9" y="181"/>
                    <a:pt x="9" y="181"/>
                    <a:pt x="9" y="181"/>
                  </a:cubicBezTo>
                  <a:cubicBezTo>
                    <a:pt x="10" y="181"/>
                    <a:pt x="10" y="182"/>
                    <a:pt x="10" y="182"/>
                  </a:cubicBezTo>
                  <a:cubicBezTo>
                    <a:pt x="15" y="182"/>
                    <a:pt x="19" y="182"/>
                    <a:pt x="23" y="182"/>
                  </a:cubicBezTo>
                  <a:cubicBezTo>
                    <a:pt x="25" y="183"/>
                    <a:pt x="27" y="180"/>
                    <a:pt x="28" y="182"/>
                  </a:cubicBezTo>
                  <a:cubicBezTo>
                    <a:pt x="27" y="184"/>
                    <a:pt x="23" y="183"/>
                    <a:pt x="21" y="183"/>
                  </a:cubicBezTo>
                  <a:cubicBezTo>
                    <a:pt x="21" y="183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19" y="183"/>
                    <a:pt x="19" y="184"/>
                    <a:pt x="18" y="185"/>
                  </a:cubicBezTo>
                  <a:cubicBezTo>
                    <a:pt x="18" y="185"/>
                    <a:pt x="18" y="185"/>
                    <a:pt x="18" y="185"/>
                  </a:cubicBezTo>
                  <a:cubicBezTo>
                    <a:pt x="17" y="185"/>
                    <a:pt x="16" y="187"/>
                    <a:pt x="14" y="186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3" y="186"/>
                    <a:pt x="12" y="187"/>
                    <a:pt x="11" y="187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9" y="187"/>
                    <a:pt x="9" y="189"/>
                    <a:pt x="8" y="191"/>
                  </a:cubicBezTo>
                  <a:cubicBezTo>
                    <a:pt x="8" y="191"/>
                    <a:pt x="8" y="191"/>
                    <a:pt x="7" y="191"/>
                  </a:cubicBezTo>
                  <a:cubicBezTo>
                    <a:pt x="8" y="191"/>
                    <a:pt x="7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5" y="191"/>
                    <a:pt x="4" y="192"/>
                    <a:pt x="4" y="192"/>
                  </a:cubicBezTo>
                  <a:cubicBezTo>
                    <a:pt x="4" y="192"/>
                    <a:pt x="4" y="193"/>
                    <a:pt x="5" y="193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7" y="194"/>
                    <a:pt x="9" y="193"/>
                    <a:pt x="10" y="193"/>
                  </a:cubicBezTo>
                  <a:cubicBezTo>
                    <a:pt x="10" y="193"/>
                    <a:pt x="10" y="193"/>
                    <a:pt x="11" y="193"/>
                  </a:cubicBezTo>
                  <a:cubicBezTo>
                    <a:pt x="12" y="193"/>
                    <a:pt x="14" y="193"/>
                    <a:pt x="15" y="192"/>
                  </a:cubicBezTo>
                  <a:cubicBezTo>
                    <a:pt x="16" y="193"/>
                    <a:pt x="17" y="193"/>
                    <a:pt x="19" y="193"/>
                  </a:cubicBezTo>
                  <a:cubicBezTo>
                    <a:pt x="20" y="193"/>
                    <a:pt x="19" y="192"/>
                    <a:pt x="20" y="192"/>
                  </a:cubicBezTo>
                  <a:cubicBezTo>
                    <a:pt x="21" y="192"/>
                    <a:pt x="25" y="193"/>
                    <a:pt x="27" y="192"/>
                  </a:cubicBezTo>
                  <a:cubicBezTo>
                    <a:pt x="27" y="191"/>
                    <a:pt x="29" y="192"/>
                    <a:pt x="29" y="190"/>
                  </a:cubicBezTo>
                  <a:cubicBezTo>
                    <a:pt x="29" y="190"/>
                    <a:pt x="30" y="190"/>
                    <a:pt x="31" y="190"/>
                  </a:cubicBezTo>
                  <a:cubicBezTo>
                    <a:pt x="32" y="196"/>
                    <a:pt x="24" y="193"/>
                    <a:pt x="22" y="196"/>
                  </a:cubicBezTo>
                  <a:cubicBezTo>
                    <a:pt x="21" y="196"/>
                    <a:pt x="20" y="196"/>
                    <a:pt x="20" y="197"/>
                  </a:cubicBezTo>
                  <a:cubicBezTo>
                    <a:pt x="18" y="197"/>
                    <a:pt x="17" y="197"/>
                    <a:pt x="17" y="199"/>
                  </a:cubicBezTo>
                  <a:cubicBezTo>
                    <a:pt x="20" y="200"/>
                    <a:pt x="20" y="198"/>
                    <a:pt x="23" y="198"/>
                  </a:cubicBezTo>
                  <a:cubicBezTo>
                    <a:pt x="25" y="200"/>
                    <a:pt x="26" y="196"/>
                    <a:pt x="26" y="198"/>
                  </a:cubicBezTo>
                  <a:cubicBezTo>
                    <a:pt x="26" y="199"/>
                    <a:pt x="25" y="199"/>
                    <a:pt x="24" y="199"/>
                  </a:cubicBezTo>
                  <a:cubicBezTo>
                    <a:pt x="25" y="200"/>
                    <a:pt x="24" y="200"/>
                    <a:pt x="23" y="200"/>
                  </a:cubicBezTo>
                  <a:cubicBezTo>
                    <a:pt x="22" y="200"/>
                    <a:pt x="20" y="200"/>
                    <a:pt x="19" y="200"/>
                  </a:cubicBezTo>
                  <a:cubicBezTo>
                    <a:pt x="18" y="201"/>
                    <a:pt x="16" y="201"/>
                    <a:pt x="14" y="201"/>
                  </a:cubicBezTo>
                  <a:cubicBezTo>
                    <a:pt x="14" y="202"/>
                    <a:pt x="13" y="203"/>
                    <a:pt x="13" y="203"/>
                  </a:cubicBezTo>
                  <a:cubicBezTo>
                    <a:pt x="12" y="205"/>
                    <a:pt x="15" y="205"/>
                    <a:pt x="15" y="206"/>
                  </a:cubicBezTo>
                  <a:cubicBezTo>
                    <a:pt x="16" y="207"/>
                    <a:pt x="17" y="206"/>
                    <a:pt x="18" y="206"/>
                  </a:cubicBezTo>
                  <a:cubicBezTo>
                    <a:pt x="18" y="205"/>
                    <a:pt x="18" y="205"/>
                    <a:pt x="19" y="205"/>
                  </a:cubicBezTo>
                  <a:cubicBezTo>
                    <a:pt x="22" y="205"/>
                    <a:pt x="23" y="203"/>
                    <a:pt x="27" y="204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7" y="204"/>
                    <a:pt x="27" y="204"/>
                    <a:pt x="28" y="204"/>
                  </a:cubicBezTo>
                  <a:cubicBezTo>
                    <a:pt x="28" y="205"/>
                    <a:pt x="30" y="205"/>
                    <a:pt x="30" y="206"/>
                  </a:cubicBezTo>
                  <a:cubicBezTo>
                    <a:pt x="30" y="207"/>
                    <a:pt x="30" y="207"/>
                    <a:pt x="30" y="207"/>
                  </a:cubicBezTo>
                  <a:cubicBezTo>
                    <a:pt x="30" y="208"/>
                    <a:pt x="30" y="208"/>
                    <a:pt x="30" y="209"/>
                  </a:cubicBezTo>
                  <a:cubicBezTo>
                    <a:pt x="33" y="209"/>
                    <a:pt x="34" y="208"/>
                    <a:pt x="37" y="207"/>
                  </a:cubicBezTo>
                  <a:cubicBezTo>
                    <a:pt x="39" y="207"/>
                    <a:pt x="40" y="207"/>
                    <a:pt x="42" y="207"/>
                  </a:cubicBezTo>
                  <a:cubicBezTo>
                    <a:pt x="44" y="208"/>
                    <a:pt x="44" y="210"/>
                    <a:pt x="47" y="210"/>
                  </a:cubicBezTo>
                  <a:cubicBezTo>
                    <a:pt x="47" y="209"/>
                    <a:pt x="48" y="209"/>
                    <a:pt x="48" y="209"/>
                  </a:cubicBezTo>
                  <a:cubicBezTo>
                    <a:pt x="48" y="209"/>
                    <a:pt x="48" y="208"/>
                    <a:pt x="48" y="207"/>
                  </a:cubicBezTo>
                  <a:cubicBezTo>
                    <a:pt x="48" y="207"/>
                    <a:pt x="49" y="206"/>
                    <a:pt x="49" y="207"/>
                  </a:cubicBezTo>
                  <a:cubicBezTo>
                    <a:pt x="50" y="209"/>
                    <a:pt x="51" y="210"/>
                    <a:pt x="53" y="210"/>
                  </a:cubicBezTo>
                  <a:cubicBezTo>
                    <a:pt x="55" y="210"/>
                    <a:pt x="55" y="207"/>
                    <a:pt x="56" y="206"/>
                  </a:cubicBezTo>
                  <a:cubicBezTo>
                    <a:pt x="57" y="209"/>
                    <a:pt x="59" y="209"/>
                    <a:pt x="61" y="210"/>
                  </a:cubicBezTo>
                  <a:cubicBezTo>
                    <a:pt x="61" y="209"/>
                    <a:pt x="62" y="209"/>
                    <a:pt x="62" y="207"/>
                  </a:cubicBezTo>
                  <a:cubicBezTo>
                    <a:pt x="62" y="206"/>
                    <a:pt x="62" y="206"/>
                    <a:pt x="63" y="206"/>
                  </a:cubicBezTo>
                  <a:cubicBezTo>
                    <a:pt x="66" y="206"/>
                    <a:pt x="68" y="204"/>
                    <a:pt x="71" y="204"/>
                  </a:cubicBezTo>
                  <a:cubicBezTo>
                    <a:pt x="71" y="203"/>
                    <a:pt x="71" y="202"/>
                    <a:pt x="72" y="202"/>
                  </a:cubicBezTo>
                  <a:cubicBezTo>
                    <a:pt x="72" y="200"/>
                    <a:pt x="72" y="199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6"/>
                    <a:pt x="69" y="197"/>
                    <a:pt x="69" y="195"/>
                  </a:cubicBezTo>
                  <a:cubicBezTo>
                    <a:pt x="69" y="195"/>
                    <a:pt x="70" y="194"/>
                    <a:pt x="70" y="194"/>
                  </a:cubicBezTo>
                  <a:cubicBezTo>
                    <a:pt x="70" y="194"/>
                    <a:pt x="70" y="194"/>
                    <a:pt x="70" y="194"/>
                  </a:cubicBezTo>
                  <a:cubicBezTo>
                    <a:pt x="70" y="194"/>
                    <a:pt x="70" y="193"/>
                    <a:pt x="70" y="193"/>
                  </a:cubicBezTo>
                  <a:cubicBezTo>
                    <a:pt x="71" y="194"/>
                    <a:pt x="73" y="195"/>
                    <a:pt x="73" y="197"/>
                  </a:cubicBezTo>
                  <a:cubicBezTo>
                    <a:pt x="75" y="197"/>
                    <a:pt x="77" y="196"/>
                    <a:pt x="77" y="198"/>
                  </a:cubicBezTo>
                  <a:cubicBezTo>
                    <a:pt x="77" y="200"/>
                    <a:pt x="72" y="197"/>
                    <a:pt x="73" y="201"/>
                  </a:cubicBezTo>
                  <a:cubicBezTo>
                    <a:pt x="73" y="204"/>
                    <a:pt x="78" y="200"/>
                    <a:pt x="77" y="203"/>
                  </a:cubicBezTo>
                  <a:cubicBezTo>
                    <a:pt x="78" y="203"/>
                    <a:pt x="78" y="203"/>
                    <a:pt x="79" y="203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3" y="202"/>
                    <a:pt x="84" y="200"/>
                    <a:pt x="88" y="200"/>
                  </a:cubicBezTo>
                  <a:cubicBezTo>
                    <a:pt x="88" y="199"/>
                    <a:pt x="89" y="198"/>
                    <a:pt x="89" y="197"/>
                  </a:cubicBezTo>
                  <a:cubicBezTo>
                    <a:pt x="90" y="196"/>
                    <a:pt x="90" y="194"/>
                    <a:pt x="91" y="194"/>
                  </a:cubicBezTo>
                  <a:cubicBezTo>
                    <a:pt x="92" y="194"/>
                    <a:pt x="92" y="195"/>
                    <a:pt x="92" y="196"/>
                  </a:cubicBezTo>
                  <a:cubicBezTo>
                    <a:pt x="93" y="196"/>
                    <a:pt x="93" y="196"/>
                    <a:pt x="93" y="197"/>
                  </a:cubicBezTo>
                  <a:cubicBezTo>
                    <a:pt x="94" y="197"/>
                    <a:pt x="95" y="198"/>
                    <a:pt x="97" y="198"/>
                  </a:cubicBezTo>
                  <a:cubicBezTo>
                    <a:pt x="98" y="197"/>
                    <a:pt x="97" y="196"/>
                    <a:pt x="98" y="196"/>
                  </a:cubicBezTo>
                  <a:cubicBezTo>
                    <a:pt x="99" y="196"/>
                    <a:pt x="99" y="195"/>
                    <a:pt x="100" y="195"/>
                  </a:cubicBezTo>
                  <a:cubicBezTo>
                    <a:pt x="100" y="195"/>
                    <a:pt x="100" y="195"/>
                    <a:pt x="100" y="194"/>
                  </a:cubicBezTo>
                  <a:cubicBezTo>
                    <a:pt x="101" y="194"/>
                    <a:pt x="102" y="192"/>
                    <a:pt x="104" y="191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5" y="191"/>
                    <a:pt x="106" y="191"/>
                    <a:pt x="107" y="191"/>
                  </a:cubicBezTo>
                  <a:cubicBezTo>
                    <a:pt x="107" y="190"/>
                    <a:pt x="107" y="189"/>
                    <a:pt x="108" y="189"/>
                  </a:cubicBezTo>
                  <a:cubicBezTo>
                    <a:pt x="108" y="190"/>
                    <a:pt x="109" y="189"/>
                    <a:pt x="110" y="190"/>
                  </a:cubicBezTo>
                  <a:cubicBezTo>
                    <a:pt x="110" y="190"/>
                    <a:pt x="110" y="190"/>
                    <a:pt x="111" y="190"/>
                  </a:cubicBezTo>
                  <a:cubicBezTo>
                    <a:pt x="111" y="191"/>
                    <a:pt x="113" y="191"/>
                    <a:pt x="113" y="192"/>
                  </a:cubicBezTo>
                  <a:cubicBezTo>
                    <a:pt x="117" y="191"/>
                    <a:pt x="119" y="193"/>
                    <a:pt x="122" y="194"/>
                  </a:cubicBezTo>
                  <a:cubicBezTo>
                    <a:pt x="122" y="193"/>
                    <a:pt x="122" y="192"/>
                    <a:pt x="123" y="191"/>
                  </a:cubicBezTo>
                  <a:cubicBezTo>
                    <a:pt x="123" y="190"/>
                    <a:pt x="123" y="189"/>
                    <a:pt x="124" y="189"/>
                  </a:cubicBezTo>
                  <a:cubicBezTo>
                    <a:pt x="125" y="188"/>
                    <a:pt x="126" y="189"/>
                    <a:pt x="126" y="190"/>
                  </a:cubicBezTo>
                  <a:cubicBezTo>
                    <a:pt x="126" y="191"/>
                    <a:pt x="126" y="192"/>
                    <a:pt x="125" y="192"/>
                  </a:cubicBezTo>
                  <a:cubicBezTo>
                    <a:pt x="125" y="193"/>
                    <a:pt x="125" y="193"/>
                    <a:pt x="124" y="193"/>
                  </a:cubicBezTo>
                  <a:cubicBezTo>
                    <a:pt x="124" y="197"/>
                    <a:pt x="127" y="194"/>
                    <a:pt x="129" y="194"/>
                  </a:cubicBezTo>
                  <a:cubicBezTo>
                    <a:pt x="129" y="193"/>
                    <a:pt x="129" y="192"/>
                    <a:pt x="130" y="191"/>
                  </a:cubicBezTo>
                  <a:cubicBezTo>
                    <a:pt x="131" y="191"/>
                    <a:pt x="132" y="191"/>
                    <a:pt x="131" y="192"/>
                  </a:cubicBezTo>
                  <a:cubicBezTo>
                    <a:pt x="133" y="192"/>
                    <a:pt x="134" y="192"/>
                    <a:pt x="135" y="192"/>
                  </a:cubicBezTo>
                  <a:cubicBezTo>
                    <a:pt x="135" y="194"/>
                    <a:pt x="136" y="194"/>
                    <a:pt x="136" y="195"/>
                  </a:cubicBezTo>
                  <a:cubicBezTo>
                    <a:pt x="136" y="196"/>
                    <a:pt x="138" y="195"/>
                    <a:pt x="138" y="197"/>
                  </a:cubicBezTo>
                  <a:cubicBezTo>
                    <a:pt x="140" y="197"/>
                    <a:pt x="140" y="195"/>
                    <a:pt x="142" y="196"/>
                  </a:cubicBezTo>
                  <a:cubicBezTo>
                    <a:pt x="143" y="196"/>
                    <a:pt x="143" y="196"/>
                    <a:pt x="143" y="197"/>
                  </a:cubicBezTo>
                  <a:cubicBezTo>
                    <a:pt x="145" y="197"/>
                    <a:pt x="145" y="196"/>
                    <a:pt x="147" y="196"/>
                  </a:cubicBezTo>
                  <a:cubicBezTo>
                    <a:pt x="147" y="193"/>
                    <a:pt x="146" y="192"/>
                    <a:pt x="146" y="190"/>
                  </a:cubicBezTo>
                  <a:cubicBezTo>
                    <a:pt x="143" y="190"/>
                    <a:pt x="143" y="188"/>
                    <a:pt x="143" y="186"/>
                  </a:cubicBezTo>
                  <a:cubicBezTo>
                    <a:pt x="145" y="186"/>
                    <a:pt x="145" y="187"/>
                    <a:pt x="147" y="187"/>
                  </a:cubicBezTo>
                  <a:cubicBezTo>
                    <a:pt x="147" y="186"/>
                    <a:pt x="148" y="184"/>
                    <a:pt x="150" y="184"/>
                  </a:cubicBezTo>
                  <a:cubicBezTo>
                    <a:pt x="151" y="183"/>
                    <a:pt x="151" y="181"/>
                    <a:pt x="153" y="180"/>
                  </a:cubicBezTo>
                  <a:cubicBezTo>
                    <a:pt x="153" y="180"/>
                    <a:pt x="153" y="180"/>
                    <a:pt x="153" y="180"/>
                  </a:cubicBezTo>
                  <a:cubicBezTo>
                    <a:pt x="153" y="179"/>
                    <a:pt x="154" y="181"/>
                    <a:pt x="154" y="179"/>
                  </a:cubicBezTo>
                  <a:cubicBezTo>
                    <a:pt x="154" y="179"/>
                    <a:pt x="154" y="178"/>
                    <a:pt x="154" y="178"/>
                  </a:cubicBezTo>
                  <a:cubicBezTo>
                    <a:pt x="155" y="178"/>
                    <a:pt x="155" y="178"/>
                    <a:pt x="155" y="177"/>
                  </a:cubicBezTo>
                  <a:cubicBezTo>
                    <a:pt x="155" y="177"/>
                    <a:pt x="156" y="177"/>
                    <a:pt x="156" y="177"/>
                  </a:cubicBezTo>
                  <a:cubicBezTo>
                    <a:pt x="157" y="176"/>
                    <a:pt x="157" y="175"/>
                    <a:pt x="157" y="173"/>
                  </a:cubicBezTo>
                  <a:cubicBezTo>
                    <a:pt x="157" y="173"/>
                    <a:pt x="157" y="173"/>
                    <a:pt x="157" y="173"/>
                  </a:cubicBezTo>
                  <a:cubicBezTo>
                    <a:pt x="157" y="173"/>
                    <a:pt x="157" y="172"/>
                    <a:pt x="157" y="172"/>
                  </a:cubicBezTo>
                  <a:cubicBezTo>
                    <a:pt x="157" y="172"/>
                    <a:pt x="158" y="171"/>
                    <a:pt x="158" y="171"/>
                  </a:cubicBezTo>
                  <a:cubicBezTo>
                    <a:pt x="158" y="170"/>
                    <a:pt x="158" y="170"/>
                    <a:pt x="159" y="170"/>
                  </a:cubicBezTo>
                  <a:cubicBezTo>
                    <a:pt x="159" y="169"/>
                    <a:pt x="159" y="169"/>
                    <a:pt x="159" y="169"/>
                  </a:cubicBezTo>
                  <a:cubicBezTo>
                    <a:pt x="159" y="169"/>
                    <a:pt x="159" y="169"/>
                    <a:pt x="160" y="169"/>
                  </a:cubicBezTo>
                  <a:cubicBezTo>
                    <a:pt x="160" y="169"/>
                    <a:pt x="160" y="169"/>
                    <a:pt x="160" y="169"/>
                  </a:cubicBezTo>
                  <a:cubicBezTo>
                    <a:pt x="161" y="167"/>
                    <a:pt x="164" y="168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4"/>
                    <a:pt x="164" y="164"/>
                  </a:cubicBezTo>
                  <a:cubicBezTo>
                    <a:pt x="164" y="164"/>
                    <a:pt x="164" y="164"/>
                    <a:pt x="164" y="164"/>
                  </a:cubicBezTo>
                  <a:cubicBezTo>
                    <a:pt x="164" y="163"/>
                    <a:pt x="165" y="163"/>
                    <a:pt x="164" y="162"/>
                  </a:cubicBezTo>
                  <a:cubicBezTo>
                    <a:pt x="166" y="161"/>
                    <a:pt x="167" y="160"/>
                    <a:pt x="167" y="159"/>
                  </a:cubicBezTo>
                  <a:cubicBezTo>
                    <a:pt x="168" y="159"/>
                    <a:pt x="169" y="158"/>
                    <a:pt x="169" y="157"/>
                  </a:cubicBezTo>
                  <a:cubicBezTo>
                    <a:pt x="169" y="155"/>
                    <a:pt x="169" y="153"/>
                    <a:pt x="169" y="151"/>
                  </a:cubicBezTo>
                  <a:cubicBezTo>
                    <a:pt x="170" y="150"/>
                    <a:pt x="170" y="149"/>
                    <a:pt x="170" y="148"/>
                  </a:cubicBezTo>
                  <a:cubicBezTo>
                    <a:pt x="170" y="148"/>
                    <a:pt x="170" y="148"/>
                    <a:pt x="170" y="147"/>
                  </a:cubicBezTo>
                  <a:cubicBezTo>
                    <a:pt x="170" y="147"/>
                    <a:pt x="170" y="147"/>
                    <a:pt x="170" y="147"/>
                  </a:cubicBezTo>
                  <a:cubicBezTo>
                    <a:pt x="170" y="145"/>
                    <a:pt x="173" y="144"/>
                    <a:pt x="171" y="142"/>
                  </a:cubicBezTo>
                  <a:cubicBezTo>
                    <a:pt x="171" y="142"/>
                    <a:pt x="171" y="142"/>
                    <a:pt x="171" y="142"/>
                  </a:cubicBezTo>
                  <a:cubicBezTo>
                    <a:pt x="171" y="140"/>
                    <a:pt x="171" y="138"/>
                    <a:pt x="171" y="135"/>
                  </a:cubicBezTo>
                  <a:cubicBezTo>
                    <a:pt x="170" y="135"/>
                    <a:pt x="170" y="135"/>
                    <a:pt x="170" y="134"/>
                  </a:cubicBezTo>
                  <a:cubicBezTo>
                    <a:pt x="170" y="134"/>
                    <a:pt x="170" y="133"/>
                    <a:pt x="170" y="132"/>
                  </a:cubicBezTo>
                  <a:cubicBezTo>
                    <a:pt x="172" y="133"/>
                    <a:pt x="175" y="135"/>
                    <a:pt x="175" y="132"/>
                  </a:cubicBezTo>
                  <a:cubicBezTo>
                    <a:pt x="175" y="132"/>
                    <a:pt x="174" y="131"/>
                    <a:pt x="174" y="131"/>
                  </a:cubicBezTo>
                  <a:cubicBezTo>
                    <a:pt x="175" y="129"/>
                    <a:pt x="174" y="128"/>
                    <a:pt x="173" y="127"/>
                  </a:cubicBezTo>
                  <a:cubicBezTo>
                    <a:pt x="173" y="127"/>
                    <a:pt x="172" y="126"/>
                    <a:pt x="173" y="126"/>
                  </a:cubicBezTo>
                  <a:cubicBezTo>
                    <a:pt x="174" y="126"/>
                    <a:pt x="174" y="124"/>
                    <a:pt x="175" y="124"/>
                  </a:cubicBezTo>
                  <a:cubicBezTo>
                    <a:pt x="176" y="124"/>
                    <a:pt x="176" y="123"/>
                    <a:pt x="176" y="122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76" y="120"/>
                    <a:pt x="175" y="120"/>
                    <a:pt x="175" y="119"/>
                  </a:cubicBezTo>
                  <a:cubicBezTo>
                    <a:pt x="175" y="119"/>
                    <a:pt x="174" y="119"/>
                    <a:pt x="174" y="118"/>
                  </a:cubicBezTo>
                  <a:cubicBezTo>
                    <a:pt x="173" y="116"/>
                    <a:pt x="173" y="113"/>
                    <a:pt x="173" y="110"/>
                  </a:cubicBezTo>
                  <a:cubicBezTo>
                    <a:pt x="173" y="110"/>
                    <a:pt x="173" y="109"/>
                    <a:pt x="174" y="109"/>
                  </a:cubicBezTo>
                  <a:cubicBezTo>
                    <a:pt x="174" y="109"/>
                    <a:pt x="174" y="109"/>
                    <a:pt x="174" y="108"/>
                  </a:cubicBezTo>
                  <a:cubicBezTo>
                    <a:pt x="174" y="108"/>
                    <a:pt x="175" y="108"/>
                    <a:pt x="175" y="108"/>
                  </a:cubicBezTo>
                  <a:cubicBezTo>
                    <a:pt x="175" y="108"/>
                    <a:pt x="175" y="107"/>
                    <a:pt x="175" y="107"/>
                  </a:cubicBezTo>
                  <a:cubicBezTo>
                    <a:pt x="175" y="107"/>
                    <a:pt x="174" y="106"/>
                    <a:pt x="174" y="106"/>
                  </a:cubicBezTo>
                  <a:cubicBezTo>
                    <a:pt x="174" y="106"/>
                    <a:pt x="175" y="106"/>
                    <a:pt x="175" y="106"/>
                  </a:cubicBezTo>
                  <a:cubicBezTo>
                    <a:pt x="175" y="104"/>
                    <a:pt x="175" y="104"/>
                    <a:pt x="176" y="103"/>
                  </a:cubicBezTo>
                  <a:cubicBezTo>
                    <a:pt x="175" y="103"/>
                    <a:pt x="175" y="101"/>
                    <a:pt x="174" y="101"/>
                  </a:cubicBezTo>
                  <a:cubicBezTo>
                    <a:pt x="174" y="101"/>
                    <a:pt x="173" y="101"/>
                    <a:pt x="173" y="100"/>
                  </a:cubicBezTo>
                  <a:cubicBezTo>
                    <a:pt x="172" y="100"/>
                    <a:pt x="173" y="98"/>
                    <a:pt x="172" y="97"/>
                  </a:cubicBezTo>
                  <a:cubicBezTo>
                    <a:pt x="173" y="97"/>
                    <a:pt x="173" y="95"/>
                    <a:pt x="174" y="95"/>
                  </a:cubicBezTo>
                  <a:cubicBezTo>
                    <a:pt x="175" y="95"/>
                    <a:pt x="175" y="95"/>
                    <a:pt x="175" y="96"/>
                  </a:cubicBezTo>
                  <a:cubicBezTo>
                    <a:pt x="177" y="97"/>
                    <a:pt x="179" y="98"/>
                    <a:pt x="181" y="98"/>
                  </a:cubicBezTo>
                  <a:cubicBezTo>
                    <a:pt x="182" y="97"/>
                    <a:pt x="183" y="95"/>
                    <a:pt x="182" y="93"/>
                  </a:cubicBezTo>
                  <a:cubicBezTo>
                    <a:pt x="185" y="95"/>
                    <a:pt x="187" y="92"/>
                    <a:pt x="189" y="91"/>
                  </a:cubicBezTo>
                  <a:cubicBezTo>
                    <a:pt x="190" y="91"/>
                    <a:pt x="190" y="91"/>
                    <a:pt x="190" y="90"/>
                  </a:cubicBezTo>
                  <a:cubicBezTo>
                    <a:pt x="190" y="89"/>
                    <a:pt x="190" y="88"/>
                    <a:pt x="191" y="88"/>
                  </a:cubicBezTo>
                  <a:cubicBezTo>
                    <a:pt x="191" y="87"/>
                    <a:pt x="191" y="86"/>
                    <a:pt x="192" y="86"/>
                  </a:cubicBezTo>
                  <a:cubicBezTo>
                    <a:pt x="192" y="85"/>
                    <a:pt x="192" y="84"/>
                    <a:pt x="193" y="84"/>
                  </a:cubicBezTo>
                  <a:cubicBezTo>
                    <a:pt x="195" y="85"/>
                    <a:pt x="198" y="86"/>
                    <a:pt x="200" y="86"/>
                  </a:cubicBezTo>
                  <a:cubicBezTo>
                    <a:pt x="201" y="86"/>
                    <a:pt x="201" y="85"/>
                    <a:pt x="203" y="84"/>
                  </a:cubicBezTo>
                  <a:cubicBezTo>
                    <a:pt x="203" y="83"/>
                    <a:pt x="205" y="83"/>
                    <a:pt x="205" y="81"/>
                  </a:cubicBezTo>
                  <a:cubicBezTo>
                    <a:pt x="204" y="81"/>
                    <a:pt x="204" y="80"/>
                    <a:pt x="203" y="80"/>
                  </a:cubicBezTo>
                  <a:cubicBezTo>
                    <a:pt x="202" y="80"/>
                    <a:pt x="201" y="80"/>
                    <a:pt x="201" y="79"/>
                  </a:cubicBezTo>
                  <a:cubicBezTo>
                    <a:pt x="201" y="77"/>
                    <a:pt x="204" y="77"/>
                    <a:pt x="203" y="74"/>
                  </a:cubicBezTo>
                  <a:cubicBezTo>
                    <a:pt x="203" y="72"/>
                    <a:pt x="202" y="68"/>
                    <a:pt x="204" y="67"/>
                  </a:cubicBezTo>
                  <a:cubicBezTo>
                    <a:pt x="206" y="67"/>
                    <a:pt x="205" y="70"/>
                    <a:pt x="207" y="70"/>
                  </a:cubicBezTo>
                  <a:cubicBezTo>
                    <a:pt x="207" y="71"/>
                    <a:pt x="208" y="71"/>
                    <a:pt x="208" y="72"/>
                  </a:cubicBezTo>
                  <a:cubicBezTo>
                    <a:pt x="207" y="74"/>
                    <a:pt x="206" y="76"/>
                    <a:pt x="206" y="80"/>
                  </a:cubicBezTo>
                  <a:cubicBezTo>
                    <a:pt x="207" y="80"/>
                    <a:pt x="208" y="80"/>
                    <a:pt x="208" y="79"/>
                  </a:cubicBezTo>
                  <a:cubicBezTo>
                    <a:pt x="208" y="78"/>
                    <a:pt x="208" y="78"/>
                    <a:pt x="209" y="78"/>
                  </a:cubicBezTo>
                  <a:cubicBezTo>
                    <a:pt x="209" y="77"/>
                    <a:pt x="209" y="76"/>
                    <a:pt x="210" y="75"/>
                  </a:cubicBezTo>
                  <a:cubicBezTo>
                    <a:pt x="210" y="71"/>
                    <a:pt x="209" y="68"/>
                    <a:pt x="209" y="64"/>
                  </a:cubicBezTo>
                  <a:close/>
                  <a:moveTo>
                    <a:pt x="46" y="107"/>
                  </a:moveTo>
                  <a:cubicBezTo>
                    <a:pt x="46" y="109"/>
                    <a:pt x="46" y="110"/>
                    <a:pt x="46" y="111"/>
                  </a:cubicBezTo>
                  <a:cubicBezTo>
                    <a:pt x="47" y="112"/>
                    <a:pt x="49" y="113"/>
                    <a:pt x="49" y="115"/>
                  </a:cubicBezTo>
                  <a:cubicBezTo>
                    <a:pt x="50" y="115"/>
                    <a:pt x="51" y="115"/>
                    <a:pt x="51" y="116"/>
                  </a:cubicBezTo>
                  <a:cubicBezTo>
                    <a:pt x="52" y="116"/>
                    <a:pt x="53" y="117"/>
                    <a:pt x="54" y="117"/>
                  </a:cubicBezTo>
                  <a:cubicBezTo>
                    <a:pt x="54" y="115"/>
                    <a:pt x="54" y="114"/>
                    <a:pt x="52" y="114"/>
                  </a:cubicBezTo>
                  <a:cubicBezTo>
                    <a:pt x="53" y="111"/>
                    <a:pt x="50" y="112"/>
                    <a:pt x="50" y="109"/>
                  </a:cubicBezTo>
                  <a:cubicBezTo>
                    <a:pt x="47" y="110"/>
                    <a:pt x="49" y="107"/>
                    <a:pt x="46" y="107"/>
                  </a:cubicBezTo>
                  <a:close/>
                  <a:moveTo>
                    <a:pt x="56" y="50"/>
                  </a:moveTo>
                  <a:cubicBezTo>
                    <a:pt x="56" y="50"/>
                    <a:pt x="56" y="49"/>
                    <a:pt x="56" y="50"/>
                  </a:cubicBezTo>
                  <a:cubicBezTo>
                    <a:pt x="57" y="49"/>
                    <a:pt x="57" y="48"/>
                    <a:pt x="58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1" y="47"/>
                    <a:pt x="62" y="45"/>
                    <a:pt x="62" y="42"/>
                  </a:cubicBezTo>
                  <a:cubicBezTo>
                    <a:pt x="61" y="42"/>
                    <a:pt x="61" y="41"/>
                    <a:pt x="61" y="41"/>
                  </a:cubicBezTo>
                  <a:cubicBezTo>
                    <a:pt x="60" y="41"/>
                    <a:pt x="59" y="41"/>
                    <a:pt x="57" y="41"/>
                  </a:cubicBezTo>
                  <a:cubicBezTo>
                    <a:pt x="56" y="42"/>
                    <a:pt x="56" y="45"/>
                    <a:pt x="54" y="46"/>
                  </a:cubicBezTo>
                  <a:cubicBezTo>
                    <a:pt x="54" y="47"/>
                    <a:pt x="54" y="49"/>
                    <a:pt x="53" y="50"/>
                  </a:cubicBezTo>
                  <a:cubicBezTo>
                    <a:pt x="52" y="51"/>
                    <a:pt x="53" y="51"/>
                    <a:pt x="53" y="52"/>
                  </a:cubicBezTo>
                  <a:cubicBezTo>
                    <a:pt x="54" y="52"/>
                    <a:pt x="55" y="52"/>
                    <a:pt x="56" y="50"/>
                  </a:cubicBezTo>
                  <a:close/>
                  <a:moveTo>
                    <a:pt x="48" y="103"/>
                  </a:moveTo>
                  <a:cubicBezTo>
                    <a:pt x="48" y="106"/>
                    <a:pt x="52" y="104"/>
                    <a:pt x="52" y="107"/>
                  </a:cubicBezTo>
                  <a:cubicBezTo>
                    <a:pt x="53" y="107"/>
                    <a:pt x="55" y="107"/>
                    <a:pt x="56" y="106"/>
                  </a:cubicBezTo>
                  <a:cubicBezTo>
                    <a:pt x="52" y="107"/>
                    <a:pt x="53" y="103"/>
                    <a:pt x="51" y="103"/>
                  </a:cubicBezTo>
                  <a:cubicBezTo>
                    <a:pt x="51" y="103"/>
                    <a:pt x="50" y="103"/>
                    <a:pt x="50" y="102"/>
                  </a:cubicBezTo>
                  <a:cubicBezTo>
                    <a:pt x="50" y="102"/>
                    <a:pt x="49" y="103"/>
                    <a:pt x="48" y="103"/>
                  </a:cubicBezTo>
                  <a:close/>
                  <a:moveTo>
                    <a:pt x="42" y="76"/>
                  </a:moveTo>
                  <a:cubicBezTo>
                    <a:pt x="42" y="76"/>
                    <a:pt x="42" y="75"/>
                    <a:pt x="43" y="75"/>
                  </a:cubicBezTo>
                  <a:cubicBezTo>
                    <a:pt x="43" y="75"/>
                    <a:pt x="43" y="75"/>
                    <a:pt x="43" y="74"/>
                  </a:cubicBezTo>
                  <a:cubicBezTo>
                    <a:pt x="42" y="74"/>
                    <a:pt x="40" y="74"/>
                    <a:pt x="39" y="74"/>
                  </a:cubicBezTo>
                  <a:cubicBezTo>
                    <a:pt x="39" y="75"/>
                    <a:pt x="38" y="75"/>
                    <a:pt x="38" y="75"/>
                  </a:cubicBezTo>
                  <a:cubicBezTo>
                    <a:pt x="37" y="76"/>
                    <a:pt x="36" y="77"/>
                    <a:pt x="36" y="78"/>
                  </a:cubicBezTo>
                  <a:cubicBezTo>
                    <a:pt x="39" y="79"/>
                    <a:pt x="39" y="76"/>
                    <a:pt x="42" y="76"/>
                  </a:cubicBezTo>
                  <a:close/>
                  <a:moveTo>
                    <a:pt x="48" y="73"/>
                  </a:moveTo>
                  <a:cubicBezTo>
                    <a:pt x="47" y="72"/>
                    <a:pt x="47" y="71"/>
                    <a:pt x="45" y="72"/>
                  </a:cubicBezTo>
                  <a:cubicBezTo>
                    <a:pt x="45" y="73"/>
                    <a:pt x="45" y="74"/>
                    <a:pt x="45" y="74"/>
                  </a:cubicBezTo>
                  <a:cubicBezTo>
                    <a:pt x="47" y="74"/>
                    <a:pt x="48" y="74"/>
                    <a:pt x="48" y="73"/>
                  </a:cubicBezTo>
                  <a:close/>
                  <a:moveTo>
                    <a:pt x="51" y="58"/>
                  </a:moveTo>
                  <a:cubicBezTo>
                    <a:pt x="51" y="59"/>
                    <a:pt x="51" y="60"/>
                    <a:pt x="51" y="61"/>
                  </a:cubicBezTo>
                  <a:cubicBezTo>
                    <a:pt x="53" y="61"/>
                    <a:pt x="52" y="63"/>
                    <a:pt x="53" y="64"/>
                  </a:cubicBezTo>
                  <a:cubicBezTo>
                    <a:pt x="53" y="65"/>
                    <a:pt x="54" y="65"/>
                    <a:pt x="55" y="66"/>
                  </a:cubicBezTo>
                  <a:cubicBezTo>
                    <a:pt x="53" y="67"/>
                    <a:pt x="48" y="65"/>
                    <a:pt x="48" y="68"/>
                  </a:cubicBezTo>
                  <a:cubicBezTo>
                    <a:pt x="49" y="68"/>
                    <a:pt x="50" y="68"/>
                    <a:pt x="50" y="68"/>
                  </a:cubicBezTo>
                  <a:cubicBezTo>
                    <a:pt x="50" y="68"/>
                    <a:pt x="50" y="69"/>
                    <a:pt x="50" y="69"/>
                  </a:cubicBezTo>
                  <a:cubicBezTo>
                    <a:pt x="51" y="69"/>
                    <a:pt x="51" y="68"/>
                    <a:pt x="52" y="68"/>
                  </a:cubicBezTo>
                  <a:cubicBezTo>
                    <a:pt x="52" y="67"/>
                    <a:pt x="54" y="67"/>
                    <a:pt x="56" y="67"/>
                  </a:cubicBezTo>
                  <a:cubicBezTo>
                    <a:pt x="55" y="63"/>
                    <a:pt x="58" y="61"/>
                    <a:pt x="57" y="56"/>
                  </a:cubicBezTo>
                  <a:cubicBezTo>
                    <a:pt x="57" y="55"/>
                    <a:pt x="56" y="55"/>
                    <a:pt x="56" y="54"/>
                  </a:cubicBezTo>
                  <a:cubicBezTo>
                    <a:pt x="52" y="54"/>
                    <a:pt x="49" y="54"/>
                    <a:pt x="47" y="55"/>
                  </a:cubicBezTo>
                  <a:cubicBezTo>
                    <a:pt x="47" y="55"/>
                    <a:pt x="47" y="55"/>
                    <a:pt x="47" y="56"/>
                  </a:cubicBezTo>
                  <a:cubicBezTo>
                    <a:pt x="47" y="56"/>
                    <a:pt x="48" y="57"/>
                    <a:pt x="49" y="57"/>
                  </a:cubicBezTo>
                  <a:cubicBezTo>
                    <a:pt x="50" y="58"/>
                    <a:pt x="51" y="57"/>
                    <a:pt x="51" y="58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32" name="Google Shape;621;p19">
              <a:extLst>
                <a:ext uri="{FF2B5EF4-FFF2-40B4-BE49-F238E27FC236}">
                  <a16:creationId xmlns:a16="http://schemas.microsoft.com/office/drawing/2014/main" id="{5A0DE7D2-E91C-4D44-80C6-F427296048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7700" y="1949450"/>
              <a:ext cx="727075" cy="2540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IRELAND</a:t>
              </a:r>
              <a:endParaRPr lang="en-US" altLang="en-US"/>
            </a:p>
          </p:txBody>
        </p:sp>
        <p:sp>
          <p:nvSpPr>
            <p:cNvPr id="83976" name="Google Shape;622;p19">
              <a:extLst>
                <a:ext uri="{FF2B5EF4-FFF2-40B4-BE49-F238E27FC236}">
                  <a16:creationId xmlns:a16="http://schemas.microsoft.com/office/drawing/2014/main" id="{E51A25F0-1316-C840-9DF3-BEEFA5AE3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8100" y="1392238"/>
              <a:ext cx="1206500" cy="958850"/>
            </a:xfrm>
            <a:custGeom>
              <a:avLst/>
              <a:gdLst>
                <a:gd name="T0" fmla="*/ 259885 w 232"/>
                <a:gd name="T1" fmla="*/ 692622 h 184"/>
                <a:gd name="T2" fmla="*/ 311862 w 232"/>
                <a:gd name="T3" fmla="*/ 572845 h 184"/>
                <a:gd name="T4" fmla="*/ 389827 w 232"/>
                <a:gd name="T5" fmla="*/ 458276 h 184"/>
                <a:gd name="T6" fmla="*/ 452200 w 232"/>
                <a:gd name="T7" fmla="*/ 463484 h 184"/>
                <a:gd name="T8" fmla="*/ 400223 w 232"/>
                <a:gd name="T9" fmla="*/ 369746 h 184"/>
                <a:gd name="T10" fmla="*/ 384630 w 232"/>
                <a:gd name="T11" fmla="*/ 239554 h 184"/>
                <a:gd name="T12" fmla="*/ 426211 w 232"/>
                <a:gd name="T13" fmla="*/ 78115 h 184"/>
                <a:gd name="T14" fmla="*/ 415816 w 232"/>
                <a:gd name="T15" fmla="*/ 15623 h 184"/>
                <a:gd name="T16" fmla="*/ 296269 w 232"/>
                <a:gd name="T17" fmla="*/ 88531 h 184"/>
                <a:gd name="T18" fmla="*/ 228699 w 232"/>
                <a:gd name="T19" fmla="*/ 161438 h 184"/>
                <a:gd name="T20" fmla="*/ 77965 w 232"/>
                <a:gd name="T21" fmla="*/ 197892 h 184"/>
                <a:gd name="T22" fmla="*/ 72768 w 232"/>
                <a:gd name="T23" fmla="*/ 317669 h 184"/>
                <a:gd name="T24" fmla="*/ 119547 w 232"/>
                <a:gd name="T25" fmla="*/ 239554 h 184"/>
                <a:gd name="T26" fmla="*/ 337850 w 232"/>
                <a:gd name="T27" fmla="*/ 203100 h 184"/>
                <a:gd name="T28" fmla="*/ 296269 w 232"/>
                <a:gd name="T29" fmla="*/ 203100 h 184"/>
                <a:gd name="T30" fmla="*/ 213106 w 232"/>
                <a:gd name="T31" fmla="*/ 317669 h 184"/>
                <a:gd name="T32" fmla="*/ 124745 w 232"/>
                <a:gd name="T33" fmla="*/ 317669 h 184"/>
                <a:gd name="T34" fmla="*/ 25988 w 232"/>
                <a:gd name="T35" fmla="*/ 317669 h 184"/>
                <a:gd name="T36" fmla="*/ 10395 w 232"/>
                <a:gd name="T37" fmla="*/ 390576 h 184"/>
                <a:gd name="T38" fmla="*/ 31186 w 232"/>
                <a:gd name="T39" fmla="*/ 510353 h 184"/>
                <a:gd name="T40" fmla="*/ 51977 w 232"/>
                <a:gd name="T41" fmla="*/ 656168 h 184"/>
                <a:gd name="T42" fmla="*/ 83163 w 232"/>
                <a:gd name="T43" fmla="*/ 843645 h 184"/>
                <a:gd name="T44" fmla="*/ 270280 w 232"/>
                <a:gd name="T45" fmla="*/ 869683 h 184"/>
                <a:gd name="T46" fmla="*/ 353443 w 232"/>
                <a:gd name="T47" fmla="*/ 322876 h 184"/>
                <a:gd name="T48" fmla="*/ 447002 w 232"/>
                <a:gd name="T49" fmla="*/ 567638 h 184"/>
                <a:gd name="T50" fmla="*/ 109152 w 232"/>
                <a:gd name="T51" fmla="*/ 265592 h 184"/>
                <a:gd name="T52" fmla="*/ 155931 w 232"/>
                <a:gd name="T53" fmla="*/ 239554 h 184"/>
                <a:gd name="T54" fmla="*/ 623724 w 232"/>
                <a:gd name="T55" fmla="*/ 598884 h 184"/>
                <a:gd name="T56" fmla="*/ 493781 w 232"/>
                <a:gd name="T57" fmla="*/ 166646 h 184"/>
                <a:gd name="T58" fmla="*/ 540561 w 232"/>
                <a:gd name="T59" fmla="*/ 583261 h 184"/>
                <a:gd name="T60" fmla="*/ 51977 w 232"/>
                <a:gd name="T61" fmla="*/ 755114 h 184"/>
                <a:gd name="T62" fmla="*/ 36384 w 232"/>
                <a:gd name="T63" fmla="*/ 671791 h 184"/>
                <a:gd name="T64" fmla="*/ 540561 w 232"/>
                <a:gd name="T65" fmla="*/ 864476 h 184"/>
                <a:gd name="T66" fmla="*/ 514572 w 232"/>
                <a:gd name="T67" fmla="*/ 926968 h 184"/>
                <a:gd name="T68" fmla="*/ 602933 w 232"/>
                <a:gd name="T69" fmla="*/ 880099 h 184"/>
                <a:gd name="T70" fmla="*/ 649712 w 232"/>
                <a:gd name="T71" fmla="*/ 926968 h 184"/>
                <a:gd name="T72" fmla="*/ 498979 w 232"/>
                <a:gd name="T73" fmla="*/ 786360 h 184"/>
                <a:gd name="T74" fmla="*/ 1200668 w 232"/>
                <a:gd name="T75" fmla="*/ 838437 h 184"/>
                <a:gd name="T76" fmla="*/ 758864 w 232"/>
                <a:gd name="T77" fmla="*/ 515561 h 184"/>
                <a:gd name="T78" fmla="*/ 670503 w 232"/>
                <a:gd name="T79" fmla="*/ 562430 h 184"/>
                <a:gd name="T80" fmla="*/ 623724 w 232"/>
                <a:gd name="T81" fmla="*/ 598884 h 184"/>
                <a:gd name="T82" fmla="*/ 540561 w 232"/>
                <a:gd name="T83" fmla="*/ 531184 h 184"/>
                <a:gd name="T84" fmla="*/ 524968 w 232"/>
                <a:gd name="T85" fmla="*/ 609299 h 184"/>
                <a:gd name="T86" fmla="*/ 504177 w 232"/>
                <a:gd name="T87" fmla="*/ 650961 h 184"/>
                <a:gd name="T88" fmla="*/ 592538 w 232"/>
                <a:gd name="T89" fmla="*/ 786360 h 184"/>
                <a:gd name="T90" fmla="*/ 691294 w 232"/>
                <a:gd name="T91" fmla="*/ 786360 h 184"/>
                <a:gd name="T92" fmla="*/ 717282 w 232"/>
                <a:gd name="T93" fmla="*/ 713453 h 184"/>
                <a:gd name="T94" fmla="*/ 764062 w 232"/>
                <a:gd name="T95" fmla="*/ 671791 h 184"/>
                <a:gd name="T96" fmla="*/ 712085 w 232"/>
                <a:gd name="T97" fmla="*/ 828022 h 184"/>
                <a:gd name="T98" fmla="*/ 748469 w 232"/>
                <a:gd name="T99" fmla="*/ 848853 h 184"/>
                <a:gd name="T100" fmla="*/ 452200 w 232"/>
                <a:gd name="T101" fmla="*/ 817607 h 184"/>
                <a:gd name="T102" fmla="*/ 452200 w 232"/>
                <a:gd name="T103" fmla="*/ 859268 h 184"/>
                <a:gd name="T104" fmla="*/ 353443 w 232"/>
                <a:gd name="T105" fmla="*/ 817607 h 184"/>
                <a:gd name="T106" fmla="*/ 447002 w 232"/>
                <a:gd name="T107" fmla="*/ 781153 h 184"/>
                <a:gd name="T108" fmla="*/ 415816 w 232"/>
                <a:gd name="T109" fmla="*/ 692622 h 184"/>
                <a:gd name="T110" fmla="*/ 317060 w 232"/>
                <a:gd name="T111" fmla="*/ 661376 h 184"/>
                <a:gd name="T112" fmla="*/ 311862 w 232"/>
                <a:gd name="T113" fmla="*/ 781153 h 184"/>
                <a:gd name="T114" fmla="*/ 275478 w 232"/>
                <a:gd name="T115" fmla="*/ 801983 h 184"/>
                <a:gd name="T116" fmla="*/ 426211 w 232"/>
                <a:gd name="T117" fmla="*/ 828022 h 184"/>
                <a:gd name="T118" fmla="*/ 353443 w 232"/>
                <a:gd name="T119" fmla="*/ 85406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32" h="184" extrusionOk="0">
                  <a:moveTo>
                    <a:pt x="51" y="161"/>
                  </a:moveTo>
                  <a:cubicBezTo>
                    <a:pt x="50" y="159"/>
                    <a:pt x="48" y="157"/>
                    <a:pt x="46" y="156"/>
                  </a:cubicBezTo>
                  <a:cubicBezTo>
                    <a:pt x="47" y="155"/>
                    <a:pt x="48" y="155"/>
                    <a:pt x="47" y="154"/>
                  </a:cubicBezTo>
                  <a:cubicBezTo>
                    <a:pt x="47" y="153"/>
                    <a:pt x="44" y="153"/>
                    <a:pt x="45" y="150"/>
                  </a:cubicBezTo>
                  <a:cubicBezTo>
                    <a:pt x="46" y="150"/>
                    <a:pt x="45" y="148"/>
                    <a:pt x="46" y="148"/>
                  </a:cubicBezTo>
                  <a:cubicBezTo>
                    <a:pt x="47" y="149"/>
                    <a:pt x="48" y="149"/>
                    <a:pt x="49" y="149"/>
                  </a:cubicBezTo>
                  <a:cubicBezTo>
                    <a:pt x="49" y="148"/>
                    <a:pt x="50" y="148"/>
                    <a:pt x="50" y="147"/>
                  </a:cubicBezTo>
                  <a:cubicBezTo>
                    <a:pt x="51" y="147"/>
                    <a:pt x="51" y="145"/>
                    <a:pt x="52" y="145"/>
                  </a:cubicBezTo>
                  <a:cubicBezTo>
                    <a:pt x="51" y="143"/>
                    <a:pt x="50" y="142"/>
                    <a:pt x="49" y="142"/>
                  </a:cubicBezTo>
                  <a:cubicBezTo>
                    <a:pt x="50" y="140"/>
                    <a:pt x="49" y="140"/>
                    <a:pt x="48" y="138"/>
                  </a:cubicBezTo>
                  <a:cubicBezTo>
                    <a:pt x="47" y="135"/>
                    <a:pt x="50" y="136"/>
                    <a:pt x="50" y="133"/>
                  </a:cubicBezTo>
                  <a:cubicBezTo>
                    <a:pt x="51" y="130"/>
                    <a:pt x="47" y="132"/>
                    <a:pt x="47" y="129"/>
                  </a:cubicBezTo>
                  <a:cubicBezTo>
                    <a:pt x="49" y="129"/>
                    <a:pt x="49" y="128"/>
                    <a:pt x="50" y="128"/>
                  </a:cubicBezTo>
                  <a:cubicBezTo>
                    <a:pt x="50" y="127"/>
                    <a:pt x="52" y="127"/>
                    <a:pt x="52" y="126"/>
                  </a:cubicBezTo>
                  <a:cubicBezTo>
                    <a:pt x="55" y="127"/>
                    <a:pt x="56" y="125"/>
                    <a:pt x="57" y="124"/>
                  </a:cubicBezTo>
                  <a:cubicBezTo>
                    <a:pt x="58" y="121"/>
                    <a:pt x="53" y="123"/>
                    <a:pt x="54" y="120"/>
                  </a:cubicBezTo>
                  <a:cubicBezTo>
                    <a:pt x="56" y="120"/>
                    <a:pt x="59" y="120"/>
                    <a:pt x="62" y="120"/>
                  </a:cubicBezTo>
                  <a:cubicBezTo>
                    <a:pt x="62" y="119"/>
                    <a:pt x="63" y="119"/>
                    <a:pt x="63" y="118"/>
                  </a:cubicBezTo>
                  <a:cubicBezTo>
                    <a:pt x="64" y="118"/>
                    <a:pt x="64" y="116"/>
                    <a:pt x="65" y="116"/>
                  </a:cubicBezTo>
                  <a:cubicBezTo>
                    <a:pt x="65" y="115"/>
                    <a:pt x="65" y="114"/>
                    <a:pt x="64" y="113"/>
                  </a:cubicBezTo>
                  <a:cubicBezTo>
                    <a:pt x="64" y="113"/>
                    <a:pt x="62" y="113"/>
                    <a:pt x="62" y="112"/>
                  </a:cubicBezTo>
                  <a:cubicBezTo>
                    <a:pt x="62" y="111"/>
                    <a:pt x="61" y="110"/>
                    <a:pt x="60" y="110"/>
                  </a:cubicBezTo>
                  <a:cubicBezTo>
                    <a:pt x="60" y="108"/>
                    <a:pt x="64" y="109"/>
                    <a:pt x="63" y="111"/>
                  </a:cubicBezTo>
                  <a:cubicBezTo>
                    <a:pt x="65" y="111"/>
                    <a:pt x="66" y="110"/>
                    <a:pt x="66" y="109"/>
                  </a:cubicBezTo>
                  <a:cubicBezTo>
                    <a:pt x="68" y="109"/>
                    <a:pt x="67" y="112"/>
                    <a:pt x="69" y="112"/>
                  </a:cubicBezTo>
                  <a:cubicBezTo>
                    <a:pt x="70" y="111"/>
                    <a:pt x="70" y="110"/>
                    <a:pt x="70" y="109"/>
                  </a:cubicBezTo>
                  <a:cubicBezTo>
                    <a:pt x="70" y="108"/>
                    <a:pt x="71" y="108"/>
                    <a:pt x="71" y="107"/>
                  </a:cubicBezTo>
                  <a:cubicBezTo>
                    <a:pt x="71" y="107"/>
                    <a:pt x="71" y="106"/>
                    <a:pt x="71" y="106"/>
                  </a:cubicBezTo>
                  <a:cubicBezTo>
                    <a:pt x="72" y="103"/>
                    <a:pt x="74" y="97"/>
                    <a:pt x="70" y="96"/>
                  </a:cubicBezTo>
                  <a:cubicBezTo>
                    <a:pt x="70" y="96"/>
                    <a:pt x="71" y="96"/>
                    <a:pt x="71" y="95"/>
                  </a:cubicBezTo>
                  <a:cubicBezTo>
                    <a:pt x="70" y="94"/>
                    <a:pt x="71" y="93"/>
                    <a:pt x="71" y="93"/>
                  </a:cubicBezTo>
                  <a:cubicBezTo>
                    <a:pt x="72" y="92"/>
                    <a:pt x="72" y="90"/>
                    <a:pt x="73" y="90"/>
                  </a:cubicBezTo>
                  <a:cubicBezTo>
                    <a:pt x="74" y="89"/>
                    <a:pt x="75" y="89"/>
                    <a:pt x="75" y="88"/>
                  </a:cubicBezTo>
                  <a:cubicBezTo>
                    <a:pt x="75" y="86"/>
                    <a:pt x="77" y="87"/>
                    <a:pt x="79" y="87"/>
                  </a:cubicBezTo>
                  <a:cubicBezTo>
                    <a:pt x="80" y="91"/>
                    <a:pt x="76" y="90"/>
                    <a:pt x="74" y="91"/>
                  </a:cubicBezTo>
                  <a:cubicBezTo>
                    <a:pt x="75" y="92"/>
                    <a:pt x="75" y="93"/>
                    <a:pt x="77" y="93"/>
                  </a:cubicBezTo>
                  <a:cubicBezTo>
                    <a:pt x="77" y="93"/>
                    <a:pt x="77" y="93"/>
                    <a:pt x="78" y="93"/>
                  </a:cubicBezTo>
                  <a:cubicBezTo>
                    <a:pt x="80" y="93"/>
                    <a:pt x="79" y="95"/>
                    <a:pt x="80" y="96"/>
                  </a:cubicBezTo>
                  <a:cubicBezTo>
                    <a:pt x="81" y="96"/>
                    <a:pt x="81" y="95"/>
                    <a:pt x="81" y="94"/>
                  </a:cubicBezTo>
                  <a:cubicBezTo>
                    <a:pt x="82" y="93"/>
                    <a:pt x="82" y="92"/>
                    <a:pt x="82" y="91"/>
                  </a:cubicBezTo>
                  <a:cubicBezTo>
                    <a:pt x="85" y="90"/>
                    <a:pt x="84" y="94"/>
                    <a:pt x="86" y="95"/>
                  </a:cubicBezTo>
                  <a:cubicBezTo>
                    <a:pt x="87" y="95"/>
                    <a:pt x="86" y="93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8" y="92"/>
                    <a:pt x="87" y="90"/>
                    <a:pt x="87" y="89"/>
                  </a:cubicBezTo>
                  <a:cubicBezTo>
                    <a:pt x="89" y="90"/>
                    <a:pt x="90" y="89"/>
                    <a:pt x="90" y="88"/>
                  </a:cubicBezTo>
                  <a:cubicBezTo>
                    <a:pt x="90" y="87"/>
                    <a:pt x="90" y="86"/>
                    <a:pt x="91" y="87"/>
                  </a:cubicBezTo>
                  <a:cubicBezTo>
                    <a:pt x="91" y="86"/>
                    <a:pt x="92" y="85"/>
                    <a:pt x="93" y="85"/>
                  </a:cubicBezTo>
                  <a:cubicBezTo>
                    <a:pt x="94" y="85"/>
                    <a:pt x="93" y="83"/>
                    <a:pt x="95" y="83"/>
                  </a:cubicBezTo>
                  <a:cubicBezTo>
                    <a:pt x="94" y="81"/>
                    <a:pt x="94" y="78"/>
                    <a:pt x="93" y="77"/>
                  </a:cubicBezTo>
                  <a:cubicBezTo>
                    <a:pt x="92" y="75"/>
                    <a:pt x="91" y="75"/>
                    <a:pt x="90" y="73"/>
                  </a:cubicBezTo>
                  <a:cubicBezTo>
                    <a:pt x="89" y="73"/>
                    <a:pt x="89" y="73"/>
                    <a:pt x="88" y="72"/>
                  </a:cubicBezTo>
                  <a:cubicBezTo>
                    <a:pt x="87" y="72"/>
                    <a:pt x="86" y="72"/>
                    <a:pt x="85" y="72"/>
                  </a:cubicBezTo>
                  <a:cubicBezTo>
                    <a:pt x="84" y="72"/>
                    <a:pt x="83" y="72"/>
                    <a:pt x="83" y="71"/>
                  </a:cubicBezTo>
                  <a:cubicBezTo>
                    <a:pt x="81" y="71"/>
                    <a:pt x="81" y="73"/>
                    <a:pt x="79" y="72"/>
                  </a:cubicBezTo>
                  <a:cubicBezTo>
                    <a:pt x="79" y="71"/>
                    <a:pt x="77" y="72"/>
                    <a:pt x="77" y="71"/>
                  </a:cubicBezTo>
                  <a:cubicBezTo>
                    <a:pt x="77" y="70"/>
                    <a:pt x="77" y="70"/>
                    <a:pt x="76" y="70"/>
                  </a:cubicBezTo>
                  <a:cubicBezTo>
                    <a:pt x="76" y="68"/>
                    <a:pt x="75" y="68"/>
                    <a:pt x="73" y="68"/>
                  </a:cubicBezTo>
                  <a:cubicBezTo>
                    <a:pt x="73" y="68"/>
                    <a:pt x="73" y="69"/>
                    <a:pt x="72" y="69"/>
                  </a:cubicBezTo>
                  <a:cubicBezTo>
                    <a:pt x="72" y="70"/>
                    <a:pt x="74" y="74"/>
                    <a:pt x="71" y="73"/>
                  </a:cubicBezTo>
                  <a:cubicBezTo>
                    <a:pt x="71" y="73"/>
                    <a:pt x="71" y="71"/>
                    <a:pt x="71" y="71"/>
                  </a:cubicBezTo>
                  <a:cubicBezTo>
                    <a:pt x="72" y="70"/>
                    <a:pt x="71" y="69"/>
                    <a:pt x="72" y="69"/>
                  </a:cubicBezTo>
                  <a:cubicBezTo>
                    <a:pt x="72" y="68"/>
                    <a:pt x="72" y="68"/>
                    <a:pt x="73" y="68"/>
                  </a:cubicBezTo>
                  <a:cubicBezTo>
                    <a:pt x="72" y="67"/>
                    <a:pt x="76" y="65"/>
                    <a:pt x="74" y="63"/>
                  </a:cubicBezTo>
                  <a:cubicBezTo>
                    <a:pt x="74" y="63"/>
                    <a:pt x="73" y="63"/>
                    <a:pt x="73" y="63"/>
                  </a:cubicBezTo>
                  <a:cubicBezTo>
                    <a:pt x="74" y="62"/>
                    <a:pt x="75" y="61"/>
                    <a:pt x="75" y="60"/>
                  </a:cubicBezTo>
                  <a:cubicBezTo>
                    <a:pt x="75" y="55"/>
                    <a:pt x="74" y="52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5" y="45"/>
                    <a:pt x="75" y="43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8" y="41"/>
                    <a:pt x="79" y="41"/>
                    <a:pt x="79" y="40"/>
                  </a:cubicBezTo>
                  <a:cubicBezTo>
                    <a:pt x="79" y="37"/>
                    <a:pt x="81" y="37"/>
                    <a:pt x="80" y="34"/>
                  </a:cubicBezTo>
                  <a:cubicBezTo>
                    <a:pt x="81" y="34"/>
                    <a:pt x="82" y="33"/>
                    <a:pt x="82" y="32"/>
                  </a:cubicBezTo>
                  <a:cubicBezTo>
                    <a:pt x="82" y="32"/>
                    <a:pt x="82" y="31"/>
                    <a:pt x="83" y="31"/>
                  </a:cubicBezTo>
                  <a:cubicBezTo>
                    <a:pt x="83" y="27"/>
                    <a:pt x="83" y="23"/>
                    <a:pt x="84" y="20"/>
                  </a:cubicBezTo>
                  <a:cubicBezTo>
                    <a:pt x="84" y="18"/>
                    <a:pt x="83" y="18"/>
                    <a:pt x="83" y="16"/>
                  </a:cubicBezTo>
                  <a:cubicBezTo>
                    <a:pt x="82" y="16"/>
                    <a:pt x="82" y="16"/>
                    <a:pt x="82" y="15"/>
                  </a:cubicBezTo>
                  <a:cubicBezTo>
                    <a:pt x="82" y="13"/>
                    <a:pt x="81" y="13"/>
                    <a:pt x="81" y="10"/>
                  </a:cubicBezTo>
                  <a:cubicBezTo>
                    <a:pt x="81" y="10"/>
                    <a:pt x="81" y="8"/>
                    <a:pt x="81" y="8"/>
                  </a:cubicBezTo>
                  <a:cubicBezTo>
                    <a:pt x="81" y="8"/>
                    <a:pt x="82" y="8"/>
                    <a:pt x="82" y="8"/>
                  </a:cubicBezTo>
                  <a:cubicBezTo>
                    <a:pt x="82" y="8"/>
                    <a:pt x="83" y="7"/>
                    <a:pt x="83" y="6"/>
                  </a:cubicBezTo>
                  <a:cubicBezTo>
                    <a:pt x="84" y="6"/>
                    <a:pt x="84" y="6"/>
                    <a:pt x="85" y="5"/>
                  </a:cubicBezTo>
                  <a:cubicBezTo>
                    <a:pt x="85" y="5"/>
                    <a:pt x="85" y="4"/>
                    <a:pt x="86" y="5"/>
                  </a:cubicBezTo>
                  <a:cubicBezTo>
                    <a:pt x="86" y="4"/>
                    <a:pt x="86" y="4"/>
                    <a:pt x="87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0"/>
                    <a:pt x="82" y="1"/>
                    <a:pt x="81" y="2"/>
                  </a:cubicBezTo>
                  <a:cubicBezTo>
                    <a:pt x="81" y="2"/>
                    <a:pt x="81" y="3"/>
                    <a:pt x="80" y="3"/>
                  </a:cubicBezTo>
                  <a:cubicBezTo>
                    <a:pt x="79" y="3"/>
                    <a:pt x="79" y="5"/>
                    <a:pt x="77" y="5"/>
                  </a:cubicBezTo>
                  <a:cubicBezTo>
                    <a:pt x="77" y="6"/>
                    <a:pt x="77" y="7"/>
                    <a:pt x="76" y="6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76" y="7"/>
                    <a:pt x="75" y="7"/>
                    <a:pt x="75" y="7"/>
                  </a:cubicBezTo>
                  <a:cubicBezTo>
                    <a:pt x="73" y="7"/>
                    <a:pt x="73" y="9"/>
                    <a:pt x="71" y="8"/>
                  </a:cubicBezTo>
                  <a:cubicBezTo>
                    <a:pt x="71" y="8"/>
                    <a:pt x="71" y="8"/>
                    <a:pt x="70" y="8"/>
                  </a:cubicBezTo>
                  <a:cubicBezTo>
                    <a:pt x="68" y="8"/>
                    <a:pt x="66" y="8"/>
                    <a:pt x="64" y="8"/>
                  </a:cubicBezTo>
                  <a:cubicBezTo>
                    <a:pt x="61" y="8"/>
                    <a:pt x="61" y="11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8" y="13"/>
                    <a:pt x="58" y="15"/>
                    <a:pt x="57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6" y="18"/>
                    <a:pt x="56" y="18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9"/>
                    <a:pt x="55" y="20"/>
                    <a:pt x="55" y="20"/>
                  </a:cubicBezTo>
                  <a:cubicBezTo>
                    <a:pt x="55" y="21"/>
                    <a:pt x="54" y="22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2" y="25"/>
                    <a:pt x="52" y="26"/>
                    <a:pt x="52" y="27"/>
                  </a:cubicBezTo>
                  <a:cubicBezTo>
                    <a:pt x="49" y="26"/>
                    <a:pt x="51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30"/>
                    <a:pt x="46" y="30"/>
                    <a:pt x="45" y="31"/>
                  </a:cubicBezTo>
                  <a:cubicBezTo>
                    <a:pt x="45" y="31"/>
                    <a:pt x="44" y="31"/>
                    <a:pt x="44" y="31"/>
                  </a:cubicBezTo>
                  <a:cubicBezTo>
                    <a:pt x="43" y="33"/>
                    <a:pt x="41" y="32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7" y="32"/>
                    <a:pt x="35" y="31"/>
                    <a:pt x="32" y="31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0" y="32"/>
                    <a:pt x="30" y="33"/>
                    <a:pt x="29" y="33"/>
                  </a:cubicBezTo>
                  <a:cubicBezTo>
                    <a:pt x="27" y="33"/>
                    <a:pt x="26" y="33"/>
                    <a:pt x="26" y="34"/>
                  </a:cubicBezTo>
                  <a:cubicBezTo>
                    <a:pt x="25" y="33"/>
                    <a:pt x="23" y="33"/>
                    <a:pt x="21" y="33"/>
                  </a:cubicBezTo>
                  <a:cubicBezTo>
                    <a:pt x="20" y="33"/>
                    <a:pt x="19" y="33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5"/>
                  </a:cubicBezTo>
                  <a:cubicBezTo>
                    <a:pt x="16" y="37"/>
                    <a:pt x="15" y="37"/>
                    <a:pt x="15" y="38"/>
                  </a:cubicBezTo>
                  <a:cubicBezTo>
                    <a:pt x="15" y="38"/>
                    <a:pt x="15" y="39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40"/>
                    <a:pt x="14" y="40"/>
                    <a:pt x="13" y="40"/>
                  </a:cubicBezTo>
                  <a:cubicBezTo>
                    <a:pt x="13" y="42"/>
                    <a:pt x="10" y="42"/>
                    <a:pt x="11" y="45"/>
                  </a:cubicBezTo>
                  <a:cubicBezTo>
                    <a:pt x="9" y="45"/>
                    <a:pt x="9" y="47"/>
                    <a:pt x="7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2"/>
                    <a:pt x="6" y="52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7" y="55"/>
                    <a:pt x="8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0" y="59"/>
                    <a:pt x="12" y="60"/>
                    <a:pt x="14" y="61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6" y="62"/>
                    <a:pt x="16" y="64"/>
                    <a:pt x="16" y="65"/>
                  </a:cubicBezTo>
                  <a:cubicBezTo>
                    <a:pt x="17" y="65"/>
                    <a:pt x="18" y="65"/>
                    <a:pt x="18" y="64"/>
                  </a:cubicBezTo>
                  <a:cubicBezTo>
                    <a:pt x="18" y="63"/>
                    <a:pt x="19" y="62"/>
                    <a:pt x="21" y="62"/>
                  </a:cubicBezTo>
                  <a:cubicBezTo>
                    <a:pt x="20" y="60"/>
                    <a:pt x="17" y="60"/>
                    <a:pt x="16" y="59"/>
                  </a:cubicBezTo>
                  <a:cubicBezTo>
                    <a:pt x="15" y="57"/>
                    <a:pt x="15" y="55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7" y="52"/>
                    <a:pt x="20" y="53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48"/>
                    <a:pt x="22" y="48"/>
                    <a:pt x="22" y="46"/>
                  </a:cubicBezTo>
                  <a:cubicBezTo>
                    <a:pt x="22" y="46"/>
                    <a:pt x="23" y="46"/>
                    <a:pt x="23" y="46"/>
                  </a:cubicBezTo>
                  <a:cubicBezTo>
                    <a:pt x="23" y="46"/>
                    <a:pt x="24" y="46"/>
                    <a:pt x="24" y="46"/>
                  </a:cubicBezTo>
                  <a:cubicBezTo>
                    <a:pt x="24" y="44"/>
                    <a:pt x="26" y="44"/>
                    <a:pt x="26" y="43"/>
                  </a:cubicBezTo>
                  <a:cubicBezTo>
                    <a:pt x="29" y="43"/>
                    <a:pt x="32" y="42"/>
                    <a:pt x="35" y="40"/>
                  </a:cubicBezTo>
                  <a:cubicBezTo>
                    <a:pt x="38" y="40"/>
                    <a:pt x="37" y="43"/>
                    <a:pt x="40" y="42"/>
                  </a:cubicBezTo>
                  <a:cubicBezTo>
                    <a:pt x="41" y="42"/>
                    <a:pt x="43" y="42"/>
                    <a:pt x="43" y="41"/>
                  </a:cubicBezTo>
                  <a:cubicBezTo>
                    <a:pt x="44" y="41"/>
                    <a:pt x="44" y="41"/>
                    <a:pt x="45" y="40"/>
                  </a:cubicBezTo>
                  <a:cubicBezTo>
                    <a:pt x="49" y="41"/>
                    <a:pt x="50" y="39"/>
                    <a:pt x="54" y="39"/>
                  </a:cubicBezTo>
                  <a:cubicBezTo>
                    <a:pt x="55" y="39"/>
                    <a:pt x="55" y="38"/>
                    <a:pt x="57" y="38"/>
                  </a:cubicBezTo>
                  <a:cubicBezTo>
                    <a:pt x="58" y="39"/>
                    <a:pt x="60" y="39"/>
                    <a:pt x="60" y="38"/>
                  </a:cubicBezTo>
                  <a:cubicBezTo>
                    <a:pt x="61" y="38"/>
                    <a:pt x="63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7" y="39"/>
                    <a:pt x="68" y="41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70" y="42"/>
                    <a:pt x="70" y="42"/>
                  </a:cubicBezTo>
                  <a:cubicBezTo>
                    <a:pt x="70" y="44"/>
                    <a:pt x="72" y="43"/>
                    <a:pt x="71" y="46"/>
                  </a:cubicBezTo>
                  <a:cubicBezTo>
                    <a:pt x="71" y="46"/>
                    <a:pt x="71" y="45"/>
                    <a:pt x="71" y="45"/>
                  </a:cubicBezTo>
                  <a:cubicBezTo>
                    <a:pt x="70" y="44"/>
                    <a:pt x="69" y="44"/>
                    <a:pt x="69" y="44"/>
                  </a:cubicBezTo>
                  <a:cubicBezTo>
                    <a:pt x="69" y="44"/>
                    <a:pt x="68" y="43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6" y="41"/>
                    <a:pt x="67" y="39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2" y="40"/>
                    <a:pt x="59" y="39"/>
                    <a:pt x="57" y="39"/>
                  </a:cubicBezTo>
                  <a:cubicBezTo>
                    <a:pt x="56" y="40"/>
                    <a:pt x="57" y="40"/>
                    <a:pt x="56" y="40"/>
                  </a:cubicBezTo>
                  <a:cubicBezTo>
                    <a:pt x="55" y="41"/>
                    <a:pt x="53" y="40"/>
                    <a:pt x="53" y="42"/>
                  </a:cubicBezTo>
                  <a:cubicBezTo>
                    <a:pt x="53" y="43"/>
                    <a:pt x="53" y="43"/>
                    <a:pt x="52" y="43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0" y="43"/>
                    <a:pt x="48" y="42"/>
                    <a:pt x="45" y="42"/>
                  </a:cubicBezTo>
                  <a:cubicBezTo>
                    <a:pt x="44" y="42"/>
                    <a:pt x="44" y="43"/>
                    <a:pt x="43" y="43"/>
                  </a:cubicBezTo>
                  <a:cubicBezTo>
                    <a:pt x="41" y="44"/>
                    <a:pt x="41" y="46"/>
                    <a:pt x="39" y="46"/>
                  </a:cubicBezTo>
                  <a:cubicBezTo>
                    <a:pt x="40" y="48"/>
                    <a:pt x="40" y="49"/>
                    <a:pt x="39" y="50"/>
                  </a:cubicBezTo>
                  <a:cubicBezTo>
                    <a:pt x="39" y="52"/>
                    <a:pt x="40" y="52"/>
                    <a:pt x="40" y="54"/>
                  </a:cubicBezTo>
                  <a:cubicBezTo>
                    <a:pt x="41" y="56"/>
                    <a:pt x="39" y="57"/>
                    <a:pt x="39" y="59"/>
                  </a:cubicBezTo>
                  <a:cubicBezTo>
                    <a:pt x="39" y="60"/>
                    <a:pt x="40" y="61"/>
                    <a:pt x="41" y="61"/>
                  </a:cubicBezTo>
                  <a:cubicBezTo>
                    <a:pt x="40" y="64"/>
                    <a:pt x="42" y="65"/>
                    <a:pt x="42" y="68"/>
                  </a:cubicBezTo>
                  <a:cubicBezTo>
                    <a:pt x="40" y="68"/>
                    <a:pt x="41" y="65"/>
                    <a:pt x="39" y="63"/>
                  </a:cubicBezTo>
                  <a:cubicBezTo>
                    <a:pt x="37" y="63"/>
                    <a:pt x="36" y="64"/>
                    <a:pt x="36" y="65"/>
                  </a:cubicBezTo>
                  <a:cubicBezTo>
                    <a:pt x="33" y="64"/>
                    <a:pt x="37" y="63"/>
                    <a:pt x="37" y="62"/>
                  </a:cubicBezTo>
                  <a:cubicBezTo>
                    <a:pt x="37" y="61"/>
                    <a:pt x="38" y="59"/>
                    <a:pt x="38" y="57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6" y="54"/>
                    <a:pt x="35" y="55"/>
                    <a:pt x="35" y="54"/>
                  </a:cubicBezTo>
                  <a:cubicBezTo>
                    <a:pt x="33" y="54"/>
                    <a:pt x="32" y="54"/>
                    <a:pt x="30" y="54"/>
                  </a:cubicBezTo>
                  <a:cubicBezTo>
                    <a:pt x="28" y="54"/>
                    <a:pt x="29" y="57"/>
                    <a:pt x="27" y="58"/>
                  </a:cubicBezTo>
                  <a:cubicBezTo>
                    <a:pt x="26" y="59"/>
                    <a:pt x="26" y="60"/>
                    <a:pt x="25" y="61"/>
                  </a:cubicBezTo>
                  <a:cubicBezTo>
                    <a:pt x="25" y="61"/>
                    <a:pt x="24" y="61"/>
                    <a:pt x="24" y="61"/>
                  </a:cubicBezTo>
                  <a:cubicBezTo>
                    <a:pt x="24" y="61"/>
                    <a:pt x="24" y="63"/>
                    <a:pt x="23" y="63"/>
                  </a:cubicBezTo>
                  <a:cubicBezTo>
                    <a:pt x="23" y="64"/>
                    <a:pt x="23" y="64"/>
                    <a:pt x="22" y="64"/>
                  </a:cubicBezTo>
                  <a:cubicBezTo>
                    <a:pt x="22" y="66"/>
                    <a:pt x="22" y="68"/>
                    <a:pt x="22" y="70"/>
                  </a:cubicBezTo>
                  <a:cubicBezTo>
                    <a:pt x="22" y="70"/>
                    <a:pt x="20" y="70"/>
                    <a:pt x="20" y="71"/>
                  </a:cubicBezTo>
                  <a:cubicBezTo>
                    <a:pt x="18" y="71"/>
                    <a:pt x="17" y="69"/>
                    <a:pt x="17" y="67"/>
                  </a:cubicBezTo>
                  <a:cubicBezTo>
                    <a:pt x="16" y="67"/>
                    <a:pt x="15" y="66"/>
                    <a:pt x="14" y="65"/>
                  </a:cubicBezTo>
                  <a:cubicBezTo>
                    <a:pt x="12" y="66"/>
                    <a:pt x="12" y="64"/>
                    <a:pt x="10" y="64"/>
                  </a:cubicBezTo>
                  <a:cubicBezTo>
                    <a:pt x="10" y="63"/>
                    <a:pt x="9" y="64"/>
                    <a:pt x="8" y="63"/>
                  </a:cubicBezTo>
                  <a:cubicBezTo>
                    <a:pt x="7" y="63"/>
                    <a:pt x="7" y="63"/>
                    <a:pt x="6" y="63"/>
                  </a:cubicBezTo>
                  <a:cubicBezTo>
                    <a:pt x="6" y="60"/>
                    <a:pt x="7" y="59"/>
                    <a:pt x="7" y="57"/>
                  </a:cubicBezTo>
                  <a:cubicBezTo>
                    <a:pt x="5" y="56"/>
                    <a:pt x="6" y="59"/>
                    <a:pt x="5" y="61"/>
                  </a:cubicBezTo>
                  <a:cubicBezTo>
                    <a:pt x="4" y="61"/>
                    <a:pt x="5" y="64"/>
                    <a:pt x="5" y="65"/>
                  </a:cubicBezTo>
                  <a:cubicBezTo>
                    <a:pt x="4" y="65"/>
                    <a:pt x="4" y="67"/>
                    <a:pt x="4" y="68"/>
                  </a:cubicBezTo>
                  <a:cubicBezTo>
                    <a:pt x="3" y="68"/>
                    <a:pt x="3" y="70"/>
                    <a:pt x="3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3"/>
                    <a:pt x="4" y="73"/>
                    <a:pt x="5" y="74"/>
                  </a:cubicBezTo>
                  <a:cubicBezTo>
                    <a:pt x="6" y="74"/>
                    <a:pt x="5" y="77"/>
                    <a:pt x="6" y="77"/>
                  </a:cubicBezTo>
                  <a:cubicBezTo>
                    <a:pt x="7" y="77"/>
                    <a:pt x="7" y="79"/>
                    <a:pt x="6" y="79"/>
                  </a:cubicBezTo>
                  <a:cubicBezTo>
                    <a:pt x="6" y="79"/>
                    <a:pt x="7" y="80"/>
                    <a:pt x="6" y="80"/>
                  </a:cubicBezTo>
                  <a:cubicBezTo>
                    <a:pt x="6" y="81"/>
                    <a:pt x="5" y="79"/>
                    <a:pt x="5" y="79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4" y="77"/>
                    <a:pt x="3" y="75"/>
                    <a:pt x="2" y="75"/>
                  </a:cubicBezTo>
                  <a:cubicBezTo>
                    <a:pt x="2" y="77"/>
                    <a:pt x="2" y="79"/>
                    <a:pt x="2" y="81"/>
                  </a:cubicBezTo>
                  <a:cubicBezTo>
                    <a:pt x="2" y="83"/>
                    <a:pt x="1" y="83"/>
                    <a:pt x="1" y="84"/>
                  </a:cubicBezTo>
                  <a:cubicBezTo>
                    <a:pt x="1" y="85"/>
                    <a:pt x="1" y="86"/>
                    <a:pt x="0" y="87"/>
                  </a:cubicBezTo>
                  <a:cubicBezTo>
                    <a:pt x="1" y="87"/>
                    <a:pt x="1" y="88"/>
                    <a:pt x="1" y="89"/>
                  </a:cubicBezTo>
                  <a:cubicBezTo>
                    <a:pt x="1" y="91"/>
                    <a:pt x="0" y="92"/>
                    <a:pt x="0" y="94"/>
                  </a:cubicBezTo>
                  <a:cubicBezTo>
                    <a:pt x="0" y="97"/>
                    <a:pt x="2" y="98"/>
                    <a:pt x="1" y="101"/>
                  </a:cubicBezTo>
                  <a:cubicBezTo>
                    <a:pt x="3" y="101"/>
                    <a:pt x="3" y="99"/>
                    <a:pt x="3" y="97"/>
                  </a:cubicBezTo>
                  <a:cubicBezTo>
                    <a:pt x="2" y="95"/>
                    <a:pt x="3" y="94"/>
                    <a:pt x="4" y="93"/>
                  </a:cubicBezTo>
                  <a:cubicBezTo>
                    <a:pt x="4" y="93"/>
                    <a:pt x="4" y="93"/>
                    <a:pt x="5" y="93"/>
                  </a:cubicBezTo>
                  <a:cubicBezTo>
                    <a:pt x="5" y="93"/>
                    <a:pt x="6" y="93"/>
                    <a:pt x="5" y="94"/>
                  </a:cubicBezTo>
                  <a:cubicBezTo>
                    <a:pt x="5" y="96"/>
                    <a:pt x="7" y="96"/>
                    <a:pt x="6" y="98"/>
                  </a:cubicBezTo>
                  <a:cubicBezTo>
                    <a:pt x="7" y="100"/>
                    <a:pt x="10" y="101"/>
                    <a:pt x="9" y="104"/>
                  </a:cubicBezTo>
                  <a:cubicBezTo>
                    <a:pt x="8" y="106"/>
                    <a:pt x="7" y="107"/>
                    <a:pt x="6" y="109"/>
                  </a:cubicBezTo>
                  <a:cubicBezTo>
                    <a:pt x="6" y="110"/>
                    <a:pt x="4" y="111"/>
                    <a:pt x="5" y="113"/>
                  </a:cubicBezTo>
                  <a:cubicBezTo>
                    <a:pt x="2" y="113"/>
                    <a:pt x="3" y="117"/>
                    <a:pt x="2" y="118"/>
                  </a:cubicBezTo>
                  <a:cubicBezTo>
                    <a:pt x="0" y="118"/>
                    <a:pt x="0" y="120"/>
                    <a:pt x="0" y="122"/>
                  </a:cubicBezTo>
                  <a:cubicBezTo>
                    <a:pt x="0" y="124"/>
                    <a:pt x="3" y="123"/>
                    <a:pt x="3" y="125"/>
                  </a:cubicBezTo>
                  <a:cubicBezTo>
                    <a:pt x="7" y="126"/>
                    <a:pt x="2" y="123"/>
                    <a:pt x="5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7" y="123"/>
                    <a:pt x="7" y="127"/>
                    <a:pt x="9" y="126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1" y="127"/>
                    <a:pt x="10" y="128"/>
                    <a:pt x="12" y="129"/>
                  </a:cubicBezTo>
                  <a:cubicBezTo>
                    <a:pt x="12" y="127"/>
                    <a:pt x="13" y="128"/>
                    <a:pt x="13" y="129"/>
                  </a:cubicBezTo>
                  <a:cubicBezTo>
                    <a:pt x="14" y="129"/>
                    <a:pt x="14" y="129"/>
                    <a:pt x="15" y="129"/>
                  </a:cubicBezTo>
                  <a:cubicBezTo>
                    <a:pt x="15" y="130"/>
                    <a:pt x="16" y="130"/>
                    <a:pt x="16" y="130"/>
                  </a:cubicBezTo>
                  <a:cubicBezTo>
                    <a:pt x="16" y="131"/>
                    <a:pt x="16" y="133"/>
                    <a:pt x="16" y="134"/>
                  </a:cubicBezTo>
                  <a:cubicBezTo>
                    <a:pt x="16" y="134"/>
                    <a:pt x="17" y="134"/>
                    <a:pt x="17" y="134"/>
                  </a:cubicBezTo>
                  <a:cubicBezTo>
                    <a:pt x="17" y="136"/>
                    <a:pt x="18" y="143"/>
                    <a:pt x="17" y="145"/>
                  </a:cubicBezTo>
                  <a:cubicBezTo>
                    <a:pt x="17" y="146"/>
                    <a:pt x="16" y="146"/>
                    <a:pt x="16" y="146"/>
                  </a:cubicBezTo>
                  <a:cubicBezTo>
                    <a:pt x="16" y="147"/>
                    <a:pt x="16" y="148"/>
                    <a:pt x="16" y="149"/>
                  </a:cubicBezTo>
                  <a:cubicBezTo>
                    <a:pt x="16" y="151"/>
                    <a:pt x="15" y="153"/>
                    <a:pt x="14" y="154"/>
                  </a:cubicBezTo>
                  <a:cubicBezTo>
                    <a:pt x="14" y="157"/>
                    <a:pt x="17" y="158"/>
                    <a:pt x="16" y="162"/>
                  </a:cubicBezTo>
                  <a:cubicBezTo>
                    <a:pt x="19" y="162"/>
                    <a:pt x="21" y="162"/>
                    <a:pt x="24" y="162"/>
                  </a:cubicBezTo>
                  <a:cubicBezTo>
                    <a:pt x="24" y="163"/>
                    <a:pt x="26" y="162"/>
                    <a:pt x="27" y="162"/>
                  </a:cubicBezTo>
                  <a:cubicBezTo>
                    <a:pt x="27" y="162"/>
                    <a:pt x="27" y="163"/>
                    <a:pt x="27" y="163"/>
                  </a:cubicBezTo>
                  <a:cubicBezTo>
                    <a:pt x="27" y="163"/>
                    <a:pt x="28" y="163"/>
                    <a:pt x="28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9" y="164"/>
                    <a:pt x="30" y="164"/>
                  </a:cubicBezTo>
                  <a:cubicBezTo>
                    <a:pt x="32" y="164"/>
                    <a:pt x="34" y="164"/>
                    <a:pt x="36" y="164"/>
                  </a:cubicBezTo>
                  <a:cubicBezTo>
                    <a:pt x="38" y="166"/>
                    <a:pt x="41" y="166"/>
                    <a:pt x="43" y="167"/>
                  </a:cubicBezTo>
                  <a:cubicBezTo>
                    <a:pt x="43" y="165"/>
                    <a:pt x="45" y="165"/>
                    <a:pt x="46" y="164"/>
                  </a:cubicBezTo>
                  <a:cubicBezTo>
                    <a:pt x="46" y="164"/>
                    <a:pt x="46" y="163"/>
                    <a:pt x="46" y="162"/>
                  </a:cubicBezTo>
                  <a:cubicBezTo>
                    <a:pt x="51" y="161"/>
                    <a:pt x="49" y="167"/>
                    <a:pt x="52" y="167"/>
                  </a:cubicBezTo>
                  <a:cubicBezTo>
                    <a:pt x="53" y="167"/>
                    <a:pt x="53" y="165"/>
                    <a:pt x="53" y="163"/>
                  </a:cubicBezTo>
                  <a:cubicBezTo>
                    <a:pt x="53" y="162"/>
                    <a:pt x="52" y="161"/>
                    <a:pt x="51" y="161"/>
                  </a:cubicBezTo>
                  <a:close/>
                  <a:moveTo>
                    <a:pt x="63" y="62"/>
                  </a:moveTo>
                  <a:cubicBezTo>
                    <a:pt x="65" y="62"/>
                    <a:pt x="64" y="59"/>
                    <a:pt x="65" y="59"/>
                  </a:cubicBezTo>
                  <a:cubicBezTo>
                    <a:pt x="65" y="60"/>
                    <a:pt x="67" y="60"/>
                    <a:pt x="68" y="59"/>
                  </a:cubicBezTo>
                  <a:cubicBezTo>
                    <a:pt x="70" y="60"/>
                    <a:pt x="71" y="60"/>
                    <a:pt x="73" y="59"/>
                  </a:cubicBezTo>
                  <a:cubicBezTo>
                    <a:pt x="73" y="60"/>
                    <a:pt x="72" y="61"/>
                    <a:pt x="72" y="63"/>
                  </a:cubicBezTo>
                  <a:cubicBezTo>
                    <a:pt x="72" y="63"/>
                    <a:pt x="71" y="63"/>
                    <a:pt x="71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1"/>
                    <a:pt x="69" y="61"/>
                    <a:pt x="68" y="62"/>
                  </a:cubicBezTo>
                  <a:cubicBezTo>
                    <a:pt x="66" y="62"/>
                    <a:pt x="65" y="62"/>
                    <a:pt x="65" y="63"/>
                  </a:cubicBezTo>
                  <a:cubicBezTo>
                    <a:pt x="64" y="63"/>
                    <a:pt x="63" y="64"/>
                    <a:pt x="63" y="64"/>
                  </a:cubicBezTo>
                  <a:cubicBezTo>
                    <a:pt x="61" y="64"/>
                    <a:pt x="59" y="65"/>
                    <a:pt x="59" y="63"/>
                  </a:cubicBezTo>
                  <a:cubicBezTo>
                    <a:pt x="61" y="64"/>
                    <a:pt x="62" y="63"/>
                    <a:pt x="63" y="62"/>
                  </a:cubicBezTo>
                  <a:close/>
                  <a:moveTo>
                    <a:pt x="4" y="122"/>
                  </a:moveTo>
                  <a:cubicBezTo>
                    <a:pt x="3" y="122"/>
                    <a:pt x="4" y="121"/>
                    <a:pt x="5" y="121"/>
                  </a:cubicBezTo>
                  <a:cubicBezTo>
                    <a:pt x="5" y="122"/>
                    <a:pt x="4" y="123"/>
                    <a:pt x="4" y="122"/>
                  </a:cubicBezTo>
                  <a:close/>
                  <a:moveTo>
                    <a:pt x="82" y="116"/>
                  </a:moveTo>
                  <a:cubicBezTo>
                    <a:pt x="82" y="116"/>
                    <a:pt x="82" y="115"/>
                    <a:pt x="83" y="115"/>
                  </a:cubicBezTo>
                  <a:cubicBezTo>
                    <a:pt x="83" y="114"/>
                    <a:pt x="84" y="113"/>
                    <a:pt x="85" y="112"/>
                  </a:cubicBezTo>
                  <a:cubicBezTo>
                    <a:pt x="85" y="111"/>
                    <a:pt x="86" y="111"/>
                    <a:pt x="86" y="109"/>
                  </a:cubicBezTo>
                  <a:cubicBezTo>
                    <a:pt x="85" y="109"/>
                    <a:pt x="85" y="108"/>
                    <a:pt x="85" y="107"/>
                  </a:cubicBezTo>
                  <a:cubicBezTo>
                    <a:pt x="84" y="107"/>
                    <a:pt x="84" y="107"/>
                    <a:pt x="84" y="106"/>
                  </a:cubicBezTo>
                  <a:cubicBezTo>
                    <a:pt x="83" y="106"/>
                    <a:pt x="83" y="106"/>
                    <a:pt x="83" y="105"/>
                  </a:cubicBezTo>
                  <a:cubicBezTo>
                    <a:pt x="82" y="105"/>
                    <a:pt x="82" y="105"/>
                    <a:pt x="82" y="104"/>
                  </a:cubicBezTo>
                  <a:cubicBezTo>
                    <a:pt x="83" y="102"/>
                    <a:pt x="82" y="101"/>
                    <a:pt x="79" y="102"/>
                  </a:cubicBezTo>
                  <a:cubicBezTo>
                    <a:pt x="78" y="103"/>
                    <a:pt x="80" y="105"/>
                    <a:pt x="80" y="108"/>
                  </a:cubicBezTo>
                  <a:cubicBezTo>
                    <a:pt x="80" y="110"/>
                    <a:pt x="78" y="109"/>
                    <a:pt x="79" y="112"/>
                  </a:cubicBezTo>
                  <a:cubicBezTo>
                    <a:pt x="79" y="113"/>
                    <a:pt x="79" y="114"/>
                    <a:pt x="79" y="115"/>
                  </a:cubicBezTo>
                  <a:cubicBezTo>
                    <a:pt x="81" y="114"/>
                    <a:pt x="81" y="119"/>
                    <a:pt x="82" y="116"/>
                  </a:cubicBezTo>
                  <a:close/>
                  <a:moveTo>
                    <a:pt x="23" y="47"/>
                  </a:moveTo>
                  <a:cubicBezTo>
                    <a:pt x="21" y="47"/>
                    <a:pt x="22" y="49"/>
                    <a:pt x="21" y="51"/>
                  </a:cubicBezTo>
                  <a:cubicBezTo>
                    <a:pt x="21" y="51"/>
                    <a:pt x="21" y="51"/>
                    <a:pt x="20" y="51"/>
                  </a:cubicBezTo>
                  <a:cubicBezTo>
                    <a:pt x="19" y="52"/>
                    <a:pt x="19" y="53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7"/>
                    <a:pt x="19" y="56"/>
                    <a:pt x="19" y="57"/>
                  </a:cubicBezTo>
                  <a:cubicBezTo>
                    <a:pt x="21" y="57"/>
                    <a:pt x="21" y="58"/>
                    <a:pt x="21" y="60"/>
                  </a:cubicBezTo>
                  <a:cubicBezTo>
                    <a:pt x="22" y="59"/>
                    <a:pt x="25" y="59"/>
                    <a:pt x="24" y="56"/>
                  </a:cubicBezTo>
                  <a:cubicBezTo>
                    <a:pt x="26" y="56"/>
                    <a:pt x="26" y="54"/>
                    <a:pt x="28" y="54"/>
                  </a:cubicBezTo>
                  <a:cubicBezTo>
                    <a:pt x="29" y="51"/>
                    <a:pt x="25" y="49"/>
                    <a:pt x="28" y="48"/>
                  </a:cubicBezTo>
                  <a:cubicBezTo>
                    <a:pt x="28" y="48"/>
                    <a:pt x="29" y="48"/>
                    <a:pt x="29" y="47"/>
                  </a:cubicBezTo>
                  <a:cubicBezTo>
                    <a:pt x="29" y="47"/>
                    <a:pt x="29" y="46"/>
                    <a:pt x="30" y="46"/>
                  </a:cubicBezTo>
                  <a:cubicBezTo>
                    <a:pt x="29" y="43"/>
                    <a:pt x="26" y="45"/>
                    <a:pt x="26" y="46"/>
                  </a:cubicBezTo>
                  <a:cubicBezTo>
                    <a:pt x="25" y="47"/>
                    <a:pt x="24" y="47"/>
                    <a:pt x="24" y="47"/>
                  </a:cubicBezTo>
                  <a:cubicBezTo>
                    <a:pt x="24" y="47"/>
                    <a:pt x="24" y="47"/>
                    <a:pt x="23" y="47"/>
                  </a:cubicBezTo>
                  <a:close/>
                  <a:moveTo>
                    <a:pt x="34" y="52"/>
                  </a:moveTo>
                  <a:cubicBezTo>
                    <a:pt x="34" y="53"/>
                    <a:pt x="35" y="53"/>
                    <a:pt x="36" y="53"/>
                  </a:cubicBezTo>
                  <a:cubicBezTo>
                    <a:pt x="36" y="52"/>
                    <a:pt x="37" y="51"/>
                    <a:pt x="37" y="50"/>
                  </a:cubicBezTo>
                  <a:cubicBezTo>
                    <a:pt x="34" y="51"/>
                    <a:pt x="34" y="49"/>
                    <a:pt x="32" y="49"/>
                  </a:cubicBezTo>
                  <a:cubicBezTo>
                    <a:pt x="32" y="50"/>
                    <a:pt x="31" y="50"/>
                    <a:pt x="30" y="50"/>
                  </a:cubicBezTo>
                  <a:cubicBezTo>
                    <a:pt x="30" y="53"/>
                    <a:pt x="32" y="52"/>
                    <a:pt x="34" y="52"/>
                  </a:cubicBezTo>
                  <a:close/>
                  <a:moveTo>
                    <a:pt x="121" y="115"/>
                  </a:moveTo>
                  <a:cubicBezTo>
                    <a:pt x="121" y="115"/>
                    <a:pt x="121" y="115"/>
                    <a:pt x="120" y="115"/>
                  </a:cubicBezTo>
                  <a:cubicBezTo>
                    <a:pt x="120" y="118"/>
                    <a:pt x="122" y="116"/>
                    <a:pt x="123" y="117"/>
                  </a:cubicBezTo>
                  <a:cubicBezTo>
                    <a:pt x="123" y="117"/>
                    <a:pt x="123" y="118"/>
                    <a:pt x="123" y="118"/>
                  </a:cubicBezTo>
                  <a:cubicBezTo>
                    <a:pt x="125" y="118"/>
                    <a:pt x="125" y="117"/>
                    <a:pt x="126" y="117"/>
                  </a:cubicBezTo>
                  <a:cubicBezTo>
                    <a:pt x="126" y="118"/>
                    <a:pt x="127" y="118"/>
                    <a:pt x="129" y="118"/>
                  </a:cubicBezTo>
                  <a:cubicBezTo>
                    <a:pt x="129" y="115"/>
                    <a:pt x="128" y="115"/>
                    <a:pt x="128" y="112"/>
                  </a:cubicBezTo>
                  <a:cubicBezTo>
                    <a:pt x="127" y="111"/>
                    <a:pt x="128" y="110"/>
                    <a:pt x="128" y="109"/>
                  </a:cubicBezTo>
                  <a:cubicBezTo>
                    <a:pt x="128" y="109"/>
                    <a:pt x="127" y="109"/>
                    <a:pt x="127" y="109"/>
                  </a:cubicBezTo>
                  <a:cubicBezTo>
                    <a:pt x="126" y="108"/>
                    <a:pt x="127" y="107"/>
                    <a:pt x="126" y="107"/>
                  </a:cubicBezTo>
                  <a:cubicBezTo>
                    <a:pt x="125" y="108"/>
                    <a:pt x="125" y="111"/>
                    <a:pt x="125" y="113"/>
                  </a:cubicBezTo>
                  <a:cubicBezTo>
                    <a:pt x="123" y="113"/>
                    <a:pt x="124" y="116"/>
                    <a:pt x="121" y="115"/>
                  </a:cubicBezTo>
                  <a:close/>
                  <a:moveTo>
                    <a:pt x="95" y="32"/>
                  </a:moveTo>
                  <a:cubicBezTo>
                    <a:pt x="97" y="31"/>
                    <a:pt x="97" y="33"/>
                    <a:pt x="99" y="33"/>
                  </a:cubicBezTo>
                  <a:cubicBezTo>
                    <a:pt x="99" y="31"/>
                    <a:pt x="102" y="31"/>
                    <a:pt x="101" y="29"/>
                  </a:cubicBezTo>
                  <a:cubicBezTo>
                    <a:pt x="102" y="29"/>
                    <a:pt x="102" y="28"/>
                    <a:pt x="104" y="28"/>
                  </a:cubicBezTo>
                  <a:cubicBezTo>
                    <a:pt x="104" y="28"/>
                    <a:pt x="104" y="27"/>
                    <a:pt x="104" y="26"/>
                  </a:cubicBezTo>
                  <a:cubicBezTo>
                    <a:pt x="101" y="26"/>
                    <a:pt x="101" y="25"/>
                    <a:pt x="98" y="26"/>
                  </a:cubicBezTo>
                  <a:cubicBezTo>
                    <a:pt x="98" y="27"/>
                    <a:pt x="98" y="27"/>
                    <a:pt x="97" y="27"/>
                  </a:cubicBezTo>
                  <a:cubicBezTo>
                    <a:pt x="95" y="27"/>
                    <a:pt x="94" y="28"/>
                    <a:pt x="94" y="30"/>
                  </a:cubicBezTo>
                  <a:cubicBezTo>
                    <a:pt x="95" y="30"/>
                    <a:pt x="94" y="32"/>
                    <a:pt x="95" y="32"/>
                  </a:cubicBezTo>
                  <a:close/>
                  <a:moveTo>
                    <a:pt x="98" y="106"/>
                  </a:moveTo>
                  <a:cubicBezTo>
                    <a:pt x="98" y="109"/>
                    <a:pt x="100" y="108"/>
                    <a:pt x="100" y="110"/>
                  </a:cubicBezTo>
                  <a:cubicBezTo>
                    <a:pt x="101" y="111"/>
                    <a:pt x="103" y="111"/>
                    <a:pt x="104" y="112"/>
                  </a:cubicBezTo>
                  <a:cubicBezTo>
                    <a:pt x="105" y="109"/>
                    <a:pt x="103" y="110"/>
                    <a:pt x="103" y="108"/>
                  </a:cubicBezTo>
                  <a:cubicBezTo>
                    <a:pt x="100" y="109"/>
                    <a:pt x="101" y="106"/>
                    <a:pt x="98" y="106"/>
                  </a:cubicBezTo>
                  <a:close/>
                  <a:moveTo>
                    <a:pt x="78" y="104"/>
                  </a:moveTo>
                  <a:cubicBezTo>
                    <a:pt x="77" y="104"/>
                    <a:pt x="77" y="104"/>
                    <a:pt x="77" y="104"/>
                  </a:cubicBezTo>
                  <a:cubicBezTo>
                    <a:pt x="74" y="105"/>
                    <a:pt x="79" y="107"/>
                    <a:pt x="78" y="104"/>
                  </a:cubicBezTo>
                  <a:close/>
                  <a:moveTo>
                    <a:pt x="14" y="132"/>
                  </a:moveTo>
                  <a:cubicBezTo>
                    <a:pt x="15" y="130"/>
                    <a:pt x="13" y="129"/>
                    <a:pt x="12" y="129"/>
                  </a:cubicBezTo>
                  <a:cubicBezTo>
                    <a:pt x="12" y="131"/>
                    <a:pt x="13" y="131"/>
                    <a:pt x="14" y="132"/>
                  </a:cubicBezTo>
                  <a:close/>
                  <a:moveTo>
                    <a:pt x="14" y="145"/>
                  </a:moveTo>
                  <a:cubicBezTo>
                    <a:pt x="14" y="145"/>
                    <a:pt x="13" y="145"/>
                    <a:pt x="13" y="145"/>
                  </a:cubicBezTo>
                  <a:cubicBezTo>
                    <a:pt x="12" y="145"/>
                    <a:pt x="11" y="145"/>
                    <a:pt x="10" y="145"/>
                  </a:cubicBezTo>
                  <a:cubicBezTo>
                    <a:pt x="10" y="146"/>
                    <a:pt x="9" y="146"/>
                    <a:pt x="8" y="146"/>
                  </a:cubicBezTo>
                  <a:cubicBezTo>
                    <a:pt x="9" y="149"/>
                    <a:pt x="9" y="152"/>
                    <a:pt x="10" y="154"/>
                  </a:cubicBezTo>
                  <a:cubicBezTo>
                    <a:pt x="13" y="155"/>
                    <a:pt x="12" y="150"/>
                    <a:pt x="14" y="150"/>
                  </a:cubicBezTo>
                  <a:cubicBezTo>
                    <a:pt x="13" y="148"/>
                    <a:pt x="17" y="146"/>
                    <a:pt x="14" y="145"/>
                  </a:cubicBezTo>
                  <a:close/>
                  <a:moveTo>
                    <a:pt x="13" y="141"/>
                  </a:moveTo>
                  <a:cubicBezTo>
                    <a:pt x="13" y="141"/>
                    <a:pt x="13" y="141"/>
                    <a:pt x="13" y="141"/>
                  </a:cubicBezTo>
                  <a:cubicBezTo>
                    <a:pt x="16" y="141"/>
                    <a:pt x="12" y="140"/>
                    <a:pt x="12" y="139"/>
                  </a:cubicBezTo>
                  <a:cubicBezTo>
                    <a:pt x="12" y="140"/>
                    <a:pt x="12" y="141"/>
                    <a:pt x="13" y="141"/>
                  </a:cubicBezTo>
                  <a:close/>
                  <a:moveTo>
                    <a:pt x="12" y="137"/>
                  </a:moveTo>
                  <a:cubicBezTo>
                    <a:pt x="12" y="135"/>
                    <a:pt x="12" y="133"/>
                    <a:pt x="12" y="131"/>
                  </a:cubicBezTo>
                  <a:cubicBezTo>
                    <a:pt x="10" y="131"/>
                    <a:pt x="10" y="128"/>
                    <a:pt x="7" y="129"/>
                  </a:cubicBezTo>
                  <a:cubicBezTo>
                    <a:pt x="8" y="130"/>
                    <a:pt x="6" y="134"/>
                    <a:pt x="8" y="134"/>
                  </a:cubicBezTo>
                  <a:cubicBezTo>
                    <a:pt x="8" y="136"/>
                    <a:pt x="10" y="136"/>
                    <a:pt x="12" y="137"/>
                  </a:cubicBezTo>
                  <a:close/>
                  <a:moveTo>
                    <a:pt x="111" y="163"/>
                  </a:moveTo>
                  <a:cubicBezTo>
                    <a:pt x="111" y="163"/>
                    <a:pt x="113" y="159"/>
                    <a:pt x="111" y="159"/>
                  </a:cubicBezTo>
                  <a:cubicBezTo>
                    <a:pt x="111" y="160"/>
                    <a:pt x="108" y="163"/>
                    <a:pt x="111" y="163"/>
                  </a:cubicBezTo>
                  <a:close/>
                  <a:moveTo>
                    <a:pt x="116" y="169"/>
                  </a:moveTo>
                  <a:cubicBezTo>
                    <a:pt x="116" y="166"/>
                    <a:pt x="115" y="165"/>
                    <a:pt x="112" y="165"/>
                  </a:cubicBezTo>
                  <a:cubicBezTo>
                    <a:pt x="113" y="168"/>
                    <a:pt x="111" y="169"/>
                    <a:pt x="110" y="170"/>
                  </a:cubicBezTo>
                  <a:cubicBezTo>
                    <a:pt x="110" y="169"/>
                    <a:pt x="109" y="169"/>
                    <a:pt x="109" y="169"/>
                  </a:cubicBezTo>
                  <a:cubicBezTo>
                    <a:pt x="109" y="169"/>
                    <a:pt x="109" y="169"/>
                    <a:pt x="109" y="168"/>
                  </a:cubicBezTo>
                  <a:cubicBezTo>
                    <a:pt x="106" y="169"/>
                    <a:pt x="106" y="166"/>
                    <a:pt x="104" y="166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4" y="165"/>
                    <a:pt x="103" y="164"/>
                    <a:pt x="103" y="163"/>
                  </a:cubicBezTo>
                  <a:cubicBezTo>
                    <a:pt x="100" y="164"/>
                    <a:pt x="100" y="162"/>
                    <a:pt x="96" y="162"/>
                  </a:cubicBezTo>
                  <a:cubicBezTo>
                    <a:pt x="96" y="164"/>
                    <a:pt x="95" y="165"/>
                    <a:pt x="94" y="165"/>
                  </a:cubicBezTo>
                  <a:cubicBezTo>
                    <a:pt x="93" y="168"/>
                    <a:pt x="96" y="168"/>
                    <a:pt x="96" y="170"/>
                  </a:cubicBezTo>
                  <a:cubicBezTo>
                    <a:pt x="94" y="171"/>
                    <a:pt x="91" y="168"/>
                    <a:pt x="90" y="170"/>
                  </a:cubicBezTo>
                  <a:cubicBezTo>
                    <a:pt x="91" y="171"/>
                    <a:pt x="92" y="171"/>
                    <a:pt x="92" y="172"/>
                  </a:cubicBezTo>
                  <a:cubicBezTo>
                    <a:pt x="92" y="172"/>
                    <a:pt x="92" y="172"/>
                    <a:pt x="92" y="173"/>
                  </a:cubicBezTo>
                  <a:cubicBezTo>
                    <a:pt x="92" y="176"/>
                    <a:pt x="96" y="174"/>
                    <a:pt x="96" y="176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7" y="177"/>
                    <a:pt x="98" y="177"/>
                    <a:pt x="99" y="178"/>
                  </a:cubicBezTo>
                  <a:cubicBezTo>
                    <a:pt x="99" y="178"/>
                    <a:pt x="99" y="178"/>
                    <a:pt x="99" y="178"/>
                  </a:cubicBezTo>
                  <a:cubicBezTo>
                    <a:pt x="100" y="179"/>
                    <a:pt x="102" y="179"/>
                    <a:pt x="103" y="181"/>
                  </a:cubicBezTo>
                  <a:cubicBezTo>
                    <a:pt x="103" y="181"/>
                    <a:pt x="103" y="181"/>
                    <a:pt x="103" y="181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4" y="183"/>
                    <a:pt x="105" y="184"/>
                    <a:pt x="107" y="184"/>
                  </a:cubicBezTo>
                  <a:cubicBezTo>
                    <a:pt x="108" y="184"/>
                    <a:pt x="108" y="183"/>
                    <a:pt x="108" y="182"/>
                  </a:cubicBezTo>
                  <a:cubicBezTo>
                    <a:pt x="109" y="182"/>
                    <a:pt x="110" y="182"/>
                    <a:pt x="111" y="181"/>
                  </a:cubicBezTo>
                  <a:cubicBezTo>
                    <a:pt x="113" y="181"/>
                    <a:pt x="117" y="181"/>
                    <a:pt x="119" y="182"/>
                  </a:cubicBezTo>
                  <a:cubicBezTo>
                    <a:pt x="119" y="179"/>
                    <a:pt x="119" y="177"/>
                    <a:pt x="119" y="174"/>
                  </a:cubicBezTo>
                  <a:cubicBezTo>
                    <a:pt x="118" y="174"/>
                    <a:pt x="118" y="173"/>
                    <a:pt x="119" y="172"/>
                  </a:cubicBezTo>
                  <a:cubicBezTo>
                    <a:pt x="117" y="172"/>
                    <a:pt x="118" y="169"/>
                    <a:pt x="116" y="169"/>
                  </a:cubicBezTo>
                  <a:close/>
                  <a:moveTo>
                    <a:pt x="128" y="167"/>
                  </a:moveTo>
                  <a:cubicBezTo>
                    <a:pt x="127" y="166"/>
                    <a:pt x="128" y="165"/>
                    <a:pt x="127" y="165"/>
                  </a:cubicBezTo>
                  <a:cubicBezTo>
                    <a:pt x="126" y="168"/>
                    <a:pt x="124" y="164"/>
                    <a:pt x="124" y="164"/>
                  </a:cubicBezTo>
                  <a:cubicBezTo>
                    <a:pt x="122" y="163"/>
                    <a:pt x="119" y="164"/>
                    <a:pt x="117" y="163"/>
                  </a:cubicBezTo>
                  <a:cubicBezTo>
                    <a:pt x="117" y="165"/>
                    <a:pt x="117" y="166"/>
                    <a:pt x="117" y="167"/>
                  </a:cubicBezTo>
                  <a:cubicBezTo>
                    <a:pt x="119" y="168"/>
                    <a:pt x="118" y="172"/>
                    <a:pt x="120" y="173"/>
                  </a:cubicBezTo>
                  <a:cubicBezTo>
                    <a:pt x="120" y="174"/>
                    <a:pt x="121" y="175"/>
                    <a:pt x="121" y="176"/>
                  </a:cubicBezTo>
                  <a:cubicBezTo>
                    <a:pt x="122" y="178"/>
                    <a:pt x="120" y="178"/>
                    <a:pt x="120" y="179"/>
                  </a:cubicBezTo>
                  <a:cubicBezTo>
                    <a:pt x="120" y="180"/>
                    <a:pt x="121" y="180"/>
                    <a:pt x="120" y="181"/>
                  </a:cubicBezTo>
                  <a:cubicBezTo>
                    <a:pt x="123" y="181"/>
                    <a:pt x="121" y="184"/>
                    <a:pt x="123" y="184"/>
                  </a:cubicBezTo>
                  <a:cubicBezTo>
                    <a:pt x="124" y="182"/>
                    <a:pt x="125" y="180"/>
                    <a:pt x="125" y="178"/>
                  </a:cubicBezTo>
                  <a:cubicBezTo>
                    <a:pt x="126" y="177"/>
                    <a:pt x="126" y="177"/>
                    <a:pt x="126" y="176"/>
                  </a:cubicBezTo>
                  <a:cubicBezTo>
                    <a:pt x="128" y="175"/>
                    <a:pt x="129" y="173"/>
                    <a:pt x="129" y="170"/>
                  </a:cubicBezTo>
                  <a:cubicBezTo>
                    <a:pt x="129" y="169"/>
                    <a:pt x="129" y="168"/>
                    <a:pt x="129" y="168"/>
                  </a:cubicBezTo>
                  <a:cubicBezTo>
                    <a:pt x="128" y="167"/>
                    <a:pt x="128" y="167"/>
                    <a:pt x="128" y="167"/>
                  </a:cubicBezTo>
                  <a:close/>
                  <a:moveTo>
                    <a:pt x="96" y="151"/>
                  </a:moveTo>
                  <a:cubicBezTo>
                    <a:pt x="97" y="151"/>
                    <a:pt x="97" y="152"/>
                    <a:pt x="97" y="153"/>
                  </a:cubicBezTo>
                  <a:cubicBezTo>
                    <a:pt x="99" y="153"/>
                    <a:pt x="100" y="152"/>
                    <a:pt x="100" y="150"/>
                  </a:cubicBezTo>
                  <a:cubicBezTo>
                    <a:pt x="100" y="150"/>
                    <a:pt x="100" y="149"/>
                    <a:pt x="100" y="149"/>
                  </a:cubicBezTo>
                  <a:cubicBezTo>
                    <a:pt x="101" y="147"/>
                    <a:pt x="99" y="145"/>
                    <a:pt x="98" y="147"/>
                  </a:cubicBezTo>
                  <a:cubicBezTo>
                    <a:pt x="99" y="147"/>
                    <a:pt x="99" y="148"/>
                    <a:pt x="99" y="148"/>
                  </a:cubicBezTo>
                  <a:cubicBezTo>
                    <a:pt x="99" y="150"/>
                    <a:pt x="97" y="149"/>
                    <a:pt x="96" y="151"/>
                  </a:cubicBezTo>
                  <a:close/>
                  <a:moveTo>
                    <a:pt x="231" y="152"/>
                  </a:moveTo>
                  <a:cubicBezTo>
                    <a:pt x="230" y="151"/>
                    <a:pt x="229" y="150"/>
                    <a:pt x="228" y="149"/>
                  </a:cubicBezTo>
                  <a:cubicBezTo>
                    <a:pt x="227" y="149"/>
                    <a:pt x="226" y="148"/>
                    <a:pt x="225" y="147"/>
                  </a:cubicBezTo>
                  <a:cubicBezTo>
                    <a:pt x="224" y="147"/>
                    <a:pt x="224" y="147"/>
                    <a:pt x="224" y="146"/>
                  </a:cubicBezTo>
                  <a:cubicBezTo>
                    <a:pt x="222" y="146"/>
                    <a:pt x="222" y="143"/>
                    <a:pt x="219" y="144"/>
                  </a:cubicBezTo>
                  <a:cubicBezTo>
                    <a:pt x="220" y="147"/>
                    <a:pt x="218" y="147"/>
                    <a:pt x="218" y="149"/>
                  </a:cubicBezTo>
                  <a:cubicBezTo>
                    <a:pt x="217" y="151"/>
                    <a:pt x="216" y="152"/>
                    <a:pt x="217" y="155"/>
                  </a:cubicBezTo>
                  <a:cubicBezTo>
                    <a:pt x="218" y="155"/>
                    <a:pt x="218" y="156"/>
                    <a:pt x="218" y="157"/>
                  </a:cubicBezTo>
                  <a:cubicBezTo>
                    <a:pt x="220" y="158"/>
                    <a:pt x="222" y="159"/>
                    <a:pt x="225" y="159"/>
                  </a:cubicBezTo>
                  <a:cubicBezTo>
                    <a:pt x="225" y="161"/>
                    <a:pt x="227" y="161"/>
                    <a:pt x="229" y="162"/>
                  </a:cubicBezTo>
                  <a:cubicBezTo>
                    <a:pt x="229" y="161"/>
                    <a:pt x="230" y="161"/>
                    <a:pt x="231" y="161"/>
                  </a:cubicBezTo>
                  <a:cubicBezTo>
                    <a:pt x="231" y="159"/>
                    <a:pt x="232" y="158"/>
                    <a:pt x="232" y="156"/>
                  </a:cubicBezTo>
                  <a:cubicBezTo>
                    <a:pt x="232" y="155"/>
                    <a:pt x="230" y="154"/>
                    <a:pt x="231" y="152"/>
                  </a:cubicBezTo>
                  <a:close/>
                  <a:moveTo>
                    <a:pt x="109" y="162"/>
                  </a:moveTo>
                  <a:cubicBezTo>
                    <a:pt x="109" y="162"/>
                    <a:pt x="108" y="162"/>
                    <a:pt x="108" y="162"/>
                  </a:cubicBezTo>
                  <a:cubicBezTo>
                    <a:pt x="106" y="162"/>
                    <a:pt x="105" y="163"/>
                    <a:pt x="105" y="164"/>
                  </a:cubicBezTo>
                  <a:cubicBezTo>
                    <a:pt x="107" y="164"/>
                    <a:pt x="108" y="164"/>
                    <a:pt x="109" y="162"/>
                  </a:cubicBezTo>
                  <a:close/>
                  <a:moveTo>
                    <a:pt x="148" y="121"/>
                  </a:moveTo>
                  <a:cubicBezTo>
                    <a:pt x="148" y="120"/>
                    <a:pt x="147" y="120"/>
                    <a:pt x="147" y="119"/>
                  </a:cubicBezTo>
                  <a:cubicBezTo>
                    <a:pt x="147" y="117"/>
                    <a:pt x="147" y="116"/>
                    <a:pt x="147" y="114"/>
                  </a:cubicBezTo>
                  <a:cubicBezTo>
                    <a:pt x="147" y="112"/>
                    <a:pt x="145" y="111"/>
                    <a:pt x="145" y="108"/>
                  </a:cubicBezTo>
                  <a:cubicBezTo>
                    <a:pt x="146" y="105"/>
                    <a:pt x="149" y="102"/>
                    <a:pt x="146" y="99"/>
                  </a:cubicBezTo>
                  <a:cubicBezTo>
                    <a:pt x="146" y="99"/>
                    <a:pt x="145" y="99"/>
                    <a:pt x="145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5" y="96"/>
                    <a:pt x="141" y="98"/>
                    <a:pt x="140" y="97"/>
                  </a:cubicBezTo>
                  <a:cubicBezTo>
                    <a:pt x="138" y="97"/>
                    <a:pt x="139" y="95"/>
                    <a:pt x="137" y="96"/>
                  </a:cubicBezTo>
                  <a:cubicBezTo>
                    <a:pt x="134" y="96"/>
                    <a:pt x="132" y="97"/>
                    <a:pt x="129" y="97"/>
                  </a:cubicBezTo>
                  <a:cubicBezTo>
                    <a:pt x="128" y="99"/>
                    <a:pt x="127" y="101"/>
                    <a:pt x="125" y="102"/>
                  </a:cubicBezTo>
                  <a:cubicBezTo>
                    <a:pt x="125" y="102"/>
                    <a:pt x="125" y="103"/>
                    <a:pt x="124" y="103"/>
                  </a:cubicBezTo>
                  <a:cubicBezTo>
                    <a:pt x="123" y="103"/>
                    <a:pt x="123" y="104"/>
                    <a:pt x="123" y="104"/>
                  </a:cubicBezTo>
                  <a:cubicBezTo>
                    <a:pt x="123" y="106"/>
                    <a:pt x="127" y="105"/>
                    <a:pt x="129" y="105"/>
                  </a:cubicBezTo>
                  <a:cubicBezTo>
                    <a:pt x="129" y="106"/>
                    <a:pt x="129" y="107"/>
                    <a:pt x="129" y="107"/>
                  </a:cubicBezTo>
                  <a:cubicBezTo>
                    <a:pt x="129" y="107"/>
                    <a:pt x="129" y="108"/>
                    <a:pt x="129" y="108"/>
                  </a:cubicBezTo>
                  <a:cubicBezTo>
                    <a:pt x="130" y="108"/>
                    <a:pt x="129" y="110"/>
                    <a:pt x="129" y="111"/>
                  </a:cubicBezTo>
                  <a:cubicBezTo>
                    <a:pt x="130" y="111"/>
                    <a:pt x="130" y="111"/>
                    <a:pt x="130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0" y="114"/>
                    <a:pt x="130" y="115"/>
                    <a:pt x="130" y="117"/>
                  </a:cubicBezTo>
                  <a:cubicBezTo>
                    <a:pt x="130" y="118"/>
                    <a:pt x="130" y="117"/>
                    <a:pt x="129" y="118"/>
                  </a:cubicBezTo>
                  <a:cubicBezTo>
                    <a:pt x="129" y="118"/>
                    <a:pt x="130" y="122"/>
                    <a:pt x="129" y="122"/>
                  </a:cubicBezTo>
                  <a:cubicBezTo>
                    <a:pt x="128" y="122"/>
                    <a:pt x="127" y="122"/>
                    <a:pt x="126" y="122"/>
                  </a:cubicBezTo>
                  <a:cubicBezTo>
                    <a:pt x="125" y="122"/>
                    <a:pt x="125" y="120"/>
                    <a:pt x="124" y="120"/>
                  </a:cubicBezTo>
                  <a:cubicBezTo>
                    <a:pt x="124" y="122"/>
                    <a:pt x="121" y="120"/>
                    <a:pt x="120" y="121"/>
                  </a:cubicBezTo>
                  <a:cubicBezTo>
                    <a:pt x="120" y="118"/>
                    <a:pt x="116" y="121"/>
                    <a:pt x="117" y="118"/>
                  </a:cubicBezTo>
                  <a:cubicBezTo>
                    <a:pt x="117" y="116"/>
                    <a:pt x="121" y="118"/>
                    <a:pt x="120" y="115"/>
                  </a:cubicBezTo>
                  <a:cubicBezTo>
                    <a:pt x="120" y="115"/>
                    <a:pt x="120" y="115"/>
                    <a:pt x="120" y="114"/>
                  </a:cubicBezTo>
                  <a:cubicBezTo>
                    <a:pt x="119" y="114"/>
                    <a:pt x="119" y="114"/>
                    <a:pt x="120" y="113"/>
                  </a:cubicBezTo>
                  <a:cubicBezTo>
                    <a:pt x="120" y="111"/>
                    <a:pt x="119" y="110"/>
                    <a:pt x="119" y="109"/>
                  </a:cubicBezTo>
                  <a:cubicBezTo>
                    <a:pt x="118" y="109"/>
                    <a:pt x="118" y="108"/>
                    <a:pt x="119" y="108"/>
                  </a:cubicBezTo>
                  <a:cubicBezTo>
                    <a:pt x="120" y="108"/>
                    <a:pt x="120" y="106"/>
                    <a:pt x="121" y="106"/>
                  </a:cubicBezTo>
                  <a:cubicBezTo>
                    <a:pt x="121" y="106"/>
                    <a:pt x="122" y="105"/>
                    <a:pt x="122" y="105"/>
                  </a:cubicBezTo>
                  <a:cubicBezTo>
                    <a:pt x="122" y="105"/>
                    <a:pt x="121" y="104"/>
                    <a:pt x="121" y="104"/>
                  </a:cubicBezTo>
                  <a:cubicBezTo>
                    <a:pt x="121" y="102"/>
                    <a:pt x="120" y="104"/>
                    <a:pt x="119" y="104"/>
                  </a:cubicBezTo>
                  <a:cubicBezTo>
                    <a:pt x="118" y="104"/>
                    <a:pt x="117" y="104"/>
                    <a:pt x="116" y="104"/>
                  </a:cubicBezTo>
                  <a:cubicBezTo>
                    <a:pt x="115" y="104"/>
                    <a:pt x="114" y="104"/>
                    <a:pt x="112" y="104"/>
                  </a:cubicBezTo>
                  <a:cubicBezTo>
                    <a:pt x="110" y="103"/>
                    <a:pt x="106" y="103"/>
                    <a:pt x="104" y="102"/>
                  </a:cubicBezTo>
                  <a:cubicBezTo>
                    <a:pt x="104" y="102"/>
                    <a:pt x="104" y="103"/>
                    <a:pt x="104" y="104"/>
                  </a:cubicBezTo>
                  <a:cubicBezTo>
                    <a:pt x="104" y="104"/>
                    <a:pt x="105" y="104"/>
                    <a:pt x="104" y="104"/>
                  </a:cubicBezTo>
                  <a:cubicBezTo>
                    <a:pt x="105" y="105"/>
                    <a:pt x="107" y="105"/>
                    <a:pt x="107" y="106"/>
                  </a:cubicBezTo>
                  <a:cubicBezTo>
                    <a:pt x="110" y="106"/>
                    <a:pt x="112" y="106"/>
                    <a:pt x="112" y="109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08" y="111"/>
                    <a:pt x="108" y="112"/>
                    <a:pt x="106" y="112"/>
                  </a:cubicBezTo>
                  <a:cubicBezTo>
                    <a:pt x="106" y="112"/>
                    <a:pt x="107" y="114"/>
                    <a:pt x="106" y="114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06" y="114"/>
                    <a:pt x="105" y="114"/>
                    <a:pt x="105" y="114"/>
                  </a:cubicBezTo>
                  <a:cubicBezTo>
                    <a:pt x="105" y="115"/>
                    <a:pt x="104" y="117"/>
                    <a:pt x="102" y="117"/>
                  </a:cubicBezTo>
                  <a:cubicBezTo>
                    <a:pt x="102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0" y="114"/>
                    <a:pt x="98" y="116"/>
                    <a:pt x="96" y="116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4" y="116"/>
                    <a:pt x="93" y="116"/>
                    <a:pt x="92" y="116"/>
                  </a:cubicBezTo>
                  <a:cubicBezTo>
                    <a:pt x="92" y="117"/>
                    <a:pt x="92" y="118"/>
                    <a:pt x="93" y="118"/>
                  </a:cubicBezTo>
                  <a:cubicBezTo>
                    <a:pt x="94" y="118"/>
                    <a:pt x="94" y="118"/>
                    <a:pt x="94" y="119"/>
                  </a:cubicBezTo>
                  <a:cubicBezTo>
                    <a:pt x="93" y="120"/>
                    <a:pt x="95" y="120"/>
                    <a:pt x="95" y="121"/>
                  </a:cubicBezTo>
                  <a:cubicBezTo>
                    <a:pt x="94" y="121"/>
                    <a:pt x="93" y="122"/>
                    <a:pt x="93" y="122"/>
                  </a:cubicBezTo>
                  <a:cubicBezTo>
                    <a:pt x="94" y="123"/>
                    <a:pt x="94" y="124"/>
                    <a:pt x="96" y="124"/>
                  </a:cubicBezTo>
                  <a:cubicBezTo>
                    <a:pt x="96" y="125"/>
                    <a:pt x="97" y="123"/>
                    <a:pt x="97" y="125"/>
                  </a:cubicBezTo>
                  <a:cubicBezTo>
                    <a:pt x="98" y="129"/>
                    <a:pt x="98" y="132"/>
                    <a:pt x="99" y="135"/>
                  </a:cubicBezTo>
                  <a:cubicBezTo>
                    <a:pt x="99" y="135"/>
                    <a:pt x="100" y="136"/>
                    <a:pt x="100" y="136"/>
                  </a:cubicBezTo>
                  <a:cubicBezTo>
                    <a:pt x="100" y="138"/>
                    <a:pt x="96" y="137"/>
                    <a:pt x="96" y="140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101" y="141"/>
                    <a:pt x="101" y="145"/>
                    <a:pt x="102" y="149"/>
                  </a:cubicBezTo>
                  <a:cubicBezTo>
                    <a:pt x="104" y="150"/>
                    <a:pt x="105" y="149"/>
                    <a:pt x="106" y="148"/>
                  </a:cubicBezTo>
                  <a:cubicBezTo>
                    <a:pt x="106" y="148"/>
                    <a:pt x="106" y="148"/>
                    <a:pt x="107" y="148"/>
                  </a:cubicBezTo>
                  <a:cubicBezTo>
                    <a:pt x="107" y="150"/>
                    <a:pt x="109" y="148"/>
                    <a:pt x="110" y="150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11" y="151"/>
                    <a:pt x="111" y="151"/>
                    <a:pt x="111" y="152"/>
                  </a:cubicBezTo>
                  <a:cubicBezTo>
                    <a:pt x="112" y="152"/>
                    <a:pt x="113" y="151"/>
                    <a:pt x="114" y="151"/>
                  </a:cubicBezTo>
                  <a:cubicBezTo>
                    <a:pt x="114" y="153"/>
                    <a:pt x="117" y="152"/>
                    <a:pt x="117" y="154"/>
                  </a:cubicBezTo>
                  <a:cubicBezTo>
                    <a:pt x="117" y="156"/>
                    <a:pt x="113" y="154"/>
                    <a:pt x="112" y="156"/>
                  </a:cubicBezTo>
                  <a:cubicBezTo>
                    <a:pt x="114" y="156"/>
                    <a:pt x="114" y="158"/>
                    <a:pt x="115" y="158"/>
                  </a:cubicBezTo>
                  <a:cubicBezTo>
                    <a:pt x="116" y="158"/>
                    <a:pt x="118" y="158"/>
                    <a:pt x="119" y="158"/>
                  </a:cubicBezTo>
                  <a:cubicBezTo>
                    <a:pt x="119" y="159"/>
                    <a:pt x="120" y="159"/>
                    <a:pt x="120" y="159"/>
                  </a:cubicBezTo>
                  <a:cubicBezTo>
                    <a:pt x="122" y="161"/>
                    <a:pt x="125" y="163"/>
                    <a:pt x="128" y="163"/>
                  </a:cubicBezTo>
                  <a:cubicBezTo>
                    <a:pt x="128" y="162"/>
                    <a:pt x="129" y="163"/>
                    <a:pt x="130" y="162"/>
                  </a:cubicBezTo>
                  <a:cubicBezTo>
                    <a:pt x="131" y="159"/>
                    <a:pt x="132" y="157"/>
                    <a:pt x="132" y="154"/>
                  </a:cubicBezTo>
                  <a:cubicBezTo>
                    <a:pt x="131" y="153"/>
                    <a:pt x="128" y="154"/>
                    <a:pt x="129" y="152"/>
                  </a:cubicBezTo>
                  <a:cubicBezTo>
                    <a:pt x="130" y="152"/>
                    <a:pt x="131" y="152"/>
                    <a:pt x="133" y="152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5" y="152"/>
                    <a:pt x="136" y="151"/>
                    <a:pt x="137" y="150"/>
                  </a:cubicBezTo>
                  <a:cubicBezTo>
                    <a:pt x="137" y="150"/>
                    <a:pt x="137" y="150"/>
                    <a:pt x="138" y="150"/>
                  </a:cubicBezTo>
                  <a:cubicBezTo>
                    <a:pt x="138" y="150"/>
                    <a:pt x="138" y="149"/>
                    <a:pt x="139" y="149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0" y="148"/>
                    <a:pt x="141" y="146"/>
                    <a:pt x="142" y="145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4"/>
                    <a:pt x="143" y="144"/>
                    <a:pt x="143" y="144"/>
                  </a:cubicBezTo>
                  <a:cubicBezTo>
                    <a:pt x="142" y="143"/>
                    <a:pt x="142" y="142"/>
                    <a:pt x="142" y="141"/>
                  </a:cubicBezTo>
                  <a:cubicBezTo>
                    <a:pt x="142" y="140"/>
                    <a:pt x="142" y="140"/>
                    <a:pt x="142" y="140"/>
                  </a:cubicBezTo>
                  <a:cubicBezTo>
                    <a:pt x="141" y="139"/>
                    <a:pt x="140" y="137"/>
                    <a:pt x="139" y="137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8" y="137"/>
                    <a:pt x="138" y="137"/>
                    <a:pt x="137" y="137"/>
                  </a:cubicBezTo>
                  <a:cubicBezTo>
                    <a:pt x="136" y="137"/>
                    <a:pt x="135" y="136"/>
                    <a:pt x="135" y="135"/>
                  </a:cubicBezTo>
                  <a:cubicBezTo>
                    <a:pt x="134" y="133"/>
                    <a:pt x="135" y="132"/>
                    <a:pt x="136" y="131"/>
                  </a:cubicBezTo>
                  <a:cubicBezTo>
                    <a:pt x="136" y="131"/>
                    <a:pt x="136" y="131"/>
                    <a:pt x="136" y="130"/>
                  </a:cubicBezTo>
                  <a:cubicBezTo>
                    <a:pt x="136" y="130"/>
                    <a:pt x="137" y="130"/>
                    <a:pt x="137" y="131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38" y="131"/>
                    <a:pt x="138" y="130"/>
                    <a:pt x="138" y="129"/>
                  </a:cubicBezTo>
                  <a:cubicBezTo>
                    <a:pt x="139" y="130"/>
                    <a:pt x="139" y="129"/>
                    <a:pt x="139" y="129"/>
                  </a:cubicBezTo>
                  <a:cubicBezTo>
                    <a:pt x="140" y="128"/>
                    <a:pt x="141" y="127"/>
                    <a:pt x="142" y="127"/>
                  </a:cubicBezTo>
                  <a:cubicBezTo>
                    <a:pt x="142" y="127"/>
                    <a:pt x="143" y="127"/>
                    <a:pt x="143" y="128"/>
                  </a:cubicBezTo>
                  <a:cubicBezTo>
                    <a:pt x="144" y="128"/>
                    <a:pt x="144" y="130"/>
                    <a:pt x="147" y="129"/>
                  </a:cubicBezTo>
                  <a:cubicBezTo>
                    <a:pt x="147" y="129"/>
                    <a:pt x="147" y="128"/>
                    <a:pt x="148" y="129"/>
                  </a:cubicBezTo>
                  <a:cubicBezTo>
                    <a:pt x="149" y="128"/>
                    <a:pt x="149" y="128"/>
                    <a:pt x="150" y="128"/>
                  </a:cubicBezTo>
                  <a:cubicBezTo>
                    <a:pt x="151" y="125"/>
                    <a:pt x="149" y="124"/>
                    <a:pt x="149" y="122"/>
                  </a:cubicBezTo>
                  <a:cubicBezTo>
                    <a:pt x="148" y="122"/>
                    <a:pt x="148" y="121"/>
                    <a:pt x="148" y="121"/>
                  </a:cubicBezTo>
                  <a:close/>
                  <a:moveTo>
                    <a:pt x="72" y="114"/>
                  </a:moveTo>
                  <a:cubicBezTo>
                    <a:pt x="72" y="117"/>
                    <a:pt x="69" y="114"/>
                    <a:pt x="68" y="117"/>
                  </a:cubicBezTo>
                  <a:cubicBezTo>
                    <a:pt x="69" y="118"/>
                    <a:pt x="71" y="118"/>
                    <a:pt x="73" y="118"/>
                  </a:cubicBezTo>
                  <a:cubicBezTo>
                    <a:pt x="73" y="116"/>
                    <a:pt x="74" y="114"/>
                    <a:pt x="72" y="114"/>
                  </a:cubicBezTo>
                  <a:close/>
                  <a:moveTo>
                    <a:pt x="143" y="160"/>
                  </a:moveTo>
                  <a:cubicBezTo>
                    <a:pt x="138" y="160"/>
                    <a:pt x="138" y="160"/>
                    <a:pt x="138" y="160"/>
                  </a:cubicBezTo>
                  <a:cubicBezTo>
                    <a:pt x="138" y="159"/>
                    <a:pt x="137" y="159"/>
                    <a:pt x="137" y="159"/>
                  </a:cubicBezTo>
                  <a:cubicBezTo>
                    <a:pt x="137" y="158"/>
                    <a:pt x="136" y="158"/>
                    <a:pt x="136" y="158"/>
                  </a:cubicBezTo>
                  <a:cubicBezTo>
                    <a:pt x="135" y="157"/>
                    <a:pt x="133" y="157"/>
                    <a:pt x="132" y="157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3" y="160"/>
                    <a:pt x="134" y="160"/>
                    <a:pt x="134" y="161"/>
                  </a:cubicBezTo>
                  <a:cubicBezTo>
                    <a:pt x="132" y="161"/>
                    <a:pt x="131" y="163"/>
                    <a:pt x="130" y="164"/>
                  </a:cubicBezTo>
                  <a:cubicBezTo>
                    <a:pt x="128" y="165"/>
                    <a:pt x="131" y="167"/>
                    <a:pt x="130" y="169"/>
                  </a:cubicBezTo>
                  <a:cubicBezTo>
                    <a:pt x="132" y="169"/>
                    <a:pt x="132" y="168"/>
                    <a:pt x="133" y="168"/>
                  </a:cubicBezTo>
                  <a:cubicBezTo>
                    <a:pt x="134" y="168"/>
                    <a:pt x="134" y="166"/>
                    <a:pt x="135" y="166"/>
                  </a:cubicBezTo>
                  <a:cubicBezTo>
                    <a:pt x="136" y="165"/>
                    <a:pt x="136" y="163"/>
                    <a:pt x="138" y="163"/>
                  </a:cubicBezTo>
                  <a:cubicBezTo>
                    <a:pt x="140" y="163"/>
                    <a:pt x="140" y="164"/>
                    <a:pt x="141" y="164"/>
                  </a:cubicBezTo>
                  <a:cubicBezTo>
                    <a:pt x="142" y="164"/>
                    <a:pt x="143" y="164"/>
                    <a:pt x="144" y="163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4" y="160"/>
                    <a:pt x="143" y="160"/>
                    <a:pt x="143" y="160"/>
                  </a:cubicBezTo>
                  <a:close/>
                  <a:moveTo>
                    <a:pt x="92" y="156"/>
                  </a:moveTo>
                  <a:cubicBezTo>
                    <a:pt x="92" y="156"/>
                    <a:pt x="92" y="155"/>
                    <a:pt x="92" y="155"/>
                  </a:cubicBezTo>
                  <a:cubicBezTo>
                    <a:pt x="92" y="154"/>
                    <a:pt x="92" y="153"/>
                    <a:pt x="92" y="152"/>
                  </a:cubicBezTo>
                  <a:cubicBezTo>
                    <a:pt x="92" y="151"/>
                    <a:pt x="91" y="151"/>
                    <a:pt x="90" y="151"/>
                  </a:cubicBezTo>
                  <a:cubicBezTo>
                    <a:pt x="90" y="152"/>
                    <a:pt x="90" y="152"/>
                    <a:pt x="89" y="152"/>
                  </a:cubicBezTo>
                  <a:cubicBezTo>
                    <a:pt x="89" y="152"/>
                    <a:pt x="89" y="153"/>
                    <a:pt x="89" y="154"/>
                  </a:cubicBezTo>
                  <a:cubicBezTo>
                    <a:pt x="89" y="154"/>
                    <a:pt x="88" y="155"/>
                    <a:pt x="87" y="155"/>
                  </a:cubicBezTo>
                  <a:cubicBezTo>
                    <a:pt x="88" y="156"/>
                    <a:pt x="88" y="156"/>
                    <a:pt x="88" y="157"/>
                  </a:cubicBezTo>
                  <a:cubicBezTo>
                    <a:pt x="88" y="157"/>
                    <a:pt x="87" y="157"/>
                    <a:pt x="87" y="157"/>
                  </a:cubicBezTo>
                  <a:cubicBezTo>
                    <a:pt x="87" y="158"/>
                    <a:pt x="86" y="160"/>
                    <a:pt x="86" y="161"/>
                  </a:cubicBezTo>
                  <a:cubicBezTo>
                    <a:pt x="86" y="161"/>
                    <a:pt x="86" y="161"/>
                    <a:pt x="86" y="162"/>
                  </a:cubicBezTo>
                  <a:cubicBezTo>
                    <a:pt x="85" y="162"/>
                    <a:pt x="83" y="163"/>
                    <a:pt x="83" y="164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83" y="165"/>
                    <a:pt x="82" y="165"/>
                    <a:pt x="82" y="166"/>
                  </a:cubicBezTo>
                  <a:cubicBezTo>
                    <a:pt x="82" y="167"/>
                    <a:pt x="81" y="167"/>
                    <a:pt x="81" y="168"/>
                  </a:cubicBezTo>
                  <a:cubicBezTo>
                    <a:pt x="81" y="169"/>
                    <a:pt x="80" y="169"/>
                    <a:pt x="80" y="170"/>
                  </a:cubicBezTo>
                  <a:cubicBezTo>
                    <a:pt x="80" y="171"/>
                    <a:pt x="80" y="172"/>
                    <a:pt x="80" y="173"/>
                  </a:cubicBezTo>
                  <a:cubicBezTo>
                    <a:pt x="83" y="172"/>
                    <a:pt x="82" y="176"/>
                    <a:pt x="84" y="176"/>
                  </a:cubicBezTo>
                  <a:cubicBezTo>
                    <a:pt x="85" y="175"/>
                    <a:pt x="84" y="172"/>
                    <a:pt x="86" y="170"/>
                  </a:cubicBezTo>
                  <a:cubicBezTo>
                    <a:pt x="85" y="168"/>
                    <a:pt x="87" y="168"/>
                    <a:pt x="87" y="165"/>
                  </a:cubicBezTo>
                  <a:cubicBezTo>
                    <a:pt x="88" y="165"/>
                    <a:pt x="88" y="163"/>
                    <a:pt x="89" y="162"/>
                  </a:cubicBezTo>
                  <a:cubicBezTo>
                    <a:pt x="89" y="161"/>
                    <a:pt x="90" y="161"/>
                    <a:pt x="90" y="160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91" y="159"/>
                    <a:pt x="93" y="158"/>
                    <a:pt x="92" y="156"/>
                  </a:cubicBezTo>
                  <a:close/>
                  <a:moveTo>
                    <a:pt x="67" y="156"/>
                  </a:moveTo>
                  <a:cubicBezTo>
                    <a:pt x="66" y="156"/>
                    <a:pt x="65" y="156"/>
                    <a:pt x="64" y="156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65" y="157"/>
                    <a:pt x="64" y="160"/>
                    <a:pt x="66" y="159"/>
                  </a:cubicBezTo>
                  <a:cubicBezTo>
                    <a:pt x="65" y="158"/>
                    <a:pt x="68" y="157"/>
                    <a:pt x="67" y="156"/>
                  </a:cubicBezTo>
                  <a:close/>
                  <a:moveTo>
                    <a:pt x="72" y="160"/>
                  </a:moveTo>
                  <a:cubicBezTo>
                    <a:pt x="73" y="157"/>
                    <a:pt x="69" y="158"/>
                    <a:pt x="68" y="157"/>
                  </a:cubicBezTo>
                  <a:cubicBezTo>
                    <a:pt x="68" y="161"/>
                    <a:pt x="69" y="160"/>
                    <a:pt x="72" y="160"/>
                  </a:cubicBezTo>
                  <a:close/>
                  <a:moveTo>
                    <a:pt x="68" y="155"/>
                  </a:moveTo>
                  <a:cubicBezTo>
                    <a:pt x="68" y="156"/>
                    <a:pt x="70" y="156"/>
                    <a:pt x="71" y="156"/>
                  </a:cubicBezTo>
                  <a:cubicBezTo>
                    <a:pt x="71" y="157"/>
                    <a:pt x="73" y="157"/>
                    <a:pt x="73" y="157"/>
                  </a:cubicBezTo>
                  <a:cubicBezTo>
                    <a:pt x="73" y="158"/>
                    <a:pt x="74" y="158"/>
                    <a:pt x="74" y="158"/>
                  </a:cubicBezTo>
                  <a:cubicBezTo>
                    <a:pt x="75" y="157"/>
                    <a:pt x="76" y="156"/>
                    <a:pt x="78" y="156"/>
                  </a:cubicBezTo>
                  <a:cubicBezTo>
                    <a:pt x="79" y="156"/>
                    <a:pt x="81" y="156"/>
                    <a:pt x="83" y="156"/>
                  </a:cubicBezTo>
                  <a:cubicBezTo>
                    <a:pt x="83" y="155"/>
                    <a:pt x="83" y="155"/>
                    <a:pt x="84" y="155"/>
                  </a:cubicBezTo>
                  <a:cubicBezTo>
                    <a:pt x="85" y="155"/>
                    <a:pt x="85" y="154"/>
                    <a:pt x="86" y="154"/>
                  </a:cubicBezTo>
                  <a:cubicBezTo>
                    <a:pt x="86" y="153"/>
                    <a:pt x="86" y="153"/>
                    <a:pt x="87" y="153"/>
                  </a:cubicBezTo>
                  <a:cubicBezTo>
                    <a:pt x="87" y="151"/>
                    <a:pt x="86" y="151"/>
                    <a:pt x="86" y="150"/>
                  </a:cubicBezTo>
                  <a:cubicBezTo>
                    <a:pt x="87" y="149"/>
                    <a:pt x="87" y="148"/>
                    <a:pt x="87" y="146"/>
                  </a:cubicBezTo>
                  <a:cubicBezTo>
                    <a:pt x="88" y="145"/>
                    <a:pt x="87" y="145"/>
                    <a:pt x="87" y="144"/>
                  </a:cubicBezTo>
                  <a:cubicBezTo>
                    <a:pt x="88" y="143"/>
                    <a:pt x="89" y="142"/>
                    <a:pt x="88" y="140"/>
                  </a:cubicBezTo>
                  <a:cubicBezTo>
                    <a:pt x="88" y="138"/>
                    <a:pt x="86" y="137"/>
                    <a:pt x="85" y="135"/>
                  </a:cubicBezTo>
                  <a:cubicBezTo>
                    <a:pt x="85" y="134"/>
                    <a:pt x="85" y="134"/>
                    <a:pt x="86" y="134"/>
                  </a:cubicBezTo>
                  <a:cubicBezTo>
                    <a:pt x="86" y="131"/>
                    <a:pt x="84" y="129"/>
                    <a:pt x="84" y="126"/>
                  </a:cubicBezTo>
                  <a:cubicBezTo>
                    <a:pt x="83" y="126"/>
                    <a:pt x="83" y="126"/>
                    <a:pt x="83" y="125"/>
                  </a:cubicBezTo>
                  <a:cubicBezTo>
                    <a:pt x="83" y="125"/>
                    <a:pt x="83" y="124"/>
                    <a:pt x="83" y="124"/>
                  </a:cubicBezTo>
                  <a:cubicBezTo>
                    <a:pt x="80" y="124"/>
                    <a:pt x="82" y="128"/>
                    <a:pt x="81" y="129"/>
                  </a:cubicBezTo>
                  <a:cubicBezTo>
                    <a:pt x="81" y="130"/>
                    <a:pt x="80" y="130"/>
                    <a:pt x="80" y="130"/>
                  </a:cubicBezTo>
                  <a:cubicBezTo>
                    <a:pt x="80" y="131"/>
                    <a:pt x="80" y="132"/>
                    <a:pt x="80" y="133"/>
                  </a:cubicBezTo>
                  <a:cubicBezTo>
                    <a:pt x="79" y="133"/>
                    <a:pt x="78" y="134"/>
                    <a:pt x="77" y="134"/>
                  </a:cubicBezTo>
                  <a:cubicBezTo>
                    <a:pt x="77" y="135"/>
                    <a:pt x="74" y="135"/>
                    <a:pt x="74" y="134"/>
                  </a:cubicBezTo>
                  <a:cubicBezTo>
                    <a:pt x="77" y="133"/>
                    <a:pt x="78" y="132"/>
                    <a:pt x="79" y="129"/>
                  </a:cubicBezTo>
                  <a:cubicBezTo>
                    <a:pt x="76" y="129"/>
                    <a:pt x="77" y="126"/>
                    <a:pt x="75" y="126"/>
                  </a:cubicBezTo>
                  <a:cubicBezTo>
                    <a:pt x="75" y="124"/>
                    <a:pt x="72" y="124"/>
                    <a:pt x="71" y="123"/>
                  </a:cubicBezTo>
                  <a:cubicBezTo>
                    <a:pt x="71" y="124"/>
                    <a:pt x="71" y="126"/>
                    <a:pt x="70" y="126"/>
                  </a:cubicBezTo>
                  <a:cubicBezTo>
                    <a:pt x="69" y="126"/>
                    <a:pt x="69" y="124"/>
                    <a:pt x="68" y="124"/>
                  </a:cubicBezTo>
                  <a:cubicBezTo>
                    <a:pt x="68" y="125"/>
                    <a:pt x="67" y="125"/>
                    <a:pt x="66" y="125"/>
                  </a:cubicBezTo>
                  <a:cubicBezTo>
                    <a:pt x="66" y="125"/>
                    <a:pt x="66" y="126"/>
                    <a:pt x="65" y="126"/>
                  </a:cubicBezTo>
                  <a:cubicBezTo>
                    <a:pt x="64" y="126"/>
                    <a:pt x="63" y="126"/>
                    <a:pt x="62" y="126"/>
                  </a:cubicBezTo>
                  <a:cubicBezTo>
                    <a:pt x="62" y="126"/>
                    <a:pt x="61" y="127"/>
                    <a:pt x="61" y="127"/>
                  </a:cubicBezTo>
                  <a:cubicBezTo>
                    <a:pt x="61" y="127"/>
                    <a:pt x="61" y="128"/>
                    <a:pt x="60" y="128"/>
                  </a:cubicBezTo>
                  <a:cubicBezTo>
                    <a:pt x="60" y="128"/>
                    <a:pt x="59" y="128"/>
                    <a:pt x="59" y="128"/>
                  </a:cubicBezTo>
                  <a:cubicBezTo>
                    <a:pt x="57" y="126"/>
                    <a:pt x="54" y="128"/>
                    <a:pt x="52" y="129"/>
                  </a:cubicBezTo>
                  <a:cubicBezTo>
                    <a:pt x="51" y="132"/>
                    <a:pt x="54" y="131"/>
                    <a:pt x="55" y="133"/>
                  </a:cubicBezTo>
                  <a:cubicBezTo>
                    <a:pt x="53" y="132"/>
                    <a:pt x="54" y="135"/>
                    <a:pt x="53" y="136"/>
                  </a:cubicBezTo>
                  <a:cubicBezTo>
                    <a:pt x="54" y="136"/>
                    <a:pt x="53" y="138"/>
                    <a:pt x="54" y="139"/>
                  </a:cubicBezTo>
                  <a:cubicBezTo>
                    <a:pt x="56" y="139"/>
                    <a:pt x="56" y="140"/>
                    <a:pt x="56" y="142"/>
                  </a:cubicBezTo>
                  <a:cubicBezTo>
                    <a:pt x="57" y="144"/>
                    <a:pt x="55" y="144"/>
                    <a:pt x="55" y="146"/>
                  </a:cubicBezTo>
                  <a:cubicBezTo>
                    <a:pt x="57" y="146"/>
                    <a:pt x="57" y="147"/>
                    <a:pt x="58" y="147"/>
                  </a:cubicBezTo>
                  <a:cubicBezTo>
                    <a:pt x="59" y="147"/>
                    <a:pt x="59" y="147"/>
                    <a:pt x="59" y="148"/>
                  </a:cubicBezTo>
                  <a:cubicBezTo>
                    <a:pt x="59" y="149"/>
                    <a:pt x="60" y="149"/>
                    <a:pt x="60" y="150"/>
                  </a:cubicBezTo>
                  <a:cubicBezTo>
                    <a:pt x="62" y="150"/>
                    <a:pt x="65" y="149"/>
                    <a:pt x="64" y="152"/>
                  </a:cubicBezTo>
                  <a:cubicBezTo>
                    <a:pt x="64" y="153"/>
                    <a:pt x="62" y="152"/>
                    <a:pt x="61" y="153"/>
                  </a:cubicBezTo>
                  <a:cubicBezTo>
                    <a:pt x="60" y="156"/>
                    <a:pt x="65" y="155"/>
                    <a:pt x="68" y="155"/>
                  </a:cubicBezTo>
                  <a:close/>
                  <a:moveTo>
                    <a:pt x="61" y="159"/>
                  </a:moveTo>
                  <a:cubicBezTo>
                    <a:pt x="60" y="159"/>
                    <a:pt x="59" y="158"/>
                    <a:pt x="59" y="157"/>
                  </a:cubicBezTo>
                  <a:cubicBezTo>
                    <a:pt x="59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6" y="154"/>
                    <a:pt x="55" y="154"/>
                    <a:pt x="53" y="154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53" y="154"/>
                    <a:pt x="53" y="153"/>
                    <a:pt x="53" y="154"/>
                  </a:cubicBezTo>
                  <a:cubicBezTo>
                    <a:pt x="51" y="153"/>
                    <a:pt x="51" y="154"/>
                    <a:pt x="50" y="154"/>
                  </a:cubicBezTo>
                  <a:cubicBezTo>
                    <a:pt x="50" y="156"/>
                    <a:pt x="50" y="156"/>
                    <a:pt x="51" y="157"/>
                  </a:cubicBezTo>
                  <a:cubicBezTo>
                    <a:pt x="51" y="158"/>
                    <a:pt x="51" y="158"/>
                    <a:pt x="52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3" y="161"/>
                    <a:pt x="56" y="160"/>
                    <a:pt x="55" y="162"/>
                  </a:cubicBezTo>
                  <a:cubicBezTo>
                    <a:pt x="55" y="162"/>
                    <a:pt x="55" y="163"/>
                    <a:pt x="55" y="163"/>
                  </a:cubicBezTo>
                  <a:cubicBezTo>
                    <a:pt x="55" y="164"/>
                    <a:pt x="57" y="164"/>
                    <a:pt x="56" y="166"/>
                  </a:cubicBezTo>
                  <a:cubicBezTo>
                    <a:pt x="59" y="166"/>
                    <a:pt x="60" y="168"/>
                    <a:pt x="63" y="168"/>
                  </a:cubicBezTo>
                  <a:cubicBezTo>
                    <a:pt x="63" y="166"/>
                    <a:pt x="63" y="164"/>
                    <a:pt x="63" y="162"/>
                  </a:cubicBezTo>
                  <a:cubicBezTo>
                    <a:pt x="63" y="161"/>
                    <a:pt x="60" y="161"/>
                    <a:pt x="61" y="159"/>
                  </a:cubicBezTo>
                  <a:close/>
                  <a:moveTo>
                    <a:pt x="82" y="159"/>
                  </a:moveTo>
                  <a:cubicBezTo>
                    <a:pt x="83" y="159"/>
                    <a:pt x="84" y="159"/>
                    <a:pt x="84" y="158"/>
                  </a:cubicBezTo>
                  <a:cubicBezTo>
                    <a:pt x="80" y="158"/>
                    <a:pt x="77" y="158"/>
                    <a:pt x="77" y="162"/>
                  </a:cubicBezTo>
                  <a:cubicBezTo>
                    <a:pt x="79" y="162"/>
                    <a:pt x="78" y="164"/>
                    <a:pt x="80" y="163"/>
                  </a:cubicBezTo>
                  <a:cubicBezTo>
                    <a:pt x="80" y="161"/>
                    <a:pt x="83" y="162"/>
                    <a:pt x="82" y="159"/>
                  </a:cubicBezTo>
                  <a:close/>
                  <a:moveTo>
                    <a:pt x="73" y="166"/>
                  </a:moveTo>
                  <a:cubicBezTo>
                    <a:pt x="73" y="166"/>
                    <a:pt x="73" y="166"/>
                    <a:pt x="73" y="166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1" y="164"/>
                    <a:pt x="70" y="163"/>
                    <a:pt x="68" y="163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8" y="164"/>
                    <a:pt x="68" y="164"/>
                    <a:pt x="68" y="164"/>
                  </a:cubicBezTo>
                  <a:cubicBezTo>
                    <a:pt x="68" y="164"/>
                    <a:pt x="68" y="164"/>
                    <a:pt x="68" y="164"/>
                  </a:cubicBezTo>
                  <a:cubicBezTo>
                    <a:pt x="67" y="165"/>
                    <a:pt x="70" y="166"/>
                    <a:pt x="69" y="167"/>
                  </a:cubicBezTo>
                  <a:cubicBezTo>
                    <a:pt x="69" y="167"/>
                    <a:pt x="69" y="167"/>
                    <a:pt x="70" y="167"/>
                  </a:cubicBezTo>
                  <a:cubicBezTo>
                    <a:pt x="70" y="167"/>
                    <a:pt x="70" y="168"/>
                    <a:pt x="70" y="168"/>
                  </a:cubicBezTo>
                  <a:cubicBezTo>
                    <a:pt x="72" y="168"/>
                    <a:pt x="71" y="171"/>
                    <a:pt x="74" y="170"/>
                  </a:cubicBezTo>
                  <a:cubicBezTo>
                    <a:pt x="75" y="170"/>
                    <a:pt x="76" y="169"/>
                    <a:pt x="78" y="170"/>
                  </a:cubicBezTo>
                  <a:cubicBezTo>
                    <a:pt x="78" y="166"/>
                    <a:pt x="75" y="167"/>
                    <a:pt x="73" y="166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34" name="Google Shape;623;p19">
              <a:extLst>
                <a:ext uri="{FF2B5EF4-FFF2-40B4-BE49-F238E27FC236}">
                  <a16:creationId xmlns:a16="http://schemas.microsoft.com/office/drawing/2014/main" id="{7156409E-49DF-B04A-89B9-A0307E89A9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26825" y="1739900"/>
              <a:ext cx="573088" cy="17303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DENMARK</a:t>
              </a:r>
              <a:endParaRPr lang="en-US" altLang="en-US"/>
            </a:p>
          </p:txBody>
        </p:sp>
        <p:sp>
          <p:nvSpPr>
            <p:cNvPr id="83978" name="Google Shape;624;p19">
              <a:extLst>
                <a:ext uri="{FF2B5EF4-FFF2-40B4-BE49-F238E27FC236}">
                  <a16:creationId xmlns:a16="http://schemas.microsoft.com/office/drawing/2014/main" id="{33E520C4-F19D-6741-B6C2-00089263D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2625" y="3417888"/>
              <a:ext cx="1352550" cy="769937"/>
            </a:xfrm>
            <a:custGeom>
              <a:avLst/>
              <a:gdLst>
                <a:gd name="T0" fmla="*/ 1300529 w 260"/>
                <a:gd name="T1" fmla="*/ 369210 h 148"/>
                <a:gd name="T2" fmla="*/ 1284923 w 260"/>
                <a:gd name="T3" fmla="*/ 317208 h 148"/>
                <a:gd name="T4" fmla="*/ 1170476 w 260"/>
                <a:gd name="T5" fmla="*/ 286007 h 148"/>
                <a:gd name="T6" fmla="*/ 1118455 w 260"/>
                <a:gd name="T7" fmla="*/ 244406 h 148"/>
                <a:gd name="T8" fmla="*/ 1082040 w 260"/>
                <a:gd name="T9" fmla="*/ 213206 h 148"/>
                <a:gd name="T10" fmla="*/ 1009210 w 260"/>
                <a:gd name="T11" fmla="*/ 202805 h 148"/>
                <a:gd name="T12" fmla="*/ 967593 w 260"/>
                <a:gd name="T13" fmla="*/ 208005 h 148"/>
                <a:gd name="T14" fmla="*/ 884360 w 260"/>
                <a:gd name="T15" fmla="*/ 260007 h 148"/>
                <a:gd name="T16" fmla="*/ 837541 w 260"/>
                <a:gd name="T17" fmla="*/ 192405 h 148"/>
                <a:gd name="T18" fmla="*/ 775115 w 260"/>
                <a:gd name="T19" fmla="*/ 114403 h 148"/>
                <a:gd name="T20" fmla="*/ 764711 w 260"/>
                <a:gd name="T21" fmla="*/ 109203 h 148"/>
                <a:gd name="T22" fmla="*/ 764711 w 260"/>
                <a:gd name="T23" fmla="*/ 104003 h 148"/>
                <a:gd name="T24" fmla="*/ 717892 w 260"/>
                <a:gd name="T25" fmla="*/ 88402 h 148"/>
                <a:gd name="T26" fmla="*/ 676275 w 260"/>
                <a:gd name="T27" fmla="*/ 78002 h 148"/>
                <a:gd name="T28" fmla="*/ 645062 w 260"/>
                <a:gd name="T29" fmla="*/ 46801 h 148"/>
                <a:gd name="T30" fmla="*/ 561828 w 260"/>
                <a:gd name="T31" fmla="*/ 26001 h 148"/>
                <a:gd name="T32" fmla="*/ 504605 w 260"/>
                <a:gd name="T33" fmla="*/ 31201 h 148"/>
                <a:gd name="T34" fmla="*/ 504605 w 260"/>
                <a:gd name="T35" fmla="*/ 20801 h 148"/>
                <a:gd name="T36" fmla="*/ 452584 w 260"/>
                <a:gd name="T37" fmla="*/ 0 h 148"/>
                <a:gd name="T38" fmla="*/ 426573 w 260"/>
                <a:gd name="T39" fmla="*/ 62402 h 148"/>
                <a:gd name="T40" fmla="*/ 400563 w 260"/>
                <a:gd name="T41" fmla="*/ 72802 h 148"/>
                <a:gd name="T42" fmla="*/ 358946 w 260"/>
                <a:gd name="T43" fmla="*/ 88402 h 148"/>
                <a:gd name="T44" fmla="*/ 312127 w 260"/>
                <a:gd name="T45" fmla="*/ 109203 h 148"/>
                <a:gd name="T46" fmla="*/ 260106 w 260"/>
                <a:gd name="T47" fmla="*/ 135204 h 148"/>
                <a:gd name="T48" fmla="*/ 176872 w 260"/>
                <a:gd name="T49" fmla="*/ 192405 h 148"/>
                <a:gd name="T50" fmla="*/ 150861 w 260"/>
                <a:gd name="T51" fmla="*/ 192405 h 148"/>
                <a:gd name="T52" fmla="*/ 145659 w 260"/>
                <a:gd name="T53" fmla="*/ 192405 h 148"/>
                <a:gd name="T54" fmla="*/ 109244 w 260"/>
                <a:gd name="T55" fmla="*/ 202805 h 148"/>
                <a:gd name="T56" fmla="*/ 93638 w 260"/>
                <a:gd name="T57" fmla="*/ 208005 h 148"/>
                <a:gd name="T58" fmla="*/ 67628 w 260"/>
                <a:gd name="T59" fmla="*/ 228806 h 148"/>
                <a:gd name="T60" fmla="*/ 10404 w 260"/>
                <a:gd name="T61" fmla="*/ 228806 h 148"/>
                <a:gd name="T62" fmla="*/ 52021 w 260"/>
                <a:gd name="T63" fmla="*/ 312008 h 148"/>
                <a:gd name="T64" fmla="*/ 62425 w 260"/>
                <a:gd name="T65" fmla="*/ 400410 h 148"/>
                <a:gd name="T66" fmla="*/ 104042 w 260"/>
                <a:gd name="T67" fmla="*/ 447212 h 148"/>
                <a:gd name="T68" fmla="*/ 145659 w 260"/>
                <a:gd name="T69" fmla="*/ 530414 h 148"/>
                <a:gd name="T70" fmla="*/ 208085 w 260"/>
                <a:gd name="T71" fmla="*/ 577215 h 148"/>
                <a:gd name="T72" fmla="*/ 275712 w 260"/>
                <a:gd name="T73" fmla="*/ 634416 h 148"/>
                <a:gd name="T74" fmla="*/ 338138 w 260"/>
                <a:gd name="T75" fmla="*/ 681218 h 148"/>
                <a:gd name="T76" fmla="*/ 379754 w 260"/>
                <a:gd name="T77" fmla="*/ 754020 h 148"/>
                <a:gd name="T78" fmla="*/ 452584 w 260"/>
                <a:gd name="T79" fmla="*/ 769620 h 148"/>
                <a:gd name="T80" fmla="*/ 551424 w 260"/>
                <a:gd name="T81" fmla="*/ 707218 h 148"/>
                <a:gd name="T82" fmla="*/ 598243 w 260"/>
                <a:gd name="T83" fmla="*/ 634416 h 148"/>
                <a:gd name="T84" fmla="*/ 650264 w 260"/>
                <a:gd name="T85" fmla="*/ 639617 h 148"/>
                <a:gd name="T86" fmla="*/ 749105 w 260"/>
                <a:gd name="T87" fmla="*/ 676018 h 148"/>
                <a:gd name="T88" fmla="*/ 858349 w 260"/>
                <a:gd name="T89" fmla="*/ 707218 h 148"/>
                <a:gd name="T90" fmla="*/ 977998 w 260"/>
                <a:gd name="T91" fmla="*/ 707218 h 148"/>
                <a:gd name="T92" fmla="*/ 1035221 w 260"/>
                <a:gd name="T93" fmla="*/ 660417 h 148"/>
                <a:gd name="T94" fmla="*/ 1139263 w 260"/>
                <a:gd name="T95" fmla="*/ 650017 h 148"/>
                <a:gd name="T96" fmla="*/ 1212093 w 260"/>
                <a:gd name="T97" fmla="*/ 587615 h 148"/>
                <a:gd name="T98" fmla="*/ 1258912 w 260"/>
                <a:gd name="T99" fmla="*/ 494013 h 148"/>
                <a:gd name="T100" fmla="*/ 1321337 w 260"/>
                <a:gd name="T101" fmla="*/ 447212 h 148"/>
                <a:gd name="T102" fmla="*/ 925977 w 260"/>
                <a:gd name="T103" fmla="*/ 280807 h 148"/>
                <a:gd name="T104" fmla="*/ 925977 w 260"/>
                <a:gd name="T105" fmla="*/ 280807 h 148"/>
                <a:gd name="T106" fmla="*/ 925977 w 260"/>
                <a:gd name="T107" fmla="*/ 280807 h 1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60" h="148" extrusionOk="0">
                  <a:moveTo>
                    <a:pt x="256" y="79"/>
                  </a:moveTo>
                  <a:cubicBezTo>
                    <a:pt x="257" y="78"/>
                    <a:pt x="256" y="78"/>
                    <a:pt x="256" y="77"/>
                  </a:cubicBezTo>
                  <a:cubicBezTo>
                    <a:pt x="255" y="75"/>
                    <a:pt x="254" y="74"/>
                    <a:pt x="252" y="73"/>
                  </a:cubicBezTo>
                  <a:cubicBezTo>
                    <a:pt x="253" y="72"/>
                    <a:pt x="252" y="72"/>
                    <a:pt x="252" y="72"/>
                  </a:cubicBezTo>
                  <a:cubicBezTo>
                    <a:pt x="251" y="72"/>
                    <a:pt x="251" y="71"/>
                    <a:pt x="250" y="71"/>
                  </a:cubicBezTo>
                  <a:cubicBezTo>
                    <a:pt x="250" y="71"/>
                    <a:pt x="249" y="70"/>
                    <a:pt x="249" y="70"/>
                  </a:cubicBezTo>
                  <a:cubicBezTo>
                    <a:pt x="248" y="70"/>
                    <a:pt x="248" y="69"/>
                    <a:pt x="248" y="69"/>
                  </a:cubicBezTo>
                  <a:cubicBezTo>
                    <a:pt x="248" y="68"/>
                    <a:pt x="248" y="67"/>
                    <a:pt x="247" y="67"/>
                  </a:cubicBezTo>
                  <a:cubicBezTo>
                    <a:pt x="248" y="66"/>
                    <a:pt x="248" y="64"/>
                    <a:pt x="248" y="62"/>
                  </a:cubicBezTo>
                  <a:cubicBezTo>
                    <a:pt x="248" y="61"/>
                    <a:pt x="248" y="61"/>
                    <a:pt x="247" y="61"/>
                  </a:cubicBezTo>
                  <a:cubicBezTo>
                    <a:pt x="247" y="60"/>
                    <a:pt x="247" y="60"/>
                    <a:pt x="246" y="60"/>
                  </a:cubicBezTo>
                  <a:cubicBezTo>
                    <a:pt x="244" y="59"/>
                    <a:pt x="242" y="58"/>
                    <a:pt x="240" y="57"/>
                  </a:cubicBezTo>
                  <a:cubicBezTo>
                    <a:pt x="234" y="57"/>
                    <a:pt x="234" y="57"/>
                    <a:pt x="234" y="57"/>
                  </a:cubicBezTo>
                  <a:cubicBezTo>
                    <a:pt x="230" y="57"/>
                    <a:pt x="230" y="54"/>
                    <a:pt x="226" y="54"/>
                  </a:cubicBezTo>
                  <a:cubicBezTo>
                    <a:pt x="226" y="55"/>
                    <a:pt x="225" y="55"/>
                    <a:pt x="225" y="55"/>
                  </a:cubicBezTo>
                  <a:cubicBezTo>
                    <a:pt x="224" y="55"/>
                    <a:pt x="224" y="56"/>
                    <a:pt x="224" y="56"/>
                  </a:cubicBezTo>
                  <a:cubicBezTo>
                    <a:pt x="222" y="56"/>
                    <a:pt x="222" y="57"/>
                    <a:pt x="221" y="57"/>
                  </a:cubicBezTo>
                  <a:cubicBezTo>
                    <a:pt x="219" y="57"/>
                    <a:pt x="218" y="55"/>
                    <a:pt x="217" y="53"/>
                  </a:cubicBezTo>
                  <a:cubicBezTo>
                    <a:pt x="215" y="53"/>
                    <a:pt x="214" y="51"/>
                    <a:pt x="212" y="50"/>
                  </a:cubicBezTo>
                  <a:cubicBezTo>
                    <a:pt x="213" y="49"/>
                    <a:pt x="214" y="48"/>
                    <a:pt x="215" y="47"/>
                  </a:cubicBezTo>
                  <a:cubicBezTo>
                    <a:pt x="216" y="47"/>
                    <a:pt x="217" y="47"/>
                    <a:pt x="217" y="46"/>
                  </a:cubicBezTo>
                  <a:cubicBezTo>
                    <a:pt x="217" y="46"/>
                    <a:pt x="217" y="46"/>
                    <a:pt x="218" y="45"/>
                  </a:cubicBezTo>
                  <a:cubicBezTo>
                    <a:pt x="217" y="42"/>
                    <a:pt x="216" y="40"/>
                    <a:pt x="213" y="38"/>
                  </a:cubicBezTo>
                  <a:cubicBezTo>
                    <a:pt x="212" y="38"/>
                    <a:pt x="211" y="39"/>
                    <a:pt x="210" y="39"/>
                  </a:cubicBezTo>
                  <a:cubicBezTo>
                    <a:pt x="209" y="40"/>
                    <a:pt x="208" y="40"/>
                    <a:pt x="208" y="41"/>
                  </a:cubicBezTo>
                  <a:cubicBezTo>
                    <a:pt x="204" y="41"/>
                    <a:pt x="201" y="41"/>
                    <a:pt x="198" y="43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196" y="42"/>
                    <a:pt x="196" y="42"/>
                    <a:pt x="195" y="42"/>
                  </a:cubicBezTo>
                  <a:cubicBezTo>
                    <a:pt x="195" y="41"/>
                    <a:pt x="194" y="41"/>
                    <a:pt x="194" y="40"/>
                  </a:cubicBezTo>
                  <a:cubicBezTo>
                    <a:pt x="195" y="39"/>
                    <a:pt x="194" y="39"/>
                    <a:pt x="194" y="39"/>
                  </a:cubicBezTo>
                  <a:cubicBezTo>
                    <a:pt x="194" y="38"/>
                    <a:pt x="193" y="38"/>
                    <a:pt x="193" y="38"/>
                  </a:cubicBezTo>
                  <a:cubicBezTo>
                    <a:pt x="190" y="36"/>
                    <a:pt x="188" y="33"/>
                    <a:pt x="182" y="34"/>
                  </a:cubicBezTo>
                  <a:cubicBezTo>
                    <a:pt x="182" y="35"/>
                    <a:pt x="183" y="36"/>
                    <a:pt x="184" y="36"/>
                  </a:cubicBezTo>
                  <a:cubicBezTo>
                    <a:pt x="184" y="36"/>
                    <a:pt x="185" y="37"/>
                    <a:pt x="186" y="37"/>
                  </a:cubicBezTo>
                  <a:cubicBezTo>
                    <a:pt x="186" y="38"/>
                    <a:pt x="187" y="39"/>
                    <a:pt x="186" y="40"/>
                  </a:cubicBezTo>
                  <a:cubicBezTo>
                    <a:pt x="187" y="40"/>
                    <a:pt x="187" y="42"/>
                    <a:pt x="188" y="42"/>
                  </a:cubicBezTo>
                  <a:cubicBezTo>
                    <a:pt x="187" y="44"/>
                    <a:pt x="185" y="46"/>
                    <a:pt x="186" y="49"/>
                  </a:cubicBezTo>
                  <a:cubicBezTo>
                    <a:pt x="183" y="49"/>
                    <a:pt x="182" y="50"/>
                    <a:pt x="181" y="52"/>
                  </a:cubicBezTo>
                  <a:cubicBezTo>
                    <a:pt x="179" y="51"/>
                    <a:pt x="179" y="52"/>
                    <a:pt x="179" y="53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0" y="50"/>
                    <a:pt x="170" y="49"/>
                    <a:pt x="170" y="49"/>
                  </a:cubicBezTo>
                  <a:cubicBezTo>
                    <a:pt x="169" y="48"/>
                    <a:pt x="169" y="47"/>
                    <a:pt x="168" y="46"/>
                  </a:cubicBezTo>
                  <a:cubicBezTo>
                    <a:pt x="167" y="45"/>
                    <a:pt x="167" y="43"/>
                    <a:pt x="166" y="42"/>
                  </a:cubicBezTo>
                  <a:cubicBezTo>
                    <a:pt x="165" y="41"/>
                    <a:pt x="164" y="40"/>
                    <a:pt x="162" y="40"/>
                  </a:cubicBezTo>
                  <a:cubicBezTo>
                    <a:pt x="162" y="39"/>
                    <a:pt x="161" y="39"/>
                    <a:pt x="161" y="37"/>
                  </a:cubicBezTo>
                  <a:cubicBezTo>
                    <a:pt x="161" y="31"/>
                    <a:pt x="166" y="31"/>
                    <a:pt x="168" y="27"/>
                  </a:cubicBezTo>
                  <a:cubicBezTo>
                    <a:pt x="167" y="25"/>
                    <a:pt x="166" y="24"/>
                    <a:pt x="164" y="23"/>
                  </a:cubicBezTo>
                  <a:cubicBezTo>
                    <a:pt x="163" y="23"/>
                    <a:pt x="163" y="22"/>
                    <a:pt x="162" y="21"/>
                  </a:cubicBezTo>
                  <a:cubicBezTo>
                    <a:pt x="162" y="20"/>
                    <a:pt x="161" y="21"/>
                    <a:pt x="161" y="20"/>
                  </a:cubicBezTo>
                  <a:cubicBezTo>
                    <a:pt x="156" y="20"/>
                    <a:pt x="153" y="21"/>
                    <a:pt x="149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8" y="22"/>
                    <a:pt x="147" y="22"/>
                    <a:pt x="147" y="22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7" y="22"/>
                    <a:pt x="147" y="21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7" y="21"/>
                    <a:pt x="147" y="21"/>
                    <a:pt x="147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7" y="20"/>
                    <a:pt x="146" y="20"/>
                    <a:pt x="146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4" y="20"/>
                    <a:pt x="144" y="18"/>
                    <a:pt x="142" y="19"/>
                  </a:cubicBezTo>
                  <a:cubicBezTo>
                    <a:pt x="141" y="17"/>
                    <a:pt x="140" y="17"/>
                    <a:pt x="138" y="17"/>
                  </a:cubicBezTo>
                  <a:cubicBezTo>
                    <a:pt x="138" y="15"/>
                    <a:pt x="135" y="16"/>
                    <a:pt x="136" y="14"/>
                  </a:cubicBezTo>
                  <a:cubicBezTo>
                    <a:pt x="135" y="14"/>
                    <a:pt x="134" y="14"/>
                    <a:pt x="134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4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29" y="14"/>
                    <a:pt x="127" y="15"/>
                    <a:pt x="126" y="14"/>
                  </a:cubicBezTo>
                  <a:cubicBezTo>
                    <a:pt x="127" y="11"/>
                    <a:pt x="124" y="12"/>
                    <a:pt x="124" y="9"/>
                  </a:cubicBezTo>
                  <a:cubicBezTo>
                    <a:pt x="123" y="9"/>
                    <a:pt x="123" y="7"/>
                    <a:pt x="122" y="7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19" y="3"/>
                    <a:pt x="115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8" y="1"/>
                    <a:pt x="108" y="3"/>
                    <a:pt x="108" y="5"/>
                  </a:cubicBezTo>
                  <a:cubicBezTo>
                    <a:pt x="108" y="7"/>
                    <a:pt x="107" y="8"/>
                    <a:pt x="106" y="9"/>
                  </a:cubicBezTo>
                  <a:cubicBezTo>
                    <a:pt x="104" y="9"/>
                    <a:pt x="104" y="8"/>
                    <a:pt x="103" y="8"/>
                  </a:cubicBezTo>
                  <a:cubicBezTo>
                    <a:pt x="102" y="10"/>
                    <a:pt x="101" y="10"/>
                    <a:pt x="99" y="10"/>
                  </a:cubicBezTo>
                  <a:cubicBezTo>
                    <a:pt x="99" y="9"/>
                    <a:pt x="99" y="9"/>
                    <a:pt x="98" y="9"/>
                  </a:cubicBezTo>
                  <a:cubicBezTo>
                    <a:pt x="98" y="8"/>
                    <a:pt x="98" y="7"/>
                    <a:pt x="97" y="6"/>
                  </a:cubicBezTo>
                  <a:cubicBezTo>
                    <a:pt x="97" y="6"/>
                    <a:pt x="97" y="6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5" y="4"/>
                    <a:pt x="95" y="2"/>
                    <a:pt x="93" y="3"/>
                  </a:cubicBezTo>
                  <a:cubicBezTo>
                    <a:pt x="93" y="1"/>
                    <a:pt x="90" y="2"/>
                    <a:pt x="90" y="1"/>
                  </a:cubicBezTo>
                  <a:cubicBezTo>
                    <a:pt x="89" y="0"/>
                    <a:pt x="89" y="0"/>
                    <a:pt x="87" y="0"/>
                  </a:cubicBezTo>
                  <a:cubicBezTo>
                    <a:pt x="86" y="0"/>
                    <a:pt x="86" y="1"/>
                    <a:pt x="85" y="1"/>
                  </a:cubicBezTo>
                  <a:cubicBezTo>
                    <a:pt x="85" y="3"/>
                    <a:pt x="82" y="1"/>
                    <a:pt x="82" y="4"/>
                  </a:cubicBezTo>
                  <a:cubicBezTo>
                    <a:pt x="81" y="8"/>
                    <a:pt x="87" y="8"/>
                    <a:pt x="85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80" y="11"/>
                    <a:pt x="79" y="12"/>
                  </a:cubicBezTo>
                  <a:cubicBezTo>
                    <a:pt x="79" y="12"/>
                    <a:pt x="80" y="12"/>
                    <a:pt x="79" y="12"/>
                  </a:cubicBezTo>
                  <a:cubicBezTo>
                    <a:pt x="79" y="13"/>
                    <a:pt x="78" y="12"/>
                    <a:pt x="78" y="12"/>
                  </a:cubicBezTo>
                  <a:cubicBezTo>
                    <a:pt x="77" y="13"/>
                    <a:pt x="77" y="14"/>
                    <a:pt x="77" y="14"/>
                  </a:cubicBezTo>
                  <a:cubicBezTo>
                    <a:pt x="76" y="14"/>
                    <a:pt x="75" y="14"/>
                    <a:pt x="75" y="14"/>
                  </a:cubicBezTo>
                  <a:cubicBezTo>
                    <a:pt x="75" y="15"/>
                    <a:pt x="74" y="15"/>
                    <a:pt x="73" y="15"/>
                  </a:cubicBezTo>
                  <a:cubicBezTo>
                    <a:pt x="73" y="16"/>
                    <a:pt x="73" y="16"/>
                    <a:pt x="72" y="16"/>
                  </a:cubicBezTo>
                  <a:cubicBezTo>
                    <a:pt x="72" y="16"/>
                    <a:pt x="71" y="17"/>
                    <a:pt x="71" y="17"/>
                  </a:cubicBezTo>
                  <a:cubicBezTo>
                    <a:pt x="70" y="17"/>
                    <a:pt x="69" y="17"/>
                    <a:pt x="69" y="17"/>
                  </a:cubicBezTo>
                  <a:cubicBezTo>
                    <a:pt x="69" y="17"/>
                    <a:pt x="69" y="18"/>
                    <a:pt x="69" y="18"/>
                  </a:cubicBezTo>
                  <a:cubicBezTo>
                    <a:pt x="67" y="18"/>
                    <a:pt x="66" y="18"/>
                    <a:pt x="64" y="19"/>
                  </a:cubicBezTo>
                  <a:cubicBezTo>
                    <a:pt x="64" y="19"/>
                    <a:pt x="64" y="20"/>
                    <a:pt x="63" y="20"/>
                  </a:cubicBezTo>
                  <a:cubicBezTo>
                    <a:pt x="63" y="20"/>
                    <a:pt x="62" y="20"/>
                    <a:pt x="62" y="20"/>
                  </a:cubicBezTo>
                  <a:cubicBezTo>
                    <a:pt x="61" y="21"/>
                    <a:pt x="61" y="21"/>
                    <a:pt x="60" y="21"/>
                  </a:cubicBezTo>
                  <a:cubicBezTo>
                    <a:pt x="59" y="21"/>
                    <a:pt x="59" y="22"/>
                    <a:pt x="58" y="22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6" y="24"/>
                    <a:pt x="56" y="24"/>
                    <a:pt x="54" y="24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3" y="25"/>
                    <a:pt x="52" y="26"/>
                    <a:pt x="50" y="26"/>
                  </a:cubicBezTo>
                  <a:cubicBezTo>
                    <a:pt x="48" y="27"/>
                    <a:pt x="47" y="28"/>
                    <a:pt x="46" y="29"/>
                  </a:cubicBezTo>
                  <a:cubicBezTo>
                    <a:pt x="44" y="29"/>
                    <a:pt x="44" y="31"/>
                    <a:pt x="43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3"/>
                    <a:pt x="35" y="34"/>
                    <a:pt x="35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2" y="37"/>
                    <a:pt x="31" y="36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6" y="36"/>
                    <a:pt x="25" y="36"/>
                    <a:pt x="24" y="37"/>
                  </a:cubicBezTo>
                  <a:cubicBezTo>
                    <a:pt x="24" y="37"/>
                    <a:pt x="24" y="37"/>
                    <a:pt x="23" y="37"/>
                  </a:cubicBezTo>
                  <a:cubicBezTo>
                    <a:pt x="23" y="38"/>
                    <a:pt x="22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9"/>
                    <a:pt x="18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5" y="40"/>
                    <a:pt x="15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3" y="44"/>
                  </a:cubicBezTo>
                  <a:cubicBezTo>
                    <a:pt x="13" y="44"/>
                    <a:pt x="12" y="46"/>
                    <a:pt x="13" y="47"/>
                  </a:cubicBezTo>
                  <a:cubicBezTo>
                    <a:pt x="11" y="48"/>
                    <a:pt x="11" y="48"/>
                    <a:pt x="11" y="50"/>
                  </a:cubicBezTo>
                  <a:cubicBezTo>
                    <a:pt x="9" y="50"/>
                    <a:pt x="8" y="49"/>
                    <a:pt x="8" y="47"/>
                  </a:cubicBezTo>
                  <a:cubicBezTo>
                    <a:pt x="7" y="47"/>
                    <a:pt x="6" y="46"/>
                    <a:pt x="6" y="45"/>
                  </a:cubicBezTo>
                  <a:cubicBezTo>
                    <a:pt x="4" y="45"/>
                    <a:pt x="4" y="43"/>
                    <a:pt x="2" y="44"/>
                  </a:cubicBezTo>
                  <a:cubicBezTo>
                    <a:pt x="2" y="43"/>
                    <a:pt x="2" y="42"/>
                    <a:pt x="1" y="42"/>
                  </a:cubicBezTo>
                  <a:cubicBezTo>
                    <a:pt x="1" y="43"/>
                    <a:pt x="1" y="45"/>
                    <a:pt x="0" y="45"/>
                  </a:cubicBezTo>
                  <a:cubicBezTo>
                    <a:pt x="2" y="49"/>
                    <a:pt x="3" y="52"/>
                    <a:pt x="5" y="55"/>
                  </a:cubicBezTo>
                  <a:cubicBezTo>
                    <a:pt x="5" y="56"/>
                    <a:pt x="5" y="56"/>
                    <a:pt x="5" y="57"/>
                  </a:cubicBezTo>
                  <a:cubicBezTo>
                    <a:pt x="6" y="58"/>
                    <a:pt x="8" y="59"/>
                    <a:pt x="10" y="60"/>
                  </a:cubicBezTo>
                  <a:cubicBezTo>
                    <a:pt x="10" y="62"/>
                    <a:pt x="12" y="63"/>
                    <a:pt x="13" y="64"/>
                  </a:cubicBezTo>
                  <a:cubicBezTo>
                    <a:pt x="15" y="64"/>
                    <a:pt x="13" y="68"/>
                    <a:pt x="17" y="67"/>
                  </a:cubicBezTo>
                  <a:cubicBezTo>
                    <a:pt x="16" y="68"/>
                    <a:pt x="16" y="69"/>
                    <a:pt x="15" y="70"/>
                  </a:cubicBezTo>
                  <a:cubicBezTo>
                    <a:pt x="15" y="70"/>
                    <a:pt x="14" y="71"/>
                    <a:pt x="14" y="72"/>
                  </a:cubicBezTo>
                  <a:cubicBezTo>
                    <a:pt x="13" y="73"/>
                    <a:pt x="12" y="75"/>
                    <a:pt x="12" y="77"/>
                  </a:cubicBezTo>
                  <a:cubicBezTo>
                    <a:pt x="11" y="79"/>
                    <a:pt x="13" y="80"/>
                    <a:pt x="15" y="79"/>
                  </a:cubicBezTo>
                  <a:cubicBezTo>
                    <a:pt x="16" y="81"/>
                    <a:pt x="17" y="82"/>
                    <a:pt x="18" y="82"/>
                  </a:cubicBezTo>
                  <a:cubicBezTo>
                    <a:pt x="18" y="84"/>
                    <a:pt x="18" y="85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7"/>
                    <a:pt x="20" y="86"/>
                    <a:pt x="20" y="86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7"/>
                    <a:pt x="21" y="87"/>
                    <a:pt x="21" y="87"/>
                  </a:cubicBezTo>
                  <a:cubicBezTo>
                    <a:pt x="21" y="88"/>
                    <a:pt x="20" y="89"/>
                    <a:pt x="21" y="89"/>
                  </a:cubicBezTo>
                  <a:cubicBezTo>
                    <a:pt x="21" y="90"/>
                    <a:pt x="22" y="90"/>
                    <a:pt x="22" y="93"/>
                  </a:cubicBezTo>
                  <a:cubicBezTo>
                    <a:pt x="25" y="95"/>
                    <a:pt x="26" y="99"/>
                    <a:pt x="28" y="102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4" y="103"/>
                    <a:pt x="36" y="103"/>
                    <a:pt x="37" y="105"/>
                  </a:cubicBezTo>
                  <a:cubicBezTo>
                    <a:pt x="38" y="106"/>
                    <a:pt x="38" y="107"/>
                    <a:pt x="38" y="109"/>
                  </a:cubicBezTo>
                  <a:cubicBezTo>
                    <a:pt x="39" y="109"/>
                    <a:pt x="40" y="108"/>
                    <a:pt x="40" y="109"/>
                  </a:cubicBezTo>
                  <a:cubicBezTo>
                    <a:pt x="40" y="109"/>
                    <a:pt x="40" y="110"/>
                    <a:pt x="40" y="111"/>
                  </a:cubicBezTo>
                  <a:cubicBezTo>
                    <a:pt x="41" y="111"/>
                    <a:pt x="42" y="111"/>
                    <a:pt x="42" y="111"/>
                  </a:cubicBezTo>
                  <a:cubicBezTo>
                    <a:pt x="42" y="112"/>
                    <a:pt x="42" y="113"/>
                    <a:pt x="42" y="113"/>
                  </a:cubicBezTo>
                  <a:cubicBezTo>
                    <a:pt x="43" y="114"/>
                    <a:pt x="44" y="114"/>
                    <a:pt x="44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9" y="118"/>
                    <a:pt x="51" y="120"/>
                    <a:pt x="53" y="122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6" y="123"/>
                    <a:pt x="57" y="123"/>
                    <a:pt x="57" y="123"/>
                  </a:cubicBezTo>
                  <a:cubicBezTo>
                    <a:pt x="57" y="124"/>
                    <a:pt x="57" y="124"/>
                    <a:pt x="58" y="124"/>
                  </a:cubicBezTo>
                  <a:cubicBezTo>
                    <a:pt x="59" y="125"/>
                    <a:pt x="60" y="127"/>
                    <a:pt x="62" y="128"/>
                  </a:cubicBezTo>
                  <a:cubicBezTo>
                    <a:pt x="62" y="130"/>
                    <a:pt x="64" y="130"/>
                    <a:pt x="65" y="131"/>
                  </a:cubicBezTo>
                  <a:cubicBezTo>
                    <a:pt x="65" y="135"/>
                    <a:pt x="65" y="139"/>
                    <a:pt x="68" y="139"/>
                  </a:cubicBezTo>
                  <a:cubicBezTo>
                    <a:pt x="69" y="140"/>
                    <a:pt x="70" y="141"/>
                    <a:pt x="72" y="142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3" y="144"/>
                    <a:pt x="73" y="144"/>
                  </a:cubicBezTo>
                  <a:cubicBezTo>
                    <a:pt x="73" y="144"/>
                    <a:pt x="73" y="145"/>
                    <a:pt x="73" y="145"/>
                  </a:cubicBezTo>
                  <a:cubicBezTo>
                    <a:pt x="73" y="146"/>
                    <a:pt x="75" y="145"/>
                    <a:pt x="75" y="145"/>
                  </a:cubicBezTo>
                  <a:cubicBezTo>
                    <a:pt x="75" y="145"/>
                    <a:pt x="75" y="146"/>
                    <a:pt x="75" y="146"/>
                  </a:cubicBezTo>
                  <a:cubicBezTo>
                    <a:pt x="76" y="147"/>
                    <a:pt x="79" y="146"/>
                    <a:pt x="79" y="146"/>
                  </a:cubicBezTo>
                  <a:cubicBezTo>
                    <a:pt x="79" y="148"/>
                    <a:pt x="82" y="147"/>
                    <a:pt x="82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8" y="147"/>
                    <a:pt x="90" y="146"/>
                    <a:pt x="92" y="144"/>
                  </a:cubicBezTo>
                  <a:cubicBezTo>
                    <a:pt x="92" y="146"/>
                    <a:pt x="94" y="145"/>
                    <a:pt x="95" y="145"/>
                  </a:cubicBezTo>
                  <a:cubicBezTo>
                    <a:pt x="97" y="146"/>
                    <a:pt x="98" y="147"/>
                    <a:pt x="100" y="146"/>
                  </a:cubicBezTo>
                  <a:cubicBezTo>
                    <a:pt x="100" y="145"/>
                    <a:pt x="101" y="145"/>
                    <a:pt x="103" y="145"/>
                  </a:cubicBezTo>
                  <a:cubicBezTo>
                    <a:pt x="104" y="143"/>
                    <a:pt x="103" y="137"/>
                    <a:pt x="106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28"/>
                    <a:pt x="113" y="128"/>
                    <a:pt x="112" y="126"/>
                  </a:cubicBezTo>
                  <a:cubicBezTo>
                    <a:pt x="113" y="124"/>
                    <a:pt x="112" y="122"/>
                    <a:pt x="113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5" y="122"/>
                    <a:pt x="116" y="124"/>
                    <a:pt x="116" y="124"/>
                  </a:cubicBezTo>
                  <a:cubicBezTo>
                    <a:pt x="116" y="124"/>
                    <a:pt x="117" y="124"/>
                    <a:pt x="118" y="124"/>
                  </a:cubicBezTo>
                  <a:cubicBezTo>
                    <a:pt x="118" y="124"/>
                    <a:pt x="118" y="125"/>
                    <a:pt x="118" y="125"/>
                  </a:cubicBezTo>
                  <a:cubicBezTo>
                    <a:pt x="118" y="125"/>
                    <a:pt x="119" y="125"/>
                    <a:pt x="120" y="125"/>
                  </a:cubicBezTo>
                  <a:cubicBezTo>
                    <a:pt x="121" y="124"/>
                    <a:pt x="123" y="123"/>
                    <a:pt x="125" y="123"/>
                  </a:cubicBezTo>
                  <a:cubicBezTo>
                    <a:pt x="125" y="125"/>
                    <a:pt x="129" y="124"/>
                    <a:pt x="129" y="126"/>
                  </a:cubicBezTo>
                  <a:cubicBezTo>
                    <a:pt x="131" y="126"/>
                    <a:pt x="132" y="128"/>
                    <a:pt x="135" y="128"/>
                  </a:cubicBezTo>
                  <a:cubicBezTo>
                    <a:pt x="135" y="129"/>
                    <a:pt x="138" y="129"/>
                    <a:pt x="139" y="129"/>
                  </a:cubicBezTo>
                  <a:cubicBezTo>
                    <a:pt x="139" y="129"/>
                    <a:pt x="139" y="130"/>
                    <a:pt x="139" y="130"/>
                  </a:cubicBezTo>
                  <a:cubicBezTo>
                    <a:pt x="140" y="131"/>
                    <a:pt x="143" y="130"/>
                    <a:pt x="144" y="130"/>
                  </a:cubicBezTo>
                  <a:cubicBezTo>
                    <a:pt x="144" y="130"/>
                    <a:pt x="144" y="131"/>
                    <a:pt x="144" y="131"/>
                  </a:cubicBezTo>
                  <a:cubicBezTo>
                    <a:pt x="144" y="131"/>
                    <a:pt x="145" y="131"/>
                    <a:pt x="145" y="131"/>
                  </a:cubicBezTo>
                  <a:cubicBezTo>
                    <a:pt x="148" y="131"/>
                    <a:pt x="147" y="134"/>
                    <a:pt x="150" y="134"/>
                  </a:cubicBezTo>
                  <a:cubicBezTo>
                    <a:pt x="150" y="134"/>
                    <a:pt x="151" y="134"/>
                    <a:pt x="151" y="135"/>
                  </a:cubicBezTo>
                  <a:cubicBezTo>
                    <a:pt x="156" y="134"/>
                    <a:pt x="159" y="136"/>
                    <a:pt x="165" y="136"/>
                  </a:cubicBezTo>
                  <a:cubicBezTo>
                    <a:pt x="166" y="135"/>
                    <a:pt x="167" y="134"/>
                    <a:pt x="169" y="135"/>
                  </a:cubicBezTo>
                  <a:cubicBezTo>
                    <a:pt x="169" y="133"/>
                    <a:pt x="170" y="133"/>
                    <a:pt x="172" y="133"/>
                  </a:cubicBezTo>
                  <a:cubicBezTo>
                    <a:pt x="177" y="134"/>
                    <a:pt x="181" y="136"/>
                    <a:pt x="186" y="137"/>
                  </a:cubicBezTo>
                  <a:cubicBezTo>
                    <a:pt x="186" y="135"/>
                    <a:pt x="188" y="137"/>
                    <a:pt x="188" y="137"/>
                  </a:cubicBezTo>
                  <a:cubicBezTo>
                    <a:pt x="188" y="137"/>
                    <a:pt x="188" y="136"/>
                    <a:pt x="188" y="136"/>
                  </a:cubicBezTo>
                  <a:cubicBezTo>
                    <a:pt x="188" y="136"/>
                    <a:pt x="190" y="136"/>
                    <a:pt x="190" y="136"/>
                  </a:cubicBezTo>
                  <a:cubicBezTo>
                    <a:pt x="190" y="135"/>
                    <a:pt x="191" y="136"/>
                    <a:pt x="191" y="136"/>
                  </a:cubicBezTo>
                  <a:cubicBezTo>
                    <a:pt x="191" y="135"/>
                    <a:pt x="192" y="134"/>
                    <a:pt x="193" y="134"/>
                  </a:cubicBezTo>
                  <a:cubicBezTo>
                    <a:pt x="193" y="133"/>
                    <a:pt x="193" y="133"/>
                    <a:pt x="194" y="133"/>
                  </a:cubicBezTo>
                  <a:cubicBezTo>
                    <a:pt x="194" y="129"/>
                    <a:pt x="196" y="128"/>
                    <a:pt x="199" y="127"/>
                  </a:cubicBezTo>
                  <a:cubicBezTo>
                    <a:pt x="200" y="128"/>
                    <a:pt x="202" y="127"/>
                    <a:pt x="203" y="129"/>
                  </a:cubicBezTo>
                  <a:cubicBezTo>
                    <a:pt x="203" y="129"/>
                    <a:pt x="204" y="129"/>
                    <a:pt x="204" y="129"/>
                  </a:cubicBezTo>
                  <a:cubicBezTo>
                    <a:pt x="208" y="128"/>
                    <a:pt x="212" y="128"/>
                    <a:pt x="215" y="127"/>
                  </a:cubicBezTo>
                  <a:cubicBezTo>
                    <a:pt x="217" y="127"/>
                    <a:pt x="217" y="127"/>
                    <a:pt x="217" y="127"/>
                  </a:cubicBezTo>
                  <a:cubicBezTo>
                    <a:pt x="217" y="125"/>
                    <a:pt x="218" y="126"/>
                    <a:pt x="219" y="125"/>
                  </a:cubicBezTo>
                  <a:cubicBezTo>
                    <a:pt x="219" y="124"/>
                    <a:pt x="220" y="123"/>
                    <a:pt x="220" y="123"/>
                  </a:cubicBezTo>
                  <a:cubicBezTo>
                    <a:pt x="222" y="123"/>
                    <a:pt x="223" y="121"/>
                    <a:pt x="226" y="121"/>
                  </a:cubicBezTo>
                  <a:cubicBezTo>
                    <a:pt x="226" y="117"/>
                    <a:pt x="226" y="117"/>
                    <a:pt x="226" y="117"/>
                  </a:cubicBezTo>
                  <a:cubicBezTo>
                    <a:pt x="227" y="117"/>
                    <a:pt x="227" y="114"/>
                    <a:pt x="229" y="115"/>
                  </a:cubicBezTo>
                  <a:cubicBezTo>
                    <a:pt x="232" y="116"/>
                    <a:pt x="231" y="113"/>
                    <a:pt x="233" y="113"/>
                  </a:cubicBezTo>
                  <a:cubicBezTo>
                    <a:pt x="234" y="109"/>
                    <a:pt x="235" y="105"/>
                    <a:pt x="235" y="100"/>
                  </a:cubicBezTo>
                  <a:cubicBezTo>
                    <a:pt x="235" y="100"/>
                    <a:pt x="236" y="99"/>
                    <a:pt x="236" y="98"/>
                  </a:cubicBezTo>
                  <a:cubicBezTo>
                    <a:pt x="237" y="98"/>
                    <a:pt x="237" y="97"/>
                    <a:pt x="238" y="97"/>
                  </a:cubicBezTo>
                  <a:cubicBezTo>
                    <a:pt x="239" y="97"/>
                    <a:pt x="239" y="96"/>
                    <a:pt x="240" y="96"/>
                  </a:cubicBezTo>
                  <a:cubicBezTo>
                    <a:pt x="241" y="96"/>
                    <a:pt x="242" y="96"/>
                    <a:pt x="242" y="95"/>
                  </a:cubicBezTo>
                  <a:cubicBezTo>
                    <a:pt x="243" y="96"/>
                    <a:pt x="243" y="95"/>
                    <a:pt x="243" y="95"/>
                  </a:cubicBezTo>
                  <a:cubicBezTo>
                    <a:pt x="244" y="94"/>
                    <a:pt x="246" y="93"/>
                    <a:pt x="245" y="90"/>
                  </a:cubicBezTo>
                  <a:cubicBezTo>
                    <a:pt x="248" y="90"/>
                    <a:pt x="247" y="87"/>
                    <a:pt x="249" y="86"/>
                  </a:cubicBezTo>
                  <a:cubicBezTo>
                    <a:pt x="249" y="88"/>
                    <a:pt x="250" y="87"/>
                    <a:pt x="252" y="87"/>
                  </a:cubicBezTo>
                  <a:cubicBezTo>
                    <a:pt x="251" y="86"/>
                    <a:pt x="252" y="85"/>
                    <a:pt x="254" y="86"/>
                  </a:cubicBezTo>
                  <a:cubicBezTo>
                    <a:pt x="255" y="86"/>
                    <a:pt x="255" y="85"/>
                    <a:pt x="255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4"/>
                    <a:pt x="260" y="84"/>
                    <a:pt x="260" y="83"/>
                  </a:cubicBezTo>
                  <a:cubicBezTo>
                    <a:pt x="259" y="81"/>
                    <a:pt x="258" y="80"/>
                    <a:pt x="256" y="79"/>
                  </a:cubicBezTo>
                  <a:close/>
                  <a:moveTo>
                    <a:pt x="178" y="54"/>
                  </a:moveTo>
                  <a:cubicBezTo>
                    <a:pt x="178" y="54"/>
                    <a:pt x="178" y="54"/>
                    <a:pt x="178" y="54"/>
                  </a:cubicBezTo>
                  <a:cubicBezTo>
                    <a:pt x="178" y="54"/>
                    <a:pt x="178" y="54"/>
                    <a:pt x="178" y="54"/>
                  </a:cubicBezTo>
                  <a:close/>
                  <a:moveTo>
                    <a:pt x="178" y="54"/>
                  </a:moveTo>
                  <a:cubicBezTo>
                    <a:pt x="178" y="54"/>
                    <a:pt x="179" y="53"/>
                    <a:pt x="179" y="53"/>
                  </a:cubicBezTo>
                  <a:cubicBezTo>
                    <a:pt x="179" y="53"/>
                    <a:pt x="178" y="54"/>
                    <a:pt x="178" y="54"/>
                  </a:cubicBezTo>
                  <a:close/>
                  <a:moveTo>
                    <a:pt x="178" y="54"/>
                  </a:moveTo>
                  <a:cubicBezTo>
                    <a:pt x="178" y="54"/>
                    <a:pt x="178" y="54"/>
                    <a:pt x="178" y="54"/>
                  </a:cubicBezTo>
                  <a:cubicBezTo>
                    <a:pt x="178" y="54"/>
                    <a:pt x="178" y="54"/>
                    <a:pt x="178" y="54"/>
                  </a:cubicBezTo>
                  <a:close/>
                  <a:moveTo>
                    <a:pt x="178" y="54"/>
                  </a:moveTo>
                  <a:cubicBezTo>
                    <a:pt x="178" y="54"/>
                    <a:pt x="178" y="54"/>
                    <a:pt x="178" y="54"/>
                  </a:cubicBezTo>
                  <a:cubicBezTo>
                    <a:pt x="178" y="54"/>
                    <a:pt x="178" y="54"/>
                    <a:pt x="178" y="54"/>
                  </a:cubicBezTo>
                  <a:close/>
                  <a:moveTo>
                    <a:pt x="170" y="50"/>
                  </a:moveTo>
                  <a:cubicBezTo>
                    <a:pt x="169" y="50"/>
                    <a:pt x="169" y="50"/>
                    <a:pt x="169" y="50"/>
                  </a:cubicBezTo>
                  <a:cubicBezTo>
                    <a:pt x="169" y="50"/>
                    <a:pt x="169" y="50"/>
                    <a:pt x="170" y="50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36" name="Google Shape;625;p19">
              <a:extLst>
                <a:ext uri="{FF2B5EF4-FFF2-40B4-BE49-F238E27FC236}">
                  <a16:creationId xmlns:a16="http://schemas.microsoft.com/office/drawing/2014/main" id="{B8791BDC-3FE1-4F4C-9453-09000C4A38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07913" y="3657600"/>
              <a:ext cx="568325" cy="25558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CZECH</a:t>
              </a:r>
              <a:endParaRPr lang="en-US" altLang="en-US"/>
            </a:p>
          </p:txBody>
        </p:sp>
        <p:sp>
          <p:nvSpPr>
            <p:cNvPr id="26637" name="Google Shape;626;p19">
              <a:extLst>
                <a:ext uri="{FF2B5EF4-FFF2-40B4-BE49-F238E27FC236}">
                  <a16:creationId xmlns:a16="http://schemas.microsoft.com/office/drawing/2014/main" id="{E9FF7D15-91AF-DB46-AE6C-CEC58C0E11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98375" y="3808413"/>
              <a:ext cx="801688" cy="25558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REPUBLIC</a:t>
              </a:r>
              <a:endParaRPr lang="en-US" altLang="en-US"/>
            </a:p>
          </p:txBody>
        </p:sp>
        <p:sp>
          <p:nvSpPr>
            <p:cNvPr id="83981" name="Google Shape;627;p19">
              <a:extLst>
                <a:ext uri="{FF2B5EF4-FFF2-40B4-BE49-F238E27FC236}">
                  <a16:creationId xmlns:a16="http://schemas.microsoft.com/office/drawing/2014/main" id="{9CAD09D8-8236-2B48-ACB3-310497E42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4250" y="4792663"/>
              <a:ext cx="1274763" cy="1217612"/>
            </a:xfrm>
            <a:custGeom>
              <a:avLst/>
              <a:gdLst>
                <a:gd name="T0" fmla="*/ 312109 w 245"/>
                <a:gd name="T1" fmla="*/ 639861 h 234"/>
                <a:gd name="T2" fmla="*/ 348521 w 245"/>
                <a:gd name="T3" fmla="*/ 733499 h 234"/>
                <a:gd name="T4" fmla="*/ 275696 w 245"/>
                <a:gd name="T5" fmla="*/ 504606 h 234"/>
                <a:gd name="T6" fmla="*/ 166458 w 245"/>
                <a:gd name="T7" fmla="*/ 598244 h 234"/>
                <a:gd name="T8" fmla="*/ 192467 w 245"/>
                <a:gd name="T9" fmla="*/ 494201 h 234"/>
                <a:gd name="T10" fmla="*/ 239283 w 245"/>
                <a:gd name="T11" fmla="*/ 639861 h 234"/>
                <a:gd name="T12" fmla="*/ 192467 w 245"/>
                <a:gd name="T13" fmla="*/ 582637 h 234"/>
                <a:gd name="T14" fmla="*/ 749061 w 245"/>
                <a:gd name="T15" fmla="*/ 1134062 h 234"/>
                <a:gd name="T16" fmla="*/ 764666 w 245"/>
                <a:gd name="T17" fmla="*/ 1035222 h 234"/>
                <a:gd name="T18" fmla="*/ 650227 w 245"/>
                <a:gd name="T19" fmla="*/ 1009211 h 234"/>
                <a:gd name="T20" fmla="*/ 1232830 w 245"/>
                <a:gd name="T21" fmla="*/ 343340 h 234"/>
                <a:gd name="T22" fmla="*/ 1160004 w 245"/>
                <a:gd name="T23" fmla="*/ 208085 h 234"/>
                <a:gd name="T24" fmla="*/ 1097582 w 245"/>
                <a:gd name="T25" fmla="*/ 150861 h 234"/>
                <a:gd name="T26" fmla="*/ 957133 w 245"/>
                <a:gd name="T27" fmla="*/ 197681 h 234"/>
                <a:gd name="T28" fmla="*/ 873904 w 245"/>
                <a:gd name="T29" fmla="*/ 171670 h 234"/>
                <a:gd name="T30" fmla="*/ 769868 w 245"/>
                <a:gd name="T31" fmla="*/ 114447 h 234"/>
                <a:gd name="T32" fmla="*/ 749061 w 245"/>
                <a:gd name="T33" fmla="*/ 104042 h 234"/>
                <a:gd name="T34" fmla="*/ 629419 w 245"/>
                <a:gd name="T35" fmla="*/ 5202 h 234"/>
                <a:gd name="T36" fmla="*/ 462961 w 245"/>
                <a:gd name="T37" fmla="*/ 135255 h 234"/>
                <a:gd name="T38" fmla="*/ 452558 w 245"/>
                <a:gd name="T39" fmla="*/ 223691 h 234"/>
                <a:gd name="T40" fmla="*/ 301705 w 245"/>
                <a:gd name="T41" fmla="*/ 317329 h 234"/>
                <a:gd name="T42" fmla="*/ 150853 w 245"/>
                <a:gd name="T43" fmla="*/ 343340 h 234"/>
                <a:gd name="T44" fmla="*/ 10404 w 245"/>
                <a:gd name="T45" fmla="*/ 374553 h 234"/>
                <a:gd name="T46" fmla="*/ 124843 w 245"/>
                <a:gd name="T47" fmla="*/ 525414 h 234"/>
                <a:gd name="T48" fmla="*/ 254889 w 245"/>
                <a:gd name="T49" fmla="*/ 421372 h 234"/>
                <a:gd name="T50" fmla="*/ 312109 w 245"/>
                <a:gd name="T51" fmla="*/ 572233 h 234"/>
                <a:gd name="T52" fmla="*/ 431750 w 245"/>
                <a:gd name="T53" fmla="*/ 702286 h 234"/>
                <a:gd name="T54" fmla="*/ 348521 w 245"/>
                <a:gd name="T55" fmla="*/ 639861 h 234"/>
                <a:gd name="T56" fmla="*/ 312109 w 245"/>
                <a:gd name="T57" fmla="*/ 587840 h 234"/>
                <a:gd name="T58" fmla="*/ 322512 w 245"/>
                <a:gd name="T59" fmla="*/ 629456 h 234"/>
                <a:gd name="T60" fmla="*/ 374530 w 245"/>
                <a:gd name="T61" fmla="*/ 738701 h 234"/>
                <a:gd name="T62" fmla="*/ 473365 w 245"/>
                <a:gd name="T63" fmla="*/ 816733 h 234"/>
                <a:gd name="T64" fmla="*/ 577401 w 245"/>
                <a:gd name="T65" fmla="*/ 920775 h 234"/>
                <a:gd name="T66" fmla="*/ 743859 w 245"/>
                <a:gd name="T67" fmla="*/ 941584 h 234"/>
                <a:gd name="T68" fmla="*/ 910317 w 245"/>
                <a:gd name="T69" fmla="*/ 1061232 h 234"/>
                <a:gd name="T70" fmla="*/ 879106 w 245"/>
                <a:gd name="T71" fmla="*/ 1061232 h 234"/>
                <a:gd name="T72" fmla="*/ 889510 w 245"/>
                <a:gd name="T73" fmla="*/ 1092445 h 234"/>
                <a:gd name="T74" fmla="*/ 1035161 w 245"/>
                <a:gd name="T75" fmla="*/ 1149668 h 234"/>
                <a:gd name="T76" fmla="*/ 1107986 w 245"/>
                <a:gd name="T77" fmla="*/ 1206892 h 234"/>
                <a:gd name="T78" fmla="*/ 1009152 w 245"/>
                <a:gd name="T79" fmla="*/ 1123658 h 234"/>
                <a:gd name="T80" fmla="*/ 925923 w 245"/>
                <a:gd name="T81" fmla="*/ 1030020 h 234"/>
                <a:gd name="T82" fmla="*/ 889510 w 245"/>
                <a:gd name="T83" fmla="*/ 1009211 h 234"/>
                <a:gd name="T84" fmla="*/ 754263 w 245"/>
                <a:gd name="T85" fmla="*/ 858350 h 234"/>
                <a:gd name="T86" fmla="*/ 598208 w 245"/>
                <a:gd name="T87" fmla="*/ 660669 h 234"/>
                <a:gd name="T88" fmla="*/ 577401 w 245"/>
                <a:gd name="T89" fmla="*/ 608648 h 234"/>
                <a:gd name="T90" fmla="*/ 499374 w 245"/>
                <a:gd name="T91" fmla="*/ 535818 h 234"/>
                <a:gd name="T92" fmla="*/ 566998 w 245"/>
                <a:gd name="T93" fmla="*/ 452584 h 234"/>
                <a:gd name="T94" fmla="*/ 707446 w 245"/>
                <a:gd name="T95" fmla="*/ 416170 h 234"/>
                <a:gd name="T96" fmla="*/ 847895 w 245"/>
                <a:gd name="T97" fmla="*/ 431776 h 234"/>
                <a:gd name="T98" fmla="*/ 1087179 w 245"/>
                <a:gd name="T99" fmla="*/ 436978 h 234"/>
                <a:gd name="T100" fmla="*/ 1222426 w 245"/>
                <a:gd name="T101" fmla="*/ 473393 h 234"/>
                <a:gd name="T102" fmla="*/ 509778 w 245"/>
                <a:gd name="T103" fmla="*/ 301723 h 234"/>
                <a:gd name="T104" fmla="*/ 598208 w 245"/>
                <a:gd name="T105" fmla="*/ 234095 h 234"/>
                <a:gd name="T106" fmla="*/ 671034 w 245"/>
                <a:gd name="T107" fmla="*/ 171670 h 234"/>
                <a:gd name="T108" fmla="*/ 827088 w 245"/>
                <a:gd name="T109" fmla="*/ 1082041 h 234"/>
                <a:gd name="T110" fmla="*/ 754263 w 245"/>
                <a:gd name="T111" fmla="*/ 1102849 h 234"/>
                <a:gd name="T112" fmla="*/ 967537 w 245"/>
                <a:gd name="T113" fmla="*/ 1144466 h 234"/>
                <a:gd name="T114" fmla="*/ 348521 w 245"/>
                <a:gd name="T115" fmla="*/ 790722 h 234"/>
                <a:gd name="T116" fmla="*/ 488970 w 245"/>
                <a:gd name="T117" fmla="*/ 847946 h 234"/>
                <a:gd name="T118" fmla="*/ 608612 w 245"/>
                <a:gd name="T119" fmla="*/ 1061232 h 23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45" h="234" extrusionOk="0">
                  <a:moveTo>
                    <a:pt x="55" y="125"/>
                  </a:moveTo>
                  <a:cubicBezTo>
                    <a:pt x="55" y="127"/>
                    <a:pt x="55" y="130"/>
                    <a:pt x="57" y="130"/>
                  </a:cubicBezTo>
                  <a:cubicBezTo>
                    <a:pt x="58" y="129"/>
                    <a:pt x="59" y="124"/>
                    <a:pt x="55" y="125"/>
                  </a:cubicBezTo>
                  <a:close/>
                  <a:moveTo>
                    <a:pt x="58" y="133"/>
                  </a:moveTo>
                  <a:cubicBezTo>
                    <a:pt x="57" y="133"/>
                    <a:pt x="56" y="132"/>
                    <a:pt x="54" y="132"/>
                  </a:cubicBezTo>
                  <a:cubicBezTo>
                    <a:pt x="55" y="133"/>
                    <a:pt x="54" y="135"/>
                    <a:pt x="55" y="136"/>
                  </a:cubicBezTo>
                  <a:cubicBezTo>
                    <a:pt x="55" y="133"/>
                    <a:pt x="58" y="135"/>
                    <a:pt x="58" y="133"/>
                  </a:cubicBezTo>
                  <a:close/>
                  <a:moveTo>
                    <a:pt x="70" y="149"/>
                  </a:moveTo>
                  <a:cubicBezTo>
                    <a:pt x="70" y="149"/>
                    <a:pt x="71" y="149"/>
                    <a:pt x="71" y="149"/>
                  </a:cubicBezTo>
                  <a:cubicBezTo>
                    <a:pt x="71" y="149"/>
                    <a:pt x="72" y="147"/>
                    <a:pt x="72" y="148"/>
                  </a:cubicBezTo>
                  <a:cubicBezTo>
                    <a:pt x="72" y="147"/>
                    <a:pt x="72" y="148"/>
                    <a:pt x="71" y="147"/>
                  </a:cubicBezTo>
                  <a:cubicBezTo>
                    <a:pt x="71" y="146"/>
                    <a:pt x="70" y="144"/>
                    <a:pt x="68" y="144"/>
                  </a:cubicBezTo>
                  <a:cubicBezTo>
                    <a:pt x="68" y="146"/>
                    <a:pt x="69" y="146"/>
                    <a:pt x="69" y="148"/>
                  </a:cubicBezTo>
                  <a:cubicBezTo>
                    <a:pt x="69" y="148"/>
                    <a:pt x="70" y="148"/>
                    <a:pt x="70" y="149"/>
                  </a:cubicBezTo>
                  <a:close/>
                  <a:moveTo>
                    <a:pt x="60" y="123"/>
                  </a:moveTo>
                  <a:cubicBezTo>
                    <a:pt x="60" y="124"/>
                    <a:pt x="64" y="128"/>
                    <a:pt x="63" y="124"/>
                  </a:cubicBezTo>
                  <a:cubicBezTo>
                    <a:pt x="63" y="124"/>
                    <a:pt x="62" y="124"/>
                    <a:pt x="62" y="123"/>
                  </a:cubicBezTo>
                  <a:cubicBezTo>
                    <a:pt x="62" y="123"/>
                    <a:pt x="61" y="123"/>
                    <a:pt x="60" y="123"/>
                  </a:cubicBezTo>
                  <a:close/>
                  <a:moveTo>
                    <a:pt x="50" y="127"/>
                  </a:moveTo>
                  <a:cubicBezTo>
                    <a:pt x="52" y="127"/>
                    <a:pt x="51" y="130"/>
                    <a:pt x="54" y="129"/>
                  </a:cubicBezTo>
                  <a:cubicBezTo>
                    <a:pt x="55" y="127"/>
                    <a:pt x="51" y="124"/>
                    <a:pt x="50" y="127"/>
                  </a:cubicBezTo>
                  <a:close/>
                  <a:moveTo>
                    <a:pt x="61" y="138"/>
                  </a:moveTo>
                  <a:cubicBezTo>
                    <a:pt x="61" y="136"/>
                    <a:pt x="61" y="134"/>
                    <a:pt x="59" y="134"/>
                  </a:cubicBezTo>
                  <a:cubicBezTo>
                    <a:pt x="59" y="134"/>
                    <a:pt x="58" y="135"/>
                    <a:pt x="57" y="135"/>
                  </a:cubicBezTo>
                  <a:cubicBezTo>
                    <a:pt x="57" y="136"/>
                    <a:pt x="57" y="138"/>
                    <a:pt x="58" y="138"/>
                  </a:cubicBezTo>
                  <a:cubicBezTo>
                    <a:pt x="58" y="137"/>
                    <a:pt x="60" y="138"/>
                    <a:pt x="61" y="138"/>
                  </a:cubicBezTo>
                  <a:close/>
                  <a:moveTo>
                    <a:pt x="67" y="141"/>
                  </a:moveTo>
                  <a:cubicBezTo>
                    <a:pt x="67" y="139"/>
                    <a:pt x="66" y="137"/>
                    <a:pt x="63" y="137"/>
                  </a:cubicBezTo>
                  <a:cubicBezTo>
                    <a:pt x="63" y="139"/>
                    <a:pt x="64" y="139"/>
                    <a:pt x="64" y="140"/>
                  </a:cubicBezTo>
                  <a:cubicBezTo>
                    <a:pt x="64" y="141"/>
                    <a:pt x="66" y="141"/>
                    <a:pt x="67" y="141"/>
                  </a:cubicBezTo>
                  <a:close/>
                  <a:moveTo>
                    <a:pt x="59" y="110"/>
                  </a:moveTo>
                  <a:cubicBezTo>
                    <a:pt x="59" y="108"/>
                    <a:pt x="59" y="107"/>
                    <a:pt x="59" y="106"/>
                  </a:cubicBezTo>
                  <a:cubicBezTo>
                    <a:pt x="59" y="106"/>
                    <a:pt x="59" y="106"/>
                    <a:pt x="59" y="105"/>
                  </a:cubicBezTo>
                  <a:cubicBezTo>
                    <a:pt x="58" y="105"/>
                    <a:pt x="58" y="104"/>
                    <a:pt x="58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4" y="103"/>
                    <a:pt x="56" y="100"/>
                    <a:pt x="54" y="100"/>
                  </a:cubicBezTo>
                  <a:cubicBezTo>
                    <a:pt x="52" y="100"/>
                    <a:pt x="52" y="102"/>
                    <a:pt x="51" y="103"/>
                  </a:cubicBezTo>
                  <a:cubicBezTo>
                    <a:pt x="51" y="105"/>
                    <a:pt x="52" y="105"/>
                    <a:pt x="52" y="106"/>
                  </a:cubicBezTo>
                  <a:cubicBezTo>
                    <a:pt x="53" y="106"/>
                    <a:pt x="54" y="106"/>
                    <a:pt x="54" y="107"/>
                  </a:cubicBezTo>
                  <a:cubicBezTo>
                    <a:pt x="56" y="108"/>
                    <a:pt x="57" y="109"/>
                    <a:pt x="59" y="110"/>
                  </a:cubicBezTo>
                  <a:close/>
                  <a:moveTo>
                    <a:pt x="41" y="90"/>
                  </a:moveTo>
                  <a:cubicBezTo>
                    <a:pt x="44" y="89"/>
                    <a:pt x="44" y="91"/>
                    <a:pt x="46" y="91"/>
                  </a:cubicBezTo>
                  <a:cubicBezTo>
                    <a:pt x="46" y="92"/>
                    <a:pt x="47" y="92"/>
                    <a:pt x="47" y="93"/>
                  </a:cubicBezTo>
                  <a:cubicBezTo>
                    <a:pt x="48" y="93"/>
                    <a:pt x="48" y="94"/>
                    <a:pt x="49" y="95"/>
                  </a:cubicBezTo>
                  <a:cubicBezTo>
                    <a:pt x="50" y="96"/>
                    <a:pt x="50" y="97"/>
                    <a:pt x="53" y="97"/>
                  </a:cubicBezTo>
                  <a:cubicBezTo>
                    <a:pt x="54" y="96"/>
                    <a:pt x="56" y="95"/>
                    <a:pt x="56" y="93"/>
                  </a:cubicBezTo>
                  <a:cubicBezTo>
                    <a:pt x="56" y="91"/>
                    <a:pt x="55" y="89"/>
                    <a:pt x="54" y="88"/>
                  </a:cubicBezTo>
                  <a:cubicBezTo>
                    <a:pt x="54" y="87"/>
                    <a:pt x="53" y="86"/>
                    <a:pt x="53" y="86"/>
                  </a:cubicBezTo>
                  <a:cubicBezTo>
                    <a:pt x="51" y="85"/>
                    <a:pt x="52" y="84"/>
                    <a:pt x="51" y="83"/>
                  </a:cubicBezTo>
                  <a:cubicBezTo>
                    <a:pt x="48" y="82"/>
                    <a:pt x="47" y="80"/>
                    <a:pt x="45" y="79"/>
                  </a:cubicBezTo>
                  <a:cubicBezTo>
                    <a:pt x="45" y="81"/>
                    <a:pt x="44" y="81"/>
                    <a:pt x="42" y="81"/>
                  </a:cubicBezTo>
                  <a:cubicBezTo>
                    <a:pt x="41" y="84"/>
                    <a:pt x="44" y="83"/>
                    <a:pt x="44" y="85"/>
                  </a:cubicBezTo>
                  <a:cubicBezTo>
                    <a:pt x="42" y="86"/>
                    <a:pt x="41" y="87"/>
                    <a:pt x="41" y="90"/>
                  </a:cubicBezTo>
                  <a:close/>
                  <a:moveTo>
                    <a:pt x="34" y="117"/>
                  </a:moveTo>
                  <a:cubicBezTo>
                    <a:pt x="35" y="117"/>
                    <a:pt x="37" y="117"/>
                    <a:pt x="37" y="116"/>
                  </a:cubicBezTo>
                  <a:cubicBezTo>
                    <a:pt x="36" y="116"/>
                    <a:pt x="36" y="115"/>
                    <a:pt x="36" y="114"/>
                  </a:cubicBezTo>
                  <a:cubicBezTo>
                    <a:pt x="36" y="113"/>
                    <a:pt x="36" y="112"/>
                    <a:pt x="36" y="111"/>
                  </a:cubicBezTo>
                  <a:cubicBezTo>
                    <a:pt x="35" y="111"/>
                    <a:pt x="35" y="109"/>
                    <a:pt x="34" y="109"/>
                  </a:cubicBezTo>
                  <a:cubicBezTo>
                    <a:pt x="35" y="111"/>
                    <a:pt x="32" y="110"/>
                    <a:pt x="31" y="111"/>
                  </a:cubicBezTo>
                  <a:cubicBezTo>
                    <a:pt x="31" y="113"/>
                    <a:pt x="32" y="113"/>
                    <a:pt x="32" y="115"/>
                  </a:cubicBezTo>
                  <a:cubicBezTo>
                    <a:pt x="33" y="115"/>
                    <a:pt x="34" y="115"/>
                    <a:pt x="34" y="117"/>
                  </a:cubicBezTo>
                  <a:close/>
                  <a:moveTo>
                    <a:pt x="37" y="95"/>
                  </a:moveTo>
                  <a:cubicBezTo>
                    <a:pt x="37" y="96"/>
                    <a:pt x="35" y="96"/>
                    <a:pt x="35" y="98"/>
                  </a:cubicBezTo>
                  <a:cubicBezTo>
                    <a:pt x="36" y="98"/>
                    <a:pt x="36" y="100"/>
                    <a:pt x="36" y="101"/>
                  </a:cubicBezTo>
                  <a:cubicBezTo>
                    <a:pt x="36" y="101"/>
                    <a:pt x="37" y="102"/>
                    <a:pt x="37" y="103"/>
                  </a:cubicBezTo>
                  <a:cubicBezTo>
                    <a:pt x="36" y="105"/>
                    <a:pt x="38" y="104"/>
                    <a:pt x="37" y="107"/>
                  </a:cubicBezTo>
                  <a:cubicBezTo>
                    <a:pt x="38" y="107"/>
                    <a:pt x="39" y="108"/>
                    <a:pt x="39" y="109"/>
                  </a:cubicBezTo>
                  <a:cubicBezTo>
                    <a:pt x="40" y="109"/>
                    <a:pt x="40" y="109"/>
                    <a:pt x="40" y="110"/>
                  </a:cubicBezTo>
                  <a:cubicBezTo>
                    <a:pt x="41" y="110"/>
                    <a:pt x="41" y="111"/>
                    <a:pt x="41" y="111"/>
                  </a:cubicBezTo>
                  <a:cubicBezTo>
                    <a:pt x="42" y="111"/>
                    <a:pt x="42" y="112"/>
                    <a:pt x="42" y="112"/>
                  </a:cubicBezTo>
                  <a:cubicBezTo>
                    <a:pt x="42" y="114"/>
                    <a:pt x="44" y="114"/>
                    <a:pt x="46" y="114"/>
                  </a:cubicBezTo>
                  <a:cubicBezTo>
                    <a:pt x="47" y="111"/>
                    <a:pt x="44" y="112"/>
                    <a:pt x="45" y="109"/>
                  </a:cubicBezTo>
                  <a:cubicBezTo>
                    <a:pt x="44" y="107"/>
                    <a:pt x="43" y="106"/>
                    <a:pt x="43" y="103"/>
                  </a:cubicBezTo>
                  <a:cubicBezTo>
                    <a:pt x="43" y="100"/>
                    <a:pt x="43" y="95"/>
                    <a:pt x="42" y="92"/>
                  </a:cubicBezTo>
                  <a:cubicBezTo>
                    <a:pt x="39" y="91"/>
                    <a:pt x="41" y="95"/>
                    <a:pt x="37" y="95"/>
                  </a:cubicBezTo>
                  <a:close/>
                  <a:moveTo>
                    <a:pt x="38" y="81"/>
                  </a:moveTo>
                  <a:cubicBezTo>
                    <a:pt x="37" y="81"/>
                    <a:pt x="37" y="81"/>
                    <a:pt x="36" y="81"/>
                  </a:cubicBezTo>
                  <a:cubicBezTo>
                    <a:pt x="36" y="82"/>
                    <a:pt x="35" y="82"/>
                    <a:pt x="35" y="83"/>
                  </a:cubicBezTo>
                  <a:cubicBezTo>
                    <a:pt x="35" y="85"/>
                    <a:pt x="32" y="85"/>
                    <a:pt x="33" y="87"/>
                  </a:cubicBezTo>
                  <a:cubicBezTo>
                    <a:pt x="33" y="89"/>
                    <a:pt x="34" y="89"/>
                    <a:pt x="35" y="90"/>
                  </a:cubicBezTo>
                  <a:cubicBezTo>
                    <a:pt x="37" y="90"/>
                    <a:pt x="36" y="92"/>
                    <a:pt x="38" y="92"/>
                  </a:cubicBezTo>
                  <a:cubicBezTo>
                    <a:pt x="38" y="89"/>
                    <a:pt x="40" y="89"/>
                    <a:pt x="39" y="86"/>
                  </a:cubicBezTo>
                  <a:cubicBezTo>
                    <a:pt x="40" y="84"/>
                    <a:pt x="38" y="83"/>
                    <a:pt x="38" y="81"/>
                  </a:cubicBezTo>
                  <a:close/>
                  <a:moveTo>
                    <a:pt x="50" y="130"/>
                  </a:moveTo>
                  <a:cubicBezTo>
                    <a:pt x="50" y="129"/>
                    <a:pt x="49" y="130"/>
                    <a:pt x="48" y="131"/>
                  </a:cubicBezTo>
                  <a:cubicBezTo>
                    <a:pt x="49" y="131"/>
                    <a:pt x="49" y="131"/>
                    <a:pt x="49" y="132"/>
                  </a:cubicBezTo>
                  <a:cubicBezTo>
                    <a:pt x="50" y="132"/>
                    <a:pt x="51" y="133"/>
                    <a:pt x="52" y="132"/>
                  </a:cubicBezTo>
                  <a:cubicBezTo>
                    <a:pt x="52" y="131"/>
                    <a:pt x="51" y="130"/>
                    <a:pt x="50" y="130"/>
                  </a:cubicBezTo>
                  <a:close/>
                  <a:moveTo>
                    <a:pt x="50" y="124"/>
                  </a:moveTo>
                  <a:cubicBezTo>
                    <a:pt x="49" y="123"/>
                    <a:pt x="48" y="123"/>
                    <a:pt x="46" y="123"/>
                  </a:cubicBezTo>
                  <a:cubicBezTo>
                    <a:pt x="46" y="124"/>
                    <a:pt x="45" y="124"/>
                    <a:pt x="46" y="126"/>
                  </a:cubicBezTo>
                  <a:cubicBezTo>
                    <a:pt x="48" y="126"/>
                    <a:pt x="50" y="126"/>
                    <a:pt x="50" y="124"/>
                  </a:cubicBezTo>
                  <a:close/>
                  <a:moveTo>
                    <a:pt x="47" y="121"/>
                  </a:moveTo>
                  <a:cubicBezTo>
                    <a:pt x="47" y="121"/>
                    <a:pt x="46" y="121"/>
                    <a:pt x="46" y="120"/>
                  </a:cubicBezTo>
                  <a:cubicBezTo>
                    <a:pt x="46" y="119"/>
                    <a:pt x="44" y="118"/>
                    <a:pt x="44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2" y="116"/>
                    <a:pt x="41" y="115"/>
                    <a:pt x="41" y="114"/>
                  </a:cubicBezTo>
                  <a:cubicBezTo>
                    <a:pt x="41" y="113"/>
                    <a:pt x="41" y="113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1"/>
                    <a:pt x="40" y="111"/>
                  </a:cubicBezTo>
                  <a:cubicBezTo>
                    <a:pt x="40" y="110"/>
                    <a:pt x="39" y="110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8"/>
                    <a:pt x="38" y="110"/>
                    <a:pt x="37" y="109"/>
                  </a:cubicBezTo>
                  <a:cubicBezTo>
                    <a:pt x="37" y="110"/>
                    <a:pt x="37" y="110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8" y="114"/>
                    <a:pt x="38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8" y="118"/>
                    <a:pt x="40" y="118"/>
                    <a:pt x="41" y="119"/>
                  </a:cubicBezTo>
                  <a:cubicBezTo>
                    <a:pt x="41" y="119"/>
                    <a:pt x="42" y="119"/>
                    <a:pt x="42" y="119"/>
                  </a:cubicBezTo>
                  <a:cubicBezTo>
                    <a:pt x="42" y="120"/>
                    <a:pt x="42" y="121"/>
                    <a:pt x="43" y="121"/>
                  </a:cubicBezTo>
                  <a:cubicBezTo>
                    <a:pt x="43" y="122"/>
                    <a:pt x="45" y="123"/>
                    <a:pt x="46" y="123"/>
                  </a:cubicBezTo>
                  <a:cubicBezTo>
                    <a:pt x="47" y="122"/>
                    <a:pt x="47" y="122"/>
                    <a:pt x="47" y="121"/>
                  </a:cubicBezTo>
                  <a:close/>
                  <a:moveTo>
                    <a:pt x="37" y="120"/>
                  </a:moveTo>
                  <a:cubicBezTo>
                    <a:pt x="37" y="119"/>
                    <a:pt x="36" y="119"/>
                    <a:pt x="35" y="119"/>
                  </a:cubicBezTo>
                  <a:cubicBezTo>
                    <a:pt x="35" y="119"/>
                    <a:pt x="34" y="120"/>
                    <a:pt x="34" y="120"/>
                  </a:cubicBezTo>
                  <a:cubicBezTo>
                    <a:pt x="36" y="121"/>
                    <a:pt x="35" y="124"/>
                    <a:pt x="37" y="123"/>
                  </a:cubicBezTo>
                  <a:cubicBezTo>
                    <a:pt x="38" y="122"/>
                    <a:pt x="39" y="121"/>
                    <a:pt x="37" y="120"/>
                  </a:cubicBezTo>
                  <a:close/>
                  <a:moveTo>
                    <a:pt x="148" y="217"/>
                  </a:moveTo>
                  <a:cubicBezTo>
                    <a:pt x="148" y="215"/>
                    <a:pt x="146" y="216"/>
                    <a:pt x="145" y="216"/>
                  </a:cubicBezTo>
                  <a:cubicBezTo>
                    <a:pt x="145" y="217"/>
                    <a:pt x="144" y="217"/>
                    <a:pt x="144" y="218"/>
                  </a:cubicBezTo>
                  <a:cubicBezTo>
                    <a:pt x="145" y="219"/>
                    <a:pt x="146" y="221"/>
                    <a:pt x="149" y="220"/>
                  </a:cubicBezTo>
                  <a:cubicBezTo>
                    <a:pt x="149" y="220"/>
                    <a:pt x="149" y="219"/>
                    <a:pt x="150" y="219"/>
                  </a:cubicBezTo>
                  <a:cubicBezTo>
                    <a:pt x="150" y="219"/>
                    <a:pt x="151" y="219"/>
                    <a:pt x="152" y="218"/>
                  </a:cubicBezTo>
                  <a:cubicBezTo>
                    <a:pt x="153" y="216"/>
                    <a:pt x="150" y="217"/>
                    <a:pt x="148" y="217"/>
                  </a:cubicBezTo>
                  <a:close/>
                  <a:moveTo>
                    <a:pt x="143" y="190"/>
                  </a:moveTo>
                  <a:cubicBezTo>
                    <a:pt x="143" y="189"/>
                    <a:pt x="144" y="189"/>
                    <a:pt x="145" y="189"/>
                  </a:cubicBezTo>
                  <a:cubicBezTo>
                    <a:pt x="146" y="188"/>
                    <a:pt x="146" y="188"/>
                    <a:pt x="147" y="187"/>
                  </a:cubicBezTo>
                  <a:cubicBezTo>
                    <a:pt x="147" y="182"/>
                    <a:pt x="140" y="183"/>
                    <a:pt x="136" y="182"/>
                  </a:cubicBezTo>
                  <a:cubicBezTo>
                    <a:pt x="133" y="182"/>
                    <a:pt x="130" y="182"/>
                    <a:pt x="127" y="182"/>
                  </a:cubicBezTo>
                  <a:cubicBezTo>
                    <a:pt x="127" y="185"/>
                    <a:pt x="127" y="185"/>
                    <a:pt x="127" y="187"/>
                  </a:cubicBezTo>
                  <a:cubicBezTo>
                    <a:pt x="130" y="190"/>
                    <a:pt x="136" y="190"/>
                    <a:pt x="143" y="190"/>
                  </a:cubicBezTo>
                  <a:close/>
                  <a:moveTo>
                    <a:pt x="136" y="197"/>
                  </a:moveTo>
                  <a:cubicBezTo>
                    <a:pt x="138" y="197"/>
                    <a:pt x="138" y="198"/>
                    <a:pt x="139" y="198"/>
                  </a:cubicBezTo>
                  <a:cubicBezTo>
                    <a:pt x="140" y="198"/>
                    <a:pt x="141" y="197"/>
                    <a:pt x="143" y="197"/>
                  </a:cubicBezTo>
                  <a:cubicBezTo>
                    <a:pt x="144" y="197"/>
                    <a:pt x="145" y="199"/>
                    <a:pt x="147" y="199"/>
                  </a:cubicBezTo>
                  <a:cubicBezTo>
                    <a:pt x="149" y="199"/>
                    <a:pt x="152" y="199"/>
                    <a:pt x="153" y="199"/>
                  </a:cubicBezTo>
                  <a:cubicBezTo>
                    <a:pt x="153" y="199"/>
                    <a:pt x="152" y="198"/>
                    <a:pt x="153" y="198"/>
                  </a:cubicBezTo>
                  <a:cubicBezTo>
                    <a:pt x="156" y="198"/>
                    <a:pt x="159" y="199"/>
                    <a:pt x="160" y="196"/>
                  </a:cubicBezTo>
                  <a:cubicBezTo>
                    <a:pt x="158" y="195"/>
                    <a:pt x="154" y="196"/>
                    <a:pt x="152" y="195"/>
                  </a:cubicBezTo>
                  <a:cubicBezTo>
                    <a:pt x="150" y="195"/>
                    <a:pt x="150" y="194"/>
                    <a:pt x="148" y="194"/>
                  </a:cubicBezTo>
                  <a:cubicBezTo>
                    <a:pt x="147" y="194"/>
                    <a:pt x="145" y="194"/>
                    <a:pt x="143" y="194"/>
                  </a:cubicBezTo>
                  <a:cubicBezTo>
                    <a:pt x="143" y="194"/>
                    <a:pt x="143" y="194"/>
                    <a:pt x="143" y="194"/>
                  </a:cubicBezTo>
                  <a:cubicBezTo>
                    <a:pt x="141" y="194"/>
                    <a:pt x="139" y="194"/>
                    <a:pt x="138" y="193"/>
                  </a:cubicBezTo>
                  <a:cubicBezTo>
                    <a:pt x="138" y="192"/>
                    <a:pt x="138" y="192"/>
                    <a:pt x="138" y="192"/>
                  </a:cubicBezTo>
                  <a:cubicBezTo>
                    <a:pt x="138" y="192"/>
                    <a:pt x="137" y="191"/>
                    <a:pt x="137" y="192"/>
                  </a:cubicBezTo>
                  <a:cubicBezTo>
                    <a:pt x="137" y="192"/>
                    <a:pt x="136" y="192"/>
                    <a:pt x="136" y="192"/>
                  </a:cubicBezTo>
                  <a:cubicBezTo>
                    <a:pt x="136" y="192"/>
                    <a:pt x="135" y="191"/>
                    <a:pt x="136" y="191"/>
                  </a:cubicBezTo>
                  <a:cubicBezTo>
                    <a:pt x="133" y="190"/>
                    <a:pt x="131" y="191"/>
                    <a:pt x="129" y="192"/>
                  </a:cubicBezTo>
                  <a:cubicBezTo>
                    <a:pt x="128" y="192"/>
                    <a:pt x="128" y="193"/>
                    <a:pt x="127" y="193"/>
                  </a:cubicBezTo>
                  <a:cubicBezTo>
                    <a:pt x="126" y="193"/>
                    <a:pt x="125" y="193"/>
                    <a:pt x="125" y="194"/>
                  </a:cubicBezTo>
                  <a:cubicBezTo>
                    <a:pt x="124" y="194"/>
                    <a:pt x="123" y="195"/>
                    <a:pt x="123" y="196"/>
                  </a:cubicBezTo>
                  <a:cubicBezTo>
                    <a:pt x="124" y="196"/>
                    <a:pt x="124" y="197"/>
                    <a:pt x="126" y="197"/>
                  </a:cubicBezTo>
                  <a:cubicBezTo>
                    <a:pt x="127" y="197"/>
                    <a:pt x="127" y="196"/>
                    <a:pt x="129" y="196"/>
                  </a:cubicBezTo>
                  <a:cubicBezTo>
                    <a:pt x="130" y="198"/>
                    <a:pt x="132" y="197"/>
                    <a:pt x="134" y="197"/>
                  </a:cubicBezTo>
                  <a:cubicBezTo>
                    <a:pt x="135" y="197"/>
                    <a:pt x="136" y="197"/>
                    <a:pt x="136" y="197"/>
                  </a:cubicBezTo>
                  <a:close/>
                  <a:moveTo>
                    <a:pt x="120" y="177"/>
                  </a:moveTo>
                  <a:cubicBezTo>
                    <a:pt x="119" y="177"/>
                    <a:pt x="118" y="177"/>
                    <a:pt x="118" y="177"/>
                  </a:cubicBezTo>
                  <a:cubicBezTo>
                    <a:pt x="120" y="177"/>
                    <a:pt x="124" y="179"/>
                    <a:pt x="125" y="177"/>
                  </a:cubicBezTo>
                  <a:cubicBezTo>
                    <a:pt x="124" y="176"/>
                    <a:pt x="121" y="173"/>
                    <a:pt x="120" y="176"/>
                  </a:cubicBezTo>
                  <a:cubicBezTo>
                    <a:pt x="120" y="176"/>
                    <a:pt x="121" y="176"/>
                    <a:pt x="120" y="177"/>
                  </a:cubicBezTo>
                  <a:close/>
                  <a:moveTo>
                    <a:pt x="245" y="73"/>
                  </a:moveTo>
                  <a:cubicBezTo>
                    <a:pt x="244" y="73"/>
                    <a:pt x="244" y="71"/>
                    <a:pt x="244" y="70"/>
                  </a:cubicBezTo>
                  <a:cubicBezTo>
                    <a:pt x="243" y="70"/>
                    <a:pt x="243" y="70"/>
                    <a:pt x="243" y="70"/>
                  </a:cubicBezTo>
                  <a:cubicBezTo>
                    <a:pt x="241" y="70"/>
                    <a:pt x="240" y="69"/>
                    <a:pt x="240" y="68"/>
                  </a:cubicBezTo>
                  <a:cubicBezTo>
                    <a:pt x="239" y="67"/>
                    <a:pt x="238" y="67"/>
                    <a:pt x="237" y="66"/>
                  </a:cubicBezTo>
                  <a:cubicBezTo>
                    <a:pt x="232" y="66"/>
                    <a:pt x="232" y="66"/>
                    <a:pt x="232" y="66"/>
                  </a:cubicBezTo>
                  <a:cubicBezTo>
                    <a:pt x="232" y="65"/>
                    <a:pt x="232" y="65"/>
                    <a:pt x="231" y="65"/>
                  </a:cubicBezTo>
                  <a:cubicBezTo>
                    <a:pt x="231" y="64"/>
                    <a:pt x="230" y="64"/>
                    <a:pt x="229" y="64"/>
                  </a:cubicBezTo>
                  <a:cubicBezTo>
                    <a:pt x="229" y="63"/>
                    <a:pt x="229" y="63"/>
                    <a:pt x="228" y="63"/>
                  </a:cubicBezTo>
                  <a:cubicBezTo>
                    <a:pt x="229" y="62"/>
                    <a:pt x="228" y="62"/>
                    <a:pt x="227" y="61"/>
                  </a:cubicBezTo>
                  <a:cubicBezTo>
                    <a:pt x="227" y="59"/>
                    <a:pt x="228" y="57"/>
                    <a:pt x="228" y="56"/>
                  </a:cubicBezTo>
                  <a:cubicBezTo>
                    <a:pt x="229" y="56"/>
                    <a:pt x="229" y="56"/>
                    <a:pt x="229" y="56"/>
                  </a:cubicBezTo>
                  <a:cubicBezTo>
                    <a:pt x="229" y="56"/>
                    <a:pt x="229" y="57"/>
                    <a:pt x="230" y="57"/>
                  </a:cubicBezTo>
                  <a:cubicBezTo>
                    <a:pt x="230" y="57"/>
                    <a:pt x="230" y="57"/>
                    <a:pt x="230" y="57"/>
                  </a:cubicBezTo>
                  <a:cubicBezTo>
                    <a:pt x="231" y="57"/>
                    <a:pt x="233" y="57"/>
                    <a:pt x="232" y="55"/>
                  </a:cubicBezTo>
                  <a:cubicBezTo>
                    <a:pt x="232" y="55"/>
                    <a:pt x="232" y="54"/>
                    <a:pt x="232" y="54"/>
                  </a:cubicBezTo>
                  <a:cubicBezTo>
                    <a:pt x="232" y="53"/>
                    <a:pt x="230" y="52"/>
                    <a:pt x="228" y="53"/>
                  </a:cubicBezTo>
                  <a:cubicBezTo>
                    <a:pt x="226" y="53"/>
                    <a:pt x="226" y="51"/>
                    <a:pt x="225" y="50"/>
                  </a:cubicBezTo>
                  <a:cubicBezTo>
                    <a:pt x="225" y="47"/>
                    <a:pt x="226" y="46"/>
                    <a:pt x="227" y="43"/>
                  </a:cubicBezTo>
                  <a:cubicBezTo>
                    <a:pt x="224" y="43"/>
                    <a:pt x="226" y="39"/>
                    <a:pt x="223" y="40"/>
                  </a:cubicBezTo>
                  <a:cubicBezTo>
                    <a:pt x="223" y="37"/>
                    <a:pt x="221" y="38"/>
                    <a:pt x="220" y="36"/>
                  </a:cubicBezTo>
                  <a:cubicBezTo>
                    <a:pt x="221" y="33"/>
                    <a:pt x="218" y="33"/>
                    <a:pt x="219" y="30"/>
                  </a:cubicBezTo>
                  <a:cubicBezTo>
                    <a:pt x="217" y="30"/>
                    <a:pt x="217" y="29"/>
                    <a:pt x="217" y="28"/>
                  </a:cubicBezTo>
                  <a:cubicBezTo>
                    <a:pt x="217" y="28"/>
                    <a:pt x="217" y="28"/>
                    <a:pt x="217" y="28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16" y="28"/>
                    <a:pt x="216" y="28"/>
                    <a:pt x="215" y="28"/>
                  </a:cubicBezTo>
                  <a:cubicBezTo>
                    <a:pt x="215" y="28"/>
                    <a:pt x="215" y="28"/>
                    <a:pt x="215" y="28"/>
                  </a:cubicBezTo>
                  <a:cubicBezTo>
                    <a:pt x="215" y="28"/>
                    <a:pt x="214" y="28"/>
                    <a:pt x="214" y="28"/>
                  </a:cubicBezTo>
                  <a:cubicBezTo>
                    <a:pt x="214" y="28"/>
                    <a:pt x="214" y="28"/>
                    <a:pt x="214" y="28"/>
                  </a:cubicBezTo>
                  <a:cubicBezTo>
                    <a:pt x="214" y="28"/>
                    <a:pt x="213" y="28"/>
                    <a:pt x="213" y="28"/>
                  </a:cubicBezTo>
                  <a:cubicBezTo>
                    <a:pt x="213" y="28"/>
                    <a:pt x="213" y="28"/>
                    <a:pt x="213" y="28"/>
                  </a:cubicBezTo>
                  <a:cubicBezTo>
                    <a:pt x="213" y="28"/>
                    <a:pt x="213" y="28"/>
                    <a:pt x="213" y="28"/>
                  </a:cubicBezTo>
                  <a:cubicBezTo>
                    <a:pt x="212" y="27"/>
                    <a:pt x="212" y="28"/>
                    <a:pt x="212" y="29"/>
                  </a:cubicBezTo>
                  <a:cubicBezTo>
                    <a:pt x="212" y="29"/>
                    <a:pt x="211" y="29"/>
                    <a:pt x="211" y="29"/>
                  </a:cubicBezTo>
                  <a:cubicBezTo>
                    <a:pt x="211" y="29"/>
                    <a:pt x="211" y="29"/>
                    <a:pt x="211" y="29"/>
                  </a:cubicBezTo>
                  <a:cubicBezTo>
                    <a:pt x="211" y="28"/>
                    <a:pt x="211" y="28"/>
                    <a:pt x="210" y="28"/>
                  </a:cubicBezTo>
                  <a:cubicBezTo>
                    <a:pt x="210" y="28"/>
                    <a:pt x="210" y="28"/>
                    <a:pt x="210" y="28"/>
                  </a:cubicBezTo>
                  <a:cubicBezTo>
                    <a:pt x="210" y="28"/>
                    <a:pt x="210" y="28"/>
                    <a:pt x="210" y="28"/>
                  </a:cubicBezTo>
                  <a:cubicBezTo>
                    <a:pt x="210" y="28"/>
                    <a:pt x="209" y="28"/>
                    <a:pt x="209" y="28"/>
                  </a:cubicBezTo>
                  <a:cubicBezTo>
                    <a:pt x="209" y="28"/>
                    <a:pt x="209" y="28"/>
                    <a:pt x="209" y="28"/>
                  </a:cubicBezTo>
                  <a:cubicBezTo>
                    <a:pt x="209" y="28"/>
                    <a:pt x="209" y="28"/>
                    <a:pt x="209" y="29"/>
                  </a:cubicBezTo>
                  <a:cubicBezTo>
                    <a:pt x="209" y="29"/>
                    <a:pt x="209" y="29"/>
                    <a:pt x="209" y="29"/>
                  </a:cubicBezTo>
                  <a:cubicBezTo>
                    <a:pt x="209" y="30"/>
                    <a:pt x="208" y="29"/>
                    <a:pt x="208" y="29"/>
                  </a:cubicBezTo>
                  <a:cubicBezTo>
                    <a:pt x="208" y="30"/>
                    <a:pt x="208" y="31"/>
                    <a:pt x="207" y="30"/>
                  </a:cubicBezTo>
                  <a:cubicBezTo>
                    <a:pt x="205" y="30"/>
                    <a:pt x="206" y="34"/>
                    <a:pt x="203" y="34"/>
                  </a:cubicBezTo>
                  <a:cubicBezTo>
                    <a:pt x="203" y="35"/>
                    <a:pt x="203" y="35"/>
                    <a:pt x="202" y="36"/>
                  </a:cubicBezTo>
                  <a:cubicBezTo>
                    <a:pt x="201" y="37"/>
                    <a:pt x="200" y="36"/>
                    <a:pt x="200" y="37"/>
                  </a:cubicBezTo>
                  <a:cubicBezTo>
                    <a:pt x="198" y="38"/>
                    <a:pt x="195" y="35"/>
                    <a:pt x="194" y="37"/>
                  </a:cubicBezTo>
                  <a:cubicBezTo>
                    <a:pt x="193" y="36"/>
                    <a:pt x="188" y="36"/>
                    <a:pt x="186" y="37"/>
                  </a:cubicBezTo>
                  <a:cubicBezTo>
                    <a:pt x="185" y="37"/>
                    <a:pt x="184" y="37"/>
                    <a:pt x="184" y="38"/>
                  </a:cubicBezTo>
                  <a:cubicBezTo>
                    <a:pt x="183" y="38"/>
                    <a:pt x="183" y="38"/>
                    <a:pt x="182" y="38"/>
                  </a:cubicBezTo>
                  <a:cubicBezTo>
                    <a:pt x="182" y="37"/>
                    <a:pt x="180" y="38"/>
                    <a:pt x="178" y="37"/>
                  </a:cubicBezTo>
                  <a:cubicBezTo>
                    <a:pt x="178" y="36"/>
                    <a:pt x="177" y="36"/>
                    <a:pt x="176" y="36"/>
                  </a:cubicBezTo>
                  <a:cubicBezTo>
                    <a:pt x="176" y="37"/>
                    <a:pt x="173" y="35"/>
                    <a:pt x="170" y="36"/>
                  </a:cubicBezTo>
                  <a:cubicBezTo>
                    <a:pt x="170" y="35"/>
                    <a:pt x="170" y="34"/>
                    <a:pt x="169" y="34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9" y="34"/>
                    <a:pt x="169" y="34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7" y="32"/>
                    <a:pt x="166" y="30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2" y="29"/>
                    <a:pt x="158" y="29"/>
                    <a:pt x="158" y="29"/>
                  </a:cubicBezTo>
                  <a:cubicBezTo>
                    <a:pt x="158" y="30"/>
                    <a:pt x="158" y="30"/>
                    <a:pt x="157" y="30"/>
                  </a:cubicBezTo>
                  <a:cubicBezTo>
                    <a:pt x="156" y="31"/>
                    <a:pt x="155" y="31"/>
                    <a:pt x="153" y="30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53" y="25"/>
                    <a:pt x="152" y="25"/>
                    <a:pt x="151" y="24"/>
                  </a:cubicBezTo>
                  <a:cubicBezTo>
                    <a:pt x="151" y="24"/>
                    <a:pt x="151" y="24"/>
                    <a:pt x="150" y="24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49" y="23"/>
                    <a:pt x="149" y="22"/>
                    <a:pt x="148" y="22"/>
                  </a:cubicBezTo>
                  <a:cubicBezTo>
                    <a:pt x="148" y="22"/>
                    <a:pt x="147" y="22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6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0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20"/>
                    <a:pt x="143" y="20"/>
                    <a:pt x="143" y="20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1" y="19"/>
                    <a:pt x="141" y="18"/>
                    <a:pt x="140" y="17"/>
                  </a:cubicBezTo>
                  <a:cubicBezTo>
                    <a:pt x="140" y="16"/>
                    <a:pt x="139" y="15"/>
                    <a:pt x="138" y="15"/>
                  </a:cubicBezTo>
                  <a:cubicBezTo>
                    <a:pt x="138" y="14"/>
                    <a:pt x="137" y="14"/>
                    <a:pt x="137" y="12"/>
                  </a:cubicBezTo>
                  <a:cubicBezTo>
                    <a:pt x="137" y="11"/>
                    <a:pt x="136" y="12"/>
                    <a:pt x="136" y="11"/>
                  </a:cubicBezTo>
                  <a:cubicBezTo>
                    <a:pt x="136" y="10"/>
                    <a:pt x="136" y="9"/>
                    <a:pt x="136" y="9"/>
                  </a:cubicBezTo>
                  <a:cubicBezTo>
                    <a:pt x="134" y="7"/>
                    <a:pt x="133" y="5"/>
                    <a:pt x="129" y="5"/>
                  </a:cubicBezTo>
                  <a:cubicBezTo>
                    <a:pt x="129" y="5"/>
                    <a:pt x="128" y="5"/>
                    <a:pt x="128" y="4"/>
                  </a:cubicBezTo>
                  <a:cubicBezTo>
                    <a:pt x="127" y="4"/>
                    <a:pt x="126" y="4"/>
                    <a:pt x="125" y="4"/>
                  </a:cubicBezTo>
                  <a:cubicBezTo>
                    <a:pt x="125" y="3"/>
                    <a:pt x="124" y="3"/>
                    <a:pt x="123" y="3"/>
                  </a:cubicBezTo>
                  <a:cubicBezTo>
                    <a:pt x="123" y="2"/>
                    <a:pt x="122" y="1"/>
                    <a:pt x="121" y="1"/>
                  </a:cubicBezTo>
                  <a:cubicBezTo>
                    <a:pt x="118" y="2"/>
                    <a:pt x="118" y="0"/>
                    <a:pt x="115" y="0"/>
                  </a:cubicBezTo>
                  <a:cubicBezTo>
                    <a:pt x="113" y="0"/>
                    <a:pt x="113" y="3"/>
                    <a:pt x="111" y="2"/>
                  </a:cubicBezTo>
                  <a:cubicBezTo>
                    <a:pt x="111" y="4"/>
                    <a:pt x="112" y="4"/>
                    <a:pt x="112" y="7"/>
                  </a:cubicBezTo>
                  <a:cubicBezTo>
                    <a:pt x="113" y="7"/>
                    <a:pt x="114" y="9"/>
                    <a:pt x="112" y="11"/>
                  </a:cubicBezTo>
                  <a:cubicBezTo>
                    <a:pt x="111" y="10"/>
                    <a:pt x="108" y="12"/>
                    <a:pt x="108" y="10"/>
                  </a:cubicBezTo>
                  <a:cubicBezTo>
                    <a:pt x="107" y="9"/>
                    <a:pt x="106" y="9"/>
                    <a:pt x="104" y="9"/>
                  </a:cubicBezTo>
                  <a:cubicBezTo>
                    <a:pt x="104" y="9"/>
                    <a:pt x="104" y="10"/>
                    <a:pt x="103" y="11"/>
                  </a:cubicBezTo>
                  <a:cubicBezTo>
                    <a:pt x="102" y="11"/>
                    <a:pt x="102" y="11"/>
                    <a:pt x="102" y="12"/>
                  </a:cubicBezTo>
                  <a:cubicBezTo>
                    <a:pt x="101" y="12"/>
                    <a:pt x="101" y="13"/>
                    <a:pt x="101" y="13"/>
                  </a:cubicBezTo>
                  <a:cubicBezTo>
                    <a:pt x="100" y="13"/>
                    <a:pt x="100" y="14"/>
                    <a:pt x="100" y="14"/>
                  </a:cubicBezTo>
                  <a:cubicBezTo>
                    <a:pt x="97" y="13"/>
                    <a:pt x="97" y="16"/>
                    <a:pt x="95" y="16"/>
                  </a:cubicBezTo>
                  <a:cubicBezTo>
                    <a:pt x="95" y="17"/>
                    <a:pt x="94" y="18"/>
                    <a:pt x="92" y="18"/>
                  </a:cubicBezTo>
                  <a:cubicBezTo>
                    <a:pt x="92" y="19"/>
                    <a:pt x="89" y="18"/>
                    <a:pt x="89" y="20"/>
                  </a:cubicBezTo>
                  <a:cubicBezTo>
                    <a:pt x="88" y="21"/>
                    <a:pt x="87" y="22"/>
                    <a:pt x="87" y="23"/>
                  </a:cubicBezTo>
                  <a:cubicBezTo>
                    <a:pt x="86" y="25"/>
                    <a:pt x="87" y="26"/>
                    <a:pt x="89" y="26"/>
                  </a:cubicBezTo>
                  <a:cubicBezTo>
                    <a:pt x="89" y="27"/>
                    <a:pt x="90" y="28"/>
                    <a:pt x="91" y="29"/>
                  </a:cubicBezTo>
                  <a:cubicBezTo>
                    <a:pt x="91" y="31"/>
                    <a:pt x="91" y="33"/>
                    <a:pt x="91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5"/>
                    <a:pt x="91" y="36"/>
                    <a:pt x="91" y="36"/>
                  </a:cubicBezTo>
                  <a:cubicBezTo>
                    <a:pt x="91" y="36"/>
                    <a:pt x="90" y="36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6"/>
                    <a:pt x="90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9" y="38"/>
                    <a:pt x="89" y="38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89" y="39"/>
                    <a:pt x="89" y="39"/>
                    <a:pt x="89" y="40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40"/>
                    <a:pt x="89" y="41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2"/>
                    <a:pt x="87" y="42"/>
                    <a:pt x="87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4"/>
                    <a:pt x="81" y="44"/>
                    <a:pt x="80" y="45"/>
                  </a:cubicBezTo>
                  <a:cubicBezTo>
                    <a:pt x="79" y="45"/>
                    <a:pt x="80" y="46"/>
                    <a:pt x="79" y="47"/>
                  </a:cubicBezTo>
                  <a:cubicBezTo>
                    <a:pt x="79" y="48"/>
                    <a:pt x="78" y="48"/>
                    <a:pt x="78" y="49"/>
                  </a:cubicBezTo>
                  <a:cubicBezTo>
                    <a:pt x="77" y="52"/>
                    <a:pt x="81" y="51"/>
                    <a:pt x="80" y="55"/>
                  </a:cubicBezTo>
                  <a:cubicBezTo>
                    <a:pt x="78" y="55"/>
                    <a:pt x="78" y="57"/>
                    <a:pt x="76" y="56"/>
                  </a:cubicBezTo>
                  <a:cubicBezTo>
                    <a:pt x="75" y="60"/>
                    <a:pt x="78" y="60"/>
                    <a:pt x="79" y="62"/>
                  </a:cubicBezTo>
                  <a:cubicBezTo>
                    <a:pt x="79" y="62"/>
                    <a:pt x="80" y="63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7" y="63"/>
                    <a:pt x="76" y="62"/>
                    <a:pt x="74" y="62"/>
                  </a:cubicBezTo>
                  <a:cubicBezTo>
                    <a:pt x="74" y="64"/>
                    <a:pt x="73" y="62"/>
                    <a:pt x="71" y="62"/>
                  </a:cubicBezTo>
                  <a:cubicBezTo>
                    <a:pt x="70" y="63"/>
                    <a:pt x="71" y="65"/>
                    <a:pt x="70" y="65"/>
                  </a:cubicBezTo>
                  <a:cubicBezTo>
                    <a:pt x="67" y="65"/>
                    <a:pt x="67" y="64"/>
                    <a:pt x="66" y="62"/>
                  </a:cubicBezTo>
                  <a:cubicBezTo>
                    <a:pt x="65" y="62"/>
                    <a:pt x="64" y="61"/>
                    <a:pt x="62" y="61"/>
                  </a:cubicBezTo>
                  <a:cubicBezTo>
                    <a:pt x="61" y="61"/>
                    <a:pt x="59" y="61"/>
                    <a:pt x="58" y="61"/>
                  </a:cubicBezTo>
                  <a:cubicBezTo>
                    <a:pt x="57" y="61"/>
                    <a:pt x="57" y="62"/>
                    <a:pt x="55" y="62"/>
                  </a:cubicBezTo>
                  <a:cubicBezTo>
                    <a:pt x="53" y="63"/>
                    <a:pt x="54" y="60"/>
                    <a:pt x="51" y="61"/>
                  </a:cubicBezTo>
                  <a:cubicBezTo>
                    <a:pt x="50" y="60"/>
                    <a:pt x="50" y="59"/>
                    <a:pt x="50" y="59"/>
                  </a:cubicBezTo>
                  <a:cubicBezTo>
                    <a:pt x="50" y="59"/>
                    <a:pt x="50" y="58"/>
                    <a:pt x="50" y="58"/>
                  </a:cubicBezTo>
                  <a:cubicBezTo>
                    <a:pt x="50" y="58"/>
                    <a:pt x="48" y="58"/>
                    <a:pt x="48" y="58"/>
                  </a:cubicBezTo>
                  <a:cubicBezTo>
                    <a:pt x="48" y="57"/>
                    <a:pt x="48" y="56"/>
                    <a:pt x="47" y="56"/>
                  </a:cubicBezTo>
                  <a:cubicBezTo>
                    <a:pt x="47" y="54"/>
                    <a:pt x="45" y="53"/>
                    <a:pt x="45" y="52"/>
                  </a:cubicBezTo>
                  <a:cubicBezTo>
                    <a:pt x="43" y="51"/>
                    <a:pt x="43" y="53"/>
                    <a:pt x="42" y="53"/>
                  </a:cubicBezTo>
                  <a:cubicBezTo>
                    <a:pt x="42" y="54"/>
                    <a:pt x="40" y="53"/>
                    <a:pt x="40" y="54"/>
                  </a:cubicBezTo>
                  <a:cubicBezTo>
                    <a:pt x="39" y="55"/>
                    <a:pt x="39" y="55"/>
                    <a:pt x="38" y="55"/>
                  </a:cubicBezTo>
                  <a:cubicBezTo>
                    <a:pt x="38" y="57"/>
                    <a:pt x="38" y="59"/>
                    <a:pt x="38" y="61"/>
                  </a:cubicBezTo>
                  <a:cubicBezTo>
                    <a:pt x="36" y="60"/>
                    <a:pt x="36" y="62"/>
                    <a:pt x="35" y="63"/>
                  </a:cubicBezTo>
                  <a:cubicBezTo>
                    <a:pt x="33" y="63"/>
                    <a:pt x="33" y="62"/>
                    <a:pt x="31" y="62"/>
                  </a:cubicBezTo>
                  <a:cubicBezTo>
                    <a:pt x="30" y="62"/>
                    <a:pt x="31" y="63"/>
                    <a:pt x="30" y="64"/>
                  </a:cubicBezTo>
                  <a:cubicBezTo>
                    <a:pt x="30" y="65"/>
                    <a:pt x="29" y="65"/>
                    <a:pt x="29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6"/>
                    <a:pt x="21" y="67"/>
                    <a:pt x="21" y="69"/>
                  </a:cubicBezTo>
                  <a:cubicBezTo>
                    <a:pt x="19" y="69"/>
                    <a:pt x="18" y="68"/>
                    <a:pt x="18" y="70"/>
                  </a:cubicBezTo>
                  <a:cubicBezTo>
                    <a:pt x="17" y="69"/>
                    <a:pt x="15" y="69"/>
                    <a:pt x="15" y="70"/>
                  </a:cubicBezTo>
                  <a:cubicBezTo>
                    <a:pt x="14" y="71"/>
                    <a:pt x="14" y="70"/>
                    <a:pt x="13" y="70"/>
                  </a:cubicBezTo>
                  <a:cubicBezTo>
                    <a:pt x="12" y="69"/>
                    <a:pt x="11" y="69"/>
                    <a:pt x="11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67"/>
                    <a:pt x="4" y="67"/>
                    <a:pt x="4" y="67"/>
                  </a:cubicBezTo>
                  <a:cubicBezTo>
                    <a:pt x="3" y="66"/>
                    <a:pt x="3" y="66"/>
                    <a:pt x="3" y="65"/>
                  </a:cubicBezTo>
                  <a:cubicBezTo>
                    <a:pt x="3" y="64"/>
                    <a:pt x="3" y="63"/>
                    <a:pt x="2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0" y="66"/>
                    <a:pt x="1" y="67"/>
                  </a:cubicBezTo>
                  <a:cubicBezTo>
                    <a:pt x="1" y="67"/>
                    <a:pt x="2" y="67"/>
                    <a:pt x="2" y="67"/>
                  </a:cubicBezTo>
                  <a:cubicBezTo>
                    <a:pt x="2" y="68"/>
                    <a:pt x="1" y="69"/>
                    <a:pt x="3" y="70"/>
                  </a:cubicBezTo>
                  <a:cubicBezTo>
                    <a:pt x="2" y="70"/>
                    <a:pt x="2" y="71"/>
                    <a:pt x="2" y="72"/>
                  </a:cubicBezTo>
                  <a:cubicBezTo>
                    <a:pt x="2" y="74"/>
                    <a:pt x="3" y="75"/>
                    <a:pt x="3" y="78"/>
                  </a:cubicBezTo>
                  <a:cubicBezTo>
                    <a:pt x="3" y="78"/>
                    <a:pt x="3" y="79"/>
                    <a:pt x="4" y="79"/>
                  </a:cubicBezTo>
                  <a:cubicBezTo>
                    <a:pt x="4" y="81"/>
                    <a:pt x="4" y="82"/>
                    <a:pt x="5" y="82"/>
                  </a:cubicBezTo>
                  <a:cubicBezTo>
                    <a:pt x="5" y="85"/>
                    <a:pt x="6" y="85"/>
                    <a:pt x="6" y="87"/>
                  </a:cubicBezTo>
                  <a:cubicBezTo>
                    <a:pt x="6" y="88"/>
                    <a:pt x="7" y="88"/>
                    <a:pt x="7" y="89"/>
                  </a:cubicBezTo>
                  <a:cubicBezTo>
                    <a:pt x="7" y="90"/>
                    <a:pt x="8" y="90"/>
                    <a:pt x="9" y="90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9" y="94"/>
                    <a:pt x="11" y="95"/>
                    <a:pt x="13" y="95"/>
                  </a:cubicBezTo>
                  <a:cubicBezTo>
                    <a:pt x="13" y="97"/>
                    <a:pt x="12" y="97"/>
                    <a:pt x="12" y="98"/>
                  </a:cubicBezTo>
                  <a:cubicBezTo>
                    <a:pt x="12" y="99"/>
                    <a:pt x="13" y="100"/>
                    <a:pt x="14" y="100"/>
                  </a:cubicBezTo>
                  <a:cubicBezTo>
                    <a:pt x="14" y="101"/>
                    <a:pt x="15" y="102"/>
                    <a:pt x="15" y="103"/>
                  </a:cubicBezTo>
                  <a:cubicBezTo>
                    <a:pt x="16" y="105"/>
                    <a:pt x="20" y="104"/>
                    <a:pt x="20" y="106"/>
                  </a:cubicBezTo>
                  <a:cubicBezTo>
                    <a:pt x="20" y="107"/>
                    <a:pt x="21" y="107"/>
                    <a:pt x="21" y="106"/>
                  </a:cubicBezTo>
                  <a:cubicBezTo>
                    <a:pt x="21" y="105"/>
                    <a:pt x="22" y="104"/>
                    <a:pt x="23" y="104"/>
                  </a:cubicBezTo>
                  <a:cubicBezTo>
                    <a:pt x="23" y="103"/>
                    <a:pt x="23" y="101"/>
                    <a:pt x="24" y="101"/>
                  </a:cubicBezTo>
                  <a:cubicBezTo>
                    <a:pt x="24" y="99"/>
                    <a:pt x="24" y="98"/>
                    <a:pt x="25" y="98"/>
                  </a:cubicBezTo>
                  <a:cubicBezTo>
                    <a:pt x="25" y="95"/>
                    <a:pt x="26" y="98"/>
                    <a:pt x="28" y="97"/>
                  </a:cubicBezTo>
                  <a:cubicBezTo>
                    <a:pt x="28" y="96"/>
                    <a:pt x="29" y="95"/>
                    <a:pt x="30" y="95"/>
                  </a:cubicBezTo>
                  <a:cubicBezTo>
                    <a:pt x="30" y="90"/>
                    <a:pt x="31" y="86"/>
                    <a:pt x="32" y="82"/>
                  </a:cubicBezTo>
                  <a:cubicBezTo>
                    <a:pt x="33" y="82"/>
                    <a:pt x="33" y="82"/>
                    <a:pt x="34" y="82"/>
                  </a:cubicBezTo>
                  <a:cubicBezTo>
                    <a:pt x="34" y="81"/>
                    <a:pt x="34" y="80"/>
                    <a:pt x="35" y="80"/>
                  </a:cubicBezTo>
                  <a:cubicBezTo>
                    <a:pt x="35" y="77"/>
                    <a:pt x="35" y="75"/>
                    <a:pt x="37" y="74"/>
                  </a:cubicBezTo>
                  <a:cubicBezTo>
                    <a:pt x="37" y="73"/>
                    <a:pt x="38" y="73"/>
                    <a:pt x="38" y="74"/>
                  </a:cubicBezTo>
                  <a:cubicBezTo>
                    <a:pt x="40" y="74"/>
                    <a:pt x="40" y="76"/>
                    <a:pt x="42" y="76"/>
                  </a:cubicBezTo>
                  <a:cubicBezTo>
                    <a:pt x="42" y="76"/>
                    <a:pt x="43" y="76"/>
                    <a:pt x="43" y="77"/>
                  </a:cubicBezTo>
                  <a:cubicBezTo>
                    <a:pt x="43" y="77"/>
                    <a:pt x="43" y="77"/>
                    <a:pt x="44" y="77"/>
                  </a:cubicBezTo>
                  <a:cubicBezTo>
                    <a:pt x="44" y="77"/>
                    <a:pt x="45" y="77"/>
                    <a:pt x="45" y="78"/>
                  </a:cubicBezTo>
                  <a:cubicBezTo>
                    <a:pt x="46" y="78"/>
                    <a:pt x="46" y="79"/>
                    <a:pt x="47" y="79"/>
                  </a:cubicBezTo>
                  <a:cubicBezTo>
                    <a:pt x="47" y="79"/>
                    <a:pt x="48" y="79"/>
                    <a:pt x="48" y="79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50" y="81"/>
                    <a:pt x="50" y="81"/>
                    <a:pt x="51" y="81"/>
                  </a:cubicBezTo>
                  <a:cubicBezTo>
                    <a:pt x="52" y="84"/>
                    <a:pt x="56" y="85"/>
                    <a:pt x="57" y="88"/>
                  </a:cubicBezTo>
                  <a:cubicBezTo>
                    <a:pt x="58" y="88"/>
                    <a:pt x="58" y="88"/>
                    <a:pt x="58" y="89"/>
                  </a:cubicBezTo>
                  <a:cubicBezTo>
                    <a:pt x="58" y="90"/>
                    <a:pt x="59" y="91"/>
                    <a:pt x="60" y="91"/>
                  </a:cubicBezTo>
                  <a:cubicBezTo>
                    <a:pt x="60" y="92"/>
                    <a:pt x="61" y="92"/>
                    <a:pt x="61" y="93"/>
                  </a:cubicBezTo>
                  <a:cubicBezTo>
                    <a:pt x="61" y="94"/>
                    <a:pt x="60" y="94"/>
                    <a:pt x="60" y="95"/>
                  </a:cubicBezTo>
                  <a:cubicBezTo>
                    <a:pt x="59" y="94"/>
                    <a:pt x="59" y="95"/>
                    <a:pt x="59" y="95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4" y="102"/>
                    <a:pt x="61" y="103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5"/>
                    <a:pt x="60" y="106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7"/>
                    <a:pt x="60" y="109"/>
                    <a:pt x="60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1" y="110"/>
                    <a:pt x="62" y="111"/>
                    <a:pt x="63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4" y="114"/>
                    <a:pt x="64" y="115"/>
                    <a:pt x="64" y="115"/>
                  </a:cubicBezTo>
                  <a:cubicBezTo>
                    <a:pt x="64" y="115"/>
                    <a:pt x="65" y="115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5" y="118"/>
                    <a:pt x="68" y="118"/>
                    <a:pt x="68" y="120"/>
                  </a:cubicBezTo>
                  <a:cubicBezTo>
                    <a:pt x="68" y="120"/>
                    <a:pt x="69" y="120"/>
                    <a:pt x="69" y="120"/>
                  </a:cubicBezTo>
                  <a:cubicBezTo>
                    <a:pt x="70" y="121"/>
                    <a:pt x="71" y="122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3" y="124"/>
                    <a:pt x="73" y="124"/>
                  </a:cubicBezTo>
                  <a:cubicBezTo>
                    <a:pt x="73" y="124"/>
                    <a:pt x="74" y="125"/>
                    <a:pt x="74" y="125"/>
                  </a:cubicBezTo>
                  <a:cubicBezTo>
                    <a:pt x="75" y="126"/>
                    <a:pt x="76" y="126"/>
                    <a:pt x="76" y="128"/>
                  </a:cubicBezTo>
                  <a:cubicBezTo>
                    <a:pt x="76" y="128"/>
                    <a:pt x="76" y="129"/>
                    <a:pt x="77" y="129"/>
                  </a:cubicBezTo>
                  <a:cubicBezTo>
                    <a:pt x="77" y="129"/>
                    <a:pt x="77" y="129"/>
                    <a:pt x="79" y="129"/>
                  </a:cubicBezTo>
                  <a:cubicBezTo>
                    <a:pt x="79" y="132"/>
                    <a:pt x="83" y="131"/>
                    <a:pt x="83" y="135"/>
                  </a:cubicBezTo>
                  <a:cubicBezTo>
                    <a:pt x="82" y="134"/>
                    <a:pt x="81" y="133"/>
                    <a:pt x="80" y="133"/>
                  </a:cubicBezTo>
                  <a:cubicBezTo>
                    <a:pt x="80" y="132"/>
                    <a:pt x="78" y="131"/>
                    <a:pt x="77" y="131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7" y="132"/>
                    <a:pt x="76" y="133"/>
                    <a:pt x="76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0"/>
                    <a:pt x="76" y="131"/>
                    <a:pt x="76" y="129"/>
                  </a:cubicBezTo>
                  <a:cubicBezTo>
                    <a:pt x="75" y="129"/>
                    <a:pt x="75" y="128"/>
                    <a:pt x="75" y="128"/>
                  </a:cubicBezTo>
                  <a:cubicBezTo>
                    <a:pt x="75" y="128"/>
                    <a:pt x="74" y="128"/>
                    <a:pt x="74" y="128"/>
                  </a:cubicBezTo>
                  <a:cubicBezTo>
                    <a:pt x="74" y="127"/>
                    <a:pt x="74" y="127"/>
                    <a:pt x="73" y="126"/>
                  </a:cubicBezTo>
                  <a:cubicBezTo>
                    <a:pt x="73" y="126"/>
                    <a:pt x="73" y="126"/>
                    <a:pt x="73" y="126"/>
                  </a:cubicBezTo>
                  <a:cubicBezTo>
                    <a:pt x="72" y="124"/>
                    <a:pt x="70" y="125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3"/>
                    <a:pt x="68" y="123"/>
                    <a:pt x="68" y="123"/>
                  </a:cubicBezTo>
                  <a:cubicBezTo>
                    <a:pt x="68" y="123"/>
                    <a:pt x="67" y="123"/>
                    <a:pt x="67" y="123"/>
                  </a:cubicBezTo>
                  <a:cubicBezTo>
                    <a:pt x="67" y="123"/>
                    <a:pt x="67" y="123"/>
                    <a:pt x="67" y="123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65" y="122"/>
                    <a:pt x="64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7" y="122"/>
                    <a:pt x="67" y="122"/>
                  </a:cubicBezTo>
                  <a:cubicBezTo>
                    <a:pt x="67" y="122"/>
                    <a:pt x="68" y="122"/>
                    <a:pt x="68" y="122"/>
                  </a:cubicBezTo>
                  <a:cubicBezTo>
                    <a:pt x="68" y="121"/>
                    <a:pt x="68" y="120"/>
                    <a:pt x="68" y="119"/>
                  </a:cubicBezTo>
                  <a:cubicBezTo>
                    <a:pt x="68" y="119"/>
                    <a:pt x="68" y="119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6" y="119"/>
                    <a:pt x="66" y="119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17"/>
                    <a:pt x="64" y="116"/>
                    <a:pt x="64" y="116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4" y="116"/>
                    <a:pt x="63" y="115"/>
                    <a:pt x="62" y="115"/>
                  </a:cubicBezTo>
                  <a:cubicBezTo>
                    <a:pt x="62" y="115"/>
                    <a:pt x="62" y="115"/>
                    <a:pt x="62" y="114"/>
                  </a:cubicBezTo>
                  <a:cubicBezTo>
                    <a:pt x="61" y="115"/>
                    <a:pt x="62" y="113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59" y="112"/>
                    <a:pt x="58" y="112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6" y="111"/>
                    <a:pt x="55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12"/>
                    <a:pt x="55" y="113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7" y="115"/>
                    <a:pt x="56" y="117"/>
                    <a:pt x="58" y="118"/>
                  </a:cubicBezTo>
                  <a:cubicBezTo>
                    <a:pt x="58" y="118"/>
                    <a:pt x="59" y="118"/>
                    <a:pt x="59" y="118"/>
                  </a:cubicBezTo>
                  <a:cubicBezTo>
                    <a:pt x="59" y="119"/>
                    <a:pt x="60" y="119"/>
                    <a:pt x="61" y="120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61" y="121"/>
                    <a:pt x="62" y="121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3"/>
                    <a:pt x="64" y="123"/>
                    <a:pt x="65" y="125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6"/>
                    <a:pt x="66" y="126"/>
                    <a:pt x="68" y="126"/>
                  </a:cubicBezTo>
                  <a:cubicBezTo>
                    <a:pt x="68" y="126"/>
                    <a:pt x="68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1" y="128"/>
                    <a:pt x="69" y="131"/>
                    <a:pt x="71" y="131"/>
                  </a:cubicBezTo>
                  <a:cubicBezTo>
                    <a:pt x="71" y="131"/>
                    <a:pt x="71" y="131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2" y="132"/>
                    <a:pt x="73" y="132"/>
                    <a:pt x="73" y="132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3" y="133"/>
                    <a:pt x="72" y="134"/>
                    <a:pt x="72" y="133"/>
                  </a:cubicBezTo>
                  <a:cubicBezTo>
                    <a:pt x="72" y="133"/>
                    <a:pt x="71" y="133"/>
                    <a:pt x="70" y="132"/>
                  </a:cubicBezTo>
                  <a:cubicBezTo>
                    <a:pt x="69" y="132"/>
                    <a:pt x="68" y="130"/>
                    <a:pt x="66" y="130"/>
                  </a:cubicBezTo>
                  <a:cubicBezTo>
                    <a:pt x="66" y="134"/>
                    <a:pt x="70" y="134"/>
                    <a:pt x="71" y="137"/>
                  </a:cubicBezTo>
                  <a:cubicBezTo>
                    <a:pt x="71" y="139"/>
                    <a:pt x="73" y="139"/>
                    <a:pt x="72" y="142"/>
                  </a:cubicBezTo>
                  <a:cubicBezTo>
                    <a:pt x="71" y="141"/>
                    <a:pt x="70" y="140"/>
                    <a:pt x="69" y="140"/>
                  </a:cubicBezTo>
                  <a:cubicBezTo>
                    <a:pt x="68" y="143"/>
                    <a:pt x="71" y="143"/>
                    <a:pt x="72" y="144"/>
                  </a:cubicBezTo>
                  <a:cubicBezTo>
                    <a:pt x="72" y="147"/>
                    <a:pt x="75" y="147"/>
                    <a:pt x="75" y="149"/>
                  </a:cubicBezTo>
                  <a:cubicBezTo>
                    <a:pt x="78" y="148"/>
                    <a:pt x="77" y="151"/>
                    <a:pt x="79" y="152"/>
                  </a:cubicBezTo>
                  <a:cubicBezTo>
                    <a:pt x="79" y="153"/>
                    <a:pt x="80" y="153"/>
                    <a:pt x="81" y="153"/>
                  </a:cubicBezTo>
                  <a:cubicBezTo>
                    <a:pt x="82" y="154"/>
                    <a:pt x="82" y="155"/>
                    <a:pt x="83" y="155"/>
                  </a:cubicBezTo>
                  <a:cubicBezTo>
                    <a:pt x="83" y="154"/>
                    <a:pt x="84" y="153"/>
                    <a:pt x="83" y="152"/>
                  </a:cubicBezTo>
                  <a:cubicBezTo>
                    <a:pt x="83" y="151"/>
                    <a:pt x="81" y="151"/>
                    <a:pt x="81" y="150"/>
                  </a:cubicBezTo>
                  <a:cubicBezTo>
                    <a:pt x="80" y="149"/>
                    <a:pt x="80" y="148"/>
                    <a:pt x="79" y="148"/>
                  </a:cubicBezTo>
                  <a:cubicBezTo>
                    <a:pt x="79" y="147"/>
                    <a:pt x="77" y="148"/>
                    <a:pt x="77" y="147"/>
                  </a:cubicBezTo>
                  <a:cubicBezTo>
                    <a:pt x="76" y="147"/>
                    <a:pt x="77" y="146"/>
                    <a:pt x="77" y="145"/>
                  </a:cubicBezTo>
                  <a:cubicBezTo>
                    <a:pt x="79" y="146"/>
                    <a:pt x="81" y="147"/>
                    <a:pt x="82" y="149"/>
                  </a:cubicBezTo>
                  <a:cubicBezTo>
                    <a:pt x="84" y="150"/>
                    <a:pt x="86" y="151"/>
                    <a:pt x="86" y="153"/>
                  </a:cubicBezTo>
                  <a:cubicBezTo>
                    <a:pt x="88" y="153"/>
                    <a:pt x="87" y="155"/>
                    <a:pt x="89" y="155"/>
                  </a:cubicBezTo>
                  <a:cubicBezTo>
                    <a:pt x="90" y="155"/>
                    <a:pt x="91" y="156"/>
                    <a:pt x="91" y="157"/>
                  </a:cubicBezTo>
                  <a:cubicBezTo>
                    <a:pt x="92" y="159"/>
                    <a:pt x="94" y="159"/>
                    <a:pt x="95" y="161"/>
                  </a:cubicBezTo>
                  <a:cubicBezTo>
                    <a:pt x="97" y="162"/>
                    <a:pt x="100" y="162"/>
                    <a:pt x="101" y="164"/>
                  </a:cubicBezTo>
                  <a:cubicBezTo>
                    <a:pt x="101" y="164"/>
                    <a:pt x="102" y="164"/>
                    <a:pt x="102" y="165"/>
                  </a:cubicBezTo>
                  <a:cubicBezTo>
                    <a:pt x="103" y="166"/>
                    <a:pt x="105" y="167"/>
                    <a:pt x="105" y="168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5" y="168"/>
                    <a:pt x="105" y="168"/>
                    <a:pt x="105" y="169"/>
                  </a:cubicBezTo>
                  <a:cubicBezTo>
                    <a:pt x="105" y="169"/>
                    <a:pt x="105" y="170"/>
                    <a:pt x="104" y="169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72"/>
                    <a:pt x="105" y="173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6"/>
                    <a:pt x="106" y="176"/>
                  </a:cubicBezTo>
                  <a:cubicBezTo>
                    <a:pt x="107" y="177"/>
                    <a:pt x="109" y="176"/>
                    <a:pt x="110" y="177"/>
                  </a:cubicBezTo>
                  <a:cubicBezTo>
                    <a:pt x="110" y="177"/>
                    <a:pt x="111" y="177"/>
                    <a:pt x="111" y="177"/>
                  </a:cubicBezTo>
                  <a:cubicBezTo>
                    <a:pt x="111" y="177"/>
                    <a:pt x="111" y="177"/>
                    <a:pt x="112" y="177"/>
                  </a:cubicBezTo>
                  <a:cubicBezTo>
                    <a:pt x="112" y="177"/>
                    <a:pt x="112" y="177"/>
                    <a:pt x="112" y="177"/>
                  </a:cubicBezTo>
                  <a:cubicBezTo>
                    <a:pt x="113" y="177"/>
                    <a:pt x="114" y="178"/>
                    <a:pt x="114" y="177"/>
                  </a:cubicBezTo>
                  <a:cubicBezTo>
                    <a:pt x="114" y="177"/>
                    <a:pt x="114" y="177"/>
                    <a:pt x="114" y="177"/>
                  </a:cubicBezTo>
                  <a:cubicBezTo>
                    <a:pt x="115" y="176"/>
                    <a:pt x="116" y="177"/>
                    <a:pt x="116" y="177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7" y="175"/>
                    <a:pt x="118" y="175"/>
                    <a:pt x="119" y="174"/>
                  </a:cubicBezTo>
                  <a:cubicBezTo>
                    <a:pt x="122" y="174"/>
                    <a:pt x="123" y="173"/>
                    <a:pt x="125" y="173"/>
                  </a:cubicBezTo>
                  <a:cubicBezTo>
                    <a:pt x="125" y="174"/>
                    <a:pt x="125" y="175"/>
                    <a:pt x="125" y="176"/>
                  </a:cubicBezTo>
                  <a:cubicBezTo>
                    <a:pt x="127" y="175"/>
                    <a:pt x="128" y="176"/>
                    <a:pt x="129" y="177"/>
                  </a:cubicBezTo>
                  <a:cubicBezTo>
                    <a:pt x="131" y="177"/>
                    <a:pt x="132" y="177"/>
                    <a:pt x="133" y="178"/>
                  </a:cubicBezTo>
                  <a:cubicBezTo>
                    <a:pt x="134" y="179"/>
                    <a:pt x="136" y="179"/>
                    <a:pt x="137" y="179"/>
                  </a:cubicBezTo>
                  <a:cubicBezTo>
                    <a:pt x="138" y="180"/>
                    <a:pt x="139" y="181"/>
                    <a:pt x="140" y="181"/>
                  </a:cubicBezTo>
                  <a:cubicBezTo>
                    <a:pt x="141" y="181"/>
                    <a:pt x="142" y="181"/>
                    <a:pt x="142" y="181"/>
                  </a:cubicBezTo>
                  <a:cubicBezTo>
                    <a:pt x="142" y="181"/>
                    <a:pt x="143" y="181"/>
                    <a:pt x="143" y="181"/>
                  </a:cubicBezTo>
                  <a:cubicBezTo>
                    <a:pt x="145" y="181"/>
                    <a:pt x="147" y="180"/>
                    <a:pt x="147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8" y="184"/>
                    <a:pt x="149" y="185"/>
                    <a:pt x="150" y="186"/>
                  </a:cubicBezTo>
                  <a:cubicBezTo>
                    <a:pt x="151" y="186"/>
                    <a:pt x="151" y="186"/>
                    <a:pt x="151" y="186"/>
                  </a:cubicBezTo>
                  <a:cubicBezTo>
                    <a:pt x="151" y="186"/>
                    <a:pt x="151" y="186"/>
                    <a:pt x="151" y="186"/>
                  </a:cubicBezTo>
                  <a:cubicBezTo>
                    <a:pt x="151" y="186"/>
                    <a:pt x="151" y="186"/>
                    <a:pt x="151" y="186"/>
                  </a:cubicBezTo>
                  <a:cubicBezTo>
                    <a:pt x="152" y="187"/>
                    <a:pt x="154" y="187"/>
                    <a:pt x="154" y="189"/>
                  </a:cubicBezTo>
                  <a:cubicBezTo>
                    <a:pt x="154" y="189"/>
                    <a:pt x="154" y="190"/>
                    <a:pt x="154" y="190"/>
                  </a:cubicBezTo>
                  <a:cubicBezTo>
                    <a:pt x="154" y="190"/>
                    <a:pt x="155" y="190"/>
                    <a:pt x="155" y="190"/>
                  </a:cubicBezTo>
                  <a:cubicBezTo>
                    <a:pt x="155" y="192"/>
                    <a:pt x="158" y="192"/>
                    <a:pt x="158" y="194"/>
                  </a:cubicBezTo>
                  <a:cubicBezTo>
                    <a:pt x="160" y="193"/>
                    <a:pt x="161" y="195"/>
                    <a:pt x="162" y="195"/>
                  </a:cubicBezTo>
                  <a:cubicBezTo>
                    <a:pt x="164" y="195"/>
                    <a:pt x="163" y="198"/>
                    <a:pt x="166" y="197"/>
                  </a:cubicBezTo>
                  <a:cubicBezTo>
                    <a:pt x="167" y="198"/>
                    <a:pt x="167" y="200"/>
                    <a:pt x="169" y="201"/>
                  </a:cubicBezTo>
                  <a:cubicBezTo>
                    <a:pt x="169" y="200"/>
                    <a:pt x="169" y="200"/>
                    <a:pt x="169" y="201"/>
                  </a:cubicBezTo>
                  <a:cubicBezTo>
                    <a:pt x="171" y="203"/>
                    <a:pt x="173" y="203"/>
                    <a:pt x="175" y="204"/>
                  </a:cubicBezTo>
                  <a:cubicBezTo>
                    <a:pt x="175" y="204"/>
                    <a:pt x="175" y="205"/>
                    <a:pt x="175" y="205"/>
                  </a:cubicBezTo>
                  <a:cubicBezTo>
                    <a:pt x="176" y="205"/>
                    <a:pt x="176" y="206"/>
                    <a:pt x="177" y="206"/>
                  </a:cubicBezTo>
                  <a:cubicBezTo>
                    <a:pt x="177" y="206"/>
                    <a:pt x="177" y="206"/>
                    <a:pt x="177" y="206"/>
                  </a:cubicBezTo>
                  <a:cubicBezTo>
                    <a:pt x="178" y="206"/>
                    <a:pt x="178" y="206"/>
                    <a:pt x="179" y="207"/>
                  </a:cubicBezTo>
                  <a:cubicBezTo>
                    <a:pt x="179" y="207"/>
                    <a:pt x="179" y="207"/>
                    <a:pt x="179" y="207"/>
                  </a:cubicBezTo>
                  <a:cubicBezTo>
                    <a:pt x="179" y="208"/>
                    <a:pt x="179" y="208"/>
                    <a:pt x="179" y="208"/>
                  </a:cubicBezTo>
                  <a:cubicBezTo>
                    <a:pt x="180" y="209"/>
                    <a:pt x="180" y="209"/>
                    <a:pt x="181" y="209"/>
                  </a:cubicBezTo>
                  <a:cubicBezTo>
                    <a:pt x="180" y="209"/>
                    <a:pt x="179" y="209"/>
                    <a:pt x="178" y="209"/>
                  </a:cubicBezTo>
                  <a:cubicBezTo>
                    <a:pt x="177" y="209"/>
                    <a:pt x="177" y="208"/>
                    <a:pt x="177" y="208"/>
                  </a:cubicBezTo>
                  <a:cubicBezTo>
                    <a:pt x="176" y="207"/>
                    <a:pt x="174" y="207"/>
                    <a:pt x="173" y="206"/>
                  </a:cubicBezTo>
                  <a:cubicBezTo>
                    <a:pt x="173" y="206"/>
                    <a:pt x="173" y="206"/>
                    <a:pt x="173" y="206"/>
                  </a:cubicBezTo>
                  <a:cubicBezTo>
                    <a:pt x="173" y="205"/>
                    <a:pt x="172" y="205"/>
                    <a:pt x="171" y="205"/>
                  </a:cubicBezTo>
                  <a:cubicBezTo>
                    <a:pt x="171" y="205"/>
                    <a:pt x="171" y="204"/>
                    <a:pt x="171" y="204"/>
                  </a:cubicBezTo>
                  <a:cubicBezTo>
                    <a:pt x="171" y="204"/>
                    <a:pt x="170" y="204"/>
                    <a:pt x="170" y="204"/>
                  </a:cubicBezTo>
                  <a:cubicBezTo>
                    <a:pt x="170" y="204"/>
                    <a:pt x="169" y="204"/>
                    <a:pt x="169" y="204"/>
                  </a:cubicBezTo>
                  <a:cubicBezTo>
                    <a:pt x="169" y="204"/>
                    <a:pt x="168" y="202"/>
                    <a:pt x="167" y="202"/>
                  </a:cubicBezTo>
                  <a:cubicBezTo>
                    <a:pt x="167" y="202"/>
                    <a:pt x="167" y="202"/>
                    <a:pt x="167" y="202"/>
                  </a:cubicBezTo>
                  <a:cubicBezTo>
                    <a:pt x="167" y="201"/>
                    <a:pt x="165" y="202"/>
                    <a:pt x="165" y="202"/>
                  </a:cubicBezTo>
                  <a:cubicBezTo>
                    <a:pt x="164" y="202"/>
                    <a:pt x="164" y="202"/>
                    <a:pt x="164" y="202"/>
                  </a:cubicBezTo>
                  <a:cubicBezTo>
                    <a:pt x="163" y="202"/>
                    <a:pt x="163" y="202"/>
                    <a:pt x="162" y="202"/>
                  </a:cubicBezTo>
                  <a:cubicBezTo>
                    <a:pt x="162" y="202"/>
                    <a:pt x="162" y="202"/>
                    <a:pt x="162" y="202"/>
                  </a:cubicBezTo>
                  <a:cubicBezTo>
                    <a:pt x="160" y="201"/>
                    <a:pt x="159" y="201"/>
                    <a:pt x="158" y="201"/>
                  </a:cubicBezTo>
                  <a:cubicBezTo>
                    <a:pt x="157" y="201"/>
                    <a:pt x="157" y="201"/>
                    <a:pt x="157" y="201"/>
                  </a:cubicBezTo>
                  <a:cubicBezTo>
                    <a:pt x="156" y="201"/>
                    <a:pt x="154" y="201"/>
                    <a:pt x="153" y="201"/>
                  </a:cubicBezTo>
                  <a:cubicBezTo>
                    <a:pt x="152" y="203"/>
                    <a:pt x="153" y="205"/>
                    <a:pt x="156" y="204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0" y="205"/>
                    <a:pt x="160" y="205"/>
                    <a:pt x="160" y="205"/>
                  </a:cubicBezTo>
                  <a:cubicBezTo>
                    <a:pt x="162" y="205"/>
                    <a:pt x="162" y="207"/>
                    <a:pt x="165" y="207"/>
                  </a:cubicBezTo>
                  <a:cubicBezTo>
                    <a:pt x="165" y="209"/>
                    <a:pt x="168" y="208"/>
                    <a:pt x="169" y="210"/>
                  </a:cubicBezTo>
                  <a:cubicBezTo>
                    <a:pt x="169" y="210"/>
                    <a:pt x="170" y="210"/>
                    <a:pt x="171" y="210"/>
                  </a:cubicBezTo>
                  <a:cubicBezTo>
                    <a:pt x="171" y="210"/>
                    <a:pt x="171" y="210"/>
                    <a:pt x="172" y="210"/>
                  </a:cubicBezTo>
                  <a:cubicBezTo>
                    <a:pt x="172" y="211"/>
                    <a:pt x="174" y="211"/>
                    <a:pt x="175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2"/>
                    <a:pt x="178" y="212"/>
                    <a:pt x="179" y="212"/>
                  </a:cubicBezTo>
                  <a:cubicBezTo>
                    <a:pt x="180" y="212"/>
                    <a:pt x="180" y="212"/>
                    <a:pt x="180" y="213"/>
                  </a:cubicBezTo>
                  <a:cubicBezTo>
                    <a:pt x="181" y="213"/>
                    <a:pt x="181" y="213"/>
                    <a:pt x="182" y="213"/>
                  </a:cubicBezTo>
                  <a:cubicBezTo>
                    <a:pt x="182" y="213"/>
                    <a:pt x="182" y="213"/>
                    <a:pt x="182" y="213"/>
                  </a:cubicBezTo>
                  <a:cubicBezTo>
                    <a:pt x="183" y="214"/>
                    <a:pt x="183" y="214"/>
                    <a:pt x="183" y="215"/>
                  </a:cubicBezTo>
                  <a:cubicBezTo>
                    <a:pt x="184" y="215"/>
                    <a:pt x="185" y="216"/>
                    <a:pt x="186" y="217"/>
                  </a:cubicBezTo>
                  <a:cubicBezTo>
                    <a:pt x="187" y="217"/>
                    <a:pt x="188" y="218"/>
                    <a:pt x="190" y="218"/>
                  </a:cubicBezTo>
                  <a:cubicBezTo>
                    <a:pt x="191" y="219"/>
                    <a:pt x="192" y="219"/>
                    <a:pt x="194" y="219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94" y="219"/>
                    <a:pt x="194" y="219"/>
                    <a:pt x="194" y="220"/>
                  </a:cubicBezTo>
                  <a:cubicBezTo>
                    <a:pt x="195" y="220"/>
                    <a:pt x="195" y="220"/>
                    <a:pt x="196" y="220"/>
                  </a:cubicBezTo>
                  <a:cubicBezTo>
                    <a:pt x="197" y="221"/>
                    <a:pt x="198" y="221"/>
                    <a:pt x="199" y="221"/>
                  </a:cubicBezTo>
                  <a:cubicBezTo>
                    <a:pt x="199" y="221"/>
                    <a:pt x="199" y="222"/>
                    <a:pt x="200" y="222"/>
                  </a:cubicBezTo>
                  <a:cubicBezTo>
                    <a:pt x="200" y="222"/>
                    <a:pt x="200" y="222"/>
                    <a:pt x="200" y="222"/>
                  </a:cubicBezTo>
                  <a:cubicBezTo>
                    <a:pt x="200" y="222"/>
                    <a:pt x="200" y="222"/>
                    <a:pt x="201" y="222"/>
                  </a:cubicBezTo>
                  <a:cubicBezTo>
                    <a:pt x="201" y="222"/>
                    <a:pt x="201" y="222"/>
                    <a:pt x="201" y="222"/>
                  </a:cubicBezTo>
                  <a:cubicBezTo>
                    <a:pt x="201" y="222"/>
                    <a:pt x="202" y="223"/>
                    <a:pt x="203" y="223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04" y="223"/>
                    <a:pt x="204" y="224"/>
                    <a:pt x="204" y="224"/>
                  </a:cubicBezTo>
                  <a:cubicBezTo>
                    <a:pt x="205" y="225"/>
                    <a:pt x="206" y="226"/>
                    <a:pt x="207" y="226"/>
                  </a:cubicBezTo>
                  <a:cubicBezTo>
                    <a:pt x="207" y="226"/>
                    <a:pt x="207" y="226"/>
                    <a:pt x="207" y="226"/>
                  </a:cubicBezTo>
                  <a:cubicBezTo>
                    <a:pt x="207" y="226"/>
                    <a:pt x="207" y="226"/>
                    <a:pt x="207" y="226"/>
                  </a:cubicBezTo>
                  <a:cubicBezTo>
                    <a:pt x="208" y="227"/>
                    <a:pt x="208" y="227"/>
                    <a:pt x="208" y="227"/>
                  </a:cubicBezTo>
                  <a:cubicBezTo>
                    <a:pt x="208" y="228"/>
                    <a:pt x="209" y="229"/>
                    <a:pt x="210" y="229"/>
                  </a:cubicBezTo>
                  <a:cubicBezTo>
                    <a:pt x="210" y="229"/>
                    <a:pt x="210" y="229"/>
                    <a:pt x="211" y="230"/>
                  </a:cubicBezTo>
                  <a:cubicBezTo>
                    <a:pt x="211" y="230"/>
                    <a:pt x="212" y="230"/>
                    <a:pt x="212" y="231"/>
                  </a:cubicBezTo>
                  <a:cubicBezTo>
                    <a:pt x="213" y="231"/>
                    <a:pt x="213" y="231"/>
                    <a:pt x="213" y="232"/>
                  </a:cubicBezTo>
                  <a:cubicBezTo>
                    <a:pt x="214" y="232"/>
                    <a:pt x="215" y="232"/>
                    <a:pt x="215" y="232"/>
                  </a:cubicBezTo>
                  <a:cubicBezTo>
                    <a:pt x="216" y="232"/>
                    <a:pt x="216" y="232"/>
                    <a:pt x="217" y="233"/>
                  </a:cubicBezTo>
                  <a:cubicBezTo>
                    <a:pt x="217" y="233"/>
                    <a:pt x="218" y="233"/>
                    <a:pt x="218" y="233"/>
                  </a:cubicBezTo>
                  <a:cubicBezTo>
                    <a:pt x="218" y="234"/>
                    <a:pt x="218" y="234"/>
                    <a:pt x="219" y="234"/>
                  </a:cubicBezTo>
                  <a:cubicBezTo>
                    <a:pt x="219" y="233"/>
                    <a:pt x="218" y="233"/>
                    <a:pt x="218" y="233"/>
                  </a:cubicBezTo>
                  <a:cubicBezTo>
                    <a:pt x="218" y="233"/>
                    <a:pt x="217" y="232"/>
                    <a:pt x="217" y="232"/>
                  </a:cubicBezTo>
                  <a:cubicBezTo>
                    <a:pt x="216" y="231"/>
                    <a:pt x="216" y="230"/>
                    <a:pt x="215" y="229"/>
                  </a:cubicBezTo>
                  <a:cubicBezTo>
                    <a:pt x="214" y="228"/>
                    <a:pt x="214" y="227"/>
                    <a:pt x="213" y="226"/>
                  </a:cubicBezTo>
                  <a:cubicBezTo>
                    <a:pt x="212" y="226"/>
                    <a:pt x="211" y="225"/>
                    <a:pt x="209" y="224"/>
                  </a:cubicBezTo>
                  <a:cubicBezTo>
                    <a:pt x="209" y="224"/>
                    <a:pt x="208" y="223"/>
                    <a:pt x="207" y="223"/>
                  </a:cubicBezTo>
                  <a:cubicBezTo>
                    <a:pt x="207" y="223"/>
                    <a:pt x="206" y="223"/>
                    <a:pt x="205" y="222"/>
                  </a:cubicBezTo>
                  <a:cubicBezTo>
                    <a:pt x="204" y="222"/>
                    <a:pt x="203" y="221"/>
                    <a:pt x="202" y="221"/>
                  </a:cubicBezTo>
                  <a:cubicBezTo>
                    <a:pt x="202" y="220"/>
                    <a:pt x="202" y="220"/>
                    <a:pt x="202" y="220"/>
                  </a:cubicBezTo>
                  <a:cubicBezTo>
                    <a:pt x="200" y="220"/>
                    <a:pt x="199" y="219"/>
                    <a:pt x="198" y="218"/>
                  </a:cubicBezTo>
                  <a:cubicBezTo>
                    <a:pt x="196" y="217"/>
                    <a:pt x="195" y="217"/>
                    <a:pt x="194" y="216"/>
                  </a:cubicBezTo>
                  <a:cubicBezTo>
                    <a:pt x="192" y="214"/>
                    <a:pt x="190" y="212"/>
                    <a:pt x="188" y="210"/>
                  </a:cubicBezTo>
                  <a:cubicBezTo>
                    <a:pt x="188" y="210"/>
                    <a:pt x="188" y="210"/>
                    <a:pt x="188" y="210"/>
                  </a:cubicBezTo>
                  <a:cubicBezTo>
                    <a:pt x="187" y="209"/>
                    <a:pt x="183" y="209"/>
                    <a:pt x="182" y="208"/>
                  </a:cubicBezTo>
                  <a:cubicBezTo>
                    <a:pt x="182" y="208"/>
                    <a:pt x="182" y="207"/>
                    <a:pt x="182" y="207"/>
                  </a:cubicBezTo>
                  <a:cubicBezTo>
                    <a:pt x="182" y="207"/>
                    <a:pt x="181" y="207"/>
                    <a:pt x="181" y="207"/>
                  </a:cubicBezTo>
                  <a:cubicBezTo>
                    <a:pt x="181" y="207"/>
                    <a:pt x="181" y="207"/>
                    <a:pt x="181" y="207"/>
                  </a:cubicBezTo>
                  <a:cubicBezTo>
                    <a:pt x="181" y="206"/>
                    <a:pt x="180" y="206"/>
                    <a:pt x="180" y="206"/>
                  </a:cubicBezTo>
                  <a:cubicBezTo>
                    <a:pt x="180" y="205"/>
                    <a:pt x="180" y="205"/>
                    <a:pt x="180" y="205"/>
                  </a:cubicBezTo>
                  <a:cubicBezTo>
                    <a:pt x="180" y="205"/>
                    <a:pt x="180" y="205"/>
                    <a:pt x="179" y="204"/>
                  </a:cubicBezTo>
                  <a:cubicBezTo>
                    <a:pt x="179" y="204"/>
                    <a:pt x="179" y="204"/>
                    <a:pt x="179" y="204"/>
                  </a:cubicBezTo>
                  <a:cubicBezTo>
                    <a:pt x="178" y="202"/>
                    <a:pt x="180" y="201"/>
                    <a:pt x="180" y="199"/>
                  </a:cubicBezTo>
                  <a:cubicBezTo>
                    <a:pt x="180" y="199"/>
                    <a:pt x="180" y="199"/>
                    <a:pt x="180" y="199"/>
                  </a:cubicBezTo>
                  <a:cubicBezTo>
                    <a:pt x="180" y="199"/>
                    <a:pt x="179" y="198"/>
                    <a:pt x="178" y="198"/>
                  </a:cubicBezTo>
                  <a:cubicBezTo>
                    <a:pt x="178" y="198"/>
                    <a:pt x="178" y="198"/>
                    <a:pt x="178" y="198"/>
                  </a:cubicBezTo>
                  <a:cubicBezTo>
                    <a:pt x="178" y="198"/>
                    <a:pt x="178" y="198"/>
                    <a:pt x="178" y="198"/>
                  </a:cubicBezTo>
                  <a:cubicBezTo>
                    <a:pt x="178" y="198"/>
                    <a:pt x="178" y="198"/>
                    <a:pt x="178" y="198"/>
                  </a:cubicBezTo>
                  <a:cubicBezTo>
                    <a:pt x="178" y="198"/>
                    <a:pt x="178" y="198"/>
                    <a:pt x="178" y="197"/>
                  </a:cubicBezTo>
                  <a:cubicBezTo>
                    <a:pt x="178" y="197"/>
                    <a:pt x="178" y="197"/>
                    <a:pt x="177" y="197"/>
                  </a:cubicBezTo>
                  <a:cubicBezTo>
                    <a:pt x="177" y="197"/>
                    <a:pt x="177" y="197"/>
                    <a:pt x="177" y="197"/>
                  </a:cubicBezTo>
                  <a:cubicBezTo>
                    <a:pt x="177" y="197"/>
                    <a:pt x="177" y="197"/>
                    <a:pt x="177" y="197"/>
                  </a:cubicBezTo>
                  <a:cubicBezTo>
                    <a:pt x="176" y="197"/>
                    <a:pt x="176" y="197"/>
                    <a:pt x="176" y="197"/>
                  </a:cubicBezTo>
                  <a:cubicBezTo>
                    <a:pt x="175" y="197"/>
                    <a:pt x="175" y="197"/>
                    <a:pt x="175" y="196"/>
                  </a:cubicBezTo>
                  <a:cubicBezTo>
                    <a:pt x="174" y="196"/>
                    <a:pt x="174" y="196"/>
                    <a:pt x="174" y="196"/>
                  </a:cubicBezTo>
                  <a:cubicBezTo>
                    <a:pt x="174" y="195"/>
                    <a:pt x="173" y="195"/>
                    <a:pt x="173" y="195"/>
                  </a:cubicBezTo>
                  <a:cubicBezTo>
                    <a:pt x="173" y="195"/>
                    <a:pt x="172" y="195"/>
                    <a:pt x="172" y="195"/>
                  </a:cubicBezTo>
                  <a:cubicBezTo>
                    <a:pt x="172" y="195"/>
                    <a:pt x="172" y="195"/>
                    <a:pt x="172" y="195"/>
                  </a:cubicBezTo>
                  <a:cubicBezTo>
                    <a:pt x="172" y="195"/>
                    <a:pt x="172" y="195"/>
                    <a:pt x="172" y="195"/>
                  </a:cubicBezTo>
                  <a:cubicBezTo>
                    <a:pt x="172" y="195"/>
                    <a:pt x="172" y="195"/>
                    <a:pt x="172" y="195"/>
                  </a:cubicBezTo>
                  <a:cubicBezTo>
                    <a:pt x="172" y="195"/>
                    <a:pt x="172" y="195"/>
                    <a:pt x="172" y="195"/>
                  </a:cubicBezTo>
                  <a:cubicBezTo>
                    <a:pt x="171" y="195"/>
                    <a:pt x="171" y="194"/>
                    <a:pt x="171" y="194"/>
                  </a:cubicBezTo>
                  <a:cubicBezTo>
                    <a:pt x="171" y="194"/>
                    <a:pt x="171" y="194"/>
                    <a:pt x="171" y="194"/>
                  </a:cubicBezTo>
                  <a:cubicBezTo>
                    <a:pt x="171" y="194"/>
                    <a:pt x="171" y="194"/>
                    <a:pt x="171" y="194"/>
                  </a:cubicBezTo>
                  <a:cubicBezTo>
                    <a:pt x="171" y="194"/>
                    <a:pt x="171" y="194"/>
                    <a:pt x="171" y="194"/>
                  </a:cubicBezTo>
                  <a:cubicBezTo>
                    <a:pt x="170" y="194"/>
                    <a:pt x="170" y="194"/>
                    <a:pt x="170" y="194"/>
                  </a:cubicBezTo>
                  <a:cubicBezTo>
                    <a:pt x="170" y="194"/>
                    <a:pt x="170" y="194"/>
                    <a:pt x="170" y="194"/>
                  </a:cubicBezTo>
                  <a:cubicBezTo>
                    <a:pt x="170" y="194"/>
                    <a:pt x="170" y="194"/>
                    <a:pt x="169" y="194"/>
                  </a:cubicBezTo>
                  <a:cubicBezTo>
                    <a:pt x="168" y="193"/>
                    <a:pt x="169" y="193"/>
                    <a:pt x="169" y="192"/>
                  </a:cubicBezTo>
                  <a:cubicBezTo>
                    <a:pt x="167" y="192"/>
                    <a:pt x="167" y="190"/>
                    <a:pt x="164" y="191"/>
                  </a:cubicBezTo>
                  <a:cubicBezTo>
                    <a:pt x="164" y="190"/>
                    <a:pt x="164" y="188"/>
                    <a:pt x="163" y="188"/>
                  </a:cubicBezTo>
                  <a:cubicBezTo>
                    <a:pt x="163" y="187"/>
                    <a:pt x="163" y="187"/>
                    <a:pt x="162" y="186"/>
                  </a:cubicBezTo>
                  <a:cubicBezTo>
                    <a:pt x="163" y="183"/>
                    <a:pt x="161" y="183"/>
                    <a:pt x="161" y="179"/>
                  </a:cubicBezTo>
                  <a:cubicBezTo>
                    <a:pt x="160" y="176"/>
                    <a:pt x="156" y="177"/>
                    <a:pt x="153" y="175"/>
                  </a:cubicBezTo>
                  <a:cubicBezTo>
                    <a:pt x="153" y="173"/>
                    <a:pt x="150" y="174"/>
                    <a:pt x="150" y="172"/>
                  </a:cubicBezTo>
                  <a:cubicBezTo>
                    <a:pt x="148" y="172"/>
                    <a:pt x="149" y="170"/>
                    <a:pt x="146" y="170"/>
                  </a:cubicBezTo>
                  <a:cubicBezTo>
                    <a:pt x="147" y="168"/>
                    <a:pt x="144" y="168"/>
                    <a:pt x="145" y="165"/>
                  </a:cubicBezTo>
                  <a:cubicBezTo>
                    <a:pt x="142" y="164"/>
                    <a:pt x="140" y="162"/>
                    <a:pt x="136" y="161"/>
                  </a:cubicBezTo>
                  <a:cubicBezTo>
                    <a:pt x="136" y="160"/>
                    <a:pt x="136" y="158"/>
                    <a:pt x="136" y="157"/>
                  </a:cubicBezTo>
                  <a:cubicBezTo>
                    <a:pt x="135" y="155"/>
                    <a:pt x="133" y="153"/>
                    <a:pt x="130" y="152"/>
                  </a:cubicBezTo>
                  <a:cubicBezTo>
                    <a:pt x="130" y="150"/>
                    <a:pt x="128" y="148"/>
                    <a:pt x="126" y="148"/>
                  </a:cubicBezTo>
                  <a:cubicBezTo>
                    <a:pt x="126" y="148"/>
                    <a:pt x="126" y="147"/>
                    <a:pt x="126" y="147"/>
                  </a:cubicBezTo>
                  <a:cubicBezTo>
                    <a:pt x="126" y="146"/>
                    <a:pt x="128" y="147"/>
                    <a:pt x="128" y="145"/>
                  </a:cubicBezTo>
                  <a:cubicBezTo>
                    <a:pt x="127" y="144"/>
                    <a:pt x="128" y="144"/>
                    <a:pt x="128" y="144"/>
                  </a:cubicBezTo>
                  <a:cubicBezTo>
                    <a:pt x="128" y="143"/>
                    <a:pt x="127" y="143"/>
                    <a:pt x="127" y="143"/>
                  </a:cubicBezTo>
                  <a:cubicBezTo>
                    <a:pt x="127" y="142"/>
                    <a:pt x="126" y="142"/>
                    <a:pt x="126" y="142"/>
                  </a:cubicBezTo>
                  <a:cubicBezTo>
                    <a:pt x="126" y="141"/>
                    <a:pt x="124" y="141"/>
                    <a:pt x="123" y="141"/>
                  </a:cubicBezTo>
                  <a:cubicBezTo>
                    <a:pt x="121" y="138"/>
                    <a:pt x="119" y="136"/>
                    <a:pt x="117" y="135"/>
                  </a:cubicBezTo>
                  <a:cubicBezTo>
                    <a:pt x="117" y="133"/>
                    <a:pt x="116" y="133"/>
                    <a:pt x="115" y="133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5" y="131"/>
                    <a:pt x="115" y="130"/>
                    <a:pt x="115" y="129"/>
                  </a:cubicBezTo>
                  <a:cubicBezTo>
                    <a:pt x="115" y="129"/>
                    <a:pt x="115" y="128"/>
                    <a:pt x="115" y="127"/>
                  </a:cubicBezTo>
                  <a:cubicBezTo>
                    <a:pt x="114" y="127"/>
                    <a:pt x="114" y="126"/>
                    <a:pt x="113" y="126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3" y="125"/>
                    <a:pt x="113" y="125"/>
                    <a:pt x="112" y="125"/>
                  </a:cubicBezTo>
                  <a:cubicBezTo>
                    <a:pt x="112" y="125"/>
                    <a:pt x="112" y="124"/>
                    <a:pt x="112" y="124"/>
                  </a:cubicBezTo>
                  <a:cubicBezTo>
                    <a:pt x="112" y="124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2" y="121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09" y="115"/>
                    <a:pt x="109" y="115"/>
                    <a:pt x="109" y="115"/>
                  </a:cubicBezTo>
                  <a:cubicBezTo>
                    <a:pt x="109" y="115"/>
                    <a:pt x="109" y="115"/>
                    <a:pt x="109" y="115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3"/>
                    <a:pt x="110" y="113"/>
                    <a:pt x="111" y="113"/>
                  </a:cubicBezTo>
                  <a:cubicBezTo>
                    <a:pt x="111" y="111"/>
                    <a:pt x="109" y="110"/>
                    <a:pt x="107" y="109"/>
                  </a:cubicBezTo>
                  <a:cubicBezTo>
                    <a:pt x="107" y="106"/>
                    <a:pt x="105" y="106"/>
                    <a:pt x="104" y="104"/>
                  </a:cubicBezTo>
                  <a:cubicBezTo>
                    <a:pt x="101" y="105"/>
                    <a:pt x="99" y="105"/>
                    <a:pt x="96" y="103"/>
                  </a:cubicBezTo>
                  <a:cubicBezTo>
                    <a:pt x="96" y="103"/>
                    <a:pt x="95" y="103"/>
                    <a:pt x="95" y="102"/>
                  </a:cubicBezTo>
                  <a:cubicBezTo>
                    <a:pt x="95" y="102"/>
                    <a:pt x="96" y="101"/>
                    <a:pt x="96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99"/>
                    <a:pt x="96" y="97"/>
                    <a:pt x="95" y="97"/>
                  </a:cubicBezTo>
                  <a:cubicBezTo>
                    <a:pt x="94" y="97"/>
                    <a:pt x="93" y="96"/>
                    <a:pt x="93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3"/>
                    <a:pt x="95" y="93"/>
                    <a:pt x="95" y="93"/>
                  </a:cubicBezTo>
                  <a:cubicBezTo>
                    <a:pt x="96" y="89"/>
                    <a:pt x="93" y="90"/>
                    <a:pt x="94" y="87"/>
                  </a:cubicBezTo>
                  <a:cubicBezTo>
                    <a:pt x="94" y="85"/>
                    <a:pt x="94" y="82"/>
                    <a:pt x="94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7" y="80"/>
                    <a:pt x="97" y="80"/>
                    <a:pt x="98" y="79"/>
                  </a:cubicBezTo>
                  <a:cubicBezTo>
                    <a:pt x="98" y="79"/>
                    <a:pt x="98" y="79"/>
                    <a:pt x="98" y="78"/>
                  </a:cubicBezTo>
                  <a:cubicBezTo>
                    <a:pt x="99" y="78"/>
                    <a:pt x="101" y="79"/>
                    <a:pt x="102" y="78"/>
                  </a:cubicBezTo>
                  <a:cubicBezTo>
                    <a:pt x="104" y="80"/>
                    <a:pt x="106" y="82"/>
                    <a:pt x="106" y="86"/>
                  </a:cubicBezTo>
                  <a:cubicBezTo>
                    <a:pt x="107" y="86"/>
                    <a:pt x="108" y="87"/>
                    <a:pt x="109" y="87"/>
                  </a:cubicBezTo>
                  <a:cubicBezTo>
                    <a:pt x="109" y="89"/>
                    <a:pt x="111" y="88"/>
                    <a:pt x="112" y="90"/>
                  </a:cubicBezTo>
                  <a:cubicBezTo>
                    <a:pt x="112" y="92"/>
                    <a:pt x="114" y="91"/>
                    <a:pt x="113" y="94"/>
                  </a:cubicBezTo>
                  <a:cubicBezTo>
                    <a:pt x="115" y="94"/>
                    <a:pt x="115" y="94"/>
                    <a:pt x="115" y="94"/>
                  </a:cubicBezTo>
                  <a:cubicBezTo>
                    <a:pt x="116" y="93"/>
                    <a:pt x="118" y="93"/>
                    <a:pt x="120" y="93"/>
                  </a:cubicBezTo>
                  <a:cubicBezTo>
                    <a:pt x="121" y="92"/>
                    <a:pt x="121" y="91"/>
                    <a:pt x="122" y="91"/>
                  </a:cubicBezTo>
                  <a:cubicBezTo>
                    <a:pt x="122" y="88"/>
                    <a:pt x="124" y="88"/>
                    <a:pt x="124" y="86"/>
                  </a:cubicBezTo>
                  <a:cubicBezTo>
                    <a:pt x="127" y="85"/>
                    <a:pt x="127" y="81"/>
                    <a:pt x="129" y="80"/>
                  </a:cubicBezTo>
                  <a:cubicBezTo>
                    <a:pt x="131" y="80"/>
                    <a:pt x="131" y="80"/>
                    <a:pt x="132" y="79"/>
                  </a:cubicBezTo>
                  <a:cubicBezTo>
                    <a:pt x="132" y="79"/>
                    <a:pt x="133" y="80"/>
                    <a:pt x="133" y="80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3" y="80"/>
                    <a:pt x="134" y="80"/>
                    <a:pt x="134" y="80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34" y="80"/>
                    <a:pt x="135" y="80"/>
                    <a:pt x="135" y="80"/>
                  </a:cubicBezTo>
                  <a:cubicBezTo>
                    <a:pt x="135" y="80"/>
                    <a:pt x="135" y="80"/>
                    <a:pt x="135" y="80"/>
                  </a:cubicBezTo>
                  <a:cubicBezTo>
                    <a:pt x="135" y="80"/>
                    <a:pt x="136" y="80"/>
                    <a:pt x="136" y="80"/>
                  </a:cubicBezTo>
                  <a:cubicBezTo>
                    <a:pt x="136" y="80"/>
                    <a:pt x="136" y="80"/>
                    <a:pt x="136" y="80"/>
                  </a:cubicBezTo>
                  <a:cubicBezTo>
                    <a:pt x="136" y="80"/>
                    <a:pt x="137" y="80"/>
                    <a:pt x="137" y="80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37" y="80"/>
                    <a:pt x="138" y="80"/>
                    <a:pt x="138" y="80"/>
                  </a:cubicBezTo>
                  <a:cubicBezTo>
                    <a:pt x="138" y="80"/>
                    <a:pt x="138" y="80"/>
                    <a:pt x="138" y="80"/>
                  </a:cubicBezTo>
                  <a:cubicBezTo>
                    <a:pt x="139" y="80"/>
                    <a:pt x="139" y="79"/>
                    <a:pt x="139" y="79"/>
                  </a:cubicBezTo>
                  <a:cubicBezTo>
                    <a:pt x="139" y="79"/>
                    <a:pt x="139" y="79"/>
                    <a:pt x="140" y="79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2" y="79"/>
                    <a:pt x="143" y="79"/>
                    <a:pt x="145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9"/>
                    <a:pt x="149" y="79"/>
                    <a:pt x="149" y="79"/>
                  </a:cubicBezTo>
                  <a:cubicBezTo>
                    <a:pt x="149" y="80"/>
                    <a:pt x="149" y="80"/>
                    <a:pt x="150" y="80"/>
                  </a:cubicBezTo>
                  <a:cubicBezTo>
                    <a:pt x="153" y="81"/>
                    <a:pt x="156" y="82"/>
                    <a:pt x="160" y="81"/>
                  </a:cubicBezTo>
                  <a:cubicBezTo>
                    <a:pt x="161" y="82"/>
                    <a:pt x="162" y="81"/>
                    <a:pt x="163" y="82"/>
                  </a:cubicBezTo>
                  <a:cubicBezTo>
                    <a:pt x="163" y="82"/>
                    <a:pt x="163" y="83"/>
                    <a:pt x="163" y="83"/>
                  </a:cubicBezTo>
                  <a:cubicBezTo>
                    <a:pt x="163" y="83"/>
                    <a:pt x="165" y="83"/>
                    <a:pt x="165" y="83"/>
                  </a:cubicBezTo>
                  <a:cubicBezTo>
                    <a:pt x="165" y="83"/>
                    <a:pt x="165" y="84"/>
                    <a:pt x="165" y="84"/>
                  </a:cubicBezTo>
                  <a:cubicBezTo>
                    <a:pt x="165" y="84"/>
                    <a:pt x="166" y="84"/>
                    <a:pt x="167" y="84"/>
                  </a:cubicBezTo>
                  <a:cubicBezTo>
                    <a:pt x="169" y="83"/>
                    <a:pt x="172" y="83"/>
                    <a:pt x="175" y="82"/>
                  </a:cubicBezTo>
                  <a:cubicBezTo>
                    <a:pt x="176" y="83"/>
                    <a:pt x="177" y="83"/>
                    <a:pt x="178" y="84"/>
                  </a:cubicBezTo>
                  <a:cubicBezTo>
                    <a:pt x="179" y="84"/>
                    <a:pt x="178" y="85"/>
                    <a:pt x="178" y="85"/>
                  </a:cubicBezTo>
                  <a:cubicBezTo>
                    <a:pt x="179" y="86"/>
                    <a:pt x="183" y="84"/>
                    <a:pt x="182" y="86"/>
                  </a:cubicBezTo>
                  <a:cubicBezTo>
                    <a:pt x="184" y="87"/>
                    <a:pt x="184" y="86"/>
                    <a:pt x="185" y="85"/>
                  </a:cubicBezTo>
                  <a:cubicBezTo>
                    <a:pt x="186" y="84"/>
                    <a:pt x="187" y="83"/>
                    <a:pt x="188" y="83"/>
                  </a:cubicBezTo>
                  <a:cubicBezTo>
                    <a:pt x="189" y="84"/>
                    <a:pt x="192" y="84"/>
                    <a:pt x="194" y="84"/>
                  </a:cubicBezTo>
                  <a:cubicBezTo>
                    <a:pt x="195" y="83"/>
                    <a:pt x="195" y="83"/>
                    <a:pt x="196" y="83"/>
                  </a:cubicBezTo>
                  <a:cubicBezTo>
                    <a:pt x="196" y="82"/>
                    <a:pt x="197" y="82"/>
                    <a:pt x="198" y="82"/>
                  </a:cubicBezTo>
                  <a:cubicBezTo>
                    <a:pt x="199" y="81"/>
                    <a:pt x="198" y="79"/>
                    <a:pt x="201" y="79"/>
                  </a:cubicBezTo>
                  <a:cubicBezTo>
                    <a:pt x="203" y="80"/>
                    <a:pt x="205" y="82"/>
                    <a:pt x="206" y="84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9" y="83"/>
                    <a:pt x="209" y="82"/>
                    <a:pt x="211" y="82"/>
                  </a:cubicBezTo>
                  <a:cubicBezTo>
                    <a:pt x="212" y="82"/>
                    <a:pt x="213" y="81"/>
                    <a:pt x="213" y="80"/>
                  </a:cubicBezTo>
                  <a:cubicBezTo>
                    <a:pt x="218" y="80"/>
                    <a:pt x="218" y="80"/>
                    <a:pt x="218" y="80"/>
                  </a:cubicBezTo>
                  <a:cubicBezTo>
                    <a:pt x="217" y="82"/>
                    <a:pt x="218" y="84"/>
                    <a:pt x="219" y="85"/>
                  </a:cubicBezTo>
                  <a:cubicBezTo>
                    <a:pt x="219" y="84"/>
                    <a:pt x="219" y="85"/>
                    <a:pt x="219" y="86"/>
                  </a:cubicBezTo>
                  <a:cubicBezTo>
                    <a:pt x="220" y="86"/>
                    <a:pt x="220" y="85"/>
                    <a:pt x="220" y="86"/>
                  </a:cubicBezTo>
                  <a:cubicBezTo>
                    <a:pt x="221" y="86"/>
                    <a:pt x="220" y="87"/>
                    <a:pt x="220" y="87"/>
                  </a:cubicBezTo>
                  <a:cubicBezTo>
                    <a:pt x="221" y="88"/>
                    <a:pt x="221" y="87"/>
                    <a:pt x="221" y="88"/>
                  </a:cubicBezTo>
                  <a:cubicBezTo>
                    <a:pt x="221" y="89"/>
                    <a:pt x="221" y="89"/>
                    <a:pt x="220" y="89"/>
                  </a:cubicBezTo>
                  <a:cubicBezTo>
                    <a:pt x="221" y="90"/>
                    <a:pt x="222" y="91"/>
                    <a:pt x="222" y="93"/>
                  </a:cubicBezTo>
                  <a:cubicBezTo>
                    <a:pt x="225" y="93"/>
                    <a:pt x="225" y="93"/>
                    <a:pt x="225" y="93"/>
                  </a:cubicBezTo>
                  <a:cubicBezTo>
                    <a:pt x="225" y="93"/>
                    <a:pt x="226" y="93"/>
                    <a:pt x="226" y="94"/>
                  </a:cubicBezTo>
                  <a:cubicBezTo>
                    <a:pt x="227" y="92"/>
                    <a:pt x="231" y="93"/>
                    <a:pt x="233" y="92"/>
                  </a:cubicBezTo>
                  <a:cubicBezTo>
                    <a:pt x="233" y="91"/>
                    <a:pt x="233" y="91"/>
                    <a:pt x="234" y="91"/>
                  </a:cubicBezTo>
                  <a:cubicBezTo>
                    <a:pt x="234" y="91"/>
                    <a:pt x="234" y="91"/>
                    <a:pt x="235" y="91"/>
                  </a:cubicBezTo>
                  <a:cubicBezTo>
                    <a:pt x="235" y="90"/>
                    <a:pt x="235" y="89"/>
                    <a:pt x="235" y="89"/>
                  </a:cubicBezTo>
                  <a:cubicBezTo>
                    <a:pt x="237" y="88"/>
                    <a:pt x="237" y="83"/>
                    <a:pt x="235" y="82"/>
                  </a:cubicBezTo>
                  <a:cubicBezTo>
                    <a:pt x="236" y="79"/>
                    <a:pt x="232" y="80"/>
                    <a:pt x="233" y="77"/>
                  </a:cubicBezTo>
                  <a:cubicBezTo>
                    <a:pt x="234" y="76"/>
                    <a:pt x="234" y="75"/>
                    <a:pt x="235" y="75"/>
                  </a:cubicBezTo>
                  <a:cubicBezTo>
                    <a:pt x="237" y="75"/>
                    <a:pt x="238" y="74"/>
                    <a:pt x="238" y="75"/>
                  </a:cubicBezTo>
                  <a:cubicBezTo>
                    <a:pt x="243" y="75"/>
                    <a:pt x="243" y="75"/>
                    <a:pt x="243" y="75"/>
                  </a:cubicBezTo>
                  <a:cubicBezTo>
                    <a:pt x="243" y="75"/>
                    <a:pt x="244" y="75"/>
                    <a:pt x="244" y="74"/>
                  </a:cubicBezTo>
                  <a:cubicBezTo>
                    <a:pt x="244" y="74"/>
                    <a:pt x="245" y="74"/>
                    <a:pt x="245" y="73"/>
                  </a:cubicBezTo>
                  <a:close/>
                  <a:moveTo>
                    <a:pt x="83" y="93"/>
                  </a:moveTo>
                  <a:cubicBezTo>
                    <a:pt x="83" y="93"/>
                    <a:pt x="83" y="93"/>
                    <a:pt x="83" y="93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3"/>
                    <a:pt x="83" y="93"/>
                    <a:pt x="83" y="93"/>
                  </a:cubicBezTo>
                  <a:close/>
                  <a:moveTo>
                    <a:pt x="98" y="57"/>
                  </a:move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8" y="58"/>
                    <a:pt x="98" y="58"/>
                  </a:cubicBezTo>
                  <a:cubicBezTo>
                    <a:pt x="98" y="58"/>
                    <a:pt x="98" y="58"/>
                    <a:pt x="98" y="57"/>
                  </a:cubicBezTo>
                  <a:close/>
                  <a:moveTo>
                    <a:pt x="102" y="58"/>
                  </a:move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lose/>
                  <a:moveTo>
                    <a:pt x="107" y="51"/>
                  </a:moveTo>
                  <a:cubicBezTo>
                    <a:pt x="108" y="51"/>
                    <a:pt x="108" y="51"/>
                    <a:pt x="108" y="51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8" y="51"/>
                    <a:pt x="108" y="51"/>
                    <a:pt x="107" y="51"/>
                  </a:cubicBezTo>
                  <a:close/>
                  <a:moveTo>
                    <a:pt x="115" y="44"/>
                  </a:move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5" y="45"/>
                    <a:pt x="115" y="44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4"/>
                    <a:pt x="116" y="44"/>
                    <a:pt x="115" y="44"/>
                  </a:cubicBezTo>
                  <a:close/>
                  <a:moveTo>
                    <a:pt x="129" y="46"/>
                  </a:move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29" y="46"/>
                    <a:pt x="129" y="46"/>
                  </a:cubicBezTo>
                  <a:close/>
                  <a:moveTo>
                    <a:pt x="129" y="33"/>
                  </a:moveTo>
                  <a:cubicBezTo>
                    <a:pt x="129" y="33"/>
                    <a:pt x="129" y="33"/>
                    <a:pt x="129" y="33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33"/>
                    <a:pt x="129" y="33"/>
                    <a:pt x="129" y="33"/>
                  </a:cubicBezTo>
                  <a:close/>
                  <a:moveTo>
                    <a:pt x="142" y="56"/>
                  </a:moveTo>
                  <a:cubicBezTo>
                    <a:pt x="142" y="56"/>
                    <a:pt x="142" y="56"/>
                    <a:pt x="142" y="56"/>
                  </a:cubicBezTo>
                  <a:cubicBezTo>
                    <a:pt x="142" y="56"/>
                    <a:pt x="142" y="56"/>
                    <a:pt x="142" y="56"/>
                  </a:cubicBezTo>
                  <a:cubicBezTo>
                    <a:pt x="142" y="56"/>
                    <a:pt x="142" y="56"/>
                    <a:pt x="142" y="56"/>
                  </a:cubicBezTo>
                  <a:cubicBezTo>
                    <a:pt x="142" y="56"/>
                    <a:pt x="142" y="56"/>
                    <a:pt x="143" y="57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43" y="57"/>
                    <a:pt x="142" y="56"/>
                    <a:pt x="142" y="56"/>
                  </a:cubicBezTo>
                  <a:close/>
                  <a:moveTo>
                    <a:pt x="183" y="56"/>
                  </a:moveTo>
                  <a:cubicBezTo>
                    <a:pt x="183" y="56"/>
                    <a:pt x="183" y="55"/>
                    <a:pt x="184" y="55"/>
                  </a:cubicBezTo>
                  <a:cubicBezTo>
                    <a:pt x="183" y="55"/>
                    <a:pt x="183" y="56"/>
                    <a:pt x="183" y="56"/>
                  </a:cubicBezTo>
                  <a:close/>
                  <a:moveTo>
                    <a:pt x="222" y="56"/>
                  </a:moveTo>
                  <a:cubicBezTo>
                    <a:pt x="222" y="56"/>
                    <a:pt x="222" y="56"/>
                    <a:pt x="222" y="56"/>
                  </a:cubicBezTo>
                  <a:cubicBezTo>
                    <a:pt x="222" y="56"/>
                    <a:pt x="222" y="56"/>
                    <a:pt x="222" y="56"/>
                  </a:cubicBezTo>
                  <a:cubicBezTo>
                    <a:pt x="222" y="56"/>
                    <a:pt x="222" y="56"/>
                    <a:pt x="222" y="56"/>
                  </a:cubicBezTo>
                  <a:close/>
                  <a:moveTo>
                    <a:pt x="159" y="208"/>
                  </a:moveTo>
                  <a:cubicBezTo>
                    <a:pt x="158" y="207"/>
                    <a:pt x="157" y="207"/>
                    <a:pt x="155" y="207"/>
                  </a:cubicBezTo>
                  <a:cubicBezTo>
                    <a:pt x="155" y="207"/>
                    <a:pt x="155" y="207"/>
                    <a:pt x="155" y="206"/>
                  </a:cubicBezTo>
                  <a:cubicBezTo>
                    <a:pt x="155" y="206"/>
                    <a:pt x="153" y="208"/>
                    <a:pt x="153" y="207"/>
                  </a:cubicBezTo>
                  <a:cubicBezTo>
                    <a:pt x="153" y="207"/>
                    <a:pt x="153" y="206"/>
                    <a:pt x="153" y="206"/>
                  </a:cubicBezTo>
                  <a:cubicBezTo>
                    <a:pt x="151" y="206"/>
                    <a:pt x="150" y="206"/>
                    <a:pt x="149" y="205"/>
                  </a:cubicBezTo>
                  <a:cubicBezTo>
                    <a:pt x="147" y="205"/>
                    <a:pt x="146" y="207"/>
                    <a:pt x="145" y="207"/>
                  </a:cubicBezTo>
                  <a:cubicBezTo>
                    <a:pt x="142" y="208"/>
                    <a:pt x="143" y="205"/>
                    <a:pt x="140" y="205"/>
                  </a:cubicBezTo>
                  <a:cubicBezTo>
                    <a:pt x="139" y="206"/>
                    <a:pt x="136" y="204"/>
                    <a:pt x="136" y="206"/>
                  </a:cubicBezTo>
                  <a:cubicBezTo>
                    <a:pt x="136" y="207"/>
                    <a:pt x="136" y="207"/>
                    <a:pt x="136" y="207"/>
                  </a:cubicBezTo>
                  <a:cubicBezTo>
                    <a:pt x="137" y="207"/>
                    <a:pt x="138" y="207"/>
                    <a:pt x="138" y="207"/>
                  </a:cubicBezTo>
                  <a:cubicBezTo>
                    <a:pt x="138" y="208"/>
                    <a:pt x="137" y="208"/>
                    <a:pt x="136" y="208"/>
                  </a:cubicBezTo>
                  <a:cubicBezTo>
                    <a:pt x="136" y="209"/>
                    <a:pt x="137" y="209"/>
                    <a:pt x="138" y="211"/>
                  </a:cubicBezTo>
                  <a:cubicBezTo>
                    <a:pt x="139" y="211"/>
                    <a:pt x="140" y="211"/>
                    <a:pt x="140" y="212"/>
                  </a:cubicBezTo>
                  <a:cubicBezTo>
                    <a:pt x="141" y="212"/>
                    <a:pt x="142" y="212"/>
                    <a:pt x="143" y="212"/>
                  </a:cubicBezTo>
                  <a:cubicBezTo>
                    <a:pt x="144" y="211"/>
                    <a:pt x="144" y="212"/>
                    <a:pt x="145" y="212"/>
                  </a:cubicBezTo>
                  <a:cubicBezTo>
                    <a:pt x="145" y="212"/>
                    <a:pt x="147" y="212"/>
                    <a:pt x="148" y="212"/>
                  </a:cubicBezTo>
                  <a:cubicBezTo>
                    <a:pt x="151" y="212"/>
                    <a:pt x="150" y="210"/>
                    <a:pt x="152" y="210"/>
                  </a:cubicBezTo>
                  <a:cubicBezTo>
                    <a:pt x="154" y="210"/>
                    <a:pt x="157" y="210"/>
                    <a:pt x="160" y="210"/>
                  </a:cubicBezTo>
                  <a:cubicBezTo>
                    <a:pt x="161" y="209"/>
                    <a:pt x="160" y="208"/>
                    <a:pt x="159" y="208"/>
                  </a:cubicBezTo>
                  <a:close/>
                  <a:moveTo>
                    <a:pt x="186" y="218"/>
                  </a:moveTo>
                  <a:cubicBezTo>
                    <a:pt x="184" y="217"/>
                    <a:pt x="183" y="217"/>
                    <a:pt x="182" y="217"/>
                  </a:cubicBezTo>
                  <a:cubicBezTo>
                    <a:pt x="181" y="216"/>
                    <a:pt x="180" y="216"/>
                    <a:pt x="179" y="215"/>
                  </a:cubicBezTo>
                  <a:cubicBezTo>
                    <a:pt x="174" y="216"/>
                    <a:pt x="170" y="211"/>
                    <a:pt x="166" y="214"/>
                  </a:cubicBezTo>
                  <a:cubicBezTo>
                    <a:pt x="166" y="215"/>
                    <a:pt x="167" y="216"/>
                    <a:pt x="167" y="217"/>
                  </a:cubicBezTo>
                  <a:cubicBezTo>
                    <a:pt x="168" y="217"/>
                    <a:pt x="169" y="217"/>
                    <a:pt x="169" y="218"/>
                  </a:cubicBezTo>
                  <a:cubicBezTo>
                    <a:pt x="171" y="218"/>
                    <a:pt x="172" y="217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ubicBezTo>
                    <a:pt x="173" y="219"/>
                    <a:pt x="174" y="218"/>
                    <a:pt x="174" y="218"/>
                  </a:cubicBezTo>
                  <a:cubicBezTo>
                    <a:pt x="174" y="219"/>
                    <a:pt x="174" y="219"/>
                    <a:pt x="175" y="219"/>
                  </a:cubicBezTo>
                  <a:cubicBezTo>
                    <a:pt x="178" y="220"/>
                    <a:pt x="182" y="219"/>
                    <a:pt x="186" y="220"/>
                  </a:cubicBezTo>
                  <a:cubicBezTo>
                    <a:pt x="186" y="220"/>
                    <a:pt x="186" y="219"/>
                    <a:pt x="186" y="218"/>
                  </a:cubicBezTo>
                  <a:cubicBezTo>
                    <a:pt x="186" y="218"/>
                    <a:pt x="185" y="218"/>
                    <a:pt x="186" y="218"/>
                  </a:cubicBezTo>
                  <a:close/>
                  <a:moveTo>
                    <a:pt x="89" y="159"/>
                  </a:moveTo>
                  <a:cubicBezTo>
                    <a:pt x="89" y="161"/>
                    <a:pt x="91" y="162"/>
                    <a:pt x="93" y="162"/>
                  </a:cubicBezTo>
                  <a:cubicBezTo>
                    <a:pt x="93" y="160"/>
                    <a:pt x="91" y="159"/>
                    <a:pt x="89" y="159"/>
                  </a:cubicBezTo>
                  <a:close/>
                  <a:moveTo>
                    <a:pt x="70" y="149"/>
                  </a:moveTo>
                  <a:cubicBezTo>
                    <a:pt x="69" y="149"/>
                    <a:pt x="69" y="149"/>
                    <a:pt x="69" y="148"/>
                  </a:cubicBezTo>
                  <a:cubicBezTo>
                    <a:pt x="67" y="147"/>
                    <a:pt x="66" y="146"/>
                    <a:pt x="66" y="144"/>
                  </a:cubicBezTo>
                  <a:cubicBezTo>
                    <a:pt x="63" y="144"/>
                    <a:pt x="64" y="141"/>
                    <a:pt x="62" y="141"/>
                  </a:cubicBezTo>
                  <a:cubicBezTo>
                    <a:pt x="62" y="139"/>
                    <a:pt x="60" y="139"/>
                    <a:pt x="58" y="139"/>
                  </a:cubicBezTo>
                  <a:cubicBezTo>
                    <a:pt x="58" y="141"/>
                    <a:pt x="59" y="141"/>
                    <a:pt x="59" y="142"/>
                  </a:cubicBezTo>
                  <a:cubicBezTo>
                    <a:pt x="59" y="143"/>
                    <a:pt x="61" y="142"/>
                    <a:pt x="61" y="144"/>
                  </a:cubicBezTo>
                  <a:cubicBezTo>
                    <a:pt x="61" y="146"/>
                    <a:pt x="64" y="145"/>
                    <a:pt x="63" y="148"/>
                  </a:cubicBezTo>
                  <a:cubicBezTo>
                    <a:pt x="66" y="147"/>
                    <a:pt x="65" y="150"/>
                    <a:pt x="67" y="150"/>
                  </a:cubicBezTo>
                  <a:cubicBezTo>
                    <a:pt x="67" y="151"/>
                    <a:pt x="67" y="152"/>
                    <a:pt x="67" y="152"/>
                  </a:cubicBezTo>
                  <a:cubicBezTo>
                    <a:pt x="71" y="152"/>
                    <a:pt x="71" y="155"/>
                    <a:pt x="74" y="155"/>
                  </a:cubicBezTo>
                  <a:cubicBezTo>
                    <a:pt x="74" y="152"/>
                    <a:pt x="70" y="152"/>
                    <a:pt x="70" y="149"/>
                  </a:cubicBezTo>
                  <a:close/>
                  <a:moveTo>
                    <a:pt x="82" y="158"/>
                  </a:moveTo>
                  <a:cubicBezTo>
                    <a:pt x="80" y="158"/>
                    <a:pt x="80" y="155"/>
                    <a:pt x="78" y="155"/>
                  </a:cubicBezTo>
                  <a:cubicBezTo>
                    <a:pt x="78" y="156"/>
                    <a:pt x="77" y="157"/>
                    <a:pt x="76" y="157"/>
                  </a:cubicBezTo>
                  <a:cubicBezTo>
                    <a:pt x="75" y="160"/>
                    <a:pt x="78" y="159"/>
                    <a:pt x="79" y="161"/>
                  </a:cubicBezTo>
                  <a:cubicBezTo>
                    <a:pt x="82" y="160"/>
                    <a:pt x="81" y="164"/>
                    <a:pt x="84" y="163"/>
                  </a:cubicBezTo>
                  <a:cubicBezTo>
                    <a:pt x="84" y="160"/>
                    <a:pt x="81" y="161"/>
                    <a:pt x="82" y="158"/>
                  </a:cubicBezTo>
                  <a:close/>
                  <a:moveTo>
                    <a:pt x="95" y="167"/>
                  </a:moveTo>
                  <a:cubicBezTo>
                    <a:pt x="93" y="167"/>
                    <a:pt x="93" y="166"/>
                    <a:pt x="91" y="166"/>
                  </a:cubicBezTo>
                  <a:cubicBezTo>
                    <a:pt x="91" y="167"/>
                    <a:pt x="91" y="169"/>
                    <a:pt x="93" y="169"/>
                  </a:cubicBezTo>
                  <a:cubicBezTo>
                    <a:pt x="94" y="169"/>
                    <a:pt x="94" y="170"/>
                    <a:pt x="96" y="169"/>
                  </a:cubicBezTo>
                  <a:cubicBezTo>
                    <a:pt x="96" y="169"/>
                    <a:pt x="96" y="168"/>
                    <a:pt x="96" y="168"/>
                  </a:cubicBezTo>
                  <a:cubicBezTo>
                    <a:pt x="96" y="167"/>
                    <a:pt x="95" y="168"/>
                    <a:pt x="95" y="167"/>
                  </a:cubicBezTo>
                  <a:close/>
                  <a:moveTo>
                    <a:pt x="94" y="163"/>
                  </a:moveTo>
                  <a:cubicBezTo>
                    <a:pt x="94" y="165"/>
                    <a:pt x="95" y="167"/>
                    <a:pt x="97" y="167"/>
                  </a:cubicBezTo>
                  <a:cubicBezTo>
                    <a:pt x="98" y="164"/>
                    <a:pt x="96" y="163"/>
                    <a:pt x="94" y="163"/>
                  </a:cubicBezTo>
                  <a:close/>
                  <a:moveTo>
                    <a:pt x="113" y="181"/>
                  </a:moveTo>
                  <a:cubicBezTo>
                    <a:pt x="115" y="181"/>
                    <a:pt x="115" y="180"/>
                    <a:pt x="117" y="180"/>
                  </a:cubicBezTo>
                  <a:cubicBezTo>
                    <a:pt x="118" y="177"/>
                    <a:pt x="111" y="178"/>
                    <a:pt x="113" y="181"/>
                  </a:cubicBezTo>
                  <a:close/>
                  <a:moveTo>
                    <a:pt x="125" y="186"/>
                  </a:moveTo>
                  <a:cubicBezTo>
                    <a:pt x="125" y="185"/>
                    <a:pt x="126" y="185"/>
                    <a:pt x="126" y="184"/>
                  </a:cubicBezTo>
                  <a:cubicBezTo>
                    <a:pt x="125" y="183"/>
                    <a:pt x="124" y="183"/>
                    <a:pt x="124" y="182"/>
                  </a:cubicBezTo>
                  <a:cubicBezTo>
                    <a:pt x="121" y="182"/>
                    <a:pt x="121" y="179"/>
                    <a:pt x="117" y="180"/>
                  </a:cubicBezTo>
                  <a:cubicBezTo>
                    <a:pt x="117" y="185"/>
                    <a:pt x="121" y="185"/>
                    <a:pt x="125" y="186"/>
                  </a:cubicBezTo>
                  <a:close/>
                  <a:moveTo>
                    <a:pt x="112" y="202"/>
                  </a:moveTo>
                  <a:cubicBezTo>
                    <a:pt x="111" y="203"/>
                    <a:pt x="110" y="203"/>
                    <a:pt x="112" y="204"/>
                  </a:cubicBezTo>
                  <a:cubicBezTo>
                    <a:pt x="112" y="205"/>
                    <a:pt x="112" y="206"/>
                    <a:pt x="112" y="206"/>
                  </a:cubicBezTo>
                  <a:cubicBezTo>
                    <a:pt x="113" y="204"/>
                    <a:pt x="116" y="205"/>
                    <a:pt x="117" y="205"/>
                  </a:cubicBezTo>
                  <a:cubicBezTo>
                    <a:pt x="117" y="205"/>
                    <a:pt x="117" y="204"/>
                    <a:pt x="117" y="204"/>
                  </a:cubicBezTo>
                  <a:cubicBezTo>
                    <a:pt x="117" y="204"/>
                    <a:pt x="119" y="205"/>
                    <a:pt x="120" y="204"/>
                  </a:cubicBezTo>
                  <a:cubicBezTo>
                    <a:pt x="120" y="203"/>
                    <a:pt x="121" y="203"/>
                    <a:pt x="121" y="202"/>
                  </a:cubicBezTo>
                  <a:cubicBezTo>
                    <a:pt x="120" y="200"/>
                    <a:pt x="113" y="200"/>
                    <a:pt x="112" y="202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39" name="Google Shape;628;p19">
              <a:extLst>
                <a:ext uri="{FF2B5EF4-FFF2-40B4-BE49-F238E27FC236}">
                  <a16:creationId xmlns:a16="http://schemas.microsoft.com/office/drawing/2014/main" id="{127891B4-BF2B-0547-B7C1-BF49DC794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95275" y="5019675"/>
              <a:ext cx="504825" cy="17303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CROATIA</a:t>
              </a:r>
              <a:endParaRPr lang="en-US" altLang="en-US"/>
            </a:p>
          </p:txBody>
        </p:sp>
        <p:sp>
          <p:nvSpPr>
            <p:cNvPr id="83983" name="Google Shape;629;p19">
              <a:extLst>
                <a:ext uri="{FF2B5EF4-FFF2-40B4-BE49-F238E27FC236}">
                  <a16:creationId xmlns:a16="http://schemas.microsoft.com/office/drawing/2014/main" id="{C03C3D93-A6CF-0D45-8A2D-7CA593EB4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2875" y="3192463"/>
              <a:ext cx="733425" cy="636587"/>
            </a:xfrm>
            <a:custGeom>
              <a:avLst/>
              <a:gdLst>
                <a:gd name="T0" fmla="*/ 717821 w 141"/>
                <a:gd name="T1" fmla="*/ 385934 h 122"/>
                <a:gd name="T2" fmla="*/ 697015 w 141"/>
                <a:gd name="T3" fmla="*/ 328566 h 122"/>
                <a:gd name="T4" fmla="*/ 686612 w 141"/>
                <a:gd name="T5" fmla="*/ 271197 h 122"/>
                <a:gd name="T6" fmla="*/ 671007 w 141"/>
                <a:gd name="T7" fmla="*/ 255551 h 122"/>
                <a:gd name="T8" fmla="*/ 598184 w 141"/>
                <a:gd name="T9" fmla="*/ 239905 h 122"/>
                <a:gd name="T10" fmla="*/ 624192 w 141"/>
                <a:gd name="T11" fmla="*/ 172106 h 122"/>
                <a:gd name="T12" fmla="*/ 644999 w 141"/>
                <a:gd name="T13" fmla="*/ 140814 h 122"/>
                <a:gd name="T14" fmla="*/ 624192 w 141"/>
                <a:gd name="T15" fmla="*/ 119953 h 122"/>
                <a:gd name="T16" fmla="*/ 598184 w 141"/>
                <a:gd name="T17" fmla="*/ 93876 h 122"/>
                <a:gd name="T18" fmla="*/ 577378 w 141"/>
                <a:gd name="T19" fmla="*/ 73015 h 122"/>
                <a:gd name="T20" fmla="*/ 520160 w 141"/>
                <a:gd name="T21" fmla="*/ 67799 h 122"/>
                <a:gd name="T22" fmla="*/ 514959 w 141"/>
                <a:gd name="T23" fmla="*/ 20861 h 122"/>
                <a:gd name="T24" fmla="*/ 468144 w 141"/>
                <a:gd name="T25" fmla="*/ 31292 h 122"/>
                <a:gd name="T26" fmla="*/ 426531 w 141"/>
                <a:gd name="T27" fmla="*/ 15646 h 122"/>
                <a:gd name="T28" fmla="*/ 369314 w 141"/>
                <a:gd name="T29" fmla="*/ 26077 h 122"/>
                <a:gd name="T30" fmla="*/ 343306 w 141"/>
                <a:gd name="T31" fmla="*/ 41723 h 122"/>
                <a:gd name="T32" fmla="*/ 286088 w 141"/>
                <a:gd name="T33" fmla="*/ 73015 h 122"/>
                <a:gd name="T34" fmla="*/ 244475 w 141"/>
                <a:gd name="T35" fmla="*/ 46938 h 122"/>
                <a:gd name="T36" fmla="*/ 192459 w 141"/>
                <a:gd name="T37" fmla="*/ 46938 h 122"/>
                <a:gd name="T38" fmla="*/ 176854 w 141"/>
                <a:gd name="T39" fmla="*/ 20861 h 122"/>
                <a:gd name="T40" fmla="*/ 140443 w 141"/>
                <a:gd name="T41" fmla="*/ 26077 h 122"/>
                <a:gd name="T42" fmla="*/ 88427 w 141"/>
                <a:gd name="T43" fmla="*/ 46938 h 122"/>
                <a:gd name="T44" fmla="*/ 41613 w 141"/>
                <a:gd name="T45" fmla="*/ 67799 h 122"/>
                <a:gd name="T46" fmla="*/ 15605 w 141"/>
                <a:gd name="T47" fmla="*/ 83445 h 122"/>
                <a:gd name="T48" fmla="*/ 5202 w 141"/>
                <a:gd name="T49" fmla="*/ 114737 h 122"/>
                <a:gd name="T50" fmla="*/ 15605 w 141"/>
                <a:gd name="T51" fmla="*/ 172106 h 122"/>
                <a:gd name="T52" fmla="*/ 88427 w 141"/>
                <a:gd name="T53" fmla="*/ 198182 h 122"/>
                <a:gd name="T54" fmla="*/ 114435 w 141"/>
                <a:gd name="T55" fmla="*/ 213828 h 122"/>
                <a:gd name="T56" fmla="*/ 135242 w 141"/>
                <a:gd name="T57" fmla="*/ 281628 h 122"/>
                <a:gd name="T58" fmla="*/ 202863 w 141"/>
                <a:gd name="T59" fmla="*/ 333781 h 122"/>
                <a:gd name="T60" fmla="*/ 275685 w 141"/>
                <a:gd name="T61" fmla="*/ 349427 h 122"/>
                <a:gd name="T62" fmla="*/ 286088 w 141"/>
                <a:gd name="T63" fmla="*/ 380719 h 122"/>
                <a:gd name="T64" fmla="*/ 286088 w 141"/>
                <a:gd name="T65" fmla="*/ 422442 h 122"/>
                <a:gd name="T66" fmla="*/ 275685 w 141"/>
                <a:gd name="T67" fmla="*/ 458949 h 122"/>
                <a:gd name="T68" fmla="*/ 306895 w 141"/>
                <a:gd name="T69" fmla="*/ 464164 h 122"/>
                <a:gd name="T70" fmla="*/ 348507 w 141"/>
                <a:gd name="T71" fmla="*/ 464164 h 122"/>
                <a:gd name="T72" fmla="*/ 379717 w 141"/>
                <a:gd name="T73" fmla="*/ 438088 h 122"/>
                <a:gd name="T74" fmla="*/ 410927 w 141"/>
                <a:gd name="T75" fmla="*/ 448518 h 122"/>
                <a:gd name="T76" fmla="*/ 416128 w 141"/>
                <a:gd name="T77" fmla="*/ 505887 h 122"/>
                <a:gd name="T78" fmla="*/ 426531 w 141"/>
                <a:gd name="T79" fmla="*/ 526748 h 122"/>
                <a:gd name="T80" fmla="*/ 499354 w 141"/>
                <a:gd name="T81" fmla="*/ 594547 h 122"/>
                <a:gd name="T82" fmla="*/ 504555 w 141"/>
                <a:gd name="T83" fmla="*/ 620624 h 122"/>
                <a:gd name="T84" fmla="*/ 520160 w 141"/>
                <a:gd name="T85" fmla="*/ 631055 h 122"/>
                <a:gd name="T86" fmla="*/ 587781 w 141"/>
                <a:gd name="T87" fmla="*/ 631055 h 122"/>
                <a:gd name="T88" fmla="*/ 603386 w 141"/>
                <a:gd name="T89" fmla="*/ 631055 h 122"/>
                <a:gd name="T90" fmla="*/ 618991 w 141"/>
                <a:gd name="T91" fmla="*/ 573686 h 122"/>
                <a:gd name="T92" fmla="*/ 598184 w 141"/>
                <a:gd name="T93" fmla="*/ 531963 h 122"/>
                <a:gd name="T94" fmla="*/ 655402 w 141"/>
                <a:gd name="T95" fmla="*/ 448518 h 122"/>
                <a:gd name="T96" fmla="*/ 671007 w 141"/>
                <a:gd name="T97" fmla="*/ 453734 h 122"/>
                <a:gd name="T98" fmla="*/ 702216 w 141"/>
                <a:gd name="T99" fmla="*/ 422442 h 1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1" h="122" extrusionOk="0">
                  <a:moveTo>
                    <a:pt x="141" y="77"/>
                  </a:moveTo>
                  <a:cubicBezTo>
                    <a:pt x="139" y="77"/>
                    <a:pt x="139" y="77"/>
                    <a:pt x="139" y="77"/>
                  </a:cubicBezTo>
                  <a:cubicBezTo>
                    <a:pt x="139" y="75"/>
                    <a:pt x="139" y="75"/>
                    <a:pt x="138" y="74"/>
                  </a:cubicBezTo>
                  <a:cubicBezTo>
                    <a:pt x="137" y="71"/>
                    <a:pt x="138" y="71"/>
                    <a:pt x="138" y="69"/>
                  </a:cubicBezTo>
                  <a:cubicBezTo>
                    <a:pt x="139" y="66"/>
                    <a:pt x="137" y="67"/>
                    <a:pt x="137" y="65"/>
                  </a:cubicBezTo>
                  <a:cubicBezTo>
                    <a:pt x="136" y="64"/>
                    <a:pt x="134" y="65"/>
                    <a:pt x="134" y="63"/>
                  </a:cubicBezTo>
                  <a:cubicBezTo>
                    <a:pt x="133" y="61"/>
                    <a:pt x="136" y="62"/>
                    <a:pt x="136" y="60"/>
                  </a:cubicBezTo>
                  <a:cubicBezTo>
                    <a:pt x="135" y="57"/>
                    <a:pt x="132" y="57"/>
                    <a:pt x="133" y="53"/>
                  </a:cubicBezTo>
                  <a:cubicBezTo>
                    <a:pt x="133" y="52"/>
                    <a:pt x="133" y="52"/>
                    <a:pt x="132" y="52"/>
                  </a:cubicBezTo>
                  <a:cubicBezTo>
                    <a:pt x="132" y="51"/>
                    <a:pt x="131" y="51"/>
                    <a:pt x="130" y="51"/>
                  </a:cubicBezTo>
                  <a:cubicBezTo>
                    <a:pt x="131" y="50"/>
                    <a:pt x="130" y="50"/>
                    <a:pt x="130" y="50"/>
                  </a:cubicBezTo>
                  <a:cubicBezTo>
                    <a:pt x="130" y="49"/>
                    <a:pt x="129" y="49"/>
                    <a:pt x="129" y="49"/>
                  </a:cubicBezTo>
                  <a:cubicBezTo>
                    <a:pt x="128" y="49"/>
                    <a:pt x="128" y="48"/>
                    <a:pt x="127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7" y="47"/>
                    <a:pt x="117" y="46"/>
                    <a:pt x="115" y="46"/>
                  </a:cubicBezTo>
                  <a:cubicBezTo>
                    <a:pt x="115" y="44"/>
                    <a:pt x="115" y="42"/>
                    <a:pt x="116" y="42"/>
                  </a:cubicBezTo>
                  <a:cubicBezTo>
                    <a:pt x="116" y="39"/>
                    <a:pt x="118" y="38"/>
                    <a:pt x="120" y="37"/>
                  </a:cubicBezTo>
                  <a:cubicBezTo>
                    <a:pt x="120" y="36"/>
                    <a:pt x="120" y="34"/>
                    <a:pt x="120" y="33"/>
                  </a:cubicBezTo>
                  <a:cubicBezTo>
                    <a:pt x="122" y="33"/>
                    <a:pt x="122" y="31"/>
                    <a:pt x="123" y="29"/>
                  </a:cubicBezTo>
                  <a:cubicBezTo>
                    <a:pt x="124" y="28"/>
                    <a:pt x="124" y="29"/>
                    <a:pt x="124" y="28"/>
                  </a:cubicBezTo>
                  <a:cubicBezTo>
                    <a:pt x="124" y="28"/>
                    <a:pt x="124" y="27"/>
                    <a:pt x="124" y="27"/>
                  </a:cubicBezTo>
                  <a:cubicBezTo>
                    <a:pt x="124" y="26"/>
                    <a:pt x="124" y="25"/>
                    <a:pt x="123" y="25"/>
                  </a:cubicBezTo>
                  <a:cubicBezTo>
                    <a:pt x="123" y="25"/>
                    <a:pt x="122" y="25"/>
                    <a:pt x="122" y="24"/>
                  </a:cubicBezTo>
                  <a:cubicBezTo>
                    <a:pt x="122" y="24"/>
                    <a:pt x="121" y="23"/>
                    <a:pt x="120" y="23"/>
                  </a:cubicBezTo>
                  <a:cubicBezTo>
                    <a:pt x="119" y="22"/>
                    <a:pt x="119" y="22"/>
                    <a:pt x="117" y="22"/>
                  </a:cubicBezTo>
                  <a:cubicBezTo>
                    <a:pt x="117" y="20"/>
                    <a:pt x="116" y="20"/>
                    <a:pt x="115" y="20"/>
                  </a:cubicBezTo>
                  <a:cubicBezTo>
                    <a:pt x="115" y="19"/>
                    <a:pt x="115" y="19"/>
                    <a:pt x="115" y="18"/>
                  </a:cubicBezTo>
                  <a:cubicBezTo>
                    <a:pt x="114" y="18"/>
                    <a:pt x="115" y="17"/>
                    <a:pt x="114" y="16"/>
                  </a:cubicBezTo>
                  <a:cubicBezTo>
                    <a:pt x="114" y="16"/>
                    <a:pt x="114" y="16"/>
                    <a:pt x="113" y="15"/>
                  </a:cubicBezTo>
                  <a:cubicBezTo>
                    <a:pt x="112" y="16"/>
                    <a:pt x="112" y="14"/>
                    <a:pt x="111" y="14"/>
                  </a:cubicBezTo>
                  <a:cubicBezTo>
                    <a:pt x="107" y="13"/>
                    <a:pt x="108" y="17"/>
                    <a:pt x="105" y="17"/>
                  </a:cubicBezTo>
                  <a:cubicBezTo>
                    <a:pt x="105" y="16"/>
                    <a:pt x="103" y="16"/>
                    <a:pt x="103" y="16"/>
                  </a:cubicBezTo>
                  <a:cubicBezTo>
                    <a:pt x="102" y="15"/>
                    <a:pt x="102" y="13"/>
                    <a:pt x="100" y="13"/>
                  </a:cubicBezTo>
                  <a:cubicBezTo>
                    <a:pt x="100" y="11"/>
                    <a:pt x="100" y="10"/>
                    <a:pt x="99" y="10"/>
                  </a:cubicBezTo>
                  <a:cubicBezTo>
                    <a:pt x="99" y="8"/>
                    <a:pt x="99" y="7"/>
                    <a:pt x="100" y="6"/>
                  </a:cubicBezTo>
                  <a:cubicBezTo>
                    <a:pt x="100" y="5"/>
                    <a:pt x="99" y="5"/>
                    <a:pt x="99" y="4"/>
                  </a:cubicBezTo>
                  <a:cubicBezTo>
                    <a:pt x="99" y="3"/>
                    <a:pt x="97" y="3"/>
                    <a:pt x="97" y="2"/>
                  </a:cubicBezTo>
                  <a:cubicBezTo>
                    <a:pt x="96" y="3"/>
                    <a:pt x="93" y="2"/>
                    <a:pt x="94" y="5"/>
                  </a:cubicBezTo>
                  <a:cubicBezTo>
                    <a:pt x="92" y="5"/>
                    <a:pt x="93" y="7"/>
                    <a:pt x="90" y="6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1"/>
                    <a:pt x="88" y="1"/>
                    <a:pt x="88" y="0"/>
                  </a:cubicBezTo>
                  <a:cubicBezTo>
                    <a:pt x="85" y="0"/>
                    <a:pt x="84" y="2"/>
                    <a:pt x="82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2" y="3"/>
                    <a:pt x="72" y="3"/>
                    <a:pt x="72" y="4"/>
                  </a:cubicBezTo>
                  <a:cubicBezTo>
                    <a:pt x="72" y="4"/>
                    <a:pt x="71" y="5"/>
                    <a:pt x="71" y="5"/>
                  </a:cubicBezTo>
                  <a:cubicBezTo>
                    <a:pt x="71" y="6"/>
                    <a:pt x="69" y="5"/>
                    <a:pt x="68" y="6"/>
                  </a:cubicBezTo>
                  <a:cubicBezTo>
                    <a:pt x="68" y="6"/>
                    <a:pt x="67" y="6"/>
                    <a:pt x="66" y="6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5" y="8"/>
                    <a:pt x="64" y="9"/>
                    <a:pt x="63" y="9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59" y="10"/>
                    <a:pt x="58" y="13"/>
                    <a:pt x="55" y="14"/>
                  </a:cubicBezTo>
                  <a:cubicBezTo>
                    <a:pt x="52" y="14"/>
                    <a:pt x="53" y="12"/>
                    <a:pt x="50" y="13"/>
                  </a:cubicBezTo>
                  <a:cubicBezTo>
                    <a:pt x="50" y="12"/>
                    <a:pt x="49" y="11"/>
                    <a:pt x="49" y="10"/>
                  </a:cubicBezTo>
                  <a:cubicBezTo>
                    <a:pt x="48" y="10"/>
                    <a:pt x="48" y="10"/>
                    <a:pt x="47" y="9"/>
                  </a:cubicBezTo>
                  <a:cubicBezTo>
                    <a:pt x="45" y="9"/>
                    <a:pt x="43" y="9"/>
                    <a:pt x="40" y="9"/>
                  </a:cubicBezTo>
                  <a:cubicBezTo>
                    <a:pt x="39" y="9"/>
                    <a:pt x="39" y="10"/>
                    <a:pt x="39" y="11"/>
                  </a:cubicBezTo>
                  <a:cubicBezTo>
                    <a:pt x="38" y="11"/>
                    <a:pt x="38" y="9"/>
                    <a:pt x="37" y="9"/>
                  </a:cubicBezTo>
                  <a:cubicBezTo>
                    <a:pt x="37" y="8"/>
                    <a:pt x="35" y="8"/>
                    <a:pt x="34" y="8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1" y="3"/>
                    <a:pt x="30" y="4"/>
                  </a:cubicBezTo>
                  <a:cubicBezTo>
                    <a:pt x="30" y="4"/>
                    <a:pt x="29" y="5"/>
                    <a:pt x="29" y="5"/>
                  </a:cubicBezTo>
                  <a:cubicBezTo>
                    <a:pt x="28" y="5"/>
                    <a:pt x="28" y="4"/>
                    <a:pt x="27" y="5"/>
                  </a:cubicBezTo>
                  <a:cubicBezTo>
                    <a:pt x="25" y="5"/>
                    <a:pt x="24" y="7"/>
                    <a:pt x="22" y="6"/>
                  </a:cubicBezTo>
                  <a:cubicBezTo>
                    <a:pt x="20" y="7"/>
                    <a:pt x="19" y="8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1"/>
                    <a:pt x="14" y="9"/>
                    <a:pt x="13" y="11"/>
                  </a:cubicBezTo>
                  <a:cubicBezTo>
                    <a:pt x="13" y="11"/>
                    <a:pt x="13" y="11"/>
                    <a:pt x="12" y="11"/>
                  </a:cubicBezTo>
                  <a:cubicBezTo>
                    <a:pt x="10" y="12"/>
                    <a:pt x="8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4"/>
                    <a:pt x="4" y="14"/>
                    <a:pt x="3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9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5"/>
                    <a:pt x="2" y="26"/>
                    <a:pt x="2" y="27"/>
                  </a:cubicBezTo>
                  <a:cubicBezTo>
                    <a:pt x="2" y="28"/>
                    <a:pt x="2" y="29"/>
                    <a:pt x="1" y="30"/>
                  </a:cubicBezTo>
                  <a:cubicBezTo>
                    <a:pt x="2" y="30"/>
                    <a:pt x="3" y="31"/>
                    <a:pt x="3" y="33"/>
                  </a:cubicBezTo>
                  <a:cubicBezTo>
                    <a:pt x="4" y="34"/>
                    <a:pt x="5" y="35"/>
                    <a:pt x="5" y="37"/>
                  </a:cubicBezTo>
                  <a:cubicBezTo>
                    <a:pt x="8" y="37"/>
                    <a:pt x="9" y="40"/>
                    <a:pt x="13" y="39"/>
                  </a:cubicBezTo>
                  <a:cubicBezTo>
                    <a:pt x="15" y="40"/>
                    <a:pt x="14" y="37"/>
                    <a:pt x="17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8"/>
                    <a:pt x="19" y="39"/>
                    <a:pt x="20" y="39"/>
                  </a:cubicBezTo>
                  <a:cubicBezTo>
                    <a:pt x="21" y="40"/>
                    <a:pt x="20" y="41"/>
                    <a:pt x="22" y="41"/>
                  </a:cubicBezTo>
                  <a:cubicBezTo>
                    <a:pt x="23" y="43"/>
                    <a:pt x="23" y="45"/>
                    <a:pt x="24" y="46"/>
                  </a:cubicBezTo>
                  <a:cubicBezTo>
                    <a:pt x="25" y="48"/>
                    <a:pt x="24" y="49"/>
                    <a:pt x="23" y="50"/>
                  </a:cubicBezTo>
                  <a:cubicBezTo>
                    <a:pt x="24" y="52"/>
                    <a:pt x="26" y="52"/>
                    <a:pt x="26" y="54"/>
                  </a:cubicBezTo>
                  <a:cubicBezTo>
                    <a:pt x="31" y="53"/>
                    <a:pt x="34" y="54"/>
                    <a:pt x="37" y="55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2"/>
                    <a:pt x="37" y="64"/>
                    <a:pt x="39" y="64"/>
                  </a:cubicBezTo>
                  <a:cubicBezTo>
                    <a:pt x="38" y="65"/>
                    <a:pt x="39" y="65"/>
                    <a:pt x="39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9" y="66"/>
                    <a:pt x="52" y="66"/>
                    <a:pt x="53" y="67"/>
                  </a:cubicBezTo>
                  <a:cubicBezTo>
                    <a:pt x="55" y="67"/>
                    <a:pt x="55" y="69"/>
                    <a:pt x="56" y="70"/>
                  </a:cubicBezTo>
                  <a:cubicBezTo>
                    <a:pt x="56" y="70"/>
                    <a:pt x="55" y="71"/>
                    <a:pt x="56" y="72"/>
                  </a:cubicBezTo>
                  <a:cubicBezTo>
                    <a:pt x="55" y="72"/>
                    <a:pt x="55" y="73"/>
                    <a:pt x="55" y="73"/>
                  </a:cubicBezTo>
                  <a:cubicBezTo>
                    <a:pt x="55" y="74"/>
                    <a:pt x="54" y="74"/>
                    <a:pt x="53" y="74"/>
                  </a:cubicBezTo>
                  <a:cubicBezTo>
                    <a:pt x="53" y="75"/>
                    <a:pt x="53" y="76"/>
                    <a:pt x="52" y="76"/>
                  </a:cubicBezTo>
                  <a:cubicBezTo>
                    <a:pt x="52" y="79"/>
                    <a:pt x="54" y="79"/>
                    <a:pt x="55" y="81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4"/>
                    <a:pt x="54" y="86"/>
                    <a:pt x="52" y="87"/>
                  </a:cubicBezTo>
                  <a:cubicBezTo>
                    <a:pt x="52" y="87"/>
                    <a:pt x="52" y="88"/>
                    <a:pt x="53" y="88"/>
                  </a:cubicBezTo>
                  <a:cubicBezTo>
                    <a:pt x="54" y="88"/>
                    <a:pt x="54" y="86"/>
                    <a:pt x="56" y="87"/>
                  </a:cubicBezTo>
                  <a:cubicBezTo>
                    <a:pt x="56" y="88"/>
                    <a:pt x="57" y="88"/>
                    <a:pt x="58" y="88"/>
                  </a:cubicBezTo>
                  <a:cubicBezTo>
                    <a:pt x="58" y="89"/>
                    <a:pt x="59" y="89"/>
                    <a:pt x="59" y="89"/>
                  </a:cubicBezTo>
                  <a:cubicBezTo>
                    <a:pt x="61" y="89"/>
                    <a:pt x="63" y="89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6" y="88"/>
                    <a:pt x="66" y="89"/>
                    <a:pt x="67" y="89"/>
                  </a:cubicBezTo>
                  <a:cubicBezTo>
                    <a:pt x="68" y="88"/>
                    <a:pt x="69" y="88"/>
                    <a:pt x="71" y="88"/>
                  </a:cubicBezTo>
                  <a:cubicBezTo>
                    <a:pt x="71" y="86"/>
                    <a:pt x="72" y="86"/>
                    <a:pt x="72" y="85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4" y="84"/>
                    <a:pt x="74" y="83"/>
                    <a:pt x="74" y="82"/>
                  </a:cubicBezTo>
                  <a:cubicBezTo>
                    <a:pt x="75" y="81"/>
                    <a:pt x="80" y="81"/>
                    <a:pt x="80" y="83"/>
                  </a:cubicBezTo>
                  <a:cubicBezTo>
                    <a:pt x="80" y="84"/>
                    <a:pt x="79" y="85"/>
                    <a:pt x="79" y="86"/>
                  </a:cubicBezTo>
                  <a:cubicBezTo>
                    <a:pt x="78" y="86"/>
                    <a:pt x="77" y="88"/>
                    <a:pt x="77" y="89"/>
                  </a:cubicBezTo>
                  <a:cubicBezTo>
                    <a:pt x="81" y="89"/>
                    <a:pt x="81" y="93"/>
                    <a:pt x="80" y="96"/>
                  </a:cubicBezTo>
                  <a:cubicBezTo>
                    <a:pt x="80" y="96"/>
                    <a:pt x="80" y="97"/>
                    <a:pt x="80" y="97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2" y="100"/>
                    <a:pt x="82" y="101"/>
                    <a:pt x="82" y="101"/>
                  </a:cubicBezTo>
                  <a:cubicBezTo>
                    <a:pt x="85" y="101"/>
                    <a:pt x="86" y="101"/>
                    <a:pt x="86" y="105"/>
                  </a:cubicBezTo>
                  <a:cubicBezTo>
                    <a:pt x="88" y="106"/>
                    <a:pt x="89" y="108"/>
                    <a:pt x="91" y="109"/>
                  </a:cubicBezTo>
                  <a:cubicBezTo>
                    <a:pt x="92" y="111"/>
                    <a:pt x="95" y="112"/>
                    <a:pt x="96" y="114"/>
                  </a:cubicBezTo>
                  <a:cubicBezTo>
                    <a:pt x="96" y="115"/>
                    <a:pt x="96" y="115"/>
                    <a:pt x="96" y="115"/>
                  </a:cubicBezTo>
                  <a:cubicBezTo>
                    <a:pt x="95" y="116"/>
                    <a:pt x="96" y="116"/>
                    <a:pt x="97" y="116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6" y="120"/>
                    <a:pt x="97" y="120"/>
                    <a:pt x="97" y="120"/>
                  </a:cubicBezTo>
                  <a:cubicBezTo>
                    <a:pt x="99" y="120"/>
                    <a:pt x="99" y="121"/>
                    <a:pt x="100" y="121"/>
                  </a:cubicBezTo>
                  <a:cubicBezTo>
                    <a:pt x="100" y="121"/>
                    <a:pt x="100" y="121"/>
                    <a:pt x="100" y="121"/>
                  </a:cubicBezTo>
                  <a:cubicBezTo>
                    <a:pt x="103" y="122"/>
                    <a:pt x="108" y="121"/>
                    <a:pt x="111" y="121"/>
                  </a:cubicBezTo>
                  <a:cubicBezTo>
                    <a:pt x="111" y="122"/>
                    <a:pt x="111" y="122"/>
                    <a:pt x="112" y="122"/>
                  </a:cubicBezTo>
                  <a:cubicBezTo>
                    <a:pt x="113" y="122"/>
                    <a:pt x="113" y="122"/>
                    <a:pt x="113" y="121"/>
                  </a:cubicBezTo>
                  <a:cubicBezTo>
                    <a:pt x="114" y="122"/>
                    <a:pt x="115" y="122"/>
                    <a:pt x="116" y="122"/>
                  </a:cubicBezTo>
                  <a:cubicBezTo>
                    <a:pt x="117" y="122"/>
                    <a:pt x="117" y="122"/>
                    <a:pt x="117" y="122"/>
                  </a:cubicBezTo>
                  <a:cubicBezTo>
                    <a:pt x="117" y="122"/>
                    <a:pt x="117" y="122"/>
                    <a:pt x="116" y="121"/>
                  </a:cubicBezTo>
                  <a:cubicBezTo>
                    <a:pt x="117" y="120"/>
                    <a:pt x="119" y="120"/>
                    <a:pt x="118" y="117"/>
                  </a:cubicBezTo>
                  <a:cubicBezTo>
                    <a:pt x="119" y="115"/>
                    <a:pt x="119" y="114"/>
                    <a:pt x="120" y="112"/>
                  </a:cubicBezTo>
                  <a:cubicBezTo>
                    <a:pt x="119" y="111"/>
                    <a:pt x="119" y="111"/>
                    <a:pt x="119" y="110"/>
                  </a:cubicBezTo>
                  <a:cubicBezTo>
                    <a:pt x="119" y="109"/>
                    <a:pt x="118" y="109"/>
                    <a:pt x="118" y="109"/>
                  </a:cubicBezTo>
                  <a:cubicBezTo>
                    <a:pt x="118" y="108"/>
                    <a:pt x="117" y="107"/>
                    <a:pt x="117" y="105"/>
                  </a:cubicBezTo>
                  <a:cubicBezTo>
                    <a:pt x="115" y="105"/>
                    <a:pt x="115" y="104"/>
                    <a:pt x="115" y="102"/>
                  </a:cubicBezTo>
                  <a:cubicBezTo>
                    <a:pt x="115" y="99"/>
                    <a:pt x="117" y="98"/>
                    <a:pt x="118" y="96"/>
                  </a:cubicBezTo>
                  <a:cubicBezTo>
                    <a:pt x="119" y="94"/>
                    <a:pt x="120" y="93"/>
                    <a:pt x="121" y="90"/>
                  </a:cubicBezTo>
                  <a:cubicBezTo>
                    <a:pt x="124" y="90"/>
                    <a:pt x="122" y="85"/>
                    <a:pt x="126" y="86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7" y="86"/>
                    <a:pt x="128" y="86"/>
                    <a:pt x="128" y="87"/>
                  </a:cubicBezTo>
                  <a:cubicBezTo>
                    <a:pt x="129" y="87"/>
                    <a:pt x="129" y="87"/>
                    <a:pt x="129" y="87"/>
                  </a:cubicBezTo>
                  <a:cubicBezTo>
                    <a:pt x="129" y="87"/>
                    <a:pt x="130" y="87"/>
                    <a:pt x="130" y="86"/>
                  </a:cubicBezTo>
                  <a:cubicBezTo>
                    <a:pt x="130" y="85"/>
                    <a:pt x="132" y="85"/>
                    <a:pt x="132" y="84"/>
                  </a:cubicBezTo>
                  <a:cubicBezTo>
                    <a:pt x="132" y="82"/>
                    <a:pt x="135" y="83"/>
                    <a:pt x="135" y="81"/>
                  </a:cubicBezTo>
                  <a:cubicBezTo>
                    <a:pt x="137" y="80"/>
                    <a:pt x="140" y="79"/>
                    <a:pt x="141" y="77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41" name="Google Shape;630;p19">
              <a:extLst>
                <a:ext uri="{FF2B5EF4-FFF2-40B4-BE49-F238E27FC236}">
                  <a16:creationId xmlns:a16="http://schemas.microsoft.com/office/drawing/2014/main" id="{B558226A-C8CC-DD4B-A551-E9DA0C249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33038" y="3244850"/>
              <a:ext cx="687387" cy="2190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800"/>
                <a:buFont typeface="Open Sans SemiBold" panose="020B0706030804020204" pitchFamily="34" charset="0"/>
                <a:buNone/>
                <a:defRPr/>
              </a:pPr>
              <a:r>
                <a:rPr lang="en-US" altLang="en-US" sz="8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BELGIUM</a:t>
              </a:r>
              <a:endParaRPr lang="en-US" altLang="en-US"/>
            </a:p>
          </p:txBody>
        </p:sp>
        <p:sp>
          <p:nvSpPr>
            <p:cNvPr id="83985" name="Google Shape;631;p19">
              <a:extLst>
                <a:ext uri="{FF2B5EF4-FFF2-40B4-BE49-F238E27FC236}">
                  <a16:creationId xmlns:a16="http://schemas.microsoft.com/office/drawing/2014/main" id="{D8B5AB61-94C4-E149-9578-6F3E212D5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9775" y="3636963"/>
              <a:ext cx="123825" cy="201612"/>
            </a:xfrm>
            <a:custGeom>
              <a:avLst/>
              <a:gdLst>
                <a:gd name="T0" fmla="*/ 113507 w 24"/>
                <a:gd name="T1" fmla="*/ 119087 h 39"/>
                <a:gd name="T2" fmla="*/ 108348 w 24"/>
                <a:gd name="T3" fmla="*/ 113909 h 39"/>
                <a:gd name="T4" fmla="*/ 103188 w 24"/>
                <a:gd name="T5" fmla="*/ 108732 h 39"/>
                <a:gd name="T6" fmla="*/ 92870 w 24"/>
                <a:gd name="T7" fmla="*/ 103554 h 39"/>
                <a:gd name="T8" fmla="*/ 92870 w 24"/>
                <a:gd name="T9" fmla="*/ 98376 h 39"/>
                <a:gd name="T10" fmla="*/ 87710 w 24"/>
                <a:gd name="T11" fmla="*/ 98376 h 39"/>
                <a:gd name="T12" fmla="*/ 87710 w 24"/>
                <a:gd name="T13" fmla="*/ 93198 h 39"/>
                <a:gd name="T14" fmla="*/ 82551 w 24"/>
                <a:gd name="T15" fmla="*/ 93198 h 39"/>
                <a:gd name="T16" fmla="*/ 77391 w 24"/>
                <a:gd name="T17" fmla="*/ 77665 h 39"/>
                <a:gd name="T18" fmla="*/ 67072 w 24"/>
                <a:gd name="T19" fmla="*/ 51777 h 39"/>
                <a:gd name="T20" fmla="*/ 61913 w 24"/>
                <a:gd name="T21" fmla="*/ 20711 h 39"/>
                <a:gd name="T22" fmla="*/ 67072 w 24"/>
                <a:gd name="T23" fmla="*/ 10355 h 39"/>
                <a:gd name="T24" fmla="*/ 61913 w 24"/>
                <a:gd name="T25" fmla="*/ 5178 h 39"/>
                <a:gd name="T26" fmla="*/ 56754 w 24"/>
                <a:gd name="T27" fmla="*/ 5178 h 39"/>
                <a:gd name="T28" fmla="*/ 30957 w 24"/>
                <a:gd name="T29" fmla="*/ 25888 h 39"/>
                <a:gd name="T30" fmla="*/ 15478 w 24"/>
                <a:gd name="T31" fmla="*/ 56955 h 39"/>
                <a:gd name="T32" fmla="*/ 0 w 24"/>
                <a:gd name="T33" fmla="*/ 88021 h 39"/>
                <a:gd name="T34" fmla="*/ 10319 w 24"/>
                <a:gd name="T35" fmla="*/ 103554 h 39"/>
                <a:gd name="T36" fmla="*/ 15478 w 24"/>
                <a:gd name="T37" fmla="*/ 124265 h 39"/>
                <a:gd name="T38" fmla="*/ 20638 w 24"/>
                <a:gd name="T39" fmla="*/ 129442 h 39"/>
                <a:gd name="T40" fmla="*/ 25797 w 24"/>
                <a:gd name="T41" fmla="*/ 139798 h 39"/>
                <a:gd name="T42" fmla="*/ 15478 w 24"/>
                <a:gd name="T43" fmla="*/ 165686 h 39"/>
                <a:gd name="T44" fmla="*/ 5159 w 24"/>
                <a:gd name="T45" fmla="*/ 186397 h 39"/>
                <a:gd name="T46" fmla="*/ 10319 w 24"/>
                <a:gd name="T47" fmla="*/ 191575 h 39"/>
                <a:gd name="T48" fmla="*/ 20638 w 24"/>
                <a:gd name="T49" fmla="*/ 191575 h 39"/>
                <a:gd name="T50" fmla="*/ 25797 w 24"/>
                <a:gd name="T51" fmla="*/ 196752 h 39"/>
                <a:gd name="T52" fmla="*/ 82551 w 24"/>
                <a:gd name="T53" fmla="*/ 201930 h 39"/>
                <a:gd name="T54" fmla="*/ 87710 w 24"/>
                <a:gd name="T55" fmla="*/ 201930 h 39"/>
                <a:gd name="T56" fmla="*/ 103188 w 24"/>
                <a:gd name="T57" fmla="*/ 181219 h 39"/>
                <a:gd name="T58" fmla="*/ 113507 w 24"/>
                <a:gd name="T59" fmla="*/ 160508 h 39"/>
                <a:gd name="T60" fmla="*/ 118667 w 24"/>
                <a:gd name="T61" fmla="*/ 144975 h 39"/>
                <a:gd name="T62" fmla="*/ 118667 w 24"/>
                <a:gd name="T63" fmla="*/ 139798 h 39"/>
                <a:gd name="T64" fmla="*/ 113507 w 24"/>
                <a:gd name="T65" fmla="*/ 11908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39" extrusionOk="0">
                  <a:moveTo>
                    <a:pt x="22" y="23"/>
                  </a:moveTo>
                  <a:cubicBezTo>
                    <a:pt x="22" y="22"/>
                    <a:pt x="21" y="22"/>
                    <a:pt x="21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9" y="21"/>
                    <a:pt x="19" y="20"/>
                    <a:pt x="18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8" y="18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7"/>
                    <a:pt x="16" y="15"/>
                    <a:pt x="15" y="15"/>
                  </a:cubicBezTo>
                  <a:cubicBezTo>
                    <a:pt x="15" y="13"/>
                    <a:pt x="15" y="10"/>
                    <a:pt x="13" y="10"/>
                  </a:cubicBezTo>
                  <a:cubicBezTo>
                    <a:pt x="13" y="7"/>
                    <a:pt x="12" y="6"/>
                    <a:pt x="12" y="4"/>
                  </a:cubicBezTo>
                  <a:cubicBezTo>
                    <a:pt x="13" y="4"/>
                    <a:pt x="13" y="3"/>
                    <a:pt x="13" y="2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0"/>
                    <a:pt x="9" y="5"/>
                    <a:pt x="6" y="5"/>
                  </a:cubicBezTo>
                  <a:cubicBezTo>
                    <a:pt x="5" y="8"/>
                    <a:pt x="4" y="9"/>
                    <a:pt x="3" y="11"/>
                  </a:cubicBezTo>
                  <a:cubicBezTo>
                    <a:pt x="2" y="13"/>
                    <a:pt x="0" y="14"/>
                    <a:pt x="0" y="17"/>
                  </a:cubicBezTo>
                  <a:cubicBezTo>
                    <a:pt x="0" y="19"/>
                    <a:pt x="0" y="20"/>
                    <a:pt x="2" y="20"/>
                  </a:cubicBezTo>
                  <a:cubicBezTo>
                    <a:pt x="2" y="22"/>
                    <a:pt x="3" y="23"/>
                    <a:pt x="3" y="24"/>
                  </a:cubicBezTo>
                  <a:cubicBezTo>
                    <a:pt x="3" y="24"/>
                    <a:pt x="4" y="24"/>
                    <a:pt x="4" y="25"/>
                  </a:cubicBezTo>
                  <a:cubicBezTo>
                    <a:pt x="4" y="26"/>
                    <a:pt x="4" y="26"/>
                    <a:pt x="5" y="27"/>
                  </a:cubicBezTo>
                  <a:cubicBezTo>
                    <a:pt x="4" y="29"/>
                    <a:pt x="4" y="30"/>
                    <a:pt x="3" y="32"/>
                  </a:cubicBezTo>
                  <a:cubicBezTo>
                    <a:pt x="4" y="35"/>
                    <a:pt x="2" y="35"/>
                    <a:pt x="1" y="3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8" y="38"/>
                    <a:pt x="15" y="35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6"/>
                    <a:pt x="18" y="35"/>
                    <a:pt x="20" y="35"/>
                  </a:cubicBezTo>
                  <a:cubicBezTo>
                    <a:pt x="19" y="32"/>
                    <a:pt x="23" y="34"/>
                    <a:pt x="22" y="31"/>
                  </a:cubicBezTo>
                  <a:cubicBezTo>
                    <a:pt x="21" y="29"/>
                    <a:pt x="23" y="29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5"/>
                    <a:pt x="24" y="22"/>
                    <a:pt x="22" y="23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43" name="Google Shape;632;p19">
              <a:extLst>
                <a:ext uri="{FF2B5EF4-FFF2-40B4-BE49-F238E27FC236}">
                  <a16:creationId xmlns:a16="http://schemas.microsoft.com/office/drawing/2014/main" id="{A20D1418-E7C1-4046-BFF6-89E55D57D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4363" y="3744913"/>
              <a:ext cx="312737" cy="7461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300"/>
                <a:buFont typeface="Open Sans SemiBold" panose="020B0706030804020204" pitchFamily="34" charset="0"/>
                <a:buNone/>
                <a:defRPr/>
              </a:pPr>
              <a:r>
                <a:rPr lang="en-US" altLang="en-US" sz="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LUXEMBURG</a:t>
              </a:r>
              <a:endParaRPr lang="en-US" altLang="en-US"/>
            </a:p>
          </p:txBody>
        </p:sp>
        <p:sp>
          <p:nvSpPr>
            <p:cNvPr id="83987" name="Google Shape;633;p19">
              <a:extLst>
                <a:ext uri="{FF2B5EF4-FFF2-40B4-BE49-F238E27FC236}">
                  <a16:creationId xmlns:a16="http://schemas.microsoft.com/office/drawing/2014/main" id="{26453A51-201B-1048-861F-E910AB7F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1763" y="4573588"/>
              <a:ext cx="46037" cy="73025"/>
            </a:xfrm>
            <a:custGeom>
              <a:avLst/>
              <a:gdLst>
                <a:gd name="T0" fmla="*/ 20320 w 9"/>
                <a:gd name="T1" fmla="*/ 5171 h 14"/>
                <a:gd name="T2" fmla="*/ 10160 w 9"/>
                <a:gd name="T3" fmla="*/ 10341 h 14"/>
                <a:gd name="T4" fmla="*/ 5080 w 9"/>
                <a:gd name="T5" fmla="*/ 20683 h 14"/>
                <a:gd name="T6" fmla="*/ 5080 w 9"/>
                <a:gd name="T7" fmla="*/ 31024 h 14"/>
                <a:gd name="T8" fmla="*/ 10160 w 9"/>
                <a:gd name="T9" fmla="*/ 41366 h 14"/>
                <a:gd name="T10" fmla="*/ 5080 w 9"/>
                <a:gd name="T11" fmla="*/ 56878 h 14"/>
                <a:gd name="T12" fmla="*/ 25400 w 9"/>
                <a:gd name="T13" fmla="*/ 56878 h 14"/>
                <a:gd name="T14" fmla="*/ 40640 w 9"/>
                <a:gd name="T15" fmla="*/ 51707 h 14"/>
                <a:gd name="T16" fmla="*/ 40640 w 9"/>
                <a:gd name="T17" fmla="*/ 25854 h 14"/>
                <a:gd name="T18" fmla="*/ 30480 w 9"/>
                <a:gd name="T19" fmla="*/ 15512 h 14"/>
                <a:gd name="T20" fmla="*/ 20320 w 9"/>
                <a:gd name="T21" fmla="*/ 0 h 14"/>
                <a:gd name="T22" fmla="*/ 20320 w 9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" h="14" extrusionOk="0">
                  <a:moveTo>
                    <a:pt x="4" y="1"/>
                  </a:moveTo>
                  <a:cubicBezTo>
                    <a:pt x="3" y="0"/>
                    <a:pt x="3" y="1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4"/>
                    <a:pt x="4" y="11"/>
                    <a:pt x="5" y="11"/>
                  </a:cubicBezTo>
                  <a:cubicBezTo>
                    <a:pt x="6" y="11"/>
                    <a:pt x="8" y="12"/>
                    <a:pt x="8" y="10"/>
                  </a:cubicBezTo>
                  <a:cubicBezTo>
                    <a:pt x="9" y="9"/>
                    <a:pt x="9" y="7"/>
                    <a:pt x="8" y="5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45" name="Google Shape;634;p19">
              <a:extLst>
                <a:ext uri="{FF2B5EF4-FFF2-40B4-BE49-F238E27FC236}">
                  <a16:creationId xmlns:a16="http://schemas.microsoft.com/office/drawing/2014/main" id="{6E8B297A-4A9F-9B48-B68F-0E12AB3F2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76050" y="4603750"/>
              <a:ext cx="234950" cy="476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LICHTENSTEIN</a:t>
              </a:r>
              <a:endParaRPr lang="en-US" altLang="en-US"/>
            </a:p>
          </p:txBody>
        </p:sp>
        <p:sp>
          <p:nvSpPr>
            <p:cNvPr id="83989" name="Google Shape;635;p19">
              <a:extLst>
                <a:ext uri="{FF2B5EF4-FFF2-40B4-BE49-F238E27FC236}">
                  <a16:creationId xmlns:a16="http://schemas.microsoft.com/office/drawing/2014/main" id="{4482A934-AE9D-7D4C-ABA6-F46D89384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8200" y="5802313"/>
              <a:ext cx="84138" cy="77787"/>
            </a:xfrm>
            <a:custGeom>
              <a:avLst/>
              <a:gdLst>
                <a:gd name="T0" fmla="*/ 0 w 16"/>
                <a:gd name="T1" fmla="*/ 0 h 15"/>
                <a:gd name="T2" fmla="*/ 36671 w 16"/>
                <a:gd name="T3" fmla="*/ 0 h 15"/>
                <a:gd name="T4" fmla="*/ 41910 w 16"/>
                <a:gd name="T5" fmla="*/ 0 h 15"/>
                <a:gd name="T6" fmla="*/ 47149 w 16"/>
                <a:gd name="T7" fmla="*/ 0 h 15"/>
                <a:gd name="T8" fmla="*/ 52388 w 16"/>
                <a:gd name="T9" fmla="*/ 5207 h 15"/>
                <a:gd name="T10" fmla="*/ 83820 w 16"/>
                <a:gd name="T11" fmla="*/ 10414 h 15"/>
                <a:gd name="T12" fmla="*/ 83820 w 16"/>
                <a:gd name="T13" fmla="*/ 31242 h 15"/>
                <a:gd name="T14" fmla="*/ 73343 w 16"/>
                <a:gd name="T15" fmla="*/ 52071 h 15"/>
                <a:gd name="T16" fmla="*/ 62865 w 16"/>
                <a:gd name="T17" fmla="*/ 52071 h 15"/>
                <a:gd name="T18" fmla="*/ 47149 w 16"/>
                <a:gd name="T19" fmla="*/ 57278 h 15"/>
                <a:gd name="T20" fmla="*/ 41910 w 16"/>
                <a:gd name="T21" fmla="*/ 67692 h 15"/>
                <a:gd name="T22" fmla="*/ 5239 w 16"/>
                <a:gd name="T23" fmla="*/ 72899 h 15"/>
                <a:gd name="T24" fmla="*/ 0 w 16"/>
                <a:gd name="T25" fmla="*/ 57278 h 15"/>
                <a:gd name="T26" fmla="*/ 0 w 16"/>
                <a:gd name="T27" fmla="*/ 0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" h="15" extrusionOk="0">
                  <a:moveTo>
                    <a:pt x="0" y="0"/>
                  </a:moveTo>
                  <a:cubicBezTo>
                    <a:pt x="2" y="0"/>
                    <a:pt x="4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2" y="1"/>
                    <a:pt x="13" y="3"/>
                    <a:pt x="16" y="2"/>
                  </a:cubicBezTo>
                  <a:cubicBezTo>
                    <a:pt x="16" y="3"/>
                    <a:pt x="16" y="5"/>
                    <a:pt x="16" y="6"/>
                  </a:cubicBezTo>
                  <a:cubicBezTo>
                    <a:pt x="16" y="9"/>
                    <a:pt x="14" y="9"/>
                    <a:pt x="14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1"/>
                    <a:pt x="11" y="11"/>
                    <a:pt x="9" y="11"/>
                  </a:cubicBezTo>
                  <a:cubicBezTo>
                    <a:pt x="9" y="12"/>
                    <a:pt x="8" y="12"/>
                    <a:pt x="8" y="13"/>
                  </a:cubicBezTo>
                  <a:cubicBezTo>
                    <a:pt x="7" y="15"/>
                    <a:pt x="3" y="13"/>
                    <a:pt x="1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47" name="Google Shape;636;p19">
              <a:extLst>
                <a:ext uri="{FF2B5EF4-FFF2-40B4-BE49-F238E27FC236}">
                  <a16:creationId xmlns:a16="http://schemas.microsoft.com/office/drawing/2014/main" id="{630AAC76-6EB8-AB4F-A045-C9323EF6D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1538" y="5754688"/>
              <a:ext cx="255587" cy="7461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300"/>
                <a:buFont typeface="Open Sans SemiBold" panose="020B0706030804020204" pitchFamily="34" charset="0"/>
                <a:buNone/>
                <a:defRPr/>
              </a:pPr>
              <a:r>
                <a:rPr lang="en-US" altLang="en-US" sz="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ANDORRA</a:t>
              </a:r>
              <a:endParaRPr lang="en-US" altLang="en-US"/>
            </a:p>
          </p:txBody>
        </p:sp>
        <p:sp>
          <p:nvSpPr>
            <p:cNvPr id="83991" name="Google Shape;637;p19">
              <a:extLst>
                <a:ext uri="{FF2B5EF4-FFF2-40B4-BE49-F238E27FC236}">
                  <a16:creationId xmlns:a16="http://schemas.microsoft.com/office/drawing/2014/main" id="{2583D757-B7CE-0D4A-92CB-834EB2AB7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6050" y="4051300"/>
              <a:ext cx="1587500" cy="781050"/>
            </a:xfrm>
            <a:custGeom>
              <a:avLst/>
              <a:gdLst>
                <a:gd name="T0" fmla="*/ 1576458 w 305"/>
                <a:gd name="T1" fmla="*/ 281178 h 150"/>
                <a:gd name="T2" fmla="*/ 1560850 w 305"/>
                <a:gd name="T3" fmla="*/ 260350 h 150"/>
                <a:gd name="T4" fmla="*/ 1529633 w 305"/>
                <a:gd name="T5" fmla="*/ 234315 h 150"/>
                <a:gd name="T6" fmla="*/ 1493213 w 305"/>
                <a:gd name="T7" fmla="*/ 187452 h 150"/>
                <a:gd name="T8" fmla="*/ 1430779 w 305"/>
                <a:gd name="T9" fmla="*/ 57277 h 150"/>
                <a:gd name="T10" fmla="*/ 1290303 w 305"/>
                <a:gd name="T11" fmla="*/ 46863 h 150"/>
                <a:gd name="T12" fmla="*/ 1238274 w 305"/>
                <a:gd name="T13" fmla="*/ 31242 h 150"/>
                <a:gd name="T14" fmla="*/ 1149826 w 305"/>
                <a:gd name="T15" fmla="*/ 10414 h 150"/>
                <a:gd name="T16" fmla="*/ 1118609 w 305"/>
                <a:gd name="T17" fmla="*/ 36449 h 150"/>
                <a:gd name="T18" fmla="*/ 1030161 w 305"/>
                <a:gd name="T19" fmla="*/ 119761 h 150"/>
                <a:gd name="T20" fmla="*/ 926104 w 305"/>
                <a:gd name="T21" fmla="*/ 124968 h 150"/>
                <a:gd name="T22" fmla="*/ 910496 w 305"/>
                <a:gd name="T23" fmla="*/ 104140 h 150"/>
                <a:gd name="T24" fmla="*/ 879279 w 305"/>
                <a:gd name="T25" fmla="*/ 130175 h 150"/>
                <a:gd name="T26" fmla="*/ 874076 w 305"/>
                <a:gd name="T27" fmla="*/ 135382 h 150"/>
                <a:gd name="T28" fmla="*/ 842859 w 305"/>
                <a:gd name="T29" fmla="*/ 140589 h 150"/>
                <a:gd name="T30" fmla="*/ 827250 w 305"/>
                <a:gd name="T31" fmla="*/ 135382 h 150"/>
                <a:gd name="T32" fmla="*/ 811642 w 305"/>
                <a:gd name="T33" fmla="*/ 135382 h 150"/>
                <a:gd name="T34" fmla="*/ 811642 w 305"/>
                <a:gd name="T35" fmla="*/ 145796 h 150"/>
                <a:gd name="T36" fmla="*/ 811642 w 305"/>
                <a:gd name="T37" fmla="*/ 161417 h 150"/>
                <a:gd name="T38" fmla="*/ 785628 w 305"/>
                <a:gd name="T39" fmla="*/ 203073 h 150"/>
                <a:gd name="T40" fmla="*/ 697180 w 305"/>
                <a:gd name="T41" fmla="*/ 255143 h 150"/>
                <a:gd name="T42" fmla="*/ 697180 w 305"/>
                <a:gd name="T43" fmla="*/ 322834 h 150"/>
                <a:gd name="T44" fmla="*/ 717991 w 305"/>
                <a:gd name="T45" fmla="*/ 400939 h 150"/>
                <a:gd name="T46" fmla="*/ 691977 w 305"/>
                <a:gd name="T47" fmla="*/ 442595 h 150"/>
                <a:gd name="T48" fmla="*/ 634746 w 305"/>
                <a:gd name="T49" fmla="*/ 400939 h 150"/>
                <a:gd name="T50" fmla="*/ 567109 w 305"/>
                <a:gd name="T51" fmla="*/ 390525 h 150"/>
                <a:gd name="T52" fmla="*/ 405821 w 305"/>
                <a:gd name="T53" fmla="*/ 447802 h 150"/>
                <a:gd name="T54" fmla="*/ 338184 w 305"/>
                <a:gd name="T55" fmla="*/ 473837 h 150"/>
                <a:gd name="T56" fmla="*/ 192505 w 305"/>
                <a:gd name="T57" fmla="*/ 426974 h 150"/>
                <a:gd name="T58" fmla="*/ 150882 w 305"/>
                <a:gd name="T59" fmla="*/ 510286 h 150"/>
                <a:gd name="T60" fmla="*/ 88448 w 305"/>
                <a:gd name="T61" fmla="*/ 453009 h 150"/>
                <a:gd name="T62" fmla="*/ 52028 w 305"/>
                <a:gd name="T63" fmla="*/ 442595 h 150"/>
                <a:gd name="T64" fmla="*/ 5203 w 305"/>
                <a:gd name="T65" fmla="*/ 525907 h 150"/>
                <a:gd name="T66" fmla="*/ 52028 w 305"/>
                <a:gd name="T67" fmla="*/ 598805 h 150"/>
                <a:gd name="T68" fmla="*/ 88448 w 305"/>
                <a:gd name="T69" fmla="*/ 635254 h 150"/>
                <a:gd name="T70" fmla="*/ 166491 w 305"/>
                <a:gd name="T71" fmla="*/ 630047 h 150"/>
                <a:gd name="T72" fmla="*/ 286156 w 305"/>
                <a:gd name="T73" fmla="*/ 666496 h 150"/>
                <a:gd name="T74" fmla="*/ 322576 w 305"/>
                <a:gd name="T75" fmla="*/ 614426 h 150"/>
                <a:gd name="T76" fmla="*/ 494269 w 305"/>
                <a:gd name="T77" fmla="*/ 588391 h 150"/>
                <a:gd name="T78" fmla="*/ 561906 w 305"/>
                <a:gd name="T79" fmla="*/ 598805 h 150"/>
                <a:gd name="T80" fmla="*/ 598326 w 305"/>
                <a:gd name="T81" fmla="*/ 692531 h 150"/>
                <a:gd name="T82" fmla="*/ 676368 w 305"/>
                <a:gd name="T83" fmla="*/ 728980 h 150"/>
                <a:gd name="T84" fmla="*/ 801236 w 305"/>
                <a:gd name="T85" fmla="*/ 744601 h 150"/>
                <a:gd name="T86" fmla="*/ 858467 w 305"/>
                <a:gd name="T87" fmla="*/ 760222 h 150"/>
                <a:gd name="T88" fmla="*/ 983335 w 305"/>
                <a:gd name="T89" fmla="*/ 765429 h 150"/>
                <a:gd name="T90" fmla="*/ 1087392 w 305"/>
                <a:gd name="T91" fmla="*/ 744601 h 150"/>
                <a:gd name="T92" fmla="*/ 1129015 w 305"/>
                <a:gd name="T93" fmla="*/ 718566 h 150"/>
                <a:gd name="T94" fmla="*/ 1285100 w 305"/>
                <a:gd name="T95" fmla="*/ 692531 h 150"/>
                <a:gd name="T96" fmla="*/ 1357939 w 305"/>
                <a:gd name="T97" fmla="*/ 661289 h 150"/>
                <a:gd name="T98" fmla="*/ 1425576 w 305"/>
                <a:gd name="T99" fmla="*/ 635254 h 150"/>
                <a:gd name="T100" fmla="*/ 1461996 w 305"/>
                <a:gd name="T101" fmla="*/ 593598 h 150"/>
                <a:gd name="T102" fmla="*/ 1451590 w 305"/>
                <a:gd name="T103" fmla="*/ 484251 h 150"/>
                <a:gd name="T104" fmla="*/ 1498416 w 305"/>
                <a:gd name="T105" fmla="*/ 411353 h 150"/>
                <a:gd name="T106" fmla="*/ 1461996 w 305"/>
                <a:gd name="T107" fmla="*/ 385318 h 150"/>
                <a:gd name="T108" fmla="*/ 1586864 w 305"/>
                <a:gd name="T109" fmla="*/ 369697 h 150"/>
                <a:gd name="T110" fmla="*/ 1540039 w 305"/>
                <a:gd name="T111" fmla="*/ 249936 h 1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5" h="150" extrusionOk="0">
                  <a:moveTo>
                    <a:pt x="304" y="67"/>
                  </a:moveTo>
                  <a:cubicBezTo>
                    <a:pt x="304" y="65"/>
                    <a:pt x="304" y="65"/>
                    <a:pt x="304" y="65"/>
                  </a:cubicBezTo>
                  <a:cubicBezTo>
                    <a:pt x="303" y="65"/>
                    <a:pt x="302" y="65"/>
                    <a:pt x="302" y="64"/>
                  </a:cubicBezTo>
                  <a:cubicBezTo>
                    <a:pt x="304" y="62"/>
                    <a:pt x="302" y="57"/>
                    <a:pt x="303" y="54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4" y="54"/>
                    <a:pt x="304" y="54"/>
                    <a:pt x="304" y="54"/>
                  </a:cubicBezTo>
                  <a:cubicBezTo>
                    <a:pt x="304" y="53"/>
                    <a:pt x="303" y="53"/>
                    <a:pt x="303" y="53"/>
                  </a:cubicBezTo>
                  <a:cubicBezTo>
                    <a:pt x="302" y="52"/>
                    <a:pt x="301" y="51"/>
                    <a:pt x="300" y="50"/>
                  </a:cubicBezTo>
                  <a:cubicBezTo>
                    <a:pt x="298" y="50"/>
                    <a:pt x="298" y="48"/>
                    <a:pt x="297" y="47"/>
                  </a:cubicBezTo>
                  <a:cubicBezTo>
                    <a:pt x="297" y="47"/>
                    <a:pt x="297" y="47"/>
                    <a:pt x="296" y="47"/>
                  </a:cubicBezTo>
                  <a:cubicBezTo>
                    <a:pt x="296" y="47"/>
                    <a:pt x="296" y="47"/>
                    <a:pt x="296" y="46"/>
                  </a:cubicBezTo>
                  <a:cubicBezTo>
                    <a:pt x="296" y="46"/>
                    <a:pt x="296" y="46"/>
                    <a:pt x="295" y="46"/>
                  </a:cubicBezTo>
                  <a:cubicBezTo>
                    <a:pt x="295" y="46"/>
                    <a:pt x="295" y="45"/>
                    <a:pt x="294" y="45"/>
                  </a:cubicBezTo>
                  <a:cubicBezTo>
                    <a:pt x="294" y="45"/>
                    <a:pt x="294" y="45"/>
                    <a:pt x="294" y="45"/>
                  </a:cubicBezTo>
                  <a:cubicBezTo>
                    <a:pt x="294" y="44"/>
                    <a:pt x="293" y="44"/>
                    <a:pt x="293" y="43"/>
                  </a:cubicBezTo>
                  <a:cubicBezTo>
                    <a:pt x="293" y="43"/>
                    <a:pt x="292" y="43"/>
                    <a:pt x="291" y="43"/>
                  </a:cubicBezTo>
                  <a:cubicBezTo>
                    <a:pt x="291" y="39"/>
                    <a:pt x="291" y="39"/>
                    <a:pt x="291" y="39"/>
                  </a:cubicBezTo>
                  <a:cubicBezTo>
                    <a:pt x="289" y="39"/>
                    <a:pt x="288" y="37"/>
                    <a:pt x="287" y="36"/>
                  </a:cubicBezTo>
                  <a:cubicBezTo>
                    <a:pt x="287" y="33"/>
                    <a:pt x="285" y="33"/>
                    <a:pt x="286" y="30"/>
                  </a:cubicBezTo>
                  <a:cubicBezTo>
                    <a:pt x="286" y="28"/>
                    <a:pt x="287" y="26"/>
                    <a:pt x="289" y="23"/>
                  </a:cubicBezTo>
                  <a:cubicBezTo>
                    <a:pt x="289" y="21"/>
                    <a:pt x="290" y="20"/>
                    <a:pt x="289" y="17"/>
                  </a:cubicBezTo>
                  <a:cubicBezTo>
                    <a:pt x="289" y="17"/>
                    <a:pt x="288" y="16"/>
                    <a:pt x="289" y="15"/>
                  </a:cubicBezTo>
                  <a:cubicBezTo>
                    <a:pt x="284" y="14"/>
                    <a:pt x="280" y="12"/>
                    <a:pt x="275" y="11"/>
                  </a:cubicBezTo>
                  <a:cubicBezTo>
                    <a:pt x="273" y="11"/>
                    <a:pt x="272" y="11"/>
                    <a:pt x="272" y="13"/>
                  </a:cubicBezTo>
                  <a:cubicBezTo>
                    <a:pt x="270" y="12"/>
                    <a:pt x="269" y="13"/>
                    <a:pt x="268" y="14"/>
                  </a:cubicBezTo>
                  <a:cubicBezTo>
                    <a:pt x="262" y="14"/>
                    <a:pt x="259" y="12"/>
                    <a:pt x="254" y="13"/>
                  </a:cubicBezTo>
                  <a:cubicBezTo>
                    <a:pt x="254" y="12"/>
                    <a:pt x="253" y="12"/>
                    <a:pt x="253" y="12"/>
                  </a:cubicBezTo>
                  <a:cubicBezTo>
                    <a:pt x="250" y="12"/>
                    <a:pt x="251" y="9"/>
                    <a:pt x="248" y="9"/>
                  </a:cubicBezTo>
                  <a:cubicBezTo>
                    <a:pt x="248" y="9"/>
                    <a:pt x="247" y="9"/>
                    <a:pt x="247" y="9"/>
                  </a:cubicBezTo>
                  <a:cubicBezTo>
                    <a:pt x="247" y="9"/>
                    <a:pt x="247" y="8"/>
                    <a:pt x="247" y="8"/>
                  </a:cubicBezTo>
                  <a:cubicBezTo>
                    <a:pt x="246" y="8"/>
                    <a:pt x="243" y="9"/>
                    <a:pt x="242" y="8"/>
                  </a:cubicBezTo>
                  <a:cubicBezTo>
                    <a:pt x="242" y="8"/>
                    <a:pt x="242" y="7"/>
                    <a:pt x="242" y="7"/>
                  </a:cubicBezTo>
                  <a:cubicBezTo>
                    <a:pt x="241" y="7"/>
                    <a:pt x="238" y="7"/>
                    <a:pt x="238" y="6"/>
                  </a:cubicBezTo>
                  <a:cubicBezTo>
                    <a:pt x="235" y="6"/>
                    <a:pt x="234" y="4"/>
                    <a:pt x="232" y="4"/>
                  </a:cubicBezTo>
                  <a:cubicBezTo>
                    <a:pt x="232" y="2"/>
                    <a:pt x="228" y="3"/>
                    <a:pt x="228" y="1"/>
                  </a:cubicBezTo>
                  <a:cubicBezTo>
                    <a:pt x="226" y="1"/>
                    <a:pt x="224" y="2"/>
                    <a:pt x="223" y="3"/>
                  </a:cubicBezTo>
                  <a:cubicBezTo>
                    <a:pt x="222" y="3"/>
                    <a:pt x="221" y="3"/>
                    <a:pt x="221" y="3"/>
                  </a:cubicBezTo>
                  <a:cubicBezTo>
                    <a:pt x="221" y="3"/>
                    <a:pt x="221" y="2"/>
                    <a:pt x="221" y="2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9" y="2"/>
                    <a:pt x="218" y="0"/>
                    <a:pt x="218" y="0"/>
                  </a:cubicBezTo>
                  <a:cubicBezTo>
                    <a:pt x="218" y="0"/>
                    <a:pt x="217" y="0"/>
                    <a:pt x="216" y="0"/>
                  </a:cubicBezTo>
                  <a:cubicBezTo>
                    <a:pt x="215" y="0"/>
                    <a:pt x="216" y="2"/>
                    <a:pt x="215" y="4"/>
                  </a:cubicBezTo>
                  <a:cubicBezTo>
                    <a:pt x="216" y="6"/>
                    <a:pt x="215" y="6"/>
                    <a:pt x="215" y="7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09" y="14"/>
                    <a:pt x="209" y="14"/>
                    <a:pt x="209" y="14"/>
                  </a:cubicBezTo>
                  <a:cubicBezTo>
                    <a:pt x="206" y="15"/>
                    <a:pt x="207" y="21"/>
                    <a:pt x="206" y="23"/>
                  </a:cubicBezTo>
                  <a:cubicBezTo>
                    <a:pt x="204" y="23"/>
                    <a:pt x="203" y="23"/>
                    <a:pt x="203" y="24"/>
                  </a:cubicBezTo>
                  <a:cubicBezTo>
                    <a:pt x="201" y="25"/>
                    <a:pt x="200" y="24"/>
                    <a:pt x="198" y="23"/>
                  </a:cubicBezTo>
                  <a:cubicBezTo>
                    <a:pt x="197" y="23"/>
                    <a:pt x="195" y="24"/>
                    <a:pt x="195" y="22"/>
                  </a:cubicBezTo>
                  <a:cubicBezTo>
                    <a:pt x="193" y="24"/>
                    <a:pt x="191" y="25"/>
                    <a:pt x="190" y="26"/>
                  </a:cubicBezTo>
                  <a:cubicBezTo>
                    <a:pt x="185" y="26"/>
                    <a:pt x="185" y="26"/>
                    <a:pt x="185" y="26"/>
                  </a:cubicBezTo>
                  <a:cubicBezTo>
                    <a:pt x="185" y="25"/>
                    <a:pt x="182" y="26"/>
                    <a:pt x="182" y="24"/>
                  </a:cubicBezTo>
                  <a:cubicBezTo>
                    <a:pt x="182" y="24"/>
                    <a:pt x="179" y="25"/>
                    <a:pt x="178" y="24"/>
                  </a:cubicBezTo>
                  <a:cubicBezTo>
                    <a:pt x="178" y="24"/>
                    <a:pt x="178" y="23"/>
                    <a:pt x="178" y="23"/>
                  </a:cubicBezTo>
                  <a:cubicBezTo>
                    <a:pt x="178" y="23"/>
                    <a:pt x="176" y="24"/>
                    <a:pt x="176" y="23"/>
                  </a:cubicBezTo>
                  <a:cubicBezTo>
                    <a:pt x="176" y="23"/>
                    <a:pt x="176" y="22"/>
                    <a:pt x="176" y="22"/>
                  </a:cubicBezTo>
                  <a:cubicBezTo>
                    <a:pt x="176" y="22"/>
                    <a:pt x="175" y="21"/>
                    <a:pt x="175" y="21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3" y="19"/>
                    <a:pt x="172" y="18"/>
                    <a:pt x="171" y="17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71" y="21"/>
                    <a:pt x="169" y="21"/>
                    <a:pt x="170" y="24"/>
                  </a:cubicBezTo>
                  <a:cubicBezTo>
                    <a:pt x="170" y="24"/>
                    <a:pt x="170" y="24"/>
                    <a:pt x="169" y="25"/>
                  </a:cubicBezTo>
                  <a:cubicBezTo>
                    <a:pt x="169" y="25"/>
                    <a:pt x="169" y="25"/>
                    <a:pt x="169" y="25"/>
                  </a:cubicBezTo>
                  <a:cubicBezTo>
                    <a:pt x="169" y="25"/>
                    <a:pt x="169" y="25"/>
                    <a:pt x="169" y="25"/>
                  </a:cubicBezTo>
                  <a:cubicBezTo>
                    <a:pt x="169" y="25"/>
                    <a:pt x="169" y="25"/>
                    <a:pt x="169" y="25"/>
                  </a:cubicBezTo>
                  <a:cubicBezTo>
                    <a:pt x="169" y="25"/>
                    <a:pt x="169" y="26"/>
                    <a:pt x="169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7"/>
                    <a:pt x="167" y="28"/>
                    <a:pt x="166" y="28"/>
                  </a:cubicBezTo>
                  <a:cubicBezTo>
                    <a:pt x="166" y="28"/>
                    <a:pt x="166" y="28"/>
                    <a:pt x="166" y="28"/>
                  </a:cubicBezTo>
                  <a:cubicBezTo>
                    <a:pt x="166" y="28"/>
                    <a:pt x="166" y="28"/>
                    <a:pt x="166" y="28"/>
                  </a:cubicBezTo>
                  <a:cubicBezTo>
                    <a:pt x="166" y="28"/>
                    <a:pt x="165" y="28"/>
                    <a:pt x="164" y="28"/>
                  </a:cubicBezTo>
                  <a:cubicBezTo>
                    <a:pt x="163" y="28"/>
                    <a:pt x="163" y="27"/>
                    <a:pt x="162" y="27"/>
                  </a:cubicBezTo>
                  <a:cubicBezTo>
                    <a:pt x="162" y="27"/>
                    <a:pt x="162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60" y="26"/>
                    <a:pt x="159" y="26"/>
                    <a:pt x="159" y="26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9" y="26"/>
                    <a:pt x="159" y="25"/>
                    <a:pt x="159" y="25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6" y="25"/>
                    <a:pt x="156" y="25"/>
                    <a:pt x="156" y="26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28"/>
                    <a:pt x="156" y="29"/>
                    <a:pt x="156" y="29"/>
                  </a:cubicBezTo>
                  <a:cubicBezTo>
                    <a:pt x="156" y="29"/>
                    <a:pt x="156" y="29"/>
                    <a:pt x="156" y="29"/>
                  </a:cubicBezTo>
                  <a:cubicBezTo>
                    <a:pt x="156" y="29"/>
                    <a:pt x="156" y="29"/>
                    <a:pt x="156" y="29"/>
                  </a:cubicBezTo>
                  <a:cubicBezTo>
                    <a:pt x="156" y="30"/>
                    <a:pt x="156" y="30"/>
                    <a:pt x="156" y="31"/>
                  </a:cubicBezTo>
                  <a:cubicBezTo>
                    <a:pt x="156" y="31"/>
                    <a:pt x="156" y="31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6" y="32"/>
                    <a:pt x="156" y="33"/>
                    <a:pt x="156" y="33"/>
                  </a:cubicBezTo>
                  <a:cubicBezTo>
                    <a:pt x="156" y="36"/>
                    <a:pt x="153" y="36"/>
                    <a:pt x="153" y="38"/>
                  </a:cubicBezTo>
                  <a:cubicBezTo>
                    <a:pt x="152" y="38"/>
                    <a:pt x="152" y="39"/>
                    <a:pt x="151" y="39"/>
                  </a:cubicBezTo>
                  <a:cubicBezTo>
                    <a:pt x="151" y="40"/>
                    <a:pt x="150" y="40"/>
                    <a:pt x="150" y="41"/>
                  </a:cubicBezTo>
                  <a:cubicBezTo>
                    <a:pt x="148" y="41"/>
                    <a:pt x="148" y="43"/>
                    <a:pt x="145" y="43"/>
                  </a:cubicBezTo>
                  <a:cubicBezTo>
                    <a:pt x="143" y="43"/>
                    <a:pt x="143" y="45"/>
                    <a:pt x="141" y="45"/>
                  </a:cubicBezTo>
                  <a:cubicBezTo>
                    <a:pt x="140" y="47"/>
                    <a:pt x="138" y="47"/>
                    <a:pt x="136" y="47"/>
                  </a:cubicBezTo>
                  <a:cubicBezTo>
                    <a:pt x="136" y="48"/>
                    <a:pt x="134" y="48"/>
                    <a:pt x="134" y="49"/>
                  </a:cubicBezTo>
                  <a:cubicBezTo>
                    <a:pt x="134" y="49"/>
                    <a:pt x="133" y="50"/>
                    <a:pt x="132" y="50"/>
                  </a:cubicBezTo>
                  <a:cubicBezTo>
                    <a:pt x="133" y="52"/>
                    <a:pt x="130" y="55"/>
                    <a:pt x="132" y="56"/>
                  </a:cubicBezTo>
                  <a:cubicBezTo>
                    <a:pt x="133" y="56"/>
                    <a:pt x="133" y="57"/>
                    <a:pt x="133" y="58"/>
                  </a:cubicBezTo>
                  <a:cubicBezTo>
                    <a:pt x="133" y="58"/>
                    <a:pt x="133" y="58"/>
                    <a:pt x="132" y="59"/>
                  </a:cubicBezTo>
                  <a:cubicBezTo>
                    <a:pt x="133" y="60"/>
                    <a:pt x="134" y="60"/>
                    <a:pt x="134" y="62"/>
                  </a:cubicBezTo>
                  <a:cubicBezTo>
                    <a:pt x="134" y="63"/>
                    <a:pt x="135" y="63"/>
                    <a:pt x="135" y="64"/>
                  </a:cubicBezTo>
                  <a:cubicBezTo>
                    <a:pt x="135" y="66"/>
                    <a:pt x="135" y="67"/>
                    <a:pt x="135" y="68"/>
                  </a:cubicBezTo>
                  <a:cubicBezTo>
                    <a:pt x="134" y="68"/>
                    <a:pt x="135" y="70"/>
                    <a:pt x="133" y="70"/>
                  </a:cubicBezTo>
                  <a:cubicBezTo>
                    <a:pt x="134" y="71"/>
                    <a:pt x="135" y="72"/>
                    <a:pt x="135" y="74"/>
                  </a:cubicBezTo>
                  <a:cubicBezTo>
                    <a:pt x="137" y="74"/>
                    <a:pt x="136" y="77"/>
                    <a:pt x="138" y="77"/>
                  </a:cubicBezTo>
                  <a:cubicBezTo>
                    <a:pt x="138" y="78"/>
                    <a:pt x="138" y="79"/>
                    <a:pt x="139" y="80"/>
                  </a:cubicBezTo>
                  <a:cubicBezTo>
                    <a:pt x="139" y="82"/>
                    <a:pt x="139" y="85"/>
                    <a:pt x="139" y="88"/>
                  </a:cubicBezTo>
                  <a:cubicBezTo>
                    <a:pt x="138" y="88"/>
                    <a:pt x="137" y="88"/>
                    <a:pt x="136" y="88"/>
                  </a:cubicBezTo>
                  <a:cubicBezTo>
                    <a:pt x="136" y="87"/>
                    <a:pt x="136" y="86"/>
                    <a:pt x="135" y="86"/>
                  </a:cubicBezTo>
                  <a:cubicBezTo>
                    <a:pt x="135" y="85"/>
                    <a:pt x="134" y="85"/>
                    <a:pt x="133" y="85"/>
                  </a:cubicBezTo>
                  <a:cubicBezTo>
                    <a:pt x="134" y="84"/>
                    <a:pt x="133" y="84"/>
                    <a:pt x="132" y="84"/>
                  </a:cubicBezTo>
                  <a:cubicBezTo>
                    <a:pt x="133" y="83"/>
                    <a:pt x="132" y="82"/>
                    <a:pt x="132" y="82"/>
                  </a:cubicBezTo>
                  <a:cubicBezTo>
                    <a:pt x="131" y="81"/>
                    <a:pt x="131" y="79"/>
                    <a:pt x="131" y="77"/>
                  </a:cubicBezTo>
                  <a:cubicBezTo>
                    <a:pt x="129" y="77"/>
                    <a:pt x="127" y="77"/>
                    <a:pt x="127" y="76"/>
                  </a:cubicBezTo>
                  <a:cubicBezTo>
                    <a:pt x="125" y="76"/>
                    <a:pt x="125" y="78"/>
                    <a:pt x="122" y="77"/>
                  </a:cubicBezTo>
                  <a:cubicBezTo>
                    <a:pt x="119" y="76"/>
                    <a:pt x="120" y="79"/>
                    <a:pt x="118" y="79"/>
                  </a:cubicBezTo>
                  <a:cubicBezTo>
                    <a:pt x="118" y="79"/>
                    <a:pt x="118" y="79"/>
                    <a:pt x="117" y="79"/>
                  </a:cubicBezTo>
                  <a:cubicBezTo>
                    <a:pt x="117" y="78"/>
                    <a:pt x="116" y="78"/>
                    <a:pt x="116" y="77"/>
                  </a:cubicBezTo>
                  <a:cubicBezTo>
                    <a:pt x="115" y="76"/>
                    <a:pt x="112" y="78"/>
                    <a:pt x="111" y="77"/>
                  </a:cubicBezTo>
                  <a:cubicBezTo>
                    <a:pt x="111" y="76"/>
                    <a:pt x="110" y="75"/>
                    <a:pt x="109" y="75"/>
                  </a:cubicBezTo>
                  <a:cubicBezTo>
                    <a:pt x="110" y="75"/>
                    <a:pt x="109" y="76"/>
                    <a:pt x="108" y="76"/>
                  </a:cubicBezTo>
                  <a:cubicBezTo>
                    <a:pt x="108" y="76"/>
                    <a:pt x="109" y="75"/>
                    <a:pt x="108" y="75"/>
                  </a:cubicBezTo>
                  <a:cubicBezTo>
                    <a:pt x="106" y="75"/>
                    <a:pt x="106" y="79"/>
                    <a:pt x="105" y="81"/>
                  </a:cubicBezTo>
                  <a:cubicBezTo>
                    <a:pt x="98" y="81"/>
                    <a:pt x="93" y="82"/>
                    <a:pt x="87" y="82"/>
                  </a:cubicBezTo>
                  <a:cubicBezTo>
                    <a:pt x="84" y="84"/>
                    <a:pt x="82" y="85"/>
                    <a:pt x="78" y="86"/>
                  </a:cubicBezTo>
                  <a:cubicBezTo>
                    <a:pt x="78" y="86"/>
                    <a:pt x="77" y="86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4" y="89"/>
                    <a:pt x="72" y="88"/>
                    <a:pt x="72" y="90"/>
                  </a:cubicBezTo>
                  <a:cubicBezTo>
                    <a:pt x="71" y="90"/>
                    <a:pt x="71" y="91"/>
                    <a:pt x="70" y="91"/>
                  </a:cubicBezTo>
                  <a:cubicBezTo>
                    <a:pt x="68" y="90"/>
                    <a:pt x="65" y="93"/>
                    <a:pt x="65" y="91"/>
                  </a:cubicBezTo>
                  <a:cubicBezTo>
                    <a:pt x="62" y="90"/>
                    <a:pt x="61" y="92"/>
                    <a:pt x="59" y="92"/>
                  </a:cubicBezTo>
                  <a:cubicBezTo>
                    <a:pt x="56" y="93"/>
                    <a:pt x="58" y="89"/>
                    <a:pt x="56" y="89"/>
                  </a:cubicBezTo>
                  <a:cubicBezTo>
                    <a:pt x="55" y="88"/>
                    <a:pt x="53" y="88"/>
                    <a:pt x="54" y="85"/>
                  </a:cubicBezTo>
                  <a:cubicBezTo>
                    <a:pt x="52" y="85"/>
                    <a:pt x="51" y="85"/>
                    <a:pt x="50" y="83"/>
                  </a:cubicBezTo>
                  <a:cubicBezTo>
                    <a:pt x="46" y="83"/>
                    <a:pt x="42" y="82"/>
                    <a:pt x="37" y="82"/>
                  </a:cubicBezTo>
                  <a:cubicBezTo>
                    <a:pt x="37" y="84"/>
                    <a:pt x="36" y="85"/>
                    <a:pt x="36" y="87"/>
                  </a:cubicBezTo>
                  <a:cubicBezTo>
                    <a:pt x="36" y="87"/>
                    <a:pt x="37" y="87"/>
                    <a:pt x="37" y="88"/>
                  </a:cubicBezTo>
                  <a:cubicBezTo>
                    <a:pt x="37" y="88"/>
                    <a:pt x="38" y="88"/>
                    <a:pt x="38" y="89"/>
                  </a:cubicBezTo>
                  <a:cubicBezTo>
                    <a:pt x="38" y="92"/>
                    <a:pt x="35" y="92"/>
                    <a:pt x="34" y="95"/>
                  </a:cubicBezTo>
                  <a:cubicBezTo>
                    <a:pt x="33" y="96"/>
                    <a:pt x="31" y="97"/>
                    <a:pt x="29" y="98"/>
                  </a:cubicBezTo>
                  <a:cubicBezTo>
                    <a:pt x="29" y="100"/>
                    <a:pt x="30" y="103"/>
                    <a:pt x="28" y="103"/>
                  </a:cubicBezTo>
                  <a:cubicBezTo>
                    <a:pt x="28" y="101"/>
                    <a:pt x="26" y="101"/>
                    <a:pt x="26" y="98"/>
                  </a:cubicBezTo>
                  <a:cubicBezTo>
                    <a:pt x="23" y="99"/>
                    <a:pt x="25" y="95"/>
                    <a:pt x="22" y="96"/>
                  </a:cubicBezTo>
                  <a:cubicBezTo>
                    <a:pt x="21" y="94"/>
                    <a:pt x="21" y="92"/>
                    <a:pt x="19" y="92"/>
                  </a:cubicBezTo>
                  <a:cubicBezTo>
                    <a:pt x="19" y="90"/>
                    <a:pt x="18" y="88"/>
                    <a:pt x="17" y="87"/>
                  </a:cubicBezTo>
                  <a:cubicBezTo>
                    <a:pt x="17" y="85"/>
                    <a:pt x="16" y="86"/>
                    <a:pt x="15" y="85"/>
                  </a:cubicBezTo>
                  <a:cubicBezTo>
                    <a:pt x="14" y="85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3" y="83"/>
                    <a:pt x="13" y="83"/>
                    <a:pt x="12" y="83"/>
                  </a:cubicBezTo>
                  <a:cubicBezTo>
                    <a:pt x="12" y="84"/>
                    <a:pt x="10" y="84"/>
                    <a:pt x="10" y="85"/>
                  </a:cubicBezTo>
                  <a:cubicBezTo>
                    <a:pt x="10" y="85"/>
                    <a:pt x="9" y="86"/>
                    <a:pt x="9" y="86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5" y="93"/>
                    <a:pt x="6" y="96"/>
                    <a:pt x="3" y="96"/>
                  </a:cubicBezTo>
                  <a:cubicBezTo>
                    <a:pt x="4" y="99"/>
                    <a:pt x="1" y="99"/>
                    <a:pt x="1" y="101"/>
                  </a:cubicBezTo>
                  <a:cubicBezTo>
                    <a:pt x="1" y="102"/>
                    <a:pt x="0" y="102"/>
                    <a:pt x="0" y="103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0"/>
                    <a:pt x="1" y="110"/>
                    <a:pt x="1" y="112"/>
                  </a:cubicBezTo>
                  <a:cubicBezTo>
                    <a:pt x="1" y="113"/>
                    <a:pt x="2" y="113"/>
                    <a:pt x="2" y="113"/>
                  </a:cubicBezTo>
                  <a:cubicBezTo>
                    <a:pt x="5" y="113"/>
                    <a:pt x="8" y="114"/>
                    <a:pt x="10" y="115"/>
                  </a:cubicBezTo>
                  <a:cubicBezTo>
                    <a:pt x="10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2" y="115"/>
                  </a:cubicBezTo>
                  <a:cubicBezTo>
                    <a:pt x="12" y="116"/>
                    <a:pt x="13" y="116"/>
                    <a:pt x="13" y="116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20"/>
                    <a:pt x="16" y="122"/>
                    <a:pt x="17" y="122"/>
                  </a:cubicBezTo>
                  <a:cubicBezTo>
                    <a:pt x="17" y="124"/>
                    <a:pt x="19" y="123"/>
                    <a:pt x="19" y="124"/>
                  </a:cubicBezTo>
                  <a:cubicBezTo>
                    <a:pt x="20" y="124"/>
                    <a:pt x="21" y="125"/>
                    <a:pt x="22" y="125"/>
                  </a:cubicBezTo>
                  <a:cubicBezTo>
                    <a:pt x="22" y="126"/>
                    <a:pt x="22" y="126"/>
                    <a:pt x="23" y="126"/>
                  </a:cubicBezTo>
                  <a:cubicBezTo>
                    <a:pt x="27" y="127"/>
                    <a:pt x="27" y="124"/>
                    <a:pt x="30" y="124"/>
                  </a:cubicBezTo>
                  <a:cubicBezTo>
                    <a:pt x="29" y="121"/>
                    <a:pt x="33" y="123"/>
                    <a:pt x="32" y="121"/>
                  </a:cubicBezTo>
                  <a:cubicBezTo>
                    <a:pt x="32" y="119"/>
                    <a:pt x="33" y="118"/>
                    <a:pt x="34" y="118"/>
                  </a:cubicBezTo>
                  <a:cubicBezTo>
                    <a:pt x="35" y="119"/>
                    <a:pt x="36" y="120"/>
                    <a:pt x="35" y="121"/>
                  </a:cubicBezTo>
                  <a:cubicBezTo>
                    <a:pt x="36" y="124"/>
                    <a:pt x="34" y="123"/>
                    <a:pt x="34" y="126"/>
                  </a:cubicBezTo>
                  <a:cubicBezTo>
                    <a:pt x="38" y="125"/>
                    <a:pt x="40" y="122"/>
                    <a:pt x="44" y="121"/>
                  </a:cubicBezTo>
                  <a:cubicBezTo>
                    <a:pt x="48" y="124"/>
                    <a:pt x="49" y="128"/>
                    <a:pt x="55" y="128"/>
                  </a:cubicBezTo>
                  <a:cubicBezTo>
                    <a:pt x="55" y="127"/>
                    <a:pt x="56" y="127"/>
                    <a:pt x="57" y="126"/>
                  </a:cubicBezTo>
                  <a:cubicBezTo>
                    <a:pt x="58" y="126"/>
                    <a:pt x="58" y="124"/>
                    <a:pt x="58" y="123"/>
                  </a:cubicBezTo>
                  <a:cubicBezTo>
                    <a:pt x="59" y="122"/>
                    <a:pt x="60" y="122"/>
                    <a:pt x="60" y="121"/>
                  </a:cubicBezTo>
                  <a:cubicBezTo>
                    <a:pt x="60" y="120"/>
                    <a:pt x="60" y="120"/>
                    <a:pt x="61" y="120"/>
                  </a:cubicBezTo>
                  <a:cubicBezTo>
                    <a:pt x="61" y="119"/>
                    <a:pt x="61" y="118"/>
                    <a:pt x="62" y="118"/>
                  </a:cubicBezTo>
                  <a:cubicBezTo>
                    <a:pt x="64" y="117"/>
                    <a:pt x="67" y="116"/>
                    <a:pt x="68" y="115"/>
                  </a:cubicBezTo>
                  <a:cubicBezTo>
                    <a:pt x="71" y="115"/>
                    <a:pt x="73" y="114"/>
                    <a:pt x="75" y="113"/>
                  </a:cubicBezTo>
                  <a:cubicBezTo>
                    <a:pt x="78" y="114"/>
                    <a:pt x="79" y="115"/>
                    <a:pt x="82" y="115"/>
                  </a:cubicBezTo>
                  <a:cubicBezTo>
                    <a:pt x="85" y="115"/>
                    <a:pt x="89" y="115"/>
                    <a:pt x="92" y="115"/>
                  </a:cubicBezTo>
                  <a:cubicBezTo>
                    <a:pt x="94" y="115"/>
                    <a:pt x="94" y="114"/>
                    <a:pt x="95" y="113"/>
                  </a:cubicBezTo>
                  <a:cubicBezTo>
                    <a:pt x="95" y="112"/>
                    <a:pt x="97" y="112"/>
                    <a:pt x="98" y="112"/>
                  </a:cubicBezTo>
                  <a:cubicBezTo>
                    <a:pt x="100" y="111"/>
                    <a:pt x="101" y="111"/>
                    <a:pt x="103" y="110"/>
                  </a:cubicBezTo>
                  <a:cubicBezTo>
                    <a:pt x="104" y="110"/>
                    <a:pt x="108" y="109"/>
                    <a:pt x="108" y="111"/>
                  </a:cubicBezTo>
                  <a:cubicBezTo>
                    <a:pt x="108" y="111"/>
                    <a:pt x="109" y="111"/>
                    <a:pt x="109" y="112"/>
                  </a:cubicBezTo>
                  <a:cubicBezTo>
                    <a:pt x="110" y="114"/>
                    <a:pt x="108" y="114"/>
                    <a:pt x="108" y="115"/>
                  </a:cubicBezTo>
                  <a:cubicBezTo>
                    <a:pt x="106" y="115"/>
                    <a:pt x="105" y="117"/>
                    <a:pt x="106" y="119"/>
                  </a:cubicBezTo>
                  <a:cubicBezTo>
                    <a:pt x="105" y="123"/>
                    <a:pt x="109" y="122"/>
                    <a:pt x="109" y="125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2" y="130"/>
                    <a:pt x="112" y="131"/>
                    <a:pt x="114" y="130"/>
                  </a:cubicBezTo>
                  <a:cubicBezTo>
                    <a:pt x="114" y="132"/>
                    <a:pt x="114" y="132"/>
                    <a:pt x="115" y="133"/>
                  </a:cubicBezTo>
                  <a:cubicBezTo>
                    <a:pt x="117" y="132"/>
                    <a:pt x="117" y="134"/>
                    <a:pt x="119" y="134"/>
                  </a:cubicBezTo>
                  <a:cubicBezTo>
                    <a:pt x="119" y="136"/>
                    <a:pt x="122" y="136"/>
                    <a:pt x="123" y="138"/>
                  </a:cubicBezTo>
                  <a:cubicBezTo>
                    <a:pt x="123" y="138"/>
                    <a:pt x="124" y="138"/>
                    <a:pt x="124" y="138"/>
                  </a:cubicBezTo>
                  <a:cubicBezTo>
                    <a:pt x="125" y="138"/>
                    <a:pt x="126" y="138"/>
                    <a:pt x="127" y="138"/>
                  </a:cubicBezTo>
                  <a:cubicBezTo>
                    <a:pt x="127" y="140"/>
                    <a:pt x="129" y="139"/>
                    <a:pt x="130" y="140"/>
                  </a:cubicBezTo>
                  <a:cubicBezTo>
                    <a:pt x="133" y="141"/>
                    <a:pt x="136" y="142"/>
                    <a:pt x="141" y="142"/>
                  </a:cubicBezTo>
                  <a:cubicBezTo>
                    <a:pt x="142" y="143"/>
                    <a:pt x="144" y="143"/>
                    <a:pt x="145" y="145"/>
                  </a:cubicBezTo>
                  <a:cubicBezTo>
                    <a:pt x="146" y="144"/>
                    <a:pt x="147" y="145"/>
                    <a:pt x="147" y="144"/>
                  </a:cubicBezTo>
                  <a:cubicBezTo>
                    <a:pt x="147" y="144"/>
                    <a:pt x="149" y="144"/>
                    <a:pt x="149" y="143"/>
                  </a:cubicBezTo>
                  <a:cubicBezTo>
                    <a:pt x="150" y="143"/>
                    <a:pt x="152" y="143"/>
                    <a:pt x="154" y="143"/>
                  </a:cubicBezTo>
                  <a:cubicBezTo>
                    <a:pt x="156" y="143"/>
                    <a:pt x="156" y="144"/>
                    <a:pt x="157" y="145"/>
                  </a:cubicBezTo>
                  <a:cubicBezTo>
                    <a:pt x="159" y="145"/>
                    <a:pt x="160" y="144"/>
                    <a:pt x="161" y="145"/>
                  </a:cubicBezTo>
                  <a:cubicBezTo>
                    <a:pt x="161" y="145"/>
                    <a:pt x="161" y="145"/>
                    <a:pt x="161" y="146"/>
                  </a:cubicBezTo>
                  <a:cubicBezTo>
                    <a:pt x="161" y="146"/>
                    <a:pt x="162" y="145"/>
                    <a:pt x="162" y="146"/>
                  </a:cubicBezTo>
                  <a:cubicBezTo>
                    <a:pt x="163" y="146"/>
                    <a:pt x="163" y="146"/>
                    <a:pt x="165" y="146"/>
                  </a:cubicBezTo>
                  <a:cubicBezTo>
                    <a:pt x="167" y="146"/>
                    <a:pt x="168" y="144"/>
                    <a:pt x="171" y="144"/>
                  </a:cubicBezTo>
                  <a:cubicBezTo>
                    <a:pt x="173" y="143"/>
                    <a:pt x="175" y="144"/>
                    <a:pt x="178" y="144"/>
                  </a:cubicBezTo>
                  <a:cubicBezTo>
                    <a:pt x="179" y="144"/>
                    <a:pt x="180" y="145"/>
                    <a:pt x="182" y="145"/>
                  </a:cubicBezTo>
                  <a:cubicBezTo>
                    <a:pt x="183" y="146"/>
                    <a:pt x="184" y="146"/>
                    <a:pt x="185" y="146"/>
                  </a:cubicBezTo>
                  <a:cubicBezTo>
                    <a:pt x="187" y="146"/>
                    <a:pt x="187" y="147"/>
                    <a:pt x="189" y="147"/>
                  </a:cubicBezTo>
                  <a:cubicBezTo>
                    <a:pt x="192" y="147"/>
                    <a:pt x="195" y="147"/>
                    <a:pt x="198" y="147"/>
                  </a:cubicBezTo>
                  <a:cubicBezTo>
                    <a:pt x="201" y="147"/>
                    <a:pt x="200" y="150"/>
                    <a:pt x="203" y="149"/>
                  </a:cubicBezTo>
                  <a:cubicBezTo>
                    <a:pt x="203" y="148"/>
                    <a:pt x="204" y="147"/>
                    <a:pt x="205" y="147"/>
                  </a:cubicBezTo>
                  <a:cubicBezTo>
                    <a:pt x="206" y="147"/>
                    <a:pt x="208" y="145"/>
                    <a:pt x="208" y="144"/>
                  </a:cubicBezTo>
                  <a:cubicBezTo>
                    <a:pt x="209" y="144"/>
                    <a:pt x="209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1" y="143"/>
                    <a:pt x="212" y="141"/>
                    <a:pt x="212" y="141"/>
                  </a:cubicBezTo>
                  <a:cubicBezTo>
                    <a:pt x="212" y="141"/>
                    <a:pt x="213" y="141"/>
                    <a:pt x="214" y="141"/>
                  </a:cubicBezTo>
                  <a:cubicBezTo>
                    <a:pt x="214" y="141"/>
                    <a:pt x="214" y="140"/>
                    <a:pt x="215" y="139"/>
                  </a:cubicBezTo>
                  <a:cubicBezTo>
                    <a:pt x="215" y="139"/>
                    <a:pt x="216" y="138"/>
                    <a:pt x="217" y="138"/>
                  </a:cubicBezTo>
                  <a:cubicBezTo>
                    <a:pt x="217" y="137"/>
                    <a:pt x="217" y="137"/>
                    <a:pt x="217" y="137"/>
                  </a:cubicBezTo>
                  <a:cubicBezTo>
                    <a:pt x="217" y="136"/>
                    <a:pt x="218" y="137"/>
                    <a:pt x="218" y="137"/>
                  </a:cubicBezTo>
                  <a:cubicBezTo>
                    <a:pt x="219" y="136"/>
                    <a:pt x="219" y="136"/>
                    <a:pt x="220" y="136"/>
                  </a:cubicBezTo>
                  <a:cubicBezTo>
                    <a:pt x="225" y="134"/>
                    <a:pt x="234" y="134"/>
                    <a:pt x="240" y="136"/>
                  </a:cubicBezTo>
                  <a:cubicBezTo>
                    <a:pt x="242" y="135"/>
                    <a:pt x="243" y="133"/>
                    <a:pt x="247" y="133"/>
                  </a:cubicBezTo>
                  <a:cubicBezTo>
                    <a:pt x="247" y="132"/>
                    <a:pt x="249" y="133"/>
                    <a:pt x="249" y="131"/>
                  </a:cubicBezTo>
                  <a:cubicBezTo>
                    <a:pt x="251" y="132"/>
                    <a:pt x="253" y="131"/>
                    <a:pt x="254" y="130"/>
                  </a:cubicBezTo>
                  <a:cubicBezTo>
                    <a:pt x="255" y="130"/>
                    <a:pt x="257" y="131"/>
                    <a:pt x="258" y="130"/>
                  </a:cubicBezTo>
                  <a:cubicBezTo>
                    <a:pt x="259" y="130"/>
                    <a:pt x="260" y="129"/>
                    <a:pt x="261" y="129"/>
                  </a:cubicBezTo>
                  <a:cubicBezTo>
                    <a:pt x="261" y="128"/>
                    <a:pt x="261" y="127"/>
                    <a:pt x="261" y="127"/>
                  </a:cubicBezTo>
                  <a:cubicBezTo>
                    <a:pt x="263" y="127"/>
                    <a:pt x="263" y="127"/>
                    <a:pt x="263" y="127"/>
                  </a:cubicBezTo>
                  <a:cubicBezTo>
                    <a:pt x="263" y="126"/>
                    <a:pt x="265" y="125"/>
                    <a:pt x="266" y="125"/>
                  </a:cubicBezTo>
                  <a:cubicBezTo>
                    <a:pt x="270" y="125"/>
                    <a:pt x="270" y="125"/>
                    <a:pt x="270" y="125"/>
                  </a:cubicBezTo>
                  <a:cubicBezTo>
                    <a:pt x="270" y="124"/>
                    <a:pt x="270" y="124"/>
                    <a:pt x="271" y="124"/>
                  </a:cubicBezTo>
                  <a:cubicBezTo>
                    <a:pt x="272" y="124"/>
                    <a:pt x="274" y="124"/>
                    <a:pt x="274" y="122"/>
                  </a:cubicBezTo>
                  <a:cubicBezTo>
                    <a:pt x="273" y="122"/>
                    <a:pt x="273" y="120"/>
                    <a:pt x="273" y="120"/>
                  </a:cubicBezTo>
                  <a:cubicBezTo>
                    <a:pt x="271" y="120"/>
                    <a:pt x="269" y="120"/>
                    <a:pt x="269" y="119"/>
                  </a:cubicBezTo>
                  <a:cubicBezTo>
                    <a:pt x="269" y="117"/>
                    <a:pt x="272" y="117"/>
                    <a:pt x="273" y="117"/>
                  </a:cubicBezTo>
                  <a:cubicBezTo>
                    <a:pt x="273" y="117"/>
                    <a:pt x="274" y="116"/>
                    <a:pt x="274" y="116"/>
                  </a:cubicBezTo>
                  <a:cubicBezTo>
                    <a:pt x="276" y="115"/>
                    <a:pt x="279" y="115"/>
                    <a:pt x="281" y="114"/>
                  </a:cubicBezTo>
                  <a:cubicBezTo>
                    <a:pt x="281" y="113"/>
                    <a:pt x="280" y="112"/>
                    <a:pt x="281" y="112"/>
                  </a:cubicBezTo>
                  <a:cubicBezTo>
                    <a:pt x="282" y="109"/>
                    <a:pt x="280" y="110"/>
                    <a:pt x="280" y="108"/>
                  </a:cubicBezTo>
                  <a:cubicBezTo>
                    <a:pt x="280" y="106"/>
                    <a:pt x="278" y="106"/>
                    <a:pt x="279" y="104"/>
                  </a:cubicBezTo>
                  <a:cubicBezTo>
                    <a:pt x="278" y="101"/>
                    <a:pt x="280" y="100"/>
                    <a:pt x="280" y="98"/>
                  </a:cubicBezTo>
                  <a:cubicBezTo>
                    <a:pt x="280" y="96"/>
                    <a:pt x="279" y="95"/>
                    <a:pt x="279" y="9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4" y="92"/>
                    <a:pt x="285" y="91"/>
                    <a:pt x="285" y="89"/>
                  </a:cubicBezTo>
                  <a:cubicBezTo>
                    <a:pt x="287" y="89"/>
                    <a:pt x="286" y="86"/>
                    <a:pt x="288" y="87"/>
                  </a:cubicBezTo>
                  <a:cubicBezTo>
                    <a:pt x="289" y="85"/>
                    <a:pt x="288" y="81"/>
                    <a:pt x="289" y="79"/>
                  </a:cubicBezTo>
                  <a:cubicBezTo>
                    <a:pt x="288" y="79"/>
                    <a:pt x="288" y="79"/>
                    <a:pt x="288" y="79"/>
                  </a:cubicBezTo>
                  <a:cubicBezTo>
                    <a:pt x="287" y="79"/>
                    <a:pt x="287" y="79"/>
                    <a:pt x="287" y="78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78"/>
                    <a:pt x="285" y="78"/>
                    <a:pt x="285" y="77"/>
                  </a:cubicBezTo>
                  <a:cubicBezTo>
                    <a:pt x="284" y="77"/>
                    <a:pt x="283" y="75"/>
                    <a:pt x="282" y="75"/>
                  </a:cubicBezTo>
                  <a:cubicBezTo>
                    <a:pt x="282" y="75"/>
                    <a:pt x="281" y="75"/>
                    <a:pt x="281" y="74"/>
                  </a:cubicBezTo>
                  <a:cubicBezTo>
                    <a:pt x="280" y="74"/>
                    <a:pt x="280" y="73"/>
                    <a:pt x="281" y="72"/>
                  </a:cubicBezTo>
                  <a:cubicBezTo>
                    <a:pt x="283" y="71"/>
                    <a:pt x="283" y="73"/>
                    <a:pt x="285" y="73"/>
                  </a:cubicBezTo>
                  <a:cubicBezTo>
                    <a:pt x="288" y="73"/>
                    <a:pt x="288" y="74"/>
                    <a:pt x="290" y="74"/>
                  </a:cubicBezTo>
                  <a:cubicBezTo>
                    <a:pt x="296" y="74"/>
                    <a:pt x="299" y="73"/>
                    <a:pt x="304" y="72"/>
                  </a:cubicBezTo>
                  <a:cubicBezTo>
                    <a:pt x="304" y="72"/>
                    <a:pt x="304" y="71"/>
                    <a:pt x="305" y="71"/>
                  </a:cubicBezTo>
                  <a:cubicBezTo>
                    <a:pt x="305" y="69"/>
                    <a:pt x="304" y="69"/>
                    <a:pt x="304" y="67"/>
                  </a:cubicBezTo>
                  <a:close/>
                  <a:moveTo>
                    <a:pt x="296" y="48"/>
                  </a:moveTo>
                  <a:cubicBezTo>
                    <a:pt x="296" y="48"/>
                    <a:pt x="296" y="48"/>
                    <a:pt x="296" y="48"/>
                  </a:cubicBezTo>
                  <a:cubicBezTo>
                    <a:pt x="296" y="48"/>
                    <a:pt x="296" y="48"/>
                    <a:pt x="296" y="48"/>
                  </a:cubicBezTo>
                  <a:cubicBezTo>
                    <a:pt x="296" y="48"/>
                    <a:pt x="296" y="48"/>
                    <a:pt x="296" y="48"/>
                  </a:cubicBezTo>
                  <a:close/>
                  <a:moveTo>
                    <a:pt x="296" y="48"/>
                  </a:moveTo>
                  <a:cubicBezTo>
                    <a:pt x="296" y="48"/>
                    <a:pt x="296" y="48"/>
                    <a:pt x="296" y="48"/>
                  </a:cubicBezTo>
                  <a:cubicBezTo>
                    <a:pt x="296" y="48"/>
                    <a:pt x="296" y="48"/>
                    <a:pt x="296" y="48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49" name="Google Shape;638;p19">
              <a:extLst>
                <a:ext uri="{FF2B5EF4-FFF2-40B4-BE49-F238E27FC236}">
                  <a16:creationId xmlns:a16="http://schemas.microsoft.com/office/drawing/2014/main" id="{472311E5-17D4-DB49-B2F6-CE4A73B6B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76150" y="4362450"/>
              <a:ext cx="641350" cy="2190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800"/>
                <a:buFont typeface="Open Sans SemiBold" panose="020B0706030804020204" pitchFamily="34" charset="0"/>
                <a:buNone/>
                <a:defRPr/>
              </a:pPr>
              <a:r>
                <a:rPr lang="en-US" altLang="en-US" sz="8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AUSTRIA</a:t>
              </a:r>
              <a:endParaRPr lang="en-US" altLang="en-US"/>
            </a:p>
          </p:txBody>
        </p:sp>
        <p:sp>
          <p:nvSpPr>
            <p:cNvPr id="83993" name="Google Shape;639;p19">
              <a:extLst>
                <a:ext uri="{FF2B5EF4-FFF2-40B4-BE49-F238E27FC236}">
                  <a16:creationId xmlns:a16="http://schemas.microsoft.com/office/drawing/2014/main" id="{C7836AEB-36AA-3F4F-A347-670F2158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800" y="5046663"/>
              <a:ext cx="3641725" cy="2822575"/>
            </a:xfrm>
            <a:custGeom>
              <a:avLst/>
              <a:gdLst>
                <a:gd name="T0" fmla="*/ 431880 w 700"/>
                <a:gd name="T1" fmla="*/ 2755495 h 542"/>
                <a:gd name="T2" fmla="*/ 546354 w 700"/>
                <a:gd name="T3" fmla="*/ 2666944 h 542"/>
                <a:gd name="T4" fmla="*/ 171711 w 700"/>
                <a:gd name="T5" fmla="*/ 2750286 h 542"/>
                <a:gd name="T6" fmla="*/ 598388 w 700"/>
                <a:gd name="T7" fmla="*/ 2557557 h 542"/>
                <a:gd name="T8" fmla="*/ 72847 w 700"/>
                <a:gd name="T9" fmla="*/ 2646108 h 542"/>
                <a:gd name="T10" fmla="*/ 0 w 700"/>
                <a:gd name="T11" fmla="*/ 2812792 h 542"/>
                <a:gd name="T12" fmla="*/ 3439429 w 700"/>
                <a:gd name="T13" fmla="*/ 1708511 h 542"/>
                <a:gd name="T14" fmla="*/ 3350971 w 700"/>
                <a:gd name="T15" fmla="*/ 1635587 h 542"/>
                <a:gd name="T16" fmla="*/ 3257311 w 700"/>
                <a:gd name="T17" fmla="*/ 1781435 h 542"/>
                <a:gd name="T18" fmla="*/ 3403005 w 700"/>
                <a:gd name="T19" fmla="*/ 1786644 h 542"/>
                <a:gd name="T20" fmla="*/ 3350971 w 700"/>
                <a:gd name="T21" fmla="*/ 875091 h 542"/>
                <a:gd name="T22" fmla="*/ 3153243 w 700"/>
                <a:gd name="T23" fmla="*/ 823002 h 542"/>
                <a:gd name="T24" fmla="*/ 2861854 w 700"/>
                <a:gd name="T25" fmla="*/ 703198 h 542"/>
                <a:gd name="T26" fmla="*/ 2648516 w 700"/>
                <a:gd name="T27" fmla="*/ 635483 h 542"/>
                <a:gd name="T28" fmla="*/ 2476805 w 700"/>
                <a:gd name="T29" fmla="*/ 541723 h 542"/>
                <a:gd name="T30" fmla="*/ 2237450 w 700"/>
                <a:gd name="T31" fmla="*/ 380248 h 542"/>
                <a:gd name="T32" fmla="*/ 1998095 w 700"/>
                <a:gd name="T33" fmla="*/ 322950 h 542"/>
                <a:gd name="T34" fmla="*/ 1784756 w 700"/>
                <a:gd name="T35" fmla="*/ 276070 h 542"/>
                <a:gd name="T36" fmla="*/ 1665079 w 700"/>
                <a:gd name="T37" fmla="*/ 203146 h 542"/>
                <a:gd name="T38" fmla="*/ 1368487 w 700"/>
                <a:gd name="T39" fmla="*/ 119804 h 542"/>
                <a:gd name="T40" fmla="*/ 1207182 w 700"/>
                <a:gd name="T41" fmla="*/ 36462 h 542"/>
                <a:gd name="T42" fmla="*/ 1097911 w 700"/>
                <a:gd name="T43" fmla="*/ 15627 h 542"/>
                <a:gd name="T44" fmla="*/ 999047 w 700"/>
                <a:gd name="T45" fmla="*/ 83342 h 542"/>
                <a:gd name="T46" fmla="*/ 785709 w 700"/>
                <a:gd name="T47" fmla="*/ 140640 h 542"/>
                <a:gd name="T48" fmla="*/ 853353 w 700"/>
                <a:gd name="T49" fmla="*/ 281279 h 542"/>
                <a:gd name="T50" fmla="*/ 816929 w 700"/>
                <a:gd name="T51" fmla="*/ 437545 h 542"/>
                <a:gd name="T52" fmla="*/ 941810 w 700"/>
                <a:gd name="T53" fmla="*/ 453172 h 542"/>
                <a:gd name="T54" fmla="*/ 1144742 w 700"/>
                <a:gd name="T55" fmla="*/ 572976 h 542"/>
                <a:gd name="T56" fmla="*/ 1295639 w 700"/>
                <a:gd name="T57" fmla="*/ 604229 h 542"/>
                <a:gd name="T58" fmla="*/ 1285233 w 700"/>
                <a:gd name="T59" fmla="*/ 812584 h 542"/>
                <a:gd name="T60" fmla="*/ 1207182 w 700"/>
                <a:gd name="T61" fmla="*/ 849047 h 542"/>
                <a:gd name="T62" fmla="*/ 1165555 w 700"/>
                <a:gd name="T63" fmla="*/ 921971 h 542"/>
                <a:gd name="T64" fmla="*/ 1155148 w 700"/>
                <a:gd name="T65" fmla="*/ 979268 h 542"/>
                <a:gd name="T66" fmla="*/ 1134335 w 700"/>
                <a:gd name="T67" fmla="*/ 1088655 h 542"/>
                <a:gd name="T68" fmla="*/ 1082301 w 700"/>
                <a:gd name="T69" fmla="*/ 1161579 h 542"/>
                <a:gd name="T70" fmla="*/ 962624 w 700"/>
                <a:gd name="T71" fmla="*/ 1260548 h 542"/>
                <a:gd name="T72" fmla="*/ 947014 w 700"/>
                <a:gd name="T73" fmla="*/ 1411605 h 542"/>
                <a:gd name="T74" fmla="*/ 993844 w 700"/>
                <a:gd name="T75" fmla="*/ 1484529 h 542"/>
                <a:gd name="T76" fmla="*/ 931403 w 700"/>
                <a:gd name="T77" fmla="*/ 1520991 h 542"/>
                <a:gd name="T78" fmla="*/ 889777 w 700"/>
                <a:gd name="T79" fmla="*/ 1567871 h 542"/>
                <a:gd name="T80" fmla="*/ 884573 w 700"/>
                <a:gd name="T81" fmla="*/ 1651213 h 542"/>
                <a:gd name="T82" fmla="*/ 926200 w 700"/>
                <a:gd name="T83" fmla="*/ 1765808 h 542"/>
                <a:gd name="T84" fmla="*/ 863760 w 700"/>
                <a:gd name="T85" fmla="*/ 2026252 h 542"/>
                <a:gd name="T86" fmla="*/ 967827 w 700"/>
                <a:gd name="T87" fmla="*/ 2177310 h 542"/>
                <a:gd name="T88" fmla="*/ 1061488 w 700"/>
                <a:gd name="T89" fmla="*/ 2411709 h 542"/>
                <a:gd name="T90" fmla="*/ 1326860 w 700"/>
                <a:gd name="T91" fmla="*/ 2343994 h 542"/>
                <a:gd name="T92" fmla="*/ 1831587 w 700"/>
                <a:gd name="T93" fmla="*/ 2385665 h 542"/>
                <a:gd name="T94" fmla="*/ 2091755 w 700"/>
                <a:gd name="T95" fmla="*/ 2333576 h 542"/>
                <a:gd name="T96" fmla="*/ 2315500 w 700"/>
                <a:gd name="T97" fmla="*/ 2224189 h 542"/>
                <a:gd name="T98" fmla="*/ 2393551 w 700"/>
                <a:gd name="T99" fmla="*/ 2130430 h 542"/>
                <a:gd name="T100" fmla="*/ 2596482 w 700"/>
                <a:gd name="T101" fmla="*/ 1937701 h 542"/>
                <a:gd name="T102" fmla="*/ 2565262 w 700"/>
                <a:gd name="T103" fmla="*/ 1739764 h 542"/>
                <a:gd name="T104" fmla="*/ 2664126 w 700"/>
                <a:gd name="T105" fmla="*/ 1510574 h 542"/>
                <a:gd name="T106" fmla="*/ 2861854 w 700"/>
                <a:gd name="T107" fmla="*/ 1317845 h 542"/>
                <a:gd name="T108" fmla="*/ 3064786 w 700"/>
                <a:gd name="T109" fmla="*/ 1218877 h 542"/>
                <a:gd name="T110" fmla="*/ 3330158 w 700"/>
                <a:gd name="T111" fmla="*/ 1119908 h 542"/>
                <a:gd name="T112" fmla="*/ 3449835 w 700"/>
                <a:gd name="T113" fmla="*/ 984477 h 542"/>
                <a:gd name="T114" fmla="*/ 3626750 w 700"/>
                <a:gd name="T115" fmla="*/ 1661631 h 542"/>
                <a:gd name="T116" fmla="*/ 3637157 w 700"/>
                <a:gd name="T117" fmla="*/ 1687675 h 542"/>
                <a:gd name="T118" fmla="*/ 3304141 w 700"/>
                <a:gd name="T119" fmla="*/ 1875195 h 542"/>
                <a:gd name="T120" fmla="*/ 2950312 w 700"/>
                <a:gd name="T121" fmla="*/ 1843942 h 5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00" h="542" extrusionOk="0">
                  <a:moveTo>
                    <a:pt x="106" y="506"/>
                  </a:moveTo>
                  <a:cubicBezTo>
                    <a:pt x="106" y="506"/>
                    <a:pt x="105" y="506"/>
                    <a:pt x="105" y="506"/>
                  </a:cubicBezTo>
                  <a:cubicBezTo>
                    <a:pt x="104" y="506"/>
                    <a:pt x="104" y="506"/>
                    <a:pt x="103" y="506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7"/>
                    <a:pt x="102" y="507"/>
                    <a:pt x="102" y="507"/>
                  </a:cubicBezTo>
                  <a:cubicBezTo>
                    <a:pt x="102" y="507"/>
                    <a:pt x="101" y="508"/>
                    <a:pt x="101" y="508"/>
                  </a:cubicBezTo>
                  <a:cubicBezTo>
                    <a:pt x="101" y="508"/>
                    <a:pt x="100" y="509"/>
                    <a:pt x="100" y="509"/>
                  </a:cubicBezTo>
                  <a:cubicBezTo>
                    <a:pt x="100" y="509"/>
                    <a:pt x="100" y="510"/>
                    <a:pt x="100" y="512"/>
                  </a:cubicBezTo>
                  <a:cubicBezTo>
                    <a:pt x="98" y="513"/>
                    <a:pt x="97" y="515"/>
                    <a:pt x="97" y="516"/>
                  </a:cubicBezTo>
                  <a:cubicBezTo>
                    <a:pt x="96" y="519"/>
                    <a:pt x="94" y="520"/>
                    <a:pt x="94" y="523"/>
                  </a:cubicBezTo>
                  <a:cubicBezTo>
                    <a:pt x="93" y="523"/>
                    <a:pt x="93" y="523"/>
                    <a:pt x="92" y="524"/>
                  </a:cubicBezTo>
                  <a:cubicBezTo>
                    <a:pt x="92" y="524"/>
                    <a:pt x="92" y="524"/>
                    <a:pt x="92" y="524"/>
                  </a:cubicBezTo>
                  <a:cubicBezTo>
                    <a:pt x="90" y="524"/>
                    <a:pt x="90" y="525"/>
                    <a:pt x="88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87" y="528"/>
                    <a:pt x="83" y="526"/>
                    <a:pt x="83" y="529"/>
                  </a:cubicBezTo>
                  <a:cubicBezTo>
                    <a:pt x="83" y="529"/>
                    <a:pt x="83" y="529"/>
                    <a:pt x="83" y="529"/>
                  </a:cubicBezTo>
                  <a:cubicBezTo>
                    <a:pt x="83" y="529"/>
                    <a:pt x="83" y="529"/>
                    <a:pt x="84" y="529"/>
                  </a:cubicBezTo>
                  <a:cubicBezTo>
                    <a:pt x="85" y="529"/>
                    <a:pt x="85" y="528"/>
                    <a:pt x="86" y="528"/>
                  </a:cubicBezTo>
                  <a:cubicBezTo>
                    <a:pt x="86" y="528"/>
                    <a:pt x="87" y="528"/>
                    <a:pt x="87" y="528"/>
                  </a:cubicBezTo>
                  <a:cubicBezTo>
                    <a:pt x="88" y="530"/>
                    <a:pt x="89" y="530"/>
                    <a:pt x="90" y="529"/>
                  </a:cubicBezTo>
                  <a:cubicBezTo>
                    <a:pt x="91" y="529"/>
                    <a:pt x="91" y="529"/>
                    <a:pt x="91" y="529"/>
                  </a:cubicBezTo>
                  <a:cubicBezTo>
                    <a:pt x="92" y="529"/>
                    <a:pt x="92" y="529"/>
                    <a:pt x="92" y="529"/>
                  </a:cubicBezTo>
                  <a:cubicBezTo>
                    <a:pt x="92" y="529"/>
                    <a:pt x="93" y="528"/>
                    <a:pt x="93" y="528"/>
                  </a:cubicBezTo>
                  <a:cubicBezTo>
                    <a:pt x="94" y="528"/>
                    <a:pt x="95" y="528"/>
                    <a:pt x="95" y="526"/>
                  </a:cubicBezTo>
                  <a:cubicBezTo>
                    <a:pt x="95" y="526"/>
                    <a:pt x="95" y="526"/>
                    <a:pt x="95" y="526"/>
                  </a:cubicBezTo>
                  <a:cubicBezTo>
                    <a:pt x="96" y="525"/>
                    <a:pt x="97" y="524"/>
                    <a:pt x="98" y="524"/>
                  </a:cubicBezTo>
                  <a:cubicBezTo>
                    <a:pt x="99" y="524"/>
                    <a:pt x="99" y="522"/>
                    <a:pt x="100" y="522"/>
                  </a:cubicBezTo>
                  <a:cubicBezTo>
                    <a:pt x="101" y="522"/>
                    <a:pt x="102" y="521"/>
                    <a:pt x="103" y="521"/>
                  </a:cubicBezTo>
                  <a:cubicBezTo>
                    <a:pt x="103" y="518"/>
                    <a:pt x="104" y="517"/>
                    <a:pt x="104" y="514"/>
                  </a:cubicBezTo>
                  <a:cubicBezTo>
                    <a:pt x="104" y="514"/>
                    <a:pt x="104" y="513"/>
                    <a:pt x="105" y="513"/>
                  </a:cubicBezTo>
                  <a:cubicBezTo>
                    <a:pt x="105" y="513"/>
                    <a:pt x="105" y="513"/>
                    <a:pt x="105" y="512"/>
                  </a:cubicBezTo>
                  <a:cubicBezTo>
                    <a:pt x="105" y="512"/>
                    <a:pt x="106" y="511"/>
                    <a:pt x="106" y="510"/>
                  </a:cubicBezTo>
                  <a:cubicBezTo>
                    <a:pt x="106" y="510"/>
                    <a:pt x="106" y="510"/>
                    <a:pt x="106" y="510"/>
                  </a:cubicBezTo>
                  <a:cubicBezTo>
                    <a:pt x="107" y="508"/>
                    <a:pt x="105" y="508"/>
                    <a:pt x="106" y="506"/>
                  </a:cubicBezTo>
                  <a:close/>
                  <a:moveTo>
                    <a:pt x="47" y="513"/>
                  </a:moveTo>
                  <a:cubicBezTo>
                    <a:pt x="47" y="514"/>
                    <a:pt x="45" y="514"/>
                    <a:pt x="44" y="514"/>
                  </a:cubicBezTo>
                  <a:cubicBezTo>
                    <a:pt x="44" y="514"/>
                    <a:pt x="44" y="514"/>
                    <a:pt x="44" y="514"/>
                  </a:cubicBezTo>
                  <a:cubicBezTo>
                    <a:pt x="43" y="514"/>
                    <a:pt x="43" y="514"/>
                    <a:pt x="43" y="514"/>
                  </a:cubicBezTo>
                  <a:cubicBezTo>
                    <a:pt x="44" y="515"/>
                    <a:pt x="43" y="515"/>
                    <a:pt x="43" y="516"/>
                  </a:cubicBezTo>
                  <a:cubicBezTo>
                    <a:pt x="43" y="516"/>
                    <a:pt x="43" y="516"/>
                    <a:pt x="43" y="516"/>
                  </a:cubicBezTo>
                  <a:cubicBezTo>
                    <a:pt x="42" y="517"/>
                    <a:pt x="41" y="517"/>
                    <a:pt x="41" y="518"/>
                  </a:cubicBezTo>
                  <a:cubicBezTo>
                    <a:pt x="41" y="518"/>
                    <a:pt x="41" y="518"/>
                    <a:pt x="41" y="518"/>
                  </a:cubicBezTo>
                  <a:cubicBezTo>
                    <a:pt x="40" y="518"/>
                    <a:pt x="40" y="519"/>
                    <a:pt x="39" y="519"/>
                  </a:cubicBezTo>
                  <a:cubicBezTo>
                    <a:pt x="37" y="519"/>
                    <a:pt x="35" y="519"/>
                    <a:pt x="32" y="519"/>
                  </a:cubicBezTo>
                  <a:cubicBezTo>
                    <a:pt x="32" y="521"/>
                    <a:pt x="31" y="522"/>
                    <a:pt x="32" y="523"/>
                  </a:cubicBezTo>
                  <a:cubicBezTo>
                    <a:pt x="32" y="523"/>
                    <a:pt x="32" y="524"/>
                    <a:pt x="32" y="524"/>
                  </a:cubicBezTo>
                  <a:cubicBezTo>
                    <a:pt x="32" y="525"/>
                    <a:pt x="33" y="527"/>
                    <a:pt x="33" y="528"/>
                  </a:cubicBezTo>
                  <a:cubicBezTo>
                    <a:pt x="33" y="528"/>
                    <a:pt x="33" y="528"/>
                    <a:pt x="33" y="529"/>
                  </a:cubicBezTo>
                  <a:cubicBezTo>
                    <a:pt x="34" y="529"/>
                    <a:pt x="34" y="529"/>
                    <a:pt x="34" y="530"/>
                  </a:cubicBezTo>
                  <a:cubicBezTo>
                    <a:pt x="34" y="530"/>
                    <a:pt x="34" y="530"/>
                    <a:pt x="34" y="530"/>
                  </a:cubicBezTo>
                  <a:cubicBezTo>
                    <a:pt x="35" y="530"/>
                    <a:pt x="36" y="530"/>
                    <a:pt x="36" y="531"/>
                  </a:cubicBezTo>
                  <a:cubicBezTo>
                    <a:pt x="38" y="531"/>
                    <a:pt x="38" y="529"/>
                    <a:pt x="39" y="529"/>
                  </a:cubicBezTo>
                  <a:cubicBezTo>
                    <a:pt x="40" y="529"/>
                    <a:pt x="40" y="529"/>
                    <a:pt x="40" y="529"/>
                  </a:cubicBezTo>
                  <a:cubicBezTo>
                    <a:pt x="40" y="529"/>
                    <a:pt x="40" y="528"/>
                    <a:pt x="40" y="528"/>
                  </a:cubicBezTo>
                  <a:cubicBezTo>
                    <a:pt x="41" y="527"/>
                    <a:pt x="42" y="526"/>
                    <a:pt x="42" y="525"/>
                  </a:cubicBezTo>
                  <a:cubicBezTo>
                    <a:pt x="43" y="524"/>
                    <a:pt x="43" y="524"/>
                    <a:pt x="43" y="524"/>
                  </a:cubicBezTo>
                  <a:cubicBezTo>
                    <a:pt x="43" y="523"/>
                    <a:pt x="43" y="522"/>
                    <a:pt x="43" y="521"/>
                  </a:cubicBezTo>
                  <a:cubicBezTo>
                    <a:pt x="44" y="520"/>
                    <a:pt x="46" y="520"/>
                    <a:pt x="46" y="517"/>
                  </a:cubicBezTo>
                  <a:cubicBezTo>
                    <a:pt x="47" y="517"/>
                    <a:pt x="47" y="517"/>
                    <a:pt x="47" y="516"/>
                  </a:cubicBezTo>
                  <a:cubicBezTo>
                    <a:pt x="47" y="516"/>
                    <a:pt x="47" y="516"/>
                    <a:pt x="47" y="516"/>
                  </a:cubicBezTo>
                  <a:cubicBezTo>
                    <a:pt x="47" y="515"/>
                    <a:pt x="47" y="515"/>
                    <a:pt x="48" y="513"/>
                  </a:cubicBezTo>
                  <a:cubicBezTo>
                    <a:pt x="48" y="513"/>
                    <a:pt x="47" y="513"/>
                    <a:pt x="47" y="513"/>
                  </a:cubicBezTo>
                  <a:close/>
                  <a:moveTo>
                    <a:pt x="115" y="491"/>
                  </a:moveTo>
                  <a:cubicBezTo>
                    <a:pt x="115" y="494"/>
                    <a:pt x="112" y="494"/>
                    <a:pt x="111" y="497"/>
                  </a:cubicBezTo>
                  <a:cubicBezTo>
                    <a:pt x="109" y="497"/>
                    <a:pt x="108" y="498"/>
                    <a:pt x="106" y="499"/>
                  </a:cubicBezTo>
                  <a:cubicBezTo>
                    <a:pt x="107" y="500"/>
                    <a:pt x="105" y="501"/>
                    <a:pt x="105" y="502"/>
                  </a:cubicBezTo>
                  <a:cubicBezTo>
                    <a:pt x="105" y="503"/>
                    <a:pt x="104" y="504"/>
                    <a:pt x="104" y="505"/>
                  </a:cubicBezTo>
                  <a:cubicBezTo>
                    <a:pt x="104" y="505"/>
                    <a:pt x="104" y="505"/>
                    <a:pt x="104" y="505"/>
                  </a:cubicBezTo>
                  <a:cubicBezTo>
                    <a:pt x="104" y="505"/>
                    <a:pt x="104" y="505"/>
                    <a:pt x="105" y="505"/>
                  </a:cubicBezTo>
                  <a:cubicBezTo>
                    <a:pt x="106" y="505"/>
                    <a:pt x="107" y="506"/>
                    <a:pt x="109" y="505"/>
                  </a:cubicBezTo>
                  <a:cubicBezTo>
                    <a:pt x="109" y="505"/>
                    <a:pt x="109" y="505"/>
                    <a:pt x="109" y="505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0" y="504"/>
                    <a:pt x="110" y="504"/>
                    <a:pt x="110" y="504"/>
                  </a:cubicBezTo>
                  <a:cubicBezTo>
                    <a:pt x="111" y="502"/>
                    <a:pt x="113" y="502"/>
                    <a:pt x="113" y="501"/>
                  </a:cubicBezTo>
                  <a:cubicBezTo>
                    <a:pt x="114" y="501"/>
                    <a:pt x="114" y="501"/>
                    <a:pt x="114" y="501"/>
                  </a:cubicBezTo>
                  <a:cubicBezTo>
                    <a:pt x="114" y="500"/>
                    <a:pt x="115" y="500"/>
                    <a:pt x="115" y="500"/>
                  </a:cubicBezTo>
                  <a:cubicBezTo>
                    <a:pt x="116" y="497"/>
                    <a:pt x="118" y="496"/>
                    <a:pt x="117" y="491"/>
                  </a:cubicBezTo>
                  <a:cubicBezTo>
                    <a:pt x="117" y="491"/>
                    <a:pt x="116" y="490"/>
                    <a:pt x="115" y="491"/>
                  </a:cubicBezTo>
                  <a:close/>
                  <a:moveTo>
                    <a:pt x="14" y="508"/>
                  </a:moveTo>
                  <a:cubicBezTo>
                    <a:pt x="12" y="509"/>
                    <a:pt x="13" y="507"/>
                    <a:pt x="10" y="508"/>
                  </a:cubicBezTo>
                  <a:cubicBezTo>
                    <a:pt x="10" y="509"/>
                    <a:pt x="8" y="509"/>
                    <a:pt x="8" y="511"/>
                  </a:cubicBezTo>
                  <a:cubicBezTo>
                    <a:pt x="9" y="514"/>
                    <a:pt x="11" y="516"/>
                    <a:pt x="10" y="520"/>
                  </a:cubicBezTo>
                  <a:cubicBezTo>
                    <a:pt x="13" y="520"/>
                    <a:pt x="13" y="518"/>
                    <a:pt x="13" y="516"/>
                  </a:cubicBezTo>
                  <a:cubicBezTo>
                    <a:pt x="14" y="516"/>
                    <a:pt x="13" y="514"/>
                    <a:pt x="14" y="514"/>
                  </a:cubicBezTo>
                  <a:cubicBezTo>
                    <a:pt x="14" y="514"/>
                    <a:pt x="14" y="514"/>
                    <a:pt x="14" y="514"/>
                  </a:cubicBezTo>
                  <a:cubicBezTo>
                    <a:pt x="15" y="513"/>
                    <a:pt x="15" y="512"/>
                    <a:pt x="15" y="510"/>
                  </a:cubicBezTo>
                  <a:cubicBezTo>
                    <a:pt x="15" y="510"/>
                    <a:pt x="14" y="509"/>
                    <a:pt x="14" y="508"/>
                  </a:cubicBezTo>
                  <a:close/>
                  <a:moveTo>
                    <a:pt x="22" y="524"/>
                  </a:moveTo>
                  <a:cubicBezTo>
                    <a:pt x="22" y="524"/>
                    <a:pt x="21" y="524"/>
                    <a:pt x="20" y="524"/>
                  </a:cubicBezTo>
                  <a:cubicBezTo>
                    <a:pt x="19" y="526"/>
                    <a:pt x="19" y="530"/>
                    <a:pt x="20" y="531"/>
                  </a:cubicBezTo>
                  <a:cubicBezTo>
                    <a:pt x="21" y="531"/>
                    <a:pt x="23" y="530"/>
                    <a:pt x="23" y="530"/>
                  </a:cubicBezTo>
                  <a:cubicBezTo>
                    <a:pt x="24" y="529"/>
                    <a:pt x="27" y="530"/>
                    <a:pt x="26" y="527"/>
                  </a:cubicBezTo>
                  <a:cubicBezTo>
                    <a:pt x="26" y="525"/>
                    <a:pt x="23" y="526"/>
                    <a:pt x="22" y="524"/>
                  </a:cubicBezTo>
                  <a:close/>
                  <a:moveTo>
                    <a:pt x="3" y="538"/>
                  </a:moveTo>
                  <a:cubicBezTo>
                    <a:pt x="1" y="538"/>
                    <a:pt x="0" y="538"/>
                    <a:pt x="0" y="540"/>
                  </a:cubicBezTo>
                  <a:cubicBezTo>
                    <a:pt x="0" y="540"/>
                    <a:pt x="1" y="541"/>
                    <a:pt x="2" y="541"/>
                  </a:cubicBezTo>
                  <a:cubicBezTo>
                    <a:pt x="3" y="541"/>
                    <a:pt x="3" y="542"/>
                    <a:pt x="5" y="541"/>
                  </a:cubicBezTo>
                  <a:cubicBezTo>
                    <a:pt x="4" y="538"/>
                    <a:pt x="8" y="540"/>
                    <a:pt x="6" y="536"/>
                  </a:cubicBezTo>
                  <a:cubicBezTo>
                    <a:pt x="4" y="535"/>
                    <a:pt x="5" y="538"/>
                    <a:pt x="3" y="538"/>
                  </a:cubicBezTo>
                  <a:close/>
                  <a:moveTo>
                    <a:pt x="66" y="528"/>
                  </a:moveTo>
                  <a:cubicBezTo>
                    <a:pt x="66" y="528"/>
                    <a:pt x="65" y="528"/>
                    <a:pt x="65" y="528"/>
                  </a:cubicBezTo>
                  <a:cubicBezTo>
                    <a:pt x="65" y="527"/>
                    <a:pt x="66" y="525"/>
                    <a:pt x="64" y="524"/>
                  </a:cubicBezTo>
                  <a:cubicBezTo>
                    <a:pt x="65" y="525"/>
                    <a:pt x="64" y="525"/>
                    <a:pt x="64" y="525"/>
                  </a:cubicBezTo>
                  <a:cubicBezTo>
                    <a:pt x="62" y="528"/>
                    <a:pt x="60" y="524"/>
                    <a:pt x="58" y="525"/>
                  </a:cubicBezTo>
                  <a:cubicBezTo>
                    <a:pt x="58" y="527"/>
                    <a:pt x="55" y="527"/>
                    <a:pt x="55" y="530"/>
                  </a:cubicBezTo>
                  <a:cubicBezTo>
                    <a:pt x="54" y="530"/>
                    <a:pt x="55" y="534"/>
                    <a:pt x="55" y="535"/>
                  </a:cubicBezTo>
                  <a:cubicBezTo>
                    <a:pt x="56" y="535"/>
                    <a:pt x="56" y="537"/>
                    <a:pt x="57" y="537"/>
                  </a:cubicBezTo>
                  <a:cubicBezTo>
                    <a:pt x="58" y="537"/>
                    <a:pt x="58" y="537"/>
                    <a:pt x="58" y="538"/>
                  </a:cubicBezTo>
                  <a:cubicBezTo>
                    <a:pt x="62" y="538"/>
                    <a:pt x="64" y="537"/>
                    <a:pt x="66" y="535"/>
                  </a:cubicBezTo>
                  <a:cubicBezTo>
                    <a:pt x="65" y="534"/>
                    <a:pt x="68" y="529"/>
                    <a:pt x="66" y="528"/>
                  </a:cubicBezTo>
                  <a:close/>
                  <a:moveTo>
                    <a:pt x="661" y="328"/>
                  </a:moveTo>
                  <a:cubicBezTo>
                    <a:pt x="660" y="327"/>
                    <a:pt x="658" y="327"/>
                    <a:pt x="658" y="326"/>
                  </a:cubicBezTo>
                  <a:cubicBezTo>
                    <a:pt x="657" y="326"/>
                    <a:pt x="656" y="325"/>
                    <a:pt x="656" y="326"/>
                  </a:cubicBezTo>
                  <a:cubicBezTo>
                    <a:pt x="656" y="326"/>
                    <a:pt x="656" y="326"/>
                    <a:pt x="656" y="326"/>
                  </a:cubicBezTo>
                  <a:cubicBezTo>
                    <a:pt x="656" y="327"/>
                    <a:pt x="655" y="326"/>
                    <a:pt x="655" y="326"/>
                  </a:cubicBezTo>
                  <a:cubicBezTo>
                    <a:pt x="655" y="327"/>
                    <a:pt x="655" y="327"/>
                    <a:pt x="655" y="327"/>
                  </a:cubicBezTo>
                  <a:cubicBezTo>
                    <a:pt x="655" y="328"/>
                    <a:pt x="653" y="327"/>
                    <a:pt x="653" y="327"/>
                  </a:cubicBezTo>
                  <a:cubicBezTo>
                    <a:pt x="653" y="327"/>
                    <a:pt x="653" y="328"/>
                    <a:pt x="653" y="328"/>
                  </a:cubicBezTo>
                  <a:cubicBezTo>
                    <a:pt x="653" y="328"/>
                    <a:pt x="652" y="328"/>
                    <a:pt x="651" y="328"/>
                  </a:cubicBezTo>
                  <a:cubicBezTo>
                    <a:pt x="649" y="327"/>
                    <a:pt x="648" y="326"/>
                    <a:pt x="647" y="324"/>
                  </a:cubicBezTo>
                  <a:cubicBezTo>
                    <a:pt x="648" y="323"/>
                    <a:pt x="648" y="322"/>
                    <a:pt x="649" y="322"/>
                  </a:cubicBezTo>
                  <a:cubicBezTo>
                    <a:pt x="650" y="321"/>
                    <a:pt x="650" y="321"/>
                    <a:pt x="650" y="321"/>
                  </a:cubicBezTo>
                  <a:cubicBezTo>
                    <a:pt x="652" y="316"/>
                    <a:pt x="648" y="321"/>
                    <a:pt x="647" y="318"/>
                  </a:cubicBezTo>
                  <a:cubicBezTo>
                    <a:pt x="649" y="318"/>
                    <a:pt x="651" y="318"/>
                    <a:pt x="651" y="316"/>
                  </a:cubicBezTo>
                  <a:cubicBezTo>
                    <a:pt x="649" y="316"/>
                    <a:pt x="649" y="314"/>
                    <a:pt x="647" y="315"/>
                  </a:cubicBezTo>
                  <a:cubicBezTo>
                    <a:pt x="646" y="315"/>
                    <a:pt x="643" y="317"/>
                    <a:pt x="643" y="315"/>
                  </a:cubicBezTo>
                  <a:cubicBezTo>
                    <a:pt x="643" y="315"/>
                    <a:pt x="645" y="314"/>
                    <a:pt x="644" y="314"/>
                  </a:cubicBezTo>
                  <a:cubicBezTo>
                    <a:pt x="643" y="314"/>
                    <a:pt x="642" y="315"/>
                    <a:pt x="641" y="316"/>
                  </a:cubicBezTo>
                  <a:cubicBezTo>
                    <a:pt x="639" y="316"/>
                    <a:pt x="638" y="318"/>
                    <a:pt x="634" y="318"/>
                  </a:cubicBezTo>
                  <a:cubicBezTo>
                    <a:pt x="634" y="318"/>
                    <a:pt x="634" y="319"/>
                    <a:pt x="633" y="318"/>
                  </a:cubicBezTo>
                  <a:cubicBezTo>
                    <a:pt x="633" y="318"/>
                    <a:pt x="632" y="318"/>
                    <a:pt x="631" y="318"/>
                  </a:cubicBezTo>
                  <a:cubicBezTo>
                    <a:pt x="631" y="320"/>
                    <a:pt x="628" y="319"/>
                    <a:pt x="628" y="321"/>
                  </a:cubicBezTo>
                  <a:cubicBezTo>
                    <a:pt x="626" y="320"/>
                    <a:pt x="626" y="323"/>
                    <a:pt x="625" y="323"/>
                  </a:cubicBezTo>
                  <a:cubicBezTo>
                    <a:pt x="622" y="324"/>
                    <a:pt x="621" y="326"/>
                    <a:pt x="618" y="326"/>
                  </a:cubicBezTo>
                  <a:cubicBezTo>
                    <a:pt x="618" y="327"/>
                    <a:pt x="618" y="328"/>
                    <a:pt x="617" y="327"/>
                  </a:cubicBezTo>
                  <a:cubicBezTo>
                    <a:pt x="616" y="328"/>
                    <a:pt x="615" y="329"/>
                    <a:pt x="613" y="330"/>
                  </a:cubicBezTo>
                  <a:cubicBezTo>
                    <a:pt x="613" y="331"/>
                    <a:pt x="611" y="331"/>
                    <a:pt x="611" y="332"/>
                  </a:cubicBezTo>
                  <a:cubicBezTo>
                    <a:pt x="611" y="333"/>
                    <a:pt x="610" y="333"/>
                    <a:pt x="610" y="334"/>
                  </a:cubicBezTo>
                  <a:cubicBezTo>
                    <a:pt x="611" y="336"/>
                    <a:pt x="612" y="338"/>
                    <a:pt x="615" y="338"/>
                  </a:cubicBezTo>
                  <a:cubicBezTo>
                    <a:pt x="616" y="340"/>
                    <a:pt x="617" y="342"/>
                    <a:pt x="619" y="342"/>
                  </a:cubicBezTo>
                  <a:cubicBezTo>
                    <a:pt x="619" y="339"/>
                    <a:pt x="621" y="337"/>
                    <a:pt x="625" y="337"/>
                  </a:cubicBezTo>
                  <a:cubicBezTo>
                    <a:pt x="626" y="338"/>
                    <a:pt x="627" y="339"/>
                    <a:pt x="627" y="340"/>
                  </a:cubicBezTo>
                  <a:cubicBezTo>
                    <a:pt x="626" y="340"/>
                    <a:pt x="627" y="341"/>
                    <a:pt x="626" y="342"/>
                  </a:cubicBezTo>
                  <a:cubicBezTo>
                    <a:pt x="627" y="342"/>
                    <a:pt x="627" y="343"/>
                    <a:pt x="627" y="343"/>
                  </a:cubicBezTo>
                  <a:cubicBezTo>
                    <a:pt x="627" y="344"/>
                    <a:pt x="627" y="345"/>
                    <a:pt x="627" y="345"/>
                  </a:cubicBezTo>
                  <a:cubicBezTo>
                    <a:pt x="627" y="346"/>
                    <a:pt x="627" y="346"/>
                    <a:pt x="627" y="347"/>
                  </a:cubicBezTo>
                  <a:cubicBezTo>
                    <a:pt x="628" y="347"/>
                    <a:pt x="629" y="349"/>
                    <a:pt x="630" y="349"/>
                  </a:cubicBezTo>
                  <a:cubicBezTo>
                    <a:pt x="631" y="349"/>
                    <a:pt x="633" y="350"/>
                    <a:pt x="635" y="350"/>
                  </a:cubicBezTo>
                  <a:cubicBezTo>
                    <a:pt x="637" y="352"/>
                    <a:pt x="638" y="355"/>
                    <a:pt x="641" y="357"/>
                  </a:cubicBezTo>
                  <a:cubicBezTo>
                    <a:pt x="641" y="356"/>
                    <a:pt x="642" y="355"/>
                    <a:pt x="644" y="355"/>
                  </a:cubicBezTo>
                  <a:cubicBezTo>
                    <a:pt x="644" y="354"/>
                    <a:pt x="645" y="354"/>
                    <a:pt x="646" y="354"/>
                  </a:cubicBezTo>
                  <a:cubicBezTo>
                    <a:pt x="646" y="353"/>
                    <a:pt x="646" y="353"/>
                    <a:pt x="647" y="353"/>
                  </a:cubicBezTo>
                  <a:cubicBezTo>
                    <a:pt x="647" y="352"/>
                    <a:pt x="648" y="353"/>
                    <a:pt x="649" y="352"/>
                  </a:cubicBezTo>
                  <a:cubicBezTo>
                    <a:pt x="649" y="352"/>
                    <a:pt x="649" y="351"/>
                    <a:pt x="649" y="351"/>
                  </a:cubicBezTo>
                  <a:cubicBezTo>
                    <a:pt x="650" y="350"/>
                    <a:pt x="651" y="350"/>
                    <a:pt x="651" y="350"/>
                  </a:cubicBezTo>
                  <a:cubicBezTo>
                    <a:pt x="652" y="349"/>
                    <a:pt x="651" y="348"/>
                    <a:pt x="652" y="349"/>
                  </a:cubicBezTo>
                  <a:cubicBezTo>
                    <a:pt x="651" y="346"/>
                    <a:pt x="653" y="346"/>
                    <a:pt x="653" y="344"/>
                  </a:cubicBezTo>
                  <a:cubicBezTo>
                    <a:pt x="653" y="344"/>
                    <a:pt x="653" y="343"/>
                    <a:pt x="654" y="343"/>
                  </a:cubicBezTo>
                  <a:cubicBezTo>
                    <a:pt x="654" y="343"/>
                    <a:pt x="654" y="343"/>
                    <a:pt x="654" y="343"/>
                  </a:cubicBezTo>
                  <a:cubicBezTo>
                    <a:pt x="654" y="342"/>
                    <a:pt x="654" y="341"/>
                    <a:pt x="655" y="342"/>
                  </a:cubicBezTo>
                  <a:cubicBezTo>
                    <a:pt x="655" y="340"/>
                    <a:pt x="657" y="340"/>
                    <a:pt x="658" y="339"/>
                  </a:cubicBezTo>
                  <a:cubicBezTo>
                    <a:pt x="658" y="339"/>
                    <a:pt x="658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0" y="334"/>
                    <a:pt x="663" y="334"/>
                    <a:pt x="662" y="331"/>
                  </a:cubicBezTo>
                  <a:cubicBezTo>
                    <a:pt x="662" y="330"/>
                    <a:pt x="661" y="329"/>
                    <a:pt x="661" y="328"/>
                  </a:cubicBezTo>
                  <a:close/>
                  <a:moveTo>
                    <a:pt x="670" y="176"/>
                  </a:moveTo>
                  <a:cubicBezTo>
                    <a:pt x="670" y="176"/>
                    <a:pt x="670" y="176"/>
                    <a:pt x="670" y="176"/>
                  </a:cubicBezTo>
                  <a:cubicBezTo>
                    <a:pt x="670" y="175"/>
                    <a:pt x="667" y="176"/>
                    <a:pt x="667" y="172"/>
                  </a:cubicBezTo>
                  <a:cubicBezTo>
                    <a:pt x="667" y="172"/>
                    <a:pt x="667" y="172"/>
                    <a:pt x="667" y="172"/>
                  </a:cubicBezTo>
                  <a:cubicBezTo>
                    <a:pt x="667" y="172"/>
                    <a:pt x="667" y="172"/>
                    <a:pt x="666" y="172"/>
                  </a:cubicBezTo>
                  <a:cubicBezTo>
                    <a:pt x="666" y="169"/>
                    <a:pt x="666" y="169"/>
                    <a:pt x="666" y="169"/>
                  </a:cubicBezTo>
                  <a:cubicBezTo>
                    <a:pt x="662" y="169"/>
                    <a:pt x="662" y="166"/>
                    <a:pt x="659" y="166"/>
                  </a:cubicBezTo>
                  <a:cubicBezTo>
                    <a:pt x="658" y="166"/>
                    <a:pt x="657" y="166"/>
                    <a:pt x="657" y="165"/>
                  </a:cubicBezTo>
                  <a:cubicBezTo>
                    <a:pt x="655" y="165"/>
                    <a:pt x="653" y="166"/>
                    <a:pt x="650" y="166"/>
                  </a:cubicBezTo>
                  <a:cubicBezTo>
                    <a:pt x="648" y="167"/>
                    <a:pt x="647" y="168"/>
                    <a:pt x="644" y="168"/>
                  </a:cubicBezTo>
                  <a:cubicBezTo>
                    <a:pt x="642" y="168"/>
                    <a:pt x="642" y="171"/>
                    <a:pt x="640" y="170"/>
                  </a:cubicBezTo>
                  <a:cubicBezTo>
                    <a:pt x="639" y="170"/>
                    <a:pt x="638" y="171"/>
                    <a:pt x="638" y="170"/>
                  </a:cubicBezTo>
                  <a:cubicBezTo>
                    <a:pt x="637" y="170"/>
                    <a:pt x="637" y="170"/>
                    <a:pt x="637" y="169"/>
                  </a:cubicBezTo>
                  <a:cubicBezTo>
                    <a:pt x="637" y="169"/>
                    <a:pt x="636" y="169"/>
                    <a:pt x="636" y="170"/>
                  </a:cubicBezTo>
                  <a:cubicBezTo>
                    <a:pt x="634" y="168"/>
                    <a:pt x="632" y="165"/>
                    <a:pt x="629" y="164"/>
                  </a:cubicBezTo>
                  <a:cubicBezTo>
                    <a:pt x="629" y="164"/>
                    <a:pt x="629" y="164"/>
                    <a:pt x="628" y="164"/>
                  </a:cubicBezTo>
                  <a:cubicBezTo>
                    <a:pt x="627" y="164"/>
                    <a:pt x="626" y="163"/>
                    <a:pt x="625" y="163"/>
                  </a:cubicBezTo>
                  <a:cubicBezTo>
                    <a:pt x="625" y="163"/>
                    <a:pt x="625" y="163"/>
                    <a:pt x="625" y="163"/>
                  </a:cubicBezTo>
                  <a:cubicBezTo>
                    <a:pt x="625" y="163"/>
                    <a:pt x="625" y="163"/>
                    <a:pt x="625" y="163"/>
                  </a:cubicBezTo>
                  <a:cubicBezTo>
                    <a:pt x="625" y="163"/>
                    <a:pt x="625" y="163"/>
                    <a:pt x="625" y="162"/>
                  </a:cubicBezTo>
                  <a:cubicBezTo>
                    <a:pt x="623" y="162"/>
                    <a:pt x="622" y="162"/>
                    <a:pt x="622" y="163"/>
                  </a:cubicBezTo>
                  <a:cubicBezTo>
                    <a:pt x="621" y="163"/>
                    <a:pt x="619" y="163"/>
                    <a:pt x="619" y="164"/>
                  </a:cubicBezTo>
                  <a:cubicBezTo>
                    <a:pt x="618" y="164"/>
                    <a:pt x="617" y="163"/>
                    <a:pt x="617" y="161"/>
                  </a:cubicBezTo>
                  <a:cubicBezTo>
                    <a:pt x="618" y="160"/>
                    <a:pt x="617" y="160"/>
                    <a:pt x="616" y="159"/>
                  </a:cubicBezTo>
                  <a:cubicBezTo>
                    <a:pt x="613" y="158"/>
                    <a:pt x="612" y="160"/>
                    <a:pt x="609" y="160"/>
                  </a:cubicBezTo>
                  <a:cubicBezTo>
                    <a:pt x="609" y="158"/>
                    <a:pt x="608" y="158"/>
                    <a:pt x="606" y="158"/>
                  </a:cubicBezTo>
                  <a:cubicBezTo>
                    <a:pt x="606" y="156"/>
                    <a:pt x="605" y="156"/>
                    <a:pt x="605" y="155"/>
                  </a:cubicBezTo>
                  <a:cubicBezTo>
                    <a:pt x="603" y="155"/>
                    <a:pt x="603" y="155"/>
                    <a:pt x="603" y="155"/>
                  </a:cubicBezTo>
                  <a:cubicBezTo>
                    <a:pt x="603" y="156"/>
                    <a:pt x="602" y="156"/>
                    <a:pt x="600" y="156"/>
                  </a:cubicBezTo>
                  <a:cubicBezTo>
                    <a:pt x="600" y="157"/>
                    <a:pt x="599" y="157"/>
                    <a:pt x="599" y="158"/>
                  </a:cubicBezTo>
                  <a:cubicBezTo>
                    <a:pt x="598" y="160"/>
                    <a:pt x="594" y="158"/>
                    <a:pt x="592" y="159"/>
                  </a:cubicBezTo>
                  <a:cubicBezTo>
                    <a:pt x="592" y="158"/>
                    <a:pt x="591" y="157"/>
                    <a:pt x="591" y="156"/>
                  </a:cubicBezTo>
                  <a:cubicBezTo>
                    <a:pt x="591" y="145"/>
                    <a:pt x="591" y="145"/>
                    <a:pt x="591" y="145"/>
                  </a:cubicBezTo>
                  <a:cubicBezTo>
                    <a:pt x="591" y="142"/>
                    <a:pt x="589" y="142"/>
                    <a:pt x="590" y="140"/>
                  </a:cubicBezTo>
                  <a:cubicBezTo>
                    <a:pt x="586" y="141"/>
                    <a:pt x="585" y="138"/>
                    <a:pt x="582" y="139"/>
                  </a:cubicBezTo>
                  <a:cubicBezTo>
                    <a:pt x="581" y="138"/>
                    <a:pt x="580" y="137"/>
                    <a:pt x="580" y="136"/>
                  </a:cubicBezTo>
                  <a:cubicBezTo>
                    <a:pt x="578" y="136"/>
                    <a:pt x="576" y="134"/>
                    <a:pt x="575" y="133"/>
                  </a:cubicBezTo>
                  <a:cubicBezTo>
                    <a:pt x="573" y="132"/>
                    <a:pt x="571" y="132"/>
                    <a:pt x="570" y="130"/>
                  </a:cubicBezTo>
                  <a:cubicBezTo>
                    <a:pt x="566" y="130"/>
                    <a:pt x="565" y="129"/>
                    <a:pt x="560" y="129"/>
                  </a:cubicBezTo>
                  <a:cubicBezTo>
                    <a:pt x="558" y="130"/>
                    <a:pt x="560" y="134"/>
                    <a:pt x="559" y="136"/>
                  </a:cubicBezTo>
                  <a:cubicBezTo>
                    <a:pt x="557" y="136"/>
                    <a:pt x="554" y="137"/>
                    <a:pt x="553" y="136"/>
                  </a:cubicBezTo>
                  <a:cubicBezTo>
                    <a:pt x="552" y="136"/>
                    <a:pt x="551" y="136"/>
                    <a:pt x="550" y="135"/>
                  </a:cubicBezTo>
                  <a:cubicBezTo>
                    <a:pt x="549" y="135"/>
                    <a:pt x="549" y="134"/>
                    <a:pt x="549" y="134"/>
                  </a:cubicBezTo>
                  <a:cubicBezTo>
                    <a:pt x="547" y="134"/>
                    <a:pt x="545" y="133"/>
                    <a:pt x="545" y="135"/>
                  </a:cubicBezTo>
                  <a:cubicBezTo>
                    <a:pt x="544" y="134"/>
                    <a:pt x="544" y="133"/>
                    <a:pt x="542" y="133"/>
                  </a:cubicBezTo>
                  <a:cubicBezTo>
                    <a:pt x="542" y="132"/>
                    <a:pt x="540" y="133"/>
                    <a:pt x="540" y="131"/>
                  </a:cubicBezTo>
                  <a:cubicBezTo>
                    <a:pt x="535" y="131"/>
                    <a:pt x="535" y="131"/>
                    <a:pt x="535" y="131"/>
                  </a:cubicBezTo>
                  <a:cubicBezTo>
                    <a:pt x="534" y="131"/>
                    <a:pt x="534" y="130"/>
                    <a:pt x="534" y="129"/>
                  </a:cubicBezTo>
                  <a:cubicBezTo>
                    <a:pt x="533" y="130"/>
                    <a:pt x="532" y="130"/>
                    <a:pt x="532" y="131"/>
                  </a:cubicBezTo>
                  <a:cubicBezTo>
                    <a:pt x="531" y="130"/>
                    <a:pt x="529" y="131"/>
                    <a:pt x="529" y="129"/>
                  </a:cubicBezTo>
                  <a:cubicBezTo>
                    <a:pt x="528" y="129"/>
                    <a:pt x="528" y="128"/>
                    <a:pt x="526" y="128"/>
                  </a:cubicBezTo>
                  <a:cubicBezTo>
                    <a:pt x="526" y="127"/>
                    <a:pt x="524" y="126"/>
                    <a:pt x="523" y="125"/>
                  </a:cubicBezTo>
                  <a:cubicBezTo>
                    <a:pt x="523" y="123"/>
                    <a:pt x="522" y="123"/>
                    <a:pt x="521" y="122"/>
                  </a:cubicBezTo>
                  <a:cubicBezTo>
                    <a:pt x="520" y="123"/>
                    <a:pt x="519" y="123"/>
                    <a:pt x="519" y="124"/>
                  </a:cubicBezTo>
                  <a:cubicBezTo>
                    <a:pt x="517" y="123"/>
                    <a:pt x="512" y="126"/>
                    <a:pt x="510" y="124"/>
                  </a:cubicBezTo>
                  <a:cubicBezTo>
                    <a:pt x="510" y="124"/>
                    <a:pt x="510" y="123"/>
                    <a:pt x="510" y="123"/>
                  </a:cubicBezTo>
                  <a:cubicBezTo>
                    <a:pt x="510" y="123"/>
                    <a:pt x="509" y="123"/>
                    <a:pt x="509" y="123"/>
                  </a:cubicBezTo>
                  <a:cubicBezTo>
                    <a:pt x="509" y="123"/>
                    <a:pt x="509" y="122"/>
                    <a:pt x="509" y="122"/>
                  </a:cubicBezTo>
                  <a:cubicBezTo>
                    <a:pt x="507" y="122"/>
                    <a:pt x="505" y="122"/>
                    <a:pt x="504" y="121"/>
                  </a:cubicBezTo>
                  <a:cubicBezTo>
                    <a:pt x="504" y="121"/>
                    <a:pt x="504" y="121"/>
                    <a:pt x="504" y="120"/>
                  </a:cubicBezTo>
                  <a:cubicBezTo>
                    <a:pt x="504" y="120"/>
                    <a:pt x="503" y="120"/>
                    <a:pt x="503" y="120"/>
                  </a:cubicBezTo>
                  <a:cubicBezTo>
                    <a:pt x="503" y="119"/>
                    <a:pt x="502" y="119"/>
                    <a:pt x="501" y="119"/>
                  </a:cubicBezTo>
                  <a:cubicBezTo>
                    <a:pt x="501" y="117"/>
                    <a:pt x="501" y="116"/>
                    <a:pt x="501" y="115"/>
                  </a:cubicBezTo>
                  <a:cubicBezTo>
                    <a:pt x="499" y="114"/>
                    <a:pt x="497" y="113"/>
                    <a:pt x="493" y="113"/>
                  </a:cubicBezTo>
                  <a:cubicBezTo>
                    <a:pt x="493" y="111"/>
                    <a:pt x="492" y="110"/>
                    <a:pt x="491" y="108"/>
                  </a:cubicBezTo>
                  <a:cubicBezTo>
                    <a:pt x="490" y="108"/>
                    <a:pt x="489" y="108"/>
                    <a:pt x="489" y="108"/>
                  </a:cubicBezTo>
                  <a:cubicBezTo>
                    <a:pt x="489" y="108"/>
                    <a:pt x="489" y="107"/>
                    <a:pt x="489" y="107"/>
                  </a:cubicBezTo>
                  <a:cubicBezTo>
                    <a:pt x="488" y="107"/>
                    <a:pt x="488" y="107"/>
                    <a:pt x="487" y="107"/>
                  </a:cubicBezTo>
                  <a:cubicBezTo>
                    <a:pt x="487" y="107"/>
                    <a:pt x="486" y="106"/>
                    <a:pt x="485" y="106"/>
                  </a:cubicBezTo>
                  <a:cubicBezTo>
                    <a:pt x="485" y="106"/>
                    <a:pt x="486" y="105"/>
                    <a:pt x="485" y="105"/>
                  </a:cubicBezTo>
                  <a:cubicBezTo>
                    <a:pt x="485" y="105"/>
                    <a:pt x="482" y="106"/>
                    <a:pt x="482" y="105"/>
                  </a:cubicBezTo>
                  <a:cubicBezTo>
                    <a:pt x="482" y="105"/>
                    <a:pt x="482" y="104"/>
                    <a:pt x="482" y="104"/>
                  </a:cubicBezTo>
                  <a:cubicBezTo>
                    <a:pt x="481" y="104"/>
                    <a:pt x="480" y="104"/>
                    <a:pt x="480" y="103"/>
                  </a:cubicBezTo>
                  <a:cubicBezTo>
                    <a:pt x="478" y="103"/>
                    <a:pt x="479" y="105"/>
                    <a:pt x="476" y="104"/>
                  </a:cubicBezTo>
                  <a:cubicBezTo>
                    <a:pt x="475" y="104"/>
                    <a:pt x="474" y="103"/>
                    <a:pt x="473" y="103"/>
                  </a:cubicBezTo>
                  <a:cubicBezTo>
                    <a:pt x="472" y="97"/>
                    <a:pt x="478" y="98"/>
                    <a:pt x="476" y="92"/>
                  </a:cubicBezTo>
                  <a:cubicBezTo>
                    <a:pt x="476" y="91"/>
                    <a:pt x="474" y="91"/>
                    <a:pt x="473" y="91"/>
                  </a:cubicBezTo>
                  <a:cubicBezTo>
                    <a:pt x="471" y="91"/>
                    <a:pt x="470" y="91"/>
                    <a:pt x="468" y="91"/>
                  </a:cubicBezTo>
                  <a:cubicBezTo>
                    <a:pt x="468" y="88"/>
                    <a:pt x="466" y="88"/>
                    <a:pt x="465" y="87"/>
                  </a:cubicBezTo>
                  <a:cubicBezTo>
                    <a:pt x="465" y="83"/>
                    <a:pt x="466" y="83"/>
                    <a:pt x="464" y="80"/>
                  </a:cubicBezTo>
                  <a:cubicBezTo>
                    <a:pt x="463" y="80"/>
                    <a:pt x="463" y="79"/>
                    <a:pt x="461" y="79"/>
                  </a:cubicBezTo>
                  <a:cubicBezTo>
                    <a:pt x="460" y="79"/>
                    <a:pt x="459" y="80"/>
                    <a:pt x="458" y="80"/>
                  </a:cubicBezTo>
                  <a:cubicBezTo>
                    <a:pt x="458" y="81"/>
                    <a:pt x="456" y="81"/>
                    <a:pt x="456" y="82"/>
                  </a:cubicBezTo>
                  <a:cubicBezTo>
                    <a:pt x="451" y="82"/>
                    <a:pt x="451" y="82"/>
                    <a:pt x="451" y="82"/>
                  </a:cubicBezTo>
                  <a:cubicBezTo>
                    <a:pt x="451" y="85"/>
                    <a:pt x="448" y="80"/>
                    <a:pt x="448" y="83"/>
                  </a:cubicBezTo>
                  <a:cubicBezTo>
                    <a:pt x="446" y="82"/>
                    <a:pt x="444" y="81"/>
                    <a:pt x="441" y="81"/>
                  </a:cubicBezTo>
                  <a:cubicBezTo>
                    <a:pt x="440" y="79"/>
                    <a:pt x="439" y="78"/>
                    <a:pt x="435" y="79"/>
                  </a:cubicBezTo>
                  <a:cubicBezTo>
                    <a:pt x="435" y="77"/>
                    <a:pt x="434" y="77"/>
                    <a:pt x="434" y="76"/>
                  </a:cubicBezTo>
                  <a:cubicBezTo>
                    <a:pt x="434" y="76"/>
                    <a:pt x="434" y="76"/>
                    <a:pt x="434" y="76"/>
                  </a:cubicBezTo>
                  <a:cubicBezTo>
                    <a:pt x="434" y="74"/>
                    <a:pt x="431" y="74"/>
                    <a:pt x="430" y="73"/>
                  </a:cubicBezTo>
                  <a:cubicBezTo>
                    <a:pt x="430" y="73"/>
                    <a:pt x="430" y="73"/>
                    <a:pt x="430" y="73"/>
                  </a:cubicBezTo>
                  <a:cubicBezTo>
                    <a:pt x="429" y="73"/>
                    <a:pt x="428" y="72"/>
                    <a:pt x="426" y="72"/>
                  </a:cubicBezTo>
                  <a:cubicBezTo>
                    <a:pt x="425" y="70"/>
                    <a:pt x="423" y="70"/>
                    <a:pt x="421" y="69"/>
                  </a:cubicBezTo>
                  <a:cubicBezTo>
                    <a:pt x="417" y="69"/>
                    <a:pt x="414" y="70"/>
                    <a:pt x="411" y="71"/>
                  </a:cubicBezTo>
                  <a:cubicBezTo>
                    <a:pt x="411" y="72"/>
                    <a:pt x="411" y="72"/>
                    <a:pt x="410" y="71"/>
                  </a:cubicBezTo>
                  <a:cubicBezTo>
                    <a:pt x="410" y="71"/>
                    <a:pt x="408" y="70"/>
                    <a:pt x="407" y="70"/>
                  </a:cubicBezTo>
                  <a:cubicBezTo>
                    <a:pt x="407" y="69"/>
                    <a:pt x="405" y="70"/>
                    <a:pt x="404" y="70"/>
                  </a:cubicBezTo>
                  <a:cubicBezTo>
                    <a:pt x="404" y="68"/>
                    <a:pt x="403" y="67"/>
                    <a:pt x="402" y="67"/>
                  </a:cubicBezTo>
                  <a:cubicBezTo>
                    <a:pt x="402" y="66"/>
                    <a:pt x="400" y="66"/>
                    <a:pt x="400" y="66"/>
                  </a:cubicBezTo>
                  <a:cubicBezTo>
                    <a:pt x="399" y="66"/>
                    <a:pt x="399" y="65"/>
                    <a:pt x="398" y="65"/>
                  </a:cubicBezTo>
                  <a:cubicBezTo>
                    <a:pt x="397" y="63"/>
                    <a:pt x="396" y="62"/>
                    <a:pt x="395" y="60"/>
                  </a:cubicBezTo>
                  <a:cubicBezTo>
                    <a:pt x="394" y="60"/>
                    <a:pt x="394" y="59"/>
                    <a:pt x="393" y="59"/>
                  </a:cubicBezTo>
                  <a:cubicBezTo>
                    <a:pt x="392" y="59"/>
                    <a:pt x="391" y="57"/>
                    <a:pt x="388" y="58"/>
                  </a:cubicBezTo>
                  <a:cubicBezTo>
                    <a:pt x="388" y="58"/>
                    <a:pt x="388" y="59"/>
                    <a:pt x="387" y="59"/>
                  </a:cubicBezTo>
                  <a:cubicBezTo>
                    <a:pt x="387" y="59"/>
                    <a:pt x="384" y="59"/>
                    <a:pt x="385" y="62"/>
                  </a:cubicBezTo>
                  <a:cubicBezTo>
                    <a:pt x="384" y="62"/>
                    <a:pt x="384" y="62"/>
                    <a:pt x="384" y="62"/>
                  </a:cubicBezTo>
                  <a:cubicBezTo>
                    <a:pt x="383" y="62"/>
                    <a:pt x="383" y="61"/>
                    <a:pt x="384" y="61"/>
                  </a:cubicBezTo>
                  <a:cubicBezTo>
                    <a:pt x="384" y="60"/>
                    <a:pt x="384" y="59"/>
                    <a:pt x="384" y="59"/>
                  </a:cubicBezTo>
                  <a:cubicBezTo>
                    <a:pt x="382" y="59"/>
                    <a:pt x="380" y="59"/>
                    <a:pt x="379" y="58"/>
                  </a:cubicBezTo>
                  <a:cubicBezTo>
                    <a:pt x="378" y="58"/>
                    <a:pt x="377" y="58"/>
                    <a:pt x="377" y="58"/>
                  </a:cubicBezTo>
                  <a:cubicBezTo>
                    <a:pt x="376" y="58"/>
                    <a:pt x="375" y="59"/>
                    <a:pt x="376" y="59"/>
                  </a:cubicBezTo>
                  <a:cubicBezTo>
                    <a:pt x="374" y="59"/>
                    <a:pt x="373" y="58"/>
                    <a:pt x="372" y="58"/>
                  </a:cubicBezTo>
                  <a:cubicBezTo>
                    <a:pt x="371" y="58"/>
                    <a:pt x="371" y="60"/>
                    <a:pt x="369" y="60"/>
                  </a:cubicBezTo>
                  <a:cubicBezTo>
                    <a:pt x="365" y="59"/>
                    <a:pt x="359" y="59"/>
                    <a:pt x="356" y="57"/>
                  </a:cubicBezTo>
                  <a:cubicBezTo>
                    <a:pt x="354" y="57"/>
                    <a:pt x="352" y="57"/>
                    <a:pt x="350" y="57"/>
                  </a:cubicBezTo>
                  <a:cubicBezTo>
                    <a:pt x="350" y="56"/>
                    <a:pt x="349" y="56"/>
                    <a:pt x="348" y="56"/>
                  </a:cubicBezTo>
                  <a:cubicBezTo>
                    <a:pt x="348" y="55"/>
                    <a:pt x="348" y="55"/>
                    <a:pt x="347" y="55"/>
                  </a:cubicBezTo>
                  <a:cubicBezTo>
                    <a:pt x="347" y="55"/>
                    <a:pt x="347" y="55"/>
                    <a:pt x="347" y="55"/>
                  </a:cubicBezTo>
                  <a:cubicBezTo>
                    <a:pt x="347" y="55"/>
                    <a:pt x="347" y="55"/>
                    <a:pt x="347" y="54"/>
                  </a:cubicBezTo>
                  <a:cubicBezTo>
                    <a:pt x="346" y="53"/>
                    <a:pt x="346" y="52"/>
                    <a:pt x="344" y="53"/>
                  </a:cubicBezTo>
                  <a:cubicBezTo>
                    <a:pt x="344" y="53"/>
                    <a:pt x="344" y="53"/>
                    <a:pt x="344" y="53"/>
                  </a:cubicBezTo>
                  <a:cubicBezTo>
                    <a:pt x="343" y="53"/>
                    <a:pt x="343" y="53"/>
                    <a:pt x="343" y="53"/>
                  </a:cubicBezTo>
                  <a:cubicBezTo>
                    <a:pt x="343" y="52"/>
                    <a:pt x="342" y="52"/>
                    <a:pt x="341" y="52"/>
                  </a:cubicBezTo>
                  <a:cubicBezTo>
                    <a:pt x="341" y="52"/>
                    <a:pt x="341" y="51"/>
                    <a:pt x="341" y="51"/>
                  </a:cubicBezTo>
                  <a:cubicBezTo>
                    <a:pt x="339" y="51"/>
                    <a:pt x="338" y="49"/>
                    <a:pt x="337" y="49"/>
                  </a:cubicBezTo>
                  <a:cubicBezTo>
                    <a:pt x="337" y="49"/>
                    <a:pt x="337" y="49"/>
                    <a:pt x="337" y="49"/>
                  </a:cubicBezTo>
                  <a:cubicBezTo>
                    <a:pt x="336" y="49"/>
                    <a:pt x="335" y="48"/>
                    <a:pt x="334" y="47"/>
                  </a:cubicBezTo>
                  <a:cubicBezTo>
                    <a:pt x="333" y="47"/>
                    <a:pt x="332" y="47"/>
                    <a:pt x="332" y="46"/>
                  </a:cubicBezTo>
                  <a:cubicBezTo>
                    <a:pt x="331" y="46"/>
                    <a:pt x="330" y="46"/>
                    <a:pt x="329" y="45"/>
                  </a:cubicBezTo>
                  <a:cubicBezTo>
                    <a:pt x="329" y="45"/>
                    <a:pt x="329" y="45"/>
                    <a:pt x="328" y="45"/>
                  </a:cubicBezTo>
                  <a:cubicBezTo>
                    <a:pt x="328" y="44"/>
                    <a:pt x="326" y="45"/>
                    <a:pt x="326" y="44"/>
                  </a:cubicBezTo>
                  <a:cubicBezTo>
                    <a:pt x="326" y="44"/>
                    <a:pt x="326" y="43"/>
                    <a:pt x="326" y="43"/>
                  </a:cubicBezTo>
                  <a:cubicBezTo>
                    <a:pt x="326" y="44"/>
                    <a:pt x="326" y="43"/>
                    <a:pt x="326" y="43"/>
                  </a:cubicBezTo>
                  <a:cubicBezTo>
                    <a:pt x="326" y="42"/>
                    <a:pt x="325" y="42"/>
                    <a:pt x="325" y="42"/>
                  </a:cubicBezTo>
                  <a:cubicBezTo>
                    <a:pt x="325" y="42"/>
                    <a:pt x="325" y="42"/>
                    <a:pt x="325" y="41"/>
                  </a:cubicBezTo>
                  <a:cubicBezTo>
                    <a:pt x="324" y="41"/>
                    <a:pt x="324" y="41"/>
                    <a:pt x="323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2" y="40"/>
                    <a:pt x="321" y="40"/>
                    <a:pt x="320" y="39"/>
                  </a:cubicBezTo>
                  <a:cubicBezTo>
                    <a:pt x="320" y="39"/>
                    <a:pt x="320" y="39"/>
                    <a:pt x="320" y="39"/>
                  </a:cubicBezTo>
                  <a:cubicBezTo>
                    <a:pt x="319" y="36"/>
                    <a:pt x="317" y="37"/>
                    <a:pt x="315" y="38"/>
                  </a:cubicBezTo>
                  <a:cubicBezTo>
                    <a:pt x="315" y="37"/>
                    <a:pt x="315" y="37"/>
                    <a:pt x="315" y="37"/>
                  </a:cubicBezTo>
                  <a:cubicBezTo>
                    <a:pt x="312" y="37"/>
                    <a:pt x="311" y="36"/>
                    <a:pt x="308" y="36"/>
                  </a:cubicBezTo>
                  <a:cubicBezTo>
                    <a:pt x="306" y="32"/>
                    <a:pt x="304" y="29"/>
                    <a:pt x="301" y="27"/>
                  </a:cubicBezTo>
                  <a:cubicBezTo>
                    <a:pt x="300" y="27"/>
                    <a:pt x="300" y="29"/>
                    <a:pt x="299" y="29"/>
                  </a:cubicBezTo>
                  <a:cubicBezTo>
                    <a:pt x="295" y="28"/>
                    <a:pt x="295" y="31"/>
                    <a:pt x="291" y="30"/>
                  </a:cubicBezTo>
                  <a:cubicBezTo>
                    <a:pt x="288" y="31"/>
                    <a:pt x="288" y="28"/>
                    <a:pt x="286" y="28"/>
                  </a:cubicBezTo>
                  <a:cubicBezTo>
                    <a:pt x="281" y="28"/>
                    <a:pt x="279" y="26"/>
                    <a:pt x="275" y="27"/>
                  </a:cubicBezTo>
                  <a:cubicBezTo>
                    <a:pt x="275" y="27"/>
                    <a:pt x="274" y="27"/>
                    <a:pt x="274" y="27"/>
                  </a:cubicBezTo>
                  <a:cubicBezTo>
                    <a:pt x="274" y="27"/>
                    <a:pt x="273" y="27"/>
                    <a:pt x="273" y="26"/>
                  </a:cubicBezTo>
                  <a:cubicBezTo>
                    <a:pt x="272" y="26"/>
                    <a:pt x="272" y="25"/>
                    <a:pt x="269" y="25"/>
                  </a:cubicBezTo>
                  <a:cubicBezTo>
                    <a:pt x="269" y="25"/>
                    <a:pt x="269" y="25"/>
                    <a:pt x="269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66" y="25"/>
                    <a:pt x="265" y="24"/>
                    <a:pt x="263" y="23"/>
                  </a:cubicBezTo>
                  <a:cubicBezTo>
                    <a:pt x="263" y="23"/>
                    <a:pt x="263" y="23"/>
                    <a:pt x="263" y="23"/>
                  </a:cubicBezTo>
                  <a:cubicBezTo>
                    <a:pt x="262" y="23"/>
                    <a:pt x="262" y="23"/>
                    <a:pt x="262" y="24"/>
                  </a:cubicBezTo>
                  <a:cubicBezTo>
                    <a:pt x="260" y="24"/>
                    <a:pt x="259" y="22"/>
                    <a:pt x="257" y="21"/>
                  </a:cubicBezTo>
                  <a:cubicBezTo>
                    <a:pt x="255" y="21"/>
                    <a:pt x="254" y="22"/>
                    <a:pt x="253" y="22"/>
                  </a:cubicBezTo>
                  <a:cubicBezTo>
                    <a:pt x="252" y="22"/>
                    <a:pt x="251" y="22"/>
                    <a:pt x="251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51" y="22"/>
                    <a:pt x="251" y="22"/>
                    <a:pt x="251" y="21"/>
                  </a:cubicBezTo>
                  <a:cubicBezTo>
                    <a:pt x="250" y="20"/>
                    <a:pt x="249" y="20"/>
                    <a:pt x="247" y="20"/>
                  </a:cubicBezTo>
                  <a:cubicBezTo>
                    <a:pt x="247" y="20"/>
                    <a:pt x="247" y="20"/>
                    <a:pt x="247" y="20"/>
                  </a:cubicBezTo>
                  <a:cubicBezTo>
                    <a:pt x="246" y="20"/>
                    <a:pt x="245" y="20"/>
                    <a:pt x="245" y="20"/>
                  </a:cubicBezTo>
                  <a:cubicBezTo>
                    <a:pt x="244" y="18"/>
                    <a:pt x="243" y="18"/>
                    <a:pt x="243" y="17"/>
                  </a:cubicBezTo>
                  <a:cubicBezTo>
                    <a:pt x="242" y="16"/>
                    <a:pt x="242" y="15"/>
                    <a:pt x="241" y="15"/>
                  </a:cubicBezTo>
                  <a:cubicBezTo>
                    <a:pt x="241" y="13"/>
                    <a:pt x="241" y="11"/>
                    <a:pt x="240" y="10"/>
                  </a:cubicBezTo>
                  <a:cubicBezTo>
                    <a:pt x="240" y="8"/>
                    <a:pt x="237" y="9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cubicBezTo>
                    <a:pt x="233" y="6"/>
                    <a:pt x="232" y="6"/>
                    <a:pt x="232" y="7"/>
                  </a:cubicBezTo>
                  <a:cubicBezTo>
                    <a:pt x="231" y="7"/>
                    <a:pt x="231" y="6"/>
                    <a:pt x="231" y="5"/>
                  </a:cubicBezTo>
                  <a:cubicBezTo>
                    <a:pt x="231" y="5"/>
                    <a:pt x="230" y="5"/>
                    <a:pt x="229" y="5"/>
                  </a:cubicBezTo>
                  <a:cubicBezTo>
                    <a:pt x="229" y="5"/>
                    <a:pt x="228" y="4"/>
                    <a:pt x="229" y="3"/>
                  </a:cubicBezTo>
                  <a:cubicBezTo>
                    <a:pt x="229" y="3"/>
                    <a:pt x="229" y="2"/>
                    <a:pt x="229" y="1"/>
                  </a:cubicBezTo>
                  <a:cubicBezTo>
                    <a:pt x="229" y="1"/>
                    <a:pt x="228" y="1"/>
                    <a:pt x="228" y="1"/>
                  </a:cubicBezTo>
                  <a:cubicBezTo>
                    <a:pt x="228" y="1"/>
                    <a:pt x="228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227" y="3"/>
                    <a:pt x="223" y="2"/>
                    <a:pt x="223" y="3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2" y="4"/>
                    <a:pt x="221" y="5"/>
                    <a:pt x="220" y="4"/>
                  </a:cubicBezTo>
                  <a:cubicBezTo>
                    <a:pt x="220" y="3"/>
                    <a:pt x="221" y="2"/>
                    <a:pt x="222" y="0"/>
                  </a:cubicBezTo>
                  <a:cubicBezTo>
                    <a:pt x="220" y="0"/>
                    <a:pt x="219" y="0"/>
                    <a:pt x="217" y="0"/>
                  </a:cubicBezTo>
                  <a:cubicBezTo>
                    <a:pt x="217" y="0"/>
                    <a:pt x="217" y="0"/>
                    <a:pt x="217" y="1"/>
                  </a:cubicBezTo>
                  <a:cubicBezTo>
                    <a:pt x="215" y="0"/>
                    <a:pt x="214" y="3"/>
                    <a:pt x="212" y="2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1" y="2"/>
                    <a:pt x="211" y="3"/>
                    <a:pt x="211" y="3"/>
                  </a:cubicBezTo>
                  <a:cubicBezTo>
                    <a:pt x="211" y="3"/>
                    <a:pt x="210" y="3"/>
                    <a:pt x="209" y="3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07" y="4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4" y="7"/>
                    <a:pt x="202" y="6"/>
                    <a:pt x="201" y="7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199" y="7"/>
                    <a:pt x="199" y="8"/>
                    <a:pt x="198" y="8"/>
                  </a:cubicBezTo>
                  <a:cubicBezTo>
                    <a:pt x="197" y="9"/>
                    <a:pt x="198" y="10"/>
                    <a:pt x="196" y="11"/>
                  </a:cubicBezTo>
                  <a:cubicBezTo>
                    <a:pt x="198" y="14"/>
                    <a:pt x="202" y="17"/>
                    <a:pt x="200" y="21"/>
                  </a:cubicBezTo>
                  <a:cubicBezTo>
                    <a:pt x="199" y="21"/>
                    <a:pt x="200" y="18"/>
                    <a:pt x="199" y="18"/>
                  </a:cubicBezTo>
                  <a:cubicBezTo>
                    <a:pt x="199" y="18"/>
                    <a:pt x="198" y="18"/>
                    <a:pt x="198" y="18"/>
                  </a:cubicBezTo>
                  <a:cubicBezTo>
                    <a:pt x="198" y="17"/>
                    <a:pt x="197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5" y="17"/>
                    <a:pt x="195" y="17"/>
                    <a:pt x="195" y="17"/>
                  </a:cubicBezTo>
                  <a:cubicBezTo>
                    <a:pt x="194" y="18"/>
                    <a:pt x="194" y="18"/>
                    <a:pt x="194" y="19"/>
                  </a:cubicBezTo>
                  <a:cubicBezTo>
                    <a:pt x="193" y="18"/>
                    <a:pt x="192" y="18"/>
                    <a:pt x="192" y="16"/>
                  </a:cubicBezTo>
                  <a:cubicBezTo>
                    <a:pt x="192" y="16"/>
                    <a:pt x="191" y="17"/>
                    <a:pt x="191" y="17"/>
                  </a:cubicBezTo>
                  <a:cubicBezTo>
                    <a:pt x="191" y="17"/>
                    <a:pt x="191" y="17"/>
                    <a:pt x="190" y="17"/>
                  </a:cubicBezTo>
                  <a:cubicBezTo>
                    <a:pt x="189" y="18"/>
                    <a:pt x="187" y="18"/>
                    <a:pt x="186" y="18"/>
                  </a:cubicBezTo>
                  <a:cubicBezTo>
                    <a:pt x="186" y="18"/>
                    <a:pt x="185" y="18"/>
                    <a:pt x="185" y="18"/>
                  </a:cubicBezTo>
                  <a:cubicBezTo>
                    <a:pt x="183" y="18"/>
                    <a:pt x="181" y="18"/>
                    <a:pt x="179" y="18"/>
                  </a:cubicBezTo>
                  <a:cubicBezTo>
                    <a:pt x="178" y="17"/>
                    <a:pt x="176" y="18"/>
                    <a:pt x="176" y="16"/>
                  </a:cubicBezTo>
                  <a:cubicBezTo>
                    <a:pt x="174" y="16"/>
                    <a:pt x="174" y="15"/>
                    <a:pt x="173" y="14"/>
                  </a:cubicBezTo>
                  <a:cubicBezTo>
                    <a:pt x="171" y="14"/>
                    <a:pt x="172" y="17"/>
                    <a:pt x="170" y="16"/>
                  </a:cubicBezTo>
                  <a:cubicBezTo>
                    <a:pt x="167" y="16"/>
                    <a:pt x="167" y="19"/>
                    <a:pt x="164" y="20"/>
                  </a:cubicBezTo>
                  <a:cubicBezTo>
                    <a:pt x="162" y="20"/>
                    <a:pt x="161" y="19"/>
                    <a:pt x="159" y="19"/>
                  </a:cubicBezTo>
                  <a:cubicBezTo>
                    <a:pt x="158" y="19"/>
                    <a:pt x="158" y="20"/>
                    <a:pt x="158" y="21"/>
                  </a:cubicBezTo>
                  <a:cubicBezTo>
                    <a:pt x="158" y="22"/>
                    <a:pt x="157" y="21"/>
                    <a:pt x="157" y="22"/>
                  </a:cubicBezTo>
                  <a:cubicBezTo>
                    <a:pt x="157" y="23"/>
                    <a:pt x="157" y="23"/>
                    <a:pt x="157" y="23"/>
                  </a:cubicBezTo>
                  <a:cubicBezTo>
                    <a:pt x="156" y="23"/>
                    <a:pt x="156" y="24"/>
                    <a:pt x="154" y="24"/>
                  </a:cubicBezTo>
                  <a:cubicBezTo>
                    <a:pt x="154" y="24"/>
                    <a:pt x="154" y="23"/>
                    <a:pt x="153" y="23"/>
                  </a:cubicBezTo>
                  <a:cubicBezTo>
                    <a:pt x="153" y="25"/>
                    <a:pt x="152" y="27"/>
                    <a:pt x="151" y="27"/>
                  </a:cubicBezTo>
                  <a:cubicBezTo>
                    <a:pt x="151" y="28"/>
                    <a:pt x="151" y="30"/>
                    <a:pt x="151" y="31"/>
                  </a:cubicBezTo>
                  <a:cubicBezTo>
                    <a:pt x="149" y="31"/>
                    <a:pt x="150" y="35"/>
                    <a:pt x="148" y="35"/>
                  </a:cubicBezTo>
                  <a:cubicBezTo>
                    <a:pt x="150" y="38"/>
                    <a:pt x="151" y="32"/>
                    <a:pt x="154" y="34"/>
                  </a:cubicBezTo>
                  <a:cubicBezTo>
                    <a:pt x="155" y="36"/>
                    <a:pt x="154" y="39"/>
                    <a:pt x="155" y="41"/>
                  </a:cubicBezTo>
                  <a:cubicBezTo>
                    <a:pt x="152" y="42"/>
                    <a:pt x="155" y="43"/>
                    <a:pt x="154" y="46"/>
                  </a:cubicBezTo>
                  <a:cubicBezTo>
                    <a:pt x="156" y="47"/>
                    <a:pt x="157" y="46"/>
                    <a:pt x="158" y="46"/>
                  </a:cubicBezTo>
                  <a:cubicBezTo>
                    <a:pt x="159" y="45"/>
                    <a:pt x="161" y="44"/>
                    <a:pt x="161" y="46"/>
                  </a:cubicBezTo>
                  <a:cubicBezTo>
                    <a:pt x="161" y="47"/>
                    <a:pt x="161" y="48"/>
                    <a:pt x="159" y="48"/>
                  </a:cubicBezTo>
                  <a:cubicBezTo>
                    <a:pt x="158" y="49"/>
                    <a:pt x="158" y="51"/>
                    <a:pt x="157" y="51"/>
                  </a:cubicBezTo>
                  <a:cubicBezTo>
                    <a:pt x="156" y="53"/>
                    <a:pt x="155" y="54"/>
                    <a:pt x="155" y="58"/>
                  </a:cubicBezTo>
                  <a:cubicBezTo>
                    <a:pt x="157" y="58"/>
                    <a:pt x="157" y="57"/>
                    <a:pt x="159" y="57"/>
                  </a:cubicBezTo>
                  <a:cubicBezTo>
                    <a:pt x="159" y="57"/>
                    <a:pt x="159" y="57"/>
                    <a:pt x="159" y="57"/>
                  </a:cubicBezTo>
                  <a:cubicBezTo>
                    <a:pt x="159" y="57"/>
                    <a:pt x="159" y="57"/>
                    <a:pt x="159" y="56"/>
                  </a:cubicBezTo>
                  <a:cubicBezTo>
                    <a:pt x="162" y="58"/>
                    <a:pt x="162" y="55"/>
                    <a:pt x="163" y="54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7" y="54"/>
                    <a:pt x="167" y="55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5" y="57"/>
                    <a:pt x="165" y="58"/>
                    <a:pt x="165" y="58"/>
                  </a:cubicBezTo>
                  <a:cubicBezTo>
                    <a:pt x="163" y="58"/>
                    <a:pt x="163" y="60"/>
                    <a:pt x="163" y="62"/>
                  </a:cubicBezTo>
                  <a:cubicBezTo>
                    <a:pt x="161" y="63"/>
                    <a:pt x="159" y="63"/>
                    <a:pt x="158" y="64"/>
                  </a:cubicBezTo>
                  <a:cubicBezTo>
                    <a:pt x="158" y="65"/>
                    <a:pt x="160" y="65"/>
                    <a:pt x="160" y="66"/>
                  </a:cubicBezTo>
                  <a:cubicBezTo>
                    <a:pt x="160" y="67"/>
                    <a:pt x="161" y="67"/>
                    <a:pt x="161" y="68"/>
                  </a:cubicBezTo>
                  <a:cubicBezTo>
                    <a:pt x="163" y="68"/>
                    <a:pt x="164" y="68"/>
                    <a:pt x="164" y="70"/>
                  </a:cubicBezTo>
                  <a:cubicBezTo>
                    <a:pt x="165" y="73"/>
                    <a:pt x="162" y="71"/>
                    <a:pt x="160" y="71"/>
                  </a:cubicBezTo>
                  <a:cubicBezTo>
                    <a:pt x="159" y="72"/>
                    <a:pt x="157" y="73"/>
                    <a:pt x="157" y="75"/>
                  </a:cubicBezTo>
                  <a:cubicBezTo>
                    <a:pt x="157" y="77"/>
                    <a:pt x="161" y="75"/>
                    <a:pt x="163" y="76"/>
                  </a:cubicBezTo>
                  <a:cubicBezTo>
                    <a:pt x="162" y="73"/>
                    <a:pt x="167" y="77"/>
                    <a:pt x="167" y="74"/>
                  </a:cubicBezTo>
                  <a:cubicBezTo>
                    <a:pt x="168" y="74"/>
                    <a:pt x="168" y="76"/>
                    <a:pt x="167" y="76"/>
                  </a:cubicBezTo>
                  <a:cubicBezTo>
                    <a:pt x="167" y="77"/>
                    <a:pt x="166" y="77"/>
                    <a:pt x="165" y="77"/>
                  </a:cubicBezTo>
                  <a:cubicBezTo>
                    <a:pt x="165" y="78"/>
                    <a:pt x="163" y="78"/>
                    <a:pt x="162" y="79"/>
                  </a:cubicBezTo>
                  <a:cubicBezTo>
                    <a:pt x="159" y="80"/>
                    <a:pt x="158" y="82"/>
                    <a:pt x="157" y="84"/>
                  </a:cubicBezTo>
                  <a:cubicBezTo>
                    <a:pt x="155" y="83"/>
                    <a:pt x="155" y="85"/>
                    <a:pt x="153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3" y="85"/>
                    <a:pt x="153" y="85"/>
                    <a:pt x="153" y="86"/>
                  </a:cubicBezTo>
                  <a:cubicBezTo>
                    <a:pt x="152" y="87"/>
                    <a:pt x="151" y="88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1"/>
                    <a:pt x="151" y="91"/>
                    <a:pt x="151" y="91"/>
                  </a:cubicBezTo>
                  <a:cubicBezTo>
                    <a:pt x="151" y="94"/>
                    <a:pt x="150" y="95"/>
                    <a:pt x="150" y="97"/>
                  </a:cubicBezTo>
                  <a:cubicBezTo>
                    <a:pt x="152" y="97"/>
                    <a:pt x="152" y="94"/>
                    <a:pt x="154" y="94"/>
                  </a:cubicBezTo>
                  <a:cubicBezTo>
                    <a:pt x="157" y="94"/>
                    <a:pt x="156" y="92"/>
                    <a:pt x="158" y="92"/>
                  </a:cubicBezTo>
                  <a:cubicBezTo>
                    <a:pt x="158" y="91"/>
                    <a:pt x="158" y="91"/>
                    <a:pt x="159" y="91"/>
                  </a:cubicBezTo>
                  <a:cubicBezTo>
                    <a:pt x="160" y="91"/>
                    <a:pt x="161" y="90"/>
                    <a:pt x="163" y="89"/>
                  </a:cubicBezTo>
                  <a:cubicBezTo>
                    <a:pt x="164" y="89"/>
                    <a:pt x="166" y="90"/>
                    <a:pt x="168" y="89"/>
                  </a:cubicBezTo>
                  <a:cubicBezTo>
                    <a:pt x="169" y="89"/>
                    <a:pt x="169" y="88"/>
                    <a:pt x="171" y="88"/>
                  </a:cubicBezTo>
                  <a:cubicBezTo>
                    <a:pt x="172" y="88"/>
                    <a:pt x="171" y="89"/>
                    <a:pt x="171" y="89"/>
                  </a:cubicBezTo>
                  <a:cubicBezTo>
                    <a:pt x="173" y="90"/>
                    <a:pt x="175" y="89"/>
                    <a:pt x="177" y="89"/>
                  </a:cubicBezTo>
                  <a:cubicBezTo>
                    <a:pt x="178" y="89"/>
                    <a:pt x="178" y="87"/>
                    <a:pt x="181" y="87"/>
                  </a:cubicBezTo>
                  <a:cubicBezTo>
                    <a:pt x="181" y="88"/>
                    <a:pt x="182" y="88"/>
                    <a:pt x="183" y="88"/>
                  </a:cubicBezTo>
                  <a:cubicBezTo>
                    <a:pt x="183" y="89"/>
                    <a:pt x="183" y="91"/>
                    <a:pt x="184" y="91"/>
                  </a:cubicBezTo>
                  <a:cubicBezTo>
                    <a:pt x="185" y="91"/>
                    <a:pt x="186" y="93"/>
                    <a:pt x="187" y="94"/>
                  </a:cubicBezTo>
                  <a:cubicBezTo>
                    <a:pt x="187" y="95"/>
                    <a:pt x="187" y="97"/>
                    <a:pt x="187" y="99"/>
                  </a:cubicBezTo>
                  <a:cubicBezTo>
                    <a:pt x="185" y="100"/>
                    <a:pt x="182" y="100"/>
                    <a:pt x="181" y="101"/>
                  </a:cubicBezTo>
                  <a:cubicBezTo>
                    <a:pt x="181" y="103"/>
                    <a:pt x="181" y="106"/>
                    <a:pt x="181" y="108"/>
                  </a:cubicBezTo>
                  <a:cubicBezTo>
                    <a:pt x="182" y="108"/>
                    <a:pt x="182" y="108"/>
                    <a:pt x="183" y="108"/>
                  </a:cubicBezTo>
                  <a:cubicBezTo>
                    <a:pt x="186" y="107"/>
                    <a:pt x="186" y="102"/>
                    <a:pt x="192" y="103"/>
                  </a:cubicBezTo>
                  <a:cubicBezTo>
                    <a:pt x="193" y="105"/>
                    <a:pt x="193" y="106"/>
                    <a:pt x="193" y="108"/>
                  </a:cubicBezTo>
                  <a:cubicBezTo>
                    <a:pt x="197" y="108"/>
                    <a:pt x="200" y="108"/>
                    <a:pt x="204" y="109"/>
                  </a:cubicBezTo>
                  <a:cubicBezTo>
                    <a:pt x="203" y="111"/>
                    <a:pt x="205" y="111"/>
                    <a:pt x="205" y="112"/>
                  </a:cubicBezTo>
                  <a:cubicBezTo>
                    <a:pt x="207" y="112"/>
                    <a:pt x="208" y="112"/>
                    <a:pt x="210" y="112"/>
                  </a:cubicBezTo>
                  <a:cubicBezTo>
                    <a:pt x="210" y="114"/>
                    <a:pt x="211" y="115"/>
                    <a:pt x="212" y="115"/>
                  </a:cubicBezTo>
                  <a:cubicBezTo>
                    <a:pt x="215" y="115"/>
                    <a:pt x="216" y="114"/>
                    <a:pt x="219" y="114"/>
                  </a:cubicBezTo>
                  <a:cubicBezTo>
                    <a:pt x="219" y="113"/>
                    <a:pt x="219" y="112"/>
                    <a:pt x="219" y="111"/>
                  </a:cubicBezTo>
                  <a:cubicBezTo>
                    <a:pt x="219" y="110"/>
                    <a:pt x="219" y="110"/>
                    <a:pt x="220" y="110"/>
                  </a:cubicBezTo>
                  <a:cubicBezTo>
                    <a:pt x="220" y="109"/>
                    <a:pt x="220" y="108"/>
                    <a:pt x="220" y="108"/>
                  </a:cubicBezTo>
                  <a:cubicBezTo>
                    <a:pt x="225" y="109"/>
                    <a:pt x="228" y="110"/>
                    <a:pt x="231" y="112"/>
                  </a:cubicBezTo>
                  <a:cubicBezTo>
                    <a:pt x="232" y="112"/>
                    <a:pt x="232" y="113"/>
                    <a:pt x="233" y="114"/>
                  </a:cubicBezTo>
                  <a:cubicBezTo>
                    <a:pt x="236" y="115"/>
                    <a:pt x="235" y="111"/>
                    <a:pt x="238" y="112"/>
                  </a:cubicBezTo>
                  <a:cubicBezTo>
                    <a:pt x="239" y="113"/>
                    <a:pt x="239" y="113"/>
                    <a:pt x="240" y="113"/>
                  </a:cubicBezTo>
                  <a:cubicBezTo>
                    <a:pt x="240" y="115"/>
                    <a:pt x="241" y="115"/>
                    <a:pt x="241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3" y="116"/>
                    <a:pt x="243" y="116"/>
                    <a:pt x="243" y="116"/>
                  </a:cubicBezTo>
                  <a:cubicBezTo>
                    <a:pt x="244" y="115"/>
                    <a:pt x="246" y="115"/>
                    <a:pt x="248" y="115"/>
                  </a:cubicBezTo>
                  <a:cubicBezTo>
                    <a:pt x="248" y="115"/>
                    <a:pt x="248" y="115"/>
                    <a:pt x="248" y="115"/>
                  </a:cubicBezTo>
                  <a:cubicBezTo>
                    <a:pt x="248" y="115"/>
                    <a:pt x="249" y="115"/>
                    <a:pt x="249" y="115"/>
                  </a:cubicBezTo>
                  <a:cubicBezTo>
                    <a:pt x="249" y="115"/>
                    <a:pt x="249" y="115"/>
                    <a:pt x="249" y="115"/>
                  </a:cubicBezTo>
                  <a:cubicBezTo>
                    <a:pt x="249" y="115"/>
                    <a:pt x="249" y="115"/>
                    <a:pt x="249" y="116"/>
                  </a:cubicBezTo>
                  <a:cubicBezTo>
                    <a:pt x="249" y="116"/>
                    <a:pt x="249" y="116"/>
                    <a:pt x="249" y="116"/>
                  </a:cubicBezTo>
                  <a:cubicBezTo>
                    <a:pt x="249" y="116"/>
                    <a:pt x="249" y="116"/>
                    <a:pt x="249" y="116"/>
                  </a:cubicBezTo>
                  <a:cubicBezTo>
                    <a:pt x="249" y="116"/>
                    <a:pt x="249" y="116"/>
                    <a:pt x="249" y="116"/>
                  </a:cubicBezTo>
                  <a:cubicBezTo>
                    <a:pt x="249" y="116"/>
                    <a:pt x="249" y="116"/>
                    <a:pt x="249" y="116"/>
                  </a:cubicBezTo>
                  <a:cubicBezTo>
                    <a:pt x="249" y="117"/>
                    <a:pt x="248" y="118"/>
                    <a:pt x="248" y="119"/>
                  </a:cubicBezTo>
                  <a:cubicBezTo>
                    <a:pt x="248" y="120"/>
                    <a:pt x="248" y="120"/>
                    <a:pt x="248" y="120"/>
                  </a:cubicBezTo>
                  <a:cubicBezTo>
                    <a:pt x="248" y="122"/>
                    <a:pt x="249" y="123"/>
                    <a:pt x="249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49" y="126"/>
                    <a:pt x="247" y="127"/>
                    <a:pt x="248" y="129"/>
                  </a:cubicBezTo>
                  <a:cubicBezTo>
                    <a:pt x="248" y="129"/>
                    <a:pt x="248" y="129"/>
                    <a:pt x="248" y="129"/>
                  </a:cubicBezTo>
                  <a:cubicBezTo>
                    <a:pt x="248" y="130"/>
                    <a:pt x="248" y="131"/>
                    <a:pt x="246" y="131"/>
                  </a:cubicBezTo>
                  <a:cubicBezTo>
                    <a:pt x="247" y="131"/>
                    <a:pt x="247" y="132"/>
                    <a:pt x="247" y="132"/>
                  </a:cubicBezTo>
                  <a:cubicBezTo>
                    <a:pt x="247" y="132"/>
                    <a:pt x="247" y="133"/>
                    <a:pt x="247" y="134"/>
                  </a:cubicBezTo>
                  <a:cubicBezTo>
                    <a:pt x="252" y="134"/>
                    <a:pt x="252" y="134"/>
                    <a:pt x="252" y="134"/>
                  </a:cubicBezTo>
                  <a:cubicBezTo>
                    <a:pt x="252" y="136"/>
                    <a:pt x="254" y="136"/>
                    <a:pt x="256" y="136"/>
                  </a:cubicBezTo>
                  <a:cubicBezTo>
                    <a:pt x="258" y="139"/>
                    <a:pt x="260" y="140"/>
                    <a:pt x="260" y="145"/>
                  </a:cubicBezTo>
                  <a:cubicBezTo>
                    <a:pt x="260" y="147"/>
                    <a:pt x="257" y="145"/>
                    <a:pt x="257" y="147"/>
                  </a:cubicBezTo>
                  <a:cubicBezTo>
                    <a:pt x="255" y="147"/>
                    <a:pt x="255" y="150"/>
                    <a:pt x="253" y="150"/>
                  </a:cubicBezTo>
                  <a:cubicBezTo>
                    <a:pt x="252" y="152"/>
                    <a:pt x="250" y="154"/>
                    <a:pt x="247" y="156"/>
                  </a:cubicBezTo>
                  <a:cubicBezTo>
                    <a:pt x="247" y="156"/>
                    <a:pt x="246" y="157"/>
                    <a:pt x="246" y="157"/>
                  </a:cubicBezTo>
                  <a:cubicBezTo>
                    <a:pt x="246" y="157"/>
                    <a:pt x="245" y="157"/>
                    <a:pt x="245" y="157"/>
                  </a:cubicBezTo>
                  <a:cubicBezTo>
                    <a:pt x="245" y="157"/>
                    <a:pt x="245" y="157"/>
                    <a:pt x="245" y="157"/>
                  </a:cubicBezTo>
                  <a:cubicBezTo>
                    <a:pt x="245" y="157"/>
                    <a:pt x="244" y="157"/>
                    <a:pt x="244" y="158"/>
                  </a:cubicBezTo>
                  <a:cubicBezTo>
                    <a:pt x="244" y="158"/>
                    <a:pt x="244" y="158"/>
                    <a:pt x="244" y="158"/>
                  </a:cubicBezTo>
                  <a:cubicBezTo>
                    <a:pt x="243" y="158"/>
                    <a:pt x="243" y="158"/>
                    <a:pt x="243" y="158"/>
                  </a:cubicBezTo>
                  <a:cubicBezTo>
                    <a:pt x="243" y="158"/>
                    <a:pt x="243" y="158"/>
                    <a:pt x="243" y="158"/>
                  </a:cubicBezTo>
                  <a:cubicBezTo>
                    <a:pt x="242" y="158"/>
                    <a:pt x="242" y="158"/>
                    <a:pt x="241" y="158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40" y="159"/>
                    <a:pt x="240" y="159"/>
                  </a:cubicBezTo>
                  <a:cubicBezTo>
                    <a:pt x="240" y="159"/>
                    <a:pt x="239" y="159"/>
                    <a:pt x="239" y="159"/>
                  </a:cubicBezTo>
                  <a:cubicBezTo>
                    <a:pt x="239" y="159"/>
                    <a:pt x="239" y="159"/>
                    <a:pt x="239" y="159"/>
                  </a:cubicBezTo>
                  <a:cubicBezTo>
                    <a:pt x="238" y="159"/>
                    <a:pt x="237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5" y="161"/>
                    <a:pt x="234" y="163"/>
                    <a:pt x="232" y="163"/>
                  </a:cubicBezTo>
                  <a:cubicBezTo>
                    <a:pt x="232" y="163"/>
                    <a:pt x="232" y="163"/>
                    <a:pt x="232" y="164"/>
                  </a:cubicBezTo>
                  <a:cubicBezTo>
                    <a:pt x="232" y="164"/>
                    <a:pt x="232" y="164"/>
                    <a:pt x="232" y="164"/>
                  </a:cubicBezTo>
                  <a:cubicBezTo>
                    <a:pt x="232" y="164"/>
                    <a:pt x="232" y="164"/>
                    <a:pt x="232" y="164"/>
                  </a:cubicBezTo>
                  <a:cubicBezTo>
                    <a:pt x="231" y="165"/>
                    <a:pt x="231" y="165"/>
                    <a:pt x="231" y="166"/>
                  </a:cubicBezTo>
                  <a:cubicBezTo>
                    <a:pt x="231" y="166"/>
                    <a:pt x="230" y="166"/>
                    <a:pt x="230" y="166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28" y="169"/>
                    <a:pt x="227" y="171"/>
                    <a:pt x="226" y="169"/>
                  </a:cubicBezTo>
                  <a:cubicBezTo>
                    <a:pt x="226" y="170"/>
                    <a:pt x="226" y="170"/>
                    <a:pt x="226" y="170"/>
                  </a:cubicBezTo>
                  <a:cubicBezTo>
                    <a:pt x="225" y="170"/>
                    <a:pt x="224" y="170"/>
                    <a:pt x="223" y="170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3" y="171"/>
                    <a:pt x="223" y="171"/>
                    <a:pt x="222" y="171"/>
                  </a:cubicBezTo>
                  <a:cubicBezTo>
                    <a:pt x="223" y="172"/>
                    <a:pt x="223" y="173"/>
                    <a:pt x="223" y="174"/>
                  </a:cubicBezTo>
                  <a:cubicBezTo>
                    <a:pt x="223" y="174"/>
                    <a:pt x="223" y="175"/>
                    <a:pt x="223" y="175"/>
                  </a:cubicBezTo>
                  <a:cubicBezTo>
                    <a:pt x="223" y="175"/>
                    <a:pt x="223" y="176"/>
                    <a:pt x="224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8"/>
                  </a:cubicBezTo>
                  <a:cubicBezTo>
                    <a:pt x="224" y="178"/>
                    <a:pt x="225" y="178"/>
                    <a:pt x="225" y="178"/>
                  </a:cubicBezTo>
                  <a:cubicBezTo>
                    <a:pt x="225" y="179"/>
                    <a:pt x="225" y="179"/>
                    <a:pt x="224" y="180"/>
                  </a:cubicBezTo>
                  <a:cubicBezTo>
                    <a:pt x="224" y="180"/>
                    <a:pt x="224" y="180"/>
                    <a:pt x="224" y="180"/>
                  </a:cubicBezTo>
                  <a:cubicBezTo>
                    <a:pt x="224" y="180"/>
                    <a:pt x="224" y="180"/>
                    <a:pt x="224" y="181"/>
                  </a:cubicBezTo>
                  <a:cubicBezTo>
                    <a:pt x="222" y="181"/>
                    <a:pt x="224" y="184"/>
                    <a:pt x="222" y="185"/>
                  </a:cubicBezTo>
                  <a:cubicBezTo>
                    <a:pt x="222" y="185"/>
                    <a:pt x="222" y="185"/>
                    <a:pt x="222" y="185"/>
                  </a:cubicBezTo>
                  <a:cubicBezTo>
                    <a:pt x="222" y="185"/>
                    <a:pt x="222" y="185"/>
                    <a:pt x="222" y="185"/>
                  </a:cubicBezTo>
                  <a:cubicBezTo>
                    <a:pt x="222" y="185"/>
                    <a:pt x="222" y="185"/>
                    <a:pt x="222" y="186"/>
                  </a:cubicBezTo>
                  <a:cubicBezTo>
                    <a:pt x="222" y="186"/>
                    <a:pt x="222" y="186"/>
                    <a:pt x="222" y="186"/>
                  </a:cubicBezTo>
                  <a:cubicBezTo>
                    <a:pt x="222" y="186"/>
                    <a:pt x="222" y="186"/>
                    <a:pt x="222" y="187"/>
                  </a:cubicBezTo>
                  <a:cubicBezTo>
                    <a:pt x="222" y="187"/>
                    <a:pt x="222" y="187"/>
                    <a:pt x="222" y="187"/>
                  </a:cubicBezTo>
                  <a:cubicBezTo>
                    <a:pt x="222" y="187"/>
                    <a:pt x="222" y="187"/>
                    <a:pt x="222" y="188"/>
                  </a:cubicBezTo>
                  <a:cubicBezTo>
                    <a:pt x="222" y="188"/>
                    <a:pt x="222" y="188"/>
                    <a:pt x="222" y="188"/>
                  </a:cubicBezTo>
                  <a:cubicBezTo>
                    <a:pt x="222" y="188"/>
                    <a:pt x="222" y="188"/>
                    <a:pt x="222" y="188"/>
                  </a:cubicBezTo>
                  <a:cubicBezTo>
                    <a:pt x="222" y="190"/>
                    <a:pt x="222" y="191"/>
                    <a:pt x="222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1" y="194"/>
                    <a:pt x="221" y="194"/>
                    <a:pt x="221" y="194"/>
                  </a:cubicBezTo>
                  <a:cubicBezTo>
                    <a:pt x="221" y="195"/>
                    <a:pt x="221" y="195"/>
                    <a:pt x="221" y="195"/>
                  </a:cubicBezTo>
                  <a:cubicBezTo>
                    <a:pt x="221" y="195"/>
                    <a:pt x="221" y="195"/>
                    <a:pt x="221" y="195"/>
                  </a:cubicBezTo>
                  <a:cubicBezTo>
                    <a:pt x="221" y="195"/>
                    <a:pt x="220" y="195"/>
                    <a:pt x="220" y="196"/>
                  </a:cubicBezTo>
                  <a:cubicBezTo>
                    <a:pt x="220" y="196"/>
                    <a:pt x="220" y="197"/>
                    <a:pt x="220" y="198"/>
                  </a:cubicBezTo>
                  <a:cubicBezTo>
                    <a:pt x="220" y="198"/>
                    <a:pt x="220" y="198"/>
                    <a:pt x="220" y="198"/>
                  </a:cubicBezTo>
                  <a:cubicBezTo>
                    <a:pt x="220" y="199"/>
                    <a:pt x="220" y="200"/>
                    <a:pt x="219" y="201"/>
                  </a:cubicBezTo>
                  <a:cubicBezTo>
                    <a:pt x="219" y="202"/>
                    <a:pt x="219" y="202"/>
                    <a:pt x="219" y="202"/>
                  </a:cubicBezTo>
                  <a:cubicBezTo>
                    <a:pt x="219" y="202"/>
                    <a:pt x="218" y="202"/>
                    <a:pt x="218" y="203"/>
                  </a:cubicBezTo>
                  <a:cubicBezTo>
                    <a:pt x="218" y="203"/>
                    <a:pt x="218" y="203"/>
                    <a:pt x="218" y="203"/>
                  </a:cubicBezTo>
                  <a:cubicBezTo>
                    <a:pt x="218" y="204"/>
                    <a:pt x="218" y="204"/>
                    <a:pt x="218" y="205"/>
                  </a:cubicBezTo>
                  <a:cubicBezTo>
                    <a:pt x="218" y="205"/>
                    <a:pt x="218" y="205"/>
                    <a:pt x="218" y="205"/>
                  </a:cubicBezTo>
                  <a:cubicBezTo>
                    <a:pt x="219" y="206"/>
                    <a:pt x="219" y="208"/>
                    <a:pt x="218" y="209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8" y="209"/>
                    <a:pt x="218" y="210"/>
                    <a:pt x="218" y="210"/>
                  </a:cubicBezTo>
                  <a:cubicBezTo>
                    <a:pt x="218" y="210"/>
                    <a:pt x="218" y="210"/>
                    <a:pt x="218" y="210"/>
                  </a:cubicBezTo>
                  <a:cubicBezTo>
                    <a:pt x="218" y="210"/>
                    <a:pt x="218" y="210"/>
                    <a:pt x="218" y="210"/>
                  </a:cubicBezTo>
                  <a:cubicBezTo>
                    <a:pt x="218" y="210"/>
                    <a:pt x="218" y="210"/>
                    <a:pt x="218" y="210"/>
                  </a:cubicBezTo>
                  <a:cubicBezTo>
                    <a:pt x="218" y="210"/>
                    <a:pt x="218" y="210"/>
                    <a:pt x="218" y="210"/>
                  </a:cubicBezTo>
                  <a:cubicBezTo>
                    <a:pt x="217" y="210"/>
                    <a:pt x="217" y="211"/>
                    <a:pt x="217" y="211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17" y="211"/>
                    <a:pt x="216" y="211"/>
                    <a:pt x="216" y="211"/>
                  </a:cubicBezTo>
                  <a:cubicBezTo>
                    <a:pt x="216" y="211"/>
                    <a:pt x="216" y="211"/>
                    <a:pt x="216" y="211"/>
                  </a:cubicBezTo>
                  <a:cubicBezTo>
                    <a:pt x="216" y="211"/>
                    <a:pt x="215" y="211"/>
                    <a:pt x="215" y="211"/>
                  </a:cubicBezTo>
                  <a:cubicBezTo>
                    <a:pt x="215" y="211"/>
                    <a:pt x="214" y="211"/>
                    <a:pt x="213" y="211"/>
                  </a:cubicBezTo>
                  <a:cubicBezTo>
                    <a:pt x="214" y="209"/>
                    <a:pt x="210" y="210"/>
                    <a:pt x="209" y="210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07" y="213"/>
                    <a:pt x="206" y="215"/>
                    <a:pt x="205" y="217"/>
                  </a:cubicBezTo>
                  <a:cubicBezTo>
                    <a:pt x="205" y="218"/>
                    <a:pt x="206" y="219"/>
                    <a:pt x="206" y="220"/>
                  </a:cubicBezTo>
                  <a:cubicBezTo>
                    <a:pt x="208" y="221"/>
                    <a:pt x="207" y="223"/>
                    <a:pt x="208" y="223"/>
                  </a:cubicBezTo>
                  <a:cubicBezTo>
                    <a:pt x="207" y="226"/>
                    <a:pt x="209" y="226"/>
                    <a:pt x="209" y="228"/>
                  </a:cubicBezTo>
                  <a:cubicBezTo>
                    <a:pt x="207" y="228"/>
                    <a:pt x="207" y="230"/>
                    <a:pt x="206" y="232"/>
                  </a:cubicBezTo>
                  <a:cubicBezTo>
                    <a:pt x="206" y="232"/>
                    <a:pt x="205" y="233"/>
                    <a:pt x="204" y="233"/>
                  </a:cubicBezTo>
                  <a:cubicBezTo>
                    <a:pt x="203" y="235"/>
                    <a:pt x="202" y="236"/>
                    <a:pt x="201" y="237"/>
                  </a:cubicBezTo>
                  <a:cubicBezTo>
                    <a:pt x="201" y="237"/>
                    <a:pt x="200" y="237"/>
                    <a:pt x="200" y="237"/>
                  </a:cubicBezTo>
                  <a:cubicBezTo>
                    <a:pt x="200" y="237"/>
                    <a:pt x="200" y="238"/>
                    <a:pt x="200" y="238"/>
                  </a:cubicBezTo>
                  <a:cubicBezTo>
                    <a:pt x="200" y="238"/>
                    <a:pt x="199" y="238"/>
                    <a:pt x="199" y="238"/>
                  </a:cubicBezTo>
                  <a:cubicBezTo>
                    <a:pt x="199" y="238"/>
                    <a:pt x="199" y="238"/>
                    <a:pt x="199" y="238"/>
                  </a:cubicBezTo>
                  <a:cubicBezTo>
                    <a:pt x="199" y="238"/>
                    <a:pt x="199" y="238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199" y="240"/>
                    <a:pt x="198" y="240"/>
                    <a:pt x="198" y="242"/>
                  </a:cubicBezTo>
                  <a:cubicBezTo>
                    <a:pt x="198" y="242"/>
                    <a:pt x="197" y="242"/>
                    <a:pt x="196" y="243"/>
                  </a:cubicBezTo>
                  <a:cubicBezTo>
                    <a:pt x="194" y="243"/>
                    <a:pt x="192" y="243"/>
                    <a:pt x="191" y="243"/>
                  </a:cubicBezTo>
                  <a:cubicBezTo>
                    <a:pt x="189" y="242"/>
                    <a:pt x="187" y="242"/>
                    <a:pt x="185" y="242"/>
                  </a:cubicBezTo>
                  <a:cubicBezTo>
                    <a:pt x="183" y="242"/>
                    <a:pt x="182" y="241"/>
                    <a:pt x="180" y="240"/>
                  </a:cubicBezTo>
                  <a:cubicBezTo>
                    <a:pt x="178" y="240"/>
                    <a:pt x="177" y="241"/>
                    <a:pt x="175" y="242"/>
                  </a:cubicBezTo>
                  <a:cubicBezTo>
                    <a:pt x="175" y="242"/>
                    <a:pt x="176" y="242"/>
                    <a:pt x="176" y="242"/>
                  </a:cubicBezTo>
                  <a:cubicBezTo>
                    <a:pt x="175" y="242"/>
                    <a:pt x="175" y="243"/>
                    <a:pt x="175" y="243"/>
                  </a:cubicBezTo>
                  <a:cubicBezTo>
                    <a:pt x="175" y="245"/>
                    <a:pt x="175" y="245"/>
                    <a:pt x="175" y="245"/>
                  </a:cubicBezTo>
                  <a:cubicBezTo>
                    <a:pt x="175" y="246"/>
                    <a:pt x="177" y="247"/>
                    <a:pt x="177" y="248"/>
                  </a:cubicBezTo>
                  <a:cubicBezTo>
                    <a:pt x="177" y="251"/>
                    <a:pt x="181" y="250"/>
                    <a:pt x="181" y="252"/>
                  </a:cubicBezTo>
                  <a:cubicBezTo>
                    <a:pt x="181" y="253"/>
                    <a:pt x="181" y="254"/>
                    <a:pt x="182" y="254"/>
                  </a:cubicBezTo>
                  <a:cubicBezTo>
                    <a:pt x="183" y="257"/>
                    <a:pt x="181" y="257"/>
                    <a:pt x="181" y="260"/>
                  </a:cubicBezTo>
                  <a:cubicBezTo>
                    <a:pt x="181" y="263"/>
                    <a:pt x="181" y="265"/>
                    <a:pt x="183" y="265"/>
                  </a:cubicBezTo>
                  <a:cubicBezTo>
                    <a:pt x="182" y="266"/>
                    <a:pt x="182" y="267"/>
                    <a:pt x="182" y="269"/>
                  </a:cubicBezTo>
                  <a:cubicBezTo>
                    <a:pt x="182" y="270"/>
                    <a:pt x="182" y="270"/>
                    <a:pt x="182" y="270"/>
                  </a:cubicBezTo>
                  <a:cubicBezTo>
                    <a:pt x="182" y="270"/>
                    <a:pt x="182" y="270"/>
                    <a:pt x="182" y="270"/>
                  </a:cubicBezTo>
                  <a:cubicBezTo>
                    <a:pt x="182" y="270"/>
                    <a:pt x="182" y="270"/>
                    <a:pt x="182" y="270"/>
                  </a:cubicBezTo>
                  <a:cubicBezTo>
                    <a:pt x="182" y="271"/>
                    <a:pt x="182" y="271"/>
                    <a:pt x="182" y="271"/>
                  </a:cubicBezTo>
                  <a:cubicBezTo>
                    <a:pt x="182" y="271"/>
                    <a:pt x="182" y="271"/>
                    <a:pt x="182" y="271"/>
                  </a:cubicBezTo>
                  <a:cubicBezTo>
                    <a:pt x="182" y="271"/>
                    <a:pt x="182" y="271"/>
                    <a:pt x="182" y="271"/>
                  </a:cubicBezTo>
                  <a:cubicBezTo>
                    <a:pt x="182" y="271"/>
                    <a:pt x="182" y="271"/>
                    <a:pt x="182" y="271"/>
                  </a:cubicBezTo>
                  <a:cubicBezTo>
                    <a:pt x="182" y="271"/>
                    <a:pt x="183" y="271"/>
                    <a:pt x="183" y="271"/>
                  </a:cubicBezTo>
                  <a:cubicBezTo>
                    <a:pt x="183" y="271"/>
                    <a:pt x="183" y="271"/>
                    <a:pt x="183" y="271"/>
                  </a:cubicBezTo>
                  <a:cubicBezTo>
                    <a:pt x="184" y="272"/>
                    <a:pt x="185" y="273"/>
                    <a:pt x="186" y="275"/>
                  </a:cubicBezTo>
                  <a:cubicBezTo>
                    <a:pt x="186" y="275"/>
                    <a:pt x="186" y="275"/>
                    <a:pt x="186" y="275"/>
                  </a:cubicBezTo>
                  <a:cubicBezTo>
                    <a:pt x="186" y="275"/>
                    <a:pt x="186" y="275"/>
                    <a:pt x="187" y="276"/>
                  </a:cubicBezTo>
                  <a:cubicBezTo>
                    <a:pt x="187" y="276"/>
                    <a:pt x="187" y="276"/>
                    <a:pt x="187" y="276"/>
                  </a:cubicBezTo>
                  <a:cubicBezTo>
                    <a:pt x="188" y="276"/>
                    <a:pt x="188" y="276"/>
                    <a:pt x="189" y="276"/>
                  </a:cubicBezTo>
                  <a:cubicBezTo>
                    <a:pt x="189" y="277"/>
                    <a:pt x="189" y="277"/>
                    <a:pt x="189" y="277"/>
                  </a:cubicBezTo>
                  <a:cubicBezTo>
                    <a:pt x="191" y="276"/>
                    <a:pt x="191" y="279"/>
                    <a:pt x="192" y="280"/>
                  </a:cubicBezTo>
                  <a:cubicBezTo>
                    <a:pt x="192" y="281"/>
                    <a:pt x="192" y="281"/>
                    <a:pt x="192" y="281"/>
                  </a:cubicBezTo>
                  <a:cubicBezTo>
                    <a:pt x="192" y="281"/>
                    <a:pt x="192" y="281"/>
                    <a:pt x="193" y="281"/>
                  </a:cubicBezTo>
                  <a:cubicBezTo>
                    <a:pt x="193" y="281"/>
                    <a:pt x="193" y="281"/>
                    <a:pt x="193" y="281"/>
                  </a:cubicBezTo>
                  <a:cubicBezTo>
                    <a:pt x="192" y="284"/>
                    <a:pt x="193" y="282"/>
                    <a:pt x="194" y="283"/>
                  </a:cubicBezTo>
                  <a:cubicBezTo>
                    <a:pt x="193" y="283"/>
                    <a:pt x="192" y="284"/>
                    <a:pt x="191" y="285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1" y="286"/>
                    <a:pt x="189" y="286"/>
                    <a:pt x="189" y="287"/>
                  </a:cubicBezTo>
                  <a:cubicBezTo>
                    <a:pt x="188" y="288"/>
                    <a:pt x="187" y="289"/>
                    <a:pt x="185" y="290"/>
                  </a:cubicBezTo>
                  <a:cubicBezTo>
                    <a:pt x="185" y="290"/>
                    <a:pt x="185" y="290"/>
                    <a:pt x="185" y="291"/>
                  </a:cubicBezTo>
                  <a:cubicBezTo>
                    <a:pt x="185" y="291"/>
                    <a:pt x="185" y="291"/>
                    <a:pt x="185" y="291"/>
                  </a:cubicBezTo>
                  <a:cubicBezTo>
                    <a:pt x="185" y="291"/>
                    <a:pt x="185" y="291"/>
                    <a:pt x="185" y="291"/>
                  </a:cubicBezTo>
                  <a:cubicBezTo>
                    <a:pt x="185" y="291"/>
                    <a:pt x="184" y="291"/>
                    <a:pt x="184" y="291"/>
                  </a:cubicBezTo>
                  <a:cubicBezTo>
                    <a:pt x="184" y="291"/>
                    <a:pt x="184" y="291"/>
                    <a:pt x="184" y="291"/>
                  </a:cubicBezTo>
                  <a:cubicBezTo>
                    <a:pt x="183" y="291"/>
                    <a:pt x="183" y="291"/>
                    <a:pt x="182" y="291"/>
                  </a:cubicBezTo>
                  <a:cubicBezTo>
                    <a:pt x="182" y="291"/>
                    <a:pt x="182" y="292"/>
                    <a:pt x="182" y="292"/>
                  </a:cubicBezTo>
                  <a:cubicBezTo>
                    <a:pt x="181" y="292"/>
                    <a:pt x="181" y="292"/>
                    <a:pt x="180" y="292"/>
                  </a:cubicBezTo>
                  <a:cubicBezTo>
                    <a:pt x="180" y="292"/>
                    <a:pt x="180" y="292"/>
                    <a:pt x="179" y="292"/>
                  </a:cubicBezTo>
                  <a:cubicBezTo>
                    <a:pt x="179" y="292"/>
                    <a:pt x="179" y="292"/>
                    <a:pt x="179" y="292"/>
                  </a:cubicBezTo>
                  <a:cubicBezTo>
                    <a:pt x="179" y="292"/>
                    <a:pt x="179" y="292"/>
                    <a:pt x="179" y="292"/>
                  </a:cubicBezTo>
                  <a:cubicBezTo>
                    <a:pt x="179" y="292"/>
                    <a:pt x="179" y="292"/>
                    <a:pt x="179" y="292"/>
                  </a:cubicBezTo>
                  <a:cubicBezTo>
                    <a:pt x="179" y="292"/>
                    <a:pt x="179" y="292"/>
                    <a:pt x="179" y="292"/>
                  </a:cubicBezTo>
                  <a:cubicBezTo>
                    <a:pt x="178" y="292"/>
                    <a:pt x="178" y="292"/>
                    <a:pt x="178" y="292"/>
                  </a:cubicBezTo>
                  <a:cubicBezTo>
                    <a:pt x="178" y="292"/>
                    <a:pt x="178" y="292"/>
                    <a:pt x="178" y="292"/>
                  </a:cubicBezTo>
                  <a:cubicBezTo>
                    <a:pt x="176" y="293"/>
                    <a:pt x="175" y="295"/>
                    <a:pt x="174" y="294"/>
                  </a:cubicBezTo>
                  <a:cubicBezTo>
                    <a:pt x="173" y="295"/>
                    <a:pt x="173" y="295"/>
                    <a:pt x="171" y="295"/>
                  </a:cubicBezTo>
                  <a:cubicBezTo>
                    <a:pt x="171" y="296"/>
                    <a:pt x="172" y="297"/>
                    <a:pt x="172" y="298"/>
                  </a:cubicBezTo>
                  <a:cubicBezTo>
                    <a:pt x="172" y="298"/>
                    <a:pt x="172" y="298"/>
                    <a:pt x="172" y="298"/>
                  </a:cubicBezTo>
                  <a:cubicBezTo>
                    <a:pt x="172" y="298"/>
                    <a:pt x="172" y="298"/>
                    <a:pt x="172" y="298"/>
                  </a:cubicBezTo>
                  <a:cubicBezTo>
                    <a:pt x="172" y="298"/>
                    <a:pt x="172" y="298"/>
                    <a:pt x="172" y="298"/>
                  </a:cubicBezTo>
                  <a:cubicBezTo>
                    <a:pt x="172" y="298"/>
                    <a:pt x="172" y="298"/>
                    <a:pt x="172" y="298"/>
                  </a:cubicBezTo>
                  <a:cubicBezTo>
                    <a:pt x="172" y="298"/>
                    <a:pt x="172" y="299"/>
                    <a:pt x="172" y="299"/>
                  </a:cubicBezTo>
                  <a:cubicBezTo>
                    <a:pt x="172" y="299"/>
                    <a:pt x="172" y="299"/>
                    <a:pt x="171" y="299"/>
                  </a:cubicBezTo>
                  <a:cubicBezTo>
                    <a:pt x="171" y="299"/>
                    <a:pt x="171" y="299"/>
                    <a:pt x="171" y="299"/>
                  </a:cubicBezTo>
                  <a:cubicBezTo>
                    <a:pt x="171" y="299"/>
                    <a:pt x="171" y="299"/>
                    <a:pt x="171" y="299"/>
                  </a:cubicBezTo>
                  <a:cubicBezTo>
                    <a:pt x="171" y="299"/>
                    <a:pt x="171" y="299"/>
                    <a:pt x="171" y="300"/>
                  </a:cubicBezTo>
                  <a:cubicBezTo>
                    <a:pt x="171" y="300"/>
                    <a:pt x="171" y="300"/>
                    <a:pt x="171" y="300"/>
                  </a:cubicBezTo>
                  <a:cubicBezTo>
                    <a:pt x="171" y="300"/>
                    <a:pt x="171" y="301"/>
                    <a:pt x="171" y="301"/>
                  </a:cubicBezTo>
                  <a:cubicBezTo>
                    <a:pt x="171" y="301"/>
                    <a:pt x="171" y="301"/>
                    <a:pt x="171" y="301"/>
                  </a:cubicBezTo>
                  <a:cubicBezTo>
                    <a:pt x="171" y="302"/>
                    <a:pt x="170" y="302"/>
                    <a:pt x="169" y="303"/>
                  </a:cubicBezTo>
                  <a:cubicBezTo>
                    <a:pt x="169" y="304"/>
                    <a:pt x="169" y="304"/>
                    <a:pt x="169" y="304"/>
                  </a:cubicBezTo>
                  <a:cubicBezTo>
                    <a:pt x="169" y="305"/>
                    <a:pt x="169" y="305"/>
                    <a:pt x="167" y="305"/>
                  </a:cubicBezTo>
                  <a:cubicBezTo>
                    <a:pt x="167" y="305"/>
                    <a:pt x="167" y="305"/>
                    <a:pt x="167" y="305"/>
                  </a:cubicBezTo>
                  <a:cubicBezTo>
                    <a:pt x="167" y="305"/>
                    <a:pt x="167" y="305"/>
                    <a:pt x="167" y="305"/>
                  </a:cubicBezTo>
                  <a:cubicBezTo>
                    <a:pt x="166" y="306"/>
                    <a:pt x="166" y="307"/>
                    <a:pt x="166" y="308"/>
                  </a:cubicBezTo>
                  <a:cubicBezTo>
                    <a:pt x="166" y="313"/>
                    <a:pt x="166" y="313"/>
                    <a:pt x="166" y="313"/>
                  </a:cubicBezTo>
                  <a:cubicBezTo>
                    <a:pt x="166" y="314"/>
                    <a:pt x="167" y="314"/>
                    <a:pt x="167" y="314"/>
                  </a:cubicBezTo>
                  <a:cubicBezTo>
                    <a:pt x="167" y="314"/>
                    <a:pt x="167" y="314"/>
                    <a:pt x="167" y="314"/>
                  </a:cubicBezTo>
                  <a:cubicBezTo>
                    <a:pt x="167" y="314"/>
                    <a:pt x="167" y="314"/>
                    <a:pt x="167" y="314"/>
                  </a:cubicBezTo>
                  <a:cubicBezTo>
                    <a:pt x="167" y="314"/>
                    <a:pt x="167" y="315"/>
                    <a:pt x="167" y="315"/>
                  </a:cubicBezTo>
                  <a:cubicBezTo>
                    <a:pt x="167" y="315"/>
                    <a:pt x="167" y="315"/>
                    <a:pt x="167" y="315"/>
                  </a:cubicBezTo>
                  <a:cubicBezTo>
                    <a:pt x="168" y="315"/>
                    <a:pt x="169" y="315"/>
                    <a:pt x="169" y="316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70" y="316"/>
                    <a:pt x="170" y="316"/>
                    <a:pt x="170" y="317"/>
                  </a:cubicBezTo>
                  <a:cubicBezTo>
                    <a:pt x="170" y="317"/>
                    <a:pt x="170" y="317"/>
                    <a:pt x="170" y="317"/>
                  </a:cubicBezTo>
                  <a:cubicBezTo>
                    <a:pt x="170" y="318"/>
                    <a:pt x="170" y="318"/>
                    <a:pt x="170" y="318"/>
                  </a:cubicBezTo>
                  <a:cubicBezTo>
                    <a:pt x="171" y="319"/>
                    <a:pt x="172" y="321"/>
                    <a:pt x="171" y="322"/>
                  </a:cubicBezTo>
                  <a:cubicBezTo>
                    <a:pt x="171" y="323"/>
                    <a:pt x="171" y="323"/>
                    <a:pt x="171" y="323"/>
                  </a:cubicBezTo>
                  <a:cubicBezTo>
                    <a:pt x="171" y="323"/>
                    <a:pt x="171" y="323"/>
                    <a:pt x="171" y="323"/>
                  </a:cubicBezTo>
                  <a:cubicBezTo>
                    <a:pt x="171" y="323"/>
                    <a:pt x="171" y="323"/>
                    <a:pt x="171" y="323"/>
                  </a:cubicBezTo>
                  <a:cubicBezTo>
                    <a:pt x="171" y="323"/>
                    <a:pt x="171" y="323"/>
                    <a:pt x="171" y="323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71" y="324"/>
                    <a:pt x="171" y="325"/>
                    <a:pt x="171" y="325"/>
                  </a:cubicBezTo>
                  <a:cubicBezTo>
                    <a:pt x="171" y="326"/>
                    <a:pt x="173" y="326"/>
                    <a:pt x="172" y="329"/>
                  </a:cubicBezTo>
                  <a:cubicBezTo>
                    <a:pt x="174" y="329"/>
                    <a:pt x="174" y="331"/>
                    <a:pt x="177" y="330"/>
                  </a:cubicBezTo>
                  <a:cubicBezTo>
                    <a:pt x="176" y="332"/>
                    <a:pt x="181" y="329"/>
                    <a:pt x="180" y="332"/>
                  </a:cubicBezTo>
                  <a:cubicBezTo>
                    <a:pt x="181" y="334"/>
                    <a:pt x="179" y="334"/>
                    <a:pt x="179" y="335"/>
                  </a:cubicBezTo>
                  <a:cubicBezTo>
                    <a:pt x="179" y="337"/>
                    <a:pt x="177" y="337"/>
                    <a:pt x="178" y="339"/>
                  </a:cubicBezTo>
                  <a:cubicBezTo>
                    <a:pt x="174" y="339"/>
                    <a:pt x="171" y="339"/>
                    <a:pt x="168" y="339"/>
                  </a:cubicBezTo>
                  <a:cubicBezTo>
                    <a:pt x="167" y="339"/>
                    <a:pt x="167" y="340"/>
                    <a:pt x="166" y="340"/>
                  </a:cubicBezTo>
                  <a:cubicBezTo>
                    <a:pt x="164" y="340"/>
                    <a:pt x="164" y="344"/>
                    <a:pt x="163" y="344"/>
                  </a:cubicBezTo>
                  <a:cubicBezTo>
                    <a:pt x="162" y="346"/>
                    <a:pt x="160" y="347"/>
                    <a:pt x="159" y="349"/>
                  </a:cubicBezTo>
                  <a:cubicBezTo>
                    <a:pt x="157" y="348"/>
                    <a:pt x="157" y="350"/>
                    <a:pt x="154" y="350"/>
                  </a:cubicBezTo>
                  <a:cubicBezTo>
                    <a:pt x="153" y="352"/>
                    <a:pt x="152" y="355"/>
                    <a:pt x="149" y="356"/>
                  </a:cubicBezTo>
                  <a:cubicBezTo>
                    <a:pt x="149" y="358"/>
                    <a:pt x="148" y="359"/>
                    <a:pt x="148" y="361"/>
                  </a:cubicBezTo>
                  <a:cubicBezTo>
                    <a:pt x="148" y="363"/>
                    <a:pt x="148" y="366"/>
                    <a:pt x="148" y="367"/>
                  </a:cubicBezTo>
                  <a:cubicBezTo>
                    <a:pt x="148" y="367"/>
                    <a:pt x="149" y="368"/>
                    <a:pt x="149" y="368"/>
                  </a:cubicBezTo>
                  <a:cubicBezTo>
                    <a:pt x="149" y="369"/>
                    <a:pt x="148" y="369"/>
                    <a:pt x="148" y="369"/>
                  </a:cubicBezTo>
                  <a:cubicBezTo>
                    <a:pt x="147" y="372"/>
                    <a:pt x="149" y="374"/>
                    <a:pt x="148" y="377"/>
                  </a:cubicBezTo>
                  <a:cubicBezTo>
                    <a:pt x="147" y="379"/>
                    <a:pt x="147" y="381"/>
                    <a:pt x="145" y="382"/>
                  </a:cubicBezTo>
                  <a:cubicBezTo>
                    <a:pt x="145" y="382"/>
                    <a:pt x="145" y="382"/>
                    <a:pt x="145" y="383"/>
                  </a:cubicBezTo>
                  <a:cubicBezTo>
                    <a:pt x="146" y="383"/>
                    <a:pt x="146" y="384"/>
                    <a:pt x="147" y="384"/>
                  </a:cubicBezTo>
                  <a:cubicBezTo>
                    <a:pt x="152" y="384"/>
                    <a:pt x="155" y="386"/>
                    <a:pt x="161" y="385"/>
                  </a:cubicBezTo>
                  <a:cubicBezTo>
                    <a:pt x="164" y="385"/>
                    <a:pt x="164" y="388"/>
                    <a:pt x="166" y="389"/>
                  </a:cubicBezTo>
                  <a:cubicBezTo>
                    <a:pt x="167" y="386"/>
                    <a:pt x="167" y="383"/>
                    <a:pt x="167" y="379"/>
                  </a:cubicBezTo>
                  <a:cubicBezTo>
                    <a:pt x="169" y="379"/>
                    <a:pt x="169" y="382"/>
                    <a:pt x="169" y="384"/>
                  </a:cubicBezTo>
                  <a:cubicBezTo>
                    <a:pt x="171" y="384"/>
                    <a:pt x="171" y="383"/>
                    <a:pt x="174" y="384"/>
                  </a:cubicBezTo>
                  <a:cubicBezTo>
                    <a:pt x="174" y="384"/>
                    <a:pt x="173" y="385"/>
                    <a:pt x="172" y="385"/>
                  </a:cubicBezTo>
                  <a:cubicBezTo>
                    <a:pt x="172" y="386"/>
                    <a:pt x="172" y="387"/>
                    <a:pt x="171" y="387"/>
                  </a:cubicBezTo>
                  <a:cubicBezTo>
                    <a:pt x="171" y="387"/>
                    <a:pt x="171" y="388"/>
                    <a:pt x="171" y="389"/>
                  </a:cubicBezTo>
                  <a:cubicBezTo>
                    <a:pt x="170" y="390"/>
                    <a:pt x="170" y="390"/>
                    <a:pt x="170" y="391"/>
                  </a:cubicBezTo>
                  <a:cubicBezTo>
                    <a:pt x="170" y="392"/>
                    <a:pt x="171" y="391"/>
                    <a:pt x="171" y="392"/>
                  </a:cubicBezTo>
                  <a:cubicBezTo>
                    <a:pt x="172" y="392"/>
                    <a:pt x="172" y="393"/>
                    <a:pt x="172" y="392"/>
                  </a:cubicBezTo>
                  <a:cubicBezTo>
                    <a:pt x="173" y="394"/>
                    <a:pt x="174" y="397"/>
                    <a:pt x="177" y="397"/>
                  </a:cubicBezTo>
                  <a:cubicBezTo>
                    <a:pt x="177" y="398"/>
                    <a:pt x="177" y="399"/>
                    <a:pt x="179" y="400"/>
                  </a:cubicBezTo>
                  <a:cubicBezTo>
                    <a:pt x="180" y="402"/>
                    <a:pt x="182" y="403"/>
                    <a:pt x="182" y="405"/>
                  </a:cubicBezTo>
                  <a:cubicBezTo>
                    <a:pt x="184" y="406"/>
                    <a:pt x="185" y="408"/>
                    <a:pt x="187" y="409"/>
                  </a:cubicBezTo>
                  <a:cubicBezTo>
                    <a:pt x="186" y="412"/>
                    <a:pt x="188" y="413"/>
                    <a:pt x="187" y="416"/>
                  </a:cubicBezTo>
                  <a:cubicBezTo>
                    <a:pt x="188" y="417"/>
                    <a:pt x="187" y="417"/>
                    <a:pt x="187" y="417"/>
                  </a:cubicBezTo>
                  <a:cubicBezTo>
                    <a:pt x="187" y="418"/>
                    <a:pt x="186" y="418"/>
                    <a:pt x="186" y="418"/>
                  </a:cubicBezTo>
                  <a:cubicBezTo>
                    <a:pt x="185" y="418"/>
                    <a:pt x="185" y="419"/>
                    <a:pt x="185" y="419"/>
                  </a:cubicBezTo>
                  <a:cubicBezTo>
                    <a:pt x="184" y="423"/>
                    <a:pt x="186" y="424"/>
                    <a:pt x="186" y="427"/>
                  </a:cubicBezTo>
                  <a:cubicBezTo>
                    <a:pt x="186" y="428"/>
                    <a:pt x="188" y="428"/>
                    <a:pt x="189" y="428"/>
                  </a:cubicBezTo>
                  <a:cubicBezTo>
                    <a:pt x="189" y="431"/>
                    <a:pt x="192" y="430"/>
                    <a:pt x="191" y="433"/>
                  </a:cubicBezTo>
                  <a:cubicBezTo>
                    <a:pt x="191" y="434"/>
                    <a:pt x="191" y="434"/>
                    <a:pt x="190" y="434"/>
                  </a:cubicBezTo>
                  <a:cubicBezTo>
                    <a:pt x="190" y="434"/>
                    <a:pt x="190" y="434"/>
                    <a:pt x="189" y="433"/>
                  </a:cubicBezTo>
                  <a:cubicBezTo>
                    <a:pt x="190" y="437"/>
                    <a:pt x="189" y="441"/>
                    <a:pt x="190" y="442"/>
                  </a:cubicBezTo>
                  <a:cubicBezTo>
                    <a:pt x="191" y="442"/>
                    <a:pt x="191" y="443"/>
                    <a:pt x="191" y="443"/>
                  </a:cubicBezTo>
                  <a:cubicBezTo>
                    <a:pt x="190" y="445"/>
                    <a:pt x="194" y="446"/>
                    <a:pt x="191" y="447"/>
                  </a:cubicBezTo>
                  <a:cubicBezTo>
                    <a:pt x="193" y="450"/>
                    <a:pt x="195" y="452"/>
                    <a:pt x="196" y="456"/>
                  </a:cubicBezTo>
                  <a:cubicBezTo>
                    <a:pt x="196" y="456"/>
                    <a:pt x="197" y="456"/>
                    <a:pt x="196" y="457"/>
                  </a:cubicBezTo>
                  <a:cubicBezTo>
                    <a:pt x="197" y="458"/>
                    <a:pt x="198" y="457"/>
                    <a:pt x="199" y="458"/>
                  </a:cubicBezTo>
                  <a:cubicBezTo>
                    <a:pt x="199" y="459"/>
                    <a:pt x="201" y="458"/>
                    <a:pt x="202" y="458"/>
                  </a:cubicBezTo>
                  <a:cubicBezTo>
                    <a:pt x="202" y="458"/>
                    <a:pt x="203" y="459"/>
                    <a:pt x="203" y="459"/>
                  </a:cubicBezTo>
                  <a:cubicBezTo>
                    <a:pt x="203" y="459"/>
                    <a:pt x="204" y="459"/>
                    <a:pt x="204" y="460"/>
                  </a:cubicBezTo>
                  <a:cubicBezTo>
                    <a:pt x="204" y="461"/>
                    <a:pt x="204" y="462"/>
                    <a:pt x="204" y="463"/>
                  </a:cubicBezTo>
                  <a:cubicBezTo>
                    <a:pt x="205" y="463"/>
                    <a:pt x="206" y="464"/>
                    <a:pt x="206" y="466"/>
                  </a:cubicBezTo>
                  <a:cubicBezTo>
                    <a:pt x="207" y="466"/>
                    <a:pt x="209" y="466"/>
                    <a:pt x="209" y="467"/>
                  </a:cubicBezTo>
                  <a:cubicBezTo>
                    <a:pt x="210" y="468"/>
                    <a:pt x="211" y="468"/>
                    <a:pt x="212" y="469"/>
                  </a:cubicBezTo>
                  <a:cubicBezTo>
                    <a:pt x="215" y="469"/>
                    <a:pt x="219" y="470"/>
                    <a:pt x="220" y="468"/>
                  </a:cubicBezTo>
                  <a:cubicBezTo>
                    <a:pt x="221" y="468"/>
                    <a:pt x="221" y="468"/>
                    <a:pt x="221" y="468"/>
                  </a:cubicBezTo>
                  <a:cubicBezTo>
                    <a:pt x="222" y="468"/>
                    <a:pt x="222" y="468"/>
                    <a:pt x="222" y="468"/>
                  </a:cubicBezTo>
                  <a:cubicBezTo>
                    <a:pt x="223" y="468"/>
                    <a:pt x="223" y="467"/>
                    <a:pt x="223" y="466"/>
                  </a:cubicBezTo>
                  <a:cubicBezTo>
                    <a:pt x="224" y="467"/>
                    <a:pt x="224" y="466"/>
                    <a:pt x="224" y="466"/>
                  </a:cubicBezTo>
                  <a:cubicBezTo>
                    <a:pt x="224" y="464"/>
                    <a:pt x="224" y="463"/>
                    <a:pt x="224" y="461"/>
                  </a:cubicBezTo>
                  <a:cubicBezTo>
                    <a:pt x="226" y="462"/>
                    <a:pt x="226" y="465"/>
                    <a:pt x="229" y="464"/>
                  </a:cubicBezTo>
                  <a:cubicBezTo>
                    <a:pt x="232" y="463"/>
                    <a:pt x="232" y="459"/>
                    <a:pt x="233" y="457"/>
                  </a:cubicBezTo>
                  <a:cubicBezTo>
                    <a:pt x="236" y="456"/>
                    <a:pt x="237" y="453"/>
                    <a:pt x="240" y="451"/>
                  </a:cubicBezTo>
                  <a:cubicBezTo>
                    <a:pt x="242" y="451"/>
                    <a:pt x="243" y="451"/>
                    <a:pt x="245" y="451"/>
                  </a:cubicBezTo>
                  <a:cubicBezTo>
                    <a:pt x="245" y="451"/>
                    <a:pt x="245" y="450"/>
                    <a:pt x="245" y="450"/>
                  </a:cubicBezTo>
                  <a:cubicBezTo>
                    <a:pt x="247" y="450"/>
                    <a:pt x="247" y="451"/>
                    <a:pt x="248" y="451"/>
                  </a:cubicBezTo>
                  <a:cubicBezTo>
                    <a:pt x="250" y="451"/>
                    <a:pt x="252" y="450"/>
                    <a:pt x="255" y="450"/>
                  </a:cubicBezTo>
                  <a:cubicBezTo>
                    <a:pt x="258" y="451"/>
                    <a:pt x="260" y="453"/>
                    <a:pt x="264" y="452"/>
                  </a:cubicBezTo>
                  <a:cubicBezTo>
                    <a:pt x="267" y="453"/>
                    <a:pt x="266" y="450"/>
                    <a:pt x="268" y="450"/>
                  </a:cubicBezTo>
                  <a:cubicBezTo>
                    <a:pt x="268" y="450"/>
                    <a:pt x="269" y="450"/>
                    <a:pt x="270" y="450"/>
                  </a:cubicBezTo>
                  <a:cubicBezTo>
                    <a:pt x="270" y="449"/>
                    <a:pt x="270" y="449"/>
                    <a:pt x="271" y="449"/>
                  </a:cubicBezTo>
                  <a:cubicBezTo>
                    <a:pt x="274" y="447"/>
                    <a:pt x="276" y="445"/>
                    <a:pt x="278" y="442"/>
                  </a:cubicBezTo>
                  <a:cubicBezTo>
                    <a:pt x="281" y="445"/>
                    <a:pt x="288" y="444"/>
                    <a:pt x="295" y="444"/>
                  </a:cubicBezTo>
                  <a:cubicBezTo>
                    <a:pt x="295" y="444"/>
                    <a:pt x="296" y="444"/>
                    <a:pt x="295" y="445"/>
                  </a:cubicBezTo>
                  <a:cubicBezTo>
                    <a:pt x="299" y="445"/>
                    <a:pt x="301" y="447"/>
                    <a:pt x="304" y="447"/>
                  </a:cubicBezTo>
                  <a:cubicBezTo>
                    <a:pt x="305" y="449"/>
                    <a:pt x="308" y="448"/>
                    <a:pt x="308" y="450"/>
                  </a:cubicBezTo>
                  <a:cubicBezTo>
                    <a:pt x="310" y="450"/>
                    <a:pt x="311" y="450"/>
                    <a:pt x="313" y="450"/>
                  </a:cubicBezTo>
                  <a:cubicBezTo>
                    <a:pt x="315" y="449"/>
                    <a:pt x="316" y="451"/>
                    <a:pt x="317" y="452"/>
                  </a:cubicBezTo>
                  <a:cubicBezTo>
                    <a:pt x="319" y="452"/>
                    <a:pt x="320" y="454"/>
                    <a:pt x="321" y="454"/>
                  </a:cubicBezTo>
                  <a:cubicBezTo>
                    <a:pt x="326" y="454"/>
                    <a:pt x="328" y="452"/>
                    <a:pt x="332" y="452"/>
                  </a:cubicBezTo>
                  <a:cubicBezTo>
                    <a:pt x="335" y="451"/>
                    <a:pt x="335" y="454"/>
                    <a:pt x="336" y="454"/>
                  </a:cubicBezTo>
                  <a:cubicBezTo>
                    <a:pt x="343" y="453"/>
                    <a:pt x="345" y="457"/>
                    <a:pt x="351" y="458"/>
                  </a:cubicBezTo>
                  <a:cubicBezTo>
                    <a:pt x="351" y="458"/>
                    <a:pt x="352" y="458"/>
                    <a:pt x="352" y="458"/>
                  </a:cubicBezTo>
                  <a:cubicBezTo>
                    <a:pt x="352" y="459"/>
                    <a:pt x="353" y="459"/>
                    <a:pt x="353" y="459"/>
                  </a:cubicBezTo>
                  <a:cubicBezTo>
                    <a:pt x="355" y="460"/>
                    <a:pt x="355" y="461"/>
                    <a:pt x="356" y="461"/>
                  </a:cubicBezTo>
                  <a:cubicBezTo>
                    <a:pt x="359" y="460"/>
                    <a:pt x="362" y="458"/>
                    <a:pt x="365" y="456"/>
                  </a:cubicBezTo>
                  <a:cubicBezTo>
                    <a:pt x="368" y="456"/>
                    <a:pt x="370" y="456"/>
                    <a:pt x="373" y="456"/>
                  </a:cubicBezTo>
                  <a:cubicBezTo>
                    <a:pt x="373" y="457"/>
                    <a:pt x="374" y="456"/>
                    <a:pt x="375" y="457"/>
                  </a:cubicBezTo>
                  <a:cubicBezTo>
                    <a:pt x="375" y="457"/>
                    <a:pt x="375" y="458"/>
                    <a:pt x="376" y="458"/>
                  </a:cubicBezTo>
                  <a:cubicBezTo>
                    <a:pt x="376" y="459"/>
                    <a:pt x="377" y="459"/>
                    <a:pt x="378" y="459"/>
                  </a:cubicBezTo>
                  <a:cubicBezTo>
                    <a:pt x="379" y="462"/>
                    <a:pt x="381" y="464"/>
                    <a:pt x="383" y="465"/>
                  </a:cubicBezTo>
                  <a:cubicBezTo>
                    <a:pt x="385" y="465"/>
                    <a:pt x="385" y="463"/>
                    <a:pt x="387" y="464"/>
                  </a:cubicBezTo>
                  <a:cubicBezTo>
                    <a:pt x="388" y="464"/>
                    <a:pt x="388" y="463"/>
                    <a:pt x="388" y="462"/>
                  </a:cubicBezTo>
                  <a:cubicBezTo>
                    <a:pt x="388" y="462"/>
                    <a:pt x="390" y="462"/>
                    <a:pt x="389" y="461"/>
                  </a:cubicBezTo>
                  <a:cubicBezTo>
                    <a:pt x="390" y="461"/>
                    <a:pt x="391" y="460"/>
                    <a:pt x="391" y="459"/>
                  </a:cubicBezTo>
                  <a:cubicBezTo>
                    <a:pt x="392" y="459"/>
                    <a:pt x="391" y="458"/>
                    <a:pt x="393" y="458"/>
                  </a:cubicBezTo>
                  <a:cubicBezTo>
                    <a:pt x="392" y="456"/>
                    <a:pt x="393" y="456"/>
                    <a:pt x="394" y="455"/>
                  </a:cubicBezTo>
                  <a:cubicBezTo>
                    <a:pt x="395" y="454"/>
                    <a:pt x="396" y="453"/>
                    <a:pt x="398" y="452"/>
                  </a:cubicBezTo>
                  <a:cubicBezTo>
                    <a:pt x="399" y="450"/>
                    <a:pt x="400" y="448"/>
                    <a:pt x="402" y="448"/>
                  </a:cubicBezTo>
                  <a:cubicBezTo>
                    <a:pt x="401" y="447"/>
                    <a:pt x="402" y="446"/>
                    <a:pt x="402" y="446"/>
                  </a:cubicBezTo>
                  <a:cubicBezTo>
                    <a:pt x="402" y="442"/>
                    <a:pt x="404" y="442"/>
                    <a:pt x="404" y="439"/>
                  </a:cubicBezTo>
                  <a:cubicBezTo>
                    <a:pt x="406" y="438"/>
                    <a:pt x="408" y="436"/>
                    <a:pt x="409" y="434"/>
                  </a:cubicBezTo>
                  <a:cubicBezTo>
                    <a:pt x="410" y="434"/>
                    <a:pt x="410" y="433"/>
                    <a:pt x="411" y="433"/>
                  </a:cubicBezTo>
                  <a:cubicBezTo>
                    <a:pt x="412" y="431"/>
                    <a:pt x="415" y="432"/>
                    <a:pt x="415" y="430"/>
                  </a:cubicBezTo>
                  <a:cubicBezTo>
                    <a:pt x="416" y="430"/>
                    <a:pt x="416" y="431"/>
                    <a:pt x="417" y="431"/>
                  </a:cubicBezTo>
                  <a:cubicBezTo>
                    <a:pt x="418" y="431"/>
                    <a:pt x="418" y="429"/>
                    <a:pt x="421" y="430"/>
                  </a:cubicBezTo>
                  <a:cubicBezTo>
                    <a:pt x="422" y="430"/>
                    <a:pt x="423" y="429"/>
                    <a:pt x="423" y="427"/>
                  </a:cubicBezTo>
                  <a:cubicBezTo>
                    <a:pt x="424" y="427"/>
                    <a:pt x="425" y="426"/>
                    <a:pt x="425" y="425"/>
                  </a:cubicBezTo>
                  <a:cubicBezTo>
                    <a:pt x="426" y="426"/>
                    <a:pt x="427" y="426"/>
                    <a:pt x="427" y="425"/>
                  </a:cubicBezTo>
                  <a:cubicBezTo>
                    <a:pt x="428" y="425"/>
                    <a:pt x="429" y="424"/>
                    <a:pt x="430" y="425"/>
                  </a:cubicBezTo>
                  <a:cubicBezTo>
                    <a:pt x="430" y="425"/>
                    <a:pt x="431" y="425"/>
                    <a:pt x="431" y="425"/>
                  </a:cubicBezTo>
                  <a:cubicBezTo>
                    <a:pt x="433" y="426"/>
                    <a:pt x="433" y="424"/>
                    <a:pt x="435" y="425"/>
                  </a:cubicBezTo>
                  <a:cubicBezTo>
                    <a:pt x="435" y="426"/>
                    <a:pt x="435" y="427"/>
                    <a:pt x="436" y="427"/>
                  </a:cubicBezTo>
                  <a:cubicBezTo>
                    <a:pt x="440" y="428"/>
                    <a:pt x="441" y="426"/>
                    <a:pt x="444" y="426"/>
                  </a:cubicBezTo>
                  <a:cubicBezTo>
                    <a:pt x="445" y="426"/>
                    <a:pt x="445" y="426"/>
                    <a:pt x="445" y="427"/>
                  </a:cubicBezTo>
                  <a:cubicBezTo>
                    <a:pt x="446" y="427"/>
                    <a:pt x="446" y="427"/>
                    <a:pt x="446" y="428"/>
                  </a:cubicBezTo>
                  <a:cubicBezTo>
                    <a:pt x="446" y="428"/>
                    <a:pt x="446" y="429"/>
                    <a:pt x="446" y="429"/>
                  </a:cubicBezTo>
                  <a:cubicBezTo>
                    <a:pt x="450" y="428"/>
                    <a:pt x="452" y="427"/>
                    <a:pt x="457" y="427"/>
                  </a:cubicBezTo>
                  <a:cubicBezTo>
                    <a:pt x="459" y="427"/>
                    <a:pt x="458" y="425"/>
                    <a:pt x="460" y="425"/>
                  </a:cubicBezTo>
                  <a:cubicBezTo>
                    <a:pt x="460" y="424"/>
                    <a:pt x="460" y="422"/>
                    <a:pt x="460" y="421"/>
                  </a:cubicBezTo>
                  <a:cubicBezTo>
                    <a:pt x="459" y="420"/>
                    <a:pt x="460" y="419"/>
                    <a:pt x="460" y="418"/>
                  </a:cubicBezTo>
                  <a:cubicBezTo>
                    <a:pt x="459" y="418"/>
                    <a:pt x="459" y="417"/>
                    <a:pt x="459" y="417"/>
                  </a:cubicBezTo>
                  <a:cubicBezTo>
                    <a:pt x="458" y="417"/>
                    <a:pt x="458" y="418"/>
                    <a:pt x="458" y="418"/>
                  </a:cubicBezTo>
                  <a:cubicBezTo>
                    <a:pt x="457" y="418"/>
                    <a:pt x="457" y="419"/>
                    <a:pt x="458" y="419"/>
                  </a:cubicBezTo>
                  <a:cubicBezTo>
                    <a:pt x="457" y="420"/>
                    <a:pt x="457" y="421"/>
                    <a:pt x="457" y="423"/>
                  </a:cubicBezTo>
                  <a:cubicBezTo>
                    <a:pt x="456" y="422"/>
                    <a:pt x="455" y="421"/>
                    <a:pt x="454" y="420"/>
                  </a:cubicBezTo>
                  <a:cubicBezTo>
                    <a:pt x="454" y="419"/>
                    <a:pt x="454" y="417"/>
                    <a:pt x="455" y="417"/>
                  </a:cubicBezTo>
                  <a:cubicBezTo>
                    <a:pt x="455" y="415"/>
                    <a:pt x="457" y="415"/>
                    <a:pt x="457" y="414"/>
                  </a:cubicBezTo>
                  <a:cubicBezTo>
                    <a:pt x="457" y="412"/>
                    <a:pt x="458" y="412"/>
                    <a:pt x="458" y="410"/>
                  </a:cubicBezTo>
                  <a:cubicBezTo>
                    <a:pt x="459" y="410"/>
                    <a:pt x="459" y="410"/>
                    <a:pt x="459" y="410"/>
                  </a:cubicBezTo>
                  <a:cubicBezTo>
                    <a:pt x="459" y="410"/>
                    <a:pt x="459" y="409"/>
                    <a:pt x="460" y="409"/>
                  </a:cubicBezTo>
                  <a:cubicBezTo>
                    <a:pt x="460" y="409"/>
                    <a:pt x="460" y="409"/>
                    <a:pt x="460" y="409"/>
                  </a:cubicBezTo>
                  <a:cubicBezTo>
                    <a:pt x="462" y="409"/>
                    <a:pt x="463" y="407"/>
                    <a:pt x="465" y="406"/>
                  </a:cubicBezTo>
                  <a:cubicBezTo>
                    <a:pt x="466" y="403"/>
                    <a:pt x="466" y="400"/>
                    <a:pt x="466" y="397"/>
                  </a:cubicBezTo>
                  <a:cubicBezTo>
                    <a:pt x="467" y="397"/>
                    <a:pt x="466" y="396"/>
                    <a:pt x="467" y="395"/>
                  </a:cubicBezTo>
                  <a:cubicBezTo>
                    <a:pt x="468" y="394"/>
                    <a:pt x="471" y="393"/>
                    <a:pt x="473" y="392"/>
                  </a:cubicBezTo>
                  <a:cubicBezTo>
                    <a:pt x="472" y="389"/>
                    <a:pt x="474" y="389"/>
                    <a:pt x="474" y="385"/>
                  </a:cubicBezTo>
                  <a:cubicBezTo>
                    <a:pt x="475" y="385"/>
                    <a:pt x="476" y="384"/>
                    <a:pt x="478" y="384"/>
                  </a:cubicBezTo>
                  <a:cubicBezTo>
                    <a:pt x="479" y="384"/>
                    <a:pt x="479" y="383"/>
                    <a:pt x="479" y="383"/>
                  </a:cubicBezTo>
                  <a:cubicBezTo>
                    <a:pt x="481" y="383"/>
                    <a:pt x="481" y="383"/>
                    <a:pt x="481" y="383"/>
                  </a:cubicBezTo>
                  <a:cubicBezTo>
                    <a:pt x="481" y="382"/>
                    <a:pt x="482" y="381"/>
                    <a:pt x="482" y="380"/>
                  </a:cubicBezTo>
                  <a:cubicBezTo>
                    <a:pt x="483" y="380"/>
                    <a:pt x="485" y="379"/>
                    <a:pt x="485" y="378"/>
                  </a:cubicBezTo>
                  <a:cubicBezTo>
                    <a:pt x="487" y="378"/>
                    <a:pt x="489" y="378"/>
                    <a:pt x="490" y="377"/>
                  </a:cubicBezTo>
                  <a:cubicBezTo>
                    <a:pt x="492" y="377"/>
                    <a:pt x="492" y="378"/>
                    <a:pt x="493" y="378"/>
                  </a:cubicBezTo>
                  <a:cubicBezTo>
                    <a:pt x="495" y="378"/>
                    <a:pt x="496" y="377"/>
                    <a:pt x="497" y="376"/>
                  </a:cubicBezTo>
                  <a:cubicBezTo>
                    <a:pt x="498" y="376"/>
                    <a:pt x="498" y="375"/>
                    <a:pt x="499" y="375"/>
                  </a:cubicBezTo>
                  <a:cubicBezTo>
                    <a:pt x="499" y="372"/>
                    <a:pt x="499" y="372"/>
                    <a:pt x="499" y="372"/>
                  </a:cubicBezTo>
                  <a:cubicBezTo>
                    <a:pt x="502" y="372"/>
                    <a:pt x="502" y="372"/>
                    <a:pt x="502" y="372"/>
                  </a:cubicBezTo>
                  <a:cubicBezTo>
                    <a:pt x="502" y="371"/>
                    <a:pt x="502" y="371"/>
                    <a:pt x="503" y="371"/>
                  </a:cubicBezTo>
                  <a:cubicBezTo>
                    <a:pt x="504" y="370"/>
                    <a:pt x="505" y="370"/>
                    <a:pt x="507" y="370"/>
                  </a:cubicBezTo>
                  <a:cubicBezTo>
                    <a:pt x="508" y="370"/>
                    <a:pt x="507" y="368"/>
                    <a:pt x="509" y="368"/>
                  </a:cubicBezTo>
                  <a:cubicBezTo>
                    <a:pt x="509" y="368"/>
                    <a:pt x="509" y="367"/>
                    <a:pt x="510" y="367"/>
                  </a:cubicBezTo>
                  <a:cubicBezTo>
                    <a:pt x="511" y="365"/>
                    <a:pt x="509" y="365"/>
                    <a:pt x="509" y="362"/>
                  </a:cubicBezTo>
                  <a:cubicBezTo>
                    <a:pt x="509" y="362"/>
                    <a:pt x="508" y="362"/>
                    <a:pt x="509" y="361"/>
                  </a:cubicBezTo>
                  <a:cubicBezTo>
                    <a:pt x="508" y="360"/>
                    <a:pt x="508" y="360"/>
                    <a:pt x="507" y="359"/>
                  </a:cubicBezTo>
                  <a:cubicBezTo>
                    <a:pt x="506" y="359"/>
                    <a:pt x="506" y="359"/>
                    <a:pt x="506" y="359"/>
                  </a:cubicBezTo>
                  <a:cubicBezTo>
                    <a:pt x="504" y="358"/>
                    <a:pt x="503" y="355"/>
                    <a:pt x="500" y="356"/>
                  </a:cubicBezTo>
                  <a:cubicBezTo>
                    <a:pt x="499" y="353"/>
                    <a:pt x="497" y="352"/>
                    <a:pt x="496" y="351"/>
                  </a:cubicBezTo>
                  <a:cubicBezTo>
                    <a:pt x="496" y="350"/>
                    <a:pt x="495" y="350"/>
                    <a:pt x="495" y="350"/>
                  </a:cubicBezTo>
                  <a:cubicBezTo>
                    <a:pt x="495" y="349"/>
                    <a:pt x="495" y="349"/>
                    <a:pt x="495" y="349"/>
                  </a:cubicBezTo>
                  <a:cubicBezTo>
                    <a:pt x="495" y="349"/>
                    <a:pt x="494" y="349"/>
                    <a:pt x="494" y="348"/>
                  </a:cubicBezTo>
                  <a:cubicBezTo>
                    <a:pt x="494" y="344"/>
                    <a:pt x="493" y="340"/>
                    <a:pt x="493" y="335"/>
                  </a:cubicBezTo>
                  <a:cubicBezTo>
                    <a:pt x="493" y="335"/>
                    <a:pt x="492" y="335"/>
                    <a:pt x="493" y="334"/>
                  </a:cubicBezTo>
                  <a:cubicBezTo>
                    <a:pt x="492" y="333"/>
                    <a:pt x="493" y="332"/>
                    <a:pt x="493" y="331"/>
                  </a:cubicBezTo>
                  <a:cubicBezTo>
                    <a:pt x="492" y="330"/>
                    <a:pt x="492" y="330"/>
                    <a:pt x="492" y="329"/>
                  </a:cubicBezTo>
                  <a:cubicBezTo>
                    <a:pt x="491" y="328"/>
                    <a:pt x="492" y="327"/>
                    <a:pt x="492" y="326"/>
                  </a:cubicBezTo>
                  <a:cubicBezTo>
                    <a:pt x="492" y="326"/>
                    <a:pt x="491" y="326"/>
                    <a:pt x="491" y="326"/>
                  </a:cubicBezTo>
                  <a:cubicBezTo>
                    <a:pt x="491" y="324"/>
                    <a:pt x="491" y="321"/>
                    <a:pt x="492" y="318"/>
                  </a:cubicBezTo>
                  <a:cubicBezTo>
                    <a:pt x="493" y="317"/>
                    <a:pt x="493" y="316"/>
                    <a:pt x="493" y="314"/>
                  </a:cubicBezTo>
                  <a:cubicBezTo>
                    <a:pt x="496" y="315"/>
                    <a:pt x="494" y="311"/>
                    <a:pt x="497" y="312"/>
                  </a:cubicBezTo>
                  <a:cubicBezTo>
                    <a:pt x="497" y="311"/>
                    <a:pt x="498" y="311"/>
                    <a:pt x="498" y="310"/>
                  </a:cubicBezTo>
                  <a:cubicBezTo>
                    <a:pt x="498" y="309"/>
                    <a:pt x="498" y="309"/>
                    <a:pt x="499" y="309"/>
                  </a:cubicBezTo>
                  <a:cubicBezTo>
                    <a:pt x="499" y="307"/>
                    <a:pt x="500" y="306"/>
                    <a:pt x="501" y="306"/>
                  </a:cubicBezTo>
                  <a:cubicBezTo>
                    <a:pt x="502" y="303"/>
                    <a:pt x="503" y="302"/>
                    <a:pt x="503" y="300"/>
                  </a:cubicBezTo>
                  <a:cubicBezTo>
                    <a:pt x="506" y="300"/>
                    <a:pt x="507" y="298"/>
                    <a:pt x="508" y="296"/>
                  </a:cubicBezTo>
                  <a:cubicBezTo>
                    <a:pt x="509" y="296"/>
                    <a:pt x="508" y="294"/>
                    <a:pt x="509" y="294"/>
                  </a:cubicBezTo>
                  <a:cubicBezTo>
                    <a:pt x="510" y="294"/>
                    <a:pt x="510" y="293"/>
                    <a:pt x="510" y="293"/>
                  </a:cubicBezTo>
                  <a:cubicBezTo>
                    <a:pt x="511" y="292"/>
                    <a:pt x="512" y="292"/>
                    <a:pt x="512" y="292"/>
                  </a:cubicBezTo>
                  <a:cubicBezTo>
                    <a:pt x="512" y="291"/>
                    <a:pt x="512" y="290"/>
                    <a:pt x="512" y="290"/>
                  </a:cubicBezTo>
                  <a:cubicBezTo>
                    <a:pt x="513" y="289"/>
                    <a:pt x="514" y="289"/>
                    <a:pt x="514" y="288"/>
                  </a:cubicBezTo>
                  <a:cubicBezTo>
                    <a:pt x="515" y="288"/>
                    <a:pt x="515" y="286"/>
                    <a:pt x="516" y="286"/>
                  </a:cubicBezTo>
                  <a:cubicBezTo>
                    <a:pt x="516" y="286"/>
                    <a:pt x="517" y="285"/>
                    <a:pt x="517" y="284"/>
                  </a:cubicBezTo>
                  <a:cubicBezTo>
                    <a:pt x="519" y="283"/>
                    <a:pt x="521" y="281"/>
                    <a:pt x="523" y="278"/>
                  </a:cubicBezTo>
                  <a:cubicBezTo>
                    <a:pt x="525" y="278"/>
                    <a:pt x="526" y="277"/>
                    <a:pt x="526" y="276"/>
                  </a:cubicBezTo>
                  <a:cubicBezTo>
                    <a:pt x="528" y="275"/>
                    <a:pt x="529" y="274"/>
                    <a:pt x="530" y="274"/>
                  </a:cubicBezTo>
                  <a:cubicBezTo>
                    <a:pt x="531" y="273"/>
                    <a:pt x="531" y="271"/>
                    <a:pt x="533" y="270"/>
                  </a:cubicBezTo>
                  <a:cubicBezTo>
                    <a:pt x="533" y="268"/>
                    <a:pt x="535" y="269"/>
                    <a:pt x="534" y="267"/>
                  </a:cubicBezTo>
                  <a:cubicBezTo>
                    <a:pt x="535" y="266"/>
                    <a:pt x="536" y="266"/>
                    <a:pt x="536" y="265"/>
                  </a:cubicBezTo>
                  <a:cubicBezTo>
                    <a:pt x="538" y="265"/>
                    <a:pt x="538" y="264"/>
                    <a:pt x="538" y="263"/>
                  </a:cubicBezTo>
                  <a:cubicBezTo>
                    <a:pt x="541" y="262"/>
                    <a:pt x="541" y="264"/>
                    <a:pt x="543" y="264"/>
                  </a:cubicBezTo>
                  <a:cubicBezTo>
                    <a:pt x="544" y="264"/>
                    <a:pt x="545" y="264"/>
                    <a:pt x="545" y="263"/>
                  </a:cubicBezTo>
                  <a:cubicBezTo>
                    <a:pt x="545" y="263"/>
                    <a:pt x="546" y="263"/>
                    <a:pt x="546" y="263"/>
                  </a:cubicBezTo>
                  <a:cubicBezTo>
                    <a:pt x="546" y="263"/>
                    <a:pt x="547" y="260"/>
                    <a:pt x="550" y="261"/>
                  </a:cubicBezTo>
                  <a:cubicBezTo>
                    <a:pt x="550" y="259"/>
                    <a:pt x="554" y="259"/>
                    <a:pt x="554" y="257"/>
                  </a:cubicBezTo>
                  <a:cubicBezTo>
                    <a:pt x="555" y="254"/>
                    <a:pt x="551" y="255"/>
                    <a:pt x="550" y="253"/>
                  </a:cubicBezTo>
                  <a:cubicBezTo>
                    <a:pt x="550" y="253"/>
                    <a:pt x="550" y="252"/>
                    <a:pt x="550" y="251"/>
                  </a:cubicBezTo>
                  <a:cubicBezTo>
                    <a:pt x="550" y="251"/>
                    <a:pt x="550" y="251"/>
                    <a:pt x="550" y="251"/>
                  </a:cubicBezTo>
                  <a:cubicBezTo>
                    <a:pt x="548" y="249"/>
                    <a:pt x="552" y="249"/>
                    <a:pt x="552" y="247"/>
                  </a:cubicBezTo>
                  <a:cubicBezTo>
                    <a:pt x="553" y="247"/>
                    <a:pt x="553" y="247"/>
                    <a:pt x="553" y="247"/>
                  </a:cubicBezTo>
                  <a:cubicBezTo>
                    <a:pt x="554" y="247"/>
                    <a:pt x="554" y="247"/>
                    <a:pt x="555" y="246"/>
                  </a:cubicBezTo>
                  <a:cubicBezTo>
                    <a:pt x="555" y="245"/>
                    <a:pt x="555" y="245"/>
                    <a:pt x="555" y="245"/>
                  </a:cubicBezTo>
                  <a:cubicBezTo>
                    <a:pt x="555" y="244"/>
                    <a:pt x="555" y="244"/>
                    <a:pt x="556" y="244"/>
                  </a:cubicBezTo>
                  <a:cubicBezTo>
                    <a:pt x="558" y="244"/>
                    <a:pt x="557" y="242"/>
                    <a:pt x="559" y="242"/>
                  </a:cubicBezTo>
                  <a:cubicBezTo>
                    <a:pt x="559" y="242"/>
                    <a:pt x="559" y="241"/>
                    <a:pt x="559" y="241"/>
                  </a:cubicBezTo>
                  <a:cubicBezTo>
                    <a:pt x="559" y="241"/>
                    <a:pt x="559" y="241"/>
                    <a:pt x="559" y="241"/>
                  </a:cubicBezTo>
                  <a:cubicBezTo>
                    <a:pt x="560" y="240"/>
                    <a:pt x="560" y="240"/>
                    <a:pt x="560" y="239"/>
                  </a:cubicBezTo>
                  <a:cubicBezTo>
                    <a:pt x="561" y="239"/>
                    <a:pt x="562" y="239"/>
                    <a:pt x="562" y="238"/>
                  </a:cubicBezTo>
                  <a:cubicBezTo>
                    <a:pt x="566" y="239"/>
                    <a:pt x="567" y="237"/>
                    <a:pt x="571" y="237"/>
                  </a:cubicBezTo>
                  <a:cubicBezTo>
                    <a:pt x="572" y="236"/>
                    <a:pt x="575" y="236"/>
                    <a:pt x="575" y="235"/>
                  </a:cubicBezTo>
                  <a:cubicBezTo>
                    <a:pt x="579" y="235"/>
                    <a:pt x="581" y="234"/>
                    <a:pt x="583" y="233"/>
                  </a:cubicBezTo>
                  <a:cubicBezTo>
                    <a:pt x="586" y="232"/>
                    <a:pt x="586" y="234"/>
                    <a:pt x="589" y="234"/>
                  </a:cubicBezTo>
                  <a:cubicBezTo>
                    <a:pt x="596" y="232"/>
                    <a:pt x="603" y="230"/>
                    <a:pt x="613" y="231"/>
                  </a:cubicBezTo>
                  <a:cubicBezTo>
                    <a:pt x="614" y="231"/>
                    <a:pt x="614" y="229"/>
                    <a:pt x="615" y="229"/>
                  </a:cubicBezTo>
                  <a:cubicBezTo>
                    <a:pt x="615" y="229"/>
                    <a:pt x="615" y="228"/>
                    <a:pt x="616" y="227"/>
                  </a:cubicBezTo>
                  <a:cubicBezTo>
                    <a:pt x="616" y="227"/>
                    <a:pt x="617" y="227"/>
                    <a:pt x="617" y="227"/>
                  </a:cubicBezTo>
                  <a:cubicBezTo>
                    <a:pt x="618" y="226"/>
                    <a:pt x="618" y="225"/>
                    <a:pt x="618" y="225"/>
                  </a:cubicBezTo>
                  <a:cubicBezTo>
                    <a:pt x="618" y="225"/>
                    <a:pt x="618" y="225"/>
                    <a:pt x="618" y="224"/>
                  </a:cubicBezTo>
                  <a:cubicBezTo>
                    <a:pt x="618" y="222"/>
                    <a:pt x="621" y="223"/>
                    <a:pt x="623" y="222"/>
                  </a:cubicBezTo>
                  <a:cubicBezTo>
                    <a:pt x="623" y="222"/>
                    <a:pt x="623" y="222"/>
                    <a:pt x="623" y="222"/>
                  </a:cubicBezTo>
                  <a:cubicBezTo>
                    <a:pt x="625" y="221"/>
                    <a:pt x="626" y="221"/>
                    <a:pt x="627" y="219"/>
                  </a:cubicBezTo>
                  <a:cubicBezTo>
                    <a:pt x="627" y="219"/>
                    <a:pt x="627" y="219"/>
                    <a:pt x="627" y="219"/>
                  </a:cubicBezTo>
                  <a:cubicBezTo>
                    <a:pt x="629" y="220"/>
                    <a:pt x="631" y="220"/>
                    <a:pt x="631" y="218"/>
                  </a:cubicBezTo>
                  <a:cubicBezTo>
                    <a:pt x="631" y="218"/>
                    <a:pt x="631" y="218"/>
                    <a:pt x="631" y="218"/>
                  </a:cubicBezTo>
                  <a:cubicBezTo>
                    <a:pt x="632" y="218"/>
                    <a:pt x="632" y="218"/>
                    <a:pt x="632" y="218"/>
                  </a:cubicBezTo>
                  <a:cubicBezTo>
                    <a:pt x="632" y="218"/>
                    <a:pt x="633" y="218"/>
                    <a:pt x="633" y="218"/>
                  </a:cubicBezTo>
                  <a:cubicBezTo>
                    <a:pt x="635" y="217"/>
                    <a:pt x="637" y="216"/>
                    <a:pt x="640" y="215"/>
                  </a:cubicBezTo>
                  <a:cubicBezTo>
                    <a:pt x="640" y="215"/>
                    <a:pt x="640" y="215"/>
                    <a:pt x="640" y="215"/>
                  </a:cubicBezTo>
                  <a:cubicBezTo>
                    <a:pt x="641" y="214"/>
                    <a:pt x="642" y="214"/>
                    <a:pt x="643" y="213"/>
                  </a:cubicBezTo>
                  <a:cubicBezTo>
                    <a:pt x="643" y="213"/>
                    <a:pt x="643" y="212"/>
                    <a:pt x="644" y="212"/>
                  </a:cubicBezTo>
                  <a:cubicBezTo>
                    <a:pt x="647" y="212"/>
                    <a:pt x="650" y="211"/>
                    <a:pt x="653" y="209"/>
                  </a:cubicBezTo>
                  <a:cubicBezTo>
                    <a:pt x="653" y="209"/>
                    <a:pt x="653" y="209"/>
                    <a:pt x="653" y="209"/>
                  </a:cubicBezTo>
                  <a:cubicBezTo>
                    <a:pt x="654" y="206"/>
                    <a:pt x="658" y="209"/>
                    <a:pt x="658" y="206"/>
                  </a:cubicBezTo>
                  <a:cubicBezTo>
                    <a:pt x="658" y="206"/>
                    <a:pt x="658" y="206"/>
                    <a:pt x="658" y="206"/>
                  </a:cubicBezTo>
                  <a:cubicBezTo>
                    <a:pt x="658" y="205"/>
                    <a:pt x="658" y="205"/>
                    <a:pt x="658" y="205"/>
                  </a:cubicBezTo>
                  <a:cubicBezTo>
                    <a:pt x="660" y="205"/>
                    <a:pt x="660" y="205"/>
                    <a:pt x="660" y="205"/>
                  </a:cubicBezTo>
                  <a:cubicBezTo>
                    <a:pt x="661" y="204"/>
                    <a:pt x="662" y="202"/>
                    <a:pt x="663" y="200"/>
                  </a:cubicBezTo>
                  <a:cubicBezTo>
                    <a:pt x="663" y="200"/>
                    <a:pt x="663" y="200"/>
                    <a:pt x="663" y="200"/>
                  </a:cubicBezTo>
                  <a:cubicBezTo>
                    <a:pt x="663" y="198"/>
                    <a:pt x="666" y="197"/>
                    <a:pt x="664" y="195"/>
                  </a:cubicBezTo>
                  <a:cubicBezTo>
                    <a:pt x="664" y="195"/>
                    <a:pt x="664" y="195"/>
                    <a:pt x="664" y="195"/>
                  </a:cubicBezTo>
                  <a:cubicBezTo>
                    <a:pt x="663" y="193"/>
                    <a:pt x="664" y="192"/>
                    <a:pt x="664" y="190"/>
                  </a:cubicBezTo>
                  <a:cubicBezTo>
                    <a:pt x="664" y="190"/>
                    <a:pt x="664" y="190"/>
                    <a:pt x="664" y="190"/>
                  </a:cubicBezTo>
                  <a:cubicBezTo>
                    <a:pt x="663" y="189"/>
                    <a:pt x="663" y="190"/>
                    <a:pt x="663" y="189"/>
                  </a:cubicBezTo>
                  <a:cubicBezTo>
                    <a:pt x="663" y="189"/>
                    <a:pt x="663" y="189"/>
                    <a:pt x="663" y="189"/>
                  </a:cubicBezTo>
                  <a:cubicBezTo>
                    <a:pt x="663" y="188"/>
                    <a:pt x="663" y="188"/>
                    <a:pt x="663" y="188"/>
                  </a:cubicBezTo>
                  <a:cubicBezTo>
                    <a:pt x="663" y="186"/>
                    <a:pt x="661" y="185"/>
                    <a:pt x="661" y="184"/>
                  </a:cubicBezTo>
                  <a:cubicBezTo>
                    <a:pt x="661" y="184"/>
                    <a:pt x="661" y="184"/>
                    <a:pt x="661" y="184"/>
                  </a:cubicBezTo>
                  <a:cubicBezTo>
                    <a:pt x="661" y="183"/>
                    <a:pt x="661" y="183"/>
                    <a:pt x="661" y="182"/>
                  </a:cubicBezTo>
                  <a:cubicBezTo>
                    <a:pt x="662" y="182"/>
                    <a:pt x="662" y="181"/>
                    <a:pt x="663" y="181"/>
                  </a:cubicBezTo>
                  <a:cubicBezTo>
                    <a:pt x="663" y="181"/>
                    <a:pt x="664" y="181"/>
                    <a:pt x="664" y="181"/>
                  </a:cubicBezTo>
                  <a:cubicBezTo>
                    <a:pt x="665" y="182"/>
                    <a:pt x="667" y="182"/>
                    <a:pt x="668" y="183"/>
                  </a:cubicBezTo>
                  <a:cubicBezTo>
                    <a:pt x="668" y="182"/>
                    <a:pt x="668" y="181"/>
                    <a:pt x="668" y="180"/>
                  </a:cubicBezTo>
                  <a:cubicBezTo>
                    <a:pt x="668" y="180"/>
                    <a:pt x="668" y="180"/>
                    <a:pt x="668" y="180"/>
                  </a:cubicBezTo>
                  <a:cubicBezTo>
                    <a:pt x="668" y="180"/>
                    <a:pt x="669" y="180"/>
                    <a:pt x="669" y="179"/>
                  </a:cubicBezTo>
                  <a:cubicBezTo>
                    <a:pt x="669" y="179"/>
                    <a:pt x="669" y="179"/>
                    <a:pt x="669" y="179"/>
                  </a:cubicBezTo>
                  <a:cubicBezTo>
                    <a:pt x="669" y="179"/>
                    <a:pt x="670" y="179"/>
                    <a:pt x="670" y="179"/>
                  </a:cubicBezTo>
                  <a:cubicBezTo>
                    <a:pt x="670" y="179"/>
                    <a:pt x="670" y="177"/>
                    <a:pt x="670" y="176"/>
                  </a:cubicBezTo>
                  <a:close/>
                  <a:moveTo>
                    <a:pt x="699" y="324"/>
                  </a:moveTo>
                  <a:cubicBezTo>
                    <a:pt x="698" y="324"/>
                    <a:pt x="699" y="322"/>
                    <a:pt x="699" y="321"/>
                  </a:cubicBezTo>
                  <a:cubicBezTo>
                    <a:pt x="698" y="320"/>
                    <a:pt x="697" y="321"/>
                    <a:pt x="697" y="319"/>
                  </a:cubicBezTo>
                  <a:cubicBezTo>
                    <a:pt x="697" y="319"/>
                    <a:pt x="697" y="318"/>
                    <a:pt x="697" y="318"/>
                  </a:cubicBezTo>
                  <a:cubicBezTo>
                    <a:pt x="697" y="317"/>
                    <a:pt x="695" y="318"/>
                    <a:pt x="695" y="318"/>
                  </a:cubicBezTo>
                  <a:cubicBezTo>
                    <a:pt x="695" y="317"/>
                    <a:pt x="695" y="316"/>
                    <a:pt x="695" y="316"/>
                  </a:cubicBezTo>
                  <a:cubicBezTo>
                    <a:pt x="694" y="315"/>
                    <a:pt x="693" y="315"/>
                    <a:pt x="693" y="314"/>
                  </a:cubicBezTo>
                  <a:cubicBezTo>
                    <a:pt x="687" y="315"/>
                    <a:pt x="684" y="312"/>
                    <a:pt x="678" y="313"/>
                  </a:cubicBezTo>
                  <a:cubicBezTo>
                    <a:pt x="678" y="314"/>
                    <a:pt x="678" y="314"/>
                    <a:pt x="677" y="314"/>
                  </a:cubicBezTo>
                  <a:cubicBezTo>
                    <a:pt x="677" y="314"/>
                    <a:pt x="676" y="316"/>
                    <a:pt x="676" y="317"/>
                  </a:cubicBezTo>
                  <a:cubicBezTo>
                    <a:pt x="676" y="317"/>
                    <a:pt x="677" y="316"/>
                    <a:pt x="677" y="317"/>
                  </a:cubicBezTo>
                  <a:cubicBezTo>
                    <a:pt x="677" y="317"/>
                    <a:pt x="677" y="317"/>
                    <a:pt x="677" y="318"/>
                  </a:cubicBezTo>
                  <a:cubicBezTo>
                    <a:pt x="677" y="318"/>
                    <a:pt x="678" y="317"/>
                    <a:pt x="678" y="318"/>
                  </a:cubicBezTo>
                  <a:cubicBezTo>
                    <a:pt x="678" y="319"/>
                    <a:pt x="678" y="320"/>
                    <a:pt x="678" y="321"/>
                  </a:cubicBezTo>
                  <a:cubicBezTo>
                    <a:pt x="681" y="321"/>
                    <a:pt x="683" y="323"/>
                    <a:pt x="686" y="323"/>
                  </a:cubicBezTo>
                  <a:cubicBezTo>
                    <a:pt x="686" y="324"/>
                    <a:pt x="688" y="325"/>
                    <a:pt x="690" y="325"/>
                  </a:cubicBezTo>
                  <a:cubicBezTo>
                    <a:pt x="690" y="326"/>
                    <a:pt x="692" y="327"/>
                    <a:pt x="693" y="328"/>
                  </a:cubicBezTo>
                  <a:cubicBezTo>
                    <a:pt x="694" y="330"/>
                    <a:pt x="696" y="331"/>
                    <a:pt x="698" y="331"/>
                  </a:cubicBezTo>
                  <a:cubicBezTo>
                    <a:pt x="698" y="329"/>
                    <a:pt x="700" y="327"/>
                    <a:pt x="699" y="324"/>
                  </a:cubicBezTo>
                  <a:close/>
                  <a:moveTo>
                    <a:pt x="341" y="498"/>
                  </a:moveTo>
                  <a:cubicBezTo>
                    <a:pt x="341" y="498"/>
                    <a:pt x="340" y="498"/>
                    <a:pt x="339" y="498"/>
                  </a:cubicBezTo>
                  <a:cubicBezTo>
                    <a:pt x="339" y="498"/>
                    <a:pt x="338" y="498"/>
                    <a:pt x="337" y="499"/>
                  </a:cubicBezTo>
                  <a:cubicBezTo>
                    <a:pt x="337" y="499"/>
                    <a:pt x="336" y="499"/>
                    <a:pt x="336" y="500"/>
                  </a:cubicBezTo>
                  <a:cubicBezTo>
                    <a:pt x="336" y="501"/>
                    <a:pt x="337" y="501"/>
                    <a:pt x="338" y="501"/>
                  </a:cubicBezTo>
                  <a:cubicBezTo>
                    <a:pt x="338" y="502"/>
                    <a:pt x="339" y="502"/>
                    <a:pt x="340" y="502"/>
                  </a:cubicBezTo>
                  <a:cubicBezTo>
                    <a:pt x="340" y="502"/>
                    <a:pt x="341" y="502"/>
                    <a:pt x="342" y="501"/>
                  </a:cubicBezTo>
                  <a:cubicBezTo>
                    <a:pt x="342" y="501"/>
                    <a:pt x="342" y="501"/>
                    <a:pt x="342" y="500"/>
                  </a:cubicBezTo>
                  <a:cubicBezTo>
                    <a:pt x="342" y="500"/>
                    <a:pt x="342" y="500"/>
                    <a:pt x="342" y="499"/>
                  </a:cubicBezTo>
                  <a:lnTo>
                    <a:pt x="341" y="498"/>
                  </a:lnTo>
                  <a:close/>
                  <a:moveTo>
                    <a:pt x="635" y="360"/>
                  </a:moveTo>
                  <a:cubicBezTo>
                    <a:pt x="635" y="364"/>
                    <a:pt x="634" y="361"/>
                    <a:pt x="633" y="361"/>
                  </a:cubicBezTo>
                  <a:cubicBezTo>
                    <a:pt x="633" y="363"/>
                    <a:pt x="632" y="365"/>
                    <a:pt x="633" y="365"/>
                  </a:cubicBezTo>
                  <a:cubicBezTo>
                    <a:pt x="634" y="365"/>
                    <a:pt x="634" y="365"/>
                    <a:pt x="634" y="366"/>
                  </a:cubicBezTo>
                  <a:cubicBezTo>
                    <a:pt x="635" y="366"/>
                    <a:pt x="635" y="366"/>
                    <a:pt x="635" y="366"/>
                  </a:cubicBezTo>
                  <a:cubicBezTo>
                    <a:pt x="636" y="365"/>
                    <a:pt x="637" y="361"/>
                    <a:pt x="635" y="360"/>
                  </a:cubicBezTo>
                  <a:close/>
                  <a:moveTo>
                    <a:pt x="568" y="378"/>
                  </a:moveTo>
                  <a:cubicBezTo>
                    <a:pt x="567" y="378"/>
                    <a:pt x="566" y="378"/>
                    <a:pt x="566" y="376"/>
                  </a:cubicBezTo>
                  <a:cubicBezTo>
                    <a:pt x="565" y="376"/>
                    <a:pt x="565" y="376"/>
                    <a:pt x="565" y="375"/>
                  </a:cubicBezTo>
                  <a:cubicBezTo>
                    <a:pt x="565" y="373"/>
                    <a:pt x="565" y="372"/>
                    <a:pt x="564" y="372"/>
                  </a:cubicBezTo>
                  <a:cubicBezTo>
                    <a:pt x="564" y="373"/>
                    <a:pt x="564" y="374"/>
                    <a:pt x="564" y="375"/>
                  </a:cubicBezTo>
                  <a:cubicBezTo>
                    <a:pt x="563" y="375"/>
                    <a:pt x="563" y="376"/>
                    <a:pt x="562" y="376"/>
                  </a:cubicBezTo>
                  <a:cubicBezTo>
                    <a:pt x="562" y="378"/>
                    <a:pt x="561" y="379"/>
                    <a:pt x="561" y="383"/>
                  </a:cubicBezTo>
                  <a:cubicBezTo>
                    <a:pt x="564" y="384"/>
                    <a:pt x="562" y="380"/>
                    <a:pt x="565" y="381"/>
                  </a:cubicBezTo>
                  <a:cubicBezTo>
                    <a:pt x="565" y="380"/>
                    <a:pt x="565" y="380"/>
                    <a:pt x="566" y="381"/>
                  </a:cubicBezTo>
                  <a:cubicBezTo>
                    <a:pt x="567" y="381"/>
                    <a:pt x="567" y="383"/>
                    <a:pt x="569" y="383"/>
                  </a:cubicBezTo>
                  <a:cubicBezTo>
                    <a:pt x="569" y="382"/>
                    <a:pt x="570" y="382"/>
                    <a:pt x="570" y="382"/>
                  </a:cubicBezTo>
                  <a:cubicBezTo>
                    <a:pt x="571" y="382"/>
                    <a:pt x="571" y="381"/>
                    <a:pt x="571" y="380"/>
                  </a:cubicBezTo>
                  <a:cubicBezTo>
                    <a:pt x="571" y="379"/>
                    <a:pt x="568" y="380"/>
                    <a:pt x="568" y="378"/>
                  </a:cubicBezTo>
                  <a:close/>
                  <a:moveTo>
                    <a:pt x="575" y="358"/>
                  </a:moveTo>
                  <a:cubicBezTo>
                    <a:pt x="575" y="355"/>
                    <a:pt x="573" y="355"/>
                    <a:pt x="573" y="353"/>
                  </a:cubicBezTo>
                  <a:cubicBezTo>
                    <a:pt x="571" y="353"/>
                    <a:pt x="568" y="353"/>
                    <a:pt x="567" y="354"/>
                  </a:cubicBezTo>
                  <a:cubicBezTo>
                    <a:pt x="564" y="354"/>
                    <a:pt x="564" y="356"/>
                    <a:pt x="561" y="356"/>
                  </a:cubicBezTo>
                  <a:cubicBezTo>
                    <a:pt x="561" y="358"/>
                    <a:pt x="558" y="358"/>
                    <a:pt x="558" y="360"/>
                  </a:cubicBezTo>
                  <a:cubicBezTo>
                    <a:pt x="558" y="362"/>
                    <a:pt x="556" y="361"/>
                    <a:pt x="556" y="362"/>
                  </a:cubicBezTo>
                  <a:cubicBezTo>
                    <a:pt x="555" y="362"/>
                    <a:pt x="555" y="364"/>
                    <a:pt x="555" y="366"/>
                  </a:cubicBezTo>
                  <a:cubicBezTo>
                    <a:pt x="556" y="366"/>
                    <a:pt x="556" y="366"/>
                    <a:pt x="556" y="367"/>
                  </a:cubicBezTo>
                  <a:cubicBezTo>
                    <a:pt x="557" y="367"/>
                    <a:pt x="559" y="367"/>
                    <a:pt x="560" y="367"/>
                  </a:cubicBezTo>
                  <a:cubicBezTo>
                    <a:pt x="560" y="368"/>
                    <a:pt x="560" y="369"/>
                    <a:pt x="560" y="369"/>
                  </a:cubicBezTo>
                  <a:cubicBezTo>
                    <a:pt x="561" y="369"/>
                    <a:pt x="562" y="369"/>
                    <a:pt x="562" y="370"/>
                  </a:cubicBezTo>
                  <a:cubicBezTo>
                    <a:pt x="565" y="371"/>
                    <a:pt x="564" y="367"/>
                    <a:pt x="567" y="367"/>
                  </a:cubicBezTo>
                  <a:cubicBezTo>
                    <a:pt x="569" y="367"/>
                    <a:pt x="569" y="365"/>
                    <a:pt x="570" y="364"/>
                  </a:cubicBezTo>
                  <a:cubicBezTo>
                    <a:pt x="573" y="364"/>
                    <a:pt x="573" y="362"/>
                    <a:pt x="575" y="362"/>
                  </a:cubicBezTo>
                  <a:cubicBezTo>
                    <a:pt x="576" y="360"/>
                    <a:pt x="574" y="360"/>
                    <a:pt x="575" y="358"/>
                  </a:cubicBezTo>
                  <a:close/>
                </a:path>
              </a:pathLst>
            </a:custGeom>
            <a:solidFill>
              <a:srgbClr val="FC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51" name="Google Shape;640;p19">
              <a:extLst>
                <a:ext uri="{FF2B5EF4-FFF2-40B4-BE49-F238E27FC236}">
                  <a16:creationId xmlns:a16="http://schemas.microsoft.com/office/drawing/2014/main" id="{08B7A1D6-3146-FC42-8940-C51892C0D0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6413" y="6083300"/>
              <a:ext cx="1082675" cy="5064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FFFFFF"/>
                </a:buClr>
                <a:buSzPts val="1900"/>
                <a:buFont typeface="Open Sans SemiBold" panose="020B0706030804020204" pitchFamily="34" charset="0"/>
                <a:buNone/>
                <a:defRPr/>
              </a:pPr>
              <a:r>
                <a:rPr lang="en-US" altLang="en-US" sz="19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SPAIN</a:t>
              </a:r>
              <a:endParaRPr lang="en-US" altLang="en-US"/>
            </a:p>
          </p:txBody>
        </p:sp>
        <p:sp>
          <p:nvSpPr>
            <p:cNvPr id="83995" name="Google Shape;641;p19">
              <a:extLst>
                <a:ext uri="{FF2B5EF4-FFF2-40B4-BE49-F238E27FC236}">
                  <a16:creationId xmlns:a16="http://schemas.microsoft.com/office/drawing/2014/main" id="{A78DF70E-DDCF-0147-942C-03DAB10C2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9088" y="2593975"/>
              <a:ext cx="779462" cy="850900"/>
            </a:xfrm>
            <a:custGeom>
              <a:avLst/>
              <a:gdLst>
                <a:gd name="T0" fmla="*/ 420738 w 150"/>
                <a:gd name="T1" fmla="*/ 52125 h 163"/>
                <a:gd name="T2" fmla="*/ 394766 w 150"/>
                <a:gd name="T3" fmla="*/ 36487 h 163"/>
                <a:gd name="T4" fmla="*/ 586955 w 150"/>
                <a:gd name="T5" fmla="*/ 15637 h 163"/>
                <a:gd name="T6" fmla="*/ 379183 w 150"/>
                <a:gd name="T7" fmla="*/ 67762 h 163"/>
                <a:gd name="T8" fmla="*/ 342823 w 150"/>
                <a:gd name="T9" fmla="*/ 78187 h 163"/>
                <a:gd name="T10" fmla="*/ 649287 w 150"/>
                <a:gd name="T11" fmla="*/ 15637 h 163"/>
                <a:gd name="T12" fmla="*/ 124663 w 150"/>
                <a:gd name="T13" fmla="*/ 510820 h 163"/>
                <a:gd name="T14" fmla="*/ 161023 w 150"/>
                <a:gd name="T15" fmla="*/ 542095 h 163"/>
                <a:gd name="T16" fmla="*/ 223355 w 150"/>
                <a:gd name="T17" fmla="*/ 542095 h 163"/>
                <a:gd name="T18" fmla="*/ 197383 w 150"/>
                <a:gd name="T19" fmla="*/ 526458 h 163"/>
                <a:gd name="T20" fmla="*/ 176606 w 150"/>
                <a:gd name="T21" fmla="*/ 516033 h 163"/>
                <a:gd name="T22" fmla="*/ 348018 w 150"/>
                <a:gd name="T23" fmla="*/ 114674 h 163"/>
                <a:gd name="T24" fmla="*/ 93497 w 150"/>
                <a:gd name="T25" fmla="*/ 630707 h 163"/>
                <a:gd name="T26" fmla="*/ 0 w 150"/>
                <a:gd name="T27" fmla="*/ 635919 h 163"/>
                <a:gd name="T28" fmla="*/ 83109 w 150"/>
                <a:gd name="T29" fmla="*/ 667194 h 163"/>
                <a:gd name="T30" fmla="*/ 747978 w 150"/>
                <a:gd name="T31" fmla="*/ 88612 h 163"/>
                <a:gd name="T32" fmla="*/ 493458 w 150"/>
                <a:gd name="T33" fmla="*/ 67762 h 163"/>
                <a:gd name="T34" fmla="*/ 436321 w 150"/>
                <a:gd name="T35" fmla="*/ 145949 h 163"/>
                <a:gd name="T36" fmla="*/ 457098 w 150"/>
                <a:gd name="T37" fmla="*/ 239773 h 163"/>
                <a:gd name="T38" fmla="*/ 384378 w 150"/>
                <a:gd name="T39" fmla="*/ 328385 h 163"/>
                <a:gd name="T40" fmla="*/ 363601 w 150"/>
                <a:gd name="T41" fmla="*/ 317960 h 163"/>
                <a:gd name="T42" fmla="*/ 405155 w 150"/>
                <a:gd name="T43" fmla="*/ 255410 h 163"/>
                <a:gd name="T44" fmla="*/ 368795 w 150"/>
                <a:gd name="T45" fmla="*/ 156374 h 163"/>
                <a:gd name="T46" fmla="*/ 270103 w 150"/>
                <a:gd name="T47" fmla="*/ 281473 h 163"/>
                <a:gd name="T48" fmla="*/ 264909 w 150"/>
                <a:gd name="T49" fmla="*/ 317960 h 163"/>
                <a:gd name="T50" fmla="*/ 202577 w 150"/>
                <a:gd name="T51" fmla="*/ 396147 h 163"/>
                <a:gd name="T52" fmla="*/ 145440 w 150"/>
                <a:gd name="T53" fmla="*/ 453483 h 163"/>
                <a:gd name="T54" fmla="*/ 150635 w 150"/>
                <a:gd name="T55" fmla="*/ 489971 h 163"/>
                <a:gd name="T56" fmla="*/ 197383 w 150"/>
                <a:gd name="T57" fmla="*/ 516033 h 163"/>
                <a:gd name="T58" fmla="*/ 171412 w 150"/>
                <a:gd name="T59" fmla="*/ 557733 h 163"/>
                <a:gd name="T60" fmla="*/ 155829 w 150"/>
                <a:gd name="T61" fmla="*/ 557733 h 163"/>
                <a:gd name="T62" fmla="*/ 129857 w 150"/>
                <a:gd name="T63" fmla="*/ 562945 h 163"/>
                <a:gd name="T64" fmla="*/ 161023 w 150"/>
                <a:gd name="T65" fmla="*/ 604645 h 163"/>
                <a:gd name="T66" fmla="*/ 109080 w 150"/>
                <a:gd name="T67" fmla="*/ 568157 h 163"/>
                <a:gd name="T68" fmla="*/ 83109 w 150"/>
                <a:gd name="T69" fmla="*/ 568157 h 163"/>
                <a:gd name="T70" fmla="*/ 36360 w 150"/>
                <a:gd name="T71" fmla="*/ 552520 h 163"/>
                <a:gd name="T72" fmla="*/ 57137 w 150"/>
                <a:gd name="T73" fmla="*/ 599432 h 163"/>
                <a:gd name="T74" fmla="*/ 145440 w 150"/>
                <a:gd name="T75" fmla="*/ 620282 h 163"/>
                <a:gd name="T76" fmla="*/ 280492 w 150"/>
                <a:gd name="T77" fmla="*/ 599432 h 163"/>
                <a:gd name="T78" fmla="*/ 337629 w 150"/>
                <a:gd name="T79" fmla="*/ 651557 h 163"/>
                <a:gd name="T80" fmla="*/ 420738 w 150"/>
                <a:gd name="T81" fmla="*/ 693256 h 163"/>
                <a:gd name="T82" fmla="*/ 467486 w 150"/>
                <a:gd name="T83" fmla="*/ 745381 h 163"/>
                <a:gd name="T84" fmla="*/ 483069 w 150"/>
                <a:gd name="T85" fmla="*/ 849630 h 163"/>
                <a:gd name="T86" fmla="*/ 483069 w 150"/>
                <a:gd name="T87" fmla="*/ 802718 h 163"/>
                <a:gd name="T88" fmla="*/ 545401 w 150"/>
                <a:gd name="T89" fmla="*/ 677619 h 163"/>
                <a:gd name="T90" fmla="*/ 529818 w 150"/>
                <a:gd name="T91" fmla="*/ 604645 h 163"/>
                <a:gd name="T92" fmla="*/ 509041 w 150"/>
                <a:gd name="T93" fmla="*/ 536883 h 163"/>
                <a:gd name="T94" fmla="*/ 550595 w 150"/>
                <a:gd name="T95" fmla="*/ 505608 h 163"/>
                <a:gd name="T96" fmla="*/ 659675 w 150"/>
                <a:gd name="T97" fmla="*/ 495183 h 163"/>
                <a:gd name="T98" fmla="*/ 727201 w 150"/>
                <a:gd name="T99" fmla="*/ 411784 h 163"/>
                <a:gd name="T100" fmla="*/ 716812 w 150"/>
                <a:gd name="T101" fmla="*/ 349234 h 163"/>
                <a:gd name="T102" fmla="*/ 670064 w 150"/>
                <a:gd name="T103" fmla="*/ 323172 h 163"/>
                <a:gd name="T104" fmla="*/ 670064 w 150"/>
                <a:gd name="T105" fmla="*/ 312747 h 163"/>
                <a:gd name="T106" fmla="*/ 753173 w 150"/>
                <a:gd name="T107" fmla="*/ 234560 h 163"/>
                <a:gd name="T108" fmla="*/ 493458 w 150"/>
                <a:gd name="T109" fmla="*/ 557733 h 163"/>
                <a:gd name="T110" fmla="*/ 529818 w 150"/>
                <a:gd name="T111" fmla="*/ 281473 h 163"/>
                <a:gd name="T112" fmla="*/ 83109 w 150"/>
                <a:gd name="T113" fmla="*/ 562945 h 163"/>
                <a:gd name="T114" fmla="*/ 98692 w 150"/>
                <a:gd name="T115" fmla="*/ 552520 h 163"/>
                <a:gd name="T116" fmla="*/ 83109 w 150"/>
                <a:gd name="T117" fmla="*/ 521245 h 163"/>
                <a:gd name="T118" fmla="*/ 129857 w 150"/>
                <a:gd name="T119" fmla="*/ 557733 h 163"/>
                <a:gd name="T120" fmla="*/ 62332 w 150"/>
                <a:gd name="T121" fmla="*/ 505608 h 16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0" h="163" extrusionOk="0">
                  <a:moveTo>
                    <a:pt x="99" y="5"/>
                  </a:moveTo>
                  <a:cubicBezTo>
                    <a:pt x="100" y="6"/>
                    <a:pt x="100" y="6"/>
                    <a:pt x="101" y="6"/>
                  </a:cubicBezTo>
                  <a:cubicBezTo>
                    <a:pt x="104" y="7"/>
                    <a:pt x="106" y="7"/>
                    <a:pt x="106" y="4"/>
                  </a:cubicBezTo>
                  <a:cubicBezTo>
                    <a:pt x="102" y="4"/>
                    <a:pt x="100" y="3"/>
                    <a:pt x="97" y="3"/>
                  </a:cubicBezTo>
                  <a:cubicBezTo>
                    <a:pt x="98" y="5"/>
                    <a:pt x="92" y="2"/>
                    <a:pt x="94" y="5"/>
                  </a:cubicBezTo>
                  <a:cubicBezTo>
                    <a:pt x="95" y="6"/>
                    <a:pt x="97" y="5"/>
                    <a:pt x="99" y="5"/>
                  </a:cubicBezTo>
                  <a:close/>
                  <a:moveTo>
                    <a:pt x="81" y="10"/>
                  </a:moveTo>
                  <a:cubicBezTo>
                    <a:pt x="82" y="8"/>
                    <a:pt x="85" y="8"/>
                    <a:pt x="87" y="6"/>
                  </a:cubicBezTo>
                  <a:cubicBezTo>
                    <a:pt x="88" y="6"/>
                    <a:pt x="90" y="6"/>
                    <a:pt x="91" y="6"/>
                  </a:cubicBezTo>
                  <a:cubicBezTo>
                    <a:pt x="92" y="3"/>
                    <a:pt x="88" y="5"/>
                    <a:pt x="88" y="3"/>
                  </a:cubicBezTo>
                  <a:cubicBezTo>
                    <a:pt x="88" y="3"/>
                    <a:pt x="87" y="3"/>
                    <a:pt x="87" y="3"/>
                  </a:cubicBezTo>
                  <a:cubicBezTo>
                    <a:pt x="86" y="4"/>
                    <a:pt x="84" y="4"/>
                    <a:pt x="83" y="4"/>
                  </a:cubicBezTo>
                  <a:cubicBezTo>
                    <a:pt x="83" y="6"/>
                    <a:pt x="80" y="5"/>
                    <a:pt x="80" y="6"/>
                  </a:cubicBezTo>
                  <a:cubicBezTo>
                    <a:pt x="78" y="6"/>
                    <a:pt x="78" y="8"/>
                    <a:pt x="76" y="7"/>
                  </a:cubicBezTo>
                  <a:cubicBezTo>
                    <a:pt x="75" y="10"/>
                    <a:pt x="79" y="10"/>
                    <a:pt x="81" y="10"/>
                  </a:cubicBezTo>
                  <a:close/>
                  <a:moveTo>
                    <a:pt x="116" y="5"/>
                  </a:moveTo>
                  <a:cubicBezTo>
                    <a:pt x="116" y="5"/>
                    <a:pt x="116" y="4"/>
                    <a:pt x="117" y="5"/>
                  </a:cubicBezTo>
                  <a:cubicBezTo>
                    <a:pt x="118" y="4"/>
                    <a:pt x="118" y="4"/>
                    <a:pt x="119" y="4"/>
                  </a:cubicBezTo>
                  <a:cubicBezTo>
                    <a:pt x="119" y="3"/>
                    <a:pt x="119" y="3"/>
                    <a:pt x="120" y="3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17" y="1"/>
                    <a:pt x="116" y="3"/>
                    <a:pt x="113" y="3"/>
                  </a:cubicBezTo>
                  <a:cubicBezTo>
                    <a:pt x="110" y="2"/>
                    <a:pt x="110" y="4"/>
                    <a:pt x="111" y="6"/>
                  </a:cubicBezTo>
                  <a:cubicBezTo>
                    <a:pt x="113" y="7"/>
                    <a:pt x="114" y="5"/>
                    <a:pt x="116" y="5"/>
                  </a:cubicBezTo>
                  <a:close/>
                  <a:moveTo>
                    <a:pt x="65" y="17"/>
                  </a:moveTo>
                  <a:cubicBezTo>
                    <a:pt x="66" y="17"/>
                    <a:pt x="66" y="17"/>
                    <a:pt x="67" y="17"/>
                  </a:cubicBezTo>
                  <a:cubicBezTo>
                    <a:pt x="67" y="18"/>
                    <a:pt x="67" y="18"/>
                    <a:pt x="68" y="18"/>
                  </a:cubicBezTo>
                  <a:cubicBezTo>
                    <a:pt x="68" y="16"/>
                    <a:pt x="69" y="15"/>
                    <a:pt x="71" y="14"/>
                  </a:cubicBezTo>
                  <a:cubicBezTo>
                    <a:pt x="72" y="14"/>
                    <a:pt x="72" y="13"/>
                    <a:pt x="73" y="13"/>
                  </a:cubicBezTo>
                  <a:cubicBezTo>
                    <a:pt x="75" y="13"/>
                    <a:pt x="76" y="12"/>
                    <a:pt x="76" y="11"/>
                  </a:cubicBezTo>
                  <a:cubicBezTo>
                    <a:pt x="73" y="10"/>
                    <a:pt x="73" y="12"/>
                    <a:pt x="71" y="12"/>
                  </a:cubicBezTo>
                  <a:cubicBezTo>
                    <a:pt x="71" y="12"/>
                    <a:pt x="70" y="13"/>
                    <a:pt x="70" y="13"/>
                  </a:cubicBezTo>
                  <a:cubicBezTo>
                    <a:pt x="69" y="13"/>
                    <a:pt x="69" y="12"/>
                    <a:pt x="69" y="13"/>
                  </a:cubicBezTo>
                  <a:cubicBezTo>
                    <a:pt x="68" y="13"/>
                    <a:pt x="68" y="14"/>
                    <a:pt x="68" y="14"/>
                  </a:cubicBezTo>
                  <a:cubicBezTo>
                    <a:pt x="68" y="15"/>
                    <a:pt x="66" y="14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5"/>
                    <a:pt x="65" y="15"/>
                  </a:cubicBezTo>
                  <a:cubicBezTo>
                    <a:pt x="65" y="16"/>
                    <a:pt x="65" y="17"/>
                    <a:pt x="65" y="17"/>
                  </a:cubicBezTo>
                  <a:close/>
                  <a:moveTo>
                    <a:pt x="125" y="3"/>
                  </a:moveTo>
                  <a:cubicBezTo>
                    <a:pt x="125" y="2"/>
                    <a:pt x="125" y="1"/>
                    <a:pt x="123" y="1"/>
                  </a:cubicBezTo>
                  <a:cubicBezTo>
                    <a:pt x="123" y="0"/>
                    <a:pt x="122" y="0"/>
                    <a:pt x="122" y="1"/>
                  </a:cubicBezTo>
                  <a:cubicBezTo>
                    <a:pt x="122" y="1"/>
                    <a:pt x="121" y="2"/>
                    <a:pt x="121" y="3"/>
                  </a:cubicBezTo>
                  <a:cubicBezTo>
                    <a:pt x="123" y="3"/>
                    <a:pt x="124" y="3"/>
                    <a:pt x="125" y="3"/>
                  </a:cubicBezTo>
                  <a:close/>
                  <a:moveTo>
                    <a:pt x="129" y="1"/>
                  </a:moveTo>
                  <a:cubicBezTo>
                    <a:pt x="128" y="1"/>
                    <a:pt x="127" y="1"/>
                    <a:pt x="127" y="1"/>
                  </a:cubicBezTo>
                  <a:cubicBezTo>
                    <a:pt x="127" y="2"/>
                    <a:pt x="127" y="2"/>
                    <a:pt x="127" y="3"/>
                  </a:cubicBezTo>
                  <a:cubicBezTo>
                    <a:pt x="128" y="3"/>
                    <a:pt x="128" y="2"/>
                    <a:pt x="129" y="1"/>
                  </a:cubicBezTo>
                  <a:close/>
                  <a:moveTo>
                    <a:pt x="22" y="96"/>
                  </a:moveTo>
                  <a:cubicBezTo>
                    <a:pt x="22" y="97"/>
                    <a:pt x="23" y="97"/>
                    <a:pt x="23" y="9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5" y="98"/>
                    <a:pt x="26" y="98"/>
                    <a:pt x="27" y="98"/>
                  </a:cubicBezTo>
                  <a:cubicBezTo>
                    <a:pt x="27" y="99"/>
                    <a:pt x="27" y="100"/>
                    <a:pt x="28" y="101"/>
                  </a:cubicBezTo>
                  <a:cubicBezTo>
                    <a:pt x="28" y="101"/>
                    <a:pt x="28" y="102"/>
                    <a:pt x="28" y="102"/>
                  </a:cubicBezTo>
                  <a:cubicBezTo>
                    <a:pt x="29" y="102"/>
                    <a:pt x="29" y="102"/>
                    <a:pt x="29" y="103"/>
                  </a:cubicBezTo>
                  <a:cubicBezTo>
                    <a:pt x="29" y="103"/>
                    <a:pt x="29" y="103"/>
                    <a:pt x="30" y="103"/>
                  </a:cubicBezTo>
                  <a:cubicBezTo>
                    <a:pt x="30" y="103"/>
                    <a:pt x="30" y="104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5"/>
                    <a:pt x="32" y="105"/>
                    <a:pt x="32" y="105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3" y="105"/>
                    <a:pt x="33" y="106"/>
                    <a:pt x="33" y="106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5" y="106"/>
                    <a:pt x="37" y="105"/>
                    <a:pt x="38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40" y="103"/>
                    <a:pt x="42" y="105"/>
                    <a:pt x="43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3" y="104"/>
                    <a:pt x="43" y="104"/>
                    <a:pt x="44" y="104"/>
                  </a:cubicBezTo>
                  <a:cubicBezTo>
                    <a:pt x="43" y="104"/>
                    <a:pt x="43" y="104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1" y="104"/>
                    <a:pt x="40" y="102"/>
                    <a:pt x="38" y="102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8" y="102"/>
                    <a:pt x="38" y="102"/>
                    <a:pt x="38" y="101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6" y="100"/>
                    <a:pt x="36" y="100"/>
                    <a:pt x="35" y="100"/>
                  </a:cubicBezTo>
                  <a:cubicBezTo>
                    <a:pt x="35" y="100"/>
                    <a:pt x="35" y="100"/>
                    <a:pt x="35" y="99"/>
                  </a:cubicBezTo>
                  <a:cubicBezTo>
                    <a:pt x="35" y="99"/>
                    <a:pt x="34" y="99"/>
                    <a:pt x="34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2" y="98"/>
                  </a:cubicBezTo>
                  <a:cubicBezTo>
                    <a:pt x="31" y="97"/>
                    <a:pt x="30" y="96"/>
                    <a:pt x="29" y="96"/>
                  </a:cubicBezTo>
                  <a:cubicBezTo>
                    <a:pt x="28" y="94"/>
                    <a:pt x="27" y="93"/>
                    <a:pt x="25" y="93"/>
                  </a:cubicBezTo>
                  <a:cubicBezTo>
                    <a:pt x="22" y="93"/>
                    <a:pt x="20" y="93"/>
                    <a:pt x="19" y="96"/>
                  </a:cubicBezTo>
                  <a:cubicBezTo>
                    <a:pt x="19" y="97"/>
                    <a:pt x="20" y="96"/>
                    <a:pt x="22" y="96"/>
                  </a:cubicBezTo>
                  <a:close/>
                  <a:moveTo>
                    <a:pt x="67" y="22"/>
                  </a:moveTo>
                  <a:cubicBezTo>
                    <a:pt x="67" y="21"/>
                    <a:pt x="68" y="18"/>
                    <a:pt x="65" y="18"/>
                  </a:cubicBezTo>
                  <a:cubicBezTo>
                    <a:pt x="63" y="22"/>
                    <a:pt x="59" y="22"/>
                    <a:pt x="59" y="28"/>
                  </a:cubicBezTo>
                  <a:cubicBezTo>
                    <a:pt x="63" y="28"/>
                    <a:pt x="67" y="26"/>
                    <a:pt x="67" y="22"/>
                  </a:cubicBezTo>
                  <a:close/>
                  <a:moveTo>
                    <a:pt x="27" y="123"/>
                  </a:moveTo>
                  <a:cubicBezTo>
                    <a:pt x="26" y="122"/>
                    <a:pt x="27" y="120"/>
                    <a:pt x="25" y="121"/>
                  </a:cubicBezTo>
                  <a:cubicBezTo>
                    <a:pt x="23" y="120"/>
                    <a:pt x="23" y="121"/>
                    <a:pt x="22" y="121"/>
                  </a:cubicBezTo>
                  <a:cubicBezTo>
                    <a:pt x="20" y="121"/>
                    <a:pt x="20" y="121"/>
                    <a:pt x="18" y="121"/>
                  </a:cubicBezTo>
                  <a:cubicBezTo>
                    <a:pt x="17" y="120"/>
                    <a:pt x="16" y="121"/>
                    <a:pt x="14" y="121"/>
                  </a:cubicBezTo>
                  <a:cubicBezTo>
                    <a:pt x="14" y="119"/>
                    <a:pt x="12" y="119"/>
                    <a:pt x="11" y="119"/>
                  </a:cubicBezTo>
                  <a:cubicBezTo>
                    <a:pt x="9" y="118"/>
                    <a:pt x="9" y="117"/>
                    <a:pt x="7" y="117"/>
                  </a:cubicBezTo>
                  <a:cubicBezTo>
                    <a:pt x="6" y="117"/>
                    <a:pt x="4" y="117"/>
                    <a:pt x="3" y="117"/>
                  </a:cubicBezTo>
                  <a:cubicBezTo>
                    <a:pt x="2" y="118"/>
                    <a:pt x="0" y="117"/>
                    <a:pt x="0" y="119"/>
                  </a:cubicBezTo>
                  <a:cubicBezTo>
                    <a:pt x="0" y="120"/>
                    <a:pt x="0" y="121"/>
                    <a:pt x="0" y="121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1" y="123"/>
                    <a:pt x="3" y="123"/>
                    <a:pt x="3" y="124"/>
                  </a:cubicBezTo>
                  <a:cubicBezTo>
                    <a:pt x="4" y="124"/>
                    <a:pt x="4" y="126"/>
                    <a:pt x="5" y="126"/>
                  </a:cubicBezTo>
                  <a:cubicBezTo>
                    <a:pt x="5" y="125"/>
                    <a:pt x="5" y="124"/>
                    <a:pt x="6" y="124"/>
                  </a:cubicBezTo>
                  <a:cubicBezTo>
                    <a:pt x="9" y="124"/>
                    <a:pt x="11" y="124"/>
                    <a:pt x="13" y="124"/>
                  </a:cubicBezTo>
                  <a:cubicBezTo>
                    <a:pt x="14" y="125"/>
                    <a:pt x="14" y="125"/>
                    <a:pt x="15" y="125"/>
                  </a:cubicBezTo>
                  <a:cubicBezTo>
                    <a:pt x="15" y="126"/>
                    <a:pt x="16" y="127"/>
                    <a:pt x="16" y="128"/>
                  </a:cubicBezTo>
                  <a:cubicBezTo>
                    <a:pt x="19" y="127"/>
                    <a:pt x="18" y="129"/>
                    <a:pt x="21" y="129"/>
                  </a:cubicBezTo>
                  <a:cubicBezTo>
                    <a:pt x="24" y="128"/>
                    <a:pt x="25" y="125"/>
                    <a:pt x="29" y="125"/>
                  </a:cubicBezTo>
                  <a:cubicBezTo>
                    <a:pt x="29" y="125"/>
                    <a:pt x="29" y="124"/>
                    <a:pt x="29" y="124"/>
                  </a:cubicBezTo>
                  <a:cubicBezTo>
                    <a:pt x="29" y="123"/>
                    <a:pt x="27" y="124"/>
                    <a:pt x="27" y="123"/>
                  </a:cubicBezTo>
                  <a:close/>
                  <a:moveTo>
                    <a:pt x="149" y="22"/>
                  </a:moveTo>
                  <a:cubicBezTo>
                    <a:pt x="148" y="21"/>
                    <a:pt x="148" y="21"/>
                    <a:pt x="147" y="20"/>
                  </a:cubicBezTo>
                  <a:cubicBezTo>
                    <a:pt x="145" y="20"/>
                    <a:pt x="144" y="18"/>
                    <a:pt x="144" y="17"/>
                  </a:cubicBezTo>
                  <a:cubicBezTo>
                    <a:pt x="141" y="17"/>
                    <a:pt x="140" y="15"/>
                    <a:pt x="139" y="13"/>
                  </a:cubicBezTo>
                  <a:cubicBezTo>
                    <a:pt x="139" y="12"/>
                    <a:pt x="137" y="11"/>
                    <a:pt x="137" y="8"/>
                  </a:cubicBezTo>
                  <a:cubicBezTo>
                    <a:pt x="136" y="8"/>
                    <a:pt x="135" y="8"/>
                    <a:pt x="135" y="6"/>
                  </a:cubicBezTo>
                  <a:cubicBezTo>
                    <a:pt x="131" y="8"/>
                    <a:pt x="126" y="7"/>
                    <a:pt x="121" y="7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18" y="8"/>
                    <a:pt x="115" y="8"/>
                    <a:pt x="112" y="8"/>
                  </a:cubicBezTo>
                  <a:cubicBezTo>
                    <a:pt x="105" y="8"/>
                    <a:pt x="101" y="11"/>
                    <a:pt x="95" y="13"/>
                  </a:cubicBezTo>
                  <a:cubicBezTo>
                    <a:pt x="94" y="14"/>
                    <a:pt x="93" y="13"/>
                    <a:pt x="93" y="14"/>
                  </a:cubicBezTo>
                  <a:cubicBezTo>
                    <a:pt x="91" y="14"/>
                    <a:pt x="91" y="15"/>
                    <a:pt x="89" y="15"/>
                  </a:cubicBezTo>
                  <a:cubicBezTo>
                    <a:pt x="87" y="16"/>
                    <a:pt x="88" y="18"/>
                    <a:pt x="85" y="18"/>
                  </a:cubicBezTo>
                  <a:cubicBezTo>
                    <a:pt x="85" y="21"/>
                    <a:pt x="83" y="21"/>
                    <a:pt x="83" y="23"/>
                  </a:cubicBezTo>
                  <a:cubicBezTo>
                    <a:pt x="82" y="24"/>
                    <a:pt x="80" y="24"/>
                    <a:pt x="79" y="26"/>
                  </a:cubicBezTo>
                  <a:cubicBezTo>
                    <a:pt x="80" y="27"/>
                    <a:pt x="81" y="27"/>
                    <a:pt x="82" y="27"/>
                  </a:cubicBezTo>
                  <a:cubicBezTo>
                    <a:pt x="83" y="27"/>
                    <a:pt x="83" y="28"/>
                    <a:pt x="84" y="28"/>
                  </a:cubicBezTo>
                  <a:cubicBezTo>
                    <a:pt x="84" y="30"/>
                    <a:pt x="84" y="33"/>
                    <a:pt x="83" y="34"/>
                  </a:cubicBezTo>
                  <a:cubicBezTo>
                    <a:pt x="81" y="34"/>
                    <a:pt x="82" y="37"/>
                    <a:pt x="80" y="38"/>
                  </a:cubicBezTo>
                  <a:cubicBezTo>
                    <a:pt x="81" y="39"/>
                    <a:pt x="84" y="38"/>
                    <a:pt x="84" y="40"/>
                  </a:cubicBezTo>
                  <a:cubicBezTo>
                    <a:pt x="87" y="40"/>
                    <a:pt x="91" y="40"/>
                    <a:pt x="93" y="41"/>
                  </a:cubicBezTo>
                  <a:cubicBezTo>
                    <a:pt x="93" y="42"/>
                    <a:pt x="92" y="42"/>
                    <a:pt x="91" y="42"/>
                  </a:cubicBezTo>
                  <a:cubicBezTo>
                    <a:pt x="90" y="42"/>
                    <a:pt x="90" y="43"/>
                    <a:pt x="89" y="43"/>
                  </a:cubicBezTo>
                  <a:cubicBezTo>
                    <a:pt x="89" y="45"/>
                    <a:pt x="89" y="46"/>
                    <a:pt x="88" y="46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3"/>
                    <a:pt x="89" y="53"/>
                    <a:pt x="88" y="54"/>
                  </a:cubicBezTo>
                  <a:cubicBezTo>
                    <a:pt x="88" y="55"/>
                    <a:pt x="87" y="54"/>
                    <a:pt x="86" y="55"/>
                  </a:cubicBezTo>
                  <a:cubicBezTo>
                    <a:pt x="85" y="55"/>
                    <a:pt x="85" y="56"/>
                    <a:pt x="85" y="56"/>
                  </a:cubicBezTo>
                  <a:cubicBezTo>
                    <a:pt x="84" y="57"/>
                    <a:pt x="82" y="58"/>
                    <a:pt x="82" y="59"/>
                  </a:cubicBezTo>
                  <a:cubicBezTo>
                    <a:pt x="79" y="59"/>
                    <a:pt x="78" y="62"/>
                    <a:pt x="75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71" y="64"/>
                    <a:pt x="70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5"/>
                    <a:pt x="70" y="65"/>
                    <a:pt x="69" y="62"/>
                  </a:cubicBezTo>
                  <a:cubicBezTo>
                    <a:pt x="69" y="61"/>
                    <a:pt x="69" y="61"/>
                    <a:pt x="70" y="61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57"/>
                    <a:pt x="69" y="57"/>
                    <a:pt x="69" y="56"/>
                  </a:cubicBezTo>
                  <a:cubicBezTo>
                    <a:pt x="69" y="55"/>
                    <a:pt x="68" y="53"/>
                    <a:pt x="70" y="53"/>
                  </a:cubicBezTo>
                  <a:cubicBezTo>
                    <a:pt x="70" y="52"/>
                    <a:pt x="70" y="52"/>
                    <a:pt x="71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5" y="51"/>
                    <a:pt x="76" y="51"/>
                    <a:pt x="76" y="49"/>
                  </a:cubicBezTo>
                  <a:cubicBezTo>
                    <a:pt x="76" y="48"/>
                    <a:pt x="77" y="49"/>
                    <a:pt x="78" y="49"/>
                  </a:cubicBezTo>
                  <a:cubicBezTo>
                    <a:pt x="79" y="44"/>
                    <a:pt x="75" y="44"/>
                    <a:pt x="72" y="43"/>
                  </a:cubicBezTo>
                  <a:cubicBezTo>
                    <a:pt x="72" y="40"/>
                    <a:pt x="74" y="40"/>
                    <a:pt x="74" y="38"/>
                  </a:cubicBezTo>
                  <a:cubicBezTo>
                    <a:pt x="76" y="35"/>
                    <a:pt x="70" y="35"/>
                    <a:pt x="73" y="33"/>
                  </a:cubicBezTo>
                  <a:cubicBezTo>
                    <a:pt x="73" y="33"/>
                    <a:pt x="73" y="32"/>
                    <a:pt x="74" y="32"/>
                  </a:cubicBezTo>
                  <a:cubicBezTo>
                    <a:pt x="76" y="31"/>
                    <a:pt x="77" y="30"/>
                    <a:pt x="78" y="27"/>
                  </a:cubicBezTo>
                  <a:cubicBezTo>
                    <a:pt x="76" y="27"/>
                    <a:pt x="74" y="27"/>
                    <a:pt x="74" y="29"/>
                  </a:cubicBezTo>
                  <a:cubicBezTo>
                    <a:pt x="73" y="29"/>
                    <a:pt x="72" y="29"/>
                    <a:pt x="71" y="30"/>
                  </a:cubicBezTo>
                  <a:cubicBezTo>
                    <a:pt x="70" y="30"/>
                    <a:pt x="70" y="33"/>
                    <a:pt x="68" y="32"/>
                  </a:cubicBezTo>
                  <a:cubicBezTo>
                    <a:pt x="68" y="33"/>
                    <a:pt x="67" y="34"/>
                    <a:pt x="65" y="34"/>
                  </a:cubicBezTo>
                  <a:cubicBezTo>
                    <a:pt x="61" y="35"/>
                    <a:pt x="62" y="31"/>
                    <a:pt x="60" y="30"/>
                  </a:cubicBezTo>
                  <a:cubicBezTo>
                    <a:pt x="57" y="30"/>
                    <a:pt x="59" y="35"/>
                    <a:pt x="56" y="35"/>
                  </a:cubicBezTo>
                  <a:cubicBezTo>
                    <a:pt x="57" y="38"/>
                    <a:pt x="55" y="39"/>
                    <a:pt x="55" y="42"/>
                  </a:cubicBezTo>
                  <a:cubicBezTo>
                    <a:pt x="54" y="42"/>
                    <a:pt x="55" y="45"/>
                    <a:pt x="53" y="46"/>
                  </a:cubicBezTo>
                  <a:cubicBezTo>
                    <a:pt x="53" y="49"/>
                    <a:pt x="51" y="50"/>
                    <a:pt x="52" y="54"/>
                  </a:cubicBezTo>
                  <a:cubicBezTo>
                    <a:pt x="52" y="54"/>
                    <a:pt x="52" y="55"/>
                    <a:pt x="51" y="55"/>
                  </a:cubicBezTo>
                  <a:cubicBezTo>
                    <a:pt x="50" y="56"/>
                    <a:pt x="50" y="57"/>
                    <a:pt x="50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1" y="60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60"/>
                    <a:pt x="51" y="60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8" y="62"/>
                    <a:pt x="48" y="63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6"/>
                    <a:pt x="46" y="66"/>
                    <a:pt x="46" y="67"/>
                  </a:cubicBezTo>
                  <a:cubicBezTo>
                    <a:pt x="46" y="68"/>
                    <a:pt x="46" y="68"/>
                    <a:pt x="46" y="69"/>
                  </a:cubicBezTo>
                  <a:cubicBezTo>
                    <a:pt x="46" y="69"/>
                    <a:pt x="45" y="70"/>
                    <a:pt x="45" y="70"/>
                  </a:cubicBezTo>
                  <a:cubicBezTo>
                    <a:pt x="44" y="71"/>
                    <a:pt x="43" y="72"/>
                    <a:pt x="42" y="74"/>
                  </a:cubicBezTo>
                  <a:cubicBezTo>
                    <a:pt x="41" y="74"/>
                    <a:pt x="41" y="76"/>
                    <a:pt x="39" y="76"/>
                  </a:cubicBezTo>
                  <a:cubicBezTo>
                    <a:pt x="39" y="77"/>
                    <a:pt x="38" y="77"/>
                    <a:pt x="38" y="78"/>
                  </a:cubicBezTo>
                  <a:cubicBezTo>
                    <a:pt x="37" y="78"/>
                    <a:pt x="37" y="79"/>
                    <a:pt x="37" y="79"/>
                  </a:cubicBezTo>
                  <a:cubicBezTo>
                    <a:pt x="36" y="79"/>
                    <a:pt x="36" y="80"/>
                    <a:pt x="36" y="80"/>
                  </a:cubicBezTo>
                  <a:cubicBezTo>
                    <a:pt x="33" y="81"/>
                    <a:pt x="32" y="83"/>
                    <a:pt x="31" y="85"/>
                  </a:cubicBezTo>
                  <a:cubicBezTo>
                    <a:pt x="31" y="85"/>
                    <a:pt x="30" y="85"/>
                    <a:pt x="30" y="85"/>
                  </a:cubicBezTo>
                  <a:cubicBezTo>
                    <a:pt x="30" y="86"/>
                    <a:pt x="30" y="86"/>
                    <a:pt x="29" y="86"/>
                  </a:cubicBezTo>
                  <a:cubicBezTo>
                    <a:pt x="29" y="86"/>
                    <a:pt x="29" y="87"/>
                    <a:pt x="28" y="87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1"/>
                    <a:pt x="27" y="92"/>
                    <a:pt x="28" y="93"/>
                  </a:cubicBezTo>
                  <a:cubicBezTo>
                    <a:pt x="28" y="93"/>
                    <a:pt x="29" y="93"/>
                    <a:pt x="29" y="93"/>
                  </a:cubicBezTo>
                  <a:cubicBezTo>
                    <a:pt x="29" y="93"/>
                    <a:pt x="29" y="94"/>
                    <a:pt x="29" y="94"/>
                  </a:cubicBezTo>
                  <a:cubicBezTo>
                    <a:pt x="29" y="94"/>
                    <a:pt x="29" y="94"/>
                    <a:pt x="30" y="94"/>
                  </a:cubicBezTo>
                  <a:cubicBezTo>
                    <a:pt x="30" y="94"/>
                    <a:pt x="29" y="95"/>
                    <a:pt x="30" y="95"/>
                  </a:cubicBezTo>
                  <a:cubicBezTo>
                    <a:pt x="31" y="96"/>
                    <a:pt x="33" y="95"/>
                    <a:pt x="33" y="97"/>
                  </a:cubicBezTo>
                  <a:cubicBezTo>
                    <a:pt x="34" y="97"/>
                    <a:pt x="34" y="97"/>
                    <a:pt x="35" y="97"/>
                  </a:cubicBezTo>
                  <a:cubicBezTo>
                    <a:pt x="35" y="97"/>
                    <a:pt x="36" y="97"/>
                    <a:pt x="36" y="97"/>
                  </a:cubicBezTo>
                  <a:cubicBezTo>
                    <a:pt x="36" y="97"/>
                    <a:pt x="36" y="98"/>
                    <a:pt x="36" y="98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7" y="101"/>
                    <a:pt x="40" y="100"/>
                    <a:pt x="40" y="102"/>
                  </a:cubicBezTo>
                  <a:cubicBezTo>
                    <a:pt x="43" y="102"/>
                    <a:pt x="44" y="103"/>
                    <a:pt x="46" y="103"/>
                  </a:cubicBezTo>
                  <a:cubicBezTo>
                    <a:pt x="45" y="104"/>
                    <a:pt x="45" y="104"/>
                    <a:pt x="4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8" y="104"/>
                    <a:pt x="38" y="106"/>
                    <a:pt x="35" y="106"/>
                  </a:cubicBezTo>
                  <a:cubicBezTo>
                    <a:pt x="34" y="106"/>
                    <a:pt x="33" y="106"/>
                    <a:pt x="33" y="107"/>
                  </a:cubicBezTo>
                  <a:cubicBezTo>
                    <a:pt x="33" y="107"/>
                    <a:pt x="33" y="108"/>
                    <a:pt x="33" y="108"/>
                  </a:cubicBezTo>
                  <a:cubicBezTo>
                    <a:pt x="33" y="108"/>
                    <a:pt x="33" y="107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2" y="107"/>
                    <a:pt x="32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0" y="107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30" y="107"/>
                    <a:pt x="30" y="108"/>
                    <a:pt x="30" y="108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2" y="108"/>
                    <a:pt x="30" y="109"/>
                    <a:pt x="31" y="110"/>
                  </a:cubicBezTo>
                  <a:cubicBezTo>
                    <a:pt x="31" y="110"/>
                    <a:pt x="30" y="110"/>
                    <a:pt x="30" y="110"/>
                  </a:cubicBezTo>
                  <a:cubicBezTo>
                    <a:pt x="30" y="110"/>
                    <a:pt x="30" y="110"/>
                    <a:pt x="29" y="110"/>
                  </a:cubicBezTo>
                  <a:cubicBezTo>
                    <a:pt x="28" y="110"/>
                    <a:pt x="27" y="109"/>
                    <a:pt x="26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4" y="108"/>
                    <a:pt x="24" y="109"/>
                  </a:cubicBezTo>
                  <a:cubicBezTo>
                    <a:pt x="24" y="109"/>
                    <a:pt x="24" y="110"/>
                    <a:pt x="24" y="110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6" y="110"/>
                    <a:pt x="27" y="110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8" y="113"/>
                    <a:pt x="29" y="114"/>
                    <a:pt x="30" y="114"/>
                  </a:cubicBezTo>
                  <a:cubicBezTo>
                    <a:pt x="30" y="115"/>
                    <a:pt x="31" y="116"/>
                    <a:pt x="31" y="116"/>
                  </a:cubicBezTo>
                  <a:cubicBezTo>
                    <a:pt x="30" y="119"/>
                    <a:pt x="27" y="116"/>
                    <a:pt x="27" y="114"/>
                  </a:cubicBezTo>
                  <a:cubicBezTo>
                    <a:pt x="27" y="114"/>
                    <a:pt x="27" y="113"/>
                    <a:pt x="26" y="113"/>
                  </a:cubicBezTo>
                  <a:cubicBezTo>
                    <a:pt x="25" y="113"/>
                    <a:pt x="25" y="113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1"/>
                    <a:pt x="23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09"/>
                    <a:pt x="20" y="108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9" y="108"/>
                    <a:pt x="18" y="108"/>
                    <a:pt x="18" y="108"/>
                  </a:cubicBezTo>
                  <a:cubicBezTo>
                    <a:pt x="18" y="108"/>
                    <a:pt x="17" y="109"/>
                    <a:pt x="16" y="109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4" y="110"/>
                    <a:pt x="13" y="108"/>
                    <a:pt x="12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0" y="108"/>
                    <a:pt x="10" y="106"/>
                    <a:pt x="9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6"/>
                    <a:pt x="8" y="106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7" y="105"/>
                    <a:pt x="7" y="105"/>
                    <a:pt x="7" y="106"/>
                  </a:cubicBezTo>
                  <a:cubicBezTo>
                    <a:pt x="7" y="106"/>
                    <a:pt x="7" y="106"/>
                    <a:pt x="6" y="106"/>
                  </a:cubicBezTo>
                  <a:cubicBezTo>
                    <a:pt x="5" y="107"/>
                    <a:pt x="4" y="108"/>
                    <a:pt x="4" y="109"/>
                  </a:cubicBezTo>
                  <a:cubicBezTo>
                    <a:pt x="3" y="110"/>
                    <a:pt x="4" y="111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5" y="116"/>
                    <a:pt x="8" y="112"/>
                    <a:pt x="9" y="115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10" y="115"/>
                    <a:pt x="10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4" y="114"/>
                    <a:pt x="14" y="117"/>
                    <a:pt x="15" y="116"/>
                  </a:cubicBezTo>
                  <a:cubicBezTo>
                    <a:pt x="15" y="117"/>
                    <a:pt x="16" y="117"/>
                    <a:pt x="16" y="117"/>
                  </a:cubicBezTo>
                  <a:cubicBezTo>
                    <a:pt x="16" y="117"/>
                    <a:pt x="16" y="117"/>
                    <a:pt x="16" y="118"/>
                  </a:cubicBezTo>
                  <a:cubicBezTo>
                    <a:pt x="17" y="119"/>
                    <a:pt x="19" y="118"/>
                    <a:pt x="19" y="120"/>
                  </a:cubicBezTo>
                  <a:cubicBezTo>
                    <a:pt x="21" y="119"/>
                    <a:pt x="21" y="117"/>
                    <a:pt x="22" y="117"/>
                  </a:cubicBezTo>
                  <a:cubicBezTo>
                    <a:pt x="25" y="117"/>
                    <a:pt x="25" y="119"/>
                    <a:pt x="28" y="119"/>
                  </a:cubicBezTo>
                  <a:cubicBezTo>
                    <a:pt x="30" y="119"/>
                    <a:pt x="29" y="122"/>
                    <a:pt x="32" y="121"/>
                  </a:cubicBezTo>
                  <a:cubicBezTo>
                    <a:pt x="33" y="121"/>
                    <a:pt x="34" y="121"/>
                    <a:pt x="34" y="121"/>
                  </a:cubicBezTo>
                  <a:cubicBezTo>
                    <a:pt x="35" y="120"/>
                    <a:pt x="37" y="121"/>
                    <a:pt x="37" y="120"/>
                  </a:cubicBezTo>
                  <a:cubicBezTo>
                    <a:pt x="37" y="120"/>
                    <a:pt x="38" y="119"/>
                    <a:pt x="38" y="119"/>
                  </a:cubicBezTo>
                  <a:cubicBezTo>
                    <a:pt x="38" y="118"/>
                    <a:pt x="38" y="118"/>
                    <a:pt x="39" y="118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50" y="117"/>
                    <a:pt x="51" y="115"/>
                    <a:pt x="54" y="115"/>
                  </a:cubicBezTo>
                  <a:cubicBezTo>
                    <a:pt x="54" y="116"/>
                    <a:pt x="56" y="116"/>
                    <a:pt x="56" y="117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59" y="122"/>
                    <a:pt x="58" y="120"/>
                    <a:pt x="60" y="120"/>
                  </a:cubicBezTo>
                  <a:cubicBezTo>
                    <a:pt x="59" y="117"/>
                    <a:pt x="62" y="118"/>
                    <a:pt x="63" y="117"/>
                  </a:cubicBezTo>
                  <a:cubicBezTo>
                    <a:pt x="63" y="118"/>
                    <a:pt x="65" y="118"/>
                    <a:pt x="65" y="119"/>
                  </a:cubicBezTo>
                  <a:cubicBezTo>
                    <a:pt x="65" y="120"/>
                    <a:pt x="66" y="120"/>
                    <a:pt x="66" y="121"/>
                  </a:cubicBezTo>
                  <a:cubicBezTo>
                    <a:pt x="65" y="122"/>
                    <a:pt x="65" y="123"/>
                    <a:pt x="65" y="125"/>
                  </a:cubicBezTo>
                  <a:cubicBezTo>
                    <a:pt x="66" y="125"/>
                    <a:pt x="66" y="126"/>
                    <a:pt x="66" y="128"/>
                  </a:cubicBezTo>
                  <a:cubicBezTo>
                    <a:pt x="68" y="128"/>
                    <a:pt x="68" y="130"/>
                    <a:pt x="69" y="131"/>
                  </a:cubicBezTo>
                  <a:cubicBezTo>
                    <a:pt x="69" y="131"/>
                    <a:pt x="71" y="131"/>
                    <a:pt x="71" y="132"/>
                  </a:cubicBezTo>
                  <a:cubicBezTo>
                    <a:pt x="74" y="132"/>
                    <a:pt x="73" y="128"/>
                    <a:pt x="77" y="129"/>
                  </a:cubicBezTo>
                  <a:cubicBezTo>
                    <a:pt x="78" y="129"/>
                    <a:pt x="78" y="131"/>
                    <a:pt x="79" y="130"/>
                  </a:cubicBezTo>
                  <a:cubicBezTo>
                    <a:pt x="80" y="131"/>
                    <a:pt x="80" y="131"/>
                    <a:pt x="80" y="131"/>
                  </a:cubicBezTo>
                  <a:cubicBezTo>
                    <a:pt x="81" y="132"/>
                    <a:pt x="80" y="133"/>
                    <a:pt x="81" y="133"/>
                  </a:cubicBezTo>
                  <a:cubicBezTo>
                    <a:pt x="81" y="135"/>
                    <a:pt x="81" y="135"/>
                    <a:pt x="81" y="135"/>
                  </a:cubicBezTo>
                  <a:cubicBezTo>
                    <a:pt x="82" y="135"/>
                    <a:pt x="83" y="135"/>
                    <a:pt x="83" y="137"/>
                  </a:cubicBezTo>
                  <a:cubicBezTo>
                    <a:pt x="85" y="137"/>
                    <a:pt x="85" y="137"/>
                    <a:pt x="86" y="138"/>
                  </a:cubicBezTo>
                  <a:cubicBezTo>
                    <a:pt x="87" y="138"/>
                    <a:pt x="88" y="139"/>
                    <a:pt x="88" y="139"/>
                  </a:cubicBezTo>
                  <a:cubicBezTo>
                    <a:pt x="88" y="140"/>
                    <a:pt x="89" y="140"/>
                    <a:pt x="89" y="140"/>
                  </a:cubicBezTo>
                  <a:cubicBezTo>
                    <a:pt x="90" y="140"/>
                    <a:pt x="90" y="141"/>
                    <a:pt x="90" y="142"/>
                  </a:cubicBezTo>
                  <a:cubicBezTo>
                    <a:pt x="90" y="142"/>
                    <a:pt x="90" y="143"/>
                    <a:pt x="90" y="143"/>
                  </a:cubicBezTo>
                  <a:cubicBezTo>
                    <a:pt x="90" y="144"/>
                    <a:pt x="90" y="143"/>
                    <a:pt x="89" y="144"/>
                  </a:cubicBezTo>
                  <a:cubicBezTo>
                    <a:pt x="88" y="146"/>
                    <a:pt x="88" y="148"/>
                    <a:pt x="86" y="148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84" y="153"/>
                    <a:pt x="82" y="154"/>
                    <a:pt x="82" y="157"/>
                  </a:cubicBezTo>
                  <a:cubicBezTo>
                    <a:pt x="81" y="157"/>
                    <a:pt x="81" y="159"/>
                    <a:pt x="81" y="161"/>
                  </a:cubicBezTo>
                  <a:cubicBezTo>
                    <a:pt x="83" y="161"/>
                    <a:pt x="83" y="162"/>
                    <a:pt x="84" y="163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3" y="162"/>
                    <a:pt x="93" y="162"/>
                    <a:pt x="93" y="162"/>
                  </a:cubicBezTo>
                  <a:cubicBezTo>
                    <a:pt x="94" y="162"/>
                    <a:pt x="93" y="161"/>
                    <a:pt x="94" y="161"/>
                  </a:cubicBezTo>
                  <a:cubicBezTo>
                    <a:pt x="94" y="160"/>
                    <a:pt x="94" y="160"/>
                    <a:pt x="95" y="160"/>
                  </a:cubicBezTo>
                  <a:cubicBezTo>
                    <a:pt x="95" y="159"/>
                    <a:pt x="97" y="160"/>
                    <a:pt x="96" y="159"/>
                  </a:cubicBezTo>
                  <a:cubicBezTo>
                    <a:pt x="97" y="157"/>
                    <a:pt x="96" y="156"/>
                    <a:pt x="96" y="155"/>
                  </a:cubicBezTo>
                  <a:cubicBezTo>
                    <a:pt x="95" y="155"/>
                    <a:pt x="95" y="154"/>
                    <a:pt x="95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2" y="152"/>
                    <a:pt x="91" y="150"/>
                    <a:pt x="91" y="146"/>
                  </a:cubicBezTo>
                  <a:cubicBezTo>
                    <a:pt x="93" y="146"/>
                    <a:pt x="95" y="144"/>
                    <a:pt x="97" y="144"/>
                  </a:cubicBezTo>
                  <a:cubicBezTo>
                    <a:pt x="97" y="143"/>
                    <a:pt x="98" y="143"/>
                    <a:pt x="99" y="143"/>
                  </a:cubicBezTo>
                  <a:cubicBezTo>
                    <a:pt x="99" y="141"/>
                    <a:pt x="101" y="141"/>
                    <a:pt x="103" y="141"/>
                  </a:cubicBezTo>
                  <a:cubicBezTo>
                    <a:pt x="103" y="140"/>
                    <a:pt x="102" y="139"/>
                    <a:pt x="102" y="139"/>
                  </a:cubicBezTo>
                  <a:cubicBezTo>
                    <a:pt x="101" y="139"/>
                    <a:pt x="100" y="139"/>
                    <a:pt x="100" y="138"/>
                  </a:cubicBezTo>
                  <a:cubicBezTo>
                    <a:pt x="100" y="134"/>
                    <a:pt x="104" y="133"/>
                    <a:pt x="105" y="130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105" y="124"/>
                    <a:pt x="105" y="124"/>
                    <a:pt x="104" y="123"/>
                  </a:cubicBezTo>
                  <a:cubicBezTo>
                    <a:pt x="103" y="123"/>
                    <a:pt x="104" y="122"/>
                    <a:pt x="104" y="121"/>
                  </a:cubicBezTo>
                  <a:cubicBezTo>
                    <a:pt x="103" y="120"/>
                    <a:pt x="103" y="121"/>
                    <a:pt x="103" y="121"/>
                  </a:cubicBezTo>
                  <a:cubicBezTo>
                    <a:pt x="103" y="120"/>
                    <a:pt x="103" y="119"/>
                    <a:pt x="103" y="119"/>
                  </a:cubicBezTo>
                  <a:cubicBezTo>
                    <a:pt x="103" y="119"/>
                    <a:pt x="102" y="119"/>
                    <a:pt x="102" y="119"/>
                  </a:cubicBezTo>
                  <a:cubicBezTo>
                    <a:pt x="101" y="118"/>
                    <a:pt x="102" y="117"/>
                    <a:pt x="102" y="116"/>
                  </a:cubicBezTo>
                  <a:cubicBezTo>
                    <a:pt x="102" y="116"/>
                    <a:pt x="101" y="116"/>
                    <a:pt x="101" y="116"/>
                  </a:cubicBezTo>
                  <a:cubicBezTo>
                    <a:pt x="101" y="116"/>
                    <a:pt x="101" y="115"/>
                    <a:pt x="100" y="115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0"/>
                    <a:pt x="99" y="109"/>
                    <a:pt x="98" y="108"/>
                  </a:cubicBezTo>
                  <a:cubicBezTo>
                    <a:pt x="98" y="106"/>
                    <a:pt x="98" y="105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7" y="103"/>
                    <a:pt x="98" y="103"/>
                    <a:pt x="98" y="103"/>
                  </a:cubicBezTo>
                  <a:cubicBezTo>
                    <a:pt x="99" y="102"/>
                    <a:pt x="99" y="102"/>
                    <a:pt x="100" y="102"/>
                  </a:cubicBezTo>
                  <a:cubicBezTo>
                    <a:pt x="101" y="101"/>
                    <a:pt x="103" y="101"/>
                    <a:pt x="103" y="100"/>
                  </a:cubicBezTo>
                  <a:cubicBezTo>
                    <a:pt x="103" y="100"/>
                    <a:pt x="103" y="99"/>
                    <a:pt x="103" y="99"/>
                  </a:cubicBezTo>
                  <a:cubicBezTo>
                    <a:pt x="104" y="99"/>
                    <a:pt x="104" y="98"/>
                    <a:pt x="105" y="97"/>
                  </a:cubicBezTo>
                  <a:cubicBezTo>
                    <a:pt x="105" y="97"/>
                    <a:pt x="105" y="97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7" y="97"/>
                    <a:pt x="109" y="98"/>
                    <a:pt x="110" y="98"/>
                  </a:cubicBezTo>
                  <a:cubicBezTo>
                    <a:pt x="111" y="98"/>
                    <a:pt x="112" y="98"/>
                    <a:pt x="112" y="98"/>
                  </a:cubicBezTo>
                  <a:cubicBezTo>
                    <a:pt x="113" y="98"/>
                    <a:pt x="112" y="99"/>
                    <a:pt x="112" y="99"/>
                  </a:cubicBezTo>
                  <a:cubicBezTo>
                    <a:pt x="113" y="99"/>
                    <a:pt x="114" y="99"/>
                    <a:pt x="114" y="99"/>
                  </a:cubicBezTo>
                  <a:cubicBezTo>
                    <a:pt x="119" y="100"/>
                    <a:pt x="125" y="98"/>
                    <a:pt x="127" y="95"/>
                  </a:cubicBezTo>
                  <a:cubicBezTo>
                    <a:pt x="125" y="94"/>
                    <a:pt x="124" y="93"/>
                    <a:pt x="124" y="90"/>
                  </a:cubicBezTo>
                  <a:cubicBezTo>
                    <a:pt x="124" y="88"/>
                    <a:pt x="127" y="88"/>
                    <a:pt x="127" y="87"/>
                  </a:cubicBezTo>
                  <a:cubicBezTo>
                    <a:pt x="130" y="85"/>
                    <a:pt x="133" y="84"/>
                    <a:pt x="134" y="81"/>
                  </a:cubicBezTo>
                  <a:cubicBezTo>
                    <a:pt x="135" y="81"/>
                    <a:pt x="136" y="81"/>
                    <a:pt x="137" y="79"/>
                  </a:cubicBezTo>
                  <a:cubicBezTo>
                    <a:pt x="137" y="79"/>
                    <a:pt x="137" y="78"/>
                    <a:pt x="137" y="79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2" y="77"/>
                    <a:pt x="141" y="74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68"/>
                    <a:pt x="139" y="68"/>
                    <a:pt x="138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37" y="66"/>
                    <a:pt x="137" y="65"/>
                    <a:pt x="136" y="65"/>
                  </a:cubicBezTo>
                  <a:cubicBezTo>
                    <a:pt x="136" y="65"/>
                    <a:pt x="136" y="65"/>
                    <a:pt x="135" y="65"/>
                  </a:cubicBezTo>
                  <a:cubicBezTo>
                    <a:pt x="135" y="65"/>
                    <a:pt x="134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1" y="66"/>
                    <a:pt x="131" y="63"/>
                    <a:pt x="129" y="62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1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29" y="59"/>
                    <a:pt x="129" y="59"/>
                    <a:pt x="129" y="59"/>
                  </a:cubicBezTo>
                  <a:cubicBezTo>
                    <a:pt x="129" y="59"/>
                    <a:pt x="129" y="59"/>
                    <a:pt x="129" y="59"/>
                  </a:cubicBezTo>
                  <a:cubicBezTo>
                    <a:pt x="129" y="59"/>
                    <a:pt x="129" y="58"/>
                    <a:pt x="129" y="58"/>
                  </a:cubicBezTo>
                  <a:cubicBezTo>
                    <a:pt x="132" y="60"/>
                    <a:pt x="137" y="59"/>
                    <a:pt x="140" y="59"/>
                  </a:cubicBezTo>
                  <a:cubicBezTo>
                    <a:pt x="143" y="59"/>
                    <a:pt x="141" y="56"/>
                    <a:pt x="143" y="55"/>
                  </a:cubicBezTo>
                  <a:cubicBezTo>
                    <a:pt x="142" y="50"/>
                    <a:pt x="145" y="49"/>
                    <a:pt x="145" y="45"/>
                  </a:cubicBezTo>
                  <a:cubicBezTo>
                    <a:pt x="146" y="44"/>
                    <a:pt x="146" y="42"/>
                    <a:pt x="147" y="41"/>
                  </a:cubicBezTo>
                  <a:cubicBezTo>
                    <a:pt x="149" y="41"/>
                    <a:pt x="148" y="39"/>
                    <a:pt x="150" y="38"/>
                  </a:cubicBezTo>
                  <a:cubicBezTo>
                    <a:pt x="150" y="33"/>
                    <a:pt x="150" y="28"/>
                    <a:pt x="150" y="23"/>
                  </a:cubicBezTo>
                  <a:cubicBezTo>
                    <a:pt x="150" y="23"/>
                    <a:pt x="149" y="22"/>
                    <a:pt x="149" y="22"/>
                  </a:cubicBezTo>
                  <a:close/>
                  <a:moveTo>
                    <a:pt x="95" y="107"/>
                  </a:moveTo>
                  <a:cubicBezTo>
                    <a:pt x="95" y="108"/>
                    <a:pt x="95" y="109"/>
                    <a:pt x="95" y="110"/>
                  </a:cubicBezTo>
                  <a:cubicBezTo>
                    <a:pt x="95" y="109"/>
                    <a:pt x="95" y="108"/>
                    <a:pt x="95" y="107"/>
                  </a:cubicBezTo>
                  <a:close/>
                  <a:moveTo>
                    <a:pt x="103" y="55"/>
                  </a:moveTo>
                  <a:cubicBezTo>
                    <a:pt x="101" y="55"/>
                    <a:pt x="101" y="56"/>
                    <a:pt x="100" y="56"/>
                  </a:cubicBezTo>
                  <a:cubicBezTo>
                    <a:pt x="99" y="57"/>
                    <a:pt x="97" y="56"/>
                    <a:pt x="96" y="57"/>
                  </a:cubicBezTo>
                  <a:cubicBezTo>
                    <a:pt x="95" y="57"/>
                    <a:pt x="95" y="58"/>
                    <a:pt x="93" y="58"/>
                  </a:cubicBezTo>
                  <a:cubicBezTo>
                    <a:pt x="92" y="57"/>
                    <a:pt x="90" y="58"/>
                    <a:pt x="90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6" y="55"/>
                    <a:pt x="99" y="55"/>
                    <a:pt x="102" y="54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3" y="53"/>
                    <a:pt x="103" y="54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lose/>
                  <a:moveTo>
                    <a:pt x="10" y="106"/>
                  </a:moveTo>
                  <a:cubicBezTo>
                    <a:pt x="10" y="106"/>
                    <a:pt x="10" y="106"/>
                    <a:pt x="10" y="106"/>
                  </a:cubicBezTo>
                  <a:cubicBezTo>
                    <a:pt x="12" y="108"/>
                    <a:pt x="14" y="108"/>
                    <a:pt x="16" y="108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8" y="109"/>
                    <a:pt x="18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6"/>
                    <a:pt x="20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8" y="106"/>
                    <a:pt x="17" y="103"/>
                    <a:pt x="14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4"/>
                    <a:pt x="14" y="104"/>
                    <a:pt x="14" y="103"/>
                  </a:cubicBezTo>
                  <a:cubicBezTo>
                    <a:pt x="11" y="102"/>
                    <a:pt x="10" y="103"/>
                    <a:pt x="10" y="105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6"/>
                    <a:pt x="10" y="106"/>
                    <a:pt x="10" y="106"/>
                  </a:cubicBezTo>
                  <a:close/>
                  <a:moveTo>
                    <a:pt x="16" y="100"/>
                  </a:moveTo>
                  <a:cubicBezTo>
                    <a:pt x="16" y="101"/>
                    <a:pt x="16" y="102"/>
                    <a:pt x="17" y="102"/>
                  </a:cubicBezTo>
                  <a:cubicBezTo>
                    <a:pt x="18" y="102"/>
                    <a:pt x="18" y="102"/>
                    <a:pt x="18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9" y="105"/>
                    <a:pt x="22" y="105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4" y="108"/>
                    <a:pt x="24" y="108"/>
                    <a:pt x="25" y="107"/>
                  </a:cubicBezTo>
                  <a:cubicBezTo>
                    <a:pt x="25" y="107"/>
                    <a:pt x="25" y="107"/>
                    <a:pt x="25" y="106"/>
                  </a:cubicBezTo>
                  <a:cubicBezTo>
                    <a:pt x="27" y="106"/>
                    <a:pt x="28" y="105"/>
                    <a:pt x="28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28" y="102"/>
                    <a:pt x="27" y="102"/>
                  </a:cubicBezTo>
                  <a:cubicBezTo>
                    <a:pt x="26" y="101"/>
                    <a:pt x="24" y="100"/>
                    <a:pt x="24" y="99"/>
                  </a:cubicBezTo>
                  <a:cubicBezTo>
                    <a:pt x="19" y="99"/>
                    <a:pt x="19" y="95"/>
                    <a:pt x="14" y="96"/>
                  </a:cubicBezTo>
                  <a:cubicBezTo>
                    <a:pt x="13" y="96"/>
                    <a:pt x="13" y="97"/>
                    <a:pt x="12" y="97"/>
                  </a:cubicBezTo>
                  <a:cubicBezTo>
                    <a:pt x="12" y="97"/>
                    <a:pt x="12" y="98"/>
                    <a:pt x="11" y="98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101"/>
                    <a:pt x="14" y="100"/>
                    <a:pt x="16" y="100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53" name="Google Shape;642;p19">
              <a:extLst>
                <a:ext uri="{FF2B5EF4-FFF2-40B4-BE49-F238E27FC236}">
                  <a16:creationId xmlns:a16="http://schemas.microsoft.com/office/drawing/2014/main" id="{2CE25C74-9414-B240-A609-3C8F6AF459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90175" y="2936875"/>
              <a:ext cx="803275" cy="1746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700"/>
                <a:buFont typeface="Open Sans SemiBold" panose="020B0706030804020204" pitchFamily="34" charset="0"/>
                <a:buNone/>
                <a:defRPr/>
              </a:pPr>
              <a:r>
                <a:rPr lang="en-US" altLang="en-US" sz="7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NETHERLANDS</a:t>
              </a:r>
              <a:endParaRPr lang="en-US" altLang="en-US"/>
            </a:p>
          </p:txBody>
        </p:sp>
        <p:sp>
          <p:nvSpPr>
            <p:cNvPr id="83997" name="Google Shape;643;p19">
              <a:extLst>
                <a:ext uri="{FF2B5EF4-FFF2-40B4-BE49-F238E27FC236}">
                  <a16:creationId xmlns:a16="http://schemas.microsoft.com/office/drawing/2014/main" id="{CD4B1D88-CD3A-D14A-A9E5-F8A0A29AC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6288" y="4619625"/>
              <a:ext cx="2678112" cy="3201988"/>
            </a:xfrm>
            <a:custGeom>
              <a:avLst/>
              <a:gdLst>
                <a:gd name="T0" fmla="*/ 566891 w 515"/>
                <a:gd name="T1" fmla="*/ 1838070 h 615"/>
                <a:gd name="T2" fmla="*/ 301648 w 515"/>
                <a:gd name="T3" fmla="*/ 1895347 h 615"/>
                <a:gd name="T4" fmla="*/ 332853 w 515"/>
                <a:gd name="T5" fmla="*/ 2082799 h 615"/>
                <a:gd name="T6" fmla="*/ 306849 w 515"/>
                <a:gd name="T7" fmla="*/ 2306700 h 615"/>
                <a:gd name="T8" fmla="*/ 374460 w 515"/>
                <a:gd name="T9" fmla="*/ 2494152 h 615"/>
                <a:gd name="T10" fmla="*/ 592895 w 515"/>
                <a:gd name="T11" fmla="*/ 2374391 h 615"/>
                <a:gd name="T12" fmla="*/ 650104 w 515"/>
                <a:gd name="T13" fmla="*/ 2041143 h 615"/>
                <a:gd name="T14" fmla="*/ 566891 w 515"/>
                <a:gd name="T15" fmla="*/ 1786000 h 615"/>
                <a:gd name="T16" fmla="*/ 629301 w 515"/>
                <a:gd name="T17" fmla="*/ 1905761 h 615"/>
                <a:gd name="T18" fmla="*/ 769724 w 515"/>
                <a:gd name="T19" fmla="*/ 1306957 h 615"/>
                <a:gd name="T20" fmla="*/ 915347 w 515"/>
                <a:gd name="T21" fmla="*/ 1463167 h 615"/>
                <a:gd name="T22" fmla="*/ 1388623 w 515"/>
                <a:gd name="T23" fmla="*/ 1900554 h 615"/>
                <a:gd name="T24" fmla="*/ 1664267 w 515"/>
                <a:gd name="T25" fmla="*/ 2004694 h 615"/>
                <a:gd name="T26" fmla="*/ 2485999 w 515"/>
                <a:gd name="T27" fmla="*/ 1921382 h 615"/>
                <a:gd name="T28" fmla="*/ 2246761 w 515"/>
                <a:gd name="T29" fmla="*/ 1806828 h 615"/>
                <a:gd name="T30" fmla="*/ 2106338 w 515"/>
                <a:gd name="T31" fmla="*/ 1629790 h 615"/>
                <a:gd name="T32" fmla="*/ 1731878 w 515"/>
                <a:gd name="T33" fmla="*/ 1499616 h 615"/>
                <a:gd name="T34" fmla="*/ 1586255 w 515"/>
                <a:gd name="T35" fmla="*/ 1291336 h 615"/>
                <a:gd name="T36" fmla="*/ 1523845 w 515"/>
                <a:gd name="T37" fmla="*/ 1109091 h 615"/>
                <a:gd name="T38" fmla="*/ 1362619 w 515"/>
                <a:gd name="T39" fmla="*/ 984123 h 615"/>
                <a:gd name="T40" fmla="*/ 1243000 w 515"/>
                <a:gd name="T41" fmla="*/ 723773 h 615"/>
                <a:gd name="T42" fmla="*/ 1305410 w 515"/>
                <a:gd name="T43" fmla="*/ 515493 h 615"/>
                <a:gd name="T44" fmla="*/ 1492640 w 515"/>
                <a:gd name="T45" fmla="*/ 437388 h 615"/>
                <a:gd name="T46" fmla="*/ 1461435 w 515"/>
                <a:gd name="T47" fmla="*/ 229108 h 615"/>
                <a:gd name="T48" fmla="*/ 1414627 w 515"/>
                <a:gd name="T49" fmla="*/ 177038 h 615"/>
                <a:gd name="T50" fmla="*/ 1118180 w 515"/>
                <a:gd name="T51" fmla="*/ 31242 h 615"/>
                <a:gd name="T52" fmla="*/ 811330 w 515"/>
                <a:gd name="T53" fmla="*/ 151003 h 615"/>
                <a:gd name="T54" fmla="*/ 728117 w 515"/>
                <a:gd name="T55" fmla="*/ 177038 h 615"/>
                <a:gd name="T56" fmla="*/ 728117 w 515"/>
                <a:gd name="T57" fmla="*/ 234315 h 615"/>
                <a:gd name="T58" fmla="*/ 639703 w 515"/>
                <a:gd name="T59" fmla="*/ 213487 h 615"/>
                <a:gd name="T60" fmla="*/ 577293 w 515"/>
                <a:gd name="T61" fmla="*/ 177038 h 615"/>
                <a:gd name="T62" fmla="*/ 494079 w 515"/>
                <a:gd name="T63" fmla="*/ 338455 h 615"/>
                <a:gd name="T64" fmla="*/ 338054 w 515"/>
                <a:gd name="T65" fmla="*/ 223901 h 615"/>
                <a:gd name="T66" fmla="*/ 176828 w 515"/>
                <a:gd name="T67" fmla="*/ 312420 h 615"/>
                <a:gd name="T68" fmla="*/ 109218 w 515"/>
                <a:gd name="T69" fmla="*/ 510286 h 615"/>
                <a:gd name="T70" fmla="*/ 72812 w 515"/>
                <a:gd name="T71" fmla="*/ 859155 h 615"/>
                <a:gd name="T72" fmla="*/ 369259 w 515"/>
                <a:gd name="T73" fmla="*/ 885190 h 615"/>
                <a:gd name="T74" fmla="*/ 702113 w 515"/>
                <a:gd name="T75" fmla="*/ 942467 h 615"/>
                <a:gd name="T76" fmla="*/ 826933 w 515"/>
                <a:gd name="T77" fmla="*/ 1239266 h 615"/>
                <a:gd name="T78" fmla="*/ 998560 w 515"/>
                <a:gd name="T79" fmla="*/ 1452753 h 615"/>
                <a:gd name="T80" fmla="*/ 1227397 w 515"/>
                <a:gd name="T81" fmla="*/ 1655825 h 615"/>
                <a:gd name="T82" fmla="*/ 1549849 w 515"/>
                <a:gd name="T83" fmla="*/ 1817242 h 615"/>
                <a:gd name="T84" fmla="*/ 1669468 w 515"/>
                <a:gd name="T85" fmla="*/ 1931796 h 615"/>
                <a:gd name="T86" fmla="*/ 1804690 w 515"/>
                <a:gd name="T87" fmla="*/ 1989073 h 615"/>
                <a:gd name="T88" fmla="*/ 1939911 w 515"/>
                <a:gd name="T89" fmla="*/ 2181732 h 615"/>
                <a:gd name="T90" fmla="*/ 2095936 w 515"/>
                <a:gd name="T91" fmla="*/ 2353563 h 615"/>
                <a:gd name="T92" fmla="*/ 2059531 w 515"/>
                <a:gd name="T93" fmla="*/ 2582671 h 615"/>
                <a:gd name="T94" fmla="*/ 2038727 w 515"/>
                <a:gd name="T95" fmla="*/ 2806572 h 615"/>
                <a:gd name="T96" fmla="*/ 2241560 w 515"/>
                <a:gd name="T97" fmla="*/ 2655569 h 615"/>
                <a:gd name="T98" fmla="*/ 2355978 w 515"/>
                <a:gd name="T99" fmla="*/ 2337942 h 615"/>
                <a:gd name="T100" fmla="*/ 2262363 w 515"/>
                <a:gd name="T101" fmla="*/ 2093213 h 615"/>
                <a:gd name="T102" fmla="*/ 2439192 w 515"/>
                <a:gd name="T103" fmla="*/ 2072385 h 615"/>
                <a:gd name="T104" fmla="*/ 2657627 w 515"/>
                <a:gd name="T105" fmla="*/ 2186939 h 615"/>
                <a:gd name="T106" fmla="*/ 1882702 w 515"/>
                <a:gd name="T107" fmla="*/ 2582671 h 615"/>
                <a:gd name="T108" fmla="*/ 1721476 w 515"/>
                <a:gd name="T109" fmla="*/ 2624327 h 615"/>
                <a:gd name="T110" fmla="*/ 1851497 w 515"/>
                <a:gd name="T111" fmla="*/ 2723260 h 615"/>
                <a:gd name="T112" fmla="*/ 1596656 w 515"/>
                <a:gd name="T113" fmla="*/ 2785744 h 615"/>
                <a:gd name="T114" fmla="*/ 1352217 w 515"/>
                <a:gd name="T115" fmla="*/ 2764916 h 615"/>
                <a:gd name="T116" fmla="*/ 1544648 w 515"/>
                <a:gd name="T117" fmla="*/ 3040887 h 615"/>
                <a:gd name="T118" fmla="*/ 1877501 w 515"/>
                <a:gd name="T119" fmla="*/ 3181476 h 615"/>
                <a:gd name="T120" fmla="*/ 1934711 w 515"/>
                <a:gd name="T121" fmla="*/ 3009645 h 615"/>
                <a:gd name="T122" fmla="*/ 2002321 w 515"/>
                <a:gd name="T123" fmla="*/ 2744088 h 61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15" h="615" extrusionOk="0">
                  <a:moveTo>
                    <a:pt x="126" y="387"/>
                  </a:moveTo>
                  <a:cubicBezTo>
                    <a:pt x="126" y="386"/>
                    <a:pt x="126" y="386"/>
                    <a:pt x="126" y="386"/>
                  </a:cubicBezTo>
                  <a:cubicBezTo>
                    <a:pt x="125" y="384"/>
                    <a:pt x="123" y="382"/>
                    <a:pt x="123" y="380"/>
                  </a:cubicBezTo>
                  <a:cubicBezTo>
                    <a:pt x="122" y="378"/>
                    <a:pt x="123" y="378"/>
                    <a:pt x="123" y="376"/>
                  </a:cubicBezTo>
                  <a:cubicBezTo>
                    <a:pt x="122" y="377"/>
                    <a:pt x="123" y="375"/>
                    <a:pt x="123" y="375"/>
                  </a:cubicBezTo>
                  <a:cubicBezTo>
                    <a:pt x="123" y="374"/>
                    <a:pt x="122" y="374"/>
                    <a:pt x="122" y="374"/>
                  </a:cubicBezTo>
                  <a:cubicBezTo>
                    <a:pt x="122" y="374"/>
                    <a:pt x="122" y="374"/>
                    <a:pt x="122" y="374"/>
                  </a:cubicBezTo>
                  <a:cubicBezTo>
                    <a:pt x="121" y="373"/>
                    <a:pt x="121" y="372"/>
                    <a:pt x="121" y="370"/>
                  </a:cubicBezTo>
                  <a:cubicBezTo>
                    <a:pt x="121" y="370"/>
                    <a:pt x="121" y="369"/>
                    <a:pt x="121" y="369"/>
                  </a:cubicBezTo>
                  <a:cubicBezTo>
                    <a:pt x="121" y="369"/>
                    <a:pt x="121" y="369"/>
                    <a:pt x="121" y="368"/>
                  </a:cubicBezTo>
                  <a:cubicBezTo>
                    <a:pt x="120" y="368"/>
                    <a:pt x="119" y="367"/>
                    <a:pt x="118" y="367"/>
                  </a:cubicBezTo>
                  <a:cubicBezTo>
                    <a:pt x="118" y="366"/>
                    <a:pt x="117" y="366"/>
                    <a:pt x="116" y="366"/>
                  </a:cubicBezTo>
                  <a:cubicBezTo>
                    <a:pt x="116" y="365"/>
                    <a:pt x="116" y="364"/>
                    <a:pt x="116" y="364"/>
                  </a:cubicBezTo>
                  <a:cubicBezTo>
                    <a:pt x="115" y="364"/>
                    <a:pt x="114" y="364"/>
                    <a:pt x="113" y="364"/>
                  </a:cubicBezTo>
                  <a:cubicBezTo>
                    <a:pt x="113" y="363"/>
                    <a:pt x="114" y="362"/>
                    <a:pt x="115" y="361"/>
                  </a:cubicBezTo>
                  <a:cubicBezTo>
                    <a:pt x="116" y="359"/>
                    <a:pt x="118" y="361"/>
                    <a:pt x="118" y="359"/>
                  </a:cubicBezTo>
                  <a:cubicBezTo>
                    <a:pt x="116" y="358"/>
                    <a:pt x="113" y="358"/>
                    <a:pt x="113" y="356"/>
                  </a:cubicBezTo>
                  <a:cubicBezTo>
                    <a:pt x="112" y="353"/>
                    <a:pt x="115" y="354"/>
                    <a:pt x="115" y="351"/>
                  </a:cubicBezTo>
                  <a:cubicBezTo>
                    <a:pt x="113" y="351"/>
                    <a:pt x="112" y="351"/>
                    <a:pt x="111" y="351"/>
                  </a:cubicBezTo>
                  <a:cubicBezTo>
                    <a:pt x="110" y="352"/>
                    <a:pt x="110" y="353"/>
                    <a:pt x="109" y="353"/>
                  </a:cubicBezTo>
                  <a:cubicBezTo>
                    <a:pt x="110" y="351"/>
                    <a:pt x="109" y="350"/>
                    <a:pt x="108" y="349"/>
                  </a:cubicBezTo>
                  <a:cubicBezTo>
                    <a:pt x="108" y="348"/>
                    <a:pt x="107" y="348"/>
                    <a:pt x="106" y="348"/>
                  </a:cubicBezTo>
                  <a:cubicBezTo>
                    <a:pt x="104" y="348"/>
                    <a:pt x="104" y="347"/>
                    <a:pt x="104" y="346"/>
                  </a:cubicBezTo>
                  <a:cubicBezTo>
                    <a:pt x="103" y="346"/>
                    <a:pt x="103" y="345"/>
                    <a:pt x="103" y="344"/>
                  </a:cubicBezTo>
                  <a:cubicBezTo>
                    <a:pt x="101" y="344"/>
                    <a:pt x="100" y="343"/>
                    <a:pt x="97" y="343"/>
                  </a:cubicBezTo>
                  <a:cubicBezTo>
                    <a:pt x="96" y="344"/>
                    <a:pt x="96" y="345"/>
                    <a:pt x="96" y="346"/>
                  </a:cubicBezTo>
                  <a:cubicBezTo>
                    <a:pt x="97" y="346"/>
                    <a:pt x="97" y="348"/>
                    <a:pt x="97" y="349"/>
                  </a:cubicBezTo>
                  <a:cubicBezTo>
                    <a:pt x="96" y="350"/>
                    <a:pt x="94" y="350"/>
                    <a:pt x="91" y="350"/>
                  </a:cubicBezTo>
                  <a:cubicBezTo>
                    <a:pt x="91" y="350"/>
                    <a:pt x="91" y="350"/>
                    <a:pt x="91" y="351"/>
                  </a:cubicBezTo>
                  <a:cubicBezTo>
                    <a:pt x="91" y="351"/>
                    <a:pt x="90" y="351"/>
                    <a:pt x="90" y="351"/>
                  </a:cubicBezTo>
                  <a:cubicBezTo>
                    <a:pt x="88" y="351"/>
                    <a:pt x="87" y="353"/>
                    <a:pt x="87" y="355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5" y="356"/>
                    <a:pt x="84" y="356"/>
                    <a:pt x="83" y="357"/>
                  </a:cubicBezTo>
                  <a:cubicBezTo>
                    <a:pt x="82" y="358"/>
                    <a:pt x="83" y="361"/>
                    <a:pt x="81" y="361"/>
                  </a:cubicBezTo>
                  <a:cubicBezTo>
                    <a:pt x="79" y="362"/>
                    <a:pt x="77" y="362"/>
                    <a:pt x="74" y="362"/>
                  </a:cubicBezTo>
                  <a:cubicBezTo>
                    <a:pt x="73" y="364"/>
                    <a:pt x="73" y="365"/>
                    <a:pt x="72" y="366"/>
                  </a:cubicBezTo>
                  <a:cubicBezTo>
                    <a:pt x="70" y="366"/>
                    <a:pt x="68" y="367"/>
                    <a:pt x="66" y="367"/>
                  </a:cubicBezTo>
                  <a:cubicBezTo>
                    <a:pt x="65" y="367"/>
                    <a:pt x="64" y="366"/>
                    <a:pt x="63" y="366"/>
                  </a:cubicBezTo>
                  <a:cubicBezTo>
                    <a:pt x="63" y="366"/>
                    <a:pt x="63" y="366"/>
                    <a:pt x="63" y="366"/>
                  </a:cubicBezTo>
                  <a:cubicBezTo>
                    <a:pt x="61" y="365"/>
                    <a:pt x="59" y="366"/>
                    <a:pt x="58" y="364"/>
                  </a:cubicBezTo>
                  <a:cubicBezTo>
                    <a:pt x="58" y="364"/>
                    <a:pt x="58" y="364"/>
                    <a:pt x="58" y="364"/>
                  </a:cubicBezTo>
                  <a:cubicBezTo>
                    <a:pt x="58" y="363"/>
                    <a:pt x="58" y="362"/>
                    <a:pt x="57" y="362"/>
                  </a:cubicBezTo>
                  <a:cubicBezTo>
                    <a:pt x="56" y="361"/>
                    <a:pt x="56" y="361"/>
                    <a:pt x="56" y="359"/>
                  </a:cubicBezTo>
                  <a:cubicBezTo>
                    <a:pt x="56" y="359"/>
                    <a:pt x="55" y="359"/>
                    <a:pt x="54" y="359"/>
                  </a:cubicBezTo>
                  <a:cubicBezTo>
                    <a:pt x="54" y="360"/>
                    <a:pt x="53" y="360"/>
                    <a:pt x="53" y="361"/>
                  </a:cubicBezTo>
                  <a:cubicBezTo>
                    <a:pt x="53" y="363"/>
                    <a:pt x="54" y="363"/>
                    <a:pt x="54" y="364"/>
                  </a:cubicBezTo>
                  <a:cubicBezTo>
                    <a:pt x="53" y="364"/>
                    <a:pt x="53" y="365"/>
                    <a:pt x="53" y="366"/>
                  </a:cubicBezTo>
                  <a:cubicBezTo>
                    <a:pt x="53" y="367"/>
                    <a:pt x="51" y="368"/>
                    <a:pt x="51" y="370"/>
                  </a:cubicBezTo>
                  <a:cubicBezTo>
                    <a:pt x="50" y="373"/>
                    <a:pt x="52" y="376"/>
                    <a:pt x="52" y="377"/>
                  </a:cubicBezTo>
                  <a:cubicBezTo>
                    <a:pt x="52" y="377"/>
                    <a:pt x="52" y="378"/>
                    <a:pt x="52" y="378"/>
                  </a:cubicBezTo>
                  <a:cubicBezTo>
                    <a:pt x="52" y="379"/>
                    <a:pt x="51" y="382"/>
                    <a:pt x="54" y="382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5" y="384"/>
                    <a:pt x="58" y="384"/>
                    <a:pt x="59" y="385"/>
                  </a:cubicBezTo>
                  <a:cubicBezTo>
                    <a:pt x="59" y="385"/>
                    <a:pt x="59" y="386"/>
                    <a:pt x="59" y="386"/>
                  </a:cubicBezTo>
                  <a:cubicBezTo>
                    <a:pt x="59" y="386"/>
                    <a:pt x="59" y="386"/>
                    <a:pt x="59" y="386"/>
                  </a:cubicBezTo>
                  <a:cubicBezTo>
                    <a:pt x="59" y="388"/>
                    <a:pt x="60" y="388"/>
                    <a:pt x="60" y="389"/>
                  </a:cubicBezTo>
                  <a:cubicBezTo>
                    <a:pt x="61" y="391"/>
                    <a:pt x="60" y="394"/>
                    <a:pt x="60" y="397"/>
                  </a:cubicBezTo>
                  <a:cubicBezTo>
                    <a:pt x="61" y="398"/>
                    <a:pt x="64" y="398"/>
                    <a:pt x="64" y="400"/>
                  </a:cubicBezTo>
                  <a:cubicBezTo>
                    <a:pt x="64" y="402"/>
                    <a:pt x="63" y="403"/>
                    <a:pt x="63" y="405"/>
                  </a:cubicBezTo>
                  <a:cubicBezTo>
                    <a:pt x="63" y="407"/>
                    <a:pt x="63" y="410"/>
                    <a:pt x="63" y="411"/>
                  </a:cubicBezTo>
                  <a:cubicBezTo>
                    <a:pt x="63" y="411"/>
                    <a:pt x="61" y="411"/>
                    <a:pt x="61" y="411"/>
                  </a:cubicBezTo>
                  <a:cubicBezTo>
                    <a:pt x="61" y="411"/>
                    <a:pt x="61" y="413"/>
                    <a:pt x="61" y="413"/>
                  </a:cubicBezTo>
                  <a:cubicBezTo>
                    <a:pt x="61" y="414"/>
                    <a:pt x="61" y="414"/>
                    <a:pt x="62" y="415"/>
                  </a:cubicBezTo>
                  <a:cubicBezTo>
                    <a:pt x="63" y="415"/>
                    <a:pt x="63" y="415"/>
                    <a:pt x="63" y="416"/>
                  </a:cubicBezTo>
                  <a:cubicBezTo>
                    <a:pt x="62" y="417"/>
                    <a:pt x="61" y="418"/>
                    <a:pt x="60" y="418"/>
                  </a:cubicBezTo>
                  <a:cubicBezTo>
                    <a:pt x="60" y="420"/>
                    <a:pt x="60" y="421"/>
                    <a:pt x="60" y="423"/>
                  </a:cubicBezTo>
                  <a:cubicBezTo>
                    <a:pt x="61" y="424"/>
                    <a:pt x="62" y="424"/>
                    <a:pt x="64" y="423"/>
                  </a:cubicBezTo>
                  <a:cubicBezTo>
                    <a:pt x="64" y="421"/>
                    <a:pt x="65" y="423"/>
                    <a:pt x="66" y="423"/>
                  </a:cubicBezTo>
                  <a:cubicBezTo>
                    <a:pt x="67" y="426"/>
                    <a:pt x="64" y="426"/>
                    <a:pt x="65" y="429"/>
                  </a:cubicBezTo>
                  <a:cubicBezTo>
                    <a:pt x="66" y="429"/>
                    <a:pt x="65" y="431"/>
                    <a:pt x="66" y="432"/>
                  </a:cubicBezTo>
                  <a:cubicBezTo>
                    <a:pt x="67" y="431"/>
                    <a:pt x="67" y="432"/>
                    <a:pt x="66" y="433"/>
                  </a:cubicBezTo>
                  <a:cubicBezTo>
                    <a:pt x="64" y="433"/>
                    <a:pt x="65" y="431"/>
                    <a:pt x="64" y="430"/>
                  </a:cubicBezTo>
                  <a:cubicBezTo>
                    <a:pt x="62" y="430"/>
                    <a:pt x="63" y="427"/>
                    <a:pt x="62" y="427"/>
                  </a:cubicBezTo>
                  <a:cubicBezTo>
                    <a:pt x="60" y="430"/>
                    <a:pt x="63" y="433"/>
                    <a:pt x="62" y="437"/>
                  </a:cubicBezTo>
                  <a:cubicBezTo>
                    <a:pt x="62" y="437"/>
                    <a:pt x="61" y="438"/>
                    <a:pt x="61" y="438"/>
                  </a:cubicBezTo>
                  <a:cubicBezTo>
                    <a:pt x="61" y="439"/>
                    <a:pt x="61" y="439"/>
                    <a:pt x="61" y="439"/>
                  </a:cubicBezTo>
                  <a:cubicBezTo>
                    <a:pt x="61" y="440"/>
                    <a:pt x="60" y="441"/>
                    <a:pt x="59" y="443"/>
                  </a:cubicBezTo>
                  <a:cubicBezTo>
                    <a:pt x="59" y="443"/>
                    <a:pt x="59" y="443"/>
                    <a:pt x="59" y="443"/>
                  </a:cubicBezTo>
                  <a:cubicBezTo>
                    <a:pt x="58" y="444"/>
                    <a:pt x="58" y="445"/>
                    <a:pt x="57" y="445"/>
                  </a:cubicBezTo>
                  <a:cubicBezTo>
                    <a:pt x="57" y="447"/>
                    <a:pt x="59" y="447"/>
                    <a:pt x="58" y="449"/>
                  </a:cubicBezTo>
                  <a:cubicBezTo>
                    <a:pt x="58" y="449"/>
                    <a:pt x="58" y="449"/>
                    <a:pt x="57" y="449"/>
                  </a:cubicBezTo>
                  <a:cubicBezTo>
                    <a:pt x="57" y="450"/>
                    <a:pt x="57" y="450"/>
                    <a:pt x="57" y="450"/>
                  </a:cubicBezTo>
                  <a:cubicBezTo>
                    <a:pt x="57" y="450"/>
                    <a:pt x="57" y="450"/>
                    <a:pt x="57" y="450"/>
                  </a:cubicBezTo>
                  <a:cubicBezTo>
                    <a:pt x="56" y="452"/>
                    <a:pt x="58" y="453"/>
                    <a:pt x="58" y="455"/>
                  </a:cubicBezTo>
                  <a:cubicBezTo>
                    <a:pt x="58" y="455"/>
                    <a:pt x="58" y="455"/>
                    <a:pt x="59" y="455"/>
                  </a:cubicBezTo>
                  <a:cubicBezTo>
                    <a:pt x="59" y="456"/>
                    <a:pt x="59" y="456"/>
                    <a:pt x="59" y="457"/>
                  </a:cubicBezTo>
                  <a:cubicBezTo>
                    <a:pt x="58" y="457"/>
                    <a:pt x="57" y="459"/>
                    <a:pt x="57" y="461"/>
                  </a:cubicBezTo>
                  <a:cubicBezTo>
                    <a:pt x="58" y="461"/>
                    <a:pt x="57" y="463"/>
                    <a:pt x="57" y="464"/>
                  </a:cubicBezTo>
                  <a:cubicBezTo>
                    <a:pt x="58" y="464"/>
                    <a:pt x="58" y="465"/>
                    <a:pt x="58" y="466"/>
                  </a:cubicBezTo>
                  <a:cubicBezTo>
                    <a:pt x="60" y="466"/>
                    <a:pt x="61" y="466"/>
                    <a:pt x="62" y="467"/>
                  </a:cubicBezTo>
                  <a:cubicBezTo>
                    <a:pt x="63" y="470"/>
                    <a:pt x="65" y="471"/>
                    <a:pt x="66" y="473"/>
                  </a:cubicBezTo>
                  <a:cubicBezTo>
                    <a:pt x="65" y="475"/>
                    <a:pt x="66" y="475"/>
                    <a:pt x="66" y="476"/>
                  </a:cubicBezTo>
                  <a:cubicBezTo>
                    <a:pt x="66" y="478"/>
                    <a:pt x="66" y="479"/>
                    <a:pt x="66" y="481"/>
                  </a:cubicBezTo>
                  <a:cubicBezTo>
                    <a:pt x="67" y="481"/>
                    <a:pt x="68" y="481"/>
                    <a:pt x="68" y="482"/>
                  </a:cubicBezTo>
                  <a:cubicBezTo>
                    <a:pt x="68" y="482"/>
                    <a:pt x="69" y="483"/>
                    <a:pt x="69" y="483"/>
                  </a:cubicBezTo>
                  <a:cubicBezTo>
                    <a:pt x="69" y="483"/>
                    <a:pt x="69" y="482"/>
                    <a:pt x="69" y="482"/>
                  </a:cubicBezTo>
                  <a:cubicBezTo>
                    <a:pt x="71" y="482"/>
                    <a:pt x="71" y="481"/>
                    <a:pt x="72" y="479"/>
                  </a:cubicBezTo>
                  <a:cubicBezTo>
                    <a:pt x="72" y="479"/>
                    <a:pt x="72" y="479"/>
                    <a:pt x="72" y="479"/>
                  </a:cubicBezTo>
                  <a:cubicBezTo>
                    <a:pt x="72" y="479"/>
                    <a:pt x="72" y="479"/>
                    <a:pt x="73" y="479"/>
                  </a:cubicBezTo>
                  <a:cubicBezTo>
                    <a:pt x="74" y="479"/>
                    <a:pt x="74" y="480"/>
                    <a:pt x="75" y="481"/>
                  </a:cubicBezTo>
                  <a:cubicBezTo>
                    <a:pt x="76" y="481"/>
                    <a:pt x="78" y="480"/>
                    <a:pt x="78" y="482"/>
                  </a:cubicBezTo>
                  <a:cubicBezTo>
                    <a:pt x="81" y="482"/>
                    <a:pt x="80" y="478"/>
                    <a:pt x="83" y="479"/>
                  </a:cubicBezTo>
                  <a:cubicBezTo>
                    <a:pt x="85" y="477"/>
                    <a:pt x="85" y="475"/>
                    <a:pt x="88" y="475"/>
                  </a:cubicBezTo>
                  <a:cubicBezTo>
                    <a:pt x="87" y="473"/>
                    <a:pt x="89" y="472"/>
                    <a:pt x="89" y="470"/>
                  </a:cubicBezTo>
                  <a:cubicBezTo>
                    <a:pt x="89" y="468"/>
                    <a:pt x="86" y="469"/>
                    <a:pt x="87" y="466"/>
                  </a:cubicBezTo>
                  <a:cubicBezTo>
                    <a:pt x="88" y="467"/>
                    <a:pt x="88" y="466"/>
                    <a:pt x="88" y="466"/>
                  </a:cubicBezTo>
                  <a:cubicBezTo>
                    <a:pt x="88" y="465"/>
                    <a:pt x="88" y="465"/>
                    <a:pt x="88" y="465"/>
                  </a:cubicBezTo>
                  <a:cubicBezTo>
                    <a:pt x="89" y="463"/>
                    <a:pt x="92" y="464"/>
                    <a:pt x="93" y="464"/>
                  </a:cubicBezTo>
                  <a:cubicBezTo>
                    <a:pt x="93" y="464"/>
                    <a:pt x="93" y="464"/>
                    <a:pt x="94" y="464"/>
                  </a:cubicBezTo>
                  <a:cubicBezTo>
                    <a:pt x="94" y="464"/>
                    <a:pt x="94" y="464"/>
                    <a:pt x="94" y="464"/>
                  </a:cubicBezTo>
                  <a:cubicBezTo>
                    <a:pt x="94" y="463"/>
                    <a:pt x="95" y="462"/>
                    <a:pt x="97" y="462"/>
                  </a:cubicBezTo>
                  <a:cubicBezTo>
                    <a:pt x="97" y="463"/>
                    <a:pt x="99" y="463"/>
                    <a:pt x="100" y="463"/>
                  </a:cubicBezTo>
                  <a:cubicBezTo>
                    <a:pt x="102" y="465"/>
                    <a:pt x="103" y="468"/>
                    <a:pt x="108" y="467"/>
                  </a:cubicBezTo>
                  <a:cubicBezTo>
                    <a:pt x="108" y="469"/>
                    <a:pt x="108" y="470"/>
                    <a:pt x="109" y="470"/>
                  </a:cubicBezTo>
                  <a:cubicBezTo>
                    <a:pt x="110" y="468"/>
                    <a:pt x="111" y="467"/>
                    <a:pt x="113" y="466"/>
                  </a:cubicBezTo>
                  <a:cubicBezTo>
                    <a:pt x="113" y="464"/>
                    <a:pt x="113" y="462"/>
                    <a:pt x="113" y="459"/>
                  </a:cubicBezTo>
                  <a:cubicBezTo>
                    <a:pt x="114" y="458"/>
                    <a:pt x="116" y="459"/>
                    <a:pt x="115" y="457"/>
                  </a:cubicBezTo>
                  <a:cubicBezTo>
                    <a:pt x="115" y="456"/>
                    <a:pt x="114" y="456"/>
                    <a:pt x="114" y="456"/>
                  </a:cubicBezTo>
                  <a:cubicBezTo>
                    <a:pt x="114" y="455"/>
                    <a:pt x="114" y="455"/>
                    <a:pt x="114" y="454"/>
                  </a:cubicBezTo>
                  <a:cubicBezTo>
                    <a:pt x="114" y="454"/>
                    <a:pt x="114" y="454"/>
                    <a:pt x="114" y="454"/>
                  </a:cubicBezTo>
                  <a:cubicBezTo>
                    <a:pt x="116" y="453"/>
                    <a:pt x="117" y="451"/>
                    <a:pt x="116" y="449"/>
                  </a:cubicBezTo>
                  <a:cubicBezTo>
                    <a:pt x="116" y="450"/>
                    <a:pt x="116" y="450"/>
                    <a:pt x="116" y="449"/>
                  </a:cubicBezTo>
                  <a:cubicBezTo>
                    <a:pt x="117" y="449"/>
                    <a:pt x="116" y="448"/>
                    <a:pt x="116" y="448"/>
                  </a:cubicBezTo>
                  <a:cubicBezTo>
                    <a:pt x="117" y="445"/>
                    <a:pt x="115" y="446"/>
                    <a:pt x="115" y="444"/>
                  </a:cubicBezTo>
                  <a:cubicBezTo>
                    <a:pt x="115" y="444"/>
                    <a:pt x="116" y="444"/>
                    <a:pt x="116" y="444"/>
                  </a:cubicBezTo>
                  <a:cubicBezTo>
                    <a:pt x="116" y="444"/>
                    <a:pt x="116" y="444"/>
                    <a:pt x="116" y="443"/>
                  </a:cubicBezTo>
                  <a:cubicBezTo>
                    <a:pt x="117" y="442"/>
                    <a:pt x="117" y="441"/>
                    <a:pt x="116" y="440"/>
                  </a:cubicBezTo>
                  <a:cubicBezTo>
                    <a:pt x="116" y="440"/>
                    <a:pt x="116" y="440"/>
                    <a:pt x="116" y="440"/>
                  </a:cubicBezTo>
                  <a:cubicBezTo>
                    <a:pt x="116" y="439"/>
                    <a:pt x="116" y="438"/>
                    <a:pt x="116" y="437"/>
                  </a:cubicBezTo>
                  <a:cubicBezTo>
                    <a:pt x="117" y="435"/>
                    <a:pt x="118" y="435"/>
                    <a:pt x="118" y="433"/>
                  </a:cubicBezTo>
                  <a:cubicBezTo>
                    <a:pt x="117" y="426"/>
                    <a:pt x="120" y="422"/>
                    <a:pt x="118" y="417"/>
                  </a:cubicBezTo>
                  <a:cubicBezTo>
                    <a:pt x="119" y="416"/>
                    <a:pt x="121" y="415"/>
                    <a:pt x="120" y="412"/>
                  </a:cubicBezTo>
                  <a:cubicBezTo>
                    <a:pt x="119" y="410"/>
                    <a:pt x="117" y="409"/>
                    <a:pt x="116" y="407"/>
                  </a:cubicBezTo>
                  <a:cubicBezTo>
                    <a:pt x="116" y="405"/>
                    <a:pt x="116" y="404"/>
                    <a:pt x="116" y="402"/>
                  </a:cubicBezTo>
                  <a:cubicBezTo>
                    <a:pt x="117" y="400"/>
                    <a:pt x="119" y="399"/>
                    <a:pt x="120" y="397"/>
                  </a:cubicBezTo>
                  <a:cubicBezTo>
                    <a:pt x="122" y="397"/>
                    <a:pt x="121" y="394"/>
                    <a:pt x="123" y="395"/>
                  </a:cubicBezTo>
                  <a:cubicBezTo>
                    <a:pt x="123" y="394"/>
                    <a:pt x="124" y="393"/>
                    <a:pt x="124" y="392"/>
                  </a:cubicBezTo>
                  <a:cubicBezTo>
                    <a:pt x="125" y="392"/>
                    <a:pt x="125" y="392"/>
                    <a:pt x="125" y="392"/>
                  </a:cubicBezTo>
                  <a:cubicBezTo>
                    <a:pt x="125" y="390"/>
                    <a:pt x="127" y="389"/>
                    <a:pt x="126" y="387"/>
                  </a:cubicBezTo>
                  <a:cubicBezTo>
                    <a:pt x="126" y="387"/>
                    <a:pt x="126" y="387"/>
                    <a:pt x="126" y="387"/>
                  </a:cubicBezTo>
                  <a:close/>
                  <a:moveTo>
                    <a:pt x="105" y="343"/>
                  </a:moveTo>
                  <a:cubicBezTo>
                    <a:pt x="104" y="344"/>
                    <a:pt x="104" y="345"/>
                    <a:pt x="104" y="346"/>
                  </a:cubicBezTo>
                  <a:cubicBezTo>
                    <a:pt x="104" y="346"/>
                    <a:pt x="105" y="346"/>
                    <a:pt x="106" y="346"/>
                  </a:cubicBezTo>
                  <a:cubicBezTo>
                    <a:pt x="106" y="345"/>
                    <a:pt x="106" y="343"/>
                    <a:pt x="105" y="343"/>
                  </a:cubicBezTo>
                  <a:close/>
                  <a:moveTo>
                    <a:pt x="107" y="347"/>
                  </a:moveTo>
                  <a:cubicBezTo>
                    <a:pt x="107" y="347"/>
                    <a:pt x="107" y="347"/>
                    <a:pt x="107" y="347"/>
                  </a:cubicBezTo>
                  <a:cubicBezTo>
                    <a:pt x="108" y="347"/>
                    <a:pt x="108" y="348"/>
                    <a:pt x="109" y="348"/>
                  </a:cubicBezTo>
                  <a:cubicBezTo>
                    <a:pt x="109" y="349"/>
                    <a:pt x="109" y="349"/>
                    <a:pt x="109" y="349"/>
                  </a:cubicBezTo>
                  <a:cubicBezTo>
                    <a:pt x="109" y="350"/>
                    <a:pt x="111" y="349"/>
                    <a:pt x="112" y="349"/>
                  </a:cubicBezTo>
                  <a:cubicBezTo>
                    <a:pt x="112" y="349"/>
                    <a:pt x="110" y="348"/>
                    <a:pt x="112" y="347"/>
                  </a:cubicBezTo>
                  <a:cubicBezTo>
                    <a:pt x="112" y="347"/>
                    <a:pt x="112" y="346"/>
                    <a:pt x="112" y="346"/>
                  </a:cubicBezTo>
                  <a:cubicBezTo>
                    <a:pt x="112" y="346"/>
                    <a:pt x="112" y="345"/>
                    <a:pt x="112" y="344"/>
                  </a:cubicBezTo>
                  <a:cubicBezTo>
                    <a:pt x="111" y="344"/>
                    <a:pt x="110" y="344"/>
                    <a:pt x="110" y="345"/>
                  </a:cubicBezTo>
                  <a:cubicBezTo>
                    <a:pt x="110" y="345"/>
                    <a:pt x="110" y="345"/>
                    <a:pt x="110" y="346"/>
                  </a:cubicBezTo>
                  <a:cubicBezTo>
                    <a:pt x="110" y="346"/>
                    <a:pt x="110" y="346"/>
                    <a:pt x="110" y="346"/>
                  </a:cubicBezTo>
                  <a:cubicBezTo>
                    <a:pt x="110" y="346"/>
                    <a:pt x="109" y="346"/>
                    <a:pt x="109" y="346"/>
                  </a:cubicBezTo>
                  <a:cubicBezTo>
                    <a:pt x="109" y="346"/>
                    <a:pt x="109" y="346"/>
                    <a:pt x="109" y="346"/>
                  </a:cubicBezTo>
                  <a:cubicBezTo>
                    <a:pt x="109" y="345"/>
                    <a:pt x="109" y="344"/>
                    <a:pt x="109" y="343"/>
                  </a:cubicBezTo>
                  <a:cubicBezTo>
                    <a:pt x="106" y="343"/>
                    <a:pt x="108" y="346"/>
                    <a:pt x="106" y="346"/>
                  </a:cubicBezTo>
                  <a:cubicBezTo>
                    <a:pt x="106" y="347"/>
                    <a:pt x="106" y="347"/>
                    <a:pt x="107" y="347"/>
                  </a:cubicBezTo>
                  <a:close/>
                  <a:moveTo>
                    <a:pt x="57" y="350"/>
                  </a:moveTo>
                  <a:cubicBezTo>
                    <a:pt x="57" y="350"/>
                    <a:pt x="57" y="351"/>
                    <a:pt x="57" y="352"/>
                  </a:cubicBezTo>
                  <a:cubicBezTo>
                    <a:pt x="58" y="354"/>
                    <a:pt x="53" y="355"/>
                    <a:pt x="56" y="357"/>
                  </a:cubicBezTo>
                  <a:cubicBezTo>
                    <a:pt x="56" y="356"/>
                    <a:pt x="56" y="356"/>
                    <a:pt x="57" y="356"/>
                  </a:cubicBezTo>
                  <a:cubicBezTo>
                    <a:pt x="58" y="355"/>
                    <a:pt x="58" y="354"/>
                    <a:pt x="58" y="354"/>
                  </a:cubicBezTo>
                  <a:cubicBezTo>
                    <a:pt x="60" y="354"/>
                    <a:pt x="60" y="354"/>
                    <a:pt x="61" y="353"/>
                  </a:cubicBezTo>
                  <a:cubicBezTo>
                    <a:pt x="61" y="351"/>
                    <a:pt x="62" y="351"/>
                    <a:pt x="62" y="350"/>
                  </a:cubicBezTo>
                  <a:cubicBezTo>
                    <a:pt x="60" y="350"/>
                    <a:pt x="59" y="350"/>
                    <a:pt x="57" y="350"/>
                  </a:cubicBezTo>
                  <a:close/>
                  <a:moveTo>
                    <a:pt x="122" y="364"/>
                  </a:moveTo>
                  <a:cubicBezTo>
                    <a:pt x="124" y="364"/>
                    <a:pt x="121" y="360"/>
                    <a:pt x="122" y="364"/>
                  </a:cubicBezTo>
                  <a:close/>
                  <a:moveTo>
                    <a:pt x="118" y="365"/>
                  </a:moveTo>
                  <a:cubicBezTo>
                    <a:pt x="119" y="366"/>
                    <a:pt x="120" y="365"/>
                    <a:pt x="121" y="365"/>
                  </a:cubicBezTo>
                  <a:cubicBezTo>
                    <a:pt x="121" y="364"/>
                    <a:pt x="122" y="365"/>
                    <a:pt x="122" y="364"/>
                  </a:cubicBezTo>
                  <a:cubicBezTo>
                    <a:pt x="120" y="364"/>
                    <a:pt x="118" y="363"/>
                    <a:pt x="118" y="365"/>
                  </a:cubicBezTo>
                  <a:close/>
                  <a:moveTo>
                    <a:pt x="121" y="366"/>
                  </a:moveTo>
                  <a:cubicBezTo>
                    <a:pt x="121" y="366"/>
                    <a:pt x="121" y="366"/>
                    <a:pt x="121" y="366"/>
                  </a:cubicBezTo>
                  <a:cubicBezTo>
                    <a:pt x="121" y="366"/>
                    <a:pt x="121" y="366"/>
                    <a:pt x="121" y="366"/>
                  </a:cubicBezTo>
                  <a:cubicBezTo>
                    <a:pt x="121" y="366"/>
                    <a:pt x="121" y="366"/>
                    <a:pt x="121" y="366"/>
                  </a:cubicBezTo>
                  <a:cubicBezTo>
                    <a:pt x="121" y="366"/>
                    <a:pt x="121" y="366"/>
                    <a:pt x="121" y="366"/>
                  </a:cubicBezTo>
                  <a:cubicBezTo>
                    <a:pt x="120" y="368"/>
                    <a:pt x="123" y="366"/>
                    <a:pt x="123" y="368"/>
                  </a:cubicBezTo>
                  <a:cubicBezTo>
                    <a:pt x="123" y="367"/>
                    <a:pt x="124" y="365"/>
                    <a:pt x="121" y="366"/>
                  </a:cubicBezTo>
                  <a:close/>
                  <a:moveTo>
                    <a:pt x="49" y="465"/>
                  </a:moveTo>
                  <a:cubicBezTo>
                    <a:pt x="51" y="466"/>
                    <a:pt x="51" y="469"/>
                    <a:pt x="54" y="468"/>
                  </a:cubicBezTo>
                  <a:cubicBezTo>
                    <a:pt x="54" y="466"/>
                    <a:pt x="55" y="464"/>
                    <a:pt x="55" y="461"/>
                  </a:cubicBezTo>
                  <a:cubicBezTo>
                    <a:pt x="51" y="461"/>
                    <a:pt x="51" y="463"/>
                    <a:pt x="49" y="465"/>
                  </a:cubicBezTo>
                  <a:close/>
                  <a:moveTo>
                    <a:pt x="62" y="469"/>
                  </a:moveTo>
                  <a:cubicBezTo>
                    <a:pt x="60" y="468"/>
                    <a:pt x="60" y="467"/>
                    <a:pt x="57" y="467"/>
                  </a:cubicBezTo>
                  <a:cubicBezTo>
                    <a:pt x="56" y="469"/>
                    <a:pt x="55" y="469"/>
                    <a:pt x="56" y="471"/>
                  </a:cubicBezTo>
                  <a:cubicBezTo>
                    <a:pt x="57" y="473"/>
                    <a:pt x="56" y="477"/>
                    <a:pt x="60" y="476"/>
                  </a:cubicBezTo>
                  <a:cubicBezTo>
                    <a:pt x="61" y="476"/>
                    <a:pt x="61" y="474"/>
                    <a:pt x="61" y="473"/>
                  </a:cubicBezTo>
                  <a:cubicBezTo>
                    <a:pt x="61" y="471"/>
                    <a:pt x="62" y="471"/>
                    <a:pt x="62" y="469"/>
                  </a:cubicBezTo>
                  <a:close/>
                  <a:moveTo>
                    <a:pt x="128" y="243"/>
                  </a:moveTo>
                  <a:cubicBezTo>
                    <a:pt x="131" y="242"/>
                    <a:pt x="130" y="241"/>
                    <a:pt x="130" y="239"/>
                  </a:cubicBezTo>
                  <a:cubicBezTo>
                    <a:pt x="131" y="239"/>
                    <a:pt x="131" y="238"/>
                    <a:pt x="132" y="237"/>
                  </a:cubicBezTo>
                  <a:cubicBezTo>
                    <a:pt x="128" y="236"/>
                    <a:pt x="128" y="239"/>
                    <a:pt x="128" y="243"/>
                  </a:cubicBezTo>
                  <a:close/>
                  <a:moveTo>
                    <a:pt x="156" y="250"/>
                  </a:moveTo>
                  <a:cubicBezTo>
                    <a:pt x="153" y="249"/>
                    <a:pt x="153" y="252"/>
                    <a:pt x="151" y="252"/>
                  </a:cubicBezTo>
                  <a:cubicBezTo>
                    <a:pt x="150" y="252"/>
                    <a:pt x="149" y="251"/>
                    <a:pt x="148" y="251"/>
                  </a:cubicBezTo>
                  <a:cubicBezTo>
                    <a:pt x="148" y="253"/>
                    <a:pt x="147" y="253"/>
                    <a:pt x="147" y="253"/>
                  </a:cubicBezTo>
                  <a:cubicBezTo>
                    <a:pt x="147" y="251"/>
                    <a:pt x="143" y="253"/>
                    <a:pt x="141" y="252"/>
                  </a:cubicBezTo>
                  <a:cubicBezTo>
                    <a:pt x="140" y="254"/>
                    <a:pt x="139" y="256"/>
                    <a:pt x="141" y="258"/>
                  </a:cubicBezTo>
                  <a:cubicBezTo>
                    <a:pt x="142" y="258"/>
                    <a:pt x="142" y="258"/>
                    <a:pt x="142" y="259"/>
                  </a:cubicBezTo>
                  <a:cubicBezTo>
                    <a:pt x="143" y="259"/>
                    <a:pt x="145" y="259"/>
                    <a:pt x="145" y="260"/>
                  </a:cubicBezTo>
                  <a:cubicBezTo>
                    <a:pt x="148" y="261"/>
                    <a:pt x="147" y="258"/>
                    <a:pt x="149" y="259"/>
                  </a:cubicBezTo>
                  <a:cubicBezTo>
                    <a:pt x="150" y="259"/>
                    <a:pt x="152" y="259"/>
                    <a:pt x="152" y="260"/>
                  </a:cubicBezTo>
                  <a:cubicBezTo>
                    <a:pt x="153" y="261"/>
                    <a:pt x="153" y="261"/>
                    <a:pt x="155" y="261"/>
                  </a:cubicBezTo>
                  <a:cubicBezTo>
                    <a:pt x="156" y="260"/>
                    <a:pt x="156" y="257"/>
                    <a:pt x="156" y="255"/>
                  </a:cubicBezTo>
                  <a:cubicBezTo>
                    <a:pt x="156" y="253"/>
                    <a:pt x="158" y="253"/>
                    <a:pt x="157" y="251"/>
                  </a:cubicBezTo>
                  <a:cubicBezTo>
                    <a:pt x="157" y="251"/>
                    <a:pt x="156" y="251"/>
                    <a:pt x="156" y="250"/>
                  </a:cubicBezTo>
                  <a:close/>
                  <a:moveTo>
                    <a:pt x="140" y="264"/>
                  </a:moveTo>
                  <a:cubicBezTo>
                    <a:pt x="140" y="266"/>
                    <a:pt x="139" y="268"/>
                    <a:pt x="141" y="268"/>
                  </a:cubicBezTo>
                  <a:cubicBezTo>
                    <a:pt x="142" y="265"/>
                    <a:pt x="141" y="264"/>
                    <a:pt x="140" y="264"/>
                  </a:cubicBezTo>
                  <a:close/>
                  <a:moveTo>
                    <a:pt x="148" y="280"/>
                  </a:moveTo>
                  <a:cubicBezTo>
                    <a:pt x="148" y="280"/>
                    <a:pt x="149" y="280"/>
                    <a:pt x="148" y="281"/>
                  </a:cubicBezTo>
                  <a:cubicBezTo>
                    <a:pt x="149" y="281"/>
                    <a:pt x="148" y="283"/>
                    <a:pt x="148" y="283"/>
                  </a:cubicBezTo>
                  <a:cubicBezTo>
                    <a:pt x="151" y="284"/>
                    <a:pt x="151" y="281"/>
                    <a:pt x="150" y="279"/>
                  </a:cubicBezTo>
                  <a:cubicBezTo>
                    <a:pt x="149" y="279"/>
                    <a:pt x="148" y="279"/>
                    <a:pt x="148" y="280"/>
                  </a:cubicBezTo>
                  <a:close/>
                  <a:moveTo>
                    <a:pt x="176" y="281"/>
                  </a:moveTo>
                  <a:cubicBezTo>
                    <a:pt x="176" y="281"/>
                    <a:pt x="175" y="280"/>
                    <a:pt x="176" y="280"/>
                  </a:cubicBezTo>
                  <a:cubicBezTo>
                    <a:pt x="176" y="280"/>
                    <a:pt x="176" y="279"/>
                    <a:pt x="176" y="279"/>
                  </a:cubicBezTo>
                  <a:cubicBezTo>
                    <a:pt x="174" y="279"/>
                    <a:pt x="172" y="279"/>
                    <a:pt x="172" y="281"/>
                  </a:cubicBezTo>
                  <a:cubicBezTo>
                    <a:pt x="173" y="281"/>
                    <a:pt x="173" y="283"/>
                    <a:pt x="175" y="284"/>
                  </a:cubicBezTo>
                  <a:cubicBezTo>
                    <a:pt x="175" y="283"/>
                    <a:pt x="175" y="283"/>
                    <a:pt x="176" y="283"/>
                  </a:cubicBezTo>
                  <a:cubicBezTo>
                    <a:pt x="177" y="282"/>
                    <a:pt x="177" y="281"/>
                    <a:pt x="176" y="281"/>
                  </a:cubicBezTo>
                  <a:close/>
                  <a:moveTo>
                    <a:pt x="181" y="285"/>
                  </a:moveTo>
                  <a:cubicBezTo>
                    <a:pt x="181" y="286"/>
                    <a:pt x="181" y="287"/>
                    <a:pt x="181" y="288"/>
                  </a:cubicBezTo>
                  <a:cubicBezTo>
                    <a:pt x="182" y="288"/>
                    <a:pt x="183" y="288"/>
                    <a:pt x="183" y="288"/>
                  </a:cubicBezTo>
                  <a:cubicBezTo>
                    <a:pt x="183" y="287"/>
                    <a:pt x="184" y="287"/>
                    <a:pt x="184" y="285"/>
                  </a:cubicBezTo>
                  <a:cubicBezTo>
                    <a:pt x="183" y="285"/>
                    <a:pt x="182" y="285"/>
                    <a:pt x="181" y="285"/>
                  </a:cubicBezTo>
                  <a:close/>
                  <a:moveTo>
                    <a:pt x="271" y="364"/>
                  </a:moveTo>
                  <a:cubicBezTo>
                    <a:pt x="270" y="363"/>
                    <a:pt x="268" y="362"/>
                    <a:pt x="268" y="364"/>
                  </a:cubicBezTo>
                  <a:cubicBezTo>
                    <a:pt x="268" y="364"/>
                    <a:pt x="268" y="364"/>
                    <a:pt x="268" y="365"/>
                  </a:cubicBezTo>
                  <a:cubicBezTo>
                    <a:pt x="269" y="365"/>
                    <a:pt x="271" y="365"/>
                    <a:pt x="271" y="364"/>
                  </a:cubicBezTo>
                  <a:close/>
                  <a:moveTo>
                    <a:pt x="261" y="367"/>
                  </a:moveTo>
                  <a:cubicBezTo>
                    <a:pt x="261" y="366"/>
                    <a:pt x="261" y="365"/>
                    <a:pt x="261" y="364"/>
                  </a:cubicBezTo>
                  <a:cubicBezTo>
                    <a:pt x="257" y="363"/>
                    <a:pt x="257" y="368"/>
                    <a:pt x="261" y="367"/>
                  </a:cubicBezTo>
                  <a:close/>
                  <a:moveTo>
                    <a:pt x="268" y="365"/>
                  </a:moveTo>
                  <a:cubicBezTo>
                    <a:pt x="268" y="365"/>
                    <a:pt x="267" y="365"/>
                    <a:pt x="267" y="365"/>
                  </a:cubicBezTo>
                  <a:cubicBezTo>
                    <a:pt x="266" y="365"/>
                    <a:pt x="266" y="365"/>
                    <a:pt x="266" y="366"/>
                  </a:cubicBezTo>
                  <a:cubicBezTo>
                    <a:pt x="267" y="366"/>
                    <a:pt x="268" y="365"/>
                    <a:pt x="268" y="365"/>
                  </a:cubicBezTo>
                  <a:close/>
                  <a:moveTo>
                    <a:pt x="266" y="366"/>
                  </a:moveTo>
                  <a:cubicBezTo>
                    <a:pt x="265" y="366"/>
                    <a:pt x="264" y="365"/>
                    <a:pt x="264" y="367"/>
                  </a:cubicBezTo>
                  <a:cubicBezTo>
                    <a:pt x="263" y="367"/>
                    <a:pt x="262" y="367"/>
                    <a:pt x="262" y="368"/>
                  </a:cubicBezTo>
                  <a:cubicBezTo>
                    <a:pt x="263" y="368"/>
                    <a:pt x="262" y="369"/>
                    <a:pt x="263" y="370"/>
                  </a:cubicBezTo>
                  <a:cubicBezTo>
                    <a:pt x="265" y="370"/>
                    <a:pt x="266" y="368"/>
                    <a:pt x="266" y="366"/>
                  </a:cubicBezTo>
                  <a:close/>
                  <a:moveTo>
                    <a:pt x="305" y="375"/>
                  </a:moveTo>
                  <a:cubicBezTo>
                    <a:pt x="304" y="376"/>
                    <a:pt x="304" y="377"/>
                    <a:pt x="304" y="376"/>
                  </a:cubicBezTo>
                  <a:cubicBezTo>
                    <a:pt x="304" y="377"/>
                    <a:pt x="303" y="377"/>
                    <a:pt x="303" y="376"/>
                  </a:cubicBezTo>
                  <a:cubicBezTo>
                    <a:pt x="302" y="376"/>
                    <a:pt x="302" y="376"/>
                    <a:pt x="302" y="376"/>
                  </a:cubicBezTo>
                  <a:cubicBezTo>
                    <a:pt x="301" y="379"/>
                    <a:pt x="304" y="378"/>
                    <a:pt x="304" y="380"/>
                  </a:cubicBezTo>
                  <a:cubicBezTo>
                    <a:pt x="306" y="380"/>
                    <a:pt x="306" y="377"/>
                    <a:pt x="309" y="378"/>
                  </a:cubicBezTo>
                  <a:cubicBezTo>
                    <a:pt x="310" y="378"/>
                    <a:pt x="309" y="377"/>
                    <a:pt x="309" y="376"/>
                  </a:cubicBezTo>
                  <a:cubicBezTo>
                    <a:pt x="308" y="376"/>
                    <a:pt x="305" y="373"/>
                    <a:pt x="305" y="375"/>
                  </a:cubicBezTo>
                  <a:close/>
                  <a:moveTo>
                    <a:pt x="317" y="388"/>
                  </a:moveTo>
                  <a:cubicBezTo>
                    <a:pt x="318" y="388"/>
                    <a:pt x="320" y="388"/>
                    <a:pt x="321" y="389"/>
                  </a:cubicBezTo>
                  <a:cubicBezTo>
                    <a:pt x="320" y="389"/>
                    <a:pt x="319" y="390"/>
                    <a:pt x="321" y="391"/>
                  </a:cubicBezTo>
                  <a:cubicBezTo>
                    <a:pt x="321" y="389"/>
                    <a:pt x="323" y="389"/>
                    <a:pt x="322" y="386"/>
                  </a:cubicBezTo>
                  <a:cubicBezTo>
                    <a:pt x="321" y="386"/>
                    <a:pt x="320" y="386"/>
                    <a:pt x="320" y="385"/>
                  </a:cubicBezTo>
                  <a:cubicBezTo>
                    <a:pt x="320" y="387"/>
                    <a:pt x="316" y="385"/>
                    <a:pt x="317" y="388"/>
                  </a:cubicBezTo>
                  <a:close/>
                  <a:moveTo>
                    <a:pt x="514" y="401"/>
                  </a:moveTo>
                  <a:cubicBezTo>
                    <a:pt x="513" y="401"/>
                    <a:pt x="513" y="401"/>
                    <a:pt x="513" y="401"/>
                  </a:cubicBezTo>
                  <a:cubicBezTo>
                    <a:pt x="513" y="401"/>
                    <a:pt x="513" y="400"/>
                    <a:pt x="512" y="400"/>
                  </a:cubicBezTo>
                  <a:cubicBezTo>
                    <a:pt x="512" y="398"/>
                    <a:pt x="512" y="396"/>
                    <a:pt x="511" y="395"/>
                  </a:cubicBezTo>
                  <a:cubicBezTo>
                    <a:pt x="511" y="393"/>
                    <a:pt x="508" y="393"/>
                    <a:pt x="509" y="391"/>
                  </a:cubicBezTo>
                  <a:cubicBezTo>
                    <a:pt x="507" y="390"/>
                    <a:pt x="506" y="388"/>
                    <a:pt x="504" y="388"/>
                  </a:cubicBezTo>
                  <a:cubicBezTo>
                    <a:pt x="504" y="386"/>
                    <a:pt x="502" y="386"/>
                    <a:pt x="501" y="385"/>
                  </a:cubicBezTo>
                  <a:cubicBezTo>
                    <a:pt x="501" y="384"/>
                    <a:pt x="499" y="385"/>
                    <a:pt x="499" y="383"/>
                  </a:cubicBezTo>
                  <a:cubicBezTo>
                    <a:pt x="499" y="383"/>
                    <a:pt x="499" y="383"/>
                    <a:pt x="499" y="383"/>
                  </a:cubicBezTo>
                  <a:cubicBezTo>
                    <a:pt x="498" y="383"/>
                    <a:pt x="498" y="383"/>
                    <a:pt x="498" y="383"/>
                  </a:cubicBezTo>
                  <a:cubicBezTo>
                    <a:pt x="498" y="382"/>
                    <a:pt x="497" y="382"/>
                    <a:pt x="496" y="381"/>
                  </a:cubicBezTo>
                  <a:cubicBezTo>
                    <a:pt x="496" y="381"/>
                    <a:pt x="496" y="381"/>
                    <a:pt x="496" y="381"/>
                  </a:cubicBezTo>
                  <a:cubicBezTo>
                    <a:pt x="494" y="381"/>
                    <a:pt x="493" y="379"/>
                    <a:pt x="492" y="378"/>
                  </a:cubicBezTo>
                  <a:cubicBezTo>
                    <a:pt x="492" y="378"/>
                    <a:pt x="492" y="378"/>
                    <a:pt x="492" y="378"/>
                  </a:cubicBezTo>
                  <a:cubicBezTo>
                    <a:pt x="491" y="377"/>
                    <a:pt x="491" y="376"/>
                    <a:pt x="491" y="374"/>
                  </a:cubicBezTo>
                  <a:cubicBezTo>
                    <a:pt x="489" y="374"/>
                    <a:pt x="489" y="373"/>
                    <a:pt x="488" y="372"/>
                  </a:cubicBezTo>
                  <a:cubicBezTo>
                    <a:pt x="483" y="372"/>
                    <a:pt x="483" y="372"/>
                    <a:pt x="483" y="372"/>
                  </a:cubicBezTo>
                  <a:cubicBezTo>
                    <a:pt x="483" y="370"/>
                    <a:pt x="480" y="371"/>
                    <a:pt x="480" y="369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76" y="368"/>
                    <a:pt x="474" y="368"/>
                    <a:pt x="473" y="368"/>
                  </a:cubicBezTo>
                  <a:cubicBezTo>
                    <a:pt x="473" y="367"/>
                    <a:pt x="472" y="367"/>
                    <a:pt x="472" y="367"/>
                  </a:cubicBezTo>
                  <a:cubicBezTo>
                    <a:pt x="472" y="367"/>
                    <a:pt x="472" y="367"/>
                    <a:pt x="472" y="367"/>
                  </a:cubicBezTo>
                  <a:cubicBezTo>
                    <a:pt x="471" y="366"/>
                    <a:pt x="469" y="366"/>
                    <a:pt x="468" y="366"/>
                  </a:cubicBezTo>
                  <a:cubicBezTo>
                    <a:pt x="467" y="365"/>
                    <a:pt x="467" y="365"/>
                    <a:pt x="467" y="365"/>
                  </a:cubicBezTo>
                  <a:cubicBezTo>
                    <a:pt x="467" y="365"/>
                    <a:pt x="466" y="365"/>
                    <a:pt x="465" y="365"/>
                  </a:cubicBezTo>
                  <a:cubicBezTo>
                    <a:pt x="465" y="363"/>
                    <a:pt x="462" y="363"/>
                    <a:pt x="462" y="361"/>
                  </a:cubicBezTo>
                  <a:cubicBezTo>
                    <a:pt x="460" y="361"/>
                    <a:pt x="459" y="360"/>
                    <a:pt x="459" y="359"/>
                  </a:cubicBezTo>
                  <a:cubicBezTo>
                    <a:pt x="459" y="359"/>
                    <a:pt x="458" y="358"/>
                    <a:pt x="458" y="358"/>
                  </a:cubicBezTo>
                  <a:cubicBezTo>
                    <a:pt x="457" y="357"/>
                    <a:pt x="455" y="357"/>
                    <a:pt x="454" y="356"/>
                  </a:cubicBezTo>
                  <a:cubicBezTo>
                    <a:pt x="454" y="356"/>
                    <a:pt x="454" y="356"/>
                    <a:pt x="454" y="355"/>
                  </a:cubicBezTo>
                  <a:cubicBezTo>
                    <a:pt x="453" y="355"/>
                    <a:pt x="452" y="354"/>
                    <a:pt x="451" y="354"/>
                  </a:cubicBezTo>
                  <a:cubicBezTo>
                    <a:pt x="451" y="354"/>
                    <a:pt x="451" y="354"/>
                    <a:pt x="451" y="354"/>
                  </a:cubicBezTo>
                  <a:cubicBezTo>
                    <a:pt x="449" y="353"/>
                    <a:pt x="448" y="352"/>
                    <a:pt x="447" y="352"/>
                  </a:cubicBezTo>
                  <a:cubicBezTo>
                    <a:pt x="447" y="352"/>
                    <a:pt x="447" y="352"/>
                    <a:pt x="447" y="352"/>
                  </a:cubicBezTo>
                  <a:cubicBezTo>
                    <a:pt x="446" y="352"/>
                    <a:pt x="446" y="351"/>
                    <a:pt x="445" y="351"/>
                  </a:cubicBezTo>
                  <a:cubicBezTo>
                    <a:pt x="445" y="350"/>
                    <a:pt x="442" y="351"/>
                    <a:pt x="442" y="349"/>
                  </a:cubicBezTo>
                  <a:cubicBezTo>
                    <a:pt x="439" y="349"/>
                    <a:pt x="438" y="347"/>
                    <a:pt x="435" y="348"/>
                  </a:cubicBezTo>
                  <a:cubicBezTo>
                    <a:pt x="433" y="348"/>
                    <a:pt x="433" y="347"/>
                    <a:pt x="432" y="347"/>
                  </a:cubicBezTo>
                  <a:cubicBezTo>
                    <a:pt x="432" y="346"/>
                    <a:pt x="430" y="346"/>
                    <a:pt x="430" y="345"/>
                  </a:cubicBezTo>
                  <a:cubicBezTo>
                    <a:pt x="427" y="345"/>
                    <a:pt x="425" y="343"/>
                    <a:pt x="421" y="343"/>
                  </a:cubicBezTo>
                  <a:cubicBezTo>
                    <a:pt x="421" y="342"/>
                    <a:pt x="418" y="343"/>
                    <a:pt x="419" y="341"/>
                  </a:cubicBezTo>
                  <a:cubicBezTo>
                    <a:pt x="417" y="341"/>
                    <a:pt x="416" y="340"/>
                    <a:pt x="416" y="339"/>
                  </a:cubicBezTo>
                  <a:cubicBezTo>
                    <a:pt x="410" y="339"/>
                    <a:pt x="408" y="335"/>
                    <a:pt x="403" y="334"/>
                  </a:cubicBezTo>
                  <a:cubicBezTo>
                    <a:pt x="402" y="334"/>
                    <a:pt x="402" y="334"/>
                    <a:pt x="402" y="334"/>
                  </a:cubicBezTo>
                  <a:cubicBezTo>
                    <a:pt x="400" y="334"/>
                    <a:pt x="400" y="334"/>
                    <a:pt x="400" y="334"/>
                  </a:cubicBezTo>
                  <a:cubicBezTo>
                    <a:pt x="399" y="333"/>
                    <a:pt x="398" y="333"/>
                    <a:pt x="396" y="333"/>
                  </a:cubicBezTo>
                  <a:cubicBezTo>
                    <a:pt x="395" y="330"/>
                    <a:pt x="394" y="328"/>
                    <a:pt x="393" y="326"/>
                  </a:cubicBezTo>
                  <a:cubicBezTo>
                    <a:pt x="393" y="324"/>
                    <a:pt x="395" y="323"/>
                    <a:pt x="396" y="321"/>
                  </a:cubicBezTo>
                  <a:cubicBezTo>
                    <a:pt x="396" y="322"/>
                    <a:pt x="396" y="320"/>
                    <a:pt x="396" y="320"/>
                  </a:cubicBezTo>
                  <a:cubicBezTo>
                    <a:pt x="397" y="320"/>
                    <a:pt x="398" y="320"/>
                    <a:pt x="398" y="320"/>
                  </a:cubicBezTo>
                  <a:cubicBezTo>
                    <a:pt x="398" y="320"/>
                    <a:pt x="398" y="319"/>
                    <a:pt x="399" y="319"/>
                  </a:cubicBezTo>
                  <a:cubicBezTo>
                    <a:pt x="399" y="319"/>
                    <a:pt x="399" y="320"/>
                    <a:pt x="399" y="320"/>
                  </a:cubicBezTo>
                  <a:cubicBezTo>
                    <a:pt x="399" y="320"/>
                    <a:pt x="399" y="320"/>
                    <a:pt x="400" y="320"/>
                  </a:cubicBezTo>
                  <a:cubicBezTo>
                    <a:pt x="400" y="319"/>
                    <a:pt x="401" y="318"/>
                    <a:pt x="402" y="317"/>
                  </a:cubicBezTo>
                  <a:cubicBezTo>
                    <a:pt x="402" y="317"/>
                    <a:pt x="402" y="317"/>
                    <a:pt x="403" y="317"/>
                  </a:cubicBezTo>
                  <a:cubicBezTo>
                    <a:pt x="403" y="317"/>
                    <a:pt x="403" y="317"/>
                    <a:pt x="403" y="317"/>
                  </a:cubicBezTo>
                  <a:cubicBezTo>
                    <a:pt x="403" y="317"/>
                    <a:pt x="403" y="317"/>
                    <a:pt x="403" y="317"/>
                  </a:cubicBezTo>
                  <a:cubicBezTo>
                    <a:pt x="405" y="316"/>
                    <a:pt x="406" y="316"/>
                    <a:pt x="405" y="313"/>
                  </a:cubicBezTo>
                  <a:cubicBezTo>
                    <a:pt x="405" y="313"/>
                    <a:pt x="405" y="313"/>
                    <a:pt x="405" y="313"/>
                  </a:cubicBezTo>
                  <a:cubicBezTo>
                    <a:pt x="405" y="309"/>
                    <a:pt x="403" y="307"/>
                    <a:pt x="402" y="304"/>
                  </a:cubicBezTo>
                  <a:cubicBezTo>
                    <a:pt x="401" y="304"/>
                    <a:pt x="400" y="304"/>
                    <a:pt x="400" y="303"/>
                  </a:cubicBezTo>
                  <a:cubicBezTo>
                    <a:pt x="395" y="303"/>
                    <a:pt x="395" y="303"/>
                    <a:pt x="395" y="303"/>
                  </a:cubicBezTo>
                  <a:cubicBezTo>
                    <a:pt x="391" y="304"/>
                    <a:pt x="387" y="305"/>
                    <a:pt x="383" y="305"/>
                  </a:cubicBezTo>
                  <a:cubicBezTo>
                    <a:pt x="382" y="305"/>
                    <a:pt x="381" y="306"/>
                    <a:pt x="380" y="306"/>
                  </a:cubicBezTo>
                  <a:cubicBezTo>
                    <a:pt x="376" y="306"/>
                    <a:pt x="372" y="306"/>
                    <a:pt x="368" y="306"/>
                  </a:cubicBezTo>
                  <a:cubicBezTo>
                    <a:pt x="367" y="306"/>
                    <a:pt x="366" y="306"/>
                    <a:pt x="365" y="306"/>
                  </a:cubicBezTo>
                  <a:cubicBezTo>
                    <a:pt x="365" y="306"/>
                    <a:pt x="365" y="305"/>
                    <a:pt x="364" y="305"/>
                  </a:cubicBezTo>
                  <a:cubicBezTo>
                    <a:pt x="363" y="305"/>
                    <a:pt x="362" y="306"/>
                    <a:pt x="361" y="306"/>
                  </a:cubicBezTo>
                  <a:cubicBezTo>
                    <a:pt x="359" y="305"/>
                    <a:pt x="358" y="303"/>
                    <a:pt x="355" y="303"/>
                  </a:cubicBezTo>
                  <a:cubicBezTo>
                    <a:pt x="355" y="302"/>
                    <a:pt x="352" y="302"/>
                    <a:pt x="352" y="300"/>
                  </a:cubicBezTo>
                  <a:cubicBezTo>
                    <a:pt x="349" y="300"/>
                    <a:pt x="347" y="300"/>
                    <a:pt x="346" y="299"/>
                  </a:cubicBezTo>
                  <a:cubicBezTo>
                    <a:pt x="345" y="299"/>
                    <a:pt x="345" y="299"/>
                    <a:pt x="345" y="298"/>
                  </a:cubicBezTo>
                  <a:cubicBezTo>
                    <a:pt x="344" y="298"/>
                    <a:pt x="344" y="298"/>
                    <a:pt x="344" y="298"/>
                  </a:cubicBezTo>
                  <a:cubicBezTo>
                    <a:pt x="344" y="296"/>
                    <a:pt x="341" y="297"/>
                    <a:pt x="342" y="294"/>
                  </a:cubicBezTo>
                  <a:cubicBezTo>
                    <a:pt x="341" y="294"/>
                    <a:pt x="341" y="294"/>
                    <a:pt x="341" y="293"/>
                  </a:cubicBezTo>
                  <a:cubicBezTo>
                    <a:pt x="341" y="292"/>
                    <a:pt x="341" y="292"/>
                    <a:pt x="341" y="292"/>
                  </a:cubicBezTo>
                  <a:cubicBezTo>
                    <a:pt x="340" y="291"/>
                    <a:pt x="338" y="291"/>
                    <a:pt x="337" y="290"/>
                  </a:cubicBezTo>
                  <a:cubicBezTo>
                    <a:pt x="335" y="290"/>
                    <a:pt x="336" y="287"/>
                    <a:pt x="333" y="288"/>
                  </a:cubicBezTo>
                  <a:cubicBezTo>
                    <a:pt x="332" y="286"/>
                    <a:pt x="331" y="285"/>
                    <a:pt x="330" y="283"/>
                  </a:cubicBezTo>
                  <a:cubicBezTo>
                    <a:pt x="327" y="282"/>
                    <a:pt x="327" y="280"/>
                    <a:pt x="325" y="279"/>
                  </a:cubicBezTo>
                  <a:cubicBezTo>
                    <a:pt x="325" y="279"/>
                    <a:pt x="325" y="278"/>
                    <a:pt x="324" y="277"/>
                  </a:cubicBezTo>
                  <a:cubicBezTo>
                    <a:pt x="324" y="277"/>
                    <a:pt x="324" y="277"/>
                    <a:pt x="324" y="277"/>
                  </a:cubicBezTo>
                  <a:cubicBezTo>
                    <a:pt x="321" y="277"/>
                    <a:pt x="323" y="273"/>
                    <a:pt x="320" y="273"/>
                  </a:cubicBezTo>
                  <a:cubicBezTo>
                    <a:pt x="320" y="273"/>
                    <a:pt x="320" y="273"/>
                    <a:pt x="320" y="273"/>
                  </a:cubicBezTo>
                  <a:cubicBezTo>
                    <a:pt x="319" y="272"/>
                    <a:pt x="319" y="271"/>
                    <a:pt x="318" y="270"/>
                  </a:cubicBezTo>
                  <a:cubicBezTo>
                    <a:pt x="318" y="270"/>
                    <a:pt x="318" y="270"/>
                    <a:pt x="318" y="270"/>
                  </a:cubicBezTo>
                  <a:cubicBezTo>
                    <a:pt x="317" y="270"/>
                    <a:pt x="317" y="270"/>
                    <a:pt x="317" y="270"/>
                  </a:cubicBezTo>
                  <a:cubicBezTo>
                    <a:pt x="317" y="270"/>
                    <a:pt x="317" y="270"/>
                    <a:pt x="317" y="270"/>
                  </a:cubicBezTo>
                  <a:cubicBezTo>
                    <a:pt x="315" y="267"/>
                    <a:pt x="314" y="267"/>
                    <a:pt x="313" y="265"/>
                  </a:cubicBezTo>
                  <a:cubicBezTo>
                    <a:pt x="313" y="265"/>
                    <a:pt x="313" y="265"/>
                    <a:pt x="313" y="265"/>
                  </a:cubicBezTo>
                  <a:cubicBezTo>
                    <a:pt x="313" y="264"/>
                    <a:pt x="313" y="264"/>
                    <a:pt x="313" y="264"/>
                  </a:cubicBezTo>
                  <a:cubicBezTo>
                    <a:pt x="312" y="264"/>
                    <a:pt x="311" y="263"/>
                    <a:pt x="311" y="263"/>
                  </a:cubicBezTo>
                  <a:cubicBezTo>
                    <a:pt x="311" y="263"/>
                    <a:pt x="311" y="263"/>
                    <a:pt x="311" y="263"/>
                  </a:cubicBezTo>
                  <a:cubicBezTo>
                    <a:pt x="311" y="261"/>
                    <a:pt x="310" y="260"/>
                    <a:pt x="309" y="259"/>
                  </a:cubicBezTo>
                  <a:cubicBezTo>
                    <a:pt x="309" y="258"/>
                    <a:pt x="309" y="258"/>
                    <a:pt x="309" y="258"/>
                  </a:cubicBezTo>
                  <a:cubicBezTo>
                    <a:pt x="308" y="256"/>
                    <a:pt x="307" y="253"/>
                    <a:pt x="306" y="250"/>
                  </a:cubicBezTo>
                  <a:cubicBezTo>
                    <a:pt x="306" y="250"/>
                    <a:pt x="306" y="250"/>
                    <a:pt x="305" y="250"/>
                  </a:cubicBezTo>
                  <a:cubicBezTo>
                    <a:pt x="305" y="248"/>
                    <a:pt x="305" y="248"/>
                    <a:pt x="305" y="248"/>
                  </a:cubicBezTo>
                  <a:cubicBezTo>
                    <a:pt x="306" y="246"/>
                    <a:pt x="304" y="245"/>
                    <a:pt x="305" y="243"/>
                  </a:cubicBezTo>
                  <a:cubicBezTo>
                    <a:pt x="305" y="243"/>
                    <a:pt x="305" y="243"/>
                    <a:pt x="304" y="243"/>
                  </a:cubicBezTo>
                  <a:cubicBezTo>
                    <a:pt x="303" y="242"/>
                    <a:pt x="303" y="240"/>
                    <a:pt x="303" y="238"/>
                  </a:cubicBezTo>
                  <a:cubicBezTo>
                    <a:pt x="303" y="238"/>
                    <a:pt x="303" y="238"/>
                    <a:pt x="303" y="237"/>
                  </a:cubicBezTo>
                  <a:cubicBezTo>
                    <a:pt x="303" y="237"/>
                    <a:pt x="303" y="236"/>
                    <a:pt x="303" y="236"/>
                  </a:cubicBezTo>
                  <a:cubicBezTo>
                    <a:pt x="303" y="236"/>
                    <a:pt x="303" y="236"/>
                    <a:pt x="303" y="236"/>
                  </a:cubicBezTo>
                  <a:cubicBezTo>
                    <a:pt x="302" y="234"/>
                    <a:pt x="300" y="233"/>
                    <a:pt x="301" y="231"/>
                  </a:cubicBezTo>
                  <a:cubicBezTo>
                    <a:pt x="301" y="231"/>
                    <a:pt x="301" y="231"/>
                    <a:pt x="301" y="231"/>
                  </a:cubicBezTo>
                  <a:cubicBezTo>
                    <a:pt x="301" y="230"/>
                    <a:pt x="301" y="229"/>
                    <a:pt x="300" y="228"/>
                  </a:cubicBezTo>
                  <a:cubicBezTo>
                    <a:pt x="300" y="228"/>
                    <a:pt x="299" y="228"/>
                    <a:pt x="299" y="228"/>
                  </a:cubicBezTo>
                  <a:cubicBezTo>
                    <a:pt x="299" y="228"/>
                    <a:pt x="299" y="228"/>
                    <a:pt x="299" y="227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299" y="225"/>
                    <a:pt x="299" y="224"/>
                    <a:pt x="297" y="223"/>
                  </a:cubicBezTo>
                  <a:cubicBezTo>
                    <a:pt x="297" y="222"/>
                    <a:pt x="297" y="222"/>
                    <a:pt x="297" y="222"/>
                  </a:cubicBezTo>
                  <a:cubicBezTo>
                    <a:pt x="297" y="221"/>
                    <a:pt x="296" y="220"/>
                    <a:pt x="295" y="219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5" y="218"/>
                    <a:pt x="295" y="218"/>
                    <a:pt x="295" y="218"/>
                  </a:cubicBezTo>
                  <a:cubicBezTo>
                    <a:pt x="295" y="218"/>
                    <a:pt x="295" y="218"/>
                    <a:pt x="295" y="218"/>
                  </a:cubicBezTo>
                  <a:cubicBezTo>
                    <a:pt x="295" y="216"/>
                    <a:pt x="295" y="215"/>
                    <a:pt x="293" y="213"/>
                  </a:cubicBezTo>
                  <a:cubicBezTo>
                    <a:pt x="293" y="213"/>
                    <a:pt x="293" y="213"/>
                    <a:pt x="293" y="213"/>
                  </a:cubicBezTo>
                  <a:cubicBezTo>
                    <a:pt x="293" y="213"/>
                    <a:pt x="293" y="212"/>
                    <a:pt x="293" y="212"/>
                  </a:cubicBezTo>
                  <a:cubicBezTo>
                    <a:pt x="293" y="212"/>
                    <a:pt x="292" y="212"/>
                    <a:pt x="292" y="212"/>
                  </a:cubicBezTo>
                  <a:cubicBezTo>
                    <a:pt x="292" y="212"/>
                    <a:pt x="292" y="211"/>
                    <a:pt x="292" y="211"/>
                  </a:cubicBezTo>
                  <a:cubicBezTo>
                    <a:pt x="292" y="211"/>
                    <a:pt x="292" y="211"/>
                    <a:pt x="292" y="210"/>
                  </a:cubicBezTo>
                  <a:cubicBezTo>
                    <a:pt x="292" y="210"/>
                    <a:pt x="291" y="209"/>
                    <a:pt x="291" y="208"/>
                  </a:cubicBezTo>
                  <a:cubicBezTo>
                    <a:pt x="291" y="208"/>
                    <a:pt x="290" y="208"/>
                    <a:pt x="290" y="208"/>
                  </a:cubicBezTo>
                  <a:cubicBezTo>
                    <a:pt x="290" y="207"/>
                    <a:pt x="288" y="205"/>
                    <a:pt x="286" y="207"/>
                  </a:cubicBezTo>
                  <a:cubicBezTo>
                    <a:pt x="286" y="207"/>
                    <a:pt x="286" y="208"/>
                    <a:pt x="285" y="207"/>
                  </a:cubicBezTo>
                  <a:cubicBezTo>
                    <a:pt x="285" y="207"/>
                    <a:pt x="285" y="207"/>
                    <a:pt x="285" y="207"/>
                  </a:cubicBezTo>
                  <a:cubicBezTo>
                    <a:pt x="282" y="207"/>
                    <a:pt x="283" y="204"/>
                    <a:pt x="280" y="204"/>
                  </a:cubicBezTo>
                  <a:cubicBezTo>
                    <a:pt x="280" y="204"/>
                    <a:pt x="280" y="204"/>
                    <a:pt x="279" y="204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8" y="201"/>
                    <a:pt x="276" y="201"/>
                    <a:pt x="275" y="201"/>
                  </a:cubicBezTo>
                  <a:cubicBezTo>
                    <a:pt x="275" y="201"/>
                    <a:pt x="275" y="201"/>
                    <a:pt x="275" y="201"/>
                  </a:cubicBezTo>
                  <a:cubicBezTo>
                    <a:pt x="275" y="201"/>
                    <a:pt x="274" y="200"/>
                    <a:pt x="274" y="200"/>
                  </a:cubicBezTo>
                  <a:cubicBezTo>
                    <a:pt x="274" y="198"/>
                    <a:pt x="272" y="198"/>
                    <a:pt x="270" y="197"/>
                  </a:cubicBezTo>
                  <a:cubicBezTo>
                    <a:pt x="270" y="196"/>
                    <a:pt x="270" y="196"/>
                    <a:pt x="269" y="196"/>
                  </a:cubicBezTo>
                  <a:cubicBezTo>
                    <a:pt x="269" y="195"/>
                    <a:pt x="268" y="195"/>
                    <a:pt x="268" y="194"/>
                  </a:cubicBezTo>
                  <a:cubicBezTo>
                    <a:pt x="266" y="194"/>
                    <a:pt x="266" y="192"/>
                    <a:pt x="264" y="192"/>
                  </a:cubicBezTo>
                  <a:cubicBezTo>
                    <a:pt x="263" y="191"/>
                    <a:pt x="262" y="190"/>
                    <a:pt x="262" y="189"/>
                  </a:cubicBezTo>
                  <a:cubicBezTo>
                    <a:pt x="258" y="190"/>
                    <a:pt x="258" y="187"/>
                    <a:pt x="255" y="187"/>
                  </a:cubicBezTo>
                  <a:cubicBezTo>
                    <a:pt x="255" y="187"/>
                    <a:pt x="254" y="186"/>
                    <a:pt x="254" y="186"/>
                  </a:cubicBezTo>
                  <a:cubicBezTo>
                    <a:pt x="254" y="183"/>
                    <a:pt x="251" y="184"/>
                    <a:pt x="249" y="183"/>
                  </a:cubicBezTo>
                  <a:cubicBezTo>
                    <a:pt x="248" y="181"/>
                    <a:pt x="246" y="179"/>
                    <a:pt x="244" y="177"/>
                  </a:cubicBezTo>
                  <a:cubicBezTo>
                    <a:pt x="244" y="176"/>
                    <a:pt x="243" y="176"/>
                    <a:pt x="242" y="176"/>
                  </a:cubicBezTo>
                  <a:cubicBezTo>
                    <a:pt x="242" y="174"/>
                    <a:pt x="242" y="174"/>
                    <a:pt x="241" y="173"/>
                  </a:cubicBezTo>
                  <a:cubicBezTo>
                    <a:pt x="241" y="173"/>
                    <a:pt x="240" y="173"/>
                    <a:pt x="240" y="173"/>
                  </a:cubicBezTo>
                  <a:cubicBezTo>
                    <a:pt x="240" y="173"/>
                    <a:pt x="241" y="171"/>
                    <a:pt x="239" y="171"/>
                  </a:cubicBezTo>
                  <a:cubicBezTo>
                    <a:pt x="240" y="168"/>
                    <a:pt x="237" y="169"/>
                    <a:pt x="237" y="167"/>
                  </a:cubicBezTo>
                  <a:cubicBezTo>
                    <a:pt x="237" y="163"/>
                    <a:pt x="237" y="163"/>
                    <a:pt x="237" y="163"/>
                  </a:cubicBezTo>
                  <a:cubicBezTo>
                    <a:pt x="236" y="161"/>
                    <a:pt x="236" y="158"/>
                    <a:pt x="235" y="156"/>
                  </a:cubicBezTo>
                  <a:cubicBezTo>
                    <a:pt x="236" y="154"/>
                    <a:pt x="236" y="154"/>
                    <a:pt x="235" y="150"/>
                  </a:cubicBezTo>
                  <a:cubicBezTo>
                    <a:pt x="235" y="149"/>
                    <a:pt x="234" y="149"/>
                    <a:pt x="233" y="149"/>
                  </a:cubicBezTo>
                  <a:cubicBezTo>
                    <a:pt x="232" y="149"/>
                    <a:pt x="232" y="148"/>
                    <a:pt x="231" y="148"/>
                  </a:cubicBezTo>
                  <a:cubicBezTo>
                    <a:pt x="232" y="146"/>
                    <a:pt x="230" y="143"/>
                    <a:pt x="232" y="143"/>
                  </a:cubicBezTo>
                  <a:cubicBezTo>
                    <a:pt x="232" y="141"/>
                    <a:pt x="233" y="141"/>
                    <a:pt x="233" y="140"/>
                  </a:cubicBezTo>
                  <a:cubicBezTo>
                    <a:pt x="233" y="139"/>
                    <a:pt x="233" y="138"/>
                    <a:pt x="234" y="138"/>
                  </a:cubicBezTo>
                  <a:cubicBezTo>
                    <a:pt x="235" y="138"/>
                    <a:pt x="236" y="137"/>
                    <a:pt x="237" y="137"/>
                  </a:cubicBezTo>
                  <a:cubicBezTo>
                    <a:pt x="237" y="138"/>
                    <a:pt x="238" y="139"/>
                    <a:pt x="239" y="139"/>
                  </a:cubicBezTo>
                  <a:cubicBezTo>
                    <a:pt x="239" y="139"/>
                    <a:pt x="239" y="139"/>
                    <a:pt x="239" y="139"/>
                  </a:cubicBezTo>
                  <a:cubicBezTo>
                    <a:pt x="239" y="139"/>
                    <a:pt x="239" y="138"/>
                    <a:pt x="240" y="138"/>
                  </a:cubicBezTo>
                  <a:cubicBezTo>
                    <a:pt x="242" y="139"/>
                    <a:pt x="242" y="136"/>
                    <a:pt x="244" y="136"/>
                  </a:cubicBezTo>
                  <a:cubicBezTo>
                    <a:pt x="243" y="132"/>
                    <a:pt x="245" y="131"/>
                    <a:pt x="246" y="129"/>
                  </a:cubicBezTo>
                  <a:cubicBezTo>
                    <a:pt x="245" y="129"/>
                    <a:pt x="245" y="127"/>
                    <a:pt x="244" y="127"/>
                  </a:cubicBezTo>
                  <a:cubicBezTo>
                    <a:pt x="243" y="126"/>
                    <a:pt x="241" y="124"/>
                    <a:pt x="241" y="124"/>
                  </a:cubicBezTo>
                  <a:cubicBezTo>
                    <a:pt x="241" y="122"/>
                    <a:pt x="238" y="124"/>
                    <a:pt x="237" y="123"/>
                  </a:cubicBezTo>
                  <a:cubicBezTo>
                    <a:pt x="237" y="119"/>
                    <a:pt x="237" y="119"/>
                    <a:pt x="237" y="119"/>
                  </a:cubicBezTo>
                  <a:cubicBezTo>
                    <a:pt x="237" y="117"/>
                    <a:pt x="237" y="115"/>
                    <a:pt x="236" y="115"/>
                  </a:cubicBezTo>
                  <a:cubicBezTo>
                    <a:pt x="233" y="115"/>
                    <a:pt x="231" y="114"/>
                    <a:pt x="231" y="112"/>
                  </a:cubicBezTo>
                  <a:cubicBezTo>
                    <a:pt x="231" y="108"/>
                    <a:pt x="233" y="105"/>
                    <a:pt x="233" y="101"/>
                  </a:cubicBezTo>
                  <a:cubicBezTo>
                    <a:pt x="234" y="101"/>
                    <a:pt x="235" y="100"/>
                    <a:pt x="236" y="100"/>
                  </a:cubicBezTo>
                  <a:cubicBezTo>
                    <a:pt x="236" y="100"/>
                    <a:pt x="236" y="99"/>
                    <a:pt x="236" y="99"/>
                  </a:cubicBezTo>
                  <a:cubicBezTo>
                    <a:pt x="236" y="99"/>
                    <a:pt x="238" y="99"/>
                    <a:pt x="238" y="98"/>
                  </a:cubicBezTo>
                  <a:cubicBezTo>
                    <a:pt x="241" y="99"/>
                    <a:pt x="240" y="95"/>
                    <a:pt x="243" y="95"/>
                  </a:cubicBezTo>
                  <a:cubicBezTo>
                    <a:pt x="247" y="95"/>
                    <a:pt x="247" y="95"/>
                    <a:pt x="247" y="95"/>
                  </a:cubicBezTo>
                  <a:cubicBezTo>
                    <a:pt x="247" y="98"/>
                    <a:pt x="243" y="98"/>
                    <a:pt x="243" y="102"/>
                  </a:cubicBezTo>
                  <a:cubicBezTo>
                    <a:pt x="246" y="102"/>
                    <a:pt x="246" y="102"/>
                    <a:pt x="246" y="102"/>
                  </a:cubicBezTo>
                  <a:cubicBezTo>
                    <a:pt x="246" y="101"/>
                    <a:pt x="246" y="101"/>
                    <a:pt x="247" y="101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9" y="102"/>
                    <a:pt x="249" y="100"/>
                    <a:pt x="251" y="99"/>
                  </a:cubicBezTo>
                  <a:cubicBezTo>
                    <a:pt x="251" y="99"/>
                    <a:pt x="252" y="99"/>
                    <a:pt x="252" y="99"/>
                  </a:cubicBezTo>
                  <a:cubicBezTo>
                    <a:pt x="252" y="99"/>
                    <a:pt x="252" y="98"/>
                    <a:pt x="253" y="98"/>
                  </a:cubicBezTo>
                  <a:cubicBezTo>
                    <a:pt x="253" y="97"/>
                    <a:pt x="255" y="97"/>
                    <a:pt x="255" y="96"/>
                  </a:cubicBezTo>
                  <a:cubicBezTo>
                    <a:pt x="255" y="96"/>
                    <a:pt x="256" y="96"/>
                    <a:pt x="256" y="95"/>
                  </a:cubicBezTo>
                  <a:cubicBezTo>
                    <a:pt x="256" y="95"/>
                    <a:pt x="256" y="95"/>
                    <a:pt x="257" y="95"/>
                  </a:cubicBezTo>
                  <a:cubicBezTo>
                    <a:pt x="258" y="95"/>
                    <a:pt x="260" y="93"/>
                    <a:pt x="261" y="92"/>
                  </a:cubicBezTo>
                  <a:cubicBezTo>
                    <a:pt x="261" y="92"/>
                    <a:pt x="261" y="92"/>
                    <a:pt x="261" y="92"/>
                  </a:cubicBezTo>
                  <a:cubicBezTo>
                    <a:pt x="262" y="91"/>
                    <a:pt x="263" y="91"/>
                    <a:pt x="264" y="90"/>
                  </a:cubicBezTo>
                  <a:cubicBezTo>
                    <a:pt x="264" y="90"/>
                    <a:pt x="264" y="90"/>
                    <a:pt x="264" y="90"/>
                  </a:cubicBezTo>
                  <a:cubicBezTo>
                    <a:pt x="264" y="90"/>
                    <a:pt x="264" y="89"/>
                    <a:pt x="264" y="89"/>
                  </a:cubicBezTo>
                  <a:cubicBezTo>
                    <a:pt x="265" y="89"/>
                    <a:pt x="266" y="89"/>
                    <a:pt x="266" y="89"/>
                  </a:cubicBezTo>
                  <a:cubicBezTo>
                    <a:pt x="268" y="89"/>
                    <a:pt x="268" y="89"/>
                    <a:pt x="268" y="89"/>
                  </a:cubicBezTo>
                  <a:cubicBezTo>
                    <a:pt x="269" y="89"/>
                    <a:pt x="270" y="87"/>
                    <a:pt x="270" y="86"/>
                  </a:cubicBezTo>
                  <a:cubicBezTo>
                    <a:pt x="270" y="84"/>
                    <a:pt x="271" y="84"/>
                    <a:pt x="272" y="83"/>
                  </a:cubicBezTo>
                  <a:cubicBezTo>
                    <a:pt x="273" y="83"/>
                    <a:pt x="272" y="86"/>
                    <a:pt x="273" y="86"/>
                  </a:cubicBezTo>
                  <a:cubicBezTo>
                    <a:pt x="278" y="86"/>
                    <a:pt x="278" y="86"/>
                    <a:pt x="278" y="86"/>
                  </a:cubicBezTo>
                  <a:cubicBezTo>
                    <a:pt x="279" y="86"/>
                    <a:pt x="280" y="85"/>
                    <a:pt x="279" y="85"/>
                  </a:cubicBezTo>
                  <a:cubicBezTo>
                    <a:pt x="279" y="83"/>
                    <a:pt x="280" y="85"/>
                    <a:pt x="281" y="85"/>
                  </a:cubicBezTo>
                  <a:cubicBezTo>
                    <a:pt x="282" y="85"/>
                    <a:pt x="282" y="86"/>
                    <a:pt x="283" y="86"/>
                  </a:cubicBezTo>
                  <a:cubicBezTo>
                    <a:pt x="285" y="86"/>
                    <a:pt x="285" y="84"/>
                    <a:pt x="287" y="84"/>
                  </a:cubicBezTo>
                  <a:cubicBezTo>
                    <a:pt x="287" y="83"/>
                    <a:pt x="288" y="82"/>
                    <a:pt x="287" y="82"/>
                  </a:cubicBezTo>
                  <a:cubicBezTo>
                    <a:pt x="287" y="81"/>
                    <a:pt x="287" y="80"/>
                    <a:pt x="288" y="80"/>
                  </a:cubicBezTo>
                  <a:cubicBezTo>
                    <a:pt x="288" y="77"/>
                    <a:pt x="286" y="77"/>
                    <a:pt x="286" y="74"/>
                  </a:cubicBezTo>
                  <a:cubicBezTo>
                    <a:pt x="287" y="73"/>
                    <a:pt x="287" y="71"/>
                    <a:pt x="288" y="70"/>
                  </a:cubicBezTo>
                  <a:cubicBezTo>
                    <a:pt x="282" y="70"/>
                    <a:pt x="282" y="70"/>
                    <a:pt x="282" y="70"/>
                  </a:cubicBezTo>
                  <a:cubicBezTo>
                    <a:pt x="282" y="68"/>
                    <a:pt x="281" y="68"/>
                    <a:pt x="281" y="66"/>
                  </a:cubicBezTo>
                  <a:cubicBezTo>
                    <a:pt x="281" y="64"/>
                    <a:pt x="283" y="63"/>
                    <a:pt x="284" y="62"/>
                  </a:cubicBezTo>
                  <a:cubicBezTo>
                    <a:pt x="285" y="61"/>
                    <a:pt x="286" y="59"/>
                    <a:pt x="286" y="57"/>
                  </a:cubicBezTo>
                  <a:cubicBezTo>
                    <a:pt x="284" y="57"/>
                    <a:pt x="285" y="55"/>
                    <a:pt x="282" y="55"/>
                  </a:cubicBezTo>
                  <a:cubicBezTo>
                    <a:pt x="282" y="53"/>
                    <a:pt x="279" y="55"/>
                    <a:pt x="278" y="54"/>
                  </a:cubicBezTo>
                  <a:cubicBezTo>
                    <a:pt x="277" y="54"/>
                    <a:pt x="277" y="54"/>
                    <a:pt x="277" y="54"/>
                  </a:cubicBezTo>
                  <a:cubicBezTo>
                    <a:pt x="276" y="54"/>
                    <a:pt x="276" y="55"/>
                    <a:pt x="276" y="55"/>
                  </a:cubicBezTo>
                  <a:cubicBezTo>
                    <a:pt x="275" y="55"/>
                    <a:pt x="275" y="54"/>
                    <a:pt x="274" y="54"/>
                  </a:cubicBezTo>
                  <a:cubicBezTo>
                    <a:pt x="275" y="50"/>
                    <a:pt x="275" y="45"/>
                    <a:pt x="279" y="44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9" y="44"/>
                    <a:pt x="279" y="44"/>
                    <a:pt x="280" y="4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0" y="44"/>
                    <a:pt x="281" y="44"/>
                    <a:pt x="281" y="44"/>
                  </a:cubicBezTo>
                  <a:cubicBezTo>
                    <a:pt x="281" y="44"/>
                    <a:pt x="281" y="44"/>
                    <a:pt x="281" y="44"/>
                  </a:cubicBezTo>
                  <a:cubicBezTo>
                    <a:pt x="281" y="44"/>
                    <a:pt x="281" y="43"/>
                    <a:pt x="281" y="43"/>
                  </a:cubicBezTo>
                  <a:cubicBezTo>
                    <a:pt x="281" y="43"/>
                    <a:pt x="281" y="43"/>
                    <a:pt x="281" y="43"/>
                  </a:cubicBezTo>
                  <a:cubicBezTo>
                    <a:pt x="281" y="43"/>
                    <a:pt x="281" y="43"/>
                    <a:pt x="282" y="43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83" y="42"/>
                    <a:pt x="283" y="40"/>
                    <a:pt x="285" y="40"/>
                  </a:cubicBezTo>
                  <a:cubicBezTo>
                    <a:pt x="285" y="39"/>
                    <a:pt x="286" y="39"/>
                    <a:pt x="287" y="39"/>
                  </a:cubicBezTo>
                  <a:cubicBezTo>
                    <a:pt x="287" y="39"/>
                    <a:pt x="287" y="38"/>
                    <a:pt x="287" y="38"/>
                  </a:cubicBezTo>
                  <a:cubicBezTo>
                    <a:pt x="287" y="38"/>
                    <a:pt x="287" y="38"/>
                    <a:pt x="287" y="38"/>
                  </a:cubicBezTo>
                  <a:cubicBezTo>
                    <a:pt x="287" y="38"/>
                    <a:pt x="288" y="38"/>
                    <a:pt x="288" y="38"/>
                  </a:cubicBezTo>
                  <a:cubicBezTo>
                    <a:pt x="288" y="38"/>
                    <a:pt x="288" y="38"/>
                    <a:pt x="288" y="38"/>
                  </a:cubicBezTo>
                  <a:cubicBezTo>
                    <a:pt x="288" y="38"/>
                    <a:pt x="288" y="38"/>
                    <a:pt x="288" y="37"/>
                  </a:cubicBezTo>
                  <a:cubicBezTo>
                    <a:pt x="286" y="37"/>
                    <a:pt x="286" y="37"/>
                    <a:pt x="285" y="37"/>
                  </a:cubicBezTo>
                  <a:cubicBezTo>
                    <a:pt x="285" y="36"/>
                    <a:pt x="284" y="37"/>
                    <a:pt x="284" y="37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283" y="35"/>
                    <a:pt x="282" y="36"/>
                    <a:pt x="280" y="36"/>
                  </a:cubicBezTo>
                  <a:cubicBezTo>
                    <a:pt x="279" y="35"/>
                    <a:pt x="279" y="34"/>
                    <a:pt x="277" y="34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2" y="35"/>
                    <a:pt x="270" y="35"/>
                    <a:pt x="270" y="35"/>
                  </a:cubicBezTo>
                  <a:cubicBezTo>
                    <a:pt x="270" y="36"/>
                    <a:pt x="269" y="35"/>
                    <a:pt x="268" y="36"/>
                  </a:cubicBezTo>
                  <a:cubicBezTo>
                    <a:pt x="267" y="34"/>
                    <a:pt x="265" y="34"/>
                    <a:pt x="264" y="33"/>
                  </a:cubicBezTo>
                  <a:cubicBezTo>
                    <a:pt x="259" y="33"/>
                    <a:pt x="256" y="32"/>
                    <a:pt x="253" y="31"/>
                  </a:cubicBezTo>
                  <a:cubicBezTo>
                    <a:pt x="252" y="30"/>
                    <a:pt x="250" y="31"/>
                    <a:pt x="250" y="29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6" y="29"/>
                    <a:pt x="246" y="29"/>
                  </a:cubicBezTo>
                  <a:cubicBezTo>
                    <a:pt x="245" y="27"/>
                    <a:pt x="242" y="27"/>
                    <a:pt x="242" y="25"/>
                  </a:cubicBezTo>
                  <a:cubicBezTo>
                    <a:pt x="240" y="25"/>
                    <a:pt x="240" y="23"/>
                    <a:pt x="238" y="24"/>
                  </a:cubicBezTo>
                  <a:cubicBezTo>
                    <a:pt x="237" y="23"/>
                    <a:pt x="237" y="23"/>
                    <a:pt x="237" y="21"/>
                  </a:cubicBezTo>
                  <a:cubicBezTo>
                    <a:pt x="235" y="22"/>
                    <a:pt x="235" y="21"/>
                    <a:pt x="234" y="20"/>
                  </a:cubicBezTo>
                  <a:cubicBezTo>
                    <a:pt x="233" y="19"/>
                    <a:pt x="233" y="17"/>
                    <a:pt x="232" y="16"/>
                  </a:cubicBezTo>
                  <a:cubicBezTo>
                    <a:pt x="232" y="13"/>
                    <a:pt x="228" y="14"/>
                    <a:pt x="229" y="10"/>
                  </a:cubicBezTo>
                  <a:cubicBezTo>
                    <a:pt x="228" y="8"/>
                    <a:pt x="229" y="6"/>
                    <a:pt x="231" y="6"/>
                  </a:cubicBezTo>
                  <a:cubicBezTo>
                    <a:pt x="231" y="5"/>
                    <a:pt x="233" y="5"/>
                    <a:pt x="232" y="3"/>
                  </a:cubicBezTo>
                  <a:cubicBezTo>
                    <a:pt x="232" y="2"/>
                    <a:pt x="231" y="2"/>
                    <a:pt x="231" y="2"/>
                  </a:cubicBezTo>
                  <a:cubicBezTo>
                    <a:pt x="231" y="0"/>
                    <a:pt x="227" y="1"/>
                    <a:pt x="226" y="1"/>
                  </a:cubicBezTo>
                  <a:cubicBezTo>
                    <a:pt x="224" y="2"/>
                    <a:pt x="223" y="2"/>
                    <a:pt x="221" y="3"/>
                  </a:cubicBezTo>
                  <a:cubicBezTo>
                    <a:pt x="220" y="3"/>
                    <a:pt x="218" y="3"/>
                    <a:pt x="218" y="4"/>
                  </a:cubicBezTo>
                  <a:cubicBezTo>
                    <a:pt x="217" y="5"/>
                    <a:pt x="217" y="6"/>
                    <a:pt x="215" y="6"/>
                  </a:cubicBezTo>
                  <a:cubicBezTo>
                    <a:pt x="212" y="6"/>
                    <a:pt x="208" y="6"/>
                    <a:pt x="205" y="6"/>
                  </a:cubicBezTo>
                  <a:cubicBezTo>
                    <a:pt x="202" y="6"/>
                    <a:pt x="201" y="5"/>
                    <a:pt x="198" y="4"/>
                  </a:cubicBezTo>
                  <a:cubicBezTo>
                    <a:pt x="196" y="5"/>
                    <a:pt x="194" y="6"/>
                    <a:pt x="191" y="6"/>
                  </a:cubicBezTo>
                  <a:cubicBezTo>
                    <a:pt x="190" y="7"/>
                    <a:pt x="187" y="8"/>
                    <a:pt x="185" y="9"/>
                  </a:cubicBezTo>
                  <a:cubicBezTo>
                    <a:pt x="184" y="9"/>
                    <a:pt x="184" y="10"/>
                    <a:pt x="184" y="11"/>
                  </a:cubicBezTo>
                  <a:cubicBezTo>
                    <a:pt x="183" y="11"/>
                    <a:pt x="183" y="11"/>
                    <a:pt x="183" y="12"/>
                  </a:cubicBezTo>
                  <a:cubicBezTo>
                    <a:pt x="183" y="13"/>
                    <a:pt x="182" y="13"/>
                    <a:pt x="181" y="14"/>
                  </a:cubicBezTo>
                  <a:cubicBezTo>
                    <a:pt x="181" y="15"/>
                    <a:pt x="181" y="17"/>
                    <a:pt x="180" y="17"/>
                  </a:cubicBezTo>
                  <a:cubicBezTo>
                    <a:pt x="179" y="18"/>
                    <a:pt x="178" y="18"/>
                    <a:pt x="178" y="19"/>
                  </a:cubicBezTo>
                  <a:cubicBezTo>
                    <a:pt x="172" y="19"/>
                    <a:pt x="171" y="15"/>
                    <a:pt x="167" y="12"/>
                  </a:cubicBezTo>
                  <a:cubicBezTo>
                    <a:pt x="163" y="13"/>
                    <a:pt x="161" y="16"/>
                    <a:pt x="157" y="17"/>
                  </a:cubicBezTo>
                  <a:cubicBezTo>
                    <a:pt x="157" y="17"/>
                    <a:pt x="157" y="18"/>
                    <a:pt x="156" y="18"/>
                  </a:cubicBezTo>
                  <a:cubicBezTo>
                    <a:pt x="156" y="18"/>
                    <a:pt x="156" y="18"/>
                    <a:pt x="156" y="19"/>
                  </a:cubicBezTo>
                  <a:cubicBezTo>
                    <a:pt x="156" y="19"/>
                    <a:pt x="156" y="20"/>
                    <a:pt x="156" y="20"/>
                  </a:cubicBezTo>
                  <a:cubicBezTo>
                    <a:pt x="156" y="22"/>
                    <a:pt x="156" y="23"/>
                    <a:pt x="156" y="24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6" y="26"/>
                    <a:pt x="156" y="26"/>
                    <a:pt x="156" y="27"/>
                  </a:cubicBezTo>
                  <a:cubicBezTo>
                    <a:pt x="156" y="27"/>
                    <a:pt x="155" y="28"/>
                    <a:pt x="155" y="28"/>
                  </a:cubicBezTo>
                  <a:cubicBezTo>
                    <a:pt x="155" y="28"/>
                    <a:pt x="155" y="28"/>
                    <a:pt x="155" y="29"/>
                  </a:cubicBezTo>
                  <a:cubicBezTo>
                    <a:pt x="155" y="29"/>
                    <a:pt x="156" y="29"/>
                    <a:pt x="156" y="29"/>
                  </a:cubicBezTo>
                  <a:cubicBezTo>
                    <a:pt x="156" y="29"/>
                    <a:pt x="157" y="30"/>
                    <a:pt x="156" y="30"/>
                  </a:cubicBezTo>
                  <a:cubicBezTo>
                    <a:pt x="157" y="30"/>
                    <a:pt x="158" y="30"/>
                    <a:pt x="157" y="31"/>
                  </a:cubicBezTo>
                  <a:cubicBezTo>
                    <a:pt x="157" y="31"/>
                    <a:pt x="156" y="31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3" y="31"/>
                    <a:pt x="153" y="29"/>
                    <a:pt x="151" y="29"/>
                  </a:cubicBezTo>
                  <a:cubicBezTo>
                    <a:pt x="151" y="27"/>
                    <a:pt x="148" y="28"/>
                    <a:pt x="147" y="28"/>
                  </a:cubicBezTo>
                  <a:cubicBezTo>
                    <a:pt x="146" y="28"/>
                    <a:pt x="145" y="28"/>
                    <a:pt x="144" y="29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3" y="30"/>
                    <a:pt x="143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1" y="31"/>
                    <a:pt x="140" y="31"/>
                    <a:pt x="141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0" y="34"/>
                    <a:pt x="140" y="34"/>
                    <a:pt x="140" y="34"/>
                  </a:cubicBezTo>
                  <a:cubicBezTo>
                    <a:pt x="140" y="34"/>
                    <a:pt x="140" y="34"/>
                    <a:pt x="141" y="35"/>
                  </a:cubicBezTo>
                  <a:cubicBezTo>
                    <a:pt x="141" y="35"/>
                    <a:pt x="141" y="35"/>
                    <a:pt x="141" y="35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41" y="36"/>
                    <a:pt x="141" y="37"/>
                    <a:pt x="141" y="37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2" y="39"/>
                    <a:pt x="142" y="39"/>
                    <a:pt x="142" y="39"/>
                  </a:cubicBezTo>
                  <a:cubicBezTo>
                    <a:pt x="142" y="39"/>
                    <a:pt x="142" y="39"/>
                    <a:pt x="142" y="39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2" y="40"/>
                    <a:pt x="143" y="40"/>
                    <a:pt x="143" y="40"/>
                  </a:cubicBezTo>
                  <a:cubicBezTo>
                    <a:pt x="143" y="40"/>
                    <a:pt x="143" y="41"/>
                    <a:pt x="143" y="41"/>
                  </a:cubicBezTo>
                  <a:cubicBezTo>
                    <a:pt x="143" y="41"/>
                    <a:pt x="143" y="41"/>
                    <a:pt x="144" y="41"/>
                  </a:cubicBezTo>
                  <a:cubicBezTo>
                    <a:pt x="144" y="41"/>
                    <a:pt x="144" y="41"/>
                    <a:pt x="144" y="41"/>
                  </a:cubicBezTo>
                  <a:cubicBezTo>
                    <a:pt x="144" y="42"/>
                    <a:pt x="145" y="42"/>
                    <a:pt x="145" y="42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5" y="48"/>
                    <a:pt x="147" y="47"/>
                    <a:pt x="146" y="50"/>
                  </a:cubicBezTo>
                  <a:cubicBezTo>
                    <a:pt x="144" y="50"/>
                    <a:pt x="143" y="49"/>
                    <a:pt x="143" y="48"/>
                  </a:cubicBezTo>
                  <a:cubicBezTo>
                    <a:pt x="142" y="48"/>
                    <a:pt x="141" y="47"/>
                    <a:pt x="140" y="46"/>
                  </a:cubicBezTo>
                  <a:cubicBezTo>
                    <a:pt x="140" y="45"/>
                    <a:pt x="140" y="45"/>
                    <a:pt x="140" y="45"/>
                  </a:cubicBezTo>
                  <a:cubicBezTo>
                    <a:pt x="141" y="43"/>
                    <a:pt x="140" y="42"/>
                    <a:pt x="140" y="41"/>
                  </a:cubicBezTo>
                  <a:cubicBezTo>
                    <a:pt x="139" y="41"/>
                    <a:pt x="138" y="41"/>
                    <a:pt x="138" y="41"/>
                  </a:cubicBezTo>
                  <a:cubicBezTo>
                    <a:pt x="138" y="41"/>
                    <a:pt x="138" y="41"/>
                    <a:pt x="137" y="41"/>
                  </a:cubicBezTo>
                  <a:cubicBezTo>
                    <a:pt x="137" y="41"/>
                    <a:pt x="137" y="41"/>
                    <a:pt x="136" y="41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5" y="42"/>
                    <a:pt x="135" y="42"/>
                    <a:pt x="134" y="42"/>
                  </a:cubicBezTo>
                  <a:cubicBezTo>
                    <a:pt x="134" y="42"/>
                    <a:pt x="134" y="42"/>
                    <a:pt x="134" y="42"/>
                  </a:cubicBezTo>
                  <a:cubicBezTo>
                    <a:pt x="134" y="42"/>
                    <a:pt x="133" y="42"/>
                    <a:pt x="133" y="42"/>
                  </a:cubicBezTo>
                  <a:cubicBezTo>
                    <a:pt x="133" y="42"/>
                    <a:pt x="133" y="42"/>
                    <a:pt x="133" y="42"/>
                  </a:cubicBezTo>
                  <a:cubicBezTo>
                    <a:pt x="132" y="42"/>
                    <a:pt x="132" y="43"/>
                    <a:pt x="131" y="43"/>
                  </a:cubicBezTo>
                  <a:cubicBezTo>
                    <a:pt x="131" y="43"/>
                    <a:pt x="131" y="43"/>
                    <a:pt x="131" y="43"/>
                  </a:cubicBezTo>
                  <a:cubicBezTo>
                    <a:pt x="131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28" y="44"/>
                    <a:pt x="126" y="44"/>
                    <a:pt x="125" y="42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5" y="42"/>
                    <a:pt x="125" y="42"/>
                    <a:pt x="124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4" y="42"/>
                    <a:pt x="124" y="41"/>
                    <a:pt x="123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1" y="34"/>
                    <a:pt x="121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2"/>
                    <a:pt x="116" y="32"/>
                    <a:pt x="11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33"/>
                    <a:pt x="116" y="33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4" y="33"/>
                    <a:pt x="112" y="33"/>
                    <a:pt x="112" y="34"/>
                  </a:cubicBezTo>
                  <a:cubicBezTo>
                    <a:pt x="112" y="34"/>
                    <a:pt x="111" y="34"/>
                    <a:pt x="111" y="34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0" y="38"/>
                    <a:pt x="112" y="39"/>
                    <a:pt x="112" y="41"/>
                  </a:cubicBezTo>
                  <a:cubicBezTo>
                    <a:pt x="112" y="41"/>
                    <a:pt x="112" y="41"/>
                    <a:pt x="112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2"/>
                    <a:pt x="112" y="42"/>
                    <a:pt x="111" y="43"/>
                  </a:cubicBezTo>
                  <a:cubicBezTo>
                    <a:pt x="111" y="44"/>
                    <a:pt x="111" y="44"/>
                    <a:pt x="110" y="45"/>
                  </a:cubicBezTo>
                  <a:cubicBezTo>
                    <a:pt x="110" y="45"/>
                    <a:pt x="110" y="45"/>
                    <a:pt x="110" y="46"/>
                  </a:cubicBezTo>
                  <a:cubicBezTo>
                    <a:pt x="110" y="46"/>
                    <a:pt x="109" y="47"/>
                    <a:pt x="109" y="47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8" y="48"/>
                    <a:pt x="107" y="49"/>
                    <a:pt x="107" y="50"/>
                  </a:cubicBezTo>
                  <a:cubicBezTo>
                    <a:pt x="107" y="50"/>
                    <a:pt x="107" y="51"/>
                    <a:pt x="107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6" y="51"/>
                    <a:pt x="106" y="51"/>
                    <a:pt x="106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6" y="52"/>
                    <a:pt x="106" y="52"/>
                    <a:pt x="106" y="53"/>
                  </a:cubicBezTo>
                  <a:cubicBezTo>
                    <a:pt x="104" y="53"/>
                    <a:pt x="103" y="54"/>
                    <a:pt x="102" y="54"/>
                  </a:cubicBezTo>
                  <a:cubicBezTo>
                    <a:pt x="101" y="61"/>
                    <a:pt x="100" y="66"/>
                    <a:pt x="101" y="72"/>
                  </a:cubicBezTo>
                  <a:cubicBezTo>
                    <a:pt x="98" y="73"/>
                    <a:pt x="97" y="71"/>
                    <a:pt x="98" y="69"/>
                  </a:cubicBezTo>
                  <a:cubicBezTo>
                    <a:pt x="97" y="67"/>
                    <a:pt x="95" y="67"/>
                    <a:pt x="95" y="65"/>
                  </a:cubicBezTo>
                  <a:cubicBezTo>
                    <a:pt x="95" y="63"/>
                    <a:pt x="96" y="63"/>
                    <a:pt x="96" y="62"/>
                  </a:cubicBezTo>
                  <a:cubicBezTo>
                    <a:pt x="96" y="60"/>
                    <a:pt x="95" y="60"/>
                    <a:pt x="95" y="59"/>
                  </a:cubicBezTo>
                  <a:cubicBezTo>
                    <a:pt x="95" y="58"/>
                    <a:pt x="93" y="58"/>
                    <a:pt x="91" y="58"/>
                  </a:cubicBezTo>
                  <a:cubicBezTo>
                    <a:pt x="91" y="57"/>
                    <a:pt x="90" y="57"/>
                    <a:pt x="90" y="57"/>
                  </a:cubicBezTo>
                  <a:cubicBezTo>
                    <a:pt x="88" y="55"/>
                    <a:pt x="86" y="53"/>
                    <a:pt x="83" y="51"/>
                  </a:cubicBezTo>
                  <a:cubicBezTo>
                    <a:pt x="84" y="50"/>
                    <a:pt x="83" y="49"/>
                    <a:pt x="82" y="49"/>
                  </a:cubicBezTo>
                  <a:cubicBezTo>
                    <a:pt x="83" y="47"/>
                    <a:pt x="82" y="46"/>
                    <a:pt x="82" y="45"/>
                  </a:cubicBezTo>
                  <a:cubicBezTo>
                    <a:pt x="82" y="44"/>
                    <a:pt x="82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3"/>
                    <a:pt x="82" y="43"/>
                    <a:pt x="82" y="42"/>
                  </a:cubicBezTo>
                  <a:cubicBezTo>
                    <a:pt x="82" y="41"/>
                    <a:pt x="83" y="40"/>
                    <a:pt x="82" y="37"/>
                  </a:cubicBezTo>
                  <a:cubicBezTo>
                    <a:pt x="82" y="36"/>
                    <a:pt x="81" y="35"/>
                    <a:pt x="81" y="34"/>
                  </a:cubicBezTo>
                  <a:cubicBezTo>
                    <a:pt x="77" y="33"/>
                    <a:pt x="76" y="35"/>
                    <a:pt x="73" y="35"/>
                  </a:cubicBezTo>
                  <a:cubicBezTo>
                    <a:pt x="73" y="35"/>
                    <a:pt x="73" y="36"/>
                    <a:pt x="72" y="36"/>
                  </a:cubicBezTo>
                  <a:cubicBezTo>
                    <a:pt x="73" y="39"/>
                    <a:pt x="70" y="39"/>
                    <a:pt x="69" y="41"/>
                  </a:cubicBezTo>
                  <a:cubicBezTo>
                    <a:pt x="67" y="41"/>
                    <a:pt x="66" y="42"/>
                    <a:pt x="65" y="43"/>
                  </a:cubicBezTo>
                  <a:cubicBezTo>
                    <a:pt x="65" y="44"/>
                    <a:pt x="63" y="44"/>
                    <a:pt x="63" y="45"/>
                  </a:cubicBezTo>
                  <a:cubicBezTo>
                    <a:pt x="62" y="45"/>
                    <a:pt x="62" y="46"/>
                    <a:pt x="61" y="46"/>
                  </a:cubicBezTo>
                  <a:cubicBezTo>
                    <a:pt x="60" y="49"/>
                    <a:pt x="61" y="49"/>
                    <a:pt x="62" y="50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3" y="52"/>
                    <a:pt x="63" y="52"/>
                    <a:pt x="63" y="53"/>
                  </a:cubicBezTo>
                  <a:cubicBezTo>
                    <a:pt x="60" y="52"/>
                    <a:pt x="61" y="55"/>
                    <a:pt x="59" y="55"/>
                  </a:cubicBezTo>
                  <a:cubicBezTo>
                    <a:pt x="58" y="55"/>
                    <a:pt x="58" y="57"/>
                    <a:pt x="57" y="57"/>
                  </a:cubicBezTo>
                  <a:cubicBezTo>
                    <a:pt x="58" y="58"/>
                    <a:pt x="57" y="59"/>
                    <a:pt x="57" y="60"/>
                  </a:cubicBezTo>
                  <a:cubicBezTo>
                    <a:pt x="55" y="60"/>
                    <a:pt x="53" y="59"/>
                    <a:pt x="53" y="61"/>
                  </a:cubicBezTo>
                  <a:cubicBezTo>
                    <a:pt x="51" y="61"/>
                    <a:pt x="52" y="63"/>
                    <a:pt x="49" y="62"/>
                  </a:cubicBezTo>
                  <a:cubicBezTo>
                    <a:pt x="49" y="61"/>
                    <a:pt x="48" y="61"/>
                    <a:pt x="47" y="61"/>
                  </a:cubicBezTo>
                  <a:cubicBezTo>
                    <a:pt x="46" y="60"/>
                    <a:pt x="46" y="59"/>
                    <a:pt x="45" y="59"/>
                  </a:cubicBezTo>
                  <a:cubicBezTo>
                    <a:pt x="43" y="59"/>
                    <a:pt x="41" y="59"/>
                    <a:pt x="40" y="58"/>
                  </a:cubicBezTo>
                  <a:cubicBezTo>
                    <a:pt x="39" y="58"/>
                    <a:pt x="38" y="59"/>
                    <a:pt x="37" y="59"/>
                  </a:cubicBezTo>
                  <a:cubicBezTo>
                    <a:pt x="36" y="59"/>
                    <a:pt x="35" y="60"/>
                    <a:pt x="34" y="60"/>
                  </a:cubicBezTo>
                  <a:cubicBezTo>
                    <a:pt x="34" y="61"/>
                    <a:pt x="33" y="60"/>
                    <a:pt x="33" y="62"/>
                  </a:cubicBezTo>
                  <a:cubicBezTo>
                    <a:pt x="30" y="61"/>
                    <a:pt x="28" y="63"/>
                    <a:pt x="26" y="63"/>
                  </a:cubicBezTo>
                  <a:cubicBezTo>
                    <a:pt x="25" y="63"/>
                    <a:pt x="25" y="64"/>
                    <a:pt x="24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7" y="65"/>
                    <a:pt x="16" y="67"/>
                    <a:pt x="13" y="67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9"/>
                    <a:pt x="11" y="69"/>
                    <a:pt x="10" y="69"/>
                  </a:cubicBezTo>
                  <a:cubicBezTo>
                    <a:pt x="10" y="69"/>
                    <a:pt x="9" y="70"/>
                    <a:pt x="8" y="70"/>
                  </a:cubicBezTo>
                  <a:cubicBezTo>
                    <a:pt x="9" y="74"/>
                    <a:pt x="7" y="74"/>
                    <a:pt x="8" y="77"/>
                  </a:cubicBezTo>
                  <a:cubicBezTo>
                    <a:pt x="8" y="78"/>
                    <a:pt x="9" y="77"/>
                    <a:pt x="10" y="77"/>
                  </a:cubicBezTo>
                  <a:cubicBezTo>
                    <a:pt x="11" y="75"/>
                    <a:pt x="11" y="77"/>
                    <a:pt x="12" y="77"/>
                  </a:cubicBezTo>
                  <a:cubicBezTo>
                    <a:pt x="13" y="78"/>
                    <a:pt x="14" y="80"/>
                    <a:pt x="16" y="81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5"/>
                    <a:pt x="17" y="86"/>
                    <a:pt x="18" y="86"/>
                  </a:cubicBezTo>
                  <a:cubicBezTo>
                    <a:pt x="18" y="88"/>
                    <a:pt x="19" y="89"/>
                    <a:pt x="20" y="89"/>
                  </a:cubicBezTo>
                  <a:cubicBezTo>
                    <a:pt x="20" y="90"/>
                    <a:pt x="20" y="90"/>
                    <a:pt x="21" y="90"/>
                  </a:cubicBezTo>
                  <a:cubicBezTo>
                    <a:pt x="21" y="92"/>
                    <a:pt x="23" y="92"/>
                    <a:pt x="24" y="94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3" y="95"/>
                    <a:pt x="23" y="96"/>
                    <a:pt x="22" y="96"/>
                  </a:cubicBezTo>
                  <a:cubicBezTo>
                    <a:pt x="22" y="97"/>
                    <a:pt x="21" y="97"/>
                    <a:pt x="21" y="98"/>
                  </a:cubicBezTo>
                  <a:cubicBezTo>
                    <a:pt x="20" y="101"/>
                    <a:pt x="22" y="100"/>
                    <a:pt x="22" y="103"/>
                  </a:cubicBezTo>
                  <a:cubicBezTo>
                    <a:pt x="19" y="102"/>
                    <a:pt x="19" y="105"/>
                    <a:pt x="16" y="104"/>
                  </a:cubicBezTo>
                  <a:cubicBezTo>
                    <a:pt x="15" y="106"/>
                    <a:pt x="11" y="105"/>
                    <a:pt x="11" y="107"/>
                  </a:cubicBezTo>
                  <a:cubicBezTo>
                    <a:pt x="10" y="107"/>
                    <a:pt x="9" y="106"/>
                    <a:pt x="8" y="106"/>
                  </a:cubicBezTo>
                  <a:cubicBezTo>
                    <a:pt x="6" y="107"/>
                    <a:pt x="5" y="107"/>
                    <a:pt x="4" y="108"/>
                  </a:cubicBezTo>
                  <a:cubicBezTo>
                    <a:pt x="4" y="110"/>
                    <a:pt x="0" y="107"/>
                    <a:pt x="1" y="111"/>
                  </a:cubicBezTo>
                  <a:cubicBezTo>
                    <a:pt x="1" y="113"/>
                    <a:pt x="2" y="114"/>
                    <a:pt x="3" y="114"/>
                  </a:cubicBezTo>
                  <a:cubicBezTo>
                    <a:pt x="4" y="115"/>
                    <a:pt x="4" y="116"/>
                    <a:pt x="5" y="118"/>
                  </a:cubicBezTo>
                  <a:cubicBezTo>
                    <a:pt x="5" y="120"/>
                    <a:pt x="3" y="120"/>
                    <a:pt x="4" y="123"/>
                  </a:cubicBezTo>
                  <a:cubicBezTo>
                    <a:pt x="8" y="125"/>
                    <a:pt x="13" y="126"/>
                    <a:pt x="15" y="130"/>
                  </a:cubicBezTo>
                  <a:cubicBezTo>
                    <a:pt x="14" y="132"/>
                    <a:pt x="16" y="132"/>
                    <a:pt x="16" y="135"/>
                  </a:cubicBezTo>
                  <a:cubicBezTo>
                    <a:pt x="14" y="137"/>
                    <a:pt x="12" y="139"/>
                    <a:pt x="9" y="141"/>
                  </a:cubicBezTo>
                  <a:cubicBezTo>
                    <a:pt x="9" y="141"/>
                    <a:pt x="9" y="142"/>
                    <a:pt x="8" y="142"/>
                  </a:cubicBezTo>
                  <a:cubicBezTo>
                    <a:pt x="8" y="142"/>
                    <a:pt x="8" y="144"/>
                    <a:pt x="8" y="144"/>
                  </a:cubicBezTo>
                  <a:cubicBezTo>
                    <a:pt x="8" y="146"/>
                    <a:pt x="10" y="147"/>
                    <a:pt x="9" y="151"/>
                  </a:cubicBezTo>
                  <a:cubicBezTo>
                    <a:pt x="9" y="153"/>
                    <a:pt x="8" y="153"/>
                    <a:pt x="8" y="156"/>
                  </a:cubicBezTo>
                  <a:cubicBezTo>
                    <a:pt x="9" y="157"/>
                    <a:pt x="10" y="158"/>
                    <a:pt x="9" y="160"/>
                  </a:cubicBezTo>
                  <a:cubicBezTo>
                    <a:pt x="11" y="160"/>
                    <a:pt x="10" y="161"/>
                    <a:pt x="11" y="162"/>
                  </a:cubicBezTo>
                  <a:cubicBezTo>
                    <a:pt x="11" y="163"/>
                    <a:pt x="13" y="163"/>
                    <a:pt x="13" y="163"/>
                  </a:cubicBezTo>
                  <a:cubicBezTo>
                    <a:pt x="13" y="164"/>
                    <a:pt x="13" y="165"/>
                    <a:pt x="14" y="165"/>
                  </a:cubicBezTo>
                  <a:cubicBezTo>
                    <a:pt x="15" y="165"/>
                    <a:pt x="15" y="167"/>
                    <a:pt x="16" y="168"/>
                  </a:cubicBezTo>
                  <a:cubicBezTo>
                    <a:pt x="17" y="168"/>
                    <a:pt x="18" y="169"/>
                    <a:pt x="18" y="170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3" y="172"/>
                    <a:pt x="25" y="172"/>
                    <a:pt x="26" y="172"/>
                  </a:cubicBezTo>
                  <a:cubicBezTo>
                    <a:pt x="28" y="172"/>
                    <a:pt x="30" y="173"/>
                    <a:pt x="32" y="173"/>
                  </a:cubicBezTo>
                  <a:cubicBezTo>
                    <a:pt x="34" y="173"/>
                    <a:pt x="35" y="171"/>
                    <a:pt x="38" y="171"/>
                  </a:cubicBezTo>
                  <a:cubicBezTo>
                    <a:pt x="39" y="171"/>
                    <a:pt x="40" y="172"/>
                    <a:pt x="41" y="172"/>
                  </a:cubicBezTo>
                  <a:cubicBezTo>
                    <a:pt x="41" y="174"/>
                    <a:pt x="41" y="177"/>
                    <a:pt x="39" y="177"/>
                  </a:cubicBezTo>
                  <a:cubicBezTo>
                    <a:pt x="38" y="179"/>
                    <a:pt x="37" y="180"/>
                    <a:pt x="35" y="181"/>
                  </a:cubicBezTo>
                  <a:cubicBezTo>
                    <a:pt x="35" y="182"/>
                    <a:pt x="35" y="184"/>
                    <a:pt x="34" y="184"/>
                  </a:cubicBezTo>
                  <a:cubicBezTo>
                    <a:pt x="34" y="187"/>
                    <a:pt x="35" y="191"/>
                    <a:pt x="33" y="194"/>
                  </a:cubicBezTo>
                  <a:cubicBezTo>
                    <a:pt x="35" y="194"/>
                    <a:pt x="38" y="195"/>
                    <a:pt x="37" y="193"/>
                  </a:cubicBezTo>
                  <a:cubicBezTo>
                    <a:pt x="40" y="193"/>
                    <a:pt x="43" y="192"/>
                    <a:pt x="46" y="191"/>
                  </a:cubicBezTo>
                  <a:cubicBezTo>
                    <a:pt x="48" y="190"/>
                    <a:pt x="51" y="190"/>
                    <a:pt x="54" y="189"/>
                  </a:cubicBezTo>
                  <a:cubicBezTo>
                    <a:pt x="55" y="189"/>
                    <a:pt x="55" y="188"/>
                    <a:pt x="56" y="188"/>
                  </a:cubicBezTo>
                  <a:cubicBezTo>
                    <a:pt x="57" y="188"/>
                    <a:pt x="58" y="187"/>
                    <a:pt x="58" y="185"/>
                  </a:cubicBezTo>
                  <a:cubicBezTo>
                    <a:pt x="60" y="185"/>
                    <a:pt x="59" y="183"/>
                    <a:pt x="61" y="183"/>
                  </a:cubicBezTo>
                  <a:cubicBezTo>
                    <a:pt x="61" y="181"/>
                    <a:pt x="63" y="181"/>
                    <a:pt x="62" y="178"/>
                  </a:cubicBezTo>
                  <a:cubicBezTo>
                    <a:pt x="65" y="177"/>
                    <a:pt x="65" y="174"/>
                    <a:pt x="66" y="172"/>
                  </a:cubicBezTo>
                  <a:cubicBezTo>
                    <a:pt x="68" y="172"/>
                    <a:pt x="68" y="170"/>
                    <a:pt x="71" y="170"/>
                  </a:cubicBezTo>
                  <a:cubicBezTo>
                    <a:pt x="72" y="168"/>
                    <a:pt x="75" y="168"/>
                    <a:pt x="74" y="164"/>
                  </a:cubicBezTo>
                  <a:cubicBezTo>
                    <a:pt x="77" y="165"/>
                    <a:pt x="76" y="162"/>
                    <a:pt x="78" y="162"/>
                  </a:cubicBezTo>
                  <a:cubicBezTo>
                    <a:pt x="79" y="162"/>
                    <a:pt x="79" y="161"/>
                    <a:pt x="80" y="161"/>
                  </a:cubicBezTo>
                  <a:cubicBezTo>
                    <a:pt x="81" y="161"/>
                    <a:pt x="81" y="160"/>
                    <a:pt x="82" y="161"/>
                  </a:cubicBezTo>
                  <a:cubicBezTo>
                    <a:pt x="83" y="160"/>
                    <a:pt x="83" y="159"/>
                    <a:pt x="83" y="160"/>
                  </a:cubicBezTo>
                  <a:cubicBezTo>
                    <a:pt x="84" y="159"/>
                    <a:pt x="86" y="159"/>
                    <a:pt x="86" y="158"/>
                  </a:cubicBezTo>
                  <a:cubicBezTo>
                    <a:pt x="87" y="159"/>
                    <a:pt x="88" y="159"/>
                    <a:pt x="90" y="159"/>
                  </a:cubicBezTo>
                  <a:cubicBezTo>
                    <a:pt x="91" y="159"/>
                    <a:pt x="91" y="159"/>
                    <a:pt x="91" y="160"/>
                  </a:cubicBezTo>
                  <a:cubicBezTo>
                    <a:pt x="92" y="159"/>
                    <a:pt x="93" y="160"/>
                    <a:pt x="93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1"/>
                    <a:pt x="99" y="161"/>
                    <a:pt x="99" y="162"/>
                  </a:cubicBezTo>
                  <a:cubicBezTo>
                    <a:pt x="104" y="161"/>
                    <a:pt x="105" y="165"/>
                    <a:pt x="109" y="164"/>
                  </a:cubicBezTo>
                  <a:cubicBezTo>
                    <a:pt x="109" y="168"/>
                    <a:pt x="113" y="167"/>
                    <a:pt x="114" y="169"/>
                  </a:cubicBezTo>
                  <a:cubicBezTo>
                    <a:pt x="117" y="170"/>
                    <a:pt x="119" y="172"/>
                    <a:pt x="122" y="172"/>
                  </a:cubicBezTo>
                  <a:cubicBezTo>
                    <a:pt x="122" y="173"/>
                    <a:pt x="123" y="175"/>
                    <a:pt x="125" y="175"/>
                  </a:cubicBezTo>
                  <a:cubicBezTo>
                    <a:pt x="125" y="176"/>
                    <a:pt x="126" y="177"/>
                    <a:pt x="127" y="177"/>
                  </a:cubicBezTo>
                  <a:cubicBezTo>
                    <a:pt x="127" y="181"/>
                    <a:pt x="127" y="181"/>
                    <a:pt x="127" y="181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2" y="181"/>
                    <a:pt x="132" y="180"/>
                    <a:pt x="132" y="179"/>
                  </a:cubicBezTo>
                  <a:cubicBezTo>
                    <a:pt x="134" y="180"/>
                    <a:pt x="134" y="181"/>
                    <a:pt x="135" y="181"/>
                  </a:cubicBezTo>
                  <a:cubicBezTo>
                    <a:pt x="136" y="182"/>
                    <a:pt x="138" y="182"/>
                    <a:pt x="138" y="181"/>
                  </a:cubicBezTo>
                  <a:cubicBezTo>
                    <a:pt x="138" y="181"/>
                    <a:pt x="139" y="182"/>
                    <a:pt x="140" y="182"/>
                  </a:cubicBezTo>
                  <a:cubicBezTo>
                    <a:pt x="140" y="184"/>
                    <a:pt x="143" y="184"/>
                    <a:pt x="142" y="186"/>
                  </a:cubicBezTo>
                  <a:cubicBezTo>
                    <a:pt x="144" y="187"/>
                    <a:pt x="145" y="189"/>
                    <a:pt x="147" y="189"/>
                  </a:cubicBezTo>
                  <a:cubicBezTo>
                    <a:pt x="147" y="190"/>
                    <a:pt x="147" y="191"/>
                    <a:pt x="148" y="191"/>
                  </a:cubicBezTo>
                  <a:cubicBezTo>
                    <a:pt x="147" y="192"/>
                    <a:pt x="148" y="192"/>
                    <a:pt x="148" y="193"/>
                  </a:cubicBezTo>
                  <a:cubicBezTo>
                    <a:pt x="149" y="199"/>
                    <a:pt x="150" y="205"/>
                    <a:pt x="149" y="212"/>
                  </a:cubicBezTo>
                  <a:cubicBezTo>
                    <a:pt x="149" y="213"/>
                    <a:pt x="149" y="213"/>
                    <a:pt x="150" y="214"/>
                  </a:cubicBezTo>
                  <a:cubicBezTo>
                    <a:pt x="150" y="214"/>
                    <a:pt x="150" y="214"/>
                    <a:pt x="150" y="214"/>
                  </a:cubicBezTo>
                  <a:cubicBezTo>
                    <a:pt x="151" y="214"/>
                    <a:pt x="151" y="216"/>
                    <a:pt x="151" y="216"/>
                  </a:cubicBezTo>
                  <a:cubicBezTo>
                    <a:pt x="151" y="217"/>
                    <a:pt x="152" y="217"/>
                    <a:pt x="152" y="217"/>
                  </a:cubicBezTo>
                  <a:cubicBezTo>
                    <a:pt x="154" y="217"/>
                    <a:pt x="153" y="220"/>
                    <a:pt x="154" y="221"/>
                  </a:cubicBezTo>
                  <a:cubicBezTo>
                    <a:pt x="154" y="221"/>
                    <a:pt x="154" y="221"/>
                    <a:pt x="155" y="221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5" y="222"/>
                    <a:pt x="155" y="222"/>
                    <a:pt x="155" y="223"/>
                  </a:cubicBezTo>
                  <a:cubicBezTo>
                    <a:pt x="156" y="224"/>
                    <a:pt x="157" y="225"/>
                    <a:pt x="157" y="226"/>
                  </a:cubicBezTo>
                  <a:cubicBezTo>
                    <a:pt x="157" y="227"/>
                    <a:pt x="157" y="227"/>
                    <a:pt x="157" y="227"/>
                  </a:cubicBezTo>
                  <a:cubicBezTo>
                    <a:pt x="158" y="227"/>
                    <a:pt x="159" y="228"/>
                    <a:pt x="159" y="229"/>
                  </a:cubicBezTo>
                  <a:cubicBezTo>
                    <a:pt x="159" y="229"/>
                    <a:pt x="159" y="229"/>
                    <a:pt x="159" y="230"/>
                  </a:cubicBezTo>
                  <a:cubicBezTo>
                    <a:pt x="159" y="232"/>
                    <a:pt x="160" y="235"/>
                    <a:pt x="159" y="238"/>
                  </a:cubicBezTo>
                  <a:cubicBezTo>
                    <a:pt x="159" y="241"/>
                    <a:pt x="157" y="242"/>
                    <a:pt x="156" y="243"/>
                  </a:cubicBezTo>
                  <a:cubicBezTo>
                    <a:pt x="157" y="244"/>
                    <a:pt x="158" y="246"/>
                    <a:pt x="157" y="248"/>
                  </a:cubicBezTo>
                  <a:cubicBezTo>
                    <a:pt x="161" y="248"/>
                    <a:pt x="163" y="246"/>
                    <a:pt x="167" y="247"/>
                  </a:cubicBezTo>
                  <a:cubicBezTo>
                    <a:pt x="167" y="249"/>
                    <a:pt x="168" y="249"/>
                    <a:pt x="169" y="250"/>
                  </a:cubicBezTo>
                  <a:cubicBezTo>
                    <a:pt x="170" y="252"/>
                    <a:pt x="168" y="253"/>
                    <a:pt x="168" y="255"/>
                  </a:cubicBezTo>
                  <a:cubicBezTo>
                    <a:pt x="168" y="256"/>
                    <a:pt x="171" y="255"/>
                    <a:pt x="171" y="257"/>
                  </a:cubicBezTo>
                  <a:cubicBezTo>
                    <a:pt x="172" y="257"/>
                    <a:pt x="173" y="258"/>
                    <a:pt x="174" y="258"/>
                  </a:cubicBezTo>
                  <a:cubicBezTo>
                    <a:pt x="175" y="261"/>
                    <a:pt x="179" y="261"/>
                    <a:pt x="179" y="265"/>
                  </a:cubicBezTo>
                  <a:cubicBezTo>
                    <a:pt x="180" y="266"/>
                    <a:pt x="182" y="266"/>
                    <a:pt x="182" y="268"/>
                  </a:cubicBezTo>
                  <a:cubicBezTo>
                    <a:pt x="182" y="268"/>
                    <a:pt x="183" y="268"/>
                    <a:pt x="183" y="268"/>
                  </a:cubicBezTo>
                  <a:cubicBezTo>
                    <a:pt x="183" y="269"/>
                    <a:pt x="183" y="271"/>
                    <a:pt x="185" y="272"/>
                  </a:cubicBezTo>
                  <a:cubicBezTo>
                    <a:pt x="185" y="272"/>
                    <a:pt x="185" y="272"/>
                    <a:pt x="185" y="272"/>
                  </a:cubicBezTo>
                  <a:cubicBezTo>
                    <a:pt x="186" y="272"/>
                    <a:pt x="186" y="273"/>
                    <a:pt x="185" y="273"/>
                  </a:cubicBezTo>
                  <a:cubicBezTo>
                    <a:pt x="186" y="276"/>
                    <a:pt x="182" y="273"/>
                    <a:pt x="182" y="276"/>
                  </a:cubicBezTo>
                  <a:cubicBezTo>
                    <a:pt x="181" y="279"/>
                    <a:pt x="184" y="280"/>
                    <a:pt x="185" y="282"/>
                  </a:cubicBezTo>
                  <a:cubicBezTo>
                    <a:pt x="186" y="282"/>
                    <a:pt x="187" y="281"/>
                    <a:pt x="188" y="281"/>
                  </a:cubicBezTo>
                  <a:cubicBezTo>
                    <a:pt x="188" y="281"/>
                    <a:pt x="188" y="281"/>
                    <a:pt x="188" y="281"/>
                  </a:cubicBezTo>
                  <a:cubicBezTo>
                    <a:pt x="189" y="281"/>
                    <a:pt x="190" y="281"/>
                    <a:pt x="191" y="281"/>
                  </a:cubicBezTo>
                  <a:cubicBezTo>
                    <a:pt x="191" y="278"/>
                    <a:pt x="191" y="278"/>
                    <a:pt x="191" y="278"/>
                  </a:cubicBezTo>
                  <a:cubicBezTo>
                    <a:pt x="191" y="279"/>
                    <a:pt x="191" y="279"/>
                    <a:pt x="192" y="279"/>
                  </a:cubicBezTo>
                  <a:cubicBezTo>
                    <a:pt x="192" y="279"/>
                    <a:pt x="192" y="279"/>
                    <a:pt x="193" y="279"/>
                  </a:cubicBezTo>
                  <a:cubicBezTo>
                    <a:pt x="194" y="280"/>
                    <a:pt x="196" y="280"/>
                    <a:pt x="198" y="281"/>
                  </a:cubicBezTo>
                  <a:cubicBezTo>
                    <a:pt x="200" y="281"/>
                    <a:pt x="199" y="283"/>
                    <a:pt x="202" y="282"/>
                  </a:cubicBezTo>
                  <a:cubicBezTo>
                    <a:pt x="202" y="283"/>
                    <a:pt x="203" y="283"/>
                    <a:pt x="204" y="284"/>
                  </a:cubicBezTo>
                  <a:cubicBezTo>
                    <a:pt x="204" y="285"/>
                    <a:pt x="204" y="285"/>
                    <a:pt x="205" y="285"/>
                  </a:cubicBezTo>
                  <a:cubicBezTo>
                    <a:pt x="205" y="287"/>
                    <a:pt x="207" y="287"/>
                    <a:pt x="208" y="288"/>
                  </a:cubicBezTo>
                  <a:cubicBezTo>
                    <a:pt x="208" y="290"/>
                    <a:pt x="210" y="290"/>
                    <a:pt x="209" y="293"/>
                  </a:cubicBezTo>
                  <a:cubicBezTo>
                    <a:pt x="210" y="293"/>
                    <a:pt x="210" y="294"/>
                    <a:pt x="210" y="294"/>
                  </a:cubicBezTo>
                  <a:cubicBezTo>
                    <a:pt x="210" y="294"/>
                    <a:pt x="211" y="294"/>
                    <a:pt x="211" y="294"/>
                  </a:cubicBezTo>
                  <a:cubicBezTo>
                    <a:pt x="211" y="295"/>
                    <a:pt x="211" y="296"/>
                    <a:pt x="212" y="296"/>
                  </a:cubicBezTo>
                  <a:cubicBezTo>
                    <a:pt x="212" y="296"/>
                    <a:pt x="212" y="297"/>
                    <a:pt x="212" y="297"/>
                  </a:cubicBezTo>
                  <a:cubicBezTo>
                    <a:pt x="212" y="297"/>
                    <a:pt x="213" y="297"/>
                    <a:pt x="213" y="297"/>
                  </a:cubicBezTo>
                  <a:cubicBezTo>
                    <a:pt x="213" y="297"/>
                    <a:pt x="213" y="298"/>
                    <a:pt x="213" y="298"/>
                  </a:cubicBezTo>
                  <a:cubicBezTo>
                    <a:pt x="213" y="298"/>
                    <a:pt x="214" y="298"/>
                    <a:pt x="214" y="300"/>
                  </a:cubicBezTo>
                  <a:cubicBezTo>
                    <a:pt x="216" y="301"/>
                    <a:pt x="219" y="300"/>
                    <a:pt x="219" y="302"/>
                  </a:cubicBezTo>
                  <a:cubicBezTo>
                    <a:pt x="221" y="303"/>
                    <a:pt x="222" y="304"/>
                    <a:pt x="223" y="305"/>
                  </a:cubicBezTo>
                  <a:cubicBezTo>
                    <a:pt x="225" y="308"/>
                    <a:pt x="227" y="310"/>
                    <a:pt x="231" y="311"/>
                  </a:cubicBezTo>
                  <a:cubicBezTo>
                    <a:pt x="230" y="314"/>
                    <a:pt x="233" y="314"/>
                    <a:pt x="232" y="317"/>
                  </a:cubicBezTo>
                  <a:cubicBezTo>
                    <a:pt x="232" y="317"/>
                    <a:pt x="233" y="317"/>
                    <a:pt x="234" y="317"/>
                  </a:cubicBezTo>
                  <a:cubicBezTo>
                    <a:pt x="235" y="318"/>
                    <a:pt x="235" y="318"/>
                    <a:pt x="236" y="318"/>
                  </a:cubicBezTo>
                  <a:cubicBezTo>
                    <a:pt x="236" y="319"/>
                    <a:pt x="236" y="320"/>
                    <a:pt x="237" y="320"/>
                  </a:cubicBezTo>
                  <a:cubicBezTo>
                    <a:pt x="237" y="321"/>
                    <a:pt x="238" y="321"/>
                    <a:pt x="239" y="321"/>
                  </a:cubicBezTo>
                  <a:cubicBezTo>
                    <a:pt x="239" y="321"/>
                    <a:pt x="239" y="323"/>
                    <a:pt x="239" y="323"/>
                  </a:cubicBezTo>
                  <a:cubicBezTo>
                    <a:pt x="240" y="323"/>
                    <a:pt x="241" y="323"/>
                    <a:pt x="241" y="323"/>
                  </a:cubicBezTo>
                  <a:cubicBezTo>
                    <a:pt x="242" y="323"/>
                    <a:pt x="242" y="325"/>
                    <a:pt x="243" y="325"/>
                  </a:cubicBezTo>
                  <a:cubicBezTo>
                    <a:pt x="243" y="327"/>
                    <a:pt x="244" y="328"/>
                    <a:pt x="245" y="330"/>
                  </a:cubicBezTo>
                  <a:cubicBezTo>
                    <a:pt x="245" y="331"/>
                    <a:pt x="246" y="331"/>
                    <a:pt x="247" y="333"/>
                  </a:cubicBezTo>
                  <a:cubicBezTo>
                    <a:pt x="247" y="334"/>
                    <a:pt x="250" y="334"/>
                    <a:pt x="251" y="335"/>
                  </a:cubicBezTo>
                  <a:cubicBezTo>
                    <a:pt x="251" y="337"/>
                    <a:pt x="255" y="336"/>
                    <a:pt x="255" y="339"/>
                  </a:cubicBezTo>
                  <a:cubicBezTo>
                    <a:pt x="257" y="339"/>
                    <a:pt x="259" y="339"/>
                    <a:pt x="261" y="339"/>
                  </a:cubicBezTo>
                  <a:cubicBezTo>
                    <a:pt x="261" y="341"/>
                    <a:pt x="263" y="341"/>
                    <a:pt x="264" y="342"/>
                  </a:cubicBezTo>
                  <a:cubicBezTo>
                    <a:pt x="265" y="344"/>
                    <a:pt x="266" y="346"/>
                    <a:pt x="266" y="349"/>
                  </a:cubicBezTo>
                  <a:cubicBezTo>
                    <a:pt x="269" y="349"/>
                    <a:pt x="271" y="349"/>
                    <a:pt x="272" y="347"/>
                  </a:cubicBezTo>
                  <a:cubicBezTo>
                    <a:pt x="272" y="347"/>
                    <a:pt x="272" y="348"/>
                    <a:pt x="272" y="349"/>
                  </a:cubicBezTo>
                  <a:cubicBezTo>
                    <a:pt x="276" y="349"/>
                    <a:pt x="275" y="346"/>
                    <a:pt x="278" y="346"/>
                  </a:cubicBezTo>
                  <a:cubicBezTo>
                    <a:pt x="281" y="346"/>
                    <a:pt x="282" y="348"/>
                    <a:pt x="286" y="347"/>
                  </a:cubicBezTo>
                  <a:cubicBezTo>
                    <a:pt x="286" y="348"/>
                    <a:pt x="287" y="348"/>
                    <a:pt x="288" y="348"/>
                  </a:cubicBezTo>
                  <a:cubicBezTo>
                    <a:pt x="288" y="349"/>
                    <a:pt x="289" y="348"/>
                    <a:pt x="289" y="349"/>
                  </a:cubicBezTo>
                  <a:cubicBezTo>
                    <a:pt x="293" y="349"/>
                    <a:pt x="294" y="347"/>
                    <a:pt x="297" y="347"/>
                  </a:cubicBezTo>
                  <a:cubicBezTo>
                    <a:pt x="297" y="348"/>
                    <a:pt x="297" y="349"/>
                    <a:pt x="298" y="349"/>
                  </a:cubicBezTo>
                  <a:cubicBezTo>
                    <a:pt x="299" y="349"/>
                    <a:pt x="299" y="349"/>
                    <a:pt x="299" y="350"/>
                  </a:cubicBezTo>
                  <a:cubicBezTo>
                    <a:pt x="301" y="351"/>
                    <a:pt x="302" y="352"/>
                    <a:pt x="303" y="354"/>
                  </a:cubicBezTo>
                  <a:cubicBezTo>
                    <a:pt x="303" y="354"/>
                    <a:pt x="304" y="354"/>
                    <a:pt x="304" y="355"/>
                  </a:cubicBezTo>
                  <a:cubicBezTo>
                    <a:pt x="304" y="356"/>
                    <a:pt x="305" y="356"/>
                    <a:pt x="305" y="357"/>
                  </a:cubicBezTo>
                  <a:cubicBezTo>
                    <a:pt x="305" y="357"/>
                    <a:pt x="306" y="357"/>
                    <a:pt x="305" y="358"/>
                  </a:cubicBezTo>
                  <a:cubicBezTo>
                    <a:pt x="305" y="360"/>
                    <a:pt x="306" y="361"/>
                    <a:pt x="307" y="363"/>
                  </a:cubicBezTo>
                  <a:cubicBezTo>
                    <a:pt x="307" y="363"/>
                    <a:pt x="308" y="363"/>
                    <a:pt x="308" y="363"/>
                  </a:cubicBezTo>
                  <a:cubicBezTo>
                    <a:pt x="308" y="363"/>
                    <a:pt x="308" y="364"/>
                    <a:pt x="308" y="364"/>
                  </a:cubicBezTo>
                  <a:cubicBezTo>
                    <a:pt x="308" y="364"/>
                    <a:pt x="309" y="364"/>
                    <a:pt x="309" y="364"/>
                  </a:cubicBezTo>
                  <a:cubicBezTo>
                    <a:pt x="310" y="365"/>
                    <a:pt x="309" y="367"/>
                    <a:pt x="311" y="367"/>
                  </a:cubicBezTo>
                  <a:cubicBezTo>
                    <a:pt x="311" y="369"/>
                    <a:pt x="312" y="370"/>
                    <a:pt x="312" y="374"/>
                  </a:cubicBezTo>
                  <a:cubicBezTo>
                    <a:pt x="311" y="374"/>
                    <a:pt x="311" y="374"/>
                    <a:pt x="311" y="374"/>
                  </a:cubicBezTo>
                  <a:cubicBezTo>
                    <a:pt x="311" y="374"/>
                    <a:pt x="311" y="375"/>
                    <a:pt x="310" y="375"/>
                  </a:cubicBezTo>
                  <a:cubicBezTo>
                    <a:pt x="310" y="375"/>
                    <a:pt x="310" y="375"/>
                    <a:pt x="310" y="375"/>
                  </a:cubicBezTo>
                  <a:cubicBezTo>
                    <a:pt x="310" y="376"/>
                    <a:pt x="310" y="376"/>
                    <a:pt x="310" y="376"/>
                  </a:cubicBezTo>
                  <a:cubicBezTo>
                    <a:pt x="310" y="376"/>
                    <a:pt x="311" y="376"/>
                    <a:pt x="312" y="376"/>
                  </a:cubicBezTo>
                  <a:cubicBezTo>
                    <a:pt x="312" y="376"/>
                    <a:pt x="312" y="375"/>
                    <a:pt x="313" y="375"/>
                  </a:cubicBezTo>
                  <a:cubicBezTo>
                    <a:pt x="313" y="374"/>
                    <a:pt x="314" y="374"/>
                    <a:pt x="314" y="373"/>
                  </a:cubicBezTo>
                  <a:cubicBezTo>
                    <a:pt x="316" y="373"/>
                    <a:pt x="316" y="374"/>
                    <a:pt x="318" y="374"/>
                  </a:cubicBezTo>
                  <a:cubicBezTo>
                    <a:pt x="320" y="374"/>
                    <a:pt x="319" y="370"/>
                    <a:pt x="321" y="371"/>
                  </a:cubicBezTo>
                  <a:cubicBezTo>
                    <a:pt x="322" y="373"/>
                    <a:pt x="324" y="372"/>
                    <a:pt x="324" y="374"/>
                  </a:cubicBezTo>
                  <a:cubicBezTo>
                    <a:pt x="325" y="374"/>
                    <a:pt x="326" y="375"/>
                    <a:pt x="326" y="376"/>
                  </a:cubicBezTo>
                  <a:cubicBezTo>
                    <a:pt x="326" y="376"/>
                    <a:pt x="326" y="376"/>
                    <a:pt x="326" y="376"/>
                  </a:cubicBezTo>
                  <a:cubicBezTo>
                    <a:pt x="327" y="376"/>
                    <a:pt x="327" y="376"/>
                    <a:pt x="327" y="376"/>
                  </a:cubicBezTo>
                  <a:cubicBezTo>
                    <a:pt x="328" y="376"/>
                    <a:pt x="330" y="376"/>
                    <a:pt x="330" y="376"/>
                  </a:cubicBezTo>
                  <a:cubicBezTo>
                    <a:pt x="331" y="378"/>
                    <a:pt x="329" y="379"/>
                    <a:pt x="327" y="380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7" y="380"/>
                    <a:pt x="326" y="381"/>
                    <a:pt x="326" y="381"/>
                  </a:cubicBezTo>
                  <a:cubicBezTo>
                    <a:pt x="326" y="382"/>
                    <a:pt x="326" y="383"/>
                    <a:pt x="325" y="382"/>
                  </a:cubicBezTo>
                  <a:cubicBezTo>
                    <a:pt x="324" y="382"/>
                    <a:pt x="323" y="382"/>
                    <a:pt x="323" y="383"/>
                  </a:cubicBezTo>
                  <a:cubicBezTo>
                    <a:pt x="323" y="385"/>
                    <a:pt x="322" y="387"/>
                    <a:pt x="325" y="387"/>
                  </a:cubicBezTo>
                  <a:cubicBezTo>
                    <a:pt x="325" y="387"/>
                    <a:pt x="326" y="387"/>
                    <a:pt x="326" y="387"/>
                  </a:cubicBezTo>
                  <a:cubicBezTo>
                    <a:pt x="326" y="386"/>
                    <a:pt x="327" y="385"/>
                    <a:pt x="328" y="385"/>
                  </a:cubicBezTo>
                  <a:cubicBezTo>
                    <a:pt x="328" y="384"/>
                    <a:pt x="330" y="385"/>
                    <a:pt x="330" y="383"/>
                  </a:cubicBezTo>
                  <a:cubicBezTo>
                    <a:pt x="332" y="383"/>
                    <a:pt x="331" y="385"/>
                    <a:pt x="334" y="384"/>
                  </a:cubicBezTo>
                  <a:cubicBezTo>
                    <a:pt x="336" y="385"/>
                    <a:pt x="336" y="383"/>
                    <a:pt x="338" y="383"/>
                  </a:cubicBezTo>
                  <a:cubicBezTo>
                    <a:pt x="341" y="384"/>
                    <a:pt x="340" y="382"/>
                    <a:pt x="342" y="382"/>
                  </a:cubicBezTo>
                  <a:cubicBezTo>
                    <a:pt x="342" y="381"/>
                    <a:pt x="343" y="381"/>
                    <a:pt x="344" y="381"/>
                  </a:cubicBezTo>
                  <a:cubicBezTo>
                    <a:pt x="344" y="381"/>
                    <a:pt x="344" y="381"/>
                    <a:pt x="344" y="381"/>
                  </a:cubicBezTo>
                  <a:cubicBezTo>
                    <a:pt x="346" y="381"/>
                    <a:pt x="347" y="381"/>
                    <a:pt x="347" y="382"/>
                  </a:cubicBezTo>
                  <a:cubicBezTo>
                    <a:pt x="347" y="382"/>
                    <a:pt x="347" y="382"/>
                    <a:pt x="347" y="382"/>
                  </a:cubicBezTo>
                  <a:cubicBezTo>
                    <a:pt x="348" y="383"/>
                    <a:pt x="349" y="384"/>
                    <a:pt x="349" y="384"/>
                  </a:cubicBezTo>
                  <a:cubicBezTo>
                    <a:pt x="349" y="385"/>
                    <a:pt x="349" y="385"/>
                    <a:pt x="349" y="385"/>
                  </a:cubicBezTo>
                  <a:cubicBezTo>
                    <a:pt x="350" y="385"/>
                    <a:pt x="350" y="386"/>
                    <a:pt x="350" y="387"/>
                  </a:cubicBezTo>
                  <a:cubicBezTo>
                    <a:pt x="352" y="388"/>
                    <a:pt x="351" y="392"/>
                    <a:pt x="354" y="393"/>
                  </a:cubicBezTo>
                  <a:cubicBezTo>
                    <a:pt x="354" y="395"/>
                    <a:pt x="353" y="395"/>
                    <a:pt x="353" y="396"/>
                  </a:cubicBezTo>
                  <a:cubicBezTo>
                    <a:pt x="353" y="396"/>
                    <a:pt x="353" y="397"/>
                    <a:pt x="353" y="397"/>
                  </a:cubicBezTo>
                  <a:cubicBezTo>
                    <a:pt x="353" y="397"/>
                    <a:pt x="352" y="397"/>
                    <a:pt x="352" y="397"/>
                  </a:cubicBezTo>
                  <a:cubicBezTo>
                    <a:pt x="351" y="398"/>
                    <a:pt x="352" y="399"/>
                    <a:pt x="352" y="400"/>
                  </a:cubicBezTo>
                  <a:cubicBezTo>
                    <a:pt x="351" y="402"/>
                    <a:pt x="350" y="401"/>
                    <a:pt x="350" y="404"/>
                  </a:cubicBezTo>
                  <a:cubicBezTo>
                    <a:pt x="351" y="405"/>
                    <a:pt x="351" y="407"/>
                    <a:pt x="352" y="407"/>
                  </a:cubicBezTo>
                  <a:cubicBezTo>
                    <a:pt x="353" y="407"/>
                    <a:pt x="355" y="407"/>
                    <a:pt x="355" y="409"/>
                  </a:cubicBezTo>
                  <a:cubicBezTo>
                    <a:pt x="357" y="409"/>
                    <a:pt x="358" y="409"/>
                    <a:pt x="359" y="409"/>
                  </a:cubicBezTo>
                  <a:cubicBezTo>
                    <a:pt x="359" y="409"/>
                    <a:pt x="360" y="409"/>
                    <a:pt x="360" y="409"/>
                  </a:cubicBezTo>
                  <a:cubicBezTo>
                    <a:pt x="362" y="409"/>
                    <a:pt x="363" y="410"/>
                    <a:pt x="363" y="412"/>
                  </a:cubicBezTo>
                  <a:cubicBezTo>
                    <a:pt x="364" y="412"/>
                    <a:pt x="364" y="412"/>
                    <a:pt x="364" y="413"/>
                  </a:cubicBezTo>
                  <a:cubicBezTo>
                    <a:pt x="366" y="414"/>
                    <a:pt x="367" y="415"/>
                    <a:pt x="368" y="416"/>
                  </a:cubicBezTo>
                  <a:cubicBezTo>
                    <a:pt x="368" y="417"/>
                    <a:pt x="369" y="417"/>
                    <a:pt x="369" y="417"/>
                  </a:cubicBezTo>
                  <a:cubicBezTo>
                    <a:pt x="368" y="420"/>
                    <a:pt x="373" y="418"/>
                    <a:pt x="372" y="421"/>
                  </a:cubicBezTo>
                  <a:cubicBezTo>
                    <a:pt x="373" y="421"/>
                    <a:pt x="373" y="420"/>
                    <a:pt x="373" y="419"/>
                  </a:cubicBezTo>
                  <a:cubicBezTo>
                    <a:pt x="374" y="419"/>
                    <a:pt x="374" y="419"/>
                    <a:pt x="374" y="419"/>
                  </a:cubicBezTo>
                  <a:cubicBezTo>
                    <a:pt x="374" y="417"/>
                    <a:pt x="376" y="418"/>
                    <a:pt x="377" y="416"/>
                  </a:cubicBezTo>
                  <a:cubicBezTo>
                    <a:pt x="378" y="416"/>
                    <a:pt x="378" y="416"/>
                    <a:pt x="378" y="416"/>
                  </a:cubicBezTo>
                  <a:cubicBezTo>
                    <a:pt x="379" y="415"/>
                    <a:pt x="379" y="415"/>
                    <a:pt x="381" y="415"/>
                  </a:cubicBezTo>
                  <a:cubicBezTo>
                    <a:pt x="381" y="415"/>
                    <a:pt x="381" y="415"/>
                    <a:pt x="381" y="415"/>
                  </a:cubicBezTo>
                  <a:cubicBezTo>
                    <a:pt x="381" y="415"/>
                    <a:pt x="381" y="415"/>
                    <a:pt x="381" y="415"/>
                  </a:cubicBezTo>
                  <a:cubicBezTo>
                    <a:pt x="384" y="414"/>
                    <a:pt x="383" y="416"/>
                    <a:pt x="385" y="416"/>
                  </a:cubicBezTo>
                  <a:cubicBezTo>
                    <a:pt x="384" y="419"/>
                    <a:pt x="387" y="419"/>
                    <a:pt x="387" y="421"/>
                  </a:cubicBezTo>
                  <a:cubicBezTo>
                    <a:pt x="388" y="421"/>
                    <a:pt x="389" y="421"/>
                    <a:pt x="388" y="422"/>
                  </a:cubicBezTo>
                  <a:cubicBezTo>
                    <a:pt x="388" y="423"/>
                    <a:pt x="389" y="423"/>
                    <a:pt x="389" y="423"/>
                  </a:cubicBezTo>
                  <a:cubicBezTo>
                    <a:pt x="389" y="424"/>
                    <a:pt x="389" y="424"/>
                    <a:pt x="390" y="425"/>
                  </a:cubicBezTo>
                  <a:cubicBezTo>
                    <a:pt x="390" y="426"/>
                    <a:pt x="390" y="427"/>
                    <a:pt x="390" y="428"/>
                  </a:cubicBezTo>
                  <a:cubicBezTo>
                    <a:pt x="392" y="430"/>
                    <a:pt x="392" y="433"/>
                    <a:pt x="393" y="436"/>
                  </a:cubicBezTo>
                  <a:cubicBezTo>
                    <a:pt x="393" y="436"/>
                    <a:pt x="394" y="436"/>
                    <a:pt x="394" y="437"/>
                  </a:cubicBezTo>
                  <a:cubicBezTo>
                    <a:pt x="394" y="438"/>
                    <a:pt x="395" y="439"/>
                    <a:pt x="395" y="441"/>
                  </a:cubicBezTo>
                  <a:cubicBezTo>
                    <a:pt x="396" y="444"/>
                    <a:pt x="397" y="446"/>
                    <a:pt x="399" y="447"/>
                  </a:cubicBezTo>
                  <a:cubicBezTo>
                    <a:pt x="399" y="447"/>
                    <a:pt x="399" y="447"/>
                    <a:pt x="399" y="447"/>
                  </a:cubicBezTo>
                  <a:cubicBezTo>
                    <a:pt x="398" y="448"/>
                    <a:pt x="401" y="449"/>
                    <a:pt x="401" y="451"/>
                  </a:cubicBezTo>
                  <a:cubicBezTo>
                    <a:pt x="401" y="451"/>
                    <a:pt x="401" y="451"/>
                    <a:pt x="402" y="452"/>
                  </a:cubicBezTo>
                  <a:cubicBezTo>
                    <a:pt x="402" y="452"/>
                    <a:pt x="402" y="452"/>
                    <a:pt x="403" y="452"/>
                  </a:cubicBezTo>
                  <a:cubicBezTo>
                    <a:pt x="403" y="453"/>
                    <a:pt x="403" y="455"/>
                    <a:pt x="404" y="455"/>
                  </a:cubicBezTo>
                  <a:cubicBezTo>
                    <a:pt x="404" y="457"/>
                    <a:pt x="404" y="458"/>
                    <a:pt x="404" y="460"/>
                  </a:cubicBezTo>
                  <a:cubicBezTo>
                    <a:pt x="404" y="462"/>
                    <a:pt x="403" y="462"/>
                    <a:pt x="404" y="465"/>
                  </a:cubicBezTo>
                  <a:cubicBezTo>
                    <a:pt x="405" y="465"/>
                    <a:pt x="405" y="465"/>
                    <a:pt x="405" y="466"/>
                  </a:cubicBezTo>
                  <a:cubicBezTo>
                    <a:pt x="406" y="467"/>
                    <a:pt x="405" y="469"/>
                    <a:pt x="405" y="470"/>
                  </a:cubicBezTo>
                  <a:cubicBezTo>
                    <a:pt x="405" y="471"/>
                    <a:pt x="406" y="471"/>
                    <a:pt x="406" y="471"/>
                  </a:cubicBezTo>
                  <a:cubicBezTo>
                    <a:pt x="406" y="472"/>
                    <a:pt x="406" y="472"/>
                    <a:pt x="406" y="472"/>
                  </a:cubicBezTo>
                  <a:cubicBezTo>
                    <a:pt x="406" y="473"/>
                    <a:pt x="407" y="474"/>
                    <a:pt x="408" y="476"/>
                  </a:cubicBezTo>
                  <a:cubicBezTo>
                    <a:pt x="408" y="476"/>
                    <a:pt x="408" y="476"/>
                    <a:pt x="409" y="476"/>
                  </a:cubicBezTo>
                  <a:cubicBezTo>
                    <a:pt x="409" y="476"/>
                    <a:pt x="409" y="477"/>
                    <a:pt x="409" y="477"/>
                  </a:cubicBezTo>
                  <a:cubicBezTo>
                    <a:pt x="409" y="477"/>
                    <a:pt x="410" y="477"/>
                    <a:pt x="410" y="478"/>
                  </a:cubicBezTo>
                  <a:cubicBezTo>
                    <a:pt x="410" y="480"/>
                    <a:pt x="412" y="480"/>
                    <a:pt x="412" y="482"/>
                  </a:cubicBezTo>
                  <a:cubicBezTo>
                    <a:pt x="412" y="483"/>
                    <a:pt x="412" y="485"/>
                    <a:pt x="412" y="487"/>
                  </a:cubicBezTo>
                  <a:cubicBezTo>
                    <a:pt x="411" y="487"/>
                    <a:pt x="410" y="488"/>
                    <a:pt x="410" y="490"/>
                  </a:cubicBezTo>
                  <a:cubicBezTo>
                    <a:pt x="408" y="490"/>
                    <a:pt x="406" y="490"/>
                    <a:pt x="404" y="490"/>
                  </a:cubicBezTo>
                  <a:cubicBezTo>
                    <a:pt x="402" y="490"/>
                    <a:pt x="401" y="491"/>
                    <a:pt x="400" y="491"/>
                  </a:cubicBezTo>
                  <a:cubicBezTo>
                    <a:pt x="400" y="491"/>
                    <a:pt x="400" y="492"/>
                    <a:pt x="400" y="492"/>
                  </a:cubicBezTo>
                  <a:cubicBezTo>
                    <a:pt x="399" y="493"/>
                    <a:pt x="396" y="492"/>
                    <a:pt x="396" y="495"/>
                  </a:cubicBezTo>
                  <a:cubicBezTo>
                    <a:pt x="396" y="495"/>
                    <a:pt x="396" y="495"/>
                    <a:pt x="396" y="495"/>
                  </a:cubicBezTo>
                  <a:cubicBezTo>
                    <a:pt x="396" y="495"/>
                    <a:pt x="396" y="495"/>
                    <a:pt x="396" y="496"/>
                  </a:cubicBezTo>
                  <a:cubicBezTo>
                    <a:pt x="396" y="499"/>
                    <a:pt x="399" y="499"/>
                    <a:pt x="400" y="502"/>
                  </a:cubicBezTo>
                  <a:cubicBezTo>
                    <a:pt x="400" y="505"/>
                    <a:pt x="399" y="506"/>
                    <a:pt x="398" y="507"/>
                  </a:cubicBezTo>
                  <a:cubicBezTo>
                    <a:pt x="398" y="508"/>
                    <a:pt x="398" y="508"/>
                    <a:pt x="398" y="508"/>
                  </a:cubicBezTo>
                  <a:cubicBezTo>
                    <a:pt x="397" y="509"/>
                    <a:pt x="398" y="511"/>
                    <a:pt x="397" y="512"/>
                  </a:cubicBezTo>
                  <a:cubicBezTo>
                    <a:pt x="397" y="512"/>
                    <a:pt x="396" y="512"/>
                    <a:pt x="396" y="512"/>
                  </a:cubicBezTo>
                  <a:cubicBezTo>
                    <a:pt x="396" y="513"/>
                    <a:pt x="396" y="513"/>
                    <a:pt x="396" y="513"/>
                  </a:cubicBezTo>
                  <a:cubicBezTo>
                    <a:pt x="396" y="513"/>
                    <a:pt x="396" y="513"/>
                    <a:pt x="396" y="513"/>
                  </a:cubicBezTo>
                  <a:cubicBezTo>
                    <a:pt x="396" y="514"/>
                    <a:pt x="396" y="514"/>
                    <a:pt x="396" y="514"/>
                  </a:cubicBezTo>
                  <a:cubicBezTo>
                    <a:pt x="396" y="515"/>
                    <a:pt x="395" y="516"/>
                    <a:pt x="393" y="517"/>
                  </a:cubicBezTo>
                  <a:cubicBezTo>
                    <a:pt x="393" y="517"/>
                    <a:pt x="393" y="517"/>
                    <a:pt x="393" y="517"/>
                  </a:cubicBezTo>
                  <a:cubicBezTo>
                    <a:pt x="392" y="518"/>
                    <a:pt x="392" y="518"/>
                    <a:pt x="391" y="518"/>
                  </a:cubicBezTo>
                  <a:cubicBezTo>
                    <a:pt x="391" y="520"/>
                    <a:pt x="389" y="520"/>
                    <a:pt x="388" y="522"/>
                  </a:cubicBezTo>
                  <a:cubicBezTo>
                    <a:pt x="388" y="522"/>
                    <a:pt x="388" y="523"/>
                    <a:pt x="388" y="524"/>
                  </a:cubicBezTo>
                  <a:cubicBezTo>
                    <a:pt x="388" y="524"/>
                    <a:pt x="388" y="524"/>
                    <a:pt x="388" y="524"/>
                  </a:cubicBezTo>
                  <a:cubicBezTo>
                    <a:pt x="388" y="526"/>
                    <a:pt x="388" y="529"/>
                    <a:pt x="388" y="531"/>
                  </a:cubicBezTo>
                  <a:cubicBezTo>
                    <a:pt x="388" y="533"/>
                    <a:pt x="388" y="533"/>
                    <a:pt x="388" y="534"/>
                  </a:cubicBezTo>
                  <a:cubicBezTo>
                    <a:pt x="388" y="534"/>
                    <a:pt x="388" y="534"/>
                    <a:pt x="388" y="534"/>
                  </a:cubicBezTo>
                  <a:cubicBezTo>
                    <a:pt x="388" y="536"/>
                    <a:pt x="389" y="537"/>
                    <a:pt x="390" y="538"/>
                  </a:cubicBezTo>
                  <a:cubicBezTo>
                    <a:pt x="390" y="538"/>
                    <a:pt x="391" y="538"/>
                    <a:pt x="391" y="538"/>
                  </a:cubicBezTo>
                  <a:cubicBezTo>
                    <a:pt x="391" y="539"/>
                    <a:pt x="392" y="539"/>
                    <a:pt x="392" y="539"/>
                  </a:cubicBezTo>
                  <a:cubicBezTo>
                    <a:pt x="393" y="539"/>
                    <a:pt x="393" y="539"/>
                    <a:pt x="393" y="539"/>
                  </a:cubicBezTo>
                  <a:cubicBezTo>
                    <a:pt x="393" y="539"/>
                    <a:pt x="394" y="539"/>
                    <a:pt x="394" y="540"/>
                  </a:cubicBezTo>
                  <a:cubicBezTo>
                    <a:pt x="397" y="540"/>
                    <a:pt x="401" y="540"/>
                    <a:pt x="404" y="540"/>
                  </a:cubicBezTo>
                  <a:cubicBezTo>
                    <a:pt x="406" y="539"/>
                    <a:pt x="407" y="538"/>
                    <a:pt x="408" y="538"/>
                  </a:cubicBezTo>
                  <a:cubicBezTo>
                    <a:pt x="410" y="538"/>
                    <a:pt x="410" y="536"/>
                    <a:pt x="412" y="536"/>
                  </a:cubicBezTo>
                  <a:cubicBezTo>
                    <a:pt x="412" y="532"/>
                    <a:pt x="414" y="529"/>
                    <a:pt x="413" y="524"/>
                  </a:cubicBezTo>
                  <a:cubicBezTo>
                    <a:pt x="414" y="523"/>
                    <a:pt x="415" y="523"/>
                    <a:pt x="415" y="522"/>
                  </a:cubicBezTo>
                  <a:cubicBezTo>
                    <a:pt x="415" y="522"/>
                    <a:pt x="415" y="522"/>
                    <a:pt x="415" y="522"/>
                  </a:cubicBezTo>
                  <a:cubicBezTo>
                    <a:pt x="415" y="521"/>
                    <a:pt x="418" y="521"/>
                    <a:pt x="419" y="520"/>
                  </a:cubicBezTo>
                  <a:cubicBezTo>
                    <a:pt x="419" y="519"/>
                    <a:pt x="419" y="519"/>
                    <a:pt x="419" y="519"/>
                  </a:cubicBezTo>
                  <a:cubicBezTo>
                    <a:pt x="419" y="519"/>
                    <a:pt x="419" y="519"/>
                    <a:pt x="419" y="518"/>
                  </a:cubicBezTo>
                  <a:cubicBezTo>
                    <a:pt x="420" y="518"/>
                    <a:pt x="421" y="517"/>
                    <a:pt x="422" y="517"/>
                  </a:cubicBezTo>
                  <a:cubicBezTo>
                    <a:pt x="423" y="517"/>
                    <a:pt x="423" y="517"/>
                    <a:pt x="423" y="517"/>
                  </a:cubicBezTo>
                  <a:cubicBezTo>
                    <a:pt x="424" y="517"/>
                    <a:pt x="424" y="517"/>
                    <a:pt x="424" y="517"/>
                  </a:cubicBezTo>
                  <a:cubicBezTo>
                    <a:pt x="425" y="516"/>
                    <a:pt x="426" y="514"/>
                    <a:pt x="427" y="514"/>
                  </a:cubicBezTo>
                  <a:cubicBezTo>
                    <a:pt x="427" y="514"/>
                    <a:pt x="427" y="514"/>
                    <a:pt x="427" y="513"/>
                  </a:cubicBezTo>
                  <a:cubicBezTo>
                    <a:pt x="427" y="513"/>
                    <a:pt x="428" y="513"/>
                    <a:pt x="428" y="513"/>
                  </a:cubicBezTo>
                  <a:cubicBezTo>
                    <a:pt x="428" y="513"/>
                    <a:pt x="428" y="513"/>
                    <a:pt x="428" y="513"/>
                  </a:cubicBezTo>
                  <a:cubicBezTo>
                    <a:pt x="430" y="513"/>
                    <a:pt x="430" y="510"/>
                    <a:pt x="431" y="510"/>
                  </a:cubicBezTo>
                  <a:cubicBezTo>
                    <a:pt x="431" y="510"/>
                    <a:pt x="431" y="510"/>
                    <a:pt x="431" y="510"/>
                  </a:cubicBezTo>
                  <a:cubicBezTo>
                    <a:pt x="432" y="509"/>
                    <a:pt x="432" y="508"/>
                    <a:pt x="433" y="507"/>
                  </a:cubicBezTo>
                  <a:cubicBezTo>
                    <a:pt x="434" y="503"/>
                    <a:pt x="431" y="501"/>
                    <a:pt x="432" y="497"/>
                  </a:cubicBezTo>
                  <a:cubicBezTo>
                    <a:pt x="432" y="497"/>
                    <a:pt x="431" y="497"/>
                    <a:pt x="431" y="496"/>
                  </a:cubicBezTo>
                  <a:cubicBezTo>
                    <a:pt x="429" y="492"/>
                    <a:pt x="432" y="486"/>
                    <a:pt x="435" y="485"/>
                  </a:cubicBezTo>
                  <a:cubicBezTo>
                    <a:pt x="434" y="483"/>
                    <a:pt x="437" y="484"/>
                    <a:pt x="437" y="482"/>
                  </a:cubicBezTo>
                  <a:cubicBezTo>
                    <a:pt x="439" y="482"/>
                    <a:pt x="440" y="481"/>
                    <a:pt x="440" y="480"/>
                  </a:cubicBezTo>
                  <a:cubicBezTo>
                    <a:pt x="443" y="480"/>
                    <a:pt x="444" y="479"/>
                    <a:pt x="446" y="478"/>
                  </a:cubicBezTo>
                  <a:cubicBezTo>
                    <a:pt x="449" y="479"/>
                    <a:pt x="452" y="479"/>
                    <a:pt x="454" y="480"/>
                  </a:cubicBezTo>
                  <a:cubicBezTo>
                    <a:pt x="454" y="479"/>
                    <a:pt x="455" y="479"/>
                    <a:pt x="455" y="479"/>
                  </a:cubicBezTo>
                  <a:cubicBezTo>
                    <a:pt x="456" y="479"/>
                    <a:pt x="456" y="477"/>
                    <a:pt x="457" y="477"/>
                  </a:cubicBezTo>
                  <a:cubicBezTo>
                    <a:pt x="458" y="475"/>
                    <a:pt x="460" y="474"/>
                    <a:pt x="460" y="471"/>
                  </a:cubicBezTo>
                  <a:cubicBezTo>
                    <a:pt x="459" y="471"/>
                    <a:pt x="459" y="471"/>
                    <a:pt x="459" y="470"/>
                  </a:cubicBezTo>
                  <a:cubicBezTo>
                    <a:pt x="458" y="469"/>
                    <a:pt x="456" y="469"/>
                    <a:pt x="456" y="468"/>
                  </a:cubicBezTo>
                  <a:cubicBezTo>
                    <a:pt x="455" y="466"/>
                    <a:pt x="455" y="464"/>
                    <a:pt x="456" y="462"/>
                  </a:cubicBezTo>
                  <a:cubicBezTo>
                    <a:pt x="457" y="459"/>
                    <a:pt x="453" y="460"/>
                    <a:pt x="453" y="457"/>
                  </a:cubicBezTo>
                  <a:cubicBezTo>
                    <a:pt x="455" y="456"/>
                    <a:pt x="454" y="455"/>
                    <a:pt x="454" y="454"/>
                  </a:cubicBezTo>
                  <a:cubicBezTo>
                    <a:pt x="454" y="453"/>
                    <a:pt x="455" y="453"/>
                    <a:pt x="455" y="453"/>
                  </a:cubicBezTo>
                  <a:cubicBezTo>
                    <a:pt x="456" y="452"/>
                    <a:pt x="457" y="452"/>
                    <a:pt x="457" y="450"/>
                  </a:cubicBezTo>
                  <a:cubicBezTo>
                    <a:pt x="457" y="450"/>
                    <a:pt x="456" y="450"/>
                    <a:pt x="455" y="449"/>
                  </a:cubicBezTo>
                  <a:cubicBezTo>
                    <a:pt x="455" y="449"/>
                    <a:pt x="454" y="449"/>
                    <a:pt x="453" y="449"/>
                  </a:cubicBezTo>
                  <a:cubicBezTo>
                    <a:pt x="453" y="446"/>
                    <a:pt x="450" y="447"/>
                    <a:pt x="451" y="444"/>
                  </a:cubicBezTo>
                  <a:cubicBezTo>
                    <a:pt x="448" y="445"/>
                    <a:pt x="446" y="444"/>
                    <a:pt x="444" y="443"/>
                  </a:cubicBezTo>
                  <a:cubicBezTo>
                    <a:pt x="443" y="442"/>
                    <a:pt x="442" y="442"/>
                    <a:pt x="442" y="441"/>
                  </a:cubicBezTo>
                  <a:cubicBezTo>
                    <a:pt x="442" y="440"/>
                    <a:pt x="441" y="439"/>
                    <a:pt x="441" y="439"/>
                  </a:cubicBezTo>
                  <a:cubicBezTo>
                    <a:pt x="441" y="439"/>
                    <a:pt x="441" y="439"/>
                    <a:pt x="441" y="439"/>
                  </a:cubicBezTo>
                  <a:cubicBezTo>
                    <a:pt x="439" y="438"/>
                    <a:pt x="438" y="436"/>
                    <a:pt x="436" y="437"/>
                  </a:cubicBezTo>
                  <a:cubicBezTo>
                    <a:pt x="436" y="437"/>
                    <a:pt x="436" y="437"/>
                    <a:pt x="436" y="437"/>
                  </a:cubicBezTo>
                  <a:cubicBezTo>
                    <a:pt x="433" y="437"/>
                    <a:pt x="431" y="438"/>
                    <a:pt x="428" y="438"/>
                  </a:cubicBezTo>
                  <a:cubicBezTo>
                    <a:pt x="428" y="436"/>
                    <a:pt x="427" y="435"/>
                    <a:pt x="426" y="435"/>
                  </a:cubicBezTo>
                  <a:cubicBezTo>
                    <a:pt x="427" y="432"/>
                    <a:pt x="424" y="432"/>
                    <a:pt x="424" y="429"/>
                  </a:cubicBezTo>
                  <a:cubicBezTo>
                    <a:pt x="426" y="428"/>
                    <a:pt x="425" y="425"/>
                    <a:pt x="428" y="425"/>
                  </a:cubicBezTo>
                  <a:cubicBezTo>
                    <a:pt x="428" y="423"/>
                    <a:pt x="428" y="422"/>
                    <a:pt x="429" y="422"/>
                  </a:cubicBezTo>
                  <a:cubicBezTo>
                    <a:pt x="429" y="420"/>
                    <a:pt x="430" y="420"/>
                    <a:pt x="430" y="419"/>
                  </a:cubicBezTo>
                  <a:cubicBezTo>
                    <a:pt x="430" y="415"/>
                    <a:pt x="428" y="414"/>
                    <a:pt x="429" y="409"/>
                  </a:cubicBezTo>
                  <a:cubicBezTo>
                    <a:pt x="429" y="409"/>
                    <a:pt x="429" y="409"/>
                    <a:pt x="429" y="409"/>
                  </a:cubicBezTo>
                  <a:cubicBezTo>
                    <a:pt x="429" y="409"/>
                    <a:pt x="429" y="409"/>
                    <a:pt x="429" y="409"/>
                  </a:cubicBezTo>
                  <a:cubicBezTo>
                    <a:pt x="431" y="408"/>
                    <a:pt x="431" y="407"/>
                    <a:pt x="432" y="406"/>
                  </a:cubicBezTo>
                  <a:cubicBezTo>
                    <a:pt x="432" y="406"/>
                    <a:pt x="432" y="406"/>
                    <a:pt x="433" y="406"/>
                  </a:cubicBezTo>
                  <a:cubicBezTo>
                    <a:pt x="433" y="405"/>
                    <a:pt x="433" y="403"/>
                    <a:pt x="434" y="402"/>
                  </a:cubicBezTo>
                  <a:cubicBezTo>
                    <a:pt x="435" y="402"/>
                    <a:pt x="435" y="402"/>
                    <a:pt x="435" y="402"/>
                  </a:cubicBezTo>
                  <a:cubicBezTo>
                    <a:pt x="435" y="400"/>
                    <a:pt x="437" y="401"/>
                    <a:pt x="437" y="399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8" y="398"/>
                    <a:pt x="438" y="398"/>
                    <a:pt x="438" y="397"/>
                  </a:cubicBezTo>
                  <a:cubicBezTo>
                    <a:pt x="438" y="397"/>
                    <a:pt x="438" y="397"/>
                    <a:pt x="438" y="396"/>
                  </a:cubicBezTo>
                  <a:cubicBezTo>
                    <a:pt x="438" y="394"/>
                    <a:pt x="441" y="393"/>
                    <a:pt x="441" y="390"/>
                  </a:cubicBezTo>
                  <a:cubicBezTo>
                    <a:pt x="442" y="390"/>
                    <a:pt x="442" y="389"/>
                    <a:pt x="442" y="388"/>
                  </a:cubicBezTo>
                  <a:cubicBezTo>
                    <a:pt x="443" y="388"/>
                    <a:pt x="443" y="388"/>
                    <a:pt x="443" y="387"/>
                  </a:cubicBezTo>
                  <a:cubicBezTo>
                    <a:pt x="446" y="387"/>
                    <a:pt x="449" y="386"/>
                    <a:pt x="451" y="385"/>
                  </a:cubicBezTo>
                  <a:cubicBezTo>
                    <a:pt x="453" y="386"/>
                    <a:pt x="454" y="386"/>
                    <a:pt x="456" y="385"/>
                  </a:cubicBezTo>
                  <a:cubicBezTo>
                    <a:pt x="456" y="386"/>
                    <a:pt x="456" y="387"/>
                    <a:pt x="455" y="387"/>
                  </a:cubicBezTo>
                  <a:cubicBezTo>
                    <a:pt x="455" y="387"/>
                    <a:pt x="454" y="387"/>
                    <a:pt x="454" y="388"/>
                  </a:cubicBezTo>
                  <a:cubicBezTo>
                    <a:pt x="454" y="388"/>
                    <a:pt x="453" y="389"/>
                    <a:pt x="453" y="390"/>
                  </a:cubicBezTo>
                  <a:cubicBezTo>
                    <a:pt x="453" y="392"/>
                    <a:pt x="456" y="391"/>
                    <a:pt x="458" y="392"/>
                  </a:cubicBezTo>
                  <a:cubicBezTo>
                    <a:pt x="458" y="392"/>
                    <a:pt x="459" y="393"/>
                    <a:pt x="459" y="393"/>
                  </a:cubicBezTo>
                  <a:cubicBezTo>
                    <a:pt x="459" y="393"/>
                    <a:pt x="460" y="393"/>
                    <a:pt x="460" y="393"/>
                  </a:cubicBezTo>
                  <a:cubicBezTo>
                    <a:pt x="460" y="396"/>
                    <a:pt x="464" y="392"/>
                    <a:pt x="464" y="395"/>
                  </a:cubicBezTo>
                  <a:cubicBezTo>
                    <a:pt x="464" y="396"/>
                    <a:pt x="464" y="396"/>
                    <a:pt x="464" y="396"/>
                  </a:cubicBezTo>
                  <a:cubicBezTo>
                    <a:pt x="465" y="397"/>
                    <a:pt x="466" y="397"/>
                    <a:pt x="468" y="398"/>
                  </a:cubicBezTo>
                  <a:cubicBezTo>
                    <a:pt x="468" y="398"/>
                    <a:pt x="468" y="398"/>
                    <a:pt x="468" y="398"/>
                  </a:cubicBezTo>
                  <a:cubicBezTo>
                    <a:pt x="468" y="398"/>
                    <a:pt x="469" y="398"/>
                    <a:pt x="469" y="398"/>
                  </a:cubicBezTo>
                  <a:cubicBezTo>
                    <a:pt x="473" y="398"/>
                    <a:pt x="477" y="396"/>
                    <a:pt x="483" y="397"/>
                  </a:cubicBezTo>
                  <a:cubicBezTo>
                    <a:pt x="483" y="398"/>
                    <a:pt x="484" y="398"/>
                    <a:pt x="485" y="398"/>
                  </a:cubicBezTo>
                  <a:cubicBezTo>
                    <a:pt x="485" y="400"/>
                    <a:pt x="485" y="400"/>
                    <a:pt x="485" y="400"/>
                  </a:cubicBezTo>
                  <a:cubicBezTo>
                    <a:pt x="486" y="400"/>
                    <a:pt x="485" y="401"/>
                    <a:pt x="486" y="401"/>
                  </a:cubicBezTo>
                  <a:cubicBezTo>
                    <a:pt x="487" y="402"/>
                    <a:pt x="488" y="403"/>
                    <a:pt x="488" y="404"/>
                  </a:cubicBezTo>
                  <a:cubicBezTo>
                    <a:pt x="489" y="404"/>
                    <a:pt x="489" y="406"/>
                    <a:pt x="490" y="406"/>
                  </a:cubicBezTo>
                  <a:cubicBezTo>
                    <a:pt x="490" y="408"/>
                    <a:pt x="490" y="410"/>
                    <a:pt x="490" y="41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0" y="414"/>
                    <a:pt x="492" y="415"/>
                    <a:pt x="493" y="417"/>
                  </a:cubicBezTo>
                  <a:cubicBezTo>
                    <a:pt x="493" y="417"/>
                    <a:pt x="493" y="417"/>
                    <a:pt x="493" y="417"/>
                  </a:cubicBezTo>
                  <a:cubicBezTo>
                    <a:pt x="493" y="417"/>
                    <a:pt x="493" y="417"/>
                    <a:pt x="493" y="417"/>
                  </a:cubicBezTo>
                  <a:cubicBezTo>
                    <a:pt x="495" y="417"/>
                    <a:pt x="494" y="420"/>
                    <a:pt x="496" y="419"/>
                  </a:cubicBezTo>
                  <a:cubicBezTo>
                    <a:pt x="497" y="420"/>
                    <a:pt x="498" y="421"/>
                    <a:pt x="498" y="422"/>
                  </a:cubicBezTo>
                  <a:cubicBezTo>
                    <a:pt x="503" y="422"/>
                    <a:pt x="503" y="422"/>
                    <a:pt x="503" y="422"/>
                  </a:cubicBezTo>
                  <a:cubicBezTo>
                    <a:pt x="504" y="423"/>
                    <a:pt x="505" y="421"/>
                    <a:pt x="505" y="423"/>
                  </a:cubicBezTo>
                  <a:cubicBezTo>
                    <a:pt x="505" y="423"/>
                    <a:pt x="506" y="423"/>
                    <a:pt x="506" y="423"/>
                  </a:cubicBezTo>
                  <a:cubicBezTo>
                    <a:pt x="506" y="423"/>
                    <a:pt x="507" y="423"/>
                    <a:pt x="507" y="423"/>
                  </a:cubicBezTo>
                  <a:cubicBezTo>
                    <a:pt x="507" y="423"/>
                    <a:pt x="508" y="425"/>
                    <a:pt x="509" y="424"/>
                  </a:cubicBezTo>
                  <a:cubicBezTo>
                    <a:pt x="510" y="423"/>
                    <a:pt x="511" y="423"/>
                    <a:pt x="511" y="421"/>
                  </a:cubicBezTo>
                  <a:cubicBezTo>
                    <a:pt x="511" y="421"/>
                    <a:pt x="511" y="421"/>
                    <a:pt x="511" y="420"/>
                  </a:cubicBezTo>
                  <a:cubicBezTo>
                    <a:pt x="511" y="415"/>
                    <a:pt x="511" y="415"/>
                    <a:pt x="511" y="415"/>
                  </a:cubicBezTo>
                  <a:cubicBezTo>
                    <a:pt x="511" y="415"/>
                    <a:pt x="511" y="415"/>
                    <a:pt x="511" y="414"/>
                  </a:cubicBezTo>
                  <a:cubicBezTo>
                    <a:pt x="510" y="413"/>
                    <a:pt x="513" y="412"/>
                    <a:pt x="512" y="410"/>
                  </a:cubicBezTo>
                  <a:cubicBezTo>
                    <a:pt x="512" y="410"/>
                    <a:pt x="512" y="410"/>
                    <a:pt x="512" y="410"/>
                  </a:cubicBezTo>
                  <a:cubicBezTo>
                    <a:pt x="512" y="409"/>
                    <a:pt x="512" y="409"/>
                    <a:pt x="512" y="408"/>
                  </a:cubicBezTo>
                  <a:cubicBezTo>
                    <a:pt x="512" y="408"/>
                    <a:pt x="512" y="407"/>
                    <a:pt x="513" y="408"/>
                  </a:cubicBezTo>
                  <a:cubicBezTo>
                    <a:pt x="514" y="407"/>
                    <a:pt x="515" y="406"/>
                    <a:pt x="515" y="405"/>
                  </a:cubicBezTo>
                  <a:cubicBezTo>
                    <a:pt x="515" y="404"/>
                    <a:pt x="515" y="404"/>
                    <a:pt x="515" y="404"/>
                  </a:cubicBezTo>
                  <a:cubicBezTo>
                    <a:pt x="515" y="402"/>
                    <a:pt x="515" y="401"/>
                    <a:pt x="514" y="401"/>
                  </a:cubicBezTo>
                  <a:close/>
                  <a:moveTo>
                    <a:pt x="371" y="486"/>
                  </a:moveTo>
                  <a:cubicBezTo>
                    <a:pt x="369" y="486"/>
                    <a:pt x="368" y="486"/>
                    <a:pt x="367" y="487"/>
                  </a:cubicBezTo>
                  <a:cubicBezTo>
                    <a:pt x="367" y="488"/>
                    <a:pt x="367" y="490"/>
                    <a:pt x="368" y="491"/>
                  </a:cubicBezTo>
                  <a:cubicBezTo>
                    <a:pt x="371" y="491"/>
                    <a:pt x="371" y="488"/>
                    <a:pt x="371" y="486"/>
                  </a:cubicBezTo>
                  <a:close/>
                  <a:moveTo>
                    <a:pt x="277" y="494"/>
                  </a:moveTo>
                  <a:cubicBezTo>
                    <a:pt x="276" y="494"/>
                    <a:pt x="276" y="493"/>
                    <a:pt x="274" y="493"/>
                  </a:cubicBezTo>
                  <a:cubicBezTo>
                    <a:pt x="274" y="494"/>
                    <a:pt x="273" y="495"/>
                    <a:pt x="273" y="497"/>
                  </a:cubicBezTo>
                  <a:cubicBezTo>
                    <a:pt x="276" y="497"/>
                    <a:pt x="277" y="496"/>
                    <a:pt x="277" y="494"/>
                  </a:cubicBezTo>
                  <a:close/>
                  <a:moveTo>
                    <a:pt x="362" y="496"/>
                  </a:moveTo>
                  <a:cubicBezTo>
                    <a:pt x="361" y="497"/>
                    <a:pt x="360" y="498"/>
                    <a:pt x="361" y="499"/>
                  </a:cubicBezTo>
                  <a:cubicBezTo>
                    <a:pt x="364" y="500"/>
                    <a:pt x="364" y="496"/>
                    <a:pt x="362" y="496"/>
                  </a:cubicBezTo>
                  <a:close/>
                  <a:moveTo>
                    <a:pt x="351" y="500"/>
                  </a:moveTo>
                  <a:cubicBezTo>
                    <a:pt x="351" y="500"/>
                    <a:pt x="351" y="500"/>
                    <a:pt x="351" y="500"/>
                  </a:cubicBezTo>
                  <a:cubicBezTo>
                    <a:pt x="349" y="500"/>
                    <a:pt x="348" y="502"/>
                    <a:pt x="349" y="504"/>
                  </a:cubicBezTo>
                  <a:cubicBezTo>
                    <a:pt x="350" y="503"/>
                    <a:pt x="352" y="504"/>
                    <a:pt x="353" y="502"/>
                  </a:cubicBezTo>
                  <a:cubicBezTo>
                    <a:pt x="353" y="502"/>
                    <a:pt x="353" y="502"/>
                    <a:pt x="353" y="502"/>
                  </a:cubicBezTo>
                  <a:cubicBezTo>
                    <a:pt x="353" y="501"/>
                    <a:pt x="353" y="501"/>
                    <a:pt x="354" y="500"/>
                  </a:cubicBezTo>
                  <a:cubicBezTo>
                    <a:pt x="352" y="499"/>
                    <a:pt x="352" y="499"/>
                    <a:pt x="351" y="500"/>
                  </a:cubicBezTo>
                  <a:close/>
                  <a:moveTo>
                    <a:pt x="337" y="501"/>
                  </a:moveTo>
                  <a:cubicBezTo>
                    <a:pt x="338" y="502"/>
                    <a:pt x="338" y="502"/>
                    <a:pt x="338" y="503"/>
                  </a:cubicBezTo>
                  <a:cubicBezTo>
                    <a:pt x="339" y="503"/>
                    <a:pt x="341" y="504"/>
                    <a:pt x="340" y="501"/>
                  </a:cubicBezTo>
                  <a:cubicBezTo>
                    <a:pt x="340" y="501"/>
                    <a:pt x="340" y="500"/>
                    <a:pt x="340" y="500"/>
                  </a:cubicBezTo>
                  <a:cubicBezTo>
                    <a:pt x="339" y="499"/>
                    <a:pt x="338" y="499"/>
                    <a:pt x="337" y="500"/>
                  </a:cubicBezTo>
                  <a:cubicBezTo>
                    <a:pt x="337" y="500"/>
                    <a:pt x="337" y="500"/>
                    <a:pt x="337" y="500"/>
                  </a:cubicBezTo>
                  <a:cubicBezTo>
                    <a:pt x="337" y="500"/>
                    <a:pt x="337" y="500"/>
                    <a:pt x="337" y="501"/>
                  </a:cubicBezTo>
                  <a:cubicBezTo>
                    <a:pt x="337" y="501"/>
                    <a:pt x="337" y="501"/>
                    <a:pt x="337" y="501"/>
                  </a:cubicBezTo>
                  <a:close/>
                  <a:moveTo>
                    <a:pt x="331" y="504"/>
                  </a:moveTo>
                  <a:cubicBezTo>
                    <a:pt x="330" y="504"/>
                    <a:pt x="329" y="502"/>
                    <a:pt x="328" y="503"/>
                  </a:cubicBezTo>
                  <a:cubicBezTo>
                    <a:pt x="328" y="503"/>
                    <a:pt x="328" y="503"/>
                    <a:pt x="328" y="503"/>
                  </a:cubicBezTo>
                  <a:cubicBezTo>
                    <a:pt x="328" y="506"/>
                    <a:pt x="328" y="506"/>
                    <a:pt x="330" y="506"/>
                  </a:cubicBezTo>
                  <a:cubicBezTo>
                    <a:pt x="329" y="505"/>
                    <a:pt x="332" y="505"/>
                    <a:pt x="331" y="504"/>
                  </a:cubicBezTo>
                  <a:close/>
                  <a:moveTo>
                    <a:pt x="358" y="504"/>
                  </a:moveTo>
                  <a:cubicBezTo>
                    <a:pt x="357" y="504"/>
                    <a:pt x="356" y="503"/>
                    <a:pt x="354" y="503"/>
                  </a:cubicBezTo>
                  <a:cubicBezTo>
                    <a:pt x="354" y="504"/>
                    <a:pt x="353" y="505"/>
                    <a:pt x="354" y="507"/>
                  </a:cubicBezTo>
                  <a:cubicBezTo>
                    <a:pt x="354" y="508"/>
                    <a:pt x="355" y="508"/>
                    <a:pt x="355" y="509"/>
                  </a:cubicBezTo>
                  <a:cubicBezTo>
                    <a:pt x="356" y="510"/>
                    <a:pt x="356" y="512"/>
                    <a:pt x="358" y="512"/>
                  </a:cubicBezTo>
                  <a:cubicBezTo>
                    <a:pt x="361" y="511"/>
                    <a:pt x="356" y="511"/>
                    <a:pt x="357" y="508"/>
                  </a:cubicBezTo>
                  <a:cubicBezTo>
                    <a:pt x="358" y="507"/>
                    <a:pt x="358" y="506"/>
                    <a:pt x="358" y="504"/>
                  </a:cubicBezTo>
                  <a:close/>
                  <a:moveTo>
                    <a:pt x="388" y="519"/>
                  </a:moveTo>
                  <a:cubicBezTo>
                    <a:pt x="389" y="518"/>
                    <a:pt x="390" y="518"/>
                    <a:pt x="390" y="517"/>
                  </a:cubicBezTo>
                  <a:cubicBezTo>
                    <a:pt x="387" y="517"/>
                    <a:pt x="387" y="515"/>
                    <a:pt x="384" y="515"/>
                  </a:cubicBezTo>
                  <a:cubicBezTo>
                    <a:pt x="382" y="515"/>
                    <a:pt x="382" y="516"/>
                    <a:pt x="381" y="517"/>
                  </a:cubicBezTo>
                  <a:cubicBezTo>
                    <a:pt x="380" y="517"/>
                    <a:pt x="380" y="518"/>
                    <a:pt x="379" y="518"/>
                  </a:cubicBezTo>
                  <a:cubicBezTo>
                    <a:pt x="377" y="519"/>
                    <a:pt x="376" y="521"/>
                    <a:pt x="373" y="521"/>
                  </a:cubicBezTo>
                  <a:cubicBezTo>
                    <a:pt x="372" y="520"/>
                    <a:pt x="372" y="518"/>
                    <a:pt x="370" y="517"/>
                  </a:cubicBezTo>
                  <a:cubicBezTo>
                    <a:pt x="370" y="520"/>
                    <a:pt x="368" y="521"/>
                    <a:pt x="368" y="523"/>
                  </a:cubicBezTo>
                  <a:cubicBezTo>
                    <a:pt x="367" y="524"/>
                    <a:pt x="367" y="525"/>
                    <a:pt x="364" y="525"/>
                  </a:cubicBezTo>
                  <a:cubicBezTo>
                    <a:pt x="363" y="526"/>
                    <a:pt x="362" y="525"/>
                    <a:pt x="362" y="525"/>
                  </a:cubicBezTo>
                  <a:cubicBezTo>
                    <a:pt x="361" y="525"/>
                    <a:pt x="361" y="525"/>
                    <a:pt x="361" y="525"/>
                  </a:cubicBezTo>
                  <a:cubicBezTo>
                    <a:pt x="359" y="524"/>
                    <a:pt x="358" y="522"/>
                    <a:pt x="356" y="523"/>
                  </a:cubicBezTo>
                  <a:cubicBezTo>
                    <a:pt x="356" y="523"/>
                    <a:pt x="356" y="523"/>
                    <a:pt x="356" y="523"/>
                  </a:cubicBezTo>
                  <a:cubicBezTo>
                    <a:pt x="356" y="523"/>
                    <a:pt x="355" y="523"/>
                    <a:pt x="355" y="523"/>
                  </a:cubicBezTo>
                  <a:cubicBezTo>
                    <a:pt x="353" y="522"/>
                    <a:pt x="354" y="524"/>
                    <a:pt x="352" y="524"/>
                  </a:cubicBezTo>
                  <a:cubicBezTo>
                    <a:pt x="350" y="524"/>
                    <a:pt x="348" y="524"/>
                    <a:pt x="346" y="524"/>
                  </a:cubicBezTo>
                  <a:cubicBezTo>
                    <a:pt x="347" y="525"/>
                    <a:pt x="346" y="526"/>
                    <a:pt x="346" y="526"/>
                  </a:cubicBezTo>
                  <a:cubicBezTo>
                    <a:pt x="344" y="526"/>
                    <a:pt x="345" y="529"/>
                    <a:pt x="343" y="529"/>
                  </a:cubicBezTo>
                  <a:cubicBezTo>
                    <a:pt x="342" y="529"/>
                    <a:pt x="341" y="530"/>
                    <a:pt x="340" y="531"/>
                  </a:cubicBezTo>
                  <a:cubicBezTo>
                    <a:pt x="337" y="530"/>
                    <a:pt x="337" y="532"/>
                    <a:pt x="334" y="532"/>
                  </a:cubicBezTo>
                  <a:cubicBezTo>
                    <a:pt x="333" y="533"/>
                    <a:pt x="333" y="533"/>
                    <a:pt x="332" y="532"/>
                  </a:cubicBezTo>
                  <a:cubicBezTo>
                    <a:pt x="332" y="532"/>
                    <a:pt x="331" y="532"/>
                    <a:pt x="331" y="532"/>
                  </a:cubicBezTo>
                  <a:cubicBezTo>
                    <a:pt x="330" y="531"/>
                    <a:pt x="328" y="533"/>
                    <a:pt x="326" y="533"/>
                  </a:cubicBezTo>
                  <a:cubicBezTo>
                    <a:pt x="326" y="533"/>
                    <a:pt x="326" y="533"/>
                    <a:pt x="326" y="533"/>
                  </a:cubicBezTo>
                  <a:cubicBezTo>
                    <a:pt x="325" y="534"/>
                    <a:pt x="324" y="535"/>
                    <a:pt x="323" y="534"/>
                  </a:cubicBezTo>
                  <a:cubicBezTo>
                    <a:pt x="322" y="534"/>
                    <a:pt x="322" y="534"/>
                    <a:pt x="322" y="534"/>
                  </a:cubicBezTo>
                  <a:cubicBezTo>
                    <a:pt x="321" y="534"/>
                    <a:pt x="320" y="531"/>
                    <a:pt x="320" y="533"/>
                  </a:cubicBezTo>
                  <a:cubicBezTo>
                    <a:pt x="317" y="534"/>
                    <a:pt x="317" y="532"/>
                    <a:pt x="314" y="532"/>
                  </a:cubicBezTo>
                  <a:cubicBezTo>
                    <a:pt x="314" y="533"/>
                    <a:pt x="313" y="533"/>
                    <a:pt x="313" y="533"/>
                  </a:cubicBezTo>
                  <a:cubicBezTo>
                    <a:pt x="313" y="533"/>
                    <a:pt x="313" y="533"/>
                    <a:pt x="313" y="533"/>
                  </a:cubicBezTo>
                  <a:cubicBezTo>
                    <a:pt x="311" y="532"/>
                    <a:pt x="310" y="534"/>
                    <a:pt x="308" y="534"/>
                  </a:cubicBezTo>
                  <a:cubicBezTo>
                    <a:pt x="308" y="534"/>
                    <a:pt x="308" y="534"/>
                    <a:pt x="308" y="535"/>
                  </a:cubicBezTo>
                  <a:cubicBezTo>
                    <a:pt x="308" y="535"/>
                    <a:pt x="308" y="535"/>
                    <a:pt x="307" y="535"/>
                  </a:cubicBezTo>
                  <a:cubicBezTo>
                    <a:pt x="306" y="535"/>
                    <a:pt x="302" y="535"/>
                    <a:pt x="299" y="535"/>
                  </a:cubicBezTo>
                  <a:cubicBezTo>
                    <a:pt x="299" y="535"/>
                    <a:pt x="299" y="534"/>
                    <a:pt x="298" y="534"/>
                  </a:cubicBezTo>
                  <a:cubicBezTo>
                    <a:pt x="298" y="534"/>
                    <a:pt x="298" y="534"/>
                    <a:pt x="298" y="534"/>
                  </a:cubicBezTo>
                  <a:cubicBezTo>
                    <a:pt x="298" y="531"/>
                    <a:pt x="296" y="531"/>
                    <a:pt x="294" y="530"/>
                  </a:cubicBezTo>
                  <a:cubicBezTo>
                    <a:pt x="294" y="530"/>
                    <a:pt x="294" y="530"/>
                    <a:pt x="294" y="530"/>
                  </a:cubicBezTo>
                  <a:cubicBezTo>
                    <a:pt x="294" y="529"/>
                    <a:pt x="293" y="528"/>
                    <a:pt x="293" y="528"/>
                  </a:cubicBezTo>
                  <a:cubicBezTo>
                    <a:pt x="291" y="528"/>
                    <a:pt x="289" y="528"/>
                    <a:pt x="288" y="528"/>
                  </a:cubicBezTo>
                  <a:cubicBezTo>
                    <a:pt x="285" y="527"/>
                    <a:pt x="285" y="524"/>
                    <a:pt x="283" y="524"/>
                  </a:cubicBezTo>
                  <a:cubicBezTo>
                    <a:pt x="282" y="524"/>
                    <a:pt x="282" y="524"/>
                    <a:pt x="282" y="524"/>
                  </a:cubicBezTo>
                  <a:cubicBezTo>
                    <a:pt x="281" y="525"/>
                    <a:pt x="280" y="522"/>
                    <a:pt x="278" y="524"/>
                  </a:cubicBezTo>
                  <a:cubicBezTo>
                    <a:pt x="278" y="524"/>
                    <a:pt x="277" y="524"/>
                    <a:pt x="277" y="524"/>
                  </a:cubicBezTo>
                  <a:cubicBezTo>
                    <a:pt x="275" y="524"/>
                    <a:pt x="273" y="524"/>
                    <a:pt x="272" y="524"/>
                  </a:cubicBezTo>
                  <a:cubicBezTo>
                    <a:pt x="271" y="525"/>
                    <a:pt x="271" y="526"/>
                    <a:pt x="270" y="527"/>
                  </a:cubicBezTo>
                  <a:cubicBezTo>
                    <a:pt x="270" y="527"/>
                    <a:pt x="269" y="527"/>
                    <a:pt x="269" y="527"/>
                  </a:cubicBezTo>
                  <a:cubicBezTo>
                    <a:pt x="269" y="529"/>
                    <a:pt x="269" y="531"/>
                    <a:pt x="267" y="531"/>
                  </a:cubicBezTo>
                  <a:cubicBezTo>
                    <a:pt x="267" y="531"/>
                    <a:pt x="267" y="531"/>
                    <a:pt x="267" y="531"/>
                  </a:cubicBezTo>
                  <a:cubicBezTo>
                    <a:pt x="266" y="532"/>
                    <a:pt x="265" y="532"/>
                    <a:pt x="264" y="533"/>
                  </a:cubicBezTo>
                  <a:cubicBezTo>
                    <a:pt x="264" y="533"/>
                    <a:pt x="264" y="533"/>
                    <a:pt x="264" y="533"/>
                  </a:cubicBezTo>
                  <a:cubicBezTo>
                    <a:pt x="263" y="532"/>
                    <a:pt x="261" y="531"/>
                    <a:pt x="260" y="531"/>
                  </a:cubicBezTo>
                  <a:cubicBezTo>
                    <a:pt x="260" y="531"/>
                    <a:pt x="260" y="531"/>
                    <a:pt x="260" y="531"/>
                  </a:cubicBezTo>
                  <a:cubicBezTo>
                    <a:pt x="259" y="530"/>
                    <a:pt x="259" y="530"/>
                    <a:pt x="258" y="530"/>
                  </a:cubicBezTo>
                  <a:cubicBezTo>
                    <a:pt x="259" y="528"/>
                    <a:pt x="258" y="527"/>
                    <a:pt x="257" y="526"/>
                  </a:cubicBezTo>
                  <a:cubicBezTo>
                    <a:pt x="258" y="525"/>
                    <a:pt x="257" y="524"/>
                    <a:pt x="255" y="524"/>
                  </a:cubicBezTo>
                  <a:cubicBezTo>
                    <a:pt x="254" y="524"/>
                    <a:pt x="255" y="528"/>
                    <a:pt x="255" y="529"/>
                  </a:cubicBezTo>
                  <a:cubicBezTo>
                    <a:pt x="250" y="528"/>
                    <a:pt x="251" y="532"/>
                    <a:pt x="247" y="532"/>
                  </a:cubicBezTo>
                  <a:cubicBezTo>
                    <a:pt x="246" y="533"/>
                    <a:pt x="245" y="535"/>
                    <a:pt x="243" y="536"/>
                  </a:cubicBezTo>
                  <a:cubicBezTo>
                    <a:pt x="244" y="540"/>
                    <a:pt x="240" y="539"/>
                    <a:pt x="240" y="542"/>
                  </a:cubicBezTo>
                  <a:cubicBezTo>
                    <a:pt x="241" y="545"/>
                    <a:pt x="241" y="549"/>
                    <a:pt x="241" y="554"/>
                  </a:cubicBezTo>
                  <a:cubicBezTo>
                    <a:pt x="243" y="554"/>
                    <a:pt x="242" y="557"/>
                    <a:pt x="245" y="557"/>
                  </a:cubicBezTo>
                  <a:cubicBezTo>
                    <a:pt x="245" y="559"/>
                    <a:pt x="247" y="557"/>
                    <a:pt x="247" y="559"/>
                  </a:cubicBezTo>
                  <a:cubicBezTo>
                    <a:pt x="250" y="560"/>
                    <a:pt x="250" y="563"/>
                    <a:pt x="253" y="563"/>
                  </a:cubicBezTo>
                  <a:cubicBezTo>
                    <a:pt x="255" y="562"/>
                    <a:pt x="258" y="562"/>
                    <a:pt x="262" y="562"/>
                  </a:cubicBezTo>
                  <a:cubicBezTo>
                    <a:pt x="263" y="563"/>
                    <a:pt x="264" y="563"/>
                    <a:pt x="265" y="564"/>
                  </a:cubicBezTo>
                  <a:cubicBezTo>
                    <a:pt x="266" y="564"/>
                    <a:pt x="266" y="565"/>
                    <a:pt x="266" y="565"/>
                  </a:cubicBezTo>
                  <a:cubicBezTo>
                    <a:pt x="267" y="566"/>
                    <a:pt x="268" y="565"/>
                    <a:pt x="268" y="566"/>
                  </a:cubicBezTo>
                  <a:cubicBezTo>
                    <a:pt x="272" y="566"/>
                    <a:pt x="274" y="568"/>
                    <a:pt x="277" y="568"/>
                  </a:cubicBezTo>
                  <a:cubicBezTo>
                    <a:pt x="278" y="572"/>
                    <a:pt x="281" y="573"/>
                    <a:pt x="283" y="576"/>
                  </a:cubicBezTo>
                  <a:cubicBezTo>
                    <a:pt x="287" y="577"/>
                    <a:pt x="289" y="580"/>
                    <a:pt x="294" y="580"/>
                  </a:cubicBezTo>
                  <a:cubicBezTo>
                    <a:pt x="294" y="580"/>
                    <a:pt x="295" y="581"/>
                    <a:pt x="296" y="581"/>
                  </a:cubicBezTo>
                  <a:cubicBezTo>
                    <a:pt x="296" y="583"/>
                    <a:pt x="295" y="584"/>
                    <a:pt x="297" y="584"/>
                  </a:cubicBezTo>
                  <a:cubicBezTo>
                    <a:pt x="297" y="583"/>
                    <a:pt x="297" y="584"/>
                    <a:pt x="297" y="584"/>
                  </a:cubicBezTo>
                  <a:cubicBezTo>
                    <a:pt x="298" y="584"/>
                    <a:pt x="298" y="585"/>
                    <a:pt x="299" y="585"/>
                  </a:cubicBezTo>
                  <a:cubicBezTo>
                    <a:pt x="300" y="586"/>
                    <a:pt x="301" y="586"/>
                    <a:pt x="303" y="586"/>
                  </a:cubicBezTo>
                  <a:cubicBezTo>
                    <a:pt x="305" y="587"/>
                    <a:pt x="306" y="588"/>
                    <a:pt x="309" y="589"/>
                  </a:cubicBezTo>
                  <a:cubicBezTo>
                    <a:pt x="312" y="589"/>
                    <a:pt x="316" y="589"/>
                    <a:pt x="319" y="589"/>
                  </a:cubicBezTo>
                  <a:cubicBezTo>
                    <a:pt x="320" y="589"/>
                    <a:pt x="320" y="590"/>
                    <a:pt x="322" y="590"/>
                  </a:cubicBezTo>
                  <a:cubicBezTo>
                    <a:pt x="322" y="590"/>
                    <a:pt x="322" y="590"/>
                    <a:pt x="322" y="590"/>
                  </a:cubicBezTo>
                  <a:cubicBezTo>
                    <a:pt x="323" y="589"/>
                    <a:pt x="324" y="592"/>
                    <a:pt x="326" y="592"/>
                  </a:cubicBezTo>
                  <a:cubicBezTo>
                    <a:pt x="327" y="592"/>
                    <a:pt x="327" y="592"/>
                    <a:pt x="327" y="592"/>
                  </a:cubicBezTo>
                  <a:cubicBezTo>
                    <a:pt x="328" y="593"/>
                    <a:pt x="328" y="593"/>
                    <a:pt x="329" y="593"/>
                  </a:cubicBezTo>
                  <a:cubicBezTo>
                    <a:pt x="329" y="596"/>
                    <a:pt x="332" y="597"/>
                    <a:pt x="332" y="600"/>
                  </a:cubicBezTo>
                  <a:cubicBezTo>
                    <a:pt x="332" y="600"/>
                    <a:pt x="332" y="600"/>
                    <a:pt x="332" y="600"/>
                  </a:cubicBezTo>
                  <a:cubicBezTo>
                    <a:pt x="331" y="602"/>
                    <a:pt x="333" y="603"/>
                    <a:pt x="334" y="603"/>
                  </a:cubicBezTo>
                  <a:cubicBezTo>
                    <a:pt x="334" y="603"/>
                    <a:pt x="335" y="603"/>
                    <a:pt x="335" y="604"/>
                  </a:cubicBezTo>
                  <a:cubicBezTo>
                    <a:pt x="336" y="604"/>
                    <a:pt x="335" y="607"/>
                    <a:pt x="338" y="606"/>
                  </a:cubicBezTo>
                  <a:cubicBezTo>
                    <a:pt x="338" y="606"/>
                    <a:pt x="338" y="607"/>
                    <a:pt x="338" y="607"/>
                  </a:cubicBezTo>
                  <a:cubicBezTo>
                    <a:pt x="341" y="607"/>
                    <a:pt x="342" y="608"/>
                    <a:pt x="345" y="608"/>
                  </a:cubicBezTo>
                  <a:cubicBezTo>
                    <a:pt x="345" y="610"/>
                    <a:pt x="346" y="611"/>
                    <a:pt x="348" y="611"/>
                  </a:cubicBezTo>
                  <a:cubicBezTo>
                    <a:pt x="352" y="612"/>
                    <a:pt x="354" y="610"/>
                    <a:pt x="357" y="610"/>
                  </a:cubicBezTo>
                  <a:cubicBezTo>
                    <a:pt x="358" y="611"/>
                    <a:pt x="359" y="611"/>
                    <a:pt x="361" y="611"/>
                  </a:cubicBezTo>
                  <a:cubicBezTo>
                    <a:pt x="363" y="612"/>
                    <a:pt x="363" y="613"/>
                    <a:pt x="364" y="614"/>
                  </a:cubicBezTo>
                  <a:cubicBezTo>
                    <a:pt x="365" y="614"/>
                    <a:pt x="364" y="614"/>
                    <a:pt x="365" y="614"/>
                  </a:cubicBezTo>
                  <a:cubicBezTo>
                    <a:pt x="365" y="614"/>
                    <a:pt x="365" y="615"/>
                    <a:pt x="365" y="614"/>
                  </a:cubicBezTo>
                  <a:cubicBezTo>
                    <a:pt x="365" y="613"/>
                    <a:pt x="368" y="613"/>
                    <a:pt x="368" y="612"/>
                  </a:cubicBezTo>
                  <a:cubicBezTo>
                    <a:pt x="368" y="611"/>
                    <a:pt x="368" y="611"/>
                    <a:pt x="368" y="611"/>
                  </a:cubicBezTo>
                  <a:cubicBezTo>
                    <a:pt x="368" y="608"/>
                    <a:pt x="366" y="606"/>
                    <a:pt x="367" y="603"/>
                  </a:cubicBezTo>
                  <a:cubicBezTo>
                    <a:pt x="368" y="601"/>
                    <a:pt x="368" y="600"/>
                    <a:pt x="369" y="598"/>
                  </a:cubicBezTo>
                  <a:cubicBezTo>
                    <a:pt x="371" y="597"/>
                    <a:pt x="370" y="594"/>
                    <a:pt x="373" y="595"/>
                  </a:cubicBezTo>
                  <a:cubicBezTo>
                    <a:pt x="375" y="594"/>
                    <a:pt x="374" y="591"/>
                    <a:pt x="377" y="592"/>
                  </a:cubicBezTo>
                  <a:cubicBezTo>
                    <a:pt x="377" y="590"/>
                    <a:pt x="376" y="590"/>
                    <a:pt x="376" y="588"/>
                  </a:cubicBezTo>
                  <a:cubicBezTo>
                    <a:pt x="376" y="588"/>
                    <a:pt x="376" y="588"/>
                    <a:pt x="376" y="587"/>
                  </a:cubicBezTo>
                  <a:cubicBezTo>
                    <a:pt x="377" y="586"/>
                    <a:pt x="373" y="588"/>
                    <a:pt x="375" y="586"/>
                  </a:cubicBezTo>
                  <a:cubicBezTo>
                    <a:pt x="374" y="586"/>
                    <a:pt x="374" y="586"/>
                    <a:pt x="374" y="586"/>
                  </a:cubicBezTo>
                  <a:cubicBezTo>
                    <a:pt x="373" y="587"/>
                    <a:pt x="374" y="583"/>
                    <a:pt x="372" y="584"/>
                  </a:cubicBezTo>
                  <a:cubicBezTo>
                    <a:pt x="372" y="584"/>
                    <a:pt x="372" y="584"/>
                    <a:pt x="372" y="584"/>
                  </a:cubicBezTo>
                  <a:cubicBezTo>
                    <a:pt x="371" y="584"/>
                    <a:pt x="371" y="584"/>
                    <a:pt x="371" y="583"/>
                  </a:cubicBezTo>
                  <a:cubicBezTo>
                    <a:pt x="370" y="583"/>
                    <a:pt x="370" y="583"/>
                    <a:pt x="370" y="583"/>
                  </a:cubicBezTo>
                  <a:cubicBezTo>
                    <a:pt x="370" y="582"/>
                    <a:pt x="368" y="580"/>
                    <a:pt x="370" y="579"/>
                  </a:cubicBezTo>
                  <a:cubicBezTo>
                    <a:pt x="370" y="579"/>
                    <a:pt x="371" y="579"/>
                    <a:pt x="371" y="579"/>
                  </a:cubicBezTo>
                  <a:cubicBezTo>
                    <a:pt x="371" y="579"/>
                    <a:pt x="372" y="579"/>
                    <a:pt x="372" y="578"/>
                  </a:cubicBezTo>
                  <a:cubicBezTo>
                    <a:pt x="370" y="578"/>
                    <a:pt x="370" y="575"/>
                    <a:pt x="369" y="574"/>
                  </a:cubicBezTo>
                  <a:cubicBezTo>
                    <a:pt x="369" y="573"/>
                    <a:pt x="365" y="574"/>
                    <a:pt x="365" y="572"/>
                  </a:cubicBezTo>
                  <a:cubicBezTo>
                    <a:pt x="365" y="570"/>
                    <a:pt x="364" y="569"/>
                    <a:pt x="364" y="566"/>
                  </a:cubicBezTo>
                  <a:cubicBezTo>
                    <a:pt x="365" y="564"/>
                    <a:pt x="365" y="562"/>
                    <a:pt x="367" y="562"/>
                  </a:cubicBezTo>
                  <a:cubicBezTo>
                    <a:pt x="367" y="556"/>
                    <a:pt x="369" y="553"/>
                    <a:pt x="370" y="548"/>
                  </a:cubicBezTo>
                  <a:cubicBezTo>
                    <a:pt x="371" y="547"/>
                    <a:pt x="372" y="546"/>
                    <a:pt x="373" y="545"/>
                  </a:cubicBezTo>
                  <a:cubicBezTo>
                    <a:pt x="373" y="545"/>
                    <a:pt x="373" y="545"/>
                    <a:pt x="373" y="545"/>
                  </a:cubicBezTo>
                  <a:cubicBezTo>
                    <a:pt x="374" y="545"/>
                    <a:pt x="374" y="544"/>
                    <a:pt x="374" y="543"/>
                  </a:cubicBezTo>
                  <a:cubicBezTo>
                    <a:pt x="374" y="543"/>
                    <a:pt x="374" y="543"/>
                    <a:pt x="375" y="543"/>
                  </a:cubicBezTo>
                  <a:cubicBezTo>
                    <a:pt x="377" y="543"/>
                    <a:pt x="375" y="540"/>
                    <a:pt x="377" y="539"/>
                  </a:cubicBezTo>
                  <a:cubicBezTo>
                    <a:pt x="377" y="539"/>
                    <a:pt x="377" y="539"/>
                    <a:pt x="377" y="539"/>
                  </a:cubicBezTo>
                  <a:cubicBezTo>
                    <a:pt x="378" y="539"/>
                    <a:pt x="379" y="538"/>
                    <a:pt x="379" y="536"/>
                  </a:cubicBezTo>
                  <a:cubicBezTo>
                    <a:pt x="379" y="536"/>
                    <a:pt x="378" y="536"/>
                    <a:pt x="379" y="536"/>
                  </a:cubicBezTo>
                  <a:cubicBezTo>
                    <a:pt x="379" y="536"/>
                    <a:pt x="379" y="536"/>
                    <a:pt x="379" y="536"/>
                  </a:cubicBezTo>
                  <a:cubicBezTo>
                    <a:pt x="380" y="536"/>
                    <a:pt x="380" y="536"/>
                    <a:pt x="380" y="535"/>
                  </a:cubicBezTo>
                  <a:cubicBezTo>
                    <a:pt x="380" y="535"/>
                    <a:pt x="380" y="535"/>
                    <a:pt x="380" y="535"/>
                  </a:cubicBezTo>
                  <a:cubicBezTo>
                    <a:pt x="381" y="534"/>
                    <a:pt x="382" y="534"/>
                    <a:pt x="382" y="533"/>
                  </a:cubicBezTo>
                  <a:cubicBezTo>
                    <a:pt x="382" y="533"/>
                    <a:pt x="382" y="533"/>
                    <a:pt x="382" y="532"/>
                  </a:cubicBezTo>
                  <a:cubicBezTo>
                    <a:pt x="383" y="531"/>
                    <a:pt x="385" y="530"/>
                    <a:pt x="385" y="528"/>
                  </a:cubicBezTo>
                  <a:cubicBezTo>
                    <a:pt x="385" y="528"/>
                    <a:pt x="385" y="527"/>
                    <a:pt x="385" y="527"/>
                  </a:cubicBezTo>
                  <a:cubicBezTo>
                    <a:pt x="385" y="525"/>
                    <a:pt x="386" y="524"/>
                    <a:pt x="387" y="522"/>
                  </a:cubicBezTo>
                  <a:cubicBezTo>
                    <a:pt x="388" y="522"/>
                    <a:pt x="387" y="521"/>
                    <a:pt x="387" y="520"/>
                  </a:cubicBezTo>
                  <a:cubicBezTo>
                    <a:pt x="388" y="520"/>
                    <a:pt x="389" y="520"/>
                    <a:pt x="388" y="519"/>
                  </a:cubicBezTo>
                  <a:close/>
                  <a:moveTo>
                    <a:pt x="239" y="535"/>
                  </a:moveTo>
                  <a:cubicBezTo>
                    <a:pt x="237" y="534"/>
                    <a:pt x="236" y="534"/>
                    <a:pt x="235" y="535"/>
                  </a:cubicBezTo>
                  <a:cubicBezTo>
                    <a:pt x="235" y="536"/>
                    <a:pt x="235" y="538"/>
                    <a:pt x="236" y="538"/>
                  </a:cubicBezTo>
                  <a:cubicBezTo>
                    <a:pt x="236" y="536"/>
                    <a:pt x="238" y="537"/>
                    <a:pt x="239" y="535"/>
                  </a:cubicBezTo>
                  <a:close/>
                  <a:moveTo>
                    <a:pt x="223" y="536"/>
                  </a:moveTo>
                  <a:cubicBezTo>
                    <a:pt x="223" y="539"/>
                    <a:pt x="225" y="541"/>
                    <a:pt x="228" y="540"/>
                  </a:cubicBezTo>
                  <a:cubicBezTo>
                    <a:pt x="228" y="537"/>
                    <a:pt x="227" y="536"/>
                    <a:pt x="223" y="536"/>
                  </a:cubicBezTo>
                  <a:close/>
                  <a:moveTo>
                    <a:pt x="233" y="538"/>
                  </a:moveTo>
                  <a:cubicBezTo>
                    <a:pt x="232" y="541"/>
                    <a:pt x="236" y="539"/>
                    <a:pt x="235" y="542"/>
                  </a:cubicBezTo>
                  <a:cubicBezTo>
                    <a:pt x="237" y="542"/>
                    <a:pt x="239" y="542"/>
                    <a:pt x="239" y="540"/>
                  </a:cubicBezTo>
                  <a:cubicBezTo>
                    <a:pt x="236" y="541"/>
                    <a:pt x="235" y="539"/>
                    <a:pt x="233" y="538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55" name="Google Shape;644;p19">
              <a:extLst>
                <a:ext uri="{FF2B5EF4-FFF2-40B4-BE49-F238E27FC236}">
                  <a16:creationId xmlns:a16="http://schemas.microsoft.com/office/drawing/2014/main" id="{C173D838-E4E2-D640-B77B-B8AC19DC59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7913" y="5010150"/>
              <a:ext cx="1003300" cy="5064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900"/>
                <a:buFont typeface="Open Sans SemiBold" panose="020B0706030804020204" pitchFamily="34" charset="0"/>
                <a:buNone/>
                <a:defRPr/>
              </a:pPr>
              <a:r>
                <a:rPr lang="en-US" altLang="en-US" sz="19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ITALY</a:t>
              </a:r>
              <a:endParaRPr lang="en-US" altLang="en-US"/>
            </a:p>
          </p:txBody>
        </p:sp>
        <p:sp>
          <p:nvSpPr>
            <p:cNvPr id="83999" name="Google Shape;645;p19">
              <a:extLst>
                <a:ext uri="{FF2B5EF4-FFF2-40B4-BE49-F238E27FC236}">
                  <a16:creationId xmlns:a16="http://schemas.microsoft.com/office/drawing/2014/main" id="{2F44A030-C025-614E-8FFE-04F8C81E1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2163" y="2193925"/>
              <a:ext cx="1716087" cy="2395538"/>
            </a:xfrm>
            <a:custGeom>
              <a:avLst/>
              <a:gdLst>
                <a:gd name="T0" fmla="*/ 1009038 w 330"/>
                <a:gd name="T1" fmla="*/ 208225 h 460"/>
                <a:gd name="T2" fmla="*/ 1409532 w 330"/>
                <a:gd name="T3" fmla="*/ 161374 h 460"/>
                <a:gd name="T4" fmla="*/ 1367922 w 330"/>
                <a:gd name="T5" fmla="*/ 187402 h 460"/>
                <a:gd name="T6" fmla="*/ 1570770 w 330"/>
                <a:gd name="T7" fmla="*/ 369599 h 460"/>
                <a:gd name="T8" fmla="*/ 1383526 w 330"/>
                <a:gd name="T9" fmla="*/ 208225 h 460"/>
                <a:gd name="T10" fmla="*/ 1461544 w 330"/>
                <a:gd name="T11" fmla="*/ 150963 h 460"/>
                <a:gd name="T12" fmla="*/ 312073 w 330"/>
                <a:gd name="T13" fmla="*/ 385216 h 460"/>
                <a:gd name="T14" fmla="*/ 1664392 w 330"/>
                <a:gd name="T15" fmla="*/ 1082769 h 460"/>
                <a:gd name="T16" fmla="*/ 1627983 w 330"/>
                <a:gd name="T17" fmla="*/ 806871 h 460"/>
                <a:gd name="T18" fmla="*/ 1575971 w 330"/>
                <a:gd name="T19" fmla="*/ 603852 h 460"/>
                <a:gd name="T20" fmla="*/ 1581172 w 330"/>
                <a:gd name="T21" fmla="*/ 426861 h 460"/>
                <a:gd name="T22" fmla="*/ 1425135 w 330"/>
                <a:gd name="T23" fmla="*/ 312337 h 460"/>
                <a:gd name="T24" fmla="*/ 1305507 w 330"/>
                <a:gd name="T25" fmla="*/ 234253 h 460"/>
                <a:gd name="T26" fmla="*/ 1149471 w 330"/>
                <a:gd name="T27" fmla="*/ 286309 h 460"/>
                <a:gd name="T28" fmla="*/ 1029842 w 330"/>
                <a:gd name="T29" fmla="*/ 338365 h 460"/>
                <a:gd name="T30" fmla="*/ 1014239 w 330"/>
                <a:gd name="T31" fmla="*/ 265487 h 460"/>
                <a:gd name="T32" fmla="*/ 806190 w 330"/>
                <a:gd name="T33" fmla="*/ 176991 h 460"/>
                <a:gd name="T34" fmla="*/ 655354 w 330"/>
                <a:gd name="T35" fmla="*/ 46851 h 460"/>
                <a:gd name="T36" fmla="*/ 530525 w 330"/>
                <a:gd name="T37" fmla="*/ 52056 h 460"/>
                <a:gd name="T38" fmla="*/ 561732 w 330"/>
                <a:gd name="T39" fmla="*/ 57262 h 460"/>
                <a:gd name="T40" fmla="*/ 603342 w 330"/>
                <a:gd name="T41" fmla="*/ 124935 h 460"/>
                <a:gd name="T42" fmla="*/ 639751 w 330"/>
                <a:gd name="T43" fmla="*/ 182197 h 460"/>
                <a:gd name="T44" fmla="*/ 608543 w 330"/>
                <a:gd name="T45" fmla="*/ 296720 h 460"/>
                <a:gd name="T46" fmla="*/ 556531 w 330"/>
                <a:gd name="T47" fmla="*/ 353982 h 460"/>
                <a:gd name="T48" fmla="*/ 499318 w 330"/>
                <a:gd name="T49" fmla="*/ 468506 h 460"/>
                <a:gd name="T50" fmla="*/ 270464 w 330"/>
                <a:gd name="T51" fmla="*/ 442478 h 460"/>
                <a:gd name="T52" fmla="*/ 197647 w 330"/>
                <a:gd name="T53" fmla="*/ 702759 h 460"/>
                <a:gd name="T54" fmla="*/ 197647 w 330"/>
                <a:gd name="T55" fmla="*/ 723581 h 460"/>
                <a:gd name="T56" fmla="*/ 254860 w 330"/>
                <a:gd name="T57" fmla="*/ 812077 h 460"/>
                <a:gd name="T58" fmla="*/ 78018 w 330"/>
                <a:gd name="T59" fmla="*/ 905778 h 460"/>
                <a:gd name="T60" fmla="*/ 52012 w 330"/>
                <a:gd name="T61" fmla="*/ 1004685 h 460"/>
                <a:gd name="T62" fmla="*/ 0 w 330"/>
                <a:gd name="T63" fmla="*/ 1160854 h 460"/>
                <a:gd name="T64" fmla="*/ 57213 w 330"/>
                <a:gd name="T65" fmla="*/ 1311817 h 460"/>
                <a:gd name="T66" fmla="*/ 26006 w 330"/>
                <a:gd name="T67" fmla="*/ 1520042 h 460"/>
                <a:gd name="T68" fmla="*/ 31207 w 330"/>
                <a:gd name="T69" fmla="*/ 1644976 h 460"/>
                <a:gd name="T70" fmla="*/ 260061 w 330"/>
                <a:gd name="T71" fmla="*/ 1795939 h 460"/>
                <a:gd name="T72" fmla="*/ 369287 w 330"/>
                <a:gd name="T73" fmla="*/ 1889641 h 460"/>
                <a:gd name="T74" fmla="*/ 322476 w 330"/>
                <a:gd name="T75" fmla="*/ 1946903 h 460"/>
                <a:gd name="T76" fmla="*/ 244458 w 330"/>
                <a:gd name="T77" fmla="*/ 2186361 h 460"/>
                <a:gd name="T78" fmla="*/ 452507 w 330"/>
                <a:gd name="T79" fmla="*/ 2243623 h 460"/>
                <a:gd name="T80" fmla="*/ 426500 w 330"/>
                <a:gd name="T81" fmla="*/ 2222800 h 460"/>
                <a:gd name="T82" fmla="*/ 447305 w 330"/>
                <a:gd name="T83" fmla="*/ 2207184 h 460"/>
                <a:gd name="T84" fmla="*/ 462909 w 330"/>
                <a:gd name="T85" fmla="*/ 2212389 h 460"/>
                <a:gd name="T86" fmla="*/ 514921 w 330"/>
                <a:gd name="T87" fmla="*/ 2248829 h 460"/>
                <a:gd name="T88" fmla="*/ 587738 w 330"/>
                <a:gd name="T89" fmla="*/ 2269651 h 460"/>
                <a:gd name="T90" fmla="*/ 639751 w 330"/>
                <a:gd name="T91" fmla="*/ 2311296 h 460"/>
                <a:gd name="T92" fmla="*/ 722970 w 330"/>
                <a:gd name="T93" fmla="*/ 2337324 h 460"/>
                <a:gd name="T94" fmla="*/ 962226 w 330"/>
                <a:gd name="T95" fmla="*/ 2332119 h 460"/>
                <a:gd name="T96" fmla="*/ 1237891 w 330"/>
                <a:gd name="T97" fmla="*/ 2269651 h 460"/>
                <a:gd name="T98" fmla="*/ 1326312 w 330"/>
                <a:gd name="T99" fmla="*/ 2212389 h 460"/>
                <a:gd name="T100" fmla="*/ 1435538 w 330"/>
                <a:gd name="T101" fmla="*/ 2030192 h 460"/>
                <a:gd name="T102" fmla="*/ 1435538 w 330"/>
                <a:gd name="T103" fmla="*/ 1993753 h 460"/>
                <a:gd name="T104" fmla="*/ 1487550 w 330"/>
                <a:gd name="T105" fmla="*/ 2004164 h 460"/>
                <a:gd name="T106" fmla="*/ 1482349 w 330"/>
                <a:gd name="T107" fmla="*/ 1889641 h 460"/>
                <a:gd name="T108" fmla="*/ 1305507 w 330"/>
                <a:gd name="T109" fmla="*/ 1754295 h 460"/>
                <a:gd name="T110" fmla="*/ 1227489 w 330"/>
                <a:gd name="T111" fmla="*/ 1556481 h 460"/>
                <a:gd name="T112" fmla="*/ 1232690 w 330"/>
                <a:gd name="T113" fmla="*/ 1452368 h 460"/>
                <a:gd name="T114" fmla="*/ 1305507 w 330"/>
                <a:gd name="T115" fmla="*/ 1415929 h 460"/>
                <a:gd name="T116" fmla="*/ 1419934 w 330"/>
                <a:gd name="T117" fmla="*/ 1358667 h 460"/>
                <a:gd name="T118" fmla="*/ 1549965 w 330"/>
                <a:gd name="T119" fmla="*/ 1296200 h 460"/>
                <a:gd name="T120" fmla="*/ 1664392 w 330"/>
                <a:gd name="T121" fmla="*/ 1244144 h 460"/>
                <a:gd name="T122" fmla="*/ 546129 w 330"/>
                <a:gd name="T123" fmla="*/ 88496 h 460"/>
                <a:gd name="T124" fmla="*/ 598141 w 330"/>
                <a:gd name="T125" fmla="*/ 150963 h 4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30" h="460" extrusionOk="0">
                  <a:moveTo>
                    <a:pt x="91" y="75"/>
                  </a:moveTo>
                  <a:cubicBezTo>
                    <a:pt x="92" y="75"/>
                    <a:pt x="94" y="75"/>
                    <a:pt x="94" y="74"/>
                  </a:cubicBezTo>
                  <a:cubicBezTo>
                    <a:pt x="93" y="74"/>
                    <a:pt x="93" y="73"/>
                    <a:pt x="91" y="74"/>
                  </a:cubicBezTo>
                  <a:cubicBezTo>
                    <a:pt x="90" y="74"/>
                    <a:pt x="90" y="75"/>
                    <a:pt x="89" y="75"/>
                  </a:cubicBezTo>
                  <a:cubicBezTo>
                    <a:pt x="90" y="75"/>
                    <a:pt x="91" y="77"/>
                    <a:pt x="91" y="75"/>
                  </a:cubicBezTo>
                  <a:close/>
                  <a:moveTo>
                    <a:pt x="194" y="40"/>
                  </a:moveTo>
                  <a:cubicBezTo>
                    <a:pt x="194" y="41"/>
                    <a:pt x="196" y="41"/>
                    <a:pt x="197" y="41"/>
                  </a:cubicBezTo>
                  <a:cubicBezTo>
                    <a:pt x="199" y="41"/>
                    <a:pt x="200" y="41"/>
                    <a:pt x="202" y="41"/>
                  </a:cubicBezTo>
                  <a:cubicBezTo>
                    <a:pt x="202" y="38"/>
                    <a:pt x="200" y="38"/>
                    <a:pt x="200" y="35"/>
                  </a:cubicBezTo>
                  <a:cubicBezTo>
                    <a:pt x="199" y="35"/>
                    <a:pt x="198" y="35"/>
                    <a:pt x="197" y="35"/>
                  </a:cubicBezTo>
                  <a:cubicBezTo>
                    <a:pt x="197" y="34"/>
                    <a:pt x="197" y="33"/>
                    <a:pt x="195" y="33"/>
                  </a:cubicBezTo>
                  <a:cubicBezTo>
                    <a:pt x="194" y="33"/>
                    <a:pt x="193" y="33"/>
                    <a:pt x="192" y="33"/>
                  </a:cubicBezTo>
                  <a:cubicBezTo>
                    <a:pt x="193" y="37"/>
                    <a:pt x="190" y="36"/>
                    <a:pt x="190" y="39"/>
                  </a:cubicBezTo>
                  <a:cubicBezTo>
                    <a:pt x="191" y="39"/>
                    <a:pt x="192" y="40"/>
                    <a:pt x="194" y="40"/>
                  </a:cubicBezTo>
                  <a:close/>
                  <a:moveTo>
                    <a:pt x="79" y="73"/>
                  </a:moveTo>
                  <a:cubicBezTo>
                    <a:pt x="80" y="72"/>
                    <a:pt x="80" y="72"/>
                    <a:pt x="80" y="72"/>
                  </a:cubicBezTo>
                  <a:cubicBezTo>
                    <a:pt x="80" y="71"/>
                    <a:pt x="81" y="71"/>
                    <a:pt x="81" y="71"/>
                  </a:cubicBezTo>
                  <a:cubicBezTo>
                    <a:pt x="83" y="71"/>
                    <a:pt x="84" y="73"/>
                    <a:pt x="87" y="73"/>
                  </a:cubicBezTo>
                  <a:cubicBezTo>
                    <a:pt x="86" y="72"/>
                    <a:pt x="87" y="71"/>
                    <a:pt x="87" y="71"/>
                  </a:cubicBezTo>
                  <a:cubicBezTo>
                    <a:pt x="87" y="71"/>
                    <a:pt x="85" y="70"/>
                    <a:pt x="86" y="70"/>
                  </a:cubicBezTo>
                  <a:cubicBezTo>
                    <a:pt x="84" y="69"/>
                    <a:pt x="84" y="71"/>
                    <a:pt x="83" y="71"/>
                  </a:cubicBezTo>
                  <a:cubicBezTo>
                    <a:pt x="83" y="70"/>
                    <a:pt x="83" y="69"/>
                    <a:pt x="82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8" y="71"/>
                    <a:pt x="77" y="71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3"/>
                    <a:pt x="79" y="73"/>
                    <a:pt x="79" y="73"/>
                  </a:cubicBezTo>
                  <a:close/>
                  <a:moveTo>
                    <a:pt x="270" y="31"/>
                  </a:moveTo>
                  <a:cubicBezTo>
                    <a:pt x="270" y="31"/>
                    <a:pt x="271" y="32"/>
                    <a:pt x="271" y="31"/>
                  </a:cubicBezTo>
                  <a:cubicBezTo>
                    <a:pt x="272" y="31"/>
                    <a:pt x="272" y="30"/>
                    <a:pt x="273" y="30"/>
                  </a:cubicBezTo>
                  <a:cubicBezTo>
                    <a:pt x="273" y="28"/>
                    <a:pt x="273" y="27"/>
                    <a:pt x="273" y="25"/>
                  </a:cubicBezTo>
                  <a:cubicBezTo>
                    <a:pt x="271" y="25"/>
                    <a:pt x="270" y="24"/>
                    <a:pt x="268" y="24"/>
                  </a:cubicBezTo>
                  <a:cubicBezTo>
                    <a:pt x="268" y="25"/>
                    <a:pt x="267" y="26"/>
                    <a:pt x="267" y="26"/>
                  </a:cubicBezTo>
                  <a:cubicBezTo>
                    <a:pt x="267" y="27"/>
                    <a:pt x="266" y="27"/>
                    <a:pt x="266" y="27"/>
                  </a:cubicBezTo>
                  <a:cubicBezTo>
                    <a:pt x="265" y="29"/>
                    <a:pt x="266" y="30"/>
                    <a:pt x="267" y="32"/>
                  </a:cubicBezTo>
                  <a:cubicBezTo>
                    <a:pt x="268" y="32"/>
                    <a:pt x="270" y="31"/>
                    <a:pt x="270" y="31"/>
                  </a:cubicBezTo>
                  <a:close/>
                  <a:moveTo>
                    <a:pt x="74" y="74"/>
                  </a:moveTo>
                  <a:cubicBezTo>
                    <a:pt x="74" y="71"/>
                    <a:pt x="70" y="72"/>
                    <a:pt x="69" y="71"/>
                  </a:cubicBezTo>
                  <a:cubicBezTo>
                    <a:pt x="67" y="71"/>
                    <a:pt x="66" y="72"/>
                    <a:pt x="66" y="73"/>
                  </a:cubicBezTo>
                  <a:cubicBezTo>
                    <a:pt x="68" y="73"/>
                    <a:pt x="71" y="74"/>
                    <a:pt x="74" y="74"/>
                  </a:cubicBezTo>
                  <a:close/>
                  <a:moveTo>
                    <a:pt x="260" y="38"/>
                  </a:moveTo>
                  <a:cubicBezTo>
                    <a:pt x="260" y="38"/>
                    <a:pt x="261" y="38"/>
                    <a:pt x="261" y="39"/>
                  </a:cubicBezTo>
                  <a:cubicBezTo>
                    <a:pt x="264" y="40"/>
                    <a:pt x="261" y="36"/>
                    <a:pt x="263" y="36"/>
                  </a:cubicBezTo>
                  <a:cubicBezTo>
                    <a:pt x="263" y="35"/>
                    <a:pt x="263" y="33"/>
                    <a:pt x="263" y="32"/>
                  </a:cubicBezTo>
                  <a:cubicBezTo>
                    <a:pt x="263" y="32"/>
                    <a:pt x="264" y="31"/>
                    <a:pt x="264" y="31"/>
                  </a:cubicBezTo>
                  <a:cubicBezTo>
                    <a:pt x="264" y="30"/>
                    <a:pt x="263" y="30"/>
                    <a:pt x="263" y="29"/>
                  </a:cubicBezTo>
                  <a:cubicBezTo>
                    <a:pt x="262" y="29"/>
                    <a:pt x="262" y="29"/>
                    <a:pt x="261" y="30"/>
                  </a:cubicBezTo>
                  <a:cubicBezTo>
                    <a:pt x="262" y="31"/>
                    <a:pt x="261" y="31"/>
                    <a:pt x="261" y="31"/>
                  </a:cubicBezTo>
                  <a:cubicBezTo>
                    <a:pt x="260" y="31"/>
                    <a:pt x="260" y="32"/>
                    <a:pt x="260" y="33"/>
                  </a:cubicBezTo>
                  <a:cubicBezTo>
                    <a:pt x="262" y="33"/>
                    <a:pt x="259" y="36"/>
                    <a:pt x="260" y="38"/>
                  </a:cubicBezTo>
                  <a:close/>
                  <a:moveTo>
                    <a:pt x="292" y="62"/>
                  </a:moveTo>
                  <a:cubicBezTo>
                    <a:pt x="292" y="63"/>
                    <a:pt x="292" y="63"/>
                    <a:pt x="293" y="63"/>
                  </a:cubicBezTo>
                  <a:cubicBezTo>
                    <a:pt x="294" y="63"/>
                    <a:pt x="294" y="64"/>
                    <a:pt x="294" y="66"/>
                  </a:cubicBezTo>
                  <a:cubicBezTo>
                    <a:pt x="292" y="66"/>
                    <a:pt x="290" y="63"/>
                    <a:pt x="288" y="66"/>
                  </a:cubicBezTo>
                  <a:cubicBezTo>
                    <a:pt x="292" y="66"/>
                    <a:pt x="289" y="70"/>
                    <a:pt x="289" y="73"/>
                  </a:cubicBezTo>
                  <a:cubicBezTo>
                    <a:pt x="293" y="73"/>
                    <a:pt x="293" y="71"/>
                    <a:pt x="296" y="71"/>
                  </a:cubicBezTo>
                  <a:cubicBezTo>
                    <a:pt x="298" y="71"/>
                    <a:pt x="300" y="71"/>
                    <a:pt x="302" y="71"/>
                  </a:cubicBezTo>
                  <a:cubicBezTo>
                    <a:pt x="302" y="70"/>
                    <a:pt x="303" y="70"/>
                    <a:pt x="302" y="69"/>
                  </a:cubicBezTo>
                  <a:cubicBezTo>
                    <a:pt x="302" y="69"/>
                    <a:pt x="302" y="69"/>
                    <a:pt x="302" y="69"/>
                  </a:cubicBezTo>
                  <a:cubicBezTo>
                    <a:pt x="301" y="69"/>
                    <a:pt x="302" y="68"/>
                    <a:pt x="302" y="68"/>
                  </a:cubicBezTo>
                  <a:cubicBezTo>
                    <a:pt x="303" y="68"/>
                    <a:pt x="304" y="67"/>
                    <a:pt x="305" y="67"/>
                  </a:cubicBezTo>
                  <a:cubicBezTo>
                    <a:pt x="305" y="67"/>
                    <a:pt x="305" y="67"/>
                    <a:pt x="305" y="66"/>
                  </a:cubicBezTo>
                  <a:cubicBezTo>
                    <a:pt x="304" y="67"/>
                    <a:pt x="303" y="66"/>
                    <a:pt x="303" y="65"/>
                  </a:cubicBezTo>
                  <a:cubicBezTo>
                    <a:pt x="302" y="65"/>
                    <a:pt x="302" y="64"/>
                    <a:pt x="301" y="64"/>
                  </a:cubicBezTo>
                  <a:cubicBezTo>
                    <a:pt x="301" y="61"/>
                    <a:pt x="297" y="62"/>
                    <a:pt x="297" y="60"/>
                  </a:cubicBezTo>
                  <a:cubicBezTo>
                    <a:pt x="295" y="60"/>
                    <a:pt x="294" y="59"/>
                    <a:pt x="292" y="59"/>
                  </a:cubicBezTo>
                  <a:cubicBezTo>
                    <a:pt x="291" y="57"/>
                    <a:pt x="288" y="57"/>
                    <a:pt x="286" y="56"/>
                  </a:cubicBezTo>
                  <a:cubicBezTo>
                    <a:pt x="285" y="58"/>
                    <a:pt x="286" y="62"/>
                    <a:pt x="286" y="64"/>
                  </a:cubicBezTo>
                  <a:cubicBezTo>
                    <a:pt x="290" y="65"/>
                    <a:pt x="289" y="62"/>
                    <a:pt x="292" y="62"/>
                  </a:cubicBezTo>
                  <a:close/>
                  <a:moveTo>
                    <a:pt x="267" y="36"/>
                  </a:moveTo>
                  <a:cubicBezTo>
                    <a:pt x="267" y="38"/>
                    <a:pt x="266" y="38"/>
                    <a:pt x="266" y="40"/>
                  </a:cubicBezTo>
                  <a:cubicBezTo>
                    <a:pt x="266" y="40"/>
                    <a:pt x="267" y="41"/>
                    <a:pt x="268" y="41"/>
                  </a:cubicBezTo>
                  <a:cubicBezTo>
                    <a:pt x="268" y="41"/>
                    <a:pt x="268" y="42"/>
                    <a:pt x="268" y="43"/>
                  </a:cubicBezTo>
                  <a:cubicBezTo>
                    <a:pt x="266" y="43"/>
                    <a:pt x="266" y="42"/>
                    <a:pt x="264" y="42"/>
                  </a:cubicBezTo>
                  <a:cubicBezTo>
                    <a:pt x="264" y="43"/>
                    <a:pt x="264" y="44"/>
                    <a:pt x="264" y="44"/>
                  </a:cubicBezTo>
                  <a:cubicBezTo>
                    <a:pt x="263" y="44"/>
                    <a:pt x="262" y="44"/>
                    <a:pt x="262" y="45"/>
                  </a:cubicBezTo>
                  <a:cubicBezTo>
                    <a:pt x="264" y="45"/>
                    <a:pt x="263" y="47"/>
                    <a:pt x="264" y="48"/>
                  </a:cubicBezTo>
                  <a:cubicBezTo>
                    <a:pt x="265" y="48"/>
                    <a:pt x="265" y="48"/>
                    <a:pt x="265" y="49"/>
                  </a:cubicBezTo>
                  <a:cubicBezTo>
                    <a:pt x="269" y="49"/>
                    <a:pt x="270" y="48"/>
                    <a:pt x="273" y="48"/>
                  </a:cubicBezTo>
                  <a:cubicBezTo>
                    <a:pt x="274" y="46"/>
                    <a:pt x="276" y="44"/>
                    <a:pt x="278" y="44"/>
                  </a:cubicBezTo>
                  <a:cubicBezTo>
                    <a:pt x="281" y="44"/>
                    <a:pt x="280" y="49"/>
                    <a:pt x="282" y="49"/>
                  </a:cubicBezTo>
                  <a:cubicBezTo>
                    <a:pt x="282" y="48"/>
                    <a:pt x="283" y="48"/>
                    <a:pt x="285" y="48"/>
                  </a:cubicBezTo>
                  <a:cubicBezTo>
                    <a:pt x="285" y="46"/>
                    <a:pt x="285" y="45"/>
                    <a:pt x="285" y="43"/>
                  </a:cubicBezTo>
                  <a:cubicBezTo>
                    <a:pt x="283" y="40"/>
                    <a:pt x="280" y="40"/>
                    <a:pt x="279" y="36"/>
                  </a:cubicBezTo>
                  <a:cubicBezTo>
                    <a:pt x="280" y="34"/>
                    <a:pt x="283" y="32"/>
                    <a:pt x="281" y="29"/>
                  </a:cubicBezTo>
                  <a:cubicBezTo>
                    <a:pt x="278" y="28"/>
                    <a:pt x="280" y="32"/>
                    <a:pt x="277" y="31"/>
                  </a:cubicBezTo>
                  <a:cubicBezTo>
                    <a:pt x="276" y="31"/>
                    <a:pt x="276" y="31"/>
                    <a:pt x="276" y="30"/>
                  </a:cubicBezTo>
                  <a:cubicBezTo>
                    <a:pt x="275" y="29"/>
                    <a:pt x="275" y="29"/>
                    <a:pt x="274" y="29"/>
                  </a:cubicBezTo>
                  <a:cubicBezTo>
                    <a:pt x="274" y="30"/>
                    <a:pt x="274" y="31"/>
                    <a:pt x="274" y="33"/>
                  </a:cubicBezTo>
                  <a:cubicBezTo>
                    <a:pt x="274" y="34"/>
                    <a:pt x="275" y="35"/>
                    <a:pt x="274" y="35"/>
                  </a:cubicBezTo>
                  <a:cubicBezTo>
                    <a:pt x="272" y="35"/>
                    <a:pt x="273" y="32"/>
                    <a:pt x="270" y="33"/>
                  </a:cubicBezTo>
                  <a:cubicBezTo>
                    <a:pt x="269" y="33"/>
                    <a:pt x="267" y="33"/>
                    <a:pt x="265" y="33"/>
                  </a:cubicBezTo>
                  <a:cubicBezTo>
                    <a:pt x="265" y="33"/>
                    <a:pt x="265" y="34"/>
                    <a:pt x="265" y="35"/>
                  </a:cubicBezTo>
                  <a:cubicBezTo>
                    <a:pt x="266" y="35"/>
                    <a:pt x="267" y="35"/>
                    <a:pt x="267" y="36"/>
                  </a:cubicBezTo>
                  <a:close/>
                  <a:moveTo>
                    <a:pt x="60" y="74"/>
                  </a:moveTo>
                  <a:cubicBezTo>
                    <a:pt x="60" y="74"/>
                    <a:pt x="61" y="74"/>
                    <a:pt x="61" y="74"/>
                  </a:cubicBezTo>
                  <a:cubicBezTo>
                    <a:pt x="61" y="73"/>
                    <a:pt x="62" y="74"/>
                    <a:pt x="63" y="73"/>
                  </a:cubicBezTo>
                  <a:cubicBezTo>
                    <a:pt x="60" y="73"/>
                    <a:pt x="56" y="71"/>
                    <a:pt x="56" y="74"/>
                  </a:cubicBezTo>
                  <a:cubicBezTo>
                    <a:pt x="57" y="74"/>
                    <a:pt x="59" y="74"/>
                    <a:pt x="60" y="74"/>
                  </a:cubicBezTo>
                  <a:close/>
                  <a:moveTo>
                    <a:pt x="50" y="76"/>
                  </a:moveTo>
                  <a:cubicBezTo>
                    <a:pt x="47" y="75"/>
                    <a:pt x="53" y="76"/>
                    <a:pt x="51" y="74"/>
                  </a:cubicBezTo>
                  <a:cubicBezTo>
                    <a:pt x="47" y="73"/>
                    <a:pt x="46" y="75"/>
                    <a:pt x="46" y="77"/>
                  </a:cubicBezTo>
                  <a:cubicBezTo>
                    <a:pt x="47" y="77"/>
                    <a:pt x="50" y="78"/>
                    <a:pt x="50" y="76"/>
                  </a:cubicBezTo>
                  <a:close/>
                  <a:moveTo>
                    <a:pt x="104" y="33"/>
                  </a:moveTo>
                  <a:cubicBezTo>
                    <a:pt x="104" y="35"/>
                    <a:pt x="105" y="36"/>
                    <a:pt x="108" y="36"/>
                  </a:cubicBezTo>
                  <a:cubicBezTo>
                    <a:pt x="108" y="35"/>
                    <a:pt x="107" y="34"/>
                    <a:pt x="106" y="33"/>
                  </a:cubicBezTo>
                  <a:cubicBezTo>
                    <a:pt x="106" y="33"/>
                    <a:pt x="105" y="33"/>
                    <a:pt x="105" y="33"/>
                  </a:cubicBezTo>
                  <a:cubicBezTo>
                    <a:pt x="105" y="33"/>
                    <a:pt x="105" y="33"/>
                    <a:pt x="104" y="33"/>
                  </a:cubicBezTo>
                  <a:close/>
                  <a:moveTo>
                    <a:pt x="328" y="217"/>
                  </a:moveTo>
                  <a:cubicBezTo>
                    <a:pt x="328" y="216"/>
                    <a:pt x="326" y="215"/>
                    <a:pt x="327" y="212"/>
                  </a:cubicBezTo>
                  <a:cubicBezTo>
                    <a:pt x="325" y="212"/>
                    <a:pt x="325" y="210"/>
                    <a:pt x="324" y="210"/>
                  </a:cubicBezTo>
                  <a:cubicBezTo>
                    <a:pt x="323" y="210"/>
                    <a:pt x="323" y="209"/>
                    <a:pt x="322" y="209"/>
                  </a:cubicBezTo>
                  <a:cubicBezTo>
                    <a:pt x="321" y="209"/>
                    <a:pt x="321" y="208"/>
                    <a:pt x="320" y="208"/>
                  </a:cubicBezTo>
                  <a:cubicBezTo>
                    <a:pt x="319" y="208"/>
                    <a:pt x="320" y="207"/>
                    <a:pt x="319" y="206"/>
                  </a:cubicBezTo>
                  <a:cubicBezTo>
                    <a:pt x="320" y="203"/>
                    <a:pt x="318" y="202"/>
                    <a:pt x="318" y="198"/>
                  </a:cubicBezTo>
                  <a:cubicBezTo>
                    <a:pt x="318" y="198"/>
                    <a:pt x="318" y="198"/>
                    <a:pt x="318" y="198"/>
                  </a:cubicBezTo>
                  <a:cubicBezTo>
                    <a:pt x="317" y="197"/>
                    <a:pt x="317" y="196"/>
                    <a:pt x="317" y="195"/>
                  </a:cubicBezTo>
                  <a:cubicBezTo>
                    <a:pt x="317" y="195"/>
                    <a:pt x="316" y="195"/>
                    <a:pt x="316" y="195"/>
                  </a:cubicBezTo>
                  <a:cubicBezTo>
                    <a:pt x="316" y="195"/>
                    <a:pt x="316" y="193"/>
                    <a:pt x="316" y="193"/>
                  </a:cubicBezTo>
                  <a:cubicBezTo>
                    <a:pt x="316" y="193"/>
                    <a:pt x="315" y="193"/>
                    <a:pt x="315" y="193"/>
                  </a:cubicBezTo>
                  <a:cubicBezTo>
                    <a:pt x="315" y="193"/>
                    <a:pt x="315" y="192"/>
                    <a:pt x="315" y="191"/>
                  </a:cubicBezTo>
                  <a:cubicBezTo>
                    <a:pt x="315" y="188"/>
                    <a:pt x="317" y="187"/>
                    <a:pt x="317" y="184"/>
                  </a:cubicBezTo>
                  <a:cubicBezTo>
                    <a:pt x="316" y="180"/>
                    <a:pt x="317" y="178"/>
                    <a:pt x="318" y="175"/>
                  </a:cubicBezTo>
                  <a:cubicBezTo>
                    <a:pt x="318" y="173"/>
                    <a:pt x="316" y="172"/>
                    <a:pt x="316" y="170"/>
                  </a:cubicBezTo>
                  <a:cubicBezTo>
                    <a:pt x="316" y="165"/>
                    <a:pt x="316" y="165"/>
                    <a:pt x="316" y="165"/>
                  </a:cubicBezTo>
                  <a:cubicBezTo>
                    <a:pt x="316" y="163"/>
                    <a:pt x="313" y="164"/>
                    <a:pt x="313" y="161"/>
                  </a:cubicBezTo>
                  <a:cubicBezTo>
                    <a:pt x="313" y="155"/>
                    <a:pt x="313" y="155"/>
                    <a:pt x="313" y="155"/>
                  </a:cubicBezTo>
                  <a:cubicBezTo>
                    <a:pt x="314" y="152"/>
                    <a:pt x="315" y="150"/>
                    <a:pt x="315" y="147"/>
                  </a:cubicBezTo>
                  <a:cubicBezTo>
                    <a:pt x="315" y="145"/>
                    <a:pt x="312" y="145"/>
                    <a:pt x="312" y="142"/>
                  </a:cubicBezTo>
                  <a:cubicBezTo>
                    <a:pt x="312" y="142"/>
                    <a:pt x="311" y="142"/>
                    <a:pt x="311" y="141"/>
                  </a:cubicBezTo>
                  <a:cubicBezTo>
                    <a:pt x="310" y="141"/>
                    <a:pt x="310" y="141"/>
                    <a:pt x="310" y="141"/>
                  </a:cubicBezTo>
                  <a:cubicBezTo>
                    <a:pt x="310" y="140"/>
                    <a:pt x="309" y="141"/>
                    <a:pt x="309" y="140"/>
                  </a:cubicBezTo>
                  <a:cubicBezTo>
                    <a:pt x="309" y="139"/>
                    <a:pt x="308" y="139"/>
                    <a:pt x="308" y="139"/>
                  </a:cubicBezTo>
                  <a:cubicBezTo>
                    <a:pt x="308" y="138"/>
                    <a:pt x="307" y="138"/>
                    <a:pt x="306" y="138"/>
                  </a:cubicBezTo>
                  <a:cubicBezTo>
                    <a:pt x="306" y="137"/>
                    <a:pt x="306" y="137"/>
                    <a:pt x="305" y="137"/>
                  </a:cubicBezTo>
                  <a:cubicBezTo>
                    <a:pt x="305" y="136"/>
                    <a:pt x="303" y="135"/>
                    <a:pt x="302" y="135"/>
                  </a:cubicBezTo>
                  <a:cubicBezTo>
                    <a:pt x="302" y="134"/>
                    <a:pt x="300" y="134"/>
                    <a:pt x="300" y="134"/>
                  </a:cubicBezTo>
                  <a:cubicBezTo>
                    <a:pt x="300" y="133"/>
                    <a:pt x="299" y="133"/>
                    <a:pt x="299" y="133"/>
                  </a:cubicBezTo>
                  <a:cubicBezTo>
                    <a:pt x="299" y="130"/>
                    <a:pt x="299" y="127"/>
                    <a:pt x="298" y="124"/>
                  </a:cubicBezTo>
                  <a:cubicBezTo>
                    <a:pt x="298" y="122"/>
                    <a:pt x="300" y="120"/>
                    <a:pt x="302" y="119"/>
                  </a:cubicBezTo>
                  <a:cubicBezTo>
                    <a:pt x="302" y="118"/>
                    <a:pt x="302" y="117"/>
                    <a:pt x="303" y="116"/>
                  </a:cubicBezTo>
                  <a:cubicBezTo>
                    <a:pt x="304" y="116"/>
                    <a:pt x="304" y="115"/>
                    <a:pt x="304" y="114"/>
                  </a:cubicBezTo>
                  <a:cubicBezTo>
                    <a:pt x="304" y="113"/>
                    <a:pt x="304" y="113"/>
                    <a:pt x="305" y="113"/>
                  </a:cubicBezTo>
                  <a:cubicBezTo>
                    <a:pt x="304" y="110"/>
                    <a:pt x="306" y="110"/>
                    <a:pt x="306" y="107"/>
                  </a:cubicBezTo>
                  <a:cubicBezTo>
                    <a:pt x="306" y="107"/>
                    <a:pt x="306" y="106"/>
                    <a:pt x="307" y="107"/>
                  </a:cubicBezTo>
                  <a:cubicBezTo>
                    <a:pt x="307" y="104"/>
                    <a:pt x="307" y="104"/>
                    <a:pt x="307" y="104"/>
                  </a:cubicBezTo>
                  <a:cubicBezTo>
                    <a:pt x="307" y="103"/>
                    <a:pt x="308" y="103"/>
                    <a:pt x="308" y="102"/>
                  </a:cubicBezTo>
                  <a:cubicBezTo>
                    <a:pt x="308" y="101"/>
                    <a:pt x="309" y="101"/>
                    <a:pt x="309" y="100"/>
                  </a:cubicBezTo>
                  <a:cubicBezTo>
                    <a:pt x="309" y="100"/>
                    <a:pt x="308" y="98"/>
                    <a:pt x="309" y="98"/>
                  </a:cubicBezTo>
                  <a:cubicBezTo>
                    <a:pt x="309" y="98"/>
                    <a:pt x="310" y="98"/>
                    <a:pt x="310" y="98"/>
                  </a:cubicBezTo>
                  <a:cubicBezTo>
                    <a:pt x="310" y="97"/>
                    <a:pt x="310" y="93"/>
                    <a:pt x="310" y="92"/>
                  </a:cubicBezTo>
                  <a:cubicBezTo>
                    <a:pt x="310" y="92"/>
                    <a:pt x="309" y="92"/>
                    <a:pt x="309" y="92"/>
                  </a:cubicBezTo>
                  <a:cubicBezTo>
                    <a:pt x="308" y="91"/>
                    <a:pt x="309" y="90"/>
                    <a:pt x="309" y="89"/>
                  </a:cubicBezTo>
                  <a:cubicBezTo>
                    <a:pt x="308" y="87"/>
                    <a:pt x="307" y="86"/>
                    <a:pt x="307" y="84"/>
                  </a:cubicBezTo>
                  <a:cubicBezTo>
                    <a:pt x="306" y="83"/>
                    <a:pt x="307" y="81"/>
                    <a:pt x="304" y="82"/>
                  </a:cubicBezTo>
                  <a:cubicBezTo>
                    <a:pt x="305" y="79"/>
                    <a:pt x="303" y="80"/>
                    <a:pt x="303" y="77"/>
                  </a:cubicBezTo>
                  <a:cubicBezTo>
                    <a:pt x="302" y="78"/>
                    <a:pt x="301" y="78"/>
                    <a:pt x="300" y="79"/>
                  </a:cubicBezTo>
                  <a:cubicBezTo>
                    <a:pt x="298" y="78"/>
                    <a:pt x="295" y="79"/>
                    <a:pt x="293" y="78"/>
                  </a:cubicBezTo>
                  <a:cubicBezTo>
                    <a:pt x="293" y="78"/>
                    <a:pt x="293" y="77"/>
                    <a:pt x="293" y="77"/>
                  </a:cubicBezTo>
                  <a:cubicBezTo>
                    <a:pt x="292" y="77"/>
                    <a:pt x="291" y="77"/>
                    <a:pt x="291" y="76"/>
                  </a:cubicBezTo>
                  <a:cubicBezTo>
                    <a:pt x="290" y="76"/>
                    <a:pt x="290" y="75"/>
                    <a:pt x="289" y="75"/>
                  </a:cubicBezTo>
                  <a:cubicBezTo>
                    <a:pt x="289" y="74"/>
                    <a:pt x="288" y="73"/>
                    <a:pt x="286" y="73"/>
                  </a:cubicBezTo>
                  <a:cubicBezTo>
                    <a:pt x="286" y="70"/>
                    <a:pt x="289" y="71"/>
                    <a:pt x="288" y="68"/>
                  </a:cubicBezTo>
                  <a:cubicBezTo>
                    <a:pt x="288" y="66"/>
                    <a:pt x="285" y="66"/>
                    <a:pt x="285" y="65"/>
                  </a:cubicBezTo>
                  <a:cubicBezTo>
                    <a:pt x="285" y="64"/>
                    <a:pt x="284" y="64"/>
                    <a:pt x="284" y="64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1" y="57"/>
                    <a:pt x="281" y="57"/>
                    <a:pt x="278" y="57"/>
                  </a:cubicBezTo>
                  <a:cubicBezTo>
                    <a:pt x="278" y="58"/>
                    <a:pt x="277" y="58"/>
                    <a:pt x="276" y="58"/>
                  </a:cubicBezTo>
                  <a:cubicBezTo>
                    <a:pt x="276" y="60"/>
                    <a:pt x="275" y="60"/>
                    <a:pt x="274" y="60"/>
                  </a:cubicBezTo>
                  <a:cubicBezTo>
                    <a:pt x="274" y="59"/>
                    <a:pt x="273" y="60"/>
                    <a:pt x="273" y="59"/>
                  </a:cubicBezTo>
                  <a:cubicBezTo>
                    <a:pt x="273" y="59"/>
                    <a:pt x="273" y="58"/>
                    <a:pt x="273" y="57"/>
                  </a:cubicBezTo>
                  <a:cubicBezTo>
                    <a:pt x="273" y="57"/>
                    <a:pt x="271" y="57"/>
                    <a:pt x="271" y="57"/>
                  </a:cubicBezTo>
                  <a:cubicBezTo>
                    <a:pt x="271" y="56"/>
                    <a:pt x="271" y="55"/>
                    <a:pt x="271" y="55"/>
                  </a:cubicBezTo>
                  <a:cubicBezTo>
                    <a:pt x="271" y="55"/>
                    <a:pt x="270" y="55"/>
                    <a:pt x="270" y="55"/>
                  </a:cubicBezTo>
                  <a:cubicBezTo>
                    <a:pt x="270" y="55"/>
                    <a:pt x="270" y="54"/>
                    <a:pt x="270" y="54"/>
                  </a:cubicBezTo>
                  <a:cubicBezTo>
                    <a:pt x="270" y="53"/>
                    <a:pt x="270" y="53"/>
                    <a:pt x="269" y="52"/>
                  </a:cubicBezTo>
                  <a:cubicBezTo>
                    <a:pt x="267" y="51"/>
                    <a:pt x="265" y="50"/>
                    <a:pt x="262" y="49"/>
                  </a:cubicBezTo>
                  <a:cubicBezTo>
                    <a:pt x="262" y="48"/>
                    <a:pt x="262" y="47"/>
                    <a:pt x="262" y="47"/>
                  </a:cubicBezTo>
                  <a:cubicBezTo>
                    <a:pt x="262" y="46"/>
                    <a:pt x="261" y="44"/>
                    <a:pt x="261" y="44"/>
                  </a:cubicBezTo>
                  <a:cubicBezTo>
                    <a:pt x="260" y="42"/>
                    <a:pt x="258" y="42"/>
                    <a:pt x="259" y="40"/>
                  </a:cubicBezTo>
                  <a:cubicBezTo>
                    <a:pt x="257" y="40"/>
                    <a:pt x="256" y="42"/>
                    <a:pt x="254" y="42"/>
                  </a:cubicBezTo>
                  <a:cubicBezTo>
                    <a:pt x="254" y="43"/>
                    <a:pt x="253" y="43"/>
                    <a:pt x="252" y="43"/>
                  </a:cubicBezTo>
                  <a:cubicBezTo>
                    <a:pt x="251" y="43"/>
                    <a:pt x="251" y="44"/>
                    <a:pt x="251" y="45"/>
                  </a:cubicBezTo>
                  <a:cubicBezTo>
                    <a:pt x="250" y="45"/>
                    <a:pt x="250" y="44"/>
                    <a:pt x="250" y="43"/>
                  </a:cubicBezTo>
                  <a:cubicBezTo>
                    <a:pt x="248" y="44"/>
                    <a:pt x="248" y="42"/>
                    <a:pt x="245" y="42"/>
                  </a:cubicBezTo>
                  <a:cubicBezTo>
                    <a:pt x="245" y="40"/>
                    <a:pt x="249" y="42"/>
                    <a:pt x="250" y="41"/>
                  </a:cubicBezTo>
                  <a:cubicBezTo>
                    <a:pt x="252" y="42"/>
                    <a:pt x="252" y="40"/>
                    <a:pt x="253" y="40"/>
                  </a:cubicBezTo>
                  <a:cubicBezTo>
                    <a:pt x="253" y="39"/>
                    <a:pt x="252" y="39"/>
                    <a:pt x="251" y="39"/>
                  </a:cubicBezTo>
                  <a:cubicBezTo>
                    <a:pt x="249" y="39"/>
                    <a:pt x="249" y="38"/>
                    <a:pt x="248" y="38"/>
                  </a:cubicBezTo>
                  <a:cubicBezTo>
                    <a:pt x="245" y="38"/>
                    <a:pt x="244" y="37"/>
                    <a:pt x="242" y="37"/>
                  </a:cubicBezTo>
                  <a:cubicBezTo>
                    <a:pt x="240" y="37"/>
                    <a:pt x="241" y="39"/>
                    <a:pt x="240" y="40"/>
                  </a:cubicBezTo>
                  <a:cubicBezTo>
                    <a:pt x="240" y="40"/>
                    <a:pt x="238" y="40"/>
                    <a:pt x="238" y="41"/>
                  </a:cubicBezTo>
                  <a:cubicBezTo>
                    <a:pt x="238" y="41"/>
                    <a:pt x="238" y="42"/>
                    <a:pt x="238" y="42"/>
                  </a:cubicBezTo>
                  <a:cubicBezTo>
                    <a:pt x="237" y="44"/>
                    <a:pt x="234" y="44"/>
                    <a:pt x="235" y="48"/>
                  </a:cubicBezTo>
                  <a:cubicBezTo>
                    <a:pt x="232" y="49"/>
                    <a:pt x="230" y="51"/>
                    <a:pt x="228" y="53"/>
                  </a:cubicBezTo>
                  <a:cubicBezTo>
                    <a:pt x="224" y="53"/>
                    <a:pt x="224" y="53"/>
                    <a:pt x="224" y="53"/>
                  </a:cubicBezTo>
                  <a:cubicBezTo>
                    <a:pt x="223" y="53"/>
                    <a:pt x="223" y="55"/>
                    <a:pt x="221" y="55"/>
                  </a:cubicBezTo>
                  <a:cubicBezTo>
                    <a:pt x="217" y="54"/>
                    <a:pt x="214" y="55"/>
                    <a:pt x="212" y="57"/>
                  </a:cubicBezTo>
                  <a:cubicBezTo>
                    <a:pt x="211" y="57"/>
                    <a:pt x="211" y="59"/>
                    <a:pt x="210" y="60"/>
                  </a:cubicBezTo>
                  <a:cubicBezTo>
                    <a:pt x="209" y="60"/>
                    <a:pt x="209" y="61"/>
                    <a:pt x="210" y="61"/>
                  </a:cubicBezTo>
                  <a:cubicBezTo>
                    <a:pt x="210" y="62"/>
                    <a:pt x="209" y="62"/>
                    <a:pt x="209" y="63"/>
                  </a:cubicBezTo>
                  <a:cubicBezTo>
                    <a:pt x="206" y="62"/>
                    <a:pt x="206" y="64"/>
                    <a:pt x="203" y="64"/>
                  </a:cubicBezTo>
                  <a:cubicBezTo>
                    <a:pt x="203" y="67"/>
                    <a:pt x="206" y="66"/>
                    <a:pt x="206" y="67"/>
                  </a:cubicBezTo>
                  <a:cubicBezTo>
                    <a:pt x="206" y="68"/>
                    <a:pt x="206" y="68"/>
                    <a:pt x="205" y="68"/>
                  </a:cubicBezTo>
                  <a:cubicBezTo>
                    <a:pt x="205" y="68"/>
                    <a:pt x="204" y="68"/>
                    <a:pt x="203" y="68"/>
                  </a:cubicBezTo>
                  <a:cubicBezTo>
                    <a:pt x="203" y="68"/>
                    <a:pt x="204" y="67"/>
                    <a:pt x="203" y="67"/>
                  </a:cubicBezTo>
                  <a:cubicBezTo>
                    <a:pt x="203" y="67"/>
                    <a:pt x="203" y="67"/>
                    <a:pt x="203" y="67"/>
                  </a:cubicBezTo>
                  <a:cubicBezTo>
                    <a:pt x="202" y="67"/>
                    <a:pt x="203" y="66"/>
                    <a:pt x="203" y="66"/>
                  </a:cubicBezTo>
                  <a:cubicBezTo>
                    <a:pt x="202" y="66"/>
                    <a:pt x="201" y="67"/>
                    <a:pt x="201" y="66"/>
                  </a:cubicBezTo>
                  <a:cubicBezTo>
                    <a:pt x="201" y="66"/>
                    <a:pt x="201" y="65"/>
                    <a:pt x="200" y="66"/>
                  </a:cubicBezTo>
                  <a:cubicBezTo>
                    <a:pt x="200" y="65"/>
                    <a:pt x="199" y="65"/>
                    <a:pt x="198" y="65"/>
                  </a:cubicBezTo>
                  <a:cubicBezTo>
                    <a:pt x="198" y="64"/>
                    <a:pt x="198" y="64"/>
                    <a:pt x="197" y="64"/>
                  </a:cubicBezTo>
                  <a:cubicBezTo>
                    <a:pt x="196" y="63"/>
                    <a:pt x="196" y="63"/>
                    <a:pt x="195" y="63"/>
                  </a:cubicBezTo>
                  <a:cubicBezTo>
                    <a:pt x="190" y="62"/>
                    <a:pt x="190" y="66"/>
                    <a:pt x="186" y="66"/>
                  </a:cubicBezTo>
                  <a:cubicBezTo>
                    <a:pt x="187" y="64"/>
                    <a:pt x="187" y="63"/>
                    <a:pt x="186" y="62"/>
                  </a:cubicBezTo>
                  <a:cubicBezTo>
                    <a:pt x="185" y="62"/>
                    <a:pt x="184" y="61"/>
                    <a:pt x="184" y="59"/>
                  </a:cubicBezTo>
                  <a:cubicBezTo>
                    <a:pt x="185" y="60"/>
                    <a:pt x="185" y="58"/>
                    <a:pt x="186" y="58"/>
                  </a:cubicBezTo>
                  <a:cubicBezTo>
                    <a:pt x="186" y="59"/>
                    <a:pt x="187" y="59"/>
                    <a:pt x="187" y="59"/>
                  </a:cubicBezTo>
                  <a:cubicBezTo>
                    <a:pt x="188" y="59"/>
                    <a:pt x="187" y="59"/>
                    <a:pt x="187" y="58"/>
                  </a:cubicBezTo>
                  <a:cubicBezTo>
                    <a:pt x="188" y="58"/>
                    <a:pt x="188" y="59"/>
                    <a:pt x="188" y="58"/>
                  </a:cubicBezTo>
                  <a:cubicBezTo>
                    <a:pt x="188" y="58"/>
                    <a:pt x="188" y="58"/>
                    <a:pt x="188" y="57"/>
                  </a:cubicBezTo>
                  <a:cubicBezTo>
                    <a:pt x="190" y="57"/>
                    <a:pt x="191" y="58"/>
                    <a:pt x="192" y="57"/>
                  </a:cubicBezTo>
                  <a:cubicBezTo>
                    <a:pt x="193" y="57"/>
                    <a:pt x="193" y="55"/>
                    <a:pt x="193" y="55"/>
                  </a:cubicBezTo>
                  <a:cubicBezTo>
                    <a:pt x="193" y="55"/>
                    <a:pt x="194" y="54"/>
                    <a:pt x="194" y="54"/>
                  </a:cubicBezTo>
                  <a:cubicBezTo>
                    <a:pt x="194" y="53"/>
                    <a:pt x="195" y="52"/>
                    <a:pt x="195" y="51"/>
                  </a:cubicBezTo>
                  <a:cubicBezTo>
                    <a:pt x="196" y="49"/>
                    <a:pt x="195" y="46"/>
                    <a:pt x="195" y="44"/>
                  </a:cubicBezTo>
                  <a:cubicBezTo>
                    <a:pt x="196" y="42"/>
                    <a:pt x="193" y="43"/>
                    <a:pt x="193" y="41"/>
                  </a:cubicBezTo>
                  <a:cubicBezTo>
                    <a:pt x="188" y="41"/>
                    <a:pt x="185" y="43"/>
                    <a:pt x="181" y="43"/>
                  </a:cubicBezTo>
                  <a:cubicBezTo>
                    <a:pt x="178" y="43"/>
                    <a:pt x="177" y="41"/>
                    <a:pt x="175" y="41"/>
                  </a:cubicBezTo>
                  <a:cubicBezTo>
                    <a:pt x="174" y="40"/>
                    <a:pt x="173" y="39"/>
                    <a:pt x="172" y="39"/>
                  </a:cubicBezTo>
                  <a:cubicBezTo>
                    <a:pt x="171" y="39"/>
                    <a:pt x="171" y="38"/>
                    <a:pt x="170" y="38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6" y="39"/>
                    <a:pt x="164" y="38"/>
                    <a:pt x="164" y="40"/>
                  </a:cubicBezTo>
                  <a:cubicBezTo>
                    <a:pt x="163" y="39"/>
                    <a:pt x="164" y="38"/>
                    <a:pt x="164" y="37"/>
                  </a:cubicBezTo>
                  <a:cubicBezTo>
                    <a:pt x="163" y="37"/>
                    <a:pt x="164" y="36"/>
                    <a:pt x="163" y="35"/>
                  </a:cubicBezTo>
                  <a:cubicBezTo>
                    <a:pt x="163" y="35"/>
                    <a:pt x="162" y="35"/>
                    <a:pt x="162" y="34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5" y="36"/>
                    <a:pt x="154" y="37"/>
                    <a:pt x="152" y="37"/>
                  </a:cubicBezTo>
                  <a:cubicBezTo>
                    <a:pt x="152" y="36"/>
                    <a:pt x="153" y="34"/>
                    <a:pt x="155" y="34"/>
                  </a:cubicBezTo>
                  <a:cubicBezTo>
                    <a:pt x="156" y="32"/>
                    <a:pt x="158" y="33"/>
                    <a:pt x="159" y="32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59" y="27"/>
                    <a:pt x="159" y="26"/>
                    <a:pt x="160" y="25"/>
                  </a:cubicBezTo>
                  <a:cubicBezTo>
                    <a:pt x="159" y="24"/>
                    <a:pt x="159" y="21"/>
                    <a:pt x="158" y="19"/>
                  </a:cubicBezTo>
                  <a:cubicBezTo>
                    <a:pt x="158" y="18"/>
                    <a:pt x="156" y="19"/>
                    <a:pt x="156" y="17"/>
                  </a:cubicBezTo>
                  <a:cubicBezTo>
                    <a:pt x="153" y="18"/>
                    <a:pt x="153" y="14"/>
                    <a:pt x="149" y="16"/>
                  </a:cubicBezTo>
                  <a:cubicBezTo>
                    <a:pt x="149" y="14"/>
                    <a:pt x="148" y="13"/>
                    <a:pt x="146" y="13"/>
                  </a:cubicBezTo>
                  <a:cubicBezTo>
                    <a:pt x="146" y="12"/>
                    <a:pt x="147" y="10"/>
                    <a:pt x="145" y="10"/>
                  </a:cubicBezTo>
                  <a:cubicBezTo>
                    <a:pt x="144" y="11"/>
                    <a:pt x="142" y="11"/>
                    <a:pt x="142" y="13"/>
                  </a:cubicBezTo>
                  <a:cubicBezTo>
                    <a:pt x="140" y="12"/>
                    <a:pt x="137" y="12"/>
                    <a:pt x="135" y="10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28" y="10"/>
                    <a:pt x="127" y="10"/>
                    <a:pt x="127" y="10"/>
                  </a:cubicBezTo>
                  <a:cubicBezTo>
                    <a:pt x="127" y="10"/>
                    <a:pt x="127" y="9"/>
                    <a:pt x="127" y="9"/>
                  </a:cubicBezTo>
                  <a:cubicBezTo>
                    <a:pt x="127" y="9"/>
                    <a:pt x="126" y="9"/>
                    <a:pt x="126" y="9"/>
                  </a:cubicBezTo>
                  <a:cubicBezTo>
                    <a:pt x="126" y="9"/>
                    <a:pt x="126" y="8"/>
                    <a:pt x="126" y="8"/>
                  </a:cubicBezTo>
                  <a:cubicBezTo>
                    <a:pt x="125" y="8"/>
                    <a:pt x="123" y="9"/>
                    <a:pt x="123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8"/>
                    <a:pt x="114" y="9"/>
                    <a:pt x="113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7" y="6"/>
                    <a:pt x="107" y="4"/>
                  </a:cubicBezTo>
                  <a:cubicBezTo>
                    <a:pt x="107" y="3"/>
                    <a:pt x="108" y="3"/>
                    <a:pt x="108" y="2"/>
                  </a:cubicBezTo>
                  <a:cubicBezTo>
                    <a:pt x="108" y="2"/>
                    <a:pt x="107" y="2"/>
                    <a:pt x="107" y="1"/>
                  </a:cubicBezTo>
                  <a:cubicBezTo>
                    <a:pt x="107" y="1"/>
                    <a:pt x="107" y="1"/>
                    <a:pt x="107" y="0"/>
                  </a:cubicBezTo>
                  <a:cubicBezTo>
                    <a:pt x="105" y="0"/>
                    <a:pt x="105" y="2"/>
                    <a:pt x="105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5"/>
                    <a:pt x="104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1" y="7"/>
                    <a:pt x="101" y="7"/>
                    <a:pt x="102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10"/>
                    <a:pt x="102" y="11"/>
                    <a:pt x="102" y="11"/>
                  </a:cubicBezTo>
                  <a:cubicBezTo>
                    <a:pt x="102" y="13"/>
                    <a:pt x="100" y="14"/>
                    <a:pt x="101" y="15"/>
                  </a:cubicBezTo>
                  <a:cubicBezTo>
                    <a:pt x="101" y="15"/>
                    <a:pt x="101" y="15"/>
                    <a:pt x="101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16"/>
                    <a:pt x="100" y="17"/>
                    <a:pt x="100" y="17"/>
                  </a:cubicBezTo>
                  <a:cubicBezTo>
                    <a:pt x="100" y="18"/>
                    <a:pt x="100" y="19"/>
                    <a:pt x="100" y="19"/>
                  </a:cubicBezTo>
                  <a:cubicBezTo>
                    <a:pt x="103" y="20"/>
                    <a:pt x="104" y="18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5"/>
                    <a:pt x="104" y="15"/>
                  </a:cubicBezTo>
                  <a:cubicBezTo>
                    <a:pt x="105" y="15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3"/>
                    <a:pt x="106" y="10"/>
                    <a:pt x="108" y="11"/>
                  </a:cubicBezTo>
                  <a:cubicBezTo>
                    <a:pt x="108" y="11"/>
                    <a:pt x="108" y="11"/>
                    <a:pt x="109" y="11"/>
                  </a:cubicBezTo>
                  <a:cubicBezTo>
                    <a:pt x="109" y="11"/>
                    <a:pt x="110" y="11"/>
                    <a:pt x="110" y="11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3" y="9"/>
                    <a:pt x="113" y="14"/>
                    <a:pt x="114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4" y="20"/>
                    <a:pt x="114" y="22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0" y="23"/>
                    <a:pt x="108" y="24"/>
                    <a:pt x="109" y="26"/>
                  </a:cubicBezTo>
                  <a:cubicBezTo>
                    <a:pt x="110" y="27"/>
                    <a:pt x="111" y="24"/>
                    <a:pt x="113" y="25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4" y="25"/>
                    <a:pt x="115" y="25"/>
                    <a:pt x="116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3"/>
                    <a:pt x="117" y="24"/>
                    <a:pt x="118" y="23"/>
                  </a:cubicBezTo>
                  <a:cubicBezTo>
                    <a:pt x="116" y="25"/>
                    <a:pt x="120" y="25"/>
                    <a:pt x="119" y="27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19" y="29"/>
                    <a:pt x="119" y="29"/>
                    <a:pt x="118" y="29"/>
                  </a:cubicBezTo>
                  <a:cubicBezTo>
                    <a:pt x="117" y="30"/>
                    <a:pt x="119" y="31"/>
                    <a:pt x="120" y="31"/>
                  </a:cubicBezTo>
                  <a:cubicBezTo>
                    <a:pt x="120" y="32"/>
                    <a:pt x="116" y="31"/>
                    <a:pt x="118" y="34"/>
                  </a:cubicBezTo>
                  <a:cubicBezTo>
                    <a:pt x="118" y="34"/>
                    <a:pt x="118" y="35"/>
                    <a:pt x="118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5"/>
                    <a:pt x="120" y="35"/>
                    <a:pt x="121" y="35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2" y="35"/>
                    <a:pt x="123" y="35"/>
                    <a:pt x="123" y="35"/>
                  </a:cubicBezTo>
                  <a:cubicBezTo>
                    <a:pt x="123" y="34"/>
                    <a:pt x="125" y="34"/>
                    <a:pt x="125" y="35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6"/>
                    <a:pt x="123" y="36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0" y="35"/>
                    <a:pt x="119" y="38"/>
                    <a:pt x="117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6" y="37"/>
                    <a:pt x="116" y="38"/>
                    <a:pt x="115" y="38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10" y="38"/>
                    <a:pt x="109" y="39"/>
                    <a:pt x="109" y="41"/>
                  </a:cubicBezTo>
                  <a:cubicBezTo>
                    <a:pt x="109" y="41"/>
                    <a:pt x="109" y="42"/>
                    <a:pt x="108" y="41"/>
                  </a:cubicBezTo>
                  <a:cubicBezTo>
                    <a:pt x="107" y="46"/>
                    <a:pt x="110" y="46"/>
                    <a:pt x="113" y="46"/>
                  </a:cubicBezTo>
                  <a:cubicBezTo>
                    <a:pt x="113" y="45"/>
                    <a:pt x="113" y="45"/>
                    <a:pt x="114" y="45"/>
                  </a:cubicBezTo>
                  <a:cubicBezTo>
                    <a:pt x="115" y="45"/>
                    <a:pt x="115" y="46"/>
                    <a:pt x="116" y="46"/>
                  </a:cubicBezTo>
                  <a:cubicBezTo>
                    <a:pt x="116" y="49"/>
                    <a:pt x="114" y="49"/>
                    <a:pt x="115" y="52"/>
                  </a:cubicBezTo>
                  <a:cubicBezTo>
                    <a:pt x="115" y="55"/>
                    <a:pt x="120" y="53"/>
                    <a:pt x="120" y="56"/>
                  </a:cubicBezTo>
                  <a:cubicBezTo>
                    <a:pt x="120" y="58"/>
                    <a:pt x="118" y="57"/>
                    <a:pt x="117" y="57"/>
                  </a:cubicBezTo>
                  <a:cubicBezTo>
                    <a:pt x="115" y="57"/>
                    <a:pt x="115" y="58"/>
                    <a:pt x="114" y="58"/>
                  </a:cubicBezTo>
                  <a:cubicBezTo>
                    <a:pt x="114" y="59"/>
                    <a:pt x="114" y="59"/>
                    <a:pt x="115" y="60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5" y="61"/>
                    <a:pt x="114" y="64"/>
                    <a:pt x="116" y="64"/>
                  </a:cubicBezTo>
                  <a:cubicBezTo>
                    <a:pt x="116" y="64"/>
                    <a:pt x="116" y="65"/>
                    <a:pt x="116" y="65"/>
                  </a:cubicBezTo>
                  <a:cubicBezTo>
                    <a:pt x="117" y="65"/>
                    <a:pt x="118" y="67"/>
                    <a:pt x="120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2" y="67"/>
                    <a:pt x="122" y="68"/>
                    <a:pt x="123" y="68"/>
                  </a:cubicBezTo>
                  <a:cubicBezTo>
                    <a:pt x="126" y="68"/>
                    <a:pt x="126" y="68"/>
                    <a:pt x="126" y="68"/>
                  </a:cubicBezTo>
                  <a:cubicBezTo>
                    <a:pt x="125" y="69"/>
                    <a:pt x="124" y="69"/>
                    <a:pt x="123" y="70"/>
                  </a:cubicBezTo>
                  <a:cubicBezTo>
                    <a:pt x="121" y="72"/>
                    <a:pt x="117" y="70"/>
                    <a:pt x="114" y="7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0" y="70"/>
                    <a:pt x="109" y="69"/>
                    <a:pt x="108" y="68"/>
                  </a:cubicBezTo>
                  <a:cubicBezTo>
                    <a:pt x="108" y="67"/>
                    <a:pt x="107" y="68"/>
                    <a:pt x="107" y="68"/>
                  </a:cubicBezTo>
                  <a:cubicBezTo>
                    <a:pt x="106" y="69"/>
                    <a:pt x="105" y="70"/>
                    <a:pt x="104" y="71"/>
                  </a:cubicBezTo>
                  <a:cubicBezTo>
                    <a:pt x="103" y="71"/>
                    <a:pt x="104" y="73"/>
                    <a:pt x="103" y="73"/>
                  </a:cubicBezTo>
                  <a:cubicBezTo>
                    <a:pt x="102" y="73"/>
                    <a:pt x="102" y="74"/>
                    <a:pt x="102" y="74"/>
                  </a:cubicBezTo>
                  <a:cubicBezTo>
                    <a:pt x="102" y="77"/>
                    <a:pt x="102" y="80"/>
                    <a:pt x="104" y="82"/>
                  </a:cubicBezTo>
                  <a:cubicBezTo>
                    <a:pt x="103" y="84"/>
                    <a:pt x="104" y="84"/>
                    <a:pt x="104" y="85"/>
                  </a:cubicBezTo>
                  <a:cubicBezTo>
                    <a:pt x="102" y="85"/>
                    <a:pt x="102" y="84"/>
                    <a:pt x="100" y="83"/>
                  </a:cubicBezTo>
                  <a:cubicBezTo>
                    <a:pt x="99" y="83"/>
                    <a:pt x="99" y="82"/>
                    <a:pt x="98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5" y="81"/>
                    <a:pt x="94" y="82"/>
                    <a:pt x="94" y="82"/>
                  </a:cubicBezTo>
                  <a:cubicBezTo>
                    <a:pt x="94" y="82"/>
                    <a:pt x="94" y="82"/>
                    <a:pt x="94" y="83"/>
                  </a:cubicBezTo>
                  <a:cubicBezTo>
                    <a:pt x="95" y="84"/>
                    <a:pt x="91" y="85"/>
                    <a:pt x="94" y="87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94" y="88"/>
                    <a:pt x="94" y="88"/>
                    <a:pt x="95" y="88"/>
                  </a:cubicBezTo>
                  <a:cubicBezTo>
                    <a:pt x="96" y="88"/>
                    <a:pt x="95" y="89"/>
                    <a:pt x="96" y="90"/>
                  </a:cubicBezTo>
                  <a:cubicBezTo>
                    <a:pt x="95" y="91"/>
                    <a:pt x="94" y="91"/>
                    <a:pt x="94" y="92"/>
                  </a:cubicBezTo>
                  <a:cubicBezTo>
                    <a:pt x="91" y="92"/>
                    <a:pt x="90" y="91"/>
                    <a:pt x="90" y="88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89" y="79"/>
                    <a:pt x="89" y="77"/>
                    <a:pt x="88" y="75"/>
                  </a:cubicBezTo>
                  <a:cubicBezTo>
                    <a:pt x="87" y="75"/>
                    <a:pt x="86" y="75"/>
                    <a:pt x="86" y="74"/>
                  </a:cubicBezTo>
                  <a:cubicBezTo>
                    <a:pt x="84" y="75"/>
                    <a:pt x="80" y="74"/>
                    <a:pt x="77" y="74"/>
                  </a:cubicBezTo>
                  <a:cubicBezTo>
                    <a:pt x="75" y="74"/>
                    <a:pt x="75" y="76"/>
                    <a:pt x="73" y="75"/>
                  </a:cubicBezTo>
                  <a:cubicBezTo>
                    <a:pt x="72" y="75"/>
                    <a:pt x="71" y="75"/>
                    <a:pt x="71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68" y="76"/>
                    <a:pt x="68" y="76"/>
                    <a:pt x="68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59" y="76"/>
                    <a:pt x="58" y="78"/>
                    <a:pt x="55" y="79"/>
                  </a:cubicBezTo>
                  <a:cubicBezTo>
                    <a:pt x="55" y="80"/>
                    <a:pt x="54" y="81"/>
                    <a:pt x="54" y="83"/>
                  </a:cubicBezTo>
                  <a:cubicBezTo>
                    <a:pt x="53" y="84"/>
                    <a:pt x="53" y="85"/>
                    <a:pt x="52" y="85"/>
                  </a:cubicBezTo>
                  <a:cubicBezTo>
                    <a:pt x="51" y="86"/>
                    <a:pt x="50" y="86"/>
                    <a:pt x="50" y="87"/>
                  </a:cubicBezTo>
                  <a:cubicBezTo>
                    <a:pt x="49" y="90"/>
                    <a:pt x="50" y="91"/>
                    <a:pt x="51" y="92"/>
                  </a:cubicBezTo>
                  <a:cubicBezTo>
                    <a:pt x="51" y="92"/>
                    <a:pt x="52" y="93"/>
                    <a:pt x="52" y="93"/>
                  </a:cubicBezTo>
                  <a:cubicBezTo>
                    <a:pt x="53" y="93"/>
                    <a:pt x="54" y="94"/>
                    <a:pt x="55" y="95"/>
                  </a:cubicBezTo>
                  <a:cubicBezTo>
                    <a:pt x="55" y="95"/>
                    <a:pt x="55" y="95"/>
                    <a:pt x="56" y="95"/>
                  </a:cubicBezTo>
                  <a:cubicBezTo>
                    <a:pt x="56" y="97"/>
                    <a:pt x="59" y="96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8" y="99"/>
                    <a:pt x="59" y="100"/>
                    <a:pt x="59" y="100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7" y="116"/>
                    <a:pt x="58" y="118"/>
                    <a:pt x="56" y="118"/>
                  </a:cubicBezTo>
                  <a:cubicBezTo>
                    <a:pt x="55" y="119"/>
                    <a:pt x="55" y="121"/>
                    <a:pt x="54" y="122"/>
                  </a:cubicBezTo>
                  <a:cubicBezTo>
                    <a:pt x="54" y="126"/>
                    <a:pt x="51" y="127"/>
                    <a:pt x="52" y="132"/>
                  </a:cubicBezTo>
                  <a:cubicBezTo>
                    <a:pt x="50" y="133"/>
                    <a:pt x="52" y="136"/>
                    <a:pt x="49" y="136"/>
                  </a:cubicBezTo>
                  <a:cubicBezTo>
                    <a:pt x="46" y="136"/>
                    <a:pt x="41" y="137"/>
                    <a:pt x="38" y="135"/>
                  </a:cubicBezTo>
                  <a:cubicBezTo>
                    <a:pt x="38" y="135"/>
                    <a:pt x="38" y="136"/>
                    <a:pt x="38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8" y="136"/>
                    <a:pt x="38" y="136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38" y="138"/>
                    <a:pt x="38" y="138"/>
                    <a:pt x="38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0" y="140"/>
                    <a:pt x="40" y="143"/>
                    <a:pt x="42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3" y="142"/>
                    <a:pt x="44" y="142"/>
                    <a:pt x="44" y="142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6" y="142"/>
                    <a:pt x="46" y="143"/>
                    <a:pt x="47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8" y="145"/>
                    <a:pt x="50" y="145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51"/>
                    <a:pt x="51" y="154"/>
                    <a:pt x="49" y="156"/>
                  </a:cubicBezTo>
                  <a:cubicBezTo>
                    <a:pt x="49" y="156"/>
                    <a:pt x="49" y="156"/>
                    <a:pt x="49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5"/>
                    <a:pt x="46" y="156"/>
                    <a:pt x="46" y="156"/>
                  </a:cubicBezTo>
                  <a:cubicBezTo>
                    <a:pt x="45" y="158"/>
                    <a:pt x="44" y="158"/>
                    <a:pt x="43" y="158"/>
                  </a:cubicBezTo>
                  <a:cubicBezTo>
                    <a:pt x="42" y="161"/>
                    <a:pt x="39" y="162"/>
                    <a:pt x="36" y="164"/>
                  </a:cubicBezTo>
                  <a:cubicBezTo>
                    <a:pt x="36" y="165"/>
                    <a:pt x="33" y="165"/>
                    <a:pt x="33" y="167"/>
                  </a:cubicBezTo>
                  <a:cubicBezTo>
                    <a:pt x="33" y="170"/>
                    <a:pt x="34" y="171"/>
                    <a:pt x="36" y="172"/>
                  </a:cubicBezTo>
                  <a:cubicBezTo>
                    <a:pt x="34" y="175"/>
                    <a:pt x="28" y="177"/>
                    <a:pt x="23" y="176"/>
                  </a:cubicBezTo>
                  <a:cubicBezTo>
                    <a:pt x="23" y="176"/>
                    <a:pt x="22" y="176"/>
                    <a:pt x="21" y="176"/>
                  </a:cubicBezTo>
                  <a:cubicBezTo>
                    <a:pt x="21" y="176"/>
                    <a:pt x="22" y="175"/>
                    <a:pt x="21" y="175"/>
                  </a:cubicBezTo>
                  <a:cubicBezTo>
                    <a:pt x="21" y="175"/>
                    <a:pt x="20" y="175"/>
                    <a:pt x="19" y="175"/>
                  </a:cubicBezTo>
                  <a:cubicBezTo>
                    <a:pt x="18" y="175"/>
                    <a:pt x="16" y="174"/>
                    <a:pt x="16" y="173"/>
                  </a:cubicBezTo>
                  <a:cubicBezTo>
                    <a:pt x="16" y="173"/>
                    <a:pt x="16" y="173"/>
                    <a:pt x="15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3" y="175"/>
                    <a:pt x="13" y="176"/>
                    <a:pt x="12" y="176"/>
                  </a:cubicBezTo>
                  <a:cubicBezTo>
                    <a:pt x="12" y="176"/>
                    <a:pt x="12" y="177"/>
                    <a:pt x="12" y="177"/>
                  </a:cubicBezTo>
                  <a:cubicBezTo>
                    <a:pt x="12" y="178"/>
                    <a:pt x="10" y="178"/>
                    <a:pt x="9" y="179"/>
                  </a:cubicBezTo>
                  <a:cubicBezTo>
                    <a:pt x="8" y="179"/>
                    <a:pt x="8" y="179"/>
                    <a:pt x="7" y="180"/>
                  </a:cubicBezTo>
                  <a:cubicBezTo>
                    <a:pt x="7" y="180"/>
                    <a:pt x="6" y="180"/>
                    <a:pt x="6" y="181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6" y="181"/>
                    <a:pt x="5" y="181"/>
                    <a:pt x="5" y="181"/>
                  </a:cubicBezTo>
                  <a:cubicBezTo>
                    <a:pt x="7" y="182"/>
                    <a:pt x="7" y="183"/>
                    <a:pt x="7" y="185"/>
                  </a:cubicBezTo>
                  <a:cubicBezTo>
                    <a:pt x="8" y="186"/>
                    <a:pt x="9" y="187"/>
                    <a:pt x="9" y="189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92"/>
                    <a:pt x="10" y="193"/>
                    <a:pt x="10" y="193"/>
                  </a:cubicBezTo>
                  <a:cubicBezTo>
                    <a:pt x="10" y="193"/>
                    <a:pt x="11" y="193"/>
                    <a:pt x="11" y="193"/>
                  </a:cubicBezTo>
                  <a:cubicBezTo>
                    <a:pt x="11" y="194"/>
                    <a:pt x="10" y="195"/>
                    <a:pt x="11" y="196"/>
                  </a:cubicBezTo>
                  <a:cubicBezTo>
                    <a:pt x="11" y="196"/>
                    <a:pt x="12" y="196"/>
                    <a:pt x="12" y="196"/>
                  </a:cubicBezTo>
                  <a:cubicBezTo>
                    <a:pt x="12" y="196"/>
                    <a:pt x="12" y="197"/>
                    <a:pt x="12" y="198"/>
                  </a:cubicBezTo>
                  <a:cubicBezTo>
                    <a:pt x="12" y="198"/>
                    <a:pt x="12" y="197"/>
                    <a:pt x="13" y="198"/>
                  </a:cubicBezTo>
                  <a:cubicBezTo>
                    <a:pt x="13" y="199"/>
                    <a:pt x="12" y="200"/>
                    <a:pt x="13" y="200"/>
                  </a:cubicBezTo>
                  <a:cubicBezTo>
                    <a:pt x="14" y="201"/>
                    <a:pt x="14" y="201"/>
                    <a:pt x="14" y="203"/>
                  </a:cubicBezTo>
                  <a:cubicBezTo>
                    <a:pt x="14" y="207"/>
                    <a:pt x="14" y="207"/>
                    <a:pt x="14" y="207"/>
                  </a:cubicBezTo>
                  <a:cubicBezTo>
                    <a:pt x="13" y="210"/>
                    <a:pt x="9" y="211"/>
                    <a:pt x="9" y="215"/>
                  </a:cubicBezTo>
                  <a:cubicBezTo>
                    <a:pt x="9" y="216"/>
                    <a:pt x="10" y="216"/>
                    <a:pt x="11" y="216"/>
                  </a:cubicBezTo>
                  <a:cubicBezTo>
                    <a:pt x="11" y="216"/>
                    <a:pt x="12" y="217"/>
                    <a:pt x="12" y="218"/>
                  </a:cubicBezTo>
                  <a:cubicBezTo>
                    <a:pt x="10" y="218"/>
                    <a:pt x="8" y="218"/>
                    <a:pt x="8" y="220"/>
                  </a:cubicBezTo>
                  <a:cubicBezTo>
                    <a:pt x="7" y="220"/>
                    <a:pt x="6" y="220"/>
                    <a:pt x="6" y="221"/>
                  </a:cubicBezTo>
                  <a:cubicBezTo>
                    <a:pt x="4" y="221"/>
                    <a:pt x="2" y="223"/>
                    <a:pt x="0" y="223"/>
                  </a:cubicBezTo>
                  <a:cubicBezTo>
                    <a:pt x="0" y="227"/>
                    <a:pt x="1" y="229"/>
                    <a:pt x="2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31"/>
                    <a:pt x="4" y="232"/>
                    <a:pt x="5" y="232"/>
                  </a:cubicBezTo>
                  <a:cubicBezTo>
                    <a:pt x="5" y="233"/>
                    <a:pt x="6" y="234"/>
                    <a:pt x="5" y="236"/>
                  </a:cubicBezTo>
                  <a:cubicBezTo>
                    <a:pt x="6" y="237"/>
                    <a:pt x="4" y="236"/>
                    <a:pt x="4" y="237"/>
                  </a:cubicBezTo>
                  <a:cubicBezTo>
                    <a:pt x="3" y="237"/>
                    <a:pt x="3" y="237"/>
                    <a:pt x="3" y="238"/>
                  </a:cubicBezTo>
                  <a:cubicBezTo>
                    <a:pt x="2" y="238"/>
                    <a:pt x="3" y="239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3" y="240"/>
                    <a:pt x="3" y="241"/>
                    <a:pt x="4" y="241"/>
                  </a:cubicBezTo>
                  <a:cubicBezTo>
                    <a:pt x="4" y="241"/>
                    <a:pt x="5" y="241"/>
                    <a:pt x="5" y="242"/>
                  </a:cubicBezTo>
                  <a:cubicBezTo>
                    <a:pt x="5" y="242"/>
                    <a:pt x="6" y="242"/>
                    <a:pt x="5" y="243"/>
                  </a:cubicBezTo>
                  <a:cubicBezTo>
                    <a:pt x="6" y="243"/>
                    <a:pt x="7" y="243"/>
                    <a:pt x="7" y="244"/>
                  </a:cubicBezTo>
                  <a:cubicBezTo>
                    <a:pt x="8" y="244"/>
                    <a:pt x="8" y="244"/>
                    <a:pt x="8" y="245"/>
                  </a:cubicBezTo>
                  <a:cubicBezTo>
                    <a:pt x="7" y="249"/>
                    <a:pt x="10" y="249"/>
                    <a:pt x="11" y="252"/>
                  </a:cubicBezTo>
                  <a:cubicBezTo>
                    <a:pt x="11" y="254"/>
                    <a:pt x="8" y="253"/>
                    <a:pt x="9" y="255"/>
                  </a:cubicBezTo>
                  <a:cubicBezTo>
                    <a:pt x="9" y="257"/>
                    <a:pt x="11" y="256"/>
                    <a:pt x="12" y="257"/>
                  </a:cubicBezTo>
                  <a:cubicBezTo>
                    <a:pt x="12" y="259"/>
                    <a:pt x="14" y="258"/>
                    <a:pt x="13" y="261"/>
                  </a:cubicBezTo>
                  <a:cubicBezTo>
                    <a:pt x="13" y="263"/>
                    <a:pt x="12" y="263"/>
                    <a:pt x="13" y="266"/>
                  </a:cubicBezTo>
                  <a:cubicBezTo>
                    <a:pt x="14" y="267"/>
                    <a:pt x="14" y="267"/>
                    <a:pt x="14" y="269"/>
                  </a:cubicBezTo>
                  <a:cubicBezTo>
                    <a:pt x="16" y="269"/>
                    <a:pt x="16" y="269"/>
                    <a:pt x="16" y="269"/>
                  </a:cubicBezTo>
                  <a:cubicBezTo>
                    <a:pt x="15" y="271"/>
                    <a:pt x="12" y="272"/>
                    <a:pt x="10" y="273"/>
                  </a:cubicBezTo>
                  <a:cubicBezTo>
                    <a:pt x="10" y="275"/>
                    <a:pt x="7" y="274"/>
                    <a:pt x="7" y="276"/>
                  </a:cubicBezTo>
                  <a:cubicBezTo>
                    <a:pt x="7" y="277"/>
                    <a:pt x="5" y="277"/>
                    <a:pt x="5" y="278"/>
                  </a:cubicBezTo>
                  <a:cubicBezTo>
                    <a:pt x="5" y="279"/>
                    <a:pt x="4" y="279"/>
                    <a:pt x="4" y="279"/>
                  </a:cubicBezTo>
                  <a:cubicBezTo>
                    <a:pt x="3" y="279"/>
                    <a:pt x="3" y="279"/>
                    <a:pt x="3" y="279"/>
                  </a:cubicBezTo>
                  <a:cubicBezTo>
                    <a:pt x="3" y="280"/>
                    <a:pt x="3" y="281"/>
                    <a:pt x="2" y="281"/>
                  </a:cubicBezTo>
                  <a:cubicBezTo>
                    <a:pt x="2" y="283"/>
                    <a:pt x="3" y="284"/>
                    <a:pt x="3" y="287"/>
                  </a:cubicBezTo>
                  <a:cubicBezTo>
                    <a:pt x="5" y="287"/>
                    <a:pt x="5" y="290"/>
                    <a:pt x="5" y="292"/>
                  </a:cubicBezTo>
                  <a:cubicBezTo>
                    <a:pt x="6" y="292"/>
                    <a:pt x="6" y="294"/>
                    <a:pt x="6" y="295"/>
                  </a:cubicBezTo>
                  <a:cubicBezTo>
                    <a:pt x="6" y="295"/>
                    <a:pt x="7" y="295"/>
                    <a:pt x="7" y="295"/>
                  </a:cubicBezTo>
                  <a:cubicBezTo>
                    <a:pt x="7" y="295"/>
                    <a:pt x="7" y="295"/>
                    <a:pt x="7" y="296"/>
                  </a:cubicBezTo>
                  <a:cubicBezTo>
                    <a:pt x="7" y="296"/>
                    <a:pt x="8" y="295"/>
                    <a:pt x="8" y="296"/>
                  </a:cubicBezTo>
                  <a:cubicBezTo>
                    <a:pt x="8" y="296"/>
                    <a:pt x="8" y="297"/>
                    <a:pt x="8" y="297"/>
                  </a:cubicBezTo>
                  <a:cubicBezTo>
                    <a:pt x="9" y="297"/>
                    <a:pt x="9" y="298"/>
                    <a:pt x="10" y="298"/>
                  </a:cubicBezTo>
                  <a:cubicBezTo>
                    <a:pt x="10" y="298"/>
                    <a:pt x="11" y="298"/>
                    <a:pt x="11" y="299"/>
                  </a:cubicBezTo>
                  <a:cubicBezTo>
                    <a:pt x="11" y="299"/>
                    <a:pt x="12" y="299"/>
                    <a:pt x="12" y="300"/>
                  </a:cubicBezTo>
                  <a:cubicBezTo>
                    <a:pt x="14" y="299"/>
                    <a:pt x="13" y="302"/>
                    <a:pt x="13" y="304"/>
                  </a:cubicBezTo>
                  <a:cubicBezTo>
                    <a:pt x="13" y="305"/>
                    <a:pt x="13" y="305"/>
                    <a:pt x="13" y="305"/>
                  </a:cubicBezTo>
                  <a:cubicBezTo>
                    <a:pt x="13" y="306"/>
                    <a:pt x="11" y="306"/>
                    <a:pt x="12" y="308"/>
                  </a:cubicBezTo>
                  <a:cubicBezTo>
                    <a:pt x="13" y="311"/>
                    <a:pt x="9" y="309"/>
                    <a:pt x="10" y="312"/>
                  </a:cubicBezTo>
                  <a:cubicBezTo>
                    <a:pt x="8" y="312"/>
                    <a:pt x="7" y="313"/>
                    <a:pt x="7" y="316"/>
                  </a:cubicBezTo>
                  <a:cubicBezTo>
                    <a:pt x="7" y="316"/>
                    <a:pt x="7" y="316"/>
                    <a:pt x="6" y="316"/>
                  </a:cubicBezTo>
                  <a:cubicBezTo>
                    <a:pt x="7" y="319"/>
                    <a:pt x="8" y="320"/>
                    <a:pt x="9" y="322"/>
                  </a:cubicBezTo>
                  <a:cubicBezTo>
                    <a:pt x="9" y="324"/>
                    <a:pt x="11" y="324"/>
                    <a:pt x="12" y="326"/>
                  </a:cubicBezTo>
                  <a:cubicBezTo>
                    <a:pt x="13" y="326"/>
                    <a:pt x="12" y="329"/>
                    <a:pt x="14" y="329"/>
                  </a:cubicBezTo>
                  <a:cubicBezTo>
                    <a:pt x="14" y="331"/>
                    <a:pt x="16" y="331"/>
                    <a:pt x="15" y="334"/>
                  </a:cubicBezTo>
                  <a:cubicBezTo>
                    <a:pt x="17" y="337"/>
                    <a:pt x="20" y="338"/>
                    <a:pt x="22" y="339"/>
                  </a:cubicBezTo>
                  <a:cubicBezTo>
                    <a:pt x="25" y="340"/>
                    <a:pt x="26" y="338"/>
                    <a:pt x="30" y="338"/>
                  </a:cubicBezTo>
                  <a:cubicBezTo>
                    <a:pt x="29" y="341"/>
                    <a:pt x="31" y="341"/>
                    <a:pt x="31" y="343"/>
                  </a:cubicBezTo>
                  <a:cubicBezTo>
                    <a:pt x="32" y="343"/>
                    <a:pt x="32" y="343"/>
                    <a:pt x="33" y="343"/>
                  </a:cubicBezTo>
                  <a:cubicBezTo>
                    <a:pt x="37" y="342"/>
                    <a:pt x="38" y="344"/>
                    <a:pt x="41" y="345"/>
                  </a:cubicBezTo>
                  <a:cubicBezTo>
                    <a:pt x="43" y="344"/>
                    <a:pt x="45" y="342"/>
                    <a:pt x="46" y="341"/>
                  </a:cubicBezTo>
                  <a:cubicBezTo>
                    <a:pt x="47" y="342"/>
                    <a:pt x="47" y="343"/>
                    <a:pt x="48" y="343"/>
                  </a:cubicBezTo>
                  <a:cubicBezTo>
                    <a:pt x="49" y="343"/>
                    <a:pt x="49" y="343"/>
                    <a:pt x="49" y="344"/>
                  </a:cubicBezTo>
                  <a:cubicBezTo>
                    <a:pt x="49" y="344"/>
                    <a:pt x="50" y="344"/>
                    <a:pt x="50" y="344"/>
                  </a:cubicBezTo>
                  <a:cubicBezTo>
                    <a:pt x="50" y="344"/>
                    <a:pt x="50" y="345"/>
                    <a:pt x="50" y="345"/>
                  </a:cubicBezTo>
                  <a:cubicBezTo>
                    <a:pt x="50" y="345"/>
                    <a:pt x="52" y="344"/>
                    <a:pt x="52" y="345"/>
                  </a:cubicBezTo>
                  <a:cubicBezTo>
                    <a:pt x="52" y="345"/>
                    <a:pt x="52" y="346"/>
                    <a:pt x="53" y="346"/>
                  </a:cubicBezTo>
                  <a:cubicBezTo>
                    <a:pt x="54" y="346"/>
                    <a:pt x="54" y="346"/>
                    <a:pt x="54" y="346"/>
                  </a:cubicBezTo>
                  <a:cubicBezTo>
                    <a:pt x="55" y="345"/>
                    <a:pt x="55" y="344"/>
                    <a:pt x="57" y="345"/>
                  </a:cubicBezTo>
                  <a:cubicBezTo>
                    <a:pt x="57" y="345"/>
                    <a:pt x="58" y="346"/>
                    <a:pt x="59" y="346"/>
                  </a:cubicBezTo>
                  <a:cubicBezTo>
                    <a:pt x="60" y="346"/>
                    <a:pt x="60" y="347"/>
                    <a:pt x="62" y="346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7"/>
                    <a:pt x="67" y="347"/>
                    <a:pt x="68" y="348"/>
                  </a:cubicBezTo>
                  <a:cubicBezTo>
                    <a:pt x="68" y="348"/>
                    <a:pt x="68" y="349"/>
                    <a:pt x="68" y="349"/>
                  </a:cubicBezTo>
                  <a:cubicBezTo>
                    <a:pt x="71" y="348"/>
                    <a:pt x="71" y="350"/>
                    <a:pt x="73" y="350"/>
                  </a:cubicBezTo>
                  <a:cubicBezTo>
                    <a:pt x="73" y="351"/>
                    <a:pt x="75" y="351"/>
                    <a:pt x="75" y="352"/>
                  </a:cubicBezTo>
                  <a:cubicBezTo>
                    <a:pt x="76" y="352"/>
                    <a:pt x="76" y="353"/>
                    <a:pt x="78" y="353"/>
                  </a:cubicBezTo>
                  <a:cubicBezTo>
                    <a:pt x="78" y="356"/>
                    <a:pt x="74" y="355"/>
                    <a:pt x="74" y="359"/>
                  </a:cubicBezTo>
                  <a:cubicBezTo>
                    <a:pt x="72" y="360"/>
                    <a:pt x="72" y="362"/>
                    <a:pt x="71" y="363"/>
                  </a:cubicBezTo>
                  <a:cubicBezTo>
                    <a:pt x="70" y="364"/>
                    <a:pt x="71" y="364"/>
                    <a:pt x="71" y="364"/>
                  </a:cubicBezTo>
                  <a:cubicBezTo>
                    <a:pt x="70" y="364"/>
                    <a:pt x="70" y="364"/>
                    <a:pt x="70" y="364"/>
                  </a:cubicBezTo>
                  <a:cubicBezTo>
                    <a:pt x="70" y="364"/>
                    <a:pt x="70" y="365"/>
                    <a:pt x="70" y="365"/>
                  </a:cubicBezTo>
                  <a:cubicBezTo>
                    <a:pt x="70" y="365"/>
                    <a:pt x="69" y="365"/>
                    <a:pt x="69" y="365"/>
                  </a:cubicBezTo>
                  <a:cubicBezTo>
                    <a:pt x="69" y="365"/>
                    <a:pt x="69" y="366"/>
                    <a:pt x="69" y="366"/>
                  </a:cubicBezTo>
                  <a:cubicBezTo>
                    <a:pt x="69" y="366"/>
                    <a:pt x="68" y="366"/>
                    <a:pt x="68" y="366"/>
                  </a:cubicBezTo>
                  <a:cubicBezTo>
                    <a:pt x="68" y="367"/>
                    <a:pt x="68" y="368"/>
                    <a:pt x="67" y="368"/>
                  </a:cubicBezTo>
                  <a:cubicBezTo>
                    <a:pt x="67" y="369"/>
                    <a:pt x="66" y="369"/>
                    <a:pt x="65" y="370"/>
                  </a:cubicBezTo>
                  <a:cubicBezTo>
                    <a:pt x="65" y="370"/>
                    <a:pt x="65" y="370"/>
                    <a:pt x="65" y="371"/>
                  </a:cubicBezTo>
                  <a:cubicBezTo>
                    <a:pt x="65" y="371"/>
                    <a:pt x="64" y="370"/>
                    <a:pt x="64" y="371"/>
                  </a:cubicBezTo>
                  <a:cubicBezTo>
                    <a:pt x="64" y="371"/>
                    <a:pt x="64" y="372"/>
                    <a:pt x="63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2" y="373"/>
                    <a:pt x="63" y="374"/>
                    <a:pt x="63" y="374"/>
                  </a:cubicBezTo>
                  <a:cubicBezTo>
                    <a:pt x="62" y="374"/>
                    <a:pt x="62" y="374"/>
                    <a:pt x="62" y="374"/>
                  </a:cubicBezTo>
                  <a:cubicBezTo>
                    <a:pt x="62" y="374"/>
                    <a:pt x="62" y="375"/>
                    <a:pt x="62" y="375"/>
                  </a:cubicBezTo>
                  <a:cubicBezTo>
                    <a:pt x="62" y="375"/>
                    <a:pt x="61" y="375"/>
                    <a:pt x="61" y="375"/>
                  </a:cubicBezTo>
                  <a:cubicBezTo>
                    <a:pt x="60" y="376"/>
                    <a:pt x="61" y="377"/>
                    <a:pt x="60" y="377"/>
                  </a:cubicBezTo>
                  <a:cubicBezTo>
                    <a:pt x="60" y="382"/>
                    <a:pt x="59" y="386"/>
                    <a:pt x="58" y="391"/>
                  </a:cubicBezTo>
                  <a:cubicBezTo>
                    <a:pt x="56" y="391"/>
                    <a:pt x="57" y="394"/>
                    <a:pt x="55" y="394"/>
                  </a:cubicBezTo>
                  <a:cubicBezTo>
                    <a:pt x="55" y="395"/>
                    <a:pt x="54" y="395"/>
                    <a:pt x="54" y="396"/>
                  </a:cubicBezTo>
                  <a:cubicBezTo>
                    <a:pt x="53" y="396"/>
                    <a:pt x="54" y="397"/>
                    <a:pt x="54" y="397"/>
                  </a:cubicBezTo>
                  <a:cubicBezTo>
                    <a:pt x="54" y="397"/>
                    <a:pt x="53" y="397"/>
                    <a:pt x="53" y="397"/>
                  </a:cubicBezTo>
                  <a:cubicBezTo>
                    <a:pt x="52" y="398"/>
                    <a:pt x="53" y="399"/>
                    <a:pt x="53" y="399"/>
                  </a:cubicBezTo>
                  <a:cubicBezTo>
                    <a:pt x="52" y="399"/>
                    <a:pt x="51" y="399"/>
                    <a:pt x="51" y="400"/>
                  </a:cubicBezTo>
                  <a:cubicBezTo>
                    <a:pt x="51" y="402"/>
                    <a:pt x="49" y="402"/>
                    <a:pt x="48" y="404"/>
                  </a:cubicBezTo>
                  <a:cubicBezTo>
                    <a:pt x="49" y="404"/>
                    <a:pt x="49" y="405"/>
                    <a:pt x="48" y="405"/>
                  </a:cubicBezTo>
                  <a:cubicBezTo>
                    <a:pt x="48" y="409"/>
                    <a:pt x="50" y="409"/>
                    <a:pt x="49" y="412"/>
                  </a:cubicBezTo>
                  <a:cubicBezTo>
                    <a:pt x="49" y="415"/>
                    <a:pt x="48" y="417"/>
                    <a:pt x="47" y="420"/>
                  </a:cubicBezTo>
                  <a:cubicBezTo>
                    <a:pt x="47" y="422"/>
                    <a:pt x="48" y="424"/>
                    <a:pt x="47" y="425"/>
                  </a:cubicBezTo>
                  <a:cubicBezTo>
                    <a:pt x="47" y="426"/>
                    <a:pt x="46" y="427"/>
                    <a:pt x="46" y="429"/>
                  </a:cubicBezTo>
                  <a:cubicBezTo>
                    <a:pt x="47" y="429"/>
                    <a:pt x="47" y="430"/>
                    <a:pt x="47" y="429"/>
                  </a:cubicBezTo>
                  <a:cubicBezTo>
                    <a:pt x="47" y="430"/>
                    <a:pt x="47" y="430"/>
                    <a:pt x="46" y="430"/>
                  </a:cubicBezTo>
                  <a:cubicBezTo>
                    <a:pt x="46" y="431"/>
                    <a:pt x="47" y="432"/>
                    <a:pt x="46" y="433"/>
                  </a:cubicBezTo>
                  <a:cubicBezTo>
                    <a:pt x="48" y="434"/>
                    <a:pt x="48" y="433"/>
                    <a:pt x="50" y="434"/>
                  </a:cubicBezTo>
                  <a:cubicBezTo>
                    <a:pt x="52" y="434"/>
                    <a:pt x="55" y="435"/>
                    <a:pt x="57" y="435"/>
                  </a:cubicBezTo>
                  <a:cubicBezTo>
                    <a:pt x="57" y="434"/>
                    <a:pt x="59" y="434"/>
                    <a:pt x="60" y="434"/>
                  </a:cubicBezTo>
                  <a:cubicBezTo>
                    <a:pt x="65" y="433"/>
                    <a:pt x="70" y="434"/>
                    <a:pt x="73" y="433"/>
                  </a:cubicBezTo>
                  <a:cubicBezTo>
                    <a:pt x="77" y="432"/>
                    <a:pt x="76" y="436"/>
                    <a:pt x="79" y="435"/>
                  </a:cubicBezTo>
                  <a:cubicBezTo>
                    <a:pt x="80" y="434"/>
                    <a:pt x="80" y="434"/>
                    <a:pt x="81" y="434"/>
                  </a:cubicBezTo>
                  <a:cubicBezTo>
                    <a:pt x="82" y="434"/>
                    <a:pt x="82" y="433"/>
                    <a:pt x="83" y="433"/>
                  </a:cubicBezTo>
                  <a:cubicBezTo>
                    <a:pt x="84" y="433"/>
                    <a:pt x="84" y="432"/>
                    <a:pt x="85" y="431"/>
                  </a:cubicBezTo>
                  <a:cubicBezTo>
                    <a:pt x="85" y="431"/>
                    <a:pt x="86" y="431"/>
                    <a:pt x="87" y="431"/>
                  </a:cubicBezTo>
                  <a:cubicBezTo>
                    <a:pt x="87" y="431"/>
                    <a:pt x="87" y="431"/>
                    <a:pt x="87" y="431"/>
                  </a:cubicBezTo>
                  <a:cubicBezTo>
                    <a:pt x="86" y="431"/>
                    <a:pt x="86" y="430"/>
                    <a:pt x="86" y="430"/>
                  </a:cubicBezTo>
                  <a:cubicBezTo>
                    <a:pt x="86" y="430"/>
                    <a:pt x="86" y="430"/>
                    <a:pt x="86" y="429"/>
                  </a:cubicBezTo>
                  <a:cubicBezTo>
                    <a:pt x="86" y="429"/>
                    <a:pt x="86" y="429"/>
                    <a:pt x="87" y="429"/>
                  </a:cubicBezTo>
                  <a:cubicBezTo>
                    <a:pt x="87" y="428"/>
                    <a:pt x="87" y="428"/>
                    <a:pt x="87" y="428"/>
                  </a:cubicBezTo>
                  <a:cubicBezTo>
                    <a:pt x="86" y="427"/>
                    <a:pt x="86" y="427"/>
                    <a:pt x="85" y="428"/>
                  </a:cubicBezTo>
                  <a:cubicBezTo>
                    <a:pt x="85" y="428"/>
                    <a:pt x="85" y="428"/>
                    <a:pt x="84" y="428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3" y="428"/>
                    <a:pt x="83" y="428"/>
                    <a:pt x="83" y="428"/>
                  </a:cubicBezTo>
                  <a:cubicBezTo>
                    <a:pt x="83" y="428"/>
                    <a:pt x="83" y="428"/>
                    <a:pt x="83" y="428"/>
                  </a:cubicBezTo>
                  <a:cubicBezTo>
                    <a:pt x="83" y="428"/>
                    <a:pt x="83" y="428"/>
                    <a:pt x="83" y="428"/>
                  </a:cubicBezTo>
                  <a:cubicBezTo>
                    <a:pt x="83" y="428"/>
                    <a:pt x="83" y="428"/>
                    <a:pt x="83" y="428"/>
                  </a:cubicBezTo>
                  <a:cubicBezTo>
                    <a:pt x="83" y="428"/>
                    <a:pt x="82" y="428"/>
                    <a:pt x="82" y="427"/>
                  </a:cubicBezTo>
                  <a:cubicBezTo>
                    <a:pt x="82" y="427"/>
                    <a:pt x="82" y="427"/>
                    <a:pt x="82" y="427"/>
                  </a:cubicBezTo>
                  <a:cubicBezTo>
                    <a:pt x="82" y="427"/>
                    <a:pt x="82" y="427"/>
                    <a:pt x="82" y="427"/>
                  </a:cubicBezTo>
                  <a:cubicBezTo>
                    <a:pt x="82" y="427"/>
                    <a:pt x="82" y="427"/>
                    <a:pt x="82" y="427"/>
                  </a:cubicBezTo>
                  <a:cubicBezTo>
                    <a:pt x="82" y="427"/>
                    <a:pt x="82" y="427"/>
                    <a:pt x="82" y="427"/>
                  </a:cubicBezTo>
                  <a:cubicBezTo>
                    <a:pt x="83" y="427"/>
                    <a:pt x="83" y="425"/>
                    <a:pt x="83" y="425"/>
                  </a:cubicBezTo>
                  <a:cubicBezTo>
                    <a:pt x="83" y="425"/>
                    <a:pt x="84" y="425"/>
                    <a:pt x="84" y="425"/>
                  </a:cubicBezTo>
                  <a:cubicBezTo>
                    <a:pt x="84" y="425"/>
                    <a:pt x="84" y="424"/>
                    <a:pt x="84" y="424"/>
                  </a:cubicBezTo>
                  <a:cubicBezTo>
                    <a:pt x="84" y="424"/>
                    <a:pt x="84" y="424"/>
                    <a:pt x="84" y="424"/>
                  </a:cubicBezTo>
                  <a:cubicBezTo>
                    <a:pt x="85" y="424"/>
                    <a:pt x="85" y="424"/>
                    <a:pt x="85" y="424"/>
                  </a:cubicBezTo>
                  <a:cubicBezTo>
                    <a:pt x="85" y="424"/>
                    <a:pt x="85" y="424"/>
                    <a:pt x="85" y="424"/>
                  </a:cubicBezTo>
                  <a:cubicBezTo>
                    <a:pt x="85" y="424"/>
                    <a:pt x="85" y="424"/>
                    <a:pt x="85" y="424"/>
                  </a:cubicBezTo>
                  <a:cubicBezTo>
                    <a:pt x="85" y="424"/>
                    <a:pt x="85" y="424"/>
                    <a:pt x="85" y="424"/>
                  </a:cubicBezTo>
                  <a:cubicBezTo>
                    <a:pt x="86" y="424"/>
                    <a:pt x="86" y="424"/>
                    <a:pt x="86" y="424"/>
                  </a:cubicBezTo>
                  <a:cubicBezTo>
                    <a:pt x="86" y="424"/>
                    <a:pt x="86" y="424"/>
                    <a:pt x="86" y="424"/>
                  </a:cubicBezTo>
                  <a:cubicBezTo>
                    <a:pt x="86" y="424"/>
                    <a:pt x="86" y="424"/>
                    <a:pt x="86" y="424"/>
                  </a:cubicBezTo>
                  <a:cubicBezTo>
                    <a:pt x="86" y="424"/>
                    <a:pt x="86" y="424"/>
                    <a:pt x="86" y="424"/>
                  </a:cubicBezTo>
                  <a:cubicBezTo>
                    <a:pt x="86" y="424"/>
                    <a:pt x="87" y="424"/>
                    <a:pt x="87" y="424"/>
                  </a:cubicBezTo>
                  <a:cubicBezTo>
                    <a:pt x="87" y="424"/>
                    <a:pt x="87" y="424"/>
                    <a:pt x="87" y="424"/>
                  </a:cubicBezTo>
                  <a:cubicBezTo>
                    <a:pt x="87" y="424"/>
                    <a:pt x="87" y="424"/>
                    <a:pt x="87" y="424"/>
                  </a:cubicBezTo>
                  <a:cubicBezTo>
                    <a:pt x="87" y="424"/>
                    <a:pt x="87" y="424"/>
                    <a:pt x="87" y="424"/>
                  </a:cubicBezTo>
                  <a:cubicBezTo>
                    <a:pt x="87" y="424"/>
                    <a:pt x="87" y="424"/>
                    <a:pt x="87" y="424"/>
                  </a:cubicBezTo>
                  <a:cubicBezTo>
                    <a:pt x="88" y="424"/>
                    <a:pt x="88" y="424"/>
                    <a:pt x="88" y="424"/>
                  </a:cubicBezTo>
                  <a:cubicBezTo>
                    <a:pt x="88" y="424"/>
                    <a:pt x="88" y="424"/>
                    <a:pt x="88" y="424"/>
                  </a:cubicBezTo>
                  <a:cubicBezTo>
                    <a:pt x="88" y="424"/>
                    <a:pt x="88" y="424"/>
                    <a:pt x="88" y="424"/>
                  </a:cubicBezTo>
                  <a:cubicBezTo>
                    <a:pt x="88" y="424"/>
                    <a:pt x="88" y="424"/>
                    <a:pt x="88" y="425"/>
                  </a:cubicBezTo>
                  <a:cubicBezTo>
                    <a:pt x="88" y="425"/>
                    <a:pt x="89" y="425"/>
                    <a:pt x="89" y="425"/>
                  </a:cubicBezTo>
                  <a:cubicBezTo>
                    <a:pt x="89" y="425"/>
                    <a:pt x="89" y="425"/>
                    <a:pt x="89" y="425"/>
                  </a:cubicBezTo>
                  <a:cubicBezTo>
                    <a:pt x="89" y="425"/>
                    <a:pt x="89" y="425"/>
                    <a:pt x="89" y="425"/>
                  </a:cubicBezTo>
                  <a:cubicBezTo>
                    <a:pt x="89" y="425"/>
                    <a:pt x="89" y="425"/>
                    <a:pt x="89" y="425"/>
                  </a:cubicBezTo>
                  <a:cubicBezTo>
                    <a:pt x="89" y="425"/>
                    <a:pt x="89" y="425"/>
                    <a:pt x="89" y="425"/>
                  </a:cubicBezTo>
                  <a:cubicBezTo>
                    <a:pt x="89" y="425"/>
                    <a:pt x="89" y="425"/>
                    <a:pt x="89" y="425"/>
                  </a:cubicBezTo>
                  <a:cubicBezTo>
                    <a:pt x="89" y="425"/>
                    <a:pt x="89" y="425"/>
                    <a:pt x="89" y="426"/>
                  </a:cubicBezTo>
                  <a:cubicBezTo>
                    <a:pt x="90" y="426"/>
                    <a:pt x="90" y="426"/>
                    <a:pt x="90" y="426"/>
                  </a:cubicBezTo>
                  <a:cubicBezTo>
                    <a:pt x="90" y="426"/>
                    <a:pt x="90" y="426"/>
                    <a:pt x="90" y="426"/>
                  </a:cubicBezTo>
                  <a:cubicBezTo>
                    <a:pt x="90" y="426"/>
                    <a:pt x="90" y="426"/>
                    <a:pt x="90" y="426"/>
                  </a:cubicBezTo>
                  <a:cubicBezTo>
                    <a:pt x="90" y="426"/>
                    <a:pt x="90" y="426"/>
                    <a:pt x="90" y="427"/>
                  </a:cubicBezTo>
                  <a:cubicBezTo>
                    <a:pt x="91" y="427"/>
                    <a:pt x="91" y="427"/>
                    <a:pt x="91" y="427"/>
                  </a:cubicBezTo>
                  <a:cubicBezTo>
                    <a:pt x="92" y="427"/>
                    <a:pt x="92" y="427"/>
                    <a:pt x="92" y="427"/>
                  </a:cubicBezTo>
                  <a:cubicBezTo>
                    <a:pt x="92" y="427"/>
                    <a:pt x="93" y="428"/>
                    <a:pt x="93" y="428"/>
                  </a:cubicBezTo>
                  <a:cubicBezTo>
                    <a:pt x="93" y="428"/>
                    <a:pt x="93" y="428"/>
                    <a:pt x="94" y="428"/>
                  </a:cubicBezTo>
                  <a:cubicBezTo>
                    <a:pt x="95" y="428"/>
                    <a:pt x="95" y="429"/>
                    <a:pt x="96" y="429"/>
                  </a:cubicBezTo>
                  <a:cubicBezTo>
                    <a:pt x="96" y="432"/>
                    <a:pt x="98" y="431"/>
                    <a:pt x="99" y="432"/>
                  </a:cubicBezTo>
                  <a:cubicBezTo>
                    <a:pt x="99" y="430"/>
                    <a:pt x="103" y="432"/>
                    <a:pt x="105" y="431"/>
                  </a:cubicBezTo>
                  <a:cubicBezTo>
                    <a:pt x="106" y="432"/>
                    <a:pt x="106" y="432"/>
                    <a:pt x="107" y="432"/>
                  </a:cubicBezTo>
                  <a:cubicBezTo>
                    <a:pt x="108" y="432"/>
                    <a:pt x="108" y="433"/>
                    <a:pt x="108" y="433"/>
                  </a:cubicBezTo>
                  <a:cubicBezTo>
                    <a:pt x="109" y="433"/>
                    <a:pt x="111" y="433"/>
                    <a:pt x="112" y="434"/>
                  </a:cubicBezTo>
                  <a:cubicBezTo>
                    <a:pt x="112" y="434"/>
                    <a:pt x="112" y="434"/>
                    <a:pt x="113" y="434"/>
                  </a:cubicBezTo>
                  <a:cubicBezTo>
                    <a:pt x="113" y="434"/>
                    <a:pt x="113" y="435"/>
                    <a:pt x="113" y="435"/>
                  </a:cubicBezTo>
                  <a:cubicBezTo>
                    <a:pt x="113" y="435"/>
                    <a:pt x="113" y="435"/>
                    <a:pt x="113" y="435"/>
                  </a:cubicBezTo>
                  <a:cubicBezTo>
                    <a:pt x="113" y="435"/>
                    <a:pt x="113" y="435"/>
                    <a:pt x="113" y="435"/>
                  </a:cubicBezTo>
                  <a:cubicBezTo>
                    <a:pt x="113" y="435"/>
                    <a:pt x="113" y="435"/>
                    <a:pt x="113" y="435"/>
                  </a:cubicBezTo>
                  <a:cubicBezTo>
                    <a:pt x="113" y="435"/>
                    <a:pt x="113" y="436"/>
                    <a:pt x="113" y="436"/>
                  </a:cubicBezTo>
                  <a:cubicBezTo>
                    <a:pt x="113" y="436"/>
                    <a:pt x="113" y="436"/>
                    <a:pt x="113" y="436"/>
                  </a:cubicBezTo>
                  <a:cubicBezTo>
                    <a:pt x="113" y="436"/>
                    <a:pt x="113" y="436"/>
                    <a:pt x="113" y="436"/>
                  </a:cubicBezTo>
                  <a:cubicBezTo>
                    <a:pt x="113" y="436"/>
                    <a:pt x="113" y="436"/>
                    <a:pt x="113" y="436"/>
                  </a:cubicBezTo>
                  <a:cubicBezTo>
                    <a:pt x="113" y="436"/>
                    <a:pt x="113" y="436"/>
                    <a:pt x="113" y="436"/>
                  </a:cubicBezTo>
                  <a:cubicBezTo>
                    <a:pt x="113" y="436"/>
                    <a:pt x="114" y="437"/>
                    <a:pt x="114" y="437"/>
                  </a:cubicBezTo>
                  <a:cubicBezTo>
                    <a:pt x="114" y="437"/>
                    <a:pt x="114" y="437"/>
                    <a:pt x="114" y="437"/>
                  </a:cubicBezTo>
                  <a:cubicBezTo>
                    <a:pt x="114" y="437"/>
                    <a:pt x="115" y="438"/>
                    <a:pt x="116" y="438"/>
                  </a:cubicBezTo>
                  <a:cubicBezTo>
                    <a:pt x="116" y="438"/>
                    <a:pt x="116" y="438"/>
                    <a:pt x="116" y="438"/>
                  </a:cubicBezTo>
                  <a:cubicBezTo>
                    <a:pt x="116" y="438"/>
                    <a:pt x="116" y="438"/>
                    <a:pt x="116" y="439"/>
                  </a:cubicBezTo>
                  <a:cubicBezTo>
                    <a:pt x="116" y="439"/>
                    <a:pt x="116" y="439"/>
                    <a:pt x="116" y="439"/>
                  </a:cubicBezTo>
                  <a:cubicBezTo>
                    <a:pt x="116" y="439"/>
                    <a:pt x="116" y="439"/>
                    <a:pt x="116" y="439"/>
                  </a:cubicBezTo>
                  <a:cubicBezTo>
                    <a:pt x="116" y="439"/>
                    <a:pt x="116" y="439"/>
                    <a:pt x="116" y="439"/>
                  </a:cubicBezTo>
                  <a:cubicBezTo>
                    <a:pt x="116" y="439"/>
                    <a:pt x="116" y="439"/>
                    <a:pt x="117" y="439"/>
                  </a:cubicBezTo>
                  <a:cubicBezTo>
                    <a:pt x="117" y="439"/>
                    <a:pt x="117" y="440"/>
                    <a:pt x="117" y="440"/>
                  </a:cubicBezTo>
                  <a:cubicBezTo>
                    <a:pt x="117" y="440"/>
                    <a:pt x="118" y="440"/>
                    <a:pt x="118" y="441"/>
                  </a:cubicBezTo>
                  <a:cubicBezTo>
                    <a:pt x="118" y="441"/>
                    <a:pt x="119" y="441"/>
                    <a:pt x="119" y="442"/>
                  </a:cubicBezTo>
                  <a:cubicBezTo>
                    <a:pt x="119" y="442"/>
                    <a:pt x="120" y="442"/>
                    <a:pt x="120" y="443"/>
                  </a:cubicBezTo>
                  <a:cubicBezTo>
                    <a:pt x="122" y="442"/>
                    <a:pt x="123" y="443"/>
                    <a:pt x="123" y="444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5" y="444"/>
                    <a:pt x="126" y="444"/>
                    <a:pt x="128" y="444"/>
                  </a:cubicBezTo>
                  <a:cubicBezTo>
                    <a:pt x="128" y="443"/>
                    <a:pt x="128" y="443"/>
                    <a:pt x="128" y="443"/>
                  </a:cubicBezTo>
                  <a:cubicBezTo>
                    <a:pt x="128" y="443"/>
                    <a:pt x="128" y="443"/>
                    <a:pt x="129" y="443"/>
                  </a:cubicBezTo>
                  <a:cubicBezTo>
                    <a:pt x="129" y="443"/>
                    <a:pt x="130" y="442"/>
                    <a:pt x="130" y="442"/>
                  </a:cubicBezTo>
                  <a:cubicBezTo>
                    <a:pt x="130" y="441"/>
                    <a:pt x="132" y="441"/>
                    <a:pt x="132" y="440"/>
                  </a:cubicBezTo>
                  <a:cubicBezTo>
                    <a:pt x="132" y="440"/>
                    <a:pt x="132" y="440"/>
                    <a:pt x="132" y="440"/>
                  </a:cubicBezTo>
                  <a:cubicBezTo>
                    <a:pt x="132" y="440"/>
                    <a:pt x="132" y="440"/>
                    <a:pt x="133" y="440"/>
                  </a:cubicBezTo>
                  <a:cubicBezTo>
                    <a:pt x="133" y="440"/>
                    <a:pt x="133" y="440"/>
                    <a:pt x="133" y="440"/>
                  </a:cubicBezTo>
                  <a:cubicBezTo>
                    <a:pt x="133" y="440"/>
                    <a:pt x="134" y="440"/>
                    <a:pt x="134" y="440"/>
                  </a:cubicBezTo>
                  <a:cubicBezTo>
                    <a:pt x="134" y="440"/>
                    <a:pt x="134" y="440"/>
                    <a:pt x="134" y="440"/>
                  </a:cubicBezTo>
                  <a:cubicBezTo>
                    <a:pt x="134" y="440"/>
                    <a:pt x="134" y="442"/>
                    <a:pt x="135" y="442"/>
                  </a:cubicBezTo>
                  <a:cubicBezTo>
                    <a:pt x="136" y="443"/>
                    <a:pt x="137" y="442"/>
                    <a:pt x="137" y="444"/>
                  </a:cubicBezTo>
                  <a:cubicBezTo>
                    <a:pt x="138" y="445"/>
                    <a:pt x="139" y="447"/>
                    <a:pt x="139" y="449"/>
                  </a:cubicBezTo>
                  <a:cubicBezTo>
                    <a:pt x="141" y="449"/>
                    <a:pt x="141" y="451"/>
                    <a:pt x="142" y="453"/>
                  </a:cubicBezTo>
                  <a:cubicBezTo>
                    <a:pt x="145" y="452"/>
                    <a:pt x="143" y="456"/>
                    <a:pt x="146" y="455"/>
                  </a:cubicBezTo>
                  <a:cubicBezTo>
                    <a:pt x="146" y="458"/>
                    <a:pt x="148" y="458"/>
                    <a:pt x="148" y="460"/>
                  </a:cubicBezTo>
                  <a:cubicBezTo>
                    <a:pt x="150" y="460"/>
                    <a:pt x="149" y="457"/>
                    <a:pt x="149" y="455"/>
                  </a:cubicBezTo>
                  <a:cubicBezTo>
                    <a:pt x="151" y="454"/>
                    <a:pt x="153" y="453"/>
                    <a:pt x="154" y="452"/>
                  </a:cubicBezTo>
                  <a:cubicBezTo>
                    <a:pt x="155" y="449"/>
                    <a:pt x="158" y="449"/>
                    <a:pt x="158" y="446"/>
                  </a:cubicBezTo>
                  <a:cubicBezTo>
                    <a:pt x="158" y="445"/>
                    <a:pt x="157" y="445"/>
                    <a:pt x="157" y="445"/>
                  </a:cubicBezTo>
                  <a:cubicBezTo>
                    <a:pt x="157" y="444"/>
                    <a:pt x="156" y="444"/>
                    <a:pt x="156" y="444"/>
                  </a:cubicBezTo>
                  <a:cubicBezTo>
                    <a:pt x="156" y="442"/>
                    <a:pt x="157" y="441"/>
                    <a:pt x="157" y="439"/>
                  </a:cubicBezTo>
                  <a:cubicBezTo>
                    <a:pt x="162" y="439"/>
                    <a:pt x="166" y="440"/>
                    <a:pt x="170" y="440"/>
                  </a:cubicBezTo>
                  <a:cubicBezTo>
                    <a:pt x="171" y="442"/>
                    <a:pt x="172" y="442"/>
                    <a:pt x="174" y="442"/>
                  </a:cubicBezTo>
                  <a:cubicBezTo>
                    <a:pt x="173" y="445"/>
                    <a:pt x="175" y="445"/>
                    <a:pt x="176" y="446"/>
                  </a:cubicBezTo>
                  <a:cubicBezTo>
                    <a:pt x="178" y="446"/>
                    <a:pt x="176" y="450"/>
                    <a:pt x="179" y="449"/>
                  </a:cubicBezTo>
                  <a:cubicBezTo>
                    <a:pt x="181" y="449"/>
                    <a:pt x="182" y="447"/>
                    <a:pt x="185" y="448"/>
                  </a:cubicBezTo>
                  <a:cubicBezTo>
                    <a:pt x="185" y="450"/>
                    <a:pt x="188" y="447"/>
                    <a:pt x="190" y="448"/>
                  </a:cubicBezTo>
                  <a:cubicBezTo>
                    <a:pt x="191" y="448"/>
                    <a:pt x="191" y="447"/>
                    <a:pt x="192" y="447"/>
                  </a:cubicBezTo>
                  <a:cubicBezTo>
                    <a:pt x="192" y="445"/>
                    <a:pt x="194" y="446"/>
                    <a:pt x="195" y="445"/>
                  </a:cubicBezTo>
                  <a:cubicBezTo>
                    <a:pt x="196" y="445"/>
                    <a:pt x="196" y="444"/>
                    <a:pt x="196" y="444"/>
                  </a:cubicBezTo>
                  <a:cubicBezTo>
                    <a:pt x="197" y="443"/>
                    <a:pt x="198" y="443"/>
                    <a:pt x="198" y="443"/>
                  </a:cubicBezTo>
                  <a:cubicBezTo>
                    <a:pt x="202" y="442"/>
                    <a:pt x="204" y="441"/>
                    <a:pt x="207" y="439"/>
                  </a:cubicBezTo>
                  <a:cubicBezTo>
                    <a:pt x="213" y="439"/>
                    <a:pt x="218" y="438"/>
                    <a:pt x="225" y="438"/>
                  </a:cubicBezTo>
                  <a:cubicBezTo>
                    <a:pt x="226" y="436"/>
                    <a:pt x="226" y="432"/>
                    <a:pt x="228" y="432"/>
                  </a:cubicBezTo>
                  <a:cubicBezTo>
                    <a:pt x="229" y="432"/>
                    <a:pt x="228" y="433"/>
                    <a:pt x="228" y="433"/>
                  </a:cubicBezTo>
                  <a:cubicBezTo>
                    <a:pt x="229" y="433"/>
                    <a:pt x="230" y="432"/>
                    <a:pt x="229" y="432"/>
                  </a:cubicBezTo>
                  <a:cubicBezTo>
                    <a:pt x="230" y="432"/>
                    <a:pt x="231" y="433"/>
                    <a:pt x="231" y="434"/>
                  </a:cubicBezTo>
                  <a:cubicBezTo>
                    <a:pt x="232" y="435"/>
                    <a:pt x="235" y="433"/>
                    <a:pt x="236" y="434"/>
                  </a:cubicBezTo>
                  <a:cubicBezTo>
                    <a:pt x="236" y="435"/>
                    <a:pt x="237" y="435"/>
                    <a:pt x="237" y="436"/>
                  </a:cubicBezTo>
                  <a:cubicBezTo>
                    <a:pt x="238" y="436"/>
                    <a:pt x="238" y="436"/>
                    <a:pt x="238" y="436"/>
                  </a:cubicBezTo>
                  <a:cubicBezTo>
                    <a:pt x="240" y="436"/>
                    <a:pt x="239" y="433"/>
                    <a:pt x="242" y="434"/>
                  </a:cubicBezTo>
                  <a:cubicBezTo>
                    <a:pt x="245" y="435"/>
                    <a:pt x="245" y="433"/>
                    <a:pt x="247" y="433"/>
                  </a:cubicBezTo>
                  <a:cubicBezTo>
                    <a:pt x="247" y="434"/>
                    <a:pt x="249" y="434"/>
                    <a:pt x="251" y="434"/>
                  </a:cubicBezTo>
                  <a:cubicBezTo>
                    <a:pt x="251" y="436"/>
                    <a:pt x="251" y="438"/>
                    <a:pt x="252" y="439"/>
                  </a:cubicBezTo>
                  <a:cubicBezTo>
                    <a:pt x="252" y="439"/>
                    <a:pt x="253" y="440"/>
                    <a:pt x="252" y="441"/>
                  </a:cubicBezTo>
                  <a:cubicBezTo>
                    <a:pt x="253" y="441"/>
                    <a:pt x="254" y="441"/>
                    <a:pt x="253" y="442"/>
                  </a:cubicBezTo>
                  <a:cubicBezTo>
                    <a:pt x="254" y="442"/>
                    <a:pt x="255" y="442"/>
                    <a:pt x="255" y="443"/>
                  </a:cubicBezTo>
                  <a:cubicBezTo>
                    <a:pt x="256" y="443"/>
                    <a:pt x="256" y="444"/>
                    <a:pt x="256" y="445"/>
                  </a:cubicBezTo>
                  <a:cubicBezTo>
                    <a:pt x="259" y="445"/>
                    <a:pt x="259" y="445"/>
                    <a:pt x="259" y="445"/>
                  </a:cubicBezTo>
                  <a:cubicBezTo>
                    <a:pt x="259" y="437"/>
                    <a:pt x="259" y="437"/>
                    <a:pt x="259" y="437"/>
                  </a:cubicBezTo>
                  <a:cubicBezTo>
                    <a:pt x="258" y="436"/>
                    <a:pt x="258" y="435"/>
                    <a:pt x="258" y="434"/>
                  </a:cubicBezTo>
                  <a:cubicBezTo>
                    <a:pt x="256" y="434"/>
                    <a:pt x="257" y="431"/>
                    <a:pt x="255" y="431"/>
                  </a:cubicBezTo>
                  <a:cubicBezTo>
                    <a:pt x="255" y="429"/>
                    <a:pt x="254" y="428"/>
                    <a:pt x="253" y="427"/>
                  </a:cubicBezTo>
                  <a:cubicBezTo>
                    <a:pt x="255" y="427"/>
                    <a:pt x="254" y="425"/>
                    <a:pt x="255" y="425"/>
                  </a:cubicBezTo>
                  <a:cubicBezTo>
                    <a:pt x="255" y="421"/>
                    <a:pt x="255" y="421"/>
                    <a:pt x="255" y="421"/>
                  </a:cubicBezTo>
                  <a:cubicBezTo>
                    <a:pt x="255" y="420"/>
                    <a:pt x="254" y="420"/>
                    <a:pt x="254" y="419"/>
                  </a:cubicBezTo>
                  <a:cubicBezTo>
                    <a:pt x="254" y="417"/>
                    <a:pt x="253" y="417"/>
                    <a:pt x="252" y="416"/>
                  </a:cubicBezTo>
                  <a:cubicBezTo>
                    <a:pt x="253" y="415"/>
                    <a:pt x="253" y="415"/>
                    <a:pt x="253" y="415"/>
                  </a:cubicBezTo>
                  <a:cubicBezTo>
                    <a:pt x="253" y="414"/>
                    <a:pt x="253" y="413"/>
                    <a:pt x="252" y="413"/>
                  </a:cubicBezTo>
                  <a:cubicBezTo>
                    <a:pt x="250" y="412"/>
                    <a:pt x="253" y="409"/>
                    <a:pt x="252" y="407"/>
                  </a:cubicBezTo>
                  <a:cubicBezTo>
                    <a:pt x="253" y="407"/>
                    <a:pt x="254" y="406"/>
                    <a:pt x="254" y="406"/>
                  </a:cubicBezTo>
                  <a:cubicBezTo>
                    <a:pt x="254" y="405"/>
                    <a:pt x="256" y="405"/>
                    <a:pt x="256" y="404"/>
                  </a:cubicBezTo>
                  <a:cubicBezTo>
                    <a:pt x="258" y="404"/>
                    <a:pt x="260" y="404"/>
                    <a:pt x="261" y="402"/>
                  </a:cubicBezTo>
                  <a:cubicBezTo>
                    <a:pt x="263" y="402"/>
                    <a:pt x="263" y="400"/>
                    <a:pt x="265" y="400"/>
                  </a:cubicBezTo>
                  <a:cubicBezTo>
                    <a:pt x="268" y="400"/>
                    <a:pt x="268" y="398"/>
                    <a:pt x="270" y="398"/>
                  </a:cubicBezTo>
                  <a:cubicBezTo>
                    <a:pt x="270" y="397"/>
                    <a:pt x="271" y="397"/>
                    <a:pt x="271" y="396"/>
                  </a:cubicBezTo>
                  <a:cubicBezTo>
                    <a:pt x="272" y="396"/>
                    <a:pt x="272" y="395"/>
                    <a:pt x="273" y="395"/>
                  </a:cubicBezTo>
                  <a:cubicBezTo>
                    <a:pt x="273" y="393"/>
                    <a:pt x="276" y="393"/>
                    <a:pt x="276" y="390"/>
                  </a:cubicBezTo>
                  <a:cubicBezTo>
                    <a:pt x="276" y="390"/>
                    <a:pt x="276" y="389"/>
                    <a:pt x="276" y="389"/>
                  </a:cubicBezTo>
                  <a:cubicBezTo>
                    <a:pt x="276" y="389"/>
                    <a:pt x="276" y="389"/>
                    <a:pt x="276" y="389"/>
                  </a:cubicBezTo>
                  <a:cubicBezTo>
                    <a:pt x="276" y="388"/>
                    <a:pt x="276" y="388"/>
                    <a:pt x="276" y="388"/>
                  </a:cubicBezTo>
                  <a:cubicBezTo>
                    <a:pt x="276" y="387"/>
                    <a:pt x="276" y="387"/>
                    <a:pt x="276" y="386"/>
                  </a:cubicBezTo>
                  <a:cubicBezTo>
                    <a:pt x="276" y="386"/>
                    <a:pt x="276" y="386"/>
                    <a:pt x="276" y="386"/>
                  </a:cubicBezTo>
                  <a:cubicBezTo>
                    <a:pt x="276" y="386"/>
                    <a:pt x="276" y="386"/>
                    <a:pt x="276" y="386"/>
                  </a:cubicBezTo>
                  <a:cubicBezTo>
                    <a:pt x="276" y="386"/>
                    <a:pt x="276" y="385"/>
                    <a:pt x="276" y="385"/>
                  </a:cubicBezTo>
                  <a:cubicBezTo>
                    <a:pt x="276" y="385"/>
                    <a:pt x="276" y="385"/>
                    <a:pt x="276" y="385"/>
                  </a:cubicBezTo>
                  <a:cubicBezTo>
                    <a:pt x="276" y="385"/>
                    <a:pt x="276" y="385"/>
                    <a:pt x="276" y="385"/>
                  </a:cubicBezTo>
                  <a:cubicBezTo>
                    <a:pt x="276" y="384"/>
                    <a:pt x="276" y="384"/>
                    <a:pt x="276" y="384"/>
                  </a:cubicBezTo>
                  <a:cubicBezTo>
                    <a:pt x="276" y="384"/>
                    <a:pt x="276" y="384"/>
                    <a:pt x="276" y="384"/>
                  </a:cubicBezTo>
                  <a:cubicBezTo>
                    <a:pt x="276" y="384"/>
                    <a:pt x="276" y="384"/>
                    <a:pt x="276" y="383"/>
                  </a:cubicBezTo>
                  <a:cubicBezTo>
                    <a:pt x="276" y="383"/>
                    <a:pt x="276" y="383"/>
                    <a:pt x="276" y="383"/>
                  </a:cubicBezTo>
                  <a:cubicBezTo>
                    <a:pt x="276" y="383"/>
                    <a:pt x="276" y="383"/>
                    <a:pt x="276" y="383"/>
                  </a:cubicBezTo>
                  <a:cubicBezTo>
                    <a:pt x="276" y="383"/>
                    <a:pt x="276" y="383"/>
                    <a:pt x="276" y="383"/>
                  </a:cubicBezTo>
                  <a:cubicBezTo>
                    <a:pt x="276" y="382"/>
                    <a:pt x="276" y="382"/>
                    <a:pt x="277" y="382"/>
                  </a:cubicBezTo>
                  <a:cubicBezTo>
                    <a:pt x="279" y="382"/>
                    <a:pt x="279" y="382"/>
                    <a:pt x="279" y="382"/>
                  </a:cubicBezTo>
                  <a:cubicBezTo>
                    <a:pt x="279" y="382"/>
                    <a:pt x="279" y="382"/>
                    <a:pt x="279" y="382"/>
                  </a:cubicBezTo>
                  <a:cubicBezTo>
                    <a:pt x="279" y="382"/>
                    <a:pt x="279" y="383"/>
                    <a:pt x="279" y="383"/>
                  </a:cubicBezTo>
                  <a:cubicBezTo>
                    <a:pt x="279" y="383"/>
                    <a:pt x="279" y="383"/>
                    <a:pt x="279" y="383"/>
                  </a:cubicBezTo>
                  <a:cubicBezTo>
                    <a:pt x="279" y="383"/>
                    <a:pt x="280" y="383"/>
                    <a:pt x="280" y="383"/>
                  </a:cubicBezTo>
                  <a:cubicBezTo>
                    <a:pt x="280" y="383"/>
                    <a:pt x="280" y="383"/>
                    <a:pt x="280" y="383"/>
                  </a:cubicBezTo>
                  <a:cubicBezTo>
                    <a:pt x="280" y="383"/>
                    <a:pt x="280" y="383"/>
                    <a:pt x="280" y="383"/>
                  </a:cubicBezTo>
                  <a:cubicBezTo>
                    <a:pt x="280" y="383"/>
                    <a:pt x="280" y="383"/>
                    <a:pt x="280" y="383"/>
                  </a:cubicBezTo>
                  <a:cubicBezTo>
                    <a:pt x="280" y="383"/>
                    <a:pt x="281" y="383"/>
                    <a:pt x="281" y="384"/>
                  </a:cubicBezTo>
                  <a:cubicBezTo>
                    <a:pt x="282" y="384"/>
                    <a:pt x="282" y="384"/>
                    <a:pt x="282" y="384"/>
                  </a:cubicBezTo>
                  <a:cubicBezTo>
                    <a:pt x="283" y="384"/>
                    <a:pt x="283" y="385"/>
                    <a:pt x="284" y="385"/>
                  </a:cubicBezTo>
                  <a:cubicBezTo>
                    <a:pt x="285" y="385"/>
                    <a:pt x="286" y="385"/>
                    <a:pt x="286" y="385"/>
                  </a:cubicBezTo>
                  <a:cubicBezTo>
                    <a:pt x="286" y="385"/>
                    <a:pt x="286" y="385"/>
                    <a:pt x="286" y="385"/>
                  </a:cubicBezTo>
                  <a:cubicBezTo>
                    <a:pt x="286" y="385"/>
                    <a:pt x="286" y="385"/>
                    <a:pt x="286" y="385"/>
                  </a:cubicBezTo>
                  <a:cubicBezTo>
                    <a:pt x="287" y="385"/>
                    <a:pt x="288" y="384"/>
                    <a:pt x="288" y="383"/>
                  </a:cubicBezTo>
                  <a:cubicBezTo>
                    <a:pt x="288" y="383"/>
                    <a:pt x="288" y="383"/>
                    <a:pt x="288" y="383"/>
                  </a:cubicBezTo>
                  <a:cubicBezTo>
                    <a:pt x="288" y="383"/>
                    <a:pt x="288" y="383"/>
                    <a:pt x="289" y="383"/>
                  </a:cubicBezTo>
                  <a:cubicBezTo>
                    <a:pt x="289" y="383"/>
                    <a:pt x="289" y="382"/>
                    <a:pt x="289" y="382"/>
                  </a:cubicBezTo>
                  <a:cubicBezTo>
                    <a:pt x="289" y="382"/>
                    <a:pt x="289" y="382"/>
                    <a:pt x="289" y="382"/>
                  </a:cubicBezTo>
                  <a:cubicBezTo>
                    <a:pt x="289" y="382"/>
                    <a:pt x="289" y="382"/>
                    <a:pt x="289" y="382"/>
                  </a:cubicBezTo>
                  <a:cubicBezTo>
                    <a:pt x="289" y="382"/>
                    <a:pt x="289" y="382"/>
                    <a:pt x="289" y="382"/>
                  </a:cubicBezTo>
                  <a:cubicBezTo>
                    <a:pt x="290" y="381"/>
                    <a:pt x="290" y="381"/>
                    <a:pt x="290" y="381"/>
                  </a:cubicBezTo>
                  <a:cubicBezTo>
                    <a:pt x="289" y="378"/>
                    <a:pt x="291" y="378"/>
                    <a:pt x="291" y="375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88" y="374"/>
                    <a:pt x="288" y="370"/>
                    <a:pt x="288" y="366"/>
                  </a:cubicBezTo>
                  <a:cubicBezTo>
                    <a:pt x="287" y="365"/>
                    <a:pt x="285" y="365"/>
                    <a:pt x="285" y="363"/>
                  </a:cubicBezTo>
                  <a:cubicBezTo>
                    <a:pt x="283" y="362"/>
                    <a:pt x="282" y="360"/>
                    <a:pt x="281" y="359"/>
                  </a:cubicBezTo>
                  <a:cubicBezTo>
                    <a:pt x="280" y="359"/>
                    <a:pt x="280" y="359"/>
                    <a:pt x="280" y="358"/>
                  </a:cubicBezTo>
                  <a:cubicBezTo>
                    <a:pt x="280" y="358"/>
                    <a:pt x="279" y="358"/>
                    <a:pt x="279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4" y="355"/>
                    <a:pt x="272" y="353"/>
                    <a:pt x="271" y="350"/>
                  </a:cubicBezTo>
                  <a:cubicBezTo>
                    <a:pt x="267" y="350"/>
                    <a:pt x="267" y="350"/>
                    <a:pt x="267" y="350"/>
                  </a:cubicBezTo>
                  <a:cubicBezTo>
                    <a:pt x="267" y="349"/>
                    <a:pt x="266" y="349"/>
                    <a:pt x="265" y="348"/>
                  </a:cubicBezTo>
                  <a:cubicBezTo>
                    <a:pt x="265" y="348"/>
                    <a:pt x="265" y="347"/>
                    <a:pt x="265" y="346"/>
                  </a:cubicBezTo>
                  <a:cubicBezTo>
                    <a:pt x="265" y="346"/>
                    <a:pt x="264" y="346"/>
                    <a:pt x="263" y="346"/>
                  </a:cubicBezTo>
                  <a:cubicBezTo>
                    <a:pt x="263" y="345"/>
                    <a:pt x="263" y="344"/>
                    <a:pt x="263" y="344"/>
                  </a:cubicBezTo>
                  <a:cubicBezTo>
                    <a:pt x="263" y="343"/>
                    <a:pt x="262" y="344"/>
                    <a:pt x="261" y="344"/>
                  </a:cubicBezTo>
                  <a:cubicBezTo>
                    <a:pt x="261" y="342"/>
                    <a:pt x="261" y="341"/>
                    <a:pt x="260" y="340"/>
                  </a:cubicBezTo>
                  <a:cubicBezTo>
                    <a:pt x="259" y="338"/>
                    <a:pt x="257" y="338"/>
                    <a:pt x="257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49" y="334"/>
                    <a:pt x="248" y="330"/>
                    <a:pt x="245" y="328"/>
                  </a:cubicBezTo>
                  <a:cubicBezTo>
                    <a:pt x="245" y="325"/>
                    <a:pt x="244" y="325"/>
                    <a:pt x="244" y="324"/>
                  </a:cubicBezTo>
                  <a:cubicBezTo>
                    <a:pt x="243" y="324"/>
                    <a:pt x="244" y="323"/>
                    <a:pt x="244" y="322"/>
                  </a:cubicBezTo>
                  <a:cubicBezTo>
                    <a:pt x="244" y="322"/>
                    <a:pt x="243" y="322"/>
                    <a:pt x="243" y="322"/>
                  </a:cubicBezTo>
                  <a:cubicBezTo>
                    <a:pt x="243" y="322"/>
                    <a:pt x="243" y="322"/>
                    <a:pt x="243" y="321"/>
                  </a:cubicBezTo>
                  <a:cubicBezTo>
                    <a:pt x="243" y="321"/>
                    <a:pt x="242" y="322"/>
                    <a:pt x="242" y="321"/>
                  </a:cubicBezTo>
                  <a:cubicBezTo>
                    <a:pt x="242" y="321"/>
                    <a:pt x="242" y="321"/>
                    <a:pt x="242" y="321"/>
                  </a:cubicBezTo>
                  <a:cubicBezTo>
                    <a:pt x="241" y="320"/>
                    <a:pt x="241" y="319"/>
                    <a:pt x="241" y="317"/>
                  </a:cubicBezTo>
                  <a:cubicBezTo>
                    <a:pt x="240" y="317"/>
                    <a:pt x="239" y="316"/>
                    <a:pt x="238" y="314"/>
                  </a:cubicBezTo>
                  <a:cubicBezTo>
                    <a:pt x="236" y="315"/>
                    <a:pt x="234" y="314"/>
                    <a:pt x="235" y="312"/>
                  </a:cubicBezTo>
                  <a:cubicBezTo>
                    <a:pt x="235" y="310"/>
                    <a:pt x="236" y="308"/>
                    <a:pt x="237" y="307"/>
                  </a:cubicBezTo>
                  <a:cubicBezTo>
                    <a:pt x="237" y="306"/>
                    <a:pt x="238" y="305"/>
                    <a:pt x="238" y="305"/>
                  </a:cubicBezTo>
                  <a:cubicBezTo>
                    <a:pt x="239" y="304"/>
                    <a:pt x="239" y="303"/>
                    <a:pt x="240" y="302"/>
                  </a:cubicBezTo>
                  <a:cubicBezTo>
                    <a:pt x="236" y="303"/>
                    <a:pt x="238" y="299"/>
                    <a:pt x="236" y="299"/>
                  </a:cubicBezTo>
                  <a:cubicBezTo>
                    <a:pt x="235" y="298"/>
                    <a:pt x="233" y="297"/>
                    <a:pt x="233" y="295"/>
                  </a:cubicBezTo>
                  <a:cubicBezTo>
                    <a:pt x="231" y="294"/>
                    <a:pt x="229" y="293"/>
                    <a:pt x="228" y="292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8" y="291"/>
                    <a:pt x="228" y="290"/>
                    <a:pt x="228" y="290"/>
                  </a:cubicBezTo>
                  <a:cubicBezTo>
                    <a:pt x="226" y="287"/>
                    <a:pt x="225" y="284"/>
                    <a:pt x="223" y="280"/>
                  </a:cubicBezTo>
                  <a:cubicBezTo>
                    <a:pt x="224" y="280"/>
                    <a:pt x="224" y="278"/>
                    <a:pt x="224" y="277"/>
                  </a:cubicBezTo>
                  <a:cubicBezTo>
                    <a:pt x="225" y="277"/>
                    <a:pt x="225" y="278"/>
                    <a:pt x="225" y="279"/>
                  </a:cubicBezTo>
                  <a:cubicBezTo>
                    <a:pt x="227" y="278"/>
                    <a:pt x="227" y="280"/>
                    <a:pt x="229" y="280"/>
                  </a:cubicBezTo>
                  <a:cubicBezTo>
                    <a:pt x="229" y="281"/>
                    <a:pt x="230" y="282"/>
                    <a:pt x="231" y="282"/>
                  </a:cubicBezTo>
                  <a:cubicBezTo>
                    <a:pt x="231" y="284"/>
                    <a:pt x="232" y="285"/>
                    <a:pt x="234" y="285"/>
                  </a:cubicBezTo>
                  <a:cubicBezTo>
                    <a:pt x="234" y="283"/>
                    <a:pt x="234" y="283"/>
                    <a:pt x="236" y="282"/>
                  </a:cubicBezTo>
                  <a:cubicBezTo>
                    <a:pt x="235" y="281"/>
                    <a:pt x="236" y="279"/>
                    <a:pt x="236" y="279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8" y="278"/>
                    <a:pt x="238" y="275"/>
                    <a:pt x="240" y="276"/>
                  </a:cubicBezTo>
                  <a:cubicBezTo>
                    <a:pt x="240" y="276"/>
                    <a:pt x="240" y="276"/>
                    <a:pt x="240" y="276"/>
                  </a:cubicBezTo>
                  <a:cubicBezTo>
                    <a:pt x="241" y="275"/>
                    <a:pt x="241" y="275"/>
                    <a:pt x="241" y="275"/>
                  </a:cubicBezTo>
                  <a:cubicBezTo>
                    <a:pt x="241" y="275"/>
                    <a:pt x="241" y="275"/>
                    <a:pt x="241" y="275"/>
                  </a:cubicBezTo>
                  <a:cubicBezTo>
                    <a:pt x="241" y="274"/>
                    <a:pt x="242" y="274"/>
                    <a:pt x="243" y="274"/>
                  </a:cubicBezTo>
                  <a:cubicBezTo>
                    <a:pt x="243" y="274"/>
                    <a:pt x="243" y="274"/>
                    <a:pt x="243" y="274"/>
                  </a:cubicBezTo>
                  <a:cubicBezTo>
                    <a:pt x="243" y="274"/>
                    <a:pt x="243" y="274"/>
                    <a:pt x="244" y="274"/>
                  </a:cubicBezTo>
                  <a:cubicBezTo>
                    <a:pt x="244" y="274"/>
                    <a:pt x="244" y="274"/>
                    <a:pt x="244" y="274"/>
                  </a:cubicBezTo>
                  <a:cubicBezTo>
                    <a:pt x="245" y="273"/>
                    <a:pt x="246" y="273"/>
                    <a:pt x="246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48" y="271"/>
                    <a:pt x="249" y="271"/>
                    <a:pt x="251" y="272"/>
                  </a:cubicBezTo>
                  <a:cubicBezTo>
                    <a:pt x="251" y="272"/>
                    <a:pt x="251" y="272"/>
                    <a:pt x="251" y="272"/>
                  </a:cubicBezTo>
                  <a:cubicBezTo>
                    <a:pt x="251" y="272"/>
                    <a:pt x="251" y="272"/>
                    <a:pt x="251" y="272"/>
                  </a:cubicBezTo>
                  <a:cubicBezTo>
                    <a:pt x="251" y="272"/>
                    <a:pt x="251" y="272"/>
                    <a:pt x="251" y="272"/>
                  </a:cubicBezTo>
                  <a:cubicBezTo>
                    <a:pt x="251" y="272"/>
                    <a:pt x="251" y="272"/>
                    <a:pt x="251" y="272"/>
                  </a:cubicBezTo>
                  <a:cubicBezTo>
                    <a:pt x="251" y="272"/>
                    <a:pt x="251" y="272"/>
                    <a:pt x="251" y="272"/>
                  </a:cubicBezTo>
                  <a:cubicBezTo>
                    <a:pt x="252" y="272"/>
                    <a:pt x="252" y="272"/>
                    <a:pt x="252" y="272"/>
                  </a:cubicBezTo>
                  <a:cubicBezTo>
                    <a:pt x="252" y="272"/>
                    <a:pt x="252" y="272"/>
                    <a:pt x="252" y="272"/>
                  </a:cubicBezTo>
                  <a:cubicBezTo>
                    <a:pt x="252" y="272"/>
                    <a:pt x="252" y="272"/>
                    <a:pt x="252" y="272"/>
                  </a:cubicBezTo>
                  <a:cubicBezTo>
                    <a:pt x="252" y="272"/>
                    <a:pt x="252" y="272"/>
                    <a:pt x="252" y="272"/>
                  </a:cubicBezTo>
                  <a:cubicBezTo>
                    <a:pt x="252" y="272"/>
                    <a:pt x="252" y="272"/>
                    <a:pt x="252" y="272"/>
                  </a:cubicBezTo>
                  <a:cubicBezTo>
                    <a:pt x="252" y="272"/>
                    <a:pt x="252" y="272"/>
                    <a:pt x="252" y="272"/>
                  </a:cubicBezTo>
                  <a:cubicBezTo>
                    <a:pt x="254" y="271"/>
                    <a:pt x="255" y="272"/>
                    <a:pt x="257" y="272"/>
                  </a:cubicBezTo>
                  <a:cubicBezTo>
                    <a:pt x="258" y="272"/>
                    <a:pt x="258" y="272"/>
                    <a:pt x="258" y="272"/>
                  </a:cubicBezTo>
                  <a:cubicBezTo>
                    <a:pt x="258" y="269"/>
                    <a:pt x="260" y="268"/>
                    <a:pt x="261" y="267"/>
                  </a:cubicBezTo>
                  <a:cubicBezTo>
                    <a:pt x="266" y="267"/>
                    <a:pt x="266" y="267"/>
                    <a:pt x="266" y="267"/>
                  </a:cubicBezTo>
                  <a:cubicBezTo>
                    <a:pt x="267" y="266"/>
                    <a:pt x="267" y="264"/>
                    <a:pt x="269" y="264"/>
                  </a:cubicBezTo>
                  <a:cubicBezTo>
                    <a:pt x="270" y="263"/>
                    <a:pt x="271" y="262"/>
                    <a:pt x="273" y="261"/>
                  </a:cubicBezTo>
                  <a:cubicBezTo>
                    <a:pt x="275" y="261"/>
                    <a:pt x="276" y="260"/>
                    <a:pt x="277" y="259"/>
                  </a:cubicBezTo>
                  <a:cubicBezTo>
                    <a:pt x="277" y="259"/>
                    <a:pt x="277" y="258"/>
                    <a:pt x="277" y="259"/>
                  </a:cubicBezTo>
                  <a:cubicBezTo>
                    <a:pt x="279" y="259"/>
                    <a:pt x="279" y="259"/>
                    <a:pt x="280" y="258"/>
                  </a:cubicBezTo>
                  <a:cubicBezTo>
                    <a:pt x="280" y="258"/>
                    <a:pt x="280" y="257"/>
                    <a:pt x="281" y="257"/>
                  </a:cubicBezTo>
                  <a:cubicBezTo>
                    <a:pt x="282" y="257"/>
                    <a:pt x="282" y="256"/>
                    <a:pt x="283" y="256"/>
                  </a:cubicBezTo>
                  <a:cubicBezTo>
                    <a:pt x="284" y="256"/>
                    <a:pt x="284" y="256"/>
                    <a:pt x="285" y="255"/>
                  </a:cubicBezTo>
                  <a:cubicBezTo>
                    <a:pt x="285" y="255"/>
                    <a:pt x="286" y="255"/>
                    <a:pt x="286" y="255"/>
                  </a:cubicBezTo>
                  <a:cubicBezTo>
                    <a:pt x="287" y="255"/>
                    <a:pt x="287" y="254"/>
                    <a:pt x="287" y="254"/>
                  </a:cubicBezTo>
                  <a:cubicBezTo>
                    <a:pt x="289" y="253"/>
                    <a:pt x="290" y="253"/>
                    <a:pt x="292" y="253"/>
                  </a:cubicBezTo>
                  <a:cubicBezTo>
                    <a:pt x="292" y="253"/>
                    <a:pt x="292" y="252"/>
                    <a:pt x="292" y="252"/>
                  </a:cubicBezTo>
                  <a:cubicBezTo>
                    <a:pt x="292" y="252"/>
                    <a:pt x="293" y="252"/>
                    <a:pt x="294" y="252"/>
                  </a:cubicBezTo>
                  <a:cubicBezTo>
                    <a:pt x="294" y="252"/>
                    <a:pt x="295" y="251"/>
                    <a:pt x="295" y="251"/>
                  </a:cubicBezTo>
                  <a:cubicBezTo>
                    <a:pt x="296" y="251"/>
                    <a:pt x="296" y="251"/>
                    <a:pt x="296" y="250"/>
                  </a:cubicBezTo>
                  <a:cubicBezTo>
                    <a:pt x="297" y="250"/>
                    <a:pt x="298" y="250"/>
                    <a:pt x="298" y="249"/>
                  </a:cubicBezTo>
                  <a:cubicBezTo>
                    <a:pt x="298" y="249"/>
                    <a:pt x="299" y="249"/>
                    <a:pt x="300" y="249"/>
                  </a:cubicBezTo>
                  <a:cubicBezTo>
                    <a:pt x="300" y="249"/>
                    <a:pt x="300" y="248"/>
                    <a:pt x="301" y="247"/>
                  </a:cubicBezTo>
                  <a:cubicBezTo>
                    <a:pt x="301" y="247"/>
                    <a:pt x="302" y="248"/>
                    <a:pt x="302" y="247"/>
                  </a:cubicBezTo>
                  <a:cubicBezTo>
                    <a:pt x="303" y="247"/>
                    <a:pt x="302" y="247"/>
                    <a:pt x="302" y="247"/>
                  </a:cubicBezTo>
                  <a:cubicBezTo>
                    <a:pt x="303" y="246"/>
                    <a:pt x="304" y="247"/>
                    <a:pt x="304" y="247"/>
                  </a:cubicBezTo>
                  <a:cubicBezTo>
                    <a:pt x="305" y="247"/>
                    <a:pt x="305" y="247"/>
                    <a:pt x="305" y="247"/>
                  </a:cubicBezTo>
                  <a:cubicBezTo>
                    <a:pt x="306" y="246"/>
                    <a:pt x="306" y="246"/>
                    <a:pt x="306" y="246"/>
                  </a:cubicBezTo>
                  <a:cubicBezTo>
                    <a:pt x="308" y="246"/>
                    <a:pt x="308" y="246"/>
                    <a:pt x="308" y="246"/>
                  </a:cubicBezTo>
                  <a:cubicBezTo>
                    <a:pt x="310" y="243"/>
                    <a:pt x="304" y="243"/>
                    <a:pt x="305" y="239"/>
                  </a:cubicBezTo>
                  <a:cubicBezTo>
                    <a:pt x="305" y="236"/>
                    <a:pt x="308" y="238"/>
                    <a:pt x="308" y="236"/>
                  </a:cubicBezTo>
                  <a:cubicBezTo>
                    <a:pt x="309" y="236"/>
                    <a:pt x="309" y="235"/>
                    <a:pt x="310" y="235"/>
                  </a:cubicBezTo>
                  <a:cubicBezTo>
                    <a:pt x="312" y="235"/>
                    <a:pt x="312" y="235"/>
                    <a:pt x="313" y="236"/>
                  </a:cubicBezTo>
                  <a:cubicBezTo>
                    <a:pt x="313" y="237"/>
                    <a:pt x="316" y="236"/>
                    <a:pt x="316" y="238"/>
                  </a:cubicBezTo>
                  <a:cubicBezTo>
                    <a:pt x="318" y="237"/>
                    <a:pt x="318" y="239"/>
                    <a:pt x="320" y="239"/>
                  </a:cubicBezTo>
                  <a:cubicBezTo>
                    <a:pt x="320" y="240"/>
                    <a:pt x="320" y="240"/>
                    <a:pt x="320" y="241"/>
                  </a:cubicBezTo>
                  <a:cubicBezTo>
                    <a:pt x="321" y="242"/>
                    <a:pt x="321" y="243"/>
                    <a:pt x="321" y="244"/>
                  </a:cubicBezTo>
                  <a:cubicBezTo>
                    <a:pt x="322" y="244"/>
                    <a:pt x="322" y="244"/>
                    <a:pt x="322" y="245"/>
                  </a:cubicBezTo>
                  <a:cubicBezTo>
                    <a:pt x="324" y="245"/>
                    <a:pt x="325" y="245"/>
                    <a:pt x="326" y="243"/>
                  </a:cubicBezTo>
                  <a:cubicBezTo>
                    <a:pt x="326" y="236"/>
                    <a:pt x="328" y="230"/>
                    <a:pt x="329" y="224"/>
                  </a:cubicBezTo>
                  <a:cubicBezTo>
                    <a:pt x="330" y="221"/>
                    <a:pt x="328" y="220"/>
                    <a:pt x="328" y="217"/>
                  </a:cubicBezTo>
                  <a:close/>
                  <a:moveTo>
                    <a:pt x="105" y="17"/>
                  </a:moveTo>
                  <a:cubicBezTo>
                    <a:pt x="105" y="18"/>
                    <a:pt x="105" y="18"/>
                    <a:pt x="104" y="18"/>
                  </a:cubicBezTo>
                  <a:cubicBezTo>
                    <a:pt x="104" y="21"/>
                    <a:pt x="107" y="20"/>
                    <a:pt x="109" y="21"/>
                  </a:cubicBezTo>
                  <a:cubicBezTo>
                    <a:pt x="109" y="23"/>
                    <a:pt x="112" y="21"/>
                    <a:pt x="112" y="21"/>
                  </a:cubicBezTo>
                  <a:cubicBezTo>
                    <a:pt x="112" y="20"/>
                    <a:pt x="112" y="19"/>
                    <a:pt x="112" y="18"/>
                  </a:cubicBezTo>
                  <a:cubicBezTo>
                    <a:pt x="112" y="18"/>
                    <a:pt x="111" y="18"/>
                    <a:pt x="112" y="17"/>
                  </a:cubicBezTo>
                  <a:cubicBezTo>
                    <a:pt x="109" y="17"/>
                    <a:pt x="107" y="17"/>
                    <a:pt x="106" y="16"/>
                  </a:cubicBezTo>
                  <a:cubicBezTo>
                    <a:pt x="106" y="17"/>
                    <a:pt x="106" y="17"/>
                    <a:pt x="105" y="17"/>
                  </a:cubicBezTo>
                  <a:close/>
                  <a:moveTo>
                    <a:pt x="43" y="81"/>
                  </a:moveTo>
                  <a:cubicBezTo>
                    <a:pt x="43" y="78"/>
                    <a:pt x="42" y="77"/>
                    <a:pt x="39" y="77"/>
                  </a:cubicBezTo>
                  <a:cubicBezTo>
                    <a:pt x="39" y="80"/>
                    <a:pt x="39" y="80"/>
                    <a:pt x="39" y="82"/>
                  </a:cubicBezTo>
                  <a:cubicBezTo>
                    <a:pt x="42" y="84"/>
                    <a:pt x="40" y="80"/>
                    <a:pt x="43" y="81"/>
                  </a:cubicBezTo>
                  <a:close/>
                  <a:moveTo>
                    <a:pt x="104" y="20"/>
                  </a:moveTo>
                  <a:cubicBezTo>
                    <a:pt x="101" y="20"/>
                    <a:pt x="101" y="21"/>
                    <a:pt x="101" y="24"/>
                  </a:cubicBezTo>
                  <a:cubicBezTo>
                    <a:pt x="101" y="24"/>
                    <a:pt x="102" y="24"/>
                    <a:pt x="102" y="24"/>
                  </a:cubicBezTo>
                  <a:cubicBezTo>
                    <a:pt x="102" y="25"/>
                    <a:pt x="103" y="26"/>
                    <a:pt x="104" y="26"/>
                  </a:cubicBezTo>
                  <a:cubicBezTo>
                    <a:pt x="104" y="25"/>
                    <a:pt x="105" y="24"/>
                    <a:pt x="104" y="23"/>
                  </a:cubicBezTo>
                  <a:cubicBezTo>
                    <a:pt x="103" y="23"/>
                    <a:pt x="104" y="21"/>
                    <a:pt x="104" y="20"/>
                  </a:cubicBezTo>
                  <a:close/>
                  <a:moveTo>
                    <a:pt x="114" y="33"/>
                  </a:moveTo>
                  <a:cubicBezTo>
                    <a:pt x="114" y="32"/>
                    <a:pt x="114" y="31"/>
                    <a:pt x="115" y="32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0"/>
                    <a:pt x="115" y="30"/>
                    <a:pt x="115" y="29"/>
                  </a:cubicBezTo>
                  <a:cubicBezTo>
                    <a:pt x="113" y="29"/>
                    <a:pt x="111" y="29"/>
                    <a:pt x="111" y="31"/>
                  </a:cubicBezTo>
                  <a:cubicBezTo>
                    <a:pt x="111" y="31"/>
                    <a:pt x="111" y="32"/>
                    <a:pt x="111" y="33"/>
                  </a:cubicBezTo>
                  <a:cubicBezTo>
                    <a:pt x="111" y="33"/>
                    <a:pt x="111" y="33"/>
                    <a:pt x="112" y="33"/>
                  </a:cubicBezTo>
                  <a:cubicBezTo>
                    <a:pt x="112" y="33"/>
                    <a:pt x="113" y="33"/>
                    <a:pt x="112" y="33"/>
                  </a:cubicBezTo>
                  <a:cubicBezTo>
                    <a:pt x="114" y="34"/>
                    <a:pt x="114" y="33"/>
                    <a:pt x="114" y="33"/>
                  </a:cubicBez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57" name="Google Shape;646;p19">
              <a:extLst>
                <a:ext uri="{FF2B5EF4-FFF2-40B4-BE49-F238E27FC236}">
                  <a16:creationId xmlns:a16="http://schemas.microsoft.com/office/drawing/2014/main" id="{CE579741-EBB0-D746-9214-F8D51F555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95063" y="3146425"/>
              <a:ext cx="1081087" cy="3302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FFFFFF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GERMANY</a:t>
              </a:r>
              <a:endParaRPr lang="en-US" altLang="en-US"/>
            </a:p>
          </p:txBody>
        </p:sp>
        <p:sp>
          <p:nvSpPr>
            <p:cNvPr id="84001" name="Google Shape;647;p19">
              <a:extLst>
                <a:ext uri="{FF2B5EF4-FFF2-40B4-BE49-F238E27FC236}">
                  <a16:creationId xmlns:a16="http://schemas.microsoft.com/office/drawing/2014/main" id="{0FC3B96B-C646-3E47-A7DF-A0289EFD8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8388" y="3276600"/>
              <a:ext cx="2867025" cy="3087688"/>
            </a:xfrm>
            <a:custGeom>
              <a:avLst/>
              <a:gdLst>
                <a:gd name="T0" fmla="*/ 291385 w 551"/>
                <a:gd name="T1" fmla="*/ 921715 h 593"/>
                <a:gd name="T2" fmla="*/ 10407 w 551"/>
                <a:gd name="T3" fmla="*/ 531158 h 593"/>
                <a:gd name="T4" fmla="*/ 629601 w 551"/>
                <a:gd name="T5" fmla="*/ 1458080 h 593"/>
                <a:gd name="T6" fmla="*/ 2846211 w 551"/>
                <a:gd name="T7" fmla="*/ 2624545 h 593"/>
                <a:gd name="T8" fmla="*/ 2632875 w 551"/>
                <a:gd name="T9" fmla="*/ 2796390 h 593"/>
                <a:gd name="T10" fmla="*/ 2674502 w 551"/>
                <a:gd name="T11" fmla="*/ 2963028 h 593"/>
                <a:gd name="T12" fmla="*/ 2809788 w 551"/>
                <a:gd name="T13" fmla="*/ 3025517 h 593"/>
                <a:gd name="T14" fmla="*/ 624397 w 551"/>
                <a:gd name="T15" fmla="*/ 1364347 h 593"/>
                <a:gd name="T16" fmla="*/ 587974 w 551"/>
                <a:gd name="T17" fmla="*/ 1333102 h 593"/>
                <a:gd name="T18" fmla="*/ 2617265 w 551"/>
                <a:gd name="T19" fmla="*/ 729040 h 593"/>
                <a:gd name="T20" fmla="*/ 2424743 w 551"/>
                <a:gd name="T21" fmla="*/ 703003 h 593"/>
                <a:gd name="T22" fmla="*/ 2133357 w 551"/>
                <a:gd name="T23" fmla="*/ 546780 h 593"/>
                <a:gd name="T24" fmla="*/ 2024088 w 551"/>
                <a:gd name="T25" fmla="*/ 364520 h 593"/>
                <a:gd name="T26" fmla="*/ 1899208 w 551"/>
                <a:gd name="T27" fmla="*/ 338483 h 593"/>
                <a:gd name="T28" fmla="*/ 1727499 w 551"/>
                <a:gd name="T29" fmla="*/ 130186 h 593"/>
                <a:gd name="T30" fmla="*/ 1571400 w 551"/>
                <a:gd name="T31" fmla="*/ 15622 h 593"/>
                <a:gd name="T32" fmla="*/ 1404894 w 551"/>
                <a:gd name="T33" fmla="*/ 171845 h 593"/>
                <a:gd name="T34" fmla="*/ 1243591 w 551"/>
                <a:gd name="T35" fmla="*/ 328068 h 593"/>
                <a:gd name="T36" fmla="*/ 1061475 w 551"/>
                <a:gd name="T37" fmla="*/ 442632 h 593"/>
                <a:gd name="T38" fmla="*/ 879359 w 551"/>
                <a:gd name="T39" fmla="*/ 406180 h 593"/>
                <a:gd name="T40" fmla="*/ 759683 w 551"/>
                <a:gd name="T41" fmla="*/ 307238 h 593"/>
                <a:gd name="T42" fmla="*/ 723260 w 551"/>
                <a:gd name="T43" fmla="*/ 437424 h 593"/>
                <a:gd name="T44" fmla="*/ 624397 w 551"/>
                <a:gd name="T45" fmla="*/ 624892 h 593"/>
                <a:gd name="T46" fmla="*/ 457891 w 551"/>
                <a:gd name="T47" fmla="*/ 531158 h 593"/>
                <a:gd name="T48" fmla="*/ 301792 w 551"/>
                <a:gd name="T49" fmla="*/ 499913 h 593"/>
                <a:gd name="T50" fmla="*/ 57236 w 551"/>
                <a:gd name="T51" fmla="*/ 557195 h 593"/>
                <a:gd name="T52" fmla="*/ 98863 w 551"/>
                <a:gd name="T53" fmla="*/ 614477 h 593"/>
                <a:gd name="T54" fmla="*/ 62440 w 551"/>
                <a:gd name="T55" fmla="*/ 676966 h 593"/>
                <a:gd name="T56" fmla="*/ 228946 w 551"/>
                <a:gd name="T57" fmla="*/ 781115 h 593"/>
                <a:gd name="T58" fmla="*/ 426671 w 551"/>
                <a:gd name="T59" fmla="*/ 885263 h 593"/>
                <a:gd name="T60" fmla="*/ 489111 w 551"/>
                <a:gd name="T61" fmla="*/ 1005034 h 593"/>
                <a:gd name="T62" fmla="*/ 546348 w 551"/>
                <a:gd name="T63" fmla="*/ 1234161 h 593"/>
                <a:gd name="T64" fmla="*/ 655617 w 551"/>
                <a:gd name="T65" fmla="*/ 1489325 h 593"/>
                <a:gd name="T66" fmla="*/ 718057 w 551"/>
                <a:gd name="T67" fmla="*/ 1723659 h 593"/>
                <a:gd name="T68" fmla="*/ 681634 w 551"/>
                <a:gd name="T69" fmla="*/ 1614303 h 593"/>
                <a:gd name="T70" fmla="*/ 619194 w 551"/>
                <a:gd name="T71" fmla="*/ 1666378 h 593"/>
                <a:gd name="T72" fmla="*/ 582771 w 551"/>
                <a:gd name="T73" fmla="*/ 1833015 h 593"/>
                <a:gd name="T74" fmla="*/ 546348 w 551"/>
                <a:gd name="T75" fmla="*/ 1937164 h 593"/>
                <a:gd name="T76" fmla="*/ 468298 w 551"/>
                <a:gd name="T77" fmla="*/ 2135046 h 593"/>
                <a:gd name="T78" fmla="*/ 473501 w 551"/>
                <a:gd name="T79" fmla="*/ 2312099 h 593"/>
                <a:gd name="T80" fmla="*/ 613991 w 551"/>
                <a:gd name="T81" fmla="*/ 2411040 h 593"/>
                <a:gd name="T82" fmla="*/ 827326 w 551"/>
                <a:gd name="T83" fmla="*/ 2473529 h 593"/>
                <a:gd name="T84" fmla="*/ 1123915 w 551"/>
                <a:gd name="T85" fmla="*/ 2556848 h 593"/>
                <a:gd name="T86" fmla="*/ 1285218 w 551"/>
                <a:gd name="T87" fmla="*/ 2655789 h 593"/>
                <a:gd name="T88" fmla="*/ 1430910 w 551"/>
                <a:gd name="T89" fmla="*/ 2468322 h 593"/>
                <a:gd name="T90" fmla="*/ 1665059 w 551"/>
                <a:gd name="T91" fmla="*/ 2343344 h 593"/>
                <a:gd name="T92" fmla="*/ 1857582 w 551"/>
                <a:gd name="T93" fmla="*/ 2400625 h 593"/>
                <a:gd name="T94" fmla="*/ 2096934 w 551"/>
                <a:gd name="T95" fmla="*/ 2541226 h 593"/>
                <a:gd name="T96" fmla="*/ 2242627 w 551"/>
                <a:gd name="T97" fmla="*/ 2489152 h 593"/>
                <a:gd name="T98" fmla="*/ 2377913 w 551"/>
                <a:gd name="T99" fmla="*/ 2369381 h 593"/>
                <a:gd name="T100" fmla="*/ 2305066 w 551"/>
                <a:gd name="T101" fmla="*/ 2187121 h 593"/>
                <a:gd name="T102" fmla="*/ 2305066 w 551"/>
                <a:gd name="T103" fmla="*/ 1900712 h 593"/>
                <a:gd name="T104" fmla="*/ 2289457 w 551"/>
                <a:gd name="T105" fmla="*/ 1708037 h 593"/>
                <a:gd name="T106" fmla="*/ 2367506 w 551"/>
                <a:gd name="T107" fmla="*/ 1655963 h 593"/>
                <a:gd name="T108" fmla="*/ 2247830 w 551"/>
                <a:gd name="T109" fmla="*/ 1525777 h 593"/>
                <a:gd name="T110" fmla="*/ 2190594 w 551"/>
                <a:gd name="T111" fmla="*/ 1494532 h 593"/>
                <a:gd name="T112" fmla="*/ 2377913 w 551"/>
                <a:gd name="T113" fmla="*/ 1254991 h 593"/>
                <a:gd name="T114" fmla="*/ 2487182 w 551"/>
                <a:gd name="T115" fmla="*/ 1197709 h 593"/>
                <a:gd name="T116" fmla="*/ 2544419 w 551"/>
                <a:gd name="T117" fmla="*/ 978997 h 593"/>
                <a:gd name="T118" fmla="*/ 2622468 w 551"/>
                <a:gd name="T119" fmla="*/ 822774 h 593"/>
                <a:gd name="T120" fmla="*/ 478705 w 551"/>
                <a:gd name="T121" fmla="*/ 1093560 h 5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51" h="593" extrusionOk="0">
                  <a:moveTo>
                    <a:pt x="419" y="489"/>
                  </a:moveTo>
                  <a:cubicBezTo>
                    <a:pt x="418" y="489"/>
                    <a:pt x="417" y="489"/>
                    <a:pt x="416" y="490"/>
                  </a:cubicBezTo>
                  <a:cubicBezTo>
                    <a:pt x="415" y="490"/>
                    <a:pt x="415" y="491"/>
                    <a:pt x="415" y="492"/>
                  </a:cubicBezTo>
                  <a:cubicBezTo>
                    <a:pt x="416" y="493"/>
                    <a:pt x="416" y="492"/>
                    <a:pt x="417" y="492"/>
                  </a:cubicBezTo>
                  <a:cubicBezTo>
                    <a:pt x="417" y="493"/>
                    <a:pt x="419" y="492"/>
                    <a:pt x="420" y="493"/>
                  </a:cubicBezTo>
                  <a:cubicBezTo>
                    <a:pt x="420" y="492"/>
                    <a:pt x="422" y="492"/>
                    <a:pt x="422" y="491"/>
                  </a:cubicBezTo>
                  <a:cubicBezTo>
                    <a:pt x="422" y="490"/>
                    <a:pt x="422" y="490"/>
                    <a:pt x="423" y="490"/>
                  </a:cubicBezTo>
                  <a:cubicBezTo>
                    <a:pt x="424" y="490"/>
                    <a:pt x="424" y="490"/>
                    <a:pt x="424" y="489"/>
                  </a:cubicBezTo>
                  <a:cubicBezTo>
                    <a:pt x="423" y="488"/>
                    <a:pt x="420" y="488"/>
                    <a:pt x="419" y="489"/>
                  </a:cubicBezTo>
                  <a:close/>
                  <a:moveTo>
                    <a:pt x="64" y="180"/>
                  </a:moveTo>
                  <a:cubicBezTo>
                    <a:pt x="64" y="180"/>
                    <a:pt x="63" y="180"/>
                    <a:pt x="63" y="179"/>
                  </a:cubicBezTo>
                  <a:cubicBezTo>
                    <a:pt x="63" y="179"/>
                    <a:pt x="62" y="179"/>
                    <a:pt x="62" y="179"/>
                  </a:cubicBezTo>
                  <a:cubicBezTo>
                    <a:pt x="62" y="179"/>
                    <a:pt x="61" y="178"/>
                    <a:pt x="61" y="178"/>
                  </a:cubicBezTo>
                  <a:cubicBezTo>
                    <a:pt x="61" y="176"/>
                    <a:pt x="59" y="175"/>
                    <a:pt x="56" y="175"/>
                  </a:cubicBezTo>
                  <a:cubicBezTo>
                    <a:pt x="56" y="176"/>
                    <a:pt x="56" y="176"/>
                    <a:pt x="56" y="177"/>
                  </a:cubicBezTo>
                  <a:cubicBezTo>
                    <a:pt x="56" y="177"/>
                    <a:pt x="57" y="178"/>
                    <a:pt x="57" y="178"/>
                  </a:cubicBezTo>
                  <a:cubicBezTo>
                    <a:pt x="57" y="178"/>
                    <a:pt x="56" y="179"/>
                    <a:pt x="56" y="179"/>
                  </a:cubicBezTo>
                  <a:cubicBezTo>
                    <a:pt x="57" y="180"/>
                    <a:pt x="58" y="181"/>
                    <a:pt x="58" y="182"/>
                  </a:cubicBezTo>
                  <a:cubicBezTo>
                    <a:pt x="58" y="182"/>
                    <a:pt x="59" y="182"/>
                    <a:pt x="59" y="183"/>
                  </a:cubicBezTo>
                  <a:cubicBezTo>
                    <a:pt x="59" y="184"/>
                    <a:pt x="60" y="184"/>
                    <a:pt x="60" y="184"/>
                  </a:cubicBezTo>
                  <a:cubicBezTo>
                    <a:pt x="61" y="184"/>
                    <a:pt x="61" y="185"/>
                    <a:pt x="61" y="185"/>
                  </a:cubicBezTo>
                  <a:cubicBezTo>
                    <a:pt x="62" y="185"/>
                    <a:pt x="62" y="185"/>
                    <a:pt x="62" y="186"/>
                  </a:cubicBezTo>
                  <a:cubicBezTo>
                    <a:pt x="63" y="186"/>
                    <a:pt x="64" y="187"/>
                    <a:pt x="65" y="187"/>
                  </a:cubicBezTo>
                  <a:cubicBezTo>
                    <a:pt x="67" y="186"/>
                    <a:pt x="68" y="185"/>
                    <a:pt x="69" y="183"/>
                  </a:cubicBezTo>
                  <a:cubicBezTo>
                    <a:pt x="66" y="183"/>
                    <a:pt x="65" y="182"/>
                    <a:pt x="64" y="180"/>
                  </a:cubicBezTo>
                  <a:close/>
                  <a:moveTo>
                    <a:pt x="5" y="99"/>
                  </a:moveTo>
                  <a:cubicBezTo>
                    <a:pt x="5" y="99"/>
                    <a:pt x="5" y="99"/>
                    <a:pt x="5" y="98"/>
                  </a:cubicBezTo>
                  <a:cubicBezTo>
                    <a:pt x="2" y="98"/>
                    <a:pt x="3" y="100"/>
                    <a:pt x="0" y="99"/>
                  </a:cubicBezTo>
                  <a:cubicBezTo>
                    <a:pt x="0" y="101"/>
                    <a:pt x="1" y="101"/>
                    <a:pt x="1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4" y="102"/>
                    <a:pt x="6" y="102"/>
                    <a:pt x="6" y="100"/>
                  </a:cubicBezTo>
                  <a:cubicBezTo>
                    <a:pt x="6" y="100"/>
                    <a:pt x="5" y="100"/>
                    <a:pt x="5" y="99"/>
                  </a:cubicBezTo>
                  <a:close/>
                  <a:moveTo>
                    <a:pt x="57" y="164"/>
                  </a:moveTo>
                  <a:cubicBezTo>
                    <a:pt x="58" y="160"/>
                    <a:pt x="55" y="159"/>
                    <a:pt x="52" y="160"/>
                  </a:cubicBezTo>
                  <a:cubicBezTo>
                    <a:pt x="52" y="160"/>
                    <a:pt x="52" y="161"/>
                    <a:pt x="52" y="162"/>
                  </a:cubicBezTo>
                  <a:cubicBezTo>
                    <a:pt x="52" y="162"/>
                    <a:pt x="53" y="162"/>
                    <a:pt x="53" y="163"/>
                  </a:cubicBezTo>
                  <a:cubicBezTo>
                    <a:pt x="55" y="163"/>
                    <a:pt x="54" y="165"/>
                    <a:pt x="57" y="164"/>
                  </a:cubicBezTo>
                  <a:close/>
                  <a:moveTo>
                    <a:pt x="124" y="273"/>
                  </a:moveTo>
                  <a:cubicBezTo>
                    <a:pt x="124" y="271"/>
                    <a:pt x="121" y="271"/>
                    <a:pt x="121" y="270"/>
                  </a:cubicBezTo>
                  <a:cubicBezTo>
                    <a:pt x="119" y="269"/>
                    <a:pt x="120" y="267"/>
                    <a:pt x="117" y="268"/>
                  </a:cubicBezTo>
                  <a:cubicBezTo>
                    <a:pt x="115" y="268"/>
                    <a:pt x="117" y="269"/>
                    <a:pt x="117" y="270"/>
                  </a:cubicBezTo>
                  <a:cubicBezTo>
                    <a:pt x="117" y="271"/>
                    <a:pt x="118" y="271"/>
                    <a:pt x="118" y="272"/>
                  </a:cubicBezTo>
                  <a:cubicBezTo>
                    <a:pt x="118" y="273"/>
                    <a:pt x="118" y="275"/>
                    <a:pt x="118" y="276"/>
                  </a:cubicBezTo>
                  <a:cubicBezTo>
                    <a:pt x="119" y="276"/>
                    <a:pt x="120" y="276"/>
                    <a:pt x="119" y="277"/>
                  </a:cubicBezTo>
                  <a:cubicBezTo>
                    <a:pt x="119" y="278"/>
                    <a:pt x="122" y="278"/>
                    <a:pt x="121" y="280"/>
                  </a:cubicBezTo>
                  <a:cubicBezTo>
                    <a:pt x="122" y="280"/>
                    <a:pt x="122" y="280"/>
                    <a:pt x="122" y="281"/>
                  </a:cubicBezTo>
                  <a:cubicBezTo>
                    <a:pt x="124" y="281"/>
                    <a:pt x="123" y="279"/>
                    <a:pt x="126" y="279"/>
                  </a:cubicBezTo>
                  <a:cubicBezTo>
                    <a:pt x="126" y="278"/>
                    <a:pt x="126" y="277"/>
                    <a:pt x="126" y="276"/>
                  </a:cubicBezTo>
                  <a:cubicBezTo>
                    <a:pt x="125" y="275"/>
                    <a:pt x="124" y="274"/>
                    <a:pt x="124" y="273"/>
                  </a:cubicBezTo>
                  <a:close/>
                  <a:moveTo>
                    <a:pt x="550" y="538"/>
                  </a:moveTo>
                  <a:cubicBezTo>
                    <a:pt x="550" y="536"/>
                    <a:pt x="551" y="535"/>
                    <a:pt x="551" y="534"/>
                  </a:cubicBezTo>
                  <a:cubicBezTo>
                    <a:pt x="551" y="531"/>
                    <a:pt x="549" y="528"/>
                    <a:pt x="550" y="524"/>
                  </a:cubicBezTo>
                  <a:cubicBezTo>
                    <a:pt x="549" y="524"/>
                    <a:pt x="550" y="522"/>
                    <a:pt x="548" y="522"/>
                  </a:cubicBezTo>
                  <a:cubicBezTo>
                    <a:pt x="548" y="521"/>
                    <a:pt x="547" y="521"/>
                    <a:pt x="547" y="520"/>
                  </a:cubicBezTo>
                  <a:cubicBezTo>
                    <a:pt x="547" y="520"/>
                    <a:pt x="546" y="520"/>
                    <a:pt x="547" y="519"/>
                  </a:cubicBezTo>
                  <a:cubicBezTo>
                    <a:pt x="547" y="518"/>
                    <a:pt x="545" y="517"/>
                    <a:pt x="546" y="516"/>
                  </a:cubicBezTo>
                  <a:cubicBezTo>
                    <a:pt x="546" y="515"/>
                    <a:pt x="547" y="515"/>
                    <a:pt x="547" y="515"/>
                  </a:cubicBezTo>
                  <a:cubicBezTo>
                    <a:pt x="547" y="514"/>
                    <a:pt x="548" y="513"/>
                    <a:pt x="548" y="513"/>
                  </a:cubicBezTo>
                  <a:cubicBezTo>
                    <a:pt x="548" y="511"/>
                    <a:pt x="548" y="509"/>
                    <a:pt x="548" y="508"/>
                  </a:cubicBezTo>
                  <a:cubicBezTo>
                    <a:pt x="548" y="506"/>
                    <a:pt x="546" y="507"/>
                    <a:pt x="547" y="504"/>
                  </a:cubicBezTo>
                  <a:cubicBezTo>
                    <a:pt x="546" y="502"/>
                    <a:pt x="548" y="502"/>
                    <a:pt x="547" y="500"/>
                  </a:cubicBezTo>
                  <a:cubicBezTo>
                    <a:pt x="546" y="499"/>
                    <a:pt x="546" y="497"/>
                    <a:pt x="543" y="498"/>
                  </a:cubicBezTo>
                  <a:cubicBezTo>
                    <a:pt x="540" y="500"/>
                    <a:pt x="539" y="504"/>
                    <a:pt x="540" y="508"/>
                  </a:cubicBezTo>
                  <a:cubicBezTo>
                    <a:pt x="540" y="509"/>
                    <a:pt x="540" y="511"/>
                    <a:pt x="540" y="512"/>
                  </a:cubicBezTo>
                  <a:cubicBezTo>
                    <a:pt x="540" y="514"/>
                    <a:pt x="541" y="516"/>
                    <a:pt x="539" y="516"/>
                  </a:cubicBezTo>
                  <a:cubicBezTo>
                    <a:pt x="537" y="515"/>
                    <a:pt x="536" y="514"/>
                    <a:pt x="533" y="514"/>
                  </a:cubicBezTo>
                  <a:cubicBezTo>
                    <a:pt x="532" y="515"/>
                    <a:pt x="531" y="516"/>
                    <a:pt x="529" y="517"/>
                  </a:cubicBezTo>
                  <a:cubicBezTo>
                    <a:pt x="528" y="518"/>
                    <a:pt x="527" y="519"/>
                    <a:pt x="525" y="520"/>
                  </a:cubicBezTo>
                  <a:cubicBezTo>
                    <a:pt x="521" y="520"/>
                    <a:pt x="519" y="522"/>
                    <a:pt x="516" y="524"/>
                  </a:cubicBezTo>
                  <a:cubicBezTo>
                    <a:pt x="516" y="524"/>
                    <a:pt x="515" y="524"/>
                    <a:pt x="515" y="523"/>
                  </a:cubicBezTo>
                  <a:cubicBezTo>
                    <a:pt x="512" y="522"/>
                    <a:pt x="514" y="526"/>
                    <a:pt x="514" y="527"/>
                  </a:cubicBezTo>
                  <a:cubicBezTo>
                    <a:pt x="512" y="527"/>
                    <a:pt x="512" y="528"/>
                    <a:pt x="511" y="528"/>
                  </a:cubicBezTo>
                  <a:cubicBezTo>
                    <a:pt x="511" y="530"/>
                    <a:pt x="512" y="531"/>
                    <a:pt x="512" y="532"/>
                  </a:cubicBezTo>
                  <a:cubicBezTo>
                    <a:pt x="511" y="532"/>
                    <a:pt x="510" y="533"/>
                    <a:pt x="509" y="534"/>
                  </a:cubicBezTo>
                  <a:cubicBezTo>
                    <a:pt x="509" y="536"/>
                    <a:pt x="506" y="535"/>
                    <a:pt x="506" y="537"/>
                  </a:cubicBezTo>
                  <a:cubicBezTo>
                    <a:pt x="508" y="538"/>
                    <a:pt x="509" y="538"/>
                    <a:pt x="510" y="539"/>
                  </a:cubicBezTo>
                  <a:cubicBezTo>
                    <a:pt x="510" y="539"/>
                    <a:pt x="510" y="540"/>
                    <a:pt x="511" y="540"/>
                  </a:cubicBezTo>
                  <a:cubicBezTo>
                    <a:pt x="512" y="540"/>
                    <a:pt x="512" y="540"/>
                    <a:pt x="513" y="541"/>
                  </a:cubicBezTo>
                  <a:cubicBezTo>
                    <a:pt x="512" y="541"/>
                    <a:pt x="511" y="542"/>
                    <a:pt x="509" y="542"/>
                  </a:cubicBezTo>
                  <a:cubicBezTo>
                    <a:pt x="508" y="542"/>
                    <a:pt x="508" y="543"/>
                    <a:pt x="506" y="543"/>
                  </a:cubicBezTo>
                  <a:cubicBezTo>
                    <a:pt x="507" y="546"/>
                    <a:pt x="508" y="547"/>
                    <a:pt x="507" y="551"/>
                  </a:cubicBezTo>
                  <a:cubicBezTo>
                    <a:pt x="509" y="550"/>
                    <a:pt x="509" y="552"/>
                    <a:pt x="511" y="551"/>
                  </a:cubicBezTo>
                  <a:cubicBezTo>
                    <a:pt x="511" y="551"/>
                    <a:pt x="512" y="552"/>
                    <a:pt x="512" y="552"/>
                  </a:cubicBezTo>
                  <a:cubicBezTo>
                    <a:pt x="513" y="553"/>
                    <a:pt x="513" y="553"/>
                    <a:pt x="514" y="554"/>
                  </a:cubicBezTo>
                  <a:cubicBezTo>
                    <a:pt x="512" y="557"/>
                    <a:pt x="507" y="559"/>
                    <a:pt x="507" y="564"/>
                  </a:cubicBezTo>
                  <a:cubicBezTo>
                    <a:pt x="507" y="564"/>
                    <a:pt x="508" y="564"/>
                    <a:pt x="508" y="564"/>
                  </a:cubicBezTo>
                  <a:cubicBezTo>
                    <a:pt x="509" y="564"/>
                    <a:pt x="509" y="564"/>
                    <a:pt x="509" y="564"/>
                  </a:cubicBezTo>
                  <a:cubicBezTo>
                    <a:pt x="511" y="563"/>
                    <a:pt x="512" y="562"/>
                    <a:pt x="515" y="562"/>
                  </a:cubicBezTo>
                  <a:cubicBezTo>
                    <a:pt x="516" y="563"/>
                    <a:pt x="516" y="563"/>
                    <a:pt x="516" y="564"/>
                  </a:cubicBezTo>
                  <a:cubicBezTo>
                    <a:pt x="517" y="567"/>
                    <a:pt x="515" y="567"/>
                    <a:pt x="514" y="569"/>
                  </a:cubicBezTo>
                  <a:cubicBezTo>
                    <a:pt x="513" y="570"/>
                    <a:pt x="513" y="570"/>
                    <a:pt x="513" y="571"/>
                  </a:cubicBezTo>
                  <a:cubicBezTo>
                    <a:pt x="512" y="571"/>
                    <a:pt x="512" y="571"/>
                    <a:pt x="512" y="572"/>
                  </a:cubicBezTo>
                  <a:cubicBezTo>
                    <a:pt x="512" y="572"/>
                    <a:pt x="513" y="572"/>
                    <a:pt x="513" y="573"/>
                  </a:cubicBezTo>
                  <a:cubicBezTo>
                    <a:pt x="516" y="572"/>
                    <a:pt x="517" y="573"/>
                    <a:pt x="519" y="574"/>
                  </a:cubicBezTo>
                  <a:cubicBezTo>
                    <a:pt x="521" y="574"/>
                    <a:pt x="523" y="574"/>
                    <a:pt x="522" y="576"/>
                  </a:cubicBezTo>
                  <a:cubicBezTo>
                    <a:pt x="519" y="576"/>
                    <a:pt x="519" y="578"/>
                    <a:pt x="516" y="577"/>
                  </a:cubicBezTo>
                  <a:cubicBezTo>
                    <a:pt x="517" y="579"/>
                    <a:pt x="516" y="580"/>
                    <a:pt x="515" y="581"/>
                  </a:cubicBezTo>
                  <a:cubicBezTo>
                    <a:pt x="516" y="581"/>
                    <a:pt x="516" y="583"/>
                    <a:pt x="517" y="583"/>
                  </a:cubicBezTo>
                  <a:cubicBezTo>
                    <a:pt x="518" y="584"/>
                    <a:pt x="520" y="584"/>
                    <a:pt x="522" y="585"/>
                  </a:cubicBezTo>
                  <a:cubicBezTo>
                    <a:pt x="523" y="585"/>
                    <a:pt x="523" y="585"/>
                    <a:pt x="523" y="586"/>
                  </a:cubicBezTo>
                  <a:cubicBezTo>
                    <a:pt x="527" y="586"/>
                    <a:pt x="527" y="588"/>
                    <a:pt x="530" y="588"/>
                  </a:cubicBezTo>
                  <a:cubicBezTo>
                    <a:pt x="529" y="591"/>
                    <a:pt x="530" y="593"/>
                    <a:pt x="532" y="593"/>
                  </a:cubicBezTo>
                  <a:cubicBezTo>
                    <a:pt x="532" y="591"/>
                    <a:pt x="533" y="592"/>
                    <a:pt x="534" y="592"/>
                  </a:cubicBezTo>
                  <a:cubicBezTo>
                    <a:pt x="535" y="590"/>
                    <a:pt x="538" y="588"/>
                    <a:pt x="538" y="584"/>
                  </a:cubicBezTo>
                  <a:cubicBezTo>
                    <a:pt x="539" y="584"/>
                    <a:pt x="540" y="583"/>
                    <a:pt x="540" y="581"/>
                  </a:cubicBezTo>
                  <a:cubicBezTo>
                    <a:pt x="540" y="580"/>
                    <a:pt x="538" y="581"/>
                    <a:pt x="538" y="579"/>
                  </a:cubicBezTo>
                  <a:cubicBezTo>
                    <a:pt x="540" y="578"/>
                    <a:pt x="542" y="578"/>
                    <a:pt x="544" y="577"/>
                  </a:cubicBezTo>
                  <a:cubicBezTo>
                    <a:pt x="544" y="573"/>
                    <a:pt x="544" y="569"/>
                    <a:pt x="543" y="566"/>
                  </a:cubicBezTo>
                  <a:cubicBezTo>
                    <a:pt x="543" y="565"/>
                    <a:pt x="543" y="565"/>
                    <a:pt x="544" y="564"/>
                  </a:cubicBezTo>
                  <a:cubicBezTo>
                    <a:pt x="544" y="564"/>
                    <a:pt x="544" y="564"/>
                    <a:pt x="544" y="564"/>
                  </a:cubicBezTo>
                  <a:cubicBezTo>
                    <a:pt x="546" y="563"/>
                    <a:pt x="545" y="561"/>
                    <a:pt x="546" y="560"/>
                  </a:cubicBezTo>
                  <a:cubicBezTo>
                    <a:pt x="546" y="560"/>
                    <a:pt x="546" y="560"/>
                    <a:pt x="546" y="560"/>
                  </a:cubicBezTo>
                  <a:cubicBezTo>
                    <a:pt x="546" y="558"/>
                    <a:pt x="546" y="557"/>
                    <a:pt x="546" y="556"/>
                  </a:cubicBezTo>
                  <a:cubicBezTo>
                    <a:pt x="547" y="555"/>
                    <a:pt x="547" y="553"/>
                    <a:pt x="549" y="552"/>
                  </a:cubicBezTo>
                  <a:cubicBezTo>
                    <a:pt x="548" y="549"/>
                    <a:pt x="551" y="548"/>
                    <a:pt x="551" y="545"/>
                  </a:cubicBezTo>
                  <a:cubicBezTo>
                    <a:pt x="550" y="543"/>
                    <a:pt x="550" y="541"/>
                    <a:pt x="550" y="538"/>
                  </a:cubicBezTo>
                  <a:close/>
                  <a:moveTo>
                    <a:pt x="117" y="260"/>
                  </a:moveTo>
                  <a:cubicBezTo>
                    <a:pt x="118" y="261"/>
                    <a:pt x="118" y="261"/>
                    <a:pt x="119" y="261"/>
                  </a:cubicBezTo>
                  <a:cubicBezTo>
                    <a:pt x="119" y="262"/>
                    <a:pt x="119" y="262"/>
                    <a:pt x="119" y="262"/>
                  </a:cubicBezTo>
                  <a:cubicBezTo>
                    <a:pt x="119" y="262"/>
                    <a:pt x="120" y="262"/>
                    <a:pt x="120" y="262"/>
                  </a:cubicBezTo>
                  <a:cubicBezTo>
                    <a:pt x="121" y="261"/>
                    <a:pt x="121" y="263"/>
                    <a:pt x="123" y="262"/>
                  </a:cubicBezTo>
                  <a:cubicBezTo>
                    <a:pt x="124" y="262"/>
                    <a:pt x="125" y="261"/>
                    <a:pt x="125" y="260"/>
                  </a:cubicBezTo>
                  <a:cubicBezTo>
                    <a:pt x="125" y="260"/>
                    <a:pt x="125" y="259"/>
                    <a:pt x="125" y="259"/>
                  </a:cubicBezTo>
                  <a:cubicBezTo>
                    <a:pt x="125" y="259"/>
                    <a:pt x="124" y="259"/>
                    <a:pt x="124" y="259"/>
                  </a:cubicBezTo>
                  <a:cubicBezTo>
                    <a:pt x="123" y="258"/>
                    <a:pt x="122" y="258"/>
                    <a:pt x="120" y="258"/>
                  </a:cubicBezTo>
                  <a:cubicBezTo>
                    <a:pt x="120" y="258"/>
                    <a:pt x="120" y="258"/>
                    <a:pt x="120" y="258"/>
                  </a:cubicBezTo>
                  <a:cubicBezTo>
                    <a:pt x="119" y="257"/>
                    <a:pt x="118" y="257"/>
                    <a:pt x="118" y="256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6" y="255"/>
                    <a:pt x="116" y="254"/>
                    <a:pt x="114" y="254"/>
                  </a:cubicBezTo>
                  <a:cubicBezTo>
                    <a:pt x="114" y="254"/>
                    <a:pt x="114" y="255"/>
                    <a:pt x="114" y="255"/>
                  </a:cubicBezTo>
                  <a:cubicBezTo>
                    <a:pt x="114" y="255"/>
                    <a:pt x="114" y="255"/>
                    <a:pt x="114" y="255"/>
                  </a:cubicBezTo>
                  <a:cubicBezTo>
                    <a:pt x="114" y="255"/>
                    <a:pt x="114" y="255"/>
                    <a:pt x="113" y="255"/>
                  </a:cubicBezTo>
                  <a:cubicBezTo>
                    <a:pt x="113" y="255"/>
                    <a:pt x="113" y="256"/>
                    <a:pt x="113" y="256"/>
                  </a:cubicBezTo>
                  <a:cubicBezTo>
                    <a:pt x="113" y="256"/>
                    <a:pt x="113" y="256"/>
                    <a:pt x="113" y="256"/>
                  </a:cubicBezTo>
                  <a:cubicBezTo>
                    <a:pt x="113" y="256"/>
                    <a:pt x="112" y="257"/>
                    <a:pt x="112" y="257"/>
                  </a:cubicBezTo>
                  <a:cubicBezTo>
                    <a:pt x="112" y="257"/>
                    <a:pt x="112" y="257"/>
                    <a:pt x="112" y="257"/>
                  </a:cubicBezTo>
                  <a:cubicBezTo>
                    <a:pt x="112" y="257"/>
                    <a:pt x="112" y="258"/>
                    <a:pt x="112" y="258"/>
                  </a:cubicBezTo>
                  <a:cubicBezTo>
                    <a:pt x="112" y="258"/>
                    <a:pt x="112" y="258"/>
                    <a:pt x="112" y="258"/>
                  </a:cubicBezTo>
                  <a:cubicBezTo>
                    <a:pt x="113" y="260"/>
                    <a:pt x="114" y="261"/>
                    <a:pt x="116" y="258"/>
                  </a:cubicBezTo>
                  <a:cubicBezTo>
                    <a:pt x="116" y="258"/>
                    <a:pt x="117" y="258"/>
                    <a:pt x="117" y="258"/>
                  </a:cubicBezTo>
                  <a:cubicBezTo>
                    <a:pt x="117" y="258"/>
                    <a:pt x="117" y="259"/>
                    <a:pt x="117" y="259"/>
                  </a:cubicBezTo>
                  <a:cubicBezTo>
                    <a:pt x="117" y="260"/>
                    <a:pt x="117" y="260"/>
                    <a:pt x="117" y="260"/>
                  </a:cubicBezTo>
                  <a:close/>
                  <a:moveTo>
                    <a:pt x="506" y="155"/>
                  </a:moveTo>
                  <a:cubicBezTo>
                    <a:pt x="507" y="154"/>
                    <a:pt x="507" y="152"/>
                    <a:pt x="509" y="151"/>
                  </a:cubicBezTo>
                  <a:cubicBezTo>
                    <a:pt x="509" y="147"/>
                    <a:pt x="513" y="148"/>
                    <a:pt x="513" y="145"/>
                  </a:cubicBezTo>
                  <a:cubicBezTo>
                    <a:pt x="511" y="145"/>
                    <a:pt x="511" y="144"/>
                    <a:pt x="510" y="144"/>
                  </a:cubicBezTo>
                  <a:cubicBezTo>
                    <a:pt x="510" y="143"/>
                    <a:pt x="508" y="143"/>
                    <a:pt x="508" y="142"/>
                  </a:cubicBezTo>
                  <a:cubicBezTo>
                    <a:pt x="506" y="142"/>
                    <a:pt x="506" y="140"/>
                    <a:pt x="503" y="141"/>
                  </a:cubicBezTo>
                  <a:cubicBezTo>
                    <a:pt x="503" y="141"/>
                    <a:pt x="503" y="140"/>
                    <a:pt x="503" y="140"/>
                  </a:cubicBezTo>
                  <a:cubicBezTo>
                    <a:pt x="502" y="139"/>
                    <a:pt x="502" y="139"/>
                    <a:pt x="502" y="138"/>
                  </a:cubicBezTo>
                  <a:cubicBezTo>
                    <a:pt x="497" y="138"/>
                    <a:pt x="497" y="138"/>
                    <a:pt x="497" y="138"/>
                  </a:cubicBezTo>
                  <a:cubicBezTo>
                    <a:pt x="495" y="139"/>
                    <a:pt x="495" y="138"/>
                    <a:pt x="494" y="138"/>
                  </a:cubicBezTo>
                  <a:cubicBezTo>
                    <a:pt x="493" y="138"/>
                    <a:pt x="492" y="137"/>
                    <a:pt x="492" y="137"/>
                  </a:cubicBezTo>
                  <a:cubicBezTo>
                    <a:pt x="490" y="136"/>
                    <a:pt x="490" y="137"/>
                    <a:pt x="489" y="138"/>
                  </a:cubicBezTo>
                  <a:cubicBezTo>
                    <a:pt x="488" y="138"/>
                    <a:pt x="488" y="138"/>
                    <a:pt x="488" y="138"/>
                  </a:cubicBezTo>
                  <a:cubicBezTo>
                    <a:pt x="487" y="138"/>
                    <a:pt x="487" y="137"/>
                    <a:pt x="487" y="137"/>
                  </a:cubicBezTo>
                  <a:cubicBezTo>
                    <a:pt x="487" y="136"/>
                    <a:pt x="485" y="137"/>
                    <a:pt x="485" y="137"/>
                  </a:cubicBezTo>
                  <a:cubicBezTo>
                    <a:pt x="485" y="137"/>
                    <a:pt x="485" y="136"/>
                    <a:pt x="485" y="136"/>
                  </a:cubicBezTo>
                  <a:cubicBezTo>
                    <a:pt x="485" y="136"/>
                    <a:pt x="484" y="136"/>
                    <a:pt x="484" y="136"/>
                  </a:cubicBezTo>
                  <a:cubicBezTo>
                    <a:pt x="484" y="135"/>
                    <a:pt x="484" y="135"/>
                    <a:pt x="483" y="135"/>
                  </a:cubicBezTo>
                  <a:cubicBezTo>
                    <a:pt x="482" y="135"/>
                    <a:pt x="482" y="134"/>
                    <a:pt x="481" y="133"/>
                  </a:cubicBezTo>
                  <a:cubicBezTo>
                    <a:pt x="480" y="134"/>
                    <a:pt x="478" y="136"/>
                    <a:pt x="476" y="137"/>
                  </a:cubicBezTo>
                  <a:cubicBezTo>
                    <a:pt x="473" y="136"/>
                    <a:pt x="472" y="134"/>
                    <a:pt x="468" y="135"/>
                  </a:cubicBezTo>
                  <a:cubicBezTo>
                    <a:pt x="466" y="135"/>
                    <a:pt x="466" y="135"/>
                    <a:pt x="466" y="135"/>
                  </a:cubicBezTo>
                  <a:cubicBezTo>
                    <a:pt x="466" y="133"/>
                    <a:pt x="464" y="133"/>
                    <a:pt x="465" y="130"/>
                  </a:cubicBezTo>
                  <a:cubicBezTo>
                    <a:pt x="461" y="130"/>
                    <a:pt x="460" y="132"/>
                    <a:pt x="457" y="131"/>
                  </a:cubicBezTo>
                  <a:cubicBezTo>
                    <a:pt x="455" y="130"/>
                    <a:pt x="452" y="129"/>
                    <a:pt x="450" y="126"/>
                  </a:cubicBezTo>
                  <a:cubicBezTo>
                    <a:pt x="451" y="123"/>
                    <a:pt x="449" y="123"/>
                    <a:pt x="449" y="121"/>
                  </a:cubicBezTo>
                  <a:cubicBezTo>
                    <a:pt x="447" y="121"/>
                    <a:pt x="448" y="118"/>
                    <a:pt x="447" y="118"/>
                  </a:cubicBezTo>
                  <a:cubicBezTo>
                    <a:pt x="446" y="116"/>
                    <a:pt x="444" y="116"/>
                    <a:pt x="444" y="114"/>
                  </a:cubicBezTo>
                  <a:cubicBezTo>
                    <a:pt x="443" y="112"/>
                    <a:pt x="442" y="111"/>
                    <a:pt x="441" y="108"/>
                  </a:cubicBezTo>
                  <a:cubicBezTo>
                    <a:pt x="440" y="104"/>
                    <a:pt x="433" y="107"/>
                    <a:pt x="430" y="107"/>
                  </a:cubicBezTo>
                  <a:cubicBezTo>
                    <a:pt x="429" y="107"/>
                    <a:pt x="429" y="107"/>
                    <a:pt x="429" y="106"/>
                  </a:cubicBezTo>
                  <a:cubicBezTo>
                    <a:pt x="428" y="106"/>
                    <a:pt x="428" y="106"/>
                    <a:pt x="427" y="106"/>
                  </a:cubicBezTo>
                  <a:cubicBezTo>
                    <a:pt x="427" y="106"/>
                    <a:pt x="426" y="106"/>
                    <a:pt x="426" y="106"/>
                  </a:cubicBezTo>
                  <a:cubicBezTo>
                    <a:pt x="425" y="106"/>
                    <a:pt x="424" y="106"/>
                    <a:pt x="423" y="105"/>
                  </a:cubicBezTo>
                  <a:cubicBezTo>
                    <a:pt x="423" y="106"/>
                    <a:pt x="423" y="106"/>
                    <a:pt x="422" y="106"/>
                  </a:cubicBezTo>
                  <a:cubicBezTo>
                    <a:pt x="421" y="106"/>
                    <a:pt x="421" y="106"/>
                    <a:pt x="421" y="105"/>
                  </a:cubicBezTo>
                  <a:cubicBezTo>
                    <a:pt x="418" y="105"/>
                    <a:pt x="413" y="106"/>
                    <a:pt x="410" y="105"/>
                  </a:cubicBezTo>
                  <a:cubicBezTo>
                    <a:pt x="410" y="105"/>
                    <a:pt x="410" y="105"/>
                    <a:pt x="410" y="105"/>
                  </a:cubicBezTo>
                  <a:cubicBezTo>
                    <a:pt x="409" y="105"/>
                    <a:pt x="409" y="104"/>
                    <a:pt x="407" y="104"/>
                  </a:cubicBezTo>
                  <a:cubicBezTo>
                    <a:pt x="407" y="104"/>
                    <a:pt x="406" y="104"/>
                    <a:pt x="407" y="103"/>
                  </a:cubicBezTo>
                  <a:cubicBezTo>
                    <a:pt x="407" y="102"/>
                    <a:pt x="407" y="101"/>
                    <a:pt x="407" y="100"/>
                  </a:cubicBezTo>
                  <a:cubicBezTo>
                    <a:pt x="406" y="100"/>
                    <a:pt x="405" y="100"/>
                    <a:pt x="406" y="99"/>
                  </a:cubicBezTo>
                  <a:cubicBezTo>
                    <a:pt x="406" y="99"/>
                    <a:pt x="406" y="99"/>
                    <a:pt x="406" y="98"/>
                  </a:cubicBezTo>
                  <a:cubicBezTo>
                    <a:pt x="405" y="96"/>
                    <a:pt x="402" y="95"/>
                    <a:pt x="401" y="93"/>
                  </a:cubicBezTo>
                  <a:cubicBezTo>
                    <a:pt x="399" y="92"/>
                    <a:pt x="398" y="90"/>
                    <a:pt x="396" y="89"/>
                  </a:cubicBezTo>
                  <a:cubicBezTo>
                    <a:pt x="396" y="85"/>
                    <a:pt x="395" y="85"/>
                    <a:pt x="392" y="85"/>
                  </a:cubicBezTo>
                  <a:cubicBezTo>
                    <a:pt x="392" y="85"/>
                    <a:pt x="392" y="84"/>
                    <a:pt x="392" y="84"/>
                  </a:cubicBezTo>
                  <a:cubicBezTo>
                    <a:pt x="391" y="84"/>
                    <a:pt x="390" y="84"/>
                    <a:pt x="390" y="84"/>
                  </a:cubicBezTo>
                  <a:cubicBezTo>
                    <a:pt x="390" y="83"/>
                    <a:pt x="390" y="82"/>
                    <a:pt x="390" y="81"/>
                  </a:cubicBezTo>
                  <a:cubicBezTo>
                    <a:pt x="390" y="81"/>
                    <a:pt x="390" y="80"/>
                    <a:pt x="390" y="80"/>
                  </a:cubicBezTo>
                  <a:cubicBezTo>
                    <a:pt x="391" y="77"/>
                    <a:pt x="391" y="73"/>
                    <a:pt x="387" y="73"/>
                  </a:cubicBezTo>
                  <a:cubicBezTo>
                    <a:pt x="387" y="72"/>
                    <a:pt x="388" y="70"/>
                    <a:pt x="389" y="70"/>
                  </a:cubicBezTo>
                  <a:cubicBezTo>
                    <a:pt x="389" y="69"/>
                    <a:pt x="390" y="68"/>
                    <a:pt x="390" y="67"/>
                  </a:cubicBezTo>
                  <a:cubicBezTo>
                    <a:pt x="390" y="65"/>
                    <a:pt x="385" y="65"/>
                    <a:pt x="384" y="66"/>
                  </a:cubicBezTo>
                  <a:cubicBezTo>
                    <a:pt x="384" y="67"/>
                    <a:pt x="384" y="68"/>
                    <a:pt x="383" y="68"/>
                  </a:cubicBezTo>
                  <a:cubicBezTo>
                    <a:pt x="383" y="68"/>
                    <a:pt x="383" y="68"/>
                    <a:pt x="382" y="69"/>
                  </a:cubicBezTo>
                  <a:cubicBezTo>
                    <a:pt x="382" y="70"/>
                    <a:pt x="381" y="70"/>
                    <a:pt x="381" y="72"/>
                  </a:cubicBezTo>
                  <a:cubicBezTo>
                    <a:pt x="379" y="72"/>
                    <a:pt x="378" y="72"/>
                    <a:pt x="377" y="73"/>
                  </a:cubicBezTo>
                  <a:cubicBezTo>
                    <a:pt x="376" y="73"/>
                    <a:pt x="376" y="72"/>
                    <a:pt x="375" y="72"/>
                  </a:cubicBezTo>
                  <a:cubicBezTo>
                    <a:pt x="375" y="72"/>
                    <a:pt x="375" y="72"/>
                    <a:pt x="374" y="72"/>
                  </a:cubicBezTo>
                  <a:cubicBezTo>
                    <a:pt x="373" y="73"/>
                    <a:pt x="371" y="73"/>
                    <a:pt x="369" y="73"/>
                  </a:cubicBezTo>
                  <a:cubicBezTo>
                    <a:pt x="369" y="73"/>
                    <a:pt x="368" y="73"/>
                    <a:pt x="368" y="72"/>
                  </a:cubicBezTo>
                  <a:cubicBezTo>
                    <a:pt x="367" y="72"/>
                    <a:pt x="366" y="72"/>
                    <a:pt x="366" y="71"/>
                  </a:cubicBezTo>
                  <a:cubicBezTo>
                    <a:pt x="364" y="70"/>
                    <a:pt x="364" y="72"/>
                    <a:pt x="363" y="72"/>
                  </a:cubicBezTo>
                  <a:cubicBezTo>
                    <a:pt x="362" y="72"/>
                    <a:pt x="362" y="71"/>
                    <a:pt x="362" y="71"/>
                  </a:cubicBezTo>
                  <a:cubicBezTo>
                    <a:pt x="364" y="70"/>
                    <a:pt x="364" y="68"/>
                    <a:pt x="365" y="66"/>
                  </a:cubicBezTo>
                  <a:cubicBezTo>
                    <a:pt x="365" y="65"/>
                    <a:pt x="365" y="65"/>
                    <a:pt x="365" y="65"/>
                  </a:cubicBezTo>
                  <a:cubicBezTo>
                    <a:pt x="364" y="63"/>
                    <a:pt x="362" y="63"/>
                    <a:pt x="362" y="60"/>
                  </a:cubicBezTo>
                  <a:cubicBezTo>
                    <a:pt x="363" y="60"/>
                    <a:pt x="363" y="59"/>
                    <a:pt x="363" y="58"/>
                  </a:cubicBezTo>
                  <a:cubicBezTo>
                    <a:pt x="364" y="58"/>
                    <a:pt x="365" y="58"/>
                    <a:pt x="365" y="57"/>
                  </a:cubicBezTo>
                  <a:cubicBezTo>
                    <a:pt x="365" y="57"/>
                    <a:pt x="365" y="56"/>
                    <a:pt x="366" y="56"/>
                  </a:cubicBezTo>
                  <a:cubicBezTo>
                    <a:pt x="365" y="55"/>
                    <a:pt x="366" y="54"/>
                    <a:pt x="366" y="54"/>
                  </a:cubicBezTo>
                  <a:cubicBezTo>
                    <a:pt x="365" y="53"/>
                    <a:pt x="365" y="51"/>
                    <a:pt x="363" y="51"/>
                  </a:cubicBezTo>
                  <a:cubicBezTo>
                    <a:pt x="362" y="50"/>
                    <a:pt x="359" y="50"/>
                    <a:pt x="357" y="49"/>
                  </a:cubicBezTo>
                  <a:cubicBezTo>
                    <a:pt x="349" y="49"/>
                    <a:pt x="349" y="49"/>
                    <a:pt x="349" y="49"/>
                  </a:cubicBezTo>
                  <a:cubicBezTo>
                    <a:pt x="349" y="49"/>
                    <a:pt x="348" y="49"/>
                    <a:pt x="349" y="48"/>
                  </a:cubicBezTo>
                  <a:cubicBezTo>
                    <a:pt x="347" y="48"/>
                    <a:pt x="347" y="46"/>
                    <a:pt x="347" y="45"/>
                  </a:cubicBezTo>
                  <a:cubicBezTo>
                    <a:pt x="347" y="39"/>
                    <a:pt x="347" y="39"/>
                    <a:pt x="347" y="39"/>
                  </a:cubicBezTo>
                  <a:cubicBezTo>
                    <a:pt x="344" y="38"/>
                    <a:pt x="341" y="37"/>
                    <a:pt x="336" y="38"/>
                  </a:cubicBezTo>
                  <a:cubicBezTo>
                    <a:pt x="336" y="36"/>
                    <a:pt x="334" y="36"/>
                    <a:pt x="333" y="34"/>
                  </a:cubicBezTo>
                  <a:cubicBezTo>
                    <a:pt x="334" y="33"/>
                    <a:pt x="335" y="32"/>
                    <a:pt x="334" y="30"/>
                  </a:cubicBezTo>
                  <a:cubicBezTo>
                    <a:pt x="333" y="29"/>
                    <a:pt x="333" y="27"/>
                    <a:pt x="332" y="25"/>
                  </a:cubicBezTo>
                  <a:cubicBezTo>
                    <a:pt x="330" y="25"/>
                    <a:pt x="331" y="24"/>
                    <a:pt x="330" y="23"/>
                  </a:cubicBezTo>
                  <a:cubicBezTo>
                    <a:pt x="329" y="23"/>
                    <a:pt x="329" y="22"/>
                    <a:pt x="330" y="22"/>
                  </a:cubicBezTo>
                  <a:cubicBezTo>
                    <a:pt x="327" y="22"/>
                    <a:pt x="327" y="22"/>
                    <a:pt x="327" y="22"/>
                  </a:cubicBezTo>
                  <a:cubicBezTo>
                    <a:pt x="324" y="21"/>
                    <a:pt x="325" y="24"/>
                    <a:pt x="323" y="23"/>
                  </a:cubicBezTo>
                  <a:cubicBezTo>
                    <a:pt x="319" y="24"/>
                    <a:pt x="318" y="21"/>
                    <a:pt x="315" y="21"/>
                  </a:cubicBezTo>
                  <a:cubicBezTo>
                    <a:pt x="315" y="19"/>
                    <a:pt x="314" y="18"/>
                    <a:pt x="313" y="17"/>
                  </a:cubicBezTo>
                  <a:cubicBezTo>
                    <a:pt x="313" y="15"/>
                    <a:pt x="312" y="14"/>
                    <a:pt x="311" y="14"/>
                  </a:cubicBezTo>
                  <a:cubicBezTo>
                    <a:pt x="312" y="13"/>
                    <a:pt x="312" y="12"/>
                    <a:pt x="312" y="11"/>
                  </a:cubicBezTo>
                  <a:cubicBezTo>
                    <a:pt x="312" y="10"/>
                    <a:pt x="310" y="9"/>
                    <a:pt x="311" y="6"/>
                  </a:cubicBezTo>
                  <a:cubicBezTo>
                    <a:pt x="311" y="6"/>
                    <a:pt x="311" y="6"/>
                    <a:pt x="310" y="6"/>
                  </a:cubicBezTo>
                  <a:cubicBezTo>
                    <a:pt x="310" y="3"/>
                    <a:pt x="310" y="1"/>
                    <a:pt x="311" y="0"/>
                  </a:cubicBezTo>
                  <a:cubicBezTo>
                    <a:pt x="310" y="1"/>
                    <a:pt x="309" y="1"/>
                    <a:pt x="308" y="1"/>
                  </a:cubicBezTo>
                  <a:cubicBezTo>
                    <a:pt x="307" y="1"/>
                    <a:pt x="307" y="1"/>
                    <a:pt x="307" y="2"/>
                  </a:cubicBezTo>
                  <a:cubicBezTo>
                    <a:pt x="305" y="0"/>
                    <a:pt x="304" y="3"/>
                    <a:pt x="303" y="3"/>
                  </a:cubicBezTo>
                  <a:cubicBezTo>
                    <a:pt x="302" y="3"/>
                    <a:pt x="302" y="3"/>
                    <a:pt x="302" y="3"/>
                  </a:cubicBezTo>
                  <a:cubicBezTo>
                    <a:pt x="302" y="3"/>
                    <a:pt x="302" y="4"/>
                    <a:pt x="302" y="4"/>
                  </a:cubicBezTo>
                  <a:cubicBezTo>
                    <a:pt x="301" y="4"/>
                    <a:pt x="300" y="4"/>
                    <a:pt x="299" y="4"/>
                  </a:cubicBezTo>
                  <a:cubicBezTo>
                    <a:pt x="297" y="4"/>
                    <a:pt x="296" y="6"/>
                    <a:pt x="294" y="6"/>
                  </a:cubicBezTo>
                  <a:cubicBezTo>
                    <a:pt x="290" y="5"/>
                    <a:pt x="288" y="4"/>
                    <a:pt x="283" y="5"/>
                  </a:cubicBezTo>
                  <a:cubicBezTo>
                    <a:pt x="281" y="5"/>
                    <a:pt x="280" y="7"/>
                    <a:pt x="277" y="6"/>
                  </a:cubicBezTo>
                  <a:cubicBezTo>
                    <a:pt x="277" y="7"/>
                    <a:pt x="277" y="7"/>
                    <a:pt x="276" y="7"/>
                  </a:cubicBezTo>
                  <a:cubicBezTo>
                    <a:pt x="276" y="7"/>
                    <a:pt x="276" y="7"/>
                    <a:pt x="276" y="7"/>
                  </a:cubicBezTo>
                  <a:cubicBezTo>
                    <a:pt x="274" y="8"/>
                    <a:pt x="273" y="10"/>
                    <a:pt x="272" y="10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2" y="11"/>
                    <a:pt x="272" y="13"/>
                    <a:pt x="272" y="15"/>
                  </a:cubicBezTo>
                  <a:cubicBezTo>
                    <a:pt x="272" y="15"/>
                    <a:pt x="272" y="16"/>
                    <a:pt x="272" y="16"/>
                  </a:cubicBezTo>
                  <a:cubicBezTo>
                    <a:pt x="272" y="18"/>
                    <a:pt x="269" y="18"/>
                    <a:pt x="270" y="19"/>
                  </a:cubicBezTo>
                  <a:cubicBezTo>
                    <a:pt x="270" y="20"/>
                    <a:pt x="270" y="20"/>
                    <a:pt x="270" y="20"/>
                  </a:cubicBezTo>
                  <a:cubicBezTo>
                    <a:pt x="270" y="21"/>
                    <a:pt x="270" y="22"/>
                    <a:pt x="269" y="23"/>
                  </a:cubicBezTo>
                  <a:cubicBezTo>
                    <a:pt x="269" y="27"/>
                    <a:pt x="269" y="30"/>
                    <a:pt x="270" y="33"/>
                  </a:cubicBezTo>
                  <a:cubicBezTo>
                    <a:pt x="270" y="36"/>
                    <a:pt x="268" y="37"/>
                    <a:pt x="268" y="40"/>
                  </a:cubicBezTo>
                  <a:cubicBezTo>
                    <a:pt x="266" y="40"/>
                    <a:pt x="266" y="45"/>
                    <a:pt x="267" y="47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9" y="48"/>
                    <a:pt x="269" y="48"/>
                    <a:pt x="270" y="48"/>
                  </a:cubicBezTo>
                  <a:cubicBezTo>
                    <a:pt x="269" y="50"/>
                    <a:pt x="268" y="48"/>
                    <a:pt x="267" y="48"/>
                  </a:cubicBezTo>
                  <a:cubicBezTo>
                    <a:pt x="265" y="48"/>
                    <a:pt x="266" y="50"/>
                    <a:pt x="264" y="50"/>
                  </a:cubicBezTo>
                  <a:cubicBezTo>
                    <a:pt x="263" y="51"/>
                    <a:pt x="261" y="51"/>
                    <a:pt x="261" y="54"/>
                  </a:cubicBezTo>
                  <a:cubicBezTo>
                    <a:pt x="259" y="55"/>
                    <a:pt x="257" y="56"/>
                    <a:pt x="256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3" y="56"/>
                    <a:pt x="252" y="58"/>
                    <a:pt x="252" y="60"/>
                  </a:cubicBezTo>
                  <a:cubicBezTo>
                    <a:pt x="252" y="60"/>
                    <a:pt x="251" y="60"/>
                    <a:pt x="251" y="60"/>
                  </a:cubicBezTo>
                  <a:cubicBezTo>
                    <a:pt x="250" y="61"/>
                    <a:pt x="250" y="61"/>
                    <a:pt x="249" y="61"/>
                  </a:cubicBezTo>
                  <a:cubicBezTo>
                    <a:pt x="248" y="61"/>
                    <a:pt x="248" y="62"/>
                    <a:pt x="247" y="62"/>
                  </a:cubicBezTo>
                  <a:cubicBezTo>
                    <a:pt x="246" y="62"/>
                    <a:pt x="246" y="62"/>
                    <a:pt x="245" y="62"/>
                  </a:cubicBezTo>
                  <a:cubicBezTo>
                    <a:pt x="243" y="62"/>
                    <a:pt x="242" y="63"/>
                    <a:pt x="239" y="63"/>
                  </a:cubicBezTo>
                  <a:cubicBezTo>
                    <a:pt x="235" y="62"/>
                    <a:pt x="231" y="62"/>
                    <a:pt x="226" y="62"/>
                  </a:cubicBezTo>
                  <a:cubicBezTo>
                    <a:pt x="226" y="62"/>
                    <a:pt x="226" y="63"/>
                    <a:pt x="225" y="63"/>
                  </a:cubicBezTo>
                  <a:cubicBezTo>
                    <a:pt x="224" y="63"/>
                    <a:pt x="224" y="63"/>
                    <a:pt x="224" y="63"/>
                  </a:cubicBezTo>
                  <a:cubicBezTo>
                    <a:pt x="223" y="63"/>
                    <a:pt x="221" y="63"/>
                    <a:pt x="221" y="64"/>
                  </a:cubicBezTo>
                  <a:cubicBezTo>
                    <a:pt x="220" y="65"/>
                    <a:pt x="219" y="65"/>
                    <a:pt x="218" y="66"/>
                  </a:cubicBezTo>
                  <a:cubicBezTo>
                    <a:pt x="216" y="66"/>
                    <a:pt x="214" y="66"/>
                    <a:pt x="213" y="67"/>
                  </a:cubicBezTo>
                  <a:cubicBezTo>
                    <a:pt x="211" y="68"/>
                    <a:pt x="210" y="71"/>
                    <a:pt x="209" y="73"/>
                  </a:cubicBezTo>
                  <a:cubicBezTo>
                    <a:pt x="209" y="74"/>
                    <a:pt x="208" y="74"/>
                    <a:pt x="208" y="75"/>
                  </a:cubicBezTo>
                  <a:cubicBezTo>
                    <a:pt x="208" y="76"/>
                    <a:pt x="208" y="76"/>
                    <a:pt x="207" y="76"/>
                  </a:cubicBezTo>
                  <a:cubicBezTo>
                    <a:pt x="205" y="76"/>
                    <a:pt x="206" y="79"/>
                    <a:pt x="206" y="80"/>
                  </a:cubicBezTo>
                  <a:cubicBezTo>
                    <a:pt x="207" y="83"/>
                    <a:pt x="211" y="83"/>
                    <a:pt x="215" y="84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2" y="86"/>
                    <a:pt x="211" y="84"/>
                    <a:pt x="209" y="84"/>
                  </a:cubicBezTo>
                  <a:cubicBezTo>
                    <a:pt x="207" y="84"/>
                    <a:pt x="207" y="85"/>
                    <a:pt x="206" y="85"/>
                  </a:cubicBezTo>
                  <a:cubicBezTo>
                    <a:pt x="206" y="85"/>
                    <a:pt x="204" y="85"/>
                    <a:pt x="204" y="85"/>
                  </a:cubicBezTo>
                  <a:cubicBezTo>
                    <a:pt x="204" y="85"/>
                    <a:pt x="204" y="86"/>
                    <a:pt x="204" y="86"/>
                  </a:cubicBezTo>
                  <a:cubicBezTo>
                    <a:pt x="204" y="86"/>
                    <a:pt x="203" y="86"/>
                    <a:pt x="202" y="87"/>
                  </a:cubicBezTo>
                  <a:cubicBezTo>
                    <a:pt x="201" y="87"/>
                    <a:pt x="201" y="88"/>
                    <a:pt x="200" y="89"/>
                  </a:cubicBezTo>
                  <a:cubicBezTo>
                    <a:pt x="198" y="88"/>
                    <a:pt x="197" y="88"/>
                    <a:pt x="197" y="89"/>
                  </a:cubicBezTo>
                  <a:cubicBezTo>
                    <a:pt x="195" y="88"/>
                    <a:pt x="192" y="88"/>
                    <a:pt x="191" y="87"/>
                  </a:cubicBezTo>
                  <a:cubicBezTo>
                    <a:pt x="191" y="86"/>
                    <a:pt x="190" y="86"/>
                    <a:pt x="189" y="86"/>
                  </a:cubicBezTo>
                  <a:cubicBezTo>
                    <a:pt x="189" y="85"/>
                    <a:pt x="189" y="85"/>
                    <a:pt x="188" y="85"/>
                  </a:cubicBezTo>
                  <a:cubicBezTo>
                    <a:pt x="187" y="84"/>
                    <a:pt x="186" y="84"/>
                    <a:pt x="185" y="83"/>
                  </a:cubicBezTo>
                  <a:cubicBezTo>
                    <a:pt x="184" y="84"/>
                    <a:pt x="183" y="83"/>
                    <a:pt x="182" y="82"/>
                  </a:cubicBezTo>
                  <a:cubicBezTo>
                    <a:pt x="181" y="82"/>
                    <a:pt x="180" y="83"/>
                    <a:pt x="179" y="82"/>
                  </a:cubicBezTo>
                  <a:cubicBezTo>
                    <a:pt x="179" y="82"/>
                    <a:pt x="179" y="82"/>
                    <a:pt x="178" y="81"/>
                  </a:cubicBezTo>
                  <a:cubicBezTo>
                    <a:pt x="176" y="81"/>
                    <a:pt x="173" y="81"/>
                    <a:pt x="171" y="80"/>
                  </a:cubicBezTo>
                  <a:cubicBezTo>
                    <a:pt x="171" y="80"/>
                    <a:pt x="171" y="80"/>
                    <a:pt x="171" y="80"/>
                  </a:cubicBezTo>
                  <a:cubicBezTo>
                    <a:pt x="171" y="80"/>
                    <a:pt x="170" y="79"/>
                    <a:pt x="170" y="79"/>
                  </a:cubicBezTo>
                  <a:cubicBezTo>
                    <a:pt x="170" y="79"/>
                    <a:pt x="169" y="79"/>
                    <a:pt x="169" y="78"/>
                  </a:cubicBezTo>
                  <a:cubicBezTo>
                    <a:pt x="169" y="77"/>
                    <a:pt x="169" y="77"/>
                    <a:pt x="168" y="77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3" y="78"/>
                    <a:pt x="162" y="79"/>
                    <a:pt x="160" y="79"/>
                  </a:cubicBezTo>
                  <a:cubicBezTo>
                    <a:pt x="161" y="74"/>
                    <a:pt x="159" y="72"/>
                    <a:pt x="159" y="68"/>
                  </a:cubicBezTo>
                  <a:cubicBezTo>
                    <a:pt x="158" y="68"/>
                    <a:pt x="158" y="67"/>
                    <a:pt x="159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60" y="65"/>
                    <a:pt x="161" y="64"/>
                    <a:pt x="160" y="61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58" y="60"/>
                    <a:pt x="159" y="56"/>
                    <a:pt x="156" y="57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4" y="57"/>
                    <a:pt x="152" y="57"/>
                    <a:pt x="151" y="57"/>
                  </a:cubicBezTo>
                  <a:cubicBezTo>
                    <a:pt x="150" y="57"/>
                    <a:pt x="150" y="58"/>
                    <a:pt x="150" y="58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148" y="57"/>
                    <a:pt x="147" y="59"/>
                    <a:pt x="146" y="59"/>
                  </a:cubicBezTo>
                  <a:cubicBezTo>
                    <a:pt x="146" y="59"/>
                    <a:pt x="145" y="59"/>
                    <a:pt x="145" y="59"/>
                  </a:cubicBezTo>
                  <a:cubicBezTo>
                    <a:pt x="145" y="59"/>
                    <a:pt x="144" y="59"/>
                    <a:pt x="144" y="58"/>
                  </a:cubicBezTo>
                  <a:cubicBezTo>
                    <a:pt x="141" y="58"/>
                    <a:pt x="144" y="57"/>
                    <a:pt x="144" y="56"/>
                  </a:cubicBezTo>
                  <a:cubicBezTo>
                    <a:pt x="140" y="55"/>
                    <a:pt x="139" y="52"/>
                    <a:pt x="133" y="53"/>
                  </a:cubicBezTo>
                  <a:cubicBezTo>
                    <a:pt x="133" y="54"/>
                    <a:pt x="133" y="54"/>
                    <a:pt x="134" y="56"/>
                  </a:cubicBezTo>
                  <a:cubicBezTo>
                    <a:pt x="134" y="56"/>
                    <a:pt x="133" y="57"/>
                    <a:pt x="135" y="57"/>
                  </a:cubicBezTo>
                  <a:cubicBezTo>
                    <a:pt x="135" y="59"/>
                    <a:pt x="137" y="58"/>
                    <a:pt x="136" y="61"/>
                  </a:cubicBezTo>
                  <a:cubicBezTo>
                    <a:pt x="136" y="61"/>
                    <a:pt x="136" y="62"/>
                    <a:pt x="135" y="62"/>
                  </a:cubicBezTo>
                  <a:cubicBezTo>
                    <a:pt x="134" y="63"/>
                    <a:pt x="135" y="65"/>
                    <a:pt x="133" y="64"/>
                  </a:cubicBezTo>
                  <a:cubicBezTo>
                    <a:pt x="133" y="65"/>
                    <a:pt x="134" y="66"/>
                    <a:pt x="134" y="67"/>
                  </a:cubicBezTo>
                  <a:cubicBezTo>
                    <a:pt x="135" y="67"/>
                    <a:pt x="134" y="69"/>
                    <a:pt x="135" y="69"/>
                  </a:cubicBezTo>
                  <a:cubicBezTo>
                    <a:pt x="135" y="70"/>
                    <a:pt x="134" y="71"/>
                    <a:pt x="135" y="73"/>
                  </a:cubicBezTo>
                  <a:cubicBezTo>
                    <a:pt x="135" y="74"/>
                    <a:pt x="135" y="76"/>
                    <a:pt x="136" y="76"/>
                  </a:cubicBezTo>
                  <a:cubicBezTo>
                    <a:pt x="137" y="77"/>
                    <a:pt x="137" y="78"/>
                    <a:pt x="138" y="79"/>
                  </a:cubicBezTo>
                  <a:cubicBezTo>
                    <a:pt x="137" y="80"/>
                    <a:pt x="138" y="82"/>
                    <a:pt x="139" y="84"/>
                  </a:cubicBezTo>
                  <a:cubicBezTo>
                    <a:pt x="140" y="84"/>
                    <a:pt x="140" y="84"/>
                    <a:pt x="140" y="85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2"/>
                    <a:pt x="140" y="92"/>
                    <a:pt x="139" y="92"/>
                  </a:cubicBezTo>
                  <a:cubicBezTo>
                    <a:pt x="139" y="100"/>
                    <a:pt x="137" y="105"/>
                    <a:pt x="138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40" y="115"/>
                    <a:pt x="140" y="115"/>
                    <a:pt x="140" y="116"/>
                  </a:cubicBezTo>
                  <a:cubicBezTo>
                    <a:pt x="141" y="116"/>
                    <a:pt x="141" y="117"/>
                    <a:pt x="142" y="117"/>
                  </a:cubicBezTo>
                  <a:cubicBezTo>
                    <a:pt x="142" y="119"/>
                    <a:pt x="138" y="117"/>
                    <a:pt x="137" y="118"/>
                  </a:cubicBezTo>
                  <a:cubicBezTo>
                    <a:pt x="133" y="119"/>
                    <a:pt x="131" y="117"/>
                    <a:pt x="127" y="117"/>
                  </a:cubicBezTo>
                  <a:cubicBezTo>
                    <a:pt x="127" y="116"/>
                    <a:pt x="128" y="112"/>
                    <a:pt x="126" y="113"/>
                  </a:cubicBezTo>
                  <a:cubicBezTo>
                    <a:pt x="126" y="112"/>
                    <a:pt x="126" y="111"/>
                    <a:pt x="125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0" y="111"/>
                    <a:pt x="122" y="114"/>
                    <a:pt x="121" y="115"/>
                  </a:cubicBezTo>
                  <a:cubicBezTo>
                    <a:pt x="122" y="118"/>
                    <a:pt x="120" y="118"/>
                    <a:pt x="120" y="120"/>
                  </a:cubicBezTo>
                  <a:cubicBezTo>
                    <a:pt x="118" y="120"/>
                    <a:pt x="120" y="117"/>
                    <a:pt x="119" y="115"/>
                  </a:cubicBezTo>
                  <a:cubicBezTo>
                    <a:pt x="119" y="114"/>
                    <a:pt x="118" y="114"/>
                    <a:pt x="118" y="113"/>
                  </a:cubicBezTo>
                  <a:cubicBezTo>
                    <a:pt x="116" y="112"/>
                    <a:pt x="116" y="114"/>
                    <a:pt x="114" y="113"/>
                  </a:cubicBezTo>
                  <a:cubicBezTo>
                    <a:pt x="114" y="114"/>
                    <a:pt x="113" y="115"/>
                    <a:pt x="112" y="114"/>
                  </a:cubicBezTo>
                  <a:cubicBezTo>
                    <a:pt x="112" y="113"/>
                    <a:pt x="112" y="113"/>
                    <a:pt x="112" y="113"/>
                  </a:cubicBezTo>
                  <a:cubicBezTo>
                    <a:pt x="112" y="112"/>
                    <a:pt x="110" y="112"/>
                    <a:pt x="110" y="109"/>
                  </a:cubicBezTo>
                  <a:cubicBezTo>
                    <a:pt x="110" y="109"/>
                    <a:pt x="109" y="109"/>
                    <a:pt x="110" y="108"/>
                  </a:cubicBezTo>
                  <a:cubicBezTo>
                    <a:pt x="107" y="108"/>
                    <a:pt x="106" y="110"/>
                    <a:pt x="103" y="109"/>
                  </a:cubicBezTo>
                  <a:cubicBezTo>
                    <a:pt x="101" y="110"/>
                    <a:pt x="101" y="113"/>
                    <a:pt x="98" y="113"/>
                  </a:cubicBezTo>
                  <a:cubicBezTo>
                    <a:pt x="98" y="113"/>
                    <a:pt x="98" y="114"/>
                    <a:pt x="97" y="113"/>
                  </a:cubicBezTo>
                  <a:cubicBezTo>
                    <a:pt x="96" y="114"/>
                    <a:pt x="95" y="114"/>
                    <a:pt x="93" y="114"/>
                  </a:cubicBezTo>
                  <a:cubicBezTo>
                    <a:pt x="93" y="112"/>
                    <a:pt x="93" y="111"/>
                    <a:pt x="91" y="110"/>
                  </a:cubicBezTo>
                  <a:cubicBezTo>
                    <a:pt x="91" y="107"/>
                    <a:pt x="90" y="106"/>
                    <a:pt x="90" y="105"/>
                  </a:cubicBezTo>
                  <a:cubicBezTo>
                    <a:pt x="90" y="105"/>
                    <a:pt x="89" y="105"/>
                    <a:pt x="89" y="105"/>
                  </a:cubicBezTo>
                  <a:cubicBezTo>
                    <a:pt x="90" y="104"/>
                    <a:pt x="88" y="103"/>
                    <a:pt x="88" y="102"/>
                  </a:cubicBezTo>
                  <a:cubicBezTo>
                    <a:pt x="88" y="102"/>
                    <a:pt x="88" y="101"/>
                    <a:pt x="88" y="101"/>
                  </a:cubicBezTo>
                  <a:cubicBezTo>
                    <a:pt x="88" y="101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7" y="99"/>
                    <a:pt x="86" y="99"/>
                    <a:pt x="85" y="99"/>
                  </a:cubicBezTo>
                  <a:cubicBezTo>
                    <a:pt x="86" y="96"/>
                    <a:pt x="83" y="96"/>
                    <a:pt x="84" y="93"/>
                  </a:cubicBezTo>
                  <a:cubicBezTo>
                    <a:pt x="83" y="93"/>
                    <a:pt x="83" y="92"/>
                    <a:pt x="82" y="92"/>
                  </a:cubicBezTo>
                  <a:cubicBezTo>
                    <a:pt x="82" y="92"/>
                    <a:pt x="82" y="93"/>
                    <a:pt x="81" y="93"/>
                  </a:cubicBezTo>
                  <a:cubicBezTo>
                    <a:pt x="81" y="93"/>
                    <a:pt x="80" y="93"/>
                    <a:pt x="80" y="93"/>
                  </a:cubicBezTo>
                  <a:cubicBezTo>
                    <a:pt x="80" y="92"/>
                    <a:pt x="78" y="91"/>
                    <a:pt x="77" y="91"/>
                  </a:cubicBezTo>
                  <a:cubicBezTo>
                    <a:pt x="74" y="91"/>
                    <a:pt x="73" y="92"/>
                    <a:pt x="72" y="94"/>
                  </a:cubicBezTo>
                  <a:cubicBezTo>
                    <a:pt x="71" y="93"/>
                    <a:pt x="70" y="93"/>
                    <a:pt x="69" y="92"/>
                  </a:cubicBezTo>
                  <a:cubicBezTo>
                    <a:pt x="69" y="92"/>
                    <a:pt x="68" y="91"/>
                    <a:pt x="67" y="91"/>
                  </a:cubicBezTo>
                  <a:cubicBezTo>
                    <a:pt x="62" y="91"/>
                    <a:pt x="63" y="96"/>
                    <a:pt x="61" y="99"/>
                  </a:cubicBezTo>
                  <a:cubicBezTo>
                    <a:pt x="60" y="99"/>
                    <a:pt x="60" y="98"/>
                    <a:pt x="59" y="98"/>
                  </a:cubicBezTo>
                  <a:cubicBezTo>
                    <a:pt x="58" y="98"/>
                    <a:pt x="58" y="97"/>
                    <a:pt x="58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49" y="95"/>
                    <a:pt x="51" y="99"/>
                    <a:pt x="48" y="98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6" y="91"/>
                    <a:pt x="46" y="94"/>
                    <a:pt x="44" y="94"/>
                  </a:cubicBezTo>
                  <a:cubicBezTo>
                    <a:pt x="43" y="94"/>
                    <a:pt x="43" y="93"/>
                    <a:pt x="41" y="93"/>
                  </a:cubicBezTo>
                  <a:cubicBezTo>
                    <a:pt x="40" y="93"/>
                    <a:pt x="39" y="93"/>
                    <a:pt x="39" y="94"/>
                  </a:cubicBezTo>
                  <a:cubicBezTo>
                    <a:pt x="39" y="95"/>
                    <a:pt x="39" y="95"/>
                    <a:pt x="38" y="95"/>
                  </a:cubicBezTo>
                  <a:cubicBezTo>
                    <a:pt x="38" y="95"/>
                    <a:pt x="38" y="96"/>
                    <a:pt x="37" y="96"/>
                  </a:cubicBezTo>
                  <a:cubicBezTo>
                    <a:pt x="35" y="95"/>
                    <a:pt x="34" y="95"/>
                    <a:pt x="32" y="94"/>
                  </a:cubicBezTo>
                  <a:cubicBezTo>
                    <a:pt x="29" y="94"/>
                    <a:pt x="28" y="95"/>
                    <a:pt x="24" y="95"/>
                  </a:cubicBezTo>
                  <a:cubicBezTo>
                    <a:pt x="21" y="94"/>
                    <a:pt x="22" y="97"/>
                    <a:pt x="20" y="97"/>
                  </a:cubicBezTo>
                  <a:cubicBezTo>
                    <a:pt x="19" y="96"/>
                    <a:pt x="18" y="98"/>
                    <a:pt x="17" y="97"/>
                  </a:cubicBezTo>
                  <a:cubicBezTo>
                    <a:pt x="17" y="98"/>
                    <a:pt x="17" y="98"/>
                    <a:pt x="16" y="98"/>
                  </a:cubicBezTo>
                  <a:cubicBezTo>
                    <a:pt x="13" y="100"/>
                    <a:pt x="12" y="102"/>
                    <a:pt x="11" y="105"/>
                  </a:cubicBezTo>
                  <a:cubicBezTo>
                    <a:pt x="12" y="106"/>
                    <a:pt x="13" y="107"/>
                    <a:pt x="11" y="107"/>
                  </a:cubicBezTo>
                  <a:cubicBezTo>
                    <a:pt x="12" y="108"/>
                    <a:pt x="13" y="109"/>
                    <a:pt x="13" y="110"/>
                  </a:cubicBezTo>
                  <a:cubicBezTo>
                    <a:pt x="14" y="110"/>
                    <a:pt x="16" y="110"/>
                    <a:pt x="16" y="111"/>
                  </a:cubicBezTo>
                  <a:cubicBezTo>
                    <a:pt x="19" y="111"/>
                    <a:pt x="20" y="110"/>
                    <a:pt x="22" y="110"/>
                  </a:cubicBezTo>
                  <a:cubicBezTo>
                    <a:pt x="22" y="111"/>
                    <a:pt x="23" y="111"/>
                    <a:pt x="24" y="111"/>
                  </a:cubicBezTo>
                  <a:cubicBezTo>
                    <a:pt x="24" y="111"/>
                    <a:pt x="25" y="111"/>
                    <a:pt x="25" y="112"/>
                  </a:cubicBezTo>
                  <a:cubicBezTo>
                    <a:pt x="25" y="114"/>
                    <a:pt x="29" y="113"/>
                    <a:pt x="29" y="114"/>
                  </a:cubicBezTo>
                  <a:cubicBezTo>
                    <a:pt x="31" y="115"/>
                    <a:pt x="31" y="117"/>
                    <a:pt x="33" y="117"/>
                  </a:cubicBezTo>
                  <a:cubicBezTo>
                    <a:pt x="32" y="120"/>
                    <a:pt x="30" y="116"/>
                    <a:pt x="29" y="116"/>
                  </a:cubicBezTo>
                  <a:cubicBezTo>
                    <a:pt x="27" y="116"/>
                    <a:pt x="26" y="118"/>
                    <a:pt x="23" y="117"/>
                  </a:cubicBezTo>
                  <a:cubicBezTo>
                    <a:pt x="23" y="115"/>
                    <a:pt x="22" y="113"/>
                    <a:pt x="21" y="112"/>
                  </a:cubicBezTo>
                  <a:cubicBezTo>
                    <a:pt x="20" y="111"/>
                    <a:pt x="20" y="113"/>
                    <a:pt x="19" y="113"/>
                  </a:cubicBezTo>
                  <a:cubicBezTo>
                    <a:pt x="18" y="114"/>
                    <a:pt x="17" y="113"/>
                    <a:pt x="17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7" y="116"/>
                    <a:pt x="17" y="117"/>
                    <a:pt x="18" y="117"/>
                  </a:cubicBezTo>
                  <a:cubicBezTo>
                    <a:pt x="18" y="117"/>
                    <a:pt x="19" y="117"/>
                    <a:pt x="19" y="118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22"/>
                    <a:pt x="21" y="118"/>
                    <a:pt x="24" y="118"/>
                  </a:cubicBezTo>
                  <a:cubicBezTo>
                    <a:pt x="24" y="120"/>
                    <a:pt x="25" y="120"/>
                    <a:pt x="27" y="120"/>
                  </a:cubicBezTo>
                  <a:cubicBezTo>
                    <a:pt x="27" y="120"/>
                    <a:pt x="28" y="121"/>
                    <a:pt x="27" y="122"/>
                  </a:cubicBezTo>
                  <a:cubicBezTo>
                    <a:pt x="29" y="122"/>
                    <a:pt x="29" y="123"/>
                    <a:pt x="29" y="124"/>
                  </a:cubicBezTo>
                  <a:cubicBezTo>
                    <a:pt x="29" y="125"/>
                    <a:pt x="30" y="126"/>
                    <a:pt x="29" y="126"/>
                  </a:cubicBezTo>
                  <a:cubicBezTo>
                    <a:pt x="29" y="127"/>
                    <a:pt x="28" y="125"/>
                    <a:pt x="28" y="125"/>
                  </a:cubicBezTo>
                  <a:cubicBezTo>
                    <a:pt x="28" y="125"/>
                    <a:pt x="27" y="125"/>
                    <a:pt x="27" y="125"/>
                  </a:cubicBezTo>
                  <a:cubicBezTo>
                    <a:pt x="26" y="125"/>
                    <a:pt x="25" y="126"/>
                    <a:pt x="26" y="126"/>
                  </a:cubicBezTo>
                  <a:cubicBezTo>
                    <a:pt x="24" y="126"/>
                    <a:pt x="24" y="125"/>
                    <a:pt x="20" y="125"/>
                  </a:cubicBezTo>
                  <a:cubicBezTo>
                    <a:pt x="19" y="125"/>
                    <a:pt x="18" y="126"/>
                    <a:pt x="16" y="126"/>
                  </a:cubicBezTo>
                  <a:cubicBezTo>
                    <a:pt x="13" y="127"/>
                    <a:pt x="13" y="125"/>
                    <a:pt x="11" y="125"/>
                  </a:cubicBezTo>
                  <a:cubicBezTo>
                    <a:pt x="8" y="125"/>
                    <a:pt x="11" y="129"/>
                    <a:pt x="8" y="128"/>
                  </a:cubicBezTo>
                  <a:cubicBezTo>
                    <a:pt x="8" y="129"/>
                    <a:pt x="9" y="129"/>
                    <a:pt x="11" y="129"/>
                  </a:cubicBezTo>
                  <a:cubicBezTo>
                    <a:pt x="11" y="129"/>
                    <a:pt x="11" y="130"/>
                    <a:pt x="12" y="130"/>
                  </a:cubicBezTo>
                  <a:cubicBezTo>
                    <a:pt x="14" y="129"/>
                    <a:pt x="14" y="131"/>
                    <a:pt x="17" y="130"/>
                  </a:cubicBezTo>
                  <a:cubicBezTo>
                    <a:pt x="18" y="132"/>
                    <a:pt x="18" y="134"/>
                    <a:pt x="19" y="135"/>
                  </a:cubicBezTo>
                  <a:cubicBezTo>
                    <a:pt x="20" y="135"/>
                    <a:pt x="20" y="137"/>
                    <a:pt x="21" y="138"/>
                  </a:cubicBezTo>
                  <a:cubicBezTo>
                    <a:pt x="22" y="141"/>
                    <a:pt x="20" y="141"/>
                    <a:pt x="20" y="144"/>
                  </a:cubicBezTo>
                  <a:cubicBezTo>
                    <a:pt x="21" y="145"/>
                    <a:pt x="23" y="145"/>
                    <a:pt x="24" y="145"/>
                  </a:cubicBezTo>
                  <a:cubicBezTo>
                    <a:pt x="25" y="145"/>
                    <a:pt x="25" y="146"/>
                    <a:pt x="27" y="146"/>
                  </a:cubicBezTo>
                  <a:cubicBezTo>
                    <a:pt x="28" y="146"/>
                    <a:pt x="28" y="144"/>
                    <a:pt x="30" y="145"/>
                  </a:cubicBezTo>
                  <a:cubicBezTo>
                    <a:pt x="30" y="144"/>
                    <a:pt x="32" y="144"/>
                    <a:pt x="32" y="143"/>
                  </a:cubicBezTo>
                  <a:cubicBezTo>
                    <a:pt x="33" y="143"/>
                    <a:pt x="33" y="144"/>
                    <a:pt x="35" y="145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8" y="145"/>
                    <a:pt x="38" y="145"/>
                    <a:pt x="39" y="147"/>
                  </a:cubicBezTo>
                  <a:cubicBezTo>
                    <a:pt x="39" y="147"/>
                    <a:pt x="39" y="147"/>
                    <a:pt x="40" y="147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40" y="151"/>
                    <a:pt x="43" y="150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5" y="150"/>
                    <a:pt x="46" y="151"/>
                    <a:pt x="47" y="152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8" y="153"/>
                    <a:pt x="49" y="154"/>
                    <a:pt x="51" y="154"/>
                  </a:cubicBezTo>
                  <a:cubicBezTo>
                    <a:pt x="51" y="155"/>
                    <a:pt x="53" y="156"/>
                    <a:pt x="53" y="158"/>
                  </a:cubicBezTo>
                  <a:cubicBezTo>
                    <a:pt x="57" y="157"/>
                    <a:pt x="57" y="160"/>
                    <a:pt x="60" y="160"/>
                  </a:cubicBezTo>
                  <a:cubicBezTo>
                    <a:pt x="60" y="162"/>
                    <a:pt x="63" y="162"/>
                    <a:pt x="64" y="164"/>
                  </a:cubicBezTo>
                  <a:cubicBezTo>
                    <a:pt x="65" y="164"/>
                    <a:pt x="65" y="164"/>
                    <a:pt x="65" y="165"/>
                  </a:cubicBezTo>
                  <a:cubicBezTo>
                    <a:pt x="65" y="169"/>
                    <a:pt x="63" y="175"/>
                    <a:pt x="68" y="174"/>
                  </a:cubicBezTo>
                  <a:cubicBezTo>
                    <a:pt x="68" y="174"/>
                    <a:pt x="68" y="173"/>
                    <a:pt x="69" y="172"/>
                  </a:cubicBezTo>
                  <a:cubicBezTo>
                    <a:pt x="68" y="172"/>
                    <a:pt x="67" y="172"/>
                    <a:pt x="68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9" y="170"/>
                    <a:pt x="70" y="170"/>
                    <a:pt x="71" y="169"/>
                  </a:cubicBezTo>
                  <a:cubicBezTo>
                    <a:pt x="73" y="168"/>
                    <a:pt x="76" y="168"/>
                    <a:pt x="79" y="168"/>
                  </a:cubicBezTo>
                  <a:cubicBezTo>
                    <a:pt x="80" y="168"/>
                    <a:pt x="81" y="169"/>
                    <a:pt x="82" y="170"/>
                  </a:cubicBezTo>
                  <a:cubicBezTo>
                    <a:pt x="83" y="171"/>
                    <a:pt x="78" y="171"/>
                    <a:pt x="78" y="170"/>
                  </a:cubicBezTo>
                  <a:cubicBezTo>
                    <a:pt x="76" y="169"/>
                    <a:pt x="76" y="170"/>
                    <a:pt x="75" y="171"/>
                  </a:cubicBezTo>
                  <a:cubicBezTo>
                    <a:pt x="75" y="172"/>
                    <a:pt x="76" y="174"/>
                    <a:pt x="77" y="174"/>
                  </a:cubicBezTo>
                  <a:cubicBezTo>
                    <a:pt x="79" y="175"/>
                    <a:pt x="81" y="173"/>
                    <a:pt x="83" y="173"/>
                  </a:cubicBezTo>
                  <a:cubicBezTo>
                    <a:pt x="83" y="174"/>
                    <a:pt x="84" y="174"/>
                    <a:pt x="85" y="174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90" y="176"/>
                    <a:pt x="90" y="176"/>
                    <a:pt x="90" y="176"/>
                  </a:cubicBezTo>
                  <a:cubicBezTo>
                    <a:pt x="91" y="178"/>
                    <a:pt x="89" y="178"/>
                    <a:pt x="89" y="180"/>
                  </a:cubicBezTo>
                  <a:cubicBezTo>
                    <a:pt x="87" y="180"/>
                    <a:pt x="86" y="182"/>
                    <a:pt x="85" y="182"/>
                  </a:cubicBezTo>
                  <a:cubicBezTo>
                    <a:pt x="85" y="185"/>
                    <a:pt x="86" y="186"/>
                    <a:pt x="86" y="188"/>
                  </a:cubicBezTo>
                  <a:cubicBezTo>
                    <a:pt x="87" y="190"/>
                    <a:pt x="89" y="190"/>
                    <a:pt x="90" y="191"/>
                  </a:cubicBezTo>
                  <a:cubicBezTo>
                    <a:pt x="90" y="192"/>
                    <a:pt x="92" y="192"/>
                    <a:pt x="92" y="193"/>
                  </a:cubicBezTo>
                  <a:cubicBezTo>
                    <a:pt x="92" y="193"/>
                    <a:pt x="93" y="194"/>
                    <a:pt x="93" y="194"/>
                  </a:cubicBezTo>
                  <a:cubicBezTo>
                    <a:pt x="94" y="193"/>
                    <a:pt x="94" y="193"/>
                    <a:pt x="94" y="193"/>
                  </a:cubicBezTo>
                  <a:cubicBezTo>
                    <a:pt x="94" y="193"/>
                    <a:pt x="94" y="193"/>
                    <a:pt x="94" y="193"/>
                  </a:cubicBezTo>
                  <a:cubicBezTo>
                    <a:pt x="95" y="194"/>
                    <a:pt x="95" y="194"/>
                    <a:pt x="96" y="195"/>
                  </a:cubicBezTo>
                  <a:cubicBezTo>
                    <a:pt x="97" y="195"/>
                    <a:pt x="97" y="196"/>
                    <a:pt x="97" y="197"/>
                  </a:cubicBezTo>
                  <a:cubicBezTo>
                    <a:pt x="98" y="198"/>
                    <a:pt x="98" y="198"/>
                    <a:pt x="98" y="199"/>
                  </a:cubicBezTo>
                  <a:cubicBezTo>
                    <a:pt x="98" y="199"/>
                    <a:pt x="99" y="200"/>
                    <a:pt x="99" y="200"/>
                  </a:cubicBezTo>
                  <a:cubicBezTo>
                    <a:pt x="100" y="201"/>
                    <a:pt x="101" y="201"/>
                    <a:pt x="102" y="203"/>
                  </a:cubicBezTo>
                  <a:cubicBezTo>
                    <a:pt x="102" y="203"/>
                    <a:pt x="102" y="204"/>
                    <a:pt x="102" y="204"/>
                  </a:cubicBezTo>
                  <a:cubicBezTo>
                    <a:pt x="103" y="205"/>
                    <a:pt x="102" y="206"/>
                    <a:pt x="103" y="206"/>
                  </a:cubicBezTo>
                  <a:cubicBezTo>
                    <a:pt x="103" y="208"/>
                    <a:pt x="103" y="209"/>
                    <a:pt x="102" y="209"/>
                  </a:cubicBezTo>
                  <a:cubicBezTo>
                    <a:pt x="102" y="210"/>
                    <a:pt x="101" y="210"/>
                    <a:pt x="101" y="212"/>
                  </a:cubicBezTo>
                  <a:cubicBezTo>
                    <a:pt x="100" y="214"/>
                    <a:pt x="98" y="214"/>
                    <a:pt x="97" y="216"/>
                  </a:cubicBezTo>
                  <a:cubicBezTo>
                    <a:pt x="98" y="217"/>
                    <a:pt x="98" y="217"/>
                    <a:pt x="98" y="219"/>
                  </a:cubicBezTo>
                  <a:cubicBezTo>
                    <a:pt x="98" y="220"/>
                    <a:pt x="100" y="219"/>
                    <a:pt x="100" y="221"/>
                  </a:cubicBezTo>
                  <a:cubicBezTo>
                    <a:pt x="101" y="222"/>
                    <a:pt x="100" y="225"/>
                    <a:pt x="102" y="225"/>
                  </a:cubicBezTo>
                  <a:cubicBezTo>
                    <a:pt x="102" y="228"/>
                    <a:pt x="105" y="227"/>
                    <a:pt x="105" y="229"/>
                  </a:cubicBezTo>
                  <a:cubicBezTo>
                    <a:pt x="105" y="237"/>
                    <a:pt x="105" y="237"/>
                    <a:pt x="105" y="237"/>
                  </a:cubicBezTo>
                  <a:cubicBezTo>
                    <a:pt x="105" y="239"/>
                    <a:pt x="107" y="240"/>
                    <a:pt x="109" y="241"/>
                  </a:cubicBezTo>
                  <a:cubicBezTo>
                    <a:pt x="109" y="243"/>
                    <a:pt x="112" y="243"/>
                    <a:pt x="112" y="245"/>
                  </a:cubicBezTo>
                  <a:cubicBezTo>
                    <a:pt x="114" y="245"/>
                    <a:pt x="114" y="247"/>
                    <a:pt x="117" y="246"/>
                  </a:cubicBezTo>
                  <a:cubicBezTo>
                    <a:pt x="118" y="248"/>
                    <a:pt x="119" y="250"/>
                    <a:pt x="122" y="250"/>
                  </a:cubicBezTo>
                  <a:cubicBezTo>
                    <a:pt x="123" y="252"/>
                    <a:pt x="124" y="253"/>
                    <a:pt x="125" y="254"/>
                  </a:cubicBezTo>
                  <a:cubicBezTo>
                    <a:pt x="125" y="254"/>
                    <a:pt x="127" y="255"/>
                    <a:pt x="127" y="254"/>
                  </a:cubicBezTo>
                  <a:cubicBezTo>
                    <a:pt x="128" y="254"/>
                    <a:pt x="127" y="254"/>
                    <a:pt x="128" y="254"/>
                  </a:cubicBezTo>
                  <a:cubicBezTo>
                    <a:pt x="130" y="253"/>
                    <a:pt x="130" y="254"/>
                    <a:pt x="131" y="254"/>
                  </a:cubicBezTo>
                  <a:cubicBezTo>
                    <a:pt x="131" y="259"/>
                    <a:pt x="127" y="259"/>
                    <a:pt x="126" y="262"/>
                  </a:cubicBezTo>
                  <a:cubicBezTo>
                    <a:pt x="126" y="264"/>
                    <a:pt x="128" y="265"/>
                    <a:pt x="129" y="267"/>
                  </a:cubicBezTo>
                  <a:cubicBezTo>
                    <a:pt x="128" y="273"/>
                    <a:pt x="133" y="279"/>
                    <a:pt x="126" y="279"/>
                  </a:cubicBezTo>
                  <a:cubicBezTo>
                    <a:pt x="126" y="283"/>
                    <a:pt x="126" y="283"/>
                    <a:pt x="126" y="283"/>
                  </a:cubicBezTo>
                  <a:cubicBezTo>
                    <a:pt x="126" y="284"/>
                    <a:pt x="127" y="284"/>
                    <a:pt x="127" y="285"/>
                  </a:cubicBezTo>
                  <a:cubicBezTo>
                    <a:pt x="127" y="287"/>
                    <a:pt x="127" y="287"/>
                    <a:pt x="127" y="287"/>
                  </a:cubicBezTo>
                  <a:cubicBezTo>
                    <a:pt x="127" y="287"/>
                    <a:pt x="127" y="286"/>
                    <a:pt x="126" y="286"/>
                  </a:cubicBezTo>
                  <a:cubicBezTo>
                    <a:pt x="125" y="285"/>
                    <a:pt x="125" y="283"/>
                    <a:pt x="123" y="283"/>
                  </a:cubicBezTo>
                  <a:cubicBezTo>
                    <a:pt x="122" y="283"/>
                    <a:pt x="121" y="284"/>
                    <a:pt x="121" y="285"/>
                  </a:cubicBezTo>
                  <a:cubicBezTo>
                    <a:pt x="121" y="286"/>
                    <a:pt x="120" y="286"/>
                    <a:pt x="119" y="287"/>
                  </a:cubicBezTo>
                  <a:cubicBezTo>
                    <a:pt x="121" y="291"/>
                    <a:pt x="125" y="293"/>
                    <a:pt x="126" y="296"/>
                  </a:cubicBezTo>
                  <a:cubicBezTo>
                    <a:pt x="127" y="296"/>
                    <a:pt x="128" y="296"/>
                    <a:pt x="127" y="297"/>
                  </a:cubicBezTo>
                  <a:cubicBezTo>
                    <a:pt x="128" y="299"/>
                    <a:pt x="130" y="299"/>
                    <a:pt x="130" y="301"/>
                  </a:cubicBezTo>
                  <a:cubicBezTo>
                    <a:pt x="131" y="301"/>
                    <a:pt x="131" y="301"/>
                    <a:pt x="131" y="302"/>
                  </a:cubicBezTo>
                  <a:cubicBezTo>
                    <a:pt x="131" y="303"/>
                    <a:pt x="133" y="303"/>
                    <a:pt x="133" y="304"/>
                  </a:cubicBezTo>
                  <a:cubicBezTo>
                    <a:pt x="133" y="304"/>
                    <a:pt x="134" y="304"/>
                    <a:pt x="134" y="305"/>
                  </a:cubicBezTo>
                  <a:cubicBezTo>
                    <a:pt x="135" y="308"/>
                    <a:pt x="137" y="312"/>
                    <a:pt x="136" y="317"/>
                  </a:cubicBezTo>
                  <a:cubicBezTo>
                    <a:pt x="136" y="322"/>
                    <a:pt x="138" y="324"/>
                    <a:pt x="137" y="329"/>
                  </a:cubicBezTo>
                  <a:cubicBezTo>
                    <a:pt x="137" y="329"/>
                    <a:pt x="137" y="330"/>
                    <a:pt x="137" y="330"/>
                  </a:cubicBezTo>
                  <a:cubicBezTo>
                    <a:pt x="137" y="330"/>
                    <a:pt x="137" y="330"/>
                    <a:pt x="137" y="331"/>
                  </a:cubicBezTo>
                  <a:cubicBezTo>
                    <a:pt x="137" y="331"/>
                    <a:pt x="137" y="331"/>
                    <a:pt x="138" y="331"/>
                  </a:cubicBezTo>
                  <a:cubicBezTo>
                    <a:pt x="138" y="331"/>
                    <a:pt x="138" y="331"/>
                    <a:pt x="138" y="331"/>
                  </a:cubicBezTo>
                  <a:cubicBezTo>
                    <a:pt x="138" y="331"/>
                    <a:pt x="138" y="332"/>
                    <a:pt x="138" y="332"/>
                  </a:cubicBezTo>
                  <a:cubicBezTo>
                    <a:pt x="138" y="332"/>
                    <a:pt x="139" y="332"/>
                    <a:pt x="139" y="332"/>
                  </a:cubicBezTo>
                  <a:cubicBezTo>
                    <a:pt x="140" y="333"/>
                    <a:pt x="140" y="334"/>
                    <a:pt x="141" y="335"/>
                  </a:cubicBezTo>
                  <a:cubicBezTo>
                    <a:pt x="141" y="337"/>
                    <a:pt x="138" y="335"/>
                    <a:pt x="138" y="334"/>
                  </a:cubicBezTo>
                  <a:cubicBezTo>
                    <a:pt x="138" y="333"/>
                    <a:pt x="138" y="333"/>
                    <a:pt x="138" y="333"/>
                  </a:cubicBezTo>
                  <a:cubicBezTo>
                    <a:pt x="138" y="333"/>
                    <a:pt x="137" y="333"/>
                    <a:pt x="137" y="332"/>
                  </a:cubicBezTo>
                  <a:cubicBezTo>
                    <a:pt x="137" y="332"/>
                    <a:pt x="135" y="331"/>
                    <a:pt x="135" y="329"/>
                  </a:cubicBezTo>
                  <a:cubicBezTo>
                    <a:pt x="135" y="329"/>
                    <a:pt x="135" y="329"/>
                    <a:pt x="135" y="329"/>
                  </a:cubicBezTo>
                  <a:cubicBezTo>
                    <a:pt x="135" y="328"/>
                    <a:pt x="134" y="327"/>
                    <a:pt x="135" y="325"/>
                  </a:cubicBezTo>
                  <a:cubicBezTo>
                    <a:pt x="135" y="325"/>
                    <a:pt x="135" y="325"/>
                    <a:pt x="135" y="325"/>
                  </a:cubicBezTo>
                  <a:cubicBezTo>
                    <a:pt x="134" y="324"/>
                    <a:pt x="134" y="324"/>
                    <a:pt x="134" y="323"/>
                  </a:cubicBezTo>
                  <a:cubicBezTo>
                    <a:pt x="133" y="321"/>
                    <a:pt x="134" y="320"/>
                    <a:pt x="134" y="318"/>
                  </a:cubicBezTo>
                  <a:cubicBezTo>
                    <a:pt x="134" y="317"/>
                    <a:pt x="133" y="316"/>
                    <a:pt x="133" y="316"/>
                  </a:cubicBezTo>
                  <a:cubicBezTo>
                    <a:pt x="133" y="315"/>
                    <a:pt x="133" y="315"/>
                    <a:pt x="133" y="315"/>
                  </a:cubicBezTo>
                  <a:cubicBezTo>
                    <a:pt x="133" y="313"/>
                    <a:pt x="132" y="311"/>
                    <a:pt x="131" y="310"/>
                  </a:cubicBezTo>
                  <a:cubicBezTo>
                    <a:pt x="131" y="310"/>
                    <a:pt x="131" y="310"/>
                    <a:pt x="131" y="310"/>
                  </a:cubicBezTo>
                  <a:cubicBezTo>
                    <a:pt x="131" y="310"/>
                    <a:pt x="131" y="310"/>
                    <a:pt x="131" y="310"/>
                  </a:cubicBezTo>
                  <a:cubicBezTo>
                    <a:pt x="131" y="309"/>
                    <a:pt x="131" y="309"/>
                    <a:pt x="130" y="308"/>
                  </a:cubicBezTo>
                  <a:cubicBezTo>
                    <a:pt x="130" y="308"/>
                    <a:pt x="130" y="308"/>
                    <a:pt x="130" y="308"/>
                  </a:cubicBezTo>
                  <a:cubicBezTo>
                    <a:pt x="130" y="306"/>
                    <a:pt x="128" y="306"/>
                    <a:pt x="128" y="305"/>
                  </a:cubicBezTo>
                  <a:cubicBezTo>
                    <a:pt x="128" y="304"/>
                    <a:pt x="127" y="304"/>
                    <a:pt x="127" y="304"/>
                  </a:cubicBezTo>
                  <a:cubicBezTo>
                    <a:pt x="127" y="304"/>
                    <a:pt x="127" y="303"/>
                    <a:pt x="126" y="303"/>
                  </a:cubicBezTo>
                  <a:cubicBezTo>
                    <a:pt x="126" y="303"/>
                    <a:pt x="126" y="301"/>
                    <a:pt x="125" y="301"/>
                  </a:cubicBezTo>
                  <a:cubicBezTo>
                    <a:pt x="124" y="301"/>
                    <a:pt x="124" y="303"/>
                    <a:pt x="123" y="303"/>
                  </a:cubicBezTo>
                  <a:cubicBezTo>
                    <a:pt x="123" y="303"/>
                    <a:pt x="123" y="303"/>
                    <a:pt x="123" y="303"/>
                  </a:cubicBezTo>
                  <a:cubicBezTo>
                    <a:pt x="123" y="303"/>
                    <a:pt x="123" y="303"/>
                    <a:pt x="123" y="303"/>
                  </a:cubicBezTo>
                  <a:cubicBezTo>
                    <a:pt x="123" y="304"/>
                    <a:pt x="124" y="305"/>
                    <a:pt x="122" y="306"/>
                  </a:cubicBezTo>
                  <a:cubicBezTo>
                    <a:pt x="122" y="306"/>
                    <a:pt x="122" y="307"/>
                    <a:pt x="122" y="307"/>
                  </a:cubicBezTo>
                  <a:cubicBezTo>
                    <a:pt x="122" y="308"/>
                    <a:pt x="122" y="309"/>
                    <a:pt x="122" y="310"/>
                  </a:cubicBezTo>
                  <a:cubicBezTo>
                    <a:pt x="121" y="313"/>
                    <a:pt x="119" y="316"/>
                    <a:pt x="119" y="320"/>
                  </a:cubicBezTo>
                  <a:cubicBezTo>
                    <a:pt x="117" y="321"/>
                    <a:pt x="118" y="326"/>
                    <a:pt x="116" y="327"/>
                  </a:cubicBezTo>
                  <a:cubicBezTo>
                    <a:pt x="116" y="331"/>
                    <a:pt x="113" y="333"/>
                    <a:pt x="114" y="338"/>
                  </a:cubicBezTo>
                  <a:cubicBezTo>
                    <a:pt x="112" y="339"/>
                    <a:pt x="113" y="342"/>
                    <a:pt x="111" y="343"/>
                  </a:cubicBezTo>
                  <a:cubicBezTo>
                    <a:pt x="112" y="346"/>
                    <a:pt x="110" y="346"/>
                    <a:pt x="110" y="349"/>
                  </a:cubicBezTo>
                  <a:cubicBezTo>
                    <a:pt x="112" y="349"/>
                    <a:pt x="111" y="346"/>
                    <a:pt x="112" y="346"/>
                  </a:cubicBezTo>
                  <a:cubicBezTo>
                    <a:pt x="112" y="345"/>
                    <a:pt x="113" y="346"/>
                    <a:pt x="114" y="345"/>
                  </a:cubicBezTo>
                  <a:cubicBezTo>
                    <a:pt x="114" y="345"/>
                    <a:pt x="114" y="345"/>
                    <a:pt x="115" y="344"/>
                  </a:cubicBezTo>
                  <a:cubicBezTo>
                    <a:pt x="116" y="344"/>
                    <a:pt x="117" y="345"/>
                    <a:pt x="117" y="346"/>
                  </a:cubicBezTo>
                  <a:cubicBezTo>
                    <a:pt x="118" y="346"/>
                    <a:pt x="117" y="347"/>
                    <a:pt x="118" y="348"/>
                  </a:cubicBezTo>
                  <a:cubicBezTo>
                    <a:pt x="118" y="348"/>
                    <a:pt x="118" y="348"/>
                    <a:pt x="118" y="348"/>
                  </a:cubicBezTo>
                  <a:cubicBezTo>
                    <a:pt x="119" y="348"/>
                    <a:pt x="119" y="348"/>
                    <a:pt x="119" y="349"/>
                  </a:cubicBezTo>
                  <a:cubicBezTo>
                    <a:pt x="119" y="349"/>
                    <a:pt x="119" y="349"/>
                    <a:pt x="119" y="349"/>
                  </a:cubicBezTo>
                  <a:cubicBezTo>
                    <a:pt x="118" y="350"/>
                    <a:pt x="120" y="351"/>
                    <a:pt x="117" y="353"/>
                  </a:cubicBezTo>
                  <a:cubicBezTo>
                    <a:pt x="117" y="353"/>
                    <a:pt x="117" y="353"/>
                    <a:pt x="117" y="353"/>
                  </a:cubicBezTo>
                  <a:cubicBezTo>
                    <a:pt x="115" y="353"/>
                    <a:pt x="113" y="353"/>
                    <a:pt x="112" y="352"/>
                  </a:cubicBezTo>
                  <a:cubicBezTo>
                    <a:pt x="112" y="352"/>
                    <a:pt x="111" y="352"/>
                    <a:pt x="111" y="353"/>
                  </a:cubicBezTo>
                  <a:cubicBezTo>
                    <a:pt x="111" y="353"/>
                    <a:pt x="111" y="353"/>
                    <a:pt x="111" y="353"/>
                  </a:cubicBezTo>
                  <a:cubicBezTo>
                    <a:pt x="112" y="355"/>
                    <a:pt x="109" y="355"/>
                    <a:pt x="109" y="357"/>
                  </a:cubicBezTo>
                  <a:cubicBezTo>
                    <a:pt x="109" y="357"/>
                    <a:pt x="109" y="357"/>
                    <a:pt x="109" y="357"/>
                  </a:cubicBezTo>
                  <a:cubicBezTo>
                    <a:pt x="109" y="357"/>
                    <a:pt x="109" y="357"/>
                    <a:pt x="109" y="357"/>
                  </a:cubicBezTo>
                  <a:cubicBezTo>
                    <a:pt x="108" y="359"/>
                    <a:pt x="106" y="360"/>
                    <a:pt x="108" y="361"/>
                  </a:cubicBezTo>
                  <a:cubicBezTo>
                    <a:pt x="108" y="361"/>
                    <a:pt x="108" y="362"/>
                    <a:pt x="108" y="362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08" y="362"/>
                    <a:pt x="108" y="362"/>
                    <a:pt x="108" y="363"/>
                  </a:cubicBezTo>
                  <a:cubicBezTo>
                    <a:pt x="106" y="363"/>
                    <a:pt x="106" y="365"/>
                    <a:pt x="107" y="367"/>
                  </a:cubicBezTo>
                  <a:cubicBezTo>
                    <a:pt x="107" y="367"/>
                    <a:pt x="107" y="367"/>
                    <a:pt x="107" y="367"/>
                  </a:cubicBezTo>
                  <a:cubicBezTo>
                    <a:pt x="107" y="368"/>
                    <a:pt x="107" y="368"/>
                    <a:pt x="107" y="368"/>
                  </a:cubicBezTo>
                  <a:cubicBezTo>
                    <a:pt x="107" y="368"/>
                    <a:pt x="107" y="368"/>
                    <a:pt x="107" y="368"/>
                  </a:cubicBezTo>
                  <a:cubicBezTo>
                    <a:pt x="105" y="369"/>
                    <a:pt x="105" y="370"/>
                    <a:pt x="105" y="372"/>
                  </a:cubicBezTo>
                  <a:cubicBezTo>
                    <a:pt x="105" y="372"/>
                    <a:pt x="105" y="372"/>
                    <a:pt x="105" y="372"/>
                  </a:cubicBezTo>
                  <a:cubicBezTo>
                    <a:pt x="105" y="373"/>
                    <a:pt x="104" y="373"/>
                    <a:pt x="104" y="374"/>
                  </a:cubicBezTo>
                  <a:cubicBezTo>
                    <a:pt x="104" y="376"/>
                    <a:pt x="103" y="378"/>
                    <a:pt x="102" y="380"/>
                  </a:cubicBezTo>
                  <a:cubicBezTo>
                    <a:pt x="102" y="382"/>
                    <a:pt x="102" y="383"/>
                    <a:pt x="101" y="384"/>
                  </a:cubicBezTo>
                  <a:cubicBezTo>
                    <a:pt x="101" y="388"/>
                    <a:pt x="99" y="390"/>
                    <a:pt x="98" y="392"/>
                  </a:cubicBezTo>
                  <a:cubicBezTo>
                    <a:pt x="98" y="393"/>
                    <a:pt x="98" y="393"/>
                    <a:pt x="98" y="393"/>
                  </a:cubicBezTo>
                  <a:cubicBezTo>
                    <a:pt x="96" y="393"/>
                    <a:pt x="98" y="395"/>
                    <a:pt x="96" y="396"/>
                  </a:cubicBezTo>
                  <a:cubicBezTo>
                    <a:pt x="96" y="397"/>
                    <a:pt x="96" y="397"/>
                    <a:pt x="96" y="397"/>
                  </a:cubicBezTo>
                  <a:cubicBezTo>
                    <a:pt x="95" y="398"/>
                    <a:pt x="95" y="399"/>
                    <a:pt x="95" y="400"/>
                  </a:cubicBezTo>
                  <a:cubicBezTo>
                    <a:pt x="95" y="400"/>
                    <a:pt x="95" y="400"/>
                    <a:pt x="95" y="400"/>
                  </a:cubicBezTo>
                  <a:cubicBezTo>
                    <a:pt x="95" y="401"/>
                    <a:pt x="95" y="402"/>
                    <a:pt x="94" y="403"/>
                  </a:cubicBezTo>
                  <a:cubicBezTo>
                    <a:pt x="94" y="403"/>
                    <a:pt x="94" y="403"/>
                    <a:pt x="93" y="403"/>
                  </a:cubicBezTo>
                  <a:cubicBezTo>
                    <a:pt x="90" y="402"/>
                    <a:pt x="94" y="407"/>
                    <a:pt x="91" y="407"/>
                  </a:cubicBezTo>
                  <a:cubicBezTo>
                    <a:pt x="91" y="407"/>
                    <a:pt x="91" y="407"/>
                    <a:pt x="91" y="407"/>
                  </a:cubicBezTo>
                  <a:cubicBezTo>
                    <a:pt x="91" y="408"/>
                    <a:pt x="91" y="410"/>
                    <a:pt x="90" y="410"/>
                  </a:cubicBezTo>
                  <a:cubicBezTo>
                    <a:pt x="90" y="410"/>
                    <a:pt x="90" y="410"/>
                    <a:pt x="90" y="410"/>
                  </a:cubicBezTo>
                  <a:cubicBezTo>
                    <a:pt x="89" y="411"/>
                    <a:pt x="88" y="412"/>
                    <a:pt x="87" y="413"/>
                  </a:cubicBezTo>
                  <a:cubicBezTo>
                    <a:pt x="87" y="413"/>
                    <a:pt x="87" y="413"/>
                    <a:pt x="86" y="414"/>
                  </a:cubicBezTo>
                  <a:cubicBezTo>
                    <a:pt x="85" y="414"/>
                    <a:pt x="84" y="415"/>
                    <a:pt x="83" y="416"/>
                  </a:cubicBezTo>
                  <a:cubicBezTo>
                    <a:pt x="83" y="416"/>
                    <a:pt x="83" y="417"/>
                    <a:pt x="83" y="417"/>
                  </a:cubicBezTo>
                  <a:cubicBezTo>
                    <a:pt x="82" y="418"/>
                    <a:pt x="81" y="418"/>
                    <a:pt x="81" y="419"/>
                  </a:cubicBezTo>
                  <a:cubicBezTo>
                    <a:pt x="79" y="419"/>
                    <a:pt x="78" y="421"/>
                    <a:pt x="77" y="421"/>
                  </a:cubicBezTo>
                  <a:cubicBezTo>
                    <a:pt x="75" y="421"/>
                    <a:pt x="75" y="420"/>
                    <a:pt x="73" y="420"/>
                  </a:cubicBezTo>
                  <a:cubicBezTo>
                    <a:pt x="75" y="423"/>
                    <a:pt x="74" y="423"/>
                    <a:pt x="74" y="427"/>
                  </a:cubicBezTo>
                  <a:cubicBezTo>
                    <a:pt x="75" y="428"/>
                    <a:pt x="77" y="428"/>
                    <a:pt x="77" y="431"/>
                  </a:cubicBezTo>
                  <a:cubicBezTo>
                    <a:pt x="79" y="431"/>
                    <a:pt x="80" y="431"/>
                    <a:pt x="82" y="431"/>
                  </a:cubicBezTo>
                  <a:cubicBezTo>
                    <a:pt x="83" y="431"/>
                    <a:pt x="85" y="431"/>
                    <a:pt x="85" y="432"/>
                  </a:cubicBezTo>
                  <a:cubicBezTo>
                    <a:pt x="87" y="438"/>
                    <a:pt x="81" y="437"/>
                    <a:pt x="82" y="443"/>
                  </a:cubicBezTo>
                  <a:cubicBezTo>
                    <a:pt x="83" y="443"/>
                    <a:pt x="84" y="444"/>
                    <a:pt x="85" y="444"/>
                  </a:cubicBezTo>
                  <a:cubicBezTo>
                    <a:pt x="88" y="445"/>
                    <a:pt x="87" y="443"/>
                    <a:pt x="89" y="443"/>
                  </a:cubicBezTo>
                  <a:cubicBezTo>
                    <a:pt x="89" y="444"/>
                    <a:pt x="90" y="444"/>
                    <a:pt x="91" y="444"/>
                  </a:cubicBezTo>
                  <a:cubicBezTo>
                    <a:pt x="91" y="444"/>
                    <a:pt x="91" y="445"/>
                    <a:pt x="91" y="445"/>
                  </a:cubicBezTo>
                  <a:cubicBezTo>
                    <a:pt x="91" y="446"/>
                    <a:pt x="94" y="445"/>
                    <a:pt x="94" y="445"/>
                  </a:cubicBezTo>
                  <a:cubicBezTo>
                    <a:pt x="95" y="445"/>
                    <a:pt x="94" y="446"/>
                    <a:pt x="94" y="446"/>
                  </a:cubicBezTo>
                  <a:cubicBezTo>
                    <a:pt x="95" y="446"/>
                    <a:pt x="96" y="447"/>
                    <a:pt x="96" y="447"/>
                  </a:cubicBezTo>
                  <a:cubicBezTo>
                    <a:pt x="97" y="447"/>
                    <a:pt x="97" y="447"/>
                    <a:pt x="98" y="447"/>
                  </a:cubicBezTo>
                  <a:cubicBezTo>
                    <a:pt x="98" y="447"/>
                    <a:pt x="98" y="448"/>
                    <a:pt x="98" y="448"/>
                  </a:cubicBezTo>
                  <a:cubicBezTo>
                    <a:pt x="98" y="448"/>
                    <a:pt x="99" y="448"/>
                    <a:pt x="100" y="448"/>
                  </a:cubicBezTo>
                  <a:cubicBezTo>
                    <a:pt x="101" y="450"/>
                    <a:pt x="102" y="451"/>
                    <a:pt x="102" y="453"/>
                  </a:cubicBezTo>
                  <a:cubicBezTo>
                    <a:pt x="106" y="453"/>
                    <a:pt x="108" y="454"/>
                    <a:pt x="110" y="455"/>
                  </a:cubicBezTo>
                  <a:cubicBezTo>
                    <a:pt x="110" y="456"/>
                    <a:pt x="110" y="457"/>
                    <a:pt x="110" y="459"/>
                  </a:cubicBezTo>
                  <a:cubicBezTo>
                    <a:pt x="111" y="459"/>
                    <a:pt x="112" y="459"/>
                    <a:pt x="112" y="460"/>
                  </a:cubicBezTo>
                  <a:cubicBezTo>
                    <a:pt x="112" y="460"/>
                    <a:pt x="113" y="460"/>
                    <a:pt x="113" y="460"/>
                  </a:cubicBezTo>
                  <a:cubicBezTo>
                    <a:pt x="113" y="461"/>
                    <a:pt x="113" y="461"/>
                    <a:pt x="113" y="461"/>
                  </a:cubicBezTo>
                  <a:cubicBezTo>
                    <a:pt x="114" y="462"/>
                    <a:pt x="116" y="462"/>
                    <a:pt x="118" y="462"/>
                  </a:cubicBezTo>
                  <a:cubicBezTo>
                    <a:pt x="118" y="462"/>
                    <a:pt x="118" y="463"/>
                    <a:pt x="118" y="463"/>
                  </a:cubicBezTo>
                  <a:cubicBezTo>
                    <a:pt x="118" y="463"/>
                    <a:pt x="119" y="463"/>
                    <a:pt x="119" y="463"/>
                  </a:cubicBezTo>
                  <a:cubicBezTo>
                    <a:pt x="119" y="463"/>
                    <a:pt x="119" y="464"/>
                    <a:pt x="119" y="464"/>
                  </a:cubicBezTo>
                  <a:cubicBezTo>
                    <a:pt x="121" y="466"/>
                    <a:pt x="126" y="463"/>
                    <a:pt x="128" y="464"/>
                  </a:cubicBezTo>
                  <a:cubicBezTo>
                    <a:pt x="128" y="463"/>
                    <a:pt x="129" y="463"/>
                    <a:pt x="130" y="462"/>
                  </a:cubicBezTo>
                  <a:cubicBezTo>
                    <a:pt x="131" y="463"/>
                    <a:pt x="132" y="463"/>
                    <a:pt x="132" y="465"/>
                  </a:cubicBezTo>
                  <a:cubicBezTo>
                    <a:pt x="133" y="466"/>
                    <a:pt x="135" y="467"/>
                    <a:pt x="135" y="468"/>
                  </a:cubicBezTo>
                  <a:cubicBezTo>
                    <a:pt x="137" y="468"/>
                    <a:pt x="137" y="469"/>
                    <a:pt x="138" y="469"/>
                  </a:cubicBezTo>
                  <a:cubicBezTo>
                    <a:pt x="138" y="471"/>
                    <a:pt x="140" y="470"/>
                    <a:pt x="141" y="471"/>
                  </a:cubicBezTo>
                  <a:cubicBezTo>
                    <a:pt x="141" y="470"/>
                    <a:pt x="142" y="470"/>
                    <a:pt x="143" y="469"/>
                  </a:cubicBezTo>
                  <a:cubicBezTo>
                    <a:pt x="143" y="470"/>
                    <a:pt x="143" y="471"/>
                    <a:pt x="144" y="471"/>
                  </a:cubicBezTo>
                  <a:cubicBezTo>
                    <a:pt x="149" y="471"/>
                    <a:pt x="149" y="471"/>
                    <a:pt x="149" y="471"/>
                  </a:cubicBezTo>
                  <a:cubicBezTo>
                    <a:pt x="149" y="473"/>
                    <a:pt x="151" y="472"/>
                    <a:pt x="151" y="473"/>
                  </a:cubicBezTo>
                  <a:cubicBezTo>
                    <a:pt x="153" y="473"/>
                    <a:pt x="153" y="474"/>
                    <a:pt x="154" y="475"/>
                  </a:cubicBezTo>
                  <a:cubicBezTo>
                    <a:pt x="154" y="473"/>
                    <a:pt x="156" y="474"/>
                    <a:pt x="158" y="474"/>
                  </a:cubicBezTo>
                  <a:cubicBezTo>
                    <a:pt x="158" y="474"/>
                    <a:pt x="158" y="475"/>
                    <a:pt x="159" y="475"/>
                  </a:cubicBezTo>
                  <a:cubicBezTo>
                    <a:pt x="160" y="476"/>
                    <a:pt x="161" y="476"/>
                    <a:pt x="162" y="476"/>
                  </a:cubicBezTo>
                  <a:cubicBezTo>
                    <a:pt x="163" y="477"/>
                    <a:pt x="166" y="476"/>
                    <a:pt x="168" y="476"/>
                  </a:cubicBezTo>
                  <a:cubicBezTo>
                    <a:pt x="169" y="474"/>
                    <a:pt x="167" y="470"/>
                    <a:pt x="169" y="469"/>
                  </a:cubicBezTo>
                  <a:cubicBezTo>
                    <a:pt x="174" y="469"/>
                    <a:pt x="175" y="470"/>
                    <a:pt x="179" y="470"/>
                  </a:cubicBezTo>
                  <a:cubicBezTo>
                    <a:pt x="180" y="472"/>
                    <a:pt x="182" y="472"/>
                    <a:pt x="184" y="473"/>
                  </a:cubicBezTo>
                  <a:cubicBezTo>
                    <a:pt x="185" y="474"/>
                    <a:pt x="187" y="476"/>
                    <a:pt x="189" y="476"/>
                  </a:cubicBezTo>
                  <a:cubicBezTo>
                    <a:pt x="189" y="477"/>
                    <a:pt x="190" y="478"/>
                    <a:pt x="191" y="479"/>
                  </a:cubicBezTo>
                  <a:cubicBezTo>
                    <a:pt x="194" y="478"/>
                    <a:pt x="195" y="481"/>
                    <a:pt x="199" y="480"/>
                  </a:cubicBezTo>
                  <a:cubicBezTo>
                    <a:pt x="198" y="482"/>
                    <a:pt x="200" y="482"/>
                    <a:pt x="200" y="485"/>
                  </a:cubicBezTo>
                  <a:cubicBezTo>
                    <a:pt x="207" y="485"/>
                    <a:pt x="207" y="485"/>
                    <a:pt x="207" y="485"/>
                  </a:cubicBezTo>
                  <a:cubicBezTo>
                    <a:pt x="207" y="485"/>
                    <a:pt x="207" y="485"/>
                    <a:pt x="208" y="485"/>
                  </a:cubicBezTo>
                  <a:cubicBezTo>
                    <a:pt x="209" y="485"/>
                    <a:pt x="209" y="485"/>
                    <a:pt x="209" y="485"/>
                  </a:cubicBezTo>
                  <a:cubicBezTo>
                    <a:pt x="209" y="486"/>
                    <a:pt x="210" y="486"/>
                    <a:pt x="210" y="486"/>
                  </a:cubicBezTo>
                  <a:cubicBezTo>
                    <a:pt x="212" y="486"/>
                    <a:pt x="213" y="488"/>
                    <a:pt x="216" y="487"/>
                  </a:cubicBezTo>
                  <a:cubicBezTo>
                    <a:pt x="216" y="491"/>
                    <a:pt x="216" y="491"/>
                    <a:pt x="216" y="491"/>
                  </a:cubicBezTo>
                  <a:cubicBezTo>
                    <a:pt x="216" y="494"/>
                    <a:pt x="214" y="494"/>
                    <a:pt x="214" y="495"/>
                  </a:cubicBezTo>
                  <a:cubicBezTo>
                    <a:pt x="214" y="496"/>
                    <a:pt x="215" y="496"/>
                    <a:pt x="215" y="498"/>
                  </a:cubicBezTo>
                  <a:cubicBezTo>
                    <a:pt x="217" y="498"/>
                    <a:pt x="218" y="498"/>
                    <a:pt x="218" y="500"/>
                  </a:cubicBezTo>
                  <a:cubicBezTo>
                    <a:pt x="221" y="500"/>
                    <a:pt x="222" y="498"/>
                    <a:pt x="225" y="499"/>
                  </a:cubicBezTo>
                  <a:cubicBezTo>
                    <a:pt x="226" y="500"/>
                    <a:pt x="227" y="500"/>
                    <a:pt x="226" y="501"/>
                  </a:cubicBezTo>
                  <a:cubicBezTo>
                    <a:pt x="226" y="503"/>
                    <a:pt x="227" y="504"/>
                    <a:pt x="228" y="504"/>
                  </a:cubicBezTo>
                  <a:cubicBezTo>
                    <a:pt x="228" y="503"/>
                    <a:pt x="230" y="503"/>
                    <a:pt x="231" y="503"/>
                  </a:cubicBezTo>
                  <a:cubicBezTo>
                    <a:pt x="231" y="502"/>
                    <a:pt x="232" y="502"/>
                    <a:pt x="234" y="502"/>
                  </a:cubicBezTo>
                  <a:cubicBezTo>
                    <a:pt x="234" y="503"/>
                    <a:pt x="234" y="503"/>
                    <a:pt x="234" y="503"/>
                  </a:cubicBezTo>
                  <a:cubicBezTo>
                    <a:pt x="234" y="503"/>
                    <a:pt x="234" y="503"/>
                    <a:pt x="234" y="503"/>
                  </a:cubicBezTo>
                  <a:cubicBezTo>
                    <a:pt x="235" y="503"/>
                    <a:pt x="236" y="504"/>
                    <a:pt x="237" y="504"/>
                  </a:cubicBezTo>
                  <a:cubicBezTo>
                    <a:pt x="238" y="504"/>
                    <a:pt x="238" y="504"/>
                    <a:pt x="238" y="504"/>
                  </a:cubicBezTo>
                  <a:cubicBezTo>
                    <a:pt x="241" y="505"/>
                    <a:pt x="243" y="508"/>
                    <a:pt x="245" y="510"/>
                  </a:cubicBezTo>
                  <a:cubicBezTo>
                    <a:pt x="245" y="509"/>
                    <a:pt x="246" y="509"/>
                    <a:pt x="246" y="509"/>
                  </a:cubicBezTo>
                  <a:cubicBezTo>
                    <a:pt x="246" y="510"/>
                    <a:pt x="246" y="510"/>
                    <a:pt x="247" y="510"/>
                  </a:cubicBezTo>
                  <a:cubicBezTo>
                    <a:pt x="247" y="511"/>
                    <a:pt x="248" y="510"/>
                    <a:pt x="249" y="510"/>
                  </a:cubicBezTo>
                  <a:cubicBezTo>
                    <a:pt x="251" y="511"/>
                    <a:pt x="251" y="508"/>
                    <a:pt x="253" y="508"/>
                  </a:cubicBezTo>
                  <a:cubicBezTo>
                    <a:pt x="256" y="508"/>
                    <a:pt x="257" y="507"/>
                    <a:pt x="259" y="506"/>
                  </a:cubicBezTo>
                  <a:cubicBezTo>
                    <a:pt x="262" y="506"/>
                    <a:pt x="264" y="505"/>
                    <a:pt x="266" y="505"/>
                  </a:cubicBezTo>
                  <a:cubicBezTo>
                    <a:pt x="266" y="506"/>
                    <a:pt x="267" y="506"/>
                    <a:pt x="268" y="506"/>
                  </a:cubicBezTo>
                  <a:cubicBezTo>
                    <a:pt x="271" y="506"/>
                    <a:pt x="271" y="509"/>
                    <a:pt x="275" y="509"/>
                  </a:cubicBezTo>
                  <a:cubicBezTo>
                    <a:pt x="276" y="509"/>
                    <a:pt x="276" y="508"/>
                    <a:pt x="276" y="508"/>
                  </a:cubicBezTo>
                  <a:cubicBezTo>
                    <a:pt x="276" y="507"/>
                    <a:pt x="276" y="507"/>
                    <a:pt x="276" y="507"/>
                  </a:cubicBezTo>
                  <a:cubicBezTo>
                    <a:pt x="276" y="505"/>
                    <a:pt x="274" y="504"/>
                    <a:pt x="274" y="502"/>
                  </a:cubicBezTo>
                  <a:cubicBezTo>
                    <a:pt x="273" y="501"/>
                    <a:pt x="273" y="499"/>
                    <a:pt x="272" y="498"/>
                  </a:cubicBezTo>
                  <a:cubicBezTo>
                    <a:pt x="272" y="495"/>
                    <a:pt x="274" y="495"/>
                    <a:pt x="274" y="492"/>
                  </a:cubicBezTo>
                  <a:cubicBezTo>
                    <a:pt x="274" y="491"/>
                    <a:pt x="274" y="491"/>
                    <a:pt x="275" y="490"/>
                  </a:cubicBezTo>
                  <a:cubicBezTo>
                    <a:pt x="275" y="489"/>
                    <a:pt x="274" y="489"/>
                    <a:pt x="275" y="488"/>
                  </a:cubicBezTo>
                  <a:cubicBezTo>
                    <a:pt x="275" y="487"/>
                    <a:pt x="275" y="486"/>
                    <a:pt x="275" y="485"/>
                  </a:cubicBezTo>
                  <a:cubicBezTo>
                    <a:pt x="275" y="474"/>
                    <a:pt x="275" y="474"/>
                    <a:pt x="275" y="474"/>
                  </a:cubicBezTo>
                  <a:cubicBezTo>
                    <a:pt x="277" y="474"/>
                    <a:pt x="276" y="471"/>
                    <a:pt x="278" y="471"/>
                  </a:cubicBezTo>
                  <a:cubicBezTo>
                    <a:pt x="279" y="471"/>
                    <a:pt x="280" y="470"/>
                    <a:pt x="281" y="468"/>
                  </a:cubicBezTo>
                  <a:cubicBezTo>
                    <a:pt x="283" y="467"/>
                    <a:pt x="285" y="465"/>
                    <a:pt x="286" y="463"/>
                  </a:cubicBezTo>
                  <a:cubicBezTo>
                    <a:pt x="290" y="463"/>
                    <a:pt x="292" y="462"/>
                    <a:pt x="296" y="462"/>
                  </a:cubicBezTo>
                  <a:cubicBezTo>
                    <a:pt x="296" y="462"/>
                    <a:pt x="296" y="462"/>
                    <a:pt x="296" y="462"/>
                  </a:cubicBezTo>
                  <a:cubicBezTo>
                    <a:pt x="300" y="463"/>
                    <a:pt x="299" y="460"/>
                    <a:pt x="301" y="459"/>
                  </a:cubicBezTo>
                  <a:cubicBezTo>
                    <a:pt x="301" y="459"/>
                    <a:pt x="302" y="459"/>
                    <a:pt x="302" y="459"/>
                  </a:cubicBezTo>
                  <a:cubicBezTo>
                    <a:pt x="303" y="458"/>
                    <a:pt x="304" y="458"/>
                    <a:pt x="304" y="457"/>
                  </a:cubicBezTo>
                  <a:cubicBezTo>
                    <a:pt x="305" y="457"/>
                    <a:pt x="305" y="457"/>
                    <a:pt x="306" y="457"/>
                  </a:cubicBezTo>
                  <a:cubicBezTo>
                    <a:pt x="307" y="457"/>
                    <a:pt x="308" y="456"/>
                    <a:pt x="308" y="455"/>
                  </a:cubicBezTo>
                  <a:cubicBezTo>
                    <a:pt x="311" y="456"/>
                    <a:pt x="311" y="454"/>
                    <a:pt x="313" y="454"/>
                  </a:cubicBezTo>
                  <a:cubicBezTo>
                    <a:pt x="313" y="453"/>
                    <a:pt x="314" y="452"/>
                    <a:pt x="315" y="452"/>
                  </a:cubicBezTo>
                  <a:cubicBezTo>
                    <a:pt x="315" y="452"/>
                    <a:pt x="315" y="452"/>
                    <a:pt x="315" y="452"/>
                  </a:cubicBezTo>
                  <a:cubicBezTo>
                    <a:pt x="317" y="452"/>
                    <a:pt x="318" y="450"/>
                    <a:pt x="320" y="450"/>
                  </a:cubicBezTo>
                  <a:cubicBezTo>
                    <a:pt x="320" y="450"/>
                    <a:pt x="320" y="450"/>
                    <a:pt x="320" y="450"/>
                  </a:cubicBezTo>
                  <a:cubicBezTo>
                    <a:pt x="322" y="450"/>
                    <a:pt x="322" y="451"/>
                    <a:pt x="323" y="452"/>
                  </a:cubicBezTo>
                  <a:cubicBezTo>
                    <a:pt x="323" y="452"/>
                    <a:pt x="323" y="452"/>
                    <a:pt x="323" y="452"/>
                  </a:cubicBezTo>
                  <a:cubicBezTo>
                    <a:pt x="324" y="454"/>
                    <a:pt x="325" y="455"/>
                    <a:pt x="326" y="456"/>
                  </a:cubicBezTo>
                  <a:cubicBezTo>
                    <a:pt x="326" y="456"/>
                    <a:pt x="326" y="456"/>
                    <a:pt x="327" y="456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7"/>
                    <a:pt x="329" y="457"/>
                    <a:pt x="330" y="457"/>
                  </a:cubicBezTo>
                  <a:cubicBezTo>
                    <a:pt x="331" y="457"/>
                    <a:pt x="331" y="458"/>
                    <a:pt x="332" y="458"/>
                  </a:cubicBezTo>
                  <a:cubicBezTo>
                    <a:pt x="336" y="457"/>
                    <a:pt x="338" y="459"/>
                    <a:pt x="341" y="459"/>
                  </a:cubicBezTo>
                  <a:cubicBezTo>
                    <a:pt x="341" y="464"/>
                    <a:pt x="341" y="464"/>
                    <a:pt x="341" y="464"/>
                  </a:cubicBezTo>
                  <a:cubicBezTo>
                    <a:pt x="344" y="465"/>
                    <a:pt x="347" y="466"/>
                    <a:pt x="350" y="466"/>
                  </a:cubicBezTo>
                  <a:cubicBezTo>
                    <a:pt x="350" y="465"/>
                    <a:pt x="350" y="465"/>
                    <a:pt x="350" y="464"/>
                  </a:cubicBezTo>
                  <a:cubicBezTo>
                    <a:pt x="351" y="465"/>
                    <a:pt x="351" y="465"/>
                    <a:pt x="352" y="465"/>
                  </a:cubicBezTo>
                  <a:cubicBezTo>
                    <a:pt x="352" y="465"/>
                    <a:pt x="352" y="465"/>
                    <a:pt x="352" y="465"/>
                  </a:cubicBezTo>
                  <a:cubicBezTo>
                    <a:pt x="352" y="465"/>
                    <a:pt x="352" y="466"/>
                    <a:pt x="353" y="466"/>
                  </a:cubicBezTo>
                  <a:cubicBezTo>
                    <a:pt x="357" y="466"/>
                    <a:pt x="353" y="460"/>
                    <a:pt x="357" y="461"/>
                  </a:cubicBezTo>
                  <a:cubicBezTo>
                    <a:pt x="359" y="462"/>
                    <a:pt x="358" y="466"/>
                    <a:pt x="359" y="467"/>
                  </a:cubicBezTo>
                  <a:cubicBezTo>
                    <a:pt x="361" y="467"/>
                    <a:pt x="363" y="468"/>
                    <a:pt x="365" y="468"/>
                  </a:cubicBezTo>
                  <a:cubicBezTo>
                    <a:pt x="367" y="469"/>
                    <a:pt x="368" y="467"/>
                    <a:pt x="372" y="468"/>
                  </a:cubicBezTo>
                  <a:cubicBezTo>
                    <a:pt x="372" y="471"/>
                    <a:pt x="373" y="471"/>
                    <a:pt x="372" y="474"/>
                  </a:cubicBezTo>
                  <a:cubicBezTo>
                    <a:pt x="372" y="476"/>
                    <a:pt x="376" y="475"/>
                    <a:pt x="378" y="476"/>
                  </a:cubicBezTo>
                  <a:cubicBezTo>
                    <a:pt x="381" y="476"/>
                    <a:pt x="381" y="476"/>
                    <a:pt x="381" y="476"/>
                  </a:cubicBezTo>
                  <a:cubicBezTo>
                    <a:pt x="381" y="478"/>
                    <a:pt x="383" y="479"/>
                    <a:pt x="386" y="479"/>
                  </a:cubicBezTo>
                  <a:cubicBezTo>
                    <a:pt x="387" y="480"/>
                    <a:pt x="387" y="483"/>
                    <a:pt x="390" y="482"/>
                  </a:cubicBezTo>
                  <a:cubicBezTo>
                    <a:pt x="391" y="483"/>
                    <a:pt x="390" y="486"/>
                    <a:pt x="392" y="486"/>
                  </a:cubicBezTo>
                  <a:cubicBezTo>
                    <a:pt x="393" y="486"/>
                    <a:pt x="393" y="486"/>
                    <a:pt x="393" y="487"/>
                  </a:cubicBezTo>
                  <a:cubicBezTo>
                    <a:pt x="395" y="487"/>
                    <a:pt x="395" y="487"/>
                    <a:pt x="395" y="487"/>
                  </a:cubicBezTo>
                  <a:cubicBezTo>
                    <a:pt x="395" y="487"/>
                    <a:pt x="395" y="486"/>
                    <a:pt x="396" y="486"/>
                  </a:cubicBezTo>
                  <a:cubicBezTo>
                    <a:pt x="396" y="486"/>
                    <a:pt x="396" y="485"/>
                    <a:pt x="397" y="485"/>
                  </a:cubicBezTo>
                  <a:cubicBezTo>
                    <a:pt x="398" y="486"/>
                    <a:pt x="399" y="484"/>
                    <a:pt x="400" y="485"/>
                  </a:cubicBezTo>
                  <a:cubicBezTo>
                    <a:pt x="400" y="487"/>
                    <a:pt x="404" y="485"/>
                    <a:pt x="403" y="488"/>
                  </a:cubicBezTo>
                  <a:cubicBezTo>
                    <a:pt x="404" y="488"/>
                    <a:pt x="404" y="488"/>
                    <a:pt x="404" y="489"/>
                  </a:cubicBezTo>
                  <a:cubicBezTo>
                    <a:pt x="405" y="489"/>
                    <a:pt x="405" y="490"/>
                    <a:pt x="406" y="490"/>
                  </a:cubicBezTo>
                  <a:cubicBezTo>
                    <a:pt x="406" y="490"/>
                    <a:pt x="407" y="490"/>
                    <a:pt x="407" y="491"/>
                  </a:cubicBezTo>
                  <a:cubicBezTo>
                    <a:pt x="407" y="491"/>
                    <a:pt x="409" y="492"/>
                    <a:pt x="410" y="492"/>
                  </a:cubicBezTo>
                  <a:cubicBezTo>
                    <a:pt x="410" y="491"/>
                    <a:pt x="410" y="491"/>
                    <a:pt x="411" y="491"/>
                  </a:cubicBezTo>
                  <a:cubicBezTo>
                    <a:pt x="412" y="491"/>
                    <a:pt x="412" y="491"/>
                    <a:pt x="412" y="491"/>
                  </a:cubicBezTo>
                  <a:cubicBezTo>
                    <a:pt x="413" y="487"/>
                    <a:pt x="407" y="491"/>
                    <a:pt x="408" y="487"/>
                  </a:cubicBezTo>
                  <a:cubicBezTo>
                    <a:pt x="407" y="484"/>
                    <a:pt x="410" y="486"/>
                    <a:pt x="412" y="485"/>
                  </a:cubicBezTo>
                  <a:cubicBezTo>
                    <a:pt x="414" y="485"/>
                    <a:pt x="413" y="488"/>
                    <a:pt x="415" y="487"/>
                  </a:cubicBezTo>
                  <a:cubicBezTo>
                    <a:pt x="418" y="488"/>
                    <a:pt x="415" y="483"/>
                    <a:pt x="418" y="485"/>
                  </a:cubicBezTo>
                  <a:cubicBezTo>
                    <a:pt x="418" y="484"/>
                    <a:pt x="418" y="483"/>
                    <a:pt x="419" y="484"/>
                  </a:cubicBezTo>
                  <a:cubicBezTo>
                    <a:pt x="421" y="484"/>
                    <a:pt x="424" y="484"/>
                    <a:pt x="425" y="483"/>
                  </a:cubicBezTo>
                  <a:cubicBezTo>
                    <a:pt x="427" y="483"/>
                    <a:pt x="430" y="483"/>
                    <a:pt x="431" y="482"/>
                  </a:cubicBezTo>
                  <a:cubicBezTo>
                    <a:pt x="431" y="481"/>
                    <a:pt x="431" y="481"/>
                    <a:pt x="432" y="481"/>
                  </a:cubicBezTo>
                  <a:cubicBezTo>
                    <a:pt x="431" y="480"/>
                    <a:pt x="430" y="479"/>
                    <a:pt x="431" y="478"/>
                  </a:cubicBezTo>
                  <a:cubicBezTo>
                    <a:pt x="431" y="478"/>
                    <a:pt x="432" y="477"/>
                    <a:pt x="432" y="477"/>
                  </a:cubicBezTo>
                  <a:cubicBezTo>
                    <a:pt x="433" y="477"/>
                    <a:pt x="431" y="476"/>
                    <a:pt x="432" y="476"/>
                  </a:cubicBezTo>
                  <a:cubicBezTo>
                    <a:pt x="431" y="476"/>
                    <a:pt x="430" y="475"/>
                    <a:pt x="431" y="475"/>
                  </a:cubicBezTo>
                  <a:cubicBezTo>
                    <a:pt x="430" y="473"/>
                    <a:pt x="433" y="474"/>
                    <a:pt x="433" y="472"/>
                  </a:cubicBezTo>
                  <a:cubicBezTo>
                    <a:pt x="433" y="471"/>
                    <a:pt x="433" y="471"/>
                    <a:pt x="434" y="471"/>
                  </a:cubicBezTo>
                  <a:cubicBezTo>
                    <a:pt x="434" y="470"/>
                    <a:pt x="434" y="470"/>
                    <a:pt x="434" y="470"/>
                  </a:cubicBezTo>
                  <a:cubicBezTo>
                    <a:pt x="434" y="470"/>
                    <a:pt x="435" y="469"/>
                    <a:pt x="435" y="470"/>
                  </a:cubicBezTo>
                  <a:cubicBezTo>
                    <a:pt x="442" y="471"/>
                    <a:pt x="443" y="467"/>
                    <a:pt x="445" y="463"/>
                  </a:cubicBezTo>
                  <a:cubicBezTo>
                    <a:pt x="449" y="463"/>
                    <a:pt x="449" y="463"/>
                    <a:pt x="449" y="463"/>
                  </a:cubicBezTo>
                  <a:cubicBezTo>
                    <a:pt x="450" y="463"/>
                    <a:pt x="450" y="462"/>
                    <a:pt x="450" y="461"/>
                  </a:cubicBezTo>
                  <a:cubicBezTo>
                    <a:pt x="450" y="461"/>
                    <a:pt x="451" y="461"/>
                    <a:pt x="451" y="461"/>
                  </a:cubicBezTo>
                  <a:cubicBezTo>
                    <a:pt x="451" y="461"/>
                    <a:pt x="451" y="461"/>
                    <a:pt x="451" y="460"/>
                  </a:cubicBezTo>
                  <a:cubicBezTo>
                    <a:pt x="451" y="460"/>
                    <a:pt x="452" y="459"/>
                    <a:pt x="452" y="458"/>
                  </a:cubicBezTo>
                  <a:cubicBezTo>
                    <a:pt x="453" y="458"/>
                    <a:pt x="453" y="457"/>
                    <a:pt x="453" y="457"/>
                  </a:cubicBezTo>
                  <a:cubicBezTo>
                    <a:pt x="456" y="458"/>
                    <a:pt x="456" y="455"/>
                    <a:pt x="457" y="455"/>
                  </a:cubicBezTo>
                  <a:cubicBezTo>
                    <a:pt x="459" y="455"/>
                    <a:pt x="460" y="454"/>
                    <a:pt x="461" y="453"/>
                  </a:cubicBezTo>
                  <a:cubicBezTo>
                    <a:pt x="462" y="453"/>
                    <a:pt x="466" y="454"/>
                    <a:pt x="465" y="452"/>
                  </a:cubicBezTo>
                  <a:cubicBezTo>
                    <a:pt x="467" y="449"/>
                    <a:pt x="466" y="445"/>
                    <a:pt x="466" y="442"/>
                  </a:cubicBezTo>
                  <a:cubicBezTo>
                    <a:pt x="467" y="442"/>
                    <a:pt x="467" y="440"/>
                    <a:pt x="467" y="439"/>
                  </a:cubicBezTo>
                  <a:cubicBezTo>
                    <a:pt x="469" y="438"/>
                    <a:pt x="470" y="437"/>
                    <a:pt x="471" y="435"/>
                  </a:cubicBezTo>
                  <a:cubicBezTo>
                    <a:pt x="473" y="435"/>
                    <a:pt x="473" y="432"/>
                    <a:pt x="473" y="430"/>
                  </a:cubicBezTo>
                  <a:cubicBezTo>
                    <a:pt x="472" y="430"/>
                    <a:pt x="471" y="429"/>
                    <a:pt x="470" y="429"/>
                  </a:cubicBezTo>
                  <a:cubicBezTo>
                    <a:pt x="467" y="429"/>
                    <a:pt x="466" y="431"/>
                    <a:pt x="464" y="431"/>
                  </a:cubicBezTo>
                  <a:cubicBezTo>
                    <a:pt x="462" y="431"/>
                    <a:pt x="460" y="430"/>
                    <a:pt x="458" y="430"/>
                  </a:cubicBezTo>
                  <a:cubicBezTo>
                    <a:pt x="457" y="430"/>
                    <a:pt x="455" y="430"/>
                    <a:pt x="455" y="428"/>
                  </a:cubicBezTo>
                  <a:cubicBezTo>
                    <a:pt x="450" y="428"/>
                    <a:pt x="450" y="428"/>
                    <a:pt x="450" y="428"/>
                  </a:cubicBezTo>
                  <a:cubicBezTo>
                    <a:pt x="450" y="427"/>
                    <a:pt x="449" y="426"/>
                    <a:pt x="448" y="426"/>
                  </a:cubicBezTo>
                  <a:cubicBezTo>
                    <a:pt x="447" y="425"/>
                    <a:pt x="447" y="423"/>
                    <a:pt x="446" y="423"/>
                  </a:cubicBezTo>
                  <a:cubicBezTo>
                    <a:pt x="445" y="423"/>
                    <a:pt x="445" y="422"/>
                    <a:pt x="445" y="421"/>
                  </a:cubicBezTo>
                  <a:cubicBezTo>
                    <a:pt x="445" y="421"/>
                    <a:pt x="443" y="421"/>
                    <a:pt x="443" y="420"/>
                  </a:cubicBezTo>
                  <a:cubicBezTo>
                    <a:pt x="442" y="419"/>
                    <a:pt x="443" y="418"/>
                    <a:pt x="441" y="418"/>
                  </a:cubicBezTo>
                  <a:cubicBezTo>
                    <a:pt x="442" y="416"/>
                    <a:pt x="441" y="415"/>
                    <a:pt x="440" y="414"/>
                  </a:cubicBezTo>
                  <a:cubicBezTo>
                    <a:pt x="440" y="411"/>
                    <a:pt x="441" y="411"/>
                    <a:pt x="441" y="409"/>
                  </a:cubicBezTo>
                  <a:cubicBezTo>
                    <a:pt x="442" y="405"/>
                    <a:pt x="440" y="404"/>
                    <a:pt x="440" y="402"/>
                  </a:cubicBezTo>
                  <a:cubicBezTo>
                    <a:pt x="440" y="402"/>
                    <a:pt x="440" y="400"/>
                    <a:pt x="440" y="400"/>
                  </a:cubicBezTo>
                  <a:cubicBezTo>
                    <a:pt x="441" y="400"/>
                    <a:pt x="441" y="399"/>
                    <a:pt x="441" y="399"/>
                  </a:cubicBezTo>
                  <a:cubicBezTo>
                    <a:pt x="444" y="397"/>
                    <a:pt x="446" y="395"/>
                    <a:pt x="448" y="393"/>
                  </a:cubicBezTo>
                  <a:cubicBezTo>
                    <a:pt x="448" y="390"/>
                    <a:pt x="446" y="390"/>
                    <a:pt x="447" y="388"/>
                  </a:cubicBezTo>
                  <a:cubicBezTo>
                    <a:pt x="445" y="384"/>
                    <a:pt x="440" y="383"/>
                    <a:pt x="436" y="381"/>
                  </a:cubicBezTo>
                  <a:cubicBezTo>
                    <a:pt x="435" y="378"/>
                    <a:pt x="437" y="378"/>
                    <a:pt x="437" y="376"/>
                  </a:cubicBezTo>
                  <a:cubicBezTo>
                    <a:pt x="436" y="374"/>
                    <a:pt x="436" y="373"/>
                    <a:pt x="435" y="372"/>
                  </a:cubicBezTo>
                  <a:cubicBezTo>
                    <a:pt x="434" y="372"/>
                    <a:pt x="433" y="371"/>
                    <a:pt x="433" y="369"/>
                  </a:cubicBezTo>
                  <a:cubicBezTo>
                    <a:pt x="432" y="365"/>
                    <a:pt x="436" y="368"/>
                    <a:pt x="436" y="366"/>
                  </a:cubicBezTo>
                  <a:cubicBezTo>
                    <a:pt x="437" y="365"/>
                    <a:pt x="438" y="365"/>
                    <a:pt x="440" y="364"/>
                  </a:cubicBezTo>
                  <a:cubicBezTo>
                    <a:pt x="441" y="364"/>
                    <a:pt x="442" y="365"/>
                    <a:pt x="443" y="365"/>
                  </a:cubicBezTo>
                  <a:cubicBezTo>
                    <a:pt x="443" y="363"/>
                    <a:pt x="447" y="364"/>
                    <a:pt x="448" y="362"/>
                  </a:cubicBezTo>
                  <a:cubicBezTo>
                    <a:pt x="451" y="363"/>
                    <a:pt x="451" y="360"/>
                    <a:pt x="454" y="361"/>
                  </a:cubicBezTo>
                  <a:cubicBezTo>
                    <a:pt x="454" y="358"/>
                    <a:pt x="452" y="359"/>
                    <a:pt x="453" y="356"/>
                  </a:cubicBezTo>
                  <a:cubicBezTo>
                    <a:pt x="453" y="355"/>
                    <a:pt x="454" y="355"/>
                    <a:pt x="454" y="354"/>
                  </a:cubicBezTo>
                  <a:cubicBezTo>
                    <a:pt x="455" y="354"/>
                    <a:pt x="455" y="353"/>
                    <a:pt x="456" y="353"/>
                  </a:cubicBezTo>
                  <a:cubicBezTo>
                    <a:pt x="456" y="352"/>
                    <a:pt x="456" y="352"/>
                    <a:pt x="456" y="352"/>
                  </a:cubicBezTo>
                  <a:cubicBezTo>
                    <a:pt x="455" y="350"/>
                    <a:pt x="453" y="350"/>
                    <a:pt x="453" y="348"/>
                  </a:cubicBezTo>
                  <a:cubicBezTo>
                    <a:pt x="452" y="348"/>
                    <a:pt x="452" y="348"/>
                    <a:pt x="452" y="347"/>
                  </a:cubicBezTo>
                  <a:cubicBezTo>
                    <a:pt x="451" y="347"/>
                    <a:pt x="450" y="346"/>
                    <a:pt x="450" y="344"/>
                  </a:cubicBezTo>
                  <a:cubicBezTo>
                    <a:pt x="449" y="344"/>
                    <a:pt x="448" y="343"/>
                    <a:pt x="448" y="342"/>
                  </a:cubicBezTo>
                  <a:cubicBezTo>
                    <a:pt x="448" y="339"/>
                    <a:pt x="448" y="339"/>
                    <a:pt x="448" y="339"/>
                  </a:cubicBezTo>
                  <a:cubicBezTo>
                    <a:pt x="446" y="338"/>
                    <a:pt x="445" y="336"/>
                    <a:pt x="444" y="335"/>
                  </a:cubicBezTo>
                  <a:cubicBezTo>
                    <a:pt x="443" y="335"/>
                    <a:pt x="443" y="333"/>
                    <a:pt x="442" y="335"/>
                  </a:cubicBezTo>
                  <a:cubicBezTo>
                    <a:pt x="441" y="335"/>
                    <a:pt x="440" y="336"/>
                    <a:pt x="440" y="335"/>
                  </a:cubicBezTo>
                  <a:cubicBezTo>
                    <a:pt x="439" y="332"/>
                    <a:pt x="441" y="332"/>
                    <a:pt x="440" y="328"/>
                  </a:cubicBezTo>
                  <a:cubicBezTo>
                    <a:pt x="441" y="328"/>
                    <a:pt x="442" y="327"/>
                    <a:pt x="442" y="327"/>
                  </a:cubicBezTo>
                  <a:cubicBezTo>
                    <a:pt x="443" y="327"/>
                    <a:pt x="443" y="327"/>
                    <a:pt x="443" y="326"/>
                  </a:cubicBezTo>
                  <a:cubicBezTo>
                    <a:pt x="444" y="326"/>
                    <a:pt x="445" y="326"/>
                    <a:pt x="445" y="325"/>
                  </a:cubicBezTo>
                  <a:cubicBezTo>
                    <a:pt x="448" y="325"/>
                    <a:pt x="449" y="323"/>
                    <a:pt x="451" y="322"/>
                  </a:cubicBezTo>
                  <a:cubicBezTo>
                    <a:pt x="456" y="322"/>
                    <a:pt x="456" y="322"/>
                    <a:pt x="456" y="322"/>
                  </a:cubicBezTo>
                  <a:cubicBezTo>
                    <a:pt x="456" y="322"/>
                    <a:pt x="456" y="322"/>
                    <a:pt x="456" y="321"/>
                  </a:cubicBezTo>
                  <a:cubicBezTo>
                    <a:pt x="456" y="321"/>
                    <a:pt x="456" y="321"/>
                    <a:pt x="456" y="321"/>
                  </a:cubicBezTo>
                  <a:cubicBezTo>
                    <a:pt x="456" y="321"/>
                    <a:pt x="456" y="320"/>
                    <a:pt x="456" y="320"/>
                  </a:cubicBezTo>
                  <a:cubicBezTo>
                    <a:pt x="456" y="320"/>
                    <a:pt x="456" y="320"/>
                    <a:pt x="456" y="320"/>
                  </a:cubicBezTo>
                  <a:cubicBezTo>
                    <a:pt x="456" y="320"/>
                    <a:pt x="456" y="320"/>
                    <a:pt x="456" y="319"/>
                  </a:cubicBezTo>
                  <a:cubicBezTo>
                    <a:pt x="456" y="319"/>
                    <a:pt x="456" y="319"/>
                    <a:pt x="456" y="319"/>
                  </a:cubicBezTo>
                  <a:cubicBezTo>
                    <a:pt x="456" y="319"/>
                    <a:pt x="456" y="319"/>
                    <a:pt x="456" y="319"/>
                  </a:cubicBezTo>
                  <a:cubicBezTo>
                    <a:pt x="456" y="318"/>
                    <a:pt x="456" y="318"/>
                    <a:pt x="456" y="318"/>
                  </a:cubicBezTo>
                  <a:cubicBezTo>
                    <a:pt x="456" y="318"/>
                    <a:pt x="455" y="318"/>
                    <a:pt x="455" y="318"/>
                  </a:cubicBezTo>
                  <a:cubicBezTo>
                    <a:pt x="455" y="318"/>
                    <a:pt x="455" y="318"/>
                    <a:pt x="455" y="318"/>
                  </a:cubicBezTo>
                  <a:cubicBezTo>
                    <a:pt x="455" y="317"/>
                    <a:pt x="455" y="317"/>
                    <a:pt x="455" y="317"/>
                  </a:cubicBezTo>
                  <a:cubicBezTo>
                    <a:pt x="455" y="317"/>
                    <a:pt x="455" y="317"/>
                    <a:pt x="455" y="317"/>
                  </a:cubicBezTo>
                  <a:cubicBezTo>
                    <a:pt x="455" y="317"/>
                    <a:pt x="455" y="316"/>
                    <a:pt x="455" y="316"/>
                  </a:cubicBezTo>
                  <a:cubicBezTo>
                    <a:pt x="455" y="316"/>
                    <a:pt x="455" y="316"/>
                    <a:pt x="455" y="316"/>
                  </a:cubicBezTo>
                  <a:cubicBezTo>
                    <a:pt x="455" y="316"/>
                    <a:pt x="455" y="316"/>
                    <a:pt x="455" y="316"/>
                  </a:cubicBezTo>
                  <a:cubicBezTo>
                    <a:pt x="455" y="316"/>
                    <a:pt x="455" y="316"/>
                    <a:pt x="455" y="316"/>
                  </a:cubicBezTo>
                  <a:cubicBezTo>
                    <a:pt x="454" y="314"/>
                    <a:pt x="453" y="313"/>
                    <a:pt x="453" y="312"/>
                  </a:cubicBezTo>
                  <a:cubicBezTo>
                    <a:pt x="452" y="312"/>
                    <a:pt x="452" y="312"/>
                    <a:pt x="452" y="311"/>
                  </a:cubicBezTo>
                  <a:cubicBezTo>
                    <a:pt x="451" y="310"/>
                    <a:pt x="451" y="310"/>
                    <a:pt x="450" y="309"/>
                  </a:cubicBezTo>
                  <a:cubicBezTo>
                    <a:pt x="449" y="309"/>
                    <a:pt x="449" y="307"/>
                    <a:pt x="448" y="307"/>
                  </a:cubicBezTo>
                  <a:cubicBezTo>
                    <a:pt x="447" y="307"/>
                    <a:pt x="447" y="306"/>
                    <a:pt x="447" y="305"/>
                  </a:cubicBezTo>
                  <a:cubicBezTo>
                    <a:pt x="449" y="302"/>
                    <a:pt x="446" y="298"/>
                    <a:pt x="447" y="294"/>
                  </a:cubicBezTo>
                  <a:cubicBezTo>
                    <a:pt x="445" y="294"/>
                    <a:pt x="445" y="293"/>
                    <a:pt x="445" y="292"/>
                  </a:cubicBezTo>
                  <a:cubicBezTo>
                    <a:pt x="435" y="292"/>
                    <a:pt x="435" y="292"/>
                    <a:pt x="435" y="292"/>
                  </a:cubicBezTo>
                  <a:cubicBezTo>
                    <a:pt x="434" y="292"/>
                    <a:pt x="434" y="293"/>
                    <a:pt x="432" y="293"/>
                  </a:cubicBezTo>
                  <a:cubicBezTo>
                    <a:pt x="432" y="294"/>
                    <a:pt x="431" y="293"/>
                    <a:pt x="431" y="295"/>
                  </a:cubicBezTo>
                  <a:cubicBezTo>
                    <a:pt x="428" y="295"/>
                    <a:pt x="428" y="293"/>
                    <a:pt x="426" y="294"/>
                  </a:cubicBezTo>
                  <a:cubicBezTo>
                    <a:pt x="424" y="294"/>
                    <a:pt x="423" y="297"/>
                    <a:pt x="423" y="301"/>
                  </a:cubicBezTo>
                  <a:cubicBezTo>
                    <a:pt x="423" y="301"/>
                    <a:pt x="423" y="301"/>
                    <a:pt x="423" y="301"/>
                  </a:cubicBezTo>
                  <a:cubicBezTo>
                    <a:pt x="422" y="302"/>
                    <a:pt x="419" y="302"/>
                    <a:pt x="418" y="303"/>
                  </a:cubicBezTo>
                  <a:cubicBezTo>
                    <a:pt x="417" y="303"/>
                    <a:pt x="417" y="305"/>
                    <a:pt x="416" y="303"/>
                  </a:cubicBezTo>
                  <a:cubicBezTo>
                    <a:pt x="414" y="303"/>
                    <a:pt x="414" y="303"/>
                    <a:pt x="414" y="303"/>
                  </a:cubicBezTo>
                  <a:cubicBezTo>
                    <a:pt x="414" y="303"/>
                    <a:pt x="413" y="303"/>
                    <a:pt x="413" y="303"/>
                  </a:cubicBezTo>
                  <a:cubicBezTo>
                    <a:pt x="413" y="303"/>
                    <a:pt x="413" y="303"/>
                    <a:pt x="413" y="303"/>
                  </a:cubicBezTo>
                  <a:cubicBezTo>
                    <a:pt x="413" y="303"/>
                    <a:pt x="413" y="303"/>
                    <a:pt x="413" y="303"/>
                  </a:cubicBezTo>
                  <a:cubicBezTo>
                    <a:pt x="412" y="300"/>
                    <a:pt x="415" y="301"/>
                    <a:pt x="415" y="299"/>
                  </a:cubicBezTo>
                  <a:cubicBezTo>
                    <a:pt x="417" y="300"/>
                    <a:pt x="416" y="297"/>
                    <a:pt x="418" y="297"/>
                  </a:cubicBezTo>
                  <a:cubicBezTo>
                    <a:pt x="418" y="294"/>
                    <a:pt x="419" y="292"/>
                    <a:pt x="420" y="290"/>
                  </a:cubicBezTo>
                  <a:cubicBezTo>
                    <a:pt x="420" y="289"/>
                    <a:pt x="420" y="288"/>
                    <a:pt x="420" y="287"/>
                  </a:cubicBezTo>
                  <a:cubicBezTo>
                    <a:pt x="420" y="287"/>
                    <a:pt x="421" y="287"/>
                    <a:pt x="421" y="287"/>
                  </a:cubicBezTo>
                  <a:cubicBezTo>
                    <a:pt x="421" y="287"/>
                    <a:pt x="421" y="285"/>
                    <a:pt x="422" y="286"/>
                  </a:cubicBezTo>
                  <a:cubicBezTo>
                    <a:pt x="422" y="280"/>
                    <a:pt x="422" y="280"/>
                    <a:pt x="422" y="280"/>
                  </a:cubicBezTo>
                  <a:cubicBezTo>
                    <a:pt x="425" y="278"/>
                    <a:pt x="427" y="274"/>
                    <a:pt x="431" y="272"/>
                  </a:cubicBezTo>
                  <a:cubicBezTo>
                    <a:pt x="433" y="271"/>
                    <a:pt x="434" y="270"/>
                    <a:pt x="436" y="269"/>
                  </a:cubicBezTo>
                  <a:cubicBezTo>
                    <a:pt x="436" y="260"/>
                    <a:pt x="436" y="260"/>
                    <a:pt x="436" y="260"/>
                  </a:cubicBezTo>
                  <a:cubicBezTo>
                    <a:pt x="437" y="260"/>
                    <a:pt x="437" y="259"/>
                    <a:pt x="438" y="259"/>
                  </a:cubicBezTo>
                  <a:cubicBezTo>
                    <a:pt x="438" y="258"/>
                    <a:pt x="439" y="258"/>
                    <a:pt x="440" y="257"/>
                  </a:cubicBezTo>
                  <a:cubicBezTo>
                    <a:pt x="442" y="258"/>
                    <a:pt x="442" y="254"/>
                    <a:pt x="445" y="255"/>
                  </a:cubicBezTo>
                  <a:cubicBezTo>
                    <a:pt x="445" y="254"/>
                    <a:pt x="446" y="254"/>
                    <a:pt x="446" y="253"/>
                  </a:cubicBezTo>
                  <a:cubicBezTo>
                    <a:pt x="447" y="252"/>
                    <a:pt x="448" y="251"/>
                    <a:pt x="448" y="250"/>
                  </a:cubicBezTo>
                  <a:cubicBezTo>
                    <a:pt x="450" y="248"/>
                    <a:pt x="452" y="246"/>
                    <a:pt x="454" y="244"/>
                  </a:cubicBezTo>
                  <a:cubicBezTo>
                    <a:pt x="454" y="244"/>
                    <a:pt x="454" y="244"/>
                    <a:pt x="454" y="244"/>
                  </a:cubicBezTo>
                  <a:cubicBezTo>
                    <a:pt x="455" y="243"/>
                    <a:pt x="455" y="243"/>
                    <a:pt x="455" y="243"/>
                  </a:cubicBezTo>
                  <a:cubicBezTo>
                    <a:pt x="455" y="242"/>
                    <a:pt x="456" y="242"/>
                    <a:pt x="456" y="242"/>
                  </a:cubicBezTo>
                  <a:cubicBezTo>
                    <a:pt x="456" y="242"/>
                    <a:pt x="456" y="242"/>
                    <a:pt x="457" y="241"/>
                  </a:cubicBezTo>
                  <a:cubicBezTo>
                    <a:pt x="457" y="241"/>
                    <a:pt x="457" y="241"/>
                    <a:pt x="457" y="241"/>
                  </a:cubicBezTo>
                  <a:cubicBezTo>
                    <a:pt x="457" y="241"/>
                    <a:pt x="458" y="240"/>
                    <a:pt x="458" y="240"/>
                  </a:cubicBezTo>
                  <a:cubicBezTo>
                    <a:pt x="459" y="240"/>
                    <a:pt x="459" y="240"/>
                    <a:pt x="459" y="239"/>
                  </a:cubicBezTo>
                  <a:cubicBezTo>
                    <a:pt x="460" y="239"/>
                    <a:pt x="460" y="239"/>
                    <a:pt x="460" y="238"/>
                  </a:cubicBezTo>
                  <a:cubicBezTo>
                    <a:pt x="460" y="237"/>
                    <a:pt x="460" y="237"/>
                    <a:pt x="460" y="236"/>
                  </a:cubicBezTo>
                  <a:cubicBezTo>
                    <a:pt x="459" y="233"/>
                    <a:pt x="457" y="234"/>
                    <a:pt x="456" y="232"/>
                  </a:cubicBezTo>
                  <a:cubicBezTo>
                    <a:pt x="456" y="232"/>
                    <a:pt x="456" y="232"/>
                    <a:pt x="456" y="232"/>
                  </a:cubicBezTo>
                  <a:cubicBezTo>
                    <a:pt x="457" y="232"/>
                    <a:pt x="457" y="232"/>
                    <a:pt x="457" y="231"/>
                  </a:cubicBezTo>
                  <a:cubicBezTo>
                    <a:pt x="457" y="231"/>
                    <a:pt x="458" y="230"/>
                    <a:pt x="458" y="230"/>
                  </a:cubicBezTo>
                  <a:cubicBezTo>
                    <a:pt x="459" y="230"/>
                    <a:pt x="459" y="230"/>
                    <a:pt x="459" y="229"/>
                  </a:cubicBezTo>
                  <a:cubicBezTo>
                    <a:pt x="461" y="230"/>
                    <a:pt x="462" y="232"/>
                    <a:pt x="464" y="232"/>
                  </a:cubicBezTo>
                  <a:cubicBezTo>
                    <a:pt x="464" y="234"/>
                    <a:pt x="466" y="234"/>
                    <a:pt x="468" y="235"/>
                  </a:cubicBezTo>
                  <a:cubicBezTo>
                    <a:pt x="471" y="235"/>
                    <a:pt x="470" y="232"/>
                    <a:pt x="473" y="233"/>
                  </a:cubicBezTo>
                  <a:cubicBezTo>
                    <a:pt x="473" y="232"/>
                    <a:pt x="475" y="232"/>
                    <a:pt x="475" y="231"/>
                  </a:cubicBezTo>
                  <a:cubicBezTo>
                    <a:pt x="476" y="231"/>
                    <a:pt x="476" y="230"/>
                    <a:pt x="478" y="230"/>
                  </a:cubicBezTo>
                  <a:cubicBezTo>
                    <a:pt x="478" y="228"/>
                    <a:pt x="479" y="227"/>
                    <a:pt x="480" y="226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2" y="224"/>
                    <a:pt x="481" y="223"/>
                    <a:pt x="481" y="222"/>
                  </a:cubicBezTo>
                  <a:cubicBezTo>
                    <a:pt x="482" y="222"/>
                    <a:pt x="482" y="222"/>
                    <a:pt x="482" y="221"/>
                  </a:cubicBezTo>
                  <a:cubicBezTo>
                    <a:pt x="482" y="222"/>
                    <a:pt x="482" y="221"/>
                    <a:pt x="481" y="221"/>
                  </a:cubicBezTo>
                  <a:cubicBezTo>
                    <a:pt x="481" y="219"/>
                    <a:pt x="482" y="218"/>
                    <a:pt x="482" y="217"/>
                  </a:cubicBezTo>
                  <a:cubicBezTo>
                    <a:pt x="483" y="216"/>
                    <a:pt x="482" y="214"/>
                    <a:pt x="482" y="212"/>
                  </a:cubicBezTo>
                  <a:cubicBezTo>
                    <a:pt x="483" y="209"/>
                    <a:pt x="484" y="207"/>
                    <a:pt x="484" y="204"/>
                  </a:cubicBezTo>
                  <a:cubicBezTo>
                    <a:pt x="485" y="201"/>
                    <a:pt x="483" y="201"/>
                    <a:pt x="483" y="197"/>
                  </a:cubicBezTo>
                  <a:cubicBezTo>
                    <a:pt x="484" y="197"/>
                    <a:pt x="484" y="196"/>
                    <a:pt x="483" y="196"/>
                  </a:cubicBezTo>
                  <a:cubicBezTo>
                    <a:pt x="484" y="194"/>
                    <a:pt x="486" y="194"/>
                    <a:pt x="486" y="192"/>
                  </a:cubicBezTo>
                  <a:cubicBezTo>
                    <a:pt x="486" y="191"/>
                    <a:pt x="487" y="191"/>
                    <a:pt x="488" y="191"/>
                  </a:cubicBezTo>
                  <a:cubicBezTo>
                    <a:pt x="488" y="191"/>
                    <a:pt x="487" y="190"/>
                    <a:pt x="488" y="189"/>
                  </a:cubicBezTo>
                  <a:cubicBezTo>
                    <a:pt x="488" y="189"/>
                    <a:pt x="489" y="189"/>
                    <a:pt x="489" y="189"/>
                  </a:cubicBezTo>
                  <a:cubicBezTo>
                    <a:pt x="489" y="189"/>
                    <a:pt x="488" y="188"/>
                    <a:pt x="489" y="188"/>
                  </a:cubicBezTo>
                  <a:cubicBezTo>
                    <a:pt x="489" y="187"/>
                    <a:pt x="490" y="187"/>
                    <a:pt x="490" y="186"/>
                  </a:cubicBezTo>
                  <a:cubicBezTo>
                    <a:pt x="492" y="186"/>
                    <a:pt x="491" y="183"/>
                    <a:pt x="493" y="183"/>
                  </a:cubicBezTo>
                  <a:cubicBezTo>
                    <a:pt x="494" y="178"/>
                    <a:pt x="495" y="174"/>
                    <a:pt x="495" y="169"/>
                  </a:cubicBezTo>
                  <a:cubicBezTo>
                    <a:pt x="496" y="169"/>
                    <a:pt x="495" y="168"/>
                    <a:pt x="496" y="167"/>
                  </a:cubicBezTo>
                  <a:cubicBezTo>
                    <a:pt x="496" y="167"/>
                    <a:pt x="497" y="167"/>
                    <a:pt x="497" y="167"/>
                  </a:cubicBezTo>
                  <a:cubicBezTo>
                    <a:pt x="497" y="167"/>
                    <a:pt x="497" y="166"/>
                    <a:pt x="497" y="166"/>
                  </a:cubicBezTo>
                  <a:cubicBezTo>
                    <a:pt x="497" y="166"/>
                    <a:pt x="497" y="166"/>
                    <a:pt x="498" y="166"/>
                  </a:cubicBezTo>
                  <a:cubicBezTo>
                    <a:pt x="498" y="166"/>
                    <a:pt x="497" y="165"/>
                    <a:pt x="498" y="164"/>
                  </a:cubicBezTo>
                  <a:cubicBezTo>
                    <a:pt x="498" y="164"/>
                    <a:pt x="498" y="164"/>
                    <a:pt x="498" y="164"/>
                  </a:cubicBezTo>
                  <a:cubicBezTo>
                    <a:pt x="499" y="164"/>
                    <a:pt x="499" y="163"/>
                    <a:pt x="499" y="163"/>
                  </a:cubicBezTo>
                  <a:cubicBezTo>
                    <a:pt x="499" y="162"/>
                    <a:pt x="500" y="163"/>
                    <a:pt x="500" y="163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1" y="161"/>
                    <a:pt x="502" y="161"/>
                    <a:pt x="502" y="160"/>
                  </a:cubicBezTo>
                  <a:cubicBezTo>
                    <a:pt x="503" y="160"/>
                    <a:pt x="503" y="159"/>
                    <a:pt x="503" y="158"/>
                  </a:cubicBezTo>
                  <a:cubicBezTo>
                    <a:pt x="503" y="158"/>
                    <a:pt x="504" y="158"/>
                    <a:pt x="504" y="158"/>
                  </a:cubicBezTo>
                  <a:cubicBezTo>
                    <a:pt x="504" y="158"/>
                    <a:pt x="504" y="157"/>
                    <a:pt x="504" y="157"/>
                  </a:cubicBezTo>
                  <a:cubicBezTo>
                    <a:pt x="504" y="157"/>
                    <a:pt x="505" y="157"/>
                    <a:pt x="505" y="157"/>
                  </a:cubicBezTo>
                  <a:cubicBezTo>
                    <a:pt x="505" y="157"/>
                    <a:pt x="505" y="156"/>
                    <a:pt x="505" y="156"/>
                  </a:cubicBezTo>
                  <a:cubicBezTo>
                    <a:pt x="505" y="156"/>
                    <a:pt x="505" y="156"/>
                    <a:pt x="506" y="156"/>
                  </a:cubicBezTo>
                  <a:cubicBezTo>
                    <a:pt x="506" y="156"/>
                    <a:pt x="505" y="156"/>
                    <a:pt x="506" y="155"/>
                  </a:cubicBezTo>
                  <a:close/>
                  <a:moveTo>
                    <a:pt x="89" y="221"/>
                  </a:moveTo>
                  <a:cubicBezTo>
                    <a:pt x="87" y="221"/>
                    <a:pt x="87" y="219"/>
                    <a:pt x="85" y="220"/>
                  </a:cubicBezTo>
                  <a:cubicBezTo>
                    <a:pt x="83" y="223"/>
                    <a:pt x="87" y="221"/>
                    <a:pt x="86" y="224"/>
                  </a:cubicBezTo>
                  <a:cubicBezTo>
                    <a:pt x="87" y="224"/>
                    <a:pt x="88" y="224"/>
                    <a:pt x="88" y="225"/>
                  </a:cubicBezTo>
                  <a:cubicBezTo>
                    <a:pt x="90" y="225"/>
                    <a:pt x="91" y="224"/>
                    <a:pt x="92" y="222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89" y="223"/>
                    <a:pt x="89" y="222"/>
                    <a:pt x="89" y="221"/>
                  </a:cubicBezTo>
                  <a:close/>
                  <a:moveTo>
                    <a:pt x="93" y="204"/>
                  </a:moveTo>
                  <a:cubicBezTo>
                    <a:pt x="92" y="205"/>
                    <a:pt x="92" y="205"/>
                    <a:pt x="91" y="205"/>
                  </a:cubicBezTo>
                  <a:cubicBezTo>
                    <a:pt x="90" y="208"/>
                    <a:pt x="92" y="208"/>
                    <a:pt x="92" y="210"/>
                  </a:cubicBezTo>
                  <a:cubicBezTo>
                    <a:pt x="96" y="209"/>
                    <a:pt x="95" y="213"/>
                    <a:pt x="97" y="213"/>
                  </a:cubicBezTo>
                  <a:cubicBezTo>
                    <a:pt x="97" y="213"/>
                    <a:pt x="97" y="213"/>
                    <a:pt x="97" y="212"/>
                  </a:cubicBezTo>
                  <a:cubicBezTo>
                    <a:pt x="97" y="212"/>
                    <a:pt x="97" y="211"/>
                    <a:pt x="98" y="211"/>
                  </a:cubicBezTo>
                  <a:cubicBezTo>
                    <a:pt x="98" y="211"/>
                    <a:pt x="98" y="211"/>
                    <a:pt x="98" y="210"/>
                  </a:cubicBezTo>
                  <a:cubicBezTo>
                    <a:pt x="98" y="210"/>
                    <a:pt x="98" y="210"/>
                    <a:pt x="98" y="209"/>
                  </a:cubicBezTo>
                  <a:cubicBezTo>
                    <a:pt x="97" y="209"/>
                    <a:pt x="97" y="209"/>
                    <a:pt x="97" y="209"/>
                  </a:cubicBezTo>
                  <a:cubicBezTo>
                    <a:pt x="98" y="209"/>
                    <a:pt x="95" y="209"/>
                    <a:pt x="97" y="208"/>
                  </a:cubicBezTo>
                  <a:cubicBezTo>
                    <a:pt x="97" y="208"/>
                    <a:pt x="96" y="208"/>
                    <a:pt x="96" y="208"/>
                  </a:cubicBezTo>
                  <a:cubicBezTo>
                    <a:pt x="96" y="207"/>
                    <a:pt x="95" y="206"/>
                    <a:pt x="95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4"/>
                    <a:pt x="94" y="204"/>
                    <a:pt x="93" y="204"/>
                  </a:cubicBezTo>
                  <a:cubicBezTo>
                    <a:pt x="94" y="204"/>
                    <a:pt x="93" y="204"/>
                    <a:pt x="93" y="204"/>
                  </a:cubicBez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59" name="Google Shape;648;p19">
              <a:extLst>
                <a:ext uri="{FF2B5EF4-FFF2-40B4-BE49-F238E27FC236}">
                  <a16:creationId xmlns:a16="http://schemas.microsoft.com/office/drawing/2014/main" id="{10841A75-785B-F14E-9F5F-29403E7189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8975" y="4383088"/>
              <a:ext cx="1216025" cy="4540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FFFFFF"/>
                </a:buClr>
                <a:buSzPts val="1800"/>
                <a:buFont typeface="Open Sans SemiBold" panose="020B0706030804020204" pitchFamily="34" charset="0"/>
                <a:buNone/>
                <a:defRPr/>
              </a:pPr>
              <a:r>
                <a:rPr lang="en-US" altLang="en-US" sz="18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FRANCE</a:t>
              </a:r>
              <a:endParaRPr lang="en-US" altLang="en-US"/>
            </a:p>
          </p:txBody>
        </p:sp>
        <p:sp>
          <p:nvSpPr>
            <p:cNvPr id="84003" name="Google Shape;649;p19">
              <a:extLst>
                <a:ext uri="{FF2B5EF4-FFF2-40B4-BE49-F238E27FC236}">
                  <a16:creationId xmlns:a16="http://schemas.microsoft.com/office/drawing/2014/main" id="{66981DF1-E467-CA4A-B2F8-E1E1DE62E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6300" y="241300"/>
              <a:ext cx="1779588" cy="3467100"/>
            </a:xfrm>
            <a:custGeom>
              <a:avLst/>
              <a:gdLst>
                <a:gd name="T0" fmla="*/ 624305 w 342"/>
                <a:gd name="T1" fmla="*/ 640320 h 666"/>
                <a:gd name="T2" fmla="*/ 790787 w 342"/>
                <a:gd name="T3" fmla="*/ 515380 h 666"/>
                <a:gd name="T4" fmla="*/ 1295433 w 342"/>
                <a:gd name="T5" fmla="*/ 541409 h 666"/>
                <a:gd name="T6" fmla="*/ 535862 w 342"/>
                <a:gd name="T7" fmla="*/ 1452434 h 666"/>
                <a:gd name="T8" fmla="*/ 754369 w 342"/>
                <a:gd name="T9" fmla="*/ 884995 h 666"/>
                <a:gd name="T10" fmla="*/ 634710 w 342"/>
                <a:gd name="T11" fmla="*/ 796496 h 666"/>
                <a:gd name="T12" fmla="*/ 728356 w 342"/>
                <a:gd name="T13" fmla="*/ 947466 h 666"/>
                <a:gd name="T14" fmla="*/ 1347459 w 342"/>
                <a:gd name="T15" fmla="*/ 489350 h 666"/>
                <a:gd name="T16" fmla="*/ 530659 w 342"/>
                <a:gd name="T17" fmla="*/ 1317082 h 666"/>
                <a:gd name="T18" fmla="*/ 1732447 w 342"/>
                <a:gd name="T19" fmla="*/ 31235 h 666"/>
                <a:gd name="T20" fmla="*/ 593090 w 342"/>
                <a:gd name="T21" fmla="*/ 1020348 h 666"/>
                <a:gd name="T22" fmla="*/ 1701232 w 342"/>
                <a:gd name="T23" fmla="*/ 145764 h 666"/>
                <a:gd name="T24" fmla="*/ 1545156 w 342"/>
                <a:gd name="T25" fmla="*/ 187411 h 666"/>
                <a:gd name="T26" fmla="*/ 1363066 w 342"/>
                <a:gd name="T27" fmla="*/ 395645 h 666"/>
                <a:gd name="T28" fmla="*/ 1409889 w 342"/>
                <a:gd name="T29" fmla="*/ 416468 h 666"/>
                <a:gd name="T30" fmla="*/ 483837 w 342"/>
                <a:gd name="T31" fmla="*/ 874584 h 666"/>
                <a:gd name="T32" fmla="*/ 447419 w 342"/>
                <a:gd name="T33" fmla="*/ 884995 h 666"/>
                <a:gd name="T34" fmla="*/ 504647 w 342"/>
                <a:gd name="T35" fmla="*/ 702791 h 666"/>
                <a:gd name="T36" fmla="*/ 577482 w 342"/>
                <a:gd name="T37" fmla="*/ 692379 h 666"/>
                <a:gd name="T38" fmla="*/ 587887 w 342"/>
                <a:gd name="T39" fmla="*/ 661144 h 666"/>
                <a:gd name="T40" fmla="*/ 645115 w 342"/>
                <a:gd name="T41" fmla="*/ 1051583 h 666"/>
                <a:gd name="T42" fmla="*/ 639913 w 342"/>
                <a:gd name="T43" fmla="*/ 1265023 h 666"/>
                <a:gd name="T44" fmla="*/ 712749 w 342"/>
                <a:gd name="T45" fmla="*/ 843349 h 666"/>
                <a:gd name="T46" fmla="*/ 1706434 w 342"/>
                <a:gd name="T47" fmla="*/ 2483193 h 666"/>
                <a:gd name="T48" fmla="*/ 1467117 w 342"/>
                <a:gd name="T49" fmla="*/ 2431135 h 666"/>
                <a:gd name="T50" fmla="*/ 1446307 w 342"/>
                <a:gd name="T51" fmla="*/ 2191665 h 666"/>
                <a:gd name="T52" fmla="*/ 1477522 w 342"/>
                <a:gd name="T53" fmla="*/ 2056313 h 666"/>
                <a:gd name="T54" fmla="*/ 1331851 w 342"/>
                <a:gd name="T55" fmla="*/ 1749168 h 666"/>
                <a:gd name="T56" fmla="*/ 1191383 w 342"/>
                <a:gd name="T57" fmla="*/ 1389964 h 666"/>
                <a:gd name="T58" fmla="*/ 1201788 w 342"/>
                <a:gd name="T59" fmla="*/ 1306670 h 666"/>
                <a:gd name="T60" fmla="*/ 1321446 w 342"/>
                <a:gd name="T61" fmla="*/ 1124465 h 666"/>
                <a:gd name="T62" fmla="*/ 1269421 w 342"/>
                <a:gd name="T63" fmla="*/ 874584 h 666"/>
                <a:gd name="T64" fmla="*/ 1082129 w 342"/>
                <a:gd name="T65" fmla="*/ 832937 h 666"/>
                <a:gd name="T66" fmla="*/ 1279826 w 342"/>
                <a:gd name="T67" fmla="*/ 640320 h 666"/>
                <a:gd name="T68" fmla="*/ 1009294 w 342"/>
                <a:gd name="T69" fmla="*/ 530997 h 666"/>
                <a:gd name="T70" fmla="*/ 874027 w 342"/>
                <a:gd name="T71" fmla="*/ 744437 h 666"/>
                <a:gd name="T72" fmla="*/ 764774 w 342"/>
                <a:gd name="T73" fmla="*/ 858966 h 666"/>
                <a:gd name="T74" fmla="*/ 702343 w 342"/>
                <a:gd name="T75" fmla="*/ 994318 h 666"/>
                <a:gd name="T76" fmla="*/ 723154 w 342"/>
                <a:gd name="T77" fmla="*/ 1160906 h 666"/>
                <a:gd name="T78" fmla="*/ 629508 w 342"/>
                <a:gd name="T79" fmla="*/ 1410787 h 666"/>
                <a:gd name="T80" fmla="*/ 733559 w 342"/>
                <a:gd name="T81" fmla="*/ 1265023 h 666"/>
                <a:gd name="T82" fmla="*/ 827204 w 342"/>
                <a:gd name="T83" fmla="*/ 1317082 h 666"/>
                <a:gd name="T84" fmla="*/ 686736 w 342"/>
                <a:gd name="T85" fmla="*/ 1582580 h 666"/>
                <a:gd name="T86" fmla="*/ 848015 w 342"/>
                <a:gd name="T87" fmla="*/ 1691903 h 666"/>
                <a:gd name="T88" fmla="*/ 920850 w 342"/>
                <a:gd name="T89" fmla="*/ 1827255 h 666"/>
                <a:gd name="T90" fmla="*/ 978078 w 342"/>
                <a:gd name="T91" fmla="*/ 2071931 h 666"/>
                <a:gd name="T92" fmla="*/ 743964 w 342"/>
                <a:gd name="T93" fmla="*/ 2160430 h 666"/>
                <a:gd name="T94" fmla="*/ 671128 w 342"/>
                <a:gd name="T95" fmla="*/ 2389488 h 666"/>
                <a:gd name="T96" fmla="*/ 437014 w 342"/>
                <a:gd name="T97" fmla="*/ 2582105 h 666"/>
                <a:gd name="T98" fmla="*/ 665926 w 342"/>
                <a:gd name="T99" fmla="*/ 2681016 h 666"/>
                <a:gd name="T100" fmla="*/ 697141 w 342"/>
                <a:gd name="T101" fmla="*/ 2779927 h 666"/>
                <a:gd name="T102" fmla="*/ 322558 w 342"/>
                <a:gd name="T103" fmla="*/ 2972544 h 666"/>
                <a:gd name="T104" fmla="*/ 468229 w 342"/>
                <a:gd name="T105" fmla="*/ 3024602 h 666"/>
                <a:gd name="T106" fmla="*/ 665926 w 342"/>
                <a:gd name="T107" fmla="*/ 2956926 h 666"/>
                <a:gd name="T108" fmla="*/ 1108142 w 342"/>
                <a:gd name="T109" fmla="*/ 3008985 h 666"/>
                <a:gd name="T110" fmla="*/ 1352661 w 342"/>
                <a:gd name="T111" fmla="*/ 3076661 h 666"/>
                <a:gd name="T112" fmla="*/ 1513940 w 342"/>
                <a:gd name="T113" fmla="*/ 2889250 h 666"/>
                <a:gd name="T114" fmla="*/ 1560763 w 342"/>
                <a:gd name="T115" fmla="*/ 2774721 h 666"/>
                <a:gd name="T116" fmla="*/ 1696029 w 342"/>
                <a:gd name="T117" fmla="*/ 2665398 h 666"/>
                <a:gd name="T118" fmla="*/ 738761 w 342"/>
                <a:gd name="T119" fmla="*/ 1863696 h 666"/>
                <a:gd name="T120" fmla="*/ 20810 w 342"/>
                <a:gd name="T121" fmla="*/ 3066249 h 666"/>
                <a:gd name="T122" fmla="*/ 1076927 w 342"/>
                <a:gd name="T123" fmla="*/ 3066249 h 666"/>
                <a:gd name="T124" fmla="*/ 801192 w 342"/>
                <a:gd name="T125" fmla="*/ 3435865 h 6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42" h="666" extrusionOk="0">
                  <a:moveTo>
                    <a:pt x="126" y="414"/>
                  </a:moveTo>
                  <a:cubicBezTo>
                    <a:pt x="127" y="414"/>
                    <a:pt x="128" y="415"/>
                    <a:pt x="129" y="416"/>
                  </a:cubicBezTo>
                  <a:cubicBezTo>
                    <a:pt x="129" y="416"/>
                    <a:pt x="130" y="416"/>
                    <a:pt x="130" y="416"/>
                  </a:cubicBezTo>
                  <a:cubicBezTo>
                    <a:pt x="130" y="417"/>
                    <a:pt x="130" y="417"/>
                    <a:pt x="131" y="417"/>
                  </a:cubicBezTo>
                  <a:cubicBezTo>
                    <a:pt x="133" y="416"/>
                    <a:pt x="135" y="416"/>
                    <a:pt x="135" y="415"/>
                  </a:cubicBezTo>
                  <a:cubicBezTo>
                    <a:pt x="136" y="415"/>
                    <a:pt x="136" y="413"/>
                    <a:pt x="138" y="414"/>
                  </a:cubicBezTo>
                  <a:cubicBezTo>
                    <a:pt x="138" y="413"/>
                    <a:pt x="139" y="413"/>
                    <a:pt x="139" y="412"/>
                  </a:cubicBezTo>
                  <a:cubicBezTo>
                    <a:pt x="139" y="412"/>
                    <a:pt x="138" y="412"/>
                    <a:pt x="139" y="411"/>
                  </a:cubicBezTo>
                  <a:cubicBezTo>
                    <a:pt x="138" y="411"/>
                    <a:pt x="137" y="411"/>
                    <a:pt x="137" y="410"/>
                  </a:cubicBezTo>
                  <a:cubicBezTo>
                    <a:pt x="137" y="408"/>
                    <a:pt x="135" y="408"/>
                    <a:pt x="135" y="407"/>
                  </a:cubicBezTo>
                  <a:cubicBezTo>
                    <a:pt x="136" y="404"/>
                    <a:pt x="134" y="404"/>
                    <a:pt x="134" y="402"/>
                  </a:cubicBezTo>
                  <a:cubicBezTo>
                    <a:pt x="132" y="402"/>
                    <a:pt x="130" y="402"/>
                    <a:pt x="128" y="402"/>
                  </a:cubicBezTo>
                  <a:cubicBezTo>
                    <a:pt x="128" y="403"/>
                    <a:pt x="127" y="403"/>
                    <a:pt x="126" y="404"/>
                  </a:cubicBezTo>
                  <a:cubicBezTo>
                    <a:pt x="126" y="404"/>
                    <a:pt x="126" y="405"/>
                    <a:pt x="126" y="406"/>
                  </a:cubicBezTo>
                  <a:cubicBezTo>
                    <a:pt x="125" y="408"/>
                    <a:pt x="126" y="411"/>
                    <a:pt x="126" y="414"/>
                  </a:cubicBezTo>
                  <a:close/>
                  <a:moveTo>
                    <a:pt x="246" y="106"/>
                  </a:moveTo>
                  <a:cubicBezTo>
                    <a:pt x="246" y="106"/>
                    <a:pt x="247" y="106"/>
                    <a:pt x="247" y="106"/>
                  </a:cubicBezTo>
                  <a:cubicBezTo>
                    <a:pt x="247" y="105"/>
                    <a:pt x="247" y="105"/>
                    <a:pt x="247" y="104"/>
                  </a:cubicBezTo>
                  <a:cubicBezTo>
                    <a:pt x="247" y="104"/>
                    <a:pt x="246" y="104"/>
                    <a:pt x="246" y="104"/>
                  </a:cubicBezTo>
                  <a:cubicBezTo>
                    <a:pt x="246" y="105"/>
                    <a:pt x="246" y="105"/>
                    <a:pt x="246" y="106"/>
                  </a:cubicBezTo>
                  <a:close/>
                  <a:moveTo>
                    <a:pt x="130" y="109"/>
                  </a:moveTo>
                  <a:cubicBezTo>
                    <a:pt x="130" y="106"/>
                    <a:pt x="129" y="105"/>
                    <a:pt x="127" y="105"/>
                  </a:cubicBezTo>
                  <a:cubicBezTo>
                    <a:pt x="127" y="107"/>
                    <a:pt x="127" y="109"/>
                    <a:pt x="130" y="109"/>
                  </a:cubicBezTo>
                  <a:close/>
                  <a:moveTo>
                    <a:pt x="120" y="123"/>
                  </a:moveTo>
                  <a:cubicBezTo>
                    <a:pt x="121" y="124"/>
                    <a:pt x="123" y="124"/>
                    <a:pt x="123" y="126"/>
                  </a:cubicBezTo>
                  <a:cubicBezTo>
                    <a:pt x="121" y="126"/>
                    <a:pt x="121" y="125"/>
                    <a:pt x="120" y="125"/>
                  </a:cubicBezTo>
                  <a:cubicBezTo>
                    <a:pt x="120" y="128"/>
                    <a:pt x="117" y="127"/>
                    <a:pt x="115" y="128"/>
                  </a:cubicBezTo>
                  <a:cubicBezTo>
                    <a:pt x="115" y="130"/>
                    <a:pt x="115" y="132"/>
                    <a:pt x="115" y="134"/>
                  </a:cubicBezTo>
                  <a:cubicBezTo>
                    <a:pt x="120" y="135"/>
                    <a:pt x="119" y="131"/>
                    <a:pt x="123" y="132"/>
                  </a:cubicBezTo>
                  <a:cubicBezTo>
                    <a:pt x="123" y="131"/>
                    <a:pt x="124" y="131"/>
                    <a:pt x="124" y="131"/>
                  </a:cubicBezTo>
                  <a:cubicBezTo>
                    <a:pt x="124" y="130"/>
                    <a:pt x="124" y="129"/>
                    <a:pt x="124" y="127"/>
                  </a:cubicBezTo>
                  <a:cubicBezTo>
                    <a:pt x="127" y="128"/>
                    <a:pt x="127" y="125"/>
                    <a:pt x="129" y="124"/>
                  </a:cubicBezTo>
                  <a:cubicBezTo>
                    <a:pt x="129" y="125"/>
                    <a:pt x="128" y="127"/>
                    <a:pt x="130" y="127"/>
                  </a:cubicBezTo>
                  <a:cubicBezTo>
                    <a:pt x="130" y="125"/>
                    <a:pt x="132" y="129"/>
                    <a:pt x="134" y="127"/>
                  </a:cubicBezTo>
                  <a:cubicBezTo>
                    <a:pt x="134" y="127"/>
                    <a:pt x="134" y="127"/>
                    <a:pt x="135" y="127"/>
                  </a:cubicBezTo>
                  <a:cubicBezTo>
                    <a:pt x="136" y="126"/>
                    <a:pt x="136" y="126"/>
                    <a:pt x="137" y="126"/>
                  </a:cubicBezTo>
                  <a:cubicBezTo>
                    <a:pt x="138" y="123"/>
                    <a:pt x="132" y="123"/>
                    <a:pt x="135" y="122"/>
                  </a:cubicBezTo>
                  <a:cubicBezTo>
                    <a:pt x="136" y="123"/>
                    <a:pt x="137" y="123"/>
                    <a:pt x="139" y="123"/>
                  </a:cubicBezTo>
                  <a:cubicBezTo>
                    <a:pt x="139" y="122"/>
                    <a:pt x="140" y="121"/>
                    <a:pt x="140" y="121"/>
                  </a:cubicBezTo>
                  <a:cubicBezTo>
                    <a:pt x="141" y="118"/>
                    <a:pt x="138" y="119"/>
                    <a:pt x="137" y="117"/>
                  </a:cubicBezTo>
                  <a:cubicBezTo>
                    <a:pt x="137" y="116"/>
                    <a:pt x="138" y="116"/>
                    <a:pt x="139" y="116"/>
                  </a:cubicBezTo>
                  <a:cubicBezTo>
                    <a:pt x="140" y="117"/>
                    <a:pt x="140" y="116"/>
                    <a:pt x="141" y="116"/>
                  </a:cubicBezTo>
                  <a:cubicBezTo>
                    <a:pt x="142" y="115"/>
                    <a:pt x="142" y="113"/>
                    <a:pt x="143" y="111"/>
                  </a:cubicBezTo>
                  <a:cubicBezTo>
                    <a:pt x="146" y="110"/>
                    <a:pt x="149" y="109"/>
                    <a:pt x="151" y="107"/>
                  </a:cubicBezTo>
                  <a:cubicBezTo>
                    <a:pt x="151" y="106"/>
                    <a:pt x="151" y="106"/>
                    <a:pt x="151" y="105"/>
                  </a:cubicBezTo>
                  <a:cubicBezTo>
                    <a:pt x="151" y="105"/>
                    <a:pt x="151" y="104"/>
                    <a:pt x="152" y="104"/>
                  </a:cubicBezTo>
                  <a:cubicBezTo>
                    <a:pt x="151" y="102"/>
                    <a:pt x="153" y="102"/>
                    <a:pt x="153" y="100"/>
                  </a:cubicBezTo>
                  <a:cubicBezTo>
                    <a:pt x="152" y="100"/>
                    <a:pt x="152" y="100"/>
                    <a:pt x="152" y="99"/>
                  </a:cubicBezTo>
                  <a:cubicBezTo>
                    <a:pt x="151" y="99"/>
                    <a:pt x="151" y="99"/>
                    <a:pt x="151" y="98"/>
                  </a:cubicBezTo>
                  <a:cubicBezTo>
                    <a:pt x="150" y="97"/>
                    <a:pt x="150" y="98"/>
                    <a:pt x="148" y="98"/>
                  </a:cubicBezTo>
                  <a:cubicBezTo>
                    <a:pt x="147" y="98"/>
                    <a:pt x="146" y="98"/>
                    <a:pt x="145" y="98"/>
                  </a:cubicBezTo>
                  <a:cubicBezTo>
                    <a:pt x="145" y="99"/>
                    <a:pt x="143" y="98"/>
                    <a:pt x="143" y="99"/>
                  </a:cubicBezTo>
                  <a:cubicBezTo>
                    <a:pt x="143" y="99"/>
                    <a:pt x="143" y="100"/>
                    <a:pt x="143" y="100"/>
                  </a:cubicBezTo>
                  <a:cubicBezTo>
                    <a:pt x="143" y="100"/>
                    <a:pt x="141" y="100"/>
                    <a:pt x="141" y="100"/>
                  </a:cubicBezTo>
                  <a:cubicBezTo>
                    <a:pt x="141" y="100"/>
                    <a:pt x="141" y="101"/>
                    <a:pt x="141" y="101"/>
                  </a:cubicBezTo>
                  <a:cubicBezTo>
                    <a:pt x="140" y="101"/>
                    <a:pt x="139" y="102"/>
                    <a:pt x="138" y="102"/>
                  </a:cubicBezTo>
                  <a:cubicBezTo>
                    <a:pt x="135" y="102"/>
                    <a:pt x="135" y="105"/>
                    <a:pt x="131" y="104"/>
                  </a:cubicBezTo>
                  <a:cubicBezTo>
                    <a:pt x="131" y="106"/>
                    <a:pt x="130" y="107"/>
                    <a:pt x="130" y="110"/>
                  </a:cubicBezTo>
                  <a:cubicBezTo>
                    <a:pt x="129" y="110"/>
                    <a:pt x="128" y="110"/>
                    <a:pt x="127" y="110"/>
                  </a:cubicBezTo>
                  <a:cubicBezTo>
                    <a:pt x="127" y="111"/>
                    <a:pt x="127" y="113"/>
                    <a:pt x="126" y="113"/>
                  </a:cubicBezTo>
                  <a:cubicBezTo>
                    <a:pt x="126" y="110"/>
                    <a:pt x="127" y="107"/>
                    <a:pt x="125" y="105"/>
                  </a:cubicBezTo>
                  <a:cubicBezTo>
                    <a:pt x="124" y="105"/>
                    <a:pt x="123" y="105"/>
                    <a:pt x="122" y="105"/>
                  </a:cubicBezTo>
                  <a:cubicBezTo>
                    <a:pt x="121" y="106"/>
                    <a:pt x="121" y="108"/>
                    <a:pt x="119" y="109"/>
                  </a:cubicBezTo>
                  <a:cubicBezTo>
                    <a:pt x="120" y="111"/>
                    <a:pt x="118" y="111"/>
                    <a:pt x="118" y="113"/>
                  </a:cubicBezTo>
                  <a:cubicBezTo>
                    <a:pt x="118" y="113"/>
                    <a:pt x="118" y="114"/>
                    <a:pt x="118" y="114"/>
                  </a:cubicBezTo>
                  <a:cubicBezTo>
                    <a:pt x="119" y="114"/>
                    <a:pt x="119" y="114"/>
                    <a:pt x="119" y="115"/>
                  </a:cubicBezTo>
                  <a:cubicBezTo>
                    <a:pt x="120" y="115"/>
                    <a:pt x="120" y="115"/>
                    <a:pt x="120" y="116"/>
                  </a:cubicBezTo>
                  <a:cubicBezTo>
                    <a:pt x="120" y="116"/>
                    <a:pt x="120" y="117"/>
                    <a:pt x="119" y="117"/>
                  </a:cubicBezTo>
                  <a:cubicBezTo>
                    <a:pt x="119" y="118"/>
                    <a:pt x="118" y="117"/>
                    <a:pt x="117" y="118"/>
                  </a:cubicBezTo>
                  <a:cubicBezTo>
                    <a:pt x="117" y="118"/>
                    <a:pt x="117" y="119"/>
                    <a:pt x="117" y="119"/>
                  </a:cubicBezTo>
                  <a:cubicBezTo>
                    <a:pt x="117" y="121"/>
                    <a:pt x="120" y="121"/>
                    <a:pt x="120" y="123"/>
                  </a:cubicBezTo>
                  <a:close/>
                  <a:moveTo>
                    <a:pt x="249" y="104"/>
                  </a:moveTo>
                  <a:cubicBezTo>
                    <a:pt x="249" y="103"/>
                    <a:pt x="250" y="103"/>
                    <a:pt x="250" y="101"/>
                  </a:cubicBezTo>
                  <a:cubicBezTo>
                    <a:pt x="247" y="100"/>
                    <a:pt x="247" y="104"/>
                    <a:pt x="249" y="104"/>
                  </a:cubicBezTo>
                  <a:close/>
                  <a:moveTo>
                    <a:pt x="256" y="102"/>
                  </a:moveTo>
                  <a:cubicBezTo>
                    <a:pt x="255" y="102"/>
                    <a:pt x="254" y="101"/>
                    <a:pt x="254" y="102"/>
                  </a:cubicBezTo>
                  <a:cubicBezTo>
                    <a:pt x="253" y="103"/>
                    <a:pt x="253" y="103"/>
                    <a:pt x="253" y="103"/>
                  </a:cubicBezTo>
                  <a:cubicBezTo>
                    <a:pt x="252" y="104"/>
                    <a:pt x="251" y="103"/>
                    <a:pt x="251" y="104"/>
                  </a:cubicBezTo>
                  <a:cubicBezTo>
                    <a:pt x="253" y="104"/>
                    <a:pt x="250" y="109"/>
                    <a:pt x="253" y="109"/>
                  </a:cubicBezTo>
                  <a:cubicBezTo>
                    <a:pt x="253" y="108"/>
                    <a:pt x="253" y="108"/>
                    <a:pt x="254" y="108"/>
                  </a:cubicBezTo>
                  <a:cubicBezTo>
                    <a:pt x="255" y="105"/>
                    <a:pt x="255" y="106"/>
                    <a:pt x="254" y="103"/>
                  </a:cubicBezTo>
                  <a:cubicBezTo>
                    <a:pt x="255" y="103"/>
                    <a:pt x="256" y="103"/>
                    <a:pt x="256" y="102"/>
                  </a:cubicBezTo>
                  <a:close/>
                  <a:moveTo>
                    <a:pt x="311" y="26"/>
                  </a:moveTo>
                  <a:cubicBezTo>
                    <a:pt x="311" y="23"/>
                    <a:pt x="309" y="23"/>
                    <a:pt x="307" y="23"/>
                  </a:cubicBezTo>
                  <a:cubicBezTo>
                    <a:pt x="306" y="26"/>
                    <a:pt x="308" y="26"/>
                    <a:pt x="311" y="26"/>
                  </a:cubicBezTo>
                  <a:close/>
                  <a:moveTo>
                    <a:pt x="117" y="118"/>
                  </a:moveTo>
                  <a:cubicBezTo>
                    <a:pt x="117" y="117"/>
                    <a:pt x="117" y="116"/>
                    <a:pt x="117" y="115"/>
                  </a:cubicBezTo>
                  <a:cubicBezTo>
                    <a:pt x="117" y="115"/>
                    <a:pt x="116" y="115"/>
                    <a:pt x="115" y="115"/>
                  </a:cubicBezTo>
                  <a:cubicBezTo>
                    <a:pt x="115" y="116"/>
                    <a:pt x="114" y="116"/>
                    <a:pt x="114" y="117"/>
                  </a:cubicBezTo>
                  <a:cubicBezTo>
                    <a:pt x="116" y="116"/>
                    <a:pt x="116" y="118"/>
                    <a:pt x="117" y="118"/>
                  </a:cubicBezTo>
                  <a:close/>
                  <a:moveTo>
                    <a:pt x="103" y="279"/>
                  </a:moveTo>
                  <a:cubicBezTo>
                    <a:pt x="102" y="278"/>
                    <a:pt x="100" y="278"/>
                    <a:pt x="97" y="278"/>
                  </a:cubicBezTo>
                  <a:cubicBezTo>
                    <a:pt x="97" y="278"/>
                    <a:pt x="97" y="277"/>
                    <a:pt x="97" y="277"/>
                  </a:cubicBezTo>
                  <a:cubicBezTo>
                    <a:pt x="97" y="280"/>
                    <a:pt x="98" y="281"/>
                    <a:pt x="101" y="282"/>
                  </a:cubicBezTo>
                  <a:cubicBezTo>
                    <a:pt x="101" y="281"/>
                    <a:pt x="101" y="280"/>
                    <a:pt x="101" y="280"/>
                  </a:cubicBezTo>
                  <a:cubicBezTo>
                    <a:pt x="101" y="280"/>
                    <a:pt x="103" y="280"/>
                    <a:pt x="103" y="279"/>
                  </a:cubicBezTo>
                  <a:close/>
                  <a:moveTo>
                    <a:pt x="119" y="174"/>
                  </a:moveTo>
                  <a:cubicBezTo>
                    <a:pt x="119" y="176"/>
                    <a:pt x="114" y="173"/>
                    <a:pt x="115" y="177"/>
                  </a:cubicBezTo>
                  <a:cubicBezTo>
                    <a:pt x="117" y="176"/>
                    <a:pt x="122" y="175"/>
                    <a:pt x="119" y="174"/>
                  </a:cubicBezTo>
                  <a:close/>
                  <a:moveTo>
                    <a:pt x="118" y="181"/>
                  </a:moveTo>
                  <a:cubicBezTo>
                    <a:pt x="120" y="181"/>
                    <a:pt x="121" y="181"/>
                    <a:pt x="122" y="183"/>
                  </a:cubicBezTo>
                  <a:cubicBezTo>
                    <a:pt x="122" y="184"/>
                    <a:pt x="122" y="184"/>
                    <a:pt x="122" y="185"/>
                  </a:cubicBezTo>
                  <a:cubicBezTo>
                    <a:pt x="123" y="185"/>
                    <a:pt x="122" y="186"/>
                    <a:pt x="123" y="186"/>
                  </a:cubicBezTo>
                  <a:cubicBezTo>
                    <a:pt x="124" y="184"/>
                    <a:pt x="128" y="185"/>
                    <a:pt x="127" y="182"/>
                  </a:cubicBezTo>
                  <a:cubicBezTo>
                    <a:pt x="127" y="179"/>
                    <a:pt x="125" y="178"/>
                    <a:pt x="122" y="177"/>
                  </a:cubicBezTo>
                  <a:cubicBezTo>
                    <a:pt x="122" y="179"/>
                    <a:pt x="118" y="179"/>
                    <a:pt x="118" y="181"/>
                  </a:cubicBezTo>
                  <a:close/>
                  <a:moveTo>
                    <a:pt x="96" y="205"/>
                  </a:moveTo>
                  <a:cubicBezTo>
                    <a:pt x="97" y="205"/>
                    <a:pt x="97" y="207"/>
                    <a:pt x="98" y="207"/>
                  </a:cubicBezTo>
                  <a:cubicBezTo>
                    <a:pt x="99" y="207"/>
                    <a:pt x="98" y="205"/>
                    <a:pt x="99" y="206"/>
                  </a:cubicBezTo>
                  <a:cubicBezTo>
                    <a:pt x="101" y="205"/>
                    <a:pt x="105" y="207"/>
                    <a:pt x="105" y="205"/>
                  </a:cubicBezTo>
                  <a:cubicBezTo>
                    <a:pt x="104" y="205"/>
                    <a:pt x="104" y="204"/>
                    <a:pt x="104" y="202"/>
                  </a:cubicBezTo>
                  <a:cubicBezTo>
                    <a:pt x="99" y="203"/>
                    <a:pt x="96" y="200"/>
                    <a:pt x="96" y="205"/>
                  </a:cubicBezTo>
                  <a:close/>
                  <a:moveTo>
                    <a:pt x="130" y="186"/>
                  </a:moveTo>
                  <a:cubicBezTo>
                    <a:pt x="129" y="186"/>
                    <a:pt x="128" y="187"/>
                    <a:pt x="127" y="187"/>
                  </a:cubicBezTo>
                  <a:cubicBezTo>
                    <a:pt x="127" y="188"/>
                    <a:pt x="124" y="188"/>
                    <a:pt x="124" y="189"/>
                  </a:cubicBezTo>
                  <a:cubicBezTo>
                    <a:pt x="124" y="189"/>
                    <a:pt x="126" y="189"/>
                    <a:pt x="125" y="190"/>
                  </a:cubicBezTo>
                  <a:cubicBezTo>
                    <a:pt x="126" y="190"/>
                    <a:pt x="126" y="190"/>
                    <a:pt x="126" y="191"/>
                  </a:cubicBezTo>
                  <a:cubicBezTo>
                    <a:pt x="127" y="191"/>
                    <a:pt x="128" y="191"/>
                    <a:pt x="130" y="191"/>
                  </a:cubicBezTo>
                  <a:cubicBezTo>
                    <a:pt x="129" y="188"/>
                    <a:pt x="131" y="188"/>
                    <a:pt x="130" y="186"/>
                  </a:cubicBezTo>
                  <a:close/>
                  <a:moveTo>
                    <a:pt x="145" y="170"/>
                  </a:moveTo>
                  <a:cubicBezTo>
                    <a:pt x="144" y="170"/>
                    <a:pt x="142" y="171"/>
                    <a:pt x="141" y="170"/>
                  </a:cubicBezTo>
                  <a:cubicBezTo>
                    <a:pt x="142" y="168"/>
                    <a:pt x="140" y="168"/>
                    <a:pt x="140" y="166"/>
                  </a:cubicBezTo>
                  <a:cubicBezTo>
                    <a:pt x="137" y="164"/>
                    <a:pt x="140" y="169"/>
                    <a:pt x="138" y="168"/>
                  </a:cubicBezTo>
                  <a:cubicBezTo>
                    <a:pt x="138" y="166"/>
                    <a:pt x="135" y="167"/>
                    <a:pt x="135" y="165"/>
                  </a:cubicBezTo>
                  <a:cubicBezTo>
                    <a:pt x="135" y="163"/>
                    <a:pt x="135" y="162"/>
                    <a:pt x="135" y="160"/>
                  </a:cubicBezTo>
                  <a:cubicBezTo>
                    <a:pt x="136" y="160"/>
                    <a:pt x="136" y="159"/>
                    <a:pt x="137" y="158"/>
                  </a:cubicBezTo>
                  <a:cubicBezTo>
                    <a:pt x="137" y="158"/>
                    <a:pt x="137" y="158"/>
                    <a:pt x="138" y="158"/>
                  </a:cubicBezTo>
                  <a:cubicBezTo>
                    <a:pt x="138" y="157"/>
                    <a:pt x="137" y="156"/>
                    <a:pt x="138" y="156"/>
                  </a:cubicBezTo>
                  <a:cubicBezTo>
                    <a:pt x="138" y="156"/>
                    <a:pt x="138" y="156"/>
                    <a:pt x="139" y="156"/>
                  </a:cubicBezTo>
                  <a:cubicBezTo>
                    <a:pt x="139" y="155"/>
                    <a:pt x="138" y="155"/>
                    <a:pt x="139" y="154"/>
                  </a:cubicBezTo>
                  <a:cubicBezTo>
                    <a:pt x="139" y="154"/>
                    <a:pt x="139" y="153"/>
                    <a:pt x="139" y="153"/>
                  </a:cubicBezTo>
                  <a:cubicBezTo>
                    <a:pt x="140" y="148"/>
                    <a:pt x="138" y="147"/>
                    <a:pt x="138" y="143"/>
                  </a:cubicBezTo>
                  <a:cubicBezTo>
                    <a:pt x="135" y="143"/>
                    <a:pt x="136" y="141"/>
                    <a:pt x="134" y="141"/>
                  </a:cubicBezTo>
                  <a:cubicBezTo>
                    <a:pt x="133" y="142"/>
                    <a:pt x="132" y="142"/>
                    <a:pt x="130" y="143"/>
                  </a:cubicBezTo>
                  <a:cubicBezTo>
                    <a:pt x="131" y="145"/>
                    <a:pt x="130" y="148"/>
                    <a:pt x="130" y="151"/>
                  </a:cubicBezTo>
                  <a:cubicBezTo>
                    <a:pt x="131" y="152"/>
                    <a:pt x="133" y="154"/>
                    <a:pt x="131" y="154"/>
                  </a:cubicBezTo>
                  <a:cubicBezTo>
                    <a:pt x="130" y="154"/>
                    <a:pt x="131" y="151"/>
                    <a:pt x="129" y="152"/>
                  </a:cubicBezTo>
                  <a:cubicBezTo>
                    <a:pt x="128" y="150"/>
                    <a:pt x="127" y="150"/>
                    <a:pt x="127" y="149"/>
                  </a:cubicBezTo>
                  <a:cubicBezTo>
                    <a:pt x="127" y="149"/>
                    <a:pt x="127" y="148"/>
                    <a:pt x="127" y="148"/>
                  </a:cubicBezTo>
                  <a:cubicBezTo>
                    <a:pt x="126" y="148"/>
                    <a:pt x="126" y="148"/>
                    <a:pt x="126" y="147"/>
                  </a:cubicBezTo>
                  <a:cubicBezTo>
                    <a:pt x="126" y="144"/>
                    <a:pt x="125" y="143"/>
                    <a:pt x="122" y="144"/>
                  </a:cubicBezTo>
                  <a:cubicBezTo>
                    <a:pt x="122" y="144"/>
                    <a:pt x="122" y="145"/>
                    <a:pt x="122" y="146"/>
                  </a:cubicBezTo>
                  <a:cubicBezTo>
                    <a:pt x="122" y="146"/>
                    <a:pt x="122" y="147"/>
                    <a:pt x="122" y="148"/>
                  </a:cubicBezTo>
                  <a:cubicBezTo>
                    <a:pt x="122" y="150"/>
                    <a:pt x="124" y="153"/>
                    <a:pt x="122" y="153"/>
                  </a:cubicBezTo>
                  <a:cubicBezTo>
                    <a:pt x="122" y="151"/>
                    <a:pt x="121" y="150"/>
                    <a:pt x="121" y="149"/>
                  </a:cubicBezTo>
                  <a:cubicBezTo>
                    <a:pt x="119" y="149"/>
                    <a:pt x="118" y="150"/>
                    <a:pt x="118" y="152"/>
                  </a:cubicBezTo>
                  <a:cubicBezTo>
                    <a:pt x="116" y="152"/>
                    <a:pt x="116" y="153"/>
                    <a:pt x="116" y="155"/>
                  </a:cubicBezTo>
                  <a:cubicBezTo>
                    <a:pt x="116" y="156"/>
                    <a:pt x="118" y="156"/>
                    <a:pt x="118" y="157"/>
                  </a:cubicBezTo>
                  <a:cubicBezTo>
                    <a:pt x="119" y="157"/>
                    <a:pt x="119" y="159"/>
                    <a:pt x="119" y="160"/>
                  </a:cubicBezTo>
                  <a:cubicBezTo>
                    <a:pt x="122" y="160"/>
                    <a:pt x="121" y="156"/>
                    <a:pt x="124" y="157"/>
                  </a:cubicBezTo>
                  <a:cubicBezTo>
                    <a:pt x="124" y="159"/>
                    <a:pt x="127" y="158"/>
                    <a:pt x="126" y="160"/>
                  </a:cubicBezTo>
                  <a:cubicBezTo>
                    <a:pt x="128" y="160"/>
                    <a:pt x="128" y="161"/>
                    <a:pt x="129" y="162"/>
                  </a:cubicBezTo>
                  <a:cubicBezTo>
                    <a:pt x="127" y="163"/>
                    <a:pt x="127" y="161"/>
                    <a:pt x="124" y="161"/>
                  </a:cubicBezTo>
                  <a:cubicBezTo>
                    <a:pt x="124" y="162"/>
                    <a:pt x="123" y="163"/>
                    <a:pt x="122" y="163"/>
                  </a:cubicBezTo>
                  <a:cubicBezTo>
                    <a:pt x="122" y="166"/>
                    <a:pt x="123" y="166"/>
                    <a:pt x="123" y="168"/>
                  </a:cubicBezTo>
                  <a:cubicBezTo>
                    <a:pt x="125" y="169"/>
                    <a:pt x="126" y="171"/>
                    <a:pt x="128" y="171"/>
                  </a:cubicBezTo>
                  <a:cubicBezTo>
                    <a:pt x="128" y="172"/>
                    <a:pt x="129" y="173"/>
                    <a:pt x="129" y="174"/>
                  </a:cubicBezTo>
                  <a:cubicBezTo>
                    <a:pt x="131" y="173"/>
                    <a:pt x="131" y="174"/>
                    <a:pt x="132" y="175"/>
                  </a:cubicBezTo>
                  <a:cubicBezTo>
                    <a:pt x="132" y="174"/>
                    <a:pt x="135" y="174"/>
                    <a:pt x="135" y="175"/>
                  </a:cubicBezTo>
                  <a:cubicBezTo>
                    <a:pt x="137" y="175"/>
                    <a:pt x="137" y="174"/>
                    <a:pt x="139" y="174"/>
                  </a:cubicBezTo>
                  <a:cubicBezTo>
                    <a:pt x="140" y="174"/>
                    <a:pt x="141" y="174"/>
                    <a:pt x="141" y="175"/>
                  </a:cubicBezTo>
                  <a:cubicBezTo>
                    <a:pt x="140" y="175"/>
                    <a:pt x="139" y="176"/>
                    <a:pt x="138" y="176"/>
                  </a:cubicBezTo>
                  <a:cubicBezTo>
                    <a:pt x="137" y="177"/>
                    <a:pt x="136" y="177"/>
                    <a:pt x="135" y="177"/>
                  </a:cubicBezTo>
                  <a:cubicBezTo>
                    <a:pt x="134" y="180"/>
                    <a:pt x="132" y="179"/>
                    <a:pt x="132" y="183"/>
                  </a:cubicBezTo>
                  <a:cubicBezTo>
                    <a:pt x="133" y="183"/>
                    <a:pt x="134" y="184"/>
                    <a:pt x="135" y="185"/>
                  </a:cubicBezTo>
                  <a:cubicBezTo>
                    <a:pt x="135" y="184"/>
                    <a:pt x="136" y="184"/>
                    <a:pt x="137" y="184"/>
                  </a:cubicBezTo>
                  <a:cubicBezTo>
                    <a:pt x="137" y="183"/>
                    <a:pt x="137" y="183"/>
                    <a:pt x="138" y="183"/>
                  </a:cubicBezTo>
                  <a:cubicBezTo>
                    <a:pt x="138" y="182"/>
                    <a:pt x="139" y="182"/>
                    <a:pt x="140" y="182"/>
                  </a:cubicBezTo>
                  <a:cubicBezTo>
                    <a:pt x="140" y="181"/>
                    <a:pt x="141" y="181"/>
                    <a:pt x="142" y="180"/>
                  </a:cubicBezTo>
                  <a:cubicBezTo>
                    <a:pt x="142" y="180"/>
                    <a:pt x="142" y="179"/>
                    <a:pt x="142" y="179"/>
                  </a:cubicBezTo>
                  <a:cubicBezTo>
                    <a:pt x="143" y="179"/>
                    <a:pt x="143" y="179"/>
                    <a:pt x="144" y="178"/>
                  </a:cubicBezTo>
                  <a:cubicBezTo>
                    <a:pt x="144" y="178"/>
                    <a:pt x="144" y="178"/>
                    <a:pt x="144" y="177"/>
                  </a:cubicBezTo>
                  <a:cubicBezTo>
                    <a:pt x="144" y="177"/>
                    <a:pt x="145" y="178"/>
                    <a:pt x="145" y="177"/>
                  </a:cubicBezTo>
                  <a:cubicBezTo>
                    <a:pt x="145" y="177"/>
                    <a:pt x="144" y="176"/>
                    <a:pt x="145" y="176"/>
                  </a:cubicBezTo>
                  <a:cubicBezTo>
                    <a:pt x="145" y="175"/>
                    <a:pt x="146" y="176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5"/>
                    <a:pt x="147" y="175"/>
                  </a:cubicBezTo>
                  <a:cubicBezTo>
                    <a:pt x="147" y="173"/>
                    <a:pt x="147" y="173"/>
                    <a:pt x="147" y="172"/>
                  </a:cubicBezTo>
                  <a:cubicBezTo>
                    <a:pt x="147" y="171"/>
                    <a:pt x="145" y="172"/>
                    <a:pt x="145" y="171"/>
                  </a:cubicBezTo>
                  <a:cubicBezTo>
                    <a:pt x="145" y="171"/>
                    <a:pt x="145" y="170"/>
                    <a:pt x="145" y="170"/>
                  </a:cubicBezTo>
                  <a:close/>
                  <a:moveTo>
                    <a:pt x="245" y="94"/>
                  </a:moveTo>
                  <a:cubicBezTo>
                    <a:pt x="246" y="94"/>
                    <a:pt x="246" y="95"/>
                    <a:pt x="246" y="95"/>
                  </a:cubicBezTo>
                  <a:cubicBezTo>
                    <a:pt x="247" y="96"/>
                    <a:pt x="247" y="97"/>
                    <a:pt x="247" y="98"/>
                  </a:cubicBezTo>
                  <a:cubicBezTo>
                    <a:pt x="250" y="99"/>
                    <a:pt x="250" y="97"/>
                    <a:pt x="252" y="97"/>
                  </a:cubicBezTo>
                  <a:cubicBezTo>
                    <a:pt x="252" y="99"/>
                    <a:pt x="255" y="98"/>
                    <a:pt x="254" y="100"/>
                  </a:cubicBezTo>
                  <a:cubicBezTo>
                    <a:pt x="255" y="101"/>
                    <a:pt x="257" y="100"/>
                    <a:pt x="257" y="102"/>
                  </a:cubicBezTo>
                  <a:cubicBezTo>
                    <a:pt x="257" y="103"/>
                    <a:pt x="257" y="103"/>
                    <a:pt x="258" y="103"/>
                  </a:cubicBezTo>
                  <a:cubicBezTo>
                    <a:pt x="259" y="102"/>
                    <a:pt x="259" y="101"/>
                    <a:pt x="261" y="101"/>
                  </a:cubicBezTo>
                  <a:cubicBezTo>
                    <a:pt x="263" y="101"/>
                    <a:pt x="264" y="99"/>
                    <a:pt x="263" y="97"/>
                  </a:cubicBezTo>
                  <a:cubicBezTo>
                    <a:pt x="261" y="96"/>
                    <a:pt x="259" y="100"/>
                    <a:pt x="258" y="97"/>
                  </a:cubicBezTo>
                  <a:cubicBezTo>
                    <a:pt x="257" y="95"/>
                    <a:pt x="262" y="98"/>
                    <a:pt x="262" y="95"/>
                  </a:cubicBezTo>
                  <a:cubicBezTo>
                    <a:pt x="260" y="95"/>
                    <a:pt x="259" y="95"/>
                    <a:pt x="259" y="94"/>
                  </a:cubicBezTo>
                  <a:cubicBezTo>
                    <a:pt x="260" y="94"/>
                    <a:pt x="260" y="93"/>
                    <a:pt x="262" y="93"/>
                  </a:cubicBezTo>
                  <a:cubicBezTo>
                    <a:pt x="262" y="92"/>
                    <a:pt x="262" y="92"/>
                    <a:pt x="262" y="92"/>
                  </a:cubicBezTo>
                  <a:cubicBezTo>
                    <a:pt x="264" y="89"/>
                    <a:pt x="256" y="90"/>
                    <a:pt x="256" y="92"/>
                  </a:cubicBezTo>
                  <a:cubicBezTo>
                    <a:pt x="256" y="92"/>
                    <a:pt x="256" y="93"/>
                    <a:pt x="255" y="93"/>
                  </a:cubicBezTo>
                  <a:cubicBezTo>
                    <a:pt x="255" y="93"/>
                    <a:pt x="255" y="93"/>
                    <a:pt x="254" y="93"/>
                  </a:cubicBezTo>
                  <a:cubicBezTo>
                    <a:pt x="254" y="93"/>
                    <a:pt x="253" y="92"/>
                    <a:pt x="254" y="92"/>
                  </a:cubicBezTo>
                  <a:cubicBezTo>
                    <a:pt x="255" y="87"/>
                    <a:pt x="251" y="87"/>
                    <a:pt x="251" y="83"/>
                  </a:cubicBezTo>
                  <a:cubicBezTo>
                    <a:pt x="249" y="84"/>
                    <a:pt x="246" y="84"/>
                    <a:pt x="245" y="85"/>
                  </a:cubicBezTo>
                  <a:cubicBezTo>
                    <a:pt x="245" y="87"/>
                    <a:pt x="245" y="89"/>
                    <a:pt x="244" y="90"/>
                  </a:cubicBezTo>
                  <a:cubicBezTo>
                    <a:pt x="244" y="91"/>
                    <a:pt x="244" y="91"/>
                    <a:pt x="243" y="91"/>
                  </a:cubicBezTo>
                  <a:cubicBezTo>
                    <a:pt x="243" y="91"/>
                    <a:pt x="243" y="92"/>
                    <a:pt x="243" y="93"/>
                  </a:cubicBezTo>
                  <a:cubicBezTo>
                    <a:pt x="244" y="92"/>
                    <a:pt x="245" y="93"/>
                    <a:pt x="245" y="94"/>
                  </a:cubicBezTo>
                  <a:close/>
                  <a:moveTo>
                    <a:pt x="113" y="243"/>
                  </a:moveTo>
                  <a:cubicBezTo>
                    <a:pt x="110" y="243"/>
                    <a:pt x="109" y="245"/>
                    <a:pt x="106" y="245"/>
                  </a:cubicBezTo>
                  <a:cubicBezTo>
                    <a:pt x="106" y="244"/>
                    <a:pt x="105" y="244"/>
                    <a:pt x="105" y="243"/>
                  </a:cubicBezTo>
                  <a:cubicBezTo>
                    <a:pt x="105" y="244"/>
                    <a:pt x="104" y="244"/>
                    <a:pt x="104" y="244"/>
                  </a:cubicBezTo>
                  <a:cubicBezTo>
                    <a:pt x="103" y="245"/>
                    <a:pt x="102" y="246"/>
                    <a:pt x="101" y="246"/>
                  </a:cubicBezTo>
                  <a:cubicBezTo>
                    <a:pt x="101" y="248"/>
                    <a:pt x="100" y="248"/>
                    <a:pt x="99" y="248"/>
                  </a:cubicBezTo>
                  <a:cubicBezTo>
                    <a:pt x="99" y="249"/>
                    <a:pt x="100" y="250"/>
                    <a:pt x="99" y="251"/>
                  </a:cubicBezTo>
                  <a:cubicBezTo>
                    <a:pt x="99" y="251"/>
                    <a:pt x="98" y="251"/>
                    <a:pt x="97" y="251"/>
                  </a:cubicBezTo>
                  <a:cubicBezTo>
                    <a:pt x="97" y="253"/>
                    <a:pt x="97" y="254"/>
                    <a:pt x="97" y="256"/>
                  </a:cubicBezTo>
                  <a:cubicBezTo>
                    <a:pt x="97" y="256"/>
                    <a:pt x="98" y="256"/>
                    <a:pt x="98" y="256"/>
                  </a:cubicBezTo>
                  <a:cubicBezTo>
                    <a:pt x="98" y="255"/>
                    <a:pt x="99" y="255"/>
                    <a:pt x="99" y="255"/>
                  </a:cubicBezTo>
                  <a:cubicBezTo>
                    <a:pt x="100" y="255"/>
                    <a:pt x="101" y="253"/>
                    <a:pt x="102" y="253"/>
                  </a:cubicBezTo>
                  <a:cubicBezTo>
                    <a:pt x="103" y="253"/>
                    <a:pt x="104" y="252"/>
                    <a:pt x="105" y="253"/>
                  </a:cubicBezTo>
                  <a:cubicBezTo>
                    <a:pt x="105" y="255"/>
                    <a:pt x="103" y="256"/>
                    <a:pt x="102" y="257"/>
                  </a:cubicBezTo>
                  <a:cubicBezTo>
                    <a:pt x="101" y="258"/>
                    <a:pt x="101" y="259"/>
                    <a:pt x="100" y="260"/>
                  </a:cubicBezTo>
                  <a:cubicBezTo>
                    <a:pt x="103" y="260"/>
                    <a:pt x="100" y="265"/>
                    <a:pt x="102" y="264"/>
                  </a:cubicBezTo>
                  <a:cubicBezTo>
                    <a:pt x="102" y="263"/>
                    <a:pt x="103" y="263"/>
                    <a:pt x="104" y="263"/>
                  </a:cubicBezTo>
                  <a:cubicBezTo>
                    <a:pt x="104" y="263"/>
                    <a:pt x="105" y="262"/>
                    <a:pt x="106" y="262"/>
                  </a:cubicBezTo>
                  <a:cubicBezTo>
                    <a:pt x="108" y="262"/>
                    <a:pt x="107" y="260"/>
                    <a:pt x="110" y="261"/>
                  </a:cubicBezTo>
                  <a:cubicBezTo>
                    <a:pt x="110" y="260"/>
                    <a:pt x="111" y="259"/>
                    <a:pt x="112" y="259"/>
                  </a:cubicBezTo>
                  <a:cubicBezTo>
                    <a:pt x="112" y="257"/>
                    <a:pt x="113" y="257"/>
                    <a:pt x="113" y="255"/>
                  </a:cubicBezTo>
                  <a:cubicBezTo>
                    <a:pt x="112" y="252"/>
                    <a:pt x="111" y="250"/>
                    <a:pt x="111" y="248"/>
                  </a:cubicBezTo>
                  <a:cubicBezTo>
                    <a:pt x="111" y="246"/>
                    <a:pt x="113" y="245"/>
                    <a:pt x="113" y="243"/>
                  </a:cubicBezTo>
                  <a:close/>
                  <a:moveTo>
                    <a:pt x="241" y="100"/>
                  </a:moveTo>
                  <a:cubicBezTo>
                    <a:pt x="241" y="103"/>
                    <a:pt x="242" y="105"/>
                    <a:pt x="245" y="105"/>
                  </a:cubicBezTo>
                  <a:cubicBezTo>
                    <a:pt x="244" y="104"/>
                    <a:pt x="245" y="103"/>
                    <a:pt x="246" y="103"/>
                  </a:cubicBezTo>
                  <a:cubicBezTo>
                    <a:pt x="248" y="98"/>
                    <a:pt x="244" y="93"/>
                    <a:pt x="240" y="96"/>
                  </a:cubicBezTo>
                  <a:cubicBezTo>
                    <a:pt x="240" y="97"/>
                    <a:pt x="240" y="97"/>
                    <a:pt x="239" y="97"/>
                  </a:cubicBezTo>
                  <a:cubicBezTo>
                    <a:pt x="239" y="99"/>
                    <a:pt x="240" y="99"/>
                    <a:pt x="241" y="100"/>
                  </a:cubicBezTo>
                  <a:close/>
                  <a:moveTo>
                    <a:pt x="257" y="89"/>
                  </a:moveTo>
                  <a:cubicBezTo>
                    <a:pt x="257" y="88"/>
                    <a:pt x="256" y="88"/>
                    <a:pt x="255" y="89"/>
                  </a:cubicBezTo>
                  <a:cubicBezTo>
                    <a:pt x="256" y="89"/>
                    <a:pt x="256" y="89"/>
                    <a:pt x="256" y="90"/>
                  </a:cubicBezTo>
                  <a:cubicBezTo>
                    <a:pt x="257" y="90"/>
                    <a:pt x="257" y="90"/>
                    <a:pt x="257" y="89"/>
                  </a:cubicBezTo>
                  <a:close/>
                  <a:moveTo>
                    <a:pt x="328" y="20"/>
                  </a:moveTo>
                  <a:cubicBezTo>
                    <a:pt x="329" y="18"/>
                    <a:pt x="331" y="19"/>
                    <a:pt x="332" y="19"/>
                  </a:cubicBezTo>
                  <a:cubicBezTo>
                    <a:pt x="331" y="14"/>
                    <a:pt x="334" y="11"/>
                    <a:pt x="333" y="6"/>
                  </a:cubicBezTo>
                  <a:cubicBezTo>
                    <a:pt x="332" y="6"/>
                    <a:pt x="331" y="6"/>
                    <a:pt x="330" y="6"/>
                  </a:cubicBezTo>
                  <a:cubicBezTo>
                    <a:pt x="330" y="9"/>
                    <a:pt x="327" y="11"/>
                    <a:pt x="327" y="14"/>
                  </a:cubicBezTo>
                  <a:cubicBezTo>
                    <a:pt x="327" y="16"/>
                    <a:pt x="326" y="19"/>
                    <a:pt x="328" y="20"/>
                  </a:cubicBezTo>
                  <a:close/>
                  <a:moveTo>
                    <a:pt x="303" y="72"/>
                  </a:moveTo>
                  <a:cubicBezTo>
                    <a:pt x="302" y="71"/>
                    <a:pt x="303" y="71"/>
                    <a:pt x="304" y="71"/>
                  </a:cubicBezTo>
                  <a:cubicBezTo>
                    <a:pt x="304" y="71"/>
                    <a:pt x="304" y="70"/>
                    <a:pt x="304" y="69"/>
                  </a:cubicBezTo>
                  <a:cubicBezTo>
                    <a:pt x="303" y="69"/>
                    <a:pt x="302" y="69"/>
                    <a:pt x="302" y="69"/>
                  </a:cubicBezTo>
                  <a:cubicBezTo>
                    <a:pt x="302" y="70"/>
                    <a:pt x="301" y="70"/>
                    <a:pt x="301" y="70"/>
                  </a:cubicBezTo>
                  <a:cubicBezTo>
                    <a:pt x="301" y="72"/>
                    <a:pt x="302" y="72"/>
                    <a:pt x="303" y="72"/>
                  </a:cubicBezTo>
                  <a:close/>
                  <a:moveTo>
                    <a:pt x="114" y="196"/>
                  </a:moveTo>
                  <a:cubicBezTo>
                    <a:pt x="113" y="197"/>
                    <a:pt x="114" y="198"/>
                    <a:pt x="113" y="198"/>
                  </a:cubicBezTo>
                  <a:cubicBezTo>
                    <a:pt x="112" y="198"/>
                    <a:pt x="111" y="198"/>
                    <a:pt x="110" y="198"/>
                  </a:cubicBezTo>
                  <a:cubicBezTo>
                    <a:pt x="110" y="199"/>
                    <a:pt x="109" y="198"/>
                    <a:pt x="108" y="199"/>
                  </a:cubicBezTo>
                  <a:cubicBezTo>
                    <a:pt x="108" y="199"/>
                    <a:pt x="108" y="200"/>
                    <a:pt x="107" y="201"/>
                  </a:cubicBezTo>
                  <a:cubicBezTo>
                    <a:pt x="107" y="201"/>
                    <a:pt x="106" y="200"/>
                    <a:pt x="106" y="201"/>
                  </a:cubicBezTo>
                  <a:cubicBezTo>
                    <a:pt x="105" y="201"/>
                    <a:pt x="106" y="202"/>
                    <a:pt x="106" y="202"/>
                  </a:cubicBezTo>
                  <a:cubicBezTo>
                    <a:pt x="107" y="203"/>
                    <a:pt x="108" y="201"/>
                    <a:pt x="108" y="201"/>
                  </a:cubicBezTo>
                  <a:cubicBezTo>
                    <a:pt x="108" y="201"/>
                    <a:pt x="108" y="202"/>
                    <a:pt x="108" y="202"/>
                  </a:cubicBezTo>
                  <a:cubicBezTo>
                    <a:pt x="108" y="203"/>
                    <a:pt x="109" y="202"/>
                    <a:pt x="109" y="202"/>
                  </a:cubicBezTo>
                  <a:cubicBezTo>
                    <a:pt x="109" y="203"/>
                    <a:pt x="109" y="203"/>
                    <a:pt x="109" y="203"/>
                  </a:cubicBezTo>
                  <a:cubicBezTo>
                    <a:pt x="109" y="204"/>
                    <a:pt x="111" y="203"/>
                    <a:pt x="111" y="203"/>
                  </a:cubicBezTo>
                  <a:cubicBezTo>
                    <a:pt x="111" y="201"/>
                    <a:pt x="112" y="200"/>
                    <a:pt x="114" y="200"/>
                  </a:cubicBezTo>
                  <a:cubicBezTo>
                    <a:pt x="114" y="199"/>
                    <a:pt x="115" y="199"/>
                    <a:pt x="115" y="198"/>
                  </a:cubicBezTo>
                  <a:cubicBezTo>
                    <a:pt x="115" y="197"/>
                    <a:pt x="114" y="197"/>
                    <a:pt x="114" y="196"/>
                  </a:cubicBezTo>
                  <a:close/>
                  <a:moveTo>
                    <a:pt x="309" y="31"/>
                  </a:moveTo>
                  <a:cubicBezTo>
                    <a:pt x="309" y="33"/>
                    <a:pt x="311" y="32"/>
                    <a:pt x="312" y="34"/>
                  </a:cubicBezTo>
                  <a:cubicBezTo>
                    <a:pt x="313" y="35"/>
                    <a:pt x="313" y="37"/>
                    <a:pt x="316" y="37"/>
                  </a:cubicBezTo>
                  <a:cubicBezTo>
                    <a:pt x="317" y="36"/>
                    <a:pt x="317" y="34"/>
                    <a:pt x="319" y="34"/>
                  </a:cubicBezTo>
                  <a:cubicBezTo>
                    <a:pt x="319" y="35"/>
                    <a:pt x="319" y="37"/>
                    <a:pt x="319" y="39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318" y="40"/>
                    <a:pt x="318" y="41"/>
                    <a:pt x="317" y="41"/>
                  </a:cubicBezTo>
                  <a:cubicBezTo>
                    <a:pt x="317" y="41"/>
                    <a:pt x="317" y="41"/>
                    <a:pt x="317" y="42"/>
                  </a:cubicBezTo>
                  <a:cubicBezTo>
                    <a:pt x="315" y="43"/>
                    <a:pt x="317" y="44"/>
                    <a:pt x="316" y="45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5" y="47"/>
                    <a:pt x="315" y="49"/>
                    <a:pt x="315" y="50"/>
                  </a:cubicBezTo>
                  <a:cubicBezTo>
                    <a:pt x="317" y="50"/>
                    <a:pt x="318" y="50"/>
                    <a:pt x="318" y="48"/>
                  </a:cubicBezTo>
                  <a:cubicBezTo>
                    <a:pt x="319" y="48"/>
                    <a:pt x="320" y="47"/>
                    <a:pt x="321" y="46"/>
                  </a:cubicBezTo>
                  <a:cubicBezTo>
                    <a:pt x="321" y="45"/>
                    <a:pt x="321" y="43"/>
                    <a:pt x="321" y="41"/>
                  </a:cubicBezTo>
                  <a:cubicBezTo>
                    <a:pt x="324" y="41"/>
                    <a:pt x="323" y="39"/>
                    <a:pt x="326" y="40"/>
                  </a:cubicBezTo>
                  <a:cubicBezTo>
                    <a:pt x="326" y="39"/>
                    <a:pt x="326" y="37"/>
                    <a:pt x="325" y="36"/>
                  </a:cubicBezTo>
                  <a:cubicBezTo>
                    <a:pt x="324" y="36"/>
                    <a:pt x="324" y="36"/>
                    <a:pt x="324" y="35"/>
                  </a:cubicBezTo>
                  <a:cubicBezTo>
                    <a:pt x="324" y="35"/>
                    <a:pt x="324" y="35"/>
                    <a:pt x="323" y="35"/>
                  </a:cubicBezTo>
                  <a:cubicBezTo>
                    <a:pt x="322" y="32"/>
                    <a:pt x="326" y="33"/>
                    <a:pt x="326" y="31"/>
                  </a:cubicBezTo>
                  <a:cubicBezTo>
                    <a:pt x="326" y="31"/>
                    <a:pt x="326" y="31"/>
                    <a:pt x="326" y="31"/>
                  </a:cubicBezTo>
                  <a:cubicBezTo>
                    <a:pt x="327" y="30"/>
                    <a:pt x="327" y="30"/>
                    <a:pt x="327" y="29"/>
                  </a:cubicBezTo>
                  <a:cubicBezTo>
                    <a:pt x="327" y="29"/>
                    <a:pt x="327" y="29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7"/>
                    <a:pt x="328" y="28"/>
                    <a:pt x="328" y="27"/>
                  </a:cubicBezTo>
                  <a:cubicBezTo>
                    <a:pt x="327" y="27"/>
                    <a:pt x="326" y="26"/>
                    <a:pt x="327" y="24"/>
                  </a:cubicBezTo>
                  <a:cubicBezTo>
                    <a:pt x="326" y="24"/>
                    <a:pt x="325" y="24"/>
                    <a:pt x="325" y="23"/>
                  </a:cubicBezTo>
                  <a:cubicBezTo>
                    <a:pt x="325" y="21"/>
                    <a:pt x="325" y="19"/>
                    <a:pt x="323" y="19"/>
                  </a:cubicBezTo>
                  <a:cubicBezTo>
                    <a:pt x="324" y="20"/>
                    <a:pt x="321" y="23"/>
                    <a:pt x="320" y="20"/>
                  </a:cubicBezTo>
                  <a:cubicBezTo>
                    <a:pt x="321" y="19"/>
                    <a:pt x="322" y="19"/>
                    <a:pt x="322" y="18"/>
                  </a:cubicBezTo>
                  <a:cubicBezTo>
                    <a:pt x="322" y="16"/>
                    <a:pt x="323" y="15"/>
                    <a:pt x="324" y="14"/>
                  </a:cubicBezTo>
                  <a:cubicBezTo>
                    <a:pt x="323" y="11"/>
                    <a:pt x="325" y="11"/>
                    <a:pt x="325" y="9"/>
                  </a:cubicBezTo>
                  <a:cubicBezTo>
                    <a:pt x="322" y="8"/>
                    <a:pt x="322" y="10"/>
                    <a:pt x="320" y="10"/>
                  </a:cubicBezTo>
                  <a:cubicBezTo>
                    <a:pt x="320" y="11"/>
                    <a:pt x="318" y="11"/>
                    <a:pt x="318" y="12"/>
                  </a:cubicBezTo>
                  <a:cubicBezTo>
                    <a:pt x="317" y="12"/>
                    <a:pt x="318" y="13"/>
                    <a:pt x="317" y="13"/>
                  </a:cubicBezTo>
                  <a:cubicBezTo>
                    <a:pt x="317" y="12"/>
                    <a:pt x="316" y="13"/>
                    <a:pt x="315" y="13"/>
                  </a:cubicBezTo>
                  <a:cubicBezTo>
                    <a:pt x="315" y="13"/>
                    <a:pt x="314" y="13"/>
                    <a:pt x="314" y="13"/>
                  </a:cubicBezTo>
                  <a:cubicBezTo>
                    <a:pt x="314" y="15"/>
                    <a:pt x="312" y="13"/>
                    <a:pt x="312" y="15"/>
                  </a:cubicBezTo>
                  <a:cubicBezTo>
                    <a:pt x="312" y="16"/>
                    <a:pt x="313" y="18"/>
                    <a:pt x="314" y="17"/>
                  </a:cubicBezTo>
                  <a:cubicBezTo>
                    <a:pt x="314" y="17"/>
                    <a:pt x="315" y="17"/>
                    <a:pt x="315" y="17"/>
                  </a:cubicBezTo>
                  <a:cubicBezTo>
                    <a:pt x="315" y="17"/>
                    <a:pt x="315" y="18"/>
                    <a:pt x="315" y="18"/>
                  </a:cubicBezTo>
                  <a:cubicBezTo>
                    <a:pt x="316" y="18"/>
                    <a:pt x="318" y="18"/>
                    <a:pt x="319" y="20"/>
                  </a:cubicBezTo>
                  <a:cubicBezTo>
                    <a:pt x="316" y="20"/>
                    <a:pt x="319" y="22"/>
                    <a:pt x="319" y="24"/>
                  </a:cubicBezTo>
                  <a:cubicBezTo>
                    <a:pt x="313" y="23"/>
                    <a:pt x="319" y="27"/>
                    <a:pt x="317" y="28"/>
                  </a:cubicBezTo>
                  <a:cubicBezTo>
                    <a:pt x="314" y="28"/>
                    <a:pt x="313" y="27"/>
                    <a:pt x="312" y="26"/>
                  </a:cubicBezTo>
                  <a:cubicBezTo>
                    <a:pt x="311" y="27"/>
                    <a:pt x="310" y="27"/>
                    <a:pt x="308" y="28"/>
                  </a:cubicBezTo>
                  <a:cubicBezTo>
                    <a:pt x="308" y="29"/>
                    <a:pt x="308" y="31"/>
                    <a:pt x="309" y="31"/>
                  </a:cubicBezTo>
                  <a:close/>
                  <a:moveTo>
                    <a:pt x="297" y="36"/>
                  </a:moveTo>
                  <a:cubicBezTo>
                    <a:pt x="297" y="34"/>
                    <a:pt x="298" y="34"/>
                    <a:pt x="298" y="32"/>
                  </a:cubicBezTo>
                  <a:cubicBezTo>
                    <a:pt x="297" y="32"/>
                    <a:pt x="295" y="32"/>
                    <a:pt x="295" y="33"/>
                  </a:cubicBezTo>
                  <a:cubicBezTo>
                    <a:pt x="294" y="35"/>
                    <a:pt x="295" y="36"/>
                    <a:pt x="297" y="36"/>
                  </a:cubicBezTo>
                  <a:close/>
                  <a:moveTo>
                    <a:pt x="330" y="29"/>
                  </a:moveTo>
                  <a:cubicBezTo>
                    <a:pt x="331" y="27"/>
                    <a:pt x="333" y="28"/>
                    <a:pt x="333" y="25"/>
                  </a:cubicBezTo>
                  <a:cubicBezTo>
                    <a:pt x="332" y="25"/>
                    <a:pt x="331" y="25"/>
                    <a:pt x="330" y="26"/>
                  </a:cubicBezTo>
                  <a:cubicBezTo>
                    <a:pt x="330" y="26"/>
                    <a:pt x="328" y="29"/>
                    <a:pt x="330" y="29"/>
                  </a:cubicBezTo>
                  <a:close/>
                  <a:moveTo>
                    <a:pt x="325" y="17"/>
                  </a:moveTo>
                  <a:cubicBezTo>
                    <a:pt x="325" y="17"/>
                    <a:pt x="326" y="16"/>
                    <a:pt x="326" y="16"/>
                  </a:cubicBezTo>
                  <a:cubicBezTo>
                    <a:pt x="326" y="16"/>
                    <a:pt x="324" y="16"/>
                    <a:pt x="325" y="17"/>
                  </a:cubicBezTo>
                  <a:close/>
                  <a:moveTo>
                    <a:pt x="329" y="21"/>
                  </a:moveTo>
                  <a:cubicBezTo>
                    <a:pt x="329" y="21"/>
                    <a:pt x="328" y="21"/>
                    <a:pt x="328" y="22"/>
                  </a:cubicBezTo>
                  <a:cubicBezTo>
                    <a:pt x="325" y="23"/>
                    <a:pt x="331" y="24"/>
                    <a:pt x="329" y="21"/>
                  </a:cubicBezTo>
                  <a:close/>
                  <a:moveTo>
                    <a:pt x="257" y="78"/>
                  </a:moveTo>
                  <a:cubicBezTo>
                    <a:pt x="260" y="78"/>
                    <a:pt x="261" y="80"/>
                    <a:pt x="262" y="81"/>
                  </a:cubicBezTo>
                  <a:cubicBezTo>
                    <a:pt x="263" y="79"/>
                    <a:pt x="262" y="78"/>
                    <a:pt x="262" y="77"/>
                  </a:cubicBezTo>
                  <a:cubicBezTo>
                    <a:pt x="261" y="77"/>
                    <a:pt x="261" y="76"/>
                    <a:pt x="261" y="76"/>
                  </a:cubicBezTo>
                  <a:cubicBezTo>
                    <a:pt x="261" y="74"/>
                    <a:pt x="258" y="74"/>
                    <a:pt x="256" y="74"/>
                  </a:cubicBezTo>
                  <a:cubicBezTo>
                    <a:pt x="256" y="76"/>
                    <a:pt x="257" y="76"/>
                    <a:pt x="257" y="78"/>
                  </a:cubicBezTo>
                  <a:close/>
                  <a:moveTo>
                    <a:pt x="263" y="75"/>
                  </a:moveTo>
                  <a:cubicBezTo>
                    <a:pt x="263" y="74"/>
                    <a:pt x="264" y="74"/>
                    <a:pt x="264" y="74"/>
                  </a:cubicBezTo>
                  <a:cubicBezTo>
                    <a:pt x="264" y="73"/>
                    <a:pt x="264" y="73"/>
                    <a:pt x="264" y="72"/>
                  </a:cubicBezTo>
                  <a:cubicBezTo>
                    <a:pt x="264" y="72"/>
                    <a:pt x="263" y="72"/>
                    <a:pt x="262" y="72"/>
                  </a:cubicBezTo>
                  <a:cubicBezTo>
                    <a:pt x="263" y="74"/>
                    <a:pt x="261" y="74"/>
                    <a:pt x="262" y="76"/>
                  </a:cubicBezTo>
                  <a:cubicBezTo>
                    <a:pt x="263" y="76"/>
                    <a:pt x="263" y="76"/>
                    <a:pt x="263" y="75"/>
                  </a:cubicBezTo>
                  <a:close/>
                  <a:moveTo>
                    <a:pt x="277" y="77"/>
                  </a:moveTo>
                  <a:cubicBezTo>
                    <a:pt x="278" y="76"/>
                    <a:pt x="278" y="76"/>
                    <a:pt x="279" y="75"/>
                  </a:cubicBezTo>
                  <a:cubicBezTo>
                    <a:pt x="276" y="74"/>
                    <a:pt x="275" y="76"/>
                    <a:pt x="275" y="78"/>
                  </a:cubicBezTo>
                  <a:cubicBezTo>
                    <a:pt x="276" y="78"/>
                    <a:pt x="277" y="78"/>
                    <a:pt x="277" y="77"/>
                  </a:cubicBezTo>
                  <a:close/>
                  <a:moveTo>
                    <a:pt x="259" y="86"/>
                  </a:moveTo>
                  <a:cubicBezTo>
                    <a:pt x="260" y="84"/>
                    <a:pt x="256" y="85"/>
                    <a:pt x="257" y="82"/>
                  </a:cubicBezTo>
                  <a:cubicBezTo>
                    <a:pt x="256" y="82"/>
                    <a:pt x="255" y="82"/>
                    <a:pt x="254" y="82"/>
                  </a:cubicBezTo>
                  <a:cubicBezTo>
                    <a:pt x="254" y="83"/>
                    <a:pt x="253" y="83"/>
                    <a:pt x="253" y="83"/>
                  </a:cubicBezTo>
                  <a:cubicBezTo>
                    <a:pt x="253" y="83"/>
                    <a:pt x="253" y="83"/>
                    <a:pt x="253" y="84"/>
                  </a:cubicBezTo>
                  <a:cubicBezTo>
                    <a:pt x="255" y="85"/>
                    <a:pt x="255" y="87"/>
                    <a:pt x="259" y="86"/>
                  </a:cubicBezTo>
                  <a:close/>
                  <a:moveTo>
                    <a:pt x="263" y="83"/>
                  </a:moveTo>
                  <a:cubicBezTo>
                    <a:pt x="263" y="83"/>
                    <a:pt x="263" y="84"/>
                    <a:pt x="262" y="84"/>
                  </a:cubicBezTo>
                  <a:cubicBezTo>
                    <a:pt x="262" y="84"/>
                    <a:pt x="262" y="85"/>
                    <a:pt x="262" y="86"/>
                  </a:cubicBezTo>
                  <a:cubicBezTo>
                    <a:pt x="262" y="87"/>
                    <a:pt x="263" y="88"/>
                    <a:pt x="265" y="87"/>
                  </a:cubicBezTo>
                  <a:cubicBezTo>
                    <a:pt x="264" y="85"/>
                    <a:pt x="264" y="84"/>
                    <a:pt x="265" y="81"/>
                  </a:cubicBezTo>
                  <a:cubicBezTo>
                    <a:pt x="264" y="81"/>
                    <a:pt x="263" y="82"/>
                    <a:pt x="263" y="83"/>
                  </a:cubicBezTo>
                  <a:close/>
                  <a:moveTo>
                    <a:pt x="267" y="86"/>
                  </a:moveTo>
                  <a:cubicBezTo>
                    <a:pt x="267" y="84"/>
                    <a:pt x="269" y="85"/>
                    <a:pt x="270" y="84"/>
                  </a:cubicBezTo>
                  <a:cubicBezTo>
                    <a:pt x="271" y="84"/>
                    <a:pt x="272" y="84"/>
                    <a:pt x="273" y="84"/>
                  </a:cubicBezTo>
                  <a:cubicBezTo>
                    <a:pt x="273" y="81"/>
                    <a:pt x="277" y="83"/>
                    <a:pt x="276" y="80"/>
                  </a:cubicBezTo>
                  <a:cubicBezTo>
                    <a:pt x="275" y="80"/>
                    <a:pt x="275" y="79"/>
                    <a:pt x="274" y="79"/>
                  </a:cubicBezTo>
                  <a:cubicBezTo>
                    <a:pt x="274" y="79"/>
                    <a:pt x="274" y="80"/>
                    <a:pt x="273" y="80"/>
                  </a:cubicBezTo>
                  <a:cubicBezTo>
                    <a:pt x="273" y="80"/>
                    <a:pt x="272" y="80"/>
                    <a:pt x="271" y="80"/>
                  </a:cubicBezTo>
                  <a:cubicBezTo>
                    <a:pt x="271" y="80"/>
                    <a:pt x="271" y="79"/>
                    <a:pt x="271" y="79"/>
                  </a:cubicBezTo>
                  <a:cubicBezTo>
                    <a:pt x="270" y="81"/>
                    <a:pt x="268" y="80"/>
                    <a:pt x="268" y="82"/>
                  </a:cubicBezTo>
                  <a:cubicBezTo>
                    <a:pt x="266" y="82"/>
                    <a:pt x="265" y="85"/>
                    <a:pt x="267" y="86"/>
                  </a:cubicBezTo>
                  <a:close/>
                  <a:moveTo>
                    <a:pt x="268" y="93"/>
                  </a:moveTo>
                  <a:cubicBezTo>
                    <a:pt x="269" y="93"/>
                    <a:pt x="269" y="91"/>
                    <a:pt x="271" y="92"/>
                  </a:cubicBezTo>
                  <a:cubicBezTo>
                    <a:pt x="271" y="90"/>
                    <a:pt x="270" y="90"/>
                    <a:pt x="270" y="89"/>
                  </a:cubicBezTo>
                  <a:cubicBezTo>
                    <a:pt x="269" y="88"/>
                    <a:pt x="269" y="87"/>
                    <a:pt x="268" y="86"/>
                  </a:cubicBezTo>
                  <a:cubicBezTo>
                    <a:pt x="268" y="87"/>
                    <a:pt x="266" y="87"/>
                    <a:pt x="266" y="88"/>
                  </a:cubicBezTo>
                  <a:cubicBezTo>
                    <a:pt x="266" y="89"/>
                    <a:pt x="265" y="89"/>
                    <a:pt x="265" y="90"/>
                  </a:cubicBezTo>
                  <a:cubicBezTo>
                    <a:pt x="265" y="91"/>
                    <a:pt x="265" y="91"/>
                    <a:pt x="264" y="91"/>
                  </a:cubicBezTo>
                  <a:cubicBezTo>
                    <a:pt x="264" y="91"/>
                    <a:pt x="264" y="93"/>
                    <a:pt x="264" y="93"/>
                  </a:cubicBezTo>
                  <a:cubicBezTo>
                    <a:pt x="265" y="93"/>
                    <a:pt x="266" y="92"/>
                    <a:pt x="267" y="92"/>
                  </a:cubicBezTo>
                  <a:cubicBezTo>
                    <a:pt x="267" y="92"/>
                    <a:pt x="268" y="93"/>
                    <a:pt x="268" y="93"/>
                  </a:cubicBezTo>
                  <a:close/>
                  <a:moveTo>
                    <a:pt x="98" y="145"/>
                  </a:moveTo>
                  <a:cubicBezTo>
                    <a:pt x="97" y="149"/>
                    <a:pt x="101" y="148"/>
                    <a:pt x="101" y="152"/>
                  </a:cubicBezTo>
                  <a:cubicBezTo>
                    <a:pt x="102" y="151"/>
                    <a:pt x="103" y="152"/>
                    <a:pt x="104" y="152"/>
                  </a:cubicBezTo>
                  <a:cubicBezTo>
                    <a:pt x="104" y="151"/>
                    <a:pt x="103" y="150"/>
                    <a:pt x="103" y="150"/>
                  </a:cubicBezTo>
                  <a:cubicBezTo>
                    <a:pt x="103" y="149"/>
                    <a:pt x="104" y="149"/>
                    <a:pt x="104" y="148"/>
                  </a:cubicBezTo>
                  <a:cubicBezTo>
                    <a:pt x="102" y="147"/>
                    <a:pt x="101" y="145"/>
                    <a:pt x="98" y="145"/>
                  </a:cubicBezTo>
                  <a:close/>
                  <a:moveTo>
                    <a:pt x="92" y="166"/>
                  </a:moveTo>
                  <a:cubicBezTo>
                    <a:pt x="92" y="166"/>
                    <a:pt x="93" y="166"/>
                    <a:pt x="93" y="166"/>
                  </a:cubicBezTo>
                  <a:cubicBezTo>
                    <a:pt x="94" y="166"/>
                    <a:pt x="94" y="167"/>
                    <a:pt x="93" y="167"/>
                  </a:cubicBezTo>
                  <a:cubicBezTo>
                    <a:pt x="93" y="167"/>
                    <a:pt x="93" y="167"/>
                    <a:pt x="93" y="168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3" y="169"/>
                    <a:pt x="93" y="169"/>
                    <a:pt x="94" y="169"/>
                  </a:cubicBezTo>
                  <a:cubicBezTo>
                    <a:pt x="95" y="168"/>
                    <a:pt x="95" y="167"/>
                    <a:pt x="97" y="167"/>
                  </a:cubicBezTo>
                  <a:cubicBezTo>
                    <a:pt x="97" y="166"/>
                    <a:pt x="97" y="166"/>
                    <a:pt x="97" y="165"/>
                  </a:cubicBezTo>
                  <a:cubicBezTo>
                    <a:pt x="97" y="165"/>
                    <a:pt x="96" y="163"/>
                    <a:pt x="97" y="163"/>
                  </a:cubicBezTo>
                  <a:cubicBezTo>
                    <a:pt x="97" y="163"/>
                    <a:pt x="97" y="163"/>
                    <a:pt x="97" y="162"/>
                  </a:cubicBezTo>
                  <a:cubicBezTo>
                    <a:pt x="98" y="162"/>
                    <a:pt x="98" y="161"/>
                    <a:pt x="98" y="161"/>
                  </a:cubicBezTo>
                  <a:cubicBezTo>
                    <a:pt x="98" y="160"/>
                    <a:pt x="98" y="160"/>
                    <a:pt x="98" y="159"/>
                  </a:cubicBezTo>
                  <a:cubicBezTo>
                    <a:pt x="100" y="159"/>
                    <a:pt x="100" y="156"/>
                    <a:pt x="100" y="154"/>
                  </a:cubicBezTo>
                  <a:cubicBezTo>
                    <a:pt x="100" y="152"/>
                    <a:pt x="98" y="151"/>
                    <a:pt x="97" y="150"/>
                  </a:cubicBezTo>
                  <a:cubicBezTo>
                    <a:pt x="98" y="148"/>
                    <a:pt x="97" y="146"/>
                    <a:pt x="96" y="146"/>
                  </a:cubicBezTo>
                  <a:cubicBezTo>
                    <a:pt x="96" y="149"/>
                    <a:pt x="95" y="151"/>
                    <a:pt x="97" y="152"/>
                  </a:cubicBezTo>
                  <a:cubicBezTo>
                    <a:pt x="96" y="152"/>
                    <a:pt x="96" y="154"/>
                    <a:pt x="96" y="154"/>
                  </a:cubicBezTo>
                  <a:cubicBezTo>
                    <a:pt x="95" y="154"/>
                    <a:pt x="95" y="154"/>
                    <a:pt x="94" y="154"/>
                  </a:cubicBezTo>
                  <a:cubicBezTo>
                    <a:pt x="94" y="156"/>
                    <a:pt x="94" y="158"/>
                    <a:pt x="92" y="158"/>
                  </a:cubicBezTo>
                  <a:cubicBezTo>
                    <a:pt x="93" y="160"/>
                    <a:pt x="92" y="163"/>
                    <a:pt x="92" y="166"/>
                  </a:cubicBezTo>
                  <a:close/>
                  <a:moveTo>
                    <a:pt x="87" y="179"/>
                  </a:moveTo>
                  <a:cubicBezTo>
                    <a:pt x="86" y="176"/>
                    <a:pt x="88" y="177"/>
                    <a:pt x="88" y="174"/>
                  </a:cubicBezTo>
                  <a:cubicBezTo>
                    <a:pt x="88" y="174"/>
                    <a:pt x="88" y="174"/>
                    <a:pt x="89" y="174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1"/>
                    <a:pt x="91" y="171"/>
                  </a:cubicBezTo>
                  <a:cubicBezTo>
                    <a:pt x="92" y="169"/>
                    <a:pt x="90" y="169"/>
                    <a:pt x="90" y="167"/>
                  </a:cubicBezTo>
                  <a:cubicBezTo>
                    <a:pt x="87" y="166"/>
                    <a:pt x="89" y="170"/>
                    <a:pt x="87" y="169"/>
                  </a:cubicBezTo>
                  <a:cubicBezTo>
                    <a:pt x="87" y="170"/>
                    <a:pt x="87" y="170"/>
                    <a:pt x="86" y="170"/>
                  </a:cubicBezTo>
                  <a:cubicBezTo>
                    <a:pt x="86" y="172"/>
                    <a:pt x="86" y="174"/>
                    <a:pt x="84" y="174"/>
                  </a:cubicBezTo>
                  <a:cubicBezTo>
                    <a:pt x="85" y="176"/>
                    <a:pt x="85" y="179"/>
                    <a:pt x="87" y="179"/>
                  </a:cubicBezTo>
                  <a:close/>
                  <a:moveTo>
                    <a:pt x="111" y="130"/>
                  </a:moveTo>
                  <a:cubicBezTo>
                    <a:pt x="111" y="130"/>
                    <a:pt x="111" y="129"/>
                    <a:pt x="111" y="128"/>
                  </a:cubicBezTo>
                  <a:cubicBezTo>
                    <a:pt x="110" y="128"/>
                    <a:pt x="109" y="128"/>
                    <a:pt x="108" y="128"/>
                  </a:cubicBezTo>
                  <a:cubicBezTo>
                    <a:pt x="108" y="130"/>
                    <a:pt x="109" y="130"/>
                    <a:pt x="111" y="130"/>
                  </a:cubicBezTo>
                  <a:close/>
                  <a:moveTo>
                    <a:pt x="99" y="138"/>
                  </a:moveTo>
                  <a:cubicBezTo>
                    <a:pt x="100" y="139"/>
                    <a:pt x="100" y="140"/>
                    <a:pt x="100" y="140"/>
                  </a:cubicBezTo>
                  <a:cubicBezTo>
                    <a:pt x="101" y="140"/>
                    <a:pt x="102" y="140"/>
                    <a:pt x="102" y="141"/>
                  </a:cubicBezTo>
                  <a:cubicBezTo>
                    <a:pt x="102" y="142"/>
                    <a:pt x="99" y="142"/>
                    <a:pt x="100" y="144"/>
                  </a:cubicBezTo>
                  <a:cubicBezTo>
                    <a:pt x="102" y="145"/>
                    <a:pt x="108" y="147"/>
                    <a:pt x="108" y="144"/>
                  </a:cubicBezTo>
                  <a:cubicBezTo>
                    <a:pt x="107" y="144"/>
                    <a:pt x="106" y="144"/>
                    <a:pt x="106" y="143"/>
                  </a:cubicBezTo>
                  <a:cubicBezTo>
                    <a:pt x="107" y="143"/>
                    <a:pt x="108" y="143"/>
                    <a:pt x="109" y="143"/>
                  </a:cubicBezTo>
                  <a:cubicBezTo>
                    <a:pt x="110" y="140"/>
                    <a:pt x="106" y="140"/>
                    <a:pt x="108" y="139"/>
                  </a:cubicBezTo>
                  <a:cubicBezTo>
                    <a:pt x="109" y="140"/>
                    <a:pt x="110" y="140"/>
                    <a:pt x="111" y="140"/>
                  </a:cubicBezTo>
                  <a:cubicBezTo>
                    <a:pt x="112" y="140"/>
                    <a:pt x="112" y="139"/>
                    <a:pt x="113" y="139"/>
                  </a:cubicBezTo>
                  <a:cubicBezTo>
                    <a:pt x="113" y="138"/>
                    <a:pt x="112" y="137"/>
                    <a:pt x="112" y="137"/>
                  </a:cubicBezTo>
                  <a:cubicBezTo>
                    <a:pt x="111" y="137"/>
                    <a:pt x="111" y="137"/>
                    <a:pt x="111" y="136"/>
                  </a:cubicBezTo>
                  <a:cubicBezTo>
                    <a:pt x="109" y="136"/>
                    <a:pt x="109" y="134"/>
                    <a:pt x="106" y="135"/>
                  </a:cubicBezTo>
                  <a:cubicBezTo>
                    <a:pt x="107" y="136"/>
                    <a:pt x="106" y="136"/>
                    <a:pt x="106" y="136"/>
                  </a:cubicBezTo>
                  <a:cubicBezTo>
                    <a:pt x="106" y="135"/>
                    <a:pt x="105" y="134"/>
                    <a:pt x="104" y="134"/>
                  </a:cubicBezTo>
                  <a:cubicBezTo>
                    <a:pt x="102" y="134"/>
                    <a:pt x="105" y="135"/>
                    <a:pt x="103" y="135"/>
                  </a:cubicBezTo>
                  <a:cubicBezTo>
                    <a:pt x="102" y="136"/>
                    <a:pt x="102" y="134"/>
                    <a:pt x="102" y="134"/>
                  </a:cubicBezTo>
                  <a:cubicBezTo>
                    <a:pt x="100" y="133"/>
                    <a:pt x="98" y="135"/>
                    <a:pt x="97" y="135"/>
                  </a:cubicBezTo>
                  <a:cubicBezTo>
                    <a:pt x="97" y="136"/>
                    <a:pt x="97" y="137"/>
                    <a:pt x="97" y="137"/>
                  </a:cubicBezTo>
                  <a:cubicBezTo>
                    <a:pt x="98" y="138"/>
                    <a:pt x="99" y="138"/>
                    <a:pt x="99" y="138"/>
                  </a:cubicBezTo>
                  <a:close/>
                  <a:moveTo>
                    <a:pt x="83" y="182"/>
                  </a:moveTo>
                  <a:cubicBezTo>
                    <a:pt x="84" y="181"/>
                    <a:pt x="84" y="180"/>
                    <a:pt x="84" y="179"/>
                  </a:cubicBezTo>
                  <a:cubicBezTo>
                    <a:pt x="81" y="178"/>
                    <a:pt x="81" y="181"/>
                    <a:pt x="80" y="183"/>
                  </a:cubicBezTo>
                  <a:cubicBezTo>
                    <a:pt x="81" y="183"/>
                    <a:pt x="81" y="183"/>
                    <a:pt x="82" y="183"/>
                  </a:cubicBezTo>
                  <a:cubicBezTo>
                    <a:pt x="82" y="182"/>
                    <a:pt x="82" y="182"/>
                    <a:pt x="83" y="182"/>
                  </a:cubicBezTo>
                  <a:close/>
                  <a:moveTo>
                    <a:pt x="144" y="214"/>
                  </a:moveTo>
                  <a:cubicBezTo>
                    <a:pt x="141" y="215"/>
                    <a:pt x="138" y="215"/>
                    <a:pt x="139" y="219"/>
                  </a:cubicBezTo>
                  <a:cubicBezTo>
                    <a:pt x="142" y="219"/>
                    <a:pt x="143" y="216"/>
                    <a:pt x="144" y="214"/>
                  </a:cubicBezTo>
                  <a:close/>
                  <a:moveTo>
                    <a:pt x="339" y="13"/>
                  </a:moveTo>
                  <a:cubicBezTo>
                    <a:pt x="338" y="16"/>
                    <a:pt x="338" y="11"/>
                    <a:pt x="335" y="12"/>
                  </a:cubicBezTo>
                  <a:cubicBezTo>
                    <a:pt x="335" y="13"/>
                    <a:pt x="335" y="15"/>
                    <a:pt x="336" y="15"/>
                  </a:cubicBezTo>
                  <a:cubicBezTo>
                    <a:pt x="337" y="15"/>
                    <a:pt x="337" y="17"/>
                    <a:pt x="338" y="17"/>
                  </a:cubicBezTo>
                  <a:cubicBezTo>
                    <a:pt x="338" y="16"/>
                    <a:pt x="342" y="14"/>
                    <a:pt x="339" y="13"/>
                  </a:cubicBezTo>
                  <a:close/>
                  <a:moveTo>
                    <a:pt x="342" y="1"/>
                  </a:moveTo>
                  <a:cubicBezTo>
                    <a:pt x="340" y="1"/>
                    <a:pt x="340" y="0"/>
                    <a:pt x="338" y="0"/>
                  </a:cubicBezTo>
                  <a:cubicBezTo>
                    <a:pt x="337" y="3"/>
                    <a:pt x="334" y="5"/>
                    <a:pt x="335" y="10"/>
                  </a:cubicBezTo>
                  <a:cubicBezTo>
                    <a:pt x="337" y="10"/>
                    <a:pt x="338" y="9"/>
                    <a:pt x="340" y="9"/>
                  </a:cubicBezTo>
                  <a:cubicBezTo>
                    <a:pt x="340" y="7"/>
                    <a:pt x="341" y="6"/>
                    <a:pt x="342" y="5"/>
                  </a:cubicBezTo>
                  <a:cubicBezTo>
                    <a:pt x="342" y="3"/>
                    <a:pt x="342" y="4"/>
                    <a:pt x="342" y="1"/>
                  </a:cubicBezTo>
                  <a:close/>
                  <a:moveTo>
                    <a:pt x="108" y="134"/>
                  </a:moveTo>
                  <a:cubicBezTo>
                    <a:pt x="109" y="134"/>
                    <a:pt x="110" y="135"/>
                    <a:pt x="110" y="134"/>
                  </a:cubicBezTo>
                  <a:cubicBezTo>
                    <a:pt x="111" y="134"/>
                    <a:pt x="111" y="134"/>
                    <a:pt x="111" y="133"/>
                  </a:cubicBezTo>
                  <a:cubicBezTo>
                    <a:pt x="112" y="133"/>
                    <a:pt x="113" y="133"/>
                    <a:pt x="113" y="132"/>
                  </a:cubicBezTo>
                  <a:cubicBezTo>
                    <a:pt x="111" y="132"/>
                    <a:pt x="111" y="131"/>
                    <a:pt x="109" y="131"/>
                  </a:cubicBezTo>
                  <a:cubicBezTo>
                    <a:pt x="109" y="132"/>
                    <a:pt x="109" y="133"/>
                    <a:pt x="108" y="134"/>
                  </a:cubicBezTo>
                  <a:close/>
                  <a:moveTo>
                    <a:pt x="131" y="270"/>
                  </a:moveTo>
                  <a:cubicBezTo>
                    <a:pt x="131" y="272"/>
                    <a:pt x="132" y="274"/>
                    <a:pt x="132" y="275"/>
                  </a:cubicBezTo>
                  <a:cubicBezTo>
                    <a:pt x="132" y="276"/>
                    <a:pt x="132" y="276"/>
                    <a:pt x="132" y="277"/>
                  </a:cubicBezTo>
                  <a:cubicBezTo>
                    <a:pt x="133" y="277"/>
                    <a:pt x="133" y="279"/>
                    <a:pt x="134" y="279"/>
                  </a:cubicBezTo>
                  <a:cubicBezTo>
                    <a:pt x="135" y="277"/>
                    <a:pt x="136" y="281"/>
                    <a:pt x="139" y="280"/>
                  </a:cubicBezTo>
                  <a:cubicBezTo>
                    <a:pt x="139" y="279"/>
                    <a:pt x="140" y="278"/>
                    <a:pt x="139" y="276"/>
                  </a:cubicBezTo>
                  <a:cubicBezTo>
                    <a:pt x="139" y="276"/>
                    <a:pt x="140" y="275"/>
                    <a:pt x="140" y="276"/>
                  </a:cubicBezTo>
                  <a:cubicBezTo>
                    <a:pt x="141" y="275"/>
                    <a:pt x="140" y="274"/>
                    <a:pt x="141" y="274"/>
                  </a:cubicBezTo>
                  <a:cubicBezTo>
                    <a:pt x="140" y="271"/>
                    <a:pt x="140" y="269"/>
                    <a:pt x="140" y="266"/>
                  </a:cubicBezTo>
                  <a:cubicBezTo>
                    <a:pt x="139" y="265"/>
                    <a:pt x="138" y="265"/>
                    <a:pt x="139" y="263"/>
                  </a:cubicBezTo>
                  <a:cubicBezTo>
                    <a:pt x="138" y="262"/>
                    <a:pt x="138" y="262"/>
                    <a:pt x="137" y="262"/>
                  </a:cubicBezTo>
                  <a:cubicBezTo>
                    <a:pt x="136" y="264"/>
                    <a:pt x="133" y="263"/>
                    <a:pt x="134" y="266"/>
                  </a:cubicBezTo>
                  <a:cubicBezTo>
                    <a:pt x="132" y="266"/>
                    <a:pt x="132" y="268"/>
                    <a:pt x="131" y="270"/>
                  </a:cubicBezTo>
                  <a:close/>
                  <a:moveTo>
                    <a:pt x="129" y="131"/>
                  </a:moveTo>
                  <a:cubicBezTo>
                    <a:pt x="129" y="130"/>
                    <a:pt x="129" y="130"/>
                    <a:pt x="129" y="129"/>
                  </a:cubicBezTo>
                  <a:cubicBezTo>
                    <a:pt x="128" y="129"/>
                    <a:pt x="128" y="129"/>
                    <a:pt x="128" y="128"/>
                  </a:cubicBezTo>
                  <a:cubicBezTo>
                    <a:pt x="124" y="128"/>
                    <a:pt x="126" y="132"/>
                    <a:pt x="129" y="131"/>
                  </a:cubicBezTo>
                  <a:close/>
                  <a:moveTo>
                    <a:pt x="113" y="127"/>
                  </a:moveTo>
                  <a:cubicBezTo>
                    <a:pt x="113" y="127"/>
                    <a:pt x="113" y="128"/>
                    <a:pt x="113" y="128"/>
                  </a:cubicBezTo>
                  <a:cubicBezTo>
                    <a:pt x="113" y="129"/>
                    <a:pt x="114" y="129"/>
                    <a:pt x="114" y="129"/>
                  </a:cubicBezTo>
                  <a:cubicBezTo>
                    <a:pt x="115" y="127"/>
                    <a:pt x="114" y="126"/>
                    <a:pt x="113" y="127"/>
                  </a:cubicBezTo>
                  <a:close/>
                  <a:moveTo>
                    <a:pt x="117" y="253"/>
                  </a:moveTo>
                  <a:cubicBezTo>
                    <a:pt x="117" y="251"/>
                    <a:pt x="120" y="251"/>
                    <a:pt x="120" y="250"/>
                  </a:cubicBezTo>
                  <a:cubicBezTo>
                    <a:pt x="120" y="249"/>
                    <a:pt x="121" y="249"/>
                    <a:pt x="122" y="249"/>
                  </a:cubicBezTo>
                  <a:cubicBezTo>
                    <a:pt x="122" y="248"/>
                    <a:pt x="122" y="246"/>
                    <a:pt x="122" y="245"/>
                  </a:cubicBezTo>
                  <a:cubicBezTo>
                    <a:pt x="120" y="245"/>
                    <a:pt x="120" y="246"/>
                    <a:pt x="119" y="246"/>
                  </a:cubicBezTo>
                  <a:cubicBezTo>
                    <a:pt x="119" y="245"/>
                    <a:pt x="119" y="244"/>
                    <a:pt x="117" y="244"/>
                  </a:cubicBezTo>
                  <a:cubicBezTo>
                    <a:pt x="117" y="245"/>
                    <a:pt x="116" y="246"/>
                    <a:pt x="114" y="246"/>
                  </a:cubicBezTo>
                  <a:cubicBezTo>
                    <a:pt x="114" y="248"/>
                    <a:pt x="113" y="249"/>
                    <a:pt x="114" y="251"/>
                  </a:cubicBezTo>
                  <a:cubicBezTo>
                    <a:pt x="115" y="252"/>
                    <a:pt x="116" y="253"/>
                    <a:pt x="117" y="253"/>
                  </a:cubicBezTo>
                  <a:close/>
                  <a:moveTo>
                    <a:pt x="122" y="264"/>
                  </a:moveTo>
                  <a:cubicBezTo>
                    <a:pt x="122" y="262"/>
                    <a:pt x="122" y="261"/>
                    <a:pt x="123" y="260"/>
                  </a:cubicBezTo>
                  <a:cubicBezTo>
                    <a:pt x="124" y="259"/>
                    <a:pt x="124" y="256"/>
                    <a:pt x="122" y="259"/>
                  </a:cubicBezTo>
                  <a:cubicBezTo>
                    <a:pt x="122" y="259"/>
                    <a:pt x="122" y="260"/>
                    <a:pt x="122" y="259"/>
                  </a:cubicBezTo>
                  <a:cubicBezTo>
                    <a:pt x="122" y="260"/>
                    <a:pt x="121" y="261"/>
                    <a:pt x="121" y="260"/>
                  </a:cubicBezTo>
                  <a:cubicBezTo>
                    <a:pt x="121" y="262"/>
                    <a:pt x="120" y="264"/>
                    <a:pt x="122" y="264"/>
                  </a:cubicBezTo>
                  <a:close/>
                  <a:moveTo>
                    <a:pt x="134" y="224"/>
                  </a:moveTo>
                  <a:cubicBezTo>
                    <a:pt x="134" y="223"/>
                    <a:pt x="134" y="223"/>
                    <a:pt x="135" y="223"/>
                  </a:cubicBezTo>
                  <a:cubicBezTo>
                    <a:pt x="135" y="222"/>
                    <a:pt x="136" y="221"/>
                    <a:pt x="137" y="221"/>
                  </a:cubicBezTo>
                  <a:cubicBezTo>
                    <a:pt x="137" y="220"/>
                    <a:pt x="137" y="218"/>
                    <a:pt x="138" y="218"/>
                  </a:cubicBezTo>
                  <a:cubicBezTo>
                    <a:pt x="136" y="217"/>
                    <a:pt x="135" y="216"/>
                    <a:pt x="135" y="215"/>
                  </a:cubicBezTo>
                  <a:cubicBezTo>
                    <a:pt x="134" y="214"/>
                    <a:pt x="132" y="214"/>
                    <a:pt x="130" y="213"/>
                  </a:cubicBezTo>
                  <a:cubicBezTo>
                    <a:pt x="130" y="211"/>
                    <a:pt x="128" y="211"/>
                    <a:pt x="127" y="209"/>
                  </a:cubicBezTo>
                  <a:cubicBezTo>
                    <a:pt x="127" y="207"/>
                    <a:pt x="126" y="206"/>
                    <a:pt x="125" y="206"/>
                  </a:cubicBezTo>
                  <a:cubicBezTo>
                    <a:pt x="125" y="204"/>
                    <a:pt x="125" y="203"/>
                    <a:pt x="124" y="202"/>
                  </a:cubicBezTo>
                  <a:cubicBezTo>
                    <a:pt x="124" y="202"/>
                    <a:pt x="124" y="201"/>
                    <a:pt x="123" y="201"/>
                  </a:cubicBezTo>
                  <a:cubicBezTo>
                    <a:pt x="123" y="202"/>
                    <a:pt x="122" y="203"/>
                    <a:pt x="122" y="203"/>
                  </a:cubicBezTo>
                  <a:cubicBezTo>
                    <a:pt x="120" y="203"/>
                    <a:pt x="119" y="203"/>
                    <a:pt x="118" y="204"/>
                  </a:cubicBezTo>
                  <a:cubicBezTo>
                    <a:pt x="118" y="206"/>
                    <a:pt x="116" y="205"/>
                    <a:pt x="116" y="208"/>
                  </a:cubicBezTo>
                  <a:cubicBezTo>
                    <a:pt x="116" y="208"/>
                    <a:pt x="116" y="209"/>
                    <a:pt x="117" y="209"/>
                  </a:cubicBezTo>
                  <a:cubicBezTo>
                    <a:pt x="117" y="209"/>
                    <a:pt x="117" y="210"/>
                    <a:pt x="118" y="210"/>
                  </a:cubicBezTo>
                  <a:cubicBezTo>
                    <a:pt x="118" y="212"/>
                    <a:pt x="121" y="211"/>
                    <a:pt x="121" y="213"/>
                  </a:cubicBezTo>
                  <a:cubicBezTo>
                    <a:pt x="122" y="214"/>
                    <a:pt x="125" y="212"/>
                    <a:pt x="125" y="214"/>
                  </a:cubicBezTo>
                  <a:cubicBezTo>
                    <a:pt x="122" y="213"/>
                    <a:pt x="123" y="216"/>
                    <a:pt x="120" y="215"/>
                  </a:cubicBezTo>
                  <a:cubicBezTo>
                    <a:pt x="120" y="217"/>
                    <a:pt x="119" y="218"/>
                    <a:pt x="118" y="218"/>
                  </a:cubicBezTo>
                  <a:cubicBezTo>
                    <a:pt x="117" y="218"/>
                    <a:pt x="116" y="218"/>
                    <a:pt x="114" y="218"/>
                  </a:cubicBezTo>
                  <a:cubicBezTo>
                    <a:pt x="114" y="219"/>
                    <a:pt x="114" y="219"/>
                    <a:pt x="114" y="219"/>
                  </a:cubicBezTo>
                  <a:cubicBezTo>
                    <a:pt x="112" y="220"/>
                    <a:pt x="110" y="221"/>
                    <a:pt x="110" y="224"/>
                  </a:cubicBezTo>
                  <a:cubicBezTo>
                    <a:pt x="111" y="224"/>
                    <a:pt x="112" y="225"/>
                    <a:pt x="113" y="224"/>
                  </a:cubicBezTo>
                  <a:cubicBezTo>
                    <a:pt x="114" y="223"/>
                    <a:pt x="114" y="223"/>
                    <a:pt x="116" y="223"/>
                  </a:cubicBezTo>
                  <a:cubicBezTo>
                    <a:pt x="119" y="223"/>
                    <a:pt x="121" y="224"/>
                    <a:pt x="123" y="225"/>
                  </a:cubicBezTo>
                  <a:cubicBezTo>
                    <a:pt x="126" y="225"/>
                    <a:pt x="129" y="225"/>
                    <a:pt x="132" y="225"/>
                  </a:cubicBezTo>
                  <a:cubicBezTo>
                    <a:pt x="132" y="224"/>
                    <a:pt x="133" y="224"/>
                    <a:pt x="134" y="224"/>
                  </a:cubicBezTo>
                  <a:close/>
                  <a:moveTo>
                    <a:pt x="130" y="235"/>
                  </a:moveTo>
                  <a:cubicBezTo>
                    <a:pt x="127" y="235"/>
                    <a:pt x="126" y="237"/>
                    <a:pt x="123" y="237"/>
                  </a:cubicBezTo>
                  <a:cubicBezTo>
                    <a:pt x="123" y="238"/>
                    <a:pt x="121" y="238"/>
                    <a:pt x="121" y="239"/>
                  </a:cubicBezTo>
                  <a:cubicBezTo>
                    <a:pt x="121" y="241"/>
                    <a:pt x="118" y="240"/>
                    <a:pt x="119" y="243"/>
                  </a:cubicBezTo>
                  <a:cubicBezTo>
                    <a:pt x="120" y="243"/>
                    <a:pt x="122" y="244"/>
                    <a:pt x="122" y="244"/>
                  </a:cubicBezTo>
                  <a:cubicBezTo>
                    <a:pt x="123" y="244"/>
                    <a:pt x="123" y="243"/>
                    <a:pt x="123" y="243"/>
                  </a:cubicBezTo>
                  <a:cubicBezTo>
                    <a:pt x="124" y="243"/>
                    <a:pt x="125" y="243"/>
                    <a:pt x="126" y="243"/>
                  </a:cubicBezTo>
                  <a:cubicBezTo>
                    <a:pt x="126" y="239"/>
                    <a:pt x="131" y="240"/>
                    <a:pt x="130" y="235"/>
                  </a:cubicBezTo>
                  <a:close/>
                  <a:moveTo>
                    <a:pt x="116" y="126"/>
                  </a:moveTo>
                  <a:cubicBezTo>
                    <a:pt x="117" y="127"/>
                    <a:pt x="120" y="122"/>
                    <a:pt x="117" y="123"/>
                  </a:cubicBezTo>
                  <a:cubicBezTo>
                    <a:pt x="117" y="123"/>
                    <a:pt x="117" y="124"/>
                    <a:pt x="117" y="124"/>
                  </a:cubicBezTo>
                  <a:cubicBezTo>
                    <a:pt x="117" y="124"/>
                    <a:pt x="116" y="126"/>
                    <a:pt x="116" y="126"/>
                  </a:cubicBezTo>
                  <a:close/>
                  <a:moveTo>
                    <a:pt x="148" y="115"/>
                  </a:moveTo>
                  <a:cubicBezTo>
                    <a:pt x="149" y="115"/>
                    <a:pt x="150" y="114"/>
                    <a:pt x="150" y="113"/>
                  </a:cubicBezTo>
                  <a:cubicBezTo>
                    <a:pt x="150" y="113"/>
                    <a:pt x="150" y="112"/>
                    <a:pt x="151" y="112"/>
                  </a:cubicBezTo>
                  <a:cubicBezTo>
                    <a:pt x="151" y="112"/>
                    <a:pt x="151" y="111"/>
                    <a:pt x="151" y="111"/>
                  </a:cubicBezTo>
                  <a:cubicBezTo>
                    <a:pt x="150" y="110"/>
                    <a:pt x="149" y="109"/>
                    <a:pt x="149" y="111"/>
                  </a:cubicBezTo>
                  <a:cubicBezTo>
                    <a:pt x="149" y="111"/>
                    <a:pt x="147" y="111"/>
                    <a:pt x="147" y="112"/>
                  </a:cubicBezTo>
                  <a:cubicBezTo>
                    <a:pt x="145" y="111"/>
                    <a:pt x="142" y="114"/>
                    <a:pt x="145" y="115"/>
                  </a:cubicBezTo>
                  <a:cubicBezTo>
                    <a:pt x="145" y="115"/>
                    <a:pt x="146" y="115"/>
                    <a:pt x="146" y="116"/>
                  </a:cubicBezTo>
                  <a:cubicBezTo>
                    <a:pt x="146" y="116"/>
                    <a:pt x="147" y="116"/>
                    <a:pt x="147" y="116"/>
                  </a:cubicBezTo>
                  <a:cubicBezTo>
                    <a:pt x="147" y="115"/>
                    <a:pt x="148" y="115"/>
                    <a:pt x="148" y="115"/>
                  </a:cubicBezTo>
                  <a:close/>
                  <a:moveTo>
                    <a:pt x="146" y="150"/>
                  </a:moveTo>
                  <a:cubicBezTo>
                    <a:pt x="144" y="149"/>
                    <a:pt x="143" y="150"/>
                    <a:pt x="143" y="152"/>
                  </a:cubicBezTo>
                  <a:cubicBezTo>
                    <a:pt x="143" y="152"/>
                    <a:pt x="143" y="153"/>
                    <a:pt x="142" y="152"/>
                  </a:cubicBezTo>
                  <a:cubicBezTo>
                    <a:pt x="142" y="153"/>
                    <a:pt x="142" y="153"/>
                    <a:pt x="142" y="153"/>
                  </a:cubicBezTo>
                  <a:cubicBezTo>
                    <a:pt x="142" y="154"/>
                    <a:pt x="142" y="154"/>
                    <a:pt x="141" y="154"/>
                  </a:cubicBezTo>
                  <a:cubicBezTo>
                    <a:pt x="141" y="155"/>
                    <a:pt x="141" y="155"/>
                    <a:pt x="141" y="156"/>
                  </a:cubicBezTo>
                  <a:cubicBezTo>
                    <a:pt x="140" y="156"/>
                    <a:pt x="140" y="157"/>
                    <a:pt x="139" y="157"/>
                  </a:cubicBezTo>
                  <a:cubicBezTo>
                    <a:pt x="139" y="160"/>
                    <a:pt x="136" y="159"/>
                    <a:pt x="137" y="162"/>
                  </a:cubicBezTo>
                  <a:cubicBezTo>
                    <a:pt x="138" y="164"/>
                    <a:pt x="138" y="165"/>
                    <a:pt x="140" y="165"/>
                  </a:cubicBezTo>
                  <a:cubicBezTo>
                    <a:pt x="139" y="160"/>
                    <a:pt x="142" y="160"/>
                    <a:pt x="142" y="156"/>
                  </a:cubicBezTo>
                  <a:cubicBezTo>
                    <a:pt x="144" y="156"/>
                    <a:pt x="143" y="153"/>
                    <a:pt x="145" y="153"/>
                  </a:cubicBezTo>
                  <a:cubicBezTo>
                    <a:pt x="145" y="152"/>
                    <a:pt x="146" y="151"/>
                    <a:pt x="146" y="150"/>
                  </a:cubicBezTo>
                  <a:close/>
                  <a:moveTo>
                    <a:pt x="125" y="191"/>
                  </a:moveTo>
                  <a:cubicBezTo>
                    <a:pt x="124" y="192"/>
                    <a:pt x="121" y="192"/>
                    <a:pt x="122" y="193"/>
                  </a:cubicBezTo>
                  <a:cubicBezTo>
                    <a:pt x="122" y="193"/>
                    <a:pt x="126" y="194"/>
                    <a:pt x="125" y="191"/>
                  </a:cubicBezTo>
                  <a:close/>
                  <a:moveTo>
                    <a:pt x="115" y="233"/>
                  </a:moveTo>
                  <a:cubicBezTo>
                    <a:pt x="116" y="232"/>
                    <a:pt x="117" y="232"/>
                    <a:pt x="117" y="232"/>
                  </a:cubicBezTo>
                  <a:cubicBezTo>
                    <a:pt x="117" y="231"/>
                    <a:pt x="117" y="231"/>
                    <a:pt x="117" y="230"/>
                  </a:cubicBezTo>
                  <a:cubicBezTo>
                    <a:pt x="115" y="229"/>
                    <a:pt x="116" y="232"/>
                    <a:pt x="114" y="232"/>
                  </a:cubicBezTo>
                  <a:cubicBezTo>
                    <a:pt x="112" y="232"/>
                    <a:pt x="112" y="233"/>
                    <a:pt x="112" y="234"/>
                  </a:cubicBezTo>
                  <a:cubicBezTo>
                    <a:pt x="112" y="234"/>
                    <a:pt x="111" y="233"/>
                    <a:pt x="111" y="234"/>
                  </a:cubicBezTo>
                  <a:cubicBezTo>
                    <a:pt x="111" y="234"/>
                    <a:pt x="111" y="235"/>
                    <a:pt x="110" y="234"/>
                  </a:cubicBezTo>
                  <a:cubicBezTo>
                    <a:pt x="111" y="237"/>
                    <a:pt x="108" y="236"/>
                    <a:pt x="108" y="239"/>
                  </a:cubicBezTo>
                  <a:cubicBezTo>
                    <a:pt x="109" y="239"/>
                    <a:pt x="110" y="241"/>
                    <a:pt x="111" y="241"/>
                  </a:cubicBezTo>
                  <a:cubicBezTo>
                    <a:pt x="111" y="241"/>
                    <a:pt x="111" y="241"/>
                    <a:pt x="112" y="241"/>
                  </a:cubicBezTo>
                  <a:cubicBezTo>
                    <a:pt x="112" y="240"/>
                    <a:pt x="112" y="239"/>
                    <a:pt x="113" y="238"/>
                  </a:cubicBezTo>
                  <a:cubicBezTo>
                    <a:pt x="113" y="238"/>
                    <a:pt x="114" y="237"/>
                    <a:pt x="114" y="237"/>
                  </a:cubicBezTo>
                  <a:cubicBezTo>
                    <a:pt x="115" y="236"/>
                    <a:pt x="115" y="234"/>
                    <a:pt x="115" y="233"/>
                  </a:cubicBezTo>
                  <a:close/>
                  <a:moveTo>
                    <a:pt x="334" y="487"/>
                  </a:moveTo>
                  <a:cubicBezTo>
                    <a:pt x="333" y="485"/>
                    <a:pt x="332" y="483"/>
                    <a:pt x="331" y="481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0"/>
                    <a:pt x="329" y="478"/>
                    <a:pt x="328" y="477"/>
                  </a:cubicBezTo>
                  <a:cubicBezTo>
                    <a:pt x="328" y="477"/>
                    <a:pt x="328" y="477"/>
                    <a:pt x="328" y="477"/>
                  </a:cubicBezTo>
                  <a:cubicBezTo>
                    <a:pt x="328" y="476"/>
                    <a:pt x="328" y="476"/>
                    <a:pt x="328" y="476"/>
                  </a:cubicBezTo>
                  <a:cubicBezTo>
                    <a:pt x="327" y="476"/>
                    <a:pt x="327" y="476"/>
                    <a:pt x="327" y="476"/>
                  </a:cubicBezTo>
                  <a:cubicBezTo>
                    <a:pt x="327" y="476"/>
                    <a:pt x="327" y="475"/>
                    <a:pt x="327" y="475"/>
                  </a:cubicBezTo>
                  <a:cubicBezTo>
                    <a:pt x="325" y="474"/>
                    <a:pt x="324" y="473"/>
                    <a:pt x="323" y="472"/>
                  </a:cubicBezTo>
                  <a:cubicBezTo>
                    <a:pt x="323" y="472"/>
                    <a:pt x="323" y="472"/>
                    <a:pt x="323" y="472"/>
                  </a:cubicBezTo>
                  <a:cubicBezTo>
                    <a:pt x="321" y="472"/>
                    <a:pt x="320" y="470"/>
                    <a:pt x="319" y="469"/>
                  </a:cubicBezTo>
                  <a:cubicBezTo>
                    <a:pt x="319" y="469"/>
                    <a:pt x="318" y="469"/>
                    <a:pt x="318" y="468"/>
                  </a:cubicBezTo>
                  <a:cubicBezTo>
                    <a:pt x="317" y="468"/>
                    <a:pt x="317" y="467"/>
                    <a:pt x="315" y="467"/>
                  </a:cubicBezTo>
                  <a:cubicBezTo>
                    <a:pt x="315" y="466"/>
                    <a:pt x="313" y="466"/>
                    <a:pt x="312" y="465"/>
                  </a:cubicBezTo>
                  <a:cubicBezTo>
                    <a:pt x="312" y="465"/>
                    <a:pt x="312" y="465"/>
                    <a:pt x="312" y="465"/>
                  </a:cubicBezTo>
                  <a:cubicBezTo>
                    <a:pt x="311" y="463"/>
                    <a:pt x="308" y="465"/>
                    <a:pt x="307" y="465"/>
                  </a:cubicBezTo>
                  <a:cubicBezTo>
                    <a:pt x="307" y="465"/>
                    <a:pt x="307" y="465"/>
                    <a:pt x="307" y="465"/>
                  </a:cubicBezTo>
                  <a:cubicBezTo>
                    <a:pt x="307" y="465"/>
                    <a:pt x="306" y="465"/>
                    <a:pt x="306" y="465"/>
                  </a:cubicBezTo>
                  <a:cubicBezTo>
                    <a:pt x="306" y="464"/>
                    <a:pt x="306" y="464"/>
                    <a:pt x="305" y="464"/>
                  </a:cubicBezTo>
                  <a:cubicBezTo>
                    <a:pt x="305" y="463"/>
                    <a:pt x="304" y="463"/>
                    <a:pt x="303" y="463"/>
                  </a:cubicBezTo>
                  <a:cubicBezTo>
                    <a:pt x="300" y="463"/>
                    <a:pt x="297" y="463"/>
                    <a:pt x="294" y="463"/>
                  </a:cubicBezTo>
                  <a:cubicBezTo>
                    <a:pt x="294" y="463"/>
                    <a:pt x="294" y="464"/>
                    <a:pt x="293" y="464"/>
                  </a:cubicBezTo>
                  <a:cubicBezTo>
                    <a:pt x="290" y="464"/>
                    <a:pt x="290" y="468"/>
                    <a:pt x="289" y="470"/>
                  </a:cubicBezTo>
                  <a:cubicBezTo>
                    <a:pt x="289" y="470"/>
                    <a:pt x="289" y="470"/>
                    <a:pt x="289" y="471"/>
                  </a:cubicBezTo>
                  <a:cubicBezTo>
                    <a:pt x="289" y="471"/>
                    <a:pt x="289" y="472"/>
                    <a:pt x="289" y="472"/>
                  </a:cubicBezTo>
                  <a:cubicBezTo>
                    <a:pt x="287" y="472"/>
                    <a:pt x="287" y="469"/>
                    <a:pt x="285" y="470"/>
                  </a:cubicBezTo>
                  <a:cubicBezTo>
                    <a:pt x="285" y="470"/>
                    <a:pt x="285" y="470"/>
                    <a:pt x="285" y="470"/>
                  </a:cubicBezTo>
                  <a:cubicBezTo>
                    <a:pt x="282" y="471"/>
                    <a:pt x="283" y="468"/>
                    <a:pt x="282" y="467"/>
                  </a:cubicBezTo>
                  <a:cubicBezTo>
                    <a:pt x="282" y="467"/>
                    <a:pt x="282" y="467"/>
                    <a:pt x="282" y="466"/>
                  </a:cubicBezTo>
                  <a:cubicBezTo>
                    <a:pt x="281" y="466"/>
                    <a:pt x="281" y="465"/>
                    <a:pt x="281" y="465"/>
                  </a:cubicBezTo>
                  <a:cubicBezTo>
                    <a:pt x="280" y="465"/>
                    <a:pt x="280" y="464"/>
                    <a:pt x="279" y="464"/>
                  </a:cubicBezTo>
                  <a:cubicBezTo>
                    <a:pt x="278" y="464"/>
                    <a:pt x="277" y="463"/>
                    <a:pt x="277" y="463"/>
                  </a:cubicBezTo>
                  <a:cubicBezTo>
                    <a:pt x="278" y="462"/>
                    <a:pt x="279" y="462"/>
                    <a:pt x="280" y="462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81" y="461"/>
                    <a:pt x="281" y="460"/>
                    <a:pt x="282" y="460"/>
                  </a:cubicBezTo>
                  <a:cubicBezTo>
                    <a:pt x="283" y="460"/>
                    <a:pt x="285" y="459"/>
                    <a:pt x="285" y="458"/>
                  </a:cubicBezTo>
                  <a:cubicBezTo>
                    <a:pt x="285" y="458"/>
                    <a:pt x="285" y="457"/>
                    <a:pt x="285" y="457"/>
                  </a:cubicBezTo>
                  <a:cubicBezTo>
                    <a:pt x="286" y="457"/>
                    <a:pt x="286" y="456"/>
                    <a:pt x="287" y="456"/>
                  </a:cubicBezTo>
                  <a:cubicBezTo>
                    <a:pt x="287" y="456"/>
                    <a:pt x="287" y="456"/>
                    <a:pt x="287" y="456"/>
                  </a:cubicBezTo>
                  <a:cubicBezTo>
                    <a:pt x="287" y="456"/>
                    <a:pt x="288" y="456"/>
                    <a:pt x="288" y="455"/>
                  </a:cubicBezTo>
                  <a:cubicBezTo>
                    <a:pt x="288" y="455"/>
                    <a:pt x="288" y="455"/>
                    <a:pt x="288" y="455"/>
                  </a:cubicBezTo>
                  <a:cubicBezTo>
                    <a:pt x="289" y="454"/>
                    <a:pt x="292" y="455"/>
                    <a:pt x="291" y="452"/>
                  </a:cubicBezTo>
                  <a:cubicBezTo>
                    <a:pt x="291" y="452"/>
                    <a:pt x="291" y="452"/>
                    <a:pt x="291" y="452"/>
                  </a:cubicBezTo>
                  <a:cubicBezTo>
                    <a:pt x="291" y="451"/>
                    <a:pt x="292" y="451"/>
                    <a:pt x="292" y="451"/>
                  </a:cubicBezTo>
                  <a:cubicBezTo>
                    <a:pt x="293" y="447"/>
                    <a:pt x="291" y="445"/>
                    <a:pt x="291" y="441"/>
                  </a:cubicBezTo>
                  <a:cubicBezTo>
                    <a:pt x="291" y="439"/>
                    <a:pt x="289" y="439"/>
                    <a:pt x="289" y="437"/>
                  </a:cubicBezTo>
                  <a:cubicBezTo>
                    <a:pt x="290" y="434"/>
                    <a:pt x="288" y="434"/>
                    <a:pt x="288" y="431"/>
                  </a:cubicBezTo>
                  <a:cubicBezTo>
                    <a:pt x="286" y="429"/>
                    <a:pt x="284" y="428"/>
                    <a:pt x="282" y="427"/>
                  </a:cubicBezTo>
                  <a:cubicBezTo>
                    <a:pt x="282" y="427"/>
                    <a:pt x="282" y="426"/>
                    <a:pt x="282" y="426"/>
                  </a:cubicBezTo>
                  <a:cubicBezTo>
                    <a:pt x="281" y="424"/>
                    <a:pt x="280" y="424"/>
                    <a:pt x="279" y="423"/>
                  </a:cubicBezTo>
                  <a:cubicBezTo>
                    <a:pt x="279" y="423"/>
                    <a:pt x="279" y="423"/>
                    <a:pt x="279" y="423"/>
                  </a:cubicBezTo>
                  <a:cubicBezTo>
                    <a:pt x="278" y="422"/>
                    <a:pt x="278" y="422"/>
                    <a:pt x="278" y="421"/>
                  </a:cubicBezTo>
                  <a:cubicBezTo>
                    <a:pt x="277" y="420"/>
                    <a:pt x="276" y="420"/>
                    <a:pt x="276" y="418"/>
                  </a:cubicBezTo>
                  <a:cubicBezTo>
                    <a:pt x="275" y="418"/>
                    <a:pt x="274" y="417"/>
                    <a:pt x="274" y="416"/>
                  </a:cubicBezTo>
                  <a:cubicBezTo>
                    <a:pt x="273" y="417"/>
                    <a:pt x="273" y="416"/>
                    <a:pt x="272" y="416"/>
                  </a:cubicBezTo>
                  <a:cubicBezTo>
                    <a:pt x="269" y="416"/>
                    <a:pt x="267" y="415"/>
                    <a:pt x="265" y="415"/>
                  </a:cubicBezTo>
                  <a:cubicBezTo>
                    <a:pt x="264" y="415"/>
                    <a:pt x="263" y="415"/>
                    <a:pt x="262" y="415"/>
                  </a:cubicBezTo>
                  <a:cubicBezTo>
                    <a:pt x="260" y="415"/>
                    <a:pt x="259" y="415"/>
                    <a:pt x="259" y="414"/>
                  </a:cubicBezTo>
                  <a:cubicBezTo>
                    <a:pt x="259" y="413"/>
                    <a:pt x="261" y="413"/>
                    <a:pt x="262" y="413"/>
                  </a:cubicBezTo>
                  <a:cubicBezTo>
                    <a:pt x="264" y="413"/>
                    <a:pt x="264" y="414"/>
                    <a:pt x="266" y="414"/>
                  </a:cubicBezTo>
                  <a:cubicBezTo>
                    <a:pt x="268" y="414"/>
                    <a:pt x="271" y="414"/>
                    <a:pt x="273" y="414"/>
                  </a:cubicBezTo>
                  <a:cubicBezTo>
                    <a:pt x="273" y="415"/>
                    <a:pt x="274" y="414"/>
                    <a:pt x="275" y="415"/>
                  </a:cubicBezTo>
                  <a:cubicBezTo>
                    <a:pt x="276" y="416"/>
                    <a:pt x="276" y="417"/>
                    <a:pt x="277" y="418"/>
                  </a:cubicBezTo>
                  <a:cubicBezTo>
                    <a:pt x="277" y="419"/>
                    <a:pt x="278" y="419"/>
                    <a:pt x="279" y="419"/>
                  </a:cubicBezTo>
                  <a:cubicBezTo>
                    <a:pt x="279" y="419"/>
                    <a:pt x="278" y="420"/>
                    <a:pt x="279" y="420"/>
                  </a:cubicBezTo>
                  <a:cubicBezTo>
                    <a:pt x="279" y="420"/>
                    <a:pt x="280" y="420"/>
                    <a:pt x="279" y="421"/>
                  </a:cubicBezTo>
                  <a:cubicBezTo>
                    <a:pt x="282" y="420"/>
                    <a:pt x="283" y="422"/>
                    <a:pt x="285" y="423"/>
                  </a:cubicBezTo>
                  <a:cubicBezTo>
                    <a:pt x="284" y="419"/>
                    <a:pt x="287" y="420"/>
                    <a:pt x="287" y="416"/>
                  </a:cubicBezTo>
                  <a:cubicBezTo>
                    <a:pt x="287" y="415"/>
                    <a:pt x="286" y="414"/>
                    <a:pt x="285" y="413"/>
                  </a:cubicBezTo>
                  <a:cubicBezTo>
                    <a:pt x="285" y="413"/>
                    <a:pt x="285" y="412"/>
                    <a:pt x="285" y="412"/>
                  </a:cubicBezTo>
                  <a:cubicBezTo>
                    <a:pt x="285" y="411"/>
                    <a:pt x="285" y="409"/>
                    <a:pt x="284" y="408"/>
                  </a:cubicBezTo>
                  <a:cubicBezTo>
                    <a:pt x="283" y="408"/>
                    <a:pt x="283" y="408"/>
                    <a:pt x="283" y="407"/>
                  </a:cubicBezTo>
                  <a:cubicBezTo>
                    <a:pt x="283" y="406"/>
                    <a:pt x="282" y="405"/>
                    <a:pt x="282" y="405"/>
                  </a:cubicBezTo>
                  <a:cubicBezTo>
                    <a:pt x="282" y="405"/>
                    <a:pt x="282" y="405"/>
                    <a:pt x="282" y="404"/>
                  </a:cubicBezTo>
                  <a:cubicBezTo>
                    <a:pt x="282" y="402"/>
                    <a:pt x="283" y="399"/>
                    <a:pt x="281" y="398"/>
                  </a:cubicBezTo>
                  <a:cubicBezTo>
                    <a:pt x="283" y="398"/>
                    <a:pt x="282" y="395"/>
                    <a:pt x="284" y="395"/>
                  </a:cubicBezTo>
                  <a:cubicBezTo>
                    <a:pt x="283" y="393"/>
                    <a:pt x="288" y="396"/>
                    <a:pt x="287" y="393"/>
                  </a:cubicBezTo>
                  <a:cubicBezTo>
                    <a:pt x="287" y="393"/>
                    <a:pt x="286" y="393"/>
                    <a:pt x="287" y="392"/>
                  </a:cubicBezTo>
                  <a:cubicBezTo>
                    <a:pt x="286" y="390"/>
                    <a:pt x="283" y="390"/>
                    <a:pt x="282" y="388"/>
                  </a:cubicBezTo>
                  <a:cubicBezTo>
                    <a:pt x="281" y="386"/>
                    <a:pt x="280" y="384"/>
                    <a:pt x="279" y="382"/>
                  </a:cubicBezTo>
                  <a:cubicBezTo>
                    <a:pt x="278" y="377"/>
                    <a:pt x="276" y="374"/>
                    <a:pt x="276" y="370"/>
                  </a:cubicBezTo>
                  <a:cubicBezTo>
                    <a:pt x="276" y="370"/>
                    <a:pt x="275" y="370"/>
                    <a:pt x="275" y="370"/>
                  </a:cubicBezTo>
                  <a:cubicBezTo>
                    <a:pt x="275" y="370"/>
                    <a:pt x="275" y="370"/>
                    <a:pt x="275" y="370"/>
                  </a:cubicBezTo>
                  <a:cubicBezTo>
                    <a:pt x="274" y="368"/>
                    <a:pt x="273" y="368"/>
                    <a:pt x="271" y="366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0" y="365"/>
                    <a:pt x="269" y="364"/>
                    <a:pt x="267" y="363"/>
                  </a:cubicBezTo>
                  <a:cubicBezTo>
                    <a:pt x="267" y="363"/>
                    <a:pt x="267" y="362"/>
                    <a:pt x="267" y="362"/>
                  </a:cubicBezTo>
                  <a:cubicBezTo>
                    <a:pt x="265" y="362"/>
                    <a:pt x="264" y="361"/>
                    <a:pt x="263" y="360"/>
                  </a:cubicBezTo>
                  <a:cubicBezTo>
                    <a:pt x="263" y="360"/>
                    <a:pt x="263" y="359"/>
                    <a:pt x="263" y="359"/>
                  </a:cubicBezTo>
                  <a:cubicBezTo>
                    <a:pt x="262" y="357"/>
                    <a:pt x="262" y="356"/>
                    <a:pt x="259" y="357"/>
                  </a:cubicBezTo>
                  <a:cubicBezTo>
                    <a:pt x="259" y="357"/>
                    <a:pt x="259" y="357"/>
                    <a:pt x="259" y="357"/>
                  </a:cubicBezTo>
                  <a:cubicBezTo>
                    <a:pt x="258" y="357"/>
                    <a:pt x="258" y="357"/>
                    <a:pt x="258" y="356"/>
                  </a:cubicBezTo>
                  <a:cubicBezTo>
                    <a:pt x="258" y="355"/>
                    <a:pt x="258" y="354"/>
                    <a:pt x="258" y="353"/>
                  </a:cubicBezTo>
                  <a:cubicBezTo>
                    <a:pt x="258" y="353"/>
                    <a:pt x="258" y="353"/>
                    <a:pt x="258" y="353"/>
                  </a:cubicBezTo>
                  <a:cubicBezTo>
                    <a:pt x="259" y="352"/>
                    <a:pt x="257" y="351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49"/>
                    <a:pt x="257" y="348"/>
                    <a:pt x="256" y="348"/>
                  </a:cubicBezTo>
                  <a:cubicBezTo>
                    <a:pt x="256" y="348"/>
                    <a:pt x="256" y="348"/>
                    <a:pt x="256" y="348"/>
                  </a:cubicBezTo>
                  <a:cubicBezTo>
                    <a:pt x="255" y="347"/>
                    <a:pt x="255" y="347"/>
                    <a:pt x="255" y="346"/>
                  </a:cubicBezTo>
                  <a:cubicBezTo>
                    <a:pt x="256" y="343"/>
                    <a:pt x="257" y="340"/>
                    <a:pt x="256" y="336"/>
                  </a:cubicBezTo>
                  <a:cubicBezTo>
                    <a:pt x="256" y="335"/>
                    <a:pt x="254" y="336"/>
                    <a:pt x="254" y="334"/>
                  </a:cubicBezTo>
                  <a:cubicBezTo>
                    <a:pt x="254" y="333"/>
                    <a:pt x="254" y="332"/>
                    <a:pt x="254" y="331"/>
                  </a:cubicBezTo>
                  <a:cubicBezTo>
                    <a:pt x="254" y="331"/>
                    <a:pt x="253" y="331"/>
                    <a:pt x="254" y="330"/>
                  </a:cubicBezTo>
                  <a:cubicBezTo>
                    <a:pt x="253" y="326"/>
                    <a:pt x="252" y="323"/>
                    <a:pt x="253" y="319"/>
                  </a:cubicBezTo>
                  <a:cubicBezTo>
                    <a:pt x="253" y="319"/>
                    <a:pt x="253" y="319"/>
                    <a:pt x="253" y="319"/>
                  </a:cubicBezTo>
                  <a:cubicBezTo>
                    <a:pt x="252" y="317"/>
                    <a:pt x="255" y="316"/>
                    <a:pt x="254" y="315"/>
                  </a:cubicBezTo>
                  <a:cubicBezTo>
                    <a:pt x="254" y="315"/>
                    <a:pt x="254" y="315"/>
                    <a:pt x="254" y="315"/>
                  </a:cubicBezTo>
                  <a:cubicBezTo>
                    <a:pt x="254" y="313"/>
                    <a:pt x="254" y="311"/>
                    <a:pt x="254" y="309"/>
                  </a:cubicBezTo>
                  <a:cubicBezTo>
                    <a:pt x="254" y="308"/>
                    <a:pt x="254" y="307"/>
                    <a:pt x="254" y="308"/>
                  </a:cubicBezTo>
                  <a:cubicBezTo>
                    <a:pt x="254" y="305"/>
                    <a:pt x="254" y="303"/>
                    <a:pt x="254" y="300"/>
                  </a:cubicBezTo>
                  <a:cubicBezTo>
                    <a:pt x="254" y="300"/>
                    <a:pt x="254" y="300"/>
                    <a:pt x="254" y="300"/>
                  </a:cubicBezTo>
                  <a:cubicBezTo>
                    <a:pt x="255" y="298"/>
                    <a:pt x="253" y="298"/>
                    <a:pt x="252" y="296"/>
                  </a:cubicBezTo>
                  <a:cubicBezTo>
                    <a:pt x="252" y="296"/>
                    <a:pt x="252" y="296"/>
                    <a:pt x="252" y="296"/>
                  </a:cubicBezTo>
                  <a:cubicBezTo>
                    <a:pt x="251" y="295"/>
                    <a:pt x="251" y="294"/>
                    <a:pt x="251" y="293"/>
                  </a:cubicBezTo>
                  <a:cubicBezTo>
                    <a:pt x="251" y="293"/>
                    <a:pt x="251" y="293"/>
                    <a:pt x="251" y="293"/>
                  </a:cubicBezTo>
                  <a:cubicBezTo>
                    <a:pt x="252" y="290"/>
                    <a:pt x="249" y="291"/>
                    <a:pt x="249" y="290"/>
                  </a:cubicBezTo>
                  <a:cubicBezTo>
                    <a:pt x="248" y="290"/>
                    <a:pt x="248" y="290"/>
                    <a:pt x="248" y="290"/>
                  </a:cubicBezTo>
                  <a:cubicBezTo>
                    <a:pt x="245" y="289"/>
                    <a:pt x="245" y="284"/>
                    <a:pt x="244" y="281"/>
                  </a:cubicBezTo>
                  <a:cubicBezTo>
                    <a:pt x="244" y="281"/>
                    <a:pt x="244" y="280"/>
                    <a:pt x="244" y="280"/>
                  </a:cubicBezTo>
                  <a:cubicBezTo>
                    <a:pt x="243" y="279"/>
                    <a:pt x="242" y="278"/>
                    <a:pt x="242" y="276"/>
                  </a:cubicBezTo>
                  <a:cubicBezTo>
                    <a:pt x="240" y="276"/>
                    <a:pt x="239" y="275"/>
                    <a:pt x="238" y="274"/>
                  </a:cubicBezTo>
                  <a:cubicBezTo>
                    <a:pt x="237" y="274"/>
                    <a:pt x="236" y="274"/>
                    <a:pt x="237" y="273"/>
                  </a:cubicBezTo>
                  <a:cubicBezTo>
                    <a:pt x="235" y="273"/>
                    <a:pt x="235" y="270"/>
                    <a:pt x="232" y="270"/>
                  </a:cubicBezTo>
                  <a:cubicBezTo>
                    <a:pt x="232" y="268"/>
                    <a:pt x="229" y="268"/>
                    <a:pt x="229" y="267"/>
                  </a:cubicBezTo>
                  <a:cubicBezTo>
                    <a:pt x="228" y="266"/>
                    <a:pt x="228" y="265"/>
                    <a:pt x="228" y="264"/>
                  </a:cubicBezTo>
                  <a:cubicBezTo>
                    <a:pt x="227" y="264"/>
                    <a:pt x="226" y="264"/>
                    <a:pt x="226" y="263"/>
                  </a:cubicBezTo>
                  <a:cubicBezTo>
                    <a:pt x="224" y="263"/>
                    <a:pt x="223" y="263"/>
                    <a:pt x="221" y="262"/>
                  </a:cubicBezTo>
                  <a:cubicBezTo>
                    <a:pt x="221" y="263"/>
                    <a:pt x="220" y="263"/>
                    <a:pt x="220" y="264"/>
                  </a:cubicBezTo>
                  <a:cubicBezTo>
                    <a:pt x="219" y="264"/>
                    <a:pt x="219" y="265"/>
                    <a:pt x="218" y="265"/>
                  </a:cubicBezTo>
                  <a:cubicBezTo>
                    <a:pt x="216" y="265"/>
                    <a:pt x="216" y="267"/>
                    <a:pt x="213" y="267"/>
                  </a:cubicBezTo>
                  <a:cubicBezTo>
                    <a:pt x="211" y="265"/>
                    <a:pt x="209" y="264"/>
                    <a:pt x="205" y="264"/>
                  </a:cubicBezTo>
                  <a:cubicBezTo>
                    <a:pt x="205" y="262"/>
                    <a:pt x="202" y="262"/>
                    <a:pt x="201" y="260"/>
                  </a:cubicBezTo>
                  <a:cubicBezTo>
                    <a:pt x="200" y="260"/>
                    <a:pt x="198" y="261"/>
                    <a:pt x="197" y="259"/>
                  </a:cubicBezTo>
                  <a:cubicBezTo>
                    <a:pt x="196" y="260"/>
                    <a:pt x="195" y="260"/>
                    <a:pt x="195" y="259"/>
                  </a:cubicBezTo>
                  <a:cubicBezTo>
                    <a:pt x="193" y="259"/>
                    <a:pt x="192" y="259"/>
                    <a:pt x="192" y="258"/>
                  </a:cubicBezTo>
                  <a:cubicBezTo>
                    <a:pt x="191" y="257"/>
                    <a:pt x="191" y="256"/>
                    <a:pt x="192" y="256"/>
                  </a:cubicBezTo>
                  <a:cubicBezTo>
                    <a:pt x="193" y="256"/>
                    <a:pt x="193" y="257"/>
                    <a:pt x="193" y="258"/>
                  </a:cubicBezTo>
                  <a:cubicBezTo>
                    <a:pt x="194" y="258"/>
                    <a:pt x="194" y="258"/>
                    <a:pt x="195" y="258"/>
                  </a:cubicBezTo>
                  <a:cubicBezTo>
                    <a:pt x="195" y="259"/>
                    <a:pt x="198" y="258"/>
                    <a:pt x="199" y="259"/>
                  </a:cubicBezTo>
                  <a:cubicBezTo>
                    <a:pt x="199" y="259"/>
                    <a:pt x="199" y="259"/>
                    <a:pt x="199" y="259"/>
                  </a:cubicBezTo>
                  <a:cubicBezTo>
                    <a:pt x="201" y="260"/>
                    <a:pt x="203" y="259"/>
                    <a:pt x="204" y="261"/>
                  </a:cubicBezTo>
                  <a:cubicBezTo>
                    <a:pt x="206" y="262"/>
                    <a:pt x="206" y="260"/>
                    <a:pt x="208" y="260"/>
                  </a:cubicBezTo>
                  <a:cubicBezTo>
                    <a:pt x="208" y="262"/>
                    <a:pt x="209" y="260"/>
                    <a:pt x="211" y="260"/>
                  </a:cubicBezTo>
                  <a:cubicBezTo>
                    <a:pt x="211" y="259"/>
                    <a:pt x="211" y="259"/>
                    <a:pt x="212" y="259"/>
                  </a:cubicBezTo>
                  <a:cubicBezTo>
                    <a:pt x="212" y="259"/>
                    <a:pt x="212" y="258"/>
                    <a:pt x="213" y="258"/>
                  </a:cubicBezTo>
                  <a:cubicBezTo>
                    <a:pt x="213" y="257"/>
                    <a:pt x="213" y="256"/>
                    <a:pt x="214" y="256"/>
                  </a:cubicBezTo>
                  <a:cubicBezTo>
                    <a:pt x="218" y="256"/>
                    <a:pt x="219" y="255"/>
                    <a:pt x="223" y="256"/>
                  </a:cubicBezTo>
                  <a:cubicBezTo>
                    <a:pt x="226" y="254"/>
                    <a:pt x="234" y="255"/>
                    <a:pt x="231" y="251"/>
                  </a:cubicBezTo>
                  <a:cubicBezTo>
                    <a:pt x="231" y="251"/>
                    <a:pt x="231" y="251"/>
                    <a:pt x="231" y="251"/>
                  </a:cubicBezTo>
                  <a:cubicBezTo>
                    <a:pt x="231" y="250"/>
                    <a:pt x="230" y="249"/>
                    <a:pt x="230" y="248"/>
                  </a:cubicBezTo>
                  <a:cubicBezTo>
                    <a:pt x="229" y="247"/>
                    <a:pt x="227" y="245"/>
                    <a:pt x="226" y="243"/>
                  </a:cubicBezTo>
                  <a:cubicBezTo>
                    <a:pt x="226" y="243"/>
                    <a:pt x="226" y="242"/>
                    <a:pt x="226" y="241"/>
                  </a:cubicBezTo>
                  <a:cubicBezTo>
                    <a:pt x="224" y="241"/>
                    <a:pt x="222" y="241"/>
                    <a:pt x="220" y="241"/>
                  </a:cubicBezTo>
                  <a:cubicBezTo>
                    <a:pt x="218" y="240"/>
                    <a:pt x="214" y="242"/>
                    <a:pt x="214" y="240"/>
                  </a:cubicBezTo>
                  <a:cubicBezTo>
                    <a:pt x="218" y="240"/>
                    <a:pt x="221" y="238"/>
                    <a:pt x="225" y="239"/>
                  </a:cubicBezTo>
                  <a:cubicBezTo>
                    <a:pt x="226" y="240"/>
                    <a:pt x="227" y="239"/>
                    <a:pt x="228" y="241"/>
                  </a:cubicBezTo>
                  <a:cubicBezTo>
                    <a:pt x="228" y="241"/>
                    <a:pt x="229" y="241"/>
                    <a:pt x="229" y="241"/>
                  </a:cubicBezTo>
                  <a:cubicBezTo>
                    <a:pt x="229" y="241"/>
                    <a:pt x="229" y="241"/>
                    <a:pt x="229" y="241"/>
                  </a:cubicBezTo>
                  <a:cubicBezTo>
                    <a:pt x="230" y="239"/>
                    <a:pt x="232" y="241"/>
                    <a:pt x="233" y="239"/>
                  </a:cubicBezTo>
                  <a:cubicBezTo>
                    <a:pt x="233" y="238"/>
                    <a:pt x="233" y="238"/>
                    <a:pt x="233" y="238"/>
                  </a:cubicBezTo>
                  <a:cubicBezTo>
                    <a:pt x="233" y="238"/>
                    <a:pt x="233" y="238"/>
                    <a:pt x="233" y="238"/>
                  </a:cubicBezTo>
                  <a:cubicBezTo>
                    <a:pt x="236" y="238"/>
                    <a:pt x="235" y="235"/>
                    <a:pt x="238" y="236"/>
                  </a:cubicBezTo>
                  <a:cubicBezTo>
                    <a:pt x="239" y="234"/>
                    <a:pt x="239" y="232"/>
                    <a:pt x="241" y="232"/>
                  </a:cubicBezTo>
                  <a:cubicBezTo>
                    <a:pt x="241" y="229"/>
                    <a:pt x="243" y="229"/>
                    <a:pt x="243" y="226"/>
                  </a:cubicBezTo>
                  <a:cubicBezTo>
                    <a:pt x="244" y="227"/>
                    <a:pt x="245" y="226"/>
                    <a:pt x="245" y="226"/>
                  </a:cubicBezTo>
                  <a:cubicBezTo>
                    <a:pt x="245" y="226"/>
                    <a:pt x="245" y="226"/>
                    <a:pt x="245" y="225"/>
                  </a:cubicBezTo>
                  <a:cubicBezTo>
                    <a:pt x="247" y="225"/>
                    <a:pt x="248" y="224"/>
                    <a:pt x="249" y="223"/>
                  </a:cubicBezTo>
                  <a:cubicBezTo>
                    <a:pt x="249" y="223"/>
                    <a:pt x="249" y="223"/>
                    <a:pt x="249" y="223"/>
                  </a:cubicBezTo>
                  <a:cubicBezTo>
                    <a:pt x="250" y="221"/>
                    <a:pt x="250" y="219"/>
                    <a:pt x="252" y="218"/>
                  </a:cubicBezTo>
                  <a:cubicBezTo>
                    <a:pt x="252" y="218"/>
                    <a:pt x="252" y="218"/>
                    <a:pt x="252" y="218"/>
                  </a:cubicBezTo>
                  <a:cubicBezTo>
                    <a:pt x="252" y="218"/>
                    <a:pt x="252" y="218"/>
                    <a:pt x="252" y="218"/>
                  </a:cubicBezTo>
                  <a:cubicBezTo>
                    <a:pt x="253" y="218"/>
                    <a:pt x="253" y="217"/>
                    <a:pt x="254" y="216"/>
                  </a:cubicBezTo>
                  <a:cubicBezTo>
                    <a:pt x="254" y="216"/>
                    <a:pt x="254" y="216"/>
                    <a:pt x="254" y="216"/>
                  </a:cubicBezTo>
                  <a:cubicBezTo>
                    <a:pt x="254" y="214"/>
                    <a:pt x="256" y="214"/>
                    <a:pt x="256" y="212"/>
                  </a:cubicBezTo>
                  <a:cubicBezTo>
                    <a:pt x="256" y="212"/>
                    <a:pt x="256" y="212"/>
                    <a:pt x="256" y="212"/>
                  </a:cubicBezTo>
                  <a:cubicBezTo>
                    <a:pt x="257" y="209"/>
                    <a:pt x="260" y="208"/>
                    <a:pt x="261" y="205"/>
                  </a:cubicBezTo>
                  <a:cubicBezTo>
                    <a:pt x="261" y="205"/>
                    <a:pt x="261" y="204"/>
                    <a:pt x="261" y="204"/>
                  </a:cubicBezTo>
                  <a:cubicBezTo>
                    <a:pt x="261" y="202"/>
                    <a:pt x="262" y="201"/>
                    <a:pt x="262" y="198"/>
                  </a:cubicBezTo>
                  <a:cubicBezTo>
                    <a:pt x="264" y="197"/>
                    <a:pt x="265" y="196"/>
                    <a:pt x="266" y="195"/>
                  </a:cubicBezTo>
                  <a:cubicBezTo>
                    <a:pt x="266" y="195"/>
                    <a:pt x="266" y="195"/>
                    <a:pt x="267" y="195"/>
                  </a:cubicBezTo>
                  <a:cubicBezTo>
                    <a:pt x="267" y="193"/>
                    <a:pt x="270" y="193"/>
                    <a:pt x="270" y="192"/>
                  </a:cubicBezTo>
                  <a:cubicBezTo>
                    <a:pt x="270" y="191"/>
                    <a:pt x="270" y="191"/>
                    <a:pt x="271" y="191"/>
                  </a:cubicBezTo>
                  <a:cubicBezTo>
                    <a:pt x="271" y="191"/>
                    <a:pt x="271" y="190"/>
                    <a:pt x="272" y="190"/>
                  </a:cubicBezTo>
                  <a:cubicBezTo>
                    <a:pt x="272" y="186"/>
                    <a:pt x="274" y="185"/>
                    <a:pt x="273" y="182"/>
                  </a:cubicBezTo>
                  <a:cubicBezTo>
                    <a:pt x="273" y="181"/>
                    <a:pt x="272" y="181"/>
                    <a:pt x="272" y="180"/>
                  </a:cubicBezTo>
                  <a:cubicBezTo>
                    <a:pt x="272" y="180"/>
                    <a:pt x="272" y="180"/>
                    <a:pt x="272" y="179"/>
                  </a:cubicBezTo>
                  <a:cubicBezTo>
                    <a:pt x="272" y="176"/>
                    <a:pt x="272" y="174"/>
                    <a:pt x="268" y="174"/>
                  </a:cubicBezTo>
                  <a:cubicBezTo>
                    <a:pt x="268" y="174"/>
                    <a:pt x="268" y="174"/>
                    <a:pt x="268" y="174"/>
                  </a:cubicBezTo>
                  <a:cubicBezTo>
                    <a:pt x="267" y="173"/>
                    <a:pt x="266" y="173"/>
                    <a:pt x="265" y="173"/>
                  </a:cubicBezTo>
                  <a:cubicBezTo>
                    <a:pt x="264" y="173"/>
                    <a:pt x="264" y="173"/>
                    <a:pt x="264" y="173"/>
                  </a:cubicBezTo>
                  <a:cubicBezTo>
                    <a:pt x="262" y="173"/>
                    <a:pt x="261" y="172"/>
                    <a:pt x="259" y="172"/>
                  </a:cubicBezTo>
                  <a:cubicBezTo>
                    <a:pt x="259" y="172"/>
                    <a:pt x="258" y="172"/>
                    <a:pt x="258" y="172"/>
                  </a:cubicBezTo>
                  <a:cubicBezTo>
                    <a:pt x="254" y="173"/>
                    <a:pt x="253" y="171"/>
                    <a:pt x="249" y="171"/>
                  </a:cubicBezTo>
                  <a:cubicBezTo>
                    <a:pt x="249" y="171"/>
                    <a:pt x="249" y="171"/>
                    <a:pt x="249" y="171"/>
                  </a:cubicBezTo>
                  <a:cubicBezTo>
                    <a:pt x="249" y="171"/>
                    <a:pt x="249" y="171"/>
                    <a:pt x="249" y="171"/>
                  </a:cubicBezTo>
                  <a:cubicBezTo>
                    <a:pt x="247" y="169"/>
                    <a:pt x="246" y="168"/>
                    <a:pt x="244" y="168"/>
                  </a:cubicBezTo>
                  <a:cubicBezTo>
                    <a:pt x="244" y="168"/>
                    <a:pt x="244" y="168"/>
                    <a:pt x="244" y="168"/>
                  </a:cubicBezTo>
                  <a:cubicBezTo>
                    <a:pt x="243" y="168"/>
                    <a:pt x="243" y="168"/>
                    <a:pt x="242" y="168"/>
                  </a:cubicBezTo>
                  <a:cubicBezTo>
                    <a:pt x="238" y="168"/>
                    <a:pt x="237" y="166"/>
                    <a:pt x="233" y="167"/>
                  </a:cubicBezTo>
                  <a:cubicBezTo>
                    <a:pt x="233" y="165"/>
                    <a:pt x="230" y="165"/>
                    <a:pt x="229" y="163"/>
                  </a:cubicBezTo>
                  <a:cubicBezTo>
                    <a:pt x="221" y="163"/>
                    <a:pt x="216" y="165"/>
                    <a:pt x="210" y="167"/>
                  </a:cubicBezTo>
                  <a:cubicBezTo>
                    <a:pt x="208" y="167"/>
                    <a:pt x="207" y="167"/>
                    <a:pt x="205" y="167"/>
                  </a:cubicBezTo>
                  <a:cubicBezTo>
                    <a:pt x="205" y="168"/>
                    <a:pt x="204" y="167"/>
                    <a:pt x="204" y="168"/>
                  </a:cubicBezTo>
                  <a:cubicBezTo>
                    <a:pt x="204" y="168"/>
                    <a:pt x="203" y="168"/>
                    <a:pt x="203" y="168"/>
                  </a:cubicBezTo>
                  <a:cubicBezTo>
                    <a:pt x="202" y="169"/>
                    <a:pt x="200" y="169"/>
                    <a:pt x="200" y="170"/>
                  </a:cubicBezTo>
                  <a:cubicBezTo>
                    <a:pt x="197" y="169"/>
                    <a:pt x="197" y="173"/>
                    <a:pt x="194" y="172"/>
                  </a:cubicBezTo>
                  <a:cubicBezTo>
                    <a:pt x="194" y="171"/>
                    <a:pt x="192" y="171"/>
                    <a:pt x="192" y="169"/>
                  </a:cubicBezTo>
                  <a:cubicBezTo>
                    <a:pt x="194" y="170"/>
                    <a:pt x="196" y="170"/>
                    <a:pt x="196" y="168"/>
                  </a:cubicBezTo>
                  <a:cubicBezTo>
                    <a:pt x="199" y="168"/>
                    <a:pt x="199" y="166"/>
                    <a:pt x="202" y="167"/>
                  </a:cubicBezTo>
                  <a:cubicBezTo>
                    <a:pt x="202" y="166"/>
                    <a:pt x="203" y="166"/>
                    <a:pt x="204" y="166"/>
                  </a:cubicBezTo>
                  <a:cubicBezTo>
                    <a:pt x="203" y="165"/>
                    <a:pt x="204" y="164"/>
                    <a:pt x="205" y="164"/>
                  </a:cubicBezTo>
                  <a:cubicBezTo>
                    <a:pt x="205" y="163"/>
                    <a:pt x="205" y="163"/>
                    <a:pt x="205" y="163"/>
                  </a:cubicBezTo>
                  <a:cubicBezTo>
                    <a:pt x="206" y="163"/>
                    <a:pt x="206" y="162"/>
                    <a:pt x="206" y="161"/>
                  </a:cubicBezTo>
                  <a:cubicBezTo>
                    <a:pt x="204" y="161"/>
                    <a:pt x="201" y="161"/>
                    <a:pt x="198" y="161"/>
                  </a:cubicBezTo>
                  <a:cubicBezTo>
                    <a:pt x="198" y="162"/>
                    <a:pt x="197" y="162"/>
                    <a:pt x="196" y="163"/>
                  </a:cubicBezTo>
                  <a:cubicBezTo>
                    <a:pt x="196" y="163"/>
                    <a:pt x="195" y="163"/>
                    <a:pt x="194" y="163"/>
                  </a:cubicBezTo>
                  <a:cubicBezTo>
                    <a:pt x="195" y="161"/>
                    <a:pt x="197" y="159"/>
                    <a:pt x="201" y="160"/>
                  </a:cubicBezTo>
                  <a:cubicBezTo>
                    <a:pt x="201" y="160"/>
                    <a:pt x="202" y="160"/>
                    <a:pt x="202" y="160"/>
                  </a:cubicBezTo>
                  <a:cubicBezTo>
                    <a:pt x="202" y="159"/>
                    <a:pt x="203" y="159"/>
                    <a:pt x="204" y="159"/>
                  </a:cubicBezTo>
                  <a:cubicBezTo>
                    <a:pt x="205" y="159"/>
                    <a:pt x="206" y="161"/>
                    <a:pt x="208" y="160"/>
                  </a:cubicBezTo>
                  <a:cubicBezTo>
                    <a:pt x="210" y="160"/>
                    <a:pt x="210" y="157"/>
                    <a:pt x="213" y="157"/>
                  </a:cubicBezTo>
                  <a:cubicBezTo>
                    <a:pt x="213" y="156"/>
                    <a:pt x="213" y="156"/>
                    <a:pt x="213" y="156"/>
                  </a:cubicBezTo>
                  <a:cubicBezTo>
                    <a:pt x="214" y="154"/>
                    <a:pt x="216" y="153"/>
                    <a:pt x="217" y="151"/>
                  </a:cubicBezTo>
                  <a:cubicBezTo>
                    <a:pt x="211" y="150"/>
                    <a:pt x="209" y="153"/>
                    <a:pt x="204" y="152"/>
                  </a:cubicBezTo>
                  <a:cubicBezTo>
                    <a:pt x="204" y="152"/>
                    <a:pt x="203" y="152"/>
                    <a:pt x="203" y="152"/>
                  </a:cubicBezTo>
                  <a:cubicBezTo>
                    <a:pt x="202" y="152"/>
                    <a:pt x="202" y="150"/>
                    <a:pt x="202" y="150"/>
                  </a:cubicBezTo>
                  <a:cubicBezTo>
                    <a:pt x="203" y="151"/>
                    <a:pt x="205" y="151"/>
                    <a:pt x="207" y="151"/>
                  </a:cubicBezTo>
                  <a:cubicBezTo>
                    <a:pt x="208" y="149"/>
                    <a:pt x="209" y="148"/>
                    <a:pt x="211" y="148"/>
                  </a:cubicBezTo>
                  <a:cubicBezTo>
                    <a:pt x="212" y="147"/>
                    <a:pt x="212" y="145"/>
                    <a:pt x="213" y="144"/>
                  </a:cubicBezTo>
                  <a:cubicBezTo>
                    <a:pt x="214" y="144"/>
                    <a:pt x="215" y="145"/>
                    <a:pt x="215" y="144"/>
                  </a:cubicBezTo>
                  <a:cubicBezTo>
                    <a:pt x="216" y="144"/>
                    <a:pt x="218" y="143"/>
                    <a:pt x="218" y="143"/>
                  </a:cubicBezTo>
                  <a:cubicBezTo>
                    <a:pt x="220" y="142"/>
                    <a:pt x="221" y="142"/>
                    <a:pt x="221" y="141"/>
                  </a:cubicBezTo>
                  <a:cubicBezTo>
                    <a:pt x="223" y="141"/>
                    <a:pt x="224" y="140"/>
                    <a:pt x="225" y="139"/>
                  </a:cubicBezTo>
                  <a:cubicBezTo>
                    <a:pt x="225" y="139"/>
                    <a:pt x="226" y="139"/>
                    <a:pt x="226" y="139"/>
                  </a:cubicBezTo>
                  <a:cubicBezTo>
                    <a:pt x="227" y="138"/>
                    <a:pt x="229" y="139"/>
                    <a:pt x="229" y="137"/>
                  </a:cubicBezTo>
                  <a:cubicBezTo>
                    <a:pt x="229" y="137"/>
                    <a:pt x="230" y="137"/>
                    <a:pt x="230" y="137"/>
                  </a:cubicBezTo>
                  <a:cubicBezTo>
                    <a:pt x="230" y="136"/>
                    <a:pt x="231" y="136"/>
                    <a:pt x="231" y="135"/>
                  </a:cubicBezTo>
                  <a:cubicBezTo>
                    <a:pt x="231" y="135"/>
                    <a:pt x="232" y="134"/>
                    <a:pt x="232" y="134"/>
                  </a:cubicBezTo>
                  <a:cubicBezTo>
                    <a:pt x="233" y="134"/>
                    <a:pt x="233" y="133"/>
                    <a:pt x="235" y="133"/>
                  </a:cubicBezTo>
                  <a:cubicBezTo>
                    <a:pt x="235" y="133"/>
                    <a:pt x="235" y="133"/>
                    <a:pt x="236" y="133"/>
                  </a:cubicBezTo>
                  <a:cubicBezTo>
                    <a:pt x="239" y="133"/>
                    <a:pt x="241" y="131"/>
                    <a:pt x="242" y="128"/>
                  </a:cubicBezTo>
                  <a:cubicBezTo>
                    <a:pt x="242" y="128"/>
                    <a:pt x="242" y="128"/>
                    <a:pt x="242" y="128"/>
                  </a:cubicBezTo>
                  <a:cubicBezTo>
                    <a:pt x="242" y="128"/>
                    <a:pt x="242" y="128"/>
                    <a:pt x="242" y="128"/>
                  </a:cubicBezTo>
                  <a:cubicBezTo>
                    <a:pt x="245" y="128"/>
                    <a:pt x="244" y="125"/>
                    <a:pt x="246" y="123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6" y="121"/>
                    <a:pt x="243" y="122"/>
                    <a:pt x="243" y="120"/>
                  </a:cubicBezTo>
                  <a:cubicBezTo>
                    <a:pt x="245" y="120"/>
                    <a:pt x="246" y="118"/>
                    <a:pt x="246" y="116"/>
                  </a:cubicBezTo>
                  <a:cubicBezTo>
                    <a:pt x="246" y="115"/>
                    <a:pt x="247" y="115"/>
                    <a:pt x="247" y="115"/>
                  </a:cubicBezTo>
                  <a:cubicBezTo>
                    <a:pt x="247" y="114"/>
                    <a:pt x="247" y="114"/>
                    <a:pt x="247" y="113"/>
                  </a:cubicBezTo>
                  <a:cubicBezTo>
                    <a:pt x="246" y="113"/>
                    <a:pt x="247" y="112"/>
                    <a:pt x="246" y="111"/>
                  </a:cubicBezTo>
                  <a:cubicBezTo>
                    <a:pt x="245" y="110"/>
                    <a:pt x="244" y="111"/>
                    <a:pt x="244" y="112"/>
                  </a:cubicBezTo>
                  <a:cubicBezTo>
                    <a:pt x="242" y="112"/>
                    <a:pt x="241" y="113"/>
                    <a:pt x="240" y="113"/>
                  </a:cubicBezTo>
                  <a:cubicBezTo>
                    <a:pt x="239" y="112"/>
                    <a:pt x="239" y="109"/>
                    <a:pt x="236" y="110"/>
                  </a:cubicBezTo>
                  <a:cubicBezTo>
                    <a:pt x="235" y="111"/>
                    <a:pt x="238" y="113"/>
                    <a:pt x="236" y="114"/>
                  </a:cubicBezTo>
                  <a:cubicBezTo>
                    <a:pt x="233" y="113"/>
                    <a:pt x="233" y="110"/>
                    <a:pt x="229" y="111"/>
                  </a:cubicBezTo>
                  <a:cubicBezTo>
                    <a:pt x="226" y="110"/>
                    <a:pt x="227" y="114"/>
                    <a:pt x="222" y="113"/>
                  </a:cubicBezTo>
                  <a:cubicBezTo>
                    <a:pt x="221" y="113"/>
                    <a:pt x="222" y="112"/>
                    <a:pt x="221" y="111"/>
                  </a:cubicBezTo>
                  <a:cubicBezTo>
                    <a:pt x="221" y="112"/>
                    <a:pt x="221" y="111"/>
                    <a:pt x="221" y="111"/>
                  </a:cubicBezTo>
                  <a:cubicBezTo>
                    <a:pt x="217" y="111"/>
                    <a:pt x="216" y="109"/>
                    <a:pt x="213" y="110"/>
                  </a:cubicBezTo>
                  <a:cubicBezTo>
                    <a:pt x="210" y="109"/>
                    <a:pt x="212" y="113"/>
                    <a:pt x="209" y="112"/>
                  </a:cubicBezTo>
                  <a:cubicBezTo>
                    <a:pt x="209" y="111"/>
                    <a:pt x="209" y="109"/>
                    <a:pt x="207" y="110"/>
                  </a:cubicBezTo>
                  <a:cubicBezTo>
                    <a:pt x="206" y="110"/>
                    <a:pt x="207" y="113"/>
                    <a:pt x="205" y="112"/>
                  </a:cubicBezTo>
                  <a:cubicBezTo>
                    <a:pt x="205" y="109"/>
                    <a:pt x="206" y="107"/>
                    <a:pt x="202" y="106"/>
                  </a:cubicBezTo>
                  <a:cubicBezTo>
                    <a:pt x="199" y="105"/>
                    <a:pt x="200" y="108"/>
                    <a:pt x="198" y="109"/>
                  </a:cubicBezTo>
                  <a:cubicBezTo>
                    <a:pt x="198" y="110"/>
                    <a:pt x="197" y="110"/>
                    <a:pt x="196" y="111"/>
                  </a:cubicBezTo>
                  <a:cubicBezTo>
                    <a:pt x="196" y="112"/>
                    <a:pt x="196" y="111"/>
                    <a:pt x="196" y="111"/>
                  </a:cubicBezTo>
                  <a:cubicBezTo>
                    <a:pt x="196" y="108"/>
                    <a:pt x="199" y="109"/>
                    <a:pt x="198" y="106"/>
                  </a:cubicBezTo>
                  <a:cubicBezTo>
                    <a:pt x="196" y="105"/>
                    <a:pt x="196" y="103"/>
                    <a:pt x="194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0" y="102"/>
                    <a:pt x="191" y="99"/>
                    <a:pt x="188" y="100"/>
                  </a:cubicBezTo>
                  <a:cubicBezTo>
                    <a:pt x="189" y="101"/>
                    <a:pt x="188" y="101"/>
                    <a:pt x="188" y="101"/>
                  </a:cubicBezTo>
                  <a:cubicBezTo>
                    <a:pt x="186" y="103"/>
                    <a:pt x="185" y="104"/>
                    <a:pt x="183" y="105"/>
                  </a:cubicBezTo>
                  <a:cubicBezTo>
                    <a:pt x="183" y="107"/>
                    <a:pt x="183" y="109"/>
                    <a:pt x="183" y="111"/>
                  </a:cubicBezTo>
                  <a:cubicBezTo>
                    <a:pt x="181" y="110"/>
                    <a:pt x="181" y="111"/>
                    <a:pt x="180" y="111"/>
                  </a:cubicBezTo>
                  <a:cubicBezTo>
                    <a:pt x="180" y="113"/>
                    <a:pt x="178" y="117"/>
                    <a:pt x="180" y="117"/>
                  </a:cubicBezTo>
                  <a:cubicBezTo>
                    <a:pt x="181" y="118"/>
                    <a:pt x="181" y="118"/>
                    <a:pt x="182" y="119"/>
                  </a:cubicBezTo>
                  <a:cubicBezTo>
                    <a:pt x="182" y="119"/>
                    <a:pt x="181" y="119"/>
                    <a:pt x="181" y="120"/>
                  </a:cubicBezTo>
                  <a:cubicBezTo>
                    <a:pt x="178" y="121"/>
                    <a:pt x="177" y="119"/>
                    <a:pt x="175" y="119"/>
                  </a:cubicBezTo>
                  <a:cubicBezTo>
                    <a:pt x="175" y="118"/>
                    <a:pt x="174" y="117"/>
                    <a:pt x="173" y="117"/>
                  </a:cubicBezTo>
                  <a:cubicBezTo>
                    <a:pt x="173" y="117"/>
                    <a:pt x="173" y="116"/>
                    <a:pt x="172" y="116"/>
                  </a:cubicBezTo>
                  <a:cubicBezTo>
                    <a:pt x="172" y="116"/>
                    <a:pt x="172" y="117"/>
                    <a:pt x="172" y="117"/>
                  </a:cubicBezTo>
                  <a:cubicBezTo>
                    <a:pt x="171" y="119"/>
                    <a:pt x="171" y="119"/>
                    <a:pt x="172" y="121"/>
                  </a:cubicBezTo>
                  <a:cubicBezTo>
                    <a:pt x="172" y="122"/>
                    <a:pt x="172" y="121"/>
                    <a:pt x="172" y="122"/>
                  </a:cubicBezTo>
                  <a:cubicBezTo>
                    <a:pt x="172" y="123"/>
                    <a:pt x="174" y="124"/>
                    <a:pt x="173" y="125"/>
                  </a:cubicBezTo>
                  <a:cubicBezTo>
                    <a:pt x="173" y="126"/>
                    <a:pt x="173" y="128"/>
                    <a:pt x="173" y="129"/>
                  </a:cubicBezTo>
                  <a:cubicBezTo>
                    <a:pt x="172" y="129"/>
                    <a:pt x="171" y="128"/>
                    <a:pt x="171" y="127"/>
                  </a:cubicBezTo>
                  <a:cubicBezTo>
                    <a:pt x="169" y="126"/>
                    <a:pt x="168" y="126"/>
                    <a:pt x="167" y="127"/>
                  </a:cubicBezTo>
                  <a:cubicBezTo>
                    <a:pt x="167" y="130"/>
                    <a:pt x="169" y="131"/>
                    <a:pt x="169" y="134"/>
                  </a:cubicBezTo>
                  <a:cubicBezTo>
                    <a:pt x="171" y="134"/>
                    <a:pt x="172" y="136"/>
                    <a:pt x="172" y="138"/>
                  </a:cubicBezTo>
                  <a:cubicBezTo>
                    <a:pt x="169" y="138"/>
                    <a:pt x="170" y="135"/>
                    <a:pt x="166" y="135"/>
                  </a:cubicBezTo>
                  <a:cubicBezTo>
                    <a:pt x="166" y="138"/>
                    <a:pt x="168" y="137"/>
                    <a:pt x="168" y="139"/>
                  </a:cubicBezTo>
                  <a:cubicBezTo>
                    <a:pt x="168" y="140"/>
                    <a:pt x="170" y="142"/>
                    <a:pt x="168" y="143"/>
                  </a:cubicBezTo>
                  <a:cubicBezTo>
                    <a:pt x="168" y="138"/>
                    <a:pt x="162" y="140"/>
                    <a:pt x="162" y="135"/>
                  </a:cubicBezTo>
                  <a:cubicBezTo>
                    <a:pt x="161" y="135"/>
                    <a:pt x="161" y="135"/>
                    <a:pt x="161" y="135"/>
                  </a:cubicBezTo>
                  <a:cubicBezTo>
                    <a:pt x="160" y="135"/>
                    <a:pt x="159" y="135"/>
                    <a:pt x="158" y="135"/>
                  </a:cubicBezTo>
                  <a:cubicBezTo>
                    <a:pt x="158" y="137"/>
                    <a:pt x="158" y="139"/>
                    <a:pt x="159" y="140"/>
                  </a:cubicBezTo>
                  <a:cubicBezTo>
                    <a:pt x="159" y="140"/>
                    <a:pt x="161" y="143"/>
                    <a:pt x="159" y="144"/>
                  </a:cubicBezTo>
                  <a:cubicBezTo>
                    <a:pt x="156" y="144"/>
                    <a:pt x="157" y="142"/>
                    <a:pt x="157" y="140"/>
                  </a:cubicBezTo>
                  <a:cubicBezTo>
                    <a:pt x="157" y="138"/>
                    <a:pt x="156" y="138"/>
                    <a:pt x="156" y="136"/>
                  </a:cubicBezTo>
                  <a:cubicBezTo>
                    <a:pt x="152" y="136"/>
                    <a:pt x="151" y="139"/>
                    <a:pt x="151" y="143"/>
                  </a:cubicBezTo>
                  <a:cubicBezTo>
                    <a:pt x="151" y="144"/>
                    <a:pt x="153" y="144"/>
                    <a:pt x="155" y="145"/>
                  </a:cubicBezTo>
                  <a:cubicBezTo>
                    <a:pt x="154" y="147"/>
                    <a:pt x="158" y="147"/>
                    <a:pt x="155" y="148"/>
                  </a:cubicBezTo>
                  <a:cubicBezTo>
                    <a:pt x="155" y="148"/>
                    <a:pt x="154" y="147"/>
                    <a:pt x="154" y="146"/>
                  </a:cubicBezTo>
                  <a:cubicBezTo>
                    <a:pt x="152" y="146"/>
                    <a:pt x="152" y="147"/>
                    <a:pt x="151" y="147"/>
                  </a:cubicBezTo>
                  <a:cubicBezTo>
                    <a:pt x="150" y="148"/>
                    <a:pt x="150" y="149"/>
                    <a:pt x="150" y="151"/>
                  </a:cubicBezTo>
                  <a:cubicBezTo>
                    <a:pt x="150" y="151"/>
                    <a:pt x="151" y="152"/>
                    <a:pt x="151" y="153"/>
                  </a:cubicBezTo>
                  <a:cubicBezTo>
                    <a:pt x="152" y="154"/>
                    <a:pt x="153" y="154"/>
                    <a:pt x="153" y="156"/>
                  </a:cubicBezTo>
                  <a:cubicBezTo>
                    <a:pt x="155" y="156"/>
                    <a:pt x="158" y="155"/>
                    <a:pt x="158" y="158"/>
                  </a:cubicBezTo>
                  <a:cubicBezTo>
                    <a:pt x="154" y="158"/>
                    <a:pt x="155" y="157"/>
                    <a:pt x="152" y="158"/>
                  </a:cubicBezTo>
                  <a:cubicBezTo>
                    <a:pt x="151" y="157"/>
                    <a:pt x="151" y="155"/>
                    <a:pt x="150" y="155"/>
                  </a:cubicBezTo>
                  <a:cubicBezTo>
                    <a:pt x="150" y="153"/>
                    <a:pt x="150" y="152"/>
                    <a:pt x="148" y="152"/>
                  </a:cubicBezTo>
                  <a:cubicBezTo>
                    <a:pt x="148" y="152"/>
                    <a:pt x="148" y="152"/>
                    <a:pt x="147" y="152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7"/>
                    <a:pt x="145" y="159"/>
                    <a:pt x="146" y="162"/>
                  </a:cubicBezTo>
                  <a:cubicBezTo>
                    <a:pt x="146" y="163"/>
                    <a:pt x="146" y="163"/>
                    <a:pt x="147" y="163"/>
                  </a:cubicBezTo>
                  <a:cubicBezTo>
                    <a:pt x="147" y="164"/>
                    <a:pt x="146" y="164"/>
                    <a:pt x="147" y="165"/>
                  </a:cubicBezTo>
                  <a:cubicBezTo>
                    <a:pt x="147" y="165"/>
                    <a:pt x="148" y="165"/>
                    <a:pt x="147" y="166"/>
                  </a:cubicBezTo>
                  <a:cubicBezTo>
                    <a:pt x="147" y="166"/>
                    <a:pt x="146" y="166"/>
                    <a:pt x="147" y="167"/>
                  </a:cubicBezTo>
                  <a:cubicBezTo>
                    <a:pt x="148" y="167"/>
                    <a:pt x="148" y="166"/>
                    <a:pt x="150" y="166"/>
                  </a:cubicBezTo>
                  <a:cubicBezTo>
                    <a:pt x="150" y="164"/>
                    <a:pt x="151" y="164"/>
                    <a:pt x="153" y="164"/>
                  </a:cubicBezTo>
                  <a:cubicBezTo>
                    <a:pt x="152" y="165"/>
                    <a:pt x="152" y="166"/>
                    <a:pt x="151" y="166"/>
                  </a:cubicBezTo>
                  <a:cubicBezTo>
                    <a:pt x="151" y="167"/>
                    <a:pt x="151" y="167"/>
                    <a:pt x="150" y="168"/>
                  </a:cubicBezTo>
                  <a:cubicBezTo>
                    <a:pt x="149" y="169"/>
                    <a:pt x="147" y="168"/>
                    <a:pt x="147" y="170"/>
                  </a:cubicBezTo>
                  <a:cubicBezTo>
                    <a:pt x="149" y="170"/>
                    <a:pt x="150" y="171"/>
                    <a:pt x="151" y="171"/>
                  </a:cubicBezTo>
                  <a:cubicBezTo>
                    <a:pt x="152" y="171"/>
                    <a:pt x="152" y="172"/>
                    <a:pt x="152" y="173"/>
                  </a:cubicBezTo>
                  <a:cubicBezTo>
                    <a:pt x="153" y="173"/>
                    <a:pt x="153" y="173"/>
                    <a:pt x="153" y="174"/>
                  </a:cubicBezTo>
                  <a:cubicBezTo>
                    <a:pt x="151" y="174"/>
                    <a:pt x="150" y="173"/>
                    <a:pt x="149" y="173"/>
                  </a:cubicBezTo>
                  <a:cubicBezTo>
                    <a:pt x="149" y="175"/>
                    <a:pt x="147" y="174"/>
                    <a:pt x="147" y="177"/>
                  </a:cubicBezTo>
                  <a:cubicBezTo>
                    <a:pt x="146" y="177"/>
                    <a:pt x="146" y="178"/>
                    <a:pt x="146" y="179"/>
                  </a:cubicBezTo>
                  <a:cubicBezTo>
                    <a:pt x="148" y="179"/>
                    <a:pt x="147" y="181"/>
                    <a:pt x="149" y="181"/>
                  </a:cubicBezTo>
                  <a:cubicBezTo>
                    <a:pt x="149" y="182"/>
                    <a:pt x="150" y="182"/>
                    <a:pt x="151" y="182"/>
                  </a:cubicBezTo>
                  <a:cubicBezTo>
                    <a:pt x="151" y="183"/>
                    <a:pt x="151" y="183"/>
                    <a:pt x="150" y="183"/>
                  </a:cubicBezTo>
                  <a:cubicBezTo>
                    <a:pt x="148" y="183"/>
                    <a:pt x="147" y="181"/>
                    <a:pt x="147" y="180"/>
                  </a:cubicBezTo>
                  <a:cubicBezTo>
                    <a:pt x="144" y="180"/>
                    <a:pt x="143" y="180"/>
                    <a:pt x="142" y="181"/>
                  </a:cubicBezTo>
                  <a:cubicBezTo>
                    <a:pt x="141" y="185"/>
                    <a:pt x="146" y="184"/>
                    <a:pt x="145" y="188"/>
                  </a:cubicBezTo>
                  <a:cubicBezTo>
                    <a:pt x="146" y="189"/>
                    <a:pt x="150" y="187"/>
                    <a:pt x="150" y="189"/>
                  </a:cubicBezTo>
                  <a:cubicBezTo>
                    <a:pt x="148" y="189"/>
                    <a:pt x="146" y="189"/>
                    <a:pt x="144" y="189"/>
                  </a:cubicBezTo>
                  <a:cubicBezTo>
                    <a:pt x="143" y="187"/>
                    <a:pt x="142" y="184"/>
                    <a:pt x="139" y="185"/>
                  </a:cubicBezTo>
                  <a:cubicBezTo>
                    <a:pt x="139" y="185"/>
                    <a:pt x="139" y="186"/>
                    <a:pt x="139" y="185"/>
                  </a:cubicBezTo>
                  <a:cubicBezTo>
                    <a:pt x="140" y="189"/>
                    <a:pt x="135" y="188"/>
                    <a:pt x="135" y="191"/>
                  </a:cubicBezTo>
                  <a:cubicBezTo>
                    <a:pt x="136" y="191"/>
                    <a:pt x="137" y="192"/>
                    <a:pt x="139" y="193"/>
                  </a:cubicBezTo>
                  <a:cubicBezTo>
                    <a:pt x="139" y="193"/>
                    <a:pt x="141" y="193"/>
                    <a:pt x="141" y="194"/>
                  </a:cubicBezTo>
                  <a:cubicBezTo>
                    <a:pt x="140" y="194"/>
                    <a:pt x="138" y="195"/>
                    <a:pt x="138" y="196"/>
                  </a:cubicBezTo>
                  <a:cubicBezTo>
                    <a:pt x="137" y="196"/>
                    <a:pt x="137" y="197"/>
                    <a:pt x="137" y="198"/>
                  </a:cubicBezTo>
                  <a:cubicBezTo>
                    <a:pt x="136" y="198"/>
                    <a:pt x="136" y="198"/>
                    <a:pt x="135" y="198"/>
                  </a:cubicBezTo>
                  <a:cubicBezTo>
                    <a:pt x="130" y="199"/>
                    <a:pt x="130" y="195"/>
                    <a:pt x="125" y="196"/>
                  </a:cubicBezTo>
                  <a:cubicBezTo>
                    <a:pt x="125" y="197"/>
                    <a:pt x="125" y="197"/>
                    <a:pt x="125" y="198"/>
                  </a:cubicBezTo>
                  <a:cubicBezTo>
                    <a:pt x="124" y="198"/>
                    <a:pt x="124" y="198"/>
                    <a:pt x="123" y="199"/>
                  </a:cubicBezTo>
                  <a:cubicBezTo>
                    <a:pt x="125" y="199"/>
                    <a:pt x="124" y="201"/>
                    <a:pt x="127" y="201"/>
                  </a:cubicBezTo>
                  <a:cubicBezTo>
                    <a:pt x="127" y="203"/>
                    <a:pt x="130" y="202"/>
                    <a:pt x="130" y="203"/>
                  </a:cubicBezTo>
                  <a:cubicBezTo>
                    <a:pt x="129" y="206"/>
                    <a:pt x="131" y="207"/>
                    <a:pt x="130" y="210"/>
                  </a:cubicBezTo>
                  <a:cubicBezTo>
                    <a:pt x="132" y="210"/>
                    <a:pt x="132" y="211"/>
                    <a:pt x="133" y="211"/>
                  </a:cubicBezTo>
                  <a:cubicBezTo>
                    <a:pt x="133" y="212"/>
                    <a:pt x="134" y="212"/>
                    <a:pt x="135" y="212"/>
                  </a:cubicBezTo>
                  <a:cubicBezTo>
                    <a:pt x="135" y="213"/>
                    <a:pt x="135" y="213"/>
                    <a:pt x="135" y="214"/>
                  </a:cubicBezTo>
                  <a:cubicBezTo>
                    <a:pt x="137" y="214"/>
                    <a:pt x="138" y="213"/>
                    <a:pt x="141" y="213"/>
                  </a:cubicBezTo>
                  <a:cubicBezTo>
                    <a:pt x="142" y="212"/>
                    <a:pt x="142" y="211"/>
                    <a:pt x="143" y="211"/>
                  </a:cubicBezTo>
                  <a:cubicBezTo>
                    <a:pt x="143" y="210"/>
                    <a:pt x="143" y="210"/>
                    <a:pt x="144" y="210"/>
                  </a:cubicBezTo>
                  <a:cubicBezTo>
                    <a:pt x="145" y="208"/>
                    <a:pt x="148" y="208"/>
                    <a:pt x="148" y="207"/>
                  </a:cubicBezTo>
                  <a:cubicBezTo>
                    <a:pt x="150" y="207"/>
                    <a:pt x="151" y="207"/>
                    <a:pt x="151" y="206"/>
                  </a:cubicBezTo>
                  <a:cubicBezTo>
                    <a:pt x="152" y="206"/>
                    <a:pt x="153" y="206"/>
                    <a:pt x="153" y="207"/>
                  </a:cubicBezTo>
                  <a:cubicBezTo>
                    <a:pt x="154" y="210"/>
                    <a:pt x="149" y="208"/>
                    <a:pt x="150" y="211"/>
                  </a:cubicBezTo>
                  <a:cubicBezTo>
                    <a:pt x="147" y="211"/>
                    <a:pt x="148" y="214"/>
                    <a:pt x="146" y="214"/>
                  </a:cubicBezTo>
                  <a:cubicBezTo>
                    <a:pt x="146" y="217"/>
                    <a:pt x="144" y="217"/>
                    <a:pt x="144" y="219"/>
                  </a:cubicBezTo>
                  <a:cubicBezTo>
                    <a:pt x="141" y="220"/>
                    <a:pt x="140" y="222"/>
                    <a:pt x="139" y="223"/>
                  </a:cubicBezTo>
                  <a:cubicBezTo>
                    <a:pt x="138" y="223"/>
                    <a:pt x="138" y="224"/>
                    <a:pt x="138" y="224"/>
                  </a:cubicBezTo>
                  <a:cubicBezTo>
                    <a:pt x="137" y="226"/>
                    <a:pt x="134" y="226"/>
                    <a:pt x="134" y="229"/>
                  </a:cubicBezTo>
                  <a:cubicBezTo>
                    <a:pt x="132" y="229"/>
                    <a:pt x="131" y="230"/>
                    <a:pt x="130" y="232"/>
                  </a:cubicBezTo>
                  <a:cubicBezTo>
                    <a:pt x="129" y="232"/>
                    <a:pt x="127" y="234"/>
                    <a:pt x="130" y="234"/>
                  </a:cubicBezTo>
                  <a:cubicBezTo>
                    <a:pt x="130" y="233"/>
                    <a:pt x="133" y="234"/>
                    <a:pt x="132" y="232"/>
                  </a:cubicBezTo>
                  <a:cubicBezTo>
                    <a:pt x="133" y="231"/>
                    <a:pt x="135" y="230"/>
                    <a:pt x="135" y="232"/>
                  </a:cubicBezTo>
                  <a:cubicBezTo>
                    <a:pt x="136" y="235"/>
                    <a:pt x="133" y="234"/>
                    <a:pt x="133" y="236"/>
                  </a:cubicBezTo>
                  <a:cubicBezTo>
                    <a:pt x="133" y="238"/>
                    <a:pt x="136" y="237"/>
                    <a:pt x="135" y="240"/>
                  </a:cubicBezTo>
                  <a:cubicBezTo>
                    <a:pt x="133" y="240"/>
                    <a:pt x="133" y="241"/>
                    <a:pt x="131" y="241"/>
                  </a:cubicBezTo>
                  <a:cubicBezTo>
                    <a:pt x="131" y="242"/>
                    <a:pt x="130" y="241"/>
                    <a:pt x="130" y="242"/>
                  </a:cubicBezTo>
                  <a:cubicBezTo>
                    <a:pt x="130" y="242"/>
                    <a:pt x="130" y="243"/>
                    <a:pt x="130" y="243"/>
                  </a:cubicBezTo>
                  <a:cubicBezTo>
                    <a:pt x="129" y="246"/>
                    <a:pt x="133" y="241"/>
                    <a:pt x="133" y="244"/>
                  </a:cubicBezTo>
                  <a:cubicBezTo>
                    <a:pt x="131" y="245"/>
                    <a:pt x="129" y="245"/>
                    <a:pt x="128" y="246"/>
                  </a:cubicBezTo>
                  <a:cubicBezTo>
                    <a:pt x="128" y="247"/>
                    <a:pt x="128" y="248"/>
                    <a:pt x="127" y="248"/>
                  </a:cubicBezTo>
                  <a:cubicBezTo>
                    <a:pt x="127" y="249"/>
                    <a:pt x="127" y="249"/>
                    <a:pt x="126" y="250"/>
                  </a:cubicBezTo>
                  <a:cubicBezTo>
                    <a:pt x="125" y="253"/>
                    <a:pt x="127" y="255"/>
                    <a:pt x="127" y="258"/>
                  </a:cubicBezTo>
                  <a:cubicBezTo>
                    <a:pt x="129" y="259"/>
                    <a:pt x="130" y="254"/>
                    <a:pt x="131" y="257"/>
                  </a:cubicBezTo>
                  <a:cubicBezTo>
                    <a:pt x="131" y="258"/>
                    <a:pt x="130" y="257"/>
                    <a:pt x="130" y="259"/>
                  </a:cubicBezTo>
                  <a:cubicBezTo>
                    <a:pt x="129" y="259"/>
                    <a:pt x="128" y="258"/>
                    <a:pt x="128" y="259"/>
                  </a:cubicBezTo>
                  <a:cubicBezTo>
                    <a:pt x="128" y="259"/>
                    <a:pt x="128" y="259"/>
                    <a:pt x="128" y="259"/>
                  </a:cubicBezTo>
                  <a:cubicBezTo>
                    <a:pt x="127" y="260"/>
                    <a:pt x="127" y="260"/>
                    <a:pt x="126" y="260"/>
                  </a:cubicBezTo>
                  <a:cubicBezTo>
                    <a:pt x="126" y="261"/>
                    <a:pt x="126" y="261"/>
                    <a:pt x="125" y="261"/>
                  </a:cubicBezTo>
                  <a:cubicBezTo>
                    <a:pt x="124" y="261"/>
                    <a:pt x="124" y="262"/>
                    <a:pt x="123" y="262"/>
                  </a:cubicBezTo>
                  <a:cubicBezTo>
                    <a:pt x="123" y="266"/>
                    <a:pt x="120" y="267"/>
                    <a:pt x="121" y="271"/>
                  </a:cubicBezTo>
                  <a:cubicBezTo>
                    <a:pt x="120" y="271"/>
                    <a:pt x="120" y="271"/>
                    <a:pt x="120" y="272"/>
                  </a:cubicBezTo>
                  <a:cubicBezTo>
                    <a:pt x="120" y="272"/>
                    <a:pt x="120" y="273"/>
                    <a:pt x="119" y="273"/>
                  </a:cubicBezTo>
                  <a:cubicBezTo>
                    <a:pt x="119" y="276"/>
                    <a:pt x="116" y="275"/>
                    <a:pt x="116" y="277"/>
                  </a:cubicBezTo>
                  <a:cubicBezTo>
                    <a:pt x="116" y="279"/>
                    <a:pt x="114" y="280"/>
                    <a:pt x="114" y="282"/>
                  </a:cubicBezTo>
                  <a:cubicBezTo>
                    <a:pt x="117" y="282"/>
                    <a:pt x="118" y="283"/>
                    <a:pt x="121" y="284"/>
                  </a:cubicBezTo>
                  <a:cubicBezTo>
                    <a:pt x="121" y="284"/>
                    <a:pt x="122" y="284"/>
                    <a:pt x="122" y="284"/>
                  </a:cubicBezTo>
                  <a:cubicBezTo>
                    <a:pt x="123" y="284"/>
                    <a:pt x="123" y="283"/>
                    <a:pt x="123" y="283"/>
                  </a:cubicBezTo>
                  <a:cubicBezTo>
                    <a:pt x="123" y="282"/>
                    <a:pt x="123" y="282"/>
                    <a:pt x="124" y="282"/>
                  </a:cubicBezTo>
                  <a:cubicBezTo>
                    <a:pt x="125" y="281"/>
                    <a:pt x="125" y="279"/>
                    <a:pt x="125" y="277"/>
                  </a:cubicBezTo>
                  <a:cubicBezTo>
                    <a:pt x="125" y="277"/>
                    <a:pt x="124" y="277"/>
                    <a:pt x="125" y="276"/>
                  </a:cubicBezTo>
                  <a:cubicBezTo>
                    <a:pt x="126" y="275"/>
                    <a:pt x="127" y="273"/>
                    <a:pt x="129" y="272"/>
                  </a:cubicBezTo>
                  <a:cubicBezTo>
                    <a:pt x="128" y="268"/>
                    <a:pt x="132" y="267"/>
                    <a:pt x="131" y="263"/>
                  </a:cubicBezTo>
                  <a:cubicBezTo>
                    <a:pt x="133" y="263"/>
                    <a:pt x="133" y="261"/>
                    <a:pt x="134" y="261"/>
                  </a:cubicBezTo>
                  <a:cubicBezTo>
                    <a:pt x="134" y="261"/>
                    <a:pt x="134" y="260"/>
                    <a:pt x="135" y="260"/>
                  </a:cubicBezTo>
                  <a:cubicBezTo>
                    <a:pt x="136" y="261"/>
                    <a:pt x="138" y="258"/>
                    <a:pt x="136" y="258"/>
                  </a:cubicBezTo>
                  <a:cubicBezTo>
                    <a:pt x="136" y="259"/>
                    <a:pt x="135" y="258"/>
                    <a:pt x="135" y="258"/>
                  </a:cubicBezTo>
                  <a:cubicBezTo>
                    <a:pt x="136" y="255"/>
                    <a:pt x="136" y="253"/>
                    <a:pt x="136" y="250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35" y="248"/>
                    <a:pt x="135" y="247"/>
                    <a:pt x="135" y="245"/>
                  </a:cubicBezTo>
                  <a:cubicBezTo>
                    <a:pt x="137" y="245"/>
                    <a:pt x="137" y="246"/>
                    <a:pt x="139" y="246"/>
                  </a:cubicBezTo>
                  <a:cubicBezTo>
                    <a:pt x="139" y="245"/>
                    <a:pt x="140" y="245"/>
                    <a:pt x="140" y="244"/>
                  </a:cubicBezTo>
                  <a:cubicBezTo>
                    <a:pt x="140" y="244"/>
                    <a:pt x="140" y="244"/>
                    <a:pt x="140" y="243"/>
                  </a:cubicBezTo>
                  <a:cubicBezTo>
                    <a:pt x="140" y="243"/>
                    <a:pt x="141" y="244"/>
                    <a:pt x="141" y="243"/>
                  </a:cubicBezTo>
                  <a:cubicBezTo>
                    <a:pt x="141" y="243"/>
                    <a:pt x="141" y="243"/>
                    <a:pt x="141" y="243"/>
                  </a:cubicBezTo>
                  <a:cubicBezTo>
                    <a:pt x="141" y="242"/>
                    <a:pt x="142" y="243"/>
                    <a:pt x="142" y="243"/>
                  </a:cubicBezTo>
                  <a:cubicBezTo>
                    <a:pt x="142" y="242"/>
                    <a:pt x="142" y="242"/>
                    <a:pt x="142" y="242"/>
                  </a:cubicBezTo>
                  <a:cubicBezTo>
                    <a:pt x="142" y="241"/>
                    <a:pt x="143" y="242"/>
                    <a:pt x="143" y="242"/>
                  </a:cubicBezTo>
                  <a:cubicBezTo>
                    <a:pt x="143" y="241"/>
                    <a:pt x="143" y="241"/>
                    <a:pt x="143" y="241"/>
                  </a:cubicBezTo>
                  <a:cubicBezTo>
                    <a:pt x="143" y="241"/>
                    <a:pt x="144" y="241"/>
                    <a:pt x="144" y="241"/>
                  </a:cubicBezTo>
                  <a:cubicBezTo>
                    <a:pt x="144" y="240"/>
                    <a:pt x="144" y="240"/>
                    <a:pt x="145" y="240"/>
                  </a:cubicBezTo>
                  <a:cubicBezTo>
                    <a:pt x="145" y="240"/>
                    <a:pt x="145" y="240"/>
                    <a:pt x="146" y="240"/>
                  </a:cubicBezTo>
                  <a:cubicBezTo>
                    <a:pt x="144" y="242"/>
                    <a:pt x="142" y="244"/>
                    <a:pt x="140" y="245"/>
                  </a:cubicBezTo>
                  <a:cubicBezTo>
                    <a:pt x="140" y="248"/>
                    <a:pt x="138" y="250"/>
                    <a:pt x="139" y="255"/>
                  </a:cubicBezTo>
                  <a:cubicBezTo>
                    <a:pt x="139" y="257"/>
                    <a:pt x="141" y="256"/>
                    <a:pt x="141" y="258"/>
                  </a:cubicBezTo>
                  <a:cubicBezTo>
                    <a:pt x="142" y="259"/>
                    <a:pt x="143" y="259"/>
                    <a:pt x="143" y="260"/>
                  </a:cubicBezTo>
                  <a:cubicBezTo>
                    <a:pt x="143" y="262"/>
                    <a:pt x="143" y="263"/>
                    <a:pt x="144" y="263"/>
                  </a:cubicBezTo>
                  <a:cubicBezTo>
                    <a:pt x="144" y="265"/>
                    <a:pt x="145" y="265"/>
                    <a:pt x="146" y="265"/>
                  </a:cubicBezTo>
                  <a:cubicBezTo>
                    <a:pt x="147" y="265"/>
                    <a:pt x="146" y="263"/>
                    <a:pt x="147" y="261"/>
                  </a:cubicBezTo>
                  <a:cubicBezTo>
                    <a:pt x="146" y="259"/>
                    <a:pt x="145" y="257"/>
                    <a:pt x="146" y="254"/>
                  </a:cubicBezTo>
                  <a:cubicBezTo>
                    <a:pt x="146" y="253"/>
                    <a:pt x="146" y="252"/>
                    <a:pt x="147" y="251"/>
                  </a:cubicBezTo>
                  <a:cubicBezTo>
                    <a:pt x="148" y="253"/>
                    <a:pt x="147" y="257"/>
                    <a:pt x="150" y="256"/>
                  </a:cubicBezTo>
                  <a:cubicBezTo>
                    <a:pt x="151" y="254"/>
                    <a:pt x="152" y="252"/>
                    <a:pt x="153" y="249"/>
                  </a:cubicBezTo>
                  <a:cubicBezTo>
                    <a:pt x="154" y="249"/>
                    <a:pt x="153" y="248"/>
                    <a:pt x="154" y="247"/>
                  </a:cubicBezTo>
                  <a:cubicBezTo>
                    <a:pt x="154" y="247"/>
                    <a:pt x="155" y="247"/>
                    <a:pt x="155" y="246"/>
                  </a:cubicBezTo>
                  <a:cubicBezTo>
                    <a:pt x="155" y="246"/>
                    <a:pt x="155" y="245"/>
                    <a:pt x="155" y="244"/>
                  </a:cubicBezTo>
                  <a:cubicBezTo>
                    <a:pt x="156" y="244"/>
                    <a:pt x="157" y="244"/>
                    <a:pt x="157" y="244"/>
                  </a:cubicBezTo>
                  <a:cubicBezTo>
                    <a:pt x="157" y="247"/>
                    <a:pt x="154" y="247"/>
                    <a:pt x="155" y="251"/>
                  </a:cubicBezTo>
                  <a:cubicBezTo>
                    <a:pt x="156" y="252"/>
                    <a:pt x="158" y="252"/>
                    <a:pt x="159" y="253"/>
                  </a:cubicBezTo>
                  <a:cubicBezTo>
                    <a:pt x="159" y="255"/>
                    <a:pt x="161" y="254"/>
                    <a:pt x="161" y="257"/>
                  </a:cubicBezTo>
                  <a:cubicBezTo>
                    <a:pt x="159" y="257"/>
                    <a:pt x="160" y="254"/>
                    <a:pt x="157" y="255"/>
                  </a:cubicBezTo>
                  <a:cubicBezTo>
                    <a:pt x="158" y="253"/>
                    <a:pt x="155" y="254"/>
                    <a:pt x="155" y="252"/>
                  </a:cubicBezTo>
                  <a:cubicBezTo>
                    <a:pt x="154" y="252"/>
                    <a:pt x="154" y="252"/>
                    <a:pt x="154" y="252"/>
                  </a:cubicBezTo>
                  <a:cubicBezTo>
                    <a:pt x="154" y="253"/>
                    <a:pt x="153" y="253"/>
                    <a:pt x="153" y="254"/>
                  </a:cubicBezTo>
                  <a:cubicBezTo>
                    <a:pt x="153" y="255"/>
                    <a:pt x="153" y="256"/>
                    <a:pt x="152" y="256"/>
                  </a:cubicBezTo>
                  <a:cubicBezTo>
                    <a:pt x="151" y="257"/>
                    <a:pt x="151" y="258"/>
                    <a:pt x="150" y="259"/>
                  </a:cubicBezTo>
                  <a:cubicBezTo>
                    <a:pt x="151" y="260"/>
                    <a:pt x="151" y="262"/>
                    <a:pt x="151" y="263"/>
                  </a:cubicBezTo>
                  <a:cubicBezTo>
                    <a:pt x="150" y="263"/>
                    <a:pt x="150" y="265"/>
                    <a:pt x="149" y="265"/>
                  </a:cubicBezTo>
                  <a:cubicBezTo>
                    <a:pt x="149" y="266"/>
                    <a:pt x="148" y="266"/>
                    <a:pt x="148" y="267"/>
                  </a:cubicBezTo>
                  <a:cubicBezTo>
                    <a:pt x="149" y="269"/>
                    <a:pt x="149" y="271"/>
                    <a:pt x="151" y="272"/>
                  </a:cubicBezTo>
                  <a:cubicBezTo>
                    <a:pt x="150" y="275"/>
                    <a:pt x="153" y="274"/>
                    <a:pt x="153" y="276"/>
                  </a:cubicBezTo>
                  <a:cubicBezTo>
                    <a:pt x="153" y="278"/>
                    <a:pt x="153" y="280"/>
                    <a:pt x="153" y="282"/>
                  </a:cubicBezTo>
                  <a:cubicBezTo>
                    <a:pt x="150" y="282"/>
                    <a:pt x="148" y="284"/>
                    <a:pt x="147" y="286"/>
                  </a:cubicBezTo>
                  <a:cubicBezTo>
                    <a:pt x="146" y="287"/>
                    <a:pt x="146" y="287"/>
                    <a:pt x="146" y="287"/>
                  </a:cubicBezTo>
                  <a:cubicBezTo>
                    <a:pt x="145" y="289"/>
                    <a:pt x="143" y="290"/>
                    <a:pt x="143" y="292"/>
                  </a:cubicBezTo>
                  <a:cubicBezTo>
                    <a:pt x="142" y="293"/>
                    <a:pt x="142" y="294"/>
                    <a:pt x="140" y="294"/>
                  </a:cubicBezTo>
                  <a:cubicBezTo>
                    <a:pt x="140" y="295"/>
                    <a:pt x="140" y="295"/>
                    <a:pt x="139" y="295"/>
                  </a:cubicBezTo>
                  <a:cubicBezTo>
                    <a:pt x="139" y="296"/>
                    <a:pt x="139" y="296"/>
                    <a:pt x="139" y="296"/>
                  </a:cubicBezTo>
                  <a:cubicBezTo>
                    <a:pt x="137" y="297"/>
                    <a:pt x="136" y="297"/>
                    <a:pt x="136" y="299"/>
                  </a:cubicBezTo>
                  <a:cubicBezTo>
                    <a:pt x="136" y="299"/>
                    <a:pt x="136" y="300"/>
                    <a:pt x="135" y="300"/>
                  </a:cubicBezTo>
                  <a:cubicBezTo>
                    <a:pt x="135" y="301"/>
                    <a:pt x="134" y="303"/>
                    <a:pt x="134" y="305"/>
                  </a:cubicBezTo>
                  <a:cubicBezTo>
                    <a:pt x="134" y="307"/>
                    <a:pt x="135" y="312"/>
                    <a:pt x="132" y="311"/>
                  </a:cubicBezTo>
                  <a:cubicBezTo>
                    <a:pt x="132" y="309"/>
                    <a:pt x="132" y="306"/>
                    <a:pt x="132" y="304"/>
                  </a:cubicBezTo>
                  <a:cubicBezTo>
                    <a:pt x="131" y="304"/>
                    <a:pt x="130" y="304"/>
                    <a:pt x="130" y="304"/>
                  </a:cubicBezTo>
                  <a:cubicBezTo>
                    <a:pt x="130" y="305"/>
                    <a:pt x="129" y="305"/>
                    <a:pt x="129" y="305"/>
                  </a:cubicBezTo>
                  <a:cubicBezTo>
                    <a:pt x="127" y="307"/>
                    <a:pt x="128" y="311"/>
                    <a:pt x="128" y="315"/>
                  </a:cubicBezTo>
                  <a:cubicBezTo>
                    <a:pt x="129" y="315"/>
                    <a:pt x="129" y="317"/>
                    <a:pt x="130" y="318"/>
                  </a:cubicBezTo>
                  <a:cubicBezTo>
                    <a:pt x="130" y="318"/>
                    <a:pt x="131" y="318"/>
                    <a:pt x="130" y="319"/>
                  </a:cubicBezTo>
                  <a:cubicBezTo>
                    <a:pt x="130" y="322"/>
                    <a:pt x="132" y="323"/>
                    <a:pt x="132" y="325"/>
                  </a:cubicBezTo>
                  <a:cubicBezTo>
                    <a:pt x="133" y="325"/>
                    <a:pt x="133" y="326"/>
                    <a:pt x="133" y="327"/>
                  </a:cubicBezTo>
                  <a:cubicBezTo>
                    <a:pt x="133" y="328"/>
                    <a:pt x="134" y="328"/>
                    <a:pt x="135" y="328"/>
                  </a:cubicBezTo>
                  <a:cubicBezTo>
                    <a:pt x="137" y="328"/>
                    <a:pt x="135" y="325"/>
                    <a:pt x="135" y="324"/>
                  </a:cubicBezTo>
                  <a:cubicBezTo>
                    <a:pt x="135" y="322"/>
                    <a:pt x="134" y="318"/>
                    <a:pt x="136" y="318"/>
                  </a:cubicBezTo>
                  <a:cubicBezTo>
                    <a:pt x="136" y="318"/>
                    <a:pt x="136" y="317"/>
                    <a:pt x="137" y="317"/>
                  </a:cubicBezTo>
                  <a:cubicBezTo>
                    <a:pt x="137" y="317"/>
                    <a:pt x="137" y="317"/>
                    <a:pt x="138" y="317"/>
                  </a:cubicBezTo>
                  <a:cubicBezTo>
                    <a:pt x="140" y="317"/>
                    <a:pt x="140" y="319"/>
                    <a:pt x="142" y="320"/>
                  </a:cubicBezTo>
                  <a:cubicBezTo>
                    <a:pt x="142" y="321"/>
                    <a:pt x="144" y="322"/>
                    <a:pt x="144" y="323"/>
                  </a:cubicBezTo>
                  <a:cubicBezTo>
                    <a:pt x="144" y="324"/>
                    <a:pt x="146" y="323"/>
                    <a:pt x="146" y="325"/>
                  </a:cubicBezTo>
                  <a:cubicBezTo>
                    <a:pt x="146" y="327"/>
                    <a:pt x="147" y="330"/>
                    <a:pt x="150" y="330"/>
                  </a:cubicBezTo>
                  <a:cubicBezTo>
                    <a:pt x="153" y="329"/>
                    <a:pt x="153" y="326"/>
                    <a:pt x="154" y="324"/>
                  </a:cubicBezTo>
                  <a:cubicBezTo>
                    <a:pt x="153" y="323"/>
                    <a:pt x="153" y="322"/>
                    <a:pt x="152" y="322"/>
                  </a:cubicBezTo>
                  <a:cubicBezTo>
                    <a:pt x="151" y="322"/>
                    <a:pt x="151" y="321"/>
                    <a:pt x="151" y="320"/>
                  </a:cubicBezTo>
                  <a:cubicBezTo>
                    <a:pt x="151" y="318"/>
                    <a:pt x="152" y="317"/>
                    <a:pt x="154" y="317"/>
                  </a:cubicBezTo>
                  <a:cubicBezTo>
                    <a:pt x="154" y="319"/>
                    <a:pt x="155" y="319"/>
                    <a:pt x="155" y="321"/>
                  </a:cubicBezTo>
                  <a:cubicBezTo>
                    <a:pt x="158" y="321"/>
                    <a:pt x="159" y="323"/>
                    <a:pt x="160" y="325"/>
                  </a:cubicBezTo>
                  <a:cubicBezTo>
                    <a:pt x="160" y="325"/>
                    <a:pt x="161" y="325"/>
                    <a:pt x="162" y="325"/>
                  </a:cubicBezTo>
                  <a:cubicBezTo>
                    <a:pt x="162" y="326"/>
                    <a:pt x="162" y="325"/>
                    <a:pt x="163" y="325"/>
                  </a:cubicBezTo>
                  <a:cubicBezTo>
                    <a:pt x="163" y="326"/>
                    <a:pt x="162" y="326"/>
                    <a:pt x="163" y="326"/>
                  </a:cubicBezTo>
                  <a:cubicBezTo>
                    <a:pt x="163" y="327"/>
                    <a:pt x="165" y="327"/>
                    <a:pt x="166" y="327"/>
                  </a:cubicBezTo>
                  <a:cubicBezTo>
                    <a:pt x="167" y="327"/>
                    <a:pt x="169" y="327"/>
                    <a:pt x="169" y="326"/>
                  </a:cubicBezTo>
                  <a:cubicBezTo>
                    <a:pt x="170" y="326"/>
                    <a:pt x="170" y="326"/>
                    <a:pt x="171" y="325"/>
                  </a:cubicBezTo>
                  <a:cubicBezTo>
                    <a:pt x="170" y="325"/>
                    <a:pt x="170" y="324"/>
                    <a:pt x="171" y="324"/>
                  </a:cubicBezTo>
                  <a:cubicBezTo>
                    <a:pt x="171" y="323"/>
                    <a:pt x="172" y="323"/>
                    <a:pt x="172" y="323"/>
                  </a:cubicBezTo>
                  <a:cubicBezTo>
                    <a:pt x="174" y="323"/>
                    <a:pt x="174" y="323"/>
                    <a:pt x="175" y="324"/>
                  </a:cubicBezTo>
                  <a:cubicBezTo>
                    <a:pt x="176" y="324"/>
                    <a:pt x="177" y="323"/>
                    <a:pt x="177" y="325"/>
                  </a:cubicBezTo>
                  <a:cubicBezTo>
                    <a:pt x="179" y="325"/>
                    <a:pt x="180" y="324"/>
                    <a:pt x="181" y="324"/>
                  </a:cubicBezTo>
                  <a:cubicBezTo>
                    <a:pt x="182" y="321"/>
                    <a:pt x="180" y="322"/>
                    <a:pt x="180" y="320"/>
                  </a:cubicBezTo>
                  <a:cubicBezTo>
                    <a:pt x="181" y="320"/>
                    <a:pt x="180" y="318"/>
                    <a:pt x="180" y="317"/>
                  </a:cubicBezTo>
                  <a:cubicBezTo>
                    <a:pt x="181" y="318"/>
                    <a:pt x="182" y="318"/>
                    <a:pt x="182" y="319"/>
                  </a:cubicBezTo>
                  <a:cubicBezTo>
                    <a:pt x="183" y="319"/>
                    <a:pt x="185" y="319"/>
                    <a:pt x="185" y="320"/>
                  </a:cubicBezTo>
                  <a:cubicBezTo>
                    <a:pt x="187" y="320"/>
                    <a:pt x="188" y="322"/>
                    <a:pt x="190" y="321"/>
                  </a:cubicBezTo>
                  <a:cubicBezTo>
                    <a:pt x="191" y="322"/>
                    <a:pt x="192" y="322"/>
                    <a:pt x="192" y="324"/>
                  </a:cubicBezTo>
                  <a:cubicBezTo>
                    <a:pt x="190" y="323"/>
                    <a:pt x="190" y="325"/>
                    <a:pt x="188" y="325"/>
                  </a:cubicBezTo>
                  <a:cubicBezTo>
                    <a:pt x="188" y="326"/>
                    <a:pt x="187" y="327"/>
                    <a:pt x="186" y="327"/>
                  </a:cubicBezTo>
                  <a:cubicBezTo>
                    <a:pt x="186" y="328"/>
                    <a:pt x="186" y="330"/>
                    <a:pt x="186" y="331"/>
                  </a:cubicBezTo>
                  <a:cubicBezTo>
                    <a:pt x="184" y="332"/>
                    <a:pt x="182" y="333"/>
                    <a:pt x="181" y="335"/>
                  </a:cubicBezTo>
                  <a:cubicBezTo>
                    <a:pt x="180" y="336"/>
                    <a:pt x="179" y="336"/>
                    <a:pt x="180" y="338"/>
                  </a:cubicBezTo>
                  <a:cubicBezTo>
                    <a:pt x="178" y="338"/>
                    <a:pt x="178" y="339"/>
                    <a:pt x="177" y="339"/>
                  </a:cubicBezTo>
                  <a:cubicBezTo>
                    <a:pt x="177" y="342"/>
                    <a:pt x="174" y="343"/>
                    <a:pt x="174" y="346"/>
                  </a:cubicBezTo>
                  <a:cubicBezTo>
                    <a:pt x="175" y="347"/>
                    <a:pt x="175" y="348"/>
                    <a:pt x="175" y="350"/>
                  </a:cubicBezTo>
                  <a:cubicBezTo>
                    <a:pt x="176" y="350"/>
                    <a:pt x="177" y="351"/>
                    <a:pt x="177" y="351"/>
                  </a:cubicBezTo>
                  <a:cubicBezTo>
                    <a:pt x="178" y="353"/>
                    <a:pt x="178" y="356"/>
                    <a:pt x="179" y="358"/>
                  </a:cubicBezTo>
                  <a:cubicBezTo>
                    <a:pt x="179" y="359"/>
                    <a:pt x="178" y="359"/>
                    <a:pt x="178" y="361"/>
                  </a:cubicBezTo>
                  <a:cubicBezTo>
                    <a:pt x="178" y="361"/>
                    <a:pt x="179" y="362"/>
                    <a:pt x="179" y="362"/>
                  </a:cubicBezTo>
                  <a:cubicBezTo>
                    <a:pt x="179" y="363"/>
                    <a:pt x="179" y="363"/>
                    <a:pt x="179" y="364"/>
                  </a:cubicBezTo>
                  <a:cubicBezTo>
                    <a:pt x="182" y="365"/>
                    <a:pt x="182" y="360"/>
                    <a:pt x="184" y="363"/>
                  </a:cubicBezTo>
                  <a:cubicBezTo>
                    <a:pt x="184" y="365"/>
                    <a:pt x="183" y="366"/>
                    <a:pt x="181" y="366"/>
                  </a:cubicBezTo>
                  <a:cubicBezTo>
                    <a:pt x="181" y="368"/>
                    <a:pt x="181" y="370"/>
                    <a:pt x="181" y="372"/>
                  </a:cubicBezTo>
                  <a:cubicBezTo>
                    <a:pt x="184" y="373"/>
                    <a:pt x="184" y="370"/>
                    <a:pt x="186" y="370"/>
                  </a:cubicBezTo>
                  <a:cubicBezTo>
                    <a:pt x="187" y="369"/>
                    <a:pt x="187" y="367"/>
                    <a:pt x="188" y="366"/>
                  </a:cubicBezTo>
                  <a:cubicBezTo>
                    <a:pt x="188" y="368"/>
                    <a:pt x="188" y="369"/>
                    <a:pt x="188" y="370"/>
                  </a:cubicBezTo>
                  <a:cubicBezTo>
                    <a:pt x="191" y="370"/>
                    <a:pt x="195" y="369"/>
                    <a:pt x="195" y="373"/>
                  </a:cubicBezTo>
                  <a:cubicBezTo>
                    <a:pt x="194" y="373"/>
                    <a:pt x="195" y="374"/>
                    <a:pt x="195" y="375"/>
                  </a:cubicBezTo>
                  <a:cubicBezTo>
                    <a:pt x="195" y="375"/>
                    <a:pt x="194" y="374"/>
                    <a:pt x="194" y="375"/>
                  </a:cubicBezTo>
                  <a:cubicBezTo>
                    <a:pt x="194" y="375"/>
                    <a:pt x="193" y="376"/>
                    <a:pt x="193" y="376"/>
                  </a:cubicBezTo>
                  <a:cubicBezTo>
                    <a:pt x="192" y="377"/>
                    <a:pt x="192" y="377"/>
                    <a:pt x="191" y="377"/>
                  </a:cubicBezTo>
                  <a:cubicBezTo>
                    <a:pt x="191" y="377"/>
                    <a:pt x="191" y="378"/>
                    <a:pt x="190" y="378"/>
                  </a:cubicBezTo>
                  <a:cubicBezTo>
                    <a:pt x="190" y="379"/>
                    <a:pt x="190" y="380"/>
                    <a:pt x="190" y="382"/>
                  </a:cubicBezTo>
                  <a:cubicBezTo>
                    <a:pt x="189" y="381"/>
                    <a:pt x="190" y="382"/>
                    <a:pt x="189" y="383"/>
                  </a:cubicBezTo>
                  <a:cubicBezTo>
                    <a:pt x="189" y="383"/>
                    <a:pt x="188" y="382"/>
                    <a:pt x="188" y="383"/>
                  </a:cubicBezTo>
                  <a:cubicBezTo>
                    <a:pt x="187" y="383"/>
                    <a:pt x="188" y="386"/>
                    <a:pt x="187" y="386"/>
                  </a:cubicBezTo>
                  <a:cubicBezTo>
                    <a:pt x="184" y="385"/>
                    <a:pt x="185" y="385"/>
                    <a:pt x="182" y="386"/>
                  </a:cubicBezTo>
                  <a:cubicBezTo>
                    <a:pt x="182" y="388"/>
                    <a:pt x="181" y="389"/>
                    <a:pt x="180" y="391"/>
                  </a:cubicBezTo>
                  <a:cubicBezTo>
                    <a:pt x="181" y="393"/>
                    <a:pt x="184" y="393"/>
                    <a:pt x="184" y="395"/>
                  </a:cubicBezTo>
                  <a:cubicBezTo>
                    <a:pt x="186" y="395"/>
                    <a:pt x="187" y="396"/>
                    <a:pt x="188" y="398"/>
                  </a:cubicBezTo>
                  <a:cubicBezTo>
                    <a:pt x="184" y="397"/>
                    <a:pt x="184" y="399"/>
                    <a:pt x="182" y="399"/>
                  </a:cubicBezTo>
                  <a:cubicBezTo>
                    <a:pt x="179" y="399"/>
                    <a:pt x="179" y="401"/>
                    <a:pt x="178" y="401"/>
                  </a:cubicBezTo>
                  <a:cubicBezTo>
                    <a:pt x="178" y="403"/>
                    <a:pt x="177" y="403"/>
                    <a:pt x="177" y="405"/>
                  </a:cubicBezTo>
                  <a:cubicBezTo>
                    <a:pt x="177" y="407"/>
                    <a:pt x="178" y="408"/>
                    <a:pt x="179" y="409"/>
                  </a:cubicBezTo>
                  <a:cubicBezTo>
                    <a:pt x="178" y="413"/>
                    <a:pt x="180" y="414"/>
                    <a:pt x="180" y="417"/>
                  </a:cubicBezTo>
                  <a:cubicBezTo>
                    <a:pt x="181" y="418"/>
                    <a:pt x="183" y="418"/>
                    <a:pt x="183" y="419"/>
                  </a:cubicBezTo>
                  <a:cubicBezTo>
                    <a:pt x="184" y="419"/>
                    <a:pt x="186" y="419"/>
                    <a:pt x="186" y="420"/>
                  </a:cubicBezTo>
                  <a:cubicBezTo>
                    <a:pt x="184" y="422"/>
                    <a:pt x="183" y="420"/>
                    <a:pt x="180" y="420"/>
                  </a:cubicBezTo>
                  <a:cubicBezTo>
                    <a:pt x="180" y="416"/>
                    <a:pt x="177" y="415"/>
                    <a:pt x="177" y="410"/>
                  </a:cubicBezTo>
                  <a:cubicBezTo>
                    <a:pt x="177" y="410"/>
                    <a:pt x="175" y="410"/>
                    <a:pt x="175" y="410"/>
                  </a:cubicBezTo>
                  <a:cubicBezTo>
                    <a:pt x="175" y="410"/>
                    <a:pt x="175" y="411"/>
                    <a:pt x="175" y="411"/>
                  </a:cubicBezTo>
                  <a:cubicBezTo>
                    <a:pt x="175" y="411"/>
                    <a:pt x="174" y="411"/>
                    <a:pt x="173" y="411"/>
                  </a:cubicBezTo>
                  <a:cubicBezTo>
                    <a:pt x="173" y="412"/>
                    <a:pt x="173" y="413"/>
                    <a:pt x="172" y="414"/>
                  </a:cubicBezTo>
                  <a:cubicBezTo>
                    <a:pt x="172" y="414"/>
                    <a:pt x="172" y="414"/>
                    <a:pt x="172" y="415"/>
                  </a:cubicBezTo>
                  <a:cubicBezTo>
                    <a:pt x="171" y="416"/>
                    <a:pt x="173" y="417"/>
                    <a:pt x="172" y="418"/>
                  </a:cubicBezTo>
                  <a:cubicBezTo>
                    <a:pt x="173" y="418"/>
                    <a:pt x="173" y="418"/>
                    <a:pt x="173" y="419"/>
                  </a:cubicBezTo>
                  <a:cubicBezTo>
                    <a:pt x="173" y="419"/>
                    <a:pt x="172" y="419"/>
                    <a:pt x="172" y="418"/>
                  </a:cubicBezTo>
                  <a:cubicBezTo>
                    <a:pt x="171" y="418"/>
                    <a:pt x="171" y="417"/>
                    <a:pt x="171" y="416"/>
                  </a:cubicBezTo>
                  <a:cubicBezTo>
                    <a:pt x="170" y="416"/>
                    <a:pt x="169" y="415"/>
                    <a:pt x="169" y="415"/>
                  </a:cubicBezTo>
                  <a:cubicBezTo>
                    <a:pt x="168" y="415"/>
                    <a:pt x="167" y="414"/>
                    <a:pt x="167" y="414"/>
                  </a:cubicBezTo>
                  <a:cubicBezTo>
                    <a:pt x="163" y="414"/>
                    <a:pt x="158" y="414"/>
                    <a:pt x="154" y="414"/>
                  </a:cubicBezTo>
                  <a:cubicBezTo>
                    <a:pt x="152" y="413"/>
                    <a:pt x="151" y="412"/>
                    <a:pt x="148" y="412"/>
                  </a:cubicBezTo>
                  <a:cubicBezTo>
                    <a:pt x="148" y="413"/>
                    <a:pt x="148" y="414"/>
                    <a:pt x="147" y="415"/>
                  </a:cubicBezTo>
                  <a:cubicBezTo>
                    <a:pt x="147" y="412"/>
                    <a:pt x="145" y="415"/>
                    <a:pt x="143" y="415"/>
                  </a:cubicBezTo>
                  <a:cubicBezTo>
                    <a:pt x="140" y="415"/>
                    <a:pt x="141" y="413"/>
                    <a:pt x="139" y="414"/>
                  </a:cubicBezTo>
                  <a:cubicBezTo>
                    <a:pt x="138" y="415"/>
                    <a:pt x="137" y="414"/>
                    <a:pt x="137" y="415"/>
                  </a:cubicBezTo>
                  <a:cubicBezTo>
                    <a:pt x="137" y="415"/>
                    <a:pt x="136" y="415"/>
                    <a:pt x="136" y="416"/>
                  </a:cubicBezTo>
                  <a:cubicBezTo>
                    <a:pt x="136" y="417"/>
                    <a:pt x="135" y="418"/>
                    <a:pt x="134" y="418"/>
                  </a:cubicBezTo>
                  <a:cubicBezTo>
                    <a:pt x="133" y="419"/>
                    <a:pt x="131" y="419"/>
                    <a:pt x="129" y="419"/>
                  </a:cubicBezTo>
                  <a:cubicBezTo>
                    <a:pt x="129" y="422"/>
                    <a:pt x="128" y="425"/>
                    <a:pt x="126" y="425"/>
                  </a:cubicBezTo>
                  <a:cubicBezTo>
                    <a:pt x="126" y="426"/>
                    <a:pt x="126" y="426"/>
                    <a:pt x="125" y="426"/>
                  </a:cubicBezTo>
                  <a:cubicBezTo>
                    <a:pt x="123" y="428"/>
                    <a:pt x="119" y="428"/>
                    <a:pt x="116" y="429"/>
                  </a:cubicBezTo>
                  <a:cubicBezTo>
                    <a:pt x="115" y="432"/>
                    <a:pt x="111" y="433"/>
                    <a:pt x="110" y="437"/>
                  </a:cubicBezTo>
                  <a:cubicBezTo>
                    <a:pt x="114" y="436"/>
                    <a:pt x="116" y="438"/>
                    <a:pt x="120" y="438"/>
                  </a:cubicBezTo>
                  <a:cubicBezTo>
                    <a:pt x="121" y="437"/>
                    <a:pt x="123" y="437"/>
                    <a:pt x="124" y="435"/>
                  </a:cubicBezTo>
                  <a:cubicBezTo>
                    <a:pt x="126" y="435"/>
                    <a:pt x="126" y="433"/>
                    <a:pt x="129" y="433"/>
                  </a:cubicBezTo>
                  <a:cubicBezTo>
                    <a:pt x="130" y="434"/>
                    <a:pt x="131" y="434"/>
                    <a:pt x="132" y="434"/>
                  </a:cubicBezTo>
                  <a:cubicBezTo>
                    <a:pt x="133" y="434"/>
                    <a:pt x="133" y="435"/>
                    <a:pt x="132" y="435"/>
                  </a:cubicBezTo>
                  <a:cubicBezTo>
                    <a:pt x="132" y="437"/>
                    <a:pt x="131" y="437"/>
                    <a:pt x="131" y="439"/>
                  </a:cubicBezTo>
                  <a:cubicBezTo>
                    <a:pt x="131" y="439"/>
                    <a:pt x="131" y="440"/>
                    <a:pt x="131" y="441"/>
                  </a:cubicBezTo>
                  <a:cubicBezTo>
                    <a:pt x="131" y="441"/>
                    <a:pt x="131" y="441"/>
                    <a:pt x="131" y="441"/>
                  </a:cubicBezTo>
                  <a:cubicBezTo>
                    <a:pt x="132" y="441"/>
                    <a:pt x="132" y="442"/>
                    <a:pt x="132" y="442"/>
                  </a:cubicBezTo>
                  <a:cubicBezTo>
                    <a:pt x="132" y="444"/>
                    <a:pt x="137" y="445"/>
                    <a:pt x="134" y="447"/>
                  </a:cubicBezTo>
                  <a:cubicBezTo>
                    <a:pt x="134" y="447"/>
                    <a:pt x="133" y="447"/>
                    <a:pt x="133" y="447"/>
                  </a:cubicBezTo>
                  <a:cubicBezTo>
                    <a:pt x="132" y="447"/>
                    <a:pt x="132" y="448"/>
                    <a:pt x="130" y="449"/>
                  </a:cubicBezTo>
                  <a:cubicBezTo>
                    <a:pt x="129" y="449"/>
                    <a:pt x="129" y="450"/>
                    <a:pt x="129" y="451"/>
                  </a:cubicBezTo>
                  <a:cubicBezTo>
                    <a:pt x="128" y="454"/>
                    <a:pt x="131" y="454"/>
                    <a:pt x="130" y="457"/>
                  </a:cubicBezTo>
                  <a:cubicBezTo>
                    <a:pt x="130" y="458"/>
                    <a:pt x="129" y="458"/>
                    <a:pt x="129" y="459"/>
                  </a:cubicBezTo>
                  <a:cubicBezTo>
                    <a:pt x="127" y="459"/>
                    <a:pt x="128" y="462"/>
                    <a:pt x="127" y="462"/>
                  </a:cubicBezTo>
                  <a:cubicBezTo>
                    <a:pt x="127" y="463"/>
                    <a:pt x="126" y="464"/>
                    <a:pt x="125" y="465"/>
                  </a:cubicBezTo>
                  <a:cubicBezTo>
                    <a:pt x="125" y="466"/>
                    <a:pt x="124" y="466"/>
                    <a:pt x="124" y="467"/>
                  </a:cubicBezTo>
                  <a:cubicBezTo>
                    <a:pt x="122" y="467"/>
                    <a:pt x="123" y="470"/>
                    <a:pt x="120" y="469"/>
                  </a:cubicBezTo>
                  <a:cubicBezTo>
                    <a:pt x="118" y="469"/>
                    <a:pt x="119" y="471"/>
                    <a:pt x="116" y="471"/>
                  </a:cubicBezTo>
                  <a:cubicBezTo>
                    <a:pt x="116" y="471"/>
                    <a:pt x="116" y="472"/>
                    <a:pt x="115" y="472"/>
                  </a:cubicBezTo>
                  <a:cubicBezTo>
                    <a:pt x="114" y="472"/>
                    <a:pt x="114" y="472"/>
                    <a:pt x="113" y="472"/>
                  </a:cubicBezTo>
                  <a:cubicBezTo>
                    <a:pt x="113" y="473"/>
                    <a:pt x="111" y="472"/>
                    <a:pt x="111" y="473"/>
                  </a:cubicBezTo>
                  <a:cubicBezTo>
                    <a:pt x="111" y="473"/>
                    <a:pt x="111" y="473"/>
                    <a:pt x="111" y="474"/>
                  </a:cubicBezTo>
                  <a:cubicBezTo>
                    <a:pt x="110" y="474"/>
                    <a:pt x="109" y="474"/>
                    <a:pt x="108" y="474"/>
                  </a:cubicBezTo>
                  <a:cubicBezTo>
                    <a:pt x="106" y="474"/>
                    <a:pt x="104" y="474"/>
                    <a:pt x="102" y="474"/>
                  </a:cubicBezTo>
                  <a:cubicBezTo>
                    <a:pt x="101" y="475"/>
                    <a:pt x="101" y="475"/>
                    <a:pt x="100" y="475"/>
                  </a:cubicBezTo>
                  <a:cubicBezTo>
                    <a:pt x="100" y="476"/>
                    <a:pt x="100" y="476"/>
                    <a:pt x="99" y="476"/>
                  </a:cubicBezTo>
                  <a:cubicBezTo>
                    <a:pt x="97" y="477"/>
                    <a:pt x="96" y="479"/>
                    <a:pt x="93" y="479"/>
                  </a:cubicBezTo>
                  <a:cubicBezTo>
                    <a:pt x="92" y="479"/>
                    <a:pt x="92" y="478"/>
                    <a:pt x="92" y="477"/>
                  </a:cubicBezTo>
                  <a:cubicBezTo>
                    <a:pt x="91" y="477"/>
                    <a:pt x="90" y="477"/>
                    <a:pt x="89" y="477"/>
                  </a:cubicBezTo>
                  <a:cubicBezTo>
                    <a:pt x="88" y="477"/>
                    <a:pt x="89" y="480"/>
                    <a:pt x="87" y="481"/>
                  </a:cubicBezTo>
                  <a:cubicBezTo>
                    <a:pt x="84" y="481"/>
                    <a:pt x="82" y="482"/>
                    <a:pt x="80" y="483"/>
                  </a:cubicBezTo>
                  <a:cubicBezTo>
                    <a:pt x="79" y="486"/>
                    <a:pt x="81" y="485"/>
                    <a:pt x="82" y="486"/>
                  </a:cubicBezTo>
                  <a:cubicBezTo>
                    <a:pt x="83" y="486"/>
                    <a:pt x="84" y="487"/>
                    <a:pt x="84" y="489"/>
                  </a:cubicBezTo>
                  <a:cubicBezTo>
                    <a:pt x="84" y="490"/>
                    <a:pt x="82" y="490"/>
                    <a:pt x="81" y="492"/>
                  </a:cubicBezTo>
                  <a:cubicBezTo>
                    <a:pt x="79" y="492"/>
                    <a:pt x="79" y="493"/>
                    <a:pt x="79" y="495"/>
                  </a:cubicBezTo>
                  <a:cubicBezTo>
                    <a:pt x="79" y="496"/>
                    <a:pt x="80" y="496"/>
                    <a:pt x="81" y="496"/>
                  </a:cubicBezTo>
                  <a:cubicBezTo>
                    <a:pt x="82" y="496"/>
                    <a:pt x="83" y="496"/>
                    <a:pt x="84" y="496"/>
                  </a:cubicBezTo>
                  <a:cubicBezTo>
                    <a:pt x="86" y="496"/>
                    <a:pt x="88" y="496"/>
                    <a:pt x="89" y="497"/>
                  </a:cubicBezTo>
                  <a:cubicBezTo>
                    <a:pt x="90" y="496"/>
                    <a:pt x="91" y="496"/>
                    <a:pt x="91" y="495"/>
                  </a:cubicBezTo>
                  <a:cubicBezTo>
                    <a:pt x="91" y="494"/>
                    <a:pt x="92" y="494"/>
                    <a:pt x="93" y="494"/>
                  </a:cubicBezTo>
                  <a:cubicBezTo>
                    <a:pt x="95" y="501"/>
                    <a:pt x="86" y="497"/>
                    <a:pt x="83" y="499"/>
                  </a:cubicBezTo>
                  <a:cubicBezTo>
                    <a:pt x="83" y="503"/>
                    <a:pt x="87" y="502"/>
                    <a:pt x="89" y="502"/>
                  </a:cubicBezTo>
                  <a:cubicBezTo>
                    <a:pt x="90" y="502"/>
                    <a:pt x="90" y="502"/>
                    <a:pt x="90" y="502"/>
                  </a:cubicBezTo>
                  <a:cubicBezTo>
                    <a:pt x="92" y="502"/>
                    <a:pt x="93" y="502"/>
                    <a:pt x="95" y="502"/>
                  </a:cubicBezTo>
                  <a:cubicBezTo>
                    <a:pt x="97" y="502"/>
                    <a:pt x="96" y="500"/>
                    <a:pt x="98" y="500"/>
                  </a:cubicBezTo>
                  <a:cubicBezTo>
                    <a:pt x="102" y="500"/>
                    <a:pt x="105" y="499"/>
                    <a:pt x="109" y="499"/>
                  </a:cubicBezTo>
                  <a:cubicBezTo>
                    <a:pt x="109" y="499"/>
                    <a:pt x="110" y="498"/>
                    <a:pt x="110" y="499"/>
                  </a:cubicBezTo>
                  <a:cubicBezTo>
                    <a:pt x="109" y="500"/>
                    <a:pt x="109" y="501"/>
                    <a:pt x="109" y="503"/>
                  </a:cubicBezTo>
                  <a:cubicBezTo>
                    <a:pt x="112" y="503"/>
                    <a:pt x="113" y="504"/>
                    <a:pt x="115" y="505"/>
                  </a:cubicBezTo>
                  <a:cubicBezTo>
                    <a:pt x="117" y="505"/>
                    <a:pt x="119" y="506"/>
                    <a:pt x="120" y="507"/>
                  </a:cubicBezTo>
                  <a:cubicBezTo>
                    <a:pt x="119" y="508"/>
                    <a:pt x="116" y="509"/>
                    <a:pt x="115" y="507"/>
                  </a:cubicBezTo>
                  <a:cubicBezTo>
                    <a:pt x="113" y="508"/>
                    <a:pt x="113" y="506"/>
                    <a:pt x="111" y="507"/>
                  </a:cubicBezTo>
                  <a:cubicBezTo>
                    <a:pt x="112" y="509"/>
                    <a:pt x="107" y="510"/>
                    <a:pt x="110" y="511"/>
                  </a:cubicBezTo>
                  <a:cubicBezTo>
                    <a:pt x="111" y="511"/>
                    <a:pt x="111" y="511"/>
                    <a:pt x="111" y="512"/>
                  </a:cubicBezTo>
                  <a:cubicBezTo>
                    <a:pt x="112" y="512"/>
                    <a:pt x="113" y="513"/>
                    <a:pt x="114" y="513"/>
                  </a:cubicBezTo>
                  <a:cubicBezTo>
                    <a:pt x="115" y="513"/>
                    <a:pt x="116" y="512"/>
                    <a:pt x="117" y="512"/>
                  </a:cubicBezTo>
                  <a:cubicBezTo>
                    <a:pt x="118" y="512"/>
                    <a:pt x="117" y="513"/>
                    <a:pt x="118" y="513"/>
                  </a:cubicBezTo>
                  <a:cubicBezTo>
                    <a:pt x="119" y="513"/>
                    <a:pt x="121" y="512"/>
                    <a:pt x="122" y="513"/>
                  </a:cubicBezTo>
                  <a:cubicBezTo>
                    <a:pt x="123" y="513"/>
                    <a:pt x="123" y="512"/>
                    <a:pt x="123" y="511"/>
                  </a:cubicBezTo>
                  <a:cubicBezTo>
                    <a:pt x="124" y="511"/>
                    <a:pt x="125" y="511"/>
                    <a:pt x="125" y="511"/>
                  </a:cubicBezTo>
                  <a:cubicBezTo>
                    <a:pt x="126" y="513"/>
                    <a:pt x="127" y="514"/>
                    <a:pt x="128" y="515"/>
                  </a:cubicBezTo>
                  <a:cubicBezTo>
                    <a:pt x="128" y="517"/>
                    <a:pt x="128" y="518"/>
                    <a:pt x="128" y="519"/>
                  </a:cubicBezTo>
                  <a:cubicBezTo>
                    <a:pt x="129" y="519"/>
                    <a:pt x="129" y="520"/>
                    <a:pt x="129" y="521"/>
                  </a:cubicBezTo>
                  <a:cubicBezTo>
                    <a:pt x="129" y="522"/>
                    <a:pt x="131" y="521"/>
                    <a:pt x="131" y="523"/>
                  </a:cubicBezTo>
                  <a:cubicBezTo>
                    <a:pt x="132" y="524"/>
                    <a:pt x="133" y="524"/>
                    <a:pt x="133" y="525"/>
                  </a:cubicBezTo>
                  <a:cubicBezTo>
                    <a:pt x="134" y="525"/>
                    <a:pt x="134" y="525"/>
                    <a:pt x="134" y="526"/>
                  </a:cubicBezTo>
                  <a:cubicBezTo>
                    <a:pt x="134" y="527"/>
                    <a:pt x="135" y="527"/>
                    <a:pt x="135" y="528"/>
                  </a:cubicBezTo>
                  <a:cubicBezTo>
                    <a:pt x="140" y="527"/>
                    <a:pt x="143" y="529"/>
                    <a:pt x="147" y="529"/>
                  </a:cubicBezTo>
                  <a:cubicBezTo>
                    <a:pt x="150" y="529"/>
                    <a:pt x="148" y="525"/>
                    <a:pt x="151" y="526"/>
                  </a:cubicBezTo>
                  <a:cubicBezTo>
                    <a:pt x="151" y="526"/>
                    <a:pt x="151" y="525"/>
                    <a:pt x="152" y="525"/>
                  </a:cubicBezTo>
                  <a:cubicBezTo>
                    <a:pt x="155" y="523"/>
                    <a:pt x="161" y="523"/>
                    <a:pt x="165" y="523"/>
                  </a:cubicBezTo>
                  <a:cubicBezTo>
                    <a:pt x="165" y="522"/>
                    <a:pt x="165" y="522"/>
                    <a:pt x="166" y="522"/>
                  </a:cubicBezTo>
                  <a:cubicBezTo>
                    <a:pt x="167" y="522"/>
                    <a:pt x="167" y="522"/>
                    <a:pt x="168" y="522"/>
                  </a:cubicBezTo>
                  <a:cubicBezTo>
                    <a:pt x="168" y="521"/>
                    <a:pt x="168" y="521"/>
                    <a:pt x="169" y="521"/>
                  </a:cubicBezTo>
                  <a:cubicBezTo>
                    <a:pt x="169" y="521"/>
                    <a:pt x="169" y="522"/>
                    <a:pt x="168" y="522"/>
                  </a:cubicBezTo>
                  <a:cubicBezTo>
                    <a:pt x="167" y="523"/>
                    <a:pt x="166" y="524"/>
                    <a:pt x="164" y="525"/>
                  </a:cubicBezTo>
                  <a:cubicBezTo>
                    <a:pt x="162" y="525"/>
                    <a:pt x="161" y="527"/>
                    <a:pt x="158" y="527"/>
                  </a:cubicBezTo>
                  <a:cubicBezTo>
                    <a:pt x="158" y="529"/>
                    <a:pt x="156" y="529"/>
                    <a:pt x="154" y="530"/>
                  </a:cubicBezTo>
                  <a:cubicBezTo>
                    <a:pt x="153" y="531"/>
                    <a:pt x="152" y="534"/>
                    <a:pt x="150" y="534"/>
                  </a:cubicBezTo>
                  <a:cubicBezTo>
                    <a:pt x="150" y="535"/>
                    <a:pt x="150" y="535"/>
                    <a:pt x="150" y="536"/>
                  </a:cubicBezTo>
                  <a:cubicBezTo>
                    <a:pt x="150" y="536"/>
                    <a:pt x="151" y="537"/>
                    <a:pt x="151" y="537"/>
                  </a:cubicBezTo>
                  <a:cubicBezTo>
                    <a:pt x="151" y="538"/>
                    <a:pt x="150" y="538"/>
                    <a:pt x="150" y="539"/>
                  </a:cubicBezTo>
                  <a:cubicBezTo>
                    <a:pt x="145" y="539"/>
                    <a:pt x="142" y="537"/>
                    <a:pt x="137" y="538"/>
                  </a:cubicBezTo>
                  <a:cubicBezTo>
                    <a:pt x="137" y="537"/>
                    <a:pt x="136" y="537"/>
                    <a:pt x="135" y="537"/>
                  </a:cubicBezTo>
                  <a:cubicBezTo>
                    <a:pt x="134" y="536"/>
                    <a:pt x="134" y="535"/>
                    <a:pt x="134" y="534"/>
                  </a:cubicBezTo>
                  <a:cubicBezTo>
                    <a:pt x="133" y="534"/>
                    <a:pt x="132" y="534"/>
                    <a:pt x="132" y="533"/>
                  </a:cubicBezTo>
                  <a:cubicBezTo>
                    <a:pt x="131" y="533"/>
                    <a:pt x="131" y="533"/>
                    <a:pt x="130" y="532"/>
                  </a:cubicBezTo>
                  <a:cubicBezTo>
                    <a:pt x="126" y="533"/>
                    <a:pt x="125" y="531"/>
                    <a:pt x="122" y="531"/>
                  </a:cubicBezTo>
                  <a:cubicBezTo>
                    <a:pt x="122" y="531"/>
                    <a:pt x="121" y="531"/>
                    <a:pt x="121" y="531"/>
                  </a:cubicBezTo>
                  <a:cubicBezTo>
                    <a:pt x="121" y="531"/>
                    <a:pt x="121" y="532"/>
                    <a:pt x="120" y="531"/>
                  </a:cubicBezTo>
                  <a:cubicBezTo>
                    <a:pt x="114" y="532"/>
                    <a:pt x="110" y="530"/>
                    <a:pt x="106" y="531"/>
                  </a:cubicBezTo>
                  <a:cubicBezTo>
                    <a:pt x="105" y="533"/>
                    <a:pt x="106" y="536"/>
                    <a:pt x="106" y="539"/>
                  </a:cubicBezTo>
                  <a:cubicBezTo>
                    <a:pt x="104" y="539"/>
                    <a:pt x="102" y="540"/>
                    <a:pt x="100" y="540"/>
                  </a:cubicBezTo>
                  <a:cubicBezTo>
                    <a:pt x="98" y="540"/>
                    <a:pt x="97" y="538"/>
                    <a:pt x="94" y="538"/>
                  </a:cubicBezTo>
                  <a:cubicBezTo>
                    <a:pt x="94" y="539"/>
                    <a:pt x="94" y="541"/>
                    <a:pt x="94" y="542"/>
                  </a:cubicBezTo>
                  <a:cubicBezTo>
                    <a:pt x="92" y="543"/>
                    <a:pt x="90" y="545"/>
                    <a:pt x="90" y="549"/>
                  </a:cubicBezTo>
                  <a:cubicBezTo>
                    <a:pt x="89" y="550"/>
                    <a:pt x="89" y="552"/>
                    <a:pt x="88" y="553"/>
                  </a:cubicBezTo>
                  <a:cubicBezTo>
                    <a:pt x="85" y="553"/>
                    <a:pt x="85" y="555"/>
                    <a:pt x="82" y="555"/>
                  </a:cubicBezTo>
                  <a:cubicBezTo>
                    <a:pt x="82" y="556"/>
                    <a:pt x="81" y="557"/>
                    <a:pt x="79" y="557"/>
                  </a:cubicBezTo>
                  <a:cubicBezTo>
                    <a:pt x="79" y="559"/>
                    <a:pt x="78" y="560"/>
                    <a:pt x="76" y="560"/>
                  </a:cubicBezTo>
                  <a:cubicBezTo>
                    <a:pt x="76" y="562"/>
                    <a:pt x="75" y="564"/>
                    <a:pt x="73" y="564"/>
                  </a:cubicBezTo>
                  <a:cubicBezTo>
                    <a:pt x="74" y="563"/>
                    <a:pt x="73" y="562"/>
                    <a:pt x="71" y="562"/>
                  </a:cubicBezTo>
                  <a:cubicBezTo>
                    <a:pt x="70" y="562"/>
                    <a:pt x="70" y="563"/>
                    <a:pt x="70" y="564"/>
                  </a:cubicBezTo>
                  <a:cubicBezTo>
                    <a:pt x="69" y="563"/>
                    <a:pt x="69" y="564"/>
                    <a:pt x="69" y="564"/>
                  </a:cubicBezTo>
                  <a:cubicBezTo>
                    <a:pt x="68" y="565"/>
                    <a:pt x="68" y="566"/>
                    <a:pt x="68" y="566"/>
                  </a:cubicBezTo>
                  <a:cubicBezTo>
                    <a:pt x="67" y="566"/>
                    <a:pt x="67" y="567"/>
                    <a:pt x="67" y="567"/>
                  </a:cubicBezTo>
                  <a:cubicBezTo>
                    <a:pt x="66" y="567"/>
                    <a:pt x="66" y="569"/>
                    <a:pt x="64" y="569"/>
                  </a:cubicBezTo>
                  <a:cubicBezTo>
                    <a:pt x="64" y="570"/>
                    <a:pt x="63" y="570"/>
                    <a:pt x="63" y="570"/>
                  </a:cubicBezTo>
                  <a:cubicBezTo>
                    <a:pt x="63" y="571"/>
                    <a:pt x="62" y="571"/>
                    <a:pt x="62" y="571"/>
                  </a:cubicBezTo>
                  <a:cubicBezTo>
                    <a:pt x="61" y="573"/>
                    <a:pt x="59" y="574"/>
                    <a:pt x="57" y="575"/>
                  </a:cubicBezTo>
                  <a:cubicBezTo>
                    <a:pt x="55" y="575"/>
                    <a:pt x="55" y="577"/>
                    <a:pt x="53" y="577"/>
                  </a:cubicBezTo>
                  <a:cubicBezTo>
                    <a:pt x="49" y="576"/>
                    <a:pt x="48" y="578"/>
                    <a:pt x="44" y="578"/>
                  </a:cubicBezTo>
                  <a:cubicBezTo>
                    <a:pt x="44" y="579"/>
                    <a:pt x="43" y="580"/>
                    <a:pt x="41" y="580"/>
                  </a:cubicBezTo>
                  <a:cubicBezTo>
                    <a:pt x="40" y="582"/>
                    <a:pt x="36" y="582"/>
                    <a:pt x="37" y="587"/>
                  </a:cubicBezTo>
                  <a:cubicBezTo>
                    <a:pt x="39" y="587"/>
                    <a:pt x="40" y="587"/>
                    <a:pt x="42" y="587"/>
                  </a:cubicBezTo>
                  <a:cubicBezTo>
                    <a:pt x="43" y="586"/>
                    <a:pt x="44" y="586"/>
                    <a:pt x="46" y="586"/>
                  </a:cubicBezTo>
                  <a:cubicBezTo>
                    <a:pt x="46" y="585"/>
                    <a:pt x="47" y="584"/>
                    <a:pt x="48" y="584"/>
                  </a:cubicBezTo>
                  <a:cubicBezTo>
                    <a:pt x="47" y="585"/>
                    <a:pt x="48" y="585"/>
                    <a:pt x="48" y="585"/>
                  </a:cubicBezTo>
                  <a:cubicBezTo>
                    <a:pt x="49" y="585"/>
                    <a:pt x="49" y="585"/>
                    <a:pt x="49" y="586"/>
                  </a:cubicBezTo>
                  <a:cubicBezTo>
                    <a:pt x="53" y="586"/>
                    <a:pt x="53" y="590"/>
                    <a:pt x="53" y="594"/>
                  </a:cubicBezTo>
                  <a:cubicBezTo>
                    <a:pt x="56" y="594"/>
                    <a:pt x="57" y="593"/>
                    <a:pt x="59" y="593"/>
                  </a:cubicBezTo>
                  <a:cubicBezTo>
                    <a:pt x="59" y="592"/>
                    <a:pt x="61" y="592"/>
                    <a:pt x="61" y="591"/>
                  </a:cubicBezTo>
                  <a:cubicBezTo>
                    <a:pt x="64" y="590"/>
                    <a:pt x="61" y="589"/>
                    <a:pt x="61" y="587"/>
                  </a:cubicBezTo>
                  <a:cubicBezTo>
                    <a:pt x="65" y="588"/>
                    <a:pt x="62" y="582"/>
                    <a:pt x="65" y="582"/>
                  </a:cubicBezTo>
                  <a:cubicBezTo>
                    <a:pt x="65" y="584"/>
                    <a:pt x="65" y="585"/>
                    <a:pt x="65" y="586"/>
                  </a:cubicBezTo>
                  <a:cubicBezTo>
                    <a:pt x="68" y="587"/>
                    <a:pt x="67" y="583"/>
                    <a:pt x="70" y="584"/>
                  </a:cubicBezTo>
                  <a:cubicBezTo>
                    <a:pt x="73" y="585"/>
                    <a:pt x="72" y="583"/>
                    <a:pt x="75" y="583"/>
                  </a:cubicBezTo>
                  <a:cubicBezTo>
                    <a:pt x="76" y="581"/>
                    <a:pt x="76" y="578"/>
                    <a:pt x="78" y="578"/>
                  </a:cubicBezTo>
                  <a:cubicBezTo>
                    <a:pt x="79" y="578"/>
                    <a:pt x="80" y="579"/>
                    <a:pt x="81" y="579"/>
                  </a:cubicBezTo>
                  <a:cubicBezTo>
                    <a:pt x="81" y="579"/>
                    <a:pt x="82" y="578"/>
                    <a:pt x="82" y="578"/>
                  </a:cubicBezTo>
                  <a:cubicBezTo>
                    <a:pt x="83" y="578"/>
                    <a:pt x="84" y="578"/>
                    <a:pt x="85" y="578"/>
                  </a:cubicBezTo>
                  <a:cubicBezTo>
                    <a:pt x="86" y="579"/>
                    <a:pt x="87" y="578"/>
                    <a:pt x="88" y="580"/>
                  </a:cubicBezTo>
                  <a:cubicBezTo>
                    <a:pt x="89" y="580"/>
                    <a:pt x="90" y="579"/>
                    <a:pt x="90" y="581"/>
                  </a:cubicBezTo>
                  <a:cubicBezTo>
                    <a:pt x="92" y="581"/>
                    <a:pt x="94" y="580"/>
                    <a:pt x="94" y="581"/>
                  </a:cubicBezTo>
                  <a:cubicBezTo>
                    <a:pt x="95" y="582"/>
                    <a:pt x="95" y="582"/>
                    <a:pt x="97" y="582"/>
                  </a:cubicBezTo>
                  <a:cubicBezTo>
                    <a:pt x="97" y="581"/>
                    <a:pt x="99" y="581"/>
                    <a:pt x="98" y="579"/>
                  </a:cubicBezTo>
                  <a:cubicBezTo>
                    <a:pt x="97" y="579"/>
                    <a:pt x="97" y="576"/>
                    <a:pt x="98" y="576"/>
                  </a:cubicBezTo>
                  <a:cubicBezTo>
                    <a:pt x="99" y="578"/>
                    <a:pt x="101" y="578"/>
                    <a:pt x="101" y="580"/>
                  </a:cubicBezTo>
                  <a:cubicBezTo>
                    <a:pt x="100" y="580"/>
                    <a:pt x="100" y="582"/>
                    <a:pt x="100" y="583"/>
                  </a:cubicBezTo>
                  <a:cubicBezTo>
                    <a:pt x="102" y="585"/>
                    <a:pt x="105" y="585"/>
                    <a:pt x="107" y="586"/>
                  </a:cubicBezTo>
                  <a:cubicBezTo>
                    <a:pt x="107" y="587"/>
                    <a:pt x="107" y="588"/>
                    <a:pt x="107" y="589"/>
                  </a:cubicBezTo>
                  <a:cubicBezTo>
                    <a:pt x="108" y="590"/>
                    <a:pt x="109" y="590"/>
                    <a:pt x="110" y="590"/>
                  </a:cubicBezTo>
                  <a:cubicBezTo>
                    <a:pt x="111" y="590"/>
                    <a:pt x="111" y="591"/>
                    <a:pt x="111" y="592"/>
                  </a:cubicBezTo>
                  <a:cubicBezTo>
                    <a:pt x="112" y="593"/>
                    <a:pt x="114" y="593"/>
                    <a:pt x="115" y="594"/>
                  </a:cubicBezTo>
                  <a:cubicBezTo>
                    <a:pt x="115" y="592"/>
                    <a:pt x="115" y="591"/>
                    <a:pt x="115" y="589"/>
                  </a:cubicBezTo>
                  <a:cubicBezTo>
                    <a:pt x="116" y="590"/>
                    <a:pt x="116" y="589"/>
                    <a:pt x="116" y="589"/>
                  </a:cubicBezTo>
                  <a:cubicBezTo>
                    <a:pt x="117" y="588"/>
                    <a:pt x="118" y="589"/>
                    <a:pt x="118" y="589"/>
                  </a:cubicBezTo>
                  <a:cubicBezTo>
                    <a:pt x="118" y="588"/>
                    <a:pt x="118" y="587"/>
                    <a:pt x="119" y="587"/>
                  </a:cubicBezTo>
                  <a:cubicBezTo>
                    <a:pt x="119" y="586"/>
                    <a:pt x="120" y="586"/>
                    <a:pt x="121" y="586"/>
                  </a:cubicBezTo>
                  <a:cubicBezTo>
                    <a:pt x="121" y="586"/>
                    <a:pt x="121" y="585"/>
                    <a:pt x="122" y="585"/>
                  </a:cubicBezTo>
                  <a:cubicBezTo>
                    <a:pt x="122" y="585"/>
                    <a:pt x="122" y="585"/>
                    <a:pt x="122" y="585"/>
                  </a:cubicBezTo>
                  <a:cubicBezTo>
                    <a:pt x="123" y="583"/>
                    <a:pt x="123" y="581"/>
                    <a:pt x="123" y="580"/>
                  </a:cubicBezTo>
                  <a:cubicBezTo>
                    <a:pt x="123" y="579"/>
                    <a:pt x="124" y="580"/>
                    <a:pt x="124" y="579"/>
                  </a:cubicBezTo>
                  <a:cubicBezTo>
                    <a:pt x="124" y="578"/>
                    <a:pt x="126" y="577"/>
                    <a:pt x="125" y="576"/>
                  </a:cubicBezTo>
                  <a:cubicBezTo>
                    <a:pt x="124" y="575"/>
                    <a:pt x="123" y="576"/>
                    <a:pt x="122" y="574"/>
                  </a:cubicBezTo>
                  <a:cubicBezTo>
                    <a:pt x="125" y="574"/>
                    <a:pt x="127" y="574"/>
                    <a:pt x="128" y="573"/>
                  </a:cubicBezTo>
                  <a:cubicBezTo>
                    <a:pt x="129" y="571"/>
                    <a:pt x="125" y="569"/>
                    <a:pt x="128" y="568"/>
                  </a:cubicBezTo>
                  <a:cubicBezTo>
                    <a:pt x="130" y="568"/>
                    <a:pt x="128" y="572"/>
                    <a:pt x="131" y="572"/>
                  </a:cubicBezTo>
                  <a:cubicBezTo>
                    <a:pt x="138" y="570"/>
                    <a:pt x="143" y="572"/>
                    <a:pt x="150" y="571"/>
                  </a:cubicBezTo>
                  <a:cubicBezTo>
                    <a:pt x="150" y="572"/>
                    <a:pt x="151" y="571"/>
                    <a:pt x="152" y="572"/>
                  </a:cubicBezTo>
                  <a:cubicBezTo>
                    <a:pt x="152" y="572"/>
                    <a:pt x="152" y="572"/>
                    <a:pt x="153" y="573"/>
                  </a:cubicBezTo>
                  <a:cubicBezTo>
                    <a:pt x="153" y="573"/>
                    <a:pt x="154" y="573"/>
                    <a:pt x="154" y="573"/>
                  </a:cubicBezTo>
                  <a:cubicBezTo>
                    <a:pt x="154" y="573"/>
                    <a:pt x="155" y="574"/>
                    <a:pt x="155" y="574"/>
                  </a:cubicBezTo>
                  <a:cubicBezTo>
                    <a:pt x="156" y="575"/>
                    <a:pt x="157" y="576"/>
                    <a:pt x="158" y="578"/>
                  </a:cubicBezTo>
                  <a:cubicBezTo>
                    <a:pt x="159" y="580"/>
                    <a:pt x="160" y="581"/>
                    <a:pt x="160" y="583"/>
                  </a:cubicBezTo>
                  <a:cubicBezTo>
                    <a:pt x="162" y="583"/>
                    <a:pt x="160" y="587"/>
                    <a:pt x="163" y="587"/>
                  </a:cubicBezTo>
                  <a:cubicBezTo>
                    <a:pt x="163" y="584"/>
                    <a:pt x="165" y="584"/>
                    <a:pt x="164" y="582"/>
                  </a:cubicBezTo>
                  <a:cubicBezTo>
                    <a:pt x="163" y="581"/>
                    <a:pt x="163" y="580"/>
                    <a:pt x="165" y="580"/>
                  </a:cubicBezTo>
                  <a:cubicBezTo>
                    <a:pt x="168" y="580"/>
                    <a:pt x="170" y="581"/>
                    <a:pt x="173" y="581"/>
                  </a:cubicBezTo>
                  <a:cubicBezTo>
                    <a:pt x="174" y="583"/>
                    <a:pt x="174" y="583"/>
                    <a:pt x="176" y="583"/>
                  </a:cubicBezTo>
                  <a:cubicBezTo>
                    <a:pt x="176" y="584"/>
                    <a:pt x="177" y="585"/>
                    <a:pt x="179" y="585"/>
                  </a:cubicBezTo>
                  <a:cubicBezTo>
                    <a:pt x="179" y="584"/>
                    <a:pt x="180" y="583"/>
                    <a:pt x="180" y="581"/>
                  </a:cubicBezTo>
                  <a:cubicBezTo>
                    <a:pt x="183" y="580"/>
                    <a:pt x="176" y="578"/>
                    <a:pt x="180" y="577"/>
                  </a:cubicBezTo>
                  <a:cubicBezTo>
                    <a:pt x="182" y="579"/>
                    <a:pt x="185" y="579"/>
                    <a:pt x="188" y="579"/>
                  </a:cubicBezTo>
                  <a:cubicBezTo>
                    <a:pt x="190" y="579"/>
                    <a:pt x="191" y="581"/>
                    <a:pt x="193" y="581"/>
                  </a:cubicBezTo>
                  <a:cubicBezTo>
                    <a:pt x="196" y="579"/>
                    <a:pt x="199" y="577"/>
                    <a:pt x="204" y="577"/>
                  </a:cubicBezTo>
                  <a:cubicBezTo>
                    <a:pt x="204" y="576"/>
                    <a:pt x="205" y="575"/>
                    <a:pt x="205" y="573"/>
                  </a:cubicBezTo>
                  <a:cubicBezTo>
                    <a:pt x="204" y="572"/>
                    <a:pt x="205" y="572"/>
                    <a:pt x="206" y="572"/>
                  </a:cubicBezTo>
                  <a:cubicBezTo>
                    <a:pt x="206" y="574"/>
                    <a:pt x="206" y="576"/>
                    <a:pt x="207" y="577"/>
                  </a:cubicBezTo>
                  <a:cubicBezTo>
                    <a:pt x="209" y="577"/>
                    <a:pt x="210" y="578"/>
                    <a:pt x="210" y="579"/>
                  </a:cubicBezTo>
                  <a:cubicBezTo>
                    <a:pt x="211" y="579"/>
                    <a:pt x="211" y="578"/>
                    <a:pt x="213" y="578"/>
                  </a:cubicBezTo>
                  <a:cubicBezTo>
                    <a:pt x="213" y="577"/>
                    <a:pt x="213" y="577"/>
                    <a:pt x="213" y="578"/>
                  </a:cubicBezTo>
                  <a:cubicBezTo>
                    <a:pt x="213" y="579"/>
                    <a:pt x="213" y="580"/>
                    <a:pt x="213" y="581"/>
                  </a:cubicBezTo>
                  <a:cubicBezTo>
                    <a:pt x="216" y="581"/>
                    <a:pt x="215" y="577"/>
                    <a:pt x="219" y="578"/>
                  </a:cubicBezTo>
                  <a:cubicBezTo>
                    <a:pt x="219" y="578"/>
                    <a:pt x="219" y="578"/>
                    <a:pt x="219" y="579"/>
                  </a:cubicBezTo>
                  <a:cubicBezTo>
                    <a:pt x="221" y="579"/>
                    <a:pt x="221" y="580"/>
                    <a:pt x="220" y="581"/>
                  </a:cubicBezTo>
                  <a:cubicBezTo>
                    <a:pt x="220" y="583"/>
                    <a:pt x="221" y="583"/>
                    <a:pt x="221" y="585"/>
                  </a:cubicBezTo>
                  <a:cubicBezTo>
                    <a:pt x="221" y="585"/>
                    <a:pt x="222" y="585"/>
                    <a:pt x="222" y="585"/>
                  </a:cubicBezTo>
                  <a:cubicBezTo>
                    <a:pt x="222" y="586"/>
                    <a:pt x="223" y="587"/>
                    <a:pt x="223" y="587"/>
                  </a:cubicBezTo>
                  <a:cubicBezTo>
                    <a:pt x="223" y="586"/>
                    <a:pt x="224" y="586"/>
                    <a:pt x="225" y="586"/>
                  </a:cubicBezTo>
                  <a:cubicBezTo>
                    <a:pt x="225" y="585"/>
                    <a:pt x="225" y="585"/>
                    <a:pt x="226" y="585"/>
                  </a:cubicBezTo>
                  <a:cubicBezTo>
                    <a:pt x="227" y="585"/>
                    <a:pt x="227" y="584"/>
                    <a:pt x="229" y="584"/>
                  </a:cubicBezTo>
                  <a:cubicBezTo>
                    <a:pt x="231" y="584"/>
                    <a:pt x="232" y="586"/>
                    <a:pt x="235" y="585"/>
                  </a:cubicBezTo>
                  <a:cubicBezTo>
                    <a:pt x="238" y="584"/>
                    <a:pt x="241" y="584"/>
                    <a:pt x="244" y="584"/>
                  </a:cubicBezTo>
                  <a:cubicBezTo>
                    <a:pt x="244" y="584"/>
                    <a:pt x="244" y="584"/>
                    <a:pt x="244" y="584"/>
                  </a:cubicBezTo>
                  <a:cubicBezTo>
                    <a:pt x="246" y="584"/>
                    <a:pt x="248" y="585"/>
                    <a:pt x="249" y="586"/>
                  </a:cubicBezTo>
                  <a:cubicBezTo>
                    <a:pt x="249" y="586"/>
                    <a:pt x="249" y="586"/>
                    <a:pt x="250" y="587"/>
                  </a:cubicBezTo>
                  <a:cubicBezTo>
                    <a:pt x="250" y="587"/>
                    <a:pt x="250" y="587"/>
                    <a:pt x="251" y="587"/>
                  </a:cubicBezTo>
                  <a:cubicBezTo>
                    <a:pt x="251" y="587"/>
                    <a:pt x="251" y="587"/>
                    <a:pt x="251" y="587"/>
                  </a:cubicBezTo>
                  <a:cubicBezTo>
                    <a:pt x="252" y="587"/>
                    <a:pt x="253" y="588"/>
                    <a:pt x="254" y="589"/>
                  </a:cubicBezTo>
                  <a:cubicBezTo>
                    <a:pt x="254" y="589"/>
                    <a:pt x="255" y="589"/>
                    <a:pt x="255" y="589"/>
                  </a:cubicBezTo>
                  <a:cubicBezTo>
                    <a:pt x="256" y="590"/>
                    <a:pt x="256" y="589"/>
                    <a:pt x="256" y="589"/>
                  </a:cubicBezTo>
                  <a:cubicBezTo>
                    <a:pt x="256" y="590"/>
                    <a:pt x="256" y="590"/>
                    <a:pt x="256" y="590"/>
                  </a:cubicBezTo>
                  <a:cubicBezTo>
                    <a:pt x="257" y="591"/>
                    <a:pt x="258" y="591"/>
                    <a:pt x="259" y="591"/>
                  </a:cubicBezTo>
                  <a:cubicBezTo>
                    <a:pt x="259" y="591"/>
                    <a:pt x="260" y="591"/>
                    <a:pt x="260" y="591"/>
                  </a:cubicBezTo>
                  <a:cubicBezTo>
                    <a:pt x="262" y="591"/>
                    <a:pt x="263" y="590"/>
                    <a:pt x="264" y="589"/>
                  </a:cubicBezTo>
                  <a:cubicBezTo>
                    <a:pt x="266" y="590"/>
                    <a:pt x="267" y="589"/>
                    <a:pt x="268" y="589"/>
                  </a:cubicBezTo>
                  <a:cubicBezTo>
                    <a:pt x="269" y="589"/>
                    <a:pt x="271" y="589"/>
                    <a:pt x="272" y="589"/>
                  </a:cubicBezTo>
                  <a:cubicBezTo>
                    <a:pt x="273" y="587"/>
                    <a:pt x="275" y="588"/>
                    <a:pt x="276" y="588"/>
                  </a:cubicBezTo>
                  <a:cubicBezTo>
                    <a:pt x="276" y="587"/>
                    <a:pt x="278" y="587"/>
                    <a:pt x="278" y="586"/>
                  </a:cubicBezTo>
                  <a:cubicBezTo>
                    <a:pt x="279" y="586"/>
                    <a:pt x="280" y="586"/>
                    <a:pt x="281" y="586"/>
                  </a:cubicBezTo>
                  <a:cubicBezTo>
                    <a:pt x="282" y="585"/>
                    <a:pt x="283" y="583"/>
                    <a:pt x="285" y="583"/>
                  </a:cubicBezTo>
                  <a:cubicBezTo>
                    <a:pt x="287" y="583"/>
                    <a:pt x="287" y="585"/>
                    <a:pt x="290" y="584"/>
                  </a:cubicBezTo>
                  <a:cubicBezTo>
                    <a:pt x="290" y="581"/>
                    <a:pt x="292" y="580"/>
                    <a:pt x="294" y="579"/>
                  </a:cubicBezTo>
                  <a:cubicBezTo>
                    <a:pt x="296" y="579"/>
                    <a:pt x="296" y="577"/>
                    <a:pt x="299" y="578"/>
                  </a:cubicBezTo>
                  <a:cubicBezTo>
                    <a:pt x="299" y="576"/>
                    <a:pt x="303" y="577"/>
                    <a:pt x="304" y="575"/>
                  </a:cubicBezTo>
                  <a:cubicBezTo>
                    <a:pt x="306" y="576"/>
                    <a:pt x="306" y="573"/>
                    <a:pt x="308" y="573"/>
                  </a:cubicBezTo>
                  <a:cubicBezTo>
                    <a:pt x="308" y="570"/>
                    <a:pt x="308" y="568"/>
                    <a:pt x="308" y="565"/>
                  </a:cubicBezTo>
                  <a:cubicBezTo>
                    <a:pt x="311" y="566"/>
                    <a:pt x="310" y="562"/>
                    <a:pt x="312" y="562"/>
                  </a:cubicBezTo>
                  <a:cubicBezTo>
                    <a:pt x="312" y="559"/>
                    <a:pt x="315" y="559"/>
                    <a:pt x="314" y="556"/>
                  </a:cubicBezTo>
                  <a:cubicBezTo>
                    <a:pt x="312" y="554"/>
                    <a:pt x="307" y="555"/>
                    <a:pt x="304" y="555"/>
                  </a:cubicBezTo>
                  <a:cubicBezTo>
                    <a:pt x="303" y="555"/>
                    <a:pt x="303" y="556"/>
                    <a:pt x="303" y="556"/>
                  </a:cubicBezTo>
                  <a:cubicBezTo>
                    <a:pt x="300" y="554"/>
                    <a:pt x="300" y="555"/>
                    <a:pt x="297" y="556"/>
                  </a:cubicBezTo>
                  <a:cubicBezTo>
                    <a:pt x="297" y="557"/>
                    <a:pt x="297" y="558"/>
                    <a:pt x="296" y="557"/>
                  </a:cubicBezTo>
                  <a:cubicBezTo>
                    <a:pt x="295" y="557"/>
                    <a:pt x="294" y="557"/>
                    <a:pt x="294" y="558"/>
                  </a:cubicBezTo>
                  <a:cubicBezTo>
                    <a:pt x="294" y="559"/>
                    <a:pt x="293" y="559"/>
                    <a:pt x="292" y="559"/>
                  </a:cubicBezTo>
                  <a:cubicBezTo>
                    <a:pt x="292" y="559"/>
                    <a:pt x="292" y="558"/>
                    <a:pt x="293" y="558"/>
                  </a:cubicBezTo>
                  <a:cubicBezTo>
                    <a:pt x="293" y="557"/>
                    <a:pt x="293" y="556"/>
                    <a:pt x="292" y="556"/>
                  </a:cubicBezTo>
                  <a:cubicBezTo>
                    <a:pt x="291" y="556"/>
                    <a:pt x="291" y="555"/>
                    <a:pt x="291" y="555"/>
                  </a:cubicBezTo>
                  <a:cubicBezTo>
                    <a:pt x="290" y="554"/>
                    <a:pt x="288" y="554"/>
                    <a:pt x="286" y="554"/>
                  </a:cubicBezTo>
                  <a:cubicBezTo>
                    <a:pt x="285" y="555"/>
                    <a:pt x="284" y="554"/>
                    <a:pt x="284" y="556"/>
                  </a:cubicBezTo>
                  <a:cubicBezTo>
                    <a:pt x="283" y="556"/>
                    <a:pt x="282" y="556"/>
                    <a:pt x="281" y="556"/>
                  </a:cubicBezTo>
                  <a:cubicBezTo>
                    <a:pt x="280" y="557"/>
                    <a:pt x="279" y="557"/>
                    <a:pt x="279" y="556"/>
                  </a:cubicBezTo>
                  <a:cubicBezTo>
                    <a:pt x="278" y="553"/>
                    <a:pt x="283" y="556"/>
                    <a:pt x="282" y="554"/>
                  </a:cubicBezTo>
                  <a:cubicBezTo>
                    <a:pt x="284" y="554"/>
                    <a:pt x="284" y="553"/>
                    <a:pt x="286" y="553"/>
                  </a:cubicBezTo>
                  <a:cubicBezTo>
                    <a:pt x="286" y="552"/>
                    <a:pt x="285" y="551"/>
                    <a:pt x="285" y="551"/>
                  </a:cubicBezTo>
                  <a:cubicBezTo>
                    <a:pt x="284" y="551"/>
                    <a:pt x="284" y="551"/>
                    <a:pt x="284" y="550"/>
                  </a:cubicBezTo>
                  <a:cubicBezTo>
                    <a:pt x="283" y="550"/>
                    <a:pt x="281" y="550"/>
                    <a:pt x="281" y="549"/>
                  </a:cubicBezTo>
                  <a:cubicBezTo>
                    <a:pt x="283" y="550"/>
                    <a:pt x="285" y="549"/>
                    <a:pt x="286" y="548"/>
                  </a:cubicBezTo>
                  <a:cubicBezTo>
                    <a:pt x="286" y="550"/>
                    <a:pt x="288" y="549"/>
                    <a:pt x="289" y="549"/>
                  </a:cubicBezTo>
                  <a:cubicBezTo>
                    <a:pt x="290" y="549"/>
                    <a:pt x="291" y="548"/>
                    <a:pt x="292" y="548"/>
                  </a:cubicBezTo>
                  <a:cubicBezTo>
                    <a:pt x="292" y="548"/>
                    <a:pt x="292" y="548"/>
                    <a:pt x="292" y="548"/>
                  </a:cubicBezTo>
                  <a:cubicBezTo>
                    <a:pt x="293" y="548"/>
                    <a:pt x="293" y="548"/>
                    <a:pt x="293" y="548"/>
                  </a:cubicBezTo>
                  <a:cubicBezTo>
                    <a:pt x="295" y="547"/>
                    <a:pt x="296" y="546"/>
                    <a:pt x="296" y="544"/>
                  </a:cubicBezTo>
                  <a:cubicBezTo>
                    <a:pt x="296" y="544"/>
                    <a:pt x="296" y="544"/>
                    <a:pt x="296" y="544"/>
                  </a:cubicBezTo>
                  <a:cubicBezTo>
                    <a:pt x="296" y="542"/>
                    <a:pt x="297" y="540"/>
                    <a:pt x="297" y="538"/>
                  </a:cubicBezTo>
                  <a:cubicBezTo>
                    <a:pt x="296" y="538"/>
                    <a:pt x="296" y="537"/>
                    <a:pt x="295" y="537"/>
                  </a:cubicBezTo>
                  <a:cubicBezTo>
                    <a:pt x="294" y="538"/>
                    <a:pt x="289" y="539"/>
                    <a:pt x="288" y="537"/>
                  </a:cubicBezTo>
                  <a:cubicBezTo>
                    <a:pt x="291" y="537"/>
                    <a:pt x="293" y="536"/>
                    <a:pt x="295" y="536"/>
                  </a:cubicBezTo>
                  <a:cubicBezTo>
                    <a:pt x="294" y="535"/>
                    <a:pt x="295" y="534"/>
                    <a:pt x="295" y="534"/>
                  </a:cubicBezTo>
                  <a:cubicBezTo>
                    <a:pt x="296" y="534"/>
                    <a:pt x="296" y="534"/>
                    <a:pt x="296" y="533"/>
                  </a:cubicBezTo>
                  <a:cubicBezTo>
                    <a:pt x="298" y="533"/>
                    <a:pt x="297" y="531"/>
                    <a:pt x="298" y="531"/>
                  </a:cubicBezTo>
                  <a:cubicBezTo>
                    <a:pt x="298" y="532"/>
                    <a:pt x="300" y="532"/>
                    <a:pt x="300" y="533"/>
                  </a:cubicBezTo>
                  <a:cubicBezTo>
                    <a:pt x="299" y="534"/>
                    <a:pt x="299" y="536"/>
                    <a:pt x="300" y="536"/>
                  </a:cubicBezTo>
                  <a:cubicBezTo>
                    <a:pt x="301" y="533"/>
                    <a:pt x="302" y="537"/>
                    <a:pt x="304" y="536"/>
                  </a:cubicBezTo>
                  <a:cubicBezTo>
                    <a:pt x="306" y="536"/>
                    <a:pt x="305" y="533"/>
                    <a:pt x="307" y="533"/>
                  </a:cubicBezTo>
                  <a:cubicBezTo>
                    <a:pt x="308" y="535"/>
                    <a:pt x="308" y="533"/>
                    <a:pt x="308" y="532"/>
                  </a:cubicBezTo>
                  <a:cubicBezTo>
                    <a:pt x="309" y="533"/>
                    <a:pt x="309" y="533"/>
                    <a:pt x="310" y="533"/>
                  </a:cubicBezTo>
                  <a:cubicBezTo>
                    <a:pt x="310" y="531"/>
                    <a:pt x="308" y="529"/>
                    <a:pt x="307" y="527"/>
                  </a:cubicBezTo>
                  <a:cubicBezTo>
                    <a:pt x="307" y="527"/>
                    <a:pt x="306" y="527"/>
                    <a:pt x="306" y="526"/>
                  </a:cubicBezTo>
                  <a:cubicBezTo>
                    <a:pt x="305" y="526"/>
                    <a:pt x="304" y="526"/>
                    <a:pt x="304" y="525"/>
                  </a:cubicBezTo>
                  <a:cubicBezTo>
                    <a:pt x="305" y="525"/>
                    <a:pt x="306" y="525"/>
                    <a:pt x="306" y="526"/>
                  </a:cubicBezTo>
                  <a:cubicBezTo>
                    <a:pt x="307" y="526"/>
                    <a:pt x="307" y="526"/>
                    <a:pt x="307" y="527"/>
                  </a:cubicBezTo>
                  <a:cubicBezTo>
                    <a:pt x="309" y="527"/>
                    <a:pt x="309" y="528"/>
                    <a:pt x="310" y="528"/>
                  </a:cubicBezTo>
                  <a:cubicBezTo>
                    <a:pt x="310" y="527"/>
                    <a:pt x="310" y="526"/>
                    <a:pt x="310" y="525"/>
                  </a:cubicBezTo>
                  <a:cubicBezTo>
                    <a:pt x="308" y="524"/>
                    <a:pt x="306" y="523"/>
                    <a:pt x="306" y="521"/>
                  </a:cubicBezTo>
                  <a:cubicBezTo>
                    <a:pt x="308" y="522"/>
                    <a:pt x="310" y="523"/>
                    <a:pt x="310" y="525"/>
                  </a:cubicBezTo>
                  <a:cubicBezTo>
                    <a:pt x="312" y="525"/>
                    <a:pt x="309" y="529"/>
                    <a:pt x="312" y="528"/>
                  </a:cubicBezTo>
                  <a:cubicBezTo>
                    <a:pt x="313" y="528"/>
                    <a:pt x="313" y="527"/>
                    <a:pt x="313" y="526"/>
                  </a:cubicBezTo>
                  <a:cubicBezTo>
                    <a:pt x="314" y="526"/>
                    <a:pt x="315" y="526"/>
                    <a:pt x="316" y="526"/>
                  </a:cubicBezTo>
                  <a:cubicBezTo>
                    <a:pt x="317" y="525"/>
                    <a:pt x="317" y="524"/>
                    <a:pt x="318" y="523"/>
                  </a:cubicBezTo>
                  <a:cubicBezTo>
                    <a:pt x="319" y="523"/>
                    <a:pt x="320" y="523"/>
                    <a:pt x="321" y="523"/>
                  </a:cubicBezTo>
                  <a:cubicBezTo>
                    <a:pt x="322" y="523"/>
                    <a:pt x="322" y="522"/>
                    <a:pt x="323" y="522"/>
                  </a:cubicBezTo>
                  <a:cubicBezTo>
                    <a:pt x="323" y="522"/>
                    <a:pt x="323" y="522"/>
                    <a:pt x="323" y="522"/>
                  </a:cubicBezTo>
                  <a:cubicBezTo>
                    <a:pt x="324" y="521"/>
                    <a:pt x="324" y="519"/>
                    <a:pt x="325" y="518"/>
                  </a:cubicBezTo>
                  <a:cubicBezTo>
                    <a:pt x="326" y="518"/>
                    <a:pt x="326" y="518"/>
                    <a:pt x="326" y="518"/>
                  </a:cubicBezTo>
                  <a:cubicBezTo>
                    <a:pt x="326" y="516"/>
                    <a:pt x="326" y="514"/>
                    <a:pt x="326" y="512"/>
                  </a:cubicBezTo>
                  <a:cubicBezTo>
                    <a:pt x="326" y="512"/>
                    <a:pt x="326" y="512"/>
                    <a:pt x="326" y="512"/>
                  </a:cubicBezTo>
                  <a:cubicBezTo>
                    <a:pt x="327" y="511"/>
                    <a:pt x="327" y="510"/>
                    <a:pt x="328" y="510"/>
                  </a:cubicBezTo>
                  <a:cubicBezTo>
                    <a:pt x="328" y="509"/>
                    <a:pt x="328" y="509"/>
                    <a:pt x="328" y="509"/>
                  </a:cubicBezTo>
                  <a:cubicBezTo>
                    <a:pt x="328" y="508"/>
                    <a:pt x="329" y="508"/>
                    <a:pt x="329" y="507"/>
                  </a:cubicBezTo>
                  <a:cubicBezTo>
                    <a:pt x="329" y="507"/>
                    <a:pt x="329" y="507"/>
                    <a:pt x="329" y="507"/>
                  </a:cubicBezTo>
                  <a:cubicBezTo>
                    <a:pt x="330" y="505"/>
                    <a:pt x="330" y="504"/>
                    <a:pt x="332" y="503"/>
                  </a:cubicBezTo>
                  <a:cubicBezTo>
                    <a:pt x="332" y="503"/>
                    <a:pt x="332" y="503"/>
                    <a:pt x="332" y="502"/>
                  </a:cubicBezTo>
                  <a:cubicBezTo>
                    <a:pt x="332" y="500"/>
                    <a:pt x="333" y="499"/>
                    <a:pt x="333" y="497"/>
                  </a:cubicBezTo>
                  <a:cubicBezTo>
                    <a:pt x="332" y="496"/>
                    <a:pt x="332" y="495"/>
                    <a:pt x="332" y="494"/>
                  </a:cubicBezTo>
                  <a:cubicBezTo>
                    <a:pt x="332" y="492"/>
                    <a:pt x="335" y="492"/>
                    <a:pt x="334" y="490"/>
                  </a:cubicBezTo>
                  <a:cubicBezTo>
                    <a:pt x="334" y="489"/>
                    <a:pt x="334" y="488"/>
                    <a:pt x="334" y="487"/>
                  </a:cubicBezTo>
                  <a:close/>
                  <a:moveTo>
                    <a:pt x="147" y="345"/>
                  </a:moveTo>
                  <a:cubicBezTo>
                    <a:pt x="147" y="345"/>
                    <a:pt x="146" y="345"/>
                    <a:pt x="145" y="345"/>
                  </a:cubicBezTo>
                  <a:cubicBezTo>
                    <a:pt x="145" y="346"/>
                    <a:pt x="143" y="346"/>
                    <a:pt x="142" y="346"/>
                  </a:cubicBezTo>
                  <a:cubicBezTo>
                    <a:pt x="142" y="346"/>
                    <a:pt x="142" y="347"/>
                    <a:pt x="141" y="348"/>
                  </a:cubicBezTo>
                  <a:cubicBezTo>
                    <a:pt x="141" y="348"/>
                    <a:pt x="140" y="348"/>
                    <a:pt x="139" y="349"/>
                  </a:cubicBezTo>
                  <a:cubicBezTo>
                    <a:pt x="139" y="349"/>
                    <a:pt x="139" y="351"/>
                    <a:pt x="138" y="351"/>
                  </a:cubicBezTo>
                  <a:cubicBezTo>
                    <a:pt x="137" y="352"/>
                    <a:pt x="137" y="352"/>
                    <a:pt x="137" y="353"/>
                  </a:cubicBezTo>
                  <a:cubicBezTo>
                    <a:pt x="134" y="353"/>
                    <a:pt x="134" y="356"/>
                    <a:pt x="132" y="356"/>
                  </a:cubicBezTo>
                  <a:cubicBezTo>
                    <a:pt x="132" y="358"/>
                    <a:pt x="130" y="359"/>
                    <a:pt x="130" y="361"/>
                  </a:cubicBezTo>
                  <a:cubicBezTo>
                    <a:pt x="132" y="361"/>
                    <a:pt x="133" y="363"/>
                    <a:pt x="136" y="362"/>
                  </a:cubicBezTo>
                  <a:cubicBezTo>
                    <a:pt x="136" y="361"/>
                    <a:pt x="138" y="361"/>
                    <a:pt x="138" y="360"/>
                  </a:cubicBezTo>
                  <a:cubicBezTo>
                    <a:pt x="139" y="360"/>
                    <a:pt x="139" y="359"/>
                    <a:pt x="140" y="359"/>
                  </a:cubicBezTo>
                  <a:cubicBezTo>
                    <a:pt x="140" y="358"/>
                    <a:pt x="141" y="358"/>
                    <a:pt x="142" y="358"/>
                  </a:cubicBezTo>
                  <a:cubicBezTo>
                    <a:pt x="142" y="357"/>
                    <a:pt x="143" y="358"/>
                    <a:pt x="143" y="358"/>
                  </a:cubicBezTo>
                  <a:cubicBezTo>
                    <a:pt x="143" y="357"/>
                    <a:pt x="143" y="357"/>
                    <a:pt x="143" y="357"/>
                  </a:cubicBezTo>
                  <a:cubicBezTo>
                    <a:pt x="143" y="357"/>
                    <a:pt x="144" y="357"/>
                    <a:pt x="144" y="357"/>
                  </a:cubicBezTo>
                  <a:cubicBezTo>
                    <a:pt x="144" y="357"/>
                    <a:pt x="144" y="356"/>
                    <a:pt x="144" y="356"/>
                  </a:cubicBezTo>
                  <a:cubicBezTo>
                    <a:pt x="144" y="356"/>
                    <a:pt x="145" y="356"/>
                    <a:pt x="145" y="356"/>
                  </a:cubicBezTo>
                  <a:cubicBezTo>
                    <a:pt x="145" y="356"/>
                    <a:pt x="145" y="355"/>
                    <a:pt x="145" y="355"/>
                  </a:cubicBezTo>
                  <a:cubicBezTo>
                    <a:pt x="145" y="355"/>
                    <a:pt x="146" y="355"/>
                    <a:pt x="146" y="355"/>
                  </a:cubicBezTo>
                  <a:cubicBezTo>
                    <a:pt x="146" y="354"/>
                    <a:pt x="146" y="353"/>
                    <a:pt x="147" y="353"/>
                  </a:cubicBezTo>
                  <a:cubicBezTo>
                    <a:pt x="148" y="351"/>
                    <a:pt x="146" y="351"/>
                    <a:pt x="147" y="349"/>
                  </a:cubicBezTo>
                  <a:cubicBezTo>
                    <a:pt x="146" y="347"/>
                    <a:pt x="148" y="347"/>
                    <a:pt x="147" y="345"/>
                  </a:cubicBezTo>
                  <a:close/>
                  <a:moveTo>
                    <a:pt x="216" y="580"/>
                  </a:moveTo>
                  <a:cubicBezTo>
                    <a:pt x="216" y="580"/>
                    <a:pt x="216" y="581"/>
                    <a:pt x="216" y="581"/>
                  </a:cubicBezTo>
                  <a:cubicBezTo>
                    <a:pt x="216" y="581"/>
                    <a:pt x="217" y="581"/>
                    <a:pt x="217" y="581"/>
                  </a:cubicBezTo>
                  <a:cubicBezTo>
                    <a:pt x="218" y="582"/>
                    <a:pt x="218" y="582"/>
                    <a:pt x="219" y="582"/>
                  </a:cubicBezTo>
                  <a:cubicBezTo>
                    <a:pt x="219" y="581"/>
                    <a:pt x="219" y="580"/>
                    <a:pt x="219" y="579"/>
                  </a:cubicBezTo>
                  <a:cubicBezTo>
                    <a:pt x="217" y="578"/>
                    <a:pt x="217" y="580"/>
                    <a:pt x="216" y="580"/>
                  </a:cubicBezTo>
                  <a:close/>
                  <a:moveTo>
                    <a:pt x="4" y="589"/>
                  </a:moveTo>
                  <a:cubicBezTo>
                    <a:pt x="4" y="589"/>
                    <a:pt x="4" y="589"/>
                    <a:pt x="4" y="589"/>
                  </a:cubicBezTo>
                  <a:cubicBezTo>
                    <a:pt x="4" y="589"/>
                    <a:pt x="2" y="587"/>
                    <a:pt x="3" y="588"/>
                  </a:cubicBezTo>
                  <a:cubicBezTo>
                    <a:pt x="2" y="587"/>
                    <a:pt x="1" y="588"/>
                    <a:pt x="0" y="589"/>
                  </a:cubicBezTo>
                  <a:cubicBezTo>
                    <a:pt x="1" y="589"/>
                    <a:pt x="0" y="590"/>
                    <a:pt x="0" y="590"/>
                  </a:cubicBezTo>
                  <a:cubicBezTo>
                    <a:pt x="1" y="591"/>
                    <a:pt x="2" y="590"/>
                    <a:pt x="2" y="590"/>
                  </a:cubicBezTo>
                  <a:cubicBezTo>
                    <a:pt x="3" y="591"/>
                    <a:pt x="4" y="592"/>
                    <a:pt x="5" y="590"/>
                  </a:cubicBezTo>
                  <a:cubicBezTo>
                    <a:pt x="4" y="590"/>
                    <a:pt x="4" y="590"/>
                    <a:pt x="4" y="589"/>
                  </a:cubicBezTo>
                  <a:close/>
                  <a:moveTo>
                    <a:pt x="5" y="583"/>
                  </a:moveTo>
                  <a:cubicBezTo>
                    <a:pt x="5" y="582"/>
                    <a:pt x="3" y="582"/>
                    <a:pt x="3" y="583"/>
                  </a:cubicBezTo>
                  <a:cubicBezTo>
                    <a:pt x="4" y="583"/>
                    <a:pt x="4" y="585"/>
                    <a:pt x="5" y="585"/>
                  </a:cubicBezTo>
                  <a:cubicBezTo>
                    <a:pt x="4" y="582"/>
                    <a:pt x="8" y="587"/>
                    <a:pt x="8" y="584"/>
                  </a:cubicBezTo>
                  <a:cubicBezTo>
                    <a:pt x="7" y="584"/>
                    <a:pt x="7" y="583"/>
                    <a:pt x="5" y="583"/>
                  </a:cubicBezTo>
                  <a:close/>
                  <a:moveTo>
                    <a:pt x="213" y="584"/>
                  </a:moveTo>
                  <a:cubicBezTo>
                    <a:pt x="212" y="583"/>
                    <a:pt x="211" y="582"/>
                    <a:pt x="210" y="581"/>
                  </a:cubicBezTo>
                  <a:cubicBezTo>
                    <a:pt x="210" y="581"/>
                    <a:pt x="209" y="581"/>
                    <a:pt x="209" y="581"/>
                  </a:cubicBezTo>
                  <a:cubicBezTo>
                    <a:pt x="209" y="581"/>
                    <a:pt x="208" y="580"/>
                    <a:pt x="208" y="580"/>
                  </a:cubicBezTo>
                  <a:cubicBezTo>
                    <a:pt x="207" y="580"/>
                    <a:pt x="207" y="580"/>
                    <a:pt x="207" y="580"/>
                  </a:cubicBezTo>
                  <a:cubicBezTo>
                    <a:pt x="207" y="580"/>
                    <a:pt x="207" y="580"/>
                    <a:pt x="207" y="580"/>
                  </a:cubicBezTo>
                  <a:cubicBezTo>
                    <a:pt x="206" y="580"/>
                    <a:pt x="205" y="577"/>
                    <a:pt x="203" y="580"/>
                  </a:cubicBezTo>
                  <a:cubicBezTo>
                    <a:pt x="203" y="580"/>
                    <a:pt x="202" y="580"/>
                    <a:pt x="202" y="580"/>
                  </a:cubicBezTo>
                  <a:cubicBezTo>
                    <a:pt x="202" y="580"/>
                    <a:pt x="202" y="580"/>
                    <a:pt x="202" y="580"/>
                  </a:cubicBezTo>
                  <a:cubicBezTo>
                    <a:pt x="201" y="580"/>
                    <a:pt x="201" y="580"/>
                    <a:pt x="200" y="581"/>
                  </a:cubicBezTo>
                  <a:cubicBezTo>
                    <a:pt x="198" y="580"/>
                    <a:pt x="196" y="580"/>
                    <a:pt x="196" y="582"/>
                  </a:cubicBezTo>
                  <a:cubicBezTo>
                    <a:pt x="196" y="582"/>
                    <a:pt x="197" y="583"/>
                    <a:pt x="197" y="583"/>
                  </a:cubicBezTo>
                  <a:cubicBezTo>
                    <a:pt x="197" y="584"/>
                    <a:pt x="197" y="584"/>
                    <a:pt x="198" y="584"/>
                  </a:cubicBezTo>
                  <a:cubicBezTo>
                    <a:pt x="198" y="585"/>
                    <a:pt x="200" y="586"/>
                    <a:pt x="201" y="586"/>
                  </a:cubicBezTo>
                  <a:cubicBezTo>
                    <a:pt x="201" y="586"/>
                    <a:pt x="201" y="586"/>
                    <a:pt x="201" y="587"/>
                  </a:cubicBezTo>
                  <a:cubicBezTo>
                    <a:pt x="202" y="588"/>
                    <a:pt x="202" y="590"/>
                    <a:pt x="204" y="590"/>
                  </a:cubicBezTo>
                  <a:cubicBezTo>
                    <a:pt x="204" y="589"/>
                    <a:pt x="205" y="589"/>
                    <a:pt x="206" y="589"/>
                  </a:cubicBezTo>
                  <a:cubicBezTo>
                    <a:pt x="206" y="589"/>
                    <a:pt x="207" y="589"/>
                    <a:pt x="207" y="589"/>
                  </a:cubicBezTo>
                  <a:cubicBezTo>
                    <a:pt x="207" y="589"/>
                    <a:pt x="207" y="589"/>
                    <a:pt x="207" y="589"/>
                  </a:cubicBezTo>
                  <a:cubicBezTo>
                    <a:pt x="208" y="588"/>
                    <a:pt x="211" y="588"/>
                    <a:pt x="211" y="587"/>
                  </a:cubicBezTo>
                  <a:cubicBezTo>
                    <a:pt x="211" y="587"/>
                    <a:pt x="211" y="587"/>
                    <a:pt x="211" y="587"/>
                  </a:cubicBezTo>
                  <a:cubicBezTo>
                    <a:pt x="212" y="587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lose/>
                  <a:moveTo>
                    <a:pt x="147" y="642"/>
                  </a:moveTo>
                  <a:cubicBezTo>
                    <a:pt x="146" y="643"/>
                    <a:pt x="146" y="643"/>
                    <a:pt x="145" y="644"/>
                  </a:cubicBezTo>
                  <a:cubicBezTo>
                    <a:pt x="142" y="644"/>
                    <a:pt x="142" y="646"/>
                    <a:pt x="139" y="646"/>
                  </a:cubicBezTo>
                  <a:cubicBezTo>
                    <a:pt x="139" y="648"/>
                    <a:pt x="142" y="647"/>
                    <a:pt x="141" y="650"/>
                  </a:cubicBezTo>
                  <a:cubicBezTo>
                    <a:pt x="144" y="651"/>
                    <a:pt x="143" y="648"/>
                    <a:pt x="146" y="648"/>
                  </a:cubicBezTo>
                  <a:cubicBezTo>
                    <a:pt x="145" y="646"/>
                    <a:pt x="148" y="647"/>
                    <a:pt x="147" y="644"/>
                  </a:cubicBezTo>
                  <a:cubicBezTo>
                    <a:pt x="147" y="643"/>
                    <a:pt x="147" y="642"/>
                    <a:pt x="147" y="642"/>
                  </a:cubicBezTo>
                  <a:close/>
                  <a:moveTo>
                    <a:pt x="4" y="588"/>
                  </a:moveTo>
                  <a:cubicBezTo>
                    <a:pt x="6" y="588"/>
                    <a:pt x="6" y="590"/>
                    <a:pt x="7" y="590"/>
                  </a:cubicBezTo>
                  <a:cubicBezTo>
                    <a:pt x="7" y="589"/>
                    <a:pt x="7" y="587"/>
                    <a:pt x="7" y="586"/>
                  </a:cubicBezTo>
                  <a:cubicBezTo>
                    <a:pt x="6" y="586"/>
                    <a:pt x="4" y="586"/>
                    <a:pt x="4" y="588"/>
                  </a:cubicBezTo>
                  <a:close/>
                  <a:moveTo>
                    <a:pt x="149" y="648"/>
                  </a:moveTo>
                  <a:cubicBezTo>
                    <a:pt x="149" y="651"/>
                    <a:pt x="151" y="650"/>
                    <a:pt x="152" y="651"/>
                  </a:cubicBezTo>
                  <a:cubicBezTo>
                    <a:pt x="152" y="650"/>
                    <a:pt x="153" y="649"/>
                    <a:pt x="153" y="647"/>
                  </a:cubicBezTo>
                  <a:cubicBezTo>
                    <a:pt x="151" y="647"/>
                    <a:pt x="151" y="648"/>
                    <a:pt x="149" y="648"/>
                  </a:cubicBezTo>
                  <a:close/>
                  <a:moveTo>
                    <a:pt x="162" y="663"/>
                  </a:moveTo>
                  <a:cubicBezTo>
                    <a:pt x="160" y="663"/>
                    <a:pt x="159" y="662"/>
                    <a:pt x="158" y="662"/>
                  </a:cubicBezTo>
                  <a:cubicBezTo>
                    <a:pt x="158" y="663"/>
                    <a:pt x="157" y="662"/>
                    <a:pt x="155" y="663"/>
                  </a:cubicBezTo>
                  <a:cubicBezTo>
                    <a:pt x="156" y="661"/>
                    <a:pt x="155" y="660"/>
                    <a:pt x="154" y="660"/>
                  </a:cubicBezTo>
                  <a:cubicBezTo>
                    <a:pt x="153" y="666"/>
                    <a:pt x="157" y="666"/>
                    <a:pt x="163" y="666"/>
                  </a:cubicBezTo>
                  <a:cubicBezTo>
                    <a:pt x="163" y="666"/>
                    <a:pt x="163" y="665"/>
                    <a:pt x="163" y="665"/>
                  </a:cubicBezTo>
                  <a:cubicBezTo>
                    <a:pt x="163" y="665"/>
                    <a:pt x="163" y="664"/>
                    <a:pt x="163" y="663"/>
                  </a:cubicBezTo>
                  <a:cubicBezTo>
                    <a:pt x="162" y="664"/>
                    <a:pt x="162" y="663"/>
                    <a:pt x="162" y="663"/>
                  </a:cubicBez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61" name="Google Shape;650;p19">
              <a:extLst>
                <a:ext uri="{FF2B5EF4-FFF2-40B4-BE49-F238E27FC236}">
                  <a16:creationId xmlns:a16="http://schemas.microsoft.com/office/drawing/2014/main" id="{72355D05-EDD4-9A48-B34C-0A6FEBC9A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90050" y="2574925"/>
              <a:ext cx="603250" cy="2952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93000"/>
                </a:lnSpc>
                <a:buClr>
                  <a:srgbClr val="FFFFFF"/>
                </a:buClr>
                <a:buSzPts val="800"/>
                <a:buFont typeface="Open Sans SemiBold" panose="020B0706030804020204" pitchFamily="34" charset="0"/>
                <a:buNone/>
                <a:defRPr/>
              </a:pPr>
              <a:r>
                <a:rPr lang="en-US" altLang="en-US" sz="800" b="1" dirty="0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GREAT</a:t>
              </a:r>
            </a:p>
            <a:p>
              <a:pPr algn="ctr" eaLnBrk="1" hangingPunct="1">
                <a:lnSpc>
                  <a:spcPct val="93000"/>
                </a:lnSpc>
                <a:buClr>
                  <a:srgbClr val="FFFFFF"/>
                </a:buClr>
                <a:buSzPts val="800"/>
                <a:buFont typeface="Open Sans SemiBold" panose="020B0706030804020204" pitchFamily="34" charset="0"/>
                <a:buNone/>
                <a:defRPr/>
              </a:pPr>
              <a:r>
                <a:rPr lang="en-US" altLang="en-US" sz="800" b="1" dirty="0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BRITAIN</a:t>
              </a:r>
              <a:endParaRPr lang="en-US" altLang="en-US" dirty="0"/>
            </a:p>
          </p:txBody>
        </p:sp>
        <p:sp>
          <p:nvSpPr>
            <p:cNvPr id="84005" name="Google Shape;651;p19">
              <a:extLst>
                <a:ext uri="{FF2B5EF4-FFF2-40B4-BE49-F238E27FC236}">
                  <a16:creationId xmlns:a16="http://schemas.microsoft.com/office/drawing/2014/main" id="{43685B46-0540-1F47-ACBD-C1478B7F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3425" y="5583238"/>
              <a:ext cx="41275" cy="42862"/>
            </a:xfrm>
            <a:custGeom>
              <a:avLst/>
              <a:gdLst>
                <a:gd name="T0" fmla="*/ 31433 w 8"/>
                <a:gd name="T1" fmla="*/ 0 h 8"/>
                <a:gd name="T2" fmla="*/ 26194 w 8"/>
                <a:gd name="T3" fmla="*/ 0 h 8"/>
                <a:gd name="T4" fmla="*/ 15716 w 8"/>
                <a:gd name="T5" fmla="*/ 5239 h 8"/>
                <a:gd name="T6" fmla="*/ 10478 w 8"/>
                <a:gd name="T7" fmla="*/ 10478 h 8"/>
                <a:gd name="T8" fmla="*/ 5239 w 8"/>
                <a:gd name="T9" fmla="*/ 15716 h 8"/>
                <a:gd name="T10" fmla="*/ 5239 w 8"/>
                <a:gd name="T11" fmla="*/ 26194 h 8"/>
                <a:gd name="T12" fmla="*/ 0 w 8"/>
                <a:gd name="T13" fmla="*/ 31433 h 8"/>
                <a:gd name="T14" fmla="*/ 0 w 8"/>
                <a:gd name="T15" fmla="*/ 36671 h 8"/>
                <a:gd name="T16" fmla="*/ 5239 w 8"/>
                <a:gd name="T17" fmla="*/ 41910 h 8"/>
                <a:gd name="T18" fmla="*/ 10478 w 8"/>
                <a:gd name="T19" fmla="*/ 41910 h 8"/>
                <a:gd name="T20" fmla="*/ 10478 w 8"/>
                <a:gd name="T21" fmla="*/ 41910 h 8"/>
                <a:gd name="T22" fmla="*/ 15716 w 8"/>
                <a:gd name="T23" fmla="*/ 41910 h 8"/>
                <a:gd name="T24" fmla="*/ 20955 w 8"/>
                <a:gd name="T25" fmla="*/ 41910 h 8"/>
                <a:gd name="T26" fmla="*/ 26194 w 8"/>
                <a:gd name="T27" fmla="*/ 36671 h 8"/>
                <a:gd name="T28" fmla="*/ 31433 w 8"/>
                <a:gd name="T29" fmla="*/ 36671 h 8"/>
                <a:gd name="T30" fmla="*/ 36671 w 8"/>
                <a:gd name="T31" fmla="*/ 26194 h 8"/>
                <a:gd name="T32" fmla="*/ 41910 w 8"/>
                <a:gd name="T33" fmla="*/ 26194 h 8"/>
                <a:gd name="T34" fmla="*/ 41910 w 8"/>
                <a:gd name="T35" fmla="*/ 26194 h 8"/>
                <a:gd name="T36" fmla="*/ 41910 w 8"/>
                <a:gd name="T37" fmla="*/ 20955 h 8"/>
                <a:gd name="T38" fmla="*/ 41910 w 8"/>
                <a:gd name="T39" fmla="*/ 15716 h 8"/>
                <a:gd name="T40" fmla="*/ 41910 w 8"/>
                <a:gd name="T41" fmla="*/ 15716 h 8"/>
                <a:gd name="T42" fmla="*/ 41910 w 8"/>
                <a:gd name="T43" fmla="*/ 10478 h 8"/>
                <a:gd name="T44" fmla="*/ 41910 w 8"/>
                <a:gd name="T45" fmla="*/ 5239 h 8"/>
                <a:gd name="T46" fmla="*/ 36671 w 8"/>
                <a:gd name="T47" fmla="*/ 5239 h 8"/>
                <a:gd name="T48" fmla="*/ 36671 w 8"/>
                <a:gd name="T49" fmla="*/ 0 h 8"/>
                <a:gd name="T50" fmla="*/ 31433 w 8"/>
                <a:gd name="T51" fmla="*/ 0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" h="8" extrusionOk="0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63" name="Google Shape;652;p19">
              <a:extLst>
                <a:ext uri="{FF2B5EF4-FFF2-40B4-BE49-F238E27FC236}">
                  <a16:creationId xmlns:a16="http://schemas.microsoft.com/office/drawing/2014/main" id="{CBE98F71-2C96-7140-9FB5-A3240D3FA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95175" y="5559425"/>
              <a:ext cx="252413" cy="14763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93000"/>
                </a:lnSpc>
                <a:buSzPts val="400"/>
                <a:buFont typeface="Open Sans SemiBold" panose="020B0706030804020204" pitchFamily="34" charset="0"/>
                <a:buNone/>
                <a:defRPr/>
              </a:pPr>
              <a:r>
                <a:rPr lang="en-US" altLang="en-US" sz="4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SAN</a:t>
              </a:r>
              <a:endParaRPr lang="en-US" altLang="en-US"/>
            </a:p>
            <a:p>
              <a:pPr algn="ctr" eaLnBrk="1" hangingPunct="1">
                <a:lnSpc>
                  <a:spcPct val="93000"/>
                </a:lnSpc>
                <a:buSzPts val="400"/>
                <a:buFont typeface="Open Sans SemiBold" panose="020B0706030804020204" pitchFamily="34" charset="0"/>
                <a:buNone/>
                <a:defRPr/>
              </a:pPr>
              <a:r>
                <a:rPr lang="en-US" altLang="en-US" sz="4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MARINO</a:t>
              </a:r>
              <a:endParaRPr lang="en-US" altLang="en-US"/>
            </a:p>
          </p:txBody>
        </p:sp>
        <p:sp>
          <p:nvSpPr>
            <p:cNvPr id="84012" name="Google Shape;667;p19">
              <a:extLst>
                <a:ext uri="{FF2B5EF4-FFF2-40B4-BE49-F238E27FC236}">
                  <a16:creationId xmlns:a16="http://schemas.microsoft.com/office/drawing/2014/main" id="{7AEAA599-D99D-C947-9317-E893FBB8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513" y="4402138"/>
              <a:ext cx="931862" cy="598487"/>
            </a:xfrm>
            <a:custGeom>
              <a:avLst/>
              <a:gdLst>
                <a:gd name="T0" fmla="*/ 858688 w 179"/>
                <a:gd name="T1" fmla="*/ 301686 h 115"/>
                <a:gd name="T2" fmla="*/ 801442 w 179"/>
                <a:gd name="T3" fmla="*/ 249671 h 115"/>
                <a:gd name="T4" fmla="*/ 749400 w 179"/>
                <a:gd name="T5" fmla="*/ 176850 h 115"/>
                <a:gd name="T6" fmla="*/ 744196 w 179"/>
                <a:gd name="T7" fmla="*/ 98828 h 115"/>
                <a:gd name="T8" fmla="*/ 723379 w 179"/>
                <a:gd name="T9" fmla="*/ 78022 h 115"/>
                <a:gd name="T10" fmla="*/ 712971 w 179"/>
                <a:gd name="T11" fmla="*/ 67619 h 115"/>
                <a:gd name="T12" fmla="*/ 707767 w 179"/>
                <a:gd name="T13" fmla="*/ 57216 h 115"/>
                <a:gd name="T14" fmla="*/ 681746 w 179"/>
                <a:gd name="T15" fmla="*/ 46813 h 115"/>
                <a:gd name="T16" fmla="*/ 603683 w 179"/>
                <a:gd name="T17" fmla="*/ 20806 h 115"/>
                <a:gd name="T18" fmla="*/ 588071 w 179"/>
                <a:gd name="T19" fmla="*/ 10403 h 115"/>
                <a:gd name="T20" fmla="*/ 582867 w 179"/>
                <a:gd name="T21" fmla="*/ 5201 h 115"/>
                <a:gd name="T22" fmla="*/ 572458 w 179"/>
                <a:gd name="T23" fmla="*/ 0 h 115"/>
                <a:gd name="T24" fmla="*/ 567254 w 179"/>
                <a:gd name="T25" fmla="*/ 0 h 115"/>
                <a:gd name="T26" fmla="*/ 562050 w 179"/>
                <a:gd name="T27" fmla="*/ 0 h 115"/>
                <a:gd name="T28" fmla="*/ 546438 w 179"/>
                <a:gd name="T29" fmla="*/ 15604 h 115"/>
                <a:gd name="T30" fmla="*/ 551642 w 179"/>
                <a:gd name="T31" fmla="*/ 20806 h 115"/>
                <a:gd name="T32" fmla="*/ 572458 w 179"/>
                <a:gd name="T33" fmla="*/ 20806 h 115"/>
                <a:gd name="T34" fmla="*/ 562050 w 179"/>
                <a:gd name="T35" fmla="*/ 36410 h 115"/>
                <a:gd name="T36" fmla="*/ 416333 w 179"/>
                <a:gd name="T37" fmla="*/ 57216 h 115"/>
                <a:gd name="T38" fmla="*/ 317454 w 179"/>
                <a:gd name="T39" fmla="*/ 88425 h 115"/>
                <a:gd name="T40" fmla="*/ 228983 w 179"/>
                <a:gd name="T41" fmla="*/ 83224 h 115"/>
                <a:gd name="T42" fmla="*/ 234188 w 179"/>
                <a:gd name="T43" fmla="*/ 130037 h 115"/>
                <a:gd name="T44" fmla="*/ 187350 w 179"/>
                <a:gd name="T45" fmla="*/ 176850 h 115"/>
                <a:gd name="T46" fmla="*/ 124900 w 179"/>
                <a:gd name="T47" fmla="*/ 275678 h 115"/>
                <a:gd name="T48" fmla="*/ 41633 w 179"/>
                <a:gd name="T49" fmla="*/ 384909 h 115"/>
                <a:gd name="T50" fmla="*/ 10408 w 179"/>
                <a:gd name="T51" fmla="*/ 452529 h 115"/>
                <a:gd name="T52" fmla="*/ 98879 w 179"/>
                <a:gd name="T53" fmla="*/ 410917 h 115"/>
                <a:gd name="T54" fmla="*/ 187350 w 179"/>
                <a:gd name="T55" fmla="*/ 473335 h 115"/>
                <a:gd name="T56" fmla="*/ 223779 w 179"/>
                <a:gd name="T57" fmla="*/ 525349 h 115"/>
                <a:gd name="T58" fmla="*/ 228983 w 179"/>
                <a:gd name="T59" fmla="*/ 535752 h 115"/>
                <a:gd name="T60" fmla="*/ 228983 w 179"/>
                <a:gd name="T61" fmla="*/ 551357 h 115"/>
                <a:gd name="T62" fmla="*/ 338271 w 179"/>
                <a:gd name="T63" fmla="*/ 525349 h 115"/>
                <a:gd name="T64" fmla="*/ 411129 w 179"/>
                <a:gd name="T65" fmla="*/ 504543 h 115"/>
                <a:gd name="T66" fmla="*/ 426742 w 179"/>
                <a:gd name="T67" fmla="*/ 483737 h 115"/>
                <a:gd name="T68" fmla="*/ 442354 w 179"/>
                <a:gd name="T69" fmla="*/ 442126 h 115"/>
                <a:gd name="T70" fmla="*/ 530825 w 179"/>
                <a:gd name="T71" fmla="*/ 436924 h 115"/>
                <a:gd name="T72" fmla="*/ 525621 w 179"/>
                <a:gd name="T73" fmla="*/ 447327 h 115"/>
                <a:gd name="T74" fmla="*/ 598479 w 179"/>
                <a:gd name="T75" fmla="*/ 525349 h 115"/>
                <a:gd name="T76" fmla="*/ 655725 w 179"/>
                <a:gd name="T77" fmla="*/ 494140 h 115"/>
                <a:gd name="T78" fmla="*/ 660929 w 179"/>
                <a:gd name="T79" fmla="*/ 478536 h 115"/>
                <a:gd name="T80" fmla="*/ 681746 w 179"/>
                <a:gd name="T81" fmla="*/ 442126 h 115"/>
                <a:gd name="T82" fmla="*/ 681746 w 179"/>
                <a:gd name="T83" fmla="*/ 395312 h 115"/>
                <a:gd name="T84" fmla="*/ 707767 w 179"/>
                <a:gd name="T85" fmla="*/ 384909 h 115"/>
                <a:gd name="T86" fmla="*/ 723379 w 179"/>
                <a:gd name="T87" fmla="*/ 390111 h 115"/>
                <a:gd name="T88" fmla="*/ 744196 w 179"/>
                <a:gd name="T89" fmla="*/ 431723 h 115"/>
                <a:gd name="T90" fmla="*/ 754604 w 179"/>
                <a:gd name="T91" fmla="*/ 436924 h 115"/>
                <a:gd name="T92" fmla="*/ 785829 w 179"/>
                <a:gd name="T93" fmla="*/ 442126 h 115"/>
                <a:gd name="T94" fmla="*/ 811850 w 179"/>
                <a:gd name="T95" fmla="*/ 431723 h 115"/>
                <a:gd name="T96" fmla="*/ 848279 w 179"/>
                <a:gd name="T97" fmla="*/ 468133 h 115"/>
                <a:gd name="T98" fmla="*/ 848279 w 179"/>
                <a:gd name="T99" fmla="*/ 431723 h 115"/>
                <a:gd name="T100" fmla="*/ 837871 w 179"/>
                <a:gd name="T101" fmla="*/ 416118 h 115"/>
                <a:gd name="T102" fmla="*/ 832667 w 179"/>
                <a:gd name="T103" fmla="*/ 395312 h 115"/>
                <a:gd name="T104" fmla="*/ 843075 w 179"/>
                <a:gd name="T105" fmla="*/ 374506 h 115"/>
                <a:gd name="T106" fmla="*/ 853483 w 179"/>
                <a:gd name="T107" fmla="*/ 369305 h 115"/>
                <a:gd name="T108" fmla="*/ 915933 w 179"/>
                <a:gd name="T109" fmla="*/ 374506 h 115"/>
                <a:gd name="T110" fmla="*/ 915933 w 179"/>
                <a:gd name="T111" fmla="*/ 343298 h 11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79" h="115" extrusionOk="0">
                  <a:moveTo>
                    <a:pt x="178" y="54"/>
                  </a:moveTo>
                  <a:cubicBezTo>
                    <a:pt x="179" y="53"/>
                    <a:pt x="178" y="52"/>
                    <a:pt x="177" y="51"/>
                  </a:cubicBezTo>
                  <a:cubicBezTo>
                    <a:pt x="176" y="51"/>
                    <a:pt x="175" y="52"/>
                    <a:pt x="175" y="54"/>
                  </a:cubicBezTo>
                  <a:cubicBezTo>
                    <a:pt x="176" y="56"/>
                    <a:pt x="172" y="54"/>
                    <a:pt x="173" y="57"/>
                  </a:cubicBezTo>
                  <a:cubicBezTo>
                    <a:pt x="170" y="57"/>
                    <a:pt x="170" y="60"/>
                    <a:pt x="166" y="59"/>
                  </a:cubicBezTo>
                  <a:cubicBezTo>
                    <a:pt x="165" y="59"/>
                    <a:pt x="165" y="59"/>
                    <a:pt x="165" y="58"/>
                  </a:cubicBezTo>
                  <a:cubicBezTo>
                    <a:pt x="164" y="58"/>
                    <a:pt x="163" y="57"/>
                    <a:pt x="162" y="57"/>
                  </a:cubicBezTo>
                  <a:cubicBezTo>
                    <a:pt x="162" y="56"/>
                    <a:pt x="160" y="57"/>
                    <a:pt x="160" y="55"/>
                  </a:cubicBezTo>
                  <a:cubicBezTo>
                    <a:pt x="159" y="55"/>
                    <a:pt x="158" y="53"/>
                    <a:pt x="156" y="54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49"/>
                    <a:pt x="155" y="49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153" y="48"/>
                    <a:pt x="153" y="48"/>
                  </a:cubicBezTo>
                  <a:cubicBezTo>
                    <a:pt x="151" y="47"/>
                    <a:pt x="148" y="46"/>
                    <a:pt x="145" y="46"/>
                  </a:cubicBezTo>
                  <a:cubicBezTo>
                    <a:pt x="145" y="46"/>
                    <a:pt x="144" y="46"/>
                    <a:pt x="144" y="45"/>
                  </a:cubicBezTo>
                  <a:cubicBezTo>
                    <a:pt x="144" y="43"/>
                    <a:pt x="143" y="43"/>
                    <a:pt x="143" y="42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35"/>
                    <a:pt x="144" y="35"/>
                    <a:pt x="144" y="34"/>
                  </a:cubicBezTo>
                  <a:cubicBezTo>
                    <a:pt x="144" y="32"/>
                    <a:pt x="147" y="32"/>
                    <a:pt x="146" y="29"/>
                  </a:cubicBezTo>
                  <a:cubicBezTo>
                    <a:pt x="149" y="29"/>
                    <a:pt x="148" y="26"/>
                    <a:pt x="151" y="25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49" y="20"/>
                    <a:pt x="148" y="20"/>
                    <a:pt x="147" y="20"/>
                  </a:cubicBezTo>
                  <a:cubicBezTo>
                    <a:pt x="147" y="20"/>
                    <a:pt x="147" y="20"/>
                    <a:pt x="146" y="20"/>
                  </a:cubicBezTo>
                  <a:cubicBezTo>
                    <a:pt x="146" y="19"/>
                    <a:pt x="145" y="18"/>
                    <a:pt x="143" y="19"/>
                  </a:cubicBezTo>
                  <a:cubicBezTo>
                    <a:pt x="143" y="18"/>
                    <a:pt x="142" y="18"/>
                    <a:pt x="142" y="18"/>
                  </a:cubicBezTo>
                  <a:cubicBezTo>
                    <a:pt x="142" y="17"/>
                    <a:pt x="141" y="17"/>
                    <a:pt x="141" y="17"/>
                  </a:cubicBezTo>
                  <a:cubicBezTo>
                    <a:pt x="141" y="16"/>
                    <a:pt x="140" y="16"/>
                    <a:pt x="140" y="16"/>
                  </a:cubicBezTo>
                  <a:cubicBezTo>
                    <a:pt x="140" y="16"/>
                    <a:pt x="140" y="15"/>
                    <a:pt x="140" y="15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38" y="14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7" y="13"/>
                    <a:pt x="136" y="12"/>
                    <a:pt x="136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2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0"/>
                    <a:pt x="136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4" y="9"/>
                    <a:pt x="132" y="9"/>
                    <a:pt x="131" y="9"/>
                  </a:cubicBezTo>
                  <a:cubicBezTo>
                    <a:pt x="131" y="9"/>
                    <a:pt x="131" y="8"/>
                    <a:pt x="130" y="8"/>
                  </a:cubicBezTo>
                  <a:cubicBezTo>
                    <a:pt x="129" y="8"/>
                    <a:pt x="129" y="8"/>
                    <a:pt x="128" y="7"/>
                  </a:cubicBezTo>
                  <a:cubicBezTo>
                    <a:pt x="126" y="8"/>
                    <a:pt x="122" y="6"/>
                    <a:pt x="122" y="8"/>
                  </a:cubicBezTo>
                  <a:cubicBezTo>
                    <a:pt x="121" y="7"/>
                    <a:pt x="119" y="8"/>
                    <a:pt x="119" y="5"/>
                  </a:cubicBezTo>
                  <a:cubicBezTo>
                    <a:pt x="118" y="5"/>
                    <a:pt x="118" y="4"/>
                    <a:pt x="117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4"/>
                    <a:pt x="115" y="3"/>
                    <a:pt x="115" y="3"/>
                  </a:cubicBezTo>
                  <a:cubicBezTo>
                    <a:pt x="115" y="3"/>
                    <a:pt x="115" y="3"/>
                    <a:pt x="114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3" y="2"/>
                    <a:pt x="112" y="2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1" y="1"/>
                    <a:pt x="111" y="1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09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1"/>
                    <a:pt x="107" y="1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6" y="1"/>
                    <a:pt x="106" y="3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4"/>
                    <a:pt x="106" y="4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4"/>
                    <a:pt x="106" y="4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9" y="3"/>
                    <a:pt x="109" y="3"/>
                    <a:pt x="110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9" y="6"/>
                    <a:pt x="109" y="7"/>
                    <a:pt x="110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09" y="7"/>
                    <a:pt x="108" y="7"/>
                    <a:pt x="108" y="7"/>
                  </a:cubicBezTo>
                  <a:cubicBezTo>
                    <a:pt x="107" y="8"/>
                    <a:pt x="107" y="9"/>
                    <a:pt x="106" y="9"/>
                  </a:cubicBezTo>
                  <a:cubicBezTo>
                    <a:pt x="105" y="9"/>
                    <a:pt x="105" y="10"/>
                    <a:pt x="104" y="10"/>
                  </a:cubicBezTo>
                  <a:cubicBezTo>
                    <a:pt x="103" y="10"/>
                    <a:pt x="103" y="10"/>
                    <a:pt x="102" y="11"/>
                  </a:cubicBezTo>
                  <a:cubicBezTo>
                    <a:pt x="99" y="12"/>
                    <a:pt x="100" y="8"/>
                    <a:pt x="96" y="9"/>
                  </a:cubicBezTo>
                  <a:cubicBezTo>
                    <a:pt x="93" y="10"/>
                    <a:pt x="88" y="9"/>
                    <a:pt x="83" y="10"/>
                  </a:cubicBezTo>
                  <a:cubicBezTo>
                    <a:pt x="82" y="10"/>
                    <a:pt x="80" y="10"/>
                    <a:pt x="80" y="11"/>
                  </a:cubicBezTo>
                  <a:cubicBezTo>
                    <a:pt x="78" y="11"/>
                    <a:pt x="75" y="10"/>
                    <a:pt x="73" y="10"/>
                  </a:cubicBezTo>
                  <a:cubicBezTo>
                    <a:pt x="71" y="9"/>
                    <a:pt x="71" y="10"/>
                    <a:pt x="69" y="9"/>
                  </a:cubicBezTo>
                  <a:cubicBezTo>
                    <a:pt x="69" y="9"/>
                    <a:pt x="69" y="9"/>
                    <a:pt x="68" y="10"/>
                  </a:cubicBezTo>
                  <a:cubicBezTo>
                    <a:pt x="67" y="11"/>
                    <a:pt x="66" y="12"/>
                    <a:pt x="66" y="14"/>
                  </a:cubicBezTo>
                  <a:cubicBezTo>
                    <a:pt x="64" y="14"/>
                    <a:pt x="64" y="15"/>
                    <a:pt x="63" y="15"/>
                  </a:cubicBezTo>
                  <a:cubicBezTo>
                    <a:pt x="63" y="16"/>
                    <a:pt x="61" y="16"/>
                    <a:pt x="61" y="17"/>
                  </a:cubicBezTo>
                  <a:cubicBezTo>
                    <a:pt x="58" y="16"/>
                    <a:pt x="59" y="19"/>
                    <a:pt x="56" y="19"/>
                  </a:cubicBezTo>
                  <a:cubicBezTo>
                    <a:pt x="54" y="18"/>
                    <a:pt x="52" y="18"/>
                    <a:pt x="52" y="16"/>
                  </a:cubicBezTo>
                  <a:cubicBezTo>
                    <a:pt x="50" y="16"/>
                    <a:pt x="49" y="14"/>
                    <a:pt x="47" y="13"/>
                  </a:cubicBezTo>
                  <a:cubicBezTo>
                    <a:pt x="47" y="14"/>
                    <a:pt x="47" y="14"/>
                    <a:pt x="46" y="14"/>
                  </a:cubicBezTo>
                  <a:cubicBezTo>
                    <a:pt x="46" y="14"/>
                    <a:pt x="45" y="15"/>
                    <a:pt x="45" y="15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8"/>
                    <a:pt x="47" y="17"/>
                    <a:pt x="48" y="20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3"/>
                    <a:pt x="48" y="23"/>
                    <a:pt x="47" y="23"/>
                  </a:cubicBezTo>
                  <a:cubicBezTo>
                    <a:pt x="47" y="24"/>
                    <a:pt x="47" y="24"/>
                    <a:pt x="46" y="24"/>
                  </a:cubicBezTo>
                  <a:cubicBezTo>
                    <a:pt x="46" y="24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3" y="26"/>
                    <a:pt x="43" y="27"/>
                  </a:cubicBezTo>
                  <a:cubicBezTo>
                    <a:pt x="43" y="27"/>
                    <a:pt x="43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30"/>
                    <a:pt x="38" y="32"/>
                    <a:pt x="36" y="34"/>
                  </a:cubicBezTo>
                  <a:cubicBezTo>
                    <a:pt x="36" y="35"/>
                    <a:pt x="35" y="36"/>
                    <a:pt x="34" y="37"/>
                  </a:cubicBezTo>
                  <a:cubicBezTo>
                    <a:pt x="34" y="38"/>
                    <a:pt x="33" y="38"/>
                    <a:pt x="33" y="39"/>
                  </a:cubicBezTo>
                  <a:cubicBezTo>
                    <a:pt x="30" y="38"/>
                    <a:pt x="30" y="42"/>
                    <a:pt x="28" y="41"/>
                  </a:cubicBezTo>
                  <a:cubicBezTo>
                    <a:pt x="27" y="42"/>
                    <a:pt x="26" y="42"/>
                    <a:pt x="26" y="43"/>
                  </a:cubicBezTo>
                  <a:cubicBezTo>
                    <a:pt x="25" y="43"/>
                    <a:pt x="25" y="44"/>
                    <a:pt x="24" y="44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2" y="54"/>
                    <a:pt x="21" y="55"/>
                    <a:pt x="19" y="56"/>
                  </a:cubicBezTo>
                  <a:cubicBezTo>
                    <a:pt x="15" y="58"/>
                    <a:pt x="13" y="62"/>
                    <a:pt x="10" y="64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69"/>
                    <a:pt x="9" y="71"/>
                    <a:pt x="9" y="71"/>
                  </a:cubicBezTo>
                  <a:cubicBezTo>
                    <a:pt x="9" y="71"/>
                    <a:pt x="8" y="71"/>
                    <a:pt x="8" y="71"/>
                  </a:cubicBezTo>
                  <a:cubicBezTo>
                    <a:pt x="8" y="72"/>
                    <a:pt x="8" y="73"/>
                    <a:pt x="8" y="74"/>
                  </a:cubicBezTo>
                  <a:cubicBezTo>
                    <a:pt x="7" y="76"/>
                    <a:pt x="6" y="78"/>
                    <a:pt x="6" y="81"/>
                  </a:cubicBezTo>
                  <a:cubicBezTo>
                    <a:pt x="4" y="81"/>
                    <a:pt x="5" y="84"/>
                    <a:pt x="3" y="83"/>
                  </a:cubicBezTo>
                  <a:cubicBezTo>
                    <a:pt x="3" y="85"/>
                    <a:pt x="0" y="84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" y="87"/>
                    <a:pt x="2" y="87"/>
                    <a:pt x="2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5" y="89"/>
                    <a:pt x="5" y="87"/>
                    <a:pt x="6" y="87"/>
                  </a:cubicBezTo>
                  <a:cubicBezTo>
                    <a:pt x="7" y="86"/>
                    <a:pt x="10" y="86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1"/>
                    <a:pt x="12" y="78"/>
                    <a:pt x="14" y="78"/>
                  </a:cubicBezTo>
                  <a:cubicBezTo>
                    <a:pt x="16" y="77"/>
                    <a:pt x="16" y="79"/>
                    <a:pt x="19" y="79"/>
                  </a:cubicBezTo>
                  <a:cubicBezTo>
                    <a:pt x="19" y="77"/>
                    <a:pt x="20" y="78"/>
                    <a:pt x="20" y="77"/>
                  </a:cubicBezTo>
                  <a:cubicBezTo>
                    <a:pt x="22" y="77"/>
                    <a:pt x="22" y="76"/>
                    <a:pt x="2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7"/>
                    <a:pt x="33" y="78"/>
                    <a:pt x="35" y="78"/>
                  </a:cubicBezTo>
                  <a:cubicBezTo>
                    <a:pt x="34" y="82"/>
                    <a:pt x="37" y="86"/>
                    <a:pt x="35" y="89"/>
                  </a:cubicBezTo>
                  <a:cubicBezTo>
                    <a:pt x="35" y="90"/>
                    <a:pt x="35" y="91"/>
                    <a:pt x="36" y="91"/>
                  </a:cubicBezTo>
                  <a:cubicBezTo>
                    <a:pt x="37" y="91"/>
                    <a:pt x="37" y="93"/>
                    <a:pt x="38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0" y="96"/>
                    <a:pt x="41" y="96"/>
                  </a:cubicBezTo>
                  <a:cubicBezTo>
                    <a:pt x="42" y="98"/>
                    <a:pt x="42" y="99"/>
                    <a:pt x="43" y="100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3" y="100"/>
                    <a:pt x="43" y="101"/>
                    <a:pt x="43" y="101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3" y="101"/>
                    <a:pt x="43" y="101"/>
                    <a:pt x="43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3" y="102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04"/>
                    <a:pt x="44" y="105"/>
                    <a:pt x="44" y="105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45" y="106"/>
                    <a:pt x="45" y="105"/>
                    <a:pt x="46" y="105"/>
                  </a:cubicBezTo>
                  <a:cubicBezTo>
                    <a:pt x="48" y="105"/>
                    <a:pt x="50" y="103"/>
                    <a:pt x="53" y="104"/>
                  </a:cubicBezTo>
                  <a:cubicBezTo>
                    <a:pt x="53" y="102"/>
                    <a:pt x="54" y="103"/>
                    <a:pt x="54" y="102"/>
                  </a:cubicBezTo>
                  <a:cubicBezTo>
                    <a:pt x="55" y="102"/>
                    <a:pt x="56" y="101"/>
                    <a:pt x="57" y="101"/>
                  </a:cubicBezTo>
                  <a:cubicBezTo>
                    <a:pt x="58" y="101"/>
                    <a:pt x="59" y="100"/>
                    <a:pt x="60" y="100"/>
                  </a:cubicBezTo>
                  <a:cubicBezTo>
                    <a:pt x="61" y="101"/>
                    <a:pt x="63" y="101"/>
                    <a:pt x="65" y="101"/>
                  </a:cubicBezTo>
                  <a:cubicBezTo>
                    <a:pt x="66" y="101"/>
                    <a:pt x="66" y="102"/>
                    <a:pt x="67" y="103"/>
                  </a:cubicBezTo>
                  <a:cubicBezTo>
                    <a:pt x="68" y="103"/>
                    <a:pt x="69" y="103"/>
                    <a:pt x="69" y="104"/>
                  </a:cubicBezTo>
                  <a:cubicBezTo>
                    <a:pt x="72" y="105"/>
                    <a:pt x="71" y="103"/>
                    <a:pt x="73" y="103"/>
                  </a:cubicBezTo>
                  <a:cubicBezTo>
                    <a:pt x="73" y="101"/>
                    <a:pt x="75" y="102"/>
                    <a:pt x="77" y="102"/>
                  </a:cubicBezTo>
                  <a:cubicBezTo>
                    <a:pt x="77" y="101"/>
                    <a:pt x="78" y="100"/>
                    <a:pt x="77" y="99"/>
                  </a:cubicBezTo>
                  <a:cubicBezTo>
                    <a:pt x="78" y="99"/>
                    <a:pt x="78" y="97"/>
                    <a:pt x="79" y="97"/>
                  </a:cubicBezTo>
                  <a:cubicBezTo>
                    <a:pt x="81" y="97"/>
                    <a:pt x="80" y="94"/>
                    <a:pt x="83" y="95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3" y="94"/>
                    <a:pt x="83" y="93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3"/>
                    <a:pt x="82" y="93"/>
                    <a:pt x="82" y="9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3"/>
                    <a:pt x="82" y="93"/>
                    <a:pt x="82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1"/>
                    <a:pt x="80" y="91"/>
                    <a:pt x="81" y="88"/>
                  </a:cubicBezTo>
                  <a:cubicBezTo>
                    <a:pt x="82" y="88"/>
                    <a:pt x="82" y="87"/>
                    <a:pt x="83" y="87"/>
                  </a:cubicBezTo>
                  <a:cubicBezTo>
                    <a:pt x="83" y="86"/>
                    <a:pt x="85" y="86"/>
                    <a:pt x="85" y="85"/>
                  </a:cubicBezTo>
                  <a:cubicBezTo>
                    <a:pt x="86" y="84"/>
                    <a:pt x="87" y="83"/>
                    <a:pt x="89" y="83"/>
                  </a:cubicBezTo>
                  <a:cubicBezTo>
                    <a:pt x="90" y="81"/>
                    <a:pt x="93" y="81"/>
                    <a:pt x="92" y="78"/>
                  </a:cubicBezTo>
                  <a:cubicBezTo>
                    <a:pt x="93" y="78"/>
                    <a:pt x="93" y="77"/>
                    <a:pt x="93" y="77"/>
                  </a:cubicBezTo>
                  <a:cubicBezTo>
                    <a:pt x="96" y="77"/>
                    <a:pt x="97" y="75"/>
                    <a:pt x="101" y="76"/>
                  </a:cubicBezTo>
                  <a:cubicBezTo>
                    <a:pt x="101" y="77"/>
                    <a:pt x="102" y="78"/>
                    <a:pt x="102" y="79"/>
                  </a:cubicBezTo>
                  <a:cubicBezTo>
                    <a:pt x="103" y="82"/>
                    <a:pt x="102" y="83"/>
                    <a:pt x="102" y="84"/>
                  </a:cubicBezTo>
                  <a:cubicBezTo>
                    <a:pt x="102" y="85"/>
                    <a:pt x="101" y="85"/>
                    <a:pt x="101" y="85"/>
                  </a:cubicBezTo>
                  <a:cubicBezTo>
                    <a:pt x="101" y="85"/>
                    <a:pt x="101" y="85"/>
                    <a:pt x="101" y="85"/>
                  </a:cubicBezTo>
                  <a:cubicBezTo>
                    <a:pt x="101" y="85"/>
                    <a:pt x="101" y="85"/>
                    <a:pt x="101" y="85"/>
                  </a:cubicBezTo>
                  <a:cubicBezTo>
                    <a:pt x="101" y="85"/>
                    <a:pt x="101" y="85"/>
                    <a:pt x="101" y="85"/>
                  </a:cubicBezTo>
                  <a:cubicBezTo>
                    <a:pt x="101" y="86"/>
                    <a:pt x="101" y="86"/>
                    <a:pt x="101" y="86"/>
                  </a:cubicBezTo>
                  <a:cubicBezTo>
                    <a:pt x="101" y="86"/>
                    <a:pt x="101" y="86"/>
                    <a:pt x="101" y="86"/>
                  </a:cubicBezTo>
                  <a:cubicBezTo>
                    <a:pt x="102" y="86"/>
                    <a:pt x="102" y="86"/>
                    <a:pt x="102" y="87"/>
                  </a:cubicBezTo>
                  <a:cubicBezTo>
                    <a:pt x="102" y="88"/>
                    <a:pt x="103" y="89"/>
                    <a:pt x="102" y="91"/>
                  </a:cubicBezTo>
                  <a:cubicBezTo>
                    <a:pt x="103" y="91"/>
                    <a:pt x="104" y="92"/>
                    <a:pt x="103" y="93"/>
                  </a:cubicBezTo>
                  <a:cubicBezTo>
                    <a:pt x="106" y="95"/>
                    <a:pt x="108" y="97"/>
                    <a:pt x="110" y="99"/>
                  </a:cubicBezTo>
                  <a:cubicBezTo>
                    <a:pt x="110" y="99"/>
                    <a:pt x="111" y="99"/>
                    <a:pt x="111" y="100"/>
                  </a:cubicBezTo>
                  <a:cubicBezTo>
                    <a:pt x="113" y="100"/>
                    <a:pt x="115" y="100"/>
                    <a:pt x="115" y="101"/>
                  </a:cubicBezTo>
                  <a:cubicBezTo>
                    <a:pt x="115" y="102"/>
                    <a:pt x="116" y="102"/>
                    <a:pt x="116" y="104"/>
                  </a:cubicBezTo>
                  <a:cubicBezTo>
                    <a:pt x="116" y="105"/>
                    <a:pt x="115" y="105"/>
                    <a:pt x="115" y="107"/>
                  </a:cubicBezTo>
                  <a:cubicBezTo>
                    <a:pt x="115" y="109"/>
                    <a:pt x="117" y="109"/>
                    <a:pt x="118" y="111"/>
                  </a:cubicBezTo>
                  <a:cubicBezTo>
                    <a:pt x="117" y="113"/>
                    <a:pt x="118" y="115"/>
                    <a:pt x="121" y="114"/>
                  </a:cubicBezTo>
                  <a:cubicBezTo>
                    <a:pt x="120" y="108"/>
                    <a:pt x="121" y="103"/>
                    <a:pt x="122" y="96"/>
                  </a:cubicBezTo>
                  <a:cubicBezTo>
                    <a:pt x="123" y="96"/>
                    <a:pt x="124" y="95"/>
                    <a:pt x="126" y="95"/>
                  </a:cubicBezTo>
                  <a:cubicBezTo>
                    <a:pt x="126" y="94"/>
                    <a:pt x="126" y="94"/>
                    <a:pt x="126" y="94"/>
                  </a:cubicBezTo>
                  <a:cubicBezTo>
                    <a:pt x="126" y="94"/>
                    <a:pt x="126" y="94"/>
                    <a:pt x="126" y="94"/>
                  </a:cubicBezTo>
                  <a:cubicBezTo>
                    <a:pt x="126" y="93"/>
                    <a:pt x="126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7" y="92"/>
                    <a:pt x="127" y="92"/>
                  </a:cubicBezTo>
                  <a:cubicBezTo>
                    <a:pt x="127" y="91"/>
                    <a:pt x="128" y="90"/>
                    <a:pt x="129" y="89"/>
                  </a:cubicBezTo>
                  <a:cubicBezTo>
                    <a:pt x="129" y="89"/>
                    <a:pt x="129" y="89"/>
                    <a:pt x="129" y="89"/>
                  </a:cubicBezTo>
                  <a:cubicBezTo>
                    <a:pt x="129" y="89"/>
                    <a:pt x="130" y="88"/>
                    <a:pt x="130" y="88"/>
                  </a:cubicBezTo>
                  <a:cubicBezTo>
                    <a:pt x="130" y="88"/>
                    <a:pt x="130" y="88"/>
                    <a:pt x="130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1" y="86"/>
                    <a:pt x="131" y="86"/>
                    <a:pt x="131" y="85"/>
                  </a:cubicBezTo>
                  <a:cubicBezTo>
                    <a:pt x="132" y="85"/>
                    <a:pt x="132" y="84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81"/>
                    <a:pt x="130" y="80"/>
                    <a:pt x="131" y="77"/>
                  </a:cubicBezTo>
                  <a:cubicBezTo>
                    <a:pt x="131" y="77"/>
                    <a:pt x="131" y="77"/>
                    <a:pt x="131" y="76"/>
                  </a:cubicBezTo>
                  <a:cubicBezTo>
                    <a:pt x="131" y="76"/>
                    <a:pt x="132" y="76"/>
                    <a:pt x="132" y="76"/>
                  </a:cubicBezTo>
                  <a:cubicBezTo>
                    <a:pt x="132" y="75"/>
                    <a:pt x="134" y="75"/>
                    <a:pt x="135" y="75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36" y="75"/>
                    <a:pt x="136" y="75"/>
                    <a:pt x="136" y="74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6" y="74"/>
                    <a:pt x="136" y="74"/>
                    <a:pt x="137" y="74"/>
                  </a:cubicBezTo>
                  <a:cubicBezTo>
                    <a:pt x="137" y="74"/>
                    <a:pt x="137" y="74"/>
                    <a:pt x="138" y="74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8" y="74"/>
                    <a:pt x="138" y="75"/>
                    <a:pt x="138" y="75"/>
                  </a:cubicBezTo>
                  <a:cubicBezTo>
                    <a:pt x="138" y="75"/>
                    <a:pt x="138" y="75"/>
                    <a:pt x="139" y="75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41" y="75"/>
                    <a:pt x="141" y="76"/>
                    <a:pt x="142" y="77"/>
                  </a:cubicBezTo>
                  <a:cubicBezTo>
                    <a:pt x="142" y="82"/>
                    <a:pt x="142" y="82"/>
                    <a:pt x="142" y="82"/>
                  </a:cubicBezTo>
                  <a:cubicBezTo>
                    <a:pt x="142" y="82"/>
                    <a:pt x="142" y="82"/>
                    <a:pt x="143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4" y="83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6" y="86"/>
                    <a:pt x="148" y="86"/>
                    <a:pt x="150" y="85"/>
                  </a:cubicBezTo>
                  <a:cubicBezTo>
                    <a:pt x="150" y="85"/>
                    <a:pt x="150" y="85"/>
                    <a:pt x="150" y="85"/>
                  </a:cubicBezTo>
                  <a:cubicBezTo>
                    <a:pt x="150" y="85"/>
                    <a:pt x="150" y="85"/>
                    <a:pt x="150" y="85"/>
                  </a:cubicBezTo>
                  <a:cubicBezTo>
                    <a:pt x="150" y="85"/>
                    <a:pt x="150" y="85"/>
                    <a:pt x="150" y="85"/>
                  </a:cubicBezTo>
                  <a:cubicBezTo>
                    <a:pt x="150" y="85"/>
                    <a:pt x="151" y="85"/>
                    <a:pt x="151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2" y="85"/>
                    <a:pt x="152" y="84"/>
                    <a:pt x="153" y="84"/>
                  </a:cubicBezTo>
                  <a:cubicBezTo>
                    <a:pt x="153" y="84"/>
                    <a:pt x="153" y="84"/>
                    <a:pt x="153" y="84"/>
                  </a:cubicBezTo>
                  <a:cubicBezTo>
                    <a:pt x="153" y="84"/>
                    <a:pt x="154" y="84"/>
                    <a:pt x="154" y="84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5" y="84"/>
                    <a:pt x="155" y="84"/>
                    <a:pt x="156" y="83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57" y="83"/>
                    <a:pt x="157" y="83"/>
                    <a:pt x="157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3"/>
                    <a:pt x="159" y="83"/>
                    <a:pt x="160" y="83"/>
                  </a:cubicBezTo>
                  <a:cubicBezTo>
                    <a:pt x="160" y="84"/>
                    <a:pt x="161" y="85"/>
                    <a:pt x="160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1" y="89"/>
                    <a:pt x="162" y="90"/>
                    <a:pt x="163" y="90"/>
                  </a:cubicBezTo>
                  <a:cubicBezTo>
                    <a:pt x="163" y="91"/>
                    <a:pt x="164" y="92"/>
                    <a:pt x="166" y="92"/>
                  </a:cubicBezTo>
                  <a:cubicBezTo>
                    <a:pt x="167" y="89"/>
                    <a:pt x="165" y="90"/>
                    <a:pt x="165" y="87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65" y="84"/>
                    <a:pt x="164" y="84"/>
                    <a:pt x="164" y="83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3" y="83"/>
                    <a:pt x="163" y="82"/>
                    <a:pt x="163" y="82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62" y="82"/>
                    <a:pt x="162" y="82"/>
                    <a:pt x="162" y="81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1"/>
                    <a:pt x="162" y="81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0"/>
                    <a:pt x="161" y="80"/>
                    <a:pt x="161" y="79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79"/>
                    <a:pt x="161" y="78"/>
                    <a:pt x="161" y="78"/>
                  </a:cubicBezTo>
                  <a:cubicBezTo>
                    <a:pt x="161" y="78"/>
                    <a:pt x="161" y="78"/>
                    <a:pt x="161" y="77"/>
                  </a:cubicBezTo>
                  <a:cubicBezTo>
                    <a:pt x="161" y="77"/>
                    <a:pt x="161" y="77"/>
                    <a:pt x="161" y="77"/>
                  </a:cubicBezTo>
                  <a:cubicBezTo>
                    <a:pt x="160" y="77"/>
                    <a:pt x="160" y="76"/>
                    <a:pt x="160" y="7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0" y="76"/>
                    <a:pt x="160" y="76"/>
                    <a:pt x="161" y="75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60" y="73"/>
                    <a:pt x="161" y="73"/>
                    <a:pt x="162" y="72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72"/>
                    <a:pt x="163" y="72"/>
                    <a:pt x="164" y="71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65" y="70"/>
                    <a:pt x="166" y="70"/>
                    <a:pt x="167" y="70"/>
                  </a:cubicBezTo>
                  <a:cubicBezTo>
                    <a:pt x="168" y="70"/>
                    <a:pt x="171" y="69"/>
                    <a:pt x="171" y="71"/>
                  </a:cubicBezTo>
                  <a:cubicBezTo>
                    <a:pt x="173" y="71"/>
                    <a:pt x="173" y="73"/>
                    <a:pt x="176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7" y="72"/>
                    <a:pt x="176" y="71"/>
                    <a:pt x="176" y="71"/>
                  </a:cubicBezTo>
                  <a:cubicBezTo>
                    <a:pt x="176" y="71"/>
                    <a:pt x="175" y="71"/>
                    <a:pt x="175" y="71"/>
                  </a:cubicBezTo>
                  <a:cubicBezTo>
                    <a:pt x="175" y="70"/>
                    <a:pt x="175" y="70"/>
                    <a:pt x="175" y="70"/>
                  </a:cubicBezTo>
                  <a:cubicBezTo>
                    <a:pt x="175" y="70"/>
                    <a:pt x="176" y="69"/>
                    <a:pt x="176" y="69"/>
                  </a:cubicBezTo>
                  <a:cubicBezTo>
                    <a:pt x="176" y="67"/>
                    <a:pt x="176" y="67"/>
                    <a:pt x="176" y="67"/>
                  </a:cubicBezTo>
                  <a:cubicBezTo>
                    <a:pt x="176" y="67"/>
                    <a:pt x="176" y="67"/>
                    <a:pt x="176" y="66"/>
                  </a:cubicBezTo>
                  <a:cubicBezTo>
                    <a:pt x="176" y="60"/>
                    <a:pt x="176" y="60"/>
                    <a:pt x="176" y="60"/>
                  </a:cubicBezTo>
                  <a:cubicBezTo>
                    <a:pt x="177" y="60"/>
                    <a:pt x="177" y="59"/>
                    <a:pt x="177" y="59"/>
                  </a:cubicBezTo>
                  <a:cubicBezTo>
                    <a:pt x="177" y="56"/>
                    <a:pt x="179" y="57"/>
                    <a:pt x="178" y="5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79" name="Google Shape;668;p19">
              <a:extLst>
                <a:ext uri="{FF2B5EF4-FFF2-40B4-BE49-F238E27FC236}">
                  <a16:creationId xmlns:a16="http://schemas.microsoft.com/office/drawing/2014/main" id="{DBEC0254-A9B2-F642-A349-5C1D0D2C85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22000" y="4622800"/>
              <a:ext cx="1009650" cy="2190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800"/>
                <a:buFont typeface="Open Sans SemiBold" panose="020B0706030804020204" pitchFamily="34" charset="0"/>
                <a:buNone/>
                <a:defRPr/>
              </a:pPr>
              <a:r>
                <a:rPr lang="en-US" altLang="en-US" sz="8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SWITZERLAND</a:t>
              </a:r>
              <a:endParaRPr lang="en-US" altLang="en-US"/>
            </a:p>
          </p:txBody>
        </p:sp>
        <p:sp>
          <p:nvSpPr>
            <p:cNvPr id="84014" name="Google Shape;669;p19">
              <a:extLst>
                <a:ext uri="{FF2B5EF4-FFF2-40B4-BE49-F238E27FC236}">
                  <a16:creationId xmlns:a16="http://schemas.microsoft.com/office/drawing/2014/main" id="{A6593F5D-285E-E242-8C95-63898E33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6463" y="5619750"/>
              <a:ext cx="31750" cy="26988"/>
            </a:xfrm>
            <a:custGeom>
              <a:avLst/>
              <a:gdLst>
                <a:gd name="T0" fmla="*/ 0 w 6"/>
                <a:gd name="T1" fmla="*/ 21336 h 5"/>
                <a:gd name="T2" fmla="*/ 10795 w 6"/>
                <a:gd name="T3" fmla="*/ 5334 h 5"/>
                <a:gd name="T4" fmla="*/ 32384 w 6"/>
                <a:gd name="T5" fmla="*/ 5334 h 5"/>
                <a:gd name="T6" fmla="*/ 21589 w 6"/>
                <a:gd name="T7" fmla="*/ 21336 h 5"/>
                <a:gd name="T8" fmla="*/ 0 w 6"/>
                <a:gd name="T9" fmla="*/ 2133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 extrusionOk="0">
                  <a:moveTo>
                    <a:pt x="0" y="4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2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26681" name="Google Shape;670;p19">
              <a:extLst>
                <a:ext uri="{FF2B5EF4-FFF2-40B4-BE49-F238E27FC236}">
                  <a16:creationId xmlns:a16="http://schemas.microsoft.com/office/drawing/2014/main" id="{8747B5A2-306D-D34F-AE7B-A3C122722A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80750" y="5635625"/>
              <a:ext cx="400050" cy="1254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400"/>
                <a:buFont typeface="Open Sans SemiBold" panose="020B0706030804020204" pitchFamily="34" charset="0"/>
                <a:buNone/>
                <a:defRPr/>
              </a:pPr>
              <a:r>
                <a:rPr lang="en-US" altLang="en-US" sz="4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MONACO</a:t>
              </a:r>
              <a:endParaRPr lang="en-US" altLang="en-US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931909D4-132A-AA4A-A33D-3F133EDAE4DE}"/>
              </a:ext>
            </a:extLst>
          </p:cNvPr>
          <p:cNvGrpSpPr/>
          <p:nvPr/>
        </p:nvGrpSpPr>
        <p:grpSpPr>
          <a:xfrm>
            <a:off x="809625" y="1004094"/>
            <a:ext cx="5027083" cy="4922573"/>
            <a:chOff x="971550" y="1204913"/>
            <a:chExt cx="6032500" cy="5907087"/>
          </a:xfrm>
        </p:grpSpPr>
        <p:sp>
          <p:nvSpPr>
            <p:cNvPr id="83969" name="Google Shape;615;p19">
              <a:extLst>
                <a:ext uri="{FF2B5EF4-FFF2-40B4-BE49-F238E27FC236}">
                  <a16:creationId xmlns:a16="http://schemas.microsoft.com/office/drawing/2014/main" id="{AD285CF8-1256-6F4F-8E92-B7F6C63D08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263525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68" name="Google Shape;657;p19">
              <a:extLst>
                <a:ext uri="{FF2B5EF4-FFF2-40B4-BE49-F238E27FC236}">
                  <a16:creationId xmlns:a16="http://schemas.microsoft.com/office/drawing/2014/main" id="{91177A33-5928-D443-8151-619D8D9BC4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0300" y="2314575"/>
              <a:ext cx="1150938" cy="4318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FFB312"/>
                </a:buClr>
                <a:buSzPts val="1700"/>
                <a:buFont typeface="Open Sans SemiBold" panose="020B0706030804020204" pitchFamily="34" charset="0"/>
                <a:buNone/>
                <a:defRPr/>
              </a:pPr>
              <a:r>
                <a:rPr lang="en-US" altLang="en-US" sz="1700" b="1">
                  <a:solidFill>
                    <a:srgbClr val="FFB312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FRANCE</a:t>
              </a:r>
              <a:endParaRPr lang="en-US" altLang="en-US"/>
            </a:p>
          </p:txBody>
        </p:sp>
        <p:sp>
          <p:nvSpPr>
            <p:cNvPr id="26669" name="Google Shape;658;p19">
              <a:extLst>
                <a:ext uri="{FF2B5EF4-FFF2-40B4-BE49-F238E27FC236}">
                  <a16:creationId xmlns:a16="http://schemas.microsoft.com/office/drawing/2014/main" id="{A9EFE035-E6A1-C64A-902E-4BBF372B0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0300" y="3563938"/>
              <a:ext cx="919163" cy="43338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FC7900"/>
                </a:buClr>
                <a:buSzPts val="1700"/>
                <a:buFont typeface="Open Sans SemiBold" panose="020B0706030804020204" pitchFamily="34" charset="0"/>
                <a:buNone/>
                <a:defRPr/>
              </a:pPr>
              <a:r>
                <a:rPr lang="en-US" altLang="en-US" sz="1700" b="1">
                  <a:solidFill>
                    <a:srgbClr val="FC79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SPAIN</a:t>
              </a:r>
              <a:endParaRPr lang="en-US" altLang="en-US"/>
            </a:p>
          </p:txBody>
        </p:sp>
        <p:sp>
          <p:nvSpPr>
            <p:cNvPr id="26670" name="Google Shape;659;p19">
              <a:extLst>
                <a:ext uri="{FF2B5EF4-FFF2-40B4-BE49-F238E27FC236}">
                  <a16:creationId xmlns:a16="http://schemas.microsoft.com/office/drawing/2014/main" id="{E62C69FA-DC82-A54F-8212-67BA5805F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0301" y="4865689"/>
              <a:ext cx="2033030" cy="29943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E24956"/>
                </a:buClr>
                <a:buSzPts val="1700"/>
                <a:buFont typeface="Open Sans SemiBold" panose="020B0706030804020204" pitchFamily="34" charset="0"/>
                <a:buNone/>
                <a:defRPr/>
              </a:pPr>
              <a:r>
                <a:rPr lang="en-US" altLang="en-US" sz="1700" b="1" dirty="0">
                  <a:solidFill>
                    <a:srgbClr val="E24956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GREAT BRITAIN</a:t>
              </a:r>
              <a:endParaRPr lang="en-US" altLang="en-US" dirty="0"/>
            </a:p>
          </p:txBody>
        </p:sp>
        <p:sp>
          <p:nvSpPr>
            <p:cNvPr id="26671" name="Google Shape;660;p19">
              <a:extLst>
                <a:ext uri="{FF2B5EF4-FFF2-40B4-BE49-F238E27FC236}">
                  <a16:creationId xmlns:a16="http://schemas.microsoft.com/office/drawing/2014/main" id="{44A41AFB-4FE5-8849-87B6-A34944C39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788" y="6149975"/>
              <a:ext cx="1430337" cy="4318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8C103D"/>
                </a:buClr>
                <a:buSzPts val="1700"/>
                <a:buFont typeface="Open Sans SemiBold" panose="020B0706030804020204" pitchFamily="34" charset="0"/>
                <a:buNone/>
                <a:defRPr/>
              </a:pPr>
              <a:r>
                <a:rPr lang="en-US" altLang="en-US" sz="1700" b="1">
                  <a:solidFill>
                    <a:srgbClr val="8C103D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GERMANY</a:t>
              </a:r>
              <a:endParaRPr lang="en-US" altLang="en-US"/>
            </a:p>
          </p:txBody>
        </p:sp>
        <p:sp>
          <p:nvSpPr>
            <p:cNvPr id="84011" name="Google Shape;665;p19">
              <a:extLst>
                <a:ext uri="{FF2B5EF4-FFF2-40B4-BE49-F238E27FC236}">
                  <a16:creationId xmlns:a16="http://schemas.microsoft.com/office/drawing/2014/main" id="{2C36FED4-2402-C14D-8D52-169C5C411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1250" y="1204913"/>
              <a:ext cx="5892800" cy="604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4200"/>
                <a:buFont typeface="Montserrat" panose="02000505000000020004" pitchFamily="2" charset="77"/>
                <a:buNone/>
              </a:pPr>
              <a:r>
                <a:rPr lang="en-US" altLang="en-US" sz="3750" b="1" dirty="0">
                  <a:cs typeface="Arial" panose="020B0604020202020204" pitchFamily="34" charset="0"/>
                  <a:sym typeface="Montserrat" panose="02000505000000020004" pitchFamily="2" charset="77"/>
                </a:rPr>
                <a:t>WESTERN EUROPE</a:t>
              </a:r>
              <a:endParaRPr lang="en-US" altLang="en-US" sz="3750" dirty="0"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16" name="Google Shape;671;p19">
              <a:extLst>
                <a:ext uri="{FF2B5EF4-FFF2-40B4-BE49-F238E27FC236}">
                  <a16:creationId xmlns:a16="http://schemas.microsoft.com/office/drawing/2014/main" id="{99770214-8C28-AA48-AD11-345547423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413" y="3922713"/>
              <a:ext cx="4197350" cy="590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17" name="Google Shape;672;p19">
              <a:extLst>
                <a:ext uri="{FF2B5EF4-FFF2-40B4-BE49-F238E27FC236}">
                  <a16:creationId xmlns:a16="http://schemas.microsoft.com/office/drawing/2014/main" id="{C8F05D81-47A7-334E-9352-28A6167290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413" y="5205413"/>
              <a:ext cx="4197350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018" name="Google Shape;673;p19">
              <a:extLst>
                <a:ext uri="{FF2B5EF4-FFF2-40B4-BE49-F238E27FC236}">
                  <a16:creationId xmlns:a16="http://schemas.microsoft.com/office/drawing/2014/main" id="{57A8A8AB-7751-A84E-B7CA-403E1ED4B7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550" y="6521450"/>
              <a:ext cx="4198938" cy="590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AE40851-8E48-8E40-A2FE-45B95C687C2C}"/>
              </a:ext>
            </a:extLst>
          </p:cNvPr>
          <p:cNvGrpSpPr/>
          <p:nvPr/>
        </p:nvGrpSpPr>
        <p:grpSpPr>
          <a:xfrm>
            <a:off x="5094553" y="1551782"/>
            <a:ext cx="6683375" cy="4101042"/>
            <a:chOff x="6113463" y="1862138"/>
            <a:chExt cx="8020050" cy="4921250"/>
          </a:xfrm>
        </p:grpSpPr>
        <p:grpSp>
          <p:nvGrpSpPr>
            <p:cNvPr id="36865" name="Group 3">
              <a:extLst>
                <a:ext uri="{FF2B5EF4-FFF2-40B4-BE49-F238E27FC236}">
                  <a16:creationId xmlns:a16="http://schemas.microsoft.com/office/drawing/2014/main" id="{DFF59584-0B08-404C-8124-421EDB2102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3463" y="1862138"/>
              <a:ext cx="8020050" cy="4921250"/>
              <a:chOff x="6113463" y="1862138"/>
              <a:chExt cx="8020050" cy="4921250"/>
            </a:xfrm>
          </p:grpSpPr>
          <p:sp>
            <p:nvSpPr>
              <p:cNvPr id="36888" name="Freeform 1">
                <a:extLst>
                  <a:ext uri="{FF2B5EF4-FFF2-40B4-BE49-F238E27FC236}">
                    <a16:creationId xmlns:a16="http://schemas.microsoft.com/office/drawing/2014/main" id="{CF854989-B3AF-0D44-962F-CCB36D739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4625" y="2133600"/>
                <a:ext cx="3798888" cy="2897188"/>
              </a:xfrm>
              <a:custGeom>
                <a:avLst/>
                <a:gdLst>
                  <a:gd name="T0" fmla="*/ 3664628 w 10554"/>
                  <a:gd name="T1" fmla="*/ 959970 h 8049"/>
                  <a:gd name="T2" fmla="*/ 3644110 w 10554"/>
                  <a:gd name="T3" fmla="*/ 1048876 h 8049"/>
                  <a:gd name="T4" fmla="*/ 3472775 w 10554"/>
                  <a:gd name="T5" fmla="*/ 1162259 h 8049"/>
                  <a:gd name="T6" fmla="*/ 3229451 w 10554"/>
                  <a:gd name="T7" fmla="*/ 1206892 h 8049"/>
                  <a:gd name="T8" fmla="*/ 3085472 w 10554"/>
                  <a:gd name="T9" fmla="*/ 1227409 h 8049"/>
                  <a:gd name="T10" fmla="*/ 3003044 w 10554"/>
                  <a:gd name="T11" fmla="*/ 1326753 h 8049"/>
                  <a:gd name="T12" fmla="*/ 2962010 w 10554"/>
                  <a:gd name="T13" fmla="*/ 1453453 h 8049"/>
                  <a:gd name="T14" fmla="*/ 2807592 w 10554"/>
                  <a:gd name="T15" fmla="*/ 1549558 h 8049"/>
                  <a:gd name="T16" fmla="*/ 2739202 w 10554"/>
                  <a:gd name="T17" fmla="*/ 1854791 h 8049"/>
                  <a:gd name="T18" fmla="*/ 2577945 w 10554"/>
                  <a:gd name="T19" fmla="*/ 2057079 h 8049"/>
                  <a:gd name="T20" fmla="*/ 2557428 w 10554"/>
                  <a:gd name="T21" fmla="*/ 2170101 h 8049"/>
                  <a:gd name="T22" fmla="*/ 2492278 w 10554"/>
                  <a:gd name="T23" fmla="*/ 2293562 h 8049"/>
                  <a:gd name="T24" fmla="*/ 2331021 w 10554"/>
                  <a:gd name="T25" fmla="*/ 2458057 h 8049"/>
                  <a:gd name="T26" fmla="*/ 2036224 w 10554"/>
                  <a:gd name="T27" fmla="*/ 2591596 h 8049"/>
                  <a:gd name="T28" fmla="*/ 1919961 w 10554"/>
                  <a:gd name="T29" fmla="*/ 2461296 h 8049"/>
                  <a:gd name="T30" fmla="*/ 1720910 w 10554"/>
                  <a:gd name="T31" fmla="*/ 2176940 h 8049"/>
                  <a:gd name="T32" fmla="*/ 1480825 w 10554"/>
                  <a:gd name="T33" fmla="*/ 2170101 h 8049"/>
                  <a:gd name="T34" fmla="*/ 1391918 w 10554"/>
                  <a:gd name="T35" fmla="*/ 2245330 h 8049"/>
                  <a:gd name="T36" fmla="*/ 1271695 w 10554"/>
                  <a:gd name="T37" fmla="*/ 2409824 h 8049"/>
                  <a:gd name="T38" fmla="*/ 1213384 w 10554"/>
                  <a:gd name="T39" fmla="*/ 2636229 h 8049"/>
                  <a:gd name="T40" fmla="*/ 1086682 w 10554"/>
                  <a:gd name="T41" fmla="*/ 2649907 h 8049"/>
                  <a:gd name="T42" fmla="*/ 881152 w 10554"/>
                  <a:gd name="T43" fmla="*/ 2773367 h 8049"/>
                  <a:gd name="T44" fmla="*/ 692539 w 10554"/>
                  <a:gd name="T45" fmla="*/ 2845356 h 8049"/>
                  <a:gd name="T46" fmla="*/ 394143 w 10554"/>
                  <a:gd name="T47" fmla="*/ 2793884 h 8049"/>
                  <a:gd name="T48" fmla="*/ 524444 w 10554"/>
                  <a:gd name="T49" fmla="*/ 2660345 h 8049"/>
                  <a:gd name="T50" fmla="*/ 579156 w 10554"/>
                  <a:gd name="T51" fmla="*/ 2608873 h 8049"/>
                  <a:gd name="T52" fmla="*/ 531283 w 10554"/>
                  <a:gd name="T53" fmla="*/ 2557401 h 8049"/>
                  <a:gd name="T54" fmla="*/ 462893 w 10554"/>
                  <a:gd name="T55" fmla="*/ 2228412 h 8049"/>
                  <a:gd name="T56" fmla="*/ 404581 w 10554"/>
                  <a:gd name="T57" fmla="*/ 1974652 h 8049"/>
                  <a:gd name="T58" fmla="*/ 113024 w 10554"/>
                  <a:gd name="T59" fmla="*/ 1604270 h 8049"/>
                  <a:gd name="T60" fmla="*/ 75229 w 10554"/>
                  <a:gd name="T61" fmla="*/ 1422498 h 8049"/>
                  <a:gd name="T62" fmla="*/ 294797 w 10554"/>
                  <a:gd name="T63" fmla="*/ 1340431 h 8049"/>
                  <a:gd name="T64" fmla="*/ 548560 w 10554"/>
                  <a:gd name="T65" fmla="*/ 1501326 h 8049"/>
                  <a:gd name="T66" fmla="*/ 682101 w 10554"/>
                  <a:gd name="T67" fmla="*/ 1522203 h 8049"/>
                  <a:gd name="T68" fmla="*/ 839758 w 10554"/>
                  <a:gd name="T69" fmla="*/ 1741408 h 8049"/>
                  <a:gd name="T70" fmla="*/ 970059 w 10554"/>
                  <a:gd name="T71" fmla="*/ 1689936 h 8049"/>
                  <a:gd name="T72" fmla="*/ 1220583 w 10554"/>
                  <a:gd name="T73" fmla="*/ 1439775 h 8049"/>
                  <a:gd name="T74" fmla="*/ 1247939 w 10554"/>
                  <a:gd name="T75" fmla="*/ 1385064 h 8049"/>
                  <a:gd name="T76" fmla="*/ 1364202 w 10554"/>
                  <a:gd name="T77" fmla="*/ 1306236 h 8049"/>
                  <a:gd name="T78" fmla="*/ 1556414 w 10554"/>
                  <a:gd name="T79" fmla="*/ 1141742 h 8049"/>
                  <a:gd name="T80" fmla="*/ 1648920 w 10554"/>
                  <a:gd name="T81" fmla="*/ 997404 h 8049"/>
                  <a:gd name="T82" fmla="*/ 1703632 w 10554"/>
                  <a:gd name="T83" fmla="*/ 850187 h 8049"/>
                  <a:gd name="T84" fmla="*/ 1792899 w 10554"/>
                  <a:gd name="T85" fmla="*/ 692532 h 8049"/>
                  <a:gd name="T86" fmla="*/ 1858050 w 10554"/>
                  <a:gd name="T87" fmla="*/ 658337 h 8049"/>
                  <a:gd name="T88" fmla="*/ 1988351 w 10554"/>
                  <a:gd name="T89" fmla="*/ 692532 h 8049"/>
                  <a:gd name="T90" fmla="*/ 2098135 w 10554"/>
                  <a:gd name="T91" fmla="*/ 572311 h 8049"/>
                  <a:gd name="T92" fmla="*/ 2125491 w 10554"/>
                  <a:gd name="T93" fmla="*/ 438772 h 8049"/>
                  <a:gd name="T94" fmla="*/ 2351538 w 10554"/>
                  <a:gd name="T95" fmla="*/ 442371 h 8049"/>
                  <a:gd name="T96" fmla="*/ 2540151 w 10554"/>
                  <a:gd name="T97" fmla="*/ 363543 h 8049"/>
                  <a:gd name="T98" fmla="*/ 2728763 w 10554"/>
                  <a:gd name="T99" fmla="*/ 263839 h 8049"/>
                  <a:gd name="T100" fmla="*/ 2855825 w 10554"/>
                  <a:gd name="T101" fmla="*/ 188611 h 8049"/>
                  <a:gd name="T102" fmla="*/ 2999444 w 10554"/>
                  <a:gd name="T103" fmla="*/ 0 h 8049"/>
                  <a:gd name="T104" fmla="*/ 3105989 w 10554"/>
                  <a:gd name="T105" fmla="*/ 106183 h 8049"/>
                  <a:gd name="T106" fmla="*/ 3184817 w 10554"/>
                  <a:gd name="T107" fmla="*/ 308472 h 8049"/>
                  <a:gd name="T108" fmla="*/ 3229451 w 10554"/>
                  <a:gd name="T109" fmla="*/ 308472 h 8049"/>
                  <a:gd name="T110" fmla="*/ 3321957 w 10554"/>
                  <a:gd name="T111" fmla="*/ 308472 h 8049"/>
                  <a:gd name="T112" fmla="*/ 3472775 w 10554"/>
                  <a:gd name="T113" fmla="*/ 562232 h 8049"/>
                  <a:gd name="T114" fmla="*/ 3623593 w 10554"/>
                  <a:gd name="T115" fmla="*/ 541715 h 8049"/>
                  <a:gd name="T116" fmla="*/ 3760734 w 10554"/>
                  <a:gd name="T117" fmla="*/ 634221 h 8049"/>
                  <a:gd name="T118" fmla="*/ 3747056 w 10554"/>
                  <a:gd name="T119" fmla="*/ 778199 h 80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554" h="8049">
                    <a:moveTo>
                      <a:pt x="10553" y="2314"/>
                    </a:moveTo>
                    <a:lnTo>
                      <a:pt x="10505" y="2381"/>
                    </a:lnTo>
                    <a:lnTo>
                      <a:pt x="10419" y="2533"/>
                    </a:lnTo>
                    <a:lnTo>
                      <a:pt x="10362" y="2581"/>
                    </a:lnTo>
                    <a:lnTo>
                      <a:pt x="10238" y="2638"/>
                    </a:lnTo>
                    <a:lnTo>
                      <a:pt x="10181" y="2667"/>
                    </a:lnTo>
                    <a:lnTo>
                      <a:pt x="10143" y="2733"/>
                    </a:lnTo>
                    <a:lnTo>
                      <a:pt x="10143" y="2781"/>
                    </a:lnTo>
                    <a:lnTo>
                      <a:pt x="10162" y="2809"/>
                    </a:lnTo>
                    <a:lnTo>
                      <a:pt x="10172" y="2848"/>
                    </a:lnTo>
                    <a:lnTo>
                      <a:pt x="10143" y="2905"/>
                    </a:lnTo>
                    <a:lnTo>
                      <a:pt x="10124" y="2914"/>
                    </a:lnTo>
                    <a:lnTo>
                      <a:pt x="10048" y="2924"/>
                    </a:lnTo>
                    <a:lnTo>
                      <a:pt x="9981" y="2952"/>
                    </a:lnTo>
                    <a:lnTo>
                      <a:pt x="9943" y="2981"/>
                    </a:lnTo>
                    <a:lnTo>
                      <a:pt x="9867" y="3095"/>
                    </a:lnTo>
                    <a:lnTo>
                      <a:pt x="9772" y="3172"/>
                    </a:lnTo>
                    <a:lnTo>
                      <a:pt x="9648" y="3229"/>
                    </a:lnTo>
                    <a:lnTo>
                      <a:pt x="9524" y="3248"/>
                    </a:lnTo>
                    <a:lnTo>
                      <a:pt x="9410" y="3229"/>
                    </a:lnTo>
                    <a:lnTo>
                      <a:pt x="9162" y="3095"/>
                    </a:lnTo>
                    <a:lnTo>
                      <a:pt x="9067" y="3124"/>
                    </a:lnTo>
                    <a:lnTo>
                      <a:pt x="9010" y="3314"/>
                    </a:lnTo>
                    <a:lnTo>
                      <a:pt x="8972" y="3353"/>
                    </a:lnTo>
                    <a:lnTo>
                      <a:pt x="8934" y="3371"/>
                    </a:lnTo>
                    <a:lnTo>
                      <a:pt x="8886" y="3371"/>
                    </a:lnTo>
                    <a:lnTo>
                      <a:pt x="8734" y="3353"/>
                    </a:lnTo>
                    <a:lnTo>
                      <a:pt x="8686" y="3353"/>
                    </a:lnTo>
                    <a:lnTo>
                      <a:pt x="8629" y="3371"/>
                    </a:lnTo>
                    <a:lnTo>
                      <a:pt x="8572" y="3410"/>
                    </a:lnTo>
                    <a:lnTo>
                      <a:pt x="8534" y="3448"/>
                    </a:lnTo>
                    <a:lnTo>
                      <a:pt x="8457" y="3562"/>
                    </a:lnTo>
                    <a:lnTo>
                      <a:pt x="8438" y="3581"/>
                    </a:lnTo>
                    <a:lnTo>
                      <a:pt x="8381" y="3619"/>
                    </a:lnTo>
                    <a:lnTo>
                      <a:pt x="8353" y="3657"/>
                    </a:lnTo>
                    <a:lnTo>
                      <a:pt x="8343" y="3686"/>
                    </a:lnTo>
                    <a:lnTo>
                      <a:pt x="8333" y="3781"/>
                    </a:lnTo>
                    <a:lnTo>
                      <a:pt x="8324" y="3819"/>
                    </a:lnTo>
                    <a:lnTo>
                      <a:pt x="8238" y="3933"/>
                    </a:lnTo>
                    <a:lnTo>
                      <a:pt x="8229" y="3972"/>
                    </a:lnTo>
                    <a:lnTo>
                      <a:pt x="8229" y="4010"/>
                    </a:lnTo>
                    <a:lnTo>
                      <a:pt x="8229" y="4038"/>
                    </a:lnTo>
                    <a:lnTo>
                      <a:pt x="8219" y="4048"/>
                    </a:lnTo>
                    <a:lnTo>
                      <a:pt x="8210" y="4076"/>
                    </a:lnTo>
                    <a:lnTo>
                      <a:pt x="8181" y="4095"/>
                    </a:lnTo>
                    <a:lnTo>
                      <a:pt x="8162" y="4114"/>
                    </a:lnTo>
                    <a:lnTo>
                      <a:pt x="8000" y="4153"/>
                    </a:lnTo>
                    <a:lnTo>
                      <a:pt x="7800" y="4305"/>
                    </a:lnTo>
                    <a:lnTo>
                      <a:pt x="7696" y="4419"/>
                    </a:lnTo>
                    <a:lnTo>
                      <a:pt x="7638" y="4534"/>
                    </a:lnTo>
                    <a:lnTo>
                      <a:pt x="7648" y="4686"/>
                    </a:lnTo>
                    <a:lnTo>
                      <a:pt x="7676" y="4857"/>
                    </a:lnTo>
                    <a:lnTo>
                      <a:pt x="7676" y="5019"/>
                    </a:lnTo>
                    <a:lnTo>
                      <a:pt x="7610" y="5153"/>
                    </a:lnTo>
                    <a:lnTo>
                      <a:pt x="7467" y="5191"/>
                    </a:lnTo>
                    <a:lnTo>
                      <a:pt x="7410" y="5229"/>
                    </a:lnTo>
                    <a:lnTo>
                      <a:pt x="7353" y="5295"/>
                    </a:lnTo>
                    <a:lnTo>
                      <a:pt x="7219" y="5486"/>
                    </a:lnTo>
                    <a:lnTo>
                      <a:pt x="7200" y="5543"/>
                    </a:lnTo>
                    <a:lnTo>
                      <a:pt x="7162" y="5715"/>
                    </a:lnTo>
                    <a:lnTo>
                      <a:pt x="7143" y="5753"/>
                    </a:lnTo>
                    <a:lnTo>
                      <a:pt x="7105" y="5829"/>
                    </a:lnTo>
                    <a:lnTo>
                      <a:pt x="7095" y="5886"/>
                    </a:lnTo>
                    <a:lnTo>
                      <a:pt x="7095" y="5933"/>
                    </a:lnTo>
                    <a:lnTo>
                      <a:pt x="7105" y="5981"/>
                    </a:lnTo>
                    <a:lnTo>
                      <a:pt x="7105" y="6029"/>
                    </a:lnTo>
                    <a:lnTo>
                      <a:pt x="7086" y="6086"/>
                    </a:lnTo>
                    <a:lnTo>
                      <a:pt x="7057" y="6124"/>
                    </a:lnTo>
                    <a:lnTo>
                      <a:pt x="6981" y="6191"/>
                    </a:lnTo>
                    <a:lnTo>
                      <a:pt x="6952" y="6238"/>
                    </a:lnTo>
                    <a:lnTo>
                      <a:pt x="6934" y="6286"/>
                    </a:lnTo>
                    <a:lnTo>
                      <a:pt x="6924" y="6372"/>
                    </a:lnTo>
                    <a:lnTo>
                      <a:pt x="6895" y="6410"/>
                    </a:lnTo>
                    <a:lnTo>
                      <a:pt x="6829" y="6476"/>
                    </a:lnTo>
                    <a:lnTo>
                      <a:pt x="6667" y="6581"/>
                    </a:lnTo>
                    <a:lnTo>
                      <a:pt x="6600" y="6657"/>
                    </a:lnTo>
                    <a:lnTo>
                      <a:pt x="6467" y="6810"/>
                    </a:lnTo>
                    <a:lnTo>
                      <a:pt x="6476" y="6829"/>
                    </a:lnTo>
                    <a:lnTo>
                      <a:pt x="6467" y="6829"/>
                    </a:lnTo>
                    <a:lnTo>
                      <a:pt x="6390" y="6848"/>
                    </a:lnTo>
                    <a:lnTo>
                      <a:pt x="6248" y="6914"/>
                    </a:lnTo>
                    <a:lnTo>
                      <a:pt x="6029" y="7143"/>
                    </a:lnTo>
                    <a:lnTo>
                      <a:pt x="5886" y="7143"/>
                    </a:lnTo>
                    <a:lnTo>
                      <a:pt x="5657" y="7200"/>
                    </a:lnTo>
                    <a:lnTo>
                      <a:pt x="5552" y="7181"/>
                    </a:lnTo>
                    <a:lnTo>
                      <a:pt x="5486" y="7124"/>
                    </a:lnTo>
                    <a:lnTo>
                      <a:pt x="5514" y="7000"/>
                    </a:lnTo>
                    <a:lnTo>
                      <a:pt x="5457" y="6943"/>
                    </a:lnTo>
                    <a:lnTo>
                      <a:pt x="5381" y="6924"/>
                    </a:lnTo>
                    <a:lnTo>
                      <a:pt x="5334" y="6838"/>
                    </a:lnTo>
                    <a:lnTo>
                      <a:pt x="5343" y="6705"/>
                    </a:lnTo>
                    <a:lnTo>
                      <a:pt x="5343" y="6362"/>
                    </a:lnTo>
                    <a:lnTo>
                      <a:pt x="5276" y="6219"/>
                    </a:lnTo>
                    <a:lnTo>
                      <a:pt x="5067" y="6114"/>
                    </a:lnTo>
                    <a:lnTo>
                      <a:pt x="4914" y="6095"/>
                    </a:lnTo>
                    <a:lnTo>
                      <a:pt x="4781" y="6048"/>
                    </a:lnTo>
                    <a:lnTo>
                      <a:pt x="4371" y="5781"/>
                    </a:lnTo>
                    <a:lnTo>
                      <a:pt x="4305" y="5810"/>
                    </a:lnTo>
                    <a:lnTo>
                      <a:pt x="4257" y="5876"/>
                    </a:lnTo>
                    <a:lnTo>
                      <a:pt x="4238" y="5943"/>
                    </a:lnTo>
                    <a:lnTo>
                      <a:pt x="4200" y="5991"/>
                    </a:lnTo>
                    <a:lnTo>
                      <a:pt x="4114" y="6029"/>
                    </a:lnTo>
                    <a:lnTo>
                      <a:pt x="4095" y="6086"/>
                    </a:lnTo>
                    <a:lnTo>
                      <a:pt x="4057" y="6152"/>
                    </a:lnTo>
                    <a:lnTo>
                      <a:pt x="4010" y="6162"/>
                    </a:lnTo>
                    <a:lnTo>
                      <a:pt x="3981" y="6229"/>
                    </a:lnTo>
                    <a:lnTo>
                      <a:pt x="3933" y="6257"/>
                    </a:lnTo>
                    <a:lnTo>
                      <a:pt x="3867" y="6238"/>
                    </a:lnTo>
                    <a:lnTo>
                      <a:pt x="3800" y="6257"/>
                    </a:lnTo>
                    <a:lnTo>
                      <a:pt x="3600" y="6505"/>
                    </a:lnTo>
                    <a:lnTo>
                      <a:pt x="3552" y="6543"/>
                    </a:lnTo>
                    <a:lnTo>
                      <a:pt x="3514" y="6610"/>
                    </a:lnTo>
                    <a:lnTo>
                      <a:pt x="3524" y="6638"/>
                    </a:lnTo>
                    <a:lnTo>
                      <a:pt x="3533" y="6695"/>
                    </a:lnTo>
                    <a:lnTo>
                      <a:pt x="3409" y="6848"/>
                    </a:lnTo>
                    <a:lnTo>
                      <a:pt x="3409" y="6924"/>
                    </a:lnTo>
                    <a:lnTo>
                      <a:pt x="3438" y="6981"/>
                    </a:lnTo>
                    <a:lnTo>
                      <a:pt x="3457" y="7143"/>
                    </a:lnTo>
                    <a:lnTo>
                      <a:pt x="3419" y="7286"/>
                    </a:lnTo>
                    <a:lnTo>
                      <a:pt x="3371" y="7324"/>
                    </a:lnTo>
                    <a:lnTo>
                      <a:pt x="3314" y="7333"/>
                    </a:lnTo>
                    <a:lnTo>
                      <a:pt x="3257" y="7372"/>
                    </a:lnTo>
                    <a:lnTo>
                      <a:pt x="3190" y="7391"/>
                    </a:lnTo>
                    <a:lnTo>
                      <a:pt x="3152" y="7333"/>
                    </a:lnTo>
                    <a:lnTo>
                      <a:pt x="3095" y="7295"/>
                    </a:lnTo>
                    <a:lnTo>
                      <a:pt x="3019" y="7362"/>
                    </a:lnTo>
                    <a:lnTo>
                      <a:pt x="2924" y="7333"/>
                    </a:lnTo>
                    <a:lnTo>
                      <a:pt x="2838" y="7467"/>
                    </a:lnTo>
                    <a:lnTo>
                      <a:pt x="2724" y="7438"/>
                    </a:lnTo>
                    <a:lnTo>
                      <a:pt x="2609" y="7457"/>
                    </a:lnTo>
                    <a:lnTo>
                      <a:pt x="2476" y="7562"/>
                    </a:lnTo>
                    <a:lnTo>
                      <a:pt x="2448" y="7705"/>
                    </a:lnTo>
                    <a:lnTo>
                      <a:pt x="2495" y="7867"/>
                    </a:lnTo>
                    <a:lnTo>
                      <a:pt x="2381" y="7934"/>
                    </a:lnTo>
                    <a:lnTo>
                      <a:pt x="2267" y="7962"/>
                    </a:lnTo>
                    <a:lnTo>
                      <a:pt x="2162" y="8048"/>
                    </a:lnTo>
                    <a:lnTo>
                      <a:pt x="2047" y="8019"/>
                    </a:lnTo>
                    <a:lnTo>
                      <a:pt x="1924" y="7905"/>
                    </a:lnTo>
                    <a:lnTo>
                      <a:pt x="1543" y="8029"/>
                    </a:lnTo>
                    <a:lnTo>
                      <a:pt x="1305" y="7876"/>
                    </a:lnTo>
                    <a:lnTo>
                      <a:pt x="1219" y="7848"/>
                    </a:lnTo>
                    <a:lnTo>
                      <a:pt x="1152" y="7867"/>
                    </a:lnTo>
                    <a:lnTo>
                      <a:pt x="1114" y="7829"/>
                    </a:lnTo>
                    <a:lnTo>
                      <a:pt x="1095" y="7762"/>
                    </a:lnTo>
                    <a:lnTo>
                      <a:pt x="1143" y="7638"/>
                    </a:lnTo>
                    <a:lnTo>
                      <a:pt x="1124" y="7629"/>
                    </a:lnTo>
                    <a:lnTo>
                      <a:pt x="1190" y="7524"/>
                    </a:lnTo>
                    <a:lnTo>
                      <a:pt x="1305" y="7476"/>
                    </a:lnTo>
                    <a:lnTo>
                      <a:pt x="1410" y="7486"/>
                    </a:lnTo>
                    <a:lnTo>
                      <a:pt x="1457" y="7391"/>
                    </a:lnTo>
                    <a:lnTo>
                      <a:pt x="1390" y="7353"/>
                    </a:lnTo>
                    <a:lnTo>
                      <a:pt x="1390" y="7276"/>
                    </a:lnTo>
                    <a:lnTo>
                      <a:pt x="1457" y="7286"/>
                    </a:lnTo>
                    <a:lnTo>
                      <a:pt x="1524" y="7333"/>
                    </a:lnTo>
                    <a:lnTo>
                      <a:pt x="1552" y="7343"/>
                    </a:lnTo>
                    <a:lnTo>
                      <a:pt x="1609" y="7248"/>
                    </a:lnTo>
                    <a:lnTo>
                      <a:pt x="1609" y="7219"/>
                    </a:lnTo>
                    <a:lnTo>
                      <a:pt x="1571" y="7210"/>
                    </a:lnTo>
                    <a:lnTo>
                      <a:pt x="1524" y="7200"/>
                    </a:lnTo>
                    <a:lnTo>
                      <a:pt x="1476" y="7181"/>
                    </a:lnTo>
                    <a:lnTo>
                      <a:pt x="1448" y="7143"/>
                    </a:lnTo>
                    <a:lnTo>
                      <a:pt x="1476" y="7105"/>
                    </a:lnTo>
                    <a:lnTo>
                      <a:pt x="1581" y="7019"/>
                    </a:lnTo>
                    <a:lnTo>
                      <a:pt x="1771" y="6886"/>
                    </a:lnTo>
                    <a:lnTo>
                      <a:pt x="1562" y="6800"/>
                    </a:lnTo>
                    <a:lnTo>
                      <a:pt x="1381" y="6638"/>
                    </a:lnTo>
                    <a:lnTo>
                      <a:pt x="1276" y="6419"/>
                    </a:lnTo>
                    <a:lnTo>
                      <a:pt x="1286" y="6191"/>
                    </a:lnTo>
                    <a:lnTo>
                      <a:pt x="1381" y="5962"/>
                    </a:lnTo>
                    <a:lnTo>
                      <a:pt x="1257" y="5772"/>
                    </a:lnTo>
                    <a:lnTo>
                      <a:pt x="1181" y="5715"/>
                    </a:lnTo>
                    <a:lnTo>
                      <a:pt x="1124" y="5629"/>
                    </a:lnTo>
                    <a:lnTo>
                      <a:pt x="1114" y="5562"/>
                    </a:lnTo>
                    <a:lnTo>
                      <a:pt x="1124" y="5486"/>
                    </a:lnTo>
                    <a:lnTo>
                      <a:pt x="1124" y="5400"/>
                    </a:lnTo>
                    <a:lnTo>
                      <a:pt x="1095" y="5334"/>
                    </a:lnTo>
                    <a:lnTo>
                      <a:pt x="505" y="4743"/>
                    </a:lnTo>
                    <a:lnTo>
                      <a:pt x="447" y="4657"/>
                    </a:lnTo>
                    <a:lnTo>
                      <a:pt x="314" y="4534"/>
                    </a:lnTo>
                    <a:lnTo>
                      <a:pt x="314" y="4457"/>
                    </a:lnTo>
                    <a:lnTo>
                      <a:pt x="295" y="4371"/>
                    </a:lnTo>
                    <a:lnTo>
                      <a:pt x="171" y="4381"/>
                    </a:lnTo>
                    <a:lnTo>
                      <a:pt x="66" y="4314"/>
                    </a:lnTo>
                    <a:lnTo>
                      <a:pt x="0" y="4181"/>
                    </a:lnTo>
                    <a:lnTo>
                      <a:pt x="38" y="4029"/>
                    </a:lnTo>
                    <a:lnTo>
                      <a:pt x="209" y="3952"/>
                    </a:lnTo>
                    <a:lnTo>
                      <a:pt x="390" y="3933"/>
                    </a:lnTo>
                    <a:lnTo>
                      <a:pt x="467" y="3990"/>
                    </a:lnTo>
                    <a:lnTo>
                      <a:pt x="505" y="4000"/>
                    </a:lnTo>
                    <a:lnTo>
                      <a:pt x="686" y="3752"/>
                    </a:lnTo>
                    <a:lnTo>
                      <a:pt x="743" y="3695"/>
                    </a:lnTo>
                    <a:lnTo>
                      <a:pt x="819" y="3724"/>
                    </a:lnTo>
                    <a:lnTo>
                      <a:pt x="971" y="3667"/>
                    </a:lnTo>
                    <a:lnTo>
                      <a:pt x="1105" y="3714"/>
                    </a:lnTo>
                    <a:lnTo>
                      <a:pt x="1124" y="3914"/>
                    </a:lnTo>
                    <a:lnTo>
                      <a:pt x="1181" y="4095"/>
                    </a:lnTo>
                    <a:lnTo>
                      <a:pt x="1362" y="4219"/>
                    </a:lnTo>
                    <a:lnTo>
                      <a:pt x="1524" y="4171"/>
                    </a:lnTo>
                    <a:lnTo>
                      <a:pt x="1467" y="4133"/>
                    </a:lnTo>
                    <a:lnTo>
                      <a:pt x="1438" y="4067"/>
                    </a:lnTo>
                    <a:lnTo>
                      <a:pt x="1752" y="3981"/>
                    </a:lnTo>
                    <a:lnTo>
                      <a:pt x="1791" y="4019"/>
                    </a:lnTo>
                    <a:lnTo>
                      <a:pt x="1829" y="4143"/>
                    </a:lnTo>
                    <a:lnTo>
                      <a:pt x="1895" y="4229"/>
                    </a:lnTo>
                    <a:lnTo>
                      <a:pt x="2019" y="4295"/>
                    </a:lnTo>
                    <a:lnTo>
                      <a:pt x="2067" y="4448"/>
                    </a:lnTo>
                    <a:lnTo>
                      <a:pt x="2047" y="4552"/>
                    </a:lnTo>
                    <a:lnTo>
                      <a:pt x="2086" y="4638"/>
                    </a:lnTo>
                    <a:lnTo>
                      <a:pt x="2143" y="4714"/>
                    </a:lnTo>
                    <a:lnTo>
                      <a:pt x="2333" y="4838"/>
                    </a:lnTo>
                    <a:lnTo>
                      <a:pt x="2410" y="4867"/>
                    </a:lnTo>
                    <a:lnTo>
                      <a:pt x="2486" y="4838"/>
                    </a:lnTo>
                    <a:lnTo>
                      <a:pt x="2514" y="4810"/>
                    </a:lnTo>
                    <a:lnTo>
                      <a:pt x="2562" y="4752"/>
                    </a:lnTo>
                    <a:lnTo>
                      <a:pt x="2581" y="4743"/>
                    </a:lnTo>
                    <a:lnTo>
                      <a:pt x="2695" y="4695"/>
                    </a:lnTo>
                    <a:lnTo>
                      <a:pt x="2743" y="4657"/>
                    </a:lnTo>
                    <a:lnTo>
                      <a:pt x="2762" y="4552"/>
                    </a:lnTo>
                    <a:lnTo>
                      <a:pt x="2790" y="4514"/>
                    </a:lnTo>
                    <a:lnTo>
                      <a:pt x="3371" y="4124"/>
                    </a:lnTo>
                    <a:lnTo>
                      <a:pt x="3391" y="4038"/>
                    </a:lnTo>
                    <a:lnTo>
                      <a:pt x="3391" y="4000"/>
                    </a:lnTo>
                    <a:lnTo>
                      <a:pt x="3419" y="4000"/>
                    </a:lnTo>
                    <a:lnTo>
                      <a:pt x="3438" y="3990"/>
                    </a:lnTo>
                    <a:lnTo>
                      <a:pt x="3448" y="3962"/>
                    </a:lnTo>
                    <a:lnTo>
                      <a:pt x="3457" y="3933"/>
                    </a:lnTo>
                    <a:lnTo>
                      <a:pt x="3438" y="3876"/>
                    </a:lnTo>
                    <a:lnTo>
                      <a:pt x="3467" y="3848"/>
                    </a:lnTo>
                    <a:lnTo>
                      <a:pt x="3571" y="3810"/>
                    </a:lnTo>
                    <a:lnTo>
                      <a:pt x="3609" y="3743"/>
                    </a:lnTo>
                    <a:lnTo>
                      <a:pt x="3629" y="3695"/>
                    </a:lnTo>
                    <a:lnTo>
                      <a:pt x="3648" y="3657"/>
                    </a:lnTo>
                    <a:lnTo>
                      <a:pt x="3705" y="3638"/>
                    </a:lnTo>
                    <a:lnTo>
                      <a:pt x="3790" y="3629"/>
                    </a:lnTo>
                    <a:lnTo>
                      <a:pt x="4038" y="3600"/>
                    </a:lnTo>
                    <a:lnTo>
                      <a:pt x="4200" y="3438"/>
                    </a:lnTo>
                    <a:lnTo>
                      <a:pt x="4219" y="3391"/>
                    </a:lnTo>
                    <a:lnTo>
                      <a:pt x="4238" y="3362"/>
                    </a:lnTo>
                    <a:lnTo>
                      <a:pt x="4314" y="3210"/>
                    </a:lnTo>
                    <a:lnTo>
                      <a:pt x="4324" y="3172"/>
                    </a:lnTo>
                    <a:lnTo>
                      <a:pt x="4505" y="3133"/>
                    </a:lnTo>
                    <a:lnTo>
                      <a:pt x="4505" y="3105"/>
                    </a:lnTo>
                    <a:lnTo>
                      <a:pt x="4486" y="2962"/>
                    </a:lnTo>
                    <a:lnTo>
                      <a:pt x="4552" y="2886"/>
                    </a:lnTo>
                    <a:lnTo>
                      <a:pt x="4572" y="2848"/>
                    </a:lnTo>
                    <a:lnTo>
                      <a:pt x="4581" y="2771"/>
                    </a:lnTo>
                    <a:lnTo>
                      <a:pt x="4581" y="2676"/>
                    </a:lnTo>
                    <a:lnTo>
                      <a:pt x="4572" y="2629"/>
                    </a:lnTo>
                    <a:lnTo>
                      <a:pt x="4572" y="2591"/>
                    </a:lnTo>
                    <a:lnTo>
                      <a:pt x="4600" y="2533"/>
                    </a:lnTo>
                    <a:lnTo>
                      <a:pt x="4714" y="2400"/>
                    </a:lnTo>
                    <a:lnTo>
                      <a:pt x="4733" y="2362"/>
                    </a:lnTo>
                    <a:lnTo>
                      <a:pt x="4752" y="2295"/>
                    </a:lnTo>
                    <a:lnTo>
                      <a:pt x="4762" y="2248"/>
                    </a:lnTo>
                    <a:lnTo>
                      <a:pt x="4781" y="2124"/>
                    </a:lnTo>
                    <a:lnTo>
                      <a:pt x="4810" y="2067"/>
                    </a:lnTo>
                    <a:lnTo>
                      <a:pt x="4838" y="2029"/>
                    </a:lnTo>
                    <a:lnTo>
                      <a:pt x="4981" y="1924"/>
                    </a:lnTo>
                    <a:lnTo>
                      <a:pt x="5010" y="1924"/>
                    </a:lnTo>
                    <a:lnTo>
                      <a:pt x="5086" y="1924"/>
                    </a:lnTo>
                    <a:lnTo>
                      <a:pt x="5124" y="1914"/>
                    </a:lnTo>
                    <a:lnTo>
                      <a:pt x="5133" y="1886"/>
                    </a:lnTo>
                    <a:lnTo>
                      <a:pt x="5143" y="1848"/>
                    </a:lnTo>
                    <a:lnTo>
                      <a:pt x="5162" y="1829"/>
                    </a:lnTo>
                    <a:lnTo>
                      <a:pt x="5219" y="1819"/>
                    </a:lnTo>
                    <a:lnTo>
                      <a:pt x="5257" y="1857"/>
                    </a:lnTo>
                    <a:lnTo>
                      <a:pt x="5286" y="1895"/>
                    </a:lnTo>
                    <a:lnTo>
                      <a:pt x="5324" y="1924"/>
                    </a:lnTo>
                    <a:lnTo>
                      <a:pt x="5372" y="1943"/>
                    </a:lnTo>
                    <a:lnTo>
                      <a:pt x="5524" y="1924"/>
                    </a:lnTo>
                    <a:lnTo>
                      <a:pt x="5505" y="1924"/>
                    </a:lnTo>
                    <a:lnTo>
                      <a:pt x="5619" y="1924"/>
                    </a:lnTo>
                    <a:lnTo>
                      <a:pt x="5724" y="1895"/>
                    </a:lnTo>
                    <a:lnTo>
                      <a:pt x="5810" y="1810"/>
                    </a:lnTo>
                    <a:lnTo>
                      <a:pt x="5838" y="1657"/>
                    </a:lnTo>
                    <a:lnTo>
                      <a:pt x="5829" y="1590"/>
                    </a:lnTo>
                    <a:lnTo>
                      <a:pt x="5810" y="1552"/>
                    </a:lnTo>
                    <a:lnTo>
                      <a:pt x="5791" y="1505"/>
                    </a:lnTo>
                    <a:lnTo>
                      <a:pt x="5800" y="1419"/>
                    </a:lnTo>
                    <a:lnTo>
                      <a:pt x="5819" y="1352"/>
                    </a:lnTo>
                    <a:lnTo>
                      <a:pt x="5857" y="1276"/>
                    </a:lnTo>
                    <a:lnTo>
                      <a:pt x="5905" y="1219"/>
                    </a:lnTo>
                    <a:lnTo>
                      <a:pt x="5953" y="1191"/>
                    </a:lnTo>
                    <a:lnTo>
                      <a:pt x="6010" y="1181"/>
                    </a:lnTo>
                    <a:lnTo>
                      <a:pt x="6229" y="1191"/>
                    </a:lnTo>
                    <a:lnTo>
                      <a:pt x="6343" y="1171"/>
                    </a:lnTo>
                    <a:lnTo>
                      <a:pt x="6400" y="1171"/>
                    </a:lnTo>
                    <a:lnTo>
                      <a:pt x="6533" y="1229"/>
                    </a:lnTo>
                    <a:lnTo>
                      <a:pt x="6591" y="1248"/>
                    </a:lnTo>
                    <a:lnTo>
                      <a:pt x="6657" y="1238"/>
                    </a:lnTo>
                    <a:lnTo>
                      <a:pt x="6905" y="1076"/>
                    </a:lnTo>
                    <a:lnTo>
                      <a:pt x="6943" y="1067"/>
                    </a:lnTo>
                    <a:lnTo>
                      <a:pt x="7000" y="1067"/>
                    </a:lnTo>
                    <a:lnTo>
                      <a:pt x="7057" y="1010"/>
                    </a:lnTo>
                    <a:lnTo>
                      <a:pt x="7124" y="953"/>
                    </a:lnTo>
                    <a:lnTo>
                      <a:pt x="7172" y="914"/>
                    </a:lnTo>
                    <a:lnTo>
                      <a:pt x="7372" y="905"/>
                    </a:lnTo>
                    <a:lnTo>
                      <a:pt x="7438" y="876"/>
                    </a:lnTo>
                    <a:lnTo>
                      <a:pt x="7486" y="838"/>
                    </a:lnTo>
                    <a:lnTo>
                      <a:pt x="7581" y="733"/>
                    </a:lnTo>
                    <a:lnTo>
                      <a:pt x="7696" y="562"/>
                    </a:lnTo>
                    <a:lnTo>
                      <a:pt x="7714" y="543"/>
                    </a:lnTo>
                    <a:lnTo>
                      <a:pt x="7753" y="543"/>
                    </a:lnTo>
                    <a:lnTo>
                      <a:pt x="7810" y="572"/>
                    </a:lnTo>
                    <a:lnTo>
                      <a:pt x="7838" y="581"/>
                    </a:lnTo>
                    <a:lnTo>
                      <a:pt x="7934" y="524"/>
                    </a:lnTo>
                    <a:lnTo>
                      <a:pt x="8000" y="409"/>
                    </a:lnTo>
                    <a:lnTo>
                      <a:pt x="8124" y="152"/>
                    </a:lnTo>
                    <a:lnTo>
                      <a:pt x="8191" y="76"/>
                    </a:lnTo>
                    <a:lnTo>
                      <a:pt x="8200" y="76"/>
                    </a:lnTo>
                    <a:lnTo>
                      <a:pt x="8229" y="38"/>
                    </a:lnTo>
                    <a:lnTo>
                      <a:pt x="8333" y="0"/>
                    </a:lnTo>
                    <a:lnTo>
                      <a:pt x="8448" y="10"/>
                    </a:lnTo>
                    <a:lnTo>
                      <a:pt x="8562" y="67"/>
                    </a:lnTo>
                    <a:lnTo>
                      <a:pt x="8514" y="219"/>
                    </a:lnTo>
                    <a:lnTo>
                      <a:pt x="8514" y="295"/>
                    </a:lnTo>
                    <a:lnTo>
                      <a:pt x="8610" y="295"/>
                    </a:lnTo>
                    <a:lnTo>
                      <a:pt x="8629" y="295"/>
                    </a:lnTo>
                    <a:lnTo>
                      <a:pt x="8657" y="333"/>
                    </a:lnTo>
                    <a:lnTo>
                      <a:pt x="8657" y="391"/>
                    </a:lnTo>
                    <a:lnTo>
                      <a:pt x="8648" y="438"/>
                    </a:lnTo>
                    <a:lnTo>
                      <a:pt x="8648" y="514"/>
                    </a:lnTo>
                    <a:lnTo>
                      <a:pt x="8686" y="610"/>
                    </a:lnTo>
                    <a:lnTo>
                      <a:pt x="8848" y="857"/>
                    </a:lnTo>
                    <a:lnTo>
                      <a:pt x="8867" y="886"/>
                    </a:lnTo>
                    <a:lnTo>
                      <a:pt x="8895" y="886"/>
                    </a:lnTo>
                    <a:lnTo>
                      <a:pt x="8915" y="886"/>
                    </a:lnTo>
                    <a:lnTo>
                      <a:pt x="8943" y="857"/>
                    </a:lnTo>
                    <a:lnTo>
                      <a:pt x="8953" y="857"/>
                    </a:lnTo>
                    <a:lnTo>
                      <a:pt x="8972" y="857"/>
                    </a:lnTo>
                    <a:lnTo>
                      <a:pt x="8981" y="857"/>
                    </a:lnTo>
                    <a:lnTo>
                      <a:pt x="9048" y="886"/>
                    </a:lnTo>
                    <a:lnTo>
                      <a:pt x="9095" y="895"/>
                    </a:lnTo>
                    <a:lnTo>
                      <a:pt x="9153" y="886"/>
                    </a:lnTo>
                    <a:lnTo>
                      <a:pt x="9210" y="857"/>
                    </a:lnTo>
                    <a:lnTo>
                      <a:pt x="9229" y="857"/>
                    </a:lnTo>
                    <a:lnTo>
                      <a:pt x="9238" y="857"/>
                    </a:lnTo>
                    <a:lnTo>
                      <a:pt x="9257" y="867"/>
                    </a:lnTo>
                    <a:lnTo>
                      <a:pt x="9496" y="1191"/>
                    </a:lnTo>
                    <a:lnTo>
                      <a:pt x="9543" y="1286"/>
                    </a:lnTo>
                    <a:lnTo>
                      <a:pt x="9591" y="1448"/>
                    </a:lnTo>
                    <a:lnTo>
                      <a:pt x="9648" y="1562"/>
                    </a:lnTo>
                    <a:lnTo>
                      <a:pt x="9667" y="1581"/>
                    </a:lnTo>
                    <a:lnTo>
                      <a:pt x="9715" y="1552"/>
                    </a:lnTo>
                    <a:lnTo>
                      <a:pt x="9953" y="1552"/>
                    </a:lnTo>
                    <a:lnTo>
                      <a:pt x="10010" y="1533"/>
                    </a:lnTo>
                    <a:lnTo>
                      <a:pt x="10067" y="1505"/>
                    </a:lnTo>
                    <a:lnTo>
                      <a:pt x="10124" y="1486"/>
                    </a:lnTo>
                    <a:lnTo>
                      <a:pt x="10181" y="1524"/>
                    </a:lnTo>
                    <a:lnTo>
                      <a:pt x="10191" y="1543"/>
                    </a:lnTo>
                    <a:lnTo>
                      <a:pt x="10305" y="1610"/>
                    </a:lnTo>
                    <a:lnTo>
                      <a:pt x="10400" y="1705"/>
                    </a:lnTo>
                    <a:lnTo>
                      <a:pt x="10448" y="1762"/>
                    </a:lnTo>
                    <a:lnTo>
                      <a:pt x="10477" y="1829"/>
                    </a:lnTo>
                    <a:lnTo>
                      <a:pt x="10505" y="1914"/>
                    </a:lnTo>
                    <a:lnTo>
                      <a:pt x="10495" y="1971"/>
                    </a:lnTo>
                    <a:lnTo>
                      <a:pt x="10467" y="2009"/>
                    </a:lnTo>
                    <a:lnTo>
                      <a:pt x="10467" y="2095"/>
                    </a:lnTo>
                    <a:lnTo>
                      <a:pt x="10410" y="2162"/>
                    </a:lnTo>
                    <a:lnTo>
                      <a:pt x="10438" y="2219"/>
                    </a:lnTo>
                    <a:lnTo>
                      <a:pt x="10553" y="2314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6889" name="Freeform 2">
                <a:extLst>
                  <a:ext uri="{FF2B5EF4-FFF2-40B4-BE49-F238E27FC236}">
                    <a16:creationId xmlns:a16="http://schemas.microsoft.com/office/drawing/2014/main" id="{32A43BA9-BF81-6B4C-86E3-FB68D9039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4813" y="4214813"/>
                <a:ext cx="3411537" cy="2287587"/>
              </a:xfrm>
              <a:custGeom>
                <a:avLst/>
                <a:gdLst>
                  <a:gd name="T0" fmla="*/ 2992924 w 9478"/>
                  <a:gd name="T1" fmla="*/ 1073229 h 6354"/>
                  <a:gd name="T2" fmla="*/ 2910497 w 9478"/>
                  <a:gd name="T3" fmla="*/ 1275562 h 6354"/>
                  <a:gd name="T4" fmla="*/ 2848947 w 9478"/>
                  <a:gd name="T5" fmla="*/ 1446933 h 6354"/>
                  <a:gd name="T6" fmla="*/ 2776958 w 9478"/>
                  <a:gd name="T7" fmla="*/ 1652866 h 6354"/>
                  <a:gd name="T8" fmla="*/ 2625782 w 9478"/>
                  <a:gd name="T9" fmla="*/ 1704350 h 6354"/>
                  <a:gd name="T10" fmla="*/ 2509521 w 9478"/>
                  <a:gd name="T11" fmla="*/ 1680228 h 6354"/>
                  <a:gd name="T12" fmla="*/ 2430693 w 9478"/>
                  <a:gd name="T13" fmla="*/ 1666547 h 6354"/>
                  <a:gd name="T14" fmla="*/ 2303633 w 9478"/>
                  <a:gd name="T15" fmla="*/ 1731711 h 6354"/>
                  <a:gd name="T16" fmla="*/ 2286716 w 9478"/>
                  <a:gd name="T17" fmla="*/ 1803716 h 6354"/>
                  <a:gd name="T18" fmla="*/ 2245323 w 9478"/>
                  <a:gd name="T19" fmla="*/ 1882561 h 6354"/>
                  <a:gd name="T20" fmla="*/ 2084428 w 9478"/>
                  <a:gd name="T21" fmla="*/ 1862040 h 6354"/>
                  <a:gd name="T22" fmla="*/ 1659336 w 9478"/>
                  <a:gd name="T23" fmla="*/ 1889401 h 6354"/>
                  <a:gd name="T24" fmla="*/ 1573670 w 9478"/>
                  <a:gd name="T25" fmla="*/ 1868880 h 6354"/>
                  <a:gd name="T26" fmla="*/ 1354104 w 9478"/>
                  <a:gd name="T27" fmla="*/ 1848359 h 6354"/>
                  <a:gd name="T28" fmla="*/ 1069750 w 9478"/>
                  <a:gd name="T29" fmla="*/ 1841518 h 6354"/>
                  <a:gd name="T30" fmla="*/ 874301 w 9478"/>
                  <a:gd name="T31" fmla="*/ 1862040 h 6354"/>
                  <a:gd name="T32" fmla="*/ 812391 w 9478"/>
                  <a:gd name="T33" fmla="*/ 1957806 h 6354"/>
                  <a:gd name="T34" fmla="*/ 747241 w 9478"/>
                  <a:gd name="T35" fmla="*/ 2019730 h 6354"/>
                  <a:gd name="T36" fmla="*/ 637459 w 9478"/>
                  <a:gd name="T37" fmla="*/ 2078054 h 6354"/>
                  <a:gd name="T38" fmla="*/ 565830 w 9478"/>
                  <a:gd name="T39" fmla="*/ 2160139 h 6354"/>
                  <a:gd name="T40" fmla="*/ 359943 w 9478"/>
                  <a:gd name="T41" fmla="*/ 2094975 h 6354"/>
                  <a:gd name="T42" fmla="*/ 233243 w 9478"/>
                  <a:gd name="T43" fmla="*/ 2211622 h 6354"/>
                  <a:gd name="T44" fmla="*/ 240082 w 9478"/>
                  <a:gd name="T45" fmla="*/ 2256265 h 6354"/>
                  <a:gd name="T46" fmla="*/ 96105 w 9478"/>
                  <a:gd name="T47" fmla="*/ 2266706 h 6354"/>
                  <a:gd name="T48" fmla="*/ 44633 w 9478"/>
                  <a:gd name="T49" fmla="*/ 2228903 h 6354"/>
                  <a:gd name="T50" fmla="*/ 51472 w 9478"/>
                  <a:gd name="T51" fmla="*/ 2002449 h 6354"/>
                  <a:gd name="T52" fmla="*/ 51472 w 9478"/>
                  <a:gd name="T53" fmla="*/ 1916763 h 6354"/>
                  <a:gd name="T54" fmla="*/ 82427 w 9478"/>
                  <a:gd name="T55" fmla="*/ 1796875 h 6354"/>
                  <a:gd name="T56" fmla="*/ 65150 w 9478"/>
                  <a:gd name="T57" fmla="*/ 1741792 h 6354"/>
                  <a:gd name="T58" fmla="*/ 126700 w 9478"/>
                  <a:gd name="T59" fmla="*/ 1481135 h 6354"/>
                  <a:gd name="T60" fmla="*/ 85666 w 9478"/>
                  <a:gd name="T61" fmla="*/ 1076829 h 6354"/>
                  <a:gd name="T62" fmla="*/ 253760 w 9478"/>
                  <a:gd name="T63" fmla="*/ 888177 h 6354"/>
                  <a:gd name="T64" fmla="*/ 226404 w 9478"/>
                  <a:gd name="T65" fmla="*/ 785210 h 6354"/>
                  <a:gd name="T66" fmla="*/ 168093 w 9478"/>
                  <a:gd name="T67" fmla="*/ 695925 h 6354"/>
                  <a:gd name="T68" fmla="*/ 205887 w 9478"/>
                  <a:gd name="T69" fmla="*/ 565956 h 6354"/>
                  <a:gd name="T70" fmla="*/ 202288 w 9478"/>
                  <a:gd name="T71" fmla="*/ 390985 h 6354"/>
                  <a:gd name="T72" fmla="*/ 353104 w 9478"/>
                  <a:gd name="T73" fmla="*/ 274338 h 6354"/>
                  <a:gd name="T74" fmla="*/ 620541 w 9478"/>
                  <a:gd name="T75" fmla="*/ 291619 h 6354"/>
                  <a:gd name="T76" fmla="*/ 768118 w 9478"/>
                  <a:gd name="T77" fmla="*/ 277938 h 6354"/>
                  <a:gd name="T78" fmla="*/ 990562 w 9478"/>
                  <a:gd name="T79" fmla="*/ 360023 h 6354"/>
                  <a:gd name="T80" fmla="*/ 1244322 w 9478"/>
                  <a:gd name="T81" fmla="*/ 504032 h 6354"/>
                  <a:gd name="T82" fmla="*/ 1457048 w 9478"/>
                  <a:gd name="T83" fmla="*/ 415107 h 6354"/>
                  <a:gd name="T84" fmla="*/ 1559992 w 9478"/>
                  <a:gd name="T85" fmla="*/ 490352 h 6354"/>
                  <a:gd name="T86" fmla="*/ 1597426 w 9478"/>
                  <a:gd name="T87" fmla="*/ 562356 h 6354"/>
                  <a:gd name="T88" fmla="*/ 1546314 w 9478"/>
                  <a:gd name="T89" fmla="*/ 613839 h 6354"/>
                  <a:gd name="T90" fmla="*/ 1439771 w 9478"/>
                  <a:gd name="T91" fmla="*/ 737327 h 6354"/>
                  <a:gd name="T92" fmla="*/ 1775597 w 9478"/>
                  <a:gd name="T93" fmla="*/ 805732 h 6354"/>
                  <a:gd name="T94" fmla="*/ 1930013 w 9478"/>
                  <a:gd name="T95" fmla="*/ 641201 h 6354"/>
                  <a:gd name="T96" fmla="*/ 2152817 w 9478"/>
                  <a:gd name="T97" fmla="*/ 545075 h 6354"/>
                  <a:gd name="T98" fmla="*/ 2269439 w 9478"/>
                  <a:gd name="T99" fmla="*/ 541835 h 6354"/>
                  <a:gd name="T100" fmla="*/ 2307233 w 9478"/>
                  <a:gd name="T101" fmla="*/ 308540 h 6354"/>
                  <a:gd name="T102" fmla="*/ 2454449 w 9478"/>
                  <a:gd name="T103" fmla="*/ 171371 h 6354"/>
                  <a:gd name="T104" fmla="*/ 2550554 w 9478"/>
                  <a:gd name="T105" fmla="*/ 75605 h 6354"/>
                  <a:gd name="T106" fmla="*/ 2807553 w 9478"/>
                  <a:gd name="T107" fmla="*/ 113047 h 6354"/>
                  <a:gd name="T108" fmla="*/ 2975646 w 9478"/>
                  <a:gd name="T109" fmla="*/ 411506 h 6354"/>
                  <a:gd name="T110" fmla="*/ 3157417 w 9478"/>
                  <a:gd name="T111" fmla="*/ 490352 h 6354"/>
                  <a:gd name="T112" fmla="*/ 3369784 w 9478"/>
                  <a:gd name="T113" fmla="*/ 384145 h 6354"/>
                  <a:gd name="T114" fmla="*/ 3407578 w 9478"/>
                  <a:gd name="T115" fmla="*/ 421947 h 6354"/>
                  <a:gd name="T116" fmla="*/ 3311473 w 9478"/>
                  <a:gd name="T117" fmla="*/ 593318 h 6354"/>
                  <a:gd name="T118" fmla="*/ 3253162 w 9478"/>
                  <a:gd name="T119" fmla="*/ 695925 h 6354"/>
                  <a:gd name="T120" fmla="*/ 3174335 w 9478"/>
                  <a:gd name="T121" fmla="*/ 843534 h 6354"/>
                  <a:gd name="T122" fmla="*/ 3212129 w 9478"/>
                  <a:gd name="T123" fmla="*/ 922379 h 63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478" h="6354">
                    <a:moveTo>
                      <a:pt x="8667" y="2781"/>
                    </a:moveTo>
                    <a:lnTo>
                      <a:pt x="8648" y="2838"/>
                    </a:lnTo>
                    <a:lnTo>
                      <a:pt x="8572" y="2933"/>
                    </a:lnTo>
                    <a:lnTo>
                      <a:pt x="8505" y="2971"/>
                    </a:lnTo>
                    <a:lnTo>
                      <a:pt x="8381" y="2962"/>
                    </a:lnTo>
                    <a:lnTo>
                      <a:pt x="8315" y="2981"/>
                    </a:lnTo>
                    <a:lnTo>
                      <a:pt x="8267" y="3038"/>
                    </a:lnTo>
                    <a:lnTo>
                      <a:pt x="8248" y="3134"/>
                    </a:lnTo>
                    <a:lnTo>
                      <a:pt x="8229" y="3314"/>
                    </a:lnTo>
                    <a:lnTo>
                      <a:pt x="8191" y="3400"/>
                    </a:lnTo>
                    <a:lnTo>
                      <a:pt x="8134" y="3467"/>
                    </a:lnTo>
                    <a:lnTo>
                      <a:pt x="8086" y="3543"/>
                    </a:lnTo>
                    <a:lnTo>
                      <a:pt x="8077" y="3648"/>
                    </a:lnTo>
                    <a:lnTo>
                      <a:pt x="8172" y="3829"/>
                    </a:lnTo>
                    <a:lnTo>
                      <a:pt x="8200" y="3934"/>
                    </a:lnTo>
                    <a:lnTo>
                      <a:pt x="8124" y="3991"/>
                    </a:lnTo>
                    <a:lnTo>
                      <a:pt x="7981" y="4000"/>
                    </a:lnTo>
                    <a:lnTo>
                      <a:pt x="7915" y="4019"/>
                    </a:lnTo>
                    <a:lnTo>
                      <a:pt x="7857" y="4086"/>
                    </a:lnTo>
                    <a:lnTo>
                      <a:pt x="7829" y="4191"/>
                    </a:lnTo>
                    <a:lnTo>
                      <a:pt x="7819" y="4400"/>
                    </a:lnTo>
                    <a:lnTo>
                      <a:pt x="7791" y="4495"/>
                    </a:lnTo>
                    <a:lnTo>
                      <a:pt x="7753" y="4562"/>
                    </a:lnTo>
                    <a:lnTo>
                      <a:pt x="7715" y="4591"/>
                    </a:lnTo>
                    <a:lnTo>
                      <a:pt x="7619" y="4591"/>
                    </a:lnTo>
                    <a:lnTo>
                      <a:pt x="7600" y="4600"/>
                    </a:lnTo>
                    <a:lnTo>
                      <a:pt x="7448" y="4791"/>
                    </a:lnTo>
                    <a:lnTo>
                      <a:pt x="7381" y="4810"/>
                    </a:lnTo>
                    <a:lnTo>
                      <a:pt x="7324" y="4762"/>
                    </a:lnTo>
                    <a:lnTo>
                      <a:pt x="7295" y="4734"/>
                    </a:lnTo>
                    <a:lnTo>
                      <a:pt x="7277" y="4714"/>
                    </a:lnTo>
                    <a:lnTo>
                      <a:pt x="7248" y="4714"/>
                    </a:lnTo>
                    <a:lnTo>
                      <a:pt x="7210" y="4734"/>
                    </a:lnTo>
                    <a:lnTo>
                      <a:pt x="7153" y="4734"/>
                    </a:lnTo>
                    <a:lnTo>
                      <a:pt x="7029" y="4676"/>
                    </a:lnTo>
                    <a:lnTo>
                      <a:pt x="6972" y="4667"/>
                    </a:lnTo>
                    <a:lnTo>
                      <a:pt x="6943" y="4676"/>
                    </a:lnTo>
                    <a:lnTo>
                      <a:pt x="6896" y="4705"/>
                    </a:lnTo>
                    <a:lnTo>
                      <a:pt x="6867" y="4705"/>
                    </a:lnTo>
                    <a:lnTo>
                      <a:pt x="6838" y="4696"/>
                    </a:lnTo>
                    <a:lnTo>
                      <a:pt x="6781" y="4638"/>
                    </a:lnTo>
                    <a:lnTo>
                      <a:pt x="6753" y="4629"/>
                    </a:lnTo>
                    <a:lnTo>
                      <a:pt x="6686" y="4619"/>
                    </a:lnTo>
                    <a:lnTo>
                      <a:pt x="6610" y="4638"/>
                    </a:lnTo>
                    <a:lnTo>
                      <a:pt x="6581" y="4657"/>
                    </a:lnTo>
                    <a:lnTo>
                      <a:pt x="6543" y="4676"/>
                    </a:lnTo>
                    <a:lnTo>
                      <a:pt x="6419" y="4781"/>
                    </a:lnTo>
                    <a:lnTo>
                      <a:pt x="6400" y="4810"/>
                    </a:lnTo>
                    <a:lnTo>
                      <a:pt x="6410" y="4857"/>
                    </a:lnTo>
                    <a:lnTo>
                      <a:pt x="6438" y="4962"/>
                    </a:lnTo>
                    <a:lnTo>
                      <a:pt x="6438" y="5000"/>
                    </a:lnTo>
                    <a:lnTo>
                      <a:pt x="6410" y="5029"/>
                    </a:lnTo>
                    <a:lnTo>
                      <a:pt x="6381" y="5019"/>
                    </a:lnTo>
                    <a:lnTo>
                      <a:pt x="6353" y="5010"/>
                    </a:lnTo>
                    <a:lnTo>
                      <a:pt x="6324" y="5019"/>
                    </a:lnTo>
                    <a:lnTo>
                      <a:pt x="6305" y="5057"/>
                    </a:lnTo>
                    <a:lnTo>
                      <a:pt x="6305" y="5115"/>
                    </a:lnTo>
                    <a:lnTo>
                      <a:pt x="6305" y="5124"/>
                    </a:lnTo>
                    <a:lnTo>
                      <a:pt x="6286" y="5172"/>
                    </a:lnTo>
                    <a:lnTo>
                      <a:pt x="6238" y="5229"/>
                    </a:lnTo>
                    <a:lnTo>
                      <a:pt x="6172" y="5257"/>
                    </a:lnTo>
                    <a:lnTo>
                      <a:pt x="5981" y="5295"/>
                    </a:lnTo>
                    <a:lnTo>
                      <a:pt x="5962" y="5295"/>
                    </a:lnTo>
                    <a:lnTo>
                      <a:pt x="5924" y="5276"/>
                    </a:lnTo>
                    <a:lnTo>
                      <a:pt x="5886" y="5257"/>
                    </a:lnTo>
                    <a:lnTo>
                      <a:pt x="5791" y="5172"/>
                    </a:lnTo>
                    <a:lnTo>
                      <a:pt x="5667" y="5115"/>
                    </a:lnTo>
                    <a:lnTo>
                      <a:pt x="5534" y="5086"/>
                    </a:lnTo>
                    <a:lnTo>
                      <a:pt x="5448" y="5210"/>
                    </a:lnTo>
                    <a:lnTo>
                      <a:pt x="4924" y="5229"/>
                    </a:lnTo>
                    <a:lnTo>
                      <a:pt x="4791" y="5400"/>
                    </a:lnTo>
                    <a:lnTo>
                      <a:pt x="4610" y="5248"/>
                    </a:lnTo>
                    <a:lnTo>
                      <a:pt x="4552" y="5219"/>
                    </a:lnTo>
                    <a:lnTo>
                      <a:pt x="4467" y="5257"/>
                    </a:lnTo>
                    <a:lnTo>
                      <a:pt x="4448" y="5267"/>
                    </a:lnTo>
                    <a:lnTo>
                      <a:pt x="4419" y="5248"/>
                    </a:lnTo>
                    <a:lnTo>
                      <a:pt x="4381" y="5200"/>
                    </a:lnTo>
                    <a:lnTo>
                      <a:pt x="4372" y="5191"/>
                    </a:lnTo>
                    <a:lnTo>
                      <a:pt x="4314" y="5172"/>
                    </a:lnTo>
                    <a:lnTo>
                      <a:pt x="4286" y="5181"/>
                    </a:lnTo>
                    <a:lnTo>
                      <a:pt x="4200" y="5219"/>
                    </a:lnTo>
                    <a:lnTo>
                      <a:pt x="4105" y="5229"/>
                    </a:lnTo>
                    <a:lnTo>
                      <a:pt x="3972" y="5153"/>
                    </a:lnTo>
                    <a:lnTo>
                      <a:pt x="3762" y="5134"/>
                    </a:lnTo>
                    <a:lnTo>
                      <a:pt x="3629" y="5162"/>
                    </a:lnTo>
                    <a:lnTo>
                      <a:pt x="3572" y="5181"/>
                    </a:lnTo>
                    <a:lnTo>
                      <a:pt x="3305" y="5295"/>
                    </a:lnTo>
                    <a:lnTo>
                      <a:pt x="3248" y="5286"/>
                    </a:lnTo>
                    <a:lnTo>
                      <a:pt x="3048" y="5162"/>
                    </a:lnTo>
                    <a:lnTo>
                      <a:pt x="2972" y="5115"/>
                    </a:lnTo>
                    <a:lnTo>
                      <a:pt x="2905" y="5086"/>
                    </a:lnTo>
                    <a:lnTo>
                      <a:pt x="2838" y="5086"/>
                    </a:lnTo>
                    <a:lnTo>
                      <a:pt x="2638" y="5124"/>
                    </a:lnTo>
                    <a:lnTo>
                      <a:pt x="2571" y="5124"/>
                    </a:lnTo>
                    <a:lnTo>
                      <a:pt x="2514" y="5134"/>
                    </a:lnTo>
                    <a:lnTo>
                      <a:pt x="2429" y="5172"/>
                    </a:lnTo>
                    <a:lnTo>
                      <a:pt x="2353" y="5219"/>
                    </a:lnTo>
                    <a:lnTo>
                      <a:pt x="2305" y="5276"/>
                    </a:lnTo>
                    <a:lnTo>
                      <a:pt x="2315" y="5315"/>
                    </a:lnTo>
                    <a:lnTo>
                      <a:pt x="2333" y="5353"/>
                    </a:lnTo>
                    <a:lnTo>
                      <a:pt x="2343" y="5400"/>
                    </a:lnTo>
                    <a:lnTo>
                      <a:pt x="2257" y="5438"/>
                    </a:lnTo>
                    <a:lnTo>
                      <a:pt x="2238" y="5476"/>
                    </a:lnTo>
                    <a:lnTo>
                      <a:pt x="2219" y="5514"/>
                    </a:lnTo>
                    <a:lnTo>
                      <a:pt x="2200" y="5543"/>
                    </a:lnTo>
                    <a:lnTo>
                      <a:pt x="2143" y="5591"/>
                    </a:lnTo>
                    <a:lnTo>
                      <a:pt x="2114" y="5600"/>
                    </a:lnTo>
                    <a:lnTo>
                      <a:pt x="2076" y="5610"/>
                    </a:lnTo>
                    <a:lnTo>
                      <a:pt x="2038" y="5629"/>
                    </a:lnTo>
                    <a:lnTo>
                      <a:pt x="2010" y="5667"/>
                    </a:lnTo>
                    <a:lnTo>
                      <a:pt x="1981" y="5714"/>
                    </a:lnTo>
                    <a:lnTo>
                      <a:pt x="1952" y="5752"/>
                    </a:lnTo>
                    <a:lnTo>
                      <a:pt x="1895" y="5772"/>
                    </a:lnTo>
                    <a:lnTo>
                      <a:pt x="1771" y="5772"/>
                    </a:lnTo>
                    <a:lnTo>
                      <a:pt x="1714" y="5781"/>
                    </a:lnTo>
                    <a:lnTo>
                      <a:pt x="1686" y="5810"/>
                    </a:lnTo>
                    <a:lnTo>
                      <a:pt x="1648" y="5829"/>
                    </a:lnTo>
                    <a:lnTo>
                      <a:pt x="1619" y="5895"/>
                    </a:lnTo>
                    <a:lnTo>
                      <a:pt x="1610" y="5953"/>
                    </a:lnTo>
                    <a:lnTo>
                      <a:pt x="1572" y="6000"/>
                    </a:lnTo>
                    <a:lnTo>
                      <a:pt x="1476" y="6019"/>
                    </a:lnTo>
                    <a:lnTo>
                      <a:pt x="1191" y="5981"/>
                    </a:lnTo>
                    <a:lnTo>
                      <a:pt x="1114" y="5943"/>
                    </a:lnTo>
                    <a:lnTo>
                      <a:pt x="1067" y="5848"/>
                    </a:lnTo>
                    <a:lnTo>
                      <a:pt x="1000" y="5819"/>
                    </a:lnTo>
                    <a:lnTo>
                      <a:pt x="924" y="5857"/>
                    </a:lnTo>
                    <a:lnTo>
                      <a:pt x="867" y="5943"/>
                    </a:lnTo>
                    <a:lnTo>
                      <a:pt x="867" y="6086"/>
                    </a:lnTo>
                    <a:lnTo>
                      <a:pt x="810" y="6095"/>
                    </a:lnTo>
                    <a:lnTo>
                      <a:pt x="724" y="6086"/>
                    </a:lnTo>
                    <a:lnTo>
                      <a:pt x="648" y="6143"/>
                    </a:lnTo>
                    <a:lnTo>
                      <a:pt x="638" y="6162"/>
                    </a:lnTo>
                    <a:lnTo>
                      <a:pt x="629" y="6181"/>
                    </a:lnTo>
                    <a:lnTo>
                      <a:pt x="638" y="6191"/>
                    </a:lnTo>
                    <a:lnTo>
                      <a:pt x="657" y="6238"/>
                    </a:lnTo>
                    <a:lnTo>
                      <a:pt x="667" y="6257"/>
                    </a:lnTo>
                    <a:lnTo>
                      <a:pt x="667" y="6267"/>
                    </a:lnTo>
                    <a:lnTo>
                      <a:pt x="648" y="6276"/>
                    </a:lnTo>
                    <a:lnTo>
                      <a:pt x="581" y="6248"/>
                    </a:lnTo>
                    <a:lnTo>
                      <a:pt x="381" y="6238"/>
                    </a:lnTo>
                    <a:lnTo>
                      <a:pt x="334" y="6238"/>
                    </a:lnTo>
                    <a:lnTo>
                      <a:pt x="305" y="6276"/>
                    </a:lnTo>
                    <a:lnTo>
                      <a:pt x="267" y="6296"/>
                    </a:lnTo>
                    <a:lnTo>
                      <a:pt x="200" y="6314"/>
                    </a:lnTo>
                    <a:lnTo>
                      <a:pt x="143" y="6353"/>
                    </a:lnTo>
                    <a:lnTo>
                      <a:pt x="124" y="6353"/>
                    </a:lnTo>
                    <a:lnTo>
                      <a:pt x="57" y="6286"/>
                    </a:lnTo>
                    <a:lnTo>
                      <a:pt x="124" y="6191"/>
                    </a:lnTo>
                    <a:lnTo>
                      <a:pt x="152" y="6048"/>
                    </a:lnTo>
                    <a:lnTo>
                      <a:pt x="200" y="5962"/>
                    </a:lnTo>
                    <a:lnTo>
                      <a:pt x="219" y="5857"/>
                    </a:lnTo>
                    <a:lnTo>
                      <a:pt x="200" y="5791"/>
                    </a:lnTo>
                    <a:lnTo>
                      <a:pt x="200" y="5676"/>
                    </a:lnTo>
                    <a:lnTo>
                      <a:pt x="143" y="5562"/>
                    </a:lnTo>
                    <a:lnTo>
                      <a:pt x="143" y="5496"/>
                    </a:lnTo>
                    <a:lnTo>
                      <a:pt x="124" y="5438"/>
                    </a:lnTo>
                    <a:lnTo>
                      <a:pt x="67" y="5429"/>
                    </a:lnTo>
                    <a:lnTo>
                      <a:pt x="0" y="5438"/>
                    </a:lnTo>
                    <a:lnTo>
                      <a:pt x="76" y="5400"/>
                    </a:lnTo>
                    <a:lnTo>
                      <a:pt x="143" y="5324"/>
                    </a:lnTo>
                    <a:lnTo>
                      <a:pt x="76" y="5286"/>
                    </a:lnTo>
                    <a:lnTo>
                      <a:pt x="29" y="5191"/>
                    </a:lnTo>
                    <a:lnTo>
                      <a:pt x="57" y="5143"/>
                    </a:lnTo>
                    <a:lnTo>
                      <a:pt x="105" y="5172"/>
                    </a:lnTo>
                    <a:lnTo>
                      <a:pt x="162" y="5143"/>
                    </a:lnTo>
                    <a:lnTo>
                      <a:pt x="229" y="4991"/>
                    </a:lnTo>
                    <a:lnTo>
                      <a:pt x="200" y="4934"/>
                    </a:lnTo>
                    <a:lnTo>
                      <a:pt x="162" y="4952"/>
                    </a:lnTo>
                    <a:lnTo>
                      <a:pt x="124" y="4934"/>
                    </a:lnTo>
                    <a:lnTo>
                      <a:pt x="114" y="4905"/>
                    </a:lnTo>
                    <a:lnTo>
                      <a:pt x="124" y="4886"/>
                    </a:lnTo>
                    <a:lnTo>
                      <a:pt x="181" y="4838"/>
                    </a:lnTo>
                    <a:lnTo>
                      <a:pt x="372" y="4800"/>
                    </a:lnTo>
                    <a:lnTo>
                      <a:pt x="429" y="4743"/>
                    </a:lnTo>
                    <a:lnTo>
                      <a:pt x="419" y="4343"/>
                    </a:lnTo>
                    <a:lnTo>
                      <a:pt x="410" y="4286"/>
                    </a:lnTo>
                    <a:lnTo>
                      <a:pt x="362" y="4191"/>
                    </a:lnTo>
                    <a:lnTo>
                      <a:pt x="352" y="4114"/>
                    </a:lnTo>
                    <a:lnTo>
                      <a:pt x="372" y="3943"/>
                    </a:lnTo>
                    <a:lnTo>
                      <a:pt x="448" y="3686"/>
                    </a:lnTo>
                    <a:lnTo>
                      <a:pt x="448" y="3543"/>
                    </a:lnTo>
                    <a:lnTo>
                      <a:pt x="400" y="3381"/>
                    </a:lnTo>
                    <a:lnTo>
                      <a:pt x="305" y="3096"/>
                    </a:lnTo>
                    <a:lnTo>
                      <a:pt x="238" y="2991"/>
                    </a:lnTo>
                    <a:lnTo>
                      <a:pt x="334" y="2886"/>
                    </a:lnTo>
                    <a:lnTo>
                      <a:pt x="552" y="2791"/>
                    </a:lnTo>
                    <a:lnTo>
                      <a:pt x="648" y="2695"/>
                    </a:lnTo>
                    <a:lnTo>
                      <a:pt x="695" y="2600"/>
                    </a:lnTo>
                    <a:lnTo>
                      <a:pt x="714" y="2543"/>
                    </a:lnTo>
                    <a:lnTo>
                      <a:pt x="705" y="2467"/>
                    </a:lnTo>
                    <a:lnTo>
                      <a:pt x="667" y="2362"/>
                    </a:lnTo>
                    <a:lnTo>
                      <a:pt x="667" y="2324"/>
                    </a:lnTo>
                    <a:lnTo>
                      <a:pt x="667" y="2267"/>
                    </a:lnTo>
                    <a:lnTo>
                      <a:pt x="657" y="2219"/>
                    </a:lnTo>
                    <a:lnTo>
                      <a:pt x="638" y="2200"/>
                    </a:lnTo>
                    <a:lnTo>
                      <a:pt x="629" y="2181"/>
                    </a:lnTo>
                    <a:lnTo>
                      <a:pt x="572" y="2095"/>
                    </a:lnTo>
                    <a:lnTo>
                      <a:pt x="552" y="2086"/>
                    </a:lnTo>
                    <a:lnTo>
                      <a:pt x="543" y="2067"/>
                    </a:lnTo>
                    <a:lnTo>
                      <a:pt x="486" y="2000"/>
                    </a:lnTo>
                    <a:lnTo>
                      <a:pt x="467" y="1972"/>
                    </a:lnTo>
                    <a:lnTo>
                      <a:pt x="467" y="1933"/>
                    </a:lnTo>
                    <a:lnTo>
                      <a:pt x="467" y="1867"/>
                    </a:lnTo>
                    <a:lnTo>
                      <a:pt x="467" y="1790"/>
                    </a:lnTo>
                    <a:lnTo>
                      <a:pt x="476" y="1733"/>
                    </a:lnTo>
                    <a:lnTo>
                      <a:pt x="505" y="1657"/>
                    </a:lnTo>
                    <a:lnTo>
                      <a:pt x="533" y="1600"/>
                    </a:lnTo>
                    <a:lnTo>
                      <a:pt x="572" y="1572"/>
                    </a:lnTo>
                    <a:lnTo>
                      <a:pt x="600" y="1534"/>
                    </a:lnTo>
                    <a:lnTo>
                      <a:pt x="600" y="1448"/>
                    </a:lnTo>
                    <a:lnTo>
                      <a:pt x="572" y="1248"/>
                    </a:lnTo>
                    <a:lnTo>
                      <a:pt x="562" y="1162"/>
                    </a:lnTo>
                    <a:lnTo>
                      <a:pt x="552" y="1115"/>
                    </a:lnTo>
                    <a:lnTo>
                      <a:pt x="562" y="1086"/>
                    </a:lnTo>
                    <a:lnTo>
                      <a:pt x="581" y="1057"/>
                    </a:lnTo>
                    <a:lnTo>
                      <a:pt x="600" y="1019"/>
                    </a:lnTo>
                    <a:lnTo>
                      <a:pt x="600" y="981"/>
                    </a:lnTo>
                    <a:lnTo>
                      <a:pt x="667" y="819"/>
                    </a:lnTo>
                    <a:lnTo>
                      <a:pt x="829" y="810"/>
                    </a:lnTo>
                    <a:lnTo>
                      <a:pt x="981" y="762"/>
                    </a:lnTo>
                    <a:lnTo>
                      <a:pt x="1219" y="562"/>
                    </a:lnTo>
                    <a:lnTo>
                      <a:pt x="1581" y="410"/>
                    </a:lnTo>
                    <a:lnTo>
                      <a:pt x="1695" y="438"/>
                    </a:lnTo>
                    <a:lnTo>
                      <a:pt x="1791" y="543"/>
                    </a:lnTo>
                    <a:lnTo>
                      <a:pt x="1800" y="676"/>
                    </a:lnTo>
                    <a:lnTo>
                      <a:pt x="1724" y="810"/>
                    </a:lnTo>
                    <a:lnTo>
                      <a:pt x="1705" y="943"/>
                    </a:lnTo>
                    <a:lnTo>
                      <a:pt x="1762" y="1048"/>
                    </a:lnTo>
                    <a:lnTo>
                      <a:pt x="1867" y="1010"/>
                    </a:lnTo>
                    <a:lnTo>
                      <a:pt x="1934" y="867"/>
                    </a:lnTo>
                    <a:lnTo>
                      <a:pt x="2029" y="810"/>
                    </a:lnTo>
                    <a:lnTo>
                      <a:pt x="2134" y="772"/>
                    </a:lnTo>
                    <a:lnTo>
                      <a:pt x="2172" y="695"/>
                    </a:lnTo>
                    <a:lnTo>
                      <a:pt x="2172" y="600"/>
                    </a:lnTo>
                    <a:lnTo>
                      <a:pt x="2229" y="543"/>
                    </a:lnTo>
                    <a:lnTo>
                      <a:pt x="2448" y="581"/>
                    </a:lnTo>
                    <a:lnTo>
                      <a:pt x="2571" y="705"/>
                    </a:lnTo>
                    <a:lnTo>
                      <a:pt x="2752" y="1000"/>
                    </a:lnTo>
                    <a:lnTo>
                      <a:pt x="2829" y="1076"/>
                    </a:lnTo>
                    <a:lnTo>
                      <a:pt x="2981" y="1229"/>
                    </a:lnTo>
                    <a:lnTo>
                      <a:pt x="3229" y="1391"/>
                    </a:lnTo>
                    <a:lnTo>
                      <a:pt x="3343" y="1381"/>
                    </a:lnTo>
                    <a:lnTo>
                      <a:pt x="3400" y="1400"/>
                    </a:lnTo>
                    <a:lnTo>
                      <a:pt x="3457" y="1400"/>
                    </a:lnTo>
                    <a:lnTo>
                      <a:pt x="3514" y="1314"/>
                    </a:lnTo>
                    <a:lnTo>
                      <a:pt x="3610" y="1229"/>
                    </a:lnTo>
                    <a:lnTo>
                      <a:pt x="3714" y="1210"/>
                    </a:lnTo>
                    <a:lnTo>
                      <a:pt x="3810" y="1276"/>
                    </a:lnTo>
                    <a:lnTo>
                      <a:pt x="3915" y="1314"/>
                    </a:lnTo>
                    <a:lnTo>
                      <a:pt x="4048" y="1153"/>
                    </a:lnTo>
                    <a:lnTo>
                      <a:pt x="4143" y="1086"/>
                    </a:lnTo>
                    <a:lnTo>
                      <a:pt x="4238" y="1038"/>
                    </a:lnTo>
                    <a:lnTo>
                      <a:pt x="4353" y="1105"/>
                    </a:lnTo>
                    <a:lnTo>
                      <a:pt x="4467" y="1238"/>
                    </a:lnTo>
                    <a:lnTo>
                      <a:pt x="4362" y="1324"/>
                    </a:lnTo>
                    <a:lnTo>
                      <a:pt x="4334" y="1362"/>
                    </a:lnTo>
                    <a:lnTo>
                      <a:pt x="4362" y="1400"/>
                    </a:lnTo>
                    <a:lnTo>
                      <a:pt x="4410" y="1419"/>
                    </a:lnTo>
                    <a:lnTo>
                      <a:pt x="4457" y="1429"/>
                    </a:lnTo>
                    <a:lnTo>
                      <a:pt x="4495" y="1438"/>
                    </a:lnTo>
                    <a:lnTo>
                      <a:pt x="4495" y="1467"/>
                    </a:lnTo>
                    <a:lnTo>
                      <a:pt x="4438" y="1562"/>
                    </a:lnTo>
                    <a:lnTo>
                      <a:pt x="4410" y="1552"/>
                    </a:lnTo>
                    <a:lnTo>
                      <a:pt x="4343" y="1505"/>
                    </a:lnTo>
                    <a:lnTo>
                      <a:pt x="4276" y="1495"/>
                    </a:lnTo>
                    <a:lnTo>
                      <a:pt x="4276" y="1572"/>
                    </a:lnTo>
                    <a:lnTo>
                      <a:pt x="4343" y="1610"/>
                    </a:lnTo>
                    <a:lnTo>
                      <a:pt x="4296" y="1705"/>
                    </a:lnTo>
                    <a:lnTo>
                      <a:pt x="4191" y="1695"/>
                    </a:lnTo>
                    <a:lnTo>
                      <a:pt x="4076" y="1743"/>
                    </a:lnTo>
                    <a:lnTo>
                      <a:pt x="4010" y="1848"/>
                    </a:lnTo>
                    <a:lnTo>
                      <a:pt x="4029" y="1857"/>
                    </a:lnTo>
                    <a:lnTo>
                      <a:pt x="3981" y="1981"/>
                    </a:lnTo>
                    <a:lnTo>
                      <a:pt x="4000" y="2048"/>
                    </a:lnTo>
                    <a:lnTo>
                      <a:pt x="4038" y="2086"/>
                    </a:lnTo>
                    <a:lnTo>
                      <a:pt x="4105" y="2067"/>
                    </a:lnTo>
                    <a:lnTo>
                      <a:pt x="4191" y="2095"/>
                    </a:lnTo>
                    <a:lnTo>
                      <a:pt x="4429" y="2248"/>
                    </a:lnTo>
                    <a:lnTo>
                      <a:pt x="4810" y="2124"/>
                    </a:lnTo>
                    <a:lnTo>
                      <a:pt x="4933" y="2238"/>
                    </a:lnTo>
                    <a:lnTo>
                      <a:pt x="5048" y="2267"/>
                    </a:lnTo>
                    <a:lnTo>
                      <a:pt x="5153" y="2181"/>
                    </a:lnTo>
                    <a:lnTo>
                      <a:pt x="5267" y="2153"/>
                    </a:lnTo>
                    <a:lnTo>
                      <a:pt x="5381" y="2086"/>
                    </a:lnTo>
                    <a:lnTo>
                      <a:pt x="5334" y="1924"/>
                    </a:lnTo>
                    <a:lnTo>
                      <a:pt x="5362" y="1781"/>
                    </a:lnTo>
                    <a:lnTo>
                      <a:pt x="5495" y="1676"/>
                    </a:lnTo>
                    <a:lnTo>
                      <a:pt x="5610" y="1657"/>
                    </a:lnTo>
                    <a:lnTo>
                      <a:pt x="5724" y="1686"/>
                    </a:lnTo>
                    <a:lnTo>
                      <a:pt x="5810" y="1552"/>
                    </a:lnTo>
                    <a:lnTo>
                      <a:pt x="5905" y="1581"/>
                    </a:lnTo>
                    <a:lnTo>
                      <a:pt x="5981" y="1514"/>
                    </a:lnTo>
                    <a:lnTo>
                      <a:pt x="6038" y="1552"/>
                    </a:lnTo>
                    <a:lnTo>
                      <a:pt x="6076" y="1610"/>
                    </a:lnTo>
                    <a:lnTo>
                      <a:pt x="6143" y="1591"/>
                    </a:lnTo>
                    <a:lnTo>
                      <a:pt x="6200" y="1552"/>
                    </a:lnTo>
                    <a:lnTo>
                      <a:pt x="6257" y="1543"/>
                    </a:lnTo>
                    <a:lnTo>
                      <a:pt x="6305" y="1505"/>
                    </a:lnTo>
                    <a:lnTo>
                      <a:pt x="6343" y="1362"/>
                    </a:lnTo>
                    <a:lnTo>
                      <a:pt x="6324" y="1200"/>
                    </a:lnTo>
                    <a:lnTo>
                      <a:pt x="6295" y="1143"/>
                    </a:lnTo>
                    <a:lnTo>
                      <a:pt x="6295" y="1067"/>
                    </a:lnTo>
                    <a:lnTo>
                      <a:pt x="6419" y="914"/>
                    </a:lnTo>
                    <a:lnTo>
                      <a:pt x="6410" y="857"/>
                    </a:lnTo>
                    <a:lnTo>
                      <a:pt x="6400" y="829"/>
                    </a:lnTo>
                    <a:lnTo>
                      <a:pt x="6438" y="762"/>
                    </a:lnTo>
                    <a:lnTo>
                      <a:pt x="6486" y="724"/>
                    </a:lnTo>
                    <a:lnTo>
                      <a:pt x="6686" y="476"/>
                    </a:lnTo>
                    <a:lnTo>
                      <a:pt x="6753" y="457"/>
                    </a:lnTo>
                    <a:lnTo>
                      <a:pt x="6819" y="476"/>
                    </a:lnTo>
                    <a:lnTo>
                      <a:pt x="6867" y="448"/>
                    </a:lnTo>
                    <a:lnTo>
                      <a:pt x="6896" y="381"/>
                    </a:lnTo>
                    <a:lnTo>
                      <a:pt x="6943" y="371"/>
                    </a:lnTo>
                    <a:lnTo>
                      <a:pt x="6981" y="305"/>
                    </a:lnTo>
                    <a:lnTo>
                      <a:pt x="7000" y="248"/>
                    </a:lnTo>
                    <a:lnTo>
                      <a:pt x="7086" y="210"/>
                    </a:lnTo>
                    <a:lnTo>
                      <a:pt x="7124" y="162"/>
                    </a:lnTo>
                    <a:lnTo>
                      <a:pt x="7143" y="95"/>
                    </a:lnTo>
                    <a:lnTo>
                      <a:pt x="7191" y="29"/>
                    </a:lnTo>
                    <a:lnTo>
                      <a:pt x="7257" y="0"/>
                    </a:lnTo>
                    <a:lnTo>
                      <a:pt x="7667" y="267"/>
                    </a:lnTo>
                    <a:lnTo>
                      <a:pt x="7800" y="314"/>
                    </a:lnTo>
                    <a:lnTo>
                      <a:pt x="7953" y="333"/>
                    </a:lnTo>
                    <a:lnTo>
                      <a:pt x="8162" y="438"/>
                    </a:lnTo>
                    <a:lnTo>
                      <a:pt x="8229" y="581"/>
                    </a:lnTo>
                    <a:lnTo>
                      <a:pt x="8229" y="924"/>
                    </a:lnTo>
                    <a:lnTo>
                      <a:pt x="8220" y="1057"/>
                    </a:lnTo>
                    <a:lnTo>
                      <a:pt x="8267" y="1143"/>
                    </a:lnTo>
                    <a:lnTo>
                      <a:pt x="8343" y="1162"/>
                    </a:lnTo>
                    <a:lnTo>
                      <a:pt x="8400" y="1219"/>
                    </a:lnTo>
                    <a:lnTo>
                      <a:pt x="8372" y="1343"/>
                    </a:lnTo>
                    <a:lnTo>
                      <a:pt x="8438" y="1400"/>
                    </a:lnTo>
                    <a:lnTo>
                      <a:pt x="8543" y="1419"/>
                    </a:lnTo>
                    <a:lnTo>
                      <a:pt x="8772" y="1362"/>
                    </a:lnTo>
                    <a:lnTo>
                      <a:pt x="8915" y="1362"/>
                    </a:lnTo>
                    <a:lnTo>
                      <a:pt x="9134" y="1133"/>
                    </a:lnTo>
                    <a:lnTo>
                      <a:pt x="9276" y="1067"/>
                    </a:lnTo>
                    <a:lnTo>
                      <a:pt x="9353" y="1048"/>
                    </a:lnTo>
                    <a:lnTo>
                      <a:pt x="9362" y="1048"/>
                    </a:lnTo>
                    <a:lnTo>
                      <a:pt x="9362" y="1067"/>
                    </a:lnTo>
                    <a:lnTo>
                      <a:pt x="9391" y="1086"/>
                    </a:lnTo>
                    <a:lnTo>
                      <a:pt x="9429" y="1086"/>
                    </a:lnTo>
                    <a:lnTo>
                      <a:pt x="9448" y="1105"/>
                    </a:lnTo>
                    <a:lnTo>
                      <a:pt x="9477" y="1162"/>
                    </a:lnTo>
                    <a:lnTo>
                      <a:pt x="9477" y="1172"/>
                    </a:lnTo>
                    <a:lnTo>
                      <a:pt x="9467" y="1172"/>
                    </a:lnTo>
                    <a:lnTo>
                      <a:pt x="9401" y="1410"/>
                    </a:lnTo>
                    <a:lnTo>
                      <a:pt x="9381" y="1448"/>
                    </a:lnTo>
                    <a:lnTo>
                      <a:pt x="9229" y="1572"/>
                    </a:lnTo>
                    <a:lnTo>
                      <a:pt x="9210" y="1581"/>
                    </a:lnTo>
                    <a:lnTo>
                      <a:pt x="9210" y="1591"/>
                    </a:lnTo>
                    <a:lnTo>
                      <a:pt x="9200" y="1648"/>
                    </a:lnTo>
                    <a:lnTo>
                      <a:pt x="9210" y="1705"/>
                    </a:lnTo>
                    <a:lnTo>
                      <a:pt x="9219" y="1752"/>
                    </a:lnTo>
                    <a:lnTo>
                      <a:pt x="9219" y="1810"/>
                    </a:lnTo>
                    <a:lnTo>
                      <a:pt x="9191" y="1867"/>
                    </a:lnTo>
                    <a:lnTo>
                      <a:pt x="9153" y="1895"/>
                    </a:lnTo>
                    <a:lnTo>
                      <a:pt x="9038" y="1933"/>
                    </a:lnTo>
                    <a:lnTo>
                      <a:pt x="8972" y="2000"/>
                    </a:lnTo>
                    <a:lnTo>
                      <a:pt x="8924" y="2076"/>
                    </a:lnTo>
                    <a:lnTo>
                      <a:pt x="8857" y="2267"/>
                    </a:lnTo>
                    <a:lnTo>
                      <a:pt x="8839" y="2286"/>
                    </a:lnTo>
                    <a:lnTo>
                      <a:pt x="8829" y="2314"/>
                    </a:lnTo>
                    <a:lnTo>
                      <a:pt x="8819" y="2343"/>
                    </a:lnTo>
                    <a:lnTo>
                      <a:pt x="8819" y="2372"/>
                    </a:lnTo>
                    <a:lnTo>
                      <a:pt x="8829" y="2391"/>
                    </a:lnTo>
                    <a:lnTo>
                      <a:pt x="8839" y="2400"/>
                    </a:lnTo>
                    <a:lnTo>
                      <a:pt x="8848" y="2410"/>
                    </a:lnTo>
                    <a:lnTo>
                      <a:pt x="8934" y="2467"/>
                    </a:lnTo>
                    <a:lnTo>
                      <a:pt x="8924" y="2562"/>
                    </a:lnTo>
                    <a:lnTo>
                      <a:pt x="8867" y="2648"/>
                    </a:lnTo>
                    <a:lnTo>
                      <a:pt x="8800" y="2686"/>
                    </a:lnTo>
                    <a:lnTo>
                      <a:pt x="8705" y="2705"/>
                    </a:lnTo>
                    <a:lnTo>
                      <a:pt x="8677" y="2762"/>
                    </a:lnTo>
                    <a:lnTo>
                      <a:pt x="8667" y="2781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6890" name="Freeform 3">
                <a:extLst>
                  <a:ext uri="{FF2B5EF4-FFF2-40B4-BE49-F238E27FC236}">
                    <a16:creationId xmlns:a16="http://schemas.microsoft.com/office/drawing/2014/main" id="{18F99FB3-C459-B04C-9ADC-73E1E7448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3463" y="2840038"/>
                <a:ext cx="2170112" cy="2986087"/>
              </a:xfrm>
              <a:custGeom>
                <a:avLst/>
                <a:gdLst>
                  <a:gd name="T0" fmla="*/ 1470378 w 6029"/>
                  <a:gd name="T1" fmla="*/ 37794 h 8296"/>
                  <a:gd name="T2" fmla="*/ 1693184 w 6029"/>
                  <a:gd name="T3" fmla="*/ 260599 h 8296"/>
                  <a:gd name="T4" fmla="*/ 1802967 w 6029"/>
                  <a:gd name="T5" fmla="*/ 335827 h 8296"/>
                  <a:gd name="T6" fmla="*/ 1946946 w 6029"/>
                  <a:gd name="T7" fmla="*/ 449209 h 8296"/>
                  <a:gd name="T8" fmla="*/ 2125479 w 6029"/>
                  <a:gd name="T9" fmla="*/ 600025 h 8296"/>
                  <a:gd name="T10" fmla="*/ 2156074 w 6029"/>
                  <a:gd name="T11" fmla="*/ 857024 h 8296"/>
                  <a:gd name="T12" fmla="*/ 2077246 w 6029"/>
                  <a:gd name="T13" fmla="*/ 953129 h 8296"/>
                  <a:gd name="T14" fmla="*/ 1930028 w 6029"/>
                  <a:gd name="T15" fmla="*/ 942691 h 8296"/>
                  <a:gd name="T16" fmla="*/ 1658989 w 6029"/>
                  <a:gd name="T17" fmla="*/ 1028357 h 8296"/>
                  <a:gd name="T18" fmla="*/ 1508172 w 6029"/>
                  <a:gd name="T19" fmla="*/ 1017919 h 8296"/>
                  <a:gd name="T20" fmla="*/ 1309482 w 6029"/>
                  <a:gd name="T21" fmla="*/ 1090267 h 8296"/>
                  <a:gd name="T22" fmla="*/ 1329999 w 6029"/>
                  <a:gd name="T23" fmla="*/ 1295795 h 8296"/>
                  <a:gd name="T24" fmla="*/ 1186021 w 6029"/>
                  <a:gd name="T25" fmla="*/ 1703610 h 8296"/>
                  <a:gd name="T26" fmla="*/ 1237493 w 6029"/>
                  <a:gd name="T27" fmla="*/ 1803314 h 8296"/>
                  <a:gd name="T28" fmla="*/ 1336838 w 6029"/>
                  <a:gd name="T29" fmla="*/ 2591589 h 8296"/>
                  <a:gd name="T30" fmla="*/ 1134549 w 6029"/>
                  <a:gd name="T31" fmla="*/ 2834911 h 8296"/>
                  <a:gd name="T32" fmla="*/ 1004248 w 6029"/>
                  <a:gd name="T33" fmla="*/ 2985727 h 8296"/>
                  <a:gd name="T34" fmla="*/ 904903 w 6029"/>
                  <a:gd name="T35" fmla="*/ 2879544 h 8296"/>
                  <a:gd name="T36" fmla="*/ 860270 w 6029"/>
                  <a:gd name="T37" fmla="*/ 2855428 h 8296"/>
                  <a:gd name="T38" fmla="*/ 798719 w 6029"/>
                  <a:gd name="T39" fmla="*/ 2824833 h 8296"/>
                  <a:gd name="T40" fmla="*/ 688936 w 6029"/>
                  <a:gd name="T41" fmla="*/ 2735567 h 8296"/>
                  <a:gd name="T42" fmla="*/ 582752 w 6029"/>
                  <a:gd name="T43" fmla="*/ 2680855 h 8296"/>
                  <a:gd name="T44" fmla="*/ 479807 w 6029"/>
                  <a:gd name="T45" fmla="*/ 2571073 h 8296"/>
                  <a:gd name="T46" fmla="*/ 325751 w 6029"/>
                  <a:gd name="T47" fmla="*/ 2399740 h 8296"/>
                  <a:gd name="T48" fmla="*/ 349507 w 6029"/>
                  <a:gd name="T49" fmla="*/ 2314073 h 8296"/>
                  <a:gd name="T50" fmla="*/ 294795 w 6029"/>
                  <a:gd name="T51" fmla="*/ 2279519 h 8296"/>
                  <a:gd name="T52" fmla="*/ 243323 w 6029"/>
                  <a:gd name="T53" fmla="*/ 2166497 h 8296"/>
                  <a:gd name="T54" fmla="*/ 277518 w 6029"/>
                  <a:gd name="T55" fmla="*/ 2070392 h 8296"/>
                  <a:gd name="T56" fmla="*/ 209128 w 6029"/>
                  <a:gd name="T57" fmla="*/ 2018920 h 8296"/>
                  <a:gd name="T58" fmla="*/ 34195 w 6029"/>
                  <a:gd name="T59" fmla="*/ 1998403 h 8296"/>
                  <a:gd name="T60" fmla="*/ 160896 w 6029"/>
                  <a:gd name="T61" fmla="*/ 1875303 h 8296"/>
                  <a:gd name="T62" fmla="*/ 198690 w 6029"/>
                  <a:gd name="T63" fmla="*/ 1823831 h 8296"/>
                  <a:gd name="T64" fmla="*/ 346268 w 6029"/>
                  <a:gd name="T65" fmla="*/ 1779198 h 8296"/>
                  <a:gd name="T66" fmla="*/ 390541 w 6029"/>
                  <a:gd name="T67" fmla="*/ 1796475 h 8296"/>
                  <a:gd name="T68" fmla="*/ 425096 w 6029"/>
                  <a:gd name="T69" fmla="*/ 1748243 h 8296"/>
                  <a:gd name="T70" fmla="*/ 472969 w 6029"/>
                  <a:gd name="T71" fmla="*/ 1679854 h 8296"/>
                  <a:gd name="T72" fmla="*/ 486646 w 6029"/>
                  <a:gd name="T73" fmla="*/ 1566472 h 8296"/>
                  <a:gd name="T74" fmla="*/ 400979 w 6029"/>
                  <a:gd name="T75" fmla="*/ 1522199 h 8296"/>
                  <a:gd name="T76" fmla="*/ 376863 w 6029"/>
                  <a:gd name="T77" fmla="*/ 1460289 h 8296"/>
                  <a:gd name="T78" fmla="*/ 438774 w 6029"/>
                  <a:gd name="T79" fmla="*/ 1326750 h 8296"/>
                  <a:gd name="T80" fmla="*/ 394140 w 6029"/>
                  <a:gd name="T81" fmla="*/ 1189612 h 8296"/>
                  <a:gd name="T82" fmla="*/ 400979 w 6029"/>
                  <a:gd name="T83" fmla="*/ 1093507 h 8296"/>
                  <a:gd name="T84" fmla="*/ 630625 w 6029"/>
                  <a:gd name="T85" fmla="*/ 1007840 h 8296"/>
                  <a:gd name="T86" fmla="*/ 702614 w 6029"/>
                  <a:gd name="T87" fmla="*/ 846586 h 8296"/>
                  <a:gd name="T88" fmla="*/ 634224 w 6029"/>
                  <a:gd name="T89" fmla="*/ 699369 h 8296"/>
                  <a:gd name="T90" fmla="*/ 390541 w 6029"/>
                  <a:gd name="T91" fmla="*/ 644298 h 8296"/>
                  <a:gd name="T92" fmla="*/ 421496 w 6029"/>
                  <a:gd name="T93" fmla="*/ 592826 h 8296"/>
                  <a:gd name="T94" fmla="*/ 510763 w 6029"/>
                  <a:gd name="T95" fmla="*/ 528036 h 8296"/>
                  <a:gd name="T96" fmla="*/ 719891 w 6029"/>
                  <a:gd name="T97" fmla="*/ 521197 h 8296"/>
                  <a:gd name="T98" fmla="*/ 764524 w 6029"/>
                  <a:gd name="T99" fmla="*/ 596426 h 8296"/>
                  <a:gd name="T100" fmla="*/ 911742 w 6029"/>
                  <a:gd name="T101" fmla="*/ 586347 h 8296"/>
                  <a:gd name="T102" fmla="*/ 1138148 w 6029"/>
                  <a:gd name="T103" fmla="*/ 524437 h 8296"/>
                  <a:gd name="T104" fmla="*/ 1127710 w 6029"/>
                  <a:gd name="T105" fmla="*/ 353104 h 8296"/>
                  <a:gd name="T106" fmla="*/ 1089915 w 6029"/>
                  <a:gd name="T107" fmla="*/ 267438 h 8296"/>
                  <a:gd name="T108" fmla="*/ 1172343 w 6029"/>
                  <a:gd name="T109" fmla="*/ 168093 h 8296"/>
                  <a:gd name="T110" fmla="*/ 1175942 w 6029"/>
                  <a:gd name="T111" fmla="*/ 137138 h 829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029" h="8296">
                    <a:moveTo>
                      <a:pt x="3466" y="67"/>
                    </a:moveTo>
                    <a:lnTo>
                      <a:pt x="3581" y="0"/>
                    </a:lnTo>
                    <a:lnTo>
                      <a:pt x="3704" y="19"/>
                    </a:lnTo>
                    <a:lnTo>
                      <a:pt x="3838" y="57"/>
                    </a:lnTo>
                    <a:lnTo>
                      <a:pt x="3866" y="67"/>
                    </a:lnTo>
                    <a:lnTo>
                      <a:pt x="4085" y="105"/>
                    </a:lnTo>
                    <a:lnTo>
                      <a:pt x="4190" y="190"/>
                    </a:lnTo>
                    <a:lnTo>
                      <a:pt x="4524" y="638"/>
                    </a:lnTo>
                    <a:lnTo>
                      <a:pt x="4562" y="667"/>
                    </a:lnTo>
                    <a:lnTo>
                      <a:pt x="4590" y="686"/>
                    </a:lnTo>
                    <a:lnTo>
                      <a:pt x="4676" y="705"/>
                    </a:lnTo>
                    <a:lnTo>
                      <a:pt x="4704" y="724"/>
                    </a:lnTo>
                    <a:lnTo>
                      <a:pt x="4819" y="886"/>
                    </a:lnTo>
                    <a:lnTo>
                      <a:pt x="4857" y="933"/>
                    </a:lnTo>
                    <a:lnTo>
                      <a:pt x="4885" y="933"/>
                    </a:lnTo>
                    <a:lnTo>
                      <a:pt x="4924" y="914"/>
                    </a:lnTo>
                    <a:lnTo>
                      <a:pt x="4962" y="905"/>
                    </a:lnTo>
                    <a:lnTo>
                      <a:pt x="5009" y="933"/>
                    </a:lnTo>
                    <a:lnTo>
                      <a:pt x="5076" y="981"/>
                    </a:lnTo>
                    <a:lnTo>
                      <a:pt x="5133" y="1038"/>
                    </a:lnTo>
                    <a:lnTo>
                      <a:pt x="5162" y="1086"/>
                    </a:lnTo>
                    <a:lnTo>
                      <a:pt x="5200" y="1124"/>
                    </a:lnTo>
                    <a:lnTo>
                      <a:pt x="5333" y="1200"/>
                    </a:lnTo>
                    <a:lnTo>
                      <a:pt x="5409" y="1248"/>
                    </a:lnTo>
                    <a:lnTo>
                      <a:pt x="5686" y="1324"/>
                    </a:lnTo>
                    <a:lnTo>
                      <a:pt x="5876" y="1305"/>
                    </a:lnTo>
                    <a:lnTo>
                      <a:pt x="5885" y="1371"/>
                    </a:lnTo>
                    <a:lnTo>
                      <a:pt x="5914" y="1476"/>
                    </a:lnTo>
                    <a:lnTo>
                      <a:pt x="5914" y="1581"/>
                    </a:lnTo>
                    <a:lnTo>
                      <a:pt x="5905" y="1667"/>
                    </a:lnTo>
                    <a:lnTo>
                      <a:pt x="5933" y="1752"/>
                    </a:lnTo>
                    <a:lnTo>
                      <a:pt x="5924" y="1905"/>
                    </a:lnTo>
                    <a:lnTo>
                      <a:pt x="6019" y="1990"/>
                    </a:lnTo>
                    <a:lnTo>
                      <a:pt x="5952" y="2181"/>
                    </a:lnTo>
                    <a:lnTo>
                      <a:pt x="6028" y="2295"/>
                    </a:lnTo>
                    <a:lnTo>
                      <a:pt x="5990" y="2381"/>
                    </a:lnTo>
                    <a:lnTo>
                      <a:pt x="5914" y="2352"/>
                    </a:lnTo>
                    <a:lnTo>
                      <a:pt x="5885" y="2381"/>
                    </a:lnTo>
                    <a:lnTo>
                      <a:pt x="5924" y="2524"/>
                    </a:lnTo>
                    <a:lnTo>
                      <a:pt x="5876" y="2657"/>
                    </a:lnTo>
                    <a:lnTo>
                      <a:pt x="5876" y="2762"/>
                    </a:lnTo>
                    <a:lnTo>
                      <a:pt x="5771" y="2648"/>
                    </a:lnTo>
                    <a:lnTo>
                      <a:pt x="5657" y="2572"/>
                    </a:lnTo>
                    <a:lnTo>
                      <a:pt x="5657" y="2667"/>
                    </a:lnTo>
                    <a:lnTo>
                      <a:pt x="5590" y="2638"/>
                    </a:lnTo>
                    <a:lnTo>
                      <a:pt x="5533" y="2629"/>
                    </a:lnTo>
                    <a:lnTo>
                      <a:pt x="5476" y="2676"/>
                    </a:lnTo>
                    <a:lnTo>
                      <a:pt x="5362" y="2619"/>
                    </a:lnTo>
                    <a:lnTo>
                      <a:pt x="5209" y="2676"/>
                    </a:lnTo>
                    <a:lnTo>
                      <a:pt x="5067" y="2781"/>
                    </a:lnTo>
                    <a:lnTo>
                      <a:pt x="4933" y="2724"/>
                    </a:lnTo>
                    <a:lnTo>
                      <a:pt x="4838" y="2781"/>
                    </a:lnTo>
                    <a:lnTo>
                      <a:pt x="4676" y="2762"/>
                    </a:lnTo>
                    <a:lnTo>
                      <a:pt x="4609" y="2857"/>
                    </a:lnTo>
                    <a:lnTo>
                      <a:pt x="4533" y="2886"/>
                    </a:lnTo>
                    <a:lnTo>
                      <a:pt x="4457" y="2886"/>
                    </a:lnTo>
                    <a:lnTo>
                      <a:pt x="4409" y="2924"/>
                    </a:lnTo>
                    <a:lnTo>
                      <a:pt x="4352" y="2924"/>
                    </a:lnTo>
                    <a:lnTo>
                      <a:pt x="4295" y="2905"/>
                    </a:lnTo>
                    <a:lnTo>
                      <a:pt x="4190" y="2828"/>
                    </a:lnTo>
                    <a:lnTo>
                      <a:pt x="4067" y="2838"/>
                    </a:lnTo>
                    <a:lnTo>
                      <a:pt x="3943" y="2876"/>
                    </a:lnTo>
                    <a:lnTo>
                      <a:pt x="3886" y="2867"/>
                    </a:lnTo>
                    <a:lnTo>
                      <a:pt x="3857" y="2914"/>
                    </a:lnTo>
                    <a:lnTo>
                      <a:pt x="3762" y="2981"/>
                    </a:lnTo>
                    <a:lnTo>
                      <a:pt x="3638" y="3029"/>
                    </a:lnTo>
                    <a:lnTo>
                      <a:pt x="3781" y="3209"/>
                    </a:lnTo>
                    <a:lnTo>
                      <a:pt x="3971" y="3343"/>
                    </a:lnTo>
                    <a:lnTo>
                      <a:pt x="3752" y="3438"/>
                    </a:lnTo>
                    <a:lnTo>
                      <a:pt x="3724" y="3467"/>
                    </a:lnTo>
                    <a:lnTo>
                      <a:pt x="3724" y="3543"/>
                    </a:lnTo>
                    <a:lnTo>
                      <a:pt x="3695" y="3600"/>
                    </a:lnTo>
                    <a:lnTo>
                      <a:pt x="3657" y="3638"/>
                    </a:lnTo>
                    <a:lnTo>
                      <a:pt x="3619" y="3762"/>
                    </a:lnTo>
                    <a:lnTo>
                      <a:pt x="3647" y="3895"/>
                    </a:lnTo>
                    <a:lnTo>
                      <a:pt x="3628" y="4124"/>
                    </a:lnTo>
                    <a:lnTo>
                      <a:pt x="3695" y="4638"/>
                    </a:lnTo>
                    <a:lnTo>
                      <a:pt x="3295" y="4733"/>
                    </a:lnTo>
                    <a:lnTo>
                      <a:pt x="3333" y="4781"/>
                    </a:lnTo>
                    <a:lnTo>
                      <a:pt x="3371" y="4829"/>
                    </a:lnTo>
                    <a:lnTo>
                      <a:pt x="3457" y="4867"/>
                    </a:lnTo>
                    <a:lnTo>
                      <a:pt x="3476" y="4914"/>
                    </a:lnTo>
                    <a:lnTo>
                      <a:pt x="3457" y="4962"/>
                    </a:lnTo>
                    <a:lnTo>
                      <a:pt x="3438" y="5010"/>
                    </a:lnTo>
                    <a:lnTo>
                      <a:pt x="3419" y="5076"/>
                    </a:lnTo>
                    <a:lnTo>
                      <a:pt x="3466" y="6153"/>
                    </a:lnTo>
                    <a:lnTo>
                      <a:pt x="3419" y="6486"/>
                    </a:lnTo>
                    <a:lnTo>
                      <a:pt x="3523" y="6638"/>
                    </a:lnTo>
                    <a:lnTo>
                      <a:pt x="3695" y="6572"/>
                    </a:lnTo>
                    <a:lnTo>
                      <a:pt x="3714" y="7200"/>
                    </a:lnTo>
                    <a:lnTo>
                      <a:pt x="3666" y="7372"/>
                    </a:lnTo>
                    <a:lnTo>
                      <a:pt x="3609" y="7476"/>
                    </a:lnTo>
                    <a:lnTo>
                      <a:pt x="3571" y="7629"/>
                    </a:lnTo>
                    <a:lnTo>
                      <a:pt x="3200" y="7724"/>
                    </a:lnTo>
                    <a:lnTo>
                      <a:pt x="3124" y="7743"/>
                    </a:lnTo>
                    <a:lnTo>
                      <a:pt x="3152" y="7876"/>
                    </a:lnTo>
                    <a:lnTo>
                      <a:pt x="3209" y="8000"/>
                    </a:lnTo>
                    <a:lnTo>
                      <a:pt x="3190" y="8114"/>
                    </a:lnTo>
                    <a:lnTo>
                      <a:pt x="3133" y="8191"/>
                    </a:lnTo>
                    <a:lnTo>
                      <a:pt x="3076" y="8210"/>
                    </a:lnTo>
                    <a:lnTo>
                      <a:pt x="3019" y="8210"/>
                    </a:lnTo>
                    <a:lnTo>
                      <a:pt x="2790" y="8295"/>
                    </a:lnTo>
                    <a:lnTo>
                      <a:pt x="2705" y="8200"/>
                    </a:lnTo>
                    <a:lnTo>
                      <a:pt x="2581" y="8248"/>
                    </a:lnTo>
                    <a:lnTo>
                      <a:pt x="2552" y="8181"/>
                    </a:lnTo>
                    <a:lnTo>
                      <a:pt x="2562" y="8105"/>
                    </a:lnTo>
                    <a:lnTo>
                      <a:pt x="2533" y="8029"/>
                    </a:lnTo>
                    <a:lnTo>
                      <a:pt x="2514" y="8000"/>
                    </a:lnTo>
                    <a:lnTo>
                      <a:pt x="2485" y="7962"/>
                    </a:lnTo>
                    <a:lnTo>
                      <a:pt x="2438" y="7914"/>
                    </a:lnTo>
                    <a:lnTo>
                      <a:pt x="2428" y="7914"/>
                    </a:lnTo>
                    <a:lnTo>
                      <a:pt x="2419" y="7943"/>
                    </a:lnTo>
                    <a:lnTo>
                      <a:pt x="2409" y="7953"/>
                    </a:lnTo>
                    <a:lnTo>
                      <a:pt x="2390" y="7933"/>
                    </a:lnTo>
                    <a:lnTo>
                      <a:pt x="2371" y="7914"/>
                    </a:lnTo>
                    <a:lnTo>
                      <a:pt x="2362" y="7905"/>
                    </a:lnTo>
                    <a:lnTo>
                      <a:pt x="2342" y="7895"/>
                    </a:lnTo>
                    <a:lnTo>
                      <a:pt x="2333" y="7886"/>
                    </a:lnTo>
                    <a:lnTo>
                      <a:pt x="2238" y="7867"/>
                    </a:lnTo>
                    <a:lnTo>
                      <a:pt x="2219" y="7848"/>
                    </a:lnTo>
                    <a:lnTo>
                      <a:pt x="2190" y="7914"/>
                    </a:lnTo>
                    <a:lnTo>
                      <a:pt x="2171" y="7914"/>
                    </a:lnTo>
                    <a:lnTo>
                      <a:pt x="2133" y="7829"/>
                    </a:lnTo>
                    <a:lnTo>
                      <a:pt x="2028" y="7772"/>
                    </a:lnTo>
                    <a:lnTo>
                      <a:pt x="1971" y="7686"/>
                    </a:lnTo>
                    <a:lnTo>
                      <a:pt x="1914" y="7600"/>
                    </a:lnTo>
                    <a:lnTo>
                      <a:pt x="1857" y="7524"/>
                    </a:lnTo>
                    <a:lnTo>
                      <a:pt x="1781" y="7476"/>
                    </a:lnTo>
                    <a:lnTo>
                      <a:pt x="1695" y="7457"/>
                    </a:lnTo>
                    <a:lnTo>
                      <a:pt x="1666" y="7438"/>
                    </a:lnTo>
                    <a:lnTo>
                      <a:pt x="1638" y="7438"/>
                    </a:lnTo>
                    <a:lnTo>
                      <a:pt x="1619" y="7448"/>
                    </a:lnTo>
                    <a:lnTo>
                      <a:pt x="1609" y="7495"/>
                    </a:lnTo>
                    <a:lnTo>
                      <a:pt x="1590" y="7495"/>
                    </a:lnTo>
                    <a:lnTo>
                      <a:pt x="1542" y="7448"/>
                    </a:lnTo>
                    <a:lnTo>
                      <a:pt x="1400" y="7362"/>
                    </a:lnTo>
                    <a:lnTo>
                      <a:pt x="1381" y="7343"/>
                    </a:lnTo>
                    <a:lnTo>
                      <a:pt x="1333" y="7143"/>
                    </a:lnTo>
                    <a:lnTo>
                      <a:pt x="1228" y="7048"/>
                    </a:lnTo>
                    <a:lnTo>
                      <a:pt x="1104" y="6857"/>
                    </a:lnTo>
                    <a:lnTo>
                      <a:pt x="990" y="6781"/>
                    </a:lnTo>
                    <a:lnTo>
                      <a:pt x="923" y="6733"/>
                    </a:lnTo>
                    <a:lnTo>
                      <a:pt x="914" y="6705"/>
                    </a:lnTo>
                    <a:lnTo>
                      <a:pt x="905" y="6667"/>
                    </a:lnTo>
                    <a:lnTo>
                      <a:pt x="933" y="6619"/>
                    </a:lnTo>
                    <a:lnTo>
                      <a:pt x="990" y="6591"/>
                    </a:lnTo>
                    <a:lnTo>
                      <a:pt x="1009" y="6572"/>
                    </a:lnTo>
                    <a:lnTo>
                      <a:pt x="1038" y="6552"/>
                    </a:lnTo>
                    <a:lnTo>
                      <a:pt x="1019" y="6457"/>
                    </a:lnTo>
                    <a:lnTo>
                      <a:pt x="971" y="6429"/>
                    </a:lnTo>
                    <a:lnTo>
                      <a:pt x="914" y="6419"/>
                    </a:lnTo>
                    <a:lnTo>
                      <a:pt x="895" y="6419"/>
                    </a:lnTo>
                    <a:lnTo>
                      <a:pt x="885" y="6410"/>
                    </a:lnTo>
                    <a:lnTo>
                      <a:pt x="866" y="6400"/>
                    </a:lnTo>
                    <a:lnTo>
                      <a:pt x="866" y="6324"/>
                    </a:lnTo>
                    <a:lnTo>
                      <a:pt x="819" y="6333"/>
                    </a:lnTo>
                    <a:lnTo>
                      <a:pt x="790" y="6295"/>
                    </a:lnTo>
                    <a:lnTo>
                      <a:pt x="762" y="6238"/>
                    </a:lnTo>
                    <a:lnTo>
                      <a:pt x="724" y="6191"/>
                    </a:lnTo>
                    <a:lnTo>
                      <a:pt x="676" y="6048"/>
                    </a:lnTo>
                    <a:lnTo>
                      <a:pt x="666" y="6038"/>
                    </a:lnTo>
                    <a:lnTo>
                      <a:pt x="676" y="6019"/>
                    </a:lnTo>
                    <a:lnTo>
                      <a:pt x="685" y="5981"/>
                    </a:lnTo>
                    <a:lnTo>
                      <a:pt x="714" y="5933"/>
                    </a:lnTo>
                    <a:lnTo>
                      <a:pt x="724" y="5905"/>
                    </a:lnTo>
                    <a:lnTo>
                      <a:pt x="742" y="5857"/>
                    </a:lnTo>
                    <a:lnTo>
                      <a:pt x="762" y="5800"/>
                    </a:lnTo>
                    <a:lnTo>
                      <a:pt x="771" y="5752"/>
                    </a:lnTo>
                    <a:lnTo>
                      <a:pt x="762" y="5734"/>
                    </a:lnTo>
                    <a:lnTo>
                      <a:pt x="714" y="5724"/>
                    </a:lnTo>
                    <a:lnTo>
                      <a:pt x="685" y="5714"/>
                    </a:lnTo>
                    <a:lnTo>
                      <a:pt x="666" y="5695"/>
                    </a:lnTo>
                    <a:lnTo>
                      <a:pt x="619" y="5629"/>
                    </a:lnTo>
                    <a:lnTo>
                      <a:pt x="581" y="5609"/>
                    </a:lnTo>
                    <a:lnTo>
                      <a:pt x="276" y="5638"/>
                    </a:lnTo>
                    <a:lnTo>
                      <a:pt x="133" y="5648"/>
                    </a:lnTo>
                    <a:lnTo>
                      <a:pt x="114" y="5648"/>
                    </a:lnTo>
                    <a:lnTo>
                      <a:pt x="0" y="5619"/>
                    </a:lnTo>
                    <a:lnTo>
                      <a:pt x="47" y="5591"/>
                    </a:lnTo>
                    <a:lnTo>
                      <a:pt x="95" y="5552"/>
                    </a:lnTo>
                    <a:lnTo>
                      <a:pt x="209" y="5391"/>
                    </a:lnTo>
                    <a:lnTo>
                      <a:pt x="247" y="5353"/>
                    </a:lnTo>
                    <a:lnTo>
                      <a:pt x="333" y="5286"/>
                    </a:lnTo>
                    <a:lnTo>
                      <a:pt x="400" y="5257"/>
                    </a:lnTo>
                    <a:lnTo>
                      <a:pt x="428" y="5238"/>
                    </a:lnTo>
                    <a:lnTo>
                      <a:pt x="447" y="5210"/>
                    </a:lnTo>
                    <a:lnTo>
                      <a:pt x="447" y="5181"/>
                    </a:lnTo>
                    <a:lnTo>
                      <a:pt x="447" y="5152"/>
                    </a:lnTo>
                    <a:lnTo>
                      <a:pt x="457" y="5124"/>
                    </a:lnTo>
                    <a:lnTo>
                      <a:pt x="485" y="5095"/>
                    </a:lnTo>
                    <a:lnTo>
                      <a:pt x="524" y="5086"/>
                    </a:lnTo>
                    <a:lnTo>
                      <a:pt x="552" y="5067"/>
                    </a:lnTo>
                    <a:lnTo>
                      <a:pt x="562" y="4991"/>
                    </a:lnTo>
                    <a:lnTo>
                      <a:pt x="590" y="4934"/>
                    </a:lnTo>
                    <a:lnTo>
                      <a:pt x="638" y="4934"/>
                    </a:lnTo>
                    <a:lnTo>
                      <a:pt x="762" y="4952"/>
                    </a:lnTo>
                    <a:lnTo>
                      <a:pt x="895" y="4943"/>
                    </a:lnTo>
                    <a:lnTo>
                      <a:pt x="962" y="4943"/>
                    </a:lnTo>
                    <a:lnTo>
                      <a:pt x="1019" y="4991"/>
                    </a:lnTo>
                    <a:lnTo>
                      <a:pt x="1038" y="5000"/>
                    </a:lnTo>
                    <a:lnTo>
                      <a:pt x="1057" y="5010"/>
                    </a:lnTo>
                    <a:lnTo>
                      <a:pt x="1066" y="5000"/>
                    </a:lnTo>
                    <a:lnTo>
                      <a:pt x="1085" y="4991"/>
                    </a:lnTo>
                    <a:lnTo>
                      <a:pt x="1143" y="4981"/>
                    </a:lnTo>
                    <a:lnTo>
                      <a:pt x="1228" y="4981"/>
                    </a:lnTo>
                    <a:lnTo>
                      <a:pt x="1286" y="4962"/>
                    </a:lnTo>
                    <a:lnTo>
                      <a:pt x="1276" y="4914"/>
                    </a:lnTo>
                    <a:lnTo>
                      <a:pt x="1228" y="4867"/>
                    </a:lnTo>
                    <a:lnTo>
                      <a:pt x="1181" y="4857"/>
                    </a:lnTo>
                    <a:lnTo>
                      <a:pt x="1085" y="4838"/>
                    </a:lnTo>
                    <a:lnTo>
                      <a:pt x="1123" y="4800"/>
                    </a:lnTo>
                    <a:lnTo>
                      <a:pt x="1276" y="4743"/>
                    </a:lnTo>
                    <a:lnTo>
                      <a:pt x="1314" y="4724"/>
                    </a:lnTo>
                    <a:lnTo>
                      <a:pt x="1324" y="4695"/>
                    </a:lnTo>
                    <a:lnTo>
                      <a:pt x="1314" y="4667"/>
                    </a:lnTo>
                    <a:lnTo>
                      <a:pt x="1276" y="4648"/>
                    </a:lnTo>
                    <a:lnTo>
                      <a:pt x="1209" y="4629"/>
                    </a:lnTo>
                    <a:lnTo>
                      <a:pt x="1181" y="4562"/>
                    </a:lnTo>
                    <a:lnTo>
                      <a:pt x="1200" y="4495"/>
                    </a:lnTo>
                    <a:lnTo>
                      <a:pt x="1276" y="4448"/>
                    </a:lnTo>
                    <a:lnTo>
                      <a:pt x="1352" y="4352"/>
                    </a:lnTo>
                    <a:lnTo>
                      <a:pt x="1362" y="4295"/>
                    </a:lnTo>
                    <a:lnTo>
                      <a:pt x="1324" y="4238"/>
                    </a:lnTo>
                    <a:lnTo>
                      <a:pt x="1266" y="4229"/>
                    </a:lnTo>
                    <a:lnTo>
                      <a:pt x="1161" y="4286"/>
                    </a:lnTo>
                    <a:lnTo>
                      <a:pt x="1114" y="4257"/>
                    </a:lnTo>
                    <a:lnTo>
                      <a:pt x="1114" y="4229"/>
                    </a:lnTo>
                    <a:lnTo>
                      <a:pt x="1143" y="4143"/>
                    </a:lnTo>
                    <a:lnTo>
                      <a:pt x="1143" y="4105"/>
                    </a:lnTo>
                    <a:lnTo>
                      <a:pt x="1123" y="4067"/>
                    </a:lnTo>
                    <a:lnTo>
                      <a:pt x="1095" y="4067"/>
                    </a:lnTo>
                    <a:lnTo>
                      <a:pt x="1066" y="4067"/>
                    </a:lnTo>
                    <a:lnTo>
                      <a:pt x="1047" y="4057"/>
                    </a:lnTo>
                    <a:lnTo>
                      <a:pt x="1038" y="3971"/>
                    </a:lnTo>
                    <a:lnTo>
                      <a:pt x="1085" y="3867"/>
                    </a:lnTo>
                    <a:lnTo>
                      <a:pt x="1076" y="3781"/>
                    </a:lnTo>
                    <a:lnTo>
                      <a:pt x="1181" y="3724"/>
                    </a:lnTo>
                    <a:lnTo>
                      <a:pt x="1219" y="3686"/>
                    </a:lnTo>
                    <a:lnTo>
                      <a:pt x="1247" y="3619"/>
                    </a:lnTo>
                    <a:lnTo>
                      <a:pt x="1228" y="3543"/>
                    </a:lnTo>
                    <a:lnTo>
                      <a:pt x="1133" y="3333"/>
                    </a:lnTo>
                    <a:lnTo>
                      <a:pt x="1123" y="3324"/>
                    </a:lnTo>
                    <a:lnTo>
                      <a:pt x="1104" y="3314"/>
                    </a:lnTo>
                    <a:lnTo>
                      <a:pt x="1095" y="3305"/>
                    </a:lnTo>
                    <a:lnTo>
                      <a:pt x="1085" y="3286"/>
                    </a:lnTo>
                    <a:lnTo>
                      <a:pt x="1085" y="3257"/>
                    </a:lnTo>
                    <a:lnTo>
                      <a:pt x="1104" y="3248"/>
                    </a:lnTo>
                    <a:lnTo>
                      <a:pt x="1114" y="3238"/>
                    </a:lnTo>
                    <a:lnTo>
                      <a:pt x="1123" y="3229"/>
                    </a:lnTo>
                    <a:lnTo>
                      <a:pt x="1114" y="3038"/>
                    </a:lnTo>
                    <a:lnTo>
                      <a:pt x="1152" y="2981"/>
                    </a:lnTo>
                    <a:lnTo>
                      <a:pt x="1190" y="2962"/>
                    </a:lnTo>
                    <a:lnTo>
                      <a:pt x="1238" y="3000"/>
                    </a:lnTo>
                    <a:lnTo>
                      <a:pt x="1276" y="3057"/>
                    </a:lnTo>
                    <a:lnTo>
                      <a:pt x="1628" y="2895"/>
                    </a:lnTo>
                    <a:lnTo>
                      <a:pt x="1752" y="2800"/>
                    </a:lnTo>
                    <a:lnTo>
                      <a:pt x="1800" y="2762"/>
                    </a:lnTo>
                    <a:lnTo>
                      <a:pt x="1781" y="2572"/>
                    </a:lnTo>
                    <a:lnTo>
                      <a:pt x="1819" y="2533"/>
                    </a:lnTo>
                    <a:lnTo>
                      <a:pt x="1914" y="2486"/>
                    </a:lnTo>
                    <a:lnTo>
                      <a:pt x="1952" y="2429"/>
                    </a:lnTo>
                    <a:lnTo>
                      <a:pt x="1952" y="2352"/>
                    </a:lnTo>
                    <a:lnTo>
                      <a:pt x="1923" y="2295"/>
                    </a:lnTo>
                    <a:lnTo>
                      <a:pt x="1885" y="2248"/>
                    </a:lnTo>
                    <a:lnTo>
                      <a:pt x="1828" y="2209"/>
                    </a:lnTo>
                    <a:lnTo>
                      <a:pt x="1847" y="2124"/>
                    </a:lnTo>
                    <a:lnTo>
                      <a:pt x="1819" y="2019"/>
                    </a:lnTo>
                    <a:lnTo>
                      <a:pt x="1762" y="1943"/>
                    </a:lnTo>
                    <a:lnTo>
                      <a:pt x="1685" y="1914"/>
                    </a:lnTo>
                    <a:lnTo>
                      <a:pt x="1581" y="1933"/>
                    </a:lnTo>
                    <a:lnTo>
                      <a:pt x="1524" y="1905"/>
                    </a:lnTo>
                    <a:lnTo>
                      <a:pt x="1362" y="1838"/>
                    </a:lnTo>
                    <a:lnTo>
                      <a:pt x="1276" y="1857"/>
                    </a:lnTo>
                    <a:lnTo>
                      <a:pt x="1085" y="1790"/>
                    </a:lnTo>
                    <a:lnTo>
                      <a:pt x="1028" y="1752"/>
                    </a:lnTo>
                    <a:lnTo>
                      <a:pt x="1057" y="1714"/>
                    </a:lnTo>
                    <a:lnTo>
                      <a:pt x="1104" y="1638"/>
                    </a:lnTo>
                    <a:lnTo>
                      <a:pt x="1133" y="1609"/>
                    </a:lnTo>
                    <a:lnTo>
                      <a:pt x="1152" y="1638"/>
                    </a:lnTo>
                    <a:lnTo>
                      <a:pt x="1171" y="1647"/>
                    </a:lnTo>
                    <a:lnTo>
                      <a:pt x="1181" y="1657"/>
                    </a:lnTo>
                    <a:lnTo>
                      <a:pt x="1209" y="1638"/>
                    </a:lnTo>
                    <a:lnTo>
                      <a:pt x="1247" y="1600"/>
                    </a:lnTo>
                    <a:lnTo>
                      <a:pt x="1371" y="1533"/>
                    </a:lnTo>
                    <a:lnTo>
                      <a:pt x="1400" y="1505"/>
                    </a:lnTo>
                    <a:lnTo>
                      <a:pt x="1419" y="1467"/>
                    </a:lnTo>
                    <a:lnTo>
                      <a:pt x="1419" y="1400"/>
                    </a:lnTo>
                    <a:lnTo>
                      <a:pt x="1438" y="1352"/>
                    </a:lnTo>
                    <a:lnTo>
                      <a:pt x="1552" y="1295"/>
                    </a:lnTo>
                    <a:lnTo>
                      <a:pt x="1695" y="1314"/>
                    </a:lnTo>
                    <a:lnTo>
                      <a:pt x="1952" y="1419"/>
                    </a:lnTo>
                    <a:lnTo>
                      <a:pt x="2000" y="1448"/>
                    </a:lnTo>
                    <a:lnTo>
                      <a:pt x="2019" y="1495"/>
                    </a:lnTo>
                    <a:lnTo>
                      <a:pt x="2028" y="1543"/>
                    </a:lnTo>
                    <a:lnTo>
                      <a:pt x="2047" y="1581"/>
                    </a:lnTo>
                    <a:lnTo>
                      <a:pt x="2057" y="1590"/>
                    </a:lnTo>
                    <a:lnTo>
                      <a:pt x="2086" y="1629"/>
                    </a:lnTo>
                    <a:lnTo>
                      <a:pt x="2124" y="1657"/>
                    </a:lnTo>
                    <a:lnTo>
                      <a:pt x="2314" y="1686"/>
                    </a:lnTo>
                    <a:lnTo>
                      <a:pt x="2342" y="1676"/>
                    </a:lnTo>
                    <a:lnTo>
                      <a:pt x="2371" y="1638"/>
                    </a:lnTo>
                    <a:lnTo>
                      <a:pt x="2438" y="1533"/>
                    </a:lnTo>
                    <a:lnTo>
                      <a:pt x="2485" y="1505"/>
                    </a:lnTo>
                    <a:lnTo>
                      <a:pt x="2533" y="1629"/>
                    </a:lnTo>
                    <a:lnTo>
                      <a:pt x="2657" y="1647"/>
                    </a:lnTo>
                    <a:lnTo>
                      <a:pt x="2914" y="1581"/>
                    </a:lnTo>
                    <a:lnTo>
                      <a:pt x="3152" y="1552"/>
                    </a:lnTo>
                    <a:lnTo>
                      <a:pt x="3219" y="1524"/>
                    </a:lnTo>
                    <a:lnTo>
                      <a:pt x="3181" y="1495"/>
                    </a:lnTo>
                    <a:lnTo>
                      <a:pt x="3162" y="1457"/>
                    </a:lnTo>
                    <a:lnTo>
                      <a:pt x="3142" y="1409"/>
                    </a:lnTo>
                    <a:lnTo>
                      <a:pt x="3133" y="1257"/>
                    </a:lnTo>
                    <a:lnTo>
                      <a:pt x="3114" y="1152"/>
                    </a:lnTo>
                    <a:lnTo>
                      <a:pt x="3104" y="1067"/>
                    </a:lnTo>
                    <a:lnTo>
                      <a:pt x="3162" y="1019"/>
                    </a:lnTo>
                    <a:lnTo>
                      <a:pt x="3133" y="981"/>
                    </a:lnTo>
                    <a:lnTo>
                      <a:pt x="3104" y="895"/>
                    </a:lnTo>
                    <a:lnTo>
                      <a:pt x="3076" y="876"/>
                    </a:lnTo>
                    <a:lnTo>
                      <a:pt x="3009" y="838"/>
                    </a:lnTo>
                    <a:lnTo>
                      <a:pt x="2990" y="819"/>
                    </a:lnTo>
                    <a:lnTo>
                      <a:pt x="2990" y="762"/>
                    </a:lnTo>
                    <a:lnTo>
                      <a:pt x="3028" y="743"/>
                    </a:lnTo>
                    <a:lnTo>
                      <a:pt x="3142" y="714"/>
                    </a:lnTo>
                    <a:lnTo>
                      <a:pt x="3200" y="676"/>
                    </a:lnTo>
                    <a:lnTo>
                      <a:pt x="3228" y="629"/>
                    </a:lnTo>
                    <a:lnTo>
                      <a:pt x="3247" y="562"/>
                    </a:lnTo>
                    <a:lnTo>
                      <a:pt x="3267" y="476"/>
                    </a:lnTo>
                    <a:lnTo>
                      <a:pt x="3257" y="467"/>
                    </a:lnTo>
                    <a:lnTo>
                      <a:pt x="3238" y="457"/>
                    </a:lnTo>
                    <a:lnTo>
                      <a:pt x="3219" y="448"/>
                    </a:lnTo>
                    <a:lnTo>
                      <a:pt x="3219" y="428"/>
                    </a:lnTo>
                    <a:lnTo>
                      <a:pt x="3228" y="410"/>
                    </a:lnTo>
                    <a:lnTo>
                      <a:pt x="3257" y="390"/>
                    </a:lnTo>
                    <a:lnTo>
                      <a:pt x="3267" y="381"/>
                    </a:lnTo>
                    <a:lnTo>
                      <a:pt x="3276" y="343"/>
                    </a:lnTo>
                    <a:lnTo>
                      <a:pt x="3285" y="314"/>
                    </a:lnTo>
                    <a:lnTo>
                      <a:pt x="3295" y="286"/>
                    </a:lnTo>
                    <a:lnTo>
                      <a:pt x="3257" y="238"/>
                    </a:lnTo>
                    <a:lnTo>
                      <a:pt x="3466" y="67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6891" name="Freeform 4">
                <a:extLst>
                  <a:ext uri="{FF2B5EF4-FFF2-40B4-BE49-F238E27FC236}">
                    <a16:creationId xmlns:a16="http://schemas.microsoft.com/office/drawing/2014/main" id="{3323C402-8DD4-5544-B1ED-820BDB4F4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3738" y="4673600"/>
                <a:ext cx="2509837" cy="2109788"/>
              </a:xfrm>
              <a:custGeom>
                <a:avLst/>
                <a:gdLst>
                  <a:gd name="T0" fmla="*/ 483464 w 6972"/>
                  <a:gd name="T1" fmla="*/ 1684157 h 5859"/>
                  <a:gd name="T2" fmla="*/ 507223 w 6972"/>
                  <a:gd name="T3" fmla="*/ 1656790 h 5859"/>
                  <a:gd name="T4" fmla="*/ 455745 w 6972"/>
                  <a:gd name="T5" fmla="*/ 1601696 h 5859"/>
                  <a:gd name="T6" fmla="*/ 373668 w 6972"/>
                  <a:gd name="T7" fmla="*/ 1460899 h 5859"/>
                  <a:gd name="T8" fmla="*/ 191874 w 6972"/>
                  <a:gd name="T9" fmla="*/ 1392482 h 5859"/>
                  <a:gd name="T10" fmla="*/ 99357 w 6972"/>
                  <a:gd name="T11" fmla="*/ 1293096 h 5859"/>
                  <a:gd name="T12" fmla="*/ 10080 w 6972"/>
                  <a:gd name="T13" fmla="*/ 1169584 h 5859"/>
                  <a:gd name="T14" fmla="*/ 157675 w 6972"/>
                  <a:gd name="T15" fmla="*/ 1121691 h 5859"/>
                  <a:gd name="T16" fmla="*/ 226073 w 6972"/>
                  <a:gd name="T17" fmla="*/ 1046072 h 5859"/>
                  <a:gd name="T18" fmla="*/ 356388 w 6972"/>
                  <a:gd name="T19" fmla="*/ 912477 h 5859"/>
                  <a:gd name="T20" fmla="*/ 401027 w 6972"/>
                  <a:gd name="T21" fmla="*/ 531858 h 5859"/>
                  <a:gd name="T22" fmla="*/ 623859 w 6972"/>
                  <a:gd name="T23" fmla="*/ 391062 h 5859"/>
                  <a:gd name="T24" fmla="*/ 1189401 w 6972"/>
                  <a:gd name="T25" fmla="*/ 137196 h 5859"/>
                  <a:gd name="T26" fmla="*/ 1408993 w 6972"/>
                  <a:gd name="T27" fmla="*/ 0 h 5859"/>
                  <a:gd name="T28" fmla="*/ 1583948 w 6972"/>
                  <a:gd name="T29" fmla="*/ 144037 h 5859"/>
                  <a:gd name="T30" fmla="*/ 1580348 w 6972"/>
                  <a:gd name="T31" fmla="*/ 312201 h 5859"/>
                  <a:gd name="T32" fmla="*/ 1796341 w 6972"/>
                  <a:gd name="T33" fmla="*/ 360094 h 5859"/>
                  <a:gd name="T34" fmla="*/ 1923416 w 6972"/>
                  <a:gd name="T35" fmla="*/ 370536 h 5859"/>
                  <a:gd name="T36" fmla="*/ 2070652 w 6972"/>
                  <a:gd name="T37" fmla="*/ 456239 h 5859"/>
                  <a:gd name="T38" fmla="*/ 2197727 w 6972"/>
                  <a:gd name="T39" fmla="*/ 411587 h 5859"/>
                  <a:gd name="T40" fmla="*/ 2420560 w 6972"/>
                  <a:gd name="T41" fmla="*/ 236581 h 5859"/>
                  <a:gd name="T42" fmla="*/ 2451159 w 6972"/>
                  <a:gd name="T43" fmla="*/ 291676 h 5859"/>
                  <a:gd name="T44" fmla="*/ 2488958 w 6972"/>
                  <a:gd name="T45" fmla="*/ 339568 h 5859"/>
                  <a:gd name="T46" fmla="*/ 2506237 w 6972"/>
                  <a:gd name="T47" fmla="*/ 428871 h 5859"/>
                  <a:gd name="T48" fmla="*/ 2451159 w 6972"/>
                  <a:gd name="T49" fmla="*/ 545542 h 5859"/>
                  <a:gd name="T50" fmla="*/ 2396441 w 6972"/>
                  <a:gd name="T51" fmla="*/ 757997 h 5859"/>
                  <a:gd name="T52" fmla="*/ 2379161 w 6972"/>
                  <a:gd name="T53" fmla="*/ 1021945 h 5859"/>
                  <a:gd name="T54" fmla="*/ 2406880 w 6972"/>
                  <a:gd name="T55" fmla="*/ 1248444 h 5859"/>
                  <a:gd name="T56" fmla="*/ 2293484 w 6972"/>
                  <a:gd name="T57" fmla="*/ 1306779 h 5859"/>
                  <a:gd name="T58" fmla="*/ 2334883 w 6972"/>
                  <a:gd name="T59" fmla="*/ 1337747 h 5859"/>
                  <a:gd name="T60" fmla="*/ 2262885 w 6972"/>
                  <a:gd name="T61" fmla="*/ 1409766 h 5859"/>
                  <a:gd name="T62" fmla="*/ 2252446 w 6972"/>
                  <a:gd name="T63" fmla="*/ 1498709 h 5859"/>
                  <a:gd name="T64" fmla="*/ 2303924 w 6972"/>
                  <a:gd name="T65" fmla="*/ 1543361 h 5859"/>
                  <a:gd name="T66" fmla="*/ 2324443 w 6972"/>
                  <a:gd name="T67" fmla="*/ 1687398 h 5859"/>
                  <a:gd name="T68" fmla="*/ 2297084 w 6972"/>
                  <a:gd name="T69" fmla="*/ 1828195 h 5859"/>
                  <a:gd name="T70" fmla="*/ 2262885 w 6972"/>
                  <a:gd name="T71" fmla="*/ 1835037 h 5859"/>
                  <a:gd name="T72" fmla="*/ 2225086 w 6972"/>
                  <a:gd name="T73" fmla="*/ 1865645 h 5859"/>
                  <a:gd name="T74" fmla="*/ 2074251 w 6972"/>
                  <a:gd name="T75" fmla="*/ 1851961 h 5859"/>
                  <a:gd name="T76" fmla="*/ 2060572 w 6972"/>
                  <a:gd name="T77" fmla="*/ 1893372 h 5859"/>
                  <a:gd name="T78" fmla="*/ 1950775 w 6972"/>
                  <a:gd name="T79" fmla="*/ 2023366 h 5859"/>
                  <a:gd name="T80" fmla="*/ 1834139 w 6972"/>
                  <a:gd name="T81" fmla="*/ 2088542 h 5859"/>
                  <a:gd name="T82" fmla="*/ 1786261 w 6972"/>
                  <a:gd name="T83" fmla="*/ 2105827 h 5859"/>
                  <a:gd name="T84" fmla="*/ 1738023 w 6972"/>
                  <a:gd name="T85" fmla="*/ 2078460 h 5859"/>
                  <a:gd name="T86" fmla="*/ 1659185 w 6972"/>
                  <a:gd name="T87" fmla="*/ 2068017 h 5859"/>
                  <a:gd name="T88" fmla="*/ 1477391 w 6972"/>
                  <a:gd name="T89" fmla="*/ 2033808 h 5859"/>
                  <a:gd name="T90" fmla="*/ 1419433 w 6972"/>
                  <a:gd name="T91" fmla="*/ 2057935 h 5859"/>
                  <a:gd name="T92" fmla="*/ 1182921 w 6972"/>
                  <a:gd name="T93" fmla="*/ 2026966 h 5859"/>
                  <a:gd name="T94" fmla="*/ 1155202 w 6972"/>
                  <a:gd name="T95" fmla="*/ 2051093 h 5859"/>
                  <a:gd name="T96" fmla="*/ 929129 w 6972"/>
                  <a:gd name="T97" fmla="*/ 1937663 h 5859"/>
                  <a:gd name="T98" fmla="*/ 911850 w 6972"/>
                  <a:gd name="T99" fmla="*/ 1893372 h 5859"/>
                  <a:gd name="T100" fmla="*/ 839852 w 6972"/>
                  <a:gd name="T101" fmla="*/ 1776701 h 5859"/>
                  <a:gd name="T102" fmla="*/ 637539 w 6972"/>
                  <a:gd name="T103" fmla="*/ 1748974 h 5859"/>
                  <a:gd name="T104" fmla="*/ 613420 w 6972"/>
                  <a:gd name="T105" fmla="*/ 1735291 h 5859"/>
                  <a:gd name="T106" fmla="*/ 545022 w 6972"/>
                  <a:gd name="T107" fmla="*/ 1738892 h 5859"/>
                  <a:gd name="T108" fmla="*/ 517663 w 6972"/>
                  <a:gd name="T109" fmla="*/ 1714765 h 585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972" h="5859">
                    <a:moveTo>
                      <a:pt x="1400" y="4724"/>
                    </a:moveTo>
                    <a:lnTo>
                      <a:pt x="1390" y="4724"/>
                    </a:lnTo>
                    <a:lnTo>
                      <a:pt x="1343" y="4705"/>
                    </a:lnTo>
                    <a:lnTo>
                      <a:pt x="1343" y="4677"/>
                    </a:lnTo>
                    <a:lnTo>
                      <a:pt x="1371" y="4667"/>
                    </a:lnTo>
                    <a:lnTo>
                      <a:pt x="1409" y="4648"/>
                    </a:lnTo>
                    <a:lnTo>
                      <a:pt x="1438" y="4648"/>
                    </a:lnTo>
                    <a:lnTo>
                      <a:pt x="1409" y="4601"/>
                    </a:lnTo>
                    <a:lnTo>
                      <a:pt x="1352" y="4601"/>
                    </a:lnTo>
                    <a:lnTo>
                      <a:pt x="1295" y="4581"/>
                    </a:lnTo>
                    <a:lnTo>
                      <a:pt x="1276" y="4496"/>
                    </a:lnTo>
                    <a:lnTo>
                      <a:pt x="1266" y="4448"/>
                    </a:lnTo>
                    <a:lnTo>
                      <a:pt x="1228" y="4296"/>
                    </a:lnTo>
                    <a:lnTo>
                      <a:pt x="1209" y="4258"/>
                    </a:lnTo>
                    <a:lnTo>
                      <a:pt x="1076" y="4086"/>
                    </a:lnTo>
                    <a:lnTo>
                      <a:pt x="1038" y="4057"/>
                    </a:lnTo>
                    <a:lnTo>
                      <a:pt x="771" y="4048"/>
                    </a:lnTo>
                    <a:lnTo>
                      <a:pt x="724" y="4029"/>
                    </a:lnTo>
                    <a:lnTo>
                      <a:pt x="571" y="3905"/>
                    </a:lnTo>
                    <a:lnTo>
                      <a:pt x="533" y="3867"/>
                    </a:lnTo>
                    <a:lnTo>
                      <a:pt x="514" y="3810"/>
                    </a:lnTo>
                    <a:lnTo>
                      <a:pt x="485" y="3781"/>
                    </a:lnTo>
                    <a:lnTo>
                      <a:pt x="314" y="3638"/>
                    </a:lnTo>
                    <a:lnTo>
                      <a:pt x="276" y="3591"/>
                    </a:lnTo>
                    <a:lnTo>
                      <a:pt x="200" y="3438"/>
                    </a:lnTo>
                    <a:lnTo>
                      <a:pt x="76" y="3296"/>
                    </a:lnTo>
                    <a:lnTo>
                      <a:pt x="57" y="3277"/>
                    </a:lnTo>
                    <a:lnTo>
                      <a:pt x="28" y="3248"/>
                    </a:lnTo>
                    <a:lnTo>
                      <a:pt x="0" y="3153"/>
                    </a:lnTo>
                    <a:lnTo>
                      <a:pt x="124" y="3105"/>
                    </a:lnTo>
                    <a:lnTo>
                      <a:pt x="209" y="3200"/>
                    </a:lnTo>
                    <a:lnTo>
                      <a:pt x="438" y="3115"/>
                    </a:lnTo>
                    <a:lnTo>
                      <a:pt x="495" y="3115"/>
                    </a:lnTo>
                    <a:lnTo>
                      <a:pt x="552" y="3096"/>
                    </a:lnTo>
                    <a:lnTo>
                      <a:pt x="609" y="3019"/>
                    </a:lnTo>
                    <a:lnTo>
                      <a:pt x="628" y="2905"/>
                    </a:lnTo>
                    <a:lnTo>
                      <a:pt x="571" y="2781"/>
                    </a:lnTo>
                    <a:lnTo>
                      <a:pt x="543" y="2648"/>
                    </a:lnTo>
                    <a:lnTo>
                      <a:pt x="619" y="2629"/>
                    </a:lnTo>
                    <a:lnTo>
                      <a:pt x="990" y="2534"/>
                    </a:lnTo>
                    <a:lnTo>
                      <a:pt x="1028" y="2381"/>
                    </a:lnTo>
                    <a:lnTo>
                      <a:pt x="1085" y="2277"/>
                    </a:lnTo>
                    <a:lnTo>
                      <a:pt x="1133" y="2105"/>
                    </a:lnTo>
                    <a:lnTo>
                      <a:pt x="1114" y="1477"/>
                    </a:lnTo>
                    <a:lnTo>
                      <a:pt x="1247" y="1258"/>
                    </a:lnTo>
                    <a:lnTo>
                      <a:pt x="1381" y="1143"/>
                    </a:lnTo>
                    <a:lnTo>
                      <a:pt x="1600" y="1153"/>
                    </a:lnTo>
                    <a:lnTo>
                      <a:pt x="1733" y="1086"/>
                    </a:lnTo>
                    <a:lnTo>
                      <a:pt x="1895" y="1067"/>
                    </a:lnTo>
                    <a:lnTo>
                      <a:pt x="2571" y="781"/>
                    </a:lnTo>
                    <a:lnTo>
                      <a:pt x="3162" y="429"/>
                    </a:lnTo>
                    <a:lnTo>
                      <a:pt x="3304" y="381"/>
                    </a:lnTo>
                    <a:lnTo>
                      <a:pt x="3438" y="248"/>
                    </a:lnTo>
                    <a:lnTo>
                      <a:pt x="3514" y="200"/>
                    </a:lnTo>
                    <a:lnTo>
                      <a:pt x="3600" y="172"/>
                    </a:lnTo>
                    <a:lnTo>
                      <a:pt x="3914" y="0"/>
                    </a:lnTo>
                    <a:lnTo>
                      <a:pt x="4095" y="10"/>
                    </a:lnTo>
                    <a:lnTo>
                      <a:pt x="4257" y="86"/>
                    </a:lnTo>
                    <a:lnTo>
                      <a:pt x="4333" y="276"/>
                    </a:lnTo>
                    <a:lnTo>
                      <a:pt x="4400" y="400"/>
                    </a:lnTo>
                    <a:lnTo>
                      <a:pt x="4390" y="429"/>
                    </a:lnTo>
                    <a:lnTo>
                      <a:pt x="4371" y="457"/>
                    </a:lnTo>
                    <a:lnTo>
                      <a:pt x="4371" y="734"/>
                    </a:lnTo>
                    <a:lnTo>
                      <a:pt x="4390" y="867"/>
                    </a:lnTo>
                    <a:lnTo>
                      <a:pt x="4562" y="819"/>
                    </a:lnTo>
                    <a:lnTo>
                      <a:pt x="4733" y="819"/>
                    </a:lnTo>
                    <a:lnTo>
                      <a:pt x="4762" y="810"/>
                    </a:lnTo>
                    <a:lnTo>
                      <a:pt x="4990" y="1000"/>
                    </a:lnTo>
                    <a:lnTo>
                      <a:pt x="5124" y="1058"/>
                    </a:lnTo>
                    <a:lnTo>
                      <a:pt x="5257" y="1086"/>
                    </a:lnTo>
                    <a:lnTo>
                      <a:pt x="5305" y="1076"/>
                    </a:lnTo>
                    <a:lnTo>
                      <a:pt x="5343" y="1029"/>
                    </a:lnTo>
                    <a:lnTo>
                      <a:pt x="5381" y="953"/>
                    </a:lnTo>
                    <a:lnTo>
                      <a:pt x="5448" y="905"/>
                    </a:lnTo>
                    <a:lnTo>
                      <a:pt x="5514" y="895"/>
                    </a:lnTo>
                    <a:lnTo>
                      <a:pt x="5752" y="1267"/>
                    </a:lnTo>
                    <a:lnTo>
                      <a:pt x="5847" y="1296"/>
                    </a:lnTo>
                    <a:lnTo>
                      <a:pt x="5905" y="1258"/>
                    </a:lnTo>
                    <a:lnTo>
                      <a:pt x="5971" y="1238"/>
                    </a:lnTo>
                    <a:lnTo>
                      <a:pt x="6105" y="1143"/>
                    </a:lnTo>
                    <a:lnTo>
                      <a:pt x="6428" y="734"/>
                    </a:lnTo>
                    <a:lnTo>
                      <a:pt x="6571" y="639"/>
                    </a:lnTo>
                    <a:lnTo>
                      <a:pt x="6724" y="591"/>
                    </a:lnTo>
                    <a:lnTo>
                      <a:pt x="6724" y="657"/>
                    </a:lnTo>
                    <a:lnTo>
                      <a:pt x="6724" y="696"/>
                    </a:lnTo>
                    <a:lnTo>
                      <a:pt x="6743" y="724"/>
                    </a:lnTo>
                    <a:lnTo>
                      <a:pt x="6800" y="791"/>
                    </a:lnTo>
                    <a:lnTo>
                      <a:pt x="6809" y="810"/>
                    </a:lnTo>
                    <a:lnTo>
                      <a:pt x="6829" y="819"/>
                    </a:lnTo>
                    <a:lnTo>
                      <a:pt x="6886" y="905"/>
                    </a:lnTo>
                    <a:lnTo>
                      <a:pt x="6895" y="924"/>
                    </a:lnTo>
                    <a:lnTo>
                      <a:pt x="6914" y="943"/>
                    </a:lnTo>
                    <a:lnTo>
                      <a:pt x="6924" y="991"/>
                    </a:lnTo>
                    <a:lnTo>
                      <a:pt x="6924" y="1048"/>
                    </a:lnTo>
                    <a:lnTo>
                      <a:pt x="6924" y="1086"/>
                    </a:lnTo>
                    <a:lnTo>
                      <a:pt x="6962" y="1191"/>
                    </a:lnTo>
                    <a:lnTo>
                      <a:pt x="6971" y="1267"/>
                    </a:lnTo>
                    <a:lnTo>
                      <a:pt x="6952" y="1324"/>
                    </a:lnTo>
                    <a:lnTo>
                      <a:pt x="6905" y="1419"/>
                    </a:lnTo>
                    <a:lnTo>
                      <a:pt x="6809" y="1515"/>
                    </a:lnTo>
                    <a:lnTo>
                      <a:pt x="6591" y="1610"/>
                    </a:lnTo>
                    <a:lnTo>
                      <a:pt x="6495" y="1715"/>
                    </a:lnTo>
                    <a:lnTo>
                      <a:pt x="6562" y="1820"/>
                    </a:lnTo>
                    <a:lnTo>
                      <a:pt x="6657" y="2105"/>
                    </a:lnTo>
                    <a:lnTo>
                      <a:pt x="6705" y="2267"/>
                    </a:lnTo>
                    <a:lnTo>
                      <a:pt x="6705" y="2410"/>
                    </a:lnTo>
                    <a:lnTo>
                      <a:pt x="6629" y="2667"/>
                    </a:lnTo>
                    <a:lnTo>
                      <a:pt x="6609" y="2838"/>
                    </a:lnTo>
                    <a:lnTo>
                      <a:pt x="6619" y="2915"/>
                    </a:lnTo>
                    <a:lnTo>
                      <a:pt x="6667" y="3010"/>
                    </a:lnTo>
                    <a:lnTo>
                      <a:pt x="6676" y="3067"/>
                    </a:lnTo>
                    <a:lnTo>
                      <a:pt x="6686" y="3467"/>
                    </a:lnTo>
                    <a:lnTo>
                      <a:pt x="6629" y="3524"/>
                    </a:lnTo>
                    <a:lnTo>
                      <a:pt x="6438" y="3562"/>
                    </a:lnTo>
                    <a:lnTo>
                      <a:pt x="6381" y="3610"/>
                    </a:lnTo>
                    <a:lnTo>
                      <a:pt x="6371" y="3629"/>
                    </a:lnTo>
                    <a:lnTo>
                      <a:pt x="6381" y="3658"/>
                    </a:lnTo>
                    <a:lnTo>
                      <a:pt x="6419" y="3676"/>
                    </a:lnTo>
                    <a:lnTo>
                      <a:pt x="6457" y="3658"/>
                    </a:lnTo>
                    <a:lnTo>
                      <a:pt x="6486" y="3715"/>
                    </a:lnTo>
                    <a:lnTo>
                      <a:pt x="6419" y="3867"/>
                    </a:lnTo>
                    <a:lnTo>
                      <a:pt x="6362" y="3896"/>
                    </a:lnTo>
                    <a:lnTo>
                      <a:pt x="6314" y="3867"/>
                    </a:lnTo>
                    <a:lnTo>
                      <a:pt x="6286" y="3915"/>
                    </a:lnTo>
                    <a:lnTo>
                      <a:pt x="6333" y="4010"/>
                    </a:lnTo>
                    <a:lnTo>
                      <a:pt x="6400" y="4048"/>
                    </a:lnTo>
                    <a:lnTo>
                      <a:pt x="6333" y="4124"/>
                    </a:lnTo>
                    <a:lnTo>
                      <a:pt x="6257" y="4162"/>
                    </a:lnTo>
                    <a:lnTo>
                      <a:pt x="6324" y="4153"/>
                    </a:lnTo>
                    <a:lnTo>
                      <a:pt x="6381" y="4162"/>
                    </a:lnTo>
                    <a:lnTo>
                      <a:pt x="6400" y="4220"/>
                    </a:lnTo>
                    <a:lnTo>
                      <a:pt x="6400" y="4286"/>
                    </a:lnTo>
                    <a:lnTo>
                      <a:pt x="6457" y="4400"/>
                    </a:lnTo>
                    <a:lnTo>
                      <a:pt x="6457" y="4515"/>
                    </a:lnTo>
                    <a:lnTo>
                      <a:pt x="6476" y="4581"/>
                    </a:lnTo>
                    <a:lnTo>
                      <a:pt x="6457" y="4686"/>
                    </a:lnTo>
                    <a:lnTo>
                      <a:pt x="6409" y="4772"/>
                    </a:lnTo>
                    <a:lnTo>
                      <a:pt x="6381" y="4915"/>
                    </a:lnTo>
                    <a:lnTo>
                      <a:pt x="6314" y="5010"/>
                    </a:lnTo>
                    <a:lnTo>
                      <a:pt x="6381" y="5077"/>
                    </a:lnTo>
                    <a:lnTo>
                      <a:pt x="6362" y="5077"/>
                    </a:lnTo>
                    <a:lnTo>
                      <a:pt x="6324" y="5038"/>
                    </a:lnTo>
                    <a:lnTo>
                      <a:pt x="6286" y="5096"/>
                    </a:lnTo>
                    <a:lnTo>
                      <a:pt x="6276" y="5134"/>
                    </a:lnTo>
                    <a:lnTo>
                      <a:pt x="6257" y="5172"/>
                    </a:lnTo>
                    <a:lnTo>
                      <a:pt x="6228" y="5191"/>
                    </a:lnTo>
                    <a:lnTo>
                      <a:pt x="6181" y="5181"/>
                    </a:lnTo>
                    <a:lnTo>
                      <a:pt x="6057" y="5115"/>
                    </a:lnTo>
                    <a:lnTo>
                      <a:pt x="5895" y="5058"/>
                    </a:lnTo>
                    <a:lnTo>
                      <a:pt x="5829" y="5067"/>
                    </a:lnTo>
                    <a:lnTo>
                      <a:pt x="5762" y="5143"/>
                    </a:lnTo>
                    <a:lnTo>
                      <a:pt x="5743" y="5172"/>
                    </a:lnTo>
                    <a:lnTo>
                      <a:pt x="5733" y="5229"/>
                    </a:lnTo>
                    <a:lnTo>
                      <a:pt x="5724" y="5258"/>
                    </a:lnTo>
                    <a:lnTo>
                      <a:pt x="5676" y="5315"/>
                    </a:lnTo>
                    <a:lnTo>
                      <a:pt x="5600" y="5448"/>
                    </a:lnTo>
                    <a:lnTo>
                      <a:pt x="5562" y="5496"/>
                    </a:lnTo>
                    <a:lnTo>
                      <a:pt x="5419" y="5619"/>
                    </a:lnTo>
                    <a:lnTo>
                      <a:pt x="5333" y="5657"/>
                    </a:lnTo>
                    <a:lnTo>
                      <a:pt x="5257" y="5619"/>
                    </a:lnTo>
                    <a:lnTo>
                      <a:pt x="5209" y="5657"/>
                    </a:lnTo>
                    <a:lnTo>
                      <a:pt x="5095" y="5800"/>
                    </a:lnTo>
                    <a:lnTo>
                      <a:pt x="5029" y="5848"/>
                    </a:lnTo>
                    <a:lnTo>
                      <a:pt x="5009" y="5848"/>
                    </a:lnTo>
                    <a:lnTo>
                      <a:pt x="4981" y="5858"/>
                    </a:lnTo>
                    <a:lnTo>
                      <a:pt x="4962" y="5848"/>
                    </a:lnTo>
                    <a:lnTo>
                      <a:pt x="4943" y="5848"/>
                    </a:lnTo>
                    <a:lnTo>
                      <a:pt x="4886" y="5772"/>
                    </a:lnTo>
                    <a:lnTo>
                      <a:pt x="4828" y="5772"/>
                    </a:lnTo>
                    <a:lnTo>
                      <a:pt x="4781" y="5800"/>
                    </a:lnTo>
                    <a:lnTo>
                      <a:pt x="4724" y="5829"/>
                    </a:lnTo>
                    <a:lnTo>
                      <a:pt x="4666" y="5800"/>
                    </a:lnTo>
                    <a:lnTo>
                      <a:pt x="4609" y="5743"/>
                    </a:lnTo>
                    <a:lnTo>
                      <a:pt x="4533" y="5743"/>
                    </a:lnTo>
                    <a:lnTo>
                      <a:pt x="4428" y="5667"/>
                    </a:lnTo>
                    <a:lnTo>
                      <a:pt x="4371" y="5648"/>
                    </a:lnTo>
                    <a:lnTo>
                      <a:pt x="4104" y="5648"/>
                    </a:lnTo>
                    <a:lnTo>
                      <a:pt x="4076" y="5657"/>
                    </a:lnTo>
                    <a:lnTo>
                      <a:pt x="4019" y="5696"/>
                    </a:lnTo>
                    <a:lnTo>
                      <a:pt x="3981" y="5715"/>
                    </a:lnTo>
                    <a:lnTo>
                      <a:pt x="3943" y="5715"/>
                    </a:lnTo>
                    <a:lnTo>
                      <a:pt x="3600" y="5619"/>
                    </a:lnTo>
                    <a:lnTo>
                      <a:pt x="3371" y="5619"/>
                    </a:lnTo>
                    <a:lnTo>
                      <a:pt x="3314" y="5619"/>
                    </a:lnTo>
                    <a:lnTo>
                      <a:pt x="3286" y="5629"/>
                    </a:lnTo>
                    <a:lnTo>
                      <a:pt x="3266" y="5667"/>
                    </a:lnTo>
                    <a:lnTo>
                      <a:pt x="3247" y="5705"/>
                    </a:lnTo>
                    <a:lnTo>
                      <a:pt x="3209" y="5715"/>
                    </a:lnTo>
                    <a:lnTo>
                      <a:pt x="3209" y="5696"/>
                    </a:lnTo>
                    <a:lnTo>
                      <a:pt x="3143" y="5581"/>
                    </a:lnTo>
                    <a:lnTo>
                      <a:pt x="3048" y="5505"/>
                    </a:lnTo>
                    <a:lnTo>
                      <a:pt x="2647" y="5391"/>
                    </a:lnTo>
                    <a:lnTo>
                      <a:pt x="2581" y="5381"/>
                    </a:lnTo>
                    <a:lnTo>
                      <a:pt x="2552" y="5362"/>
                    </a:lnTo>
                    <a:lnTo>
                      <a:pt x="2543" y="5334"/>
                    </a:lnTo>
                    <a:lnTo>
                      <a:pt x="2543" y="5305"/>
                    </a:lnTo>
                    <a:lnTo>
                      <a:pt x="2533" y="5258"/>
                    </a:lnTo>
                    <a:lnTo>
                      <a:pt x="2514" y="5181"/>
                    </a:lnTo>
                    <a:lnTo>
                      <a:pt x="2514" y="5143"/>
                    </a:lnTo>
                    <a:lnTo>
                      <a:pt x="2495" y="5096"/>
                    </a:lnTo>
                    <a:lnTo>
                      <a:pt x="2333" y="4934"/>
                    </a:lnTo>
                    <a:lnTo>
                      <a:pt x="2219" y="4877"/>
                    </a:lnTo>
                    <a:lnTo>
                      <a:pt x="2076" y="4848"/>
                    </a:lnTo>
                    <a:lnTo>
                      <a:pt x="1800" y="4839"/>
                    </a:lnTo>
                    <a:lnTo>
                      <a:pt x="1771" y="4857"/>
                    </a:lnTo>
                    <a:lnTo>
                      <a:pt x="1762" y="4867"/>
                    </a:lnTo>
                    <a:lnTo>
                      <a:pt x="1742" y="4886"/>
                    </a:lnTo>
                    <a:lnTo>
                      <a:pt x="1724" y="4896"/>
                    </a:lnTo>
                    <a:lnTo>
                      <a:pt x="1704" y="4819"/>
                    </a:lnTo>
                    <a:lnTo>
                      <a:pt x="1676" y="4810"/>
                    </a:lnTo>
                    <a:lnTo>
                      <a:pt x="1590" y="4839"/>
                    </a:lnTo>
                    <a:lnTo>
                      <a:pt x="1524" y="4839"/>
                    </a:lnTo>
                    <a:lnTo>
                      <a:pt x="1514" y="4829"/>
                    </a:lnTo>
                    <a:lnTo>
                      <a:pt x="1524" y="4791"/>
                    </a:lnTo>
                    <a:lnTo>
                      <a:pt x="1504" y="4705"/>
                    </a:lnTo>
                    <a:lnTo>
                      <a:pt x="1466" y="4762"/>
                    </a:lnTo>
                    <a:lnTo>
                      <a:pt x="1438" y="4762"/>
                    </a:lnTo>
                    <a:lnTo>
                      <a:pt x="1400" y="472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6892" name="Freeform 5">
                <a:extLst>
                  <a:ext uri="{FF2B5EF4-FFF2-40B4-BE49-F238E27FC236}">
                    <a16:creationId xmlns:a16="http://schemas.microsoft.com/office/drawing/2014/main" id="{9CA0B4BE-9DB0-DE4C-8B08-67145B01D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9438" y="1862138"/>
                <a:ext cx="3813175" cy="2022475"/>
              </a:xfrm>
              <a:custGeom>
                <a:avLst/>
                <a:gdLst>
                  <a:gd name="T0" fmla="*/ 1834226 w 10592"/>
                  <a:gd name="T1" fmla="*/ 147187 h 5620"/>
                  <a:gd name="T2" fmla="*/ 1830986 w 10592"/>
                  <a:gd name="T3" fmla="*/ 75213 h 5620"/>
                  <a:gd name="T4" fmla="*/ 2225192 w 10592"/>
                  <a:gd name="T5" fmla="*/ 10076 h 5620"/>
                  <a:gd name="T6" fmla="*/ 2420675 w 10592"/>
                  <a:gd name="T7" fmla="*/ 92487 h 5620"/>
                  <a:gd name="T8" fmla="*/ 2574757 w 10592"/>
                  <a:gd name="T9" fmla="*/ 143589 h 5620"/>
                  <a:gd name="T10" fmla="*/ 2753320 w 10592"/>
                  <a:gd name="T11" fmla="*/ 116238 h 5620"/>
                  <a:gd name="T12" fmla="*/ 2825321 w 10592"/>
                  <a:gd name="T13" fmla="*/ 37427 h 5620"/>
                  <a:gd name="T14" fmla="*/ 3003523 w 10592"/>
                  <a:gd name="T15" fmla="*/ 44264 h 5620"/>
                  <a:gd name="T16" fmla="*/ 3061844 w 10592"/>
                  <a:gd name="T17" fmla="*/ 123076 h 5620"/>
                  <a:gd name="T18" fmla="*/ 3168046 w 10592"/>
                  <a:gd name="T19" fmla="*/ 229598 h 5620"/>
                  <a:gd name="T20" fmla="*/ 3343008 w 10592"/>
                  <a:gd name="T21" fmla="*/ 417810 h 5620"/>
                  <a:gd name="T22" fmla="*/ 3541731 w 10592"/>
                  <a:gd name="T23" fmla="*/ 349435 h 5620"/>
                  <a:gd name="T24" fmla="*/ 3740814 w 10592"/>
                  <a:gd name="T25" fmla="*/ 339358 h 5620"/>
                  <a:gd name="T26" fmla="*/ 3788695 w 10592"/>
                  <a:gd name="T27" fmla="*/ 325323 h 5620"/>
                  <a:gd name="T28" fmla="*/ 3655133 w 10592"/>
                  <a:gd name="T29" fmla="*/ 466033 h 5620"/>
                  <a:gd name="T30" fmla="*/ 3541731 w 10592"/>
                  <a:gd name="T31" fmla="*/ 585870 h 5620"/>
                  <a:gd name="T32" fmla="*/ 3384049 w 10592"/>
                  <a:gd name="T33" fmla="*/ 654605 h 5620"/>
                  <a:gd name="T34" fmla="*/ 3215926 w 10592"/>
                  <a:gd name="T35" fmla="*/ 712904 h 5620"/>
                  <a:gd name="T36" fmla="*/ 3007123 w 10592"/>
                  <a:gd name="T37" fmla="*/ 699229 h 5620"/>
                  <a:gd name="T38" fmla="*/ 2948803 w 10592"/>
                  <a:gd name="T39" fmla="*/ 812229 h 5620"/>
                  <a:gd name="T40" fmla="*/ 2924682 w 10592"/>
                  <a:gd name="T41" fmla="*/ 952579 h 5620"/>
                  <a:gd name="T42" fmla="*/ 2780680 w 10592"/>
                  <a:gd name="T43" fmla="*/ 963015 h 5620"/>
                  <a:gd name="T44" fmla="*/ 2715519 w 10592"/>
                  <a:gd name="T45" fmla="*/ 935665 h 5620"/>
                  <a:gd name="T46" fmla="*/ 2657198 w 10592"/>
                  <a:gd name="T47" fmla="*/ 963015 h 5620"/>
                  <a:gd name="T48" fmla="*/ 2574757 w 10592"/>
                  <a:gd name="T49" fmla="*/ 1096527 h 5620"/>
                  <a:gd name="T50" fmla="*/ 2509956 w 10592"/>
                  <a:gd name="T51" fmla="*/ 1216724 h 5620"/>
                  <a:gd name="T52" fmla="*/ 2478996 w 10592"/>
                  <a:gd name="T53" fmla="*/ 1336561 h 5620"/>
                  <a:gd name="T54" fmla="*/ 2389714 w 10592"/>
                  <a:gd name="T55" fmla="*/ 1480509 h 5620"/>
                  <a:gd name="T56" fmla="*/ 2197832 w 10592"/>
                  <a:gd name="T57" fmla="*/ 1579834 h 5620"/>
                  <a:gd name="T58" fmla="*/ 2112150 w 10592"/>
                  <a:gd name="T59" fmla="*/ 1655407 h 5620"/>
                  <a:gd name="T60" fmla="*/ 2094870 w 10592"/>
                  <a:gd name="T61" fmla="*/ 1710107 h 5620"/>
                  <a:gd name="T62" fmla="*/ 1858347 w 10592"/>
                  <a:gd name="T63" fmla="*/ 1908756 h 5620"/>
                  <a:gd name="T64" fmla="*/ 1769066 w 10592"/>
                  <a:gd name="T65" fmla="*/ 2001602 h 5620"/>
                  <a:gd name="T66" fmla="*/ 1614983 w 10592"/>
                  <a:gd name="T67" fmla="*/ 1939705 h 5620"/>
                  <a:gd name="T68" fmla="*/ 1522462 w 10592"/>
                  <a:gd name="T69" fmla="*/ 1761569 h 5620"/>
                  <a:gd name="T70" fmla="*/ 1412660 w 10592"/>
                  <a:gd name="T71" fmla="*/ 1771645 h 5620"/>
                  <a:gd name="T72" fmla="*/ 1213578 w 10592"/>
                  <a:gd name="T73" fmla="*/ 1590270 h 5620"/>
                  <a:gd name="T74" fmla="*/ 1032135 w 10592"/>
                  <a:gd name="T75" fmla="*/ 1706508 h 5620"/>
                  <a:gd name="T76" fmla="*/ 857172 w 10592"/>
                  <a:gd name="T77" fmla="*/ 1672321 h 5620"/>
                  <a:gd name="T78" fmla="*/ 812532 w 10592"/>
                  <a:gd name="T79" fmla="*/ 1511458 h 5620"/>
                  <a:gd name="T80" fmla="*/ 620649 w 10592"/>
                  <a:gd name="T81" fmla="*/ 1528372 h 5620"/>
                  <a:gd name="T82" fmla="*/ 178203 w 10592"/>
                  <a:gd name="T83" fmla="*/ 1257749 h 5620"/>
                  <a:gd name="T84" fmla="*/ 0 w 10592"/>
                  <a:gd name="T85" fmla="*/ 915152 h 5620"/>
                  <a:gd name="T86" fmla="*/ 195483 w 10592"/>
                  <a:gd name="T87" fmla="*/ 887442 h 5620"/>
                  <a:gd name="T88" fmla="*/ 648009 w 10592"/>
                  <a:gd name="T89" fmla="*/ 815468 h 5620"/>
                  <a:gd name="T90" fmla="*/ 648009 w 10592"/>
                  <a:gd name="T91" fmla="*/ 774442 h 5620"/>
                  <a:gd name="T92" fmla="*/ 675370 w 10592"/>
                  <a:gd name="T93" fmla="*/ 675118 h 5620"/>
                  <a:gd name="T94" fmla="*/ 839892 w 10592"/>
                  <a:gd name="T95" fmla="*/ 613580 h 5620"/>
                  <a:gd name="T96" fmla="*/ 973814 w 10592"/>
                  <a:gd name="T97" fmla="*/ 657844 h 5620"/>
                  <a:gd name="T98" fmla="*/ 997574 w 10592"/>
                  <a:gd name="T99" fmla="*/ 747092 h 5620"/>
                  <a:gd name="T100" fmla="*/ 1148417 w 10592"/>
                  <a:gd name="T101" fmla="*/ 791716 h 5620"/>
                  <a:gd name="T102" fmla="*/ 1306459 w 10592"/>
                  <a:gd name="T103" fmla="*/ 695631 h 5620"/>
                  <a:gd name="T104" fmla="*/ 1402220 w 10592"/>
                  <a:gd name="T105" fmla="*/ 603144 h 5620"/>
                  <a:gd name="T106" fmla="*/ 1463781 w 10592"/>
                  <a:gd name="T107" fmla="*/ 579032 h 5620"/>
                  <a:gd name="T108" fmla="*/ 1570343 w 10592"/>
                  <a:gd name="T109" fmla="*/ 558520 h 5620"/>
                  <a:gd name="T110" fmla="*/ 1700665 w 10592"/>
                  <a:gd name="T111" fmla="*/ 417810 h 56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0592" h="5620">
                    <a:moveTo>
                      <a:pt x="5038" y="524"/>
                    </a:moveTo>
                    <a:lnTo>
                      <a:pt x="5038" y="514"/>
                    </a:lnTo>
                    <a:lnTo>
                      <a:pt x="5086" y="447"/>
                    </a:lnTo>
                    <a:lnTo>
                      <a:pt x="5086" y="428"/>
                    </a:lnTo>
                    <a:lnTo>
                      <a:pt x="5095" y="409"/>
                    </a:lnTo>
                    <a:lnTo>
                      <a:pt x="5086" y="399"/>
                    </a:lnTo>
                    <a:lnTo>
                      <a:pt x="5086" y="381"/>
                    </a:lnTo>
                    <a:lnTo>
                      <a:pt x="5086" y="295"/>
                    </a:lnTo>
                    <a:lnTo>
                      <a:pt x="5086" y="247"/>
                    </a:lnTo>
                    <a:lnTo>
                      <a:pt x="5086" y="209"/>
                    </a:lnTo>
                    <a:lnTo>
                      <a:pt x="5181" y="171"/>
                    </a:lnTo>
                    <a:lnTo>
                      <a:pt x="5381" y="161"/>
                    </a:lnTo>
                    <a:lnTo>
                      <a:pt x="6076" y="0"/>
                    </a:lnTo>
                    <a:lnTo>
                      <a:pt x="6133" y="0"/>
                    </a:lnTo>
                    <a:lnTo>
                      <a:pt x="6181" y="28"/>
                    </a:lnTo>
                    <a:lnTo>
                      <a:pt x="6286" y="114"/>
                    </a:lnTo>
                    <a:lnTo>
                      <a:pt x="6333" y="123"/>
                    </a:lnTo>
                    <a:lnTo>
                      <a:pt x="6428" y="143"/>
                    </a:lnTo>
                    <a:lnTo>
                      <a:pt x="6610" y="247"/>
                    </a:lnTo>
                    <a:lnTo>
                      <a:pt x="6724" y="257"/>
                    </a:lnTo>
                    <a:lnTo>
                      <a:pt x="6809" y="257"/>
                    </a:lnTo>
                    <a:lnTo>
                      <a:pt x="6905" y="266"/>
                    </a:lnTo>
                    <a:lnTo>
                      <a:pt x="7000" y="314"/>
                    </a:lnTo>
                    <a:lnTo>
                      <a:pt x="7067" y="381"/>
                    </a:lnTo>
                    <a:lnTo>
                      <a:pt x="7152" y="399"/>
                    </a:lnTo>
                    <a:lnTo>
                      <a:pt x="7400" y="276"/>
                    </a:lnTo>
                    <a:lnTo>
                      <a:pt x="7514" y="247"/>
                    </a:lnTo>
                    <a:lnTo>
                      <a:pt x="7571" y="276"/>
                    </a:lnTo>
                    <a:lnTo>
                      <a:pt x="7609" y="314"/>
                    </a:lnTo>
                    <a:lnTo>
                      <a:pt x="7648" y="323"/>
                    </a:lnTo>
                    <a:lnTo>
                      <a:pt x="7695" y="295"/>
                    </a:lnTo>
                    <a:lnTo>
                      <a:pt x="7734" y="247"/>
                    </a:lnTo>
                    <a:lnTo>
                      <a:pt x="7752" y="190"/>
                    </a:lnTo>
                    <a:lnTo>
                      <a:pt x="7781" y="143"/>
                    </a:lnTo>
                    <a:lnTo>
                      <a:pt x="7848" y="104"/>
                    </a:lnTo>
                    <a:lnTo>
                      <a:pt x="7905" y="95"/>
                    </a:lnTo>
                    <a:lnTo>
                      <a:pt x="8010" y="95"/>
                    </a:lnTo>
                    <a:lnTo>
                      <a:pt x="8181" y="38"/>
                    </a:lnTo>
                    <a:lnTo>
                      <a:pt x="8229" y="57"/>
                    </a:lnTo>
                    <a:lnTo>
                      <a:pt x="8343" y="123"/>
                    </a:lnTo>
                    <a:lnTo>
                      <a:pt x="8400" y="143"/>
                    </a:lnTo>
                    <a:lnTo>
                      <a:pt x="8429" y="171"/>
                    </a:lnTo>
                    <a:lnTo>
                      <a:pt x="8448" y="209"/>
                    </a:lnTo>
                    <a:lnTo>
                      <a:pt x="8476" y="304"/>
                    </a:lnTo>
                    <a:lnTo>
                      <a:pt x="8505" y="342"/>
                    </a:lnTo>
                    <a:lnTo>
                      <a:pt x="8552" y="371"/>
                    </a:lnTo>
                    <a:lnTo>
                      <a:pt x="8676" y="361"/>
                    </a:lnTo>
                    <a:lnTo>
                      <a:pt x="8733" y="381"/>
                    </a:lnTo>
                    <a:lnTo>
                      <a:pt x="8762" y="438"/>
                    </a:lnTo>
                    <a:lnTo>
                      <a:pt x="8800" y="638"/>
                    </a:lnTo>
                    <a:lnTo>
                      <a:pt x="8829" y="695"/>
                    </a:lnTo>
                    <a:lnTo>
                      <a:pt x="9019" y="971"/>
                    </a:lnTo>
                    <a:lnTo>
                      <a:pt x="9095" y="1066"/>
                    </a:lnTo>
                    <a:lnTo>
                      <a:pt x="9181" y="1133"/>
                    </a:lnTo>
                    <a:lnTo>
                      <a:pt x="9286" y="1161"/>
                    </a:lnTo>
                    <a:lnTo>
                      <a:pt x="9381" y="1152"/>
                    </a:lnTo>
                    <a:lnTo>
                      <a:pt x="9552" y="1066"/>
                    </a:lnTo>
                    <a:lnTo>
                      <a:pt x="9695" y="1047"/>
                    </a:lnTo>
                    <a:lnTo>
                      <a:pt x="9791" y="990"/>
                    </a:lnTo>
                    <a:lnTo>
                      <a:pt x="9838" y="971"/>
                    </a:lnTo>
                    <a:lnTo>
                      <a:pt x="10010" y="961"/>
                    </a:lnTo>
                    <a:lnTo>
                      <a:pt x="10076" y="943"/>
                    </a:lnTo>
                    <a:lnTo>
                      <a:pt x="10134" y="943"/>
                    </a:lnTo>
                    <a:lnTo>
                      <a:pt x="10334" y="961"/>
                    </a:lnTo>
                    <a:lnTo>
                      <a:pt x="10391" y="943"/>
                    </a:lnTo>
                    <a:lnTo>
                      <a:pt x="10448" y="895"/>
                    </a:lnTo>
                    <a:lnTo>
                      <a:pt x="10514" y="819"/>
                    </a:lnTo>
                    <a:lnTo>
                      <a:pt x="10591" y="828"/>
                    </a:lnTo>
                    <a:lnTo>
                      <a:pt x="10524" y="904"/>
                    </a:lnTo>
                    <a:lnTo>
                      <a:pt x="10400" y="1161"/>
                    </a:lnTo>
                    <a:lnTo>
                      <a:pt x="10334" y="1276"/>
                    </a:lnTo>
                    <a:lnTo>
                      <a:pt x="10238" y="1333"/>
                    </a:lnTo>
                    <a:lnTo>
                      <a:pt x="10210" y="1324"/>
                    </a:lnTo>
                    <a:lnTo>
                      <a:pt x="10153" y="1295"/>
                    </a:lnTo>
                    <a:lnTo>
                      <a:pt x="10114" y="1295"/>
                    </a:lnTo>
                    <a:lnTo>
                      <a:pt x="10096" y="1314"/>
                    </a:lnTo>
                    <a:lnTo>
                      <a:pt x="9981" y="1485"/>
                    </a:lnTo>
                    <a:lnTo>
                      <a:pt x="9886" y="1590"/>
                    </a:lnTo>
                    <a:lnTo>
                      <a:pt x="9838" y="1628"/>
                    </a:lnTo>
                    <a:lnTo>
                      <a:pt x="9772" y="1657"/>
                    </a:lnTo>
                    <a:lnTo>
                      <a:pt x="9572" y="1666"/>
                    </a:lnTo>
                    <a:lnTo>
                      <a:pt x="9524" y="1705"/>
                    </a:lnTo>
                    <a:lnTo>
                      <a:pt x="9457" y="1762"/>
                    </a:lnTo>
                    <a:lnTo>
                      <a:pt x="9400" y="1819"/>
                    </a:lnTo>
                    <a:lnTo>
                      <a:pt x="9343" y="1819"/>
                    </a:lnTo>
                    <a:lnTo>
                      <a:pt x="9305" y="1828"/>
                    </a:lnTo>
                    <a:lnTo>
                      <a:pt x="9057" y="1990"/>
                    </a:lnTo>
                    <a:lnTo>
                      <a:pt x="8991" y="2000"/>
                    </a:lnTo>
                    <a:lnTo>
                      <a:pt x="8933" y="1981"/>
                    </a:lnTo>
                    <a:lnTo>
                      <a:pt x="8800" y="1923"/>
                    </a:lnTo>
                    <a:lnTo>
                      <a:pt x="8743" y="1923"/>
                    </a:lnTo>
                    <a:lnTo>
                      <a:pt x="8629" y="1943"/>
                    </a:lnTo>
                    <a:lnTo>
                      <a:pt x="8410" y="1933"/>
                    </a:lnTo>
                    <a:lnTo>
                      <a:pt x="8353" y="1943"/>
                    </a:lnTo>
                    <a:lnTo>
                      <a:pt x="8305" y="1971"/>
                    </a:lnTo>
                    <a:lnTo>
                      <a:pt x="8257" y="2028"/>
                    </a:lnTo>
                    <a:lnTo>
                      <a:pt x="8219" y="2104"/>
                    </a:lnTo>
                    <a:lnTo>
                      <a:pt x="8200" y="2171"/>
                    </a:lnTo>
                    <a:lnTo>
                      <a:pt x="8191" y="2257"/>
                    </a:lnTo>
                    <a:lnTo>
                      <a:pt x="8210" y="2304"/>
                    </a:lnTo>
                    <a:lnTo>
                      <a:pt x="8229" y="2342"/>
                    </a:lnTo>
                    <a:lnTo>
                      <a:pt x="8238" y="2409"/>
                    </a:lnTo>
                    <a:lnTo>
                      <a:pt x="8210" y="2562"/>
                    </a:lnTo>
                    <a:lnTo>
                      <a:pt x="8124" y="2647"/>
                    </a:lnTo>
                    <a:lnTo>
                      <a:pt x="8019" y="2676"/>
                    </a:lnTo>
                    <a:lnTo>
                      <a:pt x="7905" y="2676"/>
                    </a:lnTo>
                    <a:lnTo>
                      <a:pt x="7924" y="2676"/>
                    </a:lnTo>
                    <a:lnTo>
                      <a:pt x="7772" y="2695"/>
                    </a:lnTo>
                    <a:lnTo>
                      <a:pt x="7724" y="2676"/>
                    </a:lnTo>
                    <a:lnTo>
                      <a:pt x="7686" y="2647"/>
                    </a:lnTo>
                    <a:lnTo>
                      <a:pt x="7657" y="2609"/>
                    </a:lnTo>
                    <a:lnTo>
                      <a:pt x="7619" y="2571"/>
                    </a:lnTo>
                    <a:lnTo>
                      <a:pt x="7562" y="2581"/>
                    </a:lnTo>
                    <a:lnTo>
                      <a:pt x="7543" y="2600"/>
                    </a:lnTo>
                    <a:lnTo>
                      <a:pt x="7533" y="2638"/>
                    </a:lnTo>
                    <a:lnTo>
                      <a:pt x="7524" y="2666"/>
                    </a:lnTo>
                    <a:lnTo>
                      <a:pt x="7486" y="2676"/>
                    </a:lnTo>
                    <a:lnTo>
                      <a:pt x="7410" y="2676"/>
                    </a:lnTo>
                    <a:lnTo>
                      <a:pt x="7381" y="2676"/>
                    </a:lnTo>
                    <a:lnTo>
                      <a:pt x="7238" y="2781"/>
                    </a:lnTo>
                    <a:lnTo>
                      <a:pt x="7210" y="2819"/>
                    </a:lnTo>
                    <a:lnTo>
                      <a:pt x="7181" y="2876"/>
                    </a:lnTo>
                    <a:lnTo>
                      <a:pt x="7162" y="3000"/>
                    </a:lnTo>
                    <a:lnTo>
                      <a:pt x="7152" y="3047"/>
                    </a:lnTo>
                    <a:lnTo>
                      <a:pt x="7133" y="3114"/>
                    </a:lnTo>
                    <a:lnTo>
                      <a:pt x="7114" y="3152"/>
                    </a:lnTo>
                    <a:lnTo>
                      <a:pt x="7000" y="3285"/>
                    </a:lnTo>
                    <a:lnTo>
                      <a:pt x="6972" y="3343"/>
                    </a:lnTo>
                    <a:lnTo>
                      <a:pt x="6972" y="3381"/>
                    </a:lnTo>
                    <a:lnTo>
                      <a:pt x="6981" y="3428"/>
                    </a:lnTo>
                    <a:lnTo>
                      <a:pt x="6981" y="3523"/>
                    </a:lnTo>
                    <a:lnTo>
                      <a:pt x="6972" y="3600"/>
                    </a:lnTo>
                    <a:lnTo>
                      <a:pt x="6952" y="3638"/>
                    </a:lnTo>
                    <a:lnTo>
                      <a:pt x="6886" y="3714"/>
                    </a:lnTo>
                    <a:lnTo>
                      <a:pt x="6905" y="3857"/>
                    </a:lnTo>
                    <a:lnTo>
                      <a:pt x="6905" y="3885"/>
                    </a:lnTo>
                    <a:lnTo>
                      <a:pt x="6724" y="3924"/>
                    </a:lnTo>
                    <a:lnTo>
                      <a:pt x="6714" y="3962"/>
                    </a:lnTo>
                    <a:lnTo>
                      <a:pt x="6638" y="4114"/>
                    </a:lnTo>
                    <a:lnTo>
                      <a:pt x="6619" y="4143"/>
                    </a:lnTo>
                    <a:lnTo>
                      <a:pt x="6600" y="4190"/>
                    </a:lnTo>
                    <a:lnTo>
                      <a:pt x="6438" y="4352"/>
                    </a:lnTo>
                    <a:lnTo>
                      <a:pt x="6190" y="4381"/>
                    </a:lnTo>
                    <a:lnTo>
                      <a:pt x="6105" y="4390"/>
                    </a:lnTo>
                    <a:lnTo>
                      <a:pt x="6048" y="4409"/>
                    </a:lnTo>
                    <a:lnTo>
                      <a:pt x="6029" y="4447"/>
                    </a:lnTo>
                    <a:lnTo>
                      <a:pt x="6009" y="4495"/>
                    </a:lnTo>
                    <a:lnTo>
                      <a:pt x="5971" y="4562"/>
                    </a:lnTo>
                    <a:lnTo>
                      <a:pt x="5867" y="4600"/>
                    </a:lnTo>
                    <a:lnTo>
                      <a:pt x="5838" y="4628"/>
                    </a:lnTo>
                    <a:lnTo>
                      <a:pt x="5857" y="4685"/>
                    </a:lnTo>
                    <a:lnTo>
                      <a:pt x="5848" y="4714"/>
                    </a:lnTo>
                    <a:lnTo>
                      <a:pt x="5838" y="4742"/>
                    </a:lnTo>
                    <a:lnTo>
                      <a:pt x="5819" y="4752"/>
                    </a:lnTo>
                    <a:lnTo>
                      <a:pt x="5791" y="4752"/>
                    </a:lnTo>
                    <a:lnTo>
                      <a:pt x="5791" y="4790"/>
                    </a:lnTo>
                    <a:lnTo>
                      <a:pt x="5771" y="4876"/>
                    </a:lnTo>
                    <a:lnTo>
                      <a:pt x="5190" y="5266"/>
                    </a:lnTo>
                    <a:lnTo>
                      <a:pt x="5162" y="5304"/>
                    </a:lnTo>
                    <a:lnTo>
                      <a:pt x="5143" y="5409"/>
                    </a:lnTo>
                    <a:lnTo>
                      <a:pt x="5095" y="5447"/>
                    </a:lnTo>
                    <a:lnTo>
                      <a:pt x="4981" y="5495"/>
                    </a:lnTo>
                    <a:lnTo>
                      <a:pt x="4962" y="5504"/>
                    </a:lnTo>
                    <a:lnTo>
                      <a:pt x="4914" y="5562"/>
                    </a:lnTo>
                    <a:lnTo>
                      <a:pt x="4886" y="5590"/>
                    </a:lnTo>
                    <a:lnTo>
                      <a:pt x="4810" y="5619"/>
                    </a:lnTo>
                    <a:lnTo>
                      <a:pt x="4733" y="5590"/>
                    </a:lnTo>
                    <a:lnTo>
                      <a:pt x="4543" y="5466"/>
                    </a:lnTo>
                    <a:lnTo>
                      <a:pt x="4486" y="5390"/>
                    </a:lnTo>
                    <a:lnTo>
                      <a:pt x="4447" y="5304"/>
                    </a:lnTo>
                    <a:lnTo>
                      <a:pt x="4467" y="5200"/>
                    </a:lnTo>
                    <a:lnTo>
                      <a:pt x="4419" y="5047"/>
                    </a:lnTo>
                    <a:lnTo>
                      <a:pt x="4295" y="4981"/>
                    </a:lnTo>
                    <a:lnTo>
                      <a:pt x="4229" y="4895"/>
                    </a:lnTo>
                    <a:lnTo>
                      <a:pt x="4191" y="4771"/>
                    </a:lnTo>
                    <a:lnTo>
                      <a:pt x="4152" y="4733"/>
                    </a:lnTo>
                    <a:lnTo>
                      <a:pt x="3838" y="4819"/>
                    </a:lnTo>
                    <a:lnTo>
                      <a:pt x="3867" y="4885"/>
                    </a:lnTo>
                    <a:lnTo>
                      <a:pt x="3924" y="4923"/>
                    </a:lnTo>
                    <a:lnTo>
                      <a:pt x="3762" y="4971"/>
                    </a:lnTo>
                    <a:lnTo>
                      <a:pt x="3581" y="4847"/>
                    </a:lnTo>
                    <a:lnTo>
                      <a:pt x="3524" y="4666"/>
                    </a:lnTo>
                    <a:lnTo>
                      <a:pt x="3505" y="4466"/>
                    </a:lnTo>
                    <a:lnTo>
                      <a:pt x="3371" y="4419"/>
                    </a:lnTo>
                    <a:lnTo>
                      <a:pt x="3219" y="4476"/>
                    </a:lnTo>
                    <a:lnTo>
                      <a:pt x="3143" y="4447"/>
                    </a:lnTo>
                    <a:lnTo>
                      <a:pt x="3086" y="4504"/>
                    </a:lnTo>
                    <a:lnTo>
                      <a:pt x="2905" y="4752"/>
                    </a:lnTo>
                    <a:lnTo>
                      <a:pt x="2867" y="4742"/>
                    </a:lnTo>
                    <a:lnTo>
                      <a:pt x="2790" y="4685"/>
                    </a:lnTo>
                    <a:lnTo>
                      <a:pt x="2609" y="4704"/>
                    </a:lnTo>
                    <a:lnTo>
                      <a:pt x="2438" y="4781"/>
                    </a:lnTo>
                    <a:lnTo>
                      <a:pt x="2390" y="4724"/>
                    </a:lnTo>
                    <a:lnTo>
                      <a:pt x="2381" y="4647"/>
                    </a:lnTo>
                    <a:lnTo>
                      <a:pt x="2295" y="4486"/>
                    </a:lnTo>
                    <a:lnTo>
                      <a:pt x="2228" y="4419"/>
                    </a:lnTo>
                    <a:lnTo>
                      <a:pt x="2200" y="4333"/>
                    </a:lnTo>
                    <a:lnTo>
                      <a:pt x="2238" y="4266"/>
                    </a:lnTo>
                    <a:lnTo>
                      <a:pt x="2257" y="4200"/>
                    </a:lnTo>
                    <a:lnTo>
                      <a:pt x="2219" y="4190"/>
                    </a:lnTo>
                    <a:lnTo>
                      <a:pt x="2171" y="4171"/>
                    </a:lnTo>
                    <a:lnTo>
                      <a:pt x="2124" y="4095"/>
                    </a:lnTo>
                    <a:lnTo>
                      <a:pt x="1924" y="4133"/>
                    </a:lnTo>
                    <a:lnTo>
                      <a:pt x="1724" y="4247"/>
                    </a:lnTo>
                    <a:lnTo>
                      <a:pt x="1695" y="3924"/>
                    </a:lnTo>
                    <a:lnTo>
                      <a:pt x="1590" y="3676"/>
                    </a:lnTo>
                    <a:lnTo>
                      <a:pt x="1457" y="3619"/>
                    </a:lnTo>
                    <a:lnTo>
                      <a:pt x="762" y="3485"/>
                    </a:lnTo>
                    <a:lnTo>
                      <a:pt x="495" y="3495"/>
                    </a:lnTo>
                    <a:lnTo>
                      <a:pt x="86" y="3200"/>
                    </a:lnTo>
                    <a:lnTo>
                      <a:pt x="9" y="3028"/>
                    </a:lnTo>
                    <a:lnTo>
                      <a:pt x="124" y="2933"/>
                    </a:lnTo>
                    <a:lnTo>
                      <a:pt x="114" y="2704"/>
                    </a:lnTo>
                    <a:lnTo>
                      <a:pt x="0" y="2543"/>
                    </a:lnTo>
                    <a:lnTo>
                      <a:pt x="162" y="2505"/>
                    </a:lnTo>
                    <a:lnTo>
                      <a:pt x="209" y="2485"/>
                    </a:lnTo>
                    <a:lnTo>
                      <a:pt x="285" y="2485"/>
                    </a:lnTo>
                    <a:lnTo>
                      <a:pt x="343" y="2495"/>
                    </a:lnTo>
                    <a:lnTo>
                      <a:pt x="543" y="2466"/>
                    </a:lnTo>
                    <a:lnTo>
                      <a:pt x="952" y="2514"/>
                    </a:lnTo>
                    <a:lnTo>
                      <a:pt x="990" y="2505"/>
                    </a:lnTo>
                    <a:lnTo>
                      <a:pt x="1181" y="2380"/>
                    </a:lnTo>
                    <a:lnTo>
                      <a:pt x="1628" y="2390"/>
                    </a:lnTo>
                    <a:lnTo>
                      <a:pt x="1800" y="2266"/>
                    </a:lnTo>
                    <a:lnTo>
                      <a:pt x="1809" y="2238"/>
                    </a:lnTo>
                    <a:lnTo>
                      <a:pt x="1809" y="2209"/>
                    </a:lnTo>
                    <a:lnTo>
                      <a:pt x="1809" y="2181"/>
                    </a:lnTo>
                    <a:lnTo>
                      <a:pt x="1800" y="2162"/>
                    </a:lnTo>
                    <a:lnTo>
                      <a:pt x="1800" y="2152"/>
                    </a:lnTo>
                    <a:lnTo>
                      <a:pt x="1800" y="2142"/>
                    </a:lnTo>
                    <a:lnTo>
                      <a:pt x="1838" y="2066"/>
                    </a:lnTo>
                    <a:lnTo>
                      <a:pt x="1876" y="1876"/>
                    </a:lnTo>
                    <a:lnTo>
                      <a:pt x="1905" y="1809"/>
                    </a:lnTo>
                    <a:lnTo>
                      <a:pt x="1962" y="1771"/>
                    </a:lnTo>
                    <a:lnTo>
                      <a:pt x="2266" y="1695"/>
                    </a:lnTo>
                    <a:lnTo>
                      <a:pt x="2305" y="1695"/>
                    </a:lnTo>
                    <a:lnTo>
                      <a:pt x="2333" y="1705"/>
                    </a:lnTo>
                    <a:lnTo>
                      <a:pt x="2371" y="1733"/>
                    </a:lnTo>
                    <a:lnTo>
                      <a:pt x="2448" y="1828"/>
                    </a:lnTo>
                    <a:lnTo>
                      <a:pt x="2476" y="1838"/>
                    </a:lnTo>
                    <a:lnTo>
                      <a:pt x="2629" y="1809"/>
                    </a:lnTo>
                    <a:lnTo>
                      <a:pt x="2705" y="1828"/>
                    </a:lnTo>
                    <a:lnTo>
                      <a:pt x="2762" y="1895"/>
                    </a:lnTo>
                    <a:lnTo>
                      <a:pt x="2762" y="1943"/>
                    </a:lnTo>
                    <a:lnTo>
                      <a:pt x="2743" y="1990"/>
                    </a:lnTo>
                    <a:lnTo>
                      <a:pt x="2743" y="2028"/>
                    </a:lnTo>
                    <a:lnTo>
                      <a:pt x="2771" y="2076"/>
                    </a:lnTo>
                    <a:lnTo>
                      <a:pt x="2800" y="2076"/>
                    </a:lnTo>
                    <a:lnTo>
                      <a:pt x="2914" y="2028"/>
                    </a:lnTo>
                    <a:lnTo>
                      <a:pt x="3000" y="2057"/>
                    </a:lnTo>
                    <a:lnTo>
                      <a:pt x="3124" y="2171"/>
                    </a:lnTo>
                    <a:lnTo>
                      <a:pt x="3190" y="2200"/>
                    </a:lnTo>
                    <a:lnTo>
                      <a:pt x="3266" y="2171"/>
                    </a:lnTo>
                    <a:lnTo>
                      <a:pt x="3419" y="2028"/>
                    </a:lnTo>
                    <a:lnTo>
                      <a:pt x="3495" y="1981"/>
                    </a:lnTo>
                    <a:lnTo>
                      <a:pt x="3619" y="1943"/>
                    </a:lnTo>
                    <a:lnTo>
                      <a:pt x="3629" y="1933"/>
                    </a:lnTo>
                    <a:lnTo>
                      <a:pt x="3762" y="1857"/>
                    </a:lnTo>
                    <a:lnTo>
                      <a:pt x="3819" y="1838"/>
                    </a:lnTo>
                    <a:lnTo>
                      <a:pt x="3848" y="1809"/>
                    </a:lnTo>
                    <a:lnTo>
                      <a:pt x="3876" y="1771"/>
                    </a:lnTo>
                    <a:lnTo>
                      <a:pt x="3895" y="1676"/>
                    </a:lnTo>
                    <a:lnTo>
                      <a:pt x="3905" y="1647"/>
                    </a:lnTo>
                    <a:lnTo>
                      <a:pt x="3943" y="1600"/>
                    </a:lnTo>
                    <a:lnTo>
                      <a:pt x="3971" y="1590"/>
                    </a:lnTo>
                    <a:lnTo>
                      <a:pt x="4009" y="1600"/>
                    </a:lnTo>
                    <a:lnTo>
                      <a:pt x="4066" y="1609"/>
                    </a:lnTo>
                    <a:lnTo>
                      <a:pt x="4124" y="1580"/>
                    </a:lnTo>
                    <a:lnTo>
                      <a:pt x="4219" y="1495"/>
                    </a:lnTo>
                    <a:lnTo>
                      <a:pt x="4257" y="1476"/>
                    </a:lnTo>
                    <a:lnTo>
                      <a:pt x="4324" y="1504"/>
                    </a:lnTo>
                    <a:lnTo>
                      <a:pt x="4362" y="1552"/>
                    </a:lnTo>
                    <a:lnTo>
                      <a:pt x="4400" y="1571"/>
                    </a:lnTo>
                    <a:lnTo>
                      <a:pt x="4476" y="1523"/>
                    </a:lnTo>
                    <a:lnTo>
                      <a:pt x="4572" y="1428"/>
                    </a:lnTo>
                    <a:lnTo>
                      <a:pt x="4648" y="1304"/>
                    </a:lnTo>
                    <a:lnTo>
                      <a:pt x="4724" y="1161"/>
                    </a:lnTo>
                    <a:lnTo>
                      <a:pt x="4848" y="771"/>
                    </a:lnTo>
                    <a:lnTo>
                      <a:pt x="4886" y="695"/>
                    </a:lnTo>
                    <a:lnTo>
                      <a:pt x="4933" y="628"/>
                    </a:lnTo>
                    <a:lnTo>
                      <a:pt x="5038" y="524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6893" name="Freeform 6">
                <a:extLst>
                  <a:ext uri="{FF2B5EF4-FFF2-40B4-BE49-F238E27FC236}">
                    <a16:creationId xmlns:a16="http://schemas.microsoft.com/office/drawing/2014/main" id="{47577CFD-2404-974F-A489-C4CECC8BC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9325" y="3168650"/>
                <a:ext cx="2211388" cy="2060575"/>
              </a:xfrm>
              <a:custGeom>
                <a:avLst/>
                <a:gdLst>
                  <a:gd name="T0" fmla="*/ 1347205 w 6144"/>
                  <a:gd name="T1" fmla="*/ 140731 h 5725"/>
                  <a:gd name="T2" fmla="*/ 1720808 w 6144"/>
                  <a:gd name="T3" fmla="*/ 71985 h 5725"/>
                  <a:gd name="T4" fmla="*/ 1851102 w 6144"/>
                  <a:gd name="T5" fmla="*/ 99340 h 5725"/>
                  <a:gd name="T6" fmla="*/ 1954041 w 6144"/>
                  <a:gd name="T7" fmla="*/ 34553 h 5725"/>
                  <a:gd name="T8" fmla="*/ 2029265 w 6144"/>
                  <a:gd name="T9" fmla="*/ 0 h 5725"/>
                  <a:gd name="T10" fmla="*/ 2111688 w 6144"/>
                  <a:gd name="T11" fmla="*/ 37792 h 5725"/>
                  <a:gd name="T12" fmla="*/ 2156319 w 6144"/>
                  <a:gd name="T13" fmla="*/ 161247 h 5725"/>
                  <a:gd name="T14" fmla="*/ 2121766 w 6144"/>
                  <a:gd name="T15" fmla="*/ 185362 h 5725"/>
                  <a:gd name="T16" fmla="*/ 2026026 w 6144"/>
                  <a:gd name="T17" fmla="*/ 284701 h 5725"/>
                  <a:gd name="T18" fmla="*/ 1984634 w 6144"/>
                  <a:gd name="T19" fmla="*/ 343009 h 5725"/>
                  <a:gd name="T20" fmla="*/ 1905810 w 6144"/>
                  <a:gd name="T21" fmla="*/ 445588 h 5725"/>
                  <a:gd name="T22" fmla="*/ 1984634 w 6144"/>
                  <a:gd name="T23" fmla="*/ 647866 h 5725"/>
                  <a:gd name="T24" fmla="*/ 2022427 w 6144"/>
                  <a:gd name="T25" fmla="*/ 819551 h 5725"/>
                  <a:gd name="T26" fmla="*/ 2077495 w 6144"/>
                  <a:gd name="T27" fmla="*/ 901614 h 5725"/>
                  <a:gd name="T28" fmla="*/ 2152720 w 6144"/>
                  <a:gd name="T29" fmla="*/ 956323 h 5725"/>
                  <a:gd name="T30" fmla="*/ 2108089 w 6144"/>
                  <a:gd name="T31" fmla="*/ 1124408 h 5725"/>
                  <a:gd name="T32" fmla="*/ 2118527 w 6144"/>
                  <a:gd name="T33" fmla="*/ 1265139 h 5725"/>
                  <a:gd name="T34" fmla="*/ 2152720 w 6144"/>
                  <a:gd name="T35" fmla="*/ 1326686 h 5725"/>
                  <a:gd name="T36" fmla="*/ 2204189 w 6144"/>
                  <a:gd name="T37" fmla="*/ 1426026 h 5725"/>
                  <a:gd name="T38" fmla="*/ 2197351 w 6144"/>
                  <a:gd name="T39" fmla="*/ 1463818 h 5725"/>
                  <a:gd name="T40" fmla="*/ 2211028 w 6144"/>
                  <a:gd name="T41" fmla="*/ 1597710 h 5725"/>
                  <a:gd name="T42" fmla="*/ 2176835 w 6144"/>
                  <a:gd name="T43" fmla="*/ 1641981 h 5725"/>
                  <a:gd name="T44" fmla="*/ 2163158 w 6144"/>
                  <a:gd name="T45" fmla="*/ 1717566 h 5725"/>
                  <a:gd name="T46" fmla="*/ 1940363 w 6144"/>
                  <a:gd name="T47" fmla="*/ 1916245 h 5725"/>
                  <a:gd name="T48" fmla="*/ 1847502 w 6144"/>
                  <a:gd name="T49" fmla="*/ 1971313 h 5725"/>
                  <a:gd name="T50" fmla="*/ 1703892 w 6144"/>
                  <a:gd name="T51" fmla="*/ 1830582 h 5725"/>
                  <a:gd name="T52" fmla="*/ 1652422 w 6144"/>
                  <a:gd name="T53" fmla="*/ 1892130 h 5725"/>
                  <a:gd name="T54" fmla="*/ 1539045 w 6144"/>
                  <a:gd name="T55" fmla="*/ 1864775 h 5725"/>
                  <a:gd name="T56" fmla="*/ 1384997 w 6144"/>
                  <a:gd name="T57" fmla="*/ 1799629 h 5725"/>
                  <a:gd name="T58" fmla="*/ 1316251 w 6144"/>
                  <a:gd name="T59" fmla="*/ 1669336 h 5725"/>
                  <a:gd name="T60" fmla="*/ 1302574 w 6144"/>
                  <a:gd name="T61" fmla="*/ 1604189 h 5725"/>
                  <a:gd name="T62" fmla="*/ 1151765 w 6144"/>
                  <a:gd name="T63" fmla="*/ 1504850 h 5725"/>
                  <a:gd name="T64" fmla="*/ 980440 w 6144"/>
                  <a:gd name="T65" fmla="*/ 1594111 h 5725"/>
                  <a:gd name="T66" fmla="*/ 668383 w 6144"/>
                  <a:gd name="T67" fmla="*/ 1785952 h 5725"/>
                  <a:gd name="T68" fmla="*/ 318895 w 6144"/>
                  <a:gd name="T69" fmla="*/ 1919844 h 5725"/>
                  <a:gd name="T70" fmla="*/ 143971 w 6144"/>
                  <a:gd name="T71" fmla="*/ 2036460 h 5725"/>
                  <a:gd name="T72" fmla="*/ 61547 w 6144"/>
                  <a:gd name="T73" fmla="*/ 1885651 h 5725"/>
                  <a:gd name="T74" fmla="*/ 58308 w 6144"/>
                  <a:gd name="T75" fmla="*/ 1456979 h 5725"/>
                  <a:gd name="T76" fmla="*/ 27354 w 6144"/>
                  <a:gd name="T77" fmla="*/ 1409109 h 5725"/>
                  <a:gd name="T78" fmla="*/ 143971 w 6144"/>
                  <a:gd name="T79" fmla="*/ 1340364 h 5725"/>
                  <a:gd name="T80" fmla="*/ 116616 w 6144"/>
                  <a:gd name="T81" fmla="*/ 1025069 h 5725"/>
                  <a:gd name="T82" fmla="*/ 154408 w 6144"/>
                  <a:gd name="T83" fmla="*/ 946245 h 5725"/>
                  <a:gd name="T84" fmla="*/ 243310 w 6144"/>
                  <a:gd name="T85" fmla="*/ 874260 h 5725"/>
                  <a:gd name="T86" fmla="*/ 168086 w 6144"/>
                  <a:gd name="T87" fmla="*/ 743967 h 5725"/>
                  <a:gd name="T88" fmla="*/ 233232 w 6144"/>
                  <a:gd name="T89" fmla="*/ 706174 h 5725"/>
                  <a:gd name="T90" fmla="*/ 359926 w 6144"/>
                  <a:gd name="T91" fmla="*/ 716612 h 5725"/>
                  <a:gd name="T92" fmla="*/ 418235 w 6144"/>
                  <a:gd name="T93" fmla="*/ 709774 h 5725"/>
                  <a:gd name="T94" fmla="*/ 497058 w 6144"/>
                  <a:gd name="T95" fmla="*/ 665143 h 5725"/>
                  <a:gd name="T96" fmla="*/ 637790 w 6144"/>
                  <a:gd name="T97" fmla="*/ 671981 h 5725"/>
                  <a:gd name="T98" fmla="*/ 785000 w 6144"/>
                  <a:gd name="T99" fmla="*/ 634189 h 5725"/>
                  <a:gd name="T100" fmla="*/ 850146 w 6144"/>
                  <a:gd name="T101" fmla="*/ 630950 h 5725"/>
                  <a:gd name="T102" fmla="*/ 928970 w 6144"/>
                  <a:gd name="T103" fmla="*/ 665143 h 5725"/>
                  <a:gd name="T104" fmla="*/ 932209 w 6144"/>
                  <a:gd name="T105" fmla="*/ 528011 h 5725"/>
                  <a:gd name="T106" fmla="*/ 983679 w 6144"/>
                  <a:gd name="T107" fmla="*/ 497057 h 5725"/>
                  <a:gd name="T108" fmla="*/ 946247 w 6144"/>
                  <a:gd name="T109" fmla="*/ 356686 h 5725"/>
                  <a:gd name="T110" fmla="*/ 942647 w 6144"/>
                  <a:gd name="T111" fmla="*/ 240070 h 5725"/>
                  <a:gd name="T112" fmla="*/ 928970 w 6144"/>
                  <a:gd name="T113" fmla="*/ 140731 h 572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144" h="5725">
                    <a:moveTo>
                      <a:pt x="2581" y="391"/>
                    </a:moveTo>
                    <a:lnTo>
                      <a:pt x="3333" y="343"/>
                    </a:lnTo>
                    <a:lnTo>
                      <a:pt x="3743" y="391"/>
                    </a:lnTo>
                    <a:lnTo>
                      <a:pt x="3857" y="372"/>
                    </a:lnTo>
                    <a:lnTo>
                      <a:pt x="4105" y="276"/>
                    </a:lnTo>
                    <a:lnTo>
                      <a:pt x="4781" y="200"/>
                    </a:lnTo>
                    <a:lnTo>
                      <a:pt x="4924" y="210"/>
                    </a:lnTo>
                    <a:lnTo>
                      <a:pt x="5048" y="257"/>
                    </a:lnTo>
                    <a:lnTo>
                      <a:pt x="5143" y="276"/>
                    </a:lnTo>
                    <a:lnTo>
                      <a:pt x="5238" y="267"/>
                    </a:lnTo>
                    <a:lnTo>
                      <a:pt x="5324" y="219"/>
                    </a:lnTo>
                    <a:lnTo>
                      <a:pt x="5429" y="96"/>
                    </a:lnTo>
                    <a:lnTo>
                      <a:pt x="5486" y="48"/>
                    </a:lnTo>
                    <a:lnTo>
                      <a:pt x="5562" y="29"/>
                    </a:lnTo>
                    <a:lnTo>
                      <a:pt x="5638" y="0"/>
                    </a:lnTo>
                    <a:lnTo>
                      <a:pt x="5648" y="10"/>
                    </a:lnTo>
                    <a:lnTo>
                      <a:pt x="5752" y="76"/>
                    </a:lnTo>
                    <a:lnTo>
                      <a:pt x="5867" y="105"/>
                    </a:lnTo>
                    <a:lnTo>
                      <a:pt x="5943" y="219"/>
                    </a:lnTo>
                    <a:lnTo>
                      <a:pt x="5972" y="305"/>
                    </a:lnTo>
                    <a:lnTo>
                      <a:pt x="5991" y="448"/>
                    </a:lnTo>
                    <a:lnTo>
                      <a:pt x="6038" y="495"/>
                    </a:lnTo>
                    <a:lnTo>
                      <a:pt x="5972" y="543"/>
                    </a:lnTo>
                    <a:lnTo>
                      <a:pt x="5895" y="515"/>
                    </a:lnTo>
                    <a:lnTo>
                      <a:pt x="5762" y="562"/>
                    </a:lnTo>
                    <a:lnTo>
                      <a:pt x="5800" y="819"/>
                    </a:lnTo>
                    <a:lnTo>
                      <a:pt x="5629" y="791"/>
                    </a:lnTo>
                    <a:lnTo>
                      <a:pt x="5457" y="819"/>
                    </a:lnTo>
                    <a:lnTo>
                      <a:pt x="5486" y="876"/>
                    </a:lnTo>
                    <a:lnTo>
                      <a:pt x="5514" y="953"/>
                    </a:lnTo>
                    <a:lnTo>
                      <a:pt x="5419" y="1019"/>
                    </a:lnTo>
                    <a:lnTo>
                      <a:pt x="5353" y="1114"/>
                    </a:lnTo>
                    <a:lnTo>
                      <a:pt x="5295" y="1238"/>
                    </a:lnTo>
                    <a:lnTo>
                      <a:pt x="5210" y="1324"/>
                    </a:lnTo>
                    <a:lnTo>
                      <a:pt x="5343" y="1591"/>
                    </a:lnTo>
                    <a:lnTo>
                      <a:pt x="5514" y="1800"/>
                    </a:lnTo>
                    <a:lnTo>
                      <a:pt x="5553" y="1924"/>
                    </a:lnTo>
                    <a:lnTo>
                      <a:pt x="5524" y="2057"/>
                    </a:lnTo>
                    <a:lnTo>
                      <a:pt x="5619" y="2277"/>
                    </a:lnTo>
                    <a:lnTo>
                      <a:pt x="5657" y="2324"/>
                    </a:lnTo>
                    <a:lnTo>
                      <a:pt x="5752" y="2438"/>
                    </a:lnTo>
                    <a:lnTo>
                      <a:pt x="5772" y="2505"/>
                    </a:lnTo>
                    <a:lnTo>
                      <a:pt x="5819" y="2562"/>
                    </a:lnTo>
                    <a:lnTo>
                      <a:pt x="5934" y="2572"/>
                    </a:lnTo>
                    <a:lnTo>
                      <a:pt x="5981" y="2657"/>
                    </a:lnTo>
                    <a:lnTo>
                      <a:pt x="5943" y="2896"/>
                    </a:lnTo>
                    <a:lnTo>
                      <a:pt x="5877" y="3038"/>
                    </a:lnTo>
                    <a:lnTo>
                      <a:pt x="5857" y="3124"/>
                    </a:lnTo>
                    <a:lnTo>
                      <a:pt x="5848" y="3229"/>
                    </a:lnTo>
                    <a:lnTo>
                      <a:pt x="5848" y="3324"/>
                    </a:lnTo>
                    <a:lnTo>
                      <a:pt x="5886" y="3515"/>
                    </a:lnTo>
                    <a:lnTo>
                      <a:pt x="5915" y="3610"/>
                    </a:lnTo>
                    <a:lnTo>
                      <a:pt x="5934" y="3648"/>
                    </a:lnTo>
                    <a:lnTo>
                      <a:pt x="5981" y="3686"/>
                    </a:lnTo>
                    <a:lnTo>
                      <a:pt x="6143" y="3886"/>
                    </a:lnTo>
                    <a:lnTo>
                      <a:pt x="6143" y="3924"/>
                    </a:lnTo>
                    <a:lnTo>
                      <a:pt x="6124" y="3962"/>
                    </a:lnTo>
                    <a:lnTo>
                      <a:pt x="6105" y="3991"/>
                    </a:lnTo>
                    <a:lnTo>
                      <a:pt x="6095" y="4020"/>
                    </a:lnTo>
                    <a:lnTo>
                      <a:pt x="6105" y="4067"/>
                    </a:lnTo>
                    <a:lnTo>
                      <a:pt x="6115" y="4153"/>
                    </a:lnTo>
                    <a:lnTo>
                      <a:pt x="6143" y="4353"/>
                    </a:lnTo>
                    <a:lnTo>
                      <a:pt x="6143" y="4439"/>
                    </a:lnTo>
                    <a:lnTo>
                      <a:pt x="6115" y="4477"/>
                    </a:lnTo>
                    <a:lnTo>
                      <a:pt x="6076" y="4505"/>
                    </a:lnTo>
                    <a:lnTo>
                      <a:pt x="6048" y="4562"/>
                    </a:lnTo>
                    <a:lnTo>
                      <a:pt x="6019" y="4638"/>
                    </a:lnTo>
                    <a:lnTo>
                      <a:pt x="6010" y="4695"/>
                    </a:lnTo>
                    <a:lnTo>
                      <a:pt x="6010" y="4772"/>
                    </a:lnTo>
                    <a:lnTo>
                      <a:pt x="5857" y="4820"/>
                    </a:lnTo>
                    <a:lnTo>
                      <a:pt x="5714" y="4915"/>
                    </a:lnTo>
                    <a:lnTo>
                      <a:pt x="5391" y="5324"/>
                    </a:lnTo>
                    <a:lnTo>
                      <a:pt x="5257" y="5419"/>
                    </a:lnTo>
                    <a:lnTo>
                      <a:pt x="5191" y="5439"/>
                    </a:lnTo>
                    <a:lnTo>
                      <a:pt x="5133" y="5477"/>
                    </a:lnTo>
                    <a:lnTo>
                      <a:pt x="5038" y="5448"/>
                    </a:lnTo>
                    <a:lnTo>
                      <a:pt x="4800" y="5076"/>
                    </a:lnTo>
                    <a:lnTo>
                      <a:pt x="4734" y="5086"/>
                    </a:lnTo>
                    <a:lnTo>
                      <a:pt x="4667" y="5134"/>
                    </a:lnTo>
                    <a:lnTo>
                      <a:pt x="4629" y="5210"/>
                    </a:lnTo>
                    <a:lnTo>
                      <a:pt x="4591" y="5257"/>
                    </a:lnTo>
                    <a:lnTo>
                      <a:pt x="4543" y="5267"/>
                    </a:lnTo>
                    <a:lnTo>
                      <a:pt x="4410" y="5239"/>
                    </a:lnTo>
                    <a:lnTo>
                      <a:pt x="4276" y="5181"/>
                    </a:lnTo>
                    <a:lnTo>
                      <a:pt x="4048" y="4991"/>
                    </a:lnTo>
                    <a:lnTo>
                      <a:pt x="4019" y="5000"/>
                    </a:lnTo>
                    <a:lnTo>
                      <a:pt x="3848" y="5000"/>
                    </a:lnTo>
                    <a:lnTo>
                      <a:pt x="3676" y="5048"/>
                    </a:lnTo>
                    <a:lnTo>
                      <a:pt x="3657" y="4915"/>
                    </a:lnTo>
                    <a:lnTo>
                      <a:pt x="3657" y="4638"/>
                    </a:lnTo>
                    <a:lnTo>
                      <a:pt x="3676" y="4610"/>
                    </a:lnTo>
                    <a:lnTo>
                      <a:pt x="3686" y="4581"/>
                    </a:lnTo>
                    <a:lnTo>
                      <a:pt x="3619" y="4457"/>
                    </a:lnTo>
                    <a:lnTo>
                      <a:pt x="3543" y="4267"/>
                    </a:lnTo>
                    <a:lnTo>
                      <a:pt x="3381" y="4191"/>
                    </a:lnTo>
                    <a:lnTo>
                      <a:pt x="3200" y="4181"/>
                    </a:lnTo>
                    <a:lnTo>
                      <a:pt x="2886" y="4353"/>
                    </a:lnTo>
                    <a:lnTo>
                      <a:pt x="2800" y="4381"/>
                    </a:lnTo>
                    <a:lnTo>
                      <a:pt x="2724" y="4429"/>
                    </a:lnTo>
                    <a:lnTo>
                      <a:pt x="2590" y="4562"/>
                    </a:lnTo>
                    <a:lnTo>
                      <a:pt x="2448" y="4610"/>
                    </a:lnTo>
                    <a:lnTo>
                      <a:pt x="1857" y="4962"/>
                    </a:lnTo>
                    <a:lnTo>
                      <a:pt x="1181" y="5248"/>
                    </a:lnTo>
                    <a:lnTo>
                      <a:pt x="1019" y="5267"/>
                    </a:lnTo>
                    <a:lnTo>
                      <a:pt x="886" y="5334"/>
                    </a:lnTo>
                    <a:lnTo>
                      <a:pt x="667" y="5324"/>
                    </a:lnTo>
                    <a:lnTo>
                      <a:pt x="533" y="5439"/>
                    </a:lnTo>
                    <a:lnTo>
                      <a:pt x="400" y="5658"/>
                    </a:lnTo>
                    <a:lnTo>
                      <a:pt x="228" y="5724"/>
                    </a:lnTo>
                    <a:lnTo>
                      <a:pt x="124" y="5572"/>
                    </a:lnTo>
                    <a:lnTo>
                      <a:pt x="171" y="5239"/>
                    </a:lnTo>
                    <a:lnTo>
                      <a:pt x="124" y="4162"/>
                    </a:lnTo>
                    <a:lnTo>
                      <a:pt x="143" y="4096"/>
                    </a:lnTo>
                    <a:lnTo>
                      <a:pt x="162" y="4048"/>
                    </a:lnTo>
                    <a:lnTo>
                      <a:pt x="181" y="4000"/>
                    </a:lnTo>
                    <a:lnTo>
                      <a:pt x="162" y="3953"/>
                    </a:lnTo>
                    <a:lnTo>
                      <a:pt x="76" y="3915"/>
                    </a:lnTo>
                    <a:lnTo>
                      <a:pt x="38" y="3867"/>
                    </a:lnTo>
                    <a:lnTo>
                      <a:pt x="0" y="3819"/>
                    </a:lnTo>
                    <a:lnTo>
                      <a:pt x="400" y="3724"/>
                    </a:lnTo>
                    <a:lnTo>
                      <a:pt x="333" y="3210"/>
                    </a:lnTo>
                    <a:lnTo>
                      <a:pt x="352" y="2981"/>
                    </a:lnTo>
                    <a:lnTo>
                      <a:pt x="324" y="2848"/>
                    </a:lnTo>
                    <a:lnTo>
                      <a:pt x="362" y="2724"/>
                    </a:lnTo>
                    <a:lnTo>
                      <a:pt x="400" y="2686"/>
                    </a:lnTo>
                    <a:lnTo>
                      <a:pt x="429" y="2629"/>
                    </a:lnTo>
                    <a:lnTo>
                      <a:pt x="429" y="2553"/>
                    </a:lnTo>
                    <a:lnTo>
                      <a:pt x="457" y="2524"/>
                    </a:lnTo>
                    <a:lnTo>
                      <a:pt x="676" y="2429"/>
                    </a:lnTo>
                    <a:lnTo>
                      <a:pt x="486" y="2295"/>
                    </a:lnTo>
                    <a:lnTo>
                      <a:pt x="343" y="2115"/>
                    </a:lnTo>
                    <a:lnTo>
                      <a:pt x="467" y="2067"/>
                    </a:lnTo>
                    <a:lnTo>
                      <a:pt x="562" y="2000"/>
                    </a:lnTo>
                    <a:lnTo>
                      <a:pt x="591" y="1953"/>
                    </a:lnTo>
                    <a:lnTo>
                      <a:pt x="648" y="1962"/>
                    </a:lnTo>
                    <a:lnTo>
                      <a:pt x="772" y="1924"/>
                    </a:lnTo>
                    <a:lnTo>
                      <a:pt x="895" y="1914"/>
                    </a:lnTo>
                    <a:lnTo>
                      <a:pt x="1000" y="1991"/>
                    </a:lnTo>
                    <a:lnTo>
                      <a:pt x="1057" y="2010"/>
                    </a:lnTo>
                    <a:lnTo>
                      <a:pt x="1114" y="2010"/>
                    </a:lnTo>
                    <a:lnTo>
                      <a:pt x="1162" y="1972"/>
                    </a:lnTo>
                    <a:lnTo>
                      <a:pt x="1238" y="1972"/>
                    </a:lnTo>
                    <a:lnTo>
                      <a:pt x="1314" y="1943"/>
                    </a:lnTo>
                    <a:lnTo>
                      <a:pt x="1381" y="1848"/>
                    </a:lnTo>
                    <a:lnTo>
                      <a:pt x="1543" y="1867"/>
                    </a:lnTo>
                    <a:lnTo>
                      <a:pt x="1638" y="1810"/>
                    </a:lnTo>
                    <a:lnTo>
                      <a:pt x="1772" y="1867"/>
                    </a:lnTo>
                    <a:lnTo>
                      <a:pt x="1914" y="1762"/>
                    </a:lnTo>
                    <a:lnTo>
                      <a:pt x="2067" y="1705"/>
                    </a:lnTo>
                    <a:lnTo>
                      <a:pt x="2181" y="1762"/>
                    </a:lnTo>
                    <a:lnTo>
                      <a:pt x="2238" y="1715"/>
                    </a:lnTo>
                    <a:lnTo>
                      <a:pt x="2295" y="1724"/>
                    </a:lnTo>
                    <a:lnTo>
                      <a:pt x="2362" y="1753"/>
                    </a:lnTo>
                    <a:lnTo>
                      <a:pt x="2362" y="1658"/>
                    </a:lnTo>
                    <a:lnTo>
                      <a:pt x="2476" y="1734"/>
                    </a:lnTo>
                    <a:lnTo>
                      <a:pt x="2581" y="1848"/>
                    </a:lnTo>
                    <a:lnTo>
                      <a:pt x="2581" y="1743"/>
                    </a:lnTo>
                    <a:lnTo>
                      <a:pt x="2629" y="1610"/>
                    </a:lnTo>
                    <a:lnTo>
                      <a:pt x="2590" y="1467"/>
                    </a:lnTo>
                    <a:lnTo>
                      <a:pt x="2619" y="1438"/>
                    </a:lnTo>
                    <a:lnTo>
                      <a:pt x="2695" y="1467"/>
                    </a:lnTo>
                    <a:lnTo>
                      <a:pt x="2733" y="1381"/>
                    </a:lnTo>
                    <a:lnTo>
                      <a:pt x="2657" y="1267"/>
                    </a:lnTo>
                    <a:lnTo>
                      <a:pt x="2724" y="1076"/>
                    </a:lnTo>
                    <a:lnTo>
                      <a:pt x="2629" y="991"/>
                    </a:lnTo>
                    <a:lnTo>
                      <a:pt x="2638" y="838"/>
                    </a:lnTo>
                    <a:lnTo>
                      <a:pt x="2610" y="753"/>
                    </a:lnTo>
                    <a:lnTo>
                      <a:pt x="2619" y="667"/>
                    </a:lnTo>
                    <a:lnTo>
                      <a:pt x="2619" y="562"/>
                    </a:lnTo>
                    <a:lnTo>
                      <a:pt x="2590" y="457"/>
                    </a:lnTo>
                    <a:lnTo>
                      <a:pt x="2581" y="391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6894" name="Freeform 7">
                <a:extLst>
                  <a:ext uri="{FF2B5EF4-FFF2-40B4-BE49-F238E27FC236}">
                    <a16:creationId xmlns:a16="http://schemas.microsoft.com/office/drawing/2014/main" id="{90810E0B-2CC0-C148-8AFD-6C1DFD20A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5750" y="2778125"/>
                <a:ext cx="1797050" cy="1941513"/>
              </a:xfrm>
              <a:custGeom>
                <a:avLst/>
                <a:gdLst>
                  <a:gd name="T0" fmla="*/ 113058 w 4991"/>
                  <a:gd name="T1" fmla="*/ 356538 h 5391"/>
                  <a:gd name="T2" fmla="*/ 72012 w 4991"/>
                  <a:gd name="T3" fmla="*/ 253538 h 5391"/>
                  <a:gd name="T4" fmla="*/ 72012 w 4991"/>
                  <a:gd name="T5" fmla="*/ 154140 h 5391"/>
                  <a:gd name="T6" fmla="*/ 95775 w 4991"/>
                  <a:gd name="T7" fmla="*/ 123168 h 5391"/>
                  <a:gd name="T8" fmla="*/ 160946 w 4991"/>
                  <a:gd name="T9" fmla="*/ 41056 h 5391"/>
                  <a:gd name="T10" fmla="*/ 335934 w 4991"/>
                  <a:gd name="T11" fmla="*/ 57982 h 5391"/>
                  <a:gd name="T12" fmla="*/ 325853 w 4991"/>
                  <a:gd name="T13" fmla="*/ 236612 h 5391"/>
                  <a:gd name="T14" fmla="*/ 819492 w 4991"/>
                  <a:gd name="T15" fmla="*/ 387510 h 5391"/>
                  <a:gd name="T16" fmla="*/ 915628 w 4991"/>
                  <a:gd name="T17" fmla="*/ 613678 h 5391"/>
                  <a:gd name="T18" fmla="*/ 1076574 w 4991"/>
                  <a:gd name="T19" fmla="*/ 586307 h 5391"/>
                  <a:gd name="T20" fmla="*/ 1100698 w 4991"/>
                  <a:gd name="T21" fmla="*/ 620521 h 5391"/>
                  <a:gd name="T22" fmla="*/ 1121221 w 4991"/>
                  <a:gd name="T23" fmla="*/ 699751 h 5391"/>
                  <a:gd name="T24" fmla="*/ 1172709 w 4991"/>
                  <a:gd name="T25" fmla="*/ 805993 h 5391"/>
                  <a:gd name="T26" fmla="*/ 1220597 w 4991"/>
                  <a:gd name="T27" fmla="*/ 932762 h 5391"/>
                  <a:gd name="T28" fmla="*/ 1272085 w 4991"/>
                  <a:gd name="T29" fmla="*/ 987863 h 5391"/>
                  <a:gd name="T30" fmla="*/ 1553291 w 4991"/>
                  <a:gd name="T31" fmla="*/ 1275975 h 5391"/>
                  <a:gd name="T32" fmla="*/ 1560132 w 4991"/>
                  <a:gd name="T33" fmla="*/ 1358087 h 5391"/>
                  <a:gd name="T34" fmla="*/ 1611620 w 4991"/>
                  <a:gd name="T35" fmla="*/ 1433716 h 5391"/>
                  <a:gd name="T36" fmla="*/ 1618461 w 4991"/>
                  <a:gd name="T37" fmla="*/ 1666726 h 5391"/>
                  <a:gd name="T38" fmla="*/ 1796690 w 4991"/>
                  <a:gd name="T39" fmla="*/ 1834912 h 5391"/>
                  <a:gd name="T40" fmla="*/ 1645826 w 4991"/>
                  <a:gd name="T41" fmla="*/ 1810782 h 5391"/>
                  <a:gd name="T42" fmla="*/ 1529527 w 4991"/>
                  <a:gd name="T43" fmla="*/ 1910181 h 5391"/>
                  <a:gd name="T44" fmla="*/ 1419709 w 4991"/>
                  <a:gd name="T45" fmla="*/ 1879569 h 5391"/>
                  <a:gd name="T46" fmla="*/ 1344097 w 4991"/>
                  <a:gd name="T47" fmla="*/ 1941153 h 5391"/>
                  <a:gd name="T48" fmla="*/ 1193233 w 4991"/>
                  <a:gd name="T49" fmla="*/ 1879569 h 5391"/>
                  <a:gd name="T50" fmla="*/ 1045609 w 4991"/>
                  <a:gd name="T51" fmla="*/ 1690856 h 5391"/>
                  <a:gd name="T52" fmla="*/ 901946 w 4991"/>
                  <a:gd name="T53" fmla="*/ 1653041 h 5391"/>
                  <a:gd name="T54" fmla="*/ 850457 w 4991"/>
                  <a:gd name="T55" fmla="*/ 1728670 h 5391"/>
                  <a:gd name="T56" fmla="*/ 754322 w 4991"/>
                  <a:gd name="T57" fmla="*/ 1814384 h 5391"/>
                  <a:gd name="T58" fmla="*/ 768004 w 4991"/>
                  <a:gd name="T59" fmla="*/ 1680412 h 5391"/>
                  <a:gd name="T60" fmla="*/ 689151 w 4991"/>
                  <a:gd name="T61" fmla="*/ 1584615 h 5391"/>
                  <a:gd name="T62" fmla="*/ 418388 w 4991"/>
                  <a:gd name="T63" fmla="*/ 1728670 h 5391"/>
                  <a:gd name="T64" fmla="*/ 277605 w 4991"/>
                  <a:gd name="T65" fmla="*/ 1718226 h 5391"/>
                  <a:gd name="T66" fmla="*/ 243399 w 4991"/>
                  <a:gd name="T67" fmla="*/ 1656643 h 5391"/>
                  <a:gd name="T68" fmla="*/ 232958 w 4991"/>
                  <a:gd name="T69" fmla="*/ 1515828 h 5391"/>
                  <a:gd name="T70" fmla="*/ 277605 w 4991"/>
                  <a:gd name="T71" fmla="*/ 1347643 h 5391"/>
                  <a:gd name="T72" fmla="*/ 202353 w 4991"/>
                  <a:gd name="T73" fmla="*/ 1292901 h 5391"/>
                  <a:gd name="T74" fmla="*/ 147264 w 4991"/>
                  <a:gd name="T75" fmla="*/ 1210790 h 5391"/>
                  <a:gd name="T76" fmla="*/ 109458 w 4991"/>
                  <a:gd name="T77" fmla="*/ 1039003 h 5391"/>
                  <a:gd name="T78" fmla="*/ 30605 w 4991"/>
                  <a:gd name="T79" fmla="*/ 836604 h 5391"/>
                  <a:gd name="T80" fmla="*/ 109458 w 4991"/>
                  <a:gd name="T81" fmla="*/ 733965 h 5391"/>
                  <a:gd name="T82" fmla="*/ 150864 w 4991"/>
                  <a:gd name="T83" fmla="*/ 675622 h 5391"/>
                  <a:gd name="T84" fmla="*/ 246640 w 4991"/>
                  <a:gd name="T85" fmla="*/ 576223 h 5391"/>
                  <a:gd name="T86" fmla="*/ 281205 w 4991"/>
                  <a:gd name="T87" fmla="*/ 552094 h 5391"/>
                  <a:gd name="T88" fmla="*/ 236558 w 4991"/>
                  <a:gd name="T89" fmla="*/ 428566 h 5391"/>
                  <a:gd name="T90" fmla="*/ 154105 w 4991"/>
                  <a:gd name="T91" fmla="*/ 390752 h 539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991" h="5391">
                    <a:moveTo>
                      <a:pt x="428" y="1085"/>
                    </a:moveTo>
                    <a:lnTo>
                      <a:pt x="438" y="1085"/>
                    </a:lnTo>
                    <a:lnTo>
                      <a:pt x="314" y="990"/>
                    </a:lnTo>
                    <a:lnTo>
                      <a:pt x="209" y="904"/>
                    </a:lnTo>
                    <a:lnTo>
                      <a:pt x="190" y="809"/>
                    </a:lnTo>
                    <a:lnTo>
                      <a:pt x="200" y="704"/>
                    </a:lnTo>
                    <a:lnTo>
                      <a:pt x="238" y="504"/>
                    </a:lnTo>
                    <a:lnTo>
                      <a:pt x="219" y="447"/>
                    </a:lnTo>
                    <a:lnTo>
                      <a:pt x="200" y="428"/>
                    </a:lnTo>
                    <a:lnTo>
                      <a:pt x="200" y="409"/>
                    </a:lnTo>
                    <a:lnTo>
                      <a:pt x="238" y="352"/>
                    </a:lnTo>
                    <a:lnTo>
                      <a:pt x="266" y="342"/>
                    </a:lnTo>
                    <a:lnTo>
                      <a:pt x="333" y="323"/>
                    </a:lnTo>
                    <a:lnTo>
                      <a:pt x="362" y="304"/>
                    </a:lnTo>
                    <a:lnTo>
                      <a:pt x="447" y="114"/>
                    </a:lnTo>
                    <a:lnTo>
                      <a:pt x="504" y="66"/>
                    </a:lnTo>
                    <a:lnTo>
                      <a:pt x="819" y="0"/>
                    </a:lnTo>
                    <a:lnTo>
                      <a:pt x="933" y="161"/>
                    </a:lnTo>
                    <a:lnTo>
                      <a:pt x="943" y="390"/>
                    </a:lnTo>
                    <a:lnTo>
                      <a:pt x="828" y="485"/>
                    </a:lnTo>
                    <a:lnTo>
                      <a:pt x="905" y="657"/>
                    </a:lnTo>
                    <a:lnTo>
                      <a:pt x="1314" y="952"/>
                    </a:lnTo>
                    <a:lnTo>
                      <a:pt x="1581" y="942"/>
                    </a:lnTo>
                    <a:lnTo>
                      <a:pt x="2276" y="1076"/>
                    </a:lnTo>
                    <a:lnTo>
                      <a:pt x="2409" y="1133"/>
                    </a:lnTo>
                    <a:lnTo>
                      <a:pt x="2514" y="1381"/>
                    </a:lnTo>
                    <a:lnTo>
                      <a:pt x="2543" y="1704"/>
                    </a:lnTo>
                    <a:lnTo>
                      <a:pt x="2743" y="1590"/>
                    </a:lnTo>
                    <a:lnTo>
                      <a:pt x="2943" y="1552"/>
                    </a:lnTo>
                    <a:lnTo>
                      <a:pt x="2990" y="1628"/>
                    </a:lnTo>
                    <a:lnTo>
                      <a:pt x="3038" y="1647"/>
                    </a:lnTo>
                    <a:lnTo>
                      <a:pt x="3076" y="1657"/>
                    </a:lnTo>
                    <a:lnTo>
                      <a:pt x="3057" y="1723"/>
                    </a:lnTo>
                    <a:lnTo>
                      <a:pt x="3019" y="1790"/>
                    </a:lnTo>
                    <a:lnTo>
                      <a:pt x="3047" y="1876"/>
                    </a:lnTo>
                    <a:lnTo>
                      <a:pt x="3114" y="1943"/>
                    </a:lnTo>
                    <a:lnTo>
                      <a:pt x="3200" y="2104"/>
                    </a:lnTo>
                    <a:lnTo>
                      <a:pt x="3209" y="2181"/>
                    </a:lnTo>
                    <a:lnTo>
                      <a:pt x="3257" y="2238"/>
                    </a:lnTo>
                    <a:lnTo>
                      <a:pt x="3219" y="2390"/>
                    </a:lnTo>
                    <a:lnTo>
                      <a:pt x="3285" y="2523"/>
                    </a:lnTo>
                    <a:lnTo>
                      <a:pt x="3390" y="2590"/>
                    </a:lnTo>
                    <a:lnTo>
                      <a:pt x="3514" y="2580"/>
                    </a:lnTo>
                    <a:lnTo>
                      <a:pt x="3533" y="2666"/>
                    </a:lnTo>
                    <a:lnTo>
                      <a:pt x="3533" y="2743"/>
                    </a:lnTo>
                    <a:lnTo>
                      <a:pt x="3666" y="2866"/>
                    </a:lnTo>
                    <a:lnTo>
                      <a:pt x="3724" y="2952"/>
                    </a:lnTo>
                    <a:lnTo>
                      <a:pt x="4314" y="3543"/>
                    </a:lnTo>
                    <a:lnTo>
                      <a:pt x="4343" y="3609"/>
                    </a:lnTo>
                    <a:lnTo>
                      <a:pt x="4343" y="3695"/>
                    </a:lnTo>
                    <a:lnTo>
                      <a:pt x="4333" y="3771"/>
                    </a:lnTo>
                    <a:lnTo>
                      <a:pt x="4343" y="3838"/>
                    </a:lnTo>
                    <a:lnTo>
                      <a:pt x="4400" y="3924"/>
                    </a:lnTo>
                    <a:lnTo>
                      <a:pt x="4476" y="3981"/>
                    </a:lnTo>
                    <a:lnTo>
                      <a:pt x="4600" y="4171"/>
                    </a:lnTo>
                    <a:lnTo>
                      <a:pt x="4505" y="4400"/>
                    </a:lnTo>
                    <a:lnTo>
                      <a:pt x="4495" y="4628"/>
                    </a:lnTo>
                    <a:lnTo>
                      <a:pt x="4600" y="4847"/>
                    </a:lnTo>
                    <a:lnTo>
                      <a:pt x="4781" y="5009"/>
                    </a:lnTo>
                    <a:lnTo>
                      <a:pt x="4990" y="5095"/>
                    </a:lnTo>
                    <a:lnTo>
                      <a:pt x="4800" y="5228"/>
                    </a:lnTo>
                    <a:lnTo>
                      <a:pt x="4686" y="5095"/>
                    </a:lnTo>
                    <a:lnTo>
                      <a:pt x="4571" y="5028"/>
                    </a:lnTo>
                    <a:lnTo>
                      <a:pt x="4476" y="5076"/>
                    </a:lnTo>
                    <a:lnTo>
                      <a:pt x="4381" y="5143"/>
                    </a:lnTo>
                    <a:lnTo>
                      <a:pt x="4248" y="5304"/>
                    </a:lnTo>
                    <a:lnTo>
                      <a:pt x="4143" y="5266"/>
                    </a:lnTo>
                    <a:lnTo>
                      <a:pt x="4047" y="5200"/>
                    </a:lnTo>
                    <a:lnTo>
                      <a:pt x="3943" y="5219"/>
                    </a:lnTo>
                    <a:lnTo>
                      <a:pt x="3847" y="5304"/>
                    </a:lnTo>
                    <a:lnTo>
                      <a:pt x="3790" y="5390"/>
                    </a:lnTo>
                    <a:lnTo>
                      <a:pt x="3733" y="5390"/>
                    </a:lnTo>
                    <a:lnTo>
                      <a:pt x="3676" y="5371"/>
                    </a:lnTo>
                    <a:lnTo>
                      <a:pt x="3562" y="5381"/>
                    </a:lnTo>
                    <a:lnTo>
                      <a:pt x="3314" y="5219"/>
                    </a:lnTo>
                    <a:lnTo>
                      <a:pt x="3162" y="5066"/>
                    </a:lnTo>
                    <a:lnTo>
                      <a:pt x="3085" y="4990"/>
                    </a:lnTo>
                    <a:lnTo>
                      <a:pt x="2904" y="4695"/>
                    </a:lnTo>
                    <a:lnTo>
                      <a:pt x="2781" y="4571"/>
                    </a:lnTo>
                    <a:lnTo>
                      <a:pt x="2562" y="4533"/>
                    </a:lnTo>
                    <a:lnTo>
                      <a:pt x="2505" y="4590"/>
                    </a:lnTo>
                    <a:lnTo>
                      <a:pt x="2505" y="4685"/>
                    </a:lnTo>
                    <a:lnTo>
                      <a:pt x="2467" y="4762"/>
                    </a:lnTo>
                    <a:lnTo>
                      <a:pt x="2362" y="4800"/>
                    </a:lnTo>
                    <a:lnTo>
                      <a:pt x="2267" y="4857"/>
                    </a:lnTo>
                    <a:lnTo>
                      <a:pt x="2200" y="5000"/>
                    </a:lnTo>
                    <a:lnTo>
                      <a:pt x="2095" y="5038"/>
                    </a:lnTo>
                    <a:lnTo>
                      <a:pt x="2038" y="4933"/>
                    </a:lnTo>
                    <a:lnTo>
                      <a:pt x="2057" y="4800"/>
                    </a:lnTo>
                    <a:lnTo>
                      <a:pt x="2133" y="4666"/>
                    </a:lnTo>
                    <a:lnTo>
                      <a:pt x="2124" y="4533"/>
                    </a:lnTo>
                    <a:lnTo>
                      <a:pt x="2028" y="4428"/>
                    </a:lnTo>
                    <a:lnTo>
                      <a:pt x="1914" y="4400"/>
                    </a:lnTo>
                    <a:lnTo>
                      <a:pt x="1552" y="4552"/>
                    </a:lnTo>
                    <a:lnTo>
                      <a:pt x="1314" y="4752"/>
                    </a:lnTo>
                    <a:lnTo>
                      <a:pt x="1162" y="4800"/>
                    </a:lnTo>
                    <a:lnTo>
                      <a:pt x="1000" y="4809"/>
                    </a:lnTo>
                    <a:lnTo>
                      <a:pt x="933" y="4971"/>
                    </a:lnTo>
                    <a:lnTo>
                      <a:pt x="771" y="4771"/>
                    </a:lnTo>
                    <a:lnTo>
                      <a:pt x="724" y="4733"/>
                    </a:lnTo>
                    <a:lnTo>
                      <a:pt x="705" y="4695"/>
                    </a:lnTo>
                    <a:lnTo>
                      <a:pt x="676" y="4600"/>
                    </a:lnTo>
                    <a:lnTo>
                      <a:pt x="638" y="4409"/>
                    </a:lnTo>
                    <a:lnTo>
                      <a:pt x="638" y="4314"/>
                    </a:lnTo>
                    <a:lnTo>
                      <a:pt x="647" y="4209"/>
                    </a:lnTo>
                    <a:lnTo>
                      <a:pt x="667" y="4123"/>
                    </a:lnTo>
                    <a:lnTo>
                      <a:pt x="733" y="3981"/>
                    </a:lnTo>
                    <a:lnTo>
                      <a:pt x="771" y="3742"/>
                    </a:lnTo>
                    <a:lnTo>
                      <a:pt x="724" y="3657"/>
                    </a:lnTo>
                    <a:lnTo>
                      <a:pt x="609" y="3647"/>
                    </a:lnTo>
                    <a:lnTo>
                      <a:pt x="562" y="3590"/>
                    </a:lnTo>
                    <a:lnTo>
                      <a:pt x="542" y="3523"/>
                    </a:lnTo>
                    <a:lnTo>
                      <a:pt x="447" y="3409"/>
                    </a:lnTo>
                    <a:lnTo>
                      <a:pt x="409" y="3362"/>
                    </a:lnTo>
                    <a:lnTo>
                      <a:pt x="314" y="3142"/>
                    </a:lnTo>
                    <a:lnTo>
                      <a:pt x="343" y="3009"/>
                    </a:lnTo>
                    <a:lnTo>
                      <a:pt x="304" y="2885"/>
                    </a:lnTo>
                    <a:lnTo>
                      <a:pt x="133" y="2676"/>
                    </a:lnTo>
                    <a:lnTo>
                      <a:pt x="0" y="2409"/>
                    </a:lnTo>
                    <a:lnTo>
                      <a:pt x="85" y="2323"/>
                    </a:lnTo>
                    <a:lnTo>
                      <a:pt x="143" y="2199"/>
                    </a:lnTo>
                    <a:lnTo>
                      <a:pt x="209" y="2104"/>
                    </a:lnTo>
                    <a:lnTo>
                      <a:pt x="304" y="2038"/>
                    </a:lnTo>
                    <a:lnTo>
                      <a:pt x="276" y="1961"/>
                    </a:lnTo>
                    <a:lnTo>
                      <a:pt x="247" y="1904"/>
                    </a:lnTo>
                    <a:lnTo>
                      <a:pt x="419" y="1876"/>
                    </a:lnTo>
                    <a:lnTo>
                      <a:pt x="590" y="1904"/>
                    </a:lnTo>
                    <a:lnTo>
                      <a:pt x="552" y="1647"/>
                    </a:lnTo>
                    <a:lnTo>
                      <a:pt x="685" y="1600"/>
                    </a:lnTo>
                    <a:lnTo>
                      <a:pt x="762" y="1628"/>
                    </a:lnTo>
                    <a:lnTo>
                      <a:pt x="828" y="1580"/>
                    </a:lnTo>
                    <a:lnTo>
                      <a:pt x="781" y="1533"/>
                    </a:lnTo>
                    <a:lnTo>
                      <a:pt x="762" y="1390"/>
                    </a:lnTo>
                    <a:lnTo>
                      <a:pt x="733" y="1304"/>
                    </a:lnTo>
                    <a:lnTo>
                      <a:pt x="657" y="1190"/>
                    </a:lnTo>
                    <a:lnTo>
                      <a:pt x="542" y="1161"/>
                    </a:lnTo>
                    <a:lnTo>
                      <a:pt x="438" y="1095"/>
                    </a:lnTo>
                    <a:lnTo>
                      <a:pt x="428" y="1085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36872" name="Group 2">
              <a:extLst>
                <a:ext uri="{FF2B5EF4-FFF2-40B4-BE49-F238E27FC236}">
                  <a16:creationId xmlns:a16="http://schemas.microsoft.com/office/drawing/2014/main" id="{22252B18-4C48-EB44-9AD7-9450646943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31150" y="2255838"/>
              <a:ext cx="4554538" cy="3656012"/>
              <a:chOff x="7931150" y="2255838"/>
              <a:chExt cx="4555104" cy="3656012"/>
            </a:xfrm>
          </p:grpSpPr>
          <p:sp>
            <p:nvSpPr>
              <p:cNvPr id="36877" name="Freeform 20">
                <a:extLst>
                  <a:ext uri="{FF2B5EF4-FFF2-40B4-BE49-F238E27FC236}">
                    <a16:creationId xmlns:a16="http://schemas.microsoft.com/office/drawing/2014/main" id="{F8CC8211-C236-3648-8D8B-38BBCC3D6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1150" y="3206750"/>
                <a:ext cx="265113" cy="354013"/>
              </a:xfrm>
              <a:custGeom>
                <a:avLst/>
                <a:gdLst>
                  <a:gd name="T0" fmla="*/ 130573 w 735"/>
                  <a:gd name="T1" fmla="*/ 0 h 982"/>
                  <a:gd name="T2" fmla="*/ 0 w 735"/>
                  <a:gd name="T3" fmla="*/ 134107 h 982"/>
                  <a:gd name="T4" fmla="*/ 20920 w 735"/>
                  <a:gd name="T5" fmla="*/ 205847 h 982"/>
                  <a:gd name="T6" fmla="*/ 120473 w 735"/>
                  <a:gd name="T7" fmla="*/ 346803 h 982"/>
                  <a:gd name="T8" fmla="*/ 130573 w 735"/>
                  <a:gd name="T9" fmla="*/ 353652 h 982"/>
                  <a:gd name="T10" fmla="*/ 141033 w 735"/>
                  <a:gd name="T11" fmla="*/ 346803 h 982"/>
                  <a:gd name="T12" fmla="*/ 244193 w 735"/>
                  <a:gd name="T13" fmla="*/ 205847 h 982"/>
                  <a:gd name="T14" fmla="*/ 264752 w 735"/>
                  <a:gd name="T15" fmla="*/ 134107 h 982"/>
                  <a:gd name="T16" fmla="*/ 130573 w 735"/>
                  <a:gd name="T17" fmla="*/ 0 h 982"/>
                  <a:gd name="T18" fmla="*/ 130573 w 735"/>
                  <a:gd name="T19" fmla="*/ 185298 h 982"/>
                  <a:gd name="T20" fmla="*/ 78993 w 735"/>
                  <a:gd name="T21" fmla="*/ 134107 h 982"/>
                  <a:gd name="T22" fmla="*/ 130573 w 735"/>
                  <a:gd name="T23" fmla="*/ 82555 h 982"/>
                  <a:gd name="T24" fmla="*/ 185759 w 735"/>
                  <a:gd name="T25" fmla="*/ 134107 h 982"/>
                  <a:gd name="T26" fmla="*/ 130573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71"/>
                      <a:pt x="0" y="372"/>
                    </a:cubicBezTo>
                    <a:cubicBezTo>
                      <a:pt x="0" y="448"/>
                      <a:pt x="20" y="514"/>
                      <a:pt x="58" y="571"/>
                    </a:cubicBezTo>
                    <a:cubicBezTo>
                      <a:pt x="334" y="962"/>
                      <a:pt x="334" y="962"/>
                      <a:pt x="334" y="962"/>
                    </a:cubicBezTo>
                    <a:cubicBezTo>
                      <a:pt x="343" y="981"/>
                      <a:pt x="353" y="981"/>
                      <a:pt x="362" y="981"/>
                    </a:cubicBezTo>
                    <a:cubicBezTo>
                      <a:pt x="372" y="981"/>
                      <a:pt x="381" y="981"/>
                      <a:pt x="391" y="962"/>
                    </a:cubicBezTo>
                    <a:cubicBezTo>
                      <a:pt x="677" y="571"/>
                      <a:pt x="677" y="571"/>
                      <a:pt x="677" y="571"/>
                    </a:cubicBezTo>
                    <a:cubicBezTo>
                      <a:pt x="715" y="514"/>
                      <a:pt x="734" y="448"/>
                      <a:pt x="734" y="372"/>
                    </a:cubicBezTo>
                    <a:cubicBezTo>
                      <a:pt x="734" y="171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57"/>
                      <a:pt x="219" y="372"/>
                    </a:cubicBezTo>
                    <a:cubicBezTo>
                      <a:pt x="219" y="295"/>
                      <a:pt x="286" y="229"/>
                      <a:pt x="362" y="229"/>
                    </a:cubicBezTo>
                    <a:cubicBezTo>
                      <a:pt x="448" y="229"/>
                      <a:pt x="515" y="295"/>
                      <a:pt x="515" y="372"/>
                    </a:cubicBezTo>
                    <a:cubicBezTo>
                      <a:pt x="515" y="457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6878" name="Text Box 21">
                <a:extLst>
                  <a:ext uri="{FF2B5EF4-FFF2-40B4-BE49-F238E27FC236}">
                    <a16:creationId xmlns:a16="http://schemas.microsoft.com/office/drawing/2014/main" id="{B6DEF5EA-DF03-894A-AECF-7212F80E71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34538" y="3090863"/>
                <a:ext cx="1398718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Budapest</a:t>
                </a:r>
              </a:p>
            </p:txBody>
          </p:sp>
          <p:sp>
            <p:nvSpPr>
              <p:cNvPr id="36879" name="Text Box 22">
                <a:extLst>
                  <a:ext uri="{FF2B5EF4-FFF2-40B4-BE49-F238E27FC236}">
                    <a16:creationId xmlns:a16="http://schemas.microsoft.com/office/drawing/2014/main" id="{1599D3B9-ABA5-C34D-B0B8-BEBF2BFF4A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57025" y="2255838"/>
                <a:ext cx="72922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Miskolc</a:t>
                </a:r>
              </a:p>
            </p:txBody>
          </p:sp>
          <p:sp>
            <p:nvSpPr>
              <p:cNvPr id="36880" name="Text Box 23">
                <a:extLst>
                  <a:ext uri="{FF2B5EF4-FFF2-40B4-BE49-F238E27FC236}">
                    <a16:creationId xmlns:a16="http://schemas.microsoft.com/office/drawing/2014/main" id="{891C2364-232A-2F4E-A0EA-48CB98BAA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12125" y="3003550"/>
                <a:ext cx="416114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Gior</a:t>
                </a:r>
              </a:p>
            </p:txBody>
          </p:sp>
          <p:sp>
            <p:nvSpPr>
              <p:cNvPr id="36881" name="Text Box 24">
                <a:extLst>
                  <a:ext uri="{FF2B5EF4-FFF2-40B4-BE49-F238E27FC236}">
                    <a16:creationId xmlns:a16="http://schemas.microsoft.com/office/drawing/2014/main" id="{21F3EA7F-0366-E24B-81BC-120950952F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944225" y="5351463"/>
                <a:ext cx="690090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Szeged</a:t>
                </a:r>
              </a:p>
            </p:txBody>
          </p:sp>
          <p:sp>
            <p:nvSpPr>
              <p:cNvPr id="36882" name="Freeform 25">
                <a:extLst>
                  <a:ext uri="{FF2B5EF4-FFF2-40B4-BE49-F238E27FC236}">
                    <a16:creationId xmlns:a16="http://schemas.microsoft.com/office/drawing/2014/main" id="{A18219A0-6C27-594C-97AF-B68DCA720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6738" y="3436938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6207 h 982"/>
                  <a:gd name="T6" fmla="*/ 119556 w 734"/>
                  <a:gd name="T7" fmla="*/ 346802 h 982"/>
                  <a:gd name="T8" fmla="*/ 129967 w 734"/>
                  <a:gd name="T9" fmla="*/ 353651 h 982"/>
                  <a:gd name="T10" fmla="*/ 140020 w 734"/>
                  <a:gd name="T11" fmla="*/ 346802 h 982"/>
                  <a:gd name="T12" fmla="*/ 242701 w 734"/>
                  <a:gd name="T13" fmla="*/ 206207 h 982"/>
                  <a:gd name="T14" fmla="*/ 263166 w 734"/>
                  <a:gd name="T15" fmla="*/ 13374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3746 h 982"/>
                  <a:gd name="T22" fmla="*/ 129967 w 734"/>
                  <a:gd name="T23" fmla="*/ 78950 h 982"/>
                  <a:gd name="T24" fmla="*/ 184539 w 734"/>
                  <a:gd name="T25" fmla="*/ 133746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72"/>
                      <a:pt x="0" y="371"/>
                    </a:cubicBezTo>
                    <a:cubicBezTo>
                      <a:pt x="0" y="448"/>
                      <a:pt x="19" y="514"/>
                      <a:pt x="57" y="57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2"/>
                      <a:pt x="352" y="981"/>
                      <a:pt x="362" y="981"/>
                    </a:cubicBezTo>
                    <a:cubicBezTo>
                      <a:pt x="381" y="981"/>
                      <a:pt x="390" y="972"/>
                      <a:pt x="39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4"/>
                      <a:pt x="733" y="448"/>
                      <a:pt x="733" y="371"/>
                    </a:cubicBezTo>
                    <a:cubicBezTo>
                      <a:pt x="733" y="172"/>
                      <a:pt x="571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5" y="514"/>
                      <a:pt x="219" y="448"/>
                      <a:pt x="219" y="371"/>
                    </a:cubicBezTo>
                    <a:cubicBezTo>
                      <a:pt x="219" y="286"/>
                      <a:pt x="285" y="219"/>
                      <a:pt x="362" y="219"/>
                    </a:cubicBezTo>
                    <a:cubicBezTo>
                      <a:pt x="447" y="219"/>
                      <a:pt x="514" y="286"/>
                      <a:pt x="514" y="371"/>
                    </a:cubicBezTo>
                    <a:cubicBezTo>
                      <a:pt x="514" y="448"/>
                      <a:pt x="447" y="514"/>
                      <a:pt x="36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6883" name="Freeform 26">
                <a:extLst>
                  <a:ext uri="{FF2B5EF4-FFF2-40B4-BE49-F238E27FC236}">
                    <a16:creationId xmlns:a16="http://schemas.microsoft.com/office/drawing/2014/main" id="{2F335405-8228-5F4A-9221-48DEF1647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6838" y="2435225"/>
                <a:ext cx="265112" cy="350838"/>
              </a:xfrm>
              <a:custGeom>
                <a:avLst/>
                <a:gdLst>
                  <a:gd name="T0" fmla="*/ 130572 w 735"/>
                  <a:gd name="T1" fmla="*/ 0 h 973"/>
                  <a:gd name="T2" fmla="*/ 0 w 735"/>
                  <a:gd name="T3" fmla="*/ 130528 h 973"/>
                  <a:gd name="T4" fmla="*/ 20560 w 735"/>
                  <a:gd name="T5" fmla="*/ 202642 h 973"/>
                  <a:gd name="T6" fmla="*/ 120473 w 735"/>
                  <a:gd name="T7" fmla="*/ 343627 h 973"/>
                  <a:gd name="T8" fmla="*/ 130572 w 735"/>
                  <a:gd name="T9" fmla="*/ 350477 h 973"/>
                  <a:gd name="T10" fmla="*/ 141032 w 735"/>
                  <a:gd name="T11" fmla="*/ 343627 h 973"/>
                  <a:gd name="T12" fmla="*/ 243831 w 735"/>
                  <a:gd name="T13" fmla="*/ 202642 h 973"/>
                  <a:gd name="T14" fmla="*/ 264751 w 735"/>
                  <a:gd name="T15" fmla="*/ 130528 h 973"/>
                  <a:gd name="T16" fmla="*/ 130572 w 735"/>
                  <a:gd name="T17" fmla="*/ 0 h 973"/>
                  <a:gd name="T18" fmla="*/ 130572 w 735"/>
                  <a:gd name="T19" fmla="*/ 185335 h 973"/>
                  <a:gd name="T20" fmla="*/ 78993 w 735"/>
                  <a:gd name="T21" fmla="*/ 130528 h 973"/>
                  <a:gd name="T22" fmla="*/ 130572 w 735"/>
                  <a:gd name="T23" fmla="*/ 78966 h 973"/>
                  <a:gd name="T24" fmla="*/ 185759 w 735"/>
                  <a:gd name="T25" fmla="*/ 130528 h 973"/>
                  <a:gd name="T26" fmla="*/ 130572 w 735"/>
                  <a:gd name="T27" fmla="*/ 185335 h 9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73">
                    <a:moveTo>
                      <a:pt x="362" y="0"/>
                    </a:moveTo>
                    <a:cubicBezTo>
                      <a:pt x="162" y="0"/>
                      <a:pt x="0" y="162"/>
                      <a:pt x="0" y="36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4" y="953"/>
                      <a:pt x="334" y="953"/>
                      <a:pt x="334" y="953"/>
                    </a:cubicBezTo>
                    <a:cubicBezTo>
                      <a:pt x="343" y="972"/>
                      <a:pt x="353" y="972"/>
                      <a:pt x="362" y="972"/>
                    </a:cubicBezTo>
                    <a:cubicBezTo>
                      <a:pt x="372" y="972"/>
                      <a:pt x="381" y="972"/>
                      <a:pt x="391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5" y="505"/>
                      <a:pt x="734" y="438"/>
                      <a:pt x="734" y="362"/>
                    </a:cubicBezTo>
                    <a:cubicBezTo>
                      <a:pt x="734" y="162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5" y="286"/>
                      <a:pt x="515" y="362"/>
                    </a:cubicBezTo>
                    <a:cubicBezTo>
                      <a:pt x="515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6884" name="Freeform 27">
                <a:extLst>
                  <a:ext uri="{FF2B5EF4-FFF2-40B4-BE49-F238E27FC236}">
                    <a16:creationId xmlns:a16="http://schemas.microsoft.com/office/drawing/2014/main" id="{19C69001-BED3-2F43-949D-746C9498E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4038" y="5557838"/>
                <a:ext cx="265112" cy="354012"/>
              </a:xfrm>
              <a:custGeom>
                <a:avLst/>
                <a:gdLst>
                  <a:gd name="T0" fmla="*/ 130572 w 735"/>
                  <a:gd name="T1" fmla="*/ 0 h 982"/>
                  <a:gd name="T2" fmla="*/ 0 w 735"/>
                  <a:gd name="T3" fmla="*/ 134106 h 982"/>
                  <a:gd name="T4" fmla="*/ 20560 w 735"/>
                  <a:gd name="T5" fmla="*/ 202602 h 982"/>
                  <a:gd name="T6" fmla="*/ 120112 w 735"/>
                  <a:gd name="T7" fmla="*/ 343557 h 982"/>
                  <a:gd name="T8" fmla="*/ 130572 w 735"/>
                  <a:gd name="T9" fmla="*/ 353651 h 982"/>
                  <a:gd name="T10" fmla="*/ 141032 w 735"/>
                  <a:gd name="T11" fmla="*/ 343557 h 982"/>
                  <a:gd name="T12" fmla="*/ 243831 w 735"/>
                  <a:gd name="T13" fmla="*/ 202602 h 982"/>
                  <a:gd name="T14" fmla="*/ 264751 w 735"/>
                  <a:gd name="T15" fmla="*/ 134106 h 982"/>
                  <a:gd name="T16" fmla="*/ 130572 w 735"/>
                  <a:gd name="T17" fmla="*/ 0 h 982"/>
                  <a:gd name="T18" fmla="*/ 130572 w 735"/>
                  <a:gd name="T19" fmla="*/ 185658 h 982"/>
                  <a:gd name="T20" fmla="*/ 78993 w 735"/>
                  <a:gd name="T21" fmla="*/ 130501 h 982"/>
                  <a:gd name="T22" fmla="*/ 130572 w 735"/>
                  <a:gd name="T23" fmla="*/ 79310 h 982"/>
                  <a:gd name="T24" fmla="*/ 185398 w 735"/>
                  <a:gd name="T25" fmla="*/ 130501 h 982"/>
                  <a:gd name="T26" fmla="*/ 130572 w 735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63"/>
                      <a:pt x="0" y="372"/>
                    </a:cubicBezTo>
                    <a:cubicBezTo>
                      <a:pt x="0" y="439"/>
                      <a:pt x="19" y="505"/>
                      <a:pt x="57" y="562"/>
                    </a:cubicBezTo>
                    <a:cubicBezTo>
                      <a:pt x="333" y="953"/>
                      <a:pt x="333" y="953"/>
                      <a:pt x="333" y="953"/>
                    </a:cubicBezTo>
                    <a:cubicBezTo>
                      <a:pt x="343" y="972"/>
                      <a:pt x="353" y="981"/>
                      <a:pt x="362" y="981"/>
                    </a:cubicBezTo>
                    <a:cubicBezTo>
                      <a:pt x="371" y="981"/>
                      <a:pt x="381" y="972"/>
                      <a:pt x="391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5" y="505"/>
                      <a:pt x="734" y="439"/>
                      <a:pt x="734" y="372"/>
                    </a:cubicBezTo>
                    <a:cubicBezTo>
                      <a:pt x="734" y="163"/>
                      <a:pt x="56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62"/>
                    </a:cubicBezTo>
                    <a:cubicBezTo>
                      <a:pt x="219" y="286"/>
                      <a:pt x="286" y="220"/>
                      <a:pt x="362" y="220"/>
                    </a:cubicBezTo>
                    <a:cubicBezTo>
                      <a:pt x="448" y="220"/>
                      <a:pt x="514" y="286"/>
                      <a:pt x="514" y="362"/>
                    </a:cubicBezTo>
                    <a:cubicBezTo>
                      <a:pt x="514" y="448"/>
                      <a:pt x="448" y="515"/>
                      <a:pt x="362" y="515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FC575B58-D3B8-FC4F-9520-5203C9FD3085}"/>
              </a:ext>
            </a:extLst>
          </p:cNvPr>
          <p:cNvGrpSpPr/>
          <p:nvPr/>
        </p:nvGrpSpPr>
        <p:grpSpPr>
          <a:xfrm>
            <a:off x="873125" y="1337469"/>
            <a:ext cx="4549511" cy="4179093"/>
            <a:chOff x="1047750" y="1604963"/>
            <a:chExt cx="5459413" cy="5014912"/>
          </a:xfrm>
        </p:grpSpPr>
        <p:sp>
          <p:nvSpPr>
            <p:cNvPr id="36866" name="Text Box 8">
              <a:extLst>
                <a:ext uri="{FF2B5EF4-FFF2-40B4-BE49-F238E27FC236}">
                  <a16:creationId xmlns:a16="http://schemas.microsoft.com/office/drawing/2014/main" id="{188A771E-1BF8-DE48-B86E-029F55C1B1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763838"/>
              <a:ext cx="14033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BUDAPEST</a:t>
              </a:r>
            </a:p>
          </p:txBody>
        </p:sp>
        <p:sp>
          <p:nvSpPr>
            <p:cNvPr id="36867" name="Text Box 9">
              <a:extLst>
                <a:ext uri="{FF2B5EF4-FFF2-40B4-BE49-F238E27FC236}">
                  <a16:creationId xmlns:a16="http://schemas.microsoft.com/office/drawing/2014/main" id="{28A22E08-596C-F545-A570-2D0D7C600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798888"/>
              <a:ext cx="121761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MISKOLC</a:t>
              </a:r>
            </a:p>
          </p:txBody>
        </p:sp>
        <p:sp>
          <p:nvSpPr>
            <p:cNvPr id="36868" name="Text Box 10">
              <a:extLst>
                <a:ext uri="{FF2B5EF4-FFF2-40B4-BE49-F238E27FC236}">
                  <a16:creationId xmlns:a16="http://schemas.microsoft.com/office/drawing/2014/main" id="{0657FE1E-FA47-BD4C-AF2E-FA94C062CD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30763"/>
              <a:ext cx="6794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GIOR</a:t>
              </a:r>
            </a:p>
          </p:txBody>
        </p:sp>
        <p:sp>
          <p:nvSpPr>
            <p:cNvPr id="36869" name="Text Box 11">
              <a:extLst>
                <a:ext uri="{FF2B5EF4-FFF2-40B4-BE49-F238E27FC236}">
                  <a16:creationId xmlns:a16="http://schemas.microsoft.com/office/drawing/2014/main" id="{66A13597-DDD0-8D46-8084-E06FD9BF15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862638"/>
              <a:ext cx="100806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SZEGED</a:t>
              </a:r>
            </a:p>
          </p:txBody>
        </p:sp>
        <p:sp>
          <p:nvSpPr>
            <p:cNvPr id="36870" name="Text Box 12">
              <a:extLst>
                <a:ext uri="{FF2B5EF4-FFF2-40B4-BE49-F238E27FC236}">
                  <a16:creationId xmlns:a16="http://schemas.microsoft.com/office/drawing/2014/main" id="{9E99CF8F-B83E-3542-BEEB-22177D058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9038" y="1604963"/>
              <a:ext cx="4048125" cy="7858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250" b="1" dirty="0">
                  <a:solidFill>
                    <a:srgbClr val="000000"/>
                  </a:solidFill>
                </a:rPr>
                <a:t>HUNGARY</a:t>
              </a:r>
            </a:p>
          </p:txBody>
        </p:sp>
        <p:grpSp>
          <p:nvGrpSpPr>
            <p:cNvPr id="36871" name="Group 1">
              <a:extLst>
                <a:ext uri="{FF2B5EF4-FFF2-40B4-BE49-F238E27FC236}">
                  <a16:creationId xmlns:a16="http://schemas.microsoft.com/office/drawing/2014/main" id="{7E81361A-9C88-B942-993E-7161ECB7F2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720850"/>
              <a:ext cx="1063625" cy="531813"/>
              <a:chOff x="1155700" y="1743075"/>
              <a:chExt cx="1063625" cy="531813"/>
            </a:xfrm>
          </p:grpSpPr>
          <p:sp>
            <p:nvSpPr>
              <p:cNvPr id="36885" name="Freeform 17">
                <a:extLst>
                  <a:ext uri="{FF2B5EF4-FFF2-40B4-BE49-F238E27FC236}">
                    <a16:creationId xmlns:a16="http://schemas.microsoft.com/office/drawing/2014/main" id="{7FE26DD9-4C23-9B47-B914-13694714A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743075"/>
                <a:ext cx="1063625" cy="177800"/>
              </a:xfrm>
              <a:custGeom>
                <a:avLst/>
                <a:gdLst>
                  <a:gd name="T0" fmla="*/ 0 w 2953"/>
                  <a:gd name="T1" fmla="*/ 0 h 496"/>
                  <a:gd name="T2" fmla="*/ 1063265 w 2953"/>
                  <a:gd name="T3" fmla="*/ 0 h 496"/>
                  <a:gd name="T4" fmla="*/ 1063265 w 2953"/>
                  <a:gd name="T5" fmla="*/ 177442 h 496"/>
                  <a:gd name="T6" fmla="*/ 0 w 2953"/>
                  <a:gd name="T7" fmla="*/ 177442 h 496"/>
                  <a:gd name="T8" fmla="*/ 0 w 2953"/>
                  <a:gd name="T9" fmla="*/ 0 h 4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3" h="496">
                    <a:moveTo>
                      <a:pt x="0" y="0"/>
                    </a:moveTo>
                    <a:lnTo>
                      <a:pt x="2952" y="0"/>
                    </a:lnTo>
                    <a:lnTo>
                      <a:pt x="2952" y="495"/>
                    </a:lnTo>
                    <a:lnTo>
                      <a:pt x="0" y="4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6886" name="Freeform 18">
                <a:extLst>
                  <a:ext uri="{FF2B5EF4-FFF2-40B4-BE49-F238E27FC236}">
                    <a16:creationId xmlns:a16="http://schemas.microsoft.com/office/drawing/2014/main" id="{70AC4075-E03E-164F-B72B-582BAF6EC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920875"/>
                <a:ext cx="1063625" cy="174625"/>
              </a:xfrm>
              <a:custGeom>
                <a:avLst/>
                <a:gdLst>
                  <a:gd name="T0" fmla="*/ 0 w 2953"/>
                  <a:gd name="T1" fmla="*/ 0 h 487"/>
                  <a:gd name="T2" fmla="*/ 1063265 w 2953"/>
                  <a:gd name="T3" fmla="*/ 0 h 487"/>
                  <a:gd name="T4" fmla="*/ 1063265 w 2953"/>
                  <a:gd name="T5" fmla="*/ 174266 h 487"/>
                  <a:gd name="T6" fmla="*/ 0 w 2953"/>
                  <a:gd name="T7" fmla="*/ 174266 h 487"/>
                  <a:gd name="T8" fmla="*/ 0 w 2953"/>
                  <a:gd name="T9" fmla="*/ 0 h 4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3" h="487">
                    <a:moveTo>
                      <a:pt x="0" y="0"/>
                    </a:moveTo>
                    <a:lnTo>
                      <a:pt x="2952" y="0"/>
                    </a:lnTo>
                    <a:lnTo>
                      <a:pt x="2952" y="486"/>
                    </a:lnTo>
                    <a:lnTo>
                      <a:pt x="0" y="48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6887" name="Freeform 19">
                <a:extLst>
                  <a:ext uri="{FF2B5EF4-FFF2-40B4-BE49-F238E27FC236}">
                    <a16:creationId xmlns:a16="http://schemas.microsoft.com/office/drawing/2014/main" id="{F107FBE2-60C4-E54A-9B91-767FFE4B4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095500"/>
                <a:ext cx="1063625" cy="179388"/>
              </a:xfrm>
              <a:custGeom>
                <a:avLst/>
                <a:gdLst>
                  <a:gd name="T0" fmla="*/ 0 w 2953"/>
                  <a:gd name="T1" fmla="*/ 0 h 497"/>
                  <a:gd name="T2" fmla="*/ 1063265 w 2953"/>
                  <a:gd name="T3" fmla="*/ 0 h 497"/>
                  <a:gd name="T4" fmla="*/ 1063265 w 2953"/>
                  <a:gd name="T5" fmla="*/ 179027 h 497"/>
                  <a:gd name="T6" fmla="*/ 0 w 2953"/>
                  <a:gd name="T7" fmla="*/ 179027 h 497"/>
                  <a:gd name="T8" fmla="*/ 0 w 2953"/>
                  <a:gd name="T9" fmla="*/ 0 h 4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3" h="497">
                    <a:moveTo>
                      <a:pt x="0" y="0"/>
                    </a:moveTo>
                    <a:lnTo>
                      <a:pt x="2952" y="0"/>
                    </a:lnTo>
                    <a:lnTo>
                      <a:pt x="2952" y="496"/>
                    </a:lnTo>
                    <a:lnTo>
                      <a:pt x="0" y="49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75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36873" name="Google Shape;615;p19">
              <a:extLst>
                <a:ext uri="{FF2B5EF4-FFF2-40B4-BE49-F238E27FC236}">
                  <a16:creationId xmlns:a16="http://schemas.microsoft.com/office/drawing/2014/main" id="{E07F3E9F-9494-2C42-9E1B-959B75C49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30464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74" name="Google Shape;615;p19">
              <a:extLst>
                <a:ext uri="{FF2B5EF4-FFF2-40B4-BE49-F238E27FC236}">
                  <a16:creationId xmlns:a16="http://schemas.microsoft.com/office/drawing/2014/main" id="{8BA67750-910F-A849-A4EE-F99C29642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40608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75" name="Google Shape;615;p19">
              <a:extLst>
                <a:ext uri="{FF2B5EF4-FFF2-40B4-BE49-F238E27FC236}">
                  <a16:creationId xmlns:a16="http://schemas.microsoft.com/office/drawing/2014/main" id="{BA01415D-42BA-A448-BB99-A3C8519D32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511333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76" name="Google Shape;615;p19">
              <a:extLst>
                <a:ext uri="{FF2B5EF4-FFF2-40B4-BE49-F238E27FC236}">
                  <a16:creationId xmlns:a16="http://schemas.microsoft.com/office/drawing/2014/main" id="{361C14A9-E909-9C4C-B410-494FE4883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612775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C59FBAE-AA77-6842-A959-BC360394371C}"/>
              </a:ext>
            </a:extLst>
          </p:cNvPr>
          <p:cNvGrpSpPr/>
          <p:nvPr/>
        </p:nvGrpSpPr>
        <p:grpSpPr>
          <a:xfrm>
            <a:off x="5046928" y="1166813"/>
            <a:ext cx="6647656" cy="4511146"/>
            <a:chOff x="6056313" y="1400175"/>
            <a:chExt cx="7977187" cy="5413375"/>
          </a:xfrm>
        </p:grpSpPr>
        <p:grpSp>
          <p:nvGrpSpPr>
            <p:cNvPr id="38913" name="Group 2">
              <a:extLst>
                <a:ext uri="{FF2B5EF4-FFF2-40B4-BE49-F238E27FC236}">
                  <a16:creationId xmlns:a16="http://schemas.microsoft.com/office/drawing/2014/main" id="{61FEC753-6505-2B4A-8F37-55F02EEBB6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6313" y="1400175"/>
              <a:ext cx="7977187" cy="5413375"/>
              <a:chOff x="6056313" y="1400175"/>
              <a:chExt cx="7977187" cy="5413375"/>
            </a:xfrm>
          </p:grpSpPr>
          <p:sp>
            <p:nvSpPr>
              <p:cNvPr id="38930" name="Freeform 1">
                <a:extLst>
                  <a:ext uri="{FF2B5EF4-FFF2-40B4-BE49-F238E27FC236}">
                    <a16:creationId xmlns:a16="http://schemas.microsoft.com/office/drawing/2014/main" id="{90AF3F27-3566-F44D-A743-AB5DEEB85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5213" y="2435225"/>
                <a:ext cx="2808287" cy="3768725"/>
              </a:xfrm>
              <a:custGeom>
                <a:avLst/>
                <a:gdLst>
                  <a:gd name="T0" fmla="*/ 1978509 w 7801"/>
                  <a:gd name="T1" fmla="*/ 174971 h 10468"/>
                  <a:gd name="T2" fmla="*/ 1868711 w 7801"/>
                  <a:gd name="T3" fmla="*/ 373704 h 10468"/>
                  <a:gd name="T4" fmla="*/ 2159944 w 7801"/>
                  <a:gd name="T5" fmla="*/ 452549 h 10468"/>
                  <a:gd name="T6" fmla="*/ 2132585 w 7801"/>
                  <a:gd name="T7" fmla="*/ 672164 h 10468"/>
                  <a:gd name="T8" fmla="*/ 2112065 w 7801"/>
                  <a:gd name="T9" fmla="*/ 754609 h 10468"/>
                  <a:gd name="T10" fmla="*/ 2527134 w 7801"/>
                  <a:gd name="T11" fmla="*/ 644802 h 10468"/>
                  <a:gd name="T12" fmla="*/ 2581853 w 7801"/>
                  <a:gd name="T13" fmla="*/ 747409 h 10468"/>
                  <a:gd name="T14" fmla="*/ 2681210 w 7801"/>
                  <a:gd name="T15" fmla="*/ 788811 h 10468"/>
                  <a:gd name="T16" fmla="*/ 2701730 w 7801"/>
                  <a:gd name="T17" fmla="*/ 936061 h 10468"/>
                  <a:gd name="T18" fmla="*/ 2568173 w 7801"/>
                  <a:gd name="T19" fmla="*/ 1090511 h 10468"/>
                  <a:gd name="T20" fmla="*/ 2455136 w 7801"/>
                  <a:gd name="T21" fmla="*/ 1248201 h 10468"/>
                  <a:gd name="T22" fmla="*/ 2698490 w 7801"/>
                  <a:gd name="T23" fmla="*/ 1340727 h 10468"/>
                  <a:gd name="T24" fmla="*/ 2722249 w 7801"/>
                  <a:gd name="T25" fmla="*/ 1392211 h 10468"/>
                  <a:gd name="T26" fmla="*/ 2698490 w 7801"/>
                  <a:gd name="T27" fmla="*/ 1481496 h 10468"/>
                  <a:gd name="T28" fmla="*/ 2725849 w 7801"/>
                  <a:gd name="T29" fmla="*/ 1536220 h 10468"/>
                  <a:gd name="T30" fmla="*/ 2804687 w 7801"/>
                  <a:gd name="T31" fmla="*/ 1563582 h 10468"/>
                  <a:gd name="T32" fmla="*/ 2712169 w 7801"/>
                  <a:gd name="T33" fmla="*/ 1734953 h 10468"/>
                  <a:gd name="T34" fmla="*/ 2485735 w 7801"/>
                  <a:gd name="T35" fmla="*/ 1625146 h 10468"/>
                  <a:gd name="T36" fmla="*/ 2513095 w 7801"/>
                  <a:gd name="T37" fmla="*/ 1700751 h 10468"/>
                  <a:gd name="T38" fmla="*/ 2465216 w 7801"/>
                  <a:gd name="T39" fmla="*/ 1844760 h 10468"/>
                  <a:gd name="T40" fmla="*/ 2578253 w 7801"/>
                  <a:gd name="T41" fmla="*/ 2002450 h 10468"/>
                  <a:gd name="T42" fmla="*/ 2427417 w 7801"/>
                  <a:gd name="T43" fmla="*/ 2067614 h 10468"/>
                  <a:gd name="T44" fmla="*/ 2201343 w 7801"/>
                  <a:gd name="T45" fmla="*/ 2201543 h 10468"/>
                  <a:gd name="T46" fmla="*/ 2112065 w 7801"/>
                  <a:gd name="T47" fmla="*/ 2112257 h 10468"/>
                  <a:gd name="T48" fmla="*/ 2252821 w 7801"/>
                  <a:gd name="T49" fmla="*/ 2280388 h 10468"/>
                  <a:gd name="T50" fmla="*/ 2129345 w 7801"/>
                  <a:gd name="T51" fmla="*/ 2400276 h 10468"/>
                  <a:gd name="T52" fmla="*/ 2170384 w 7801"/>
                  <a:gd name="T53" fmla="*/ 2393436 h 10468"/>
                  <a:gd name="T54" fmla="*/ 2077866 w 7801"/>
                  <a:gd name="T55" fmla="*/ 2636811 h 10468"/>
                  <a:gd name="T56" fmla="*/ 1978509 w 7801"/>
                  <a:gd name="T57" fmla="*/ 2732938 h 10468"/>
                  <a:gd name="T58" fmla="*/ 1930270 w 7801"/>
                  <a:gd name="T59" fmla="*/ 2712416 h 10468"/>
                  <a:gd name="T60" fmla="*/ 1796713 w 7801"/>
                  <a:gd name="T61" fmla="*/ 2842745 h 10468"/>
                  <a:gd name="T62" fmla="*/ 1765754 w 7801"/>
                  <a:gd name="T63" fmla="*/ 2890628 h 10468"/>
                  <a:gd name="T64" fmla="*/ 1714275 w 7801"/>
                  <a:gd name="T65" fmla="*/ 2952192 h 10468"/>
                  <a:gd name="T66" fmla="*/ 1587559 w 7801"/>
                  <a:gd name="T67" fmla="*/ 2928430 h 10468"/>
                  <a:gd name="T68" fmla="*/ 1525640 w 7801"/>
                  <a:gd name="T69" fmla="*/ 2845985 h 10468"/>
                  <a:gd name="T70" fmla="*/ 1481361 w 7801"/>
                  <a:gd name="T71" fmla="*/ 2873347 h 10468"/>
                  <a:gd name="T72" fmla="*/ 1443562 w 7801"/>
                  <a:gd name="T73" fmla="*/ 2780821 h 10468"/>
                  <a:gd name="T74" fmla="*/ 1436723 w 7801"/>
                  <a:gd name="T75" fmla="*/ 2942111 h 10468"/>
                  <a:gd name="T76" fmla="*/ 1237648 w 7801"/>
                  <a:gd name="T77" fmla="*/ 3031037 h 10468"/>
                  <a:gd name="T78" fmla="*/ 1014814 w 7801"/>
                  <a:gd name="T79" fmla="*/ 3182247 h 10468"/>
                  <a:gd name="T80" fmla="*/ 870817 w 7801"/>
                  <a:gd name="T81" fmla="*/ 3291694 h 10468"/>
                  <a:gd name="T82" fmla="*/ 761020 w 7801"/>
                  <a:gd name="T83" fmla="*/ 3418782 h 10468"/>
                  <a:gd name="T84" fmla="*/ 668503 w 7801"/>
                  <a:gd name="T85" fmla="*/ 3518149 h 10468"/>
                  <a:gd name="T86" fmla="*/ 438829 w 7801"/>
                  <a:gd name="T87" fmla="*/ 3672239 h 10468"/>
                  <a:gd name="T88" fmla="*/ 359991 w 7801"/>
                  <a:gd name="T89" fmla="*/ 3617515 h 10468"/>
                  <a:gd name="T90" fmla="*/ 335871 w 7801"/>
                  <a:gd name="T91" fmla="*/ 3624356 h 10468"/>
                  <a:gd name="T92" fmla="*/ 312112 w 7801"/>
                  <a:gd name="T93" fmla="*/ 3689520 h 10468"/>
                  <a:gd name="T94" fmla="*/ 318952 w 7801"/>
                  <a:gd name="T95" fmla="*/ 3552351 h 10468"/>
                  <a:gd name="T96" fmla="*/ 257033 w 7801"/>
                  <a:gd name="T97" fmla="*/ 3641637 h 10468"/>
                  <a:gd name="T98" fmla="*/ 140756 w 7801"/>
                  <a:gd name="T99" fmla="*/ 3727322 h 10468"/>
                  <a:gd name="T100" fmla="*/ 503987 w 7801"/>
                  <a:gd name="T101" fmla="*/ 2331872 h 10468"/>
                  <a:gd name="T102" fmla="*/ 514427 w 7801"/>
                  <a:gd name="T103" fmla="*/ 2036652 h 10468"/>
                  <a:gd name="T104" fmla="*/ 548626 w 7801"/>
                  <a:gd name="T105" fmla="*/ 1896243 h 10468"/>
                  <a:gd name="T106" fmla="*/ 689382 w 7801"/>
                  <a:gd name="T107" fmla="*/ 1803717 h 10468"/>
                  <a:gd name="T108" fmla="*/ 840218 w 7801"/>
                  <a:gd name="T109" fmla="*/ 1604624 h 10468"/>
                  <a:gd name="T110" fmla="*/ 857138 w 7801"/>
                  <a:gd name="T111" fmla="*/ 1409132 h 10468"/>
                  <a:gd name="T112" fmla="*/ 953255 w 7801"/>
                  <a:gd name="T113" fmla="*/ 1220839 h 10468"/>
                  <a:gd name="T114" fmla="*/ 881257 w 7801"/>
                  <a:gd name="T115" fmla="*/ 1014906 h 10468"/>
                  <a:gd name="T116" fmla="*/ 929136 w 7801"/>
                  <a:gd name="T117" fmla="*/ 895018 h 10468"/>
                  <a:gd name="T118" fmla="*/ 1217128 w 7801"/>
                  <a:gd name="T119" fmla="*/ 768290 h 10468"/>
                  <a:gd name="T120" fmla="*/ 1241248 w 7801"/>
                  <a:gd name="T121" fmla="*/ 579638 h 10468"/>
                  <a:gd name="T122" fmla="*/ 1395324 w 7801"/>
                  <a:gd name="T123" fmla="*/ 380545 h 10468"/>
                  <a:gd name="T124" fmla="*/ 1498281 w 7801"/>
                  <a:gd name="T125" fmla="*/ 229695 h 104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801" h="10468">
                    <a:moveTo>
                      <a:pt x="5562" y="0"/>
                    </a:moveTo>
                    <a:lnTo>
                      <a:pt x="5581" y="115"/>
                    </a:lnTo>
                    <a:lnTo>
                      <a:pt x="5591" y="162"/>
                    </a:lnTo>
                    <a:lnTo>
                      <a:pt x="5581" y="191"/>
                    </a:lnTo>
                    <a:lnTo>
                      <a:pt x="5553" y="210"/>
                    </a:lnTo>
                    <a:lnTo>
                      <a:pt x="5543" y="238"/>
                    </a:lnTo>
                    <a:lnTo>
                      <a:pt x="5543" y="257"/>
                    </a:lnTo>
                    <a:lnTo>
                      <a:pt x="5553" y="314"/>
                    </a:lnTo>
                    <a:lnTo>
                      <a:pt x="5543" y="333"/>
                    </a:lnTo>
                    <a:lnTo>
                      <a:pt x="5505" y="448"/>
                    </a:lnTo>
                    <a:lnTo>
                      <a:pt x="5496" y="486"/>
                    </a:lnTo>
                    <a:lnTo>
                      <a:pt x="5467" y="505"/>
                    </a:lnTo>
                    <a:lnTo>
                      <a:pt x="5343" y="667"/>
                    </a:lnTo>
                    <a:lnTo>
                      <a:pt x="5191" y="781"/>
                    </a:lnTo>
                    <a:lnTo>
                      <a:pt x="5143" y="838"/>
                    </a:lnTo>
                    <a:lnTo>
                      <a:pt x="5153" y="924"/>
                    </a:lnTo>
                    <a:lnTo>
                      <a:pt x="5115" y="991"/>
                    </a:lnTo>
                    <a:lnTo>
                      <a:pt x="5010" y="1105"/>
                    </a:lnTo>
                    <a:lnTo>
                      <a:pt x="5067" y="1105"/>
                    </a:lnTo>
                    <a:lnTo>
                      <a:pt x="5124" y="1057"/>
                    </a:lnTo>
                    <a:lnTo>
                      <a:pt x="5220" y="933"/>
                    </a:lnTo>
                    <a:lnTo>
                      <a:pt x="5191" y="1038"/>
                    </a:lnTo>
                    <a:lnTo>
                      <a:pt x="5124" y="1143"/>
                    </a:lnTo>
                    <a:lnTo>
                      <a:pt x="5105" y="1238"/>
                    </a:lnTo>
                    <a:lnTo>
                      <a:pt x="5172" y="1267"/>
                    </a:lnTo>
                    <a:lnTo>
                      <a:pt x="5248" y="1248"/>
                    </a:lnTo>
                    <a:lnTo>
                      <a:pt x="5410" y="1162"/>
                    </a:lnTo>
                    <a:lnTo>
                      <a:pt x="5839" y="1038"/>
                    </a:lnTo>
                    <a:lnTo>
                      <a:pt x="5991" y="953"/>
                    </a:lnTo>
                    <a:lnTo>
                      <a:pt x="6077" y="933"/>
                    </a:lnTo>
                    <a:lnTo>
                      <a:pt x="6134" y="1000"/>
                    </a:lnTo>
                    <a:lnTo>
                      <a:pt x="6048" y="1210"/>
                    </a:lnTo>
                    <a:lnTo>
                      <a:pt x="6000" y="1257"/>
                    </a:lnTo>
                    <a:lnTo>
                      <a:pt x="6010" y="1305"/>
                    </a:lnTo>
                    <a:lnTo>
                      <a:pt x="6020" y="1343"/>
                    </a:lnTo>
                    <a:lnTo>
                      <a:pt x="6029" y="1362"/>
                    </a:lnTo>
                    <a:lnTo>
                      <a:pt x="6038" y="1372"/>
                    </a:lnTo>
                    <a:lnTo>
                      <a:pt x="6086" y="1410"/>
                    </a:lnTo>
                    <a:lnTo>
                      <a:pt x="6210" y="1495"/>
                    </a:lnTo>
                    <a:lnTo>
                      <a:pt x="6248" y="1543"/>
                    </a:lnTo>
                    <a:lnTo>
                      <a:pt x="6143" y="1572"/>
                    </a:lnTo>
                    <a:lnTo>
                      <a:pt x="6086" y="1619"/>
                    </a:lnTo>
                    <a:lnTo>
                      <a:pt x="6029" y="1743"/>
                    </a:lnTo>
                    <a:lnTo>
                      <a:pt x="5924" y="1867"/>
                    </a:lnTo>
                    <a:lnTo>
                      <a:pt x="5886" y="1971"/>
                    </a:lnTo>
                    <a:lnTo>
                      <a:pt x="5734" y="2153"/>
                    </a:lnTo>
                    <a:lnTo>
                      <a:pt x="5705" y="2219"/>
                    </a:lnTo>
                    <a:lnTo>
                      <a:pt x="5686" y="2286"/>
                    </a:lnTo>
                    <a:lnTo>
                      <a:pt x="5667" y="2372"/>
                    </a:lnTo>
                    <a:lnTo>
                      <a:pt x="5696" y="2334"/>
                    </a:lnTo>
                    <a:lnTo>
                      <a:pt x="5743" y="2229"/>
                    </a:lnTo>
                    <a:lnTo>
                      <a:pt x="5762" y="2210"/>
                    </a:lnTo>
                    <a:lnTo>
                      <a:pt x="5781" y="2191"/>
                    </a:lnTo>
                    <a:lnTo>
                      <a:pt x="5848" y="2124"/>
                    </a:lnTo>
                    <a:lnTo>
                      <a:pt x="5867" y="2096"/>
                    </a:lnTo>
                    <a:lnTo>
                      <a:pt x="5905" y="2010"/>
                    </a:lnTo>
                    <a:lnTo>
                      <a:pt x="6153" y="1638"/>
                    </a:lnTo>
                    <a:lnTo>
                      <a:pt x="6200" y="1610"/>
                    </a:lnTo>
                    <a:lnTo>
                      <a:pt x="6258" y="1619"/>
                    </a:lnTo>
                    <a:lnTo>
                      <a:pt x="6410" y="1743"/>
                    </a:lnTo>
                    <a:lnTo>
                      <a:pt x="6381" y="1695"/>
                    </a:lnTo>
                    <a:lnTo>
                      <a:pt x="6324" y="1629"/>
                    </a:lnTo>
                    <a:lnTo>
                      <a:pt x="6305" y="1572"/>
                    </a:lnTo>
                    <a:lnTo>
                      <a:pt x="6743" y="1838"/>
                    </a:lnTo>
                    <a:lnTo>
                      <a:pt x="6800" y="1848"/>
                    </a:lnTo>
                    <a:lnTo>
                      <a:pt x="7020" y="1791"/>
                    </a:lnTo>
                    <a:lnTo>
                      <a:pt x="7058" y="1800"/>
                    </a:lnTo>
                    <a:lnTo>
                      <a:pt x="7086" y="1819"/>
                    </a:lnTo>
                    <a:lnTo>
                      <a:pt x="7096" y="1886"/>
                    </a:lnTo>
                    <a:lnTo>
                      <a:pt x="7096" y="1933"/>
                    </a:lnTo>
                    <a:lnTo>
                      <a:pt x="7086" y="1962"/>
                    </a:lnTo>
                    <a:lnTo>
                      <a:pt x="7058" y="1971"/>
                    </a:lnTo>
                    <a:lnTo>
                      <a:pt x="7058" y="2000"/>
                    </a:lnTo>
                    <a:lnTo>
                      <a:pt x="7124" y="2000"/>
                    </a:lnTo>
                    <a:lnTo>
                      <a:pt x="7153" y="2010"/>
                    </a:lnTo>
                    <a:lnTo>
                      <a:pt x="7172" y="2038"/>
                    </a:lnTo>
                    <a:lnTo>
                      <a:pt x="7172" y="2076"/>
                    </a:lnTo>
                    <a:lnTo>
                      <a:pt x="7172" y="2114"/>
                    </a:lnTo>
                    <a:lnTo>
                      <a:pt x="7162" y="2172"/>
                    </a:lnTo>
                    <a:lnTo>
                      <a:pt x="7172" y="2210"/>
                    </a:lnTo>
                    <a:lnTo>
                      <a:pt x="7191" y="2238"/>
                    </a:lnTo>
                    <a:lnTo>
                      <a:pt x="7229" y="2276"/>
                    </a:lnTo>
                    <a:lnTo>
                      <a:pt x="7324" y="2134"/>
                    </a:lnTo>
                    <a:lnTo>
                      <a:pt x="7372" y="2096"/>
                    </a:lnTo>
                    <a:lnTo>
                      <a:pt x="7429" y="2114"/>
                    </a:lnTo>
                    <a:lnTo>
                      <a:pt x="7439" y="2134"/>
                    </a:lnTo>
                    <a:lnTo>
                      <a:pt x="7448" y="2162"/>
                    </a:lnTo>
                    <a:lnTo>
                      <a:pt x="7448" y="2191"/>
                    </a:lnTo>
                    <a:lnTo>
                      <a:pt x="7448" y="2210"/>
                    </a:lnTo>
                    <a:lnTo>
                      <a:pt x="7457" y="2210"/>
                    </a:lnTo>
                    <a:lnTo>
                      <a:pt x="7486" y="2200"/>
                    </a:lnTo>
                    <a:lnTo>
                      <a:pt x="7496" y="2210"/>
                    </a:lnTo>
                    <a:lnTo>
                      <a:pt x="7572" y="2286"/>
                    </a:lnTo>
                    <a:lnTo>
                      <a:pt x="7582" y="2305"/>
                    </a:lnTo>
                    <a:lnTo>
                      <a:pt x="7591" y="2419"/>
                    </a:lnTo>
                    <a:lnTo>
                      <a:pt x="7562" y="2486"/>
                    </a:lnTo>
                    <a:lnTo>
                      <a:pt x="7524" y="2524"/>
                    </a:lnTo>
                    <a:lnTo>
                      <a:pt x="7496" y="2572"/>
                    </a:lnTo>
                    <a:lnTo>
                      <a:pt x="7505" y="2600"/>
                    </a:lnTo>
                    <a:lnTo>
                      <a:pt x="7524" y="2695"/>
                    </a:lnTo>
                    <a:lnTo>
                      <a:pt x="7534" y="2733"/>
                    </a:lnTo>
                    <a:lnTo>
                      <a:pt x="7515" y="2753"/>
                    </a:lnTo>
                    <a:lnTo>
                      <a:pt x="7448" y="2800"/>
                    </a:lnTo>
                    <a:lnTo>
                      <a:pt x="7467" y="2829"/>
                    </a:lnTo>
                    <a:lnTo>
                      <a:pt x="7467" y="2867"/>
                    </a:lnTo>
                    <a:lnTo>
                      <a:pt x="7457" y="2914"/>
                    </a:lnTo>
                    <a:lnTo>
                      <a:pt x="7457" y="2972"/>
                    </a:lnTo>
                    <a:lnTo>
                      <a:pt x="7391" y="3019"/>
                    </a:lnTo>
                    <a:lnTo>
                      <a:pt x="7210" y="2991"/>
                    </a:lnTo>
                    <a:lnTo>
                      <a:pt x="7134" y="3029"/>
                    </a:lnTo>
                    <a:lnTo>
                      <a:pt x="7181" y="3076"/>
                    </a:lnTo>
                    <a:lnTo>
                      <a:pt x="7334" y="3134"/>
                    </a:lnTo>
                    <a:lnTo>
                      <a:pt x="7343" y="3210"/>
                    </a:lnTo>
                    <a:lnTo>
                      <a:pt x="7296" y="3267"/>
                    </a:lnTo>
                    <a:lnTo>
                      <a:pt x="7229" y="3295"/>
                    </a:lnTo>
                    <a:lnTo>
                      <a:pt x="7134" y="3295"/>
                    </a:lnTo>
                    <a:lnTo>
                      <a:pt x="7086" y="3305"/>
                    </a:lnTo>
                    <a:lnTo>
                      <a:pt x="7010" y="3362"/>
                    </a:lnTo>
                    <a:lnTo>
                      <a:pt x="6838" y="3391"/>
                    </a:lnTo>
                    <a:lnTo>
                      <a:pt x="6791" y="3429"/>
                    </a:lnTo>
                    <a:lnTo>
                      <a:pt x="6820" y="3467"/>
                    </a:lnTo>
                    <a:lnTo>
                      <a:pt x="7134" y="3353"/>
                    </a:lnTo>
                    <a:lnTo>
                      <a:pt x="7229" y="3362"/>
                    </a:lnTo>
                    <a:lnTo>
                      <a:pt x="7429" y="3315"/>
                    </a:lnTo>
                    <a:lnTo>
                      <a:pt x="7486" y="3324"/>
                    </a:lnTo>
                    <a:lnTo>
                      <a:pt x="7591" y="3391"/>
                    </a:lnTo>
                    <a:lnTo>
                      <a:pt x="7639" y="3448"/>
                    </a:lnTo>
                    <a:lnTo>
                      <a:pt x="7658" y="3505"/>
                    </a:lnTo>
                    <a:lnTo>
                      <a:pt x="7667" y="3524"/>
                    </a:lnTo>
                    <a:lnTo>
                      <a:pt x="7620" y="3562"/>
                    </a:lnTo>
                    <a:lnTo>
                      <a:pt x="7534" y="3696"/>
                    </a:lnTo>
                    <a:lnTo>
                      <a:pt x="7496" y="3724"/>
                    </a:lnTo>
                    <a:lnTo>
                      <a:pt x="7239" y="3791"/>
                    </a:lnTo>
                    <a:lnTo>
                      <a:pt x="6972" y="3791"/>
                    </a:lnTo>
                    <a:lnTo>
                      <a:pt x="6858" y="3819"/>
                    </a:lnTo>
                    <a:lnTo>
                      <a:pt x="6734" y="3819"/>
                    </a:lnTo>
                    <a:lnTo>
                      <a:pt x="6791" y="3867"/>
                    </a:lnTo>
                    <a:lnTo>
                      <a:pt x="7029" y="3819"/>
                    </a:lnTo>
                    <a:lnTo>
                      <a:pt x="7334" y="3857"/>
                    </a:lnTo>
                    <a:lnTo>
                      <a:pt x="7477" y="3819"/>
                    </a:lnTo>
                    <a:lnTo>
                      <a:pt x="7553" y="3819"/>
                    </a:lnTo>
                    <a:lnTo>
                      <a:pt x="7572" y="3838"/>
                    </a:lnTo>
                    <a:lnTo>
                      <a:pt x="7562" y="3867"/>
                    </a:lnTo>
                    <a:lnTo>
                      <a:pt x="7534" y="3924"/>
                    </a:lnTo>
                    <a:lnTo>
                      <a:pt x="7524" y="3952"/>
                    </a:lnTo>
                    <a:lnTo>
                      <a:pt x="7524" y="3972"/>
                    </a:lnTo>
                    <a:lnTo>
                      <a:pt x="7524" y="3991"/>
                    </a:lnTo>
                    <a:lnTo>
                      <a:pt x="7515" y="4019"/>
                    </a:lnTo>
                    <a:lnTo>
                      <a:pt x="7439" y="4048"/>
                    </a:lnTo>
                    <a:lnTo>
                      <a:pt x="7372" y="4057"/>
                    </a:lnTo>
                    <a:lnTo>
                      <a:pt x="7305" y="4086"/>
                    </a:lnTo>
                    <a:lnTo>
                      <a:pt x="7305" y="4115"/>
                    </a:lnTo>
                    <a:lnTo>
                      <a:pt x="7467" y="4086"/>
                    </a:lnTo>
                    <a:lnTo>
                      <a:pt x="7496" y="4115"/>
                    </a:lnTo>
                    <a:lnTo>
                      <a:pt x="7496" y="4143"/>
                    </a:lnTo>
                    <a:lnTo>
                      <a:pt x="7477" y="4153"/>
                    </a:lnTo>
                    <a:lnTo>
                      <a:pt x="7467" y="4162"/>
                    </a:lnTo>
                    <a:lnTo>
                      <a:pt x="7448" y="4191"/>
                    </a:lnTo>
                    <a:lnTo>
                      <a:pt x="7429" y="4219"/>
                    </a:lnTo>
                    <a:lnTo>
                      <a:pt x="7496" y="4219"/>
                    </a:lnTo>
                    <a:lnTo>
                      <a:pt x="7515" y="4229"/>
                    </a:lnTo>
                    <a:lnTo>
                      <a:pt x="7534" y="4248"/>
                    </a:lnTo>
                    <a:lnTo>
                      <a:pt x="7543" y="4267"/>
                    </a:lnTo>
                    <a:lnTo>
                      <a:pt x="7553" y="4276"/>
                    </a:lnTo>
                    <a:lnTo>
                      <a:pt x="7572" y="4267"/>
                    </a:lnTo>
                    <a:lnTo>
                      <a:pt x="7600" y="4200"/>
                    </a:lnTo>
                    <a:lnTo>
                      <a:pt x="7620" y="4181"/>
                    </a:lnTo>
                    <a:lnTo>
                      <a:pt x="7620" y="4162"/>
                    </a:lnTo>
                    <a:lnTo>
                      <a:pt x="7677" y="4048"/>
                    </a:lnTo>
                    <a:lnTo>
                      <a:pt x="7762" y="3952"/>
                    </a:lnTo>
                    <a:lnTo>
                      <a:pt x="7772" y="4019"/>
                    </a:lnTo>
                    <a:lnTo>
                      <a:pt x="7772" y="4124"/>
                    </a:lnTo>
                    <a:lnTo>
                      <a:pt x="7762" y="4219"/>
                    </a:lnTo>
                    <a:lnTo>
                      <a:pt x="7753" y="4276"/>
                    </a:lnTo>
                    <a:lnTo>
                      <a:pt x="7753" y="4315"/>
                    </a:lnTo>
                    <a:lnTo>
                      <a:pt x="7791" y="4343"/>
                    </a:lnTo>
                    <a:lnTo>
                      <a:pt x="7800" y="4381"/>
                    </a:lnTo>
                    <a:lnTo>
                      <a:pt x="7781" y="4448"/>
                    </a:lnTo>
                    <a:lnTo>
                      <a:pt x="7753" y="4505"/>
                    </a:lnTo>
                    <a:lnTo>
                      <a:pt x="7705" y="4543"/>
                    </a:lnTo>
                    <a:lnTo>
                      <a:pt x="7620" y="4572"/>
                    </a:lnTo>
                    <a:lnTo>
                      <a:pt x="7582" y="4610"/>
                    </a:lnTo>
                    <a:lnTo>
                      <a:pt x="7620" y="4667"/>
                    </a:lnTo>
                    <a:lnTo>
                      <a:pt x="7639" y="4714"/>
                    </a:lnTo>
                    <a:lnTo>
                      <a:pt x="7629" y="4734"/>
                    </a:lnTo>
                    <a:lnTo>
                      <a:pt x="7600" y="4752"/>
                    </a:lnTo>
                    <a:lnTo>
                      <a:pt x="7534" y="4819"/>
                    </a:lnTo>
                    <a:lnTo>
                      <a:pt x="7505" y="4838"/>
                    </a:lnTo>
                    <a:lnTo>
                      <a:pt x="7362" y="4800"/>
                    </a:lnTo>
                    <a:lnTo>
                      <a:pt x="7239" y="4819"/>
                    </a:lnTo>
                    <a:lnTo>
                      <a:pt x="7201" y="4800"/>
                    </a:lnTo>
                    <a:lnTo>
                      <a:pt x="7181" y="4752"/>
                    </a:lnTo>
                    <a:lnTo>
                      <a:pt x="7162" y="4686"/>
                    </a:lnTo>
                    <a:lnTo>
                      <a:pt x="7143" y="4629"/>
                    </a:lnTo>
                    <a:lnTo>
                      <a:pt x="7105" y="4610"/>
                    </a:lnTo>
                    <a:lnTo>
                      <a:pt x="7077" y="4591"/>
                    </a:lnTo>
                    <a:lnTo>
                      <a:pt x="7010" y="4553"/>
                    </a:lnTo>
                    <a:lnTo>
                      <a:pt x="6905" y="4514"/>
                    </a:lnTo>
                    <a:lnTo>
                      <a:pt x="6791" y="4400"/>
                    </a:lnTo>
                    <a:lnTo>
                      <a:pt x="6734" y="4381"/>
                    </a:lnTo>
                    <a:lnTo>
                      <a:pt x="6743" y="4429"/>
                    </a:lnTo>
                    <a:lnTo>
                      <a:pt x="6762" y="4467"/>
                    </a:lnTo>
                    <a:lnTo>
                      <a:pt x="6791" y="4496"/>
                    </a:lnTo>
                    <a:lnTo>
                      <a:pt x="6810" y="4505"/>
                    </a:lnTo>
                    <a:lnTo>
                      <a:pt x="6743" y="4591"/>
                    </a:lnTo>
                    <a:lnTo>
                      <a:pt x="6334" y="4610"/>
                    </a:lnTo>
                    <a:lnTo>
                      <a:pt x="6334" y="4638"/>
                    </a:lnTo>
                    <a:lnTo>
                      <a:pt x="6962" y="4705"/>
                    </a:lnTo>
                    <a:lnTo>
                      <a:pt x="6981" y="4724"/>
                    </a:lnTo>
                    <a:lnTo>
                      <a:pt x="7010" y="4762"/>
                    </a:lnTo>
                    <a:lnTo>
                      <a:pt x="7038" y="4800"/>
                    </a:lnTo>
                    <a:lnTo>
                      <a:pt x="7048" y="4848"/>
                    </a:lnTo>
                    <a:lnTo>
                      <a:pt x="7067" y="4877"/>
                    </a:lnTo>
                    <a:lnTo>
                      <a:pt x="7162" y="4962"/>
                    </a:lnTo>
                    <a:lnTo>
                      <a:pt x="7362" y="5057"/>
                    </a:lnTo>
                    <a:lnTo>
                      <a:pt x="7410" y="5124"/>
                    </a:lnTo>
                    <a:lnTo>
                      <a:pt x="7324" y="5191"/>
                    </a:lnTo>
                    <a:lnTo>
                      <a:pt x="7219" y="5181"/>
                    </a:lnTo>
                    <a:lnTo>
                      <a:pt x="7048" y="5095"/>
                    </a:lnTo>
                    <a:lnTo>
                      <a:pt x="6848" y="5124"/>
                    </a:lnTo>
                    <a:lnTo>
                      <a:pt x="6724" y="5076"/>
                    </a:lnTo>
                    <a:lnTo>
                      <a:pt x="6686" y="5095"/>
                    </a:lnTo>
                    <a:lnTo>
                      <a:pt x="6810" y="5181"/>
                    </a:lnTo>
                    <a:lnTo>
                      <a:pt x="7096" y="5248"/>
                    </a:lnTo>
                    <a:lnTo>
                      <a:pt x="7229" y="5353"/>
                    </a:lnTo>
                    <a:lnTo>
                      <a:pt x="7239" y="5381"/>
                    </a:lnTo>
                    <a:lnTo>
                      <a:pt x="7258" y="5419"/>
                    </a:lnTo>
                    <a:lnTo>
                      <a:pt x="7267" y="5467"/>
                    </a:lnTo>
                    <a:lnTo>
                      <a:pt x="7248" y="5486"/>
                    </a:lnTo>
                    <a:lnTo>
                      <a:pt x="7210" y="5496"/>
                    </a:lnTo>
                    <a:lnTo>
                      <a:pt x="7162" y="5562"/>
                    </a:lnTo>
                    <a:lnTo>
                      <a:pt x="7134" y="5581"/>
                    </a:lnTo>
                    <a:lnTo>
                      <a:pt x="6924" y="5496"/>
                    </a:lnTo>
                    <a:lnTo>
                      <a:pt x="6867" y="5553"/>
                    </a:lnTo>
                    <a:lnTo>
                      <a:pt x="7086" y="5638"/>
                    </a:lnTo>
                    <a:lnTo>
                      <a:pt x="7124" y="5677"/>
                    </a:lnTo>
                    <a:lnTo>
                      <a:pt x="7124" y="5724"/>
                    </a:lnTo>
                    <a:lnTo>
                      <a:pt x="7067" y="5743"/>
                    </a:lnTo>
                    <a:lnTo>
                      <a:pt x="6838" y="5734"/>
                    </a:lnTo>
                    <a:lnTo>
                      <a:pt x="6772" y="5705"/>
                    </a:lnTo>
                    <a:lnTo>
                      <a:pt x="6762" y="5734"/>
                    </a:lnTo>
                    <a:lnTo>
                      <a:pt x="6743" y="5743"/>
                    </a:lnTo>
                    <a:lnTo>
                      <a:pt x="6705" y="5772"/>
                    </a:lnTo>
                    <a:lnTo>
                      <a:pt x="6705" y="5810"/>
                    </a:lnTo>
                    <a:lnTo>
                      <a:pt x="6762" y="5886"/>
                    </a:lnTo>
                    <a:lnTo>
                      <a:pt x="6800" y="5933"/>
                    </a:lnTo>
                    <a:lnTo>
                      <a:pt x="6829" y="6000"/>
                    </a:lnTo>
                    <a:lnTo>
                      <a:pt x="6791" y="6010"/>
                    </a:lnTo>
                    <a:lnTo>
                      <a:pt x="6705" y="6096"/>
                    </a:lnTo>
                    <a:lnTo>
                      <a:pt x="6258" y="6191"/>
                    </a:lnTo>
                    <a:lnTo>
                      <a:pt x="6181" y="6172"/>
                    </a:lnTo>
                    <a:lnTo>
                      <a:pt x="6143" y="6143"/>
                    </a:lnTo>
                    <a:lnTo>
                      <a:pt x="6115" y="6115"/>
                    </a:lnTo>
                    <a:lnTo>
                      <a:pt x="6058" y="5924"/>
                    </a:lnTo>
                    <a:lnTo>
                      <a:pt x="6010" y="5876"/>
                    </a:lnTo>
                    <a:lnTo>
                      <a:pt x="5953" y="5762"/>
                    </a:lnTo>
                    <a:lnTo>
                      <a:pt x="5924" y="5743"/>
                    </a:lnTo>
                    <a:lnTo>
                      <a:pt x="5772" y="5705"/>
                    </a:lnTo>
                    <a:lnTo>
                      <a:pt x="5791" y="5734"/>
                    </a:lnTo>
                    <a:lnTo>
                      <a:pt x="5810" y="5743"/>
                    </a:lnTo>
                    <a:lnTo>
                      <a:pt x="5857" y="5743"/>
                    </a:lnTo>
                    <a:lnTo>
                      <a:pt x="5886" y="5762"/>
                    </a:lnTo>
                    <a:lnTo>
                      <a:pt x="5886" y="5810"/>
                    </a:lnTo>
                    <a:lnTo>
                      <a:pt x="5867" y="5867"/>
                    </a:lnTo>
                    <a:lnTo>
                      <a:pt x="5867" y="5895"/>
                    </a:lnTo>
                    <a:lnTo>
                      <a:pt x="5896" y="5943"/>
                    </a:lnTo>
                    <a:lnTo>
                      <a:pt x="6000" y="5991"/>
                    </a:lnTo>
                    <a:lnTo>
                      <a:pt x="6029" y="6000"/>
                    </a:lnTo>
                    <a:lnTo>
                      <a:pt x="6029" y="6029"/>
                    </a:lnTo>
                    <a:lnTo>
                      <a:pt x="6029" y="6086"/>
                    </a:lnTo>
                    <a:lnTo>
                      <a:pt x="6058" y="6162"/>
                    </a:lnTo>
                    <a:lnTo>
                      <a:pt x="6096" y="6229"/>
                    </a:lnTo>
                    <a:lnTo>
                      <a:pt x="6115" y="6257"/>
                    </a:lnTo>
                    <a:lnTo>
                      <a:pt x="6219" y="6286"/>
                    </a:lnTo>
                    <a:lnTo>
                      <a:pt x="6258" y="6334"/>
                    </a:lnTo>
                    <a:lnTo>
                      <a:pt x="6238" y="6381"/>
                    </a:lnTo>
                    <a:lnTo>
                      <a:pt x="6248" y="6419"/>
                    </a:lnTo>
                    <a:lnTo>
                      <a:pt x="5915" y="6305"/>
                    </a:lnTo>
                    <a:lnTo>
                      <a:pt x="5810" y="6381"/>
                    </a:lnTo>
                    <a:lnTo>
                      <a:pt x="5839" y="6419"/>
                    </a:lnTo>
                    <a:lnTo>
                      <a:pt x="5924" y="6467"/>
                    </a:lnTo>
                    <a:lnTo>
                      <a:pt x="5962" y="6515"/>
                    </a:lnTo>
                    <a:lnTo>
                      <a:pt x="5981" y="6562"/>
                    </a:lnTo>
                    <a:lnTo>
                      <a:pt x="5981" y="6610"/>
                    </a:lnTo>
                    <a:lnTo>
                      <a:pt x="5953" y="6648"/>
                    </a:lnTo>
                    <a:lnTo>
                      <a:pt x="5915" y="6667"/>
                    </a:lnTo>
                    <a:lnTo>
                      <a:pt x="5648" y="6667"/>
                    </a:lnTo>
                    <a:lnTo>
                      <a:pt x="5629" y="6705"/>
                    </a:lnTo>
                    <a:lnTo>
                      <a:pt x="5648" y="6762"/>
                    </a:lnTo>
                    <a:lnTo>
                      <a:pt x="5696" y="6819"/>
                    </a:lnTo>
                    <a:lnTo>
                      <a:pt x="5715" y="6819"/>
                    </a:lnTo>
                    <a:lnTo>
                      <a:pt x="5734" y="6867"/>
                    </a:lnTo>
                    <a:lnTo>
                      <a:pt x="5772" y="6896"/>
                    </a:lnTo>
                    <a:lnTo>
                      <a:pt x="5819" y="6896"/>
                    </a:lnTo>
                    <a:lnTo>
                      <a:pt x="5819" y="6867"/>
                    </a:lnTo>
                    <a:lnTo>
                      <a:pt x="5905" y="6838"/>
                    </a:lnTo>
                    <a:lnTo>
                      <a:pt x="6029" y="6648"/>
                    </a:lnTo>
                    <a:lnTo>
                      <a:pt x="6096" y="6610"/>
                    </a:lnTo>
                    <a:lnTo>
                      <a:pt x="6105" y="6629"/>
                    </a:lnTo>
                    <a:lnTo>
                      <a:pt x="6077" y="6686"/>
                    </a:lnTo>
                    <a:lnTo>
                      <a:pt x="5886" y="6905"/>
                    </a:lnTo>
                    <a:lnTo>
                      <a:pt x="5867" y="6962"/>
                    </a:lnTo>
                    <a:lnTo>
                      <a:pt x="5857" y="7000"/>
                    </a:lnTo>
                    <a:lnTo>
                      <a:pt x="5848" y="7096"/>
                    </a:lnTo>
                    <a:lnTo>
                      <a:pt x="5839" y="7134"/>
                    </a:lnTo>
                    <a:lnTo>
                      <a:pt x="5781" y="7257"/>
                    </a:lnTo>
                    <a:lnTo>
                      <a:pt x="5772" y="7295"/>
                    </a:lnTo>
                    <a:lnTo>
                      <a:pt x="5772" y="7324"/>
                    </a:lnTo>
                    <a:lnTo>
                      <a:pt x="5772" y="7343"/>
                    </a:lnTo>
                    <a:lnTo>
                      <a:pt x="5781" y="7372"/>
                    </a:lnTo>
                    <a:lnTo>
                      <a:pt x="5772" y="7391"/>
                    </a:lnTo>
                    <a:lnTo>
                      <a:pt x="5762" y="7410"/>
                    </a:lnTo>
                    <a:lnTo>
                      <a:pt x="5753" y="7410"/>
                    </a:lnTo>
                    <a:lnTo>
                      <a:pt x="5743" y="7429"/>
                    </a:lnTo>
                    <a:lnTo>
                      <a:pt x="5743" y="7457"/>
                    </a:lnTo>
                    <a:lnTo>
                      <a:pt x="5734" y="7477"/>
                    </a:lnTo>
                    <a:lnTo>
                      <a:pt x="5715" y="7553"/>
                    </a:lnTo>
                    <a:lnTo>
                      <a:pt x="5705" y="7562"/>
                    </a:lnTo>
                    <a:lnTo>
                      <a:pt x="5496" y="7591"/>
                    </a:lnTo>
                    <a:lnTo>
                      <a:pt x="5353" y="7638"/>
                    </a:lnTo>
                    <a:lnTo>
                      <a:pt x="5305" y="7658"/>
                    </a:lnTo>
                    <a:lnTo>
                      <a:pt x="5391" y="7591"/>
                    </a:lnTo>
                    <a:lnTo>
                      <a:pt x="5572" y="7543"/>
                    </a:lnTo>
                    <a:lnTo>
                      <a:pt x="5657" y="7505"/>
                    </a:lnTo>
                    <a:lnTo>
                      <a:pt x="5610" y="7467"/>
                    </a:lnTo>
                    <a:lnTo>
                      <a:pt x="5381" y="7429"/>
                    </a:lnTo>
                    <a:lnTo>
                      <a:pt x="5372" y="7438"/>
                    </a:lnTo>
                    <a:lnTo>
                      <a:pt x="5362" y="7457"/>
                    </a:lnTo>
                    <a:lnTo>
                      <a:pt x="5372" y="7524"/>
                    </a:lnTo>
                    <a:lnTo>
                      <a:pt x="5362" y="7534"/>
                    </a:lnTo>
                    <a:lnTo>
                      <a:pt x="5343" y="7543"/>
                    </a:lnTo>
                    <a:lnTo>
                      <a:pt x="5305" y="7591"/>
                    </a:lnTo>
                    <a:lnTo>
                      <a:pt x="5277" y="7600"/>
                    </a:lnTo>
                    <a:lnTo>
                      <a:pt x="5267" y="7610"/>
                    </a:lnTo>
                    <a:lnTo>
                      <a:pt x="5229" y="7696"/>
                    </a:lnTo>
                    <a:lnTo>
                      <a:pt x="5210" y="7715"/>
                    </a:lnTo>
                    <a:lnTo>
                      <a:pt x="5095" y="7791"/>
                    </a:lnTo>
                    <a:lnTo>
                      <a:pt x="5048" y="7838"/>
                    </a:lnTo>
                    <a:lnTo>
                      <a:pt x="5010" y="7886"/>
                    </a:lnTo>
                    <a:lnTo>
                      <a:pt x="4981" y="7943"/>
                    </a:lnTo>
                    <a:lnTo>
                      <a:pt x="4991" y="7896"/>
                    </a:lnTo>
                    <a:lnTo>
                      <a:pt x="5000" y="7867"/>
                    </a:lnTo>
                    <a:lnTo>
                      <a:pt x="5010" y="7848"/>
                    </a:lnTo>
                    <a:lnTo>
                      <a:pt x="5010" y="7819"/>
                    </a:lnTo>
                    <a:lnTo>
                      <a:pt x="5000" y="7819"/>
                    </a:lnTo>
                    <a:lnTo>
                      <a:pt x="4981" y="7867"/>
                    </a:lnTo>
                    <a:lnTo>
                      <a:pt x="4953" y="7905"/>
                    </a:lnTo>
                    <a:lnTo>
                      <a:pt x="4915" y="7934"/>
                    </a:lnTo>
                    <a:lnTo>
                      <a:pt x="4896" y="7943"/>
                    </a:lnTo>
                    <a:lnTo>
                      <a:pt x="4886" y="7962"/>
                    </a:lnTo>
                    <a:lnTo>
                      <a:pt x="4896" y="8000"/>
                    </a:lnTo>
                    <a:lnTo>
                      <a:pt x="4905" y="8029"/>
                    </a:lnTo>
                    <a:lnTo>
                      <a:pt x="4924" y="8048"/>
                    </a:lnTo>
                    <a:lnTo>
                      <a:pt x="4972" y="8039"/>
                    </a:lnTo>
                    <a:lnTo>
                      <a:pt x="4991" y="8029"/>
                    </a:lnTo>
                    <a:lnTo>
                      <a:pt x="5010" y="8010"/>
                    </a:lnTo>
                    <a:lnTo>
                      <a:pt x="5019" y="8077"/>
                    </a:lnTo>
                    <a:lnTo>
                      <a:pt x="5038" y="8134"/>
                    </a:lnTo>
                    <a:lnTo>
                      <a:pt x="4991" y="8134"/>
                    </a:lnTo>
                    <a:lnTo>
                      <a:pt x="4934" y="8210"/>
                    </a:lnTo>
                    <a:lnTo>
                      <a:pt x="4896" y="8238"/>
                    </a:lnTo>
                    <a:lnTo>
                      <a:pt x="4800" y="8219"/>
                    </a:lnTo>
                    <a:lnTo>
                      <a:pt x="4762" y="8200"/>
                    </a:lnTo>
                    <a:lnTo>
                      <a:pt x="4724" y="8172"/>
                    </a:lnTo>
                    <a:lnTo>
                      <a:pt x="4658" y="8096"/>
                    </a:lnTo>
                    <a:lnTo>
                      <a:pt x="4619" y="8057"/>
                    </a:lnTo>
                    <a:lnTo>
                      <a:pt x="4581" y="8048"/>
                    </a:lnTo>
                    <a:lnTo>
                      <a:pt x="4562" y="8057"/>
                    </a:lnTo>
                    <a:lnTo>
                      <a:pt x="4524" y="8115"/>
                    </a:lnTo>
                    <a:lnTo>
                      <a:pt x="4505" y="8134"/>
                    </a:lnTo>
                    <a:lnTo>
                      <a:pt x="4476" y="8134"/>
                    </a:lnTo>
                    <a:lnTo>
                      <a:pt x="4458" y="8115"/>
                    </a:lnTo>
                    <a:lnTo>
                      <a:pt x="4429" y="8105"/>
                    </a:lnTo>
                    <a:lnTo>
                      <a:pt x="4410" y="8134"/>
                    </a:lnTo>
                    <a:lnTo>
                      <a:pt x="4429" y="8172"/>
                    </a:lnTo>
                    <a:lnTo>
                      <a:pt x="4410" y="8191"/>
                    </a:lnTo>
                    <a:lnTo>
                      <a:pt x="4391" y="8200"/>
                    </a:lnTo>
                    <a:lnTo>
                      <a:pt x="4334" y="8200"/>
                    </a:lnTo>
                    <a:lnTo>
                      <a:pt x="4381" y="8077"/>
                    </a:lnTo>
                    <a:lnTo>
                      <a:pt x="4381" y="8048"/>
                    </a:lnTo>
                    <a:lnTo>
                      <a:pt x="4315" y="8067"/>
                    </a:lnTo>
                    <a:lnTo>
                      <a:pt x="4277" y="8057"/>
                    </a:lnTo>
                    <a:lnTo>
                      <a:pt x="4267" y="8029"/>
                    </a:lnTo>
                    <a:lnTo>
                      <a:pt x="4257" y="7953"/>
                    </a:lnTo>
                    <a:lnTo>
                      <a:pt x="4238" y="7905"/>
                    </a:lnTo>
                    <a:lnTo>
                      <a:pt x="4210" y="7896"/>
                    </a:lnTo>
                    <a:lnTo>
                      <a:pt x="4181" y="7914"/>
                    </a:lnTo>
                    <a:lnTo>
                      <a:pt x="4181" y="7943"/>
                    </a:lnTo>
                    <a:lnTo>
                      <a:pt x="4200" y="7972"/>
                    </a:lnTo>
                    <a:lnTo>
                      <a:pt x="4210" y="7991"/>
                    </a:lnTo>
                    <a:lnTo>
                      <a:pt x="4219" y="8029"/>
                    </a:lnTo>
                    <a:lnTo>
                      <a:pt x="4229" y="8077"/>
                    </a:lnTo>
                    <a:lnTo>
                      <a:pt x="4200" y="8057"/>
                    </a:lnTo>
                    <a:lnTo>
                      <a:pt x="4143" y="8029"/>
                    </a:lnTo>
                    <a:lnTo>
                      <a:pt x="4115" y="8010"/>
                    </a:lnTo>
                    <a:lnTo>
                      <a:pt x="4115" y="7981"/>
                    </a:lnTo>
                    <a:lnTo>
                      <a:pt x="4134" y="7914"/>
                    </a:lnTo>
                    <a:lnTo>
                      <a:pt x="4105" y="7819"/>
                    </a:lnTo>
                    <a:lnTo>
                      <a:pt x="4057" y="7734"/>
                    </a:lnTo>
                    <a:lnTo>
                      <a:pt x="4010" y="7696"/>
                    </a:lnTo>
                    <a:lnTo>
                      <a:pt x="3972" y="7648"/>
                    </a:lnTo>
                    <a:lnTo>
                      <a:pt x="3896" y="7610"/>
                    </a:lnTo>
                    <a:lnTo>
                      <a:pt x="3838" y="7600"/>
                    </a:lnTo>
                    <a:lnTo>
                      <a:pt x="3876" y="7629"/>
                    </a:lnTo>
                    <a:lnTo>
                      <a:pt x="3943" y="7658"/>
                    </a:lnTo>
                    <a:lnTo>
                      <a:pt x="3981" y="7676"/>
                    </a:lnTo>
                    <a:lnTo>
                      <a:pt x="4010" y="7724"/>
                    </a:lnTo>
                    <a:lnTo>
                      <a:pt x="4048" y="7838"/>
                    </a:lnTo>
                    <a:lnTo>
                      <a:pt x="4057" y="7876"/>
                    </a:lnTo>
                    <a:lnTo>
                      <a:pt x="4048" y="7905"/>
                    </a:lnTo>
                    <a:lnTo>
                      <a:pt x="4029" y="7914"/>
                    </a:lnTo>
                    <a:lnTo>
                      <a:pt x="4010" y="7905"/>
                    </a:lnTo>
                    <a:lnTo>
                      <a:pt x="3991" y="7876"/>
                    </a:lnTo>
                    <a:lnTo>
                      <a:pt x="3991" y="7914"/>
                    </a:lnTo>
                    <a:lnTo>
                      <a:pt x="4039" y="7953"/>
                    </a:lnTo>
                    <a:lnTo>
                      <a:pt x="4039" y="8019"/>
                    </a:lnTo>
                    <a:lnTo>
                      <a:pt x="4029" y="8105"/>
                    </a:lnTo>
                    <a:lnTo>
                      <a:pt x="3991" y="8172"/>
                    </a:lnTo>
                    <a:lnTo>
                      <a:pt x="3943" y="8200"/>
                    </a:lnTo>
                    <a:lnTo>
                      <a:pt x="3829" y="8162"/>
                    </a:lnTo>
                    <a:lnTo>
                      <a:pt x="3791" y="8200"/>
                    </a:lnTo>
                    <a:lnTo>
                      <a:pt x="3810" y="8229"/>
                    </a:lnTo>
                    <a:lnTo>
                      <a:pt x="3848" y="8238"/>
                    </a:lnTo>
                    <a:lnTo>
                      <a:pt x="3914" y="8238"/>
                    </a:lnTo>
                    <a:lnTo>
                      <a:pt x="3857" y="8277"/>
                    </a:lnTo>
                    <a:lnTo>
                      <a:pt x="3734" y="8324"/>
                    </a:lnTo>
                    <a:lnTo>
                      <a:pt x="3619" y="8334"/>
                    </a:lnTo>
                    <a:lnTo>
                      <a:pt x="3495" y="8381"/>
                    </a:lnTo>
                    <a:lnTo>
                      <a:pt x="3438" y="8419"/>
                    </a:lnTo>
                    <a:lnTo>
                      <a:pt x="3429" y="8400"/>
                    </a:lnTo>
                    <a:lnTo>
                      <a:pt x="3419" y="8381"/>
                    </a:lnTo>
                    <a:lnTo>
                      <a:pt x="3419" y="8353"/>
                    </a:lnTo>
                    <a:lnTo>
                      <a:pt x="3362" y="8438"/>
                    </a:lnTo>
                    <a:lnTo>
                      <a:pt x="3181" y="8581"/>
                    </a:lnTo>
                    <a:lnTo>
                      <a:pt x="3353" y="8524"/>
                    </a:lnTo>
                    <a:lnTo>
                      <a:pt x="3391" y="8553"/>
                    </a:lnTo>
                    <a:lnTo>
                      <a:pt x="3324" y="8610"/>
                    </a:lnTo>
                    <a:lnTo>
                      <a:pt x="2800" y="8772"/>
                    </a:lnTo>
                    <a:lnTo>
                      <a:pt x="2724" y="8839"/>
                    </a:lnTo>
                    <a:lnTo>
                      <a:pt x="2819" y="8839"/>
                    </a:lnTo>
                    <a:lnTo>
                      <a:pt x="2819" y="8867"/>
                    </a:lnTo>
                    <a:lnTo>
                      <a:pt x="2695" y="8972"/>
                    </a:lnTo>
                    <a:lnTo>
                      <a:pt x="2648" y="8991"/>
                    </a:lnTo>
                    <a:lnTo>
                      <a:pt x="2629" y="9000"/>
                    </a:lnTo>
                    <a:lnTo>
                      <a:pt x="2562" y="9086"/>
                    </a:lnTo>
                    <a:lnTo>
                      <a:pt x="2515" y="9115"/>
                    </a:lnTo>
                    <a:lnTo>
                      <a:pt x="2495" y="9143"/>
                    </a:lnTo>
                    <a:lnTo>
                      <a:pt x="2477" y="9181"/>
                    </a:lnTo>
                    <a:lnTo>
                      <a:pt x="2457" y="9134"/>
                    </a:lnTo>
                    <a:lnTo>
                      <a:pt x="2438" y="9124"/>
                    </a:lnTo>
                    <a:lnTo>
                      <a:pt x="2419" y="9143"/>
                    </a:lnTo>
                    <a:lnTo>
                      <a:pt x="2400" y="9181"/>
                    </a:lnTo>
                    <a:lnTo>
                      <a:pt x="2400" y="9210"/>
                    </a:lnTo>
                    <a:lnTo>
                      <a:pt x="2429" y="9210"/>
                    </a:lnTo>
                    <a:lnTo>
                      <a:pt x="2429" y="9238"/>
                    </a:lnTo>
                    <a:lnTo>
                      <a:pt x="2305" y="9324"/>
                    </a:lnTo>
                    <a:lnTo>
                      <a:pt x="2257" y="9334"/>
                    </a:lnTo>
                    <a:lnTo>
                      <a:pt x="2276" y="9267"/>
                    </a:lnTo>
                    <a:lnTo>
                      <a:pt x="2162" y="9353"/>
                    </a:lnTo>
                    <a:lnTo>
                      <a:pt x="2114" y="9419"/>
                    </a:lnTo>
                    <a:lnTo>
                      <a:pt x="2076" y="9496"/>
                    </a:lnTo>
                    <a:lnTo>
                      <a:pt x="2114" y="9496"/>
                    </a:lnTo>
                    <a:lnTo>
                      <a:pt x="2143" y="9467"/>
                    </a:lnTo>
                    <a:lnTo>
                      <a:pt x="2162" y="9448"/>
                    </a:lnTo>
                    <a:lnTo>
                      <a:pt x="2105" y="9553"/>
                    </a:lnTo>
                    <a:lnTo>
                      <a:pt x="2076" y="9591"/>
                    </a:lnTo>
                    <a:lnTo>
                      <a:pt x="1933" y="9715"/>
                    </a:lnTo>
                    <a:lnTo>
                      <a:pt x="1838" y="9867"/>
                    </a:lnTo>
                    <a:lnTo>
                      <a:pt x="1781" y="9895"/>
                    </a:lnTo>
                    <a:lnTo>
                      <a:pt x="1800" y="9886"/>
                    </a:lnTo>
                    <a:lnTo>
                      <a:pt x="1829" y="9867"/>
                    </a:lnTo>
                    <a:lnTo>
                      <a:pt x="1848" y="9829"/>
                    </a:lnTo>
                    <a:lnTo>
                      <a:pt x="1857" y="9772"/>
                    </a:lnTo>
                    <a:lnTo>
                      <a:pt x="1552" y="10029"/>
                    </a:lnTo>
                    <a:lnTo>
                      <a:pt x="1286" y="10105"/>
                    </a:lnTo>
                    <a:lnTo>
                      <a:pt x="1248" y="10096"/>
                    </a:lnTo>
                    <a:lnTo>
                      <a:pt x="1210" y="10058"/>
                    </a:lnTo>
                    <a:lnTo>
                      <a:pt x="1229" y="10086"/>
                    </a:lnTo>
                    <a:lnTo>
                      <a:pt x="1248" y="10105"/>
                    </a:lnTo>
                    <a:lnTo>
                      <a:pt x="1267" y="10115"/>
                    </a:lnTo>
                    <a:lnTo>
                      <a:pt x="1286" y="10115"/>
                    </a:lnTo>
                    <a:lnTo>
                      <a:pt x="1248" y="10143"/>
                    </a:lnTo>
                    <a:lnTo>
                      <a:pt x="1210" y="10153"/>
                    </a:lnTo>
                    <a:lnTo>
                      <a:pt x="1219" y="10200"/>
                    </a:lnTo>
                    <a:lnTo>
                      <a:pt x="1219" y="10258"/>
                    </a:lnTo>
                    <a:lnTo>
                      <a:pt x="1210" y="10315"/>
                    </a:lnTo>
                    <a:lnTo>
                      <a:pt x="1181" y="10334"/>
                    </a:lnTo>
                    <a:lnTo>
                      <a:pt x="1172" y="10324"/>
                    </a:lnTo>
                    <a:lnTo>
                      <a:pt x="1172" y="10286"/>
                    </a:lnTo>
                    <a:lnTo>
                      <a:pt x="1172" y="10229"/>
                    </a:lnTo>
                    <a:lnTo>
                      <a:pt x="1162" y="10210"/>
                    </a:lnTo>
                    <a:lnTo>
                      <a:pt x="1133" y="10181"/>
                    </a:lnTo>
                    <a:lnTo>
                      <a:pt x="1057" y="10077"/>
                    </a:lnTo>
                    <a:lnTo>
                      <a:pt x="1038" y="10058"/>
                    </a:lnTo>
                    <a:lnTo>
                      <a:pt x="1000" y="10048"/>
                    </a:lnTo>
                    <a:lnTo>
                      <a:pt x="991" y="10058"/>
                    </a:lnTo>
                    <a:lnTo>
                      <a:pt x="981" y="10096"/>
                    </a:lnTo>
                    <a:lnTo>
                      <a:pt x="981" y="10162"/>
                    </a:lnTo>
                    <a:lnTo>
                      <a:pt x="991" y="10248"/>
                    </a:lnTo>
                    <a:lnTo>
                      <a:pt x="981" y="10305"/>
                    </a:lnTo>
                    <a:lnTo>
                      <a:pt x="972" y="10334"/>
                    </a:lnTo>
                    <a:lnTo>
                      <a:pt x="943" y="10315"/>
                    </a:lnTo>
                    <a:lnTo>
                      <a:pt x="943" y="10276"/>
                    </a:lnTo>
                    <a:lnTo>
                      <a:pt x="953" y="10162"/>
                    </a:lnTo>
                    <a:lnTo>
                      <a:pt x="943" y="10124"/>
                    </a:lnTo>
                    <a:lnTo>
                      <a:pt x="933" y="10067"/>
                    </a:lnTo>
                    <a:lnTo>
                      <a:pt x="915" y="10038"/>
                    </a:lnTo>
                    <a:lnTo>
                      <a:pt x="915" y="10067"/>
                    </a:lnTo>
                    <a:lnTo>
                      <a:pt x="915" y="10191"/>
                    </a:lnTo>
                    <a:lnTo>
                      <a:pt x="905" y="10248"/>
                    </a:lnTo>
                    <a:lnTo>
                      <a:pt x="895" y="10305"/>
                    </a:lnTo>
                    <a:lnTo>
                      <a:pt x="924" y="10343"/>
                    </a:lnTo>
                    <a:lnTo>
                      <a:pt x="915" y="10372"/>
                    </a:lnTo>
                    <a:lnTo>
                      <a:pt x="886" y="10391"/>
                    </a:lnTo>
                    <a:lnTo>
                      <a:pt x="838" y="10400"/>
                    </a:lnTo>
                    <a:lnTo>
                      <a:pt x="867" y="10296"/>
                    </a:lnTo>
                    <a:lnTo>
                      <a:pt x="867" y="10248"/>
                    </a:lnTo>
                    <a:lnTo>
                      <a:pt x="857" y="10210"/>
                    </a:lnTo>
                    <a:lnTo>
                      <a:pt x="867" y="10172"/>
                    </a:lnTo>
                    <a:lnTo>
                      <a:pt x="867" y="10153"/>
                    </a:lnTo>
                    <a:lnTo>
                      <a:pt x="876" y="10153"/>
                    </a:lnTo>
                    <a:lnTo>
                      <a:pt x="895" y="10134"/>
                    </a:lnTo>
                    <a:lnTo>
                      <a:pt x="895" y="10105"/>
                    </a:lnTo>
                    <a:lnTo>
                      <a:pt x="886" y="10086"/>
                    </a:lnTo>
                    <a:lnTo>
                      <a:pt x="895" y="9962"/>
                    </a:lnTo>
                    <a:lnTo>
                      <a:pt x="895" y="9895"/>
                    </a:lnTo>
                    <a:lnTo>
                      <a:pt x="886" y="9867"/>
                    </a:lnTo>
                    <a:lnTo>
                      <a:pt x="886" y="9848"/>
                    </a:lnTo>
                    <a:lnTo>
                      <a:pt x="857" y="9819"/>
                    </a:lnTo>
                    <a:lnTo>
                      <a:pt x="838" y="9791"/>
                    </a:lnTo>
                    <a:lnTo>
                      <a:pt x="829" y="9819"/>
                    </a:lnTo>
                    <a:lnTo>
                      <a:pt x="819" y="9934"/>
                    </a:lnTo>
                    <a:lnTo>
                      <a:pt x="829" y="9991"/>
                    </a:lnTo>
                    <a:lnTo>
                      <a:pt x="838" y="10029"/>
                    </a:lnTo>
                    <a:lnTo>
                      <a:pt x="810" y="10058"/>
                    </a:lnTo>
                    <a:lnTo>
                      <a:pt x="772" y="10058"/>
                    </a:lnTo>
                    <a:lnTo>
                      <a:pt x="743" y="10058"/>
                    </a:lnTo>
                    <a:lnTo>
                      <a:pt x="714" y="10115"/>
                    </a:lnTo>
                    <a:lnTo>
                      <a:pt x="743" y="10162"/>
                    </a:lnTo>
                    <a:lnTo>
                      <a:pt x="752" y="10219"/>
                    </a:lnTo>
                    <a:lnTo>
                      <a:pt x="762" y="10267"/>
                    </a:lnTo>
                    <a:lnTo>
                      <a:pt x="800" y="10305"/>
                    </a:lnTo>
                    <a:lnTo>
                      <a:pt x="762" y="10353"/>
                    </a:lnTo>
                    <a:lnTo>
                      <a:pt x="686" y="10372"/>
                    </a:lnTo>
                    <a:lnTo>
                      <a:pt x="543" y="10362"/>
                    </a:lnTo>
                    <a:lnTo>
                      <a:pt x="514" y="10353"/>
                    </a:lnTo>
                    <a:lnTo>
                      <a:pt x="438" y="10305"/>
                    </a:lnTo>
                    <a:lnTo>
                      <a:pt x="419" y="10324"/>
                    </a:lnTo>
                    <a:lnTo>
                      <a:pt x="391" y="10353"/>
                    </a:lnTo>
                    <a:lnTo>
                      <a:pt x="371" y="10353"/>
                    </a:lnTo>
                    <a:lnTo>
                      <a:pt x="362" y="10276"/>
                    </a:lnTo>
                    <a:lnTo>
                      <a:pt x="115" y="10429"/>
                    </a:lnTo>
                    <a:lnTo>
                      <a:pt x="0" y="10467"/>
                    </a:lnTo>
                    <a:lnTo>
                      <a:pt x="0" y="10410"/>
                    </a:lnTo>
                    <a:lnTo>
                      <a:pt x="10" y="9619"/>
                    </a:lnTo>
                    <a:lnTo>
                      <a:pt x="19" y="9534"/>
                    </a:lnTo>
                    <a:lnTo>
                      <a:pt x="86" y="9248"/>
                    </a:lnTo>
                    <a:lnTo>
                      <a:pt x="1019" y="7257"/>
                    </a:lnTo>
                    <a:lnTo>
                      <a:pt x="1400" y="6477"/>
                    </a:lnTo>
                    <a:lnTo>
                      <a:pt x="1457" y="6305"/>
                    </a:lnTo>
                    <a:lnTo>
                      <a:pt x="1495" y="6124"/>
                    </a:lnTo>
                    <a:lnTo>
                      <a:pt x="1505" y="6058"/>
                    </a:lnTo>
                    <a:lnTo>
                      <a:pt x="1514" y="6019"/>
                    </a:lnTo>
                    <a:lnTo>
                      <a:pt x="1514" y="5981"/>
                    </a:lnTo>
                    <a:lnTo>
                      <a:pt x="1505" y="5933"/>
                    </a:lnTo>
                    <a:lnTo>
                      <a:pt x="1505" y="5895"/>
                    </a:lnTo>
                    <a:lnTo>
                      <a:pt x="1486" y="5857"/>
                    </a:lnTo>
                    <a:lnTo>
                      <a:pt x="1486" y="5819"/>
                    </a:lnTo>
                    <a:lnTo>
                      <a:pt x="1476" y="5781"/>
                    </a:lnTo>
                    <a:lnTo>
                      <a:pt x="1429" y="5657"/>
                    </a:lnTo>
                    <a:lnTo>
                      <a:pt x="1419" y="5619"/>
                    </a:lnTo>
                    <a:lnTo>
                      <a:pt x="1429" y="5591"/>
                    </a:lnTo>
                    <a:lnTo>
                      <a:pt x="1429" y="5581"/>
                    </a:lnTo>
                    <a:lnTo>
                      <a:pt x="1486" y="5457"/>
                    </a:lnTo>
                    <a:lnTo>
                      <a:pt x="1514" y="5419"/>
                    </a:lnTo>
                    <a:lnTo>
                      <a:pt x="1524" y="5391"/>
                    </a:lnTo>
                    <a:lnTo>
                      <a:pt x="1534" y="5362"/>
                    </a:lnTo>
                    <a:lnTo>
                      <a:pt x="1534" y="5343"/>
                    </a:lnTo>
                    <a:lnTo>
                      <a:pt x="1524" y="5305"/>
                    </a:lnTo>
                    <a:lnTo>
                      <a:pt x="1514" y="5286"/>
                    </a:lnTo>
                    <a:lnTo>
                      <a:pt x="1524" y="5267"/>
                    </a:lnTo>
                    <a:lnTo>
                      <a:pt x="1524" y="5229"/>
                    </a:lnTo>
                    <a:lnTo>
                      <a:pt x="1534" y="5162"/>
                    </a:lnTo>
                    <a:lnTo>
                      <a:pt x="1543" y="5133"/>
                    </a:lnTo>
                    <a:lnTo>
                      <a:pt x="1552" y="5115"/>
                    </a:lnTo>
                    <a:lnTo>
                      <a:pt x="1610" y="5115"/>
                    </a:lnTo>
                    <a:lnTo>
                      <a:pt x="1724" y="5057"/>
                    </a:lnTo>
                    <a:lnTo>
                      <a:pt x="1762" y="5048"/>
                    </a:lnTo>
                    <a:lnTo>
                      <a:pt x="1838" y="5048"/>
                    </a:lnTo>
                    <a:lnTo>
                      <a:pt x="1876" y="5038"/>
                    </a:lnTo>
                    <a:lnTo>
                      <a:pt x="1886" y="5029"/>
                    </a:lnTo>
                    <a:lnTo>
                      <a:pt x="1915" y="5010"/>
                    </a:lnTo>
                    <a:lnTo>
                      <a:pt x="2019" y="4857"/>
                    </a:lnTo>
                    <a:lnTo>
                      <a:pt x="2105" y="4762"/>
                    </a:lnTo>
                    <a:lnTo>
                      <a:pt x="2124" y="4743"/>
                    </a:lnTo>
                    <a:lnTo>
                      <a:pt x="2257" y="4705"/>
                    </a:lnTo>
                    <a:lnTo>
                      <a:pt x="2286" y="4686"/>
                    </a:lnTo>
                    <a:lnTo>
                      <a:pt x="2314" y="4648"/>
                    </a:lnTo>
                    <a:lnTo>
                      <a:pt x="2362" y="4572"/>
                    </a:lnTo>
                    <a:lnTo>
                      <a:pt x="2381" y="4524"/>
                    </a:lnTo>
                    <a:lnTo>
                      <a:pt x="2381" y="4505"/>
                    </a:lnTo>
                    <a:lnTo>
                      <a:pt x="2343" y="4476"/>
                    </a:lnTo>
                    <a:lnTo>
                      <a:pt x="2334" y="4457"/>
                    </a:lnTo>
                    <a:lnTo>
                      <a:pt x="2334" y="4438"/>
                    </a:lnTo>
                    <a:lnTo>
                      <a:pt x="2334" y="4419"/>
                    </a:lnTo>
                    <a:lnTo>
                      <a:pt x="2343" y="4372"/>
                    </a:lnTo>
                    <a:lnTo>
                      <a:pt x="2353" y="4353"/>
                    </a:lnTo>
                    <a:lnTo>
                      <a:pt x="2372" y="4191"/>
                    </a:lnTo>
                    <a:lnTo>
                      <a:pt x="2381" y="4172"/>
                    </a:lnTo>
                    <a:lnTo>
                      <a:pt x="2372" y="4086"/>
                    </a:lnTo>
                    <a:lnTo>
                      <a:pt x="2372" y="4029"/>
                    </a:lnTo>
                    <a:lnTo>
                      <a:pt x="2372" y="3991"/>
                    </a:lnTo>
                    <a:lnTo>
                      <a:pt x="2372" y="3943"/>
                    </a:lnTo>
                    <a:lnTo>
                      <a:pt x="2381" y="3914"/>
                    </a:lnTo>
                    <a:lnTo>
                      <a:pt x="2381" y="3905"/>
                    </a:lnTo>
                    <a:lnTo>
                      <a:pt x="2372" y="3895"/>
                    </a:lnTo>
                    <a:lnTo>
                      <a:pt x="2372" y="3876"/>
                    </a:lnTo>
                    <a:lnTo>
                      <a:pt x="2372" y="3838"/>
                    </a:lnTo>
                    <a:lnTo>
                      <a:pt x="2391" y="3772"/>
                    </a:lnTo>
                    <a:lnTo>
                      <a:pt x="2400" y="3734"/>
                    </a:lnTo>
                    <a:lnTo>
                      <a:pt x="2410" y="3705"/>
                    </a:lnTo>
                    <a:lnTo>
                      <a:pt x="2467" y="3619"/>
                    </a:lnTo>
                    <a:lnTo>
                      <a:pt x="2524" y="3495"/>
                    </a:lnTo>
                    <a:lnTo>
                      <a:pt x="2543" y="3467"/>
                    </a:lnTo>
                    <a:lnTo>
                      <a:pt x="2648" y="3391"/>
                    </a:lnTo>
                    <a:lnTo>
                      <a:pt x="2676" y="3372"/>
                    </a:lnTo>
                    <a:lnTo>
                      <a:pt x="2695" y="3333"/>
                    </a:lnTo>
                    <a:lnTo>
                      <a:pt x="2715" y="3248"/>
                    </a:lnTo>
                    <a:lnTo>
                      <a:pt x="2724" y="3210"/>
                    </a:lnTo>
                    <a:lnTo>
                      <a:pt x="2733" y="3181"/>
                    </a:lnTo>
                    <a:lnTo>
                      <a:pt x="2715" y="3124"/>
                    </a:lnTo>
                    <a:lnTo>
                      <a:pt x="2705" y="3086"/>
                    </a:lnTo>
                    <a:lnTo>
                      <a:pt x="2648" y="2991"/>
                    </a:lnTo>
                    <a:lnTo>
                      <a:pt x="2610" y="2943"/>
                    </a:lnTo>
                    <a:lnTo>
                      <a:pt x="2457" y="2829"/>
                    </a:lnTo>
                    <a:lnTo>
                      <a:pt x="2448" y="2819"/>
                    </a:lnTo>
                    <a:lnTo>
                      <a:pt x="2438" y="2791"/>
                    </a:lnTo>
                    <a:lnTo>
                      <a:pt x="2429" y="2781"/>
                    </a:lnTo>
                    <a:lnTo>
                      <a:pt x="2429" y="2762"/>
                    </a:lnTo>
                    <a:lnTo>
                      <a:pt x="2429" y="2733"/>
                    </a:lnTo>
                    <a:lnTo>
                      <a:pt x="2438" y="2676"/>
                    </a:lnTo>
                    <a:lnTo>
                      <a:pt x="2448" y="2648"/>
                    </a:lnTo>
                    <a:lnTo>
                      <a:pt x="2457" y="2629"/>
                    </a:lnTo>
                    <a:lnTo>
                      <a:pt x="2486" y="2600"/>
                    </a:lnTo>
                    <a:lnTo>
                      <a:pt x="2524" y="2524"/>
                    </a:lnTo>
                    <a:lnTo>
                      <a:pt x="2562" y="2505"/>
                    </a:lnTo>
                    <a:lnTo>
                      <a:pt x="2581" y="2486"/>
                    </a:lnTo>
                    <a:lnTo>
                      <a:pt x="2600" y="2457"/>
                    </a:lnTo>
                    <a:lnTo>
                      <a:pt x="2629" y="2391"/>
                    </a:lnTo>
                    <a:lnTo>
                      <a:pt x="2667" y="2295"/>
                    </a:lnTo>
                    <a:lnTo>
                      <a:pt x="2686" y="2219"/>
                    </a:lnTo>
                    <a:lnTo>
                      <a:pt x="2686" y="2191"/>
                    </a:lnTo>
                    <a:lnTo>
                      <a:pt x="2695" y="2105"/>
                    </a:lnTo>
                    <a:lnTo>
                      <a:pt x="2705" y="2067"/>
                    </a:lnTo>
                    <a:lnTo>
                      <a:pt x="2715" y="2038"/>
                    </a:lnTo>
                    <a:lnTo>
                      <a:pt x="2724" y="2019"/>
                    </a:lnTo>
                    <a:lnTo>
                      <a:pt x="2753" y="2010"/>
                    </a:lnTo>
                    <a:lnTo>
                      <a:pt x="3381" y="2134"/>
                    </a:lnTo>
                    <a:lnTo>
                      <a:pt x="3400" y="2134"/>
                    </a:lnTo>
                    <a:lnTo>
                      <a:pt x="3410" y="2114"/>
                    </a:lnTo>
                    <a:lnTo>
                      <a:pt x="3410" y="2057"/>
                    </a:lnTo>
                    <a:lnTo>
                      <a:pt x="3410" y="2019"/>
                    </a:lnTo>
                    <a:lnTo>
                      <a:pt x="3419" y="1971"/>
                    </a:lnTo>
                    <a:lnTo>
                      <a:pt x="3467" y="1819"/>
                    </a:lnTo>
                    <a:lnTo>
                      <a:pt x="3467" y="1772"/>
                    </a:lnTo>
                    <a:lnTo>
                      <a:pt x="3467" y="1733"/>
                    </a:lnTo>
                    <a:lnTo>
                      <a:pt x="3457" y="1695"/>
                    </a:lnTo>
                    <a:lnTo>
                      <a:pt x="3448" y="1657"/>
                    </a:lnTo>
                    <a:lnTo>
                      <a:pt x="3448" y="1610"/>
                    </a:lnTo>
                    <a:lnTo>
                      <a:pt x="3448" y="1486"/>
                    </a:lnTo>
                    <a:lnTo>
                      <a:pt x="3438" y="1448"/>
                    </a:lnTo>
                    <a:lnTo>
                      <a:pt x="3438" y="1419"/>
                    </a:lnTo>
                    <a:lnTo>
                      <a:pt x="3419" y="1381"/>
                    </a:lnTo>
                    <a:lnTo>
                      <a:pt x="3419" y="1362"/>
                    </a:lnTo>
                    <a:lnTo>
                      <a:pt x="3419" y="1324"/>
                    </a:lnTo>
                    <a:lnTo>
                      <a:pt x="3419" y="1248"/>
                    </a:lnTo>
                    <a:lnTo>
                      <a:pt x="3429" y="1219"/>
                    </a:lnTo>
                    <a:lnTo>
                      <a:pt x="3438" y="1191"/>
                    </a:lnTo>
                    <a:lnTo>
                      <a:pt x="3457" y="1171"/>
                    </a:lnTo>
                    <a:lnTo>
                      <a:pt x="3876" y="1057"/>
                    </a:lnTo>
                    <a:lnTo>
                      <a:pt x="3896" y="1048"/>
                    </a:lnTo>
                    <a:lnTo>
                      <a:pt x="3896" y="1019"/>
                    </a:lnTo>
                    <a:lnTo>
                      <a:pt x="3896" y="1000"/>
                    </a:lnTo>
                    <a:lnTo>
                      <a:pt x="3905" y="972"/>
                    </a:lnTo>
                    <a:lnTo>
                      <a:pt x="3924" y="943"/>
                    </a:lnTo>
                    <a:lnTo>
                      <a:pt x="3953" y="905"/>
                    </a:lnTo>
                    <a:lnTo>
                      <a:pt x="3981" y="876"/>
                    </a:lnTo>
                    <a:lnTo>
                      <a:pt x="4086" y="810"/>
                    </a:lnTo>
                    <a:lnTo>
                      <a:pt x="4115" y="790"/>
                    </a:lnTo>
                    <a:lnTo>
                      <a:pt x="4134" y="752"/>
                    </a:lnTo>
                    <a:lnTo>
                      <a:pt x="4162" y="638"/>
                    </a:lnTo>
                    <a:lnTo>
                      <a:pt x="4343" y="610"/>
                    </a:lnTo>
                    <a:lnTo>
                      <a:pt x="4458" y="514"/>
                    </a:lnTo>
                    <a:lnTo>
                      <a:pt x="4543" y="429"/>
                    </a:lnTo>
                    <a:lnTo>
                      <a:pt x="4591" y="324"/>
                    </a:lnTo>
                    <a:lnTo>
                      <a:pt x="5410" y="210"/>
                    </a:lnTo>
                    <a:lnTo>
                      <a:pt x="5467" y="29"/>
                    </a:lnTo>
                    <a:lnTo>
                      <a:pt x="5562" y="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31" name="Freeform 2">
                <a:extLst>
                  <a:ext uri="{FF2B5EF4-FFF2-40B4-BE49-F238E27FC236}">
                    <a16:creationId xmlns:a16="http://schemas.microsoft.com/office/drawing/2014/main" id="{2AAD6C42-4F4C-9544-8D20-B4C9579F7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0675" y="4354513"/>
                <a:ext cx="3651250" cy="2459037"/>
              </a:xfrm>
              <a:custGeom>
                <a:avLst/>
                <a:gdLst>
                  <a:gd name="T0" fmla="*/ 3171088 w 10144"/>
                  <a:gd name="T1" fmla="*/ 1841487 h 6829"/>
                  <a:gd name="T2" fmla="*/ 3133294 w 10144"/>
                  <a:gd name="T3" fmla="*/ 1865613 h 6829"/>
                  <a:gd name="T4" fmla="*/ 3051227 w 10144"/>
                  <a:gd name="T5" fmla="*/ 1920346 h 6829"/>
                  <a:gd name="T6" fmla="*/ 3047628 w 10144"/>
                  <a:gd name="T7" fmla="*/ 1834645 h 6829"/>
                  <a:gd name="T8" fmla="*/ 2992556 w 10144"/>
                  <a:gd name="T9" fmla="*/ 1879296 h 6829"/>
                  <a:gd name="T10" fmla="*/ 2955122 w 10144"/>
                  <a:gd name="T11" fmla="*/ 1913505 h 6829"/>
                  <a:gd name="T12" fmla="*/ 2900411 w 10144"/>
                  <a:gd name="T13" fmla="*/ 1999205 h 6829"/>
                  <a:gd name="T14" fmla="*/ 2876295 w 10144"/>
                  <a:gd name="T15" fmla="*/ 2037015 h 6829"/>
                  <a:gd name="T16" fmla="*/ 2955122 w 10144"/>
                  <a:gd name="T17" fmla="*/ 2074824 h 6829"/>
                  <a:gd name="T18" fmla="*/ 2893212 w 10144"/>
                  <a:gd name="T19" fmla="*/ 2071223 h 6829"/>
                  <a:gd name="T20" fmla="*/ 2883134 w 10144"/>
                  <a:gd name="T21" fmla="*/ 2105431 h 6829"/>
                  <a:gd name="T22" fmla="*/ 2865857 w 10144"/>
                  <a:gd name="T23" fmla="*/ 2256308 h 6829"/>
                  <a:gd name="T24" fmla="*/ 2704603 w 10144"/>
                  <a:gd name="T25" fmla="*/ 2284035 h 6829"/>
                  <a:gd name="T26" fmla="*/ 2735558 w 10144"/>
                  <a:gd name="T27" fmla="*/ 2235783 h 6829"/>
                  <a:gd name="T28" fmla="*/ 2612458 w 10144"/>
                  <a:gd name="T29" fmla="*/ 2228941 h 6829"/>
                  <a:gd name="T30" fmla="*/ 2639813 w 10144"/>
                  <a:gd name="T31" fmla="*/ 2290876 h 6829"/>
                  <a:gd name="T32" fmla="*/ 2708202 w 10144"/>
                  <a:gd name="T33" fmla="*/ 2349210 h 6829"/>
                  <a:gd name="T34" fmla="*/ 2077584 w 10144"/>
                  <a:gd name="T35" fmla="*/ 2431310 h 6829"/>
                  <a:gd name="T36" fmla="*/ 2032951 w 10144"/>
                  <a:gd name="T37" fmla="*/ 2400703 h 6829"/>
                  <a:gd name="T38" fmla="*/ 1803309 w 10144"/>
                  <a:gd name="T39" fmla="*/ 2345609 h 6829"/>
                  <a:gd name="T40" fmla="*/ 1594182 w 10144"/>
                  <a:gd name="T41" fmla="*/ 2218859 h 6829"/>
                  <a:gd name="T42" fmla="*/ 1488000 w 10144"/>
                  <a:gd name="T43" fmla="*/ 2222099 h 6829"/>
                  <a:gd name="T44" fmla="*/ 1350862 w 10144"/>
                  <a:gd name="T45" fmla="*/ 2208416 h 6829"/>
                  <a:gd name="T46" fmla="*/ 1261596 w 10144"/>
                  <a:gd name="T47" fmla="*/ 2218859 h 6829"/>
                  <a:gd name="T48" fmla="*/ 1186008 w 10144"/>
                  <a:gd name="T49" fmla="*/ 2112273 h 6829"/>
                  <a:gd name="T50" fmla="*/ 1141376 w 10144"/>
                  <a:gd name="T51" fmla="*/ 2088507 h 6829"/>
                  <a:gd name="T52" fmla="*/ 1117619 w 10144"/>
                  <a:gd name="T53" fmla="*/ 2053939 h 6829"/>
                  <a:gd name="T54" fmla="*/ 1049230 w 10144"/>
                  <a:gd name="T55" fmla="*/ 1954555 h 6829"/>
                  <a:gd name="T56" fmla="*/ 1031953 w 10144"/>
                  <a:gd name="T57" fmla="*/ 2012889 h 6829"/>
                  <a:gd name="T58" fmla="*/ 990560 w 10144"/>
                  <a:gd name="T59" fmla="*/ 1899821 h 6829"/>
                  <a:gd name="T60" fmla="*/ 1169091 w 10144"/>
                  <a:gd name="T61" fmla="*/ 1913505 h 6829"/>
                  <a:gd name="T62" fmla="*/ 1100342 w 10144"/>
                  <a:gd name="T63" fmla="*/ 1765869 h 6829"/>
                  <a:gd name="T64" fmla="*/ 1076586 w 10144"/>
                  <a:gd name="T65" fmla="*/ 1783153 h 6829"/>
                  <a:gd name="T66" fmla="*/ 987320 w 10144"/>
                  <a:gd name="T67" fmla="*/ 1889379 h 6829"/>
                  <a:gd name="T68" fmla="*/ 915332 w 10144"/>
                  <a:gd name="T69" fmla="*/ 1896220 h 6829"/>
                  <a:gd name="T70" fmla="*/ 922171 w 10144"/>
                  <a:gd name="T71" fmla="*/ 1868854 h 6829"/>
                  <a:gd name="T72" fmla="*/ 935849 w 10144"/>
                  <a:gd name="T73" fmla="*/ 1834645 h 6829"/>
                  <a:gd name="T74" fmla="*/ 877538 w 10144"/>
                  <a:gd name="T75" fmla="*/ 1824203 h 6829"/>
                  <a:gd name="T76" fmla="*/ 891216 w 10144"/>
                  <a:gd name="T77" fmla="*/ 1707895 h 6829"/>
                  <a:gd name="T78" fmla="*/ 795471 w 10144"/>
                  <a:gd name="T79" fmla="*/ 1800437 h 6829"/>
                  <a:gd name="T80" fmla="*/ 586345 w 10144"/>
                  <a:gd name="T81" fmla="*/ 1701053 h 6829"/>
                  <a:gd name="T82" fmla="*/ 531274 w 10144"/>
                  <a:gd name="T83" fmla="*/ 1587625 h 6829"/>
                  <a:gd name="T84" fmla="*/ 538113 w 10144"/>
                  <a:gd name="T85" fmla="*/ 1542975 h 6829"/>
                  <a:gd name="T86" fmla="*/ 456046 w 10144"/>
                  <a:gd name="T87" fmla="*/ 1608150 h 6829"/>
                  <a:gd name="T88" fmla="*/ 438769 w 10144"/>
                  <a:gd name="T89" fmla="*/ 1656402 h 6829"/>
                  <a:gd name="T90" fmla="*/ 411414 w 10144"/>
                  <a:gd name="T91" fmla="*/ 1717977 h 6829"/>
                  <a:gd name="T92" fmla="*/ 99344 w 10144"/>
                  <a:gd name="T93" fmla="*/ 1687370 h 6829"/>
                  <a:gd name="T94" fmla="*/ 233242 w 10144"/>
                  <a:gd name="T95" fmla="*/ 1474558 h 6829"/>
                  <a:gd name="T96" fmla="*/ 308470 w 10144"/>
                  <a:gd name="T97" fmla="*/ 1330523 h 6829"/>
                  <a:gd name="T98" fmla="*/ 370380 w 10144"/>
                  <a:gd name="T99" fmla="*/ 1100787 h 6829"/>
                  <a:gd name="T100" fmla="*/ 723483 w 10144"/>
                  <a:gd name="T101" fmla="*/ 702891 h 6829"/>
                  <a:gd name="T102" fmla="*/ 1385056 w 10144"/>
                  <a:gd name="T103" fmla="*/ 291311 h 6829"/>
                  <a:gd name="T104" fmla="*/ 1398734 w 10144"/>
                  <a:gd name="T105" fmla="*/ 198768 h 6829"/>
                  <a:gd name="T106" fmla="*/ 1635216 w 10144"/>
                  <a:gd name="T107" fmla="*/ 222894 h 6829"/>
                  <a:gd name="T108" fmla="*/ 2670408 w 10144"/>
                  <a:gd name="T109" fmla="*/ 109467 h 6829"/>
                  <a:gd name="T110" fmla="*/ 3287709 w 10144"/>
                  <a:gd name="T111" fmla="*/ 1542975 h 6829"/>
                  <a:gd name="T112" fmla="*/ 3023511 w 10144"/>
                  <a:gd name="T113" fmla="*/ 1978680 h 6829"/>
                  <a:gd name="T114" fmla="*/ 3006594 w 10144"/>
                  <a:gd name="T115" fmla="*/ 1968238 h 6829"/>
                  <a:gd name="T116" fmla="*/ 3009834 w 10144"/>
                  <a:gd name="T117" fmla="*/ 1934030 h 6829"/>
                  <a:gd name="T118" fmla="*/ 1200046 w 10144"/>
                  <a:gd name="T119" fmla="*/ 2438152 h 6829"/>
                  <a:gd name="T120" fmla="*/ 1175930 w 10144"/>
                  <a:gd name="T121" fmla="*/ 2379818 h 68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144" h="6829">
                    <a:moveTo>
                      <a:pt x="9124" y="5133"/>
                    </a:moveTo>
                    <a:lnTo>
                      <a:pt x="8962" y="5190"/>
                    </a:lnTo>
                    <a:lnTo>
                      <a:pt x="8772" y="5228"/>
                    </a:lnTo>
                    <a:lnTo>
                      <a:pt x="8800" y="5200"/>
                    </a:lnTo>
                    <a:lnTo>
                      <a:pt x="8810" y="5162"/>
                    </a:lnTo>
                    <a:lnTo>
                      <a:pt x="8810" y="5114"/>
                    </a:lnTo>
                    <a:lnTo>
                      <a:pt x="8800" y="5066"/>
                    </a:lnTo>
                    <a:lnTo>
                      <a:pt x="8781" y="5133"/>
                    </a:lnTo>
                    <a:lnTo>
                      <a:pt x="8762" y="5171"/>
                    </a:lnTo>
                    <a:lnTo>
                      <a:pt x="8734" y="5190"/>
                    </a:lnTo>
                    <a:lnTo>
                      <a:pt x="8695" y="5152"/>
                    </a:lnTo>
                    <a:lnTo>
                      <a:pt x="8705" y="5181"/>
                    </a:lnTo>
                    <a:lnTo>
                      <a:pt x="8705" y="5190"/>
                    </a:lnTo>
                    <a:lnTo>
                      <a:pt x="8705" y="5200"/>
                    </a:lnTo>
                    <a:lnTo>
                      <a:pt x="8715" y="5219"/>
                    </a:lnTo>
                    <a:lnTo>
                      <a:pt x="8715" y="5247"/>
                    </a:lnTo>
                    <a:lnTo>
                      <a:pt x="8448" y="5438"/>
                    </a:lnTo>
                    <a:lnTo>
                      <a:pt x="8477" y="5333"/>
                    </a:lnTo>
                    <a:lnTo>
                      <a:pt x="8524" y="5285"/>
                    </a:lnTo>
                    <a:lnTo>
                      <a:pt x="8591" y="5257"/>
                    </a:lnTo>
                    <a:lnTo>
                      <a:pt x="8648" y="5247"/>
                    </a:lnTo>
                    <a:lnTo>
                      <a:pt x="8648" y="5219"/>
                    </a:lnTo>
                    <a:lnTo>
                      <a:pt x="8515" y="5152"/>
                    </a:lnTo>
                    <a:lnTo>
                      <a:pt x="8467" y="5095"/>
                    </a:lnTo>
                    <a:lnTo>
                      <a:pt x="8457" y="5152"/>
                    </a:lnTo>
                    <a:lnTo>
                      <a:pt x="8457" y="5181"/>
                    </a:lnTo>
                    <a:lnTo>
                      <a:pt x="8467" y="5219"/>
                    </a:lnTo>
                    <a:lnTo>
                      <a:pt x="8410" y="5257"/>
                    </a:lnTo>
                    <a:lnTo>
                      <a:pt x="8362" y="5247"/>
                    </a:lnTo>
                    <a:lnTo>
                      <a:pt x="8314" y="5219"/>
                    </a:lnTo>
                    <a:lnTo>
                      <a:pt x="8257" y="5219"/>
                    </a:lnTo>
                    <a:lnTo>
                      <a:pt x="8305" y="5247"/>
                    </a:lnTo>
                    <a:lnTo>
                      <a:pt x="8305" y="5276"/>
                    </a:lnTo>
                    <a:lnTo>
                      <a:pt x="8248" y="5276"/>
                    </a:lnTo>
                    <a:lnTo>
                      <a:pt x="8229" y="5285"/>
                    </a:lnTo>
                    <a:lnTo>
                      <a:pt x="8210" y="5314"/>
                    </a:lnTo>
                    <a:lnTo>
                      <a:pt x="8172" y="5295"/>
                    </a:lnTo>
                    <a:lnTo>
                      <a:pt x="8134" y="5323"/>
                    </a:lnTo>
                    <a:lnTo>
                      <a:pt x="8105" y="5371"/>
                    </a:lnTo>
                    <a:lnTo>
                      <a:pt x="8096" y="5419"/>
                    </a:lnTo>
                    <a:lnTo>
                      <a:pt x="8086" y="5504"/>
                    </a:lnTo>
                    <a:lnTo>
                      <a:pt x="8058" y="5552"/>
                    </a:lnTo>
                    <a:lnTo>
                      <a:pt x="8019" y="5571"/>
                    </a:lnTo>
                    <a:lnTo>
                      <a:pt x="7981" y="5533"/>
                    </a:lnTo>
                    <a:lnTo>
                      <a:pt x="7962" y="5571"/>
                    </a:lnTo>
                    <a:lnTo>
                      <a:pt x="7953" y="5609"/>
                    </a:lnTo>
                    <a:lnTo>
                      <a:pt x="7962" y="5638"/>
                    </a:lnTo>
                    <a:lnTo>
                      <a:pt x="7991" y="5657"/>
                    </a:lnTo>
                    <a:lnTo>
                      <a:pt x="8019" y="5647"/>
                    </a:lnTo>
                    <a:lnTo>
                      <a:pt x="8058" y="5600"/>
                    </a:lnTo>
                    <a:lnTo>
                      <a:pt x="8086" y="5590"/>
                    </a:lnTo>
                    <a:lnTo>
                      <a:pt x="8248" y="5609"/>
                    </a:lnTo>
                    <a:lnTo>
                      <a:pt x="8305" y="5590"/>
                    </a:lnTo>
                    <a:lnTo>
                      <a:pt x="8210" y="5762"/>
                    </a:lnTo>
                    <a:lnTo>
                      <a:pt x="8162" y="5809"/>
                    </a:lnTo>
                    <a:lnTo>
                      <a:pt x="8105" y="5781"/>
                    </a:lnTo>
                    <a:lnTo>
                      <a:pt x="8115" y="5771"/>
                    </a:lnTo>
                    <a:lnTo>
                      <a:pt x="8115" y="5762"/>
                    </a:lnTo>
                    <a:lnTo>
                      <a:pt x="8124" y="5752"/>
                    </a:lnTo>
                    <a:lnTo>
                      <a:pt x="8038" y="5752"/>
                    </a:lnTo>
                    <a:lnTo>
                      <a:pt x="8038" y="5790"/>
                    </a:lnTo>
                    <a:lnTo>
                      <a:pt x="7991" y="5781"/>
                    </a:lnTo>
                    <a:lnTo>
                      <a:pt x="7953" y="5809"/>
                    </a:lnTo>
                    <a:lnTo>
                      <a:pt x="7981" y="5809"/>
                    </a:lnTo>
                    <a:lnTo>
                      <a:pt x="8000" y="5819"/>
                    </a:lnTo>
                    <a:lnTo>
                      <a:pt x="8010" y="5847"/>
                    </a:lnTo>
                    <a:lnTo>
                      <a:pt x="8000" y="5905"/>
                    </a:lnTo>
                    <a:lnTo>
                      <a:pt x="8153" y="5895"/>
                    </a:lnTo>
                    <a:lnTo>
                      <a:pt x="8181" y="5866"/>
                    </a:lnTo>
                    <a:lnTo>
                      <a:pt x="8124" y="6019"/>
                    </a:lnTo>
                    <a:lnTo>
                      <a:pt x="8058" y="6162"/>
                    </a:lnTo>
                    <a:lnTo>
                      <a:pt x="7962" y="6266"/>
                    </a:lnTo>
                    <a:lnTo>
                      <a:pt x="7753" y="6352"/>
                    </a:lnTo>
                    <a:lnTo>
                      <a:pt x="7629" y="6457"/>
                    </a:lnTo>
                    <a:lnTo>
                      <a:pt x="7496" y="6485"/>
                    </a:lnTo>
                    <a:lnTo>
                      <a:pt x="7438" y="6390"/>
                    </a:lnTo>
                    <a:lnTo>
                      <a:pt x="7457" y="6362"/>
                    </a:lnTo>
                    <a:lnTo>
                      <a:pt x="7514" y="6343"/>
                    </a:lnTo>
                    <a:lnTo>
                      <a:pt x="7534" y="6314"/>
                    </a:lnTo>
                    <a:lnTo>
                      <a:pt x="7562" y="6266"/>
                    </a:lnTo>
                    <a:lnTo>
                      <a:pt x="7591" y="6247"/>
                    </a:lnTo>
                    <a:lnTo>
                      <a:pt x="7657" y="6238"/>
                    </a:lnTo>
                    <a:lnTo>
                      <a:pt x="7657" y="6209"/>
                    </a:lnTo>
                    <a:lnTo>
                      <a:pt x="7600" y="6209"/>
                    </a:lnTo>
                    <a:lnTo>
                      <a:pt x="7486" y="6238"/>
                    </a:lnTo>
                    <a:lnTo>
                      <a:pt x="7438" y="6238"/>
                    </a:lnTo>
                    <a:lnTo>
                      <a:pt x="7296" y="6152"/>
                    </a:lnTo>
                    <a:lnTo>
                      <a:pt x="7258" y="6143"/>
                    </a:lnTo>
                    <a:lnTo>
                      <a:pt x="7267" y="6181"/>
                    </a:lnTo>
                    <a:lnTo>
                      <a:pt x="7258" y="6190"/>
                    </a:lnTo>
                    <a:lnTo>
                      <a:pt x="7248" y="6190"/>
                    </a:lnTo>
                    <a:lnTo>
                      <a:pt x="7238" y="6209"/>
                    </a:lnTo>
                    <a:lnTo>
                      <a:pt x="7258" y="6238"/>
                    </a:lnTo>
                    <a:lnTo>
                      <a:pt x="7305" y="6314"/>
                    </a:lnTo>
                    <a:lnTo>
                      <a:pt x="7315" y="6333"/>
                    </a:lnTo>
                    <a:lnTo>
                      <a:pt x="7334" y="6362"/>
                    </a:lnTo>
                    <a:lnTo>
                      <a:pt x="7343" y="6419"/>
                    </a:lnTo>
                    <a:lnTo>
                      <a:pt x="7353" y="6485"/>
                    </a:lnTo>
                    <a:lnTo>
                      <a:pt x="7362" y="6514"/>
                    </a:lnTo>
                    <a:lnTo>
                      <a:pt x="7438" y="6524"/>
                    </a:lnTo>
                    <a:lnTo>
                      <a:pt x="7486" y="6524"/>
                    </a:lnTo>
                    <a:lnTo>
                      <a:pt x="7524" y="6524"/>
                    </a:lnTo>
                    <a:lnTo>
                      <a:pt x="7095" y="6590"/>
                    </a:lnTo>
                    <a:lnTo>
                      <a:pt x="6848" y="6714"/>
                    </a:lnTo>
                    <a:lnTo>
                      <a:pt x="6419" y="6828"/>
                    </a:lnTo>
                    <a:lnTo>
                      <a:pt x="6324" y="6819"/>
                    </a:lnTo>
                    <a:lnTo>
                      <a:pt x="5934" y="6704"/>
                    </a:lnTo>
                    <a:lnTo>
                      <a:pt x="5772" y="6752"/>
                    </a:lnTo>
                    <a:lnTo>
                      <a:pt x="5714" y="6733"/>
                    </a:lnTo>
                    <a:lnTo>
                      <a:pt x="5734" y="6724"/>
                    </a:lnTo>
                    <a:lnTo>
                      <a:pt x="5743" y="6724"/>
                    </a:lnTo>
                    <a:lnTo>
                      <a:pt x="5753" y="6704"/>
                    </a:lnTo>
                    <a:lnTo>
                      <a:pt x="5686" y="6685"/>
                    </a:lnTo>
                    <a:lnTo>
                      <a:pt x="5648" y="6667"/>
                    </a:lnTo>
                    <a:lnTo>
                      <a:pt x="5619" y="6638"/>
                    </a:lnTo>
                    <a:lnTo>
                      <a:pt x="5581" y="6695"/>
                    </a:lnTo>
                    <a:lnTo>
                      <a:pt x="5305" y="6638"/>
                    </a:lnTo>
                    <a:lnTo>
                      <a:pt x="5286" y="6628"/>
                    </a:lnTo>
                    <a:lnTo>
                      <a:pt x="5181" y="6542"/>
                    </a:lnTo>
                    <a:lnTo>
                      <a:pt x="5010" y="6514"/>
                    </a:lnTo>
                    <a:lnTo>
                      <a:pt x="4781" y="6352"/>
                    </a:lnTo>
                    <a:lnTo>
                      <a:pt x="4457" y="6266"/>
                    </a:lnTo>
                    <a:lnTo>
                      <a:pt x="4391" y="6209"/>
                    </a:lnTo>
                    <a:lnTo>
                      <a:pt x="4419" y="6209"/>
                    </a:lnTo>
                    <a:lnTo>
                      <a:pt x="4438" y="6190"/>
                    </a:lnTo>
                    <a:lnTo>
                      <a:pt x="4429" y="6162"/>
                    </a:lnTo>
                    <a:lnTo>
                      <a:pt x="4410" y="6143"/>
                    </a:lnTo>
                    <a:lnTo>
                      <a:pt x="4381" y="6143"/>
                    </a:lnTo>
                    <a:lnTo>
                      <a:pt x="4352" y="6171"/>
                    </a:lnTo>
                    <a:lnTo>
                      <a:pt x="4324" y="6181"/>
                    </a:lnTo>
                    <a:lnTo>
                      <a:pt x="4134" y="6143"/>
                    </a:lnTo>
                    <a:lnTo>
                      <a:pt x="4134" y="6171"/>
                    </a:lnTo>
                    <a:lnTo>
                      <a:pt x="4343" y="6209"/>
                    </a:lnTo>
                    <a:lnTo>
                      <a:pt x="3810" y="6171"/>
                    </a:lnTo>
                    <a:lnTo>
                      <a:pt x="3772" y="6114"/>
                    </a:lnTo>
                    <a:lnTo>
                      <a:pt x="3762" y="6123"/>
                    </a:lnTo>
                    <a:lnTo>
                      <a:pt x="3762" y="6133"/>
                    </a:lnTo>
                    <a:lnTo>
                      <a:pt x="3753" y="6133"/>
                    </a:lnTo>
                    <a:lnTo>
                      <a:pt x="3753" y="6143"/>
                    </a:lnTo>
                    <a:lnTo>
                      <a:pt x="3733" y="6123"/>
                    </a:lnTo>
                    <a:lnTo>
                      <a:pt x="3724" y="6114"/>
                    </a:lnTo>
                    <a:lnTo>
                      <a:pt x="3733" y="6181"/>
                    </a:lnTo>
                    <a:lnTo>
                      <a:pt x="3581" y="6181"/>
                    </a:lnTo>
                    <a:lnTo>
                      <a:pt x="3505" y="6162"/>
                    </a:lnTo>
                    <a:lnTo>
                      <a:pt x="3200" y="5905"/>
                    </a:lnTo>
                    <a:lnTo>
                      <a:pt x="3171" y="5866"/>
                    </a:lnTo>
                    <a:lnTo>
                      <a:pt x="3200" y="5895"/>
                    </a:lnTo>
                    <a:lnTo>
                      <a:pt x="3229" y="5905"/>
                    </a:lnTo>
                    <a:lnTo>
                      <a:pt x="3267" y="5895"/>
                    </a:lnTo>
                    <a:lnTo>
                      <a:pt x="3295" y="5866"/>
                    </a:lnTo>
                    <a:lnTo>
                      <a:pt x="3267" y="5866"/>
                    </a:lnTo>
                    <a:lnTo>
                      <a:pt x="3219" y="5847"/>
                    </a:lnTo>
                    <a:lnTo>
                      <a:pt x="3200" y="5838"/>
                    </a:lnTo>
                    <a:lnTo>
                      <a:pt x="3210" y="5771"/>
                    </a:lnTo>
                    <a:lnTo>
                      <a:pt x="3210" y="5752"/>
                    </a:lnTo>
                    <a:lnTo>
                      <a:pt x="3171" y="5800"/>
                    </a:lnTo>
                    <a:lnTo>
                      <a:pt x="3143" y="5828"/>
                    </a:lnTo>
                    <a:lnTo>
                      <a:pt x="3105" y="5819"/>
                    </a:lnTo>
                    <a:lnTo>
                      <a:pt x="3057" y="5781"/>
                    </a:lnTo>
                    <a:lnTo>
                      <a:pt x="3057" y="5752"/>
                    </a:lnTo>
                    <a:lnTo>
                      <a:pt x="3124" y="5781"/>
                    </a:lnTo>
                    <a:lnTo>
                      <a:pt x="3105" y="5704"/>
                    </a:lnTo>
                    <a:lnTo>
                      <a:pt x="3067" y="5666"/>
                    </a:lnTo>
                    <a:lnTo>
                      <a:pt x="3029" y="5638"/>
                    </a:lnTo>
                    <a:lnTo>
                      <a:pt x="2991" y="5590"/>
                    </a:lnTo>
                    <a:lnTo>
                      <a:pt x="2953" y="5514"/>
                    </a:lnTo>
                    <a:lnTo>
                      <a:pt x="2943" y="5457"/>
                    </a:lnTo>
                    <a:lnTo>
                      <a:pt x="2915" y="5428"/>
                    </a:lnTo>
                    <a:lnTo>
                      <a:pt x="2867" y="5438"/>
                    </a:lnTo>
                    <a:lnTo>
                      <a:pt x="2867" y="5466"/>
                    </a:lnTo>
                    <a:lnTo>
                      <a:pt x="2933" y="5562"/>
                    </a:lnTo>
                    <a:lnTo>
                      <a:pt x="2972" y="5638"/>
                    </a:lnTo>
                    <a:lnTo>
                      <a:pt x="3000" y="5714"/>
                    </a:lnTo>
                    <a:lnTo>
                      <a:pt x="2867" y="5590"/>
                    </a:lnTo>
                    <a:lnTo>
                      <a:pt x="2810" y="5514"/>
                    </a:lnTo>
                    <a:lnTo>
                      <a:pt x="2772" y="5409"/>
                    </a:lnTo>
                    <a:lnTo>
                      <a:pt x="2781" y="5400"/>
                    </a:lnTo>
                    <a:lnTo>
                      <a:pt x="2800" y="5371"/>
                    </a:lnTo>
                    <a:lnTo>
                      <a:pt x="2781" y="5352"/>
                    </a:lnTo>
                    <a:lnTo>
                      <a:pt x="2752" y="5276"/>
                    </a:lnTo>
                    <a:lnTo>
                      <a:pt x="2810" y="5209"/>
                    </a:lnTo>
                    <a:lnTo>
                      <a:pt x="2876" y="5181"/>
                    </a:lnTo>
                    <a:lnTo>
                      <a:pt x="3010" y="5152"/>
                    </a:lnTo>
                    <a:lnTo>
                      <a:pt x="3076" y="5181"/>
                    </a:lnTo>
                    <a:lnTo>
                      <a:pt x="3181" y="5304"/>
                    </a:lnTo>
                    <a:lnTo>
                      <a:pt x="3248" y="5314"/>
                    </a:lnTo>
                    <a:lnTo>
                      <a:pt x="3219" y="5266"/>
                    </a:lnTo>
                    <a:lnTo>
                      <a:pt x="3171" y="5181"/>
                    </a:lnTo>
                    <a:lnTo>
                      <a:pt x="3143" y="5152"/>
                    </a:lnTo>
                    <a:lnTo>
                      <a:pt x="2991" y="5066"/>
                    </a:lnTo>
                    <a:lnTo>
                      <a:pt x="3048" y="4952"/>
                    </a:lnTo>
                    <a:lnTo>
                      <a:pt x="3057" y="4904"/>
                    </a:lnTo>
                    <a:lnTo>
                      <a:pt x="3048" y="4847"/>
                    </a:lnTo>
                    <a:lnTo>
                      <a:pt x="3029" y="4828"/>
                    </a:lnTo>
                    <a:lnTo>
                      <a:pt x="3010" y="4847"/>
                    </a:lnTo>
                    <a:lnTo>
                      <a:pt x="3019" y="4876"/>
                    </a:lnTo>
                    <a:lnTo>
                      <a:pt x="3019" y="4904"/>
                    </a:lnTo>
                    <a:lnTo>
                      <a:pt x="2991" y="4952"/>
                    </a:lnTo>
                    <a:lnTo>
                      <a:pt x="2905" y="5066"/>
                    </a:lnTo>
                    <a:lnTo>
                      <a:pt x="2848" y="5133"/>
                    </a:lnTo>
                    <a:lnTo>
                      <a:pt x="2810" y="5171"/>
                    </a:lnTo>
                    <a:lnTo>
                      <a:pt x="2762" y="5190"/>
                    </a:lnTo>
                    <a:lnTo>
                      <a:pt x="2743" y="5200"/>
                    </a:lnTo>
                    <a:lnTo>
                      <a:pt x="2743" y="5247"/>
                    </a:lnTo>
                    <a:lnTo>
                      <a:pt x="2743" y="5295"/>
                    </a:lnTo>
                    <a:lnTo>
                      <a:pt x="2743" y="5343"/>
                    </a:lnTo>
                    <a:lnTo>
                      <a:pt x="2724" y="5390"/>
                    </a:lnTo>
                    <a:lnTo>
                      <a:pt x="2714" y="5400"/>
                    </a:lnTo>
                    <a:lnTo>
                      <a:pt x="2629" y="5343"/>
                    </a:lnTo>
                    <a:lnTo>
                      <a:pt x="2543" y="5266"/>
                    </a:lnTo>
                    <a:lnTo>
                      <a:pt x="2467" y="5238"/>
                    </a:lnTo>
                    <a:lnTo>
                      <a:pt x="2333" y="5123"/>
                    </a:lnTo>
                    <a:lnTo>
                      <a:pt x="2457" y="5123"/>
                    </a:lnTo>
                    <a:lnTo>
                      <a:pt x="2486" y="5133"/>
                    </a:lnTo>
                    <a:lnTo>
                      <a:pt x="2534" y="5181"/>
                    </a:lnTo>
                    <a:lnTo>
                      <a:pt x="2562" y="5190"/>
                    </a:lnTo>
                    <a:lnTo>
                      <a:pt x="2572" y="5162"/>
                    </a:lnTo>
                    <a:lnTo>
                      <a:pt x="2591" y="5152"/>
                    </a:lnTo>
                    <a:lnTo>
                      <a:pt x="2657" y="5152"/>
                    </a:lnTo>
                    <a:lnTo>
                      <a:pt x="2657" y="5123"/>
                    </a:lnTo>
                    <a:lnTo>
                      <a:pt x="2600" y="5123"/>
                    </a:lnTo>
                    <a:lnTo>
                      <a:pt x="2600" y="5095"/>
                    </a:lnTo>
                    <a:lnTo>
                      <a:pt x="2610" y="5095"/>
                    </a:lnTo>
                    <a:lnTo>
                      <a:pt x="2629" y="5095"/>
                    </a:lnTo>
                    <a:lnTo>
                      <a:pt x="2629" y="5066"/>
                    </a:lnTo>
                    <a:lnTo>
                      <a:pt x="2486" y="5105"/>
                    </a:lnTo>
                    <a:lnTo>
                      <a:pt x="2438" y="5095"/>
                    </a:lnTo>
                    <a:lnTo>
                      <a:pt x="2438" y="5066"/>
                    </a:lnTo>
                    <a:lnTo>
                      <a:pt x="2505" y="4971"/>
                    </a:lnTo>
                    <a:lnTo>
                      <a:pt x="2524" y="4838"/>
                    </a:lnTo>
                    <a:lnTo>
                      <a:pt x="2495" y="4724"/>
                    </a:lnTo>
                    <a:lnTo>
                      <a:pt x="2429" y="4695"/>
                    </a:lnTo>
                    <a:lnTo>
                      <a:pt x="2429" y="4724"/>
                    </a:lnTo>
                    <a:lnTo>
                      <a:pt x="2476" y="4743"/>
                    </a:lnTo>
                    <a:lnTo>
                      <a:pt x="2476" y="4809"/>
                    </a:lnTo>
                    <a:lnTo>
                      <a:pt x="2438" y="4885"/>
                    </a:lnTo>
                    <a:lnTo>
                      <a:pt x="2362" y="4981"/>
                    </a:lnTo>
                    <a:lnTo>
                      <a:pt x="2314" y="5019"/>
                    </a:lnTo>
                    <a:lnTo>
                      <a:pt x="2257" y="5028"/>
                    </a:lnTo>
                    <a:lnTo>
                      <a:pt x="2210" y="5000"/>
                    </a:lnTo>
                    <a:lnTo>
                      <a:pt x="2229" y="5076"/>
                    </a:lnTo>
                    <a:lnTo>
                      <a:pt x="2238" y="5095"/>
                    </a:lnTo>
                    <a:lnTo>
                      <a:pt x="2153" y="5009"/>
                    </a:lnTo>
                    <a:lnTo>
                      <a:pt x="1972" y="4885"/>
                    </a:lnTo>
                    <a:lnTo>
                      <a:pt x="1714" y="4790"/>
                    </a:lnTo>
                    <a:lnTo>
                      <a:pt x="1629" y="4724"/>
                    </a:lnTo>
                    <a:lnTo>
                      <a:pt x="1581" y="4704"/>
                    </a:lnTo>
                    <a:lnTo>
                      <a:pt x="1533" y="4666"/>
                    </a:lnTo>
                    <a:lnTo>
                      <a:pt x="1486" y="4590"/>
                    </a:lnTo>
                    <a:lnTo>
                      <a:pt x="1505" y="4561"/>
                    </a:lnTo>
                    <a:lnTo>
                      <a:pt x="1495" y="4514"/>
                    </a:lnTo>
                    <a:lnTo>
                      <a:pt x="1476" y="4409"/>
                    </a:lnTo>
                    <a:lnTo>
                      <a:pt x="1638" y="4419"/>
                    </a:lnTo>
                    <a:lnTo>
                      <a:pt x="1724" y="4400"/>
                    </a:lnTo>
                    <a:lnTo>
                      <a:pt x="1781" y="4343"/>
                    </a:lnTo>
                    <a:lnTo>
                      <a:pt x="1629" y="4343"/>
                    </a:lnTo>
                    <a:lnTo>
                      <a:pt x="1533" y="4285"/>
                    </a:lnTo>
                    <a:lnTo>
                      <a:pt x="1495" y="4285"/>
                    </a:lnTo>
                    <a:lnTo>
                      <a:pt x="1391" y="4314"/>
                    </a:lnTo>
                    <a:lnTo>
                      <a:pt x="1371" y="4333"/>
                    </a:lnTo>
                    <a:lnTo>
                      <a:pt x="1353" y="4362"/>
                    </a:lnTo>
                    <a:lnTo>
                      <a:pt x="1295" y="4428"/>
                    </a:lnTo>
                    <a:lnTo>
                      <a:pt x="1267" y="4438"/>
                    </a:lnTo>
                    <a:lnTo>
                      <a:pt x="1267" y="4466"/>
                    </a:lnTo>
                    <a:lnTo>
                      <a:pt x="1371" y="4514"/>
                    </a:lnTo>
                    <a:lnTo>
                      <a:pt x="1419" y="4561"/>
                    </a:lnTo>
                    <a:lnTo>
                      <a:pt x="1448" y="4628"/>
                    </a:lnTo>
                    <a:lnTo>
                      <a:pt x="1410" y="4609"/>
                    </a:lnTo>
                    <a:lnTo>
                      <a:pt x="1314" y="4590"/>
                    </a:lnTo>
                    <a:lnTo>
                      <a:pt x="1219" y="4600"/>
                    </a:lnTo>
                    <a:lnTo>
                      <a:pt x="1162" y="4628"/>
                    </a:lnTo>
                    <a:lnTo>
                      <a:pt x="1133" y="4676"/>
                    </a:lnTo>
                    <a:lnTo>
                      <a:pt x="1162" y="4752"/>
                    </a:lnTo>
                    <a:lnTo>
                      <a:pt x="1152" y="4752"/>
                    </a:lnTo>
                    <a:lnTo>
                      <a:pt x="1143" y="4762"/>
                    </a:lnTo>
                    <a:lnTo>
                      <a:pt x="1143" y="4771"/>
                    </a:lnTo>
                    <a:lnTo>
                      <a:pt x="1133" y="4781"/>
                    </a:lnTo>
                    <a:lnTo>
                      <a:pt x="543" y="4866"/>
                    </a:lnTo>
                    <a:lnTo>
                      <a:pt x="476" y="4819"/>
                    </a:lnTo>
                    <a:lnTo>
                      <a:pt x="410" y="4743"/>
                    </a:lnTo>
                    <a:lnTo>
                      <a:pt x="343" y="4695"/>
                    </a:lnTo>
                    <a:lnTo>
                      <a:pt x="276" y="4686"/>
                    </a:lnTo>
                    <a:lnTo>
                      <a:pt x="0" y="4790"/>
                    </a:lnTo>
                    <a:lnTo>
                      <a:pt x="38" y="4704"/>
                    </a:lnTo>
                    <a:lnTo>
                      <a:pt x="76" y="4647"/>
                    </a:lnTo>
                    <a:lnTo>
                      <a:pt x="562" y="4095"/>
                    </a:lnTo>
                    <a:lnTo>
                      <a:pt x="638" y="4095"/>
                    </a:lnTo>
                    <a:lnTo>
                      <a:pt x="648" y="4095"/>
                    </a:lnTo>
                    <a:lnTo>
                      <a:pt x="648" y="4085"/>
                    </a:lnTo>
                    <a:lnTo>
                      <a:pt x="667" y="4009"/>
                    </a:lnTo>
                    <a:lnTo>
                      <a:pt x="676" y="3990"/>
                    </a:lnTo>
                    <a:lnTo>
                      <a:pt x="724" y="3933"/>
                    </a:lnTo>
                    <a:lnTo>
                      <a:pt x="771" y="3857"/>
                    </a:lnTo>
                    <a:lnTo>
                      <a:pt x="857" y="3695"/>
                    </a:lnTo>
                    <a:lnTo>
                      <a:pt x="1029" y="3352"/>
                    </a:lnTo>
                    <a:lnTo>
                      <a:pt x="1048" y="3295"/>
                    </a:lnTo>
                    <a:lnTo>
                      <a:pt x="1067" y="3238"/>
                    </a:lnTo>
                    <a:lnTo>
                      <a:pt x="1038" y="3114"/>
                    </a:lnTo>
                    <a:lnTo>
                      <a:pt x="1029" y="3085"/>
                    </a:lnTo>
                    <a:lnTo>
                      <a:pt x="1029" y="3057"/>
                    </a:lnTo>
                    <a:lnTo>
                      <a:pt x="1038" y="3028"/>
                    </a:lnTo>
                    <a:lnTo>
                      <a:pt x="1067" y="2952"/>
                    </a:lnTo>
                    <a:lnTo>
                      <a:pt x="1086" y="2914"/>
                    </a:lnTo>
                    <a:lnTo>
                      <a:pt x="1571" y="2419"/>
                    </a:lnTo>
                    <a:lnTo>
                      <a:pt x="1714" y="2238"/>
                    </a:lnTo>
                    <a:lnTo>
                      <a:pt x="2010" y="1952"/>
                    </a:lnTo>
                    <a:lnTo>
                      <a:pt x="2238" y="1676"/>
                    </a:lnTo>
                    <a:lnTo>
                      <a:pt x="2295" y="1638"/>
                    </a:lnTo>
                    <a:lnTo>
                      <a:pt x="2619" y="1524"/>
                    </a:lnTo>
                    <a:lnTo>
                      <a:pt x="3248" y="1114"/>
                    </a:lnTo>
                    <a:lnTo>
                      <a:pt x="3791" y="866"/>
                    </a:lnTo>
                    <a:lnTo>
                      <a:pt x="3848" y="809"/>
                    </a:lnTo>
                    <a:lnTo>
                      <a:pt x="3876" y="762"/>
                    </a:lnTo>
                    <a:lnTo>
                      <a:pt x="3886" y="742"/>
                    </a:lnTo>
                    <a:lnTo>
                      <a:pt x="3895" y="714"/>
                    </a:lnTo>
                    <a:lnTo>
                      <a:pt x="3895" y="676"/>
                    </a:lnTo>
                    <a:lnTo>
                      <a:pt x="3895" y="619"/>
                    </a:lnTo>
                    <a:lnTo>
                      <a:pt x="3886" y="552"/>
                    </a:lnTo>
                    <a:lnTo>
                      <a:pt x="3886" y="514"/>
                    </a:lnTo>
                    <a:lnTo>
                      <a:pt x="3895" y="485"/>
                    </a:lnTo>
                    <a:lnTo>
                      <a:pt x="3924" y="381"/>
                    </a:lnTo>
                    <a:lnTo>
                      <a:pt x="4438" y="609"/>
                    </a:lnTo>
                    <a:lnTo>
                      <a:pt x="4486" y="619"/>
                    </a:lnTo>
                    <a:lnTo>
                      <a:pt x="4543" y="619"/>
                    </a:lnTo>
                    <a:lnTo>
                      <a:pt x="5076" y="457"/>
                    </a:lnTo>
                    <a:lnTo>
                      <a:pt x="5572" y="457"/>
                    </a:lnTo>
                    <a:lnTo>
                      <a:pt x="6143" y="200"/>
                    </a:lnTo>
                    <a:lnTo>
                      <a:pt x="7038" y="0"/>
                    </a:lnTo>
                    <a:lnTo>
                      <a:pt x="7219" y="180"/>
                    </a:lnTo>
                    <a:lnTo>
                      <a:pt x="7419" y="304"/>
                    </a:lnTo>
                    <a:lnTo>
                      <a:pt x="8000" y="638"/>
                    </a:lnTo>
                    <a:lnTo>
                      <a:pt x="9010" y="1238"/>
                    </a:lnTo>
                    <a:lnTo>
                      <a:pt x="10143" y="1923"/>
                    </a:lnTo>
                    <a:lnTo>
                      <a:pt x="9210" y="3914"/>
                    </a:lnTo>
                    <a:lnTo>
                      <a:pt x="9143" y="4200"/>
                    </a:lnTo>
                    <a:lnTo>
                      <a:pt x="9134" y="4285"/>
                    </a:lnTo>
                    <a:lnTo>
                      <a:pt x="9124" y="5076"/>
                    </a:lnTo>
                    <a:lnTo>
                      <a:pt x="9124" y="5133"/>
                    </a:lnTo>
                    <a:close/>
                    <a:moveTo>
                      <a:pt x="8391" y="5381"/>
                    </a:moveTo>
                    <a:lnTo>
                      <a:pt x="8410" y="5409"/>
                    </a:lnTo>
                    <a:lnTo>
                      <a:pt x="8410" y="5447"/>
                    </a:lnTo>
                    <a:lnTo>
                      <a:pt x="8400" y="5495"/>
                    </a:lnTo>
                    <a:lnTo>
                      <a:pt x="8362" y="5543"/>
                    </a:lnTo>
                    <a:lnTo>
                      <a:pt x="8353" y="5552"/>
                    </a:lnTo>
                    <a:lnTo>
                      <a:pt x="8362" y="5533"/>
                    </a:lnTo>
                    <a:lnTo>
                      <a:pt x="8372" y="5504"/>
                    </a:lnTo>
                    <a:lnTo>
                      <a:pt x="8372" y="5476"/>
                    </a:lnTo>
                    <a:lnTo>
                      <a:pt x="8353" y="5466"/>
                    </a:lnTo>
                    <a:lnTo>
                      <a:pt x="8334" y="5466"/>
                    </a:lnTo>
                    <a:lnTo>
                      <a:pt x="8248" y="5504"/>
                    </a:lnTo>
                    <a:lnTo>
                      <a:pt x="8248" y="5466"/>
                    </a:lnTo>
                    <a:lnTo>
                      <a:pt x="8314" y="5400"/>
                    </a:lnTo>
                    <a:lnTo>
                      <a:pt x="8353" y="5381"/>
                    </a:lnTo>
                    <a:lnTo>
                      <a:pt x="8362" y="5371"/>
                    </a:lnTo>
                    <a:lnTo>
                      <a:pt x="8391" y="5381"/>
                    </a:lnTo>
                    <a:close/>
                    <a:moveTo>
                      <a:pt x="3352" y="6609"/>
                    </a:moveTo>
                    <a:lnTo>
                      <a:pt x="3362" y="6628"/>
                    </a:lnTo>
                    <a:lnTo>
                      <a:pt x="3372" y="6676"/>
                    </a:lnTo>
                    <a:lnTo>
                      <a:pt x="3352" y="6733"/>
                    </a:lnTo>
                    <a:lnTo>
                      <a:pt x="3334" y="6771"/>
                    </a:lnTo>
                    <a:lnTo>
                      <a:pt x="3314" y="6800"/>
                    </a:lnTo>
                    <a:lnTo>
                      <a:pt x="3305" y="6781"/>
                    </a:lnTo>
                    <a:lnTo>
                      <a:pt x="3295" y="6743"/>
                    </a:lnTo>
                    <a:lnTo>
                      <a:pt x="3276" y="6704"/>
                    </a:lnTo>
                    <a:lnTo>
                      <a:pt x="3267" y="6657"/>
                    </a:lnTo>
                    <a:lnTo>
                      <a:pt x="3267" y="6609"/>
                    </a:lnTo>
                    <a:lnTo>
                      <a:pt x="3305" y="6590"/>
                    </a:lnTo>
                    <a:lnTo>
                      <a:pt x="3352" y="6581"/>
                    </a:lnTo>
                    <a:lnTo>
                      <a:pt x="3362" y="6590"/>
                    </a:lnTo>
                    <a:lnTo>
                      <a:pt x="3352" y="660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32" name="Freeform 3">
                <a:extLst>
                  <a:ext uri="{FF2B5EF4-FFF2-40B4-BE49-F238E27FC236}">
                    <a16:creationId xmlns:a16="http://schemas.microsoft.com/office/drawing/2014/main" id="{28BBBE52-D684-1443-A5F1-991C79218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8063" y="5681663"/>
                <a:ext cx="785812" cy="463550"/>
              </a:xfrm>
              <a:custGeom>
                <a:avLst/>
                <a:gdLst>
                  <a:gd name="T0" fmla="*/ 562529 w 2182"/>
                  <a:gd name="T1" fmla="*/ 404841 h 1287"/>
                  <a:gd name="T2" fmla="*/ 521474 w 2182"/>
                  <a:gd name="T3" fmla="*/ 404841 h 1287"/>
                  <a:gd name="T4" fmla="*/ 288107 w 2182"/>
                  <a:gd name="T5" fmla="*/ 374226 h 1287"/>
                  <a:gd name="T6" fmla="*/ 260737 w 2182"/>
                  <a:gd name="T7" fmla="*/ 404841 h 1287"/>
                  <a:gd name="T8" fmla="*/ 233367 w 2182"/>
                  <a:gd name="T9" fmla="*/ 408443 h 1287"/>
                  <a:gd name="T10" fmla="*/ 226164 w 2182"/>
                  <a:gd name="T11" fmla="*/ 394756 h 1287"/>
                  <a:gd name="T12" fmla="*/ 175025 w 2182"/>
                  <a:gd name="T13" fmla="*/ 422129 h 1287"/>
                  <a:gd name="T14" fmla="*/ 154497 w 2182"/>
                  <a:gd name="T15" fmla="*/ 439058 h 1287"/>
                  <a:gd name="T16" fmla="*/ 75268 w 2182"/>
                  <a:gd name="T17" fmla="*/ 432214 h 1287"/>
                  <a:gd name="T18" fmla="*/ 54740 w 2182"/>
                  <a:gd name="T19" fmla="*/ 446261 h 1287"/>
                  <a:gd name="T20" fmla="*/ 47898 w 2182"/>
                  <a:gd name="T21" fmla="*/ 459948 h 1287"/>
                  <a:gd name="T22" fmla="*/ 34213 w 2182"/>
                  <a:gd name="T23" fmla="*/ 456346 h 1287"/>
                  <a:gd name="T24" fmla="*/ 13685 w 2182"/>
                  <a:gd name="T25" fmla="*/ 428973 h 1287"/>
                  <a:gd name="T26" fmla="*/ 23769 w 2182"/>
                  <a:gd name="T27" fmla="*/ 401599 h 1287"/>
                  <a:gd name="T28" fmla="*/ 30972 w 2182"/>
                  <a:gd name="T29" fmla="*/ 374226 h 1287"/>
                  <a:gd name="T30" fmla="*/ 20528 w 2182"/>
                  <a:gd name="T31" fmla="*/ 346492 h 1287"/>
                  <a:gd name="T32" fmla="*/ 3241 w 2182"/>
                  <a:gd name="T33" fmla="*/ 325962 h 1287"/>
                  <a:gd name="T34" fmla="*/ 30972 w 2182"/>
                  <a:gd name="T35" fmla="*/ 250684 h 1287"/>
                  <a:gd name="T36" fmla="*/ 68425 w 2182"/>
                  <a:gd name="T37" fmla="*/ 236998 h 1287"/>
                  <a:gd name="T38" fmla="*/ 72027 w 2182"/>
                  <a:gd name="T39" fmla="*/ 216107 h 1287"/>
                  <a:gd name="T40" fmla="*/ 47898 w 2182"/>
                  <a:gd name="T41" fmla="*/ 226552 h 1287"/>
                  <a:gd name="T42" fmla="*/ 17286 w 2182"/>
                  <a:gd name="T43" fmla="*/ 209264 h 1287"/>
                  <a:gd name="T44" fmla="*/ 0 w 2182"/>
                  <a:gd name="T45" fmla="*/ 158118 h 1287"/>
                  <a:gd name="T46" fmla="*/ 13685 w 2182"/>
                  <a:gd name="T47" fmla="*/ 113456 h 1287"/>
                  <a:gd name="T48" fmla="*/ 13685 w 2182"/>
                  <a:gd name="T49" fmla="*/ 61951 h 1287"/>
                  <a:gd name="T50" fmla="*/ 13685 w 2182"/>
                  <a:gd name="T51" fmla="*/ 30975 h 1287"/>
                  <a:gd name="T52" fmla="*/ 23769 w 2182"/>
                  <a:gd name="T53" fmla="*/ 6843 h 1287"/>
                  <a:gd name="T54" fmla="*/ 44657 w 2182"/>
                  <a:gd name="T55" fmla="*/ 3602 h 1287"/>
                  <a:gd name="T56" fmla="*/ 92554 w 2182"/>
                  <a:gd name="T57" fmla="*/ 48264 h 1287"/>
                  <a:gd name="T58" fmla="*/ 130368 w 2182"/>
                  <a:gd name="T59" fmla="*/ 116698 h 1287"/>
                  <a:gd name="T60" fmla="*/ 126767 w 2182"/>
                  <a:gd name="T61" fmla="*/ 158118 h 1287"/>
                  <a:gd name="T62" fmla="*/ 157739 w 2182"/>
                  <a:gd name="T63" fmla="*/ 181890 h 1287"/>
                  <a:gd name="T64" fmla="*/ 247052 w 2182"/>
                  <a:gd name="T65" fmla="*/ 181890 h 1287"/>
                  <a:gd name="T66" fmla="*/ 250293 w 2182"/>
                  <a:gd name="T67" fmla="*/ 158118 h 1287"/>
                  <a:gd name="T68" fmla="*/ 263978 w 2182"/>
                  <a:gd name="T69" fmla="*/ 133986 h 1287"/>
                  <a:gd name="T70" fmla="*/ 281265 w 2182"/>
                  <a:gd name="T71" fmla="*/ 120300 h 1287"/>
                  <a:gd name="T72" fmla="*/ 342847 w 2182"/>
                  <a:gd name="T73" fmla="*/ 92566 h 1287"/>
                  <a:gd name="T74" fmla="*/ 360134 w 2182"/>
                  <a:gd name="T75" fmla="*/ 92566 h 1287"/>
                  <a:gd name="T76" fmla="*/ 387504 w 2182"/>
                  <a:gd name="T77" fmla="*/ 113456 h 1287"/>
                  <a:gd name="T78" fmla="*/ 442604 w 2182"/>
                  <a:gd name="T79" fmla="*/ 75638 h 1287"/>
                  <a:gd name="T80" fmla="*/ 583057 w 2182"/>
                  <a:gd name="T81" fmla="*/ 140830 h 1287"/>
                  <a:gd name="T82" fmla="*/ 785452 w 2182"/>
                  <a:gd name="T83" fmla="*/ 147673 h 1287"/>
                  <a:gd name="T84" fmla="*/ 596742 w 2182"/>
                  <a:gd name="T85" fmla="*/ 367022 h 12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82" h="1287">
                    <a:moveTo>
                      <a:pt x="1619" y="1105"/>
                    </a:moveTo>
                    <a:lnTo>
                      <a:pt x="1562" y="1124"/>
                    </a:lnTo>
                    <a:lnTo>
                      <a:pt x="1476" y="1124"/>
                    </a:lnTo>
                    <a:lnTo>
                      <a:pt x="1448" y="1124"/>
                    </a:lnTo>
                    <a:lnTo>
                      <a:pt x="1352" y="1162"/>
                    </a:lnTo>
                    <a:lnTo>
                      <a:pt x="800" y="1039"/>
                    </a:lnTo>
                    <a:lnTo>
                      <a:pt x="762" y="1067"/>
                    </a:lnTo>
                    <a:lnTo>
                      <a:pt x="724" y="1124"/>
                    </a:lnTo>
                    <a:lnTo>
                      <a:pt x="686" y="1162"/>
                    </a:lnTo>
                    <a:lnTo>
                      <a:pt x="648" y="1134"/>
                    </a:lnTo>
                    <a:lnTo>
                      <a:pt x="676" y="1096"/>
                    </a:lnTo>
                    <a:lnTo>
                      <a:pt x="628" y="1096"/>
                    </a:lnTo>
                    <a:lnTo>
                      <a:pt x="552" y="1143"/>
                    </a:lnTo>
                    <a:lnTo>
                      <a:pt x="486" y="1172"/>
                    </a:lnTo>
                    <a:lnTo>
                      <a:pt x="447" y="1210"/>
                    </a:lnTo>
                    <a:lnTo>
                      <a:pt x="429" y="1219"/>
                    </a:lnTo>
                    <a:lnTo>
                      <a:pt x="400" y="1229"/>
                    </a:lnTo>
                    <a:lnTo>
                      <a:pt x="209" y="1200"/>
                    </a:lnTo>
                    <a:lnTo>
                      <a:pt x="162" y="1219"/>
                    </a:lnTo>
                    <a:lnTo>
                      <a:pt x="152" y="1239"/>
                    </a:lnTo>
                    <a:lnTo>
                      <a:pt x="143" y="1257"/>
                    </a:lnTo>
                    <a:lnTo>
                      <a:pt x="133" y="1277"/>
                    </a:lnTo>
                    <a:lnTo>
                      <a:pt x="114" y="1286"/>
                    </a:lnTo>
                    <a:lnTo>
                      <a:pt x="95" y="1267"/>
                    </a:lnTo>
                    <a:lnTo>
                      <a:pt x="57" y="1210"/>
                    </a:lnTo>
                    <a:lnTo>
                      <a:pt x="38" y="1191"/>
                    </a:lnTo>
                    <a:lnTo>
                      <a:pt x="48" y="1143"/>
                    </a:lnTo>
                    <a:lnTo>
                      <a:pt x="66" y="1115"/>
                    </a:lnTo>
                    <a:lnTo>
                      <a:pt x="76" y="1086"/>
                    </a:lnTo>
                    <a:lnTo>
                      <a:pt x="86" y="1039"/>
                    </a:lnTo>
                    <a:lnTo>
                      <a:pt x="76" y="981"/>
                    </a:lnTo>
                    <a:lnTo>
                      <a:pt x="57" y="962"/>
                    </a:lnTo>
                    <a:lnTo>
                      <a:pt x="38" y="943"/>
                    </a:lnTo>
                    <a:lnTo>
                      <a:pt x="9" y="905"/>
                    </a:lnTo>
                    <a:lnTo>
                      <a:pt x="48" y="867"/>
                    </a:lnTo>
                    <a:lnTo>
                      <a:pt x="86" y="696"/>
                    </a:lnTo>
                    <a:lnTo>
                      <a:pt x="105" y="658"/>
                    </a:lnTo>
                    <a:lnTo>
                      <a:pt x="190" y="658"/>
                    </a:lnTo>
                    <a:lnTo>
                      <a:pt x="209" y="648"/>
                    </a:lnTo>
                    <a:lnTo>
                      <a:pt x="200" y="600"/>
                    </a:lnTo>
                    <a:lnTo>
                      <a:pt x="171" y="600"/>
                    </a:lnTo>
                    <a:lnTo>
                      <a:pt x="133" y="629"/>
                    </a:lnTo>
                    <a:lnTo>
                      <a:pt x="95" y="620"/>
                    </a:lnTo>
                    <a:lnTo>
                      <a:pt x="48" y="581"/>
                    </a:lnTo>
                    <a:lnTo>
                      <a:pt x="9" y="524"/>
                    </a:lnTo>
                    <a:lnTo>
                      <a:pt x="0" y="439"/>
                    </a:lnTo>
                    <a:lnTo>
                      <a:pt x="28" y="353"/>
                    </a:lnTo>
                    <a:lnTo>
                      <a:pt x="38" y="315"/>
                    </a:lnTo>
                    <a:lnTo>
                      <a:pt x="38" y="267"/>
                    </a:lnTo>
                    <a:lnTo>
                      <a:pt x="38" y="172"/>
                    </a:lnTo>
                    <a:lnTo>
                      <a:pt x="38" y="124"/>
                    </a:lnTo>
                    <a:lnTo>
                      <a:pt x="38" y="86"/>
                    </a:lnTo>
                    <a:lnTo>
                      <a:pt x="48" y="48"/>
                    </a:lnTo>
                    <a:lnTo>
                      <a:pt x="66" y="19"/>
                    </a:lnTo>
                    <a:lnTo>
                      <a:pt x="95" y="0"/>
                    </a:lnTo>
                    <a:lnTo>
                      <a:pt x="124" y="10"/>
                    </a:lnTo>
                    <a:lnTo>
                      <a:pt x="181" y="76"/>
                    </a:lnTo>
                    <a:lnTo>
                      <a:pt x="257" y="134"/>
                    </a:lnTo>
                    <a:lnTo>
                      <a:pt x="305" y="210"/>
                    </a:lnTo>
                    <a:lnTo>
                      <a:pt x="362" y="324"/>
                    </a:lnTo>
                    <a:lnTo>
                      <a:pt x="390" y="439"/>
                    </a:lnTo>
                    <a:lnTo>
                      <a:pt x="352" y="439"/>
                    </a:lnTo>
                    <a:lnTo>
                      <a:pt x="390" y="486"/>
                    </a:lnTo>
                    <a:lnTo>
                      <a:pt x="438" y="505"/>
                    </a:lnTo>
                    <a:lnTo>
                      <a:pt x="638" y="515"/>
                    </a:lnTo>
                    <a:lnTo>
                      <a:pt x="686" y="505"/>
                    </a:lnTo>
                    <a:lnTo>
                      <a:pt x="714" y="477"/>
                    </a:lnTo>
                    <a:lnTo>
                      <a:pt x="695" y="439"/>
                    </a:lnTo>
                    <a:lnTo>
                      <a:pt x="705" y="400"/>
                    </a:lnTo>
                    <a:lnTo>
                      <a:pt x="733" y="372"/>
                    </a:lnTo>
                    <a:lnTo>
                      <a:pt x="752" y="343"/>
                    </a:lnTo>
                    <a:lnTo>
                      <a:pt x="781" y="334"/>
                    </a:lnTo>
                    <a:lnTo>
                      <a:pt x="876" y="315"/>
                    </a:lnTo>
                    <a:lnTo>
                      <a:pt x="952" y="257"/>
                    </a:lnTo>
                    <a:lnTo>
                      <a:pt x="971" y="248"/>
                    </a:lnTo>
                    <a:lnTo>
                      <a:pt x="1000" y="257"/>
                    </a:lnTo>
                    <a:lnTo>
                      <a:pt x="1057" y="305"/>
                    </a:lnTo>
                    <a:lnTo>
                      <a:pt x="1076" y="315"/>
                    </a:lnTo>
                    <a:lnTo>
                      <a:pt x="1133" y="296"/>
                    </a:lnTo>
                    <a:lnTo>
                      <a:pt x="1229" y="210"/>
                    </a:lnTo>
                    <a:lnTo>
                      <a:pt x="1410" y="400"/>
                    </a:lnTo>
                    <a:lnTo>
                      <a:pt x="1619" y="391"/>
                    </a:lnTo>
                    <a:lnTo>
                      <a:pt x="1886" y="381"/>
                    </a:lnTo>
                    <a:lnTo>
                      <a:pt x="2181" y="410"/>
                    </a:lnTo>
                    <a:lnTo>
                      <a:pt x="1695" y="962"/>
                    </a:lnTo>
                    <a:lnTo>
                      <a:pt x="1657" y="1019"/>
                    </a:lnTo>
                    <a:lnTo>
                      <a:pt x="1619" y="1105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33" name="Freeform 4">
                <a:extLst>
                  <a:ext uri="{FF2B5EF4-FFF2-40B4-BE49-F238E27FC236}">
                    <a16:creationId xmlns:a16="http://schemas.microsoft.com/office/drawing/2014/main" id="{5D036DF8-C0D9-1444-8730-F28E3FB7C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0975" y="5373688"/>
                <a:ext cx="374650" cy="452437"/>
              </a:xfrm>
              <a:custGeom>
                <a:avLst/>
                <a:gdLst>
                  <a:gd name="T0" fmla="*/ 61660 w 1039"/>
                  <a:gd name="T1" fmla="*/ 373314 h 1258"/>
                  <a:gd name="T2" fmla="*/ 95916 w 1039"/>
                  <a:gd name="T3" fmla="*/ 332315 h 1258"/>
                  <a:gd name="T4" fmla="*/ 109618 w 1039"/>
                  <a:gd name="T5" fmla="*/ 342744 h 1258"/>
                  <a:gd name="T6" fmla="*/ 116470 w 1039"/>
                  <a:gd name="T7" fmla="*/ 332315 h 1258"/>
                  <a:gd name="T8" fmla="*/ 102767 w 1039"/>
                  <a:gd name="T9" fmla="*/ 308218 h 1258"/>
                  <a:gd name="T10" fmla="*/ 68512 w 1039"/>
                  <a:gd name="T11" fmla="*/ 291315 h 1258"/>
                  <a:gd name="T12" fmla="*/ 65266 w 1039"/>
                  <a:gd name="T13" fmla="*/ 270815 h 1258"/>
                  <a:gd name="T14" fmla="*/ 102767 w 1039"/>
                  <a:gd name="T15" fmla="*/ 257148 h 1258"/>
                  <a:gd name="T16" fmla="*/ 109618 w 1039"/>
                  <a:gd name="T17" fmla="*/ 263982 h 1258"/>
                  <a:gd name="T18" fmla="*/ 109618 w 1039"/>
                  <a:gd name="T19" fmla="*/ 280885 h 1258"/>
                  <a:gd name="T20" fmla="*/ 140629 w 1039"/>
                  <a:gd name="T21" fmla="*/ 280885 h 1258"/>
                  <a:gd name="T22" fmla="*/ 151086 w 1039"/>
                  <a:gd name="T23" fmla="*/ 263982 h 1258"/>
                  <a:gd name="T24" fmla="*/ 147480 w 1039"/>
                  <a:gd name="T25" fmla="*/ 253552 h 1258"/>
                  <a:gd name="T26" fmla="*/ 106373 w 1039"/>
                  <a:gd name="T27" fmla="*/ 208955 h 1258"/>
                  <a:gd name="T28" fmla="*/ 58055 w 1039"/>
                  <a:gd name="T29" fmla="*/ 195289 h 1258"/>
                  <a:gd name="T30" fmla="*/ 188587 w 1039"/>
                  <a:gd name="T31" fmla="*/ 198526 h 1258"/>
                  <a:gd name="T32" fmla="*/ 195438 w 1039"/>
                  <a:gd name="T33" fmla="*/ 212552 h 1258"/>
                  <a:gd name="T34" fmla="*/ 223203 w 1039"/>
                  <a:gd name="T35" fmla="*/ 229455 h 1258"/>
                  <a:gd name="T36" fmla="*/ 247002 w 1039"/>
                  <a:gd name="T37" fmla="*/ 219385 h 1258"/>
                  <a:gd name="T38" fmla="*/ 230055 w 1039"/>
                  <a:gd name="T39" fmla="*/ 219385 h 1258"/>
                  <a:gd name="T40" fmla="*/ 216352 w 1039"/>
                  <a:gd name="T41" fmla="*/ 205719 h 1258"/>
                  <a:gd name="T42" fmla="*/ 230055 w 1039"/>
                  <a:gd name="T43" fmla="*/ 188455 h 1258"/>
                  <a:gd name="T44" fmla="*/ 223203 w 1039"/>
                  <a:gd name="T45" fmla="*/ 171192 h 1258"/>
                  <a:gd name="T46" fmla="*/ 267556 w 1039"/>
                  <a:gd name="T47" fmla="*/ 174789 h 1258"/>
                  <a:gd name="T48" fmla="*/ 291715 w 1039"/>
                  <a:gd name="T49" fmla="*/ 174789 h 1258"/>
                  <a:gd name="T50" fmla="*/ 281258 w 1039"/>
                  <a:gd name="T51" fmla="*/ 154289 h 1258"/>
                  <a:gd name="T52" fmla="*/ 260704 w 1039"/>
                  <a:gd name="T53" fmla="*/ 143859 h 1258"/>
                  <a:gd name="T54" fmla="*/ 278013 w 1039"/>
                  <a:gd name="T55" fmla="*/ 116526 h 1258"/>
                  <a:gd name="T56" fmla="*/ 284864 w 1039"/>
                  <a:gd name="T57" fmla="*/ 96026 h 1258"/>
                  <a:gd name="T58" fmla="*/ 240151 w 1039"/>
                  <a:gd name="T59" fmla="*/ 96026 h 1258"/>
                  <a:gd name="T60" fmla="*/ 230055 w 1039"/>
                  <a:gd name="T61" fmla="*/ 75526 h 1258"/>
                  <a:gd name="T62" fmla="*/ 209141 w 1039"/>
                  <a:gd name="T63" fmla="*/ 58263 h 1258"/>
                  <a:gd name="T64" fmla="*/ 181736 w 1039"/>
                  <a:gd name="T65" fmla="*/ 61859 h 1258"/>
                  <a:gd name="T66" fmla="*/ 168034 w 1039"/>
                  <a:gd name="T67" fmla="*/ 75526 h 1258"/>
                  <a:gd name="T68" fmla="*/ 164788 w 1039"/>
                  <a:gd name="T69" fmla="*/ 51430 h 1258"/>
                  <a:gd name="T70" fmla="*/ 168034 w 1039"/>
                  <a:gd name="T71" fmla="*/ 13667 h 1258"/>
                  <a:gd name="T72" fmla="*/ 281258 w 1039"/>
                  <a:gd name="T73" fmla="*/ 0 h 1258"/>
                  <a:gd name="T74" fmla="*/ 374289 w 1039"/>
                  <a:gd name="T75" fmla="*/ 150692 h 1258"/>
                  <a:gd name="T76" fmla="*/ 209141 w 1039"/>
                  <a:gd name="T77" fmla="*/ 380148 h 1258"/>
                  <a:gd name="T78" fmla="*/ 65266 w 1039"/>
                  <a:gd name="T79" fmla="*/ 452077 h 125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39" h="1258">
                    <a:moveTo>
                      <a:pt x="0" y="1067"/>
                    </a:moveTo>
                    <a:lnTo>
                      <a:pt x="171" y="1038"/>
                    </a:lnTo>
                    <a:lnTo>
                      <a:pt x="228" y="1000"/>
                    </a:lnTo>
                    <a:lnTo>
                      <a:pt x="266" y="924"/>
                    </a:lnTo>
                    <a:lnTo>
                      <a:pt x="285" y="943"/>
                    </a:lnTo>
                    <a:lnTo>
                      <a:pt x="304" y="953"/>
                    </a:lnTo>
                    <a:lnTo>
                      <a:pt x="314" y="943"/>
                    </a:lnTo>
                    <a:lnTo>
                      <a:pt x="323" y="924"/>
                    </a:lnTo>
                    <a:lnTo>
                      <a:pt x="323" y="895"/>
                    </a:lnTo>
                    <a:lnTo>
                      <a:pt x="285" y="857"/>
                    </a:lnTo>
                    <a:lnTo>
                      <a:pt x="238" y="819"/>
                    </a:lnTo>
                    <a:lnTo>
                      <a:pt x="190" y="810"/>
                    </a:lnTo>
                    <a:lnTo>
                      <a:pt x="161" y="829"/>
                    </a:lnTo>
                    <a:lnTo>
                      <a:pt x="181" y="753"/>
                    </a:lnTo>
                    <a:lnTo>
                      <a:pt x="228" y="715"/>
                    </a:lnTo>
                    <a:lnTo>
                      <a:pt x="285" y="715"/>
                    </a:lnTo>
                    <a:lnTo>
                      <a:pt x="323" y="734"/>
                    </a:lnTo>
                    <a:lnTo>
                      <a:pt x="304" y="734"/>
                    </a:lnTo>
                    <a:lnTo>
                      <a:pt x="266" y="762"/>
                    </a:lnTo>
                    <a:lnTo>
                      <a:pt x="304" y="781"/>
                    </a:lnTo>
                    <a:lnTo>
                      <a:pt x="352" y="791"/>
                    </a:lnTo>
                    <a:lnTo>
                      <a:pt x="390" y="781"/>
                    </a:lnTo>
                    <a:lnTo>
                      <a:pt x="419" y="762"/>
                    </a:lnTo>
                    <a:lnTo>
                      <a:pt x="419" y="734"/>
                    </a:lnTo>
                    <a:lnTo>
                      <a:pt x="381" y="734"/>
                    </a:lnTo>
                    <a:lnTo>
                      <a:pt x="409" y="705"/>
                    </a:lnTo>
                    <a:lnTo>
                      <a:pt x="419" y="705"/>
                    </a:lnTo>
                    <a:lnTo>
                      <a:pt x="295" y="581"/>
                    </a:lnTo>
                    <a:lnTo>
                      <a:pt x="228" y="552"/>
                    </a:lnTo>
                    <a:lnTo>
                      <a:pt x="161" y="543"/>
                    </a:lnTo>
                    <a:lnTo>
                      <a:pt x="219" y="495"/>
                    </a:lnTo>
                    <a:lnTo>
                      <a:pt x="523" y="552"/>
                    </a:lnTo>
                    <a:lnTo>
                      <a:pt x="533" y="572"/>
                    </a:lnTo>
                    <a:lnTo>
                      <a:pt x="542" y="591"/>
                    </a:lnTo>
                    <a:lnTo>
                      <a:pt x="562" y="610"/>
                    </a:lnTo>
                    <a:lnTo>
                      <a:pt x="619" y="638"/>
                    </a:lnTo>
                    <a:lnTo>
                      <a:pt x="657" y="638"/>
                    </a:lnTo>
                    <a:lnTo>
                      <a:pt x="685" y="610"/>
                    </a:lnTo>
                    <a:lnTo>
                      <a:pt x="657" y="610"/>
                    </a:lnTo>
                    <a:lnTo>
                      <a:pt x="638" y="610"/>
                    </a:lnTo>
                    <a:lnTo>
                      <a:pt x="619" y="600"/>
                    </a:lnTo>
                    <a:lnTo>
                      <a:pt x="600" y="572"/>
                    </a:lnTo>
                    <a:lnTo>
                      <a:pt x="628" y="543"/>
                    </a:lnTo>
                    <a:lnTo>
                      <a:pt x="638" y="524"/>
                    </a:lnTo>
                    <a:lnTo>
                      <a:pt x="657" y="514"/>
                    </a:lnTo>
                    <a:lnTo>
                      <a:pt x="619" y="476"/>
                    </a:lnTo>
                    <a:lnTo>
                      <a:pt x="666" y="457"/>
                    </a:lnTo>
                    <a:lnTo>
                      <a:pt x="742" y="486"/>
                    </a:lnTo>
                    <a:lnTo>
                      <a:pt x="761" y="486"/>
                    </a:lnTo>
                    <a:lnTo>
                      <a:pt x="809" y="486"/>
                    </a:lnTo>
                    <a:lnTo>
                      <a:pt x="847" y="391"/>
                    </a:lnTo>
                    <a:lnTo>
                      <a:pt x="780" y="429"/>
                    </a:lnTo>
                    <a:lnTo>
                      <a:pt x="742" y="438"/>
                    </a:lnTo>
                    <a:lnTo>
                      <a:pt x="723" y="400"/>
                    </a:lnTo>
                    <a:lnTo>
                      <a:pt x="742" y="353"/>
                    </a:lnTo>
                    <a:lnTo>
                      <a:pt x="771" y="324"/>
                    </a:lnTo>
                    <a:lnTo>
                      <a:pt x="838" y="286"/>
                    </a:lnTo>
                    <a:lnTo>
                      <a:pt x="790" y="267"/>
                    </a:lnTo>
                    <a:lnTo>
                      <a:pt x="733" y="257"/>
                    </a:lnTo>
                    <a:lnTo>
                      <a:pt x="666" y="267"/>
                    </a:lnTo>
                    <a:lnTo>
                      <a:pt x="628" y="286"/>
                    </a:lnTo>
                    <a:lnTo>
                      <a:pt x="638" y="210"/>
                    </a:lnTo>
                    <a:lnTo>
                      <a:pt x="619" y="172"/>
                    </a:lnTo>
                    <a:lnTo>
                      <a:pt x="580" y="162"/>
                    </a:lnTo>
                    <a:lnTo>
                      <a:pt x="523" y="172"/>
                    </a:lnTo>
                    <a:lnTo>
                      <a:pt x="504" y="172"/>
                    </a:lnTo>
                    <a:lnTo>
                      <a:pt x="485" y="191"/>
                    </a:lnTo>
                    <a:lnTo>
                      <a:pt x="466" y="210"/>
                    </a:lnTo>
                    <a:lnTo>
                      <a:pt x="390" y="191"/>
                    </a:lnTo>
                    <a:lnTo>
                      <a:pt x="457" y="143"/>
                    </a:lnTo>
                    <a:lnTo>
                      <a:pt x="476" y="105"/>
                    </a:lnTo>
                    <a:lnTo>
                      <a:pt x="466" y="38"/>
                    </a:lnTo>
                    <a:lnTo>
                      <a:pt x="504" y="10"/>
                    </a:lnTo>
                    <a:lnTo>
                      <a:pt x="780" y="0"/>
                    </a:lnTo>
                    <a:lnTo>
                      <a:pt x="1019" y="86"/>
                    </a:lnTo>
                    <a:lnTo>
                      <a:pt x="1038" y="419"/>
                    </a:lnTo>
                    <a:lnTo>
                      <a:pt x="943" y="895"/>
                    </a:lnTo>
                    <a:lnTo>
                      <a:pt x="580" y="1057"/>
                    </a:lnTo>
                    <a:lnTo>
                      <a:pt x="390" y="1248"/>
                    </a:lnTo>
                    <a:lnTo>
                      <a:pt x="181" y="1257"/>
                    </a:lnTo>
                    <a:lnTo>
                      <a:pt x="0" y="1067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34" name="Freeform 5">
                <a:extLst>
                  <a:ext uri="{FF2B5EF4-FFF2-40B4-BE49-F238E27FC236}">
                    <a16:creationId xmlns:a16="http://schemas.microsoft.com/office/drawing/2014/main" id="{A596705A-CEEF-794A-9B2B-B21ADC45E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0675" y="5167313"/>
                <a:ext cx="569913" cy="661987"/>
              </a:xfrm>
              <a:custGeom>
                <a:avLst/>
                <a:gdLst>
                  <a:gd name="T0" fmla="*/ 41068 w 1582"/>
                  <a:gd name="T1" fmla="*/ 209143 h 1839"/>
                  <a:gd name="T2" fmla="*/ 72050 w 1582"/>
                  <a:gd name="T3" fmla="*/ 188625 h 1839"/>
                  <a:gd name="T4" fmla="*/ 92584 w 1582"/>
                  <a:gd name="T5" fmla="*/ 161267 h 1839"/>
                  <a:gd name="T6" fmla="*/ 109876 w 1582"/>
                  <a:gd name="T7" fmla="*/ 133549 h 1839"/>
                  <a:gd name="T8" fmla="*/ 119963 w 1582"/>
                  <a:gd name="T9" fmla="*/ 99352 h 1839"/>
                  <a:gd name="T10" fmla="*/ 126807 w 1582"/>
                  <a:gd name="T11" fmla="*/ 88913 h 1839"/>
                  <a:gd name="T12" fmla="*/ 140497 w 1582"/>
                  <a:gd name="T13" fmla="*/ 82073 h 1839"/>
                  <a:gd name="T14" fmla="*/ 154186 w 1582"/>
                  <a:gd name="T15" fmla="*/ 78834 h 1839"/>
                  <a:gd name="T16" fmla="*/ 188770 w 1582"/>
                  <a:gd name="T17" fmla="*/ 82073 h 1839"/>
                  <a:gd name="T18" fmla="*/ 202460 w 1582"/>
                  <a:gd name="T19" fmla="*/ 82073 h 1839"/>
                  <a:gd name="T20" fmla="*/ 185168 w 1582"/>
                  <a:gd name="T21" fmla="*/ 78834 h 1839"/>
                  <a:gd name="T22" fmla="*/ 181925 w 1582"/>
                  <a:gd name="T23" fmla="*/ 71994 h 1839"/>
                  <a:gd name="T24" fmla="*/ 175081 w 1582"/>
                  <a:gd name="T25" fmla="*/ 71994 h 1839"/>
                  <a:gd name="T26" fmla="*/ 202460 w 1582"/>
                  <a:gd name="T27" fmla="*/ 47876 h 1839"/>
                  <a:gd name="T28" fmla="*/ 219752 w 1582"/>
                  <a:gd name="T29" fmla="*/ 37797 h 1839"/>
                  <a:gd name="T30" fmla="*/ 236683 w 1582"/>
                  <a:gd name="T31" fmla="*/ 37797 h 1839"/>
                  <a:gd name="T32" fmla="*/ 336112 w 1582"/>
                  <a:gd name="T33" fmla="*/ 61555 h 1839"/>
                  <a:gd name="T34" fmla="*/ 353404 w 1582"/>
                  <a:gd name="T35" fmla="*/ 58315 h 1839"/>
                  <a:gd name="T36" fmla="*/ 367093 w 1582"/>
                  <a:gd name="T37" fmla="*/ 37797 h 1839"/>
                  <a:gd name="T38" fmla="*/ 411764 w 1582"/>
                  <a:gd name="T39" fmla="*/ 24118 h 1839"/>
                  <a:gd name="T40" fmla="*/ 476969 w 1582"/>
                  <a:gd name="T41" fmla="*/ 20518 h 1839"/>
                  <a:gd name="T42" fmla="*/ 507950 w 1582"/>
                  <a:gd name="T43" fmla="*/ 3240 h 1839"/>
                  <a:gd name="T44" fmla="*/ 514795 w 1582"/>
                  <a:gd name="T45" fmla="*/ 0 h 1839"/>
                  <a:gd name="T46" fmla="*/ 549019 w 1582"/>
                  <a:gd name="T47" fmla="*/ 6839 h 1839"/>
                  <a:gd name="T48" fmla="*/ 555863 w 1582"/>
                  <a:gd name="T49" fmla="*/ 10079 h 1839"/>
                  <a:gd name="T50" fmla="*/ 565950 w 1582"/>
                  <a:gd name="T51" fmla="*/ 16919 h 1839"/>
                  <a:gd name="T52" fmla="*/ 565950 w 1582"/>
                  <a:gd name="T53" fmla="*/ 24118 h 1839"/>
                  <a:gd name="T54" fmla="*/ 569553 w 1582"/>
                  <a:gd name="T55" fmla="*/ 30598 h 1839"/>
                  <a:gd name="T56" fmla="*/ 565950 w 1582"/>
                  <a:gd name="T57" fmla="*/ 37797 h 1839"/>
                  <a:gd name="T58" fmla="*/ 565950 w 1582"/>
                  <a:gd name="T59" fmla="*/ 58315 h 1839"/>
                  <a:gd name="T60" fmla="*/ 391230 w 1582"/>
                  <a:gd name="T61" fmla="*/ 236501 h 1839"/>
                  <a:gd name="T62" fmla="*/ 384385 w 1582"/>
                  <a:gd name="T63" fmla="*/ 250180 h 1839"/>
                  <a:gd name="T64" fmla="*/ 373938 w 1582"/>
                  <a:gd name="T65" fmla="*/ 277538 h 1839"/>
                  <a:gd name="T66" fmla="*/ 370696 w 1582"/>
                  <a:gd name="T67" fmla="*/ 287977 h 1839"/>
                  <a:gd name="T68" fmla="*/ 370696 w 1582"/>
                  <a:gd name="T69" fmla="*/ 298056 h 1839"/>
                  <a:gd name="T70" fmla="*/ 373938 w 1582"/>
                  <a:gd name="T71" fmla="*/ 308495 h 1839"/>
                  <a:gd name="T72" fmla="*/ 384385 w 1582"/>
                  <a:gd name="T73" fmla="*/ 353132 h 1839"/>
                  <a:gd name="T74" fmla="*/ 377540 w 1582"/>
                  <a:gd name="T75" fmla="*/ 373650 h 1839"/>
                  <a:gd name="T76" fmla="*/ 370696 w 1582"/>
                  <a:gd name="T77" fmla="*/ 394168 h 1839"/>
                  <a:gd name="T78" fmla="*/ 308733 w 1582"/>
                  <a:gd name="T79" fmla="*/ 517639 h 1839"/>
                  <a:gd name="T80" fmla="*/ 277752 w 1582"/>
                  <a:gd name="T81" fmla="*/ 575954 h 1839"/>
                  <a:gd name="T82" fmla="*/ 260820 w 1582"/>
                  <a:gd name="T83" fmla="*/ 603312 h 1839"/>
                  <a:gd name="T84" fmla="*/ 243528 w 1582"/>
                  <a:gd name="T85" fmla="*/ 623830 h 1839"/>
                  <a:gd name="T86" fmla="*/ 240286 w 1582"/>
                  <a:gd name="T87" fmla="*/ 630670 h 1839"/>
                  <a:gd name="T88" fmla="*/ 233441 w 1582"/>
                  <a:gd name="T89" fmla="*/ 658027 h 1839"/>
                  <a:gd name="T90" fmla="*/ 233441 w 1582"/>
                  <a:gd name="T91" fmla="*/ 661627 h 1839"/>
                  <a:gd name="T92" fmla="*/ 229838 w 1582"/>
                  <a:gd name="T93" fmla="*/ 661627 h 1839"/>
                  <a:gd name="T94" fmla="*/ 202460 w 1582"/>
                  <a:gd name="T95" fmla="*/ 661627 h 1839"/>
                  <a:gd name="T96" fmla="*/ 96186 w 1582"/>
                  <a:gd name="T97" fmla="*/ 651188 h 1839"/>
                  <a:gd name="T98" fmla="*/ 0 w 1582"/>
                  <a:gd name="T99" fmla="*/ 654788 h 1839"/>
                  <a:gd name="T100" fmla="*/ 68447 w 1582"/>
                  <a:gd name="T101" fmla="*/ 586033 h 1839"/>
                  <a:gd name="T102" fmla="*/ 199217 w 1582"/>
                  <a:gd name="T103" fmla="*/ 527718 h 1839"/>
                  <a:gd name="T104" fmla="*/ 233441 w 1582"/>
                  <a:gd name="T105" fmla="*/ 356371 h 1839"/>
                  <a:gd name="T106" fmla="*/ 226596 w 1582"/>
                  <a:gd name="T107" fmla="*/ 236501 h 1839"/>
                  <a:gd name="T108" fmla="*/ 140497 w 1582"/>
                  <a:gd name="T109" fmla="*/ 205544 h 1839"/>
                  <a:gd name="T110" fmla="*/ 41068 w 1582"/>
                  <a:gd name="T111" fmla="*/ 209143 h 18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582" h="1839">
                    <a:moveTo>
                      <a:pt x="114" y="581"/>
                    </a:moveTo>
                    <a:lnTo>
                      <a:pt x="200" y="524"/>
                    </a:lnTo>
                    <a:lnTo>
                      <a:pt x="257" y="448"/>
                    </a:lnTo>
                    <a:lnTo>
                      <a:pt x="305" y="371"/>
                    </a:lnTo>
                    <a:lnTo>
                      <a:pt x="333" y="276"/>
                    </a:lnTo>
                    <a:lnTo>
                      <a:pt x="352" y="247"/>
                    </a:lnTo>
                    <a:lnTo>
                      <a:pt x="390" y="228"/>
                    </a:lnTo>
                    <a:lnTo>
                      <a:pt x="428" y="219"/>
                    </a:lnTo>
                    <a:lnTo>
                      <a:pt x="524" y="228"/>
                    </a:lnTo>
                    <a:lnTo>
                      <a:pt x="562" y="228"/>
                    </a:lnTo>
                    <a:lnTo>
                      <a:pt x="514" y="219"/>
                    </a:lnTo>
                    <a:lnTo>
                      <a:pt x="505" y="200"/>
                    </a:lnTo>
                    <a:lnTo>
                      <a:pt x="486" y="200"/>
                    </a:lnTo>
                    <a:lnTo>
                      <a:pt x="562" y="133"/>
                    </a:lnTo>
                    <a:lnTo>
                      <a:pt x="610" y="105"/>
                    </a:lnTo>
                    <a:lnTo>
                      <a:pt x="657" y="105"/>
                    </a:lnTo>
                    <a:lnTo>
                      <a:pt x="933" y="171"/>
                    </a:lnTo>
                    <a:lnTo>
                      <a:pt x="981" y="162"/>
                    </a:lnTo>
                    <a:lnTo>
                      <a:pt x="1019" y="105"/>
                    </a:lnTo>
                    <a:lnTo>
                      <a:pt x="1143" y="67"/>
                    </a:lnTo>
                    <a:lnTo>
                      <a:pt x="1324" y="57"/>
                    </a:lnTo>
                    <a:lnTo>
                      <a:pt x="1410" y="9"/>
                    </a:lnTo>
                    <a:lnTo>
                      <a:pt x="1429" y="0"/>
                    </a:lnTo>
                    <a:lnTo>
                      <a:pt x="1524" y="19"/>
                    </a:lnTo>
                    <a:lnTo>
                      <a:pt x="1543" y="28"/>
                    </a:lnTo>
                    <a:lnTo>
                      <a:pt x="1571" y="47"/>
                    </a:lnTo>
                    <a:lnTo>
                      <a:pt x="1571" y="67"/>
                    </a:lnTo>
                    <a:lnTo>
                      <a:pt x="1581" y="85"/>
                    </a:lnTo>
                    <a:lnTo>
                      <a:pt x="1571" y="105"/>
                    </a:lnTo>
                    <a:lnTo>
                      <a:pt x="1571" y="162"/>
                    </a:lnTo>
                    <a:lnTo>
                      <a:pt x="1086" y="657"/>
                    </a:lnTo>
                    <a:lnTo>
                      <a:pt x="1067" y="695"/>
                    </a:lnTo>
                    <a:lnTo>
                      <a:pt x="1038" y="771"/>
                    </a:lnTo>
                    <a:lnTo>
                      <a:pt x="1029" y="800"/>
                    </a:lnTo>
                    <a:lnTo>
                      <a:pt x="1029" y="828"/>
                    </a:lnTo>
                    <a:lnTo>
                      <a:pt x="1038" y="857"/>
                    </a:lnTo>
                    <a:lnTo>
                      <a:pt x="1067" y="981"/>
                    </a:lnTo>
                    <a:lnTo>
                      <a:pt x="1048" y="1038"/>
                    </a:lnTo>
                    <a:lnTo>
                      <a:pt x="1029" y="1095"/>
                    </a:lnTo>
                    <a:lnTo>
                      <a:pt x="857" y="1438"/>
                    </a:lnTo>
                    <a:lnTo>
                      <a:pt x="771" y="1600"/>
                    </a:lnTo>
                    <a:lnTo>
                      <a:pt x="724" y="1676"/>
                    </a:lnTo>
                    <a:lnTo>
                      <a:pt x="676" y="1733"/>
                    </a:lnTo>
                    <a:lnTo>
                      <a:pt x="667" y="1752"/>
                    </a:lnTo>
                    <a:lnTo>
                      <a:pt x="648" y="1828"/>
                    </a:lnTo>
                    <a:lnTo>
                      <a:pt x="648" y="1838"/>
                    </a:lnTo>
                    <a:lnTo>
                      <a:pt x="638" y="1838"/>
                    </a:lnTo>
                    <a:lnTo>
                      <a:pt x="562" y="1838"/>
                    </a:lnTo>
                    <a:lnTo>
                      <a:pt x="267" y="1809"/>
                    </a:lnTo>
                    <a:lnTo>
                      <a:pt x="0" y="1819"/>
                    </a:lnTo>
                    <a:lnTo>
                      <a:pt x="190" y="1628"/>
                    </a:lnTo>
                    <a:lnTo>
                      <a:pt x="553" y="1466"/>
                    </a:lnTo>
                    <a:lnTo>
                      <a:pt x="648" y="990"/>
                    </a:lnTo>
                    <a:lnTo>
                      <a:pt x="629" y="657"/>
                    </a:lnTo>
                    <a:lnTo>
                      <a:pt x="390" y="571"/>
                    </a:lnTo>
                    <a:lnTo>
                      <a:pt x="114" y="581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35" name="Freeform 6">
                <a:extLst>
                  <a:ext uri="{FF2B5EF4-FFF2-40B4-BE49-F238E27FC236}">
                    <a16:creationId xmlns:a16="http://schemas.microsoft.com/office/drawing/2014/main" id="{1841E975-1C96-5941-B423-9B4434104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2388" y="3289300"/>
                <a:ext cx="3086100" cy="2051050"/>
              </a:xfrm>
              <a:custGeom>
                <a:avLst/>
                <a:gdLst>
                  <a:gd name="T0" fmla="*/ 1885790 w 8572"/>
                  <a:gd name="T1" fmla="*/ 1882530 h 5696"/>
                  <a:gd name="T2" fmla="*/ 1625135 w 8572"/>
                  <a:gd name="T3" fmla="*/ 1971831 h 5696"/>
                  <a:gd name="T4" fmla="*/ 1415963 w 8572"/>
                  <a:gd name="T5" fmla="*/ 2006039 h 5696"/>
                  <a:gd name="T6" fmla="*/ 1505248 w 8572"/>
                  <a:gd name="T7" fmla="*/ 1892972 h 5696"/>
                  <a:gd name="T8" fmla="*/ 1484727 w 8572"/>
                  <a:gd name="T9" fmla="*/ 1786747 h 5696"/>
                  <a:gd name="T10" fmla="*/ 1638816 w 8572"/>
                  <a:gd name="T11" fmla="*/ 1618587 h 5696"/>
                  <a:gd name="T12" fmla="*/ 1745022 w 8572"/>
                  <a:gd name="T13" fmla="*/ 1526045 h 5696"/>
                  <a:gd name="T14" fmla="*/ 1793265 w 8572"/>
                  <a:gd name="T15" fmla="*/ 1570335 h 5696"/>
                  <a:gd name="T16" fmla="*/ 1844748 w 8572"/>
                  <a:gd name="T17" fmla="*/ 1467711 h 5696"/>
                  <a:gd name="T18" fmla="*/ 1703979 w 8572"/>
                  <a:gd name="T19" fmla="*/ 1464110 h 5696"/>
                  <a:gd name="T20" fmla="*/ 1573652 w 8572"/>
                  <a:gd name="T21" fmla="*/ 1598062 h 5696"/>
                  <a:gd name="T22" fmla="*/ 1453765 w 8572"/>
                  <a:gd name="T23" fmla="*/ 1618587 h 5696"/>
                  <a:gd name="T24" fmla="*/ 1391841 w 8572"/>
                  <a:gd name="T25" fmla="*/ 1762621 h 5696"/>
                  <a:gd name="T26" fmla="*/ 1316597 w 8572"/>
                  <a:gd name="T27" fmla="*/ 1724812 h 5696"/>
                  <a:gd name="T28" fmla="*/ 1316597 w 8572"/>
                  <a:gd name="T29" fmla="*/ 1618587 h 5696"/>
                  <a:gd name="T30" fmla="*/ 1224071 w 8572"/>
                  <a:gd name="T31" fmla="*/ 1570335 h 5696"/>
                  <a:gd name="T32" fmla="*/ 1176189 w 8572"/>
                  <a:gd name="T33" fmla="*/ 1447186 h 5696"/>
                  <a:gd name="T34" fmla="*/ 1258273 w 8572"/>
                  <a:gd name="T35" fmla="*/ 1409377 h 5696"/>
                  <a:gd name="T36" fmla="*/ 1240992 w 8572"/>
                  <a:gd name="T37" fmla="*/ 1375169 h 5696"/>
                  <a:gd name="T38" fmla="*/ 1244593 w 8572"/>
                  <a:gd name="T39" fmla="*/ 1303151 h 5696"/>
                  <a:gd name="T40" fmla="*/ 1193110 w 8572"/>
                  <a:gd name="T41" fmla="*/ 1165959 h 5696"/>
                  <a:gd name="T42" fmla="*/ 1103824 w 8572"/>
                  <a:gd name="T43" fmla="*/ 1190084 h 5696"/>
                  <a:gd name="T44" fmla="*/ 1021740 w 8572"/>
                  <a:gd name="T45" fmla="*/ 1248058 h 5696"/>
                  <a:gd name="T46" fmla="*/ 956576 w 8572"/>
                  <a:gd name="T47" fmla="*/ 1248058 h 5696"/>
                  <a:gd name="T48" fmla="*/ 476668 w 8572"/>
                  <a:gd name="T49" fmla="*/ 1169199 h 5696"/>
                  <a:gd name="T50" fmla="*/ 366861 w 8572"/>
                  <a:gd name="T51" fmla="*/ 1172800 h 5696"/>
                  <a:gd name="T52" fmla="*/ 113047 w 8572"/>
                  <a:gd name="T53" fmla="*/ 1299550 h 5696"/>
                  <a:gd name="T54" fmla="*/ 6840 w 8572"/>
                  <a:gd name="T55" fmla="*/ 1038848 h 5696"/>
                  <a:gd name="T56" fmla="*/ 325819 w 8572"/>
                  <a:gd name="T57" fmla="*/ 1011482 h 5696"/>
                  <a:gd name="T58" fmla="*/ 483508 w 8572"/>
                  <a:gd name="T59" fmla="*/ 929382 h 5696"/>
                  <a:gd name="T60" fmla="*/ 548672 w 8572"/>
                  <a:gd name="T61" fmla="*/ 984115 h 5696"/>
                  <a:gd name="T62" fmla="*/ 592955 w 8572"/>
                  <a:gd name="T63" fmla="*/ 864206 h 5696"/>
                  <a:gd name="T64" fmla="*/ 658118 w 8572"/>
                  <a:gd name="T65" fmla="*/ 918940 h 5696"/>
                  <a:gd name="T66" fmla="*/ 720042 w 8572"/>
                  <a:gd name="T67" fmla="*/ 912098 h 5696"/>
                  <a:gd name="T68" fmla="*/ 877731 w 8572"/>
                  <a:gd name="T69" fmla="*/ 846922 h 5696"/>
                  <a:gd name="T70" fmla="*/ 973857 w 8572"/>
                  <a:gd name="T71" fmla="*/ 750779 h 5696"/>
                  <a:gd name="T72" fmla="*/ 966656 w 8572"/>
                  <a:gd name="T73" fmla="*/ 819556 h 5696"/>
                  <a:gd name="T74" fmla="*/ 1052701 w 8572"/>
                  <a:gd name="T75" fmla="*/ 871048 h 5696"/>
                  <a:gd name="T76" fmla="*/ 1378160 w 8572"/>
                  <a:gd name="T77" fmla="*/ 815955 h 5696"/>
                  <a:gd name="T78" fmla="*/ 1536210 w 8572"/>
                  <a:gd name="T79" fmla="*/ 815955 h 5696"/>
                  <a:gd name="T80" fmla="*/ 1649256 w 8572"/>
                  <a:gd name="T81" fmla="*/ 678762 h 5696"/>
                  <a:gd name="T82" fmla="*/ 1464205 w 8572"/>
                  <a:gd name="T83" fmla="*/ 668680 h 5696"/>
                  <a:gd name="T84" fmla="*/ 1117505 w 8572"/>
                  <a:gd name="T85" fmla="*/ 562454 h 5696"/>
                  <a:gd name="T86" fmla="*/ 1111025 w 8572"/>
                  <a:gd name="T87" fmla="*/ 493678 h 5696"/>
                  <a:gd name="T88" fmla="*/ 1343958 w 8572"/>
                  <a:gd name="T89" fmla="*/ 318676 h 5696"/>
                  <a:gd name="T90" fmla="*/ 1525769 w 8572"/>
                  <a:gd name="T91" fmla="*/ 198767 h 5696"/>
                  <a:gd name="T92" fmla="*/ 1748622 w 8572"/>
                  <a:gd name="T93" fmla="*/ 13683 h 5696"/>
                  <a:gd name="T94" fmla="*/ 1748622 w 8572"/>
                  <a:gd name="T95" fmla="*/ 167800 h 5696"/>
                  <a:gd name="T96" fmla="*/ 1861669 w 8572"/>
                  <a:gd name="T97" fmla="*/ 229735 h 5696"/>
                  <a:gd name="T98" fmla="*/ 2009277 w 8572"/>
                  <a:gd name="T99" fmla="*/ 466311 h 5696"/>
                  <a:gd name="T100" fmla="*/ 2005677 w 8572"/>
                  <a:gd name="T101" fmla="*/ 637712 h 5696"/>
                  <a:gd name="T102" fmla="*/ 2060760 w 8572"/>
                  <a:gd name="T103" fmla="*/ 795430 h 5696"/>
                  <a:gd name="T104" fmla="*/ 2225290 w 8572"/>
                  <a:gd name="T105" fmla="*/ 912098 h 5696"/>
                  <a:gd name="T106" fmla="*/ 2688277 w 8572"/>
                  <a:gd name="T107" fmla="*/ 959989 h 5696"/>
                  <a:gd name="T108" fmla="*/ 2989974 w 8572"/>
                  <a:gd name="T109" fmla="*/ 1134991 h 5696"/>
                  <a:gd name="T110" fmla="*/ 2924811 w 8572"/>
                  <a:gd name="T111" fmla="*/ 1357884 h 5696"/>
                  <a:gd name="T112" fmla="*/ 2108643 w 8572"/>
                  <a:gd name="T113" fmla="*/ 1909896 h 569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72" h="5696">
                    <a:moveTo>
                      <a:pt x="5295" y="5324"/>
                    </a:moveTo>
                    <a:lnTo>
                      <a:pt x="5314" y="5286"/>
                    </a:lnTo>
                    <a:lnTo>
                      <a:pt x="5219" y="5343"/>
                    </a:lnTo>
                    <a:lnTo>
                      <a:pt x="5171" y="5324"/>
                    </a:lnTo>
                    <a:lnTo>
                      <a:pt x="5171" y="5286"/>
                    </a:lnTo>
                    <a:lnTo>
                      <a:pt x="5190" y="5295"/>
                    </a:lnTo>
                    <a:lnTo>
                      <a:pt x="5209" y="5286"/>
                    </a:lnTo>
                    <a:lnTo>
                      <a:pt x="5238" y="5257"/>
                    </a:lnTo>
                    <a:lnTo>
                      <a:pt x="5248" y="5238"/>
                    </a:lnTo>
                    <a:lnTo>
                      <a:pt x="5238" y="5228"/>
                    </a:lnTo>
                    <a:lnTo>
                      <a:pt x="5228" y="5228"/>
                    </a:lnTo>
                    <a:lnTo>
                      <a:pt x="5238" y="5228"/>
                    </a:lnTo>
                    <a:lnTo>
                      <a:pt x="4876" y="5200"/>
                    </a:lnTo>
                    <a:lnTo>
                      <a:pt x="4704" y="5247"/>
                    </a:lnTo>
                    <a:lnTo>
                      <a:pt x="4552" y="5381"/>
                    </a:lnTo>
                    <a:lnTo>
                      <a:pt x="4543" y="5400"/>
                    </a:lnTo>
                    <a:lnTo>
                      <a:pt x="4543" y="5428"/>
                    </a:lnTo>
                    <a:lnTo>
                      <a:pt x="4533" y="5457"/>
                    </a:lnTo>
                    <a:lnTo>
                      <a:pt x="4514" y="5476"/>
                    </a:lnTo>
                    <a:lnTo>
                      <a:pt x="4495" y="5495"/>
                    </a:lnTo>
                    <a:lnTo>
                      <a:pt x="4457" y="5504"/>
                    </a:lnTo>
                    <a:lnTo>
                      <a:pt x="4438" y="5504"/>
                    </a:lnTo>
                    <a:lnTo>
                      <a:pt x="4409" y="5524"/>
                    </a:lnTo>
                    <a:lnTo>
                      <a:pt x="4314" y="5590"/>
                    </a:lnTo>
                    <a:lnTo>
                      <a:pt x="4285" y="5628"/>
                    </a:lnTo>
                    <a:lnTo>
                      <a:pt x="4209" y="5695"/>
                    </a:lnTo>
                    <a:lnTo>
                      <a:pt x="4114" y="5676"/>
                    </a:lnTo>
                    <a:lnTo>
                      <a:pt x="3933" y="5609"/>
                    </a:lnTo>
                    <a:lnTo>
                      <a:pt x="3933" y="5571"/>
                    </a:lnTo>
                    <a:lnTo>
                      <a:pt x="4019" y="5524"/>
                    </a:lnTo>
                    <a:lnTo>
                      <a:pt x="4105" y="5447"/>
                    </a:lnTo>
                    <a:lnTo>
                      <a:pt x="4171" y="5352"/>
                    </a:lnTo>
                    <a:lnTo>
                      <a:pt x="4209" y="5324"/>
                    </a:lnTo>
                    <a:lnTo>
                      <a:pt x="4257" y="5352"/>
                    </a:lnTo>
                    <a:lnTo>
                      <a:pt x="4295" y="5314"/>
                    </a:lnTo>
                    <a:lnTo>
                      <a:pt x="4381" y="5286"/>
                    </a:lnTo>
                    <a:lnTo>
                      <a:pt x="4419" y="5257"/>
                    </a:lnTo>
                    <a:lnTo>
                      <a:pt x="4238" y="5238"/>
                    </a:lnTo>
                    <a:lnTo>
                      <a:pt x="4181" y="5257"/>
                    </a:lnTo>
                    <a:lnTo>
                      <a:pt x="4143" y="5286"/>
                    </a:lnTo>
                    <a:lnTo>
                      <a:pt x="4114" y="5295"/>
                    </a:lnTo>
                    <a:lnTo>
                      <a:pt x="4085" y="5266"/>
                    </a:lnTo>
                    <a:lnTo>
                      <a:pt x="4047" y="5190"/>
                    </a:lnTo>
                    <a:lnTo>
                      <a:pt x="4076" y="5152"/>
                    </a:lnTo>
                    <a:lnTo>
                      <a:pt x="4076" y="5095"/>
                    </a:lnTo>
                    <a:lnTo>
                      <a:pt x="4076" y="5028"/>
                    </a:lnTo>
                    <a:lnTo>
                      <a:pt x="4095" y="4952"/>
                    </a:lnTo>
                    <a:lnTo>
                      <a:pt x="4105" y="4952"/>
                    </a:lnTo>
                    <a:lnTo>
                      <a:pt x="4124" y="4962"/>
                    </a:lnTo>
                    <a:lnTo>
                      <a:pt x="4133" y="4962"/>
                    </a:lnTo>
                    <a:lnTo>
                      <a:pt x="4152" y="4885"/>
                    </a:lnTo>
                    <a:lnTo>
                      <a:pt x="4162" y="4847"/>
                    </a:lnTo>
                    <a:lnTo>
                      <a:pt x="4181" y="4781"/>
                    </a:lnTo>
                    <a:lnTo>
                      <a:pt x="4190" y="4733"/>
                    </a:lnTo>
                    <a:lnTo>
                      <a:pt x="4238" y="4685"/>
                    </a:lnTo>
                    <a:lnTo>
                      <a:pt x="4466" y="4571"/>
                    </a:lnTo>
                    <a:lnTo>
                      <a:pt x="4581" y="4562"/>
                    </a:lnTo>
                    <a:lnTo>
                      <a:pt x="4571" y="4514"/>
                    </a:lnTo>
                    <a:lnTo>
                      <a:pt x="4552" y="4495"/>
                    </a:lnTo>
                    <a:lnTo>
                      <a:pt x="4533" y="4486"/>
                    </a:lnTo>
                    <a:lnTo>
                      <a:pt x="4505" y="4495"/>
                    </a:lnTo>
                    <a:lnTo>
                      <a:pt x="4505" y="4457"/>
                    </a:lnTo>
                    <a:lnTo>
                      <a:pt x="4533" y="4428"/>
                    </a:lnTo>
                    <a:lnTo>
                      <a:pt x="4619" y="4323"/>
                    </a:lnTo>
                    <a:lnTo>
                      <a:pt x="4686" y="4295"/>
                    </a:lnTo>
                    <a:lnTo>
                      <a:pt x="4714" y="4247"/>
                    </a:lnTo>
                    <a:lnTo>
                      <a:pt x="4733" y="4238"/>
                    </a:lnTo>
                    <a:lnTo>
                      <a:pt x="4762" y="4228"/>
                    </a:lnTo>
                    <a:lnTo>
                      <a:pt x="4847" y="4238"/>
                    </a:lnTo>
                    <a:lnTo>
                      <a:pt x="4838" y="4323"/>
                    </a:lnTo>
                    <a:lnTo>
                      <a:pt x="4876" y="4333"/>
                    </a:lnTo>
                    <a:lnTo>
                      <a:pt x="4933" y="4333"/>
                    </a:lnTo>
                    <a:lnTo>
                      <a:pt x="4952" y="4381"/>
                    </a:lnTo>
                    <a:lnTo>
                      <a:pt x="4981" y="4419"/>
                    </a:lnTo>
                    <a:lnTo>
                      <a:pt x="5152" y="4428"/>
                    </a:lnTo>
                    <a:lnTo>
                      <a:pt x="5114" y="4400"/>
                    </a:lnTo>
                    <a:lnTo>
                      <a:pt x="5047" y="4409"/>
                    </a:lnTo>
                    <a:lnTo>
                      <a:pt x="5009" y="4400"/>
                    </a:lnTo>
                    <a:lnTo>
                      <a:pt x="4981" y="4361"/>
                    </a:lnTo>
                    <a:lnTo>
                      <a:pt x="4933" y="4295"/>
                    </a:lnTo>
                    <a:lnTo>
                      <a:pt x="4895" y="4266"/>
                    </a:lnTo>
                    <a:lnTo>
                      <a:pt x="4981" y="4238"/>
                    </a:lnTo>
                    <a:lnTo>
                      <a:pt x="4981" y="4209"/>
                    </a:lnTo>
                    <a:lnTo>
                      <a:pt x="4771" y="4209"/>
                    </a:lnTo>
                    <a:lnTo>
                      <a:pt x="4771" y="4171"/>
                    </a:lnTo>
                    <a:lnTo>
                      <a:pt x="4886" y="4105"/>
                    </a:lnTo>
                    <a:lnTo>
                      <a:pt x="4924" y="4057"/>
                    </a:lnTo>
                    <a:lnTo>
                      <a:pt x="4962" y="4047"/>
                    </a:lnTo>
                    <a:lnTo>
                      <a:pt x="5124" y="4076"/>
                    </a:lnTo>
                    <a:lnTo>
                      <a:pt x="5124" y="4047"/>
                    </a:lnTo>
                    <a:lnTo>
                      <a:pt x="4962" y="4009"/>
                    </a:lnTo>
                    <a:lnTo>
                      <a:pt x="4914" y="4009"/>
                    </a:lnTo>
                    <a:lnTo>
                      <a:pt x="4781" y="4133"/>
                    </a:lnTo>
                    <a:lnTo>
                      <a:pt x="4733" y="4143"/>
                    </a:lnTo>
                    <a:lnTo>
                      <a:pt x="4733" y="4105"/>
                    </a:lnTo>
                    <a:lnTo>
                      <a:pt x="4790" y="4057"/>
                    </a:lnTo>
                    <a:lnTo>
                      <a:pt x="4809" y="4019"/>
                    </a:lnTo>
                    <a:lnTo>
                      <a:pt x="4819" y="3981"/>
                    </a:lnTo>
                    <a:lnTo>
                      <a:pt x="4733" y="4066"/>
                    </a:lnTo>
                    <a:lnTo>
                      <a:pt x="4714" y="4076"/>
                    </a:lnTo>
                    <a:lnTo>
                      <a:pt x="4695" y="4105"/>
                    </a:lnTo>
                    <a:lnTo>
                      <a:pt x="4686" y="4209"/>
                    </a:lnTo>
                    <a:lnTo>
                      <a:pt x="4657" y="4238"/>
                    </a:lnTo>
                    <a:lnTo>
                      <a:pt x="4638" y="4247"/>
                    </a:lnTo>
                    <a:lnTo>
                      <a:pt x="4552" y="4333"/>
                    </a:lnTo>
                    <a:lnTo>
                      <a:pt x="4448" y="4371"/>
                    </a:lnTo>
                    <a:lnTo>
                      <a:pt x="4419" y="4400"/>
                    </a:lnTo>
                    <a:lnTo>
                      <a:pt x="4428" y="4457"/>
                    </a:lnTo>
                    <a:lnTo>
                      <a:pt x="4371" y="4438"/>
                    </a:lnTo>
                    <a:lnTo>
                      <a:pt x="4314" y="4457"/>
                    </a:lnTo>
                    <a:lnTo>
                      <a:pt x="4200" y="4562"/>
                    </a:lnTo>
                    <a:lnTo>
                      <a:pt x="4152" y="4619"/>
                    </a:lnTo>
                    <a:lnTo>
                      <a:pt x="4114" y="4638"/>
                    </a:lnTo>
                    <a:lnTo>
                      <a:pt x="4085" y="4619"/>
                    </a:lnTo>
                    <a:lnTo>
                      <a:pt x="4067" y="4571"/>
                    </a:lnTo>
                    <a:lnTo>
                      <a:pt x="4067" y="4533"/>
                    </a:lnTo>
                    <a:lnTo>
                      <a:pt x="4105" y="4428"/>
                    </a:lnTo>
                    <a:lnTo>
                      <a:pt x="4057" y="4438"/>
                    </a:lnTo>
                    <a:lnTo>
                      <a:pt x="4038" y="4495"/>
                    </a:lnTo>
                    <a:lnTo>
                      <a:pt x="4038" y="4562"/>
                    </a:lnTo>
                    <a:lnTo>
                      <a:pt x="4038" y="4638"/>
                    </a:lnTo>
                    <a:lnTo>
                      <a:pt x="4028" y="4657"/>
                    </a:lnTo>
                    <a:lnTo>
                      <a:pt x="3981" y="4752"/>
                    </a:lnTo>
                    <a:lnTo>
                      <a:pt x="3971" y="4790"/>
                    </a:lnTo>
                    <a:lnTo>
                      <a:pt x="3971" y="4819"/>
                    </a:lnTo>
                    <a:lnTo>
                      <a:pt x="3962" y="4847"/>
                    </a:lnTo>
                    <a:lnTo>
                      <a:pt x="3952" y="4876"/>
                    </a:lnTo>
                    <a:lnTo>
                      <a:pt x="3876" y="4876"/>
                    </a:lnTo>
                    <a:lnTo>
                      <a:pt x="3866" y="4895"/>
                    </a:lnTo>
                    <a:lnTo>
                      <a:pt x="3857" y="4914"/>
                    </a:lnTo>
                    <a:lnTo>
                      <a:pt x="3838" y="4923"/>
                    </a:lnTo>
                    <a:lnTo>
                      <a:pt x="3819" y="4933"/>
                    </a:lnTo>
                    <a:lnTo>
                      <a:pt x="3809" y="4943"/>
                    </a:lnTo>
                    <a:lnTo>
                      <a:pt x="3771" y="4923"/>
                    </a:lnTo>
                    <a:lnTo>
                      <a:pt x="3733" y="4885"/>
                    </a:lnTo>
                    <a:lnTo>
                      <a:pt x="3705" y="4819"/>
                    </a:lnTo>
                    <a:lnTo>
                      <a:pt x="3686" y="4752"/>
                    </a:lnTo>
                    <a:lnTo>
                      <a:pt x="3666" y="4771"/>
                    </a:lnTo>
                    <a:lnTo>
                      <a:pt x="3657" y="4790"/>
                    </a:lnTo>
                    <a:lnTo>
                      <a:pt x="3638" y="4800"/>
                    </a:lnTo>
                    <a:lnTo>
                      <a:pt x="3619" y="4809"/>
                    </a:lnTo>
                    <a:lnTo>
                      <a:pt x="3648" y="4752"/>
                    </a:lnTo>
                    <a:lnTo>
                      <a:pt x="3676" y="4676"/>
                    </a:lnTo>
                    <a:lnTo>
                      <a:pt x="3686" y="4609"/>
                    </a:lnTo>
                    <a:lnTo>
                      <a:pt x="3657" y="4562"/>
                    </a:lnTo>
                    <a:lnTo>
                      <a:pt x="3666" y="4552"/>
                    </a:lnTo>
                    <a:lnTo>
                      <a:pt x="3686" y="4524"/>
                    </a:lnTo>
                    <a:lnTo>
                      <a:pt x="3676" y="4504"/>
                    </a:lnTo>
                    <a:lnTo>
                      <a:pt x="3657" y="4495"/>
                    </a:lnTo>
                    <a:lnTo>
                      <a:pt x="3638" y="4486"/>
                    </a:lnTo>
                    <a:lnTo>
                      <a:pt x="3619" y="4495"/>
                    </a:lnTo>
                    <a:lnTo>
                      <a:pt x="3628" y="4476"/>
                    </a:lnTo>
                    <a:lnTo>
                      <a:pt x="3648" y="4428"/>
                    </a:lnTo>
                    <a:lnTo>
                      <a:pt x="3648" y="4400"/>
                    </a:lnTo>
                    <a:lnTo>
                      <a:pt x="3552" y="4466"/>
                    </a:lnTo>
                    <a:lnTo>
                      <a:pt x="3495" y="4495"/>
                    </a:lnTo>
                    <a:lnTo>
                      <a:pt x="3457" y="4495"/>
                    </a:lnTo>
                    <a:lnTo>
                      <a:pt x="3419" y="4438"/>
                    </a:lnTo>
                    <a:lnTo>
                      <a:pt x="3400" y="4361"/>
                    </a:lnTo>
                    <a:lnTo>
                      <a:pt x="3409" y="4285"/>
                    </a:lnTo>
                    <a:lnTo>
                      <a:pt x="3438" y="4238"/>
                    </a:lnTo>
                    <a:lnTo>
                      <a:pt x="3438" y="4209"/>
                    </a:lnTo>
                    <a:lnTo>
                      <a:pt x="3409" y="4200"/>
                    </a:lnTo>
                    <a:lnTo>
                      <a:pt x="3381" y="4162"/>
                    </a:lnTo>
                    <a:lnTo>
                      <a:pt x="3362" y="4123"/>
                    </a:lnTo>
                    <a:lnTo>
                      <a:pt x="3352" y="4105"/>
                    </a:lnTo>
                    <a:lnTo>
                      <a:pt x="3324" y="4095"/>
                    </a:lnTo>
                    <a:lnTo>
                      <a:pt x="3295" y="4057"/>
                    </a:lnTo>
                    <a:lnTo>
                      <a:pt x="3267" y="4019"/>
                    </a:lnTo>
                    <a:lnTo>
                      <a:pt x="3247" y="3981"/>
                    </a:lnTo>
                    <a:lnTo>
                      <a:pt x="3295" y="4000"/>
                    </a:lnTo>
                    <a:lnTo>
                      <a:pt x="3352" y="4047"/>
                    </a:lnTo>
                    <a:lnTo>
                      <a:pt x="3400" y="4085"/>
                    </a:lnTo>
                    <a:lnTo>
                      <a:pt x="3457" y="4047"/>
                    </a:lnTo>
                    <a:lnTo>
                      <a:pt x="3409" y="4047"/>
                    </a:lnTo>
                    <a:lnTo>
                      <a:pt x="3428" y="3990"/>
                    </a:lnTo>
                    <a:lnTo>
                      <a:pt x="3447" y="3952"/>
                    </a:lnTo>
                    <a:lnTo>
                      <a:pt x="3466" y="3933"/>
                    </a:lnTo>
                    <a:lnTo>
                      <a:pt x="3495" y="3914"/>
                    </a:lnTo>
                    <a:lnTo>
                      <a:pt x="3476" y="3885"/>
                    </a:lnTo>
                    <a:lnTo>
                      <a:pt x="3466" y="3885"/>
                    </a:lnTo>
                    <a:lnTo>
                      <a:pt x="3466" y="3847"/>
                    </a:lnTo>
                    <a:lnTo>
                      <a:pt x="3705" y="3733"/>
                    </a:lnTo>
                    <a:lnTo>
                      <a:pt x="3762" y="3657"/>
                    </a:lnTo>
                    <a:lnTo>
                      <a:pt x="3762" y="3628"/>
                    </a:lnTo>
                    <a:lnTo>
                      <a:pt x="3638" y="3733"/>
                    </a:lnTo>
                    <a:lnTo>
                      <a:pt x="3571" y="3771"/>
                    </a:lnTo>
                    <a:lnTo>
                      <a:pt x="3505" y="3781"/>
                    </a:lnTo>
                    <a:lnTo>
                      <a:pt x="3447" y="3819"/>
                    </a:lnTo>
                    <a:lnTo>
                      <a:pt x="3390" y="3885"/>
                    </a:lnTo>
                    <a:lnTo>
                      <a:pt x="3333" y="3924"/>
                    </a:lnTo>
                    <a:lnTo>
                      <a:pt x="3285" y="3885"/>
                    </a:lnTo>
                    <a:lnTo>
                      <a:pt x="3314" y="3866"/>
                    </a:lnTo>
                    <a:lnTo>
                      <a:pt x="3371" y="3781"/>
                    </a:lnTo>
                    <a:lnTo>
                      <a:pt x="3409" y="3743"/>
                    </a:lnTo>
                    <a:lnTo>
                      <a:pt x="3438" y="3704"/>
                    </a:lnTo>
                    <a:lnTo>
                      <a:pt x="3457" y="3657"/>
                    </a:lnTo>
                    <a:lnTo>
                      <a:pt x="3438" y="3628"/>
                    </a:lnTo>
                    <a:lnTo>
                      <a:pt x="3457" y="3619"/>
                    </a:lnTo>
                    <a:lnTo>
                      <a:pt x="3466" y="3609"/>
                    </a:lnTo>
                    <a:lnTo>
                      <a:pt x="3495" y="3561"/>
                    </a:lnTo>
                    <a:lnTo>
                      <a:pt x="3447" y="3514"/>
                    </a:lnTo>
                    <a:lnTo>
                      <a:pt x="3390" y="3495"/>
                    </a:lnTo>
                    <a:lnTo>
                      <a:pt x="3257" y="3495"/>
                    </a:lnTo>
                    <a:lnTo>
                      <a:pt x="3285" y="3438"/>
                    </a:lnTo>
                    <a:lnTo>
                      <a:pt x="3247" y="3438"/>
                    </a:lnTo>
                    <a:lnTo>
                      <a:pt x="3267" y="3390"/>
                    </a:lnTo>
                    <a:lnTo>
                      <a:pt x="3295" y="3295"/>
                    </a:lnTo>
                    <a:lnTo>
                      <a:pt x="3314" y="3238"/>
                    </a:lnTo>
                    <a:lnTo>
                      <a:pt x="3295" y="3247"/>
                    </a:lnTo>
                    <a:lnTo>
                      <a:pt x="3276" y="3266"/>
                    </a:lnTo>
                    <a:lnTo>
                      <a:pt x="3267" y="3295"/>
                    </a:lnTo>
                    <a:lnTo>
                      <a:pt x="3247" y="3333"/>
                    </a:lnTo>
                    <a:lnTo>
                      <a:pt x="3238" y="3295"/>
                    </a:lnTo>
                    <a:lnTo>
                      <a:pt x="3219" y="3276"/>
                    </a:lnTo>
                    <a:lnTo>
                      <a:pt x="3200" y="3276"/>
                    </a:lnTo>
                    <a:lnTo>
                      <a:pt x="3181" y="3305"/>
                    </a:lnTo>
                    <a:lnTo>
                      <a:pt x="3181" y="3333"/>
                    </a:lnTo>
                    <a:lnTo>
                      <a:pt x="3066" y="3305"/>
                    </a:lnTo>
                    <a:lnTo>
                      <a:pt x="3038" y="3314"/>
                    </a:lnTo>
                    <a:lnTo>
                      <a:pt x="2981" y="3381"/>
                    </a:lnTo>
                    <a:lnTo>
                      <a:pt x="2943" y="3400"/>
                    </a:lnTo>
                    <a:lnTo>
                      <a:pt x="2943" y="3438"/>
                    </a:lnTo>
                    <a:lnTo>
                      <a:pt x="2962" y="3438"/>
                    </a:lnTo>
                    <a:lnTo>
                      <a:pt x="3000" y="3466"/>
                    </a:lnTo>
                    <a:lnTo>
                      <a:pt x="2819" y="3504"/>
                    </a:lnTo>
                    <a:lnTo>
                      <a:pt x="2771" y="3466"/>
                    </a:lnTo>
                    <a:lnTo>
                      <a:pt x="2819" y="3476"/>
                    </a:lnTo>
                    <a:lnTo>
                      <a:pt x="2838" y="3466"/>
                    </a:lnTo>
                    <a:lnTo>
                      <a:pt x="2857" y="3447"/>
                    </a:lnTo>
                    <a:lnTo>
                      <a:pt x="2847" y="3428"/>
                    </a:lnTo>
                    <a:lnTo>
                      <a:pt x="2828" y="3381"/>
                    </a:lnTo>
                    <a:lnTo>
                      <a:pt x="2800" y="3352"/>
                    </a:lnTo>
                    <a:lnTo>
                      <a:pt x="2790" y="3333"/>
                    </a:lnTo>
                    <a:lnTo>
                      <a:pt x="2571" y="3333"/>
                    </a:lnTo>
                    <a:lnTo>
                      <a:pt x="2609" y="3371"/>
                    </a:lnTo>
                    <a:lnTo>
                      <a:pt x="2714" y="3438"/>
                    </a:lnTo>
                    <a:lnTo>
                      <a:pt x="2714" y="3466"/>
                    </a:lnTo>
                    <a:lnTo>
                      <a:pt x="2657" y="3466"/>
                    </a:lnTo>
                    <a:lnTo>
                      <a:pt x="2562" y="3381"/>
                    </a:lnTo>
                    <a:lnTo>
                      <a:pt x="2505" y="3371"/>
                    </a:lnTo>
                    <a:lnTo>
                      <a:pt x="2524" y="3371"/>
                    </a:lnTo>
                    <a:lnTo>
                      <a:pt x="2266" y="3343"/>
                    </a:lnTo>
                    <a:lnTo>
                      <a:pt x="2028" y="3343"/>
                    </a:lnTo>
                    <a:lnTo>
                      <a:pt x="1752" y="3323"/>
                    </a:lnTo>
                    <a:lnTo>
                      <a:pt x="1638" y="3200"/>
                    </a:lnTo>
                    <a:lnTo>
                      <a:pt x="1524" y="3190"/>
                    </a:lnTo>
                    <a:lnTo>
                      <a:pt x="1333" y="3238"/>
                    </a:lnTo>
                    <a:lnTo>
                      <a:pt x="1324" y="3247"/>
                    </a:lnTo>
                    <a:lnTo>
                      <a:pt x="1295" y="3314"/>
                    </a:lnTo>
                    <a:lnTo>
                      <a:pt x="1276" y="3333"/>
                    </a:lnTo>
                    <a:lnTo>
                      <a:pt x="1257" y="3352"/>
                    </a:lnTo>
                    <a:lnTo>
                      <a:pt x="1238" y="3371"/>
                    </a:lnTo>
                    <a:lnTo>
                      <a:pt x="1209" y="3371"/>
                    </a:lnTo>
                    <a:lnTo>
                      <a:pt x="981" y="3305"/>
                    </a:lnTo>
                    <a:lnTo>
                      <a:pt x="1000" y="3285"/>
                    </a:lnTo>
                    <a:lnTo>
                      <a:pt x="1019" y="3266"/>
                    </a:lnTo>
                    <a:lnTo>
                      <a:pt x="1047" y="3266"/>
                    </a:lnTo>
                    <a:lnTo>
                      <a:pt x="1019" y="3257"/>
                    </a:lnTo>
                    <a:lnTo>
                      <a:pt x="933" y="3295"/>
                    </a:lnTo>
                    <a:lnTo>
                      <a:pt x="876" y="3371"/>
                    </a:lnTo>
                    <a:lnTo>
                      <a:pt x="866" y="3466"/>
                    </a:lnTo>
                    <a:lnTo>
                      <a:pt x="828" y="3581"/>
                    </a:lnTo>
                    <a:lnTo>
                      <a:pt x="771" y="3619"/>
                    </a:lnTo>
                    <a:lnTo>
                      <a:pt x="628" y="3628"/>
                    </a:lnTo>
                    <a:lnTo>
                      <a:pt x="581" y="3638"/>
                    </a:lnTo>
                    <a:lnTo>
                      <a:pt x="495" y="3686"/>
                    </a:lnTo>
                    <a:lnTo>
                      <a:pt x="457" y="3695"/>
                    </a:lnTo>
                    <a:lnTo>
                      <a:pt x="314" y="3609"/>
                    </a:lnTo>
                    <a:lnTo>
                      <a:pt x="276" y="3561"/>
                    </a:lnTo>
                    <a:lnTo>
                      <a:pt x="247" y="3552"/>
                    </a:lnTo>
                    <a:lnTo>
                      <a:pt x="228" y="3533"/>
                    </a:lnTo>
                    <a:lnTo>
                      <a:pt x="219" y="3447"/>
                    </a:lnTo>
                    <a:lnTo>
                      <a:pt x="209" y="3409"/>
                    </a:lnTo>
                    <a:lnTo>
                      <a:pt x="123" y="3266"/>
                    </a:lnTo>
                    <a:lnTo>
                      <a:pt x="85" y="3200"/>
                    </a:lnTo>
                    <a:lnTo>
                      <a:pt x="57" y="3114"/>
                    </a:lnTo>
                    <a:lnTo>
                      <a:pt x="0" y="2914"/>
                    </a:lnTo>
                    <a:lnTo>
                      <a:pt x="19" y="2885"/>
                    </a:lnTo>
                    <a:lnTo>
                      <a:pt x="57" y="2924"/>
                    </a:lnTo>
                    <a:lnTo>
                      <a:pt x="95" y="2904"/>
                    </a:lnTo>
                    <a:lnTo>
                      <a:pt x="162" y="2819"/>
                    </a:lnTo>
                    <a:lnTo>
                      <a:pt x="209" y="2790"/>
                    </a:lnTo>
                    <a:lnTo>
                      <a:pt x="419" y="2733"/>
                    </a:lnTo>
                    <a:lnTo>
                      <a:pt x="466" y="2733"/>
                    </a:lnTo>
                    <a:lnTo>
                      <a:pt x="628" y="2838"/>
                    </a:lnTo>
                    <a:lnTo>
                      <a:pt x="847" y="2885"/>
                    </a:lnTo>
                    <a:lnTo>
                      <a:pt x="866" y="2866"/>
                    </a:lnTo>
                    <a:lnTo>
                      <a:pt x="905" y="2809"/>
                    </a:lnTo>
                    <a:lnTo>
                      <a:pt x="923" y="2790"/>
                    </a:lnTo>
                    <a:lnTo>
                      <a:pt x="1009" y="2790"/>
                    </a:lnTo>
                    <a:lnTo>
                      <a:pt x="1028" y="2771"/>
                    </a:lnTo>
                    <a:lnTo>
                      <a:pt x="1095" y="2657"/>
                    </a:lnTo>
                    <a:lnTo>
                      <a:pt x="1181" y="2628"/>
                    </a:lnTo>
                    <a:lnTo>
                      <a:pt x="1362" y="2657"/>
                    </a:lnTo>
                    <a:lnTo>
                      <a:pt x="1362" y="2619"/>
                    </a:lnTo>
                    <a:lnTo>
                      <a:pt x="1352" y="2609"/>
                    </a:lnTo>
                    <a:lnTo>
                      <a:pt x="1343" y="2600"/>
                    </a:lnTo>
                    <a:lnTo>
                      <a:pt x="1343" y="2581"/>
                    </a:lnTo>
                    <a:lnTo>
                      <a:pt x="1333" y="2562"/>
                    </a:lnTo>
                    <a:lnTo>
                      <a:pt x="1419" y="2552"/>
                    </a:lnTo>
                    <a:lnTo>
                      <a:pt x="1447" y="2581"/>
                    </a:lnTo>
                    <a:lnTo>
                      <a:pt x="1428" y="2657"/>
                    </a:lnTo>
                    <a:lnTo>
                      <a:pt x="1457" y="2676"/>
                    </a:lnTo>
                    <a:lnTo>
                      <a:pt x="1476" y="2657"/>
                    </a:lnTo>
                    <a:lnTo>
                      <a:pt x="1495" y="2619"/>
                    </a:lnTo>
                    <a:lnTo>
                      <a:pt x="1514" y="2619"/>
                    </a:lnTo>
                    <a:lnTo>
                      <a:pt x="1524" y="2666"/>
                    </a:lnTo>
                    <a:lnTo>
                      <a:pt x="1524" y="2733"/>
                    </a:lnTo>
                    <a:lnTo>
                      <a:pt x="1533" y="2771"/>
                    </a:lnTo>
                    <a:lnTo>
                      <a:pt x="1571" y="2723"/>
                    </a:lnTo>
                    <a:lnTo>
                      <a:pt x="1600" y="2752"/>
                    </a:lnTo>
                    <a:lnTo>
                      <a:pt x="1638" y="2733"/>
                    </a:lnTo>
                    <a:lnTo>
                      <a:pt x="1667" y="2685"/>
                    </a:lnTo>
                    <a:lnTo>
                      <a:pt x="1676" y="2638"/>
                    </a:lnTo>
                    <a:lnTo>
                      <a:pt x="1676" y="2590"/>
                    </a:lnTo>
                    <a:lnTo>
                      <a:pt x="1657" y="2533"/>
                    </a:lnTo>
                    <a:lnTo>
                      <a:pt x="1647" y="2466"/>
                    </a:lnTo>
                    <a:lnTo>
                      <a:pt x="1647" y="2400"/>
                    </a:lnTo>
                    <a:lnTo>
                      <a:pt x="1705" y="2323"/>
                    </a:lnTo>
                    <a:lnTo>
                      <a:pt x="1790" y="2304"/>
                    </a:lnTo>
                    <a:lnTo>
                      <a:pt x="1952" y="2333"/>
                    </a:lnTo>
                    <a:lnTo>
                      <a:pt x="1943" y="2380"/>
                    </a:lnTo>
                    <a:lnTo>
                      <a:pt x="1914" y="2419"/>
                    </a:lnTo>
                    <a:lnTo>
                      <a:pt x="1857" y="2466"/>
                    </a:lnTo>
                    <a:lnTo>
                      <a:pt x="1866" y="2485"/>
                    </a:lnTo>
                    <a:lnTo>
                      <a:pt x="1876" y="2533"/>
                    </a:lnTo>
                    <a:lnTo>
                      <a:pt x="1847" y="2533"/>
                    </a:lnTo>
                    <a:lnTo>
                      <a:pt x="1828" y="2552"/>
                    </a:lnTo>
                    <a:lnTo>
                      <a:pt x="1819" y="2581"/>
                    </a:lnTo>
                    <a:lnTo>
                      <a:pt x="1800" y="2619"/>
                    </a:lnTo>
                    <a:lnTo>
                      <a:pt x="1914" y="2790"/>
                    </a:lnTo>
                    <a:lnTo>
                      <a:pt x="1905" y="2714"/>
                    </a:lnTo>
                    <a:lnTo>
                      <a:pt x="1905" y="2657"/>
                    </a:lnTo>
                    <a:lnTo>
                      <a:pt x="1905" y="2609"/>
                    </a:lnTo>
                    <a:lnTo>
                      <a:pt x="1933" y="2562"/>
                    </a:lnTo>
                    <a:lnTo>
                      <a:pt x="1943" y="2543"/>
                    </a:lnTo>
                    <a:lnTo>
                      <a:pt x="1981" y="2543"/>
                    </a:lnTo>
                    <a:lnTo>
                      <a:pt x="2000" y="2533"/>
                    </a:lnTo>
                    <a:lnTo>
                      <a:pt x="2009" y="2505"/>
                    </a:lnTo>
                    <a:lnTo>
                      <a:pt x="2019" y="2438"/>
                    </a:lnTo>
                    <a:lnTo>
                      <a:pt x="2028" y="2409"/>
                    </a:lnTo>
                    <a:lnTo>
                      <a:pt x="2086" y="2342"/>
                    </a:lnTo>
                    <a:lnTo>
                      <a:pt x="2143" y="2333"/>
                    </a:lnTo>
                    <a:lnTo>
                      <a:pt x="2200" y="2380"/>
                    </a:lnTo>
                    <a:lnTo>
                      <a:pt x="2247" y="2466"/>
                    </a:lnTo>
                    <a:lnTo>
                      <a:pt x="2276" y="2419"/>
                    </a:lnTo>
                    <a:lnTo>
                      <a:pt x="2314" y="2380"/>
                    </a:lnTo>
                    <a:lnTo>
                      <a:pt x="2438" y="2352"/>
                    </a:lnTo>
                    <a:lnTo>
                      <a:pt x="2562" y="2266"/>
                    </a:lnTo>
                    <a:lnTo>
                      <a:pt x="2524" y="2247"/>
                    </a:lnTo>
                    <a:lnTo>
                      <a:pt x="2381" y="2266"/>
                    </a:lnTo>
                    <a:lnTo>
                      <a:pt x="2381" y="2238"/>
                    </a:lnTo>
                    <a:lnTo>
                      <a:pt x="2467" y="2219"/>
                    </a:lnTo>
                    <a:lnTo>
                      <a:pt x="2619" y="2057"/>
                    </a:lnTo>
                    <a:lnTo>
                      <a:pt x="2695" y="2038"/>
                    </a:lnTo>
                    <a:lnTo>
                      <a:pt x="2685" y="2057"/>
                    </a:lnTo>
                    <a:lnTo>
                      <a:pt x="2666" y="2076"/>
                    </a:lnTo>
                    <a:lnTo>
                      <a:pt x="2705" y="2085"/>
                    </a:lnTo>
                    <a:lnTo>
                      <a:pt x="2743" y="2104"/>
                    </a:lnTo>
                    <a:lnTo>
                      <a:pt x="2733" y="2142"/>
                    </a:lnTo>
                    <a:lnTo>
                      <a:pt x="2733" y="2152"/>
                    </a:lnTo>
                    <a:lnTo>
                      <a:pt x="2743" y="2162"/>
                    </a:lnTo>
                    <a:lnTo>
                      <a:pt x="2714" y="2209"/>
                    </a:lnTo>
                    <a:lnTo>
                      <a:pt x="2647" y="2238"/>
                    </a:lnTo>
                    <a:lnTo>
                      <a:pt x="2628" y="2266"/>
                    </a:lnTo>
                    <a:lnTo>
                      <a:pt x="2657" y="2276"/>
                    </a:lnTo>
                    <a:lnTo>
                      <a:pt x="2685" y="2276"/>
                    </a:lnTo>
                    <a:lnTo>
                      <a:pt x="2723" y="2257"/>
                    </a:lnTo>
                    <a:lnTo>
                      <a:pt x="2752" y="2238"/>
                    </a:lnTo>
                    <a:lnTo>
                      <a:pt x="2762" y="2323"/>
                    </a:lnTo>
                    <a:lnTo>
                      <a:pt x="2781" y="2362"/>
                    </a:lnTo>
                    <a:lnTo>
                      <a:pt x="2847" y="2400"/>
                    </a:lnTo>
                    <a:lnTo>
                      <a:pt x="2943" y="2476"/>
                    </a:lnTo>
                    <a:lnTo>
                      <a:pt x="2971" y="2495"/>
                    </a:lnTo>
                    <a:lnTo>
                      <a:pt x="2971" y="2466"/>
                    </a:lnTo>
                    <a:lnTo>
                      <a:pt x="2952" y="2447"/>
                    </a:lnTo>
                    <a:lnTo>
                      <a:pt x="2924" y="2419"/>
                    </a:lnTo>
                    <a:lnTo>
                      <a:pt x="2876" y="2333"/>
                    </a:lnTo>
                    <a:lnTo>
                      <a:pt x="2933" y="2257"/>
                    </a:lnTo>
                    <a:lnTo>
                      <a:pt x="2962" y="2238"/>
                    </a:lnTo>
                    <a:lnTo>
                      <a:pt x="3000" y="2238"/>
                    </a:lnTo>
                    <a:lnTo>
                      <a:pt x="3000" y="2171"/>
                    </a:lnTo>
                    <a:lnTo>
                      <a:pt x="3038" y="2152"/>
                    </a:lnTo>
                    <a:lnTo>
                      <a:pt x="3209" y="2162"/>
                    </a:lnTo>
                    <a:lnTo>
                      <a:pt x="3371" y="2124"/>
                    </a:lnTo>
                    <a:lnTo>
                      <a:pt x="3648" y="2171"/>
                    </a:lnTo>
                    <a:lnTo>
                      <a:pt x="3828" y="2266"/>
                    </a:lnTo>
                    <a:lnTo>
                      <a:pt x="3847" y="2257"/>
                    </a:lnTo>
                    <a:lnTo>
                      <a:pt x="3876" y="2209"/>
                    </a:lnTo>
                    <a:lnTo>
                      <a:pt x="3895" y="2200"/>
                    </a:lnTo>
                    <a:lnTo>
                      <a:pt x="4047" y="2200"/>
                    </a:lnTo>
                    <a:lnTo>
                      <a:pt x="4085" y="2219"/>
                    </a:lnTo>
                    <a:lnTo>
                      <a:pt x="4133" y="2257"/>
                    </a:lnTo>
                    <a:lnTo>
                      <a:pt x="4171" y="2266"/>
                    </a:lnTo>
                    <a:lnTo>
                      <a:pt x="4209" y="2238"/>
                    </a:lnTo>
                    <a:lnTo>
                      <a:pt x="4267" y="2266"/>
                    </a:lnTo>
                    <a:lnTo>
                      <a:pt x="4486" y="2238"/>
                    </a:lnTo>
                    <a:lnTo>
                      <a:pt x="4543" y="2190"/>
                    </a:lnTo>
                    <a:lnTo>
                      <a:pt x="4543" y="2133"/>
                    </a:lnTo>
                    <a:lnTo>
                      <a:pt x="4505" y="2085"/>
                    </a:lnTo>
                    <a:lnTo>
                      <a:pt x="4448" y="2076"/>
                    </a:lnTo>
                    <a:lnTo>
                      <a:pt x="4466" y="2009"/>
                    </a:lnTo>
                    <a:lnTo>
                      <a:pt x="4486" y="1990"/>
                    </a:lnTo>
                    <a:lnTo>
                      <a:pt x="4514" y="1971"/>
                    </a:lnTo>
                    <a:lnTo>
                      <a:pt x="4552" y="1943"/>
                    </a:lnTo>
                    <a:lnTo>
                      <a:pt x="4581" y="1885"/>
                    </a:lnTo>
                    <a:lnTo>
                      <a:pt x="4666" y="1647"/>
                    </a:lnTo>
                    <a:lnTo>
                      <a:pt x="4666" y="1476"/>
                    </a:lnTo>
                    <a:lnTo>
                      <a:pt x="4609" y="1409"/>
                    </a:lnTo>
                    <a:lnTo>
                      <a:pt x="4524" y="1419"/>
                    </a:lnTo>
                    <a:lnTo>
                      <a:pt x="4457" y="1485"/>
                    </a:lnTo>
                    <a:lnTo>
                      <a:pt x="4457" y="1514"/>
                    </a:lnTo>
                    <a:lnTo>
                      <a:pt x="4476" y="1514"/>
                    </a:lnTo>
                    <a:lnTo>
                      <a:pt x="4476" y="1552"/>
                    </a:lnTo>
                    <a:lnTo>
                      <a:pt x="4171" y="1809"/>
                    </a:lnTo>
                    <a:lnTo>
                      <a:pt x="4067" y="1857"/>
                    </a:lnTo>
                    <a:lnTo>
                      <a:pt x="3495" y="1743"/>
                    </a:lnTo>
                    <a:lnTo>
                      <a:pt x="3352" y="1619"/>
                    </a:lnTo>
                    <a:lnTo>
                      <a:pt x="3333" y="1609"/>
                    </a:lnTo>
                    <a:lnTo>
                      <a:pt x="3324" y="1619"/>
                    </a:lnTo>
                    <a:lnTo>
                      <a:pt x="3295" y="1638"/>
                    </a:lnTo>
                    <a:lnTo>
                      <a:pt x="3104" y="1666"/>
                    </a:lnTo>
                    <a:lnTo>
                      <a:pt x="3057" y="1647"/>
                    </a:lnTo>
                    <a:lnTo>
                      <a:pt x="3019" y="1600"/>
                    </a:lnTo>
                    <a:lnTo>
                      <a:pt x="3047" y="1571"/>
                    </a:lnTo>
                    <a:lnTo>
                      <a:pt x="3104" y="1562"/>
                    </a:lnTo>
                    <a:lnTo>
                      <a:pt x="3152" y="1514"/>
                    </a:lnTo>
                    <a:lnTo>
                      <a:pt x="3171" y="1542"/>
                    </a:lnTo>
                    <a:lnTo>
                      <a:pt x="3181" y="1552"/>
                    </a:lnTo>
                    <a:lnTo>
                      <a:pt x="3219" y="1552"/>
                    </a:lnTo>
                    <a:lnTo>
                      <a:pt x="3219" y="1514"/>
                    </a:lnTo>
                    <a:lnTo>
                      <a:pt x="3171" y="1485"/>
                    </a:lnTo>
                    <a:lnTo>
                      <a:pt x="3124" y="1476"/>
                    </a:lnTo>
                    <a:lnTo>
                      <a:pt x="3028" y="1514"/>
                    </a:lnTo>
                    <a:lnTo>
                      <a:pt x="3047" y="1447"/>
                    </a:lnTo>
                    <a:lnTo>
                      <a:pt x="3086" y="1371"/>
                    </a:lnTo>
                    <a:lnTo>
                      <a:pt x="3152" y="1285"/>
                    </a:lnTo>
                    <a:lnTo>
                      <a:pt x="3247" y="1238"/>
                    </a:lnTo>
                    <a:lnTo>
                      <a:pt x="3285" y="1200"/>
                    </a:lnTo>
                    <a:lnTo>
                      <a:pt x="3276" y="1123"/>
                    </a:lnTo>
                    <a:lnTo>
                      <a:pt x="3305" y="1114"/>
                    </a:lnTo>
                    <a:lnTo>
                      <a:pt x="3381" y="1123"/>
                    </a:lnTo>
                    <a:lnTo>
                      <a:pt x="3400" y="1104"/>
                    </a:lnTo>
                    <a:lnTo>
                      <a:pt x="3457" y="990"/>
                    </a:lnTo>
                    <a:lnTo>
                      <a:pt x="3505" y="952"/>
                    </a:lnTo>
                    <a:lnTo>
                      <a:pt x="3733" y="885"/>
                    </a:lnTo>
                    <a:lnTo>
                      <a:pt x="3924" y="733"/>
                    </a:lnTo>
                    <a:lnTo>
                      <a:pt x="3990" y="647"/>
                    </a:lnTo>
                    <a:lnTo>
                      <a:pt x="4124" y="581"/>
                    </a:lnTo>
                    <a:lnTo>
                      <a:pt x="4171" y="524"/>
                    </a:lnTo>
                    <a:lnTo>
                      <a:pt x="4162" y="524"/>
                    </a:lnTo>
                    <a:lnTo>
                      <a:pt x="4152" y="514"/>
                    </a:lnTo>
                    <a:lnTo>
                      <a:pt x="4152" y="495"/>
                    </a:lnTo>
                    <a:lnTo>
                      <a:pt x="4190" y="504"/>
                    </a:lnTo>
                    <a:lnTo>
                      <a:pt x="4238" y="552"/>
                    </a:lnTo>
                    <a:lnTo>
                      <a:pt x="4267" y="562"/>
                    </a:lnTo>
                    <a:lnTo>
                      <a:pt x="4247" y="485"/>
                    </a:lnTo>
                    <a:lnTo>
                      <a:pt x="4238" y="457"/>
                    </a:lnTo>
                    <a:lnTo>
                      <a:pt x="4362" y="390"/>
                    </a:lnTo>
                    <a:lnTo>
                      <a:pt x="4628" y="304"/>
                    </a:lnTo>
                    <a:lnTo>
                      <a:pt x="4704" y="257"/>
                    </a:lnTo>
                    <a:lnTo>
                      <a:pt x="4752" y="228"/>
                    </a:lnTo>
                    <a:lnTo>
                      <a:pt x="4781" y="200"/>
                    </a:lnTo>
                    <a:lnTo>
                      <a:pt x="4829" y="76"/>
                    </a:lnTo>
                    <a:lnTo>
                      <a:pt x="4857" y="38"/>
                    </a:lnTo>
                    <a:lnTo>
                      <a:pt x="4914" y="0"/>
                    </a:lnTo>
                    <a:lnTo>
                      <a:pt x="4933" y="66"/>
                    </a:lnTo>
                    <a:lnTo>
                      <a:pt x="4933" y="200"/>
                    </a:lnTo>
                    <a:lnTo>
                      <a:pt x="4933" y="257"/>
                    </a:lnTo>
                    <a:lnTo>
                      <a:pt x="4914" y="333"/>
                    </a:lnTo>
                    <a:lnTo>
                      <a:pt x="4914" y="361"/>
                    </a:lnTo>
                    <a:lnTo>
                      <a:pt x="4924" y="381"/>
                    </a:lnTo>
                    <a:lnTo>
                      <a:pt x="4924" y="409"/>
                    </a:lnTo>
                    <a:lnTo>
                      <a:pt x="4905" y="428"/>
                    </a:lnTo>
                    <a:lnTo>
                      <a:pt x="4857" y="466"/>
                    </a:lnTo>
                    <a:lnTo>
                      <a:pt x="4829" y="514"/>
                    </a:lnTo>
                    <a:lnTo>
                      <a:pt x="4829" y="542"/>
                    </a:lnTo>
                    <a:lnTo>
                      <a:pt x="4829" y="571"/>
                    </a:lnTo>
                    <a:lnTo>
                      <a:pt x="4847" y="600"/>
                    </a:lnTo>
                    <a:lnTo>
                      <a:pt x="4886" y="647"/>
                    </a:lnTo>
                    <a:lnTo>
                      <a:pt x="4895" y="666"/>
                    </a:lnTo>
                    <a:lnTo>
                      <a:pt x="4905" y="676"/>
                    </a:lnTo>
                    <a:lnTo>
                      <a:pt x="5076" y="619"/>
                    </a:lnTo>
                    <a:lnTo>
                      <a:pt x="5152" y="619"/>
                    </a:lnTo>
                    <a:lnTo>
                      <a:pt x="5171" y="638"/>
                    </a:lnTo>
                    <a:lnTo>
                      <a:pt x="5190" y="666"/>
                    </a:lnTo>
                    <a:lnTo>
                      <a:pt x="5219" y="771"/>
                    </a:lnTo>
                    <a:lnTo>
                      <a:pt x="5343" y="1009"/>
                    </a:lnTo>
                    <a:lnTo>
                      <a:pt x="5400" y="1085"/>
                    </a:lnTo>
                    <a:lnTo>
                      <a:pt x="5409" y="1114"/>
                    </a:lnTo>
                    <a:lnTo>
                      <a:pt x="5428" y="1133"/>
                    </a:lnTo>
                    <a:lnTo>
                      <a:pt x="5438" y="1143"/>
                    </a:lnTo>
                    <a:lnTo>
                      <a:pt x="5457" y="1152"/>
                    </a:lnTo>
                    <a:lnTo>
                      <a:pt x="5476" y="1161"/>
                    </a:lnTo>
                    <a:lnTo>
                      <a:pt x="5581" y="1295"/>
                    </a:lnTo>
                    <a:lnTo>
                      <a:pt x="5590" y="1324"/>
                    </a:lnTo>
                    <a:lnTo>
                      <a:pt x="5600" y="1362"/>
                    </a:lnTo>
                    <a:lnTo>
                      <a:pt x="5609" y="1390"/>
                    </a:lnTo>
                    <a:lnTo>
                      <a:pt x="5647" y="1523"/>
                    </a:lnTo>
                    <a:lnTo>
                      <a:pt x="5647" y="1552"/>
                    </a:lnTo>
                    <a:lnTo>
                      <a:pt x="5647" y="1590"/>
                    </a:lnTo>
                    <a:lnTo>
                      <a:pt x="5638" y="1628"/>
                    </a:lnTo>
                    <a:lnTo>
                      <a:pt x="5581" y="1733"/>
                    </a:lnTo>
                    <a:lnTo>
                      <a:pt x="5571" y="1752"/>
                    </a:lnTo>
                    <a:lnTo>
                      <a:pt x="5571" y="1771"/>
                    </a:lnTo>
                    <a:lnTo>
                      <a:pt x="5562" y="1800"/>
                    </a:lnTo>
                    <a:lnTo>
                      <a:pt x="5562" y="1828"/>
                    </a:lnTo>
                    <a:lnTo>
                      <a:pt x="5562" y="1866"/>
                    </a:lnTo>
                    <a:lnTo>
                      <a:pt x="5571" y="1914"/>
                    </a:lnTo>
                    <a:lnTo>
                      <a:pt x="5600" y="2019"/>
                    </a:lnTo>
                    <a:lnTo>
                      <a:pt x="5609" y="2066"/>
                    </a:lnTo>
                    <a:lnTo>
                      <a:pt x="5629" y="2085"/>
                    </a:lnTo>
                    <a:lnTo>
                      <a:pt x="5667" y="2124"/>
                    </a:lnTo>
                    <a:lnTo>
                      <a:pt x="5686" y="2142"/>
                    </a:lnTo>
                    <a:lnTo>
                      <a:pt x="5724" y="2209"/>
                    </a:lnTo>
                    <a:lnTo>
                      <a:pt x="5733" y="2219"/>
                    </a:lnTo>
                    <a:lnTo>
                      <a:pt x="5752" y="2247"/>
                    </a:lnTo>
                    <a:lnTo>
                      <a:pt x="5762" y="2257"/>
                    </a:lnTo>
                    <a:lnTo>
                      <a:pt x="5762" y="2285"/>
                    </a:lnTo>
                    <a:lnTo>
                      <a:pt x="5762" y="2295"/>
                    </a:lnTo>
                    <a:lnTo>
                      <a:pt x="5762" y="2333"/>
                    </a:lnTo>
                    <a:lnTo>
                      <a:pt x="5914" y="2466"/>
                    </a:lnTo>
                    <a:lnTo>
                      <a:pt x="5971" y="2505"/>
                    </a:lnTo>
                    <a:lnTo>
                      <a:pt x="6038" y="2533"/>
                    </a:lnTo>
                    <a:lnTo>
                      <a:pt x="6181" y="2533"/>
                    </a:lnTo>
                    <a:lnTo>
                      <a:pt x="6190" y="2581"/>
                    </a:lnTo>
                    <a:lnTo>
                      <a:pt x="6371" y="2695"/>
                    </a:lnTo>
                    <a:lnTo>
                      <a:pt x="6400" y="2704"/>
                    </a:lnTo>
                    <a:lnTo>
                      <a:pt x="6562" y="2714"/>
                    </a:lnTo>
                    <a:lnTo>
                      <a:pt x="6581" y="2723"/>
                    </a:lnTo>
                    <a:lnTo>
                      <a:pt x="6657" y="2800"/>
                    </a:lnTo>
                    <a:lnTo>
                      <a:pt x="6695" y="2809"/>
                    </a:lnTo>
                    <a:lnTo>
                      <a:pt x="7343" y="2609"/>
                    </a:lnTo>
                    <a:lnTo>
                      <a:pt x="7371" y="2619"/>
                    </a:lnTo>
                    <a:lnTo>
                      <a:pt x="7467" y="2666"/>
                    </a:lnTo>
                    <a:lnTo>
                      <a:pt x="7943" y="2676"/>
                    </a:lnTo>
                    <a:lnTo>
                      <a:pt x="8533" y="2704"/>
                    </a:lnTo>
                    <a:lnTo>
                      <a:pt x="8552" y="2714"/>
                    </a:lnTo>
                    <a:lnTo>
                      <a:pt x="8562" y="2733"/>
                    </a:lnTo>
                    <a:lnTo>
                      <a:pt x="8571" y="2761"/>
                    </a:lnTo>
                    <a:lnTo>
                      <a:pt x="8571" y="2790"/>
                    </a:lnTo>
                    <a:lnTo>
                      <a:pt x="8571" y="2828"/>
                    </a:lnTo>
                    <a:lnTo>
                      <a:pt x="8552" y="2866"/>
                    </a:lnTo>
                    <a:lnTo>
                      <a:pt x="8533" y="2895"/>
                    </a:lnTo>
                    <a:lnTo>
                      <a:pt x="8305" y="3152"/>
                    </a:lnTo>
                    <a:lnTo>
                      <a:pt x="8200" y="3343"/>
                    </a:lnTo>
                    <a:lnTo>
                      <a:pt x="8171" y="3447"/>
                    </a:lnTo>
                    <a:lnTo>
                      <a:pt x="8162" y="3476"/>
                    </a:lnTo>
                    <a:lnTo>
                      <a:pt x="8162" y="3514"/>
                    </a:lnTo>
                    <a:lnTo>
                      <a:pt x="8171" y="3581"/>
                    </a:lnTo>
                    <a:lnTo>
                      <a:pt x="8171" y="3638"/>
                    </a:lnTo>
                    <a:lnTo>
                      <a:pt x="8171" y="3676"/>
                    </a:lnTo>
                    <a:lnTo>
                      <a:pt x="8162" y="3704"/>
                    </a:lnTo>
                    <a:lnTo>
                      <a:pt x="8152" y="3724"/>
                    </a:lnTo>
                    <a:lnTo>
                      <a:pt x="8124" y="3771"/>
                    </a:lnTo>
                    <a:lnTo>
                      <a:pt x="8067" y="3828"/>
                    </a:lnTo>
                    <a:lnTo>
                      <a:pt x="7524" y="4076"/>
                    </a:lnTo>
                    <a:lnTo>
                      <a:pt x="6895" y="4486"/>
                    </a:lnTo>
                    <a:lnTo>
                      <a:pt x="6571" y="4600"/>
                    </a:lnTo>
                    <a:lnTo>
                      <a:pt x="6514" y="4638"/>
                    </a:lnTo>
                    <a:lnTo>
                      <a:pt x="6286" y="4914"/>
                    </a:lnTo>
                    <a:lnTo>
                      <a:pt x="5990" y="5200"/>
                    </a:lnTo>
                    <a:lnTo>
                      <a:pt x="5847" y="5381"/>
                    </a:lnTo>
                    <a:lnTo>
                      <a:pt x="5847" y="5324"/>
                    </a:lnTo>
                    <a:lnTo>
                      <a:pt x="5857" y="5304"/>
                    </a:lnTo>
                    <a:lnTo>
                      <a:pt x="5847" y="5286"/>
                    </a:lnTo>
                    <a:lnTo>
                      <a:pt x="5847" y="5266"/>
                    </a:lnTo>
                    <a:lnTo>
                      <a:pt x="5819" y="5247"/>
                    </a:lnTo>
                    <a:lnTo>
                      <a:pt x="5800" y="5238"/>
                    </a:lnTo>
                    <a:lnTo>
                      <a:pt x="5705" y="5219"/>
                    </a:lnTo>
                    <a:lnTo>
                      <a:pt x="5686" y="5228"/>
                    </a:lnTo>
                    <a:lnTo>
                      <a:pt x="5600" y="5276"/>
                    </a:lnTo>
                    <a:lnTo>
                      <a:pt x="5419" y="5286"/>
                    </a:lnTo>
                    <a:lnTo>
                      <a:pt x="5295" y="532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36" name="Freeform 7">
                <a:extLst>
                  <a:ext uri="{FF2B5EF4-FFF2-40B4-BE49-F238E27FC236}">
                    <a16:creationId xmlns:a16="http://schemas.microsoft.com/office/drawing/2014/main" id="{1EBD1620-F8E9-4947-8685-5EBEEC79D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6313" y="1574800"/>
                <a:ext cx="2571750" cy="2627313"/>
              </a:xfrm>
              <a:custGeom>
                <a:avLst/>
                <a:gdLst>
                  <a:gd name="T0" fmla="*/ 1803177 w 7144"/>
                  <a:gd name="T1" fmla="*/ 1714811 h 7296"/>
                  <a:gd name="T2" fmla="*/ 1707420 w 7144"/>
                  <a:gd name="T3" fmla="*/ 1793674 h 7296"/>
                  <a:gd name="T4" fmla="*/ 1724340 w 7144"/>
                  <a:gd name="T5" fmla="*/ 1635949 h 7296"/>
                  <a:gd name="T6" fmla="*/ 1624983 w 7144"/>
                  <a:gd name="T7" fmla="*/ 1608221 h 7296"/>
                  <a:gd name="T8" fmla="*/ 1470909 w 7144"/>
                  <a:gd name="T9" fmla="*/ 1639190 h 7296"/>
                  <a:gd name="T10" fmla="*/ 1408991 w 7144"/>
                  <a:gd name="T11" fmla="*/ 1652874 h 7296"/>
                  <a:gd name="T12" fmla="*/ 1333753 w 7144"/>
                  <a:gd name="T13" fmla="*/ 1491908 h 7296"/>
                  <a:gd name="T14" fmla="*/ 1268596 w 7144"/>
                  <a:gd name="T15" fmla="*/ 1690685 h 7296"/>
                  <a:gd name="T16" fmla="*/ 1244476 w 7144"/>
                  <a:gd name="T17" fmla="*/ 1526117 h 7296"/>
                  <a:gd name="T18" fmla="*/ 1059443 w 7144"/>
                  <a:gd name="T19" fmla="*/ 1649633 h 7296"/>
                  <a:gd name="T20" fmla="*/ 867210 w 7144"/>
                  <a:gd name="T21" fmla="*/ 1728495 h 7296"/>
                  <a:gd name="T22" fmla="*/ 637538 w 7144"/>
                  <a:gd name="T23" fmla="*/ 1762705 h 7296"/>
                  <a:gd name="T24" fmla="*/ 404626 w 7144"/>
                  <a:gd name="T25" fmla="*/ 1803757 h 7296"/>
                  <a:gd name="T26" fmla="*/ 106196 w 7144"/>
                  <a:gd name="T27" fmla="*/ 1611822 h 7296"/>
                  <a:gd name="T28" fmla="*/ 421545 w 7144"/>
                  <a:gd name="T29" fmla="*/ 1632348 h 7296"/>
                  <a:gd name="T30" fmla="*/ 339108 w 7144"/>
                  <a:gd name="T31" fmla="*/ 1478224 h 7296"/>
                  <a:gd name="T32" fmla="*/ 301669 w 7144"/>
                  <a:gd name="T33" fmla="*/ 1251719 h 7296"/>
                  <a:gd name="T34" fmla="*/ 723215 w 7144"/>
                  <a:gd name="T35" fmla="*/ 1505592 h 7296"/>
                  <a:gd name="T36" fmla="*/ 894929 w 7144"/>
                  <a:gd name="T37" fmla="*/ 1413045 h 7296"/>
                  <a:gd name="T38" fmla="*/ 922288 w 7144"/>
                  <a:gd name="T39" fmla="*/ 1292771 h 7296"/>
                  <a:gd name="T40" fmla="*/ 586059 w 7144"/>
                  <a:gd name="T41" fmla="*/ 1234434 h 7296"/>
                  <a:gd name="T42" fmla="*/ 736894 w 7144"/>
                  <a:gd name="T43" fmla="*/ 1042499 h 7296"/>
                  <a:gd name="T44" fmla="*/ 610179 w 7144"/>
                  <a:gd name="T45" fmla="*/ 912141 h 7296"/>
                  <a:gd name="T46" fmla="*/ 826171 w 7144"/>
                  <a:gd name="T47" fmla="*/ 853805 h 7296"/>
                  <a:gd name="T48" fmla="*/ 764253 w 7144"/>
                  <a:gd name="T49" fmla="*/ 610375 h 7296"/>
                  <a:gd name="T50" fmla="*/ 764253 w 7144"/>
                  <a:gd name="T51" fmla="*/ 483259 h 7296"/>
                  <a:gd name="T52" fmla="*/ 1124601 w 7144"/>
                  <a:gd name="T53" fmla="*/ 696079 h 7296"/>
                  <a:gd name="T54" fmla="*/ 1151960 w 7144"/>
                  <a:gd name="T55" fmla="*/ 768100 h 7296"/>
                  <a:gd name="T56" fmla="*/ 1155200 w 7144"/>
                  <a:gd name="T57" fmla="*/ 932667 h 7296"/>
                  <a:gd name="T58" fmla="*/ 1282275 w 7144"/>
                  <a:gd name="T59" fmla="*/ 750815 h 7296"/>
                  <a:gd name="T60" fmla="*/ 1402151 w 7144"/>
                  <a:gd name="T61" fmla="*/ 970478 h 7296"/>
                  <a:gd name="T62" fmla="*/ 1494668 w 7144"/>
                  <a:gd name="T63" fmla="*/ 946351 h 7296"/>
                  <a:gd name="T64" fmla="*/ 1501507 w 7144"/>
                  <a:gd name="T65" fmla="*/ 1093994 h 7296"/>
                  <a:gd name="T66" fmla="*/ 1491428 w 7144"/>
                  <a:gd name="T67" fmla="*/ 761258 h 7296"/>
                  <a:gd name="T68" fmla="*/ 1158799 w 7144"/>
                  <a:gd name="T69" fmla="*/ 500543 h 7296"/>
                  <a:gd name="T70" fmla="*/ 1436350 w 7144"/>
                  <a:gd name="T71" fmla="*/ 418080 h 7296"/>
                  <a:gd name="T72" fmla="*/ 1484588 w 7144"/>
                  <a:gd name="T73" fmla="*/ 284482 h 7296"/>
                  <a:gd name="T74" fmla="*/ 1350673 w 7144"/>
                  <a:gd name="T75" fmla="*/ 198777 h 7296"/>
                  <a:gd name="T76" fmla="*/ 1206678 w 7144"/>
                  <a:gd name="T77" fmla="*/ 222904 h 7296"/>
                  <a:gd name="T78" fmla="*/ 1052603 w 7144"/>
                  <a:gd name="T79" fmla="*/ 116313 h 7296"/>
                  <a:gd name="T80" fmla="*/ 1203438 w 7144"/>
                  <a:gd name="T81" fmla="*/ 78863 h 7296"/>
                  <a:gd name="T82" fmla="*/ 1395311 w 7144"/>
                  <a:gd name="T83" fmla="*/ 30609 h 7296"/>
                  <a:gd name="T84" fmla="*/ 1583945 w 7144"/>
                  <a:gd name="T85" fmla="*/ 129997 h 7296"/>
                  <a:gd name="T86" fmla="*/ 1669622 w 7144"/>
                  <a:gd name="T87" fmla="*/ 346059 h 7296"/>
                  <a:gd name="T88" fmla="*/ 1837736 w 7144"/>
                  <a:gd name="T89" fmla="*/ 356502 h 7296"/>
                  <a:gd name="T90" fmla="*/ 1937092 w 7144"/>
                  <a:gd name="T91" fmla="*/ 486860 h 7296"/>
                  <a:gd name="T92" fmla="*/ 2029609 w 7144"/>
                  <a:gd name="T93" fmla="*/ 627660 h 7296"/>
                  <a:gd name="T94" fmla="*/ 2105206 w 7144"/>
                  <a:gd name="T95" fmla="*/ 778543 h 7296"/>
                  <a:gd name="T96" fmla="*/ 2159924 w 7144"/>
                  <a:gd name="T97" fmla="*/ 737131 h 7296"/>
                  <a:gd name="T98" fmla="*/ 2153085 w 7144"/>
                  <a:gd name="T99" fmla="*/ 929426 h 7296"/>
                  <a:gd name="T100" fmla="*/ 2321199 w 7144"/>
                  <a:gd name="T101" fmla="*/ 1176097 h 7296"/>
                  <a:gd name="T102" fmla="*/ 2118886 w 7144"/>
                  <a:gd name="T103" fmla="*/ 1344265 h 7296"/>
                  <a:gd name="T104" fmla="*/ 2077487 w 7144"/>
                  <a:gd name="T105" fmla="*/ 1341024 h 7296"/>
                  <a:gd name="T106" fmla="*/ 2262881 w 7144"/>
                  <a:gd name="T107" fmla="*/ 1519275 h 7296"/>
                  <a:gd name="T108" fmla="*/ 2331278 w 7144"/>
                  <a:gd name="T109" fmla="*/ 1749021 h 7296"/>
                  <a:gd name="T110" fmla="*/ 2447914 w 7144"/>
                  <a:gd name="T111" fmla="*/ 2136492 h 7296"/>
                  <a:gd name="T112" fmla="*/ 2506232 w 7144"/>
                  <a:gd name="T113" fmla="*/ 2359396 h 7296"/>
                  <a:gd name="T114" fmla="*/ 2420555 w 7144"/>
                  <a:gd name="T115" fmla="*/ 2537647 h 7296"/>
                  <a:gd name="T116" fmla="*/ 2351798 w 7144"/>
                  <a:gd name="T117" fmla="*/ 2345712 h 7296"/>
                  <a:gd name="T118" fmla="*/ 2290240 w 7144"/>
                  <a:gd name="T119" fmla="*/ 2105523 h 7296"/>
                  <a:gd name="T120" fmla="*/ 2112046 w 7144"/>
                  <a:gd name="T121" fmla="*/ 1868936 h 729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44" h="7296">
                    <a:moveTo>
                      <a:pt x="5714" y="4990"/>
                    </a:moveTo>
                    <a:lnTo>
                      <a:pt x="5514" y="5057"/>
                    </a:lnTo>
                    <a:lnTo>
                      <a:pt x="5448" y="5057"/>
                    </a:lnTo>
                    <a:lnTo>
                      <a:pt x="5305" y="5028"/>
                    </a:lnTo>
                    <a:lnTo>
                      <a:pt x="5181" y="5057"/>
                    </a:lnTo>
                    <a:lnTo>
                      <a:pt x="5143" y="5057"/>
                    </a:lnTo>
                    <a:lnTo>
                      <a:pt x="5190" y="4981"/>
                    </a:lnTo>
                    <a:lnTo>
                      <a:pt x="5229" y="4923"/>
                    </a:lnTo>
                    <a:lnTo>
                      <a:pt x="5152" y="4857"/>
                    </a:lnTo>
                    <a:lnTo>
                      <a:pt x="5133" y="4800"/>
                    </a:lnTo>
                    <a:lnTo>
                      <a:pt x="5114" y="4724"/>
                    </a:lnTo>
                    <a:lnTo>
                      <a:pt x="5095" y="4752"/>
                    </a:lnTo>
                    <a:lnTo>
                      <a:pt x="5067" y="4762"/>
                    </a:lnTo>
                    <a:lnTo>
                      <a:pt x="5038" y="4762"/>
                    </a:lnTo>
                    <a:lnTo>
                      <a:pt x="5009" y="4762"/>
                    </a:lnTo>
                    <a:lnTo>
                      <a:pt x="5019" y="4828"/>
                    </a:lnTo>
                    <a:lnTo>
                      <a:pt x="5000" y="4847"/>
                    </a:lnTo>
                    <a:lnTo>
                      <a:pt x="4971" y="4847"/>
                    </a:lnTo>
                    <a:lnTo>
                      <a:pt x="4952" y="4828"/>
                    </a:lnTo>
                    <a:lnTo>
                      <a:pt x="4933" y="4781"/>
                    </a:lnTo>
                    <a:lnTo>
                      <a:pt x="4895" y="4666"/>
                    </a:lnTo>
                    <a:lnTo>
                      <a:pt x="4866" y="4628"/>
                    </a:lnTo>
                    <a:lnTo>
                      <a:pt x="4876" y="4714"/>
                    </a:lnTo>
                    <a:lnTo>
                      <a:pt x="4876" y="4781"/>
                    </a:lnTo>
                    <a:lnTo>
                      <a:pt x="4857" y="4838"/>
                    </a:lnTo>
                    <a:lnTo>
                      <a:pt x="4828" y="4895"/>
                    </a:lnTo>
                    <a:lnTo>
                      <a:pt x="4790" y="4943"/>
                    </a:lnTo>
                    <a:lnTo>
                      <a:pt x="4771" y="4952"/>
                    </a:lnTo>
                    <a:lnTo>
                      <a:pt x="4752" y="4962"/>
                    </a:lnTo>
                    <a:lnTo>
                      <a:pt x="4743" y="4981"/>
                    </a:lnTo>
                    <a:lnTo>
                      <a:pt x="4733" y="5028"/>
                    </a:lnTo>
                    <a:lnTo>
                      <a:pt x="4714" y="5076"/>
                    </a:lnTo>
                    <a:lnTo>
                      <a:pt x="4695" y="5095"/>
                    </a:lnTo>
                    <a:lnTo>
                      <a:pt x="4619" y="5104"/>
                    </a:lnTo>
                    <a:lnTo>
                      <a:pt x="4590" y="5085"/>
                    </a:lnTo>
                    <a:lnTo>
                      <a:pt x="4533" y="5000"/>
                    </a:lnTo>
                    <a:lnTo>
                      <a:pt x="4419" y="4895"/>
                    </a:lnTo>
                    <a:lnTo>
                      <a:pt x="4333" y="4847"/>
                    </a:lnTo>
                    <a:lnTo>
                      <a:pt x="4324" y="4809"/>
                    </a:lnTo>
                    <a:lnTo>
                      <a:pt x="4362" y="4724"/>
                    </a:lnTo>
                    <a:lnTo>
                      <a:pt x="4400" y="4695"/>
                    </a:lnTo>
                    <a:lnTo>
                      <a:pt x="4628" y="4647"/>
                    </a:lnTo>
                    <a:lnTo>
                      <a:pt x="4724" y="4581"/>
                    </a:lnTo>
                    <a:lnTo>
                      <a:pt x="4771" y="4562"/>
                    </a:lnTo>
                    <a:lnTo>
                      <a:pt x="4790" y="4543"/>
                    </a:lnTo>
                    <a:lnTo>
                      <a:pt x="4800" y="4495"/>
                    </a:lnTo>
                    <a:lnTo>
                      <a:pt x="4800" y="4438"/>
                    </a:lnTo>
                    <a:lnTo>
                      <a:pt x="4800" y="4390"/>
                    </a:lnTo>
                    <a:lnTo>
                      <a:pt x="4819" y="4361"/>
                    </a:lnTo>
                    <a:lnTo>
                      <a:pt x="4838" y="4333"/>
                    </a:lnTo>
                    <a:lnTo>
                      <a:pt x="4886" y="4295"/>
                    </a:lnTo>
                    <a:lnTo>
                      <a:pt x="4828" y="4314"/>
                    </a:lnTo>
                    <a:lnTo>
                      <a:pt x="4676" y="4533"/>
                    </a:lnTo>
                    <a:lnTo>
                      <a:pt x="4610" y="4590"/>
                    </a:lnTo>
                    <a:lnTo>
                      <a:pt x="4543" y="4619"/>
                    </a:lnTo>
                    <a:lnTo>
                      <a:pt x="4400" y="4628"/>
                    </a:lnTo>
                    <a:lnTo>
                      <a:pt x="4400" y="4600"/>
                    </a:lnTo>
                    <a:lnTo>
                      <a:pt x="4485" y="4533"/>
                    </a:lnTo>
                    <a:lnTo>
                      <a:pt x="4514" y="4504"/>
                    </a:lnTo>
                    <a:lnTo>
                      <a:pt x="4514" y="4466"/>
                    </a:lnTo>
                    <a:lnTo>
                      <a:pt x="4476" y="4466"/>
                    </a:lnTo>
                    <a:lnTo>
                      <a:pt x="4438" y="4495"/>
                    </a:lnTo>
                    <a:lnTo>
                      <a:pt x="4390" y="4562"/>
                    </a:lnTo>
                    <a:lnTo>
                      <a:pt x="4352" y="4581"/>
                    </a:lnTo>
                    <a:lnTo>
                      <a:pt x="4324" y="4562"/>
                    </a:lnTo>
                    <a:lnTo>
                      <a:pt x="4295" y="4533"/>
                    </a:lnTo>
                    <a:lnTo>
                      <a:pt x="4267" y="4533"/>
                    </a:lnTo>
                    <a:lnTo>
                      <a:pt x="4267" y="4562"/>
                    </a:lnTo>
                    <a:lnTo>
                      <a:pt x="4286" y="4600"/>
                    </a:lnTo>
                    <a:lnTo>
                      <a:pt x="4276" y="4647"/>
                    </a:lnTo>
                    <a:lnTo>
                      <a:pt x="4247" y="4685"/>
                    </a:lnTo>
                    <a:lnTo>
                      <a:pt x="4133" y="4724"/>
                    </a:lnTo>
                    <a:lnTo>
                      <a:pt x="4105" y="4714"/>
                    </a:lnTo>
                    <a:lnTo>
                      <a:pt x="4086" y="4628"/>
                    </a:lnTo>
                    <a:lnTo>
                      <a:pt x="4086" y="4552"/>
                    </a:lnTo>
                    <a:lnTo>
                      <a:pt x="4095" y="4486"/>
                    </a:lnTo>
                    <a:lnTo>
                      <a:pt x="4095" y="4428"/>
                    </a:lnTo>
                    <a:lnTo>
                      <a:pt x="4066" y="4352"/>
                    </a:lnTo>
                    <a:lnTo>
                      <a:pt x="4028" y="4181"/>
                    </a:lnTo>
                    <a:lnTo>
                      <a:pt x="4000" y="4114"/>
                    </a:lnTo>
                    <a:lnTo>
                      <a:pt x="3981" y="4162"/>
                    </a:lnTo>
                    <a:lnTo>
                      <a:pt x="3981" y="4190"/>
                    </a:lnTo>
                    <a:lnTo>
                      <a:pt x="3981" y="4238"/>
                    </a:lnTo>
                    <a:lnTo>
                      <a:pt x="3981" y="4295"/>
                    </a:lnTo>
                    <a:lnTo>
                      <a:pt x="4009" y="4400"/>
                    </a:lnTo>
                    <a:lnTo>
                      <a:pt x="4009" y="4438"/>
                    </a:lnTo>
                    <a:lnTo>
                      <a:pt x="4000" y="4476"/>
                    </a:lnTo>
                    <a:lnTo>
                      <a:pt x="3962" y="4562"/>
                    </a:lnTo>
                    <a:lnTo>
                      <a:pt x="3943" y="4590"/>
                    </a:lnTo>
                    <a:lnTo>
                      <a:pt x="3914" y="4590"/>
                    </a:lnTo>
                    <a:lnTo>
                      <a:pt x="3886" y="4552"/>
                    </a:lnTo>
                    <a:lnTo>
                      <a:pt x="3848" y="4457"/>
                    </a:lnTo>
                    <a:lnTo>
                      <a:pt x="3828" y="4447"/>
                    </a:lnTo>
                    <a:lnTo>
                      <a:pt x="3819" y="4571"/>
                    </a:lnTo>
                    <a:lnTo>
                      <a:pt x="3800" y="4609"/>
                    </a:lnTo>
                    <a:lnTo>
                      <a:pt x="3781" y="4628"/>
                    </a:lnTo>
                    <a:lnTo>
                      <a:pt x="3752" y="4628"/>
                    </a:lnTo>
                    <a:lnTo>
                      <a:pt x="3743" y="4609"/>
                    </a:lnTo>
                    <a:lnTo>
                      <a:pt x="3724" y="4571"/>
                    </a:lnTo>
                    <a:lnTo>
                      <a:pt x="3676" y="4419"/>
                    </a:lnTo>
                    <a:lnTo>
                      <a:pt x="3667" y="4343"/>
                    </a:lnTo>
                    <a:lnTo>
                      <a:pt x="3685" y="4257"/>
                    </a:lnTo>
                    <a:lnTo>
                      <a:pt x="3733" y="4162"/>
                    </a:lnTo>
                    <a:lnTo>
                      <a:pt x="3714" y="4143"/>
                    </a:lnTo>
                    <a:lnTo>
                      <a:pt x="3705" y="4143"/>
                    </a:lnTo>
                    <a:lnTo>
                      <a:pt x="3695" y="4162"/>
                    </a:lnTo>
                    <a:lnTo>
                      <a:pt x="3676" y="4162"/>
                    </a:lnTo>
                    <a:lnTo>
                      <a:pt x="3619" y="4133"/>
                    </a:lnTo>
                    <a:lnTo>
                      <a:pt x="3590" y="4133"/>
                    </a:lnTo>
                    <a:lnTo>
                      <a:pt x="3571" y="4133"/>
                    </a:lnTo>
                    <a:lnTo>
                      <a:pt x="3562" y="4162"/>
                    </a:lnTo>
                    <a:lnTo>
                      <a:pt x="3562" y="4190"/>
                    </a:lnTo>
                    <a:lnTo>
                      <a:pt x="3581" y="4295"/>
                    </a:lnTo>
                    <a:lnTo>
                      <a:pt x="3600" y="4361"/>
                    </a:lnTo>
                    <a:lnTo>
                      <a:pt x="3657" y="4724"/>
                    </a:lnTo>
                    <a:lnTo>
                      <a:pt x="3628" y="4762"/>
                    </a:lnTo>
                    <a:lnTo>
                      <a:pt x="3600" y="4752"/>
                    </a:lnTo>
                    <a:lnTo>
                      <a:pt x="3562" y="4733"/>
                    </a:lnTo>
                    <a:lnTo>
                      <a:pt x="3524" y="4724"/>
                    </a:lnTo>
                    <a:lnTo>
                      <a:pt x="3524" y="4695"/>
                    </a:lnTo>
                    <a:lnTo>
                      <a:pt x="3533" y="4657"/>
                    </a:lnTo>
                    <a:lnTo>
                      <a:pt x="3524" y="4628"/>
                    </a:lnTo>
                    <a:lnTo>
                      <a:pt x="3505" y="4600"/>
                    </a:lnTo>
                    <a:lnTo>
                      <a:pt x="3476" y="4600"/>
                    </a:lnTo>
                    <a:lnTo>
                      <a:pt x="3409" y="4619"/>
                    </a:lnTo>
                    <a:lnTo>
                      <a:pt x="3390" y="4609"/>
                    </a:lnTo>
                    <a:lnTo>
                      <a:pt x="3381" y="4562"/>
                    </a:lnTo>
                    <a:lnTo>
                      <a:pt x="3371" y="4571"/>
                    </a:lnTo>
                    <a:lnTo>
                      <a:pt x="3314" y="4562"/>
                    </a:lnTo>
                    <a:lnTo>
                      <a:pt x="3314" y="4533"/>
                    </a:lnTo>
                    <a:lnTo>
                      <a:pt x="3362" y="4486"/>
                    </a:lnTo>
                    <a:lnTo>
                      <a:pt x="3457" y="4361"/>
                    </a:lnTo>
                    <a:lnTo>
                      <a:pt x="3505" y="4333"/>
                    </a:lnTo>
                    <a:lnTo>
                      <a:pt x="3486" y="4276"/>
                    </a:lnTo>
                    <a:lnTo>
                      <a:pt x="3457" y="4238"/>
                    </a:lnTo>
                    <a:lnTo>
                      <a:pt x="3381" y="4200"/>
                    </a:lnTo>
                    <a:lnTo>
                      <a:pt x="3371" y="4304"/>
                    </a:lnTo>
                    <a:lnTo>
                      <a:pt x="3333" y="4400"/>
                    </a:lnTo>
                    <a:lnTo>
                      <a:pt x="3286" y="4447"/>
                    </a:lnTo>
                    <a:lnTo>
                      <a:pt x="3238" y="4409"/>
                    </a:lnTo>
                    <a:lnTo>
                      <a:pt x="3228" y="4361"/>
                    </a:lnTo>
                    <a:lnTo>
                      <a:pt x="3219" y="4304"/>
                    </a:lnTo>
                    <a:lnTo>
                      <a:pt x="3209" y="4247"/>
                    </a:lnTo>
                    <a:lnTo>
                      <a:pt x="3181" y="4228"/>
                    </a:lnTo>
                    <a:lnTo>
                      <a:pt x="3181" y="4266"/>
                    </a:lnTo>
                    <a:lnTo>
                      <a:pt x="3171" y="4419"/>
                    </a:lnTo>
                    <a:lnTo>
                      <a:pt x="3162" y="4466"/>
                    </a:lnTo>
                    <a:lnTo>
                      <a:pt x="3124" y="4524"/>
                    </a:lnTo>
                    <a:lnTo>
                      <a:pt x="3000" y="4552"/>
                    </a:lnTo>
                    <a:lnTo>
                      <a:pt x="2943" y="4581"/>
                    </a:lnTo>
                    <a:lnTo>
                      <a:pt x="2828" y="4524"/>
                    </a:lnTo>
                    <a:lnTo>
                      <a:pt x="2771" y="4466"/>
                    </a:lnTo>
                    <a:lnTo>
                      <a:pt x="2781" y="4390"/>
                    </a:lnTo>
                    <a:lnTo>
                      <a:pt x="2781" y="4361"/>
                    </a:lnTo>
                    <a:lnTo>
                      <a:pt x="2724" y="4400"/>
                    </a:lnTo>
                    <a:lnTo>
                      <a:pt x="2685" y="4495"/>
                    </a:lnTo>
                    <a:lnTo>
                      <a:pt x="2685" y="4600"/>
                    </a:lnTo>
                    <a:lnTo>
                      <a:pt x="2724" y="4666"/>
                    </a:lnTo>
                    <a:lnTo>
                      <a:pt x="2724" y="4695"/>
                    </a:lnTo>
                    <a:lnTo>
                      <a:pt x="2695" y="4724"/>
                    </a:lnTo>
                    <a:lnTo>
                      <a:pt x="2657" y="4800"/>
                    </a:lnTo>
                    <a:lnTo>
                      <a:pt x="2629" y="4828"/>
                    </a:lnTo>
                    <a:lnTo>
                      <a:pt x="2590" y="4838"/>
                    </a:lnTo>
                    <a:lnTo>
                      <a:pt x="2457" y="4819"/>
                    </a:lnTo>
                    <a:lnTo>
                      <a:pt x="2409" y="4800"/>
                    </a:lnTo>
                    <a:lnTo>
                      <a:pt x="2371" y="4790"/>
                    </a:lnTo>
                    <a:lnTo>
                      <a:pt x="2343" y="4771"/>
                    </a:lnTo>
                    <a:lnTo>
                      <a:pt x="2314" y="4742"/>
                    </a:lnTo>
                    <a:lnTo>
                      <a:pt x="2295" y="4695"/>
                    </a:lnTo>
                    <a:lnTo>
                      <a:pt x="2286" y="4695"/>
                    </a:lnTo>
                    <a:lnTo>
                      <a:pt x="2266" y="4704"/>
                    </a:lnTo>
                    <a:lnTo>
                      <a:pt x="2257" y="4704"/>
                    </a:lnTo>
                    <a:lnTo>
                      <a:pt x="2238" y="4724"/>
                    </a:lnTo>
                    <a:lnTo>
                      <a:pt x="2248" y="4733"/>
                    </a:lnTo>
                    <a:lnTo>
                      <a:pt x="2257" y="4742"/>
                    </a:lnTo>
                    <a:lnTo>
                      <a:pt x="2266" y="4762"/>
                    </a:lnTo>
                    <a:lnTo>
                      <a:pt x="2209" y="4790"/>
                    </a:lnTo>
                    <a:lnTo>
                      <a:pt x="2105" y="4876"/>
                    </a:lnTo>
                    <a:lnTo>
                      <a:pt x="1838" y="4933"/>
                    </a:lnTo>
                    <a:lnTo>
                      <a:pt x="1771" y="4895"/>
                    </a:lnTo>
                    <a:lnTo>
                      <a:pt x="1771" y="4952"/>
                    </a:lnTo>
                    <a:lnTo>
                      <a:pt x="1762" y="4971"/>
                    </a:lnTo>
                    <a:lnTo>
                      <a:pt x="1752" y="4971"/>
                    </a:lnTo>
                    <a:lnTo>
                      <a:pt x="1733" y="4990"/>
                    </a:lnTo>
                    <a:lnTo>
                      <a:pt x="1657" y="5123"/>
                    </a:lnTo>
                    <a:lnTo>
                      <a:pt x="1285" y="5228"/>
                    </a:lnTo>
                    <a:lnTo>
                      <a:pt x="1200" y="5219"/>
                    </a:lnTo>
                    <a:lnTo>
                      <a:pt x="1114" y="5161"/>
                    </a:lnTo>
                    <a:lnTo>
                      <a:pt x="1114" y="5123"/>
                    </a:lnTo>
                    <a:lnTo>
                      <a:pt x="1124" y="5085"/>
                    </a:lnTo>
                    <a:lnTo>
                      <a:pt x="1114" y="5047"/>
                    </a:lnTo>
                    <a:lnTo>
                      <a:pt x="1095" y="5019"/>
                    </a:lnTo>
                    <a:lnTo>
                      <a:pt x="1076" y="4990"/>
                    </a:lnTo>
                    <a:lnTo>
                      <a:pt x="1114" y="4990"/>
                    </a:lnTo>
                    <a:lnTo>
                      <a:pt x="1124" y="5009"/>
                    </a:lnTo>
                    <a:lnTo>
                      <a:pt x="1143" y="5028"/>
                    </a:lnTo>
                    <a:lnTo>
                      <a:pt x="1152" y="4933"/>
                    </a:lnTo>
                    <a:lnTo>
                      <a:pt x="1114" y="4895"/>
                    </a:lnTo>
                    <a:lnTo>
                      <a:pt x="1067" y="4895"/>
                    </a:lnTo>
                    <a:lnTo>
                      <a:pt x="1047" y="4962"/>
                    </a:lnTo>
                    <a:lnTo>
                      <a:pt x="1000" y="4885"/>
                    </a:lnTo>
                    <a:lnTo>
                      <a:pt x="686" y="4762"/>
                    </a:lnTo>
                    <a:lnTo>
                      <a:pt x="114" y="4819"/>
                    </a:lnTo>
                    <a:lnTo>
                      <a:pt x="38" y="4809"/>
                    </a:lnTo>
                    <a:lnTo>
                      <a:pt x="0" y="4724"/>
                    </a:lnTo>
                    <a:lnTo>
                      <a:pt x="85" y="4676"/>
                    </a:lnTo>
                    <a:lnTo>
                      <a:pt x="133" y="4628"/>
                    </a:lnTo>
                    <a:lnTo>
                      <a:pt x="152" y="4581"/>
                    </a:lnTo>
                    <a:lnTo>
                      <a:pt x="181" y="4552"/>
                    </a:lnTo>
                    <a:lnTo>
                      <a:pt x="295" y="4476"/>
                    </a:lnTo>
                    <a:lnTo>
                      <a:pt x="333" y="4428"/>
                    </a:lnTo>
                    <a:lnTo>
                      <a:pt x="333" y="4352"/>
                    </a:lnTo>
                    <a:lnTo>
                      <a:pt x="333" y="4266"/>
                    </a:lnTo>
                    <a:lnTo>
                      <a:pt x="352" y="4200"/>
                    </a:lnTo>
                    <a:lnTo>
                      <a:pt x="409" y="4152"/>
                    </a:lnTo>
                    <a:lnTo>
                      <a:pt x="447" y="4105"/>
                    </a:lnTo>
                    <a:lnTo>
                      <a:pt x="476" y="4095"/>
                    </a:lnTo>
                    <a:lnTo>
                      <a:pt x="523" y="4105"/>
                    </a:lnTo>
                    <a:lnTo>
                      <a:pt x="724" y="4219"/>
                    </a:lnTo>
                    <a:lnTo>
                      <a:pt x="781" y="4228"/>
                    </a:lnTo>
                    <a:lnTo>
                      <a:pt x="809" y="4257"/>
                    </a:lnTo>
                    <a:lnTo>
                      <a:pt x="924" y="4390"/>
                    </a:lnTo>
                    <a:lnTo>
                      <a:pt x="1000" y="4447"/>
                    </a:lnTo>
                    <a:lnTo>
                      <a:pt x="1143" y="4486"/>
                    </a:lnTo>
                    <a:lnTo>
                      <a:pt x="1171" y="4533"/>
                    </a:lnTo>
                    <a:lnTo>
                      <a:pt x="1200" y="4581"/>
                    </a:lnTo>
                    <a:lnTo>
                      <a:pt x="1238" y="4628"/>
                    </a:lnTo>
                    <a:lnTo>
                      <a:pt x="1295" y="4657"/>
                    </a:lnTo>
                    <a:lnTo>
                      <a:pt x="1352" y="4657"/>
                    </a:lnTo>
                    <a:lnTo>
                      <a:pt x="1466" y="4600"/>
                    </a:lnTo>
                    <a:lnTo>
                      <a:pt x="1381" y="4600"/>
                    </a:lnTo>
                    <a:lnTo>
                      <a:pt x="1333" y="4590"/>
                    </a:lnTo>
                    <a:lnTo>
                      <a:pt x="1295" y="4562"/>
                    </a:lnTo>
                    <a:lnTo>
                      <a:pt x="1257" y="4524"/>
                    </a:lnTo>
                    <a:lnTo>
                      <a:pt x="1228" y="4466"/>
                    </a:lnTo>
                    <a:lnTo>
                      <a:pt x="1200" y="4419"/>
                    </a:lnTo>
                    <a:lnTo>
                      <a:pt x="1162" y="4390"/>
                    </a:lnTo>
                    <a:lnTo>
                      <a:pt x="1067" y="4285"/>
                    </a:lnTo>
                    <a:lnTo>
                      <a:pt x="1009" y="4190"/>
                    </a:lnTo>
                    <a:lnTo>
                      <a:pt x="942" y="4105"/>
                    </a:lnTo>
                    <a:lnTo>
                      <a:pt x="904" y="4028"/>
                    </a:lnTo>
                    <a:lnTo>
                      <a:pt x="1209" y="4095"/>
                    </a:lnTo>
                    <a:lnTo>
                      <a:pt x="1409" y="4209"/>
                    </a:lnTo>
                    <a:lnTo>
                      <a:pt x="1466" y="4228"/>
                    </a:lnTo>
                    <a:lnTo>
                      <a:pt x="1428" y="4152"/>
                    </a:lnTo>
                    <a:lnTo>
                      <a:pt x="1381" y="4095"/>
                    </a:lnTo>
                    <a:lnTo>
                      <a:pt x="1323" y="4047"/>
                    </a:lnTo>
                    <a:lnTo>
                      <a:pt x="1238" y="4019"/>
                    </a:lnTo>
                    <a:lnTo>
                      <a:pt x="1133" y="3942"/>
                    </a:lnTo>
                    <a:lnTo>
                      <a:pt x="1038" y="3914"/>
                    </a:lnTo>
                    <a:lnTo>
                      <a:pt x="990" y="3866"/>
                    </a:lnTo>
                    <a:lnTo>
                      <a:pt x="924" y="3771"/>
                    </a:lnTo>
                    <a:lnTo>
                      <a:pt x="838" y="3600"/>
                    </a:lnTo>
                    <a:lnTo>
                      <a:pt x="828" y="3533"/>
                    </a:lnTo>
                    <a:lnTo>
                      <a:pt x="838" y="3476"/>
                    </a:lnTo>
                    <a:lnTo>
                      <a:pt x="828" y="3419"/>
                    </a:lnTo>
                    <a:lnTo>
                      <a:pt x="809" y="3362"/>
                    </a:lnTo>
                    <a:lnTo>
                      <a:pt x="895" y="3285"/>
                    </a:lnTo>
                    <a:lnTo>
                      <a:pt x="981" y="3295"/>
                    </a:lnTo>
                    <a:lnTo>
                      <a:pt x="1828" y="3771"/>
                    </a:lnTo>
                    <a:lnTo>
                      <a:pt x="1847" y="3790"/>
                    </a:lnTo>
                    <a:lnTo>
                      <a:pt x="1885" y="3866"/>
                    </a:lnTo>
                    <a:lnTo>
                      <a:pt x="1943" y="3904"/>
                    </a:lnTo>
                    <a:lnTo>
                      <a:pt x="1952" y="3933"/>
                    </a:lnTo>
                    <a:lnTo>
                      <a:pt x="1971" y="4019"/>
                    </a:lnTo>
                    <a:lnTo>
                      <a:pt x="1962" y="4076"/>
                    </a:lnTo>
                    <a:lnTo>
                      <a:pt x="1943" y="4123"/>
                    </a:lnTo>
                    <a:lnTo>
                      <a:pt x="1924" y="4200"/>
                    </a:lnTo>
                    <a:lnTo>
                      <a:pt x="1962" y="4219"/>
                    </a:lnTo>
                    <a:lnTo>
                      <a:pt x="2009" y="4181"/>
                    </a:lnTo>
                    <a:lnTo>
                      <a:pt x="2095" y="4066"/>
                    </a:lnTo>
                    <a:lnTo>
                      <a:pt x="2095" y="4085"/>
                    </a:lnTo>
                    <a:lnTo>
                      <a:pt x="2133" y="4133"/>
                    </a:lnTo>
                    <a:lnTo>
                      <a:pt x="2152" y="4085"/>
                    </a:lnTo>
                    <a:lnTo>
                      <a:pt x="2266" y="4114"/>
                    </a:lnTo>
                    <a:lnTo>
                      <a:pt x="2314" y="4095"/>
                    </a:lnTo>
                    <a:lnTo>
                      <a:pt x="2314" y="4066"/>
                    </a:lnTo>
                    <a:lnTo>
                      <a:pt x="2295" y="4057"/>
                    </a:lnTo>
                    <a:lnTo>
                      <a:pt x="2286" y="4038"/>
                    </a:lnTo>
                    <a:lnTo>
                      <a:pt x="2266" y="4000"/>
                    </a:lnTo>
                    <a:lnTo>
                      <a:pt x="2305" y="3990"/>
                    </a:lnTo>
                    <a:lnTo>
                      <a:pt x="2390" y="3933"/>
                    </a:lnTo>
                    <a:lnTo>
                      <a:pt x="2428" y="3924"/>
                    </a:lnTo>
                    <a:lnTo>
                      <a:pt x="2457" y="3933"/>
                    </a:lnTo>
                    <a:lnTo>
                      <a:pt x="2486" y="3924"/>
                    </a:lnTo>
                    <a:lnTo>
                      <a:pt x="2514" y="3895"/>
                    </a:lnTo>
                    <a:lnTo>
                      <a:pt x="2276" y="3914"/>
                    </a:lnTo>
                    <a:lnTo>
                      <a:pt x="2171" y="3885"/>
                    </a:lnTo>
                    <a:lnTo>
                      <a:pt x="2095" y="3828"/>
                    </a:lnTo>
                    <a:lnTo>
                      <a:pt x="2066" y="3800"/>
                    </a:lnTo>
                    <a:lnTo>
                      <a:pt x="2028" y="3742"/>
                    </a:lnTo>
                    <a:lnTo>
                      <a:pt x="2009" y="3685"/>
                    </a:lnTo>
                    <a:lnTo>
                      <a:pt x="2028" y="3657"/>
                    </a:lnTo>
                    <a:lnTo>
                      <a:pt x="2152" y="3600"/>
                    </a:lnTo>
                    <a:lnTo>
                      <a:pt x="2181" y="3609"/>
                    </a:lnTo>
                    <a:lnTo>
                      <a:pt x="2209" y="3638"/>
                    </a:lnTo>
                    <a:lnTo>
                      <a:pt x="2371" y="3619"/>
                    </a:lnTo>
                    <a:lnTo>
                      <a:pt x="2428" y="3571"/>
                    </a:lnTo>
                    <a:lnTo>
                      <a:pt x="2466" y="3561"/>
                    </a:lnTo>
                    <a:lnTo>
                      <a:pt x="2562" y="3590"/>
                    </a:lnTo>
                    <a:lnTo>
                      <a:pt x="2600" y="3600"/>
                    </a:lnTo>
                    <a:lnTo>
                      <a:pt x="2638" y="3561"/>
                    </a:lnTo>
                    <a:lnTo>
                      <a:pt x="2619" y="3533"/>
                    </a:lnTo>
                    <a:lnTo>
                      <a:pt x="2600" y="3523"/>
                    </a:lnTo>
                    <a:lnTo>
                      <a:pt x="2590" y="3523"/>
                    </a:lnTo>
                    <a:lnTo>
                      <a:pt x="2590" y="3495"/>
                    </a:lnTo>
                    <a:lnTo>
                      <a:pt x="2685" y="3428"/>
                    </a:lnTo>
                    <a:lnTo>
                      <a:pt x="2714" y="3390"/>
                    </a:lnTo>
                    <a:lnTo>
                      <a:pt x="2600" y="3409"/>
                    </a:lnTo>
                    <a:lnTo>
                      <a:pt x="2533" y="3438"/>
                    </a:lnTo>
                    <a:lnTo>
                      <a:pt x="2447" y="3514"/>
                    </a:lnTo>
                    <a:lnTo>
                      <a:pt x="1905" y="3504"/>
                    </a:lnTo>
                    <a:lnTo>
                      <a:pt x="1800" y="3457"/>
                    </a:lnTo>
                    <a:lnTo>
                      <a:pt x="1733" y="3390"/>
                    </a:lnTo>
                    <a:lnTo>
                      <a:pt x="1628" y="3428"/>
                    </a:lnTo>
                    <a:lnTo>
                      <a:pt x="1600" y="3409"/>
                    </a:lnTo>
                    <a:lnTo>
                      <a:pt x="1571" y="3362"/>
                    </a:lnTo>
                    <a:lnTo>
                      <a:pt x="1457" y="3228"/>
                    </a:lnTo>
                    <a:lnTo>
                      <a:pt x="1390" y="3095"/>
                    </a:lnTo>
                    <a:lnTo>
                      <a:pt x="1352" y="2933"/>
                    </a:lnTo>
                    <a:lnTo>
                      <a:pt x="1362" y="2790"/>
                    </a:lnTo>
                    <a:lnTo>
                      <a:pt x="1448" y="2695"/>
                    </a:lnTo>
                    <a:lnTo>
                      <a:pt x="1486" y="2685"/>
                    </a:lnTo>
                    <a:lnTo>
                      <a:pt x="1600" y="2761"/>
                    </a:lnTo>
                    <a:lnTo>
                      <a:pt x="1743" y="2790"/>
                    </a:lnTo>
                    <a:lnTo>
                      <a:pt x="1781" y="2819"/>
                    </a:lnTo>
                    <a:lnTo>
                      <a:pt x="1847" y="2895"/>
                    </a:lnTo>
                    <a:lnTo>
                      <a:pt x="1885" y="2924"/>
                    </a:lnTo>
                    <a:lnTo>
                      <a:pt x="1924" y="2933"/>
                    </a:lnTo>
                    <a:lnTo>
                      <a:pt x="2047" y="2895"/>
                    </a:lnTo>
                    <a:lnTo>
                      <a:pt x="2295" y="2990"/>
                    </a:lnTo>
                    <a:lnTo>
                      <a:pt x="2381" y="2990"/>
                    </a:lnTo>
                    <a:lnTo>
                      <a:pt x="2524" y="3095"/>
                    </a:lnTo>
                    <a:lnTo>
                      <a:pt x="2600" y="3133"/>
                    </a:lnTo>
                    <a:lnTo>
                      <a:pt x="2667" y="3095"/>
                    </a:lnTo>
                    <a:lnTo>
                      <a:pt x="2504" y="3038"/>
                    </a:lnTo>
                    <a:lnTo>
                      <a:pt x="2447" y="2971"/>
                    </a:lnTo>
                    <a:lnTo>
                      <a:pt x="2286" y="2962"/>
                    </a:lnTo>
                    <a:lnTo>
                      <a:pt x="2228" y="2933"/>
                    </a:lnTo>
                    <a:lnTo>
                      <a:pt x="2143" y="2847"/>
                    </a:lnTo>
                    <a:lnTo>
                      <a:pt x="1933" y="2790"/>
                    </a:lnTo>
                    <a:lnTo>
                      <a:pt x="1885" y="2761"/>
                    </a:lnTo>
                    <a:lnTo>
                      <a:pt x="1771" y="2609"/>
                    </a:lnTo>
                    <a:lnTo>
                      <a:pt x="1724" y="2581"/>
                    </a:lnTo>
                    <a:lnTo>
                      <a:pt x="1695" y="2533"/>
                    </a:lnTo>
                    <a:lnTo>
                      <a:pt x="1647" y="2514"/>
                    </a:lnTo>
                    <a:lnTo>
                      <a:pt x="1562" y="2428"/>
                    </a:lnTo>
                    <a:lnTo>
                      <a:pt x="1476" y="2314"/>
                    </a:lnTo>
                    <a:lnTo>
                      <a:pt x="1457" y="2266"/>
                    </a:lnTo>
                    <a:lnTo>
                      <a:pt x="1457" y="2114"/>
                    </a:lnTo>
                    <a:lnTo>
                      <a:pt x="1466" y="2038"/>
                    </a:lnTo>
                    <a:lnTo>
                      <a:pt x="1495" y="1981"/>
                    </a:lnTo>
                    <a:lnTo>
                      <a:pt x="1581" y="1943"/>
                    </a:lnTo>
                    <a:lnTo>
                      <a:pt x="1686" y="1971"/>
                    </a:lnTo>
                    <a:lnTo>
                      <a:pt x="2047" y="2190"/>
                    </a:lnTo>
                    <a:lnTo>
                      <a:pt x="2152" y="2219"/>
                    </a:lnTo>
                    <a:lnTo>
                      <a:pt x="2228" y="2181"/>
                    </a:lnTo>
                    <a:lnTo>
                      <a:pt x="2238" y="2257"/>
                    </a:lnTo>
                    <a:lnTo>
                      <a:pt x="2266" y="2323"/>
                    </a:lnTo>
                    <a:lnTo>
                      <a:pt x="2295" y="2371"/>
                    </a:lnTo>
                    <a:lnTo>
                      <a:pt x="2343" y="2390"/>
                    </a:lnTo>
                    <a:lnTo>
                      <a:pt x="2343" y="2352"/>
                    </a:lnTo>
                    <a:lnTo>
                      <a:pt x="2305" y="2304"/>
                    </a:lnTo>
                    <a:lnTo>
                      <a:pt x="2238" y="2152"/>
                    </a:lnTo>
                    <a:lnTo>
                      <a:pt x="2200" y="2114"/>
                    </a:lnTo>
                    <a:lnTo>
                      <a:pt x="2152" y="2104"/>
                    </a:lnTo>
                    <a:lnTo>
                      <a:pt x="2066" y="2057"/>
                    </a:lnTo>
                    <a:lnTo>
                      <a:pt x="2019" y="2047"/>
                    </a:lnTo>
                    <a:lnTo>
                      <a:pt x="1990" y="2028"/>
                    </a:lnTo>
                    <a:lnTo>
                      <a:pt x="1933" y="1943"/>
                    </a:lnTo>
                    <a:lnTo>
                      <a:pt x="1809" y="1838"/>
                    </a:lnTo>
                    <a:lnTo>
                      <a:pt x="1743" y="1743"/>
                    </a:lnTo>
                    <a:lnTo>
                      <a:pt x="1809" y="1685"/>
                    </a:lnTo>
                    <a:lnTo>
                      <a:pt x="1990" y="1676"/>
                    </a:lnTo>
                    <a:lnTo>
                      <a:pt x="2123" y="1695"/>
                    </a:lnTo>
                    <a:lnTo>
                      <a:pt x="2295" y="1847"/>
                    </a:lnTo>
                    <a:lnTo>
                      <a:pt x="2248" y="1800"/>
                    </a:lnTo>
                    <a:lnTo>
                      <a:pt x="2171" y="1666"/>
                    </a:lnTo>
                    <a:lnTo>
                      <a:pt x="2123" y="1638"/>
                    </a:lnTo>
                    <a:lnTo>
                      <a:pt x="1933" y="1647"/>
                    </a:lnTo>
                    <a:lnTo>
                      <a:pt x="1885" y="1609"/>
                    </a:lnTo>
                    <a:lnTo>
                      <a:pt x="1885" y="1571"/>
                    </a:lnTo>
                    <a:lnTo>
                      <a:pt x="1905" y="1533"/>
                    </a:lnTo>
                    <a:lnTo>
                      <a:pt x="1933" y="1485"/>
                    </a:lnTo>
                    <a:lnTo>
                      <a:pt x="1971" y="1457"/>
                    </a:lnTo>
                    <a:lnTo>
                      <a:pt x="1990" y="1447"/>
                    </a:lnTo>
                    <a:lnTo>
                      <a:pt x="2000" y="1438"/>
                    </a:lnTo>
                    <a:lnTo>
                      <a:pt x="2085" y="1428"/>
                    </a:lnTo>
                    <a:lnTo>
                      <a:pt x="2114" y="1400"/>
                    </a:lnTo>
                    <a:lnTo>
                      <a:pt x="2123" y="1342"/>
                    </a:lnTo>
                    <a:lnTo>
                      <a:pt x="2162" y="1314"/>
                    </a:lnTo>
                    <a:lnTo>
                      <a:pt x="2476" y="1409"/>
                    </a:lnTo>
                    <a:lnTo>
                      <a:pt x="2685" y="1562"/>
                    </a:lnTo>
                    <a:lnTo>
                      <a:pt x="2743" y="1571"/>
                    </a:lnTo>
                    <a:lnTo>
                      <a:pt x="2781" y="1600"/>
                    </a:lnTo>
                    <a:lnTo>
                      <a:pt x="2838" y="1676"/>
                    </a:lnTo>
                    <a:lnTo>
                      <a:pt x="2867" y="1771"/>
                    </a:lnTo>
                    <a:lnTo>
                      <a:pt x="2867" y="1847"/>
                    </a:lnTo>
                    <a:lnTo>
                      <a:pt x="2876" y="1952"/>
                    </a:lnTo>
                    <a:lnTo>
                      <a:pt x="2971" y="1790"/>
                    </a:lnTo>
                    <a:lnTo>
                      <a:pt x="3009" y="1771"/>
                    </a:lnTo>
                    <a:lnTo>
                      <a:pt x="3038" y="1790"/>
                    </a:lnTo>
                    <a:lnTo>
                      <a:pt x="3057" y="1819"/>
                    </a:lnTo>
                    <a:lnTo>
                      <a:pt x="3086" y="1876"/>
                    </a:lnTo>
                    <a:lnTo>
                      <a:pt x="3124" y="1933"/>
                    </a:lnTo>
                    <a:lnTo>
                      <a:pt x="3124" y="1961"/>
                    </a:lnTo>
                    <a:lnTo>
                      <a:pt x="3124" y="2028"/>
                    </a:lnTo>
                    <a:lnTo>
                      <a:pt x="3133" y="2114"/>
                    </a:lnTo>
                    <a:lnTo>
                      <a:pt x="3133" y="2162"/>
                    </a:lnTo>
                    <a:lnTo>
                      <a:pt x="3124" y="2200"/>
                    </a:lnTo>
                    <a:lnTo>
                      <a:pt x="3086" y="2257"/>
                    </a:lnTo>
                    <a:lnTo>
                      <a:pt x="3086" y="2266"/>
                    </a:lnTo>
                    <a:lnTo>
                      <a:pt x="2990" y="2438"/>
                    </a:lnTo>
                    <a:lnTo>
                      <a:pt x="2971" y="2485"/>
                    </a:lnTo>
                    <a:lnTo>
                      <a:pt x="2981" y="2485"/>
                    </a:lnTo>
                    <a:lnTo>
                      <a:pt x="3028" y="2419"/>
                    </a:lnTo>
                    <a:lnTo>
                      <a:pt x="3143" y="2285"/>
                    </a:lnTo>
                    <a:lnTo>
                      <a:pt x="3181" y="2219"/>
                    </a:lnTo>
                    <a:lnTo>
                      <a:pt x="3190" y="2181"/>
                    </a:lnTo>
                    <a:lnTo>
                      <a:pt x="3200" y="2133"/>
                    </a:lnTo>
                    <a:lnTo>
                      <a:pt x="3209" y="2095"/>
                    </a:lnTo>
                    <a:lnTo>
                      <a:pt x="3228" y="2085"/>
                    </a:lnTo>
                    <a:lnTo>
                      <a:pt x="3257" y="2095"/>
                    </a:lnTo>
                    <a:lnTo>
                      <a:pt x="3276" y="2133"/>
                    </a:lnTo>
                    <a:lnTo>
                      <a:pt x="3304" y="2247"/>
                    </a:lnTo>
                    <a:lnTo>
                      <a:pt x="3295" y="2276"/>
                    </a:lnTo>
                    <a:lnTo>
                      <a:pt x="3286" y="2285"/>
                    </a:lnTo>
                    <a:lnTo>
                      <a:pt x="3314" y="2257"/>
                    </a:lnTo>
                    <a:lnTo>
                      <a:pt x="3352" y="2209"/>
                    </a:lnTo>
                    <a:lnTo>
                      <a:pt x="3381" y="2181"/>
                    </a:lnTo>
                    <a:lnTo>
                      <a:pt x="3409" y="2219"/>
                    </a:lnTo>
                    <a:lnTo>
                      <a:pt x="3381" y="2333"/>
                    </a:lnTo>
                    <a:lnTo>
                      <a:pt x="3333" y="2447"/>
                    </a:lnTo>
                    <a:lnTo>
                      <a:pt x="3276" y="2543"/>
                    </a:lnTo>
                    <a:lnTo>
                      <a:pt x="3209" y="2590"/>
                    </a:lnTo>
                    <a:lnTo>
                      <a:pt x="3286" y="2581"/>
                    </a:lnTo>
                    <a:lnTo>
                      <a:pt x="3324" y="2562"/>
                    </a:lnTo>
                    <a:lnTo>
                      <a:pt x="3352" y="2523"/>
                    </a:lnTo>
                    <a:lnTo>
                      <a:pt x="3390" y="2390"/>
                    </a:lnTo>
                    <a:lnTo>
                      <a:pt x="3429" y="2314"/>
                    </a:lnTo>
                    <a:lnTo>
                      <a:pt x="3447" y="2304"/>
                    </a:lnTo>
                    <a:lnTo>
                      <a:pt x="3476" y="2438"/>
                    </a:lnTo>
                    <a:lnTo>
                      <a:pt x="3457" y="2571"/>
                    </a:lnTo>
                    <a:lnTo>
                      <a:pt x="3447" y="2685"/>
                    </a:lnTo>
                    <a:lnTo>
                      <a:pt x="3457" y="2761"/>
                    </a:lnTo>
                    <a:lnTo>
                      <a:pt x="3524" y="2523"/>
                    </a:lnTo>
                    <a:lnTo>
                      <a:pt x="3514" y="2409"/>
                    </a:lnTo>
                    <a:lnTo>
                      <a:pt x="3524" y="2285"/>
                    </a:lnTo>
                    <a:lnTo>
                      <a:pt x="3543" y="2162"/>
                    </a:lnTo>
                    <a:lnTo>
                      <a:pt x="3562" y="2085"/>
                    </a:lnTo>
                    <a:lnTo>
                      <a:pt x="3581" y="2047"/>
                    </a:lnTo>
                    <a:lnTo>
                      <a:pt x="3590" y="2038"/>
                    </a:lnTo>
                    <a:lnTo>
                      <a:pt x="3724" y="2047"/>
                    </a:lnTo>
                    <a:lnTo>
                      <a:pt x="3743" y="2066"/>
                    </a:lnTo>
                    <a:lnTo>
                      <a:pt x="3743" y="2133"/>
                    </a:lnTo>
                    <a:lnTo>
                      <a:pt x="3762" y="2171"/>
                    </a:lnTo>
                    <a:lnTo>
                      <a:pt x="3781" y="2200"/>
                    </a:lnTo>
                    <a:lnTo>
                      <a:pt x="3857" y="2276"/>
                    </a:lnTo>
                    <a:lnTo>
                      <a:pt x="3924" y="2419"/>
                    </a:lnTo>
                    <a:lnTo>
                      <a:pt x="3933" y="2438"/>
                    </a:lnTo>
                    <a:lnTo>
                      <a:pt x="3943" y="2457"/>
                    </a:lnTo>
                    <a:lnTo>
                      <a:pt x="3933" y="2562"/>
                    </a:lnTo>
                    <a:lnTo>
                      <a:pt x="3924" y="2619"/>
                    </a:lnTo>
                    <a:lnTo>
                      <a:pt x="3914" y="2666"/>
                    </a:lnTo>
                    <a:lnTo>
                      <a:pt x="3895" y="2695"/>
                    </a:lnTo>
                    <a:lnTo>
                      <a:pt x="3895" y="2704"/>
                    </a:lnTo>
                    <a:lnTo>
                      <a:pt x="3905" y="2723"/>
                    </a:lnTo>
                    <a:lnTo>
                      <a:pt x="3800" y="3009"/>
                    </a:lnTo>
                    <a:lnTo>
                      <a:pt x="3781" y="3104"/>
                    </a:lnTo>
                    <a:lnTo>
                      <a:pt x="3800" y="3142"/>
                    </a:lnTo>
                    <a:lnTo>
                      <a:pt x="3819" y="3133"/>
                    </a:lnTo>
                    <a:lnTo>
                      <a:pt x="3866" y="2942"/>
                    </a:lnTo>
                    <a:lnTo>
                      <a:pt x="4000" y="2590"/>
                    </a:lnTo>
                    <a:lnTo>
                      <a:pt x="4019" y="2485"/>
                    </a:lnTo>
                    <a:lnTo>
                      <a:pt x="4019" y="2457"/>
                    </a:lnTo>
                    <a:lnTo>
                      <a:pt x="4057" y="2447"/>
                    </a:lnTo>
                    <a:lnTo>
                      <a:pt x="4086" y="2495"/>
                    </a:lnTo>
                    <a:lnTo>
                      <a:pt x="4114" y="2562"/>
                    </a:lnTo>
                    <a:lnTo>
                      <a:pt x="4143" y="2628"/>
                    </a:lnTo>
                    <a:lnTo>
                      <a:pt x="4152" y="2628"/>
                    </a:lnTo>
                    <a:lnTo>
                      <a:pt x="4171" y="2619"/>
                    </a:lnTo>
                    <a:lnTo>
                      <a:pt x="4181" y="2619"/>
                    </a:lnTo>
                    <a:lnTo>
                      <a:pt x="4200" y="2657"/>
                    </a:lnTo>
                    <a:lnTo>
                      <a:pt x="4200" y="2695"/>
                    </a:lnTo>
                    <a:lnTo>
                      <a:pt x="4181" y="2733"/>
                    </a:lnTo>
                    <a:lnTo>
                      <a:pt x="4181" y="2771"/>
                    </a:lnTo>
                    <a:lnTo>
                      <a:pt x="4209" y="2790"/>
                    </a:lnTo>
                    <a:lnTo>
                      <a:pt x="4209" y="2771"/>
                    </a:lnTo>
                    <a:lnTo>
                      <a:pt x="4219" y="2714"/>
                    </a:lnTo>
                    <a:lnTo>
                      <a:pt x="4238" y="2676"/>
                    </a:lnTo>
                    <a:lnTo>
                      <a:pt x="4247" y="2695"/>
                    </a:lnTo>
                    <a:lnTo>
                      <a:pt x="4247" y="2723"/>
                    </a:lnTo>
                    <a:lnTo>
                      <a:pt x="4238" y="2895"/>
                    </a:lnTo>
                    <a:lnTo>
                      <a:pt x="4219" y="2952"/>
                    </a:lnTo>
                    <a:lnTo>
                      <a:pt x="4171" y="3038"/>
                    </a:lnTo>
                    <a:lnTo>
                      <a:pt x="4152" y="3095"/>
                    </a:lnTo>
                    <a:lnTo>
                      <a:pt x="4152" y="3123"/>
                    </a:lnTo>
                    <a:lnTo>
                      <a:pt x="4229" y="3085"/>
                    </a:lnTo>
                    <a:lnTo>
                      <a:pt x="4314" y="2809"/>
                    </a:lnTo>
                    <a:lnTo>
                      <a:pt x="4371" y="2761"/>
                    </a:lnTo>
                    <a:lnTo>
                      <a:pt x="4371" y="2723"/>
                    </a:lnTo>
                    <a:lnTo>
                      <a:pt x="4333" y="2676"/>
                    </a:lnTo>
                    <a:lnTo>
                      <a:pt x="4314" y="2581"/>
                    </a:lnTo>
                    <a:lnTo>
                      <a:pt x="4295" y="2476"/>
                    </a:lnTo>
                    <a:lnTo>
                      <a:pt x="4276" y="2390"/>
                    </a:lnTo>
                    <a:lnTo>
                      <a:pt x="4247" y="2314"/>
                    </a:lnTo>
                    <a:lnTo>
                      <a:pt x="4209" y="2247"/>
                    </a:lnTo>
                    <a:lnTo>
                      <a:pt x="4171" y="2200"/>
                    </a:lnTo>
                    <a:lnTo>
                      <a:pt x="4124" y="2181"/>
                    </a:lnTo>
                    <a:lnTo>
                      <a:pt x="4143" y="2114"/>
                    </a:lnTo>
                    <a:lnTo>
                      <a:pt x="4152" y="2057"/>
                    </a:lnTo>
                    <a:lnTo>
                      <a:pt x="4171" y="2000"/>
                    </a:lnTo>
                    <a:lnTo>
                      <a:pt x="4200" y="1952"/>
                    </a:lnTo>
                    <a:lnTo>
                      <a:pt x="4238" y="1933"/>
                    </a:lnTo>
                    <a:lnTo>
                      <a:pt x="4276" y="1923"/>
                    </a:lnTo>
                    <a:lnTo>
                      <a:pt x="4314" y="1914"/>
                    </a:lnTo>
                    <a:lnTo>
                      <a:pt x="4333" y="1847"/>
                    </a:lnTo>
                    <a:lnTo>
                      <a:pt x="4295" y="1847"/>
                    </a:lnTo>
                    <a:lnTo>
                      <a:pt x="4190" y="1895"/>
                    </a:lnTo>
                    <a:lnTo>
                      <a:pt x="4152" y="1933"/>
                    </a:lnTo>
                    <a:lnTo>
                      <a:pt x="4114" y="1943"/>
                    </a:lnTo>
                    <a:lnTo>
                      <a:pt x="3952" y="1866"/>
                    </a:lnTo>
                    <a:lnTo>
                      <a:pt x="3838" y="1743"/>
                    </a:lnTo>
                    <a:lnTo>
                      <a:pt x="3362" y="1533"/>
                    </a:lnTo>
                    <a:lnTo>
                      <a:pt x="3219" y="1390"/>
                    </a:lnTo>
                    <a:lnTo>
                      <a:pt x="3133" y="1161"/>
                    </a:lnTo>
                    <a:lnTo>
                      <a:pt x="3228" y="1104"/>
                    </a:lnTo>
                    <a:lnTo>
                      <a:pt x="3524" y="1019"/>
                    </a:lnTo>
                    <a:lnTo>
                      <a:pt x="3590" y="1028"/>
                    </a:lnTo>
                    <a:lnTo>
                      <a:pt x="3800" y="1095"/>
                    </a:lnTo>
                    <a:lnTo>
                      <a:pt x="3857" y="1095"/>
                    </a:lnTo>
                    <a:lnTo>
                      <a:pt x="3886" y="1104"/>
                    </a:lnTo>
                    <a:lnTo>
                      <a:pt x="3895" y="1123"/>
                    </a:lnTo>
                    <a:lnTo>
                      <a:pt x="3895" y="1142"/>
                    </a:lnTo>
                    <a:lnTo>
                      <a:pt x="3905" y="1161"/>
                    </a:lnTo>
                    <a:lnTo>
                      <a:pt x="3962" y="1219"/>
                    </a:lnTo>
                    <a:lnTo>
                      <a:pt x="3990" y="1228"/>
                    </a:lnTo>
                    <a:lnTo>
                      <a:pt x="4019" y="1199"/>
                    </a:lnTo>
                    <a:lnTo>
                      <a:pt x="4000" y="1181"/>
                    </a:lnTo>
                    <a:lnTo>
                      <a:pt x="3990" y="1161"/>
                    </a:lnTo>
                    <a:lnTo>
                      <a:pt x="3971" y="1095"/>
                    </a:lnTo>
                    <a:lnTo>
                      <a:pt x="4076" y="1095"/>
                    </a:lnTo>
                    <a:lnTo>
                      <a:pt x="4124" y="1085"/>
                    </a:lnTo>
                    <a:lnTo>
                      <a:pt x="4219" y="1009"/>
                    </a:lnTo>
                    <a:lnTo>
                      <a:pt x="4314" y="1000"/>
                    </a:lnTo>
                    <a:lnTo>
                      <a:pt x="4362" y="961"/>
                    </a:lnTo>
                    <a:lnTo>
                      <a:pt x="4086" y="1009"/>
                    </a:lnTo>
                    <a:lnTo>
                      <a:pt x="4009" y="961"/>
                    </a:lnTo>
                    <a:lnTo>
                      <a:pt x="3962" y="923"/>
                    </a:lnTo>
                    <a:lnTo>
                      <a:pt x="3971" y="914"/>
                    </a:lnTo>
                    <a:lnTo>
                      <a:pt x="4009" y="904"/>
                    </a:lnTo>
                    <a:lnTo>
                      <a:pt x="4038" y="876"/>
                    </a:lnTo>
                    <a:lnTo>
                      <a:pt x="4057" y="838"/>
                    </a:lnTo>
                    <a:lnTo>
                      <a:pt x="4086" y="809"/>
                    </a:lnTo>
                    <a:lnTo>
                      <a:pt x="4124" y="790"/>
                    </a:lnTo>
                    <a:lnTo>
                      <a:pt x="4152" y="790"/>
                    </a:lnTo>
                    <a:lnTo>
                      <a:pt x="4152" y="752"/>
                    </a:lnTo>
                    <a:lnTo>
                      <a:pt x="4114" y="723"/>
                    </a:lnTo>
                    <a:lnTo>
                      <a:pt x="4086" y="733"/>
                    </a:lnTo>
                    <a:lnTo>
                      <a:pt x="4009" y="819"/>
                    </a:lnTo>
                    <a:lnTo>
                      <a:pt x="3905" y="876"/>
                    </a:lnTo>
                    <a:lnTo>
                      <a:pt x="3781" y="885"/>
                    </a:lnTo>
                    <a:lnTo>
                      <a:pt x="3685" y="866"/>
                    </a:lnTo>
                    <a:lnTo>
                      <a:pt x="3676" y="857"/>
                    </a:lnTo>
                    <a:lnTo>
                      <a:pt x="3667" y="809"/>
                    </a:lnTo>
                    <a:lnTo>
                      <a:pt x="3685" y="771"/>
                    </a:lnTo>
                    <a:lnTo>
                      <a:pt x="3733" y="723"/>
                    </a:lnTo>
                    <a:lnTo>
                      <a:pt x="3733" y="685"/>
                    </a:lnTo>
                    <a:lnTo>
                      <a:pt x="3743" y="581"/>
                    </a:lnTo>
                    <a:lnTo>
                      <a:pt x="3752" y="552"/>
                    </a:lnTo>
                    <a:lnTo>
                      <a:pt x="3781" y="524"/>
                    </a:lnTo>
                    <a:lnTo>
                      <a:pt x="3876" y="476"/>
                    </a:lnTo>
                    <a:lnTo>
                      <a:pt x="3790" y="495"/>
                    </a:lnTo>
                    <a:lnTo>
                      <a:pt x="3724" y="542"/>
                    </a:lnTo>
                    <a:lnTo>
                      <a:pt x="3571" y="723"/>
                    </a:lnTo>
                    <a:lnTo>
                      <a:pt x="3533" y="742"/>
                    </a:lnTo>
                    <a:lnTo>
                      <a:pt x="3447" y="752"/>
                    </a:lnTo>
                    <a:lnTo>
                      <a:pt x="3419" y="723"/>
                    </a:lnTo>
                    <a:lnTo>
                      <a:pt x="3438" y="657"/>
                    </a:lnTo>
                    <a:lnTo>
                      <a:pt x="3467" y="590"/>
                    </a:lnTo>
                    <a:lnTo>
                      <a:pt x="3495" y="552"/>
                    </a:lnTo>
                    <a:lnTo>
                      <a:pt x="3495" y="514"/>
                    </a:lnTo>
                    <a:lnTo>
                      <a:pt x="3429" y="542"/>
                    </a:lnTo>
                    <a:lnTo>
                      <a:pt x="3390" y="571"/>
                    </a:lnTo>
                    <a:lnTo>
                      <a:pt x="3352" y="619"/>
                    </a:lnTo>
                    <a:lnTo>
                      <a:pt x="3276" y="762"/>
                    </a:lnTo>
                    <a:lnTo>
                      <a:pt x="3257" y="771"/>
                    </a:lnTo>
                    <a:lnTo>
                      <a:pt x="3209" y="828"/>
                    </a:lnTo>
                    <a:lnTo>
                      <a:pt x="2895" y="742"/>
                    </a:lnTo>
                    <a:lnTo>
                      <a:pt x="2809" y="695"/>
                    </a:lnTo>
                    <a:lnTo>
                      <a:pt x="2752" y="628"/>
                    </a:lnTo>
                    <a:lnTo>
                      <a:pt x="2724" y="590"/>
                    </a:lnTo>
                    <a:lnTo>
                      <a:pt x="2714" y="562"/>
                    </a:lnTo>
                    <a:lnTo>
                      <a:pt x="2733" y="514"/>
                    </a:lnTo>
                    <a:lnTo>
                      <a:pt x="2819" y="504"/>
                    </a:lnTo>
                    <a:lnTo>
                      <a:pt x="2914" y="542"/>
                    </a:lnTo>
                    <a:lnTo>
                      <a:pt x="3000" y="533"/>
                    </a:lnTo>
                    <a:lnTo>
                      <a:pt x="3038" y="381"/>
                    </a:lnTo>
                    <a:lnTo>
                      <a:pt x="2981" y="371"/>
                    </a:lnTo>
                    <a:lnTo>
                      <a:pt x="2924" y="323"/>
                    </a:lnTo>
                    <a:lnTo>
                      <a:pt x="2867" y="247"/>
                    </a:lnTo>
                    <a:lnTo>
                      <a:pt x="2819" y="171"/>
                    </a:lnTo>
                    <a:lnTo>
                      <a:pt x="2876" y="123"/>
                    </a:lnTo>
                    <a:lnTo>
                      <a:pt x="2943" y="152"/>
                    </a:lnTo>
                    <a:lnTo>
                      <a:pt x="3009" y="209"/>
                    </a:lnTo>
                    <a:lnTo>
                      <a:pt x="3066" y="238"/>
                    </a:lnTo>
                    <a:lnTo>
                      <a:pt x="3057" y="181"/>
                    </a:lnTo>
                    <a:lnTo>
                      <a:pt x="3038" y="161"/>
                    </a:lnTo>
                    <a:lnTo>
                      <a:pt x="3028" y="133"/>
                    </a:lnTo>
                    <a:lnTo>
                      <a:pt x="3247" y="95"/>
                    </a:lnTo>
                    <a:lnTo>
                      <a:pt x="3257" y="104"/>
                    </a:lnTo>
                    <a:lnTo>
                      <a:pt x="3276" y="123"/>
                    </a:lnTo>
                    <a:lnTo>
                      <a:pt x="3286" y="190"/>
                    </a:lnTo>
                    <a:lnTo>
                      <a:pt x="3304" y="209"/>
                    </a:lnTo>
                    <a:lnTo>
                      <a:pt x="3343" y="219"/>
                    </a:lnTo>
                    <a:lnTo>
                      <a:pt x="3362" y="181"/>
                    </a:lnTo>
                    <a:lnTo>
                      <a:pt x="3352" y="133"/>
                    </a:lnTo>
                    <a:lnTo>
                      <a:pt x="3324" y="104"/>
                    </a:lnTo>
                    <a:lnTo>
                      <a:pt x="3286" y="95"/>
                    </a:lnTo>
                    <a:lnTo>
                      <a:pt x="3190" y="0"/>
                    </a:lnTo>
                    <a:lnTo>
                      <a:pt x="3390" y="0"/>
                    </a:lnTo>
                    <a:lnTo>
                      <a:pt x="3429" y="19"/>
                    </a:lnTo>
                    <a:lnTo>
                      <a:pt x="3495" y="85"/>
                    </a:lnTo>
                    <a:lnTo>
                      <a:pt x="3590" y="123"/>
                    </a:lnTo>
                    <a:lnTo>
                      <a:pt x="3657" y="209"/>
                    </a:lnTo>
                    <a:lnTo>
                      <a:pt x="3705" y="238"/>
                    </a:lnTo>
                    <a:lnTo>
                      <a:pt x="3752" y="228"/>
                    </a:lnTo>
                    <a:lnTo>
                      <a:pt x="3828" y="143"/>
                    </a:lnTo>
                    <a:lnTo>
                      <a:pt x="3876" y="104"/>
                    </a:lnTo>
                    <a:lnTo>
                      <a:pt x="3876" y="85"/>
                    </a:lnTo>
                    <a:lnTo>
                      <a:pt x="3866" y="38"/>
                    </a:lnTo>
                    <a:lnTo>
                      <a:pt x="3943" y="9"/>
                    </a:lnTo>
                    <a:lnTo>
                      <a:pt x="4009" y="57"/>
                    </a:lnTo>
                    <a:lnTo>
                      <a:pt x="4076" y="133"/>
                    </a:lnTo>
                    <a:lnTo>
                      <a:pt x="4209" y="200"/>
                    </a:lnTo>
                    <a:lnTo>
                      <a:pt x="4238" y="200"/>
                    </a:lnTo>
                    <a:lnTo>
                      <a:pt x="4247" y="133"/>
                    </a:lnTo>
                    <a:lnTo>
                      <a:pt x="4238" y="85"/>
                    </a:lnTo>
                    <a:lnTo>
                      <a:pt x="4181" y="47"/>
                    </a:lnTo>
                    <a:lnTo>
                      <a:pt x="4171" y="0"/>
                    </a:lnTo>
                    <a:lnTo>
                      <a:pt x="4238" y="9"/>
                    </a:lnTo>
                    <a:lnTo>
                      <a:pt x="4295" y="76"/>
                    </a:lnTo>
                    <a:lnTo>
                      <a:pt x="4343" y="171"/>
                    </a:lnTo>
                    <a:lnTo>
                      <a:pt x="4362" y="295"/>
                    </a:lnTo>
                    <a:lnTo>
                      <a:pt x="4400" y="361"/>
                    </a:lnTo>
                    <a:lnTo>
                      <a:pt x="4562" y="457"/>
                    </a:lnTo>
                    <a:lnTo>
                      <a:pt x="4610" y="552"/>
                    </a:lnTo>
                    <a:lnTo>
                      <a:pt x="4581" y="600"/>
                    </a:lnTo>
                    <a:lnTo>
                      <a:pt x="4610" y="628"/>
                    </a:lnTo>
                    <a:lnTo>
                      <a:pt x="4695" y="647"/>
                    </a:lnTo>
                    <a:lnTo>
                      <a:pt x="4695" y="685"/>
                    </a:lnTo>
                    <a:lnTo>
                      <a:pt x="4657" y="676"/>
                    </a:lnTo>
                    <a:lnTo>
                      <a:pt x="4638" y="695"/>
                    </a:lnTo>
                    <a:lnTo>
                      <a:pt x="4638" y="733"/>
                    </a:lnTo>
                    <a:lnTo>
                      <a:pt x="4638" y="790"/>
                    </a:lnTo>
                    <a:lnTo>
                      <a:pt x="4648" y="819"/>
                    </a:lnTo>
                    <a:lnTo>
                      <a:pt x="4667" y="847"/>
                    </a:lnTo>
                    <a:lnTo>
                      <a:pt x="4667" y="885"/>
                    </a:lnTo>
                    <a:lnTo>
                      <a:pt x="4638" y="923"/>
                    </a:lnTo>
                    <a:lnTo>
                      <a:pt x="4638" y="961"/>
                    </a:lnTo>
                    <a:lnTo>
                      <a:pt x="4667" y="990"/>
                    </a:lnTo>
                    <a:lnTo>
                      <a:pt x="4695" y="961"/>
                    </a:lnTo>
                    <a:lnTo>
                      <a:pt x="4724" y="943"/>
                    </a:lnTo>
                    <a:lnTo>
                      <a:pt x="4752" y="923"/>
                    </a:lnTo>
                    <a:lnTo>
                      <a:pt x="4790" y="923"/>
                    </a:lnTo>
                    <a:lnTo>
                      <a:pt x="4809" y="943"/>
                    </a:lnTo>
                    <a:lnTo>
                      <a:pt x="4819" y="981"/>
                    </a:lnTo>
                    <a:lnTo>
                      <a:pt x="4838" y="1000"/>
                    </a:lnTo>
                    <a:lnTo>
                      <a:pt x="4857" y="961"/>
                    </a:lnTo>
                    <a:lnTo>
                      <a:pt x="4886" y="895"/>
                    </a:lnTo>
                    <a:lnTo>
                      <a:pt x="4924" y="885"/>
                    </a:lnTo>
                    <a:lnTo>
                      <a:pt x="4933" y="923"/>
                    </a:lnTo>
                    <a:lnTo>
                      <a:pt x="4924" y="990"/>
                    </a:lnTo>
                    <a:lnTo>
                      <a:pt x="5067" y="981"/>
                    </a:lnTo>
                    <a:lnTo>
                      <a:pt x="5105" y="990"/>
                    </a:lnTo>
                    <a:lnTo>
                      <a:pt x="5124" y="961"/>
                    </a:lnTo>
                    <a:lnTo>
                      <a:pt x="5143" y="961"/>
                    </a:lnTo>
                    <a:lnTo>
                      <a:pt x="5162" y="981"/>
                    </a:lnTo>
                    <a:lnTo>
                      <a:pt x="5171" y="990"/>
                    </a:lnTo>
                    <a:lnTo>
                      <a:pt x="5181" y="1009"/>
                    </a:lnTo>
                    <a:lnTo>
                      <a:pt x="5257" y="1133"/>
                    </a:lnTo>
                    <a:lnTo>
                      <a:pt x="5238" y="1161"/>
                    </a:lnTo>
                    <a:lnTo>
                      <a:pt x="5114" y="1266"/>
                    </a:lnTo>
                    <a:lnTo>
                      <a:pt x="5143" y="1285"/>
                    </a:lnTo>
                    <a:lnTo>
                      <a:pt x="5171" y="1276"/>
                    </a:lnTo>
                    <a:lnTo>
                      <a:pt x="5200" y="1247"/>
                    </a:lnTo>
                    <a:lnTo>
                      <a:pt x="5229" y="1228"/>
                    </a:lnTo>
                    <a:lnTo>
                      <a:pt x="5257" y="1238"/>
                    </a:lnTo>
                    <a:lnTo>
                      <a:pt x="5352" y="1314"/>
                    </a:lnTo>
                    <a:lnTo>
                      <a:pt x="5381" y="1352"/>
                    </a:lnTo>
                    <a:lnTo>
                      <a:pt x="5390" y="1371"/>
                    </a:lnTo>
                    <a:lnTo>
                      <a:pt x="5410" y="1371"/>
                    </a:lnTo>
                    <a:lnTo>
                      <a:pt x="5457" y="1342"/>
                    </a:lnTo>
                    <a:lnTo>
                      <a:pt x="5476" y="1342"/>
                    </a:lnTo>
                    <a:lnTo>
                      <a:pt x="5600" y="1409"/>
                    </a:lnTo>
                    <a:lnTo>
                      <a:pt x="5590" y="1428"/>
                    </a:lnTo>
                    <a:lnTo>
                      <a:pt x="5590" y="1466"/>
                    </a:lnTo>
                    <a:lnTo>
                      <a:pt x="5619" y="1495"/>
                    </a:lnTo>
                    <a:lnTo>
                      <a:pt x="5638" y="1552"/>
                    </a:lnTo>
                    <a:lnTo>
                      <a:pt x="5638" y="1609"/>
                    </a:lnTo>
                    <a:lnTo>
                      <a:pt x="5609" y="1638"/>
                    </a:lnTo>
                    <a:lnTo>
                      <a:pt x="5619" y="1666"/>
                    </a:lnTo>
                    <a:lnTo>
                      <a:pt x="5638" y="1723"/>
                    </a:lnTo>
                    <a:lnTo>
                      <a:pt x="5638" y="1743"/>
                    </a:lnTo>
                    <a:lnTo>
                      <a:pt x="5648" y="1828"/>
                    </a:lnTo>
                    <a:lnTo>
                      <a:pt x="5657" y="1923"/>
                    </a:lnTo>
                    <a:lnTo>
                      <a:pt x="5666" y="1952"/>
                    </a:lnTo>
                    <a:lnTo>
                      <a:pt x="5695" y="1981"/>
                    </a:lnTo>
                    <a:lnTo>
                      <a:pt x="5724" y="1971"/>
                    </a:lnTo>
                    <a:lnTo>
                      <a:pt x="5762" y="1952"/>
                    </a:lnTo>
                    <a:lnTo>
                      <a:pt x="5791" y="1943"/>
                    </a:lnTo>
                    <a:lnTo>
                      <a:pt x="5819" y="1981"/>
                    </a:lnTo>
                    <a:lnTo>
                      <a:pt x="5819" y="2047"/>
                    </a:lnTo>
                    <a:lnTo>
                      <a:pt x="5809" y="2104"/>
                    </a:lnTo>
                    <a:lnTo>
                      <a:pt x="5781" y="2162"/>
                    </a:lnTo>
                    <a:lnTo>
                      <a:pt x="5762" y="2219"/>
                    </a:lnTo>
                    <a:lnTo>
                      <a:pt x="5791" y="2209"/>
                    </a:lnTo>
                    <a:lnTo>
                      <a:pt x="5819" y="2190"/>
                    </a:lnTo>
                    <a:lnTo>
                      <a:pt x="5848" y="2162"/>
                    </a:lnTo>
                    <a:lnTo>
                      <a:pt x="5857" y="2133"/>
                    </a:lnTo>
                    <a:lnTo>
                      <a:pt x="5867" y="2047"/>
                    </a:lnTo>
                    <a:lnTo>
                      <a:pt x="5857" y="2009"/>
                    </a:lnTo>
                    <a:lnTo>
                      <a:pt x="5819" y="1914"/>
                    </a:lnTo>
                    <a:lnTo>
                      <a:pt x="5848" y="1885"/>
                    </a:lnTo>
                    <a:lnTo>
                      <a:pt x="5914" y="1847"/>
                    </a:lnTo>
                    <a:lnTo>
                      <a:pt x="6009" y="1847"/>
                    </a:lnTo>
                    <a:lnTo>
                      <a:pt x="6019" y="1857"/>
                    </a:lnTo>
                    <a:lnTo>
                      <a:pt x="6029" y="1895"/>
                    </a:lnTo>
                    <a:lnTo>
                      <a:pt x="6038" y="1933"/>
                    </a:lnTo>
                    <a:lnTo>
                      <a:pt x="6047" y="1952"/>
                    </a:lnTo>
                    <a:lnTo>
                      <a:pt x="6086" y="1971"/>
                    </a:lnTo>
                    <a:lnTo>
                      <a:pt x="6057" y="2009"/>
                    </a:lnTo>
                    <a:lnTo>
                      <a:pt x="6019" y="2038"/>
                    </a:lnTo>
                    <a:lnTo>
                      <a:pt x="6000" y="2047"/>
                    </a:lnTo>
                    <a:lnTo>
                      <a:pt x="5981" y="2095"/>
                    </a:lnTo>
                    <a:lnTo>
                      <a:pt x="5990" y="2133"/>
                    </a:lnTo>
                    <a:lnTo>
                      <a:pt x="6029" y="2200"/>
                    </a:lnTo>
                    <a:lnTo>
                      <a:pt x="6086" y="2238"/>
                    </a:lnTo>
                    <a:lnTo>
                      <a:pt x="6305" y="2181"/>
                    </a:lnTo>
                    <a:lnTo>
                      <a:pt x="6362" y="2200"/>
                    </a:lnTo>
                    <a:lnTo>
                      <a:pt x="6410" y="2219"/>
                    </a:lnTo>
                    <a:lnTo>
                      <a:pt x="6448" y="2285"/>
                    </a:lnTo>
                    <a:lnTo>
                      <a:pt x="6467" y="2390"/>
                    </a:lnTo>
                    <a:lnTo>
                      <a:pt x="6181" y="2409"/>
                    </a:lnTo>
                    <a:lnTo>
                      <a:pt x="6133" y="2457"/>
                    </a:lnTo>
                    <a:lnTo>
                      <a:pt x="5914" y="2523"/>
                    </a:lnTo>
                    <a:lnTo>
                      <a:pt x="5886" y="2523"/>
                    </a:lnTo>
                    <a:lnTo>
                      <a:pt x="5924" y="2590"/>
                    </a:lnTo>
                    <a:lnTo>
                      <a:pt x="5981" y="2581"/>
                    </a:lnTo>
                    <a:lnTo>
                      <a:pt x="6095" y="2523"/>
                    </a:lnTo>
                    <a:lnTo>
                      <a:pt x="6286" y="2485"/>
                    </a:lnTo>
                    <a:lnTo>
                      <a:pt x="6343" y="2523"/>
                    </a:lnTo>
                    <a:lnTo>
                      <a:pt x="6314" y="2562"/>
                    </a:lnTo>
                    <a:lnTo>
                      <a:pt x="6228" y="2628"/>
                    </a:lnTo>
                    <a:lnTo>
                      <a:pt x="6228" y="2657"/>
                    </a:lnTo>
                    <a:lnTo>
                      <a:pt x="6448" y="2590"/>
                    </a:lnTo>
                    <a:lnTo>
                      <a:pt x="6505" y="2638"/>
                    </a:lnTo>
                    <a:lnTo>
                      <a:pt x="6533" y="2743"/>
                    </a:lnTo>
                    <a:lnTo>
                      <a:pt x="6533" y="2828"/>
                    </a:lnTo>
                    <a:lnTo>
                      <a:pt x="6514" y="2885"/>
                    </a:lnTo>
                    <a:lnTo>
                      <a:pt x="6448" y="2924"/>
                    </a:lnTo>
                    <a:lnTo>
                      <a:pt x="6552" y="2990"/>
                    </a:lnTo>
                    <a:lnTo>
                      <a:pt x="6552" y="3028"/>
                    </a:lnTo>
                    <a:lnTo>
                      <a:pt x="6448" y="3266"/>
                    </a:lnTo>
                    <a:lnTo>
                      <a:pt x="6410" y="3323"/>
                    </a:lnTo>
                    <a:lnTo>
                      <a:pt x="6352" y="3381"/>
                    </a:lnTo>
                    <a:lnTo>
                      <a:pt x="6152" y="3457"/>
                    </a:lnTo>
                    <a:lnTo>
                      <a:pt x="6152" y="3495"/>
                    </a:lnTo>
                    <a:lnTo>
                      <a:pt x="6190" y="3504"/>
                    </a:lnTo>
                    <a:lnTo>
                      <a:pt x="6267" y="3485"/>
                    </a:lnTo>
                    <a:lnTo>
                      <a:pt x="6305" y="3495"/>
                    </a:lnTo>
                    <a:lnTo>
                      <a:pt x="6410" y="3561"/>
                    </a:lnTo>
                    <a:lnTo>
                      <a:pt x="6438" y="3600"/>
                    </a:lnTo>
                    <a:lnTo>
                      <a:pt x="6276" y="3800"/>
                    </a:lnTo>
                    <a:lnTo>
                      <a:pt x="6219" y="3838"/>
                    </a:lnTo>
                    <a:lnTo>
                      <a:pt x="5943" y="3828"/>
                    </a:lnTo>
                    <a:lnTo>
                      <a:pt x="5924" y="3809"/>
                    </a:lnTo>
                    <a:lnTo>
                      <a:pt x="5895" y="3742"/>
                    </a:lnTo>
                    <a:lnTo>
                      <a:pt x="5886" y="3733"/>
                    </a:lnTo>
                    <a:lnTo>
                      <a:pt x="5848" y="3704"/>
                    </a:lnTo>
                    <a:lnTo>
                      <a:pt x="5809" y="3638"/>
                    </a:lnTo>
                    <a:lnTo>
                      <a:pt x="5781" y="3571"/>
                    </a:lnTo>
                    <a:lnTo>
                      <a:pt x="5781" y="3523"/>
                    </a:lnTo>
                    <a:lnTo>
                      <a:pt x="5733" y="3457"/>
                    </a:lnTo>
                    <a:lnTo>
                      <a:pt x="5666" y="3419"/>
                    </a:lnTo>
                    <a:lnTo>
                      <a:pt x="5600" y="3428"/>
                    </a:lnTo>
                    <a:lnTo>
                      <a:pt x="5543" y="3457"/>
                    </a:lnTo>
                    <a:lnTo>
                      <a:pt x="5581" y="3466"/>
                    </a:lnTo>
                    <a:lnTo>
                      <a:pt x="5676" y="3533"/>
                    </a:lnTo>
                    <a:lnTo>
                      <a:pt x="5714" y="3561"/>
                    </a:lnTo>
                    <a:lnTo>
                      <a:pt x="5714" y="3571"/>
                    </a:lnTo>
                    <a:lnTo>
                      <a:pt x="5752" y="3657"/>
                    </a:lnTo>
                    <a:lnTo>
                      <a:pt x="5762" y="3657"/>
                    </a:lnTo>
                    <a:lnTo>
                      <a:pt x="5771" y="3724"/>
                    </a:lnTo>
                    <a:lnTo>
                      <a:pt x="5762" y="3762"/>
                    </a:lnTo>
                    <a:lnTo>
                      <a:pt x="5752" y="3790"/>
                    </a:lnTo>
                    <a:lnTo>
                      <a:pt x="5724" y="3828"/>
                    </a:lnTo>
                    <a:lnTo>
                      <a:pt x="5752" y="3866"/>
                    </a:lnTo>
                    <a:lnTo>
                      <a:pt x="5771" y="3885"/>
                    </a:lnTo>
                    <a:lnTo>
                      <a:pt x="5781" y="3914"/>
                    </a:lnTo>
                    <a:lnTo>
                      <a:pt x="5791" y="3981"/>
                    </a:lnTo>
                    <a:lnTo>
                      <a:pt x="5809" y="4019"/>
                    </a:lnTo>
                    <a:lnTo>
                      <a:pt x="5838" y="4038"/>
                    </a:lnTo>
                    <a:lnTo>
                      <a:pt x="5848" y="4047"/>
                    </a:lnTo>
                    <a:lnTo>
                      <a:pt x="5886" y="4076"/>
                    </a:lnTo>
                    <a:lnTo>
                      <a:pt x="6219" y="4076"/>
                    </a:lnTo>
                    <a:lnTo>
                      <a:pt x="6276" y="4105"/>
                    </a:lnTo>
                    <a:lnTo>
                      <a:pt x="6305" y="4162"/>
                    </a:lnTo>
                    <a:lnTo>
                      <a:pt x="6286" y="4219"/>
                    </a:lnTo>
                    <a:lnTo>
                      <a:pt x="6181" y="4390"/>
                    </a:lnTo>
                    <a:lnTo>
                      <a:pt x="6133" y="4428"/>
                    </a:lnTo>
                    <a:lnTo>
                      <a:pt x="6133" y="4466"/>
                    </a:lnTo>
                    <a:lnTo>
                      <a:pt x="6238" y="4409"/>
                    </a:lnTo>
                    <a:lnTo>
                      <a:pt x="6352" y="4295"/>
                    </a:lnTo>
                    <a:lnTo>
                      <a:pt x="6467" y="4276"/>
                    </a:lnTo>
                    <a:lnTo>
                      <a:pt x="6505" y="4486"/>
                    </a:lnTo>
                    <a:lnTo>
                      <a:pt x="6467" y="4657"/>
                    </a:lnTo>
                    <a:lnTo>
                      <a:pt x="6362" y="4828"/>
                    </a:lnTo>
                    <a:lnTo>
                      <a:pt x="6248" y="4952"/>
                    </a:lnTo>
                    <a:lnTo>
                      <a:pt x="6152" y="4990"/>
                    </a:lnTo>
                    <a:lnTo>
                      <a:pt x="6152" y="5028"/>
                    </a:lnTo>
                    <a:lnTo>
                      <a:pt x="6352" y="4943"/>
                    </a:lnTo>
                    <a:lnTo>
                      <a:pt x="6428" y="4876"/>
                    </a:lnTo>
                    <a:lnTo>
                      <a:pt x="6476" y="4857"/>
                    </a:lnTo>
                    <a:lnTo>
                      <a:pt x="6514" y="4866"/>
                    </a:lnTo>
                    <a:lnTo>
                      <a:pt x="6552" y="4895"/>
                    </a:lnTo>
                    <a:lnTo>
                      <a:pt x="6600" y="4990"/>
                    </a:lnTo>
                    <a:lnTo>
                      <a:pt x="6676" y="5066"/>
                    </a:lnTo>
                    <a:lnTo>
                      <a:pt x="6705" y="5114"/>
                    </a:lnTo>
                    <a:lnTo>
                      <a:pt x="6686" y="5190"/>
                    </a:lnTo>
                    <a:lnTo>
                      <a:pt x="6714" y="5209"/>
                    </a:lnTo>
                    <a:lnTo>
                      <a:pt x="6724" y="5247"/>
                    </a:lnTo>
                    <a:lnTo>
                      <a:pt x="6714" y="5295"/>
                    </a:lnTo>
                    <a:lnTo>
                      <a:pt x="6714" y="5362"/>
                    </a:lnTo>
                    <a:lnTo>
                      <a:pt x="6724" y="5466"/>
                    </a:lnTo>
                    <a:lnTo>
                      <a:pt x="6724" y="5542"/>
                    </a:lnTo>
                    <a:lnTo>
                      <a:pt x="6714" y="5638"/>
                    </a:lnTo>
                    <a:lnTo>
                      <a:pt x="6724" y="5685"/>
                    </a:lnTo>
                    <a:lnTo>
                      <a:pt x="6800" y="5933"/>
                    </a:lnTo>
                    <a:lnTo>
                      <a:pt x="6829" y="5981"/>
                    </a:lnTo>
                    <a:lnTo>
                      <a:pt x="6819" y="5990"/>
                    </a:lnTo>
                    <a:lnTo>
                      <a:pt x="6819" y="6000"/>
                    </a:lnTo>
                    <a:lnTo>
                      <a:pt x="6809" y="6009"/>
                    </a:lnTo>
                    <a:lnTo>
                      <a:pt x="6847" y="6057"/>
                    </a:lnTo>
                    <a:lnTo>
                      <a:pt x="6895" y="6133"/>
                    </a:lnTo>
                    <a:lnTo>
                      <a:pt x="6914" y="6228"/>
                    </a:lnTo>
                    <a:lnTo>
                      <a:pt x="6895" y="6314"/>
                    </a:lnTo>
                    <a:lnTo>
                      <a:pt x="6895" y="6342"/>
                    </a:lnTo>
                    <a:lnTo>
                      <a:pt x="6924" y="6371"/>
                    </a:lnTo>
                    <a:lnTo>
                      <a:pt x="6943" y="6362"/>
                    </a:lnTo>
                    <a:lnTo>
                      <a:pt x="6933" y="6400"/>
                    </a:lnTo>
                    <a:lnTo>
                      <a:pt x="6962" y="6467"/>
                    </a:lnTo>
                    <a:lnTo>
                      <a:pt x="6962" y="6552"/>
                    </a:lnTo>
                    <a:lnTo>
                      <a:pt x="6952" y="6638"/>
                    </a:lnTo>
                    <a:lnTo>
                      <a:pt x="6952" y="6676"/>
                    </a:lnTo>
                    <a:lnTo>
                      <a:pt x="6962" y="6733"/>
                    </a:lnTo>
                    <a:lnTo>
                      <a:pt x="6981" y="6790"/>
                    </a:lnTo>
                    <a:lnTo>
                      <a:pt x="7010" y="6857"/>
                    </a:lnTo>
                    <a:lnTo>
                      <a:pt x="7057" y="6990"/>
                    </a:lnTo>
                    <a:lnTo>
                      <a:pt x="7095" y="7171"/>
                    </a:lnTo>
                    <a:lnTo>
                      <a:pt x="7105" y="7219"/>
                    </a:lnTo>
                    <a:lnTo>
                      <a:pt x="7143" y="7295"/>
                    </a:lnTo>
                    <a:lnTo>
                      <a:pt x="7000" y="7295"/>
                    </a:lnTo>
                    <a:lnTo>
                      <a:pt x="6933" y="7267"/>
                    </a:lnTo>
                    <a:lnTo>
                      <a:pt x="6876" y="7228"/>
                    </a:lnTo>
                    <a:lnTo>
                      <a:pt x="6724" y="7095"/>
                    </a:lnTo>
                    <a:lnTo>
                      <a:pt x="6724" y="7057"/>
                    </a:lnTo>
                    <a:lnTo>
                      <a:pt x="6724" y="7047"/>
                    </a:lnTo>
                    <a:lnTo>
                      <a:pt x="6724" y="7019"/>
                    </a:lnTo>
                    <a:lnTo>
                      <a:pt x="6714" y="7009"/>
                    </a:lnTo>
                    <a:lnTo>
                      <a:pt x="6695" y="6981"/>
                    </a:lnTo>
                    <a:lnTo>
                      <a:pt x="6686" y="6971"/>
                    </a:lnTo>
                    <a:lnTo>
                      <a:pt x="6648" y="6904"/>
                    </a:lnTo>
                    <a:lnTo>
                      <a:pt x="6629" y="6886"/>
                    </a:lnTo>
                    <a:lnTo>
                      <a:pt x="6591" y="6847"/>
                    </a:lnTo>
                    <a:lnTo>
                      <a:pt x="6571" y="6828"/>
                    </a:lnTo>
                    <a:lnTo>
                      <a:pt x="6562" y="6781"/>
                    </a:lnTo>
                    <a:lnTo>
                      <a:pt x="6533" y="6676"/>
                    </a:lnTo>
                    <a:lnTo>
                      <a:pt x="6524" y="6628"/>
                    </a:lnTo>
                    <a:lnTo>
                      <a:pt x="6524" y="6590"/>
                    </a:lnTo>
                    <a:lnTo>
                      <a:pt x="6524" y="6562"/>
                    </a:lnTo>
                    <a:lnTo>
                      <a:pt x="6533" y="6533"/>
                    </a:lnTo>
                    <a:lnTo>
                      <a:pt x="6533" y="6514"/>
                    </a:lnTo>
                    <a:lnTo>
                      <a:pt x="6543" y="6495"/>
                    </a:lnTo>
                    <a:lnTo>
                      <a:pt x="6600" y="6390"/>
                    </a:lnTo>
                    <a:lnTo>
                      <a:pt x="6609" y="6352"/>
                    </a:lnTo>
                    <a:lnTo>
                      <a:pt x="6609" y="6314"/>
                    </a:lnTo>
                    <a:lnTo>
                      <a:pt x="6609" y="6285"/>
                    </a:lnTo>
                    <a:lnTo>
                      <a:pt x="6571" y="6152"/>
                    </a:lnTo>
                    <a:lnTo>
                      <a:pt x="6562" y="6124"/>
                    </a:lnTo>
                    <a:lnTo>
                      <a:pt x="6552" y="6086"/>
                    </a:lnTo>
                    <a:lnTo>
                      <a:pt x="6543" y="6057"/>
                    </a:lnTo>
                    <a:lnTo>
                      <a:pt x="6438" y="5923"/>
                    </a:lnTo>
                    <a:lnTo>
                      <a:pt x="6419" y="5914"/>
                    </a:lnTo>
                    <a:lnTo>
                      <a:pt x="6400" y="5905"/>
                    </a:lnTo>
                    <a:lnTo>
                      <a:pt x="6390" y="5895"/>
                    </a:lnTo>
                    <a:lnTo>
                      <a:pt x="6371" y="5876"/>
                    </a:lnTo>
                    <a:lnTo>
                      <a:pt x="6362" y="5847"/>
                    </a:lnTo>
                    <a:lnTo>
                      <a:pt x="6305" y="5771"/>
                    </a:lnTo>
                    <a:lnTo>
                      <a:pt x="6181" y="5533"/>
                    </a:lnTo>
                    <a:lnTo>
                      <a:pt x="6152" y="5428"/>
                    </a:lnTo>
                    <a:lnTo>
                      <a:pt x="6133" y="5400"/>
                    </a:lnTo>
                    <a:lnTo>
                      <a:pt x="6114" y="5381"/>
                    </a:lnTo>
                    <a:lnTo>
                      <a:pt x="6038" y="5381"/>
                    </a:lnTo>
                    <a:lnTo>
                      <a:pt x="5867" y="5438"/>
                    </a:lnTo>
                    <a:lnTo>
                      <a:pt x="5857" y="5428"/>
                    </a:lnTo>
                    <a:lnTo>
                      <a:pt x="5848" y="5409"/>
                    </a:lnTo>
                    <a:lnTo>
                      <a:pt x="5809" y="5362"/>
                    </a:lnTo>
                    <a:lnTo>
                      <a:pt x="5791" y="5333"/>
                    </a:lnTo>
                    <a:lnTo>
                      <a:pt x="5791" y="5304"/>
                    </a:lnTo>
                    <a:lnTo>
                      <a:pt x="5791" y="5276"/>
                    </a:lnTo>
                    <a:lnTo>
                      <a:pt x="5819" y="5228"/>
                    </a:lnTo>
                    <a:lnTo>
                      <a:pt x="5867" y="5190"/>
                    </a:lnTo>
                    <a:lnTo>
                      <a:pt x="5886" y="5171"/>
                    </a:lnTo>
                    <a:lnTo>
                      <a:pt x="5886" y="5143"/>
                    </a:lnTo>
                    <a:lnTo>
                      <a:pt x="5876" y="5123"/>
                    </a:lnTo>
                    <a:lnTo>
                      <a:pt x="5876" y="5095"/>
                    </a:lnTo>
                    <a:lnTo>
                      <a:pt x="5895" y="5019"/>
                    </a:lnTo>
                    <a:lnTo>
                      <a:pt x="5895" y="4962"/>
                    </a:lnTo>
                    <a:lnTo>
                      <a:pt x="5895" y="4828"/>
                    </a:lnTo>
                    <a:lnTo>
                      <a:pt x="5876" y="4762"/>
                    </a:lnTo>
                    <a:lnTo>
                      <a:pt x="5819" y="4800"/>
                    </a:lnTo>
                    <a:lnTo>
                      <a:pt x="5791" y="4838"/>
                    </a:lnTo>
                    <a:lnTo>
                      <a:pt x="5743" y="4962"/>
                    </a:lnTo>
                    <a:lnTo>
                      <a:pt x="5714" y="4990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37" name="Freeform 8">
                <a:extLst>
                  <a:ext uri="{FF2B5EF4-FFF2-40B4-BE49-F238E27FC236}">
                    <a16:creationId xmlns:a16="http://schemas.microsoft.com/office/drawing/2014/main" id="{0B863C4E-CB3B-2945-9879-8910FE4C9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8050" y="2130425"/>
                <a:ext cx="2003425" cy="2449513"/>
              </a:xfrm>
              <a:custGeom>
                <a:avLst/>
                <a:gdLst>
                  <a:gd name="T0" fmla="*/ 6843 w 5563"/>
                  <a:gd name="T1" fmla="*/ 1577671 h 6802"/>
                  <a:gd name="T2" fmla="*/ 34213 w 5563"/>
                  <a:gd name="T3" fmla="*/ 1468195 h 6802"/>
                  <a:gd name="T4" fmla="*/ 106240 w 5563"/>
                  <a:gd name="T5" fmla="*/ 1392571 h 6802"/>
                  <a:gd name="T6" fmla="*/ 102638 w 5563"/>
                  <a:gd name="T7" fmla="*/ 1269051 h 6802"/>
                  <a:gd name="T8" fmla="*/ 119925 w 5563"/>
                  <a:gd name="T9" fmla="*/ 1039296 h 6802"/>
                  <a:gd name="T10" fmla="*/ 311876 w 5563"/>
                  <a:gd name="T11" fmla="*/ 823227 h 6802"/>
                  <a:gd name="T12" fmla="*/ 356533 w 5563"/>
                  <a:gd name="T13" fmla="*/ 867881 h 6802"/>
                  <a:gd name="T14" fmla="*/ 349690 w 5563"/>
                  <a:gd name="T15" fmla="*/ 1083951 h 6802"/>
                  <a:gd name="T16" fmla="*/ 394347 w 5563"/>
                  <a:gd name="T17" fmla="*/ 1046139 h 6802"/>
                  <a:gd name="T18" fmla="*/ 414874 w 5563"/>
                  <a:gd name="T19" fmla="*/ 1125004 h 6802"/>
                  <a:gd name="T20" fmla="*/ 466373 w 5563"/>
                  <a:gd name="T21" fmla="*/ 1169659 h 6802"/>
                  <a:gd name="T22" fmla="*/ 449087 w 5563"/>
                  <a:gd name="T23" fmla="*/ 1042898 h 6802"/>
                  <a:gd name="T24" fmla="*/ 521114 w 5563"/>
                  <a:gd name="T25" fmla="*/ 1008687 h 6802"/>
                  <a:gd name="T26" fmla="*/ 562529 w 5563"/>
                  <a:gd name="T27" fmla="*/ 960431 h 6802"/>
                  <a:gd name="T28" fmla="*/ 596742 w 5563"/>
                  <a:gd name="T29" fmla="*/ 871482 h 6802"/>
                  <a:gd name="T30" fmla="*/ 614028 w 5563"/>
                  <a:gd name="T31" fmla="*/ 689623 h 6802"/>
                  <a:gd name="T32" fmla="*/ 531558 w 5563"/>
                  <a:gd name="T33" fmla="*/ 394688 h 6802"/>
                  <a:gd name="T34" fmla="*/ 507429 w 5563"/>
                  <a:gd name="T35" fmla="*/ 185460 h 6802"/>
                  <a:gd name="T36" fmla="*/ 589899 w 5563"/>
                  <a:gd name="T37" fmla="*/ 96151 h 6802"/>
                  <a:gd name="T38" fmla="*/ 727110 w 5563"/>
                  <a:gd name="T39" fmla="*/ 61940 h 6802"/>
                  <a:gd name="T40" fmla="*/ 795536 w 5563"/>
                  <a:gd name="T41" fmla="*/ 168174 h 6802"/>
                  <a:gd name="T42" fmla="*/ 857479 w 5563"/>
                  <a:gd name="T43" fmla="*/ 332748 h 6802"/>
                  <a:gd name="T44" fmla="*/ 950033 w 5563"/>
                  <a:gd name="T45" fmla="*/ 469952 h 6802"/>
                  <a:gd name="T46" fmla="*/ 1025301 w 5563"/>
                  <a:gd name="T47" fmla="*/ 521449 h 6802"/>
                  <a:gd name="T48" fmla="*/ 1063115 w 5563"/>
                  <a:gd name="T49" fmla="*/ 696465 h 6802"/>
                  <a:gd name="T50" fmla="*/ 1172956 w 5563"/>
                  <a:gd name="T51" fmla="*/ 720593 h 6802"/>
                  <a:gd name="T52" fmla="*/ 1203928 w 5563"/>
                  <a:gd name="T53" fmla="*/ 761647 h 6802"/>
                  <a:gd name="T54" fmla="*/ 1227697 w 5563"/>
                  <a:gd name="T55" fmla="*/ 487238 h 6802"/>
                  <a:gd name="T56" fmla="*/ 1193484 w 5563"/>
                  <a:gd name="T57" fmla="*/ 312221 h 6802"/>
                  <a:gd name="T58" fmla="*/ 1207169 w 5563"/>
                  <a:gd name="T59" fmla="*/ 181859 h 6802"/>
                  <a:gd name="T60" fmla="*/ 1416407 w 5563"/>
                  <a:gd name="T61" fmla="*/ 109836 h 6802"/>
                  <a:gd name="T62" fmla="*/ 1474748 w 5563"/>
                  <a:gd name="T63" fmla="*/ 154490 h 6802"/>
                  <a:gd name="T64" fmla="*/ 1467906 w 5563"/>
                  <a:gd name="T65" fmla="*/ 92910 h 6802"/>
                  <a:gd name="T66" fmla="*/ 1478350 w 5563"/>
                  <a:gd name="T67" fmla="*/ 3601 h 6802"/>
                  <a:gd name="T68" fmla="*/ 1639330 w 5563"/>
                  <a:gd name="T69" fmla="*/ 247040 h 6802"/>
                  <a:gd name="T70" fmla="*/ 1618802 w 5563"/>
                  <a:gd name="T71" fmla="*/ 291694 h 6802"/>
                  <a:gd name="T72" fmla="*/ 1605117 w 5563"/>
                  <a:gd name="T73" fmla="*/ 336349 h 6802"/>
                  <a:gd name="T74" fmla="*/ 1632487 w 5563"/>
                  <a:gd name="T75" fmla="*/ 391087 h 6802"/>
                  <a:gd name="T76" fmla="*/ 1594673 w 5563"/>
                  <a:gd name="T77" fmla="*/ 500922 h 6802"/>
                  <a:gd name="T78" fmla="*/ 1543174 w 5563"/>
                  <a:gd name="T79" fmla="*/ 545577 h 6802"/>
                  <a:gd name="T80" fmla="*/ 1639330 w 5563"/>
                  <a:gd name="T81" fmla="*/ 665495 h 6802"/>
                  <a:gd name="T82" fmla="*/ 1659857 w 5563"/>
                  <a:gd name="T83" fmla="*/ 768489 h 6802"/>
                  <a:gd name="T84" fmla="*/ 1642931 w 5563"/>
                  <a:gd name="T85" fmla="*/ 864280 h 6802"/>
                  <a:gd name="T86" fmla="*/ 1618802 w 5563"/>
                  <a:gd name="T87" fmla="*/ 936663 h 6802"/>
                  <a:gd name="T88" fmla="*/ 1594673 w 5563"/>
                  <a:gd name="T89" fmla="*/ 991401 h 6802"/>
                  <a:gd name="T90" fmla="*/ 1615561 w 5563"/>
                  <a:gd name="T91" fmla="*/ 1025612 h 6802"/>
                  <a:gd name="T92" fmla="*/ 1687588 w 5563"/>
                  <a:gd name="T93" fmla="*/ 1083951 h 6802"/>
                  <a:gd name="T94" fmla="*/ 1731884 w 5563"/>
                  <a:gd name="T95" fmla="*/ 1159575 h 6802"/>
                  <a:gd name="T96" fmla="*/ 1708115 w 5563"/>
                  <a:gd name="T97" fmla="*/ 1227998 h 6802"/>
                  <a:gd name="T98" fmla="*/ 1725041 w 5563"/>
                  <a:gd name="T99" fmla="*/ 1306863 h 6802"/>
                  <a:gd name="T100" fmla="*/ 1817596 w 5563"/>
                  <a:gd name="T101" fmla="*/ 1403014 h 6802"/>
                  <a:gd name="T102" fmla="*/ 1954807 w 5563"/>
                  <a:gd name="T103" fmla="*/ 1619084 h 6802"/>
                  <a:gd name="T104" fmla="*/ 1999464 w 5563"/>
                  <a:gd name="T105" fmla="*/ 1944990 h 6802"/>
                  <a:gd name="T106" fmla="*/ 1028903 w 5563"/>
                  <a:gd name="T107" fmla="*/ 2449153 h 6802"/>
                  <a:gd name="T108" fmla="*/ 960117 w 5563"/>
                  <a:gd name="T109" fmla="*/ 2153857 h 6802"/>
                  <a:gd name="T110" fmla="*/ 284506 w 5563"/>
                  <a:gd name="T111" fmla="*/ 2171143 h 6802"/>
                  <a:gd name="T112" fmla="*/ 85712 w 5563"/>
                  <a:gd name="T113" fmla="*/ 2044382 h 6802"/>
                  <a:gd name="T114" fmla="*/ 34213 w 5563"/>
                  <a:gd name="T115" fmla="*/ 1804184 h 68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563" h="6802">
                    <a:moveTo>
                      <a:pt x="76" y="4820"/>
                    </a:moveTo>
                    <a:lnTo>
                      <a:pt x="95" y="4800"/>
                    </a:lnTo>
                    <a:lnTo>
                      <a:pt x="105" y="4734"/>
                    </a:lnTo>
                    <a:lnTo>
                      <a:pt x="76" y="4620"/>
                    </a:lnTo>
                    <a:lnTo>
                      <a:pt x="76" y="4544"/>
                    </a:lnTo>
                    <a:lnTo>
                      <a:pt x="66" y="4505"/>
                    </a:lnTo>
                    <a:lnTo>
                      <a:pt x="47" y="4458"/>
                    </a:lnTo>
                    <a:lnTo>
                      <a:pt x="19" y="4381"/>
                    </a:lnTo>
                    <a:lnTo>
                      <a:pt x="0" y="4343"/>
                    </a:lnTo>
                    <a:lnTo>
                      <a:pt x="28" y="4286"/>
                    </a:lnTo>
                    <a:lnTo>
                      <a:pt x="38" y="4277"/>
                    </a:lnTo>
                    <a:lnTo>
                      <a:pt x="28" y="4229"/>
                    </a:lnTo>
                    <a:lnTo>
                      <a:pt x="47" y="4201"/>
                    </a:lnTo>
                    <a:lnTo>
                      <a:pt x="66" y="4172"/>
                    </a:lnTo>
                    <a:lnTo>
                      <a:pt x="85" y="4143"/>
                    </a:lnTo>
                    <a:lnTo>
                      <a:pt x="95" y="4077"/>
                    </a:lnTo>
                    <a:lnTo>
                      <a:pt x="95" y="4010"/>
                    </a:lnTo>
                    <a:lnTo>
                      <a:pt x="47" y="3639"/>
                    </a:lnTo>
                    <a:lnTo>
                      <a:pt x="38" y="3486"/>
                    </a:lnTo>
                    <a:lnTo>
                      <a:pt x="66" y="3420"/>
                    </a:lnTo>
                    <a:lnTo>
                      <a:pt x="133" y="3458"/>
                    </a:lnTo>
                    <a:lnTo>
                      <a:pt x="171" y="3543"/>
                    </a:lnTo>
                    <a:lnTo>
                      <a:pt x="238" y="3744"/>
                    </a:lnTo>
                    <a:lnTo>
                      <a:pt x="295" y="3867"/>
                    </a:lnTo>
                    <a:lnTo>
                      <a:pt x="304" y="3896"/>
                    </a:lnTo>
                    <a:lnTo>
                      <a:pt x="314" y="3934"/>
                    </a:lnTo>
                    <a:lnTo>
                      <a:pt x="381" y="3953"/>
                    </a:lnTo>
                    <a:lnTo>
                      <a:pt x="409" y="3982"/>
                    </a:lnTo>
                    <a:lnTo>
                      <a:pt x="428" y="3943"/>
                    </a:lnTo>
                    <a:lnTo>
                      <a:pt x="371" y="3829"/>
                    </a:lnTo>
                    <a:lnTo>
                      <a:pt x="323" y="3686"/>
                    </a:lnTo>
                    <a:lnTo>
                      <a:pt x="285" y="3524"/>
                    </a:lnTo>
                    <a:lnTo>
                      <a:pt x="276" y="3381"/>
                    </a:lnTo>
                    <a:lnTo>
                      <a:pt x="266" y="3267"/>
                    </a:lnTo>
                    <a:lnTo>
                      <a:pt x="266" y="3191"/>
                    </a:lnTo>
                    <a:lnTo>
                      <a:pt x="276" y="3124"/>
                    </a:lnTo>
                    <a:lnTo>
                      <a:pt x="285" y="3096"/>
                    </a:lnTo>
                    <a:lnTo>
                      <a:pt x="304" y="3048"/>
                    </a:lnTo>
                    <a:lnTo>
                      <a:pt x="314" y="3020"/>
                    </a:lnTo>
                    <a:lnTo>
                      <a:pt x="333" y="2886"/>
                    </a:lnTo>
                    <a:lnTo>
                      <a:pt x="343" y="2848"/>
                    </a:lnTo>
                    <a:lnTo>
                      <a:pt x="400" y="2734"/>
                    </a:lnTo>
                    <a:lnTo>
                      <a:pt x="628" y="2553"/>
                    </a:lnTo>
                    <a:lnTo>
                      <a:pt x="752" y="2391"/>
                    </a:lnTo>
                    <a:lnTo>
                      <a:pt x="790" y="2362"/>
                    </a:lnTo>
                    <a:lnTo>
                      <a:pt x="828" y="2353"/>
                    </a:lnTo>
                    <a:lnTo>
                      <a:pt x="857" y="2334"/>
                    </a:lnTo>
                    <a:lnTo>
                      <a:pt x="866" y="2286"/>
                    </a:lnTo>
                    <a:lnTo>
                      <a:pt x="895" y="2286"/>
                    </a:lnTo>
                    <a:lnTo>
                      <a:pt x="914" y="2296"/>
                    </a:lnTo>
                    <a:lnTo>
                      <a:pt x="952" y="2353"/>
                    </a:lnTo>
                    <a:lnTo>
                      <a:pt x="962" y="2353"/>
                    </a:lnTo>
                    <a:lnTo>
                      <a:pt x="981" y="2353"/>
                    </a:lnTo>
                    <a:lnTo>
                      <a:pt x="990" y="2353"/>
                    </a:lnTo>
                    <a:lnTo>
                      <a:pt x="1000" y="2400"/>
                    </a:lnTo>
                    <a:lnTo>
                      <a:pt x="990" y="2410"/>
                    </a:lnTo>
                    <a:lnTo>
                      <a:pt x="981" y="2410"/>
                    </a:lnTo>
                    <a:lnTo>
                      <a:pt x="971" y="2420"/>
                    </a:lnTo>
                    <a:lnTo>
                      <a:pt x="962" y="2620"/>
                    </a:lnTo>
                    <a:lnTo>
                      <a:pt x="962" y="2715"/>
                    </a:lnTo>
                    <a:lnTo>
                      <a:pt x="971" y="2791"/>
                    </a:lnTo>
                    <a:lnTo>
                      <a:pt x="952" y="2867"/>
                    </a:lnTo>
                    <a:lnTo>
                      <a:pt x="952" y="2953"/>
                    </a:lnTo>
                    <a:lnTo>
                      <a:pt x="971" y="3010"/>
                    </a:lnTo>
                    <a:lnTo>
                      <a:pt x="1019" y="2991"/>
                    </a:lnTo>
                    <a:lnTo>
                      <a:pt x="1000" y="2896"/>
                    </a:lnTo>
                    <a:lnTo>
                      <a:pt x="1000" y="2819"/>
                    </a:lnTo>
                    <a:lnTo>
                      <a:pt x="1028" y="2781"/>
                    </a:lnTo>
                    <a:lnTo>
                      <a:pt x="1076" y="2819"/>
                    </a:lnTo>
                    <a:lnTo>
                      <a:pt x="1085" y="2858"/>
                    </a:lnTo>
                    <a:lnTo>
                      <a:pt x="1095" y="2877"/>
                    </a:lnTo>
                    <a:lnTo>
                      <a:pt x="1095" y="2905"/>
                    </a:lnTo>
                    <a:lnTo>
                      <a:pt x="1095" y="2962"/>
                    </a:lnTo>
                    <a:lnTo>
                      <a:pt x="1085" y="2991"/>
                    </a:lnTo>
                    <a:lnTo>
                      <a:pt x="1085" y="3029"/>
                    </a:lnTo>
                    <a:lnTo>
                      <a:pt x="1085" y="3058"/>
                    </a:lnTo>
                    <a:lnTo>
                      <a:pt x="1095" y="3048"/>
                    </a:lnTo>
                    <a:lnTo>
                      <a:pt x="1133" y="3077"/>
                    </a:lnTo>
                    <a:lnTo>
                      <a:pt x="1143" y="3086"/>
                    </a:lnTo>
                    <a:lnTo>
                      <a:pt x="1152" y="3124"/>
                    </a:lnTo>
                    <a:lnTo>
                      <a:pt x="1161" y="3162"/>
                    </a:lnTo>
                    <a:lnTo>
                      <a:pt x="1171" y="3191"/>
                    </a:lnTo>
                    <a:lnTo>
                      <a:pt x="1200" y="3220"/>
                    </a:lnTo>
                    <a:lnTo>
                      <a:pt x="1219" y="3239"/>
                    </a:lnTo>
                    <a:lnTo>
                      <a:pt x="1238" y="3248"/>
                    </a:lnTo>
                    <a:lnTo>
                      <a:pt x="1266" y="3258"/>
                    </a:lnTo>
                    <a:lnTo>
                      <a:pt x="1295" y="3248"/>
                    </a:lnTo>
                    <a:lnTo>
                      <a:pt x="1333" y="3220"/>
                    </a:lnTo>
                    <a:lnTo>
                      <a:pt x="1352" y="3162"/>
                    </a:lnTo>
                    <a:lnTo>
                      <a:pt x="1362" y="3096"/>
                    </a:lnTo>
                    <a:lnTo>
                      <a:pt x="1390" y="2991"/>
                    </a:lnTo>
                    <a:lnTo>
                      <a:pt x="1362" y="2972"/>
                    </a:lnTo>
                    <a:lnTo>
                      <a:pt x="1333" y="2905"/>
                    </a:lnTo>
                    <a:lnTo>
                      <a:pt x="1314" y="2886"/>
                    </a:lnTo>
                    <a:lnTo>
                      <a:pt x="1247" y="2896"/>
                    </a:lnTo>
                    <a:lnTo>
                      <a:pt x="1209" y="2886"/>
                    </a:lnTo>
                    <a:lnTo>
                      <a:pt x="1181" y="2848"/>
                    </a:lnTo>
                    <a:lnTo>
                      <a:pt x="1247" y="2829"/>
                    </a:lnTo>
                    <a:lnTo>
                      <a:pt x="1314" y="2819"/>
                    </a:lnTo>
                    <a:lnTo>
                      <a:pt x="1343" y="2810"/>
                    </a:lnTo>
                    <a:lnTo>
                      <a:pt x="1390" y="2762"/>
                    </a:lnTo>
                    <a:lnTo>
                      <a:pt x="1419" y="2753"/>
                    </a:lnTo>
                    <a:lnTo>
                      <a:pt x="1447" y="2801"/>
                    </a:lnTo>
                    <a:lnTo>
                      <a:pt x="1438" y="3020"/>
                    </a:lnTo>
                    <a:lnTo>
                      <a:pt x="1466" y="3086"/>
                    </a:lnTo>
                    <a:lnTo>
                      <a:pt x="1466" y="3010"/>
                    </a:lnTo>
                    <a:lnTo>
                      <a:pt x="1485" y="2953"/>
                    </a:lnTo>
                    <a:lnTo>
                      <a:pt x="1495" y="2896"/>
                    </a:lnTo>
                    <a:lnTo>
                      <a:pt x="1466" y="2819"/>
                    </a:lnTo>
                    <a:lnTo>
                      <a:pt x="1495" y="2753"/>
                    </a:lnTo>
                    <a:lnTo>
                      <a:pt x="1562" y="2667"/>
                    </a:lnTo>
                    <a:lnTo>
                      <a:pt x="1590" y="2601"/>
                    </a:lnTo>
                    <a:lnTo>
                      <a:pt x="1600" y="2572"/>
                    </a:lnTo>
                    <a:lnTo>
                      <a:pt x="1600" y="2486"/>
                    </a:lnTo>
                    <a:lnTo>
                      <a:pt x="1609" y="2458"/>
                    </a:lnTo>
                    <a:lnTo>
                      <a:pt x="1628" y="2439"/>
                    </a:lnTo>
                    <a:lnTo>
                      <a:pt x="1666" y="2439"/>
                    </a:lnTo>
                    <a:lnTo>
                      <a:pt x="1705" y="2420"/>
                    </a:lnTo>
                    <a:lnTo>
                      <a:pt x="1657" y="2420"/>
                    </a:lnTo>
                    <a:lnTo>
                      <a:pt x="1638" y="2353"/>
                    </a:lnTo>
                    <a:lnTo>
                      <a:pt x="1628" y="2286"/>
                    </a:lnTo>
                    <a:lnTo>
                      <a:pt x="1657" y="2258"/>
                    </a:lnTo>
                    <a:lnTo>
                      <a:pt x="1685" y="2239"/>
                    </a:lnTo>
                    <a:lnTo>
                      <a:pt x="1705" y="2182"/>
                    </a:lnTo>
                    <a:lnTo>
                      <a:pt x="1714" y="2115"/>
                    </a:lnTo>
                    <a:lnTo>
                      <a:pt x="1723" y="2039"/>
                    </a:lnTo>
                    <a:lnTo>
                      <a:pt x="1705" y="1915"/>
                    </a:lnTo>
                    <a:lnTo>
                      <a:pt x="1666" y="1801"/>
                    </a:lnTo>
                    <a:lnTo>
                      <a:pt x="1619" y="1705"/>
                    </a:lnTo>
                    <a:lnTo>
                      <a:pt x="1571" y="1658"/>
                    </a:lnTo>
                    <a:lnTo>
                      <a:pt x="1571" y="1620"/>
                    </a:lnTo>
                    <a:lnTo>
                      <a:pt x="1619" y="1572"/>
                    </a:lnTo>
                    <a:lnTo>
                      <a:pt x="1600" y="1429"/>
                    </a:lnTo>
                    <a:lnTo>
                      <a:pt x="1552" y="1267"/>
                    </a:lnTo>
                    <a:lnTo>
                      <a:pt x="1476" y="1096"/>
                    </a:lnTo>
                    <a:lnTo>
                      <a:pt x="1457" y="1048"/>
                    </a:lnTo>
                    <a:lnTo>
                      <a:pt x="1447" y="877"/>
                    </a:lnTo>
                    <a:lnTo>
                      <a:pt x="1428" y="791"/>
                    </a:lnTo>
                    <a:lnTo>
                      <a:pt x="1409" y="734"/>
                    </a:lnTo>
                    <a:lnTo>
                      <a:pt x="1381" y="677"/>
                    </a:lnTo>
                    <a:lnTo>
                      <a:pt x="1343" y="639"/>
                    </a:lnTo>
                    <a:lnTo>
                      <a:pt x="1381" y="591"/>
                    </a:lnTo>
                    <a:lnTo>
                      <a:pt x="1409" y="515"/>
                    </a:lnTo>
                    <a:lnTo>
                      <a:pt x="1419" y="439"/>
                    </a:lnTo>
                    <a:lnTo>
                      <a:pt x="1390" y="372"/>
                    </a:lnTo>
                    <a:lnTo>
                      <a:pt x="1428" y="334"/>
                    </a:lnTo>
                    <a:lnTo>
                      <a:pt x="1476" y="324"/>
                    </a:lnTo>
                    <a:lnTo>
                      <a:pt x="1562" y="334"/>
                    </a:lnTo>
                    <a:lnTo>
                      <a:pt x="1581" y="324"/>
                    </a:lnTo>
                    <a:lnTo>
                      <a:pt x="1619" y="286"/>
                    </a:lnTo>
                    <a:lnTo>
                      <a:pt x="1638" y="267"/>
                    </a:lnTo>
                    <a:lnTo>
                      <a:pt x="1666" y="258"/>
                    </a:lnTo>
                    <a:lnTo>
                      <a:pt x="1733" y="267"/>
                    </a:lnTo>
                    <a:lnTo>
                      <a:pt x="1771" y="248"/>
                    </a:lnTo>
                    <a:lnTo>
                      <a:pt x="1847" y="153"/>
                    </a:lnTo>
                    <a:lnTo>
                      <a:pt x="1876" y="134"/>
                    </a:lnTo>
                    <a:lnTo>
                      <a:pt x="1971" y="172"/>
                    </a:lnTo>
                    <a:lnTo>
                      <a:pt x="2000" y="172"/>
                    </a:lnTo>
                    <a:lnTo>
                      <a:pt x="2019" y="172"/>
                    </a:lnTo>
                    <a:lnTo>
                      <a:pt x="2066" y="134"/>
                    </a:lnTo>
                    <a:lnTo>
                      <a:pt x="2076" y="239"/>
                    </a:lnTo>
                    <a:lnTo>
                      <a:pt x="2104" y="305"/>
                    </a:lnTo>
                    <a:lnTo>
                      <a:pt x="2143" y="343"/>
                    </a:lnTo>
                    <a:lnTo>
                      <a:pt x="2190" y="372"/>
                    </a:lnTo>
                    <a:lnTo>
                      <a:pt x="2171" y="410"/>
                    </a:lnTo>
                    <a:lnTo>
                      <a:pt x="2190" y="429"/>
                    </a:lnTo>
                    <a:lnTo>
                      <a:pt x="2209" y="467"/>
                    </a:lnTo>
                    <a:lnTo>
                      <a:pt x="2228" y="543"/>
                    </a:lnTo>
                    <a:lnTo>
                      <a:pt x="2257" y="610"/>
                    </a:lnTo>
                    <a:lnTo>
                      <a:pt x="2342" y="772"/>
                    </a:lnTo>
                    <a:lnTo>
                      <a:pt x="2352" y="820"/>
                    </a:lnTo>
                    <a:lnTo>
                      <a:pt x="2362" y="858"/>
                    </a:lnTo>
                    <a:lnTo>
                      <a:pt x="2371" y="886"/>
                    </a:lnTo>
                    <a:lnTo>
                      <a:pt x="2390" y="915"/>
                    </a:lnTo>
                    <a:lnTo>
                      <a:pt x="2381" y="924"/>
                    </a:lnTo>
                    <a:lnTo>
                      <a:pt x="2371" y="963"/>
                    </a:lnTo>
                    <a:lnTo>
                      <a:pt x="2362" y="981"/>
                    </a:lnTo>
                    <a:lnTo>
                      <a:pt x="2409" y="1048"/>
                    </a:lnTo>
                    <a:lnTo>
                      <a:pt x="2457" y="1096"/>
                    </a:lnTo>
                    <a:lnTo>
                      <a:pt x="2495" y="1162"/>
                    </a:lnTo>
                    <a:lnTo>
                      <a:pt x="2485" y="1248"/>
                    </a:lnTo>
                    <a:lnTo>
                      <a:pt x="2524" y="1286"/>
                    </a:lnTo>
                    <a:lnTo>
                      <a:pt x="2638" y="1305"/>
                    </a:lnTo>
                    <a:lnTo>
                      <a:pt x="2714" y="1353"/>
                    </a:lnTo>
                    <a:lnTo>
                      <a:pt x="2743" y="1353"/>
                    </a:lnTo>
                    <a:lnTo>
                      <a:pt x="2762" y="1362"/>
                    </a:lnTo>
                    <a:lnTo>
                      <a:pt x="2781" y="1400"/>
                    </a:lnTo>
                    <a:lnTo>
                      <a:pt x="2800" y="1410"/>
                    </a:lnTo>
                    <a:lnTo>
                      <a:pt x="2819" y="1410"/>
                    </a:lnTo>
                    <a:lnTo>
                      <a:pt x="2838" y="1420"/>
                    </a:lnTo>
                    <a:lnTo>
                      <a:pt x="2847" y="1448"/>
                    </a:lnTo>
                    <a:lnTo>
                      <a:pt x="2847" y="1486"/>
                    </a:lnTo>
                    <a:lnTo>
                      <a:pt x="2857" y="1524"/>
                    </a:lnTo>
                    <a:lnTo>
                      <a:pt x="2857" y="1553"/>
                    </a:lnTo>
                    <a:lnTo>
                      <a:pt x="2904" y="1648"/>
                    </a:lnTo>
                    <a:lnTo>
                      <a:pt x="2914" y="1686"/>
                    </a:lnTo>
                    <a:lnTo>
                      <a:pt x="2924" y="1753"/>
                    </a:lnTo>
                    <a:lnTo>
                      <a:pt x="2933" y="1877"/>
                    </a:lnTo>
                    <a:lnTo>
                      <a:pt x="2952" y="1934"/>
                    </a:lnTo>
                    <a:lnTo>
                      <a:pt x="2990" y="2001"/>
                    </a:lnTo>
                    <a:lnTo>
                      <a:pt x="3095" y="2029"/>
                    </a:lnTo>
                    <a:lnTo>
                      <a:pt x="3133" y="2086"/>
                    </a:lnTo>
                    <a:lnTo>
                      <a:pt x="3152" y="1981"/>
                    </a:lnTo>
                    <a:lnTo>
                      <a:pt x="3162" y="1943"/>
                    </a:lnTo>
                    <a:lnTo>
                      <a:pt x="3228" y="1953"/>
                    </a:lnTo>
                    <a:lnTo>
                      <a:pt x="3228" y="1962"/>
                    </a:lnTo>
                    <a:lnTo>
                      <a:pt x="3257" y="2001"/>
                    </a:lnTo>
                    <a:lnTo>
                      <a:pt x="3276" y="2019"/>
                    </a:lnTo>
                    <a:lnTo>
                      <a:pt x="3295" y="2029"/>
                    </a:lnTo>
                    <a:lnTo>
                      <a:pt x="3352" y="2019"/>
                    </a:lnTo>
                    <a:lnTo>
                      <a:pt x="3333" y="2029"/>
                    </a:lnTo>
                    <a:lnTo>
                      <a:pt x="3324" y="2048"/>
                    </a:lnTo>
                    <a:lnTo>
                      <a:pt x="3314" y="2067"/>
                    </a:lnTo>
                    <a:lnTo>
                      <a:pt x="3324" y="2115"/>
                    </a:lnTo>
                    <a:lnTo>
                      <a:pt x="3343" y="2115"/>
                    </a:lnTo>
                    <a:lnTo>
                      <a:pt x="3381" y="2086"/>
                    </a:lnTo>
                    <a:lnTo>
                      <a:pt x="3400" y="2058"/>
                    </a:lnTo>
                    <a:lnTo>
                      <a:pt x="3419" y="1991"/>
                    </a:lnTo>
                    <a:lnTo>
                      <a:pt x="3438" y="1848"/>
                    </a:lnTo>
                    <a:lnTo>
                      <a:pt x="3457" y="1705"/>
                    </a:lnTo>
                    <a:lnTo>
                      <a:pt x="3457" y="1591"/>
                    </a:lnTo>
                    <a:lnTo>
                      <a:pt x="3438" y="1467"/>
                    </a:lnTo>
                    <a:lnTo>
                      <a:pt x="3409" y="1353"/>
                    </a:lnTo>
                    <a:lnTo>
                      <a:pt x="3352" y="1181"/>
                    </a:lnTo>
                    <a:lnTo>
                      <a:pt x="3352" y="1153"/>
                    </a:lnTo>
                    <a:lnTo>
                      <a:pt x="3228" y="1010"/>
                    </a:lnTo>
                    <a:lnTo>
                      <a:pt x="3228" y="981"/>
                    </a:lnTo>
                    <a:lnTo>
                      <a:pt x="3238" y="934"/>
                    </a:lnTo>
                    <a:lnTo>
                      <a:pt x="3257" y="896"/>
                    </a:lnTo>
                    <a:lnTo>
                      <a:pt x="3276" y="877"/>
                    </a:lnTo>
                    <a:lnTo>
                      <a:pt x="3314" y="867"/>
                    </a:lnTo>
                    <a:lnTo>
                      <a:pt x="3362" y="848"/>
                    </a:lnTo>
                    <a:lnTo>
                      <a:pt x="3390" y="800"/>
                    </a:lnTo>
                    <a:lnTo>
                      <a:pt x="3428" y="743"/>
                    </a:lnTo>
                    <a:lnTo>
                      <a:pt x="3400" y="715"/>
                    </a:lnTo>
                    <a:lnTo>
                      <a:pt x="3381" y="677"/>
                    </a:lnTo>
                    <a:lnTo>
                      <a:pt x="3371" y="629"/>
                    </a:lnTo>
                    <a:lnTo>
                      <a:pt x="3352" y="524"/>
                    </a:lnTo>
                    <a:lnTo>
                      <a:pt x="3352" y="505"/>
                    </a:lnTo>
                    <a:lnTo>
                      <a:pt x="3352" y="496"/>
                    </a:lnTo>
                    <a:lnTo>
                      <a:pt x="3381" y="458"/>
                    </a:lnTo>
                    <a:lnTo>
                      <a:pt x="3409" y="410"/>
                    </a:lnTo>
                    <a:lnTo>
                      <a:pt x="3523" y="343"/>
                    </a:lnTo>
                    <a:lnTo>
                      <a:pt x="3800" y="305"/>
                    </a:lnTo>
                    <a:lnTo>
                      <a:pt x="3886" y="372"/>
                    </a:lnTo>
                    <a:lnTo>
                      <a:pt x="3943" y="381"/>
                    </a:lnTo>
                    <a:lnTo>
                      <a:pt x="3933" y="305"/>
                    </a:lnTo>
                    <a:lnTo>
                      <a:pt x="3952" y="277"/>
                    </a:lnTo>
                    <a:lnTo>
                      <a:pt x="3962" y="267"/>
                    </a:lnTo>
                    <a:lnTo>
                      <a:pt x="3981" y="267"/>
                    </a:lnTo>
                    <a:lnTo>
                      <a:pt x="4000" y="267"/>
                    </a:lnTo>
                    <a:lnTo>
                      <a:pt x="4000" y="286"/>
                    </a:lnTo>
                    <a:lnTo>
                      <a:pt x="3990" y="334"/>
                    </a:lnTo>
                    <a:lnTo>
                      <a:pt x="4028" y="353"/>
                    </a:lnTo>
                    <a:lnTo>
                      <a:pt x="4095" y="429"/>
                    </a:lnTo>
                    <a:lnTo>
                      <a:pt x="4143" y="439"/>
                    </a:lnTo>
                    <a:lnTo>
                      <a:pt x="4114" y="410"/>
                    </a:lnTo>
                    <a:lnTo>
                      <a:pt x="4095" y="381"/>
                    </a:lnTo>
                    <a:lnTo>
                      <a:pt x="4085" y="343"/>
                    </a:lnTo>
                    <a:lnTo>
                      <a:pt x="4076" y="305"/>
                    </a:lnTo>
                    <a:lnTo>
                      <a:pt x="4085" y="305"/>
                    </a:lnTo>
                    <a:lnTo>
                      <a:pt x="4085" y="267"/>
                    </a:lnTo>
                    <a:lnTo>
                      <a:pt x="4076" y="258"/>
                    </a:lnTo>
                    <a:lnTo>
                      <a:pt x="4057" y="239"/>
                    </a:lnTo>
                    <a:lnTo>
                      <a:pt x="4047" y="229"/>
                    </a:lnTo>
                    <a:lnTo>
                      <a:pt x="4047" y="201"/>
                    </a:lnTo>
                    <a:lnTo>
                      <a:pt x="4067" y="172"/>
                    </a:lnTo>
                    <a:lnTo>
                      <a:pt x="4085" y="48"/>
                    </a:lnTo>
                    <a:lnTo>
                      <a:pt x="4095" y="0"/>
                    </a:lnTo>
                    <a:lnTo>
                      <a:pt x="4105" y="10"/>
                    </a:lnTo>
                    <a:lnTo>
                      <a:pt x="4200" y="96"/>
                    </a:lnTo>
                    <a:lnTo>
                      <a:pt x="4219" y="115"/>
                    </a:lnTo>
                    <a:lnTo>
                      <a:pt x="4228" y="153"/>
                    </a:lnTo>
                    <a:lnTo>
                      <a:pt x="4267" y="248"/>
                    </a:lnTo>
                    <a:lnTo>
                      <a:pt x="4333" y="391"/>
                    </a:lnTo>
                    <a:lnTo>
                      <a:pt x="4362" y="429"/>
                    </a:lnTo>
                    <a:lnTo>
                      <a:pt x="4524" y="629"/>
                    </a:lnTo>
                    <a:lnTo>
                      <a:pt x="4552" y="686"/>
                    </a:lnTo>
                    <a:lnTo>
                      <a:pt x="4552" y="724"/>
                    </a:lnTo>
                    <a:lnTo>
                      <a:pt x="4514" y="753"/>
                    </a:lnTo>
                    <a:lnTo>
                      <a:pt x="4505" y="772"/>
                    </a:lnTo>
                    <a:lnTo>
                      <a:pt x="4505" y="781"/>
                    </a:lnTo>
                    <a:lnTo>
                      <a:pt x="4495" y="781"/>
                    </a:lnTo>
                    <a:lnTo>
                      <a:pt x="4495" y="791"/>
                    </a:lnTo>
                    <a:lnTo>
                      <a:pt x="4495" y="810"/>
                    </a:lnTo>
                    <a:lnTo>
                      <a:pt x="4495" y="829"/>
                    </a:lnTo>
                    <a:lnTo>
                      <a:pt x="4495" y="867"/>
                    </a:lnTo>
                    <a:lnTo>
                      <a:pt x="4495" y="877"/>
                    </a:lnTo>
                    <a:lnTo>
                      <a:pt x="4495" y="896"/>
                    </a:lnTo>
                    <a:lnTo>
                      <a:pt x="4486" y="905"/>
                    </a:lnTo>
                    <a:lnTo>
                      <a:pt x="4476" y="915"/>
                    </a:lnTo>
                    <a:lnTo>
                      <a:pt x="4466" y="924"/>
                    </a:lnTo>
                    <a:lnTo>
                      <a:pt x="4457" y="934"/>
                    </a:lnTo>
                    <a:lnTo>
                      <a:pt x="4448" y="953"/>
                    </a:lnTo>
                    <a:lnTo>
                      <a:pt x="4438" y="972"/>
                    </a:lnTo>
                    <a:lnTo>
                      <a:pt x="4448" y="981"/>
                    </a:lnTo>
                    <a:lnTo>
                      <a:pt x="4448" y="991"/>
                    </a:lnTo>
                    <a:lnTo>
                      <a:pt x="4486" y="1010"/>
                    </a:lnTo>
                    <a:lnTo>
                      <a:pt x="4505" y="1039"/>
                    </a:lnTo>
                    <a:lnTo>
                      <a:pt x="4524" y="1058"/>
                    </a:lnTo>
                    <a:lnTo>
                      <a:pt x="4533" y="1086"/>
                    </a:lnTo>
                    <a:lnTo>
                      <a:pt x="4533" y="1134"/>
                    </a:lnTo>
                    <a:lnTo>
                      <a:pt x="4533" y="1181"/>
                    </a:lnTo>
                    <a:lnTo>
                      <a:pt x="4533" y="1210"/>
                    </a:lnTo>
                    <a:lnTo>
                      <a:pt x="4524" y="1239"/>
                    </a:lnTo>
                    <a:lnTo>
                      <a:pt x="4514" y="1277"/>
                    </a:lnTo>
                    <a:lnTo>
                      <a:pt x="4457" y="1362"/>
                    </a:lnTo>
                    <a:lnTo>
                      <a:pt x="4448" y="1382"/>
                    </a:lnTo>
                    <a:lnTo>
                      <a:pt x="4428" y="1391"/>
                    </a:lnTo>
                    <a:lnTo>
                      <a:pt x="4409" y="1400"/>
                    </a:lnTo>
                    <a:lnTo>
                      <a:pt x="4343" y="1400"/>
                    </a:lnTo>
                    <a:lnTo>
                      <a:pt x="4333" y="1410"/>
                    </a:lnTo>
                    <a:lnTo>
                      <a:pt x="4314" y="1420"/>
                    </a:lnTo>
                    <a:lnTo>
                      <a:pt x="4305" y="1439"/>
                    </a:lnTo>
                    <a:lnTo>
                      <a:pt x="4295" y="1458"/>
                    </a:lnTo>
                    <a:lnTo>
                      <a:pt x="4295" y="1486"/>
                    </a:lnTo>
                    <a:lnTo>
                      <a:pt x="4285" y="1515"/>
                    </a:lnTo>
                    <a:lnTo>
                      <a:pt x="4285" y="1572"/>
                    </a:lnTo>
                    <a:lnTo>
                      <a:pt x="4285" y="1600"/>
                    </a:lnTo>
                    <a:lnTo>
                      <a:pt x="4295" y="1629"/>
                    </a:lnTo>
                    <a:lnTo>
                      <a:pt x="4314" y="1648"/>
                    </a:lnTo>
                    <a:lnTo>
                      <a:pt x="4390" y="1705"/>
                    </a:lnTo>
                    <a:lnTo>
                      <a:pt x="4495" y="1810"/>
                    </a:lnTo>
                    <a:lnTo>
                      <a:pt x="4533" y="1829"/>
                    </a:lnTo>
                    <a:lnTo>
                      <a:pt x="4552" y="1848"/>
                    </a:lnTo>
                    <a:lnTo>
                      <a:pt x="4571" y="1877"/>
                    </a:lnTo>
                    <a:lnTo>
                      <a:pt x="4600" y="1962"/>
                    </a:lnTo>
                    <a:lnTo>
                      <a:pt x="4609" y="2001"/>
                    </a:lnTo>
                    <a:lnTo>
                      <a:pt x="4619" y="2039"/>
                    </a:lnTo>
                    <a:lnTo>
                      <a:pt x="4619" y="2048"/>
                    </a:lnTo>
                    <a:lnTo>
                      <a:pt x="4609" y="2077"/>
                    </a:lnTo>
                    <a:lnTo>
                      <a:pt x="4609" y="2105"/>
                    </a:lnTo>
                    <a:lnTo>
                      <a:pt x="4609" y="2134"/>
                    </a:lnTo>
                    <a:lnTo>
                      <a:pt x="4628" y="2162"/>
                    </a:lnTo>
                    <a:lnTo>
                      <a:pt x="4638" y="2182"/>
                    </a:lnTo>
                    <a:lnTo>
                      <a:pt x="4657" y="2210"/>
                    </a:lnTo>
                    <a:lnTo>
                      <a:pt x="4666" y="2239"/>
                    </a:lnTo>
                    <a:lnTo>
                      <a:pt x="4666" y="2286"/>
                    </a:lnTo>
                    <a:lnTo>
                      <a:pt x="4657" y="2305"/>
                    </a:lnTo>
                    <a:lnTo>
                      <a:pt x="4647" y="2334"/>
                    </a:lnTo>
                    <a:lnTo>
                      <a:pt x="4562" y="2400"/>
                    </a:lnTo>
                    <a:lnTo>
                      <a:pt x="4543" y="2420"/>
                    </a:lnTo>
                    <a:lnTo>
                      <a:pt x="4543" y="2429"/>
                    </a:lnTo>
                    <a:lnTo>
                      <a:pt x="4533" y="2458"/>
                    </a:lnTo>
                    <a:lnTo>
                      <a:pt x="4533" y="2515"/>
                    </a:lnTo>
                    <a:lnTo>
                      <a:pt x="4533" y="2534"/>
                    </a:lnTo>
                    <a:lnTo>
                      <a:pt x="4524" y="2553"/>
                    </a:lnTo>
                    <a:lnTo>
                      <a:pt x="4495" y="2581"/>
                    </a:lnTo>
                    <a:lnTo>
                      <a:pt x="4495" y="2601"/>
                    </a:lnTo>
                    <a:lnTo>
                      <a:pt x="4486" y="2620"/>
                    </a:lnTo>
                    <a:lnTo>
                      <a:pt x="4486" y="2658"/>
                    </a:lnTo>
                    <a:lnTo>
                      <a:pt x="4476" y="2677"/>
                    </a:lnTo>
                    <a:lnTo>
                      <a:pt x="4466" y="2696"/>
                    </a:lnTo>
                    <a:lnTo>
                      <a:pt x="4457" y="2705"/>
                    </a:lnTo>
                    <a:lnTo>
                      <a:pt x="4438" y="2724"/>
                    </a:lnTo>
                    <a:lnTo>
                      <a:pt x="4428" y="2734"/>
                    </a:lnTo>
                    <a:lnTo>
                      <a:pt x="4428" y="2753"/>
                    </a:lnTo>
                    <a:lnTo>
                      <a:pt x="4419" y="2772"/>
                    </a:lnTo>
                    <a:lnTo>
                      <a:pt x="4428" y="2791"/>
                    </a:lnTo>
                    <a:lnTo>
                      <a:pt x="4428" y="2810"/>
                    </a:lnTo>
                    <a:lnTo>
                      <a:pt x="4438" y="2829"/>
                    </a:lnTo>
                    <a:lnTo>
                      <a:pt x="4448" y="2829"/>
                    </a:lnTo>
                    <a:lnTo>
                      <a:pt x="4448" y="2839"/>
                    </a:lnTo>
                    <a:lnTo>
                      <a:pt x="4457" y="2839"/>
                    </a:lnTo>
                    <a:lnTo>
                      <a:pt x="4486" y="2848"/>
                    </a:lnTo>
                    <a:lnTo>
                      <a:pt x="4495" y="2858"/>
                    </a:lnTo>
                    <a:lnTo>
                      <a:pt x="4514" y="2877"/>
                    </a:lnTo>
                    <a:lnTo>
                      <a:pt x="4552" y="2944"/>
                    </a:lnTo>
                    <a:lnTo>
                      <a:pt x="4562" y="2953"/>
                    </a:lnTo>
                    <a:lnTo>
                      <a:pt x="4571" y="2953"/>
                    </a:lnTo>
                    <a:lnTo>
                      <a:pt x="4638" y="2972"/>
                    </a:lnTo>
                    <a:lnTo>
                      <a:pt x="4657" y="2982"/>
                    </a:lnTo>
                    <a:lnTo>
                      <a:pt x="4686" y="3010"/>
                    </a:lnTo>
                    <a:lnTo>
                      <a:pt x="4733" y="3048"/>
                    </a:lnTo>
                    <a:lnTo>
                      <a:pt x="4762" y="3086"/>
                    </a:lnTo>
                    <a:lnTo>
                      <a:pt x="4800" y="3124"/>
                    </a:lnTo>
                    <a:lnTo>
                      <a:pt x="4809" y="3143"/>
                    </a:lnTo>
                    <a:lnTo>
                      <a:pt x="4809" y="3172"/>
                    </a:lnTo>
                    <a:lnTo>
                      <a:pt x="4809" y="3191"/>
                    </a:lnTo>
                    <a:lnTo>
                      <a:pt x="4809" y="3200"/>
                    </a:lnTo>
                    <a:lnTo>
                      <a:pt x="4809" y="3220"/>
                    </a:lnTo>
                    <a:lnTo>
                      <a:pt x="4790" y="3239"/>
                    </a:lnTo>
                    <a:lnTo>
                      <a:pt x="4752" y="3296"/>
                    </a:lnTo>
                    <a:lnTo>
                      <a:pt x="4743" y="3305"/>
                    </a:lnTo>
                    <a:lnTo>
                      <a:pt x="4743" y="3315"/>
                    </a:lnTo>
                    <a:lnTo>
                      <a:pt x="4743" y="3324"/>
                    </a:lnTo>
                    <a:lnTo>
                      <a:pt x="4743" y="3372"/>
                    </a:lnTo>
                    <a:lnTo>
                      <a:pt x="4743" y="3391"/>
                    </a:lnTo>
                    <a:lnTo>
                      <a:pt x="4743" y="3410"/>
                    </a:lnTo>
                    <a:lnTo>
                      <a:pt x="4733" y="3429"/>
                    </a:lnTo>
                    <a:lnTo>
                      <a:pt x="4704" y="3477"/>
                    </a:lnTo>
                    <a:lnTo>
                      <a:pt x="4704" y="3505"/>
                    </a:lnTo>
                    <a:lnTo>
                      <a:pt x="4695" y="3543"/>
                    </a:lnTo>
                    <a:lnTo>
                      <a:pt x="4704" y="3572"/>
                    </a:lnTo>
                    <a:lnTo>
                      <a:pt x="4733" y="3581"/>
                    </a:lnTo>
                    <a:lnTo>
                      <a:pt x="4762" y="3601"/>
                    </a:lnTo>
                    <a:lnTo>
                      <a:pt x="4790" y="3629"/>
                    </a:lnTo>
                    <a:lnTo>
                      <a:pt x="4819" y="3658"/>
                    </a:lnTo>
                    <a:lnTo>
                      <a:pt x="4838" y="3705"/>
                    </a:lnTo>
                    <a:lnTo>
                      <a:pt x="4847" y="3753"/>
                    </a:lnTo>
                    <a:lnTo>
                      <a:pt x="4847" y="3801"/>
                    </a:lnTo>
                    <a:lnTo>
                      <a:pt x="4867" y="3839"/>
                    </a:lnTo>
                    <a:lnTo>
                      <a:pt x="4885" y="3867"/>
                    </a:lnTo>
                    <a:lnTo>
                      <a:pt x="4914" y="3877"/>
                    </a:lnTo>
                    <a:lnTo>
                      <a:pt x="5047" y="3896"/>
                    </a:lnTo>
                    <a:lnTo>
                      <a:pt x="5067" y="3915"/>
                    </a:lnTo>
                    <a:lnTo>
                      <a:pt x="5085" y="3934"/>
                    </a:lnTo>
                    <a:lnTo>
                      <a:pt x="5095" y="3982"/>
                    </a:lnTo>
                    <a:lnTo>
                      <a:pt x="5124" y="4153"/>
                    </a:lnTo>
                    <a:lnTo>
                      <a:pt x="5143" y="4229"/>
                    </a:lnTo>
                    <a:lnTo>
                      <a:pt x="5181" y="4286"/>
                    </a:lnTo>
                    <a:lnTo>
                      <a:pt x="5266" y="4391"/>
                    </a:lnTo>
                    <a:lnTo>
                      <a:pt x="5428" y="4496"/>
                    </a:lnTo>
                    <a:lnTo>
                      <a:pt x="5457" y="4524"/>
                    </a:lnTo>
                    <a:lnTo>
                      <a:pt x="5495" y="4582"/>
                    </a:lnTo>
                    <a:lnTo>
                      <a:pt x="5514" y="4629"/>
                    </a:lnTo>
                    <a:lnTo>
                      <a:pt x="5533" y="4743"/>
                    </a:lnTo>
                    <a:lnTo>
                      <a:pt x="5552" y="4925"/>
                    </a:lnTo>
                    <a:lnTo>
                      <a:pt x="5562" y="5163"/>
                    </a:lnTo>
                    <a:lnTo>
                      <a:pt x="5562" y="5296"/>
                    </a:lnTo>
                    <a:lnTo>
                      <a:pt x="5552" y="5401"/>
                    </a:lnTo>
                    <a:lnTo>
                      <a:pt x="5543" y="5486"/>
                    </a:lnTo>
                    <a:lnTo>
                      <a:pt x="5495" y="5801"/>
                    </a:lnTo>
                    <a:lnTo>
                      <a:pt x="5409" y="6182"/>
                    </a:lnTo>
                    <a:lnTo>
                      <a:pt x="4514" y="6382"/>
                    </a:lnTo>
                    <a:lnTo>
                      <a:pt x="3943" y="6639"/>
                    </a:lnTo>
                    <a:lnTo>
                      <a:pt x="3447" y="6639"/>
                    </a:lnTo>
                    <a:lnTo>
                      <a:pt x="2914" y="6801"/>
                    </a:lnTo>
                    <a:lnTo>
                      <a:pt x="2857" y="6801"/>
                    </a:lnTo>
                    <a:lnTo>
                      <a:pt x="2809" y="6791"/>
                    </a:lnTo>
                    <a:lnTo>
                      <a:pt x="2295" y="6563"/>
                    </a:lnTo>
                    <a:lnTo>
                      <a:pt x="2400" y="6372"/>
                    </a:lnTo>
                    <a:lnTo>
                      <a:pt x="2628" y="6115"/>
                    </a:lnTo>
                    <a:lnTo>
                      <a:pt x="2647" y="6086"/>
                    </a:lnTo>
                    <a:lnTo>
                      <a:pt x="2666" y="6048"/>
                    </a:lnTo>
                    <a:lnTo>
                      <a:pt x="2666" y="6010"/>
                    </a:lnTo>
                    <a:lnTo>
                      <a:pt x="2666" y="5981"/>
                    </a:lnTo>
                    <a:lnTo>
                      <a:pt x="2657" y="5953"/>
                    </a:lnTo>
                    <a:lnTo>
                      <a:pt x="2647" y="5934"/>
                    </a:lnTo>
                    <a:lnTo>
                      <a:pt x="2628" y="5924"/>
                    </a:lnTo>
                    <a:lnTo>
                      <a:pt x="2038" y="5896"/>
                    </a:lnTo>
                    <a:lnTo>
                      <a:pt x="1562" y="5886"/>
                    </a:lnTo>
                    <a:lnTo>
                      <a:pt x="1466" y="5839"/>
                    </a:lnTo>
                    <a:lnTo>
                      <a:pt x="1438" y="5829"/>
                    </a:lnTo>
                    <a:lnTo>
                      <a:pt x="790" y="6029"/>
                    </a:lnTo>
                    <a:lnTo>
                      <a:pt x="752" y="6020"/>
                    </a:lnTo>
                    <a:lnTo>
                      <a:pt x="676" y="5943"/>
                    </a:lnTo>
                    <a:lnTo>
                      <a:pt x="657" y="5934"/>
                    </a:lnTo>
                    <a:lnTo>
                      <a:pt x="495" y="5924"/>
                    </a:lnTo>
                    <a:lnTo>
                      <a:pt x="466" y="5915"/>
                    </a:lnTo>
                    <a:lnTo>
                      <a:pt x="285" y="5801"/>
                    </a:lnTo>
                    <a:lnTo>
                      <a:pt x="276" y="5753"/>
                    </a:lnTo>
                    <a:lnTo>
                      <a:pt x="238" y="5677"/>
                    </a:lnTo>
                    <a:lnTo>
                      <a:pt x="228" y="5629"/>
                    </a:lnTo>
                    <a:lnTo>
                      <a:pt x="190" y="5448"/>
                    </a:lnTo>
                    <a:lnTo>
                      <a:pt x="143" y="5315"/>
                    </a:lnTo>
                    <a:lnTo>
                      <a:pt x="114" y="5248"/>
                    </a:lnTo>
                    <a:lnTo>
                      <a:pt x="95" y="5191"/>
                    </a:lnTo>
                    <a:lnTo>
                      <a:pt x="85" y="5134"/>
                    </a:lnTo>
                    <a:lnTo>
                      <a:pt x="85" y="5096"/>
                    </a:lnTo>
                    <a:lnTo>
                      <a:pt x="95" y="5010"/>
                    </a:lnTo>
                    <a:lnTo>
                      <a:pt x="95" y="4925"/>
                    </a:lnTo>
                    <a:lnTo>
                      <a:pt x="66" y="4858"/>
                    </a:lnTo>
                    <a:lnTo>
                      <a:pt x="76" y="482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38" name="Freeform 9">
                <a:extLst>
                  <a:ext uri="{FF2B5EF4-FFF2-40B4-BE49-F238E27FC236}">
                    <a16:creationId xmlns:a16="http://schemas.microsoft.com/office/drawing/2014/main" id="{B04BBAAD-319F-E147-B557-C9D13E23C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1250" y="1400175"/>
                <a:ext cx="3263900" cy="3648075"/>
              </a:xfrm>
              <a:custGeom>
                <a:avLst/>
                <a:gdLst>
                  <a:gd name="T0" fmla="*/ 181768 w 9068"/>
                  <a:gd name="T1" fmla="*/ 647971 h 10134"/>
                  <a:gd name="T2" fmla="*/ 305226 w 9068"/>
                  <a:gd name="T3" fmla="*/ 850282 h 10134"/>
                  <a:gd name="T4" fmla="*/ 394130 w 9068"/>
                  <a:gd name="T5" fmla="*/ 1011194 h 10134"/>
                  <a:gd name="T6" fmla="*/ 589575 w 9068"/>
                  <a:gd name="T7" fmla="*/ 1230784 h 10134"/>
                  <a:gd name="T8" fmla="*/ 651484 w 9068"/>
                  <a:gd name="T9" fmla="*/ 1480973 h 10134"/>
                  <a:gd name="T10" fmla="*/ 709434 w 9068"/>
                  <a:gd name="T11" fmla="*/ 1511932 h 10134"/>
                  <a:gd name="T12" fmla="*/ 733550 w 9068"/>
                  <a:gd name="T13" fmla="*/ 1340579 h 10134"/>
                  <a:gd name="T14" fmla="*/ 672001 w 9068"/>
                  <a:gd name="T15" fmla="*/ 1145108 h 10134"/>
                  <a:gd name="T16" fmla="*/ 565819 w 9068"/>
                  <a:gd name="T17" fmla="*/ 983836 h 10134"/>
                  <a:gd name="T18" fmla="*/ 709434 w 9068"/>
                  <a:gd name="T19" fmla="*/ 713128 h 10134"/>
                  <a:gd name="T20" fmla="*/ 901640 w 9068"/>
                  <a:gd name="T21" fmla="*/ 802404 h 10134"/>
                  <a:gd name="T22" fmla="*/ 1107163 w 9068"/>
                  <a:gd name="T23" fmla="*/ 1168867 h 10134"/>
                  <a:gd name="T24" fmla="*/ 1189589 w 9068"/>
                  <a:gd name="T25" fmla="*/ 1048993 h 10134"/>
                  <a:gd name="T26" fmla="*/ 1237460 w 9068"/>
                  <a:gd name="T27" fmla="*/ 939558 h 10134"/>
                  <a:gd name="T28" fmla="*/ 1309447 w 9068"/>
                  <a:gd name="T29" fmla="*/ 723207 h 10134"/>
                  <a:gd name="T30" fmla="*/ 1549525 w 9068"/>
                  <a:gd name="T31" fmla="*/ 778285 h 10134"/>
                  <a:gd name="T32" fmla="*/ 1703937 w 9068"/>
                  <a:gd name="T33" fmla="*/ 754166 h 10134"/>
                  <a:gd name="T34" fmla="*/ 1772325 w 9068"/>
                  <a:gd name="T35" fmla="*/ 833002 h 10134"/>
                  <a:gd name="T36" fmla="*/ 1857990 w 9068"/>
                  <a:gd name="T37" fmla="*/ 658050 h 10134"/>
                  <a:gd name="T38" fmla="*/ 1885345 w 9068"/>
                  <a:gd name="T39" fmla="*/ 623852 h 10134"/>
                  <a:gd name="T40" fmla="*/ 1895783 w 9068"/>
                  <a:gd name="T41" fmla="*/ 438820 h 10134"/>
                  <a:gd name="T42" fmla="*/ 1854750 w 9068"/>
                  <a:gd name="T43" fmla="*/ 304906 h 10134"/>
                  <a:gd name="T44" fmla="*/ 1854750 w 9068"/>
                  <a:gd name="T45" fmla="*/ 109795 h 10134"/>
                  <a:gd name="T46" fmla="*/ 1919539 w 9068"/>
                  <a:gd name="T47" fmla="*/ 143993 h 10134"/>
                  <a:gd name="T48" fmla="*/ 1991886 w 9068"/>
                  <a:gd name="T49" fmla="*/ 137154 h 10134"/>
                  <a:gd name="T50" fmla="*/ 2077551 w 9068"/>
                  <a:gd name="T51" fmla="*/ 102955 h 10134"/>
                  <a:gd name="T52" fmla="*/ 2269397 w 9068"/>
                  <a:gd name="T53" fmla="*/ 188631 h 10134"/>
                  <a:gd name="T54" fmla="*/ 2348223 w 9068"/>
                  <a:gd name="T55" fmla="*/ 257028 h 10134"/>
                  <a:gd name="T56" fmla="*/ 2399694 w 9068"/>
                  <a:gd name="T57" fmla="*/ 520896 h 10134"/>
                  <a:gd name="T58" fmla="*/ 2550507 w 9068"/>
                  <a:gd name="T59" fmla="*/ 617012 h 10134"/>
                  <a:gd name="T60" fmla="*/ 2684043 w 9068"/>
                  <a:gd name="T61" fmla="*/ 726807 h 10134"/>
                  <a:gd name="T62" fmla="*/ 2872650 w 9068"/>
                  <a:gd name="T63" fmla="*/ 500377 h 10134"/>
                  <a:gd name="T64" fmla="*/ 3263540 w 9068"/>
                  <a:gd name="T65" fmla="*/ 325785 h 10134"/>
                  <a:gd name="T66" fmla="*/ 2996108 w 9068"/>
                  <a:gd name="T67" fmla="*/ 617012 h 10134"/>
                  <a:gd name="T68" fmla="*/ 2906843 w 9068"/>
                  <a:gd name="T69" fmla="*/ 888080 h 10134"/>
                  <a:gd name="T70" fmla="*/ 3194792 w 9068"/>
                  <a:gd name="T71" fmla="*/ 980596 h 10134"/>
                  <a:gd name="T72" fmla="*/ 2711758 w 9068"/>
                  <a:gd name="T73" fmla="*/ 1306021 h 10134"/>
                  <a:gd name="T74" fmla="*/ 2458003 w 9068"/>
                  <a:gd name="T75" fmla="*/ 1474133 h 10134"/>
                  <a:gd name="T76" fmla="*/ 2471681 w 9068"/>
                  <a:gd name="T77" fmla="*/ 1690124 h 10134"/>
                  <a:gd name="T78" fmla="*/ 2190571 w 9068"/>
                  <a:gd name="T79" fmla="*/ 1834117 h 10134"/>
                  <a:gd name="T80" fmla="*/ 2098067 w 9068"/>
                  <a:gd name="T81" fmla="*/ 2036428 h 10134"/>
                  <a:gd name="T82" fmla="*/ 2176893 w 9068"/>
                  <a:gd name="T83" fmla="*/ 2256018 h 10134"/>
                  <a:gd name="T84" fmla="*/ 2077551 w 9068"/>
                  <a:gd name="T85" fmla="*/ 2472008 h 10134"/>
                  <a:gd name="T86" fmla="*/ 2073951 w 9068"/>
                  <a:gd name="T87" fmla="*/ 2681159 h 10134"/>
                  <a:gd name="T88" fmla="*/ 1803280 w 9068"/>
                  <a:gd name="T89" fmla="*/ 2876630 h 10134"/>
                  <a:gd name="T90" fmla="*/ 1738131 w 9068"/>
                  <a:gd name="T91" fmla="*/ 3044382 h 10134"/>
                  <a:gd name="T92" fmla="*/ 1748209 w 9068"/>
                  <a:gd name="T93" fmla="*/ 3305011 h 10134"/>
                  <a:gd name="T94" fmla="*/ 524427 w 9068"/>
                  <a:gd name="T95" fmla="*/ 2502967 h 10134"/>
                  <a:gd name="T96" fmla="*/ 342659 w 9068"/>
                  <a:gd name="T97" fmla="*/ 2132544 h 10134"/>
                  <a:gd name="T98" fmla="*/ 219201 w 9068"/>
                  <a:gd name="T99" fmla="*/ 1991790 h 10134"/>
                  <a:gd name="T100" fmla="*/ 256994 w 9068"/>
                  <a:gd name="T101" fmla="*/ 1878755 h 10134"/>
                  <a:gd name="T102" fmla="*/ 143974 w 9068"/>
                  <a:gd name="T103" fmla="*/ 1758880 h 10134"/>
                  <a:gd name="T104" fmla="*/ 133536 w 9068"/>
                  <a:gd name="T105" fmla="*/ 1700563 h 10134"/>
                  <a:gd name="T106" fmla="*/ 198685 w 9068"/>
                  <a:gd name="T107" fmla="*/ 1570249 h 10134"/>
                  <a:gd name="T108" fmla="*/ 181768 w 9068"/>
                  <a:gd name="T109" fmla="*/ 1436335 h 10134"/>
                  <a:gd name="T110" fmla="*/ 75587 w 9068"/>
                  <a:gd name="T111" fmla="*/ 1248064 h 10134"/>
                  <a:gd name="T112" fmla="*/ 157652 w 9068"/>
                  <a:gd name="T113" fmla="*/ 1120989 h 10134"/>
                  <a:gd name="T114" fmla="*/ 143974 w 9068"/>
                  <a:gd name="T115" fmla="*/ 1045753 h 10134"/>
                  <a:gd name="T116" fmla="*/ 85665 w 9068"/>
                  <a:gd name="T117" fmla="*/ 870801 h 10134"/>
                  <a:gd name="T118" fmla="*/ 767744 w 9068"/>
                  <a:gd name="T119" fmla="*/ 3240 h 10134"/>
                  <a:gd name="T120" fmla="*/ 486993 w 9068"/>
                  <a:gd name="T121" fmla="*/ 963316 h 101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068" h="10134">
                    <a:moveTo>
                      <a:pt x="0" y="2028"/>
                    </a:moveTo>
                    <a:lnTo>
                      <a:pt x="19" y="2000"/>
                    </a:lnTo>
                    <a:lnTo>
                      <a:pt x="95" y="1933"/>
                    </a:lnTo>
                    <a:lnTo>
                      <a:pt x="276" y="1867"/>
                    </a:lnTo>
                    <a:lnTo>
                      <a:pt x="333" y="1895"/>
                    </a:lnTo>
                    <a:lnTo>
                      <a:pt x="324" y="2057"/>
                    </a:lnTo>
                    <a:lnTo>
                      <a:pt x="362" y="2038"/>
                    </a:lnTo>
                    <a:lnTo>
                      <a:pt x="391" y="2000"/>
                    </a:lnTo>
                    <a:lnTo>
                      <a:pt x="429" y="1895"/>
                    </a:lnTo>
                    <a:lnTo>
                      <a:pt x="419" y="1848"/>
                    </a:lnTo>
                    <a:lnTo>
                      <a:pt x="419" y="1828"/>
                    </a:lnTo>
                    <a:lnTo>
                      <a:pt x="457" y="1790"/>
                    </a:lnTo>
                    <a:lnTo>
                      <a:pt x="505" y="1800"/>
                    </a:lnTo>
                    <a:lnTo>
                      <a:pt x="609" y="1857"/>
                    </a:lnTo>
                    <a:lnTo>
                      <a:pt x="591" y="1933"/>
                    </a:lnTo>
                    <a:lnTo>
                      <a:pt x="562" y="2038"/>
                    </a:lnTo>
                    <a:lnTo>
                      <a:pt x="552" y="2114"/>
                    </a:lnTo>
                    <a:lnTo>
                      <a:pt x="571" y="2105"/>
                    </a:lnTo>
                    <a:lnTo>
                      <a:pt x="724" y="1952"/>
                    </a:lnTo>
                    <a:lnTo>
                      <a:pt x="781" y="1971"/>
                    </a:lnTo>
                    <a:lnTo>
                      <a:pt x="829" y="2028"/>
                    </a:lnTo>
                    <a:lnTo>
                      <a:pt x="867" y="2095"/>
                    </a:lnTo>
                    <a:lnTo>
                      <a:pt x="905" y="2124"/>
                    </a:lnTo>
                    <a:lnTo>
                      <a:pt x="924" y="2162"/>
                    </a:lnTo>
                    <a:lnTo>
                      <a:pt x="905" y="2238"/>
                    </a:lnTo>
                    <a:lnTo>
                      <a:pt x="848" y="2362"/>
                    </a:lnTo>
                    <a:lnTo>
                      <a:pt x="867" y="2371"/>
                    </a:lnTo>
                    <a:lnTo>
                      <a:pt x="895" y="2362"/>
                    </a:lnTo>
                    <a:lnTo>
                      <a:pt x="924" y="2343"/>
                    </a:lnTo>
                    <a:lnTo>
                      <a:pt x="943" y="2314"/>
                    </a:lnTo>
                    <a:lnTo>
                      <a:pt x="972" y="2295"/>
                    </a:lnTo>
                    <a:lnTo>
                      <a:pt x="1000" y="2314"/>
                    </a:lnTo>
                    <a:lnTo>
                      <a:pt x="1019" y="2352"/>
                    </a:lnTo>
                    <a:lnTo>
                      <a:pt x="1048" y="2362"/>
                    </a:lnTo>
                    <a:lnTo>
                      <a:pt x="1076" y="2400"/>
                    </a:lnTo>
                    <a:lnTo>
                      <a:pt x="1095" y="2486"/>
                    </a:lnTo>
                    <a:lnTo>
                      <a:pt x="1114" y="2590"/>
                    </a:lnTo>
                    <a:lnTo>
                      <a:pt x="1133" y="2667"/>
                    </a:lnTo>
                    <a:lnTo>
                      <a:pt x="1095" y="2809"/>
                    </a:lnTo>
                    <a:lnTo>
                      <a:pt x="1076" y="2905"/>
                    </a:lnTo>
                    <a:lnTo>
                      <a:pt x="1086" y="2943"/>
                    </a:lnTo>
                    <a:lnTo>
                      <a:pt x="1229" y="2971"/>
                    </a:lnTo>
                    <a:lnTo>
                      <a:pt x="1324" y="3038"/>
                    </a:lnTo>
                    <a:lnTo>
                      <a:pt x="1467" y="3057"/>
                    </a:lnTo>
                    <a:lnTo>
                      <a:pt x="1486" y="3076"/>
                    </a:lnTo>
                    <a:lnTo>
                      <a:pt x="1514" y="3114"/>
                    </a:lnTo>
                    <a:lnTo>
                      <a:pt x="1543" y="3190"/>
                    </a:lnTo>
                    <a:lnTo>
                      <a:pt x="1591" y="3229"/>
                    </a:lnTo>
                    <a:lnTo>
                      <a:pt x="1610" y="3276"/>
                    </a:lnTo>
                    <a:lnTo>
                      <a:pt x="1619" y="3333"/>
                    </a:lnTo>
                    <a:lnTo>
                      <a:pt x="1638" y="3400"/>
                    </a:lnTo>
                    <a:lnTo>
                      <a:pt x="1638" y="3419"/>
                    </a:lnTo>
                    <a:lnTo>
                      <a:pt x="1648" y="3438"/>
                    </a:lnTo>
                    <a:lnTo>
                      <a:pt x="1657" y="3448"/>
                    </a:lnTo>
                    <a:lnTo>
                      <a:pt x="1695" y="3438"/>
                    </a:lnTo>
                    <a:lnTo>
                      <a:pt x="1714" y="3448"/>
                    </a:lnTo>
                    <a:lnTo>
                      <a:pt x="1733" y="3457"/>
                    </a:lnTo>
                    <a:lnTo>
                      <a:pt x="1752" y="3524"/>
                    </a:lnTo>
                    <a:lnTo>
                      <a:pt x="1752" y="3562"/>
                    </a:lnTo>
                    <a:lnTo>
                      <a:pt x="1752" y="3695"/>
                    </a:lnTo>
                    <a:lnTo>
                      <a:pt x="1762" y="3752"/>
                    </a:lnTo>
                    <a:lnTo>
                      <a:pt x="1800" y="3838"/>
                    </a:lnTo>
                    <a:lnTo>
                      <a:pt x="1810" y="3876"/>
                    </a:lnTo>
                    <a:lnTo>
                      <a:pt x="1810" y="4086"/>
                    </a:lnTo>
                    <a:lnTo>
                      <a:pt x="1810" y="4114"/>
                    </a:lnTo>
                    <a:lnTo>
                      <a:pt x="1829" y="4133"/>
                    </a:lnTo>
                    <a:lnTo>
                      <a:pt x="1886" y="4219"/>
                    </a:lnTo>
                    <a:lnTo>
                      <a:pt x="1981" y="4314"/>
                    </a:lnTo>
                    <a:lnTo>
                      <a:pt x="1971" y="4381"/>
                    </a:lnTo>
                    <a:lnTo>
                      <a:pt x="1981" y="4467"/>
                    </a:lnTo>
                    <a:lnTo>
                      <a:pt x="2010" y="4533"/>
                    </a:lnTo>
                    <a:lnTo>
                      <a:pt x="2038" y="4552"/>
                    </a:lnTo>
                    <a:lnTo>
                      <a:pt x="2067" y="4486"/>
                    </a:lnTo>
                    <a:lnTo>
                      <a:pt x="2067" y="4400"/>
                    </a:lnTo>
                    <a:lnTo>
                      <a:pt x="2048" y="4314"/>
                    </a:lnTo>
                    <a:lnTo>
                      <a:pt x="2029" y="4257"/>
                    </a:lnTo>
                    <a:lnTo>
                      <a:pt x="2010" y="4238"/>
                    </a:lnTo>
                    <a:lnTo>
                      <a:pt x="1971" y="4200"/>
                    </a:lnTo>
                    <a:lnTo>
                      <a:pt x="1962" y="4181"/>
                    </a:lnTo>
                    <a:lnTo>
                      <a:pt x="1953" y="4124"/>
                    </a:lnTo>
                    <a:lnTo>
                      <a:pt x="1953" y="4095"/>
                    </a:lnTo>
                    <a:lnTo>
                      <a:pt x="1962" y="4076"/>
                    </a:lnTo>
                    <a:lnTo>
                      <a:pt x="1971" y="4047"/>
                    </a:lnTo>
                    <a:lnTo>
                      <a:pt x="1971" y="4000"/>
                    </a:lnTo>
                    <a:lnTo>
                      <a:pt x="1962" y="3971"/>
                    </a:lnTo>
                    <a:lnTo>
                      <a:pt x="1962" y="3933"/>
                    </a:lnTo>
                    <a:lnTo>
                      <a:pt x="1971" y="3876"/>
                    </a:lnTo>
                    <a:lnTo>
                      <a:pt x="1981" y="3857"/>
                    </a:lnTo>
                    <a:lnTo>
                      <a:pt x="2019" y="3829"/>
                    </a:lnTo>
                    <a:lnTo>
                      <a:pt x="2029" y="3809"/>
                    </a:lnTo>
                    <a:lnTo>
                      <a:pt x="2038" y="3724"/>
                    </a:lnTo>
                    <a:lnTo>
                      <a:pt x="2029" y="3648"/>
                    </a:lnTo>
                    <a:lnTo>
                      <a:pt x="1971" y="3410"/>
                    </a:lnTo>
                    <a:lnTo>
                      <a:pt x="1971" y="3400"/>
                    </a:lnTo>
                    <a:lnTo>
                      <a:pt x="1971" y="3324"/>
                    </a:lnTo>
                    <a:lnTo>
                      <a:pt x="1971" y="3314"/>
                    </a:lnTo>
                    <a:lnTo>
                      <a:pt x="1953" y="3314"/>
                    </a:lnTo>
                    <a:lnTo>
                      <a:pt x="1943" y="3314"/>
                    </a:lnTo>
                    <a:lnTo>
                      <a:pt x="1933" y="3314"/>
                    </a:lnTo>
                    <a:lnTo>
                      <a:pt x="1886" y="3229"/>
                    </a:lnTo>
                    <a:lnTo>
                      <a:pt x="1876" y="3209"/>
                    </a:lnTo>
                    <a:lnTo>
                      <a:pt x="1876" y="3200"/>
                    </a:lnTo>
                    <a:lnTo>
                      <a:pt x="1867" y="3190"/>
                    </a:lnTo>
                    <a:lnTo>
                      <a:pt x="1867" y="3181"/>
                    </a:lnTo>
                    <a:lnTo>
                      <a:pt x="1857" y="3181"/>
                    </a:lnTo>
                    <a:lnTo>
                      <a:pt x="1848" y="3190"/>
                    </a:lnTo>
                    <a:lnTo>
                      <a:pt x="1829" y="3238"/>
                    </a:lnTo>
                    <a:lnTo>
                      <a:pt x="1819" y="3247"/>
                    </a:lnTo>
                    <a:lnTo>
                      <a:pt x="1790" y="3229"/>
                    </a:lnTo>
                    <a:lnTo>
                      <a:pt x="1733" y="3143"/>
                    </a:lnTo>
                    <a:lnTo>
                      <a:pt x="1714" y="3114"/>
                    </a:lnTo>
                    <a:lnTo>
                      <a:pt x="1733" y="3038"/>
                    </a:lnTo>
                    <a:lnTo>
                      <a:pt x="1724" y="2971"/>
                    </a:lnTo>
                    <a:lnTo>
                      <a:pt x="1695" y="2924"/>
                    </a:lnTo>
                    <a:lnTo>
                      <a:pt x="1638" y="2886"/>
                    </a:lnTo>
                    <a:lnTo>
                      <a:pt x="1600" y="2781"/>
                    </a:lnTo>
                    <a:lnTo>
                      <a:pt x="1572" y="2733"/>
                    </a:lnTo>
                    <a:lnTo>
                      <a:pt x="1572" y="2705"/>
                    </a:lnTo>
                    <a:lnTo>
                      <a:pt x="1591" y="2705"/>
                    </a:lnTo>
                    <a:lnTo>
                      <a:pt x="1591" y="2667"/>
                    </a:lnTo>
                    <a:lnTo>
                      <a:pt x="1534" y="2524"/>
                    </a:lnTo>
                    <a:lnTo>
                      <a:pt x="1505" y="2295"/>
                    </a:lnTo>
                    <a:lnTo>
                      <a:pt x="1514" y="2066"/>
                    </a:lnTo>
                    <a:lnTo>
                      <a:pt x="1572" y="1924"/>
                    </a:lnTo>
                    <a:lnTo>
                      <a:pt x="1600" y="1914"/>
                    </a:lnTo>
                    <a:lnTo>
                      <a:pt x="1781" y="1924"/>
                    </a:lnTo>
                    <a:lnTo>
                      <a:pt x="1810" y="1943"/>
                    </a:lnTo>
                    <a:lnTo>
                      <a:pt x="1857" y="1981"/>
                    </a:lnTo>
                    <a:lnTo>
                      <a:pt x="1886" y="1990"/>
                    </a:lnTo>
                    <a:lnTo>
                      <a:pt x="1971" y="1981"/>
                    </a:lnTo>
                    <a:lnTo>
                      <a:pt x="2000" y="1990"/>
                    </a:lnTo>
                    <a:lnTo>
                      <a:pt x="2000" y="2009"/>
                    </a:lnTo>
                    <a:lnTo>
                      <a:pt x="2000" y="2019"/>
                    </a:lnTo>
                    <a:lnTo>
                      <a:pt x="1991" y="2019"/>
                    </a:lnTo>
                    <a:lnTo>
                      <a:pt x="1981" y="2028"/>
                    </a:lnTo>
                    <a:lnTo>
                      <a:pt x="2057" y="2076"/>
                    </a:lnTo>
                    <a:lnTo>
                      <a:pt x="2257" y="2019"/>
                    </a:lnTo>
                    <a:lnTo>
                      <a:pt x="2343" y="2057"/>
                    </a:lnTo>
                    <a:lnTo>
                      <a:pt x="2362" y="2095"/>
                    </a:lnTo>
                    <a:lnTo>
                      <a:pt x="2381" y="2190"/>
                    </a:lnTo>
                    <a:lnTo>
                      <a:pt x="2400" y="2229"/>
                    </a:lnTo>
                    <a:lnTo>
                      <a:pt x="2419" y="2238"/>
                    </a:lnTo>
                    <a:lnTo>
                      <a:pt x="2505" y="2229"/>
                    </a:lnTo>
                    <a:lnTo>
                      <a:pt x="2533" y="2247"/>
                    </a:lnTo>
                    <a:lnTo>
                      <a:pt x="2600" y="2343"/>
                    </a:lnTo>
                    <a:lnTo>
                      <a:pt x="2638" y="2362"/>
                    </a:lnTo>
                    <a:lnTo>
                      <a:pt x="2667" y="2390"/>
                    </a:lnTo>
                    <a:lnTo>
                      <a:pt x="2743" y="2514"/>
                    </a:lnTo>
                    <a:lnTo>
                      <a:pt x="2772" y="2571"/>
                    </a:lnTo>
                    <a:lnTo>
                      <a:pt x="2800" y="2714"/>
                    </a:lnTo>
                    <a:lnTo>
                      <a:pt x="2829" y="2781"/>
                    </a:lnTo>
                    <a:lnTo>
                      <a:pt x="2886" y="2828"/>
                    </a:lnTo>
                    <a:lnTo>
                      <a:pt x="2924" y="2876"/>
                    </a:lnTo>
                    <a:lnTo>
                      <a:pt x="2971" y="2971"/>
                    </a:lnTo>
                    <a:lnTo>
                      <a:pt x="3048" y="3181"/>
                    </a:lnTo>
                    <a:lnTo>
                      <a:pt x="3076" y="3247"/>
                    </a:lnTo>
                    <a:lnTo>
                      <a:pt x="3076" y="3152"/>
                    </a:lnTo>
                    <a:lnTo>
                      <a:pt x="3067" y="3076"/>
                    </a:lnTo>
                    <a:lnTo>
                      <a:pt x="3038" y="3009"/>
                    </a:lnTo>
                    <a:lnTo>
                      <a:pt x="3019" y="2943"/>
                    </a:lnTo>
                    <a:lnTo>
                      <a:pt x="3057" y="2943"/>
                    </a:lnTo>
                    <a:lnTo>
                      <a:pt x="3105" y="2924"/>
                    </a:lnTo>
                    <a:lnTo>
                      <a:pt x="3143" y="2905"/>
                    </a:lnTo>
                    <a:lnTo>
                      <a:pt x="3181" y="2876"/>
                    </a:lnTo>
                    <a:lnTo>
                      <a:pt x="3000" y="2886"/>
                    </a:lnTo>
                    <a:lnTo>
                      <a:pt x="2953" y="2838"/>
                    </a:lnTo>
                    <a:lnTo>
                      <a:pt x="3267" y="2838"/>
                    </a:lnTo>
                    <a:lnTo>
                      <a:pt x="3295" y="2857"/>
                    </a:lnTo>
                    <a:lnTo>
                      <a:pt x="3305" y="2914"/>
                    </a:lnTo>
                    <a:lnTo>
                      <a:pt x="3334" y="3009"/>
                    </a:lnTo>
                    <a:lnTo>
                      <a:pt x="3343" y="3009"/>
                    </a:lnTo>
                    <a:lnTo>
                      <a:pt x="3362" y="2971"/>
                    </a:lnTo>
                    <a:lnTo>
                      <a:pt x="3362" y="2933"/>
                    </a:lnTo>
                    <a:lnTo>
                      <a:pt x="3352" y="2905"/>
                    </a:lnTo>
                    <a:lnTo>
                      <a:pt x="3334" y="2876"/>
                    </a:lnTo>
                    <a:lnTo>
                      <a:pt x="3334" y="2838"/>
                    </a:lnTo>
                    <a:lnTo>
                      <a:pt x="3362" y="2819"/>
                    </a:lnTo>
                    <a:lnTo>
                      <a:pt x="3381" y="2781"/>
                    </a:lnTo>
                    <a:lnTo>
                      <a:pt x="3391" y="2733"/>
                    </a:lnTo>
                    <a:lnTo>
                      <a:pt x="3391" y="2667"/>
                    </a:lnTo>
                    <a:lnTo>
                      <a:pt x="3419" y="2628"/>
                    </a:lnTo>
                    <a:lnTo>
                      <a:pt x="3438" y="2610"/>
                    </a:lnTo>
                    <a:lnTo>
                      <a:pt x="3448" y="2571"/>
                    </a:lnTo>
                    <a:lnTo>
                      <a:pt x="3448" y="2543"/>
                    </a:lnTo>
                    <a:lnTo>
                      <a:pt x="3438" y="2467"/>
                    </a:lnTo>
                    <a:lnTo>
                      <a:pt x="3448" y="2400"/>
                    </a:lnTo>
                    <a:lnTo>
                      <a:pt x="3467" y="2333"/>
                    </a:lnTo>
                    <a:lnTo>
                      <a:pt x="3524" y="2267"/>
                    </a:lnTo>
                    <a:lnTo>
                      <a:pt x="3581" y="2219"/>
                    </a:lnTo>
                    <a:lnTo>
                      <a:pt x="3629" y="2200"/>
                    </a:lnTo>
                    <a:lnTo>
                      <a:pt x="3648" y="2171"/>
                    </a:lnTo>
                    <a:lnTo>
                      <a:pt x="3667" y="2114"/>
                    </a:lnTo>
                    <a:lnTo>
                      <a:pt x="3667" y="2057"/>
                    </a:lnTo>
                    <a:lnTo>
                      <a:pt x="3657" y="2028"/>
                    </a:lnTo>
                    <a:lnTo>
                      <a:pt x="3638" y="2009"/>
                    </a:lnTo>
                    <a:lnTo>
                      <a:pt x="3648" y="1981"/>
                    </a:lnTo>
                    <a:lnTo>
                      <a:pt x="3686" y="1905"/>
                    </a:lnTo>
                    <a:lnTo>
                      <a:pt x="3743" y="1848"/>
                    </a:lnTo>
                    <a:lnTo>
                      <a:pt x="3867" y="1800"/>
                    </a:lnTo>
                    <a:lnTo>
                      <a:pt x="3886" y="1714"/>
                    </a:lnTo>
                    <a:lnTo>
                      <a:pt x="3934" y="1762"/>
                    </a:lnTo>
                    <a:lnTo>
                      <a:pt x="4143" y="1790"/>
                    </a:lnTo>
                    <a:lnTo>
                      <a:pt x="4191" y="1819"/>
                    </a:lnTo>
                    <a:lnTo>
                      <a:pt x="4191" y="1828"/>
                    </a:lnTo>
                    <a:lnTo>
                      <a:pt x="4229" y="1914"/>
                    </a:lnTo>
                    <a:lnTo>
                      <a:pt x="4315" y="2124"/>
                    </a:lnTo>
                    <a:lnTo>
                      <a:pt x="4305" y="2152"/>
                    </a:lnTo>
                    <a:lnTo>
                      <a:pt x="4305" y="2162"/>
                    </a:lnTo>
                    <a:lnTo>
                      <a:pt x="4305" y="2171"/>
                    </a:lnTo>
                    <a:lnTo>
                      <a:pt x="4315" y="2200"/>
                    </a:lnTo>
                    <a:lnTo>
                      <a:pt x="4286" y="2200"/>
                    </a:lnTo>
                    <a:lnTo>
                      <a:pt x="4286" y="2229"/>
                    </a:lnTo>
                    <a:lnTo>
                      <a:pt x="4305" y="2247"/>
                    </a:lnTo>
                    <a:lnTo>
                      <a:pt x="4333" y="2267"/>
                    </a:lnTo>
                    <a:lnTo>
                      <a:pt x="4353" y="2257"/>
                    </a:lnTo>
                    <a:lnTo>
                      <a:pt x="4381" y="2229"/>
                    </a:lnTo>
                    <a:lnTo>
                      <a:pt x="4362" y="2229"/>
                    </a:lnTo>
                    <a:lnTo>
                      <a:pt x="4333" y="2200"/>
                    </a:lnTo>
                    <a:lnTo>
                      <a:pt x="4410" y="2143"/>
                    </a:lnTo>
                    <a:lnTo>
                      <a:pt x="4657" y="2076"/>
                    </a:lnTo>
                    <a:lnTo>
                      <a:pt x="4734" y="2095"/>
                    </a:lnTo>
                    <a:lnTo>
                      <a:pt x="4705" y="2095"/>
                    </a:lnTo>
                    <a:lnTo>
                      <a:pt x="4676" y="2105"/>
                    </a:lnTo>
                    <a:lnTo>
                      <a:pt x="4638" y="2124"/>
                    </a:lnTo>
                    <a:lnTo>
                      <a:pt x="4610" y="2162"/>
                    </a:lnTo>
                    <a:lnTo>
                      <a:pt x="4638" y="2181"/>
                    </a:lnTo>
                    <a:lnTo>
                      <a:pt x="4676" y="2247"/>
                    </a:lnTo>
                    <a:lnTo>
                      <a:pt x="4686" y="2247"/>
                    </a:lnTo>
                    <a:lnTo>
                      <a:pt x="4734" y="2143"/>
                    </a:lnTo>
                    <a:lnTo>
                      <a:pt x="4753" y="2105"/>
                    </a:lnTo>
                    <a:lnTo>
                      <a:pt x="4781" y="2095"/>
                    </a:lnTo>
                    <a:lnTo>
                      <a:pt x="4838" y="2152"/>
                    </a:lnTo>
                    <a:lnTo>
                      <a:pt x="4876" y="2238"/>
                    </a:lnTo>
                    <a:lnTo>
                      <a:pt x="4924" y="2314"/>
                    </a:lnTo>
                    <a:lnTo>
                      <a:pt x="4981" y="2333"/>
                    </a:lnTo>
                    <a:lnTo>
                      <a:pt x="4981" y="2295"/>
                    </a:lnTo>
                    <a:lnTo>
                      <a:pt x="4924" y="2247"/>
                    </a:lnTo>
                    <a:lnTo>
                      <a:pt x="4886" y="2219"/>
                    </a:lnTo>
                    <a:lnTo>
                      <a:pt x="4867" y="2181"/>
                    </a:lnTo>
                    <a:lnTo>
                      <a:pt x="4848" y="2114"/>
                    </a:lnTo>
                    <a:lnTo>
                      <a:pt x="4848" y="2066"/>
                    </a:lnTo>
                    <a:lnTo>
                      <a:pt x="4848" y="2028"/>
                    </a:lnTo>
                    <a:lnTo>
                      <a:pt x="4810" y="1990"/>
                    </a:lnTo>
                    <a:lnTo>
                      <a:pt x="4895" y="1924"/>
                    </a:lnTo>
                    <a:lnTo>
                      <a:pt x="5038" y="1876"/>
                    </a:lnTo>
                    <a:lnTo>
                      <a:pt x="5115" y="1828"/>
                    </a:lnTo>
                    <a:lnTo>
                      <a:pt x="5162" y="1828"/>
                    </a:lnTo>
                    <a:lnTo>
                      <a:pt x="4991" y="1933"/>
                    </a:lnTo>
                    <a:lnTo>
                      <a:pt x="4934" y="1990"/>
                    </a:lnTo>
                    <a:lnTo>
                      <a:pt x="5105" y="1924"/>
                    </a:lnTo>
                    <a:lnTo>
                      <a:pt x="5153" y="1924"/>
                    </a:lnTo>
                    <a:lnTo>
                      <a:pt x="5200" y="1971"/>
                    </a:lnTo>
                    <a:lnTo>
                      <a:pt x="5276" y="2086"/>
                    </a:lnTo>
                    <a:lnTo>
                      <a:pt x="5324" y="2095"/>
                    </a:lnTo>
                    <a:lnTo>
                      <a:pt x="5324" y="2057"/>
                    </a:lnTo>
                    <a:lnTo>
                      <a:pt x="5257" y="1981"/>
                    </a:lnTo>
                    <a:lnTo>
                      <a:pt x="5219" y="1924"/>
                    </a:lnTo>
                    <a:lnTo>
                      <a:pt x="5210" y="1876"/>
                    </a:lnTo>
                    <a:lnTo>
                      <a:pt x="5210" y="1800"/>
                    </a:lnTo>
                    <a:lnTo>
                      <a:pt x="5238" y="1733"/>
                    </a:lnTo>
                    <a:lnTo>
                      <a:pt x="5267" y="1685"/>
                    </a:lnTo>
                    <a:lnTo>
                      <a:pt x="5305" y="1647"/>
                    </a:lnTo>
                    <a:lnTo>
                      <a:pt x="5305" y="1628"/>
                    </a:lnTo>
                    <a:lnTo>
                      <a:pt x="5295" y="1619"/>
                    </a:lnTo>
                    <a:lnTo>
                      <a:pt x="5305" y="1600"/>
                    </a:lnTo>
                    <a:lnTo>
                      <a:pt x="5324" y="1562"/>
                    </a:lnTo>
                    <a:lnTo>
                      <a:pt x="5333" y="1514"/>
                    </a:lnTo>
                    <a:lnTo>
                      <a:pt x="5343" y="1467"/>
                    </a:lnTo>
                    <a:lnTo>
                      <a:pt x="5333" y="1390"/>
                    </a:lnTo>
                    <a:lnTo>
                      <a:pt x="5324" y="1343"/>
                    </a:lnTo>
                    <a:lnTo>
                      <a:pt x="5305" y="1314"/>
                    </a:lnTo>
                    <a:lnTo>
                      <a:pt x="5276" y="1238"/>
                    </a:lnTo>
                    <a:lnTo>
                      <a:pt x="5267" y="1219"/>
                    </a:lnTo>
                    <a:lnTo>
                      <a:pt x="5248" y="1209"/>
                    </a:lnTo>
                    <a:lnTo>
                      <a:pt x="5238" y="1209"/>
                    </a:lnTo>
                    <a:lnTo>
                      <a:pt x="5229" y="1190"/>
                    </a:lnTo>
                    <a:lnTo>
                      <a:pt x="5229" y="1143"/>
                    </a:lnTo>
                    <a:lnTo>
                      <a:pt x="5219" y="1095"/>
                    </a:lnTo>
                    <a:lnTo>
                      <a:pt x="5219" y="1076"/>
                    </a:lnTo>
                    <a:lnTo>
                      <a:pt x="5162" y="1028"/>
                    </a:lnTo>
                    <a:lnTo>
                      <a:pt x="5153" y="990"/>
                    </a:lnTo>
                    <a:lnTo>
                      <a:pt x="5162" y="895"/>
                    </a:lnTo>
                    <a:lnTo>
                      <a:pt x="5153" y="895"/>
                    </a:lnTo>
                    <a:lnTo>
                      <a:pt x="5134" y="895"/>
                    </a:lnTo>
                    <a:lnTo>
                      <a:pt x="5143" y="885"/>
                    </a:lnTo>
                    <a:lnTo>
                      <a:pt x="5153" y="847"/>
                    </a:lnTo>
                    <a:lnTo>
                      <a:pt x="5162" y="828"/>
                    </a:lnTo>
                    <a:lnTo>
                      <a:pt x="5153" y="809"/>
                    </a:lnTo>
                    <a:lnTo>
                      <a:pt x="5143" y="790"/>
                    </a:lnTo>
                    <a:lnTo>
                      <a:pt x="5124" y="724"/>
                    </a:lnTo>
                    <a:lnTo>
                      <a:pt x="5162" y="724"/>
                    </a:lnTo>
                    <a:lnTo>
                      <a:pt x="5162" y="695"/>
                    </a:lnTo>
                    <a:lnTo>
                      <a:pt x="5134" y="647"/>
                    </a:lnTo>
                    <a:lnTo>
                      <a:pt x="5086" y="486"/>
                    </a:lnTo>
                    <a:lnTo>
                      <a:pt x="5038" y="419"/>
                    </a:lnTo>
                    <a:lnTo>
                      <a:pt x="5048" y="343"/>
                    </a:lnTo>
                    <a:lnTo>
                      <a:pt x="5095" y="286"/>
                    </a:lnTo>
                    <a:lnTo>
                      <a:pt x="5134" y="276"/>
                    </a:lnTo>
                    <a:lnTo>
                      <a:pt x="5153" y="305"/>
                    </a:lnTo>
                    <a:lnTo>
                      <a:pt x="5153" y="343"/>
                    </a:lnTo>
                    <a:lnTo>
                      <a:pt x="5153" y="381"/>
                    </a:lnTo>
                    <a:lnTo>
                      <a:pt x="5181" y="381"/>
                    </a:lnTo>
                    <a:lnTo>
                      <a:pt x="5181" y="362"/>
                    </a:lnTo>
                    <a:lnTo>
                      <a:pt x="5191" y="314"/>
                    </a:lnTo>
                    <a:lnTo>
                      <a:pt x="5210" y="266"/>
                    </a:lnTo>
                    <a:lnTo>
                      <a:pt x="5229" y="248"/>
                    </a:lnTo>
                    <a:lnTo>
                      <a:pt x="5286" y="219"/>
                    </a:lnTo>
                    <a:lnTo>
                      <a:pt x="5324" y="219"/>
                    </a:lnTo>
                    <a:lnTo>
                      <a:pt x="5324" y="257"/>
                    </a:lnTo>
                    <a:lnTo>
                      <a:pt x="5315" y="314"/>
                    </a:lnTo>
                    <a:lnTo>
                      <a:pt x="5315" y="362"/>
                    </a:lnTo>
                    <a:lnTo>
                      <a:pt x="5333" y="400"/>
                    </a:lnTo>
                    <a:lnTo>
                      <a:pt x="5353" y="419"/>
                    </a:lnTo>
                    <a:lnTo>
                      <a:pt x="5353" y="390"/>
                    </a:lnTo>
                    <a:lnTo>
                      <a:pt x="5353" y="362"/>
                    </a:lnTo>
                    <a:lnTo>
                      <a:pt x="5353" y="343"/>
                    </a:lnTo>
                    <a:lnTo>
                      <a:pt x="5343" y="314"/>
                    </a:lnTo>
                    <a:lnTo>
                      <a:pt x="5372" y="305"/>
                    </a:lnTo>
                    <a:lnTo>
                      <a:pt x="5429" y="248"/>
                    </a:lnTo>
                    <a:lnTo>
                      <a:pt x="5448" y="248"/>
                    </a:lnTo>
                    <a:lnTo>
                      <a:pt x="5486" y="266"/>
                    </a:lnTo>
                    <a:lnTo>
                      <a:pt x="5505" y="305"/>
                    </a:lnTo>
                    <a:lnTo>
                      <a:pt x="5524" y="343"/>
                    </a:lnTo>
                    <a:lnTo>
                      <a:pt x="5562" y="343"/>
                    </a:lnTo>
                    <a:lnTo>
                      <a:pt x="5534" y="381"/>
                    </a:lnTo>
                    <a:lnTo>
                      <a:pt x="5524" y="381"/>
                    </a:lnTo>
                    <a:lnTo>
                      <a:pt x="5553" y="419"/>
                    </a:lnTo>
                    <a:lnTo>
                      <a:pt x="5591" y="409"/>
                    </a:lnTo>
                    <a:lnTo>
                      <a:pt x="5629" y="390"/>
                    </a:lnTo>
                    <a:lnTo>
                      <a:pt x="5648" y="381"/>
                    </a:lnTo>
                    <a:lnTo>
                      <a:pt x="5648" y="343"/>
                    </a:lnTo>
                    <a:lnTo>
                      <a:pt x="5667" y="314"/>
                    </a:lnTo>
                    <a:lnTo>
                      <a:pt x="5686" y="266"/>
                    </a:lnTo>
                    <a:lnTo>
                      <a:pt x="5714" y="228"/>
                    </a:lnTo>
                    <a:lnTo>
                      <a:pt x="5714" y="248"/>
                    </a:lnTo>
                    <a:lnTo>
                      <a:pt x="5724" y="305"/>
                    </a:lnTo>
                    <a:lnTo>
                      <a:pt x="5753" y="314"/>
                    </a:lnTo>
                    <a:lnTo>
                      <a:pt x="5772" y="286"/>
                    </a:lnTo>
                    <a:lnTo>
                      <a:pt x="5791" y="190"/>
                    </a:lnTo>
                    <a:lnTo>
                      <a:pt x="5810" y="162"/>
                    </a:lnTo>
                    <a:lnTo>
                      <a:pt x="5848" y="143"/>
                    </a:lnTo>
                    <a:lnTo>
                      <a:pt x="5905" y="143"/>
                    </a:lnTo>
                    <a:lnTo>
                      <a:pt x="6019" y="190"/>
                    </a:lnTo>
                    <a:lnTo>
                      <a:pt x="6048" y="181"/>
                    </a:lnTo>
                    <a:lnTo>
                      <a:pt x="6133" y="133"/>
                    </a:lnTo>
                    <a:lnTo>
                      <a:pt x="6305" y="305"/>
                    </a:lnTo>
                    <a:lnTo>
                      <a:pt x="6400" y="343"/>
                    </a:lnTo>
                    <a:lnTo>
                      <a:pt x="6372" y="390"/>
                    </a:lnTo>
                    <a:lnTo>
                      <a:pt x="6343" y="409"/>
                    </a:lnTo>
                    <a:lnTo>
                      <a:pt x="6315" y="448"/>
                    </a:lnTo>
                    <a:lnTo>
                      <a:pt x="6305" y="524"/>
                    </a:lnTo>
                    <a:lnTo>
                      <a:pt x="6324" y="524"/>
                    </a:lnTo>
                    <a:lnTo>
                      <a:pt x="6334" y="524"/>
                    </a:lnTo>
                    <a:lnTo>
                      <a:pt x="6334" y="552"/>
                    </a:lnTo>
                    <a:lnTo>
                      <a:pt x="6296" y="590"/>
                    </a:lnTo>
                    <a:lnTo>
                      <a:pt x="6305" y="600"/>
                    </a:lnTo>
                    <a:lnTo>
                      <a:pt x="6324" y="647"/>
                    </a:lnTo>
                    <a:lnTo>
                      <a:pt x="6334" y="657"/>
                    </a:lnTo>
                    <a:lnTo>
                      <a:pt x="6305" y="705"/>
                    </a:lnTo>
                    <a:lnTo>
                      <a:pt x="6334" y="714"/>
                    </a:lnTo>
                    <a:lnTo>
                      <a:pt x="6410" y="695"/>
                    </a:lnTo>
                    <a:lnTo>
                      <a:pt x="6486" y="714"/>
                    </a:lnTo>
                    <a:lnTo>
                      <a:pt x="6524" y="695"/>
                    </a:lnTo>
                    <a:lnTo>
                      <a:pt x="6524" y="714"/>
                    </a:lnTo>
                    <a:lnTo>
                      <a:pt x="6514" y="771"/>
                    </a:lnTo>
                    <a:lnTo>
                      <a:pt x="6514" y="800"/>
                    </a:lnTo>
                    <a:lnTo>
                      <a:pt x="6705" y="800"/>
                    </a:lnTo>
                    <a:lnTo>
                      <a:pt x="6743" y="809"/>
                    </a:lnTo>
                    <a:lnTo>
                      <a:pt x="6772" y="847"/>
                    </a:lnTo>
                    <a:lnTo>
                      <a:pt x="6791" y="885"/>
                    </a:lnTo>
                    <a:lnTo>
                      <a:pt x="6791" y="933"/>
                    </a:lnTo>
                    <a:lnTo>
                      <a:pt x="6791" y="962"/>
                    </a:lnTo>
                    <a:lnTo>
                      <a:pt x="6829" y="1105"/>
                    </a:lnTo>
                    <a:lnTo>
                      <a:pt x="6743" y="1257"/>
                    </a:lnTo>
                    <a:lnTo>
                      <a:pt x="6695" y="1324"/>
                    </a:lnTo>
                    <a:lnTo>
                      <a:pt x="6638" y="1371"/>
                    </a:lnTo>
                    <a:lnTo>
                      <a:pt x="6667" y="1447"/>
                    </a:lnTo>
                    <a:lnTo>
                      <a:pt x="6686" y="1419"/>
                    </a:lnTo>
                    <a:lnTo>
                      <a:pt x="6715" y="1438"/>
                    </a:lnTo>
                    <a:lnTo>
                      <a:pt x="6743" y="1467"/>
                    </a:lnTo>
                    <a:lnTo>
                      <a:pt x="6810" y="1495"/>
                    </a:lnTo>
                    <a:lnTo>
                      <a:pt x="6810" y="1533"/>
                    </a:lnTo>
                    <a:lnTo>
                      <a:pt x="6800" y="1581"/>
                    </a:lnTo>
                    <a:lnTo>
                      <a:pt x="6791" y="1647"/>
                    </a:lnTo>
                    <a:lnTo>
                      <a:pt x="6819" y="1676"/>
                    </a:lnTo>
                    <a:lnTo>
                      <a:pt x="6962" y="1685"/>
                    </a:lnTo>
                    <a:lnTo>
                      <a:pt x="7038" y="1647"/>
                    </a:lnTo>
                    <a:lnTo>
                      <a:pt x="7058" y="1657"/>
                    </a:lnTo>
                    <a:lnTo>
                      <a:pt x="7067" y="1685"/>
                    </a:lnTo>
                    <a:lnTo>
                      <a:pt x="7086" y="1714"/>
                    </a:lnTo>
                    <a:lnTo>
                      <a:pt x="7096" y="1714"/>
                    </a:lnTo>
                    <a:lnTo>
                      <a:pt x="7115" y="1705"/>
                    </a:lnTo>
                    <a:lnTo>
                      <a:pt x="7134" y="1685"/>
                    </a:lnTo>
                    <a:lnTo>
                      <a:pt x="7134" y="1743"/>
                    </a:lnTo>
                    <a:lnTo>
                      <a:pt x="7143" y="1781"/>
                    </a:lnTo>
                    <a:lnTo>
                      <a:pt x="7172" y="1810"/>
                    </a:lnTo>
                    <a:lnTo>
                      <a:pt x="7229" y="1838"/>
                    </a:lnTo>
                    <a:lnTo>
                      <a:pt x="7286" y="1905"/>
                    </a:lnTo>
                    <a:lnTo>
                      <a:pt x="7353" y="1962"/>
                    </a:lnTo>
                    <a:lnTo>
                      <a:pt x="7391" y="2028"/>
                    </a:lnTo>
                    <a:lnTo>
                      <a:pt x="7429" y="2066"/>
                    </a:lnTo>
                    <a:lnTo>
                      <a:pt x="7477" y="2028"/>
                    </a:lnTo>
                    <a:lnTo>
                      <a:pt x="7457" y="2019"/>
                    </a:lnTo>
                    <a:lnTo>
                      <a:pt x="7457" y="2009"/>
                    </a:lnTo>
                    <a:lnTo>
                      <a:pt x="7448" y="1990"/>
                    </a:lnTo>
                    <a:lnTo>
                      <a:pt x="7486" y="1962"/>
                    </a:lnTo>
                    <a:lnTo>
                      <a:pt x="7505" y="1914"/>
                    </a:lnTo>
                    <a:lnTo>
                      <a:pt x="7524" y="1828"/>
                    </a:lnTo>
                    <a:lnTo>
                      <a:pt x="7534" y="1733"/>
                    </a:lnTo>
                    <a:lnTo>
                      <a:pt x="7524" y="1638"/>
                    </a:lnTo>
                    <a:lnTo>
                      <a:pt x="7515" y="1562"/>
                    </a:lnTo>
                    <a:lnTo>
                      <a:pt x="7524" y="1514"/>
                    </a:lnTo>
                    <a:lnTo>
                      <a:pt x="7581" y="1476"/>
                    </a:lnTo>
                    <a:lnTo>
                      <a:pt x="7829" y="1476"/>
                    </a:lnTo>
                    <a:lnTo>
                      <a:pt x="7972" y="1429"/>
                    </a:lnTo>
                    <a:lnTo>
                      <a:pt x="7981" y="1390"/>
                    </a:lnTo>
                    <a:lnTo>
                      <a:pt x="7991" y="1343"/>
                    </a:lnTo>
                    <a:lnTo>
                      <a:pt x="8000" y="1305"/>
                    </a:lnTo>
                    <a:lnTo>
                      <a:pt x="8143" y="1209"/>
                    </a:lnTo>
                    <a:lnTo>
                      <a:pt x="8162" y="1152"/>
                    </a:lnTo>
                    <a:lnTo>
                      <a:pt x="8172" y="1076"/>
                    </a:lnTo>
                    <a:lnTo>
                      <a:pt x="8210" y="1019"/>
                    </a:lnTo>
                    <a:lnTo>
                      <a:pt x="8286" y="933"/>
                    </a:lnTo>
                    <a:lnTo>
                      <a:pt x="8343" y="895"/>
                    </a:lnTo>
                    <a:lnTo>
                      <a:pt x="8515" y="867"/>
                    </a:lnTo>
                    <a:lnTo>
                      <a:pt x="8562" y="876"/>
                    </a:lnTo>
                    <a:lnTo>
                      <a:pt x="8638" y="943"/>
                    </a:lnTo>
                    <a:lnTo>
                      <a:pt x="8686" y="962"/>
                    </a:lnTo>
                    <a:lnTo>
                      <a:pt x="9067" y="905"/>
                    </a:lnTo>
                    <a:lnTo>
                      <a:pt x="8972" y="1010"/>
                    </a:lnTo>
                    <a:lnTo>
                      <a:pt x="8620" y="1171"/>
                    </a:lnTo>
                    <a:lnTo>
                      <a:pt x="8457" y="1295"/>
                    </a:lnTo>
                    <a:lnTo>
                      <a:pt x="8277" y="1343"/>
                    </a:lnTo>
                    <a:lnTo>
                      <a:pt x="8210" y="1390"/>
                    </a:lnTo>
                    <a:lnTo>
                      <a:pt x="8162" y="1476"/>
                    </a:lnTo>
                    <a:lnTo>
                      <a:pt x="8210" y="1495"/>
                    </a:lnTo>
                    <a:lnTo>
                      <a:pt x="8239" y="1524"/>
                    </a:lnTo>
                    <a:lnTo>
                      <a:pt x="8248" y="1562"/>
                    </a:lnTo>
                    <a:lnTo>
                      <a:pt x="8257" y="1571"/>
                    </a:lnTo>
                    <a:lnTo>
                      <a:pt x="8296" y="1667"/>
                    </a:lnTo>
                    <a:lnTo>
                      <a:pt x="8305" y="1685"/>
                    </a:lnTo>
                    <a:lnTo>
                      <a:pt x="8324" y="1714"/>
                    </a:lnTo>
                    <a:lnTo>
                      <a:pt x="8315" y="1771"/>
                    </a:lnTo>
                    <a:lnTo>
                      <a:pt x="8286" y="1857"/>
                    </a:lnTo>
                    <a:lnTo>
                      <a:pt x="8267" y="1895"/>
                    </a:lnTo>
                    <a:lnTo>
                      <a:pt x="8076" y="2076"/>
                    </a:lnTo>
                    <a:lnTo>
                      <a:pt x="8048" y="2095"/>
                    </a:lnTo>
                    <a:lnTo>
                      <a:pt x="7924" y="2105"/>
                    </a:lnTo>
                    <a:lnTo>
                      <a:pt x="7867" y="2152"/>
                    </a:lnTo>
                    <a:lnTo>
                      <a:pt x="7829" y="2257"/>
                    </a:lnTo>
                    <a:lnTo>
                      <a:pt x="7896" y="2314"/>
                    </a:lnTo>
                    <a:lnTo>
                      <a:pt x="7924" y="2324"/>
                    </a:lnTo>
                    <a:lnTo>
                      <a:pt x="8038" y="2333"/>
                    </a:lnTo>
                    <a:lnTo>
                      <a:pt x="8067" y="2371"/>
                    </a:lnTo>
                    <a:lnTo>
                      <a:pt x="8076" y="2467"/>
                    </a:lnTo>
                    <a:lnTo>
                      <a:pt x="8058" y="2476"/>
                    </a:lnTo>
                    <a:lnTo>
                      <a:pt x="8019" y="2514"/>
                    </a:lnTo>
                    <a:lnTo>
                      <a:pt x="8000" y="2533"/>
                    </a:lnTo>
                    <a:lnTo>
                      <a:pt x="8038" y="2562"/>
                    </a:lnTo>
                    <a:lnTo>
                      <a:pt x="8267" y="2571"/>
                    </a:lnTo>
                    <a:lnTo>
                      <a:pt x="8400" y="2638"/>
                    </a:lnTo>
                    <a:lnTo>
                      <a:pt x="8486" y="2628"/>
                    </a:lnTo>
                    <a:lnTo>
                      <a:pt x="8658" y="2476"/>
                    </a:lnTo>
                    <a:lnTo>
                      <a:pt x="8753" y="2467"/>
                    </a:lnTo>
                    <a:lnTo>
                      <a:pt x="8800" y="2486"/>
                    </a:lnTo>
                    <a:lnTo>
                      <a:pt x="8838" y="2533"/>
                    </a:lnTo>
                    <a:lnTo>
                      <a:pt x="8867" y="2610"/>
                    </a:lnTo>
                    <a:lnTo>
                      <a:pt x="8876" y="2724"/>
                    </a:lnTo>
                    <a:lnTo>
                      <a:pt x="8896" y="2781"/>
                    </a:lnTo>
                    <a:lnTo>
                      <a:pt x="8924" y="2800"/>
                    </a:lnTo>
                    <a:lnTo>
                      <a:pt x="8953" y="2800"/>
                    </a:lnTo>
                    <a:lnTo>
                      <a:pt x="8962" y="2819"/>
                    </a:lnTo>
                    <a:lnTo>
                      <a:pt x="8962" y="2876"/>
                    </a:lnTo>
                    <a:lnTo>
                      <a:pt x="8867" y="2905"/>
                    </a:lnTo>
                    <a:lnTo>
                      <a:pt x="8810" y="3086"/>
                    </a:lnTo>
                    <a:lnTo>
                      <a:pt x="7991" y="3200"/>
                    </a:lnTo>
                    <a:lnTo>
                      <a:pt x="7943" y="3305"/>
                    </a:lnTo>
                    <a:lnTo>
                      <a:pt x="7858" y="3390"/>
                    </a:lnTo>
                    <a:lnTo>
                      <a:pt x="7743" y="3486"/>
                    </a:lnTo>
                    <a:lnTo>
                      <a:pt x="7562" y="3514"/>
                    </a:lnTo>
                    <a:lnTo>
                      <a:pt x="7534" y="3628"/>
                    </a:lnTo>
                    <a:lnTo>
                      <a:pt x="7515" y="3666"/>
                    </a:lnTo>
                    <a:lnTo>
                      <a:pt x="7486" y="3686"/>
                    </a:lnTo>
                    <a:lnTo>
                      <a:pt x="7381" y="3752"/>
                    </a:lnTo>
                    <a:lnTo>
                      <a:pt x="7353" y="3781"/>
                    </a:lnTo>
                    <a:lnTo>
                      <a:pt x="7324" y="3819"/>
                    </a:lnTo>
                    <a:lnTo>
                      <a:pt x="7305" y="3848"/>
                    </a:lnTo>
                    <a:lnTo>
                      <a:pt x="7296" y="3876"/>
                    </a:lnTo>
                    <a:lnTo>
                      <a:pt x="7296" y="3895"/>
                    </a:lnTo>
                    <a:lnTo>
                      <a:pt x="7296" y="3924"/>
                    </a:lnTo>
                    <a:lnTo>
                      <a:pt x="7276" y="3933"/>
                    </a:lnTo>
                    <a:lnTo>
                      <a:pt x="6857" y="4047"/>
                    </a:lnTo>
                    <a:lnTo>
                      <a:pt x="6838" y="4067"/>
                    </a:lnTo>
                    <a:lnTo>
                      <a:pt x="6829" y="4095"/>
                    </a:lnTo>
                    <a:lnTo>
                      <a:pt x="6819" y="4124"/>
                    </a:lnTo>
                    <a:lnTo>
                      <a:pt x="6819" y="4200"/>
                    </a:lnTo>
                    <a:lnTo>
                      <a:pt x="6819" y="4238"/>
                    </a:lnTo>
                    <a:lnTo>
                      <a:pt x="6819" y="4257"/>
                    </a:lnTo>
                    <a:lnTo>
                      <a:pt x="6838" y="4295"/>
                    </a:lnTo>
                    <a:lnTo>
                      <a:pt x="6838" y="4324"/>
                    </a:lnTo>
                    <a:lnTo>
                      <a:pt x="6848" y="4362"/>
                    </a:lnTo>
                    <a:lnTo>
                      <a:pt x="6848" y="4486"/>
                    </a:lnTo>
                    <a:lnTo>
                      <a:pt x="6848" y="4533"/>
                    </a:lnTo>
                    <a:lnTo>
                      <a:pt x="6857" y="4571"/>
                    </a:lnTo>
                    <a:lnTo>
                      <a:pt x="6867" y="4609"/>
                    </a:lnTo>
                    <a:lnTo>
                      <a:pt x="6867" y="4648"/>
                    </a:lnTo>
                    <a:lnTo>
                      <a:pt x="6867" y="4695"/>
                    </a:lnTo>
                    <a:lnTo>
                      <a:pt x="6819" y="4847"/>
                    </a:lnTo>
                    <a:lnTo>
                      <a:pt x="6810" y="4895"/>
                    </a:lnTo>
                    <a:lnTo>
                      <a:pt x="6810" y="4933"/>
                    </a:lnTo>
                    <a:lnTo>
                      <a:pt x="6810" y="4990"/>
                    </a:lnTo>
                    <a:lnTo>
                      <a:pt x="6800" y="5010"/>
                    </a:lnTo>
                    <a:lnTo>
                      <a:pt x="6781" y="5010"/>
                    </a:lnTo>
                    <a:lnTo>
                      <a:pt x="6153" y="4886"/>
                    </a:lnTo>
                    <a:lnTo>
                      <a:pt x="6124" y="4895"/>
                    </a:lnTo>
                    <a:lnTo>
                      <a:pt x="6115" y="4914"/>
                    </a:lnTo>
                    <a:lnTo>
                      <a:pt x="6105" y="4943"/>
                    </a:lnTo>
                    <a:lnTo>
                      <a:pt x="6095" y="4981"/>
                    </a:lnTo>
                    <a:lnTo>
                      <a:pt x="6086" y="5067"/>
                    </a:lnTo>
                    <a:lnTo>
                      <a:pt x="6086" y="5095"/>
                    </a:lnTo>
                    <a:lnTo>
                      <a:pt x="6067" y="5171"/>
                    </a:lnTo>
                    <a:lnTo>
                      <a:pt x="6029" y="5267"/>
                    </a:lnTo>
                    <a:lnTo>
                      <a:pt x="6000" y="5333"/>
                    </a:lnTo>
                    <a:lnTo>
                      <a:pt x="5981" y="5362"/>
                    </a:lnTo>
                    <a:lnTo>
                      <a:pt x="5962" y="5381"/>
                    </a:lnTo>
                    <a:lnTo>
                      <a:pt x="5924" y="5400"/>
                    </a:lnTo>
                    <a:lnTo>
                      <a:pt x="5886" y="5476"/>
                    </a:lnTo>
                    <a:lnTo>
                      <a:pt x="5857" y="5505"/>
                    </a:lnTo>
                    <a:lnTo>
                      <a:pt x="5848" y="5524"/>
                    </a:lnTo>
                    <a:lnTo>
                      <a:pt x="5838" y="5552"/>
                    </a:lnTo>
                    <a:lnTo>
                      <a:pt x="5829" y="5609"/>
                    </a:lnTo>
                    <a:lnTo>
                      <a:pt x="5829" y="5638"/>
                    </a:lnTo>
                    <a:lnTo>
                      <a:pt x="5829" y="5657"/>
                    </a:lnTo>
                    <a:lnTo>
                      <a:pt x="5838" y="5667"/>
                    </a:lnTo>
                    <a:lnTo>
                      <a:pt x="5848" y="5695"/>
                    </a:lnTo>
                    <a:lnTo>
                      <a:pt x="5857" y="5705"/>
                    </a:lnTo>
                    <a:lnTo>
                      <a:pt x="6010" y="5819"/>
                    </a:lnTo>
                    <a:lnTo>
                      <a:pt x="6048" y="5867"/>
                    </a:lnTo>
                    <a:lnTo>
                      <a:pt x="6105" y="5962"/>
                    </a:lnTo>
                    <a:lnTo>
                      <a:pt x="6115" y="6000"/>
                    </a:lnTo>
                    <a:lnTo>
                      <a:pt x="6133" y="6057"/>
                    </a:lnTo>
                    <a:lnTo>
                      <a:pt x="6124" y="6086"/>
                    </a:lnTo>
                    <a:lnTo>
                      <a:pt x="6115" y="6124"/>
                    </a:lnTo>
                    <a:lnTo>
                      <a:pt x="6095" y="6209"/>
                    </a:lnTo>
                    <a:lnTo>
                      <a:pt x="6076" y="6248"/>
                    </a:lnTo>
                    <a:lnTo>
                      <a:pt x="6048" y="6267"/>
                    </a:lnTo>
                    <a:lnTo>
                      <a:pt x="5943" y="6343"/>
                    </a:lnTo>
                    <a:lnTo>
                      <a:pt x="5924" y="6371"/>
                    </a:lnTo>
                    <a:lnTo>
                      <a:pt x="5867" y="6495"/>
                    </a:lnTo>
                    <a:lnTo>
                      <a:pt x="5810" y="6581"/>
                    </a:lnTo>
                    <a:lnTo>
                      <a:pt x="5800" y="6610"/>
                    </a:lnTo>
                    <a:lnTo>
                      <a:pt x="5791" y="6648"/>
                    </a:lnTo>
                    <a:lnTo>
                      <a:pt x="5772" y="6714"/>
                    </a:lnTo>
                    <a:lnTo>
                      <a:pt x="5772" y="6752"/>
                    </a:lnTo>
                    <a:lnTo>
                      <a:pt x="5772" y="6771"/>
                    </a:lnTo>
                    <a:lnTo>
                      <a:pt x="5781" y="6781"/>
                    </a:lnTo>
                    <a:lnTo>
                      <a:pt x="5781" y="6790"/>
                    </a:lnTo>
                    <a:lnTo>
                      <a:pt x="5772" y="6819"/>
                    </a:lnTo>
                    <a:lnTo>
                      <a:pt x="5772" y="6867"/>
                    </a:lnTo>
                    <a:lnTo>
                      <a:pt x="5772" y="6905"/>
                    </a:lnTo>
                    <a:lnTo>
                      <a:pt x="5772" y="6962"/>
                    </a:lnTo>
                    <a:lnTo>
                      <a:pt x="5781" y="7048"/>
                    </a:lnTo>
                    <a:lnTo>
                      <a:pt x="5772" y="7067"/>
                    </a:lnTo>
                    <a:lnTo>
                      <a:pt x="5753" y="7229"/>
                    </a:lnTo>
                    <a:lnTo>
                      <a:pt x="5743" y="7248"/>
                    </a:lnTo>
                    <a:lnTo>
                      <a:pt x="5734" y="7295"/>
                    </a:lnTo>
                    <a:lnTo>
                      <a:pt x="5734" y="7314"/>
                    </a:lnTo>
                    <a:lnTo>
                      <a:pt x="5734" y="7333"/>
                    </a:lnTo>
                    <a:lnTo>
                      <a:pt x="5743" y="7352"/>
                    </a:lnTo>
                    <a:lnTo>
                      <a:pt x="5781" y="7381"/>
                    </a:lnTo>
                    <a:lnTo>
                      <a:pt x="5781" y="7400"/>
                    </a:lnTo>
                    <a:lnTo>
                      <a:pt x="5762" y="7448"/>
                    </a:lnTo>
                    <a:lnTo>
                      <a:pt x="5714" y="7524"/>
                    </a:lnTo>
                    <a:lnTo>
                      <a:pt x="5686" y="7562"/>
                    </a:lnTo>
                    <a:lnTo>
                      <a:pt x="5657" y="7581"/>
                    </a:lnTo>
                    <a:lnTo>
                      <a:pt x="5524" y="7619"/>
                    </a:lnTo>
                    <a:lnTo>
                      <a:pt x="5505" y="7638"/>
                    </a:lnTo>
                    <a:lnTo>
                      <a:pt x="5419" y="7733"/>
                    </a:lnTo>
                    <a:lnTo>
                      <a:pt x="5315" y="7886"/>
                    </a:lnTo>
                    <a:lnTo>
                      <a:pt x="5286" y="7905"/>
                    </a:lnTo>
                    <a:lnTo>
                      <a:pt x="5276" y="7914"/>
                    </a:lnTo>
                    <a:lnTo>
                      <a:pt x="5238" y="7924"/>
                    </a:lnTo>
                    <a:lnTo>
                      <a:pt x="5162" y="7924"/>
                    </a:lnTo>
                    <a:lnTo>
                      <a:pt x="5124" y="7933"/>
                    </a:lnTo>
                    <a:lnTo>
                      <a:pt x="5010" y="7991"/>
                    </a:lnTo>
                    <a:lnTo>
                      <a:pt x="4952" y="7991"/>
                    </a:lnTo>
                    <a:lnTo>
                      <a:pt x="4943" y="8009"/>
                    </a:lnTo>
                    <a:lnTo>
                      <a:pt x="4934" y="8038"/>
                    </a:lnTo>
                    <a:lnTo>
                      <a:pt x="4924" y="8105"/>
                    </a:lnTo>
                    <a:lnTo>
                      <a:pt x="4924" y="8143"/>
                    </a:lnTo>
                    <a:lnTo>
                      <a:pt x="4914" y="8162"/>
                    </a:lnTo>
                    <a:lnTo>
                      <a:pt x="4924" y="8181"/>
                    </a:lnTo>
                    <a:lnTo>
                      <a:pt x="4934" y="8219"/>
                    </a:lnTo>
                    <a:lnTo>
                      <a:pt x="4934" y="8238"/>
                    </a:lnTo>
                    <a:lnTo>
                      <a:pt x="4924" y="8267"/>
                    </a:lnTo>
                    <a:lnTo>
                      <a:pt x="4914" y="8295"/>
                    </a:lnTo>
                    <a:lnTo>
                      <a:pt x="4886" y="8333"/>
                    </a:lnTo>
                    <a:lnTo>
                      <a:pt x="4829" y="8457"/>
                    </a:lnTo>
                    <a:lnTo>
                      <a:pt x="4829" y="8467"/>
                    </a:lnTo>
                    <a:lnTo>
                      <a:pt x="4819" y="8495"/>
                    </a:lnTo>
                    <a:lnTo>
                      <a:pt x="4829" y="8533"/>
                    </a:lnTo>
                    <a:lnTo>
                      <a:pt x="4876" y="8657"/>
                    </a:lnTo>
                    <a:lnTo>
                      <a:pt x="4886" y="8695"/>
                    </a:lnTo>
                    <a:lnTo>
                      <a:pt x="4886" y="8733"/>
                    </a:lnTo>
                    <a:lnTo>
                      <a:pt x="4905" y="8771"/>
                    </a:lnTo>
                    <a:lnTo>
                      <a:pt x="4905" y="8809"/>
                    </a:lnTo>
                    <a:lnTo>
                      <a:pt x="4914" y="8857"/>
                    </a:lnTo>
                    <a:lnTo>
                      <a:pt x="4914" y="8895"/>
                    </a:lnTo>
                    <a:lnTo>
                      <a:pt x="4905" y="8934"/>
                    </a:lnTo>
                    <a:lnTo>
                      <a:pt x="4895" y="9000"/>
                    </a:lnTo>
                    <a:lnTo>
                      <a:pt x="4857" y="9181"/>
                    </a:lnTo>
                    <a:lnTo>
                      <a:pt x="4800" y="9353"/>
                    </a:lnTo>
                    <a:lnTo>
                      <a:pt x="4419" y="10133"/>
                    </a:lnTo>
                    <a:lnTo>
                      <a:pt x="3286" y="9448"/>
                    </a:lnTo>
                    <a:lnTo>
                      <a:pt x="2276" y="8848"/>
                    </a:lnTo>
                    <a:lnTo>
                      <a:pt x="1695" y="8514"/>
                    </a:lnTo>
                    <a:lnTo>
                      <a:pt x="1495" y="8390"/>
                    </a:lnTo>
                    <a:lnTo>
                      <a:pt x="1314" y="8210"/>
                    </a:lnTo>
                    <a:lnTo>
                      <a:pt x="1400" y="7829"/>
                    </a:lnTo>
                    <a:lnTo>
                      <a:pt x="1448" y="7514"/>
                    </a:lnTo>
                    <a:lnTo>
                      <a:pt x="1457" y="7429"/>
                    </a:lnTo>
                    <a:lnTo>
                      <a:pt x="1467" y="7324"/>
                    </a:lnTo>
                    <a:lnTo>
                      <a:pt x="1467" y="7191"/>
                    </a:lnTo>
                    <a:lnTo>
                      <a:pt x="1457" y="6953"/>
                    </a:lnTo>
                    <a:lnTo>
                      <a:pt x="1438" y="6771"/>
                    </a:lnTo>
                    <a:lnTo>
                      <a:pt x="1419" y="6657"/>
                    </a:lnTo>
                    <a:lnTo>
                      <a:pt x="1400" y="6610"/>
                    </a:lnTo>
                    <a:lnTo>
                      <a:pt x="1362" y="6552"/>
                    </a:lnTo>
                    <a:lnTo>
                      <a:pt x="1333" y="6524"/>
                    </a:lnTo>
                    <a:lnTo>
                      <a:pt x="1171" y="6419"/>
                    </a:lnTo>
                    <a:lnTo>
                      <a:pt x="1086" y="6314"/>
                    </a:lnTo>
                    <a:lnTo>
                      <a:pt x="1048" y="6257"/>
                    </a:lnTo>
                    <a:lnTo>
                      <a:pt x="1029" y="6181"/>
                    </a:lnTo>
                    <a:lnTo>
                      <a:pt x="1000" y="6010"/>
                    </a:lnTo>
                    <a:lnTo>
                      <a:pt x="990" y="5962"/>
                    </a:lnTo>
                    <a:lnTo>
                      <a:pt x="972" y="5943"/>
                    </a:lnTo>
                    <a:lnTo>
                      <a:pt x="952" y="5924"/>
                    </a:lnTo>
                    <a:lnTo>
                      <a:pt x="819" y="5905"/>
                    </a:lnTo>
                    <a:lnTo>
                      <a:pt x="790" y="5895"/>
                    </a:lnTo>
                    <a:lnTo>
                      <a:pt x="772" y="5867"/>
                    </a:lnTo>
                    <a:lnTo>
                      <a:pt x="752" y="5829"/>
                    </a:lnTo>
                    <a:lnTo>
                      <a:pt x="752" y="5781"/>
                    </a:lnTo>
                    <a:lnTo>
                      <a:pt x="743" y="5733"/>
                    </a:lnTo>
                    <a:lnTo>
                      <a:pt x="724" y="5686"/>
                    </a:lnTo>
                    <a:lnTo>
                      <a:pt x="695" y="5657"/>
                    </a:lnTo>
                    <a:lnTo>
                      <a:pt x="667" y="5629"/>
                    </a:lnTo>
                    <a:lnTo>
                      <a:pt x="638" y="5609"/>
                    </a:lnTo>
                    <a:lnTo>
                      <a:pt x="609" y="5600"/>
                    </a:lnTo>
                    <a:lnTo>
                      <a:pt x="600" y="5571"/>
                    </a:lnTo>
                    <a:lnTo>
                      <a:pt x="609" y="5533"/>
                    </a:lnTo>
                    <a:lnTo>
                      <a:pt x="609" y="5505"/>
                    </a:lnTo>
                    <a:lnTo>
                      <a:pt x="638" y="5457"/>
                    </a:lnTo>
                    <a:lnTo>
                      <a:pt x="648" y="5438"/>
                    </a:lnTo>
                    <a:lnTo>
                      <a:pt x="648" y="5419"/>
                    </a:lnTo>
                    <a:lnTo>
                      <a:pt x="648" y="5400"/>
                    </a:lnTo>
                    <a:lnTo>
                      <a:pt x="648" y="5352"/>
                    </a:lnTo>
                    <a:lnTo>
                      <a:pt x="648" y="5343"/>
                    </a:lnTo>
                    <a:lnTo>
                      <a:pt x="648" y="5333"/>
                    </a:lnTo>
                    <a:lnTo>
                      <a:pt x="657" y="5324"/>
                    </a:lnTo>
                    <a:lnTo>
                      <a:pt x="695" y="5267"/>
                    </a:lnTo>
                    <a:lnTo>
                      <a:pt x="714" y="5248"/>
                    </a:lnTo>
                    <a:lnTo>
                      <a:pt x="714" y="5228"/>
                    </a:lnTo>
                    <a:lnTo>
                      <a:pt x="714" y="5219"/>
                    </a:lnTo>
                    <a:lnTo>
                      <a:pt x="714" y="5200"/>
                    </a:lnTo>
                    <a:lnTo>
                      <a:pt x="714" y="5171"/>
                    </a:lnTo>
                    <a:lnTo>
                      <a:pt x="705" y="5152"/>
                    </a:lnTo>
                    <a:lnTo>
                      <a:pt x="667" y="5114"/>
                    </a:lnTo>
                    <a:lnTo>
                      <a:pt x="638" y="5076"/>
                    </a:lnTo>
                    <a:lnTo>
                      <a:pt x="591" y="5038"/>
                    </a:lnTo>
                    <a:lnTo>
                      <a:pt x="562" y="5010"/>
                    </a:lnTo>
                    <a:lnTo>
                      <a:pt x="543" y="5000"/>
                    </a:lnTo>
                    <a:lnTo>
                      <a:pt x="476" y="4981"/>
                    </a:lnTo>
                    <a:lnTo>
                      <a:pt x="467" y="4981"/>
                    </a:lnTo>
                    <a:lnTo>
                      <a:pt x="457" y="4972"/>
                    </a:lnTo>
                    <a:lnTo>
                      <a:pt x="419" y="4905"/>
                    </a:lnTo>
                    <a:lnTo>
                      <a:pt x="400" y="4886"/>
                    </a:lnTo>
                    <a:lnTo>
                      <a:pt x="391" y="4876"/>
                    </a:lnTo>
                    <a:lnTo>
                      <a:pt x="362" y="4867"/>
                    </a:lnTo>
                    <a:lnTo>
                      <a:pt x="353" y="4867"/>
                    </a:lnTo>
                    <a:lnTo>
                      <a:pt x="353" y="4857"/>
                    </a:lnTo>
                    <a:lnTo>
                      <a:pt x="343" y="4857"/>
                    </a:lnTo>
                    <a:lnTo>
                      <a:pt x="333" y="4838"/>
                    </a:lnTo>
                    <a:lnTo>
                      <a:pt x="333" y="4819"/>
                    </a:lnTo>
                    <a:lnTo>
                      <a:pt x="324" y="4800"/>
                    </a:lnTo>
                    <a:lnTo>
                      <a:pt x="333" y="4781"/>
                    </a:lnTo>
                    <a:lnTo>
                      <a:pt x="333" y="4762"/>
                    </a:lnTo>
                    <a:lnTo>
                      <a:pt x="343" y="4752"/>
                    </a:lnTo>
                    <a:lnTo>
                      <a:pt x="362" y="4733"/>
                    </a:lnTo>
                    <a:lnTo>
                      <a:pt x="371" y="4724"/>
                    </a:lnTo>
                    <a:lnTo>
                      <a:pt x="381" y="4705"/>
                    </a:lnTo>
                    <a:lnTo>
                      <a:pt x="391" y="4686"/>
                    </a:lnTo>
                    <a:lnTo>
                      <a:pt x="391" y="4648"/>
                    </a:lnTo>
                    <a:lnTo>
                      <a:pt x="400" y="4629"/>
                    </a:lnTo>
                    <a:lnTo>
                      <a:pt x="400" y="4609"/>
                    </a:lnTo>
                    <a:lnTo>
                      <a:pt x="429" y="4581"/>
                    </a:lnTo>
                    <a:lnTo>
                      <a:pt x="438" y="4562"/>
                    </a:lnTo>
                    <a:lnTo>
                      <a:pt x="438" y="4543"/>
                    </a:lnTo>
                    <a:lnTo>
                      <a:pt x="438" y="4486"/>
                    </a:lnTo>
                    <a:lnTo>
                      <a:pt x="448" y="4457"/>
                    </a:lnTo>
                    <a:lnTo>
                      <a:pt x="448" y="4448"/>
                    </a:lnTo>
                    <a:lnTo>
                      <a:pt x="467" y="4428"/>
                    </a:lnTo>
                    <a:lnTo>
                      <a:pt x="552" y="4362"/>
                    </a:lnTo>
                    <a:lnTo>
                      <a:pt x="562" y="4333"/>
                    </a:lnTo>
                    <a:lnTo>
                      <a:pt x="571" y="4314"/>
                    </a:lnTo>
                    <a:lnTo>
                      <a:pt x="571" y="4267"/>
                    </a:lnTo>
                    <a:lnTo>
                      <a:pt x="562" y="4238"/>
                    </a:lnTo>
                    <a:lnTo>
                      <a:pt x="543" y="4210"/>
                    </a:lnTo>
                    <a:lnTo>
                      <a:pt x="533" y="4190"/>
                    </a:lnTo>
                    <a:lnTo>
                      <a:pt x="514" y="4162"/>
                    </a:lnTo>
                    <a:lnTo>
                      <a:pt x="514" y="4133"/>
                    </a:lnTo>
                    <a:lnTo>
                      <a:pt x="514" y="4105"/>
                    </a:lnTo>
                    <a:lnTo>
                      <a:pt x="524" y="4076"/>
                    </a:lnTo>
                    <a:lnTo>
                      <a:pt x="524" y="4067"/>
                    </a:lnTo>
                    <a:lnTo>
                      <a:pt x="514" y="4029"/>
                    </a:lnTo>
                    <a:lnTo>
                      <a:pt x="505" y="3990"/>
                    </a:lnTo>
                    <a:lnTo>
                      <a:pt x="476" y="3905"/>
                    </a:lnTo>
                    <a:lnTo>
                      <a:pt x="457" y="3876"/>
                    </a:lnTo>
                    <a:lnTo>
                      <a:pt x="438" y="3857"/>
                    </a:lnTo>
                    <a:lnTo>
                      <a:pt x="400" y="3838"/>
                    </a:lnTo>
                    <a:lnTo>
                      <a:pt x="295" y="3733"/>
                    </a:lnTo>
                    <a:lnTo>
                      <a:pt x="219" y="3676"/>
                    </a:lnTo>
                    <a:lnTo>
                      <a:pt x="200" y="3657"/>
                    </a:lnTo>
                    <a:lnTo>
                      <a:pt x="190" y="3628"/>
                    </a:lnTo>
                    <a:lnTo>
                      <a:pt x="190" y="3600"/>
                    </a:lnTo>
                    <a:lnTo>
                      <a:pt x="190" y="3543"/>
                    </a:lnTo>
                    <a:lnTo>
                      <a:pt x="200" y="3514"/>
                    </a:lnTo>
                    <a:lnTo>
                      <a:pt x="200" y="3486"/>
                    </a:lnTo>
                    <a:lnTo>
                      <a:pt x="210" y="3467"/>
                    </a:lnTo>
                    <a:lnTo>
                      <a:pt x="219" y="3448"/>
                    </a:lnTo>
                    <a:lnTo>
                      <a:pt x="238" y="3438"/>
                    </a:lnTo>
                    <a:lnTo>
                      <a:pt x="248" y="3428"/>
                    </a:lnTo>
                    <a:lnTo>
                      <a:pt x="314" y="3428"/>
                    </a:lnTo>
                    <a:lnTo>
                      <a:pt x="333" y="3419"/>
                    </a:lnTo>
                    <a:lnTo>
                      <a:pt x="353" y="3410"/>
                    </a:lnTo>
                    <a:lnTo>
                      <a:pt x="362" y="3390"/>
                    </a:lnTo>
                    <a:lnTo>
                      <a:pt x="419" y="3305"/>
                    </a:lnTo>
                    <a:lnTo>
                      <a:pt x="429" y="3267"/>
                    </a:lnTo>
                    <a:lnTo>
                      <a:pt x="438" y="3238"/>
                    </a:lnTo>
                    <a:lnTo>
                      <a:pt x="438" y="3209"/>
                    </a:lnTo>
                    <a:lnTo>
                      <a:pt x="438" y="3162"/>
                    </a:lnTo>
                    <a:lnTo>
                      <a:pt x="438" y="3114"/>
                    </a:lnTo>
                    <a:lnTo>
                      <a:pt x="429" y="3086"/>
                    </a:lnTo>
                    <a:lnTo>
                      <a:pt x="410" y="3067"/>
                    </a:lnTo>
                    <a:lnTo>
                      <a:pt x="391" y="3038"/>
                    </a:lnTo>
                    <a:lnTo>
                      <a:pt x="353" y="3019"/>
                    </a:lnTo>
                    <a:lnTo>
                      <a:pt x="353" y="3009"/>
                    </a:lnTo>
                    <a:lnTo>
                      <a:pt x="343" y="3000"/>
                    </a:lnTo>
                    <a:lnTo>
                      <a:pt x="353" y="2981"/>
                    </a:lnTo>
                    <a:lnTo>
                      <a:pt x="362" y="2962"/>
                    </a:lnTo>
                    <a:lnTo>
                      <a:pt x="371" y="2952"/>
                    </a:lnTo>
                    <a:lnTo>
                      <a:pt x="381" y="2943"/>
                    </a:lnTo>
                    <a:lnTo>
                      <a:pt x="391" y="2933"/>
                    </a:lnTo>
                    <a:lnTo>
                      <a:pt x="400" y="2924"/>
                    </a:lnTo>
                    <a:lnTo>
                      <a:pt x="400" y="2905"/>
                    </a:lnTo>
                    <a:lnTo>
                      <a:pt x="400" y="2895"/>
                    </a:lnTo>
                    <a:lnTo>
                      <a:pt x="400" y="2857"/>
                    </a:lnTo>
                    <a:lnTo>
                      <a:pt x="400" y="2838"/>
                    </a:lnTo>
                    <a:lnTo>
                      <a:pt x="400" y="2819"/>
                    </a:lnTo>
                    <a:lnTo>
                      <a:pt x="400" y="2809"/>
                    </a:lnTo>
                    <a:lnTo>
                      <a:pt x="410" y="2809"/>
                    </a:lnTo>
                    <a:lnTo>
                      <a:pt x="410" y="2800"/>
                    </a:lnTo>
                    <a:lnTo>
                      <a:pt x="419" y="2781"/>
                    </a:lnTo>
                    <a:lnTo>
                      <a:pt x="457" y="2752"/>
                    </a:lnTo>
                    <a:lnTo>
                      <a:pt x="457" y="2714"/>
                    </a:lnTo>
                    <a:lnTo>
                      <a:pt x="429" y="2657"/>
                    </a:lnTo>
                    <a:lnTo>
                      <a:pt x="267" y="2457"/>
                    </a:lnTo>
                    <a:lnTo>
                      <a:pt x="238" y="2419"/>
                    </a:lnTo>
                    <a:lnTo>
                      <a:pt x="172" y="2276"/>
                    </a:lnTo>
                    <a:lnTo>
                      <a:pt x="133" y="2181"/>
                    </a:lnTo>
                    <a:lnTo>
                      <a:pt x="124" y="2143"/>
                    </a:lnTo>
                    <a:lnTo>
                      <a:pt x="105" y="2124"/>
                    </a:lnTo>
                    <a:lnTo>
                      <a:pt x="10" y="2038"/>
                    </a:lnTo>
                    <a:lnTo>
                      <a:pt x="0" y="2028"/>
                    </a:lnTo>
                    <a:close/>
                    <a:moveTo>
                      <a:pt x="2153" y="0"/>
                    </a:moveTo>
                    <a:lnTo>
                      <a:pt x="2200" y="67"/>
                    </a:lnTo>
                    <a:lnTo>
                      <a:pt x="2219" y="76"/>
                    </a:lnTo>
                    <a:lnTo>
                      <a:pt x="2210" y="124"/>
                    </a:lnTo>
                    <a:lnTo>
                      <a:pt x="2171" y="152"/>
                    </a:lnTo>
                    <a:lnTo>
                      <a:pt x="2133" y="95"/>
                    </a:lnTo>
                    <a:lnTo>
                      <a:pt x="2133" y="9"/>
                    </a:lnTo>
                    <a:lnTo>
                      <a:pt x="2153" y="0"/>
                    </a:lnTo>
                    <a:close/>
                    <a:moveTo>
                      <a:pt x="1409" y="2752"/>
                    </a:moveTo>
                    <a:lnTo>
                      <a:pt x="1419" y="2781"/>
                    </a:lnTo>
                    <a:lnTo>
                      <a:pt x="1448" y="2848"/>
                    </a:lnTo>
                    <a:lnTo>
                      <a:pt x="1448" y="2905"/>
                    </a:lnTo>
                    <a:lnTo>
                      <a:pt x="1429" y="2924"/>
                    </a:lnTo>
                    <a:lnTo>
                      <a:pt x="1400" y="2914"/>
                    </a:lnTo>
                    <a:lnTo>
                      <a:pt x="1381" y="2895"/>
                    </a:lnTo>
                    <a:lnTo>
                      <a:pt x="1371" y="2866"/>
                    </a:lnTo>
                    <a:lnTo>
                      <a:pt x="1371" y="2828"/>
                    </a:lnTo>
                    <a:lnTo>
                      <a:pt x="1353" y="2762"/>
                    </a:lnTo>
                    <a:lnTo>
                      <a:pt x="1333" y="2695"/>
                    </a:lnTo>
                    <a:lnTo>
                      <a:pt x="1353" y="2676"/>
                    </a:lnTo>
                    <a:lnTo>
                      <a:pt x="1391" y="2724"/>
                    </a:lnTo>
                    <a:lnTo>
                      <a:pt x="1409" y="2752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38917" name="Group 1">
              <a:extLst>
                <a:ext uri="{FF2B5EF4-FFF2-40B4-BE49-F238E27FC236}">
                  <a16:creationId xmlns:a16="http://schemas.microsoft.com/office/drawing/2014/main" id="{C4BBA585-12FA-5542-8764-DC6184BA8E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7025" y="5006975"/>
              <a:ext cx="1503363" cy="641350"/>
              <a:chOff x="7947025" y="5006975"/>
              <a:chExt cx="1503158" cy="641350"/>
            </a:xfrm>
          </p:grpSpPr>
          <p:sp>
            <p:nvSpPr>
              <p:cNvPr id="38920" name="Freeform 20">
                <a:extLst>
                  <a:ext uri="{FF2B5EF4-FFF2-40B4-BE49-F238E27FC236}">
                    <a16:creationId xmlns:a16="http://schemas.microsoft.com/office/drawing/2014/main" id="{47AE95C2-7259-F141-A74E-6E9AD247A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7025" y="5294313"/>
                <a:ext cx="268288" cy="354012"/>
              </a:xfrm>
              <a:custGeom>
                <a:avLst/>
                <a:gdLst>
                  <a:gd name="T0" fmla="*/ 133783 w 744"/>
                  <a:gd name="T1" fmla="*/ 0 h 982"/>
                  <a:gd name="T2" fmla="*/ 0 w 744"/>
                  <a:gd name="T3" fmla="*/ 134106 h 982"/>
                  <a:gd name="T4" fmla="*/ 20554 w 744"/>
                  <a:gd name="T5" fmla="*/ 202602 h 982"/>
                  <a:gd name="T6" fmla="*/ 123687 w 744"/>
                  <a:gd name="T7" fmla="*/ 346802 h 982"/>
                  <a:gd name="T8" fmla="*/ 133783 w 744"/>
                  <a:gd name="T9" fmla="*/ 353651 h 982"/>
                  <a:gd name="T10" fmla="*/ 144241 w 744"/>
                  <a:gd name="T11" fmla="*/ 346802 h 982"/>
                  <a:gd name="T12" fmla="*/ 243767 w 744"/>
                  <a:gd name="T13" fmla="*/ 202602 h 982"/>
                  <a:gd name="T14" fmla="*/ 267927 w 744"/>
                  <a:gd name="T15" fmla="*/ 134106 h 982"/>
                  <a:gd name="T16" fmla="*/ 133783 w 744"/>
                  <a:gd name="T17" fmla="*/ 0 h 982"/>
                  <a:gd name="T18" fmla="*/ 133783 w 744"/>
                  <a:gd name="T19" fmla="*/ 185658 h 982"/>
                  <a:gd name="T20" fmla="*/ 82578 w 744"/>
                  <a:gd name="T21" fmla="*/ 134106 h 982"/>
                  <a:gd name="T22" fmla="*/ 133783 w 744"/>
                  <a:gd name="T23" fmla="*/ 78950 h 982"/>
                  <a:gd name="T24" fmla="*/ 185350 w 744"/>
                  <a:gd name="T25" fmla="*/ 134106 h 982"/>
                  <a:gd name="T26" fmla="*/ 133783 w 74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1" y="0"/>
                    </a:moveTo>
                    <a:cubicBezTo>
                      <a:pt x="171" y="0"/>
                      <a:pt x="10" y="162"/>
                      <a:pt x="0" y="372"/>
                    </a:cubicBezTo>
                    <a:cubicBezTo>
                      <a:pt x="0" y="438"/>
                      <a:pt x="29" y="505"/>
                      <a:pt x="57" y="56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2" y="972"/>
                      <a:pt x="362" y="981"/>
                      <a:pt x="371" y="981"/>
                    </a:cubicBezTo>
                    <a:cubicBezTo>
                      <a:pt x="381" y="981"/>
                      <a:pt x="391" y="972"/>
                      <a:pt x="40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43" y="438"/>
                      <a:pt x="743" y="372"/>
                    </a:cubicBezTo>
                    <a:cubicBezTo>
                      <a:pt x="733" y="162"/>
                      <a:pt x="572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86" y="515"/>
                      <a:pt x="229" y="448"/>
                      <a:pt x="229" y="372"/>
                    </a:cubicBezTo>
                    <a:cubicBezTo>
                      <a:pt x="229" y="286"/>
                      <a:pt x="286" y="219"/>
                      <a:pt x="371" y="219"/>
                    </a:cubicBezTo>
                    <a:cubicBezTo>
                      <a:pt x="457" y="219"/>
                      <a:pt x="514" y="286"/>
                      <a:pt x="514" y="372"/>
                    </a:cubicBezTo>
                    <a:cubicBezTo>
                      <a:pt x="514" y="448"/>
                      <a:pt x="457" y="515"/>
                      <a:pt x="371" y="515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21" name="Text Box 21">
                <a:extLst>
                  <a:ext uri="{FF2B5EF4-FFF2-40B4-BE49-F238E27FC236}">
                    <a16:creationId xmlns:a16="http://schemas.microsoft.com/office/drawing/2014/main" id="{7A909813-0D6C-3E43-8513-698BC0DF84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62938" y="5006975"/>
                <a:ext cx="1187245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Reykjavik</a:t>
                </a:r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8D5F9E48-3E2E-6D45-86AB-E613BB78038E}"/>
              </a:ext>
            </a:extLst>
          </p:cNvPr>
          <p:cNvGrpSpPr/>
          <p:nvPr/>
        </p:nvGrpSpPr>
        <p:grpSpPr>
          <a:xfrm>
            <a:off x="849313" y="1948657"/>
            <a:ext cx="3597011" cy="2628635"/>
            <a:chOff x="1019175" y="2338388"/>
            <a:chExt cx="4316413" cy="3154362"/>
          </a:xfrm>
        </p:grpSpPr>
        <p:sp>
          <p:nvSpPr>
            <p:cNvPr id="38914" name="Text Box 10">
              <a:extLst>
                <a:ext uri="{FF2B5EF4-FFF2-40B4-BE49-F238E27FC236}">
                  <a16:creationId xmlns:a16="http://schemas.microsoft.com/office/drawing/2014/main" id="{6E31B84A-CF8E-0047-91FA-0AB612007C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689475"/>
              <a:ext cx="122872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0000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REYKJAVIK</a:t>
              </a:r>
            </a:p>
          </p:txBody>
        </p:sp>
        <p:sp>
          <p:nvSpPr>
            <p:cNvPr id="38915" name="Text Box 11">
              <a:extLst>
                <a:ext uri="{FF2B5EF4-FFF2-40B4-BE49-F238E27FC236}">
                  <a16:creationId xmlns:a16="http://schemas.microsoft.com/office/drawing/2014/main" id="{AEDF0648-0116-9242-B06C-EAC810607E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4238" y="2338388"/>
              <a:ext cx="3181350" cy="739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000" b="1" dirty="0">
                  <a:solidFill>
                    <a:srgbClr val="000000"/>
                  </a:solidFill>
                </a:rPr>
                <a:t>ICELAND</a:t>
              </a:r>
            </a:p>
          </p:txBody>
        </p:sp>
        <p:grpSp>
          <p:nvGrpSpPr>
            <p:cNvPr id="38916" name="Group 3">
              <a:extLst>
                <a:ext uri="{FF2B5EF4-FFF2-40B4-BE49-F238E27FC236}">
                  <a16:creationId xmlns:a16="http://schemas.microsoft.com/office/drawing/2014/main" id="{B489128D-4534-904E-BDC8-7BB52AF23A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2419350"/>
              <a:ext cx="744538" cy="534988"/>
              <a:chOff x="1155700" y="2449513"/>
              <a:chExt cx="744538" cy="534987"/>
            </a:xfrm>
          </p:grpSpPr>
          <p:sp>
            <p:nvSpPr>
              <p:cNvPr id="38922" name="Freeform 12">
                <a:extLst>
                  <a:ext uri="{FF2B5EF4-FFF2-40B4-BE49-F238E27FC236}">
                    <a16:creationId xmlns:a16="http://schemas.microsoft.com/office/drawing/2014/main" id="{050D02CF-39BE-754E-B00A-A6E6B4287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449513"/>
                <a:ext cx="744538" cy="534987"/>
              </a:xfrm>
              <a:custGeom>
                <a:avLst/>
                <a:gdLst>
                  <a:gd name="T0" fmla="*/ 0 w 2068"/>
                  <a:gd name="T1" fmla="*/ 0 h 1487"/>
                  <a:gd name="T2" fmla="*/ 744178 w 2068"/>
                  <a:gd name="T3" fmla="*/ 0 h 1487"/>
                  <a:gd name="T4" fmla="*/ 744178 w 2068"/>
                  <a:gd name="T5" fmla="*/ 534627 h 1487"/>
                  <a:gd name="T6" fmla="*/ 0 w 2068"/>
                  <a:gd name="T7" fmla="*/ 534627 h 1487"/>
                  <a:gd name="T8" fmla="*/ 0 w 2068"/>
                  <a:gd name="T9" fmla="*/ 0 h 14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8" h="1487">
                    <a:moveTo>
                      <a:pt x="0" y="0"/>
                    </a:moveTo>
                    <a:lnTo>
                      <a:pt x="2067" y="0"/>
                    </a:lnTo>
                    <a:lnTo>
                      <a:pt x="2067" y="1486"/>
                    </a:lnTo>
                    <a:lnTo>
                      <a:pt x="0" y="148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389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23" name="Freeform 13">
                <a:extLst>
                  <a:ext uri="{FF2B5EF4-FFF2-40B4-BE49-F238E27FC236}">
                    <a16:creationId xmlns:a16="http://schemas.microsoft.com/office/drawing/2014/main" id="{9671A61B-E5A3-0245-866A-F84D4DFF9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449513"/>
                <a:ext cx="744538" cy="534987"/>
              </a:xfrm>
              <a:custGeom>
                <a:avLst/>
                <a:gdLst>
                  <a:gd name="T0" fmla="*/ 0 w 2068"/>
                  <a:gd name="T1" fmla="*/ 0 h 1487"/>
                  <a:gd name="T2" fmla="*/ 744178 w 2068"/>
                  <a:gd name="T3" fmla="*/ 0 h 1487"/>
                  <a:gd name="T4" fmla="*/ 744178 w 2068"/>
                  <a:gd name="T5" fmla="*/ 534627 h 1487"/>
                  <a:gd name="T6" fmla="*/ 0 w 2068"/>
                  <a:gd name="T7" fmla="*/ 534627 h 14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68" h="1487">
                    <a:moveTo>
                      <a:pt x="0" y="0"/>
                    </a:moveTo>
                    <a:lnTo>
                      <a:pt x="2067" y="0"/>
                    </a:lnTo>
                    <a:lnTo>
                      <a:pt x="2067" y="1486"/>
                    </a:lnTo>
                    <a:lnTo>
                      <a:pt x="0" y="1486"/>
                    </a:ln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38924" name="Freeform 14">
                <a:extLst>
                  <a:ext uri="{FF2B5EF4-FFF2-40B4-BE49-F238E27FC236}">
                    <a16:creationId xmlns:a16="http://schemas.microsoft.com/office/drawing/2014/main" id="{8A2D09BE-08C6-6D4E-AE41-9945707B0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449513"/>
                <a:ext cx="744538" cy="534987"/>
              </a:xfrm>
              <a:custGeom>
                <a:avLst/>
                <a:gdLst>
                  <a:gd name="T0" fmla="*/ 209176 w 2068"/>
                  <a:gd name="T1" fmla="*/ 0 h 1487"/>
                  <a:gd name="T2" fmla="*/ 325465 w 2068"/>
                  <a:gd name="T3" fmla="*/ 0 h 1487"/>
                  <a:gd name="T4" fmla="*/ 325465 w 2068"/>
                  <a:gd name="T5" fmla="*/ 534627 h 1487"/>
                  <a:gd name="T6" fmla="*/ 209176 w 2068"/>
                  <a:gd name="T7" fmla="*/ 534627 h 1487"/>
                  <a:gd name="T8" fmla="*/ 209176 w 2068"/>
                  <a:gd name="T9" fmla="*/ 0 h 1487"/>
                  <a:gd name="T10" fmla="*/ 0 w 2068"/>
                  <a:gd name="T11" fmla="*/ 209030 h 1487"/>
                  <a:gd name="T12" fmla="*/ 744178 w 2068"/>
                  <a:gd name="T13" fmla="*/ 209030 h 1487"/>
                  <a:gd name="T14" fmla="*/ 744178 w 2068"/>
                  <a:gd name="T15" fmla="*/ 325597 h 1487"/>
                  <a:gd name="T16" fmla="*/ 0 w 2068"/>
                  <a:gd name="T17" fmla="*/ 325597 h 1487"/>
                  <a:gd name="T18" fmla="*/ 0 w 2068"/>
                  <a:gd name="T19" fmla="*/ 209030 h 14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68" h="1487">
                    <a:moveTo>
                      <a:pt x="581" y="0"/>
                    </a:moveTo>
                    <a:lnTo>
                      <a:pt x="904" y="0"/>
                    </a:lnTo>
                    <a:lnTo>
                      <a:pt x="904" y="1486"/>
                    </a:lnTo>
                    <a:lnTo>
                      <a:pt x="581" y="1486"/>
                    </a:lnTo>
                    <a:lnTo>
                      <a:pt x="581" y="0"/>
                    </a:lnTo>
                    <a:close/>
                    <a:moveTo>
                      <a:pt x="0" y="581"/>
                    </a:moveTo>
                    <a:lnTo>
                      <a:pt x="2067" y="581"/>
                    </a:lnTo>
                    <a:lnTo>
                      <a:pt x="2067" y="905"/>
                    </a:lnTo>
                    <a:lnTo>
                      <a:pt x="0" y="905"/>
                    </a:lnTo>
                    <a:lnTo>
                      <a:pt x="0" y="5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25" name="Freeform 15">
                <a:extLst>
                  <a:ext uri="{FF2B5EF4-FFF2-40B4-BE49-F238E27FC236}">
                    <a16:creationId xmlns:a16="http://schemas.microsoft.com/office/drawing/2014/main" id="{29BC5033-FBF2-784A-A2A7-4551BEA03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250" y="2449513"/>
                <a:ext cx="115888" cy="534987"/>
              </a:xfrm>
              <a:custGeom>
                <a:avLst/>
                <a:gdLst>
                  <a:gd name="T0" fmla="*/ 0 w 324"/>
                  <a:gd name="T1" fmla="*/ 0 h 1487"/>
                  <a:gd name="T2" fmla="*/ 115530 w 324"/>
                  <a:gd name="T3" fmla="*/ 0 h 1487"/>
                  <a:gd name="T4" fmla="*/ 115530 w 324"/>
                  <a:gd name="T5" fmla="*/ 534627 h 1487"/>
                  <a:gd name="T6" fmla="*/ 0 w 324"/>
                  <a:gd name="T7" fmla="*/ 534627 h 14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4" h="1487">
                    <a:moveTo>
                      <a:pt x="0" y="0"/>
                    </a:moveTo>
                    <a:lnTo>
                      <a:pt x="323" y="0"/>
                    </a:lnTo>
                    <a:lnTo>
                      <a:pt x="323" y="1486"/>
                    </a:lnTo>
                    <a:lnTo>
                      <a:pt x="0" y="1486"/>
                    </a:ln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38926" name="Freeform 16">
                <a:extLst>
                  <a:ext uri="{FF2B5EF4-FFF2-40B4-BE49-F238E27FC236}">
                    <a16:creationId xmlns:a16="http://schemas.microsoft.com/office/drawing/2014/main" id="{19CEBB31-05EB-7747-8DF1-69F2BE5E8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657475"/>
                <a:ext cx="744538" cy="117475"/>
              </a:xfrm>
              <a:custGeom>
                <a:avLst/>
                <a:gdLst>
                  <a:gd name="T0" fmla="*/ 0 w 2068"/>
                  <a:gd name="T1" fmla="*/ 0 h 325"/>
                  <a:gd name="T2" fmla="*/ 744178 w 2068"/>
                  <a:gd name="T3" fmla="*/ 0 h 325"/>
                  <a:gd name="T4" fmla="*/ 744178 w 2068"/>
                  <a:gd name="T5" fmla="*/ 117114 h 325"/>
                  <a:gd name="T6" fmla="*/ 0 w 2068"/>
                  <a:gd name="T7" fmla="*/ 117114 h 3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68" h="325">
                    <a:moveTo>
                      <a:pt x="0" y="0"/>
                    </a:moveTo>
                    <a:lnTo>
                      <a:pt x="2067" y="0"/>
                    </a:lnTo>
                    <a:lnTo>
                      <a:pt x="2067" y="324"/>
                    </a:lnTo>
                    <a:lnTo>
                      <a:pt x="0" y="324"/>
                    </a:ln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38927" name="Freeform 17">
                <a:extLst>
                  <a:ext uri="{FF2B5EF4-FFF2-40B4-BE49-F238E27FC236}">
                    <a16:creationId xmlns:a16="http://schemas.microsoft.com/office/drawing/2014/main" id="{B1C0F845-C1B4-5B46-ACF8-19689D11E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449513"/>
                <a:ext cx="744538" cy="534987"/>
              </a:xfrm>
              <a:custGeom>
                <a:avLst/>
                <a:gdLst>
                  <a:gd name="T0" fmla="*/ 239779 w 2068"/>
                  <a:gd name="T1" fmla="*/ 0 h 1487"/>
                  <a:gd name="T2" fmla="*/ 298103 w 2068"/>
                  <a:gd name="T3" fmla="*/ 0 h 1487"/>
                  <a:gd name="T4" fmla="*/ 298103 w 2068"/>
                  <a:gd name="T5" fmla="*/ 534627 h 1487"/>
                  <a:gd name="T6" fmla="*/ 239779 w 2068"/>
                  <a:gd name="T7" fmla="*/ 534627 h 1487"/>
                  <a:gd name="T8" fmla="*/ 239779 w 2068"/>
                  <a:gd name="T9" fmla="*/ 0 h 1487"/>
                  <a:gd name="T10" fmla="*/ 0 w 2068"/>
                  <a:gd name="T11" fmla="*/ 239971 h 1487"/>
                  <a:gd name="T12" fmla="*/ 744178 w 2068"/>
                  <a:gd name="T13" fmla="*/ 239971 h 1487"/>
                  <a:gd name="T14" fmla="*/ 744178 w 2068"/>
                  <a:gd name="T15" fmla="*/ 298254 h 1487"/>
                  <a:gd name="T16" fmla="*/ 0 w 2068"/>
                  <a:gd name="T17" fmla="*/ 298254 h 1487"/>
                  <a:gd name="T18" fmla="*/ 0 w 2068"/>
                  <a:gd name="T19" fmla="*/ 239971 h 14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68" h="1487">
                    <a:moveTo>
                      <a:pt x="666" y="0"/>
                    </a:moveTo>
                    <a:lnTo>
                      <a:pt x="828" y="0"/>
                    </a:lnTo>
                    <a:lnTo>
                      <a:pt x="828" y="1486"/>
                    </a:lnTo>
                    <a:lnTo>
                      <a:pt x="666" y="1486"/>
                    </a:lnTo>
                    <a:lnTo>
                      <a:pt x="666" y="0"/>
                    </a:lnTo>
                    <a:close/>
                    <a:moveTo>
                      <a:pt x="0" y="667"/>
                    </a:moveTo>
                    <a:lnTo>
                      <a:pt x="2067" y="667"/>
                    </a:lnTo>
                    <a:lnTo>
                      <a:pt x="2067" y="829"/>
                    </a:lnTo>
                    <a:lnTo>
                      <a:pt x="0" y="829"/>
                    </a:lnTo>
                    <a:lnTo>
                      <a:pt x="0" y="667"/>
                    </a:lnTo>
                    <a:close/>
                  </a:path>
                </a:pathLst>
              </a:custGeom>
              <a:solidFill>
                <a:srgbClr val="D7282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8928" name="Freeform 18">
                <a:extLst>
                  <a:ext uri="{FF2B5EF4-FFF2-40B4-BE49-F238E27FC236}">
                    <a16:creationId xmlns:a16="http://schemas.microsoft.com/office/drawing/2014/main" id="{6D301A64-B646-C941-9881-27B82D997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2449513"/>
                <a:ext cx="58737" cy="534987"/>
              </a:xfrm>
              <a:custGeom>
                <a:avLst/>
                <a:gdLst>
                  <a:gd name="T0" fmla="*/ 0 w 163"/>
                  <a:gd name="T1" fmla="*/ 0 h 1487"/>
                  <a:gd name="T2" fmla="*/ 58377 w 163"/>
                  <a:gd name="T3" fmla="*/ 0 h 1487"/>
                  <a:gd name="T4" fmla="*/ 58377 w 163"/>
                  <a:gd name="T5" fmla="*/ 534627 h 1487"/>
                  <a:gd name="T6" fmla="*/ 0 w 163"/>
                  <a:gd name="T7" fmla="*/ 534627 h 14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3" h="1487">
                    <a:moveTo>
                      <a:pt x="0" y="0"/>
                    </a:moveTo>
                    <a:lnTo>
                      <a:pt x="162" y="0"/>
                    </a:lnTo>
                    <a:lnTo>
                      <a:pt x="162" y="1486"/>
                    </a:lnTo>
                    <a:lnTo>
                      <a:pt x="0" y="1486"/>
                    </a:ln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38929" name="Freeform 19">
                <a:extLst>
                  <a:ext uri="{FF2B5EF4-FFF2-40B4-BE49-F238E27FC236}">
                    <a16:creationId xmlns:a16="http://schemas.microsoft.com/office/drawing/2014/main" id="{B7BC0521-9865-E944-80F1-A62AC73A9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689225"/>
                <a:ext cx="744538" cy="58738"/>
              </a:xfrm>
              <a:custGeom>
                <a:avLst/>
                <a:gdLst>
                  <a:gd name="T0" fmla="*/ 0 w 2068"/>
                  <a:gd name="T1" fmla="*/ 0 h 163"/>
                  <a:gd name="T2" fmla="*/ 744178 w 2068"/>
                  <a:gd name="T3" fmla="*/ 0 h 163"/>
                  <a:gd name="T4" fmla="*/ 744178 w 2068"/>
                  <a:gd name="T5" fmla="*/ 58378 h 163"/>
                  <a:gd name="T6" fmla="*/ 0 w 2068"/>
                  <a:gd name="T7" fmla="*/ 58378 h 1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68" h="163">
                    <a:moveTo>
                      <a:pt x="0" y="0"/>
                    </a:moveTo>
                    <a:lnTo>
                      <a:pt x="2067" y="0"/>
                    </a:lnTo>
                    <a:lnTo>
                      <a:pt x="2067" y="162"/>
                    </a:lnTo>
                    <a:lnTo>
                      <a:pt x="0" y="162"/>
                    </a:ln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</p:grpSp>
        <p:sp>
          <p:nvSpPr>
            <p:cNvPr id="38918" name="Google Shape;615;p19">
              <a:extLst>
                <a:ext uri="{FF2B5EF4-FFF2-40B4-BE49-F238E27FC236}">
                  <a16:creationId xmlns:a16="http://schemas.microsoft.com/office/drawing/2014/main" id="{2807ABC6-8D44-F84A-BDEC-65317ED437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3136900"/>
              <a:ext cx="4202113" cy="787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19" name="Google Shape;615;p19">
              <a:extLst>
                <a:ext uri="{FF2B5EF4-FFF2-40B4-BE49-F238E27FC236}">
                  <a16:creationId xmlns:a16="http://schemas.microsoft.com/office/drawing/2014/main" id="{183E707F-F6CB-EE45-8442-71695D0E2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8225" y="50006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34630856-F340-224B-8EC1-236AB169B89C}"/>
              </a:ext>
            </a:extLst>
          </p:cNvPr>
          <p:cNvGrpSpPr/>
          <p:nvPr/>
        </p:nvGrpSpPr>
        <p:grpSpPr>
          <a:xfrm>
            <a:off x="6588126" y="345282"/>
            <a:ext cx="5004594" cy="6512718"/>
            <a:chOff x="7905750" y="414338"/>
            <a:chExt cx="6005513" cy="7815262"/>
          </a:xfrm>
        </p:grpSpPr>
        <p:sp>
          <p:nvSpPr>
            <p:cNvPr id="40961" name="Freeform 156">
              <a:extLst>
                <a:ext uri="{FF2B5EF4-FFF2-40B4-BE49-F238E27FC236}">
                  <a16:creationId xmlns:a16="http://schemas.microsoft.com/office/drawing/2014/main" id="{A92756EA-2348-4845-AD45-AA59F9ADB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6363" y="5253038"/>
              <a:ext cx="336550" cy="55562"/>
            </a:xfrm>
            <a:custGeom>
              <a:avLst/>
              <a:gdLst>
                <a:gd name="T0" fmla="*/ 0 w 934"/>
                <a:gd name="T1" fmla="*/ 55199 h 153"/>
                <a:gd name="T2" fmla="*/ 336190 w 934"/>
                <a:gd name="T3" fmla="*/ 55199 h 153"/>
                <a:gd name="T4" fmla="*/ 336190 w 934"/>
                <a:gd name="T5" fmla="*/ 0 h 153"/>
                <a:gd name="T6" fmla="*/ 0 w 934"/>
                <a:gd name="T7" fmla="*/ 0 h 153"/>
                <a:gd name="T8" fmla="*/ 0 w 934"/>
                <a:gd name="T9" fmla="*/ 55199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4" h="153">
                  <a:moveTo>
                    <a:pt x="0" y="152"/>
                  </a:moveTo>
                  <a:lnTo>
                    <a:pt x="933" y="152"/>
                  </a:lnTo>
                  <a:lnTo>
                    <a:pt x="933" y="0"/>
                  </a:lnTo>
                  <a:lnTo>
                    <a:pt x="0" y="0"/>
                  </a:lnTo>
                  <a:lnTo>
                    <a:pt x="0" y="152"/>
                  </a:lnTo>
                </a:path>
              </a:pathLst>
            </a:custGeom>
            <a:solidFill>
              <a:srgbClr val="E2E2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grpSp>
          <p:nvGrpSpPr>
            <p:cNvPr id="40962" name="Group 6">
              <a:extLst>
                <a:ext uri="{FF2B5EF4-FFF2-40B4-BE49-F238E27FC236}">
                  <a16:creationId xmlns:a16="http://schemas.microsoft.com/office/drawing/2014/main" id="{1A827FD0-7195-064E-BCAA-F111CFA706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05750" y="414338"/>
              <a:ext cx="6005513" cy="7815262"/>
              <a:chOff x="7905750" y="414338"/>
              <a:chExt cx="6005513" cy="7815262"/>
            </a:xfrm>
          </p:grpSpPr>
          <p:sp>
            <p:nvSpPr>
              <p:cNvPr id="41001" name="Freeform 2">
                <a:extLst>
                  <a:ext uri="{FF2B5EF4-FFF2-40B4-BE49-F238E27FC236}">
                    <a16:creationId xmlns:a16="http://schemas.microsoft.com/office/drawing/2014/main" id="{FCF731DC-7314-FA4E-AB7E-4B4FD2D43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8550" y="4605338"/>
                <a:ext cx="68263" cy="85725"/>
              </a:xfrm>
              <a:custGeom>
                <a:avLst/>
                <a:gdLst>
                  <a:gd name="T0" fmla="*/ 20372 w 191"/>
                  <a:gd name="T1" fmla="*/ 71736 h 239"/>
                  <a:gd name="T2" fmla="*/ 20372 w 191"/>
                  <a:gd name="T3" fmla="*/ 54520 h 239"/>
                  <a:gd name="T4" fmla="*/ 30736 w 191"/>
                  <a:gd name="T5" fmla="*/ 44477 h 239"/>
                  <a:gd name="T6" fmla="*/ 61115 w 191"/>
                  <a:gd name="T7" fmla="*/ 40890 h 239"/>
                  <a:gd name="T8" fmla="*/ 64689 w 191"/>
                  <a:gd name="T9" fmla="*/ 34075 h 239"/>
                  <a:gd name="T10" fmla="*/ 67906 w 191"/>
                  <a:gd name="T11" fmla="*/ 23673 h 239"/>
                  <a:gd name="T12" fmla="*/ 64689 w 191"/>
                  <a:gd name="T13" fmla="*/ 16858 h 239"/>
                  <a:gd name="T14" fmla="*/ 61115 w 191"/>
                  <a:gd name="T15" fmla="*/ 13630 h 239"/>
                  <a:gd name="T16" fmla="*/ 57898 w 191"/>
                  <a:gd name="T17" fmla="*/ 6815 h 239"/>
                  <a:gd name="T18" fmla="*/ 57898 w 191"/>
                  <a:gd name="T19" fmla="*/ 3228 h 239"/>
                  <a:gd name="T20" fmla="*/ 57898 w 191"/>
                  <a:gd name="T21" fmla="*/ 0 h 239"/>
                  <a:gd name="T22" fmla="*/ 51108 w 191"/>
                  <a:gd name="T23" fmla="*/ 3228 h 239"/>
                  <a:gd name="T24" fmla="*/ 47534 w 191"/>
                  <a:gd name="T25" fmla="*/ 6815 h 239"/>
                  <a:gd name="T26" fmla="*/ 47534 w 191"/>
                  <a:gd name="T27" fmla="*/ 10043 h 239"/>
                  <a:gd name="T28" fmla="*/ 44317 w 191"/>
                  <a:gd name="T29" fmla="*/ 13630 h 239"/>
                  <a:gd name="T30" fmla="*/ 37527 w 191"/>
                  <a:gd name="T31" fmla="*/ 10043 h 239"/>
                  <a:gd name="T32" fmla="*/ 33953 w 191"/>
                  <a:gd name="T33" fmla="*/ 13630 h 239"/>
                  <a:gd name="T34" fmla="*/ 33953 w 191"/>
                  <a:gd name="T35" fmla="*/ 20445 h 239"/>
                  <a:gd name="T36" fmla="*/ 33953 w 191"/>
                  <a:gd name="T37" fmla="*/ 27260 h 239"/>
                  <a:gd name="T38" fmla="*/ 33953 w 191"/>
                  <a:gd name="T39" fmla="*/ 37303 h 239"/>
                  <a:gd name="T40" fmla="*/ 23946 w 191"/>
                  <a:gd name="T41" fmla="*/ 40890 h 239"/>
                  <a:gd name="T42" fmla="*/ 16798 w 191"/>
                  <a:gd name="T43" fmla="*/ 47705 h 239"/>
                  <a:gd name="T44" fmla="*/ 10365 w 191"/>
                  <a:gd name="T45" fmla="*/ 54520 h 239"/>
                  <a:gd name="T46" fmla="*/ 6791 w 191"/>
                  <a:gd name="T47" fmla="*/ 61335 h 239"/>
                  <a:gd name="T48" fmla="*/ 6791 w 191"/>
                  <a:gd name="T49" fmla="*/ 68150 h 239"/>
                  <a:gd name="T50" fmla="*/ 6791 w 191"/>
                  <a:gd name="T51" fmla="*/ 71736 h 239"/>
                  <a:gd name="T52" fmla="*/ 3217 w 191"/>
                  <a:gd name="T53" fmla="*/ 78551 h 239"/>
                  <a:gd name="T54" fmla="*/ 0 w 191"/>
                  <a:gd name="T55" fmla="*/ 85366 h 239"/>
                  <a:gd name="T56" fmla="*/ 16798 w 191"/>
                  <a:gd name="T57" fmla="*/ 85366 h 239"/>
                  <a:gd name="T58" fmla="*/ 20372 w 191"/>
                  <a:gd name="T59" fmla="*/ 71736 h 2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1" h="239">
                    <a:moveTo>
                      <a:pt x="57" y="200"/>
                    </a:moveTo>
                    <a:lnTo>
                      <a:pt x="57" y="152"/>
                    </a:lnTo>
                    <a:lnTo>
                      <a:pt x="86" y="124"/>
                    </a:lnTo>
                    <a:lnTo>
                      <a:pt x="171" y="114"/>
                    </a:lnTo>
                    <a:lnTo>
                      <a:pt x="181" y="95"/>
                    </a:lnTo>
                    <a:lnTo>
                      <a:pt x="190" y="66"/>
                    </a:lnTo>
                    <a:lnTo>
                      <a:pt x="181" y="47"/>
                    </a:lnTo>
                    <a:lnTo>
                      <a:pt x="171" y="38"/>
                    </a:lnTo>
                    <a:lnTo>
                      <a:pt x="162" y="19"/>
                    </a:lnTo>
                    <a:lnTo>
                      <a:pt x="162" y="9"/>
                    </a:lnTo>
                    <a:lnTo>
                      <a:pt x="162" y="0"/>
                    </a:lnTo>
                    <a:lnTo>
                      <a:pt x="143" y="9"/>
                    </a:lnTo>
                    <a:lnTo>
                      <a:pt x="133" y="19"/>
                    </a:lnTo>
                    <a:lnTo>
                      <a:pt x="133" y="28"/>
                    </a:lnTo>
                    <a:lnTo>
                      <a:pt x="124" y="38"/>
                    </a:lnTo>
                    <a:lnTo>
                      <a:pt x="105" y="28"/>
                    </a:lnTo>
                    <a:lnTo>
                      <a:pt x="95" y="38"/>
                    </a:lnTo>
                    <a:lnTo>
                      <a:pt x="95" y="57"/>
                    </a:lnTo>
                    <a:lnTo>
                      <a:pt x="95" y="76"/>
                    </a:lnTo>
                    <a:lnTo>
                      <a:pt x="95" y="104"/>
                    </a:lnTo>
                    <a:lnTo>
                      <a:pt x="67" y="114"/>
                    </a:lnTo>
                    <a:lnTo>
                      <a:pt x="47" y="133"/>
                    </a:lnTo>
                    <a:lnTo>
                      <a:pt x="29" y="152"/>
                    </a:lnTo>
                    <a:lnTo>
                      <a:pt x="19" y="171"/>
                    </a:lnTo>
                    <a:lnTo>
                      <a:pt x="19" y="190"/>
                    </a:lnTo>
                    <a:lnTo>
                      <a:pt x="19" y="200"/>
                    </a:lnTo>
                    <a:lnTo>
                      <a:pt x="9" y="219"/>
                    </a:lnTo>
                    <a:lnTo>
                      <a:pt x="0" y="238"/>
                    </a:lnTo>
                    <a:lnTo>
                      <a:pt x="47" y="238"/>
                    </a:lnTo>
                    <a:lnTo>
                      <a:pt x="57" y="200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02" name="Freeform 3">
                <a:extLst>
                  <a:ext uri="{FF2B5EF4-FFF2-40B4-BE49-F238E27FC236}">
                    <a16:creationId xmlns:a16="http://schemas.microsoft.com/office/drawing/2014/main" id="{9FEBF065-90FD-694E-926E-22B93C62F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4338" y="4511675"/>
                <a:ext cx="31750" cy="34925"/>
              </a:xfrm>
              <a:custGeom>
                <a:avLst/>
                <a:gdLst>
                  <a:gd name="T0" fmla="*/ 28101 w 87"/>
                  <a:gd name="T1" fmla="*/ 10186 h 96"/>
                  <a:gd name="T2" fmla="*/ 28101 w 87"/>
                  <a:gd name="T3" fmla="*/ 6912 h 96"/>
                  <a:gd name="T4" fmla="*/ 24451 w 87"/>
                  <a:gd name="T5" fmla="*/ 0 h 96"/>
                  <a:gd name="T6" fmla="*/ 20802 w 87"/>
                  <a:gd name="T7" fmla="*/ 0 h 96"/>
                  <a:gd name="T8" fmla="*/ 17517 w 87"/>
                  <a:gd name="T9" fmla="*/ 3274 h 96"/>
                  <a:gd name="T10" fmla="*/ 13868 w 87"/>
                  <a:gd name="T11" fmla="*/ 3274 h 96"/>
                  <a:gd name="T12" fmla="*/ 13868 w 87"/>
                  <a:gd name="T13" fmla="*/ 3274 h 96"/>
                  <a:gd name="T14" fmla="*/ 10583 w 87"/>
                  <a:gd name="T15" fmla="*/ 10186 h 96"/>
                  <a:gd name="T16" fmla="*/ 10583 w 87"/>
                  <a:gd name="T17" fmla="*/ 13824 h 96"/>
                  <a:gd name="T18" fmla="*/ 6934 w 87"/>
                  <a:gd name="T19" fmla="*/ 17099 h 96"/>
                  <a:gd name="T20" fmla="*/ 3649 w 87"/>
                  <a:gd name="T21" fmla="*/ 20737 h 96"/>
                  <a:gd name="T22" fmla="*/ 0 w 87"/>
                  <a:gd name="T23" fmla="*/ 20737 h 96"/>
                  <a:gd name="T24" fmla="*/ 0 w 87"/>
                  <a:gd name="T25" fmla="*/ 27649 h 96"/>
                  <a:gd name="T26" fmla="*/ 3649 w 87"/>
                  <a:gd name="T27" fmla="*/ 34561 h 96"/>
                  <a:gd name="T28" fmla="*/ 10583 w 87"/>
                  <a:gd name="T29" fmla="*/ 34561 h 96"/>
                  <a:gd name="T30" fmla="*/ 31385 w 87"/>
                  <a:gd name="T31" fmla="*/ 31287 h 96"/>
                  <a:gd name="T32" fmla="*/ 31385 w 87"/>
                  <a:gd name="T33" fmla="*/ 27649 h 96"/>
                  <a:gd name="T34" fmla="*/ 31385 w 87"/>
                  <a:gd name="T35" fmla="*/ 24011 h 96"/>
                  <a:gd name="T36" fmla="*/ 28101 w 87"/>
                  <a:gd name="T37" fmla="*/ 20737 h 96"/>
                  <a:gd name="T38" fmla="*/ 28101 w 87"/>
                  <a:gd name="T39" fmla="*/ 17099 h 96"/>
                  <a:gd name="T40" fmla="*/ 28101 w 87"/>
                  <a:gd name="T41" fmla="*/ 10186 h 9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96">
                    <a:moveTo>
                      <a:pt x="77" y="28"/>
                    </a:moveTo>
                    <a:lnTo>
                      <a:pt x="77" y="19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9"/>
                    </a:lnTo>
                    <a:lnTo>
                      <a:pt x="38" y="9"/>
                    </a:lnTo>
                    <a:lnTo>
                      <a:pt x="29" y="28"/>
                    </a:lnTo>
                    <a:lnTo>
                      <a:pt x="29" y="38"/>
                    </a:lnTo>
                    <a:lnTo>
                      <a:pt x="19" y="47"/>
                    </a:lnTo>
                    <a:lnTo>
                      <a:pt x="10" y="57"/>
                    </a:lnTo>
                    <a:lnTo>
                      <a:pt x="0" y="57"/>
                    </a:lnTo>
                    <a:lnTo>
                      <a:pt x="0" y="76"/>
                    </a:lnTo>
                    <a:lnTo>
                      <a:pt x="10" y="95"/>
                    </a:lnTo>
                    <a:lnTo>
                      <a:pt x="29" y="95"/>
                    </a:lnTo>
                    <a:lnTo>
                      <a:pt x="86" y="86"/>
                    </a:lnTo>
                    <a:lnTo>
                      <a:pt x="86" y="76"/>
                    </a:lnTo>
                    <a:lnTo>
                      <a:pt x="86" y="66"/>
                    </a:lnTo>
                    <a:lnTo>
                      <a:pt x="77" y="57"/>
                    </a:lnTo>
                    <a:lnTo>
                      <a:pt x="77" y="47"/>
                    </a:lnTo>
                    <a:lnTo>
                      <a:pt x="77" y="28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03" name="Freeform 4">
                <a:extLst>
                  <a:ext uri="{FF2B5EF4-FFF2-40B4-BE49-F238E27FC236}">
                    <a16:creationId xmlns:a16="http://schemas.microsoft.com/office/drawing/2014/main" id="{0FF0DCDA-6BAD-0F42-84D8-0328CB556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4500" y="4525963"/>
                <a:ext cx="23813" cy="47625"/>
              </a:xfrm>
              <a:custGeom>
                <a:avLst/>
                <a:gdLst>
                  <a:gd name="T0" fmla="*/ 23463 w 68"/>
                  <a:gd name="T1" fmla="*/ 9951 h 134"/>
                  <a:gd name="T2" fmla="*/ 23463 w 68"/>
                  <a:gd name="T3" fmla="*/ 9951 h 134"/>
                  <a:gd name="T4" fmla="*/ 19961 w 68"/>
                  <a:gd name="T5" fmla="*/ 3199 h 134"/>
                  <a:gd name="T6" fmla="*/ 16459 w 68"/>
                  <a:gd name="T7" fmla="*/ 0 h 134"/>
                  <a:gd name="T8" fmla="*/ 13307 w 68"/>
                  <a:gd name="T9" fmla="*/ 0 h 134"/>
                  <a:gd name="T10" fmla="*/ 10156 w 68"/>
                  <a:gd name="T11" fmla="*/ 6753 h 134"/>
                  <a:gd name="T12" fmla="*/ 6654 w 68"/>
                  <a:gd name="T13" fmla="*/ 13506 h 134"/>
                  <a:gd name="T14" fmla="*/ 3152 w 68"/>
                  <a:gd name="T15" fmla="*/ 20258 h 134"/>
                  <a:gd name="T16" fmla="*/ 6654 w 68"/>
                  <a:gd name="T17" fmla="*/ 23457 h 134"/>
                  <a:gd name="T18" fmla="*/ 0 w 68"/>
                  <a:gd name="T19" fmla="*/ 36963 h 134"/>
                  <a:gd name="T20" fmla="*/ 3152 w 68"/>
                  <a:gd name="T21" fmla="*/ 36963 h 134"/>
                  <a:gd name="T22" fmla="*/ 6654 w 68"/>
                  <a:gd name="T23" fmla="*/ 36963 h 134"/>
                  <a:gd name="T24" fmla="*/ 10156 w 68"/>
                  <a:gd name="T25" fmla="*/ 40517 h 134"/>
                  <a:gd name="T26" fmla="*/ 13307 w 68"/>
                  <a:gd name="T27" fmla="*/ 44071 h 134"/>
                  <a:gd name="T28" fmla="*/ 16459 w 68"/>
                  <a:gd name="T29" fmla="*/ 47270 h 134"/>
                  <a:gd name="T30" fmla="*/ 19961 w 68"/>
                  <a:gd name="T31" fmla="*/ 40517 h 134"/>
                  <a:gd name="T32" fmla="*/ 19961 w 68"/>
                  <a:gd name="T33" fmla="*/ 36963 h 134"/>
                  <a:gd name="T34" fmla="*/ 16459 w 68"/>
                  <a:gd name="T35" fmla="*/ 33764 h 134"/>
                  <a:gd name="T36" fmla="*/ 23463 w 68"/>
                  <a:gd name="T37" fmla="*/ 17060 h 134"/>
                  <a:gd name="T38" fmla="*/ 23463 w 68"/>
                  <a:gd name="T39" fmla="*/ 9951 h 1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8" h="134">
                    <a:moveTo>
                      <a:pt x="67" y="28"/>
                    </a:moveTo>
                    <a:lnTo>
                      <a:pt x="67" y="28"/>
                    </a:lnTo>
                    <a:lnTo>
                      <a:pt x="57" y="9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9" y="19"/>
                    </a:lnTo>
                    <a:lnTo>
                      <a:pt x="19" y="38"/>
                    </a:lnTo>
                    <a:lnTo>
                      <a:pt x="9" y="57"/>
                    </a:lnTo>
                    <a:lnTo>
                      <a:pt x="19" y="66"/>
                    </a:lnTo>
                    <a:lnTo>
                      <a:pt x="0" y="104"/>
                    </a:lnTo>
                    <a:lnTo>
                      <a:pt x="9" y="104"/>
                    </a:lnTo>
                    <a:lnTo>
                      <a:pt x="19" y="104"/>
                    </a:lnTo>
                    <a:lnTo>
                      <a:pt x="29" y="114"/>
                    </a:lnTo>
                    <a:lnTo>
                      <a:pt x="38" y="124"/>
                    </a:lnTo>
                    <a:lnTo>
                      <a:pt x="47" y="133"/>
                    </a:lnTo>
                    <a:lnTo>
                      <a:pt x="57" y="114"/>
                    </a:lnTo>
                    <a:lnTo>
                      <a:pt x="57" y="104"/>
                    </a:lnTo>
                    <a:lnTo>
                      <a:pt x="47" y="95"/>
                    </a:lnTo>
                    <a:lnTo>
                      <a:pt x="67" y="48"/>
                    </a:lnTo>
                    <a:lnTo>
                      <a:pt x="67" y="28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04" name="Freeform 5">
                <a:extLst>
                  <a:ext uri="{FF2B5EF4-FFF2-40B4-BE49-F238E27FC236}">
                    <a16:creationId xmlns:a16="http://schemas.microsoft.com/office/drawing/2014/main" id="{308B0806-7E14-E147-BCE8-A6A21B087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4900" y="5878513"/>
                <a:ext cx="44450" cy="61912"/>
              </a:xfrm>
              <a:custGeom>
                <a:avLst/>
                <a:gdLst>
                  <a:gd name="T0" fmla="*/ 40538 w 125"/>
                  <a:gd name="T1" fmla="*/ 0 h 172"/>
                  <a:gd name="T2" fmla="*/ 33782 w 125"/>
                  <a:gd name="T3" fmla="*/ 3600 h 172"/>
                  <a:gd name="T4" fmla="*/ 9957 w 125"/>
                  <a:gd name="T5" fmla="*/ 6839 h 172"/>
                  <a:gd name="T6" fmla="*/ 3556 w 125"/>
                  <a:gd name="T7" fmla="*/ 13678 h 172"/>
                  <a:gd name="T8" fmla="*/ 0 w 125"/>
                  <a:gd name="T9" fmla="*/ 24117 h 172"/>
                  <a:gd name="T10" fmla="*/ 3556 w 125"/>
                  <a:gd name="T11" fmla="*/ 30956 h 172"/>
                  <a:gd name="T12" fmla="*/ 17069 w 125"/>
                  <a:gd name="T13" fmla="*/ 44634 h 172"/>
                  <a:gd name="T14" fmla="*/ 17069 w 125"/>
                  <a:gd name="T15" fmla="*/ 47874 h 172"/>
                  <a:gd name="T16" fmla="*/ 13513 w 125"/>
                  <a:gd name="T17" fmla="*/ 54713 h 172"/>
                  <a:gd name="T18" fmla="*/ 23825 w 125"/>
                  <a:gd name="T19" fmla="*/ 58312 h 172"/>
                  <a:gd name="T20" fmla="*/ 33782 w 125"/>
                  <a:gd name="T21" fmla="*/ 61552 h 172"/>
                  <a:gd name="T22" fmla="*/ 40538 w 125"/>
                  <a:gd name="T23" fmla="*/ 58312 h 172"/>
                  <a:gd name="T24" fmla="*/ 44094 w 125"/>
                  <a:gd name="T25" fmla="*/ 47874 h 172"/>
                  <a:gd name="T26" fmla="*/ 40538 w 125"/>
                  <a:gd name="T27" fmla="*/ 20517 h 172"/>
                  <a:gd name="T28" fmla="*/ 40538 w 125"/>
                  <a:gd name="T29" fmla="*/ 0 h 1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5" h="172">
                    <a:moveTo>
                      <a:pt x="114" y="0"/>
                    </a:moveTo>
                    <a:lnTo>
                      <a:pt x="95" y="10"/>
                    </a:lnTo>
                    <a:lnTo>
                      <a:pt x="28" y="19"/>
                    </a:lnTo>
                    <a:lnTo>
                      <a:pt x="10" y="38"/>
                    </a:lnTo>
                    <a:lnTo>
                      <a:pt x="0" y="67"/>
                    </a:lnTo>
                    <a:lnTo>
                      <a:pt x="10" y="86"/>
                    </a:lnTo>
                    <a:lnTo>
                      <a:pt x="48" y="124"/>
                    </a:lnTo>
                    <a:lnTo>
                      <a:pt x="48" y="133"/>
                    </a:lnTo>
                    <a:lnTo>
                      <a:pt x="38" y="152"/>
                    </a:lnTo>
                    <a:lnTo>
                      <a:pt x="67" y="162"/>
                    </a:lnTo>
                    <a:lnTo>
                      <a:pt x="95" y="171"/>
                    </a:lnTo>
                    <a:lnTo>
                      <a:pt x="114" y="162"/>
                    </a:lnTo>
                    <a:lnTo>
                      <a:pt x="124" y="133"/>
                    </a:lnTo>
                    <a:lnTo>
                      <a:pt x="114" y="57"/>
                    </a:lnTo>
                    <a:lnTo>
                      <a:pt x="114" y="0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05" name="Freeform 6">
                <a:extLst>
                  <a:ext uri="{FF2B5EF4-FFF2-40B4-BE49-F238E27FC236}">
                    <a16:creationId xmlns:a16="http://schemas.microsoft.com/office/drawing/2014/main" id="{8D585E8C-70C1-294B-9638-18C0FD669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6813" y="5927725"/>
                <a:ext cx="69850" cy="103188"/>
              </a:xfrm>
              <a:custGeom>
                <a:avLst/>
                <a:gdLst>
                  <a:gd name="T0" fmla="*/ 65848 w 192"/>
                  <a:gd name="T1" fmla="*/ 30920 h 287"/>
                  <a:gd name="T2" fmla="*/ 65848 w 192"/>
                  <a:gd name="T3" fmla="*/ 30920 h 287"/>
                  <a:gd name="T4" fmla="*/ 62210 w 192"/>
                  <a:gd name="T5" fmla="*/ 34156 h 287"/>
                  <a:gd name="T6" fmla="*/ 58936 w 192"/>
                  <a:gd name="T7" fmla="*/ 34156 h 287"/>
                  <a:gd name="T8" fmla="*/ 55662 w 192"/>
                  <a:gd name="T9" fmla="*/ 34156 h 287"/>
                  <a:gd name="T10" fmla="*/ 55662 w 192"/>
                  <a:gd name="T11" fmla="*/ 27325 h 287"/>
                  <a:gd name="T12" fmla="*/ 48386 w 192"/>
                  <a:gd name="T13" fmla="*/ 10427 h 287"/>
                  <a:gd name="T14" fmla="*/ 34561 w 192"/>
                  <a:gd name="T15" fmla="*/ 6831 h 287"/>
                  <a:gd name="T16" fmla="*/ 20737 w 192"/>
                  <a:gd name="T17" fmla="*/ 6831 h 287"/>
                  <a:gd name="T18" fmla="*/ 6912 w 192"/>
                  <a:gd name="T19" fmla="*/ 0 h 287"/>
                  <a:gd name="T20" fmla="*/ 0 w 192"/>
                  <a:gd name="T21" fmla="*/ 13663 h 287"/>
                  <a:gd name="T22" fmla="*/ 0 w 192"/>
                  <a:gd name="T23" fmla="*/ 17258 h 287"/>
                  <a:gd name="T24" fmla="*/ 3638 w 192"/>
                  <a:gd name="T25" fmla="*/ 17258 h 287"/>
                  <a:gd name="T26" fmla="*/ 3638 w 192"/>
                  <a:gd name="T27" fmla="*/ 24089 h 287"/>
                  <a:gd name="T28" fmla="*/ 0 w 192"/>
                  <a:gd name="T29" fmla="*/ 37752 h 287"/>
                  <a:gd name="T30" fmla="*/ 10550 w 192"/>
                  <a:gd name="T31" fmla="*/ 58245 h 287"/>
                  <a:gd name="T32" fmla="*/ 27649 w 192"/>
                  <a:gd name="T33" fmla="*/ 89166 h 287"/>
                  <a:gd name="T34" fmla="*/ 31287 w 192"/>
                  <a:gd name="T35" fmla="*/ 92402 h 287"/>
                  <a:gd name="T36" fmla="*/ 31287 w 192"/>
                  <a:gd name="T37" fmla="*/ 99233 h 287"/>
                  <a:gd name="T38" fmla="*/ 31287 w 192"/>
                  <a:gd name="T39" fmla="*/ 102828 h 287"/>
                  <a:gd name="T40" fmla="*/ 38199 w 192"/>
                  <a:gd name="T41" fmla="*/ 102828 h 287"/>
                  <a:gd name="T42" fmla="*/ 45111 w 192"/>
                  <a:gd name="T43" fmla="*/ 99233 h 287"/>
                  <a:gd name="T44" fmla="*/ 45111 w 192"/>
                  <a:gd name="T45" fmla="*/ 99233 h 287"/>
                  <a:gd name="T46" fmla="*/ 52024 w 192"/>
                  <a:gd name="T47" fmla="*/ 78739 h 287"/>
                  <a:gd name="T48" fmla="*/ 55662 w 192"/>
                  <a:gd name="T49" fmla="*/ 58245 h 287"/>
                  <a:gd name="T50" fmla="*/ 58936 w 192"/>
                  <a:gd name="T51" fmla="*/ 47819 h 287"/>
                  <a:gd name="T52" fmla="*/ 58936 w 192"/>
                  <a:gd name="T53" fmla="*/ 44583 h 287"/>
                  <a:gd name="T54" fmla="*/ 58936 w 192"/>
                  <a:gd name="T55" fmla="*/ 41347 h 287"/>
                  <a:gd name="T56" fmla="*/ 69486 w 192"/>
                  <a:gd name="T57" fmla="*/ 30920 h 287"/>
                  <a:gd name="T58" fmla="*/ 65848 w 192"/>
                  <a:gd name="T59" fmla="*/ 30920 h 28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2" h="287">
                    <a:moveTo>
                      <a:pt x="181" y="86"/>
                    </a:moveTo>
                    <a:lnTo>
                      <a:pt x="181" y="86"/>
                    </a:lnTo>
                    <a:lnTo>
                      <a:pt x="171" y="95"/>
                    </a:lnTo>
                    <a:lnTo>
                      <a:pt x="162" y="95"/>
                    </a:lnTo>
                    <a:lnTo>
                      <a:pt x="153" y="95"/>
                    </a:lnTo>
                    <a:lnTo>
                      <a:pt x="153" y="76"/>
                    </a:lnTo>
                    <a:lnTo>
                      <a:pt x="133" y="29"/>
                    </a:lnTo>
                    <a:lnTo>
                      <a:pt x="95" y="19"/>
                    </a:lnTo>
                    <a:lnTo>
                      <a:pt x="57" y="19"/>
                    </a:lnTo>
                    <a:lnTo>
                      <a:pt x="19" y="0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10" y="48"/>
                    </a:lnTo>
                    <a:lnTo>
                      <a:pt x="10" y="67"/>
                    </a:lnTo>
                    <a:lnTo>
                      <a:pt x="0" y="105"/>
                    </a:lnTo>
                    <a:lnTo>
                      <a:pt x="29" y="162"/>
                    </a:lnTo>
                    <a:lnTo>
                      <a:pt x="76" y="248"/>
                    </a:lnTo>
                    <a:lnTo>
                      <a:pt x="86" y="257"/>
                    </a:lnTo>
                    <a:lnTo>
                      <a:pt x="86" y="276"/>
                    </a:lnTo>
                    <a:lnTo>
                      <a:pt x="86" y="286"/>
                    </a:lnTo>
                    <a:lnTo>
                      <a:pt x="105" y="286"/>
                    </a:lnTo>
                    <a:lnTo>
                      <a:pt x="124" y="276"/>
                    </a:lnTo>
                    <a:lnTo>
                      <a:pt x="143" y="219"/>
                    </a:lnTo>
                    <a:lnTo>
                      <a:pt x="153" y="162"/>
                    </a:lnTo>
                    <a:lnTo>
                      <a:pt x="162" y="133"/>
                    </a:lnTo>
                    <a:lnTo>
                      <a:pt x="162" y="124"/>
                    </a:lnTo>
                    <a:lnTo>
                      <a:pt x="162" y="115"/>
                    </a:lnTo>
                    <a:lnTo>
                      <a:pt x="191" y="86"/>
                    </a:lnTo>
                    <a:lnTo>
                      <a:pt x="181" y="86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06" name="Freeform 7">
                <a:extLst>
                  <a:ext uri="{FF2B5EF4-FFF2-40B4-BE49-F238E27FC236}">
                    <a16:creationId xmlns:a16="http://schemas.microsoft.com/office/drawing/2014/main" id="{9CE3720F-509C-FC42-A172-FEA7DBA0E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7063" y="1600200"/>
                <a:ext cx="23812" cy="23813"/>
              </a:xfrm>
              <a:custGeom>
                <a:avLst/>
                <a:gdLst>
                  <a:gd name="T0" fmla="*/ 10155 w 68"/>
                  <a:gd name="T1" fmla="*/ 23463 h 68"/>
                  <a:gd name="T2" fmla="*/ 16808 w 68"/>
                  <a:gd name="T3" fmla="*/ 16809 h 68"/>
                  <a:gd name="T4" fmla="*/ 23462 w 68"/>
                  <a:gd name="T5" fmla="*/ 16809 h 68"/>
                  <a:gd name="T6" fmla="*/ 23462 w 68"/>
                  <a:gd name="T7" fmla="*/ 7004 h 68"/>
                  <a:gd name="T8" fmla="*/ 16808 w 68"/>
                  <a:gd name="T9" fmla="*/ 0 h 68"/>
                  <a:gd name="T10" fmla="*/ 6653 w 68"/>
                  <a:gd name="T11" fmla="*/ 0 h 68"/>
                  <a:gd name="T12" fmla="*/ 0 w 68"/>
                  <a:gd name="T13" fmla="*/ 10156 h 68"/>
                  <a:gd name="T14" fmla="*/ 3152 w 68"/>
                  <a:gd name="T15" fmla="*/ 20311 h 68"/>
                  <a:gd name="T16" fmla="*/ 10155 w 68"/>
                  <a:gd name="T17" fmla="*/ 23463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68">
                    <a:moveTo>
                      <a:pt x="29" y="67"/>
                    </a:moveTo>
                    <a:lnTo>
                      <a:pt x="48" y="48"/>
                    </a:lnTo>
                    <a:lnTo>
                      <a:pt x="67" y="48"/>
                    </a:lnTo>
                    <a:lnTo>
                      <a:pt x="67" y="20"/>
                    </a:lnTo>
                    <a:lnTo>
                      <a:pt x="48" y="0"/>
                    </a:lnTo>
                    <a:lnTo>
                      <a:pt x="19" y="0"/>
                    </a:lnTo>
                    <a:lnTo>
                      <a:pt x="0" y="29"/>
                    </a:lnTo>
                    <a:lnTo>
                      <a:pt x="9" y="58"/>
                    </a:lnTo>
                    <a:lnTo>
                      <a:pt x="29" y="67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07" name="Freeform 8">
                <a:extLst>
                  <a:ext uri="{FF2B5EF4-FFF2-40B4-BE49-F238E27FC236}">
                    <a16:creationId xmlns:a16="http://schemas.microsoft.com/office/drawing/2014/main" id="{A1B6876C-77A3-554D-90E2-0EFA3B45B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0238" y="1617663"/>
                <a:ext cx="55562" cy="61912"/>
              </a:xfrm>
              <a:custGeom>
                <a:avLst/>
                <a:gdLst>
                  <a:gd name="T0" fmla="*/ 34636 w 154"/>
                  <a:gd name="T1" fmla="*/ 0 h 172"/>
                  <a:gd name="T2" fmla="*/ 24173 w 154"/>
                  <a:gd name="T3" fmla="*/ 6839 h 172"/>
                  <a:gd name="T4" fmla="*/ 14071 w 154"/>
                  <a:gd name="T5" fmla="*/ 20517 h 172"/>
                  <a:gd name="T6" fmla="*/ 3608 w 154"/>
                  <a:gd name="T7" fmla="*/ 44634 h 172"/>
                  <a:gd name="T8" fmla="*/ 0 w 154"/>
                  <a:gd name="T9" fmla="*/ 58312 h 172"/>
                  <a:gd name="T10" fmla="*/ 0 w 154"/>
                  <a:gd name="T11" fmla="*/ 61552 h 172"/>
                  <a:gd name="T12" fmla="*/ 27781 w 154"/>
                  <a:gd name="T13" fmla="*/ 10439 h 172"/>
                  <a:gd name="T14" fmla="*/ 41491 w 154"/>
                  <a:gd name="T15" fmla="*/ 10439 h 172"/>
                  <a:gd name="T16" fmla="*/ 48346 w 154"/>
                  <a:gd name="T17" fmla="*/ 10439 h 172"/>
                  <a:gd name="T18" fmla="*/ 55201 w 154"/>
                  <a:gd name="T19" fmla="*/ 13678 h 172"/>
                  <a:gd name="T20" fmla="*/ 41491 w 154"/>
                  <a:gd name="T21" fmla="*/ 3600 h 172"/>
                  <a:gd name="T22" fmla="*/ 34636 w 154"/>
                  <a:gd name="T23" fmla="*/ 0 h 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4" h="172">
                    <a:moveTo>
                      <a:pt x="96" y="0"/>
                    </a:moveTo>
                    <a:lnTo>
                      <a:pt x="67" y="19"/>
                    </a:lnTo>
                    <a:lnTo>
                      <a:pt x="39" y="57"/>
                    </a:lnTo>
                    <a:lnTo>
                      <a:pt x="10" y="124"/>
                    </a:lnTo>
                    <a:lnTo>
                      <a:pt x="0" y="162"/>
                    </a:lnTo>
                    <a:lnTo>
                      <a:pt x="0" y="171"/>
                    </a:lnTo>
                    <a:lnTo>
                      <a:pt x="77" y="29"/>
                    </a:lnTo>
                    <a:lnTo>
                      <a:pt x="115" y="29"/>
                    </a:lnTo>
                    <a:lnTo>
                      <a:pt x="134" y="29"/>
                    </a:lnTo>
                    <a:lnTo>
                      <a:pt x="153" y="38"/>
                    </a:lnTo>
                    <a:lnTo>
                      <a:pt x="115" y="10"/>
                    </a:lnTo>
                    <a:lnTo>
                      <a:pt x="96" y="0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08" name="Freeform 9">
                <a:extLst>
                  <a:ext uri="{FF2B5EF4-FFF2-40B4-BE49-F238E27FC236}">
                    <a16:creationId xmlns:a16="http://schemas.microsoft.com/office/drawing/2014/main" id="{FDB3D8F4-17B1-A445-8C29-24111FF0B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750" y="414338"/>
                <a:ext cx="6005513" cy="6286500"/>
              </a:xfrm>
              <a:custGeom>
                <a:avLst/>
                <a:gdLst>
                  <a:gd name="T0" fmla="*/ 863227 w 16683"/>
                  <a:gd name="T1" fmla="*/ 2106660 h 17463"/>
                  <a:gd name="T2" fmla="*/ 1144010 w 16683"/>
                  <a:gd name="T3" fmla="*/ 1932065 h 17463"/>
                  <a:gd name="T4" fmla="*/ 1524147 w 16683"/>
                  <a:gd name="T5" fmla="*/ 2117099 h 17463"/>
                  <a:gd name="T6" fmla="*/ 1695496 w 16683"/>
                  <a:gd name="T7" fmla="*/ 2189097 h 17463"/>
                  <a:gd name="T8" fmla="*/ 1986719 w 16683"/>
                  <a:gd name="T9" fmla="*/ 2860478 h 17463"/>
                  <a:gd name="T10" fmla="*/ 2243743 w 16683"/>
                  <a:gd name="T11" fmla="*/ 3158550 h 17463"/>
                  <a:gd name="T12" fmla="*/ 2318978 w 16683"/>
                  <a:gd name="T13" fmla="*/ 3329905 h 17463"/>
                  <a:gd name="T14" fmla="*/ 2689036 w 16683"/>
                  <a:gd name="T15" fmla="*/ 3580097 h 17463"/>
                  <a:gd name="T16" fmla="*/ 3062333 w 16683"/>
                  <a:gd name="T17" fmla="*/ 3967086 h 17463"/>
                  <a:gd name="T18" fmla="*/ 3511225 w 16683"/>
                  <a:gd name="T19" fmla="*/ 4114322 h 17463"/>
                  <a:gd name="T20" fmla="*/ 3822966 w 16683"/>
                  <a:gd name="T21" fmla="*/ 4405194 h 17463"/>
                  <a:gd name="T22" fmla="*/ 3942839 w 16683"/>
                  <a:gd name="T23" fmla="*/ 4528670 h 17463"/>
                  <a:gd name="T24" fmla="*/ 4193024 w 16683"/>
                  <a:gd name="T25" fmla="*/ 4778863 h 17463"/>
                  <a:gd name="T26" fmla="*/ 4491086 w 16683"/>
                  <a:gd name="T27" fmla="*/ 4891900 h 17463"/>
                  <a:gd name="T28" fmla="*/ 4754949 w 16683"/>
                  <a:gd name="T29" fmla="*/ 5364566 h 17463"/>
                  <a:gd name="T30" fmla="*/ 4686194 w 16683"/>
                  <a:gd name="T31" fmla="*/ 5861352 h 17463"/>
                  <a:gd name="T32" fmla="*/ 4744510 w 16683"/>
                  <a:gd name="T33" fmla="*/ 6279300 h 17463"/>
                  <a:gd name="T34" fmla="*/ 5076770 w 16683"/>
                  <a:gd name="T35" fmla="*/ 5693597 h 17463"/>
                  <a:gd name="T36" fmla="*/ 5316515 w 16683"/>
                  <a:gd name="T37" fmla="*/ 5450244 h 17463"/>
                  <a:gd name="T38" fmla="*/ 4991095 w 16683"/>
                  <a:gd name="T39" fmla="*/ 5100694 h 17463"/>
                  <a:gd name="T40" fmla="*/ 5333794 w 16683"/>
                  <a:gd name="T41" fmla="*/ 4614348 h 17463"/>
                  <a:gd name="T42" fmla="*/ 5676493 w 16683"/>
                  <a:gd name="T43" fmla="*/ 4747904 h 17463"/>
                  <a:gd name="T44" fmla="*/ 5857922 w 16683"/>
                  <a:gd name="T45" fmla="*/ 5042736 h 17463"/>
                  <a:gd name="T46" fmla="*/ 5933157 w 16683"/>
                  <a:gd name="T47" fmla="*/ 4710105 h 17463"/>
                  <a:gd name="T48" fmla="*/ 5450067 w 16683"/>
                  <a:gd name="T49" fmla="*/ 4350475 h 17463"/>
                  <a:gd name="T50" fmla="*/ 4751350 w 16683"/>
                  <a:gd name="T51" fmla="*/ 3816251 h 17463"/>
                  <a:gd name="T52" fmla="*/ 4237661 w 16683"/>
                  <a:gd name="T53" fmla="*/ 3597017 h 17463"/>
                  <a:gd name="T54" fmla="*/ 3655217 w 16683"/>
                  <a:gd name="T55" fmla="*/ 2853638 h 17463"/>
                  <a:gd name="T56" fmla="*/ 3199484 w 16683"/>
                  <a:gd name="T57" fmla="*/ 2291694 h 17463"/>
                  <a:gd name="T58" fmla="*/ 2863985 w 16683"/>
                  <a:gd name="T59" fmla="*/ 1788069 h 17463"/>
                  <a:gd name="T60" fmla="*/ 2942460 w 16683"/>
                  <a:gd name="T61" fmla="*/ 1586115 h 17463"/>
                  <a:gd name="T62" fmla="*/ 2939220 w 16683"/>
                  <a:gd name="T63" fmla="*/ 1503677 h 17463"/>
                  <a:gd name="T64" fmla="*/ 2887744 w 16683"/>
                  <a:gd name="T65" fmla="*/ 1442119 h 17463"/>
                  <a:gd name="T66" fmla="*/ 2805669 w 16683"/>
                  <a:gd name="T67" fmla="*/ 1288043 h 17463"/>
                  <a:gd name="T68" fmla="*/ 2915102 w 16683"/>
                  <a:gd name="T69" fmla="*/ 1140807 h 17463"/>
                  <a:gd name="T70" fmla="*/ 2973418 w 16683"/>
                  <a:gd name="T71" fmla="*/ 1150887 h 17463"/>
                  <a:gd name="T72" fmla="*/ 3278320 w 16683"/>
                  <a:gd name="T73" fmla="*/ 1034610 h 17463"/>
                  <a:gd name="T74" fmla="*/ 3432390 w 16683"/>
                  <a:gd name="T75" fmla="*/ 1017331 h 17463"/>
                  <a:gd name="T76" fmla="*/ 3586461 w 16683"/>
                  <a:gd name="T77" fmla="*/ 1082489 h 17463"/>
                  <a:gd name="T78" fmla="*/ 3470188 w 16683"/>
                  <a:gd name="T79" fmla="*/ 801697 h 17463"/>
                  <a:gd name="T80" fmla="*/ 3415471 w 16683"/>
                  <a:gd name="T81" fmla="*/ 599383 h 17463"/>
                  <a:gd name="T82" fmla="*/ 3435990 w 16683"/>
                  <a:gd name="T83" fmla="*/ 386989 h 17463"/>
                  <a:gd name="T84" fmla="*/ 2860385 w 16683"/>
                  <a:gd name="T85" fmla="*/ 222474 h 17463"/>
                  <a:gd name="T86" fmla="*/ 2788390 w 16683"/>
                  <a:gd name="T87" fmla="*/ 3240 h 17463"/>
                  <a:gd name="T88" fmla="*/ 2408253 w 16683"/>
                  <a:gd name="T89" fmla="*/ 82078 h 17463"/>
                  <a:gd name="T90" fmla="*/ 2092912 w 16683"/>
                  <a:gd name="T91" fmla="*/ 215634 h 17463"/>
                  <a:gd name="T92" fmla="*/ 1935242 w 16683"/>
                  <a:gd name="T93" fmla="*/ 332270 h 17463"/>
                  <a:gd name="T94" fmla="*/ 1726454 w 16683"/>
                  <a:gd name="T95" fmla="*/ 441707 h 17463"/>
                  <a:gd name="T96" fmla="*/ 1681817 w 16683"/>
                  <a:gd name="T97" fmla="*/ 527385 h 17463"/>
                  <a:gd name="T98" fmla="*/ 1407874 w 16683"/>
                  <a:gd name="T99" fmla="*/ 452147 h 17463"/>
                  <a:gd name="T100" fmla="*/ 1243364 w 16683"/>
                  <a:gd name="T101" fmla="*/ 732939 h 17463"/>
                  <a:gd name="T102" fmla="*/ 1150850 w 16683"/>
                  <a:gd name="T103" fmla="*/ 845976 h 17463"/>
                  <a:gd name="T104" fmla="*/ 921184 w 16683"/>
                  <a:gd name="T105" fmla="*/ 613062 h 17463"/>
                  <a:gd name="T106" fmla="*/ 770713 w 16683"/>
                  <a:gd name="T107" fmla="*/ 678221 h 17463"/>
                  <a:gd name="T108" fmla="*/ 558326 w 16683"/>
                  <a:gd name="T109" fmla="*/ 849576 h 17463"/>
                  <a:gd name="T110" fmla="*/ 136792 w 16683"/>
                  <a:gd name="T111" fmla="*/ 907894 h 17463"/>
                  <a:gd name="T112" fmla="*/ 191868 w 16683"/>
                  <a:gd name="T113" fmla="*/ 1147647 h 17463"/>
                  <a:gd name="T114" fmla="*/ 136792 w 16683"/>
                  <a:gd name="T115" fmla="*/ 1394240 h 17463"/>
                  <a:gd name="T116" fmla="*/ 88915 w 16683"/>
                  <a:gd name="T117" fmla="*/ 1592954 h 17463"/>
                  <a:gd name="T118" fmla="*/ 147231 w 16683"/>
                  <a:gd name="T119" fmla="*/ 1904705 h 17463"/>
                  <a:gd name="T120" fmla="*/ 359618 w 16683"/>
                  <a:gd name="T121" fmla="*/ 2123939 h 17463"/>
                  <a:gd name="T122" fmla="*/ 2949300 w 16683"/>
                  <a:gd name="T123" fmla="*/ 3665775 h 174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6683" h="17463">
                    <a:moveTo>
                      <a:pt x="1294" y="6576"/>
                    </a:moveTo>
                    <a:lnTo>
                      <a:pt x="1303" y="6585"/>
                    </a:lnTo>
                    <a:lnTo>
                      <a:pt x="1322" y="6585"/>
                    </a:lnTo>
                    <a:lnTo>
                      <a:pt x="1360" y="6576"/>
                    </a:lnTo>
                    <a:lnTo>
                      <a:pt x="1532" y="6576"/>
                    </a:lnTo>
                    <a:lnTo>
                      <a:pt x="1589" y="6566"/>
                    </a:lnTo>
                    <a:lnTo>
                      <a:pt x="1655" y="6519"/>
                    </a:lnTo>
                    <a:lnTo>
                      <a:pt x="1903" y="6452"/>
                    </a:lnTo>
                    <a:lnTo>
                      <a:pt x="2007" y="6385"/>
                    </a:lnTo>
                    <a:lnTo>
                      <a:pt x="2036" y="6376"/>
                    </a:lnTo>
                    <a:lnTo>
                      <a:pt x="2055" y="6366"/>
                    </a:lnTo>
                    <a:lnTo>
                      <a:pt x="2065" y="6357"/>
                    </a:lnTo>
                    <a:lnTo>
                      <a:pt x="2065" y="6347"/>
                    </a:lnTo>
                    <a:lnTo>
                      <a:pt x="2074" y="6338"/>
                    </a:lnTo>
                    <a:lnTo>
                      <a:pt x="2084" y="6328"/>
                    </a:lnTo>
                    <a:lnTo>
                      <a:pt x="2122" y="6309"/>
                    </a:lnTo>
                    <a:lnTo>
                      <a:pt x="2160" y="6262"/>
                    </a:lnTo>
                    <a:lnTo>
                      <a:pt x="2198" y="6252"/>
                    </a:lnTo>
                    <a:lnTo>
                      <a:pt x="2198" y="6243"/>
                    </a:lnTo>
                    <a:lnTo>
                      <a:pt x="2169" y="6205"/>
                    </a:lnTo>
                    <a:lnTo>
                      <a:pt x="2198" y="6157"/>
                    </a:lnTo>
                    <a:lnTo>
                      <a:pt x="2264" y="6081"/>
                    </a:lnTo>
                    <a:lnTo>
                      <a:pt x="2274" y="6062"/>
                    </a:lnTo>
                    <a:lnTo>
                      <a:pt x="2284" y="6024"/>
                    </a:lnTo>
                    <a:lnTo>
                      <a:pt x="2284" y="6014"/>
                    </a:lnTo>
                    <a:lnTo>
                      <a:pt x="2284" y="5986"/>
                    </a:lnTo>
                    <a:lnTo>
                      <a:pt x="2284" y="5967"/>
                    </a:lnTo>
                    <a:lnTo>
                      <a:pt x="2322" y="5919"/>
                    </a:lnTo>
                    <a:lnTo>
                      <a:pt x="2341" y="5900"/>
                    </a:lnTo>
                    <a:lnTo>
                      <a:pt x="2360" y="5881"/>
                    </a:lnTo>
                    <a:lnTo>
                      <a:pt x="2398" y="5852"/>
                    </a:lnTo>
                    <a:lnTo>
                      <a:pt x="2474" y="5834"/>
                    </a:lnTo>
                    <a:lnTo>
                      <a:pt x="2512" y="5814"/>
                    </a:lnTo>
                    <a:lnTo>
                      <a:pt x="2531" y="5795"/>
                    </a:lnTo>
                    <a:lnTo>
                      <a:pt x="2531" y="5767"/>
                    </a:lnTo>
                    <a:lnTo>
                      <a:pt x="2531" y="5748"/>
                    </a:lnTo>
                    <a:lnTo>
                      <a:pt x="2540" y="5729"/>
                    </a:lnTo>
                    <a:lnTo>
                      <a:pt x="2540" y="5719"/>
                    </a:lnTo>
                    <a:lnTo>
                      <a:pt x="2569" y="5710"/>
                    </a:lnTo>
                    <a:lnTo>
                      <a:pt x="2569" y="5700"/>
                    </a:lnTo>
                    <a:lnTo>
                      <a:pt x="2569" y="5691"/>
                    </a:lnTo>
                    <a:lnTo>
                      <a:pt x="2578" y="5672"/>
                    </a:lnTo>
                    <a:lnTo>
                      <a:pt x="2588" y="5653"/>
                    </a:lnTo>
                    <a:lnTo>
                      <a:pt x="2578" y="5615"/>
                    </a:lnTo>
                    <a:lnTo>
                      <a:pt x="2616" y="5577"/>
                    </a:lnTo>
                    <a:lnTo>
                      <a:pt x="2712" y="5510"/>
                    </a:lnTo>
                    <a:lnTo>
                      <a:pt x="2750" y="5472"/>
                    </a:lnTo>
                    <a:lnTo>
                      <a:pt x="2769" y="5462"/>
                    </a:lnTo>
                    <a:lnTo>
                      <a:pt x="2788" y="5462"/>
                    </a:lnTo>
                    <a:lnTo>
                      <a:pt x="2873" y="5396"/>
                    </a:lnTo>
                    <a:lnTo>
                      <a:pt x="2893" y="5396"/>
                    </a:lnTo>
                    <a:lnTo>
                      <a:pt x="2902" y="5396"/>
                    </a:lnTo>
                    <a:lnTo>
                      <a:pt x="2912" y="5396"/>
                    </a:lnTo>
                    <a:lnTo>
                      <a:pt x="2921" y="5396"/>
                    </a:lnTo>
                    <a:lnTo>
                      <a:pt x="2931" y="5377"/>
                    </a:lnTo>
                    <a:lnTo>
                      <a:pt x="2978" y="5339"/>
                    </a:lnTo>
                    <a:lnTo>
                      <a:pt x="2988" y="5329"/>
                    </a:lnTo>
                    <a:lnTo>
                      <a:pt x="3026" y="5329"/>
                    </a:lnTo>
                    <a:lnTo>
                      <a:pt x="3121" y="5329"/>
                    </a:lnTo>
                    <a:lnTo>
                      <a:pt x="3130" y="5358"/>
                    </a:lnTo>
                    <a:lnTo>
                      <a:pt x="3140" y="5358"/>
                    </a:lnTo>
                    <a:lnTo>
                      <a:pt x="3178" y="5367"/>
                    </a:lnTo>
                    <a:lnTo>
                      <a:pt x="3245" y="5367"/>
                    </a:lnTo>
                    <a:lnTo>
                      <a:pt x="3254" y="5367"/>
                    </a:lnTo>
                    <a:lnTo>
                      <a:pt x="3292" y="5386"/>
                    </a:lnTo>
                    <a:lnTo>
                      <a:pt x="3359" y="5415"/>
                    </a:lnTo>
                    <a:lnTo>
                      <a:pt x="3502" y="5443"/>
                    </a:lnTo>
                    <a:lnTo>
                      <a:pt x="3540" y="5462"/>
                    </a:lnTo>
                    <a:lnTo>
                      <a:pt x="3568" y="5510"/>
                    </a:lnTo>
                    <a:lnTo>
                      <a:pt x="3568" y="5529"/>
                    </a:lnTo>
                    <a:lnTo>
                      <a:pt x="3587" y="5548"/>
                    </a:lnTo>
                    <a:lnTo>
                      <a:pt x="3654" y="5577"/>
                    </a:lnTo>
                    <a:lnTo>
                      <a:pt x="3654" y="5548"/>
                    </a:lnTo>
                    <a:lnTo>
                      <a:pt x="3663" y="5520"/>
                    </a:lnTo>
                    <a:lnTo>
                      <a:pt x="3673" y="5500"/>
                    </a:lnTo>
                    <a:lnTo>
                      <a:pt x="3682" y="5481"/>
                    </a:lnTo>
                    <a:lnTo>
                      <a:pt x="3730" y="5510"/>
                    </a:lnTo>
                    <a:lnTo>
                      <a:pt x="3873" y="5596"/>
                    </a:lnTo>
                    <a:lnTo>
                      <a:pt x="3882" y="5643"/>
                    </a:lnTo>
                    <a:lnTo>
                      <a:pt x="3949" y="5672"/>
                    </a:lnTo>
                    <a:lnTo>
                      <a:pt x="3959" y="5691"/>
                    </a:lnTo>
                    <a:lnTo>
                      <a:pt x="3968" y="5700"/>
                    </a:lnTo>
                    <a:lnTo>
                      <a:pt x="3997" y="5710"/>
                    </a:lnTo>
                    <a:lnTo>
                      <a:pt x="4025" y="5700"/>
                    </a:lnTo>
                    <a:lnTo>
                      <a:pt x="4035" y="5691"/>
                    </a:lnTo>
                    <a:lnTo>
                      <a:pt x="4044" y="5719"/>
                    </a:lnTo>
                    <a:lnTo>
                      <a:pt x="4063" y="5738"/>
                    </a:lnTo>
                    <a:lnTo>
                      <a:pt x="4073" y="5748"/>
                    </a:lnTo>
                    <a:lnTo>
                      <a:pt x="4139" y="5776"/>
                    </a:lnTo>
                    <a:lnTo>
                      <a:pt x="4158" y="5795"/>
                    </a:lnTo>
                    <a:lnTo>
                      <a:pt x="4168" y="5824"/>
                    </a:lnTo>
                    <a:lnTo>
                      <a:pt x="4177" y="5824"/>
                    </a:lnTo>
                    <a:lnTo>
                      <a:pt x="4234" y="5881"/>
                    </a:lnTo>
                    <a:lnTo>
                      <a:pt x="4244" y="5890"/>
                    </a:lnTo>
                    <a:lnTo>
                      <a:pt x="4263" y="5890"/>
                    </a:lnTo>
                    <a:lnTo>
                      <a:pt x="4301" y="5890"/>
                    </a:lnTo>
                    <a:lnTo>
                      <a:pt x="4320" y="5900"/>
                    </a:lnTo>
                    <a:lnTo>
                      <a:pt x="4358" y="5938"/>
                    </a:lnTo>
                    <a:lnTo>
                      <a:pt x="4368" y="5948"/>
                    </a:lnTo>
                    <a:lnTo>
                      <a:pt x="4444" y="6014"/>
                    </a:lnTo>
                    <a:lnTo>
                      <a:pt x="4510" y="6043"/>
                    </a:lnTo>
                    <a:lnTo>
                      <a:pt x="4520" y="6062"/>
                    </a:lnTo>
                    <a:lnTo>
                      <a:pt x="4530" y="6091"/>
                    </a:lnTo>
                    <a:lnTo>
                      <a:pt x="4539" y="6091"/>
                    </a:lnTo>
                    <a:lnTo>
                      <a:pt x="4548" y="6081"/>
                    </a:lnTo>
                    <a:lnTo>
                      <a:pt x="4530" y="6071"/>
                    </a:lnTo>
                    <a:lnTo>
                      <a:pt x="4539" y="6053"/>
                    </a:lnTo>
                    <a:lnTo>
                      <a:pt x="4539" y="6043"/>
                    </a:lnTo>
                    <a:lnTo>
                      <a:pt x="4548" y="6043"/>
                    </a:lnTo>
                    <a:lnTo>
                      <a:pt x="4548" y="6024"/>
                    </a:lnTo>
                    <a:lnTo>
                      <a:pt x="4530" y="6024"/>
                    </a:lnTo>
                    <a:lnTo>
                      <a:pt x="4520" y="6014"/>
                    </a:lnTo>
                    <a:lnTo>
                      <a:pt x="4510" y="6005"/>
                    </a:lnTo>
                    <a:lnTo>
                      <a:pt x="4510" y="5986"/>
                    </a:lnTo>
                    <a:lnTo>
                      <a:pt x="4520" y="5976"/>
                    </a:lnTo>
                    <a:lnTo>
                      <a:pt x="4530" y="5976"/>
                    </a:lnTo>
                    <a:lnTo>
                      <a:pt x="4520" y="5957"/>
                    </a:lnTo>
                    <a:lnTo>
                      <a:pt x="4539" y="5957"/>
                    </a:lnTo>
                    <a:lnTo>
                      <a:pt x="4586" y="5995"/>
                    </a:lnTo>
                    <a:lnTo>
                      <a:pt x="4606" y="5986"/>
                    </a:lnTo>
                    <a:lnTo>
                      <a:pt x="4625" y="6014"/>
                    </a:lnTo>
                    <a:lnTo>
                      <a:pt x="4672" y="6053"/>
                    </a:lnTo>
                    <a:lnTo>
                      <a:pt x="4691" y="6071"/>
                    </a:lnTo>
                    <a:lnTo>
                      <a:pt x="4710" y="6081"/>
                    </a:lnTo>
                    <a:lnTo>
                      <a:pt x="4720" y="6081"/>
                    </a:lnTo>
                    <a:lnTo>
                      <a:pt x="4729" y="6071"/>
                    </a:lnTo>
                    <a:lnTo>
                      <a:pt x="4739" y="6062"/>
                    </a:lnTo>
                    <a:lnTo>
                      <a:pt x="4748" y="6053"/>
                    </a:lnTo>
                    <a:lnTo>
                      <a:pt x="4758" y="6053"/>
                    </a:lnTo>
                    <a:lnTo>
                      <a:pt x="4777" y="6071"/>
                    </a:lnTo>
                    <a:lnTo>
                      <a:pt x="4805" y="6081"/>
                    </a:lnTo>
                    <a:lnTo>
                      <a:pt x="4862" y="6109"/>
                    </a:lnTo>
                    <a:lnTo>
                      <a:pt x="4891" y="6119"/>
                    </a:lnTo>
                    <a:lnTo>
                      <a:pt x="4910" y="6138"/>
                    </a:lnTo>
                    <a:lnTo>
                      <a:pt x="4948" y="6214"/>
                    </a:lnTo>
                    <a:lnTo>
                      <a:pt x="5015" y="6252"/>
                    </a:lnTo>
                    <a:lnTo>
                      <a:pt x="5053" y="6328"/>
                    </a:lnTo>
                    <a:lnTo>
                      <a:pt x="5110" y="6471"/>
                    </a:lnTo>
                    <a:lnTo>
                      <a:pt x="5129" y="6538"/>
                    </a:lnTo>
                    <a:lnTo>
                      <a:pt x="5177" y="7004"/>
                    </a:lnTo>
                    <a:lnTo>
                      <a:pt x="5205" y="7156"/>
                    </a:lnTo>
                    <a:lnTo>
                      <a:pt x="5215" y="7185"/>
                    </a:lnTo>
                    <a:lnTo>
                      <a:pt x="5262" y="7204"/>
                    </a:lnTo>
                    <a:lnTo>
                      <a:pt x="5281" y="7233"/>
                    </a:lnTo>
                    <a:lnTo>
                      <a:pt x="5376" y="7356"/>
                    </a:lnTo>
                    <a:lnTo>
                      <a:pt x="5481" y="7585"/>
                    </a:lnTo>
                    <a:lnTo>
                      <a:pt x="5500" y="7623"/>
                    </a:lnTo>
                    <a:lnTo>
                      <a:pt x="5510" y="7670"/>
                    </a:lnTo>
                    <a:lnTo>
                      <a:pt x="5510" y="7746"/>
                    </a:lnTo>
                    <a:lnTo>
                      <a:pt x="5510" y="7784"/>
                    </a:lnTo>
                    <a:lnTo>
                      <a:pt x="5529" y="7822"/>
                    </a:lnTo>
                    <a:lnTo>
                      <a:pt x="5519" y="7842"/>
                    </a:lnTo>
                    <a:lnTo>
                      <a:pt x="5510" y="7880"/>
                    </a:lnTo>
                    <a:lnTo>
                      <a:pt x="5510" y="7927"/>
                    </a:lnTo>
                    <a:lnTo>
                      <a:pt x="5519" y="7946"/>
                    </a:lnTo>
                    <a:lnTo>
                      <a:pt x="5481" y="8051"/>
                    </a:lnTo>
                    <a:lnTo>
                      <a:pt x="5462" y="8089"/>
                    </a:lnTo>
                    <a:lnTo>
                      <a:pt x="5433" y="8118"/>
                    </a:lnTo>
                    <a:lnTo>
                      <a:pt x="5462" y="8213"/>
                    </a:lnTo>
                    <a:lnTo>
                      <a:pt x="5491" y="8241"/>
                    </a:lnTo>
                    <a:lnTo>
                      <a:pt x="5529" y="8222"/>
                    </a:lnTo>
                    <a:lnTo>
                      <a:pt x="5519" y="8213"/>
                    </a:lnTo>
                    <a:lnTo>
                      <a:pt x="5519" y="8194"/>
                    </a:lnTo>
                    <a:lnTo>
                      <a:pt x="5576" y="8175"/>
                    </a:lnTo>
                    <a:lnTo>
                      <a:pt x="5643" y="8184"/>
                    </a:lnTo>
                    <a:lnTo>
                      <a:pt x="5719" y="8194"/>
                    </a:lnTo>
                    <a:lnTo>
                      <a:pt x="5814" y="8241"/>
                    </a:lnTo>
                    <a:lnTo>
                      <a:pt x="5833" y="8260"/>
                    </a:lnTo>
                    <a:lnTo>
                      <a:pt x="5843" y="8279"/>
                    </a:lnTo>
                    <a:lnTo>
                      <a:pt x="5852" y="8298"/>
                    </a:lnTo>
                    <a:lnTo>
                      <a:pt x="5843" y="8317"/>
                    </a:lnTo>
                    <a:lnTo>
                      <a:pt x="5833" y="8317"/>
                    </a:lnTo>
                    <a:lnTo>
                      <a:pt x="5833" y="8337"/>
                    </a:lnTo>
                    <a:lnTo>
                      <a:pt x="5833" y="8375"/>
                    </a:lnTo>
                    <a:lnTo>
                      <a:pt x="5833" y="8413"/>
                    </a:lnTo>
                    <a:lnTo>
                      <a:pt x="5814" y="8441"/>
                    </a:lnTo>
                    <a:lnTo>
                      <a:pt x="5786" y="8470"/>
                    </a:lnTo>
                    <a:lnTo>
                      <a:pt x="6004" y="8555"/>
                    </a:lnTo>
                    <a:lnTo>
                      <a:pt x="6081" y="8593"/>
                    </a:lnTo>
                    <a:lnTo>
                      <a:pt x="6119" y="8631"/>
                    </a:lnTo>
                    <a:lnTo>
                      <a:pt x="6138" y="8641"/>
                    </a:lnTo>
                    <a:lnTo>
                      <a:pt x="6147" y="8651"/>
                    </a:lnTo>
                    <a:lnTo>
                      <a:pt x="6157" y="8679"/>
                    </a:lnTo>
                    <a:lnTo>
                      <a:pt x="6157" y="8707"/>
                    </a:lnTo>
                    <a:lnTo>
                      <a:pt x="6166" y="8736"/>
                    </a:lnTo>
                    <a:lnTo>
                      <a:pt x="6233" y="8774"/>
                    </a:lnTo>
                    <a:lnTo>
                      <a:pt x="6271" y="8803"/>
                    </a:lnTo>
                    <a:lnTo>
                      <a:pt x="6271" y="8841"/>
                    </a:lnTo>
                    <a:lnTo>
                      <a:pt x="6299" y="8850"/>
                    </a:lnTo>
                    <a:lnTo>
                      <a:pt x="6309" y="8879"/>
                    </a:lnTo>
                    <a:lnTo>
                      <a:pt x="6319" y="8917"/>
                    </a:lnTo>
                    <a:lnTo>
                      <a:pt x="6338" y="8946"/>
                    </a:lnTo>
                    <a:lnTo>
                      <a:pt x="6357" y="8946"/>
                    </a:lnTo>
                    <a:lnTo>
                      <a:pt x="6366" y="8936"/>
                    </a:lnTo>
                    <a:lnTo>
                      <a:pt x="6385" y="8936"/>
                    </a:lnTo>
                    <a:lnTo>
                      <a:pt x="6395" y="8965"/>
                    </a:lnTo>
                    <a:lnTo>
                      <a:pt x="6423" y="9012"/>
                    </a:lnTo>
                    <a:lnTo>
                      <a:pt x="6423" y="9041"/>
                    </a:lnTo>
                    <a:lnTo>
                      <a:pt x="6423" y="9088"/>
                    </a:lnTo>
                    <a:lnTo>
                      <a:pt x="6414" y="9136"/>
                    </a:lnTo>
                    <a:lnTo>
                      <a:pt x="6395" y="9164"/>
                    </a:lnTo>
                    <a:lnTo>
                      <a:pt x="6357" y="9174"/>
                    </a:lnTo>
                    <a:lnTo>
                      <a:pt x="6319" y="9155"/>
                    </a:lnTo>
                    <a:lnTo>
                      <a:pt x="6299" y="9164"/>
                    </a:lnTo>
                    <a:lnTo>
                      <a:pt x="6281" y="9183"/>
                    </a:lnTo>
                    <a:lnTo>
                      <a:pt x="6281" y="9212"/>
                    </a:lnTo>
                    <a:lnTo>
                      <a:pt x="6290" y="9240"/>
                    </a:lnTo>
                    <a:lnTo>
                      <a:pt x="6309" y="9260"/>
                    </a:lnTo>
                    <a:lnTo>
                      <a:pt x="6347" y="9269"/>
                    </a:lnTo>
                    <a:lnTo>
                      <a:pt x="6366" y="9298"/>
                    </a:lnTo>
                    <a:lnTo>
                      <a:pt x="6376" y="9307"/>
                    </a:lnTo>
                    <a:lnTo>
                      <a:pt x="6385" y="9307"/>
                    </a:lnTo>
                    <a:lnTo>
                      <a:pt x="6395" y="9298"/>
                    </a:lnTo>
                    <a:lnTo>
                      <a:pt x="6404" y="9298"/>
                    </a:lnTo>
                    <a:lnTo>
                      <a:pt x="6414" y="9307"/>
                    </a:lnTo>
                    <a:lnTo>
                      <a:pt x="6423" y="9278"/>
                    </a:lnTo>
                    <a:lnTo>
                      <a:pt x="6442" y="9250"/>
                    </a:lnTo>
                    <a:lnTo>
                      <a:pt x="6442" y="9222"/>
                    </a:lnTo>
                    <a:lnTo>
                      <a:pt x="6452" y="9212"/>
                    </a:lnTo>
                    <a:lnTo>
                      <a:pt x="6480" y="9202"/>
                    </a:lnTo>
                    <a:lnTo>
                      <a:pt x="6509" y="9202"/>
                    </a:lnTo>
                    <a:lnTo>
                      <a:pt x="6528" y="9202"/>
                    </a:lnTo>
                    <a:lnTo>
                      <a:pt x="6623" y="9240"/>
                    </a:lnTo>
                    <a:lnTo>
                      <a:pt x="6671" y="9240"/>
                    </a:lnTo>
                    <a:lnTo>
                      <a:pt x="6661" y="9231"/>
                    </a:lnTo>
                    <a:lnTo>
                      <a:pt x="6671" y="9231"/>
                    </a:lnTo>
                    <a:lnTo>
                      <a:pt x="6690" y="9231"/>
                    </a:lnTo>
                    <a:lnTo>
                      <a:pt x="6699" y="9231"/>
                    </a:lnTo>
                    <a:lnTo>
                      <a:pt x="6718" y="9240"/>
                    </a:lnTo>
                    <a:lnTo>
                      <a:pt x="6718" y="9260"/>
                    </a:lnTo>
                    <a:lnTo>
                      <a:pt x="6747" y="9269"/>
                    </a:lnTo>
                    <a:lnTo>
                      <a:pt x="6842" y="9317"/>
                    </a:lnTo>
                    <a:lnTo>
                      <a:pt x="6918" y="9336"/>
                    </a:lnTo>
                    <a:lnTo>
                      <a:pt x="7080" y="9469"/>
                    </a:lnTo>
                    <a:lnTo>
                      <a:pt x="7118" y="9526"/>
                    </a:lnTo>
                    <a:lnTo>
                      <a:pt x="7194" y="9678"/>
                    </a:lnTo>
                    <a:lnTo>
                      <a:pt x="7204" y="9716"/>
                    </a:lnTo>
                    <a:lnTo>
                      <a:pt x="7204" y="9745"/>
                    </a:lnTo>
                    <a:lnTo>
                      <a:pt x="7213" y="9754"/>
                    </a:lnTo>
                    <a:lnTo>
                      <a:pt x="7242" y="9802"/>
                    </a:lnTo>
                    <a:lnTo>
                      <a:pt x="7251" y="9821"/>
                    </a:lnTo>
                    <a:lnTo>
                      <a:pt x="7270" y="9840"/>
                    </a:lnTo>
                    <a:lnTo>
                      <a:pt x="7289" y="9878"/>
                    </a:lnTo>
                    <a:lnTo>
                      <a:pt x="7308" y="9907"/>
                    </a:lnTo>
                    <a:lnTo>
                      <a:pt x="7318" y="9935"/>
                    </a:lnTo>
                    <a:lnTo>
                      <a:pt x="7337" y="9935"/>
                    </a:lnTo>
                    <a:lnTo>
                      <a:pt x="7441" y="9926"/>
                    </a:lnTo>
                    <a:lnTo>
                      <a:pt x="7470" y="9945"/>
                    </a:lnTo>
                    <a:lnTo>
                      <a:pt x="7499" y="9954"/>
                    </a:lnTo>
                    <a:lnTo>
                      <a:pt x="7518" y="9973"/>
                    </a:lnTo>
                    <a:lnTo>
                      <a:pt x="7537" y="10002"/>
                    </a:lnTo>
                    <a:lnTo>
                      <a:pt x="7546" y="10002"/>
                    </a:lnTo>
                    <a:lnTo>
                      <a:pt x="7594" y="10012"/>
                    </a:lnTo>
                    <a:lnTo>
                      <a:pt x="7594" y="10030"/>
                    </a:lnTo>
                    <a:lnTo>
                      <a:pt x="7603" y="10050"/>
                    </a:lnTo>
                    <a:lnTo>
                      <a:pt x="7613" y="10068"/>
                    </a:lnTo>
                    <a:lnTo>
                      <a:pt x="7632" y="10078"/>
                    </a:lnTo>
                    <a:lnTo>
                      <a:pt x="7765" y="10183"/>
                    </a:lnTo>
                    <a:lnTo>
                      <a:pt x="7803" y="10230"/>
                    </a:lnTo>
                    <a:lnTo>
                      <a:pt x="7832" y="10287"/>
                    </a:lnTo>
                    <a:lnTo>
                      <a:pt x="7851" y="10326"/>
                    </a:lnTo>
                    <a:lnTo>
                      <a:pt x="7860" y="10364"/>
                    </a:lnTo>
                    <a:lnTo>
                      <a:pt x="7860" y="10402"/>
                    </a:lnTo>
                    <a:lnTo>
                      <a:pt x="7860" y="10440"/>
                    </a:lnTo>
                    <a:lnTo>
                      <a:pt x="7870" y="10468"/>
                    </a:lnTo>
                    <a:lnTo>
                      <a:pt x="7898" y="10497"/>
                    </a:lnTo>
                    <a:lnTo>
                      <a:pt x="7908" y="10497"/>
                    </a:lnTo>
                    <a:lnTo>
                      <a:pt x="7946" y="10506"/>
                    </a:lnTo>
                    <a:lnTo>
                      <a:pt x="7956" y="10516"/>
                    </a:lnTo>
                    <a:lnTo>
                      <a:pt x="7984" y="10535"/>
                    </a:lnTo>
                    <a:lnTo>
                      <a:pt x="8022" y="10544"/>
                    </a:lnTo>
                    <a:lnTo>
                      <a:pt x="8041" y="10563"/>
                    </a:lnTo>
                    <a:lnTo>
                      <a:pt x="8184" y="10697"/>
                    </a:lnTo>
                    <a:lnTo>
                      <a:pt x="8326" y="10858"/>
                    </a:lnTo>
                    <a:lnTo>
                      <a:pt x="8431" y="11011"/>
                    </a:lnTo>
                    <a:lnTo>
                      <a:pt x="8450" y="11039"/>
                    </a:lnTo>
                    <a:lnTo>
                      <a:pt x="8460" y="11020"/>
                    </a:lnTo>
                    <a:lnTo>
                      <a:pt x="8479" y="11001"/>
                    </a:lnTo>
                    <a:lnTo>
                      <a:pt x="8507" y="11020"/>
                    </a:lnTo>
                    <a:lnTo>
                      <a:pt x="8612" y="11077"/>
                    </a:lnTo>
                    <a:lnTo>
                      <a:pt x="8631" y="11087"/>
                    </a:lnTo>
                    <a:lnTo>
                      <a:pt x="8736" y="11087"/>
                    </a:lnTo>
                    <a:lnTo>
                      <a:pt x="8764" y="11096"/>
                    </a:lnTo>
                    <a:lnTo>
                      <a:pt x="8812" y="11125"/>
                    </a:lnTo>
                    <a:lnTo>
                      <a:pt x="8850" y="11163"/>
                    </a:lnTo>
                    <a:lnTo>
                      <a:pt x="8936" y="11258"/>
                    </a:lnTo>
                    <a:lnTo>
                      <a:pt x="8955" y="11287"/>
                    </a:lnTo>
                    <a:lnTo>
                      <a:pt x="8974" y="11334"/>
                    </a:lnTo>
                    <a:lnTo>
                      <a:pt x="8993" y="11363"/>
                    </a:lnTo>
                    <a:lnTo>
                      <a:pt x="9012" y="11391"/>
                    </a:lnTo>
                    <a:lnTo>
                      <a:pt x="9012" y="11420"/>
                    </a:lnTo>
                    <a:lnTo>
                      <a:pt x="9021" y="11447"/>
                    </a:lnTo>
                    <a:lnTo>
                      <a:pt x="9059" y="11457"/>
                    </a:lnTo>
                    <a:lnTo>
                      <a:pt x="9088" y="11447"/>
                    </a:lnTo>
                    <a:lnTo>
                      <a:pt x="9126" y="11401"/>
                    </a:lnTo>
                    <a:lnTo>
                      <a:pt x="9174" y="11382"/>
                    </a:lnTo>
                    <a:lnTo>
                      <a:pt x="9221" y="11353"/>
                    </a:lnTo>
                    <a:lnTo>
                      <a:pt x="9250" y="11344"/>
                    </a:lnTo>
                    <a:lnTo>
                      <a:pt x="9364" y="11315"/>
                    </a:lnTo>
                    <a:lnTo>
                      <a:pt x="9411" y="11325"/>
                    </a:lnTo>
                    <a:lnTo>
                      <a:pt x="9630" y="11420"/>
                    </a:lnTo>
                    <a:lnTo>
                      <a:pt x="9659" y="11457"/>
                    </a:lnTo>
                    <a:lnTo>
                      <a:pt x="9669" y="11457"/>
                    </a:lnTo>
                    <a:lnTo>
                      <a:pt x="9678" y="11438"/>
                    </a:lnTo>
                    <a:lnTo>
                      <a:pt x="9687" y="11447"/>
                    </a:lnTo>
                    <a:lnTo>
                      <a:pt x="9697" y="11467"/>
                    </a:lnTo>
                    <a:lnTo>
                      <a:pt x="9707" y="11485"/>
                    </a:lnTo>
                    <a:lnTo>
                      <a:pt x="9725" y="11485"/>
                    </a:lnTo>
                    <a:lnTo>
                      <a:pt x="9764" y="11485"/>
                    </a:lnTo>
                    <a:lnTo>
                      <a:pt x="9754" y="11429"/>
                    </a:lnTo>
                    <a:lnTo>
                      <a:pt x="9792" y="11401"/>
                    </a:lnTo>
                    <a:lnTo>
                      <a:pt x="9878" y="11382"/>
                    </a:lnTo>
                    <a:lnTo>
                      <a:pt x="9887" y="11401"/>
                    </a:lnTo>
                    <a:lnTo>
                      <a:pt x="9916" y="11401"/>
                    </a:lnTo>
                    <a:lnTo>
                      <a:pt x="9954" y="11391"/>
                    </a:lnTo>
                    <a:lnTo>
                      <a:pt x="9973" y="11401"/>
                    </a:lnTo>
                    <a:lnTo>
                      <a:pt x="10068" y="11485"/>
                    </a:lnTo>
                    <a:lnTo>
                      <a:pt x="10154" y="11590"/>
                    </a:lnTo>
                    <a:lnTo>
                      <a:pt x="10201" y="11676"/>
                    </a:lnTo>
                    <a:lnTo>
                      <a:pt x="10240" y="11752"/>
                    </a:lnTo>
                    <a:lnTo>
                      <a:pt x="10240" y="11771"/>
                    </a:lnTo>
                    <a:lnTo>
                      <a:pt x="10240" y="11809"/>
                    </a:lnTo>
                    <a:lnTo>
                      <a:pt x="10249" y="11828"/>
                    </a:lnTo>
                    <a:lnTo>
                      <a:pt x="10268" y="11838"/>
                    </a:lnTo>
                    <a:lnTo>
                      <a:pt x="10316" y="11876"/>
                    </a:lnTo>
                    <a:lnTo>
                      <a:pt x="10392" y="12009"/>
                    </a:lnTo>
                    <a:lnTo>
                      <a:pt x="10420" y="12104"/>
                    </a:lnTo>
                    <a:lnTo>
                      <a:pt x="10430" y="12171"/>
                    </a:lnTo>
                    <a:lnTo>
                      <a:pt x="10420" y="12247"/>
                    </a:lnTo>
                    <a:lnTo>
                      <a:pt x="10430" y="12257"/>
                    </a:lnTo>
                    <a:lnTo>
                      <a:pt x="10468" y="12266"/>
                    </a:lnTo>
                    <a:lnTo>
                      <a:pt x="10477" y="12266"/>
                    </a:lnTo>
                    <a:lnTo>
                      <a:pt x="10477" y="12247"/>
                    </a:lnTo>
                    <a:lnTo>
                      <a:pt x="10468" y="12218"/>
                    </a:lnTo>
                    <a:lnTo>
                      <a:pt x="10468" y="12199"/>
                    </a:lnTo>
                    <a:lnTo>
                      <a:pt x="10477" y="12180"/>
                    </a:lnTo>
                    <a:lnTo>
                      <a:pt x="10496" y="12180"/>
                    </a:lnTo>
                    <a:lnTo>
                      <a:pt x="10515" y="12180"/>
                    </a:lnTo>
                    <a:lnTo>
                      <a:pt x="10553" y="12209"/>
                    </a:lnTo>
                    <a:lnTo>
                      <a:pt x="10592" y="12209"/>
                    </a:lnTo>
                    <a:lnTo>
                      <a:pt x="10620" y="12237"/>
                    </a:lnTo>
                    <a:lnTo>
                      <a:pt x="10649" y="12237"/>
                    </a:lnTo>
                    <a:lnTo>
                      <a:pt x="10658" y="12199"/>
                    </a:lnTo>
                    <a:lnTo>
                      <a:pt x="10677" y="12180"/>
                    </a:lnTo>
                    <a:lnTo>
                      <a:pt x="10706" y="12171"/>
                    </a:lnTo>
                    <a:lnTo>
                      <a:pt x="10744" y="12161"/>
                    </a:lnTo>
                    <a:lnTo>
                      <a:pt x="10772" y="12171"/>
                    </a:lnTo>
                    <a:lnTo>
                      <a:pt x="10801" y="12190"/>
                    </a:lnTo>
                    <a:lnTo>
                      <a:pt x="10849" y="12247"/>
                    </a:lnTo>
                    <a:lnTo>
                      <a:pt x="10877" y="12275"/>
                    </a:lnTo>
                    <a:lnTo>
                      <a:pt x="10896" y="12295"/>
                    </a:lnTo>
                    <a:lnTo>
                      <a:pt x="10915" y="12313"/>
                    </a:lnTo>
                    <a:lnTo>
                      <a:pt x="10925" y="12323"/>
                    </a:lnTo>
                    <a:lnTo>
                      <a:pt x="10953" y="12333"/>
                    </a:lnTo>
                    <a:lnTo>
                      <a:pt x="10982" y="12323"/>
                    </a:lnTo>
                    <a:lnTo>
                      <a:pt x="11010" y="12342"/>
                    </a:lnTo>
                    <a:lnTo>
                      <a:pt x="11029" y="12371"/>
                    </a:lnTo>
                    <a:lnTo>
                      <a:pt x="11029" y="12399"/>
                    </a:lnTo>
                    <a:lnTo>
                      <a:pt x="11029" y="12437"/>
                    </a:lnTo>
                    <a:lnTo>
                      <a:pt x="10982" y="12447"/>
                    </a:lnTo>
                    <a:lnTo>
                      <a:pt x="10925" y="12504"/>
                    </a:lnTo>
                    <a:lnTo>
                      <a:pt x="10915" y="12523"/>
                    </a:lnTo>
                    <a:lnTo>
                      <a:pt x="10906" y="12542"/>
                    </a:lnTo>
                    <a:lnTo>
                      <a:pt x="10896" y="12542"/>
                    </a:lnTo>
                    <a:lnTo>
                      <a:pt x="10867" y="12551"/>
                    </a:lnTo>
                    <a:lnTo>
                      <a:pt x="10839" y="12561"/>
                    </a:lnTo>
                    <a:lnTo>
                      <a:pt x="10820" y="12599"/>
                    </a:lnTo>
                    <a:lnTo>
                      <a:pt x="10820" y="12637"/>
                    </a:lnTo>
                    <a:lnTo>
                      <a:pt x="10839" y="12666"/>
                    </a:lnTo>
                    <a:lnTo>
                      <a:pt x="10858" y="12637"/>
                    </a:lnTo>
                    <a:lnTo>
                      <a:pt x="10925" y="12609"/>
                    </a:lnTo>
                    <a:lnTo>
                      <a:pt x="10953" y="12580"/>
                    </a:lnTo>
                    <a:lnTo>
                      <a:pt x="11020" y="12561"/>
                    </a:lnTo>
                    <a:lnTo>
                      <a:pt x="11039" y="12551"/>
                    </a:lnTo>
                    <a:lnTo>
                      <a:pt x="11086" y="12570"/>
                    </a:lnTo>
                    <a:lnTo>
                      <a:pt x="11124" y="12580"/>
                    </a:lnTo>
                    <a:lnTo>
                      <a:pt x="11163" y="12580"/>
                    </a:lnTo>
                    <a:lnTo>
                      <a:pt x="11220" y="12523"/>
                    </a:lnTo>
                    <a:lnTo>
                      <a:pt x="11239" y="12513"/>
                    </a:lnTo>
                    <a:lnTo>
                      <a:pt x="11315" y="12523"/>
                    </a:lnTo>
                    <a:lnTo>
                      <a:pt x="11324" y="12513"/>
                    </a:lnTo>
                    <a:lnTo>
                      <a:pt x="11372" y="12485"/>
                    </a:lnTo>
                    <a:lnTo>
                      <a:pt x="11410" y="12466"/>
                    </a:lnTo>
                    <a:lnTo>
                      <a:pt x="11458" y="12475"/>
                    </a:lnTo>
                    <a:lnTo>
                      <a:pt x="11496" y="12513"/>
                    </a:lnTo>
                    <a:lnTo>
                      <a:pt x="11534" y="12551"/>
                    </a:lnTo>
                    <a:lnTo>
                      <a:pt x="11572" y="12599"/>
                    </a:lnTo>
                    <a:lnTo>
                      <a:pt x="11610" y="12656"/>
                    </a:lnTo>
                    <a:lnTo>
                      <a:pt x="11724" y="12923"/>
                    </a:lnTo>
                    <a:lnTo>
                      <a:pt x="11762" y="12980"/>
                    </a:lnTo>
                    <a:lnTo>
                      <a:pt x="11762" y="13037"/>
                    </a:lnTo>
                    <a:lnTo>
                      <a:pt x="11752" y="13056"/>
                    </a:lnTo>
                    <a:lnTo>
                      <a:pt x="11724" y="13065"/>
                    </a:lnTo>
                    <a:lnTo>
                      <a:pt x="11714" y="13075"/>
                    </a:lnTo>
                    <a:lnTo>
                      <a:pt x="11695" y="13084"/>
                    </a:lnTo>
                    <a:lnTo>
                      <a:pt x="11676" y="13094"/>
                    </a:lnTo>
                    <a:lnTo>
                      <a:pt x="11667" y="13094"/>
                    </a:lnTo>
                    <a:lnTo>
                      <a:pt x="11667" y="13113"/>
                    </a:lnTo>
                    <a:lnTo>
                      <a:pt x="11676" y="13151"/>
                    </a:lnTo>
                    <a:lnTo>
                      <a:pt x="11667" y="13189"/>
                    </a:lnTo>
                    <a:lnTo>
                      <a:pt x="11629" y="13237"/>
                    </a:lnTo>
                    <a:lnTo>
                      <a:pt x="11638" y="13265"/>
                    </a:lnTo>
                    <a:lnTo>
                      <a:pt x="11648" y="13275"/>
                    </a:lnTo>
                    <a:lnTo>
                      <a:pt x="11676" y="13294"/>
                    </a:lnTo>
                    <a:lnTo>
                      <a:pt x="11705" y="13284"/>
                    </a:lnTo>
                    <a:lnTo>
                      <a:pt x="11714" y="13303"/>
                    </a:lnTo>
                    <a:lnTo>
                      <a:pt x="11724" y="13313"/>
                    </a:lnTo>
                    <a:lnTo>
                      <a:pt x="11762" y="13322"/>
                    </a:lnTo>
                    <a:lnTo>
                      <a:pt x="11791" y="13351"/>
                    </a:lnTo>
                    <a:lnTo>
                      <a:pt x="11810" y="13389"/>
                    </a:lnTo>
                    <a:lnTo>
                      <a:pt x="11829" y="13399"/>
                    </a:lnTo>
                    <a:lnTo>
                      <a:pt x="11857" y="13408"/>
                    </a:lnTo>
                    <a:lnTo>
                      <a:pt x="11895" y="13389"/>
                    </a:lnTo>
                    <a:lnTo>
                      <a:pt x="11924" y="13389"/>
                    </a:lnTo>
                    <a:lnTo>
                      <a:pt x="11943" y="13399"/>
                    </a:lnTo>
                    <a:lnTo>
                      <a:pt x="12029" y="13494"/>
                    </a:lnTo>
                    <a:lnTo>
                      <a:pt x="12057" y="13503"/>
                    </a:lnTo>
                    <a:lnTo>
                      <a:pt x="12086" y="13522"/>
                    </a:lnTo>
                    <a:lnTo>
                      <a:pt x="12133" y="13579"/>
                    </a:lnTo>
                    <a:lnTo>
                      <a:pt x="12152" y="13627"/>
                    </a:lnTo>
                    <a:lnTo>
                      <a:pt x="12124" y="13646"/>
                    </a:lnTo>
                    <a:lnTo>
                      <a:pt x="12124" y="13655"/>
                    </a:lnTo>
                    <a:lnTo>
                      <a:pt x="12143" y="13655"/>
                    </a:lnTo>
                    <a:lnTo>
                      <a:pt x="12162" y="13655"/>
                    </a:lnTo>
                    <a:lnTo>
                      <a:pt x="12171" y="13646"/>
                    </a:lnTo>
                    <a:lnTo>
                      <a:pt x="12181" y="13646"/>
                    </a:lnTo>
                    <a:lnTo>
                      <a:pt x="12200" y="13646"/>
                    </a:lnTo>
                    <a:lnTo>
                      <a:pt x="12238" y="13703"/>
                    </a:lnTo>
                    <a:lnTo>
                      <a:pt x="12266" y="13713"/>
                    </a:lnTo>
                    <a:lnTo>
                      <a:pt x="12333" y="13722"/>
                    </a:lnTo>
                    <a:lnTo>
                      <a:pt x="12362" y="13713"/>
                    </a:lnTo>
                    <a:lnTo>
                      <a:pt x="12409" y="13655"/>
                    </a:lnTo>
                    <a:lnTo>
                      <a:pt x="12457" y="13627"/>
                    </a:lnTo>
                    <a:lnTo>
                      <a:pt x="12476" y="13589"/>
                    </a:lnTo>
                    <a:lnTo>
                      <a:pt x="12514" y="13570"/>
                    </a:lnTo>
                    <a:lnTo>
                      <a:pt x="12619" y="13579"/>
                    </a:lnTo>
                    <a:lnTo>
                      <a:pt x="12638" y="13570"/>
                    </a:lnTo>
                    <a:lnTo>
                      <a:pt x="12638" y="13589"/>
                    </a:lnTo>
                    <a:lnTo>
                      <a:pt x="12647" y="13608"/>
                    </a:lnTo>
                    <a:lnTo>
                      <a:pt x="12676" y="13627"/>
                    </a:lnTo>
                    <a:lnTo>
                      <a:pt x="12714" y="13693"/>
                    </a:lnTo>
                    <a:lnTo>
                      <a:pt x="12761" y="13741"/>
                    </a:lnTo>
                    <a:lnTo>
                      <a:pt x="12780" y="13779"/>
                    </a:lnTo>
                    <a:lnTo>
                      <a:pt x="12790" y="13817"/>
                    </a:lnTo>
                    <a:lnTo>
                      <a:pt x="12799" y="13836"/>
                    </a:lnTo>
                    <a:lnTo>
                      <a:pt x="12847" y="13912"/>
                    </a:lnTo>
                    <a:lnTo>
                      <a:pt x="12856" y="13950"/>
                    </a:lnTo>
                    <a:lnTo>
                      <a:pt x="12837" y="14017"/>
                    </a:lnTo>
                    <a:lnTo>
                      <a:pt x="12837" y="14026"/>
                    </a:lnTo>
                    <a:lnTo>
                      <a:pt x="12856" y="14036"/>
                    </a:lnTo>
                    <a:lnTo>
                      <a:pt x="12856" y="14055"/>
                    </a:lnTo>
                    <a:lnTo>
                      <a:pt x="12866" y="14093"/>
                    </a:lnTo>
                    <a:lnTo>
                      <a:pt x="12866" y="14084"/>
                    </a:lnTo>
                    <a:lnTo>
                      <a:pt x="12894" y="14264"/>
                    </a:lnTo>
                    <a:lnTo>
                      <a:pt x="12904" y="14293"/>
                    </a:lnTo>
                    <a:lnTo>
                      <a:pt x="12933" y="14340"/>
                    </a:lnTo>
                    <a:lnTo>
                      <a:pt x="12952" y="14407"/>
                    </a:lnTo>
                    <a:lnTo>
                      <a:pt x="12961" y="14455"/>
                    </a:lnTo>
                    <a:lnTo>
                      <a:pt x="12980" y="14502"/>
                    </a:lnTo>
                    <a:lnTo>
                      <a:pt x="12990" y="14531"/>
                    </a:lnTo>
                    <a:lnTo>
                      <a:pt x="13028" y="14559"/>
                    </a:lnTo>
                    <a:lnTo>
                      <a:pt x="13066" y="14598"/>
                    </a:lnTo>
                    <a:lnTo>
                      <a:pt x="13104" y="14664"/>
                    </a:lnTo>
                    <a:lnTo>
                      <a:pt x="13151" y="14731"/>
                    </a:lnTo>
                    <a:lnTo>
                      <a:pt x="13209" y="14902"/>
                    </a:lnTo>
                    <a:lnTo>
                      <a:pt x="13218" y="14959"/>
                    </a:lnTo>
                    <a:lnTo>
                      <a:pt x="13275" y="15387"/>
                    </a:lnTo>
                    <a:lnTo>
                      <a:pt x="13361" y="15568"/>
                    </a:lnTo>
                    <a:lnTo>
                      <a:pt x="13380" y="15606"/>
                    </a:lnTo>
                    <a:lnTo>
                      <a:pt x="13399" y="15616"/>
                    </a:lnTo>
                    <a:lnTo>
                      <a:pt x="13427" y="15625"/>
                    </a:lnTo>
                    <a:lnTo>
                      <a:pt x="13447" y="15645"/>
                    </a:lnTo>
                    <a:lnTo>
                      <a:pt x="13465" y="15673"/>
                    </a:lnTo>
                    <a:lnTo>
                      <a:pt x="13465" y="15701"/>
                    </a:lnTo>
                    <a:lnTo>
                      <a:pt x="13475" y="15787"/>
                    </a:lnTo>
                    <a:lnTo>
                      <a:pt x="13465" y="15863"/>
                    </a:lnTo>
                    <a:lnTo>
                      <a:pt x="13447" y="15930"/>
                    </a:lnTo>
                    <a:lnTo>
                      <a:pt x="13408" y="15977"/>
                    </a:lnTo>
                    <a:lnTo>
                      <a:pt x="13380" y="16006"/>
                    </a:lnTo>
                    <a:lnTo>
                      <a:pt x="13351" y="16025"/>
                    </a:lnTo>
                    <a:lnTo>
                      <a:pt x="13332" y="16025"/>
                    </a:lnTo>
                    <a:lnTo>
                      <a:pt x="13228" y="16015"/>
                    </a:lnTo>
                    <a:lnTo>
                      <a:pt x="13161" y="16015"/>
                    </a:lnTo>
                    <a:lnTo>
                      <a:pt x="13113" y="16044"/>
                    </a:lnTo>
                    <a:lnTo>
                      <a:pt x="13028" y="16101"/>
                    </a:lnTo>
                    <a:lnTo>
                      <a:pt x="12971" y="16120"/>
                    </a:lnTo>
                    <a:lnTo>
                      <a:pt x="12942" y="16139"/>
                    </a:lnTo>
                    <a:lnTo>
                      <a:pt x="12933" y="16158"/>
                    </a:lnTo>
                    <a:lnTo>
                      <a:pt x="12933" y="16177"/>
                    </a:lnTo>
                    <a:lnTo>
                      <a:pt x="12933" y="16187"/>
                    </a:lnTo>
                    <a:lnTo>
                      <a:pt x="12933" y="16196"/>
                    </a:lnTo>
                    <a:lnTo>
                      <a:pt x="12942" y="16216"/>
                    </a:lnTo>
                    <a:lnTo>
                      <a:pt x="12952" y="16216"/>
                    </a:lnTo>
                    <a:lnTo>
                      <a:pt x="12971" y="16225"/>
                    </a:lnTo>
                    <a:lnTo>
                      <a:pt x="12980" y="16234"/>
                    </a:lnTo>
                    <a:lnTo>
                      <a:pt x="13018" y="16282"/>
                    </a:lnTo>
                    <a:lnTo>
                      <a:pt x="13047" y="16330"/>
                    </a:lnTo>
                    <a:lnTo>
                      <a:pt x="13047" y="16396"/>
                    </a:lnTo>
                    <a:lnTo>
                      <a:pt x="13028" y="16472"/>
                    </a:lnTo>
                    <a:lnTo>
                      <a:pt x="12923" y="16691"/>
                    </a:lnTo>
                    <a:lnTo>
                      <a:pt x="12904" y="16767"/>
                    </a:lnTo>
                    <a:lnTo>
                      <a:pt x="12904" y="16777"/>
                    </a:lnTo>
                    <a:lnTo>
                      <a:pt x="12876" y="16796"/>
                    </a:lnTo>
                    <a:lnTo>
                      <a:pt x="12876" y="16805"/>
                    </a:lnTo>
                    <a:lnTo>
                      <a:pt x="12866" y="16815"/>
                    </a:lnTo>
                    <a:lnTo>
                      <a:pt x="12723" y="16863"/>
                    </a:lnTo>
                    <a:lnTo>
                      <a:pt x="12676" y="16882"/>
                    </a:lnTo>
                    <a:lnTo>
                      <a:pt x="12647" y="16920"/>
                    </a:lnTo>
                    <a:lnTo>
                      <a:pt x="12657" y="16986"/>
                    </a:lnTo>
                    <a:lnTo>
                      <a:pt x="12666" y="17024"/>
                    </a:lnTo>
                    <a:lnTo>
                      <a:pt x="12666" y="17062"/>
                    </a:lnTo>
                    <a:lnTo>
                      <a:pt x="12657" y="17091"/>
                    </a:lnTo>
                    <a:lnTo>
                      <a:pt x="12638" y="17119"/>
                    </a:lnTo>
                    <a:lnTo>
                      <a:pt x="12638" y="17148"/>
                    </a:lnTo>
                    <a:lnTo>
                      <a:pt x="12647" y="17186"/>
                    </a:lnTo>
                    <a:lnTo>
                      <a:pt x="12685" y="17234"/>
                    </a:lnTo>
                    <a:lnTo>
                      <a:pt x="12657" y="17262"/>
                    </a:lnTo>
                    <a:lnTo>
                      <a:pt x="12647" y="17300"/>
                    </a:lnTo>
                    <a:lnTo>
                      <a:pt x="12666" y="17338"/>
                    </a:lnTo>
                    <a:lnTo>
                      <a:pt x="12695" y="17376"/>
                    </a:lnTo>
                    <a:lnTo>
                      <a:pt x="12723" y="17396"/>
                    </a:lnTo>
                    <a:lnTo>
                      <a:pt x="12752" y="17415"/>
                    </a:lnTo>
                    <a:lnTo>
                      <a:pt x="12790" y="17434"/>
                    </a:lnTo>
                    <a:lnTo>
                      <a:pt x="12828" y="17443"/>
                    </a:lnTo>
                    <a:lnTo>
                      <a:pt x="13085" y="17434"/>
                    </a:lnTo>
                    <a:lnTo>
                      <a:pt x="13161" y="17462"/>
                    </a:lnTo>
                    <a:lnTo>
                      <a:pt x="13180" y="17443"/>
                    </a:lnTo>
                    <a:lnTo>
                      <a:pt x="13247" y="17434"/>
                    </a:lnTo>
                    <a:lnTo>
                      <a:pt x="13266" y="17424"/>
                    </a:lnTo>
                    <a:lnTo>
                      <a:pt x="13285" y="17405"/>
                    </a:lnTo>
                    <a:lnTo>
                      <a:pt x="13304" y="17386"/>
                    </a:lnTo>
                    <a:lnTo>
                      <a:pt x="13313" y="17357"/>
                    </a:lnTo>
                    <a:lnTo>
                      <a:pt x="13342" y="17310"/>
                    </a:lnTo>
                    <a:lnTo>
                      <a:pt x="13370" y="17119"/>
                    </a:lnTo>
                    <a:lnTo>
                      <a:pt x="13399" y="17062"/>
                    </a:lnTo>
                    <a:lnTo>
                      <a:pt x="13589" y="16825"/>
                    </a:lnTo>
                    <a:lnTo>
                      <a:pt x="13637" y="16777"/>
                    </a:lnTo>
                    <a:lnTo>
                      <a:pt x="13770" y="16710"/>
                    </a:lnTo>
                    <a:lnTo>
                      <a:pt x="13818" y="16691"/>
                    </a:lnTo>
                    <a:lnTo>
                      <a:pt x="13856" y="16653"/>
                    </a:lnTo>
                    <a:lnTo>
                      <a:pt x="13875" y="16653"/>
                    </a:lnTo>
                    <a:lnTo>
                      <a:pt x="13894" y="16625"/>
                    </a:lnTo>
                    <a:lnTo>
                      <a:pt x="13951" y="16568"/>
                    </a:lnTo>
                    <a:lnTo>
                      <a:pt x="13960" y="16548"/>
                    </a:lnTo>
                    <a:lnTo>
                      <a:pt x="13970" y="16415"/>
                    </a:lnTo>
                    <a:lnTo>
                      <a:pt x="13970" y="16368"/>
                    </a:lnTo>
                    <a:lnTo>
                      <a:pt x="13941" y="16254"/>
                    </a:lnTo>
                    <a:lnTo>
                      <a:pt x="13932" y="16111"/>
                    </a:lnTo>
                    <a:lnTo>
                      <a:pt x="13932" y="16082"/>
                    </a:lnTo>
                    <a:lnTo>
                      <a:pt x="13932" y="16073"/>
                    </a:lnTo>
                    <a:lnTo>
                      <a:pt x="13913" y="16063"/>
                    </a:lnTo>
                    <a:lnTo>
                      <a:pt x="13913" y="16025"/>
                    </a:lnTo>
                    <a:lnTo>
                      <a:pt x="13932" y="15987"/>
                    </a:lnTo>
                    <a:lnTo>
                      <a:pt x="13951" y="15959"/>
                    </a:lnTo>
                    <a:lnTo>
                      <a:pt x="13970" y="15911"/>
                    </a:lnTo>
                    <a:lnTo>
                      <a:pt x="13979" y="15892"/>
                    </a:lnTo>
                    <a:lnTo>
                      <a:pt x="14018" y="15854"/>
                    </a:lnTo>
                    <a:lnTo>
                      <a:pt x="14103" y="15816"/>
                    </a:lnTo>
                    <a:lnTo>
                      <a:pt x="14113" y="15797"/>
                    </a:lnTo>
                    <a:lnTo>
                      <a:pt x="14122" y="15787"/>
                    </a:lnTo>
                    <a:lnTo>
                      <a:pt x="14179" y="15740"/>
                    </a:lnTo>
                    <a:lnTo>
                      <a:pt x="14332" y="15673"/>
                    </a:lnTo>
                    <a:lnTo>
                      <a:pt x="14474" y="15635"/>
                    </a:lnTo>
                    <a:lnTo>
                      <a:pt x="14503" y="15635"/>
                    </a:lnTo>
                    <a:lnTo>
                      <a:pt x="14531" y="15635"/>
                    </a:lnTo>
                    <a:lnTo>
                      <a:pt x="14560" y="15654"/>
                    </a:lnTo>
                    <a:lnTo>
                      <a:pt x="14589" y="15692"/>
                    </a:lnTo>
                    <a:lnTo>
                      <a:pt x="14617" y="15673"/>
                    </a:lnTo>
                    <a:lnTo>
                      <a:pt x="14665" y="15663"/>
                    </a:lnTo>
                    <a:lnTo>
                      <a:pt x="14693" y="15673"/>
                    </a:lnTo>
                    <a:lnTo>
                      <a:pt x="14712" y="15701"/>
                    </a:lnTo>
                    <a:lnTo>
                      <a:pt x="14731" y="15673"/>
                    </a:lnTo>
                    <a:lnTo>
                      <a:pt x="14741" y="15654"/>
                    </a:lnTo>
                    <a:lnTo>
                      <a:pt x="14750" y="15645"/>
                    </a:lnTo>
                    <a:lnTo>
                      <a:pt x="14760" y="15635"/>
                    </a:lnTo>
                    <a:lnTo>
                      <a:pt x="14808" y="15597"/>
                    </a:lnTo>
                    <a:lnTo>
                      <a:pt x="14798" y="15587"/>
                    </a:lnTo>
                    <a:lnTo>
                      <a:pt x="14808" y="15511"/>
                    </a:lnTo>
                    <a:lnTo>
                      <a:pt x="14808" y="15502"/>
                    </a:lnTo>
                    <a:lnTo>
                      <a:pt x="14826" y="15492"/>
                    </a:lnTo>
                    <a:lnTo>
                      <a:pt x="14855" y="15473"/>
                    </a:lnTo>
                    <a:lnTo>
                      <a:pt x="14836" y="15473"/>
                    </a:lnTo>
                    <a:lnTo>
                      <a:pt x="14788" y="15454"/>
                    </a:lnTo>
                    <a:lnTo>
                      <a:pt x="14779" y="15444"/>
                    </a:lnTo>
                    <a:lnTo>
                      <a:pt x="14769" y="15426"/>
                    </a:lnTo>
                    <a:lnTo>
                      <a:pt x="14741" y="15359"/>
                    </a:lnTo>
                    <a:lnTo>
                      <a:pt x="14731" y="15302"/>
                    </a:lnTo>
                    <a:lnTo>
                      <a:pt x="14760" y="15197"/>
                    </a:lnTo>
                    <a:lnTo>
                      <a:pt x="14769" y="15140"/>
                    </a:lnTo>
                    <a:lnTo>
                      <a:pt x="14760" y="15121"/>
                    </a:lnTo>
                    <a:lnTo>
                      <a:pt x="14741" y="15083"/>
                    </a:lnTo>
                    <a:lnTo>
                      <a:pt x="14731" y="15064"/>
                    </a:lnTo>
                    <a:lnTo>
                      <a:pt x="14722" y="15035"/>
                    </a:lnTo>
                    <a:lnTo>
                      <a:pt x="14722" y="15016"/>
                    </a:lnTo>
                    <a:lnTo>
                      <a:pt x="14731" y="14911"/>
                    </a:lnTo>
                    <a:lnTo>
                      <a:pt x="14788" y="14788"/>
                    </a:lnTo>
                    <a:lnTo>
                      <a:pt x="14731" y="14788"/>
                    </a:lnTo>
                    <a:lnTo>
                      <a:pt x="14684" y="14759"/>
                    </a:lnTo>
                    <a:lnTo>
                      <a:pt x="14646" y="14731"/>
                    </a:lnTo>
                    <a:lnTo>
                      <a:pt x="14607" y="14693"/>
                    </a:lnTo>
                    <a:lnTo>
                      <a:pt x="14598" y="14664"/>
                    </a:lnTo>
                    <a:lnTo>
                      <a:pt x="14579" y="14645"/>
                    </a:lnTo>
                    <a:lnTo>
                      <a:pt x="14560" y="14636"/>
                    </a:lnTo>
                    <a:lnTo>
                      <a:pt x="14522" y="14626"/>
                    </a:lnTo>
                    <a:lnTo>
                      <a:pt x="14493" y="14626"/>
                    </a:lnTo>
                    <a:lnTo>
                      <a:pt x="14427" y="14569"/>
                    </a:lnTo>
                    <a:lnTo>
                      <a:pt x="14351" y="14521"/>
                    </a:lnTo>
                    <a:lnTo>
                      <a:pt x="14332" y="14512"/>
                    </a:lnTo>
                    <a:lnTo>
                      <a:pt x="14322" y="14483"/>
                    </a:lnTo>
                    <a:lnTo>
                      <a:pt x="14303" y="14455"/>
                    </a:lnTo>
                    <a:lnTo>
                      <a:pt x="14284" y="14436"/>
                    </a:lnTo>
                    <a:lnTo>
                      <a:pt x="14255" y="14417"/>
                    </a:lnTo>
                    <a:lnTo>
                      <a:pt x="14208" y="14398"/>
                    </a:lnTo>
                    <a:lnTo>
                      <a:pt x="14036" y="14388"/>
                    </a:lnTo>
                    <a:lnTo>
                      <a:pt x="13989" y="14369"/>
                    </a:lnTo>
                    <a:lnTo>
                      <a:pt x="13922" y="14331"/>
                    </a:lnTo>
                    <a:lnTo>
                      <a:pt x="13884" y="14274"/>
                    </a:lnTo>
                    <a:lnTo>
                      <a:pt x="13903" y="14226"/>
                    </a:lnTo>
                    <a:lnTo>
                      <a:pt x="13903" y="14217"/>
                    </a:lnTo>
                    <a:lnTo>
                      <a:pt x="13865" y="14169"/>
                    </a:lnTo>
                    <a:lnTo>
                      <a:pt x="13846" y="14122"/>
                    </a:lnTo>
                    <a:lnTo>
                      <a:pt x="13846" y="14065"/>
                    </a:lnTo>
                    <a:lnTo>
                      <a:pt x="13875" y="14008"/>
                    </a:lnTo>
                    <a:lnTo>
                      <a:pt x="13922" y="13922"/>
                    </a:lnTo>
                    <a:lnTo>
                      <a:pt x="13989" y="13855"/>
                    </a:lnTo>
                    <a:lnTo>
                      <a:pt x="14008" y="13817"/>
                    </a:lnTo>
                    <a:lnTo>
                      <a:pt x="14036" y="13798"/>
                    </a:lnTo>
                    <a:lnTo>
                      <a:pt x="14046" y="13769"/>
                    </a:lnTo>
                    <a:lnTo>
                      <a:pt x="14018" y="13713"/>
                    </a:lnTo>
                    <a:lnTo>
                      <a:pt x="13998" y="13646"/>
                    </a:lnTo>
                    <a:lnTo>
                      <a:pt x="13998" y="13627"/>
                    </a:lnTo>
                    <a:lnTo>
                      <a:pt x="14008" y="13551"/>
                    </a:lnTo>
                    <a:lnTo>
                      <a:pt x="14036" y="13513"/>
                    </a:lnTo>
                    <a:lnTo>
                      <a:pt x="14056" y="13494"/>
                    </a:lnTo>
                    <a:lnTo>
                      <a:pt x="14113" y="13446"/>
                    </a:lnTo>
                    <a:lnTo>
                      <a:pt x="14160" y="13351"/>
                    </a:lnTo>
                    <a:lnTo>
                      <a:pt x="14189" y="13341"/>
                    </a:lnTo>
                    <a:lnTo>
                      <a:pt x="14198" y="13322"/>
                    </a:lnTo>
                    <a:lnTo>
                      <a:pt x="14227" y="13218"/>
                    </a:lnTo>
                    <a:lnTo>
                      <a:pt x="14255" y="13160"/>
                    </a:lnTo>
                    <a:lnTo>
                      <a:pt x="14370" y="12989"/>
                    </a:lnTo>
                    <a:lnTo>
                      <a:pt x="14436" y="12894"/>
                    </a:lnTo>
                    <a:lnTo>
                      <a:pt x="14531" y="12808"/>
                    </a:lnTo>
                    <a:lnTo>
                      <a:pt x="14636" y="12761"/>
                    </a:lnTo>
                    <a:lnTo>
                      <a:pt x="14741" y="12761"/>
                    </a:lnTo>
                    <a:lnTo>
                      <a:pt x="14750" y="12770"/>
                    </a:lnTo>
                    <a:lnTo>
                      <a:pt x="14779" y="12770"/>
                    </a:lnTo>
                    <a:lnTo>
                      <a:pt x="14798" y="12780"/>
                    </a:lnTo>
                    <a:lnTo>
                      <a:pt x="14798" y="12789"/>
                    </a:lnTo>
                    <a:lnTo>
                      <a:pt x="14808" y="12808"/>
                    </a:lnTo>
                    <a:lnTo>
                      <a:pt x="14817" y="12818"/>
                    </a:lnTo>
                    <a:lnTo>
                      <a:pt x="14826" y="12828"/>
                    </a:lnTo>
                    <a:lnTo>
                      <a:pt x="14855" y="12818"/>
                    </a:lnTo>
                    <a:lnTo>
                      <a:pt x="14884" y="12799"/>
                    </a:lnTo>
                    <a:lnTo>
                      <a:pt x="14912" y="12789"/>
                    </a:lnTo>
                    <a:lnTo>
                      <a:pt x="14941" y="12799"/>
                    </a:lnTo>
                    <a:lnTo>
                      <a:pt x="14931" y="12808"/>
                    </a:lnTo>
                    <a:lnTo>
                      <a:pt x="14988" y="12789"/>
                    </a:lnTo>
                    <a:lnTo>
                      <a:pt x="15017" y="12799"/>
                    </a:lnTo>
                    <a:lnTo>
                      <a:pt x="15007" y="12828"/>
                    </a:lnTo>
                    <a:lnTo>
                      <a:pt x="14979" y="12837"/>
                    </a:lnTo>
                    <a:lnTo>
                      <a:pt x="14912" y="12828"/>
                    </a:lnTo>
                    <a:lnTo>
                      <a:pt x="14884" y="12837"/>
                    </a:lnTo>
                    <a:lnTo>
                      <a:pt x="14912" y="12875"/>
                    </a:lnTo>
                    <a:lnTo>
                      <a:pt x="14903" y="12904"/>
                    </a:lnTo>
                    <a:lnTo>
                      <a:pt x="14874" y="12923"/>
                    </a:lnTo>
                    <a:lnTo>
                      <a:pt x="14845" y="12942"/>
                    </a:lnTo>
                    <a:lnTo>
                      <a:pt x="14864" y="12961"/>
                    </a:lnTo>
                    <a:lnTo>
                      <a:pt x="14903" y="12989"/>
                    </a:lnTo>
                    <a:lnTo>
                      <a:pt x="14979" y="13018"/>
                    </a:lnTo>
                    <a:lnTo>
                      <a:pt x="15055" y="13056"/>
                    </a:lnTo>
                    <a:lnTo>
                      <a:pt x="15074" y="13065"/>
                    </a:lnTo>
                    <a:lnTo>
                      <a:pt x="15083" y="13075"/>
                    </a:lnTo>
                    <a:lnTo>
                      <a:pt x="15112" y="13094"/>
                    </a:lnTo>
                    <a:lnTo>
                      <a:pt x="15121" y="13103"/>
                    </a:lnTo>
                    <a:lnTo>
                      <a:pt x="15131" y="13103"/>
                    </a:lnTo>
                    <a:lnTo>
                      <a:pt x="15169" y="13103"/>
                    </a:lnTo>
                    <a:lnTo>
                      <a:pt x="15178" y="13103"/>
                    </a:lnTo>
                    <a:lnTo>
                      <a:pt x="15255" y="13151"/>
                    </a:lnTo>
                    <a:lnTo>
                      <a:pt x="15283" y="13151"/>
                    </a:lnTo>
                    <a:lnTo>
                      <a:pt x="15749" y="13180"/>
                    </a:lnTo>
                    <a:lnTo>
                      <a:pt x="15769" y="13189"/>
                    </a:lnTo>
                    <a:lnTo>
                      <a:pt x="15845" y="13246"/>
                    </a:lnTo>
                    <a:lnTo>
                      <a:pt x="15845" y="13256"/>
                    </a:lnTo>
                    <a:lnTo>
                      <a:pt x="15826" y="13256"/>
                    </a:lnTo>
                    <a:lnTo>
                      <a:pt x="15835" y="13265"/>
                    </a:lnTo>
                    <a:lnTo>
                      <a:pt x="15845" y="13294"/>
                    </a:lnTo>
                    <a:lnTo>
                      <a:pt x="15845" y="13322"/>
                    </a:lnTo>
                    <a:lnTo>
                      <a:pt x="15854" y="13360"/>
                    </a:lnTo>
                    <a:lnTo>
                      <a:pt x="15854" y="13389"/>
                    </a:lnTo>
                    <a:lnTo>
                      <a:pt x="15883" y="13408"/>
                    </a:lnTo>
                    <a:lnTo>
                      <a:pt x="15921" y="13446"/>
                    </a:lnTo>
                    <a:lnTo>
                      <a:pt x="15959" y="13494"/>
                    </a:lnTo>
                    <a:lnTo>
                      <a:pt x="15978" y="13532"/>
                    </a:lnTo>
                    <a:lnTo>
                      <a:pt x="15968" y="13570"/>
                    </a:lnTo>
                    <a:lnTo>
                      <a:pt x="15921" y="13608"/>
                    </a:lnTo>
                    <a:lnTo>
                      <a:pt x="15930" y="13617"/>
                    </a:lnTo>
                    <a:lnTo>
                      <a:pt x="15968" y="13627"/>
                    </a:lnTo>
                    <a:lnTo>
                      <a:pt x="15988" y="13646"/>
                    </a:lnTo>
                    <a:lnTo>
                      <a:pt x="15997" y="13674"/>
                    </a:lnTo>
                    <a:lnTo>
                      <a:pt x="15988" y="13693"/>
                    </a:lnTo>
                    <a:lnTo>
                      <a:pt x="15978" y="13703"/>
                    </a:lnTo>
                    <a:lnTo>
                      <a:pt x="15959" y="13703"/>
                    </a:lnTo>
                    <a:lnTo>
                      <a:pt x="15959" y="13722"/>
                    </a:lnTo>
                    <a:lnTo>
                      <a:pt x="15968" y="13731"/>
                    </a:lnTo>
                    <a:lnTo>
                      <a:pt x="16064" y="13874"/>
                    </a:lnTo>
                    <a:lnTo>
                      <a:pt x="16073" y="13884"/>
                    </a:lnTo>
                    <a:lnTo>
                      <a:pt x="16092" y="13884"/>
                    </a:lnTo>
                    <a:lnTo>
                      <a:pt x="16149" y="13922"/>
                    </a:lnTo>
                    <a:lnTo>
                      <a:pt x="16187" y="13960"/>
                    </a:lnTo>
                    <a:lnTo>
                      <a:pt x="16225" y="13979"/>
                    </a:lnTo>
                    <a:lnTo>
                      <a:pt x="16254" y="14008"/>
                    </a:lnTo>
                    <a:lnTo>
                      <a:pt x="16273" y="14008"/>
                    </a:lnTo>
                    <a:lnTo>
                      <a:pt x="16330" y="14008"/>
                    </a:lnTo>
                    <a:lnTo>
                      <a:pt x="16359" y="14017"/>
                    </a:lnTo>
                    <a:lnTo>
                      <a:pt x="16425" y="14065"/>
                    </a:lnTo>
                    <a:lnTo>
                      <a:pt x="16435" y="14074"/>
                    </a:lnTo>
                    <a:lnTo>
                      <a:pt x="16444" y="14074"/>
                    </a:lnTo>
                    <a:lnTo>
                      <a:pt x="16482" y="14084"/>
                    </a:lnTo>
                    <a:lnTo>
                      <a:pt x="16482" y="14074"/>
                    </a:lnTo>
                    <a:lnTo>
                      <a:pt x="16501" y="14046"/>
                    </a:lnTo>
                    <a:lnTo>
                      <a:pt x="16511" y="14046"/>
                    </a:lnTo>
                    <a:lnTo>
                      <a:pt x="16501" y="14026"/>
                    </a:lnTo>
                    <a:lnTo>
                      <a:pt x="16521" y="13931"/>
                    </a:lnTo>
                    <a:lnTo>
                      <a:pt x="16521" y="13912"/>
                    </a:lnTo>
                    <a:lnTo>
                      <a:pt x="16511" y="13865"/>
                    </a:lnTo>
                    <a:lnTo>
                      <a:pt x="16511" y="13846"/>
                    </a:lnTo>
                    <a:lnTo>
                      <a:pt x="16530" y="13808"/>
                    </a:lnTo>
                    <a:lnTo>
                      <a:pt x="16530" y="13769"/>
                    </a:lnTo>
                    <a:lnTo>
                      <a:pt x="16539" y="13751"/>
                    </a:lnTo>
                    <a:lnTo>
                      <a:pt x="16568" y="13665"/>
                    </a:lnTo>
                    <a:lnTo>
                      <a:pt x="16625" y="13627"/>
                    </a:lnTo>
                    <a:lnTo>
                      <a:pt x="16644" y="13608"/>
                    </a:lnTo>
                    <a:lnTo>
                      <a:pt x="16654" y="13551"/>
                    </a:lnTo>
                    <a:lnTo>
                      <a:pt x="16673" y="13541"/>
                    </a:lnTo>
                    <a:lnTo>
                      <a:pt x="16682" y="13522"/>
                    </a:lnTo>
                    <a:lnTo>
                      <a:pt x="16682" y="13503"/>
                    </a:lnTo>
                    <a:lnTo>
                      <a:pt x="16682" y="13494"/>
                    </a:lnTo>
                    <a:lnTo>
                      <a:pt x="16682" y="13475"/>
                    </a:lnTo>
                    <a:lnTo>
                      <a:pt x="16682" y="13455"/>
                    </a:lnTo>
                    <a:lnTo>
                      <a:pt x="16673" y="13446"/>
                    </a:lnTo>
                    <a:lnTo>
                      <a:pt x="16663" y="13427"/>
                    </a:lnTo>
                    <a:lnTo>
                      <a:pt x="16577" y="13218"/>
                    </a:lnTo>
                    <a:lnTo>
                      <a:pt x="16482" y="13084"/>
                    </a:lnTo>
                    <a:lnTo>
                      <a:pt x="16473" y="13075"/>
                    </a:lnTo>
                    <a:lnTo>
                      <a:pt x="16444" y="13065"/>
                    </a:lnTo>
                    <a:lnTo>
                      <a:pt x="16425" y="13037"/>
                    </a:lnTo>
                    <a:lnTo>
                      <a:pt x="16387" y="12980"/>
                    </a:lnTo>
                    <a:lnTo>
                      <a:pt x="16340" y="12942"/>
                    </a:lnTo>
                    <a:lnTo>
                      <a:pt x="16320" y="12923"/>
                    </a:lnTo>
                    <a:lnTo>
                      <a:pt x="16292" y="12875"/>
                    </a:lnTo>
                    <a:lnTo>
                      <a:pt x="16282" y="12866"/>
                    </a:lnTo>
                    <a:lnTo>
                      <a:pt x="16254" y="12856"/>
                    </a:lnTo>
                    <a:lnTo>
                      <a:pt x="16130" y="12780"/>
                    </a:lnTo>
                    <a:lnTo>
                      <a:pt x="16016" y="12685"/>
                    </a:lnTo>
                    <a:lnTo>
                      <a:pt x="16026" y="12609"/>
                    </a:lnTo>
                    <a:lnTo>
                      <a:pt x="16016" y="12589"/>
                    </a:lnTo>
                    <a:lnTo>
                      <a:pt x="15988" y="12561"/>
                    </a:lnTo>
                    <a:lnTo>
                      <a:pt x="15978" y="12542"/>
                    </a:lnTo>
                    <a:lnTo>
                      <a:pt x="15978" y="12523"/>
                    </a:lnTo>
                    <a:lnTo>
                      <a:pt x="15968" y="12513"/>
                    </a:lnTo>
                    <a:lnTo>
                      <a:pt x="15950" y="12513"/>
                    </a:lnTo>
                    <a:lnTo>
                      <a:pt x="15911" y="12523"/>
                    </a:lnTo>
                    <a:lnTo>
                      <a:pt x="15902" y="12523"/>
                    </a:lnTo>
                    <a:lnTo>
                      <a:pt x="15902" y="12475"/>
                    </a:lnTo>
                    <a:lnTo>
                      <a:pt x="15854" y="12456"/>
                    </a:lnTo>
                    <a:lnTo>
                      <a:pt x="15740" y="12437"/>
                    </a:lnTo>
                    <a:lnTo>
                      <a:pt x="15607" y="12333"/>
                    </a:lnTo>
                    <a:lnTo>
                      <a:pt x="15464" y="12275"/>
                    </a:lnTo>
                    <a:lnTo>
                      <a:pt x="15455" y="12266"/>
                    </a:lnTo>
                    <a:lnTo>
                      <a:pt x="15331" y="12237"/>
                    </a:lnTo>
                    <a:lnTo>
                      <a:pt x="15283" y="12199"/>
                    </a:lnTo>
                    <a:lnTo>
                      <a:pt x="15255" y="12190"/>
                    </a:lnTo>
                    <a:lnTo>
                      <a:pt x="15226" y="12180"/>
                    </a:lnTo>
                    <a:lnTo>
                      <a:pt x="15140" y="12085"/>
                    </a:lnTo>
                    <a:lnTo>
                      <a:pt x="15093" y="12047"/>
                    </a:lnTo>
                    <a:lnTo>
                      <a:pt x="15064" y="12038"/>
                    </a:lnTo>
                    <a:lnTo>
                      <a:pt x="15045" y="12028"/>
                    </a:lnTo>
                    <a:lnTo>
                      <a:pt x="14998" y="11952"/>
                    </a:lnTo>
                    <a:lnTo>
                      <a:pt x="14950" y="11904"/>
                    </a:lnTo>
                    <a:lnTo>
                      <a:pt x="14845" y="11828"/>
                    </a:lnTo>
                    <a:lnTo>
                      <a:pt x="14646" y="11714"/>
                    </a:lnTo>
                    <a:lnTo>
                      <a:pt x="14398" y="11638"/>
                    </a:lnTo>
                    <a:lnTo>
                      <a:pt x="14370" y="11609"/>
                    </a:lnTo>
                    <a:lnTo>
                      <a:pt x="14360" y="11609"/>
                    </a:lnTo>
                    <a:lnTo>
                      <a:pt x="14360" y="11619"/>
                    </a:lnTo>
                    <a:lnTo>
                      <a:pt x="14351" y="11619"/>
                    </a:lnTo>
                    <a:lnTo>
                      <a:pt x="14322" y="11600"/>
                    </a:lnTo>
                    <a:lnTo>
                      <a:pt x="13989" y="11485"/>
                    </a:lnTo>
                    <a:lnTo>
                      <a:pt x="13941" y="11447"/>
                    </a:lnTo>
                    <a:lnTo>
                      <a:pt x="13913" y="11420"/>
                    </a:lnTo>
                    <a:lnTo>
                      <a:pt x="13894" y="11401"/>
                    </a:lnTo>
                    <a:lnTo>
                      <a:pt x="13808" y="11382"/>
                    </a:lnTo>
                    <a:lnTo>
                      <a:pt x="13580" y="11258"/>
                    </a:lnTo>
                    <a:lnTo>
                      <a:pt x="13323" y="11134"/>
                    </a:lnTo>
                    <a:lnTo>
                      <a:pt x="13304" y="11115"/>
                    </a:lnTo>
                    <a:lnTo>
                      <a:pt x="13285" y="11096"/>
                    </a:lnTo>
                    <a:lnTo>
                      <a:pt x="13190" y="11077"/>
                    </a:lnTo>
                    <a:lnTo>
                      <a:pt x="13104" y="11011"/>
                    </a:lnTo>
                    <a:lnTo>
                      <a:pt x="13066" y="10973"/>
                    </a:lnTo>
                    <a:lnTo>
                      <a:pt x="13037" y="10935"/>
                    </a:lnTo>
                    <a:lnTo>
                      <a:pt x="13018" y="10868"/>
                    </a:lnTo>
                    <a:lnTo>
                      <a:pt x="13009" y="10792"/>
                    </a:lnTo>
                    <a:lnTo>
                      <a:pt x="13018" y="10725"/>
                    </a:lnTo>
                    <a:lnTo>
                      <a:pt x="13056" y="10678"/>
                    </a:lnTo>
                    <a:lnTo>
                      <a:pt x="13199" y="10601"/>
                    </a:lnTo>
                    <a:lnTo>
                      <a:pt x="13247" y="10563"/>
                    </a:lnTo>
                    <a:lnTo>
                      <a:pt x="13285" y="10516"/>
                    </a:lnTo>
                    <a:lnTo>
                      <a:pt x="13313" y="10497"/>
                    </a:lnTo>
                    <a:lnTo>
                      <a:pt x="13342" y="10487"/>
                    </a:lnTo>
                    <a:lnTo>
                      <a:pt x="13370" y="10468"/>
                    </a:lnTo>
                    <a:lnTo>
                      <a:pt x="13399" y="10440"/>
                    </a:lnTo>
                    <a:lnTo>
                      <a:pt x="13418" y="10411"/>
                    </a:lnTo>
                    <a:lnTo>
                      <a:pt x="13427" y="10392"/>
                    </a:lnTo>
                    <a:lnTo>
                      <a:pt x="13427" y="10364"/>
                    </a:lnTo>
                    <a:lnTo>
                      <a:pt x="13427" y="10335"/>
                    </a:lnTo>
                    <a:lnTo>
                      <a:pt x="13418" y="10268"/>
                    </a:lnTo>
                    <a:lnTo>
                      <a:pt x="13408" y="10230"/>
                    </a:lnTo>
                    <a:lnTo>
                      <a:pt x="13408" y="10202"/>
                    </a:lnTo>
                    <a:lnTo>
                      <a:pt x="13389" y="10202"/>
                    </a:lnTo>
                    <a:lnTo>
                      <a:pt x="13361" y="10154"/>
                    </a:lnTo>
                    <a:lnTo>
                      <a:pt x="13323" y="10135"/>
                    </a:lnTo>
                    <a:lnTo>
                      <a:pt x="13313" y="10135"/>
                    </a:lnTo>
                    <a:lnTo>
                      <a:pt x="13199" y="10107"/>
                    </a:lnTo>
                    <a:lnTo>
                      <a:pt x="12847" y="10145"/>
                    </a:lnTo>
                    <a:lnTo>
                      <a:pt x="12619" y="10135"/>
                    </a:lnTo>
                    <a:lnTo>
                      <a:pt x="12390" y="10173"/>
                    </a:lnTo>
                    <a:lnTo>
                      <a:pt x="12323" y="10173"/>
                    </a:lnTo>
                    <a:lnTo>
                      <a:pt x="12152" y="10135"/>
                    </a:lnTo>
                    <a:lnTo>
                      <a:pt x="11991" y="10135"/>
                    </a:lnTo>
                    <a:lnTo>
                      <a:pt x="11962" y="10126"/>
                    </a:lnTo>
                    <a:lnTo>
                      <a:pt x="11933" y="10126"/>
                    </a:lnTo>
                    <a:lnTo>
                      <a:pt x="11905" y="10107"/>
                    </a:lnTo>
                    <a:lnTo>
                      <a:pt x="11848" y="10068"/>
                    </a:lnTo>
                    <a:lnTo>
                      <a:pt x="11829" y="10059"/>
                    </a:lnTo>
                    <a:lnTo>
                      <a:pt x="11810" y="10050"/>
                    </a:lnTo>
                    <a:lnTo>
                      <a:pt x="11772" y="9992"/>
                    </a:lnTo>
                    <a:lnTo>
                      <a:pt x="11752" y="9983"/>
                    </a:lnTo>
                    <a:lnTo>
                      <a:pt x="11695" y="9964"/>
                    </a:lnTo>
                    <a:lnTo>
                      <a:pt x="11581" y="9935"/>
                    </a:lnTo>
                    <a:lnTo>
                      <a:pt x="11534" y="9916"/>
                    </a:lnTo>
                    <a:lnTo>
                      <a:pt x="11477" y="9878"/>
                    </a:lnTo>
                    <a:lnTo>
                      <a:pt x="11458" y="9859"/>
                    </a:lnTo>
                    <a:lnTo>
                      <a:pt x="11429" y="9850"/>
                    </a:lnTo>
                    <a:lnTo>
                      <a:pt x="11420" y="9850"/>
                    </a:lnTo>
                    <a:lnTo>
                      <a:pt x="11400" y="9840"/>
                    </a:lnTo>
                    <a:lnTo>
                      <a:pt x="11382" y="9811"/>
                    </a:lnTo>
                    <a:lnTo>
                      <a:pt x="11372" y="9773"/>
                    </a:lnTo>
                    <a:lnTo>
                      <a:pt x="11362" y="9697"/>
                    </a:lnTo>
                    <a:lnTo>
                      <a:pt x="11353" y="9669"/>
                    </a:lnTo>
                    <a:lnTo>
                      <a:pt x="11334" y="9650"/>
                    </a:lnTo>
                    <a:lnTo>
                      <a:pt x="11277" y="9640"/>
                    </a:lnTo>
                    <a:lnTo>
                      <a:pt x="11191" y="9602"/>
                    </a:lnTo>
                    <a:lnTo>
                      <a:pt x="11143" y="9574"/>
                    </a:lnTo>
                    <a:lnTo>
                      <a:pt x="10963" y="9393"/>
                    </a:lnTo>
                    <a:lnTo>
                      <a:pt x="10906" y="9298"/>
                    </a:lnTo>
                    <a:lnTo>
                      <a:pt x="10858" y="9260"/>
                    </a:lnTo>
                    <a:lnTo>
                      <a:pt x="10763" y="9193"/>
                    </a:lnTo>
                    <a:lnTo>
                      <a:pt x="10668" y="9107"/>
                    </a:lnTo>
                    <a:lnTo>
                      <a:pt x="10468" y="8870"/>
                    </a:lnTo>
                    <a:lnTo>
                      <a:pt x="10458" y="8841"/>
                    </a:lnTo>
                    <a:lnTo>
                      <a:pt x="10449" y="8812"/>
                    </a:lnTo>
                    <a:lnTo>
                      <a:pt x="10363" y="8679"/>
                    </a:lnTo>
                    <a:lnTo>
                      <a:pt x="10335" y="8612"/>
                    </a:lnTo>
                    <a:lnTo>
                      <a:pt x="10287" y="8489"/>
                    </a:lnTo>
                    <a:lnTo>
                      <a:pt x="10230" y="8289"/>
                    </a:lnTo>
                    <a:lnTo>
                      <a:pt x="10173" y="8089"/>
                    </a:lnTo>
                    <a:lnTo>
                      <a:pt x="10154" y="7927"/>
                    </a:lnTo>
                    <a:lnTo>
                      <a:pt x="10135" y="7861"/>
                    </a:lnTo>
                    <a:lnTo>
                      <a:pt x="10087" y="7756"/>
                    </a:lnTo>
                    <a:lnTo>
                      <a:pt x="10068" y="7727"/>
                    </a:lnTo>
                    <a:lnTo>
                      <a:pt x="10059" y="7718"/>
                    </a:lnTo>
                    <a:lnTo>
                      <a:pt x="10049" y="7642"/>
                    </a:lnTo>
                    <a:lnTo>
                      <a:pt x="10049" y="7632"/>
                    </a:lnTo>
                    <a:lnTo>
                      <a:pt x="10030" y="7594"/>
                    </a:lnTo>
                    <a:lnTo>
                      <a:pt x="9821" y="7080"/>
                    </a:lnTo>
                    <a:lnTo>
                      <a:pt x="9840" y="7052"/>
                    </a:lnTo>
                    <a:lnTo>
                      <a:pt x="9821" y="7023"/>
                    </a:lnTo>
                    <a:lnTo>
                      <a:pt x="9802" y="7004"/>
                    </a:lnTo>
                    <a:lnTo>
                      <a:pt x="9773" y="6994"/>
                    </a:lnTo>
                    <a:lnTo>
                      <a:pt x="9754" y="6985"/>
                    </a:lnTo>
                    <a:lnTo>
                      <a:pt x="9745" y="6956"/>
                    </a:lnTo>
                    <a:lnTo>
                      <a:pt x="9725" y="6918"/>
                    </a:lnTo>
                    <a:lnTo>
                      <a:pt x="9697" y="6909"/>
                    </a:lnTo>
                    <a:lnTo>
                      <a:pt x="9687" y="6899"/>
                    </a:lnTo>
                    <a:lnTo>
                      <a:pt x="9687" y="6890"/>
                    </a:lnTo>
                    <a:lnTo>
                      <a:pt x="9687" y="6880"/>
                    </a:lnTo>
                    <a:lnTo>
                      <a:pt x="9678" y="6880"/>
                    </a:lnTo>
                    <a:lnTo>
                      <a:pt x="9669" y="6880"/>
                    </a:lnTo>
                    <a:lnTo>
                      <a:pt x="9659" y="6890"/>
                    </a:lnTo>
                    <a:lnTo>
                      <a:pt x="9649" y="6899"/>
                    </a:lnTo>
                    <a:lnTo>
                      <a:pt x="9640" y="6918"/>
                    </a:lnTo>
                    <a:lnTo>
                      <a:pt x="9621" y="6918"/>
                    </a:lnTo>
                    <a:lnTo>
                      <a:pt x="9583" y="6899"/>
                    </a:lnTo>
                    <a:lnTo>
                      <a:pt x="9516" y="6880"/>
                    </a:lnTo>
                    <a:lnTo>
                      <a:pt x="9507" y="6861"/>
                    </a:lnTo>
                    <a:lnTo>
                      <a:pt x="9478" y="6852"/>
                    </a:lnTo>
                    <a:lnTo>
                      <a:pt x="9316" y="6747"/>
                    </a:lnTo>
                    <a:lnTo>
                      <a:pt x="8888" y="6366"/>
                    </a:lnTo>
                    <a:lnTo>
                      <a:pt x="8879" y="6357"/>
                    </a:lnTo>
                    <a:lnTo>
                      <a:pt x="8859" y="6338"/>
                    </a:lnTo>
                    <a:lnTo>
                      <a:pt x="8764" y="6300"/>
                    </a:lnTo>
                    <a:lnTo>
                      <a:pt x="8717" y="6252"/>
                    </a:lnTo>
                    <a:lnTo>
                      <a:pt x="8688" y="6233"/>
                    </a:lnTo>
                    <a:lnTo>
                      <a:pt x="8622" y="6224"/>
                    </a:lnTo>
                    <a:lnTo>
                      <a:pt x="8612" y="6224"/>
                    </a:lnTo>
                    <a:lnTo>
                      <a:pt x="8555" y="6205"/>
                    </a:lnTo>
                    <a:lnTo>
                      <a:pt x="8527" y="6186"/>
                    </a:lnTo>
                    <a:lnTo>
                      <a:pt x="8488" y="6157"/>
                    </a:lnTo>
                    <a:lnTo>
                      <a:pt x="8441" y="6109"/>
                    </a:lnTo>
                    <a:lnTo>
                      <a:pt x="8365" y="6005"/>
                    </a:lnTo>
                    <a:lnTo>
                      <a:pt x="8326" y="5986"/>
                    </a:lnTo>
                    <a:lnTo>
                      <a:pt x="8279" y="5948"/>
                    </a:lnTo>
                    <a:lnTo>
                      <a:pt x="8231" y="5900"/>
                    </a:lnTo>
                    <a:lnTo>
                      <a:pt x="8203" y="5843"/>
                    </a:lnTo>
                    <a:lnTo>
                      <a:pt x="8146" y="5786"/>
                    </a:lnTo>
                    <a:lnTo>
                      <a:pt x="8108" y="5738"/>
                    </a:lnTo>
                    <a:lnTo>
                      <a:pt x="8079" y="5681"/>
                    </a:lnTo>
                    <a:lnTo>
                      <a:pt x="8051" y="5605"/>
                    </a:lnTo>
                    <a:lnTo>
                      <a:pt x="8041" y="5567"/>
                    </a:lnTo>
                    <a:lnTo>
                      <a:pt x="8041" y="5529"/>
                    </a:lnTo>
                    <a:lnTo>
                      <a:pt x="8032" y="5520"/>
                    </a:lnTo>
                    <a:lnTo>
                      <a:pt x="8012" y="5491"/>
                    </a:lnTo>
                    <a:lnTo>
                      <a:pt x="8012" y="5481"/>
                    </a:lnTo>
                    <a:lnTo>
                      <a:pt x="8003" y="5462"/>
                    </a:lnTo>
                    <a:lnTo>
                      <a:pt x="8003" y="5415"/>
                    </a:lnTo>
                    <a:lnTo>
                      <a:pt x="7956" y="5215"/>
                    </a:lnTo>
                    <a:lnTo>
                      <a:pt x="7956" y="5129"/>
                    </a:lnTo>
                    <a:lnTo>
                      <a:pt x="7965" y="4987"/>
                    </a:lnTo>
                    <a:lnTo>
                      <a:pt x="7956" y="4967"/>
                    </a:lnTo>
                    <a:lnTo>
                      <a:pt x="7946" y="4958"/>
                    </a:lnTo>
                    <a:lnTo>
                      <a:pt x="7936" y="4920"/>
                    </a:lnTo>
                    <a:lnTo>
                      <a:pt x="7917" y="4863"/>
                    </a:lnTo>
                    <a:lnTo>
                      <a:pt x="7908" y="4777"/>
                    </a:lnTo>
                    <a:lnTo>
                      <a:pt x="7917" y="4701"/>
                    </a:lnTo>
                    <a:lnTo>
                      <a:pt x="7956" y="4558"/>
                    </a:lnTo>
                    <a:lnTo>
                      <a:pt x="7936" y="4558"/>
                    </a:lnTo>
                    <a:lnTo>
                      <a:pt x="7936" y="4549"/>
                    </a:lnTo>
                    <a:lnTo>
                      <a:pt x="7974" y="4520"/>
                    </a:lnTo>
                    <a:lnTo>
                      <a:pt x="7984" y="4520"/>
                    </a:lnTo>
                    <a:lnTo>
                      <a:pt x="8012" y="4539"/>
                    </a:lnTo>
                    <a:lnTo>
                      <a:pt x="8051" y="4568"/>
                    </a:lnTo>
                    <a:lnTo>
                      <a:pt x="8060" y="4596"/>
                    </a:lnTo>
                    <a:lnTo>
                      <a:pt x="8089" y="4615"/>
                    </a:lnTo>
                    <a:lnTo>
                      <a:pt x="8117" y="4615"/>
                    </a:lnTo>
                    <a:lnTo>
                      <a:pt x="8146" y="4596"/>
                    </a:lnTo>
                    <a:lnTo>
                      <a:pt x="8155" y="4558"/>
                    </a:lnTo>
                    <a:lnTo>
                      <a:pt x="8146" y="4558"/>
                    </a:lnTo>
                    <a:lnTo>
                      <a:pt x="8127" y="4549"/>
                    </a:lnTo>
                    <a:lnTo>
                      <a:pt x="8117" y="4549"/>
                    </a:lnTo>
                    <a:lnTo>
                      <a:pt x="8117" y="4539"/>
                    </a:lnTo>
                    <a:lnTo>
                      <a:pt x="8136" y="4530"/>
                    </a:lnTo>
                    <a:lnTo>
                      <a:pt x="8146" y="4520"/>
                    </a:lnTo>
                    <a:lnTo>
                      <a:pt x="8146" y="4501"/>
                    </a:lnTo>
                    <a:lnTo>
                      <a:pt x="8108" y="4482"/>
                    </a:lnTo>
                    <a:lnTo>
                      <a:pt x="8108" y="4463"/>
                    </a:lnTo>
                    <a:lnTo>
                      <a:pt x="8127" y="4434"/>
                    </a:lnTo>
                    <a:lnTo>
                      <a:pt x="8127" y="4425"/>
                    </a:lnTo>
                    <a:lnTo>
                      <a:pt x="8146" y="4406"/>
                    </a:lnTo>
                    <a:lnTo>
                      <a:pt x="8155" y="4396"/>
                    </a:lnTo>
                    <a:lnTo>
                      <a:pt x="8174" y="4406"/>
                    </a:lnTo>
                    <a:lnTo>
                      <a:pt x="8184" y="4425"/>
                    </a:lnTo>
                    <a:lnTo>
                      <a:pt x="8174" y="4444"/>
                    </a:lnTo>
                    <a:lnTo>
                      <a:pt x="8155" y="4492"/>
                    </a:lnTo>
                    <a:lnTo>
                      <a:pt x="8165" y="4511"/>
                    </a:lnTo>
                    <a:lnTo>
                      <a:pt x="8174" y="4530"/>
                    </a:lnTo>
                    <a:lnTo>
                      <a:pt x="8184" y="4549"/>
                    </a:lnTo>
                    <a:lnTo>
                      <a:pt x="8184" y="4558"/>
                    </a:lnTo>
                    <a:lnTo>
                      <a:pt x="8222" y="4511"/>
                    </a:lnTo>
                    <a:lnTo>
                      <a:pt x="8241" y="4482"/>
                    </a:lnTo>
                    <a:lnTo>
                      <a:pt x="8250" y="4444"/>
                    </a:lnTo>
                    <a:lnTo>
                      <a:pt x="8250" y="4387"/>
                    </a:lnTo>
                    <a:lnTo>
                      <a:pt x="8260" y="4358"/>
                    </a:lnTo>
                    <a:lnTo>
                      <a:pt x="8269" y="4358"/>
                    </a:lnTo>
                    <a:lnTo>
                      <a:pt x="8279" y="4358"/>
                    </a:lnTo>
                    <a:lnTo>
                      <a:pt x="8279" y="4349"/>
                    </a:lnTo>
                    <a:lnTo>
                      <a:pt x="8288" y="4339"/>
                    </a:lnTo>
                    <a:lnTo>
                      <a:pt x="8298" y="4320"/>
                    </a:lnTo>
                    <a:lnTo>
                      <a:pt x="8298" y="4301"/>
                    </a:lnTo>
                    <a:lnTo>
                      <a:pt x="8308" y="4282"/>
                    </a:lnTo>
                    <a:lnTo>
                      <a:pt x="8308" y="4263"/>
                    </a:lnTo>
                    <a:lnTo>
                      <a:pt x="8298" y="4244"/>
                    </a:lnTo>
                    <a:lnTo>
                      <a:pt x="8288" y="4235"/>
                    </a:lnTo>
                    <a:lnTo>
                      <a:pt x="8260" y="4225"/>
                    </a:lnTo>
                    <a:lnTo>
                      <a:pt x="8241" y="4225"/>
                    </a:lnTo>
                    <a:lnTo>
                      <a:pt x="8241" y="4235"/>
                    </a:lnTo>
                    <a:lnTo>
                      <a:pt x="8250" y="4235"/>
                    </a:lnTo>
                    <a:lnTo>
                      <a:pt x="8260" y="4235"/>
                    </a:lnTo>
                    <a:lnTo>
                      <a:pt x="8241" y="4254"/>
                    </a:lnTo>
                    <a:lnTo>
                      <a:pt x="8212" y="4225"/>
                    </a:lnTo>
                    <a:lnTo>
                      <a:pt x="8184" y="4187"/>
                    </a:lnTo>
                    <a:lnTo>
                      <a:pt x="8165" y="4177"/>
                    </a:lnTo>
                    <a:lnTo>
                      <a:pt x="8155" y="4168"/>
                    </a:lnTo>
                    <a:lnTo>
                      <a:pt x="8136" y="4139"/>
                    </a:lnTo>
                    <a:lnTo>
                      <a:pt x="8136" y="4121"/>
                    </a:lnTo>
                    <a:lnTo>
                      <a:pt x="8127" y="4111"/>
                    </a:lnTo>
                    <a:lnTo>
                      <a:pt x="8098" y="4092"/>
                    </a:lnTo>
                    <a:lnTo>
                      <a:pt x="8079" y="4073"/>
                    </a:lnTo>
                    <a:lnTo>
                      <a:pt x="8098" y="4101"/>
                    </a:lnTo>
                    <a:lnTo>
                      <a:pt x="8098" y="4130"/>
                    </a:lnTo>
                    <a:lnTo>
                      <a:pt x="8098" y="4159"/>
                    </a:lnTo>
                    <a:lnTo>
                      <a:pt x="8079" y="4187"/>
                    </a:lnTo>
                    <a:lnTo>
                      <a:pt x="8060" y="4159"/>
                    </a:lnTo>
                    <a:lnTo>
                      <a:pt x="8070" y="4149"/>
                    </a:lnTo>
                    <a:lnTo>
                      <a:pt x="8079" y="4149"/>
                    </a:lnTo>
                    <a:lnTo>
                      <a:pt x="8089" y="4139"/>
                    </a:lnTo>
                    <a:lnTo>
                      <a:pt x="8089" y="4130"/>
                    </a:lnTo>
                    <a:lnTo>
                      <a:pt x="8070" y="4101"/>
                    </a:lnTo>
                    <a:lnTo>
                      <a:pt x="8051" y="4073"/>
                    </a:lnTo>
                    <a:lnTo>
                      <a:pt x="8041" y="4044"/>
                    </a:lnTo>
                    <a:lnTo>
                      <a:pt x="8012" y="4025"/>
                    </a:lnTo>
                    <a:lnTo>
                      <a:pt x="8012" y="4035"/>
                    </a:lnTo>
                    <a:lnTo>
                      <a:pt x="8012" y="4044"/>
                    </a:lnTo>
                    <a:lnTo>
                      <a:pt x="8022" y="4044"/>
                    </a:lnTo>
                    <a:lnTo>
                      <a:pt x="7994" y="4054"/>
                    </a:lnTo>
                    <a:lnTo>
                      <a:pt x="7974" y="4035"/>
                    </a:lnTo>
                    <a:lnTo>
                      <a:pt x="7974" y="3997"/>
                    </a:lnTo>
                    <a:lnTo>
                      <a:pt x="7994" y="3949"/>
                    </a:lnTo>
                    <a:lnTo>
                      <a:pt x="7994" y="3959"/>
                    </a:lnTo>
                    <a:lnTo>
                      <a:pt x="7994" y="3978"/>
                    </a:lnTo>
                    <a:lnTo>
                      <a:pt x="7994" y="3997"/>
                    </a:lnTo>
                    <a:lnTo>
                      <a:pt x="8003" y="3997"/>
                    </a:lnTo>
                    <a:lnTo>
                      <a:pt x="8022" y="4006"/>
                    </a:lnTo>
                    <a:lnTo>
                      <a:pt x="8012" y="3930"/>
                    </a:lnTo>
                    <a:lnTo>
                      <a:pt x="8012" y="3863"/>
                    </a:lnTo>
                    <a:lnTo>
                      <a:pt x="8003" y="3835"/>
                    </a:lnTo>
                    <a:lnTo>
                      <a:pt x="7984" y="3807"/>
                    </a:lnTo>
                    <a:lnTo>
                      <a:pt x="7974" y="3778"/>
                    </a:lnTo>
                    <a:lnTo>
                      <a:pt x="7994" y="3749"/>
                    </a:lnTo>
                    <a:lnTo>
                      <a:pt x="7974" y="3759"/>
                    </a:lnTo>
                    <a:lnTo>
                      <a:pt x="7946" y="3787"/>
                    </a:lnTo>
                    <a:lnTo>
                      <a:pt x="7927" y="3807"/>
                    </a:lnTo>
                    <a:lnTo>
                      <a:pt x="7936" y="3816"/>
                    </a:lnTo>
                    <a:lnTo>
                      <a:pt x="7908" y="3816"/>
                    </a:lnTo>
                    <a:lnTo>
                      <a:pt x="7879" y="3797"/>
                    </a:lnTo>
                    <a:lnTo>
                      <a:pt x="7870" y="3778"/>
                    </a:lnTo>
                    <a:lnTo>
                      <a:pt x="7879" y="3749"/>
                    </a:lnTo>
                    <a:lnTo>
                      <a:pt x="7860" y="3740"/>
                    </a:lnTo>
                    <a:lnTo>
                      <a:pt x="7860" y="3721"/>
                    </a:lnTo>
                    <a:lnTo>
                      <a:pt x="7860" y="3711"/>
                    </a:lnTo>
                    <a:lnTo>
                      <a:pt x="7879" y="3711"/>
                    </a:lnTo>
                    <a:lnTo>
                      <a:pt x="7870" y="3673"/>
                    </a:lnTo>
                    <a:lnTo>
                      <a:pt x="7870" y="3645"/>
                    </a:lnTo>
                    <a:lnTo>
                      <a:pt x="7870" y="3626"/>
                    </a:lnTo>
                    <a:lnTo>
                      <a:pt x="7841" y="3616"/>
                    </a:lnTo>
                    <a:lnTo>
                      <a:pt x="7841" y="3635"/>
                    </a:lnTo>
                    <a:lnTo>
                      <a:pt x="7841" y="3664"/>
                    </a:lnTo>
                    <a:lnTo>
                      <a:pt x="7832" y="3683"/>
                    </a:lnTo>
                    <a:lnTo>
                      <a:pt x="7813" y="3692"/>
                    </a:lnTo>
                    <a:lnTo>
                      <a:pt x="7794" y="3683"/>
                    </a:lnTo>
                    <a:lnTo>
                      <a:pt x="7784" y="3645"/>
                    </a:lnTo>
                    <a:lnTo>
                      <a:pt x="7765" y="3626"/>
                    </a:lnTo>
                    <a:lnTo>
                      <a:pt x="7775" y="3588"/>
                    </a:lnTo>
                    <a:lnTo>
                      <a:pt x="7794" y="3578"/>
                    </a:lnTo>
                    <a:lnTo>
                      <a:pt x="7803" y="3588"/>
                    </a:lnTo>
                    <a:lnTo>
                      <a:pt x="7822" y="3597"/>
                    </a:lnTo>
                    <a:lnTo>
                      <a:pt x="7851" y="3597"/>
                    </a:lnTo>
                    <a:lnTo>
                      <a:pt x="7860" y="3578"/>
                    </a:lnTo>
                    <a:lnTo>
                      <a:pt x="7870" y="3559"/>
                    </a:lnTo>
                    <a:lnTo>
                      <a:pt x="7889" y="3530"/>
                    </a:lnTo>
                    <a:lnTo>
                      <a:pt x="7870" y="3502"/>
                    </a:lnTo>
                    <a:lnTo>
                      <a:pt x="7879" y="3492"/>
                    </a:lnTo>
                    <a:lnTo>
                      <a:pt x="7898" y="3492"/>
                    </a:lnTo>
                    <a:lnTo>
                      <a:pt x="7908" y="3492"/>
                    </a:lnTo>
                    <a:lnTo>
                      <a:pt x="7908" y="3473"/>
                    </a:lnTo>
                    <a:lnTo>
                      <a:pt x="7908" y="3454"/>
                    </a:lnTo>
                    <a:lnTo>
                      <a:pt x="7908" y="3445"/>
                    </a:lnTo>
                    <a:lnTo>
                      <a:pt x="7927" y="3416"/>
                    </a:lnTo>
                    <a:lnTo>
                      <a:pt x="7908" y="3407"/>
                    </a:lnTo>
                    <a:lnTo>
                      <a:pt x="7908" y="3388"/>
                    </a:lnTo>
                    <a:lnTo>
                      <a:pt x="7908" y="3369"/>
                    </a:lnTo>
                    <a:lnTo>
                      <a:pt x="7927" y="3350"/>
                    </a:lnTo>
                    <a:lnTo>
                      <a:pt x="7917" y="3350"/>
                    </a:lnTo>
                    <a:lnTo>
                      <a:pt x="7917" y="3340"/>
                    </a:lnTo>
                    <a:lnTo>
                      <a:pt x="7946" y="3283"/>
                    </a:lnTo>
                    <a:lnTo>
                      <a:pt x="7994" y="3236"/>
                    </a:lnTo>
                    <a:lnTo>
                      <a:pt x="8051" y="3197"/>
                    </a:lnTo>
                    <a:lnTo>
                      <a:pt x="8098" y="3207"/>
                    </a:lnTo>
                    <a:lnTo>
                      <a:pt x="8098" y="3226"/>
                    </a:lnTo>
                    <a:lnTo>
                      <a:pt x="8108" y="3226"/>
                    </a:lnTo>
                    <a:lnTo>
                      <a:pt x="8136" y="3226"/>
                    </a:lnTo>
                    <a:lnTo>
                      <a:pt x="8155" y="3216"/>
                    </a:lnTo>
                    <a:lnTo>
                      <a:pt x="8155" y="3207"/>
                    </a:lnTo>
                    <a:lnTo>
                      <a:pt x="8108" y="3188"/>
                    </a:lnTo>
                    <a:lnTo>
                      <a:pt x="8098" y="3169"/>
                    </a:lnTo>
                    <a:lnTo>
                      <a:pt x="8117" y="3131"/>
                    </a:lnTo>
                    <a:lnTo>
                      <a:pt x="8127" y="3178"/>
                    </a:lnTo>
                    <a:lnTo>
                      <a:pt x="8136" y="3178"/>
                    </a:lnTo>
                    <a:lnTo>
                      <a:pt x="8146" y="3169"/>
                    </a:lnTo>
                    <a:lnTo>
                      <a:pt x="8174" y="3188"/>
                    </a:lnTo>
                    <a:lnTo>
                      <a:pt x="8193" y="3188"/>
                    </a:lnTo>
                    <a:lnTo>
                      <a:pt x="8193" y="3178"/>
                    </a:lnTo>
                    <a:lnTo>
                      <a:pt x="8184" y="3150"/>
                    </a:lnTo>
                    <a:lnTo>
                      <a:pt x="8203" y="3112"/>
                    </a:lnTo>
                    <a:lnTo>
                      <a:pt x="8241" y="3083"/>
                    </a:lnTo>
                    <a:lnTo>
                      <a:pt x="8269" y="3064"/>
                    </a:lnTo>
                    <a:lnTo>
                      <a:pt x="8279" y="3093"/>
                    </a:lnTo>
                    <a:lnTo>
                      <a:pt x="8288" y="3112"/>
                    </a:lnTo>
                    <a:lnTo>
                      <a:pt x="8317" y="3140"/>
                    </a:lnTo>
                    <a:lnTo>
                      <a:pt x="8326" y="3140"/>
                    </a:lnTo>
                    <a:lnTo>
                      <a:pt x="8355" y="3112"/>
                    </a:lnTo>
                    <a:lnTo>
                      <a:pt x="8374" y="3102"/>
                    </a:lnTo>
                    <a:lnTo>
                      <a:pt x="8365" y="3131"/>
                    </a:lnTo>
                    <a:lnTo>
                      <a:pt x="8346" y="3150"/>
                    </a:lnTo>
                    <a:lnTo>
                      <a:pt x="8326" y="3159"/>
                    </a:lnTo>
                    <a:lnTo>
                      <a:pt x="8308" y="3159"/>
                    </a:lnTo>
                    <a:lnTo>
                      <a:pt x="8288" y="3178"/>
                    </a:lnTo>
                    <a:lnTo>
                      <a:pt x="8288" y="3197"/>
                    </a:lnTo>
                    <a:lnTo>
                      <a:pt x="8279" y="3226"/>
                    </a:lnTo>
                    <a:lnTo>
                      <a:pt x="8250" y="3226"/>
                    </a:lnTo>
                    <a:lnTo>
                      <a:pt x="8250" y="3216"/>
                    </a:lnTo>
                    <a:lnTo>
                      <a:pt x="8269" y="3216"/>
                    </a:lnTo>
                    <a:lnTo>
                      <a:pt x="8269" y="3207"/>
                    </a:lnTo>
                    <a:lnTo>
                      <a:pt x="8260" y="3197"/>
                    </a:lnTo>
                    <a:lnTo>
                      <a:pt x="8260" y="3207"/>
                    </a:lnTo>
                    <a:lnTo>
                      <a:pt x="8260" y="3197"/>
                    </a:lnTo>
                    <a:lnTo>
                      <a:pt x="8241" y="3207"/>
                    </a:lnTo>
                    <a:lnTo>
                      <a:pt x="8231" y="3207"/>
                    </a:lnTo>
                    <a:lnTo>
                      <a:pt x="8212" y="3207"/>
                    </a:lnTo>
                    <a:lnTo>
                      <a:pt x="8231" y="3226"/>
                    </a:lnTo>
                    <a:lnTo>
                      <a:pt x="8222" y="3236"/>
                    </a:lnTo>
                    <a:lnTo>
                      <a:pt x="8212" y="3245"/>
                    </a:lnTo>
                    <a:lnTo>
                      <a:pt x="8212" y="3236"/>
                    </a:lnTo>
                    <a:lnTo>
                      <a:pt x="8203" y="3216"/>
                    </a:lnTo>
                    <a:lnTo>
                      <a:pt x="8193" y="3216"/>
                    </a:lnTo>
                    <a:lnTo>
                      <a:pt x="8193" y="3236"/>
                    </a:lnTo>
                    <a:lnTo>
                      <a:pt x="8184" y="3245"/>
                    </a:lnTo>
                    <a:lnTo>
                      <a:pt x="8174" y="3245"/>
                    </a:lnTo>
                    <a:lnTo>
                      <a:pt x="8165" y="3245"/>
                    </a:lnTo>
                    <a:lnTo>
                      <a:pt x="8174" y="3264"/>
                    </a:lnTo>
                    <a:lnTo>
                      <a:pt x="8165" y="3283"/>
                    </a:lnTo>
                    <a:lnTo>
                      <a:pt x="8146" y="3312"/>
                    </a:lnTo>
                    <a:lnTo>
                      <a:pt x="8136" y="3340"/>
                    </a:lnTo>
                    <a:lnTo>
                      <a:pt x="8155" y="3340"/>
                    </a:lnTo>
                    <a:lnTo>
                      <a:pt x="8193" y="3312"/>
                    </a:lnTo>
                    <a:lnTo>
                      <a:pt x="8241" y="3302"/>
                    </a:lnTo>
                    <a:lnTo>
                      <a:pt x="8260" y="3292"/>
                    </a:lnTo>
                    <a:lnTo>
                      <a:pt x="8279" y="3274"/>
                    </a:lnTo>
                    <a:lnTo>
                      <a:pt x="8422" y="3216"/>
                    </a:lnTo>
                    <a:lnTo>
                      <a:pt x="8650" y="3102"/>
                    </a:lnTo>
                    <a:lnTo>
                      <a:pt x="8879" y="2959"/>
                    </a:lnTo>
                    <a:lnTo>
                      <a:pt x="8936" y="2940"/>
                    </a:lnTo>
                    <a:lnTo>
                      <a:pt x="9050" y="2940"/>
                    </a:lnTo>
                    <a:lnTo>
                      <a:pt x="9078" y="2931"/>
                    </a:lnTo>
                    <a:lnTo>
                      <a:pt x="9098" y="2912"/>
                    </a:lnTo>
                    <a:lnTo>
                      <a:pt x="9098" y="2902"/>
                    </a:lnTo>
                    <a:lnTo>
                      <a:pt x="9107" y="2874"/>
                    </a:lnTo>
                    <a:lnTo>
                      <a:pt x="9154" y="2836"/>
                    </a:lnTo>
                    <a:lnTo>
                      <a:pt x="9174" y="2807"/>
                    </a:lnTo>
                    <a:lnTo>
                      <a:pt x="9116" y="2826"/>
                    </a:lnTo>
                    <a:lnTo>
                      <a:pt x="9088" y="2836"/>
                    </a:lnTo>
                    <a:lnTo>
                      <a:pt x="9069" y="2817"/>
                    </a:lnTo>
                    <a:lnTo>
                      <a:pt x="9059" y="2788"/>
                    </a:lnTo>
                    <a:lnTo>
                      <a:pt x="9078" y="2760"/>
                    </a:lnTo>
                    <a:lnTo>
                      <a:pt x="9098" y="2741"/>
                    </a:lnTo>
                    <a:lnTo>
                      <a:pt x="9136" y="2741"/>
                    </a:lnTo>
                    <a:lnTo>
                      <a:pt x="9136" y="2721"/>
                    </a:lnTo>
                    <a:lnTo>
                      <a:pt x="9116" y="2712"/>
                    </a:lnTo>
                    <a:lnTo>
                      <a:pt x="9116" y="2693"/>
                    </a:lnTo>
                    <a:lnTo>
                      <a:pt x="9116" y="2674"/>
                    </a:lnTo>
                    <a:lnTo>
                      <a:pt x="9126" y="2664"/>
                    </a:lnTo>
                    <a:lnTo>
                      <a:pt x="9145" y="2674"/>
                    </a:lnTo>
                    <a:lnTo>
                      <a:pt x="9154" y="2703"/>
                    </a:lnTo>
                    <a:lnTo>
                      <a:pt x="9174" y="2712"/>
                    </a:lnTo>
                    <a:lnTo>
                      <a:pt x="9183" y="2703"/>
                    </a:lnTo>
                    <a:lnTo>
                      <a:pt x="9202" y="2674"/>
                    </a:lnTo>
                    <a:lnTo>
                      <a:pt x="9250" y="2655"/>
                    </a:lnTo>
                    <a:lnTo>
                      <a:pt x="9259" y="2655"/>
                    </a:lnTo>
                    <a:lnTo>
                      <a:pt x="9269" y="2655"/>
                    </a:lnTo>
                    <a:lnTo>
                      <a:pt x="9307" y="2693"/>
                    </a:lnTo>
                    <a:lnTo>
                      <a:pt x="9316" y="2703"/>
                    </a:lnTo>
                    <a:lnTo>
                      <a:pt x="9450" y="2731"/>
                    </a:lnTo>
                    <a:lnTo>
                      <a:pt x="9478" y="2721"/>
                    </a:lnTo>
                    <a:lnTo>
                      <a:pt x="9497" y="2750"/>
                    </a:lnTo>
                    <a:lnTo>
                      <a:pt x="9554" y="2760"/>
                    </a:lnTo>
                    <a:lnTo>
                      <a:pt x="9564" y="2798"/>
                    </a:lnTo>
                    <a:lnTo>
                      <a:pt x="9554" y="2817"/>
                    </a:lnTo>
                    <a:lnTo>
                      <a:pt x="9535" y="2826"/>
                    </a:lnTo>
                    <a:lnTo>
                      <a:pt x="9507" y="2836"/>
                    </a:lnTo>
                    <a:lnTo>
                      <a:pt x="9488" y="2845"/>
                    </a:lnTo>
                    <a:lnTo>
                      <a:pt x="9526" y="2864"/>
                    </a:lnTo>
                    <a:lnTo>
                      <a:pt x="9564" y="2845"/>
                    </a:lnTo>
                    <a:lnTo>
                      <a:pt x="9592" y="2826"/>
                    </a:lnTo>
                    <a:lnTo>
                      <a:pt x="9621" y="2798"/>
                    </a:lnTo>
                    <a:lnTo>
                      <a:pt x="9630" y="2788"/>
                    </a:lnTo>
                    <a:lnTo>
                      <a:pt x="9669" y="2779"/>
                    </a:lnTo>
                    <a:lnTo>
                      <a:pt x="9678" y="2769"/>
                    </a:lnTo>
                    <a:lnTo>
                      <a:pt x="9687" y="2760"/>
                    </a:lnTo>
                    <a:lnTo>
                      <a:pt x="9735" y="2741"/>
                    </a:lnTo>
                    <a:lnTo>
                      <a:pt x="9697" y="2731"/>
                    </a:lnTo>
                    <a:lnTo>
                      <a:pt x="9697" y="2693"/>
                    </a:lnTo>
                    <a:lnTo>
                      <a:pt x="9707" y="2645"/>
                    </a:lnTo>
                    <a:lnTo>
                      <a:pt x="9735" y="2626"/>
                    </a:lnTo>
                    <a:lnTo>
                      <a:pt x="9764" y="2636"/>
                    </a:lnTo>
                    <a:lnTo>
                      <a:pt x="9840" y="2664"/>
                    </a:lnTo>
                    <a:lnTo>
                      <a:pt x="9868" y="2683"/>
                    </a:lnTo>
                    <a:lnTo>
                      <a:pt x="9982" y="2807"/>
                    </a:lnTo>
                    <a:lnTo>
                      <a:pt x="9992" y="2826"/>
                    </a:lnTo>
                    <a:lnTo>
                      <a:pt x="10021" y="2864"/>
                    </a:lnTo>
                    <a:lnTo>
                      <a:pt x="10021" y="2902"/>
                    </a:lnTo>
                    <a:lnTo>
                      <a:pt x="9992" y="2912"/>
                    </a:lnTo>
                    <a:lnTo>
                      <a:pt x="10049" y="2940"/>
                    </a:lnTo>
                    <a:lnTo>
                      <a:pt x="10059" y="2959"/>
                    </a:lnTo>
                    <a:lnTo>
                      <a:pt x="10078" y="2978"/>
                    </a:lnTo>
                    <a:lnTo>
                      <a:pt x="10097" y="2978"/>
                    </a:lnTo>
                    <a:lnTo>
                      <a:pt x="10059" y="2988"/>
                    </a:lnTo>
                    <a:lnTo>
                      <a:pt x="10021" y="2988"/>
                    </a:lnTo>
                    <a:lnTo>
                      <a:pt x="9982" y="2988"/>
                    </a:lnTo>
                    <a:lnTo>
                      <a:pt x="9963" y="3007"/>
                    </a:lnTo>
                    <a:lnTo>
                      <a:pt x="9954" y="3026"/>
                    </a:lnTo>
                    <a:lnTo>
                      <a:pt x="10030" y="3017"/>
                    </a:lnTo>
                    <a:lnTo>
                      <a:pt x="10078" y="3045"/>
                    </a:lnTo>
                    <a:lnTo>
                      <a:pt x="10144" y="3045"/>
                    </a:lnTo>
                    <a:lnTo>
                      <a:pt x="10173" y="3007"/>
                    </a:lnTo>
                    <a:lnTo>
                      <a:pt x="10201" y="2978"/>
                    </a:lnTo>
                    <a:lnTo>
                      <a:pt x="10211" y="2950"/>
                    </a:lnTo>
                    <a:lnTo>
                      <a:pt x="10211" y="2940"/>
                    </a:lnTo>
                    <a:lnTo>
                      <a:pt x="10201" y="2940"/>
                    </a:lnTo>
                    <a:lnTo>
                      <a:pt x="10182" y="2931"/>
                    </a:lnTo>
                    <a:lnTo>
                      <a:pt x="10163" y="2912"/>
                    </a:lnTo>
                    <a:lnTo>
                      <a:pt x="10049" y="2721"/>
                    </a:lnTo>
                    <a:lnTo>
                      <a:pt x="9954" y="2683"/>
                    </a:lnTo>
                    <a:lnTo>
                      <a:pt x="9944" y="2674"/>
                    </a:lnTo>
                    <a:lnTo>
                      <a:pt x="9887" y="2626"/>
                    </a:lnTo>
                    <a:lnTo>
                      <a:pt x="9859" y="2617"/>
                    </a:lnTo>
                    <a:lnTo>
                      <a:pt x="9811" y="2617"/>
                    </a:lnTo>
                    <a:lnTo>
                      <a:pt x="9773" y="2588"/>
                    </a:lnTo>
                    <a:lnTo>
                      <a:pt x="9764" y="2569"/>
                    </a:lnTo>
                    <a:lnTo>
                      <a:pt x="9754" y="2550"/>
                    </a:lnTo>
                    <a:lnTo>
                      <a:pt x="9754" y="2484"/>
                    </a:lnTo>
                    <a:lnTo>
                      <a:pt x="9802" y="2388"/>
                    </a:lnTo>
                    <a:lnTo>
                      <a:pt x="9811" y="2360"/>
                    </a:lnTo>
                    <a:lnTo>
                      <a:pt x="9821" y="2322"/>
                    </a:lnTo>
                    <a:lnTo>
                      <a:pt x="9830" y="2274"/>
                    </a:lnTo>
                    <a:lnTo>
                      <a:pt x="9811" y="2236"/>
                    </a:lnTo>
                    <a:lnTo>
                      <a:pt x="9802" y="2236"/>
                    </a:lnTo>
                    <a:lnTo>
                      <a:pt x="9764" y="2246"/>
                    </a:lnTo>
                    <a:lnTo>
                      <a:pt x="9716" y="2274"/>
                    </a:lnTo>
                    <a:lnTo>
                      <a:pt x="9678" y="2274"/>
                    </a:lnTo>
                    <a:lnTo>
                      <a:pt x="9640" y="2227"/>
                    </a:lnTo>
                    <a:lnTo>
                      <a:pt x="9630" y="2227"/>
                    </a:lnTo>
                    <a:lnTo>
                      <a:pt x="9630" y="2217"/>
                    </a:lnTo>
                    <a:lnTo>
                      <a:pt x="9611" y="2198"/>
                    </a:lnTo>
                    <a:lnTo>
                      <a:pt x="9630" y="2179"/>
                    </a:lnTo>
                    <a:lnTo>
                      <a:pt x="9640" y="2170"/>
                    </a:lnTo>
                    <a:lnTo>
                      <a:pt x="9649" y="2160"/>
                    </a:lnTo>
                    <a:lnTo>
                      <a:pt x="9649" y="2141"/>
                    </a:lnTo>
                    <a:lnTo>
                      <a:pt x="9649" y="2132"/>
                    </a:lnTo>
                    <a:lnTo>
                      <a:pt x="9640" y="2122"/>
                    </a:lnTo>
                    <a:lnTo>
                      <a:pt x="9669" y="2074"/>
                    </a:lnTo>
                    <a:lnTo>
                      <a:pt x="9697" y="2055"/>
                    </a:lnTo>
                    <a:lnTo>
                      <a:pt x="9821" y="1960"/>
                    </a:lnTo>
                    <a:lnTo>
                      <a:pt x="9868" y="1884"/>
                    </a:lnTo>
                    <a:lnTo>
                      <a:pt x="9859" y="1865"/>
                    </a:lnTo>
                    <a:lnTo>
                      <a:pt x="9849" y="1846"/>
                    </a:lnTo>
                    <a:lnTo>
                      <a:pt x="9840" y="1846"/>
                    </a:lnTo>
                    <a:lnTo>
                      <a:pt x="9821" y="1836"/>
                    </a:lnTo>
                    <a:lnTo>
                      <a:pt x="9783" y="1846"/>
                    </a:lnTo>
                    <a:lnTo>
                      <a:pt x="9745" y="1836"/>
                    </a:lnTo>
                    <a:lnTo>
                      <a:pt x="9707" y="1798"/>
                    </a:lnTo>
                    <a:lnTo>
                      <a:pt x="9678" y="1779"/>
                    </a:lnTo>
                    <a:lnTo>
                      <a:pt x="9640" y="1770"/>
                    </a:lnTo>
                    <a:lnTo>
                      <a:pt x="9621" y="1760"/>
                    </a:lnTo>
                    <a:lnTo>
                      <a:pt x="9573" y="1751"/>
                    </a:lnTo>
                    <a:lnTo>
                      <a:pt x="9554" y="1751"/>
                    </a:lnTo>
                    <a:lnTo>
                      <a:pt x="9573" y="1779"/>
                    </a:lnTo>
                    <a:lnTo>
                      <a:pt x="9535" y="1789"/>
                    </a:lnTo>
                    <a:lnTo>
                      <a:pt x="9526" y="1770"/>
                    </a:lnTo>
                    <a:lnTo>
                      <a:pt x="9516" y="1741"/>
                    </a:lnTo>
                    <a:lnTo>
                      <a:pt x="9497" y="1713"/>
                    </a:lnTo>
                    <a:lnTo>
                      <a:pt x="9488" y="1665"/>
                    </a:lnTo>
                    <a:lnTo>
                      <a:pt x="9488" y="1646"/>
                    </a:lnTo>
                    <a:lnTo>
                      <a:pt x="9468" y="1617"/>
                    </a:lnTo>
                    <a:lnTo>
                      <a:pt x="9507" y="1599"/>
                    </a:lnTo>
                    <a:lnTo>
                      <a:pt x="9516" y="1589"/>
                    </a:lnTo>
                    <a:lnTo>
                      <a:pt x="9535" y="1551"/>
                    </a:lnTo>
                    <a:lnTo>
                      <a:pt x="9554" y="1513"/>
                    </a:lnTo>
                    <a:lnTo>
                      <a:pt x="9573" y="1494"/>
                    </a:lnTo>
                    <a:lnTo>
                      <a:pt x="9583" y="1494"/>
                    </a:lnTo>
                    <a:lnTo>
                      <a:pt x="9602" y="1484"/>
                    </a:lnTo>
                    <a:lnTo>
                      <a:pt x="9640" y="1456"/>
                    </a:lnTo>
                    <a:lnTo>
                      <a:pt x="9707" y="1427"/>
                    </a:lnTo>
                    <a:lnTo>
                      <a:pt x="9735" y="1389"/>
                    </a:lnTo>
                    <a:lnTo>
                      <a:pt x="9764" y="1342"/>
                    </a:lnTo>
                    <a:lnTo>
                      <a:pt x="9802" y="1313"/>
                    </a:lnTo>
                    <a:lnTo>
                      <a:pt x="9849" y="1304"/>
                    </a:lnTo>
                    <a:lnTo>
                      <a:pt x="9887" y="1304"/>
                    </a:lnTo>
                    <a:lnTo>
                      <a:pt x="9906" y="1294"/>
                    </a:lnTo>
                    <a:lnTo>
                      <a:pt x="9925" y="1265"/>
                    </a:lnTo>
                    <a:lnTo>
                      <a:pt x="9925" y="1208"/>
                    </a:lnTo>
                    <a:lnTo>
                      <a:pt x="9935" y="1199"/>
                    </a:lnTo>
                    <a:lnTo>
                      <a:pt x="9944" y="1189"/>
                    </a:lnTo>
                    <a:lnTo>
                      <a:pt x="9944" y="1170"/>
                    </a:lnTo>
                    <a:lnTo>
                      <a:pt x="9944" y="1151"/>
                    </a:lnTo>
                    <a:lnTo>
                      <a:pt x="9925" y="1161"/>
                    </a:lnTo>
                    <a:lnTo>
                      <a:pt x="9897" y="1161"/>
                    </a:lnTo>
                    <a:lnTo>
                      <a:pt x="9725" y="1104"/>
                    </a:lnTo>
                    <a:lnTo>
                      <a:pt x="9669" y="1104"/>
                    </a:lnTo>
                    <a:lnTo>
                      <a:pt x="9659" y="1094"/>
                    </a:lnTo>
                    <a:lnTo>
                      <a:pt x="9640" y="1066"/>
                    </a:lnTo>
                    <a:lnTo>
                      <a:pt x="9630" y="1066"/>
                    </a:lnTo>
                    <a:lnTo>
                      <a:pt x="9545" y="1075"/>
                    </a:lnTo>
                    <a:lnTo>
                      <a:pt x="9488" y="1066"/>
                    </a:lnTo>
                    <a:lnTo>
                      <a:pt x="9345" y="1094"/>
                    </a:lnTo>
                    <a:lnTo>
                      <a:pt x="9288" y="1094"/>
                    </a:lnTo>
                    <a:lnTo>
                      <a:pt x="9259" y="1075"/>
                    </a:lnTo>
                    <a:lnTo>
                      <a:pt x="9164" y="1028"/>
                    </a:lnTo>
                    <a:lnTo>
                      <a:pt x="9050" y="999"/>
                    </a:lnTo>
                    <a:lnTo>
                      <a:pt x="8726" y="970"/>
                    </a:lnTo>
                    <a:lnTo>
                      <a:pt x="8641" y="923"/>
                    </a:lnTo>
                    <a:lnTo>
                      <a:pt x="8612" y="913"/>
                    </a:lnTo>
                    <a:lnTo>
                      <a:pt x="8593" y="904"/>
                    </a:lnTo>
                    <a:lnTo>
                      <a:pt x="8583" y="904"/>
                    </a:lnTo>
                    <a:lnTo>
                      <a:pt x="8565" y="913"/>
                    </a:lnTo>
                    <a:lnTo>
                      <a:pt x="8555" y="913"/>
                    </a:lnTo>
                    <a:lnTo>
                      <a:pt x="8536" y="913"/>
                    </a:lnTo>
                    <a:lnTo>
                      <a:pt x="8507" y="894"/>
                    </a:lnTo>
                    <a:lnTo>
                      <a:pt x="8498" y="885"/>
                    </a:lnTo>
                    <a:lnTo>
                      <a:pt x="8431" y="875"/>
                    </a:lnTo>
                    <a:lnTo>
                      <a:pt x="8346" y="885"/>
                    </a:lnTo>
                    <a:lnTo>
                      <a:pt x="8326" y="885"/>
                    </a:lnTo>
                    <a:lnTo>
                      <a:pt x="8308" y="875"/>
                    </a:lnTo>
                    <a:lnTo>
                      <a:pt x="8260" y="847"/>
                    </a:lnTo>
                    <a:lnTo>
                      <a:pt x="8222" y="837"/>
                    </a:lnTo>
                    <a:lnTo>
                      <a:pt x="8184" y="828"/>
                    </a:lnTo>
                    <a:lnTo>
                      <a:pt x="8127" y="809"/>
                    </a:lnTo>
                    <a:lnTo>
                      <a:pt x="8079" y="761"/>
                    </a:lnTo>
                    <a:lnTo>
                      <a:pt x="8051" y="704"/>
                    </a:lnTo>
                    <a:lnTo>
                      <a:pt x="8041" y="656"/>
                    </a:lnTo>
                    <a:lnTo>
                      <a:pt x="8022" y="637"/>
                    </a:lnTo>
                    <a:lnTo>
                      <a:pt x="7984" y="637"/>
                    </a:lnTo>
                    <a:lnTo>
                      <a:pt x="7956" y="628"/>
                    </a:lnTo>
                    <a:lnTo>
                      <a:pt x="7946" y="618"/>
                    </a:lnTo>
                    <a:lnTo>
                      <a:pt x="7936" y="609"/>
                    </a:lnTo>
                    <a:lnTo>
                      <a:pt x="7936" y="590"/>
                    </a:lnTo>
                    <a:lnTo>
                      <a:pt x="7936" y="571"/>
                    </a:lnTo>
                    <a:lnTo>
                      <a:pt x="7936" y="542"/>
                    </a:lnTo>
                    <a:lnTo>
                      <a:pt x="7946" y="533"/>
                    </a:lnTo>
                    <a:lnTo>
                      <a:pt x="7946" y="514"/>
                    </a:lnTo>
                    <a:lnTo>
                      <a:pt x="7946" y="485"/>
                    </a:lnTo>
                    <a:lnTo>
                      <a:pt x="7936" y="447"/>
                    </a:lnTo>
                    <a:lnTo>
                      <a:pt x="7908" y="428"/>
                    </a:lnTo>
                    <a:lnTo>
                      <a:pt x="7851" y="428"/>
                    </a:lnTo>
                    <a:lnTo>
                      <a:pt x="7832" y="419"/>
                    </a:lnTo>
                    <a:lnTo>
                      <a:pt x="7822" y="409"/>
                    </a:lnTo>
                    <a:lnTo>
                      <a:pt x="7822" y="399"/>
                    </a:lnTo>
                    <a:lnTo>
                      <a:pt x="7803" y="380"/>
                    </a:lnTo>
                    <a:lnTo>
                      <a:pt x="7784" y="371"/>
                    </a:lnTo>
                    <a:lnTo>
                      <a:pt x="7755" y="371"/>
                    </a:lnTo>
                    <a:lnTo>
                      <a:pt x="7737" y="361"/>
                    </a:lnTo>
                    <a:lnTo>
                      <a:pt x="7755" y="342"/>
                    </a:lnTo>
                    <a:lnTo>
                      <a:pt x="7755" y="323"/>
                    </a:lnTo>
                    <a:lnTo>
                      <a:pt x="7746" y="304"/>
                    </a:lnTo>
                    <a:lnTo>
                      <a:pt x="7737" y="276"/>
                    </a:lnTo>
                    <a:lnTo>
                      <a:pt x="7737" y="228"/>
                    </a:lnTo>
                    <a:lnTo>
                      <a:pt x="7727" y="209"/>
                    </a:lnTo>
                    <a:lnTo>
                      <a:pt x="7717" y="190"/>
                    </a:lnTo>
                    <a:lnTo>
                      <a:pt x="7727" y="152"/>
                    </a:lnTo>
                    <a:lnTo>
                      <a:pt x="7813" y="104"/>
                    </a:lnTo>
                    <a:lnTo>
                      <a:pt x="7841" y="66"/>
                    </a:lnTo>
                    <a:lnTo>
                      <a:pt x="7851" y="38"/>
                    </a:lnTo>
                    <a:lnTo>
                      <a:pt x="7851" y="9"/>
                    </a:lnTo>
                    <a:lnTo>
                      <a:pt x="7813" y="0"/>
                    </a:lnTo>
                    <a:lnTo>
                      <a:pt x="7746" y="9"/>
                    </a:lnTo>
                    <a:lnTo>
                      <a:pt x="7727" y="19"/>
                    </a:lnTo>
                    <a:lnTo>
                      <a:pt x="7584" y="95"/>
                    </a:lnTo>
                    <a:lnTo>
                      <a:pt x="7480" y="95"/>
                    </a:lnTo>
                    <a:lnTo>
                      <a:pt x="7423" y="114"/>
                    </a:lnTo>
                    <a:lnTo>
                      <a:pt x="7365" y="152"/>
                    </a:lnTo>
                    <a:lnTo>
                      <a:pt x="7308" y="190"/>
                    </a:lnTo>
                    <a:lnTo>
                      <a:pt x="7251" y="200"/>
                    </a:lnTo>
                    <a:lnTo>
                      <a:pt x="7232" y="209"/>
                    </a:lnTo>
                    <a:lnTo>
                      <a:pt x="7204" y="228"/>
                    </a:lnTo>
                    <a:lnTo>
                      <a:pt x="7194" y="238"/>
                    </a:lnTo>
                    <a:lnTo>
                      <a:pt x="7166" y="228"/>
                    </a:lnTo>
                    <a:lnTo>
                      <a:pt x="7118" y="190"/>
                    </a:lnTo>
                    <a:lnTo>
                      <a:pt x="7089" y="190"/>
                    </a:lnTo>
                    <a:lnTo>
                      <a:pt x="7080" y="190"/>
                    </a:lnTo>
                    <a:lnTo>
                      <a:pt x="7070" y="190"/>
                    </a:lnTo>
                    <a:lnTo>
                      <a:pt x="6994" y="171"/>
                    </a:lnTo>
                    <a:lnTo>
                      <a:pt x="6966" y="180"/>
                    </a:lnTo>
                    <a:lnTo>
                      <a:pt x="6918" y="190"/>
                    </a:lnTo>
                    <a:lnTo>
                      <a:pt x="6909" y="200"/>
                    </a:lnTo>
                    <a:lnTo>
                      <a:pt x="6899" y="200"/>
                    </a:lnTo>
                    <a:lnTo>
                      <a:pt x="6880" y="200"/>
                    </a:lnTo>
                    <a:lnTo>
                      <a:pt x="6870" y="190"/>
                    </a:lnTo>
                    <a:lnTo>
                      <a:pt x="6861" y="180"/>
                    </a:lnTo>
                    <a:lnTo>
                      <a:pt x="6852" y="171"/>
                    </a:lnTo>
                    <a:lnTo>
                      <a:pt x="6842" y="161"/>
                    </a:lnTo>
                    <a:lnTo>
                      <a:pt x="6823" y="161"/>
                    </a:lnTo>
                    <a:lnTo>
                      <a:pt x="6804" y="161"/>
                    </a:lnTo>
                    <a:lnTo>
                      <a:pt x="6794" y="171"/>
                    </a:lnTo>
                    <a:lnTo>
                      <a:pt x="6785" y="190"/>
                    </a:lnTo>
                    <a:lnTo>
                      <a:pt x="6737" y="238"/>
                    </a:lnTo>
                    <a:lnTo>
                      <a:pt x="6690" y="228"/>
                    </a:lnTo>
                    <a:lnTo>
                      <a:pt x="6652" y="209"/>
                    </a:lnTo>
                    <a:lnTo>
                      <a:pt x="6604" y="200"/>
                    </a:lnTo>
                    <a:lnTo>
                      <a:pt x="6499" y="218"/>
                    </a:lnTo>
                    <a:lnTo>
                      <a:pt x="6404" y="247"/>
                    </a:lnTo>
                    <a:lnTo>
                      <a:pt x="6376" y="266"/>
                    </a:lnTo>
                    <a:lnTo>
                      <a:pt x="6290" y="352"/>
                    </a:lnTo>
                    <a:lnTo>
                      <a:pt x="6281" y="380"/>
                    </a:lnTo>
                    <a:lnTo>
                      <a:pt x="6261" y="447"/>
                    </a:lnTo>
                    <a:lnTo>
                      <a:pt x="6233" y="514"/>
                    </a:lnTo>
                    <a:lnTo>
                      <a:pt x="6233" y="523"/>
                    </a:lnTo>
                    <a:lnTo>
                      <a:pt x="6233" y="542"/>
                    </a:lnTo>
                    <a:lnTo>
                      <a:pt x="6233" y="552"/>
                    </a:lnTo>
                    <a:lnTo>
                      <a:pt x="6233" y="561"/>
                    </a:lnTo>
                    <a:lnTo>
                      <a:pt x="6214" y="571"/>
                    </a:lnTo>
                    <a:lnTo>
                      <a:pt x="6204" y="571"/>
                    </a:lnTo>
                    <a:lnTo>
                      <a:pt x="6176" y="628"/>
                    </a:lnTo>
                    <a:lnTo>
                      <a:pt x="6157" y="647"/>
                    </a:lnTo>
                    <a:lnTo>
                      <a:pt x="6138" y="647"/>
                    </a:lnTo>
                    <a:lnTo>
                      <a:pt x="6109" y="637"/>
                    </a:lnTo>
                    <a:lnTo>
                      <a:pt x="6062" y="637"/>
                    </a:lnTo>
                    <a:lnTo>
                      <a:pt x="6042" y="637"/>
                    </a:lnTo>
                    <a:lnTo>
                      <a:pt x="5995" y="656"/>
                    </a:lnTo>
                    <a:lnTo>
                      <a:pt x="5976" y="656"/>
                    </a:lnTo>
                    <a:lnTo>
                      <a:pt x="5966" y="647"/>
                    </a:lnTo>
                    <a:lnTo>
                      <a:pt x="5938" y="628"/>
                    </a:lnTo>
                    <a:lnTo>
                      <a:pt x="5928" y="628"/>
                    </a:lnTo>
                    <a:lnTo>
                      <a:pt x="5909" y="628"/>
                    </a:lnTo>
                    <a:lnTo>
                      <a:pt x="5890" y="628"/>
                    </a:lnTo>
                    <a:lnTo>
                      <a:pt x="5871" y="628"/>
                    </a:lnTo>
                    <a:lnTo>
                      <a:pt x="5833" y="609"/>
                    </a:lnTo>
                    <a:lnTo>
                      <a:pt x="5814" y="599"/>
                    </a:lnTo>
                    <a:lnTo>
                      <a:pt x="5786" y="609"/>
                    </a:lnTo>
                    <a:lnTo>
                      <a:pt x="5776" y="609"/>
                    </a:lnTo>
                    <a:lnTo>
                      <a:pt x="5767" y="590"/>
                    </a:lnTo>
                    <a:lnTo>
                      <a:pt x="5767" y="580"/>
                    </a:lnTo>
                    <a:lnTo>
                      <a:pt x="5805" y="561"/>
                    </a:lnTo>
                    <a:lnTo>
                      <a:pt x="5805" y="542"/>
                    </a:lnTo>
                    <a:lnTo>
                      <a:pt x="5795" y="523"/>
                    </a:lnTo>
                    <a:lnTo>
                      <a:pt x="5690" y="457"/>
                    </a:lnTo>
                    <a:lnTo>
                      <a:pt x="5662" y="457"/>
                    </a:lnTo>
                    <a:lnTo>
                      <a:pt x="5643" y="457"/>
                    </a:lnTo>
                    <a:lnTo>
                      <a:pt x="5500" y="495"/>
                    </a:lnTo>
                    <a:lnTo>
                      <a:pt x="5443" y="485"/>
                    </a:lnTo>
                    <a:lnTo>
                      <a:pt x="5395" y="457"/>
                    </a:lnTo>
                    <a:lnTo>
                      <a:pt x="5386" y="514"/>
                    </a:lnTo>
                    <a:lnTo>
                      <a:pt x="5386" y="533"/>
                    </a:lnTo>
                    <a:lnTo>
                      <a:pt x="5376" y="552"/>
                    </a:lnTo>
                    <a:lnTo>
                      <a:pt x="5348" y="590"/>
                    </a:lnTo>
                    <a:lnTo>
                      <a:pt x="5348" y="618"/>
                    </a:lnTo>
                    <a:lnTo>
                      <a:pt x="5357" y="647"/>
                    </a:lnTo>
                    <a:lnTo>
                      <a:pt x="5357" y="675"/>
                    </a:lnTo>
                    <a:lnTo>
                      <a:pt x="5348" y="704"/>
                    </a:lnTo>
                    <a:lnTo>
                      <a:pt x="5319" y="713"/>
                    </a:lnTo>
                    <a:lnTo>
                      <a:pt x="5310" y="732"/>
                    </a:lnTo>
                    <a:lnTo>
                      <a:pt x="5319" y="761"/>
                    </a:lnTo>
                    <a:lnTo>
                      <a:pt x="5310" y="789"/>
                    </a:lnTo>
                    <a:lnTo>
                      <a:pt x="5300" y="809"/>
                    </a:lnTo>
                    <a:lnTo>
                      <a:pt x="5281" y="828"/>
                    </a:lnTo>
                    <a:lnTo>
                      <a:pt x="5281" y="847"/>
                    </a:lnTo>
                    <a:lnTo>
                      <a:pt x="5291" y="885"/>
                    </a:lnTo>
                    <a:lnTo>
                      <a:pt x="5310" y="913"/>
                    </a:lnTo>
                    <a:lnTo>
                      <a:pt x="5376" y="923"/>
                    </a:lnTo>
                    <a:lnTo>
                      <a:pt x="5405" y="942"/>
                    </a:lnTo>
                    <a:lnTo>
                      <a:pt x="5414" y="980"/>
                    </a:lnTo>
                    <a:lnTo>
                      <a:pt x="5414" y="1037"/>
                    </a:lnTo>
                    <a:lnTo>
                      <a:pt x="5405" y="1085"/>
                    </a:lnTo>
                    <a:lnTo>
                      <a:pt x="5395" y="1104"/>
                    </a:lnTo>
                    <a:lnTo>
                      <a:pt x="5386" y="1123"/>
                    </a:lnTo>
                    <a:lnTo>
                      <a:pt x="5357" y="1123"/>
                    </a:lnTo>
                    <a:lnTo>
                      <a:pt x="5253" y="1094"/>
                    </a:lnTo>
                    <a:lnTo>
                      <a:pt x="5205" y="1104"/>
                    </a:lnTo>
                    <a:lnTo>
                      <a:pt x="5186" y="1104"/>
                    </a:lnTo>
                    <a:lnTo>
                      <a:pt x="5177" y="1094"/>
                    </a:lnTo>
                    <a:lnTo>
                      <a:pt x="5167" y="1085"/>
                    </a:lnTo>
                    <a:lnTo>
                      <a:pt x="5157" y="1075"/>
                    </a:lnTo>
                    <a:lnTo>
                      <a:pt x="5148" y="1066"/>
                    </a:lnTo>
                    <a:lnTo>
                      <a:pt x="5091" y="1046"/>
                    </a:lnTo>
                    <a:lnTo>
                      <a:pt x="5081" y="1018"/>
                    </a:lnTo>
                    <a:lnTo>
                      <a:pt x="5091" y="980"/>
                    </a:lnTo>
                    <a:lnTo>
                      <a:pt x="5091" y="951"/>
                    </a:lnTo>
                    <a:lnTo>
                      <a:pt x="5062" y="942"/>
                    </a:lnTo>
                    <a:lnTo>
                      <a:pt x="5034" y="942"/>
                    </a:lnTo>
                    <a:lnTo>
                      <a:pt x="4900" y="980"/>
                    </a:lnTo>
                    <a:lnTo>
                      <a:pt x="4882" y="980"/>
                    </a:lnTo>
                    <a:lnTo>
                      <a:pt x="4882" y="999"/>
                    </a:lnTo>
                    <a:lnTo>
                      <a:pt x="4862" y="1066"/>
                    </a:lnTo>
                    <a:lnTo>
                      <a:pt x="4853" y="1085"/>
                    </a:lnTo>
                    <a:lnTo>
                      <a:pt x="4815" y="1113"/>
                    </a:lnTo>
                    <a:lnTo>
                      <a:pt x="4805" y="1132"/>
                    </a:lnTo>
                    <a:lnTo>
                      <a:pt x="4805" y="1142"/>
                    </a:lnTo>
                    <a:lnTo>
                      <a:pt x="4805" y="1189"/>
                    </a:lnTo>
                    <a:lnTo>
                      <a:pt x="4796" y="1208"/>
                    </a:lnTo>
                    <a:lnTo>
                      <a:pt x="4796" y="1227"/>
                    </a:lnTo>
                    <a:lnTo>
                      <a:pt x="4805" y="1246"/>
                    </a:lnTo>
                    <a:lnTo>
                      <a:pt x="4805" y="1256"/>
                    </a:lnTo>
                    <a:lnTo>
                      <a:pt x="4824" y="1265"/>
                    </a:lnTo>
                    <a:lnTo>
                      <a:pt x="4796" y="1304"/>
                    </a:lnTo>
                    <a:lnTo>
                      <a:pt x="4815" y="1332"/>
                    </a:lnTo>
                    <a:lnTo>
                      <a:pt x="4862" y="1351"/>
                    </a:lnTo>
                    <a:lnTo>
                      <a:pt x="4920" y="1360"/>
                    </a:lnTo>
                    <a:lnTo>
                      <a:pt x="4948" y="1370"/>
                    </a:lnTo>
                    <a:lnTo>
                      <a:pt x="4958" y="1389"/>
                    </a:lnTo>
                    <a:lnTo>
                      <a:pt x="4948" y="1437"/>
                    </a:lnTo>
                    <a:lnTo>
                      <a:pt x="4939" y="1456"/>
                    </a:lnTo>
                    <a:lnTo>
                      <a:pt x="4910" y="1475"/>
                    </a:lnTo>
                    <a:lnTo>
                      <a:pt x="4900" y="1494"/>
                    </a:lnTo>
                    <a:lnTo>
                      <a:pt x="4891" y="1522"/>
                    </a:lnTo>
                    <a:lnTo>
                      <a:pt x="4891" y="1541"/>
                    </a:lnTo>
                    <a:lnTo>
                      <a:pt x="4891" y="1561"/>
                    </a:lnTo>
                    <a:lnTo>
                      <a:pt x="4910" y="1579"/>
                    </a:lnTo>
                    <a:lnTo>
                      <a:pt x="4967" y="1646"/>
                    </a:lnTo>
                    <a:lnTo>
                      <a:pt x="4986" y="1675"/>
                    </a:lnTo>
                    <a:lnTo>
                      <a:pt x="4967" y="1713"/>
                    </a:lnTo>
                    <a:lnTo>
                      <a:pt x="4929" y="1741"/>
                    </a:lnTo>
                    <a:lnTo>
                      <a:pt x="4862" y="1760"/>
                    </a:lnTo>
                    <a:lnTo>
                      <a:pt x="4824" y="1760"/>
                    </a:lnTo>
                    <a:lnTo>
                      <a:pt x="4815" y="1713"/>
                    </a:lnTo>
                    <a:lnTo>
                      <a:pt x="4805" y="1684"/>
                    </a:lnTo>
                    <a:lnTo>
                      <a:pt x="4748" y="1637"/>
                    </a:lnTo>
                    <a:lnTo>
                      <a:pt x="4729" y="1608"/>
                    </a:lnTo>
                    <a:lnTo>
                      <a:pt x="4720" y="1561"/>
                    </a:lnTo>
                    <a:lnTo>
                      <a:pt x="4720" y="1522"/>
                    </a:lnTo>
                    <a:lnTo>
                      <a:pt x="4710" y="1484"/>
                    </a:lnTo>
                    <a:lnTo>
                      <a:pt x="4672" y="1465"/>
                    </a:lnTo>
                    <a:lnTo>
                      <a:pt x="4644" y="1456"/>
                    </a:lnTo>
                    <a:lnTo>
                      <a:pt x="4615" y="1456"/>
                    </a:lnTo>
                    <a:lnTo>
                      <a:pt x="4558" y="1465"/>
                    </a:lnTo>
                    <a:lnTo>
                      <a:pt x="4463" y="1513"/>
                    </a:lnTo>
                    <a:lnTo>
                      <a:pt x="4434" y="1522"/>
                    </a:lnTo>
                    <a:lnTo>
                      <a:pt x="4415" y="1522"/>
                    </a:lnTo>
                    <a:lnTo>
                      <a:pt x="4387" y="1503"/>
                    </a:lnTo>
                    <a:lnTo>
                      <a:pt x="4368" y="1503"/>
                    </a:lnTo>
                    <a:lnTo>
                      <a:pt x="4349" y="1513"/>
                    </a:lnTo>
                    <a:lnTo>
                      <a:pt x="4349" y="1541"/>
                    </a:lnTo>
                    <a:lnTo>
                      <a:pt x="4349" y="1561"/>
                    </a:lnTo>
                    <a:lnTo>
                      <a:pt x="4349" y="1579"/>
                    </a:lnTo>
                    <a:lnTo>
                      <a:pt x="4329" y="1608"/>
                    </a:lnTo>
                    <a:lnTo>
                      <a:pt x="4301" y="1617"/>
                    </a:lnTo>
                    <a:lnTo>
                      <a:pt x="4139" y="1617"/>
                    </a:lnTo>
                    <a:lnTo>
                      <a:pt x="4111" y="1608"/>
                    </a:lnTo>
                    <a:lnTo>
                      <a:pt x="4082" y="1589"/>
                    </a:lnTo>
                    <a:lnTo>
                      <a:pt x="4063" y="1561"/>
                    </a:lnTo>
                    <a:lnTo>
                      <a:pt x="4035" y="1484"/>
                    </a:lnTo>
                    <a:lnTo>
                      <a:pt x="4025" y="1475"/>
                    </a:lnTo>
                    <a:lnTo>
                      <a:pt x="3997" y="1456"/>
                    </a:lnTo>
                    <a:lnTo>
                      <a:pt x="3987" y="1446"/>
                    </a:lnTo>
                    <a:lnTo>
                      <a:pt x="3977" y="1437"/>
                    </a:lnTo>
                    <a:lnTo>
                      <a:pt x="3977" y="1408"/>
                    </a:lnTo>
                    <a:lnTo>
                      <a:pt x="3977" y="1208"/>
                    </a:lnTo>
                    <a:lnTo>
                      <a:pt x="3968" y="1199"/>
                    </a:lnTo>
                    <a:lnTo>
                      <a:pt x="3959" y="1199"/>
                    </a:lnTo>
                    <a:lnTo>
                      <a:pt x="3939" y="1218"/>
                    </a:lnTo>
                    <a:lnTo>
                      <a:pt x="3930" y="1227"/>
                    </a:lnTo>
                    <a:lnTo>
                      <a:pt x="3920" y="1246"/>
                    </a:lnTo>
                    <a:lnTo>
                      <a:pt x="3911" y="1256"/>
                    </a:lnTo>
                    <a:lnTo>
                      <a:pt x="3901" y="1265"/>
                    </a:lnTo>
                    <a:lnTo>
                      <a:pt x="3892" y="1256"/>
                    </a:lnTo>
                    <a:lnTo>
                      <a:pt x="3854" y="1227"/>
                    </a:lnTo>
                    <a:lnTo>
                      <a:pt x="3854" y="1199"/>
                    </a:lnTo>
                    <a:lnTo>
                      <a:pt x="3825" y="1189"/>
                    </a:lnTo>
                    <a:lnTo>
                      <a:pt x="3758" y="1199"/>
                    </a:lnTo>
                    <a:lnTo>
                      <a:pt x="3730" y="1227"/>
                    </a:lnTo>
                    <a:lnTo>
                      <a:pt x="3701" y="1275"/>
                    </a:lnTo>
                    <a:lnTo>
                      <a:pt x="3692" y="1322"/>
                    </a:lnTo>
                    <a:lnTo>
                      <a:pt x="3711" y="1351"/>
                    </a:lnTo>
                    <a:lnTo>
                      <a:pt x="3730" y="1370"/>
                    </a:lnTo>
                    <a:lnTo>
                      <a:pt x="3730" y="1389"/>
                    </a:lnTo>
                    <a:lnTo>
                      <a:pt x="3720" y="1408"/>
                    </a:lnTo>
                    <a:lnTo>
                      <a:pt x="3720" y="1437"/>
                    </a:lnTo>
                    <a:lnTo>
                      <a:pt x="3740" y="1513"/>
                    </a:lnTo>
                    <a:lnTo>
                      <a:pt x="3749" y="1541"/>
                    </a:lnTo>
                    <a:lnTo>
                      <a:pt x="3740" y="1579"/>
                    </a:lnTo>
                    <a:lnTo>
                      <a:pt x="3692" y="1665"/>
                    </a:lnTo>
                    <a:lnTo>
                      <a:pt x="3673" y="1741"/>
                    </a:lnTo>
                    <a:lnTo>
                      <a:pt x="3663" y="1760"/>
                    </a:lnTo>
                    <a:lnTo>
                      <a:pt x="3644" y="1779"/>
                    </a:lnTo>
                    <a:lnTo>
                      <a:pt x="3625" y="1789"/>
                    </a:lnTo>
                    <a:lnTo>
                      <a:pt x="3616" y="1798"/>
                    </a:lnTo>
                    <a:lnTo>
                      <a:pt x="3606" y="1817"/>
                    </a:lnTo>
                    <a:lnTo>
                      <a:pt x="3597" y="1836"/>
                    </a:lnTo>
                    <a:lnTo>
                      <a:pt x="3587" y="1855"/>
                    </a:lnTo>
                    <a:lnTo>
                      <a:pt x="3587" y="1865"/>
                    </a:lnTo>
                    <a:lnTo>
                      <a:pt x="3483" y="1931"/>
                    </a:lnTo>
                    <a:lnTo>
                      <a:pt x="3464" y="1970"/>
                    </a:lnTo>
                    <a:lnTo>
                      <a:pt x="3454" y="1998"/>
                    </a:lnTo>
                    <a:lnTo>
                      <a:pt x="3454" y="2036"/>
                    </a:lnTo>
                    <a:lnTo>
                      <a:pt x="3454" y="2065"/>
                    </a:lnTo>
                    <a:lnTo>
                      <a:pt x="3444" y="2084"/>
                    </a:lnTo>
                    <a:lnTo>
                      <a:pt x="3426" y="2093"/>
                    </a:lnTo>
                    <a:lnTo>
                      <a:pt x="3397" y="2103"/>
                    </a:lnTo>
                    <a:lnTo>
                      <a:pt x="3359" y="2132"/>
                    </a:lnTo>
                    <a:lnTo>
                      <a:pt x="3359" y="2150"/>
                    </a:lnTo>
                    <a:lnTo>
                      <a:pt x="3378" y="2227"/>
                    </a:lnTo>
                    <a:lnTo>
                      <a:pt x="3340" y="2265"/>
                    </a:lnTo>
                    <a:lnTo>
                      <a:pt x="3330" y="2274"/>
                    </a:lnTo>
                    <a:lnTo>
                      <a:pt x="3330" y="2284"/>
                    </a:lnTo>
                    <a:lnTo>
                      <a:pt x="3340" y="2284"/>
                    </a:lnTo>
                    <a:lnTo>
                      <a:pt x="3349" y="2303"/>
                    </a:lnTo>
                    <a:lnTo>
                      <a:pt x="3359" y="2341"/>
                    </a:lnTo>
                    <a:lnTo>
                      <a:pt x="3378" y="2360"/>
                    </a:lnTo>
                    <a:lnTo>
                      <a:pt x="3388" y="2360"/>
                    </a:lnTo>
                    <a:lnTo>
                      <a:pt x="3416" y="2369"/>
                    </a:lnTo>
                    <a:lnTo>
                      <a:pt x="3435" y="2379"/>
                    </a:lnTo>
                    <a:lnTo>
                      <a:pt x="3444" y="2407"/>
                    </a:lnTo>
                    <a:lnTo>
                      <a:pt x="3444" y="2446"/>
                    </a:lnTo>
                    <a:lnTo>
                      <a:pt x="3406" y="2512"/>
                    </a:lnTo>
                    <a:lnTo>
                      <a:pt x="3359" y="2569"/>
                    </a:lnTo>
                    <a:lnTo>
                      <a:pt x="3321" y="2560"/>
                    </a:lnTo>
                    <a:lnTo>
                      <a:pt x="3273" y="2541"/>
                    </a:lnTo>
                    <a:lnTo>
                      <a:pt x="3216" y="2560"/>
                    </a:lnTo>
                    <a:lnTo>
                      <a:pt x="3226" y="2531"/>
                    </a:lnTo>
                    <a:lnTo>
                      <a:pt x="3235" y="2502"/>
                    </a:lnTo>
                    <a:lnTo>
                      <a:pt x="3235" y="2474"/>
                    </a:lnTo>
                    <a:lnTo>
                      <a:pt x="3235" y="2446"/>
                    </a:lnTo>
                    <a:lnTo>
                      <a:pt x="3226" y="2417"/>
                    </a:lnTo>
                    <a:lnTo>
                      <a:pt x="3216" y="2388"/>
                    </a:lnTo>
                    <a:lnTo>
                      <a:pt x="3197" y="2350"/>
                    </a:lnTo>
                    <a:lnTo>
                      <a:pt x="3178" y="2312"/>
                    </a:lnTo>
                    <a:lnTo>
                      <a:pt x="3169" y="2303"/>
                    </a:lnTo>
                    <a:lnTo>
                      <a:pt x="3159" y="2293"/>
                    </a:lnTo>
                    <a:lnTo>
                      <a:pt x="3083" y="2255"/>
                    </a:lnTo>
                    <a:lnTo>
                      <a:pt x="3064" y="2246"/>
                    </a:lnTo>
                    <a:lnTo>
                      <a:pt x="3035" y="2246"/>
                    </a:lnTo>
                    <a:lnTo>
                      <a:pt x="3035" y="2236"/>
                    </a:lnTo>
                    <a:lnTo>
                      <a:pt x="3045" y="2227"/>
                    </a:lnTo>
                    <a:lnTo>
                      <a:pt x="3064" y="2170"/>
                    </a:lnTo>
                    <a:lnTo>
                      <a:pt x="3111" y="2122"/>
                    </a:lnTo>
                    <a:lnTo>
                      <a:pt x="3130" y="2074"/>
                    </a:lnTo>
                    <a:lnTo>
                      <a:pt x="3092" y="2027"/>
                    </a:lnTo>
                    <a:lnTo>
                      <a:pt x="3073" y="2017"/>
                    </a:lnTo>
                    <a:lnTo>
                      <a:pt x="3026" y="2017"/>
                    </a:lnTo>
                    <a:lnTo>
                      <a:pt x="3007" y="2017"/>
                    </a:lnTo>
                    <a:lnTo>
                      <a:pt x="2997" y="2008"/>
                    </a:lnTo>
                    <a:lnTo>
                      <a:pt x="2988" y="1989"/>
                    </a:lnTo>
                    <a:lnTo>
                      <a:pt x="2978" y="1989"/>
                    </a:lnTo>
                    <a:lnTo>
                      <a:pt x="2969" y="1989"/>
                    </a:lnTo>
                    <a:lnTo>
                      <a:pt x="2940" y="2008"/>
                    </a:lnTo>
                    <a:lnTo>
                      <a:pt x="2931" y="2017"/>
                    </a:lnTo>
                    <a:lnTo>
                      <a:pt x="2912" y="2017"/>
                    </a:lnTo>
                    <a:lnTo>
                      <a:pt x="2845" y="1979"/>
                    </a:lnTo>
                    <a:lnTo>
                      <a:pt x="2817" y="1970"/>
                    </a:lnTo>
                    <a:lnTo>
                      <a:pt x="2807" y="1960"/>
                    </a:lnTo>
                    <a:lnTo>
                      <a:pt x="2712" y="1827"/>
                    </a:lnTo>
                    <a:lnTo>
                      <a:pt x="2674" y="1789"/>
                    </a:lnTo>
                    <a:lnTo>
                      <a:pt x="2636" y="1770"/>
                    </a:lnTo>
                    <a:lnTo>
                      <a:pt x="2598" y="1751"/>
                    </a:lnTo>
                    <a:lnTo>
                      <a:pt x="2569" y="1732"/>
                    </a:lnTo>
                    <a:lnTo>
                      <a:pt x="2559" y="1703"/>
                    </a:lnTo>
                    <a:lnTo>
                      <a:pt x="2550" y="1656"/>
                    </a:lnTo>
                    <a:lnTo>
                      <a:pt x="2559" y="1599"/>
                    </a:lnTo>
                    <a:lnTo>
                      <a:pt x="2578" y="1494"/>
                    </a:lnTo>
                    <a:lnTo>
                      <a:pt x="2588" y="1437"/>
                    </a:lnTo>
                    <a:lnTo>
                      <a:pt x="2588" y="1370"/>
                    </a:lnTo>
                    <a:lnTo>
                      <a:pt x="2578" y="1332"/>
                    </a:lnTo>
                    <a:lnTo>
                      <a:pt x="2559" y="1304"/>
                    </a:lnTo>
                    <a:lnTo>
                      <a:pt x="2521" y="1294"/>
                    </a:lnTo>
                    <a:lnTo>
                      <a:pt x="2502" y="1294"/>
                    </a:lnTo>
                    <a:lnTo>
                      <a:pt x="2445" y="1313"/>
                    </a:lnTo>
                    <a:lnTo>
                      <a:pt x="2407" y="1332"/>
                    </a:lnTo>
                    <a:lnTo>
                      <a:pt x="2369" y="1360"/>
                    </a:lnTo>
                    <a:lnTo>
                      <a:pt x="2360" y="1389"/>
                    </a:lnTo>
                    <a:lnTo>
                      <a:pt x="2369" y="1399"/>
                    </a:lnTo>
                    <a:lnTo>
                      <a:pt x="2379" y="1408"/>
                    </a:lnTo>
                    <a:lnTo>
                      <a:pt x="2379" y="1427"/>
                    </a:lnTo>
                    <a:lnTo>
                      <a:pt x="2369" y="1446"/>
                    </a:lnTo>
                    <a:lnTo>
                      <a:pt x="2350" y="1456"/>
                    </a:lnTo>
                    <a:lnTo>
                      <a:pt x="2341" y="1475"/>
                    </a:lnTo>
                    <a:lnTo>
                      <a:pt x="2302" y="1494"/>
                    </a:lnTo>
                    <a:lnTo>
                      <a:pt x="2226" y="1579"/>
                    </a:lnTo>
                    <a:lnTo>
                      <a:pt x="2198" y="1608"/>
                    </a:lnTo>
                    <a:lnTo>
                      <a:pt x="2141" y="1617"/>
                    </a:lnTo>
                    <a:lnTo>
                      <a:pt x="2112" y="1627"/>
                    </a:lnTo>
                    <a:lnTo>
                      <a:pt x="2084" y="1656"/>
                    </a:lnTo>
                    <a:lnTo>
                      <a:pt x="2065" y="1675"/>
                    </a:lnTo>
                    <a:lnTo>
                      <a:pt x="2065" y="1694"/>
                    </a:lnTo>
                    <a:lnTo>
                      <a:pt x="2065" y="1703"/>
                    </a:lnTo>
                    <a:lnTo>
                      <a:pt x="2103" y="1732"/>
                    </a:lnTo>
                    <a:lnTo>
                      <a:pt x="2141" y="1808"/>
                    </a:lnTo>
                    <a:lnTo>
                      <a:pt x="2141" y="1884"/>
                    </a:lnTo>
                    <a:lnTo>
                      <a:pt x="2112" y="1951"/>
                    </a:lnTo>
                    <a:lnTo>
                      <a:pt x="2055" y="2008"/>
                    </a:lnTo>
                    <a:lnTo>
                      <a:pt x="2036" y="2008"/>
                    </a:lnTo>
                    <a:lnTo>
                      <a:pt x="2007" y="2017"/>
                    </a:lnTo>
                    <a:lnTo>
                      <a:pt x="1998" y="2027"/>
                    </a:lnTo>
                    <a:lnTo>
                      <a:pt x="1988" y="2046"/>
                    </a:lnTo>
                    <a:lnTo>
                      <a:pt x="1979" y="2065"/>
                    </a:lnTo>
                    <a:lnTo>
                      <a:pt x="1979" y="2093"/>
                    </a:lnTo>
                    <a:lnTo>
                      <a:pt x="1979" y="2150"/>
                    </a:lnTo>
                    <a:lnTo>
                      <a:pt x="1969" y="2150"/>
                    </a:lnTo>
                    <a:lnTo>
                      <a:pt x="1960" y="2179"/>
                    </a:lnTo>
                    <a:lnTo>
                      <a:pt x="1960" y="2189"/>
                    </a:lnTo>
                    <a:lnTo>
                      <a:pt x="1941" y="2208"/>
                    </a:lnTo>
                    <a:lnTo>
                      <a:pt x="1931" y="2217"/>
                    </a:lnTo>
                    <a:lnTo>
                      <a:pt x="1912" y="2227"/>
                    </a:lnTo>
                    <a:lnTo>
                      <a:pt x="1817" y="2246"/>
                    </a:lnTo>
                    <a:lnTo>
                      <a:pt x="1798" y="2265"/>
                    </a:lnTo>
                    <a:lnTo>
                      <a:pt x="1779" y="2293"/>
                    </a:lnTo>
                    <a:lnTo>
                      <a:pt x="1779" y="2331"/>
                    </a:lnTo>
                    <a:lnTo>
                      <a:pt x="1751" y="2331"/>
                    </a:lnTo>
                    <a:lnTo>
                      <a:pt x="1741" y="2350"/>
                    </a:lnTo>
                    <a:lnTo>
                      <a:pt x="1741" y="2360"/>
                    </a:lnTo>
                    <a:lnTo>
                      <a:pt x="1741" y="2369"/>
                    </a:lnTo>
                    <a:lnTo>
                      <a:pt x="1722" y="2379"/>
                    </a:lnTo>
                    <a:lnTo>
                      <a:pt x="1713" y="2379"/>
                    </a:lnTo>
                    <a:lnTo>
                      <a:pt x="1693" y="2369"/>
                    </a:lnTo>
                    <a:lnTo>
                      <a:pt x="1655" y="2369"/>
                    </a:lnTo>
                    <a:lnTo>
                      <a:pt x="1589" y="2350"/>
                    </a:lnTo>
                    <a:lnTo>
                      <a:pt x="1570" y="2350"/>
                    </a:lnTo>
                    <a:lnTo>
                      <a:pt x="1560" y="2360"/>
                    </a:lnTo>
                    <a:lnTo>
                      <a:pt x="1551" y="2360"/>
                    </a:lnTo>
                    <a:lnTo>
                      <a:pt x="1532" y="2350"/>
                    </a:lnTo>
                    <a:lnTo>
                      <a:pt x="1503" y="2312"/>
                    </a:lnTo>
                    <a:lnTo>
                      <a:pt x="1484" y="2293"/>
                    </a:lnTo>
                    <a:lnTo>
                      <a:pt x="1456" y="2274"/>
                    </a:lnTo>
                    <a:lnTo>
                      <a:pt x="1313" y="2236"/>
                    </a:lnTo>
                    <a:lnTo>
                      <a:pt x="1294" y="2255"/>
                    </a:lnTo>
                    <a:lnTo>
                      <a:pt x="1284" y="2274"/>
                    </a:lnTo>
                    <a:lnTo>
                      <a:pt x="1265" y="2293"/>
                    </a:lnTo>
                    <a:lnTo>
                      <a:pt x="1237" y="2303"/>
                    </a:lnTo>
                    <a:lnTo>
                      <a:pt x="1199" y="2322"/>
                    </a:lnTo>
                    <a:lnTo>
                      <a:pt x="1113" y="2379"/>
                    </a:lnTo>
                    <a:lnTo>
                      <a:pt x="1065" y="2398"/>
                    </a:lnTo>
                    <a:lnTo>
                      <a:pt x="961" y="2379"/>
                    </a:lnTo>
                    <a:lnTo>
                      <a:pt x="942" y="2388"/>
                    </a:lnTo>
                    <a:lnTo>
                      <a:pt x="903" y="2417"/>
                    </a:lnTo>
                    <a:lnTo>
                      <a:pt x="818" y="2446"/>
                    </a:lnTo>
                    <a:lnTo>
                      <a:pt x="770" y="2455"/>
                    </a:lnTo>
                    <a:lnTo>
                      <a:pt x="732" y="2455"/>
                    </a:lnTo>
                    <a:lnTo>
                      <a:pt x="685" y="2446"/>
                    </a:lnTo>
                    <a:lnTo>
                      <a:pt x="656" y="2426"/>
                    </a:lnTo>
                    <a:lnTo>
                      <a:pt x="589" y="2360"/>
                    </a:lnTo>
                    <a:lnTo>
                      <a:pt x="571" y="2369"/>
                    </a:lnTo>
                    <a:lnTo>
                      <a:pt x="551" y="2388"/>
                    </a:lnTo>
                    <a:lnTo>
                      <a:pt x="542" y="2407"/>
                    </a:lnTo>
                    <a:lnTo>
                      <a:pt x="533" y="2436"/>
                    </a:lnTo>
                    <a:lnTo>
                      <a:pt x="513" y="2474"/>
                    </a:lnTo>
                    <a:lnTo>
                      <a:pt x="485" y="2493"/>
                    </a:lnTo>
                    <a:lnTo>
                      <a:pt x="456" y="2512"/>
                    </a:lnTo>
                    <a:lnTo>
                      <a:pt x="428" y="2522"/>
                    </a:lnTo>
                    <a:lnTo>
                      <a:pt x="390" y="2522"/>
                    </a:lnTo>
                    <a:lnTo>
                      <a:pt x="380" y="2522"/>
                    </a:lnTo>
                    <a:lnTo>
                      <a:pt x="380" y="2531"/>
                    </a:lnTo>
                    <a:lnTo>
                      <a:pt x="380" y="2541"/>
                    </a:lnTo>
                    <a:lnTo>
                      <a:pt x="380" y="2550"/>
                    </a:lnTo>
                    <a:lnTo>
                      <a:pt x="371" y="2560"/>
                    </a:lnTo>
                    <a:lnTo>
                      <a:pt x="361" y="2541"/>
                    </a:lnTo>
                    <a:lnTo>
                      <a:pt x="352" y="2541"/>
                    </a:lnTo>
                    <a:lnTo>
                      <a:pt x="342" y="2531"/>
                    </a:lnTo>
                    <a:lnTo>
                      <a:pt x="304" y="2541"/>
                    </a:lnTo>
                    <a:lnTo>
                      <a:pt x="285" y="2560"/>
                    </a:lnTo>
                    <a:lnTo>
                      <a:pt x="266" y="2588"/>
                    </a:lnTo>
                    <a:lnTo>
                      <a:pt x="256" y="2617"/>
                    </a:lnTo>
                    <a:lnTo>
                      <a:pt x="256" y="2655"/>
                    </a:lnTo>
                    <a:lnTo>
                      <a:pt x="256" y="2693"/>
                    </a:lnTo>
                    <a:lnTo>
                      <a:pt x="275" y="2779"/>
                    </a:lnTo>
                    <a:lnTo>
                      <a:pt x="304" y="2817"/>
                    </a:lnTo>
                    <a:lnTo>
                      <a:pt x="342" y="2845"/>
                    </a:lnTo>
                    <a:lnTo>
                      <a:pt x="380" y="2855"/>
                    </a:lnTo>
                    <a:lnTo>
                      <a:pt x="399" y="2864"/>
                    </a:lnTo>
                    <a:lnTo>
                      <a:pt x="428" y="2893"/>
                    </a:lnTo>
                    <a:lnTo>
                      <a:pt x="447" y="2902"/>
                    </a:lnTo>
                    <a:lnTo>
                      <a:pt x="494" y="2921"/>
                    </a:lnTo>
                    <a:lnTo>
                      <a:pt x="504" y="2931"/>
                    </a:lnTo>
                    <a:lnTo>
                      <a:pt x="513" y="2959"/>
                    </a:lnTo>
                    <a:lnTo>
                      <a:pt x="513" y="2969"/>
                    </a:lnTo>
                    <a:lnTo>
                      <a:pt x="494" y="3007"/>
                    </a:lnTo>
                    <a:lnTo>
                      <a:pt x="494" y="3026"/>
                    </a:lnTo>
                    <a:lnTo>
                      <a:pt x="494" y="3035"/>
                    </a:lnTo>
                    <a:lnTo>
                      <a:pt x="513" y="3064"/>
                    </a:lnTo>
                    <a:lnTo>
                      <a:pt x="513" y="3073"/>
                    </a:lnTo>
                    <a:lnTo>
                      <a:pt x="523" y="3159"/>
                    </a:lnTo>
                    <a:lnTo>
                      <a:pt x="533" y="3188"/>
                    </a:lnTo>
                    <a:lnTo>
                      <a:pt x="599" y="3226"/>
                    </a:lnTo>
                    <a:lnTo>
                      <a:pt x="656" y="3274"/>
                    </a:lnTo>
                    <a:lnTo>
                      <a:pt x="666" y="3283"/>
                    </a:lnTo>
                    <a:lnTo>
                      <a:pt x="675" y="3292"/>
                    </a:lnTo>
                    <a:lnTo>
                      <a:pt x="685" y="3321"/>
                    </a:lnTo>
                    <a:lnTo>
                      <a:pt x="694" y="3340"/>
                    </a:lnTo>
                    <a:lnTo>
                      <a:pt x="713" y="3359"/>
                    </a:lnTo>
                    <a:lnTo>
                      <a:pt x="770" y="3378"/>
                    </a:lnTo>
                    <a:lnTo>
                      <a:pt x="780" y="3388"/>
                    </a:lnTo>
                    <a:lnTo>
                      <a:pt x="780" y="3416"/>
                    </a:lnTo>
                    <a:lnTo>
                      <a:pt x="770" y="3445"/>
                    </a:lnTo>
                    <a:lnTo>
                      <a:pt x="742" y="3492"/>
                    </a:lnTo>
                    <a:lnTo>
                      <a:pt x="694" y="3549"/>
                    </a:lnTo>
                    <a:lnTo>
                      <a:pt x="685" y="3559"/>
                    </a:lnTo>
                    <a:lnTo>
                      <a:pt x="694" y="3616"/>
                    </a:lnTo>
                    <a:lnTo>
                      <a:pt x="713" y="3664"/>
                    </a:lnTo>
                    <a:lnTo>
                      <a:pt x="713" y="3692"/>
                    </a:lnTo>
                    <a:lnTo>
                      <a:pt x="675" y="3721"/>
                    </a:lnTo>
                    <a:lnTo>
                      <a:pt x="647" y="3768"/>
                    </a:lnTo>
                    <a:lnTo>
                      <a:pt x="637" y="3778"/>
                    </a:lnTo>
                    <a:lnTo>
                      <a:pt x="628" y="3778"/>
                    </a:lnTo>
                    <a:lnTo>
                      <a:pt x="609" y="3759"/>
                    </a:lnTo>
                    <a:lnTo>
                      <a:pt x="599" y="3749"/>
                    </a:lnTo>
                    <a:lnTo>
                      <a:pt x="551" y="3768"/>
                    </a:lnTo>
                    <a:lnTo>
                      <a:pt x="504" y="3787"/>
                    </a:lnTo>
                    <a:lnTo>
                      <a:pt x="485" y="3807"/>
                    </a:lnTo>
                    <a:lnTo>
                      <a:pt x="456" y="3854"/>
                    </a:lnTo>
                    <a:lnTo>
                      <a:pt x="437" y="3873"/>
                    </a:lnTo>
                    <a:lnTo>
                      <a:pt x="428" y="3873"/>
                    </a:lnTo>
                    <a:lnTo>
                      <a:pt x="390" y="3873"/>
                    </a:lnTo>
                    <a:lnTo>
                      <a:pt x="380" y="3873"/>
                    </a:lnTo>
                    <a:lnTo>
                      <a:pt x="371" y="3892"/>
                    </a:lnTo>
                    <a:lnTo>
                      <a:pt x="380" y="3902"/>
                    </a:lnTo>
                    <a:lnTo>
                      <a:pt x="390" y="3911"/>
                    </a:lnTo>
                    <a:lnTo>
                      <a:pt x="390" y="3930"/>
                    </a:lnTo>
                    <a:lnTo>
                      <a:pt x="342" y="3949"/>
                    </a:lnTo>
                    <a:lnTo>
                      <a:pt x="294" y="3930"/>
                    </a:lnTo>
                    <a:lnTo>
                      <a:pt x="237" y="3902"/>
                    </a:lnTo>
                    <a:lnTo>
                      <a:pt x="190" y="3892"/>
                    </a:lnTo>
                    <a:lnTo>
                      <a:pt x="180" y="3902"/>
                    </a:lnTo>
                    <a:lnTo>
                      <a:pt x="152" y="3921"/>
                    </a:lnTo>
                    <a:lnTo>
                      <a:pt x="142" y="3930"/>
                    </a:lnTo>
                    <a:lnTo>
                      <a:pt x="133" y="3930"/>
                    </a:lnTo>
                    <a:lnTo>
                      <a:pt x="104" y="3930"/>
                    </a:lnTo>
                    <a:lnTo>
                      <a:pt x="95" y="3930"/>
                    </a:lnTo>
                    <a:lnTo>
                      <a:pt x="47" y="3959"/>
                    </a:lnTo>
                    <a:lnTo>
                      <a:pt x="38" y="3959"/>
                    </a:lnTo>
                    <a:lnTo>
                      <a:pt x="18" y="3978"/>
                    </a:lnTo>
                    <a:lnTo>
                      <a:pt x="0" y="3997"/>
                    </a:lnTo>
                    <a:lnTo>
                      <a:pt x="28" y="4035"/>
                    </a:lnTo>
                    <a:lnTo>
                      <a:pt x="47" y="4063"/>
                    </a:lnTo>
                    <a:lnTo>
                      <a:pt x="57" y="4073"/>
                    </a:lnTo>
                    <a:lnTo>
                      <a:pt x="47" y="4092"/>
                    </a:lnTo>
                    <a:lnTo>
                      <a:pt x="57" y="4111"/>
                    </a:lnTo>
                    <a:lnTo>
                      <a:pt x="76" y="4139"/>
                    </a:lnTo>
                    <a:lnTo>
                      <a:pt x="85" y="4149"/>
                    </a:lnTo>
                    <a:lnTo>
                      <a:pt x="133" y="4149"/>
                    </a:lnTo>
                    <a:lnTo>
                      <a:pt x="171" y="4177"/>
                    </a:lnTo>
                    <a:lnTo>
                      <a:pt x="180" y="4235"/>
                    </a:lnTo>
                    <a:lnTo>
                      <a:pt x="180" y="4349"/>
                    </a:lnTo>
                    <a:lnTo>
                      <a:pt x="199" y="4387"/>
                    </a:lnTo>
                    <a:lnTo>
                      <a:pt x="247" y="4425"/>
                    </a:lnTo>
                    <a:lnTo>
                      <a:pt x="342" y="4482"/>
                    </a:lnTo>
                    <a:lnTo>
                      <a:pt x="371" y="4492"/>
                    </a:lnTo>
                    <a:lnTo>
                      <a:pt x="437" y="4482"/>
                    </a:lnTo>
                    <a:lnTo>
                      <a:pt x="466" y="4482"/>
                    </a:lnTo>
                    <a:lnTo>
                      <a:pt x="533" y="4511"/>
                    </a:lnTo>
                    <a:lnTo>
                      <a:pt x="561" y="4539"/>
                    </a:lnTo>
                    <a:lnTo>
                      <a:pt x="571" y="4549"/>
                    </a:lnTo>
                    <a:lnTo>
                      <a:pt x="571" y="4558"/>
                    </a:lnTo>
                    <a:lnTo>
                      <a:pt x="571" y="4568"/>
                    </a:lnTo>
                    <a:lnTo>
                      <a:pt x="571" y="4577"/>
                    </a:lnTo>
                    <a:lnTo>
                      <a:pt x="561" y="4577"/>
                    </a:lnTo>
                    <a:lnTo>
                      <a:pt x="561" y="4615"/>
                    </a:lnTo>
                    <a:lnTo>
                      <a:pt x="571" y="4653"/>
                    </a:lnTo>
                    <a:lnTo>
                      <a:pt x="580" y="4701"/>
                    </a:lnTo>
                    <a:lnTo>
                      <a:pt x="589" y="4720"/>
                    </a:lnTo>
                    <a:lnTo>
                      <a:pt x="628" y="4806"/>
                    </a:lnTo>
                    <a:lnTo>
                      <a:pt x="637" y="4825"/>
                    </a:lnTo>
                    <a:lnTo>
                      <a:pt x="609" y="4825"/>
                    </a:lnTo>
                    <a:lnTo>
                      <a:pt x="561" y="4815"/>
                    </a:lnTo>
                    <a:lnTo>
                      <a:pt x="533" y="4815"/>
                    </a:lnTo>
                    <a:lnTo>
                      <a:pt x="504" y="4834"/>
                    </a:lnTo>
                    <a:lnTo>
                      <a:pt x="475" y="4863"/>
                    </a:lnTo>
                    <a:lnTo>
                      <a:pt x="466" y="4901"/>
                    </a:lnTo>
                    <a:lnTo>
                      <a:pt x="485" y="4949"/>
                    </a:lnTo>
                    <a:lnTo>
                      <a:pt x="466" y="4958"/>
                    </a:lnTo>
                    <a:lnTo>
                      <a:pt x="418" y="5044"/>
                    </a:lnTo>
                    <a:lnTo>
                      <a:pt x="342" y="5101"/>
                    </a:lnTo>
                    <a:lnTo>
                      <a:pt x="332" y="5129"/>
                    </a:lnTo>
                    <a:lnTo>
                      <a:pt x="332" y="5186"/>
                    </a:lnTo>
                    <a:lnTo>
                      <a:pt x="361" y="5243"/>
                    </a:lnTo>
                    <a:lnTo>
                      <a:pt x="409" y="5291"/>
                    </a:lnTo>
                    <a:lnTo>
                      <a:pt x="447" y="5319"/>
                    </a:lnTo>
                    <a:lnTo>
                      <a:pt x="399" y="5339"/>
                    </a:lnTo>
                    <a:lnTo>
                      <a:pt x="390" y="5358"/>
                    </a:lnTo>
                    <a:lnTo>
                      <a:pt x="380" y="5424"/>
                    </a:lnTo>
                    <a:lnTo>
                      <a:pt x="371" y="5434"/>
                    </a:lnTo>
                    <a:lnTo>
                      <a:pt x="371" y="5443"/>
                    </a:lnTo>
                    <a:lnTo>
                      <a:pt x="380" y="5462"/>
                    </a:lnTo>
                    <a:lnTo>
                      <a:pt x="380" y="5472"/>
                    </a:lnTo>
                    <a:lnTo>
                      <a:pt x="418" y="5510"/>
                    </a:lnTo>
                    <a:lnTo>
                      <a:pt x="428" y="5529"/>
                    </a:lnTo>
                    <a:lnTo>
                      <a:pt x="437" y="5567"/>
                    </a:lnTo>
                    <a:lnTo>
                      <a:pt x="447" y="5577"/>
                    </a:lnTo>
                    <a:lnTo>
                      <a:pt x="466" y="5596"/>
                    </a:lnTo>
                    <a:lnTo>
                      <a:pt x="494" y="5615"/>
                    </a:lnTo>
                    <a:lnTo>
                      <a:pt x="504" y="5624"/>
                    </a:lnTo>
                    <a:lnTo>
                      <a:pt x="513" y="5643"/>
                    </a:lnTo>
                    <a:lnTo>
                      <a:pt x="513" y="5662"/>
                    </a:lnTo>
                    <a:lnTo>
                      <a:pt x="523" y="5681"/>
                    </a:lnTo>
                    <a:lnTo>
                      <a:pt x="533" y="5700"/>
                    </a:lnTo>
                    <a:lnTo>
                      <a:pt x="551" y="5710"/>
                    </a:lnTo>
                    <a:lnTo>
                      <a:pt x="571" y="5700"/>
                    </a:lnTo>
                    <a:lnTo>
                      <a:pt x="589" y="5700"/>
                    </a:lnTo>
                    <a:lnTo>
                      <a:pt x="609" y="5700"/>
                    </a:lnTo>
                    <a:lnTo>
                      <a:pt x="628" y="5700"/>
                    </a:lnTo>
                    <a:lnTo>
                      <a:pt x="704" y="5748"/>
                    </a:lnTo>
                    <a:lnTo>
                      <a:pt x="761" y="5767"/>
                    </a:lnTo>
                    <a:lnTo>
                      <a:pt x="913" y="5862"/>
                    </a:lnTo>
                    <a:lnTo>
                      <a:pt x="942" y="5872"/>
                    </a:lnTo>
                    <a:lnTo>
                      <a:pt x="970" y="5872"/>
                    </a:lnTo>
                    <a:lnTo>
                      <a:pt x="989" y="5881"/>
                    </a:lnTo>
                    <a:lnTo>
                      <a:pt x="999" y="5900"/>
                    </a:lnTo>
                    <a:lnTo>
                      <a:pt x="1008" y="5910"/>
                    </a:lnTo>
                    <a:lnTo>
                      <a:pt x="1027" y="5929"/>
                    </a:lnTo>
                    <a:lnTo>
                      <a:pt x="1037" y="5929"/>
                    </a:lnTo>
                    <a:lnTo>
                      <a:pt x="1094" y="5929"/>
                    </a:lnTo>
                    <a:lnTo>
                      <a:pt x="1332" y="5862"/>
                    </a:lnTo>
                    <a:lnTo>
                      <a:pt x="1379" y="5852"/>
                    </a:lnTo>
                    <a:lnTo>
                      <a:pt x="1436" y="5814"/>
                    </a:lnTo>
                    <a:lnTo>
                      <a:pt x="1474" y="5824"/>
                    </a:lnTo>
                    <a:lnTo>
                      <a:pt x="1456" y="5890"/>
                    </a:lnTo>
                    <a:lnTo>
                      <a:pt x="1474" y="5929"/>
                    </a:lnTo>
                    <a:lnTo>
                      <a:pt x="1503" y="5957"/>
                    </a:lnTo>
                    <a:lnTo>
                      <a:pt x="1522" y="5995"/>
                    </a:lnTo>
                    <a:lnTo>
                      <a:pt x="1532" y="6005"/>
                    </a:lnTo>
                    <a:lnTo>
                      <a:pt x="1522" y="6043"/>
                    </a:lnTo>
                    <a:lnTo>
                      <a:pt x="1513" y="6062"/>
                    </a:lnTo>
                    <a:lnTo>
                      <a:pt x="1494" y="6071"/>
                    </a:lnTo>
                    <a:lnTo>
                      <a:pt x="1474" y="6091"/>
                    </a:lnTo>
                    <a:lnTo>
                      <a:pt x="1465" y="6119"/>
                    </a:lnTo>
                    <a:lnTo>
                      <a:pt x="1456" y="6157"/>
                    </a:lnTo>
                    <a:lnTo>
                      <a:pt x="1446" y="6186"/>
                    </a:lnTo>
                    <a:lnTo>
                      <a:pt x="1408" y="6214"/>
                    </a:lnTo>
                    <a:lnTo>
                      <a:pt x="1341" y="6281"/>
                    </a:lnTo>
                    <a:lnTo>
                      <a:pt x="1313" y="6328"/>
                    </a:lnTo>
                    <a:lnTo>
                      <a:pt x="1246" y="6395"/>
                    </a:lnTo>
                    <a:lnTo>
                      <a:pt x="1227" y="6433"/>
                    </a:lnTo>
                    <a:lnTo>
                      <a:pt x="1237" y="6481"/>
                    </a:lnTo>
                    <a:lnTo>
                      <a:pt x="1265" y="6576"/>
                    </a:lnTo>
                    <a:lnTo>
                      <a:pt x="1275" y="6576"/>
                    </a:lnTo>
                    <a:lnTo>
                      <a:pt x="1294" y="6576"/>
                    </a:lnTo>
                    <a:close/>
                    <a:moveTo>
                      <a:pt x="8193" y="10183"/>
                    </a:moveTo>
                    <a:lnTo>
                      <a:pt x="8193" y="10183"/>
                    </a:lnTo>
                    <a:close/>
                    <a:moveTo>
                      <a:pt x="8117" y="6271"/>
                    </a:moveTo>
                    <a:lnTo>
                      <a:pt x="8136" y="6252"/>
                    </a:lnTo>
                    <a:lnTo>
                      <a:pt x="8155" y="6233"/>
                    </a:lnTo>
                    <a:lnTo>
                      <a:pt x="8193" y="6214"/>
                    </a:lnTo>
                    <a:lnTo>
                      <a:pt x="8231" y="6205"/>
                    </a:lnTo>
                    <a:lnTo>
                      <a:pt x="8250" y="6224"/>
                    </a:lnTo>
                    <a:lnTo>
                      <a:pt x="8250" y="6252"/>
                    </a:lnTo>
                    <a:lnTo>
                      <a:pt x="8250" y="6290"/>
                    </a:lnTo>
                    <a:lnTo>
                      <a:pt x="8241" y="6309"/>
                    </a:lnTo>
                    <a:lnTo>
                      <a:pt x="8231" y="6309"/>
                    </a:lnTo>
                    <a:lnTo>
                      <a:pt x="8231" y="6319"/>
                    </a:lnTo>
                    <a:lnTo>
                      <a:pt x="8231" y="6328"/>
                    </a:lnTo>
                    <a:lnTo>
                      <a:pt x="8203" y="6376"/>
                    </a:lnTo>
                    <a:lnTo>
                      <a:pt x="8165" y="6376"/>
                    </a:lnTo>
                    <a:lnTo>
                      <a:pt x="8117" y="6357"/>
                    </a:lnTo>
                    <a:lnTo>
                      <a:pt x="8098" y="6319"/>
                    </a:lnTo>
                    <a:lnTo>
                      <a:pt x="8117" y="6271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09" name="Freeform 10">
                <a:extLst>
                  <a:ext uri="{FF2B5EF4-FFF2-40B4-BE49-F238E27FC236}">
                    <a16:creationId xmlns:a16="http://schemas.microsoft.com/office/drawing/2014/main" id="{337DE03D-FDFF-5940-AD1C-C3700727F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750" y="414338"/>
                <a:ext cx="6005513" cy="6286500"/>
              </a:xfrm>
              <a:custGeom>
                <a:avLst/>
                <a:gdLst>
                  <a:gd name="T0" fmla="*/ 863227 w 16683"/>
                  <a:gd name="T1" fmla="*/ 2106660 h 17463"/>
                  <a:gd name="T2" fmla="*/ 1144010 w 16683"/>
                  <a:gd name="T3" fmla="*/ 1932065 h 17463"/>
                  <a:gd name="T4" fmla="*/ 1524147 w 16683"/>
                  <a:gd name="T5" fmla="*/ 2117099 h 17463"/>
                  <a:gd name="T6" fmla="*/ 1688657 w 16683"/>
                  <a:gd name="T7" fmla="*/ 2185497 h 17463"/>
                  <a:gd name="T8" fmla="*/ 1983479 w 16683"/>
                  <a:gd name="T9" fmla="*/ 2853638 h 17463"/>
                  <a:gd name="T10" fmla="*/ 2219624 w 16683"/>
                  <a:gd name="T11" fmla="*/ 3144870 h 17463"/>
                  <a:gd name="T12" fmla="*/ 2312139 w 16683"/>
                  <a:gd name="T13" fmla="*/ 3339984 h 17463"/>
                  <a:gd name="T14" fmla="*/ 2678596 w 16683"/>
                  <a:gd name="T15" fmla="*/ 3573258 h 17463"/>
                  <a:gd name="T16" fmla="*/ 3052253 w 16683"/>
                  <a:gd name="T17" fmla="*/ 3960247 h 17463"/>
                  <a:gd name="T18" fmla="*/ 3514825 w 16683"/>
                  <a:gd name="T19" fmla="*/ 4134482 h 17463"/>
                  <a:gd name="T20" fmla="*/ 3812887 w 16683"/>
                  <a:gd name="T21" fmla="*/ 4395114 h 17463"/>
                  <a:gd name="T22" fmla="*/ 3932760 w 16683"/>
                  <a:gd name="T23" fmla="*/ 4539110 h 17463"/>
                  <a:gd name="T24" fmla="*/ 4189424 w 16683"/>
                  <a:gd name="T25" fmla="*/ 4775263 h 17463"/>
                  <a:gd name="T26" fmla="*/ 4484246 w 16683"/>
                  <a:gd name="T27" fmla="*/ 4905580 h 17463"/>
                  <a:gd name="T28" fmla="*/ 4734071 w 16683"/>
                  <a:gd name="T29" fmla="*/ 5303008 h 17463"/>
                  <a:gd name="T30" fmla="*/ 4672514 w 16683"/>
                  <a:gd name="T31" fmla="*/ 5844073 h 17463"/>
                  <a:gd name="T32" fmla="*/ 4737670 w 16683"/>
                  <a:gd name="T33" fmla="*/ 6286140 h 17463"/>
                  <a:gd name="T34" fmla="*/ 5046172 w 16683"/>
                  <a:gd name="T35" fmla="*/ 5707277 h 17463"/>
                  <a:gd name="T36" fmla="*/ 5313275 w 16683"/>
                  <a:gd name="T37" fmla="*/ 5470763 h 17463"/>
                  <a:gd name="T38" fmla="*/ 5004774 w 16683"/>
                  <a:gd name="T39" fmla="*/ 5117973 h 17463"/>
                  <a:gd name="T40" fmla="*/ 5330554 w 16683"/>
                  <a:gd name="T41" fmla="*/ 4610748 h 17463"/>
                  <a:gd name="T42" fmla="*/ 5501544 w 16683"/>
                  <a:gd name="T43" fmla="*/ 4734224 h 17463"/>
                  <a:gd name="T44" fmla="*/ 5840643 w 16683"/>
                  <a:gd name="T45" fmla="*/ 5032296 h 17463"/>
                  <a:gd name="T46" fmla="*/ 6001913 w 16683"/>
                  <a:gd name="T47" fmla="*/ 4840421 h 17463"/>
                  <a:gd name="T48" fmla="*/ 5501544 w 16683"/>
                  <a:gd name="T49" fmla="*/ 4391514 h 17463"/>
                  <a:gd name="T50" fmla="*/ 4682954 w 16683"/>
                  <a:gd name="T51" fmla="*/ 3885009 h 17463"/>
                  <a:gd name="T52" fmla="*/ 4265019 w 16683"/>
                  <a:gd name="T53" fmla="*/ 3624376 h 17463"/>
                  <a:gd name="T54" fmla="*/ 3703094 w 16683"/>
                  <a:gd name="T55" fmla="*/ 3055952 h 17463"/>
                  <a:gd name="T56" fmla="*/ 3449669 w 16683"/>
                  <a:gd name="T57" fmla="*/ 2483569 h 17463"/>
                  <a:gd name="T58" fmla="*/ 2880904 w 16683"/>
                  <a:gd name="T59" fmla="*/ 1966264 h 17463"/>
                  <a:gd name="T60" fmla="*/ 2918702 w 16683"/>
                  <a:gd name="T61" fmla="*/ 1606634 h 17463"/>
                  <a:gd name="T62" fmla="*/ 2969819 w 16683"/>
                  <a:gd name="T63" fmla="*/ 1524556 h 17463"/>
                  <a:gd name="T64" fmla="*/ 2870465 w 16683"/>
                  <a:gd name="T65" fmla="*/ 1452558 h 17463"/>
                  <a:gd name="T66" fmla="*/ 2822588 w 16683"/>
                  <a:gd name="T67" fmla="*/ 1301723 h 17463"/>
                  <a:gd name="T68" fmla="*/ 2877664 w 16683"/>
                  <a:gd name="T69" fmla="*/ 1164927 h 17463"/>
                  <a:gd name="T70" fmla="*/ 2983498 w 16683"/>
                  <a:gd name="T71" fmla="*/ 1144047 h 17463"/>
                  <a:gd name="T72" fmla="*/ 2966579 w 16683"/>
                  <a:gd name="T73" fmla="*/ 1188686 h 17463"/>
                  <a:gd name="T74" fmla="*/ 3329797 w 16683"/>
                  <a:gd name="T75" fmla="*/ 955773 h 17463"/>
                  <a:gd name="T76" fmla="*/ 3596900 w 16683"/>
                  <a:gd name="T77" fmla="*/ 1017331 h 17463"/>
                  <a:gd name="T78" fmla="*/ 3514825 w 16683"/>
                  <a:gd name="T79" fmla="*/ 924814 h 17463"/>
                  <a:gd name="T80" fmla="*/ 3542184 w 16683"/>
                  <a:gd name="T81" fmla="*/ 664541 h 17463"/>
                  <a:gd name="T82" fmla="*/ 3528504 w 16683"/>
                  <a:gd name="T83" fmla="*/ 472666 h 17463"/>
                  <a:gd name="T84" fmla="*/ 3079612 w 16683"/>
                  <a:gd name="T85" fmla="*/ 328671 h 17463"/>
                  <a:gd name="T86" fmla="*/ 2815748 w 16683"/>
                  <a:gd name="T87" fmla="*/ 147236 h 17463"/>
                  <a:gd name="T88" fmla="*/ 2562323 w 16683"/>
                  <a:gd name="T89" fmla="*/ 68398 h 17463"/>
                  <a:gd name="T90" fmla="*/ 2264262 w 16683"/>
                  <a:gd name="T91" fmla="*/ 126716 h 17463"/>
                  <a:gd name="T92" fmla="*/ 2089672 w 16683"/>
                  <a:gd name="T93" fmla="*/ 195114 h 17463"/>
                  <a:gd name="T94" fmla="*/ 1938842 w 16683"/>
                  <a:gd name="T95" fmla="*/ 404268 h 17463"/>
                  <a:gd name="T96" fmla="*/ 1750213 w 16683"/>
                  <a:gd name="T97" fmla="*/ 486346 h 17463"/>
                  <a:gd name="T98" fmla="*/ 1589303 w 16683"/>
                  <a:gd name="T99" fmla="*/ 547904 h 17463"/>
                  <a:gd name="T100" fmla="*/ 1352797 w 16683"/>
                  <a:gd name="T101" fmla="*/ 431628 h 17463"/>
                  <a:gd name="T102" fmla="*/ 1209166 w 16683"/>
                  <a:gd name="T103" fmla="*/ 773978 h 17463"/>
                  <a:gd name="T104" fmla="*/ 1102973 w 16683"/>
                  <a:gd name="T105" fmla="*/ 808537 h 17463"/>
                  <a:gd name="T106" fmla="*/ 931623 w 16683"/>
                  <a:gd name="T107" fmla="*/ 517305 h 17463"/>
                  <a:gd name="T108" fmla="*/ 722476 w 16683"/>
                  <a:gd name="T109" fmla="*/ 726099 h 17463"/>
                  <a:gd name="T110" fmla="*/ 541047 w 16683"/>
                  <a:gd name="T111" fmla="*/ 832296 h 17463"/>
                  <a:gd name="T112" fmla="*/ 136792 w 16683"/>
                  <a:gd name="T113" fmla="*/ 914734 h 17463"/>
                  <a:gd name="T114" fmla="*/ 236146 w 16683"/>
                  <a:gd name="T115" fmla="*/ 1178606 h 17463"/>
                  <a:gd name="T116" fmla="*/ 136792 w 16683"/>
                  <a:gd name="T117" fmla="*/ 1404680 h 17463"/>
                  <a:gd name="T118" fmla="*/ 133552 w 16683"/>
                  <a:gd name="T119" fmla="*/ 1617074 h 17463"/>
                  <a:gd name="T120" fmla="*/ 147231 w 16683"/>
                  <a:gd name="T121" fmla="*/ 1904705 h 17463"/>
                  <a:gd name="T122" fmla="*/ 359618 w 16683"/>
                  <a:gd name="T123" fmla="*/ 2123939 h 174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6683" h="17463">
                    <a:moveTo>
                      <a:pt x="1294" y="6576"/>
                    </a:moveTo>
                    <a:lnTo>
                      <a:pt x="1303" y="6585"/>
                    </a:lnTo>
                    <a:lnTo>
                      <a:pt x="1322" y="6585"/>
                    </a:lnTo>
                    <a:lnTo>
                      <a:pt x="1360" y="6576"/>
                    </a:lnTo>
                    <a:lnTo>
                      <a:pt x="1532" y="6576"/>
                    </a:lnTo>
                    <a:lnTo>
                      <a:pt x="1589" y="6566"/>
                    </a:lnTo>
                    <a:lnTo>
                      <a:pt x="1655" y="6519"/>
                    </a:lnTo>
                    <a:lnTo>
                      <a:pt x="1903" y="6452"/>
                    </a:lnTo>
                    <a:lnTo>
                      <a:pt x="2007" y="6385"/>
                    </a:lnTo>
                    <a:lnTo>
                      <a:pt x="2036" y="6376"/>
                    </a:lnTo>
                    <a:lnTo>
                      <a:pt x="2055" y="6366"/>
                    </a:lnTo>
                    <a:lnTo>
                      <a:pt x="2065" y="6357"/>
                    </a:lnTo>
                    <a:lnTo>
                      <a:pt x="2065" y="6347"/>
                    </a:lnTo>
                    <a:lnTo>
                      <a:pt x="2074" y="6338"/>
                    </a:lnTo>
                    <a:lnTo>
                      <a:pt x="2084" y="6328"/>
                    </a:lnTo>
                    <a:lnTo>
                      <a:pt x="2122" y="6309"/>
                    </a:lnTo>
                    <a:lnTo>
                      <a:pt x="2160" y="6262"/>
                    </a:lnTo>
                    <a:lnTo>
                      <a:pt x="2198" y="6252"/>
                    </a:lnTo>
                    <a:lnTo>
                      <a:pt x="2198" y="6243"/>
                    </a:lnTo>
                    <a:lnTo>
                      <a:pt x="2169" y="6205"/>
                    </a:lnTo>
                    <a:lnTo>
                      <a:pt x="2198" y="6157"/>
                    </a:lnTo>
                    <a:lnTo>
                      <a:pt x="2264" y="6081"/>
                    </a:lnTo>
                    <a:lnTo>
                      <a:pt x="2274" y="6062"/>
                    </a:lnTo>
                    <a:lnTo>
                      <a:pt x="2284" y="6024"/>
                    </a:lnTo>
                    <a:lnTo>
                      <a:pt x="2284" y="6014"/>
                    </a:lnTo>
                    <a:lnTo>
                      <a:pt x="2284" y="5986"/>
                    </a:lnTo>
                    <a:lnTo>
                      <a:pt x="2284" y="5967"/>
                    </a:lnTo>
                    <a:lnTo>
                      <a:pt x="2322" y="5919"/>
                    </a:lnTo>
                    <a:lnTo>
                      <a:pt x="2341" y="5900"/>
                    </a:lnTo>
                    <a:lnTo>
                      <a:pt x="2360" y="5881"/>
                    </a:lnTo>
                    <a:lnTo>
                      <a:pt x="2398" y="5852"/>
                    </a:lnTo>
                    <a:lnTo>
                      <a:pt x="2474" y="5834"/>
                    </a:lnTo>
                    <a:lnTo>
                      <a:pt x="2512" y="5814"/>
                    </a:lnTo>
                    <a:lnTo>
                      <a:pt x="2531" y="5795"/>
                    </a:lnTo>
                    <a:lnTo>
                      <a:pt x="2531" y="5767"/>
                    </a:lnTo>
                    <a:lnTo>
                      <a:pt x="2531" y="5748"/>
                    </a:lnTo>
                    <a:lnTo>
                      <a:pt x="2540" y="5729"/>
                    </a:lnTo>
                    <a:lnTo>
                      <a:pt x="2540" y="5719"/>
                    </a:lnTo>
                    <a:lnTo>
                      <a:pt x="2569" y="5710"/>
                    </a:lnTo>
                    <a:lnTo>
                      <a:pt x="2569" y="5700"/>
                    </a:lnTo>
                    <a:lnTo>
                      <a:pt x="2569" y="5691"/>
                    </a:lnTo>
                    <a:lnTo>
                      <a:pt x="2578" y="5672"/>
                    </a:lnTo>
                    <a:lnTo>
                      <a:pt x="2588" y="5653"/>
                    </a:lnTo>
                    <a:lnTo>
                      <a:pt x="2578" y="5615"/>
                    </a:lnTo>
                    <a:lnTo>
                      <a:pt x="2616" y="5577"/>
                    </a:lnTo>
                    <a:lnTo>
                      <a:pt x="2712" y="5510"/>
                    </a:lnTo>
                    <a:lnTo>
                      <a:pt x="2750" y="5472"/>
                    </a:lnTo>
                    <a:lnTo>
                      <a:pt x="2769" y="5462"/>
                    </a:lnTo>
                    <a:lnTo>
                      <a:pt x="2788" y="5462"/>
                    </a:lnTo>
                    <a:lnTo>
                      <a:pt x="2873" y="5396"/>
                    </a:lnTo>
                    <a:lnTo>
                      <a:pt x="2893" y="5396"/>
                    </a:lnTo>
                    <a:lnTo>
                      <a:pt x="2902" y="5396"/>
                    </a:lnTo>
                    <a:lnTo>
                      <a:pt x="2912" y="5396"/>
                    </a:lnTo>
                    <a:lnTo>
                      <a:pt x="2921" y="5396"/>
                    </a:lnTo>
                    <a:lnTo>
                      <a:pt x="2931" y="5377"/>
                    </a:lnTo>
                    <a:lnTo>
                      <a:pt x="2978" y="5339"/>
                    </a:lnTo>
                    <a:lnTo>
                      <a:pt x="2988" y="5329"/>
                    </a:lnTo>
                    <a:lnTo>
                      <a:pt x="3026" y="5329"/>
                    </a:lnTo>
                    <a:lnTo>
                      <a:pt x="3121" y="5329"/>
                    </a:lnTo>
                    <a:lnTo>
                      <a:pt x="3130" y="5358"/>
                    </a:lnTo>
                    <a:lnTo>
                      <a:pt x="3140" y="5358"/>
                    </a:lnTo>
                    <a:lnTo>
                      <a:pt x="3178" y="5367"/>
                    </a:lnTo>
                    <a:lnTo>
                      <a:pt x="3245" y="5367"/>
                    </a:lnTo>
                    <a:lnTo>
                      <a:pt x="3254" y="5367"/>
                    </a:lnTo>
                    <a:lnTo>
                      <a:pt x="3292" y="5386"/>
                    </a:lnTo>
                    <a:lnTo>
                      <a:pt x="3359" y="5415"/>
                    </a:lnTo>
                    <a:lnTo>
                      <a:pt x="3502" y="5443"/>
                    </a:lnTo>
                    <a:lnTo>
                      <a:pt x="3540" y="5462"/>
                    </a:lnTo>
                    <a:lnTo>
                      <a:pt x="3568" y="5510"/>
                    </a:lnTo>
                    <a:lnTo>
                      <a:pt x="3568" y="5529"/>
                    </a:lnTo>
                    <a:lnTo>
                      <a:pt x="3587" y="5548"/>
                    </a:lnTo>
                    <a:lnTo>
                      <a:pt x="3654" y="5577"/>
                    </a:lnTo>
                    <a:lnTo>
                      <a:pt x="3654" y="5548"/>
                    </a:lnTo>
                    <a:lnTo>
                      <a:pt x="3663" y="5520"/>
                    </a:lnTo>
                    <a:lnTo>
                      <a:pt x="3673" y="5500"/>
                    </a:lnTo>
                    <a:lnTo>
                      <a:pt x="3682" y="5481"/>
                    </a:lnTo>
                    <a:lnTo>
                      <a:pt x="3730" y="5510"/>
                    </a:lnTo>
                    <a:lnTo>
                      <a:pt x="3873" y="5596"/>
                    </a:lnTo>
                    <a:lnTo>
                      <a:pt x="3882" y="5643"/>
                    </a:lnTo>
                    <a:lnTo>
                      <a:pt x="3949" y="5672"/>
                    </a:lnTo>
                    <a:lnTo>
                      <a:pt x="3959" y="5691"/>
                    </a:lnTo>
                    <a:lnTo>
                      <a:pt x="3968" y="5700"/>
                    </a:lnTo>
                    <a:lnTo>
                      <a:pt x="3997" y="5710"/>
                    </a:lnTo>
                    <a:lnTo>
                      <a:pt x="4025" y="5700"/>
                    </a:lnTo>
                    <a:lnTo>
                      <a:pt x="4035" y="5691"/>
                    </a:lnTo>
                    <a:lnTo>
                      <a:pt x="4044" y="5719"/>
                    </a:lnTo>
                    <a:lnTo>
                      <a:pt x="4063" y="5738"/>
                    </a:lnTo>
                    <a:lnTo>
                      <a:pt x="4073" y="5748"/>
                    </a:lnTo>
                    <a:lnTo>
                      <a:pt x="4139" y="5776"/>
                    </a:lnTo>
                    <a:lnTo>
                      <a:pt x="4158" y="5795"/>
                    </a:lnTo>
                    <a:lnTo>
                      <a:pt x="4168" y="5824"/>
                    </a:lnTo>
                    <a:lnTo>
                      <a:pt x="4177" y="5824"/>
                    </a:lnTo>
                    <a:lnTo>
                      <a:pt x="4234" y="5881"/>
                    </a:lnTo>
                    <a:lnTo>
                      <a:pt x="4244" y="5890"/>
                    </a:lnTo>
                    <a:lnTo>
                      <a:pt x="4263" y="5890"/>
                    </a:lnTo>
                    <a:lnTo>
                      <a:pt x="4301" y="5890"/>
                    </a:lnTo>
                    <a:lnTo>
                      <a:pt x="4320" y="5900"/>
                    </a:lnTo>
                    <a:lnTo>
                      <a:pt x="4358" y="5938"/>
                    </a:lnTo>
                    <a:lnTo>
                      <a:pt x="4368" y="5948"/>
                    </a:lnTo>
                    <a:lnTo>
                      <a:pt x="4444" y="6014"/>
                    </a:lnTo>
                    <a:lnTo>
                      <a:pt x="4510" y="6043"/>
                    </a:lnTo>
                    <a:lnTo>
                      <a:pt x="4520" y="6062"/>
                    </a:lnTo>
                    <a:lnTo>
                      <a:pt x="4530" y="6091"/>
                    </a:lnTo>
                    <a:lnTo>
                      <a:pt x="4539" y="6091"/>
                    </a:lnTo>
                    <a:lnTo>
                      <a:pt x="4548" y="6081"/>
                    </a:lnTo>
                    <a:lnTo>
                      <a:pt x="4530" y="6071"/>
                    </a:lnTo>
                    <a:lnTo>
                      <a:pt x="4539" y="6053"/>
                    </a:lnTo>
                    <a:lnTo>
                      <a:pt x="4539" y="6043"/>
                    </a:lnTo>
                    <a:lnTo>
                      <a:pt x="4548" y="6043"/>
                    </a:lnTo>
                    <a:lnTo>
                      <a:pt x="4548" y="6024"/>
                    </a:lnTo>
                    <a:lnTo>
                      <a:pt x="4530" y="6024"/>
                    </a:lnTo>
                    <a:lnTo>
                      <a:pt x="4520" y="6014"/>
                    </a:lnTo>
                    <a:lnTo>
                      <a:pt x="4510" y="6005"/>
                    </a:lnTo>
                    <a:lnTo>
                      <a:pt x="4510" y="5986"/>
                    </a:lnTo>
                    <a:lnTo>
                      <a:pt x="4520" y="5976"/>
                    </a:lnTo>
                    <a:lnTo>
                      <a:pt x="4530" y="5976"/>
                    </a:lnTo>
                    <a:lnTo>
                      <a:pt x="4520" y="5957"/>
                    </a:lnTo>
                    <a:lnTo>
                      <a:pt x="4539" y="5957"/>
                    </a:lnTo>
                    <a:lnTo>
                      <a:pt x="4586" y="5995"/>
                    </a:lnTo>
                    <a:lnTo>
                      <a:pt x="4606" y="5986"/>
                    </a:lnTo>
                    <a:lnTo>
                      <a:pt x="4625" y="6014"/>
                    </a:lnTo>
                    <a:lnTo>
                      <a:pt x="4672" y="6053"/>
                    </a:lnTo>
                    <a:lnTo>
                      <a:pt x="4691" y="6071"/>
                    </a:lnTo>
                    <a:lnTo>
                      <a:pt x="4710" y="6081"/>
                    </a:lnTo>
                    <a:lnTo>
                      <a:pt x="4720" y="6081"/>
                    </a:lnTo>
                    <a:lnTo>
                      <a:pt x="4729" y="6071"/>
                    </a:lnTo>
                    <a:lnTo>
                      <a:pt x="4739" y="6062"/>
                    </a:lnTo>
                    <a:lnTo>
                      <a:pt x="4748" y="6053"/>
                    </a:lnTo>
                    <a:lnTo>
                      <a:pt x="4758" y="6053"/>
                    </a:lnTo>
                    <a:lnTo>
                      <a:pt x="4777" y="6071"/>
                    </a:lnTo>
                    <a:lnTo>
                      <a:pt x="4805" y="6081"/>
                    </a:lnTo>
                    <a:lnTo>
                      <a:pt x="4862" y="6109"/>
                    </a:lnTo>
                    <a:lnTo>
                      <a:pt x="4891" y="6119"/>
                    </a:lnTo>
                    <a:lnTo>
                      <a:pt x="4910" y="6138"/>
                    </a:lnTo>
                    <a:lnTo>
                      <a:pt x="4948" y="6214"/>
                    </a:lnTo>
                    <a:lnTo>
                      <a:pt x="5015" y="6252"/>
                    </a:lnTo>
                    <a:lnTo>
                      <a:pt x="5053" y="6328"/>
                    </a:lnTo>
                    <a:lnTo>
                      <a:pt x="5110" y="6471"/>
                    </a:lnTo>
                    <a:lnTo>
                      <a:pt x="5129" y="6538"/>
                    </a:lnTo>
                    <a:lnTo>
                      <a:pt x="5177" y="7004"/>
                    </a:lnTo>
                    <a:lnTo>
                      <a:pt x="5205" y="7156"/>
                    </a:lnTo>
                    <a:lnTo>
                      <a:pt x="5215" y="7185"/>
                    </a:lnTo>
                    <a:lnTo>
                      <a:pt x="5262" y="7204"/>
                    </a:lnTo>
                    <a:lnTo>
                      <a:pt x="5281" y="7233"/>
                    </a:lnTo>
                    <a:lnTo>
                      <a:pt x="5376" y="7356"/>
                    </a:lnTo>
                    <a:lnTo>
                      <a:pt x="5481" y="7585"/>
                    </a:lnTo>
                    <a:lnTo>
                      <a:pt x="5500" y="7623"/>
                    </a:lnTo>
                    <a:lnTo>
                      <a:pt x="5510" y="7670"/>
                    </a:lnTo>
                    <a:lnTo>
                      <a:pt x="5510" y="7746"/>
                    </a:lnTo>
                    <a:lnTo>
                      <a:pt x="5510" y="7784"/>
                    </a:lnTo>
                    <a:lnTo>
                      <a:pt x="5529" y="7822"/>
                    </a:lnTo>
                    <a:lnTo>
                      <a:pt x="5519" y="7842"/>
                    </a:lnTo>
                    <a:lnTo>
                      <a:pt x="5510" y="7880"/>
                    </a:lnTo>
                    <a:lnTo>
                      <a:pt x="5510" y="7927"/>
                    </a:lnTo>
                    <a:lnTo>
                      <a:pt x="5519" y="7946"/>
                    </a:lnTo>
                    <a:lnTo>
                      <a:pt x="5481" y="8051"/>
                    </a:lnTo>
                    <a:lnTo>
                      <a:pt x="5462" y="8089"/>
                    </a:lnTo>
                    <a:lnTo>
                      <a:pt x="5433" y="8118"/>
                    </a:lnTo>
                    <a:lnTo>
                      <a:pt x="5462" y="8213"/>
                    </a:lnTo>
                    <a:lnTo>
                      <a:pt x="5491" y="8241"/>
                    </a:lnTo>
                    <a:lnTo>
                      <a:pt x="5529" y="8222"/>
                    </a:lnTo>
                    <a:lnTo>
                      <a:pt x="5519" y="8213"/>
                    </a:lnTo>
                    <a:lnTo>
                      <a:pt x="5519" y="8194"/>
                    </a:lnTo>
                    <a:lnTo>
                      <a:pt x="5576" y="8175"/>
                    </a:lnTo>
                    <a:lnTo>
                      <a:pt x="5643" y="8184"/>
                    </a:lnTo>
                    <a:lnTo>
                      <a:pt x="5719" y="8194"/>
                    </a:lnTo>
                    <a:lnTo>
                      <a:pt x="5814" y="8241"/>
                    </a:lnTo>
                    <a:lnTo>
                      <a:pt x="5833" y="8260"/>
                    </a:lnTo>
                    <a:lnTo>
                      <a:pt x="5843" y="8279"/>
                    </a:lnTo>
                    <a:lnTo>
                      <a:pt x="5852" y="8298"/>
                    </a:lnTo>
                    <a:lnTo>
                      <a:pt x="5843" y="8317"/>
                    </a:lnTo>
                    <a:lnTo>
                      <a:pt x="5833" y="8317"/>
                    </a:lnTo>
                    <a:lnTo>
                      <a:pt x="5833" y="8337"/>
                    </a:lnTo>
                    <a:lnTo>
                      <a:pt x="5833" y="8375"/>
                    </a:lnTo>
                    <a:lnTo>
                      <a:pt x="5833" y="8413"/>
                    </a:lnTo>
                    <a:lnTo>
                      <a:pt x="5814" y="8441"/>
                    </a:lnTo>
                    <a:lnTo>
                      <a:pt x="5786" y="8470"/>
                    </a:lnTo>
                    <a:lnTo>
                      <a:pt x="6004" y="8555"/>
                    </a:lnTo>
                    <a:lnTo>
                      <a:pt x="6081" y="8593"/>
                    </a:lnTo>
                    <a:lnTo>
                      <a:pt x="6119" y="8631"/>
                    </a:lnTo>
                    <a:lnTo>
                      <a:pt x="6138" y="8641"/>
                    </a:lnTo>
                    <a:lnTo>
                      <a:pt x="6147" y="8651"/>
                    </a:lnTo>
                    <a:lnTo>
                      <a:pt x="6157" y="8679"/>
                    </a:lnTo>
                    <a:lnTo>
                      <a:pt x="6157" y="8707"/>
                    </a:lnTo>
                    <a:lnTo>
                      <a:pt x="6166" y="8736"/>
                    </a:lnTo>
                    <a:lnTo>
                      <a:pt x="6233" y="8774"/>
                    </a:lnTo>
                    <a:lnTo>
                      <a:pt x="6271" y="8803"/>
                    </a:lnTo>
                    <a:lnTo>
                      <a:pt x="6271" y="8841"/>
                    </a:lnTo>
                    <a:lnTo>
                      <a:pt x="6299" y="8850"/>
                    </a:lnTo>
                    <a:lnTo>
                      <a:pt x="6309" y="8879"/>
                    </a:lnTo>
                    <a:lnTo>
                      <a:pt x="6319" y="8917"/>
                    </a:lnTo>
                    <a:lnTo>
                      <a:pt x="6338" y="8946"/>
                    </a:lnTo>
                    <a:lnTo>
                      <a:pt x="6357" y="8946"/>
                    </a:lnTo>
                    <a:lnTo>
                      <a:pt x="6366" y="8936"/>
                    </a:lnTo>
                    <a:lnTo>
                      <a:pt x="6385" y="8936"/>
                    </a:lnTo>
                    <a:lnTo>
                      <a:pt x="6395" y="8965"/>
                    </a:lnTo>
                    <a:lnTo>
                      <a:pt x="6423" y="9012"/>
                    </a:lnTo>
                    <a:lnTo>
                      <a:pt x="6423" y="9041"/>
                    </a:lnTo>
                    <a:lnTo>
                      <a:pt x="6423" y="9088"/>
                    </a:lnTo>
                    <a:lnTo>
                      <a:pt x="6414" y="9136"/>
                    </a:lnTo>
                    <a:lnTo>
                      <a:pt x="6395" y="9164"/>
                    </a:lnTo>
                    <a:lnTo>
                      <a:pt x="6357" y="9174"/>
                    </a:lnTo>
                    <a:lnTo>
                      <a:pt x="6319" y="9155"/>
                    </a:lnTo>
                    <a:lnTo>
                      <a:pt x="6299" y="9164"/>
                    </a:lnTo>
                    <a:lnTo>
                      <a:pt x="6281" y="9183"/>
                    </a:lnTo>
                    <a:lnTo>
                      <a:pt x="6281" y="9212"/>
                    </a:lnTo>
                    <a:lnTo>
                      <a:pt x="6290" y="9240"/>
                    </a:lnTo>
                    <a:lnTo>
                      <a:pt x="6309" y="9260"/>
                    </a:lnTo>
                    <a:lnTo>
                      <a:pt x="6347" y="9269"/>
                    </a:lnTo>
                    <a:lnTo>
                      <a:pt x="6366" y="9298"/>
                    </a:lnTo>
                    <a:lnTo>
                      <a:pt x="6376" y="9307"/>
                    </a:lnTo>
                    <a:lnTo>
                      <a:pt x="6385" y="9307"/>
                    </a:lnTo>
                    <a:lnTo>
                      <a:pt x="6395" y="9298"/>
                    </a:lnTo>
                    <a:lnTo>
                      <a:pt x="6404" y="9298"/>
                    </a:lnTo>
                    <a:lnTo>
                      <a:pt x="6414" y="9307"/>
                    </a:lnTo>
                    <a:lnTo>
                      <a:pt x="6423" y="9278"/>
                    </a:lnTo>
                    <a:lnTo>
                      <a:pt x="6442" y="9250"/>
                    </a:lnTo>
                    <a:lnTo>
                      <a:pt x="6442" y="9222"/>
                    </a:lnTo>
                    <a:lnTo>
                      <a:pt x="6452" y="9212"/>
                    </a:lnTo>
                    <a:lnTo>
                      <a:pt x="6480" y="9202"/>
                    </a:lnTo>
                    <a:lnTo>
                      <a:pt x="6509" y="9202"/>
                    </a:lnTo>
                    <a:lnTo>
                      <a:pt x="6528" y="9202"/>
                    </a:lnTo>
                    <a:lnTo>
                      <a:pt x="6623" y="9240"/>
                    </a:lnTo>
                    <a:lnTo>
                      <a:pt x="6671" y="9240"/>
                    </a:lnTo>
                    <a:lnTo>
                      <a:pt x="6661" y="9231"/>
                    </a:lnTo>
                    <a:lnTo>
                      <a:pt x="6671" y="9231"/>
                    </a:lnTo>
                    <a:lnTo>
                      <a:pt x="6690" y="9231"/>
                    </a:lnTo>
                    <a:lnTo>
                      <a:pt x="6699" y="9231"/>
                    </a:lnTo>
                    <a:lnTo>
                      <a:pt x="6718" y="9240"/>
                    </a:lnTo>
                    <a:lnTo>
                      <a:pt x="6718" y="9260"/>
                    </a:lnTo>
                    <a:lnTo>
                      <a:pt x="6747" y="9269"/>
                    </a:lnTo>
                    <a:lnTo>
                      <a:pt x="6842" y="9317"/>
                    </a:lnTo>
                    <a:lnTo>
                      <a:pt x="6918" y="9336"/>
                    </a:lnTo>
                    <a:lnTo>
                      <a:pt x="7080" y="9469"/>
                    </a:lnTo>
                    <a:lnTo>
                      <a:pt x="7118" y="9526"/>
                    </a:lnTo>
                    <a:lnTo>
                      <a:pt x="7194" y="9678"/>
                    </a:lnTo>
                    <a:lnTo>
                      <a:pt x="7204" y="9716"/>
                    </a:lnTo>
                    <a:lnTo>
                      <a:pt x="7204" y="9745"/>
                    </a:lnTo>
                    <a:lnTo>
                      <a:pt x="7213" y="9754"/>
                    </a:lnTo>
                    <a:lnTo>
                      <a:pt x="7242" y="9802"/>
                    </a:lnTo>
                    <a:lnTo>
                      <a:pt x="7251" y="9821"/>
                    </a:lnTo>
                    <a:lnTo>
                      <a:pt x="7270" y="9840"/>
                    </a:lnTo>
                    <a:lnTo>
                      <a:pt x="7289" y="9878"/>
                    </a:lnTo>
                    <a:lnTo>
                      <a:pt x="7308" y="9907"/>
                    </a:lnTo>
                    <a:lnTo>
                      <a:pt x="7318" y="9935"/>
                    </a:lnTo>
                    <a:lnTo>
                      <a:pt x="7337" y="9935"/>
                    </a:lnTo>
                    <a:lnTo>
                      <a:pt x="7441" y="9926"/>
                    </a:lnTo>
                    <a:lnTo>
                      <a:pt x="7470" y="9945"/>
                    </a:lnTo>
                    <a:lnTo>
                      <a:pt x="7499" y="9954"/>
                    </a:lnTo>
                    <a:lnTo>
                      <a:pt x="7518" y="9973"/>
                    </a:lnTo>
                    <a:lnTo>
                      <a:pt x="7537" y="10002"/>
                    </a:lnTo>
                    <a:lnTo>
                      <a:pt x="7546" y="10002"/>
                    </a:lnTo>
                    <a:lnTo>
                      <a:pt x="7594" y="10012"/>
                    </a:lnTo>
                    <a:lnTo>
                      <a:pt x="7594" y="10030"/>
                    </a:lnTo>
                    <a:lnTo>
                      <a:pt x="7603" y="10050"/>
                    </a:lnTo>
                    <a:lnTo>
                      <a:pt x="7613" y="10068"/>
                    </a:lnTo>
                    <a:lnTo>
                      <a:pt x="7632" y="10078"/>
                    </a:lnTo>
                    <a:lnTo>
                      <a:pt x="7765" y="10183"/>
                    </a:lnTo>
                    <a:lnTo>
                      <a:pt x="7803" y="10230"/>
                    </a:lnTo>
                    <a:lnTo>
                      <a:pt x="7832" y="10287"/>
                    </a:lnTo>
                    <a:lnTo>
                      <a:pt x="7851" y="10326"/>
                    </a:lnTo>
                    <a:lnTo>
                      <a:pt x="7860" y="10364"/>
                    </a:lnTo>
                    <a:lnTo>
                      <a:pt x="7860" y="10402"/>
                    </a:lnTo>
                    <a:lnTo>
                      <a:pt x="7860" y="10440"/>
                    </a:lnTo>
                    <a:lnTo>
                      <a:pt x="7870" y="10468"/>
                    </a:lnTo>
                    <a:lnTo>
                      <a:pt x="7898" y="10497"/>
                    </a:lnTo>
                    <a:lnTo>
                      <a:pt x="7908" y="10497"/>
                    </a:lnTo>
                    <a:lnTo>
                      <a:pt x="7946" y="10506"/>
                    </a:lnTo>
                    <a:lnTo>
                      <a:pt x="7956" y="10516"/>
                    </a:lnTo>
                    <a:lnTo>
                      <a:pt x="7984" y="10535"/>
                    </a:lnTo>
                    <a:lnTo>
                      <a:pt x="8022" y="10544"/>
                    </a:lnTo>
                    <a:lnTo>
                      <a:pt x="8041" y="10563"/>
                    </a:lnTo>
                    <a:lnTo>
                      <a:pt x="8184" y="10697"/>
                    </a:lnTo>
                    <a:lnTo>
                      <a:pt x="8326" y="10858"/>
                    </a:lnTo>
                    <a:lnTo>
                      <a:pt x="8431" y="11011"/>
                    </a:lnTo>
                    <a:lnTo>
                      <a:pt x="8450" y="11039"/>
                    </a:lnTo>
                    <a:lnTo>
                      <a:pt x="8460" y="11020"/>
                    </a:lnTo>
                    <a:lnTo>
                      <a:pt x="8479" y="11001"/>
                    </a:lnTo>
                    <a:lnTo>
                      <a:pt x="8507" y="11020"/>
                    </a:lnTo>
                    <a:lnTo>
                      <a:pt x="8612" y="11077"/>
                    </a:lnTo>
                    <a:lnTo>
                      <a:pt x="8631" y="11087"/>
                    </a:lnTo>
                    <a:lnTo>
                      <a:pt x="8736" y="11087"/>
                    </a:lnTo>
                    <a:lnTo>
                      <a:pt x="8764" y="11096"/>
                    </a:lnTo>
                    <a:lnTo>
                      <a:pt x="8812" y="11125"/>
                    </a:lnTo>
                    <a:lnTo>
                      <a:pt x="8850" y="11163"/>
                    </a:lnTo>
                    <a:lnTo>
                      <a:pt x="8936" y="11258"/>
                    </a:lnTo>
                    <a:lnTo>
                      <a:pt x="8955" y="11287"/>
                    </a:lnTo>
                    <a:lnTo>
                      <a:pt x="8974" y="11334"/>
                    </a:lnTo>
                    <a:lnTo>
                      <a:pt x="8993" y="11363"/>
                    </a:lnTo>
                    <a:lnTo>
                      <a:pt x="9012" y="11391"/>
                    </a:lnTo>
                    <a:lnTo>
                      <a:pt x="9012" y="11420"/>
                    </a:lnTo>
                    <a:lnTo>
                      <a:pt x="9021" y="11447"/>
                    </a:lnTo>
                    <a:lnTo>
                      <a:pt x="9059" y="11457"/>
                    </a:lnTo>
                    <a:lnTo>
                      <a:pt x="9088" y="11447"/>
                    </a:lnTo>
                    <a:lnTo>
                      <a:pt x="9126" y="11401"/>
                    </a:lnTo>
                    <a:lnTo>
                      <a:pt x="9174" y="11382"/>
                    </a:lnTo>
                    <a:lnTo>
                      <a:pt x="9221" y="11353"/>
                    </a:lnTo>
                    <a:lnTo>
                      <a:pt x="9250" y="11344"/>
                    </a:lnTo>
                    <a:lnTo>
                      <a:pt x="9364" y="11315"/>
                    </a:lnTo>
                    <a:lnTo>
                      <a:pt x="9411" y="11325"/>
                    </a:lnTo>
                    <a:lnTo>
                      <a:pt x="9630" y="11420"/>
                    </a:lnTo>
                    <a:lnTo>
                      <a:pt x="9659" y="11457"/>
                    </a:lnTo>
                    <a:lnTo>
                      <a:pt x="9669" y="11457"/>
                    </a:lnTo>
                    <a:lnTo>
                      <a:pt x="9678" y="11438"/>
                    </a:lnTo>
                    <a:lnTo>
                      <a:pt x="9687" y="11447"/>
                    </a:lnTo>
                    <a:lnTo>
                      <a:pt x="9697" y="11467"/>
                    </a:lnTo>
                    <a:lnTo>
                      <a:pt x="9707" y="11485"/>
                    </a:lnTo>
                    <a:lnTo>
                      <a:pt x="9725" y="11485"/>
                    </a:lnTo>
                    <a:lnTo>
                      <a:pt x="9764" y="11485"/>
                    </a:lnTo>
                    <a:lnTo>
                      <a:pt x="9754" y="11429"/>
                    </a:lnTo>
                    <a:lnTo>
                      <a:pt x="9792" y="11401"/>
                    </a:lnTo>
                    <a:lnTo>
                      <a:pt x="9878" y="11382"/>
                    </a:lnTo>
                    <a:lnTo>
                      <a:pt x="9887" y="11401"/>
                    </a:lnTo>
                    <a:lnTo>
                      <a:pt x="9916" y="11401"/>
                    </a:lnTo>
                    <a:lnTo>
                      <a:pt x="9954" y="11391"/>
                    </a:lnTo>
                    <a:lnTo>
                      <a:pt x="9973" y="11401"/>
                    </a:lnTo>
                    <a:lnTo>
                      <a:pt x="10068" y="11485"/>
                    </a:lnTo>
                    <a:lnTo>
                      <a:pt x="10154" y="11590"/>
                    </a:lnTo>
                    <a:lnTo>
                      <a:pt x="10201" y="11676"/>
                    </a:lnTo>
                    <a:lnTo>
                      <a:pt x="10240" y="11752"/>
                    </a:lnTo>
                    <a:lnTo>
                      <a:pt x="10240" y="11771"/>
                    </a:lnTo>
                    <a:lnTo>
                      <a:pt x="10240" y="11809"/>
                    </a:lnTo>
                    <a:lnTo>
                      <a:pt x="10249" y="11828"/>
                    </a:lnTo>
                    <a:lnTo>
                      <a:pt x="10268" y="11838"/>
                    </a:lnTo>
                    <a:lnTo>
                      <a:pt x="10316" y="11876"/>
                    </a:lnTo>
                    <a:lnTo>
                      <a:pt x="10392" y="12009"/>
                    </a:lnTo>
                    <a:lnTo>
                      <a:pt x="10420" y="12104"/>
                    </a:lnTo>
                    <a:lnTo>
                      <a:pt x="10430" y="12171"/>
                    </a:lnTo>
                    <a:lnTo>
                      <a:pt x="10420" y="12247"/>
                    </a:lnTo>
                    <a:lnTo>
                      <a:pt x="10430" y="12257"/>
                    </a:lnTo>
                    <a:lnTo>
                      <a:pt x="10468" y="12266"/>
                    </a:lnTo>
                    <a:lnTo>
                      <a:pt x="10477" y="12266"/>
                    </a:lnTo>
                    <a:lnTo>
                      <a:pt x="10477" y="12247"/>
                    </a:lnTo>
                    <a:lnTo>
                      <a:pt x="10468" y="12218"/>
                    </a:lnTo>
                    <a:lnTo>
                      <a:pt x="10468" y="12199"/>
                    </a:lnTo>
                    <a:lnTo>
                      <a:pt x="10477" y="12180"/>
                    </a:lnTo>
                    <a:lnTo>
                      <a:pt x="10496" y="12180"/>
                    </a:lnTo>
                    <a:lnTo>
                      <a:pt x="10515" y="12180"/>
                    </a:lnTo>
                    <a:lnTo>
                      <a:pt x="10553" y="12209"/>
                    </a:lnTo>
                    <a:lnTo>
                      <a:pt x="10592" y="12209"/>
                    </a:lnTo>
                    <a:lnTo>
                      <a:pt x="10620" y="12237"/>
                    </a:lnTo>
                    <a:lnTo>
                      <a:pt x="10649" y="12237"/>
                    </a:lnTo>
                    <a:lnTo>
                      <a:pt x="10658" y="12199"/>
                    </a:lnTo>
                    <a:lnTo>
                      <a:pt x="10677" y="12180"/>
                    </a:lnTo>
                    <a:lnTo>
                      <a:pt x="10706" y="12171"/>
                    </a:lnTo>
                    <a:lnTo>
                      <a:pt x="10744" y="12161"/>
                    </a:lnTo>
                    <a:lnTo>
                      <a:pt x="10772" y="12171"/>
                    </a:lnTo>
                    <a:lnTo>
                      <a:pt x="10801" y="12190"/>
                    </a:lnTo>
                    <a:lnTo>
                      <a:pt x="10849" y="12247"/>
                    </a:lnTo>
                    <a:lnTo>
                      <a:pt x="10877" y="12275"/>
                    </a:lnTo>
                    <a:lnTo>
                      <a:pt x="10896" y="12295"/>
                    </a:lnTo>
                    <a:lnTo>
                      <a:pt x="10915" y="12313"/>
                    </a:lnTo>
                    <a:lnTo>
                      <a:pt x="10925" y="12323"/>
                    </a:lnTo>
                    <a:lnTo>
                      <a:pt x="10953" y="12333"/>
                    </a:lnTo>
                    <a:lnTo>
                      <a:pt x="10982" y="12323"/>
                    </a:lnTo>
                    <a:lnTo>
                      <a:pt x="11010" y="12342"/>
                    </a:lnTo>
                    <a:lnTo>
                      <a:pt x="11029" y="12371"/>
                    </a:lnTo>
                    <a:lnTo>
                      <a:pt x="11029" y="12399"/>
                    </a:lnTo>
                    <a:lnTo>
                      <a:pt x="11029" y="12437"/>
                    </a:lnTo>
                    <a:lnTo>
                      <a:pt x="10982" y="12447"/>
                    </a:lnTo>
                    <a:lnTo>
                      <a:pt x="10925" y="12504"/>
                    </a:lnTo>
                    <a:lnTo>
                      <a:pt x="10915" y="12523"/>
                    </a:lnTo>
                    <a:lnTo>
                      <a:pt x="10906" y="12542"/>
                    </a:lnTo>
                    <a:lnTo>
                      <a:pt x="10896" y="12542"/>
                    </a:lnTo>
                    <a:lnTo>
                      <a:pt x="10867" y="12551"/>
                    </a:lnTo>
                    <a:lnTo>
                      <a:pt x="10839" y="12561"/>
                    </a:lnTo>
                    <a:lnTo>
                      <a:pt x="10820" y="12599"/>
                    </a:lnTo>
                    <a:lnTo>
                      <a:pt x="10820" y="12637"/>
                    </a:lnTo>
                    <a:lnTo>
                      <a:pt x="10839" y="12666"/>
                    </a:lnTo>
                    <a:lnTo>
                      <a:pt x="10858" y="12637"/>
                    </a:lnTo>
                    <a:lnTo>
                      <a:pt x="10925" y="12609"/>
                    </a:lnTo>
                    <a:lnTo>
                      <a:pt x="10953" y="12580"/>
                    </a:lnTo>
                    <a:lnTo>
                      <a:pt x="11020" y="12561"/>
                    </a:lnTo>
                    <a:lnTo>
                      <a:pt x="11039" y="12551"/>
                    </a:lnTo>
                    <a:lnTo>
                      <a:pt x="11086" y="12570"/>
                    </a:lnTo>
                    <a:lnTo>
                      <a:pt x="11124" y="12580"/>
                    </a:lnTo>
                    <a:lnTo>
                      <a:pt x="11163" y="12580"/>
                    </a:lnTo>
                    <a:lnTo>
                      <a:pt x="11220" y="12523"/>
                    </a:lnTo>
                    <a:lnTo>
                      <a:pt x="11239" y="12513"/>
                    </a:lnTo>
                    <a:lnTo>
                      <a:pt x="11315" y="12523"/>
                    </a:lnTo>
                    <a:lnTo>
                      <a:pt x="11324" y="12513"/>
                    </a:lnTo>
                    <a:lnTo>
                      <a:pt x="11372" y="12485"/>
                    </a:lnTo>
                    <a:lnTo>
                      <a:pt x="11410" y="12466"/>
                    </a:lnTo>
                    <a:lnTo>
                      <a:pt x="11458" y="12475"/>
                    </a:lnTo>
                    <a:lnTo>
                      <a:pt x="11496" y="12513"/>
                    </a:lnTo>
                    <a:lnTo>
                      <a:pt x="11534" y="12551"/>
                    </a:lnTo>
                    <a:lnTo>
                      <a:pt x="11572" y="12599"/>
                    </a:lnTo>
                    <a:lnTo>
                      <a:pt x="11610" y="12656"/>
                    </a:lnTo>
                    <a:lnTo>
                      <a:pt x="11724" y="12923"/>
                    </a:lnTo>
                    <a:lnTo>
                      <a:pt x="11762" y="12980"/>
                    </a:lnTo>
                    <a:lnTo>
                      <a:pt x="11762" y="13037"/>
                    </a:lnTo>
                    <a:lnTo>
                      <a:pt x="11752" y="13056"/>
                    </a:lnTo>
                    <a:lnTo>
                      <a:pt x="11724" y="13065"/>
                    </a:lnTo>
                    <a:lnTo>
                      <a:pt x="11714" y="13075"/>
                    </a:lnTo>
                    <a:lnTo>
                      <a:pt x="11695" y="13084"/>
                    </a:lnTo>
                    <a:lnTo>
                      <a:pt x="11676" y="13094"/>
                    </a:lnTo>
                    <a:lnTo>
                      <a:pt x="11667" y="13094"/>
                    </a:lnTo>
                    <a:lnTo>
                      <a:pt x="11667" y="13113"/>
                    </a:lnTo>
                    <a:lnTo>
                      <a:pt x="11676" y="13151"/>
                    </a:lnTo>
                    <a:lnTo>
                      <a:pt x="11667" y="13189"/>
                    </a:lnTo>
                    <a:lnTo>
                      <a:pt x="11629" y="13237"/>
                    </a:lnTo>
                    <a:lnTo>
                      <a:pt x="11638" y="13265"/>
                    </a:lnTo>
                    <a:lnTo>
                      <a:pt x="11648" y="13275"/>
                    </a:lnTo>
                    <a:lnTo>
                      <a:pt x="11676" y="13294"/>
                    </a:lnTo>
                    <a:lnTo>
                      <a:pt x="11705" y="13284"/>
                    </a:lnTo>
                    <a:lnTo>
                      <a:pt x="11714" y="13303"/>
                    </a:lnTo>
                    <a:lnTo>
                      <a:pt x="11724" y="13313"/>
                    </a:lnTo>
                    <a:lnTo>
                      <a:pt x="11762" y="13322"/>
                    </a:lnTo>
                    <a:lnTo>
                      <a:pt x="11791" y="13351"/>
                    </a:lnTo>
                    <a:lnTo>
                      <a:pt x="11810" y="13389"/>
                    </a:lnTo>
                    <a:lnTo>
                      <a:pt x="11829" y="13399"/>
                    </a:lnTo>
                    <a:lnTo>
                      <a:pt x="11857" y="13408"/>
                    </a:lnTo>
                    <a:lnTo>
                      <a:pt x="11895" y="13389"/>
                    </a:lnTo>
                    <a:lnTo>
                      <a:pt x="11924" y="13389"/>
                    </a:lnTo>
                    <a:lnTo>
                      <a:pt x="11943" y="13399"/>
                    </a:lnTo>
                    <a:lnTo>
                      <a:pt x="12029" y="13494"/>
                    </a:lnTo>
                    <a:lnTo>
                      <a:pt x="12057" y="13503"/>
                    </a:lnTo>
                    <a:lnTo>
                      <a:pt x="12086" y="13522"/>
                    </a:lnTo>
                    <a:lnTo>
                      <a:pt x="12133" y="13579"/>
                    </a:lnTo>
                    <a:lnTo>
                      <a:pt x="12152" y="13627"/>
                    </a:lnTo>
                    <a:lnTo>
                      <a:pt x="12124" y="13646"/>
                    </a:lnTo>
                    <a:lnTo>
                      <a:pt x="12124" y="13655"/>
                    </a:lnTo>
                    <a:lnTo>
                      <a:pt x="12143" y="13655"/>
                    </a:lnTo>
                    <a:lnTo>
                      <a:pt x="12162" y="13655"/>
                    </a:lnTo>
                    <a:lnTo>
                      <a:pt x="12171" y="13646"/>
                    </a:lnTo>
                    <a:lnTo>
                      <a:pt x="12181" y="13646"/>
                    </a:lnTo>
                    <a:lnTo>
                      <a:pt x="12200" y="13646"/>
                    </a:lnTo>
                    <a:lnTo>
                      <a:pt x="12238" y="13703"/>
                    </a:lnTo>
                    <a:lnTo>
                      <a:pt x="12266" y="13713"/>
                    </a:lnTo>
                    <a:lnTo>
                      <a:pt x="12333" y="13722"/>
                    </a:lnTo>
                    <a:lnTo>
                      <a:pt x="12362" y="13713"/>
                    </a:lnTo>
                    <a:lnTo>
                      <a:pt x="12409" y="13655"/>
                    </a:lnTo>
                    <a:lnTo>
                      <a:pt x="12457" y="13627"/>
                    </a:lnTo>
                    <a:lnTo>
                      <a:pt x="12476" y="13589"/>
                    </a:lnTo>
                    <a:lnTo>
                      <a:pt x="12514" y="13570"/>
                    </a:lnTo>
                    <a:lnTo>
                      <a:pt x="12619" y="13579"/>
                    </a:lnTo>
                    <a:lnTo>
                      <a:pt x="12638" y="13570"/>
                    </a:lnTo>
                    <a:lnTo>
                      <a:pt x="12638" y="13589"/>
                    </a:lnTo>
                    <a:lnTo>
                      <a:pt x="12647" y="13608"/>
                    </a:lnTo>
                    <a:lnTo>
                      <a:pt x="12676" y="13627"/>
                    </a:lnTo>
                    <a:lnTo>
                      <a:pt x="12714" y="13693"/>
                    </a:lnTo>
                    <a:lnTo>
                      <a:pt x="12761" y="13741"/>
                    </a:lnTo>
                    <a:lnTo>
                      <a:pt x="12780" y="13779"/>
                    </a:lnTo>
                    <a:lnTo>
                      <a:pt x="12790" y="13817"/>
                    </a:lnTo>
                    <a:lnTo>
                      <a:pt x="12799" y="13836"/>
                    </a:lnTo>
                    <a:lnTo>
                      <a:pt x="12847" y="13912"/>
                    </a:lnTo>
                    <a:lnTo>
                      <a:pt x="12856" y="13950"/>
                    </a:lnTo>
                    <a:lnTo>
                      <a:pt x="12837" y="14017"/>
                    </a:lnTo>
                    <a:lnTo>
                      <a:pt x="12837" y="14026"/>
                    </a:lnTo>
                    <a:lnTo>
                      <a:pt x="12856" y="14036"/>
                    </a:lnTo>
                    <a:lnTo>
                      <a:pt x="12856" y="14055"/>
                    </a:lnTo>
                    <a:lnTo>
                      <a:pt x="12866" y="14093"/>
                    </a:lnTo>
                    <a:lnTo>
                      <a:pt x="12866" y="14084"/>
                    </a:lnTo>
                    <a:lnTo>
                      <a:pt x="12894" y="14264"/>
                    </a:lnTo>
                    <a:lnTo>
                      <a:pt x="12904" y="14293"/>
                    </a:lnTo>
                    <a:lnTo>
                      <a:pt x="12933" y="14340"/>
                    </a:lnTo>
                    <a:lnTo>
                      <a:pt x="12952" y="14407"/>
                    </a:lnTo>
                    <a:lnTo>
                      <a:pt x="12961" y="14455"/>
                    </a:lnTo>
                    <a:lnTo>
                      <a:pt x="12980" y="14502"/>
                    </a:lnTo>
                    <a:lnTo>
                      <a:pt x="12990" y="14531"/>
                    </a:lnTo>
                    <a:lnTo>
                      <a:pt x="13028" y="14559"/>
                    </a:lnTo>
                    <a:lnTo>
                      <a:pt x="13066" y="14598"/>
                    </a:lnTo>
                    <a:lnTo>
                      <a:pt x="13104" y="14664"/>
                    </a:lnTo>
                    <a:lnTo>
                      <a:pt x="13151" y="14731"/>
                    </a:lnTo>
                    <a:lnTo>
                      <a:pt x="13209" y="14902"/>
                    </a:lnTo>
                    <a:lnTo>
                      <a:pt x="13218" y="14959"/>
                    </a:lnTo>
                    <a:lnTo>
                      <a:pt x="13275" y="15387"/>
                    </a:lnTo>
                    <a:lnTo>
                      <a:pt x="13361" y="15568"/>
                    </a:lnTo>
                    <a:lnTo>
                      <a:pt x="13380" y="15606"/>
                    </a:lnTo>
                    <a:lnTo>
                      <a:pt x="13399" y="15616"/>
                    </a:lnTo>
                    <a:lnTo>
                      <a:pt x="13427" y="15625"/>
                    </a:lnTo>
                    <a:lnTo>
                      <a:pt x="13447" y="15645"/>
                    </a:lnTo>
                    <a:lnTo>
                      <a:pt x="13465" y="15673"/>
                    </a:lnTo>
                    <a:lnTo>
                      <a:pt x="13465" y="15701"/>
                    </a:lnTo>
                    <a:lnTo>
                      <a:pt x="13475" y="15787"/>
                    </a:lnTo>
                    <a:lnTo>
                      <a:pt x="13465" y="15863"/>
                    </a:lnTo>
                    <a:lnTo>
                      <a:pt x="13447" y="15930"/>
                    </a:lnTo>
                    <a:lnTo>
                      <a:pt x="13408" y="15977"/>
                    </a:lnTo>
                    <a:lnTo>
                      <a:pt x="13380" y="16006"/>
                    </a:lnTo>
                    <a:lnTo>
                      <a:pt x="13351" y="16025"/>
                    </a:lnTo>
                    <a:lnTo>
                      <a:pt x="13332" y="16025"/>
                    </a:lnTo>
                    <a:lnTo>
                      <a:pt x="13228" y="16015"/>
                    </a:lnTo>
                    <a:lnTo>
                      <a:pt x="13161" y="16015"/>
                    </a:lnTo>
                    <a:lnTo>
                      <a:pt x="13113" y="16044"/>
                    </a:lnTo>
                    <a:lnTo>
                      <a:pt x="13028" y="16101"/>
                    </a:lnTo>
                    <a:lnTo>
                      <a:pt x="12971" y="16120"/>
                    </a:lnTo>
                    <a:lnTo>
                      <a:pt x="12942" y="16139"/>
                    </a:lnTo>
                    <a:lnTo>
                      <a:pt x="12933" y="16158"/>
                    </a:lnTo>
                    <a:lnTo>
                      <a:pt x="12933" y="16177"/>
                    </a:lnTo>
                    <a:lnTo>
                      <a:pt x="12933" y="16187"/>
                    </a:lnTo>
                    <a:lnTo>
                      <a:pt x="12933" y="16196"/>
                    </a:lnTo>
                    <a:lnTo>
                      <a:pt x="12942" y="16216"/>
                    </a:lnTo>
                    <a:lnTo>
                      <a:pt x="12952" y="16216"/>
                    </a:lnTo>
                    <a:lnTo>
                      <a:pt x="12971" y="16225"/>
                    </a:lnTo>
                    <a:lnTo>
                      <a:pt x="12980" y="16234"/>
                    </a:lnTo>
                    <a:lnTo>
                      <a:pt x="13018" y="16282"/>
                    </a:lnTo>
                    <a:lnTo>
                      <a:pt x="13047" y="16330"/>
                    </a:lnTo>
                    <a:lnTo>
                      <a:pt x="13047" y="16396"/>
                    </a:lnTo>
                    <a:lnTo>
                      <a:pt x="13028" y="16472"/>
                    </a:lnTo>
                    <a:lnTo>
                      <a:pt x="12923" y="16691"/>
                    </a:lnTo>
                    <a:lnTo>
                      <a:pt x="12904" y="16767"/>
                    </a:lnTo>
                    <a:lnTo>
                      <a:pt x="12904" y="16777"/>
                    </a:lnTo>
                    <a:lnTo>
                      <a:pt x="12876" y="16796"/>
                    </a:lnTo>
                    <a:lnTo>
                      <a:pt x="12876" y="16805"/>
                    </a:lnTo>
                    <a:lnTo>
                      <a:pt x="12866" y="16815"/>
                    </a:lnTo>
                    <a:lnTo>
                      <a:pt x="12723" y="16863"/>
                    </a:lnTo>
                    <a:lnTo>
                      <a:pt x="12676" y="16882"/>
                    </a:lnTo>
                    <a:lnTo>
                      <a:pt x="12647" y="16920"/>
                    </a:lnTo>
                    <a:lnTo>
                      <a:pt x="12657" y="16986"/>
                    </a:lnTo>
                    <a:lnTo>
                      <a:pt x="12666" y="17024"/>
                    </a:lnTo>
                    <a:lnTo>
                      <a:pt x="12666" y="17062"/>
                    </a:lnTo>
                    <a:lnTo>
                      <a:pt x="12657" y="17091"/>
                    </a:lnTo>
                    <a:lnTo>
                      <a:pt x="12638" y="17119"/>
                    </a:lnTo>
                    <a:lnTo>
                      <a:pt x="12638" y="17148"/>
                    </a:lnTo>
                    <a:lnTo>
                      <a:pt x="12647" y="17186"/>
                    </a:lnTo>
                    <a:lnTo>
                      <a:pt x="12685" y="17234"/>
                    </a:lnTo>
                    <a:lnTo>
                      <a:pt x="12657" y="17262"/>
                    </a:lnTo>
                    <a:lnTo>
                      <a:pt x="12647" y="17300"/>
                    </a:lnTo>
                    <a:lnTo>
                      <a:pt x="12666" y="17338"/>
                    </a:lnTo>
                    <a:lnTo>
                      <a:pt x="12695" y="17376"/>
                    </a:lnTo>
                    <a:lnTo>
                      <a:pt x="12723" y="17396"/>
                    </a:lnTo>
                    <a:lnTo>
                      <a:pt x="12752" y="17415"/>
                    </a:lnTo>
                    <a:lnTo>
                      <a:pt x="12790" y="17434"/>
                    </a:lnTo>
                    <a:lnTo>
                      <a:pt x="12828" y="17443"/>
                    </a:lnTo>
                    <a:lnTo>
                      <a:pt x="13085" y="17434"/>
                    </a:lnTo>
                    <a:lnTo>
                      <a:pt x="13161" y="17462"/>
                    </a:lnTo>
                    <a:lnTo>
                      <a:pt x="13180" y="17443"/>
                    </a:lnTo>
                    <a:lnTo>
                      <a:pt x="13247" y="17434"/>
                    </a:lnTo>
                    <a:lnTo>
                      <a:pt x="13266" y="17424"/>
                    </a:lnTo>
                    <a:lnTo>
                      <a:pt x="13285" y="17405"/>
                    </a:lnTo>
                    <a:lnTo>
                      <a:pt x="13304" y="17386"/>
                    </a:lnTo>
                    <a:lnTo>
                      <a:pt x="13313" y="17357"/>
                    </a:lnTo>
                    <a:lnTo>
                      <a:pt x="13342" y="17310"/>
                    </a:lnTo>
                    <a:lnTo>
                      <a:pt x="13370" y="17119"/>
                    </a:lnTo>
                    <a:lnTo>
                      <a:pt x="13399" y="17062"/>
                    </a:lnTo>
                    <a:lnTo>
                      <a:pt x="13589" y="16825"/>
                    </a:lnTo>
                    <a:lnTo>
                      <a:pt x="13637" y="16777"/>
                    </a:lnTo>
                    <a:lnTo>
                      <a:pt x="13770" y="16710"/>
                    </a:lnTo>
                    <a:lnTo>
                      <a:pt x="13818" y="16691"/>
                    </a:lnTo>
                    <a:lnTo>
                      <a:pt x="13856" y="16653"/>
                    </a:lnTo>
                    <a:lnTo>
                      <a:pt x="13875" y="16653"/>
                    </a:lnTo>
                    <a:lnTo>
                      <a:pt x="13894" y="16625"/>
                    </a:lnTo>
                    <a:lnTo>
                      <a:pt x="13951" y="16568"/>
                    </a:lnTo>
                    <a:lnTo>
                      <a:pt x="13960" y="16548"/>
                    </a:lnTo>
                    <a:lnTo>
                      <a:pt x="13970" y="16415"/>
                    </a:lnTo>
                    <a:lnTo>
                      <a:pt x="13970" y="16368"/>
                    </a:lnTo>
                    <a:lnTo>
                      <a:pt x="13941" y="16254"/>
                    </a:lnTo>
                    <a:lnTo>
                      <a:pt x="13932" y="16111"/>
                    </a:lnTo>
                    <a:lnTo>
                      <a:pt x="13932" y="16082"/>
                    </a:lnTo>
                    <a:lnTo>
                      <a:pt x="13932" y="16073"/>
                    </a:lnTo>
                    <a:lnTo>
                      <a:pt x="13913" y="16063"/>
                    </a:lnTo>
                    <a:lnTo>
                      <a:pt x="13913" y="16025"/>
                    </a:lnTo>
                    <a:lnTo>
                      <a:pt x="13932" y="15987"/>
                    </a:lnTo>
                    <a:lnTo>
                      <a:pt x="13951" y="15959"/>
                    </a:lnTo>
                    <a:lnTo>
                      <a:pt x="13970" y="15911"/>
                    </a:lnTo>
                    <a:lnTo>
                      <a:pt x="13979" y="15892"/>
                    </a:lnTo>
                    <a:lnTo>
                      <a:pt x="14018" y="15854"/>
                    </a:lnTo>
                    <a:lnTo>
                      <a:pt x="14103" y="15816"/>
                    </a:lnTo>
                    <a:lnTo>
                      <a:pt x="14113" y="15797"/>
                    </a:lnTo>
                    <a:lnTo>
                      <a:pt x="14122" y="15787"/>
                    </a:lnTo>
                    <a:lnTo>
                      <a:pt x="14179" y="15740"/>
                    </a:lnTo>
                    <a:lnTo>
                      <a:pt x="14332" y="15673"/>
                    </a:lnTo>
                    <a:lnTo>
                      <a:pt x="14474" y="15635"/>
                    </a:lnTo>
                    <a:lnTo>
                      <a:pt x="14503" y="15635"/>
                    </a:lnTo>
                    <a:lnTo>
                      <a:pt x="14531" y="15635"/>
                    </a:lnTo>
                    <a:lnTo>
                      <a:pt x="14560" y="15654"/>
                    </a:lnTo>
                    <a:lnTo>
                      <a:pt x="14589" y="15692"/>
                    </a:lnTo>
                    <a:lnTo>
                      <a:pt x="14617" y="15673"/>
                    </a:lnTo>
                    <a:lnTo>
                      <a:pt x="14665" y="15663"/>
                    </a:lnTo>
                    <a:lnTo>
                      <a:pt x="14693" y="15673"/>
                    </a:lnTo>
                    <a:lnTo>
                      <a:pt x="14712" y="15701"/>
                    </a:lnTo>
                    <a:lnTo>
                      <a:pt x="14731" y="15673"/>
                    </a:lnTo>
                    <a:lnTo>
                      <a:pt x="14741" y="15654"/>
                    </a:lnTo>
                    <a:lnTo>
                      <a:pt x="14750" y="15645"/>
                    </a:lnTo>
                    <a:lnTo>
                      <a:pt x="14760" y="15635"/>
                    </a:lnTo>
                    <a:lnTo>
                      <a:pt x="14808" y="15597"/>
                    </a:lnTo>
                    <a:lnTo>
                      <a:pt x="14798" y="15587"/>
                    </a:lnTo>
                    <a:lnTo>
                      <a:pt x="14808" y="15511"/>
                    </a:lnTo>
                    <a:lnTo>
                      <a:pt x="14808" y="15502"/>
                    </a:lnTo>
                    <a:lnTo>
                      <a:pt x="14826" y="15492"/>
                    </a:lnTo>
                    <a:lnTo>
                      <a:pt x="14855" y="15473"/>
                    </a:lnTo>
                    <a:lnTo>
                      <a:pt x="14836" y="15473"/>
                    </a:lnTo>
                    <a:lnTo>
                      <a:pt x="14788" y="15454"/>
                    </a:lnTo>
                    <a:lnTo>
                      <a:pt x="14779" y="15444"/>
                    </a:lnTo>
                    <a:lnTo>
                      <a:pt x="14769" y="15426"/>
                    </a:lnTo>
                    <a:lnTo>
                      <a:pt x="14741" y="15359"/>
                    </a:lnTo>
                    <a:lnTo>
                      <a:pt x="14731" y="15302"/>
                    </a:lnTo>
                    <a:lnTo>
                      <a:pt x="14760" y="15197"/>
                    </a:lnTo>
                    <a:lnTo>
                      <a:pt x="14769" y="15140"/>
                    </a:lnTo>
                    <a:lnTo>
                      <a:pt x="14760" y="15121"/>
                    </a:lnTo>
                    <a:lnTo>
                      <a:pt x="14741" y="15083"/>
                    </a:lnTo>
                    <a:lnTo>
                      <a:pt x="14731" y="15064"/>
                    </a:lnTo>
                    <a:lnTo>
                      <a:pt x="14722" y="15035"/>
                    </a:lnTo>
                    <a:lnTo>
                      <a:pt x="14722" y="15016"/>
                    </a:lnTo>
                    <a:lnTo>
                      <a:pt x="14731" y="14911"/>
                    </a:lnTo>
                    <a:lnTo>
                      <a:pt x="14788" y="14788"/>
                    </a:lnTo>
                    <a:lnTo>
                      <a:pt x="14731" y="14788"/>
                    </a:lnTo>
                    <a:lnTo>
                      <a:pt x="14684" y="14759"/>
                    </a:lnTo>
                    <a:lnTo>
                      <a:pt x="14646" y="14731"/>
                    </a:lnTo>
                    <a:lnTo>
                      <a:pt x="14607" y="14693"/>
                    </a:lnTo>
                    <a:lnTo>
                      <a:pt x="14598" y="14664"/>
                    </a:lnTo>
                    <a:lnTo>
                      <a:pt x="14579" y="14645"/>
                    </a:lnTo>
                    <a:lnTo>
                      <a:pt x="14560" y="14636"/>
                    </a:lnTo>
                    <a:lnTo>
                      <a:pt x="14522" y="14626"/>
                    </a:lnTo>
                    <a:lnTo>
                      <a:pt x="14493" y="14626"/>
                    </a:lnTo>
                    <a:lnTo>
                      <a:pt x="14427" y="14569"/>
                    </a:lnTo>
                    <a:lnTo>
                      <a:pt x="14351" y="14521"/>
                    </a:lnTo>
                    <a:lnTo>
                      <a:pt x="14332" y="14512"/>
                    </a:lnTo>
                    <a:lnTo>
                      <a:pt x="14322" y="14483"/>
                    </a:lnTo>
                    <a:lnTo>
                      <a:pt x="14303" y="14455"/>
                    </a:lnTo>
                    <a:lnTo>
                      <a:pt x="14284" y="14436"/>
                    </a:lnTo>
                    <a:lnTo>
                      <a:pt x="14255" y="14417"/>
                    </a:lnTo>
                    <a:lnTo>
                      <a:pt x="14208" y="14398"/>
                    </a:lnTo>
                    <a:lnTo>
                      <a:pt x="14036" y="14388"/>
                    </a:lnTo>
                    <a:lnTo>
                      <a:pt x="13989" y="14369"/>
                    </a:lnTo>
                    <a:lnTo>
                      <a:pt x="13922" y="14331"/>
                    </a:lnTo>
                    <a:lnTo>
                      <a:pt x="13884" y="14274"/>
                    </a:lnTo>
                    <a:lnTo>
                      <a:pt x="13903" y="14226"/>
                    </a:lnTo>
                    <a:lnTo>
                      <a:pt x="13903" y="14217"/>
                    </a:lnTo>
                    <a:lnTo>
                      <a:pt x="13865" y="14169"/>
                    </a:lnTo>
                    <a:lnTo>
                      <a:pt x="13846" y="14122"/>
                    </a:lnTo>
                    <a:lnTo>
                      <a:pt x="13846" y="14065"/>
                    </a:lnTo>
                    <a:lnTo>
                      <a:pt x="13875" y="14008"/>
                    </a:lnTo>
                    <a:lnTo>
                      <a:pt x="13922" y="13922"/>
                    </a:lnTo>
                    <a:lnTo>
                      <a:pt x="13989" y="13855"/>
                    </a:lnTo>
                    <a:lnTo>
                      <a:pt x="14008" y="13817"/>
                    </a:lnTo>
                    <a:lnTo>
                      <a:pt x="14036" y="13798"/>
                    </a:lnTo>
                    <a:lnTo>
                      <a:pt x="14046" y="13769"/>
                    </a:lnTo>
                    <a:lnTo>
                      <a:pt x="14018" y="13713"/>
                    </a:lnTo>
                    <a:lnTo>
                      <a:pt x="13998" y="13646"/>
                    </a:lnTo>
                    <a:lnTo>
                      <a:pt x="13998" y="13627"/>
                    </a:lnTo>
                    <a:lnTo>
                      <a:pt x="14008" y="13551"/>
                    </a:lnTo>
                    <a:lnTo>
                      <a:pt x="14036" y="13513"/>
                    </a:lnTo>
                    <a:lnTo>
                      <a:pt x="14056" y="13494"/>
                    </a:lnTo>
                    <a:lnTo>
                      <a:pt x="14113" y="13446"/>
                    </a:lnTo>
                    <a:lnTo>
                      <a:pt x="14160" y="13351"/>
                    </a:lnTo>
                    <a:lnTo>
                      <a:pt x="14189" y="13341"/>
                    </a:lnTo>
                    <a:lnTo>
                      <a:pt x="14198" y="13322"/>
                    </a:lnTo>
                    <a:lnTo>
                      <a:pt x="14227" y="13218"/>
                    </a:lnTo>
                    <a:lnTo>
                      <a:pt x="14255" y="13160"/>
                    </a:lnTo>
                    <a:lnTo>
                      <a:pt x="14370" y="12989"/>
                    </a:lnTo>
                    <a:lnTo>
                      <a:pt x="14436" y="12894"/>
                    </a:lnTo>
                    <a:lnTo>
                      <a:pt x="14531" y="12808"/>
                    </a:lnTo>
                    <a:lnTo>
                      <a:pt x="14636" y="12761"/>
                    </a:lnTo>
                    <a:lnTo>
                      <a:pt x="14741" y="12761"/>
                    </a:lnTo>
                    <a:lnTo>
                      <a:pt x="14750" y="12770"/>
                    </a:lnTo>
                    <a:lnTo>
                      <a:pt x="14779" y="12770"/>
                    </a:lnTo>
                    <a:lnTo>
                      <a:pt x="14798" y="12780"/>
                    </a:lnTo>
                    <a:lnTo>
                      <a:pt x="14798" y="12789"/>
                    </a:lnTo>
                    <a:lnTo>
                      <a:pt x="14808" y="12808"/>
                    </a:lnTo>
                    <a:lnTo>
                      <a:pt x="14817" y="12818"/>
                    </a:lnTo>
                    <a:lnTo>
                      <a:pt x="14826" y="12828"/>
                    </a:lnTo>
                    <a:lnTo>
                      <a:pt x="14855" y="12818"/>
                    </a:lnTo>
                    <a:lnTo>
                      <a:pt x="14884" y="12799"/>
                    </a:lnTo>
                    <a:lnTo>
                      <a:pt x="14912" y="12789"/>
                    </a:lnTo>
                    <a:lnTo>
                      <a:pt x="14941" y="12799"/>
                    </a:lnTo>
                    <a:lnTo>
                      <a:pt x="14931" y="12808"/>
                    </a:lnTo>
                    <a:lnTo>
                      <a:pt x="14988" y="12789"/>
                    </a:lnTo>
                    <a:lnTo>
                      <a:pt x="15017" y="12799"/>
                    </a:lnTo>
                    <a:lnTo>
                      <a:pt x="15007" y="12828"/>
                    </a:lnTo>
                    <a:lnTo>
                      <a:pt x="14979" y="12837"/>
                    </a:lnTo>
                    <a:lnTo>
                      <a:pt x="14912" y="12828"/>
                    </a:lnTo>
                    <a:lnTo>
                      <a:pt x="14884" y="12837"/>
                    </a:lnTo>
                    <a:lnTo>
                      <a:pt x="14912" y="12875"/>
                    </a:lnTo>
                    <a:lnTo>
                      <a:pt x="14903" y="12904"/>
                    </a:lnTo>
                    <a:lnTo>
                      <a:pt x="14874" y="12923"/>
                    </a:lnTo>
                    <a:lnTo>
                      <a:pt x="14845" y="12942"/>
                    </a:lnTo>
                    <a:lnTo>
                      <a:pt x="14864" y="12961"/>
                    </a:lnTo>
                    <a:lnTo>
                      <a:pt x="14903" y="12989"/>
                    </a:lnTo>
                    <a:lnTo>
                      <a:pt x="14979" y="13018"/>
                    </a:lnTo>
                    <a:lnTo>
                      <a:pt x="15055" y="13056"/>
                    </a:lnTo>
                    <a:lnTo>
                      <a:pt x="15074" y="13065"/>
                    </a:lnTo>
                    <a:lnTo>
                      <a:pt x="15083" y="13075"/>
                    </a:lnTo>
                    <a:lnTo>
                      <a:pt x="15112" y="13094"/>
                    </a:lnTo>
                    <a:lnTo>
                      <a:pt x="15121" y="13103"/>
                    </a:lnTo>
                    <a:lnTo>
                      <a:pt x="15131" y="13103"/>
                    </a:lnTo>
                    <a:lnTo>
                      <a:pt x="15169" y="13103"/>
                    </a:lnTo>
                    <a:lnTo>
                      <a:pt x="15178" y="13103"/>
                    </a:lnTo>
                    <a:lnTo>
                      <a:pt x="15255" y="13151"/>
                    </a:lnTo>
                    <a:lnTo>
                      <a:pt x="15283" y="13151"/>
                    </a:lnTo>
                    <a:lnTo>
                      <a:pt x="15749" y="13180"/>
                    </a:lnTo>
                    <a:lnTo>
                      <a:pt x="15769" y="13189"/>
                    </a:lnTo>
                    <a:lnTo>
                      <a:pt x="15845" y="13246"/>
                    </a:lnTo>
                    <a:lnTo>
                      <a:pt x="15845" y="13256"/>
                    </a:lnTo>
                    <a:lnTo>
                      <a:pt x="15826" y="13256"/>
                    </a:lnTo>
                    <a:lnTo>
                      <a:pt x="15835" y="13265"/>
                    </a:lnTo>
                    <a:lnTo>
                      <a:pt x="15845" y="13294"/>
                    </a:lnTo>
                    <a:lnTo>
                      <a:pt x="15845" y="13322"/>
                    </a:lnTo>
                    <a:lnTo>
                      <a:pt x="15854" y="13360"/>
                    </a:lnTo>
                    <a:lnTo>
                      <a:pt x="15854" y="13389"/>
                    </a:lnTo>
                    <a:lnTo>
                      <a:pt x="15883" y="13408"/>
                    </a:lnTo>
                    <a:lnTo>
                      <a:pt x="15921" y="13446"/>
                    </a:lnTo>
                    <a:lnTo>
                      <a:pt x="15959" y="13494"/>
                    </a:lnTo>
                    <a:lnTo>
                      <a:pt x="15978" y="13532"/>
                    </a:lnTo>
                    <a:lnTo>
                      <a:pt x="15968" y="13570"/>
                    </a:lnTo>
                    <a:lnTo>
                      <a:pt x="15921" y="13608"/>
                    </a:lnTo>
                    <a:lnTo>
                      <a:pt x="15930" y="13617"/>
                    </a:lnTo>
                    <a:lnTo>
                      <a:pt x="15968" y="13627"/>
                    </a:lnTo>
                    <a:lnTo>
                      <a:pt x="15988" y="13646"/>
                    </a:lnTo>
                    <a:lnTo>
                      <a:pt x="15997" y="13674"/>
                    </a:lnTo>
                    <a:lnTo>
                      <a:pt x="15988" y="13693"/>
                    </a:lnTo>
                    <a:lnTo>
                      <a:pt x="15978" y="13703"/>
                    </a:lnTo>
                    <a:lnTo>
                      <a:pt x="15959" y="13703"/>
                    </a:lnTo>
                    <a:lnTo>
                      <a:pt x="15959" y="13722"/>
                    </a:lnTo>
                    <a:lnTo>
                      <a:pt x="15968" y="13731"/>
                    </a:lnTo>
                    <a:lnTo>
                      <a:pt x="16064" y="13874"/>
                    </a:lnTo>
                    <a:lnTo>
                      <a:pt x="16073" y="13884"/>
                    </a:lnTo>
                    <a:lnTo>
                      <a:pt x="16092" y="13884"/>
                    </a:lnTo>
                    <a:lnTo>
                      <a:pt x="16149" y="13922"/>
                    </a:lnTo>
                    <a:lnTo>
                      <a:pt x="16187" y="13960"/>
                    </a:lnTo>
                    <a:lnTo>
                      <a:pt x="16225" y="13979"/>
                    </a:lnTo>
                    <a:lnTo>
                      <a:pt x="16254" y="14008"/>
                    </a:lnTo>
                    <a:lnTo>
                      <a:pt x="16273" y="14008"/>
                    </a:lnTo>
                    <a:lnTo>
                      <a:pt x="16330" y="14008"/>
                    </a:lnTo>
                    <a:lnTo>
                      <a:pt x="16359" y="14017"/>
                    </a:lnTo>
                    <a:lnTo>
                      <a:pt x="16425" y="14065"/>
                    </a:lnTo>
                    <a:lnTo>
                      <a:pt x="16435" y="14074"/>
                    </a:lnTo>
                    <a:lnTo>
                      <a:pt x="16444" y="14074"/>
                    </a:lnTo>
                    <a:lnTo>
                      <a:pt x="16482" y="14084"/>
                    </a:lnTo>
                    <a:lnTo>
                      <a:pt x="16482" y="14074"/>
                    </a:lnTo>
                    <a:lnTo>
                      <a:pt x="16501" y="14046"/>
                    </a:lnTo>
                    <a:lnTo>
                      <a:pt x="16511" y="14046"/>
                    </a:lnTo>
                    <a:lnTo>
                      <a:pt x="16501" y="14026"/>
                    </a:lnTo>
                    <a:lnTo>
                      <a:pt x="16521" y="13931"/>
                    </a:lnTo>
                    <a:lnTo>
                      <a:pt x="16521" y="13912"/>
                    </a:lnTo>
                    <a:lnTo>
                      <a:pt x="16511" y="13865"/>
                    </a:lnTo>
                    <a:lnTo>
                      <a:pt x="16511" y="13846"/>
                    </a:lnTo>
                    <a:lnTo>
                      <a:pt x="16530" y="13808"/>
                    </a:lnTo>
                    <a:lnTo>
                      <a:pt x="16530" y="13769"/>
                    </a:lnTo>
                    <a:lnTo>
                      <a:pt x="16539" y="13751"/>
                    </a:lnTo>
                    <a:lnTo>
                      <a:pt x="16568" y="13665"/>
                    </a:lnTo>
                    <a:lnTo>
                      <a:pt x="16625" y="13627"/>
                    </a:lnTo>
                    <a:lnTo>
                      <a:pt x="16644" y="13608"/>
                    </a:lnTo>
                    <a:lnTo>
                      <a:pt x="16654" y="13551"/>
                    </a:lnTo>
                    <a:lnTo>
                      <a:pt x="16673" y="13541"/>
                    </a:lnTo>
                    <a:lnTo>
                      <a:pt x="16682" y="13522"/>
                    </a:lnTo>
                    <a:lnTo>
                      <a:pt x="16682" y="13503"/>
                    </a:lnTo>
                    <a:lnTo>
                      <a:pt x="16682" y="13494"/>
                    </a:lnTo>
                    <a:lnTo>
                      <a:pt x="16682" y="13475"/>
                    </a:lnTo>
                    <a:lnTo>
                      <a:pt x="16682" y="13455"/>
                    </a:lnTo>
                    <a:lnTo>
                      <a:pt x="16673" y="13446"/>
                    </a:lnTo>
                    <a:lnTo>
                      <a:pt x="16663" y="13427"/>
                    </a:lnTo>
                    <a:lnTo>
                      <a:pt x="16577" y="13218"/>
                    </a:lnTo>
                    <a:lnTo>
                      <a:pt x="16482" y="13084"/>
                    </a:lnTo>
                    <a:lnTo>
                      <a:pt x="16473" y="13075"/>
                    </a:lnTo>
                    <a:lnTo>
                      <a:pt x="16444" y="13065"/>
                    </a:lnTo>
                    <a:lnTo>
                      <a:pt x="16425" y="13037"/>
                    </a:lnTo>
                    <a:lnTo>
                      <a:pt x="16387" y="12980"/>
                    </a:lnTo>
                    <a:lnTo>
                      <a:pt x="16340" y="12942"/>
                    </a:lnTo>
                    <a:lnTo>
                      <a:pt x="16320" y="12923"/>
                    </a:lnTo>
                    <a:lnTo>
                      <a:pt x="16292" y="12875"/>
                    </a:lnTo>
                    <a:lnTo>
                      <a:pt x="16282" y="12866"/>
                    </a:lnTo>
                    <a:lnTo>
                      <a:pt x="16254" y="12856"/>
                    </a:lnTo>
                    <a:lnTo>
                      <a:pt x="16130" y="12780"/>
                    </a:lnTo>
                    <a:lnTo>
                      <a:pt x="16016" y="12685"/>
                    </a:lnTo>
                    <a:lnTo>
                      <a:pt x="16026" y="12609"/>
                    </a:lnTo>
                    <a:lnTo>
                      <a:pt x="16016" y="12589"/>
                    </a:lnTo>
                    <a:lnTo>
                      <a:pt x="15988" y="12561"/>
                    </a:lnTo>
                    <a:lnTo>
                      <a:pt x="15978" y="12542"/>
                    </a:lnTo>
                    <a:lnTo>
                      <a:pt x="15978" y="12523"/>
                    </a:lnTo>
                    <a:lnTo>
                      <a:pt x="15968" y="12513"/>
                    </a:lnTo>
                    <a:lnTo>
                      <a:pt x="15950" y="12513"/>
                    </a:lnTo>
                    <a:lnTo>
                      <a:pt x="15911" y="12523"/>
                    </a:lnTo>
                    <a:lnTo>
                      <a:pt x="15902" y="12523"/>
                    </a:lnTo>
                    <a:lnTo>
                      <a:pt x="15902" y="12475"/>
                    </a:lnTo>
                    <a:lnTo>
                      <a:pt x="15854" y="12456"/>
                    </a:lnTo>
                    <a:lnTo>
                      <a:pt x="15740" y="12437"/>
                    </a:lnTo>
                    <a:lnTo>
                      <a:pt x="15607" y="12333"/>
                    </a:lnTo>
                    <a:lnTo>
                      <a:pt x="15464" y="12275"/>
                    </a:lnTo>
                    <a:lnTo>
                      <a:pt x="15455" y="12266"/>
                    </a:lnTo>
                    <a:lnTo>
                      <a:pt x="15331" y="12237"/>
                    </a:lnTo>
                    <a:lnTo>
                      <a:pt x="15283" y="12199"/>
                    </a:lnTo>
                    <a:lnTo>
                      <a:pt x="15255" y="12190"/>
                    </a:lnTo>
                    <a:lnTo>
                      <a:pt x="15226" y="12180"/>
                    </a:lnTo>
                    <a:lnTo>
                      <a:pt x="15140" y="12085"/>
                    </a:lnTo>
                    <a:lnTo>
                      <a:pt x="15093" y="12047"/>
                    </a:lnTo>
                    <a:lnTo>
                      <a:pt x="15064" y="12038"/>
                    </a:lnTo>
                    <a:lnTo>
                      <a:pt x="15045" y="12028"/>
                    </a:lnTo>
                    <a:lnTo>
                      <a:pt x="14998" y="11952"/>
                    </a:lnTo>
                    <a:lnTo>
                      <a:pt x="14950" y="11904"/>
                    </a:lnTo>
                    <a:lnTo>
                      <a:pt x="14845" y="11828"/>
                    </a:lnTo>
                    <a:lnTo>
                      <a:pt x="14646" y="11714"/>
                    </a:lnTo>
                    <a:lnTo>
                      <a:pt x="14398" y="11638"/>
                    </a:lnTo>
                    <a:lnTo>
                      <a:pt x="14370" y="11609"/>
                    </a:lnTo>
                    <a:lnTo>
                      <a:pt x="14360" y="11609"/>
                    </a:lnTo>
                    <a:lnTo>
                      <a:pt x="14360" y="11619"/>
                    </a:lnTo>
                    <a:lnTo>
                      <a:pt x="14351" y="11619"/>
                    </a:lnTo>
                    <a:lnTo>
                      <a:pt x="14322" y="11600"/>
                    </a:lnTo>
                    <a:lnTo>
                      <a:pt x="13989" y="11485"/>
                    </a:lnTo>
                    <a:lnTo>
                      <a:pt x="13941" y="11447"/>
                    </a:lnTo>
                    <a:lnTo>
                      <a:pt x="13913" y="11420"/>
                    </a:lnTo>
                    <a:lnTo>
                      <a:pt x="13894" y="11401"/>
                    </a:lnTo>
                    <a:lnTo>
                      <a:pt x="13808" y="11382"/>
                    </a:lnTo>
                    <a:lnTo>
                      <a:pt x="13580" y="11258"/>
                    </a:lnTo>
                    <a:lnTo>
                      <a:pt x="13323" y="11134"/>
                    </a:lnTo>
                    <a:lnTo>
                      <a:pt x="13304" y="11115"/>
                    </a:lnTo>
                    <a:lnTo>
                      <a:pt x="13285" y="11096"/>
                    </a:lnTo>
                    <a:lnTo>
                      <a:pt x="13190" y="11077"/>
                    </a:lnTo>
                    <a:lnTo>
                      <a:pt x="13104" y="11011"/>
                    </a:lnTo>
                    <a:lnTo>
                      <a:pt x="13066" y="10973"/>
                    </a:lnTo>
                    <a:lnTo>
                      <a:pt x="13037" y="10935"/>
                    </a:lnTo>
                    <a:lnTo>
                      <a:pt x="13018" y="10868"/>
                    </a:lnTo>
                    <a:lnTo>
                      <a:pt x="13009" y="10792"/>
                    </a:lnTo>
                    <a:lnTo>
                      <a:pt x="13018" y="10725"/>
                    </a:lnTo>
                    <a:lnTo>
                      <a:pt x="13056" y="10678"/>
                    </a:lnTo>
                    <a:lnTo>
                      <a:pt x="13199" y="10601"/>
                    </a:lnTo>
                    <a:lnTo>
                      <a:pt x="13247" y="10563"/>
                    </a:lnTo>
                    <a:lnTo>
                      <a:pt x="13285" y="10516"/>
                    </a:lnTo>
                    <a:lnTo>
                      <a:pt x="13313" y="10497"/>
                    </a:lnTo>
                    <a:lnTo>
                      <a:pt x="13342" y="10487"/>
                    </a:lnTo>
                    <a:lnTo>
                      <a:pt x="13370" y="10468"/>
                    </a:lnTo>
                    <a:lnTo>
                      <a:pt x="13399" y="10440"/>
                    </a:lnTo>
                    <a:lnTo>
                      <a:pt x="13418" y="10411"/>
                    </a:lnTo>
                    <a:lnTo>
                      <a:pt x="13427" y="10392"/>
                    </a:lnTo>
                    <a:lnTo>
                      <a:pt x="13427" y="10364"/>
                    </a:lnTo>
                    <a:lnTo>
                      <a:pt x="13427" y="10335"/>
                    </a:lnTo>
                    <a:lnTo>
                      <a:pt x="13418" y="10268"/>
                    </a:lnTo>
                    <a:lnTo>
                      <a:pt x="13408" y="10230"/>
                    </a:lnTo>
                    <a:lnTo>
                      <a:pt x="13408" y="10202"/>
                    </a:lnTo>
                    <a:lnTo>
                      <a:pt x="13389" y="10202"/>
                    </a:lnTo>
                    <a:lnTo>
                      <a:pt x="13361" y="10154"/>
                    </a:lnTo>
                    <a:lnTo>
                      <a:pt x="13323" y="10135"/>
                    </a:lnTo>
                    <a:lnTo>
                      <a:pt x="13313" y="10135"/>
                    </a:lnTo>
                    <a:lnTo>
                      <a:pt x="13199" y="10107"/>
                    </a:lnTo>
                    <a:lnTo>
                      <a:pt x="12847" y="10145"/>
                    </a:lnTo>
                    <a:lnTo>
                      <a:pt x="12619" y="10135"/>
                    </a:lnTo>
                    <a:lnTo>
                      <a:pt x="12390" y="10173"/>
                    </a:lnTo>
                    <a:lnTo>
                      <a:pt x="12323" y="10173"/>
                    </a:lnTo>
                    <a:lnTo>
                      <a:pt x="12152" y="10135"/>
                    </a:lnTo>
                    <a:lnTo>
                      <a:pt x="11991" y="10135"/>
                    </a:lnTo>
                    <a:lnTo>
                      <a:pt x="11962" y="10126"/>
                    </a:lnTo>
                    <a:lnTo>
                      <a:pt x="11933" y="10126"/>
                    </a:lnTo>
                    <a:lnTo>
                      <a:pt x="11905" y="10107"/>
                    </a:lnTo>
                    <a:lnTo>
                      <a:pt x="11848" y="10068"/>
                    </a:lnTo>
                    <a:lnTo>
                      <a:pt x="11829" y="10059"/>
                    </a:lnTo>
                    <a:lnTo>
                      <a:pt x="11810" y="10050"/>
                    </a:lnTo>
                    <a:lnTo>
                      <a:pt x="11772" y="9992"/>
                    </a:lnTo>
                    <a:lnTo>
                      <a:pt x="11752" y="9983"/>
                    </a:lnTo>
                    <a:lnTo>
                      <a:pt x="11695" y="9964"/>
                    </a:lnTo>
                    <a:lnTo>
                      <a:pt x="11581" y="9935"/>
                    </a:lnTo>
                    <a:lnTo>
                      <a:pt x="11534" y="9916"/>
                    </a:lnTo>
                    <a:lnTo>
                      <a:pt x="11477" y="9878"/>
                    </a:lnTo>
                    <a:lnTo>
                      <a:pt x="11458" y="9859"/>
                    </a:lnTo>
                    <a:lnTo>
                      <a:pt x="11429" y="9850"/>
                    </a:lnTo>
                    <a:lnTo>
                      <a:pt x="11420" y="9850"/>
                    </a:lnTo>
                    <a:lnTo>
                      <a:pt x="11400" y="9840"/>
                    </a:lnTo>
                    <a:lnTo>
                      <a:pt x="11382" y="9811"/>
                    </a:lnTo>
                    <a:lnTo>
                      <a:pt x="11372" y="9773"/>
                    </a:lnTo>
                    <a:lnTo>
                      <a:pt x="11362" y="9697"/>
                    </a:lnTo>
                    <a:lnTo>
                      <a:pt x="11353" y="9669"/>
                    </a:lnTo>
                    <a:lnTo>
                      <a:pt x="11334" y="9650"/>
                    </a:lnTo>
                    <a:lnTo>
                      <a:pt x="11277" y="9640"/>
                    </a:lnTo>
                    <a:lnTo>
                      <a:pt x="11191" y="9602"/>
                    </a:lnTo>
                    <a:lnTo>
                      <a:pt x="11143" y="9574"/>
                    </a:lnTo>
                    <a:lnTo>
                      <a:pt x="10963" y="9393"/>
                    </a:lnTo>
                    <a:lnTo>
                      <a:pt x="10906" y="9298"/>
                    </a:lnTo>
                    <a:lnTo>
                      <a:pt x="10858" y="9260"/>
                    </a:lnTo>
                    <a:lnTo>
                      <a:pt x="10763" y="9193"/>
                    </a:lnTo>
                    <a:lnTo>
                      <a:pt x="10668" y="9107"/>
                    </a:lnTo>
                    <a:lnTo>
                      <a:pt x="10468" y="8870"/>
                    </a:lnTo>
                    <a:lnTo>
                      <a:pt x="10458" y="8841"/>
                    </a:lnTo>
                    <a:lnTo>
                      <a:pt x="10449" y="8812"/>
                    </a:lnTo>
                    <a:lnTo>
                      <a:pt x="10363" y="8679"/>
                    </a:lnTo>
                    <a:lnTo>
                      <a:pt x="10335" y="8612"/>
                    </a:lnTo>
                    <a:lnTo>
                      <a:pt x="10287" y="8489"/>
                    </a:lnTo>
                    <a:lnTo>
                      <a:pt x="10230" y="8289"/>
                    </a:lnTo>
                    <a:lnTo>
                      <a:pt x="10173" y="8089"/>
                    </a:lnTo>
                    <a:lnTo>
                      <a:pt x="10154" y="7927"/>
                    </a:lnTo>
                    <a:lnTo>
                      <a:pt x="10135" y="7861"/>
                    </a:lnTo>
                    <a:lnTo>
                      <a:pt x="10087" y="7756"/>
                    </a:lnTo>
                    <a:lnTo>
                      <a:pt x="10068" y="7727"/>
                    </a:lnTo>
                    <a:lnTo>
                      <a:pt x="10059" y="7718"/>
                    </a:lnTo>
                    <a:lnTo>
                      <a:pt x="10049" y="7642"/>
                    </a:lnTo>
                    <a:lnTo>
                      <a:pt x="10049" y="7632"/>
                    </a:lnTo>
                    <a:lnTo>
                      <a:pt x="10030" y="7594"/>
                    </a:lnTo>
                    <a:lnTo>
                      <a:pt x="9821" y="7080"/>
                    </a:lnTo>
                    <a:lnTo>
                      <a:pt x="9840" y="7052"/>
                    </a:lnTo>
                    <a:lnTo>
                      <a:pt x="9821" y="7023"/>
                    </a:lnTo>
                    <a:lnTo>
                      <a:pt x="9802" y="7004"/>
                    </a:lnTo>
                    <a:lnTo>
                      <a:pt x="9773" y="6994"/>
                    </a:lnTo>
                    <a:lnTo>
                      <a:pt x="9754" y="6985"/>
                    </a:lnTo>
                    <a:lnTo>
                      <a:pt x="9745" y="6956"/>
                    </a:lnTo>
                    <a:lnTo>
                      <a:pt x="9725" y="6918"/>
                    </a:lnTo>
                    <a:lnTo>
                      <a:pt x="9697" y="6909"/>
                    </a:lnTo>
                    <a:lnTo>
                      <a:pt x="9687" y="6899"/>
                    </a:lnTo>
                    <a:lnTo>
                      <a:pt x="9687" y="6890"/>
                    </a:lnTo>
                    <a:lnTo>
                      <a:pt x="9687" y="6880"/>
                    </a:lnTo>
                    <a:lnTo>
                      <a:pt x="9678" y="6880"/>
                    </a:lnTo>
                    <a:lnTo>
                      <a:pt x="9669" y="6880"/>
                    </a:lnTo>
                    <a:lnTo>
                      <a:pt x="9659" y="6890"/>
                    </a:lnTo>
                    <a:lnTo>
                      <a:pt x="9649" y="6899"/>
                    </a:lnTo>
                    <a:lnTo>
                      <a:pt x="9640" y="6918"/>
                    </a:lnTo>
                    <a:lnTo>
                      <a:pt x="9621" y="6918"/>
                    </a:lnTo>
                    <a:lnTo>
                      <a:pt x="9583" y="6899"/>
                    </a:lnTo>
                    <a:lnTo>
                      <a:pt x="9516" y="6880"/>
                    </a:lnTo>
                    <a:lnTo>
                      <a:pt x="9507" y="6861"/>
                    </a:lnTo>
                    <a:lnTo>
                      <a:pt x="9478" y="6852"/>
                    </a:lnTo>
                    <a:lnTo>
                      <a:pt x="9316" y="6747"/>
                    </a:lnTo>
                    <a:lnTo>
                      <a:pt x="8888" y="6366"/>
                    </a:lnTo>
                    <a:lnTo>
                      <a:pt x="8879" y="6357"/>
                    </a:lnTo>
                    <a:lnTo>
                      <a:pt x="8859" y="6338"/>
                    </a:lnTo>
                    <a:lnTo>
                      <a:pt x="8764" y="6300"/>
                    </a:lnTo>
                    <a:lnTo>
                      <a:pt x="8717" y="6252"/>
                    </a:lnTo>
                    <a:lnTo>
                      <a:pt x="8688" y="6233"/>
                    </a:lnTo>
                    <a:lnTo>
                      <a:pt x="8622" y="6224"/>
                    </a:lnTo>
                    <a:lnTo>
                      <a:pt x="8612" y="6224"/>
                    </a:lnTo>
                    <a:lnTo>
                      <a:pt x="8555" y="6205"/>
                    </a:lnTo>
                    <a:lnTo>
                      <a:pt x="8527" y="6186"/>
                    </a:lnTo>
                    <a:lnTo>
                      <a:pt x="8488" y="6157"/>
                    </a:lnTo>
                    <a:lnTo>
                      <a:pt x="8441" y="6109"/>
                    </a:lnTo>
                    <a:lnTo>
                      <a:pt x="8365" y="6005"/>
                    </a:lnTo>
                    <a:lnTo>
                      <a:pt x="8326" y="5986"/>
                    </a:lnTo>
                    <a:lnTo>
                      <a:pt x="8279" y="5948"/>
                    </a:lnTo>
                    <a:lnTo>
                      <a:pt x="8231" y="5900"/>
                    </a:lnTo>
                    <a:lnTo>
                      <a:pt x="8203" y="5843"/>
                    </a:lnTo>
                    <a:lnTo>
                      <a:pt x="8146" y="5786"/>
                    </a:lnTo>
                    <a:lnTo>
                      <a:pt x="8108" y="5738"/>
                    </a:lnTo>
                    <a:lnTo>
                      <a:pt x="8079" y="5681"/>
                    </a:lnTo>
                    <a:lnTo>
                      <a:pt x="8051" y="5605"/>
                    </a:lnTo>
                    <a:lnTo>
                      <a:pt x="8041" y="5567"/>
                    </a:lnTo>
                    <a:lnTo>
                      <a:pt x="8041" y="5529"/>
                    </a:lnTo>
                    <a:lnTo>
                      <a:pt x="8032" y="5520"/>
                    </a:lnTo>
                    <a:lnTo>
                      <a:pt x="8012" y="5491"/>
                    </a:lnTo>
                    <a:lnTo>
                      <a:pt x="8012" y="5481"/>
                    </a:lnTo>
                    <a:lnTo>
                      <a:pt x="8003" y="5462"/>
                    </a:lnTo>
                    <a:lnTo>
                      <a:pt x="8003" y="5415"/>
                    </a:lnTo>
                    <a:lnTo>
                      <a:pt x="7956" y="5215"/>
                    </a:lnTo>
                    <a:lnTo>
                      <a:pt x="7956" y="5129"/>
                    </a:lnTo>
                    <a:lnTo>
                      <a:pt x="7965" y="4987"/>
                    </a:lnTo>
                    <a:lnTo>
                      <a:pt x="7956" y="4967"/>
                    </a:lnTo>
                    <a:lnTo>
                      <a:pt x="7946" y="4958"/>
                    </a:lnTo>
                    <a:lnTo>
                      <a:pt x="7936" y="4920"/>
                    </a:lnTo>
                    <a:lnTo>
                      <a:pt x="7917" y="4863"/>
                    </a:lnTo>
                    <a:lnTo>
                      <a:pt x="7908" y="4777"/>
                    </a:lnTo>
                    <a:lnTo>
                      <a:pt x="7917" y="4701"/>
                    </a:lnTo>
                    <a:lnTo>
                      <a:pt x="7956" y="4558"/>
                    </a:lnTo>
                    <a:lnTo>
                      <a:pt x="7936" y="4558"/>
                    </a:lnTo>
                    <a:lnTo>
                      <a:pt x="7936" y="4549"/>
                    </a:lnTo>
                    <a:lnTo>
                      <a:pt x="7974" y="4520"/>
                    </a:lnTo>
                    <a:lnTo>
                      <a:pt x="7984" y="4520"/>
                    </a:lnTo>
                    <a:lnTo>
                      <a:pt x="8012" y="4539"/>
                    </a:lnTo>
                    <a:lnTo>
                      <a:pt x="8051" y="4568"/>
                    </a:lnTo>
                    <a:lnTo>
                      <a:pt x="8060" y="4596"/>
                    </a:lnTo>
                    <a:lnTo>
                      <a:pt x="8089" y="4615"/>
                    </a:lnTo>
                    <a:lnTo>
                      <a:pt x="8117" y="4615"/>
                    </a:lnTo>
                    <a:lnTo>
                      <a:pt x="8146" y="4596"/>
                    </a:lnTo>
                    <a:lnTo>
                      <a:pt x="8155" y="4558"/>
                    </a:lnTo>
                    <a:lnTo>
                      <a:pt x="8146" y="4558"/>
                    </a:lnTo>
                    <a:lnTo>
                      <a:pt x="8127" y="4549"/>
                    </a:lnTo>
                    <a:lnTo>
                      <a:pt x="8117" y="4549"/>
                    </a:lnTo>
                    <a:lnTo>
                      <a:pt x="8117" y="4539"/>
                    </a:lnTo>
                    <a:lnTo>
                      <a:pt x="8136" y="4530"/>
                    </a:lnTo>
                    <a:lnTo>
                      <a:pt x="8146" y="4520"/>
                    </a:lnTo>
                    <a:lnTo>
                      <a:pt x="8146" y="4501"/>
                    </a:lnTo>
                    <a:lnTo>
                      <a:pt x="8108" y="4482"/>
                    </a:lnTo>
                    <a:lnTo>
                      <a:pt x="8108" y="4463"/>
                    </a:lnTo>
                    <a:lnTo>
                      <a:pt x="8127" y="4434"/>
                    </a:lnTo>
                    <a:lnTo>
                      <a:pt x="8127" y="4425"/>
                    </a:lnTo>
                    <a:lnTo>
                      <a:pt x="8146" y="4406"/>
                    </a:lnTo>
                    <a:lnTo>
                      <a:pt x="8155" y="4396"/>
                    </a:lnTo>
                    <a:lnTo>
                      <a:pt x="8174" y="4406"/>
                    </a:lnTo>
                    <a:lnTo>
                      <a:pt x="8184" y="4425"/>
                    </a:lnTo>
                    <a:lnTo>
                      <a:pt x="8174" y="4444"/>
                    </a:lnTo>
                    <a:lnTo>
                      <a:pt x="8155" y="4492"/>
                    </a:lnTo>
                    <a:lnTo>
                      <a:pt x="8165" y="4511"/>
                    </a:lnTo>
                    <a:lnTo>
                      <a:pt x="8174" y="4530"/>
                    </a:lnTo>
                    <a:lnTo>
                      <a:pt x="8184" y="4549"/>
                    </a:lnTo>
                    <a:lnTo>
                      <a:pt x="8184" y="4558"/>
                    </a:lnTo>
                    <a:lnTo>
                      <a:pt x="8222" y="4511"/>
                    </a:lnTo>
                    <a:lnTo>
                      <a:pt x="8241" y="4482"/>
                    </a:lnTo>
                    <a:lnTo>
                      <a:pt x="8250" y="4444"/>
                    </a:lnTo>
                    <a:lnTo>
                      <a:pt x="8250" y="4387"/>
                    </a:lnTo>
                    <a:lnTo>
                      <a:pt x="8260" y="4358"/>
                    </a:lnTo>
                    <a:lnTo>
                      <a:pt x="8269" y="4358"/>
                    </a:lnTo>
                    <a:lnTo>
                      <a:pt x="8279" y="4358"/>
                    </a:lnTo>
                    <a:lnTo>
                      <a:pt x="8279" y="4349"/>
                    </a:lnTo>
                    <a:lnTo>
                      <a:pt x="8288" y="4339"/>
                    </a:lnTo>
                    <a:lnTo>
                      <a:pt x="8298" y="4320"/>
                    </a:lnTo>
                    <a:lnTo>
                      <a:pt x="8298" y="4301"/>
                    </a:lnTo>
                    <a:lnTo>
                      <a:pt x="8308" y="4282"/>
                    </a:lnTo>
                    <a:lnTo>
                      <a:pt x="8308" y="4263"/>
                    </a:lnTo>
                    <a:lnTo>
                      <a:pt x="8298" y="4244"/>
                    </a:lnTo>
                    <a:lnTo>
                      <a:pt x="8288" y="4235"/>
                    </a:lnTo>
                    <a:lnTo>
                      <a:pt x="8260" y="4225"/>
                    </a:lnTo>
                    <a:lnTo>
                      <a:pt x="8241" y="4225"/>
                    </a:lnTo>
                    <a:lnTo>
                      <a:pt x="8241" y="4235"/>
                    </a:lnTo>
                    <a:lnTo>
                      <a:pt x="8250" y="4235"/>
                    </a:lnTo>
                    <a:lnTo>
                      <a:pt x="8260" y="4235"/>
                    </a:lnTo>
                    <a:lnTo>
                      <a:pt x="8241" y="4254"/>
                    </a:lnTo>
                    <a:lnTo>
                      <a:pt x="8212" y="4225"/>
                    </a:lnTo>
                    <a:lnTo>
                      <a:pt x="8184" y="4187"/>
                    </a:lnTo>
                    <a:lnTo>
                      <a:pt x="8165" y="4177"/>
                    </a:lnTo>
                    <a:lnTo>
                      <a:pt x="8155" y="4168"/>
                    </a:lnTo>
                    <a:lnTo>
                      <a:pt x="8136" y="4139"/>
                    </a:lnTo>
                    <a:lnTo>
                      <a:pt x="8136" y="4121"/>
                    </a:lnTo>
                    <a:lnTo>
                      <a:pt x="8127" y="4111"/>
                    </a:lnTo>
                    <a:lnTo>
                      <a:pt x="8098" y="4092"/>
                    </a:lnTo>
                    <a:lnTo>
                      <a:pt x="8079" y="4073"/>
                    </a:lnTo>
                    <a:lnTo>
                      <a:pt x="8098" y="4101"/>
                    </a:lnTo>
                    <a:lnTo>
                      <a:pt x="8098" y="4130"/>
                    </a:lnTo>
                    <a:lnTo>
                      <a:pt x="8098" y="4159"/>
                    </a:lnTo>
                    <a:lnTo>
                      <a:pt x="8079" y="4187"/>
                    </a:lnTo>
                    <a:lnTo>
                      <a:pt x="8060" y="4159"/>
                    </a:lnTo>
                    <a:lnTo>
                      <a:pt x="8070" y="4149"/>
                    </a:lnTo>
                    <a:lnTo>
                      <a:pt x="8079" y="4149"/>
                    </a:lnTo>
                    <a:lnTo>
                      <a:pt x="8089" y="4139"/>
                    </a:lnTo>
                    <a:lnTo>
                      <a:pt x="8089" y="4130"/>
                    </a:lnTo>
                    <a:lnTo>
                      <a:pt x="8070" y="4101"/>
                    </a:lnTo>
                    <a:lnTo>
                      <a:pt x="8051" y="4073"/>
                    </a:lnTo>
                    <a:lnTo>
                      <a:pt x="8041" y="4044"/>
                    </a:lnTo>
                    <a:lnTo>
                      <a:pt x="8012" y="4025"/>
                    </a:lnTo>
                    <a:lnTo>
                      <a:pt x="8012" y="4035"/>
                    </a:lnTo>
                    <a:lnTo>
                      <a:pt x="8012" y="4044"/>
                    </a:lnTo>
                    <a:lnTo>
                      <a:pt x="8022" y="4044"/>
                    </a:lnTo>
                    <a:lnTo>
                      <a:pt x="7994" y="4054"/>
                    </a:lnTo>
                    <a:lnTo>
                      <a:pt x="7974" y="4035"/>
                    </a:lnTo>
                    <a:lnTo>
                      <a:pt x="7974" y="3997"/>
                    </a:lnTo>
                    <a:lnTo>
                      <a:pt x="7994" y="3949"/>
                    </a:lnTo>
                    <a:lnTo>
                      <a:pt x="7994" y="3959"/>
                    </a:lnTo>
                    <a:lnTo>
                      <a:pt x="7994" y="3978"/>
                    </a:lnTo>
                    <a:lnTo>
                      <a:pt x="7994" y="3997"/>
                    </a:lnTo>
                    <a:lnTo>
                      <a:pt x="8003" y="3997"/>
                    </a:lnTo>
                    <a:lnTo>
                      <a:pt x="8022" y="4006"/>
                    </a:lnTo>
                    <a:lnTo>
                      <a:pt x="8012" y="3930"/>
                    </a:lnTo>
                    <a:lnTo>
                      <a:pt x="8012" y="3863"/>
                    </a:lnTo>
                    <a:lnTo>
                      <a:pt x="8003" y="3835"/>
                    </a:lnTo>
                    <a:lnTo>
                      <a:pt x="7984" y="3807"/>
                    </a:lnTo>
                    <a:lnTo>
                      <a:pt x="7974" y="3778"/>
                    </a:lnTo>
                    <a:lnTo>
                      <a:pt x="7994" y="3749"/>
                    </a:lnTo>
                    <a:lnTo>
                      <a:pt x="7974" y="3759"/>
                    </a:lnTo>
                    <a:lnTo>
                      <a:pt x="7946" y="3787"/>
                    </a:lnTo>
                    <a:lnTo>
                      <a:pt x="7927" y="3807"/>
                    </a:lnTo>
                    <a:lnTo>
                      <a:pt x="7936" y="3816"/>
                    </a:lnTo>
                    <a:lnTo>
                      <a:pt x="7908" y="3816"/>
                    </a:lnTo>
                    <a:lnTo>
                      <a:pt x="7879" y="3797"/>
                    </a:lnTo>
                    <a:lnTo>
                      <a:pt x="7870" y="3778"/>
                    </a:lnTo>
                    <a:lnTo>
                      <a:pt x="7879" y="3749"/>
                    </a:lnTo>
                    <a:lnTo>
                      <a:pt x="7860" y="3740"/>
                    </a:lnTo>
                    <a:lnTo>
                      <a:pt x="7860" y="3721"/>
                    </a:lnTo>
                    <a:lnTo>
                      <a:pt x="7860" y="3711"/>
                    </a:lnTo>
                    <a:lnTo>
                      <a:pt x="7879" y="3711"/>
                    </a:lnTo>
                    <a:lnTo>
                      <a:pt x="7870" y="3673"/>
                    </a:lnTo>
                    <a:lnTo>
                      <a:pt x="7870" y="3645"/>
                    </a:lnTo>
                    <a:lnTo>
                      <a:pt x="7870" y="3626"/>
                    </a:lnTo>
                    <a:lnTo>
                      <a:pt x="7841" y="3616"/>
                    </a:lnTo>
                    <a:lnTo>
                      <a:pt x="7841" y="3635"/>
                    </a:lnTo>
                    <a:lnTo>
                      <a:pt x="7841" y="3664"/>
                    </a:lnTo>
                    <a:lnTo>
                      <a:pt x="7832" y="3683"/>
                    </a:lnTo>
                    <a:lnTo>
                      <a:pt x="7813" y="3692"/>
                    </a:lnTo>
                    <a:lnTo>
                      <a:pt x="7794" y="3683"/>
                    </a:lnTo>
                    <a:lnTo>
                      <a:pt x="7784" y="3645"/>
                    </a:lnTo>
                    <a:lnTo>
                      <a:pt x="7765" y="3626"/>
                    </a:lnTo>
                    <a:lnTo>
                      <a:pt x="7775" y="3588"/>
                    </a:lnTo>
                    <a:lnTo>
                      <a:pt x="7794" y="3578"/>
                    </a:lnTo>
                    <a:lnTo>
                      <a:pt x="7803" y="3588"/>
                    </a:lnTo>
                    <a:lnTo>
                      <a:pt x="7822" y="3597"/>
                    </a:lnTo>
                    <a:lnTo>
                      <a:pt x="7851" y="3597"/>
                    </a:lnTo>
                    <a:lnTo>
                      <a:pt x="7860" y="3578"/>
                    </a:lnTo>
                    <a:lnTo>
                      <a:pt x="7870" y="3559"/>
                    </a:lnTo>
                    <a:lnTo>
                      <a:pt x="7889" y="3530"/>
                    </a:lnTo>
                    <a:lnTo>
                      <a:pt x="7870" y="3502"/>
                    </a:lnTo>
                    <a:lnTo>
                      <a:pt x="7879" y="3492"/>
                    </a:lnTo>
                    <a:lnTo>
                      <a:pt x="7898" y="3492"/>
                    </a:lnTo>
                    <a:lnTo>
                      <a:pt x="7908" y="3492"/>
                    </a:lnTo>
                    <a:lnTo>
                      <a:pt x="7908" y="3473"/>
                    </a:lnTo>
                    <a:lnTo>
                      <a:pt x="7908" y="3454"/>
                    </a:lnTo>
                    <a:lnTo>
                      <a:pt x="7908" y="3445"/>
                    </a:lnTo>
                    <a:lnTo>
                      <a:pt x="7927" y="3416"/>
                    </a:lnTo>
                    <a:lnTo>
                      <a:pt x="7908" y="3407"/>
                    </a:lnTo>
                    <a:lnTo>
                      <a:pt x="7908" y="3388"/>
                    </a:lnTo>
                    <a:lnTo>
                      <a:pt x="7908" y="3369"/>
                    </a:lnTo>
                    <a:lnTo>
                      <a:pt x="7927" y="3350"/>
                    </a:lnTo>
                    <a:lnTo>
                      <a:pt x="7917" y="3350"/>
                    </a:lnTo>
                    <a:lnTo>
                      <a:pt x="7917" y="3340"/>
                    </a:lnTo>
                    <a:lnTo>
                      <a:pt x="7946" y="3283"/>
                    </a:lnTo>
                    <a:lnTo>
                      <a:pt x="7994" y="3236"/>
                    </a:lnTo>
                    <a:lnTo>
                      <a:pt x="8051" y="3197"/>
                    </a:lnTo>
                    <a:lnTo>
                      <a:pt x="8098" y="3207"/>
                    </a:lnTo>
                    <a:lnTo>
                      <a:pt x="8098" y="3226"/>
                    </a:lnTo>
                    <a:lnTo>
                      <a:pt x="8108" y="3226"/>
                    </a:lnTo>
                    <a:lnTo>
                      <a:pt x="8136" y="3226"/>
                    </a:lnTo>
                    <a:lnTo>
                      <a:pt x="8155" y="3216"/>
                    </a:lnTo>
                    <a:lnTo>
                      <a:pt x="8155" y="3207"/>
                    </a:lnTo>
                    <a:lnTo>
                      <a:pt x="8108" y="3188"/>
                    </a:lnTo>
                    <a:lnTo>
                      <a:pt x="8098" y="3169"/>
                    </a:lnTo>
                    <a:lnTo>
                      <a:pt x="8117" y="3131"/>
                    </a:lnTo>
                    <a:lnTo>
                      <a:pt x="8127" y="3178"/>
                    </a:lnTo>
                    <a:lnTo>
                      <a:pt x="8136" y="3178"/>
                    </a:lnTo>
                    <a:lnTo>
                      <a:pt x="8146" y="3169"/>
                    </a:lnTo>
                    <a:lnTo>
                      <a:pt x="8174" y="3188"/>
                    </a:lnTo>
                    <a:lnTo>
                      <a:pt x="8193" y="3188"/>
                    </a:lnTo>
                    <a:lnTo>
                      <a:pt x="8193" y="3178"/>
                    </a:lnTo>
                    <a:lnTo>
                      <a:pt x="8184" y="3150"/>
                    </a:lnTo>
                    <a:lnTo>
                      <a:pt x="8203" y="3112"/>
                    </a:lnTo>
                    <a:lnTo>
                      <a:pt x="8241" y="3083"/>
                    </a:lnTo>
                    <a:lnTo>
                      <a:pt x="8269" y="3064"/>
                    </a:lnTo>
                    <a:lnTo>
                      <a:pt x="8279" y="3093"/>
                    </a:lnTo>
                    <a:lnTo>
                      <a:pt x="8288" y="3112"/>
                    </a:lnTo>
                    <a:lnTo>
                      <a:pt x="8317" y="3140"/>
                    </a:lnTo>
                    <a:lnTo>
                      <a:pt x="8326" y="3140"/>
                    </a:lnTo>
                    <a:lnTo>
                      <a:pt x="8355" y="3112"/>
                    </a:lnTo>
                    <a:lnTo>
                      <a:pt x="8374" y="3102"/>
                    </a:lnTo>
                    <a:lnTo>
                      <a:pt x="8365" y="3131"/>
                    </a:lnTo>
                    <a:lnTo>
                      <a:pt x="8346" y="3150"/>
                    </a:lnTo>
                    <a:lnTo>
                      <a:pt x="8326" y="3159"/>
                    </a:lnTo>
                    <a:lnTo>
                      <a:pt x="8308" y="3159"/>
                    </a:lnTo>
                    <a:lnTo>
                      <a:pt x="8288" y="3178"/>
                    </a:lnTo>
                    <a:lnTo>
                      <a:pt x="8288" y="3197"/>
                    </a:lnTo>
                    <a:lnTo>
                      <a:pt x="8279" y="3226"/>
                    </a:lnTo>
                    <a:lnTo>
                      <a:pt x="8250" y="3226"/>
                    </a:lnTo>
                    <a:lnTo>
                      <a:pt x="8250" y="3216"/>
                    </a:lnTo>
                    <a:lnTo>
                      <a:pt x="8269" y="3216"/>
                    </a:lnTo>
                    <a:lnTo>
                      <a:pt x="8269" y="3207"/>
                    </a:lnTo>
                    <a:lnTo>
                      <a:pt x="8260" y="3197"/>
                    </a:lnTo>
                    <a:lnTo>
                      <a:pt x="8260" y="3207"/>
                    </a:lnTo>
                    <a:lnTo>
                      <a:pt x="8260" y="3197"/>
                    </a:lnTo>
                    <a:lnTo>
                      <a:pt x="8241" y="3207"/>
                    </a:lnTo>
                    <a:lnTo>
                      <a:pt x="8231" y="3207"/>
                    </a:lnTo>
                    <a:lnTo>
                      <a:pt x="8212" y="3207"/>
                    </a:lnTo>
                    <a:lnTo>
                      <a:pt x="8231" y="3226"/>
                    </a:lnTo>
                    <a:lnTo>
                      <a:pt x="8222" y="3236"/>
                    </a:lnTo>
                    <a:lnTo>
                      <a:pt x="8212" y="3245"/>
                    </a:lnTo>
                    <a:lnTo>
                      <a:pt x="8212" y="3236"/>
                    </a:lnTo>
                    <a:lnTo>
                      <a:pt x="8203" y="3216"/>
                    </a:lnTo>
                    <a:lnTo>
                      <a:pt x="8193" y="3216"/>
                    </a:lnTo>
                    <a:lnTo>
                      <a:pt x="8193" y="3236"/>
                    </a:lnTo>
                    <a:lnTo>
                      <a:pt x="8184" y="3245"/>
                    </a:lnTo>
                    <a:lnTo>
                      <a:pt x="8174" y="3245"/>
                    </a:lnTo>
                    <a:lnTo>
                      <a:pt x="8165" y="3245"/>
                    </a:lnTo>
                    <a:lnTo>
                      <a:pt x="8174" y="3264"/>
                    </a:lnTo>
                    <a:lnTo>
                      <a:pt x="8165" y="3283"/>
                    </a:lnTo>
                    <a:lnTo>
                      <a:pt x="8146" y="3312"/>
                    </a:lnTo>
                    <a:lnTo>
                      <a:pt x="8136" y="3340"/>
                    </a:lnTo>
                    <a:lnTo>
                      <a:pt x="8155" y="3340"/>
                    </a:lnTo>
                    <a:lnTo>
                      <a:pt x="8193" y="3312"/>
                    </a:lnTo>
                    <a:lnTo>
                      <a:pt x="8241" y="3302"/>
                    </a:lnTo>
                    <a:lnTo>
                      <a:pt x="8260" y="3292"/>
                    </a:lnTo>
                    <a:lnTo>
                      <a:pt x="8279" y="3274"/>
                    </a:lnTo>
                    <a:lnTo>
                      <a:pt x="8422" y="3216"/>
                    </a:lnTo>
                    <a:lnTo>
                      <a:pt x="8650" y="3102"/>
                    </a:lnTo>
                    <a:lnTo>
                      <a:pt x="8879" y="2959"/>
                    </a:lnTo>
                    <a:lnTo>
                      <a:pt x="8936" y="2940"/>
                    </a:lnTo>
                    <a:lnTo>
                      <a:pt x="9050" y="2940"/>
                    </a:lnTo>
                    <a:lnTo>
                      <a:pt x="9078" y="2931"/>
                    </a:lnTo>
                    <a:lnTo>
                      <a:pt x="9098" y="2912"/>
                    </a:lnTo>
                    <a:lnTo>
                      <a:pt x="9098" y="2902"/>
                    </a:lnTo>
                    <a:lnTo>
                      <a:pt x="9107" y="2874"/>
                    </a:lnTo>
                    <a:lnTo>
                      <a:pt x="9154" y="2836"/>
                    </a:lnTo>
                    <a:lnTo>
                      <a:pt x="9174" y="2807"/>
                    </a:lnTo>
                    <a:lnTo>
                      <a:pt x="9116" y="2826"/>
                    </a:lnTo>
                    <a:lnTo>
                      <a:pt x="9088" y="2836"/>
                    </a:lnTo>
                    <a:lnTo>
                      <a:pt x="9069" y="2817"/>
                    </a:lnTo>
                    <a:lnTo>
                      <a:pt x="9059" y="2788"/>
                    </a:lnTo>
                    <a:lnTo>
                      <a:pt x="9078" y="2760"/>
                    </a:lnTo>
                    <a:lnTo>
                      <a:pt x="9098" y="2741"/>
                    </a:lnTo>
                    <a:lnTo>
                      <a:pt x="9136" y="2741"/>
                    </a:lnTo>
                    <a:lnTo>
                      <a:pt x="9136" y="2721"/>
                    </a:lnTo>
                    <a:lnTo>
                      <a:pt x="9116" y="2712"/>
                    </a:lnTo>
                    <a:lnTo>
                      <a:pt x="9116" y="2693"/>
                    </a:lnTo>
                    <a:lnTo>
                      <a:pt x="9116" y="2674"/>
                    </a:lnTo>
                    <a:lnTo>
                      <a:pt x="9126" y="2664"/>
                    </a:lnTo>
                    <a:lnTo>
                      <a:pt x="9145" y="2674"/>
                    </a:lnTo>
                    <a:lnTo>
                      <a:pt x="9154" y="2703"/>
                    </a:lnTo>
                    <a:lnTo>
                      <a:pt x="9174" y="2712"/>
                    </a:lnTo>
                    <a:lnTo>
                      <a:pt x="9183" y="2703"/>
                    </a:lnTo>
                    <a:lnTo>
                      <a:pt x="9202" y="2674"/>
                    </a:lnTo>
                    <a:lnTo>
                      <a:pt x="9250" y="2655"/>
                    </a:lnTo>
                    <a:lnTo>
                      <a:pt x="9259" y="2655"/>
                    </a:lnTo>
                    <a:lnTo>
                      <a:pt x="9269" y="2655"/>
                    </a:lnTo>
                    <a:lnTo>
                      <a:pt x="9307" y="2693"/>
                    </a:lnTo>
                    <a:lnTo>
                      <a:pt x="9316" y="2703"/>
                    </a:lnTo>
                    <a:lnTo>
                      <a:pt x="9450" y="2731"/>
                    </a:lnTo>
                    <a:lnTo>
                      <a:pt x="9478" y="2721"/>
                    </a:lnTo>
                    <a:lnTo>
                      <a:pt x="9497" y="2750"/>
                    </a:lnTo>
                    <a:lnTo>
                      <a:pt x="9554" y="2760"/>
                    </a:lnTo>
                    <a:lnTo>
                      <a:pt x="9564" y="2798"/>
                    </a:lnTo>
                    <a:lnTo>
                      <a:pt x="9554" y="2817"/>
                    </a:lnTo>
                    <a:lnTo>
                      <a:pt x="9535" y="2826"/>
                    </a:lnTo>
                    <a:lnTo>
                      <a:pt x="9507" y="2836"/>
                    </a:lnTo>
                    <a:lnTo>
                      <a:pt x="9488" y="2845"/>
                    </a:lnTo>
                    <a:lnTo>
                      <a:pt x="9526" y="2864"/>
                    </a:lnTo>
                    <a:lnTo>
                      <a:pt x="9564" y="2845"/>
                    </a:lnTo>
                    <a:lnTo>
                      <a:pt x="9592" y="2826"/>
                    </a:lnTo>
                    <a:lnTo>
                      <a:pt x="9621" y="2798"/>
                    </a:lnTo>
                    <a:lnTo>
                      <a:pt x="9630" y="2788"/>
                    </a:lnTo>
                    <a:lnTo>
                      <a:pt x="9669" y="2779"/>
                    </a:lnTo>
                    <a:lnTo>
                      <a:pt x="9678" y="2769"/>
                    </a:lnTo>
                    <a:lnTo>
                      <a:pt x="9687" y="2760"/>
                    </a:lnTo>
                    <a:lnTo>
                      <a:pt x="9735" y="2741"/>
                    </a:lnTo>
                    <a:lnTo>
                      <a:pt x="9697" y="2731"/>
                    </a:lnTo>
                    <a:lnTo>
                      <a:pt x="9697" y="2693"/>
                    </a:lnTo>
                    <a:lnTo>
                      <a:pt x="9707" y="2645"/>
                    </a:lnTo>
                    <a:lnTo>
                      <a:pt x="9735" y="2626"/>
                    </a:lnTo>
                    <a:lnTo>
                      <a:pt x="9764" y="2636"/>
                    </a:lnTo>
                    <a:lnTo>
                      <a:pt x="9840" y="2664"/>
                    </a:lnTo>
                    <a:lnTo>
                      <a:pt x="9868" y="2683"/>
                    </a:lnTo>
                    <a:lnTo>
                      <a:pt x="9982" y="2807"/>
                    </a:lnTo>
                    <a:lnTo>
                      <a:pt x="9992" y="2826"/>
                    </a:lnTo>
                    <a:lnTo>
                      <a:pt x="10021" y="2864"/>
                    </a:lnTo>
                    <a:lnTo>
                      <a:pt x="10021" y="2902"/>
                    </a:lnTo>
                    <a:lnTo>
                      <a:pt x="9992" y="2912"/>
                    </a:lnTo>
                    <a:lnTo>
                      <a:pt x="10049" y="2940"/>
                    </a:lnTo>
                    <a:lnTo>
                      <a:pt x="10059" y="2959"/>
                    </a:lnTo>
                    <a:lnTo>
                      <a:pt x="10078" y="2978"/>
                    </a:lnTo>
                    <a:lnTo>
                      <a:pt x="10097" y="2978"/>
                    </a:lnTo>
                    <a:lnTo>
                      <a:pt x="10059" y="2988"/>
                    </a:lnTo>
                    <a:lnTo>
                      <a:pt x="10021" y="2988"/>
                    </a:lnTo>
                    <a:lnTo>
                      <a:pt x="9982" y="2988"/>
                    </a:lnTo>
                    <a:lnTo>
                      <a:pt x="9963" y="3007"/>
                    </a:lnTo>
                    <a:lnTo>
                      <a:pt x="9954" y="3026"/>
                    </a:lnTo>
                    <a:lnTo>
                      <a:pt x="10030" y="3017"/>
                    </a:lnTo>
                    <a:lnTo>
                      <a:pt x="10078" y="3045"/>
                    </a:lnTo>
                    <a:lnTo>
                      <a:pt x="10144" y="3045"/>
                    </a:lnTo>
                    <a:lnTo>
                      <a:pt x="10173" y="3007"/>
                    </a:lnTo>
                    <a:lnTo>
                      <a:pt x="10201" y="2978"/>
                    </a:lnTo>
                    <a:lnTo>
                      <a:pt x="10211" y="2950"/>
                    </a:lnTo>
                    <a:lnTo>
                      <a:pt x="10211" y="2940"/>
                    </a:lnTo>
                    <a:lnTo>
                      <a:pt x="10201" y="2940"/>
                    </a:lnTo>
                    <a:lnTo>
                      <a:pt x="10182" y="2931"/>
                    </a:lnTo>
                    <a:lnTo>
                      <a:pt x="10163" y="2912"/>
                    </a:lnTo>
                    <a:lnTo>
                      <a:pt x="10049" y="2721"/>
                    </a:lnTo>
                    <a:lnTo>
                      <a:pt x="9954" y="2683"/>
                    </a:lnTo>
                    <a:lnTo>
                      <a:pt x="9944" y="2674"/>
                    </a:lnTo>
                    <a:lnTo>
                      <a:pt x="9887" y="2626"/>
                    </a:lnTo>
                    <a:lnTo>
                      <a:pt x="9859" y="2617"/>
                    </a:lnTo>
                    <a:lnTo>
                      <a:pt x="9811" y="2617"/>
                    </a:lnTo>
                    <a:lnTo>
                      <a:pt x="9773" y="2588"/>
                    </a:lnTo>
                    <a:lnTo>
                      <a:pt x="9764" y="2569"/>
                    </a:lnTo>
                    <a:lnTo>
                      <a:pt x="9754" y="2550"/>
                    </a:lnTo>
                    <a:lnTo>
                      <a:pt x="9754" y="2484"/>
                    </a:lnTo>
                    <a:lnTo>
                      <a:pt x="9802" y="2388"/>
                    </a:lnTo>
                    <a:lnTo>
                      <a:pt x="9811" y="2360"/>
                    </a:lnTo>
                    <a:lnTo>
                      <a:pt x="9821" y="2322"/>
                    </a:lnTo>
                    <a:lnTo>
                      <a:pt x="9830" y="2274"/>
                    </a:lnTo>
                    <a:lnTo>
                      <a:pt x="9811" y="2236"/>
                    </a:lnTo>
                    <a:lnTo>
                      <a:pt x="9802" y="2236"/>
                    </a:lnTo>
                    <a:lnTo>
                      <a:pt x="9764" y="2246"/>
                    </a:lnTo>
                    <a:lnTo>
                      <a:pt x="9716" y="2274"/>
                    </a:lnTo>
                    <a:lnTo>
                      <a:pt x="9678" y="2274"/>
                    </a:lnTo>
                    <a:lnTo>
                      <a:pt x="9640" y="2227"/>
                    </a:lnTo>
                    <a:lnTo>
                      <a:pt x="9630" y="2227"/>
                    </a:lnTo>
                    <a:lnTo>
                      <a:pt x="9630" y="2217"/>
                    </a:lnTo>
                    <a:lnTo>
                      <a:pt x="9611" y="2198"/>
                    </a:lnTo>
                    <a:lnTo>
                      <a:pt x="9630" y="2179"/>
                    </a:lnTo>
                    <a:lnTo>
                      <a:pt x="9640" y="2170"/>
                    </a:lnTo>
                    <a:lnTo>
                      <a:pt x="9649" y="2160"/>
                    </a:lnTo>
                    <a:lnTo>
                      <a:pt x="9649" y="2141"/>
                    </a:lnTo>
                    <a:lnTo>
                      <a:pt x="9649" y="2132"/>
                    </a:lnTo>
                    <a:lnTo>
                      <a:pt x="9640" y="2122"/>
                    </a:lnTo>
                    <a:lnTo>
                      <a:pt x="9669" y="2074"/>
                    </a:lnTo>
                    <a:lnTo>
                      <a:pt x="9697" y="2055"/>
                    </a:lnTo>
                    <a:lnTo>
                      <a:pt x="9821" y="1960"/>
                    </a:lnTo>
                    <a:lnTo>
                      <a:pt x="9868" y="1884"/>
                    </a:lnTo>
                    <a:lnTo>
                      <a:pt x="9859" y="1865"/>
                    </a:lnTo>
                    <a:lnTo>
                      <a:pt x="9849" y="1846"/>
                    </a:lnTo>
                    <a:lnTo>
                      <a:pt x="9840" y="1846"/>
                    </a:lnTo>
                    <a:lnTo>
                      <a:pt x="9821" y="1836"/>
                    </a:lnTo>
                    <a:lnTo>
                      <a:pt x="9783" y="1846"/>
                    </a:lnTo>
                    <a:lnTo>
                      <a:pt x="9745" y="1836"/>
                    </a:lnTo>
                    <a:lnTo>
                      <a:pt x="9707" y="1798"/>
                    </a:lnTo>
                    <a:lnTo>
                      <a:pt x="9678" y="1779"/>
                    </a:lnTo>
                    <a:lnTo>
                      <a:pt x="9640" y="1770"/>
                    </a:lnTo>
                    <a:lnTo>
                      <a:pt x="9621" y="1760"/>
                    </a:lnTo>
                    <a:lnTo>
                      <a:pt x="9573" y="1751"/>
                    </a:lnTo>
                    <a:lnTo>
                      <a:pt x="9554" y="1751"/>
                    </a:lnTo>
                    <a:lnTo>
                      <a:pt x="9573" y="1779"/>
                    </a:lnTo>
                    <a:lnTo>
                      <a:pt x="9535" y="1789"/>
                    </a:lnTo>
                    <a:lnTo>
                      <a:pt x="9526" y="1770"/>
                    </a:lnTo>
                    <a:lnTo>
                      <a:pt x="9516" y="1741"/>
                    </a:lnTo>
                    <a:lnTo>
                      <a:pt x="9497" y="1713"/>
                    </a:lnTo>
                    <a:lnTo>
                      <a:pt x="9488" y="1665"/>
                    </a:lnTo>
                    <a:lnTo>
                      <a:pt x="9488" y="1646"/>
                    </a:lnTo>
                    <a:lnTo>
                      <a:pt x="9468" y="1617"/>
                    </a:lnTo>
                    <a:lnTo>
                      <a:pt x="9507" y="1599"/>
                    </a:lnTo>
                    <a:lnTo>
                      <a:pt x="9516" y="1589"/>
                    </a:lnTo>
                    <a:lnTo>
                      <a:pt x="9535" y="1551"/>
                    </a:lnTo>
                    <a:lnTo>
                      <a:pt x="9554" y="1513"/>
                    </a:lnTo>
                    <a:lnTo>
                      <a:pt x="9573" y="1494"/>
                    </a:lnTo>
                    <a:lnTo>
                      <a:pt x="9583" y="1494"/>
                    </a:lnTo>
                    <a:lnTo>
                      <a:pt x="9602" y="1484"/>
                    </a:lnTo>
                    <a:lnTo>
                      <a:pt x="9640" y="1456"/>
                    </a:lnTo>
                    <a:lnTo>
                      <a:pt x="9707" y="1427"/>
                    </a:lnTo>
                    <a:lnTo>
                      <a:pt x="9735" y="1389"/>
                    </a:lnTo>
                    <a:lnTo>
                      <a:pt x="9764" y="1342"/>
                    </a:lnTo>
                    <a:lnTo>
                      <a:pt x="9802" y="1313"/>
                    </a:lnTo>
                    <a:lnTo>
                      <a:pt x="9849" y="1304"/>
                    </a:lnTo>
                    <a:lnTo>
                      <a:pt x="9887" y="1304"/>
                    </a:lnTo>
                    <a:lnTo>
                      <a:pt x="9906" y="1294"/>
                    </a:lnTo>
                    <a:lnTo>
                      <a:pt x="9925" y="1265"/>
                    </a:lnTo>
                    <a:lnTo>
                      <a:pt x="9925" y="1208"/>
                    </a:lnTo>
                    <a:lnTo>
                      <a:pt x="9935" y="1199"/>
                    </a:lnTo>
                    <a:lnTo>
                      <a:pt x="9944" y="1189"/>
                    </a:lnTo>
                    <a:lnTo>
                      <a:pt x="9944" y="1170"/>
                    </a:lnTo>
                    <a:lnTo>
                      <a:pt x="9944" y="1151"/>
                    </a:lnTo>
                    <a:lnTo>
                      <a:pt x="9925" y="1161"/>
                    </a:lnTo>
                    <a:lnTo>
                      <a:pt x="9897" y="1161"/>
                    </a:lnTo>
                    <a:lnTo>
                      <a:pt x="9725" y="1104"/>
                    </a:lnTo>
                    <a:lnTo>
                      <a:pt x="9669" y="1104"/>
                    </a:lnTo>
                    <a:lnTo>
                      <a:pt x="9659" y="1094"/>
                    </a:lnTo>
                    <a:lnTo>
                      <a:pt x="9640" y="1066"/>
                    </a:lnTo>
                    <a:lnTo>
                      <a:pt x="9630" y="1066"/>
                    </a:lnTo>
                    <a:lnTo>
                      <a:pt x="9545" y="1075"/>
                    </a:lnTo>
                    <a:lnTo>
                      <a:pt x="9488" y="1066"/>
                    </a:lnTo>
                    <a:lnTo>
                      <a:pt x="9345" y="1094"/>
                    </a:lnTo>
                    <a:lnTo>
                      <a:pt x="9288" y="1094"/>
                    </a:lnTo>
                    <a:lnTo>
                      <a:pt x="9259" y="1075"/>
                    </a:lnTo>
                    <a:lnTo>
                      <a:pt x="9164" y="1028"/>
                    </a:lnTo>
                    <a:lnTo>
                      <a:pt x="9050" y="999"/>
                    </a:lnTo>
                    <a:lnTo>
                      <a:pt x="8726" y="970"/>
                    </a:lnTo>
                    <a:lnTo>
                      <a:pt x="8641" y="923"/>
                    </a:lnTo>
                    <a:lnTo>
                      <a:pt x="8612" y="913"/>
                    </a:lnTo>
                    <a:lnTo>
                      <a:pt x="8593" y="904"/>
                    </a:lnTo>
                    <a:lnTo>
                      <a:pt x="8583" y="904"/>
                    </a:lnTo>
                    <a:lnTo>
                      <a:pt x="8565" y="913"/>
                    </a:lnTo>
                    <a:lnTo>
                      <a:pt x="8555" y="913"/>
                    </a:lnTo>
                    <a:lnTo>
                      <a:pt x="8536" y="913"/>
                    </a:lnTo>
                    <a:lnTo>
                      <a:pt x="8507" y="894"/>
                    </a:lnTo>
                    <a:lnTo>
                      <a:pt x="8498" y="885"/>
                    </a:lnTo>
                    <a:lnTo>
                      <a:pt x="8431" y="875"/>
                    </a:lnTo>
                    <a:lnTo>
                      <a:pt x="8346" y="885"/>
                    </a:lnTo>
                    <a:lnTo>
                      <a:pt x="8326" y="885"/>
                    </a:lnTo>
                    <a:lnTo>
                      <a:pt x="8308" y="875"/>
                    </a:lnTo>
                    <a:lnTo>
                      <a:pt x="8260" y="847"/>
                    </a:lnTo>
                    <a:lnTo>
                      <a:pt x="8222" y="837"/>
                    </a:lnTo>
                    <a:lnTo>
                      <a:pt x="8184" y="828"/>
                    </a:lnTo>
                    <a:lnTo>
                      <a:pt x="8127" y="809"/>
                    </a:lnTo>
                    <a:lnTo>
                      <a:pt x="8079" y="761"/>
                    </a:lnTo>
                    <a:lnTo>
                      <a:pt x="8051" y="704"/>
                    </a:lnTo>
                    <a:lnTo>
                      <a:pt x="8041" y="656"/>
                    </a:lnTo>
                    <a:lnTo>
                      <a:pt x="8022" y="637"/>
                    </a:lnTo>
                    <a:lnTo>
                      <a:pt x="7984" y="637"/>
                    </a:lnTo>
                    <a:lnTo>
                      <a:pt x="7956" y="628"/>
                    </a:lnTo>
                    <a:lnTo>
                      <a:pt x="7946" y="618"/>
                    </a:lnTo>
                    <a:lnTo>
                      <a:pt x="7936" y="609"/>
                    </a:lnTo>
                    <a:lnTo>
                      <a:pt x="7936" y="590"/>
                    </a:lnTo>
                    <a:lnTo>
                      <a:pt x="7936" y="571"/>
                    </a:lnTo>
                    <a:lnTo>
                      <a:pt x="7936" y="542"/>
                    </a:lnTo>
                    <a:lnTo>
                      <a:pt x="7946" y="533"/>
                    </a:lnTo>
                    <a:lnTo>
                      <a:pt x="7946" y="514"/>
                    </a:lnTo>
                    <a:lnTo>
                      <a:pt x="7946" y="485"/>
                    </a:lnTo>
                    <a:lnTo>
                      <a:pt x="7936" y="447"/>
                    </a:lnTo>
                    <a:lnTo>
                      <a:pt x="7908" y="428"/>
                    </a:lnTo>
                    <a:lnTo>
                      <a:pt x="7851" y="428"/>
                    </a:lnTo>
                    <a:lnTo>
                      <a:pt x="7832" y="419"/>
                    </a:lnTo>
                    <a:lnTo>
                      <a:pt x="7822" y="409"/>
                    </a:lnTo>
                    <a:lnTo>
                      <a:pt x="7822" y="399"/>
                    </a:lnTo>
                    <a:lnTo>
                      <a:pt x="7803" y="380"/>
                    </a:lnTo>
                    <a:lnTo>
                      <a:pt x="7784" y="371"/>
                    </a:lnTo>
                    <a:lnTo>
                      <a:pt x="7755" y="371"/>
                    </a:lnTo>
                    <a:lnTo>
                      <a:pt x="7737" y="361"/>
                    </a:lnTo>
                    <a:lnTo>
                      <a:pt x="7755" y="342"/>
                    </a:lnTo>
                    <a:lnTo>
                      <a:pt x="7755" y="323"/>
                    </a:lnTo>
                    <a:lnTo>
                      <a:pt x="7746" y="304"/>
                    </a:lnTo>
                    <a:lnTo>
                      <a:pt x="7737" y="276"/>
                    </a:lnTo>
                    <a:lnTo>
                      <a:pt x="7737" y="228"/>
                    </a:lnTo>
                    <a:lnTo>
                      <a:pt x="7727" y="209"/>
                    </a:lnTo>
                    <a:lnTo>
                      <a:pt x="7717" y="190"/>
                    </a:lnTo>
                    <a:lnTo>
                      <a:pt x="7727" y="152"/>
                    </a:lnTo>
                    <a:lnTo>
                      <a:pt x="7813" y="104"/>
                    </a:lnTo>
                    <a:lnTo>
                      <a:pt x="7841" y="66"/>
                    </a:lnTo>
                    <a:lnTo>
                      <a:pt x="7851" y="38"/>
                    </a:lnTo>
                    <a:lnTo>
                      <a:pt x="7851" y="9"/>
                    </a:lnTo>
                    <a:lnTo>
                      <a:pt x="7813" y="0"/>
                    </a:lnTo>
                    <a:lnTo>
                      <a:pt x="7746" y="9"/>
                    </a:lnTo>
                    <a:lnTo>
                      <a:pt x="7727" y="19"/>
                    </a:lnTo>
                    <a:lnTo>
                      <a:pt x="7584" y="95"/>
                    </a:lnTo>
                    <a:lnTo>
                      <a:pt x="7480" y="95"/>
                    </a:lnTo>
                    <a:lnTo>
                      <a:pt x="7423" y="114"/>
                    </a:lnTo>
                    <a:lnTo>
                      <a:pt x="7365" y="152"/>
                    </a:lnTo>
                    <a:lnTo>
                      <a:pt x="7308" y="190"/>
                    </a:lnTo>
                    <a:lnTo>
                      <a:pt x="7251" y="200"/>
                    </a:lnTo>
                    <a:lnTo>
                      <a:pt x="7232" y="209"/>
                    </a:lnTo>
                    <a:lnTo>
                      <a:pt x="7204" y="228"/>
                    </a:lnTo>
                    <a:lnTo>
                      <a:pt x="7194" y="238"/>
                    </a:lnTo>
                    <a:lnTo>
                      <a:pt x="7166" y="228"/>
                    </a:lnTo>
                    <a:lnTo>
                      <a:pt x="7118" y="190"/>
                    </a:lnTo>
                    <a:lnTo>
                      <a:pt x="7089" y="190"/>
                    </a:lnTo>
                    <a:lnTo>
                      <a:pt x="7080" y="190"/>
                    </a:lnTo>
                    <a:lnTo>
                      <a:pt x="7070" y="190"/>
                    </a:lnTo>
                    <a:lnTo>
                      <a:pt x="6994" y="171"/>
                    </a:lnTo>
                    <a:lnTo>
                      <a:pt x="6966" y="180"/>
                    </a:lnTo>
                    <a:lnTo>
                      <a:pt x="6918" y="190"/>
                    </a:lnTo>
                    <a:lnTo>
                      <a:pt x="6909" y="200"/>
                    </a:lnTo>
                    <a:lnTo>
                      <a:pt x="6899" y="200"/>
                    </a:lnTo>
                    <a:lnTo>
                      <a:pt x="6880" y="200"/>
                    </a:lnTo>
                    <a:lnTo>
                      <a:pt x="6870" y="190"/>
                    </a:lnTo>
                    <a:lnTo>
                      <a:pt x="6861" y="180"/>
                    </a:lnTo>
                    <a:lnTo>
                      <a:pt x="6852" y="171"/>
                    </a:lnTo>
                    <a:lnTo>
                      <a:pt x="6842" y="161"/>
                    </a:lnTo>
                    <a:lnTo>
                      <a:pt x="6823" y="161"/>
                    </a:lnTo>
                    <a:lnTo>
                      <a:pt x="6804" y="161"/>
                    </a:lnTo>
                    <a:lnTo>
                      <a:pt x="6794" y="171"/>
                    </a:lnTo>
                    <a:lnTo>
                      <a:pt x="6785" y="190"/>
                    </a:lnTo>
                    <a:lnTo>
                      <a:pt x="6737" y="238"/>
                    </a:lnTo>
                    <a:lnTo>
                      <a:pt x="6690" y="228"/>
                    </a:lnTo>
                    <a:lnTo>
                      <a:pt x="6652" y="209"/>
                    </a:lnTo>
                    <a:lnTo>
                      <a:pt x="6604" y="200"/>
                    </a:lnTo>
                    <a:lnTo>
                      <a:pt x="6499" y="218"/>
                    </a:lnTo>
                    <a:lnTo>
                      <a:pt x="6404" y="247"/>
                    </a:lnTo>
                    <a:lnTo>
                      <a:pt x="6376" y="266"/>
                    </a:lnTo>
                    <a:lnTo>
                      <a:pt x="6290" y="352"/>
                    </a:lnTo>
                    <a:lnTo>
                      <a:pt x="6281" y="380"/>
                    </a:lnTo>
                    <a:lnTo>
                      <a:pt x="6261" y="447"/>
                    </a:lnTo>
                    <a:lnTo>
                      <a:pt x="6233" y="514"/>
                    </a:lnTo>
                    <a:lnTo>
                      <a:pt x="6233" y="523"/>
                    </a:lnTo>
                    <a:lnTo>
                      <a:pt x="6233" y="542"/>
                    </a:lnTo>
                    <a:lnTo>
                      <a:pt x="6233" y="552"/>
                    </a:lnTo>
                    <a:lnTo>
                      <a:pt x="6233" y="561"/>
                    </a:lnTo>
                    <a:lnTo>
                      <a:pt x="6214" y="571"/>
                    </a:lnTo>
                    <a:lnTo>
                      <a:pt x="6204" y="571"/>
                    </a:lnTo>
                    <a:lnTo>
                      <a:pt x="6176" y="628"/>
                    </a:lnTo>
                    <a:lnTo>
                      <a:pt x="6157" y="647"/>
                    </a:lnTo>
                    <a:lnTo>
                      <a:pt x="6138" y="647"/>
                    </a:lnTo>
                    <a:lnTo>
                      <a:pt x="6109" y="637"/>
                    </a:lnTo>
                    <a:lnTo>
                      <a:pt x="6062" y="637"/>
                    </a:lnTo>
                    <a:lnTo>
                      <a:pt x="6042" y="637"/>
                    </a:lnTo>
                    <a:lnTo>
                      <a:pt x="5995" y="656"/>
                    </a:lnTo>
                    <a:lnTo>
                      <a:pt x="5976" y="656"/>
                    </a:lnTo>
                    <a:lnTo>
                      <a:pt x="5966" y="647"/>
                    </a:lnTo>
                    <a:lnTo>
                      <a:pt x="5938" y="628"/>
                    </a:lnTo>
                    <a:lnTo>
                      <a:pt x="5928" y="628"/>
                    </a:lnTo>
                    <a:lnTo>
                      <a:pt x="5909" y="628"/>
                    </a:lnTo>
                    <a:lnTo>
                      <a:pt x="5890" y="628"/>
                    </a:lnTo>
                    <a:lnTo>
                      <a:pt x="5871" y="628"/>
                    </a:lnTo>
                    <a:lnTo>
                      <a:pt x="5833" y="609"/>
                    </a:lnTo>
                    <a:lnTo>
                      <a:pt x="5814" y="599"/>
                    </a:lnTo>
                    <a:lnTo>
                      <a:pt x="5786" y="609"/>
                    </a:lnTo>
                    <a:lnTo>
                      <a:pt x="5776" y="609"/>
                    </a:lnTo>
                    <a:lnTo>
                      <a:pt x="5767" y="590"/>
                    </a:lnTo>
                    <a:lnTo>
                      <a:pt x="5767" y="580"/>
                    </a:lnTo>
                    <a:lnTo>
                      <a:pt x="5805" y="561"/>
                    </a:lnTo>
                    <a:lnTo>
                      <a:pt x="5805" y="542"/>
                    </a:lnTo>
                    <a:lnTo>
                      <a:pt x="5795" y="523"/>
                    </a:lnTo>
                    <a:lnTo>
                      <a:pt x="5690" y="457"/>
                    </a:lnTo>
                    <a:lnTo>
                      <a:pt x="5662" y="457"/>
                    </a:lnTo>
                    <a:lnTo>
                      <a:pt x="5643" y="457"/>
                    </a:lnTo>
                    <a:lnTo>
                      <a:pt x="5500" y="495"/>
                    </a:lnTo>
                    <a:lnTo>
                      <a:pt x="5443" y="485"/>
                    </a:lnTo>
                    <a:lnTo>
                      <a:pt x="5395" y="457"/>
                    </a:lnTo>
                    <a:lnTo>
                      <a:pt x="5386" y="514"/>
                    </a:lnTo>
                    <a:lnTo>
                      <a:pt x="5386" y="533"/>
                    </a:lnTo>
                    <a:lnTo>
                      <a:pt x="5376" y="552"/>
                    </a:lnTo>
                    <a:lnTo>
                      <a:pt x="5348" y="590"/>
                    </a:lnTo>
                    <a:lnTo>
                      <a:pt x="5348" y="618"/>
                    </a:lnTo>
                    <a:lnTo>
                      <a:pt x="5357" y="647"/>
                    </a:lnTo>
                    <a:lnTo>
                      <a:pt x="5357" y="675"/>
                    </a:lnTo>
                    <a:lnTo>
                      <a:pt x="5348" y="704"/>
                    </a:lnTo>
                    <a:lnTo>
                      <a:pt x="5319" y="713"/>
                    </a:lnTo>
                    <a:lnTo>
                      <a:pt x="5310" y="732"/>
                    </a:lnTo>
                    <a:lnTo>
                      <a:pt x="5319" y="761"/>
                    </a:lnTo>
                    <a:lnTo>
                      <a:pt x="5310" y="789"/>
                    </a:lnTo>
                    <a:lnTo>
                      <a:pt x="5300" y="809"/>
                    </a:lnTo>
                    <a:lnTo>
                      <a:pt x="5281" y="828"/>
                    </a:lnTo>
                    <a:lnTo>
                      <a:pt x="5281" y="847"/>
                    </a:lnTo>
                    <a:lnTo>
                      <a:pt x="5291" y="885"/>
                    </a:lnTo>
                    <a:lnTo>
                      <a:pt x="5310" y="913"/>
                    </a:lnTo>
                    <a:lnTo>
                      <a:pt x="5376" y="923"/>
                    </a:lnTo>
                    <a:lnTo>
                      <a:pt x="5405" y="942"/>
                    </a:lnTo>
                    <a:lnTo>
                      <a:pt x="5414" y="980"/>
                    </a:lnTo>
                    <a:lnTo>
                      <a:pt x="5414" y="1037"/>
                    </a:lnTo>
                    <a:lnTo>
                      <a:pt x="5405" y="1085"/>
                    </a:lnTo>
                    <a:lnTo>
                      <a:pt x="5395" y="1104"/>
                    </a:lnTo>
                    <a:lnTo>
                      <a:pt x="5386" y="1123"/>
                    </a:lnTo>
                    <a:lnTo>
                      <a:pt x="5357" y="1123"/>
                    </a:lnTo>
                    <a:lnTo>
                      <a:pt x="5253" y="1094"/>
                    </a:lnTo>
                    <a:lnTo>
                      <a:pt x="5205" y="1104"/>
                    </a:lnTo>
                    <a:lnTo>
                      <a:pt x="5186" y="1104"/>
                    </a:lnTo>
                    <a:lnTo>
                      <a:pt x="5177" y="1094"/>
                    </a:lnTo>
                    <a:lnTo>
                      <a:pt x="5167" y="1085"/>
                    </a:lnTo>
                    <a:lnTo>
                      <a:pt x="5157" y="1075"/>
                    </a:lnTo>
                    <a:lnTo>
                      <a:pt x="5148" y="1066"/>
                    </a:lnTo>
                    <a:lnTo>
                      <a:pt x="5091" y="1046"/>
                    </a:lnTo>
                    <a:lnTo>
                      <a:pt x="5081" y="1018"/>
                    </a:lnTo>
                    <a:lnTo>
                      <a:pt x="5091" y="980"/>
                    </a:lnTo>
                    <a:lnTo>
                      <a:pt x="5091" y="951"/>
                    </a:lnTo>
                    <a:lnTo>
                      <a:pt x="5062" y="942"/>
                    </a:lnTo>
                    <a:lnTo>
                      <a:pt x="5034" y="942"/>
                    </a:lnTo>
                    <a:lnTo>
                      <a:pt x="4900" y="980"/>
                    </a:lnTo>
                    <a:lnTo>
                      <a:pt x="4882" y="980"/>
                    </a:lnTo>
                    <a:lnTo>
                      <a:pt x="4882" y="999"/>
                    </a:lnTo>
                    <a:lnTo>
                      <a:pt x="4862" y="1066"/>
                    </a:lnTo>
                    <a:lnTo>
                      <a:pt x="4853" y="1085"/>
                    </a:lnTo>
                    <a:lnTo>
                      <a:pt x="4815" y="1113"/>
                    </a:lnTo>
                    <a:lnTo>
                      <a:pt x="4805" y="1132"/>
                    </a:lnTo>
                    <a:lnTo>
                      <a:pt x="4805" y="1142"/>
                    </a:lnTo>
                    <a:lnTo>
                      <a:pt x="4805" y="1189"/>
                    </a:lnTo>
                    <a:lnTo>
                      <a:pt x="4796" y="1208"/>
                    </a:lnTo>
                    <a:lnTo>
                      <a:pt x="4796" y="1227"/>
                    </a:lnTo>
                    <a:lnTo>
                      <a:pt x="4805" y="1246"/>
                    </a:lnTo>
                    <a:lnTo>
                      <a:pt x="4805" y="1256"/>
                    </a:lnTo>
                    <a:lnTo>
                      <a:pt x="4824" y="1265"/>
                    </a:lnTo>
                    <a:lnTo>
                      <a:pt x="4796" y="1304"/>
                    </a:lnTo>
                    <a:lnTo>
                      <a:pt x="4815" y="1332"/>
                    </a:lnTo>
                    <a:lnTo>
                      <a:pt x="4862" y="1351"/>
                    </a:lnTo>
                    <a:lnTo>
                      <a:pt x="4920" y="1360"/>
                    </a:lnTo>
                    <a:lnTo>
                      <a:pt x="4948" y="1370"/>
                    </a:lnTo>
                    <a:lnTo>
                      <a:pt x="4958" y="1389"/>
                    </a:lnTo>
                    <a:lnTo>
                      <a:pt x="4948" y="1437"/>
                    </a:lnTo>
                    <a:lnTo>
                      <a:pt x="4939" y="1456"/>
                    </a:lnTo>
                    <a:lnTo>
                      <a:pt x="4910" y="1475"/>
                    </a:lnTo>
                    <a:lnTo>
                      <a:pt x="4900" y="1494"/>
                    </a:lnTo>
                    <a:lnTo>
                      <a:pt x="4891" y="1522"/>
                    </a:lnTo>
                    <a:lnTo>
                      <a:pt x="4891" y="1541"/>
                    </a:lnTo>
                    <a:lnTo>
                      <a:pt x="4891" y="1561"/>
                    </a:lnTo>
                    <a:lnTo>
                      <a:pt x="4910" y="1579"/>
                    </a:lnTo>
                    <a:lnTo>
                      <a:pt x="4967" y="1646"/>
                    </a:lnTo>
                    <a:lnTo>
                      <a:pt x="4986" y="1675"/>
                    </a:lnTo>
                    <a:lnTo>
                      <a:pt x="4967" y="1713"/>
                    </a:lnTo>
                    <a:lnTo>
                      <a:pt x="4929" y="1741"/>
                    </a:lnTo>
                    <a:lnTo>
                      <a:pt x="4862" y="1760"/>
                    </a:lnTo>
                    <a:lnTo>
                      <a:pt x="4824" y="1760"/>
                    </a:lnTo>
                    <a:lnTo>
                      <a:pt x="4815" y="1713"/>
                    </a:lnTo>
                    <a:lnTo>
                      <a:pt x="4805" y="1684"/>
                    </a:lnTo>
                    <a:lnTo>
                      <a:pt x="4748" y="1637"/>
                    </a:lnTo>
                    <a:lnTo>
                      <a:pt x="4729" y="1608"/>
                    </a:lnTo>
                    <a:lnTo>
                      <a:pt x="4720" y="1561"/>
                    </a:lnTo>
                    <a:lnTo>
                      <a:pt x="4720" y="1522"/>
                    </a:lnTo>
                    <a:lnTo>
                      <a:pt x="4710" y="1484"/>
                    </a:lnTo>
                    <a:lnTo>
                      <a:pt x="4672" y="1465"/>
                    </a:lnTo>
                    <a:lnTo>
                      <a:pt x="4644" y="1456"/>
                    </a:lnTo>
                    <a:lnTo>
                      <a:pt x="4615" y="1456"/>
                    </a:lnTo>
                    <a:lnTo>
                      <a:pt x="4558" y="1465"/>
                    </a:lnTo>
                    <a:lnTo>
                      <a:pt x="4463" y="1513"/>
                    </a:lnTo>
                    <a:lnTo>
                      <a:pt x="4434" y="1522"/>
                    </a:lnTo>
                    <a:lnTo>
                      <a:pt x="4415" y="1522"/>
                    </a:lnTo>
                    <a:lnTo>
                      <a:pt x="4387" y="1503"/>
                    </a:lnTo>
                    <a:lnTo>
                      <a:pt x="4368" y="1503"/>
                    </a:lnTo>
                    <a:lnTo>
                      <a:pt x="4349" y="1513"/>
                    </a:lnTo>
                    <a:lnTo>
                      <a:pt x="4349" y="1541"/>
                    </a:lnTo>
                    <a:lnTo>
                      <a:pt x="4349" y="1561"/>
                    </a:lnTo>
                    <a:lnTo>
                      <a:pt x="4349" y="1579"/>
                    </a:lnTo>
                    <a:lnTo>
                      <a:pt x="4329" y="1608"/>
                    </a:lnTo>
                    <a:lnTo>
                      <a:pt x="4301" y="1617"/>
                    </a:lnTo>
                    <a:lnTo>
                      <a:pt x="4139" y="1617"/>
                    </a:lnTo>
                    <a:lnTo>
                      <a:pt x="4111" y="1608"/>
                    </a:lnTo>
                    <a:lnTo>
                      <a:pt x="4082" y="1589"/>
                    </a:lnTo>
                    <a:lnTo>
                      <a:pt x="4063" y="1561"/>
                    </a:lnTo>
                    <a:lnTo>
                      <a:pt x="4035" y="1484"/>
                    </a:lnTo>
                    <a:lnTo>
                      <a:pt x="4025" y="1475"/>
                    </a:lnTo>
                    <a:lnTo>
                      <a:pt x="3997" y="1456"/>
                    </a:lnTo>
                    <a:lnTo>
                      <a:pt x="3987" y="1446"/>
                    </a:lnTo>
                    <a:lnTo>
                      <a:pt x="3977" y="1437"/>
                    </a:lnTo>
                    <a:lnTo>
                      <a:pt x="3977" y="1408"/>
                    </a:lnTo>
                    <a:lnTo>
                      <a:pt x="3977" y="1208"/>
                    </a:lnTo>
                    <a:lnTo>
                      <a:pt x="3968" y="1199"/>
                    </a:lnTo>
                    <a:lnTo>
                      <a:pt x="3959" y="1199"/>
                    </a:lnTo>
                    <a:lnTo>
                      <a:pt x="3939" y="1218"/>
                    </a:lnTo>
                    <a:lnTo>
                      <a:pt x="3930" y="1227"/>
                    </a:lnTo>
                    <a:lnTo>
                      <a:pt x="3920" y="1246"/>
                    </a:lnTo>
                    <a:lnTo>
                      <a:pt x="3911" y="1256"/>
                    </a:lnTo>
                    <a:lnTo>
                      <a:pt x="3901" y="1265"/>
                    </a:lnTo>
                    <a:lnTo>
                      <a:pt x="3892" y="1256"/>
                    </a:lnTo>
                    <a:lnTo>
                      <a:pt x="3854" y="1227"/>
                    </a:lnTo>
                    <a:lnTo>
                      <a:pt x="3854" y="1199"/>
                    </a:lnTo>
                    <a:lnTo>
                      <a:pt x="3825" y="1189"/>
                    </a:lnTo>
                    <a:lnTo>
                      <a:pt x="3758" y="1199"/>
                    </a:lnTo>
                    <a:lnTo>
                      <a:pt x="3730" y="1227"/>
                    </a:lnTo>
                    <a:lnTo>
                      <a:pt x="3701" y="1275"/>
                    </a:lnTo>
                    <a:lnTo>
                      <a:pt x="3692" y="1322"/>
                    </a:lnTo>
                    <a:lnTo>
                      <a:pt x="3711" y="1351"/>
                    </a:lnTo>
                    <a:lnTo>
                      <a:pt x="3730" y="1370"/>
                    </a:lnTo>
                    <a:lnTo>
                      <a:pt x="3730" y="1389"/>
                    </a:lnTo>
                    <a:lnTo>
                      <a:pt x="3720" y="1408"/>
                    </a:lnTo>
                    <a:lnTo>
                      <a:pt x="3720" y="1437"/>
                    </a:lnTo>
                    <a:lnTo>
                      <a:pt x="3740" y="1513"/>
                    </a:lnTo>
                    <a:lnTo>
                      <a:pt x="3749" y="1541"/>
                    </a:lnTo>
                    <a:lnTo>
                      <a:pt x="3740" y="1579"/>
                    </a:lnTo>
                    <a:lnTo>
                      <a:pt x="3692" y="1665"/>
                    </a:lnTo>
                    <a:lnTo>
                      <a:pt x="3673" y="1741"/>
                    </a:lnTo>
                    <a:lnTo>
                      <a:pt x="3663" y="1760"/>
                    </a:lnTo>
                    <a:lnTo>
                      <a:pt x="3644" y="1779"/>
                    </a:lnTo>
                    <a:lnTo>
                      <a:pt x="3625" y="1789"/>
                    </a:lnTo>
                    <a:lnTo>
                      <a:pt x="3616" y="1798"/>
                    </a:lnTo>
                    <a:lnTo>
                      <a:pt x="3606" y="1817"/>
                    </a:lnTo>
                    <a:lnTo>
                      <a:pt x="3597" y="1836"/>
                    </a:lnTo>
                    <a:lnTo>
                      <a:pt x="3587" y="1855"/>
                    </a:lnTo>
                    <a:lnTo>
                      <a:pt x="3587" y="1865"/>
                    </a:lnTo>
                    <a:lnTo>
                      <a:pt x="3483" y="1931"/>
                    </a:lnTo>
                    <a:lnTo>
                      <a:pt x="3464" y="1970"/>
                    </a:lnTo>
                    <a:lnTo>
                      <a:pt x="3454" y="1998"/>
                    </a:lnTo>
                    <a:lnTo>
                      <a:pt x="3454" y="2036"/>
                    </a:lnTo>
                    <a:lnTo>
                      <a:pt x="3454" y="2065"/>
                    </a:lnTo>
                    <a:lnTo>
                      <a:pt x="3444" y="2084"/>
                    </a:lnTo>
                    <a:lnTo>
                      <a:pt x="3426" y="2093"/>
                    </a:lnTo>
                    <a:lnTo>
                      <a:pt x="3397" y="2103"/>
                    </a:lnTo>
                    <a:lnTo>
                      <a:pt x="3359" y="2132"/>
                    </a:lnTo>
                    <a:lnTo>
                      <a:pt x="3359" y="2150"/>
                    </a:lnTo>
                    <a:lnTo>
                      <a:pt x="3378" y="2227"/>
                    </a:lnTo>
                    <a:lnTo>
                      <a:pt x="3340" y="2265"/>
                    </a:lnTo>
                    <a:lnTo>
                      <a:pt x="3330" y="2274"/>
                    </a:lnTo>
                    <a:lnTo>
                      <a:pt x="3330" y="2284"/>
                    </a:lnTo>
                    <a:lnTo>
                      <a:pt x="3340" y="2284"/>
                    </a:lnTo>
                    <a:lnTo>
                      <a:pt x="3349" y="2303"/>
                    </a:lnTo>
                    <a:lnTo>
                      <a:pt x="3359" y="2341"/>
                    </a:lnTo>
                    <a:lnTo>
                      <a:pt x="3378" y="2360"/>
                    </a:lnTo>
                    <a:lnTo>
                      <a:pt x="3388" y="2360"/>
                    </a:lnTo>
                    <a:lnTo>
                      <a:pt x="3416" y="2369"/>
                    </a:lnTo>
                    <a:lnTo>
                      <a:pt x="3435" y="2379"/>
                    </a:lnTo>
                    <a:lnTo>
                      <a:pt x="3444" y="2407"/>
                    </a:lnTo>
                    <a:lnTo>
                      <a:pt x="3444" y="2446"/>
                    </a:lnTo>
                    <a:lnTo>
                      <a:pt x="3406" y="2512"/>
                    </a:lnTo>
                    <a:lnTo>
                      <a:pt x="3359" y="2569"/>
                    </a:lnTo>
                    <a:lnTo>
                      <a:pt x="3321" y="2560"/>
                    </a:lnTo>
                    <a:lnTo>
                      <a:pt x="3273" y="2541"/>
                    </a:lnTo>
                    <a:lnTo>
                      <a:pt x="3216" y="2560"/>
                    </a:lnTo>
                    <a:lnTo>
                      <a:pt x="3226" y="2531"/>
                    </a:lnTo>
                    <a:lnTo>
                      <a:pt x="3235" y="2502"/>
                    </a:lnTo>
                    <a:lnTo>
                      <a:pt x="3235" y="2474"/>
                    </a:lnTo>
                    <a:lnTo>
                      <a:pt x="3235" y="2446"/>
                    </a:lnTo>
                    <a:lnTo>
                      <a:pt x="3226" y="2417"/>
                    </a:lnTo>
                    <a:lnTo>
                      <a:pt x="3216" y="2388"/>
                    </a:lnTo>
                    <a:lnTo>
                      <a:pt x="3197" y="2350"/>
                    </a:lnTo>
                    <a:lnTo>
                      <a:pt x="3178" y="2312"/>
                    </a:lnTo>
                    <a:lnTo>
                      <a:pt x="3169" y="2303"/>
                    </a:lnTo>
                    <a:lnTo>
                      <a:pt x="3159" y="2293"/>
                    </a:lnTo>
                    <a:lnTo>
                      <a:pt x="3083" y="2255"/>
                    </a:lnTo>
                    <a:lnTo>
                      <a:pt x="3064" y="2246"/>
                    </a:lnTo>
                    <a:lnTo>
                      <a:pt x="3035" y="2246"/>
                    </a:lnTo>
                    <a:lnTo>
                      <a:pt x="3035" y="2236"/>
                    </a:lnTo>
                    <a:lnTo>
                      <a:pt x="3045" y="2227"/>
                    </a:lnTo>
                    <a:lnTo>
                      <a:pt x="3064" y="2170"/>
                    </a:lnTo>
                    <a:lnTo>
                      <a:pt x="3111" y="2122"/>
                    </a:lnTo>
                    <a:lnTo>
                      <a:pt x="3130" y="2074"/>
                    </a:lnTo>
                    <a:lnTo>
                      <a:pt x="3092" y="2027"/>
                    </a:lnTo>
                    <a:lnTo>
                      <a:pt x="3073" y="2017"/>
                    </a:lnTo>
                    <a:lnTo>
                      <a:pt x="3026" y="2017"/>
                    </a:lnTo>
                    <a:lnTo>
                      <a:pt x="3007" y="2017"/>
                    </a:lnTo>
                    <a:lnTo>
                      <a:pt x="2997" y="2008"/>
                    </a:lnTo>
                    <a:lnTo>
                      <a:pt x="2988" y="1989"/>
                    </a:lnTo>
                    <a:lnTo>
                      <a:pt x="2978" y="1989"/>
                    </a:lnTo>
                    <a:lnTo>
                      <a:pt x="2969" y="1989"/>
                    </a:lnTo>
                    <a:lnTo>
                      <a:pt x="2940" y="2008"/>
                    </a:lnTo>
                    <a:lnTo>
                      <a:pt x="2931" y="2017"/>
                    </a:lnTo>
                    <a:lnTo>
                      <a:pt x="2912" y="2017"/>
                    </a:lnTo>
                    <a:lnTo>
                      <a:pt x="2845" y="1979"/>
                    </a:lnTo>
                    <a:lnTo>
                      <a:pt x="2817" y="1970"/>
                    </a:lnTo>
                    <a:lnTo>
                      <a:pt x="2807" y="1960"/>
                    </a:lnTo>
                    <a:lnTo>
                      <a:pt x="2712" y="1827"/>
                    </a:lnTo>
                    <a:lnTo>
                      <a:pt x="2674" y="1789"/>
                    </a:lnTo>
                    <a:lnTo>
                      <a:pt x="2636" y="1770"/>
                    </a:lnTo>
                    <a:lnTo>
                      <a:pt x="2598" y="1751"/>
                    </a:lnTo>
                    <a:lnTo>
                      <a:pt x="2569" y="1732"/>
                    </a:lnTo>
                    <a:lnTo>
                      <a:pt x="2559" y="1703"/>
                    </a:lnTo>
                    <a:lnTo>
                      <a:pt x="2550" y="1656"/>
                    </a:lnTo>
                    <a:lnTo>
                      <a:pt x="2559" y="1599"/>
                    </a:lnTo>
                    <a:lnTo>
                      <a:pt x="2578" y="1494"/>
                    </a:lnTo>
                    <a:lnTo>
                      <a:pt x="2588" y="1437"/>
                    </a:lnTo>
                    <a:lnTo>
                      <a:pt x="2588" y="1370"/>
                    </a:lnTo>
                    <a:lnTo>
                      <a:pt x="2578" y="1332"/>
                    </a:lnTo>
                    <a:lnTo>
                      <a:pt x="2559" y="1304"/>
                    </a:lnTo>
                    <a:lnTo>
                      <a:pt x="2521" y="1294"/>
                    </a:lnTo>
                    <a:lnTo>
                      <a:pt x="2502" y="1294"/>
                    </a:lnTo>
                    <a:lnTo>
                      <a:pt x="2445" y="1313"/>
                    </a:lnTo>
                    <a:lnTo>
                      <a:pt x="2407" y="1332"/>
                    </a:lnTo>
                    <a:lnTo>
                      <a:pt x="2369" y="1360"/>
                    </a:lnTo>
                    <a:lnTo>
                      <a:pt x="2360" y="1389"/>
                    </a:lnTo>
                    <a:lnTo>
                      <a:pt x="2369" y="1399"/>
                    </a:lnTo>
                    <a:lnTo>
                      <a:pt x="2379" y="1408"/>
                    </a:lnTo>
                    <a:lnTo>
                      <a:pt x="2379" y="1427"/>
                    </a:lnTo>
                    <a:lnTo>
                      <a:pt x="2369" y="1446"/>
                    </a:lnTo>
                    <a:lnTo>
                      <a:pt x="2350" y="1456"/>
                    </a:lnTo>
                    <a:lnTo>
                      <a:pt x="2341" y="1475"/>
                    </a:lnTo>
                    <a:lnTo>
                      <a:pt x="2302" y="1494"/>
                    </a:lnTo>
                    <a:lnTo>
                      <a:pt x="2226" y="1579"/>
                    </a:lnTo>
                    <a:lnTo>
                      <a:pt x="2198" y="1608"/>
                    </a:lnTo>
                    <a:lnTo>
                      <a:pt x="2141" y="1617"/>
                    </a:lnTo>
                    <a:lnTo>
                      <a:pt x="2112" y="1627"/>
                    </a:lnTo>
                    <a:lnTo>
                      <a:pt x="2084" y="1656"/>
                    </a:lnTo>
                    <a:lnTo>
                      <a:pt x="2065" y="1675"/>
                    </a:lnTo>
                    <a:lnTo>
                      <a:pt x="2065" y="1694"/>
                    </a:lnTo>
                    <a:lnTo>
                      <a:pt x="2065" y="1703"/>
                    </a:lnTo>
                    <a:lnTo>
                      <a:pt x="2103" y="1732"/>
                    </a:lnTo>
                    <a:lnTo>
                      <a:pt x="2141" y="1808"/>
                    </a:lnTo>
                    <a:lnTo>
                      <a:pt x="2141" y="1884"/>
                    </a:lnTo>
                    <a:lnTo>
                      <a:pt x="2112" y="1951"/>
                    </a:lnTo>
                    <a:lnTo>
                      <a:pt x="2055" y="2008"/>
                    </a:lnTo>
                    <a:lnTo>
                      <a:pt x="2036" y="2008"/>
                    </a:lnTo>
                    <a:lnTo>
                      <a:pt x="2007" y="2017"/>
                    </a:lnTo>
                    <a:lnTo>
                      <a:pt x="1998" y="2027"/>
                    </a:lnTo>
                    <a:lnTo>
                      <a:pt x="1988" y="2046"/>
                    </a:lnTo>
                    <a:lnTo>
                      <a:pt x="1979" y="2065"/>
                    </a:lnTo>
                    <a:lnTo>
                      <a:pt x="1979" y="2093"/>
                    </a:lnTo>
                    <a:lnTo>
                      <a:pt x="1979" y="2150"/>
                    </a:lnTo>
                    <a:lnTo>
                      <a:pt x="1969" y="2150"/>
                    </a:lnTo>
                    <a:lnTo>
                      <a:pt x="1960" y="2179"/>
                    </a:lnTo>
                    <a:lnTo>
                      <a:pt x="1960" y="2189"/>
                    </a:lnTo>
                    <a:lnTo>
                      <a:pt x="1941" y="2208"/>
                    </a:lnTo>
                    <a:lnTo>
                      <a:pt x="1931" y="2217"/>
                    </a:lnTo>
                    <a:lnTo>
                      <a:pt x="1912" y="2227"/>
                    </a:lnTo>
                    <a:lnTo>
                      <a:pt x="1817" y="2246"/>
                    </a:lnTo>
                    <a:lnTo>
                      <a:pt x="1798" y="2265"/>
                    </a:lnTo>
                    <a:lnTo>
                      <a:pt x="1779" y="2293"/>
                    </a:lnTo>
                    <a:lnTo>
                      <a:pt x="1779" y="2331"/>
                    </a:lnTo>
                    <a:lnTo>
                      <a:pt x="1751" y="2331"/>
                    </a:lnTo>
                    <a:lnTo>
                      <a:pt x="1741" y="2350"/>
                    </a:lnTo>
                    <a:lnTo>
                      <a:pt x="1741" y="2360"/>
                    </a:lnTo>
                    <a:lnTo>
                      <a:pt x="1741" y="2369"/>
                    </a:lnTo>
                    <a:lnTo>
                      <a:pt x="1722" y="2379"/>
                    </a:lnTo>
                    <a:lnTo>
                      <a:pt x="1713" y="2379"/>
                    </a:lnTo>
                    <a:lnTo>
                      <a:pt x="1693" y="2369"/>
                    </a:lnTo>
                    <a:lnTo>
                      <a:pt x="1655" y="2369"/>
                    </a:lnTo>
                    <a:lnTo>
                      <a:pt x="1589" y="2350"/>
                    </a:lnTo>
                    <a:lnTo>
                      <a:pt x="1570" y="2350"/>
                    </a:lnTo>
                    <a:lnTo>
                      <a:pt x="1560" y="2360"/>
                    </a:lnTo>
                    <a:lnTo>
                      <a:pt x="1551" y="2360"/>
                    </a:lnTo>
                    <a:lnTo>
                      <a:pt x="1532" y="2350"/>
                    </a:lnTo>
                    <a:lnTo>
                      <a:pt x="1503" y="2312"/>
                    </a:lnTo>
                    <a:lnTo>
                      <a:pt x="1484" y="2293"/>
                    </a:lnTo>
                    <a:lnTo>
                      <a:pt x="1456" y="2274"/>
                    </a:lnTo>
                    <a:lnTo>
                      <a:pt x="1313" y="2236"/>
                    </a:lnTo>
                    <a:lnTo>
                      <a:pt x="1294" y="2255"/>
                    </a:lnTo>
                    <a:lnTo>
                      <a:pt x="1284" y="2274"/>
                    </a:lnTo>
                    <a:lnTo>
                      <a:pt x="1265" y="2293"/>
                    </a:lnTo>
                    <a:lnTo>
                      <a:pt x="1237" y="2303"/>
                    </a:lnTo>
                    <a:lnTo>
                      <a:pt x="1199" y="2322"/>
                    </a:lnTo>
                    <a:lnTo>
                      <a:pt x="1113" y="2379"/>
                    </a:lnTo>
                    <a:lnTo>
                      <a:pt x="1065" y="2398"/>
                    </a:lnTo>
                    <a:lnTo>
                      <a:pt x="961" y="2379"/>
                    </a:lnTo>
                    <a:lnTo>
                      <a:pt x="942" y="2388"/>
                    </a:lnTo>
                    <a:lnTo>
                      <a:pt x="903" y="2417"/>
                    </a:lnTo>
                    <a:lnTo>
                      <a:pt x="818" y="2446"/>
                    </a:lnTo>
                    <a:lnTo>
                      <a:pt x="770" y="2455"/>
                    </a:lnTo>
                    <a:lnTo>
                      <a:pt x="732" y="2455"/>
                    </a:lnTo>
                    <a:lnTo>
                      <a:pt x="685" y="2446"/>
                    </a:lnTo>
                    <a:lnTo>
                      <a:pt x="656" y="2426"/>
                    </a:lnTo>
                    <a:lnTo>
                      <a:pt x="589" y="2360"/>
                    </a:lnTo>
                    <a:lnTo>
                      <a:pt x="571" y="2369"/>
                    </a:lnTo>
                    <a:lnTo>
                      <a:pt x="551" y="2388"/>
                    </a:lnTo>
                    <a:lnTo>
                      <a:pt x="542" y="2407"/>
                    </a:lnTo>
                    <a:lnTo>
                      <a:pt x="533" y="2436"/>
                    </a:lnTo>
                    <a:lnTo>
                      <a:pt x="513" y="2474"/>
                    </a:lnTo>
                    <a:lnTo>
                      <a:pt x="485" y="2493"/>
                    </a:lnTo>
                    <a:lnTo>
                      <a:pt x="456" y="2512"/>
                    </a:lnTo>
                    <a:lnTo>
                      <a:pt x="428" y="2522"/>
                    </a:lnTo>
                    <a:lnTo>
                      <a:pt x="390" y="2522"/>
                    </a:lnTo>
                    <a:lnTo>
                      <a:pt x="380" y="2522"/>
                    </a:lnTo>
                    <a:lnTo>
                      <a:pt x="380" y="2531"/>
                    </a:lnTo>
                    <a:lnTo>
                      <a:pt x="380" y="2541"/>
                    </a:lnTo>
                    <a:lnTo>
                      <a:pt x="380" y="2550"/>
                    </a:lnTo>
                    <a:lnTo>
                      <a:pt x="371" y="2560"/>
                    </a:lnTo>
                    <a:lnTo>
                      <a:pt x="361" y="2541"/>
                    </a:lnTo>
                    <a:lnTo>
                      <a:pt x="352" y="2541"/>
                    </a:lnTo>
                    <a:lnTo>
                      <a:pt x="342" y="2531"/>
                    </a:lnTo>
                    <a:lnTo>
                      <a:pt x="304" y="2541"/>
                    </a:lnTo>
                    <a:lnTo>
                      <a:pt x="285" y="2560"/>
                    </a:lnTo>
                    <a:lnTo>
                      <a:pt x="266" y="2588"/>
                    </a:lnTo>
                    <a:lnTo>
                      <a:pt x="256" y="2617"/>
                    </a:lnTo>
                    <a:lnTo>
                      <a:pt x="256" y="2655"/>
                    </a:lnTo>
                    <a:lnTo>
                      <a:pt x="256" y="2693"/>
                    </a:lnTo>
                    <a:lnTo>
                      <a:pt x="275" y="2779"/>
                    </a:lnTo>
                    <a:lnTo>
                      <a:pt x="304" y="2817"/>
                    </a:lnTo>
                    <a:lnTo>
                      <a:pt x="342" y="2845"/>
                    </a:lnTo>
                    <a:lnTo>
                      <a:pt x="380" y="2855"/>
                    </a:lnTo>
                    <a:lnTo>
                      <a:pt x="399" y="2864"/>
                    </a:lnTo>
                    <a:lnTo>
                      <a:pt x="428" y="2893"/>
                    </a:lnTo>
                    <a:lnTo>
                      <a:pt x="447" y="2902"/>
                    </a:lnTo>
                    <a:lnTo>
                      <a:pt x="494" y="2921"/>
                    </a:lnTo>
                    <a:lnTo>
                      <a:pt x="504" y="2931"/>
                    </a:lnTo>
                    <a:lnTo>
                      <a:pt x="513" y="2959"/>
                    </a:lnTo>
                    <a:lnTo>
                      <a:pt x="513" y="2969"/>
                    </a:lnTo>
                    <a:lnTo>
                      <a:pt x="494" y="3007"/>
                    </a:lnTo>
                    <a:lnTo>
                      <a:pt x="494" y="3026"/>
                    </a:lnTo>
                    <a:lnTo>
                      <a:pt x="494" y="3035"/>
                    </a:lnTo>
                    <a:lnTo>
                      <a:pt x="513" y="3064"/>
                    </a:lnTo>
                    <a:lnTo>
                      <a:pt x="513" y="3073"/>
                    </a:lnTo>
                    <a:lnTo>
                      <a:pt x="523" y="3159"/>
                    </a:lnTo>
                    <a:lnTo>
                      <a:pt x="533" y="3188"/>
                    </a:lnTo>
                    <a:lnTo>
                      <a:pt x="599" y="3226"/>
                    </a:lnTo>
                    <a:lnTo>
                      <a:pt x="656" y="3274"/>
                    </a:lnTo>
                    <a:lnTo>
                      <a:pt x="666" y="3283"/>
                    </a:lnTo>
                    <a:lnTo>
                      <a:pt x="675" y="3292"/>
                    </a:lnTo>
                    <a:lnTo>
                      <a:pt x="685" y="3321"/>
                    </a:lnTo>
                    <a:lnTo>
                      <a:pt x="694" y="3340"/>
                    </a:lnTo>
                    <a:lnTo>
                      <a:pt x="713" y="3359"/>
                    </a:lnTo>
                    <a:lnTo>
                      <a:pt x="770" y="3378"/>
                    </a:lnTo>
                    <a:lnTo>
                      <a:pt x="780" y="3388"/>
                    </a:lnTo>
                    <a:lnTo>
                      <a:pt x="780" y="3416"/>
                    </a:lnTo>
                    <a:lnTo>
                      <a:pt x="770" y="3445"/>
                    </a:lnTo>
                    <a:lnTo>
                      <a:pt x="742" y="3492"/>
                    </a:lnTo>
                    <a:lnTo>
                      <a:pt x="694" y="3549"/>
                    </a:lnTo>
                    <a:lnTo>
                      <a:pt x="685" y="3559"/>
                    </a:lnTo>
                    <a:lnTo>
                      <a:pt x="694" y="3616"/>
                    </a:lnTo>
                    <a:lnTo>
                      <a:pt x="713" y="3664"/>
                    </a:lnTo>
                    <a:lnTo>
                      <a:pt x="713" y="3692"/>
                    </a:lnTo>
                    <a:lnTo>
                      <a:pt x="675" y="3721"/>
                    </a:lnTo>
                    <a:lnTo>
                      <a:pt x="647" y="3768"/>
                    </a:lnTo>
                    <a:lnTo>
                      <a:pt x="637" y="3778"/>
                    </a:lnTo>
                    <a:lnTo>
                      <a:pt x="628" y="3778"/>
                    </a:lnTo>
                    <a:lnTo>
                      <a:pt x="609" y="3759"/>
                    </a:lnTo>
                    <a:lnTo>
                      <a:pt x="599" y="3749"/>
                    </a:lnTo>
                    <a:lnTo>
                      <a:pt x="551" y="3768"/>
                    </a:lnTo>
                    <a:lnTo>
                      <a:pt x="504" y="3787"/>
                    </a:lnTo>
                    <a:lnTo>
                      <a:pt x="485" y="3807"/>
                    </a:lnTo>
                    <a:lnTo>
                      <a:pt x="456" y="3854"/>
                    </a:lnTo>
                    <a:lnTo>
                      <a:pt x="437" y="3873"/>
                    </a:lnTo>
                    <a:lnTo>
                      <a:pt x="428" y="3873"/>
                    </a:lnTo>
                    <a:lnTo>
                      <a:pt x="390" y="3873"/>
                    </a:lnTo>
                    <a:lnTo>
                      <a:pt x="380" y="3873"/>
                    </a:lnTo>
                    <a:lnTo>
                      <a:pt x="371" y="3892"/>
                    </a:lnTo>
                    <a:lnTo>
                      <a:pt x="380" y="3902"/>
                    </a:lnTo>
                    <a:lnTo>
                      <a:pt x="390" y="3911"/>
                    </a:lnTo>
                    <a:lnTo>
                      <a:pt x="390" y="3930"/>
                    </a:lnTo>
                    <a:lnTo>
                      <a:pt x="342" y="3949"/>
                    </a:lnTo>
                    <a:lnTo>
                      <a:pt x="294" y="3930"/>
                    </a:lnTo>
                    <a:lnTo>
                      <a:pt x="237" y="3902"/>
                    </a:lnTo>
                    <a:lnTo>
                      <a:pt x="190" y="3892"/>
                    </a:lnTo>
                    <a:lnTo>
                      <a:pt x="180" y="3902"/>
                    </a:lnTo>
                    <a:lnTo>
                      <a:pt x="152" y="3921"/>
                    </a:lnTo>
                    <a:lnTo>
                      <a:pt x="142" y="3930"/>
                    </a:lnTo>
                    <a:lnTo>
                      <a:pt x="133" y="3930"/>
                    </a:lnTo>
                    <a:lnTo>
                      <a:pt x="104" y="3930"/>
                    </a:lnTo>
                    <a:lnTo>
                      <a:pt x="95" y="3930"/>
                    </a:lnTo>
                    <a:lnTo>
                      <a:pt x="47" y="3959"/>
                    </a:lnTo>
                    <a:lnTo>
                      <a:pt x="38" y="3959"/>
                    </a:lnTo>
                    <a:lnTo>
                      <a:pt x="18" y="3978"/>
                    </a:lnTo>
                    <a:lnTo>
                      <a:pt x="0" y="3997"/>
                    </a:lnTo>
                    <a:lnTo>
                      <a:pt x="28" y="4035"/>
                    </a:lnTo>
                    <a:lnTo>
                      <a:pt x="47" y="4063"/>
                    </a:lnTo>
                    <a:lnTo>
                      <a:pt x="57" y="4073"/>
                    </a:lnTo>
                    <a:lnTo>
                      <a:pt x="47" y="4092"/>
                    </a:lnTo>
                    <a:lnTo>
                      <a:pt x="57" y="4111"/>
                    </a:lnTo>
                    <a:lnTo>
                      <a:pt x="76" y="4139"/>
                    </a:lnTo>
                    <a:lnTo>
                      <a:pt x="85" y="4149"/>
                    </a:lnTo>
                    <a:lnTo>
                      <a:pt x="133" y="4149"/>
                    </a:lnTo>
                    <a:lnTo>
                      <a:pt x="171" y="4177"/>
                    </a:lnTo>
                    <a:lnTo>
                      <a:pt x="180" y="4235"/>
                    </a:lnTo>
                    <a:lnTo>
                      <a:pt x="180" y="4349"/>
                    </a:lnTo>
                    <a:lnTo>
                      <a:pt x="199" y="4387"/>
                    </a:lnTo>
                    <a:lnTo>
                      <a:pt x="247" y="4425"/>
                    </a:lnTo>
                    <a:lnTo>
                      <a:pt x="342" y="4482"/>
                    </a:lnTo>
                    <a:lnTo>
                      <a:pt x="371" y="4492"/>
                    </a:lnTo>
                    <a:lnTo>
                      <a:pt x="437" y="4482"/>
                    </a:lnTo>
                    <a:lnTo>
                      <a:pt x="466" y="4482"/>
                    </a:lnTo>
                    <a:lnTo>
                      <a:pt x="533" y="4511"/>
                    </a:lnTo>
                    <a:lnTo>
                      <a:pt x="561" y="4539"/>
                    </a:lnTo>
                    <a:lnTo>
                      <a:pt x="571" y="4549"/>
                    </a:lnTo>
                    <a:lnTo>
                      <a:pt x="571" y="4558"/>
                    </a:lnTo>
                    <a:lnTo>
                      <a:pt x="571" y="4568"/>
                    </a:lnTo>
                    <a:lnTo>
                      <a:pt x="571" y="4577"/>
                    </a:lnTo>
                    <a:lnTo>
                      <a:pt x="561" y="4577"/>
                    </a:lnTo>
                    <a:lnTo>
                      <a:pt x="561" y="4615"/>
                    </a:lnTo>
                    <a:lnTo>
                      <a:pt x="571" y="4653"/>
                    </a:lnTo>
                    <a:lnTo>
                      <a:pt x="580" y="4701"/>
                    </a:lnTo>
                    <a:lnTo>
                      <a:pt x="589" y="4720"/>
                    </a:lnTo>
                    <a:lnTo>
                      <a:pt x="628" y="4806"/>
                    </a:lnTo>
                    <a:lnTo>
                      <a:pt x="637" y="4825"/>
                    </a:lnTo>
                    <a:lnTo>
                      <a:pt x="609" y="4825"/>
                    </a:lnTo>
                    <a:lnTo>
                      <a:pt x="561" y="4815"/>
                    </a:lnTo>
                    <a:lnTo>
                      <a:pt x="533" y="4815"/>
                    </a:lnTo>
                    <a:lnTo>
                      <a:pt x="504" y="4834"/>
                    </a:lnTo>
                    <a:lnTo>
                      <a:pt x="475" y="4863"/>
                    </a:lnTo>
                    <a:lnTo>
                      <a:pt x="466" y="4901"/>
                    </a:lnTo>
                    <a:lnTo>
                      <a:pt x="485" y="4949"/>
                    </a:lnTo>
                    <a:lnTo>
                      <a:pt x="466" y="4958"/>
                    </a:lnTo>
                    <a:lnTo>
                      <a:pt x="418" y="5044"/>
                    </a:lnTo>
                    <a:lnTo>
                      <a:pt x="342" y="5101"/>
                    </a:lnTo>
                    <a:lnTo>
                      <a:pt x="332" y="5129"/>
                    </a:lnTo>
                    <a:lnTo>
                      <a:pt x="332" y="5186"/>
                    </a:lnTo>
                    <a:lnTo>
                      <a:pt x="361" y="5243"/>
                    </a:lnTo>
                    <a:lnTo>
                      <a:pt x="409" y="5291"/>
                    </a:lnTo>
                    <a:lnTo>
                      <a:pt x="447" y="5319"/>
                    </a:lnTo>
                    <a:lnTo>
                      <a:pt x="399" y="5339"/>
                    </a:lnTo>
                    <a:lnTo>
                      <a:pt x="390" y="5358"/>
                    </a:lnTo>
                    <a:lnTo>
                      <a:pt x="380" y="5424"/>
                    </a:lnTo>
                    <a:lnTo>
                      <a:pt x="371" y="5434"/>
                    </a:lnTo>
                    <a:lnTo>
                      <a:pt x="371" y="5443"/>
                    </a:lnTo>
                    <a:lnTo>
                      <a:pt x="380" y="5462"/>
                    </a:lnTo>
                    <a:lnTo>
                      <a:pt x="380" y="5472"/>
                    </a:lnTo>
                    <a:lnTo>
                      <a:pt x="418" y="5510"/>
                    </a:lnTo>
                    <a:lnTo>
                      <a:pt x="428" y="5529"/>
                    </a:lnTo>
                    <a:lnTo>
                      <a:pt x="437" y="5567"/>
                    </a:lnTo>
                    <a:lnTo>
                      <a:pt x="447" y="5577"/>
                    </a:lnTo>
                    <a:lnTo>
                      <a:pt x="466" y="5596"/>
                    </a:lnTo>
                    <a:lnTo>
                      <a:pt x="494" y="5615"/>
                    </a:lnTo>
                    <a:lnTo>
                      <a:pt x="504" y="5624"/>
                    </a:lnTo>
                    <a:lnTo>
                      <a:pt x="513" y="5643"/>
                    </a:lnTo>
                    <a:lnTo>
                      <a:pt x="513" y="5662"/>
                    </a:lnTo>
                    <a:lnTo>
                      <a:pt x="523" y="5681"/>
                    </a:lnTo>
                    <a:lnTo>
                      <a:pt x="533" y="5700"/>
                    </a:lnTo>
                    <a:lnTo>
                      <a:pt x="551" y="5710"/>
                    </a:lnTo>
                    <a:lnTo>
                      <a:pt x="571" y="5700"/>
                    </a:lnTo>
                    <a:lnTo>
                      <a:pt x="589" y="5700"/>
                    </a:lnTo>
                    <a:lnTo>
                      <a:pt x="609" y="5700"/>
                    </a:lnTo>
                    <a:lnTo>
                      <a:pt x="628" y="5700"/>
                    </a:lnTo>
                    <a:lnTo>
                      <a:pt x="704" y="5748"/>
                    </a:lnTo>
                    <a:lnTo>
                      <a:pt x="761" y="5767"/>
                    </a:lnTo>
                    <a:lnTo>
                      <a:pt x="913" y="5862"/>
                    </a:lnTo>
                    <a:lnTo>
                      <a:pt x="942" y="5872"/>
                    </a:lnTo>
                    <a:lnTo>
                      <a:pt x="970" y="5872"/>
                    </a:lnTo>
                    <a:lnTo>
                      <a:pt x="989" y="5881"/>
                    </a:lnTo>
                    <a:lnTo>
                      <a:pt x="999" y="5900"/>
                    </a:lnTo>
                    <a:lnTo>
                      <a:pt x="1008" y="5910"/>
                    </a:lnTo>
                    <a:lnTo>
                      <a:pt x="1027" y="5929"/>
                    </a:lnTo>
                    <a:lnTo>
                      <a:pt x="1037" y="5929"/>
                    </a:lnTo>
                    <a:lnTo>
                      <a:pt x="1094" y="5929"/>
                    </a:lnTo>
                    <a:lnTo>
                      <a:pt x="1332" y="5862"/>
                    </a:lnTo>
                    <a:lnTo>
                      <a:pt x="1379" y="5852"/>
                    </a:lnTo>
                    <a:lnTo>
                      <a:pt x="1436" y="5814"/>
                    </a:lnTo>
                    <a:lnTo>
                      <a:pt x="1474" y="5824"/>
                    </a:lnTo>
                    <a:lnTo>
                      <a:pt x="1456" y="5890"/>
                    </a:lnTo>
                    <a:lnTo>
                      <a:pt x="1474" y="5929"/>
                    </a:lnTo>
                    <a:lnTo>
                      <a:pt x="1503" y="5957"/>
                    </a:lnTo>
                    <a:lnTo>
                      <a:pt x="1522" y="5995"/>
                    </a:lnTo>
                    <a:lnTo>
                      <a:pt x="1532" y="6005"/>
                    </a:lnTo>
                    <a:lnTo>
                      <a:pt x="1522" y="6043"/>
                    </a:lnTo>
                    <a:lnTo>
                      <a:pt x="1513" y="6062"/>
                    </a:lnTo>
                    <a:lnTo>
                      <a:pt x="1494" y="6071"/>
                    </a:lnTo>
                    <a:lnTo>
                      <a:pt x="1474" y="6091"/>
                    </a:lnTo>
                    <a:lnTo>
                      <a:pt x="1465" y="6119"/>
                    </a:lnTo>
                    <a:lnTo>
                      <a:pt x="1456" y="6157"/>
                    </a:lnTo>
                    <a:lnTo>
                      <a:pt x="1446" y="6186"/>
                    </a:lnTo>
                    <a:lnTo>
                      <a:pt x="1408" y="6214"/>
                    </a:lnTo>
                    <a:lnTo>
                      <a:pt x="1341" y="6281"/>
                    </a:lnTo>
                    <a:lnTo>
                      <a:pt x="1313" y="6328"/>
                    </a:lnTo>
                    <a:lnTo>
                      <a:pt x="1246" y="6395"/>
                    </a:lnTo>
                    <a:lnTo>
                      <a:pt x="1227" y="6433"/>
                    </a:lnTo>
                    <a:lnTo>
                      <a:pt x="1237" y="6481"/>
                    </a:lnTo>
                    <a:lnTo>
                      <a:pt x="1265" y="6576"/>
                    </a:lnTo>
                    <a:lnTo>
                      <a:pt x="1275" y="6576"/>
                    </a:lnTo>
                    <a:lnTo>
                      <a:pt x="1294" y="6576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10" name="Freeform 11">
                <a:extLst>
                  <a:ext uri="{FF2B5EF4-FFF2-40B4-BE49-F238E27FC236}">
                    <a16:creationId xmlns:a16="http://schemas.microsoft.com/office/drawing/2014/main" id="{2DA2A7FA-3444-6E46-B555-61AECBBC7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5325" y="40814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11" name="Freeform 12">
                <a:extLst>
                  <a:ext uri="{FF2B5EF4-FFF2-40B4-BE49-F238E27FC236}">
                    <a16:creationId xmlns:a16="http://schemas.microsoft.com/office/drawing/2014/main" id="{1CB0A478-529A-284D-8C4D-E8DE2F9B8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1988" y="2649538"/>
                <a:ext cx="55562" cy="61912"/>
              </a:xfrm>
              <a:custGeom>
                <a:avLst/>
                <a:gdLst>
                  <a:gd name="T0" fmla="*/ 6900 w 153"/>
                  <a:gd name="T1" fmla="*/ 23757 h 172"/>
                  <a:gd name="T2" fmla="*/ 13800 w 153"/>
                  <a:gd name="T3" fmla="*/ 16918 h 172"/>
                  <a:gd name="T4" fmla="*/ 20700 w 153"/>
                  <a:gd name="T5" fmla="*/ 10079 h 172"/>
                  <a:gd name="T6" fmla="*/ 34499 w 153"/>
                  <a:gd name="T7" fmla="*/ 3240 h 172"/>
                  <a:gd name="T8" fmla="*/ 48299 w 153"/>
                  <a:gd name="T9" fmla="*/ 0 h 172"/>
                  <a:gd name="T10" fmla="*/ 55199 w 153"/>
                  <a:gd name="T11" fmla="*/ 6839 h 172"/>
                  <a:gd name="T12" fmla="*/ 55199 w 153"/>
                  <a:gd name="T13" fmla="*/ 16918 h 172"/>
                  <a:gd name="T14" fmla="*/ 55199 w 153"/>
                  <a:gd name="T15" fmla="*/ 30596 h 172"/>
                  <a:gd name="T16" fmla="*/ 51930 w 153"/>
                  <a:gd name="T17" fmla="*/ 37435 h 172"/>
                  <a:gd name="T18" fmla="*/ 48299 w 153"/>
                  <a:gd name="T19" fmla="*/ 37435 h 172"/>
                  <a:gd name="T20" fmla="*/ 48299 w 153"/>
                  <a:gd name="T21" fmla="*/ 37435 h 172"/>
                  <a:gd name="T22" fmla="*/ 48299 w 153"/>
                  <a:gd name="T23" fmla="*/ 41035 h 172"/>
                  <a:gd name="T24" fmla="*/ 48299 w 153"/>
                  <a:gd name="T25" fmla="*/ 44274 h 172"/>
                  <a:gd name="T26" fmla="*/ 48299 w 153"/>
                  <a:gd name="T27" fmla="*/ 44274 h 172"/>
                  <a:gd name="T28" fmla="*/ 38131 w 153"/>
                  <a:gd name="T29" fmla="*/ 61552 h 172"/>
                  <a:gd name="T30" fmla="*/ 24331 w 153"/>
                  <a:gd name="T31" fmla="*/ 61552 h 172"/>
                  <a:gd name="T32" fmla="*/ 6900 w 153"/>
                  <a:gd name="T33" fmla="*/ 54713 h 172"/>
                  <a:gd name="T34" fmla="*/ 0 w 153"/>
                  <a:gd name="T35" fmla="*/ 41035 h 172"/>
                  <a:gd name="T36" fmla="*/ 6900 w 153"/>
                  <a:gd name="T37" fmla="*/ 23757 h 17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3" h="172">
                    <a:moveTo>
                      <a:pt x="19" y="66"/>
                    </a:moveTo>
                    <a:lnTo>
                      <a:pt x="38" y="47"/>
                    </a:lnTo>
                    <a:lnTo>
                      <a:pt x="57" y="28"/>
                    </a:lnTo>
                    <a:lnTo>
                      <a:pt x="95" y="9"/>
                    </a:lnTo>
                    <a:lnTo>
                      <a:pt x="133" y="0"/>
                    </a:lnTo>
                    <a:lnTo>
                      <a:pt x="152" y="19"/>
                    </a:lnTo>
                    <a:lnTo>
                      <a:pt x="152" y="47"/>
                    </a:lnTo>
                    <a:lnTo>
                      <a:pt x="152" y="85"/>
                    </a:lnTo>
                    <a:lnTo>
                      <a:pt x="143" y="104"/>
                    </a:lnTo>
                    <a:lnTo>
                      <a:pt x="133" y="104"/>
                    </a:lnTo>
                    <a:lnTo>
                      <a:pt x="133" y="114"/>
                    </a:lnTo>
                    <a:lnTo>
                      <a:pt x="133" y="123"/>
                    </a:lnTo>
                    <a:lnTo>
                      <a:pt x="105" y="171"/>
                    </a:lnTo>
                    <a:lnTo>
                      <a:pt x="67" y="171"/>
                    </a:lnTo>
                    <a:lnTo>
                      <a:pt x="19" y="152"/>
                    </a:lnTo>
                    <a:lnTo>
                      <a:pt x="0" y="114"/>
                    </a:lnTo>
                    <a:lnTo>
                      <a:pt x="19" y="66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12" name="Freeform 13">
                <a:extLst>
                  <a:ext uri="{FF2B5EF4-FFF2-40B4-BE49-F238E27FC236}">
                    <a16:creationId xmlns:a16="http://schemas.microsoft.com/office/drawing/2014/main" id="{DDF5DC41-A185-D943-A41F-CC64AB113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6425" y="6680200"/>
                <a:ext cx="47625" cy="23813"/>
              </a:xfrm>
              <a:custGeom>
                <a:avLst/>
                <a:gdLst>
                  <a:gd name="T0" fmla="*/ 30565 w 134"/>
                  <a:gd name="T1" fmla="*/ 10156 h 68"/>
                  <a:gd name="T2" fmla="*/ 23457 w 134"/>
                  <a:gd name="T3" fmla="*/ 6654 h 68"/>
                  <a:gd name="T4" fmla="*/ 20258 w 134"/>
                  <a:gd name="T5" fmla="*/ 0 h 68"/>
                  <a:gd name="T6" fmla="*/ 13506 w 134"/>
                  <a:gd name="T7" fmla="*/ 3502 h 68"/>
                  <a:gd name="T8" fmla="*/ 9951 w 134"/>
                  <a:gd name="T9" fmla="*/ 3502 h 68"/>
                  <a:gd name="T10" fmla="*/ 6753 w 134"/>
                  <a:gd name="T11" fmla="*/ 6654 h 68"/>
                  <a:gd name="T12" fmla="*/ 0 w 134"/>
                  <a:gd name="T13" fmla="*/ 6654 h 68"/>
                  <a:gd name="T14" fmla="*/ 3554 w 134"/>
                  <a:gd name="T15" fmla="*/ 13307 h 68"/>
                  <a:gd name="T16" fmla="*/ 6753 w 134"/>
                  <a:gd name="T17" fmla="*/ 16809 h 68"/>
                  <a:gd name="T18" fmla="*/ 13506 w 134"/>
                  <a:gd name="T19" fmla="*/ 16809 h 68"/>
                  <a:gd name="T20" fmla="*/ 20258 w 134"/>
                  <a:gd name="T21" fmla="*/ 13307 h 68"/>
                  <a:gd name="T22" fmla="*/ 27011 w 134"/>
                  <a:gd name="T23" fmla="*/ 19961 h 68"/>
                  <a:gd name="T24" fmla="*/ 33764 w 134"/>
                  <a:gd name="T25" fmla="*/ 23463 h 68"/>
                  <a:gd name="T26" fmla="*/ 40517 w 134"/>
                  <a:gd name="T27" fmla="*/ 19961 h 68"/>
                  <a:gd name="T28" fmla="*/ 47270 w 134"/>
                  <a:gd name="T29" fmla="*/ 13307 h 68"/>
                  <a:gd name="T30" fmla="*/ 40517 w 134"/>
                  <a:gd name="T31" fmla="*/ 13307 h 68"/>
                  <a:gd name="T32" fmla="*/ 30565 w 134"/>
                  <a:gd name="T33" fmla="*/ 10156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4" h="68">
                    <a:moveTo>
                      <a:pt x="86" y="29"/>
                    </a:moveTo>
                    <a:lnTo>
                      <a:pt x="66" y="19"/>
                    </a:lnTo>
                    <a:lnTo>
                      <a:pt x="57" y="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10" y="38"/>
                    </a:lnTo>
                    <a:lnTo>
                      <a:pt x="19" y="48"/>
                    </a:lnTo>
                    <a:lnTo>
                      <a:pt x="38" y="48"/>
                    </a:lnTo>
                    <a:lnTo>
                      <a:pt x="57" y="38"/>
                    </a:lnTo>
                    <a:lnTo>
                      <a:pt x="76" y="57"/>
                    </a:lnTo>
                    <a:lnTo>
                      <a:pt x="95" y="67"/>
                    </a:lnTo>
                    <a:lnTo>
                      <a:pt x="114" y="57"/>
                    </a:lnTo>
                    <a:lnTo>
                      <a:pt x="133" y="38"/>
                    </a:lnTo>
                    <a:lnTo>
                      <a:pt x="114" y="38"/>
                    </a:lnTo>
                    <a:lnTo>
                      <a:pt x="86" y="29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13" name="Freeform 14">
                <a:extLst>
                  <a:ext uri="{FF2B5EF4-FFF2-40B4-BE49-F238E27FC236}">
                    <a16:creationId xmlns:a16="http://schemas.microsoft.com/office/drawing/2014/main" id="{EDA84739-3636-4A4F-B492-E2AD763CD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1763" y="4845050"/>
                <a:ext cx="58737" cy="47625"/>
              </a:xfrm>
              <a:custGeom>
                <a:avLst/>
                <a:gdLst>
                  <a:gd name="T0" fmla="*/ 13693 w 163"/>
                  <a:gd name="T1" fmla="*/ 44071 h 134"/>
                  <a:gd name="T2" fmla="*/ 20540 w 163"/>
                  <a:gd name="T3" fmla="*/ 47270 h 134"/>
                  <a:gd name="T4" fmla="*/ 27387 w 163"/>
                  <a:gd name="T5" fmla="*/ 44071 h 134"/>
                  <a:gd name="T6" fmla="*/ 34233 w 163"/>
                  <a:gd name="T7" fmla="*/ 40517 h 134"/>
                  <a:gd name="T8" fmla="*/ 41080 w 163"/>
                  <a:gd name="T9" fmla="*/ 37318 h 134"/>
                  <a:gd name="T10" fmla="*/ 47927 w 163"/>
                  <a:gd name="T11" fmla="*/ 40517 h 134"/>
                  <a:gd name="T12" fmla="*/ 54773 w 163"/>
                  <a:gd name="T13" fmla="*/ 33764 h 134"/>
                  <a:gd name="T14" fmla="*/ 58377 w 163"/>
                  <a:gd name="T15" fmla="*/ 33764 h 134"/>
                  <a:gd name="T16" fmla="*/ 54773 w 163"/>
                  <a:gd name="T17" fmla="*/ 27011 h 134"/>
                  <a:gd name="T18" fmla="*/ 54773 w 163"/>
                  <a:gd name="T19" fmla="*/ 23813 h 134"/>
                  <a:gd name="T20" fmla="*/ 58377 w 163"/>
                  <a:gd name="T21" fmla="*/ 20258 h 134"/>
                  <a:gd name="T22" fmla="*/ 47927 w 163"/>
                  <a:gd name="T23" fmla="*/ 13506 h 134"/>
                  <a:gd name="T24" fmla="*/ 16936 w 163"/>
                  <a:gd name="T25" fmla="*/ 0 h 134"/>
                  <a:gd name="T26" fmla="*/ 6847 w 163"/>
                  <a:gd name="T27" fmla="*/ 0 h 134"/>
                  <a:gd name="T28" fmla="*/ 6847 w 163"/>
                  <a:gd name="T29" fmla="*/ 6753 h 134"/>
                  <a:gd name="T30" fmla="*/ 10090 w 163"/>
                  <a:gd name="T31" fmla="*/ 10307 h 134"/>
                  <a:gd name="T32" fmla="*/ 3243 w 163"/>
                  <a:gd name="T33" fmla="*/ 13506 h 134"/>
                  <a:gd name="T34" fmla="*/ 3243 w 163"/>
                  <a:gd name="T35" fmla="*/ 20258 h 134"/>
                  <a:gd name="T36" fmla="*/ 0 w 163"/>
                  <a:gd name="T37" fmla="*/ 33764 h 134"/>
                  <a:gd name="T38" fmla="*/ 3243 w 163"/>
                  <a:gd name="T39" fmla="*/ 37318 h 134"/>
                  <a:gd name="T40" fmla="*/ 13693 w 163"/>
                  <a:gd name="T41" fmla="*/ 44071 h 1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3" h="134">
                    <a:moveTo>
                      <a:pt x="38" y="124"/>
                    </a:moveTo>
                    <a:lnTo>
                      <a:pt x="57" y="133"/>
                    </a:lnTo>
                    <a:lnTo>
                      <a:pt x="76" y="124"/>
                    </a:lnTo>
                    <a:lnTo>
                      <a:pt x="95" y="114"/>
                    </a:lnTo>
                    <a:lnTo>
                      <a:pt x="114" y="105"/>
                    </a:lnTo>
                    <a:lnTo>
                      <a:pt x="133" y="114"/>
                    </a:lnTo>
                    <a:lnTo>
                      <a:pt x="152" y="95"/>
                    </a:lnTo>
                    <a:lnTo>
                      <a:pt x="162" y="95"/>
                    </a:lnTo>
                    <a:lnTo>
                      <a:pt x="152" y="76"/>
                    </a:lnTo>
                    <a:lnTo>
                      <a:pt x="152" y="67"/>
                    </a:lnTo>
                    <a:lnTo>
                      <a:pt x="162" y="57"/>
                    </a:lnTo>
                    <a:lnTo>
                      <a:pt x="133" y="38"/>
                    </a:lnTo>
                    <a:lnTo>
                      <a:pt x="47" y="0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28" y="29"/>
                    </a:lnTo>
                    <a:lnTo>
                      <a:pt x="9" y="38"/>
                    </a:lnTo>
                    <a:lnTo>
                      <a:pt x="9" y="57"/>
                    </a:lnTo>
                    <a:lnTo>
                      <a:pt x="0" y="95"/>
                    </a:lnTo>
                    <a:lnTo>
                      <a:pt x="9" y="105"/>
                    </a:lnTo>
                    <a:lnTo>
                      <a:pt x="38" y="124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14" name="Freeform 15">
                <a:extLst>
                  <a:ext uri="{FF2B5EF4-FFF2-40B4-BE49-F238E27FC236}">
                    <a16:creationId xmlns:a16="http://schemas.microsoft.com/office/drawing/2014/main" id="{F0195733-5ABC-7946-AA00-2A3609154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7825" y="6294438"/>
                <a:ext cx="11113" cy="11112"/>
              </a:xfrm>
              <a:custGeom>
                <a:avLst/>
                <a:gdLst>
                  <a:gd name="T0" fmla="*/ 10730 w 29"/>
                  <a:gd name="T1" fmla="*/ 7280 h 29"/>
                  <a:gd name="T2" fmla="*/ 7281 w 29"/>
                  <a:gd name="T3" fmla="*/ 0 h 29"/>
                  <a:gd name="T4" fmla="*/ 0 w 29"/>
                  <a:gd name="T5" fmla="*/ 3449 h 29"/>
                  <a:gd name="T6" fmla="*/ 3832 w 29"/>
                  <a:gd name="T7" fmla="*/ 10729 h 29"/>
                  <a:gd name="T8" fmla="*/ 10730 w 29"/>
                  <a:gd name="T9" fmla="*/ 728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8" y="19"/>
                    </a:moveTo>
                    <a:lnTo>
                      <a:pt x="19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8" y="19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15" name="Freeform 16">
                <a:extLst>
                  <a:ext uri="{FF2B5EF4-FFF2-40B4-BE49-F238E27FC236}">
                    <a16:creationId xmlns:a16="http://schemas.microsoft.com/office/drawing/2014/main" id="{0CAD2C12-CC4A-1948-89E9-EAD3FE27D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2688" y="4819650"/>
                <a:ext cx="7937" cy="11113"/>
              </a:xfrm>
              <a:custGeom>
                <a:avLst/>
                <a:gdLst>
                  <a:gd name="T0" fmla="*/ 7540 w 20"/>
                  <a:gd name="T1" fmla="*/ 0 h 30"/>
                  <a:gd name="T2" fmla="*/ 3572 w 20"/>
                  <a:gd name="T3" fmla="*/ 0 h 30"/>
                  <a:gd name="T4" fmla="*/ 0 w 20"/>
                  <a:gd name="T5" fmla="*/ 3704 h 30"/>
                  <a:gd name="T6" fmla="*/ 0 w 20"/>
                  <a:gd name="T7" fmla="*/ 10743 h 30"/>
                  <a:gd name="T8" fmla="*/ 3572 w 20"/>
                  <a:gd name="T9" fmla="*/ 7409 h 30"/>
                  <a:gd name="T10" fmla="*/ 7540 w 2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0">
                    <a:moveTo>
                      <a:pt x="19" y="0"/>
                    </a:moveTo>
                    <a:lnTo>
                      <a:pt x="9" y="0"/>
                    </a:lnTo>
                    <a:lnTo>
                      <a:pt x="0" y="10"/>
                    </a:lnTo>
                    <a:lnTo>
                      <a:pt x="0" y="29"/>
                    </a:lnTo>
                    <a:lnTo>
                      <a:pt x="9" y="2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16" name="Freeform 17">
                <a:extLst>
                  <a:ext uri="{FF2B5EF4-FFF2-40B4-BE49-F238E27FC236}">
                    <a16:creationId xmlns:a16="http://schemas.microsoft.com/office/drawing/2014/main" id="{B851F271-E80A-204C-8826-9FB5930BC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8013" y="6272213"/>
                <a:ext cx="41275" cy="28575"/>
              </a:xfrm>
              <a:custGeom>
                <a:avLst/>
                <a:gdLst>
                  <a:gd name="T0" fmla="*/ 34097 w 115"/>
                  <a:gd name="T1" fmla="*/ 28209 h 78"/>
                  <a:gd name="T2" fmla="*/ 34097 w 115"/>
                  <a:gd name="T3" fmla="*/ 24545 h 78"/>
                  <a:gd name="T4" fmla="*/ 37327 w 115"/>
                  <a:gd name="T5" fmla="*/ 14288 h 78"/>
                  <a:gd name="T6" fmla="*/ 37327 w 115"/>
                  <a:gd name="T7" fmla="*/ 10624 h 78"/>
                  <a:gd name="T8" fmla="*/ 40916 w 115"/>
                  <a:gd name="T9" fmla="*/ 10624 h 78"/>
                  <a:gd name="T10" fmla="*/ 34097 w 115"/>
                  <a:gd name="T11" fmla="*/ 0 h 78"/>
                  <a:gd name="T12" fmla="*/ 27277 w 115"/>
                  <a:gd name="T13" fmla="*/ 0 h 78"/>
                  <a:gd name="T14" fmla="*/ 10050 w 115"/>
                  <a:gd name="T15" fmla="*/ 0 h 78"/>
                  <a:gd name="T16" fmla="*/ 0 w 115"/>
                  <a:gd name="T17" fmla="*/ 7327 h 78"/>
                  <a:gd name="T18" fmla="*/ 13639 w 115"/>
                  <a:gd name="T19" fmla="*/ 21248 h 78"/>
                  <a:gd name="T20" fmla="*/ 34097 w 115"/>
                  <a:gd name="T21" fmla="*/ 28209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78">
                    <a:moveTo>
                      <a:pt x="95" y="77"/>
                    </a:moveTo>
                    <a:lnTo>
                      <a:pt x="95" y="67"/>
                    </a:lnTo>
                    <a:lnTo>
                      <a:pt x="104" y="39"/>
                    </a:lnTo>
                    <a:lnTo>
                      <a:pt x="104" y="29"/>
                    </a:lnTo>
                    <a:lnTo>
                      <a:pt x="114" y="29"/>
                    </a:lnTo>
                    <a:lnTo>
                      <a:pt x="95" y="0"/>
                    </a:lnTo>
                    <a:lnTo>
                      <a:pt x="76" y="0"/>
                    </a:lnTo>
                    <a:lnTo>
                      <a:pt x="28" y="0"/>
                    </a:lnTo>
                    <a:lnTo>
                      <a:pt x="0" y="20"/>
                    </a:lnTo>
                    <a:lnTo>
                      <a:pt x="38" y="58"/>
                    </a:lnTo>
                    <a:lnTo>
                      <a:pt x="95" y="77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17" name="Freeform 18">
                <a:extLst>
                  <a:ext uri="{FF2B5EF4-FFF2-40B4-BE49-F238E27FC236}">
                    <a16:creationId xmlns:a16="http://schemas.microsoft.com/office/drawing/2014/main" id="{D4AFAB87-D6A0-8944-B740-D7244E0CD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1013" y="6269038"/>
                <a:ext cx="20637" cy="20637"/>
              </a:xfrm>
              <a:custGeom>
                <a:avLst/>
                <a:gdLst>
                  <a:gd name="T0" fmla="*/ 3558 w 58"/>
                  <a:gd name="T1" fmla="*/ 17079 h 58"/>
                  <a:gd name="T2" fmla="*/ 13877 w 58"/>
                  <a:gd name="T3" fmla="*/ 20281 h 58"/>
                  <a:gd name="T4" fmla="*/ 20281 w 58"/>
                  <a:gd name="T5" fmla="*/ 20281 h 58"/>
                  <a:gd name="T6" fmla="*/ 20281 w 58"/>
                  <a:gd name="T7" fmla="*/ 17079 h 58"/>
                  <a:gd name="T8" fmla="*/ 17079 w 58"/>
                  <a:gd name="T9" fmla="*/ 13521 h 58"/>
                  <a:gd name="T10" fmla="*/ 17079 w 58"/>
                  <a:gd name="T11" fmla="*/ 6760 h 58"/>
                  <a:gd name="T12" fmla="*/ 10319 w 58"/>
                  <a:gd name="T13" fmla="*/ 3202 h 58"/>
                  <a:gd name="T14" fmla="*/ 0 w 58"/>
                  <a:gd name="T15" fmla="*/ 0 h 58"/>
                  <a:gd name="T16" fmla="*/ 0 w 58"/>
                  <a:gd name="T17" fmla="*/ 0 h 58"/>
                  <a:gd name="T18" fmla="*/ 0 w 58"/>
                  <a:gd name="T19" fmla="*/ 10319 h 58"/>
                  <a:gd name="T20" fmla="*/ 3558 w 58"/>
                  <a:gd name="T21" fmla="*/ 17079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58">
                    <a:moveTo>
                      <a:pt x="10" y="48"/>
                    </a:moveTo>
                    <a:lnTo>
                      <a:pt x="39" y="57"/>
                    </a:lnTo>
                    <a:lnTo>
                      <a:pt x="57" y="57"/>
                    </a:lnTo>
                    <a:lnTo>
                      <a:pt x="57" y="48"/>
                    </a:lnTo>
                    <a:lnTo>
                      <a:pt x="48" y="38"/>
                    </a:lnTo>
                    <a:lnTo>
                      <a:pt x="48" y="19"/>
                    </a:lnTo>
                    <a:lnTo>
                      <a:pt x="29" y="9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10" y="48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18" name="Freeform 19">
                <a:extLst>
                  <a:ext uri="{FF2B5EF4-FFF2-40B4-BE49-F238E27FC236}">
                    <a16:creationId xmlns:a16="http://schemas.microsoft.com/office/drawing/2014/main" id="{D44E30FE-06C7-9D46-A246-120E8F081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3425" y="8208963"/>
                <a:ext cx="47625" cy="20637"/>
              </a:xfrm>
              <a:custGeom>
                <a:avLst/>
                <a:gdLst>
                  <a:gd name="T0" fmla="*/ 47270 w 134"/>
                  <a:gd name="T1" fmla="*/ 6996 h 59"/>
                  <a:gd name="T2" fmla="*/ 47270 w 134"/>
                  <a:gd name="T3" fmla="*/ 3498 h 59"/>
                  <a:gd name="T4" fmla="*/ 47270 w 134"/>
                  <a:gd name="T5" fmla="*/ 3498 h 59"/>
                  <a:gd name="T6" fmla="*/ 44071 w 134"/>
                  <a:gd name="T7" fmla="*/ 3498 h 59"/>
                  <a:gd name="T8" fmla="*/ 20258 w 134"/>
                  <a:gd name="T9" fmla="*/ 0 h 59"/>
                  <a:gd name="T10" fmla="*/ 13506 w 134"/>
                  <a:gd name="T11" fmla="*/ 0 h 59"/>
                  <a:gd name="T12" fmla="*/ 3554 w 134"/>
                  <a:gd name="T13" fmla="*/ 0 h 59"/>
                  <a:gd name="T14" fmla="*/ 0 w 134"/>
                  <a:gd name="T15" fmla="*/ 3498 h 59"/>
                  <a:gd name="T16" fmla="*/ 3554 w 134"/>
                  <a:gd name="T17" fmla="*/ 3498 h 59"/>
                  <a:gd name="T18" fmla="*/ 13506 w 134"/>
                  <a:gd name="T19" fmla="*/ 6996 h 59"/>
                  <a:gd name="T20" fmla="*/ 33764 w 134"/>
                  <a:gd name="T21" fmla="*/ 16789 h 59"/>
                  <a:gd name="T22" fmla="*/ 37318 w 134"/>
                  <a:gd name="T23" fmla="*/ 16789 h 59"/>
                  <a:gd name="T24" fmla="*/ 37318 w 134"/>
                  <a:gd name="T25" fmla="*/ 16789 h 59"/>
                  <a:gd name="T26" fmla="*/ 40517 w 134"/>
                  <a:gd name="T27" fmla="*/ 20287 h 59"/>
                  <a:gd name="T28" fmla="*/ 47270 w 134"/>
                  <a:gd name="T29" fmla="*/ 16789 h 59"/>
                  <a:gd name="T30" fmla="*/ 47270 w 134"/>
                  <a:gd name="T31" fmla="*/ 10144 h 59"/>
                  <a:gd name="T32" fmla="*/ 47270 w 134"/>
                  <a:gd name="T33" fmla="*/ 6996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4" h="59">
                    <a:moveTo>
                      <a:pt x="133" y="20"/>
                    </a:moveTo>
                    <a:lnTo>
                      <a:pt x="133" y="10"/>
                    </a:lnTo>
                    <a:lnTo>
                      <a:pt x="124" y="10"/>
                    </a:lnTo>
                    <a:lnTo>
                      <a:pt x="57" y="0"/>
                    </a:lnTo>
                    <a:lnTo>
                      <a:pt x="38" y="0"/>
                    </a:lnTo>
                    <a:lnTo>
                      <a:pt x="10" y="0"/>
                    </a:lnTo>
                    <a:lnTo>
                      <a:pt x="0" y="10"/>
                    </a:lnTo>
                    <a:lnTo>
                      <a:pt x="10" y="10"/>
                    </a:lnTo>
                    <a:lnTo>
                      <a:pt x="38" y="20"/>
                    </a:lnTo>
                    <a:lnTo>
                      <a:pt x="95" y="48"/>
                    </a:lnTo>
                    <a:lnTo>
                      <a:pt x="105" y="48"/>
                    </a:lnTo>
                    <a:lnTo>
                      <a:pt x="114" y="58"/>
                    </a:lnTo>
                    <a:lnTo>
                      <a:pt x="133" y="48"/>
                    </a:lnTo>
                    <a:lnTo>
                      <a:pt x="133" y="29"/>
                    </a:lnTo>
                    <a:lnTo>
                      <a:pt x="133" y="20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19" name="Freeform 20">
                <a:extLst>
                  <a:ext uri="{FF2B5EF4-FFF2-40B4-BE49-F238E27FC236}">
                    <a16:creationId xmlns:a16="http://schemas.microsoft.com/office/drawing/2014/main" id="{15BA72F6-70DE-1341-B3DD-FD26DB52F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2625" y="6454775"/>
                <a:ext cx="1627188" cy="1046163"/>
              </a:xfrm>
              <a:custGeom>
                <a:avLst/>
                <a:gdLst>
                  <a:gd name="T0" fmla="*/ 1623230 w 4522"/>
                  <a:gd name="T1" fmla="*/ 23776 h 2904"/>
                  <a:gd name="T2" fmla="*/ 1537588 w 4522"/>
                  <a:gd name="T3" fmla="*/ 20534 h 2904"/>
                  <a:gd name="T4" fmla="*/ 1435034 w 4522"/>
                  <a:gd name="T5" fmla="*/ 61603 h 2904"/>
                  <a:gd name="T6" fmla="*/ 1417762 w 4522"/>
                  <a:gd name="T7" fmla="*/ 23776 h 2904"/>
                  <a:gd name="T8" fmla="*/ 1400850 w 4522"/>
                  <a:gd name="T9" fmla="*/ 75292 h 2904"/>
                  <a:gd name="T10" fmla="*/ 1328882 w 4522"/>
                  <a:gd name="T11" fmla="*/ 106273 h 2904"/>
                  <a:gd name="T12" fmla="*/ 1280664 w 4522"/>
                  <a:gd name="T13" fmla="*/ 92584 h 2904"/>
                  <a:gd name="T14" fmla="*/ 1239642 w 4522"/>
                  <a:gd name="T15" fmla="*/ 75292 h 2904"/>
                  <a:gd name="T16" fmla="*/ 1143925 w 4522"/>
                  <a:gd name="T17" fmla="*/ 116721 h 2904"/>
                  <a:gd name="T18" fmla="*/ 986316 w 4522"/>
                  <a:gd name="T19" fmla="*/ 174721 h 2904"/>
                  <a:gd name="T20" fmla="*/ 835544 w 4522"/>
                  <a:gd name="T21" fmla="*/ 178323 h 2904"/>
                  <a:gd name="T22" fmla="*/ 750262 w 4522"/>
                  <a:gd name="T23" fmla="*/ 185168 h 2904"/>
                  <a:gd name="T24" fmla="*/ 643750 w 4522"/>
                  <a:gd name="T25" fmla="*/ 205702 h 2904"/>
                  <a:gd name="T26" fmla="*/ 602729 w 4522"/>
                  <a:gd name="T27" fmla="*/ 185168 h 2904"/>
                  <a:gd name="T28" fmla="*/ 561707 w 4522"/>
                  <a:gd name="T29" fmla="*/ 133652 h 2904"/>
                  <a:gd name="T30" fmla="*/ 476066 w 4522"/>
                  <a:gd name="T31" fmla="*/ 78895 h 2904"/>
                  <a:gd name="T32" fmla="*/ 445120 w 4522"/>
                  <a:gd name="T33" fmla="*/ 51516 h 2904"/>
                  <a:gd name="T34" fmla="*/ 407697 w 4522"/>
                  <a:gd name="T35" fmla="*/ 75292 h 2904"/>
                  <a:gd name="T36" fmla="*/ 342566 w 4522"/>
                  <a:gd name="T37" fmla="*/ 72050 h 2904"/>
                  <a:gd name="T38" fmla="*/ 322055 w 4522"/>
                  <a:gd name="T39" fmla="*/ 113118 h 2904"/>
                  <a:gd name="T40" fmla="*/ 304783 w 4522"/>
                  <a:gd name="T41" fmla="*/ 154187 h 2904"/>
                  <a:gd name="T42" fmla="*/ 202229 w 4522"/>
                  <a:gd name="T43" fmla="*/ 147342 h 2904"/>
                  <a:gd name="T44" fmla="*/ 157609 w 4522"/>
                  <a:gd name="T45" fmla="*/ 78895 h 2904"/>
                  <a:gd name="T46" fmla="*/ 133860 w 4522"/>
                  <a:gd name="T47" fmla="*/ 119963 h 2904"/>
                  <a:gd name="T48" fmla="*/ 92478 w 4522"/>
                  <a:gd name="T49" fmla="*/ 154187 h 2904"/>
                  <a:gd name="T50" fmla="*/ 41022 w 4522"/>
                  <a:gd name="T51" fmla="*/ 195255 h 2904"/>
                  <a:gd name="T52" fmla="*/ 20511 w 4522"/>
                  <a:gd name="T53" fmla="*/ 253615 h 2904"/>
                  <a:gd name="T54" fmla="*/ 24109 w 4522"/>
                  <a:gd name="T55" fmla="*/ 287839 h 2904"/>
                  <a:gd name="T56" fmla="*/ 0 w 4522"/>
                  <a:gd name="T57" fmla="*/ 315218 h 2904"/>
                  <a:gd name="T58" fmla="*/ 17272 w 4522"/>
                  <a:gd name="T59" fmla="*/ 363491 h 2904"/>
                  <a:gd name="T60" fmla="*/ 68729 w 4522"/>
                  <a:gd name="T61" fmla="*/ 411404 h 2904"/>
                  <a:gd name="T62" fmla="*/ 178120 w 4522"/>
                  <a:gd name="T63" fmla="*/ 466162 h 2904"/>
                  <a:gd name="T64" fmla="*/ 294707 w 4522"/>
                  <a:gd name="T65" fmla="*/ 507231 h 2904"/>
                  <a:gd name="T66" fmla="*/ 380349 w 4522"/>
                  <a:gd name="T67" fmla="*/ 520920 h 2904"/>
                  <a:gd name="T68" fmla="*/ 414534 w 4522"/>
                  <a:gd name="T69" fmla="*/ 551901 h 2904"/>
                  <a:gd name="T70" fmla="*/ 455555 w 4522"/>
                  <a:gd name="T71" fmla="*/ 596572 h 2904"/>
                  <a:gd name="T72" fmla="*/ 575381 w 4522"/>
                  <a:gd name="T73" fmla="*/ 654933 h 2904"/>
                  <a:gd name="T74" fmla="*/ 708881 w 4522"/>
                  <a:gd name="T75" fmla="*/ 740312 h 2904"/>
                  <a:gd name="T76" fmla="*/ 839143 w 4522"/>
                  <a:gd name="T77" fmla="*/ 754361 h 2904"/>
                  <a:gd name="T78" fmla="*/ 1034175 w 4522"/>
                  <a:gd name="T79" fmla="*/ 953219 h 2904"/>
                  <a:gd name="T80" fmla="*/ 1133490 w 4522"/>
                  <a:gd name="T81" fmla="*/ 990685 h 2904"/>
                  <a:gd name="T82" fmla="*/ 1188545 w 4522"/>
                  <a:gd name="T83" fmla="*/ 1018424 h 2904"/>
                  <a:gd name="T84" fmla="*/ 1294338 w 4522"/>
                  <a:gd name="T85" fmla="*/ 1021666 h 2904"/>
                  <a:gd name="T86" fmla="*/ 1325284 w 4522"/>
                  <a:gd name="T87" fmla="*/ 1035356 h 2904"/>
                  <a:gd name="T88" fmla="*/ 1356230 w 4522"/>
                  <a:gd name="T89" fmla="*/ 987442 h 2904"/>
                  <a:gd name="T90" fmla="*/ 1386816 w 4522"/>
                  <a:gd name="T91" fmla="*/ 863877 h 2904"/>
                  <a:gd name="T92" fmla="*/ 1431436 w 4522"/>
                  <a:gd name="T93" fmla="*/ 840101 h 2904"/>
                  <a:gd name="T94" fmla="*/ 1451947 w 4522"/>
                  <a:gd name="T95" fmla="*/ 819206 h 2904"/>
                  <a:gd name="T96" fmla="*/ 1455545 w 4522"/>
                  <a:gd name="T97" fmla="*/ 802274 h 2904"/>
                  <a:gd name="T98" fmla="*/ 1451947 w 4522"/>
                  <a:gd name="T99" fmla="*/ 774896 h 2904"/>
                  <a:gd name="T100" fmla="*/ 1414524 w 4522"/>
                  <a:gd name="T101" fmla="*/ 733827 h 2904"/>
                  <a:gd name="T102" fmla="*/ 1390415 w 4522"/>
                  <a:gd name="T103" fmla="*/ 699243 h 2904"/>
                  <a:gd name="T104" fmla="*/ 1407687 w 4522"/>
                  <a:gd name="T105" fmla="*/ 689156 h 2904"/>
                  <a:gd name="T106" fmla="*/ 1417762 w 4522"/>
                  <a:gd name="T107" fmla="*/ 654933 h 2904"/>
                  <a:gd name="T108" fmla="*/ 1342556 w 4522"/>
                  <a:gd name="T109" fmla="*/ 599815 h 2904"/>
                  <a:gd name="T110" fmla="*/ 1386816 w 4522"/>
                  <a:gd name="T111" fmla="*/ 445628 h 2904"/>
                  <a:gd name="T112" fmla="*/ 1407687 w 4522"/>
                  <a:gd name="T113" fmla="*/ 380423 h 2904"/>
                  <a:gd name="T114" fmla="*/ 1431436 w 4522"/>
                  <a:gd name="T115" fmla="*/ 311976 h 2904"/>
                  <a:gd name="T116" fmla="*/ 1589045 w 4522"/>
                  <a:gd name="T117" fmla="*/ 65205 h 290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522" h="2904">
                    <a:moveTo>
                      <a:pt x="4407" y="133"/>
                    </a:moveTo>
                    <a:lnTo>
                      <a:pt x="4425" y="105"/>
                    </a:lnTo>
                    <a:lnTo>
                      <a:pt x="4483" y="66"/>
                    </a:lnTo>
                    <a:lnTo>
                      <a:pt x="4492" y="76"/>
                    </a:lnTo>
                    <a:lnTo>
                      <a:pt x="4502" y="66"/>
                    </a:lnTo>
                    <a:lnTo>
                      <a:pt x="4511" y="66"/>
                    </a:lnTo>
                    <a:lnTo>
                      <a:pt x="4521" y="48"/>
                    </a:lnTo>
                    <a:lnTo>
                      <a:pt x="4473" y="38"/>
                    </a:lnTo>
                    <a:lnTo>
                      <a:pt x="4387" y="0"/>
                    </a:lnTo>
                    <a:lnTo>
                      <a:pt x="4349" y="0"/>
                    </a:lnTo>
                    <a:lnTo>
                      <a:pt x="4321" y="10"/>
                    </a:lnTo>
                    <a:lnTo>
                      <a:pt x="4273" y="57"/>
                    </a:lnTo>
                    <a:lnTo>
                      <a:pt x="4216" y="86"/>
                    </a:lnTo>
                    <a:lnTo>
                      <a:pt x="4197" y="105"/>
                    </a:lnTo>
                    <a:lnTo>
                      <a:pt x="4168" y="124"/>
                    </a:lnTo>
                    <a:lnTo>
                      <a:pt x="4054" y="162"/>
                    </a:lnTo>
                    <a:lnTo>
                      <a:pt x="4016" y="171"/>
                    </a:lnTo>
                    <a:lnTo>
                      <a:pt x="3988" y="171"/>
                    </a:lnTo>
                    <a:lnTo>
                      <a:pt x="3969" y="162"/>
                    </a:lnTo>
                    <a:lnTo>
                      <a:pt x="3950" y="152"/>
                    </a:lnTo>
                    <a:lnTo>
                      <a:pt x="3940" y="124"/>
                    </a:lnTo>
                    <a:lnTo>
                      <a:pt x="3950" y="86"/>
                    </a:lnTo>
                    <a:lnTo>
                      <a:pt x="3950" y="66"/>
                    </a:lnTo>
                    <a:lnTo>
                      <a:pt x="3940" y="66"/>
                    </a:lnTo>
                    <a:lnTo>
                      <a:pt x="3940" y="86"/>
                    </a:lnTo>
                    <a:lnTo>
                      <a:pt x="3940" y="95"/>
                    </a:lnTo>
                    <a:lnTo>
                      <a:pt x="3940" y="105"/>
                    </a:lnTo>
                    <a:lnTo>
                      <a:pt x="3893" y="209"/>
                    </a:lnTo>
                    <a:lnTo>
                      <a:pt x="3854" y="257"/>
                    </a:lnTo>
                    <a:lnTo>
                      <a:pt x="3778" y="285"/>
                    </a:lnTo>
                    <a:lnTo>
                      <a:pt x="3750" y="295"/>
                    </a:lnTo>
                    <a:lnTo>
                      <a:pt x="3731" y="304"/>
                    </a:lnTo>
                    <a:lnTo>
                      <a:pt x="3702" y="304"/>
                    </a:lnTo>
                    <a:lnTo>
                      <a:pt x="3693" y="295"/>
                    </a:lnTo>
                    <a:lnTo>
                      <a:pt x="3683" y="276"/>
                    </a:lnTo>
                    <a:lnTo>
                      <a:pt x="3674" y="266"/>
                    </a:lnTo>
                    <a:lnTo>
                      <a:pt x="3664" y="266"/>
                    </a:lnTo>
                    <a:lnTo>
                      <a:pt x="3617" y="266"/>
                    </a:lnTo>
                    <a:lnTo>
                      <a:pt x="3579" y="257"/>
                    </a:lnTo>
                    <a:lnTo>
                      <a:pt x="3559" y="257"/>
                    </a:lnTo>
                    <a:lnTo>
                      <a:pt x="3559" y="247"/>
                    </a:lnTo>
                    <a:lnTo>
                      <a:pt x="3531" y="209"/>
                    </a:lnTo>
                    <a:lnTo>
                      <a:pt x="3512" y="209"/>
                    </a:lnTo>
                    <a:lnTo>
                      <a:pt x="3474" y="200"/>
                    </a:lnTo>
                    <a:lnTo>
                      <a:pt x="3464" y="209"/>
                    </a:lnTo>
                    <a:lnTo>
                      <a:pt x="3445" y="209"/>
                    </a:lnTo>
                    <a:lnTo>
                      <a:pt x="3426" y="228"/>
                    </a:lnTo>
                    <a:lnTo>
                      <a:pt x="3322" y="247"/>
                    </a:lnTo>
                    <a:lnTo>
                      <a:pt x="3293" y="257"/>
                    </a:lnTo>
                    <a:lnTo>
                      <a:pt x="3245" y="247"/>
                    </a:lnTo>
                    <a:lnTo>
                      <a:pt x="3236" y="257"/>
                    </a:lnTo>
                    <a:lnTo>
                      <a:pt x="3179" y="324"/>
                    </a:lnTo>
                    <a:lnTo>
                      <a:pt x="3141" y="362"/>
                    </a:lnTo>
                    <a:lnTo>
                      <a:pt x="3093" y="390"/>
                    </a:lnTo>
                    <a:lnTo>
                      <a:pt x="2922" y="457"/>
                    </a:lnTo>
                    <a:lnTo>
                      <a:pt x="2855" y="466"/>
                    </a:lnTo>
                    <a:lnTo>
                      <a:pt x="2808" y="447"/>
                    </a:lnTo>
                    <a:lnTo>
                      <a:pt x="2741" y="485"/>
                    </a:lnTo>
                    <a:lnTo>
                      <a:pt x="2674" y="504"/>
                    </a:lnTo>
                    <a:lnTo>
                      <a:pt x="2589" y="514"/>
                    </a:lnTo>
                    <a:lnTo>
                      <a:pt x="2417" y="485"/>
                    </a:lnTo>
                    <a:lnTo>
                      <a:pt x="2379" y="495"/>
                    </a:lnTo>
                    <a:lnTo>
                      <a:pt x="2351" y="495"/>
                    </a:lnTo>
                    <a:lnTo>
                      <a:pt x="2322" y="495"/>
                    </a:lnTo>
                    <a:lnTo>
                      <a:pt x="2294" y="485"/>
                    </a:lnTo>
                    <a:lnTo>
                      <a:pt x="2237" y="447"/>
                    </a:lnTo>
                    <a:lnTo>
                      <a:pt x="2218" y="466"/>
                    </a:lnTo>
                    <a:lnTo>
                      <a:pt x="2123" y="485"/>
                    </a:lnTo>
                    <a:lnTo>
                      <a:pt x="2103" y="495"/>
                    </a:lnTo>
                    <a:lnTo>
                      <a:pt x="2085" y="514"/>
                    </a:lnTo>
                    <a:lnTo>
                      <a:pt x="2065" y="533"/>
                    </a:lnTo>
                    <a:lnTo>
                      <a:pt x="2008" y="542"/>
                    </a:lnTo>
                    <a:lnTo>
                      <a:pt x="1942" y="580"/>
                    </a:lnTo>
                    <a:lnTo>
                      <a:pt x="1913" y="580"/>
                    </a:lnTo>
                    <a:lnTo>
                      <a:pt x="1827" y="571"/>
                    </a:lnTo>
                    <a:lnTo>
                      <a:pt x="1789" y="571"/>
                    </a:lnTo>
                    <a:lnTo>
                      <a:pt x="1799" y="561"/>
                    </a:lnTo>
                    <a:lnTo>
                      <a:pt x="1780" y="552"/>
                    </a:lnTo>
                    <a:lnTo>
                      <a:pt x="1713" y="533"/>
                    </a:lnTo>
                    <a:lnTo>
                      <a:pt x="1675" y="514"/>
                    </a:lnTo>
                    <a:lnTo>
                      <a:pt x="1628" y="466"/>
                    </a:lnTo>
                    <a:lnTo>
                      <a:pt x="1590" y="447"/>
                    </a:lnTo>
                    <a:lnTo>
                      <a:pt x="1570" y="438"/>
                    </a:lnTo>
                    <a:lnTo>
                      <a:pt x="1561" y="419"/>
                    </a:lnTo>
                    <a:lnTo>
                      <a:pt x="1561" y="400"/>
                    </a:lnTo>
                    <a:lnTo>
                      <a:pt x="1561" y="371"/>
                    </a:lnTo>
                    <a:lnTo>
                      <a:pt x="1523" y="342"/>
                    </a:lnTo>
                    <a:lnTo>
                      <a:pt x="1352" y="352"/>
                    </a:lnTo>
                    <a:lnTo>
                      <a:pt x="1333" y="304"/>
                    </a:lnTo>
                    <a:lnTo>
                      <a:pt x="1333" y="285"/>
                    </a:lnTo>
                    <a:lnTo>
                      <a:pt x="1323" y="228"/>
                    </a:lnTo>
                    <a:lnTo>
                      <a:pt x="1323" y="219"/>
                    </a:lnTo>
                    <a:lnTo>
                      <a:pt x="1266" y="181"/>
                    </a:lnTo>
                    <a:lnTo>
                      <a:pt x="1266" y="171"/>
                    </a:lnTo>
                    <a:lnTo>
                      <a:pt x="1256" y="162"/>
                    </a:lnTo>
                    <a:lnTo>
                      <a:pt x="1256" y="152"/>
                    </a:lnTo>
                    <a:lnTo>
                      <a:pt x="1247" y="143"/>
                    </a:lnTo>
                    <a:lnTo>
                      <a:pt x="1237" y="143"/>
                    </a:lnTo>
                    <a:lnTo>
                      <a:pt x="1218" y="152"/>
                    </a:lnTo>
                    <a:lnTo>
                      <a:pt x="1190" y="162"/>
                    </a:lnTo>
                    <a:lnTo>
                      <a:pt x="1180" y="171"/>
                    </a:lnTo>
                    <a:lnTo>
                      <a:pt x="1161" y="181"/>
                    </a:lnTo>
                    <a:lnTo>
                      <a:pt x="1142" y="171"/>
                    </a:lnTo>
                    <a:lnTo>
                      <a:pt x="1133" y="209"/>
                    </a:lnTo>
                    <a:lnTo>
                      <a:pt x="1095" y="219"/>
                    </a:lnTo>
                    <a:lnTo>
                      <a:pt x="1057" y="219"/>
                    </a:lnTo>
                    <a:lnTo>
                      <a:pt x="1028" y="219"/>
                    </a:lnTo>
                    <a:lnTo>
                      <a:pt x="981" y="200"/>
                    </a:lnTo>
                    <a:lnTo>
                      <a:pt x="961" y="190"/>
                    </a:lnTo>
                    <a:lnTo>
                      <a:pt x="952" y="200"/>
                    </a:lnTo>
                    <a:lnTo>
                      <a:pt x="933" y="209"/>
                    </a:lnTo>
                    <a:lnTo>
                      <a:pt x="923" y="228"/>
                    </a:lnTo>
                    <a:lnTo>
                      <a:pt x="933" y="238"/>
                    </a:lnTo>
                    <a:lnTo>
                      <a:pt x="885" y="285"/>
                    </a:lnTo>
                    <a:lnTo>
                      <a:pt x="885" y="304"/>
                    </a:lnTo>
                    <a:lnTo>
                      <a:pt x="895" y="314"/>
                    </a:lnTo>
                    <a:lnTo>
                      <a:pt x="904" y="333"/>
                    </a:lnTo>
                    <a:lnTo>
                      <a:pt x="904" y="352"/>
                    </a:lnTo>
                    <a:lnTo>
                      <a:pt x="904" y="371"/>
                    </a:lnTo>
                    <a:lnTo>
                      <a:pt x="895" y="390"/>
                    </a:lnTo>
                    <a:lnTo>
                      <a:pt x="847" y="428"/>
                    </a:lnTo>
                    <a:lnTo>
                      <a:pt x="724" y="476"/>
                    </a:lnTo>
                    <a:lnTo>
                      <a:pt x="666" y="485"/>
                    </a:lnTo>
                    <a:lnTo>
                      <a:pt x="619" y="457"/>
                    </a:lnTo>
                    <a:lnTo>
                      <a:pt x="619" y="447"/>
                    </a:lnTo>
                    <a:lnTo>
                      <a:pt x="609" y="428"/>
                    </a:lnTo>
                    <a:lnTo>
                      <a:pt x="562" y="409"/>
                    </a:lnTo>
                    <a:lnTo>
                      <a:pt x="552" y="400"/>
                    </a:lnTo>
                    <a:lnTo>
                      <a:pt x="514" y="333"/>
                    </a:lnTo>
                    <a:lnTo>
                      <a:pt x="476" y="247"/>
                    </a:lnTo>
                    <a:lnTo>
                      <a:pt x="467" y="219"/>
                    </a:lnTo>
                    <a:lnTo>
                      <a:pt x="457" y="209"/>
                    </a:lnTo>
                    <a:lnTo>
                      <a:pt x="438" y="219"/>
                    </a:lnTo>
                    <a:lnTo>
                      <a:pt x="428" y="190"/>
                    </a:lnTo>
                    <a:lnTo>
                      <a:pt x="410" y="228"/>
                    </a:lnTo>
                    <a:lnTo>
                      <a:pt x="419" y="266"/>
                    </a:lnTo>
                    <a:lnTo>
                      <a:pt x="419" y="314"/>
                    </a:lnTo>
                    <a:lnTo>
                      <a:pt x="390" y="342"/>
                    </a:lnTo>
                    <a:lnTo>
                      <a:pt x="372" y="333"/>
                    </a:lnTo>
                    <a:lnTo>
                      <a:pt x="352" y="333"/>
                    </a:lnTo>
                    <a:lnTo>
                      <a:pt x="333" y="333"/>
                    </a:lnTo>
                    <a:lnTo>
                      <a:pt x="324" y="342"/>
                    </a:lnTo>
                    <a:lnTo>
                      <a:pt x="314" y="371"/>
                    </a:lnTo>
                    <a:lnTo>
                      <a:pt x="305" y="400"/>
                    </a:lnTo>
                    <a:lnTo>
                      <a:pt x="257" y="428"/>
                    </a:lnTo>
                    <a:lnTo>
                      <a:pt x="210" y="409"/>
                    </a:lnTo>
                    <a:lnTo>
                      <a:pt x="171" y="438"/>
                    </a:lnTo>
                    <a:lnTo>
                      <a:pt x="143" y="485"/>
                    </a:lnTo>
                    <a:lnTo>
                      <a:pt x="95" y="495"/>
                    </a:lnTo>
                    <a:lnTo>
                      <a:pt x="114" y="514"/>
                    </a:lnTo>
                    <a:lnTo>
                      <a:pt x="114" y="542"/>
                    </a:lnTo>
                    <a:lnTo>
                      <a:pt x="105" y="571"/>
                    </a:lnTo>
                    <a:lnTo>
                      <a:pt x="95" y="619"/>
                    </a:lnTo>
                    <a:lnTo>
                      <a:pt x="57" y="685"/>
                    </a:lnTo>
                    <a:lnTo>
                      <a:pt x="57" y="695"/>
                    </a:lnTo>
                    <a:lnTo>
                      <a:pt x="57" y="704"/>
                    </a:lnTo>
                    <a:lnTo>
                      <a:pt x="57" y="723"/>
                    </a:lnTo>
                    <a:lnTo>
                      <a:pt x="76" y="742"/>
                    </a:lnTo>
                    <a:lnTo>
                      <a:pt x="76" y="752"/>
                    </a:lnTo>
                    <a:lnTo>
                      <a:pt x="76" y="761"/>
                    </a:lnTo>
                    <a:lnTo>
                      <a:pt x="67" y="799"/>
                    </a:lnTo>
                    <a:lnTo>
                      <a:pt x="57" y="847"/>
                    </a:lnTo>
                    <a:lnTo>
                      <a:pt x="48" y="856"/>
                    </a:lnTo>
                    <a:lnTo>
                      <a:pt x="29" y="875"/>
                    </a:lnTo>
                    <a:lnTo>
                      <a:pt x="29" y="866"/>
                    </a:lnTo>
                    <a:lnTo>
                      <a:pt x="0" y="875"/>
                    </a:lnTo>
                    <a:lnTo>
                      <a:pt x="0" y="895"/>
                    </a:lnTo>
                    <a:lnTo>
                      <a:pt x="19" y="923"/>
                    </a:lnTo>
                    <a:lnTo>
                      <a:pt x="29" y="942"/>
                    </a:lnTo>
                    <a:lnTo>
                      <a:pt x="48" y="961"/>
                    </a:lnTo>
                    <a:lnTo>
                      <a:pt x="48" y="980"/>
                    </a:lnTo>
                    <a:lnTo>
                      <a:pt x="48" y="1009"/>
                    </a:lnTo>
                    <a:lnTo>
                      <a:pt x="57" y="1037"/>
                    </a:lnTo>
                    <a:lnTo>
                      <a:pt x="67" y="1066"/>
                    </a:lnTo>
                    <a:lnTo>
                      <a:pt x="86" y="1104"/>
                    </a:lnTo>
                    <a:lnTo>
                      <a:pt x="114" y="1132"/>
                    </a:lnTo>
                    <a:lnTo>
                      <a:pt x="143" y="1142"/>
                    </a:lnTo>
                    <a:lnTo>
                      <a:pt x="191" y="1142"/>
                    </a:lnTo>
                    <a:lnTo>
                      <a:pt x="219" y="1152"/>
                    </a:lnTo>
                    <a:lnTo>
                      <a:pt x="238" y="1180"/>
                    </a:lnTo>
                    <a:lnTo>
                      <a:pt x="295" y="1275"/>
                    </a:lnTo>
                    <a:lnTo>
                      <a:pt x="333" y="1304"/>
                    </a:lnTo>
                    <a:lnTo>
                      <a:pt x="381" y="1313"/>
                    </a:lnTo>
                    <a:lnTo>
                      <a:pt x="495" y="1294"/>
                    </a:lnTo>
                    <a:lnTo>
                      <a:pt x="609" y="1285"/>
                    </a:lnTo>
                    <a:lnTo>
                      <a:pt x="724" y="1304"/>
                    </a:lnTo>
                    <a:lnTo>
                      <a:pt x="771" y="1323"/>
                    </a:lnTo>
                    <a:lnTo>
                      <a:pt x="809" y="1361"/>
                    </a:lnTo>
                    <a:lnTo>
                      <a:pt x="809" y="1370"/>
                    </a:lnTo>
                    <a:lnTo>
                      <a:pt x="819" y="1408"/>
                    </a:lnTo>
                    <a:lnTo>
                      <a:pt x="828" y="1427"/>
                    </a:lnTo>
                    <a:lnTo>
                      <a:pt x="847" y="1437"/>
                    </a:lnTo>
                    <a:lnTo>
                      <a:pt x="857" y="1427"/>
                    </a:lnTo>
                    <a:lnTo>
                      <a:pt x="876" y="1418"/>
                    </a:lnTo>
                    <a:lnTo>
                      <a:pt x="1047" y="1446"/>
                    </a:lnTo>
                    <a:lnTo>
                      <a:pt x="1057" y="1446"/>
                    </a:lnTo>
                    <a:lnTo>
                      <a:pt x="1076" y="1475"/>
                    </a:lnTo>
                    <a:lnTo>
                      <a:pt x="1076" y="1484"/>
                    </a:lnTo>
                    <a:lnTo>
                      <a:pt x="1095" y="1484"/>
                    </a:lnTo>
                    <a:lnTo>
                      <a:pt x="1104" y="1494"/>
                    </a:lnTo>
                    <a:lnTo>
                      <a:pt x="1123" y="1513"/>
                    </a:lnTo>
                    <a:lnTo>
                      <a:pt x="1152" y="1532"/>
                    </a:lnTo>
                    <a:lnTo>
                      <a:pt x="1161" y="1542"/>
                    </a:lnTo>
                    <a:lnTo>
                      <a:pt x="1199" y="1608"/>
                    </a:lnTo>
                    <a:lnTo>
                      <a:pt x="1209" y="1618"/>
                    </a:lnTo>
                    <a:lnTo>
                      <a:pt x="1228" y="1627"/>
                    </a:lnTo>
                    <a:lnTo>
                      <a:pt x="1237" y="1637"/>
                    </a:lnTo>
                    <a:lnTo>
                      <a:pt x="1266" y="1656"/>
                    </a:lnTo>
                    <a:lnTo>
                      <a:pt x="1323" y="1694"/>
                    </a:lnTo>
                    <a:lnTo>
                      <a:pt x="1399" y="1751"/>
                    </a:lnTo>
                    <a:lnTo>
                      <a:pt x="1437" y="1780"/>
                    </a:lnTo>
                    <a:lnTo>
                      <a:pt x="1494" y="1799"/>
                    </a:lnTo>
                    <a:lnTo>
                      <a:pt x="1552" y="1808"/>
                    </a:lnTo>
                    <a:lnTo>
                      <a:pt x="1599" y="1818"/>
                    </a:lnTo>
                    <a:lnTo>
                      <a:pt x="1647" y="1846"/>
                    </a:lnTo>
                    <a:lnTo>
                      <a:pt x="1761" y="1970"/>
                    </a:lnTo>
                    <a:lnTo>
                      <a:pt x="1808" y="1998"/>
                    </a:lnTo>
                    <a:lnTo>
                      <a:pt x="1856" y="2027"/>
                    </a:lnTo>
                    <a:lnTo>
                      <a:pt x="1923" y="2037"/>
                    </a:lnTo>
                    <a:lnTo>
                      <a:pt x="1970" y="2055"/>
                    </a:lnTo>
                    <a:lnTo>
                      <a:pt x="2056" y="2122"/>
                    </a:lnTo>
                    <a:lnTo>
                      <a:pt x="2123" y="2132"/>
                    </a:lnTo>
                    <a:lnTo>
                      <a:pt x="2132" y="2132"/>
                    </a:lnTo>
                    <a:lnTo>
                      <a:pt x="2161" y="2113"/>
                    </a:lnTo>
                    <a:lnTo>
                      <a:pt x="2170" y="2113"/>
                    </a:lnTo>
                    <a:lnTo>
                      <a:pt x="2332" y="2094"/>
                    </a:lnTo>
                    <a:lnTo>
                      <a:pt x="2379" y="2103"/>
                    </a:lnTo>
                    <a:lnTo>
                      <a:pt x="2494" y="2160"/>
                    </a:lnTo>
                    <a:lnTo>
                      <a:pt x="2598" y="2227"/>
                    </a:lnTo>
                    <a:lnTo>
                      <a:pt x="2722" y="2351"/>
                    </a:lnTo>
                    <a:lnTo>
                      <a:pt x="2760" y="2398"/>
                    </a:lnTo>
                    <a:lnTo>
                      <a:pt x="2874" y="2646"/>
                    </a:lnTo>
                    <a:lnTo>
                      <a:pt x="2893" y="2665"/>
                    </a:lnTo>
                    <a:lnTo>
                      <a:pt x="2998" y="2693"/>
                    </a:lnTo>
                    <a:lnTo>
                      <a:pt x="3017" y="2684"/>
                    </a:lnTo>
                    <a:lnTo>
                      <a:pt x="3046" y="2703"/>
                    </a:lnTo>
                    <a:lnTo>
                      <a:pt x="3131" y="2731"/>
                    </a:lnTo>
                    <a:lnTo>
                      <a:pt x="3150" y="2750"/>
                    </a:lnTo>
                    <a:lnTo>
                      <a:pt x="3169" y="2779"/>
                    </a:lnTo>
                    <a:lnTo>
                      <a:pt x="3245" y="2798"/>
                    </a:lnTo>
                    <a:lnTo>
                      <a:pt x="3274" y="2817"/>
                    </a:lnTo>
                    <a:lnTo>
                      <a:pt x="3293" y="2807"/>
                    </a:lnTo>
                    <a:lnTo>
                      <a:pt x="3293" y="2817"/>
                    </a:lnTo>
                    <a:lnTo>
                      <a:pt x="3303" y="2827"/>
                    </a:lnTo>
                    <a:lnTo>
                      <a:pt x="3388" y="2779"/>
                    </a:lnTo>
                    <a:lnTo>
                      <a:pt x="3445" y="2769"/>
                    </a:lnTo>
                    <a:lnTo>
                      <a:pt x="3493" y="2788"/>
                    </a:lnTo>
                    <a:lnTo>
                      <a:pt x="3550" y="2827"/>
                    </a:lnTo>
                    <a:lnTo>
                      <a:pt x="3579" y="2845"/>
                    </a:lnTo>
                    <a:lnTo>
                      <a:pt x="3597" y="2836"/>
                    </a:lnTo>
                    <a:lnTo>
                      <a:pt x="3607" y="2827"/>
                    </a:lnTo>
                    <a:lnTo>
                      <a:pt x="3617" y="2827"/>
                    </a:lnTo>
                    <a:lnTo>
                      <a:pt x="3636" y="2827"/>
                    </a:lnTo>
                    <a:lnTo>
                      <a:pt x="3655" y="2836"/>
                    </a:lnTo>
                    <a:lnTo>
                      <a:pt x="3664" y="2845"/>
                    </a:lnTo>
                    <a:lnTo>
                      <a:pt x="3683" y="2874"/>
                    </a:lnTo>
                    <a:lnTo>
                      <a:pt x="3712" y="2903"/>
                    </a:lnTo>
                    <a:lnTo>
                      <a:pt x="3740" y="2903"/>
                    </a:lnTo>
                    <a:lnTo>
                      <a:pt x="3769" y="2893"/>
                    </a:lnTo>
                    <a:lnTo>
                      <a:pt x="3798" y="2874"/>
                    </a:lnTo>
                    <a:lnTo>
                      <a:pt x="3798" y="2845"/>
                    </a:lnTo>
                    <a:lnTo>
                      <a:pt x="3769" y="2741"/>
                    </a:lnTo>
                    <a:lnTo>
                      <a:pt x="3740" y="2684"/>
                    </a:lnTo>
                    <a:lnTo>
                      <a:pt x="3740" y="2655"/>
                    </a:lnTo>
                    <a:lnTo>
                      <a:pt x="3759" y="2636"/>
                    </a:lnTo>
                    <a:lnTo>
                      <a:pt x="3759" y="2617"/>
                    </a:lnTo>
                    <a:lnTo>
                      <a:pt x="3826" y="2436"/>
                    </a:lnTo>
                    <a:lnTo>
                      <a:pt x="3854" y="2398"/>
                    </a:lnTo>
                    <a:lnTo>
                      <a:pt x="3883" y="2389"/>
                    </a:lnTo>
                    <a:lnTo>
                      <a:pt x="3902" y="2379"/>
                    </a:lnTo>
                    <a:lnTo>
                      <a:pt x="3921" y="2360"/>
                    </a:lnTo>
                    <a:lnTo>
                      <a:pt x="3950" y="2351"/>
                    </a:lnTo>
                    <a:lnTo>
                      <a:pt x="3978" y="2351"/>
                    </a:lnTo>
                    <a:lnTo>
                      <a:pt x="3978" y="2332"/>
                    </a:lnTo>
                    <a:lnTo>
                      <a:pt x="3978" y="2322"/>
                    </a:lnTo>
                    <a:lnTo>
                      <a:pt x="3988" y="2312"/>
                    </a:lnTo>
                    <a:lnTo>
                      <a:pt x="3978" y="2303"/>
                    </a:lnTo>
                    <a:lnTo>
                      <a:pt x="4035" y="2274"/>
                    </a:lnTo>
                    <a:lnTo>
                      <a:pt x="4045" y="2284"/>
                    </a:lnTo>
                    <a:lnTo>
                      <a:pt x="4064" y="2284"/>
                    </a:lnTo>
                    <a:lnTo>
                      <a:pt x="4073" y="2284"/>
                    </a:lnTo>
                    <a:lnTo>
                      <a:pt x="4064" y="2256"/>
                    </a:lnTo>
                    <a:lnTo>
                      <a:pt x="4054" y="2227"/>
                    </a:lnTo>
                    <a:lnTo>
                      <a:pt x="4045" y="2227"/>
                    </a:lnTo>
                    <a:lnTo>
                      <a:pt x="4016" y="2227"/>
                    </a:lnTo>
                    <a:lnTo>
                      <a:pt x="4007" y="2217"/>
                    </a:lnTo>
                    <a:lnTo>
                      <a:pt x="3997" y="2198"/>
                    </a:lnTo>
                    <a:lnTo>
                      <a:pt x="4007" y="2179"/>
                    </a:lnTo>
                    <a:lnTo>
                      <a:pt x="4026" y="2189"/>
                    </a:lnTo>
                    <a:lnTo>
                      <a:pt x="4035" y="2151"/>
                    </a:lnTo>
                    <a:lnTo>
                      <a:pt x="4035" y="2122"/>
                    </a:lnTo>
                    <a:lnTo>
                      <a:pt x="4007" y="2113"/>
                    </a:lnTo>
                    <a:lnTo>
                      <a:pt x="3978" y="2113"/>
                    </a:lnTo>
                    <a:lnTo>
                      <a:pt x="3950" y="2094"/>
                    </a:lnTo>
                    <a:lnTo>
                      <a:pt x="3931" y="2065"/>
                    </a:lnTo>
                    <a:lnTo>
                      <a:pt x="3931" y="2037"/>
                    </a:lnTo>
                    <a:lnTo>
                      <a:pt x="3950" y="2037"/>
                    </a:lnTo>
                    <a:lnTo>
                      <a:pt x="3950" y="2027"/>
                    </a:lnTo>
                    <a:lnTo>
                      <a:pt x="3931" y="2008"/>
                    </a:lnTo>
                    <a:lnTo>
                      <a:pt x="3912" y="2027"/>
                    </a:lnTo>
                    <a:lnTo>
                      <a:pt x="3883" y="1989"/>
                    </a:lnTo>
                    <a:lnTo>
                      <a:pt x="3864" y="1941"/>
                    </a:lnTo>
                    <a:lnTo>
                      <a:pt x="3883" y="1903"/>
                    </a:lnTo>
                    <a:lnTo>
                      <a:pt x="3874" y="1884"/>
                    </a:lnTo>
                    <a:lnTo>
                      <a:pt x="3893" y="1875"/>
                    </a:lnTo>
                    <a:lnTo>
                      <a:pt x="3912" y="1875"/>
                    </a:lnTo>
                    <a:lnTo>
                      <a:pt x="3921" y="1884"/>
                    </a:lnTo>
                    <a:lnTo>
                      <a:pt x="3912" y="1913"/>
                    </a:lnTo>
                    <a:lnTo>
                      <a:pt x="3931" y="1894"/>
                    </a:lnTo>
                    <a:lnTo>
                      <a:pt x="3940" y="1875"/>
                    </a:lnTo>
                    <a:lnTo>
                      <a:pt x="3950" y="1865"/>
                    </a:lnTo>
                    <a:lnTo>
                      <a:pt x="3969" y="1894"/>
                    </a:lnTo>
                    <a:lnTo>
                      <a:pt x="3959" y="1846"/>
                    </a:lnTo>
                    <a:lnTo>
                      <a:pt x="3940" y="1818"/>
                    </a:lnTo>
                    <a:lnTo>
                      <a:pt x="3912" y="1799"/>
                    </a:lnTo>
                    <a:lnTo>
                      <a:pt x="3854" y="1789"/>
                    </a:lnTo>
                    <a:lnTo>
                      <a:pt x="3759" y="1732"/>
                    </a:lnTo>
                    <a:lnTo>
                      <a:pt x="3750" y="1723"/>
                    </a:lnTo>
                    <a:lnTo>
                      <a:pt x="3740" y="1694"/>
                    </a:lnTo>
                    <a:lnTo>
                      <a:pt x="3731" y="1665"/>
                    </a:lnTo>
                    <a:lnTo>
                      <a:pt x="3731" y="1494"/>
                    </a:lnTo>
                    <a:lnTo>
                      <a:pt x="3731" y="1466"/>
                    </a:lnTo>
                    <a:lnTo>
                      <a:pt x="3740" y="1427"/>
                    </a:lnTo>
                    <a:lnTo>
                      <a:pt x="3769" y="1380"/>
                    </a:lnTo>
                    <a:lnTo>
                      <a:pt x="3836" y="1304"/>
                    </a:lnTo>
                    <a:lnTo>
                      <a:pt x="3854" y="1237"/>
                    </a:lnTo>
                    <a:lnTo>
                      <a:pt x="3864" y="1199"/>
                    </a:lnTo>
                    <a:lnTo>
                      <a:pt x="3883" y="1152"/>
                    </a:lnTo>
                    <a:lnTo>
                      <a:pt x="3883" y="1114"/>
                    </a:lnTo>
                    <a:lnTo>
                      <a:pt x="3893" y="1094"/>
                    </a:lnTo>
                    <a:lnTo>
                      <a:pt x="3912" y="1075"/>
                    </a:lnTo>
                    <a:lnTo>
                      <a:pt x="3912" y="1056"/>
                    </a:lnTo>
                    <a:lnTo>
                      <a:pt x="3912" y="1037"/>
                    </a:lnTo>
                    <a:lnTo>
                      <a:pt x="3902" y="999"/>
                    </a:lnTo>
                    <a:lnTo>
                      <a:pt x="3893" y="980"/>
                    </a:lnTo>
                    <a:lnTo>
                      <a:pt x="3902" y="961"/>
                    </a:lnTo>
                    <a:lnTo>
                      <a:pt x="3940" y="904"/>
                    </a:lnTo>
                    <a:lnTo>
                      <a:pt x="3978" y="866"/>
                    </a:lnTo>
                    <a:lnTo>
                      <a:pt x="4007" y="837"/>
                    </a:lnTo>
                    <a:lnTo>
                      <a:pt x="4026" y="780"/>
                    </a:lnTo>
                    <a:lnTo>
                      <a:pt x="4159" y="580"/>
                    </a:lnTo>
                    <a:lnTo>
                      <a:pt x="4311" y="390"/>
                    </a:lnTo>
                    <a:lnTo>
                      <a:pt x="4340" y="295"/>
                    </a:lnTo>
                    <a:lnTo>
                      <a:pt x="4416" y="181"/>
                    </a:lnTo>
                    <a:lnTo>
                      <a:pt x="4387" y="181"/>
                    </a:lnTo>
                    <a:lnTo>
                      <a:pt x="4397" y="152"/>
                    </a:lnTo>
                    <a:lnTo>
                      <a:pt x="4407" y="133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20" name="Freeform 21">
                <a:extLst>
                  <a:ext uri="{FF2B5EF4-FFF2-40B4-BE49-F238E27FC236}">
                    <a16:creationId xmlns:a16="http://schemas.microsoft.com/office/drawing/2014/main" id="{E2FAB9B1-B0D3-0240-BC7A-7853F7D11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2625" y="6454775"/>
                <a:ext cx="1627188" cy="1046163"/>
              </a:xfrm>
              <a:custGeom>
                <a:avLst/>
                <a:gdLst>
                  <a:gd name="T0" fmla="*/ 1623230 w 4522"/>
                  <a:gd name="T1" fmla="*/ 23776 h 2904"/>
                  <a:gd name="T2" fmla="*/ 1537588 w 4522"/>
                  <a:gd name="T3" fmla="*/ 20534 h 2904"/>
                  <a:gd name="T4" fmla="*/ 1435034 w 4522"/>
                  <a:gd name="T5" fmla="*/ 61603 h 2904"/>
                  <a:gd name="T6" fmla="*/ 1417762 w 4522"/>
                  <a:gd name="T7" fmla="*/ 23776 h 2904"/>
                  <a:gd name="T8" fmla="*/ 1400850 w 4522"/>
                  <a:gd name="T9" fmla="*/ 75292 h 2904"/>
                  <a:gd name="T10" fmla="*/ 1328882 w 4522"/>
                  <a:gd name="T11" fmla="*/ 106273 h 2904"/>
                  <a:gd name="T12" fmla="*/ 1280664 w 4522"/>
                  <a:gd name="T13" fmla="*/ 92584 h 2904"/>
                  <a:gd name="T14" fmla="*/ 1239642 w 4522"/>
                  <a:gd name="T15" fmla="*/ 75292 h 2904"/>
                  <a:gd name="T16" fmla="*/ 1143925 w 4522"/>
                  <a:gd name="T17" fmla="*/ 116721 h 2904"/>
                  <a:gd name="T18" fmla="*/ 986316 w 4522"/>
                  <a:gd name="T19" fmla="*/ 174721 h 2904"/>
                  <a:gd name="T20" fmla="*/ 835544 w 4522"/>
                  <a:gd name="T21" fmla="*/ 178323 h 2904"/>
                  <a:gd name="T22" fmla="*/ 750262 w 4522"/>
                  <a:gd name="T23" fmla="*/ 185168 h 2904"/>
                  <a:gd name="T24" fmla="*/ 643750 w 4522"/>
                  <a:gd name="T25" fmla="*/ 205702 h 2904"/>
                  <a:gd name="T26" fmla="*/ 602729 w 4522"/>
                  <a:gd name="T27" fmla="*/ 185168 h 2904"/>
                  <a:gd name="T28" fmla="*/ 561707 w 4522"/>
                  <a:gd name="T29" fmla="*/ 133652 h 2904"/>
                  <a:gd name="T30" fmla="*/ 476066 w 4522"/>
                  <a:gd name="T31" fmla="*/ 78895 h 2904"/>
                  <a:gd name="T32" fmla="*/ 445120 w 4522"/>
                  <a:gd name="T33" fmla="*/ 51516 h 2904"/>
                  <a:gd name="T34" fmla="*/ 407697 w 4522"/>
                  <a:gd name="T35" fmla="*/ 75292 h 2904"/>
                  <a:gd name="T36" fmla="*/ 342566 w 4522"/>
                  <a:gd name="T37" fmla="*/ 72050 h 2904"/>
                  <a:gd name="T38" fmla="*/ 322055 w 4522"/>
                  <a:gd name="T39" fmla="*/ 113118 h 2904"/>
                  <a:gd name="T40" fmla="*/ 304783 w 4522"/>
                  <a:gd name="T41" fmla="*/ 154187 h 2904"/>
                  <a:gd name="T42" fmla="*/ 202229 w 4522"/>
                  <a:gd name="T43" fmla="*/ 147342 h 2904"/>
                  <a:gd name="T44" fmla="*/ 157609 w 4522"/>
                  <a:gd name="T45" fmla="*/ 78895 h 2904"/>
                  <a:gd name="T46" fmla="*/ 133860 w 4522"/>
                  <a:gd name="T47" fmla="*/ 119963 h 2904"/>
                  <a:gd name="T48" fmla="*/ 92478 w 4522"/>
                  <a:gd name="T49" fmla="*/ 154187 h 2904"/>
                  <a:gd name="T50" fmla="*/ 41022 w 4522"/>
                  <a:gd name="T51" fmla="*/ 195255 h 2904"/>
                  <a:gd name="T52" fmla="*/ 20511 w 4522"/>
                  <a:gd name="T53" fmla="*/ 253615 h 2904"/>
                  <a:gd name="T54" fmla="*/ 24109 w 4522"/>
                  <a:gd name="T55" fmla="*/ 287839 h 2904"/>
                  <a:gd name="T56" fmla="*/ 0 w 4522"/>
                  <a:gd name="T57" fmla="*/ 315218 h 2904"/>
                  <a:gd name="T58" fmla="*/ 17272 w 4522"/>
                  <a:gd name="T59" fmla="*/ 363491 h 2904"/>
                  <a:gd name="T60" fmla="*/ 68729 w 4522"/>
                  <a:gd name="T61" fmla="*/ 411404 h 2904"/>
                  <a:gd name="T62" fmla="*/ 178120 w 4522"/>
                  <a:gd name="T63" fmla="*/ 466162 h 2904"/>
                  <a:gd name="T64" fmla="*/ 294707 w 4522"/>
                  <a:gd name="T65" fmla="*/ 507231 h 2904"/>
                  <a:gd name="T66" fmla="*/ 380349 w 4522"/>
                  <a:gd name="T67" fmla="*/ 520920 h 2904"/>
                  <a:gd name="T68" fmla="*/ 414534 w 4522"/>
                  <a:gd name="T69" fmla="*/ 551901 h 2904"/>
                  <a:gd name="T70" fmla="*/ 455555 w 4522"/>
                  <a:gd name="T71" fmla="*/ 596572 h 2904"/>
                  <a:gd name="T72" fmla="*/ 575381 w 4522"/>
                  <a:gd name="T73" fmla="*/ 654933 h 2904"/>
                  <a:gd name="T74" fmla="*/ 708881 w 4522"/>
                  <a:gd name="T75" fmla="*/ 740312 h 2904"/>
                  <a:gd name="T76" fmla="*/ 839143 w 4522"/>
                  <a:gd name="T77" fmla="*/ 754361 h 2904"/>
                  <a:gd name="T78" fmla="*/ 1034175 w 4522"/>
                  <a:gd name="T79" fmla="*/ 953219 h 2904"/>
                  <a:gd name="T80" fmla="*/ 1133490 w 4522"/>
                  <a:gd name="T81" fmla="*/ 990685 h 2904"/>
                  <a:gd name="T82" fmla="*/ 1188545 w 4522"/>
                  <a:gd name="T83" fmla="*/ 1018424 h 2904"/>
                  <a:gd name="T84" fmla="*/ 1294338 w 4522"/>
                  <a:gd name="T85" fmla="*/ 1021666 h 2904"/>
                  <a:gd name="T86" fmla="*/ 1325284 w 4522"/>
                  <a:gd name="T87" fmla="*/ 1035356 h 2904"/>
                  <a:gd name="T88" fmla="*/ 1356230 w 4522"/>
                  <a:gd name="T89" fmla="*/ 987442 h 2904"/>
                  <a:gd name="T90" fmla="*/ 1386816 w 4522"/>
                  <a:gd name="T91" fmla="*/ 863877 h 2904"/>
                  <a:gd name="T92" fmla="*/ 1431436 w 4522"/>
                  <a:gd name="T93" fmla="*/ 840101 h 2904"/>
                  <a:gd name="T94" fmla="*/ 1451947 w 4522"/>
                  <a:gd name="T95" fmla="*/ 819206 h 2904"/>
                  <a:gd name="T96" fmla="*/ 1455545 w 4522"/>
                  <a:gd name="T97" fmla="*/ 802274 h 2904"/>
                  <a:gd name="T98" fmla="*/ 1451947 w 4522"/>
                  <a:gd name="T99" fmla="*/ 774896 h 2904"/>
                  <a:gd name="T100" fmla="*/ 1414524 w 4522"/>
                  <a:gd name="T101" fmla="*/ 733827 h 2904"/>
                  <a:gd name="T102" fmla="*/ 1390415 w 4522"/>
                  <a:gd name="T103" fmla="*/ 699243 h 2904"/>
                  <a:gd name="T104" fmla="*/ 1407687 w 4522"/>
                  <a:gd name="T105" fmla="*/ 689156 h 2904"/>
                  <a:gd name="T106" fmla="*/ 1417762 w 4522"/>
                  <a:gd name="T107" fmla="*/ 654933 h 2904"/>
                  <a:gd name="T108" fmla="*/ 1342556 w 4522"/>
                  <a:gd name="T109" fmla="*/ 599815 h 2904"/>
                  <a:gd name="T110" fmla="*/ 1386816 w 4522"/>
                  <a:gd name="T111" fmla="*/ 445628 h 2904"/>
                  <a:gd name="T112" fmla="*/ 1407687 w 4522"/>
                  <a:gd name="T113" fmla="*/ 380423 h 2904"/>
                  <a:gd name="T114" fmla="*/ 1431436 w 4522"/>
                  <a:gd name="T115" fmla="*/ 311976 h 2904"/>
                  <a:gd name="T116" fmla="*/ 1589045 w 4522"/>
                  <a:gd name="T117" fmla="*/ 65205 h 290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522" h="2904">
                    <a:moveTo>
                      <a:pt x="4407" y="133"/>
                    </a:moveTo>
                    <a:lnTo>
                      <a:pt x="4425" y="105"/>
                    </a:lnTo>
                    <a:lnTo>
                      <a:pt x="4483" y="66"/>
                    </a:lnTo>
                    <a:lnTo>
                      <a:pt x="4492" y="76"/>
                    </a:lnTo>
                    <a:lnTo>
                      <a:pt x="4502" y="66"/>
                    </a:lnTo>
                    <a:lnTo>
                      <a:pt x="4511" y="66"/>
                    </a:lnTo>
                    <a:lnTo>
                      <a:pt x="4521" y="48"/>
                    </a:lnTo>
                    <a:lnTo>
                      <a:pt x="4473" y="38"/>
                    </a:lnTo>
                    <a:lnTo>
                      <a:pt x="4387" y="0"/>
                    </a:lnTo>
                    <a:lnTo>
                      <a:pt x="4349" y="0"/>
                    </a:lnTo>
                    <a:lnTo>
                      <a:pt x="4321" y="10"/>
                    </a:lnTo>
                    <a:lnTo>
                      <a:pt x="4273" y="57"/>
                    </a:lnTo>
                    <a:lnTo>
                      <a:pt x="4216" y="86"/>
                    </a:lnTo>
                    <a:lnTo>
                      <a:pt x="4197" y="105"/>
                    </a:lnTo>
                    <a:lnTo>
                      <a:pt x="4168" y="124"/>
                    </a:lnTo>
                    <a:lnTo>
                      <a:pt x="4054" y="162"/>
                    </a:lnTo>
                    <a:lnTo>
                      <a:pt x="4016" y="171"/>
                    </a:lnTo>
                    <a:lnTo>
                      <a:pt x="3988" y="171"/>
                    </a:lnTo>
                    <a:lnTo>
                      <a:pt x="3969" y="162"/>
                    </a:lnTo>
                    <a:lnTo>
                      <a:pt x="3950" y="152"/>
                    </a:lnTo>
                    <a:lnTo>
                      <a:pt x="3940" y="124"/>
                    </a:lnTo>
                    <a:lnTo>
                      <a:pt x="3950" y="86"/>
                    </a:lnTo>
                    <a:lnTo>
                      <a:pt x="3950" y="66"/>
                    </a:lnTo>
                    <a:lnTo>
                      <a:pt x="3940" y="66"/>
                    </a:lnTo>
                    <a:lnTo>
                      <a:pt x="3940" y="86"/>
                    </a:lnTo>
                    <a:lnTo>
                      <a:pt x="3940" y="95"/>
                    </a:lnTo>
                    <a:lnTo>
                      <a:pt x="3940" y="105"/>
                    </a:lnTo>
                    <a:lnTo>
                      <a:pt x="3893" y="209"/>
                    </a:lnTo>
                    <a:lnTo>
                      <a:pt x="3854" y="257"/>
                    </a:lnTo>
                    <a:lnTo>
                      <a:pt x="3778" y="285"/>
                    </a:lnTo>
                    <a:lnTo>
                      <a:pt x="3750" y="295"/>
                    </a:lnTo>
                    <a:lnTo>
                      <a:pt x="3731" y="304"/>
                    </a:lnTo>
                    <a:lnTo>
                      <a:pt x="3702" y="304"/>
                    </a:lnTo>
                    <a:lnTo>
                      <a:pt x="3693" y="295"/>
                    </a:lnTo>
                    <a:lnTo>
                      <a:pt x="3683" y="276"/>
                    </a:lnTo>
                    <a:lnTo>
                      <a:pt x="3674" y="266"/>
                    </a:lnTo>
                    <a:lnTo>
                      <a:pt x="3664" y="266"/>
                    </a:lnTo>
                    <a:lnTo>
                      <a:pt x="3617" y="266"/>
                    </a:lnTo>
                    <a:lnTo>
                      <a:pt x="3579" y="257"/>
                    </a:lnTo>
                    <a:lnTo>
                      <a:pt x="3559" y="257"/>
                    </a:lnTo>
                    <a:lnTo>
                      <a:pt x="3559" y="247"/>
                    </a:lnTo>
                    <a:lnTo>
                      <a:pt x="3531" y="209"/>
                    </a:lnTo>
                    <a:lnTo>
                      <a:pt x="3512" y="209"/>
                    </a:lnTo>
                    <a:lnTo>
                      <a:pt x="3474" y="200"/>
                    </a:lnTo>
                    <a:lnTo>
                      <a:pt x="3464" y="209"/>
                    </a:lnTo>
                    <a:lnTo>
                      <a:pt x="3445" y="209"/>
                    </a:lnTo>
                    <a:lnTo>
                      <a:pt x="3426" y="228"/>
                    </a:lnTo>
                    <a:lnTo>
                      <a:pt x="3322" y="247"/>
                    </a:lnTo>
                    <a:lnTo>
                      <a:pt x="3293" y="257"/>
                    </a:lnTo>
                    <a:lnTo>
                      <a:pt x="3245" y="247"/>
                    </a:lnTo>
                    <a:lnTo>
                      <a:pt x="3236" y="257"/>
                    </a:lnTo>
                    <a:lnTo>
                      <a:pt x="3179" y="324"/>
                    </a:lnTo>
                    <a:lnTo>
                      <a:pt x="3141" y="362"/>
                    </a:lnTo>
                    <a:lnTo>
                      <a:pt x="3093" y="390"/>
                    </a:lnTo>
                    <a:lnTo>
                      <a:pt x="2922" y="457"/>
                    </a:lnTo>
                    <a:lnTo>
                      <a:pt x="2855" y="466"/>
                    </a:lnTo>
                    <a:lnTo>
                      <a:pt x="2808" y="447"/>
                    </a:lnTo>
                    <a:lnTo>
                      <a:pt x="2741" y="485"/>
                    </a:lnTo>
                    <a:lnTo>
                      <a:pt x="2674" y="504"/>
                    </a:lnTo>
                    <a:lnTo>
                      <a:pt x="2589" y="514"/>
                    </a:lnTo>
                    <a:lnTo>
                      <a:pt x="2417" y="485"/>
                    </a:lnTo>
                    <a:lnTo>
                      <a:pt x="2379" y="495"/>
                    </a:lnTo>
                    <a:lnTo>
                      <a:pt x="2351" y="495"/>
                    </a:lnTo>
                    <a:lnTo>
                      <a:pt x="2322" y="495"/>
                    </a:lnTo>
                    <a:lnTo>
                      <a:pt x="2294" y="485"/>
                    </a:lnTo>
                    <a:lnTo>
                      <a:pt x="2237" y="447"/>
                    </a:lnTo>
                    <a:lnTo>
                      <a:pt x="2218" y="466"/>
                    </a:lnTo>
                    <a:lnTo>
                      <a:pt x="2123" y="485"/>
                    </a:lnTo>
                    <a:lnTo>
                      <a:pt x="2103" y="495"/>
                    </a:lnTo>
                    <a:lnTo>
                      <a:pt x="2085" y="514"/>
                    </a:lnTo>
                    <a:lnTo>
                      <a:pt x="2065" y="533"/>
                    </a:lnTo>
                    <a:lnTo>
                      <a:pt x="2008" y="542"/>
                    </a:lnTo>
                    <a:lnTo>
                      <a:pt x="1942" y="580"/>
                    </a:lnTo>
                    <a:lnTo>
                      <a:pt x="1913" y="580"/>
                    </a:lnTo>
                    <a:lnTo>
                      <a:pt x="1827" y="571"/>
                    </a:lnTo>
                    <a:lnTo>
                      <a:pt x="1789" y="571"/>
                    </a:lnTo>
                    <a:lnTo>
                      <a:pt x="1799" y="561"/>
                    </a:lnTo>
                    <a:lnTo>
                      <a:pt x="1780" y="552"/>
                    </a:lnTo>
                    <a:lnTo>
                      <a:pt x="1713" y="533"/>
                    </a:lnTo>
                    <a:lnTo>
                      <a:pt x="1675" y="514"/>
                    </a:lnTo>
                    <a:lnTo>
                      <a:pt x="1628" y="466"/>
                    </a:lnTo>
                    <a:lnTo>
                      <a:pt x="1590" y="447"/>
                    </a:lnTo>
                    <a:lnTo>
                      <a:pt x="1570" y="438"/>
                    </a:lnTo>
                    <a:lnTo>
                      <a:pt x="1561" y="419"/>
                    </a:lnTo>
                    <a:lnTo>
                      <a:pt x="1561" y="400"/>
                    </a:lnTo>
                    <a:lnTo>
                      <a:pt x="1561" y="371"/>
                    </a:lnTo>
                    <a:lnTo>
                      <a:pt x="1523" y="342"/>
                    </a:lnTo>
                    <a:lnTo>
                      <a:pt x="1352" y="352"/>
                    </a:lnTo>
                    <a:lnTo>
                      <a:pt x="1333" y="304"/>
                    </a:lnTo>
                    <a:lnTo>
                      <a:pt x="1333" y="285"/>
                    </a:lnTo>
                    <a:lnTo>
                      <a:pt x="1323" y="228"/>
                    </a:lnTo>
                    <a:lnTo>
                      <a:pt x="1323" y="219"/>
                    </a:lnTo>
                    <a:lnTo>
                      <a:pt x="1266" y="181"/>
                    </a:lnTo>
                    <a:lnTo>
                      <a:pt x="1266" y="171"/>
                    </a:lnTo>
                    <a:lnTo>
                      <a:pt x="1256" y="162"/>
                    </a:lnTo>
                    <a:lnTo>
                      <a:pt x="1256" y="152"/>
                    </a:lnTo>
                    <a:lnTo>
                      <a:pt x="1247" y="143"/>
                    </a:lnTo>
                    <a:lnTo>
                      <a:pt x="1237" y="143"/>
                    </a:lnTo>
                    <a:lnTo>
                      <a:pt x="1218" y="152"/>
                    </a:lnTo>
                    <a:lnTo>
                      <a:pt x="1190" y="162"/>
                    </a:lnTo>
                    <a:lnTo>
                      <a:pt x="1180" y="171"/>
                    </a:lnTo>
                    <a:lnTo>
                      <a:pt x="1161" y="181"/>
                    </a:lnTo>
                    <a:lnTo>
                      <a:pt x="1142" y="171"/>
                    </a:lnTo>
                    <a:lnTo>
                      <a:pt x="1133" y="209"/>
                    </a:lnTo>
                    <a:lnTo>
                      <a:pt x="1095" y="219"/>
                    </a:lnTo>
                    <a:lnTo>
                      <a:pt x="1057" y="219"/>
                    </a:lnTo>
                    <a:lnTo>
                      <a:pt x="1028" y="219"/>
                    </a:lnTo>
                    <a:lnTo>
                      <a:pt x="981" y="200"/>
                    </a:lnTo>
                    <a:lnTo>
                      <a:pt x="961" y="190"/>
                    </a:lnTo>
                    <a:lnTo>
                      <a:pt x="952" y="200"/>
                    </a:lnTo>
                    <a:lnTo>
                      <a:pt x="933" y="209"/>
                    </a:lnTo>
                    <a:lnTo>
                      <a:pt x="923" y="228"/>
                    </a:lnTo>
                    <a:lnTo>
                      <a:pt x="933" y="238"/>
                    </a:lnTo>
                    <a:lnTo>
                      <a:pt x="885" y="285"/>
                    </a:lnTo>
                    <a:lnTo>
                      <a:pt x="885" y="304"/>
                    </a:lnTo>
                    <a:lnTo>
                      <a:pt x="895" y="314"/>
                    </a:lnTo>
                    <a:lnTo>
                      <a:pt x="904" y="333"/>
                    </a:lnTo>
                    <a:lnTo>
                      <a:pt x="904" y="352"/>
                    </a:lnTo>
                    <a:lnTo>
                      <a:pt x="904" y="371"/>
                    </a:lnTo>
                    <a:lnTo>
                      <a:pt x="895" y="390"/>
                    </a:lnTo>
                    <a:lnTo>
                      <a:pt x="847" y="428"/>
                    </a:lnTo>
                    <a:lnTo>
                      <a:pt x="724" y="476"/>
                    </a:lnTo>
                    <a:lnTo>
                      <a:pt x="666" y="485"/>
                    </a:lnTo>
                    <a:lnTo>
                      <a:pt x="619" y="457"/>
                    </a:lnTo>
                    <a:lnTo>
                      <a:pt x="619" y="447"/>
                    </a:lnTo>
                    <a:lnTo>
                      <a:pt x="609" y="428"/>
                    </a:lnTo>
                    <a:lnTo>
                      <a:pt x="562" y="409"/>
                    </a:lnTo>
                    <a:lnTo>
                      <a:pt x="552" y="400"/>
                    </a:lnTo>
                    <a:lnTo>
                      <a:pt x="514" y="333"/>
                    </a:lnTo>
                    <a:lnTo>
                      <a:pt x="476" y="247"/>
                    </a:lnTo>
                    <a:lnTo>
                      <a:pt x="467" y="219"/>
                    </a:lnTo>
                    <a:lnTo>
                      <a:pt x="457" y="209"/>
                    </a:lnTo>
                    <a:lnTo>
                      <a:pt x="438" y="219"/>
                    </a:lnTo>
                    <a:lnTo>
                      <a:pt x="428" y="190"/>
                    </a:lnTo>
                    <a:lnTo>
                      <a:pt x="410" y="228"/>
                    </a:lnTo>
                    <a:lnTo>
                      <a:pt x="419" y="266"/>
                    </a:lnTo>
                    <a:lnTo>
                      <a:pt x="419" y="314"/>
                    </a:lnTo>
                    <a:lnTo>
                      <a:pt x="390" y="342"/>
                    </a:lnTo>
                    <a:lnTo>
                      <a:pt x="372" y="333"/>
                    </a:lnTo>
                    <a:lnTo>
                      <a:pt x="352" y="333"/>
                    </a:lnTo>
                    <a:lnTo>
                      <a:pt x="333" y="333"/>
                    </a:lnTo>
                    <a:lnTo>
                      <a:pt x="324" y="342"/>
                    </a:lnTo>
                    <a:lnTo>
                      <a:pt x="314" y="371"/>
                    </a:lnTo>
                    <a:lnTo>
                      <a:pt x="305" y="400"/>
                    </a:lnTo>
                    <a:lnTo>
                      <a:pt x="257" y="428"/>
                    </a:lnTo>
                    <a:lnTo>
                      <a:pt x="210" y="409"/>
                    </a:lnTo>
                    <a:lnTo>
                      <a:pt x="171" y="438"/>
                    </a:lnTo>
                    <a:lnTo>
                      <a:pt x="143" y="485"/>
                    </a:lnTo>
                    <a:lnTo>
                      <a:pt x="95" y="495"/>
                    </a:lnTo>
                    <a:lnTo>
                      <a:pt x="114" y="514"/>
                    </a:lnTo>
                    <a:lnTo>
                      <a:pt x="114" y="542"/>
                    </a:lnTo>
                    <a:lnTo>
                      <a:pt x="105" y="571"/>
                    </a:lnTo>
                    <a:lnTo>
                      <a:pt x="95" y="619"/>
                    </a:lnTo>
                    <a:lnTo>
                      <a:pt x="57" y="685"/>
                    </a:lnTo>
                    <a:lnTo>
                      <a:pt x="57" y="695"/>
                    </a:lnTo>
                    <a:lnTo>
                      <a:pt x="57" y="704"/>
                    </a:lnTo>
                    <a:lnTo>
                      <a:pt x="57" y="723"/>
                    </a:lnTo>
                    <a:lnTo>
                      <a:pt x="76" y="742"/>
                    </a:lnTo>
                    <a:lnTo>
                      <a:pt x="76" y="752"/>
                    </a:lnTo>
                    <a:lnTo>
                      <a:pt x="76" y="761"/>
                    </a:lnTo>
                    <a:lnTo>
                      <a:pt x="67" y="799"/>
                    </a:lnTo>
                    <a:lnTo>
                      <a:pt x="57" y="847"/>
                    </a:lnTo>
                    <a:lnTo>
                      <a:pt x="48" y="856"/>
                    </a:lnTo>
                    <a:lnTo>
                      <a:pt x="29" y="875"/>
                    </a:lnTo>
                    <a:lnTo>
                      <a:pt x="29" y="866"/>
                    </a:lnTo>
                    <a:lnTo>
                      <a:pt x="0" y="875"/>
                    </a:lnTo>
                    <a:lnTo>
                      <a:pt x="0" y="895"/>
                    </a:lnTo>
                    <a:lnTo>
                      <a:pt x="19" y="923"/>
                    </a:lnTo>
                    <a:lnTo>
                      <a:pt x="29" y="942"/>
                    </a:lnTo>
                    <a:lnTo>
                      <a:pt x="48" y="961"/>
                    </a:lnTo>
                    <a:lnTo>
                      <a:pt x="48" y="980"/>
                    </a:lnTo>
                    <a:lnTo>
                      <a:pt x="48" y="1009"/>
                    </a:lnTo>
                    <a:lnTo>
                      <a:pt x="57" y="1037"/>
                    </a:lnTo>
                    <a:lnTo>
                      <a:pt x="67" y="1066"/>
                    </a:lnTo>
                    <a:lnTo>
                      <a:pt x="86" y="1104"/>
                    </a:lnTo>
                    <a:lnTo>
                      <a:pt x="114" y="1132"/>
                    </a:lnTo>
                    <a:lnTo>
                      <a:pt x="143" y="1142"/>
                    </a:lnTo>
                    <a:lnTo>
                      <a:pt x="191" y="1142"/>
                    </a:lnTo>
                    <a:lnTo>
                      <a:pt x="219" y="1152"/>
                    </a:lnTo>
                    <a:lnTo>
                      <a:pt x="238" y="1180"/>
                    </a:lnTo>
                    <a:lnTo>
                      <a:pt x="295" y="1275"/>
                    </a:lnTo>
                    <a:lnTo>
                      <a:pt x="333" y="1304"/>
                    </a:lnTo>
                    <a:lnTo>
                      <a:pt x="381" y="1313"/>
                    </a:lnTo>
                    <a:lnTo>
                      <a:pt x="495" y="1294"/>
                    </a:lnTo>
                    <a:lnTo>
                      <a:pt x="609" y="1285"/>
                    </a:lnTo>
                    <a:lnTo>
                      <a:pt x="724" y="1304"/>
                    </a:lnTo>
                    <a:lnTo>
                      <a:pt x="771" y="1323"/>
                    </a:lnTo>
                    <a:lnTo>
                      <a:pt x="809" y="1361"/>
                    </a:lnTo>
                    <a:lnTo>
                      <a:pt x="809" y="1370"/>
                    </a:lnTo>
                    <a:lnTo>
                      <a:pt x="819" y="1408"/>
                    </a:lnTo>
                    <a:lnTo>
                      <a:pt x="828" y="1427"/>
                    </a:lnTo>
                    <a:lnTo>
                      <a:pt x="847" y="1437"/>
                    </a:lnTo>
                    <a:lnTo>
                      <a:pt x="857" y="1427"/>
                    </a:lnTo>
                    <a:lnTo>
                      <a:pt x="876" y="1418"/>
                    </a:lnTo>
                    <a:lnTo>
                      <a:pt x="1047" y="1446"/>
                    </a:lnTo>
                    <a:lnTo>
                      <a:pt x="1057" y="1446"/>
                    </a:lnTo>
                    <a:lnTo>
                      <a:pt x="1076" y="1475"/>
                    </a:lnTo>
                    <a:lnTo>
                      <a:pt x="1076" y="1484"/>
                    </a:lnTo>
                    <a:lnTo>
                      <a:pt x="1095" y="1484"/>
                    </a:lnTo>
                    <a:lnTo>
                      <a:pt x="1104" y="1494"/>
                    </a:lnTo>
                    <a:lnTo>
                      <a:pt x="1123" y="1513"/>
                    </a:lnTo>
                    <a:lnTo>
                      <a:pt x="1152" y="1532"/>
                    </a:lnTo>
                    <a:lnTo>
                      <a:pt x="1161" y="1542"/>
                    </a:lnTo>
                    <a:lnTo>
                      <a:pt x="1199" y="1608"/>
                    </a:lnTo>
                    <a:lnTo>
                      <a:pt x="1209" y="1618"/>
                    </a:lnTo>
                    <a:lnTo>
                      <a:pt x="1228" y="1627"/>
                    </a:lnTo>
                    <a:lnTo>
                      <a:pt x="1237" y="1637"/>
                    </a:lnTo>
                    <a:lnTo>
                      <a:pt x="1266" y="1656"/>
                    </a:lnTo>
                    <a:lnTo>
                      <a:pt x="1323" y="1694"/>
                    </a:lnTo>
                    <a:lnTo>
                      <a:pt x="1399" y="1751"/>
                    </a:lnTo>
                    <a:lnTo>
                      <a:pt x="1437" y="1780"/>
                    </a:lnTo>
                    <a:lnTo>
                      <a:pt x="1494" y="1799"/>
                    </a:lnTo>
                    <a:lnTo>
                      <a:pt x="1552" y="1808"/>
                    </a:lnTo>
                    <a:lnTo>
                      <a:pt x="1599" y="1818"/>
                    </a:lnTo>
                    <a:lnTo>
                      <a:pt x="1647" y="1846"/>
                    </a:lnTo>
                    <a:lnTo>
                      <a:pt x="1761" y="1970"/>
                    </a:lnTo>
                    <a:lnTo>
                      <a:pt x="1808" y="1998"/>
                    </a:lnTo>
                    <a:lnTo>
                      <a:pt x="1856" y="2027"/>
                    </a:lnTo>
                    <a:lnTo>
                      <a:pt x="1923" y="2037"/>
                    </a:lnTo>
                    <a:lnTo>
                      <a:pt x="1970" y="2055"/>
                    </a:lnTo>
                    <a:lnTo>
                      <a:pt x="2056" y="2122"/>
                    </a:lnTo>
                    <a:lnTo>
                      <a:pt x="2123" y="2132"/>
                    </a:lnTo>
                    <a:lnTo>
                      <a:pt x="2132" y="2132"/>
                    </a:lnTo>
                    <a:lnTo>
                      <a:pt x="2161" y="2113"/>
                    </a:lnTo>
                    <a:lnTo>
                      <a:pt x="2170" y="2113"/>
                    </a:lnTo>
                    <a:lnTo>
                      <a:pt x="2332" y="2094"/>
                    </a:lnTo>
                    <a:lnTo>
                      <a:pt x="2379" y="2103"/>
                    </a:lnTo>
                    <a:lnTo>
                      <a:pt x="2494" y="2160"/>
                    </a:lnTo>
                    <a:lnTo>
                      <a:pt x="2598" y="2227"/>
                    </a:lnTo>
                    <a:lnTo>
                      <a:pt x="2722" y="2351"/>
                    </a:lnTo>
                    <a:lnTo>
                      <a:pt x="2760" y="2398"/>
                    </a:lnTo>
                    <a:lnTo>
                      <a:pt x="2874" y="2646"/>
                    </a:lnTo>
                    <a:lnTo>
                      <a:pt x="2893" y="2665"/>
                    </a:lnTo>
                    <a:lnTo>
                      <a:pt x="2998" y="2693"/>
                    </a:lnTo>
                    <a:lnTo>
                      <a:pt x="3017" y="2684"/>
                    </a:lnTo>
                    <a:lnTo>
                      <a:pt x="3046" y="2703"/>
                    </a:lnTo>
                    <a:lnTo>
                      <a:pt x="3131" y="2731"/>
                    </a:lnTo>
                    <a:lnTo>
                      <a:pt x="3150" y="2750"/>
                    </a:lnTo>
                    <a:lnTo>
                      <a:pt x="3169" y="2779"/>
                    </a:lnTo>
                    <a:lnTo>
                      <a:pt x="3245" y="2798"/>
                    </a:lnTo>
                    <a:lnTo>
                      <a:pt x="3274" y="2817"/>
                    </a:lnTo>
                    <a:lnTo>
                      <a:pt x="3293" y="2807"/>
                    </a:lnTo>
                    <a:lnTo>
                      <a:pt x="3293" y="2817"/>
                    </a:lnTo>
                    <a:lnTo>
                      <a:pt x="3303" y="2827"/>
                    </a:lnTo>
                    <a:lnTo>
                      <a:pt x="3388" y="2779"/>
                    </a:lnTo>
                    <a:lnTo>
                      <a:pt x="3445" y="2769"/>
                    </a:lnTo>
                    <a:lnTo>
                      <a:pt x="3493" y="2788"/>
                    </a:lnTo>
                    <a:lnTo>
                      <a:pt x="3550" y="2827"/>
                    </a:lnTo>
                    <a:lnTo>
                      <a:pt x="3579" y="2845"/>
                    </a:lnTo>
                    <a:lnTo>
                      <a:pt x="3597" y="2836"/>
                    </a:lnTo>
                    <a:lnTo>
                      <a:pt x="3607" y="2827"/>
                    </a:lnTo>
                    <a:lnTo>
                      <a:pt x="3617" y="2827"/>
                    </a:lnTo>
                    <a:lnTo>
                      <a:pt x="3636" y="2827"/>
                    </a:lnTo>
                    <a:lnTo>
                      <a:pt x="3655" y="2836"/>
                    </a:lnTo>
                    <a:lnTo>
                      <a:pt x="3664" y="2845"/>
                    </a:lnTo>
                    <a:lnTo>
                      <a:pt x="3683" y="2874"/>
                    </a:lnTo>
                    <a:lnTo>
                      <a:pt x="3712" y="2903"/>
                    </a:lnTo>
                    <a:lnTo>
                      <a:pt x="3740" y="2903"/>
                    </a:lnTo>
                    <a:lnTo>
                      <a:pt x="3769" y="2893"/>
                    </a:lnTo>
                    <a:lnTo>
                      <a:pt x="3798" y="2874"/>
                    </a:lnTo>
                    <a:lnTo>
                      <a:pt x="3798" y="2845"/>
                    </a:lnTo>
                    <a:lnTo>
                      <a:pt x="3769" y="2741"/>
                    </a:lnTo>
                    <a:lnTo>
                      <a:pt x="3740" y="2684"/>
                    </a:lnTo>
                    <a:lnTo>
                      <a:pt x="3740" y="2655"/>
                    </a:lnTo>
                    <a:lnTo>
                      <a:pt x="3759" y="2636"/>
                    </a:lnTo>
                    <a:lnTo>
                      <a:pt x="3759" y="2617"/>
                    </a:lnTo>
                    <a:lnTo>
                      <a:pt x="3826" y="2436"/>
                    </a:lnTo>
                    <a:lnTo>
                      <a:pt x="3854" y="2398"/>
                    </a:lnTo>
                    <a:lnTo>
                      <a:pt x="3883" y="2389"/>
                    </a:lnTo>
                    <a:lnTo>
                      <a:pt x="3902" y="2379"/>
                    </a:lnTo>
                    <a:lnTo>
                      <a:pt x="3921" y="2360"/>
                    </a:lnTo>
                    <a:lnTo>
                      <a:pt x="3950" y="2351"/>
                    </a:lnTo>
                    <a:lnTo>
                      <a:pt x="3978" y="2351"/>
                    </a:lnTo>
                    <a:lnTo>
                      <a:pt x="3978" y="2332"/>
                    </a:lnTo>
                    <a:lnTo>
                      <a:pt x="3978" y="2322"/>
                    </a:lnTo>
                    <a:lnTo>
                      <a:pt x="3988" y="2312"/>
                    </a:lnTo>
                    <a:lnTo>
                      <a:pt x="3978" y="2303"/>
                    </a:lnTo>
                    <a:lnTo>
                      <a:pt x="4035" y="2274"/>
                    </a:lnTo>
                    <a:lnTo>
                      <a:pt x="4045" y="2284"/>
                    </a:lnTo>
                    <a:lnTo>
                      <a:pt x="4064" y="2284"/>
                    </a:lnTo>
                    <a:lnTo>
                      <a:pt x="4073" y="2284"/>
                    </a:lnTo>
                    <a:lnTo>
                      <a:pt x="4064" y="2256"/>
                    </a:lnTo>
                    <a:lnTo>
                      <a:pt x="4054" y="2227"/>
                    </a:lnTo>
                    <a:lnTo>
                      <a:pt x="4045" y="2227"/>
                    </a:lnTo>
                    <a:lnTo>
                      <a:pt x="4016" y="2227"/>
                    </a:lnTo>
                    <a:lnTo>
                      <a:pt x="4007" y="2217"/>
                    </a:lnTo>
                    <a:lnTo>
                      <a:pt x="3997" y="2198"/>
                    </a:lnTo>
                    <a:lnTo>
                      <a:pt x="4007" y="2179"/>
                    </a:lnTo>
                    <a:lnTo>
                      <a:pt x="4026" y="2189"/>
                    </a:lnTo>
                    <a:lnTo>
                      <a:pt x="4035" y="2151"/>
                    </a:lnTo>
                    <a:lnTo>
                      <a:pt x="4035" y="2122"/>
                    </a:lnTo>
                    <a:lnTo>
                      <a:pt x="4007" y="2113"/>
                    </a:lnTo>
                    <a:lnTo>
                      <a:pt x="3978" y="2113"/>
                    </a:lnTo>
                    <a:lnTo>
                      <a:pt x="3950" y="2094"/>
                    </a:lnTo>
                    <a:lnTo>
                      <a:pt x="3931" y="2065"/>
                    </a:lnTo>
                    <a:lnTo>
                      <a:pt x="3931" y="2037"/>
                    </a:lnTo>
                    <a:lnTo>
                      <a:pt x="3950" y="2037"/>
                    </a:lnTo>
                    <a:lnTo>
                      <a:pt x="3950" y="2027"/>
                    </a:lnTo>
                    <a:lnTo>
                      <a:pt x="3931" y="2008"/>
                    </a:lnTo>
                    <a:lnTo>
                      <a:pt x="3912" y="2027"/>
                    </a:lnTo>
                    <a:lnTo>
                      <a:pt x="3883" y="1989"/>
                    </a:lnTo>
                    <a:lnTo>
                      <a:pt x="3864" y="1941"/>
                    </a:lnTo>
                    <a:lnTo>
                      <a:pt x="3883" y="1903"/>
                    </a:lnTo>
                    <a:lnTo>
                      <a:pt x="3874" y="1884"/>
                    </a:lnTo>
                    <a:lnTo>
                      <a:pt x="3893" y="1875"/>
                    </a:lnTo>
                    <a:lnTo>
                      <a:pt x="3912" y="1875"/>
                    </a:lnTo>
                    <a:lnTo>
                      <a:pt x="3921" y="1884"/>
                    </a:lnTo>
                    <a:lnTo>
                      <a:pt x="3912" y="1913"/>
                    </a:lnTo>
                    <a:lnTo>
                      <a:pt x="3931" y="1894"/>
                    </a:lnTo>
                    <a:lnTo>
                      <a:pt x="3940" y="1875"/>
                    </a:lnTo>
                    <a:lnTo>
                      <a:pt x="3950" y="1865"/>
                    </a:lnTo>
                    <a:lnTo>
                      <a:pt x="3969" y="1894"/>
                    </a:lnTo>
                    <a:lnTo>
                      <a:pt x="3959" y="1846"/>
                    </a:lnTo>
                    <a:lnTo>
                      <a:pt x="3940" y="1818"/>
                    </a:lnTo>
                    <a:lnTo>
                      <a:pt x="3912" y="1799"/>
                    </a:lnTo>
                    <a:lnTo>
                      <a:pt x="3854" y="1789"/>
                    </a:lnTo>
                    <a:lnTo>
                      <a:pt x="3759" y="1732"/>
                    </a:lnTo>
                    <a:lnTo>
                      <a:pt x="3750" y="1723"/>
                    </a:lnTo>
                    <a:lnTo>
                      <a:pt x="3740" y="1694"/>
                    </a:lnTo>
                    <a:lnTo>
                      <a:pt x="3731" y="1665"/>
                    </a:lnTo>
                    <a:lnTo>
                      <a:pt x="3731" y="1494"/>
                    </a:lnTo>
                    <a:lnTo>
                      <a:pt x="3731" y="1466"/>
                    </a:lnTo>
                    <a:lnTo>
                      <a:pt x="3740" y="1427"/>
                    </a:lnTo>
                    <a:lnTo>
                      <a:pt x="3769" y="1380"/>
                    </a:lnTo>
                    <a:lnTo>
                      <a:pt x="3836" y="1304"/>
                    </a:lnTo>
                    <a:lnTo>
                      <a:pt x="3854" y="1237"/>
                    </a:lnTo>
                    <a:lnTo>
                      <a:pt x="3864" y="1199"/>
                    </a:lnTo>
                    <a:lnTo>
                      <a:pt x="3883" y="1152"/>
                    </a:lnTo>
                    <a:lnTo>
                      <a:pt x="3883" y="1114"/>
                    </a:lnTo>
                    <a:lnTo>
                      <a:pt x="3893" y="1094"/>
                    </a:lnTo>
                    <a:lnTo>
                      <a:pt x="3912" y="1075"/>
                    </a:lnTo>
                    <a:lnTo>
                      <a:pt x="3912" y="1056"/>
                    </a:lnTo>
                    <a:lnTo>
                      <a:pt x="3912" y="1037"/>
                    </a:lnTo>
                    <a:lnTo>
                      <a:pt x="3902" y="999"/>
                    </a:lnTo>
                    <a:lnTo>
                      <a:pt x="3893" y="980"/>
                    </a:lnTo>
                    <a:lnTo>
                      <a:pt x="3902" y="961"/>
                    </a:lnTo>
                    <a:lnTo>
                      <a:pt x="3940" y="904"/>
                    </a:lnTo>
                    <a:lnTo>
                      <a:pt x="3978" y="866"/>
                    </a:lnTo>
                    <a:lnTo>
                      <a:pt x="4007" y="837"/>
                    </a:lnTo>
                    <a:lnTo>
                      <a:pt x="4026" y="780"/>
                    </a:lnTo>
                    <a:lnTo>
                      <a:pt x="4159" y="580"/>
                    </a:lnTo>
                    <a:lnTo>
                      <a:pt x="4311" y="390"/>
                    </a:lnTo>
                    <a:lnTo>
                      <a:pt x="4340" y="295"/>
                    </a:lnTo>
                    <a:lnTo>
                      <a:pt x="4416" y="181"/>
                    </a:lnTo>
                    <a:lnTo>
                      <a:pt x="4387" y="181"/>
                    </a:lnTo>
                    <a:lnTo>
                      <a:pt x="4397" y="152"/>
                    </a:lnTo>
                    <a:lnTo>
                      <a:pt x="4407" y="133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21" name="Freeform 22">
                <a:extLst>
                  <a:ext uri="{FF2B5EF4-FFF2-40B4-BE49-F238E27FC236}">
                    <a16:creationId xmlns:a16="http://schemas.microsoft.com/office/drawing/2014/main" id="{C3ECA7AC-21A1-8E45-9A4E-1C2FDD823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3763" y="7989888"/>
                <a:ext cx="17462" cy="14287"/>
              </a:xfrm>
              <a:custGeom>
                <a:avLst/>
                <a:gdLst>
                  <a:gd name="T0" fmla="*/ 10335 w 49"/>
                  <a:gd name="T1" fmla="*/ 0 h 39"/>
                  <a:gd name="T2" fmla="*/ 6771 w 49"/>
                  <a:gd name="T3" fmla="*/ 0 h 39"/>
                  <a:gd name="T4" fmla="*/ 3564 w 49"/>
                  <a:gd name="T5" fmla="*/ 0 h 39"/>
                  <a:gd name="T6" fmla="*/ 0 w 49"/>
                  <a:gd name="T7" fmla="*/ 3663 h 39"/>
                  <a:gd name="T8" fmla="*/ 0 w 49"/>
                  <a:gd name="T9" fmla="*/ 7327 h 39"/>
                  <a:gd name="T10" fmla="*/ 3564 w 49"/>
                  <a:gd name="T11" fmla="*/ 10624 h 39"/>
                  <a:gd name="T12" fmla="*/ 6771 w 49"/>
                  <a:gd name="T13" fmla="*/ 13921 h 39"/>
                  <a:gd name="T14" fmla="*/ 13542 w 49"/>
                  <a:gd name="T15" fmla="*/ 13921 h 39"/>
                  <a:gd name="T16" fmla="*/ 17106 w 49"/>
                  <a:gd name="T17" fmla="*/ 10624 h 39"/>
                  <a:gd name="T18" fmla="*/ 13542 w 49"/>
                  <a:gd name="T19" fmla="*/ 3663 h 39"/>
                  <a:gd name="T20" fmla="*/ 10335 w 49"/>
                  <a:gd name="T21" fmla="*/ 0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39">
                    <a:moveTo>
                      <a:pt x="29" y="0"/>
                    </a:moveTo>
                    <a:lnTo>
                      <a:pt x="19" y="0"/>
                    </a:lnTo>
                    <a:lnTo>
                      <a:pt x="10" y="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10" y="29"/>
                    </a:lnTo>
                    <a:lnTo>
                      <a:pt x="19" y="38"/>
                    </a:lnTo>
                    <a:lnTo>
                      <a:pt x="38" y="38"/>
                    </a:lnTo>
                    <a:lnTo>
                      <a:pt x="48" y="29"/>
                    </a:lnTo>
                    <a:lnTo>
                      <a:pt x="38" y="10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22" name="Freeform 23">
                <a:extLst>
                  <a:ext uri="{FF2B5EF4-FFF2-40B4-BE49-F238E27FC236}">
                    <a16:creationId xmlns:a16="http://schemas.microsoft.com/office/drawing/2014/main" id="{14B2D09A-4412-264D-B094-862A16820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9338" y="6188075"/>
                <a:ext cx="23812" cy="17463"/>
              </a:xfrm>
              <a:custGeom>
                <a:avLst/>
                <a:gdLst>
                  <a:gd name="T0" fmla="*/ 6753 w 67"/>
                  <a:gd name="T1" fmla="*/ 17099 h 48"/>
                  <a:gd name="T2" fmla="*/ 13505 w 67"/>
                  <a:gd name="T3" fmla="*/ 13825 h 48"/>
                  <a:gd name="T4" fmla="*/ 23457 w 67"/>
                  <a:gd name="T5" fmla="*/ 6912 h 48"/>
                  <a:gd name="T6" fmla="*/ 23457 w 67"/>
                  <a:gd name="T7" fmla="*/ 3274 h 48"/>
                  <a:gd name="T8" fmla="*/ 16704 w 67"/>
                  <a:gd name="T9" fmla="*/ 0 h 48"/>
                  <a:gd name="T10" fmla="*/ 9951 w 67"/>
                  <a:gd name="T11" fmla="*/ 0 h 48"/>
                  <a:gd name="T12" fmla="*/ 3199 w 67"/>
                  <a:gd name="T13" fmla="*/ 3274 h 48"/>
                  <a:gd name="T14" fmla="*/ 0 w 67"/>
                  <a:gd name="T15" fmla="*/ 10187 h 48"/>
                  <a:gd name="T16" fmla="*/ 0 w 67"/>
                  <a:gd name="T17" fmla="*/ 13825 h 48"/>
                  <a:gd name="T18" fmla="*/ 6753 w 67"/>
                  <a:gd name="T19" fmla="*/ 17099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48">
                    <a:moveTo>
                      <a:pt x="19" y="47"/>
                    </a:moveTo>
                    <a:lnTo>
                      <a:pt x="38" y="38"/>
                    </a:lnTo>
                    <a:lnTo>
                      <a:pt x="66" y="19"/>
                    </a:lnTo>
                    <a:lnTo>
                      <a:pt x="66" y="9"/>
                    </a:lnTo>
                    <a:lnTo>
                      <a:pt x="47" y="0"/>
                    </a:lnTo>
                    <a:lnTo>
                      <a:pt x="28" y="0"/>
                    </a:lnTo>
                    <a:lnTo>
                      <a:pt x="9" y="9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19" y="47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23" name="Freeform 24">
                <a:extLst>
                  <a:ext uri="{FF2B5EF4-FFF2-40B4-BE49-F238E27FC236}">
                    <a16:creationId xmlns:a16="http://schemas.microsoft.com/office/drawing/2014/main" id="{658B056C-4DA9-F740-BC33-34C11C3FE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8813" y="6315075"/>
                <a:ext cx="41275" cy="44450"/>
              </a:xfrm>
              <a:custGeom>
                <a:avLst/>
                <a:gdLst>
                  <a:gd name="T0" fmla="*/ 10319 w 116"/>
                  <a:gd name="T1" fmla="*/ 34054 h 124"/>
                  <a:gd name="T2" fmla="*/ 17079 w 116"/>
                  <a:gd name="T3" fmla="*/ 40865 h 124"/>
                  <a:gd name="T4" fmla="*/ 23840 w 116"/>
                  <a:gd name="T5" fmla="*/ 44092 h 124"/>
                  <a:gd name="T6" fmla="*/ 33803 w 116"/>
                  <a:gd name="T7" fmla="*/ 40865 h 124"/>
                  <a:gd name="T8" fmla="*/ 33803 w 116"/>
                  <a:gd name="T9" fmla="*/ 37281 h 124"/>
                  <a:gd name="T10" fmla="*/ 30600 w 116"/>
                  <a:gd name="T11" fmla="*/ 34054 h 124"/>
                  <a:gd name="T12" fmla="*/ 30600 w 116"/>
                  <a:gd name="T13" fmla="*/ 30470 h 124"/>
                  <a:gd name="T14" fmla="*/ 27042 w 116"/>
                  <a:gd name="T15" fmla="*/ 23659 h 124"/>
                  <a:gd name="T16" fmla="*/ 40919 w 116"/>
                  <a:gd name="T17" fmla="*/ 23659 h 124"/>
                  <a:gd name="T18" fmla="*/ 40919 w 116"/>
                  <a:gd name="T19" fmla="*/ 20433 h 124"/>
                  <a:gd name="T20" fmla="*/ 37361 w 116"/>
                  <a:gd name="T21" fmla="*/ 20433 h 124"/>
                  <a:gd name="T22" fmla="*/ 33803 w 116"/>
                  <a:gd name="T23" fmla="*/ 13622 h 124"/>
                  <a:gd name="T24" fmla="*/ 30600 w 116"/>
                  <a:gd name="T25" fmla="*/ 10037 h 124"/>
                  <a:gd name="T26" fmla="*/ 33803 w 116"/>
                  <a:gd name="T27" fmla="*/ 3226 h 124"/>
                  <a:gd name="T28" fmla="*/ 30600 w 116"/>
                  <a:gd name="T29" fmla="*/ 0 h 124"/>
                  <a:gd name="T30" fmla="*/ 13521 w 116"/>
                  <a:gd name="T31" fmla="*/ 0 h 124"/>
                  <a:gd name="T32" fmla="*/ 6761 w 116"/>
                  <a:gd name="T33" fmla="*/ 3226 h 124"/>
                  <a:gd name="T34" fmla="*/ 0 w 116"/>
                  <a:gd name="T35" fmla="*/ 13622 h 124"/>
                  <a:gd name="T36" fmla="*/ 0 w 116"/>
                  <a:gd name="T37" fmla="*/ 23659 h 124"/>
                  <a:gd name="T38" fmla="*/ 3558 w 116"/>
                  <a:gd name="T39" fmla="*/ 30470 h 124"/>
                  <a:gd name="T40" fmla="*/ 10319 w 116"/>
                  <a:gd name="T41" fmla="*/ 34054 h 1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6" h="124">
                    <a:moveTo>
                      <a:pt x="29" y="95"/>
                    </a:moveTo>
                    <a:lnTo>
                      <a:pt x="48" y="114"/>
                    </a:lnTo>
                    <a:lnTo>
                      <a:pt x="67" y="123"/>
                    </a:lnTo>
                    <a:lnTo>
                      <a:pt x="95" y="114"/>
                    </a:lnTo>
                    <a:lnTo>
                      <a:pt x="95" y="104"/>
                    </a:lnTo>
                    <a:lnTo>
                      <a:pt x="86" y="95"/>
                    </a:lnTo>
                    <a:lnTo>
                      <a:pt x="86" y="85"/>
                    </a:lnTo>
                    <a:lnTo>
                      <a:pt x="76" y="66"/>
                    </a:lnTo>
                    <a:lnTo>
                      <a:pt x="115" y="66"/>
                    </a:lnTo>
                    <a:lnTo>
                      <a:pt x="115" y="57"/>
                    </a:lnTo>
                    <a:lnTo>
                      <a:pt x="105" y="57"/>
                    </a:lnTo>
                    <a:lnTo>
                      <a:pt x="95" y="38"/>
                    </a:lnTo>
                    <a:lnTo>
                      <a:pt x="86" y="28"/>
                    </a:lnTo>
                    <a:lnTo>
                      <a:pt x="95" y="9"/>
                    </a:lnTo>
                    <a:lnTo>
                      <a:pt x="86" y="0"/>
                    </a:lnTo>
                    <a:lnTo>
                      <a:pt x="38" y="0"/>
                    </a:lnTo>
                    <a:lnTo>
                      <a:pt x="19" y="9"/>
                    </a:lnTo>
                    <a:lnTo>
                      <a:pt x="0" y="38"/>
                    </a:lnTo>
                    <a:lnTo>
                      <a:pt x="0" y="66"/>
                    </a:lnTo>
                    <a:lnTo>
                      <a:pt x="10" y="85"/>
                    </a:lnTo>
                    <a:lnTo>
                      <a:pt x="29" y="95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24" name="Freeform 25">
                <a:extLst>
                  <a:ext uri="{FF2B5EF4-FFF2-40B4-BE49-F238E27FC236}">
                    <a16:creationId xmlns:a16="http://schemas.microsoft.com/office/drawing/2014/main" id="{845FB5B8-53AF-9748-98D3-37C5D6414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3638" y="3748088"/>
                <a:ext cx="41275" cy="47625"/>
              </a:xfrm>
              <a:custGeom>
                <a:avLst/>
                <a:gdLst>
                  <a:gd name="T0" fmla="*/ 34159 w 116"/>
                  <a:gd name="T1" fmla="*/ 27011 h 134"/>
                  <a:gd name="T2" fmla="*/ 27042 w 116"/>
                  <a:gd name="T3" fmla="*/ 9951 h 134"/>
                  <a:gd name="T4" fmla="*/ 17079 w 116"/>
                  <a:gd name="T5" fmla="*/ 3199 h 134"/>
                  <a:gd name="T6" fmla="*/ 10319 w 116"/>
                  <a:gd name="T7" fmla="*/ 0 h 134"/>
                  <a:gd name="T8" fmla="*/ 6761 w 116"/>
                  <a:gd name="T9" fmla="*/ 3199 h 134"/>
                  <a:gd name="T10" fmla="*/ 6761 w 116"/>
                  <a:gd name="T11" fmla="*/ 9951 h 134"/>
                  <a:gd name="T12" fmla="*/ 0 w 116"/>
                  <a:gd name="T13" fmla="*/ 16704 h 134"/>
                  <a:gd name="T14" fmla="*/ 6761 w 116"/>
                  <a:gd name="T15" fmla="*/ 23457 h 134"/>
                  <a:gd name="T16" fmla="*/ 23840 w 116"/>
                  <a:gd name="T17" fmla="*/ 43715 h 134"/>
                  <a:gd name="T18" fmla="*/ 30600 w 116"/>
                  <a:gd name="T19" fmla="*/ 47270 h 134"/>
                  <a:gd name="T20" fmla="*/ 40919 w 116"/>
                  <a:gd name="T21" fmla="*/ 40517 h 134"/>
                  <a:gd name="T22" fmla="*/ 34159 w 116"/>
                  <a:gd name="T23" fmla="*/ 33764 h 134"/>
                  <a:gd name="T24" fmla="*/ 34159 w 116"/>
                  <a:gd name="T25" fmla="*/ 27011 h 1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6" h="134">
                    <a:moveTo>
                      <a:pt x="96" y="76"/>
                    </a:moveTo>
                    <a:lnTo>
                      <a:pt x="76" y="28"/>
                    </a:lnTo>
                    <a:lnTo>
                      <a:pt x="48" y="9"/>
                    </a:lnTo>
                    <a:lnTo>
                      <a:pt x="29" y="0"/>
                    </a:lnTo>
                    <a:lnTo>
                      <a:pt x="19" y="9"/>
                    </a:lnTo>
                    <a:lnTo>
                      <a:pt x="19" y="28"/>
                    </a:lnTo>
                    <a:lnTo>
                      <a:pt x="0" y="47"/>
                    </a:lnTo>
                    <a:lnTo>
                      <a:pt x="19" y="66"/>
                    </a:lnTo>
                    <a:lnTo>
                      <a:pt x="67" y="123"/>
                    </a:lnTo>
                    <a:lnTo>
                      <a:pt x="86" y="133"/>
                    </a:lnTo>
                    <a:lnTo>
                      <a:pt x="115" y="114"/>
                    </a:lnTo>
                    <a:lnTo>
                      <a:pt x="96" y="95"/>
                    </a:lnTo>
                    <a:lnTo>
                      <a:pt x="96" y="76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25" name="Freeform 26">
                <a:extLst>
                  <a:ext uri="{FF2B5EF4-FFF2-40B4-BE49-F238E27FC236}">
                    <a16:creationId xmlns:a16="http://schemas.microsoft.com/office/drawing/2014/main" id="{E3F03150-596E-6247-B207-5DF798D02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2625" y="6369050"/>
                <a:ext cx="31750" cy="44450"/>
              </a:xfrm>
              <a:custGeom>
                <a:avLst/>
                <a:gdLst>
                  <a:gd name="T0" fmla="*/ 10218 w 87"/>
                  <a:gd name="T1" fmla="*/ 0 h 125"/>
                  <a:gd name="T2" fmla="*/ 6934 w 87"/>
                  <a:gd name="T3" fmla="*/ 0 h 125"/>
                  <a:gd name="T4" fmla="*/ 0 w 87"/>
                  <a:gd name="T5" fmla="*/ 13513 h 125"/>
                  <a:gd name="T6" fmla="*/ 0 w 87"/>
                  <a:gd name="T7" fmla="*/ 23825 h 125"/>
                  <a:gd name="T8" fmla="*/ 10218 w 87"/>
                  <a:gd name="T9" fmla="*/ 33782 h 125"/>
                  <a:gd name="T10" fmla="*/ 20802 w 87"/>
                  <a:gd name="T11" fmla="*/ 44094 h 125"/>
                  <a:gd name="T12" fmla="*/ 27736 w 87"/>
                  <a:gd name="T13" fmla="*/ 40538 h 125"/>
                  <a:gd name="T14" fmla="*/ 31385 w 87"/>
                  <a:gd name="T15" fmla="*/ 37338 h 125"/>
                  <a:gd name="T16" fmla="*/ 27736 w 87"/>
                  <a:gd name="T17" fmla="*/ 27026 h 125"/>
                  <a:gd name="T18" fmla="*/ 24086 w 87"/>
                  <a:gd name="T19" fmla="*/ 20269 h 125"/>
                  <a:gd name="T20" fmla="*/ 17517 w 87"/>
                  <a:gd name="T21" fmla="*/ 13513 h 125"/>
                  <a:gd name="T22" fmla="*/ 10218 w 87"/>
                  <a:gd name="T23" fmla="*/ 10312 h 125"/>
                  <a:gd name="T24" fmla="*/ 10218 w 87"/>
                  <a:gd name="T25" fmla="*/ 0 h 1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125">
                    <a:moveTo>
                      <a:pt x="28" y="0"/>
                    </a:moveTo>
                    <a:lnTo>
                      <a:pt x="19" y="0"/>
                    </a:lnTo>
                    <a:lnTo>
                      <a:pt x="0" y="38"/>
                    </a:lnTo>
                    <a:lnTo>
                      <a:pt x="0" y="67"/>
                    </a:lnTo>
                    <a:lnTo>
                      <a:pt x="28" y="95"/>
                    </a:lnTo>
                    <a:lnTo>
                      <a:pt x="57" y="124"/>
                    </a:lnTo>
                    <a:lnTo>
                      <a:pt x="76" y="114"/>
                    </a:lnTo>
                    <a:lnTo>
                      <a:pt x="86" y="105"/>
                    </a:lnTo>
                    <a:lnTo>
                      <a:pt x="76" y="76"/>
                    </a:lnTo>
                    <a:lnTo>
                      <a:pt x="66" y="57"/>
                    </a:lnTo>
                    <a:lnTo>
                      <a:pt x="48" y="38"/>
                    </a:lnTo>
                    <a:lnTo>
                      <a:pt x="28" y="29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26" name="Freeform 27">
                <a:extLst>
                  <a:ext uri="{FF2B5EF4-FFF2-40B4-BE49-F238E27FC236}">
                    <a16:creationId xmlns:a16="http://schemas.microsoft.com/office/drawing/2014/main" id="{DA6DD7DD-8F3F-2544-A369-97987F9CE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9475" y="3776663"/>
                <a:ext cx="11113" cy="17462"/>
              </a:xfrm>
              <a:custGeom>
                <a:avLst/>
                <a:gdLst>
                  <a:gd name="T0" fmla="*/ 0 w 29"/>
                  <a:gd name="T1" fmla="*/ 3274 h 48"/>
                  <a:gd name="T2" fmla="*/ 0 w 29"/>
                  <a:gd name="T3" fmla="*/ 17098 h 48"/>
                  <a:gd name="T4" fmla="*/ 7281 w 29"/>
                  <a:gd name="T5" fmla="*/ 17098 h 48"/>
                  <a:gd name="T6" fmla="*/ 10730 w 29"/>
                  <a:gd name="T7" fmla="*/ 6912 h 48"/>
                  <a:gd name="T8" fmla="*/ 3449 w 29"/>
                  <a:gd name="T9" fmla="*/ 0 h 48"/>
                  <a:gd name="T10" fmla="*/ 0 w 29"/>
                  <a:gd name="T11" fmla="*/ 3274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8">
                    <a:moveTo>
                      <a:pt x="0" y="9"/>
                    </a:moveTo>
                    <a:lnTo>
                      <a:pt x="0" y="47"/>
                    </a:lnTo>
                    <a:lnTo>
                      <a:pt x="19" y="47"/>
                    </a:lnTo>
                    <a:lnTo>
                      <a:pt x="28" y="19"/>
                    </a:lnTo>
                    <a:lnTo>
                      <a:pt x="9" y="0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27" name="Freeform 28">
                <a:extLst>
                  <a:ext uri="{FF2B5EF4-FFF2-40B4-BE49-F238E27FC236}">
                    <a16:creationId xmlns:a16="http://schemas.microsoft.com/office/drawing/2014/main" id="{452FD3A2-059A-5849-BFA8-5B051396C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2300" y="3279775"/>
                <a:ext cx="34925" cy="47625"/>
              </a:xfrm>
              <a:custGeom>
                <a:avLst/>
                <a:gdLst>
                  <a:gd name="T0" fmla="*/ 27649 w 96"/>
                  <a:gd name="T1" fmla="*/ 9951 h 134"/>
                  <a:gd name="T2" fmla="*/ 27649 w 96"/>
                  <a:gd name="T3" fmla="*/ 6753 h 134"/>
                  <a:gd name="T4" fmla="*/ 27649 w 96"/>
                  <a:gd name="T5" fmla="*/ 6753 h 134"/>
                  <a:gd name="T6" fmla="*/ 20737 w 96"/>
                  <a:gd name="T7" fmla="*/ 0 h 134"/>
                  <a:gd name="T8" fmla="*/ 10186 w 96"/>
                  <a:gd name="T9" fmla="*/ 6753 h 134"/>
                  <a:gd name="T10" fmla="*/ 0 w 96"/>
                  <a:gd name="T11" fmla="*/ 30210 h 134"/>
                  <a:gd name="T12" fmla="*/ 6912 w 96"/>
                  <a:gd name="T13" fmla="*/ 47270 h 134"/>
                  <a:gd name="T14" fmla="*/ 17099 w 96"/>
                  <a:gd name="T15" fmla="*/ 44071 h 134"/>
                  <a:gd name="T16" fmla="*/ 27649 w 96"/>
                  <a:gd name="T17" fmla="*/ 33764 h 134"/>
                  <a:gd name="T18" fmla="*/ 34561 w 96"/>
                  <a:gd name="T19" fmla="*/ 20258 h 134"/>
                  <a:gd name="T20" fmla="*/ 30923 w 96"/>
                  <a:gd name="T21" fmla="*/ 9951 h 134"/>
                  <a:gd name="T22" fmla="*/ 27649 w 96"/>
                  <a:gd name="T23" fmla="*/ 9951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134">
                    <a:moveTo>
                      <a:pt x="76" y="28"/>
                    </a:moveTo>
                    <a:lnTo>
                      <a:pt x="76" y="19"/>
                    </a:lnTo>
                    <a:lnTo>
                      <a:pt x="57" y="0"/>
                    </a:lnTo>
                    <a:lnTo>
                      <a:pt x="28" y="19"/>
                    </a:lnTo>
                    <a:lnTo>
                      <a:pt x="0" y="85"/>
                    </a:lnTo>
                    <a:lnTo>
                      <a:pt x="19" y="133"/>
                    </a:lnTo>
                    <a:lnTo>
                      <a:pt x="47" y="124"/>
                    </a:lnTo>
                    <a:lnTo>
                      <a:pt x="76" y="95"/>
                    </a:lnTo>
                    <a:lnTo>
                      <a:pt x="95" y="57"/>
                    </a:lnTo>
                    <a:lnTo>
                      <a:pt x="85" y="28"/>
                    </a:lnTo>
                    <a:lnTo>
                      <a:pt x="76" y="28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28" name="Freeform 29">
                <a:extLst>
                  <a:ext uri="{FF2B5EF4-FFF2-40B4-BE49-F238E27FC236}">
                    <a16:creationId xmlns:a16="http://schemas.microsoft.com/office/drawing/2014/main" id="{793A6B74-91C5-804E-8DC3-20E3CABB1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1050" y="3419475"/>
                <a:ext cx="171450" cy="112713"/>
              </a:xfrm>
              <a:custGeom>
                <a:avLst/>
                <a:gdLst>
                  <a:gd name="T0" fmla="*/ 161026 w 477"/>
                  <a:gd name="T1" fmla="*/ 0 h 315"/>
                  <a:gd name="T2" fmla="*/ 150603 w 477"/>
                  <a:gd name="T3" fmla="*/ 3220 h 315"/>
                  <a:gd name="T4" fmla="*/ 140539 w 477"/>
                  <a:gd name="T5" fmla="*/ 27194 h 315"/>
                  <a:gd name="T6" fmla="*/ 133709 w 477"/>
                  <a:gd name="T7" fmla="*/ 33993 h 315"/>
                  <a:gd name="T8" fmla="*/ 126880 w 477"/>
                  <a:gd name="T9" fmla="*/ 44370 h 315"/>
                  <a:gd name="T10" fmla="*/ 116457 w 477"/>
                  <a:gd name="T11" fmla="*/ 44370 h 315"/>
                  <a:gd name="T12" fmla="*/ 113222 w 477"/>
                  <a:gd name="T13" fmla="*/ 30772 h 315"/>
                  <a:gd name="T14" fmla="*/ 85905 w 477"/>
                  <a:gd name="T15" fmla="*/ 30772 h 315"/>
                  <a:gd name="T16" fmla="*/ 85905 w 477"/>
                  <a:gd name="T17" fmla="*/ 37571 h 315"/>
                  <a:gd name="T18" fmla="*/ 82310 w 477"/>
                  <a:gd name="T19" fmla="*/ 40791 h 315"/>
                  <a:gd name="T20" fmla="*/ 82310 w 477"/>
                  <a:gd name="T21" fmla="*/ 40791 h 315"/>
                  <a:gd name="T22" fmla="*/ 72246 w 477"/>
                  <a:gd name="T23" fmla="*/ 47590 h 315"/>
                  <a:gd name="T24" fmla="*/ 54993 w 477"/>
                  <a:gd name="T25" fmla="*/ 44370 h 315"/>
                  <a:gd name="T26" fmla="*/ 41335 w 477"/>
                  <a:gd name="T27" fmla="*/ 37571 h 315"/>
                  <a:gd name="T28" fmla="*/ 17253 w 477"/>
                  <a:gd name="T29" fmla="*/ 40791 h 315"/>
                  <a:gd name="T30" fmla="*/ 0 w 477"/>
                  <a:gd name="T31" fmla="*/ 61187 h 315"/>
                  <a:gd name="T32" fmla="*/ 14018 w 477"/>
                  <a:gd name="T33" fmla="*/ 88381 h 315"/>
                  <a:gd name="T34" fmla="*/ 65058 w 477"/>
                  <a:gd name="T35" fmla="*/ 91959 h 315"/>
                  <a:gd name="T36" fmla="*/ 72246 w 477"/>
                  <a:gd name="T37" fmla="*/ 88381 h 315"/>
                  <a:gd name="T38" fmla="*/ 82310 w 477"/>
                  <a:gd name="T39" fmla="*/ 85161 h 315"/>
                  <a:gd name="T40" fmla="*/ 106392 w 477"/>
                  <a:gd name="T41" fmla="*/ 88381 h 315"/>
                  <a:gd name="T42" fmla="*/ 120051 w 477"/>
                  <a:gd name="T43" fmla="*/ 71564 h 315"/>
                  <a:gd name="T44" fmla="*/ 133709 w 477"/>
                  <a:gd name="T45" fmla="*/ 81583 h 315"/>
                  <a:gd name="T46" fmla="*/ 140539 w 477"/>
                  <a:gd name="T47" fmla="*/ 98758 h 315"/>
                  <a:gd name="T48" fmla="*/ 147368 w 477"/>
                  <a:gd name="T49" fmla="*/ 105557 h 315"/>
                  <a:gd name="T50" fmla="*/ 157432 w 477"/>
                  <a:gd name="T51" fmla="*/ 105557 h 315"/>
                  <a:gd name="T52" fmla="*/ 167856 w 477"/>
                  <a:gd name="T53" fmla="*/ 101978 h 315"/>
                  <a:gd name="T54" fmla="*/ 154197 w 477"/>
                  <a:gd name="T55" fmla="*/ 78362 h 315"/>
                  <a:gd name="T56" fmla="*/ 154197 w 477"/>
                  <a:gd name="T57" fmla="*/ 71564 h 315"/>
                  <a:gd name="T58" fmla="*/ 167856 w 477"/>
                  <a:gd name="T59" fmla="*/ 57967 h 315"/>
                  <a:gd name="T60" fmla="*/ 167856 w 477"/>
                  <a:gd name="T61" fmla="*/ 37571 h 315"/>
                  <a:gd name="T62" fmla="*/ 167856 w 477"/>
                  <a:gd name="T63" fmla="*/ 23974 h 315"/>
                  <a:gd name="T64" fmla="*/ 171091 w 477"/>
                  <a:gd name="T65" fmla="*/ 10377 h 3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77" h="315">
                    <a:moveTo>
                      <a:pt x="467" y="9"/>
                    </a:moveTo>
                    <a:lnTo>
                      <a:pt x="448" y="0"/>
                    </a:lnTo>
                    <a:lnTo>
                      <a:pt x="438" y="0"/>
                    </a:lnTo>
                    <a:lnTo>
                      <a:pt x="419" y="9"/>
                    </a:lnTo>
                    <a:lnTo>
                      <a:pt x="410" y="29"/>
                    </a:lnTo>
                    <a:lnTo>
                      <a:pt x="391" y="76"/>
                    </a:lnTo>
                    <a:lnTo>
                      <a:pt x="381" y="86"/>
                    </a:lnTo>
                    <a:lnTo>
                      <a:pt x="372" y="95"/>
                    </a:lnTo>
                    <a:lnTo>
                      <a:pt x="362" y="105"/>
                    </a:lnTo>
                    <a:lnTo>
                      <a:pt x="353" y="124"/>
                    </a:lnTo>
                    <a:lnTo>
                      <a:pt x="343" y="124"/>
                    </a:lnTo>
                    <a:lnTo>
                      <a:pt x="324" y="124"/>
                    </a:lnTo>
                    <a:lnTo>
                      <a:pt x="315" y="114"/>
                    </a:lnTo>
                    <a:lnTo>
                      <a:pt x="315" y="86"/>
                    </a:lnTo>
                    <a:lnTo>
                      <a:pt x="267" y="86"/>
                    </a:lnTo>
                    <a:lnTo>
                      <a:pt x="239" y="86"/>
                    </a:lnTo>
                    <a:lnTo>
                      <a:pt x="239" y="105"/>
                    </a:lnTo>
                    <a:lnTo>
                      <a:pt x="219" y="114"/>
                    </a:lnTo>
                    <a:lnTo>
                      <a:pt x="229" y="114"/>
                    </a:lnTo>
                    <a:lnTo>
                      <a:pt x="229" y="124"/>
                    </a:lnTo>
                    <a:lnTo>
                      <a:pt x="201" y="133"/>
                    </a:lnTo>
                    <a:lnTo>
                      <a:pt x="172" y="124"/>
                    </a:lnTo>
                    <a:lnTo>
                      <a:pt x="153" y="124"/>
                    </a:lnTo>
                    <a:lnTo>
                      <a:pt x="124" y="105"/>
                    </a:lnTo>
                    <a:lnTo>
                      <a:pt x="115" y="105"/>
                    </a:lnTo>
                    <a:lnTo>
                      <a:pt x="86" y="105"/>
                    </a:lnTo>
                    <a:lnTo>
                      <a:pt x="48" y="114"/>
                    </a:lnTo>
                    <a:lnTo>
                      <a:pt x="20" y="133"/>
                    </a:lnTo>
                    <a:lnTo>
                      <a:pt x="0" y="171"/>
                    </a:lnTo>
                    <a:lnTo>
                      <a:pt x="10" y="219"/>
                    </a:lnTo>
                    <a:lnTo>
                      <a:pt x="39" y="247"/>
                    </a:lnTo>
                    <a:lnTo>
                      <a:pt x="67" y="257"/>
                    </a:lnTo>
                    <a:lnTo>
                      <a:pt x="181" y="257"/>
                    </a:lnTo>
                    <a:lnTo>
                      <a:pt x="191" y="257"/>
                    </a:lnTo>
                    <a:lnTo>
                      <a:pt x="201" y="247"/>
                    </a:lnTo>
                    <a:lnTo>
                      <a:pt x="201" y="219"/>
                    </a:lnTo>
                    <a:lnTo>
                      <a:pt x="229" y="238"/>
                    </a:lnTo>
                    <a:lnTo>
                      <a:pt x="286" y="209"/>
                    </a:lnTo>
                    <a:lnTo>
                      <a:pt x="296" y="247"/>
                    </a:lnTo>
                    <a:lnTo>
                      <a:pt x="315" y="200"/>
                    </a:lnTo>
                    <a:lnTo>
                      <a:pt x="334" y="200"/>
                    </a:lnTo>
                    <a:lnTo>
                      <a:pt x="353" y="219"/>
                    </a:lnTo>
                    <a:lnTo>
                      <a:pt x="372" y="228"/>
                    </a:lnTo>
                    <a:lnTo>
                      <a:pt x="372" y="238"/>
                    </a:lnTo>
                    <a:lnTo>
                      <a:pt x="391" y="276"/>
                    </a:lnTo>
                    <a:lnTo>
                      <a:pt x="391" y="285"/>
                    </a:lnTo>
                    <a:lnTo>
                      <a:pt x="410" y="295"/>
                    </a:lnTo>
                    <a:lnTo>
                      <a:pt x="429" y="295"/>
                    </a:lnTo>
                    <a:lnTo>
                      <a:pt x="438" y="295"/>
                    </a:lnTo>
                    <a:lnTo>
                      <a:pt x="438" y="314"/>
                    </a:lnTo>
                    <a:lnTo>
                      <a:pt x="467" y="285"/>
                    </a:lnTo>
                    <a:lnTo>
                      <a:pt x="457" y="247"/>
                    </a:lnTo>
                    <a:lnTo>
                      <a:pt x="429" y="219"/>
                    </a:lnTo>
                    <a:lnTo>
                      <a:pt x="400" y="209"/>
                    </a:lnTo>
                    <a:lnTo>
                      <a:pt x="429" y="200"/>
                    </a:lnTo>
                    <a:lnTo>
                      <a:pt x="448" y="181"/>
                    </a:lnTo>
                    <a:lnTo>
                      <a:pt x="467" y="162"/>
                    </a:lnTo>
                    <a:lnTo>
                      <a:pt x="476" y="124"/>
                    </a:lnTo>
                    <a:lnTo>
                      <a:pt x="467" y="105"/>
                    </a:lnTo>
                    <a:lnTo>
                      <a:pt x="467" y="86"/>
                    </a:lnTo>
                    <a:lnTo>
                      <a:pt x="467" y="67"/>
                    </a:lnTo>
                    <a:lnTo>
                      <a:pt x="476" y="48"/>
                    </a:lnTo>
                    <a:lnTo>
                      <a:pt x="476" y="29"/>
                    </a:lnTo>
                    <a:lnTo>
                      <a:pt x="467" y="9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29" name="Freeform 30">
                <a:extLst>
                  <a:ext uri="{FF2B5EF4-FFF2-40B4-BE49-F238E27FC236}">
                    <a16:creationId xmlns:a16="http://schemas.microsoft.com/office/drawing/2014/main" id="{606E35AF-75E7-9B4B-8B64-5973B6DC7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7238" y="3594100"/>
                <a:ext cx="23812" cy="31750"/>
              </a:xfrm>
              <a:custGeom>
                <a:avLst/>
                <a:gdLst>
                  <a:gd name="T0" fmla="*/ 20258 w 67"/>
                  <a:gd name="T1" fmla="*/ 14233 h 87"/>
                  <a:gd name="T2" fmla="*/ 17059 w 67"/>
                  <a:gd name="T3" fmla="*/ 10583 h 87"/>
                  <a:gd name="T4" fmla="*/ 17059 w 67"/>
                  <a:gd name="T5" fmla="*/ 0 h 87"/>
                  <a:gd name="T6" fmla="*/ 13505 w 67"/>
                  <a:gd name="T7" fmla="*/ 3649 h 87"/>
                  <a:gd name="T8" fmla="*/ 9951 w 67"/>
                  <a:gd name="T9" fmla="*/ 10583 h 87"/>
                  <a:gd name="T10" fmla="*/ 6753 w 67"/>
                  <a:gd name="T11" fmla="*/ 17517 h 87"/>
                  <a:gd name="T12" fmla="*/ 0 w 67"/>
                  <a:gd name="T13" fmla="*/ 20802 h 87"/>
                  <a:gd name="T14" fmla="*/ 0 w 67"/>
                  <a:gd name="T15" fmla="*/ 24451 h 87"/>
                  <a:gd name="T16" fmla="*/ 3199 w 67"/>
                  <a:gd name="T17" fmla="*/ 28101 h 87"/>
                  <a:gd name="T18" fmla="*/ 9951 w 67"/>
                  <a:gd name="T19" fmla="*/ 31385 h 87"/>
                  <a:gd name="T20" fmla="*/ 17059 w 67"/>
                  <a:gd name="T21" fmla="*/ 31385 h 87"/>
                  <a:gd name="T22" fmla="*/ 20258 w 67"/>
                  <a:gd name="T23" fmla="*/ 28101 h 87"/>
                  <a:gd name="T24" fmla="*/ 23457 w 67"/>
                  <a:gd name="T25" fmla="*/ 24451 h 87"/>
                  <a:gd name="T26" fmla="*/ 23457 w 67"/>
                  <a:gd name="T27" fmla="*/ 20802 h 87"/>
                  <a:gd name="T28" fmla="*/ 20258 w 67"/>
                  <a:gd name="T29" fmla="*/ 17517 h 87"/>
                  <a:gd name="T30" fmla="*/ 20258 w 67"/>
                  <a:gd name="T31" fmla="*/ 14233 h 8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7" h="87">
                    <a:moveTo>
                      <a:pt x="57" y="39"/>
                    </a:moveTo>
                    <a:lnTo>
                      <a:pt x="48" y="29"/>
                    </a:lnTo>
                    <a:lnTo>
                      <a:pt x="48" y="0"/>
                    </a:lnTo>
                    <a:lnTo>
                      <a:pt x="38" y="10"/>
                    </a:lnTo>
                    <a:lnTo>
                      <a:pt x="28" y="29"/>
                    </a:lnTo>
                    <a:lnTo>
                      <a:pt x="19" y="48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9" y="77"/>
                    </a:lnTo>
                    <a:lnTo>
                      <a:pt x="28" y="86"/>
                    </a:lnTo>
                    <a:lnTo>
                      <a:pt x="48" y="86"/>
                    </a:lnTo>
                    <a:lnTo>
                      <a:pt x="57" y="77"/>
                    </a:lnTo>
                    <a:lnTo>
                      <a:pt x="66" y="67"/>
                    </a:lnTo>
                    <a:lnTo>
                      <a:pt x="66" y="57"/>
                    </a:lnTo>
                    <a:lnTo>
                      <a:pt x="57" y="48"/>
                    </a:lnTo>
                    <a:lnTo>
                      <a:pt x="57" y="39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30" name="Freeform 31">
                <a:extLst>
                  <a:ext uri="{FF2B5EF4-FFF2-40B4-BE49-F238E27FC236}">
                    <a16:creationId xmlns:a16="http://schemas.microsoft.com/office/drawing/2014/main" id="{8411AB56-5D04-BC4E-914B-3ED94D5AA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4188" y="6653213"/>
                <a:ext cx="23812" cy="26987"/>
              </a:xfrm>
              <a:custGeom>
                <a:avLst/>
                <a:gdLst>
                  <a:gd name="T0" fmla="*/ 19960 w 68"/>
                  <a:gd name="T1" fmla="*/ 13318 h 77"/>
                  <a:gd name="T2" fmla="*/ 16808 w 68"/>
                  <a:gd name="T3" fmla="*/ 3154 h 77"/>
                  <a:gd name="T4" fmla="*/ 10155 w 68"/>
                  <a:gd name="T5" fmla="*/ 0 h 77"/>
                  <a:gd name="T6" fmla="*/ 3502 w 68"/>
                  <a:gd name="T7" fmla="*/ 0 h 77"/>
                  <a:gd name="T8" fmla="*/ 0 w 68"/>
                  <a:gd name="T9" fmla="*/ 3154 h 77"/>
                  <a:gd name="T10" fmla="*/ 3502 w 68"/>
                  <a:gd name="T11" fmla="*/ 9813 h 77"/>
                  <a:gd name="T12" fmla="*/ 10155 w 68"/>
                  <a:gd name="T13" fmla="*/ 19977 h 77"/>
                  <a:gd name="T14" fmla="*/ 16808 w 68"/>
                  <a:gd name="T15" fmla="*/ 26637 h 77"/>
                  <a:gd name="T16" fmla="*/ 23462 w 68"/>
                  <a:gd name="T17" fmla="*/ 26637 h 77"/>
                  <a:gd name="T18" fmla="*/ 23462 w 68"/>
                  <a:gd name="T19" fmla="*/ 19977 h 77"/>
                  <a:gd name="T20" fmla="*/ 19960 w 68"/>
                  <a:gd name="T21" fmla="*/ 13318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77">
                    <a:moveTo>
                      <a:pt x="57" y="38"/>
                    </a:moveTo>
                    <a:lnTo>
                      <a:pt x="48" y="9"/>
                    </a:lnTo>
                    <a:lnTo>
                      <a:pt x="29" y="0"/>
                    </a:lnTo>
                    <a:lnTo>
                      <a:pt x="10" y="0"/>
                    </a:lnTo>
                    <a:lnTo>
                      <a:pt x="0" y="9"/>
                    </a:lnTo>
                    <a:lnTo>
                      <a:pt x="10" y="28"/>
                    </a:lnTo>
                    <a:lnTo>
                      <a:pt x="29" y="57"/>
                    </a:lnTo>
                    <a:lnTo>
                      <a:pt x="48" y="76"/>
                    </a:lnTo>
                    <a:lnTo>
                      <a:pt x="67" y="76"/>
                    </a:lnTo>
                    <a:lnTo>
                      <a:pt x="67" y="57"/>
                    </a:lnTo>
                    <a:lnTo>
                      <a:pt x="57" y="38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31" name="Freeform 32">
                <a:extLst>
                  <a:ext uri="{FF2B5EF4-FFF2-40B4-BE49-F238E27FC236}">
                    <a16:creationId xmlns:a16="http://schemas.microsoft.com/office/drawing/2014/main" id="{146FED59-9A34-D54E-A3B8-11213465B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3275" y="6126163"/>
                <a:ext cx="26988" cy="23812"/>
              </a:xfrm>
              <a:custGeom>
                <a:avLst/>
                <a:gdLst>
                  <a:gd name="T0" fmla="*/ 16824 w 77"/>
                  <a:gd name="T1" fmla="*/ 23462 h 68"/>
                  <a:gd name="T2" fmla="*/ 19978 w 77"/>
                  <a:gd name="T3" fmla="*/ 23462 h 68"/>
                  <a:gd name="T4" fmla="*/ 23483 w 77"/>
                  <a:gd name="T5" fmla="*/ 16808 h 68"/>
                  <a:gd name="T6" fmla="*/ 23483 w 77"/>
                  <a:gd name="T7" fmla="*/ 13307 h 68"/>
                  <a:gd name="T8" fmla="*/ 26638 w 77"/>
                  <a:gd name="T9" fmla="*/ 10155 h 68"/>
                  <a:gd name="T10" fmla="*/ 26638 w 77"/>
                  <a:gd name="T11" fmla="*/ 3502 h 68"/>
                  <a:gd name="T12" fmla="*/ 23483 w 77"/>
                  <a:gd name="T13" fmla="*/ 3502 h 68"/>
                  <a:gd name="T14" fmla="*/ 19978 w 77"/>
                  <a:gd name="T15" fmla="*/ 0 h 68"/>
                  <a:gd name="T16" fmla="*/ 16824 w 77"/>
                  <a:gd name="T17" fmla="*/ 0 h 68"/>
                  <a:gd name="T18" fmla="*/ 13319 w 77"/>
                  <a:gd name="T19" fmla="*/ 0 h 68"/>
                  <a:gd name="T20" fmla="*/ 13319 w 77"/>
                  <a:gd name="T21" fmla="*/ 3502 h 68"/>
                  <a:gd name="T22" fmla="*/ 10164 w 77"/>
                  <a:gd name="T23" fmla="*/ 6653 h 68"/>
                  <a:gd name="T24" fmla="*/ 6659 w 77"/>
                  <a:gd name="T25" fmla="*/ 10155 h 68"/>
                  <a:gd name="T26" fmla="*/ 0 w 77"/>
                  <a:gd name="T27" fmla="*/ 13307 h 68"/>
                  <a:gd name="T28" fmla="*/ 0 w 77"/>
                  <a:gd name="T29" fmla="*/ 13307 h 68"/>
                  <a:gd name="T30" fmla="*/ 10164 w 77"/>
                  <a:gd name="T31" fmla="*/ 23462 h 68"/>
                  <a:gd name="T32" fmla="*/ 16824 w 77"/>
                  <a:gd name="T33" fmla="*/ 23462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68">
                    <a:moveTo>
                      <a:pt x="48" y="67"/>
                    </a:moveTo>
                    <a:lnTo>
                      <a:pt x="57" y="67"/>
                    </a:lnTo>
                    <a:lnTo>
                      <a:pt x="67" y="48"/>
                    </a:lnTo>
                    <a:lnTo>
                      <a:pt x="67" y="38"/>
                    </a:lnTo>
                    <a:lnTo>
                      <a:pt x="76" y="29"/>
                    </a:lnTo>
                    <a:lnTo>
                      <a:pt x="76" y="10"/>
                    </a:lnTo>
                    <a:lnTo>
                      <a:pt x="67" y="1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8" y="10"/>
                    </a:lnTo>
                    <a:lnTo>
                      <a:pt x="29" y="19"/>
                    </a:lnTo>
                    <a:lnTo>
                      <a:pt x="19" y="29"/>
                    </a:lnTo>
                    <a:lnTo>
                      <a:pt x="0" y="38"/>
                    </a:lnTo>
                    <a:lnTo>
                      <a:pt x="29" y="67"/>
                    </a:lnTo>
                    <a:lnTo>
                      <a:pt x="48" y="67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32" name="Freeform 33">
                <a:extLst>
                  <a:ext uri="{FF2B5EF4-FFF2-40B4-BE49-F238E27FC236}">
                    <a16:creationId xmlns:a16="http://schemas.microsoft.com/office/drawing/2014/main" id="{85FD96BE-44CB-0748-9290-7659358B8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8625" y="7383463"/>
                <a:ext cx="65088" cy="61912"/>
              </a:xfrm>
              <a:custGeom>
                <a:avLst/>
                <a:gdLst>
                  <a:gd name="T0" fmla="*/ 57935 w 182"/>
                  <a:gd name="T1" fmla="*/ 20517 h 172"/>
                  <a:gd name="T2" fmla="*/ 37551 w 182"/>
                  <a:gd name="T3" fmla="*/ 3240 h 172"/>
                  <a:gd name="T4" fmla="*/ 33975 w 182"/>
                  <a:gd name="T5" fmla="*/ 10439 h 172"/>
                  <a:gd name="T6" fmla="*/ 33975 w 182"/>
                  <a:gd name="T7" fmla="*/ 10439 h 172"/>
                  <a:gd name="T8" fmla="*/ 30756 w 182"/>
                  <a:gd name="T9" fmla="*/ 10439 h 172"/>
                  <a:gd name="T10" fmla="*/ 23961 w 182"/>
                  <a:gd name="T11" fmla="*/ 6839 h 172"/>
                  <a:gd name="T12" fmla="*/ 23961 w 182"/>
                  <a:gd name="T13" fmla="*/ 6839 h 172"/>
                  <a:gd name="T14" fmla="*/ 17166 w 182"/>
                  <a:gd name="T15" fmla="*/ 0 h 172"/>
                  <a:gd name="T16" fmla="*/ 13590 w 182"/>
                  <a:gd name="T17" fmla="*/ 0 h 172"/>
                  <a:gd name="T18" fmla="*/ 13590 w 182"/>
                  <a:gd name="T19" fmla="*/ 0 h 172"/>
                  <a:gd name="T20" fmla="*/ 10371 w 182"/>
                  <a:gd name="T21" fmla="*/ 3240 h 172"/>
                  <a:gd name="T22" fmla="*/ 6795 w 182"/>
                  <a:gd name="T23" fmla="*/ 3240 h 172"/>
                  <a:gd name="T24" fmla="*/ 0 w 182"/>
                  <a:gd name="T25" fmla="*/ 6839 h 172"/>
                  <a:gd name="T26" fmla="*/ 3576 w 182"/>
                  <a:gd name="T27" fmla="*/ 16918 h 172"/>
                  <a:gd name="T28" fmla="*/ 6795 w 182"/>
                  <a:gd name="T29" fmla="*/ 27356 h 172"/>
                  <a:gd name="T30" fmla="*/ 6795 w 182"/>
                  <a:gd name="T31" fmla="*/ 34196 h 172"/>
                  <a:gd name="T32" fmla="*/ 20385 w 182"/>
                  <a:gd name="T33" fmla="*/ 47874 h 172"/>
                  <a:gd name="T34" fmla="*/ 37551 w 182"/>
                  <a:gd name="T35" fmla="*/ 61552 h 172"/>
                  <a:gd name="T36" fmla="*/ 54359 w 182"/>
                  <a:gd name="T37" fmla="*/ 61552 h 172"/>
                  <a:gd name="T38" fmla="*/ 64730 w 182"/>
                  <a:gd name="T39" fmla="*/ 47874 h 172"/>
                  <a:gd name="T40" fmla="*/ 64730 w 182"/>
                  <a:gd name="T41" fmla="*/ 30956 h 172"/>
                  <a:gd name="T42" fmla="*/ 57935 w 182"/>
                  <a:gd name="T43" fmla="*/ 20517 h 17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2" h="172">
                    <a:moveTo>
                      <a:pt x="162" y="57"/>
                    </a:moveTo>
                    <a:lnTo>
                      <a:pt x="105" y="9"/>
                    </a:lnTo>
                    <a:lnTo>
                      <a:pt x="95" y="29"/>
                    </a:lnTo>
                    <a:lnTo>
                      <a:pt x="86" y="29"/>
                    </a:lnTo>
                    <a:lnTo>
                      <a:pt x="67" y="19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9"/>
                    </a:lnTo>
                    <a:lnTo>
                      <a:pt x="19" y="9"/>
                    </a:lnTo>
                    <a:lnTo>
                      <a:pt x="0" y="19"/>
                    </a:lnTo>
                    <a:lnTo>
                      <a:pt x="10" y="47"/>
                    </a:lnTo>
                    <a:lnTo>
                      <a:pt x="19" y="76"/>
                    </a:lnTo>
                    <a:lnTo>
                      <a:pt x="19" y="95"/>
                    </a:lnTo>
                    <a:lnTo>
                      <a:pt x="57" y="133"/>
                    </a:lnTo>
                    <a:lnTo>
                      <a:pt x="105" y="171"/>
                    </a:lnTo>
                    <a:lnTo>
                      <a:pt x="152" y="171"/>
                    </a:lnTo>
                    <a:lnTo>
                      <a:pt x="181" y="133"/>
                    </a:lnTo>
                    <a:lnTo>
                      <a:pt x="181" y="86"/>
                    </a:lnTo>
                    <a:lnTo>
                      <a:pt x="162" y="57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33" name="Freeform 34">
                <a:extLst>
                  <a:ext uri="{FF2B5EF4-FFF2-40B4-BE49-F238E27FC236}">
                    <a16:creationId xmlns:a16="http://schemas.microsoft.com/office/drawing/2014/main" id="{B668BBE9-AFEC-DB49-ACBF-3733E49B2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0450" y="4511675"/>
                <a:ext cx="854075" cy="1579563"/>
              </a:xfrm>
              <a:custGeom>
                <a:avLst/>
                <a:gdLst>
                  <a:gd name="T0" fmla="*/ 812650 w 2371"/>
                  <a:gd name="T1" fmla="*/ 397411 h 4388"/>
                  <a:gd name="T2" fmla="*/ 774827 w 2371"/>
                  <a:gd name="T3" fmla="*/ 298058 h 4388"/>
                  <a:gd name="T4" fmla="*/ 774827 w 2371"/>
                  <a:gd name="T5" fmla="*/ 270700 h 4388"/>
                  <a:gd name="T6" fmla="*/ 761139 w 2371"/>
                  <a:gd name="T7" fmla="*/ 229303 h 4388"/>
                  <a:gd name="T8" fmla="*/ 692698 w 2371"/>
                  <a:gd name="T9" fmla="*/ 232903 h 4388"/>
                  <a:gd name="T10" fmla="*/ 733762 w 2371"/>
                  <a:gd name="T11" fmla="*/ 178187 h 4388"/>
                  <a:gd name="T12" fmla="*/ 723316 w 2371"/>
                  <a:gd name="T13" fmla="*/ 167748 h 4388"/>
                  <a:gd name="T14" fmla="*/ 699542 w 2371"/>
                  <a:gd name="T15" fmla="*/ 154069 h 4388"/>
                  <a:gd name="T16" fmla="*/ 720074 w 2371"/>
                  <a:gd name="T17" fmla="*/ 102592 h 4388"/>
                  <a:gd name="T18" fmla="*/ 699542 w 2371"/>
                  <a:gd name="T19" fmla="*/ 85674 h 4388"/>
                  <a:gd name="T20" fmla="*/ 668563 w 2371"/>
                  <a:gd name="T21" fmla="*/ 82074 h 4388"/>
                  <a:gd name="T22" fmla="*/ 654875 w 2371"/>
                  <a:gd name="T23" fmla="*/ 82074 h 4388"/>
                  <a:gd name="T24" fmla="*/ 641187 w 2371"/>
                  <a:gd name="T25" fmla="*/ 54716 h 4388"/>
                  <a:gd name="T26" fmla="*/ 586434 w 2371"/>
                  <a:gd name="T27" fmla="*/ 44637 h 4388"/>
                  <a:gd name="T28" fmla="*/ 575987 w 2371"/>
                  <a:gd name="T29" fmla="*/ 44637 h 4388"/>
                  <a:gd name="T30" fmla="*/ 521234 w 2371"/>
                  <a:gd name="T31" fmla="*/ 13679 h 4388"/>
                  <a:gd name="T32" fmla="*/ 431900 w 2371"/>
                  <a:gd name="T33" fmla="*/ 109432 h 4388"/>
                  <a:gd name="T34" fmla="*/ 377147 w 2371"/>
                  <a:gd name="T35" fmla="*/ 160908 h 4388"/>
                  <a:gd name="T36" fmla="*/ 253953 w 2371"/>
                  <a:gd name="T37" fmla="*/ 242982 h 4388"/>
                  <a:gd name="T38" fmla="*/ 48269 w 2371"/>
                  <a:gd name="T39" fmla="*/ 236502 h 4388"/>
                  <a:gd name="T40" fmla="*/ 27377 w 2371"/>
                  <a:gd name="T41" fmla="*/ 198705 h 4388"/>
                  <a:gd name="T42" fmla="*/ 10446 w 2371"/>
                  <a:gd name="T43" fmla="*/ 363213 h 4388"/>
                  <a:gd name="T44" fmla="*/ 20532 w 2371"/>
                  <a:gd name="T45" fmla="*/ 414329 h 4388"/>
                  <a:gd name="T46" fmla="*/ 41065 w 2371"/>
                  <a:gd name="T47" fmla="*/ 434848 h 4388"/>
                  <a:gd name="T48" fmla="*/ 106264 w 2371"/>
                  <a:gd name="T49" fmla="*/ 506842 h 4388"/>
                  <a:gd name="T50" fmla="*/ 164619 w 2371"/>
                  <a:gd name="T51" fmla="*/ 630313 h 4388"/>
                  <a:gd name="T52" fmla="*/ 167861 w 2371"/>
                  <a:gd name="T53" fmla="*/ 798061 h 4388"/>
                  <a:gd name="T54" fmla="*/ 137243 w 2371"/>
                  <a:gd name="T55" fmla="*/ 822179 h 4388"/>
                  <a:gd name="T56" fmla="*/ 133641 w 2371"/>
                  <a:gd name="T57" fmla="*/ 901013 h 4388"/>
                  <a:gd name="T58" fmla="*/ 161377 w 2371"/>
                  <a:gd name="T59" fmla="*/ 904253 h 4388"/>
                  <a:gd name="T60" fmla="*/ 212528 w 2371"/>
                  <a:gd name="T61" fmla="*/ 935211 h 4388"/>
                  <a:gd name="T62" fmla="*/ 205684 w 2371"/>
                  <a:gd name="T63" fmla="*/ 979847 h 4388"/>
                  <a:gd name="T64" fmla="*/ 167861 w 2371"/>
                  <a:gd name="T65" fmla="*/ 1000366 h 4388"/>
                  <a:gd name="T66" fmla="*/ 164619 w 2371"/>
                  <a:gd name="T67" fmla="*/ 1102958 h 4388"/>
                  <a:gd name="T68" fmla="*/ 133641 w 2371"/>
                  <a:gd name="T69" fmla="*/ 1209150 h 4388"/>
                  <a:gd name="T70" fmla="*/ 147329 w 2371"/>
                  <a:gd name="T71" fmla="*/ 1308503 h 4388"/>
                  <a:gd name="T72" fmla="*/ 137243 w 2371"/>
                  <a:gd name="T73" fmla="*/ 1377258 h 4388"/>
                  <a:gd name="T74" fmla="*/ 161377 w 2371"/>
                  <a:gd name="T75" fmla="*/ 1411455 h 4388"/>
                  <a:gd name="T76" fmla="*/ 195598 w 2371"/>
                  <a:gd name="T77" fmla="*/ 1452492 h 4388"/>
                  <a:gd name="T78" fmla="*/ 233061 w 2371"/>
                  <a:gd name="T79" fmla="*/ 1555085 h 4388"/>
                  <a:gd name="T80" fmla="*/ 291416 w 2371"/>
                  <a:gd name="T81" fmla="*/ 1534926 h 4388"/>
                  <a:gd name="T82" fmla="*/ 370303 w 2371"/>
                  <a:gd name="T83" fmla="*/ 1558685 h 4388"/>
                  <a:gd name="T84" fmla="*/ 449191 w 2371"/>
                  <a:gd name="T85" fmla="*/ 1473011 h 4388"/>
                  <a:gd name="T86" fmla="*/ 456035 w 2371"/>
                  <a:gd name="T87" fmla="*/ 1373658 h 4388"/>
                  <a:gd name="T88" fmla="*/ 445949 w 2371"/>
                  <a:gd name="T89" fmla="*/ 1335861 h 4388"/>
                  <a:gd name="T90" fmla="*/ 473325 w 2371"/>
                  <a:gd name="T91" fmla="*/ 1329382 h 4388"/>
                  <a:gd name="T92" fmla="*/ 579229 w 2371"/>
                  <a:gd name="T93" fmla="*/ 1353140 h 4388"/>
                  <a:gd name="T94" fmla="*/ 641187 w 2371"/>
                  <a:gd name="T95" fmla="*/ 1397776 h 4388"/>
                  <a:gd name="T96" fmla="*/ 692698 w 2371"/>
                  <a:gd name="T97" fmla="*/ 1418295 h 4388"/>
                  <a:gd name="T98" fmla="*/ 726918 w 2371"/>
                  <a:gd name="T99" fmla="*/ 1366819 h 4388"/>
                  <a:gd name="T100" fmla="*/ 740607 w 2371"/>
                  <a:gd name="T101" fmla="*/ 1277905 h 4388"/>
                  <a:gd name="T102" fmla="*/ 764381 w 2371"/>
                  <a:gd name="T103" fmla="*/ 1065161 h 4388"/>
                  <a:gd name="T104" fmla="*/ 774827 w 2371"/>
                  <a:gd name="T105" fmla="*/ 973008 h 4388"/>
                  <a:gd name="T106" fmla="*/ 781671 w 2371"/>
                  <a:gd name="T107" fmla="*/ 914692 h 4388"/>
                  <a:gd name="T108" fmla="*/ 788515 w 2371"/>
                  <a:gd name="T109" fmla="*/ 880495 h 4388"/>
                  <a:gd name="T110" fmla="*/ 764381 w 2371"/>
                  <a:gd name="T111" fmla="*/ 743345 h 4388"/>
                  <a:gd name="T112" fmla="*/ 795360 w 2371"/>
                  <a:gd name="T113" fmla="*/ 596116 h 4388"/>
                  <a:gd name="T114" fmla="*/ 853715 w 2371"/>
                  <a:gd name="T115" fmla="*/ 489924 h 43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371" h="4388">
                    <a:moveTo>
                      <a:pt x="2360" y="1342"/>
                    </a:moveTo>
                    <a:lnTo>
                      <a:pt x="2322" y="1304"/>
                    </a:lnTo>
                    <a:lnTo>
                      <a:pt x="2313" y="1285"/>
                    </a:lnTo>
                    <a:lnTo>
                      <a:pt x="2313" y="1275"/>
                    </a:lnTo>
                    <a:lnTo>
                      <a:pt x="2303" y="1256"/>
                    </a:lnTo>
                    <a:lnTo>
                      <a:pt x="2284" y="1256"/>
                    </a:lnTo>
                    <a:lnTo>
                      <a:pt x="2275" y="1246"/>
                    </a:lnTo>
                    <a:lnTo>
                      <a:pt x="2265" y="1237"/>
                    </a:lnTo>
                    <a:lnTo>
                      <a:pt x="2265" y="1218"/>
                    </a:lnTo>
                    <a:lnTo>
                      <a:pt x="2256" y="1104"/>
                    </a:lnTo>
                    <a:lnTo>
                      <a:pt x="2256" y="1075"/>
                    </a:lnTo>
                    <a:lnTo>
                      <a:pt x="2208" y="990"/>
                    </a:lnTo>
                    <a:lnTo>
                      <a:pt x="2208" y="961"/>
                    </a:lnTo>
                    <a:lnTo>
                      <a:pt x="2199" y="932"/>
                    </a:lnTo>
                    <a:lnTo>
                      <a:pt x="2161" y="876"/>
                    </a:lnTo>
                    <a:lnTo>
                      <a:pt x="2151" y="856"/>
                    </a:lnTo>
                    <a:lnTo>
                      <a:pt x="2151" y="876"/>
                    </a:lnTo>
                    <a:lnTo>
                      <a:pt x="2132" y="856"/>
                    </a:lnTo>
                    <a:lnTo>
                      <a:pt x="2141" y="837"/>
                    </a:lnTo>
                    <a:lnTo>
                      <a:pt x="2151" y="828"/>
                    </a:lnTo>
                    <a:lnTo>
                      <a:pt x="2179" y="837"/>
                    </a:lnTo>
                    <a:lnTo>
                      <a:pt x="2179" y="828"/>
                    </a:lnTo>
                    <a:lnTo>
                      <a:pt x="2161" y="799"/>
                    </a:lnTo>
                    <a:lnTo>
                      <a:pt x="2179" y="790"/>
                    </a:lnTo>
                    <a:lnTo>
                      <a:pt x="2227" y="771"/>
                    </a:lnTo>
                    <a:lnTo>
                      <a:pt x="2208" y="771"/>
                    </a:lnTo>
                    <a:lnTo>
                      <a:pt x="2189" y="761"/>
                    </a:lnTo>
                    <a:lnTo>
                      <a:pt x="2179" y="752"/>
                    </a:lnTo>
                    <a:lnTo>
                      <a:pt x="2170" y="733"/>
                    </a:lnTo>
                    <a:lnTo>
                      <a:pt x="2151" y="752"/>
                    </a:lnTo>
                    <a:lnTo>
                      <a:pt x="2141" y="752"/>
                    </a:lnTo>
                    <a:lnTo>
                      <a:pt x="2132" y="742"/>
                    </a:lnTo>
                    <a:lnTo>
                      <a:pt x="2132" y="713"/>
                    </a:lnTo>
                    <a:lnTo>
                      <a:pt x="2122" y="713"/>
                    </a:lnTo>
                    <a:lnTo>
                      <a:pt x="2065" y="685"/>
                    </a:lnTo>
                    <a:lnTo>
                      <a:pt x="2065" y="675"/>
                    </a:lnTo>
                    <a:lnTo>
                      <a:pt x="2084" y="675"/>
                    </a:lnTo>
                    <a:lnTo>
                      <a:pt x="2094" y="666"/>
                    </a:lnTo>
                    <a:lnTo>
                      <a:pt x="2103" y="647"/>
                    </a:lnTo>
                    <a:lnTo>
                      <a:pt x="2113" y="637"/>
                    </a:lnTo>
                    <a:lnTo>
                      <a:pt x="2084" y="628"/>
                    </a:lnTo>
                    <a:lnTo>
                      <a:pt x="2065" y="637"/>
                    </a:lnTo>
                    <a:lnTo>
                      <a:pt x="2037" y="657"/>
                    </a:lnTo>
                    <a:lnTo>
                      <a:pt x="2008" y="657"/>
                    </a:lnTo>
                    <a:lnTo>
                      <a:pt x="1980" y="637"/>
                    </a:lnTo>
                    <a:lnTo>
                      <a:pt x="1961" y="637"/>
                    </a:lnTo>
                    <a:lnTo>
                      <a:pt x="1951" y="637"/>
                    </a:lnTo>
                    <a:lnTo>
                      <a:pt x="1942" y="647"/>
                    </a:lnTo>
                    <a:lnTo>
                      <a:pt x="1923" y="647"/>
                    </a:lnTo>
                    <a:lnTo>
                      <a:pt x="1913" y="618"/>
                    </a:lnTo>
                    <a:lnTo>
                      <a:pt x="1932" y="618"/>
                    </a:lnTo>
                    <a:lnTo>
                      <a:pt x="1923" y="618"/>
                    </a:lnTo>
                    <a:lnTo>
                      <a:pt x="1923" y="609"/>
                    </a:lnTo>
                    <a:lnTo>
                      <a:pt x="1989" y="618"/>
                    </a:lnTo>
                    <a:lnTo>
                      <a:pt x="2008" y="609"/>
                    </a:lnTo>
                    <a:lnTo>
                      <a:pt x="1999" y="580"/>
                    </a:lnTo>
                    <a:lnTo>
                      <a:pt x="2018" y="561"/>
                    </a:lnTo>
                    <a:lnTo>
                      <a:pt x="2027" y="523"/>
                    </a:lnTo>
                    <a:lnTo>
                      <a:pt x="2037" y="495"/>
                    </a:lnTo>
                    <a:lnTo>
                      <a:pt x="2056" y="485"/>
                    </a:lnTo>
                    <a:lnTo>
                      <a:pt x="2075" y="485"/>
                    </a:lnTo>
                    <a:lnTo>
                      <a:pt x="2103" y="504"/>
                    </a:lnTo>
                    <a:lnTo>
                      <a:pt x="2122" y="504"/>
                    </a:lnTo>
                    <a:lnTo>
                      <a:pt x="2141" y="485"/>
                    </a:lnTo>
                    <a:lnTo>
                      <a:pt x="2113" y="466"/>
                    </a:lnTo>
                    <a:lnTo>
                      <a:pt x="2075" y="447"/>
                    </a:lnTo>
                    <a:lnTo>
                      <a:pt x="2037" y="447"/>
                    </a:lnTo>
                    <a:lnTo>
                      <a:pt x="2008" y="466"/>
                    </a:lnTo>
                    <a:lnTo>
                      <a:pt x="1999" y="466"/>
                    </a:lnTo>
                    <a:lnTo>
                      <a:pt x="1989" y="457"/>
                    </a:lnTo>
                    <a:lnTo>
                      <a:pt x="1989" y="466"/>
                    </a:lnTo>
                    <a:lnTo>
                      <a:pt x="1980" y="466"/>
                    </a:lnTo>
                    <a:lnTo>
                      <a:pt x="1989" y="438"/>
                    </a:lnTo>
                    <a:lnTo>
                      <a:pt x="1989" y="419"/>
                    </a:lnTo>
                    <a:lnTo>
                      <a:pt x="1970" y="419"/>
                    </a:lnTo>
                    <a:lnTo>
                      <a:pt x="1942" y="428"/>
                    </a:lnTo>
                    <a:lnTo>
                      <a:pt x="1951" y="457"/>
                    </a:lnTo>
                    <a:lnTo>
                      <a:pt x="1923" y="457"/>
                    </a:lnTo>
                    <a:lnTo>
                      <a:pt x="1942" y="428"/>
                    </a:lnTo>
                    <a:lnTo>
                      <a:pt x="1961" y="314"/>
                    </a:lnTo>
                    <a:lnTo>
                      <a:pt x="1970" y="323"/>
                    </a:lnTo>
                    <a:lnTo>
                      <a:pt x="1970" y="333"/>
                    </a:lnTo>
                    <a:lnTo>
                      <a:pt x="1970" y="343"/>
                    </a:lnTo>
                    <a:lnTo>
                      <a:pt x="1989" y="323"/>
                    </a:lnTo>
                    <a:lnTo>
                      <a:pt x="1999" y="304"/>
                    </a:lnTo>
                    <a:lnTo>
                      <a:pt x="1999" y="285"/>
                    </a:lnTo>
                    <a:lnTo>
                      <a:pt x="1999" y="266"/>
                    </a:lnTo>
                    <a:lnTo>
                      <a:pt x="1999" y="257"/>
                    </a:lnTo>
                    <a:lnTo>
                      <a:pt x="1989" y="257"/>
                    </a:lnTo>
                    <a:lnTo>
                      <a:pt x="1980" y="257"/>
                    </a:lnTo>
                    <a:lnTo>
                      <a:pt x="1970" y="266"/>
                    </a:lnTo>
                    <a:lnTo>
                      <a:pt x="1970" y="257"/>
                    </a:lnTo>
                    <a:lnTo>
                      <a:pt x="1961" y="247"/>
                    </a:lnTo>
                    <a:lnTo>
                      <a:pt x="1942" y="238"/>
                    </a:lnTo>
                    <a:lnTo>
                      <a:pt x="1951" y="228"/>
                    </a:lnTo>
                    <a:lnTo>
                      <a:pt x="1942" y="209"/>
                    </a:lnTo>
                    <a:lnTo>
                      <a:pt x="1932" y="209"/>
                    </a:lnTo>
                    <a:lnTo>
                      <a:pt x="1932" y="219"/>
                    </a:lnTo>
                    <a:lnTo>
                      <a:pt x="1923" y="228"/>
                    </a:lnTo>
                    <a:lnTo>
                      <a:pt x="1904" y="219"/>
                    </a:lnTo>
                    <a:lnTo>
                      <a:pt x="1885" y="219"/>
                    </a:lnTo>
                    <a:lnTo>
                      <a:pt x="1865" y="219"/>
                    </a:lnTo>
                    <a:lnTo>
                      <a:pt x="1847" y="228"/>
                    </a:lnTo>
                    <a:lnTo>
                      <a:pt x="1856" y="228"/>
                    </a:lnTo>
                    <a:lnTo>
                      <a:pt x="1865" y="238"/>
                    </a:lnTo>
                    <a:lnTo>
                      <a:pt x="1865" y="247"/>
                    </a:lnTo>
                    <a:lnTo>
                      <a:pt x="1865" y="257"/>
                    </a:lnTo>
                    <a:lnTo>
                      <a:pt x="1856" y="266"/>
                    </a:lnTo>
                    <a:lnTo>
                      <a:pt x="1847" y="276"/>
                    </a:lnTo>
                    <a:lnTo>
                      <a:pt x="1827" y="314"/>
                    </a:lnTo>
                    <a:lnTo>
                      <a:pt x="1818" y="276"/>
                    </a:lnTo>
                    <a:lnTo>
                      <a:pt x="1818" y="257"/>
                    </a:lnTo>
                    <a:lnTo>
                      <a:pt x="1827" y="238"/>
                    </a:lnTo>
                    <a:lnTo>
                      <a:pt x="1818" y="228"/>
                    </a:lnTo>
                    <a:lnTo>
                      <a:pt x="1809" y="209"/>
                    </a:lnTo>
                    <a:lnTo>
                      <a:pt x="1799" y="200"/>
                    </a:lnTo>
                    <a:lnTo>
                      <a:pt x="1780" y="190"/>
                    </a:lnTo>
                    <a:lnTo>
                      <a:pt x="1789" y="181"/>
                    </a:lnTo>
                    <a:lnTo>
                      <a:pt x="1789" y="171"/>
                    </a:lnTo>
                    <a:lnTo>
                      <a:pt x="1799" y="162"/>
                    </a:lnTo>
                    <a:lnTo>
                      <a:pt x="1799" y="152"/>
                    </a:lnTo>
                    <a:lnTo>
                      <a:pt x="1789" y="152"/>
                    </a:lnTo>
                    <a:lnTo>
                      <a:pt x="1780" y="152"/>
                    </a:lnTo>
                    <a:lnTo>
                      <a:pt x="1761" y="142"/>
                    </a:lnTo>
                    <a:lnTo>
                      <a:pt x="1751" y="142"/>
                    </a:lnTo>
                    <a:lnTo>
                      <a:pt x="1751" y="152"/>
                    </a:lnTo>
                    <a:lnTo>
                      <a:pt x="1704" y="104"/>
                    </a:lnTo>
                    <a:lnTo>
                      <a:pt x="1675" y="95"/>
                    </a:lnTo>
                    <a:lnTo>
                      <a:pt x="1675" y="142"/>
                    </a:lnTo>
                    <a:lnTo>
                      <a:pt x="1656" y="124"/>
                    </a:lnTo>
                    <a:lnTo>
                      <a:pt x="1647" y="114"/>
                    </a:lnTo>
                    <a:lnTo>
                      <a:pt x="1637" y="124"/>
                    </a:lnTo>
                    <a:lnTo>
                      <a:pt x="1628" y="124"/>
                    </a:lnTo>
                    <a:lnTo>
                      <a:pt x="1608" y="124"/>
                    </a:lnTo>
                    <a:lnTo>
                      <a:pt x="1608" y="114"/>
                    </a:lnTo>
                    <a:lnTo>
                      <a:pt x="1618" y="104"/>
                    </a:lnTo>
                    <a:lnTo>
                      <a:pt x="1618" y="95"/>
                    </a:lnTo>
                    <a:lnTo>
                      <a:pt x="1608" y="76"/>
                    </a:lnTo>
                    <a:lnTo>
                      <a:pt x="1599" y="76"/>
                    </a:lnTo>
                    <a:lnTo>
                      <a:pt x="1599" y="95"/>
                    </a:lnTo>
                    <a:lnTo>
                      <a:pt x="1590" y="104"/>
                    </a:lnTo>
                    <a:lnTo>
                      <a:pt x="1599" y="114"/>
                    </a:lnTo>
                    <a:lnTo>
                      <a:pt x="1599" y="124"/>
                    </a:lnTo>
                    <a:lnTo>
                      <a:pt x="1580" y="114"/>
                    </a:lnTo>
                    <a:lnTo>
                      <a:pt x="1590" y="47"/>
                    </a:lnTo>
                    <a:lnTo>
                      <a:pt x="1570" y="19"/>
                    </a:lnTo>
                    <a:lnTo>
                      <a:pt x="1551" y="28"/>
                    </a:lnTo>
                    <a:lnTo>
                      <a:pt x="1542" y="28"/>
                    </a:lnTo>
                    <a:lnTo>
                      <a:pt x="1532" y="19"/>
                    </a:lnTo>
                    <a:lnTo>
                      <a:pt x="1532" y="0"/>
                    </a:lnTo>
                    <a:lnTo>
                      <a:pt x="1504" y="9"/>
                    </a:lnTo>
                    <a:lnTo>
                      <a:pt x="1475" y="19"/>
                    </a:lnTo>
                    <a:lnTo>
                      <a:pt x="1447" y="38"/>
                    </a:lnTo>
                    <a:lnTo>
                      <a:pt x="1437" y="66"/>
                    </a:lnTo>
                    <a:lnTo>
                      <a:pt x="1437" y="142"/>
                    </a:lnTo>
                    <a:lnTo>
                      <a:pt x="1428" y="171"/>
                    </a:lnTo>
                    <a:lnTo>
                      <a:pt x="1409" y="200"/>
                    </a:lnTo>
                    <a:lnTo>
                      <a:pt x="1399" y="190"/>
                    </a:lnTo>
                    <a:lnTo>
                      <a:pt x="1361" y="228"/>
                    </a:lnTo>
                    <a:lnTo>
                      <a:pt x="1342" y="238"/>
                    </a:lnTo>
                    <a:lnTo>
                      <a:pt x="1247" y="247"/>
                    </a:lnTo>
                    <a:lnTo>
                      <a:pt x="1218" y="257"/>
                    </a:lnTo>
                    <a:lnTo>
                      <a:pt x="1199" y="304"/>
                    </a:lnTo>
                    <a:lnTo>
                      <a:pt x="1180" y="333"/>
                    </a:lnTo>
                    <a:lnTo>
                      <a:pt x="1152" y="361"/>
                    </a:lnTo>
                    <a:lnTo>
                      <a:pt x="1133" y="371"/>
                    </a:lnTo>
                    <a:lnTo>
                      <a:pt x="1123" y="371"/>
                    </a:lnTo>
                    <a:lnTo>
                      <a:pt x="1114" y="409"/>
                    </a:lnTo>
                    <a:lnTo>
                      <a:pt x="1104" y="419"/>
                    </a:lnTo>
                    <a:lnTo>
                      <a:pt x="1085" y="428"/>
                    </a:lnTo>
                    <a:lnTo>
                      <a:pt x="1047" y="447"/>
                    </a:lnTo>
                    <a:lnTo>
                      <a:pt x="1057" y="457"/>
                    </a:lnTo>
                    <a:lnTo>
                      <a:pt x="1037" y="476"/>
                    </a:lnTo>
                    <a:lnTo>
                      <a:pt x="990" y="561"/>
                    </a:lnTo>
                    <a:lnTo>
                      <a:pt x="961" y="580"/>
                    </a:lnTo>
                    <a:lnTo>
                      <a:pt x="876" y="647"/>
                    </a:lnTo>
                    <a:lnTo>
                      <a:pt x="866" y="637"/>
                    </a:lnTo>
                    <a:lnTo>
                      <a:pt x="838" y="637"/>
                    </a:lnTo>
                    <a:lnTo>
                      <a:pt x="800" y="637"/>
                    </a:lnTo>
                    <a:lnTo>
                      <a:pt x="705" y="675"/>
                    </a:lnTo>
                    <a:lnTo>
                      <a:pt x="695" y="704"/>
                    </a:lnTo>
                    <a:lnTo>
                      <a:pt x="676" y="733"/>
                    </a:lnTo>
                    <a:lnTo>
                      <a:pt x="647" y="761"/>
                    </a:lnTo>
                    <a:lnTo>
                      <a:pt x="543" y="809"/>
                    </a:lnTo>
                    <a:lnTo>
                      <a:pt x="514" y="809"/>
                    </a:lnTo>
                    <a:lnTo>
                      <a:pt x="476" y="809"/>
                    </a:lnTo>
                    <a:lnTo>
                      <a:pt x="400" y="790"/>
                    </a:lnTo>
                    <a:lnTo>
                      <a:pt x="248" y="761"/>
                    </a:lnTo>
                    <a:lnTo>
                      <a:pt x="200" y="733"/>
                    </a:lnTo>
                    <a:lnTo>
                      <a:pt x="134" y="657"/>
                    </a:lnTo>
                    <a:lnTo>
                      <a:pt x="134" y="628"/>
                    </a:lnTo>
                    <a:lnTo>
                      <a:pt x="134" y="609"/>
                    </a:lnTo>
                    <a:lnTo>
                      <a:pt x="143" y="590"/>
                    </a:lnTo>
                    <a:lnTo>
                      <a:pt x="143" y="571"/>
                    </a:lnTo>
                    <a:lnTo>
                      <a:pt x="134" y="561"/>
                    </a:lnTo>
                    <a:lnTo>
                      <a:pt x="114" y="561"/>
                    </a:lnTo>
                    <a:lnTo>
                      <a:pt x="105" y="552"/>
                    </a:lnTo>
                    <a:lnTo>
                      <a:pt x="105" y="533"/>
                    </a:lnTo>
                    <a:lnTo>
                      <a:pt x="96" y="533"/>
                    </a:lnTo>
                    <a:lnTo>
                      <a:pt x="76" y="552"/>
                    </a:lnTo>
                    <a:lnTo>
                      <a:pt x="67" y="590"/>
                    </a:lnTo>
                    <a:lnTo>
                      <a:pt x="57" y="618"/>
                    </a:lnTo>
                    <a:lnTo>
                      <a:pt x="76" y="637"/>
                    </a:lnTo>
                    <a:lnTo>
                      <a:pt x="105" y="647"/>
                    </a:lnTo>
                    <a:lnTo>
                      <a:pt x="114" y="675"/>
                    </a:lnTo>
                    <a:lnTo>
                      <a:pt x="114" y="704"/>
                    </a:lnTo>
                    <a:lnTo>
                      <a:pt x="105" y="733"/>
                    </a:lnTo>
                    <a:lnTo>
                      <a:pt x="0" y="990"/>
                    </a:lnTo>
                    <a:lnTo>
                      <a:pt x="10" y="999"/>
                    </a:lnTo>
                    <a:lnTo>
                      <a:pt x="29" y="1009"/>
                    </a:lnTo>
                    <a:lnTo>
                      <a:pt x="48" y="1037"/>
                    </a:lnTo>
                    <a:lnTo>
                      <a:pt x="57" y="1047"/>
                    </a:lnTo>
                    <a:lnTo>
                      <a:pt x="57" y="1056"/>
                    </a:lnTo>
                    <a:lnTo>
                      <a:pt x="76" y="1056"/>
                    </a:lnTo>
                    <a:lnTo>
                      <a:pt x="86" y="1056"/>
                    </a:lnTo>
                    <a:lnTo>
                      <a:pt x="86" y="1066"/>
                    </a:lnTo>
                    <a:lnTo>
                      <a:pt x="76" y="1075"/>
                    </a:lnTo>
                    <a:lnTo>
                      <a:pt x="67" y="1123"/>
                    </a:lnTo>
                    <a:lnTo>
                      <a:pt x="57" y="1151"/>
                    </a:lnTo>
                    <a:lnTo>
                      <a:pt x="29" y="1170"/>
                    </a:lnTo>
                    <a:lnTo>
                      <a:pt x="10" y="1180"/>
                    </a:lnTo>
                    <a:lnTo>
                      <a:pt x="10" y="1189"/>
                    </a:lnTo>
                    <a:lnTo>
                      <a:pt x="19" y="1237"/>
                    </a:lnTo>
                    <a:lnTo>
                      <a:pt x="29" y="1266"/>
                    </a:lnTo>
                    <a:lnTo>
                      <a:pt x="38" y="1294"/>
                    </a:lnTo>
                    <a:lnTo>
                      <a:pt x="38" y="1256"/>
                    </a:lnTo>
                    <a:lnTo>
                      <a:pt x="57" y="1218"/>
                    </a:lnTo>
                    <a:lnTo>
                      <a:pt x="76" y="1199"/>
                    </a:lnTo>
                    <a:lnTo>
                      <a:pt x="114" y="1208"/>
                    </a:lnTo>
                    <a:lnTo>
                      <a:pt x="96" y="1228"/>
                    </a:lnTo>
                    <a:lnTo>
                      <a:pt x="86" y="1266"/>
                    </a:lnTo>
                    <a:lnTo>
                      <a:pt x="114" y="1285"/>
                    </a:lnTo>
                    <a:lnTo>
                      <a:pt x="181" y="1237"/>
                    </a:lnTo>
                    <a:lnTo>
                      <a:pt x="219" y="1237"/>
                    </a:lnTo>
                    <a:lnTo>
                      <a:pt x="248" y="1266"/>
                    </a:lnTo>
                    <a:lnTo>
                      <a:pt x="257" y="1313"/>
                    </a:lnTo>
                    <a:lnTo>
                      <a:pt x="267" y="1351"/>
                    </a:lnTo>
                    <a:lnTo>
                      <a:pt x="276" y="1389"/>
                    </a:lnTo>
                    <a:lnTo>
                      <a:pt x="295" y="1408"/>
                    </a:lnTo>
                    <a:lnTo>
                      <a:pt x="324" y="1427"/>
                    </a:lnTo>
                    <a:lnTo>
                      <a:pt x="343" y="1465"/>
                    </a:lnTo>
                    <a:lnTo>
                      <a:pt x="352" y="1513"/>
                    </a:lnTo>
                    <a:lnTo>
                      <a:pt x="362" y="1551"/>
                    </a:lnTo>
                    <a:lnTo>
                      <a:pt x="343" y="1646"/>
                    </a:lnTo>
                    <a:lnTo>
                      <a:pt x="352" y="1684"/>
                    </a:lnTo>
                    <a:lnTo>
                      <a:pt x="381" y="1713"/>
                    </a:lnTo>
                    <a:lnTo>
                      <a:pt x="390" y="1694"/>
                    </a:lnTo>
                    <a:lnTo>
                      <a:pt x="428" y="1722"/>
                    </a:lnTo>
                    <a:lnTo>
                      <a:pt x="457" y="1751"/>
                    </a:lnTo>
                    <a:lnTo>
                      <a:pt x="476" y="1789"/>
                    </a:lnTo>
                    <a:lnTo>
                      <a:pt x="476" y="1846"/>
                    </a:lnTo>
                    <a:lnTo>
                      <a:pt x="457" y="1932"/>
                    </a:lnTo>
                    <a:lnTo>
                      <a:pt x="457" y="2027"/>
                    </a:lnTo>
                    <a:lnTo>
                      <a:pt x="466" y="2065"/>
                    </a:lnTo>
                    <a:lnTo>
                      <a:pt x="486" y="2113"/>
                    </a:lnTo>
                    <a:lnTo>
                      <a:pt x="495" y="2141"/>
                    </a:lnTo>
                    <a:lnTo>
                      <a:pt x="495" y="2160"/>
                    </a:lnTo>
                    <a:lnTo>
                      <a:pt x="476" y="2189"/>
                    </a:lnTo>
                    <a:lnTo>
                      <a:pt x="466" y="2217"/>
                    </a:lnTo>
                    <a:lnTo>
                      <a:pt x="457" y="2227"/>
                    </a:lnTo>
                    <a:lnTo>
                      <a:pt x="448" y="2227"/>
                    </a:lnTo>
                    <a:lnTo>
                      <a:pt x="419" y="2236"/>
                    </a:lnTo>
                    <a:lnTo>
                      <a:pt x="381" y="2236"/>
                    </a:lnTo>
                    <a:lnTo>
                      <a:pt x="371" y="2236"/>
                    </a:lnTo>
                    <a:lnTo>
                      <a:pt x="352" y="2255"/>
                    </a:lnTo>
                    <a:lnTo>
                      <a:pt x="333" y="2265"/>
                    </a:lnTo>
                    <a:lnTo>
                      <a:pt x="343" y="2274"/>
                    </a:lnTo>
                    <a:lnTo>
                      <a:pt x="362" y="2265"/>
                    </a:lnTo>
                    <a:lnTo>
                      <a:pt x="381" y="2284"/>
                    </a:lnTo>
                    <a:lnTo>
                      <a:pt x="381" y="2312"/>
                    </a:lnTo>
                    <a:lnTo>
                      <a:pt x="362" y="2350"/>
                    </a:lnTo>
                    <a:lnTo>
                      <a:pt x="362" y="2370"/>
                    </a:lnTo>
                    <a:lnTo>
                      <a:pt x="371" y="2436"/>
                    </a:lnTo>
                    <a:lnTo>
                      <a:pt x="371" y="2455"/>
                    </a:lnTo>
                    <a:lnTo>
                      <a:pt x="362" y="2465"/>
                    </a:lnTo>
                    <a:lnTo>
                      <a:pt x="362" y="2474"/>
                    </a:lnTo>
                    <a:lnTo>
                      <a:pt x="362" y="2484"/>
                    </a:lnTo>
                    <a:lnTo>
                      <a:pt x="371" y="2503"/>
                    </a:lnTo>
                    <a:lnTo>
                      <a:pt x="400" y="2522"/>
                    </a:lnTo>
                    <a:lnTo>
                      <a:pt x="409" y="2541"/>
                    </a:lnTo>
                    <a:lnTo>
                      <a:pt x="419" y="2550"/>
                    </a:lnTo>
                    <a:lnTo>
                      <a:pt x="409" y="2579"/>
                    </a:lnTo>
                    <a:lnTo>
                      <a:pt x="419" y="2589"/>
                    </a:lnTo>
                    <a:lnTo>
                      <a:pt x="428" y="2541"/>
                    </a:lnTo>
                    <a:lnTo>
                      <a:pt x="438" y="2522"/>
                    </a:lnTo>
                    <a:lnTo>
                      <a:pt x="457" y="2512"/>
                    </a:lnTo>
                    <a:lnTo>
                      <a:pt x="448" y="2512"/>
                    </a:lnTo>
                    <a:lnTo>
                      <a:pt x="438" y="2512"/>
                    </a:lnTo>
                    <a:lnTo>
                      <a:pt x="428" y="2522"/>
                    </a:lnTo>
                    <a:lnTo>
                      <a:pt x="419" y="2512"/>
                    </a:lnTo>
                    <a:lnTo>
                      <a:pt x="457" y="2484"/>
                    </a:lnTo>
                    <a:lnTo>
                      <a:pt x="505" y="2493"/>
                    </a:lnTo>
                    <a:lnTo>
                      <a:pt x="543" y="2512"/>
                    </a:lnTo>
                    <a:lnTo>
                      <a:pt x="571" y="2550"/>
                    </a:lnTo>
                    <a:lnTo>
                      <a:pt x="581" y="2579"/>
                    </a:lnTo>
                    <a:lnTo>
                      <a:pt x="590" y="2598"/>
                    </a:lnTo>
                    <a:lnTo>
                      <a:pt x="581" y="2655"/>
                    </a:lnTo>
                    <a:lnTo>
                      <a:pt x="581" y="2684"/>
                    </a:lnTo>
                    <a:lnTo>
                      <a:pt x="571" y="2712"/>
                    </a:lnTo>
                    <a:lnTo>
                      <a:pt x="552" y="2741"/>
                    </a:lnTo>
                    <a:lnTo>
                      <a:pt x="533" y="2760"/>
                    </a:lnTo>
                    <a:lnTo>
                      <a:pt x="543" y="2760"/>
                    </a:lnTo>
                    <a:lnTo>
                      <a:pt x="552" y="2750"/>
                    </a:lnTo>
                    <a:lnTo>
                      <a:pt x="562" y="2741"/>
                    </a:lnTo>
                    <a:lnTo>
                      <a:pt x="562" y="2722"/>
                    </a:lnTo>
                    <a:lnTo>
                      <a:pt x="571" y="2722"/>
                    </a:lnTo>
                    <a:lnTo>
                      <a:pt x="562" y="2750"/>
                    </a:lnTo>
                    <a:lnTo>
                      <a:pt x="533" y="2779"/>
                    </a:lnTo>
                    <a:lnTo>
                      <a:pt x="524" y="2807"/>
                    </a:lnTo>
                    <a:lnTo>
                      <a:pt x="514" y="2836"/>
                    </a:lnTo>
                    <a:lnTo>
                      <a:pt x="533" y="2855"/>
                    </a:lnTo>
                    <a:lnTo>
                      <a:pt x="600" y="2874"/>
                    </a:lnTo>
                    <a:lnTo>
                      <a:pt x="562" y="2883"/>
                    </a:lnTo>
                    <a:lnTo>
                      <a:pt x="533" y="2874"/>
                    </a:lnTo>
                    <a:lnTo>
                      <a:pt x="514" y="2845"/>
                    </a:lnTo>
                    <a:lnTo>
                      <a:pt x="466" y="2779"/>
                    </a:lnTo>
                    <a:lnTo>
                      <a:pt x="457" y="2769"/>
                    </a:lnTo>
                    <a:lnTo>
                      <a:pt x="438" y="2760"/>
                    </a:lnTo>
                    <a:lnTo>
                      <a:pt x="428" y="2769"/>
                    </a:lnTo>
                    <a:lnTo>
                      <a:pt x="438" y="2817"/>
                    </a:lnTo>
                    <a:lnTo>
                      <a:pt x="428" y="2836"/>
                    </a:lnTo>
                    <a:lnTo>
                      <a:pt x="428" y="2845"/>
                    </a:lnTo>
                    <a:lnTo>
                      <a:pt x="438" y="2864"/>
                    </a:lnTo>
                    <a:lnTo>
                      <a:pt x="438" y="2950"/>
                    </a:lnTo>
                    <a:lnTo>
                      <a:pt x="457" y="3026"/>
                    </a:lnTo>
                    <a:lnTo>
                      <a:pt x="457" y="3064"/>
                    </a:lnTo>
                    <a:lnTo>
                      <a:pt x="448" y="3083"/>
                    </a:lnTo>
                    <a:lnTo>
                      <a:pt x="457" y="3102"/>
                    </a:lnTo>
                    <a:lnTo>
                      <a:pt x="438" y="3131"/>
                    </a:lnTo>
                    <a:lnTo>
                      <a:pt x="419" y="3198"/>
                    </a:lnTo>
                    <a:lnTo>
                      <a:pt x="400" y="3226"/>
                    </a:lnTo>
                    <a:lnTo>
                      <a:pt x="362" y="3274"/>
                    </a:lnTo>
                    <a:lnTo>
                      <a:pt x="352" y="3293"/>
                    </a:lnTo>
                    <a:lnTo>
                      <a:pt x="352" y="3302"/>
                    </a:lnTo>
                    <a:lnTo>
                      <a:pt x="352" y="3312"/>
                    </a:lnTo>
                    <a:lnTo>
                      <a:pt x="371" y="3359"/>
                    </a:lnTo>
                    <a:lnTo>
                      <a:pt x="381" y="3369"/>
                    </a:lnTo>
                    <a:lnTo>
                      <a:pt x="371" y="3397"/>
                    </a:lnTo>
                    <a:lnTo>
                      <a:pt x="362" y="3416"/>
                    </a:lnTo>
                    <a:lnTo>
                      <a:pt x="343" y="3445"/>
                    </a:lnTo>
                    <a:lnTo>
                      <a:pt x="333" y="3454"/>
                    </a:lnTo>
                    <a:lnTo>
                      <a:pt x="343" y="3492"/>
                    </a:lnTo>
                    <a:lnTo>
                      <a:pt x="390" y="3530"/>
                    </a:lnTo>
                    <a:lnTo>
                      <a:pt x="390" y="3559"/>
                    </a:lnTo>
                    <a:lnTo>
                      <a:pt x="419" y="3597"/>
                    </a:lnTo>
                    <a:lnTo>
                      <a:pt x="409" y="3635"/>
                    </a:lnTo>
                    <a:lnTo>
                      <a:pt x="333" y="3711"/>
                    </a:lnTo>
                    <a:lnTo>
                      <a:pt x="333" y="3731"/>
                    </a:lnTo>
                    <a:lnTo>
                      <a:pt x="333" y="3740"/>
                    </a:lnTo>
                    <a:lnTo>
                      <a:pt x="343" y="3769"/>
                    </a:lnTo>
                    <a:lnTo>
                      <a:pt x="352" y="3778"/>
                    </a:lnTo>
                    <a:lnTo>
                      <a:pt x="362" y="3778"/>
                    </a:lnTo>
                    <a:lnTo>
                      <a:pt x="371" y="3778"/>
                    </a:lnTo>
                    <a:lnTo>
                      <a:pt x="371" y="3797"/>
                    </a:lnTo>
                    <a:lnTo>
                      <a:pt x="371" y="3816"/>
                    </a:lnTo>
                    <a:lnTo>
                      <a:pt x="381" y="3826"/>
                    </a:lnTo>
                    <a:lnTo>
                      <a:pt x="381" y="3835"/>
                    </a:lnTo>
                    <a:lnTo>
                      <a:pt x="390" y="3845"/>
                    </a:lnTo>
                    <a:lnTo>
                      <a:pt x="390" y="3826"/>
                    </a:lnTo>
                    <a:lnTo>
                      <a:pt x="400" y="3826"/>
                    </a:lnTo>
                    <a:lnTo>
                      <a:pt x="409" y="3835"/>
                    </a:lnTo>
                    <a:lnTo>
                      <a:pt x="419" y="3845"/>
                    </a:lnTo>
                    <a:lnTo>
                      <a:pt x="428" y="3864"/>
                    </a:lnTo>
                    <a:lnTo>
                      <a:pt x="419" y="3911"/>
                    </a:lnTo>
                    <a:lnTo>
                      <a:pt x="428" y="3930"/>
                    </a:lnTo>
                    <a:lnTo>
                      <a:pt x="448" y="3921"/>
                    </a:lnTo>
                    <a:lnTo>
                      <a:pt x="457" y="3930"/>
                    </a:lnTo>
                    <a:lnTo>
                      <a:pt x="476" y="3949"/>
                    </a:lnTo>
                    <a:lnTo>
                      <a:pt x="476" y="3978"/>
                    </a:lnTo>
                    <a:lnTo>
                      <a:pt x="486" y="3987"/>
                    </a:lnTo>
                    <a:lnTo>
                      <a:pt x="486" y="3997"/>
                    </a:lnTo>
                    <a:lnTo>
                      <a:pt x="514" y="3978"/>
                    </a:lnTo>
                    <a:lnTo>
                      <a:pt x="533" y="3997"/>
                    </a:lnTo>
                    <a:lnTo>
                      <a:pt x="524" y="4025"/>
                    </a:lnTo>
                    <a:lnTo>
                      <a:pt x="514" y="4025"/>
                    </a:lnTo>
                    <a:lnTo>
                      <a:pt x="543" y="4035"/>
                    </a:lnTo>
                    <a:lnTo>
                      <a:pt x="571" y="4054"/>
                    </a:lnTo>
                    <a:lnTo>
                      <a:pt x="581" y="4045"/>
                    </a:lnTo>
                    <a:lnTo>
                      <a:pt x="590" y="4045"/>
                    </a:lnTo>
                    <a:lnTo>
                      <a:pt x="609" y="4121"/>
                    </a:lnTo>
                    <a:lnTo>
                      <a:pt x="619" y="4216"/>
                    </a:lnTo>
                    <a:lnTo>
                      <a:pt x="657" y="4206"/>
                    </a:lnTo>
                    <a:lnTo>
                      <a:pt x="676" y="4235"/>
                    </a:lnTo>
                    <a:lnTo>
                      <a:pt x="667" y="4282"/>
                    </a:lnTo>
                    <a:lnTo>
                      <a:pt x="647" y="4311"/>
                    </a:lnTo>
                    <a:lnTo>
                      <a:pt x="647" y="4320"/>
                    </a:lnTo>
                    <a:lnTo>
                      <a:pt x="676" y="4330"/>
                    </a:lnTo>
                    <a:lnTo>
                      <a:pt x="695" y="4330"/>
                    </a:lnTo>
                    <a:lnTo>
                      <a:pt x="714" y="4340"/>
                    </a:lnTo>
                    <a:lnTo>
                      <a:pt x="695" y="4378"/>
                    </a:lnTo>
                    <a:lnTo>
                      <a:pt x="705" y="4387"/>
                    </a:lnTo>
                    <a:lnTo>
                      <a:pt x="723" y="4378"/>
                    </a:lnTo>
                    <a:lnTo>
                      <a:pt x="723" y="4340"/>
                    </a:lnTo>
                    <a:lnTo>
                      <a:pt x="743" y="4302"/>
                    </a:lnTo>
                    <a:lnTo>
                      <a:pt x="781" y="4282"/>
                    </a:lnTo>
                    <a:lnTo>
                      <a:pt x="809" y="4264"/>
                    </a:lnTo>
                    <a:lnTo>
                      <a:pt x="847" y="4273"/>
                    </a:lnTo>
                    <a:lnTo>
                      <a:pt x="885" y="4282"/>
                    </a:lnTo>
                    <a:lnTo>
                      <a:pt x="914" y="4311"/>
                    </a:lnTo>
                    <a:lnTo>
                      <a:pt x="942" y="4349"/>
                    </a:lnTo>
                    <a:lnTo>
                      <a:pt x="942" y="4311"/>
                    </a:lnTo>
                    <a:lnTo>
                      <a:pt x="971" y="4340"/>
                    </a:lnTo>
                    <a:lnTo>
                      <a:pt x="990" y="4359"/>
                    </a:lnTo>
                    <a:lnTo>
                      <a:pt x="1009" y="4359"/>
                    </a:lnTo>
                    <a:lnTo>
                      <a:pt x="1019" y="4359"/>
                    </a:lnTo>
                    <a:lnTo>
                      <a:pt x="1028" y="4330"/>
                    </a:lnTo>
                    <a:lnTo>
                      <a:pt x="1037" y="4320"/>
                    </a:lnTo>
                    <a:lnTo>
                      <a:pt x="1057" y="4320"/>
                    </a:lnTo>
                    <a:lnTo>
                      <a:pt x="1066" y="4320"/>
                    </a:lnTo>
                    <a:lnTo>
                      <a:pt x="1209" y="4178"/>
                    </a:lnTo>
                    <a:lnTo>
                      <a:pt x="1218" y="4149"/>
                    </a:lnTo>
                    <a:lnTo>
                      <a:pt x="1228" y="4159"/>
                    </a:lnTo>
                    <a:lnTo>
                      <a:pt x="1247" y="4149"/>
                    </a:lnTo>
                    <a:lnTo>
                      <a:pt x="1238" y="4149"/>
                    </a:lnTo>
                    <a:lnTo>
                      <a:pt x="1247" y="4092"/>
                    </a:lnTo>
                    <a:lnTo>
                      <a:pt x="1276" y="4054"/>
                    </a:lnTo>
                    <a:lnTo>
                      <a:pt x="1276" y="4035"/>
                    </a:lnTo>
                    <a:lnTo>
                      <a:pt x="1266" y="4025"/>
                    </a:lnTo>
                    <a:lnTo>
                      <a:pt x="1256" y="4016"/>
                    </a:lnTo>
                    <a:lnTo>
                      <a:pt x="1247" y="3987"/>
                    </a:lnTo>
                    <a:lnTo>
                      <a:pt x="1238" y="3959"/>
                    </a:lnTo>
                    <a:lnTo>
                      <a:pt x="1228" y="3921"/>
                    </a:lnTo>
                    <a:lnTo>
                      <a:pt x="1238" y="3883"/>
                    </a:lnTo>
                    <a:lnTo>
                      <a:pt x="1247" y="3845"/>
                    </a:lnTo>
                    <a:lnTo>
                      <a:pt x="1266" y="3816"/>
                    </a:lnTo>
                    <a:lnTo>
                      <a:pt x="1323" y="3759"/>
                    </a:lnTo>
                    <a:lnTo>
                      <a:pt x="1323" y="3749"/>
                    </a:lnTo>
                    <a:lnTo>
                      <a:pt x="1323" y="3740"/>
                    </a:lnTo>
                    <a:lnTo>
                      <a:pt x="1314" y="3731"/>
                    </a:lnTo>
                    <a:lnTo>
                      <a:pt x="1276" y="3740"/>
                    </a:lnTo>
                    <a:lnTo>
                      <a:pt x="1266" y="3731"/>
                    </a:lnTo>
                    <a:lnTo>
                      <a:pt x="1256" y="3721"/>
                    </a:lnTo>
                    <a:lnTo>
                      <a:pt x="1247" y="3721"/>
                    </a:lnTo>
                    <a:lnTo>
                      <a:pt x="1238" y="3711"/>
                    </a:lnTo>
                    <a:lnTo>
                      <a:pt x="1247" y="3693"/>
                    </a:lnTo>
                    <a:lnTo>
                      <a:pt x="1247" y="3683"/>
                    </a:lnTo>
                    <a:lnTo>
                      <a:pt x="1228" y="3673"/>
                    </a:lnTo>
                    <a:lnTo>
                      <a:pt x="1228" y="3664"/>
                    </a:lnTo>
                    <a:lnTo>
                      <a:pt x="1247" y="3664"/>
                    </a:lnTo>
                    <a:lnTo>
                      <a:pt x="1266" y="3673"/>
                    </a:lnTo>
                    <a:lnTo>
                      <a:pt x="1276" y="3683"/>
                    </a:lnTo>
                    <a:lnTo>
                      <a:pt x="1285" y="3693"/>
                    </a:lnTo>
                    <a:lnTo>
                      <a:pt x="1304" y="3702"/>
                    </a:lnTo>
                    <a:lnTo>
                      <a:pt x="1314" y="3693"/>
                    </a:lnTo>
                    <a:lnTo>
                      <a:pt x="1371" y="3759"/>
                    </a:lnTo>
                    <a:lnTo>
                      <a:pt x="1399" y="3797"/>
                    </a:lnTo>
                    <a:lnTo>
                      <a:pt x="1447" y="3807"/>
                    </a:lnTo>
                    <a:lnTo>
                      <a:pt x="1447" y="3797"/>
                    </a:lnTo>
                    <a:lnTo>
                      <a:pt x="1466" y="3769"/>
                    </a:lnTo>
                    <a:lnTo>
                      <a:pt x="1485" y="3740"/>
                    </a:lnTo>
                    <a:lnTo>
                      <a:pt x="1513" y="3731"/>
                    </a:lnTo>
                    <a:lnTo>
                      <a:pt x="1561" y="3740"/>
                    </a:lnTo>
                    <a:lnTo>
                      <a:pt x="1590" y="3749"/>
                    </a:lnTo>
                    <a:lnTo>
                      <a:pt x="1608" y="3759"/>
                    </a:lnTo>
                    <a:lnTo>
                      <a:pt x="1618" y="3740"/>
                    </a:lnTo>
                    <a:lnTo>
                      <a:pt x="1628" y="3759"/>
                    </a:lnTo>
                    <a:lnTo>
                      <a:pt x="1647" y="3769"/>
                    </a:lnTo>
                    <a:lnTo>
                      <a:pt x="1666" y="3778"/>
                    </a:lnTo>
                    <a:lnTo>
                      <a:pt x="1685" y="3778"/>
                    </a:lnTo>
                    <a:lnTo>
                      <a:pt x="1694" y="3788"/>
                    </a:lnTo>
                    <a:lnTo>
                      <a:pt x="1723" y="3826"/>
                    </a:lnTo>
                    <a:lnTo>
                      <a:pt x="1742" y="3835"/>
                    </a:lnTo>
                    <a:lnTo>
                      <a:pt x="1751" y="3835"/>
                    </a:lnTo>
                    <a:lnTo>
                      <a:pt x="1780" y="3883"/>
                    </a:lnTo>
                    <a:lnTo>
                      <a:pt x="1809" y="3892"/>
                    </a:lnTo>
                    <a:lnTo>
                      <a:pt x="1827" y="3902"/>
                    </a:lnTo>
                    <a:lnTo>
                      <a:pt x="1827" y="3921"/>
                    </a:lnTo>
                    <a:lnTo>
                      <a:pt x="1837" y="3921"/>
                    </a:lnTo>
                    <a:lnTo>
                      <a:pt x="1865" y="3902"/>
                    </a:lnTo>
                    <a:lnTo>
                      <a:pt x="1885" y="3902"/>
                    </a:lnTo>
                    <a:lnTo>
                      <a:pt x="1904" y="3902"/>
                    </a:lnTo>
                    <a:lnTo>
                      <a:pt x="1923" y="3921"/>
                    </a:lnTo>
                    <a:lnTo>
                      <a:pt x="1923" y="3930"/>
                    </a:lnTo>
                    <a:lnTo>
                      <a:pt x="1923" y="3940"/>
                    </a:lnTo>
                    <a:lnTo>
                      <a:pt x="1923" y="3949"/>
                    </a:lnTo>
                    <a:lnTo>
                      <a:pt x="1932" y="3959"/>
                    </a:lnTo>
                    <a:lnTo>
                      <a:pt x="1942" y="3921"/>
                    </a:lnTo>
                    <a:lnTo>
                      <a:pt x="1970" y="3902"/>
                    </a:lnTo>
                    <a:lnTo>
                      <a:pt x="1989" y="3892"/>
                    </a:lnTo>
                    <a:lnTo>
                      <a:pt x="1999" y="3873"/>
                    </a:lnTo>
                    <a:lnTo>
                      <a:pt x="2008" y="3854"/>
                    </a:lnTo>
                    <a:lnTo>
                      <a:pt x="2018" y="3816"/>
                    </a:lnTo>
                    <a:lnTo>
                      <a:pt x="2018" y="3807"/>
                    </a:lnTo>
                    <a:lnTo>
                      <a:pt x="2018" y="3797"/>
                    </a:lnTo>
                    <a:lnTo>
                      <a:pt x="2008" y="3788"/>
                    </a:lnTo>
                    <a:lnTo>
                      <a:pt x="1999" y="3778"/>
                    </a:lnTo>
                    <a:lnTo>
                      <a:pt x="2008" y="3759"/>
                    </a:lnTo>
                    <a:lnTo>
                      <a:pt x="2008" y="3711"/>
                    </a:lnTo>
                    <a:lnTo>
                      <a:pt x="2027" y="3664"/>
                    </a:lnTo>
                    <a:lnTo>
                      <a:pt x="2056" y="3626"/>
                    </a:lnTo>
                    <a:lnTo>
                      <a:pt x="2103" y="3607"/>
                    </a:lnTo>
                    <a:lnTo>
                      <a:pt x="2103" y="3597"/>
                    </a:lnTo>
                    <a:lnTo>
                      <a:pt x="2065" y="3569"/>
                    </a:lnTo>
                    <a:lnTo>
                      <a:pt x="2056" y="3550"/>
                    </a:lnTo>
                    <a:lnTo>
                      <a:pt x="2046" y="3530"/>
                    </a:lnTo>
                    <a:lnTo>
                      <a:pt x="2056" y="3502"/>
                    </a:lnTo>
                    <a:lnTo>
                      <a:pt x="2065" y="3426"/>
                    </a:lnTo>
                    <a:lnTo>
                      <a:pt x="2103" y="3321"/>
                    </a:lnTo>
                    <a:lnTo>
                      <a:pt x="2113" y="3264"/>
                    </a:lnTo>
                    <a:lnTo>
                      <a:pt x="2094" y="3236"/>
                    </a:lnTo>
                    <a:lnTo>
                      <a:pt x="2122" y="3121"/>
                    </a:lnTo>
                    <a:lnTo>
                      <a:pt x="2132" y="3064"/>
                    </a:lnTo>
                    <a:lnTo>
                      <a:pt x="2122" y="2988"/>
                    </a:lnTo>
                    <a:lnTo>
                      <a:pt x="2122" y="2959"/>
                    </a:lnTo>
                    <a:lnTo>
                      <a:pt x="2132" y="2941"/>
                    </a:lnTo>
                    <a:lnTo>
                      <a:pt x="2132" y="2931"/>
                    </a:lnTo>
                    <a:lnTo>
                      <a:pt x="2141" y="2921"/>
                    </a:lnTo>
                    <a:lnTo>
                      <a:pt x="2141" y="2893"/>
                    </a:lnTo>
                    <a:lnTo>
                      <a:pt x="2151" y="2864"/>
                    </a:lnTo>
                    <a:lnTo>
                      <a:pt x="2161" y="2845"/>
                    </a:lnTo>
                    <a:lnTo>
                      <a:pt x="2151" y="2817"/>
                    </a:lnTo>
                    <a:lnTo>
                      <a:pt x="2151" y="2769"/>
                    </a:lnTo>
                    <a:lnTo>
                      <a:pt x="2151" y="2750"/>
                    </a:lnTo>
                    <a:lnTo>
                      <a:pt x="2151" y="2703"/>
                    </a:lnTo>
                    <a:lnTo>
                      <a:pt x="2161" y="2655"/>
                    </a:lnTo>
                    <a:lnTo>
                      <a:pt x="2170" y="2617"/>
                    </a:lnTo>
                    <a:lnTo>
                      <a:pt x="2189" y="2598"/>
                    </a:lnTo>
                    <a:lnTo>
                      <a:pt x="2189" y="2589"/>
                    </a:lnTo>
                    <a:lnTo>
                      <a:pt x="2179" y="2589"/>
                    </a:lnTo>
                    <a:lnTo>
                      <a:pt x="2170" y="2579"/>
                    </a:lnTo>
                    <a:lnTo>
                      <a:pt x="2170" y="2560"/>
                    </a:lnTo>
                    <a:lnTo>
                      <a:pt x="2179" y="2560"/>
                    </a:lnTo>
                    <a:lnTo>
                      <a:pt x="2170" y="2541"/>
                    </a:lnTo>
                    <a:lnTo>
                      <a:pt x="2170" y="2522"/>
                    </a:lnTo>
                    <a:lnTo>
                      <a:pt x="2179" y="2503"/>
                    </a:lnTo>
                    <a:lnTo>
                      <a:pt x="2189" y="2474"/>
                    </a:lnTo>
                    <a:lnTo>
                      <a:pt x="2199" y="2474"/>
                    </a:lnTo>
                    <a:lnTo>
                      <a:pt x="2208" y="2465"/>
                    </a:lnTo>
                    <a:lnTo>
                      <a:pt x="2218" y="2446"/>
                    </a:lnTo>
                    <a:lnTo>
                      <a:pt x="2208" y="2436"/>
                    </a:lnTo>
                    <a:lnTo>
                      <a:pt x="2189" y="2446"/>
                    </a:lnTo>
                    <a:lnTo>
                      <a:pt x="2170" y="2398"/>
                    </a:lnTo>
                    <a:lnTo>
                      <a:pt x="2179" y="2341"/>
                    </a:lnTo>
                    <a:lnTo>
                      <a:pt x="2237" y="2208"/>
                    </a:lnTo>
                    <a:lnTo>
                      <a:pt x="2237" y="2179"/>
                    </a:lnTo>
                    <a:lnTo>
                      <a:pt x="2208" y="2151"/>
                    </a:lnTo>
                    <a:lnTo>
                      <a:pt x="2170" y="2113"/>
                    </a:lnTo>
                    <a:lnTo>
                      <a:pt x="2161" y="2094"/>
                    </a:lnTo>
                    <a:lnTo>
                      <a:pt x="2141" y="2084"/>
                    </a:lnTo>
                    <a:lnTo>
                      <a:pt x="2122" y="2065"/>
                    </a:lnTo>
                    <a:lnTo>
                      <a:pt x="2094" y="1970"/>
                    </a:lnTo>
                    <a:lnTo>
                      <a:pt x="2094" y="1951"/>
                    </a:lnTo>
                    <a:lnTo>
                      <a:pt x="2084" y="1875"/>
                    </a:lnTo>
                    <a:lnTo>
                      <a:pt x="2084" y="1846"/>
                    </a:lnTo>
                    <a:lnTo>
                      <a:pt x="2103" y="1808"/>
                    </a:lnTo>
                    <a:lnTo>
                      <a:pt x="2113" y="1789"/>
                    </a:lnTo>
                    <a:lnTo>
                      <a:pt x="2151" y="1761"/>
                    </a:lnTo>
                    <a:lnTo>
                      <a:pt x="2170" y="1732"/>
                    </a:lnTo>
                    <a:lnTo>
                      <a:pt x="2189" y="1684"/>
                    </a:lnTo>
                    <a:lnTo>
                      <a:pt x="2208" y="1656"/>
                    </a:lnTo>
                    <a:lnTo>
                      <a:pt x="2227" y="1646"/>
                    </a:lnTo>
                    <a:lnTo>
                      <a:pt x="2256" y="1637"/>
                    </a:lnTo>
                    <a:lnTo>
                      <a:pt x="2275" y="1608"/>
                    </a:lnTo>
                    <a:lnTo>
                      <a:pt x="2303" y="1542"/>
                    </a:lnTo>
                    <a:lnTo>
                      <a:pt x="2332" y="1494"/>
                    </a:lnTo>
                    <a:lnTo>
                      <a:pt x="2341" y="1465"/>
                    </a:lnTo>
                    <a:lnTo>
                      <a:pt x="2351" y="1427"/>
                    </a:lnTo>
                    <a:lnTo>
                      <a:pt x="2351" y="1408"/>
                    </a:lnTo>
                    <a:lnTo>
                      <a:pt x="2370" y="1380"/>
                    </a:lnTo>
                    <a:lnTo>
                      <a:pt x="2370" y="1361"/>
                    </a:lnTo>
                    <a:lnTo>
                      <a:pt x="2360" y="1342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34" name="Freeform 35">
                <a:extLst>
                  <a:ext uri="{FF2B5EF4-FFF2-40B4-BE49-F238E27FC236}">
                    <a16:creationId xmlns:a16="http://schemas.microsoft.com/office/drawing/2014/main" id="{AFA0E83C-2059-F747-AFFD-D9BD0FC9B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0450" y="4511675"/>
                <a:ext cx="854075" cy="1579563"/>
              </a:xfrm>
              <a:custGeom>
                <a:avLst/>
                <a:gdLst>
                  <a:gd name="T0" fmla="*/ 812650 w 2371"/>
                  <a:gd name="T1" fmla="*/ 397411 h 4388"/>
                  <a:gd name="T2" fmla="*/ 774827 w 2371"/>
                  <a:gd name="T3" fmla="*/ 298058 h 4388"/>
                  <a:gd name="T4" fmla="*/ 774827 w 2371"/>
                  <a:gd name="T5" fmla="*/ 270700 h 4388"/>
                  <a:gd name="T6" fmla="*/ 761139 w 2371"/>
                  <a:gd name="T7" fmla="*/ 229303 h 4388"/>
                  <a:gd name="T8" fmla="*/ 692698 w 2371"/>
                  <a:gd name="T9" fmla="*/ 232903 h 4388"/>
                  <a:gd name="T10" fmla="*/ 733762 w 2371"/>
                  <a:gd name="T11" fmla="*/ 178187 h 4388"/>
                  <a:gd name="T12" fmla="*/ 723316 w 2371"/>
                  <a:gd name="T13" fmla="*/ 167748 h 4388"/>
                  <a:gd name="T14" fmla="*/ 699542 w 2371"/>
                  <a:gd name="T15" fmla="*/ 154069 h 4388"/>
                  <a:gd name="T16" fmla="*/ 720074 w 2371"/>
                  <a:gd name="T17" fmla="*/ 102592 h 4388"/>
                  <a:gd name="T18" fmla="*/ 699542 w 2371"/>
                  <a:gd name="T19" fmla="*/ 85674 h 4388"/>
                  <a:gd name="T20" fmla="*/ 668563 w 2371"/>
                  <a:gd name="T21" fmla="*/ 82074 h 4388"/>
                  <a:gd name="T22" fmla="*/ 654875 w 2371"/>
                  <a:gd name="T23" fmla="*/ 82074 h 4388"/>
                  <a:gd name="T24" fmla="*/ 641187 w 2371"/>
                  <a:gd name="T25" fmla="*/ 54716 h 4388"/>
                  <a:gd name="T26" fmla="*/ 586434 w 2371"/>
                  <a:gd name="T27" fmla="*/ 44637 h 4388"/>
                  <a:gd name="T28" fmla="*/ 575987 w 2371"/>
                  <a:gd name="T29" fmla="*/ 44637 h 4388"/>
                  <a:gd name="T30" fmla="*/ 521234 w 2371"/>
                  <a:gd name="T31" fmla="*/ 13679 h 4388"/>
                  <a:gd name="T32" fmla="*/ 431900 w 2371"/>
                  <a:gd name="T33" fmla="*/ 109432 h 4388"/>
                  <a:gd name="T34" fmla="*/ 377147 w 2371"/>
                  <a:gd name="T35" fmla="*/ 160908 h 4388"/>
                  <a:gd name="T36" fmla="*/ 253953 w 2371"/>
                  <a:gd name="T37" fmla="*/ 242982 h 4388"/>
                  <a:gd name="T38" fmla="*/ 48269 w 2371"/>
                  <a:gd name="T39" fmla="*/ 236502 h 4388"/>
                  <a:gd name="T40" fmla="*/ 27377 w 2371"/>
                  <a:gd name="T41" fmla="*/ 198705 h 4388"/>
                  <a:gd name="T42" fmla="*/ 10446 w 2371"/>
                  <a:gd name="T43" fmla="*/ 363213 h 4388"/>
                  <a:gd name="T44" fmla="*/ 20532 w 2371"/>
                  <a:gd name="T45" fmla="*/ 414329 h 4388"/>
                  <a:gd name="T46" fmla="*/ 41065 w 2371"/>
                  <a:gd name="T47" fmla="*/ 434848 h 4388"/>
                  <a:gd name="T48" fmla="*/ 106264 w 2371"/>
                  <a:gd name="T49" fmla="*/ 506842 h 4388"/>
                  <a:gd name="T50" fmla="*/ 164619 w 2371"/>
                  <a:gd name="T51" fmla="*/ 630313 h 4388"/>
                  <a:gd name="T52" fmla="*/ 167861 w 2371"/>
                  <a:gd name="T53" fmla="*/ 798061 h 4388"/>
                  <a:gd name="T54" fmla="*/ 137243 w 2371"/>
                  <a:gd name="T55" fmla="*/ 822179 h 4388"/>
                  <a:gd name="T56" fmla="*/ 133641 w 2371"/>
                  <a:gd name="T57" fmla="*/ 901013 h 4388"/>
                  <a:gd name="T58" fmla="*/ 161377 w 2371"/>
                  <a:gd name="T59" fmla="*/ 904253 h 4388"/>
                  <a:gd name="T60" fmla="*/ 212528 w 2371"/>
                  <a:gd name="T61" fmla="*/ 935211 h 4388"/>
                  <a:gd name="T62" fmla="*/ 205684 w 2371"/>
                  <a:gd name="T63" fmla="*/ 979847 h 4388"/>
                  <a:gd name="T64" fmla="*/ 167861 w 2371"/>
                  <a:gd name="T65" fmla="*/ 1000366 h 4388"/>
                  <a:gd name="T66" fmla="*/ 164619 w 2371"/>
                  <a:gd name="T67" fmla="*/ 1102958 h 4388"/>
                  <a:gd name="T68" fmla="*/ 133641 w 2371"/>
                  <a:gd name="T69" fmla="*/ 1209150 h 4388"/>
                  <a:gd name="T70" fmla="*/ 147329 w 2371"/>
                  <a:gd name="T71" fmla="*/ 1308503 h 4388"/>
                  <a:gd name="T72" fmla="*/ 137243 w 2371"/>
                  <a:gd name="T73" fmla="*/ 1377258 h 4388"/>
                  <a:gd name="T74" fmla="*/ 161377 w 2371"/>
                  <a:gd name="T75" fmla="*/ 1411455 h 4388"/>
                  <a:gd name="T76" fmla="*/ 195598 w 2371"/>
                  <a:gd name="T77" fmla="*/ 1452492 h 4388"/>
                  <a:gd name="T78" fmla="*/ 233061 w 2371"/>
                  <a:gd name="T79" fmla="*/ 1555085 h 4388"/>
                  <a:gd name="T80" fmla="*/ 291416 w 2371"/>
                  <a:gd name="T81" fmla="*/ 1534926 h 4388"/>
                  <a:gd name="T82" fmla="*/ 370303 w 2371"/>
                  <a:gd name="T83" fmla="*/ 1558685 h 4388"/>
                  <a:gd name="T84" fmla="*/ 449191 w 2371"/>
                  <a:gd name="T85" fmla="*/ 1473011 h 4388"/>
                  <a:gd name="T86" fmla="*/ 456035 w 2371"/>
                  <a:gd name="T87" fmla="*/ 1373658 h 4388"/>
                  <a:gd name="T88" fmla="*/ 445949 w 2371"/>
                  <a:gd name="T89" fmla="*/ 1335861 h 4388"/>
                  <a:gd name="T90" fmla="*/ 473325 w 2371"/>
                  <a:gd name="T91" fmla="*/ 1329382 h 4388"/>
                  <a:gd name="T92" fmla="*/ 579229 w 2371"/>
                  <a:gd name="T93" fmla="*/ 1353140 h 4388"/>
                  <a:gd name="T94" fmla="*/ 641187 w 2371"/>
                  <a:gd name="T95" fmla="*/ 1397776 h 4388"/>
                  <a:gd name="T96" fmla="*/ 692698 w 2371"/>
                  <a:gd name="T97" fmla="*/ 1418295 h 4388"/>
                  <a:gd name="T98" fmla="*/ 726918 w 2371"/>
                  <a:gd name="T99" fmla="*/ 1366819 h 4388"/>
                  <a:gd name="T100" fmla="*/ 740607 w 2371"/>
                  <a:gd name="T101" fmla="*/ 1277905 h 4388"/>
                  <a:gd name="T102" fmla="*/ 764381 w 2371"/>
                  <a:gd name="T103" fmla="*/ 1065161 h 4388"/>
                  <a:gd name="T104" fmla="*/ 774827 w 2371"/>
                  <a:gd name="T105" fmla="*/ 973008 h 4388"/>
                  <a:gd name="T106" fmla="*/ 781671 w 2371"/>
                  <a:gd name="T107" fmla="*/ 914692 h 4388"/>
                  <a:gd name="T108" fmla="*/ 788515 w 2371"/>
                  <a:gd name="T109" fmla="*/ 880495 h 4388"/>
                  <a:gd name="T110" fmla="*/ 764381 w 2371"/>
                  <a:gd name="T111" fmla="*/ 743345 h 4388"/>
                  <a:gd name="T112" fmla="*/ 795360 w 2371"/>
                  <a:gd name="T113" fmla="*/ 596116 h 4388"/>
                  <a:gd name="T114" fmla="*/ 853715 w 2371"/>
                  <a:gd name="T115" fmla="*/ 489924 h 43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371" h="4388">
                    <a:moveTo>
                      <a:pt x="2360" y="1342"/>
                    </a:moveTo>
                    <a:lnTo>
                      <a:pt x="2322" y="1304"/>
                    </a:lnTo>
                    <a:lnTo>
                      <a:pt x="2313" y="1285"/>
                    </a:lnTo>
                    <a:lnTo>
                      <a:pt x="2313" y="1275"/>
                    </a:lnTo>
                    <a:lnTo>
                      <a:pt x="2303" y="1256"/>
                    </a:lnTo>
                    <a:lnTo>
                      <a:pt x="2284" y="1256"/>
                    </a:lnTo>
                    <a:lnTo>
                      <a:pt x="2275" y="1246"/>
                    </a:lnTo>
                    <a:lnTo>
                      <a:pt x="2265" y="1237"/>
                    </a:lnTo>
                    <a:lnTo>
                      <a:pt x="2265" y="1218"/>
                    </a:lnTo>
                    <a:lnTo>
                      <a:pt x="2256" y="1104"/>
                    </a:lnTo>
                    <a:lnTo>
                      <a:pt x="2256" y="1075"/>
                    </a:lnTo>
                    <a:lnTo>
                      <a:pt x="2208" y="990"/>
                    </a:lnTo>
                    <a:lnTo>
                      <a:pt x="2208" y="961"/>
                    </a:lnTo>
                    <a:lnTo>
                      <a:pt x="2199" y="932"/>
                    </a:lnTo>
                    <a:lnTo>
                      <a:pt x="2161" y="876"/>
                    </a:lnTo>
                    <a:lnTo>
                      <a:pt x="2151" y="856"/>
                    </a:lnTo>
                    <a:lnTo>
                      <a:pt x="2151" y="876"/>
                    </a:lnTo>
                    <a:lnTo>
                      <a:pt x="2132" y="856"/>
                    </a:lnTo>
                    <a:lnTo>
                      <a:pt x="2141" y="837"/>
                    </a:lnTo>
                    <a:lnTo>
                      <a:pt x="2151" y="828"/>
                    </a:lnTo>
                    <a:lnTo>
                      <a:pt x="2179" y="837"/>
                    </a:lnTo>
                    <a:lnTo>
                      <a:pt x="2179" y="828"/>
                    </a:lnTo>
                    <a:lnTo>
                      <a:pt x="2161" y="799"/>
                    </a:lnTo>
                    <a:lnTo>
                      <a:pt x="2179" y="790"/>
                    </a:lnTo>
                    <a:lnTo>
                      <a:pt x="2227" y="771"/>
                    </a:lnTo>
                    <a:lnTo>
                      <a:pt x="2208" y="771"/>
                    </a:lnTo>
                    <a:lnTo>
                      <a:pt x="2189" y="761"/>
                    </a:lnTo>
                    <a:lnTo>
                      <a:pt x="2179" y="752"/>
                    </a:lnTo>
                    <a:lnTo>
                      <a:pt x="2170" y="733"/>
                    </a:lnTo>
                    <a:lnTo>
                      <a:pt x="2151" y="752"/>
                    </a:lnTo>
                    <a:lnTo>
                      <a:pt x="2141" y="752"/>
                    </a:lnTo>
                    <a:lnTo>
                      <a:pt x="2132" y="742"/>
                    </a:lnTo>
                    <a:lnTo>
                      <a:pt x="2132" y="713"/>
                    </a:lnTo>
                    <a:lnTo>
                      <a:pt x="2122" y="713"/>
                    </a:lnTo>
                    <a:lnTo>
                      <a:pt x="2065" y="685"/>
                    </a:lnTo>
                    <a:lnTo>
                      <a:pt x="2065" y="675"/>
                    </a:lnTo>
                    <a:lnTo>
                      <a:pt x="2084" y="675"/>
                    </a:lnTo>
                    <a:lnTo>
                      <a:pt x="2094" y="666"/>
                    </a:lnTo>
                    <a:lnTo>
                      <a:pt x="2103" y="647"/>
                    </a:lnTo>
                    <a:lnTo>
                      <a:pt x="2113" y="637"/>
                    </a:lnTo>
                    <a:lnTo>
                      <a:pt x="2084" y="628"/>
                    </a:lnTo>
                    <a:lnTo>
                      <a:pt x="2065" y="637"/>
                    </a:lnTo>
                    <a:lnTo>
                      <a:pt x="2037" y="657"/>
                    </a:lnTo>
                    <a:lnTo>
                      <a:pt x="2008" y="657"/>
                    </a:lnTo>
                    <a:lnTo>
                      <a:pt x="1980" y="637"/>
                    </a:lnTo>
                    <a:lnTo>
                      <a:pt x="1961" y="637"/>
                    </a:lnTo>
                    <a:lnTo>
                      <a:pt x="1951" y="637"/>
                    </a:lnTo>
                    <a:lnTo>
                      <a:pt x="1942" y="647"/>
                    </a:lnTo>
                    <a:lnTo>
                      <a:pt x="1923" y="647"/>
                    </a:lnTo>
                    <a:lnTo>
                      <a:pt x="1913" y="618"/>
                    </a:lnTo>
                    <a:lnTo>
                      <a:pt x="1932" y="618"/>
                    </a:lnTo>
                    <a:lnTo>
                      <a:pt x="1923" y="618"/>
                    </a:lnTo>
                    <a:lnTo>
                      <a:pt x="1923" y="609"/>
                    </a:lnTo>
                    <a:lnTo>
                      <a:pt x="1989" y="618"/>
                    </a:lnTo>
                    <a:lnTo>
                      <a:pt x="2008" y="609"/>
                    </a:lnTo>
                    <a:lnTo>
                      <a:pt x="1999" y="580"/>
                    </a:lnTo>
                    <a:lnTo>
                      <a:pt x="2018" y="561"/>
                    </a:lnTo>
                    <a:lnTo>
                      <a:pt x="2027" y="523"/>
                    </a:lnTo>
                    <a:lnTo>
                      <a:pt x="2037" y="495"/>
                    </a:lnTo>
                    <a:lnTo>
                      <a:pt x="2056" y="485"/>
                    </a:lnTo>
                    <a:lnTo>
                      <a:pt x="2075" y="485"/>
                    </a:lnTo>
                    <a:lnTo>
                      <a:pt x="2103" y="504"/>
                    </a:lnTo>
                    <a:lnTo>
                      <a:pt x="2122" y="504"/>
                    </a:lnTo>
                    <a:lnTo>
                      <a:pt x="2141" y="485"/>
                    </a:lnTo>
                    <a:lnTo>
                      <a:pt x="2113" y="466"/>
                    </a:lnTo>
                    <a:lnTo>
                      <a:pt x="2075" y="447"/>
                    </a:lnTo>
                    <a:lnTo>
                      <a:pt x="2037" y="447"/>
                    </a:lnTo>
                    <a:lnTo>
                      <a:pt x="2008" y="466"/>
                    </a:lnTo>
                    <a:lnTo>
                      <a:pt x="1999" y="466"/>
                    </a:lnTo>
                    <a:lnTo>
                      <a:pt x="1989" y="457"/>
                    </a:lnTo>
                    <a:lnTo>
                      <a:pt x="1989" y="466"/>
                    </a:lnTo>
                    <a:lnTo>
                      <a:pt x="1980" y="466"/>
                    </a:lnTo>
                    <a:lnTo>
                      <a:pt x="1989" y="438"/>
                    </a:lnTo>
                    <a:lnTo>
                      <a:pt x="1989" y="419"/>
                    </a:lnTo>
                    <a:lnTo>
                      <a:pt x="1970" y="419"/>
                    </a:lnTo>
                    <a:lnTo>
                      <a:pt x="1942" y="428"/>
                    </a:lnTo>
                    <a:lnTo>
                      <a:pt x="1951" y="457"/>
                    </a:lnTo>
                    <a:lnTo>
                      <a:pt x="1923" y="457"/>
                    </a:lnTo>
                    <a:lnTo>
                      <a:pt x="1942" y="428"/>
                    </a:lnTo>
                    <a:lnTo>
                      <a:pt x="1961" y="314"/>
                    </a:lnTo>
                    <a:lnTo>
                      <a:pt x="1970" y="323"/>
                    </a:lnTo>
                    <a:lnTo>
                      <a:pt x="1970" y="333"/>
                    </a:lnTo>
                    <a:lnTo>
                      <a:pt x="1970" y="343"/>
                    </a:lnTo>
                    <a:lnTo>
                      <a:pt x="1989" y="323"/>
                    </a:lnTo>
                    <a:lnTo>
                      <a:pt x="1999" y="304"/>
                    </a:lnTo>
                    <a:lnTo>
                      <a:pt x="1999" y="285"/>
                    </a:lnTo>
                    <a:lnTo>
                      <a:pt x="1999" y="266"/>
                    </a:lnTo>
                    <a:lnTo>
                      <a:pt x="1999" y="257"/>
                    </a:lnTo>
                    <a:lnTo>
                      <a:pt x="1989" y="257"/>
                    </a:lnTo>
                    <a:lnTo>
                      <a:pt x="1980" y="257"/>
                    </a:lnTo>
                    <a:lnTo>
                      <a:pt x="1970" y="266"/>
                    </a:lnTo>
                    <a:lnTo>
                      <a:pt x="1970" y="257"/>
                    </a:lnTo>
                    <a:lnTo>
                      <a:pt x="1961" y="247"/>
                    </a:lnTo>
                    <a:lnTo>
                      <a:pt x="1942" y="238"/>
                    </a:lnTo>
                    <a:lnTo>
                      <a:pt x="1951" y="228"/>
                    </a:lnTo>
                    <a:lnTo>
                      <a:pt x="1942" y="209"/>
                    </a:lnTo>
                    <a:lnTo>
                      <a:pt x="1932" y="209"/>
                    </a:lnTo>
                    <a:lnTo>
                      <a:pt x="1932" y="219"/>
                    </a:lnTo>
                    <a:lnTo>
                      <a:pt x="1923" y="228"/>
                    </a:lnTo>
                    <a:lnTo>
                      <a:pt x="1904" y="219"/>
                    </a:lnTo>
                    <a:lnTo>
                      <a:pt x="1885" y="219"/>
                    </a:lnTo>
                    <a:lnTo>
                      <a:pt x="1865" y="219"/>
                    </a:lnTo>
                    <a:lnTo>
                      <a:pt x="1847" y="228"/>
                    </a:lnTo>
                    <a:lnTo>
                      <a:pt x="1856" y="228"/>
                    </a:lnTo>
                    <a:lnTo>
                      <a:pt x="1865" y="238"/>
                    </a:lnTo>
                    <a:lnTo>
                      <a:pt x="1865" y="247"/>
                    </a:lnTo>
                    <a:lnTo>
                      <a:pt x="1865" y="257"/>
                    </a:lnTo>
                    <a:lnTo>
                      <a:pt x="1856" y="266"/>
                    </a:lnTo>
                    <a:lnTo>
                      <a:pt x="1847" y="276"/>
                    </a:lnTo>
                    <a:lnTo>
                      <a:pt x="1827" y="314"/>
                    </a:lnTo>
                    <a:lnTo>
                      <a:pt x="1818" y="276"/>
                    </a:lnTo>
                    <a:lnTo>
                      <a:pt x="1818" y="257"/>
                    </a:lnTo>
                    <a:lnTo>
                      <a:pt x="1827" y="238"/>
                    </a:lnTo>
                    <a:lnTo>
                      <a:pt x="1818" y="228"/>
                    </a:lnTo>
                    <a:lnTo>
                      <a:pt x="1809" y="209"/>
                    </a:lnTo>
                    <a:lnTo>
                      <a:pt x="1799" y="200"/>
                    </a:lnTo>
                    <a:lnTo>
                      <a:pt x="1780" y="190"/>
                    </a:lnTo>
                    <a:lnTo>
                      <a:pt x="1789" y="181"/>
                    </a:lnTo>
                    <a:lnTo>
                      <a:pt x="1789" y="171"/>
                    </a:lnTo>
                    <a:lnTo>
                      <a:pt x="1799" y="162"/>
                    </a:lnTo>
                    <a:lnTo>
                      <a:pt x="1799" y="152"/>
                    </a:lnTo>
                    <a:lnTo>
                      <a:pt x="1789" y="152"/>
                    </a:lnTo>
                    <a:lnTo>
                      <a:pt x="1780" y="152"/>
                    </a:lnTo>
                    <a:lnTo>
                      <a:pt x="1761" y="142"/>
                    </a:lnTo>
                    <a:lnTo>
                      <a:pt x="1751" y="142"/>
                    </a:lnTo>
                    <a:lnTo>
                      <a:pt x="1751" y="152"/>
                    </a:lnTo>
                    <a:lnTo>
                      <a:pt x="1704" y="104"/>
                    </a:lnTo>
                    <a:lnTo>
                      <a:pt x="1675" y="95"/>
                    </a:lnTo>
                    <a:lnTo>
                      <a:pt x="1675" y="142"/>
                    </a:lnTo>
                    <a:lnTo>
                      <a:pt x="1656" y="124"/>
                    </a:lnTo>
                    <a:lnTo>
                      <a:pt x="1647" y="114"/>
                    </a:lnTo>
                    <a:lnTo>
                      <a:pt x="1637" y="124"/>
                    </a:lnTo>
                    <a:lnTo>
                      <a:pt x="1628" y="124"/>
                    </a:lnTo>
                    <a:lnTo>
                      <a:pt x="1608" y="124"/>
                    </a:lnTo>
                    <a:lnTo>
                      <a:pt x="1608" y="114"/>
                    </a:lnTo>
                    <a:lnTo>
                      <a:pt x="1618" y="104"/>
                    </a:lnTo>
                    <a:lnTo>
                      <a:pt x="1618" y="95"/>
                    </a:lnTo>
                    <a:lnTo>
                      <a:pt x="1608" y="76"/>
                    </a:lnTo>
                    <a:lnTo>
                      <a:pt x="1599" y="76"/>
                    </a:lnTo>
                    <a:lnTo>
                      <a:pt x="1599" y="95"/>
                    </a:lnTo>
                    <a:lnTo>
                      <a:pt x="1590" y="104"/>
                    </a:lnTo>
                    <a:lnTo>
                      <a:pt x="1599" y="114"/>
                    </a:lnTo>
                    <a:lnTo>
                      <a:pt x="1599" y="124"/>
                    </a:lnTo>
                    <a:lnTo>
                      <a:pt x="1580" y="114"/>
                    </a:lnTo>
                    <a:lnTo>
                      <a:pt x="1590" y="47"/>
                    </a:lnTo>
                    <a:lnTo>
                      <a:pt x="1570" y="19"/>
                    </a:lnTo>
                    <a:lnTo>
                      <a:pt x="1551" y="28"/>
                    </a:lnTo>
                    <a:lnTo>
                      <a:pt x="1542" y="28"/>
                    </a:lnTo>
                    <a:lnTo>
                      <a:pt x="1532" y="19"/>
                    </a:lnTo>
                    <a:lnTo>
                      <a:pt x="1532" y="0"/>
                    </a:lnTo>
                    <a:lnTo>
                      <a:pt x="1504" y="9"/>
                    </a:lnTo>
                    <a:lnTo>
                      <a:pt x="1475" y="19"/>
                    </a:lnTo>
                    <a:lnTo>
                      <a:pt x="1447" y="38"/>
                    </a:lnTo>
                    <a:lnTo>
                      <a:pt x="1437" y="66"/>
                    </a:lnTo>
                    <a:lnTo>
                      <a:pt x="1437" y="142"/>
                    </a:lnTo>
                    <a:lnTo>
                      <a:pt x="1428" y="171"/>
                    </a:lnTo>
                    <a:lnTo>
                      <a:pt x="1409" y="200"/>
                    </a:lnTo>
                    <a:lnTo>
                      <a:pt x="1399" y="190"/>
                    </a:lnTo>
                    <a:lnTo>
                      <a:pt x="1361" y="228"/>
                    </a:lnTo>
                    <a:lnTo>
                      <a:pt x="1342" y="238"/>
                    </a:lnTo>
                    <a:lnTo>
                      <a:pt x="1247" y="247"/>
                    </a:lnTo>
                    <a:lnTo>
                      <a:pt x="1218" y="257"/>
                    </a:lnTo>
                    <a:lnTo>
                      <a:pt x="1199" y="304"/>
                    </a:lnTo>
                    <a:lnTo>
                      <a:pt x="1180" y="333"/>
                    </a:lnTo>
                    <a:lnTo>
                      <a:pt x="1152" y="361"/>
                    </a:lnTo>
                    <a:lnTo>
                      <a:pt x="1133" y="371"/>
                    </a:lnTo>
                    <a:lnTo>
                      <a:pt x="1123" y="371"/>
                    </a:lnTo>
                    <a:lnTo>
                      <a:pt x="1114" y="409"/>
                    </a:lnTo>
                    <a:lnTo>
                      <a:pt x="1104" y="419"/>
                    </a:lnTo>
                    <a:lnTo>
                      <a:pt x="1085" y="428"/>
                    </a:lnTo>
                    <a:lnTo>
                      <a:pt x="1047" y="447"/>
                    </a:lnTo>
                    <a:lnTo>
                      <a:pt x="1057" y="457"/>
                    </a:lnTo>
                    <a:lnTo>
                      <a:pt x="1037" y="476"/>
                    </a:lnTo>
                    <a:lnTo>
                      <a:pt x="990" y="561"/>
                    </a:lnTo>
                    <a:lnTo>
                      <a:pt x="961" y="580"/>
                    </a:lnTo>
                    <a:lnTo>
                      <a:pt x="876" y="647"/>
                    </a:lnTo>
                    <a:lnTo>
                      <a:pt x="866" y="637"/>
                    </a:lnTo>
                    <a:lnTo>
                      <a:pt x="838" y="637"/>
                    </a:lnTo>
                    <a:lnTo>
                      <a:pt x="800" y="637"/>
                    </a:lnTo>
                    <a:lnTo>
                      <a:pt x="705" y="675"/>
                    </a:lnTo>
                    <a:lnTo>
                      <a:pt x="695" y="704"/>
                    </a:lnTo>
                    <a:lnTo>
                      <a:pt x="676" y="733"/>
                    </a:lnTo>
                    <a:lnTo>
                      <a:pt x="647" y="761"/>
                    </a:lnTo>
                    <a:lnTo>
                      <a:pt x="543" y="809"/>
                    </a:lnTo>
                    <a:lnTo>
                      <a:pt x="514" y="809"/>
                    </a:lnTo>
                    <a:lnTo>
                      <a:pt x="476" y="809"/>
                    </a:lnTo>
                    <a:lnTo>
                      <a:pt x="400" y="790"/>
                    </a:lnTo>
                    <a:lnTo>
                      <a:pt x="248" y="761"/>
                    </a:lnTo>
                    <a:lnTo>
                      <a:pt x="200" y="733"/>
                    </a:lnTo>
                    <a:lnTo>
                      <a:pt x="134" y="657"/>
                    </a:lnTo>
                    <a:lnTo>
                      <a:pt x="134" y="628"/>
                    </a:lnTo>
                    <a:lnTo>
                      <a:pt x="134" y="609"/>
                    </a:lnTo>
                    <a:lnTo>
                      <a:pt x="143" y="590"/>
                    </a:lnTo>
                    <a:lnTo>
                      <a:pt x="143" y="571"/>
                    </a:lnTo>
                    <a:lnTo>
                      <a:pt x="134" y="561"/>
                    </a:lnTo>
                    <a:lnTo>
                      <a:pt x="114" y="561"/>
                    </a:lnTo>
                    <a:lnTo>
                      <a:pt x="105" y="552"/>
                    </a:lnTo>
                    <a:lnTo>
                      <a:pt x="105" y="533"/>
                    </a:lnTo>
                    <a:lnTo>
                      <a:pt x="96" y="533"/>
                    </a:lnTo>
                    <a:lnTo>
                      <a:pt x="76" y="552"/>
                    </a:lnTo>
                    <a:lnTo>
                      <a:pt x="67" y="590"/>
                    </a:lnTo>
                    <a:lnTo>
                      <a:pt x="57" y="618"/>
                    </a:lnTo>
                    <a:lnTo>
                      <a:pt x="76" y="637"/>
                    </a:lnTo>
                    <a:lnTo>
                      <a:pt x="105" y="647"/>
                    </a:lnTo>
                    <a:lnTo>
                      <a:pt x="114" y="675"/>
                    </a:lnTo>
                    <a:lnTo>
                      <a:pt x="114" y="704"/>
                    </a:lnTo>
                    <a:lnTo>
                      <a:pt x="105" y="733"/>
                    </a:lnTo>
                    <a:lnTo>
                      <a:pt x="0" y="990"/>
                    </a:lnTo>
                    <a:lnTo>
                      <a:pt x="10" y="999"/>
                    </a:lnTo>
                    <a:lnTo>
                      <a:pt x="29" y="1009"/>
                    </a:lnTo>
                    <a:lnTo>
                      <a:pt x="48" y="1037"/>
                    </a:lnTo>
                    <a:lnTo>
                      <a:pt x="57" y="1047"/>
                    </a:lnTo>
                    <a:lnTo>
                      <a:pt x="57" y="1056"/>
                    </a:lnTo>
                    <a:lnTo>
                      <a:pt x="76" y="1056"/>
                    </a:lnTo>
                    <a:lnTo>
                      <a:pt x="86" y="1056"/>
                    </a:lnTo>
                    <a:lnTo>
                      <a:pt x="86" y="1066"/>
                    </a:lnTo>
                    <a:lnTo>
                      <a:pt x="76" y="1075"/>
                    </a:lnTo>
                    <a:lnTo>
                      <a:pt x="67" y="1123"/>
                    </a:lnTo>
                    <a:lnTo>
                      <a:pt x="57" y="1151"/>
                    </a:lnTo>
                    <a:lnTo>
                      <a:pt x="29" y="1170"/>
                    </a:lnTo>
                    <a:lnTo>
                      <a:pt x="10" y="1180"/>
                    </a:lnTo>
                    <a:lnTo>
                      <a:pt x="10" y="1189"/>
                    </a:lnTo>
                    <a:lnTo>
                      <a:pt x="19" y="1237"/>
                    </a:lnTo>
                    <a:lnTo>
                      <a:pt x="29" y="1266"/>
                    </a:lnTo>
                    <a:lnTo>
                      <a:pt x="38" y="1294"/>
                    </a:lnTo>
                    <a:lnTo>
                      <a:pt x="38" y="1256"/>
                    </a:lnTo>
                    <a:lnTo>
                      <a:pt x="57" y="1218"/>
                    </a:lnTo>
                    <a:lnTo>
                      <a:pt x="76" y="1199"/>
                    </a:lnTo>
                    <a:lnTo>
                      <a:pt x="114" y="1208"/>
                    </a:lnTo>
                    <a:lnTo>
                      <a:pt x="96" y="1228"/>
                    </a:lnTo>
                    <a:lnTo>
                      <a:pt x="86" y="1266"/>
                    </a:lnTo>
                    <a:lnTo>
                      <a:pt x="114" y="1285"/>
                    </a:lnTo>
                    <a:lnTo>
                      <a:pt x="181" y="1237"/>
                    </a:lnTo>
                    <a:lnTo>
                      <a:pt x="219" y="1237"/>
                    </a:lnTo>
                    <a:lnTo>
                      <a:pt x="248" y="1266"/>
                    </a:lnTo>
                    <a:lnTo>
                      <a:pt x="257" y="1313"/>
                    </a:lnTo>
                    <a:lnTo>
                      <a:pt x="267" y="1351"/>
                    </a:lnTo>
                    <a:lnTo>
                      <a:pt x="276" y="1389"/>
                    </a:lnTo>
                    <a:lnTo>
                      <a:pt x="295" y="1408"/>
                    </a:lnTo>
                    <a:lnTo>
                      <a:pt x="324" y="1427"/>
                    </a:lnTo>
                    <a:lnTo>
                      <a:pt x="343" y="1465"/>
                    </a:lnTo>
                    <a:lnTo>
                      <a:pt x="352" y="1513"/>
                    </a:lnTo>
                    <a:lnTo>
                      <a:pt x="362" y="1551"/>
                    </a:lnTo>
                    <a:lnTo>
                      <a:pt x="343" y="1646"/>
                    </a:lnTo>
                    <a:lnTo>
                      <a:pt x="352" y="1684"/>
                    </a:lnTo>
                    <a:lnTo>
                      <a:pt x="381" y="1713"/>
                    </a:lnTo>
                    <a:lnTo>
                      <a:pt x="390" y="1694"/>
                    </a:lnTo>
                    <a:lnTo>
                      <a:pt x="428" y="1722"/>
                    </a:lnTo>
                    <a:lnTo>
                      <a:pt x="457" y="1751"/>
                    </a:lnTo>
                    <a:lnTo>
                      <a:pt x="476" y="1789"/>
                    </a:lnTo>
                    <a:lnTo>
                      <a:pt x="476" y="1846"/>
                    </a:lnTo>
                    <a:lnTo>
                      <a:pt x="457" y="1932"/>
                    </a:lnTo>
                    <a:lnTo>
                      <a:pt x="457" y="2027"/>
                    </a:lnTo>
                    <a:lnTo>
                      <a:pt x="466" y="2065"/>
                    </a:lnTo>
                    <a:lnTo>
                      <a:pt x="486" y="2113"/>
                    </a:lnTo>
                    <a:lnTo>
                      <a:pt x="495" y="2141"/>
                    </a:lnTo>
                    <a:lnTo>
                      <a:pt x="495" y="2160"/>
                    </a:lnTo>
                    <a:lnTo>
                      <a:pt x="476" y="2189"/>
                    </a:lnTo>
                    <a:lnTo>
                      <a:pt x="466" y="2217"/>
                    </a:lnTo>
                    <a:lnTo>
                      <a:pt x="457" y="2227"/>
                    </a:lnTo>
                    <a:lnTo>
                      <a:pt x="448" y="2227"/>
                    </a:lnTo>
                    <a:lnTo>
                      <a:pt x="419" y="2236"/>
                    </a:lnTo>
                    <a:lnTo>
                      <a:pt x="381" y="2236"/>
                    </a:lnTo>
                    <a:lnTo>
                      <a:pt x="371" y="2236"/>
                    </a:lnTo>
                    <a:lnTo>
                      <a:pt x="352" y="2255"/>
                    </a:lnTo>
                    <a:lnTo>
                      <a:pt x="333" y="2265"/>
                    </a:lnTo>
                    <a:lnTo>
                      <a:pt x="343" y="2274"/>
                    </a:lnTo>
                    <a:lnTo>
                      <a:pt x="362" y="2265"/>
                    </a:lnTo>
                    <a:lnTo>
                      <a:pt x="381" y="2284"/>
                    </a:lnTo>
                    <a:lnTo>
                      <a:pt x="381" y="2312"/>
                    </a:lnTo>
                    <a:lnTo>
                      <a:pt x="362" y="2350"/>
                    </a:lnTo>
                    <a:lnTo>
                      <a:pt x="362" y="2370"/>
                    </a:lnTo>
                    <a:lnTo>
                      <a:pt x="371" y="2436"/>
                    </a:lnTo>
                    <a:lnTo>
                      <a:pt x="371" y="2455"/>
                    </a:lnTo>
                    <a:lnTo>
                      <a:pt x="362" y="2465"/>
                    </a:lnTo>
                    <a:lnTo>
                      <a:pt x="362" y="2474"/>
                    </a:lnTo>
                    <a:lnTo>
                      <a:pt x="362" y="2484"/>
                    </a:lnTo>
                    <a:lnTo>
                      <a:pt x="371" y="2503"/>
                    </a:lnTo>
                    <a:lnTo>
                      <a:pt x="400" y="2522"/>
                    </a:lnTo>
                    <a:lnTo>
                      <a:pt x="409" y="2541"/>
                    </a:lnTo>
                    <a:lnTo>
                      <a:pt x="419" y="2550"/>
                    </a:lnTo>
                    <a:lnTo>
                      <a:pt x="409" y="2579"/>
                    </a:lnTo>
                    <a:lnTo>
                      <a:pt x="419" y="2589"/>
                    </a:lnTo>
                    <a:lnTo>
                      <a:pt x="428" y="2541"/>
                    </a:lnTo>
                    <a:lnTo>
                      <a:pt x="438" y="2522"/>
                    </a:lnTo>
                    <a:lnTo>
                      <a:pt x="457" y="2512"/>
                    </a:lnTo>
                    <a:lnTo>
                      <a:pt x="448" y="2512"/>
                    </a:lnTo>
                    <a:lnTo>
                      <a:pt x="438" y="2512"/>
                    </a:lnTo>
                    <a:lnTo>
                      <a:pt x="428" y="2522"/>
                    </a:lnTo>
                    <a:lnTo>
                      <a:pt x="419" y="2512"/>
                    </a:lnTo>
                    <a:lnTo>
                      <a:pt x="457" y="2484"/>
                    </a:lnTo>
                    <a:lnTo>
                      <a:pt x="505" y="2493"/>
                    </a:lnTo>
                    <a:lnTo>
                      <a:pt x="543" y="2512"/>
                    </a:lnTo>
                    <a:lnTo>
                      <a:pt x="571" y="2550"/>
                    </a:lnTo>
                    <a:lnTo>
                      <a:pt x="581" y="2579"/>
                    </a:lnTo>
                    <a:lnTo>
                      <a:pt x="590" y="2598"/>
                    </a:lnTo>
                    <a:lnTo>
                      <a:pt x="581" y="2655"/>
                    </a:lnTo>
                    <a:lnTo>
                      <a:pt x="581" y="2684"/>
                    </a:lnTo>
                    <a:lnTo>
                      <a:pt x="571" y="2712"/>
                    </a:lnTo>
                    <a:lnTo>
                      <a:pt x="552" y="2741"/>
                    </a:lnTo>
                    <a:lnTo>
                      <a:pt x="533" y="2760"/>
                    </a:lnTo>
                    <a:lnTo>
                      <a:pt x="543" y="2760"/>
                    </a:lnTo>
                    <a:lnTo>
                      <a:pt x="552" y="2750"/>
                    </a:lnTo>
                    <a:lnTo>
                      <a:pt x="562" y="2741"/>
                    </a:lnTo>
                    <a:lnTo>
                      <a:pt x="562" y="2722"/>
                    </a:lnTo>
                    <a:lnTo>
                      <a:pt x="571" y="2722"/>
                    </a:lnTo>
                    <a:lnTo>
                      <a:pt x="562" y="2750"/>
                    </a:lnTo>
                    <a:lnTo>
                      <a:pt x="533" y="2779"/>
                    </a:lnTo>
                    <a:lnTo>
                      <a:pt x="524" y="2807"/>
                    </a:lnTo>
                    <a:lnTo>
                      <a:pt x="514" y="2836"/>
                    </a:lnTo>
                    <a:lnTo>
                      <a:pt x="533" y="2855"/>
                    </a:lnTo>
                    <a:lnTo>
                      <a:pt x="600" y="2874"/>
                    </a:lnTo>
                    <a:lnTo>
                      <a:pt x="562" y="2883"/>
                    </a:lnTo>
                    <a:lnTo>
                      <a:pt x="533" y="2874"/>
                    </a:lnTo>
                    <a:lnTo>
                      <a:pt x="514" y="2845"/>
                    </a:lnTo>
                    <a:lnTo>
                      <a:pt x="466" y="2779"/>
                    </a:lnTo>
                    <a:lnTo>
                      <a:pt x="457" y="2769"/>
                    </a:lnTo>
                    <a:lnTo>
                      <a:pt x="438" y="2760"/>
                    </a:lnTo>
                    <a:lnTo>
                      <a:pt x="428" y="2769"/>
                    </a:lnTo>
                    <a:lnTo>
                      <a:pt x="438" y="2817"/>
                    </a:lnTo>
                    <a:lnTo>
                      <a:pt x="428" y="2836"/>
                    </a:lnTo>
                    <a:lnTo>
                      <a:pt x="428" y="2845"/>
                    </a:lnTo>
                    <a:lnTo>
                      <a:pt x="438" y="2864"/>
                    </a:lnTo>
                    <a:lnTo>
                      <a:pt x="438" y="2950"/>
                    </a:lnTo>
                    <a:lnTo>
                      <a:pt x="457" y="3026"/>
                    </a:lnTo>
                    <a:lnTo>
                      <a:pt x="457" y="3064"/>
                    </a:lnTo>
                    <a:lnTo>
                      <a:pt x="448" y="3083"/>
                    </a:lnTo>
                    <a:lnTo>
                      <a:pt x="457" y="3102"/>
                    </a:lnTo>
                    <a:lnTo>
                      <a:pt x="438" y="3131"/>
                    </a:lnTo>
                    <a:lnTo>
                      <a:pt x="419" y="3198"/>
                    </a:lnTo>
                    <a:lnTo>
                      <a:pt x="400" y="3226"/>
                    </a:lnTo>
                    <a:lnTo>
                      <a:pt x="362" y="3274"/>
                    </a:lnTo>
                    <a:lnTo>
                      <a:pt x="352" y="3293"/>
                    </a:lnTo>
                    <a:lnTo>
                      <a:pt x="352" y="3302"/>
                    </a:lnTo>
                    <a:lnTo>
                      <a:pt x="352" y="3312"/>
                    </a:lnTo>
                    <a:lnTo>
                      <a:pt x="371" y="3359"/>
                    </a:lnTo>
                    <a:lnTo>
                      <a:pt x="381" y="3369"/>
                    </a:lnTo>
                    <a:lnTo>
                      <a:pt x="371" y="3397"/>
                    </a:lnTo>
                    <a:lnTo>
                      <a:pt x="362" y="3416"/>
                    </a:lnTo>
                    <a:lnTo>
                      <a:pt x="343" y="3445"/>
                    </a:lnTo>
                    <a:lnTo>
                      <a:pt x="333" y="3454"/>
                    </a:lnTo>
                    <a:lnTo>
                      <a:pt x="343" y="3492"/>
                    </a:lnTo>
                    <a:lnTo>
                      <a:pt x="390" y="3530"/>
                    </a:lnTo>
                    <a:lnTo>
                      <a:pt x="390" y="3559"/>
                    </a:lnTo>
                    <a:lnTo>
                      <a:pt x="419" y="3597"/>
                    </a:lnTo>
                    <a:lnTo>
                      <a:pt x="409" y="3635"/>
                    </a:lnTo>
                    <a:lnTo>
                      <a:pt x="333" y="3711"/>
                    </a:lnTo>
                    <a:lnTo>
                      <a:pt x="333" y="3731"/>
                    </a:lnTo>
                    <a:lnTo>
                      <a:pt x="333" y="3740"/>
                    </a:lnTo>
                    <a:lnTo>
                      <a:pt x="343" y="3769"/>
                    </a:lnTo>
                    <a:lnTo>
                      <a:pt x="352" y="3778"/>
                    </a:lnTo>
                    <a:lnTo>
                      <a:pt x="362" y="3778"/>
                    </a:lnTo>
                    <a:lnTo>
                      <a:pt x="371" y="3778"/>
                    </a:lnTo>
                    <a:lnTo>
                      <a:pt x="371" y="3797"/>
                    </a:lnTo>
                    <a:lnTo>
                      <a:pt x="371" y="3816"/>
                    </a:lnTo>
                    <a:lnTo>
                      <a:pt x="381" y="3826"/>
                    </a:lnTo>
                    <a:lnTo>
                      <a:pt x="381" y="3835"/>
                    </a:lnTo>
                    <a:lnTo>
                      <a:pt x="390" y="3845"/>
                    </a:lnTo>
                    <a:lnTo>
                      <a:pt x="390" y="3826"/>
                    </a:lnTo>
                    <a:lnTo>
                      <a:pt x="400" y="3826"/>
                    </a:lnTo>
                    <a:lnTo>
                      <a:pt x="409" y="3835"/>
                    </a:lnTo>
                    <a:lnTo>
                      <a:pt x="419" y="3845"/>
                    </a:lnTo>
                    <a:lnTo>
                      <a:pt x="428" y="3864"/>
                    </a:lnTo>
                    <a:lnTo>
                      <a:pt x="419" y="3911"/>
                    </a:lnTo>
                    <a:lnTo>
                      <a:pt x="428" y="3930"/>
                    </a:lnTo>
                    <a:lnTo>
                      <a:pt x="448" y="3921"/>
                    </a:lnTo>
                    <a:lnTo>
                      <a:pt x="457" y="3930"/>
                    </a:lnTo>
                    <a:lnTo>
                      <a:pt x="476" y="3949"/>
                    </a:lnTo>
                    <a:lnTo>
                      <a:pt x="476" y="3978"/>
                    </a:lnTo>
                    <a:lnTo>
                      <a:pt x="486" y="3987"/>
                    </a:lnTo>
                    <a:lnTo>
                      <a:pt x="486" y="3997"/>
                    </a:lnTo>
                    <a:lnTo>
                      <a:pt x="514" y="3978"/>
                    </a:lnTo>
                    <a:lnTo>
                      <a:pt x="533" y="3997"/>
                    </a:lnTo>
                    <a:lnTo>
                      <a:pt x="524" y="4025"/>
                    </a:lnTo>
                    <a:lnTo>
                      <a:pt x="514" y="4025"/>
                    </a:lnTo>
                    <a:lnTo>
                      <a:pt x="543" y="4035"/>
                    </a:lnTo>
                    <a:lnTo>
                      <a:pt x="571" y="4054"/>
                    </a:lnTo>
                    <a:lnTo>
                      <a:pt x="581" y="4045"/>
                    </a:lnTo>
                    <a:lnTo>
                      <a:pt x="590" y="4045"/>
                    </a:lnTo>
                    <a:lnTo>
                      <a:pt x="609" y="4121"/>
                    </a:lnTo>
                    <a:lnTo>
                      <a:pt x="619" y="4216"/>
                    </a:lnTo>
                    <a:lnTo>
                      <a:pt x="657" y="4206"/>
                    </a:lnTo>
                    <a:lnTo>
                      <a:pt x="676" y="4235"/>
                    </a:lnTo>
                    <a:lnTo>
                      <a:pt x="667" y="4282"/>
                    </a:lnTo>
                    <a:lnTo>
                      <a:pt x="647" y="4311"/>
                    </a:lnTo>
                    <a:lnTo>
                      <a:pt x="647" y="4320"/>
                    </a:lnTo>
                    <a:lnTo>
                      <a:pt x="676" y="4330"/>
                    </a:lnTo>
                    <a:lnTo>
                      <a:pt x="695" y="4330"/>
                    </a:lnTo>
                    <a:lnTo>
                      <a:pt x="714" y="4340"/>
                    </a:lnTo>
                    <a:lnTo>
                      <a:pt x="695" y="4378"/>
                    </a:lnTo>
                    <a:lnTo>
                      <a:pt x="705" y="4387"/>
                    </a:lnTo>
                    <a:lnTo>
                      <a:pt x="723" y="4378"/>
                    </a:lnTo>
                    <a:lnTo>
                      <a:pt x="723" y="4340"/>
                    </a:lnTo>
                    <a:lnTo>
                      <a:pt x="743" y="4302"/>
                    </a:lnTo>
                    <a:lnTo>
                      <a:pt x="781" y="4282"/>
                    </a:lnTo>
                    <a:lnTo>
                      <a:pt x="809" y="4264"/>
                    </a:lnTo>
                    <a:lnTo>
                      <a:pt x="847" y="4273"/>
                    </a:lnTo>
                    <a:lnTo>
                      <a:pt x="885" y="4282"/>
                    </a:lnTo>
                    <a:lnTo>
                      <a:pt x="914" y="4311"/>
                    </a:lnTo>
                    <a:lnTo>
                      <a:pt x="942" y="4349"/>
                    </a:lnTo>
                    <a:lnTo>
                      <a:pt x="942" y="4311"/>
                    </a:lnTo>
                    <a:lnTo>
                      <a:pt x="971" y="4340"/>
                    </a:lnTo>
                    <a:lnTo>
                      <a:pt x="990" y="4359"/>
                    </a:lnTo>
                    <a:lnTo>
                      <a:pt x="1009" y="4359"/>
                    </a:lnTo>
                    <a:lnTo>
                      <a:pt x="1019" y="4359"/>
                    </a:lnTo>
                    <a:lnTo>
                      <a:pt x="1028" y="4330"/>
                    </a:lnTo>
                    <a:lnTo>
                      <a:pt x="1037" y="4320"/>
                    </a:lnTo>
                    <a:lnTo>
                      <a:pt x="1057" y="4320"/>
                    </a:lnTo>
                    <a:lnTo>
                      <a:pt x="1066" y="4320"/>
                    </a:lnTo>
                    <a:lnTo>
                      <a:pt x="1209" y="4178"/>
                    </a:lnTo>
                    <a:lnTo>
                      <a:pt x="1218" y="4149"/>
                    </a:lnTo>
                    <a:lnTo>
                      <a:pt x="1228" y="4159"/>
                    </a:lnTo>
                    <a:lnTo>
                      <a:pt x="1247" y="4149"/>
                    </a:lnTo>
                    <a:lnTo>
                      <a:pt x="1238" y="4149"/>
                    </a:lnTo>
                    <a:lnTo>
                      <a:pt x="1247" y="4092"/>
                    </a:lnTo>
                    <a:lnTo>
                      <a:pt x="1276" y="4054"/>
                    </a:lnTo>
                    <a:lnTo>
                      <a:pt x="1276" y="4035"/>
                    </a:lnTo>
                    <a:lnTo>
                      <a:pt x="1266" y="4025"/>
                    </a:lnTo>
                    <a:lnTo>
                      <a:pt x="1256" y="4016"/>
                    </a:lnTo>
                    <a:lnTo>
                      <a:pt x="1247" y="3987"/>
                    </a:lnTo>
                    <a:lnTo>
                      <a:pt x="1238" y="3959"/>
                    </a:lnTo>
                    <a:lnTo>
                      <a:pt x="1228" y="3921"/>
                    </a:lnTo>
                    <a:lnTo>
                      <a:pt x="1238" y="3883"/>
                    </a:lnTo>
                    <a:lnTo>
                      <a:pt x="1247" y="3845"/>
                    </a:lnTo>
                    <a:lnTo>
                      <a:pt x="1266" y="3816"/>
                    </a:lnTo>
                    <a:lnTo>
                      <a:pt x="1323" y="3759"/>
                    </a:lnTo>
                    <a:lnTo>
                      <a:pt x="1323" y="3749"/>
                    </a:lnTo>
                    <a:lnTo>
                      <a:pt x="1323" y="3740"/>
                    </a:lnTo>
                    <a:lnTo>
                      <a:pt x="1314" y="3731"/>
                    </a:lnTo>
                    <a:lnTo>
                      <a:pt x="1276" y="3740"/>
                    </a:lnTo>
                    <a:lnTo>
                      <a:pt x="1266" y="3731"/>
                    </a:lnTo>
                    <a:lnTo>
                      <a:pt x="1256" y="3721"/>
                    </a:lnTo>
                    <a:lnTo>
                      <a:pt x="1247" y="3721"/>
                    </a:lnTo>
                    <a:lnTo>
                      <a:pt x="1238" y="3711"/>
                    </a:lnTo>
                    <a:lnTo>
                      <a:pt x="1247" y="3693"/>
                    </a:lnTo>
                    <a:lnTo>
                      <a:pt x="1247" y="3683"/>
                    </a:lnTo>
                    <a:lnTo>
                      <a:pt x="1228" y="3673"/>
                    </a:lnTo>
                    <a:lnTo>
                      <a:pt x="1228" y="3664"/>
                    </a:lnTo>
                    <a:lnTo>
                      <a:pt x="1247" y="3664"/>
                    </a:lnTo>
                    <a:lnTo>
                      <a:pt x="1266" y="3673"/>
                    </a:lnTo>
                    <a:lnTo>
                      <a:pt x="1276" y="3683"/>
                    </a:lnTo>
                    <a:lnTo>
                      <a:pt x="1285" y="3693"/>
                    </a:lnTo>
                    <a:lnTo>
                      <a:pt x="1304" y="3702"/>
                    </a:lnTo>
                    <a:lnTo>
                      <a:pt x="1314" y="3693"/>
                    </a:lnTo>
                    <a:lnTo>
                      <a:pt x="1371" y="3759"/>
                    </a:lnTo>
                    <a:lnTo>
                      <a:pt x="1399" y="3797"/>
                    </a:lnTo>
                    <a:lnTo>
                      <a:pt x="1447" y="3807"/>
                    </a:lnTo>
                    <a:lnTo>
                      <a:pt x="1447" y="3797"/>
                    </a:lnTo>
                    <a:lnTo>
                      <a:pt x="1466" y="3769"/>
                    </a:lnTo>
                    <a:lnTo>
                      <a:pt x="1485" y="3740"/>
                    </a:lnTo>
                    <a:lnTo>
                      <a:pt x="1513" y="3731"/>
                    </a:lnTo>
                    <a:lnTo>
                      <a:pt x="1561" y="3740"/>
                    </a:lnTo>
                    <a:lnTo>
                      <a:pt x="1590" y="3749"/>
                    </a:lnTo>
                    <a:lnTo>
                      <a:pt x="1608" y="3759"/>
                    </a:lnTo>
                    <a:lnTo>
                      <a:pt x="1618" y="3740"/>
                    </a:lnTo>
                    <a:lnTo>
                      <a:pt x="1628" y="3759"/>
                    </a:lnTo>
                    <a:lnTo>
                      <a:pt x="1647" y="3769"/>
                    </a:lnTo>
                    <a:lnTo>
                      <a:pt x="1666" y="3778"/>
                    </a:lnTo>
                    <a:lnTo>
                      <a:pt x="1685" y="3778"/>
                    </a:lnTo>
                    <a:lnTo>
                      <a:pt x="1694" y="3788"/>
                    </a:lnTo>
                    <a:lnTo>
                      <a:pt x="1723" y="3826"/>
                    </a:lnTo>
                    <a:lnTo>
                      <a:pt x="1742" y="3835"/>
                    </a:lnTo>
                    <a:lnTo>
                      <a:pt x="1751" y="3835"/>
                    </a:lnTo>
                    <a:lnTo>
                      <a:pt x="1780" y="3883"/>
                    </a:lnTo>
                    <a:lnTo>
                      <a:pt x="1809" y="3892"/>
                    </a:lnTo>
                    <a:lnTo>
                      <a:pt x="1827" y="3902"/>
                    </a:lnTo>
                    <a:lnTo>
                      <a:pt x="1827" y="3921"/>
                    </a:lnTo>
                    <a:lnTo>
                      <a:pt x="1837" y="3921"/>
                    </a:lnTo>
                    <a:lnTo>
                      <a:pt x="1865" y="3902"/>
                    </a:lnTo>
                    <a:lnTo>
                      <a:pt x="1885" y="3902"/>
                    </a:lnTo>
                    <a:lnTo>
                      <a:pt x="1904" y="3902"/>
                    </a:lnTo>
                    <a:lnTo>
                      <a:pt x="1923" y="3921"/>
                    </a:lnTo>
                    <a:lnTo>
                      <a:pt x="1923" y="3930"/>
                    </a:lnTo>
                    <a:lnTo>
                      <a:pt x="1923" y="3940"/>
                    </a:lnTo>
                    <a:lnTo>
                      <a:pt x="1923" y="3949"/>
                    </a:lnTo>
                    <a:lnTo>
                      <a:pt x="1932" y="3959"/>
                    </a:lnTo>
                    <a:lnTo>
                      <a:pt x="1942" y="3921"/>
                    </a:lnTo>
                    <a:lnTo>
                      <a:pt x="1970" y="3902"/>
                    </a:lnTo>
                    <a:lnTo>
                      <a:pt x="1989" y="3892"/>
                    </a:lnTo>
                    <a:lnTo>
                      <a:pt x="1999" y="3873"/>
                    </a:lnTo>
                    <a:lnTo>
                      <a:pt x="2008" y="3854"/>
                    </a:lnTo>
                    <a:lnTo>
                      <a:pt x="2018" y="3816"/>
                    </a:lnTo>
                    <a:lnTo>
                      <a:pt x="2018" y="3807"/>
                    </a:lnTo>
                    <a:lnTo>
                      <a:pt x="2018" y="3797"/>
                    </a:lnTo>
                    <a:lnTo>
                      <a:pt x="2008" y="3788"/>
                    </a:lnTo>
                    <a:lnTo>
                      <a:pt x="1999" y="3778"/>
                    </a:lnTo>
                    <a:lnTo>
                      <a:pt x="2008" y="3759"/>
                    </a:lnTo>
                    <a:lnTo>
                      <a:pt x="2008" y="3711"/>
                    </a:lnTo>
                    <a:lnTo>
                      <a:pt x="2027" y="3664"/>
                    </a:lnTo>
                    <a:lnTo>
                      <a:pt x="2056" y="3626"/>
                    </a:lnTo>
                    <a:lnTo>
                      <a:pt x="2103" y="3607"/>
                    </a:lnTo>
                    <a:lnTo>
                      <a:pt x="2103" y="3597"/>
                    </a:lnTo>
                    <a:lnTo>
                      <a:pt x="2065" y="3569"/>
                    </a:lnTo>
                    <a:lnTo>
                      <a:pt x="2056" y="3550"/>
                    </a:lnTo>
                    <a:lnTo>
                      <a:pt x="2046" y="3530"/>
                    </a:lnTo>
                    <a:lnTo>
                      <a:pt x="2056" y="3502"/>
                    </a:lnTo>
                    <a:lnTo>
                      <a:pt x="2065" y="3426"/>
                    </a:lnTo>
                    <a:lnTo>
                      <a:pt x="2103" y="3321"/>
                    </a:lnTo>
                    <a:lnTo>
                      <a:pt x="2113" y="3264"/>
                    </a:lnTo>
                    <a:lnTo>
                      <a:pt x="2094" y="3236"/>
                    </a:lnTo>
                    <a:lnTo>
                      <a:pt x="2122" y="3121"/>
                    </a:lnTo>
                    <a:lnTo>
                      <a:pt x="2132" y="3064"/>
                    </a:lnTo>
                    <a:lnTo>
                      <a:pt x="2122" y="2988"/>
                    </a:lnTo>
                    <a:lnTo>
                      <a:pt x="2122" y="2959"/>
                    </a:lnTo>
                    <a:lnTo>
                      <a:pt x="2132" y="2941"/>
                    </a:lnTo>
                    <a:lnTo>
                      <a:pt x="2132" y="2931"/>
                    </a:lnTo>
                    <a:lnTo>
                      <a:pt x="2141" y="2921"/>
                    </a:lnTo>
                    <a:lnTo>
                      <a:pt x="2141" y="2893"/>
                    </a:lnTo>
                    <a:lnTo>
                      <a:pt x="2151" y="2864"/>
                    </a:lnTo>
                    <a:lnTo>
                      <a:pt x="2161" y="2845"/>
                    </a:lnTo>
                    <a:lnTo>
                      <a:pt x="2151" y="2817"/>
                    </a:lnTo>
                    <a:lnTo>
                      <a:pt x="2151" y="2769"/>
                    </a:lnTo>
                    <a:lnTo>
                      <a:pt x="2151" y="2750"/>
                    </a:lnTo>
                    <a:lnTo>
                      <a:pt x="2151" y="2703"/>
                    </a:lnTo>
                    <a:lnTo>
                      <a:pt x="2161" y="2655"/>
                    </a:lnTo>
                    <a:lnTo>
                      <a:pt x="2170" y="2617"/>
                    </a:lnTo>
                    <a:lnTo>
                      <a:pt x="2189" y="2598"/>
                    </a:lnTo>
                    <a:lnTo>
                      <a:pt x="2189" y="2589"/>
                    </a:lnTo>
                    <a:lnTo>
                      <a:pt x="2179" y="2589"/>
                    </a:lnTo>
                    <a:lnTo>
                      <a:pt x="2170" y="2579"/>
                    </a:lnTo>
                    <a:lnTo>
                      <a:pt x="2170" y="2560"/>
                    </a:lnTo>
                    <a:lnTo>
                      <a:pt x="2179" y="2560"/>
                    </a:lnTo>
                    <a:lnTo>
                      <a:pt x="2170" y="2541"/>
                    </a:lnTo>
                    <a:lnTo>
                      <a:pt x="2170" y="2522"/>
                    </a:lnTo>
                    <a:lnTo>
                      <a:pt x="2179" y="2503"/>
                    </a:lnTo>
                    <a:lnTo>
                      <a:pt x="2189" y="2474"/>
                    </a:lnTo>
                    <a:lnTo>
                      <a:pt x="2199" y="2474"/>
                    </a:lnTo>
                    <a:lnTo>
                      <a:pt x="2208" y="2465"/>
                    </a:lnTo>
                    <a:lnTo>
                      <a:pt x="2218" y="2446"/>
                    </a:lnTo>
                    <a:lnTo>
                      <a:pt x="2208" y="2436"/>
                    </a:lnTo>
                    <a:lnTo>
                      <a:pt x="2189" y="2446"/>
                    </a:lnTo>
                    <a:lnTo>
                      <a:pt x="2170" y="2398"/>
                    </a:lnTo>
                    <a:lnTo>
                      <a:pt x="2179" y="2341"/>
                    </a:lnTo>
                    <a:lnTo>
                      <a:pt x="2237" y="2208"/>
                    </a:lnTo>
                    <a:lnTo>
                      <a:pt x="2237" y="2179"/>
                    </a:lnTo>
                    <a:lnTo>
                      <a:pt x="2208" y="2151"/>
                    </a:lnTo>
                    <a:lnTo>
                      <a:pt x="2170" y="2113"/>
                    </a:lnTo>
                    <a:lnTo>
                      <a:pt x="2161" y="2094"/>
                    </a:lnTo>
                    <a:lnTo>
                      <a:pt x="2141" y="2084"/>
                    </a:lnTo>
                    <a:lnTo>
                      <a:pt x="2122" y="2065"/>
                    </a:lnTo>
                    <a:lnTo>
                      <a:pt x="2094" y="1970"/>
                    </a:lnTo>
                    <a:lnTo>
                      <a:pt x="2094" y="1951"/>
                    </a:lnTo>
                    <a:lnTo>
                      <a:pt x="2084" y="1875"/>
                    </a:lnTo>
                    <a:lnTo>
                      <a:pt x="2084" y="1846"/>
                    </a:lnTo>
                    <a:lnTo>
                      <a:pt x="2103" y="1808"/>
                    </a:lnTo>
                    <a:lnTo>
                      <a:pt x="2113" y="1789"/>
                    </a:lnTo>
                    <a:lnTo>
                      <a:pt x="2151" y="1761"/>
                    </a:lnTo>
                    <a:lnTo>
                      <a:pt x="2170" y="1732"/>
                    </a:lnTo>
                    <a:lnTo>
                      <a:pt x="2189" y="1684"/>
                    </a:lnTo>
                    <a:lnTo>
                      <a:pt x="2208" y="1656"/>
                    </a:lnTo>
                    <a:lnTo>
                      <a:pt x="2227" y="1646"/>
                    </a:lnTo>
                    <a:lnTo>
                      <a:pt x="2256" y="1637"/>
                    </a:lnTo>
                    <a:lnTo>
                      <a:pt x="2275" y="1608"/>
                    </a:lnTo>
                    <a:lnTo>
                      <a:pt x="2303" y="1542"/>
                    </a:lnTo>
                    <a:lnTo>
                      <a:pt x="2332" y="1494"/>
                    </a:lnTo>
                    <a:lnTo>
                      <a:pt x="2341" y="1465"/>
                    </a:lnTo>
                    <a:lnTo>
                      <a:pt x="2351" y="1427"/>
                    </a:lnTo>
                    <a:lnTo>
                      <a:pt x="2351" y="1408"/>
                    </a:lnTo>
                    <a:lnTo>
                      <a:pt x="2370" y="1380"/>
                    </a:lnTo>
                    <a:lnTo>
                      <a:pt x="2370" y="1361"/>
                    </a:lnTo>
                    <a:lnTo>
                      <a:pt x="2360" y="1342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35" name="Freeform 36">
                <a:extLst>
                  <a:ext uri="{FF2B5EF4-FFF2-40B4-BE49-F238E27FC236}">
                    <a16:creationId xmlns:a16="http://schemas.microsoft.com/office/drawing/2014/main" id="{6AD9F51E-00BF-6148-A38A-58D2ECC75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1988" y="2649538"/>
                <a:ext cx="55562" cy="61912"/>
              </a:xfrm>
              <a:custGeom>
                <a:avLst/>
                <a:gdLst>
                  <a:gd name="T0" fmla="*/ 24331 w 153"/>
                  <a:gd name="T1" fmla="*/ 61552 h 172"/>
                  <a:gd name="T2" fmla="*/ 38131 w 153"/>
                  <a:gd name="T3" fmla="*/ 61552 h 172"/>
                  <a:gd name="T4" fmla="*/ 48299 w 153"/>
                  <a:gd name="T5" fmla="*/ 44274 h 172"/>
                  <a:gd name="T6" fmla="*/ 48299 w 153"/>
                  <a:gd name="T7" fmla="*/ 44274 h 172"/>
                  <a:gd name="T8" fmla="*/ 48299 w 153"/>
                  <a:gd name="T9" fmla="*/ 41035 h 172"/>
                  <a:gd name="T10" fmla="*/ 48299 w 153"/>
                  <a:gd name="T11" fmla="*/ 37435 h 172"/>
                  <a:gd name="T12" fmla="*/ 48299 w 153"/>
                  <a:gd name="T13" fmla="*/ 37435 h 172"/>
                  <a:gd name="T14" fmla="*/ 51930 w 153"/>
                  <a:gd name="T15" fmla="*/ 37435 h 172"/>
                  <a:gd name="T16" fmla="*/ 55199 w 153"/>
                  <a:gd name="T17" fmla="*/ 30596 h 172"/>
                  <a:gd name="T18" fmla="*/ 55199 w 153"/>
                  <a:gd name="T19" fmla="*/ 16918 h 172"/>
                  <a:gd name="T20" fmla="*/ 55199 w 153"/>
                  <a:gd name="T21" fmla="*/ 6839 h 172"/>
                  <a:gd name="T22" fmla="*/ 48299 w 153"/>
                  <a:gd name="T23" fmla="*/ 0 h 172"/>
                  <a:gd name="T24" fmla="*/ 34499 w 153"/>
                  <a:gd name="T25" fmla="*/ 3240 h 172"/>
                  <a:gd name="T26" fmla="*/ 20700 w 153"/>
                  <a:gd name="T27" fmla="*/ 10079 h 172"/>
                  <a:gd name="T28" fmla="*/ 13800 w 153"/>
                  <a:gd name="T29" fmla="*/ 16918 h 172"/>
                  <a:gd name="T30" fmla="*/ 6900 w 153"/>
                  <a:gd name="T31" fmla="*/ 23757 h 172"/>
                  <a:gd name="T32" fmla="*/ 0 w 153"/>
                  <a:gd name="T33" fmla="*/ 41035 h 172"/>
                  <a:gd name="T34" fmla="*/ 6900 w 153"/>
                  <a:gd name="T35" fmla="*/ 54713 h 172"/>
                  <a:gd name="T36" fmla="*/ 24331 w 153"/>
                  <a:gd name="T37" fmla="*/ 61552 h 17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3" h="172">
                    <a:moveTo>
                      <a:pt x="67" y="171"/>
                    </a:moveTo>
                    <a:lnTo>
                      <a:pt x="105" y="171"/>
                    </a:lnTo>
                    <a:lnTo>
                      <a:pt x="133" y="123"/>
                    </a:lnTo>
                    <a:lnTo>
                      <a:pt x="133" y="114"/>
                    </a:lnTo>
                    <a:lnTo>
                      <a:pt x="133" y="104"/>
                    </a:lnTo>
                    <a:lnTo>
                      <a:pt x="143" y="104"/>
                    </a:lnTo>
                    <a:lnTo>
                      <a:pt x="152" y="85"/>
                    </a:lnTo>
                    <a:lnTo>
                      <a:pt x="152" y="47"/>
                    </a:lnTo>
                    <a:lnTo>
                      <a:pt x="152" y="19"/>
                    </a:lnTo>
                    <a:lnTo>
                      <a:pt x="133" y="0"/>
                    </a:lnTo>
                    <a:lnTo>
                      <a:pt x="95" y="9"/>
                    </a:lnTo>
                    <a:lnTo>
                      <a:pt x="57" y="28"/>
                    </a:lnTo>
                    <a:lnTo>
                      <a:pt x="38" y="47"/>
                    </a:lnTo>
                    <a:lnTo>
                      <a:pt x="19" y="66"/>
                    </a:lnTo>
                    <a:lnTo>
                      <a:pt x="0" y="114"/>
                    </a:lnTo>
                    <a:lnTo>
                      <a:pt x="19" y="152"/>
                    </a:lnTo>
                    <a:lnTo>
                      <a:pt x="67" y="171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36" name="Freeform 37">
                <a:extLst>
                  <a:ext uri="{FF2B5EF4-FFF2-40B4-BE49-F238E27FC236}">
                    <a16:creationId xmlns:a16="http://schemas.microsoft.com/office/drawing/2014/main" id="{B20C8082-5B1B-8743-9435-184555335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3100" y="2803525"/>
                <a:ext cx="34925" cy="31750"/>
              </a:xfrm>
              <a:custGeom>
                <a:avLst/>
                <a:gdLst>
                  <a:gd name="T0" fmla="*/ 17099 w 96"/>
                  <a:gd name="T1" fmla="*/ 31385 h 87"/>
                  <a:gd name="T2" fmla="*/ 24375 w 96"/>
                  <a:gd name="T3" fmla="*/ 20802 h 87"/>
                  <a:gd name="T4" fmla="*/ 34561 w 96"/>
                  <a:gd name="T5" fmla="*/ 13868 h 87"/>
                  <a:gd name="T6" fmla="*/ 34561 w 96"/>
                  <a:gd name="T7" fmla="*/ 13868 h 87"/>
                  <a:gd name="T8" fmla="*/ 30923 w 96"/>
                  <a:gd name="T9" fmla="*/ 3284 h 87"/>
                  <a:gd name="T10" fmla="*/ 20737 w 96"/>
                  <a:gd name="T11" fmla="*/ 0 h 87"/>
                  <a:gd name="T12" fmla="*/ 10550 w 96"/>
                  <a:gd name="T13" fmla="*/ 3284 h 87"/>
                  <a:gd name="T14" fmla="*/ 3274 w 96"/>
                  <a:gd name="T15" fmla="*/ 10583 h 87"/>
                  <a:gd name="T16" fmla="*/ 0 w 96"/>
                  <a:gd name="T17" fmla="*/ 20802 h 87"/>
                  <a:gd name="T18" fmla="*/ 0 w 96"/>
                  <a:gd name="T19" fmla="*/ 27736 h 87"/>
                  <a:gd name="T20" fmla="*/ 6912 w 96"/>
                  <a:gd name="T21" fmla="*/ 31385 h 87"/>
                  <a:gd name="T22" fmla="*/ 17099 w 96"/>
                  <a:gd name="T23" fmla="*/ 31385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87">
                    <a:moveTo>
                      <a:pt x="47" y="86"/>
                    </a:moveTo>
                    <a:lnTo>
                      <a:pt x="67" y="57"/>
                    </a:lnTo>
                    <a:lnTo>
                      <a:pt x="95" y="38"/>
                    </a:lnTo>
                    <a:lnTo>
                      <a:pt x="85" y="9"/>
                    </a:lnTo>
                    <a:lnTo>
                      <a:pt x="57" y="0"/>
                    </a:lnTo>
                    <a:lnTo>
                      <a:pt x="29" y="9"/>
                    </a:lnTo>
                    <a:lnTo>
                      <a:pt x="9" y="29"/>
                    </a:lnTo>
                    <a:lnTo>
                      <a:pt x="0" y="57"/>
                    </a:lnTo>
                    <a:lnTo>
                      <a:pt x="0" y="76"/>
                    </a:lnTo>
                    <a:lnTo>
                      <a:pt x="19" y="86"/>
                    </a:lnTo>
                    <a:lnTo>
                      <a:pt x="47" y="86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37" name="Freeform 38">
                <a:extLst>
                  <a:ext uri="{FF2B5EF4-FFF2-40B4-BE49-F238E27FC236}">
                    <a16:creationId xmlns:a16="http://schemas.microsoft.com/office/drawing/2014/main" id="{31748FA9-75CC-F944-AE0F-EC1B87692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5325" y="40814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38" name="Freeform 39">
                <a:extLst>
                  <a:ext uri="{FF2B5EF4-FFF2-40B4-BE49-F238E27FC236}">
                    <a16:creationId xmlns:a16="http://schemas.microsoft.com/office/drawing/2014/main" id="{F2666F02-1667-ED42-8D53-21C545562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7825" y="1220788"/>
                <a:ext cx="573088" cy="377825"/>
              </a:xfrm>
              <a:custGeom>
                <a:avLst/>
                <a:gdLst>
                  <a:gd name="T0" fmla="*/ 154528 w 1591"/>
                  <a:gd name="T1" fmla="*/ 75709 h 1048"/>
                  <a:gd name="T2" fmla="*/ 202436 w 1591"/>
                  <a:gd name="T3" fmla="*/ 75709 h 1048"/>
                  <a:gd name="T4" fmla="*/ 253945 w 1591"/>
                  <a:gd name="T5" fmla="*/ 51554 h 1048"/>
                  <a:gd name="T6" fmla="*/ 336072 w 1591"/>
                  <a:gd name="T7" fmla="*/ 31005 h 1048"/>
                  <a:gd name="T8" fmla="*/ 370292 w 1591"/>
                  <a:gd name="T9" fmla="*/ 13700 h 1048"/>
                  <a:gd name="T10" fmla="*/ 432247 w 1591"/>
                  <a:gd name="T11" fmla="*/ 13700 h 1048"/>
                  <a:gd name="T12" fmla="*/ 459623 w 1591"/>
                  <a:gd name="T13" fmla="*/ 41099 h 1048"/>
                  <a:gd name="T14" fmla="*/ 469709 w 1591"/>
                  <a:gd name="T15" fmla="*/ 44704 h 1048"/>
                  <a:gd name="T16" fmla="*/ 503928 w 1591"/>
                  <a:gd name="T17" fmla="*/ 47949 h 1048"/>
                  <a:gd name="T18" fmla="*/ 528062 w 1591"/>
                  <a:gd name="T19" fmla="*/ 51554 h 1048"/>
                  <a:gd name="T20" fmla="*/ 534906 w 1591"/>
                  <a:gd name="T21" fmla="*/ 41099 h 1048"/>
                  <a:gd name="T22" fmla="*/ 541750 w 1591"/>
                  <a:gd name="T23" fmla="*/ 47949 h 1048"/>
                  <a:gd name="T24" fmla="*/ 538508 w 1591"/>
                  <a:gd name="T25" fmla="*/ 58404 h 1048"/>
                  <a:gd name="T26" fmla="*/ 545352 w 1591"/>
                  <a:gd name="T27" fmla="*/ 130508 h 1048"/>
                  <a:gd name="T28" fmla="*/ 552196 w 1591"/>
                  <a:gd name="T29" fmla="*/ 161152 h 1048"/>
                  <a:gd name="T30" fmla="*/ 555438 w 1591"/>
                  <a:gd name="T31" fmla="*/ 168363 h 1048"/>
                  <a:gd name="T32" fmla="*/ 569126 w 1591"/>
                  <a:gd name="T33" fmla="*/ 178457 h 1048"/>
                  <a:gd name="T34" fmla="*/ 569126 w 1591"/>
                  <a:gd name="T35" fmla="*/ 219557 h 1048"/>
                  <a:gd name="T36" fmla="*/ 572728 w 1591"/>
                  <a:gd name="T37" fmla="*/ 240106 h 1048"/>
                  <a:gd name="T38" fmla="*/ 569126 w 1591"/>
                  <a:gd name="T39" fmla="*/ 253806 h 1048"/>
                  <a:gd name="T40" fmla="*/ 490241 w 1591"/>
                  <a:gd name="T41" fmla="*/ 301755 h 1048"/>
                  <a:gd name="T42" fmla="*/ 476553 w 1591"/>
                  <a:gd name="T43" fmla="*/ 308966 h 1048"/>
                  <a:gd name="T44" fmla="*/ 438731 w 1591"/>
                  <a:gd name="T45" fmla="*/ 298511 h 1048"/>
                  <a:gd name="T46" fmla="*/ 383980 w 1591"/>
                  <a:gd name="T47" fmla="*/ 288056 h 1048"/>
                  <a:gd name="T48" fmla="*/ 370292 w 1591"/>
                  <a:gd name="T49" fmla="*/ 291661 h 1048"/>
                  <a:gd name="T50" fmla="*/ 349760 w 1591"/>
                  <a:gd name="T51" fmla="*/ 295266 h 1048"/>
                  <a:gd name="T52" fmla="*/ 332830 w 1591"/>
                  <a:gd name="T53" fmla="*/ 308966 h 1048"/>
                  <a:gd name="T54" fmla="*/ 315541 w 1591"/>
                  <a:gd name="T55" fmla="*/ 325910 h 1048"/>
                  <a:gd name="T56" fmla="*/ 305455 w 1591"/>
                  <a:gd name="T57" fmla="*/ 332760 h 1048"/>
                  <a:gd name="T58" fmla="*/ 222968 w 1591"/>
                  <a:gd name="T59" fmla="*/ 363765 h 1048"/>
                  <a:gd name="T60" fmla="*/ 181904 w 1591"/>
                  <a:gd name="T61" fmla="*/ 356915 h 1048"/>
                  <a:gd name="T62" fmla="*/ 178302 w 1591"/>
                  <a:gd name="T63" fmla="*/ 353310 h 1048"/>
                  <a:gd name="T64" fmla="*/ 181904 w 1591"/>
                  <a:gd name="T65" fmla="*/ 346460 h 1048"/>
                  <a:gd name="T66" fmla="*/ 175060 w 1591"/>
                  <a:gd name="T67" fmla="*/ 343215 h 1048"/>
                  <a:gd name="T68" fmla="*/ 144082 w 1591"/>
                  <a:gd name="T69" fmla="*/ 374220 h 1048"/>
                  <a:gd name="T70" fmla="*/ 96175 w 1591"/>
                  <a:gd name="T71" fmla="*/ 332760 h 1048"/>
                  <a:gd name="T72" fmla="*/ 85729 w 1591"/>
                  <a:gd name="T73" fmla="*/ 288056 h 1048"/>
                  <a:gd name="T74" fmla="*/ 92573 w 1591"/>
                  <a:gd name="T75" fmla="*/ 264261 h 1048"/>
                  <a:gd name="T76" fmla="*/ 85729 w 1591"/>
                  <a:gd name="T77" fmla="*/ 246956 h 1048"/>
                  <a:gd name="T78" fmla="*/ 51509 w 1591"/>
                  <a:gd name="T79" fmla="*/ 226407 h 1048"/>
                  <a:gd name="T80" fmla="*/ 17290 w 1591"/>
                  <a:gd name="T81" fmla="*/ 209462 h 1048"/>
                  <a:gd name="T82" fmla="*/ 0 w 1591"/>
                  <a:gd name="T83" fmla="*/ 161152 h 1048"/>
                  <a:gd name="T84" fmla="*/ 3602 w 1591"/>
                  <a:gd name="T85" fmla="*/ 126903 h 1048"/>
                  <a:gd name="T86" fmla="*/ 30978 w 1591"/>
                  <a:gd name="T87" fmla="*/ 106353 h 1048"/>
                  <a:gd name="T88" fmla="*/ 41424 w 1591"/>
                  <a:gd name="T89" fmla="*/ 116808 h 1048"/>
                  <a:gd name="T90" fmla="*/ 44666 w 1591"/>
                  <a:gd name="T91" fmla="*/ 106353 h 1048"/>
                  <a:gd name="T92" fmla="*/ 61955 w 1591"/>
                  <a:gd name="T93" fmla="*/ 103109 h 1048"/>
                  <a:gd name="T94" fmla="*/ 92573 w 1591"/>
                  <a:gd name="T95" fmla="*/ 85804 h 1048"/>
                  <a:gd name="T96" fmla="*/ 106261 w 1591"/>
                  <a:gd name="T97" fmla="*/ 54799 h 10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91" h="1048">
                    <a:moveTo>
                      <a:pt x="333" y="124"/>
                    </a:moveTo>
                    <a:lnTo>
                      <a:pt x="400" y="190"/>
                    </a:lnTo>
                    <a:lnTo>
                      <a:pt x="429" y="210"/>
                    </a:lnTo>
                    <a:lnTo>
                      <a:pt x="476" y="219"/>
                    </a:lnTo>
                    <a:lnTo>
                      <a:pt x="514" y="219"/>
                    </a:lnTo>
                    <a:lnTo>
                      <a:pt x="562" y="210"/>
                    </a:lnTo>
                    <a:lnTo>
                      <a:pt x="647" y="181"/>
                    </a:lnTo>
                    <a:lnTo>
                      <a:pt x="686" y="152"/>
                    </a:lnTo>
                    <a:lnTo>
                      <a:pt x="705" y="143"/>
                    </a:lnTo>
                    <a:lnTo>
                      <a:pt x="809" y="162"/>
                    </a:lnTo>
                    <a:lnTo>
                      <a:pt x="857" y="143"/>
                    </a:lnTo>
                    <a:lnTo>
                      <a:pt x="933" y="86"/>
                    </a:lnTo>
                    <a:lnTo>
                      <a:pt x="981" y="67"/>
                    </a:lnTo>
                    <a:lnTo>
                      <a:pt x="1009" y="57"/>
                    </a:lnTo>
                    <a:lnTo>
                      <a:pt x="1028" y="38"/>
                    </a:lnTo>
                    <a:lnTo>
                      <a:pt x="1038" y="19"/>
                    </a:lnTo>
                    <a:lnTo>
                      <a:pt x="1057" y="0"/>
                    </a:lnTo>
                    <a:lnTo>
                      <a:pt x="1200" y="38"/>
                    </a:lnTo>
                    <a:lnTo>
                      <a:pt x="1228" y="57"/>
                    </a:lnTo>
                    <a:lnTo>
                      <a:pt x="1247" y="76"/>
                    </a:lnTo>
                    <a:lnTo>
                      <a:pt x="1276" y="114"/>
                    </a:lnTo>
                    <a:lnTo>
                      <a:pt x="1295" y="124"/>
                    </a:lnTo>
                    <a:lnTo>
                      <a:pt x="1304" y="124"/>
                    </a:lnTo>
                    <a:lnTo>
                      <a:pt x="1314" y="114"/>
                    </a:lnTo>
                    <a:lnTo>
                      <a:pt x="1333" y="114"/>
                    </a:lnTo>
                    <a:lnTo>
                      <a:pt x="1399" y="133"/>
                    </a:lnTo>
                    <a:lnTo>
                      <a:pt x="1437" y="133"/>
                    </a:lnTo>
                    <a:lnTo>
                      <a:pt x="1457" y="143"/>
                    </a:lnTo>
                    <a:lnTo>
                      <a:pt x="1466" y="143"/>
                    </a:lnTo>
                    <a:lnTo>
                      <a:pt x="1485" y="133"/>
                    </a:lnTo>
                    <a:lnTo>
                      <a:pt x="1485" y="124"/>
                    </a:lnTo>
                    <a:lnTo>
                      <a:pt x="1485" y="114"/>
                    </a:lnTo>
                    <a:lnTo>
                      <a:pt x="1495" y="95"/>
                    </a:lnTo>
                    <a:lnTo>
                      <a:pt x="1504" y="133"/>
                    </a:lnTo>
                    <a:lnTo>
                      <a:pt x="1495" y="133"/>
                    </a:lnTo>
                    <a:lnTo>
                      <a:pt x="1495" y="143"/>
                    </a:lnTo>
                    <a:lnTo>
                      <a:pt x="1495" y="162"/>
                    </a:lnTo>
                    <a:lnTo>
                      <a:pt x="1504" y="276"/>
                    </a:lnTo>
                    <a:lnTo>
                      <a:pt x="1514" y="333"/>
                    </a:lnTo>
                    <a:lnTo>
                      <a:pt x="1514" y="362"/>
                    </a:lnTo>
                    <a:lnTo>
                      <a:pt x="1523" y="400"/>
                    </a:lnTo>
                    <a:lnTo>
                      <a:pt x="1523" y="419"/>
                    </a:lnTo>
                    <a:lnTo>
                      <a:pt x="1533" y="447"/>
                    </a:lnTo>
                    <a:lnTo>
                      <a:pt x="1533" y="457"/>
                    </a:lnTo>
                    <a:lnTo>
                      <a:pt x="1533" y="467"/>
                    </a:lnTo>
                    <a:lnTo>
                      <a:pt x="1542" y="467"/>
                    </a:lnTo>
                    <a:lnTo>
                      <a:pt x="1552" y="476"/>
                    </a:lnTo>
                    <a:lnTo>
                      <a:pt x="1580" y="495"/>
                    </a:lnTo>
                    <a:lnTo>
                      <a:pt x="1590" y="514"/>
                    </a:lnTo>
                    <a:lnTo>
                      <a:pt x="1590" y="543"/>
                    </a:lnTo>
                    <a:lnTo>
                      <a:pt x="1580" y="609"/>
                    </a:lnTo>
                    <a:lnTo>
                      <a:pt x="1580" y="638"/>
                    </a:lnTo>
                    <a:lnTo>
                      <a:pt x="1580" y="647"/>
                    </a:lnTo>
                    <a:lnTo>
                      <a:pt x="1590" y="666"/>
                    </a:lnTo>
                    <a:lnTo>
                      <a:pt x="1590" y="676"/>
                    </a:lnTo>
                    <a:lnTo>
                      <a:pt x="1580" y="704"/>
                    </a:lnTo>
                    <a:lnTo>
                      <a:pt x="1533" y="771"/>
                    </a:lnTo>
                    <a:lnTo>
                      <a:pt x="1399" y="809"/>
                    </a:lnTo>
                    <a:lnTo>
                      <a:pt x="1361" y="837"/>
                    </a:lnTo>
                    <a:lnTo>
                      <a:pt x="1352" y="847"/>
                    </a:lnTo>
                    <a:lnTo>
                      <a:pt x="1342" y="847"/>
                    </a:lnTo>
                    <a:lnTo>
                      <a:pt x="1323" y="857"/>
                    </a:lnTo>
                    <a:lnTo>
                      <a:pt x="1247" y="847"/>
                    </a:lnTo>
                    <a:lnTo>
                      <a:pt x="1228" y="847"/>
                    </a:lnTo>
                    <a:lnTo>
                      <a:pt x="1218" y="828"/>
                    </a:lnTo>
                    <a:lnTo>
                      <a:pt x="1209" y="828"/>
                    </a:lnTo>
                    <a:lnTo>
                      <a:pt x="1200" y="828"/>
                    </a:lnTo>
                    <a:lnTo>
                      <a:pt x="1066" y="799"/>
                    </a:lnTo>
                    <a:lnTo>
                      <a:pt x="1057" y="799"/>
                    </a:lnTo>
                    <a:lnTo>
                      <a:pt x="1047" y="799"/>
                    </a:lnTo>
                    <a:lnTo>
                      <a:pt x="1028" y="809"/>
                    </a:lnTo>
                    <a:lnTo>
                      <a:pt x="1009" y="819"/>
                    </a:lnTo>
                    <a:lnTo>
                      <a:pt x="1000" y="819"/>
                    </a:lnTo>
                    <a:lnTo>
                      <a:pt x="971" y="819"/>
                    </a:lnTo>
                    <a:lnTo>
                      <a:pt x="962" y="819"/>
                    </a:lnTo>
                    <a:lnTo>
                      <a:pt x="952" y="828"/>
                    </a:lnTo>
                    <a:lnTo>
                      <a:pt x="924" y="857"/>
                    </a:lnTo>
                    <a:lnTo>
                      <a:pt x="914" y="876"/>
                    </a:lnTo>
                    <a:lnTo>
                      <a:pt x="904" y="885"/>
                    </a:lnTo>
                    <a:lnTo>
                      <a:pt x="876" y="904"/>
                    </a:lnTo>
                    <a:lnTo>
                      <a:pt x="866" y="904"/>
                    </a:lnTo>
                    <a:lnTo>
                      <a:pt x="848" y="923"/>
                    </a:lnTo>
                    <a:lnTo>
                      <a:pt x="638" y="1000"/>
                    </a:lnTo>
                    <a:lnTo>
                      <a:pt x="629" y="1009"/>
                    </a:lnTo>
                    <a:lnTo>
                      <a:pt x="619" y="1009"/>
                    </a:lnTo>
                    <a:lnTo>
                      <a:pt x="600" y="1009"/>
                    </a:lnTo>
                    <a:lnTo>
                      <a:pt x="533" y="1000"/>
                    </a:lnTo>
                    <a:lnTo>
                      <a:pt x="505" y="990"/>
                    </a:lnTo>
                    <a:lnTo>
                      <a:pt x="495" y="980"/>
                    </a:lnTo>
                    <a:lnTo>
                      <a:pt x="495" y="971"/>
                    </a:lnTo>
                    <a:lnTo>
                      <a:pt x="505" y="961"/>
                    </a:lnTo>
                    <a:lnTo>
                      <a:pt x="505" y="952"/>
                    </a:lnTo>
                    <a:lnTo>
                      <a:pt x="495" y="952"/>
                    </a:lnTo>
                    <a:lnTo>
                      <a:pt x="486" y="952"/>
                    </a:lnTo>
                    <a:lnTo>
                      <a:pt x="429" y="1018"/>
                    </a:lnTo>
                    <a:lnTo>
                      <a:pt x="410" y="1047"/>
                    </a:lnTo>
                    <a:lnTo>
                      <a:pt x="400" y="1038"/>
                    </a:lnTo>
                    <a:lnTo>
                      <a:pt x="343" y="990"/>
                    </a:lnTo>
                    <a:lnTo>
                      <a:pt x="277" y="952"/>
                    </a:lnTo>
                    <a:lnTo>
                      <a:pt x="267" y="923"/>
                    </a:lnTo>
                    <a:lnTo>
                      <a:pt x="257" y="837"/>
                    </a:lnTo>
                    <a:lnTo>
                      <a:pt x="257" y="828"/>
                    </a:lnTo>
                    <a:lnTo>
                      <a:pt x="238" y="799"/>
                    </a:lnTo>
                    <a:lnTo>
                      <a:pt x="238" y="790"/>
                    </a:lnTo>
                    <a:lnTo>
                      <a:pt x="238" y="771"/>
                    </a:lnTo>
                    <a:lnTo>
                      <a:pt x="257" y="733"/>
                    </a:lnTo>
                    <a:lnTo>
                      <a:pt x="257" y="723"/>
                    </a:lnTo>
                    <a:lnTo>
                      <a:pt x="248" y="695"/>
                    </a:lnTo>
                    <a:lnTo>
                      <a:pt x="238" y="685"/>
                    </a:lnTo>
                    <a:lnTo>
                      <a:pt x="191" y="666"/>
                    </a:lnTo>
                    <a:lnTo>
                      <a:pt x="172" y="657"/>
                    </a:lnTo>
                    <a:lnTo>
                      <a:pt x="143" y="628"/>
                    </a:lnTo>
                    <a:lnTo>
                      <a:pt x="124" y="619"/>
                    </a:lnTo>
                    <a:lnTo>
                      <a:pt x="86" y="609"/>
                    </a:lnTo>
                    <a:lnTo>
                      <a:pt x="48" y="581"/>
                    </a:lnTo>
                    <a:lnTo>
                      <a:pt x="19" y="543"/>
                    </a:lnTo>
                    <a:lnTo>
                      <a:pt x="0" y="457"/>
                    </a:lnTo>
                    <a:lnTo>
                      <a:pt x="0" y="447"/>
                    </a:lnTo>
                    <a:lnTo>
                      <a:pt x="0" y="419"/>
                    </a:lnTo>
                    <a:lnTo>
                      <a:pt x="0" y="381"/>
                    </a:lnTo>
                    <a:lnTo>
                      <a:pt x="10" y="352"/>
                    </a:lnTo>
                    <a:lnTo>
                      <a:pt x="29" y="324"/>
                    </a:lnTo>
                    <a:lnTo>
                      <a:pt x="48" y="305"/>
                    </a:lnTo>
                    <a:lnTo>
                      <a:pt x="86" y="295"/>
                    </a:lnTo>
                    <a:lnTo>
                      <a:pt x="96" y="305"/>
                    </a:lnTo>
                    <a:lnTo>
                      <a:pt x="105" y="305"/>
                    </a:lnTo>
                    <a:lnTo>
                      <a:pt x="115" y="324"/>
                    </a:lnTo>
                    <a:lnTo>
                      <a:pt x="124" y="314"/>
                    </a:lnTo>
                    <a:lnTo>
                      <a:pt x="124" y="305"/>
                    </a:lnTo>
                    <a:lnTo>
                      <a:pt x="124" y="295"/>
                    </a:lnTo>
                    <a:lnTo>
                      <a:pt x="124" y="286"/>
                    </a:lnTo>
                    <a:lnTo>
                      <a:pt x="134" y="286"/>
                    </a:lnTo>
                    <a:lnTo>
                      <a:pt x="172" y="286"/>
                    </a:lnTo>
                    <a:lnTo>
                      <a:pt x="200" y="276"/>
                    </a:lnTo>
                    <a:lnTo>
                      <a:pt x="229" y="257"/>
                    </a:lnTo>
                    <a:lnTo>
                      <a:pt x="257" y="238"/>
                    </a:lnTo>
                    <a:lnTo>
                      <a:pt x="277" y="200"/>
                    </a:lnTo>
                    <a:lnTo>
                      <a:pt x="286" y="171"/>
                    </a:lnTo>
                    <a:lnTo>
                      <a:pt x="295" y="152"/>
                    </a:lnTo>
                    <a:lnTo>
                      <a:pt x="315" y="133"/>
                    </a:lnTo>
                    <a:lnTo>
                      <a:pt x="333" y="124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39" name="Freeform 40">
                <a:extLst>
                  <a:ext uri="{FF2B5EF4-FFF2-40B4-BE49-F238E27FC236}">
                    <a16:creationId xmlns:a16="http://schemas.microsoft.com/office/drawing/2014/main" id="{DBE53B1F-395C-114D-B3AE-301F2A986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7825" y="1220788"/>
                <a:ext cx="573088" cy="377825"/>
              </a:xfrm>
              <a:custGeom>
                <a:avLst/>
                <a:gdLst>
                  <a:gd name="T0" fmla="*/ 154528 w 1591"/>
                  <a:gd name="T1" fmla="*/ 75709 h 1048"/>
                  <a:gd name="T2" fmla="*/ 202436 w 1591"/>
                  <a:gd name="T3" fmla="*/ 75709 h 1048"/>
                  <a:gd name="T4" fmla="*/ 253945 w 1591"/>
                  <a:gd name="T5" fmla="*/ 51554 h 1048"/>
                  <a:gd name="T6" fmla="*/ 336072 w 1591"/>
                  <a:gd name="T7" fmla="*/ 31005 h 1048"/>
                  <a:gd name="T8" fmla="*/ 370292 w 1591"/>
                  <a:gd name="T9" fmla="*/ 13700 h 1048"/>
                  <a:gd name="T10" fmla="*/ 432247 w 1591"/>
                  <a:gd name="T11" fmla="*/ 13700 h 1048"/>
                  <a:gd name="T12" fmla="*/ 459623 w 1591"/>
                  <a:gd name="T13" fmla="*/ 41099 h 1048"/>
                  <a:gd name="T14" fmla="*/ 469709 w 1591"/>
                  <a:gd name="T15" fmla="*/ 44704 h 1048"/>
                  <a:gd name="T16" fmla="*/ 503928 w 1591"/>
                  <a:gd name="T17" fmla="*/ 47949 h 1048"/>
                  <a:gd name="T18" fmla="*/ 528062 w 1591"/>
                  <a:gd name="T19" fmla="*/ 51554 h 1048"/>
                  <a:gd name="T20" fmla="*/ 534906 w 1591"/>
                  <a:gd name="T21" fmla="*/ 41099 h 1048"/>
                  <a:gd name="T22" fmla="*/ 541750 w 1591"/>
                  <a:gd name="T23" fmla="*/ 47949 h 1048"/>
                  <a:gd name="T24" fmla="*/ 538508 w 1591"/>
                  <a:gd name="T25" fmla="*/ 58404 h 1048"/>
                  <a:gd name="T26" fmla="*/ 545352 w 1591"/>
                  <a:gd name="T27" fmla="*/ 130508 h 1048"/>
                  <a:gd name="T28" fmla="*/ 552196 w 1591"/>
                  <a:gd name="T29" fmla="*/ 161152 h 1048"/>
                  <a:gd name="T30" fmla="*/ 555438 w 1591"/>
                  <a:gd name="T31" fmla="*/ 168363 h 1048"/>
                  <a:gd name="T32" fmla="*/ 569126 w 1591"/>
                  <a:gd name="T33" fmla="*/ 178457 h 1048"/>
                  <a:gd name="T34" fmla="*/ 569126 w 1591"/>
                  <a:gd name="T35" fmla="*/ 219557 h 1048"/>
                  <a:gd name="T36" fmla="*/ 572728 w 1591"/>
                  <a:gd name="T37" fmla="*/ 240106 h 1048"/>
                  <a:gd name="T38" fmla="*/ 569126 w 1591"/>
                  <a:gd name="T39" fmla="*/ 253806 h 1048"/>
                  <a:gd name="T40" fmla="*/ 490241 w 1591"/>
                  <a:gd name="T41" fmla="*/ 301755 h 1048"/>
                  <a:gd name="T42" fmla="*/ 476553 w 1591"/>
                  <a:gd name="T43" fmla="*/ 308966 h 1048"/>
                  <a:gd name="T44" fmla="*/ 438731 w 1591"/>
                  <a:gd name="T45" fmla="*/ 298511 h 1048"/>
                  <a:gd name="T46" fmla="*/ 383980 w 1591"/>
                  <a:gd name="T47" fmla="*/ 288056 h 1048"/>
                  <a:gd name="T48" fmla="*/ 370292 w 1591"/>
                  <a:gd name="T49" fmla="*/ 291661 h 1048"/>
                  <a:gd name="T50" fmla="*/ 349760 w 1591"/>
                  <a:gd name="T51" fmla="*/ 295266 h 1048"/>
                  <a:gd name="T52" fmla="*/ 332830 w 1591"/>
                  <a:gd name="T53" fmla="*/ 308966 h 1048"/>
                  <a:gd name="T54" fmla="*/ 315541 w 1591"/>
                  <a:gd name="T55" fmla="*/ 325910 h 1048"/>
                  <a:gd name="T56" fmla="*/ 305455 w 1591"/>
                  <a:gd name="T57" fmla="*/ 332760 h 1048"/>
                  <a:gd name="T58" fmla="*/ 222968 w 1591"/>
                  <a:gd name="T59" fmla="*/ 363765 h 1048"/>
                  <a:gd name="T60" fmla="*/ 181904 w 1591"/>
                  <a:gd name="T61" fmla="*/ 356915 h 1048"/>
                  <a:gd name="T62" fmla="*/ 178302 w 1591"/>
                  <a:gd name="T63" fmla="*/ 353310 h 1048"/>
                  <a:gd name="T64" fmla="*/ 181904 w 1591"/>
                  <a:gd name="T65" fmla="*/ 346460 h 1048"/>
                  <a:gd name="T66" fmla="*/ 175060 w 1591"/>
                  <a:gd name="T67" fmla="*/ 343215 h 1048"/>
                  <a:gd name="T68" fmla="*/ 144082 w 1591"/>
                  <a:gd name="T69" fmla="*/ 374220 h 1048"/>
                  <a:gd name="T70" fmla="*/ 96175 w 1591"/>
                  <a:gd name="T71" fmla="*/ 332760 h 1048"/>
                  <a:gd name="T72" fmla="*/ 85729 w 1591"/>
                  <a:gd name="T73" fmla="*/ 288056 h 1048"/>
                  <a:gd name="T74" fmla="*/ 92573 w 1591"/>
                  <a:gd name="T75" fmla="*/ 264261 h 1048"/>
                  <a:gd name="T76" fmla="*/ 85729 w 1591"/>
                  <a:gd name="T77" fmla="*/ 246956 h 1048"/>
                  <a:gd name="T78" fmla="*/ 51509 w 1591"/>
                  <a:gd name="T79" fmla="*/ 226407 h 1048"/>
                  <a:gd name="T80" fmla="*/ 17290 w 1591"/>
                  <a:gd name="T81" fmla="*/ 209462 h 1048"/>
                  <a:gd name="T82" fmla="*/ 0 w 1591"/>
                  <a:gd name="T83" fmla="*/ 161152 h 1048"/>
                  <a:gd name="T84" fmla="*/ 3602 w 1591"/>
                  <a:gd name="T85" fmla="*/ 126903 h 1048"/>
                  <a:gd name="T86" fmla="*/ 30978 w 1591"/>
                  <a:gd name="T87" fmla="*/ 106353 h 1048"/>
                  <a:gd name="T88" fmla="*/ 41424 w 1591"/>
                  <a:gd name="T89" fmla="*/ 116808 h 1048"/>
                  <a:gd name="T90" fmla="*/ 44666 w 1591"/>
                  <a:gd name="T91" fmla="*/ 106353 h 1048"/>
                  <a:gd name="T92" fmla="*/ 61955 w 1591"/>
                  <a:gd name="T93" fmla="*/ 103109 h 1048"/>
                  <a:gd name="T94" fmla="*/ 92573 w 1591"/>
                  <a:gd name="T95" fmla="*/ 85804 h 1048"/>
                  <a:gd name="T96" fmla="*/ 106261 w 1591"/>
                  <a:gd name="T97" fmla="*/ 54799 h 10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91" h="1048">
                    <a:moveTo>
                      <a:pt x="333" y="124"/>
                    </a:moveTo>
                    <a:lnTo>
                      <a:pt x="400" y="190"/>
                    </a:lnTo>
                    <a:lnTo>
                      <a:pt x="429" y="210"/>
                    </a:lnTo>
                    <a:lnTo>
                      <a:pt x="476" y="219"/>
                    </a:lnTo>
                    <a:lnTo>
                      <a:pt x="514" y="219"/>
                    </a:lnTo>
                    <a:lnTo>
                      <a:pt x="562" y="210"/>
                    </a:lnTo>
                    <a:lnTo>
                      <a:pt x="647" y="181"/>
                    </a:lnTo>
                    <a:lnTo>
                      <a:pt x="686" y="152"/>
                    </a:lnTo>
                    <a:lnTo>
                      <a:pt x="705" y="143"/>
                    </a:lnTo>
                    <a:lnTo>
                      <a:pt x="809" y="162"/>
                    </a:lnTo>
                    <a:lnTo>
                      <a:pt x="857" y="143"/>
                    </a:lnTo>
                    <a:lnTo>
                      <a:pt x="933" y="86"/>
                    </a:lnTo>
                    <a:lnTo>
                      <a:pt x="981" y="67"/>
                    </a:lnTo>
                    <a:lnTo>
                      <a:pt x="1009" y="57"/>
                    </a:lnTo>
                    <a:lnTo>
                      <a:pt x="1028" y="38"/>
                    </a:lnTo>
                    <a:lnTo>
                      <a:pt x="1038" y="19"/>
                    </a:lnTo>
                    <a:lnTo>
                      <a:pt x="1057" y="0"/>
                    </a:lnTo>
                    <a:lnTo>
                      <a:pt x="1200" y="38"/>
                    </a:lnTo>
                    <a:lnTo>
                      <a:pt x="1228" y="57"/>
                    </a:lnTo>
                    <a:lnTo>
                      <a:pt x="1247" y="76"/>
                    </a:lnTo>
                    <a:lnTo>
                      <a:pt x="1276" y="114"/>
                    </a:lnTo>
                    <a:lnTo>
                      <a:pt x="1295" y="124"/>
                    </a:lnTo>
                    <a:lnTo>
                      <a:pt x="1304" y="124"/>
                    </a:lnTo>
                    <a:lnTo>
                      <a:pt x="1314" y="114"/>
                    </a:lnTo>
                    <a:lnTo>
                      <a:pt x="1333" y="114"/>
                    </a:lnTo>
                    <a:lnTo>
                      <a:pt x="1399" y="133"/>
                    </a:lnTo>
                    <a:lnTo>
                      <a:pt x="1437" y="133"/>
                    </a:lnTo>
                    <a:lnTo>
                      <a:pt x="1457" y="143"/>
                    </a:lnTo>
                    <a:lnTo>
                      <a:pt x="1466" y="143"/>
                    </a:lnTo>
                    <a:lnTo>
                      <a:pt x="1485" y="133"/>
                    </a:lnTo>
                    <a:lnTo>
                      <a:pt x="1485" y="124"/>
                    </a:lnTo>
                    <a:lnTo>
                      <a:pt x="1485" y="114"/>
                    </a:lnTo>
                    <a:lnTo>
                      <a:pt x="1495" y="95"/>
                    </a:lnTo>
                    <a:lnTo>
                      <a:pt x="1504" y="133"/>
                    </a:lnTo>
                    <a:lnTo>
                      <a:pt x="1495" y="133"/>
                    </a:lnTo>
                    <a:lnTo>
                      <a:pt x="1495" y="143"/>
                    </a:lnTo>
                    <a:lnTo>
                      <a:pt x="1495" y="162"/>
                    </a:lnTo>
                    <a:lnTo>
                      <a:pt x="1504" y="276"/>
                    </a:lnTo>
                    <a:lnTo>
                      <a:pt x="1514" y="333"/>
                    </a:lnTo>
                    <a:lnTo>
                      <a:pt x="1514" y="362"/>
                    </a:lnTo>
                    <a:lnTo>
                      <a:pt x="1523" y="400"/>
                    </a:lnTo>
                    <a:lnTo>
                      <a:pt x="1523" y="419"/>
                    </a:lnTo>
                    <a:lnTo>
                      <a:pt x="1533" y="447"/>
                    </a:lnTo>
                    <a:lnTo>
                      <a:pt x="1533" y="457"/>
                    </a:lnTo>
                    <a:lnTo>
                      <a:pt x="1533" y="467"/>
                    </a:lnTo>
                    <a:lnTo>
                      <a:pt x="1542" y="467"/>
                    </a:lnTo>
                    <a:lnTo>
                      <a:pt x="1552" y="476"/>
                    </a:lnTo>
                    <a:lnTo>
                      <a:pt x="1580" y="495"/>
                    </a:lnTo>
                    <a:lnTo>
                      <a:pt x="1590" y="514"/>
                    </a:lnTo>
                    <a:lnTo>
                      <a:pt x="1590" y="543"/>
                    </a:lnTo>
                    <a:lnTo>
                      <a:pt x="1580" y="609"/>
                    </a:lnTo>
                    <a:lnTo>
                      <a:pt x="1580" y="638"/>
                    </a:lnTo>
                    <a:lnTo>
                      <a:pt x="1580" y="647"/>
                    </a:lnTo>
                    <a:lnTo>
                      <a:pt x="1590" y="666"/>
                    </a:lnTo>
                    <a:lnTo>
                      <a:pt x="1590" y="676"/>
                    </a:lnTo>
                    <a:lnTo>
                      <a:pt x="1580" y="704"/>
                    </a:lnTo>
                    <a:lnTo>
                      <a:pt x="1533" y="771"/>
                    </a:lnTo>
                    <a:lnTo>
                      <a:pt x="1399" y="809"/>
                    </a:lnTo>
                    <a:lnTo>
                      <a:pt x="1361" y="837"/>
                    </a:lnTo>
                    <a:lnTo>
                      <a:pt x="1352" y="847"/>
                    </a:lnTo>
                    <a:lnTo>
                      <a:pt x="1342" y="847"/>
                    </a:lnTo>
                    <a:lnTo>
                      <a:pt x="1323" y="857"/>
                    </a:lnTo>
                    <a:lnTo>
                      <a:pt x="1247" y="847"/>
                    </a:lnTo>
                    <a:lnTo>
                      <a:pt x="1228" y="847"/>
                    </a:lnTo>
                    <a:lnTo>
                      <a:pt x="1218" y="828"/>
                    </a:lnTo>
                    <a:lnTo>
                      <a:pt x="1209" y="828"/>
                    </a:lnTo>
                    <a:lnTo>
                      <a:pt x="1200" y="828"/>
                    </a:lnTo>
                    <a:lnTo>
                      <a:pt x="1066" y="799"/>
                    </a:lnTo>
                    <a:lnTo>
                      <a:pt x="1057" y="799"/>
                    </a:lnTo>
                    <a:lnTo>
                      <a:pt x="1047" y="799"/>
                    </a:lnTo>
                    <a:lnTo>
                      <a:pt x="1028" y="809"/>
                    </a:lnTo>
                    <a:lnTo>
                      <a:pt x="1009" y="819"/>
                    </a:lnTo>
                    <a:lnTo>
                      <a:pt x="1000" y="819"/>
                    </a:lnTo>
                    <a:lnTo>
                      <a:pt x="971" y="819"/>
                    </a:lnTo>
                    <a:lnTo>
                      <a:pt x="962" y="819"/>
                    </a:lnTo>
                    <a:lnTo>
                      <a:pt x="952" y="828"/>
                    </a:lnTo>
                    <a:lnTo>
                      <a:pt x="924" y="857"/>
                    </a:lnTo>
                    <a:lnTo>
                      <a:pt x="914" y="876"/>
                    </a:lnTo>
                    <a:lnTo>
                      <a:pt x="904" y="885"/>
                    </a:lnTo>
                    <a:lnTo>
                      <a:pt x="876" y="904"/>
                    </a:lnTo>
                    <a:lnTo>
                      <a:pt x="866" y="904"/>
                    </a:lnTo>
                    <a:lnTo>
                      <a:pt x="848" y="923"/>
                    </a:lnTo>
                    <a:lnTo>
                      <a:pt x="638" y="1000"/>
                    </a:lnTo>
                    <a:lnTo>
                      <a:pt x="629" y="1009"/>
                    </a:lnTo>
                    <a:lnTo>
                      <a:pt x="619" y="1009"/>
                    </a:lnTo>
                    <a:lnTo>
                      <a:pt x="600" y="1009"/>
                    </a:lnTo>
                    <a:lnTo>
                      <a:pt x="533" y="1000"/>
                    </a:lnTo>
                    <a:lnTo>
                      <a:pt x="505" y="990"/>
                    </a:lnTo>
                    <a:lnTo>
                      <a:pt x="495" y="980"/>
                    </a:lnTo>
                    <a:lnTo>
                      <a:pt x="495" y="971"/>
                    </a:lnTo>
                    <a:lnTo>
                      <a:pt x="505" y="961"/>
                    </a:lnTo>
                    <a:lnTo>
                      <a:pt x="505" y="952"/>
                    </a:lnTo>
                    <a:lnTo>
                      <a:pt x="495" y="952"/>
                    </a:lnTo>
                    <a:lnTo>
                      <a:pt x="486" y="952"/>
                    </a:lnTo>
                    <a:lnTo>
                      <a:pt x="429" y="1018"/>
                    </a:lnTo>
                    <a:lnTo>
                      <a:pt x="410" y="1047"/>
                    </a:lnTo>
                    <a:lnTo>
                      <a:pt x="400" y="1038"/>
                    </a:lnTo>
                    <a:lnTo>
                      <a:pt x="343" y="990"/>
                    </a:lnTo>
                    <a:lnTo>
                      <a:pt x="277" y="952"/>
                    </a:lnTo>
                    <a:lnTo>
                      <a:pt x="267" y="923"/>
                    </a:lnTo>
                    <a:lnTo>
                      <a:pt x="257" y="837"/>
                    </a:lnTo>
                    <a:lnTo>
                      <a:pt x="257" y="828"/>
                    </a:lnTo>
                    <a:lnTo>
                      <a:pt x="238" y="799"/>
                    </a:lnTo>
                    <a:lnTo>
                      <a:pt x="238" y="790"/>
                    </a:lnTo>
                    <a:lnTo>
                      <a:pt x="238" y="771"/>
                    </a:lnTo>
                    <a:lnTo>
                      <a:pt x="257" y="733"/>
                    </a:lnTo>
                    <a:lnTo>
                      <a:pt x="257" y="723"/>
                    </a:lnTo>
                    <a:lnTo>
                      <a:pt x="248" y="695"/>
                    </a:lnTo>
                    <a:lnTo>
                      <a:pt x="238" y="685"/>
                    </a:lnTo>
                    <a:lnTo>
                      <a:pt x="191" y="666"/>
                    </a:lnTo>
                    <a:lnTo>
                      <a:pt x="172" y="657"/>
                    </a:lnTo>
                    <a:lnTo>
                      <a:pt x="143" y="628"/>
                    </a:lnTo>
                    <a:lnTo>
                      <a:pt x="124" y="619"/>
                    </a:lnTo>
                    <a:lnTo>
                      <a:pt x="86" y="609"/>
                    </a:lnTo>
                    <a:lnTo>
                      <a:pt x="48" y="581"/>
                    </a:lnTo>
                    <a:lnTo>
                      <a:pt x="19" y="543"/>
                    </a:lnTo>
                    <a:lnTo>
                      <a:pt x="0" y="457"/>
                    </a:lnTo>
                    <a:lnTo>
                      <a:pt x="0" y="447"/>
                    </a:lnTo>
                    <a:lnTo>
                      <a:pt x="0" y="419"/>
                    </a:lnTo>
                    <a:lnTo>
                      <a:pt x="0" y="381"/>
                    </a:lnTo>
                    <a:lnTo>
                      <a:pt x="10" y="352"/>
                    </a:lnTo>
                    <a:lnTo>
                      <a:pt x="29" y="324"/>
                    </a:lnTo>
                    <a:lnTo>
                      <a:pt x="48" y="305"/>
                    </a:lnTo>
                    <a:lnTo>
                      <a:pt x="86" y="295"/>
                    </a:lnTo>
                    <a:lnTo>
                      <a:pt x="96" y="305"/>
                    </a:lnTo>
                    <a:lnTo>
                      <a:pt x="105" y="305"/>
                    </a:lnTo>
                    <a:lnTo>
                      <a:pt x="115" y="324"/>
                    </a:lnTo>
                    <a:lnTo>
                      <a:pt x="124" y="314"/>
                    </a:lnTo>
                    <a:lnTo>
                      <a:pt x="124" y="305"/>
                    </a:lnTo>
                    <a:lnTo>
                      <a:pt x="124" y="295"/>
                    </a:lnTo>
                    <a:lnTo>
                      <a:pt x="124" y="286"/>
                    </a:lnTo>
                    <a:lnTo>
                      <a:pt x="134" y="286"/>
                    </a:lnTo>
                    <a:lnTo>
                      <a:pt x="172" y="286"/>
                    </a:lnTo>
                    <a:lnTo>
                      <a:pt x="200" y="276"/>
                    </a:lnTo>
                    <a:lnTo>
                      <a:pt x="229" y="257"/>
                    </a:lnTo>
                    <a:lnTo>
                      <a:pt x="257" y="238"/>
                    </a:lnTo>
                    <a:lnTo>
                      <a:pt x="277" y="200"/>
                    </a:lnTo>
                    <a:lnTo>
                      <a:pt x="286" y="171"/>
                    </a:lnTo>
                    <a:lnTo>
                      <a:pt x="295" y="152"/>
                    </a:lnTo>
                    <a:lnTo>
                      <a:pt x="315" y="133"/>
                    </a:lnTo>
                    <a:lnTo>
                      <a:pt x="333" y="124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40" name="Freeform 41">
                <a:extLst>
                  <a:ext uri="{FF2B5EF4-FFF2-40B4-BE49-F238E27FC236}">
                    <a16:creationId xmlns:a16="http://schemas.microsoft.com/office/drawing/2014/main" id="{B0B62FC5-4756-104D-96D8-6B51AF834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750" y="881063"/>
                <a:ext cx="1312863" cy="1692275"/>
              </a:xfrm>
              <a:custGeom>
                <a:avLst/>
                <a:gdLst>
                  <a:gd name="T0" fmla="*/ 712800 w 3645"/>
                  <a:gd name="T1" fmla="*/ 308079 h 4702"/>
                  <a:gd name="T2" fmla="*/ 743776 w 3645"/>
                  <a:gd name="T3" fmla="*/ 147201 h 4702"/>
                  <a:gd name="T4" fmla="*/ 856873 w 3645"/>
                  <a:gd name="T5" fmla="*/ 47867 h 4702"/>
                  <a:gd name="T6" fmla="*/ 932151 w 3645"/>
                  <a:gd name="T7" fmla="*/ 51466 h 4702"/>
                  <a:gd name="T8" fmla="*/ 1024717 w 3645"/>
                  <a:gd name="T9" fmla="*/ 246535 h 4702"/>
                  <a:gd name="T10" fmla="*/ 1069380 w 3645"/>
                  <a:gd name="T11" fmla="*/ 322115 h 4702"/>
                  <a:gd name="T12" fmla="*/ 1004187 w 3645"/>
                  <a:gd name="T13" fmla="*/ 458879 h 4702"/>
                  <a:gd name="T14" fmla="*/ 1031561 w 3645"/>
                  <a:gd name="T15" fmla="*/ 534459 h 4702"/>
                  <a:gd name="T16" fmla="*/ 1048850 w 3645"/>
                  <a:gd name="T17" fmla="*/ 571890 h 4702"/>
                  <a:gd name="T18" fmla="*/ 1058935 w 3645"/>
                  <a:gd name="T19" fmla="*/ 616518 h 4702"/>
                  <a:gd name="T20" fmla="*/ 1083067 w 3645"/>
                  <a:gd name="T21" fmla="*/ 688499 h 4702"/>
                  <a:gd name="T22" fmla="*/ 1083067 w 3645"/>
                  <a:gd name="T23" fmla="*/ 787833 h 4702"/>
                  <a:gd name="T24" fmla="*/ 1062537 w 3645"/>
                  <a:gd name="T25" fmla="*/ 825623 h 4702"/>
                  <a:gd name="T26" fmla="*/ 1021116 w 3645"/>
                  <a:gd name="T27" fmla="*/ 794671 h 4702"/>
                  <a:gd name="T28" fmla="*/ 959525 w 3645"/>
                  <a:gd name="T29" fmla="*/ 828862 h 4702"/>
                  <a:gd name="T30" fmla="*/ 973211 w 3645"/>
                  <a:gd name="T31" fmla="*/ 876729 h 4702"/>
                  <a:gd name="T32" fmla="*/ 986898 w 3645"/>
                  <a:gd name="T33" fmla="*/ 931795 h 4702"/>
                  <a:gd name="T34" fmla="*/ 1096754 w 3645"/>
                  <a:gd name="T35" fmla="*/ 1027530 h 4702"/>
                  <a:gd name="T36" fmla="*/ 1151502 w 3645"/>
                  <a:gd name="T37" fmla="*/ 1048044 h 4702"/>
                  <a:gd name="T38" fmla="*/ 1196164 w 3645"/>
                  <a:gd name="T39" fmla="*/ 1078996 h 4702"/>
                  <a:gd name="T40" fmla="*/ 1233983 w 3645"/>
                  <a:gd name="T41" fmla="*/ 1150977 h 4702"/>
                  <a:gd name="T42" fmla="*/ 1288731 w 3645"/>
                  <a:gd name="T43" fmla="*/ 1181569 h 4702"/>
                  <a:gd name="T44" fmla="*/ 1305659 w 3645"/>
                  <a:gd name="T45" fmla="*/ 1335609 h 4702"/>
                  <a:gd name="T46" fmla="*/ 1264599 w 3645"/>
                  <a:gd name="T47" fmla="*/ 1325531 h 4702"/>
                  <a:gd name="T48" fmla="*/ 1182477 w 3645"/>
                  <a:gd name="T49" fmla="*/ 1270826 h 4702"/>
                  <a:gd name="T50" fmla="*/ 1147900 w 3645"/>
                  <a:gd name="T51" fmla="*/ 1308256 h 4702"/>
                  <a:gd name="T52" fmla="*/ 1165188 w 3645"/>
                  <a:gd name="T53" fmla="*/ 1352884 h 4702"/>
                  <a:gd name="T54" fmla="*/ 1113682 w 3645"/>
                  <a:gd name="T55" fmla="*/ 1380237 h 4702"/>
                  <a:gd name="T56" fmla="*/ 1093152 w 3645"/>
                  <a:gd name="T57" fmla="*/ 1387075 h 4702"/>
                  <a:gd name="T58" fmla="*/ 1065778 w 3645"/>
                  <a:gd name="T59" fmla="*/ 1346046 h 4702"/>
                  <a:gd name="T60" fmla="*/ 1007429 w 3645"/>
                  <a:gd name="T61" fmla="*/ 1366561 h 4702"/>
                  <a:gd name="T62" fmla="*/ 918464 w 3645"/>
                  <a:gd name="T63" fmla="*/ 1393913 h 4702"/>
                  <a:gd name="T64" fmla="*/ 887488 w 3645"/>
                  <a:gd name="T65" fmla="*/ 1418027 h 4702"/>
                  <a:gd name="T66" fmla="*/ 839584 w 3645"/>
                  <a:gd name="T67" fmla="*/ 1387075 h 4702"/>
                  <a:gd name="T68" fmla="*/ 805367 w 3645"/>
                  <a:gd name="T69" fmla="*/ 1428464 h 4702"/>
                  <a:gd name="T70" fmla="*/ 801765 w 3645"/>
                  <a:gd name="T71" fmla="*/ 1469494 h 4702"/>
                  <a:gd name="T72" fmla="*/ 757463 w 3645"/>
                  <a:gd name="T73" fmla="*/ 1524199 h 4702"/>
                  <a:gd name="T74" fmla="*/ 740174 w 3645"/>
                  <a:gd name="T75" fmla="*/ 1575666 h 4702"/>
                  <a:gd name="T76" fmla="*/ 747017 w 3645"/>
                  <a:gd name="T77" fmla="*/ 1619934 h 4702"/>
                  <a:gd name="T78" fmla="*/ 702355 w 3645"/>
                  <a:gd name="T79" fmla="*/ 1640449 h 4702"/>
                  <a:gd name="T80" fmla="*/ 705957 w 3645"/>
                  <a:gd name="T81" fmla="*/ 1675000 h 4702"/>
                  <a:gd name="T82" fmla="*/ 582414 w 3645"/>
                  <a:gd name="T83" fmla="*/ 1654125 h 4702"/>
                  <a:gd name="T84" fmla="*/ 572329 w 3645"/>
                  <a:gd name="T85" fmla="*/ 1685077 h 4702"/>
                  <a:gd name="T86" fmla="*/ 373509 w 3645"/>
                  <a:gd name="T87" fmla="*/ 1668161 h 4702"/>
                  <a:gd name="T88" fmla="*/ 212147 w 3645"/>
                  <a:gd name="T89" fmla="*/ 1585743 h 4702"/>
                  <a:gd name="T90" fmla="*/ 154158 w 3645"/>
                  <a:gd name="T91" fmla="*/ 1524199 h 4702"/>
                  <a:gd name="T92" fmla="*/ 130026 w 3645"/>
                  <a:gd name="T93" fmla="*/ 1421266 h 4702"/>
                  <a:gd name="T94" fmla="*/ 202062 w 3645"/>
                  <a:gd name="T95" fmla="*/ 1267227 h 4702"/>
                  <a:gd name="T96" fmla="*/ 205664 w 3645"/>
                  <a:gd name="T97" fmla="*/ 1178330 h 4702"/>
                  <a:gd name="T98" fmla="*/ 64833 w 3645"/>
                  <a:gd name="T99" fmla="*/ 1099511 h 4702"/>
                  <a:gd name="T100" fmla="*/ 6483 w 3645"/>
                  <a:gd name="T101" fmla="*/ 965986 h 4702"/>
                  <a:gd name="T102" fmla="*/ 123182 w 3645"/>
                  <a:gd name="T103" fmla="*/ 955549 h 4702"/>
                  <a:gd name="T104" fmla="*/ 198460 w 3645"/>
                  <a:gd name="T105" fmla="*/ 890406 h 4702"/>
                  <a:gd name="T106" fmla="*/ 267255 w 3645"/>
                  <a:gd name="T107" fmla="*/ 791072 h 4702"/>
                  <a:gd name="T108" fmla="*/ 270497 w 3645"/>
                  <a:gd name="T109" fmla="*/ 681661 h 4702"/>
                  <a:gd name="T110" fmla="*/ 318761 w 3645"/>
                  <a:gd name="T111" fmla="*/ 702175 h 4702"/>
                  <a:gd name="T112" fmla="*/ 452388 w 3645"/>
                  <a:gd name="T113" fmla="*/ 633793 h 4702"/>
                  <a:gd name="T114" fmla="*/ 575571 w 3645"/>
                  <a:gd name="T115" fmla="*/ 643871 h 4702"/>
                  <a:gd name="T116" fmla="*/ 664896 w 3645"/>
                  <a:gd name="T117" fmla="*/ 534459 h 4702"/>
                  <a:gd name="T118" fmla="*/ 637522 w 3645"/>
                  <a:gd name="T119" fmla="*/ 458879 h 470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645" h="4702">
                    <a:moveTo>
                      <a:pt x="1751" y="1037"/>
                    </a:moveTo>
                    <a:lnTo>
                      <a:pt x="1779" y="1037"/>
                    </a:lnTo>
                    <a:lnTo>
                      <a:pt x="1779" y="999"/>
                    </a:lnTo>
                    <a:lnTo>
                      <a:pt x="1798" y="971"/>
                    </a:lnTo>
                    <a:lnTo>
                      <a:pt x="1817" y="952"/>
                    </a:lnTo>
                    <a:lnTo>
                      <a:pt x="1912" y="933"/>
                    </a:lnTo>
                    <a:lnTo>
                      <a:pt x="1931" y="923"/>
                    </a:lnTo>
                    <a:lnTo>
                      <a:pt x="1941" y="914"/>
                    </a:lnTo>
                    <a:lnTo>
                      <a:pt x="1960" y="895"/>
                    </a:lnTo>
                    <a:lnTo>
                      <a:pt x="1960" y="885"/>
                    </a:lnTo>
                    <a:lnTo>
                      <a:pt x="1969" y="856"/>
                    </a:lnTo>
                    <a:lnTo>
                      <a:pt x="1979" y="856"/>
                    </a:lnTo>
                    <a:lnTo>
                      <a:pt x="1979" y="799"/>
                    </a:lnTo>
                    <a:lnTo>
                      <a:pt x="1979" y="771"/>
                    </a:lnTo>
                    <a:lnTo>
                      <a:pt x="1988" y="752"/>
                    </a:lnTo>
                    <a:lnTo>
                      <a:pt x="1998" y="733"/>
                    </a:lnTo>
                    <a:lnTo>
                      <a:pt x="2007" y="723"/>
                    </a:lnTo>
                    <a:lnTo>
                      <a:pt x="2036" y="714"/>
                    </a:lnTo>
                    <a:lnTo>
                      <a:pt x="2055" y="714"/>
                    </a:lnTo>
                    <a:lnTo>
                      <a:pt x="2112" y="657"/>
                    </a:lnTo>
                    <a:lnTo>
                      <a:pt x="2141" y="590"/>
                    </a:lnTo>
                    <a:lnTo>
                      <a:pt x="2141" y="514"/>
                    </a:lnTo>
                    <a:lnTo>
                      <a:pt x="2103" y="438"/>
                    </a:lnTo>
                    <a:lnTo>
                      <a:pt x="2065" y="409"/>
                    </a:lnTo>
                    <a:lnTo>
                      <a:pt x="2065" y="400"/>
                    </a:lnTo>
                    <a:lnTo>
                      <a:pt x="2065" y="381"/>
                    </a:lnTo>
                    <a:lnTo>
                      <a:pt x="2084" y="362"/>
                    </a:lnTo>
                    <a:lnTo>
                      <a:pt x="2112" y="333"/>
                    </a:lnTo>
                    <a:lnTo>
                      <a:pt x="2141" y="323"/>
                    </a:lnTo>
                    <a:lnTo>
                      <a:pt x="2198" y="314"/>
                    </a:lnTo>
                    <a:lnTo>
                      <a:pt x="2226" y="285"/>
                    </a:lnTo>
                    <a:lnTo>
                      <a:pt x="2302" y="200"/>
                    </a:lnTo>
                    <a:lnTo>
                      <a:pt x="2341" y="181"/>
                    </a:lnTo>
                    <a:lnTo>
                      <a:pt x="2350" y="162"/>
                    </a:lnTo>
                    <a:lnTo>
                      <a:pt x="2369" y="152"/>
                    </a:lnTo>
                    <a:lnTo>
                      <a:pt x="2379" y="133"/>
                    </a:lnTo>
                    <a:lnTo>
                      <a:pt x="2379" y="114"/>
                    </a:lnTo>
                    <a:lnTo>
                      <a:pt x="2369" y="105"/>
                    </a:lnTo>
                    <a:lnTo>
                      <a:pt x="2360" y="95"/>
                    </a:lnTo>
                    <a:lnTo>
                      <a:pt x="2369" y="66"/>
                    </a:lnTo>
                    <a:lnTo>
                      <a:pt x="2407" y="38"/>
                    </a:lnTo>
                    <a:lnTo>
                      <a:pt x="2445" y="19"/>
                    </a:lnTo>
                    <a:lnTo>
                      <a:pt x="2502" y="0"/>
                    </a:lnTo>
                    <a:lnTo>
                      <a:pt x="2521" y="0"/>
                    </a:lnTo>
                    <a:lnTo>
                      <a:pt x="2559" y="10"/>
                    </a:lnTo>
                    <a:lnTo>
                      <a:pt x="2578" y="38"/>
                    </a:lnTo>
                    <a:lnTo>
                      <a:pt x="2588" y="76"/>
                    </a:lnTo>
                    <a:lnTo>
                      <a:pt x="2588" y="143"/>
                    </a:lnTo>
                    <a:lnTo>
                      <a:pt x="2578" y="200"/>
                    </a:lnTo>
                    <a:lnTo>
                      <a:pt x="2559" y="305"/>
                    </a:lnTo>
                    <a:lnTo>
                      <a:pt x="2550" y="362"/>
                    </a:lnTo>
                    <a:lnTo>
                      <a:pt x="2559" y="409"/>
                    </a:lnTo>
                    <a:lnTo>
                      <a:pt x="2569" y="438"/>
                    </a:lnTo>
                    <a:lnTo>
                      <a:pt x="2598" y="457"/>
                    </a:lnTo>
                    <a:lnTo>
                      <a:pt x="2636" y="476"/>
                    </a:lnTo>
                    <a:lnTo>
                      <a:pt x="2674" y="495"/>
                    </a:lnTo>
                    <a:lnTo>
                      <a:pt x="2712" y="533"/>
                    </a:lnTo>
                    <a:lnTo>
                      <a:pt x="2807" y="666"/>
                    </a:lnTo>
                    <a:lnTo>
                      <a:pt x="2817" y="676"/>
                    </a:lnTo>
                    <a:lnTo>
                      <a:pt x="2845" y="685"/>
                    </a:lnTo>
                    <a:lnTo>
                      <a:pt x="2912" y="723"/>
                    </a:lnTo>
                    <a:lnTo>
                      <a:pt x="2931" y="723"/>
                    </a:lnTo>
                    <a:lnTo>
                      <a:pt x="2940" y="714"/>
                    </a:lnTo>
                    <a:lnTo>
                      <a:pt x="2969" y="695"/>
                    </a:lnTo>
                    <a:lnTo>
                      <a:pt x="2978" y="695"/>
                    </a:lnTo>
                    <a:lnTo>
                      <a:pt x="2988" y="818"/>
                    </a:lnTo>
                    <a:lnTo>
                      <a:pt x="2988" y="828"/>
                    </a:lnTo>
                    <a:lnTo>
                      <a:pt x="2988" y="847"/>
                    </a:lnTo>
                    <a:lnTo>
                      <a:pt x="2978" y="866"/>
                    </a:lnTo>
                    <a:lnTo>
                      <a:pt x="2978" y="885"/>
                    </a:lnTo>
                    <a:lnTo>
                      <a:pt x="2969" y="895"/>
                    </a:lnTo>
                    <a:lnTo>
                      <a:pt x="2788" y="1085"/>
                    </a:lnTo>
                    <a:lnTo>
                      <a:pt x="2788" y="1094"/>
                    </a:lnTo>
                    <a:lnTo>
                      <a:pt x="2788" y="1113"/>
                    </a:lnTo>
                    <a:lnTo>
                      <a:pt x="2788" y="1142"/>
                    </a:lnTo>
                    <a:lnTo>
                      <a:pt x="2797" y="1180"/>
                    </a:lnTo>
                    <a:lnTo>
                      <a:pt x="2807" y="1237"/>
                    </a:lnTo>
                    <a:lnTo>
                      <a:pt x="2807" y="1247"/>
                    </a:lnTo>
                    <a:lnTo>
                      <a:pt x="2797" y="1256"/>
                    </a:lnTo>
                    <a:lnTo>
                      <a:pt x="2797" y="1266"/>
                    </a:lnTo>
                    <a:lnTo>
                      <a:pt x="2797" y="1275"/>
                    </a:lnTo>
                    <a:lnTo>
                      <a:pt x="2788" y="1275"/>
                    </a:lnTo>
                    <a:lnTo>
                      <a:pt x="2759" y="1304"/>
                    </a:lnTo>
                    <a:lnTo>
                      <a:pt x="2750" y="1313"/>
                    </a:lnTo>
                    <a:lnTo>
                      <a:pt x="2750" y="1323"/>
                    </a:lnTo>
                    <a:lnTo>
                      <a:pt x="2759" y="1342"/>
                    </a:lnTo>
                    <a:lnTo>
                      <a:pt x="2769" y="1361"/>
                    </a:lnTo>
                    <a:lnTo>
                      <a:pt x="2797" y="1427"/>
                    </a:lnTo>
                    <a:lnTo>
                      <a:pt x="2817" y="1447"/>
                    </a:lnTo>
                    <a:lnTo>
                      <a:pt x="2826" y="1466"/>
                    </a:lnTo>
                    <a:lnTo>
                      <a:pt x="2855" y="1466"/>
                    </a:lnTo>
                    <a:lnTo>
                      <a:pt x="2864" y="1475"/>
                    </a:lnTo>
                    <a:lnTo>
                      <a:pt x="2864" y="1485"/>
                    </a:lnTo>
                    <a:lnTo>
                      <a:pt x="2873" y="1494"/>
                    </a:lnTo>
                    <a:lnTo>
                      <a:pt x="2873" y="1513"/>
                    </a:lnTo>
                    <a:lnTo>
                      <a:pt x="2873" y="1523"/>
                    </a:lnTo>
                    <a:lnTo>
                      <a:pt x="2864" y="1542"/>
                    </a:lnTo>
                    <a:lnTo>
                      <a:pt x="2864" y="1551"/>
                    </a:lnTo>
                    <a:lnTo>
                      <a:pt x="2873" y="1561"/>
                    </a:lnTo>
                    <a:lnTo>
                      <a:pt x="2883" y="1561"/>
                    </a:lnTo>
                    <a:lnTo>
                      <a:pt x="2902" y="1561"/>
                    </a:lnTo>
                    <a:lnTo>
                      <a:pt x="2912" y="1570"/>
                    </a:lnTo>
                    <a:lnTo>
                      <a:pt x="2912" y="1589"/>
                    </a:lnTo>
                    <a:lnTo>
                      <a:pt x="2912" y="1599"/>
                    </a:lnTo>
                    <a:lnTo>
                      <a:pt x="2912" y="1608"/>
                    </a:lnTo>
                    <a:lnTo>
                      <a:pt x="2912" y="1618"/>
                    </a:lnTo>
                    <a:lnTo>
                      <a:pt x="2912" y="1627"/>
                    </a:lnTo>
                    <a:lnTo>
                      <a:pt x="2912" y="1637"/>
                    </a:lnTo>
                    <a:lnTo>
                      <a:pt x="2902" y="1637"/>
                    </a:lnTo>
                    <a:lnTo>
                      <a:pt x="2893" y="1637"/>
                    </a:lnTo>
                    <a:lnTo>
                      <a:pt x="2893" y="1646"/>
                    </a:lnTo>
                    <a:lnTo>
                      <a:pt x="2893" y="1656"/>
                    </a:lnTo>
                    <a:lnTo>
                      <a:pt x="2931" y="1703"/>
                    </a:lnTo>
                    <a:lnTo>
                      <a:pt x="2940" y="1713"/>
                    </a:lnTo>
                    <a:lnTo>
                      <a:pt x="2940" y="1723"/>
                    </a:lnTo>
                    <a:lnTo>
                      <a:pt x="2931" y="1761"/>
                    </a:lnTo>
                    <a:lnTo>
                      <a:pt x="2950" y="1770"/>
                    </a:lnTo>
                    <a:lnTo>
                      <a:pt x="2950" y="1799"/>
                    </a:lnTo>
                    <a:lnTo>
                      <a:pt x="2950" y="1808"/>
                    </a:lnTo>
                    <a:lnTo>
                      <a:pt x="2950" y="1818"/>
                    </a:lnTo>
                    <a:lnTo>
                      <a:pt x="2959" y="1837"/>
                    </a:lnTo>
                    <a:lnTo>
                      <a:pt x="2959" y="1856"/>
                    </a:lnTo>
                    <a:lnTo>
                      <a:pt x="2959" y="1875"/>
                    </a:lnTo>
                    <a:lnTo>
                      <a:pt x="2969" y="1884"/>
                    </a:lnTo>
                    <a:lnTo>
                      <a:pt x="2978" y="1894"/>
                    </a:lnTo>
                    <a:lnTo>
                      <a:pt x="3007" y="1913"/>
                    </a:lnTo>
                    <a:lnTo>
                      <a:pt x="3035" y="1922"/>
                    </a:lnTo>
                    <a:lnTo>
                      <a:pt x="3045" y="1932"/>
                    </a:lnTo>
                    <a:lnTo>
                      <a:pt x="3054" y="1942"/>
                    </a:lnTo>
                    <a:lnTo>
                      <a:pt x="3064" y="1970"/>
                    </a:lnTo>
                    <a:lnTo>
                      <a:pt x="3092" y="2065"/>
                    </a:lnTo>
                    <a:lnTo>
                      <a:pt x="3102" y="2065"/>
                    </a:lnTo>
                    <a:lnTo>
                      <a:pt x="3121" y="2103"/>
                    </a:lnTo>
                    <a:lnTo>
                      <a:pt x="3035" y="2132"/>
                    </a:lnTo>
                    <a:lnTo>
                      <a:pt x="2988" y="2170"/>
                    </a:lnTo>
                    <a:lnTo>
                      <a:pt x="2997" y="2179"/>
                    </a:lnTo>
                    <a:lnTo>
                      <a:pt x="3007" y="2189"/>
                    </a:lnTo>
                    <a:lnTo>
                      <a:pt x="3016" y="2189"/>
                    </a:lnTo>
                    <a:lnTo>
                      <a:pt x="3016" y="2198"/>
                    </a:lnTo>
                    <a:lnTo>
                      <a:pt x="3016" y="2208"/>
                    </a:lnTo>
                    <a:lnTo>
                      <a:pt x="3016" y="2217"/>
                    </a:lnTo>
                    <a:lnTo>
                      <a:pt x="2978" y="2236"/>
                    </a:lnTo>
                    <a:lnTo>
                      <a:pt x="2969" y="2246"/>
                    </a:lnTo>
                    <a:lnTo>
                      <a:pt x="2959" y="2246"/>
                    </a:lnTo>
                    <a:lnTo>
                      <a:pt x="2959" y="2255"/>
                    </a:lnTo>
                    <a:lnTo>
                      <a:pt x="2950" y="2265"/>
                    </a:lnTo>
                    <a:lnTo>
                      <a:pt x="2950" y="2274"/>
                    </a:lnTo>
                    <a:lnTo>
                      <a:pt x="2950" y="2294"/>
                    </a:lnTo>
                    <a:lnTo>
                      <a:pt x="2950" y="2303"/>
                    </a:lnTo>
                    <a:lnTo>
                      <a:pt x="2940" y="2303"/>
                    </a:lnTo>
                    <a:lnTo>
                      <a:pt x="2940" y="2312"/>
                    </a:lnTo>
                    <a:lnTo>
                      <a:pt x="2921" y="2303"/>
                    </a:lnTo>
                    <a:lnTo>
                      <a:pt x="2902" y="2303"/>
                    </a:lnTo>
                    <a:lnTo>
                      <a:pt x="2893" y="2294"/>
                    </a:lnTo>
                    <a:lnTo>
                      <a:pt x="2883" y="2284"/>
                    </a:lnTo>
                    <a:lnTo>
                      <a:pt x="2864" y="2236"/>
                    </a:lnTo>
                    <a:lnTo>
                      <a:pt x="2855" y="2227"/>
                    </a:lnTo>
                    <a:lnTo>
                      <a:pt x="2845" y="2208"/>
                    </a:lnTo>
                    <a:lnTo>
                      <a:pt x="2835" y="2208"/>
                    </a:lnTo>
                    <a:lnTo>
                      <a:pt x="2826" y="2198"/>
                    </a:lnTo>
                    <a:lnTo>
                      <a:pt x="2759" y="2179"/>
                    </a:lnTo>
                    <a:lnTo>
                      <a:pt x="2740" y="2189"/>
                    </a:lnTo>
                    <a:lnTo>
                      <a:pt x="2731" y="2189"/>
                    </a:lnTo>
                    <a:lnTo>
                      <a:pt x="2721" y="2189"/>
                    </a:lnTo>
                    <a:lnTo>
                      <a:pt x="2721" y="2198"/>
                    </a:lnTo>
                    <a:lnTo>
                      <a:pt x="2712" y="2208"/>
                    </a:lnTo>
                    <a:lnTo>
                      <a:pt x="2702" y="2246"/>
                    </a:lnTo>
                    <a:lnTo>
                      <a:pt x="2693" y="2274"/>
                    </a:lnTo>
                    <a:lnTo>
                      <a:pt x="2674" y="2294"/>
                    </a:lnTo>
                    <a:lnTo>
                      <a:pt x="2664" y="2303"/>
                    </a:lnTo>
                    <a:lnTo>
                      <a:pt x="2664" y="2322"/>
                    </a:lnTo>
                    <a:lnTo>
                      <a:pt x="2655" y="2322"/>
                    </a:lnTo>
                    <a:lnTo>
                      <a:pt x="2655" y="2332"/>
                    </a:lnTo>
                    <a:lnTo>
                      <a:pt x="2664" y="2341"/>
                    </a:lnTo>
                    <a:lnTo>
                      <a:pt x="2664" y="2351"/>
                    </a:lnTo>
                    <a:lnTo>
                      <a:pt x="2674" y="2351"/>
                    </a:lnTo>
                    <a:lnTo>
                      <a:pt x="2683" y="2360"/>
                    </a:lnTo>
                    <a:lnTo>
                      <a:pt x="2683" y="2370"/>
                    </a:lnTo>
                    <a:lnTo>
                      <a:pt x="2683" y="2408"/>
                    </a:lnTo>
                    <a:lnTo>
                      <a:pt x="2693" y="2427"/>
                    </a:lnTo>
                    <a:lnTo>
                      <a:pt x="2702" y="2427"/>
                    </a:lnTo>
                    <a:lnTo>
                      <a:pt x="2702" y="2436"/>
                    </a:lnTo>
                    <a:lnTo>
                      <a:pt x="2712" y="2436"/>
                    </a:lnTo>
                    <a:lnTo>
                      <a:pt x="2702" y="2455"/>
                    </a:lnTo>
                    <a:lnTo>
                      <a:pt x="2702" y="2465"/>
                    </a:lnTo>
                    <a:lnTo>
                      <a:pt x="2712" y="2484"/>
                    </a:lnTo>
                    <a:lnTo>
                      <a:pt x="2721" y="2503"/>
                    </a:lnTo>
                    <a:lnTo>
                      <a:pt x="2731" y="2513"/>
                    </a:lnTo>
                    <a:lnTo>
                      <a:pt x="2740" y="2513"/>
                    </a:lnTo>
                    <a:lnTo>
                      <a:pt x="2740" y="2522"/>
                    </a:lnTo>
                    <a:lnTo>
                      <a:pt x="2740" y="2531"/>
                    </a:lnTo>
                    <a:lnTo>
                      <a:pt x="2731" y="2560"/>
                    </a:lnTo>
                    <a:lnTo>
                      <a:pt x="2740" y="2579"/>
                    </a:lnTo>
                    <a:lnTo>
                      <a:pt x="2740" y="2589"/>
                    </a:lnTo>
                    <a:lnTo>
                      <a:pt x="2750" y="2598"/>
                    </a:lnTo>
                    <a:lnTo>
                      <a:pt x="2750" y="2608"/>
                    </a:lnTo>
                    <a:lnTo>
                      <a:pt x="2759" y="2636"/>
                    </a:lnTo>
                    <a:lnTo>
                      <a:pt x="2807" y="2703"/>
                    </a:lnTo>
                    <a:lnTo>
                      <a:pt x="2845" y="2788"/>
                    </a:lnTo>
                    <a:lnTo>
                      <a:pt x="2864" y="2827"/>
                    </a:lnTo>
                    <a:lnTo>
                      <a:pt x="2893" y="2865"/>
                    </a:lnTo>
                    <a:lnTo>
                      <a:pt x="2912" y="2845"/>
                    </a:lnTo>
                    <a:lnTo>
                      <a:pt x="2931" y="2855"/>
                    </a:lnTo>
                    <a:lnTo>
                      <a:pt x="2959" y="2865"/>
                    </a:lnTo>
                    <a:lnTo>
                      <a:pt x="3007" y="2865"/>
                    </a:lnTo>
                    <a:lnTo>
                      <a:pt x="3045" y="2855"/>
                    </a:lnTo>
                    <a:lnTo>
                      <a:pt x="3130" y="2807"/>
                    </a:lnTo>
                    <a:lnTo>
                      <a:pt x="3149" y="2798"/>
                    </a:lnTo>
                    <a:lnTo>
                      <a:pt x="3187" y="2807"/>
                    </a:lnTo>
                    <a:lnTo>
                      <a:pt x="3197" y="2807"/>
                    </a:lnTo>
                    <a:lnTo>
                      <a:pt x="3197" y="2817"/>
                    </a:lnTo>
                    <a:lnTo>
                      <a:pt x="3187" y="2865"/>
                    </a:lnTo>
                    <a:lnTo>
                      <a:pt x="3187" y="2874"/>
                    </a:lnTo>
                    <a:lnTo>
                      <a:pt x="3187" y="2883"/>
                    </a:lnTo>
                    <a:lnTo>
                      <a:pt x="3187" y="2893"/>
                    </a:lnTo>
                    <a:lnTo>
                      <a:pt x="3187" y="2903"/>
                    </a:lnTo>
                    <a:lnTo>
                      <a:pt x="3197" y="2903"/>
                    </a:lnTo>
                    <a:lnTo>
                      <a:pt x="3197" y="2912"/>
                    </a:lnTo>
                    <a:lnTo>
                      <a:pt x="3216" y="2931"/>
                    </a:lnTo>
                    <a:lnTo>
                      <a:pt x="3226" y="2931"/>
                    </a:lnTo>
                    <a:lnTo>
                      <a:pt x="3235" y="2931"/>
                    </a:lnTo>
                    <a:lnTo>
                      <a:pt x="3283" y="2941"/>
                    </a:lnTo>
                    <a:lnTo>
                      <a:pt x="3292" y="2941"/>
                    </a:lnTo>
                    <a:lnTo>
                      <a:pt x="3302" y="2950"/>
                    </a:lnTo>
                    <a:lnTo>
                      <a:pt x="3311" y="2960"/>
                    </a:lnTo>
                    <a:lnTo>
                      <a:pt x="3311" y="2969"/>
                    </a:lnTo>
                    <a:lnTo>
                      <a:pt x="3321" y="2979"/>
                    </a:lnTo>
                    <a:lnTo>
                      <a:pt x="3321" y="2998"/>
                    </a:lnTo>
                    <a:lnTo>
                      <a:pt x="3321" y="3007"/>
                    </a:lnTo>
                    <a:lnTo>
                      <a:pt x="3321" y="3026"/>
                    </a:lnTo>
                    <a:lnTo>
                      <a:pt x="3321" y="3036"/>
                    </a:lnTo>
                    <a:lnTo>
                      <a:pt x="3330" y="3045"/>
                    </a:lnTo>
                    <a:lnTo>
                      <a:pt x="3359" y="3074"/>
                    </a:lnTo>
                    <a:lnTo>
                      <a:pt x="3435" y="3140"/>
                    </a:lnTo>
                    <a:lnTo>
                      <a:pt x="3435" y="3150"/>
                    </a:lnTo>
                    <a:lnTo>
                      <a:pt x="3435" y="3160"/>
                    </a:lnTo>
                    <a:lnTo>
                      <a:pt x="3435" y="3169"/>
                    </a:lnTo>
                    <a:lnTo>
                      <a:pt x="3435" y="3179"/>
                    </a:lnTo>
                    <a:lnTo>
                      <a:pt x="3426" y="3188"/>
                    </a:lnTo>
                    <a:lnTo>
                      <a:pt x="3426" y="3198"/>
                    </a:lnTo>
                    <a:lnTo>
                      <a:pt x="3426" y="3207"/>
                    </a:lnTo>
                    <a:lnTo>
                      <a:pt x="3435" y="3226"/>
                    </a:lnTo>
                    <a:lnTo>
                      <a:pt x="3444" y="3236"/>
                    </a:lnTo>
                    <a:lnTo>
                      <a:pt x="3464" y="3255"/>
                    </a:lnTo>
                    <a:lnTo>
                      <a:pt x="3483" y="3264"/>
                    </a:lnTo>
                    <a:lnTo>
                      <a:pt x="3492" y="3274"/>
                    </a:lnTo>
                    <a:lnTo>
                      <a:pt x="3521" y="3274"/>
                    </a:lnTo>
                    <a:lnTo>
                      <a:pt x="3559" y="3274"/>
                    </a:lnTo>
                    <a:lnTo>
                      <a:pt x="3568" y="3283"/>
                    </a:lnTo>
                    <a:lnTo>
                      <a:pt x="3578" y="3283"/>
                    </a:lnTo>
                    <a:lnTo>
                      <a:pt x="3578" y="3293"/>
                    </a:lnTo>
                    <a:lnTo>
                      <a:pt x="3587" y="3302"/>
                    </a:lnTo>
                    <a:lnTo>
                      <a:pt x="3597" y="3340"/>
                    </a:lnTo>
                    <a:lnTo>
                      <a:pt x="3625" y="3416"/>
                    </a:lnTo>
                    <a:lnTo>
                      <a:pt x="3635" y="3426"/>
                    </a:lnTo>
                    <a:lnTo>
                      <a:pt x="3635" y="3436"/>
                    </a:lnTo>
                    <a:lnTo>
                      <a:pt x="3644" y="3445"/>
                    </a:lnTo>
                    <a:lnTo>
                      <a:pt x="3644" y="3464"/>
                    </a:lnTo>
                    <a:lnTo>
                      <a:pt x="3644" y="3540"/>
                    </a:lnTo>
                    <a:lnTo>
                      <a:pt x="3644" y="3673"/>
                    </a:lnTo>
                    <a:lnTo>
                      <a:pt x="3635" y="3702"/>
                    </a:lnTo>
                    <a:lnTo>
                      <a:pt x="3625" y="3711"/>
                    </a:lnTo>
                    <a:lnTo>
                      <a:pt x="3616" y="3731"/>
                    </a:lnTo>
                    <a:lnTo>
                      <a:pt x="3597" y="3731"/>
                    </a:lnTo>
                    <a:lnTo>
                      <a:pt x="3578" y="3740"/>
                    </a:lnTo>
                    <a:lnTo>
                      <a:pt x="3568" y="3740"/>
                    </a:lnTo>
                    <a:lnTo>
                      <a:pt x="3549" y="3731"/>
                    </a:lnTo>
                    <a:lnTo>
                      <a:pt x="3530" y="3731"/>
                    </a:lnTo>
                    <a:lnTo>
                      <a:pt x="3521" y="3721"/>
                    </a:lnTo>
                    <a:lnTo>
                      <a:pt x="3511" y="3711"/>
                    </a:lnTo>
                    <a:lnTo>
                      <a:pt x="3511" y="3702"/>
                    </a:lnTo>
                    <a:lnTo>
                      <a:pt x="3511" y="3683"/>
                    </a:lnTo>
                    <a:lnTo>
                      <a:pt x="3502" y="3673"/>
                    </a:lnTo>
                    <a:lnTo>
                      <a:pt x="3483" y="3664"/>
                    </a:lnTo>
                    <a:lnTo>
                      <a:pt x="3416" y="3635"/>
                    </a:lnTo>
                    <a:lnTo>
                      <a:pt x="3397" y="3626"/>
                    </a:lnTo>
                    <a:lnTo>
                      <a:pt x="3378" y="3597"/>
                    </a:lnTo>
                    <a:lnTo>
                      <a:pt x="3359" y="3588"/>
                    </a:lnTo>
                    <a:lnTo>
                      <a:pt x="3330" y="3569"/>
                    </a:lnTo>
                    <a:lnTo>
                      <a:pt x="3321" y="3569"/>
                    </a:lnTo>
                    <a:lnTo>
                      <a:pt x="3311" y="3559"/>
                    </a:lnTo>
                    <a:lnTo>
                      <a:pt x="3302" y="3540"/>
                    </a:lnTo>
                    <a:lnTo>
                      <a:pt x="3292" y="3540"/>
                    </a:lnTo>
                    <a:lnTo>
                      <a:pt x="3283" y="3531"/>
                    </a:lnTo>
                    <a:lnTo>
                      <a:pt x="3254" y="3540"/>
                    </a:lnTo>
                    <a:lnTo>
                      <a:pt x="3245" y="3540"/>
                    </a:lnTo>
                    <a:lnTo>
                      <a:pt x="3245" y="3550"/>
                    </a:lnTo>
                    <a:lnTo>
                      <a:pt x="3235" y="3550"/>
                    </a:lnTo>
                    <a:lnTo>
                      <a:pt x="3235" y="3578"/>
                    </a:lnTo>
                    <a:lnTo>
                      <a:pt x="3226" y="3588"/>
                    </a:lnTo>
                    <a:lnTo>
                      <a:pt x="3216" y="3597"/>
                    </a:lnTo>
                    <a:lnTo>
                      <a:pt x="3187" y="3626"/>
                    </a:lnTo>
                    <a:lnTo>
                      <a:pt x="3187" y="3635"/>
                    </a:lnTo>
                    <a:lnTo>
                      <a:pt x="3187" y="3645"/>
                    </a:lnTo>
                    <a:lnTo>
                      <a:pt x="3207" y="3655"/>
                    </a:lnTo>
                    <a:lnTo>
                      <a:pt x="3226" y="3664"/>
                    </a:lnTo>
                    <a:lnTo>
                      <a:pt x="3226" y="3673"/>
                    </a:lnTo>
                    <a:lnTo>
                      <a:pt x="3226" y="3683"/>
                    </a:lnTo>
                    <a:lnTo>
                      <a:pt x="3235" y="3683"/>
                    </a:lnTo>
                    <a:lnTo>
                      <a:pt x="3235" y="3693"/>
                    </a:lnTo>
                    <a:lnTo>
                      <a:pt x="3235" y="3721"/>
                    </a:lnTo>
                    <a:lnTo>
                      <a:pt x="3235" y="3740"/>
                    </a:lnTo>
                    <a:lnTo>
                      <a:pt x="3235" y="3750"/>
                    </a:lnTo>
                    <a:lnTo>
                      <a:pt x="3235" y="3759"/>
                    </a:lnTo>
                    <a:lnTo>
                      <a:pt x="3226" y="3769"/>
                    </a:lnTo>
                    <a:lnTo>
                      <a:pt x="3216" y="3778"/>
                    </a:lnTo>
                    <a:lnTo>
                      <a:pt x="3207" y="3778"/>
                    </a:lnTo>
                    <a:lnTo>
                      <a:pt x="3178" y="3778"/>
                    </a:lnTo>
                    <a:lnTo>
                      <a:pt x="3140" y="3778"/>
                    </a:lnTo>
                    <a:lnTo>
                      <a:pt x="3130" y="3778"/>
                    </a:lnTo>
                    <a:lnTo>
                      <a:pt x="3111" y="3778"/>
                    </a:lnTo>
                    <a:lnTo>
                      <a:pt x="3111" y="3788"/>
                    </a:lnTo>
                    <a:lnTo>
                      <a:pt x="3102" y="3816"/>
                    </a:lnTo>
                    <a:lnTo>
                      <a:pt x="3102" y="3826"/>
                    </a:lnTo>
                    <a:lnTo>
                      <a:pt x="3102" y="3835"/>
                    </a:lnTo>
                    <a:lnTo>
                      <a:pt x="3092" y="3835"/>
                    </a:lnTo>
                    <a:lnTo>
                      <a:pt x="3092" y="3845"/>
                    </a:lnTo>
                    <a:lnTo>
                      <a:pt x="3073" y="3854"/>
                    </a:lnTo>
                    <a:lnTo>
                      <a:pt x="3064" y="3864"/>
                    </a:lnTo>
                    <a:lnTo>
                      <a:pt x="3064" y="3873"/>
                    </a:lnTo>
                    <a:lnTo>
                      <a:pt x="3045" y="3892"/>
                    </a:lnTo>
                    <a:lnTo>
                      <a:pt x="3035" y="3892"/>
                    </a:lnTo>
                    <a:lnTo>
                      <a:pt x="3026" y="3883"/>
                    </a:lnTo>
                    <a:lnTo>
                      <a:pt x="3026" y="3873"/>
                    </a:lnTo>
                    <a:lnTo>
                      <a:pt x="3035" y="3854"/>
                    </a:lnTo>
                    <a:lnTo>
                      <a:pt x="3035" y="3845"/>
                    </a:lnTo>
                    <a:lnTo>
                      <a:pt x="3035" y="3835"/>
                    </a:lnTo>
                    <a:lnTo>
                      <a:pt x="3016" y="3826"/>
                    </a:lnTo>
                    <a:lnTo>
                      <a:pt x="3016" y="3816"/>
                    </a:lnTo>
                    <a:lnTo>
                      <a:pt x="3007" y="3797"/>
                    </a:lnTo>
                    <a:lnTo>
                      <a:pt x="2997" y="3778"/>
                    </a:lnTo>
                    <a:lnTo>
                      <a:pt x="2988" y="3769"/>
                    </a:lnTo>
                    <a:lnTo>
                      <a:pt x="2978" y="3759"/>
                    </a:lnTo>
                    <a:lnTo>
                      <a:pt x="2978" y="3750"/>
                    </a:lnTo>
                    <a:lnTo>
                      <a:pt x="2978" y="3740"/>
                    </a:lnTo>
                    <a:lnTo>
                      <a:pt x="2969" y="3740"/>
                    </a:lnTo>
                    <a:lnTo>
                      <a:pt x="2959" y="3740"/>
                    </a:lnTo>
                    <a:lnTo>
                      <a:pt x="2845" y="3721"/>
                    </a:lnTo>
                    <a:lnTo>
                      <a:pt x="2826" y="3721"/>
                    </a:lnTo>
                    <a:lnTo>
                      <a:pt x="2817" y="3731"/>
                    </a:lnTo>
                    <a:lnTo>
                      <a:pt x="2807" y="3740"/>
                    </a:lnTo>
                    <a:lnTo>
                      <a:pt x="2807" y="3750"/>
                    </a:lnTo>
                    <a:lnTo>
                      <a:pt x="2807" y="3759"/>
                    </a:lnTo>
                    <a:lnTo>
                      <a:pt x="2797" y="3769"/>
                    </a:lnTo>
                    <a:lnTo>
                      <a:pt x="2797" y="3778"/>
                    </a:lnTo>
                    <a:lnTo>
                      <a:pt x="2797" y="3788"/>
                    </a:lnTo>
                    <a:lnTo>
                      <a:pt x="2797" y="3797"/>
                    </a:lnTo>
                    <a:lnTo>
                      <a:pt x="2797" y="3807"/>
                    </a:lnTo>
                    <a:lnTo>
                      <a:pt x="2797" y="3816"/>
                    </a:lnTo>
                    <a:lnTo>
                      <a:pt x="2788" y="3835"/>
                    </a:lnTo>
                    <a:lnTo>
                      <a:pt x="2778" y="3845"/>
                    </a:lnTo>
                    <a:lnTo>
                      <a:pt x="2750" y="3864"/>
                    </a:lnTo>
                    <a:lnTo>
                      <a:pt x="2626" y="3864"/>
                    </a:lnTo>
                    <a:lnTo>
                      <a:pt x="2588" y="3864"/>
                    </a:lnTo>
                    <a:lnTo>
                      <a:pt x="2569" y="3873"/>
                    </a:lnTo>
                    <a:lnTo>
                      <a:pt x="2559" y="3873"/>
                    </a:lnTo>
                    <a:lnTo>
                      <a:pt x="2550" y="3873"/>
                    </a:lnTo>
                    <a:lnTo>
                      <a:pt x="2540" y="3864"/>
                    </a:lnTo>
                    <a:lnTo>
                      <a:pt x="2531" y="3864"/>
                    </a:lnTo>
                    <a:lnTo>
                      <a:pt x="2521" y="3873"/>
                    </a:lnTo>
                    <a:lnTo>
                      <a:pt x="2502" y="3883"/>
                    </a:lnTo>
                    <a:lnTo>
                      <a:pt x="2502" y="3892"/>
                    </a:lnTo>
                    <a:lnTo>
                      <a:pt x="2493" y="3892"/>
                    </a:lnTo>
                    <a:lnTo>
                      <a:pt x="2493" y="3902"/>
                    </a:lnTo>
                    <a:lnTo>
                      <a:pt x="2493" y="3911"/>
                    </a:lnTo>
                    <a:lnTo>
                      <a:pt x="2483" y="3921"/>
                    </a:lnTo>
                    <a:lnTo>
                      <a:pt x="2464" y="3940"/>
                    </a:lnTo>
                    <a:lnTo>
                      <a:pt x="2455" y="3940"/>
                    </a:lnTo>
                    <a:lnTo>
                      <a:pt x="2445" y="3930"/>
                    </a:lnTo>
                    <a:lnTo>
                      <a:pt x="2445" y="3921"/>
                    </a:lnTo>
                    <a:lnTo>
                      <a:pt x="2436" y="3921"/>
                    </a:lnTo>
                    <a:lnTo>
                      <a:pt x="2426" y="3911"/>
                    </a:lnTo>
                    <a:lnTo>
                      <a:pt x="2398" y="3902"/>
                    </a:lnTo>
                    <a:lnTo>
                      <a:pt x="2388" y="3902"/>
                    </a:lnTo>
                    <a:lnTo>
                      <a:pt x="2379" y="3892"/>
                    </a:lnTo>
                    <a:lnTo>
                      <a:pt x="2369" y="3883"/>
                    </a:lnTo>
                    <a:lnTo>
                      <a:pt x="2341" y="3864"/>
                    </a:lnTo>
                    <a:lnTo>
                      <a:pt x="2331" y="3854"/>
                    </a:lnTo>
                    <a:lnTo>
                      <a:pt x="2322" y="3845"/>
                    </a:lnTo>
                    <a:lnTo>
                      <a:pt x="2312" y="3826"/>
                    </a:lnTo>
                    <a:lnTo>
                      <a:pt x="2293" y="3835"/>
                    </a:lnTo>
                    <a:lnTo>
                      <a:pt x="2264" y="3864"/>
                    </a:lnTo>
                    <a:lnTo>
                      <a:pt x="2264" y="3873"/>
                    </a:lnTo>
                    <a:lnTo>
                      <a:pt x="2255" y="3892"/>
                    </a:lnTo>
                    <a:lnTo>
                      <a:pt x="2246" y="3911"/>
                    </a:lnTo>
                    <a:lnTo>
                      <a:pt x="2236" y="3930"/>
                    </a:lnTo>
                    <a:lnTo>
                      <a:pt x="2236" y="3949"/>
                    </a:lnTo>
                    <a:lnTo>
                      <a:pt x="2236" y="3959"/>
                    </a:lnTo>
                    <a:lnTo>
                      <a:pt x="2236" y="3969"/>
                    </a:lnTo>
                    <a:lnTo>
                      <a:pt x="2236" y="3978"/>
                    </a:lnTo>
                    <a:lnTo>
                      <a:pt x="2246" y="3987"/>
                    </a:lnTo>
                    <a:lnTo>
                      <a:pt x="2255" y="3997"/>
                    </a:lnTo>
                    <a:lnTo>
                      <a:pt x="2255" y="4007"/>
                    </a:lnTo>
                    <a:lnTo>
                      <a:pt x="2255" y="4025"/>
                    </a:lnTo>
                    <a:lnTo>
                      <a:pt x="2255" y="4035"/>
                    </a:lnTo>
                    <a:lnTo>
                      <a:pt x="2246" y="4054"/>
                    </a:lnTo>
                    <a:lnTo>
                      <a:pt x="2236" y="4064"/>
                    </a:lnTo>
                    <a:lnTo>
                      <a:pt x="2236" y="4073"/>
                    </a:lnTo>
                    <a:lnTo>
                      <a:pt x="2226" y="4073"/>
                    </a:lnTo>
                    <a:lnTo>
                      <a:pt x="2226" y="4083"/>
                    </a:lnTo>
                    <a:lnTo>
                      <a:pt x="2198" y="4083"/>
                    </a:lnTo>
                    <a:lnTo>
                      <a:pt x="2188" y="4092"/>
                    </a:lnTo>
                    <a:lnTo>
                      <a:pt x="2179" y="4111"/>
                    </a:lnTo>
                    <a:lnTo>
                      <a:pt x="2169" y="4140"/>
                    </a:lnTo>
                    <a:lnTo>
                      <a:pt x="2160" y="4159"/>
                    </a:lnTo>
                    <a:lnTo>
                      <a:pt x="2160" y="4178"/>
                    </a:lnTo>
                    <a:lnTo>
                      <a:pt x="2150" y="4187"/>
                    </a:lnTo>
                    <a:lnTo>
                      <a:pt x="2122" y="4206"/>
                    </a:lnTo>
                    <a:lnTo>
                      <a:pt x="2112" y="4216"/>
                    </a:lnTo>
                    <a:lnTo>
                      <a:pt x="2103" y="4235"/>
                    </a:lnTo>
                    <a:lnTo>
                      <a:pt x="2093" y="4244"/>
                    </a:lnTo>
                    <a:lnTo>
                      <a:pt x="2084" y="4254"/>
                    </a:lnTo>
                    <a:lnTo>
                      <a:pt x="2074" y="4264"/>
                    </a:lnTo>
                    <a:lnTo>
                      <a:pt x="2065" y="4264"/>
                    </a:lnTo>
                    <a:lnTo>
                      <a:pt x="2055" y="4273"/>
                    </a:lnTo>
                    <a:lnTo>
                      <a:pt x="2055" y="4283"/>
                    </a:lnTo>
                    <a:lnTo>
                      <a:pt x="2065" y="4283"/>
                    </a:lnTo>
                    <a:lnTo>
                      <a:pt x="2065" y="4292"/>
                    </a:lnTo>
                    <a:lnTo>
                      <a:pt x="2065" y="4302"/>
                    </a:lnTo>
                    <a:lnTo>
                      <a:pt x="2065" y="4311"/>
                    </a:lnTo>
                    <a:lnTo>
                      <a:pt x="2055" y="4359"/>
                    </a:lnTo>
                    <a:lnTo>
                      <a:pt x="2055" y="4378"/>
                    </a:lnTo>
                    <a:lnTo>
                      <a:pt x="2055" y="4387"/>
                    </a:lnTo>
                    <a:lnTo>
                      <a:pt x="2065" y="4387"/>
                    </a:lnTo>
                    <a:lnTo>
                      <a:pt x="2065" y="4397"/>
                    </a:lnTo>
                    <a:lnTo>
                      <a:pt x="2065" y="4416"/>
                    </a:lnTo>
                    <a:lnTo>
                      <a:pt x="2055" y="4435"/>
                    </a:lnTo>
                    <a:lnTo>
                      <a:pt x="2055" y="4444"/>
                    </a:lnTo>
                    <a:lnTo>
                      <a:pt x="2065" y="4454"/>
                    </a:lnTo>
                    <a:lnTo>
                      <a:pt x="2065" y="4463"/>
                    </a:lnTo>
                    <a:lnTo>
                      <a:pt x="2074" y="4463"/>
                    </a:lnTo>
                    <a:lnTo>
                      <a:pt x="2074" y="4473"/>
                    </a:lnTo>
                    <a:lnTo>
                      <a:pt x="2074" y="4492"/>
                    </a:lnTo>
                    <a:lnTo>
                      <a:pt x="2074" y="4501"/>
                    </a:lnTo>
                    <a:lnTo>
                      <a:pt x="2065" y="4511"/>
                    </a:lnTo>
                    <a:lnTo>
                      <a:pt x="2055" y="4540"/>
                    </a:lnTo>
                    <a:lnTo>
                      <a:pt x="2036" y="4558"/>
                    </a:lnTo>
                    <a:lnTo>
                      <a:pt x="2036" y="4568"/>
                    </a:lnTo>
                    <a:lnTo>
                      <a:pt x="2027" y="4568"/>
                    </a:lnTo>
                    <a:lnTo>
                      <a:pt x="2017" y="4568"/>
                    </a:lnTo>
                    <a:lnTo>
                      <a:pt x="1998" y="4568"/>
                    </a:lnTo>
                    <a:lnTo>
                      <a:pt x="1979" y="4558"/>
                    </a:lnTo>
                    <a:lnTo>
                      <a:pt x="1969" y="4558"/>
                    </a:lnTo>
                    <a:lnTo>
                      <a:pt x="1960" y="4558"/>
                    </a:lnTo>
                    <a:lnTo>
                      <a:pt x="1950" y="4558"/>
                    </a:lnTo>
                    <a:lnTo>
                      <a:pt x="1941" y="4578"/>
                    </a:lnTo>
                    <a:lnTo>
                      <a:pt x="1931" y="4587"/>
                    </a:lnTo>
                    <a:lnTo>
                      <a:pt x="1931" y="4596"/>
                    </a:lnTo>
                    <a:lnTo>
                      <a:pt x="1941" y="4606"/>
                    </a:lnTo>
                    <a:lnTo>
                      <a:pt x="1950" y="4616"/>
                    </a:lnTo>
                    <a:lnTo>
                      <a:pt x="1960" y="4616"/>
                    </a:lnTo>
                    <a:lnTo>
                      <a:pt x="1960" y="4625"/>
                    </a:lnTo>
                    <a:lnTo>
                      <a:pt x="1960" y="4635"/>
                    </a:lnTo>
                    <a:lnTo>
                      <a:pt x="1960" y="4644"/>
                    </a:lnTo>
                    <a:lnTo>
                      <a:pt x="1960" y="4654"/>
                    </a:lnTo>
                    <a:lnTo>
                      <a:pt x="1950" y="4654"/>
                    </a:lnTo>
                    <a:lnTo>
                      <a:pt x="1941" y="4654"/>
                    </a:lnTo>
                    <a:lnTo>
                      <a:pt x="1846" y="4644"/>
                    </a:lnTo>
                    <a:lnTo>
                      <a:pt x="1817" y="4635"/>
                    </a:lnTo>
                    <a:lnTo>
                      <a:pt x="1731" y="4635"/>
                    </a:lnTo>
                    <a:lnTo>
                      <a:pt x="1693" y="4625"/>
                    </a:lnTo>
                    <a:lnTo>
                      <a:pt x="1684" y="4616"/>
                    </a:lnTo>
                    <a:lnTo>
                      <a:pt x="1665" y="4606"/>
                    </a:lnTo>
                    <a:lnTo>
                      <a:pt x="1646" y="4596"/>
                    </a:lnTo>
                    <a:lnTo>
                      <a:pt x="1627" y="4596"/>
                    </a:lnTo>
                    <a:lnTo>
                      <a:pt x="1617" y="4596"/>
                    </a:lnTo>
                    <a:lnTo>
                      <a:pt x="1608" y="4606"/>
                    </a:lnTo>
                    <a:lnTo>
                      <a:pt x="1598" y="4606"/>
                    </a:lnTo>
                    <a:lnTo>
                      <a:pt x="1598" y="4616"/>
                    </a:lnTo>
                    <a:lnTo>
                      <a:pt x="1589" y="4635"/>
                    </a:lnTo>
                    <a:lnTo>
                      <a:pt x="1579" y="4635"/>
                    </a:lnTo>
                    <a:lnTo>
                      <a:pt x="1579" y="4644"/>
                    </a:lnTo>
                    <a:lnTo>
                      <a:pt x="1579" y="4654"/>
                    </a:lnTo>
                    <a:lnTo>
                      <a:pt x="1579" y="4663"/>
                    </a:lnTo>
                    <a:lnTo>
                      <a:pt x="1589" y="4673"/>
                    </a:lnTo>
                    <a:lnTo>
                      <a:pt x="1589" y="4682"/>
                    </a:lnTo>
                    <a:lnTo>
                      <a:pt x="1551" y="4701"/>
                    </a:lnTo>
                    <a:lnTo>
                      <a:pt x="1522" y="4701"/>
                    </a:lnTo>
                    <a:lnTo>
                      <a:pt x="1503" y="4663"/>
                    </a:lnTo>
                    <a:lnTo>
                      <a:pt x="1474" y="4635"/>
                    </a:lnTo>
                    <a:lnTo>
                      <a:pt x="1456" y="4596"/>
                    </a:lnTo>
                    <a:lnTo>
                      <a:pt x="1474" y="4530"/>
                    </a:lnTo>
                    <a:lnTo>
                      <a:pt x="1436" y="4520"/>
                    </a:lnTo>
                    <a:lnTo>
                      <a:pt x="1379" y="4558"/>
                    </a:lnTo>
                    <a:lnTo>
                      <a:pt x="1332" y="4568"/>
                    </a:lnTo>
                    <a:lnTo>
                      <a:pt x="1094" y="4635"/>
                    </a:lnTo>
                    <a:lnTo>
                      <a:pt x="1037" y="4635"/>
                    </a:lnTo>
                    <a:lnTo>
                      <a:pt x="1027" y="4635"/>
                    </a:lnTo>
                    <a:lnTo>
                      <a:pt x="1008" y="4616"/>
                    </a:lnTo>
                    <a:lnTo>
                      <a:pt x="999" y="4606"/>
                    </a:lnTo>
                    <a:lnTo>
                      <a:pt x="989" y="4587"/>
                    </a:lnTo>
                    <a:lnTo>
                      <a:pt x="970" y="4578"/>
                    </a:lnTo>
                    <a:lnTo>
                      <a:pt x="942" y="4578"/>
                    </a:lnTo>
                    <a:lnTo>
                      <a:pt x="913" y="4568"/>
                    </a:lnTo>
                    <a:lnTo>
                      <a:pt x="761" y="4473"/>
                    </a:lnTo>
                    <a:lnTo>
                      <a:pt x="704" y="4454"/>
                    </a:lnTo>
                    <a:lnTo>
                      <a:pt x="628" y="4406"/>
                    </a:lnTo>
                    <a:lnTo>
                      <a:pt x="609" y="4406"/>
                    </a:lnTo>
                    <a:lnTo>
                      <a:pt x="589" y="4406"/>
                    </a:lnTo>
                    <a:lnTo>
                      <a:pt x="571" y="4406"/>
                    </a:lnTo>
                    <a:lnTo>
                      <a:pt x="551" y="4416"/>
                    </a:lnTo>
                    <a:lnTo>
                      <a:pt x="533" y="4406"/>
                    </a:lnTo>
                    <a:lnTo>
                      <a:pt x="523" y="4387"/>
                    </a:lnTo>
                    <a:lnTo>
                      <a:pt x="513" y="4368"/>
                    </a:lnTo>
                    <a:lnTo>
                      <a:pt x="513" y="4349"/>
                    </a:lnTo>
                    <a:lnTo>
                      <a:pt x="504" y="4330"/>
                    </a:lnTo>
                    <a:lnTo>
                      <a:pt x="494" y="4321"/>
                    </a:lnTo>
                    <a:lnTo>
                      <a:pt x="466" y="4302"/>
                    </a:lnTo>
                    <a:lnTo>
                      <a:pt x="447" y="4283"/>
                    </a:lnTo>
                    <a:lnTo>
                      <a:pt x="437" y="4273"/>
                    </a:lnTo>
                    <a:lnTo>
                      <a:pt x="428" y="4235"/>
                    </a:lnTo>
                    <a:lnTo>
                      <a:pt x="418" y="4216"/>
                    </a:lnTo>
                    <a:lnTo>
                      <a:pt x="390" y="4187"/>
                    </a:lnTo>
                    <a:lnTo>
                      <a:pt x="380" y="4178"/>
                    </a:lnTo>
                    <a:lnTo>
                      <a:pt x="380" y="4168"/>
                    </a:lnTo>
                    <a:lnTo>
                      <a:pt x="371" y="4149"/>
                    </a:lnTo>
                    <a:lnTo>
                      <a:pt x="371" y="4140"/>
                    </a:lnTo>
                    <a:lnTo>
                      <a:pt x="380" y="4130"/>
                    </a:lnTo>
                    <a:lnTo>
                      <a:pt x="390" y="4064"/>
                    </a:lnTo>
                    <a:lnTo>
                      <a:pt x="399" y="4045"/>
                    </a:lnTo>
                    <a:lnTo>
                      <a:pt x="447" y="4025"/>
                    </a:lnTo>
                    <a:lnTo>
                      <a:pt x="409" y="3997"/>
                    </a:lnTo>
                    <a:lnTo>
                      <a:pt x="361" y="3949"/>
                    </a:lnTo>
                    <a:lnTo>
                      <a:pt x="332" y="3892"/>
                    </a:lnTo>
                    <a:lnTo>
                      <a:pt x="332" y="3835"/>
                    </a:lnTo>
                    <a:lnTo>
                      <a:pt x="342" y="3807"/>
                    </a:lnTo>
                    <a:lnTo>
                      <a:pt x="418" y="3750"/>
                    </a:lnTo>
                    <a:lnTo>
                      <a:pt x="466" y="3664"/>
                    </a:lnTo>
                    <a:lnTo>
                      <a:pt x="485" y="3655"/>
                    </a:lnTo>
                    <a:lnTo>
                      <a:pt x="466" y="3607"/>
                    </a:lnTo>
                    <a:lnTo>
                      <a:pt x="475" y="3588"/>
                    </a:lnTo>
                    <a:lnTo>
                      <a:pt x="475" y="3569"/>
                    </a:lnTo>
                    <a:lnTo>
                      <a:pt x="504" y="3540"/>
                    </a:lnTo>
                    <a:lnTo>
                      <a:pt x="533" y="3521"/>
                    </a:lnTo>
                    <a:lnTo>
                      <a:pt x="561" y="3521"/>
                    </a:lnTo>
                    <a:lnTo>
                      <a:pt x="609" y="3531"/>
                    </a:lnTo>
                    <a:lnTo>
                      <a:pt x="637" y="3531"/>
                    </a:lnTo>
                    <a:lnTo>
                      <a:pt x="628" y="3512"/>
                    </a:lnTo>
                    <a:lnTo>
                      <a:pt x="618" y="3483"/>
                    </a:lnTo>
                    <a:lnTo>
                      <a:pt x="589" y="3426"/>
                    </a:lnTo>
                    <a:lnTo>
                      <a:pt x="580" y="3407"/>
                    </a:lnTo>
                    <a:lnTo>
                      <a:pt x="571" y="3359"/>
                    </a:lnTo>
                    <a:lnTo>
                      <a:pt x="561" y="3321"/>
                    </a:lnTo>
                    <a:lnTo>
                      <a:pt x="561" y="3283"/>
                    </a:lnTo>
                    <a:lnTo>
                      <a:pt x="571" y="3283"/>
                    </a:lnTo>
                    <a:lnTo>
                      <a:pt x="571" y="3274"/>
                    </a:lnTo>
                    <a:lnTo>
                      <a:pt x="571" y="3264"/>
                    </a:lnTo>
                    <a:lnTo>
                      <a:pt x="571" y="3255"/>
                    </a:lnTo>
                    <a:lnTo>
                      <a:pt x="561" y="3245"/>
                    </a:lnTo>
                    <a:lnTo>
                      <a:pt x="533" y="3217"/>
                    </a:lnTo>
                    <a:lnTo>
                      <a:pt x="466" y="3188"/>
                    </a:lnTo>
                    <a:lnTo>
                      <a:pt x="437" y="3188"/>
                    </a:lnTo>
                    <a:lnTo>
                      <a:pt x="371" y="3198"/>
                    </a:lnTo>
                    <a:lnTo>
                      <a:pt x="342" y="3188"/>
                    </a:lnTo>
                    <a:lnTo>
                      <a:pt x="247" y="3131"/>
                    </a:lnTo>
                    <a:lnTo>
                      <a:pt x="199" y="3093"/>
                    </a:lnTo>
                    <a:lnTo>
                      <a:pt x="180" y="3055"/>
                    </a:lnTo>
                    <a:lnTo>
                      <a:pt x="180" y="2941"/>
                    </a:lnTo>
                    <a:lnTo>
                      <a:pt x="171" y="2883"/>
                    </a:lnTo>
                    <a:lnTo>
                      <a:pt x="133" y="2855"/>
                    </a:lnTo>
                    <a:lnTo>
                      <a:pt x="85" y="2855"/>
                    </a:lnTo>
                    <a:lnTo>
                      <a:pt x="76" y="2845"/>
                    </a:lnTo>
                    <a:lnTo>
                      <a:pt x="57" y="2817"/>
                    </a:lnTo>
                    <a:lnTo>
                      <a:pt x="47" y="2798"/>
                    </a:lnTo>
                    <a:lnTo>
                      <a:pt x="57" y="2779"/>
                    </a:lnTo>
                    <a:lnTo>
                      <a:pt x="47" y="2769"/>
                    </a:lnTo>
                    <a:lnTo>
                      <a:pt x="28" y="2741"/>
                    </a:lnTo>
                    <a:lnTo>
                      <a:pt x="0" y="2703"/>
                    </a:lnTo>
                    <a:lnTo>
                      <a:pt x="18" y="2684"/>
                    </a:lnTo>
                    <a:lnTo>
                      <a:pt x="38" y="2665"/>
                    </a:lnTo>
                    <a:lnTo>
                      <a:pt x="47" y="2665"/>
                    </a:lnTo>
                    <a:lnTo>
                      <a:pt x="95" y="2636"/>
                    </a:lnTo>
                    <a:lnTo>
                      <a:pt x="104" y="2636"/>
                    </a:lnTo>
                    <a:lnTo>
                      <a:pt x="133" y="2636"/>
                    </a:lnTo>
                    <a:lnTo>
                      <a:pt x="142" y="2636"/>
                    </a:lnTo>
                    <a:lnTo>
                      <a:pt x="152" y="2627"/>
                    </a:lnTo>
                    <a:lnTo>
                      <a:pt x="180" y="2608"/>
                    </a:lnTo>
                    <a:lnTo>
                      <a:pt x="190" y="2598"/>
                    </a:lnTo>
                    <a:lnTo>
                      <a:pt x="237" y="2608"/>
                    </a:lnTo>
                    <a:lnTo>
                      <a:pt x="294" y="2636"/>
                    </a:lnTo>
                    <a:lnTo>
                      <a:pt x="342" y="2655"/>
                    </a:lnTo>
                    <a:lnTo>
                      <a:pt x="390" y="2636"/>
                    </a:lnTo>
                    <a:lnTo>
                      <a:pt x="390" y="2617"/>
                    </a:lnTo>
                    <a:lnTo>
                      <a:pt x="380" y="2608"/>
                    </a:lnTo>
                    <a:lnTo>
                      <a:pt x="371" y="2598"/>
                    </a:lnTo>
                    <a:lnTo>
                      <a:pt x="380" y="2579"/>
                    </a:lnTo>
                    <a:lnTo>
                      <a:pt x="390" y="2579"/>
                    </a:lnTo>
                    <a:lnTo>
                      <a:pt x="428" y="2579"/>
                    </a:lnTo>
                    <a:lnTo>
                      <a:pt x="437" y="2579"/>
                    </a:lnTo>
                    <a:lnTo>
                      <a:pt x="456" y="2560"/>
                    </a:lnTo>
                    <a:lnTo>
                      <a:pt x="485" y="2513"/>
                    </a:lnTo>
                    <a:lnTo>
                      <a:pt x="504" y="2493"/>
                    </a:lnTo>
                    <a:lnTo>
                      <a:pt x="551" y="2474"/>
                    </a:lnTo>
                    <a:lnTo>
                      <a:pt x="599" y="2455"/>
                    </a:lnTo>
                    <a:lnTo>
                      <a:pt x="609" y="2465"/>
                    </a:lnTo>
                    <a:lnTo>
                      <a:pt x="628" y="2484"/>
                    </a:lnTo>
                    <a:lnTo>
                      <a:pt x="637" y="2484"/>
                    </a:lnTo>
                    <a:lnTo>
                      <a:pt x="647" y="2474"/>
                    </a:lnTo>
                    <a:lnTo>
                      <a:pt x="675" y="2427"/>
                    </a:lnTo>
                    <a:lnTo>
                      <a:pt x="713" y="2398"/>
                    </a:lnTo>
                    <a:lnTo>
                      <a:pt x="713" y="2370"/>
                    </a:lnTo>
                    <a:lnTo>
                      <a:pt x="694" y="2322"/>
                    </a:lnTo>
                    <a:lnTo>
                      <a:pt x="685" y="2265"/>
                    </a:lnTo>
                    <a:lnTo>
                      <a:pt x="694" y="2255"/>
                    </a:lnTo>
                    <a:lnTo>
                      <a:pt x="742" y="2198"/>
                    </a:lnTo>
                    <a:lnTo>
                      <a:pt x="770" y="2151"/>
                    </a:lnTo>
                    <a:lnTo>
                      <a:pt x="780" y="2122"/>
                    </a:lnTo>
                    <a:lnTo>
                      <a:pt x="780" y="2094"/>
                    </a:lnTo>
                    <a:lnTo>
                      <a:pt x="770" y="2084"/>
                    </a:lnTo>
                    <a:lnTo>
                      <a:pt x="713" y="2065"/>
                    </a:lnTo>
                    <a:lnTo>
                      <a:pt x="694" y="2046"/>
                    </a:lnTo>
                    <a:lnTo>
                      <a:pt x="685" y="2027"/>
                    </a:lnTo>
                    <a:lnTo>
                      <a:pt x="675" y="1998"/>
                    </a:lnTo>
                    <a:lnTo>
                      <a:pt x="666" y="1989"/>
                    </a:lnTo>
                    <a:lnTo>
                      <a:pt x="685" y="1960"/>
                    </a:lnTo>
                    <a:lnTo>
                      <a:pt x="742" y="1894"/>
                    </a:lnTo>
                    <a:lnTo>
                      <a:pt x="751" y="1894"/>
                    </a:lnTo>
                    <a:lnTo>
                      <a:pt x="761" y="1894"/>
                    </a:lnTo>
                    <a:lnTo>
                      <a:pt x="761" y="1903"/>
                    </a:lnTo>
                    <a:lnTo>
                      <a:pt x="751" y="1913"/>
                    </a:lnTo>
                    <a:lnTo>
                      <a:pt x="751" y="1922"/>
                    </a:lnTo>
                    <a:lnTo>
                      <a:pt x="761" y="1932"/>
                    </a:lnTo>
                    <a:lnTo>
                      <a:pt x="789" y="1942"/>
                    </a:lnTo>
                    <a:lnTo>
                      <a:pt x="856" y="1951"/>
                    </a:lnTo>
                    <a:lnTo>
                      <a:pt x="875" y="1951"/>
                    </a:lnTo>
                    <a:lnTo>
                      <a:pt x="885" y="1951"/>
                    </a:lnTo>
                    <a:lnTo>
                      <a:pt x="894" y="1942"/>
                    </a:lnTo>
                    <a:lnTo>
                      <a:pt x="1104" y="1865"/>
                    </a:lnTo>
                    <a:lnTo>
                      <a:pt x="1122" y="1846"/>
                    </a:lnTo>
                    <a:lnTo>
                      <a:pt x="1132" y="1846"/>
                    </a:lnTo>
                    <a:lnTo>
                      <a:pt x="1160" y="1827"/>
                    </a:lnTo>
                    <a:lnTo>
                      <a:pt x="1170" y="1818"/>
                    </a:lnTo>
                    <a:lnTo>
                      <a:pt x="1180" y="1799"/>
                    </a:lnTo>
                    <a:lnTo>
                      <a:pt x="1208" y="1770"/>
                    </a:lnTo>
                    <a:lnTo>
                      <a:pt x="1218" y="1761"/>
                    </a:lnTo>
                    <a:lnTo>
                      <a:pt x="1227" y="1761"/>
                    </a:lnTo>
                    <a:lnTo>
                      <a:pt x="1256" y="1761"/>
                    </a:lnTo>
                    <a:lnTo>
                      <a:pt x="1265" y="1761"/>
                    </a:lnTo>
                    <a:lnTo>
                      <a:pt x="1284" y="1751"/>
                    </a:lnTo>
                    <a:lnTo>
                      <a:pt x="1303" y="1741"/>
                    </a:lnTo>
                    <a:lnTo>
                      <a:pt x="1313" y="1741"/>
                    </a:lnTo>
                    <a:lnTo>
                      <a:pt x="1322" y="1741"/>
                    </a:lnTo>
                    <a:lnTo>
                      <a:pt x="1456" y="1770"/>
                    </a:lnTo>
                    <a:lnTo>
                      <a:pt x="1465" y="1770"/>
                    </a:lnTo>
                    <a:lnTo>
                      <a:pt x="1474" y="1770"/>
                    </a:lnTo>
                    <a:lnTo>
                      <a:pt x="1484" y="1789"/>
                    </a:lnTo>
                    <a:lnTo>
                      <a:pt x="1503" y="1789"/>
                    </a:lnTo>
                    <a:lnTo>
                      <a:pt x="1579" y="1799"/>
                    </a:lnTo>
                    <a:lnTo>
                      <a:pt x="1598" y="1789"/>
                    </a:lnTo>
                    <a:lnTo>
                      <a:pt x="1608" y="1789"/>
                    </a:lnTo>
                    <a:lnTo>
                      <a:pt x="1617" y="1779"/>
                    </a:lnTo>
                    <a:lnTo>
                      <a:pt x="1655" y="1751"/>
                    </a:lnTo>
                    <a:lnTo>
                      <a:pt x="1789" y="1713"/>
                    </a:lnTo>
                    <a:lnTo>
                      <a:pt x="1836" y="1646"/>
                    </a:lnTo>
                    <a:lnTo>
                      <a:pt x="1846" y="1618"/>
                    </a:lnTo>
                    <a:lnTo>
                      <a:pt x="1846" y="1608"/>
                    </a:lnTo>
                    <a:lnTo>
                      <a:pt x="1836" y="1589"/>
                    </a:lnTo>
                    <a:lnTo>
                      <a:pt x="1836" y="1580"/>
                    </a:lnTo>
                    <a:lnTo>
                      <a:pt x="1836" y="1551"/>
                    </a:lnTo>
                    <a:lnTo>
                      <a:pt x="1846" y="1485"/>
                    </a:lnTo>
                    <a:lnTo>
                      <a:pt x="1846" y="1456"/>
                    </a:lnTo>
                    <a:lnTo>
                      <a:pt x="1836" y="1437"/>
                    </a:lnTo>
                    <a:lnTo>
                      <a:pt x="1808" y="1418"/>
                    </a:lnTo>
                    <a:lnTo>
                      <a:pt x="1798" y="1409"/>
                    </a:lnTo>
                    <a:lnTo>
                      <a:pt x="1789" y="1409"/>
                    </a:lnTo>
                    <a:lnTo>
                      <a:pt x="1789" y="1399"/>
                    </a:lnTo>
                    <a:lnTo>
                      <a:pt x="1789" y="1389"/>
                    </a:lnTo>
                    <a:lnTo>
                      <a:pt x="1779" y="1361"/>
                    </a:lnTo>
                    <a:lnTo>
                      <a:pt x="1779" y="1342"/>
                    </a:lnTo>
                    <a:lnTo>
                      <a:pt x="1770" y="1304"/>
                    </a:lnTo>
                    <a:lnTo>
                      <a:pt x="1770" y="1275"/>
                    </a:lnTo>
                    <a:lnTo>
                      <a:pt x="1760" y="1218"/>
                    </a:lnTo>
                    <a:lnTo>
                      <a:pt x="1751" y="1104"/>
                    </a:lnTo>
                    <a:lnTo>
                      <a:pt x="1751" y="1085"/>
                    </a:lnTo>
                    <a:lnTo>
                      <a:pt x="1751" y="1075"/>
                    </a:lnTo>
                    <a:lnTo>
                      <a:pt x="1760" y="1075"/>
                    </a:lnTo>
                    <a:lnTo>
                      <a:pt x="1751" y="1037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41" name="Freeform 42">
                <a:extLst>
                  <a:ext uri="{FF2B5EF4-FFF2-40B4-BE49-F238E27FC236}">
                    <a16:creationId xmlns:a16="http://schemas.microsoft.com/office/drawing/2014/main" id="{6AA3C167-3C9D-3F49-A8A3-1FCCFEAB7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750" y="881063"/>
                <a:ext cx="1312863" cy="1692275"/>
              </a:xfrm>
              <a:custGeom>
                <a:avLst/>
                <a:gdLst>
                  <a:gd name="T0" fmla="*/ 712800 w 3645"/>
                  <a:gd name="T1" fmla="*/ 308079 h 4702"/>
                  <a:gd name="T2" fmla="*/ 743776 w 3645"/>
                  <a:gd name="T3" fmla="*/ 147201 h 4702"/>
                  <a:gd name="T4" fmla="*/ 856873 w 3645"/>
                  <a:gd name="T5" fmla="*/ 47867 h 4702"/>
                  <a:gd name="T6" fmla="*/ 932151 w 3645"/>
                  <a:gd name="T7" fmla="*/ 51466 h 4702"/>
                  <a:gd name="T8" fmla="*/ 1024717 w 3645"/>
                  <a:gd name="T9" fmla="*/ 246535 h 4702"/>
                  <a:gd name="T10" fmla="*/ 1069380 w 3645"/>
                  <a:gd name="T11" fmla="*/ 322115 h 4702"/>
                  <a:gd name="T12" fmla="*/ 1004187 w 3645"/>
                  <a:gd name="T13" fmla="*/ 458879 h 4702"/>
                  <a:gd name="T14" fmla="*/ 1031561 w 3645"/>
                  <a:gd name="T15" fmla="*/ 534459 h 4702"/>
                  <a:gd name="T16" fmla="*/ 1048850 w 3645"/>
                  <a:gd name="T17" fmla="*/ 571890 h 4702"/>
                  <a:gd name="T18" fmla="*/ 1058935 w 3645"/>
                  <a:gd name="T19" fmla="*/ 616518 h 4702"/>
                  <a:gd name="T20" fmla="*/ 1083067 w 3645"/>
                  <a:gd name="T21" fmla="*/ 688499 h 4702"/>
                  <a:gd name="T22" fmla="*/ 1083067 w 3645"/>
                  <a:gd name="T23" fmla="*/ 787833 h 4702"/>
                  <a:gd name="T24" fmla="*/ 1062537 w 3645"/>
                  <a:gd name="T25" fmla="*/ 825623 h 4702"/>
                  <a:gd name="T26" fmla="*/ 1021116 w 3645"/>
                  <a:gd name="T27" fmla="*/ 794671 h 4702"/>
                  <a:gd name="T28" fmla="*/ 959525 w 3645"/>
                  <a:gd name="T29" fmla="*/ 828862 h 4702"/>
                  <a:gd name="T30" fmla="*/ 973211 w 3645"/>
                  <a:gd name="T31" fmla="*/ 876729 h 4702"/>
                  <a:gd name="T32" fmla="*/ 986898 w 3645"/>
                  <a:gd name="T33" fmla="*/ 931795 h 4702"/>
                  <a:gd name="T34" fmla="*/ 1096754 w 3645"/>
                  <a:gd name="T35" fmla="*/ 1027530 h 4702"/>
                  <a:gd name="T36" fmla="*/ 1151502 w 3645"/>
                  <a:gd name="T37" fmla="*/ 1048044 h 4702"/>
                  <a:gd name="T38" fmla="*/ 1196164 w 3645"/>
                  <a:gd name="T39" fmla="*/ 1078996 h 4702"/>
                  <a:gd name="T40" fmla="*/ 1233983 w 3645"/>
                  <a:gd name="T41" fmla="*/ 1150977 h 4702"/>
                  <a:gd name="T42" fmla="*/ 1288731 w 3645"/>
                  <a:gd name="T43" fmla="*/ 1181569 h 4702"/>
                  <a:gd name="T44" fmla="*/ 1305659 w 3645"/>
                  <a:gd name="T45" fmla="*/ 1335609 h 4702"/>
                  <a:gd name="T46" fmla="*/ 1264599 w 3645"/>
                  <a:gd name="T47" fmla="*/ 1325531 h 4702"/>
                  <a:gd name="T48" fmla="*/ 1182477 w 3645"/>
                  <a:gd name="T49" fmla="*/ 1270826 h 4702"/>
                  <a:gd name="T50" fmla="*/ 1147900 w 3645"/>
                  <a:gd name="T51" fmla="*/ 1308256 h 4702"/>
                  <a:gd name="T52" fmla="*/ 1165188 w 3645"/>
                  <a:gd name="T53" fmla="*/ 1352884 h 4702"/>
                  <a:gd name="T54" fmla="*/ 1113682 w 3645"/>
                  <a:gd name="T55" fmla="*/ 1380237 h 4702"/>
                  <a:gd name="T56" fmla="*/ 1093152 w 3645"/>
                  <a:gd name="T57" fmla="*/ 1387075 h 4702"/>
                  <a:gd name="T58" fmla="*/ 1065778 w 3645"/>
                  <a:gd name="T59" fmla="*/ 1346046 h 4702"/>
                  <a:gd name="T60" fmla="*/ 1007429 w 3645"/>
                  <a:gd name="T61" fmla="*/ 1366561 h 4702"/>
                  <a:gd name="T62" fmla="*/ 918464 w 3645"/>
                  <a:gd name="T63" fmla="*/ 1393913 h 4702"/>
                  <a:gd name="T64" fmla="*/ 887488 w 3645"/>
                  <a:gd name="T65" fmla="*/ 1418027 h 4702"/>
                  <a:gd name="T66" fmla="*/ 839584 w 3645"/>
                  <a:gd name="T67" fmla="*/ 1387075 h 4702"/>
                  <a:gd name="T68" fmla="*/ 805367 w 3645"/>
                  <a:gd name="T69" fmla="*/ 1428464 h 4702"/>
                  <a:gd name="T70" fmla="*/ 801765 w 3645"/>
                  <a:gd name="T71" fmla="*/ 1469494 h 4702"/>
                  <a:gd name="T72" fmla="*/ 757463 w 3645"/>
                  <a:gd name="T73" fmla="*/ 1524199 h 4702"/>
                  <a:gd name="T74" fmla="*/ 740174 w 3645"/>
                  <a:gd name="T75" fmla="*/ 1575666 h 4702"/>
                  <a:gd name="T76" fmla="*/ 747017 w 3645"/>
                  <a:gd name="T77" fmla="*/ 1619934 h 4702"/>
                  <a:gd name="T78" fmla="*/ 702355 w 3645"/>
                  <a:gd name="T79" fmla="*/ 1640449 h 4702"/>
                  <a:gd name="T80" fmla="*/ 705957 w 3645"/>
                  <a:gd name="T81" fmla="*/ 1675000 h 4702"/>
                  <a:gd name="T82" fmla="*/ 582414 w 3645"/>
                  <a:gd name="T83" fmla="*/ 1654125 h 4702"/>
                  <a:gd name="T84" fmla="*/ 572329 w 3645"/>
                  <a:gd name="T85" fmla="*/ 1685077 h 4702"/>
                  <a:gd name="T86" fmla="*/ 373509 w 3645"/>
                  <a:gd name="T87" fmla="*/ 1668161 h 4702"/>
                  <a:gd name="T88" fmla="*/ 212147 w 3645"/>
                  <a:gd name="T89" fmla="*/ 1585743 h 4702"/>
                  <a:gd name="T90" fmla="*/ 154158 w 3645"/>
                  <a:gd name="T91" fmla="*/ 1524199 h 4702"/>
                  <a:gd name="T92" fmla="*/ 130026 w 3645"/>
                  <a:gd name="T93" fmla="*/ 1421266 h 4702"/>
                  <a:gd name="T94" fmla="*/ 202062 w 3645"/>
                  <a:gd name="T95" fmla="*/ 1267227 h 4702"/>
                  <a:gd name="T96" fmla="*/ 205664 w 3645"/>
                  <a:gd name="T97" fmla="*/ 1178330 h 4702"/>
                  <a:gd name="T98" fmla="*/ 64833 w 3645"/>
                  <a:gd name="T99" fmla="*/ 1099511 h 4702"/>
                  <a:gd name="T100" fmla="*/ 6483 w 3645"/>
                  <a:gd name="T101" fmla="*/ 965986 h 4702"/>
                  <a:gd name="T102" fmla="*/ 123182 w 3645"/>
                  <a:gd name="T103" fmla="*/ 955549 h 4702"/>
                  <a:gd name="T104" fmla="*/ 198460 w 3645"/>
                  <a:gd name="T105" fmla="*/ 890406 h 4702"/>
                  <a:gd name="T106" fmla="*/ 267255 w 3645"/>
                  <a:gd name="T107" fmla="*/ 791072 h 4702"/>
                  <a:gd name="T108" fmla="*/ 270497 w 3645"/>
                  <a:gd name="T109" fmla="*/ 681661 h 4702"/>
                  <a:gd name="T110" fmla="*/ 318761 w 3645"/>
                  <a:gd name="T111" fmla="*/ 702175 h 4702"/>
                  <a:gd name="T112" fmla="*/ 452388 w 3645"/>
                  <a:gd name="T113" fmla="*/ 633793 h 4702"/>
                  <a:gd name="T114" fmla="*/ 575571 w 3645"/>
                  <a:gd name="T115" fmla="*/ 643871 h 4702"/>
                  <a:gd name="T116" fmla="*/ 664896 w 3645"/>
                  <a:gd name="T117" fmla="*/ 534459 h 4702"/>
                  <a:gd name="T118" fmla="*/ 637522 w 3645"/>
                  <a:gd name="T119" fmla="*/ 458879 h 470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645" h="4702">
                    <a:moveTo>
                      <a:pt x="1751" y="1037"/>
                    </a:moveTo>
                    <a:lnTo>
                      <a:pt x="1779" y="1037"/>
                    </a:lnTo>
                    <a:lnTo>
                      <a:pt x="1779" y="999"/>
                    </a:lnTo>
                    <a:lnTo>
                      <a:pt x="1798" y="971"/>
                    </a:lnTo>
                    <a:lnTo>
                      <a:pt x="1817" y="952"/>
                    </a:lnTo>
                    <a:lnTo>
                      <a:pt x="1912" y="933"/>
                    </a:lnTo>
                    <a:lnTo>
                      <a:pt x="1931" y="923"/>
                    </a:lnTo>
                    <a:lnTo>
                      <a:pt x="1941" y="914"/>
                    </a:lnTo>
                    <a:lnTo>
                      <a:pt x="1960" y="895"/>
                    </a:lnTo>
                    <a:lnTo>
                      <a:pt x="1960" y="885"/>
                    </a:lnTo>
                    <a:lnTo>
                      <a:pt x="1969" y="856"/>
                    </a:lnTo>
                    <a:lnTo>
                      <a:pt x="1979" y="856"/>
                    </a:lnTo>
                    <a:lnTo>
                      <a:pt x="1979" y="799"/>
                    </a:lnTo>
                    <a:lnTo>
                      <a:pt x="1979" y="771"/>
                    </a:lnTo>
                    <a:lnTo>
                      <a:pt x="1988" y="752"/>
                    </a:lnTo>
                    <a:lnTo>
                      <a:pt x="1998" y="733"/>
                    </a:lnTo>
                    <a:lnTo>
                      <a:pt x="2007" y="723"/>
                    </a:lnTo>
                    <a:lnTo>
                      <a:pt x="2036" y="714"/>
                    </a:lnTo>
                    <a:lnTo>
                      <a:pt x="2055" y="714"/>
                    </a:lnTo>
                    <a:lnTo>
                      <a:pt x="2112" y="657"/>
                    </a:lnTo>
                    <a:lnTo>
                      <a:pt x="2141" y="590"/>
                    </a:lnTo>
                    <a:lnTo>
                      <a:pt x="2141" y="514"/>
                    </a:lnTo>
                    <a:lnTo>
                      <a:pt x="2103" y="438"/>
                    </a:lnTo>
                    <a:lnTo>
                      <a:pt x="2065" y="409"/>
                    </a:lnTo>
                    <a:lnTo>
                      <a:pt x="2065" y="400"/>
                    </a:lnTo>
                    <a:lnTo>
                      <a:pt x="2065" y="381"/>
                    </a:lnTo>
                    <a:lnTo>
                      <a:pt x="2084" y="362"/>
                    </a:lnTo>
                    <a:lnTo>
                      <a:pt x="2112" y="333"/>
                    </a:lnTo>
                    <a:lnTo>
                      <a:pt x="2141" y="323"/>
                    </a:lnTo>
                    <a:lnTo>
                      <a:pt x="2198" y="314"/>
                    </a:lnTo>
                    <a:lnTo>
                      <a:pt x="2226" y="285"/>
                    </a:lnTo>
                    <a:lnTo>
                      <a:pt x="2302" y="200"/>
                    </a:lnTo>
                    <a:lnTo>
                      <a:pt x="2341" y="181"/>
                    </a:lnTo>
                    <a:lnTo>
                      <a:pt x="2350" y="162"/>
                    </a:lnTo>
                    <a:lnTo>
                      <a:pt x="2369" y="152"/>
                    </a:lnTo>
                    <a:lnTo>
                      <a:pt x="2379" y="133"/>
                    </a:lnTo>
                    <a:lnTo>
                      <a:pt x="2379" y="114"/>
                    </a:lnTo>
                    <a:lnTo>
                      <a:pt x="2369" y="105"/>
                    </a:lnTo>
                    <a:lnTo>
                      <a:pt x="2360" y="95"/>
                    </a:lnTo>
                    <a:lnTo>
                      <a:pt x="2369" y="66"/>
                    </a:lnTo>
                    <a:lnTo>
                      <a:pt x="2407" y="38"/>
                    </a:lnTo>
                    <a:lnTo>
                      <a:pt x="2445" y="19"/>
                    </a:lnTo>
                    <a:lnTo>
                      <a:pt x="2502" y="0"/>
                    </a:lnTo>
                    <a:lnTo>
                      <a:pt x="2521" y="0"/>
                    </a:lnTo>
                    <a:lnTo>
                      <a:pt x="2559" y="10"/>
                    </a:lnTo>
                    <a:lnTo>
                      <a:pt x="2578" y="38"/>
                    </a:lnTo>
                    <a:lnTo>
                      <a:pt x="2588" y="76"/>
                    </a:lnTo>
                    <a:lnTo>
                      <a:pt x="2588" y="143"/>
                    </a:lnTo>
                    <a:lnTo>
                      <a:pt x="2578" y="200"/>
                    </a:lnTo>
                    <a:lnTo>
                      <a:pt x="2559" y="305"/>
                    </a:lnTo>
                    <a:lnTo>
                      <a:pt x="2550" y="362"/>
                    </a:lnTo>
                    <a:lnTo>
                      <a:pt x="2559" y="409"/>
                    </a:lnTo>
                    <a:lnTo>
                      <a:pt x="2569" y="438"/>
                    </a:lnTo>
                    <a:lnTo>
                      <a:pt x="2598" y="457"/>
                    </a:lnTo>
                    <a:lnTo>
                      <a:pt x="2636" y="476"/>
                    </a:lnTo>
                    <a:lnTo>
                      <a:pt x="2674" y="495"/>
                    </a:lnTo>
                    <a:lnTo>
                      <a:pt x="2712" y="533"/>
                    </a:lnTo>
                    <a:lnTo>
                      <a:pt x="2807" y="666"/>
                    </a:lnTo>
                    <a:lnTo>
                      <a:pt x="2817" y="676"/>
                    </a:lnTo>
                    <a:lnTo>
                      <a:pt x="2845" y="685"/>
                    </a:lnTo>
                    <a:lnTo>
                      <a:pt x="2912" y="723"/>
                    </a:lnTo>
                    <a:lnTo>
                      <a:pt x="2931" y="723"/>
                    </a:lnTo>
                    <a:lnTo>
                      <a:pt x="2940" y="714"/>
                    </a:lnTo>
                    <a:lnTo>
                      <a:pt x="2969" y="695"/>
                    </a:lnTo>
                    <a:lnTo>
                      <a:pt x="2978" y="695"/>
                    </a:lnTo>
                    <a:lnTo>
                      <a:pt x="2988" y="818"/>
                    </a:lnTo>
                    <a:lnTo>
                      <a:pt x="2988" y="828"/>
                    </a:lnTo>
                    <a:lnTo>
                      <a:pt x="2988" y="847"/>
                    </a:lnTo>
                    <a:lnTo>
                      <a:pt x="2978" y="866"/>
                    </a:lnTo>
                    <a:lnTo>
                      <a:pt x="2978" y="885"/>
                    </a:lnTo>
                    <a:lnTo>
                      <a:pt x="2969" y="895"/>
                    </a:lnTo>
                    <a:lnTo>
                      <a:pt x="2788" y="1085"/>
                    </a:lnTo>
                    <a:lnTo>
                      <a:pt x="2788" y="1094"/>
                    </a:lnTo>
                    <a:lnTo>
                      <a:pt x="2788" y="1113"/>
                    </a:lnTo>
                    <a:lnTo>
                      <a:pt x="2788" y="1142"/>
                    </a:lnTo>
                    <a:lnTo>
                      <a:pt x="2797" y="1180"/>
                    </a:lnTo>
                    <a:lnTo>
                      <a:pt x="2807" y="1237"/>
                    </a:lnTo>
                    <a:lnTo>
                      <a:pt x="2807" y="1247"/>
                    </a:lnTo>
                    <a:lnTo>
                      <a:pt x="2797" y="1256"/>
                    </a:lnTo>
                    <a:lnTo>
                      <a:pt x="2797" y="1266"/>
                    </a:lnTo>
                    <a:lnTo>
                      <a:pt x="2797" y="1275"/>
                    </a:lnTo>
                    <a:lnTo>
                      <a:pt x="2788" y="1275"/>
                    </a:lnTo>
                    <a:lnTo>
                      <a:pt x="2759" y="1304"/>
                    </a:lnTo>
                    <a:lnTo>
                      <a:pt x="2750" y="1313"/>
                    </a:lnTo>
                    <a:lnTo>
                      <a:pt x="2750" y="1323"/>
                    </a:lnTo>
                    <a:lnTo>
                      <a:pt x="2759" y="1342"/>
                    </a:lnTo>
                    <a:lnTo>
                      <a:pt x="2769" y="1361"/>
                    </a:lnTo>
                    <a:lnTo>
                      <a:pt x="2797" y="1427"/>
                    </a:lnTo>
                    <a:lnTo>
                      <a:pt x="2817" y="1447"/>
                    </a:lnTo>
                    <a:lnTo>
                      <a:pt x="2826" y="1466"/>
                    </a:lnTo>
                    <a:lnTo>
                      <a:pt x="2855" y="1466"/>
                    </a:lnTo>
                    <a:lnTo>
                      <a:pt x="2864" y="1475"/>
                    </a:lnTo>
                    <a:lnTo>
                      <a:pt x="2864" y="1485"/>
                    </a:lnTo>
                    <a:lnTo>
                      <a:pt x="2873" y="1494"/>
                    </a:lnTo>
                    <a:lnTo>
                      <a:pt x="2873" y="1513"/>
                    </a:lnTo>
                    <a:lnTo>
                      <a:pt x="2873" y="1523"/>
                    </a:lnTo>
                    <a:lnTo>
                      <a:pt x="2864" y="1542"/>
                    </a:lnTo>
                    <a:lnTo>
                      <a:pt x="2864" y="1551"/>
                    </a:lnTo>
                    <a:lnTo>
                      <a:pt x="2873" y="1561"/>
                    </a:lnTo>
                    <a:lnTo>
                      <a:pt x="2883" y="1561"/>
                    </a:lnTo>
                    <a:lnTo>
                      <a:pt x="2902" y="1561"/>
                    </a:lnTo>
                    <a:lnTo>
                      <a:pt x="2912" y="1570"/>
                    </a:lnTo>
                    <a:lnTo>
                      <a:pt x="2912" y="1589"/>
                    </a:lnTo>
                    <a:lnTo>
                      <a:pt x="2912" y="1599"/>
                    </a:lnTo>
                    <a:lnTo>
                      <a:pt x="2912" y="1608"/>
                    </a:lnTo>
                    <a:lnTo>
                      <a:pt x="2912" y="1618"/>
                    </a:lnTo>
                    <a:lnTo>
                      <a:pt x="2912" y="1627"/>
                    </a:lnTo>
                    <a:lnTo>
                      <a:pt x="2912" y="1637"/>
                    </a:lnTo>
                    <a:lnTo>
                      <a:pt x="2902" y="1637"/>
                    </a:lnTo>
                    <a:lnTo>
                      <a:pt x="2893" y="1637"/>
                    </a:lnTo>
                    <a:lnTo>
                      <a:pt x="2893" y="1646"/>
                    </a:lnTo>
                    <a:lnTo>
                      <a:pt x="2893" y="1656"/>
                    </a:lnTo>
                    <a:lnTo>
                      <a:pt x="2931" y="1703"/>
                    </a:lnTo>
                    <a:lnTo>
                      <a:pt x="2940" y="1713"/>
                    </a:lnTo>
                    <a:lnTo>
                      <a:pt x="2940" y="1723"/>
                    </a:lnTo>
                    <a:lnTo>
                      <a:pt x="2931" y="1761"/>
                    </a:lnTo>
                    <a:lnTo>
                      <a:pt x="2950" y="1770"/>
                    </a:lnTo>
                    <a:lnTo>
                      <a:pt x="2950" y="1799"/>
                    </a:lnTo>
                    <a:lnTo>
                      <a:pt x="2950" y="1808"/>
                    </a:lnTo>
                    <a:lnTo>
                      <a:pt x="2950" y="1818"/>
                    </a:lnTo>
                    <a:lnTo>
                      <a:pt x="2959" y="1837"/>
                    </a:lnTo>
                    <a:lnTo>
                      <a:pt x="2959" y="1856"/>
                    </a:lnTo>
                    <a:lnTo>
                      <a:pt x="2959" y="1875"/>
                    </a:lnTo>
                    <a:lnTo>
                      <a:pt x="2969" y="1884"/>
                    </a:lnTo>
                    <a:lnTo>
                      <a:pt x="2978" y="1894"/>
                    </a:lnTo>
                    <a:lnTo>
                      <a:pt x="3007" y="1913"/>
                    </a:lnTo>
                    <a:lnTo>
                      <a:pt x="3035" y="1922"/>
                    </a:lnTo>
                    <a:lnTo>
                      <a:pt x="3045" y="1932"/>
                    </a:lnTo>
                    <a:lnTo>
                      <a:pt x="3054" y="1942"/>
                    </a:lnTo>
                    <a:lnTo>
                      <a:pt x="3064" y="1970"/>
                    </a:lnTo>
                    <a:lnTo>
                      <a:pt x="3092" y="2065"/>
                    </a:lnTo>
                    <a:lnTo>
                      <a:pt x="3102" y="2065"/>
                    </a:lnTo>
                    <a:lnTo>
                      <a:pt x="3121" y="2103"/>
                    </a:lnTo>
                    <a:lnTo>
                      <a:pt x="3035" y="2132"/>
                    </a:lnTo>
                    <a:lnTo>
                      <a:pt x="2988" y="2170"/>
                    </a:lnTo>
                    <a:lnTo>
                      <a:pt x="2997" y="2179"/>
                    </a:lnTo>
                    <a:lnTo>
                      <a:pt x="3007" y="2189"/>
                    </a:lnTo>
                    <a:lnTo>
                      <a:pt x="3016" y="2189"/>
                    </a:lnTo>
                    <a:lnTo>
                      <a:pt x="3016" y="2198"/>
                    </a:lnTo>
                    <a:lnTo>
                      <a:pt x="3016" y="2208"/>
                    </a:lnTo>
                    <a:lnTo>
                      <a:pt x="3016" y="2217"/>
                    </a:lnTo>
                    <a:lnTo>
                      <a:pt x="2978" y="2236"/>
                    </a:lnTo>
                    <a:lnTo>
                      <a:pt x="2969" y="2246"/>
                    </a:lnTo>
                    <a:lnTo>
                      <a:pt x="2959" y="2246"/>
                    </a:lnTo>
                    <a:lnTo>
                      <a:pt x="2959" y="2255"/>
                    </a:lnTo>
                    <a:lnTo>
                      <a:pt x="2950" y="2265"/>
                    </a:lnTo>
                    <a:lnTo>
                      <a:pt x="2950" y="2274"/>
                    </a:lnTo>
                    <a:lnTo>
                      <a:pt x="2950" y="2294"/>
                    </a:lnTo>
                    <a:lnTo>
                      <a:pt x="2950" y="2303"/>
                    </a:lnTo>
                    <a:lnTo>
                      <a:pt x="2940" y="2303"/>
                    </a:lnTo>
                    <a:lnTo>
                      <a:pt x="2940" y="2312"/>
                    </a:lnTo>
                    <a:lnTo>
                      <a:pt x="2921" y="2303"/>
                    </a:lnTo>
                    <a:lnTo>
                      <a:pt x="2902" y="2303"/>
                    </a:lnTo>
                    <a:lnTo>
                      <a:pt x="2893" y="2294"/>
                    </a:lnTo>
                    <a:lnTo>
                      <a:pt x="2883" y="2284"/>
                    </a:lnTo>
                    <a:lnTo>
                      <a:pt x="2864" y="2236"/>
                    </a:lnTo>
                    <a:lnTo>
                      <a:pt x="2855" y="2227"/>
                    </a:lnTo>
                    <a:lnTo>
                      <a:pt x="2845" y="2208"/>
                    </a:lnTo>
                    <a:lnTo>
                      <a:pt x="2835" y="2208"/>
                    </a:lnTo>
                    <a:lnTo>
                      <a:pt x="2826" y="2198"/>
                    </a:lnTo>
                    <a:lnTo>
                      <a:pt x="2759" y="2179"/>
                    </a:lnTo>
                    <a:lnTo>
                      <a:pt x="2740" y="2189"/>
                    </a:lnTo>
                    <a:lnTo>
                      <a:pt x="2731" y="2189"/>
                    </a:lnTo>
                    <a:lnTo>
                      <a:pt x="2721" y="2189"/>
                    </a:lnTo>
                    <a:lnTo>
                      <a:pt x="2721" y="2198"/>
                    </a:lnTo>
                    <a:lnTo>
                      <a:pt x="2712" y="2208"/>
                    </a:lnTo>
                    <a:lnTo>
                      <a:pt x="2702" y="2246"/>
                    </a:lnTo>
                    <a:lnTo>
                      <a:pt x="2693" y="2274"/>
                    </a:lnTo>
                    <a:lnTo>
                      <a:pt x="2674" y="2294"/>
                    </a:lnTo>
                    <a:lnTo>
                      <a:pt x="2664" y="2303"/>
                    </a:lnTo>
                    <a:lnTo>
                      <a:pt x="2664" y="2322"/>
                    </a:lnTo>
                    <a:lnTo>
                      <a:pt x="2655" y="2322"/>
                    </a:lnTo>
                    <a:lnTo>
                      <a:pt x="2655" y="2332"/>
                    </a:lnTo>
                    <a:lnTo>
                      <a:pt x="2664" y="2341"/>
                    </a:lnTo>
                    <a:lnTo>
                      <a:pt x="2664" y="2351"/>
                    </a:lnTo>
                    <a:lnTo>
                      <a:pt x="2674" y="2351"/>
                    </a:lnTo>
                    <a:lnTo>
                      <a:pt x="2683" y="2360"/>
                    </a:lnTo>
                    <a:lnTo>
                      <a:pt x="2683" y="2370"/>
                    </a:lnTo>
                    <a:lnTo>
                      <a:pt x="2683" y="2408"/>
                    </a:lnTo>
                    <a:lnTo>
                      <a:pt x="2693" y="2427"/>
                    </a:lnTo>
                    <a:lnTo>
                      <a:pt x="2702" y="2427"/>
                    </a:lnTo>
                    <a:lnTo>
                      <a:pt x="2702" y="2436"/>
                    </a:lnTo>
                    <a:lnTo>
                      <a:pt x="2712" y="2436"/>
                    </a:lnTo>
                    <a:lnTo>
                      <a:pt x="2702" y="2455"/>
                    </a:lnTo>
                    <a:lnTo>
                      <a:pt x="2702" y="2465"/>
                    </a:lnTo>
                    <a:lnTo>
                      <a:pt x="2712" y="2484"/>
                    </a:lnTo>
                    <a:lnTo>
                      <a:pt x="2721" y="2503"/>
                    </a:lnTo>
                    <a:lnTo>
                      <a:pt x="2731" y="2513"/>
                    </a:lnTo>
                    <a:lnTo>
                      <a:pt x="2740" y="2513"/>
                    </a:lnTo>
                    <a:lnTo>
                      <a:pt x="2740" y="2522"/>
                    </a:lnTo>
                    <a:lnTo>
                      <a:pt x="2740" y="2531"/>
                    </a:lnTo>
                    <a:lnTo>
                      <a:pt x="2731" y="2560"/>
                    </a:lnTo>
                    <a:lnTo>
                      <a:pt x="2740" y="2579"/>
                    </a:lnTo>
                    <a:lnTo>
                      <a:pt x="2740" y="2589"/>
                    </a:lnTo>
                    <a:lnTo>
                      <a:pt x="2750" y="2598"/>
                    </a:lnTo>
                    <a:lnTo>
                      <a:pt x="2750" y="2608"/>
                    </a:lnTo>
                    <a:lnTo>
                      <a:pt x="2759" y="2636"/>
                    </a:lnTo>
                    <a:lnTo>
                      <a:pt x="2807" y="2703"/>
                    </a:lnTo>
                    <a:lnTo>
                      <a:pt x="2845" y="2788"/>
                    </a:lnTo>
                    <a:lnTo>
                      <a:pt x="2864" y="2827"/>
                    </a:lnTo>
                    <a:lnTo>
                      <a:pt x="2893" y="2865"/>
                    </a:lnTo>
                    <a:lnTo>
                      <a:pt x="2912" y="2845"/>
                    </a:lnTo>
                    <a:lnTo>
                      <a:pt x="2931" y="2855"/>
                    </a:lnTo>
                    <a:lnTo>
                      <a:pt x="2959" y="2865"/>
                    </a:lnTo>
                    <a:lnTo>
                      <a:pt x="3007" y="2865"/>
                    </a:lnTo>
                    <a:lnTo>
                      <a:pt x="3045" y="2855"/>
                    </a:lnTo>
                    <a:lnTo>
                      <a:pt x="3130" y="2807"/>
                    </a:lnTo>
                    <a:lnTo>
                      <a:pt x="3149" y="2798"/>
                    </a:lnTo>
                    <a:lnTo>
                      <a:pt x="3187" y="2807"/>
                    </a:lnTo>
                    <a:lnTo>
                      <a:pt x="3197" y="2807"/>
                    </a:lnTo>
                    <a:lnTo>
                      <a:pt x="3197" y="2817"/>
                    </a:lnTo>
                    <a:lnTo>
                      <a:pt x="3187" y="2865"/>
                    </a:lnTo>
                    <a:lnTo>
                      <a:pt x="3187" y="2874"/>
                    </a:lnTo>
                    <a:lnTo>
                      <a:pt x="3187" y="2883"/>
                    </a:lnTo>
                    <a:lnTo>
                      <a:pt x="3187" y="2893"/>
                    </a:lnTo>
                    <a:lnTo>
                      <a:pt x="3187" y="2903"/>
                    </a:lnTo>
                    <a:lnTo>
                      <a:pt x="3197" y="2903"/>
                    </a:lnTo>
                    <a:lnTo>
                      <a:pt x="3197" y="2912"/>
                    </a:lnTo>
                    <a:lnTo>
                      <a:pt x="3216" y="2931"/>
                    </a:lnTo>
                    <a:lnTo>
                      <a:pt x="3226" y="2931"/>
                    </a:lnTo>
                    <a:lnTo>
                      <a:pt x="3235" y="2931"/>
                    </a:lnTo>
                    <a:lnTo>
                      <a:pt x="3283" y="2941"/>
                    </a:lnTo>
                    <a:lnTo>
                      <a:pt x="3292" y="2941"/>
                    </a:lnTo>
                    <a:lnTo>
                      <a:pt x="3302" y="2950"/>
                    </a:lnTo>
                    <a:lnTo>
                      <a:pt x="3311" y="2960"/>
                    </a:lnTo>
                    <a:lnTo>
                      <a:pt x="3311" y="2969"/>
                    </a:lnTo>
                    <a:lnTo>
                      <a:pt x="3321" y="2979"/>
                    </a:lnTo>
                    <a:lnTo>
                      <a:pt x="3321" y="2998"/>
                    </a:lnTo>
                    <a:lnTo>
                      <a:pt x="3321" y="3007"/>
                    </a:lnTo>
                    <a:lnTo>
                      <a:pt x="3321" y="3026"/>
                    </a:lnTo>
                    <a:lnTo>
                      <a:pt x="3321" y="3036"/>
                    </a:lnTo>
                    <a:lnTo>
                      <a:pt x="3330" y="3045"/>
                    </a:lnTo>
                    <a:lnTo>
                      <a:pt x="3359" y="3074"/>
                    </a:lnTo>
                    <a:lnTo>
                      <a:pt x="3435" y="3140"/>
                    </a:lnTo>
                    <a:lnTo>
                      <a:pt x="3435" y="3150"/>
                    </a:lnTo>
                    <a:lnTo>
                      <a:pt x="3435" y="3160"/>
                    </a:lnTo>
                    <a:lnTo>
                      <a:pt x="3435" y="3169"/>
                    </a:lnTo>
                    <a:lnTo>
                      <a:pt x="3435" y="3179"/>
                    </a:lnTo>
                    <a:lnTo>
                      <a:pt x="3426" y="3188"/>
                    </a:lnTo>
                    <a:lnTo>
                      <a:pt x="3426" y="3198"/>
                    </a:lnTo>
                    <a:lnTo>
                      <a:pt x="3426" y="3207"/>
                    </a:lnTo>
                    <a:lnTo>
                      <a:pt x="3435" y="3226"/>
                    </a:lnTo>
                    <a:lnTo>
                      <a:pt x="3444" y="3236"/>
                    </a:lnTo>
                    <a:lnTo>
                      <a:pt x="3464" y="3255"/>
                    </a:lnTo>
                    <a:lnTo>
                      <a:pt x="3483" y="3264"/>
                    </a:lnTo>
                    <a:lnTo>
                      <a:pt x="3492" y="3274"/>
                    </a:lnTo>
                    <a:lnTo>
                      <a:pt x="3521" y="3274"/>
                    </a:lnTo>
                    <a:lnTo>
                      <a:pt x="3559" y="3274"/>
                    </a:lnTo>
                    <a:lnTo>
                      <a:pt x="3568" y="3283"/>
                    </a:lnTo>
                    <a:lnTo>
                      <a:pt x="3578" y="3283"/>
                    </a:lnTo>
                    <a:lnTo>
                      <a:pt x="3578" y="3293"/>
                    </a:lnTo>
                    <a:lnTo>
                      <a:pt x="3587" y="3302"/>
                    </a:lnTo>
                    <a:lnTo>
                      <a:pt x="3597" y="3340"/>
                    </a:lnTo>
                    <a:lnTo>
                      <a:pt x="3625" y="3416"/>
                    </a:lnTo>
                    <a:lnTo>
                      <a:pt x="3635" y="3426"/>
                    </a:lnTo>
                    <a:lnTo>
                      <a:pt x="3635" y="3436"/>
                    </a:lnTo>
                    <a:lnTo>
                      <a:pt x="3644" y="3445"/>
                    </a:lnTo>
                    <a:lnTo>
                      <a:pt x="3644" y="3464"/>
                    </a:lnTo>
                    <a:lnTo>
                      <a:pt x="3644" y="3540"/>
                    </a:lnTo>
                    <a:lnTo>
                      <a:pt x="3644" y="3673"/>
                    </a:lnTo>
                    <a:lnTo>
                      <a:pt x="3635" y="3702"/>
                    </a:lnTo>
                    <a:lnTo>
                      <a:pt x="3625" y="3711"/>
                    </a:lnTo>
                    <a:lnTo>
                      <a:pt x="3616" y="3731"/>
                    </a:lnTo>
                    <a:lnTo>
                      <a:pt x="3597" y="3731"/>
                    </a:lnTo>
                    <a:lnTo>
                      <a:pt x="3578" y="3740"/>
                    </a:lnTo>
                    <a:lnTo>
                      <a:pt x="3568" y="3740"/>
                    </a:lnTo>
                    <a:lnTo>
                      <a:pt x="3549" y="3731"/>
                    </a:lnTo>
                    <a:lnTo>
                      <a:pt x="3530" y="3731"/>
                    </a:lnTo>
                    <a:lnTo>
                      <a:pt x="3521" y="3721"/>
                    </a:lnTo>
                    <a:lnTo>
                      <a:pt x="3511" y="3711"/>
                    </a:lnTo>
                    <a:lnTo>
                      <a:pt x="3511" y="3702"/>
                    </a:lnTo>
                    <a:lnTo>
                      <a:pt x="3511" y="3683"/>
                    </a:lnTo>
                    <a:lnTo>
                      <a:pt x="3502" y="3673"/>
                    </a:lnTo>
                    <a:lnTo>
                      <a:pt x="3483" y="3664"/>
                    </a:lnTo>
                    <a:lnTo>
                      <a:pt x="3416" y="3635"/>
                    </a:lnTo>
                    <a:lnTo>
                      <a:pt x="3397" y="3626"/>
                    </a:lnTo>
                    <a:lnTo>
                      <a:pt x="3378" y="3597"/>
                    </a:lnTo>
                    <a:lnTo>
                      <a:pt x="3359" y="3588"/>
                    </a:lnTo>
                    <a:lnTo>
                      <a:pt x="3330" y="3569"/>
                    </a:lnTo>
                    <a:lnTo>
                      <a:pt x="3321" y="3569"/>
                    </a:lnTo>
                    <a:lnTo>
                      <a:pt x="3311" y="3559"/>
                    </a:lnTo>
                    <a:lnTo>
                      <a:pt x="3302" y="3540"/>
                    </a:lnTo>
                    <a:lnTo>
                      <a:pt x="3292" y="3540"/>
                    </a:lnTo>
                    <a:lnTo>
                      <a:pt x="3283" y="3531"/>
                    </a:lnTo>
                    <a:lnTo>
                      <a:pt x="3254" y="3540"/>
                    </a:lnTo>
                    <a:lnTo>
                      <a:pt x="3245" y="3540"/>
                    </a:lnTo>
                    <a:lnTo>
                      <a:pt x="3245" y="3550"/>
                    </a:lnTo>
                    <a:lnTo>
                      <a:pt x="3235" y="3550"/>
                    </a:lnTo>
                    <a:lnTo>
                      <a:pt x="3235" y="3578"/>
                    </a:lnTo>
                    <a:lnTo>
                      <a:pt x="3226" y="3588"/>
                    </a:lnTo>
                    <a:lnTo>
                      <a:pt x="3216" y="3597"/>
                    </a:lnTo>
                    <a:lnTo>
                      <a:pt x="3187" y="3626"/>
                    </a:lnTo>
                    <a:lnTo>
                      <a:pt x="3187" y="3635"/>
                    </a:lnTo>
                    <a:lnTo>
                      <a:pt x="3187" y="3645"/>
                    </a:lnTo>
                    <a:lnTo>
                      <a:pt x="3207" y="3655"/>
                    </a:lnTo>
                    <a:lnTo>
                      <a:pt x="3226" y="3664"/>
                    </a:lnTo>
                    <a:lnTo>
                      <a:pt x="3226" y="3673"/>
                    </a:lnTo>
                    <a:lnTo>
                      <a:pt x="3226" y="3683"/>
                    </a:lnTo>
                    <a:lnTo>
                      <a:pt x="3235" y="3683"/>
                    </a:lnTo>
                    <a:lnTo>
                      <a:pt x="3235" y="3693"/>
                    </a:lnTo>
                    <a:lnTo>
                      <a:pt x="3235" y="3721"/>
                    </a:lnTo>
                    <a:lnTo>
                      <a:pt x="3235" y="3740"/>
                    </a:lnTo>
                    <a:lnTo>
                      <a:pt x="3235" y="3750"/>
                    </a:lnTo>
                    <a:lnTo>
                      <a:pt x="3235" y="3759"/>
                    </a:lnTo>
                    <a:lnTo>
                      <a:pt x="3226" y="3769"/>
                    </a:lnTo>
                    <a:lnTo>
                      <a:pt x="3216" y="3778"/>
                    </a:lnTo>
                    <a:lnTo>
                      <a:pt x="3207" y="3778"/>
                    </a:lnTo>
                    <a:lnTo>
                      <a:pt x="3178" y="3778"/>
                    </a:lnTo>
                    <a:lnTo>
                      <a:pt x="3140" y="3778"/>
                    </a:lnTo>
                    <a:lnTo>
                      <a:pt x="3130" y="3778"/>
                    </a:lnTo>
                    <a:lnTo>
                      <a:pt x="3111" y="3778"/>
                    </a:lnTo>
                    <a:lnTo>
                      <a:pt x="3111" y="3788"/>
                    </a:lnTo>
                    <a:lnTo>
                      <a:pt x="3102" y="3816"/>
                    </a:lnTo>
                    <a:lnTo>
                      <a:pt x="3102" y="3826"/>
                    </a:lnTo>
                    <a:lnTo>
                      <a:pt x="3102" y="3835"/>
                    </a:lnTo>
                    <a:lnTo>
                      <a:pt x="3092" y="3835"/>
                    </a:lnTo>
                    <a:lnTo>
                      <a:pt x="3092" y="3845"/>
                    </a:lnTo>
                    <a:lnTo>
                      <a:pt x="3073" y="3854"/>
                    </a:lnTo>
                    <a:lnTo>
                      <a:pt x="3064" y="3864"/>
                    </a:lnTo>
                    <a:lnTo>
                      <a:pt x="3064" y="3873"/>
                    </a:lnTo>
                    <a:lnTo>
                      <a:pt x="3045" y="3892"/>
                    </a:lnTo>
                    <a:lnTo>
                      <a:pt x="3035" y="3892"/>
                    </a:lnTo>
                    <a:lnTo>
                      <a:pt x="3026" y="3883"/>
                    </a:lnTo>
                    <a:lnTo>
                      <a:pt x="3026" y="3873"/>
                    </a:lnTo>
                    <a:lnTo>
                      <a:pt x="3035" y="3854"/>
                    </a:lnTo>
                    <a:lnTo>
                      <a:pt x="3035" y="3845"/>
                    </a:lnTo>
                    <a:lnTo>
                      <a:pt x="3035" y="3835"/>
                    </a:lnTo>
                    <a:lnTo>
                      <a:pt x="3016" y="3826"/>
                    </a:lnTo>
                    <a:lnTo>
                      <a:pt x="3016" y="3816"/>
                    </a:lnTo>
                    <a:lnTo>
                      <a:pt x="3007" y="3797"/>
                    </a:lnTo>
                    <a:lnTo>
                      <a:pt x="2997" y="3778"/>
                    </a:lnTo>
                    <a:lnTo>
                      <a:pt x="2988" y="3769"/>
                    </a:lnTo>
                    <a:lnTo>
                      <a:pt x="2978" y="3759"/>
                    </a:lnTo>
                    <a:lnTo>
                      <a:pt x="2978" y="3750"/>
                    </a:lnTo>
                    <a:lnTo>
                      <a:pt x="2978" y="3740"/>
                    </a:lnTo>
                    <a:lnTo>
                      <a:pt x="2969" y="3740"/>
                    </a:lnTo>
                    <a:lnTo>
                      <a:pt x="2959" y="3740"/>
                    </a:lnTo>
                    <a:lnTo>
                      <a:pt x="2845" y="3721"/>
                    </a:lnTo>
                    <a:lnTo>
                      <a:pt x="2826" y="3721"/>
                    </a:lnTo>
                    <a:lnTo>
                      <a:pt x="2817" y="3731"/>
                    </a:lnTo>
                    <a:lnTo>
                      <a:pt x="2807" y="3740"/>
                    </a:lnTo>
                    <a:lnTo>
                      <a:pt x="2807" y="3750"/>
                    </a:lnTo>
                    <a:lnTo>
                      <a:pt x="2807" y="3759"/>
                    </a:lnTo>
                    <a:lnTo>
                      <a:pt x="2797" y="3769"/>
                    </a:lnTo>
                    <a:lnTo>
                      <a:pt x="2797" y="3778"/>
                    </a:lnTo>
                    <a:lnTo>
                      <a:pt x="2797" y="3788"/>
                    </a:lnTo>
                    <a:lnTo>
                      <a:pt x="2797" y="3797"/>
                    </a:lnTo>
                    <a:lnTo>
                      <a:pt x="2797" y="3807"/>
                    </a:lnTo>
                    <a:lnTo>
                      <a:pt x="2797" y="3816"/>
                    </a:lnTo>
                    <a:lnTo>
                      <a:pt x="2788" y="3835"/>
                    </a:lnTo>
                    <a:lnTo>
                      <a:pt x="2778" y="3845"/>
                    </a:lnTo>
                    <a:lnTo>
                      <a:pt x="2750" y="3864"/>
                    </a:lnTo>
                    <a:lnTo>
                      <a:pt x="2626" y="3864"/>
                    </a:lnTo>
                    <a:lnTo>
                      <a:pt x="2588" y="3864"/>
                    </a:lnTo>
                    <a:lnTo>
                      <a:pt x="2569" y="3873"/>
                    </a:lnTo>
                    <a:lnTo>
                      <a:pt x="2559" y="3873"/>
                    </a:lnTo>
                    <a:lnTo>
                      <a:pt x="2550" y="3873"/>
                    </a:lnTo>
                    <a:lnTo>
                      <a:pt x="2540" y="3864"/>
                    </a:lnTo>
                    <a:lnTo>
                      <a:pt x="2531" y="3864"/>
                    </a:lnTo>
                    <a:lnTo>
                      <a:pt x="2521" y="3873"/>
                    </a:lnTo>
                    <a:lnTo>
                      <a:pt x="2502" y="3883"/>
                    </a:lnTo>
                    <a:lnTo>
                      <a:pt x="2502" y="3892"/>
                    </a:lnTo>
                    <a:lnTo>
                      <a:pt x="2493" y="3892"/>
                    </a:lnTo>
                    <a:lnTo>
                      <a:pt x="2493" y="3902"/>
                    </a:lnTo>
                    <a:lnTo>
                      <a:pt x="2493" y="3911"/>
                    </a:lnTo>
                    <a:lnTo>
                      <a:pt x="2483" y="3921"/>
                    </a:lnTo>
                    <a:lnTo>
                      <a:pt x="2464" y="3940"/>
                    </a:lnTo>
                    <a:lnTo>
                      <a:pt x="2455" y="3940"/>
                    </a:lnTo>
                    <a:lnTo>
                      <a:pt x="2445" y="3930"/>
                    </a:lnTo>
                    <a:lnTo>
                      <a:pt x="2445" y="3921"/>
                    </a:lnTo>
                    <a:lnTo>
                      <a:pt x="2436" y="3921"/>
                    </a:lnTo>
                    <a:lnTo>
                      <a:pt x="2426" y="3911"/>
                    </a:lnTo>
                    <a:lnTo>
                      <a:pt x="2398" y="3902"/>
                    </a:lnTo>
                    <a:lnTo>
                      <a:pt x="2388" y="3902"/>
                    </a:lnTo>
                    <a:lnTo>
                      <a:pt x="2379" y="3892"/>
                    </a:lnTo>
                    <a:lnTo>
                      <a:pt x="2369" y="3883"/>
                    </a:lnTo>
                    <a:lnTo>
                      <a:pt x="2341" y="3864"/>
                    </a:lnTo>
                    <a:lnTo>
                      <a:pt x="2331" y="3854"/>
                    </a:lnTo>
                    <a:lnTo>
                      <a:pt x="2322" y="3845"/>
                    </a:lnTo>
                    <a:lnTo>
                      <a:pt x="2312" y="3826"/>
                    </a:lnTo>
                    <a:lnTo>
                      <a:pt x="2293" y="3835"/>
                    </a:lnTo>
                    <a:lnTo>
                      <a:pt x="2264" y="3864"/>
                    </a:lnTo>
                    <a:lnTo>
                      <a:pt x="2264" y="3873"/>
                    </a:lnTo>
                    <a:lnTo>
                      <a:pt x="2255" y="3892"/>
                    </a:lnTo>
                    <a:lnTo>
                      <a:pt x="2246" y="3911"/>
                    </a:lnTo>
                    <a:lnTo>
                      <a:pt x="2236" y="3930"/>
                    </a:lnTo>
                    <a:lnTo>
                      <a:pt x="2236" y="3949"/>
                    </a:lnTo>
                    <a:lnTo>
                      <a:pt x="2236" y="3959"/>
                    </a:lnTo>
                    <a:lnTo>
                      <a:pt x="2236" y="3969"/>
                    </a:lnTo>
                    <a:lnTo>
                      <a:pt x="2236" y="3978"/>
                    </a:lnTo>
                    <a:lnTo>
                      <a:pt x="2246" y="3987"/>
                    </a:lnTo>
                    <a:lnTo>
                      <a:pt x="2255" y="3997"/>
                    </a:lnTo>
                    <a:lnTo>
                      <a:pt x="2255" y="4007"/>
                    </a:lnTo>
                    <a:lnTo>
                      <a:pt x="2255" y="4025"/>
                    </a:lnTo>
                    <a:lnTo>
                      <a:pt x="2255" y="4035"/>
                    </a:lnTo>
                    <a:lnTo>
                      <a:pt x="2246" y="4054"/>
                    </a:lnTo>
                    <a:lnTo>
                      <a:pt x="2236" y="4064"/>
                    </a:lnTo>
                    <a:lnTo>
                      <a:pt x="2236" y="4073"/>
                    </a:lnTo>
                    <a:lnTo>
                      <a:pt x="2226" y="4073"/>
                    </a:lnTo>
                    <a:lnTo>
                      <a:pt x="2226" y="4083"/>
                    </a:lnTo>
                    <a:lnTo>
                      <a:pt x="2198" y="4083"/>
                    </a:lnTo>
                    <a:lnTo>
                      <a:pt x="2188" y="4092"/>
                    </a:lnTo>
                    <a:lnTo>
                      <a:pt x="2179" y="4111"/>
                    </a:lnTo>
                    <a:lnTo>
                      <a:pt x="2169" y="4140"/>
                    </a:lnTo>
                    <a:lnTo>
                      <a:pt x="2160" y="4159"/>
                    </a:lnTo>
                    <a:lnTo>
                      <a:pt x="2160" y="4178"/>
                    </a:lnTo>
                    <a:lnTo>
                      <a:pt x="2150" y="4187"/>
                    </a:lnTo>
                    <a:lnTo>
                      <a:pt x="2122" y="4206"/>
                    </a:lnTo>
                    <a:lnTo>
                      <a:pt x="2112" y="4216"/>
                    </a:lnTo>
                    <a:lnTo>
                      <a:pt x="2103" y="4235"/>
                    </a:lnTo>
                    <a:lnTo>
                      <a:pt x="2093" y="4244"/>
                    </a:lnTo>
                    <a:lnTo>
                      <a:pt x="2084" y="4254"/>
                    </a:lnTo>
                    <a:lnTo>
                      <a:pt x="2074" y="4264"/>
                    </a:lnTo>
                    <a:lnTo>
                      <a:pt x="2065" y="4264"/>
                    </a:lnTo>
                    <a:lnTo>
                      <a:pt x="2055" y="4273"/>
                    </a:lnTo>
                    <a:lnTo>
                      <a:pt x="2055" y="4283"/>
                    </a:lnTo>
                    <a:lnTo>
                      <a:pt x="2065" y="4283"/>
                    </a:lnTo>
                    <a:lnTo>
                      <a:pt x="2065" y="4292"/>
                    </a:lnTo>
                    <a:lnTo>
                      <a:pt x="2065" y="4302"/>
                    </a:lnTo>
                    <a:lnTo>
                      <a:pt x="2065" y="4311"/>
                    </a:lnTo>
                    <a:lnTo>
                      <a:pt x="2055" y="4359"/>
                    </a:lnTo>
                    <a:lnTo>
                      <a:pt x="2055" y="4378"/>
                    </a:lnTo>
                    <a:lnTo>
                      <a:pt x="2055" y="4387"/>
                    </a:lnTo>
                    <a:lnTo>
                      <a:pt x="2065" y="4387"/>
                    </a:lnTo>
                    <a:lnTo>
                      <a:pt x="2065" y="4397"/>
                    </a:lnTo>
                    <a:lnTo>
                      <a:pt x="2065" y="4416"/>
                    </a:lnTo>
                    <a:lnTo>
                      <a:pt x="2055" y="4435"/>
                    </a:lnTo>
                    <a:lnTo>
                      <a:pt x="2055" y="4444"/>
                    </a:lnTo>
                    <a:lnTo>
                      <a:pt x="2065" y="4454"/>
                    </a:lnTo>
                    <a:lnTo>
                      <a:pt x="2065" y="4463"/>
                    </a:lnTo>
                    <a:lnTo>
                      <a:pt x="2074" y="4463"/>
                    </a:lnTo>
                    <a:lnTo>
                      <a:pt x="2074" y="4473"/>
                    </a:lnTo>
                    <a:lnTo>
                      <a:pt x="2074" y="4492"/>
                    </a:lnTo>
                    <a:lnTo>
                      <a:pt x="2074" y="4501"/>
                    </a:lnTo>
                    <a:lnTo>
                      <a:pt x="2065" y="4511"/>
                    </a:lnTo>
                    <a:lnTo>
                      <a:pt x="2055" y="4540"/>
                    </a:lnTo>
                    <a:lnTo>
                      <a:pt x="2036" y="4558"/>
                    </a:lnTo>
                    <a:lnTo>
                      <a:pt x="2036" y="4568"/>
                    </a:lnTo>
                    <a:lnTo>
                      <a:pt x="2027" y="4568"/>
                    </a:lnTo>
                    <a:lnTo>
                      <a:pt x="2017" y="4568"/>
                    </a:lnTo>
                    <a:lnTo>
                      <a:pt x="1998" y="4568"/>
                    </a:lnTo>
                    <a:lnTo>
                      <a:pt x="1979" y="4558"/>
                    </a:lnTo>
                    <a:lnTo>
                      <a:pt x="1969" y="4558"/>
                    </a:lnTo>
                    <a:lnTo>
                      <a:pt x="1960" y="4558"/>
                    </a:lnTo>
                    <a:lnTo>
                      <a:pt x="1950" y="4558"/>
                    </a:lnTo>
                    <a:lnTo>
                      <a:pt x="1941" y="4578"/>
                    </a:lnTo>
                    <a:lnTo>
                      <a:pt x="1931" y="4587"/>
                    </a:lnTo>
                    <a:lnTo>
                      <a:pt x="1931" y="4596"/>
                    </a:lnTo>
                    <a:lnTo>
                      <a:pt x="1941" y="4606"/>
                    </a:lnTo>
                    <a:lnTo>
                      <a:pt x="1950" y="4616"/>
                    </a:lnTo>
                    <a:lnTo>
                      <a:pt x="1960" y="4616"/>
                    </a:lnTo>
                    <a:lnTo>
                      <a:pt x="1960" y="4625"/>
                    </a:lnTo>
                    <a:lnTo>
                      <a:pt x="1960" y="4635"/>
                    </a:lnTo>
                    <a:lnTo>
                      <a:pt x="1960" y="4644"/>
                    </a:lnTo>
                    <a:lnTo>
                      <a:pt x="1960" y="4654"/>
                    </a:lnTo>
                    <a:lnTo>
                      <a:pt x="1950" y="4654"/>
                    </a:lnTo>
                    <a:lnTo>
                      <a:pt x="1941" y="4654"/>
                    </a:lnTo>
                    <a:lnTo>
                      <a:pt x="1846" y="4644"/>
                    </a:lnTo>
                    <a:lnTo>
                      <a:pt x="1817" y="4635"/>
                    </a:lnTo>
                    <a:lnTo>
                      <a:pt x="1731" y="4635"/>
                    </a:lnTo>
                    <a:lnTo>
                      <a:pt x="1693" y="4625"/>
                    </a:lnTo>
                    <a:lnTo>
                      <a:pt x="1684" y="4616"/>
                    </a:lnTo>
                    <a:lnTo>
                      <a:pt x="1665" y="4606"/>
                    </a:lnTo>
                    <a:lnTo>
                      <a:pt x="1646" y="4596"/>
                    </a:lnTo>
                    <a:lnTo>
                      <a:pt x="1627" y="4596"/>
                    </a:lnTo>
                    <a:lnTo>
                      <a:pt x="1617" y="4596"/>
                    </a:lnTo>
                    <a:lnTo>
                      <a:pt x="1608" y="4606"/>
                    </a:lnTo>
                    <a:lnTo>
                      <a:pt x="1598" y="4606"/>
                    </a:lnTo>
                    <a:lnTo>
                      <a:pt x="1598" y="4616"/>
                    </a:lnTo>
                    <a:lnTo>
                      <a:pt x="1589" y="4635"/>
                    </a:lnTo>
                    <a:lnTo>
                      <a:pt x="1579" y="4635"/>
                    </a:lnTo>
                    <a:lnTo>
                      <a:pt x="1579" y="4644"/>
                    </a:lnTo>
                    <a:lnTo>
                      <a:pt x="1579" y="4654"/>
                    </a:lnTo>
                    <a:lnTo>
                      <a:pt x="1579" y="4663"/>
                    </a:lnTo>
                    <a:lnTo>
                      <a:pt x="1589" y="4673"/>
                    </a:lnTo>
                    <a:lnTo>
                      <a:pt x="1589" y="4682"/>
                    </a:lnTo>
                    <a:lnTo>
                      <a:pt x="1551" y="4701"/>
                    </a:lnTo>
                    <a:lnTo>
                      <a:pt x="1522" y="4701"/>
                    </a:lnTo>
                    <a:lnTo>
                      <a:pt x="1503" y="4663"/>
                    </a:lnTo>
                    <a:lnTo>
                      <a:pt x="1474" y="4635"/>
                    </a:lnTo>
                    <a:lnTo>
                      <a:pt x="1456" y="4596"/>
                    </a:lnTo>
                    <a:lnTo>
                      <a:pt x="1474" y="4530"/>
                    </a:lnTo>
                    <a:lnTo>
                      <a:pt x="1436" y="4520"/>
                    </a:lnTo>
                    <a:lnTo>
                      <a:pt x="1379" y="4558"/>
                    </a:lnTo>
                    <a:lnTo>
                      <a:pt x="1332" y="4568"/>
                    </a:lnTo>
                    <a:lnTo>
                      <a:pt x="1094" y="4635"/>
                    </a:lnTo>
                    <a:lnTo>
                      <a:pt x="1037" y="4635"/>
                    </a:lnTo>
                    <a:lnTo>
                      <a:pt x="1027" y="4635"/>
                    </a:lnTo>
                    <a:lnTo>
                      <a:pt x="1008" y="4616"/>
                    </a:lnTo>
                    <a:lnTo>
                      <a:pt x="999" y="4606"/>
                    </a:lnTo>
                    <a:lnTo>
                      <a:pt x="989" y="4587"/>
                    </a:lnTo>
                    <a:lnTo>
                      <a:pt x="970" y="4578"/>
                    </a:lnTo>
                    <a:lnTo>
                      <a:pt x="942" y="4578"/>
                    </a:lnTo>
                    <a:lnTo>
                      <a:pt x="913" y="4568"/>
                    </a:lnTo>
                    <a:lnTo>
                      <a:pt x="761" y="4473"/>
                    </a:lnTo>
                    <a:lnTo>
                      <a:pt x="704" y="4454"/>
                    </a:lnTo>
                    <a:lnTo>
                      <a:pt x="628" y="4406"/>
                    </a:lnTo>
                    <a:lnTo>
                      <a:pt x="609" y="4406"/>
                    </a:lnTo>
                    <a:lnTo>
                      <a:pt x="589" y="4406"/>
                    </a:lnTo>
                    <a:lnTo>
                      <a:pt x="571" y="4406"/>
                    </a:lnTo>
                    <a:lnTo>
                      <a:pt x="551" y="4416"/>
                    </a:lnTo>
                    <a:lnTo>
                      <a:pt x="533" y="4406"/>
                    </a:lnTo>
                    <a:lnTo>
                      <a:pt x="523" y="4387"/>
                    </a:lnTo>
                    <a:lnTo>
                      <a:pt x="513" y="4368"/>
                    </a:lnTo>
                    <a:lnTo>
                      <a:pt x="513" y="4349"/>
                    </a:lnTo>
                    <a:lnTo>
                      <a:pt x="504" y="4330"/>
                    </a:lnTo>
                    <a:lnTo>
                      <a:pt x="494" y="4321"/>
                    </a:lnTo>
                    <a:lnTo>
                      <a:pt x="466" y="4302"/>
                    </a:lnTo>
                    <a:lnTo>
                      <a:pt x="447" y="4283"/>
                    </a:lnTo>
                    <a:lnTo>
                      <a:pt x="437" y="4273"/>
                    </a:lnTo>
                    <a:lnTo>
                      <a:pt x="428" y="4235"/>
                    </a:lnTo>
                    <a:lnTo>
                      <a:pt x="418" y="4216"/>
                    </a:lnTo>
                    <a:lnTo>
                      <a:pt x="390" y="4187"/>
                    </a:lnTo>
                    <a:lnTo>
                      <a:pt x="380" y="4178"/>
                    </a:lnTo>
                    <a:lnTo>
                      <a:pt x="380" y="4168"/>
                    </a:lnTo>
                    <a:lnTo>
                      <a:pt x="371" y="4149"/>
                    </a:lnTo>
                    <a:lnTo>
                      <a:pt x="371" y="4140"/>
                    </a:lnTo>
                    <a:lnTo>
                      <a:pt x="380" y="4130"/>
                    </a:lnTo>
                    <a:lnTo>
                      <a:pt x="390" y="4064"/>
                    </a:lnTo>
                    <a:lnTo>
                      <a:pt x="399" y="4045"/>
                    </a:lnTo>
                    <a:lnTo>
                      <a:pt x="447" y="4025"/>
                    </a:lnTo>
                    <a:lnTo>
                      <a:pt x="409" y="3997"/>
                    </a:lnTo>
                    <a:lnTo>
                      <a:pt x="361" y="3949"/>
                    </a:lnTo>
                    <a:lnTo>
                      <a:pt x="332" y="3892"/>
                    </a:lnTo>
                    <a:lnTo>
                      <a:pt x="332" y="3835"/>
                    </a:lnTo>
                    <a:lnTo>
                      <a:pt x="342" y="3807"/>
                    </a:lnTo>
                    <a:lnTo>
                      <a:pt x="418" y="3750"/>
                    </a:lnTo>
                    <a:lnTo>
                      <a:pt x="466" y="3664"/>
                    </a:lnTo>
                    <a:lnTo>
                      <a:pt x="485" y="3655"/>
                    </a:lnTo>
                    <a:lnTo>
                      <a:pt x="466" y="3607"/>
                    </a:lnTo>
                    <a:lnTo>
                      <a:pt x="475" y="3588"/>
                    </a:lnTo>
                    <a:lnTo>
                      <a:pt x="475" y="3569"/>
                    </a:lnTo>
                    <a:lnTo>
                      <a:pt x="504" y="3540"/>
                    </a:lnTo>
                    <a:lnTo>
                      <a:pt x="533" y="3521"/>
                    </a:lnTo>
                    <a:lnTo>
                      <a:pt x="561" y="3521"/>
                    </a:lnTo>
                    <a:lnTo>
                      <a:pt x="609" y="3531"/>
                    </a:lnTo>
                    <a:lnTo>
                      <a:pt x="637" y="3531"/>
                    </a:lnTo>
                    <a:lnTo>
                      <a:pt x="628" y="3512"/>
                    </a:lnTo>
                    <a:lnTo>
                      <a:pt x="618" y="3483"/>
                    </a:lnTo>
                    <a:lnTo>
                      <a:pt x="589" y="3426"/>
                    </a:lnTo>
                    <a:lnTo>
                      <a:pt x="580" y="3407"/>
                    </a:lnTo>
                    <a:lnTo>
                      <a:pt x="571" y="3359"/>
                    </a:lnTo>
                    <a:lnTo>
                      <a:pt x="561" y="3321"/>
                    </a:lnTo>
                    <a:lnTo>
                      <a:pt x="561" y="3283"/>
                    </a:lnTo>
                    <a:lnTo>
                      <a:pt x="571" y="3283"/>
                    </a:lnTo>
                    <a:lnTo>
                      <a:pt x="571" y="3274"/>
                    </a:lnTo>
                    <a:lnTo>
                      <a:pt x="571" y="3264"/>
                    </a:lnTo>
                    <a:lnTo>
                      <a:pt x="571" y="3255"/>
                    </a:lnTo>
                    <a:lnTo>
                      <a:pt x="561" y="3245"/>
                    </a:lnTo>
                    <a:lnTo>
                      <a:pt x="533" y="3217"/>
                    </a:lnTo>
                    <a:lnTo>
                      <a:pt x="466" y="3188"/>
                    </a:lnTo>
                    <a:lnTo>
                      <a:pt x="437" y="3188"/>
                    </a:lnTo>
                    <a:lnTo>
                      <a:pt x="371" y="3198"/>
                    </a:lnTo>
                    <a:lnTo>
                      <a:pt x="342" y="3188"/>
                    </a:lnTo>
                    <a:lnTo>
                      <a:pt x="247" y="3131"/>
                    </a:lnTo>
                    <a:lnTo>
                      <a:pt x="199" y="3093"/>
                    </a:lnTo>
                    <a:lnTo>
                      <a:pt x="180" y="3055"/>
                    </a:lnTo>
                    <a:lnTo>
                      <a:pt x="180" y="2941"/>
                    </a:lnTo>
                    <a:lnTo>
                      <a:pt x="171" y="2883"/>
                    </a:lnTo>
                    <a:lnTo>
                      <a:pt x="133" y="2855"/>
                    </a:lnTo>
                    <a:lnTo>
                      <a:pt x="85" y="2855"/>
                    </a:lnTo>
                    <a:lnTo>
                      <a:pt x="76" y="2845"/>
                    </a:lnTo>
                    <a:lnTo>
                      <a:pt x="57" y="2817"/>
                    </a:lnTo>
                    <a:lnTo>
                      <a:pt x="47" y="2798"/>
                    </a:lnTo>
                    <a:lnTo>
                      <a:pt x="57" y="2779"/>
                    </a:lnTo>
                    <a:lnTo>
                      <a:pt x="47" y="2769"/>
                    </a:lnTo>
                    <a:lnTo>
                      <a:pt x="28" y="2741"/>
                    </a:lnTo>
                    <a:lnTo>
                      <a:pt x="0" y="2703"/>
                    </a:lnTo>
                    <a:lnTo>
                      <a:pt x="18" y="2684"/>
                    </a:lnTo>
                    <a:lnTo>
                      <a:pt x="38" y="2665"/>
                    </a:lnTo>
                    <a:lnTo>
                      <a:pt x="47" y="2665"/>
                    </a:lnTo>
                    <a:lnTo>
                      <a:pt x="95" y="2636"/>
                    </a:lnTo>
                    <a:lnTo>
                      <a:pt x="104" y="2636"/>
                    </a:lnTo>
                    <a:lnTo>
                      <a:pt x="133" y="2636"/>
                    </a:lnTo>
                    <a:lnTo>
                      <a:pt x="142" y="2636"/>
                    </a:lnTo>
                    <a:lnTo>
                      <a:pt x="152" y="2627"/>
                    </a:lnTo>
                    <a:lnTo>
                      <a:pt x="180" y="2608"/>
                    </a:lnTo>
                    <a:lnTo>
                      <a:pt x="190" y="2598"/>
                    </a:lnTo>
                    <a:lnTo>
                      <a:pt x="237" y="2608"/>
                    </a:lnTo>
                    <a:lnTo>
                      <a:pt x="294" y="2636"/>
                    </a:lnTo>
                    <a:lnTo>
                      <a:pt x="342" y="2655"/>
                    </a:lnTo>
                    <a:lnTo>
                      <a:pt x="390" y="2636"/>
                    </a:lnTo>
                    <a:lnTo>
                      <a:pt x="390" y="2617"/>
                    </a:lnTo>
                    <a:lnTo>
                      <a:pt x="380" y="2608"/>
                    </a:lnTo>
                    <a:lnTo>
                      <a:pt x="371" y="2598"/>
                    </a:lnTo>
                    <a:lnTo>
                      <a:pt x="380" y="2579"/>
                    </a:lnTo>
                    <a:lnTo>
                      <a:pt x="390" y="2579"/>
                    </a:lnTo>
                    <a:lnTo>
                      <a:pt x="428" y="2579"/>
                    </a:lnTo>
                    <a:lnTo>
                      <a:pt x="437" y="2579"/>
                    </a:lnTo>
                    <a:lnTo>
                      <a:pt x="456" y="2560"/>
                    </a:lnTo>
                    <a:lnTo>
                      <a:pt x="485" y="2513"/>
                    </a:lnTo>
                    <a:lnTo>
                      <a:pt x="504" y="2493"/>
                    </a:lnTo>
                    <a:lnTo>
                      <a:pt x="551" y="2474"/>
                    </a:lnTo>
                    <a:lnTo>
                      <a:pt x="599" y="2455"/>
                    </a:lnTo>
                    <a:lnTo>
                      <a:pt x="609" y="2465"/>
                    </a:lnTo>
                    <a:lnTo>
                      <a:pt x="628" y="2484"/>
                    </a:lnTo>
                    <a:lnTo>
                      <a:pt x="637" y="2484"/>
                    </a:lnTo>
                    <a:lnTo>
                      <a:pt x="647" y="2474"/>
                    </a:lnTo>
                    <a:lnTo>
                      <a:pt x="675" y="2427"/>
                    </a:lnTo>
                    <a:lnTo>
                      <a:pt x="713" y="2398"/>
                    </a:lnTo>
                    <a:lnTo>
                      <a:pt x="713" y="2370"/>
                    </a:lnTo>
                    <a:lnTo>
                      <a:pt x="694" y="2322"/>
                    </a:lnTo>
                    <a:lnTo>
                      <a:pt x="685" y="2265"/>
                    </a:lnTo>
                    <a:lnTo>
                      <a:pt x="694" y="2255"/>
                    </a:lnTo>
                    <a:lnTo>
                      <a:pt x="742" y="2198"/>
                    </a:lnTo>
                    <a:lnTo>
                      <a:pt x="770" y="2151"/>
                    </a:lnTo>
                    <a:lnTo>
                      <a:pt x="780" y="2122"/>
                    </a:lnTo>
                    <a:lnTo>
                      <a:pt x="780" y="2094"/>
                    </a:lnTo>
                    <a:lnTo>
                      <a:pt x="770" y="2084"/>
                    </a:lnTo>
                    <a:lnTo>
                      <a:pt x="713" y="2065"/>
                    </a:lnTo>
                    <a:lnTo>
                      <a:pt x="694" y="2046"/>
                    </a:lnTo>
                    <a:lnTo>
                      <a:pt x="685" y="2027"/>
                    </a:lnTo>
                    <a:lnTo>
                      <a:pt x="675" y="1998"/>
                    </a:lnTo>
                    <a:lnTo>
                      <a:pt x="666" y="1989"/>
                    </a:lnTo>
                    <a:lnTo>
                      <a:pt x="685" y="1960"/>
                    </a:lnTo>
                    <a:lnTo>
                      <a:pt x="742" y="1894"/>
                    </a:lnTo>
                    <a:lnTo>
                      <a:pt x="751" y="1894"/>
                    </a:lnTo>
                    <a:lnTo>
                      <a:pt x="761" y="1894"/>
                    </a:lnTo>
                    <a:lnTo>
                      <a:pt x="761" y="1903"/>
                    </a:lnTo>
                    <a:lnTo>
                      <a:pt x="751" y="1913"/>
                    </a:lnTo>
                    <a:lnTo>
                      <a:pt x="751" y="1922"/>
                    </a:lnTo>
                    <a:lnTo>
                      <a:pt x="761" y="1932"/>
                    </a:lnTo>
                    <a:lnTo>
                      <a:pt x="789" y="1942"/>
                    </a:lnTo>
                    <a:lnTo>
                      <a:pt x="856" y="1951"/>
                    </a:lnTo>
                    <a:lnTo>
                      <a:pt x="875" y="1951"/>
                    </a:lnTo>
                    <a:lnTo>
                      <a:pt x="885" y="1951"/>
                    </a:lnTo>
                    <a:lnTo>
                      <a:pt x="894" y="1942"/>
                    </a:lnTo>
                    <a:lnTo>
                      <a:pt x="1104" y="1865"/>
                    </a:lnTo>
                    <a:lnTo>
                      <a:pt x="1122" y="1846"/>
                    </a:lnTo>
                    <a:lnTo>
                      <a:pt x="1132" y="1846"/>
                    </a:lnTo>
                    <a:lnTo>
                      <a:pt x="1160" y="1827"/>
                    </a:lnTo>
                    <a:lnTo>
                      <a:pt x="1170" y="1818"/>
                    </a:lnTo>
                    <a:lnTo>
                      <a:pt x="1180" y="1799"/>
                    </a:lnTo>
                    <a:lnTo>
                      <a:pt x="1208" y="1770"/>
                    </a:lnTo>
                    <a:lnTo>
                      <a:pt x="1218" y="1761"/>
                    </a:lnTo>
                    <a:lnTo>
                      <a:pt x="1227" y="1761"/>
                    </a:lnTo>
                    <a:lnTo>
                      <a:pt x="1256" y="1761"/>
                    </a:lnTo>
                    <a:lnTo>
                      <a:pt x="1265" y="1761"/>
                    </a:lnTo>
                    <a:lnTo>
                      <a:pt x="1284" y="1751"/>
                    </a:lnTo>
                    <a:lnTo>
                      <a:pt x="1303" y="1741"/>
                    </a:lnTo>
                    <a:lnTo>
                      <a:pt x="1313" y="1741"/>
                    </a:lnTo>
                    <a:lnTo>
                      <a:pt x="1322" y="1741"/>
                    </a:lnTo>
                    <a:lnTo>
                      <a:pt x="1456" y="1770"/>
                    </a:lnTo>
                    <a:lnTo>
                      <a:pt x="1465" y="1770"/>
                    </a:lnTo>
                    <a:lnTo>
                      <a:pt x="1474" y="1770"/>
                    </a:lnTo>
                    <a:lnTo>
                      <a:pt x="1484" y="1789"/>
                    </a:lnTo>
                    <a:lnTo>
                      <a:pt x="1503" y="1789"/>
                    </a:lnTo>
                    <a:lnTo>
                      <a:pt x="1579" y="1799"/>
                    </a:lnTo>
                    <a:lnTo>
                      <a:pt x="1598" y="1789"/>
                    </a:lnTo>
                    <a:lnTo>
                      <a:pt x="1608" y="1789"/>
                    </a:lnTo>
                    <a:lnTo>
                      <a:pt x="1617" y="1779"/>
                    </a:lnTo>
                    <a:lnTo>
                      <a:pt x="1655" y="1751"/>
                    </a:lnTo>
                    <a:lnTo>
                      <a:pt x="1789" y="1713"/>
                    </a:lnTo>
                    <a:lnTo>
                      <a:pt x="1836" y="1646"/>
                    </a:lnTo>
                    <a:lnTo>
                      <a:pt x="1846" y="1618"/>
                    </a:lnTo>
                    <a:lnTo>
                      <a:pt x="1846" y="1608"/>
                    </a:lnTo>
                    <a:lnTo>
                      <a:pt x="1836" y="1589"/>
                    </a:lnTo>
                    <a:lnTo>
                      <a:pt x="1836" y="1580"/>
                    </a:lnTo>
                    <a:lnTo>
                      <a:pt x="1836" y="1551"/>
                    </a:lnTo>
                    <a:lnTo>
                      <a:pt x="1846" y="1485"/>
                    </a:lnTo>
                    <a:lnTo>
                      <a:pt x="1846" y="1456"/>
                    </a:lnTo>
                    <a:lnTo>
                      <a:pt x="1836" y="1437"/>
                    </a:lnTo>
                    <a:lnTo>
                      <a:pt x="1808" y="1418"/>
                    </a:lnTo>
                    <a:lnTo>
                      <a:pt x="1798" y="1409"/>
                    </a:lnTo>
                    <a:lnTo>
                      <a:pt x="1789" y="1409"/>
                    </a:lnTo>
                    <a:lnTo>
                      <a:pt x="1789" y="1399"/>
                    </a:lnTo>
                    <a:lnTo>
                      <a:pt x="1789" y="1389"/>
                    </a:lnTo>
                    <a:lnTo>
                      <a:pt x="1779" y="1361"/>
                    </a:lnTo>
                    <a:lnTo>
                      <a:pt x="1779" y="1342"/>
                    </a:lnTo>
                    <a:lnTo>
                      <a:pt x="1770" y="1304"/>
                    </a:lnTo>
                    <a:lnTo>
                      <a:pt x="1770" y="1275"/>
                    </a:lnTo>
                    <a:lnTo>
                      <a:pt x="1760" y="1218"/>
                    </a:lnTo>
                    <a:lnTo>
                      <a:pt x="1751" y="1104"/>
                    </a:lnTo>
                    <a:lnTo>
                      <a:pt x="1751" y="1085"/>
                    </a:lnTo>
                    <a:lnTo>
                      <a:pt x="1751" y="1075"/>
                    </a:lnTo>
                    <a:lnTo>
                      <a:pt x="1760" y="1075"/>
                    </a:lnTo>
                    <a:lnTo>
                      <a:pt x="1751" y="1037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42" name="Freeform 43">
                <a:extLst>
                  <a:ext uri="{FF2B5EF4-FFF2-40B4-BE49-F238E27FC236}">
                    <a16:creationId xmlns:a16="http://schemas.microsoft.com/office/drawing/2014/main" id="{EE830CAD-E8A8-9748-8967-013666F93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1425" y="754063"/>
                <a:ext cx="1473200" cy="1404937"/>
              </a:xfrm>
              <a:custGeom>
                <a:avLst/>
                <a:gdLst>
                  <a:gd name="T0" fmla="*/ 136774 w 4093"/>
                  <a:gd name="T1" fmla="*/ 469392 h 3903"/>
                  <a:gd name="T2" fmla="*/ 201922 w 4093"/>
                  <a:gd name="T3" fmla="*/ 582421 h 3903"/>
                  <a:gd name="T4" fmla="*/ 249793 w 4093"/>
                  <a:gd name="T5" fmla="*/ 489910 h 3903"/>
                  <a:gd name="T6" fmla="*/ 287585 w 4093"/>
                  <a:gd name="T7" fmla="*/ 393800 h 3903"/>
                  <a:gd name="T8" fmla="*/ 373249 w 4093"/>
                  <a:gd name="T9" fmla="*/ 260254 h 3903"/>
                  <a:gd name="T10" fmla="*/ 421120 w 4093"/>
                  <a:gd name="T11" fmla="*/ 88911 h 3903"/>
                  <a:gd name="T12" fmla="*/ 475830 w 4093"/>
                  <a:gd name="T13" fmla="*/ 178182 h 3903"/>
                  <a:gd name="T14" fmla="*/ 609724 w 4093"/>
                  <a:gd name="T15" fmla="*/ 215618 h 3903"/>
                  <a:gd name="T16" fmla="*/ 743259 w 4093"/>
                  <a:gd name="T17" fmla="*/ 222817 h 3903"/>
                  <a:gd name="T18" fmla="*/ 804807 w 4093"/>
                  <a:gd name="T19" fmla="*/ 215618 h 3903"/>
                  <a:gd name="T20" fmla="*/ 773853 w 4093"/>
                  <a:gd name="T21" fmla="*/ 113028 h 3903"/>
                  <a:gd name="T22" fmla="*/ 856277 w 4093"/>
                  <a:gd name="T23" fmla="*/ 0 h 3903"/>
                  <a:gd name="T24" fmla="*/ 972535 w 4093"/>
                  <a:gd name="T25" fmla="*/ 65153 h 3903"/>
                  <a:gd name="T26" fmla="*/ 1075476 w 4093"/>
                  <a:gd name="T27" fmla="*/ 130307 h 3903"/>
                  <a:gd name="T28" fmla="*/ 1041282 w 4093"/>
                  <a:gd name="T29" fmla="*/ 188261 h 3903"/>
                  <a:gd name="T30" fmla="*/ 1051360 w 4093"/>
                  <a:gd name="T31" fmla="*/ 257014 h 3903"/>
                  <a:gd name="T32" fmla="*/ 1020766 w 4093"/>
                  <a:gd name="T33" fmla="*/ 393800 h 3903"/>
                  <a:gd name="T34" fmla="*/ 989812 w 4093"/>
                  <a:gd name="T35" fmla="*/ 469392 h 3903"/>
                  <a:gd name="T36" fmla="*/ 1013567 w 4093"/>
                  <a:gd name="T37" fmla="*/ 503589 h 3903"/>
                  <a:gd name="T38" fmla="*/ 1027605 w 4093"/>
                  <a:gd name="T39" fmla="*/ 578821 h 3903"/>
                  <a:gd name="T40" fmla="*/ 1058199 w 4093"/>
                  <a:gd name="T41" fmla="*/ 602939 h 3903"/>
                  <a:gd name="T42" fmla="*/ 1099591 w 4093"/>
                  <a:gd name="T43" fmla="*/ 575581 h 3903"/>
                  <a:gd name="T44" fmla="*/ 1143863 w 4093"/>
                  <a:gd name="T45" fmla="*/ 571982 h 3903"/>
                  <a:gd name="T46" fmla="*/ 1082314 w 4093"/>
                  <a:gd name="T47" fmla="*/ 770682 h 3903"/>
                  <a:gd name="T48" fmla="*/ 1113268 w 4093"/>
                  <a:gd name="T49" fmla="*/ 900988 h 3903"/>
                  <a:gd name="T50" fmla="*/ 1137024 w 4093"/>
                  <a:gd name="T51" fmla="*/ 962542 h 3903"/>
                  <a:gd name="T52" fmla="*/ 1181655 w 4093"/>
                  <a:gd name="T53" fmla="*/ 979820 h 3903"/>
                  <a:gd name="T54" fmla="*/ 1260480 w 4093"/>
                  <a:gd name="T55" fmla="*/ 1058652 h 3903"/>
                  <a:gd name="T56" fmla="*/ 1287835 w 4093"/>
                  <a:gd name="T57" fmla="*/ 1075571 h 3903"/>
                  <a:gd name="T58" fmla="*/ 1311591 w 4093"/>
                  <a:gd name="T59" fmla="*/ 1099688 h 3903"/>
                  <a:gd name="T60" fmla="*/ 1359822 w 4093"/>
                  <a:gd name="T61" fmla="*/ 1109767 h 3903"/>
                  <a:gd name="T62" fmla="*/ 1414531 w 4093"/>
                  <a:gd name="T63" fmla="*/ 1202278 h 3903"/>
                  <a:gd name="T64" fmla="*/ 1335706 w 4093"/>
                  <a:gd name="T65" fmla="*/ 1212717 h 3903"/>
                  <a:gd name="T66" fmla="*/ 1222688 w 4093"/>
                  <a:gd name="T67" fmla="*/ 1229635 h 3903"/>
                  <a:gd name="T68" fmla="*/ 1143863 w 4093"/>
                  <a:gd name="T69" fmla="*/ 1202278 h 3903"/>
                  <a:gd name="T70" fmla="*/ 1099591 w 4093"/>
                  <a:gd name="T71" fmla="*/ 1185359 h 3903"/>
                  <a:gd name="T72" fmla="*/ 948780 w 4093"/>
                  <a:gd name="T73" fmla="*/ 1181760 h 3903"/>
                  <a:gd name="T74" fmla="*/ 760176 w 4093"/>
                  <a:gd name="T75" fmla="*/ 1089249 h 3903"/>
                  <a:gd name="T76" fmla="*/ 674872 w 4093"/>
                  <a:gd name="T77" fmla="*/ 1116606 h 3903"/>
                  <a:gd name="T78" fmla="*/ 633480 w 4093"/>
                  <a:gd name="T79" fmla="*/ 1116606 h 3903"/>
                  <a:gd name="T80" fmla="*/ 551415 w 4093"/>
                  <a:gd name="T81" fmla="*/ 1096088 h 3903"/>
                  <a:gd name="T82" fmla="*/ 506784 w 4093"/>
                  <a:gd name="T83" fmla="*/ 1102928 h 3903"/>
                  <a:gd name="T84" fmla="*/ 407443 w 4093"/>
                  <a:gd name="T85" fmla="*/ 1250513 h 3903"/>
                  <a:gd name="T86" fmla="*/ 431558 w 4093"/>
                  <a:gd name="T87" fmla="*/ 1298388 h 3903"/>
                  <a:gd name="T88" fmla="*/ 411042 w 4093"/>
                  <a:gd name="T89" fmla="*/ 1390898 h 3903"/>
                  <a:gd name="T90" fmla="*/ 376488 w 4093"/>
                  <a:gd name="T91" fmla="*/ 1394138 h 3903"/>
                  <a:gd name="T92" fmla="*/ 328618 w 4093"/>
                  <a:gd name="T93" fmla="*/ 1308467 h 3903"/>
                  <a:gd name="T94" fmla="*/ 280747 w 4093"/>
                  <a:gd name="T95" fmla="*/ 1271031 h 3903"/>
                  <a:gd name="T96" fmla="*/ 236115 w 4093"/>
                  <a:gd name="T97" fmla="*/ 1192199 h 3903"/>
                  <a:gd name="T98" fmla="*/ 191484 w 4093"/>
                  <a:gd name="T99" fmla="*/ 1164481 h 3903"/>
                  <a:gd name="T100" fmla="*/ 85664 w 4093"/>
                  <a:gd name="T101" fmla="*/ 1158002 h 3903"/>
                  <a:gd name="T102" fmla="*/ 27355 w 4093"/>
                  <a:gd name="T103" fmla="*/ 1031295 h 3903"/>
                  <a:gd name="T104" fmla="*/ 3239 w 4093"/>
                  <a:gd name="T105" fmla="*/ 972981 h 3903"/>
                  <a:gd name="T106" fmla="*/ 27355 w 4093"/>
                  <a:gd name="T107" fmla="*/ 914667 h 3903"/>
                  <a:gd name="T108" fmla="*/ 102581 w 4093"/>
                  <a:gd name="T109" fmla="*/ 958942 h 3903"/>
                  <a:gd name="T110" fmla="*/ 129935 w 4093"/>
                  <a:gd name="T111" fmla="*/ 917907 h 3903"/>
                  <a:gd name="T112" fmla="*/ 136774 w 4093"/>
                  <a:gd name="T113" fmla="*/ 818557 h 3903"/>
                  <a:gd name="T114" fmla="*/ 102581 w 4093"/>
                  <a:gd name="T115" fmla="*/ 743324 h 3903"/>
                  <a:gd name="T116" fmla="*/ 92502 w 4093"/>
                  <a:gd name="T117" fmla="*/ 691850 h 3903"/>
                  <a:gd name="T118" fmla="*/ 71986 w 4093"/>
                  <a:gd name="T119" fmla="*/ 654413 h 3903"/>
                  <a:gd name="T120" fmla="*/ 51110 w 4093"/>
                  <a:gd name="T121" fmla="*/ 578821 h 3903"/>
                  <a:gd name="T122" fmla="*/ 119857 w 4093"/>
                  <a:gd name="T123" fmla="*/ 424757 h 39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93" h="3903">
                    <a:moveTo>
                      <a:pt x="323" y="1047"/>
                    </a:moveTo>
                    <a:lnTo>
                      <a:pt x="333" y="1047"/>
                    </a:lnTo>
                    <a:lnTo>
                      <a:pt x="342" y="1066"/>
                    </a:lnTo>
                    <a:lnTo>
                      <a:pt x="352" y="1075"/>
                    </a:lnTo>
                    <a:lnTo>
                      <a:pt x="371" y="1075"/>
                    </a:lnTo>
                    <a:lnTo>
                      <a:pt x="418" y="1075"/>
                    </a:lnTo>
                    <a:lnTo>
                      <a:pt x="437" y="1085"/>
                    </a:lnTo>
                    <a:lnTo>
                      <a:pt x="475" y="1132"/>
                    </a:lnTo>
                    <a:lnTo>
                      <a:pt x="456" y="1180"/>
                    </a:lnTo>
                    <a:lnTo>
                      <a:pt x="409" y="1228"/>
                    </a:lnTo>
                    <a:lnTo>
                      <a:pt x="390" y="1285"/>
                    </a:lnTo>
                    <a:lnTo>
                      <a:pt x="380" y="1294"/>
                    </a:lnTo>
                    <a:lnTo>
                      <a:pt x="380" y="1304"/>
                    </a:lnTo>
                    <a:lnTo>
                      <a:pt x="409" y="1304"/>
                    </a:lnTo>
                    <a:lnTo>
                      <a:pt x="428" y="1313"/>
                    </a:lnTo>
                    <a:lnTo>
                      <a:pt x="504" y="1351"/>
                    </a:lnTo>
                    <a:lnTo>
                      <a:pt x="514" y="1361"/>
                    </a:lnTo>
                    <a:lnTo>
                      <a:pt x="523" y="1370"/>
                    </a:lnTo>
                    <a:lnTo>
                      <a:pt x="542" y="1408"/>
                    </a:lnTo>
                    <a:lnTo>
                      <a:pt x="561" y="1446"/>
                    </a:lnTo>
                    <a:lnTo>
                      <a:pt x="571" y="1475"/>
                    </a:lnTo>
                    <a:lnTo>
                      <a:pt x="580" y="1504"/>
                    </a:lnTo>
                    <a:lnTo>
                      <a:pt x="580" y="1532"/>
                    </a:lnTo>
                    <a:lnTo>
                      <a:pt x="580" y="1560"/>
                    </a:lnTo>
                    <a:lnTo>
                      <a:pt x="571" y="1589"/>
                    </a:lnTo>
                    <a:lnTo>
                      <a:pt x="561" y="1618"/>
                    </a:lnTo>
                    <a:lnTo>
                      <a:pt x="580" y="1608"/>
                    </a:lnTo>
                    <a:lnTo>
                      <a:pt x="618" y="1599"/>
                    </a:lnTo>
                    <a:lnTo>
                      <a:pt x="666" y="1618"/>
                    </a:lnTo>
                    <a:lnTo>
                      <a:pt x="704" y="1627"/>
                    </a:lnTo>
                    <a:lnTo>
                      <a:pt x="751" y="1570"/>
                    </a:lnTo>
                    <a:lnTo>
                      <a:pt x="789" y="1504"/>
                    </a:lnTo>
                    <a:lnTo>
                      <a:pt x="789" y="1465"/>
                    </a:lnTo>
                    <a:lnTo>
                      <a:pt x="780" y="1437"/>
                    </a:lnTo>
                    <a:lnTo>
                      <a:pt x="761" y="1427"/>
                    </a:lnTo>
                    <a:lnTo>
                      <a:pt x="733" y="1418"/>
                    </a:lnTo>
                    <a:lnTo>
                      <a:pt x="723" y="1418"/>
                    </a:lnTo>
                    <a:lnTo>
                      <a:pt x="704" y="1399"/>
                    </a:lnTo>
                    <a:lnTo>
                      <a:pt x="694" y="1361"/>
                    </a:lnTo>
                    <a:lnTo>
                      <a:pt x="685" y="1342"/>
                    </a:lnTo>
                    <a:lnTo>
                      <a:pt x="675" y="1342"/>
                    </a:lnTo>
                    <a:lnTo>
                      <a:pt x="675" y="1332"/>
                    </a:lnTo>
                    <a:lnTo>
                      <a:pt x="685" y="1323"/>
                    </a:lnTo>
                    <a:lnTo>
                      <a:pt x="723" y="1285"/>
                    </a:lnTo>
                    <a:lnTo>
                      <a:pt x="704" y="1208"/>
                    </a:lnTo>
                    <a:lnTo>
                      <a:pt x="704" y="1190"/>
                    </a:lnTo>
                    <a:lnTo>
                      <a:pt x="742" y="1161"/>
                    </a:lnTo>
                    <a:lnTo>
                      <a:pt x="771" y="1151"/>
                    </a:lnTo>
                    <a:lnTo>
                      <a:pt x="789" y="1142"/>
                    </a:lnTo>
                    <a:lnTo>
                      <a:pt x="799" y="1123"/>
                    </a:lnTo>
                    <a:lnTo>
                      <a:pt x="799" y="1094"/>
                    </a:lnTo>
                    <a:lnTo>
                      <a:pt x="799" y="1056"/>
                    </a:lnTo>
                    <a:lnTo>
                      <a:pt x="809" y="1028"/>
                    </a:lnTo>
                    <a:lnTo>
                      <a:pt x="828" y="989"/>
                    </a:lnTo>
                    <a:lnTo>
                      <a:pt x="932" y="923"/>
                    </a:lnTo>
                    <a:lnTo>
                      <a:pt x="932" y="913"/>
                    </a:lnTo>
                    <a:lnTo>
                      <a:pt x="942" y="894"/>
                    </a:lnTo>
                    <a:lnTo>
                      <a:pt x="951" y="875"/>
                    </a:lnTo>
                    <a:lnTo>
                      <a:pt x="961" y="856"/>
                    </a:lnTo>
                    <a:lnTo>
                      <a:pt x="970" y="847"/>
                    </a:lnTo>
                    <a:lnTo>
                      <a:pt x="989" y="837"/>
                    </a:lnTo>
                    <a:lnTo>
                      <a:pt x="1008" y="818"/>
                    </a:lnTo>
                    <a:lnTo>
                      <a:pt x="1018" y="799"/>
                    </a:lnTo>
                    <a:lnTo>
                      <a:pt x="1037" y="723"/>
                    </a:lnTo>
                    <a:lnTo>
                      <a:pt x="1085" y="637"/>
                    </a:lnTo>
                    <a:lnTo>
                      <a:pt x="1094" y="599"/>
                    </a:lnTo>
                    <a:lnTo>
                      <a:pt x="1085" y="571"/>
                    </a:lnTo>
                    <a:lnTo>
                      <a:pt x="1065" y="495"/>
                    </a:lnTo>
                    <a:lnTo>
                      <a:pt x="1065" y="466"/>
                    </a:lnTo>
                    <a:lnTo>
                      <a:pt x="1075" y="447"/>
                    </a:lnTo>
                    <a:lnTo>
                      <a:pt x="1075" y="418"/>
                    </a:lnTo>
                    <a:lnTo>
                      <a:pt x="1056" y="409"/>
                    </a:lnTo>
                    <a:lnTo>
                      <a:pt x="1037" y="380"/>
                    </a:lnTo>
                    <a:lnTo>
                      <a:pt x="1046" y="333"/>
                    </a:lnTo>
                    <a:lnTo>
                      <a:pt x="1075" y="285"/>
                    </a:lnTo>
                    <a:lnTo>
                      <a:pt x="1103" y="257"/>
                    </a:lnTo>
                    <a:lnTo>
                      <a:pt x="1170" y="247"/>
                    </a:lnTo>
                    <a:lnTo>
                      <a:pt x="1199" y="257"/>
                    </a:lnTo>
                    <a:lnTo>
                      <a:pt x="1199" y="285"/>
                    </a:lnTo>
                    <a:lnTo>
                      <a:pt x="1237" y="314"/>
                    </a:lnTo>
                    <a:lnTo>
                      <a:pt x="1246" y="323"/>
                    </a:lnTo>
                    <a:lnTo>
                      <a:pt x="1256" y="314"/>
                    </a:lnTo>
                    <a:lnTo>
                      <a:pt x="1265" y="304"/>
                    </a:lnTo>
                    <a:lnTo>
                      <a:pt x="1275" y="285"/>
                    </a:lnTo>
                    <a:lnTo>
                      <a:pt x="1284" y="276"/>
                    </a:lnTo>
                    <a:lnTo>
                      <a:pt x="1304" y="257"/>
                    </a:lnTo>
                    <a:lnTo>
                      <a:pt x="1313" y="257"/>
                    </a:lnTo>
                    <a:lnTo>
                      <a:pt x="1322" y="266"/>
                    </a:lnTo>
                    <a:lnTo>
                      <a:pt x="1322" y="466"/>
                    </a:lnTo>
                    <a:lnTo>
                      <a:pt x="1322" y="495"/>
                    </a:lnTo>
                    <a:lnTo>
                      <a:pt x="1332" y="504"/>
                    </a:lnTo>
                    <a:lnTo>
                      <a:pt x="1342" y="514"/>
                    </a:lnTo>
                    <a:lnTo>
                      <a:pt x="1370" y="533"/>
                    </a:lnTo>
                    <a:lnTo>
                      <a:pt x="1380" y="542"/>
                    </a:lnTo>
                    <a:lnTo>
                      <a:pt x="1408" y="619"/>
                    </a:lnTo>
                    <a:lnTo>
                      <a:pt x="1427" y="647"/>
                    </a:lnTo>
                    <a:lnTo>
                      <a:pt x="1456" y="666"/>
                    </a:lnTo>
                    <a:lnTo>
                      <a:pt x="1484" y="675"/>
                    </a:lnTo>
                    <a:lnTo>
                      <a:pt x="1646" y="675"/>
                    </a:lnTo>
                    <a:lnTo>
                      <a:pt x="1674" y="666"/>
                    </a:lnTo>
                    <a:lnTo>
                      <a:pt x="1694" y="637"/>
                    </a:lnTo>
                    <a:lnTo>
                      <a:pt x="1694" y="619"/>
                    </a:lnTo>
                    <a:lnTo>
                      <a:pt x="1694" y="599"/>
                    </a:lnTo>
                    <a:lnTo>
                      <a:pt x="1694" y="571"/>
                    </a:lnTo>
                    <a:lnTo>
                      <a:pt x="1713" y="561"/>
                    </a:lnTo>
                    <a:lnTo>
                      <a:pt x="1732" y="561"/>
                    </a:lnTo>
                    <a:lnTo>
                      <a:pt x="1760" y="580"/>
                    </a:lnTo>
                    <a:lnTo>
                      <a:pt x="1779" y="580"/>
                    </a:lnTo>
                    <a:lnTo>
                      <a:pt x="1808" y="571"/>
                    </a:lnTo>
                    <a:lnTo>
                      <a:pt x="1903" y="523"/>
                    </a:lnTo>
                    <a:lnTo>
                      <a:pt x="1960" y="514"/>
                    </a:lnTo>
                    <a:lnTo>
                      <a:pt x="1989" y="514"/>
                    </a:lnTo>
                    <a:lnTo>
                      <a:pt x="2017" y="523"/>
                    </a:lnTo>
                    <a:lnTo>
                      <a:pt x="2055" y="542"/>
                    </a:lnTo>
                    <a:lnTo>
                      <a:pt x="2065" y="580"/>
                    </a:lnTo>
                    <a:lnTo>
                      <a:pt x="2065" y="619"/>
                    </a:lnTo>
                    <a:lnTo>
                      <a:pt x="2074" y="666"/>
                    </a:lnTo>
                    <a:lnTo>
                      <a:pt x="2093" y="695"/>
                    </a:lnTo>
                    <a:lnTo>
                      <a:pt x="2150" y="742"/>
                    </a:lnTo>
                    <a:lnTo>
                      <a:pt x="2160" y="771"/>
                    </a:lnTo>
                    <a:lnTo>
                      <a:pt x="2169" y="818"/>
                    </a:lnTo>
                    <a:lnTo>
                      <a:pt x="2207" y="818"/>
                    </a:lnTo>
                    <a:lnTo>
                      <a:pt x="2274" y="799"/>
                    </a:lnTo>
                    <a:lnTo>
                      <a:pt x="2312" y="771"/>
                    </a:lnTo>
                    <a:lnTo>
                      <a:pt x="2331" y="733"/>
                    </a:lnTo>
                    <a:lnTo>
                      <a:pt x="2312" y="704"/>
                    </a:lnTo>
                    <a:lnTo>
                      <a:pt x="2255" y="637"/>
                    </a:lnTo>
                    <a:lnTo>
                      <a:pt x="2236" y="619"/>
                    </a:lnTo>
                    <a:lnTo>
                      <a:pt x="2236" y="599"/>
                    </a:lnTo>
                    <a:lnTo>
                      <a:pt x="2236" y="580"/>
                    </a:lnTo>
                    <a:lnTo>
                      <a:pt x="2245" y="552"/>
                    </a:lnTo>
                    <a:lnTo>
                      <a:pt x="2255" y="533"/>
                    </a:lnTo>
                    <a:lnTo>
                      <a:pt x="2284" y="514"/>
                    </a:lnTo>
                    <a:lnTo>
                      <a:pt x="2293" y="495"/>
                    </a:lnTo>
                    <a:lnTo>
                      <a:pt x="2303" y="447"/>
                    </a:lnTo>
                    <a:lnTo>
                      <a:pt x="2293" y="428"/>
                    </a:lnTo>
                    <a:lnTo>
                      <a:pt x="2265" y="418"/>
                    </a:lnTo>
                    <a:lnTo>
                      <a:pt x="2207" y="409"/>
                    </a:lnTo>
                    <a:lnTo>
                      <a:pt x="2160" y="390"/>
                    </a:lnTo>
                    <a:lnTo>
                      <a:pt x="2141" y="362"/>
                    </a:lnTo>
                    <a:lnTo>
                      <a:pt x="2169" y="323"/>
                    </a:lnTo>
                    <a:lnTo>
                      <a:pt x="2150" y="314"/>
                    </a:lnTo>
                    <a:lnTo>
                      <a:pt x="2150" y="304"/>
                    </a:lnTo>
                    <a:lnTo>
                      <a:pt x="2141" y="285"/>
                    </a:lnTo>
                    <a:lnTo>
                      <a:pt x="2141" y="266"/>
                    </a:lnTo>
                    <a:lnTo>
                      <a:pt x="2150" y="247"/>
                    </a:lnTo>
                    <a:lnTo>
                      <a:pt x="2150" y="200"/>
                    </a:lnTo>
                    <a:lnTo>
                      <a:pt x="2150" y="190"/>
                    </a:lnTo>
                    <a:lnTo>
                      <a:pt x="2160" y="171"/>
                    </a:lnTo>
                    <a:lnTo>
                      <a:pt x="2198" y="143"/>
                    </a:lnTo>
                    <a:lnTo>
                      <a:pt x="2207" y="124"/>
                    </a:lnTo>
                    <a:lnTo>
                      <a:pt x="2227" y="57"/>
                    </a:lnTo>
                    <a:lnTo>
                      <a:pt x="2227" y="38"/>
                    </a:lnTo>
                    <a:lnTo>
                      <a:pt x="2245" y="38"/>
                    </a:lnTo>
                    <a:lnTo>
                      <a:pt x="2379" y="0"/>
                    </a:lnTo>
                    <a:lnTo>
                      <a:pt x="2407" y="0"/>
                    </a:lnTo>
                    <a:lnTo>
                      <a:pt x="2436" y="9"/>
                    </a:lnTo>
                    <a:lnTo>
                      <a:pt x="2436" y="38"/>
                    </a:lnTo>
                    <a:lnTo>
                      <a:pt x="2426" y="76"/>
                    </a:lnTo>
                    <a:lnTo>
                      <a:pt x="2436" y="104"/>
                    </a:lnTo>
                    <a:lnTo>
                      <a:pt x="2493" y="124"/>
                    </a:lnTo>
                    <a:lnTo>
                      <a:pt x="2502" y="133"/>
                    </a:lnTo>
                    <a:lnTo>
                      <a:pt x="2512" y="143"/>
                    </a:lnTo>
                    <a:lnTo>
                      <a:pt x="2522" y="152"/>
                    </a:lnTo>
                    <a:lnTo>
                      <a:pt x="2531" y="162"/>
                    </a:lnTo>
                    <a:lnTo>
                      <a:pt x="2550" y="162"/>
                    </a:lnTo>
                    <a:lnTo>
                      <a:pt x="2598" y="152"/>
                    </a:lnTo>
                    <a:lnTo>
                      <a:pt x="2702" y="181"/>
                    </a:lnTo>
                    <a:lnTo>
                      <a:pt x="2731" y="181"/>
                    </a:lnTo>
                    <a:lnTo>
                      <a:pt x="2740" y="162"/>
                    </a:lnTo>
                    <a:lnTo>
                      <a:pt x="2750" y="171"/>
                    </a:lnTo>
                    <a:lnTo>
                      <a:pt x="2759" y="219"/>
                    </a:lnTo>
                    <a:lnTo>
                      <a:pt x="2769" y="228"/>
                    </a:lnTo>
                    <a:lnTo>
                      <a:pt x="2778" y="247"/>
                    </a:lnTo>
                    <a:lnTo>
                      <a:pt x="2788" y="257"/>
                    </a:lnTo>
                    <a:lnTo>
                      <a:pt x="2798" y="266"/>
                    </a:lnTo>
                    <a:lnTo>
                      <a:pt x="2864" y="276"/>
                    </a:lnTo>
                    <a:lnTo>
                      <a:pt x="2902" y="295"/>
                    </a:lnTo>
                    <a:lnTo>
                      <a:pt x="2969" y="333"/>
                    </a:lnTo>
                    <a:lnTo>
                      <a:pt x="2978" y="342"/>
                    </a:lnTo>
                    <a:lnTo>
                      <a:pt x="2988" y="362"/>
                    </a:lnTo>
                    <a:lnTo>
                      <a:pt x="2988" y="371"/>
                    </a:lnTo>
                    <a:lnTo>
                      <a:pt x="2997" y="438"/>
                    </a:lnTo>
                    <a:lnTo>
                      <a:pt x="2997" y="457"/>
                    </a:lnTo>
                    <a:lnTo>
                      <a:pt x="2997" y="466"/>
                    </a:lnTo>
                    <a:lnTo>
                      <a:pt x="2997" y="476"/>
                    </a:lnTo>
                    <a:lnTo>
                      <a:pt x="2988" y="485"/>
                    </a:lnTo>
                    <a:lnTo>
                      <a:pt x="2988" y="495"/>
                    </a:lnTo>
                    <a:lnTo>
                      <a:pt x="2969" y="504"/>
                    </a:lnTo>
                    <a:lnTo>
                      <a:pt x="2959" y="514"/>
                    </a:lnTo>
                    <a:lnTo>
                      <a:pt x="2940" y="523"/>
                    </a:lnTo>
                    <a:lnTo>
                      <a:pt x="2931" y="523"/>
                    </a:lnTo>
                    <a:lnTo>
                      <a:pt x="2893" y="523"/>
                    </a:lnTo>
                    <a:lnTo>
                      <a:pt x="2883" y="523"/>
                    </a:lnTo>
                    <a:lnTo>
                      <a:pt x="2874" y="533"/>
                    </a:lnTo>
                    <a:lnTo>
                      <a:pt x="2855" y="552"/>
                    </a:lnTo>
                    <a:lnTo>
                      <a:pt x="2845" y="571"/>
                    </a:lnTo>
                    <a:lnTo>
                      <a:pt x="2902" y="619"/>
                    </a:lnTo>
                    <a:lnTo>
                      <a:pt x="2912" y="637"/>
                    </a:lnTo>
                    <a:lnTo>
                      <a:pt x="2921" y="657"/>
                    </a:lnTo>
                    <a:lnTo>
                      <a:pt x="2921" y="666"/>
                    </a:lnTo>
                    <a:lnTo>
                      <a:pt x="2921" y="675"/>
                    </a:lnTo>
                    <a:lnTo>
                      <a:pt x="2912" y="685"/>
                    </a:lnTo>
                    <a:lnTo>
                      <a:pt x="2912" y="695"/>
                    </a:lnTo>
                    <a:lnTo>
                      <a:pt x="2921" y="714"/>
                    </a:lnTo>
                    <a:lnTo>
                      <a:pt x="2931" y="761"/>
                    </a:lnTo>
                    <a:lnTo>
                      <a:pt x="2931" y="780"/>
                    </a:lnTo>
                    <a:lnTo>
                      <a:pt x="2931" y="799"/>
                    </a:lnTo>
                    <a:lnTo>
                      <a:pt x="2912" y="847"/>
                    </a:lnTo>
                    <a:lnTo>
                      <a:pt x="2902" y="875"/>
                    </a:lnTo>
                    <a:lnTo>
                      <a:pt x="2893" y="885"/>
                    </a:lnTo>
                    <a:lnTo>
                      <a:pt x="2893" y="894"/>
                    </a:lnTo>
                    <a:lnTo>
                      <a:pt x="2893" y="951"/>
                    </a:lnTo>
                    <a:lnTo>
                      <a:pt x="2883" y="1028"/>
                    </a:lnTo>
                    <a:lnTo>
                      <a:pt x="2883" y="1037"/>
                    </a:lnTo>
                    <a:lnTo>
                      <a:pt x="2883" y="1047"/>
                    </a:lnTo>
                    <a:lnTo>
                      <a:pt x="2874" y="1047"/>
                    </a:lnTo>
                    <a:lnTo>
                      <a:pt x="2836" y="1094"/>
                    </a:lnTo>
                    <a:lnTo>
                      <a:pt x="2826" y="1104"/>
                    </a:lnTo>
                    <a:lnTo>
                      <a:pt x="2816" y="1113"/>
                    </a:lnTo>
                    <a:lnTo>
                      <a:pt x="2816" y="1132"/>
                    </a:lnTo>
                    <a:lnTo>
                      <a:pt x="2807" y="1180"/>
                    </a:lnTo>
                    <a:lnTo>
                      <a:pt x="2798" y="1199"/>
                    </a:lnTo>
                    <a:lnTo>
                      <a:pt x="2788" y="1208"/>
                    </a:lnTo>
                    <a:lnTo>
                      <a:pt x="2778" y="1228"/>
                    </a:lnTo>
                    <a:lnTo>
                      <a:pt x="2769" y="1228"/>
                    </a:lnTo>
                    <a:lnTo>
                      <a:pt x="2759" y="1247"/>
                    </a:lnTo>
                    <a:lnTo>
                      <a:pt x="2750" y="1266"/>
                    </a:lnTo>
                    <a:lnTo>
                      <a:pt x="2750" y="1285"/>
                    </a:lnTo>
                    <a:lnTo>
                      <a:pt x="2750" y="1294"/>
                    </a:lnTo>
                    <a:lnTo>
                      <a:pt x="2750" y="1304"/>
                    </a:lnTo>
                    <a:lnTo>
                      <a:pt x="2750" y="1313"/>
                    </a:lnTo>
                    <a:lnTo>
                      <a:pt x="2759" y="1313"/>
                    </a:lnTo>
                    <a:lnTo>
                      <a:pt x="2759" y="1323"/>
                    </a:lnTo>
                    <a:lnTo>
                      <a:pt x="2769" y="1323"/>
                    </a:lnTo>
                    <a:lnTo>
                      <a:pt x="2798" y="1332"/>
                    </a:lnTo>
                    <a:lnTo>
                      <a:pt x="2807" y="1332"/>
                    </a:lnTo>
                    <a:lnTo>
                      <a:pt x="2807" y="1342"/>
                    </a:lnTo>
                    <a:lnTo>
                      <a:pt x="2807" y="1370"/>
                    </a:lnTo>
                    <a:lnTo>
                      <a:pt x="2807" y="1380"/>
                    </a:lnTo>
                    <a:lnTo>
                      <a:pt x="2807" y="1389"/>
                    </a:lnTo>
                    <a:lnTo>
                      <a:pt x="2816" y="1399"/>
                    </a:lnTo>
                    <a:lnTo>
                      <a:pt x="2826" y="1418"/>
                    </a:lnTo>
                    <a:lnTo>
                      <a:pt x="2836" y="1437"/>
                    </a:lnTo>
                    <a:lnTo>
                      <a:pt x="2836" y="1446"/>
                    </a:lnTo>
                    <a:lnTo>
                      <a:pt x="2826" y="1475"/>
                    </a:lnTo>
                    <a:lnTo>
                      <a:pt x="2816" y="1494"/>
                    </a:lnTo>
                    <a:lnTo>
                      <a:pt x="2816" y="1504"/>
                    </a:lnTo>
                    <a:lnTo>
                      <a:pt x="2816" y="1513"/>
                    </a:lnTo>
                    <a:lnTo>
                      <a:pt x="2826" y="1532"/>
                    </a:lnTo>
                    <a:lnTo>
                      <a:pt x="2836" y="1589"/>
                    </a:lnTo>
                    <a:lnTo>
                      <a:pt x="2845" y="1599"/>
                    </a:lnTo>
                    <a:lnTo>
                      <a:pt x="2855" y="1608"/>
                    </a:lnTo>
                    <a:lnTo>
                      <a:pt x="2874" y="1608"/>
                    </a:lnTo>
                    <a:lnTo>
                      <a:pt x="2883" y="1618"/>
                    </a:lnTo>
                    <a:lnTo>
                      <a:pt x="2893" y="1618"/>
                    </a:lnTo>
                    <a:lnTo>
                      <a:pt x="2893" y="1627"/>
                    </a:lnTo>
                    <a:lnTo>
                      <a:pt x="2883" y="1656"/>
                    </a:lnTo>
                    <a:lnTo>
                      <a:pt x="2883" y="1665"/>
                    </a:lnTo>
                    <a:lnTo>
                      <a:pt x="2893" y="1665"/>
                    </a:lnTo>
                    <a:lnTo>
                      <a:pt x="2902" y="1675"/>
                    </a:lnTo>
                    <a:lnTo>
                      <a:pt x="2912" y="1675"/>
                    </a:lnTo>
                    <a:lnTo>
                      <a:pt x="2921" y="1684"/>
                    </a:lnTo>
                    <a:lnTo>
                      <a:pt x="2931" y="1684"/>
                    </a:lnTo>
                    <a:lnTo>
                      <a:pt x="2940" y="1675"/>
                    </a:lnTo>
                    <a:lnTo>
                      <a:pt x="2959" y="1656"/>
                    </a:lnTo>
                    <a:lnTo>
                      <a:pt x="2969" y="1656"/>
                    </a:lnTo>
                    <a:lnTo>
                      <a:pt x="2978" y="1656"/>
                    </a:lnTo>
                    <a:lnTo>
                      <a:pt x="3007" y="1656"/>
                    </a:lnTo>
                    <a:lnTo>
                      <a:pt x="3026" y="1656"/>
                    </a:lnTo>
                    <a:lnTo>
                      <a:pt x="3035" y="1646"/>
                    </a:lnTo>
                    <a:lnTo>
                      <a:pt x="3045" y="1637"/>
                    </a:lnTo>
                    <a:lnTo>
                      <a:pt x="3045" y="1627"/>
                    </a:lnTo>
                    <a:lnTo>
                      <a:pt x="3045" y="1618"/>
                    </a:lnTo>
                    <a:lnTo>
                      <a:pt x="3045" y="1608"/>
                    </a:lnTo>
                    <a:lnTo>
                      <a:pt x="3055" y="1599"/>
                    </a:lnTo>
                    <a:lnTo>
                      <a:pt x="3055" y="1589"/>
                    </a:lnTo>
                    <a:lnTo>
                      <a:pt x="3055" y="1580"/>
                    </a:lnTo>
                    <a:lnTo>
                      <a:pt x="3064" y="1580"/>
                    </a:lnTo>
                    <a:lnTo>
                      <a:pt x="3093" y="1580"/>
                    </a:lnTo>
                    <a:lnTo>
                      <a:pt x="3102" y="1580"/>
                    </a:lnTo>
                    <a:lnTo>
                      <a:pt x="3121" y="1570"/>
                    </a:lnTo>
                    <a:lnTo>
                      <a:pt x="3131" y="1570"/>
                    </a:lnTo>
                    <a:lnTo>
                      <a:pt x="3140" y="1570"/>
                    </a:lnTo>
                    <a:lnTo>
                      <a:pt x="3150" y="1570"/>
                    </a:lnTo>
                    <a:lnTo>
                      <a:pt x="3169" y="1580"/>
                    </a:lnTo>
                    <a:lnTo>
                      <a:pt x="3169" y="1589"/>
                    </a:lnTo>
                    <a:lnTo>
                      <a:pt x="3178" y="1589"/>
                    </a:lnTo>
                    <a:lnTo>
                      <a:pt x="3226" y="1580"/>
                    </a:lnTo>
                    <a:lnTo>
                      <a:pt x="3235" y="1580"/>
                    </a:lnTo>
                    <a:lnTo>
                      <a:pt x="3245" y="1580"/>
                    </a:lnTo>
                    <a:lnTo>
                      <a:pt x="3264" y="1589"/>
                    </a:lnTo>
                    <a:lnTo>
                      <a:pt x="3292" y="1599"/>
                    </a:lnTo>
                    <a:lnTo>
                      <a:pt x="3226" y="1694"/>
                    </a:lnTo>
                    <a:lnTo>
                      <a:pt x="3226" y="1703"/>
                    </a:lnTo>
                    <a:lnTo>
                      <a:pt x="3197" y="1761"/>
                    </a:lnTo>
                    <a:lnTo>
                      <a:pt x="3169" y="1808"/>
                    </a:lnTo>
                    <a:lnTo>
                      <a:pt x="3150" y="1837"/>
                    </a:lnTo>
                    <a:lnTo>
                      <a:pt x="3007" y="2046"/>
                    </a:lnTo>
                    <a:lnTo>
                      <a:pt x="3007" y="2084"/>
                    </a:lnTo>
                    <a:lnTo>
                      <a:pt x="3007" y="2141"/>
                    </a:lnTo>
                    <a:lnTo>
                      <a:pt x="3017" y="2274"/>
                    </a:lnTo>
                    <a:lnTo>
                      <a:pt x="3017" y="2350"/>
                    </a:lnTo>
                    <a:lnTo>
                      <a:pt x="3007" y="2350"/>
                    </a:lnTo>
                    <a:lnTo>
                      <a:pt x="3007" y="2360"/>
                    </a:lnTo>
                    <a:lnTo>
                      <a:pt x="3007" y="2370"/>
                    </a:lnTo>
                    <a:lnTo>
                      <a:pt x="3007" y="2389"/>
                    </a:lnTo>
                    <a:lnTo>
                      <a:pt x="3017" y="2408"/>
                    </a:lnTo>
                    <a:lnTo>
                      <a:pt x="3035" y="2427"/>
                    </a:lnTo>
                    <a:lnTo>
                      <a:pt x="3035" y="2436"/>
                    </a:lnTo>
                    <a:lnTo>
                      <a:pt x="3064" y="2417"/>
                    </a:lnTo>
                    <a:lnTo>
                      <a:pt x="3093" y="2427"/>
                    </a:lnTo>
                    <a:lnTo>
                      <a:pt x="3093" y="2465"/>
                    </a:lnTo>
                    <a:lnTo>
                      <a:pt x="3093" y="2503"/>
                    </a:lnTo>
                    <a:lnTo>
                      <a:pt x="3093" y="2522"/>
                    </a:lnTo>
                    <a:lnTo>
                      <a:pt x="3112" y="2531"/>
                    </a:lnTo>
                    <a:lnTo>
                      <a:pt x="3112" y="2550"/>
                    </a:lnTo>
                    <a:lnTo>
                      <a:pt x="3093" y="2560"/>
                    </a:lnTo>
                    <a:lnTo>
                      <a:pt x="3093" y="2607"/>
                    </a:lnTo>
                    <a:lnTo>
                      <a:pt x="3083" y="2626"/>
                    </a:lnTo>
                    <a:lnTo>
                      <a:pt x="3112" y="2636"/>
                    </a:lnTo>
                    <a:lnTo>
                      <a:pt x="3131" y="2636"/>
                    </a:lnTo>
                    <a:lnTo>
                      <a:pt x="3140" y="2636"/>
                    </a:lnTo>
                    <a:lnTo>
                      <a:pt x="3150" y="2646"/>
                    </a:lnTo>
                    <a:lnTo>
                      <a:pt x="3150" y="2655"/>
                    </a:lnTo>
                    <a:lnTo>
                      <a:pt x="3159" y="2674"/>
                    </a:lnTo>
                    <a:lnTo>
                      <a:pt x="3169" y="2684"/>
                    </a:lnTo>
                    <a:lnTo>
                      <a:pt x="3178" y="2674"/>
                    </a:lnTo>
                    <a:lnTo>
                      <a:pt x="3188" y="2674"/>
                    </a:lnTo>
                    <a:lnTo>
                      <a:pt x="3188" y="2664"/>
                    </a:lnTo>
                    <a:lnTo>
                      <a:pt x="3197" y="2655"/>
                    </a:lnTo>
                    <a:lnTo>
                      <a:pt x="3207" y="2655"/>
                    </a:lnTo>
                    <a:lnTo>
                      <a:pt x="3216" y="2655"/>
                    </a:lnTo>
                    <a:lnTo>
                      <a:pt x="3235" y="2664"/>
                    </a:lnTo>
                    <a:lnTo>
                      <a:pt x="3273" y="2703"/>
                    </a:lnTo>
                    <a:lnTo>
                      <a:pt x="3283" y="2722"/>
                    </a:lnTo>
                    <a:lnTo>
                      <a:pt x="3292" y="2741"/>
                    </a:lnTo>
                    <a:lnTo>
                      <a:pt x="3426" y="2845"/>
                    </a:lnTo>
                    <a:lnTo>
                      <a:pt x="3473" y="2865"/>
                    </a:lnTo>
                    <a:lnTo>
                      <a:pt x="3492" y="2874"/>
                    </a:lnTo>
                    <a:lnTo>
                      <a:pt x="3492" y="2883"/>
                    </a:lnTo>
                    <a:lnTo>
                      <a:pt x="3511" y="2893"/>
                    </a:lnTo>
                    <a:lnTo>
                      <a:pt x="3511" y="2903"/>
                    </a:lnTo>
                    <a:lnTo>
                      <a:pt x="3511" y="2912"/>
                    </a:lnTo>
                    <a:lnTo>
                      <a:pt x="3511" y="2921"/>
                    </a:lnTo>
                    <a:lnTo>
                      <a:pt x="3502" y="2931"/>
                    </a:lnTo>
                    <a:lnTo>
                      <a:pt x="3502" y="2941"/>
                    </a:lnTo>
                    <a:lnTo>
                      <a:pt x="3502" y="2950"/>
                    </a:lnTo>
                    <a:lnTo>
                      <a:pt x="3511" y="2960"/>
                    </a:lnTo>
                    <a:lnTo>
                      <a:pt x="3521" y="2960"/>
                    </a:lnTo>
                    <a:lnTo>
                      <a:pt x="3540" y="2960"/>
                    </a:lnTo>
                    <a:lnTo>
                      <a:pt x="3559" y="2960"/>
                    </a:lnTo>
                    <a:lnTo>
                      <a:pt x="3568" y="2960"/>
                    </a:lnTo>
                    <a:lnTo>
                      <a:pt x="3578" y="2960"/>
                    </a:lnTo>
                    <a:lnTo>
                      <a:pt x="3578" y="2969"/>
                    </a:lnTo>
                    <a:lnTo>
                      <a:pt x="3588" y="2979"/>
                    </a:lnTo>
                    <a:lnTo>
                      <a:pt x="3578" y="2988"/>
                    </a:lnTo>
                    <a:lnTo>
                      <a:pt x="3578" y="2998"/>
                    </a:lnTo>
                    <a:lnTo>
                      <a:pt x="3568" y="3007"/>
                    </a:lnTo>
                    <a:lnTo>
                      <a:pt x="3568" y="3017"/>
                    </a:lnTo>
                    <a:lnTo>
                      <a:pt x="3578" y="3017"/>
                    </a:lnTo>
                    <a:lnTo>
                      <a:pt x="3578" y="3026"/>
                    </a:lnTo>
                    <a:lnTo>
                      <a:pt x="3578" y="3036"/>
                    </a:lnTo>
                    <a:lnTo>
                      <a:pt x="3597" y="3055"/>
                    </a:lnTo>
                    <a:lnTo>
                      <a:pt x="3606" y="3064"/>
                    </a:lnTo>
                    <a:lnTo>
                      <a:pt x="3616" y="3064"/>
                    </a:lnTo>
                    <a:lnTo>
                      <a:pt x="3626" y="3074"/>
                    </a:lnTo>
                    <a:lnTo>
                      <a:pt x="3635" y="3064"/>
                    </a:lnTo>
                    <a:lnTo>
                      <a:pt x="3644" y="3064"/>
                    </a:lnTo>
                    <a:lnTo>
                      <a:pt x="3644" y="3055"/>
                    </a:lnTo>
                    <a:lnTo>
                      <a:pt x="3654" y="3045"/>
                    </a:lnTo>
                    <a:lnTo>
                      <a:pt x="3702" y="3036"/>
                    </a:lnTo>
                    <a:lnTo>
                      <a:pt x="3711" y="3036"/>
                    </a:lnTo>
                    <a:lnTo>
                      <a:pt x="3721" y="3036"/>
                    </a:lnTo>
                    <a:lnTo>
                      <a:pt x="3721" y="3026"/>
                    </a:lnTo>
                    <a:lnTo>
                      <a:pt x="3730" y="3026"/>
                    </a:lnTo>
                    <a:lnTo>
                      <a:pt x="3749" y="3026"/>
                    </a:lnTo>
                    <a:lnTo>
                      <a:pt x="3787" y="3045"/>
                    </a:lnTo>
                    <a:lnTo>
                      <a:pt x="3797" y="3055"/>
                    </a:lnTo>
                    <a:lnTo>
                      <a:pt x="3778" y="3074"/>
                    </a:lnTo>
                    <a:lnTo>
                      <a:pt x="3778" y="3083"/>
                    </a:lnTo>
                    <a:lnTo>
                      <a:pt x="3768" y="3093"/>
                    </a:lnTo>
                    <a:lnTo>
                      <a:pt x="3778" y="3131"/>
                    </a:lnTo>
                    <a:lnTo>
                      <a:pt x="3778" y="3140"/>
                    </a:lnTo>
                    <a:lnTo>
                      <a:pt x="3806" y="3150"/>
                    </a:lnTo>
                    <a:lnTo>
                      <a:pt x="3892" y="3150"/>
                    </a:lnTo>
                    <a:lnTo>
                      <a:pt x="3892" y="3197"/>
                    </a:lnTo>
                    <a:lnTo>
                      <a:pt x="3930" y="3235"/>
                    </a:lnTo>
                    <a:lnTo>
                      <a:pt x="4054" y="3321"/>
                    </a:lnTo>
                    <a:lnTo>
                      <a:pt x="4073" y="3321"/>
                    </a:lnTo>
                    <a:lnTo>
                      <a:pt x="4092" y="3331"/>
                    </a:lnTo>
                    <a:lnTo>
                      <a:pt x="4092" y="3359"/>
                    </a:lnTo>
                    <a:lnTo>
                      <a:pt x="4025" y="3350"/>
                    </a:lnTo>
                    <a:lnTo>
                      <a:pt x="3930" y="3340"/>
                    </a:lnTo>
                    <a:lnTo>
                      <a:pt x="3920" y="3350"/>
                    </a:lnTo>
                    <a:lnTo>
                      <a:pt x="3911" y="3359"/>
                    </a:lnTo>
                    <a:lnTo>
                      <a:pt x="3911" y="3369"/>
                    </a:lnTo>
                    <a:lnTo>
                      <a:pt x="3901" y="3378"/>
                    </a:lnTo>
                    <a:lnTo>
                      <a:pt x="3892" y="3378"/>
                    </a:lnTo>
                    <a:lnTo>
                      <a:pt x="3863" y="3369"/>
                    </a:lnTo>
                    <a:lnTo>
                      <a:pt x="3768" y="3397"/>
                    </a:lnTo>
                    <a:lnTo>
                      <a:pt x="3730" y="3397"/>
                    </a:lnTo>
                    <a:lnTo>
                      <a:pt x="3721" y="3378"/>
                    </a:lnTo>
                    <a:lnTo>
                      <a:pt x="3711" y="3378"/>
                    </a:lnTo>
                    <a:lnTo>
                      <a:pt x="3711" y="3369"/>
                    </a:lnTo>
                    <a:lnTo>
                      <a:pt x="3635" y="3340"/>
                    </a:lnTo>
                    <a:lnTo>
                      <a:pt x="3626" y="3340"/>
                    </a:lnTo>
                    <a:lnTo>
                      <a:pt x="3502" y="3359"/>
                    </a:lnTo>
                    <a:lnTo>
                      <a:pt x="3492" y="3359"/>
                    </a:lnTo>
                    <a:lnTo>
                      <a:pt x="3492" y="3369"/>
                    </a:lnTo>
                    <a:lnTo>
                      <a:pt x="3483" y="3378"/>
                    </a:lnTo>
                    <a:lnTo>
                      <a:pt x="3483" y="3388"/>
                    </a:lnTo>
                    <a:lnTo>
                      <a:pt x="3473" y="3388"/>
                    </a:lnTo>
                    <a:lnTo>
                      <a:pt x="3426" y="3397"/>
                    </a:lnTo>
                    <a:lnTo>
                      <a:pt x="3416" y="3407"/>
                    </a:lnTo>
                    <a:lnTo>
                      <a:pt x="3407" y="3407"/>
                    </a:lnTo>
                    <a:lnTo>
                      <a:pt x="3397" y="3416"/>
                    </a:lnTo>
                    <a:lnTo>
                      <a:pt x="3349" y="3436"/>
                    </a:lnTo>
                    <a:lnTo>
                      <a:pt x="3330" y="3426"/>
                    </a:lnTo>
                    <a:lnTo>
                      <a:pt x="3330" y="3416"/>
                    </a:lnTo>
                    <a:lnTo>
                      <a:pt x="3321" y="3416"/>
                    </a:lnTo>
                    <a:lnTo>
                      <a:pt x="3311" y="3407"/>
                    </a:lnTo>
                    <a:lnTo>
                      <a:pt x="3178" y="3378"/>
                    </a:lnTo>
                    <a:lnTo>
                      <a:pt x="3169" y="3369"/>
                    </a:lnTo>
                    <a:lnTo>
                      <a:pt x="3169" y="3359"/>
                    </a:lnTo>
                    <a:lnTo>
                      <a:pt x="3169" y="3350"/>
                    </a:lnTo>
                    <a:lnTo>
                      <a:pt x="3178" y="3340"/>
                    </a:lnTo>
                    <a:lnTo>
                      <a:pt x="3178" y="3331"/>
                    </a:lnTo>
                    <a:lnTo>
                      <a:pt x="3169" y="3331"/>
                    </a:lnTo>
                    <a:lnTo>
                      <a:pt x="3169" y="3321"/>
                    </a:lnTo>
                    <a:lnTo>
                      <a:pt x="3169" y="3312"/>
                    </a:lnTo>
                    <a:lnTo>
                      <a:pt x="3159" y="3312"/>
                    </a:lnTo>
                    <a:lnTo>
                      <a:pt x="3140" y="3293"/>
                    </a:lnTo>
                    <a:lnTo>
                      <a:pt x="3121" y="3293"/>
                    </a:lnTo>
                    <a:lnTo>
                      <a:pt x="3102" y="3293"/>
                    </a:lnTo>
                    <a:lnTo>
                      <a:pt x="3093" y="3293"/>
                    </a:lnTo>
                    <a:lnTo>
                      <a:pt x="3083" y="3283"/>
                    </a:lnTo>
                    <a:lnTo>
                      <a:pt x="3073" y="3283"/>
                    </a:lnTo>
                    <a:lnTo>
                      <a:pt x="3055" y="3293"/>
                    </a:lnTo>
                    <a:lnTo>
                      <a:pt x="3035" y="3331"/>
                    </a:lnTo>
                    <a:lnTo>
                      <a:pt x="2988" y="3388"/>
                    </a:lnTo>
                    <a:lnTo>
                      <a:pt x="2950" y="3416"/>
                    </a:lnTo>
                    <a:lnTo>
                      <a:pt x="2893" y="3436"/>
                    </a:lnTo>
                    <a:lnTo>
                      <a:pt x="2836" y="3426"/>
                    </a:lnTo>
                    <a:lnTo>
                      <a:pt x="2807" y="3426"/>
                    </a:lnTo>
                    <a:lnTo>
                      <a:pt x="2778" y="3416"/>
                    </a:lnTo>
                    <a:lnTo>
                      <a:pt x="2731" y="3388"/>
                    </a:lnTo>
                    <a:lnTo>
                      <a:pt x="2712" y="3359"/>
                    </a:lnTo>
                    <a:lnTo>
                      <a:pt x="2683" y="3293"/>
                    </a:lnTo>
                    <a:lnTo>
                      <a:pt x="2664" y="3283"/>
                    </a:lnTo>
                    <a:lnTo>
                      <a:pt x="2636" y="3283"/>
                    </a:lnTo>
                    <a:lnTo>
                      <a:pt x="2617" y="3293"/>
                    </a:lnTo>
                    <a:lnTo>
                      <a:pt x="2598" y="3293"/>
                    </a:lnTo>
                    <a:lnTo>
                      <a:pt x="2560" y="3283"/>
                    </a:lnTo>
                    <a:lnTo>
                      <a:pt x="2417" y="3188"/>
                    </a:lnTo>
                    <a:lnTo>
                      <a:pt x="2360" y="3169"/>
                    </a:lnTo>
                    <a:lnTo>
                      <a:pt x="2303" y="3179"/>
                    </a:lnTo>
                    <a:lnTo>
                      <a:pt x="2255" y="3197"/>
                    </a:lnTo>
                    <a:lnTo>
                      <a:pt x="2207" y="3188"/>
                    </a:lnTo>
                    <a:lnTo>
                      <a:pt x="2169" y="3131"/>
                    </a:lnTo>
                    <a:lnTo>
                      <a:pt x="2141" y="3074"/>
                    </a:lnTo>
                    <a:lnTo>
                      <a:pt x="2141" y="3055"/>
                    </a:lnTo>
                    <a:lnTo>
                      <a:pt x="2131" y="3045"/>
                    </a:lnTo>
                    <a:lnTo>
                      <a:pt x="2112" y="3026"/>
                    </a:lnTo>
                    <a:lnTo>
                      <a:pt x="2103" y="3017"/>
                    </a:lnTo>
                    <a:lnTo>
                      <a:pt x="2084" y="3007"/>
                    </a:lnTo>
                    <a:lnTo>
                      <a:pt x="1989" y="3055"/>
                    </a:lnTo>
                    <a:lnTo>
                      <a:pt x="1998" y="3007"/>
                    </a:lnTo>
                    <a:lnTo>
                      <a:pt x="1970" y="2988"/>
                    </a:lnTo>
                    <a:lnTo>
                      <a:pt x="1941" y="2998"/>
                    </a:lnTo>
                    <a:lnTo>
                      <a:pt x="1941" y="3026"/>
                    </a:lnTo>
                    <a:lnTo>
                      <a:pt x="1960" y="3064"/>
                    </a:lnTo>
                    <a:lnTo>
                      <a:pt x="1960" y="3083"/>
                    </a:lnTo>
                    <a:lnTo>
                      <a:pt x="1941" y="3083"/>
                    </a:lnTo>
                    <a:lnTo>
                      <a:pt x="1884" y="3064"/>
                    </a:lnTo>
                    <a:lnTo>
                      <a:pt x="1865" y="3074"/>
                    </a:lnTo>
                    <a:lnTo>
                      <a:pt x="1875" y="3102"/>
                    </a:lnTo>
                    <a:lnTo>
                      <a:pt x="1884" y="3121"/>
                    </a:lnTo>
                    <a:lnTo>
                      <a:pt x="1875" y="3131"/>
                    </a:lnTo>
                    <a:lnTo>
                      <a:pt x="1855" y="3131"/>
                    </a:lnTo>
                    <a:lnTo>
                      <a:pt x="1855" y="3112"/>
                    </a:lnTo>
                    <a:lnTo>
                      <a:pt x="1846" y="3093"/>
                    </a:lnTo>
                    <a:lnTo>
                      <a:pt x="1789" y="3064"/>
                    </a:lnTo>
                    <a:lnTo>
                      <a:pt x="1779" y="3036"/>
                    </a:lnTo>
                    <a:lnTo>
                      <a:pt x="1770" y="3036"/>
                    </a:lnTo>
                    <a:lnTo>
                      <a:pt x="1770" y="3045"/>
                    </a:lnTo>
                    <a:lnTo>
                      <a:pt x="1760" y="3045"/>
                    </a:lnTo>
                    <a:lnTo>
                      <a:pt x="1760" y="3055"/>
                    </a:lnTo>
                    <a:lnTo>
                      <a:pt x="1760" y="3102"/>
                    </a:lnTo>
                    <a:lnTo>
                      <a:pt x="1713" y="3121"/>
                    </a:lnTo>
                    <a:lnTo>
                      <a:pt x="1656" y="3112"/>
                    </a:lnTo>
                    <a:lnTo>
                      <a:pt x="1617" y="3093"/>
                    </a:lnTo>
                    <a:lnTo>
                      <a:pt x="1598" y="3074"/>
                    </a:lnTo>
                    <a:lnTo>
                      <a:pt x="1598" y="3064"/>
                    </a:lnTo>
                    <a:lnTo>
                      <a:pt x="1598" y="3045"/>
                    </a:lnTo>
                    <a:lnTo>
                      <a:pt x="1598" y="3036"/>
                    </a:lnTo>
                    <a:lnTo>
                      <a:pt x="1598" y="3026"/>
                    </a:lnTo>
                    <a:lnTo>
                      <a:pt x="1598" y="3017"/>
                    </a:lnTo>
                    <a:lnTo>
                      <a:pt x="1589" y="3007"/>
                    </a:lnTo>
                    <a:lnTo>
                      <a:pt x="1570" y="3017"/>
                    </a:lnTo>
                    <a:lnTo>
                      <a:pt x="1551" y="3026"/>
                    </a:lnTo>
                    <a:lnTo>
                      <a:pt x="1532" y="3045"/>
                    </a:lnTo>
                    <a:lnTo>
                      <a:pt x="1503" y="3036"/>
                    </a:lnTo>
                    <a:lnTo>
                      <a:pt x="1494" y="3007"/>
                    </a:lnTo>
                    <a:lnTo>
                      <a:pt x="1475" y="2998"/>
                    </a:lnTo>
                    <a:lnTo>
                      <a:pt x="1465" y="2998"/>
                    </a:lnTo>
                    <a:lnTo>
                      <a:pt x="1465" y="3007"/>
                    </a:lnTo>
                    <a:lnTo>
                      <a:pt x="1456" y="3017"/>
                    </a:lnTo>
                    <a:lnTo>
                      <a:pt x="1465" y="3036"/>
                    </a:lnTo>
                    <a:lnTo>
                      <a:pt x="1465" y="3055"/>
                    </a:lnTo>
                    <a:lnTo>
                      <a:pt x="1465" y="3074"/>
                    </a:lnTo>
                    <a:lnTo>
                      <a:pt x="1465" y="3093"/>
                    </a:lnTo>
                    <a:lnTo>
                      <a:pt x="1446" y="3093"/>
                    </a:lnTo>
                    <a:lnTo>
                      <a:pt x="1418" y="3064"/>
                    </a:lnTo>
                    <a:lnTo>
                      <a:pt x="1408" y="3064"/>
                    </a:lnTo>
                    <a:lnTo>
                      <a:pt x="1389" y="3055"/>
                    </a:lnTo>
                    <a:lnTo>
                      <a:pt x="1360" y="3064"/>
                    </a:lnTo>
                    <a:lnTo>
                      <a:pt x="1304" y="3064"/>
                    </a:lnTo>
                    <a:lnTo>
                      <a:pt x="1294" y="3093"/>
                    </a:lnTo>
                    <a:lnTo>
                      <a:pt x="1284" y="3102"/>
                    </a:lnTo>
                    <a:lnTo>
                      <a:pt x="1237" y="3179"/>
                    </a:lnTo>
                    <a:lnTo>
                      <a:pt x="1151" y="3378"/>
                    </a:lnTo>
                    <a:lnTo>
                      <a:pt x="1142" y="3397"/>
                    </a:lnTo>
                    <a:lnTo>
                      <a:pt x="1132" y="3416"/>
                    </a:lnTo>
                    <a:lnTo>
                      <a:pt x="1132" y="3426"/>
                    </a:lnTo>
                    <a:lnTo>
                      <a:pt x="1132" y="3436"/>
                    </a:lnTo>
                    <a:lnTo>
                      <a:pt x="1132" y="3454"/>
                    </a:lnTo>
                    <a:lnTo>
                      <a:pt x="1132" y="3474"/>
                    </a:lnTo>
                    <a:lnTo>
                      <a:pt x="1132" y="3483"/>
                    </a:lnTo>
                    <a:lnTo>
                      <a:pt x="1142" y="3492"/>
                    </a:lnTo>
                    <a:lnTo>
                      <a:pt x="1151" y="3492"/>
                    </a:lnTo>
                    <a:lnTo>
                      <a:pt x="1161" y="3502"/>
                    </a:lnTo>
                    <a:lnTo>
                      <a:pt x="1189" y="3512"/>
                    </a:lnTo>
                    <a:lnTo>
                      <a:pt x="1199" y="3521"/>
                    </a:lnTo>
                    <a:lnTo>
                      <a:pt x="1199" y="3531"/>
                    </a:lnTo>
                    <a:lnTo>
                      <a:pt x="1208" y="3531"/>
                    </a:lnTo>
                    <a:lnTo>
                      <a:pt x="1208" y="3540"/>
                    </a:lnTo>
                    <a:lnTo>
                      <a:pt x="1208" y="3550"/>
                    </a:lnTo>
                    <a:lnTo>
                      <a:pt x="1208" y="3559"/>
                    </a:lnTo>
                    <a:lnTo>
                      <a:pt x="1199" y="3607"/>
                    </a:lnTo>
                    <a:lnTo>
                      <a:pt x="1180" y="3645"/>
                    </a:lnTo>
                    <a:lnTo>
                      <a:pt x="1151" y="3702"/>
                    </a:lnTo>
                    <a:lnTo>
                      <a:pt x="1142" y="3721"/>
                    </a:lnTo>
                    <a:lnTo>
                      <a:pt x="1132" y="3740"/>
                    </a:lnTo>
                    <a:lnTo>
                      <a:pt x="1132" y="3750"/>
                    </a:lnTo>
                    <a:lnTo>
                      <a:pt x="1132" y="3759"/>
                    </a:lnTo>
                    <a:lnTo>
                      <a:pt x="1151" y="3797"/>
                    </a:lnTo>
                    <a:lnTo>
                      <a:pt x="1161" y="3826"/>
                    </a:lnTo>
                    <a:lnTo>
                      <a:pt x="1161" y="3835"/>
                    </a:lnTo>
                    <a:lnTo>
                      <a:pt x="1161" y="3845"/>
                    </a:lnTo>
                    <a:lnTo>
                      <a:pt x="1151" y="3854"/>
                    </a:lnTo>
                    <a:lnTo>
                      <a:pt x="1142" y="3864"/>
                    </a:lnTo>
                    <a:lnTo>
                      <a:pt x="1132" y="3873"/>
                    </a:lnTo>
                    <a:lnTo>
                      <a:pt x="1113" y="3873"/>
                    </a:lnTo>
                    <a:lnTo>
                      <a:pt x="1094" y="3864"/>
                    </a:lnTo>
                    <a:lnTo>
                      <a:pt x="1075" y="3864"/>
                    </a:lnTo>
                    <a:lnTo>
                      <a:pt x="1075" y="3854"/>
                    </a:lnTo>
                    <a:lnTo>
                      <a:pt x="1065" y="3835"/>
                    </a:lnTo>
                    <a:lnTo>
                      <a:pt x="1065" y="3826"/>
                    </a:lnTo>
                    <a:lnTo>
                      <a:pt x="1056" y="3826"/>
                    </a:lnTo>
                    <a:lnTo>
                      <a:pt x="1046" y="3845"/>
                    </a:lnTo>
                    <a:lnTo>
                      <a:pt x="1046" y="3854"/>
                    </a:lnTo>
                    <a:lnTo>
                      <a:pt x="1046" y="3864"/>
                    </a:lnTo>
                    <a:lnTo>
                      <a:pt x="1046" y="3873"/>
                    </a:lnTo>
                    <a:lnTo>
                      <a:pt x="1046" y="3892"/>
                    </a:lnTo>
                    <a:lnTo>
                      <a:pt x="1027" y="3902"/>
                    </a:lnTo>
                    <a:lnTo>
                      <a:pt x="989" y="3892"/>
                    </a:lnTo>
                    <a:lnTo>
                      <a:pt x="989" y="3816"/>
                    </a:lnTo>
                    <a:lnTo>
                      <a:pt x="989" y="3797"/>
                    </a:lnTo>
                    <a:lnTo>
                      <a:pt x="980" y="3788"/>
                    </a:lnTo>
                    <a:lnTo>
                      <a:pt x="980" y="3778"/>
                    </a:lnTo>
                    <a:lnTo>
                      <a:pt x="970" y="3768"/>
                    </a:lnTo>
                    <a:lnTo>
                      <a:pt x="942" y="3692"/>
                    </a:lnTo>
                    <a:lnTo>
                      <a:pt x="932" y="3654"/>
                    </a:lnTo>
                    <a:lnTo>
                      <a:pt x="923" y="3645"/>
                    </a:lnTo>
                    <a:lnTo>
                      <a:pt x="923" y="3635"/>
                    </a:lnTo>
                    <a:lnTo>
                      <a:pt x="913" y="3635"/>
                    </a:lnTo>
                    <a:lnTo>
                      <a:pt x="904" y="3626"/>
                    </a:lnTo>
                    <a:lnTo>
                      <a:pt x="866" y="3626"/>
                    </a:lnTo>
                    <a:lnTo>
                      <a:pt x="837" y="3626"/>
                    </a:lnTo>
                    <a:lnTo>
                      <a:pt x="828" y="3616"/>
                    </a:lnTo>
                    <a:lnTo>
                      <a:pt x="809" y="3607"/>
                    </a:lnTo>
                    <a:lnTo>
                      <a:pt x="789" y="3588"/>
                    </a:lnTo>
                    <a:lnTo>
                      <a:pt x="780" y="3578"/>
                    </a:lnTo>
                    <a:lnTo>
                      <a:pt x="771" y="3559"/>
                    </a:lnTo>
                    <a:lnTo>
                      <a:pt x="771" y="3550"/>
                    </a:lnTo>
                    <a:lnTo>
                      <a:pt x="771" y="3540"/>
                    </a:lnTo>
                    <a:lnTo>
                      <a:pt x="780" y="3531"/>
                    </a:lnTo>
                    <a:lnTo>
                      <a:pt x="780" y="3521"/>
                    </a:lnTo>
                    <a:lnTo>
                      <a:pt x="780" y="3512"/>
                    </a:lnTo>
                    <a:lnTo>
                      <a:pt x="780" y="3502"/>
                    </a:lnTo>
                    <a:lnTo>
                      <a:pt x="780" y="3492"/>
                    </a:lnTo>
                    <a:lnTo>
                      <a:pt x="704" y="3426"/>
                    </a:lnTo>
                    <a:lnTo>
                      <a:pt x="675" y="3397"/>
                    </a:lnTo>
                    <a:lnTo>
                      <a:pt x="666" y="3388"/>
                    </a:lnTo>
                    <a:lnTo>
                      <a:pt x="666" y="3378"/>
                    </a:lnTo>
                    <a:lnTo>
                      <a:pt x="666" y="3359"/>
                    </a:lnTo>
                    <a:lnTo>
                      <a:pt x="666" y="3350"/>
                    </a:lnTo>
                    <a:lnTo>
                      <a:pt x="666" y="3331"/>
                    </a:lnTo>
                    <a:lnTo>
                      <a:pt x="656" y="3321"/>
                    </a:lnTo>
                    <a:lnTo>
                      <a:pt x="656" y="3312"/>
                    </a:lnTo>
                    <a:lnTo>
                      <a:pt x="647" y="3302"/>
                    </a:lnTo>
                    <a:lnTo>
                      <a:pt x="637" y="3293"/>
                    </a:lnTo>
                    <a:lnTo>
                      <a:pt x="628" y="3293"/>
                    </a:lnTo>
                    <a:lnTo>
                      <a:pt x="580" y="3283"/>
                    </a:lnTo>
                    <a:lnTo>
                      <a:pt x="571" y="3283"/>
                    </a:lnTo>
                    <a:lnTo>
                      <a:pt x="561" y="3283"/>
                    </a:lnTo>
                    <a:lnTo>
                      <a:pt x="542" y="3264"/>
                    </a:lnTo>
                    <a:lnTo>
                      <a:pt x="542" y="3255"/>
                    </a:lnTo>
                    <a:lnTo>
                      <a:pt x="532" y="3255"/>
                    </a:lnTo>
                    <a:lnTo>
                      <a:pt x="532" y="3245"/>
                    </a:lnTo>
                    <a:lnTo>
                      <a:pt x="532" y="3235"/>
                    </a:lnTo>
                    <a:lnTo>
                      <a:pt x="532" y="3226"/>
                    </a:lnTo>
                    <a:lnTo>
                      <a:pt x="532" y="3217"/>
                    </a:lnTo>
                    <a:lnTo>
                      <a:pt x="542" y="3169"/>
                    </a:lnTo>
                    <a:lnTo>
                      <a:pt x="542" y="3159"/>
                    </a:lnTo>
                    <a:lnTo>
                      <a:pt x="532" y="3159"/>
                    </a:lnTo>
                    <a:lnTo>
                      <a:pt x="494" y="3150"/>
                    </a:lnTo>
                    <a:lnTo>
                      <a:pt x="475" y="3159"/>
                    </a:lnTo>
                    <a:lnTo>
                      <a:pt x="390" y="3207"/>
                    </a:lnTo>
                    <a:lnTo>
                      <a:pt x="352" y="3217"/>
                    </a:lnTo>
                    <a:lnTo>
                      <a:pt x="304" y="3217"/>
                    </a:lnTo>
                    <a:lnTo>
                      <a:pt x="276" y="3207"/>
                    </a:lnTo>
                    <a:lnTo>
                      <a:pt x="257" y="3197"/>
                    </a:lnTo>
                    <a:lnTo>
                      <a:pt x="238" y="3217"/>
                    </a:lnTo>
                    <a:lnTo>
                      <a:pt x="209" y="3179"/>
                    </a:lnTo>
                    <a:lnTo>
                      <a:pt x="190" y="3140"/>
                    </a:lnTo>
                    <a:lnTo>
                      <a:pt x="152" y="3055"/>
                    </a:lnTo>
                    <a:lnTo>
                      <a:pt x="104" y="2988"/>
                    </a:lnTo>
                    <a:lnTo>
                      <a:pt x="95" y="2960"/>
                    </a:lnTo>
                    <a:lnTo>
                      <a:pt x="95" y="2950"/>
                    </a:lnTo>
                    <a:lnTo>
                      <a:pt x="85" y="2941"/>
                    </a:lnTo>
                    <a:lnTo>
                      <a:pt x="85" y="2931"/>
                    </a:lnTo>
                    <a:lnTo>
                      <a:pt x="76" y="2912"/>
                    </a:lnTo>
                    <a:lnTo>
                      <a:pt x="85" y="2883"/>
                    </a:lnTo>
                    <a:lnTo>
                      <a:pt x="85" y="2874"/>
                    </a:lnTo>
                    <a:lnTo>
                      <a:pt x="85" y="2865"/>
                    </a:lnTo>
                    <a:lnTo>
                      <a:pt x="76" y="2865"/>
                    </a:lnTo>
                    <a:lnTo>
                      <a:pt x="66" y="2855"/>
                    </a:lnTo>
                    <a:lnTo>
                      <a:pt x="57" y="2836"/>
                    </a:lnTo>
                    <a:lnTo>
                      <a:pt x="47" y="2817"/>
                    </a:lnTo>
                    <a:lnTo>
                      <a:pt x="47" y="2807"/>
                    </a:lnTo>
                    <a:lnTo>
                      <a:pt x="57" y="2788"/>
                    </a:lnTo>
                    <a:lnTo>
                      <a:pt x="47" y="2788"/>
                    </a:lnTo>
                    <a:lnTo>
                      <a:pt x="47" y="2779"/>
                    </a:lnTo>
                    <a:lnTo>
                      <a:pt x="38" y="2779"/>
                    </a:lnTo>
                    <a:lnTo>
                      <a:pt x="28" y="2760"/>
                    </a:lnTo>
                    <a:lnTo>
                      <a:pt x="28" y="2722"/>
                    </a:lnTo>
                    <a:lnTo>
                      <a:pt x="28" y="2712"/>
                    </a:lnTo>
                    <a:lnTo>
                      <a:pt x="19" y="2703"/>
                    </a:lnTo>
                    <a:lnTo>
                      <a:pt x="9" y="2703"/>
                    </a:lnTo>
                    <a:lnTo>
                      <a:pt x="9" y="2693"/>
                    </a:lnTo>
                    <a:lnTo>
                      <a:pt x="0" y="2684"/>
                    </a:lnTo>
                    <a:lnTo>
                      <a:pt x="0" y="2674"/>
                    </a:lnTo>
                    <a:lnTo>
                      <a:pt x="9" y="2674"/>
                    </a:lnTo>
                    <a:lnTo>
                      <a:pt x="9" y="2655"/>
                    </a:lnTo>
                    <a:lnTo>
                      <a:pt x="19" y="2646"/>
                    </a:lnTo>
                    <a:lnTo>
                      <a:pt x="38" y="2626"/>
                    </a:lnTo>
                    <a:lnTo>
                      <a:pt x="47" y="2598"/>
                    </a:lnTo>
                    <a:lnTo>
                      <a:pt x="57" y="2560"/>
                    </a:lnTo>
                    <a:lnTo>
                      <a:pt x="66" y="2550"/>
                    </a:lnTo>
                    <a:lnTo>
                      <a:pt x="66" y="2541"/>
                    </a:lnTo>
                    <a:lnTo>
                      <a:pt x="76" y="2541"/>
                    </a:lnTo>
                    <a:lnTo>
                      <a:pt x="85" y="2541"/>
                    </a:lnTo>
                    <a:lnTo>
                      <a:pt x="104" y="2531"/>
                    </a:lnTo>
                    <a:lnTo>
                      <a:pt x="171" y="2550"/>
                    </a:lnTo>
                    <a:lnTo>
                      <a:pt x="180" y="2560"/>
                    </a:lnTo>
                    <a:lnTo>
                      <a:pt x="190" y="2560"/>
                    </a:lnTo>
                    <a:lnTo>
                      <a:pt x="200" y="2579"/>
                    </a:lnTo>
                    <a:lnTo>
                      <a:pt x="209" y="2588"/>
                    </a:lnTo>
                    <a:lnTo>
                      <a:pt x="228" y="2636"/>
                    </a:lnTo>
                    <a:lnTo>
                      <a:pt x="238" y="2646"/>
                    </a:lnTo>
                    <a:lnTo>
                      <a:pt x="247" y="2655"/>
                    </a:lnTo>
                    <a:lnTo>
                      <a:pt x="266" y="2655"/>
                    </a:lnTo>
                    <a:lnTo>
                      <a:pt x="285" y="2664"/>
                    </a:lnTo>
                    <a:lnTo>
                      <a:pt x="285" y="2655"/>
                    </a:lnTo>
                    <a:lnTo>
                      <a:pt x="295" y="2655"/>
                    </a:lnTo>
                    <a:lnTo>
                      <a:pt x="295" y="2646"/>
                    </a:lnTo>
                    <a:lnTo>
                      <a:pt x="295" y="2626"/>
                    </a:lnTo>
                    <a:lnTo>
                      <a:pt x="295" y="2617"/>
                    </a:lnTo>
                    <a:lnTo>
                      <a:pt x="304" y="2607"/>
                    </a:lnTo>
                    <a:lnTo>
                      <a:pt x="304" y="2598"/>
                    </a:lnTo>
                    <a:lnTo>
                      <a:pt x="314" y="2598"/>
                    </a:lnTo>
                    <a:lnTo>
                      <a:pt x="323" y="2588"/>
                    </a:lnTo>
                    <a:lnTo>
                      <a:pt x="361" y="2569"/>
                    </a:lnTo>
                    <a:lnTo>
                      <a:pt x="361" y="2560"/>
                    </a:lnTo>
                    <a:lnTo>
                      <a:pt x="361" y="2550"/>
                    </a:lnTo>
                    <a:lnTo>
                      <a:pt x="361" y="2541"/>
                    </a:lnTo>
                    <a:lnTo>
                      <a:pt x="352" y="2541"/>
                    </a:lnTo>
                    <a:lnTo>
                      <a:pt x="342" y="2531"/>
                    </a:lnTo>
                    <a:lnTo>
                      <a:pt x="333" y="2522"/>
                    </a:lnTo>
                    <a:lnTo>
                      <a:pt x="380" y="2484"/>
                    </a:lnTo>
                    <a:lnTo>
                      <a:pt x="466" y="2455"/>
                    </a:lnTo>
                    <a:lnTo>
                      <a:pt x="447" y="2417"/>
                    </a:lnTo>
                    <a:lnTo>
                      <a:pt x="437" y="2417"/>
                    </a:lnTo>
                    <a:lnTo>
                      <a:pt x="409" y="2322"/>
                    </a:lnTo>
                    <a:lnTo>
                      <a:pt x="399" y="2294"/>
                    </a:lnTo>
                    <a:lnTo>
                      <a:pt x="390" y="2284"/>
                    </a:lnTo>
                    <a:lnTo>
                      <a:pt x="380" y="2274"/>
                    </a:lnTo>
                    <a:lnTo>
                      <a:pt x="352" y="2265"/>
                    </a:lnTo>
                    <a:lnTo>
                      <a:pt x="323" y="2246"/>
                    </a:lnTo>
                    <a:lnTo>
                      <a:pt x="314" y="2236"/>
                    </a:lnTo>
                    <a:lnTo>
                      <a:pt x="304" y="2227"/>
                    </a:lnTo>
                    <a:lnTo>
                      <a:pt x="304" y="2208"/>
                    </a:lnTo>
                    <a:lnTo>
                      <a:pt x="304" y="2189"/>
                    </a:lnTo>
                    <a:lnTo>
                      <a:pt x="295" y="2170"/>
                    </a:lnTo>
                    <a:lnTo>
                      <a:pt x="295" y="2160"/>
                    </a:lnTo>
                    <a:lnTo>
                      <a:pt x="295" y="2151"/>
                    </a:lnTo>
                    <a:lnTo>
                      <a:pt x="295" y="2122"/>
                    </a:lnTo>
                    <a:lnTo>
                      <a:pt x="276" y="2113"/>
                    </a:lnTo>
                    <a:lnTo>
                      <a:pt x="285" y="2075"/>
                    </a:lnTo>
                    <a:lnTo>
                      <a:pt x="285" y="2065"/>
                    </a:lnTo>
                    <a:lnTo>
                      <a:pt x="276" y="2055"/>
                    </a:lnTo>
                    <a:lnTo>
                      <a:pt x="238" y="2008"/>
                    </a:lnTo>
                    <a:lnTo>
                      <a:pt x="238" y="1998"/>
                    </a:lnTo>
                    <a:lnTo>
                      <a:pt x="238" y="1989"/>
                    </a:lnTo>
                    <a:lnTo>
                      <a:pt x="247" y="1989"/>
                    </a:lnTo>
                    <a:lnTo>
                      <a:pt x="257" y="1989"/>
                    </a:lnTo>
                    <a:lnTo>
                      <a:pt x="257" y="1979"/>
                    </a:lnTo>
                    <a:lnTo>
                      <a:pt x="257" y="1970"/>
                    </a:lnTo>
                    <a:lnTo>
                      <a:pt x="257" y="1960"/>
                    </a:lnTo>
                    <a:lnTo>
                      <a:pt x="257" y="1951"/>
                    </a:lnTo>
                    <a:lnTo>
                      <a:pt x="257" y="1941"/>
                    </a:lnTo>
                    <a:lnTo>
                      <a:pt x="257" y="1922"/>
                    </a:lnTo>
                    <a:lnTo>
                      <a:pt x="247" y="1913"/>
                    </a:lnTo>
                    <a:lnTo>
                      <a:pt x="228" y="1913"/>
                    </a:lnTo>
                    <a:lnTo>
                      <a:pt x="218" y="1913"/>
                    </a:lnTo>
                    <a:lnTo>
                      <a:pt x="209" y="1903"/>
                    </a:lnTo>
                    <a:lnTo>
                      <a:pt x="209" y="1894"/>
                    </a:lnTo>
                    <a:lnTo>
                      <a:pt x="218" y="1875"/>
                    </a:lnTo>
                    <a:lnTo>
                      <a:pt x="218" y="1865"/>
                    </a:lnTo>
                    <a:lnTo>
                      <a:pt x="218" y="1846"/>
                    </a:lnTo>
                    <a:lnTo>
                      <a:pt x="209" y="1837"/>
                    </a:lnTo>
                    <a:lnTo>
                      <a:pt x="209" y="1827"/>
                    </a:lnTo>
                    <a:lnTo>
                      <a:pt x="200" y="1818"/>
                    </a:lnTo>
                    <a:lnTo>
                      <a:pt x="171" y="1818"/>
                    </a:lnTo>
                    <a:lnTo>
                      <a:pt x="162" y="1799"/>
                    </a:lnTo>
                    <a:lnTo>
                      <a:pt x="142" y="1779"/>
                    </a:lnTo>
                    <a:lnTo>
                      <a:pt x="114" y="1713"/>
                    </a:lnTo>
                    <a:lnTo>
                      <a:pt x="104" y="1694"/>
                    </a:lnTo>
                    <a:lnTo>
                      <a:pt x="95" y="1675"/>
                    </a:lnTo>
                    <a:lnTo>
                      <a:pt x="95" y="1665"/>
                    </a:lnTo>
                    <a:lnTo>
                      <a:pt x="104" y="1656"/>
                    </a:lnTo>
                    <a:lnTo>
                      <a:pt x="133" y="1627"/>
                    </a:lnTo>
                    <a:lnTo>
                      <a:pt x="142" y="1627"/>
                    </a:lnTo>
                    <a:lnTo>
                      <a:pt x="142" y="1618"/>
                    </a:lnTo>
                    <a:lnTo>
                      <a:pt x="142" y="1608"/>
                    </a:lnTo>
                    <a:lnTo>
                      <a:pt x="152" y="1599"/>
                    </a:lnTo>
                    <a:lnTo>
                      <a:pt x="152" y="1589"/>
                    </a:lnTo>
                    <a:lnTo>
                      <a:pt x="142" y="1532"/>
                    </a:lnTo>
                    <a:lnTo>
                      <a:pt x="133" y="1494"/>
                    </a:lnTo>
                    <a:lnTo>
                      <a:pt x="133" y="1465"/>
                    </a:lnTo>
                    <a:lnTo>
                      <a:pt x="133" y="1446"/>
                    </a:lnTo>
                    <a:lnTo>
                      <a:pt x="133" y="1437"/>
                    </a:lnTo>
                    <a:lnTo>
                      <a:pt x="314" y="1247"/>
                    </a:lnTo>
                    <a:lnTo>
                      <a:pt x="323" y="1237"/>
                    </a:lnTo>
                    <a:lnTo>
                      <a:pt x="323" y="1218"/>
                    </a:lnTo>
                    <a:lnTo>
                      <a:pt x="333" y="1199"/>
                    </a:lnTo>
                    <a:lnTo>
                      <a:pt x="333" y="1180"/>
                    </a:lnTo>
                    <a:lnTo>
                      <a:pt x="333" y="1170"/>
                    </a:lnTo>
                    <a:lnTo>
                      <a:pt x="323" y="1047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43" name="Freeform 44">
                <a:extLst>
                  <a:ext uri="{FF2B5EF4-FFF2-40B4-BE49-F238E27FC236}">
                    <a16:creationId xmlns:a16="http://schemas.microsoft.com/office/drawing/2014/main" id="{F1520E2C-6B4D-FF46-B267-F14712F7F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1425" y="754063"/>
                <a:ext cx="1473200" cy="1404937"/>
              </a:xfrm>
              <a:custGeom>
                <a:avLst/>
                <a:gdLst>
                  <a:gd name="T0" fmla="*/ 136774 w 4093"/>
                  <a:gd name="T1" fmla="*/ 469392 h 3903"/>
                  <a:gd name="T2" fmla="*/ 201922 w 4093"/>
                  <a:gd name="T3" fmla="*/ 582421 h 3903"/>
                  <a:gd name="T4" fmla="*/ 249793 w 4093"/>
                  <a:gd name="T5" fmla="*/ 489910 h 3903"/>
                  <a:gd name="T6" fmla="*/ 287585 w 4093"/>
                  <a:gd name="T7" fmla="*/ 393800 h 3903"/>
                  <a:gd name="T8" fmla="*/ 373249 w 4093"/>
                  <a:gd name="T9" fmla="*/ 260254 h 3903"/>
                  <a:gd name="T10" fmla="*/ 421120 w 4093"/>
                  <a:gd name="T11" fmla="*/ 88911 h 3903"/>
                  <a:gd name="T12" fmla="*/ 475830 w 4093"/>
                  <a:gd name="T13" fmla="*/ 178182 h 3903"/>
                  <a:gd name="T14" fmla="*/ 609724 w 4093"/>
                  <a:gd name="T15" fmla="*/ 215618 h 3903"/>
                  <a:gd name="T16" fmla="*/ 743259 w 4093"/>
                  <a:gd name="T17" fmla="*/ 222817 h 3903"/>
                  <a:gd name="T18" fmla="*/ 804807 w 4093"/>
                  <a:gd name="T19" fmla="*/ 215618 h 3903"/>
                  <a:gd name="T20" fmla="*/ 773853 w 4093"/>
                  <a:gd name="T21" fmla="*/ 113028 h 3903"/>
                  <a:gd name="T22" fmla="*/ 856277 w 4093"/>
                  <a:gd name="T23" fmla="*/ 0 h 3903"/>
                  <a:gd name="T24" fmla="*/ 972535 w 4093"/>
                  <a:gd name="T25" fmla="*/ 65153 h 3903"/>
                  <a:gd name="T26" fmla="*/ 1075476 w 4093"/>
                  <a:gd name="T27" fmla="*/ 130307 h 3903"/>
                  <a:gd name="T28" fmla="*/ 1041282 w 4093"/>
                  <a:gd name="T29" fmla="*/ 188261 h 3903"/>
                  <a:gd name="T30" fmla="*/ 1051360 w 4093"/>
                  <a:gd name="T31" fmla="*/ 257014 h 3903"/>
                  <a:gd name="T32" fmla="*/ 1020766 w 4093"/>
                  <a:gd name="T33" fmla="*/ 393800 h 3903"/>
                  <a:gd name="T34" fmla="*/ 989812 w 4093"/>
                  <a:gd name="T35" fmla="*/ 469392 h 3903"/>
                  <a:gd name="T36" fmla="*/ 1013567 w 4093"/>
                  <a:gd name="T37" fmla="*/ 503589 h 3903"/>
                  <a:gd name="T38" fmla="*/ 1027605 w 4093"/>
                  <a:gd name="T39" fmla="*/ 578821 h 3903"/>
                  <a:gd name="T40" fmla="*/ 1058199 w 4093"/>
                  <a:gd name="T41" fmla="*/ 602939 h 3903"/>
                  <a:gd name="T42" fmla="*/ 1099591 w 4093"/>
                  <a:gd name="T43" fmla="*/ 575581 h 3903"/>
                  <a:gd name="T44" fmla="*/ 1143863 w 4093"/>
                  <a:gd name="T45" fmla="*/ 571982 h 3903"/>
                  <a:gd name="T46" fmla="*/ 1082314 w 4093"/>
                  <a:gd name="T47" fmla="*/ 770682 h 3903"/>
                  <a:gd name="T48" fmla="*/ 1113268 w 4093"/>
                  <a:gd name="T49" fmla="*/ 900988 h 3903"/>
                  <a:gd name="T50" fmla="*/ 1137024 w 4093"/>
                  <a:gd name="T51" fmla="*/ 962542 h 3903"/>
                  <a:gd name="T52" fmla="*/ 1181655 w 4093"/>
                  <a:gd name="T53" fmla="*/ 979820 h 3903"/>
                  <a:gd name="T54" fmla="*/ 1260480 w 4093"/>
                  <a:gd name="T55" fmla="*/ 1058652 h 3903"/>
                  <a:gd name="T56" fmla="*/ 1287835 w 4093"/>
                  <a:gd name="T57" fmla="*/ 1075571 h 3903"/>
                  <a:gd name="T58" fmla="*/ 1311591 w 4093"/>
                  <a:gd name="T59" fmla="*/ 1099688 h 3903"/>
                  <a:gd name="T60" fmla="*/ 1359822 w 4093"/>
                  <a:gd name="T61" fmla="*/ 1109767 h 3903"/>
                  <a:gd name="T62" fmla="*/ 1414531 w 4093"/>
                  <a:gd name="T63" fmla="*/ 1202278 h 3903"/>
                  <a:gd name="T64" fmla="*/ 1335706 w 4093"/>
                  <a:gd name="T65" fmla="*/ 1212717 h 3903"/>
                  <a:gd name="T66" fmla="*/ 1222688 w 4093"/>
                  <a:gd name="T67" fmla="*/ 1229635 h 3903"/>
                  <a:gd name="T68" fmla="*/ 1143863 w 4093"/>
                  <a:gd name="T69" fmla="*/ 1202278 h 3903"/>
                  <a:gd name="T70" fmla="*/ 1099591 w 4093"/>
                  <a:gd name="T71" fmla="*/ 1185359 h 3903"/>
                  <a:gd name="T72" fmla="*/ 948780 w 4093"/>
                  <a:gd name="T73" fmla="*/ 1181760 h 3903"/>
                  <a:gd name="T74" fmla="*/ 760176 w 4093"/>
                  <a:gd name="T75" fmla="*/ 1089249 h 3903"/>
                  <a:gd name="T76" fmla="*/ 674872 w 4093"/>
                  <a:gd name="T77" fmla="*/ 1116606 h 3903"/>
                  <a:gd name="T78" fmla="*/ 633480 w 4093"/>
                  <a:gd name="T79" fmla="*/ 1116606 h 3903"/>
                  <a:gd name="T80" fmla="*/ 551415 w 4093"/>
                  <a:gd name="T81" fmla="*/ 1096088 h 3903"/>
                  <a:gd name="T82" fmla="*/ 506784 w 4093"/>
                  <a:gd name="T83" fmla="*/ 1102928 h 3903"/>
                  <a:gd name="T84" fmla="*/ 407443 w 4093"/>
                  <a:gd name="T85" fmla="*/ 1250513 h 3903"/>
                  <a:gd name="T86" fmla="*/ 431558 w 4093"/>
                  <a:gd name="T87" fmla="*/ 1298388 h 3903"/>
                  <a:gd name="T88" fmla="*/ 411042 w 4093"/>
                  <a:gd name="T89" fmla="*/ 1390898 h 3903"/>
                  <a:gd name="T90" fmla="*/ 376488 w 4093"/>
                  <a:gd name="T91" fmla="*/ 1394138 h 3903"/>
                  <a:gd name="T92" fmla="*/ 328618 w 4093"/>
                  <a:gd name="T93" fmla="*/ 1308467 h 3903"/>
                  <a:gd name="T94" fmla="*/ 280747 w 4093"/>
                  <a:gd name="T95" fmla="*/ 1271031 h 3903"/>
                  <a:gd name="T96" fmla="*/ 236115 w 4093"/>
                  <a:gd name="T97" fmla="*/ 1192199 h 3903"/>
                  <a:gd name="T98" fmla="*/ 191484 w 4093"/>
                  <a:gd name="T99" fmla="*/ 1164481 h 3903"/>
                  <a:gd name="T100" fmla="*/ 85664 w 4093"/>
                  <a:gd name="T101" fmla="*/ 1158002 h 3903"/>
                  <a:gd name="T102" fmla="*/ 27355 w 4093"/>
                  <a:gd name="T103" fmla="*/ 1031295 h 3903"/>
                  <a:gd name="T104" fmla="*/ 3239 w 4093"/>
                  <a:gd name="T105" fmla="*/ 972981 h 3903"/>
                  <a:gd name="T106" fmla="*/ 27355 w 4093"/>
                  <a:gd name="T107" fmla="*/ 914667 h 3903"/>
                  <a:gd name="T108" fmla="*/ 102581 w 4093"/>
                  <a:gd name="T109" fmla="*/ 958942 h 3903"/>
                  <a:gd name="T110" fmla="*/ 129935 w 4093"/>
                  <a:gd name="T111" fmla="*/ 917907 h 3903"/>
                  <a:gd name="T112" fmla="*/ 136774 w 4093"/>
                  <a:gd name="T113" fmla="*/ 818557 h 3903"/>
                  <a:gd name="T114" fmla="*/ 102581 w 4093"/>
                  <a:gd name="T115" fmla="*/ 743324 h 3903"/>
                  <a:gd name="T116" fmla="*/ 92502 w 4093"/>
                  <a:gd name="T117" fmla="*/ 691850 h 3903"/>
                  <a:gd name="T118" fmla="*/ 71986 w 4093"/>
                  <a:gd name="T119" fmla="*/ 654413 h 3903"/>
                  <a:gd name="T120" fmla="*/ 51110 w 4093"/>
                  <a:gd name="T121" fmla="*/ 578821 h 3903"/>
                  <a:gd name="T122" fmla="*/ 119857 w 4093"/>
                  <a:gd name="T123" fmla="*/ 424757 h 39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093" h="3903">
                    <a:moveTo>
                      <a:pt x="323" y="1047"/>
                    </a:moveTo>
                    <a:lnTo>
                      <a:pt x="333" y="1047"/>
                    </a:lnTo>
                    <a:lnTo>
                      <a:pt x="342" y="1066"/>
                    </a:lnTo>
                    <a:lnTo>
                      <a:pt x="352" y="1075"/>
                    </a:lnTo>
                    <a:lnTo>
                      <a:pt x="371" y="1075"/>
                    </a:lnTo>
                    <a:lnTo>
                      <a:pt x="418" y="1075"/>
                    </a:lnTo>
                    <a:lnTo>
                      <a:pt x="437" y="1085"/>
                    </a:lnTo>
                    <a:lnTo>
                      <a:pt x="475" y="1132"/>
                    </a:lnTo>
                    <a:lnTo>
                      <a:pt x="456" y="1180"/>
                    </a:lnTo>
                    <a:lnTo>
                      <a:pt x="409" y="1228"/>
                    </a:lnTo>
                    <a:lnTo>
                      <a:pt x="390" y="1285"/>
                    </a:lnTo>
                    <a:lnTo>
                      <a:pt x="380" y="1294"/>
                    </a:lnTo>
                    <a:lnTo>
                      <a:pt x="380" y="1304"/>
                    </a:lnTo>
                    <a:lnTo>
                      <a:pt x="409" y="1304"/>
                    </a:lnTo>
                    <a:lnTo>
                      <a:pt x="428" y="1313"/>
                    </a:lnTo>
                    <a:lnTo>
                      <a:pt x="504" y="1351"/>
                    </a:lnTo>
                    <a:lnTo>
                      <a:pt x="514" y="1361"/>
                    </a:lnTo>
                    <a:lnTo>
                      <a:pt x="523" y="1370"/>
                    </a:lnTo>
                    <a:lnTo>
                      <a:pt x="542" y="1408"/>
                    </a:lnTo>
                    <a:lnTo>
                      <a:pt x="561" y="1446"/>
                    </a:lnTo>
                    <a:lnTo>
                      <a:pt x="571" y="1475"/>
                    </a:lnTo>
                    <a:lnTo>
                      <a:pt x="580" y="1504"/>
                    </a:lnTo>
                    <a:lnTo>
                      <a:pt x="580" y="1532"/>
                    </a:lnTo>
                    <a:lnTo>
                      <a:pt x="580" y="1560"/>
                    </a:lnTo>
                    <a:lnTo>
                      <a:pt x="571" y="1589"/>
                    </a:lnTo>
                    <a:lnTo>
                      <a:pt x="561" y="1618"/>
                    </a:lnTo>
                    <a:lnTo>
                      <a:pt x="580" y="1608"/>
                    </a:lnTo>
                    <a:lnTo>
                      <a:pt x="618" y="1599"/>
                    </a:lnTo>
                    <a:lnTo>
                      <a:pt x="666" y="1618"/>
                    </a:lnTo>
                    <a:lnTo>
                      <a:pt x="704" y="1627"/>
                    </a:lnTo>
                    <a:lnTo>
                      <a:pt x="751" y="1570"/>
                    </a:lnTo>
                    <a:lnTo>
                      <a:pt x="789" y="1504"/>
                    </a:lnTo>
                    <a:lnTo>
                      <a:pt x="789" y="1465"/>
                    </a:lnTo>
                    <a:lnTo>
                      <a:pt x="780" y="1437"/>
                    </a:lnTo>
                    <a:lnTo>
                      <a:pt x="761" y="1427"/>
                    </a:lnTo>
                    <a:lnTo>
                      <a:pt x="733" y="1418"/>
                    </a:lnTo>
                    <a:lnTo>
                      <a:pt x="723" y="1418"/>
                    </a:lnTo>
                    <a:lnTo>
                      <a:pt x="704" y="1399"/>
                    </a:lnTo>
                    <a:lnTo>
                      <a:pt x="694" y="1361"/>
                    </a:lnTo>
                    <a:lnTo>
                      <a:pt x="685" y="1342"/>
                    </a:lnTo>
                    <a:lnTo>
                      <a:pt x="675" y="1342"/>
                    </a:lnTo>
                    <a:lnTo>
                      <a:pt x="675" y="1332"/>
                    </a:lnTo>
                    <a:lnTo>
                      <a:pt x="685" y="1323"/>
                    </a:lnTo>
                    <a:lnTo>
                      <a:pt x="723" y="1285"/>
                    </a:lnTo>
                    <a:lnTo>
                      <a:pt x="704" y="1208"/>
                    </a:lnTo>
                    <a:lnTo>
                      <a:pt x="704" y="1190"/>
                    </a:lnTo>
                    <a:lnTo>
                      <a:pt x="742" y="1161"/>
                    </a:lnTo>
                    <a:lnTo>
                      <a:pt x="771" y="1151"/>
                    </a:lnTo>
                    <a:lnTo>
                      <a:pt x="789" y="1142"/>
                    </a:lnTo>
                    <a:lnTo>
                      <a:pt x="799" y="1123"/>
                    </a:lnTo>
                    <a:lnTo>
                      <a:pt x="799" y="1094"/>
                    </a:lnTo>
                    <a:lnTo>
                      <a:pt x="799" y="1056"/>
                    </a:lnTo>
                    <a:lnTo>
                      <a:pt x="809" y="1028"/>
                    </a:lnTo>
                    <a:lnTo>
                      <a:pt x="828" y="989"/>
                    </a:lnTo>
                    <a:lnTo>
                      <a:pt x="932" y="923"/>
                    </a:lnTo>
                    <a:lnTo>
                      <a:pt x="932" y="913"/>
                    </a:lnTo>
                    <a:lnTo>
                      <a:pt x="942" y="894"/>
                    </a:lnTo>
                    <a:lnTo>
                      <a:pt x="951" y="875"/>
                    </a:lnTo>
                    <a:lnTo>
                      <a:pt x="961" y="856"/>
                    </a:lnTo>
                    <a:lnTo>
                      <a:pt x="970" y="847"/>
                    </a:lnTo>
                    <a:lnTo>
                      <a:pt x="989" y="837"/>
                    </a:lnTo>
                    <a:lnTo>
                      <a:pt x="1008" y="818"/>
                    </a:lnTo>
                    <a:lnTo>
                      <a:pt x="1018" y="799"/>
                    </a:lnTo>
                    <a:lnTo>
                      <a:pt x="1037" y="723"/>
                    </a:lnTo>
                    <a:lnTo>
                      <a:pt x="1085" y="637"/>
                    </a:lnTo>
                    <a:lnTo>
                      <a:pt x="1094" y="599"/>
                    </a:lnTo>
                    <a:lnTo>
                      <a:pt x="1085" y="571"/>
                    </a:lnTo>
                    <a:lnTo>
                      <a:pt x="1065" y="495"/>
                    </a:lnTo>
                    <a:lnTo>
                      <a:pt x="1065" y="466"/>
                    </a:lnTo>
                    <a:lnTo>
                      <a:pt x="1075" y="447"/>
                    </a:lnTo>
                    <a:lnTo>
                      <a:pt x="1075" y="418"/>
                    </a:lnTo>
                    <a:lnTo>
                      <a:pt x="1056" y="409"/>
                    </a:lnTo>
                    <a:lnTo>
                      <a:pt x="1037" y="380"/>
                    </a:lnTo>
                    <a:lnTo>
                      <a:pt x="1046" y="333"/>
                    </a:lnTo>
                    <a:lnTo>
                      <a:pt x="1075" y="285"/>
                    </a:lnTo>
                    <a:lnTo>
                      <a:pt x="1103" y="257"/>
                    </a:lnTo>
                    <a:lnTo>
                      <a:pt x="1170" y="247"/>
                    </a:lnTo>
                    <a:lnTo>
                      <a:pt x="1199" y="257"/>
                    </a:lnTo>
                    <a:lnTo>
                      <a:pt x="1199" y="285"/>
                    </a:lnTo>
                    <a:lnTo>
                      <a:pt x="1237" y="314"/>
                    </a:lnTo>
                    <a:lnTo>
                      <a:pt x="1246" y="323"/>
                    </a:lnTo>
                    <a:lnTo>
                      <a:pt x="1256" y="314"/>
                    </a:lnTo>
                    <a:lnTo>
                      <a:pt x="1265" y="304"/>
                    </a:lnTo>
                    <a:lnTo>
                      <a:pt x="1275" y="285"/>
                    </a:lnTo>
                    <a:lnTo>
                      <a:pt x="1284" y="276"/>
                    </a:lnTo>
                    <a:lnTo>
                      <a:pt x="1304" y="257"/>
                    </a:lnTo>
                    <a:lnTo>
                      <a:pt x="1313" y="257"/>
                    </a:lnTo>
                    <a:lnTo>
                      <a:pt x="1322" y="266"/>
                    </a:lnTo>
                    <a:lnTo>
                      <a:pt x="1322" y="466"/>
                    </a:lnTo>
                    <a:lnTo>
                      <a:pt x="1322" y="495"/>
                    </a:lnTo>
                    <a:lnTo>
                      <a:pt x="1332" y="504"/>
                    </a:lnTo>
                    <a:lnTo>
                      <a:pt x="1342" y="514"/>
                    </a:lnTo>
                    <a:lnTo>
                      <a:pt x="1370" y="533"/>
                    </a:lnTo>
                    <a:lnTo>
                      <a:pt x="1380" y="542"/>
                    </a:lnTo>
                    <a:lnTo>
                      <a:pt x="1408" y="619"/>
                    </a:lnTo>
                    <a:lnTo>
                      <a:pt x="1427" y="647"/>
                    </a:lnTo>
                    <a:lnTo>
                      <a:pt x="1456" y="666"/>
                    </a:lnTo>
                    <a:lnTo>
                      <a:pt x="1484" y="675"/>
                    </a:lnTo>
                    <a:lnTo>
                      <a:pt x="1646" y="675"/>
                    </a:lnTo>
                    <a:lnTo>
                      <a:pt x="1674" y="666"/>
                    </a:lnTo>
                    <a:lnTo>
                      <a:pt x="1694" y="637"/>
                    </a:lnTo>
                    <a:lnTo>
                      <a:pt x="1694" y="619"/>
                    </a:lnTo>
                    <a:lnTo>
                      <a:pt x="1694" y="599"/>
                    </a:lnTo>
                    <a:lnTo>
                      <a:pt x="1694" y="571"/>
                    </a:lnTo>
                    <a:lnTo>
                      <a:pt x="1713" y="561"/>
                    </a:lnTo>
                    <a:lnTo>
                      <a:pt x="1732" y="561"/>
                    </a:lnTo>
                    <a:lnTo>
                      <a:pt x="1760" y="580"/>
                    </a:lnTo>
                    <a:lnTo>
                      <a:pt x="1779" y="580"/>
                    </a:lnTo>
                    <a:lnTo>
                      <a:pt x="1808" y="571"/>
                    </a:lnTo>
                    <a:lnTo>
                      <a:pt x="1903" y="523"/>
                    </a:lnTo>
                    <a:lnTo>
                      <a:pt x="1960" y="514"/>
                    </a:lnTo>
                    <a:lnTo>
                      <a:pt x="1989" y="514"/>
                    </a:lnTo>
                    <a:lnTo>
                      <a:pt x="2017" y="523"/>
                    </a:lnTo>
                    <a:lnTo>
                      <a:pt x="2055" y="542"/>
                    </a:lnTo>
                    <a:lnTo>
                      <a:pt x="2065" y="580"/>
                    </a:lnTo>
                    <a:lnTo>
                      <a:pt x="2065" y="619"/>
                    </a:lnTo>
                    <a:lnTo>
                      <a:pt x="2074" y="666"/>
                    </a:lnTo>
                    <a:lnTo>
                      <a:pt x="2093" y="695"/>
                    </a:lnTo>
                    <a:lnTo>
                      <a:pt x="2150" y="742"/>
                    </a:lnTo>
                    <a:lnTo>
                      <a:pt x="2160" y="771"/>
                    </a:lnTo>
                    <a:lnTo>
                      <a:pt x="2169" y="818"/>
                    </a:lnTo>
                    <a:lnTo>
                      <a:pt x="2207" y="818"/>
                    </a:lnTo>
                    <a:lnTo>
                      <a:pt x="2274" y="799"/>
                    </a:lnTo>
                    <a:lnTo>
                      <a:pt x="2312" y="771"/>
                    </a:lnTo>
                    <a:lnTo>
                      <a:pt x="2331" y="733"/>
                    </a:lnTo>
                    <a:lnTo>
                      <a:pt x="2312" y="704"/>
                    </a:lnTo>
                    <a:lnTo>
                      <a:pt x="2255" y="637"/>
                    </a:lnTo>
                    <a:lnTo>
                      <a:pt x="2236" y="619"/>
                    </a:lnTo>
                    <a:lnTo>
                      <a:pt x="2236" y="599"/>
                    </a:lnTo>
                    <a:lnTo>
                      <a:pt x="2236" y="580"/>
                    </a:lnTo>
                    <a:lnTo>
                      <a:pt x="2245" y="552"/>
                    </a:lnTo>
                    <a:lnTo>
                      <a:pt x="2255" y="533"/>
                    </a:lnTo>
                    <a:lnTo>
                      <a:pt x="2284" y="514"/>
                    </a:lnTo>
                    <a:lnTo>
                      <a:pt x="2293" y="495"/>
                    </a:lnTo>
                    <a:lnTo>
                      <a:pt x="2303" y="447"/>
                    </a:lnTo>
                    <a:lnTo>
                      <a:pt x="2293" y="428"/>
                    </a:lnTo>
                    <a:lnTo>
                      <a:pt x="2265" y="418"/>
                    </a:lnTo>
                    <a:lnTo>
                      <a:pt x="2207" y="409"/>
                    </a:lnTo>
                    <a:lnTo>
                      <a:pt x="2160" y="390"/>
                    </a:lnTo>
                    <a:lnTo>
                      <a:pt x="2141" y="362"/>
                    </a:lnTo>
                    <a:lnTo>
                      <a:pt x="2169" y="323"/>
                    </a:lnTo>
                    <a:lnTo>
                      <a:pt x="2150" y="314"/>
                    </a:lnTo>
                    <a:lnTo>
                      <a:pt x="2150" y="304"/>
                    </a:lnTo>
                    <a:lnTo>
                      <a:pt x="2141" y="285"/>
                    </a:lnTo>
                    <a:lnTo>
                      <a:pt x="2141" y="266"/>
                    </a:lnTo>
                    <a:lnTo>
                      <a:pt x="2150" y="247"/>
                    </a:lnTo>
                    <a:lnTo>
                      <a:pt x="2150" y="200"/>
                    </a:lnTo>
                    <a:lnTo>
                      <a:pt x="2150" y="190"/>
                    </a:lnTo>
                    <a:lnTo>
                      <a:pt x="2160" y="171"/>
                    </a:lnTo>
                    <a:lnTo>
                      <a:pt x="2198" y="143"/>
                    </a:lnTo>
                    <a:lnTo>
                      <a:pt x="2207" y="124"/>
                    </a:lnTo>
                    <a:lnTo>
                      <a:pt x="2227" y="57"/>
                    </a:lnTo>
                    <a:lnTo>
                      <a:pt x="2227" y="38"/>
                    </a:lnTo>
                    <a:lnTo>
                      <a:pt x="2245" y="38"/>
                    </a:lnTo>
                    <a:lnTo>
                      <a:pt x="2379" y="0"/>
                    </a:lnTo>
                    <a:lnTo>
                      <a:pt x="2407" y="0"/>
                    </a:lnTo>
                    <a:lnTo>
                      <a:pt x="2436" y="9"/>
                    </a:lnTo>
                    <a:lnTo>
                      <a:pt x="2436" y="38"/>
                    </a:lnTo>
                    <a:lnTo>
                      <a:pt x="2426" y="76"/>
                    </a:lnTo>
                    <a:lnTo>
                      <a:pt x="2436" y="104"/>
                    </a:lnTo>
                    <a:lnTo>
                      <a:pt x="2493" y="124"/>
                    </a:lnTo>
                    <a:lnTo>
                      <a:pt x="2502" y="133"/>
                    </a:lnTo>
                    <a:lnTo>
                      <a:pt x="2512" y="143"/>
                    </a:lnTo>
                    <a:lnTo>
                      <a:pt x="2522" y="152"/>
                    </a:lnTo>
                    <a:lnTo>
                      <a:pt x="2531" y="162"/>
                    </a:lnTo>
                    <a:lnTo>
                      <a:pt x="2550" y="162"/>
                    </a:lnTo>
                    <a:lnTo>
                      <a:pt x="2598" y="152"/>
                    </a:lnTo>
                    <a:lnTo>
                      <a:pt x="2702" y="181"/>
                    </a:lnTo>
                    <a:lnTo>
                      <a:pt x="2731" y="181"/>
                    </a:lnTo>
                    <a:lnTo>
                      <a:pt x="2740" y="162"/>
                    </a:lnTo>
                    <a:lnTo>
                      <a:pt x="2750" y="171"/>
                    </a:lnTo>
                    <a:lnTo>
                      <a:pt x="2759" y="219"/>
                    </a:lnTo>
                    <a:lnTo>
                      <a:pt x="2769" y="228"/>
                    </a:lnTo>
                    <a:lnTo>
                      <a:pt x="2778" y="247"/>
                    </a:lnTo>
                    <a:lnTo>
                      <a:pt x="2788" y="257"/>
                    </a:lnTo>
                    <a:lnTo>
                      <a:pt x="2798" y="266"/>
                    </a:lnTo>
                    <a:lnTo>
                      <a:pt x="2864" y="276"/>
                    </a:lnTo>
                    <a:lnTo>
                      <a:pt x="2902" y="295"/>
                    </a:lnTo>
                    <a:lnTo>
                      <a:pt x="2969" y="333"/>
                    </a:lnTo>
                    <a:lnTo>
                      <a:pt x="2978" y="342"/>
                    </a:lnTo>
                    <a:lnTo>
                      <a:pt x="2988" y="362"/>
                    </a:lnTo>
                    <a:lnTo>
                      <a:pt x="2988" y="371"/>
                    </a:lnTo>
                    <a:lnTo>
                      <a:pt x="2997" y="438"/>
                    </a:lnTo>
                    <a:lnTo>
                      <a:pt x="2997" y="457"/>
                    </a:lnTo>
                    <a:lnTo>
                      <a:pt x="2997" y="466"/>
                    </a:lnTo>
                    <a:lnTo>
                      <a:pt x="2997" y="476"/>
                    </a:lnTo>
                    <a:lnTo>
                      <a:pt x="2988" y="485"/>
                    </a:lnTo>
                    <a:lnTo>
                      <a:pt x="2988" y="495"/>
                    </a:lnTo>
                    <a:lnTo>
                      <a:pt x="2969" y="504"/>
                    </a:lnTo>
                    <a:lnTo>
                      <a:pt x="2959" y="514"/>
                    </a:lnTo>
                    <a:lnTo>
                      <a:pt x="2940" y="523"/>
                    </a:lnTo>
                    <a:lnTo>
                      <a:pt x="2931" y="523"/>
                    </a:lnTo>
                    <a:lnTo>
                      <a:pt x="2893" y="523"/>
                    </a:lnTo>
                    <a:lnTo>
                      <a:pt x="2883" y="523"/>
                    </a:lnTo>
                    <a:lnTo>
                      <a:pt x="2874" y="533"/>
                    </a:lnTo>
                    <a:lnTo>
                      <a:pt x="2855" y="552"/>
                    </a:lnTo>
                    <a:lnTo>
                      <a:pt x="2845" y="571"/>
                    </a:lnTo>
                    <a:lnTo>
                      <a:pt x="2902" y="619"/>
                    </a:lnTo>
                    <a:lnTo>
                      <a:pt x="2912" y="637"/>
                    </a:lnTo>
                    <a:lnTo>
                      <a:pt x="2921" y="657"/>
                    </a:lnTo>
                    <a:lnTo>
                      <a:pt x="2921" y="666"/>
                    </a:lnTo>
                    <a:lnTo>
                      <a:pt x="2921" y="675"/>
                    </a:lnTo>
                    <a:lnTo>
                      <a:pt x="2912" y="685"/>
                    </a:lnTo>
                    <a:lnTo>
                      <a:pt x="2912" y="695"/>
                    </a:lnTo>
                    <a:lnTo>
                      <a:pt x="2921" y="714"/>
                    </a:lnTo>
                    <a:lnTo>
                      <a:pt x="2931" y="761"/>
                    </a:lnTo>
                    <a:lnTo>
                      <a:pt x="2931" y="780"/>
                    </a:lnTo>
                    <a:lnTo>
                      <a:pt x="2931" y="799"/>
                    </a:lnTo>
                    <a:lnTo>
                      <a:pt x="2912" y="847"/>
                    </a:lnTo>
                    <a:lnTo>
                      <a:pt x="2902" y="875"/>
                    </a:lnTo>
                    <a:lnTo>
                      <a:pt x="2893" y="885"/>
                    </a:lnTo>
                    <a:lnTo>
                      <a:pt x="2893" y="894"/>
                    </a:lnTo>
                    <a:lnTo>
                      <a:pt x="2893" y="951"/>
                    </a:lnTo>
                    <a:lnTo>
                      <a:pt x="2883" y="1028"/>
                    </a:lnTo>
                    <a:lnTo>
                      <a:pt x="2883" y="1037"/>
                    </a:lnTo>
                    <a:lnTo>
                      <a:pt x="2883" y="1047"/>
                    </a:lnTo>
                    <a:lnTo>
                      <a:pt x="2874" y="1047"/>
                    </a:lnTo>
                    <a:lnTo>
                      <a:pt x="2836" y="1094"/>
                    </a:lnTo>
                    <a:lnTo>
                      <a:pt x="2826" y="1104"/>
                    </a:lnTo>
                    <a:lnTo>
                      <a:pt x="2816" y="1113"/>
                    </a:lnTo>
                    <a:lnTo>
                      <a:pt x="2816" y="1132"/>
                    </a:lnTo>
                    <a:lnTo>
                      <a:pt x="2807" y="1180"/>
                    </a:lnTo>
                    <a:lnTo>
                      <a:pt x="2798" y="1199"/>
                    </a:lnTo>
                    <a:lnTo>
                      <a:pt x="2788" y="1208"/>
                    </a:lnTo>
                    <a:lnTo>
                      <a:pt x="2778" y="1228"/>
                    </a:lnTo>
                    <a:lnTo>
                      <a:pt x="2769" y="1228"/>
                    </a:lnTo>
                    <a:lnTo>
                      <a:pt x="2759" y="1247"/>
                    </a:lnTo>
                    <a:lnTo>
                      <a:pt x="2750" y="1266"/>
                    </a:lnTo>
                    <a:lnTo>
                      <a:pt x="2750" y="1285"/>
                    </a:lnTo>
                    <a:lnTo>
                      <a:pt x="2750" y="1294"/>
                    </a:lnTo>
                    <a:lnTo>
                      <a:pt x="2750" y="1304"/>
                    </a:lnTo>
                    <a:lnTo>
                      <a:pt x="2750" y="1313"/>
                    </a:lnTo>
                    <a:lnTo>
                      <a:pt x="2759" y="1313"/>
                    </a:lnTo>
                    <a:lnTo>
                      <a:pt x="2759" y="1323"/>
                    </a:lnTo>
                    <a:lnTo>
                      <a:pt x="2769" y="1323"/>
                    </a:lnTo>
                    <a:lnTo>
                      <a:pt x="2798" y="1332"/>
                    </a:lnTo>
                    <a:lnTo>
                      <a:pt x="2807" y="1332"/>
                    </a:lnTo>
                    <a:lnTo>
                      <a:pt x="2807" y="1342"/>
                    </a:lnTo>
                    <a:lnTo>
                      <a:pt x="2807" y="1370"/>
                    </a:lnTo>
                    <a:lnTo>
                      <a:pt x="2807" y="1380"/>
                    </a:lnTo>
                    <a:lnTo>
                      <a:pt x="2807" y="1389"/>
                    </a:lnTo>
                    <a:lnTo>
                      <a:pt x="2816" y="1399"/>
                    </a:lnTo>
                    <a:lnTo>
                      <a:pt x="2826" y="1418"/>
                    </a:lnTo>
                    <a:lnTo>
                      <a:pt x="2836" y="1437"/>
                    </a:lnTo>
                    <a:lnTo>
                      <a:pt x="2836" y="1446"/>
                    </a:lnTo>
                    <a:lnTo>
                      <a:pt x="2826" y="1475"/>
                    </a:lnTo>
                    <a:lnTo>
                      <a:pt x="2816" y="1494"/>
                    </a:lnTo>
                    <a:lnTo>
                      <a:pt x="2816" y="1504"/>
                    </a:lnTo>
                    <a:lnTo>
                      <a:pt x="2816" y="1513"/>
                    </a:lnTo>
                    <a:lnTo>
                      <a:pt x="2826" y="1532"/>
                    </a:lnTo>
                    <a:lnTo>
                      <a:pt x="2836" y="1589"/>
                    </a:lnTo>
                    <a:lnTo>
                      <a:pt x="2845" y="1599"/>
                    </a:lnTo>
                    <a:lnTo>
                      <a:pt x="2855" y="1608"/>
                    </a:lnTo>
                    <a:lnTo>
                      <a:pt x="2874" y="1608"/>
                    </a:lnTo>
                    <a:lnTo>
                      <a:pt x="2883" y="1618"/>
                    </a:lnTo>
                    <a:lnTo>
                      <a:pt x="2893" y="1618"/>
                    </a:lnTo>
                    <a:lnTo>
                      <a:pt x="2893" y="1627"/>
                    </a:lnTo>
                    <a:lnTo>
                      <a:pt x="2883" y="1656"/>
                    </a:lnTo>
                    <a:lnTo>
                      <a:pt x="2883" y="1665"/>
                    </a:lnTo>
                    <a:lnTo>
                      <a:pt x="2893" y="1665"/>
                    </a:lnTo>
                    <a:lnTo>
                      <a:pt x="2902" y="1675"/>
                    </a:lnTo>
                    <a:lnTo>
                      <a:pt x="2912" y="1675"/>
                    </a:lnTo>
                    <a:lnTo>
                      <a:pt x="2921" y="1684"/>
                    </a:lnTo>
                    <a:lnTo>
                      <a:pt x="2931" y="1684"/>
                    </a:lnTo>
                    <a:lnTo>
                      <a:pt x="2940" y="1675"/>
                    </a:lnTo>
                    <a:lnTo>
                      <a:pt x="2959" y="1656"/>
                    </a:lnTo>
                    <a:lnTo>
                      <a:pt x="2969" y="1656"/>
                    </a:lnTo>
                    <a:lnTo>
                      <a:pt x="2978" y="1656"/>
                    </a:lnTo>
                    <a:lnTo>
                      <a:pt x="3007" y="1656"/>
                    </a:lnTo>
                    <a:lnTo>
                      <a:pt x="3026" y="1656"/>
                    </a:lnTo>
                    <a:lnTo>
                      <a:pt x="3035" y="1646"/>
                    </a:lnTo>
                    <a:lnTo>
                      <a:pt x="3045" y="1637"/>
                    </a:lnTo>
                    <a:lnTo>
                      <a:pt x="3045" y="1627"/>
                    </a:lnTo>
                    <a:lnTo>
                      <a:pt x="3045" y="1618"/>
                    </a:lnTo>
                    <a:lnTo>
                      <a:pt x="3045" y="1608"/>
                    </a:lnTo>
                    <a:lnTo>
                      <a:pt x="3055" y="1599"/>
                    </a:lnTo>
                    <a:lnTo>
                      <a:pt x="3055" y="1589"/>
                    </a:lnTo>
                    <a:lnTo>
                      <a:pt x="3055" y="1580"/>
                    </a:lnTo>
                    <a:lnTo>
                      <a:pt x="3064" y="1580"/>
                    </a:lnTo>
                    <a:lnTo>
                      <a:pt x="3093" y="1580"/>
                    </a:lnTo>
                    <a:lnTo>
                      <a:pt x="3102" y="1580"/>
                    </a:lnTo>
                    <a:lnTo>
                      <a:pt x="3121" y="1570"/>
                    </a:lnTo>
                    <a:lnTo>
                      <a:pt x="3131" y="1570"/>
                    </a:lnTo>
                    <a:lnTo>
                      <a:pt x="3140" y="1570"/>
                    </a:lnTo>
                    <a:lnTo>
                      <a:pt x="3150" y="1570"/>
                    </a:lnTo>
                    <a:lnTo>
                      <a:pt x="3169" y="1580"/>
                    </a:lnTo>
                    <a:lnTo>
                      <a:pt x="3169" y="1589"/>
                    </a:lnTo>
                    <a:lnTo>
                      <a:pt x="3178" y="1589"/>
                    </a:lnTo>
                    <a:lnTo>
                      <a:pt x="3226" y="1580"/>
                    </a:lnTo>
                    <a:lnTo>
                      <a:pt x="3235" y="1580"/>
                    </a:lnTo>
                    <a:lnTo>
                      <a:pt x="3245" y="1580"/>
                    </a:lnTo>
                    <a:lnTo>
                      <a:pt x="3264" y="1589"/>
                    </a:lnTo>
                    <a:lnTo>
                      <a:pt x="3292" y="1599"/>
                    </a:lnTo>
                    <a:lnTo>
                      <a:pt x="3226" y="1694"/>
                    </a:lnTo>
                    <a:lnTo>
                      <a:pt x="3226" y="1703"/>
                    </a:lnTo>
                    <a:lnTo>
                      <a:pt x="3197" y="1761"/>
                    </a:lnTo>
                    <a:lnTo>
                      <a:pt x="3169" y="1808"/>
                    </a:lnTo>
                    <a:lnTo>
                      <a:pt x="3150" y="1837"/>
                    </a:lnTo>
                    <a:lnTo>
                      <a:pt x="3007" y="2046"/>
                    </a:lnTo>
                    <a:lnTo>
                      <a:pt x="3007" y="2084"/>
                    </a:lnTo>
                    <a:lnTo>
                      <a:pt x="3007" y="2141"/>
                    </a:lnTo>
                    <a:lnTo>
                      <a:pt x="3017" y="2274"/>
                    </a:lnTo>
                    <a:lnTo>
                      <a:pt x="3017" y="2350"/>
                    </a:lnTo>
                    <a:lnTo>
                      <a:pt x="3007" y="2350"/>
                    </a:lnTo>
                    <a:lnTo>
                      <a:pt x="3007" y="2360"/>
                    </a:lnTo>
                    <a:lnTo>
                      <a:pt x="3007" y="2370"/>
                    </a:lnTo>
                    <a:lnTo>
                      <a:pt x="3007" y="2389"/>
                    </a:lnTo>
                    <a:lnTo>
                      <a:pt x="3017" y="2408"/>
                    </a:lnTo>
                    <a:lnTo>
                      <a:pt x="3035" y="2427"/>
                    </a:lnTo>
                    <a:lnTo>
                      <a:pt x="3035" y="2436"/>
                    </a:lnTo>
                    <a:lnTo>
                      <a:pt x="3064" y="2417"/>
                    </a:lnTo>
                    <a:lnTo>
                      <a:pt x="3093" y="2427"/>
                    </a:lnTo>
                    <a:lnTo>
                      <a:pt x="3093" y="2465"/>
                    </a:lnTo>
                    <a:lnTo>
                      <a:pt x="3093" y="2503"/>
                    </a:lnTo>
                    <a:lnTo>
                      <a:pt x="3093" y="2522"/>
                    </a:lnTo>
                    <a:lnTo>
                      <a:pt x="3112" y="2531"/>
                    </a:lnTo>
                    <a:lnTo>
                      <a:pt x="3112" y="2550"/>
                    </a:lnTo>
                    <a:lnTo>
                      <a:pt x="3093" y="2560"/>
                    </a:lnTo>
                    <a:lnTo>
                      <a:pt x="3093" y="2607"/>
                    </a:lnTo>
                    <a:lnTo>
                      <a:pt x="3083" y="2626"/>
                    </a:lnTo>
                    <a:lnTo>
                      <a:pt x="3112" y="2636"/>
                    </a:lnTo>
                    <a:lnTo>
                      <a:pt x="3131" y="2636"/>
                    </a:lnTo>
                    <a:lnTo>
                      <a:pt x="3140" y="2636"/>
                    </a:lnTo>
                    <a:lnTo>
                      <a:pt x="3150" y="2646"/>
                    </a:lnTo>
                    <a:lnTo>
                      <a:pt x="3150" y="2655"/>
                    </a:lnTo>
                    <a:lnTo>
                      <a:pt x="3159" y="2674"/>
                    </a:lnTo>
                    <a:lnTo>
                      <a:pt x="3169" y="2684"/>
                    </a:lnTo>
                    <a:lnTo>
                      <a:pt x="3178" y="2674"/>
                    </a:lnTo>
                    <a:lnTo>
                      <a:pt x="3188" y="2674"/>
                    </a:lnTo>
                    <a:lnTo>
                      <a:pt x="3188" y="2664"/>
                    </a:lnTo>
                    <a:lnTo>
                      <a:pt x="3197" y="2655"/>
                    </a:lnTo>
                    <a:lnTo>
                      <a:pt x="3207" y="2655"/>
                    </a:lnTo>
                    <a:lnTo>
                      <a:pt x="3216" y="2655"/>
                    </a:lnTo>
                    <a:lnTo>
                      <a:pt x="3235" y="2664"/>
                    </a:lnTo>
                    <a:lnTo>
                      <a:pt x="3273" y="2703"/>
                    </a:lnTo>
                    <a:lnTo>
                      <a:pt x="3283" y="2722"/>
                    </a:lnTo>
                    <a:lnTo>
                      <a:pt x="3292" y="2741"/>
                    </a:lnTo>
                    <a:lnTo>
                      <a:pt x="3426" y="2845"/>
                    </a:lnTo>
                    <a:lnTo>
                      <a:pt x="3473" y="2865"/>
                    </a:lnTo>
                    <a:lnTo>
                      <a:pt x="3492" y="2874"/>
                    </a:lnTo>
                    <a:lnTo>
                      <a:pt x="3492" y="2883"/>
                    </a:lnTo>
                    <a:lnTo>
                      <a:pt x="3511" y="2893"/>
                    </a:lnTo>
                    <a:lnTo>
                      <a:pt x="3511" y="2903"/>
                    </a:lnTo>
                    <a:lnTo>
                      <a:pt x="3511" y="2912"/>
                    </a:lnTo>
                    <a:lnTo>
                      <a:pt x="3511" y="2921"/>
                    </a:lnTo>
                    <a:lnTo>
                      <a:pt x="3502" y="2931"/>
                    </a:lnTo>
                    <a:lnTo>
                      <a:pt x="3502" y="2941"/>
                    </a:lnTo>
                    <a:lnTo>
                      <a:pt x="3502" y="2950"/>
                    </a:lnTo>
                    <a:lnTo>
                      <a:pt x="3511" y="2960"/>
                    </a:lnTo>
                    <a:lnTo>
                      <a:pt x="3521" y="2960"/>
                    </a:lnTo>
                    <a:lnTo>
                      <a:pt x="3540" y="2960"/>
                    </a:lnTo>
                    <a:lnTo>
                      <a:pt x="3559" y="2960"/>
                    </a:lnTo>
                    <a:lnTo>
                      <a:pt x="3568" y="2960"/>
                    </a:lnTo>
                    <a:lnTo>
                      <a:pt x="3578" y="2960"/>
                    </a:lnTo>
                    <a:lnTo>
                      <a:pt x="3578" y="2969"/>
                    </a:lnTo>
                    <a:lnTo>
                      <a:pt x="3588" y="2979"/>
                    </a:lnTo>
                    <a:lnTo>
                      <a:pt x="3578" y="2988"/>
                    </a:lnTo>
                    <a:lnTo>
                      <a:pt x="3578" y="2998"/>
                    </a:lnTo>
                    <a:lnTo>
                      <a:pt x="3568" y="3007"/>
                    </a:lnTo>
                    <a:lnTo>
                      <a:pt x="3568" y="3017"/>
                    </a:lnTo>
                    <a:lnTo>
                      <a:pt x="3578" y="3017"/>
                    </a:lnTo>
                    <a:lnTo>
                      <a:pt x="3578" y="3026"/>
                    </a:lnTo>
                    <a:lnTo>
                      <a:pt x="3578" y="3036"/>
                    </a:lnTo>
                    <a:lnTo>
                      <a:pt x="3597" y="3055"/>
                    </a:lnTo>
                    <a:lnTo>
                      <a:pt x="3606" y="3064"/>
                    </a:lnTo>
                    <a:lnTo>
                      <a:pt x="3616" y="3064"/>
                    </a:lnTo>
                    <a:lnTo>
                      <a:pt x="3626" y="3074"/>
                    </a:lnTo>
                    <a:lnTo>
                      <a:pt x="3635" y="3064"/>
                    </a:lnTo>
                    <a:lnTo>
                      <a:pt x="3644" y="3064"/>
                    </a:lnTo>
                    <a:lnTo>
                      <a:pt x="3644" y="3055"/>
                    </a:lnTo>
                    <a:lnTo>
                      <a:pt x="3654" y="3045"/>
                    </a:lnTo>
                    <a:lnTo>
                      <a:pt x="3702" y="3036"/>
                    </a:lnTo>
                    <a:lnTo>
                      <a:pt x="3711" y="3036"/>
                    </a:lnTo>
                    <a:lnTo>
                      <a:pt x="3721" y="3036"/>
                    </a:lnTo>
                    <a:lnTo>
                      <a:pt x="3721" y="3026"/>
                    </a:lnTo>
                    <a:lnTo>
                      <a:pt x="3730" y="3026"/>
                    </a:lnTo>
                    <a:lnTo>
                      <a:pt x="3749" y="3026"/>
                    </a:lnTo>
                    <a:lnTo>
                      <a:pt x="3787" y="3045"/>
                    </a:lnTo>
                    <a:lnTo>
                      <a:pt x="3797" y="3055"/>
                    </a:lnTo>
                    <a:lnTo>
                      <a:pt x="3778" y="3074"/>
                    </a:lnTo>
                    <a:lnTo>
                      <a:pt x="3778" y="3083"/>
                    </a:lnTo>
                    <a:lnTo>
                      <a:pt x="3768" y="3093"/>
                    </a:lnTo>
                    <a:lnTo>
                      <a:pt x="3778" y="3131"/>
                    </a:lnTo>
                    <a:lnTo>
                      <a:pt x="3778" y="3140"/>
                    </a:lnTo>
                    <a:lnTo>
                      <a:pt x="3806" y="3150"/>
                    </a:lnTo>
                    <a:lnTo>
                      <a:pt x="3892" y="3150"/>
                    </a:lnTo>
                    <a:lnTo>
                      <a:pt x="3892" y="3197"/>
                    </a:lnTo>
                    <a:lnTo>
                      <a:pt x="3930" y="3235"/>
                    </a:lnTo>
                    <a:lnTo>
                      <a:pt x="4054" y="3321"/>
                    </a:lnTo>
                    <a:lnTo>
                      <a:pt x="4073" y="3321"/>
                    </a:lnTo>
                    <a:lnTo>
                      <a:pt x="4092" y="3331"/>
                    </a:lnTo>
                    <a:lnTo>
                      <a:pt x="4092" y="3359"/>
                    </a:lnTo>
                    <a:lnTo>
                      <a:pt x="4025" y="3350"/>
                    </a:lnTo>
                    <a:lnTo>
                      <a:pt x="3930" y="3340"/>
                    </a:lnTo>
                    <a:lnTo>
                      <a:pt x="3920" y="3350"/>
                    </a:lnTo>
                    <a:lnTo>
                      <a:pt x="3911" y="3359"/>
                    </a:lnTo>
                    <a:lnTo>
                      <a:pt x="3911" y="3369"/>
                    </a:lnTo>
                    <a:lnTo>
                      <a:pt x="3901" y="3378"/>
                    </a:lnTo>
                    <a:lnTo>
                      <a:pt x="3892" y="3378"/>
                    </a:lnTo>
                    <a:lnTo>
                      <a:pt x="3863" y="3369"/>
                    </a:lnTo>
                    <a:lnTo>
                      <a:pt x="3768" y="3397"/>
                    </a:lnTo>
                    <a:lnTo>
                      <a:pt x="3730" y="3397"/>
                    </a:lnTo>
                    <a:lnTo>
                      <a:pt x="3721" y="3378"/>
                    </a:lnTo>
                    <a:lnTo>
                      <a:pt x="3711" y="3378"/>
                    </a:lnTo>
                    <a:lnTo>
                      <a:pt x="3711" y="3369"/>
                    </a:lnTo>
                    <a:lnTo>
                      <a:pt x="3635" y="3340"/>
                    </a:lnTo>
                    <a:lnTo>
                      <a:pt x="3626" y="3340"/>
                    </a:lnTo>
                    <a:lnTo>
                      <a:pt x="3502" y="3359"/>
                    </a:lnTo>
                    <a:lnTo>
                      <a:pt x="3492" y="3359"/>
                    </a:lnTo>
                    <a:lnTo>
                      <a:pt x="3492" y="3369"/>
                    </a:lnTo>
                    <a:lnTo>
                      <a:pt x="3483" y="3378"/>
                    </a:lnTo>
                    <a:lnTo>
                      <a:pt x="3483" y="3388"/>
                    </a:lnTo>
                    <a:lnTo>
                      <a:pt x="3473" y="3388"/>
                    </a:lnTo>
                    <a:lnTo>
                      <a:pt x="3426" y="3397"/>
                    </a:lnTo>
                    <a:lnTo>
                      <a:pt x="3416" y="3407"/>
                    </a:lnTo>
                    <a:lnTo>
                      <a:pt x="3407" y="3407"/>
                    </a:lnTo>
                    <a:lnTo>
                      <a:pt x="3397" y="3416"/>
                    </a:lnTo>
                    <a:lnTo>
                      <a:pt x="3349" y="3436"/>
                    </a:lnTo>
                    <a:lnTo>
                      <a:pt x="3330" y="3426"/>
                    </a:lnTo>
                    <a:lnTo>
                      <a:pt x="3330" y="3416"/>
                    </a:lnTo>
                    <a:lnTo>
                      <a:pt x="3321" y="3416"/>
                    </a:lnTo>
                    <a:lnTo>
                      <a:pt x="3311" y="3407"/>
                    </a:lnTo>
                    <a:lnTo>
                      <a:pt x="3178" y="3378"/>
                    </a:lnTo>
                    <a:lnTo>
                      <a:pt x="3169" y="3369"/>
                    </a:lnTo>
                    <a:lnTo>
                      <a:pt x="3169" y="3359"/>
                    </a:lnTo>
                    <a:lnTo>
                      <a:pt x="3169" y="3350"/>
                    </a:lnTo>
                    <a:lnTo>
                      <a:pt x="3178" y="3340"/>
                    </a:lnTo>
                    <a:lnTo>
                      <a:pt x="3178" y="3331"/>
                    </a:lnTo>
                    <a:lnTo>
                      <a:pt x="3169" y="3331"/>
                    </a:lnTo>
                    <a:lnTo>
                      <a:pt x="3169" y="3321"/>
                    </a:lnTo>
                    <a:lnTo>
                      <a:pt x="3169" y="3312"/>
                    </a:lnTo>
                    <a:lnTo>
                      <a:pt x="3159" y="3312"/>
                    </a:lnTo>
                    <a:lnTo>
                      <a:pt x="3140" y="3293"/>
                    </a:lnTo>
                    <a:lnTo>
                      <a:pt x="3121" y="3293"/>
                    </a:lnTo>
                    <a:lnTo>
                      <a:pt x="3102" y="3293"/>
                    </a:lnTo>
                    <a:lnTo>
                      <a:pt x="3093" y="3293"/>
                    </a:lnTo>
                    <a:lnTo>
                      <a:pt x="3083" y="3283"/>
                    </a:lnTo>
                    <a:lnTo>
                      <a:pt x="3073" y="3283"/>
                    </a:lnTo>
                    <a:lnTo>
                      <a:pt x="3055" y="3293"/>
                    </a:lnTo>
                    <a:lnTo>
                      <a:pt x="3035" y="3331"/>
                    </a:lnTo>
                    <a:lnTo>
                      <a:pt x="2988" y="3388"/>
                    </a:lnTo>
                    <a:lnTo>
                      <a:pt x="2950" y="3416"/>
                    </a:lnTo>
                    <a:lnTo>
                      <a:pt x="2893" y="3436"/>
                    </a:lnTo>
                    <a:lnTo>
                      <a:pt x="2836" y="3426"/>
                    </a:lnTo>
                    <a:lnTo>
                      <a:pt x="2807" y="3426"/>
                    </a:lnTo>
                    <a:lnTo>
                      <a:pt x="2778" y="3416"/>
                    </a:lnTo>
                    <a:lnTo>
                      <a:pt x="2731" y="3388"/>
                    </a:lnTo>
                    <a:lnTo>
                      <a:pt x="2712" y="3359"/>
                    </a:lnTo>
                    <a:lnTo>
                      <a:pt x="2683" y="3293"/>
                    </a:lnTo>
                    <a:lnTo>
                      <a:pt x="2664" y="3283"/>
                    </a:lnTo>
                    <a:lnTo>
                      <a:pt x="2636" y="3283"/>
                    </a:lnTo>
                    <a:lnTo>
                      <a:pt x="2617" y="3293"/>
                    </a:lnTo>
                    <a:lnTo>
                      <a:pt x="2598" y="3293"/>
                    </a:lnTo>
                    <a:lnTo>
                      <a:pt x="2560" y="3283"/>
                    </a:lnTo>
                    <a:lnTo>
                      <a:pt x="2417" y="3188"/>
                    </a:lnTo>
                    <a:lnTo>
                      <a:pt x="2360" y="3169"/>
                    </a:lnTo>
                    <a:lnTo>
                      <a:pt x="2303" y="3179"/>
                    </a:lnTo>
                    <a:lnTo>
                      <a:pt x="2255" y="3197"/>
                    </a:lnTo>
                    <a:lnTo>
                      <a:pt x="2207" y="3188"/>
                    </a:lnTo>
                    <a:lnTo>
                      <a:pt x="2169" y="3131"/>
                    </a:lnTo>
                    <a:lnTo>
                      <a:pt x="2141" y="3074"/>
                    </a:lnTo>
                    <a:lnTo>
                      <a:pt x="2141" y="3055"/>
                    </a:lnTo>
                    <a:lnTo>
                      <a:pt x="2131" y="3045"/>
                    </a:lnTo>
                    <a:lnTo>
                      <a:pt x="2112" y="3026"/>
                    </a:lnTo>
                    <a:lnTo>
                      <a:pt x="2103" y="3017"/>
                    </a:lnTo>
                    <a:lnTo>
                      <a:pt x="2084" y="3007"/>
                    </a:lnTo>
                    <a:lnTo>
                      <a:pt x="1989" y="3055"/>
                    </a:lnTo>
                    <a:lnTo>
                      <a:pt x="1998" y="3007"/>
                    </a:lnTo>
                    <a:lnTo>
                      <a:pt x="1970" y="2988"/>
                    </a:lnTo>
                    <a:lnTo>
                      <a:pt x="1941" y="2998"/>
                    </a:lnTo>
                    <a:lnTo>
                      <a:pt x="1941" y="3026"/>
                    </a:lnTo>
                    <a:lnTo>
                      <a:pt x="1960" y="3064"/>
                    </a:lnTo>
                    <a:lnTo>
                      <a:pt x="1960" y="3083"/>
                    </a:lnTo>
                    <a:lnTo>
                      <a:pt x="1941" y="3083"/>
                    </a:lnTo>
                    <a:lnTo>
                      <a:pt x="1884" y="3064"/>
                    </a:lnTo>
                    <a:lnTo>
                      <a:pt x="1865" y="3074"/>
                    </a:lnTo>
                    <a:lnTo>
                      <a:pt x="1875" y="3102"/>
                    </a:lnTo>
                    <a:lnTo>
                      <a:pt x="1884" y="3121"/>
                    </a:lnTo>
                    <a:lnTo>
                      <a:pt x="1875" y="3131"/>
                    </a:lnTo>
                    <a:lnTo>
                      <a:pt x="1855" y="3131"/>
                    </a:lnTo>
                    <a:lnTo>
                      <a:pt x="1855" y="3112"/>
                    </a:lnTo>
                    <a:lnTo>
                      <a:pt x="1846" y="3093"/>
                    </a:lnTo>
                    <a:lnTo>
                      <a:pt x="1789" y="3064"/>
                    </a:lnTo>
                    <a:lnTo>
                      <a:pt x="1779" y="3036"/>
                    </a:lnTo>
                    <a:lnTo>
                      <a:pt x="1770" y="3036"/>
                    </a:lnTo>
                    <a:lnTo>
                      <a:pt x="1770" y="3045"/>
                    </a:lnTo>
                    <a:lnTo>
                      <a:pt x="1760" y="3045"/>
                    </a:lnTo>
                    <a:lnTo>
                      <a:pt x="1760" y="3055"/>
                    </a:lnTo>
                    <a:lnTo>
                      <a:pt x="1760" y="3102"/>
                    </a:lnTo>
                    <a:lnTo>
                      <a:pt x="1713" y="3121"/>
                    </a:lnTo>
                    <a:lnTo>
                      <a:pt x="1656" y="3112"/>
                    </a:lnTo>
                    <a:lnTo>
                      <a:pt x="1617" y="3093"/>
                    </a:lnTo>
                    <a:lnTo>
                      <a:pt x="1598" y="3074"/>
                    </a:lnTo>
                    <a:lnTo>
                      <a:pt x="1598" y="3064"/>
                    </a:lnTo>
                    <a:lnTo>
                      <a:pt x="1598" y="3045"/>
                    </a:lnTo>
                    <a:lnTo>
                      <a:pt x="1598" y="3036"/>
                    </a:lnTo>
                    <a:lnTo>
                      <a:pt x="1598" y="3026"/>
                    </a:lnTo>
                    <a:lnTo>
                      <a:pt x="1598" y="3017"/>
                    </a:lnTo>
                    <a:lnTo>
                      <a:pt x="1589" y="3007"/>
                    </a:lnTo>
                    <a:lnTo>
                      <a:pt x="1570" y="3017"/>
                    </a:lnTo>
                    <a:lnTo>
                      <a:pt x="1551" y="3026"/>
                    </a:lnTo>
                    <a:lnTo>
                      <a:pt x="1532" y="3045"/>
                    </a:lnTo>
                    <a:lnTo>
                      <a:pt x="1503" y="3036"/>
                    </a:lnTo>
                    <a:lnTo>
                      <a:pt x="1494" y="3007"/>
                    </a:lnTo>
                    <a:lnTo>
                      <a:pt x="1475" y="2998"/>
                    </a:lnTo>
                    <a:lnTo>
                      <a:pt x="1465" y="2998"/>
                    </a:lnTo>
                    <a:lnTo>
                      <a:pt x="1465" y="3007"/>
                    </a:lnTo>
                    <a:lnTo>
                      <a:pt x="1456" y="3017"/>
                    </a:lnTo>
                    <a:lnTo>
                      <a:pt x="1465" y="3036"/>
                    </a:lnTo>
                    <a:lnTo>
                      <a:pt x="1465" y="3055"/>
                    </a:lnTo>
                    <a:lnTo>
                      <a:pt x="1465" y="3074"/>
                    </a:lnTo>
                    <a:lnTo>
                      <a:pt x="1465" y="3093"/>
                    </a:lnTo>
                    <a:lnTo>
                      <a:pt x="1446" y="3093"/>
                    </a:lnTo>
                    <a:lnTo>
                      <a:pt x="1418" y="3064"/>
                    </a:lnTo>
                    <a:lnTo>
                      <a:pt x="1408" y="3064"/>
                    </a:lnTo>
                    <a:lnTo>
                      <a:pt x="1389" y="3055"/>
                    </a:lnTo>
                    <a:lnTo>
                      <a:pt x="1360" y="3064"/>
                    </a:lnTo>
                    <a:lnTo>
                      <a:pt x="1304" y="3064"/>
                    </a:lnTo>
                    <a:lnTo>
                      <a:pt x="1294" y="3093"/>
                    </a:lnTo>
                    <a:lnTo>
                      <a:pt x="1284" y="3102"/>
                    </a:lnTo>
                    <a:lnTo>
                      <a:pt x="1237" y="3179"/>
                    </a:lnTo>
                    <a:lnTo>
                      <a:pt x="1151" y="3378"/>
                    </a:lnTo>
                    <a:lnTo>
                      <a:pt x="1142" y="3397"/>
                    </a:lnTo>
                    <a:lnTo>
                      <a:pt x="1132" y="3416"/>
                    </a:lnTo>
                    <a:lnTo>
                      <a:pt x="1132" y="3426"/>
                    </a:lnTo>
                    <a:lnTo>
                      <a:pt x="1132" y="3436"/>
                    </a:lnTo>
                    <a:lnTo>
                      <a:pt x="1132" y="3454"/>
                    </a:lnTo>
                    <a:lnTo>
                      <a:pt x="1132" y="3474"/>
                    </a:lnTo>
                    <a:lnTo>
                      <a:pt x="1132" y="3483"/>
                    </a:lnTo>
                    <a:lnTo>
                      <a:pt x="1142" y="3492"/>
                    </a:lnTo>
                    <a:lnTo>
                      <a:pt x="1151" y="3492"/>
                    </a:lnTo>
                    <a:lnTo>
                      <a:pt x="1161" y="3502"/>
                    </a:lnTo>
                    <a:lnTo>
                      <a:pt x="1189" y="3512"/>
                    </a:lnTo>
                    <a:lnTo>
                      <a:pt x="1199" y="3521"/>
                    </a:lnTo>
                    <a:lnTo>
                      <a:pt x="1199" y="3531"/>
                    </a:lnTo>
                    <a:lnTo>
                      <a:pt x="1208" y="3531"/>
                    </a:lnTo>
                    <a:lnTo>
                      <a:pt x="1208" y="3540"/>
                    </a:lnTo>
                    <a:lnTo>
                      <a:pt x="1208" y="3550"/>
                    </a:lnTo>
                    <a:lnTo>
                      <a:pt x="1208" y="3559"/>
                    </a:lnTo>
                    <a:lnTo>
                      <a:pt x="1199" y="3607"/>
                    </a:lnTo>
                    <a:lnTo>
                      <a:pt x="1180" y="3645"/>
                    </a:lnTo>
                    <a:lnTo>
                      <a:pt x="1151" y="3702"/>
                    </a:lnTo>
                    <a:lnTo>
                      <a:pt x="1142" y="3721"/>
                    </a:lnTo>
                    <a:lnTo>
                      <a:pt x="1132" y="3740"/>
                    </a:lnTo>
                    <a:lnTo>
                      <a:pt x="1132" y="3750"/>
                    </a:lnTo>
                    <a:lnTo>
                      <a:pt x="1132" y="3759"/>
                    </a:lnTo>
                    <a:lnTo>
                      <a:pt x="1151" y="3797"/>
                    </a:lnTo>
                    <a:lnTo>
                      <a:pt x="1161" y="3826"/>
                    </a:lnTo>
                    <a:lnTo>
                      <a:pt x="1161" y="3835"/>
                    </a:lnTo>
                    <a:lnTo>
                      <a:pt x="1161" y="3845"/>
                    </a:lnTo>
                    <a:lnTo>
                      <a:pt x="1151" y="3854"/>
                    </a:lnTo>
                    <a:lnTo>
                      <a:pt x="1142" y="3864"/>
                    </a:lnTo>
                    <a:lnTo>
                      <a:pt x="1132" y="3873"/>
                    </a:lnTo>
                    <a:lnTo>
                      <a:pt x="1113" y="3873"/>
                    </a:lnTo>
                    <a:lnTo>
                      <a:pt x="1094" y="3864"/>
                    </a:lnTo>
                    <a:lnTo>
                      <a:pt x="1075" y="3864"/>
                    </a:lnTo>
                    <a:lnTo>
                      <a:pt x="1075" y="3854"/>
                    </a:lnTo>
                    <a:lnTo>
                      <a:pt x="1065" y="3835"/>
                    </a:lnTo>
                    <a:lnTo>
                      <a:pt x="1065" y="3826"/>
                    </a:lnTo>
                    <a:lnTo>
                      <a:pt x="1056" y="3826"/>
                    </a:lnTo>
                    <a:lnTo>
                      <a:pt x="1046" y="3845"/>
                    </a:lnTo>
                    <a:lnTo>
                      <a:pt x="1046" y="3854"/>
                    </a:lnTo>
                    <a:lnTo>
                      <a:pt x="1046" y="3864"/>
                    </a:lnTo>
                    <a:lnTo>
                      <a:pt x="1046" y="3873"/>
                    </a:lnTo>
                    <a:lnTo>
                      <a:pt x="1046" y="3892"/>
                    </a:lnTo>
                    <a:lnTo>
                      <a:pt x="1027" y="3902"/>
                    </a:lnTo>
                    <a:lnTo>
                      <a:pt x="989" y="3892"/>
                    </a:lnTo>
                    <a:lnTo>
                      <a:pt x="989" y="3816"/>
                    </a:lnTo>
                    <a:lnTo>
                      <a:pt x="989" y="3797"/>
                    </a:lnTo>
                    <a:lnTo>
                      <a:pt x="980" y="3788"/>
                    </a:lnTo>
                    <a:lnTo>
                      <a:pt x="980" y="3778"/>
                    </a:lnTo>
                    <a:lnTo>
                      <a:pt x="970" y="3768"/>
                    </a:lnTo>
                    <a:lnTo>
                      <a:pt x="942" y="3692"/>
                    </a:lnTo>
                    <a:lnTo>
                      <a:pt x="932" y="3654"/>
                    </a:lnTo>
                    <a:lnTo>
                      <a:pt x="923" y="3645"/>
                    </a:lnTo>
                    <a:lnTo>
                      <a:pt x="923" y="3635"/>
                    </a:lnTo>
                    <a:lnTo>
                      <a:pt x="913" y="3635"/>
                    </a:lnTo>
                    <a:lnTo>
                      <a:pt x="904" y="3626"/>
                    </a:lnTo>
                    <a:lnTo>
                      <a:pt x="866" y="3626"/>
                    </a:lnTo>
                    <a:lnTo>
                      <a:pt x="837" y="3626"/>
                    </a:lnTo>
                    <a:lnTo>
                      <a:pt x="828" y="3616"/>
                    </a:lnTo>
                    <a:lnTo>
                      <a:pt x="809" y="3607"/>
                    </a:lnTo>
                    <a:lnTo>
                      <a:pt x="789" y="3588"/>
                    </a:lnTo>
                    <a:lnTo>
                      <a:pt x="780" y="3578"/>
                    </a:lnTo>
                    <a:lnTo>
                      <a:pt x="771" y="3559"/>
                    </a:lnTo>
                    <a:lnTo>
                      <a:pt x="771" y="3550"/>
                    </a:lnTo>
                    <a:lnTo>
                      <a:pt x="771" y="3540"/>
                    </a:lnTo>
                    <a:lnTo>
                      <a:pt x="780" y="3531"/>
                    </a:lnTo>
                    <a:lnTo>
                      <a:pt x="780" y="3521"/>
                    </a:lnTo>
                    <a:lnTo>
                      <a:pt x="780" y="3512"/>
                    </a:lnTo>
                    <a:lnTo>
                      <a:pt x="780" y="3502"/>
                    </a:lnTo>
                    <a:lnTo>
                      <a:pt x="780" y="3492"/>
                    </a:lnTo>
                    <a:lnTo>
                      <a:pt x="704" y="3426"/>
                    </a:lnTo>
                    <a:lnTo>
                      <a:pt x="675" y="3397"/>
                    </a:lnTo>
                    <a:lnTo>
                      <a:pt x="666" y="3388"/>
                    </a:lnTo>
                    <a:lnTo>
                      <a:pt x="666" y="3378"/>
                    </a:lnTo>
                    <a:lnTo>
                      <a:pt x="666" y="3359"/>
                    </a:lnTo>
                    <a:lnTo>
                      <a:pt x="666" y="3350"/>
                    </a:lnTo>
                    <a:lnTo>
                      <a:pt x="666" y="3331"/>
                    </a:lnTo>
                    <a:lnTo>
                      <a:pt x="656" y="3321"/>
                    </a:lnTo>
                    <a:lnTo>
                      <a:pt x="656" y="3312"/>
                    </a:lnTo>
                    <a:lnTo>
                      <a:pt x="647" y="3302"/>
                    </a:lnTo>
                    <a:lnTo>
                      <a:pt x="637" y="3293"/>
                    </a:lnTo>
                    <a:lnTo>
                      <a:pt x="628" y="3293"/>
                    </a:lnTo>
                    <a:lnTo>
                      <a:pt x="580" y="3283"/>
                    </a:lnTo>
                    <a:lnTo>
                      <a:pt x="571" y="3283"/>
                    </a:lnTo>
                    <a:lnTo>
                      <a:pt x="561" y="3283"/>
                    </a:lnTo>
                    <a:lnTo>
                      <a:pt x="542" y="3264"/>
                    </a:lnTo>
                    <a:lnTo>
                      <a:pt x="542" y="3255"/>
                    </a:lnTo>
                    <a:lnTo>
                      <a:pt x="532" y="3255"/>
                    </a:lnTo>
                    <a:lnTo>
                      <a:pt x="532" y="3245"/>
                    </a:lnTo>
                    <a:lnTo>
                      <a:pt x="532" y="3235"/>
                    </a:lnTo>
                    <a:lnTo>
                      <a:pt x="532" y="3226"/>
                    </a:lnTo>
                    <a:lnTo>
                      <a:pt x="532" y="3217"/>
                    </a:lnTo>
                    <a:lnTo>
                      <a:pt x="542" y="3169"/>
                    </a:lnTo>
                    <a:lnTo>
                      <a:pt x="542" y="3159"/>
                    </a:lnTo>
                    <a:lnTo>
                      <a:pt x="532" y="3159"/>
                    </a:lnTo>
                    <a:lnTo>
                      <a:pt x="494" y="3150"/>
                    </a:lnTo>
                    <a:lnTo>
                      <a:pt x="475" y="3159"/>
                    </a:lnTo>
                    <a:lnTo>
                      <a:pt x="390" y="3207"/>
                    </a:lnTo>
                    <a:lnTo>
                      <a:pt x="352" y="3217"/>
                    </a:lnTo>
                    <a:lnTo>
                      <a:pt x="304" y="3217"/>
                    </a:lnTo>
                    <a:lnTo>
                      <a:pt x="276" y="3207"/>
                    </a:lnTo>
                    <a:lnTo>
                      <a:pt x="257" y="3197"/>
                    </a:lnTo>
                    <a:lnTo>
                      <a:pt x="238" y="3217"/>
                    </a:lnTo>
                    <a:lnTo>
                      <a:pt x="209" y="3179"/>
                    </a:lnTo>
                    <a:lnTo>
                      <a:pt x="190" y="3140"/>
                    </a:lnTo>
                    <a:lnTo>
                      <a:pt x="152" y="3055"/>
                    </a:lnTo>
                    <a:lnTo>
                      <a:pt x="104" y="2988"/>
                    </a:lnTo>
                    <a:lnTo>
                      <a:pt x="95" y="2960"/>
                    </a:lnTo>
                    <a:lnTo>
                      <a:pt x="95" y="2950"/>
                    </a:lnTo>
                    <a:lnTo>
                      <a:pt x="85" y="2941"/>
                    </a:lnTo>
                    <a:lnTo>
                      <a:pt x="85" y="2931"/>
                    </a:lnTo>
                    <a:lnTo>
                      <a:pt x="76" y="2912"/>
                    </a:lnTo>
                    <a:lnTo>
                      <a:pt x="85" y="2883"/>
                    </a:lnTo>
                    <a:lnTo>
                      <a:pt x="85" y="2874"/>
                    </a:lnTo>
                    <a:lnTo>
                      <a:pt x="85" y="2865"/>
                    </a:lnTo>
                    <a:lnTo>
                      <a:pt x="76" y="2865"/>
                    </a:lnTo>
                    <a:lnTo>
                      <a:pt x="66" y="2855"/>
                    </a:lnTo>
                    <a:lnTo>
                      <a:pt x="57" y="2836"/>
                    </a:lnTo>
                    <a:lnTo>
                      <a:pt x="47" y="2817"/>
                    </a:lnTo>
                    <a:lnTo>
                      <a:pt x="47" y="2807"/>
                    </a:lnTo>
                    <a:lnTo>
                      <a:pt x="57" y="2788"/>
                    </a:lnTo>
                    <a:lnTo>
                      <a:pt x="47" y="2788"/>
                    </a:lnTo>
                    <a:lnTo>
                      <a:pt x="47" y="2779"/>
                    </a:lnTo>
                    <a:lnTo>
                      <a:pt x="38" y="2779"/>
                    </a:lnTo>
                    <a:lnTo>
                      <a:pt x="28" y="2760"/>
                    </a:lnTo>
                    <a:lnTo>
                      <a:pt x="28" y="2722"/>
                    </a:lnTo>
                    <a:lnTo>
                      <a:pt x="28" y="2712"/>
                    </a:lnTo>
                    <a:lnTo>
                      <a:pt x="19" y="2703"/>
                    </a:lnTo>
                    <a:lnTo>
                      <a:pt x="9" y="2703"/>
                    </a:lnTo>
                    <a:lnTo>
                      <a:pt x="9" y="2693"/>
                    </a:lnTo>
                    <a:lnTo>
                      <a:pt x="0" y="2684"/>
                    </a:lnTo>
                    <a:lnTo>
                      <a:pt x="0" y="2674"/>
                    </a:lnTo>
                    <a:lnTo>
                      <a:pt x="9" y="2674"/>
                    </a:lnTo>
                    <a:lnTo>
                      <a:pt x="9" y="2655"/>
                    </a:lnTo>
                    <a:lnTo>
                      <a:pt x="19" y="2646"/>
                    </a:lnTo>
                    <a:lnTo>
                      <a:pt x="38" y="2626"/>
                    </a:lnTo>
                    <a:lnTo>
                      <a:pt x="47" y="2598"/>
                    </a:lnTo>
                    <a:lnTo>
                      <a:pt x="57" y="2560"/>
                    </a:lnTo>
                    <a:lnTo>
                      <a:pt x="66" y="2550"/>
                    </a:lnTo>
                    <a:lnTo>
                      <a:pt x="66" y="2541"/>
                    </a:lnTo>
                    <a:lnTo>
                      <a:pt x="76" y="2541"/>
                    </a:lnTo>
                    <a:lnTo>
                      <a:pt x="85" y="2541"/>
                    </a:lnTo>
                    <a:lnTo>
                      <a:pt x="104" y="2531"/>
                    </a:lnTo>
                    <a:lnTo>
                      <a:pt x="171" y="2550"/>
                    </a:lnTo>
                    <a:lnTo>
                      <a:pt x="180" y="2560"/>
                    </a:lnTo>
                    <a:lnTo>
                      <a:pt x="190" y="2560"/>
                    </a:lnTo>
                    <a:lnTo>
                      <a:pt x="200" y="2579"/>
                    </a:lnTo>
                    <a:lnTo>
                      <a:pt x="209" y="2588"/>
                    </a:lnTo>
                    <a:lnTo>
                      <a:pt x="228" y="2636"/>
                    </a:lnTo>
                    <a:lnTo>
                      <a:pt x="238" y="2646"/>
                    </a:lnTo>
                    <a:lnTo>
                      <a:pt x="247" y="2655"/>
                    </a:lnTo>
                    <a:lnTo>
                      <a:pt x="266" y="2655"/>
                    </a:lnTo>
                    <a:lnTo>
                      <a:pt x="285" y="2664"/>
                    </a:lnTo>
                    <a:lnTo>
                      <a:pt x="285" y="2655"/>
                    </a:lnTo>
                    <a:lnTo>
                      <a:pt x="295" y="2655"/>
                    </a:lnTo>
                    <a:lnTo>
                      <a:pt x="295" y="2646"/>
                    </a:lnTo>
                    <a:lnTo>
                      <a:pt x="295" y="2626"/>
                    </a:lnTo>
                    <a:lnTo>
                      <a:pt x="295" y="2617"/>
                    </a:lnTo>
                    <a:lnTo>
                      <a:pt x="304" y="2607"/>
                    </a:lnTo>
                    <a:lnTo>
                      <a:pt x="304" y="2598"/>
                    </a:lnTo>
                    <a:lnTo>
                      <a:pt x="314" y="2598"/>
                    </a:lnTo>
                    <a:lnTo>
                      <a:pt x="323" y="2588"/>
                    </a:lnTo>
                    <a:lnTo>
                      <a:pt x="361" y="2569"/>
                    </a:lnTo>
                    <a:lnTo>
                      <a:pt x="361" y="2560"/>
                    </a:lnTo>
                    <a:lnTo>
                      <a:pt x="361" y="2550"/>
                    </a:lnTo>
                    <a:lnTo>
                      <a:pt x="361" y="2541"/>
                    </a:lnTo>
                    <a:lnTo>
                      <a:pt x="352" y="2541"/>
                    </a:lnTo>
                    <a:lnTo>
                      <a:pt x="342" y="2531"/>
                    </a:lnTo>
                    <a:lnTo>
                      <a:pt x="333" y="2522"/>
                    </a:lnTo>
                    <a:lnTo>
                      <a:pt x="380" y="2484"/>
                    </a:lnTo>
                    <a:lnTo>
                      <a:pt x="466" y="2455"/>
                    </a:lnTo>
                    <a:lnTo>
                      <a:pt x="447" y="2417"/>
                    </a:lnTo>
                    <a:lnTo>
                      <a:pt x="437" y="2417"/>
                    </a:lnTo>
                    <a:lnTo>
                      <a:pt x="409" y="2322"/>
                    </a:lnTo>
                    <a:lnTo>
                      <a:pt x="399" y="2294"/>
                    </a:lnTo>
                    <a:lnTo>
                      <a:pt x="390" y="2284"/>
                    </a:lnTo>
                    <a:lnTo>
                      <a:pt x="380" y="2274"/>
                    </a:lnTo>
                    <a:lnTo>
                      <a:pt x="352" y="2265"/>
                    </a:lnTo>
                    <a:lnTo>
                      <a:pt x="323" y="2246"/>
                    </a:lnTo>
                    <a:lnTo>
                      <a:pt x="314" y="2236"/>
                    </a:lnTo>
                    <a:lnTo>
                      <a:pt x="304" y="2227"/>
                    </a:lnTo>
                    <a:lnTo>
                      <a:pt x="304" y="2208"/>
                    </a:lnTo>
                    <a:lnTo>
                      <a:pt x="304" y="2189"/>
                    </a:lnTo>
                    <a:lnTo>
                      <a:pt x="295" y="2170"/>
                    </a:lnTo>
                    <a:lnTo>
                      <a:pt x="295" y="2160"/>
                    </a:lnTo>
                    <a:lnTo>
                      <a:pt x="295" y="2151"/>
                    </a:lnTo>
                    <a:lnTo>
                      <a:pt x="295" y="2122"/>
                    </a:lnTo>
                    <a:lnTo>
                      <a:pt x="276" y="2113"/>
                    </a:lnTo>
                    <a:lnTo>
                      <a:pt x="285" y="2075"/>
                    </a:lnTo>
                    <a:lnTo>
                      <a:pt x="285" y="2065"/>
                    </a:lnTo>
                    <a:lnTo>
                      <a:pt x="276" y="2055"/>
                    </a:lnTo>
                    <a:lnTo>
                      <a:pt x="238" y="2008"/>
                    </a:lnTo>
                    <a:lnTo>
                      <a:pt x="238" y="1998"/>
                    </a:lnTo>
                    <a:lnTo>
                      <a:pt x="238" y="1989"/>
                    </a:lnTo>
                    <a:lnTo>
                      <a:pt x="247" y="1989"/>
                    </a:lnTo>
                    <a:lnTo>
                      <a:pt x="257" y="1989"/>
                    </a:lnTo>
                    <a:lnTo>
                      <a:pt x="257" y="1979"/>
                    </a:lnTo>
                    <a:lnTo>
                      <a:pt x="257" y="1970"/>
                    </a:lnTo>
                    <a:lnTo>
                      <a:pt x="257" y="1960"/>
                    </a:lnTo>
                    <a:lnTo>
                      <a:pt x="257" y="1951"/>
                    </a:lnTo>
                    <a:lnTo>
                      <a:pt x="257" y="1941"/>
                    </a:lnTo>
                    <a:lnTo>
                      <a:pt x="257" y="1922"/>
                    </a:lnTo>
                    <a:lnTo>
                      <a:pt x="247" y="1913"/>
                    </a:lnTo>
                    <a:lnTo>
                      <a:pt x="228" y="1913"/>
                    </a:lnTo>
                    <a:lnTo>
                      <a:pt x="218" y="1913"/>
                    </a:lnTo>
                    <a:lnTo>
                      <a:pt x="209" y="1903"/>
                    </a:lnTo>
                    <a:lnTo>
                      <a:pt x="209" y="1894"/>
                    </a:lnTo>
                    <a:lnTo>
                      <a:pt x="218" y="1875"/>
                    </a:lnTo>
                    <a:lnTo>
                      <a:pt x="218" y="1865"/>
                    </a:lnTo>
                    <a:lnTo>
                      <a:pt x="218" y="1846"/>
                    </a:lnTo>
                    <a:lnTo>
                      <a:pt x="209" y="1837"/>
                    </a:lnTo>
                    <a:lnTo>
                      <a:pt x="209" y="1827"/>
                    </a:lnTo>
                    <a:lnTo>
                      <a:pt x="200" y="1818"/>
                    </a:lnTo>
                    <a:lnTo>
                      <a:pt x="171" y="1818"/>
                    </a:lnTo>
                    <a:lnTo>
                      <a:pt x="162" y="1799"/>
                    </a:lnTo>
                    <a:lnTo>
                      <a:pt x="142" y="1779"/>
                    </a:lnTo>
                    <a:lnTo>
                      <a:pt x="114" y="1713"/>
                    </a:lnTo>
                    <a:lnTo>
                      <a:pt x="104" y="1694"/>
                    </a:lnTo>
                    <a:lnTo>
                      <a:pt x="95" y="1675"/>
                    </a:lnTo>
                    <a:lnTo>
                      <a:pt x="95" y="1665"/>
                    </a:lnTo>
                    <a:lnTo>
                      <a:pt x="104" y="1656"/>
                    </a:lnTo>
                    <a:lnTo>
                      <a:pt x="133" y="1627"/>
                    </a:lnTo>
                    <a:lnTo>
                      <a:pt x="142" y="1627"/>
                    </a:lnTo>
                    <a:lnTo>
                      <a:pt x="142" y="1618"/>
                    </a:lnTo>
                    <a:lnTo>
                      <a:pt x="142" y="1608"/>
                    </a:lnTo>
                    <a:lnTo>
                      <a:pt x="152" y="1599"/>
                    </a:lnTo>
                    <a:lnTo>
                      <a:pt x="152" y="1589"/>
                    </a:lnTo>
                    <a:lnTo>
                      <a:pt x="142" y="1532"/>
                    </a:lnTo>
                    <a:lnTo>
                      <a:pt x="133" y="1494"/>
                    </a:lnTo>
                    <a:lnTo>
                      <a:pt x="133" y="1465"/>
                    </a:lnTo>
                    <a:lnTo>
                      <a:pt x="133" y="1446"/>
                    </a:lnTo>
                    <a:lnTo>
                      <a:pt x="133" y="1437"/>
                    </a:lnTo>
                    <a:lnTo>
                      <a:pt x="314" y="1247"/>
                    </a:lnTo>
                    <a:lnTo>
                      <a:pt x="323" y="1237"/>
                    </a:lnTo>
                    <a:lnTo>
                      <a:pt x="323" y="1218"/>
                    </a:lnTo>
                    <a:lnTo>
                      <a:pt x="333" y="1199"/>
                    </a:lnTo>
                    <a:lnTo>
                      <a:pt x="333" y="1180"/>
                    </a:lnTo>
                    <a:lnTo>
                      <a:pt x="333" y="1170"/>
                    </a:lnTo>
                    <a:lnTo>
                      <a:pt x="323" y="1047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44" name="Freeform 45">
                <a:extLst>
                  <a:ext uri="{FF2B5EF4-FFF2-40B4-BE49-F238E27FC236}">
                    <a16:creationId xmlns:a16="http://schemas.microsoft.com/office/drawing/2014/main" id="{A661D761-6E47-4846-822C-015A15E85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7575" y="414338"/>
                <a:ext cx="1058863" cy="1023937"/>
              </a:xfrm>
              <a:custGeom>
                <a:avLst/>
                <a:gdLst>
                  <a:gd name="T0" fmla="*/ 0 w 2942"/>
                  <a:gd name="T1" fmla="*/ 304735 h 2846"/>
                  <a:gd name="T2" fmla="*/ 27353 w 2942"/>
                  <a:gd name="T3" fmla="*/ 232778 h 2846"/>
                  <a:gd name="T4" fmla="*/ 130288 w 2942"/>
                  <a:gd name="T5" fmla="*/ 164420 h 2846"/>
                  <a:gd name="T6" fmla="*/ 181756 w 2942"/>
                  <a:gd name="T7" fmla="*/ 219107 h 2846"/>
                  <a:gd name="T8" fmla="*/ 250139 w 2942"/>
                  <a:gd name="T9" fmla="*/ 236016 h 2846"/>
                  <a:gd name="T10" fmla="*/ 335798 w 2942"/>
                  <a:gd name="T11" fmla="*/ 205435 h 2846"/>
                  <a:gd name="T12" fmla="*/ 394104 w 2942"/>
                  <a:gd name="T13" fmla="*/ 95702 h 2846"/>
                  <a:gd name="T14" fmla="*/ 544548 w 2942"/>
                  <a:gd name="T15" fmla="*/ 61523 h 2846"/>
                  <a:gd name="T16" fmla="*/ 585938 w 2942"/>
                  <a:gd name="T17" fmla="*/ 71956 h 2846"/>
                  <a:gd name="T18" fmla="*/ 643884 w 2942"/>
                  <a:gd name="T19" fmla="*/ 68358 h 2846"/>
                  <a:gd name="T20" fmla="*/ 729543 w 2942"/>
                  <a:gd name="T21" fmla="*/ 68358 h 2846"/>
                  <a:gd name="T22" fmla="*/ 924975 w 2942"/>
                  <a:gd name="T23" fmla="*/ 13672 h 2846"/>
                  <a:gd name="T24" fmla="*/ 890424 w 2942"/>
                  <a:gd name="T25" fmla="*/ 116209 h 2846"/>
                  <a:gd name="T26" fmla="*/ 924975 w 2942"/>
                  <a:gd name="T27" fmla="*/ 153986 h 2846"/>
                  <a:gd name="T28" fmla="*/ 955568 w 2942"/>
                  <a:gd name="T29" fmla="*/ 219107 h 2846"/>
                  <a:gd name="T30" fmla="*/ 1044826 w 2942"/>
                  <a:gd name="T31" fmla="*/ 297899 h 2846"/>
                  <a:gd name="T32" fmla="*/ 1017473 w 2942"/>
                  <a:gd name="T33" fmla="*/ 332078 h 2846"/>
                  <a:gd name="T34" fmla="*/ 996958 w 2942"/>
                  <a:gd name="T35" fmla="*/ 335316 h 2846"/>
                  <a:gd name="T36" fmla="*/ 928215 w 2942"/>
                  <a:gd name="T37" fmla="*/ 359421 h 2846"/>
                  <a:gd name="T38" fmla="*/ 890424 w 2942"/>
                  <a:gd name="T39" fmla="*/ 325242 h 2846"/>
                  <a:gd name="T40" fmla="*/ 856232 w 2942"/>
                  <a:gd name="T41" fmla="*/ 345750 h 2846"/>
                  <a:gd name="T42" fmla="*/ 835717 w 2942"/>
                  <a:gd name="T43" fmla="*/ 397198 h 2846"/>
                  <a:gd name="T44" fmla="*/ 760495 w 2942"/>
                  <a:gd name="T45" fmla="*/ 451885 h 2846"/>
                  <a:gd name="T46" fmla="*/ 757256 w 2942"/>
                  <a:gd name="T47" fmla="*/ 475631 h 2846"/>
                  <a:gd name="T48" fmla="*/ 733142 w 2942"/>
                  <a:gd name="T49" fmla="*/ 520243 h 2846"/>
                  <a:gd name="T50" fmla="*/ 743220 w 2942"/>
                  <a:gd name="T51" fmla="*/ 568094 h 2846"/>
                  <a:gd name="T52" fmla="*/ 763735 w 2942"/>
                  <a:gd name="T53" fmla="*/ 595797 h 2846"/>
                  <a:gd name="T54" fmla="*/ 784610 w 2942"/>
                  <a:gd name="T55" fmla="*/ 612707 h 2846"/>
                  <a:gd name="T56" fmla="*/ 805125 w 2942"/>
                  <a:gd name="T57" fmla="*/ 650484 h 2846"/>
                  <a:gd name="T58" fmla="*/ 774172 w 2942"/>
                  <a:gd name="T59" fmla="*/ 688261 h 2846"/>
                  <a:gd name="T60" fmla="*/ 692112 w 2942"/>
                  <a:gd name="T61" fmla="*/ 718843 h 2846"/>
                  <a:gd name="T62" fmla="*/ 671237 w 2942"/>
                  <a:gd name="T63" fmla="*/ 756620 h 2846"/>
                  <a:gd name="T64" fmla="*/ 626968 w 2942"/>
                  <a:gd name="T65" fmla="*/ 811306 h 2846"/>
                  <a:gd name="T66" fmla="*/ 606453 w 2942"/>
                  <a:gd name="T67" fmla="*/ 787561 h 2846"/>
                  <a:gd name="T68" fmla="*/ 527632 w 2942"/>
                  <a:gd name="T69" fmla="*/ 808068 h 2846"/>
                  <a:gd name="T70" fmla="*/ 510356 w 2942"/>
                  <a:gd name="T71" fmla="*/ 835412 h 2846"/>
                  <a:gd name="T72" fmla="*/ 483003 w 2942"/>
                  <a:gd name="T73" fmla="*/ 845486 h 2846"/>
                  <a:gd name="T74" fmla="*/ 455649 w 2942"/>
                  <a:gd name="T75" fmla="*/ 852321 h 2846"/>
                  <a:gd name="T76" fmla="*/ 417859 w 2942"/>
                  <a:gd name="T77" fmla="*/ 944785 h 2846"/>
                  <a:gd name="T78" fmla="*/ 390505 w 2942"/>
                  <a:gd name="T79" fmla="*/ 1003070 h 2846"/>
                  <a:gd name="T80" fmla="*/ 325361 w 2942"/>
                  <a:gd name="T81" fmla="*/ 999832 h 2846"/>
                  <a:gd name="T82" fmla="*/ 294768 w 2942"/>
                  <a:gd name="T83" fmla="*/ 1016741 h 2846"/>
                  <a:gd name="T84" fmla="*/ 267415 w 2942"/>
                  <a:gd name="T85" fmla="*/ 1006668 h 2846"/>
                  <a:gd name="T86" fmla="*/ 253379 w 2942"/>
                  <a:gd name="T87" fmla="*/ 972488 h 2846"/>
                  <a:gd name="T88" fmla="*/ 263816 w 2942"/>
                  <a:gd name="T89" fmla="*/ 937949 h 2846"/>
                  <a:gd name="T90" fmla="*/ 198672 w 2942"/>
                  <a:gd name="T91" fmla="*/ 910606 h 2846"/>
                  <a:gd name="T92" fmla="*/ 157642 w 2942"/>
                  <a:gd name="T93" fmla="*/ 907368 h 2846"/>
                  <a:gd name="T94" fmla="*/ 150803 w 2942"/>
                  <a:gd name="T95" fmla="*/ 927875 h 2846"/>
                  <a:gd name="T96" fmla="*/ 113013 w 2942"/>
                  <a:gd name="T97" fmla="*/ 941547 h 2846"/>
                  <a:gd name="T98" fmla="*/ 96097 w 2942"/>
                  <a:gd name="T99" fmla="*/ 921040 h 2846"/>
                  <a:gd name="T100" fmla="*/ 68383 w 2942"/>
                  <a:gd name="T101" fmla="*/ 880025 h 2846"/>
                  <a:gd name="T102" fmla="*/ 65144 w 2942"/>
                  <a:gd name="T103" fmla="*/ 838650 h 2846"/>
                  <a:gd name="T104" fmla="*/ 47868 w 2942"/>
                  <a:gd name="T105" fmla="*/ 811306 h 2846"/>
                  <a:gd name="T106" fmla="*/ 58306 w 2942"/>
                  <a:gd name="T107" fmla="*/ 773529 h 2846"/>
                  <a:gd name="T108" fmla="*/ 92498 w 2942"/>
                  <a:gd name="T109" fmla="*/ 712007 h 2846"/>
                  <a:gd name="T110" fmla="*/ 109773 w 2942"/>
                  <a:gd name="T111" fmla="*/ 612707 h 2846"/>
                  <a:gd name="T112" fmla="*/ 99336 w 2942"/>
                  <a:gd name="T113" fmla="*/ 561618 h 2846"/>
                  <a:gd name="T114" fmla="*/ 119851 w 2942"/>
                  <a:gd name="T115" fmla="*/ 523841 h 2846"/>
                  <a:gd name="T116" fmla="*/ 130288 w 2942"/>
                  <a:gd name="T117" fmla="*/ 469155 h 2846"/>
                  <a:gd name="T118" fmla="*/ 47868 w 2942"/>
                  <a:gd name="T119" fmla="*/ 417706 h 284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942" h="2846">
                    <a:moveTo>
                      <a:pt x="114" y="1104"/>
                    </a:moveTo>
                    <a:lnTo>
                      <a:pt x="124" y="1085"/>
                    </a:lnTo>
                    <a:lnTo>
                      <a:pt x="133" y="1037"/>
                    </a:lnTo>
                    <a:lnTo>
                      <a:pt x="133" y="980"/>
                    </a:lnTo>
                    <a:lnTo>
                      <a:pt x="124" y="942"/>
                    </a:lnTo>
                    <a:lnTo>
                      <a:pt x="95" y="923"/>
                    </a:lnTo>
                    <a:lnTo>
                      <a:pt x="29" y="913"/>
                    </a:lnTo>
                    <a:lnTo>
                      <a:pt x="10" y="885"/>
                    </a:lnTo>
                    <a:lnTo>
                      <a:pt x="0" y="847"/>
                    </a:lnTo>
                    <a:lnTo>
                      <a:pt x="0" y="828"/>
                    </a:lnTo>
                    <a:lnTo>
                      <a:pt x="19" y="809"/>
                    </a:lnTo>
                    <a:lnTo>
                      <a:pt x="29" y="789"/>
                    </a:lnTo>
                    <a:lnTo>
                      <a:pt x="38" y="761"/>
                    </a:lnTo>
                    <a:lnTo>
                      <a:pt x="29" y="732"/>
                    </a:lnTo>
                    <a:lnTo>
                      <a:pt x="38" y="713"/>
                    </a:lnTo>
                    <a:lnTo>
                      <a:pt x="67" y="704"/>
                    </a:lnTo>
                    <a:lnTo>
                      <a:pt x="76" y="675"/>
                    </a:lnTo>
                    <a:lnTo>
                      <a:pt x="76" y="647"/>
                    </a:lnTo>
                    <a:lnTo>
                      <a:pt x="67" y="618"/>
                    </a:lnTo>
                    <a:lnTo>
                      <a:pt x="67" y="590"/>
                    </a:lnTo>
                    <a:lnTo>
                      <a:pt x="95" y="552"/>
                    </a:lnTo>
                    <a:lnTo>
                      <a:pt x="105" y="533"/>
                    </a:lnTo>
                    <a:lnTo>
                      <a:pt x="105" y="514"/>
                    </a:lnTo>
                    <a:lnTo>
                      <a:pt x="114" y="457"/>
                    </a:lnTo>
                    <a:lnTo>
                      <a:pt x="162" y="485"/>
                    </a:lnTo>
                    <a:lnTo>
                      <a:pt x="219" y="495"/>
                    </a:lnTo>
                    <a:lnTo>
                      <a:pt x="362" y="457"/>
                    </a:lnTo>
                    <a:lnTo>
                      <a:pt x="381" y="457"/>
                    </a:lnTo>
                    <a:lnTo>
                      <a:pt x="409" y="457"/>
                    </a:lnTo>
                    <a:lnTo>
                      <a:pt x="514" y="523"/>
                    </a:lnTo>
                    <a:lnTo>
                      <a:pt x="524" y="542"/>
                    </a:lnTo>
                    <a:lnTo>
                      <a:pt x="524" y="561"/>
                    </a:lnTo>
                    <a:lnTo>
                      <a:pt x="486" y="580"/>
                    </a:lnTo>
                    <a:lnTo>
                      <a:pt x="486" y="590"/>
                    </a:lnTo>
                    <a:lnTo>
                      <a:pt x="495" y="609"/>
                    </a:lnTo>
                    <a:lnTo>
                      <a:pt x="505" y="609"/>
                    </a:lnTo>
                    <a:lnTo>
                      <a:pt x="533" y="599"/>
                    </a:lnTo>
                    <a:lnTo>
                      <a:pt x="552" y="609"/>
                    </a:lnTo>
                    <a:lnTo>
                      <a:pt x="590" y="628"/>
                    </a:lnTo>
                    <a:lnTo>
                      <a:pt x="609" y="628"/>
                    </a:lnTo>
                    <a:lnTo>
                      <a:pt x="628" y="628"/>
                    </a:lnTo>
                    <a:lnTo>
                      <a:pt x="647" y="628"/>
                    </a:lnTo>
                    <a:lnTo>
                      <a:pt x="657" y="628"/>
                    </a:lnTo>
                    <a:lnTo>
                      <a:pt x="685" y="647"/>
                    </a:lnTo>
                    <a:lnTo>
                      <a:pt x="695" y="656"/>
                    </a:lnTo>
                    <a:lnTo>
                      <a:pt x="714" y="656"/>
                    </a:lnTo>
                    <a:lnTo>
                      <a:pt x="761" y="637"/>
                    </a:lnTo>
                    <a:lnTo>
                      <a:pt x="781" y="637"/>
                    </a:lnTo>
                    <a:lnTo>
                      <a:pt x="828" y="637"/>
                    </a:lnTo>
                    <a:lnTo>
                      <a:pt x="857" y="647"/>
                    </a:lnTo>
                    <a:lnTo>
                      <a:pt x="876" y="647"/>
                    </a:lnTo>
                    <a:lnTo>
                      <a:pt x="895" y="628"/>
                    </a:lnTo>
                    <a:lnTo>
                      <a:pt x="923" y="571"/>
                    </a:lnTo>
                    <a:lnTo>
                      <a:pt x="933" y="571"/>
                    </a:lnTo>
                    <a:lnTo>
                      <a:pt x="952" y="561"/>
                    </a:lnTo>
                    <a:lnTo>
                      <a:pt x="952" y="552"/>
                    </a:lnTo>
                    <a:lnTo>
                      <a:pt x="952" y="542"/>
                    </a:lnTo>
                    <a:lnTo>
                      <a:pt x="952" y="523"/>
                    </a:lnTo>
                    <a:lnTo>
                      <a:pt x="952" y="514"/>
                    </a:lnTo>
                    <a:lnTo>
                      <a:pt x="980" y="447"/>
                    </a:lnTo>
                    <a:lnTo>
                      <a:pt x="1000" y="380"/>
                    </a:lnTo>
                    <a:lnTo>
                      <a:pt x="1009" y="352"/>
                    </a:lnTo>
                    <a:lnTo>
                      <a:pt x="1095" y="266"/>
                    </a:lnTo>
                    <a:lnTo>
                      <a:pt x="1123" y="247"/>
                    </a:lnTo>
                    <a:lnTo>
                      <a:pt x="1218" y="218"/>
                    </a:lnTo>
                    <a:lnTo>
                      <a:pt x="1323" y="200"/>
                    </a:lnTo>
                    <a:lnTo>
                      <a:pt x="1371" y="209"/>
                    </a:lnTo>
                    <a:lnTo>
                      <a:pt x="1409" y="228"/>
                    </a:lnTo>
                    <a:lnTo>
                      <a:pt x="1456" y="238"/>
                    </a:lnTo>
                    <a:lnTo>
                      <a:pt x="1504" y="190"/>
                    </a:lnTo>
                    <a:lnTo>
                      <a:pt x="1513" y="171"/>
                    </a:lnTo>
                    <a:lnTo>
                      <a:pt x="1523" y="161"/>
                    </a:lnTo>
                    <a:lnTo>
                      <a:pt x="1542" y="161"/>
                    </a:lnTo>
                    <a:lnTo>
                      <a:pt x="1561" y="161"/>
                    </a:lnTo>
                    <a:lnTo>
                      <a:pt x="1571" y="171"/>
                    </a:lnTo>
                    <a:lnTo>
                      <a:pt x="1580" y="180"/>
                    </a:lnTo>
                    <a:lnTo>
                      <a:pt x="1589" y="190"/>
                    </a:lnTo>
                    <a:lnTo>
                      <a:pt x="1599" y="200"/>
                    </a:lnTo>
                    <a:lnTo>
                      <a:pt x="1618" y="200"/>
                    </a:lnTo>
                    <a:lnTo>
                      <a:pt x="1628" y="200"/>
                    </a:lnTo>
                    <a:lnTo>
                      <a:pt x="1637" y="190"/>
                    </a:lnTo>
                    <a:lnTo>
                      <a:pt x="1685" y="180"/>
                    </a:lnTo>
                    <a:lnTo>
                      <a:pt x="1713" y="171"/>
                    </a:lnTo>
                    <a:lnTo>
                      <a:pt x="1789" y="190"/>
                    </a:lnTo>
                    <a:lnTo>
                      <a:pt x="1799" y="190"/>
                    </a:lnTo>
                    <a:lnTo>
                      <a:pt x="1808" y="190"/>
                    </a:lnTo>
                    <a:lnTo>
                      <a:pt x="1837" y="190"/>
                    </a:lnTo>
                    <a:lnTo>
                      <a:pt x="1885" y="228"/>
                    </a:lnTo>
                    <a:lnTo>
                      <a:pt x="1913" y="238"/>
                    </a:lnTo>
                    <a:lnTo>
                      <a:pt x="1923" y="228"/>
                    </a:lnTo>
                    <a:lnTo>
                      <a:pt x="1951" y="209"/>
                    </a:lnTo>
                    <a:lnTo>
                      <a:pt x="1970" y="200"/>
                    </a:lnTo>
                    <a:lnTo>
                      <a:pt x="2027" y="190"/>
                    </a:lnTo>
                    <a:lnTo>
                      <a:pt x="2084" y="152"/>
                    </a:lnTo>
                    <a:lnTo>
                      <a:pt x="2142" y="114"/>
                    </a:lnTo>
                    <a:lnTo>
                      <a:pt x="2199" y="95"/>
                    </a:lnTo>
                    <a:lnTo>
                      <a:pt x="2303" y="95"/>
                    </a:lnTo>
                    <a:lnTo>
                      <a:pt x="2446" y="19"/>
                    </a:lnTo>
                    <a:lnTo>
                      <a:pt x="2465" y="9"/>
                    </a:lnTo>
                    <a:lnTo>
                      <a:pt x="2532" y="0"/>
                    </a:lnTo>
                    <a:lnTo>
                      <a:pt x="2570" y="9"/>
                    </a:lnTo>
                    <a:lnTo>
                      <a:pt x="2570" y="38"/>
                    </a:lnTo>
                    <a:lnTo>
                      <a:pt x="2560" y="66"/>
                    </a:lnTo>
                    <a:lnTo>
                      <a:pt x="2532" y="104"/>
                    </a:lnTo>
                    <a:lnTo>
                      <a:pt x="2446" y="152"/>
                    </a:lnTo>
                    <a:lnTo>
                      <a:pt x="2436" y="190"/>
                    </a:lnTo>
                    <a:lnTo>
                      <a:pt x="2446" y="209"/>
                    </a:lnTo>
                    <a:lnTo>
                      <a:pt x="2456" y="228"/>
                    </a:lnTo>
                    <a:lnTo>
                      <a:pt x="2456" y="276"/>
                    </a:lnTo>
                    <a:lnTo>
                      <a:pt x="2465" y="304"/>
                    </a:lnTo>
                    <a:lnTo>
                      <a:pt x="2474" y="323"/>
                    </a:lnTo>
                    <a:lnTo>
                      <a:pt x="2474" y="342"/>
                    </a:lnTo>
                    <a:lnTo>
                      <a:pt x="2456" y="361"/>
                    </a:lnTo>
                    <a:lnTo>
                      <a:pt x="2474" y="371"/>
                    </a:lnTo>
                    <a:lnTo>
                      <a:pt x="2503" y="371"/>
                    </a:lnTo>
                    <a:lnTo>
                      <a:pt x="2522" y="380"/>
                    </a:lnTo>
                    <a:lnTo>
                      <a:pt x="2541" y="399"/>
                    </a:lnTo>
                    <a:lnTo>
                      <a:pt x="2541" y="409"/>
                    </a:lnTo>
                    <a:lnTo>
                      <a:pt x="2551" y="419"/>
                    </a:lnTo>
                    <a:lnTo>
                      <a:pt x="2570" y="428"/>
                    </a:lnTo>
                    <a:lnTo>
                      <a:pt x="2627" y="428"/>
                    </a:lnTo>
                    <a:lnTo>
                      <a:pt x="2655" y="447"/>
                    </a:lnTo>
                    <a:lnTo>
                      <a:pt x="2665" y="485"/>
                    </a:lnTo>
                    <a:lnTo>
                      <a:pt x="2665" y="514"/>
                    </a:lnTo>
                    <a:lnTo>
                      <a:pt x="2665" y="533"/>
                    </a:lnTo>
                    <a:lnTo>
                      <a:pt x="2655" y="542"/>
                    </a:lnTo>
                    <a:lnTo>
                      <a:pt x="2655" y="571"/>
                    </a:lnTo>
                    <a:lnTo>
                      <a:pt x="2655" y="590"/>
                    </a:lnTo>
                    <a:lnTo>
                      <a:pt x="2655" y="609"/>
                    </a:lnTo>
                    <a:lnTo>
                      <a:pt x="2665" y="618"/>
                    </a:lnTo>
                    <a:lnTo>
                      <a:pt x="2675" y="628"/>
                    </a:lnTo>
                    <a:lnTo>
                      <a:pt x="2703" y="637"/>
                    </a:lnTo>
                    <a:lnTo>
                      <a:pt x="2741" y="637"/>
                    </a:lnTo>
                    <a:lnTo>
                      <a:pt x="2760" y="656"/>
                    </a:lnTo>
                    <a:lnTo>
                      <a:pt x="2770" y="704"/>
                    </a:lnTo>
                    <a:lnTo>
                      <a:pt x="2798" y="761"/>
                    </a:lnTo>
                    <a:lnTo>
                      <a:pt x="2846" y="809"/>
                    </a:lnTo>
                    <a:lnTo>
                      <a:pt x="2903" y="828"/>
                    </a:lnTo>
                    <a:lnTo>
                      <a:pt x="2941" y="837"/>
                    </a:lnTo>
                    <a:lnTo>
                      <a:pt x="2903" y="856"/>
                    </a:lnTo>
                    <a:lnTo>
                      <a:pt x="2884" y="875"/>
                    </a:lnTo>
                    <a:lnTo>
                      <a:pt x="2874" y="885"/>
                    </a:lnTo>
                    <a:lnTo>
                      <a:pt x="2874" y="894"/>
                    </a:lnTo>
                    <a:lnTo>
                      <a:pt x="2865" y="894"/>
                    </a:lnTo>
                    <a:lnTo>
                      <a:pt x="2836" y="913"/>
                    </a:lnTo>
                    <a:lnTo>
                      <a:pt x="2836" y="923"/>
                    </a:lnTo>
                    <a:lnTo>
                      <a:pt x="2827" y="923"/>
                    </a:lnTo>
                    <a:lnTo>
                      <a:pt x="2827" y="942"/>
                    </a:lnTo>
                    <a:lnTo>
                      <a:pt x="2827" y="951"/>
                    </a:lnTo>
                    <a:lnTo>
                      <a:pt x="2817" y="951"/>
                    </a:lnTo>
                    <a:lnTo>
                      <a:pt x="2798" y="951"/>
                    </a:lnTo>
                    <a:lnTo>
                      <a:pt x="2789" y="951"/>
                    </a:lnTo>
                    <a:lnTo>
                      <a:pt x="2779" y="942"/>
                    </a:lnTo>
                    <a:lnTo>
                      <a:pt x="2770" y="932"/>
                    </a:lnTo>
                    <a:lnTo>
                      <a:pt x="2760" y="932"/>
                    </a:lnTo>
                    <a:lnTo>
                      <a:pt x="2751" y="942"/>
                    </a:lnTo>
                    <a:lnTo>
                      <a:pt x="2731" y="951"/>
                    </a:lnTo>
                    <a:lnTo>
                      <a:pt x="2722" y="961"/>
                    </a:lnTo>
                    <a:lnTo>
                      <a:pt x="2703" y="961"/>
                    </a:lnTo>
                    <a:lnTo>
                      <a:pt x="2636" y="970"/>
                    </a:lnTo>
                    <a:lnTo>
                      <a:pt x="2608" y="980"/>
                    </a:lnTo>
                    <a:lnTo>
                      <a:pt x="2579" y="999"/>
                    </a:lnTo>
                    <a:lnTo>
                      <a:pt x="2570" y="999"/>
                    </a:lnTo>
                    <a:lnTo>
                      <a:pt x="2560" y="980"/>
                    </a:lnTo>
                    <a:lnTo>
                      <a:pt x="2560" y="970"/>
                    </a:lnTo>
                    <a:lnTo>
                      <a:pt x="2532" y="923"/>
                    </a:lnTo>
                    <a:lnTo>
                      <a:pt x="2522" y="913"/>
                    </a:lnTo>
                    <a:lnTo>
                      <a:pt x="2484" y="913"/>
                    </a:lnTo>
                    <a:lnTo>
                      <a:pt x="2474" y="904"/>
                    </a:lnTo>
                    <a:lnTo>
                      <a:pt x="2417" y="856"/>
                    </a:lnTo>
                    <a:lnTo>
                      <a:pt x="2408" y="856"/>
                    </a:lnTo>
                    <a:lnTo>
                      <a:pt x="2398" y="866"/>
                    </a:lnTo>
                    <a:lnTo>
                      <a:pt x="2398" y="885"/>
                    </a:lnTo>
                    <a:lnTo>
                      <a:pt x="2389" y="894"/>
                    </a:lnTo>
                    <a:lnTo>
                      <a:pt x="2389" y="923"/>
                    </a:lnTo>
                    <a:lnTo>
                      <a:pt x="2389" y="932"/>
                    </a:lnTo>
                    <a:lnTo>
                      <a:pt x="2379" y="961"/>
                    </a:lnTo>
                    <a:lnTo>
                      <a:pt x="2370" y="990"/>
                    </a:lnTo>
                    <a:lnTo>
                      <a:pt x="2360" y="1018"/>
                    </a:lnTo>
                    <a:lnTo>
                      <a:pt x="2341" y="1046"/>
                    </a:lnTo>
                    <a:lnTo>
                      <a:pt x="2332" y="1046"/>
                    </a:lnTo>
                    <a:lnTo>
                      <a:pt x="2332" y="1056"/>
                    </a:lnTo>
                    <a:lnTo>
                      <a:pt x="2332" y="1085"/>
                    </a:lnTo>
                    <a:lnTo>
                      <a:pt x="2322" y="1094"/>
                    </a:lnTo>
                    <a:lnTo>
                      <a:pt x="2322" y="1104"/>
                    </a:lnTo>
                    <a:lnTo>
                      <a:pt x="2313" y="1113"/>
                    </a:lnTo>
                    <a:lnTo>
                      <a:pt x="2284" y="1123"/>
                    </a:lnTo>
                    <a:lnTo>
                      <a:pt x="2075" y="1170"/>
                    </a:lnTo>
                    <a:lnTo>
                      <a:pt x="2046" y="1189"/>
                    </a:lnTo>
                    <a:lnTo>
                      <a:pt x="2046" y="1227"/>
                    </a:lnTo>
                    <a:lnTo>
                      <a:pt x="2056" y="1237"/>
                    </a:lnTo>
                    <a:lnTo>
                      <a:pt x="2104" y="1246"/>
                    </a:lnTo>
                    <a:lnTo>
                      <a:pt x="2113" y="1256"/>
                    </a:lnTo>
                    <a:lnTo>
                      <a:pt x="2122" y="1265"/>
                    </a:lnTo>
                    <a:lnTo>
                      <a:pt x="2132" y="1265"/>
                    </a:lnTo>
                    <a:lnTo>
                      <a:pt x="2132" y="1275"/>
                    </a:lnTo>
                    <a:lnTo>
                      <a:pt x="2132" y="1284"/>
                    </a:lnTo>
                    <a:lnTo>
                      <a:pt x="2132" y="1294"/>
                    </a:lnTo>
                    <a:lnTo>
                      <a:pt x="2122" y="1313"/>
                    </a:lnTo>
                    <a:lnTo>
                      <a:pt x="2113" y="1313"/>
                    </a:lnTo>
                    <a:lnTo>
                      <a:pt x="2104" y="1322"/>
                    </a:lnTo>
                    <a:lnTo>
                      <a:pt x="2094" y="1332"/>
                    </a:lnTo>
                    <a:lnTo>
                      <a:pt x="2084" y="1342"/>
                    </a:lnTo>
                    <a:lnTo>
                      <a:pt x="2084" y="1351"/>
                    </a:lnTo>
                    <a:lnTo>
                      <a:pt x="2075" y="1370"/>
                    </a:lnTo>
                    <a:lnTo>
                      <a:pt x="2075" y="1427"/>
                    </a:lnTo>
                    <a:lnTo>
                      <a:pt x="2065" y="1437"/>
                    </a:lnTo>
                    <a:lnTo>
                      <a:pt x="2056" y="1446"/>
                    </a:lnTo>
                    <a:lnTo>
                      <a:pt x="2037" y="1446"/>
                    </a:lnTo>
                    <a:lnTo>
                      <a:pt x="2027" y="1446"/>
                    </a:lnTo>
                    <a:lnTo>
                      <a:pt x="2008" y="1465"/>
                    </a:lnTo>
                    <a:lnTo>
                      <a:pt x="1999" y="1475"/>
                    </a:lnTo>
                    <a:lnTo>
                      <a:pt x="1999" y="1484"/>
                    </a:lnTo>
                    <a:lnTo>
                      <a:pt x="1999" y="1494"/>
                    </a:lnTo>
                    <a:lnTo>
                      <a:pt x="1999" y="1503"/>
                    </a:lnTo>
                    <a:lnTo>
                      <a:pt x="2008" y="1513"/>
                    </a:lnTo>
                    <a:lnTo>
                      <a:pt x="2056" y="1570"/>
                    </a:lnTo>
                    <a:lnTo>
                      <a:pt x="2065" y="1579"/>
                    </a:lnTo>
                    <a:lnTo>
                      <a:pt x="2065" y="1589"/>
                    </a:lnTo>
                    <a:lnTo>
                      <a:pt x="2065" y="1608"/>
                    </a:lnTo>
                    <a:lnTo>
                      <a:pt x="2065" y="1637"/>
                    </a:lnTo>
                    <a:lnTo>
                      <a:pt x="2065" y="1646"/>
                    </a:lnTo>
                    <a:lnTo>
                      <a:pt x="2075" y="1656"/>
                    </a:lnTo>
                    <a:lnTo>
                      <a:pt x="2084" y="1656"/>
                    </a:lnTo>
                    <a:lnTo>
                      <a:pt x="2094" y="1656"/>
                    </a:lnTo>
                    <a:lnTo>
                      <a:pt x="2122" y="1656"/>
                    </a:lnTo>
                    <a:lnTo>
                      <a:pt x="2132" y="1656"/>
                    </a:lnTo>
                    <a:lnTo>
                      <a:pt x="2132" y="1665"/>
                    </a:lnTo>
                    <a:lnTo>
                      <a:pt x="2142" y="1665"/>
                    </a:lnTo>
                    <a:lnTo>
                      <a:pt x="2142" y="1684"/>
                    </a:lnTo>
                    <a:lnTo>
                      <a:pt x="2151" y="1684"/>
                    </a:lnTo>
                    <a:lnTo>
                      <a:pt x="2170" y="1694"/>
                    </a:lnTo>
                    <a:lnTo>
                      <a:pt x="2180" y="1703"/>
                    </a:lnTo>
                    <a:lnTo>
                      <a:pt x="2170" y="1732"/>
                    </a:lnTo>
                    <a:lnTo>
                      <a:pt x="2170" y="1751"/>
                    </a:lnTo>
                    <a:lnTo>
                      <a:pt x="2170" y="1760"/>
                    </a:lnTo>
                    <a:lnTo>
                      <a:pt x="2180" y="1770"/>
                    </a:lnTo>
                    <a:lnTo>
                      <a:pt x="2189" y="1779"/>
                    </a:lnTo>
                    <a:lnTo>
                      <a:pt x="2227" y="1798"/>
                    </a:lnTo>
                    <a:lnTo>
                      <a:pt x="2237" y="1808"/>
                    </a:lnTo>
                    <a:lnTo>
                      <a:pt x="2237" y="1817"/>
                    </a:lnTo>
                    <a:lnTo>
                      <a:pt x="2237" y="1827"/>
                    </a:lnTo>
                    <a:lnTo>
                      <a:pt x="2237" y="1836"/>
                    </a:lnTo>
                    <a:lnTo>
                      <a:pt x="2218" y="1846"/>
                    </a:lnTo>
                    <a:lnTo>
                      <a:pt x="2199" y="1846"/>
                    </a:lnTo>
                    <a:lnTo>
                      <a:pt x="2199" y="1855"/>
                    </a:lnTo>
                    <a:lnTo>
                      <a:pt x="2189" y="1865"/>
                    </a:lnTo>
                    <a:lnTo>
                      <a:pt x="2151" y="1913"/>
                    </a:lnTo>
                    <a:lnTo>
                      <a:pt x="2151" y="1922"/>
                    </a:lnTo>
                    <a:lnTo>
                      <a:pt x="2142" y="1931"/>
                    </a:lnTo>
                    <a:lnTo>
                      <a:pt x="2132" y="1941"/>
                    </a:lnTo>
                    <a:lnTo>
                      <a:pt x="2122" y="1951"/>
                    </a:lnTo>
                    <a:lnTo>
                      <a:pt x="2056" y="1970"/>
                    </a:lnTo>
                    <a:lnTo>
                      <a:pt x="2027" y="1989"/>
                    </a:lnTo>
                    <a:lnTo>
                      <a:pt x="2018" y="1989"/>
                    </a:lnTo>
                    <a:lnTo>
                      <a:pt x="1999" y="1998"/>
                    </a:lnTo>
                    <a:lnTo>
                      <a:pt x="1923" y="1998"/>
                    </a:lnTo>
                    <a:lnTo>
                      <a:pt x="1875" y="2008"/>
                    </a:lnTo>
                    <a:lnTo>
                      <a:pt x="1865" y="2008"/>
                    </a:lnTo>
                    <a:lnTo>
                      <a:pt x="1865" y="2017"/>
                    </a:lnTo>
                    <a:lnTo>
                      <a:pt x="1856" y="2036"/>
                    </a:lnTo>
                    <a:lnTo>
                      <a:pt x="1856" y="2055"/>
                    </a:lnTo>
                    <a:lnTo>
                      <a:pt x="1865" y="2065"/>
                    </a:lnTo>
                    <a:lnTo>
                      <a:pt x="1865" y="2084"/>
                    </a:lnTo>
                    <a:lnTo>
                      <a:pt x="1865" y="2093"/>
                    </a:lnTo>
                    <a:lnTo>
                      <a:pt x="1865" y="2103"/>
                    </a:lnTo>
                    <a:lnTo>
                      <a:pt x="1856" y="2112"/>
                    </a:lnTo>
                    <a:lnTo>
                      <a:pt x="1846" y="2122"/>
                    </a:lnTo>
                    <a:lnTo>
                      <a:pt x="1846" y="2132"/>
                    </a:lnTo>
                    <a:lnTo>
                      <a:pt x="1837" y="2150"/>
                    </a:lnTo>
                    <a:lnTo>
                      <a:pt x="1837" y="2198"/>
                    </a:lnTo>
                    <a:lnTo>
                      <a:pt x="1837" y="2236"/>
                    </a:lnTo>
                    <a:lnTo>
                      <a:pt x="1799" y="2255"/>
                    </a:lnTo>
                    <a:lnTo>
                      <a:pt x="1770" y="2265"/>
                    </a:lnTo>
                    <a:lnTo>
                      <a:pt x="1742" y="2255"/>
                    </a:lnTo>
                    <a:lnTo>
                      <a:pt x="1723" y="2255"/>
                    </a:lnTo>
                    <a:lnTo>
                      <a:pt x="1723" y="2246"/>
                    </a:lnTo>
                    <a:lnTo>
                      <a:pt x="1713" y="2246"/>
                    </a:lnTo>
                    <a:lnTo>
                      <a:pt x="1713" y="2236"/>
                    </a:lnTo>
                    <a:lnTo>
                      <a:pt x="1704" y="2236"/>
                    </a:lnTo>
                    <a:lnTo>
                      <a:pt x="1694" y="2208"/>
                    </a:lnTo>
                    <a:lnTo>
                      <a:pt x="1694" y="2198"/>
                    </a:lnTo>
                    <a:lnTo>
                      <a:pt x="1685" y="2189"/>
                    </a:lnTo>
                    <a:lnTo>
                      <a:pt x="1675" y="2179"/>
                    </a:lnTo>
                    <a:lnTo>
                      <a:pt x="1666" y="2179"/>
                    </a:lnTo>
                    <a:lnTo>
                      <a:pt x="1656" y="2179"/>
                    </a:lnTo>
                    <a:lnTo>
                      <a:pt x="1637" y="2179"/>
                    </a:lnTo>
                    <a:lnTo>
                      <a:pt x="1571" y="2179"/>
                    </a:lnTo>
                    <a:lnTo>
                      <a:pt x="1561" y="2189"/>
                    </a:lnTo>
                    <a:lnTo>
                      <a:pt x="1494" y="2236"/>
                    </a:lnTo>
                    <a:lnTo>
                      <a:pt x="1466" y="2246"/>
                    </a:lnTo>
                    <a:lnTo>
                      <a:pt x="1428" y="2246"/>
                    </a:lnTo>
                    <a:lnTo>
                      <a:pt x="1418" y="2255"/>
                    </a:lnTo>
                    <a:lnTo>
                      <a:pt x="1409" y="2274"/>
                    </a:lnTo>
                    <a:lnTo>
                      <a:pt x="1409" y="2284"/>
                    </a:lnTo>
                    <a:lnTo>
                      <a:pt x="1409" y="2293"/>
                    </a:lnTo>
                    <a:lnTo>
                      <a:pt x="1418" y="2303"/>
                    </a:lnTo>
                    <a:lnTo>
                      <a:pt x="1418" y="2312"/>
                    </a:lnTo>
                    <a:lnTo>
                      <a:pt x="1418" y="2322"/>
                    </a:lnTo>
                    <a:lnTo>
                      <a:pt x="1409" y="2331"/>
                    </a:lnTo>
                    <a:lnTo>
                      <a:pt x="1399" y="2341"/>
                    </a:lnTo>
                    <a:lnTo>
                      <a:pt x="1390" y="2360"/>
                    </a:lnTo>
                    <a:lnTo>
                      <a:pt x="1380" y="2360"/>
                    </a:lnTo>
                    <a:lnTo>
                      <a:pt x="1371" y="2369"/>
                    </a:lnTo>
                    <a:lnTo>
                      <a:pt x="1361" y="2360"/>
                    </a:lnTo>
                    <a:lnTo>
                      <a:pt x="1352" y="2350"/>
                    </a:lnTo>
                    <a:lnTo>
                      <a:pt x="1342" y="2350"/>
                    </a:lnTo>
                    <a:lnTo>
                      <a:pt x="1342" y="2341"/>
                    </a:lnTo>
                    <a:lnTo>
                      <a:pt x="1332" y="2341"/>
                    </a:lnTo>
                    <a:lnTo>
                      <a:pt x="1332" y="2331"/>
                    </a:lnTo>
                    <a:lnTo>
                      <a:pt x="1323" y="2331"/>
                    </a:lnTo>
                    <a:lnTo>
                      <a:pt x="1314" y="2331"/>
                    </a:lnTo>
                    <a:lnTo>
                      <a:pt x="1314" y="2341"/>
                    </a:lnTo>
                    <a:lnTo>
                      <a:pt x="1294" y="2360"/>
                    </a:lnTo>
                    <a:lnTo>
                      <a:pt x="1266" y="2369"/>
                    </a:lnTo>
                    <a:lnTo>
                      <a:pt x="1266" y="2379"/>
                    </a:lnTo>
                    <a:lnTo>
                      <a:pt x="1256" y="2388"/>
                    </a:lnTo>
                    <a:lnTo>
                      <a:pt x="1256" y="2417"/>
                    </a:lnTo>
                    <a:lnTo>
                      <a:pt x="1237" y="2446"/>
                    </a:lnTo>
                    <a:lnTo>
                      <a:pt x="1161" y="2588"/>
                    </a:lnTo>
                    <a:lnTo>
                      <a:pt x="1161" y="2598"/>
                    </a:lnTo>
                    <a:lnTo>
                      <a:pt x="1161" y="2607"/>
                    </a:lnTo>
                    <a:lnTo>
                      <a:pt x="1161" y="2617"/>
                    </a:lnTo>
                    <a:lnTo>
                      <a:pt x="1161" y="2626"/>
                    </a:lnTo>
                    <a:lnTo>
                      <a:pt x="1161" y="2636"/>
                    </a:lnTo>
                    <a:lnTo>
                      <a:pt x="1142" y="2645"/>
                    </a:lnTo>
                    <a:lnTo>
                      <a:pt x="1133" y="2655"/>
                    </a:lnTo>
                    <a:lnTo>
                      <a:pt x="1133" y="2664"/>
                    </a:lnTo>
                    <a:lnTo>
                      <a:pt x="1142" y="2683"/>
                    </a:lnTo>
                    <a:lnTo>
                      <a:pt x="1142" y="2693"/>
                    </a:lnTo>
                    <a:lnTo>
                      <a:pt x="1142" y="2703"/>
                    </a:lnTo>
                    <a:lnTo>
                      <a:pt x="1085" y="2788"/>
                    </a:lnTo>
                    <a:lnTo>
                      <a:pt x="1066" y="2817"/>
                    </a:lnTo>
                    <a:lnTo>
                      <a:pt x="1038" y="2807"/>
                    </a:lnTo>
                    <a:lnTo>
                      <a:pt x="971" y="2788"/>
                    </a:lnTo>
                    <a:lnTo>
                      <a:pt x="962" y="2788"/>
                    </a:lnTo>
                    <a:lnTo>
                      <a:pt x="952" y="2788"/>
                    </a:lnTo>
                    <a:lnTo>
                      <a:pt x="942" y="2788"/>
                    </a:lnTo>
                    <a:lnTo>
                      <a:pt x="933" y="2788"/>
                    </a:lnTo>
                    <a:lnTo>
                      <a:pt x="923" y="2788"/>
                    </a:lnTo>
                    <a:lnTo>
                      <a:pt x="904" y="2779"/>
                    </a:lnTo>
                    <a:lnTo>
                      <a:pt x="895" y="2779"/>
                    </a:lnTo>
                    <a:lnTo>
                      <a:pt x="885" y="2788"/>
                    </a:lnTo>
                    <a:lnTo>
                      <a:pt x="866" y="2817"/>
                    </a:lnTo>
                    <a:lnTo>
                      <a:pt x="866" y="2826"/>
                    </a:lnTo>
                    <a:lnTo>
                      <a:pt x="857" y="2826"/>
                    </a:lnTo>
                    <a:lnTo>
                      <a:pt x="847" y="2826"/>
                    </a:lnTo>
                    <a:lnTo>
                      <a:pt x="828" y="2817"/>
                    </a:lnTo>
                    <a:lnTo>
                      <a:pt x="819" y="2826"/>
                    </a:lnTo>
                    <a:lnTo>
                      <a:pt x="809" y="2836"/>
                    </a:lnTo>
                    <a:lnTo>
                      <a:pt x="800" y="2845"/>
                    </a:lnTo>
                    <a:lnTo>
                      <a:pt x="790" y="2845"/>
                    </a:lnTo>
                    <a:lnTo>
                      <a:pt x="781" y="2845"/>
                    </a:lnTo>
                    <a:lnTo>
                      <a:pt x="771" y="2836"/>
                    </a:lnTo>
                    <a:lnTo>
                      <a:pt x="761" y="2826"/>
                    </a:lnTo>
                    <a:lnTo>
                      <a:pt x="743" y="2798"/>
                    </a:lnTo>
                    <a:lnTo>
                      <a:pt x="733" y="2779"/>
                    </a:lnTo>
                    <a:lnTo>
                      <a:pt x="723" y="2779"/>
                    </a:lnTo>
                    <a:lnTo>
                      <a:pt x="704" y="2779"/>
                    </a:lnTo>
                    <a:lnTo>
                      <a:pt x="695" y="2769"/>
                    </a:lnTo>
                    <a:lnTo>
                      <a:pt x="695" y="2750"/>
                    </a:lnTo>
                    <a:lnTo>
                      <a:pt x="704" y="2712"/>
                    </a:lnTo>
                    <a:lnTo>
                      <a:pt x="704" y="2703"/>
                    </a:lnTo>
                    <a:lnTo>
                      <a:pt x="704" y="2693"/>
                    </a:lnTo>
                    <a:lnTo>
                      <a:pt x="714" y="2693"/>
                    </a:lnTo>
                    <a:lnTo>
                      <a:pt x="714" y="2683"/>
                    </a:lnTo>
                    <a:lnTo>
                      <a:pt x="714" y="2674"/>
                    </a:lnTo>
                    <a:lnTo>
                      <a:pt x="733" y="2655"/>
                    </a:lnTo>
                    <a:lnTo>
                      <a:pt x="743" y="2655"/>
                    </a:lnTo>
                    <a:lnTo>
                      <a:pt x="743" y="2645"/>
                    </a:lnTo>
                    <a:lnTo>
                      <a:pt x="743" y="2626"/>
                    </a:lnTo>
                    <a:lnTo>
                      <a:pt x="733" y="2607"/>
                    </a:lnTo>
                    <a:lnTo>
                      <a:pt x="733" y="2598"/>
                    </a:lnTo>
                    <a:lnTo>
                      <a:pt x="723" y="2588"/>
                    </a:lnTo>
                    <a:lnTo>
                      <a:pt x="714" y="2579"/>
                    </a:lnTo>
                    <a:lnTo>
                      <a:pt x="666" y="2541"/>
                    </a:lnTo>
                    <a:lnTo>
                      <a:pt x="638" y="2531"/>
                    </a:lnTo>
                    <a:lnTo>
                      <a:pt x="619" y="2522"/>
                    </a:lnTo>
                    <a:lnTo>
                      <a:pt x="609" y="2522"/>
                    </a:lnTo>
                    <a:lnTo>
                      <a:pt x="600" y="2522"/>
                    </a:lnTo>
                    <a:lnTo>
                      <a:pt x="552" y="2531"/>
                    </a:lnTo>
                    <a:lnTo>
                      <a:pt x="543" y="2531"/>
                    </a:lnTo>
                    <a:lnTo>
                      <a:pt x="543" y="2522"/>
                    </a:lnTo>
                    <a:lnTo>
                      <a:pt x="524" y="2512"/>
                    </a:lnTo>
                    <a:lnTo>
                      <a:pt x="514" y="2512"/>
                    </a:lnTo>
                    <a:lnTo>
                      <a:pt x="505" y="2512"/>
                    </a:lnTo>
                    <a:lnTo>
                      <a:pt x="495" y="2512"/>
                    </a:lnTo>
                    <a:lnTo>
                      <a:pt x="476" y="2522"/>
                    </a:lnTo>
                    <a:lnTo>
                      <a:pt x="467" y="2522"/>
                    </a:lnTo>
                    <a:lnTo>
                      <a:pt x="438" y="2522"/>
                    </a:lnTo>
                    <a:lnTo>
                      <a:pt x="429" y="2522"/>
                    </a:lnTo>
                    <a:lnTo>
                      <a:pt x="429" y="2531"/>
                    </a:lnTo>
                    <a:lnTo>
                      <a:pt x="429" y="2541"/>
                    </a:lnTo>
                    <a:lnTo>
                      <a:pt x="419" y="2550"/>
                    </a:lnTo>
                    <a:lnTo>
                      <a:pt x="419" y="2560"/>
                    </a:lnTo>
                    <a:lnTo>
                      <a:pt x="419" y="2569"/>
                    </a:lnTo>
                    <a:lnTo>
                      <a:pt x="419" y="2579"/>
                    </a:lnTo>
                    <a:lnTo>
                      <a:pt x="409" y="2588"/>
                    </a:lnTo>
                    <a:lnTo>
                      <a:pt x="400" y="2598"/>
                    </a:lnTo>
                    <a:lnTo>
                      <a:pt x="381" y="2598"/>
                    </a:lnTo>
                    <a:lnTo>
                      <a:pt x="352" y="2598"/>
                    </a:lnTo>
                    <a:lnTo>
                      <a:pt x="343" y="2598"/>
                    </a:lnTo>
                    <a:lnTo>
                      <a:pt x="333" y="2598"/>
                    </a:lnTo>
                    <a:lnTo>
                      <a:pt x="314" y="2617"/>
                    </a:lnTo>
                    <a:lnTo>
                      <a:pt x="305" y="2626"/>
                    </a:lnTo>
                    <a:lnTo>
                      <a:pt x="295" y="2626"/>
                    </a:lnTo>
                    <a:lnTo>
                      <a:pt x="286" y="2617"/>
                    </a:lnTo>
                    <a:lnTo>
                      <a:pt x="276" y="2617"/>
                    </a:lnTo>
                    <a:lnTo>
                      <a:pt x="267" y="2607"/>
                    </a:lnTo>
                    <a:lnTo>
                      <a:pt x="257" y="2607"/>
                    </a:lnTo>
                    <a:lnTo>
                      <a:pt x="257" y="2598"/>
                    </a:lnTo>
                    <a:lnTo>
                      <a:pt x="267" y="2569"/>
                    </a:lnTo>
                    <a:lnTo>
                      <a:pt x="267" y="2560"/>
                    </a:lnTo>
                    <a:lnTo>
                      <a:pt x="257" y="2560"/>
                    </a:lnTo>
                    <a:lnTo>
                      <a:pt x="248" y="2550"/>
                    </a:lnTo>
                    <a:lnTo>
                      <a:pt x="229" y="2550"/>
                    </a:lnTo>
                    <a:lnTo>
                      <a:pt x="219" y="2541"/>
                    </a:lnTo>
                    <a:lnTo>
                      <a:pt x="210" y="2531"/>
                    </a:lnTo>
                    <a:lnTo>
                      <a:pt x="200" y="2474"/>
                    </a:lnTo>
                    <a:lnTo>
                      <a:pt x="190" y="2455"/>
                    </a:lnTo>
                    <a:lnTo>
                      <a:pt x="190" y="2446"/>
                    </a:lnTo>
                    <a:lnTo>
                      <a:pt x="190" y="2436"/>
                    </a:lnTo>
                    <a:lnTo>
                      <a:pt x="200" y="2417"/>
                    </a:lnTo>
                    <a:lnTo>
                      <a:pt x="210" y="2388"/>
                    </a:lnTo>
                    <a:lnTo>
                      <a:pt x="210" y="2379"/>
                    </a:lnTo>
                    <a:lnTo>
                      <a:pt x="200" y="2360"/>
                    </a:lnTo>
                    <a:lnTo>
                      <a:pt x="190" y="2341"/>
                    </a:lnTo>
                    <a:lnTo>
                      <a:pt x="181" y="2331"/>
                    </a:lnTo>
                    <a:lnTo>
                      <a:pt x="181" y="2322"/>
                    </a:lnTo>
                    <a:lnTo>
                      <a:pt x="181" y="2312"/>
                    </a:lnTo>
                    <a:lnTo>
                      <a:pt x="181" y="2284"/>
                    </a:lnTo>
                    <a:lnTo>
                      <a:pt x="181" y="2274"/>
                    </a:lnTo>
                    <a:lnTo>
                      <a:pt x="172" y="2274"/>
                    </a:lnTo>
                    <a:lnTo>
                      <a:pt x="143" y="2265"/>
                    </a:lnTo>
                    <a:lnTo>
                      <a:pt x="133" y="2265"/>
                    </a:lnTo>
                    <a:lnTo>
                      <a:pt x="133" y="2255"/>
                    </a:lnTo>
                    <a:lnTo>
                      <a:pt x="124" y="2255"/>
                    </a:lnTo>
                    <a:lnTo>
                      <a:pt x="124" y="2246"/>
                    </a:lnTo>
                    <a:lnTo>
                      <a:pt x="124" y="2236"/>
                    </a:lnTo>
                    <a:lnTo>
                      <a:pt x="124" y="2227"/>
                    </a:lnTo>
                    <a:lnTo>
                      <a:pt x="124" y="2208"/>
                    </a:lnTo>
                    <a:lnTo>
                      <a:pt x="133" y="2189"/>
                    </a:lnTo>
                    <a:lnTo>
                      <a:pt x="143" y="2170"/>
                    </a:lnTo>
                    <a:lnTo>
                      <a:pt x="152" y="2170"/>
                    </a:lnTo>
                    <a:lnTo>
                      <a:pt x="162" y="2150"/>
                    </a:lnTo>
                    <a:lnTo>
                      <a:pt x="172" y="2141"/>
                    </a:lnTo>
                    <a:lnTo>
                      <a:pt x="181" y="2122"/>
                    </a:lnTo>
                    <a:lnTo>
                      <a:pt x="190" y="2074"/>
                    </a:lnTo>
                    <a:lnTo>
                      <a:pt x="190" y="2055"/>
                    </a:lnTo>
                    <a:lnTo>
                      <a:pt x="200" y="2046"/>
                    </a:lnTo>
                    <a:lnTo>
                      <a:pt x="210" y="2036"/>
                    </a:lnTo>
                    <a:lnTo>
                      <a:pt x="248" y="1989"/>
                    </a:lnTo>
                    <a:lnTo>
                      <a:pt x="257" y="1989"/>
                    </a:lnTo>
                    <a:lnTo>
                      <a:pt x="257" y="1979"/>
                    </a:lnTo>
                    <a:lnTo>
                      <a:pt x="257" y="1970"/>
                    </a:lnTo>
                    <a:lnTo>
                      <a:pt x="267" y="1893"/>
                    </a:lnTo>
                    <a:lnTo>
                      <a:pt x="267" y="1836"/>
                    </a:lnTo>
                    <a:lnTo>
                      <a:pt x="267" y="1827"/>
                    </a:lnTo>
                    <a:lnTo>
                      <a:pt x="276" y="1817"/>
                    </a:lnTo>
                    <a:lnTo>
                      <a:pt x="286" y="1789"/>
                    </a:lnTo>
                    <a:lnTo>
                      <a:pt x="305" y="1741"/>
                    </a:lnTo>
                    <a:lnTo>
                      <a:pt x="305" y="1722"/>
                    </a:lnTo>
                    <a:lnTo>
                      <a:pt x="305" y="1703"/>
                    </a:lnTo>
                    <a:lnTo>
                      <a:pt x="295" y="1656"/>
                    </a:lnTo>
                    <a:lnTo>
                      <a:pt x="286" y="1637"/>
                    </a:lnTo>
                    <a:lnTo>
                      <a:pt x="286" y="1627"/>
                    </a:lnTo>
                    <a:lnTo>
                      <a:pt x="295" y="1617"/>
                    </a:lnTo>
                    <a:lnTo>
                      <a:pt x="295" y="1608"/>
                    </a:lnTo>
                    <a:lnTo>
                      <a:pt x="295" y="1599"/>
                    </a:lnTo>
                    <a:lnTo>
                      <a:pt x="286" y="1579"/>
                    </a:lnTo>
                    <a:lnTo>
                      <a:pt x="276" y="1561"/>
                    </a:lnTo>
                    <a:lnTo>
                      <a:pt x="219" y="1513"/>
                    </a:lnTo>
                    <a:lnTo>
                      <a:pt x="229" y="1494"/>
                    </a:lnTo>
                    <a:lnTo>
                      <a:pt x="248" y="1475"/>
                    </a:lnTo>
                    <a:lnTo>
                      <a:pt x="257" y="1465"/>
                    </a:lnTo>
                    <a:lnTo>
                      <a:pt x="267" y="1465"/>
                    </a:lnTo>
                    <a:lnTo>
                      <a:pt x="305" y="1465"/>
                    </a:lnTo>
                    <a:lnTo>
                      <a:pt x="314" y="1465"/>
                    </a:lnTo>
                    <a:lnTo>
                      <a:pt x="333" y="1456"/>
                    </a:lnTo>
                    <a:lnTo>
                      <a:pt x="343" y="1446"/>
                    </a:lnTo>
                    <a:lnTo>
                      <a:pt x="362" y="1437"/>
                    </a:lnTo>
                    <a:lnTo>
                      <a:pt x="362" y="1427"/>
                    </a:lnTo>
                    <a:lnTo>
                      <a:pt x="371" y="1418"/>
                    </a:lnTo>
                    <a:lnTo>
                      <a:pt x="371" y="1408"/>
                    </a:lnTo>
                    <a:lnTo>
                      <a:pt x="371" y="1399"/>
                    </a:lnTo>
                    <a:lnTo>
                      <a:pt x="371" y="1380"/>
                    </a:lnTo>
                    <a:lnTo>
                      <a:pt x="362" y="1313"/>
                    </a:lnTo>
                    <a:lnTo>
                      <a:pt x="362" y="1304"/>
                    </a:lnTo>
                    <a:lnTo>
                      <a:pt x="352" y="1284"/>
                    </a:lnTo>
                    <a:lnTo>
                      <a:pt x="343" y="1275"/>
                    </a:lnTo>
                    <a:lnTo>
                      <a:pt x="276" y="1237"/>
                    </a:lnTo>
                    <a:lnTo>
                      <a:pt x="238" y="1218"/>
                    </a:lnTo>
                    <a:lnTo>
                      <a:pt x="172" y="1208"/>
                    </a:lnTo>
                    <a:lnTo>
                      <a:pt x="162" y="1199"/>
                    </a:lnTo>
                    <a:lnTo>
                      <a:pt x="152" y="1189"/>
                    </a:lnTo>
                    <a:lnTo>
                      <a:pt x="143" y="1170"/>
                    </a:lnTo>
                    <a:lnTo>
                      <a:pt x="133" y="1161"/>
                    </a:lnTo>
                    <a:lnTo>
                      <a:pt x="124" y="1113"/>
                    </a:lnTo>
                    <a:lnTo>
                      <a:pt x="114" y="1104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45" name="Freeform 46">
                <a:extLst>
                  <a:ext uri="{FF2B5EF4-FFF2-40B4-BE49-F238E27FC236}">
                    <a16:creationId xmlns:a16="http://schemas.microsoft.com/office/drawing/2014/main" id="{46F4F395-FFAB-5945-9303-CB0B89091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7575" y="414338"/>
                <a:ext cx="1058863" cy="1023937"/>
              </a:xfrm>
              <a:custGeom>
                <a:avLst/>
                <a:gdLst>
                  <a:gd name="T0" fmla="*/ 0 w 2942"/>
                  <a:gd name="T1" fmla="*/ 304735 h 2846"/>
                  <a:gd name="T2" fmla="*/ 27353 w 2942"/>
                  <a:gd name="T3" fmla="*/ 232778 h 2846"/>
                  <a:gd name="T4" fmla="*/ 130288 w 2942"/>
                  <a:gd name="T5" fmla="*/ 164420 h 2846"/>
                  <a:gd name="T6" fmla="*/ 181756 w 2942"/>
                  <a:gd name="T7" fmla="*/ 219107 h 2846"/>
                  <a:gd name="T8" fmla="*/ 250139 w 2942"/>
                  <a:gd name="T9" fmla="*/ 236016 h 2846"/>
                  <a:gd name="T10" fmla="*/ 335798 w 2942"/>
                  <a:gd name="T11" fmla="*/ 205435 h 2846"/>
                  <a:gd name="T12" fmla="*/ 394104 w 2942"/>
                  <a:gd name="T13" fmla="*/ 95702 h 2846"/>
                  <a:gd name="T14" fmla="*/ 544548 w 2942"/>
                  <a:gd name="T15" fmla="*/ 61523 h 2846"/>
                  <a:gd name="T16" fmla="*/ 585938 w 2942"/>
                  <a:gd name="T17" fmla="*/ 71956 h 2846"/>
                  <a:gd name="T18" fmla="*/ 643884 w 2942"/>
                  <a:gd name="T19" fmla="*/ 68358 h 2846"/>
                  <a:gd name="T20" fmla="*/ 729543 w 2942"/>
                  <a:gd name="T21" fmla="*/ 68358 h 2846"/>
                  <a:gd name="T22" fmla="*/ 924975 w 2942"/>
                  <a:gd name="T23" fmla="*/ 13672 h 2846"/>
                  <a:gd name="T24" fmla="*/ 890424 w 2942"/>
                  <a:gd name="T25" fmla="*/ 116209 h 2846"/>
                  <a:gd name="T26" fmla="*/ 924975 w 2942"/>
                  <a:gd name="T27" fmla="*/ 153986 h 2846"/>
                  <a:gd name="T28" fmla="*/ 955568 w 2942"/>
                  <a:gd name="T29" fmla="*/ 219107 h 2846"/>
                  <a:gd name="T30" fmla="*/ 1044826 w 2942"/>
                  <a:gd name="T31" fmla="*/ 297899 h 2846"/>
                  <a:gd name="T32" fmla="*/ 1017473 w 2942"/>
                  <a:gd name="T33" fmla="*/ 332078 h 2846"/>
                  <a:gd name="T34" fmla="*/ 996958 w 2942"/>
                  <a:gd name="T35" fmla="*/ 335316 h 2846"/>
                  <a:gd name="T36" fmla="*/ 928215 w 2942"/>
                  <a:gd name="T37" fmla="*/ 359421 h 2846"/>
                  <a:gd name="T38" fmla="*/ 890424 w 2942"/>
                  <a:gd name="T39" fmla="*/ 325242 h 2846"/>
                  <a:gd name="T40" fmla="*/ 856232 w 2942"/>
                  <a:gd name="T41" fmla="*/ 345750 h 2846"/>
                  <a:gd name="T42" fmla="*/ 835717 w 2942"/>
                  <a:gd name="T43" fmla="*/ 397198 h 2846"/>
                  <a:gd name="T44" fmla="*/ 760495 w 2942"/>
                  <a:gd name="T45" fmla="*/ 451885 h 2846"/>
                  <a:gd name="T46" fmla="*/ 757256 w 2942"/>
                  <a:gd name="T47" fmla="*/ 475631 h 2846"/>
                  <a:gd name="T48" fmla="*/ 733142 w 2942"/>
                  <a:gd name="T49" fmla="*/ 520243 h 2846"/>
                  <a:gd name="T50" fmla="*/ 743220 w 2942"/>
                  <a:gd name="T51" fmla="*/ 568094 h 2846"/>
                  <a:gd name="T52" fmla="*/ 763735 w 2942"/>
                  <a:gd name="T53" fmla="*/ 595797 h 2846"/>
                  <a:gd name="T54" fmla="*/ 784610 w 2942"/>
                  <a:gd name="T55" fmla="*/ 612707 h 2846"/>
                  <a:gd name="T56" fmla="*/ 805125 w 2942"/>
                  <a:gd name="T57" fmla="*/ 650484 h 2846"/>
                  <a:gd name="T58" fmla="*/ 774172 w 2942"/>
                  <a:gd name="T59" fmla="*/ 688261 h 2846"/>
                  <a:gd name="T60" fmla="*/ 692112 w 2942"/>
                  <a:gd name="T61" fmla="*/ 718843 h 2846"/>
                  <a:gd name="T62" fmla="*/ 671237 w 2942"/>
                  <a:gd name="T63" fmla="*/ 756620 h 2846"/>
                  <a:gd name="T64" fmla="*/ 626968 w 2942"/>
                  <a:gd name="T65" fmla="*/ 811306 h 2846"/>
                  <a:gd name="T66" fmla="*/ 606453 w 2942"/>
                  <a:gd name="T67" fmla="*/ 787561 h 2846"/>
                  <a:gd name="T68" fmla="*/ 527632 w 2942"/>
                  <a:gd name="T69" fmla="*/ 808068 h 2846"/>
                  <a:gd name="T70" fmla="*/ 510356 w 2942"/>
                  <a:gd name="T71" fmla="*/ 835412 h 2846"/>
                  <a:gd name="T72" fmla="*/ 483003 w 2942"/>
                  <a:gd name="T73" fmla="*/ 845486 h 2846"/>
                  <a:gd name="T74" fmla="*/ 455649 w 2942"/>
                  <a:gd name="T75" fmla="*/ 852321 h 2846"/>
                  <a:gd name="T76" fmla="*/ 417859 w 2942"/>
                  <a:gd name="T77" fmla="*/ 944785 h 2846"/>
                  <a:gd name="T78" fmla="*/ 390505 w 2942"/>
                  <a:gd name="T79" fmla="*/ 1003070 h 2846"/>
                  <a:gd name="T80" fmla="*/ 325361 w 2942"/>
                  <a:gd name="T81" fmla="*/ 999832 h 2846"/>
                  <a:gd name="T82" fmla="*/ 294768 w 2942"/>
                  <a:gd name="T83" fmla="*/ 1016741 h 2846"/>
                  <a:gd name="T84" fmla="*/ 267415 w 2942"/>
                  <a:gd name="T85" fmla="*/ 1006668 h 2846"/>
                  <a:gd name="T86" fmla="*/ 253379 w 2942"/>
                  <a:gd name="T87" fmla="*/ 972488 h 2846"/>
                  <a:gd name="T88" fmla="*/ 263816 w 2942"/>
                  <a:gd name="T89" fmla="*/ 937949 h 2846"/>
                  <a:gd name="T90" fmla="*/ 198672 w 2942"/>
                  <a:gd name="T91" fmla="*/ 910606 h 2846"/>
                  <a:gd name="T92" fmla="*/ 157642 w 2942"/>
                  <a:gd name="T93" fmla="*/ 907368 h 2846"/>
                  <a:gd name="T94" fmla="*/ 150803 w 2942"/>
                  <a:gd name="T95" fmla="*/ 927875 h 2846"/>
                  <a:gd name="T96" fmla="*/ 113013 w 2942"/>
                  <a:gd name="T97" fmla="*/ 941547 h 2846"/>
                  <a:gd name="T98" fmla="*/ 96097 w 2942"/>
                  <a:gd name="T99" fmla="*/ 921040 h 2846"/>
                  <a:gd name="T100" fmla="*/ 68383 w 2942"/>
                  <a:gd name="T101" fmla="*/ 880025 h 2846"/>
                  <a:gd name="T102" fmla="*/ 65144 w 2942"/>
                  <a:gd name="T103" fmla="*/ 838650 h 2846"/>
                  <a:gd name="T104" fmla="*/ 47868 w 2942"/>
                  <a:gd name="T105" fmla="*/ 811306 h 2846"/>
                  <a:gd name="T106" fmla="*/ 58306 w 2942"/>
                  <a:gd name="T107" fmla="*/ 773529 h 2846"/>
                  <a:gd name="T108" fmla="*/ 92498 w 2942"/>
                  <a:gd name="T109" fmla="*/ 712007 h 2846"/>
                  <a:gd name="T110" fmla="*/ 109773 w 2942"/>
                  <a:gd name="T111" fmla="*/ 612707 h 2846"/>
                  <a:gd name="T112" fmla="*/ 99336 w 2942"/>
                  <a:gd name="T113" fmla="*/ 561618 h 2846"/>
                  <a:gd name="T114" fmla="*/ 119851 w 2942"/>
                  <a:gd name="T115" fmla="*/ 523841 h 2846"/>
                  <a:gd name="T116" fmla="*/ 130288 w 2942"/>
                  <a:gd name="T117" fmla="*/ 469155 h 2846"/>
                  <a:gd name="T118" fmla="*/ 47868 w 2942"/>
                  <a:gd name="T119" fmla="*/ 417706 h 284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942" h="2846">
                    <a:moveTo>
                      <a:pt x="114" y="1104"/>
                    </a:moveTo>
                    <a:lnTo>
                      <a:pt x="124" y="1085"/>
                    </a:lnTo>
                    <a:lnTo>
                      <a:pt x="133" y="1037"/>
                    </a:lnTo>
                    <a:lnTo>
                      <a:pt x="133" y="980"/>
                    </a:lnTo>
                    <a:lnTo>
                      <a:pt x="124" y="942"/>
                    </a:lnTo>
                    <a:lnTo>
                      <a:pt x="95" y="923"/>
                    </a:lnTo>
                    <a:lnTo>
                      <a:pt x="29" y="913"/>
                    </a:lnTo>
                    <a:lnTo>
                      <a:pt x="10" y="885"/>
                    </a:lnTo>
                    <a:lnTo>
                      <a:pt x="0" y="847"/>
                    </a:lnTo>
                    <a:lnTo>
                      <a:pt x="0" y="828"/>
                    </a:lnTo>
                    <a:lnTo>
                      <a:pt x="19" y="809"/>
                    </a:lnTo>
                    <a:lnTo>
                      <a:pt x="29" y="789"/>
                    </a:lnTo>
                    <a:lnTo>
                      <a:pt x="38" y="761"/>
                    </a:lnTo>
                    <a:lnTo>
                      <a:pt x="29" y="732"/>
                    </a:lnTo>
                    <a:lnTo>
                      <a:pt x="38" y="713"/>
                    </a:lnTo>
                    <a:lnTo>
                      <a:pt x="67" y="704"/>
                    </a:lnTo>
                    <a:lnTo>
                      <a:pt x="76" y="675"/>
                    </a:lnTo>
                    <a:lnTo>
                      <a:pt x="76" y="647"/>
                    </a:lnTo>
                    <a:lnTo>
                      <a:pt x="67" y="618"/>
                    </a:lnTo>
                    <a:lnTo>
                      <a:pt x="67" y="590"/>
                    </a:lnTo>
                    <a:lnTo>
                      <a:pt x="95" y="552"/>
                    </a:lnTo>
                    <a:lnTo>
                      <a:pt x="105" y="533"/>
                    </a:lnTo>
                    <a:lnTo>
                      <a:pt x="105" y="514"/>
                    </a:lnTo>
                    <a:lnTo>
                      <a:pt x="114" y="457"/>
                    </a:lnTo>
                    <a:lnTo>
                      <a:pt x="162" y="485"/>
                    </a:lnTo>
                    <a:lnTo>
                      <a:pt x="219" y="495"/>
                    </a:lnTo>
                    <a:lnTo>
                      <a:pt x="362" y="457"/>
                    </a:lnTo>
                    <a:lnTo>
                      <a:pt x="381" y="457"/>
                    </a:lnTo>
                    <a:lnTo>
                      <a:pt x="409" y="457"/>
                    </a:lnTo>
                    <a:lnTo>
                      <a:pt x="514" y="523"/>
                    </a:lnTo>
                    <a:lnTo>
                      <a:pt x="524" y="542"/>
                    </a:lnTo>
                    <a:lnTo>
                      <a:pt x="524" y="561"/>
                    </a:lnTo>
                    <a:lnTo>
                      <a:pt x="486" y="580"/>
                    </a:lnTo>
                    <a:lnTo>
                      <a:pt x="486" y="590"/>
                    </a:lnTo>
                    <a:lnTo>
                      <a:pt x="495" y="609"/>
                    </a:lnTo>
                    <a:lnTo>
                      <a:pt x="505" y="609"/>
                    </a:lnTo>
                    <a:lnTo>
                      <a:pt x="533" y="599"/>
                    </a:lnTo>
                    <a:lnTo>
                      <a:pt x="552" y="609"/>
                    </a:lnTo>
                    <a:lnTo>
                      <a:pt x="590" y="628"/>
                    </a:lnTo>
                    <a:lnTo>
                      <a:pt x="609" y="628"/>
                    </a:lnTo>
                    <a:lnTo>
                      <a:pt x="628" y="628"/>
                    </a:lnTo>
                    <a:lnTo>
                      <a:pt x="647" y="628"/>
                    </a:lnTo>
                    <a:lnTo>
                      <a:pt x="657" y="628"/>
                    </a:lnTo>
                    <a:lnTo>
                      <a:pt x="685" y="647"/>
                    </a:lnTo>
                    <a:lnTo>
                      <a:pt x="695" y="656"/>
                    </a:lnTo>
                    <a:lnTo>
                      <a:pt x="714" y="656"/>
                    </a:lnTo>
                    <a:lnTo>
                      <a:pt x="761" y="637"/>
                    </a:lnTo>
                    <a:lnTo>
                      <a:pt x="781" y="637"/>
                    </a:lnTo>
                    <a:lnTo>
                      <a:pt x="828" y="637"/>
                    </a:lnTo>
                    <a:lnTo>
                      <a:pt x="857" y="647"/>
                    </a:lnTo>
                    <a:lnTo>
                      <a:pt x="876" y="647"/>
                    </a:lnTo>
                    <a:lnTo>
                      <a:pt x="895" y="628"/>
                    </a:lnTo>
                    <a:lnTo>
                      <a:pt x="923" y="571"/>
                    </a:lnTo>
                    <a:lnTo>
                      <a:pt x="933" y="571"/>
                    </a:lnTo>
                    <a:lnTo>
                      <a:pt x="952" y="561"/>
                    </a:lnTo>
                    <a:lnTo>
                      <a:pt x="952" y="552"/>
                    </a:lnTo>
                    <a:lnTo>
                      <a:pt x="952" y="542"/>
                    </a:lnTo>
                    <a:lnTo>
                      <a:pt x="952" y="523"/>
                    </a:lnTo>
                    <a:lnTo>
                      <a:pt x="952" y="514"/>
                    </a:lnTo>
                    <a:lnTo>
                      <a:pt x="980" y="447"/>
                    </a:lnTo>
                    <a:lnTo>
                      <a:pt x="1000" y="380"/>
                    </a:lnTo>
                    <a:lnTo>
                      <a:pt x="1009" y="352"/>
                    </a:lnTo>
                    <a:lnTo>
                      <a:pt x="1095" y="266"/>
                    </a:lnTo>
                    <a:lnTo>
                      <a:pt x="1123" y="247"/>
                    </a:lnTo>
                    <a:lnTo>
                      <a:pt x="1218" y="218"/>
                    </a:lnTo>
                    <a:lnTo>
                      <a:pt x="1323" y="200"/>
                    </a:lnTo>
                    <a:lnTo>
                      <a:pt x="1371" y="209"/>
                    </a:lnTo>
                    <a:lnTo>
                      <a:pt x="1409" y="228"/>
                    </a:lnTo>
                    <a:lnTo>
                      <a:pt x="1456" y="238"/>
                    </a:lnTo>
                    <a:lnTo>
                      <a:pt x="1504" y="190"/>
                    </a:lnTo>
                    <a:lnTo>
                      <a:pt x="1513" y="171"/>
                    </a:lnTo>
                    <a:lnTo>
                      <a:pt x="1523" y="161"/>
                    </a:lnTo>
                    <a:lnTo>
                      <a:pt x="1542" y="161"/>
                    </a:lnTo>
                    <a:lnTo>
                      <a:pt x="1561" y="161"/>
                    </a:lnTo>
                    <a:lnTo>
                      <a:pt x="1571" y="171"/>
                    </a:lnTo>
                    <a:lnTo>
                      <a:pt x="1580" y="180"/>
                    </a:lnTo>
                    <a:lnTo>
                      <a:pt x="1589" y="190"/>
                    </a:lnTo>
                    <a:lnTo>
                      <a:pt x="1599" y="200"/>
                    </a:lnTo>
                    <a:lnTo>
                      <a:pt x="1618" y="200"/>
                    </a:lnTo>
                    <a:lnTo>
                      <a:pt x="1628" y="200"/>
                    </a:lnTo>
                    <a:lnTo>
                      <a:pt x="1637" y="190"/>
                    </a:lnTo>
                    <a:lnTo>
                      <a:pt x="1685" y="180"/>
                    </a:lnTo>
                    <a:lnTo>
                      <a:pt x="1713" y="171"/>
                    </a:lnTo>
                    <a:lnTo>
                      <a:pt x="1789" y="190"/>
                    </a:lnTo>
                    <a:lnTo>
                      <a:pt x="1799" y="190"/>
                    </a:lnTo>
                    <a:lnTo>
                      <a:pt x="1808" y="190"/>
                    </a:lnTo>
                    <a:lnTo>
                      <a:pt x="1837" y="190"/>
                    </a:lnTo>
                    <a:lnTo>
                      <a:pt x="1885" y="228"/>
                    </a:lnTo>
                    <a:lnTo>
                      <a:pt x="1913" y="238"/>
                    </a:lnTo>
                    <a:lnTo>
                      <a:pt x="1923" y="228"/>
                    </a:lnTo>
                    <a:lnTo>
                      <a:pt x="1951" y="209"/>
                    </a:lnTo>
                    <a:lnTo>
                      <a:pt x="1970" y="200"/>
                    </a:lnTo>
                    <a:lnTo>
                      <a:pt x="2027" y="190"/>
                    </a:lnTo>
                    <a:lnTo>
                      <a:pt x="2084" y="152"/>
                    </a:lnTo>
                    <a:lnTo>
                      <a:pt x="2142" y="114"/>
                    </a:lnTo>
                    <a:lnTo>
                      <a:pt x="2199" y="95"/>
                    </a:lnTo>
                    <a:lnTo>
                      <a:pt x="2303" y="95"/>
                    </a:lnTo>
                    <a:lnTo>
                      <a:pt x="2446" y="19"/>
                    </a:lnTo>
                    <a:lnTo>
                      <a:pt x="2465" y="9"/>
                    </a:lnTo>
                    <a:lnTo>
                      <a:pt x="2532" y="0"/>
                    </a:lnTo>
                    <a:lnTo>
                      <a:pt x="2570" y="9"/>
                    </a:lnTo>
                    <a:lnTo>
                      <a:pt x="2570" y="38"/>
                    </a:lnTo>
                    <a:lnTo>
                      <a:pt x="2560" y="66"/>
                    </a:lnTo>
                    <a:lnTo>
                      <a:pt x="2532" y="104"/>
                    </a:lnTo>
                    <a:lnTo>
                      <a:pt x="2446" y="152"/>
                    </a:lnTo>
                    <a:lnTo>
                      <a:pt x="2436" y="190"/>
                    </a:lnTo>
                    <a:lnTo>
                      <a:pt x="2446" y="209"/>
                    </a:lnTo>
                    <a:lnTo>
                      <a:pt x="2456" y="228"/>
                    </a:lnTo>
                    <a:lnTo>
                      <a:pt x="2456" y="276"/>
                    </a:lnTo>
                    <a:lnTo>
                      <a:pt x="2465" y="304"/>
                    </a:lnTo>
                    <a:lnTo>
                      <a:pt x="2474" y="323"/>
                    </a:lnTo>
                    <a:lnTo>
                      <a:pt x="2474" y="342"/>
                    </a:lnTo>
                    <a:lnTo>
                      <a:pt x="2456" y="361"/>
                    </a:lnTo>
                    <a:lnTo>
                      <a:pt x="2474" y="371"/>
                    </a:lnTo>
                    <a:lnTo>
                      <a:pt x="2503" y="371"/>
                    </a:lnTo>
                    <a:lnTo>
                      <a:pt x="2522" y="380"/>
                    </a:lnTo>
                    <a:lnTo>
                      <a:pt x="2541" y="399"/>
                    </a:lnTo>
                    <a:lnTo>
                      <a:pt x="2541" y="409"/>
                    </a:lnTo>
                    <a:lnTo>
                      <a:pt x="2551" y="419"/>
                    </a:lnTo>
                    <a:lnTo>
                      <a:pt x="2570" y="428"/>
                    </a:lnTo>
                    <a:lnTo>
                      <a:pt x="2627" y="428"/>
                    </a:lnTo>
                    <a:lnTo>
                      <a:pt x="2655" y="447"/>
                    </a:lnTo>
                    <a:lnTo>
                      <a:pt x="2665" y="485"/>
                    </a:lnTo>
                    <a:lnTo>
                      <a:pt x="2665" y="514"/>
                    </a:lnTo>
                    <a:lnTo>
                      <a:pt x="2665" y="533"/>
                    </a:lnTo>
                    <a:lnTo>
                      <a:pt x="2655" y="542"/>
                    </a:lnTo>
                    <a:lnTo>
                      <a:pt x="2655" y="571"/>
                    </a:lnTo>
                    <a:lnTo>
                      <a:pt x="2655" y="590"/>
                    </a:lnTo>
                    <a:lnTo>
                      <a:pt x="2655" y="609"/>
                    </a:lnTo>
                    <a:lnTo>
                      <a:pt x="2665" y="618"/>
                    </a:lnTo>
                    <a:lnTo>
                      <a:pt x="2675" y="628"/>
                    </a:lnTo>
                    <a:lnTo>
                      <a:pt x="2703" y="637"/>
                    </a:lnTo>
                    <a:lnTo>
                      <a:pt x="2741" y="637"/>
                    </a:lnTo>
                    <a:lnTo>
                      <a:pt x="2760" y="656"/>
                    </a:lnTo>
                    <a:lnTo>
                      <a:pt x="2770" y="704"/>
                    </a:lnTo>
                    <a:lnTo>
                      <a:pt x="2798" y="761"/>
                    </a:lnTo>
                    <a:lnTo>
                      <a:pt x="2846" y="809"/>
                    </a:lnTo>
                    <a:lnTo>
                      <a:pt x="2903" y="828"/>
                    </a:lnTo>
                    <a:lnTo>
                      <a:pt x="2941" y="837"/>
                    </a:lnTo>
                    <a:lnTo>
                      <a:pt x="2903" y="856"/>
                    </a:lnTo>
                    <a:lnTo>
                      <a:pt x="2884" y="875"/>
                    </a:lnTo>
                    <a:lnTo>
                      <a:pt x="2874" y="885"/>
                    </a:lnTo>
                    <a:lnTo>
                      <a:pt x="2874" y="894"/>
                    </a:lnTo>
                    <a:lnTo>
                      <a:pt x="2865" y="894"/>
                    </a:lnTo>
                    <a:lnTo>
                      <a:pt x="2836" y="913"/>
                    </a:lnTo>
                    <a:lnTo>
                      <a:pt x="2836" y="923"/>
                    </a:lnTo>
                    <a:lnTo>
                      <a:pt x="2827" y="923"/>
                    </a:lnTo>
                    <a:lnTo>
                      <a:pt x="2827" y="942"/>
                    </a:lnTo>
                    <a:lnTo>
                      <a:pt x="2827" y="951"/>
                    </a:lnTo>
                    <a:lnTo>
                      <a:pt x="2817" y="951"/>
                    </a:lnTo>
                    <a:lnTo>
                      <a:pt x="2798" y="951"/>
                    </a:lnTo>
                    <a:lnTo>
                      <a:pt x="2789" y="951"/>
                    </a:lnTo>
                    <a:lnTo>
                      <a:pt x="2779" y="942"/>
                    </a:lnTo>
                    <a:lnTo>
                      <a:pt x="2770" y="932"/>
                    </a:lnTo>
                    <a:lnTo>
                      <a:pt x="2760" y="932"/>
                    </a:lnTo>
                    <a:lnTo>
                      <a:pt x="2751" y="942"/>
                    </a:lnTo>
                    <a:lnTo>
                      <a:pt x="2731" y="951"/>
                    </a:lnTo>
                    <a:lnTo>
                      <a:pt x="2722" y="961"/>
                    </a:lnTo>
                    <a:lnTo>
                      <a:pt x="2703" y="961"/>
                    </a:lnTo>
                    <a:lnTo>
                      <a:pt x="2636" y="970"/>
                    </a:lnTo>
                    <a:lnTo>
                      <a:pt x="2608" y="980"/>
                    </a:lnTo>
                    <a:lnTo>
                      <a:pt x="2579" y="999"/>
                    </a:lnTo>
                    <a:lnTo>
                      <a:pt x="2570" y="999"/>
                    </a:lnTo>
                    <a:lnTo>
                      <a:pt x="2560" y="980"/>
                    </a:lnTo>
                    <a:lnTo>
                      <a:pt x="2560" y="970"/>
                    </a:lnTo>
                    <a:lnTo>
                      <a:pt x="2532" y="923"/>
                    </a:lnTo>
                    <a:lnTo>
                      <a:pt x="2522" y="913"/>
                    </a:lnTo>
                    <a:lnTo>
                      <a:pt x="2484" y="913"/>
                    </a:lnTo>
                    <a:lnTo>
                      <a:pt x="2474" y="904"/>
                    </a:lnTo>
                    <a:lnTo>
                      <a:pt x="2417" y="856"/>
                    </a:lnTo>
                    <a:lnTo>
                      <a:pt x="2408" y="856"/>
                    </a:lnTo>
                    <a:lnTo>
                      <a:pt x="2398" y="866"/>
                    </a:lnTo>
                    <a:lnTo>
                      <a:pt x="2398" y="885"/>
                    </a:lnTo>
                    <a:lnTo>
                      <a:pt x="2389" y="894"/>
                    </a:lnTo>
                    <a:lnTo>
                      <a:pt x="2389" y="923"/>
                    </a:lnTo>
                    <a:lnTo>
                      <a:pt x="2389" y="932"/>
                    </a:lnTo>
                    <a:lnTo>
                      <a:pt x="2379" y="961"/>
                    </a:lnTo>
                    <a:lnTo>
                      <a:pt x="2370" y="990"/>
                    </a:lnTo>
                    <a:lnTo>
                      <a:pt x="2360" y="1018"/>
                    </a:lnTo>
                    <a:lnTo>
                      <a:pt x="2341" y="1046"/>
                    </a:lnTo>
                    <a:lnTo>
                      <a:pt x="2332" y="1046"/>
                    </a:lnTo>
                    <a:lnTo>
                      <a:pt x="2332" y="1056"/>
                    </a:lnTo>
                    <a:lnTo>
                      <a:pt x="2332" y="1085"/>
                    </a:lnTo>
                    <a:lnTo>
                      <a:pt x="2322" y="1094"/>
                    </a:lnTo>
                    <a:lnTo>
                      <a:pt x="2322" y="1104"/>
                    </a:lnTo>
                    <a:lnTo>
                      <a:pt x="2313" y="1113"/>
                    </a:lnTo>
                    <a:lnTo>
                      <a:pt x="2284" y="1123"/>
                    </a:lnTo>
                    <a:lnTo>
                      <a:pt x="2075" y="1170"/>
                    </a:lnTo>
                    <a:lnTo>
                      <a:pt x="2046" y="1189"/>
                    </a:lnTo>
                    <a:lnTo>
                      <a:pt x="2046" y="1227"/>
                    </a:lnTo>
                    <a:lnTo>
                      <a:pt x="2056" y="1237"/>
                    </a:lnTo>
                    <a:lnTo>
                      <a:pt x="2104" y="1246"/>
                    </a:lnTo>
                    <a:lnTo>
                      <a:pt x="2113" y="1256"/>
                    </a:lnTo>
                    <a:lnTo>
                      <a:pt x="2122" y="1265"/>
                    </a:lnTo>
                    <a:lnTo>
                      <a:pt x="2132" y="1265"/>
                    </a:lnTo>
                    <a:lnTo>
                      <a:pt x="2132" y="1275"/>
                    </a:lnTo>
                    <a:lnTo>
                      <a:pt x="2132" y="1284"/>
                    </a:lnTo>
                    <a:lnTo>
                      <a:pt x="2132" y="1294"/>
                    </a:lnTo>
                    <a:lnTo>
                      <a:pt x="2122" y="1313"/>
                    </a:lnTo>
                    <a:lnTo>
                      <a:pt x="2113" y="1313"/>
                    </a:lnTo>
                    <a:lnTo>
                      <a:pt x="2104" y="1322"/>
                    </a:lnTo>
                    <a:lnTo>
                      <a:pt x="2094" y="1332"/>
                    </a:lnTo>
                    <a:lnTo>
                      <a:pt x="2084" y="1342"/>
                    </a:lnTo>
                    <a:lnTo>
                      <a:pt x="2084" y="1351"/>
                    </a:lnTo>
                    <a:lnTo>
                      <a:pt x="2075" y="1370"/>
                    </a:lnTo>
                    <a:lnTo>
                      <a:pt x="2075" y="1427"/>
                    </a:lnTo>
                    <a:lnTo>
                      <a:pt x="2065" y="1437"/>
                    </a:lnTo>
                    <a:lnTo>
                      <a:pt x="2056" y="1446"/>
                    </a:lnTo>
                    <a:lnTo>
                      <a:pt x="2037" y="1446"/>
                    </a:lnTo>
                    <a:lnTo>
                      <a:pt x="2027" y="1446"/>
                    </a:lnTo>
                    <a:lnTo>
                      <a:pt x="2008" y="1465"/>
                    </a:lnTo>
                    <a:lnTo>
                      <a:pt x="1999" y="1475"/>
                    </a:lnTo>
                    <a:lnTo>
                      <a:pt x="1999" y="1484"/>
                    </a:lnTo>
                    <a:lnTo>
                      <a:pt x="1999" y="1494"/>
                    </a:lnTo>
                    <a:lnTo>
                      <a:pt x="1999" y="1503"/>
                    </a:lnTo>
                    <a:lnTo>
                      <a:pt x="2008" y="1513"/>
                    </a:lnTo>
                    <a:lnTo>
                      <a:pt x="2056" y="1570"/>
                    </a:lnTo>
                    <a:lnTo>
                      <a:pt x="2065" y="1579"/>
                    </a:lnTo>
                    <a:lnTo>
                      <a:pt x="2065" y="1589"/>
                    </a:lnTo>
                    <a:lnTo>
                      <a:pt x="2065" y="1608"/>
                    </a:lnTo>
                    <a:lnTo>
                      <a:pt x="2065" y="1637"/>
                    </a:lnTo>
                    <a:lnTo>
                      <a:pt x="2065" y="1646"/>
                    </a:lnTo>
                    <a:lnTo>
                      <a:pt x="2075" y="1656"/>
                    </a:lnTo>
                    <a:lnTo>
                      <a:pt x="2084" y="1656"/>
                    </a:lnTo>
                    <a:lnTo>
                      <a:pt x="2094" y="1656"/>
                    </a:lnTo>
                    <a:lnTo>
                      <a:pt x="2122" y="1656"/>
                    </a:lnTo>
                    <a:lnTo>
                      <a:pt x="2132" y="1656"/>
                    </a:lnTo>
                    <a:lnTo>
                      <a:pt x="2132" y="1665"/>
                    </a:lnTo>
                    <a:lnTo>
                      <a:pt x="2142" y="1665"/>
                    </a:lnTo>
                    <a:lnTo>
                      <a:pt x="2142" y="1684"/>
                    </a:lnTo>
                    <a:lnTo>
                      <a:pt x="2151" y="1684"/>
                    </a:lnTo>
                    <a:lnTo>
                      <a:pt x="2170" y="1694"/>
                    </a:lnTo>
                    <a:lnTo>
                      <a:pt x="2180" y="1703"/>
                    </a:lnTo>
                    <a:lnTo>
                      <a:pt x="2170" y="1732"/>
                    </a:lnTo>
                    <a:lnTo>
                      <a:pt x="2170" y="1751"/>
                    </a:lnTo>
                    <a:lnTo>
                      <a:pt x="2170" y="1760"/>
                    </a:lnTo>
                    <a:lnTo>
                      <a:pt x="2180" y="1770"/>
                    </a:lnTo>
                    <a:lnTo>
                      <a:pt x="2189" y="1779"/>
                    </a:lnTo>
                    <a:lnTo>
                      <a:pt x="2227" y="1798"/>
                    </a:lnTo>
                    <a:lnTo>
                      <a:pt x="2237" y="1808"/>
                    </a:lnTo>
                    <a:lnTo>
                      <a:pt x="2237" y="1817"/>
                    </a:lnTo>
                    <a:lnTo>
                      <a:pt x="2237" y="1827"/>
                    </a:lnTo>
                    <a:lnTo>
                      <a:pt x="2237" y="1836"/>
                    </a:lnTo>
                    <a:lnTo>
                      <a:pt x="2218" y="1846"/>
                    </a:lnTo>
                    <a:lnTo>
                      <a:pt x="2199" y="1846"/>
                    </a:lnTo>
                    <a:lnTo>
                      <a:pt x="2199" y="1855"/>
                    </a:lnTo>
                    <a:lnTo>
                      <a:pt x="2189" y="1865"/>
                    </a:lnTo>
                    <a:lnTo>
                      <a:pt x="2151" y="1913"/>
                    </a:lnTo>
                    <a:lnTo>
                      <a:pt x="2151" y="1922"/>
                    </a:lnTo>
                    <a:lnTo>
                      <a:pt x="2142" y="1931"/>
                    </a:lnTo>
                    <a:lnTo>
                      <a:pt x="2132" y="1941"/>
                    </a:lnTo>
                    <a:lnTo>
                      <a:pt x="2122" y="1951"/>
                    </a:lnTo>
                    <a:lnTo>
                      <a:pt x="2056" y="1970"/>
                    </a:lnTo>
                    <a:lnTo>
                      <a:pt x="2027" y="1989"/>
                    </a:lnTo>
                    <a:lnTo>
                      <a:pt x="2018" y="1989"/>
                    </a:lnTo>
                    <a:lnTo>
                      <a:pt x="1999" y="1998"/>
                    </a:lnTo>
                    <a:lnTo>
                      <a:pt x="1923" y="1998"/>
                    </a:lnTo>
                    <a:lnTo>
                      <a:pt x="1875" y="2008"/>
                    </a:lnTo>
                    <a:lnTo>
                      <a:pt x="1865" y="2008"/>
                    </a:lnTo>
                    <a:lnTo>
                      <a:pt x="1865" y="2017"/>
                    </a:lnTo>
                    <a:lnTo>
                      <a:pt x="1856" y="2036"/>
                    </a:lnTo>
                    <a:lnTo>
                      <a:pt x="1856" y="2055"/>
                    </a:lnTo>
                    <a:lnTo>
                      <a:pt x="1865" y="2065"/>
                    </a:lnTo>
                    <a:lnTo>
                      <a:pt x="1865" y="2084"/>
                    </a:lnTo>
                    <a:lnTo>
                      <a:pt x="1865" y="2093"/>
                    </a:lnTo>
                    <a:lnTo>
                      <a:pt x="1865" y="2103"/>
                    </a:lnTo>
                    <a:lnTo>
                      <a:pt x="1856" y="2112"/>
                    </a:lnTo>
                    <a:lnTo>
                      <a:pt x="1846" y="2122"/>
                    </a:lnTo>
                    <a:lnTo>
                      <a:pt x="1846" y="2132"/>
                    </a:lnTo>
                    <a:lnTo>
                      <a:pt x="1837" y="2150"/>
                    </a:lnTo>
                    <a:lnTo>
                      <a:pt x="1837" y="2198"/>
                    </a:lnTo>
                    <a:lnTo>
                      <a:pt x="1837" y="2236"/>
                    </a:lnTo>
                    <a:lnTo>
                      <a:pt x="1799" y="2255"/>
                    </a:lnTo>
                    <a:lnTo>
                      <a:pt x="1770" y="2265"/>
                    </a:lnTo>
                    <a:lnTo>
                      <a:pt x="1742" y="2255"/>
                    </a:lnTo>
                    <a:lnTo>
                      <a:pt x="1723" y="2255"/>
                    </a:lnTo>
                    <a:lnTo>
                      <a:pt x="1723" y="2246"/>
                    </a:lnTo>
                    <a:lnTo>
                      <a:pt x="1713" y="2246"/>
                    </a:lnTo>
                    <a:lnTo>
                      <a:pt x="1713" y="2236"/>
                    </a:lnTo>
                    <a:lnTo>
                      <a:pt x="1704" y="2236"/>
                    </a:lnTo>
                    <a:lnTo>
                      <a:pt x="1694" y="2208"/>
                    </a:lnTo>
                    <a:lnTo>
                      <a:pt x="1694" y="2198"/>
                    </a:lnTo>
                    <a:lnTo>
                      <a:pt x="1685" y="2189"/>
                    </a:lnTo>
                    <a:lnTo>
                      <a:pt x="1675" y="2179"/>
                    </a:lnTo>
                    <a:lnTo>
                      <a:pt x="1666" y="2179"/>
                    </a:lnTo>
                    <a:lnTo>
                      <a:pt x="1656" y="2179"/>
                    </a:lnTo>
                    <a:lnTo>
                      <a:pt x="1637" y="2179"/>
                    </a:lnTo>
                    <a:lnTo>
                      <a:pt x="1571" y="2179"/>
                    </a:lnTo>
                    <a:lnTo>
                      <a:pt x="1561" y="2189"/>
                    </a:lnTo>
                    <a:lnTo>
                      <a:pt x="1494" y="2236"/>
                    </a:lnTo>
                    <a:lnTo>
                      <a:pt x="1466" y="2246"/>
                    </a:lnTo>
                    <a:lnTo>
                      <a:pt x="1428" y="2246"/>
                    </a:lnTo>
                    <a:lnTo>
                      <a:pt x="1418" y="2255"/>
                    </a:lnTo>
                    <a:lnTo>
                      <a:pt x="1409" y="2274"/>
                    </a:lnTo>
                    <a:lnTo>
                      <a:pt x="1409" y="2284"/>
                    </a:lnTo>
                    <a:lnTo>
                      <a:pt x="1409" y="2293"/>
                    </a:lnTo>
                    <a:lnTo>
                      <a:pt x="1418" y="2303"/>
                    </a:lnTo>
                    <a:lnTo>
                      <a:pt x="1418" y="2312"/>
                    </a:lnTo>
                    <a:lnTo>
                      <a:pt x="1418" y="2322"/>
                    </a:lnTo>
                    <a:lnTo>
                      <a:pt x="1409" y="2331"/>
                    </a:lnTo>
                    <a:lnTo>
                      <a:pt x="1399" y="2341"/>
                    </a:lnTo>
                    <a:lnTo>
                      <a:pt x="1390" y="2360"/>
                    </a:lnTo>
                    <a:lnTo>
                      <a:pt x="1380" y="2360"/>
                    </a:lnTo>
                    <a:lnTo>
                      <a:pt x="1371" y="2369"/>
                    </a:lnTo>
                    <a:lnTo>
                      <a:pt x="1361" y="2360"/>
                    </a:lnTo>
                    <a:lnTo>
                      <a:pt x="1352" y="2350"/>
                    </a:lnTo>
                    <a:lnTo>
                      <a:pt x="1342" y="2350"/>
                    </a:lnTo>
                    <a:lnTo>
                      <a:pt x="1342" y="2341"/>
                    </a:lnTo>
                    <a:lnTo>
                      <a:pt x="1332" y="2341"/>
                    </a:lnTo>
                    <a:lnTo>
                      <a:pt x="1332" y="2331"/>
                    </a:lnTo>
                    <a:lnTo>
                      <a:pt x="1323" y="2331"/>
                    </a:lnTo>
                    <a:lnTo>
                      <a:pt x="1314" y="2331"/>
                    </a:lnTo>
                    <a:lnTo>
                      <a:pt x="1314" y="2341"/>
                    </a:lnTo>
                    <a:lnTo>
                      <a:pt x="1294" y="2360"/>
                    </a:lnTo>
                    <a:lnTo>
                      <a:pt x="1266" y="2369"/>
                    </a:lnTo>
                    <a:lnTo>
                      <a:pt x="1266" y="2379"/>
                    </a:lnTo>
                    <a:lnTo>
                      <a:pt x="1256" y="2388"/>
                    </a:lnTo>
                    <a:lnTo>
                      <a:pt x="1256" y="2417"/>
                    </a:lnTo>
                    <a:lnTo>
                      <a:pt x="1237" y="2446"/>
                    </a:lnTo>
                    <a:lnTo>
                      <a:pt x="1161" y="2588"/>
                    </a:lnTo>
                    <a:lnTo>
                      <a:pt x="1161" y="2598"/>
                    </a:lnTo>
                    <a:lnTo>
                      <a:pt x="1161" y="2607"/>
                    </a:lnTo>
                    <a:lnTo>
                      <a:pt x="1161" y="2617"/>
                    </a:lnTo>
                    <a:lnTo>
                      <a:pt x="1161" y="2626"/>
                    </a:lnTo>
                    <a:lnTo>
                      <a:pt x="1161" y="2636"/>
                    </a:lnTo>
                    <a:lnTo>
                      <a:pt x="1142" y="2645"/>
                    </a:lnTo>
                    <a:lnTo>
                      <a:pt x="1133" y="2655"/>
                    </a:lnTo>
                    <a:lnTo>
                      <a:pt x="1133" y="2664"/>
                    </a:lnTo>
                    <a:lnTo>
                      <a:pt x="1142" y="2683"/>
                    </a:lnTo>
                    <a:lnTo>
                      <a:pt x="1142" y="2693"/>
                    </a:lnTo>
                    <a:lnTo>
                      <a:pt x="1142" y="2703"/>
                    </a:lnTo>
                    <a:lnTo>
                      <a:pt x="1085" y="2788"/>
                    </a:lnTo>
                    <a:lnTo>
                      <a:pt x="1066" y="2817"/>
                    </a:lnTo>
                    <a:lnTo>
                      <a:pt x="1038" y="2807"/>
                    </a:lnTo>
                    <a:lnTo>
                      <a:pt x="971" y="2788"/>
                    </a:lnTo>
                    <a:lnTo>
                      <a:pt x="962" y="2788"/>
                    </a:lnTo>
                    <a:lnTo>
                      <a:pt x="952" y="2788"/>
                    </a:lnTo>
                    <a:lnTo>
                      <a:pt x="942" y="2788"/>
                    </a:lnTo>
                    <a:lnTo>
                      <a:pt x="933" y="2788"/>
                    </a:lnTo>
                    <a:lnTo>
                      <a:pt x="923" y="2788"/>
                    </a:lnTo>
                    <a:lnTo>
                      <a:pt x="904" y="2779"/>
                    </a:lnTo>
                    <a:lnTo>
                      <a:pt x="895" y="2779"/>
                    </a:lnTo>
                    <a:lnTo>
                      <a:pt x="885" y="2788"/>
                    </a:lnTo>
                    <a:lnTo>
                      <a:pt x="866" y="2817"/>
                    </a:lnTo>
                    <a:lnTo>
                      <a:pt x="866" y="2826"/>
                    </a:lnTo>
                    <a:lnTo>
                      <a:pt x="857" y="2826"/>
                    </a:lnTo>
                    <a:lnTo>
                      <a:pt x="847" y="2826"/>
                    </a:lnTo>
                    <a:lnTo>
                      <a:pt x="828" y="2817"/>
                    </a:lnTo>
                    <a:lnTo>
                      <a:pt x="819" y="2826"/>
                    </a:lnTo>
                    <a:lnTo>
                      <a:pt x="809" y="2836"/>
                    </a:lnTo>
                    <a:lnTo>
                      <a:pt x="800" y="2845"/>
                    </a:lnTo>
                    <a:lnTo>
                      <a:pt x="790" y="2845"/>
                    </a:lnTo>
                    <a:lnTo>
                      <a:pt x="781" y="2845"/>
                    </a:lnTo>
                    <a:lnTo>
                      <a:pt x="771" y="2836"/>
                    </a:lnTo>
                    <a:lnTo>
                      <a:pt x="761" y="2826"/>
                    </a:lnTo>
                    <a:lnTo>
                      <a:pt x="743" y="2798"/>
                    </a:lnTo>
                    <a:lnTo>
                      <a:pt x="733" y="2779"/>
                    </a:lnTo>
                    <a:lnTo>
                      <a:pt x="723" y="2779"/>
                    </a:lnTo>
                    <a:lnTo>
                      <a:pt x="704" y="2779"/>
                    </a:lnTo>
                    <a:lnTo>
                      <a:pt x="695" y="2769"/>
                    </a:lnTo>
                    <a:lnTo>
                      <a:pt x="695" y="2750"/>
                    </a:lnTo>
                    <a:lnTo>
                      <a:pt x="704" y="2712"/>
                    </a:lnTo>
                    <a:lnTo>
                      <a:pt x="704" y="2703"/>
                    </a:lnTo>
                    <a:lnTo>
                      <a:pt x="704" y="2693"/>
                    </a:lnTo>
                    <a:lnTo>
                      <a:pt x="714" y="2693"/>
                    </a:lnTo>
                    <a:lnTo>
                      <a:pt x="714" y="2683"/>
                    </a:lnTo>
                    <a:lnTo>
                      <a:pt x="714" y="2674"/>
                    </a:lnTo>
                    <a:lnTo>
                      <a:pt x="733" y="2655"/>
                    </a:lnTo>
                    <a:lnTo>
                      <a:pt x="743" y="2655"/>
                    </a:lnTo>
                    <a:lnTo>
                      <a:pt x="743" y="2645"/>
                    </a:lnTo>
                    <a:lnTo>
                      <a:pt x="743" y="2626"/>
                    </a:lnTo>
                    <a:lnTo>
                      <a:pt x="733" y="2607"/>
                    </a:lnTo>
                    <a:lnTo>
                      <a:pt x="733" y="2598"/>
                    </a:lnTo>
                    <a:lnTo>
                      <a:pt x="723" y="2588"/>
                    </a:lnTo>
                    <a:lnTo>
                      <a:pt x="714" y="2579"/>
                    </a:lnTo>
                    <a:lnTo>
                      <a:pt x="666" y="2541"/>
                    </a:lnTo>
                    <a:lnTo>
                      <a:pt x="638" y="2531"/>
                    </a:lnTo>
                    <a:lnTo>
                      <a:pt x="619" y="2522"/>
                    </a:lnTo>
                    <a:lnTo>
                      <a:pt x="609" y="2522"/>
                    </a:lnTo>
                    <a:lnTo>
                      <a:pt x="600" y="2522"/>
                    </a:lnTo>
                    <a:lnTo>
                      <a:pt x="552" y="2531"/>
                    </a:lnTo>
                    <a:lnTo>
                      <a:pt x="543" y="2531"/>
                    </a:lnTo>
                    <a:lnTo>
                      <a:pt x="543" y="2522"/>
                    </a:lnTo>
                    <a:lnTo>
                      <a:pt x="524" y="2512"/>
                    </a:lnTo>
                    <a:lnTo>
                      <a:pt x="514" y="2512"/>
                    </a:lnTo>
                    <a:lnTo>
                      <a:pt x="505" y="2512"/>
                    </a:lnTo>
                    <a:lnTo>
                      <a:pt x="495" y="2512"/>
                    </a:lnTo>
                    <a:lnTo>
                      <a:pt x="476" y="2522"/>
                    </a:lnTo>
                    <a:lnTo>
                      <a:pt x="467" y="2522"/>
                    </a:lnTo>
                    <a:lnTo>
                      <a:pt x="438" y="2522"/>
                    </a:lnTo>
                    <a:lnTo>
                      <a:pt x="429" y="2522"/>
                    </a:lnTo>
                    <a:lnTo>
                      <a:pt x="429" y="2531"/>
                    </a:lnTo>
                    <a:lnTo>
                      <a:pt x="429" y="2541"/>
                    </a:lnTo>
                    <a:lnTo>
                      <a:pt x="419" y="2550"/>
                    </a:lnTo>
                    <a:lnTo>
                      <a:pt x="419" y="2560"/>
                    </a:lnTo>
                    <a:lnTo>
                      <a:pt x="419" y="2569"/>
                    </a:lnTo>
                    <a:lnTo>
                      <a:pt x="419" y="2579"/>
                    </a:lnTo>
                    <a:lnTo>
                      <a:pt x="409" y="2588"/>
                    </a:lnTo>
                    <a:lnTo>
                      <a:pt x="400" y="2598"/>
                    </a:lnTo>
                    <a:lnTo>
                      <a:pt x="381" y="2598"/>
                    </a:lnTo>
                    <a:lnTo>
                      <a:pt x="352" y="2598"/>
                    </a:lnTo>
                    <a:lnTo>
                      <a:pt x="343" y="2598"/>
                    </a:lnTo>
                    <a:lnTo>
                      <a:pt x="333" y="2598"/>
                    </a:lnTo>
                    <a:lnTo>
                      <a:pt x="314" y="2617"/>
                    </a:lnTo>
                    <a:lnTo>
                      <a:pt x="305" y="2626"/>
                    </a:lnTo>
                    <a:lnTo>
                      <a:pt x="295" y="2626"/>
                    </a:lnTo>
                    <a:lnTo>
                      <a:pt x="286" y="2617"/>
                    </a:lnTo>
                    <a:lnTo>
                      <a:pt x="276" y="2617"/>
                    </a:lnTo>
                    <a:lnTo>
                      <a:pt x="267" y="2607"/>
                    </a:lnTo>
                    <a:lnTo>
                      <a:pt x="257" y="2607"/>
                    </a:lnTo>
                    <a:lnTo>
                      <a:pt x="257" y="2598"/>
                    </a:lnTo>
                    <a:lnTo>
                      <a:pt x="267" y="2569"/>
                    </a:lnTo>
                    <a:lnTo>
                      <a:pt x="267" y="2560"/>
                    </a:lnTo>
                    <a:lnTo>
                      <a:pt x="257" y="2560"/>
                    </a:lnTo>
                    <a:lnTo>
                      <a:pt x="248" y="2550"/>
                    </a:lnTo>
                    <a:lnTo>
                      <a:pt x="229" y="2550"/>
                    </a:lnTo>
                    <a:lnTo>
                      <a:pt x="219" y="2541"/>
                    </a:lnTo>
                    <a:lnTo>
                      <a:pt x="210" y="2531"/>
                    </a:lnTo>
                    <a:lnTo>
                      <a:pt x="200" y="2474"/>
                    </a:lnTo>
                    <a:lnTo>
                      <a:pt x="190" y="2455"/>
                    </a:lnTo>
                    <a:lnTo>
                      <a:pt x="190" y="2446"/>
                    </a:lnTo>
                    <a:lnTo>
                      <a:pt x="190" y="2436"/>
                    </a:lnTo>
                    <a:lnTo>
                      <a:pt x="200" y="2417"/>
                    </a:lnTo>
                    <a:lnTo>
                      <a:pt x="210" y="2388"/>
                    </a:lnTo>
                    <a:lnTo>
                      <a:pt x="210" y="2379"/>
                    </a:lnTo>
                    <a:lnTo>
                      <a:pt x="200" y="2360"/>
                    </a:lnTo>
                    <a:lnTo>
                      <a:pt x="190" y="2341"/>
                    </a:lnTo>
                    <a:lnTo>
                      <a:pt x="181" y="2331"/>
                    </a:lnTo>
                    <a:lnTo>
                      <a:pt x="181" y="2322"/>
                    </a:lnTo>
                    <a:lnTo>
                      <a:pt x="181" y="2312"/>
                    </a:lnTo>
                    <a:lnTo>
                      <a:pt x="181" y="2284"/>
                    </a:lnTo>
                    <a:lnTo>
                      <a:pt x="181" y="2274"/>
                    </a:lnTo>
                    <a:lnTo>
                      <a:pt x="172" y="2274"/>
                    </a:lnTo>
                    <a:lnTo>
                      <a:pt x="143" y="2265"/>
                    </a:lnTo>
                    <a:lnTo>
                      <a:pt x="133" y="2265"/>
                    </a:lnTo>
                    <a:lnTo>
                      <a:pt x="133" y="2255"/>
                    </a:lnTo>
                    <a:lnTo>
                      <a:pt x="124" y="2255"/>
                    </a:lnTo>
                    <a:lnTo>
                      <a:pt x="124" y="2246"/>
                    </a:lnTo>
                    <a:lnTo>
                      <a:pt x="124" y="2236"/>
                    </a:lnTo>
                    <a:lnTo>
                      <a:pt x="124" y="2227"/>
                    </a:lnTo>
                    <a:lnTo>
                      <a:pt x="124" y="2208"/>
                    </a:lnTo>
                    <a:lnTo>
                      <a:pt x="133" y="2189"/>
                    </a:lnTo>
                    <a:lnTo>
                      <a:pt x="143" y="2170"/>
                    </a:lnTo>
                    <a:lnTo>
                      <a:pt x="152" y="2170"/>
                    </a:lnTo>
                    <a:lnTo>
                      <a:pt x="162" y="2150"/>
                    </a:lnTo>
                    <a:lnTo>
                      <a:pt x="172" y="2141"/>
                    </a:lnTo>
                    <a:lnTo>
                      <a:pt x="181" y="2122"/>
                    </a:lnTo>
                    <a:lnTo>
                      <a:pt x="190" y="2074"/>
                    </a:lnTo>
                    <a:lnTo>
                      <a:pt x="190" y="2055"/>
                    </a:lnTo>
                    <a:lnTo>
                      <a:pt x="200" y="2046"/>
                    </a:lnTo>
                    <a:lnTo>
                      <a:pt x="210" y="2036"/>
                    </a:lnTo>
                    <a:lnTo>
                      <a:pt x="248" y="1989"/>
                    </a:lnTo>
                    <a:lnTo>
                      <a:pt x="257" y="1989"/>
                    </a:lnTo>
                    <a:lnTo>
                      <a:pt x="257" y="1979"/>
                    </a:lnTo>
                    <a:lnTo>
                      <a:pt x="257" y="1970"/>
                    </a:lnTo>
                    <a:lnTo>
                      <a:pt x="267" y="1893"/>
                    </a:lnTo>
                    <a:lnTo>
                      <a:pt x="267" y="1836"/>
                    </a:lnTo>
                    <a:lnTo>
                      <a:pt x="267" y="1827"/>
                    </a:lnTo>
                    <a:lnTo>
                      <a:pt x="276" y="1817"/>
                    </a:lnTo>
                    <a:lnTo>
                      <a:pt x="286" y="1789"/>
                    </a:lnTo>
                    <a:lnTo>
                      <a:pt x="305" y="1741"/>
                    </a:lnTo>
                    <a:lnTo>
                      <a:pt x="305" y="1722"/>
                    </a:lnTo>
                    <a:lnTo>
                      <a:pt x="305" y="1703"/>
                    </a:lnTo>
                    <a:lnTo>
                      <a:pt x="295" y="1656"/>
                    </a:lnTo>
                    <a:lnTo>
                      <a:pt x="286" y="1637"/>
                    </a:lnTo>
                    <a:lnTo>
                      <a:pt x="286" y="1627"/>
                    </a:lnTo>
                    <a:lnTo>
                      <a:pt x="295" y="1617"/>
                    </a:lnTo>
                    <a:lnTo>
                      <a:pt x="295" y="1608"/>
                    </a:lnTo>
                    <a:lnTo>
                      <a:pt x="295" y="1599"/>
                    </a:lnTo>
                    <a:lnTo>
                      <a:pt x="286" y="1579"/>
                    </a:lnTo>
                    <a:lnTo>
                      <a:pt x="276" y="1561"/>
                    </a:lnTo>
                    <a:lnTo>
                      <a:pt x="219" y="1513"/>
                    </a:lnTo>
                    <a:lnTo>
                      <a:pt x="229" y="1494"/>
                    </a:lnTo>
                    <a:lnTo>
                      <a:pt x="248" y="1475"/>
                    </a:lnTo>
                    <a:lnTo>
                      <a:pt x="257" y="1465"/>
                    </a:lnTo>
                    <a:lnTo>
                      <a:pt x="267" y="1465"/>
                    </a:lnTo>
                    <a:lnTo>
                      <a:pt x="305" y="1465"/>
                    </a:lnTo>
                    <a:lnTo>
                      <a:pt x="314" y="1465"/>
                    </a:lnTo>
                    <a:lnTo>
                      <a:pt x="333" y="1456"/>
                    </a:lnTo>
                    <a:lnTo>
                      <a:pt x="343" y="1446"/>
                    </a:lnTo>
                    <a:lnTo>
                      <a:pt x="362" y="1437"/>
                    </a:lnTo>
                    <a:lnTo>
                      <a:pt x="362" y="1427"/>
                    </a:lnTo>
                    <a:lnTo>
                      <a:pt x="371" y="1418"/>
                    </a:lnTo>
                    <a:lnTo>
                      <a:pt x="371" y="1408"/>
                    </a:lnTo>
                    <a:lnTo>
                      <a:pt x="371" y="1399"/>
                    </a:lnTo>
                    <a:lnTo>
                      <a:pt x="371" y="1380"/>
                    </a:lnTo>
                    <a:lnTo>
                      <a:pt x="362" y="1313"/>
                    </a:lnTo>
                    <a:lnTo>
                      <a:pt x="362" y="1304"/>
                    </a:lnTo>
                    <a:lnTo>
                      <a:pt x="352" y="1284"/>
                    </a:lnTo>
                    <a:lnTo>
                      <a:pt x="343" y="1275"/>
                    </a:lnTo>
                    <a:lnTo>
                      <a:pt x="276" y="1237"/>
                    </a:lnTo>
                    <a:lnTo>
                      <a:pt x="238" y="1218"/>
                    </a:lnTo>
                    <a:lnTo>
                      <a:pt x="172" y="1208"/>
                    </a:lnTo>
                    <a:lnTo>
                      <a:pt x="162" y="1199"/>
                    </a:lnTo>
                    <a:lnTo>
                      <a:pt x="152" y="1189"/>
                    </a:lnTo>
                    <a:lnTo>
                      <a:pt x="143" y="1170"/>
                    </a:lnTo>
                    <a:lnTo>
                      <a:pt x="133" y="1161"/>
                    </a:lnTo>
                    <a:lnTo>
                      <a:pt x="124" y="1113"/>
                    </a:lnTo>
                    <a:lnTo>
                      <a:pt x="114" y="1104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46" name="Freeform 47">
                <a:extLst>
                  <a:ext uri="{FF2B5EF4-FFF2-40B4-BE49-F238E27FC236}">
                    <a16:creationId xmlns:a16="http://schemas.microsoft.com/office/drawing/2014/main" id="{35FE9A66-1C96-4742-9C40-9A7CB8CB1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8663" y="2152650"/>
                <a:ext cx="1301750" cy="633413"/>
              </a:xfrm>
              <a:custGeom>
                <a:avLst/>
                <a:gdLst>
                  <a:gd name="T0" fmla="*/ 82417 w 3617"/>
                  <a:gd name="T1" fmla="*/ 479106 h 1761"/>
                  <a:gd name="T2" fmla="*/ 130283 w 3617"/>
                  <a:gd name="T3" fmla="*/ 414002 h 1761"/>
                  <a:gd name="T4" fmla="*/ 130283 w 3617"/>
                  <a:gd name="T5" fmla="*/ 397097 h 1761"/>
                  <a:gd name="T6" fmla="*/ 164473 w 3617"/>
                  <a:gd name="T7" fmla="*/ 390263 h 1761"/>
                  <a:gd name="T8" fmla="*/ 263805 w 3617"/>
                  <a:gd name="T9" fmla="*/ 397097 h 1761"/>
                  <a:gd name="T10" fmla="*/ 256967 w 3617"/>
                  <a:gd name="T11" fmla="*/ 376595 h 1761"/>
                  <a:gd name="T12" fmla="*/ 291157 w 3617"/>
                  <a:gd name="T13" fmla="*/ 372998 h 1761"/>
                  <a:gd name="T14" fmla="*/ 301594 w 3617"/>
                  <a:gd name="T15" fmla="*/ 331993 h 1761"/>
                  <a:gd name="T16" fmla="*/ 301594 w 3617"/>
                  <a:gd name="T17" fmla="*/ 280558 h 1761"/>
                  <a:gd name="T18" fmla="*/ 311671 w 3617"/>
                  <a:gd name="T19" fmla="*/ 256459 h 1761"/>
                  <a:gd name="T20" fmla="*/ 342623 w 3617"/>
                  <a:gd name="T21" fmla="*/ 208620 h 1761"/>
                  <a:gd name="T22" fmla="*/ 369975 w 3617"/>
                  <a:gd name="T23" fmla="*/ 181283 h 1761"/>
                  <a:gd name="T24" fmla="*/ 363137 w 3617"/>
                  <a:gd name="T25" fmla="*/ 150350 h 1761"/>
                  <a:gd name="T26" fmla="*/ 397327 w 3617"/>
                  <a:gd name="T27" fmla="*/ 116180 h 1761"/>
                  <a:gd name="T28" fmla="*/ 438355 w 3617"/>
                  <a:gd name="T29" fmla="*/ 140279 h 1761"/>
                  <a:gd name="T30" fmla="*/ 455630 w 3617"/>
                  <a:gd name="T31" fmla="*/ 129848 h 1761"/>
                  <a:gd name="T32" fmla="*/ 482983 w 3617"/>
                  <a:gd name="T33" fmla="*/ 123014 h 1761"/>
                  <a:gd name="T34" fmla="*/ 565039 w 3617"/>
                  <a:gd name="T35" fmla="*/ 95677 h 1761"/>
                  <a:gd name="T36" fmla="*/ 572237 w 3617"/>
                  <a:gd name="T37" fmla="*/ 71938 h 1761"/>
                  <a:gd name="T38" fmla="*/ 633780 w 3617"/>
                  <a:gd name="T39" fmla="*/ 85606 h 1761"/>
                  <a:gd name="T40" fmla="*/ 647456 w 3617"/>
                  <a:gd name="T41" fmla="*/ 126611 h 1761"/>
                  <a:gd name="T42" fmla="*/ 671209 w 3617"/>
                  <a:gd name="T43" fmla="*/ 112942 h 1761"/>
                  <a:gd name="T44" fmla="*/ 702160 w 3617"/>
                  <a:gd name="T45" fmla="*/ 88843 h 1761"/>
                  <a:gd name="T46" fmla="*/ 722675 w 3617"/>
                  <a:gd name="T47" fmla="*/ 58270 h 1761"/>
                  <a:gd name="T48" fmla="*/ 705400 w 3617"/>
                  <a:gd name="T49" fmla="*/ 34170 h 1761"/>
                  <a:gd name="T50" fmla="*/ 729513 w 3617"/>
                  <a:gd name="T51" fmla="*/ 3237 h 1761"/>
                  <a:gd name="T52" fmla="*/ 780978 w 3617"/>
                  <a:gd name="T53" fmla="*/ 34170 h 1761"/>
                  <a:gd name="T54" fmla="*/ 825605 w 3617"/>
                  <a:gd name="T55" fmla="*/ 68341 h 1761"/>
                  <a:gd name="T56" fmla="*/ 869873 w 3617"/>
                  <a:gd name="T57" fmla="*/ 51076 h 1761"/>
                  <a:gd name="T58" fmla="*/ 904423 w 3617"/>
                  <a:gd name="T59" fmla="*/ 58270 h 1761"/>
                  <a:gd name="T60" fmla="*/ 962366 w 3617"/>
                  <a:gd name="T61" fmla="*/ 71938 h 1761"/>
                  <a:gd name="T62" fmla="*/ 1010593 w 3617"/>
                  <a:gd name="T63" fmla="*/ 88843 h 1761"/>
                  <a:gd name="T64" fmla="*/ 1000156 w 3617"/>
                  <a:gd name="T65" fmla="*/ 147113 h 1761"/>
                  <a:gd name="T66" fmla="*/ 989719 w 3617"/>
                  <a:gd name="T67" fmla="*/ 191714 h 1761"/>
                  <a:gd name="T68" fmla="*/ 1027508 w 3617"/>
                  <a:gd name="T69" fmla="*/ 181283 h 1761"/>
                  <a:gd name="T70" fmla="*/ 1102727 w 3617"/>
                  <a:gd name="T71" fmla="*/ 215454 h 1761"/>
                  <a:gd name="T72" fmla="*/ 1198819 w 3617"/>
                  <a:gd name="T73" fmla="*/ 311491 h 1761"/>
                  <a:gd name="T74" fmla="*/ 1202418 w 3617"/>
                  <a:gd name="T75" fmla="*/ 352496 h 1761"/>
                  <a:gd name="T76" fmla="*/ 1226171 w 3617"/>
                  <a:gd name="T77" fmla="*/ 345661 h 1761"/>
                  <a:gd name="T78" fmla="*/ 1233010 w 3617"/>
                  <a:gd name="T79" fmla="*/ 369401 h 1761"/>
                  <a:gd name="T80" fmla="*/ 1260362 w 3617"/>
                  <a:gd name="T81" fmla="*/ 383069 h 1761"/>
                  <a:gd name="T82" fmla="*/ 1284475 w 3617"/>
                  <a:gd name="T83" fmla="*/ 403931 h 1761"/>
                  <a:gd name="T84" fmla="*/ 1287714 w 3617"/>
                  <a:gd name="T85" fmla="*/ 441699 h 1761"/>
                  <a:gd name="T86" fmla="*/ 1260362 w 3617"/>
                  <a:gd name="T87" fmla="*/ 448173 h 1761"/>
                  <a:gd name="T88" fmla="*/ 1185143 w 3617"/>
                  <a:gd name="T89" fmla="*/ 407168 h 1761"/>
                  <a:gd name="T90" fmla="*/ 1195220 w 3617"/>
                  <a:gd name="T91" fmla="*/ 438102 h 1761"/>
                  <a:gd name="T92" fmla="*/ 1157791 w 3617"/>
                  <a:gd name="T93" fmla="*/ 427671 h 1761"/>
                  <a:gd name="T94" fmla="*/ 1058459 w 3617"/>
                  <a:gd name="T95" fmla="*/ 359330 h 1761"/>
                  <a:gd name="T96" fmla="*/ 986480 w 3617"/>
                  <a:gd name="T97" fmla="*/ 314728 h 1761"/>
                  <a:gd name="T98" fmla="*/ 873472 w 3617"/>
                  <a:gd name="T99" fmla="*/ 260055 h 1761"/>
                  <a:gd name="T100" fmla="*/ 729513 w 3617"/>
                  <a:gd name="T101" fmla="*/ 194952 h 1761"/>
                  <a:gd name="T102" fmla="*/ 613266 w 3617"/>
                  <a:gd name="T103" fmla="*/ 198549 h 1761"/>
                  <a:gd name="T104" fmla="*/ 548124 w 3617"/>
                  <a:gd name="T105" fmla="*/ 232719 h 1761"/>
                  <a:gd name="T106" fmla="*/ 472546 w 3617"/>
                  <a:gd name="T107" fmla="*/ 321562 h 1761"/>
                  <a:gd name="T108" fmla="*/ 400926 w 3617"/>
                  <a:gd name="T109" fmla="*/ 386666 h 1761"/>
                  <a:gd name="T110" fmla="*/ 339024 w 3617"/>
                  <a:gd name="T111" fmla="*/ 496371 h 1761"/>
                  <a:gd name="T112" fmla="*/ 301594 w 3617"/>
                  <a:gd name="T113" fmla="*/ 551044 h 1761"/>
                  <a:gd name="T114" fmla="*/ 34190 w 3617"/>
                  <a:gd name="T115" fmla="*/ 633053 h 176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17" h="1761">
                    <a:moveTo>
                      <a:pt x="38" y="1751"/>
                    </a:moveTo>
                    <a:lnTo>
                      <a:pt x="10" y="1656"/>
                    </a:lnTo>
                    <a:lnTo>
                      <a:pt x="0" y="1608"/>
                    </a:lnTo>
                    <a:lnTo>
                      <a:pt x="19" y="1570"/>
                    </a:lnTo>
                    <a:lnTo>
                      <a:pt x="86" y="1503"/>
                    </a:lnTo>
                    <a:lnTo>
                      <a:pt x="114" y="1456"/>
                    </a:lnTo>
                    <a:lnTo>
                      <a:pt x="181" y="1389"/>
                    </a:lnTo>
                    <a:lnTo>
                      <a:pt x="219" y="1361"/>
                    </a:lnTo>
                    <a:lnTo>
                      <a:pt x="229" y="1332"/>
                    </a:lnTo>
                    <a:lnTo>
                      <a:pt x="238" y="1294"/>
                    </a:lnTo>
                    <a:lnTo>
                      <a:pt x="247" y="1266"/>
                    </a:lnTo>
                    <a:lnTo>
                      <a:pt x="267" y="1246"/>
                    </a:lnTo>
                    <a:lnTo>
                      <a:pt x="286" y="1237"/>
                    </a:lnTo>
                    <a:lnTo>
                      <a:pt x="295" y="1218"/>
                    </a:lnTo>
                    <a:lnTo>
                      <a:pt x="305" y="1180"/>
                    </a:lnTo>
                    <a:lnTo>
                      <a:pt x="295" y="1170"/>
                    </a:lnTo>
                    <a:lnTo>
                      <a:pt x="324" y="1170"/>
                    </a:lnTo>
                    <a:lnTo>
                      <a:pt x="362" y="1151"/>
                    </a:lnTo>
                    <a:lnTo>
                      <a:pt x="362" y="1142"/>
                    </a:lnTo>
                    <a:lnTo>
                      <a:pt x="352" y="1132"/>
                    </a:lnTo>
                    <a:lnTo>
                      <a:pt x="352" y="1123"/>
                    </a:lnTo>
                    <a:lnTo>
                      <a:pt x="352" y="1113"/>
                    </a:lnTo>
                    <a:lnTo>
                      <a:pt x="352" y="1104"/>
                    </a:lnTo>
                    <a:lnTo>
                      <a:pt x="362" y="1104"/>
                    </a:lnTo>
                    <a:lnTo>
                      <a:pt x="371" y="1085"/>
                    </a:lnTo>
                    <a:lnTo>
                      <a:pt x="371" y="1075"/>
                    </a:lnTo>
                    <a:lnTo>
                      <a:pt x="381" y="1075"/>
                    </a:lnTo>
                    <a:lnTo>
                      <a:pt x="390" y="1065"/>
                    </a:lnTo>
                    <a:lnTo>
                      <a:pt x="400" y="1065"/>
                    </a:lnTo>
                    <a:lnTo>
                      <a:pt x="419" y="1065"/>
                    </a:lnTo>
                    <a:lnTo>
                      <a:pt x="438" y="1075"/>
                    </a:lnTo>
                    <a:lnTo>
                      <a:pt x="457" y="1085"/>
                    </a:lnTo>
                    <a:lnTo>
                      <a:pt x="466" y="1094"/>
                    </a:lnTo>
                    <a:lnTo>
                      <a:pt x="504" y="1104"/>
                    </a:lnTo>
                    <a:lnTo>
                      <a:pt x="590" y="1104"/>
                    </a:lnTo>
                    <a:lnTo>
                      <a:pt x="619" y="1113"/>
                    </a:lnTo>
                    <a:lnTo>
                      <a:pt x="714" y="1123"/>
                    </a:lnTo>
                    <a:lnTo>
                      <a:pt x="723" y="1123"/>
                    </a:lnTo>
                    <a:lnTo>
                      <a:pt x="733" y="1123"/>
                    </a:lnTo>
                    <a:lnTo>
                      <a:pt x="733" y="1113"/>
                    </a:lnTo>
                    <a:lnTo>
                      <a:pt x="733" y="1104"/>
                    </a:lnTo>
                    <a:lnTo>
                      <a:pt x="733" y="1094"/>
                    </a:lnTo>
                    <a:lnTo>
                      <a:pt x="733" y="1085"/>
                    </a:lnTo>
                    <a:lnTo>
                      <a:pt x="723" y="1085"/>
                    </a:lnTo>
                    <a:lnTo>
                      <a:pt x="714" y="1075"/>
                    </a:lnTo>
                    <a:lnTo>
                      <a:pt x="704" y="1065"/>
                    </a:lnTo>
                    <a:lnTo>
                      <a:pt x="704" y="1056"/>
                    </a:lnTo>
                    <a:lnTo>
                      <a:pt x="714" y="1047"/>
                    </a:lnTo>
                    <a:lnTo>
                      <a:pt x="723" y="1027"/>
                    </a:lnTo>
                    <a:lnTo>
                      <a:pt x="733" y="1027"/>
                    </a:lnTo>
                    <a:lnTo>
                      <a:pt x="742" y="1027"/>
                    </a:lnTo>
                    <a:lnTo>
                      <a:pt x="752" y="1027"/>
                    </a:lnTo>
                    <a:lnTo>
                      <a:pt x="771" y="1037"/>
                    </a:lnTo>
                    <a:lnTo>
                      <a:pt x="790" y="1037"/>
                    </a:lnTo>
                    <a:lnTo>
                      <a:pt x="800" y="1037"/>
                    </a:lnTo>
                    <a:lnTo>
                      <a:pt x="809" y="1037"/>
                    </a:lnTo>
                    <a:lnTo>
                      <a:pt x="809" y="1027"/>
                    </a:lnTo>
                    <a:lnTo>
                      <a:pt x="828" y="1009"/>
                    </a:lnTo>
                    <a:lnTo>
                      <a:pt x="838" y="980"/>
                    </a:lnTo>
                    <a:lnTo>
                      <a:pt x="847" y="970"/>
                    </a:lnTo>
                    <a:lnTo>
                      <a:pt x="847" y="961"/>
                    </a:lnTo>
                    <a:lnTo>
                      <a:pt x="847" y="942"/>
                    </a:lnTo>
                    <a:lnTo>
                      <a:pt x="847" y="932"/>
                    </a:lnTo>
                    <a:lnTo>
                      <a:pt x="838" y="932"/>
                    </a:lnTo>
                    <a:lnTo>
                      <a:pt x="838" y="923"/>
                    </a:lnTo>
                    <a:lnTo>
                      <a:pt x="828" y="913"/>
                    </a:lnTo>
                    <a:lnTo>
                      <a:pt x="828" y="904"/>
                    </a:lnTo>
                    <a:lnTo>
                      <a:pt x="838" y="885"/>
                    </a:lnTo>
                    <a:lnTo>
                      <a:pt x="838" y="866"/>
                    </a:lnTo>
                    <a:lnTo>
                      <a:pt x="838" y="856"/>
                    </a:lnTo>
                    <a:lnTo>
                      <a:pt x="828" y="856"/>
                    </a:lnTo>
                    <a:lnTo>
                      <a:pt x="828" y="847"/>
                    </a:lnTo>
                    <a:lnTo>
                      <a:pt x="828" y="828"/>
                    </a:lnTo>
                    <a:lnTo>
                      <a:pt x="838" y="780"/>
                    </a:lnTo>
                    <a:lnTo>
                      <a:pt x="838" y="771"/>
                    </a:lnTo>
                    <a:lnTo>
                      <a:pt x="838" y="761"/>
                    </a:lnTo>
                    <a:lnTo>
                      <a:pt x="838" y="752"/>
                    </a:lnTo>
                    <a:lnTo>
                      <a:pt x="828" y="752"/>
                    </a:lnTo>
                    <a:lnTo>
                      <a:pt x="828" y="742"/>
                    </a:lnTo>
                    <a:lnTo>
                      <a:pt x="838" y="733"/>
                    </a:lnTo>
                    <a:lnTo>
                      <a:pt x="847" y="733"/>
                    </a:lnTo>
                    <a:lnTo>
                      <a:pt x="857" y="723"/>
                    </a:lnTo>
                    <a:lnTo>
                      <a:pt x="866" y="713"/>
                    </a:lnTo>
                    <a:lnTo>
                      <a:pt x="876" y="704"/>
                    </a:lnTo>
                    <a:lnTo>
                      <a:pt x="885" y="685"/>
                    </a:lnTo>
                    <a:lnTo>
                      <a:pt x="895" y="675"/>
                    </a:lnTo>
                    <a:lnTo>
                      <a:pt x="923" y="656"/>
                    </a:lnTo>
                    <a:lnTo>
                      <a:pt x="933" y="647"/>
                    </a:lnTo>
                    <a:lnTo>
                      <a:pt x="933" y="628"/>
                    </a:lnTo>
                    <a:lnTo>
                      <a:pt x="942" y="609"/>
                    </a:lnTo>
                    <a:lnTo>
                      <a:pt x="952" y="580"/>
                    </a:lnTo>
                    <a:lnTo>
                      <a:pt x="961" y="561"/>
                    </a:lnTo>
                    <a:lnTo>
                      <a:pt x="971" y="552"/>
                    </a:lnTo>
                    <a:lnTo>
                      <a:pt x="999" y="552"/>
                    </a:lnTo>
                    <a:lnTo>
                      <a:pt x="999" y="542"/>
                    </a:lnTo>
                    <a:lnTo>
                      <a:pt x="1009" y="542"/>
                    </a:lnTo>
                    <a:lnTo>
                      <a:pt x="1009" y="533"/>
                    </a:lnTo>
                    <a:lnTo>
                      <a:pt x="1019" y="523"/>
                    </a:lnTo>
                    <a:lnTo>
                      <a:pt x="1028" y="504"/>
                    </a:lnTo>
                    <a:lnTo>
                      <a:pt x="1028" y="494"/>
                    </a:lnTo>
                    <a:lnTo>
                      <a:pt x="1028" y="476"/>
                    </a:lnTo>
                    <a:lnTo>
                      <a:pt x="1028" y="466"/>
                    </a:lnTo>
                    <a:lnTo>
                      <a:pt x="1019" y="456"/>
                    </a:lnTo>
                    <a:lnTo>
                      <a:pt x="1009" y="447"/>
                    </a:lnTo>
                    <a:lnTo>
                      <a:pt x="1009" y="438"/>
                    </a:lnTo>
                    <a:lnTo>
                      <a:pt x="1009" y="428"/>
                    </a:lnTo>
                    <a:lnTo>
                      <a:pt x="1009" y="418"/>
                    </a:lnTo>
                    <a:lnTo>
                      <a:pt x="1009" y="399"/>
                    </a:lnTo>
                    <a:lnTo>
                      <a:pt x="1019" y="380"/>
                    </a:lnTo>
                    <a:lnTo>
                      <a:pt x="1028" y="361"/>
                    </a:lnTo>
                    <a:lnTo>
                      <a:pt x="1037" y="342"/>
                    </a:lnTo>
                    <a:lnTo>
                      <a:pt x="1037" y="333"/>
                    </a:lnTo>
                    <a:lnTo>
                      <a:pt x="1066" y="304"/>
                    </a:lnTo>
                    <a:lnTo>
                      <a:pt x="1085" y="295"/>
                    </a:lnTo>
                    <a:lnTo>
                      <a:pt x="1095" y="314"/>
                    </a:lnTo>
                    <a:lnTo>
                      <a:pt x="1104" y="323"/>
                    </a:lnTo>
                    <a:lnTo>
                      <a:pt x="1114" y="333"/>
                    </a:lnTo>
                    <a:lnTo>
                      <a:pt x="1142" y="352"/>
                    </a:lnTo>
                    <a:lnTo>
                      <a:pt x="1152" y="361"/>
                    </a:lnTo>
                    <a:lnTo>
                      <a:pt x="1161" y="371"/>
                    </a:lnTo>
                    <a:lnTo>
                      <a:pt x="1171" y="371"/>
                    </a:lnTo>
                    <a:lnTo>
                      <a:pt x="1199" y="380"/>
                    </a:lnTo>
                    <a:lnTo>
                      <a:pt x="1209" y="390"/>
                    </a:lnTo>
                    <a:lnTo>
                      <a:pt x="1218" y="390"/>
                    </a:lnTo>
                    <a:lnTo>
                      <a:pt x="1218" y="399"/>
                    </a:lnTo>
                    <a:lnTo>
                      <a:pt x="1228" y="409"/>
                    </a:lnTo>
                    <a:lnTo>
                      <a:pt x="1237" y="409"/>
                    </a:lnTo>
                    <a:lnTo>
                      <a:pt x="1256" y="390"/>
                    </a:lnTo>
                    <a:lnTo>
                      <a:pt x="1266" y="380"/>
                    </a:lnTo>
                    <a:lnTo>
                      <a:pt x="1266" y="371"/>
                    </a:lnTo>
                    <a:lnTo>
                      <a:pt x="1266" y="361"/>
                    </a:lnTo>
                    <a:lnTo>
                      <a:pt x="1275" y="361"/>
                    </a:lnTo>
                    <a:lnTo>
                      <a:pt x="1275" y="352"/>
                    </a:lnTo>
                    <a:lnTo>
                      <a:pt x="1294" y="342"/>
                    </a:lnTo>
                    <a:lnTo>
                      <a:pt x="1304" y="333"/>
                    </a:lnTo>
                    <a:lnTo>
                      <a:pt x="1313" y="333"/>
                    </a:lnTo>
                    <a:lnTo>
                      <a:pt x="1323" y="342"/>
                    </a:lnTo>
                    <a:lnTo>
                      <a:pt x="1332" y="342"/>
                    </a:lnTo>
                    <a:lnTo>
                      <a:pt x="1342" y="342"/>
                    </a:lnTo>
                    <a:lnTo>
                      <a:pt x="1361" y="333"/>
                    </a:lnTo>
                    <a:lnTo>
                      <a:pt x="1399" y="333"/>
                    </a:lnTo>
                    <a:lnTo>
                      <a:pt x="1523" y="333"/>
                    </a:lnTo>
                    <a:lnTo>
                      <a:pt x="1551" y="314"/>
                    </a:lnTo>
                    <a:lnTo>
                      <a:pt x="1561" y="304"/>
                    </a:lnTo>
                    <a:lnTo>
                      <a:pt x="1570" y="285"/>
                    </a:lnTo>
                    <a:lnTo>
                      <a:pt x="1570" y="276"/>
                    </a:lnTo>
                    <a:lnTo>
                      <a:pt x="1570" y="266"/>
                    </a:lnTo>
                    <a:lnTo>
                      <a:pt x="1570" y="257"/>
                    </a:lnTo>
                    <a:lnTo>
                      <a:pt x="1570" y="247"/>
                    </a:lnTo>
                    <a:lnTo>
                      <a:pt x="1570" y="238"/>
                    </a:lnTo>
                    <a:lnTo>
                      <a:pt x="1580" y="228"/>
                    </a:lnTo>
                    <a:lnTo>
                      <a:pt x="1580" y="219"/>
                    </a:lnTo>
                    <a:lnTo>
                      <a:pt x="1580" y="209"/>
                    </a:lnTo>
                    <a:lnTo>
                      <a:pt x="1590" y="200"/>
                    </a:lnTo>
                    <a:lnTo>
                      <a:pt x="1599" y="190"/>
                    </a:lnTo>
                    <a:lnTo>
                      <a:pt x="1618" y="190"/>
                    </a:lnTo>
                    <a:lnTo>
                      <a:pt x="1732" y="209"/>
                    </a:lnTo>
                    <a:lnTo>
                      <a:pt x="1742" y="209"/>
                    </a:lnTo>
                    <a:lnTo>
                      <a:pt x="1751" y="209"/>
                    </a:lnTo>
                    <a:lnTo>
                      <a:pt x="1751" y="219"/>
                    </a:lnTo>
                    <a:lnTo>
                      <a:pt x="1751" y="228"/>
                    </a:lnTo>
                    <a:lnTo>
                      <a:pt x="1761" y="238"/>
                    </a:lnTo>
                    <a:lnTo>
                      <a:pt x="1770" y="247"/>
                    </a:lnTo>
                    <a:lnTo>
                      <a:pt x="1780" y="266"/>
                    </a:lnTo>
                    <a:lnTo>
                      <a:pt x="1789" y="285"/>
                    </a:lnTo>
                    <a:lnTo>
                      <a:pt x="1789" y="295"/>
                    </a:lnTo>
                    <a:lnTo>
                      <a:pt x="1808" y="304"/>
                    </a:lnTo>
                    <a:lnTo>
                      <a:pt x="1808" y="314"/>
                    </a:lnTo>
                    <a:lnTo>
                      <a:pt x="1808" y="323"/>
                    </a:lnTo>
                    <a:lnTo>
                      <a:pt x="1799" y="342"/>
                    </a:lnTo>
                    <a:lnTo>
                      <a:pt x="1799" y="352"/>
                    </a:lnTo>
                    <a:lnTo>
                      <a:pt x="1808" y="361"/>
                    </a:lnTo>
                    <a:lnTo>
                      <a:pt x="1818" y="361"/>
                    </a:lnTo>
                    <a:lnTo>
                      <a:pt x="1837" y="342"/>
                    </a:lnTo>
                    <a:lnTo>
                      <a:pt x="1837" y="333"/>
                    </a:lnTo>
                    <a:lnTo>
                      <a:pt x="1846" y="323"/>
                    </a:lnTo>
                    <a:lnTo>
                      <a:pt x="1865" y="314"/>
                    </a:lnTo>
                    <a:lnTo>
                      <a:pt x="1865" y="304"/>
                    </a:lnTo>
                    <a:lnTo>
                      <a:pt x="1875" y="304"/>
                    </a:lnTo>
                    <a:lnTo>
                      <a:pt x="1875" y="295"/>
                    </a:lnTo>
                    <a:lnTo>
                      <a:pt x="1875" y="285"/>
                    </a:lnTo>
                    <a:lnTo>
                      <a:pt x="1884" y="257"/>
                    </a:lnTo>
                    <a:lnTo>
                      <a:pt x="1884" y="247"/>
                    </a:lnTo>
                    <a:lnTo>
                      <a:pt x="1903" y="247"/>
                    </a:lnTo>
                    <a:lnTo>
                      <a:pt x="1913" y="247"/>
                    </a:lnTo>
                    <a:lnTo>
                      <a:pt x="1951" y="247"/>
                    </a:lnTo>
                    <a:lnTo>
                      <a:pt x="1980" y="247"/>
                    </a:lnTo>
                    <a:lnTo>
                      <a:pt x="1989" y="247"/>
                    </a:lnTo>
                    <a:lnTo>
                      <a:pt x="1999" y="238"/>
                    </a:lnTo>
                    <a:lnTo>
                      <a:pt x="2008" y="228"/>
                    </a:lnTo>
                    <a:lnTo>
                      <a:pt x="2008" y="219"/>
                    </a:lnTo>
                    <a:lnTo>
                      <a:pt x="2008" y="209"/>
                    </a:lnTo>
                    <a:lnTo>
                      <a:pt x="2008" y="190"/>
                    </a:lnTo>
                    <a:lnTo>
                      <a:pt x="2008" y="162"/>
                    </a:lnTo>
                    <a:lnTo>
                      <a:pt x="2008" y="152"/>
                    </a:lnTo>
                    <a:lnTo>
                      <a:pt x="1999" y="152"/>
                    </a:lnTo>
                    <a:lnTo>
                      <a:pt x="1999" y="142"/>
                    </a:lnTo>
                    <a:lnTo>
                      <a:pt x="1999" y="133"/>
                    </a:lnTo>
                    <a:lnTo>
                      <a:pt x="1980" y="124"/>
                    </a:lnTo>
                    <a:lnTo>
                      <a:pt x="1960" y="114"/>
                    </a:lnTo>
                    <a:lnTo>
                      <a:pt x="1960" y="104"/>
                    </a:lnTo>
                    <a:lnTo>
                      <a:pt x="1960" y="95"/>
                    </a:lnTo>
                    <a:lnTo>
                      <a:pt x="1989" y="66"/>
                    </a:lnTo>
                    <a:lnTo>
                      <a:pt x="1999" y="57"/>
                    </a:lnTo>
                    <a:lnTo>
                      <a:pt x="2008" y="47"/>
                    </a:lnTo>
                    <a:lnTo>
                      <a:pt x="2008" y="19"/>
                    </a:lnTo>
                    <a:lnTo>
                      <a:pt x="2018" y="19"/>
                    </a:lnTo>
                    <a:lnTo>
                      <a:pt x="2018" y="9"/>
                    </a:lnTo>
                    <a:lnTo>
                      <a:pt x="2027" y="9"/>
                    </a:lnTo>
                    <a:lnTo>
                      <a:pt x="2056" y="0"/>
                    </a:lnTo>
                    <a:lnTo>
                      <a:pt x="2065" y="9"/>
                    </a:lnTo>
                    <a:lnTo>
                      <a:pt x="2075" y="9"/>
                    </a:lnTo>
                    <a:lnTo>
                      <a:pt x="2084" y="28"/>
                    </a:lnTo>
                    <a:lnTo>
                      <a:pt x="2094" y="38"/>
                    </a:lnTo>
                    <a:lnTo>
                      <a:pt x="2103" y="38"/>
                    </a:lnTo>
                    <a:lnTo>
                      <a:pt x="2132" y="57"/>
                    </a:lnTo>
                    <a:lnTo>
                      <a:pt x="2151" y="66"/>
                    </a:lnTo>
                    <a:lnTo>
                      <a:pt x="2170" y="95"/>
                    </a:lnTo>
                    <a:lnTo>
                      <a:pt x="2189" y="104"/>
                    </a:lnTo>
                    <a:lnTo>
                      <a:pt x="2256" y="133"/>
                    </a:lnTo>
                    <a:lnTo>
                      <a:pt x="2275" y="142"/>
                    </a:lnTo>
                    <a:lnTo>
                      <a:pt x="2284" y="152"/>
                    </a:lnTo>
                    <a:lnTo>
                      <a:pt x="2284" y="171"/>
                    </a:lnTo>
                    <a:lnTo>
                      <a:pt x="2284" y="180"/>
                    </a:lnTo>
                    <a:lnTo>
                      <a:pt x="2294" y="190"/>
                    </a:lnTo>
                    <a:lnTo>
                      <a:pt x="2303" y="200"/>
                    </a:lnTo>
                    <a:lnTo>
                      <a:pt x="2322" y="200"/>
                    </a:lnTo>
                    <a:lnTo>
                      <a:pt x="2341" y="209"/>
                    </a:lnTo>
                    <a:lnTo>
                      <a:pt x="2351" y="209"/>
                    </a:lnTo>
                    <a:lnTo>
                      <a:pt x="2370" y="200"/>
                    </a:lnTo>
                    <a:lnTo>
                      <a:pt x="2389" y="200"/>
                    </a:lnTo>
                    <a:lnTo>
                      <a:pt x="2398" y="180"/>
                    </a:lnTo>
                    <a:lnTo>
                      <a:pt x="2408" y="171"/>
                    </a:lnTo>
                    <a:lnTo>
                      <a:pt x="2417" y="142"/>
                    </a:lnTo>
                    <a:lnTo>
                      <a:pt x="2436" y="133"/>
                    </a:lnTo>
                    <a:lnTo>
                      <a:pt x="2446" y="133"/>
                    </a:lnTo>
                    <a:lnTo>
                      <a:pt x="2455" y="133"/>
                    </a:lnTo>
                    <a:lnTo>
                      <a:pt x="2465" y="133"/>
                    </a:lnTo>
                    <a:lnTo>
                      <a:pt x="2474" y="142"/>
                    </a:lnTo>
                    <a:lnTo>
                      <a:pt x="2484" y="162"/>
                    </a:lnTo>
                    <a:lnTo>
                      <a:pt x="2493" y="162"/>
                    </a:lnTo>
                    <a:lnTo>
                      <a:pt x="2503" y="162"/>
                    </a:lnTo>
                    <a:lnTo>
                      <a:pt x="2513" y="162"/>
                    </a:lnTo>
                    <a:lnTo>
                      <a:pt x="2531" y="152"/>
                    </a:lnTo>
                    <a:lnTo>
                      <a:pt x="2541" y="152"/>
                    </a:lnTo>
                    <a:lnTo>
                      <a:pt x="2560" y="162"/>
                    </a:lnTo>
                    <a:lnTo>
                      <a:pt x="2617" y="200"/>
                    </a:lnTo>
                    <a:lnTo>
                      <a:pt x="2627" y="200"/>
                    </a:lnTo>
                    <a:lnTo>
                      <a:pt x="2636" y="209"/>
                    </a:lnTo>
                    <a:lnTo>
                      <a:pt x="2665" y="209"/>
                    </a:lnTo>
                    <a:lnTo>
                      <a:pt x="2674" y="200"/>
                    </a:lnTo>
                    <a:lnTo>
                      <a:pt x="2684" y="200"/>
                    </a:lnTo>
                    <a:lnTo>
                      <a:pt x="2693" y="180"/>
                    </a:lnTo>
                    <a:lnTo>
                      <a:pt x="2703" y="180"/>
                    </a:lnTo>
                    <a:lnTo>
                      <a:pt x="2712" y="180"/>
                    </a:lnTo>
                    <a:lnTo>
                      <a:pt x="2732" y="209"/>
                    </a:lnTo>
                    <a:lnTo>
                      <a:pt x="2741" y="219"/>
                    </a:lnTo>
                    <a:lnTo>
                      <a:pt x="2750" y="219"/>
                    </a:lnTo>
                    <a:lnTo>
                      <a:pt x="2808" y="247"/>
                    </a:lnTo>
                    <a:lnTo>
                      <a:pt x="2817" y="257"/>
                    </a:lnTo>
                    <a:lnTo>
                      <a:pt x="2817" y="266"/>
                    </a:lnTo>
                    <a:lnTo>
                      <a:pt x="2827" y="314"/>
                    </a:lnTo>
                    <a:lnTo>
                      <a:pt x="2827" y="342"/>
                    </a:lnTo>
                    <a:lnTo>
                      <a:pt x="2817" y="352"/>
                    </a:lnTo>
                    <a:lnTo>
                      <a:pt x="2817" y="371"/>
                    </a:lnTo>
                    <a:lnTo>
                      <a:pt x="2798" y="390"/>
                    </a:lnTo>
                    <a:lnTo>
                      <a:pt x="2788" y="399"/>
                    </a:lnTo>
                    <a:lnTo>
                      <a:pt x="2779" y="409"/>
                    </a:lnTo>
                    <a:lnTo>
                      <a:pt x="2770" y="418"/>
                    </a:lnTo>
                    <a:lnTo>
                      <a:pt x="2760" y="428"/>
                    </a:lnTo>
                    <a:lnTo>
                      <a:pt x="2750" y="485"/>
                    </a:lnTo>
                    <a:lnTo>
                      <a:pt x="2750" y="504"/>
                    </a:lnTo>
                    <a:lnTo>
                      <a:pt x="2741" y="514"/>
                    </a:lnTo>
                    <a:lnTo>
                      <a:pt x="2741" y="523"/>
                    </a:lnTo>
                    <a:lnTo>
                      <a:pt x="2750" y="533"/>
                    </a:lnTo>
                    <a:lnTo>
                      <a:pt x="2750" y="542"/>
                    </a:lnTo>
                    <a:lnTo>
                      <a:pt x="2770" y="542"/>
                    </a:lnTo>
                    <a:lnTo>
                      <a:pt x="2798" y="542"/>
                    </a:lnTo>
                    <a:lnTo>
                      <a:pt x="2817" y="533"/>
                    </a:lnTo>
                    <a:lnTo>
                      <a:pt x="2827" y="523"/>
                    </a:lnTo>
                    <a:lnTo>
                      <a:pt x="2836" y="523"/>
                    </a:lnTo>
                    <a:lnTo>
                      <a:pt x="2846" y="504"/>
                    </a:lnTo>
                    <a:lnTo>
                      <a:pt x="2855" y="504"/>
                    </a:lnTo>
                    <a:lnTo>
                      <a:pt x="2884" y="504"/>
                    </a:lnTo>
                    <a:lnTo>
                      <a:pt x="2912" y="504"/>
                    </a:lnTo>
                    <a:lnTo>
                      <a:pt x="2931" y="514"/>
                    </a:lnTo>
                    <a:lnTo>
                      <a:pt x="2960" y="504"/>
                    </a:lnTo>
                    <a:lnTo>
                      <a:pt x="2969" y="514"/>
                    </a:lnTo>
                    <a:lnTo>
                      <a:pt x="3045" y="552"/>
                    </a:lnTo>
                    <a:lnTo>
                      <a:pt x="3055" y="561"/>
                    </a:lnTo>
                    <a:lnTo>
                      <a:pt x="3055" y="571"/>
                    </a:lnTo>
                    <a:lnTo>
                      <a:pt x="3064" y="599"/>
                    </a:lnTo>
                    <a:lnTo>
                      <a:pt x="3074" y="618"/>
                    </a:lnTo>
                    <a:lnTo>
                      <a:pt x="3102" y="647"/>
                    </a:lnTo>
                    <a:lnTo>
                      <a:pt x="3141" y="704"/>
                    </a:lnTo>
                    <a:lnTo>
                      <a:pt x="3188" y="752"/>
                    </a:lnTo>
                    <a:lnTo>
                      <a:pt x="3303" y="828"/>
                    </a:lnTo>
                    <a:lnTo>
                      <a:pt x="3321" y="847"/>
                    </a:lnTo>
                    <a:lnTo>
                      <a:pt x="3321" y="856"/>
                    </a:lnTo>
                    <a:lnTo>
                      <a:pt x="3331" y="856"/>
                    </a:lnTo>
                    <a:lnTo>
                      <a:pt x="3331" y="866"/>
                    </a:lnTo>
                    <a:lnTo>
                      <a:pt x="3331" y="875"/>
                    </a:lnTo>
                    <a:lnTo>
                      <a:pt x="3331" y="885"/>
                    </a:lnTo>
                    <a:lnTo>
                      <a:pt x="3331" y="894"/>
                    </a:lnTo>
                    <a:lnTo>
                      <a:pt x="3341" y="932"/>
                    </a:lnTo>
                    <a:lnTo>
                      <a:pt x="3341" y="942"/>
                    </a:lnTo>
                    <a:lnTo>
                      <a:pt x="3341" y="951"/>
                    </a:lnTo>
                    <a:lnTo>
                      <a:pt x="3331" y="970"/>
                    </a:lnTo>
                    <a:lnTo>
                      <a:pt x="3341" y="980"/>
                    </a:lnTo>
                    <a:lnTo>
                      <a:pt x="3350" y="980"/>
                    </a:lnTo>
                    <a:lnTo>
                      <a:pt x="3350" y="970"/>
                    </a:lnTo>
                    <a:lnTo>
                      <a:pt x="3369" y="951"/>
                    </a:lnTo>
                    <a:lnTo>
                      <a:pt x="3369" y="942"/>
                    </a:lnTo>
                    <a:lnTo>
                      <a:pt x="3379" y="942"/>
                    </a:lnTo>
                    <a:lnTo>
                      <a:pt x="3398" y="951"/>
                    </a:lnTo>
                    <a:lnTo>
                      <a:pt x="3407" y="961"/>
                    </a:lnTo>
                    <a:lnTo>
                      <a:pt x="3407" y="970"/>
                    </a:lnTo>
                    <a:lnTo>
                      <a:pt x="3407" y="980"/>
                    </a:lnTo>
                    <a:lnTo>
                      <a:pt x="3398" y="999"/>
                    </a:lnTo>
                    <a:lnTo>
                      <a:pt x="3388" y="1009"/>
                    </a:lnTo>
                    <a:lnTo>
                      <a:pt x="3388" y="1018"/>
                    </a:lnTo>
                    <a:lnTo>
                      <a:pt x="3398" y="1027"/>
                    </a:lnTo>
                    <a:lnTo>
                      <a:pt x="3407" y="1027"/>
                    </a:lnTo>
                    <a:lnTo>
                      <a:pt x="3426" y="1027"/>
                    </a:lnTo>
                    <a:lnTo>
                      <a:pt x="3445" y="1018"/>
                    </a:lnTo>
                    <a:lnTo>
                      <a:pt x="3455" y="1018"/>
                    </a:lnTo>
                    <a:lnTo>
                      <a:pt x="3474" y="1027"/>
                    </a:lnTo>
                    <a:lnTo>
                      <a:pt x="3493" y="1037"/>
                    </a:lnTo>
                    <a:lnTo>
                      <a:pt x="3502" y="1037"/>
                    </a:lnTo>
                    <a:lnTo>
                      <a:pt x="3502" y="1047"/>
                    </a:lnTo>
                    <a:lnTo>
                      <a:pt x="3512" y="1056"/>
                    </a:lnTo>
                    <a:lnTo>
                      <a:pt x="3502" y="1065"/>
                    </a:lnTo>
                    <a:lnTo>
                      <a:pt x="3502" y="1075"/>
                    </a:lnTo>
                    <a:lnTo>
                      <a:pt x="3512" y="1085"/>
                    </a:lnTo>
                    <a:lnTo>
                      <a:pt x="3512" y="1104"/>
                    </a:lnTo>
                    <a:lnTo>
                      <a:pt x="3521" y="1113"/>
                    </a:lnTo>
                    <a:lnTo>
                      <a:pt x="3521" y="1123"/>
                    </a:lnTo>
                    <a:lnTo>
                      <a:pt x="3531" y="1123"/>
                    </a:lnTo>
                    <a:lnTo>
                      <a:pt x="3550" y="1113"/>
                    </a:lnTo>
                    <a:lnTo>
                      <a:pt x="3559" y="1113"/>
                    </a:lnTo>
                    <a:lnTo>
                      <a:pt x="3569" y="1123"/>
                    </a:lnTo>
                    <a:lnTo>
                      <a:pt x="3597" y="1142"/>
                    </a:lnTo>
                    <a:lnTo>
                      <a:pt x="3607" y="1151"/>
                    </a:lnTo>
                    <a:lnTo>
                      <a:pt x="3616" y="1161"/>
                    </a:lnTo>
                    <a:lnTo>
                      <a:pt x="3616" y="1170"/>
                    </a:lnTo>
                    <a:lnTo>
                      <a:pt x="3607" y="1170"/>
                    </a:lnTo>
                    <a:lnTo>
                      <a:pt x="3607" y="1180"/>
                    </a:lnTo>
                    <a:lnTo>
                      <a:pt x="3597" y="1199"/>
                    </a:lnTo>
                    <a:lnTo>
                      <a:pt x="3588" y="1218"/>
                    </a:lnTo>
                    <a:lnTo>
                      <a:pt x="3578" y="1228"/>
                    </a:lnTo>
                    <a:lnTo>
                      <a:pt x="3578" y="1237"/>
                    </a:lnTo>
                    <a:lnTo>
                      <a:pt x="3578" y="1246"/>
                    </a:lnTo>
                    <a:lnTo>
                      <a:pt x="3569" y="1246"/>
                    </a:lnTo>
                    <a:lnTo>
                      <a:pt x="3550" y="1246"/>
                    </a:lnTo>
                    <a:lnTo>
                      <a:pt x="3531" y="1228"/>
                    </a:lnTo>
                    <a:lnTo>
                      <a:pt x="3521" y="1228"/>
                    </a:lnTo>
                    <a:lnTo>
                      <a:pt x="3512" y="1237"/>
                    </a:lnTo>
                    <a:lnTo>
                      <a:pt x="3502" y="1246"/>
                    </a:lnTo>
                    <a:lnTo>
                      <a:pt x="3493" y="1256"/>
                    </a:lnTo>
                    <a:lnTo>
                      <a:pt x="3483" y="1256"/>
                    </a:lnTo>
                    <a:lnTo>
                      <a:pt x="3464" y="1246"/>
                    </a:lnTo>
                    <a:lnTo>
                      <a:pt x="3445" y="1228"/>
                    </a:lnTo>
                    <a:lnTo>
                      <a:pt x="3398" y="1189"/>
                    </a:lnTo>
                    <a:lnTo>
                      <a:pt x="3379" y="1161"/>
                    </a:lnTo>
                    <a:lnTo>
                      <a:pt x="3359" y="1170"/>
                    </a:lnTo>
                    <a:lnTo>
                      <a:pt x="3312" y="1132"/>
                    </a:lnTo>
                    <a:lnTo>
                      <a:pt x="3293" y="1132"/>
                    </a:lnTo>
                    <a:lnTo>
                      <a:pt x="3303" y="1151"/>
                    </a:lnTo>
                    <a:lnTo>
                      <a:pt x="3293" y="1151"/>
                    </a:lnTo>
                    <a:lnTo>
                      <a:pt x="3283" y="1161"/>
                    </a:lnTo>
                    <a:lnTo>
                      <a:pt x="3283" y="1180"/>
                    </a:lnTo>
                    <a:lnTo>
                      <a:pt x="3293" y="1189"/>
                    </a:lnTo>
                    <a:lnTo>
                      <a:pt x="3303" y="1199"/>
                    </a:lnTo>
                    <a:lnTo>
                      <a:pt x="3321" y="1199"/>
                    </a:lnTo>
                    <a:lnTo>
                      <a:pt x="3321" y="1218"/>
                    </a:lnTo>
                    <a:lnTo>
                      <a:pt x="3312" y="1218"/>
                    </a:lnTo>
                    <a:lnTo>
                      <a:pt x="3312" y="1228"/>
                    </a:lnTo>
                    <a:lnTo>
                      <a:pt x="3303" y="1246"/>
                    </a:lnTo>
                    <a:lnTo>
                      <a:pt x="3321" y="1256"/>
                    </a:lnTo>
                    <a:lnTo>
                      <a:pt x="3312" y="1266"/>
                    </a:lnTo>
                    <a:lnTo>
                      <a:pt x="3303" y="1266"/>
                    </a:lnTo>
                    <a:lnTo>
                      <a:pt x="3293" y="1237"/>
                    </a:lnTo>
                    <a:lnTo>
                      <a:pt x="3283" y="1218"/>
                    </a:lnTo>
                    <a:lnTo>
                      <a:pt x="3217" y="1189"/>
                    </a:lnTo>
                    <a:lnTo>
                      <a:pt x="3141" y="1123"/>
                    </a:lnTo>
                    <a:lnTo>
                      <a:pt x="3131" y="1113"/>
                    </a:lnTo>
                    <a:lnTo>
                      <a:pt x="3093" y="1075"/>
                    </a:lnTo>
                    <a:lnTo>
                      <a:pt x="3074" y="1065"/>
                    </a:lnTo>
                    <a:lnTo>
                      <a:pt x="3036" y="1065"/>
                    </a:lnTo>
                    <a:lnTo>
                      <a:pt x="3017" y="1065"/>
                    </a:lnTo>
                    <a:lnTo>
                      <a:pt x="3007" y="1056"/>
                    </a:lnTo>
                    <a:lnTo>
                      <a:pt x="2950" y="999"/>
                    </a:lnTo>
                    <a:lnTo>
                      <a:pt x="2941" y="999"/>
                    </a:lnTo>
                    <a:lnTo>
                      <a:pt x="2931" y="970"/>
                    </a:lnTo>
                    <a:lnTo>
                      <a:pt x="2912" y="951"/>
                    </a:lnTo>
                    <a:lnTo>
                      <a:pt x="2846" y="923"/>
                    </a:lnTo>
                    <a:lnTo>
                      <a:pt x="2836" y="913"/>
                    </a:lnTo>
                    <a:lnTo>
                      <a:pt x="2817" y="894"/>
                    </a:lnTo>
                    <a:lnTo>
                      <a:pt x="2808" y="866"/>
                    </a:lnTo>
                    <a:lnTo>
                      <a:pt x="2798" y="875"/>
                    </a:lnTo>
                    <a:lnTo>
                      <a:pt x="2770" y="885"/>
                    </a:lnTo>
                    <a:lnTo>
                      <a:pt x="2741" y="875"/>
                    </a:lnTo>
                    <a:lnTo>
                      <a:pt x="2732" y="866"/>
                    </a:lnTo>
                    <a:lnTo>
                      <a:pt x="2722" y="847"/>
                    </a:lnTo>
                    <a:lnTo>
                      <a:pt x="2655" y="818"/>
                    </a:lnTo>
                    <a:lnTo>
                      <a:pt x="2646" y="771"/>
                    </a:lnTo>
                    <a:lnTo>
                      <a:pt x="2503" y="685"/>
                    </a:lnTo>
                    <a:lnTo>
                      <a:pt x="2455" y="656"/>
                    </a:lnTo>
                    <a:lnTo>
                      <a:pt x="2446" y="675"/>
                    </a:lnTo>
                    <a:lnTo>
                      <a:pt x="2436" y="695"/>
                    </a:lnTo>
                    <a:lnTo>
                      <a:pt x="2427" y="723"/>
                    </a:lnTo>
                    <a:lnTo>
                      <a:pt x="2427" y="752"/>
                    </a:lnTo>
                    <a:lnTo>
                      <a:pt x="2360" y="723"/>
                    </a:lnTo>
                    <a:lnTo>
                      <a:pt x="2341" y="704"/>
                    </a:lnTo>
                    <a:lnTo>
                      <a:pt x="2341" y="685"/>
                    </a:lnTo>
                    <a:lnTo>
                      <a:pt x="2313" y="637"/>
                    </a:lnTo>
                    <a:lnTo>
                      <a:pt x="2275" y="618"/>
                    </a:lnTo>
                    <a:lnTo>
                      <a:pt x="2132" y="590"/>
                    </a:lnTo>
                    <a:lnTo>
                      <a:pt x="2065" y="561"/>
                    </a:lnTo>
                    <a:lnTo>
                      <a:pt x="2027" y="542"/>
                    </a:lnTo>
                    <a:lnTo>
                      <a:pt x="2018" y="542"/>
                    </a:lnTo>
                    <a:lnTo>
                      <a:pt x="1951" y="542"/>
                    </a:lnTo>
                    <a:lnTo>
                      <a:pt x="1913" y="533"/>
                    </a:lnTo>
                    <a:lnTo>
                      <a:pt x="1903" y="533"/>
                    </a:lnTo>
                    <a:lnTo>
                      <a:pt x="1894" y="504"/>
                    </a:lnTo>
                    <a:lnTo>
                      <a:pt x="1799" y="504"/>
                    </a:lnTo>
                    <a:lnTo>
                      <a:pt x="1761" y="504"/>
                    </a:lnTo>
                    <a:lnTo>
                      <a:pt x="1751" y="514"/>
                    </a:lnTo>
                    <a:lnTo>
                      <a:pt x="1704" y="552"/>
                    </a:lnTo>
                    <a:lnTo>
                      <a:pt x="1694" y="571"/>
                    </a:lnTo>
                    <a:lnTo>
                      <a:pt x="1685" y="571"/>
                    </a:lnTo>
                    <a:lnTo>
                      <a:pt x="1675" y="571"/>
                    </a:lnTo>
                    <a:lnTo>
                      <a:pt x="1666" y="571"/>
                    </a:lnTo>
                    <a:lnTo>
                      <a:pt x="1646" y="571"/>
                    </a:lnTo>
                    <a:lnTo>
                      <a:pt x="1618" y="599"/>
                    </a:lnTo>
                    <a:lnTo>
                      <a:pt x="1561" y="637"/>
                    </a:lnTo>
                    <a:lnTo>
                      <a:pt x="1542" y="637"/>
                    </a:lnTo>
                    <a:lnTo>
                      <a:pt x="1523" y="647"/>
                    </a:lnTo>
                    <a:lnTo>
                      <a:pt x="1485" y="685"/>
                    </a:lnTo>
                    <a:lnTo>
                      <a:pt x="1389" y="752"/>
                    </a:lnTo>
                    <a:lnTo>
                      <a:pt x="1351" y="790"/>
                    </a:lnTo>
                    <a:lnTo>
                      <a:pt x="1361" y="828"/>
                    </a:lnTo>
                    <a:lnTo>
                      <a:pt x="1351" y="847"/>
                    </a:lnTo>
                    <a:lnTo>
                      <a:pt x="1342" y="866"/>
                    </a:lnTo>
                    <a:lnTo>
                      <a:pt x="1342" y="875"/>
                    </a:lnTo>
                    <a:lnTo>
                      <a:pt x="1342" y="885"/>
                    </a:lnTo>
                    <a:lnTo>
                      <a:pt x="1313" y="894"/>
                    </a:lnTo>
                    <a:lnTo>
                      <a:pt x="1313" y="904"/>
                    </a:lnTo>
                    <a:lnTo>
                      <a:pt x="1304" y="923"/>
                    </a:lnTo>
                    <a:lnTo>
                      <a:pt x="1304" y="942"/>
                    </a:lnTo>
                    <a:lnTo>
                      <a:pt x="1304" y="970"/>
                    </a:lnTo>
                    <a:lnTo>
                      <a:pt x="1285" y="989"/>
                    </a:lnTo>
                    <a:lnTo>
                      <a:pt x="1247" y="1009"/>
                    </a:lnTo>
                    <a:lnTo>
                      <a:pt x="1171" y="1027"/>
                    </a:lnTo>
                    <a:lnTo>
                      <a:pt x="1133" y="1056"/>
                    </a:lnTo>
                    <a:lnTo>
                      <a:pt x="1114" y="1075"/>
                    </a:lnTo>
                    <a:lnTo>
                      <a:pt x="1095" y="1094"/>
                    </a:lnTo>
                    <a:lnTo>
                      <a:pt x="1057" y="1142"/>
                    </a:lnTo>
                    <a:lnTo>
                      <a:pt x="1057" y="1161"/>
                    </a:lnTo>
                    <a:lnTo>
                      <a:pt x="1057" y="1189"/>
                    </a:lnTo>
                    <a:lnTo>
                      <a:pt x="1057" y="1199"/>
                    </a:lnTo>
                    <a:lnTo>
                      <a:pt x="1047" y="1237"/>
                    </a:lnTo>
                    <a:lnTo>
                      <a:pt x="1037" y="1256"/>
                    </a:lnTo>
                    <a:lnTo>
                      <a:pt x="971" y="1332"/>
                    </a:lnTo>
                    <a:lnTo>
                      <a:pt x="942" y="1380"/>
                    </a:lnTo>
                    <a:lnTo>
                      <a:pt x="971" y="1418"/>
                    </a:lnTo>
                    <a:lnTo>
                      <a:pt x="971" y="1427"/>
                    </a:lnTo>
                    <a:lnTo>
                      <a:pt x="933" y="1437"/>
                    </a:lnTo>
                    <a:lnTo>
                      <a:pt x="914" y="1465"/>
                    </a:lnTo>
                    <a:lnTo>
                      <a:pt x="895" y="1484"/>
                    </a:lnTo>
                    <a:lnTo>
                      <a:pt x="857" y="1503"/>
                    </a:lnTo>
                    <a:lnTo>
                      <a:pt x="847" y="1513"/>
                    </a:lnTo>
                    <a:lnTo>
                      <a:pt x="838" y="1522"/>
                    </a:lnTo>
                    <a:lnTo>
                      <a:pt x="838" y="1532"/>
                    </a:lnTo>
                    <a:lnTo>
                      <a:pt x="828" y="1541"/>
                    </a:lnTo>
                    <a:lnTo>
                      <a:pt x="809" y="1551"/>
                    </a:lnTo>
                    <a:lnTo>
                      <a:pt x="780" y="1560"/>
                    </a:lnTo>
                    <a:lnTo>
                      <a:pt x="676" y="1627"/>
                    </a:lnTo>
                    <a:lnTo>
                      <a:pt x="428" y="1694"/>
                    </a:lnTo>
                    <a:lnTo>
                      <a:pt x="362" y="1741"/>
                    </a:lnTo>
                    <a:lnTo>
                      <a:pt x="305" y="1751"/>
                    </a:lnTo>
                    <a:lnTo>
                      <a:pt x="133" y="1751"/>
                    </a:lnTo>
                    <a:lnTo>
                      <a:pt x="95" y="1760"/>
                    </a:lnTo>
                    <a:lnTo>
                      <a:pt x="76" y="1760"/>
                    </a:lnTo>
                    <a:lnTo>
                      <a:pt x="67" y="1751"/>
                    </a:lnTo>
                    <a:lnTo>
                      <a:pt x="48" y="1751"/>
                    </a:lnTo>
                    <a:lnTo>
                      <a:pt x="38" y="1751"/>
                    </a:lnTo>
                  </a:path>
                </a:pathLst>
              </a:custGeom>
              <a:solidFill>
                <a:srgbClr val="C8C8C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47" name="Freeform 48">
                <a:extLst>
                  <a:ext uri="{FF2B5EF4-FFF2-40B4-BE49-F238E27FC236}">
                    <a16:creationId xmlns:a16="http://schemas.microsoft.com/office/drawing/2014/main" id="{71142534-9904-2343-A4D4-819CD1744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8663" y="2152650"/>
                <a:ext cx="1301750" cy="633413"/>
              </a:xfrm>
              <a:custGeom>
                <a:avLst/>
                <a:gdLst>
                  <a:gd name="T0" fmla="*/ 82417 w 3617"/>
                  <a:gd name="T1" fmla="*/ 479106 h 1761"/>
                  <a:gd name="T2" fmla="*/ 130283 w 3617"/>
                  <a:gd name="T3" fmla="*/ 414002 h 1761"/>
                  <a:gd name="T4" fmla="*/ 130283 w 3617"/>
                  <a:gd name="T5" fmla="*/ 397097 h 1761"/>
                  <a:gd name="T6" fmla="*/ 164473 w 3617"/>
                  <a:gd name="T7" fmla="*/ 390263 h 1761"/>
                  <a:gd name="T8" fmla="*/ 263805 w 3617"/>
                  <a:gd name="T9" fmla="*/ 397097 h 1761"/>
                  <a:gd name="T10" fmla="*/ 256967 w 3617"/>
                  <a:gd name="T11" fmla="*/ 376595 h 1761"/>
                  <a:gd name="T12" fmla="*/ 291157 w 3617"/>
                  <a:gd name="T13" fmla="*/ 372998 h 1761"/>
                  <a:gd name="T14" fmla="*/ 301594 w 3617"/>
                  <a:gd name="T15" fmla="*/ 331993 h 1761"/>
                  <a:gd name="T16" fmla="*/ 301594 w 3617"/>
                  <a:gd name="T17" fmla="*/ 280558 h 1761"/>
                  <a:gd name="T18" fmla="*/ 311671 w 3617"/>
                  <a:gd name="T19" fmla="*/ 256459 h 1761"/>
                  <a:gd name="T20" fmla="*/ 342623 w 3617"/>
                  <a:gd name="T21" fmla="*/ 208620 h 1761"/>
                  <a:gd name="T22" fmla="*/ 369975 w 3617"/>
                  <a:gd name="T23" fmla="*/ 181283 h 1761"/>
                  <a:gd name="T24" fmla="*/ 363137 w 3617"/>
                  <a:gd name="T25" fmla="*/ 150350 h 1761"/>
                  <a:gd name="T26" fmla="*/ 397327 w 3617"/>
                  <a:gd name="T27" fmla="*/ 116180 h 1761"/>
                  <a:gd name="T28" fmla="*/ 438355 w 3617"/>
                  <a:gd name="T29" fmla="*/ 140279 h 1761"/>
                  <a:gd name="T30" fmla="*/ 455630 w 3617"/>
                  <a:gd name="T31" fmla="*/ 129848 h 1761"/>
                  <a:gd name="T32" fmla="*/ 482983 w 3617"/>
                  <a:gd name="T33" fmla="*/ 123014 h 1761"/>
                  <a:gd name="T34" fmla="*/ 565039 w 3617"/>
                  <a:gd name="T35" fmla="*/ 95677 h 1761"/>
                  <a:gd name="T36" fmla="*/ 572237 w 3617"/>
                  <a:gd name="T37" fmla="*/ 71938 h 1761"/>
                  <a:gd name="T38" fmla="*/ 633780 w 3617"/>
                  <a:gd name="T39" fmla="*/ 85606 h 1761"/>
                  <a:gd name="T40" fmla="*/ 647456 w 3617"/>
                  <a:gd name="T41" fmla="*/ 126611 h 1761"/>
                  <a:gd name="T42" fmla="*/ 671209 w 3617"/>
                  <a:gd name="T43" fmla="*/ 112942 h 1761"/>
                  <a:gd name="T44" fmla="*/ 702160 w 3617"/>
                  <a:gd name="T45" fmla="*/ 88843 h 1761"/>
                  <a:gd name="T46" fmla="*/ 722675 w 3617"/>
                  <a:gd name="T47" fmla="*/ 58270 h 1761"/>
                  <a:gd name="T48" fmla="*/ 705400 w 3617"/>
                  <a:gd name="T49" fmla="*/ 34170 h 1761"/>
                  <a:gd name="T50" fmla="*/ 729513 w 3617"/>
                  <a:gd name="T51" fmla="*/ 3237 h 1761"/>
                  <a:gd name="T52" fmla="*/ 780978 w 3617"/>
                  <a:gd name="T53" fmla="*/ 34170 h 1761"/>
                  <a:gd name="T54" fmla="*/ 825605 w 3617"/>
                  <a:gd name="T55" fmla="*/ 68341 h 1761"/>
                  <a:gd name="T56" fmla="*/ 869873 w 3617"/>
                  <a:gd name="T57" fmla="*/ 51076 h 1761"/>
                  <a:gd name="T58" fmla="*/ 904423 w 3617"/>
                  <a:gd name="T59" fmla="*/ 58270 h 1761"/>
                  <a:gd name="T60" fmla="*/ 962366 w 3617"/>
                  <a:gd name="T61" fmla="*/ 71938 h 1761"/>
                  <a:gd name="T62" fmla="*/ 1010593 w 3617"/>
                  <a:gd name="T63" fmla="*/ 88843 h 1761"/>
                  <a:gd name="T64" fmla="*/ 1000156 w 3617"/>
                  <a:gd name="T65" fmla="*/ 147113 h 1761"/>
                  <a:gd name="T66" fmla="*/ 989719 w 3617"/>
                  <a:gd name="T67" fmla="*/ 191714 h 1761"/>
                  <a:gd name="T68" fmla="*/ 1027508 w 3617"/>
                  <a:gd name="T69" fmla="*/ 181283 h 1761"/>
                  <a:gd name="T70" fmla="*/ 1102727 w 3617"/>
                  <a:gd name="T71" fmla="*/ 215454 h 1761"/>
                  <a:gd name="T72" fmla="*/ 1198819 w 3617"/>
                  <a:gd name="T73" fmla="*/ 311491 h 1761"/>
                  <a:gd name="T74" fmla="*/ 1202418 w 3617"/>
                  <a:gd name="T75" fmla="*/ 352496 h 1761"/>
                  <a:gd name="T76" fmla="*/ 1226171 w 3617"/>
                  <a:gd name="T77" fmla="*/ 345661 h 1761"/>
                  <a:gd name="T78" fmla="*/ 1233010 w 3617"/>
                  <a:gd name="T79" fmla="*/ 369401 h 1761"/>
                  <a:gd name="T80" fmla="*/ 1260362 w 3617"/>
                  <a:gd name="T81" fmla="*/ 383069 h 1761"/>
                  <a:gd name="T82" fmla="*/ 1284475 w 3617"/>
                  <a:gd name="T83" fmla="*/ 403931 h 1761"/>
                  <a:gd name="T84" fmla="*/ 1287714 w 3617"/>
                  <a:gd name="T85" fmla="*/ 441699 h 1761"/>
                  <a:gd name="T86" fmla="*/ 1260362 w 3617"/>
                  <a:gd name="T87" fmla="*/ 448173 h 1761"/>
                  <a:gd name="T88" fmla="*/ 1185143 w 3617"/>
                  <a:gd name="T89" fmla="*/ 407168 h 1761"/>
                  <a:gd name="T90" fmla="*/ 1195220 w 3617"/>
                  <a:gd name="T91" fmla="*/ 438102 h 1761"/>
                  <a:gd name="T92" fmla="*/ 1157791 w 3617"/>
                  <a:gd name="T93" fmla="*/ 427671 h 1761"/>
                  <a:gd name="T94" fmla="*/ 1058459 w 3617"/>
                  <a:gd name="T95" fmla="*/ 359330 h 1761"/>
                  <a:gd name="T96" fmla="*/ 986480 w 3617"/>
                  <a:gd name="T97" fmla="*/ 314728 h 1761"/>
                  <a:gd name="T98" fmla="*/ 873472 w 3617"/>
                  <a:gd name="T99" fmla="*/ 260055 h 1761"/>
                  <a:gd name="T100" fmla="*/ 729513 w 3617"/>
                  <a:gd name="T101" fmla="*/ 194952 h 1761"/>
                  <a:gd name="T102" fmla="*/ 613266 w 3617"/>
                  <a:gd name="T103" fmla="*/ 198549 h 1761"/>
                  <a:gd name="T104" fmla="*/ 548124 w 3617"/>
                  <a:gd name="T105" fmla="*/ 232719 h 1761"/>
                  <a:gd name="T106" fmla="*/ 472546 w 3617"/>
                  <a:gd name="T107" fmla="*/ 321562 h 1761"/>
                  <a:gd name="T108" fmla="*/ 400926 w 3617"/>
                  <a:gd name="T109" fmla="*/ 386666 h 1761"/>
                  <a:gd name="T110" fmla="*/ 339024 w 3617"/>
                  <a:gd name="T111" fmla="*/ 496371 h 1761"/>
                  <a:gd name="T112" fmla="*/ 301594 w 3617"/>
                  <a:gd name="T113" fmla="*/ 551044 h 1761"/>
                  <a:gd name="T114" fmla="*/ 34190 w 3617"/>
                  <a:gd name="T115" fmla="*/ 633053 h 176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17" h="1761">
                    <a:moveTo>
                      <a:pt x="38" y="1751"/>
                    </a:moveTo>
                    <a:lnTo>
                      <a:pt x="10" y="1656"/>
                    </a:lnTo>
                    <a:lnTo>
                      <a:pt x="0" y="1608"/>
                    </a:lnTo>
                    <a:lnTo>
                      <a:pt x="19" y="1570"/>
                    </a:lnTo>
                    <a:lnTo>
                      <a:pt x="86" y="1503"/>
                    </a:lnTo>
                    <a:lnTo>
                      <a:pt x="114" y="1456"/>
                    </a:lnTo>
                    <a:lnTo>
                      <a:pt x="181" y="1389"/>
                    </a:lnTo>
                    <a:lnTo>
                      <a:pt x="219" y="1361"/>
                    </a:lnTo>
                    <a:lnTo>
                      <a:pt x="229" y="1332"/>
                    </a:lnTo>
                    <a:lnTo>
                      <a:pt x="238" y="1294"/>
                    </a:lnTo>
                    <a:lnTo>
                      <a:pt x="247" y="1266"/>
                    </a:lnTo>
                    <a:lnTo>
                      <a:pt x="267" y="1246"/>
                    </a:lnTo>
                    <a:lnTo>
                      <a:pt x="286" y="1237"/>
                    </a:lnTo>
                    <a:lnTo>
                      <a:pt x="295" y="1218"/>
                    </a:lnTo>
                    <a:lnTo>
                      <a:pt x="305" y="1180"/>
                    </a:lnTo>
                    <a:lnTo>
                      <a:pt x="295" y="1170"/>
                    </a:lnTo>
                    <a:lnTo>
                      <a:pt x="324" y="1170"/>
                    </a:lnTo>
                    <a:lnTo>
                      <a:pt x="362" y="1151"/>
                    </a:lnTo>
                    <a:lnTo>
                      <a:pt x="362" y="1142"/>
                    </a:lnTo>
                    <a:lnTo>
                      <a:pt x="352" y="1132"/>
                    </a:lnTo>
                    <a:lnTo>
                      <a:pt x="352" y="1123"/>
                    </a:lnTo>
                    <a:lnTo>
                      <a:pt x="352" y="1113"/>
                    </a:lnTo>
                    <a:lnTo>
                      <a:pt x="352" y="1104"/>
                    </a:lnTo>
                    <a:lnTo>
                      <a:pt x="362" y="1104"/>
                    </a:lnTo>
                    <a:lnTo>
                      <a:pt x="371" y="1085"/>
                    </a:lnTo>
                    <a:lnTo>
                      <a:pt x="371" y="1075"/>
                    </a:lnTo>
                    <a:lnTo>
                      <a:pt x="381" y="1075"/>
                    </a:lnTo>
                    <a:lnTo>
                      <a:pt x="390" y="1065"/>
                    </a:lnTo>
                    <a:lnTo>
                      <a:pt x="400" y="1065"/>
                    </a:lnTo>
                    <a:lnTo>
                      <a:pt x="419" y="1065"/>
                    </a:lnTo>
                    <a:lnTo>
                      <a:pt x="438" y="1075"/>
                    </a:lnTo>
                    <a:lnTo>
                      <a:pt x="457" y="1085"/>
                    </a:lnTo>
                    <a:lnTo>
                      <a:pt x="466" y="1094"/>
                    </a:lnTo>
                    <a:lnTo>
                      <a:pt x="504" y="1104"/>
                    </a:lnTo>
                    <a:lnTo>
                      <a:pt x="590" y="1104"/>
                    </a:lnTo>
                    <a:lnTo>
                      <a:pt x="619" y="1113"/>
                    </a:lnTo>
                    <a:lnTo>
                      <a:pt x="714" y="1123"/>
                    </a:lnTo>
                    <a:lnTo>
                      <a:pt x="723" y="1123"/>
                    </a:lnTo>
                    <a:lnTo>
                      <a:pt x="733" y="1123"/>
                    </a:lnTo>
                    <a:lnTo>
                      <a:pt x="733" y="1113"/>
                    </a:lnTo>
                    <a:lnTo>
                      <a:pt x="733" y="1104"/>
                    </a:lnTo>
                    <a:lnTo>
                      <a:pt x="733" y="1094"/>
                    </a:lnTo>
                    <a:lnTo>
                      <a:pt x="733" y="1085"/>
                    </a:lnTo>
                    <a:lnTo>
                      <a:pt x="723" y="1085"/>
                    </a:lnTo>
                    <a:lnTo>
                      <a:pt x="714" y="1075"/>
                    </a:lnTo>
                    <a:lnTo>
                      <a:pt x="704" y="1065"/>
                    </a:lnTo>
                    <a:lnTo>
                      <a:pt x="704" y="1056"/>
                    </a:lnTo>
                    <a:lnTo>
                      <a:pt x="714" y="1047"/>
                    </a:lnTo>
                    <a:lnTo>
                      <a:pt x="723" y="1027"/>
                    </a:lnTo>
                    <a:lnTo>
                      <a:pt x="733" y="1027"/>
                    </a:lnTo>
                    <a:lnTo>
                      <a:pt x="742" y="1027"/>
                    </a:lnTo>
                    <a:lnTo>
                      <a:pt x="752" y="1027"/>
                    </a:lnTo>
                    <a:lnTo>
                      <a:pt x="771" y="1037"/>
                    </a:lnTo>
                    <a:lnTo>
                      <a:pt x="790" y="1037"/>
                    </a:lnTo>
                    <a:lnTo>
                      <a:pt x="800" y="1037"/>
                    </a:lnTo>
                    <a:lnTo>
                      <a:pt x="809" y="1037"/>
                    </a:lnTo>
                    <a:lnTo>
                      <a:pt x="809" y="1027"/>
                    </a:lnTo>
                    <a:lnTo>
                      <a:pt x="828" y="1009"/>
                    </a:lnTo>
                    <a:lnTo>
                      <a:pt x="838" y="980"/>
                    </a:lnTo>
                    <a:lnTo>
                      <a:pt x="847" y="970"/>
                    </a:lnTo>
                    <a:lnTo>
                      <a:pt x="847" y="961"/>
                    </a:lnTo>
                    <a:lnTo>
                      <a:pt x="847" y="942"/>
                    </a:lnTo>
                    <a:lnTo>
                      <a:pt x="847" y="932"/>
                    </a:lnTo>
                    <a:lnTo>
                      <a:pt x="838" y="932"/>
                    </a:lnTo>
                    <a:lnTo>
                      <a:pt x="838" y="923"/>
                    </a:lnTo>
                    <a:lnTo>
                      <a:pt x="828" y="913"/>
                    </a:lnTo>
                    <a:lnTo>
                      <a:pt x="828" y="904"/>
                    </a:lnTo>
                    <a:lnTo>
                      <a:pt x="838" y="885"/>
                    </a:lnTo>
                    <a:lnTo>
                      <a:pt x="838" y="866"/>
                    </a:lnTo>
                    <a:lnTo>
                      <a:pt x="838" y="856"/>
                    </a:lnTo>
                    <a:lnTo>
                      <a:pt x="828" y="856"/>
                    </a:lnTo>
                    <a:lnTo>
                      <a:pt x="828" y="847"/>
                    </a:lnTo>
                    <a:lnTo>
                      <a:pt x="828" y="828"/>
                    </a:lnTo>
                    <a:lnTo>
                      <a:pt x="838" y="780"/>
                    </a:lnTo>
                    <a:lnTo>
                      <a:pt x="838" y="771"/>
                    </a:lnTo>
                    <a:lnTo>
                      <a:pt x="838" y="761"/>
                    </a:lnTo>
                    <a:lnTo>
                      <a:pt x="838" y="752"/>
                    </a:lnTo>
                    <a:lnTo>
                      <a:pt x="828" y="752"/>
                    </a:lnTo>
                    <a:lnTo>
                      <a:pt x="828" y="742"/>
                    </a:lnTo>
                    <a:lnTo>
                      <a:pt x="838" y="733"/>
                    </a:lnTo>
                    <a:lnTo>
                      <a:pt x="847" y="733"/>
                    </a:lnTo>
                    <a:lnTo>
                      <a:pt x="857" y="723"/>
                    </a:lnTo>
                    <a:lnTo>
                      <a:pt x="866" y="713"/>
                    </a:lnTo>
                    <a:lnTo>
                      <a:pt x="876" y="704"/>
                    </a:lnTo>
                    <a:lnTo>
                      <a:pt x="885" y="685"/>
                    </a:lnTo>
                    <a:lnTo>
                      <a:pt x="895" y="675"/>
                    </a:lnTo>
                    <a:lnTo>
                      <a:pt x="923" y="656"/>
                    </a:lnTo>
                    <a:lnTo>
                      <a:pt x="933" y="647"/>
                    </a:lnTo>
                    <a:lnTo>
                      <a:pt x="933" y="628"/>
                    </a:lnTo>
                    <a:lnTo>
                      <a:pt x="942" y="609"/>
                    </a:lnTo>
                    <a:lnTo>
                      <a:pt x="952" y="580"/>
                    </a:lnTo>
                    <a:lnTo>
                      <a:pt x="961" y="561"/>
                    </a:lnTo>
                    <a:lnTo>
                      <a:pt x="971" y="552"/>
                    </a:lnTo>
                    <a:lnTo>
                      <a:pt x="999" y="552"/>
                    </a:lnTo>
                    <a:lnTo>
                      <a:pt x="999" y="542"/>
                    </a:lnTo>
                    <a:lnTo>
                      <a:pt x="1009" y="542"/>
                    </a:lnTo>
                    <a:lnTo>
                      <a:pt x="1009" y="533"/>
                    </a:lnTo>
                    <a:lnTo>
                      <a:pt x="1019" y="523"/>
                    </a:lnTo>
                    <a:lnTo>
                      <a:pt x="1028" y="504"/>
                    </a:lnTo>
                    <a:lnTo>
                      <a:pt x="1028" y="494"/>
                    </a:lnTo>
                    <a:lnTo>
                      <a:pt x="1028" y="476"/>
                    </a:lnTo>
                    <a:lnTo>
                      <a:pt x="1028" y="466"/>
                    </a:lnTo>
                    <a:lnTo>
                      <a:pt x="1019" y="456"/>
                    </a:lnTo>
                    <a:lnTo>
                      <a:pt x="1009" y="447"/>
                    </a:lnTo>
                    <a:lnTo>
                      <a:pt x="1009" y="438"/>
                    </a:lnTo>
                    <a:lnTo>
                      <a:pt x="1009" y="428"/>
                    </a:lnTo>
                    <a:lnTo>
                      <a:pt x="1009" y="418"/>
                    </a:lnTo>
                    <a:lnTo>
                      <a:pt x="1009" y="399"/>
                    </a:lnTo>
                    <a:lnTo>
                      <a:pt x="1019" y="380"/>
                    </a:lnTo>
                    <a:lnTo>
                      <a:pt x="1028" y="361"/>
                    </a:lnTo>
                    <a:lnTo>
                      <a:pt x="1037" y="342"/>
                    </a:lnTo>
                    <a:lnTo>
                      <a:pt x="1037" y="333"/>
                    </a:lnTo>
                    <a:lnTo>
                      <a:pt x="1066" y="304"/>
                    </a:lnTo>
                    <a:lnTo>
                      <a:pt x="1085" y="295"/>
                    </a:lnTo>
                    <a:lnTo>
                      <a:pt x="1095" y="314"/>
                    </a:lnTo>
                    <a:lnTo>
                      <a:pt x="1104" y="323"/>
                    </a:lnTo>
                    <a:lnTo>
                      <a:pt x="1114" y="333"/>
                    </a:lnTo>
                    <a:lnTo>
                      <a:pt x="1142" y="352"/>
                    </a:lnTo>
                    <a:lnTo>
                      <a:pt x="1152" y="361"/>
                    </a:lnTo>
                    <a:lnTo>
                      <a:pt x="1161" y="371"/>
                    </a:lnTo>
                    <a:lnTo>
                      <a:pt x="1171" y="371"/>
                    </a:lnTo>
                    <a:lnTo>
                      <a:pt x="1199" y="380"/>
                    </a:lnTo>
                    <a:lnTo>
                      <a:pt x="1209" y="390"/>
                    </a:lnTo>
                    <a:lnTo>
                      <a:pt x="1218" y="390"/>
                    </a:lnTo>
                    <a:lnTo>
                      <a:pt x="1218" y="399"/>
                    </a:lnTo>
                    <a:lnTo>
                      <a:pt x="1228" y="409"/>
                    </a:lnTo>
                    <a:lnTo>
                      <a:pt x="1237" y="409"/>
                    </a:lnTo>
                    <a:lnTo>
                      <a:pt x="1256" y="390"/>
                    </a:lnTo>
                    <a:lnTo>
                      <a:pt x="1266" y="380"/>
                    </a:lnTo>
                    <a:lnTo>
                      <a:pt x="1266" y="371"/>
                    </a:lnTo>
                    <a:lnTo>
                      <a:pt x="1266" y="361"/>
                    </a:lnTo>
                    <a:lnTo>
                      <a:pt x="1275" y="361"/>
                    </a:lnTo>
                    <a:lnTo>
                      <a:pt x="1275" y="352"/>
                    </a:lnTo>
                    <a:lnTo>
                      <a:pt x="1294" y="342"/>
                    </a:lnTo>
                    <a:lnTo>
                      <a:pt x="1304" y="333"/>
                    </a:lnTo>
                    <a:lnTo>
                      <a:pt x="1313" y="333"/>
                    </a:lnTo>
                    <a:lnTo>
                      <a:pt x="1323" y="342"/>
                    </a:lnTo>
                    <a:lnTo>
                      <a:pt x="1332" y="342"/>
                    </a:lnTo>
                    <a:lnTo>
                      <a:pt x="1342" y="342"/>
                    </a:lnTo>
                    <a:lnTo>
                      <a:pt x="1361" y="333"/>
                    </a:lnTo>
                    <a:lnTo>
                      <a:pt x="1399" y="333"/>
                    </a:lnTo>
                    <a:lnTo>
                      <a:pt x="1523" y="333"/>
                    </a:lnTo>
                    <a:lnTo>
                      <a:pt x="1551" y="314"/>
                    </a:lnTo>
                    <a:lnTo>
                      <a:pt x="1561" y="304"/>
                    </a:lnTo>
                    <a:lnTo>
                      <a:pt x="1570" y="285"/>
                    </a:lnTo>
                    <a:lnTo>
                      <a:pt x="1570" y="276"/>
                    </a:lnTo>
                    <a:lnTo>
                      <a:pt x="1570" y="266"/>
                    </a:lnTo>
                    <a:lnTo>
                      <a:pt x="1570" y="257"/>
                    </a:lnTo>
                    <a:lnTo>
                      <a:pt x="1570" y="247"/>
                    </a:lnTo>
                    <a:lnTo>
                      <a:pt x="1570" y="238"/>
                    </a:lnTo>
                    <a:lnTo>
                      <a:pt x="1580" y="228"/>
                    </a:lnTo>
                    <a:lnTo>
                      <a:pt x="1580" y="219"/>
                    </a:lnTo>
                    <a:lnTo>
                      <a:pt x="1580" y="209"/>
                    </a:lnTo>
                    <a:lnTo>
                      <a:pt x="1590" y="200"/>
                    </a:lnTo>
                    <a:lnTo>
                      <a:pt x="1599" y="190"/>
                    </a:lnTo>
                    <a:lnTo>
                      <a:pt x="1618" y="190"/>
                    </a:lnTo>
                    <a:lnTo>
                      <a:pt x="1732" y="209"/>
                    </a:lnTo>
                    <a:lnTo>
                      <a:pt x="1742" y="209"/>
                    </a:lnTo>
                    <a:lnTo>
                      <a:pt x="1751" y="209"/>
                    </a:lnTo>
                    <a:lnTo>
                      <a:pt x="1751" y="219"/>
                    </a:lnTo>
                    <a:lnTo>
                      <a:pt x="1751" y="228"/>
                    </a:lnTo>
                    <a:lnTo>
                      <a:pt x="1761" y="238"/>
                    </a:lnTo>
                    <a:lnTo>
                      <a:pt x="1770" y="247"/>
                    </a:lnTo>
                    <a:lnTo>
                      <a:pt x="1780" y="266"/>
                    </a:lnTo>
                    <a:lnTo>
                      <a:pt x="1789" y="285"/>
                    </a:lnTo>
                    <a:lnTo>
                      <a:pt x="1789" y="295"/>
                    </a:lnTo>
                    <a:lnTo>
                      <a:pt x="1808" y="304"/>
                    </a:lnTo>
                    <a:lnTo>
                      <a:pt x="1808" y="314"/>
                    </a:lnTo>
                    <a:lnTo>
                      <a:pt x="1808" y="323"/>
                    </a:lnTo>
                    <a:lnTo>
                      <a:pt x="1799" y="342"/>
                    </a:lnTo>
                    <a:lnTo>
                      <a:pt x="1799" y="352"/>
                    </a:lnTo>
                    <a:lnTo>
                      <a:pt x="1808" y="361"/>
                    </a:lnTo>
                    <a:lnTo>
                      <a:pt x="1818" y="361"/>
                    </a:lnTo>
                    <a:lnTo>
                      <a:pt x="1837" y="342"/>
                    </a:lnTo>
                    <a:lnTo>
                      <a:pt x="1837" y="333"/>
                    </a:lnTo>
                    <a:lnTo>
                      <a:pt x="1846" y="323"/>
                    </a:lnTo>
                    <a:lnTo>
                      <a:pt x="1865" y="314"/>
                    </a:lnTo>
                    <a:lnTo>
                      <a:pt x="1865" y="304"/>
                    </a:lnTo>
                    <a:lnTo>
                      <a:pt x="1875" y="304"/>
                    </a:lnTo>
                    <a:lnTo>
                      <a:pt x="1875" y="295"/>
                    </a:lnTo>
                    <a:lnTo>
                      <a:pt x="1875" y="285"/>
                    </a:lnTo>
                    <a:lnTo>
                      <a:pt x="1884" y="257"/>
                    </a:lnTo>
                    <a:lnTo>
                      <a:pt x="1884" y="247"/>
                    </a:lnTo>
                    <a:lnTo>
                      <a:pt x="1903" y="247"/>
                    </a:lnTo>
                    <a:lnTo>
                      <a:pt x="1913" y="247"/>
                    </a:lnTo>
                    <a:lnTo>
                      <a:pt x="1951" y="247"/>
                    </a:lnTo>
                    <a:lnTo>
                      <a:pt x="1980" y="247"/>
                    </a:lnTo>
                    <a:lnTo>
                      <a:pt x="1989" y="247"/>
                    </a:lnTo>
                    <a:lnTo>
                      <a:pt x="1999" y="238"/>
                    </a:lnTo>
                    <a:lnTo>
                      <a:pt x="2008" y="228"/>
                    </a:lnTo>
                    <a:lnTo>
                      <a:pt x="2008" y="219"/>
                    </a:lnTo>
                    <a:lnTo>
                      <a:pt x="2008" y="209"/>
                    </a:lnTo>
                    <a:lnTo>
                      <a:pt x="2008" y="190"/>
                    </a:lnTo>
                    <a:lnTo>
                      <a:pt x="2008" y="162"/>
                    </a:lnTo>
                    <a:lnTo>
                      <a:pt x="2008" y="152"/>
                    </a:lnTo>
                    <a:lnTo>
                      <a:pt x="1999" y="152"/>
                    </a:lnTo>
                    <a:lnTo>
                      <a:pt x="1999" y="142"/>
                    </a:lnTo>
                    <a:lnTo>
                      <a:pt x="1999" y="133"/>
                    </a:lnTo>
                    <a:lnTo>
                      <a:pt x="1980" y="124"/>
                    </a:lnTo>
                    <a:lnTo>
                      <a:pt x="1960" y="114"/>
                    </a:lnTo>
                    <a:lnTo>
                      <a:pt x="1960" y="104"/>
                    </a:lnTo>
                    <a:lnTo>
                      <a:pt x="1960" y="95"/>
                    </a:lnTo>
                    <a:lnTo>
                      <a:pt x="1989" y="66"/>
                    </a:lnTo>
                    <a:lnTo>
                      <a:pt x="1999" y="57"/>
                    </a:lnTo>
                    <a:lnTo>
                      <a:pt x="2008" y="47"/>
                    </a:lnTo>
                    <a:lnTo>
                      <a:pt x="2008" y="19"/>
                    </a:lnTo>
                    <a:lnTo>
                      <a:pt x="2018" y="19"/>
                    </a:lnTo>
                    <a:lnTo>
                      <a:pt x="2018" y="9"/>
                    </a:lnTo>
                    <a:lnTo>
                      <a:pt x="2027" y="9"/>
                    </a:lnTo>
                    <a:lnTo>
                      <a:pt x="2056" y="0"/>
                    </a:lnTo>
                    <a:lnTo>
                      <a:pt x="2065" y="9"/>
                    </a:lnTo>
                    <a:lnTo>
                      <a:pt x="2075" y="9"/>
                    </a:lnTo>
                    <a:lnTo>
                      <a:pt x="2084" y="28"/>
                    </a:lnTo>
                    <a:lnTo>
                      <a:pt x="2094" y="38"/>
                    </a:lnTo>
                    <a:lnTo>
                      <a:pt x="2103" y="38"/>
                    </a:lnTo>
                    <a:lnTo>
                      <a:pt x="2132" y="57"/>
                    </a:lnTo>
                    <a:lnTo>
                      <a:pt x="2151" y="66"/>
                    </a:lnTo>
                    <a:lnTo>
                      <a:pt x="2170" y="95"/>
                    </a:lnTo>
                    <a:lnTo>
                      <a:pt x="2189" y="104"/>
                    </a:lnTo>
                    <a:lnTo>
                      <a:pt x="2256" y="133"/>
                    </a:lnTo>
                    <a:lnTo>
                      <a:pt x="2275" y="142"/>
                    </a:lnTo>
                    <a:lnTo>
                      <a:pt x="2284" y="152"/>
                    </a:lnTo>
                    <a:lnTo>
                      <a:pt x="2284" y="171"/>
                    </a:lnTo>
                    <a:lnTo>
                      <a:pt x="2284" y="180"/>
                    </a:lnTo>
                    <a:lnTo>
                      <a:pt x="2294" y="190"/>
                    </a:lnTo>
                    <a:lnTo>
                      <a:pt x="2303" y="200"/>
                    </a:lnTo>
                    <a:lnTo>
                      <a:pt x="2322" y="200"/>
                    </a:lnTo>
                    <a:lnTo>
                      <a:pt x="2341" y="209"/>
                    </a:lnTo>
                    <a:lnTo>
                      <a:pt x="2351" y="209"/>
                    </a:lnTo>
                    <a:lnTo>
                      <a:pt x="2370" y="200"/>
                    </a:lnTo>
                    <a:lnTo>
                      <a:pt x="2389" y="200"/>
                    </a:lnTo>
                    <a:lnTo>
                      <a:pt x="2398" y="180"/>
                    </a:lnTo>
                    <a:lnTo>
                      <a:pt x="2408" y="171"/>
                    </a:lnTo>
                    <a:lnTo>
                      <a:pt x="2417" y="142"/>
                    </a:lnTo>
                    <a:lnTo>
                      <a:pt x="2436" y="133"/>
                    </a:lnTo>
                    <a:lnTo>
                      <a:pt x="2446" y="133"/>
                    </a:lnTo>
                    <a:lnTo>
                      <a:pt x="2455" y="133"/>
                    </a:lnTo>
                    <a:lnTo>
                      <a:pt x="2465" y="133"/>
                    </a:lnTo>
                    <a:lnTo>
                      <a:pt x="2474" y="142"/>
                    </a:lnTo>
                    <a:lnTo>
                      <a:pt x="2484" y="162"/>
                    </a:lnTo>
                    <a:lnTo>
                      <a:pt x="2493" y="162"/>
                    </a:lnTo>
                    <a:lnTo>
                      <a:pt x="2503" y="162"/>
                    </a:lnTo>
                    <a:lnTo>
                      <a:pt x="2513" y="162"/>
                    </a:lnTo>
                    <a:lnTo>
                      <a:pt x="2531" y="152"/>
                    </a:lnTo>
                    <a:lnTo>
                      <a:pt x="2541" y="152"/>
                    </a:lnTo>
                    <a:lnTo>
                      <a:pt x="2560" y="162"/>
                    </a:lnTo>
                    <a:lnTo>
                      <a:pt x="2617" y="200"/>
                    </a:lnTo>
                    <a:lnTo>
                      <a:pt x="2627" y="200"/>
                    </a:lnTo>
                    <a:lnTo>
                      <a:pt x="2636" y="209"/>
                    </a:lnTo>
                    <a:lnTo>
                      <a:pt x="2665" y="209"/>
                    </a:lnTo>
                    <a:lnTo>
                      <a:pt x="2674" y="200"/>
                    </a:lnTo>
                    <a:lnTo>
                      <a:pt x="2684" y="200"/>
                    </a:lnTo>
                    <a:lnTo>
                      <a:pt x="2693" y="180"/>
                    </a:lnTo>
                    <a:lnTo>
                      <a:pt x="2703" y="180"/>
                    </a:lnTo>
                    <a:lnTo>
                      <a:pt x="2712" y="180"/>
                    </a:lnTo>
                    <a:lnTo>
                      <a:pt x="2732" y="209"/>
                    </a:lnTo>
                    <a:lnTo>
                      <a:pt x="2741" y="219"/>
                    </a:lnTo>
                    <a:lnTo>
                      <a:pt x="2750" y="219"/>
                    </a:lnTo>
                    <a:lnTo>
                      <a:pt x="2808" y="247"/>
                    </a:lnTo>
                    <a:lnTo>
                      <a:pt x="2817" y="257"/>
                    </a:lnTo>
                    <a:lnTo>
                      <a:pt x="2817" y="266"/>
                    </a:lnTo>
                    <a:lnTo>
                      <a:pt x="2827" y="314"/>
                    </a:lnTo>
                    <a:lnTo>
                      <a:pt x="2827" y="342"/>
                    </a:lnTo>
                    <a:lnTo>
                      <a:pt x="2817" y="352"/>
                    </a:lnTo>
                    <a:lnTo>
                      <a:pt x="2817" y="371"/>
                    </a:lnTo>
                    <a:lnTo>
                      <a:pt x="2798" y="390"/>
                    </a:lnTo>
                    <a:lnTo>
                      <a:pt x="2788" y="399"/>
                    </a:lnTo>
                    <a:lnTo>
                      <a:pt x="2779" y="409"/>
                    </a:lnTo>
                    <a:lnTo>
                      <a:pt x="2770" y="418"/>
                    </a:lnTo>
                    <a:lnTo>
                      <a:pt x="2760" y="428"/>
                    </a:lnTo>
                    <a:lnTo>
                      <a:pt x="2750" y="485"/>
                    </a:lnTo>
                    <a:lnTo>
                      <a:pt x="2750" y="504"/>
                    </a:lnTo>
                    <a:lnTo>
                      <a:pt x="2741" y="514"/>
                    </a:lnTo>
                    <a:lnTo>
                      <a:pt x="2741" y="523"/>
                    </a:lnTo>
                    <a:lnTo>
                      <a:pt x="2750" y="533"/>
                    </a:lnTo>
                    <a:lnTo>
                      <a:pt x="2750" y="542"/>
                    </a:lnTo>
                    <a:lnTo>
                      <a:pt x="2770" y="542"/>
                    </a:lnTo>
                    <a:lnTo>
                      <a:pt x="2798" y="542"/>
                    </a:lnTo>
                    <a:lnTo>
                      <a:pt x="2817" y="533"/>
                    </a:lnTo>
                    <a:lnTo>
                      <a:pt x="2827" y="523"/>
                    </a:lnTo>
                    <a:lnTo>
                      <a:pt x="2836" y="523"/>
                    </a:lnTo>
                    <a:lnTo>
                      <a:pt x="2846" y="504"/>
                    </a:lnTo>
                    <a:lnTo>
                      <a:pt x="2855" y="504"/>
                    </a:lnTo>
                    <a:lnTo>
                      <a:pt x="2884" y="504"/>
                    </a:lnTo>
                    <a:lnTo>
                      <a:pt x="2912" y="504"/>
                    </a:lnTo>
                    <a:lnTo>
                      <a:pt x="2931" y="514"/>
                    </a:lnTo>
                    <a:lnTo>
                      <a:pt x="2960" y="504"/>
                    </a:lnTo>
                    <a:lnTo>
                      <a:pt x="2969" y="514"/>
                    </a:lnTo>
                    <a:lnTo>
                      <a:pt x="3045" y="552"/>
                    </a:lnTo>
                    <a:lnTo>
                      <a:pt x="3055" y="561"/>
                    </a:lnTo>
                    <a:lnTo>
                      <a:pt x="3055" y="571"/>
                    </a:lnTo>
                    <a:lnTo>
                      <a:pt x="3064" y="599"/>
                    </a:lnTo>
                    <a:lnTo>
                      <a:pt x="3074" y="618"/>
                    </a:lnTo>
                    <a:lnTo>
                      <a:pt x="3102" y="647"/>
                    </a:lnTo>
                    <a:lnTo>
                      <a:pt x="3141" y="704"/>
                    </a:lnTo>
                    <a:lnTo>
                      <a:pt x="3188" y="752"/>
                    </a:lnTo>
                    <a:lnTo>
                      <a:pt x="3303" y="828"/>
                    </a:lnTo>
                    <a:lnTo>
                      <a:pt x="3321" y="847"/>
                    </a:lnTo>
                    <a:lnTo>
                      <a:pt x="3321" y="856"/>
                    </a:lnTo>
                    <a:lnTo>
                      <a:pt x="3331" y="856"/>
                    </a:lnTo>
                    <a:lnTo>
                      <a:pt x="3331" y="866"/>
                    </a:lnTo>
                    <a:lnTo>
                      <a:pt x="3331" y="875"/>
                    </a:lnTo>
                    <a:lnTo>
                      <a:pt x="3331" y="885"/>
                    </a:lnTo>
                    <a:lnTo>
                      <a:pt x="3331" y="894"/>
                    </a:lnTo>
                    <a:lnTo>
                      <a:pt x="3341" y="932"/>
                    </a:lnTo>
                    <a:lnTo>
                      <a:pt x="3341" y="942"/>
                    </a:lnTo>
                    <a:lnTo>
                      <a:pt x="3341" y="951"/>
                    </a:lnTo>
                    <a:lnTo>
                      <a:pt x="3331" y="970"/>
                    </a:lnTo>
                    <a:lnTo>
                      <a:pt x="3341" y="980"/>
                    </a:lnTo>
                    <a:lnTo>
                      <a:pt x="3350" y="980"/>
                    </a:lnTo>
                    <a:lnTo>
                      <a:pt x="3350" y="970"/>
                    </a:lnTo>
                    <a:lnTo>
                      <a:pt x="3369" y="951"/>
                    </a:lnTo>
                    <a:lnTo>
                      <a:pt x="3369" y="942"/>
                    </a:lnTo>
                    <a:lnTo>
                      <a:pt x="3379" y="942"/>
                    </a:lnTo>
                    <a:lnTo>
                      <a:pt x="3398" y="951"/>
                    </a:lnTo>
                    <a:lnTo>
                      <a:pt x="3407" y="961"/>
                    </a:lnTo>
                    <a:lnTo>
                      <a:pt x="3407" y="970"/>
                    </a:lnTo>
                    <a:lnTo>
                      <a:pt x="3407" y="980"/>
                    </a:lnTo>
                    <a:lnTo>
                      <a:pt x="3398" y="999"/>
                    </a:lnTo>
                    <a:lnTo>
                      <a:pt x="3388" y="1009"/>
                    </a:lnTo>
                    <a:lnTo>
                      <a:pt x="3388" y="1018"/>
                    </a:lnTo>
                    <a:lnTo>
                      <a:pt x="3398" y="1027"/>
                    </a:lnTo>
                    <a:lnTo>
                      <a:pt x="3407" y="1027"/>
                    </a:lnTo>
                    <a:lnTo>
                      <a:pt x="3426" y="1027"/>
                    </a:lnTo>
                    <a:lnTo>
                      <a:pt x="3445" y="1018"/>
                    </a:lnTo>
                    <a:lnTo>
                      <a:pt x="3455" y="1018"/>
                    </a:lnTo>
                    <a:lnTo>
                      <a:pt x="3474" y="1027"/>
                    </a:lnTo>
                    <a:lnTo>
                      <a:pt x="3493" y="1037"/>
                    </a:lnTo>
                    <a:lnTo>
                      <a:pt x="3502" y="1037"/>
                    </a:lnTo>
                    <a:lnTo>
                      <a:pt x="3502" y="1047"/>
                    </a:lnTo>
                    <a:lnTo>
                      <a:pt x="3512" y="1056"/>
                    </a:lnTo>
                    <a:lnTo>
                      <a:pt x="3502" y="1065"/>
                    </a:lnTo>
                    <a:lnTo>
                      <a:pt x="3502" y="1075"/>
                    </a:lnTo>
                    <a:lnTo>
                      <a:pt x="3512" y="1085"/>
                    </a:lnTo>
                    <a:lnTo>
                      <a:pt x="3512" y="1104"/>
                    </a:lnTo>
                    <a:lnTo>
                      <a:pt x="3521" y="1113"/>
                    </a:lnTo>
                    <a:lnTo>
                      <a:pt x="3521" y="1123"/>
                    </a:lnTo>
                    <a:lnTo>
                      <a:pt x="3531" y="1123"/>
                    </a:lnTo>
                    <a:lnTo>
                      <a:pt x="3550" y="1113"/>
                    </a:lnTo>
                    <a:lnTo>
                      <a:pt x="3559" y="1113"/>
                    </a:lnTo>
                    <a:lnTo>
                      <a:pt x="3569" y="1123"/>
                    </a:lnTo>
                    <a:lnTo>
                      <a:pt x="3597" y="1142"/>
                    </a:lnTo>
                    <a:lnTo>
                      <a:pt x="3607" y="1151"/>
                    </a:lnTo>
                    <a:lnTo>
                      <a:pt x="3616" y="1161"/>
                    </a:lnTo>
                    <a:lnTo>
                      <a:pt x="3616" y="1170"/>
                    </a:lnTo>
                    <a:lnTo>
                      <a:pt x="3607" y="1170"/>
                    </a:lnTo>
                    <a:lnTo>
                      <a:pt x="3607" y="1180"/>
                    </a:lnTo>
                    <a:lnTo>
                      <a:pt x="3597" y="1199"/>
                    </a:lnTo>
                    <a:lnTo>
                      <a:pt x="3588" y="1218"/>
                    </a:lnTo>
                    <a:lnTo>
                      <a:pt x="3578" y="1228"/>
                    </a:lnTo>
                    <a:lnTo>
                      <a:pt x="3578" y="1237"/>
                    </a:lnTo>
                    <a:lnTo>
                      <a:pt x="3578" y="1246"/>
                    </a:lnTo>
                    <a:lnTo>
                      <a:pt x="3569" y="1246"/>
                    </a:lnTo>
                    <a:lnTo>
                      <a:pt x="3550" y="1246"/>
                    </a:lnTo>
                    <a:lnTo>
                      <a:pt x="3531" y="1228"/>
                    </a:lnTo>
                    <a:lnTo>
                      <a:pt x="3521" y="1228"/>
                    </a:lnTo>
                    <a:lnTo>
                      <a:pt x="3512" y="1237"/>
                    </a:lnTo>
                    <a:lnTo>
                      <a:pt x="3502" y="1246"/>
                    </a:lnTo>
                    <a:lnTo>
                      <a:pt x="3493" y="1256"/>
                    </a:lnTo>
                    <a:lnTo>
                      <a:pt x="3483" y="1256"/>
                    </a:lnTo>
                    <a:lnTo>
                      <a:pt x="3464" y="1246"/>
                    </a:lnTo>
                    <a:lnTo>
                      <a:pt x="3445" y="1228"/>
                    </a:lnTo>
                    <a:lnTo>
                      <a:pt x="3398" y="1189"/>
                    </a:lnTo>
                    <a:lnTo>
                      <a:pt x="3379" y="1161"/>
                    </a:lnTo>
                    <a:lnTo>
                      <a:pt x="3359" y="1170"/>
                    </a:lnTo>
                    <a:lnTo>
                      <a:pt x="3312" y="1132"/>
                    </a:lnTo>
                    <a:lnTo>
                      <a:pt x="3293" y="1132"/>
                    </a:lnTo>
                    <a:lnTo>
                      <a:pt x="3303" y="1151"/>
                    </a:lnTo>
                    <a:lnTo>
                      <a:pt x="3293" y="1151"/>
                    </a:lnTo>
                    <a:lnTo>
                      <a:pt x="3283" y="1161"/>
                    </a:lnTo>
                    <a:lnTo>
                      <a:pt x="3283" y="1180"/>
                    </a:lnTo>
                    <a:lnTo>
                      <a:pt x="3293" y="1189"/>
                    </a:lnTo>
                    <a:lnTo>
                      <a:pt x="3303" y="1199"/>
                    </a:lnTo>
                    <a:lnTo>
                      <a:pt x="3321" y="1199"/>
                    </a:lnTo>
                    <a:lnTo>
                      <a:pt x="3321" y="1218"/>
                    </a:lnTo>
                    <a:lnTo>
                      <a:pt x="3312" y="1218"/>
                    </a:lnTo>
                    <a:lnTo>
                      <a:pt x="3312" y="1228"/>
                    </a:lnTo>
                    <a:lnTo>
                      <a:pt x="3303" y="1246"/>
                    </a:lnTo>
                    <a:lnTo>
                      <a:pt x="3321" y="1256"/>
                    </a:lnTo>
                    <a:lnTo>
                      <a:pt x="3312" y="1266"/>
                    </a:lnTo>
                    <a:lnTo>
                      <a:pt x="3303" y="1266"/>
                    </a:lnTo>
                    <a:lnTo>
                      <a:pt x="3293" y="1237"/>
                    </a:lnTo>
                    <a:lnTo>
                      <a:pt x="3283" y="1218"/>
                    </a:lnTo>
                    <a:lnTo>
                      <a:pt x="3217" y="1189"/>
                    </a:lnTo>
                    <a:lnTo>
                      <a:pt x="3141" y="1123"/>
                    </a:lnTo>
                    <a:lnTo>
                      <a:pt x="3131" y="1113"/>
                    </a:lnTo>
                    <a:lnTo>
                      <a:pt x="3093" y="1075"/>
                    </a:lnTo>
                    <a:lnTo>
                      <a:pt x="3074" y="1065"/>
                    </a:lnTo>
                    <a:lnTo>
                      <a:pt x="3036" y="1065"/>
                    </a:lnTo>
                    <a:lnTo>
                      <a:pt x="3017" y="1065"/>
                    </a:lnTo>
                    <a:lnTo>
                      <a:pt x="3007" y="1056"/>
                    </a:lnTo>
                    <a:lnTo>
                      <a:pt x="2950" y="999"/>
                    </a:lnTo>
                    <a:lnTo>
                      <a:pt x="2941" y="999"/>
                    </a:lnTo>
                    <a:lnTo>
                      <a:pt x="2931" y="970"/>
                    </a:lnTo>
                    <a:lnTo>
                      <a:pt x="2912" y="951"/>
                    </a:lnTo>
                    <a:lnTo>
                      <a:pt x="2846" y="923"/>
                    </a:lnTo>
                    <a:lnTo>
                      <a:pt x="2836" y="913"/>
                    </a:lnTo>
                    <a:lnTo>
                      <a:pt x="2817" y="894"/>
                    </a:lnTo>
                    <a:lnTo>
                      <a:pt x="2808" y="866"/>
                    </a:lnTo>
                    <a:lnTo>
                      <a:pt x="2798" y="875"/>
                    </a:lnTo>
                    <a:lnTo>
                      <a:pt x="2770" y="885"/>
                    </a:lnTo>
                    <a:lnTo>
                      <a:pt x="2741" y="875"/>
                    </a:lnTo>
                    <a:lnTo>
                      <a:pt x="2732" y="866"/>
                    </a:lnTo>
                    <a:lnTo>
                      <a:pt x="2722" y="847"/>
                    </a:lnTo>
                    <a:lnTo>
                      <a:pt x="2655" y="818"/>
                    </a:lnTo>
                    <a:lnTo>
                      <a:pt x="2646" y="771"/>
                    </a:lnTo>
                    <a:lnTo>
                      <a:pt x="2503" y="685"/>
                    </a:lnTo>
                    <a:lnTo>
                      <a:pt x="2455" y="656"/>
                    </a:lnTo>
                    <a:lnTo>
                      <a:pt x="2446" y="675"/>
                    </a:lnTo>
                    <a:lnTo>
                      <a:pt x="2436" y="695"/>
                    </a:lnTo>
                    <a:lnTo>
                      <a:pt x="2427" y="723"/>
                    </a:lnTo>
                    <a:lnTo>
                      <a:pt x="2427" y="752"/>
                    </a:lnTo>
                    <a:lnTo>
                      <a:pt x="2360" y="723"/>
                    </a:lnTo>
                    <a:lnTo>
                      <a:pt x="2341" y="704"/>
                    </a:lnTo>
                    <a:lnTo>
                      <a:pt x="2341" y="685"/>
                    </a:lnTo>
                    <a:lnTo>
                      <a:pt x="2313" y="637"/>
                    </a:lnTo>
                    <a:lnTo>
                      <a:pt x="2275" y="618"/>
                    </a:lnTo>
                    <a:lnTo>
                      <a:pt x="2132" y="590"/>
                    </a:lnTo>
                    <a:lnTo>
                      <a:pt x="2065" y="561"/>
                    </a:lnTo>
                    <a:lnTo>
                      <a:pt x="2027" y="542"/>
                    </a:lnTo>
                    <a:lnTo>
                      <a:pt x="2018" y="542"/>
                    </a:lnTo>
                    <a:lnTo>
                      <a:pt x="1951" y="542"/>
                    </a:lnTo>
                    <a:lnTo>
                      <a:pt x="1913" y="533"/>
                    </a:lnTo>
                    <a:lnTo>
                      <a:pt x="1903" y="533"/>
                    </a:lnTo>
                    <a:lnTo>
                      <a:pt x="1894" y="504"/>
                    </a:lnTo>
                    <a:lnTo>
                      <a:pt x="1799" y="504"/>
                    </a:lnTo>
                    <a:lnTo>
                      <a:pt x="1761" y="504"/>
                    </a:lnTo>
                    <a:lnTo>
                      <a:pt x="1751" y="514"/>
                    </a:lnTo>
                    <a:lnTo>
                      <a:pt x="1704" y="552"/>
                    </a:lnTo>
                    <a:lnTo>
                      <a:pt x="1694" y="571"/>
                    </a:lnTo>
                    <a:lnTo>
                      <a:pt x="1685" y="571"/>
                    </a:lnTo>
                    <a:lnTo>
                      <a:pt x="1675" y="571"/>
                    </a:lnTo>
                    <a:lnTo>
                      <a:pt x="1666" y="571"/>
                    </a:lnTo>
                    <a:lnTo>
                      <a:pt x="1646" y="571"/>
                    </a:lnTo>
                    <a:lnTo>
                      <a:pt x="1618" y="599"/>
                    </a:lnTo>
                    <a:lnTo>
                      <a:pt x="1561" y="637"/>
                    </a:lnTo>
                    <a:lnTo>
                      <a:pt x="1542" y="637"/>
                    </a:lnTo>
                    <a:lnTo>
                      <a:pt x="1523" y="647"/>
                    </a:lnTo>
                    <a:lnTo>
                      <a:pt x="1485" y="685"/>
                    </a:lnTo>
                    <a:lnTo>
                      <a:pt x="1389" y="752"/>
                    </a:lnTo>
                    <a:lnTo>
                      <a:pt x="1351" y="790"/>
                    </a:lnTo>
                    <a:lnTo>
                      <a:pt x="1361" y="828"/>
                    </a:lnTo>
                    <a:lnTo>
                      <a:pt x="1351" y="847"/>
                    </a:lnTo>
                    <a:lnTo>
                      <a:pt x="1342" y="866"/>
                    </a:lnTo>
                    <a:lnTo>
                      <a:pt x="1342" y="875"/>
                    </a:lnTo>
                    <a:lnTo>
                      <a:pt x="1342" y="885"/>
                    </a:lnTo>
                    <a:lnTo>
                      <a:pt x="1313" y="894"/>
                    </a:lnTo>
                    <a:lnTo>
                      <a:pt x="1313" y="904"/>
                    </a:lnTo>
                    <a:lnTo>
                      <a:pt x="1304" y="923"/>
                    </a:lnTo>
                    <a:lnTo>
                      <a:pt x="1304" y="942"/>
                    </a:lnTo>
                    <a:lnTo>
                      <a:pt x="1304" y="970"/>
                    </a:lnTo>
                    <a:lnTo>
                      <a:pt x="1285" y="989"/>
                    </a:lnTo>
                    <a:lnTo>
                      <a:pt x="1247" y="1009"/>
                    </a:lnTo>
                    <a:lnTo>
                      <a:pt x="1171" y="1027"/>
                    </a:lnTo>
                    <a:lnTo>
                      <a:pt x="1133" y="1056"/>
                    </a:lnTo>
                    <a:lnTo>
                      <a:pt x="1114" y="1075"/>
                    </a:lnTo>
                    <a:lnTo>
                      <a:pt x="1095" y="1094"/>
                    </a:lnTo>
                    <a:lnTo>
                      <a:pt x="1057" y="1142"/>
                    </a:lnTo>
                    <a:lnTo>
                      <a:pt x="1057" y="1161"/>
                    </a:lnTo>
                    <a:lnTo>
                      <a:pt x="1057" y="1189"/>
                    </a:lnTo>
                    <a:lnTo>
                      <a:pt x="1057" y="1199"/>
                    </a:lnTo>
                    <a:lnTo>
                      <a:pt x="1047" y="1237"/>
                    </a:lnTo>
                    <a:lnTo>
                      <a:pt x="1037" y="1256"/>
                    </a:lnTo>
                    <a:lnTo>
                      <a:pt x="971" y="1332"/>
                    </a:lnTo>
                    <a:lnTo>
                      <a:pt x="942" y="1380"/>
                    </a:lnTo>
                    <a:lnTo>
                      <a:pt x="971" y="1418"/>
                    </a:lnTo>
                    <a:lnTo>
                      <a:pt x="971" y="1427"/>
                    </a:lnTo>
                    <a:lnTo>
                      <a:pt x="933" y="1437"/>
                    </a:lnTo>
                    <a:lnTo>
                      <a:pt x="914" y="1465"/>
                    </a:lnTo>
                    <a:lnTo>
                      <a:pt x="895" y="1484"/>
                    </a:lnTo>
                    <a:lnTo>
                      <a:pt x="857" y="1503"/>
                    </a:lnTo>
                    <a:lnTo>
                      <a:pt x="847" y="1513"/>
                    </a:lnTo>
                    <a:lnTo>
                      <a:pt x="838" y="1522"/>
                    </a:lnTo>
                    <a:lnTo>
                      <a:pt x="838" y="1532"/>
                    </a:lnTo>
                    <a:lnTo>
                      <a:pt x="828" y="1541"/>
                    </a:lnTo>
                    <a:lnTo>
                      <a:pt x="809" y="1551"/>
                    </a:lnTo>
                    <a:lnTo>
                      <a:pt x="780" y="1560"/>
                    </a:lnTo>
                    <a:lnTo>
                      <a:pt x="676" y="1627"/>
                    </a:lnTo>
                    <a:lnTo>
                      <a:pt x="428" y="1694"/>
                    </a:lnTo>
                    <a:lnTo>
                      <a:pt x="362" y="1741"/>
                    </a:lnTo>
                    <a:lnTo>
                      <a:pt x="305" y="1751"/>
                    </a:lnTo>
                    <a:lnTo>
                      <a:pt x="133" y="1751"/>
                    </a:lnTo>
                    <a:lnTo>
                      <a:pt x="95" y="1760"/>
                    </a:lnTo>
                    <a:lnTo>
                      <a:pt x="76" y="1760"/>
                    </a:lnTo>
                    <a:lnTo>
                      <a:pt x="67" y="1751"/>
                    </a:lnTo>
                    <a:lnTo>
                      <a:pt x="48" y="1751"/>
                    </a:lnTo>
                    <a:lnTo>
                      <a:pt x="38" y="1751"/>
                    </a:lnTo>
                  </a:path>
                </a:pathLst>
              </a:custGeom>
              <a:solidFill>
                <a:srgbClr val="C8C8C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48" name="Freeform 49">
                <a:extLst>
                  <a:ext uri="{FF2B5EF4-FFF2-40B4-BE49-F238E27FC236}">
                    <a16:creationId xmlns:a16="http://schemas.microsoft.com/office/drawing/2014/main" id="{60A70A8D-53D0-7144-9F22-D5E348DB2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8613" y="1830388"/>
                <a:ext cx="1789112" cy="987425"/>
              </a:xfrm>
              <a:custGeom>
                <a:avLst/>
                <a:gdLst>
                  <a:gd name="T0" fmla="*/ 1610525 w 4969"/>
                  <a:gd name="T1" fmla="*/ 873990 h 2742"/>
                  <a:gd name="T2" fmla="*/ 1600443 w 4969"/>
                  <a:gd name="T3" fmla="*/ 891275 h 2742"/>
                  <a:gd name="T4" fmla="*/ 1555797 w 4969"/>
                  <a:gd name="T5" fmla="*/ 962937 h 2742"/>
                  <a:gd name="T6" fmla="*/ 1514750 w 4969"/>
                  <a:gd name="T7" fmla="*/ 976622 h 2742"/>
                  <a:gd name="T8" fmla="*/ 1463262 w 4969"/>
                  <a:gd name="T9" fmla="*/ 976622 h 2742"/>
                  <a:gd name="T10" fmla="*/ 1316000 w 4969"/>
                  <a:gd name="T11" fmla="*/ 928727 h 2742"/>
                  <a:gd name="T12" fmla="*/ 1260912 w 4969"/>
                  <a:gd name="T13" fmla="*/ 856705 h 2742"/>
                  <a:gd name="T14" fmla="*/ 1233548 w 4969"/>
                  <a:gd name="T15" fmla="*/ 808810 h 2742"/>
                  <a:gd name="T16" fmla="*/ 1271353 w 4969"/>
                  <a:gd name="T17" fmla="*/ 754073 h 2742"/>
                  <a:gd name="T18" fmla="*/ 1254071 w 4969"/>
                  <a:gd name="T19" fmla="*/ 716261 h 2742"/>
                  <a:gd name="T20" fmla="*/ 1213024 w 4969"/>
                  <a:gd name="T21" fmla="*/ 699336 h 2742"/>
                  <a:gd name="T22" fmla="*/ 1168738 w 4969"/>
                  <a:gd name="T23" fmla="*/ 692134 h 2742"/>
                  <a:gd name="T24" fmla="*/ 1103568 w 4969"/>
                  <a:gd name="T25" fmla="*/ 644239 h 2742"/>
                  <a:gd name="T26" fmla="*/ 1048479 w 4969"/>
                  <a:gd name="T27" fmla="*/ 688893 h 2742"/>
                  <a:gd name="T28" fmla="*/ 1031557 w 4969"/>
                  <a:gd name="T29" fmla="*/ 729945 h 2742"/>
                  <a:gd name="T30" fmla="*/ 911659 w 4969"/>
                  <a:gd name="T31" fmla="*/ 719862 h 2742"/>
                  <a:gd name="T32" fmla="*/ 897977 w 4969"/>
                  <a:gd name="T33" fmla="*/ 719862 h 2742"/>
                  <a:gd name="T34" fmla="*/ 829206 w 4969"/>
                  <a:gd name="T35" fmla="*/ 740389 h 2742"/>
                  <a:gd name="T36" fmla="*/ 719749 w 4969"/>
                  <a:gd name="T37" fmla="*/ 699336 h 2742"/>
                  <a:gd name="T38" fmla="*/ 644138 w 4969"/>
                  <a:gd name="T39" fmla="*/ 668366 h 2742"/>
                  <a:gd name="T40" fmla="*/ 548363 w 4969"/>
                  <a:gd name="T41" fmla="*/ 606787 h 2742"/>
                  <a:gd name="T42" fmla="*/ 469511 w 4969"/>
                  <a:gd name="T43" fmla="*/ 565375 h 2742"/>
                  <a:gd name="T44" fmla="*/ 401101 w 4969"/>
                  <a:gd name="T45" fmla="*/ 507397 h 2742"/>
                  <a:gd name="T46" fmla="*/ 322249 w 4969"/>
                  <a:gd name="T47" fmla="*/ 469585 h 2742"/>
                  <a:gd name="T48" fmla="*/ 250238 w 4969"/>
                  <a:gd name="T49" fmla="*/ 541607 h 2742"/>
                  <a:gd name="T50" fmla="*/ 226114 w 4969"/>
                  <a:gd name="T51" fmla="*/ 521081 h 2742"/>
                  <a:gd name="T52" fmla="*/ 137181 w 4969"/>
                  <a:gd name="T53" fmla="*/ 517480 h 2742"/>
                  <a:gd name="T54" fmla="*/ 133580 w 4969"/>
                  <a:gd name="T55" fmla="*/ 465984 h 2742"/>
                  <a:gd name="T56" fmla="*/ 113417 w 4969"/>
                  <a:gd name="T57" fmla="*/ 397563 h 2742"/>
                  <a:gd name="T58" fmla="*/ 44647 w 4969"/>
                  <a:gd name="T59" fmla="*/ 377036 h 2742"/>
                  <a:gd name="T60" fmla="*/ 0 w 4969"/>
                  <a:gd name="T61" fmla="*/ 373435 h 2742"/>
                  <a:gd name="T62" fmla="*/ 30965 w 4969"/>
                  <a:gd name="T63" fmla="*/ 311856 h 2742"/>
                  <a:gd name="T64" fmla="*/ 51488 w 4969"/>
                  <a:gd name="T65" fmla="*/ 277646 h 2742"/>
                  <a:gd name="T66" fmla="*/ 75611 w 4969"/>
                  <a:gd name="T67" fmla="*/ 195540 h 2742"/>
                  <a:gd name="T68" fmla="*/ 51488 w 4969"/>
                  <a:gd name="T69" fmla="*/ 154128 h 2742"/>
                  <a:gd name="T70" fmla="*/ 164545 w 4969"/>
                  <a:gd name="T71" fmla="*/ 37812 h 2742"/>
                  <a:gd name="T72" fmla="*/ 195510 w 4969"/>
                  <a:gd name="T73" fmla="*/ 20526 h 2742"/>
                  <a:gd name="T74" fmla="*/ 240157 w 4969"/>
                  <a:gd name="T75" fmla="*/ 44654 h 2742"/>
                  <a:gd name="T76" fmla="*/ 311807 w 4969"/>
                  <a:gd name="T77" fmla="*/ 51496 h 2742"/>
                  <a:gd name="T78" fmla="*/ 353214 w 4969"/>
                  <a:gd name="T79" fmla="*/ 0 h 2742"/>
                  <a:gd name="T80" fmla="*/ 455829 w 4969"/>
                  <a:gd name="T81" fmla="*/ 75263 h 2742"/>
                  <a:gd name="T82" fmla="*/ 627215 w 4969"/>
                  <a:gd name="T83" fmla="*/ 144044 h 2742"/>
                  <a:gd name="T84" fmla="*/ 757555 w 4969"/>
                  <a:gd name="T85" fmla="*/ 109834 h 2742"/>
                  <a:gd name="T86" fmla="*/ 784919 w 4969"/>
                  <a:gd name="T87" fmla="*/ 133601 h 2742"/>
                  <a:gd name="T88" fmla="*/ 877453 w 4969"/>
                  <a:gd name="T89" fmla="*/ 147285 h 2742"/>
                  <a:gd name="T90" fmla="*/ 983670 w 4969"/>
                  <a:gd name="T91" fmla="*/ 140443 h 2742"/>
                  <a:gd name="T92" fmla="*/ 1117250 w 4969"/>
                  <a:gd name="T93" fmla="*/ 133601 h 2742"/>
                  <a:gd name="T94" fmla="*/ 1247230 w 4969"/>
                  <a:gd name="T95" fmla="*/ 154128 h 2742"/>
                  <a:gd name="T96" fmla="*/ 1319241 w 4969"/>
                  <a:gd name="T97" fmla="*/ 116676 h 2742"/>
                  <a:gd name="T98" fmla="*/ 1463262 w 4969"/>
                  <a:gd name="T99" fmla="*/ 123518 h 2742"/>
                  <a:gd name="T100" fmla="*/ 1521591 w 4969"/>
                  <a:gd name="T101" fmla="*/ 150887 h 2742"/>
                  <a:gd name="T102" fmla="*/ 1559037 w 4969"/>
                  <a:gd name="T103" fmla="*/ 154128 h 2742"/>
                  <a:gd name="T104" fmla="*/ 1576320 w 4969"/>
                  <a:gd name="T105" fmla="*/ 205624 h 2742"/>
                  <a:gd name="T106" fmla="*/ 1600443 w 4969"/>
                  <a:gd name="T107" fmla="*/ 246676 h 2742"/>
                  <a:gd name="T108" fmla="*/ 1538514 w 4969"/>
                  <a:gd name="T109" fmla="*/ 335984 h 2742"/>
                  <a:gd name="T110" fmla="*/ 1572719 w 4969"/>
                  <a:gd name="T111" fmla="*/ 562134 h 2742"/>
                  <a:gd name="T112" fmla="*/ 1668854 w 4969"/>
                  <a:gd name="T113" fmla="*/ 726704 h 2742"/>
                  <a:gd name="T114" fmla="*/ 1781911 w 4969"/>
                  <a:gd name="T115" fmla="*/ 856705 h 2742"/>
                  <a:gd name="T116" fmla="*/ 1764628 w 4969"/>
                  <a:gd name="T117" fmla="*/ 897757 h 2742"/>
                  <a:gd name="T118" fmla="*/ 1720342 w 4969"/>
                  <a:gd name="T119" fmla="*/ 904960 h 2742"/>
                  <a:gd name="T120" fmla="*/ 1692977 w 4969"/>
                  <a:gd name="T121" fmla="*/ 891275 h 2742"/>
                  <a:gd name="T122" fmla="*/ 1655172 w 4969"/>
                  <a:gd name="T123" fmla="*/ 856705 h 2742"/>
                  <a:gd name="T124" fmla="*/ 1528432 w 4969"/>
                  <a:gd name="T125" fmla="*/ 939170 h 27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969" h="2742">
                    <a:moveTo>
                      <a:pt x="4606" y="2303"/>
                    </a:moveTo>
                    <a:lnTo>
                      <a:pt x="4606" y="2294"/>
                    </a:lnTo>
                    <a:lnTo>
                      <a:pt x="4587" y="2275"/>
                    </a:lnTo>
                    <a:lnTo>
                      <a:pt x="4549" y="2284"/>
                    </a:lnTo>
                    <a:lnTo>
                      <a:pt x="4511" y="2303"/>
                    </a:lnTo>
                    <a:lnTo>
                      <a:pt x="4502" y="2313"/>
                    </a:lnTo>
                    <a:lnTo>
                      <a:pt x="4492" y="2322"/>
                    </a:lnTo>
                    <a:lnTo>
                      <a:pt x="4473" y="2341"/>
                    </a:lnTo>
                    <a:lnTo>
                      <a:pt x="4454" y="2389"/>
                    </a:lnTo>
                    <a:lnTo>
                      <a:pt x="4464" y="2398"/>
                    </a:lnTo>
                    <a:lnTo>
                      <a:pt x="4473" y="2427"/>
                    </a:lnTo>
                    <a:lnTo>
                      <a:pt x="4502" y="2446"/>
                    </a:lnTo>
                    <a:lnTo>
                      <a:pt x="4511" y="2455"/>
                    </a:lnTo>
                    <a:lnTo>
                      <a:pt x="4511" y="2465"/>
                    </a:lnTo>
                    <a:lnTo>
                      <a:pt x="4502" y="2475"/>
                    </a:lnTo>
                    <a:lnTo>
                      <a:pt x="4502" y="2484"/>
                    </a:lnTo>
                    <a:lnTo>
                      <a:pt x="4492" y="2484"/>
                    </a:lnTo>
                    <a:lnTo>
                      <a:pt x="4483" y="2484"/>
                    </a:lnTo>
                    <a:lnTo>
                      <a:pt x="4473" y="2475"/>
                    </a:lnTo>
                    <a:lnTo>
                      <a:pt x="4464" y="2465"/>
                    </a:lnTo>
                    <a:lnTo>
                      <a:pt x="4454" y="2465"/>
                    </a:lnTo>
                    <a:lnTo>
                      <a:pt x="4445" y="2475"/>
                    </a:lnTo>
                    <a:lnTo>
                      <a:pt x="4426" y="2484"/>
                    </a:lnTo>
                    <a:lnTo>
                      <a:pt x="4407" y="2493"/>
                    </a:lnTo>
                    <a:lnTo>
                      <a:pt x="4407" y="2503"/>
                    </a:lnTo>
                    <a:lnTo>
                      <a:pt x="4397" y="2541"/>
                    </a:lnTo>
                    <a:lnTo>
                      <a:pt x="4388" y="2570"/>
                    </a:lnTo>
                    <a:lnTo>
                      <a:pt x="4368" y="2598"/>
                    </a:lnTo>
                    <a:lnTo>
                      <a:pt x="4340" y="2627"/>
                    </a:lnTo>
                    <a:lnTo>
                      <a:pt x="4312" y="2636"/>
                    </a:lnTo>
                    <a:lnTo>
                      <a:pt x="4321" y="2655"/>
                    </a:lnTo>
                    <a:lnTo>
                      <a:pt x="4321" y="2665"/>
                    </a:lnTo>
                    <a:lnTo>
                      <a:pt x="4321" y="2674"/>
                    </a:lnTo>
                    <a:lnTo>
                      <a:pt x="4321" y="2684"/>
                    </a:lnTo>
                    <a:lnTo>
                      <a:pt x="4312" y="2684"/>
                    </a:lnTo>
                    <a:lnTo>
                      <a:pt x="4302" y="2684"/>
                    </a:lnTo>
                    <a:lnTo>
                      <a:pt x="4292" y="2684"/>
                    </a:lnTo>
                    <a:lnTo>
                      <a:pt x="4283" y="2684"/>
                    </a:lnTo>
                    <a:lnTo>
                      <a:pt x="4273" y="2703"/>
                    </a:lnTo>
                    <a:lnTo>
                      <a:pt x="4264" y="2703"/>
                    </a:lnTo>
                    <a:lnTo>
                      <a:pt x="4226" y="2694"/>
                    </a:lnTo>
                    <a:lnTo>
                      <a:pt x="4216" y="2703"/>
                    </a:lnTo>
                    <a:lnTo>
                      <a:pt x="4207" y="2703"/>
                    </a:lnTo>
                    <a:lnTo>
                      <a:pt x="4207" y="2712"/>
                    </a:lnTo>
                    <a:lnTo>
                      <a:pt x="4188" y="2732"/>
                    </a:lnTo>
                    <a:lnTo>
                      <a:pt x="4178" y="2741"/>
                    </a:lnTo>
                    <a:lnTo>
                      <a:pt x="4169" y="2741"/>
                    </a:lnTo>
                    <a:lnTo>
                      <a:pt x="4159" y="2732"/>
                    </a:lnTo>
                    <a:lnTo>
                      <a:pt x="4140" y="2712"/>
                    </a:lnTo>
                    <a:lnTo>
                      <a:pt x="4131" y="2703"/>
                    </a:lnTo>
                    <a:lnTo>
                      <a:pt x="4111" y="2703"/>
                    </a:lnTo>
                    <a:lnTo>
                      <a:pt x="4102" y="2694"/>
                    </a:lnTo>
                    <a:lnTo>
                      <a:pt x="4093" y="2694"/>
                    </a:lnTo>
                    <a:lnTo>
                      <a:pt x="4073" y="2703"/>
                    </a:lnTo>
                    <a:lnTo>
                      <a:pt x="4064" y="2712"/>
                    </a:lnTo>
                    <a:lnTo>
                      <a:pt x="4026" y="2712"/>
                    </a:lnTo>
                    <a:lnTo>
                      <a:pt x="4016" y="2712"/>
                    </a:lnTo>
                    <a:lnTo>
                      <a:pt x="3874" y="2684"/>
                    </a:lnTo>
                    <a:lnTo>
                      <a:pt x="3855" y="2665"/>
                    </a:lnTo>
                    <a:lnTo>
                      <a:pt x="3826" y="2636"/>
                    </a:lnTo>
                    <a:lnTo>
                      <a:pt x="3807" y="2617"/>
                    </a:lnTo>
                    <a:lnTo>
                      <a:pt x="3759" y="2598"/>
                    </a:lnTo>
                    <a:lnTo>
                      <a:pt x="3741" y="2598"/>
                    </a:lnTo>
                    <a:lnTo>
                      <a:pt x="3674" y="2589"/>
                    </a:lnTo>
                    <a:lnTo>
                      <a:pt x="3664" y="2589"/>
                    </a:lnTo>
                    <a:lnTo>
                      <a:pt x="3655" y="2579"/>
                    </a:lnTo>
                    <a:lnTo>
                      <a:pt x="3645" y="2579"/>
                    </a:lnTo>
                    <a:lnTo>
                      <a:pt x="3636" y="2560"/>
                    </a:lnTo>
                    <a:lnTo>
                      <a:pt x="3626" y="2541"/>
                    </a:lnTo>
                    <a:lnTo>
                      <a:pt x="3617" y="2532"/>
                    </a:lnTo>
                    <a:lnTo>
                      <a:pt x="3540" y="2493"/>
                    </a:lnTo>
                    <a:lnTo>
                      <a:pt x="3522" y="2484"/>
                    </a:lnTo>
                    <a:lnTo>
                      <a:pt x="3522" y="2475"/>
                    </a:lnTo>
                    <a:lnTo>
                      <a:pt x="3512" y="2465"/>
                    </a:lnTo>
                    <a:lnTo>
                      <a:pt x="3512" y="2398"/>
                    </a:lnTo>
                    <a:lnTo>
                      <a:pt x="3502" y="2389"/>
                    </a:lnTo>
                    <a:lnTo>
                      <a:pt x="3502" y="2379"/>
                    </a:lnTo>
                    <a:lnTo>
                      <a:pt x="3493" y="2370"/>
                    </a:lnTo>
                    <a:lnTo>
                      <a:pt x="3483" y="2370"/>
                    </a:lnTo>
                    <a:lnTo>
                      <a:pt x="3474" y="2360"/>
                    </a:lnTo>
                    <a:lnTo>
                      <a:pt x="3474" y="2351"/>
                    </a:lnTo>
                    <a:lnTo>
                      <a:pt x="3483" y="2322"/>
                    </a:lnTo>
                    <a:lnTo>
                      <a:pt x="3474" y="2313"/>
                    </a:lnTo>
                    <a:lnTo>
                      <a:pt x="3474" y="2303"/>
                    </a:lnTo>
                    <a:lnTo>
                      <a:pt x="3445" y="2275"/>
                    </a:lnTo>
                    <a:lnTo>
                      <a:pt x="3436" y="2265"/>
                    </a:lnTo>
                    <a:lnTo>
                      <a:pt x="3426" y="2256"/>
                    </a:lnTo>
                    <a:lnTo>
                      <a:pt x="3426" y="2246"/>
                    </a:lnTo>
                    <a:lnTo>
                      <a:pt x="3426" y="2237"/>
                    </a:lnTo>
                    <a:lnTo>
                      <a:pt x="3426" y="2218"/>
                    </a:lnTo>
                    <a:lnTo>
                      <a:pt x="3426" y="2208"/>
                    </a:lnTo>
                    <a:lnTo>
                      <a:pt x="3436" y="2199"/>
                    </a:lnTo>
                    <a:lnTo>
                      <a:pt x="3445" y="2199"/>
                    </a:lnTo>
                    <a:lnTo>
                      <a:pt x="3464" y="2199"/>
                    </a:lnTo>
                    <a:lnTo>
                      <a:pt x="3474" y="2189"/>
                    </a:lnTo>
                    <a:lnTo>
                      <a:pt x="3493" y="2161"/>
                    </a:lnTo>
                    <a:lnTo>
                      <a:pt x="3502" y="2132"/>
                    </a:lnTo>
                    <a:lnTo>
                      <a:pt x="3522" y="2103"/>
                    </a:lnTo>
                    <a:lnTo>
                      <a:pt x="3531" y="2094"/>
                    </a:lnTo>
                    <a:lnTo>
                      <a:pt x="3531" y="2084"/>
                    </a:lnTo>
                    <a:lnTo>
                      <a:pt x="3540" y="2056"/>
                    </a:lnTo>
                    <a:lnTo>
                      <a:pt x="3550" y="2027"/>
                    </a:lnTo>
                    <a:lnTo>
                      <a:pt x="3560" y="2018"/>
                    </a:lnTo>
                    <a:lnTo>
                      <a:pt x="3560" y="1999"/>
                    </a:lnTo>
                    <a:lnTo>
                      <a:pt x="3560" y="1989"/>
                    </a:lnTo>
                    <a:lnTo>
                      <a:pt x="3550" y="1980"/>
                    </a:lnTo>
                    <a:lnTo>
                      <a:pt x="3540" y="1980"/>
                    </a:lnTo>
                    <a:lnTo>
                      <a:pt x="3531" y="1980"/>
                    </a:lnTo>
                    <a:lnTo>
                      <a:pt x="3522" y="1980"/>
                    </a:lnTo>
                    <a:lnTo>
                      <a:pt x="3483" y="1989"/>
                    </a:lnTo>
                    <a:lnTo>
                      <a:pt x="3464" y="1989"/>
                    </a:lnTo>
                    <a:lnTo>
                      <a:pt x="3436" y="2008"/>
                    </a:lnTo>
                    <a:lnTo>
                      <a:pt x="3417" y="2008"/>
                    </a:lnTo>
                    <a:lnTo>
                      <a:pt x="3407" y="2008"/>
                    </a:lnTo>
                    <a:lnTo>
                      <a:pt x="3360" y="1999"/>
                    </a:lnTo>
                    <a:lnTo>
                      <a:pt x="3350" y="1999"/>
                    </a:lnTo>
                    <a:lnTo>
                      <a:pt x="3341" y="1989"/>
                    </a:lnTo>
                    <a:lnTo>
                      <a:pt x="3341" y="1980"/>
                    </a:lnTo>
                    <a:lnTo>
                      <a:pt x="3350" y="1970"/>
                    </a:lnTo>
                    <a:lnTo>
                      <a:pt x="3369" y="1951"/>
                    </a:lnTo>
                    <a:lnTo>
                      <a:pt x="3369" y="1942"/>
                    </a:lnTo>
                    <a:lnTo>
                      <a:pt x="3369" y="1932"/>
                    </a:lnTo>
                    <a:lnTo>
                      <a:pt x="3360" y="1922"/>
                    </a:lnTo>
                    <a:lnTo>
                      <a:pt x="3341" y="1904"/>
                    </a:lnTo>
                    <a:lnTo>
                      <a:pt x="3331" y="1904"/>
                    </a:lnTo>
                    <a:lnTo>
                      <a:pt x="3322" y="1904"/>
                    </a:lnTo>
                    <a:lnTo>
                      <a:pt x="3312" y="1904"/>
                    </a:lnTo>
                    <a:lnTo>
                      <a:pt x="3303" y="1913"/>
                    </a:lnTo>
                    <a:lnTo>
                      <a:pt x="3293" y="1922"/>
                    </a:lnTo>
                    <a:lnTo>
                      <a:pt x="3284" y="1922"/>
                    </a:lnTo>
                    <a:lnTo>
                      <a:pt x="3255" y="1922"/>
                    </a:lnTo>
                    <a:lnTo>
                      <a:pt x="3246" y="1922"/>
                    </a:lnTo>
                    <a:lnTo>
                      <a:pt x="3208" y="1913"/>
                    </a:lnTo>
                    <a:lnTo>
                      <a:pt x="3198" y="1904"/>
                    </a:lnTo>
                    <a:lnTo>
                      <a:pt x="3150" y="1837"/>
                    </a:lnTo>
                    <a:lnTo>
                      <a:pt x="3141" y="1827"/>
                    </a:lnTo>
                    <a:lnTo>
                      <a:pt x="3131" y="1808"/>
                    </a:lnTo>
                    <a:lnTo>
                      <a:pt x="3122" y="1799"/>
                    </a:lnTo>
                    <a:lnTo>
                      <a:pt x="3103" y="1789"/>
                    </a:lnTo>
                    <a:lnTo>
                      <a:pt x="3093" y="1780"/>
                    </a:lnTo>
                    <a:lnTo>
                      <a:pt x="3084" y="1780"/>
                    </a:lnTo>
                    <a:lnTo>
                      <a:pt x="3074" y="1780"/>
                    </a:lnTo>
                    <a:lnTo>
                      <a:pt x="3065" y="1789"/>
                    </a:lnTo>
                    <a:lnTo>
                      <a:pt x="3055" y="1799"/>
                    </a:lnTo>
                    <a:lnTo>
                      <a:pt x="3046" y="1818"/>
                    </a:lnTo>
                    <a:lnTo>
                      <a:pt x="3046" y="1827"/>
                    </a:lnTo>
                    <a:lnTo>
                      <a:pt x="3036" y="1827"/>
                    </a:lnTo>
                    <a:lnTo>
                      <a:pt x="3017" y="1837"/>
                    </a:lnTo>
                    <a:lnTo>
                      <a:pt x="2998" y="1837"/>
                    </a:lnTo>
                    <a:lnTo>
                      <a:pt x="2989" y="1837"/>
                    </a:lnTo>
                    <a:lnTo>
                      <a:pt x="2979" y="1846"/>
                    </a:lnTo>
                    <a:lnTo>
                      <a:pt x="2969" y="1856"/>
                    </a:lnTo>
                    <a:lnTo>
                      <a:pt x="2922" y="1904"/>
                    </a:lnTo>
                    <a:lnTo>
                      <a:pt x="2912" y="1913"/>
                    </a:lnTo>
                    <a:lnTo>
                      <a:pt x="2798" y="1932"/>
                    </a:lnTo>
                    <a:lnTo>
                      <a:pt x="2789" y="1942"/>
                    </a:lnTo>
                    <a:lnTo>
                      <a:pt x="2789" y="1951"/>
                    </a:lnTo>
                    <a:lnTo>
                      <a:pt x="2798" y="1960"/>
                    </a:lnTo>
                    <a:lnTo>
                      <a:pt x="2798" y="1970"/>
                    </a:lnTo>
                    <a:lnTo>
                      <a:pt x="2808" y="1970"/>
                    </a:lnTo>
                    <a:lnTo>
                      <a:pt x="2817" y="1980"/>
                    </a:lnTo>
                    <a:lnTo>
                      <a:pt x="2865" y="1999"/>
                    </a:lnTo>
                    <a:lnTo>
                      <a:pt x="2874" y="2008"/>
                    </a:lnTo>
                    <a:lnTo>
                      <a:pt x="2874" y="2018"/>
                    </a:lnTo>
                    <a:lnTo>
                      <a:pt x="2865" y="2027"/>
                    </a:lnTo>
                    <a:lnTo>
                      <a:pt x="2836" y="2037"/>
                    </a:lnTo>
                    <a:lnTo>
                      <a:pt x="2817" y="2037"/>
                    </a:lnTo>
                    <a:lnTo>
                      <a:pt x="2798" y="2037"/>
                    </a:lnTo>
                    <a:lnTo>
                      <a:pt x="2789" y="2037"/>
                    </a:lnTo>
                    <a:lnTo>
                      <a:pt x="2579" y="2056"/>
                    </a:lnTo>
                    <a:lnTo>
                      <a:pt x="2579" y="2065"/>
                    </a:lnTo>
                    <a:lnTo>
                      <a:pt x="2532" y="2037"/>
                    </a:lnTo>
                    <a:lnTo>
                      <a:pt x="2522" y="2027"/>
                    </a:lnTo>
                    <a:lnTo>
                      <a:pt x="2522" y="2018"/>
                    </a:lnTo>
                    <a:lnTo>
                      <a:pt x="2522" y="2008"/>
                    </a:lnTo>
                    <a:lnTo>
                      <a:pt x="2532" y="1999"/>
                    </a:lnTo>
                    <a:lnTo>
                      <a:pt x="2541" y="1989"/>
                    </a:lnTo>
                    <a:lnTo>
                      <a:pt x="2541" y="1980"/>
                    </a:lnTo>
                    <a:lnTo>
                      <a:pt x="2541" y="1970"/>
                    </a:lnTo>
                    <a:lnTo>
                      <a:pt x="2532" y="1970"/>
                    </a:lnTo>
                    <a:lnTo>
                      <a:pt x="2522" y="1960"/>
                    </a:lnTo>
                    <a:lnTo>
                      <a:pt x="2513" y="1960"/>
                    </a:lnTo>
                    <a:lnTo>
                      <a:pt x="2503" y="1970"/>
                    </a:lnTo>
                    <a:lnTo>
                      <a:pt x="2503" y="1980"/>
                    </a:lnTo>
                    <a:lnTo>
                      <a:pt x="2503" y="1989"/>
                    </a:lnTo>
                    <a:lnTo>
                      <a:pt x="2494" y="1989"/>
                    </a:lnTo>
                    <a:lnTo>
                      <a:pt x="2494" y="1999"/>
                    </a:lnTo>
                    <a:lnTo>
                      <a:pt x="2484" y="2008"/>
                    </a:lnTo>
                    <a:lnTo>
                      <a:pt x="2475" y="2018"/>
                    </a:lnTo>
                    <a:lnTo>
                      <a:pt x="2465" y="2037"/>
                    </a:lnTo>
                    <a:lnTo>
                      <a:pt x="2408" y="2103"/>
                    </a:lnTo>
                    <a:lnTo>
                      <a:pt x="2398" y="2103"/>
                    </a:lnTo>
                    <a:lnTo>
                      <a:pt x="2370" y="2094"/>
                    </a:lnTo>
                    <a:lnTo>
                      <a:pt x="2360" y="2084"/>
                    </a:lnTo>
                    <a:lnTo>
                      <a:pt x="2351" y="2075"/>
                    </a:lnTo>
                    <a:lnTo>
                      <a:pt x="2341" y="2065"/>
                    </a:lnTo>
                    <a:lnTo>
                      <a:pt x="2313" y="2056"/>
                    </a:lnTo>
                    <a:lnTo>
                      <a:pt x="2303" y="2056"/>
                    </a:lnTo>
                    <a:lnTo>
                      <a:pt x="2303" y="2046"/>
                    </a:lnTo>
                    <a:lnTo>
                      <a:pt x="2303" y="2037"/>
                    </a:lnTo>
                    <a:lnTo>
                      <a:pt x="2284" y="2027"/>
                    </a:lnTo>
                    <a:lnTo>
                      <a:pt x="2256" y="2018"/>
                    </a:lnTo>
                    <a:lnTo>
                      <a:pt x="2237" y="2008"/>
                    </a:lnTo>
                    <a:lnTo>
                      <a:pt x="2142" y="1942"/>
                    </a:lnTo>
                    <a:lnTo>
                      <a:pt x="2104" y="1922"/>
                    </a:lnTo>
                    <a:lnTo>
                      <a:pt x="2028" y="1932"/>
                    </a:lnTo>
                    <a:lnTo>
                      <a:pt x="2018" y="1932"/>
                    </a:lnTo>
                    <a:lnTo>
                      <a:pt x="2008" y="1942"/>
                    </a:lnTo>
                    <a:lnTo>
                      <a:pt x="1999" y="1942"/>
                    </a:lnTo>
                    <a:lnTo>
                      <a:pt x="1999" y="1951"/>
                    </a:lnTo>
                    <a:lnTo>
                      <a:pt x="1989" y="1970"/>
                    </a:lnTo>
                    <a:lnTo>
                      <a:pt x="1980" y="1989"/>
                    </a:lnTo>
                    <a:lnTo>
                      <a:pt x="1970" y="1999"/>
                    </a:lnTo>
                    <a:lnTo>
                      <a:pt x="1932" y="1999"/>
                    </a:lnTo>
                    <a:lnTo>
                      <a:pt x="1913" y="1999"/>
                    </a:lnTo>
                    <a:lnTo>
                      <a:pt x="1847" y="1932"/>
                    </a:lnTo>
                    <a:lnTo>
                      <a:pt x="1837" y="1922"/>
                    </a:lnTo>
                    <a:lnTo>
                      <a:pt x="1789" y="1875"/>
                    </a:lnTo>
                    <a:lnTo>
                      <a:pt x="1789" y="1865"/>
                    </a:lnTo>
                    <a:lnTo>
                      <a:pt x="1789" y="1856"/>
                    </a:lnTo>
                    <a:lnTo>
                      <a:pt x="1789" y="1846"/>
                    </a:lnTo>
                    <a:lnTo>
                      <a:pt x="1780" y="1827"/>
                    </a:lnTo>
                    <a:lnTo>
                      <a:pt x="1780" y="1799"/>
                    </a:lnTo>
                    <a:lnTo>
                      <a:pt x="1704" y="1789"/>
                    </a:lnTo>
                    <a:lnTo>
                      <a:pt x="1675" y="1780"/>
                    </a:lnTo>
                    <a:lnTo>
                      <a:pt x="1675" y="1770"/>
                    </a:lnTo>
                    <a:lnTo>
                      <a:pt x="1637" y="1723"/>
                    </a:lnTo>
                    <a:lnTo>
                      <a:pt x="1618" y="1713"/>
                    </a:lnTo>
                    <a:lnTo>
                      <a:pt x="1609" y="1704"/>
                    </a:lnTo>
                    <a:lnTo>
                      <a:pt x="1533" y="1685"/>
                    </a:lnTo>
                    <a:lnTo>
                      <a:pt x="1523" y="1685"/>
                    </a:lnTo>
                    <a:lnTo>
                      <a:pt x="1485" y="1713"/>
                    </a:lnTo>
                    <a:lnTo>
                      <a:pt x="1475" y="1713"/>
                    </a:lnTo>
                    <a:lnTo>
                      <a:pt x="1466" y="1713"/>
                    </a:lnTo>
                    <a:lnTo>
                      <a:pt x="1437" y="1694"/>
                    </a:lnTo>
                    <a:lnTo>
                      <a:pt x="1418" y="1666"/>
                    </a:lnTo>
                    <a:lnTo>
                      <a:pt x="1399" y="1628"/>
                    </a:lnTo>
                    <a:lnTo>
                      <a:pt x="1399" y="1618"/>
                    </a:lnTo>
                    <a:lnTo>
                      <a:pt x="1390" y="1618"/>
                    </a:lnTo>
                    <a:lnTo>
                      <a:pt x="1380" y="1608"/>
                    </a:lnTo>
                    <a:lnTo>
                      <a:pt x="1352" y="1599"/>
                    </a:lnTo>
                    <a:lnTo>
                      <a:pt x="1304" y="1570"/>
                    </a:lnTo>
                    <a:lnTo>
                      <a:pt x="1285" y="1561"/>
                    </a:lnTo>
                    <a:lnTo>
                      <a:pt x="1238" y="1561"/>
                    </a:lnTo>
                    <a:lnTo>
                      <a:pt x="1218" y="1551"/>
                    </a:lnTo>
                    <a:lnTo>
                      <a:pt x="1199" y="1532"/>
                    </a:lnTo>
                    <a:lnTo>
                      <a:pt x="1190" y="1523"/>
                    </a:lnTo>
                    <a:lnTo>
                      <a:pt x="1104" y="1447"/>
                    </a:lnTo>
                    <a:lnTo>
                      <a:pt x="1095" y="1437"/>
                    </a:lnTo>
                    <a:lnTo>
                      <a:pt x="1095" y="1428"/>
                    </a:lnTo>
                    <a:lnTo>
                      <a:pt x="1095" y="1418"/>
                    </a:lnTo>
                    <a:lnTo>
                      <a:pt x="1104" y="1418"/>
                    </a:lnTo>
                    <a:lnTo>
                      <a:pt x="1114" y="1409"/>
                    </a:lnTo>
                    <a:lnTo>
                      <a:pt x="1123" y="1399"/>
                    </a:lnTo>
                    <a:lnTo>
                      <a:pt x="1123" y="1389"/>
                    </a:lnTo>
                    <a:lnTo>
                      <a:pt x="1114" y="1380"/>
                    </a:lnTo>
                    <a:lnTo>
                      <a:pt x="1104" y="1371"/>
                    </a:lnTo>
                    <a:lnTo>
                      <a:pt x="1104" y="1361"/>
                    </a:lnTo>
                    <a:lnTo>
                      <a:pt x="1028" y="1323"/>
                    </a:lnTo>
                    <a:lnTo>
                      <a:pt x="971" y="1304"/>
                    </a:lnTo>
                    <a:lnTo>
                      <a:pt x="933" y="1294"/>
                    </a:lnTo>
                    <a:lnTo>
                      <a:pt x="924" y="1294"/>
                    </a:lnTo>
                    <a:lnTo>
                      <a:pt x="914" y="1294"/>
                    </a:lnTo>
                    <a:lnTo>
                      <a:pt x="895" y="1304"/>
                    </a:lnTo>
                    <a:lnTo>
                      <a:pt x="886" y="1313"/>
                    </a:lnTo>
                    <a:lnTo>
                      <a:pt x="866" y="1333"/>
                    </a:lnTo>
                    <a:lnTo>
                      <a:pt x="838" y="1371"/>
                    </a:lnTo>
                    <a:lnTo>
                      <a:pt x="809" y="1409"/>
                    </a:lnTo>
                    <a:lnTo>
                      <a:pt x="781" y="1437"/>
                    </a:lnTo>
                    <a:lnTo>
                      <a:pt x="781" y="1447"/>
                    </a:lnTo>
                    <a:lnTo>
                      <a:pt x="781" y="1456"/>
                    </a:lnTo>
                    <a:lnTo>
                      <a:pt x="771" y="1475"/>
                    </a:lnTo>
                    <a:lnTo>
                      <a:pt x="762" y="1485"/>
                    </a:lnTo>
                    <a:lnTo>
                      <a:pt x="714" y="1504"/>
                    </a:lnTo>
                    <a:lnTo>
                      <a:pt x="695" y="1504"/>
                    </a:lnTo>
                    <a:lnTo>
                      <a:pt x="685" y="1504"/>
                    </a:lnTo>
                    <a:lnTo>
                      <a:pt x="685" y="1513"/>
                    </a:lnTo>
                    <a:lnTo>
                      <a:pt x="676" y="1513"/>
                    </a:lnTo>
                    <a:lnTo>
                      <a:pt x="676" y="1523"/>
                    </a:lnTo>
                    <a:lnTo>
                      <a:pt x="676" y="1532"/>
                    </a:lnTo>
                    <a:lnTo>
                      <a:pt x="685" y="1542"/>
                    </a:lnTo>
                    <a:lnTo>
                      <a:pt x="657" y="1513"/>
                    </a:lnTo>
                    <a:lnTo>
                      <a:pt x="647" y="1494"/>
                    </a:lnTo>
                    <a:lnTo>
                      <a:pt x="638" y="1466"/>
                    </a:lnTo>
                    <a:lnTo>
                      <a:pt x="638" y="1456"/>
                    </a:lnTo>
                    <a:lnTo>
                      <a:pt x="628" y="1447"/>
                    </a:lnTo>
                    <a:lnTo>
                      <a:pt x="552" y="1409"/>
                    </a:lnTo>
                    <a:lnTo>
                      <a:pt x="543" y="1399"/>
                    </a:lnTo>
                    <a:lnTo>
                      <a:pt x="514" y="1409"/>
                    </a:lnTo>
                    <a:lnTo>
                      <a:pt x="495" y="1399"/>
                    </a:lnTo>
                    <a:lnTo>
                      <a:pt x="467" y="1399"/>
                    </a:lnTo>
                    <a:lnTo>
                      <a:pt x="438" y="1399"/>
                    </a:lnTo>
                    <a:lnTo>
                      <a:pt x="429" y="1399"/>
                    </a:lnTo>
                    <a:lnTo>
                      <a:pt x="419" y="1418"/>
                    </a:lnTo>
                    <a:lnTo>
                      <a:pt x="410" y="1418"/>
                    </a:lnTo>
                    <a:lnTo>
                      <a:pt x="400" y="1428"/>
                    </a:lnTo>
                    <a:lnTo>
                      <a:pt x="381" y="1437"/>
                    </a:lnTo>
                    <a:lnTo>
                      <a:pt x="353" y="1437"/>
                    </a:lnTo>
                    <a:lnTo>
                      <a:pt x="333" y="1437"/>
                    </a:lnTo>
                    <a:lnTo>
                      <a:pt x="333" y="1428"/>
                    </a:lnTo>
                    <a:lnTo>
                      <a:pt x="324" y="1418"/>
                    </a:lnTo>
                    <a:lnTo>
                      <a:pt x="324" y="1409"/>
                    </a:lnTo>
                    <a:lnTo>
                      <a:pt x="333" y="1399"/>
                    </a:lnTo>
                    <a:lnTo>
                      <a:pt x="333" y="1380"/>
                    </a:lnTo>
                    <a:lnTo>
                      <a:pt x="343" y="1323"/>
                    </a:lnTo>
                    <a:lnTo>
                      <a:pt x="353" y="1313"/>
                    </a:lnTo>
                    <a:lnTo>
                      <a:pt x="362" y="1304"/>
                    </a:lnTo>
                    <a:lnTo>
                      <a:pt x="371" y="1294"/>
                    </a:lnTo>
                    <a:lnTo>
                      <a:pt x="381" y="1285"/>
                    </a:lnTo>
                    <a:lnTo>
                      <a:pt x="400" y="1266"/>
                    </a:lnTo>
                    <a:lnTo>
                      <a:pt x="400" y="1247"/>
                    </a:lnTo>
                    <a:lnTo>
                      <a:pt x="410" y="1237"/>
                    </a:lnTo>
                    <a:lnTo>
                      <a:pt x="410" y="1209"/>
                    </a:lnTo>
                    <a:lnTo>
                      <a:pt x="400" y="1161"/>
                    </a:lnTo>
                    <a:lnTo>
                      <a:pt x="400" y="1152"/>
                    </a:lnTo>
                    <a:lnTo>
                      <a:pt x="391" y="1142"/>
                    </a:lnTo>
                    <a:lnTo>
                      <a:pt x="333" y="1114"/>
                    </a:lnTo>
                    <a:lnTo>
                      <a:pt x="324" y="1114"/>
                    </a:lnTo>
                    <a:lnTo>
                      <a:pt x="315" y="1104"/>
                    </a:lnTo>
                    <a:lnTo>
                      <a:pt x="295" y="1075"/>
                    </a:lnTo>
                    <a:lnTo>
                      <a:pt x="286" y="1075"/>
                    </a:lnTo>
                    <a:lnTo>
                      <a:pt x="276" y="1075"/>
                    </a:lnTo>
                    <a:lnTo>
                      <a:pt x="267" y="1095"/>
                    </a:lnTo>
                    <a:lnTo>
                      <a:pt x="257" y="1095"/>
                    </a:lnTo>
                    <a:lnTo>
                      <a:pt x="248" y="1104"/>
                    </a:lnTo>
                    <a:lnTo>
                      <a:pt x="219" y="1104"/>
                    </a:lnTo>
                    <a:lnTo>
                      <a:pt x="210" y="1095"/>
                    </a:lnTo>
                    <a:lnTo>
                      <a:pt x="200" y="1095"/>
                    </a:lnTo>
                    <a:lnTo>
                      <a:pt x="143" y="1057"/>
                    </a:lnTo>
                    <a:lnTo>
                      <a:pt x="124" y="1047"/>
                    </a:lnTo>
                    <a:lnTo>
                      <a:pt x="114" y="1047"/>
                    </a:lnTo>
                    <a:lnTo>
                      <a:pt x="96" y="1057"/>
                    </a:lnTo>
                    <a:lnTo>
                      <a:pt x="86" y="1057"/>
                    </a:lnTo>
                    <a:lnTo>
                      <a:pt x="76" y="1057"/>
                    </a:lnTo>
                    <a:lnTo>
                      <a:pt x="67" y="1057"/>
                    </a:lnTo>
                    <a:lnTo>
                      <a:pt x="57" y="1037"/>
                    </a:lnTo>
                    <a:lnTo>
                      <a:pt x="48" y="1028"/>
                    </a:lnTo>
                    <a:lnTo>
                      <a:pt x="38" y="1028"/>
                    </a:lnTo>
                    <a:lnTo>
                      <a:pt x="29" y="1028"/>
                    </a:lnTo>
                    <a:lnTo>
                      <a:pt x="19" y="1028"/>
                    </a:lnTo>
                    <a:lnTo>
                      <a:pt x="0" y="1037"/>
                    </a:lnTo>
                    <a:lnTo>
                      <a:pt x="0" y="904"/>
                    </a:lnTo>
                    <a:lnTo>
                      <a:pt x="38" y="914"/>
                    </a:lnTo>
                    <a:lnTo>
                      <a:pt x="57" y="904"/>
                    </a:lnTo>
                    <a:lnTo>
                      <a:pt x="57" y="885"/>
                    </a:lnTo>
                    <a:lnTo>
                      <a:pt x="57" y="876"/>
                    </a:lnTo>
                    <a:lnTo>
                      <a:pt x="57" y="866"/>
                    </a:lnTo>
                    <a:lnTo>
                      <a:pt x="57" y="857"/>
                    </a:lnTo>
                    <a:lnTo>
                      <a:pt x="67" y="838"/>
                    </a:lnTo>
                    <a:lnTo>
                      <a:pt x="76" y="838"/>
                    </a:lnTo>
                    <a:lnTo>
                      <a:pt x="76" y="847"/>
                    </a:lnTo>
                    <a:lnTo>
                      <a:pt x="86" y="866"/>
                    </a:lnTo>
                    <a:lnTo>
                      <a:pt x="86" y="876"/>
                    </a:lnTo>
                    <a:lnTo>
                      <a:pt x="105" y="876"/>
                    </a:lnTo>
                    <a:lnTo>
                      <a:pt x="124" y="885"/>
                    </a:lnTo>
                    <a:lnTo>
                      <a:pt x="143" y="885"/>
                    </a:lnTo>
                    <a:lnTo>
                      <a:pt x="153" y="876"/>
                    </a:lnTo>
                    <a:lnTo>
                      <a:pt x="162" y="866"/>
                    </a:lnTo>
                    <a:lnTo>
                      <a:pt x="172" y="857"/>
                    </a:lnTo>
                    <a:lnTo>
                      <a:pt x="172" y="847"/>
                    </a:lnTo>
                    <a:lnTo>
                      <a:pt x="172" y="838"/>
                    </a:lnTo>
                    <a:lnTo>
                      <a:pt x="162" y="809"/>
                    </a:lnTo>
                    <a:lnTo>
                      <a:pt x="143" y="771"/>
                    </a:lnTo>
                    <a:lnTo>
                      <a:pt x="143" y="762"/>
                    </a:lnTo>
                    <a:lnTo>
                      <a:pt x="143" y="752"/>
                    </a:lnTo>
                    <a:lnTo>
                      <a:pt x="153" y="733"/>
                    </a:lnTo>
                    <a:lnTo>
                      <a:pt x="162" y="714"/>
                    </a:lnTo>
                    <a:lnTo>
                      <a:pt x="191" y="657"/>
                    </a:lnTo>
                    <a:lnTo>
                      <a:pt x="210" y="619"/>
                    </a:lnTo>
                    <a:lnTo>
                      <a:pt x="219" y="571"/>
                    </a:lnTo>
                    <a:lnTo>
                      <a:pt x="219" y="562"/>
                    </a:lnTo>
                    <a:lnTo>
                      <a:pt x="219" y="552"/>
                    </a:lnTo>
                    <a:lnTo>
                      <a:pt x="219" y="543"/>
                    </a:lnTo>
                    <a:lnTo>
                      <a:pt x="210" y="543"/>
                    </a:lnTo>
                    <a:lnTo>
                      <a:pt x="210" y="533"/>
                    </a:lnTo>
                    <a:lnTo>
                      <a:pt x="200" y="524"/>
                    </a:lnTo>
                    <a:lnTo>
                      <a:pt x="172" y="514"/>
                    </a:lnTo>
                    <a:lnTo>
                      <a:pt x="162" y="504"/>
                    </a:lnTo>
                    <a:lnTo>
                      <a:pt x="153" y="504"/>
                    </a:lnTo>
                    <a:lnTo>
                      <a:pt x="143" y="495"/>
                    </a:lnTo>
                    <a:lnTo>
                      <a:pt x="143" y="486"/>
                    </a:lnTo>
                    <a:lnTo>
                      <a:pt x="143" y="466"/>
                    </a:lnTo>
                    <a:lnTo>
                      <a:pt x="143" y="448"/>
                    </a:lnTo>
                    <a:lnTo>
                      <a:pt x="143" y="438"/>
                    </a:lnTo>
                    <a:lnTo>
                      <a:pt x="143" y="428"/>
                    </a:lnTo>
                    <a:lnTo>
                      <a:pt x="153" y="409"/>
                    </a:lnTo>
                    <a:lnTo>
                      <a:pt x="162" y="390"/>
                    </a:lnTo>
                    <a:lnTo>
                      <a:pt x="248" y="191"/>
                    </a:lnTo>
                    <a:lnTo>
                      <a:pt x="295" y="114"/>
                    </a:lnTo>
                    <a:lnTo>
                      <a:pt x="305" y="105"/>
                    </a:lnTo>
                    <a:lnTo>
                      <a:pt x="315" y="76"/>
                    </a:lnTo>
                    <a:lnTo>
                      <a:pt x="371" y="76"/>
                    </a:lnTo>
                    <a:lnTo>
                      <a:pt x="400" y="67"/>
                    </a:lnTo>
                    <a:lnTo>
                      <a:pt x="419" y="76"/>
                    </a:lnTo>
                    <a:lnTo>
                      <a:pt x="429" y="76"/>
                    </a:lnTo>
                    <a:lnTo>
                      <a:pt x="457" y="105"/>
                    </a:lnTo>
                    <a:lnTo>
                      <a:pt x="476" y="105"/>
                    </a:lnTo>
                    <a:lnTo>
                      <a:pt x="476" y="86"/>
                    </a:lnTo>
                    <a:lnTo>
                      <a:pt x="476" y="67"/>
                    </a:lnTo>
                    <a:lnTo>
                      <a:pt x="476" y="48"/>
                    </a:lnTo>
                    <a:lnTo>
                      <a:pt x="467" y="29"/>
                    </a:lnTo>
                    <a:lnTo>
                      <a:pt x="476" y="19"/>
                    </a:lnTo>
                    <a:lnTo>
                      <a:pt x="476" y="10"/>
                    </a:lnTo>
                    <a:lnTo>
                      <a:pt x="486" y="10"/>
                    </a:lnTo>
                    <a:lnTo>
                      <a:pt x="505" y="19"/>
                    </a:lnTo>
                    <a:lnTo>
                      <a:pt x="514" y="48"/>
                    </a:lnTo>
                    <a:lnTo>
                      <a:pt x="543" y="57"/>
                    </a:lnTo>
                    <a:lnTo>
                      <a:pt x="562" y="38"/>
                    </a:lnTo>
                    <a:lnTo>
                      <a:pt x="581" y="29"/>
                    </a:lnTo>
                    <a:lnTo>
                      <a:pt x="600" y="19"/>
                    </a:lnTo>
                    <a:lnTo>
                      <a:pt x="609" y="29"/>
                    </a:lnTo>
                    <a:lnTo>
                      <a:pt x="609" y="38"/>
                    </a:lnTo>
                    <a:lnTo>
                      <a:pt x="609" y="48"/>
                    </a:lnTo>
                    <a:lnTo>
                      <a:pt x="609" y="57"/>
                    </a:lnTo>
                    <a:lnTo>
                      <a:pt x="609" y="76"/>
                    </a:lnTo>
                    <a:lnTo>
                      <a:pt x="609" y="86"/>
                    </a:lnTo>
                    <a:lnTo>
                      <a:pt x="628" y="105"/>
                    </a:lnTo>
                    <a:lnTo>
                      <a:pt x="667" y="124"/>
                    </a:lnTo>
                    <a:lnTo>
                      <a:pt x="724" y="133"/>
                    </a:lnTo>
                    <a:lnTo>
                      <a:pt x="771" y="114"/>
                    </a:lnTo>
                    <a:lnTo>
                      <a:pt x="771" y="67"/>
                    </a:lnTo>
                    <a:lnTo>
                      <a:pt x="771" y="57"/>
                    </a:lnTo>
                    <a:lnTo>
                      <a:pt x="781" y="57"/>
                    </a:lnTo>
                    <a:lnTo>
                      <a:pt x="781" y="48"/>
                    </a:lnTo>
                    <a:lnTo>
                      <a:pt x="790" y="48"/>
                    </a:lnTo>
                    <a:lnTo>
                      <a:pt x="800" y="76"/>
                    </a:lnTo>
                    <a:lnTo>
                      <a:pt x="857" y="105"/>
                    </a:lnTo>
                    <a:lnTo>
                      <a:pt x="866" y="124"/>
                    </a:lnTo>
                    <a:lnTo>
                      <a:pt x="866" y="143"/>
                    </a:lnTo>
                    <a:lnTo>
                      <a:pt x="886" y="143"/>
                    </a:lnTo>
                    <a:lnTo>
                      <a:pt x="895" y="133"/>
                    </a:lnTo>
                    <a:lnTo>
                      <a:pt x="886" y="114"/>
                    </a:lnTo>
                    <a:lnTo>
                      <a:pt x="876" y="86"/>
                    </a:lnTo>
                    <a:lnTo>
                      <a:pt x="895" y="76"/>
                    </a:lnTo>
                    <a:lnTo>
                      <a:pt x="952" y="95"/>
                    </a:lnTo>
                    <a:lnTo>
                      <a:pt x="971" y="95"/>
                    </a:lnTo>
                    <a:lnTo>
                      <a:pt x="971" y="76"/>
                    </a:lnTo>
                    <a:lnTo>
                      <a:pt x="952" y="38"/>
                    </a:lnTo>
                    <a:lnTo>
                      <a:pt x="952" y="10"/>
                    </a:lnTo>
                    <a:lnTo>
                      <a:pt x="981" y="0"/>
                    </a:lnTo>
                    <a:lnTo>
                      <a:pt x="1009" y="19"/>
                    </a:lnTo>
                    <a:lnTo>
                      <a:pt x="1000" y="67"/>
                    </a:lnTo>
                    <a:lnTo>
                      <a:pt x="1095" y="19"/>
                    </a:lnTo>
                    <a:lnTo>
                      <a:pt x="1114" y="29"/>
                    </a:lnTo>
                    <a:lnTo>
                      <a:pt x="1123" y="38"/>
                    </a:lnTo>
                    <a:lnTo>
                      <a:pt x="1142" y="57"/>
                    </a:lnTo>
                    <a:lnTo>
                      <a:pt x="1152" y="67"/>
                    </a:lnTo>
                    <a:lnTo>
                      <a:pt x="1152" y="86"/>
                    </a:lnTo>
                    <a:lnTo>
                      <a:pt x="1180" y="143"/>
                    </a:lnTo>
                    <a:lnTo>
                      <a:pt x="1218" y="200"/>
                    </a:lnTo>
                    <a:lnTo>
                      <a:pt x="1266" y="209"/>
                    </a:lnTo>
                    <a:lnTo>
                      <a:pt x="1314" y="191"/>
                    </a:lnTo>
                    <a:lnTo>
                      <a:pt x="1371" y="181"/>
                    </a:lnTo>
                    <a:lnTo>
                      <a:pt x="1428" y="200"/>
                    </a:lnTo>
                    <a:lnTo>
                      <a:pt x="1571" y="295"/>
                    </a:lnTo>
                    <a:lnTo>
                      <a:pt x="1609" y="305"/>
                    </a:lnTo>
                    <a:lnTo>
                      <a:pt x="1628" y="305"/>
                    </a:lnTo>
                    <a:lnTo>
                      <a:pt x="1647" y="295"/>
                    </a:lnTo>
                    <a:lnTo>
                      <a:pt x="1675" y="295"/>
                    </a:lnTo>
                    <a:lnTo>
                      <a:pt x="1694" y="305"/>
                    </a:lnTo>
                    <a:lnTo>
                      <a:pt x="1723" y="371"/>
                    </a:lnTo>
                    <a:lnTo>
                      <a:pt x="1742" y="400"/>
                    </a:lnTo>
                    <a:lnTo>
                      <a:pt x="1789" y="428"/>
                    </a:lnTo>
                    <a:lnTo>
                      <a:pt x="1818" y="438"/>
                    </a:lnTo>
                    <a:lnTo>
                      <a:pt x="1847" y="438"/>
                    </a:lnTo>
                    <a:lnTo>
                      <a:pt x="1904" y="448"/>
                    </a:lnTo>
                    <a:lnTo>
                      <a:pt x="1961" y="428"/>
                    </a:lnTo>
                    <a:lnTo>
                      <a:pt x="1999" y="400"/>
                    </a:lnTo>
                    <a:lnTo>
                      <a:pt x="2046" y="343"/>
                    </a:lnTo>
                    <a:lnTo>
                      <a:pt x="2066" y="305"/>
                    </a:lnTo>
                    <a:lnTo>
                      <a:pt x="2084" y="295"/>
                    </a:lnTo>
                    <a:lnTo>
                      <a:pt x="2094" y="295"/>
                    </a:lnTo>
                    <a:lnTo>
                      <a:pt x="2104" y="305"/>
                    </a:lnTo>
                    <a:lnTo>
                      <a:pt x="2113" y="305"/>
                    </a:lnTo>
                    <a:lnTo>
                      <a:pt x="2132" y="305"/>
                    </a:lnTo>
                    <a:lnTo>
                      <a:pt x="2151" y="305"/>
                    </a:lnTo>
                    <a:lnTo>
                      <a:pt x="2170" y="324"/>
                    </a:lnTo>
                    <a:lnTo>
                      <a:pt x="2180" y="324"/>
                    </a:lnTo>
                    <a:lnTo>
                      <a:pt x="2180" y="333"/>
                    </a:lnTo>
                    <a:lnTo>
                      <a:pt x="2180" y="343"/>
                    </a:lnTo>
                    <a:lnTo>
                      <a:pt x="2189" y="343"/>
                    </a:lnTo>
                    <a:lnTo>
                      <a:pt x="2189" y="352"/>
                    </a:lnTo>
                    <a:lnTo>
                      <a:pt x="2180" y="362"/>
                    </a:lnTo>
                    <a:lnTo>
                      <a:pt x="2180" y="371"/>
                    </a:lnTo>
                    <a:lnTo>
                      <a:pt x="2180" y="381"/>
                    </a:lnTo>
                    <a:lnTo>
                      <a:pt x="2189" y="390"/>
                    </a:lnTo>
                    <a:lnTo>
                      <a:pt x="2322" y="419"/>
                    </a:lnTo>
                    <a:lnTo>
                      <a:pt x="2332" y="428"/>
                    </a:lnTo>
                    <a:lnTo>
                      <a:pt x="2341" y="428"/>
                    </a:lnTo>
                    <a:lnTo>
                      <a:pt x="2341" y="438"/>
                    </a:lnTo>
                    <a:lnTo>
                      <a:pt x="2360" y="448"/>
                    </a:lnTo>
                    <a:lnTo>
                      <a:pt x="2408" y="428"/>
                    </a:lnTo>
                    <a:lnTo>
                      <a:pt x="2418" y="419"/>
                    </a:lnTo>
                    <a:lnTo>
                      <a:pt x="2427" y="419"/>
                    </a:lnTo>
                    <a:lnTo>
                      <a:pt x="2437" y="409"/>
                    </a:lnTo>
                    <a:lnTo>
                      <a:pt x="2484" y="400"/>
                    </a:lnTo>
                    <a:lnTo>
                      <a:pt x="2494" y="400"/>
                    </a:lnTo>
                    <a:lnTo>
                      <a:pt x="2494" y="390"/>
                    </a:lnTo>
                    <a:lnTo>
                      <a:pt x="2503" y="381"/>
                    </a:lnTo>
                    <a:lnTo>
                      <a:pt x="2503" y="371"/>
                    </a:lnTo>
                    <a:lnTo>
                      <a:pt x="2513" y="371"/>
                    </a:lnTo>
                    <a:lnTo>
                      <a:pt x="2637" y="352"/>
                    </a:lnTo>
                    <a:lnTo>
                      <a:pt x="2646" y="352"/>
                    </a:lnTo>
                    <a:lnTo>
                      <a:pt x="2722" y="381"/>
                    </a:lnTo>
                    <a:lnTo>
                      <a:pt x="2722" y="390"/>
                    </a:lnTo>
                    <a:lnTo>
                      <a:pt x="2732" y="390"/>
                    </a:lnTo>
                    <a:lnTo>
                      <a:pt x="2741" y="409"/>
                    </a:lnTo>
                    <a:lnTo>
                      <a:pt x="2779" y="409"/>
                    </a:lnTo>
                    <a:lnTo>
                      <a:pt x="2874" y="381"/>
                    </a:lnTo>
                    <a:lnTo>
                      <a:pt x="2903" y="390"/>
                    </a:lnTo>
                    <a:lnTo>
                      <a:pt x="2912" y="390"/>
                    </a:lnTo>
                    <a:lnTo>
                      <a:pt x="2922" y="381"/>
                    </a:lnTo>
                    <a:lnTo>
                      <a:pt x="2922" y="371"/>
                    </a:lnTo>
                    <a:lnTo>
                      <a:pt x="2931" y="362"/>
                    </a:lnTo>
                    <a:lnTo>
                      <a:pt x="2941" y="352"/>
                    </a:lnTo>
                    <a:lnTo>
                      <a:pt x="3036" y="362"/>
                    </a:lnTo>
                    <a:lnTo>
                      <a:pt x="3103" y="371"/>
                    </a:lnTo>
                    <a:lnTo>
                      <a:pt x="3122" y="400"/>
                    </a:lnTo>
                    <a:lnTo>
                      <a:pt x="3150" y="400"/>
                    </a:lnTo>
                    <a:lnTo>
                      <a:pt x="3198" y="390"/>
                    </a:lnTo>
                    <a:lnTo>
                      <a:pt x="3226" y="390"/>
                    </a:lnTo>
                    <a:lnTo>
                      <a:pt x="3255" y="390"/>
                    </a:lnTo>
                    <a:lnTo>
                      <a:pt x="3293" y="419"/>
                    </a:lnTo>
                    <a:lnTo>
                      <a:pt x="3369" y="476"/>
                    </a:lnTo>
                    <a:lnTo>
                      <a:pt x="3388" y="486"/>
                    </a:lnTo>
                    <a:lnTo>
                      <a:pt x="3417" y="476"/>
                    </a:lnTo>
                    <a:lnTo>
                      <a:pt x="3436" y="466"/>
                    </a:lnTo>
                    <a:lnTo>
                      <a:pt x="3464" y="428"/>
                    </a:lnTo>
                    <a:lnTo>
                      <a:pt x="3522" y="409"/>
                    </a:lnTo>
                    <a:lnTo>
                      <a:pt x="3550" y="400"/>
                    </a:lnTo>
                    <a:lnTo>
                      <a:pt x="3550" y="371"/>
                    </a:lnTo>
                    <a:lnTo>
                      <a:pt x="3560" y="362"/>
                    </a:lnTo>
                    <a:lnTo>
                      <a:pt x="3579" y="352"/>
                    </a:lnTo>
                    <a:lnTo>
                      <a:pt x="3588" y="352"/>
                    </a:lnTo>
                    <a:lnTo>
                      <a:pt x="3617" y="352"/>
                    </a:lnTo>
                    <a:lnTo>
                      <a:pt x="3617" y="343"/>
                    </a:lnTo>
                    <a:lnTo>
                      <a:pt x="3626" y="324"/>
                    </a:lnTo>
                    <a:lnTo>
                      <a:pt x="3636" y="324"/>
                    </a:lnTo>
                    <a:lnTo>
                      <a:pt x="3664" y="324"/>
                    </a:lnTo>
                    <a:lnTo>
                      <a:pt x="3731" y="305"/>
                    </a:lnTo>
                    <a:lnTo>
                      <a:pt x="3769" y="314"/>
                    </a:lnTo>
                    <a:lnTo>
                      <a:pt x="3788" y="314"/>
                    </a:lnTo>
                    <a:lnTo>
                      <a:pt x="3807" y="314"/>
                    </a:lnTo>
                    <a:lnTo>
                      <a:pt x="3817" y="314"/>
                    </a:lnTo>
                    <a:lnTo>
                      <a:pt x="3874" y="305"/>
                    </a:lnTo>
                    <a:lnTo>
                      <a:pt x="3883" y="305"/>
                    </a:lnTo>
                    <a:lnTo>
                      <a:pt x="3893" y="305"/>
                    </a:lnTo>
                    <a:lnTo>
                      <a:pt x="3902" y="305"/>
                    </a:lnTo>
                    <a:lnTo>
                      <a:pt x="4035" y="333"/>
                    </a:lnTo>
                    <a:lnTo>
                      <a:pt x="4064" y="343"/>
                    </a:lnTo>
                    <a:lnTo>
                      <a:pt x="4083" y="362"/>
                    </a:lnTo>
                    <a:lnTo>
                      <a:pt x="4083" y="371"/>
                    </a:lnTo>
                    <a:lnTo>
                      <a:pt x="4093" y="390"/>
                    </a:lnTo>
                    <a:lnTo>
                      <a:pt x="4102" y="390"/>
                    </a:lnTo>
                    <a:lnTo>
                      <a:pt x="4102" y="400"/>
                    </a:lnTo>
                    <a:lnTo>
                      <a:pt x="4121" y="409"/>
                    </a:lnTo>
                    <a:lnTo>
                      <a:pt x="4140" y="409"/>
                    </a:lnTo>
                    <a:lnTo>
                      <a:pt x="4150" y="409"/>
                    </a:lnTo>
                    <a:lnTo>
                      <a:pt x="4159" y="400"/>
                    </a:lnTo>
                    <a:lnTo>
                      <a:pt x="4188" y="409"/>
                    </a:lnTo>
                    <a:lnTo>
                      <a:pt x="4226" y="419"/>
                    </a:lnTo>
                    <a:lnTo>
                      <a:pt x="4235" y="419"/>
                    </a:lnTo>
                    <a:lnTo>
                      <a:pt x="4245" y="419"/>
                    </a:lnTo>
                    <a:lnTo>
                      <a:pt x="4254" y="409"/>
                    </a:lnTo>
                    <a:lnTo>
                      <a:pt x="4264" y="409"/>
                    </a:lnTo>
                    <a:lnTo>
                      <a:pt x="4302" y="400"/>
                    </a:lnTo>
                    <a:lnTo>
                      <a:pt x="4312" y="400"/>
                    </a:lnTo>
                    <a:lnTo>
                      <a:pt x="4321" y="400"/>
                    </a:lnTo>
                    <a:lnTo>
                      <a:pt x="4321" y="409"/>
                    </a:lnTo>
                    <a:lnTo>
                      <a:pt x="4330" y="409"/>
                    </a:lnTo>
                    <a:lnTo>
                      <a:pt x="4330" y="419"/>
                    </a:lnTo>
                    <a:lnTo>
                      <a:pt x="4330" y="428"/>
                    </a:lnTo>
                    <a:lnTo>
                      <a:pt x="4321" y="448"/>
                    </a:lnTo>
                    <a:lnTo>
                      <a:pt x="4312" y="457"/>
                    </a:lnTo>
                    <a:lnTo>
                      <a:pt x="4312" y="466"/>
                    </a:lnTo>
                    <a:lnTo>
                      <a:pt x="4312" y="476"/>
                    </a:lnTo>
                    <a:lnTo>
                      <a:pt x="4321" y="495"/>
                    </a:lnTo>
                    <a:lnTo>
                      <a:pt x="4321" y="514"/>
                    </a:lnTo>
                    <a:lnTo>
                      <a:pt x="4321" y="533"/>
                    </a:lnTo>
                    <a:lnTo>
                      <a:pt x="4330" y="543"/>
                    </a:lnTo>
                    <a:lnTo>
                      <a:pt x="4330" y="552"/>
                    </a:lnTo>
                    <a:lnTo>
                      <a:pt x="4340" y="552"/>
                    </a:lnTo>
                    <a:lnTo>
                      <a:pt x="4378" y="571"/>
                    </a:lnTo>
                    <a:lnTo>
                      <a:pt x="4388" y="571"/>
                    </a:lnTo>
                    <a:lnTo>
                      <a:pt x="4388" y="581"/>
                    </a:lnTo>
                    <a:lnTo>
                      <a:pt x="4397" y="590"/>
                    </a:lnTo>
                    <a:lnTo>
                      <a:pt x="4397" y="600"/>
                    </a:lnTo>
                    <a:lnTo>
                      <a:pt x="4397" y="619"/>
                    </a:lnTo>
                    <a:lnTo>
                      <a:pt x="4397" y="628"/>
                    </a:lnTo>
                    <a:lnTo>
                      <a:pt x="4407" y="628"/>
                    </a:lnTo>
                    <a:lnTo>
                      <a:pt x="4407" y="638"/>
                    </a:lnTo>
                    <a:lnTo>
                      <a:pt x="4426" y="657"/>
                    </a:lnTo>
                    <a:lnTo>
                      <a:pt x="4464" y="685"/>
                    </a:lnTo>
                    <a:lnTo>
                      <a:pt x="4445" y="685"/>
                    </a:lnTo>
                    <a:lnTo>
                      <a:pt x="4416" y="666"/>
                    </a:lnTo>
                    <a:lnTo>
                      <a:pt x="4407" y="638"/>
                    </a:lnTo>
                    <a:lnTo>
                      <a:pt x="4368" y="609"/>
                    </a:lnTo>
                    <a:lnTo>
                      <a:pt x="4340" y="590"/>
                    </a:lnTo>
                    <a:lnTo>
                      <a:pt x="4330" y="590"/>
                    </a:lnTo>
                    <a:lnTo>
                      <a:pt x="4292" y="619"/>
                    </a:lnTo>
                    <a:lnTo>
                      <a:pt x="4292" y="628"/>
                    </a:lnTo>
                    <a:lnTo>
                      <a:pt x="4312" y="628"/>
                    </a:lnTo>
                    <a:lnTo>
                      <a:pt x="4273" y="771"/>
                    </a:lnTo>
                    <a:lnTo>
                      <a:pt x="4264" y="847"/>
                    </a:lnTo>
                    <a:lnTo>
                      <a:pt x="4273" y="933"/>
                    </a:lnTo>
                    <a:lnTo>
                      <a:pt x="4292" y="990"/>
                    </a:lnTo>
                    <a:lnTo>
                      <a:pt x="4292" y="1009"/>
                    </a:lnTo>
                    <a:lnTo>
                      <a:pt x="4302" y="1028"/>
                    </a:lnTo>
                    <a:lnTo>
                      <a:pt x="4312" y="1037"/>
                    </a:lnTo>
                    <a:lnTo>
                      <a:pt x="4321" y="1057"/>
                    </a:lnTo>
                    <a:lnTo>
                      <a:pt x="4312" y="1199"/>
                    </a:lnTo>
                    <a:lnTo>
                      <a:pt x="4312" y="1285"/>
                    </a:lnTo>
                    <a:lnTo>
                      <a:pt x="4359" y="1485"/>
                    </a:lnTo>
                    <a:lnTo>
                      <a:pt x="4359" y="1532"/>
                    </a:lnTo>
                    <a:lnTo>
                      <a:pt x="4368" y="1551"/>
                    </a:lnTo>
                    <a:lnTo>
                      <a:pt x="4368" y="1561"/>
                    </a:lnTo>
                    <a:lnTo>
                      <a:pt x="4388" y="1590"/>
                    </a:lnTo>
                    <a:lnTo>
                      <a:pt x="4397" y="1599"/>
                    </a:lnTo>
                    <a:lnTo>
                      <a:pt x="4397" y="1637"/>
                    </a:lnTo>
                    <a:lnTo>
                      <a:pt x="4407" y="1675"/>
                    </a:lnTo>
                    <a:lnTo>
                      <a:pt x="4435" y="1751"/>
                    </a:lnTo>
                    <a:lnTo>
                      <a:pt x="4454" y="1789"/>
                    </a:lnTo>
                    <a:lnTo>
                      <a:pt x="4464" y="1808"/>
                    </a:lnTo>
                    <a:lnTo>
                      <a:pt x="4502" y="1856"/>
                    </a:lnTo>
                    <a:lnTo>
                      <a:pt x="4559" y="1913"/>
                    </a:lnTo>
                    <a:lnTo>
                      <a:pt x="4587" y="1970"/>
                    </a:lnTo>
                    <a:lnTo>
                      <a:pt x="4635" y="2018"/>
                    </a:lnTo>
                    <a:lnTo>
                      <a:pt x="4682" y="2056"/>
                    </a:lnTo>
                    <a:lnTo>
                      <a:pt x="4721" y="2075"/>
                    </a:lnTo>
                    <a:lnTo>
                      <a:pt x="4797" y="2179"/>
                    </a:lnTo>
                    <a:lnTo>
                      <a:pt x="4844" y="2227"/>
                    </a:lnTo>
                    <a:lnTo>
                      <a:pt x="4883" y="2256"/>
                    </a:lnTo>
                    <a:lnTo>
                      <a:pt x="4911" y="2275"/>
                    </a:lnTo>
                    <a:lnTo>
                      <a:pt x="4968" y="2294"/>
                    </a:lnTo>
                    <a:lnTo>
                      <a:pt x="4968" y="2313"/>
                    </a:lnTo>
                    <a:lnTo>
                      <a:pt x="4949" y="2360"/>
                    </a:lnTo>
                    <a:lnTo>
                      <a:pt x="4949" y="2370"/>
                    </a:lnTo>
                    <a:lnTo>
                      <a:pt x="4949" y="2379"/>
                    </a:lnTo>
                    <a:lnTo>
                      <a:pt x="4949" y="2389"/>
                    </a:lnTo>
                    <a:lnTo>
                      <a:pt x="4949" y="2398"/>
                    </a:lnTo>
                    <a:lnTo>
                      <a:pt x="4949" y="2408"/>
                    </a:lnTo>
                    <a:lnTo>
                      <a:pt x="4959" y="2417"/>
                    </a:lnTo>
                    <a:lnTo>
                      <a:pt x="4959" y="2427"/>
                    </a:lnTo>
                    <a:lnTo>
                      <a:pt x="4959" y="2436"/>
                    </a:lnTo>
                    <a:lnTo>
                      <a:pt x="4939" y="2465"/>
                    </a:lnTo>
                    <a:lnTo>
                      <a:pt x="4939" y="2475"/>
                    </a:lnTo>
                    <a:lnTo>
                      <a:pt x="4930" y="2475"/>
                    </a:lnTo>
                    <a:lnTo>
                      <a:pt x="4930" y="2484"/>
                    </a:lnTo>
                    <a:lnTo>
                      <a:pt x="4901" y="2493"/>
                    </a:lnTo>
                    <a:lnTo>
                      <a:pt x="4892" y="2503"/>
                    </a:lnTo>
                    <a:lnTo>
                      <a:pt x="4883" y="2513"/>
                    </a:lnTo>
                    <a:lnTo>
                      <a:pt x="4873" y="2532"/>
                    </a:lnTo>
                    <a:lnTo>
                      <a:pt x="4873" y="2541"/>
                    </a:lnTo>
                    <a:lnTo>
                      <a:pt x="4863" y="2541"/>
                    </a:lnTo>
                    <a:lnTo>
                      <a:pt x="4854" y="2541"/>
                    </a:lnTo>
                    <a:lnTo>
                      <a:pt x="4806" y="2541"/>
                    </a:lnTo>
                    <a:lnTo>
                      <a:pt x="4797" y="2541"/>
                    </a:lnTo>
                    <a:lnTo>
                      <a:pt x="4787" y="2541"/>
                    </a:lnTo>
                    <a:lnTo>
                      <a:pt x="4778" y="2522"/>
                    </a:lnTo>
                    <a:lnTo>
                      <a:pt x="4778" y="2513"/>
                    </a:lnTo>
                    <a:lnTo>
                      <a:pt x="4768" y="2484"/>
                    </a:lnTo>
                    <a:lnTo>
                      <a:pt x="4759" y="2475"/>
                    </a:lnTo>
                    <a:lnTo>
                      <a:pt x="4749" y="2455"/>
                    </a:lnTo>
                    <a:lnTo>
                      <a:pt x="4749" y="2446"/>
                    </a:lnTo>
                    <a:lnTo>
                      <a:pt x="4740" y="2446"/>
                    </a:lnTo>
                    <a:lnTo>
                      <a:pt x="4730" y="2446"/>
                    </a:lnTo>
                    <a:lnTo>
                      <a:pt x="4721" y="2446"/>
                    </a:lnTo>
                    <a:lnTo>
                      <a:pt x="4721" y="2455"/>
                    </a:lnTo>
                    <a:lnTo>
                      <a:pt x="4711" y="2465"/>
                    </a:lnTo>
                    <a:lnTo>
                      <a:pt x="4711" y="2475"/>
                    </a:lnTo>
                    <a:lnTo>
                      <a:pt x="4702" y="2475"/>
                    </a:lnTo>
                    <a:lnTo>
                      <a:pt x="4702" y="2484"/>
                    </a:lnTo>
                    <a:lnTo>
                      <a:pt x="4692" y="2484"/>
                    </a:lnTo>
                    <a:lnTo>
                      <a:pt x="4692" y="2475"/>
                    </a:lnTo>
                    <a:lnTo>
                      <a:pt x="4682" y="2465"/>
                    </a:lnTo>
                    <a:lnTo>
                      <a:pt x="4682" y="2455"/>
                    </a:lnTo>
                    <a:lnTo>
                      <a:pt x="4682" y="2446"/>
                    </a:lnTo>
                    <a:lnTo>
                      <a:pt x="4682" y="2436"/>
                    </a:lnTo>
                    <a:lnTo>
                      <a:pt x="4673" y="2427"/>
                    </a:lnTo>
                    <a:lnTo>
                      <a:pt x="4673" y="2417"/>
                    </a:lnTo>
                    <a:lnTo>
                      <a:pt x="4616" y="2389"/>
                    </a:lnTo>
                    <a:lnTo>
                      <a:pt x="4597" y="2379"/>
                    </a:lnTo>
                    <a:lnTo>
                      <a:pt x="4606" y="2360"/>
                    </a:lnTo>
                    <a:lnTo>
                      <a:pt x="4606" y="2341"/>
                    </a:lnTo>
                    <a:lnTo>
                      <a:pt x="4606" y="2322"/>
                    </a:lnTo>
                    <a:lnTo>
                      <a:pt x="4606" y="2303"/>
                    </a:lnTo>
                    <a:close/>
                    <a:moveTo>
                      <a:pt x="4197" y="2665"/>
                    </a:moveTo>
                    <a:lnTo>
                      <a:pt x="4235" y="2636"/>
                    </a:lnTo>
                    <a:lnTo>
                      <a:pt x="4245" y="2627"/>
                    </a:lnTo>
                    <a:lnTo>
                      <a:pt x="4254" y="2627"/>
                    </a:lnTo>
                    <a:lnTo>
                      <a:pt x="4254" y="2617"/>
                    </a:lnTo>
                    <a:lnTo>
                      <a:pt x="4254" y="2608"/>
                    </a:lnTo>
                    <a:lnTo>
                      <a:pt x="4245" y="2608"/>
                    </a:lnTo>
                    <a:lnTo>
                      <a:pt x="4235" y="2598"/>
                    </a:lnTo>
                    <a:lnTo>
                      <a:pt x="4178" y="2589"/>
                    </a:lnTo>
                    <a:lnTo>
                      <a:pt x="4169" y="2589"/>
                    </a:lnTo>
                    <a:lnTo>
                      <a:pt x="4159" y="2608"/>
                    </a:lnTo>
                    <a:lnTo>
                      <a:pt x="4159" y="2617"/>
                    </a:lnTo>
                    <a:lnTo>
                      <a:pt x="4159" y="2636"/>
                    </a:lnTo>
                    <a:lnTo>
                      <a:pt x="4169" y="2646"/>
                    </a:lnTo>
                    <a:lnTo>
                      <a:pt x="4188" y="2665"/>
                    </a:lnTo>
                    <a:lnTo>
                      <a:pt x="4197" y="2665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49" name="Freeform 50">
                <a:extLst>
                  <a:ext uri="{FF2B5EF4-FFF2-40B4-BE49-F238E27FC236}">
                    <a16:creationId xmlns:a16="http://schemas.microsoft.com/office/drawing/2014/main" id="{386FEA7D-91AC-1D43-A94F-9763079FB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8613" y="1830388"/>
                <a:ext cx="1789112" cy="987425"/>
              </a:xfrm>
              <a:custGeom>
                <a:avLst/>
                <a:gdLst>
                  <a:gd name="T0" fmla="*/ 1610525 w 4969"/>
                  <a:gd name="T1" fmla="*/ 873990 h 2742"/>
                  <a:gd name="T2" fmla="*/ 1607284 w 4969"/>
                  <a:gd name="T3" fmla="*/ 887674 h 2742"/>
                  <a:gd name="T4" fmla="*/ 1555797 w 4969"/>
                  <a:gd name="T5" fmla="*/ 956095 h 2742"/>
                  <a:gd name="T6" fmla="*/ 1521591 w 4969"/>
                  <a:gd name="T7" fmla="*/ 970140 h 2742"/>
                  <a:gd name="T8" fmla="*/ 1490627 w 4969"/>
                  <a:gd name="T9" fmla="*/ 976622 h 2742"/>
                  <a:gd name="T10" fmla="*/ 1370728 w 4969"/>
                  <a:gd name="T11" fmla="*/ 942411 h 2742"/>
                  <a:gd name="T12" fmla="*/ 1268113 w 4969"/>
                  <a:gd name="T13" fmla="*/ 891275 h 2742"/>
                  <a:gd name="T14" fmla="*/ 1240389 w 4969"/>
                  <a:gd name="T15" fmla="*/ 819253 h 2742"/>
                  <a:gd name="T16" fmla="*/ 1257671 w 4969"/>
                  <a:gd name="T17" fmla="*/ 778200 h 2742"/>
                  <a:gd name="T18" fmla="*/ 1278194 w 4969"/>
                  <a:gd name="T19" fmla="*/ 713020 h 2742"/>
                  <a:gd name="T20" fmla="*/ 1202943 w 4969"/>
                  <a:gd name="T21" fmla="*/ 716261 h 2742"/>
                  <a:gd name="T22" fmla="*/ 1192501 w 4969"/>
                  <a:gd name="T23" fmla="*/ 685652 h 2742"/>
                  <a:gd name="T24" fmla="*/ 1124091 w 4969"/>
                  <a:gd name="T25" fmla="*/ 647840 h 2742"/>
                  <a:gd name="T26" fmla="*/ 1086285 w 4969"/>
                  <a:gd name="T27" fmla="*/ 661524 h 2742"/>
                  <a:gd name="T28" fmla="*/ 1004193 w 4969"/>
                  <a:gd name="T29" fmla="*/ 699336 h 2742"/>
                  <a:gd name="T30" fmla="*/ 1031557 w 4969"/>
                  <a:gd name="T31" fmla="*/ 729945 h 2742"/>
                  <a:gd name="T32" fmla="*/ 911659 w 4969"/>
                  <a:gd name="T33" fmla="*/ 719862 h 2742"/>
                  <a:gd name="T34" fmla="*/ 897977 w 4969"/>
                  <a:gd name="T35" fmla="*/ 719862 h 2742"/>
                  <a:gd name="T36" fmla="*/ 832807 w 4969"/>
                  <a:gd name="T37" fmla="*/ 740389 h 2742"/>
                  <a:gd name="T38" fmla="*/ 719749 w 4969"/>
                  <a:gd name="T39" fmla="*/ 699336 h 2742"/>
                  <a:gd name="T40" fmla="*/ 644138 w 4969"/>
                  <a:gd name="T41" fmla="*/ 671607 h 2742"/>
                  <a:gd name="T42" fmla="*/ 548363 w 4969"/>
                  <a:gd name="T43" fmla="*/ 606787 h 2742"/>
                  <a:gd name="T44" fmla="*/ 469511 w 4969"/>
                  <a:gd name="T45" fmla="*/ 565375 h 2742"/>
                  <a:gd name="T46" fmla="*/ 401101 w 4969"/>
                  <a:gd name="T47" fmla="*/ 507397 h 2742"/>
                  <a:gd name="T48" fmla="*/ 319008 w 4969"/>
                  <a:gd name="T49" fmla="*/ 472826 h 2742"/>
                  <a:gd name="T50" fmla="*/ 250238 w 4969"/>
                  <a:gd name="T51" fmla="*/ 541607 h 2742"/>
                  <a:gd name="T52" fmla="*/ 198750 w 4969"/>
                  <a:gd name="T53" fmla="*/ 507397 h 2742"/>
                  <a:gd name="T54" fmla="*/ 127099 w 4969"/>
                  <a:gd name="T55" fmla="*/ 517480 h 2742"/>
                  <a:gd name="T56" fmla="*/ 133580 w 4969"/>
                  <a:gd name="T57" fmla="*/ 465984 h 2742"/>
                  <a:gd name="T58" fmla="*/ 106216 w 4969"/>
                  <a:gd name="T59" fmla="*/ 387120 h 2742"/>
                  <a:gd name="T60" fmla="*/ 44647 w 4969"/>
                  <a:gd name="T61" fmla="*/ 377036 h 2742"/>
                  <a:gd name="T62" fmla="*/ 0 w 4969"/>
                  <a:gd name="T63" fmla="*/ 325541 h 2742"/>
                  <a:gd name="T64" fmla="*/ 30965 w 4969"/>
                  <a:gd name="T65" fmla="*/ 315457 h 2742"/>
                  <a:gd name="T66" fmla="*/ 51488 w 4969"/>
                  <a:gd name="T67" fmla="*/ 274405 h 2742"/>
                  <a:gd name="T68" fmla="*/ 72011 w 4969"/>
                  <a:gd name="T69" fmla="*/ 188698 h 2742"/>
                  <a:gd name="T70" fmla="*/ 58329 w 4969"/>
                  <a:gd name="T71" fmla="*/ 140443 h 2742"/>
                  <a:gd name="T72" fmla="*/ 171386 w 4969"/>
                  <a:gd name="T73" fmla="*/ 24127 h 2742"/>
                  <a:gd name="T74" fmla="*/ 219273 w 4969"/>
                  <a:gd name="T75" fmla="*/ 10443 h 2742"/>
                  <a:gd name="T76" fmla="*/ 277602 w 4969"/>
                  <a:gd name="T77" fmla="*/ 20526 h 2742"/>
                  <a:gd name="T78" fmla="*/ 322249 w 4969"/>
                  <a:gd name="T79" fmla="*/ 27368 h 2742"/>
                  <a:gd name="T80" fmla="*/ 411183 w 4969"/>
                  <a:gd name="T81" fmla="*/ 20526 h 2742"/>
                  <a:gd name="T82" fmla="*/ 593010 w 4969"/>
                  <a:gd name="T83" fmla="*/ 106233 h 2742"/>
                  <a:gd name="T84" fmla="*/ 736672 w 4969"/>
                  <a:gd name="T85" fmla="*/ 123518 h 2742"/>
                  <a:gd name="T86" fmla="*/ 784919 w 4969"/>
                  <a:gd name="T87" fmla="*/ 123518 h 2742"/>
                  <a:gd name="T88" fmla="*/ 842888 w 4969"/>
                  <a:gd name="T89" fmla="*/ 157729 h 2742"/>
                  <a:gd name="T90" fmla="*/ 904818 w 4969"/>
                  <a:gd name="T91" fmla="*/ 133601 h 2742"/>
                  <a:gd name="T92" fmla="*/ 1048479 w 4969"/>
                  <a:gd name="T93" fmla="*/ 140443 h 2742"/>
                  <a:gd name="T94" fmla="*/ 1171978 w 4969"/>
                  <a:gd name="T95" fmla="*/ 140443 h 2742"/>
                  <a:gd name="T96" fmla="*/ 1291876 w 4969"/>
                  <a:gd name="T97" fmla="*/ 126759 h 2742"/>
                  <a:gd name="T98" fmla="*/ 1398093 w 4969"/>
                  <a:gd name="T99" fmla="*/ 109834 h 2742"/>
                  <a:gd name="T100" fmla="*/ 1490627 w 4969"/>
                  <a:gd name="T101" fmla="*/ 147285 h 2742"/>
                  <a:gd name="T102" fmla="*/ 1552556 w 4969"/>
                  <a:gd name="T103" fmla="*/ 144044 h 2742"/>
                  <a:gd name="T104" fmla="*/ 1555797 w 4969"/>
                  <a:gd name="T105" fmla="*/ 178255 h 2742"/>
                  <a:gd name="T106" fmla="*/ 1583161 w 4969"/>
                  <a:gd name="T107" fmla="*/ 212466 h 2742"/>
                  <a:gd name="T108" fmla="*/ 1572719 w 4969"/>
                  <a:gd name="T109" fmla="*/ 219308 h 2742"/>
                  <a:gd name="T110" fmla="*/ 1552556 w 4969"/>
                  <a:gd name="T111" fmla="*/ 373435 h 2742"/>
                  <a:gd name="T112" fmla="*/ 1596843 w 4969"/>
                  <a:gd name="T113" fmla="*/ 630555 h 2742"/>
                  <a:gd name="T114" fmla="*/ 1768229 w 4969"/>
                  <a:gd name="T115" fmla="*/ 819253 h 2742"/>
                  <a:gd name="T116" fmla="*/ 1785511 w 4969"/>
                  <a:gd name="T117" fmla="*/ 873990 h 2742"/>
                  <a:gd name="T118" fmla="*/ 1754547 w 4969"/>
                  <a:gd name="T119" fmla="*/ 911802 h 2742"/>
                  <a:gd name="T120" fmla="*/ 1709900 w 4969"/>
                  <a:gd name="T121" fmla="*/ 880832 h 2742"/>
                  <a:gd name="T122" fmla="*/ 1685776 w 4969"/>
                  <a:gd name="T123" fmla="*/ 887674 h 27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969" h="2742">
                    <a:moveTo>
                      <a:pt x="4606" y="2303"/>
                    </a:moveTo>
                    <a:lnTo>
                      <a:pt x="4606" y="2294"/>
                    </a:lnTo>
                    <a:lnTo>
                      <a:pt x="4587" y="2275"/>
                    </a:lnTo>
                    <a:lnTo>
                      <a:pt x="4549" y="2284"/>
                    </a:lnTo>
                    <a:lnTo>
                      <a:pt x="4511" y="2303"/>
                    </a:lnTo>
                    <a:lnTo>
                      <a:pt x="4502" y="2313"/>
                    </a:lnTo>
                    <a:lnTo>
                      <a:pt x="4492" y="2322"/>
                    </a:lnTo>
                    <a:lnTo>
                      <a:pt x="4473" y="2341"/>
                    </a:lnTo>
                    <a:lnTo>
                      <a:pt x="4454" y="2389"/>
                    </a:lnTo>
                    <a:lnTo>
                      <a:pt x="4464" y="2398"/>
                    </a:lnTo>
                    <a:lnTo>
                      <a:pt x="4473" y="2427"/>
                    </a:lnTo>
                    <a:lnTo>
                      <a:pt x="4502" y="2446"/>
                    </a:lnTo>
                    <a:lnTo>
                      <a:pt x="4511" y="2455"/>
                    </a:lnTo>
                    <a:lnTo>
                      <a:pt x="4511" y="2465"/>
                    </a:lnTo>
                    <a:lnTo>
                      <a:pt x="4502" y="2475"/>
                    </a:lnTo>
                    <a:lnTo>
                      <a:pt x="4502" y="2484"/>
                    </a:lnTo>
                    <a:lnTo>
                      <a:pt x="4492" y="2484"/>
                    </a:lnTo>
                    <a:lnTo>
                      <a:pt x="4483" y="2484"/>
                    </a:lnTo>
                    <a:lnTo>
                      <a:pt x="4473" y="2475"/>
                    </a:lnTo>
                    <a:lnTo>
                      <a:pt x="4464" y="2465"/>
                    </a:lnTo>
                    <a:lnTo>
                      <a:pt x="4454" y="2465"/>
                    </a:lnTo>
                    <a:lnTo>
                      <a:pt x="4445" y="2475"/>
                    </a:lnTo>
                    <a:lnTo>
                      <a:pt x="4426" y="2484"/>
                    </a:lnTo>
                    <a:lnTo>
                      <a:pt x="4407" y="2493"/>
                    </a:lnTo>
                    <a:lnTo>
                      <a:pt x="4407" y="2503"/>
                    </a:lnTo>
                    <a:lnTo>
                      <a:pt x="4397" y="2541"/>
                    </a:lnTo>
                    <a:lnTo>
                      <a:pt x="4388" y="2570"/>
                    </a:lnTo>
                    <a:lnTo>
                      <a:pt x="4368" y="2598"/>
                    </a:lnTo>
                    <a:lnTo>
                      <a:pt x="4340" y="2627"/>
                    </a:lnTo>
                    <a:lnTo>
                      <a:pt x="4312" y="2636"/>
                    </a:lnTo>
                    <a:lnTo>
                      <a:pt x="4321" y="2655"/>
                    </a:lnTo>
                    <a:lnTo>
                      <a:pt x="4321" y="2665"/>
                    </a:lnTo>
                    <a:lnTo>
                      <a:pt x="4321" y="2674"/>
                    </a:lnTo>
                    <a:lnTo>
                      <a:pt x="4321" y="2684"/>
                    </a:lnTo>
                    <a:lnTo>
                      <a:pt x="4312" y="2684"/>
                    </a:lnTo>
                    <a:lnTo>
                      <a:pt x="4302" y="2684"/>
                    </a:lnTo>
                    <a:lnTo>
                      <a:pt x="4292" y="2684"/>
                    </a:lnTo>
                    <a:lnTo>
                      <a:pt x="4283" y="2684"/>
                    </a:lnTo>
                    <a:lnTo>
                      <a:pt x="4273" y="2703"/>
                    </a:lnTo>
                    <a:lnTo>
                      <a:pt x="4264" y="2703"/>
                    </a:lnTo>
                    <a:lnTo>
                      <a:pt x="4226" y="2694"/>
                    </a:lnTo>
                    <a:lnTo>
                      <a:pt x="4216" y="2703"/>
                    </a:lnTo>
                    <a:lnTo>
                      <a:pt x="4207" y="2703"/>
                    </a:lnTo>
                    <a:lnTo>
                      <a:pt x="4207" y="2712"/>
                    </a:lnTo>
                    <a:lnTo>
                      <a:pt x="4188" y="2732"/>
                    </a:lnTo>
                    <a:lnTo>
                      <a:pt x="4178" y="2741"/>
                    </a:lnTo>
                    <a:lnTo>
                      <a:pt x="4169" y="2741"/>
                    </a:lnTo>
                    <a:lnTo>
                      <a:pt x="4159" y="2732"/>
                    </a:lnTo>
                    <a:lnTo>
                      <a:pt x="4140" y="2712"/>
                    </a:lnTo>
                    <a:lnTo>
                      <a:pt x="4131" y="2703"/>
                    </a:lnTo>
                    <a:lnTo>
                      <a:pt x="4111" y="2703"/>
                    </a:lnTo>
                    <a:lnTo>
                      <a:pt x="4102" y="2694"/>
                    </a:lnTo>
                    <a:lnTo>
                      <a:pt x="4093" y="2694"/>
                    </a:lnTo>
                    <a:lnTo>
                      <a:pt x="4073" y="2703"/>
                    </a:lnTo>
                    <a:lnTo>
                      <a:pt x="4064" y="2712"/>
                    </a:lnTo>
                    <a:lnTo>
                      <a:pt x="4026" y="2712"/>
                    </a:lnTo>
                    <a:lnTo>
                      <a:pt x="4016" y="2712"/>
                    </a:lnTo>
                    <a:lnTo>
                      <a:pt x="3874" y="2684"/>
                    </a:lnTo>
                    <a:lnTo>
                      <a:pt x="3855" y="2665"/>
                    </a:lnTo>
                    <a:lnTo>
                      <a:pt x="3826" y="2636"/>
                    </a:lnTo>
                    <a:lnTo>
                      <a:pt x="3807" y="2617"/>
                    </a:lnTo>
                    <a:lnTo>
                      <a:pt x="3759" y="2598"/>
                    </a:lnTo>
                    <a:lnTo>
                      <a:pt x="3741" y="2598"/>
                    </a:lnTo>
                    <a:lnTo>
                      <a:pt x="3674" y="2589"/>
                    </a:lnTo>
                    <a:lnTo>
                      <a:pt x="3664" y="2589"/>
                    </a:lnTo>
                    <a:lnTo>
                      <a:pt x="3655" y="2579"/>
                    </a:lnTo>
                    <a:lnTo>
                      <a:pt x="3645" y="2579"/>
                    </a:lnTo>
                    <a:lnTo>
                      <a:pt x="3636" y="2560"/>
                    </a:lnTo>
                    <a:lnTo>
                      <a:pt x="3626" y="2541"/>
                    </a:lnTo>
                    <a:lnTo>
                      <a:pt x="3617" y="2532"/>
                    </a:lnTo>
                    <a:lnTo>
                      <a:pt x="3540" y="2493"/>
                    </a:lnTo>
                    <a:lnTo>
                      <a:pt x="3522" y="2484"/>
                    </a:lnTo>
                    <a:lnTo>
                      <a:pt x="3522" y="2475"/>
                    </a:lnTo>
                    <a:lnTo>
                      <a:pt x="3512" y="2465"/>
                    </a:lnTo>
                    <a:lnTo>
                      <a:pt x="3512" y="2398"/>
                    </a:lnTo>
                    <a:lnTo>
                      <a:pt x="3502" y="2389"/>
                    </a:lnTo>
                    <a:lnTo>
                      <a:pt x="3502" y="2379"/>
                    </a:lnTo>
                    <a:lnTo>
                      <a:pt x="3493" y="2370"/>
                    </a:lnTo>
                    <a:lnTo>
                      <a:pt x="3483" y="2370"/>
                    </a:lnTo>
                    <a:lnTo>
                      <a:pt x="3474" y="2360"/>
                    </a:lnTo>
                    <a:lnTo>
                      <a:pt x="3474" y="2351"/>
                    </a:lnTo>
                    <a:lnTo>
                      <a:pt x="3483" y="2322"/>
                    </a:lnTo>
                    <a:lnTo>
                      <a:pt x="3474" y="2313"/>
                    </a:lnTo>
                    <a:lnTo>
                      <a:pt x="3474" y="2303"/>
                    </a:lnTo>
                    <a:lnTo>
                      <a:pt x="3445" y="2275"/>
                    </a:lnTo>
                    <a:lnTo>
                      <a:pt x="3436" y="2265"/>
                    </a:lnTo>
                    <a:lnTo>
                      <a:pt x="3426" y="2256"/>
                    </a:lnTo>
                    <a:lnTo>
                      <a:pt x="3426" y="2246"/>
                    </a:lnTo>
                    <a:lnTo>
                      <a:pt x="3426" y="2237"/>
                    </a:lnTo>
                    <a:lnTo>
                      <a:pt x="3426" y="2218"/>
                    </a:lnTo>
                    <a:lnTo>
                      <a:pt x="3426" y="2208"/>
                    </a:lnTo>
                    <a:lnTo>
                      <a:pt x="3436" y="2199"/>
                    </a:lnTo>
                    <a:lnTo>
                      <a:pt x="3445" y="2199"/>
                    </a:lnTo>
                    <a:lnTo>
                      <a:pt x="3464" y="2199"/>
                    </a:lnTo>
                    <a:lnTo>
                      <a:pt x="3474" y="2189"/>
                    </a:lnTo>
                    <a:lnTo>
                      <a:pt x="3493" y="2161"/>
                    </a:lnTo>
                    <a:lnTo>
                      <a:pt x="3502" y="2132"/>
                    </a:lnTo>
                    <a:lnTo>
                      <a:pt x="3522" y="2103"/>
                    </a:lnTo>
                    <a:lnTo>
                      <a:pt x="3531" y="2094"/>
                    </a:lnTo>
                    <a:lnTo>
                      <a:pt x="3531" y="2084"/>
                    </a:lnTo>
                    <a:lnTo>
                      <a:pt x="3540" y="2056"/>
                    </a:lnTo>
                    <a:lnTo>
                      <a:pt x="3550" y="2027"/>
                    </a:lnTo>
                    <a:lnTo>
                      <a:pt x="3560" y="2018"/>
                    </a:lnTo>
                    <a:lnTo>
                      <a:pt x="3560" y="1999"/>
                    </a:lnTo>
                    <a:lnTo>
                      <a:pt x="3560" y="1989"/>
                    </a:lnTo>
                    <a:lnTo>
                      <a:pt x="3550" y="1980"/>
                    </a:lnTo>
                    <a:lnTo>
                      <a:pt x="3540" y="1980"/>
                    </a:lnTo>
                    <a:lnTo>
                      <a:pt x="3531" y="1980"/>
                    </a:lnTo>
                    <a:lnTo>
                      <a:pt x="3522" y="1980"/>
                    </a:lnTo>
                    <a:lnTo>
                      <a:pt x="3483" y="1989"/>
                    </a:lnTo>
                    <a:lnTo>
                      <a:pt x="3464" y="1989"/>
                    </a:lnTo>
                    <a:lnTo>
                      <a:pt x="3436" y="2008"/>
                    </a:lnTo>
                    <a:lnTo>
                      <a:pt x="3417" y="2008"/>
                    </a:lnTo>
                    <a:lnTo>
                      <a:pt x="3407" y="2008"/>
                    </a:lnTo>
                    <a:lnTo>
                      <a:pt x="3360" y="1999"/>
                    </a:lnTo>
                    <a:lnTo>
                      <a:pt x="3350" y="1999"/>
                    </a:lnTo>
                    <a:lnTo>
                      <a:pt x="3341" y="1989"/>
                    </a:lnTo>
                    <a:lnTo>
                      <a:pt x="3341" y="1980"/>
                    </a:lnTo>
                    <a:lnTo>
                      <a:pt x="3350" y="1970"/>
                    </a:lnTo>
                    <a:lnTo>
                      <a:pt x="3369" y="1951"/>
                    </a:lnTo>
                    <a:lnTo>
                      <a:pt x="3369" y="1942"/>
                    </a:lnTo>
                    <a:lnTo>
                      <a:pt x="3369" y="1932"/>
                    </a:lnTo>
                    <a:lnTo>
                      <a:pt x="3360" y="1922"/>
                    </a:lnTo>
                    <a:lnTo>
                      <a:pt x="3341" y="1904"/>
                    </a:lnTo>
                    <a:lnTo>
                      <a:pt x="3331" y="1904"/>
                    </a:lnTo>
                    <a:lnTo>
                      <a:pt x="3322" y="1904"/>
                    </a:lnTo>
                    <a:lnTo>
                      <a:pt x="3312" y="1904"/>
                    </a:lnTo>
                    <a:lnTo>
                      <a:pt x="3303" y="1913"/>
                    </a:lnTo>
                    <a:lnTo>
                      <a:pt x="3293" y="1922"/>
                    </a:lnTo>
                    <a:lnTo>
                      <a:pt x="3284" y="1922"/>
                    </a:lnTo>
                    <a:lnTo>
                      <a:pt x="3255" y="1922"/>
                    </a:lnTo>
                    <a:lnTo>
                      <a:pt x="3246" y="1922"/>
                    </a:lnTo>
                    <a:lnTo>
                      <a:pt x="3208" y="1913"/>
                    </a:lnTo>
                    <a:lnTo>
                      <a:pt x="3198" y="1904"/>
                    </a:lnTo>
                    <a:lnTo>
                      <a:pt x="3150" y="1837"/>
                    </a:lnTo>
                    <a:lnTo>
                      <a:pt x="3141" y="1827"/>
                    </a:lnTo>
                    <a:lnTo>
                      <a:pt x="3131" y="1808"/>
                    </a:lnTo>
                    <a:lnTo>
                      <a:pt x="3122" y="1799"/>
                    </a:lnTo>
                    <a:lnTo>
                      <a:pt x="3103" y="1789"/>
                    </a:lnTo>
                    <a:lnTo>
                      <a:pt x="3093" y="1780"/>
                    </a:lnTo>
                    <a:lnTo>
                      <a:pt x="3084" y="1780"/>
                    </a:lnTo>
                    <a:lnTo>
                      <a:pt x="3074" y="1780"/>
                    </a:lnTo>
                    <a:lnTo>
                      <a:pt x="3065" y="1789"/>
                    </a:lnTo>
                    <a:lnTo>
                      <a:pt x="3055" y="1799"/>
                    </a:lnTo>
                    <a:lnTo>
                      <a:pt x="3046" y="1818"/>
                    </a:lnTo>
                    <a:lnTo>
                      <a:pt x="3046" y="1827"/>
                    </a:lnTo>
                    <a:lnTo>
                      <a:pt x="3036" y="1827"/>
                    </a:lnTo>
                    <a:lnTo>
                      <a:pt x="3017" y="1837"/>
                    </a:lnTo>
                    <a:lnTo>
                      <a:pt x="2998" y="1837"/>
                    </a:lnTo>
                    <a:lnTo>
                      <a:pt x="2989" y="1837"/>
                    </a:lnTo>
                    <a:lnTo>
                      <a:pt x="2979" y="1846"/>
                    </a:lnTo>
                    <a:lnTo>
                      <a:pt x="2969" y="1856"/>
                    </a:lnTo>
                    <a:lnTo>
                      <a:pt x="2922" y="1904"/>
                    </a:lnTo>
                    <a:lnTo>
                      <a:pt x="2912" y="1913"/>
                    </a:lnTo>
                    <a:lnTo>
                      <a:pt x="2798" y="1932"/>
                    </a:lnTo>
                    <a:lnTo>
                      <a:pt x="2789" y="1942"/>
                    </a:lnTo>
                    <a:lnTo>
                      <a:pt x="2789" y="1951"/>
                    </a:lnTo>
                    <a:lnTo>
                      <a:pt x="2798" y="1960"/>
                    </a:lnTo>
                    <a:lnTo>
                      <a:pt x="2798" y="1970"/>
                    </a:lnTo>
                    <a:lnTo>
                      <a:pt x="2808" y="1970"/>
                    </a:lnTo>
                    <a:lnTo>
                      <a:pt x="2817" y="1980"/>
                    </a:lnTo>
                    <a:lnTo>
                      <a:pt x="2865" y="1999"/>
                    </a:lnTo>
                    <a:lnTo>
                      <a:pt x="2874" y="2008"/>
                    </a:lnTo>
                    <a:lnTo>
                      <a:pt x="2874" y="2018"/>
                    </a:lnTo>
                    <a:lnTo>
                      <a:pt x="2865" y="2027"/>
                    </a:lnTo>
                    <a:lnTo>
                      <a:pt x="2836" y="2037"/>
                    </a:lnTo>
                    <a:lnTo>
                      <a:pt x="2817" y="2037"/>
                    </a:lnTo>
                    <a:lnTo>
                      <a:pt x="2798" y="2037"/>
                    </a:lnTo>
                    <a:lnTo>
                      <a:pt x="2789" y="2037"/>
                    </a:lnTo>
                    <a:lnTo>
                      <a:pt x="2579" y="2056"/>
                    </a:lnTo>
                    <a:lnTo>
                      <a:pt x="2579" y="2065"/>
                    </a:lnTo>
                    <a:lnTo>
                      <a:pt x="2532" y="2037"/>
                    </a:lnTo>
                    <a:lnTo>
                      <a:pt x="2522" y="2027"/>
                    </a:lnTo>
                    <a:lnTo>
                      <a:pt x="2522" y="2018"/>
                    </a:lnTo>
                    <a:lnTo>
                      <a:pt x="2522" y="2008"/>
                    </a:lnTo>
                    <a:lnTo>
                      <a:pt x="2532" y="1999"/>
                    </a:lnTo>
                    <a:lnTo>
                      <a:pt x="2541" y="1989"/>
                    </a:lnTo>
                    <a:lnTo>
                      <a:pt x="2541" y="1980"/>
                    </a:lnTo>
                    <a:lnTo>
                      <a:pt x="2541" y="1970"/>
                    </a:lnTo>
                    <a:lnTo>
                      <a:pt x="2532" y="1970"/>
                    </a:lnTo>
                    <a:lnTo>
                      <a:pt x="2522" y="1960"/>
                    </a:lnTo>
                    <a:lnTo>
                      <a:pt x="2513" y="1960"/>
                    </a:lnTo>
                    <a:lnTo>
                      <a:pt x="2503" y="1970"/>
                    </a:lnTo>
                    <a:lnTo>
                      <a:pt x="2503" y="1980"/>
                    </a:lnTo>
                    <a:lnTo>
                      <a:pt x="2503" y="1989"/>
                    </a:lnTo>
                    <a:lnTo>
                      <a:pt x="2494" y="1989"/>
                    </a:lnTo>
                    <a:lnTo>
                      <a:pt x="2494" y="1999"/>
                    </a:lnTo>
                    <a:lnTo>
                      <a:pt x="2484" y="2008"/>
                    </a:lnTo>
                    <a:lnTo>
                      <a:pt x="2475" y="2018"/>
                    </a:lnTo>
                    <a:lnTo>
                      <a:pt x="2465" y="2037"/>
                    </a:lnTo>
                    <a:lnTo>
                      <a:pt x="2408" y="2103"/>
                    </a:lnTo>
                    <a:lnTo>
                      <a:pt x="2398" y="2103"/>
                    </a:lnTo>
                    <a:lnTo>
                      <a:pt x="2370" y="2094"/>
                    </a:lnTo>
                    <a:lnTo>
                      <a:pt x="2360" y="2084"/>
                    </a:lnTo>
                    <a:lnTo>
                      <a:pt x="2351" y="2075"/>
                    </a:lnTo>
                    <a:lnTo>
                      <a:pt x="2341" y="2065"/>
                    </a:lnTo>
                    <a:lnTo>
                      <a:pt x="2313" y="2056"/>
                    </a:lnTo>
                    <a:lnTo>
                      <a:pt x="2303" y="2056"/>
                    </a:lnTo>
                    <a:lnTo>
                      <a:pt x="2303" y="2046"/>
                    </a:lnTo>
                    <a:lnTo>
                      <a:pt x="2303" y="2037"/>
                    </a:lnTo>
                    <a:lnTo>
                      <a:pt x="2284" y="2027"/>
                    </a:lnTo>
                    <a:lnTo>
                      <a:pt x="2256" y="2018"/>
                    </a:lnTo>
                    <a:lnTo>
                      <a:pt x="2237" y="2008"/>
                    </a:lnTo>
                    <a:lnTo>
                      <a:pt x="2142" y="1942"/>
                    </a:lnTo>
                    <a:lnTo>
                      <a:pt x="2104" y="1922"/>
                    </a:lnTo>
                    <a:lnTo>
                      <a:pt x="2028" y="1932"/>
                    </a:lnTo>
                    <a:lnTo>
                      <a:pt x="2018" y="1932"/>
                    </a:lnTo>
                    <a:lnTo>
                      <a:pt x="2008" y="1942"/>
                    </a:lnTo>
                    <a:lnTo>
                      <a:pt x="1999" y="1942"/>
                    </a:lnTo>
                    <a:lnTo>
                      <a:pt x="1999" y="1951"/>
                    </a:lnTo>
                    <a:lnTo>
                      <a:pt x="1989" y="1970"/>
                    </a:lnTo>
                    <a:lnTo>
                      <a:pt x="1980" y="1989"/>
                    </a:lnTo>
                    <a:lnTo>
                      <a:pt x="1970" y="1999"/>
                    </a:lnTo>
                    <a:lnTo>
                      <a:pt x="1932" y="1999"/>
                    </a:lnTo>
                    <a:lnTo>
                      <a:pt x="1913" y="1999"/>
                    </a:lnTo>
                    <a:lnTo>
                      <a:pt x="1847" y="1932"/>
                    </a:lnTo>
                    <a:lnTo>
                      <a:pt x="1837" y="1922"/>
                    </a:lnTo>
                    <a:lnTo>
                      <a:pt x="1789" y="1875"/>
                    </a:lnTo>
                    <a:lnTo>
                      <a:pt x="1789" y="1865"/>
                    </a:lnTo>
                    <a:lnTo>
                      <a:pt x="1789" y="1856"/>
                    </a:lnTo>
                    <a:lnTo>
                      <a:pt x="1789" y="1846"/>
                    </a:lnTo>
                    <a:lnTo>
                      <a:pt x="1780" y="1827"/>
                    </a:lnTo>
                    <a:lnTo>
                      <a:pt x="1780" y="1799"/>
                    </a:lnTo>
                    <a:lnTo>
                      <a:pt x="1704" y="1789"/>
                    </a:lnTo>
                    <a:lnTo>
                      <a:pt x="1675" y="1780"/>
                    </a:lnTo>
                    <a:lnTo>
                      <a:pt x="1675" y="1770"/>
                    </a:lnTo>
                    <a:lnTo>
                      <a:pt x="1637" y="1723"/>
                    </a:lnTo>
                    <a:lnTo>
                      <a:pt x="1618" y="1713"/>
                    </a:lnTo>
                    <a:lnTo>
                      <a:pt x="1609" y="1704"/>
                    </a:lnTo>
                    <a:lnTo>
                      <a:pt x="1533" y="1685"/>
                    </a:lnTo>
                    <a:lnTo>
                      <a:pt x="1523" y="1685"/>
                    </a:lnTo>
                    <a:lnTo>
                      <a:pt x="1485" y="1713"/>
                    </a:lnTo>
                    <a:lnTo>
                      <a:pt x="1475" y="1713"/>
                    </a:lnTo>
                    <a:lnTo>
                      <a:pt x="1466" y="1713"/>
                    </a:lnTo>
                    <a:lnTo>
                      <a:pt x="1437" y="1694"/>
                    </a:lnTo>
                    <a:lnTo>
                      <a:pt x="1418" y="1666"/>
                    </a:lnTo>
                    <a:lnTo>
                      <a:pt x="1399" y="1628"/>
                    </a:lnTo>
                    <a:lnTo>
                      <a:pt x="1399" y="1618"/>
                    </a:lnTo>
                    <a:lnTo>
                      <a:pt x="1390" y="1618"/>
                    </a:lnTo>
                    <a:lnTo>
                      <a:pt x="1380" y="1608"/>
                    </a:lnTo>
                    <a:lnTo>
                      <a:pt x="1352" y="1599"/>
                    </a:lnTo>
                    <a:lnTo>
                      <a:pt x="1304" y="1570"/>
                    </a:lnTo>
                    <a:lnTo>
                      <a:pt x="1285" y="1561"/>
                    </a:lnTo>
                    <a:lnTo>
                      <a:pt x="1238" y="1561"/>
                    </a:lnTo>
                    <a:lnTo>
                      <a:pt x="1218" y="1551"/>
                    </a:lnTo>
                    <a:lnTo>
                      <a:pt x="1199" y="1532"/>
                    </a:lnTo>
                    <a:lnTo>
                      <a:pt x="1190" y="1523"/>
                    </a:lnTo>
                    <a:lnTo>
                      <a:pt x="1104" y="1447"/>
                    </a:lnTo>
                    <a:lnTo>
                      <a:pt x="1095" y="1437"/>
                    </a:lnTo>
                    <a:lnTo>
                      <a:pt x="1095" y="1428"/>
                    </a:lnTo>
                    <a:lnTo>
                      <a:pt x="1095" y="1418"/>
                    </a:lnTo>
                    <a:lnTo>
                      <a:pt x="1104" y="1418"/>
                    </a:lnTo>
                    <a:lnTo>
                      <a:pt x="1114" y="1409"/>
                    </a:lnTo>
                    <a:lnTo>
                      <a:pt x="1123" y="1399"/>
                    </a:lnTo>
                    <a:lnTo>
                      <a:pt x="1123" y="1389"/>
                    </a:lnTo>
                    <a:lnTo>
                      <a:pt x="1114" y="1380"/>
                    </a:lnTo>
                    <a:lnTo>
                      <a:pt x="1104" y="1371"/>
                    </a:lnTo>
                    <a:lnTo>
                      <a:pt x="1104" y="1361"/>
                    </a:lnTo>
                    <a:lnTo>
                      <a:pt x="1028" y="1323"/>
                    </a:lnTo>
                    <a:lnTo>
                      <a:pt x="971" y="1304"/>
                    </a:lnTo>
                    <a:lnTo>
                      <a:pt x="933" y="1294"/>
                    </a:lnTo>
                    <a:lnTo>
                      <a:pt x="924" y="1294"/>
                    </a:lnTo>
                    <a:lnTo>
                      <a:pt x="914" y="1294"/>
                    </a:lnTo>
                    <a:lnTo>
                      <a:pt x="895" y="1304"/>
                    </a:lnTo>
                    <a:lnTo>
                      <a:pt x="886" y="1313"/>
                    </a:lnTo>
                    <a:lnTo>
                      <a:pt x="866" y="1333"/>
                    </a:lnTo>
                    <a:lnTo>
                      <a:pt x="838" y="1371"/>
                    </a:lnTo>
                    <a:lnTo>
                      <a:pt x="809" y="1409"/>
                    </a:lnTo>
                    <a:lnTo>
                      <a:pt x="781" y="1437"/>
                    </a:lnTo>
                    <a:lnTo>
                      <a:pt x="781" y="1447"/>
                    </a:lnTo>
                    <a:lnTo>
                      <a:pt x="781" y="1456"/>
                    </a:lnTo>
                    <a:lnTo>
                      <a:pt x="771" y="1475"/>
                    </a:lnTo>
                    <a:lnTo>
                      <a:pt x="762" y="1485"/>
                    </a:lnTo>
                    <a:lnTo>
                      <a:pt x="714" y="1504"/>
                    </a:lnTo>
                    <a:lnTo>
                      <a:pt x="695" y="1504"/>
                    </a:lnTo>
                    <a:lnTo>
                      <a:pt x="685" y="1504"/>
                    </a:lnTo>
                    <a:lnTo>
                      <a:pt x="685" y="1513"/>
                    </a:lnTo>
                    <a:lnTo>
                      <a:pt x="676" y="1513"/>
                    </a:lnTo>
                    <a:lnTo>
                      <a:pt x="676" y="1523"/>
                    </a:lnTo>
                    <a:lnTo>
                      <a:pt x="676" y="1532"/>
                    </a:lnTo>
                    <a:lnTo>
                      <a:pt x="685" y="1542"/>
                    </a:lnTo>
                    <a:lnTo>
                      <a:pt x="657" y="1513"/>
                    </a:lnTo>
                    <a:lnTo>
                      <a:pt x="647" y="1494"/>
                    </a:lnTo>
                    <a:lnTo>
                      <a:pt x="638" y="1466"/>
                    </a:lnTo>
                    <a:lnTo>
                      <a:pt x="638" y="1456"/>
                    </a:lnTo>
                    <a:lnTo>
                      <a:pt x="628" y="1447"/>
                    </a:lnTo>
                    <a:lnTo>
                      <a:pt x="552" y="1409"/>
                    </a:lnTo>
                    <a:lnTo>
                      <a:pt x="543" y="1399"/>
                    </a:lnTo>
                    <a:lnTo>
                      <a:pt x="514" y="1409"/>
                    </a:lnTo>
                    <a:lnTo>
                      <a:pt x="495" y="1399"/>
                    </a:lnTo>
                    <a:lnTo>
                      <a:pt x="467" y="1399"/>
                    </a:lnTo>
                    <a:lnTo>
                      <a:pt x="438" y="1399"/>
                    </a:lnTo>
                    <a:lnTo>
                      <a:pt x="429" y="1399"/>
                    </a:lnTo>
                    <a:lnTo>
                      <a:pt x="419" y="1418"/>
                    </a:lnTo>
                    <a:lnTo>
                      <a:pt x="410" y="1418"/>
                    </a:lnTo>
                    <a:lnTo>
                      <a:pt x="400" y="1428"/>
                    </a:lnTo>
                    <a:lnTo>
                      <a:pt x="381" y="1437"/>
                    </a:lnTo>
                    <a:lnTo>
                      <a:pt x="353" y="1437"/>
                    </a:lnTo>
                    <a:lnTo>
                      <a:pt x="333" y="1437"/>
                    </a:lnTo>
                    <a:lnTo>
                      <a:pt x="333" y="1428"/>
                    </a:lnTo>
                    <a:lnTo>
                      <a:pt x="324" y="1418"/>
                    </a:lnTo>
                    <a:lnTo>
                      <a:pt x="324" y="1409"/>
                    </a:lnTo>
                    <a:lnTo>
                      <a:pt x="333" y="1399"/>
                    </a:lnTo>
                    <a:lnTo>
                      <a:pt x="333" y="1380"/>
                    </a:lnTo>
                    <a:lnTo>
                      <a:pt x="343" y="1323"/>
                    </a:lnTo>
                    <a:lnTo>
                      <a:pt x="353" y="1313"/>
                    </a:lnTo>
                    <a:lnTo>
                      <a:pt x="362" y="1304"/>
                    </a:lnTo>
                    <a:lnTo>
                      <a:pt x="371" y="1294"/>
                    </a:lnTo>
                    <a:lnTo>
                      <a:pt x="381" y="1285"/>
                    </a:lnTo>
                    <a:lnTo>
                      <a:pt x="400" y="1266"/>
                    </a:lnTo>
                    <a:lnTo>
                      <a:pt x="400" y="1247"/>
                    </a:lnTo>
                    <a:lnTo>
                      <a:pt x="410" y="1237"/>
                    </a:lnTo>
                    <a:lnTo>
                      <a:pt x="410" y="1209"/>
                    </a:lnTo>
                    <a:lnTo>
                      <a:pt x="400" y="1161"/>
                    </a:lnTo>
                    <a:lnTo>
                      <a:pt x="400" y="1152"/>
                    </a:lnTo>
                    <a:lnTo>
                      <a:pt x="391" y="1142"/>
                    </a:lnTo>
                    <a:lnTo>
                      <a:pt x="333" y="1114"/>
                    </a:lnTo>
                    <a:lnTo>
                      <a:pt x="324" y="1114"/>
                    </a:lnTo>
                    <a:lnTo>
                      <a:pt x="315" y="1104"/>
                    </a:lnTo>
                    <a:lnTo>
                      <a:pt x="295" y="1075"/>
                    </a:lnTo>
                    <a:lnTo>
                      <a:pt x="286" y="1075"/>
                    </a:lnTo>
                    <a:lnTo>
                      <a:pt x="276" y="1075"/>
                    </a:lnTo>
                    <a:lnTo>
                      <a:pt x="267" y="1095"/>
                    </a:lnTo>
                    <a:lnTo>
                      <a:pt x="257" y="1095"/>
                    </a:lnTo>
                    <a:lnTo>
                      <a:pt x="248" y="1104"/>
                    </a:lnTo>
                    <a:lnTo>
                      <a:pt x="219" y="1104"/>
                    </a:lnTo>
                    <a:lnTo>
                      <a:pt x="210" y="1095"/>
                    </a:lnTo>
                    <a:lnTo>
                      <a:pt x="200" y="1095"/>
                    </a:lnTo>
                    <a:lnTo>
                      <a:pt x="143" y="1057"/>
                    </a:lnTo>
                    <a:lnTo>
                      <a:pt x="124" y="1047"/>
                    </a:lnTo>
                    <a:lnTo>
                      <a:pt x="114" y="1047"/>
                    </a:lnTo>
                    <a:lnTo>
                      <a:pt x="96" y="1057"/>
                    </a:lnTo>
                    <a:lnTo>
                      <a:pt x="86" y="1057"/>
                    </a:lnTo>
                    <a:lnTo>
                      <a:pt x="76" y="1057"/>
                    </a:lnTo>
                    <a:lnTo>
                      <a:pt x="67" y="1057"/>
                    </a:lnTo>
                    <a:lnTo>
                      <a:pt x="57" y="1037"/>
                    </a:lnTo>
                    <a:lnTo>
                      <a:pt x="48" y="1028"/>
                    </a:lnTo>
                    <a:lnTo>
                      <a:pt x="38" y="1028"/>
                    </a:lnTo>
                    <a:lnTo>
                      <a:pt x="29" y="1028"/>
                    </a:lnTo>
                    <a:lnTo>
                      <a:pt x="19" y="1028"/>
                    </a:lnTo>
                    <a:lnTo>
                      <a:pt x="0" y="1037"/>
                    </a:lnTo>
                    <a:lnTo>
                      <a:pt x="0" y="904"/>
                    </a:lnTo>
                    <a:lnTo>
                      <a:pt x="38" y="914"/>
                    </a:lnTo>
                    <a:lnTo>
                      <a:pt x="57" y="904"/>
                    </a:lnTo>
                    <a:lnTo>
                      <a:pt x="57" y="885"/>
                    </a:lnTo>
                    <a:lnTo>
                      <a:pt x="57" y="876"/>
                    </a:lnTo>
                    <a:lnTo>
                      <a:pt x="57" y="866"/>
                    </a:lnTo>
                    <a:lnTo>
                      <a:pt x="57" y="857"/>
                    </a:lnTo>
                    <a:lnTo>
                      <a:pt x="67" y="838"/>
                    </a:lnTo>
                    <a:lnTo>
                      <a:pt x="76" y="838"/>
                    </a:lnTo>
                    <a:lnTo>
                      <a:pt x="76" y="847"/>
                    </a:lnTo>
                    <a:lnTo>
                      <a:pt x="86" y="866"/>
                    </a:lnTo>
                    <a:lnTo>
                      <a:pt x="86" y="876"/>
                    </a:lnTo>
                    <a:lnTo>
                      <a:pt x="105" y="876"/>
                    </a:lnTo>
                    <a:lnTo>
                      <a:pt x="124" y="885"/>
                    </a:lnTo>
                    <a:lnTo>
                      <a:pt x="143" y="885"/>
                    </a:lnTo>
                    <a:lnTo>
                      <a:pt x="153" y="876"/>
                    </a:lnTo>
                    <a:lnTo>
                      <a:pt x="162" y="866"/>
                    </a:lnTo>
                    <a:lnTo>
                      <a:pt x="172" y="857"/>
                    </a:lnTo>
                    <a:lnTo>
                      <a:pt x="172" y="847"/>
                    </a:lnTo>
                    <a:lnTo>
                      <a:pt x="172" y="838"/>
                    </a:lnTo>
                    <a:lnTo>
                      <a:pt x="162" y="809"/>
                    </a:lnTo>
                    <a:lnTo>
                      <a:pt x="143" y="771"/>
                    </a:lnTo>
                    <a:lnTo>
                      <a:pt x="143" y="762"/>
                    </a:lnTo>
                    <a:lnTo>
                      <a:pt x="143" y="752"/>
                    </a:lnTo>
                    <a:lnTo>
                      <a:pt x="153" y="733"/>
                    </a:lnTo>
                    <a:lnTo>
                      <a:pt x="162" y="714"/>
                    </a:lnTo>
                    <a:lnTo>
                      <a:pt x="191" y="657"/>
                    </a:lnTo>
                    <a:lnTo>
                      <a:pt x="210" y="619"/>
                    </a:lnTo>
                    <a:lnTo>
                      <a:pt x="219" y="571"/>
                    </a:lnTo>
                    <a:lnTo>
                      <a:pt x="219" y="562"/>
                    </a:lnTo>
                    <a:lnTo>
                      <a:pt x="219" y="552"/>
                    </a:lnTo>
                    <a:lnTo>
                      <a:pt x="219" y="543"/>
                    </a:lnTo>
                    <a:lnTo>
                      <a:pt x="210" y="543"/>
                    </a:lnTo>
                    <a:lnTo>
                      <a:pt x="210" y="533"/>
                    </a:lnTo>
                    <a:lnTo>
                      <a:pt x="200" y="524"/>
                    </a:lnTo>
                    <a:lnTo>
                      <a:pt x="172" y="514"/>
                    </a:lnTo>
                    <a:lnTo>
                      <a:pt x="162" y="504"/>
                    </a:lnTo>
                    <a:lnTo>
                      <a:pt x="153" y="504"/>
                    </a:lnTo>
                    <a:lnTo>
                      <a:pt x="143" y="495"/>
                    </a:lnTo>
                    <a:lnTo>
                      <a:pt x="143" y="486"/>
                    </a:lnTo>
                    <a:lnTo>
                      <a:pt x="143" y="466"/>
                    </a:lnTo>
                    <a:lnTo>
                      <a:pt x="143" y="448"/>
                    </a:lnTo>
                    <a:lnTo>
                      <a:pt x="143" y="438"/>
                    </a:lnTo>
                    <a:lnTo>
                      <a:pt x="143" y="428"/>
                    </a:lnTo>
                    <a:lnTo>
                      <a:pt x="153" y="409"/>
                    </a:lnTo>
                    <a:lnTo>
                      <a:pt x="162" y="390"/>
                    </a:lnTo>
                    <a:lnTo>
                      <a:pt x="248" y="191"/>
                    </a:lnTo>
                    <a:lnTo>
                      <a:pt x="295" y="114"/>
                    </a:lnTo>
                    <a:lnTo>
                      <a:pt x="305" y="105"/>
                    </a:lnTo>
                    <a:lnTo>
                      <a:pt x="315" y="76"/>
                    </a:lnTo>
                    <a:lnTo>
                      <a:pt x="371" y="76"/>
                    </a:lnTo>
                    <a:lnTo>
                      <a:pt x="400" y="67"/>
                    </a:lnTo>
                    <a:lnTo>
                      <a:pt x="419" y="76"/>
                    </a:lnTo>
                    <a:lnTo>
                      <a:pt x="429" y="76"/>
                    </a:lnTo>
                    <a:lnTo>
                      <a:pt x="457" y="105"/>
                    </a:lnTo>
                    <a:lnTo>
                      <a:pt x="476" y="105"/>
                    </a:lnTo>
                    <a:lnTo>
                      <a:pt x="476" y="86"/>
                    </a:lnTo>
                    <a:lnTo>
                      <a:pt x="476" y="67"/>
                    </a:lnTo>
                    <a:lnTo>
                      <a:pt x="476" y="48"/>
                    </a:lnTo>
                    <a:lnTo>
                      <a:pt x="467" y="29"/>
                    </a:lnTo>
                    <a:lnTo>
                      <a:pt x="476" y="19"/>
                    </a:lnTo>
                    <a:lnTo>
                      <a:pt x="476" y="10"/>
                    </a:lnTo>
                    <a:lnTo>
                      <a:pt x="486" y="10"/>
                    </a:lnTo>
                    <a:lnTo>
                      <a:pt x="505" y="19"/>
                    </a:lnTo>
                    <a:lnTo>
                      <a:pt x="514" y="48"/>
                    </a:lnTo>
                    <a:lnTo>
                      <a:pt x="543" y="57"/>
                    </a:lnTo>
                    <a:lnTo>
                      <a:pt x="562" y="38"/>
                    </a:lnTo>
                    <a:lnTo>
                      <a:pt x="581" y="29"/>
                    </a:lnTo>
                    <a:lnTo>
                      <a:pt x="600" y="19"/>
                    </a:lnTo>
                    <a:lnTo>
                      <a:pt x="609" y="29"/>
                    </a:lnTo>
                    <a:lnTo>
                      <a:pt x="609" y="38"/>
                    </a:lnTo>
                    <a:lnTo>
                      <a:pt x="609" y="48"/>
                    </a:lnTo>
                    <a:lnTo>
                      <a:pt x="609" y="57"/>
                    </a:lnTo>
                    <a:lnTo>
                      <a:pt x="609" y="76"/>
                    </a:lnTo>
                    <a:lnTo>
                      <a:pt x="609" y="86"/>
                    </a:lnTo>
                    <a:lnTo>
                      <a:pt x="628" y="105"/>
                    </a:lnTo>
                    <a:lnTo>
                      <a:pt x="667" y="124"/>
                    </a:lnTo>
                    <a:lnTo>
                      <a:pt x="724" y="133"/>
                    </a:lnTo>
                    <a:lnTo>
                      <a:pt x="771" y="114"/>
                    </a:lnTo>
                    <a:lnTo>
                      <a:pt x="771" y="67"/>
                    </a:lnTo>
                    <a:lnTo>
                      <a:pt x="771" y="57"/>
                    </a:lnTo>
                    <a:lnTo>
                      <a:pt x="781" y="57"/>
                    </a:lnTo>
                    <a:lnTo>
                      <a:pt x="781" y="48"/>
                    </a:lnTo>
                    <a:lnTo>
                      <a:pt x="790" y="48"/>
                    </a:lnTo>
                    <a:lnTo>
                      <a:pt x="800" y="76"/>
                    </a:lnTo>
                    <a:lnTo>
                      <a:pt x="857" y="105"/>
                    </a:lnTo>
                    <a:lnTo>
                      <a:pt x="866" y="124"/>
                    </a:lnTo>
                    <a:lnTo>
                      <a:pt x="866" y="143"/>
                    </a:lnTo>
                    <a:lnTo>
                      <a:pt x="886" y="143"/>
                    </a:lnTo>
                    <a:lnTo>
                      <a:pt x="895" y="133"/>
                    </a:lnTo>
                    <a:lnTo>
                      <a:pt x="886" y="114"/>
                    </a:lnTo>
                    <a:lnTo>
                      <a:pt x="876" y="86"/>
                    </a:lnTo>
                    <a:lnTo>
                      <a:pt x="895" y="76"/>
                    </a:lnTo>
                    <a:lnTo>
                      <a:pt x="952" y="95"/>
                    </a:lnTo>
                    <a:lnTo>
                      <a:pt x="971" y="95"/>
                    </a:lnTo>
                    <a:lnTo>
                      <a:pt x="971" y="76"/>
                    </a:lnTo>
                    <a:lnTo>
                      <a:pt x="952" y="38"/>
                    </a:lnTo>
                    <a:lnTo>
                      <a:pt x="952" y="10"/>
                    </a:lnTo>
                    <a:lnTo>
                      <a:pt x="981" y="0"/>
                    </a:lnTo>
                    <a:lnTo>
                      <a:pt x="1009" y="19"/>
                    </a:lnTo>
                    <a:lnTo>
                      <a:pt x="1000" y="67"/>
                    </a:lnTo>
                    <a:lnTo>
                      <a:pt x="1095" y="19"/>
                    </a:lnTo>
                    <a:lnTo>
                      <a:pt x="1114" y="29"/>
                    </a:lnTo>
                    <a:lnTo>
                      <a:pt x="1123" y="38"/>
                    </a:lnTo>
                    <a:lnTo>
                      <a:pt x="1142" y="57"/>
                    </a:lnTo>
                    <a:lnTo>
                      <a:pt x="1152" y="67"/>
                    </a:lnTo>
                    <a:lnTo>
                      <a:pt x="1152" y="86"/>
                    </a:lnTo>
                    <a:lnTo>
                      <a:pt x="1180" y="143"/>
                    </a:lnTo>
                    <a:lnTo>
                      <a:pt x="1218" y="200"/>
                    </a:lnTo>
                    <a:lnTo>
                      <a:pt x="1266" y="209"/>
                    </a:lnTo>
                    <a:lnTo>
                      <a:pt x="1314" y="191"/>
                    </a:lnTo>
                    <a:lnTo>
                      <a:pt x="1371" y="181"/>
                    </a:lnTo>
                    <a:lnTo>
                      <a:pt x="1428" y="200"/>
                    </a:lnTo>
                    <a:lnTo>
                      <a:pt x="1571" y="295"/>
                    </a:lnTo>
                    <a:lnTo>
                      <a:pt x="1609" y="305"/>
                    </a:lnTo>
                    <a:lnTo>
                      <a:pt x="1628" y="305"/>
                    </a:lnTo>
                    <a:lnTo>
                      <a:pt x="1647" y="295"/>
                    </a:lnTo>
                    <a:lnTo>
                      <a:pt x="1675" y="295"/>
                    </a:lnTo>
                    <a:lnTo>
                      <a:pt x="1694" y="305"/>
                    </a:lnTo>
                    <a:lnTo>
                      <a:pt x="1723" y="371"/>
                    </a:lnTo>
                    <a:lnTo>
                      <a:pt x="1742" y="400"/>
                    </a:lnTo>
                    <a:lnTo>
                      <a:pt x="1789" y="428"/>
                    </a:lnTo>
                    <a:lnTo>
                      <a:pt x="1818" y="438"/>
                    </a:lnTo>
                    <a:lnTo>
                      <a:pt x="1847" y="438"/>
                    </a:lnTo>
                    <a:lnTo>
                      <a:pt x="1904" y="448"/>
                    </a:lnTo>
                    <a:lnTo>
                      <a:pt x="1961" y="428"/>
                    </a:lnTo>
                    <a:lnTo>
                      <a:pt x="1999" y="400"/>
                    </a:lnTo>
                    <a:lnTo>
                      <a:pt x="2046" y="343"/>
                    </a:lnTo>
                    <a:lnTo>
                      <a:pt x="2066" y="305"/>
                    </a:lnTo>
                    <a:lnTo>
                      <a:pt x="2084" y="295"/>
                    </a:lnTo>
                    <a:lnTo>
                      <a:pt x="2094" y="295"/>
                    </a:lnTo>
                    <a:lnTo>
                      <a:pt x="2104" y="305"/>
                    </a:lnTo>
                    <a:lnTo>
                      <a:pt x="2113" y="305"/>
                    </a:lnTo>
                    <a:lnTo>
                      <a:pt x="2132" y="305"/>
                    </a:lnTo>
                    <a:lnTo>
                      <a:pt x="2151" y="305"/>
                    </a:lnTo>
                    <a:lnTo>
                      <a:pt x="2170" y="324"/>
                    </a:lnTo>
                    <a:lnTo>
                      <a:pt x="2180" y="324"/>
                    </a:lnTo>
                    <a:lnTo>
                      <a:pt x="2180" y="333"/>
                    </a:lnTo>
                    <a:lnTo>
                      <a:pt x="2180" y="343"/>
                    </a:lnTo>
                    <a:lnTo>
                      <a:pt x="2189" y="343"/>
                    </a:lnTo>
                    <a:lnTo>
                      <a:pt x="2189" y="352"/>
                    </a:lnTo>
                    <a:lnTo>
                      <a:pt x="2180" y="362"/>
                    </a:lnTo>
                    <a:lnTo>
                      <a:pt x="2180" y="371"/>
                    </a:lnTo>
                    <a:lnTo>
                      <a:pt x="2180" y="381"/>
                    </a:lnTo>
                    <a:lnTo>
                      <a:pt x="2189" y="390"/>
                    </a:lnTo>
                    <a:lnTo>
                      <a:pt x="2322" y="419"/>
                    </a:lnTo>
                    <a:lnTo>
                      <a:pt x="2332" y="428"/>
                    </a:lnTo>
                    <a:lnTo>
                      <a:pt x="2341" y="428"/>
                    </a:lnTo>
                    <a:lnTo>
                      <a:pt x="2341" y="438"/>
                    </a:lnTo>
                    <a:lnTo>
                      <a:pt x="2360" y="448"/>
                    </a:lnTo>
                    <a:lnTo>
                      <a:pt x="2408" y="428"/>
                    </a:lnTo>
                    <a:lnTo>
                      <a:pt x="2418" y="419"/>
                    </a:lnTo>
                    <a:lnTo>
                      <a:pt x="2427" y="419"/>
                    </a:lnTo>
                    <a:lnTo>
                      <a:pt x="2437" y="409"/>
                    </a:lnTo>
                    <a:lnTo>
                      <a:pt x="2484" y="400"/>
                    </a:lnTo>
                    <a:lnTo>
                      <a:pt x="2494" y="400"/>
                    </a:lnTo>
                    <a:lnTo>
                      <a:pt x="2494" y="390"/>
                    </a:lnTo>
                    <a:lnTo>
                      <a:pt x="2503" y="381"/>
                    </a:lnTo>
                    <a:lnTo>
                      <a:pt x="2503" y="371"/>
                    </a:lnTo>
                    <a:lnTo>
                      <a:pt x="2513" y="371"/>
                    </a:lnTo>
                    <a:lnTo>
                      <a:pt x="2637" y="352"/>
                    </a:lnTo>
                    <a:lnTo>
                      <a:pt x="2646" y="352"/>
                    </a:lnTo>
                    <a:lnTo>
                      <a:pt x="2722" y="381"/>
                    </a:lnTo>
                    <a:lnTo>
                      <a:pt x="2722" y="390"/>
                    </a:lnTo>
                    <a:lnTo>
                      <a:pt x="2732" y="390"/>
                    </a:lnTo>
                    <a:lnTo>
                      <a:pt x="2741" y="409"/>
                    </a:lnTo>
                    <a:lnTo>
                      <a:pt x="2779" y="409"/>
                    </a:lnTo>
                    <a:lnTo>
                      <a:pt x="2874" y="381"/>
                    </a:lnTo>
                    <a:lnTo>
                      <a:pt x="2903" y="390"/>
                    </a:lnTo>
                    <a:lnTo>
                      <a:pt x="2912" y="390"/>
                    </a:lnTo>
                    <a:lnTo>
                      <a:pt x="2922" y="381"/>
                    </a:lnTo>
                    <a:lnTo>
                      <a:pt x="2922" y="371"/>
                    </a:lnTo>
                    <a:lnTo>
                      <a:pt x="2931" y="362"/>
                    </a:lnTo>
                    <a:lnTo>
                      <a:pt x="2941" y="352"/>
                    </a:lnTo>
                    <a:lnTo>
                      <a:pt x="3036" y="362"/>
                    </a:lnTo>
                    <a:lnTo>
                      <a:pt x="3103" y="371"/>
                    </a:lnTo>
                    <a:lnTo>
                      <a:pt x="3122" y="400"/>
                    </a:lnTo>
                    <a:lnTo>
                      <a:pt x="3150" y="400"/>
                    </a:lnTo>
                    <a:lnTo>
                      <a:pt x="3198" y="390"/>
                    </a:lnTo>
                    <a:lnTo>
                      <a:pt x="3226" y="390"/>
                    </a:lnTo>
                    <a:lnTo>
                      <a:pt x="3255" y="390"/>
                    </a:lnTo>
                    <a:lnTo>
                      <a:pt x="3293" y="419"/>
                    </a:lnTo>
                    <a:lnTo>
                      <a:pt x="3369" y="476"/>
                    </a:lnTo>
                    <a:lnTo>
                      <a:pt x="3388" y="486"/>
                    </a:lnTo>
                    <a:lnTo>
                      <a:pt x="3417" y="476"/>
                    </a:lnTo>
                    <a:lnTo>
                      <a:pt x="3436" y="466"/>
                    </a:lnTo>
                    <a:lnTo>
                      <a:pt x="3464" y="428"/>
                    </a:lnTo>
                    <a:lnTo>
                      <a:pt x="3522" y="409"/>
                    </a:lnTo>
                    <a:lnTo>
                      <a:pt x="3550" y="400"/>
                    </a:lnTo>
                    <a:lnTo>
                      <a:pt x="3550" y="371"/>
                    </a:lnTo>
                    <a:lnTo>
                      <a:pt x="3560" y="362"/>
                    </a:lnTo>
                    <a:lnTo>
                      <a:pt x="3579" y="352"/>
                    </a:lnTo>
                    <a:lnTo>
                      <a:pt x="3588" y="352"/>
                    </a:lnTo>
                    <a:lnTo>
                      <a:pt x="3617" y="352"/>
                    </a:lnTo>
                    <a:lnTo>
                      <a:pt x="3617" y="343"/>
                    </a:lnTo>
                    <a:lnTo>
                      <a:pt x="3626" y="324"/>
                    </a:lnTo>
                    <a:lnTo>
                      <a:pt x="3636" y="324"/>
                    </a:lnTo>
                    <a:lnTo>
                      <a:pt x="3664" y="324"/>
                    </a:lnTo>
                    <a:lnTo>
                      <a:pt x="3731" y="305"/>
                    </a:lnTo>
                    <a:lnTo>
                      <a:pt x="3769" y="314"/>
                    </a:lnTo>
                    <a:lnTo>
                      <a:pt x="3788" y="314"/>
                    </a:lnTo>
                    <a:lnTo>
                      <a:pt x="3807" y="314"/>
                    </a:lnTo>
                    <a:lnTo>
                      <a:pt x="3817" y="314"/>
                    </a:lnTo>
                    <a:lnTo>
                      <a:pt x="3874" y="305"/>
                    </a:lnTo>
                    <a:lnTo>
                      <a:pt x="3883" y="305"/>
                    </a:lnTo>
                    <a:lnTo>
                      <a:pt x="3893" y="305"/>
                    </a:lnTo>
                    <a:lnTo>
                      <a:pt x="3902" y="305"/>
                    </a:lnTo>
                    <a:lnTo>
                      <a:pt x="4035" y="333"/>
                    </a:lnTo>
                    <a:lnTo>
                      <a:pt x="4064" y="343"/>
                    </a:lnTo>
                    <a:lnTo>
                      <a:pt x="4083" y="362"/>
                    </a:lnTo>
                    <a:lnTo>
                      <a:pt x="4083" y="371"/>
                    </a:lnTo>
                    <a:lnTo>
                      <a:pt x="4093" y="390"/>
                    </a:lnTo>
                    <a:lnTo>
                      <a:pt x="4102" y="390"/>
                    </a:lnTo>
                    <a:lnTo>
                      <a:pt x="4102" y="400"/>
                    </a:lnTo>
                    <a:lnTo>
                      <a:pt x="4121" y="409"/>
                    </a:lnTo>
                    <a:lnTo>
                      <a:pt x="4140" y="409"/>
                    </a:lnTo>
                    <a:lnTo>
                      <a:pt x="4150" y="409"/>
                    </a:lnTo>
                    <a:lnTo>
                      <a:pt x="4159" y="400"/>
                    </a:lnTo>
                    <a:lnTo>
                      <a:pt x="4188" y="409"/>
                    </a:lnTo>
                    <a:lnTo>
                      <a:pt x="4226" y="419"/>
                    </a:lnTo>
                    <a:lnTo>
                      <a:pt x="4235" y="419"/>
                    </a:lnTo>
                    <a:lnTo>
                      <a:pt x="4245" y="419"/>
                    </a:lnTo>
                    <a:lnTo>
                      <a:pt x="4254" y="409"/>
                    </a:lnTo>
                    <a:lnTo>
                      <a:pt x="4264" y="409"/>
                    </a:lnTo>
                    <a:lnTo>
                      <a:pt x="4302" y="400"/>
                    </a:lnTo>
                    <a:lnTo>
                      <a:pt x="4312" y="400"/>
                    </a:lnTo>
                    <a:lnTo>
                      <a:pt x="4321" y="400"/>
                    </a:lnTo>
                    <a:lnTo>
                      <a:pt x="4321" y="409"/>
                    </a:lnTo>
                    <a:lnTo>
                      <a:pt x="4330" y="409"/>
                    </a:lnTo>
                    <a:lnTo>
                      <a:pt x="4330" y="419"/>
                    </a:lnTo>
                    <a:lnTo>
                      <a:pt x="4330" y="428"/>
                    </a:lnTo>
                    <a:lnTo>
                      <a:pt x="4321" y="448"/>
                    </a:lnTo>
                    <a:lnTo>
                      <a:pt x="4312" y="457"/>
                    </a:lnTo>
                    <a:lnTo>
                      <a:pt x="4312" y="466"/>
                    </a:lnTo>
                    <a:lnTo>
                      <a:pt x="4312" y="476"/>
                    </a:lnTo>
                    <a:lnTo>
                      <a:pt x="4321" y="495"/>
                    </a:lnTo>
                    <a:lnTo>
                      <a:pt x="4321" y="514"/>
                    </a:lnTo>
                    <a:lnTo>
                      <a:pt x="4321" y="533"/>
                    </a:lnTo>
                    <a:lnTo>
                      <a:pt x="4330" y="543"/>
                    </a:lnTo>
                    <a:lnTo>
                      <a:pt x="4330" y="552"/>
                    </a:lnTo>
                    <a:lnTo>
                      <a:pt x="4340" y="552"/>
                    </a:lnTo>
                    <a:lnTo>
                      <a:pt x="4378" y="571"/>
                    </a:lnTo>
                    <a:lnTo>
                      <a:pt x="4388" y="571"/>
                    </a:lnTo>
                    <a:lnTo>
                      <a:pt x="4388" y="581"/>
                    </a:lnTo>
                    <a:lnTo>
                      <a:pt x="4397" y="590"/>
                    </a:lnTo>
                    <a:lnTo>
                      <a:pt x="4397" y="600"/>
                    </a:lnTo>
                    <a:lnTo>
                      <a:pt x="4397" y="619"/>
                    </a:lnTo>
                    <a:lnTo>
                      <a:pt x="4397" y="628"/>
                    </a:lnTo>
                    <a:lnTo>
                      <a:pt x="4407" y="628"/>
                    </a:lnTo>
                    <a:lnTo>
                      <a:pt x="4407" y="638"/>
                    </a:lnTo>
                    <a:lnTo>
                      <a:pt x="4426" y="657"/>
                    </a:lnTo>
                    <a:lnTo>
                      <a:pt x="4464" y="685"/>
                    </a:lnTo>
                    <a:lnTo>
                      <a:pt x="4445" y="685"/>
                    </a:lnTo>
                    <a:lnTo>
                      <a:pt x="4416" y="666"/>
                    </a:lnTo>
                    <a:lnTo>
                      <a:pt x="4407" y="638"/>
                    </a:lnTo>
                    <a:lnTo>
                      <a:pt x="4368" y="609"/>
                    </a:lnTo>
                    <a:lnTo>
                      <a:pt x="4340" y="590"/>
                    </a:lnTo>
                    <a:lnTo>
                      <a:pt x="4330" y="590"/>
                    </a:lnTo>
                    <a:lnTo>
                      <a:pt x="4292" y="619"/>
                    </a:lnTo>
                    <a:lnTo>
                      <a:pt x="4292" y="628"/>
                    </a:lnTo>
                    <a:lnTo>
                      <a:pt x="4312" y="628"/>
                    </a:lnTo>
                    <a:lnTo>
                      <a:pt x="4273" y="771"/>
                    </a:lnTo>
                    <a:lnTo>
                      <a:pt x="4264" y="847"/>
                    </a:lnTo>
                    <a:lnTo>
                      <a:pt x="4273" y="933"/>
                    </a:lnTo>
                    <a:lnTo>
                      <a:pt x="4292" y="990"/>
                    </a:lnTo>
                    <a:lnTo>
                      <a:pt x="4292" y="1009"/>
                    </a:lnTo>
                    <a:lnTo>
                      <a:pt x="4302" y="1028"/>
                    </a:lnTo>
                    <a:lnTo>
                      <a:pt x="4312" y="1037"/>
                    </a:lnTo>
                    <a:lnTo>
                      <a:pt x="4321" y="1057"/>
                    </a:lnTo>
                    <a:lnTo>
                      <a:pt x="4312" y="1199"/>
                    </a:lnTo>
                    <a:lnTo>
                      <a:pt x="4312" y="1285"/>
                    </a:lnTo>
                    <a:lnTo>
                      <a:pt x="4359" y="1485"/>
                    </a:lnTo>
                    <a:lnTo>
                      <a:pt x="4359" y="1532"/>
                    </a:lnTo>
                    <a:lnTo>
                      <a:pt x="4368" y="1551"/>
                    </a:lnTo>
                    <a:lnTo>
                      <a:pt x="4368" y="1561"/>
                    </a:lnTo>
                    <a:lnTo>
                      <a:pt x="4388" y="1590"/>
                    </a:lnTo>
                    <a:lnTo>
                      <a:pt x="4397" y="1599"/>
                    </a:lnTo>
                    <a:lnTo>
                      <a:pt x="4397" y="1637"/>
                    </a:lnTo>
                    <a:lnTo>
                      <a:pt x="4407" y="1675"/>
                    </a:lnTo>
                    <a:lnTo>
                      <a:pt x="4435" y="1751"/>
                    </a:lnTo>
                    <a:lnTo>
                      <a:pt x="4454" y="1789"/>
                    </a:lnTo>
                    <a:lnTo>
                      <a:pt x="4464" y="1808"/>
                    </a:lnTo>
                    <a:lnTo>
                      <a:pt x="4502" y="1856"/>
                    </a:lnTo>
                    <a:lnTo>
                      <a:pt x="4559" y="1913"/>
                    </a:lnTo>
                    <a:lnTo>
                      <a:pt x="4587" y="1970"/>
                    </a:lnTo>
                    <a:lnTo>
                      <a:pt x="4635" y="2018"/>
                    </a:lnTo>
                    <a:lnTo>
                      <a:pt x="4682" y="2056"/>
                    </a:lnTo>
                    <a:lnTo>
                      <a:pt x="4721" y="2075"/>
                    </a:lnTo>
                    <a:lnTo>
                      <a:pt x="4797" y="2179"/>
                    </a:lnTo>
                    <a:lnTo>
                      <a:pt x="4844" y="2227"/>
                    </a:lnTo>
                    <a:lnTo>
                      <a:pt x="4883" y="2256"/>
                    </a:lnTo>
                    <a:lnTo>
                      <a:pt x="4911" y="2275"/>
                    </a:lnTo>
                    <a:lnTo>
                      <a:pt x="4968" y="2294"/>
                    </a:lnTo>
                    <a:lnTo>
                      <a:pt x="4968" y="2313"/>
                    </a:lnTo>
                    <a:lnTo>
                      <a:pt x="4949" y="2360"/>
                    </a:lnTo>
                    <a:lnTo>
                      <a:pt x="4949" y="2370"/>
                    </a:lnTo>
                    <a:lnTo>
                      <a:pt x="4949" y="2379"/>
                    </a:lnTo>
                    <a:lnTo>
                      <a:pt x="4949" y="2389"/>
                    </a:lnTo>
                    <a:lnTo>
                      <a:pt x="4949" y="2398"/>
                    </a:lnTo>
                    <a:lnTo>
                      <a:pt x="4949" y="2408"/>
                    </a:lnTo>
                    <a:lnTo>
                      <a:pt x="4959" y="2417"/>
                    </a:lnTo>
                    <a:lnTo>
                      <a:pt x="4959" y="2427"/>
                    </a:lnTo>
                    <a:lnTo>
                      <a:pt x="4959" y="2436"/>
                    </a:lnTo>
                    <a:lnTo>
                      <a:pt x="4939" y="2465"/>
                    </a:lnTo>
                    <a:lnTo>
                      <a:pt x="4939" y="2475"/>
                    </a:lnTo>
                    <a:lnTo>
                      <a:pt x="4930" y="2475"/>
                    </a:lnTo>
                    <a:lnTo>
                      <a:pt x="4930" y="2484"/>
                    </a:lnTo>
                    <a:lnTo>
                      <a:pt x="4901" y="2493"/>
                    </a:lnTo>
                    <a:lnTo>
                      <a:pt x="4892" y="2503"/>
                    </a:lnTo>
                    <a:lnTo>
                      <a:pt x="4883" y="2513"/>
                    </a:lnTo>
                    <a:lnTo>
                      <a:pt x="4873" y="2532"/>
                    </a:lnTo>
                    <a:lnTo>
                      <a:pt x="4873" y="2541"/>
                    </a:lnTo>
                    <a:lnTo>
                      <a:pt x="4863" y="2541"/>
                    </a:lnTo>
                    <a:lnTo>
                      <a:pt x="4854" y="2541"/>
                    </a:lnTo>
                    <a:lnTo>
                      <a:pt x="4806" y="2541"/>
                    </a:lnTo>
                    <a:lnTo>
                      <a:pt x="4797" y="2541"/>
                    </a:lnTo>
                    <a:lnTo>
                      <a:pt x="4787" y="2541"/>
                    </a:lnTo>
                    <a:lnTo>
                      <a:pt x="4778" y="2522"/>
                    </a:lnTo>
                    <a:lnTo>
                      <a:pt x="4778" y="2513"/>
                    </a:lnTo>
                    <a:lnTo>
                      <a:pt x="4768" y="2484"/>
                    </a:lnTo>
                    <a:lnTo>
                      <a:pt x="4759" y="2475"/>
                    </a:lnTo>
                    <a:lnTo>
                      <a:pt x="4749" y="2455"/>
                    </a:lnTo>
                    <a:lnTo>
                      <a:pt x="4749" y="2446"/>
                    </a:lnTo>
                    <a:lnTo>
                      <a:pt x="4740" y="2446"/>
                    </a:lnTo>
                    <a:lnTo>
                      <a:pt x="4730" y="2446"/>
                    </a:lnTo>
                    <a:lnTo>
                      <a:pt x="4721" y="2446"/>
                    </a:lnTo>
                    <a:lnTo>
                      <a:pt x="4721" y="2455"/>
                    </a:lnTo>
                    <a:lnTo>
                      <a:pt x="4711" y="2465"/>
                    </a:lnTo>
                    <a:lnTo>
                      <a:pt x="4711" y="2475"/>
                    </a:lnTo>
                    <a:lnTo>
                      <a:pt x="4702" y="2475"/>
                    </a:lnTo>
                    <a:lnTo>
                      <a:pt x="4702" y="2484"/>
                    </a:lnTo>
                    <a:lnTo>
                      <a:pt x="4692" y="2484"/>
                    </a:lnTo>
                    <a:lnTo>
                      <a:pt x="4692" y="2475"/>
                    </a:lnTo>
                    <a:lnTo>
                      <a:pt x="4682" y="2465"/>
                    </a:lnTo>
                    <a:lnTo>
                      <a:pt x="4682" y="2455"/>
                    </a:lnTo>
                    <a:lnTo>
                      <a:pt x="4682" y="2446"/>
                    </a:lnTo>
                    <a:lnTo>
                      <a:pt x="4682" y="2436"/>
                    </a:lnTo>
                    <a:lnTo>
                      <a:pt x="4673" y="2427"/>
                    </a:lnTo>
                    <a:lnTo>
                      <a:pt x="4673" y="2417"/>
                    </a:lnTo>
                    <a:lnTo>
                      <a:pt x="4616" y="2389"/>
                    </a:lnTo>
                    <a:lnTo>
                      <a:pt x="4597" y="2379"/>
                    </a:lnTo>
                    <a:lnTo>
                      <a:pt x="4606" y="2360"/>
                    </a:lnTo>
                    <a:lnTo>
                      <a:pt x="4606" y="2341"/>
                    </a:lnTo>
                    <a:lnTo>
                      <a:pt x="4606" y="2322"/>
                    </a:lnTo>
                    <a:lnTo>
                      <a:pt x="4606" y="2303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50" name="Freeform 51">
                <a:extLst>
                  <a:ext uri="{FF2B5EF4-FFF2-40B4-BE49-F238E27FC236}">
                    <a16:creationId xmlns:a16="http://schemas.microsoft.com/office/drawing/2014/main" id="{DA674DF2-F23E-CF4A-A930-9292A2B9D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5625" y="2762250"/>
                <a:ext cx="34925" cy="26988"/>
              </a:xfrm>
              <a:custGeom>
                <a:avLst/>
                <a:gdLst>
                  <a:gd name="T0" fmla="*/ 13824 w 96"/>
                  <a:gd name="T1" fmla="*/ 26638 h 77"/>
                  <a:gd name="T2" fmla="*/ 13824 w 96"/>
                  <a:gd name="T3" fmla="*/ 26638 h 77"/>
                  <a:gd name="T4" fmla="*/ 13824 w 96"/>
                  <a:gd name="T5" fmla="*/ 26638 h 77"/>
                  <a:gd name="T6" fmla="*/ 27649 w 96"/>
                  <a:gd name="T7" fmla="*/ 16473 h 77"/>
                  <a:gd name="T8" fmla="*/ 31287 w 96"/>
                  <a:gd name="T9" fmla="*/ 13319 h 77"/>
                  <a:gd name="T10" fmla="*/ 31287 w 96"/>
                  <a:gd name="T11" fmla="*/ 13319 h 77"/>
                  <a:gd name="T12" fmla="*/ 34561 w 96"/>
                  <a:gd name="T13" fmla="*/ 13319 h 77"/>
                  <a:gd name="T14" fmla="*/ 34561 w 96"/>
                  <a:gd name="T15" fmla="*/ 13319 h 77"/>
                  <a:gd name="T16" fmla="*/ 34561 w 96"/>
                  <a:gd name="T17" fmla="*/ 13319 h 77"/>
                  <a:gd name="T18" fmla="*/ 34561 w 96"/>
                  <a:gd name="T19" fmla="*/ 13319 h 77"/>
                  <a:gd name="T20" fmla="*/ 34561 w 96"/>
                  <a:gd name="T21" fmla="*/ 9814 h 77"/>
                  <a:gd name="T22" fmla="*/ 34561 w 96"/>
                  <a:gd name="T23" fmla="*/ 9814 h 77"/>
                  <a:gd name="T24" fmla="*/ 34561 w 96"/>
                  <a:gd name="T25" fmla="*/ 6659 h 77"/>
                  <a:gd name="T26" fmla="*/ 31287 w 96"/>
                  <a:gd name="T27" fmla="*/ 6659 h 77"/>
                  <a:gd name="T28" fmla="*/ 31287 w 96"/>
                  <a:gd name="T29" fmla="*/ 6659 h 77"/>
                  <a:gd name="T30" fmla="*/ 31287 w 96"/>
                  <a:gd name="T31" fmla="*/ 6659 h 77"/>
                  <a:gd name="T32" fmla="*/ 27649 w 96"/>
                  <a:gd name="T33" fmla="*/ 3154 h 77"/>
                  <a:gd name="T34" fmla="*/ 6912 w 96"/>
                  <a:gd name="T35" fmla="*/ 0 h 77"/>
                  <a:gd name="T36" fmla="*/ 3638 w 96"/>
                  <a:gd name="T37" fmla="*/ 0 h 77"/>
                  <a:gd name="T38" fmla="*/ 3638 w 96"/>
                  <a:gd name="T39" fmla="*/ 0 h 77"/>
                  <a:gd name="T40" fmla="*/ 0 w 96"/>
                  <a:gd name="T41" fmla="*/ 6659 h 77"/>
                  <a:gd name="T42" fmla="*/ 0 w 96"/>
                  <a:gd name="T43" fmla="*/ 9814 h 77"/>
                  <a:gd name="T44" fmla="*/ 0 w 96"/>
                  <a:gd name="T45" fmla="*/ 16473 h 77"/>
                  <a:gd name="T46" fmla="*/ 3638 w 96"/>
                  <a:gd name="T47" fmla="*/ 19978 h 77"/>
                  <a:gd name="T48" fmla="*/ 10550 w 96"/>
                  <a:gd name="T49" fmla="*/ 26638 h 77"/>
                  <a:gd name="T50" fmla="*/ 13824 w 96"/>
                  <a:gd name="T51" fmla="*/ 26638 h 7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6" h="77">
                    <a:moveTo>
                      <a:pt x="38" y="76"/>
                    </a:moveTo>
                    <a:lnTo>
                      <a:pt x="38" y="76"/>
                    </a:lnTo>
                    <a:lnTo>
                      <a:pt x="76" y="47"/>
                    </a:lnTo>
                    <a:lnTo>
                      <a:pt x="86" y="38"/>
                    </a:lnTo>
                    <a:lnTo>
                      <a:pt x="95" y="38"/>
                    </a:lnTo>
                    <a:lnTo>
                      <a:pt x="95" y="28"/>
                    </a:lnTo>
                    <a:lnTo>
                      <a:pt x="95" y="19"/>
                    </a:lnTo>
                    <a:lnTo>
                      <a:pt x="86" y="19"/>
                    </a:lnTo>
                    <a:lnTo>
                      <a:pt x="76" y="9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19"/>
                    </a:lnTo>
                    <a:lnTo>
                      <a:pt x="0" y="28"/>
                    </a:lnTo>
                    <a:lnTo>
                      <a:pt x="0" y="47"/>
                    </a:lnTo>
                    <a:lnTo>
                      <a:pt x="10" y="57"/>
                    </a:lnTo>
                    <a:lnTo>
                      <a:pt x="29" y="76"/>
                    </a:lnTo>
                    <a:lnTo>
                      <a:pt x="38" y="76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51" name="Freeform 52">
                <a:extLst>
                  <a:ext uri="{FF2B5EF4-FFF2-40B4-BE49-F238E27FC236}">
                    <a16:creationId xmlns:a16="http://schemas.microsoft.com/office/drawing/2014/main" id="{0E60B62E-0ABC-FA4D-BC49-B2615C021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5150" y="2655888"/>
                <a:ext cx="863600" cy="890587"/>
              </a:xfrm>
              <a:custGeom>
                <a:avLst/>
                <a:gdLst>
                  <a:gd name="T0" fmla="*/ 177832 w 2399"/>
                  <a:gd name="T1" fmla="*/ 51096 h 2475"/>
                  <a:gd name="T2" fmla="*/ 185031 w 2399"/>
                  <a:gd name="T3" fmla="*/ 65130 h 2475"/>
                  <a:gd name="T4" fmla="*/ 201951 w 2399"/>
                  <a:gd name="T5" fmla="*/ 54695 h 2475"/>
                  <a:gd name="T6" fmla="*/ 219230 w 2399"/>
                  <a:gd name="T7" fmla="*/ 88879 h 2475"/>
                  <a:gd name="T8" fmla="*/ 253428 w 2399"/>
                  <a:gd name="T9" fmla="*/ 75205 h 2475"/>
                  <a:gd name="T10" fmla="*/ 277547 w 2399"/>
                  <a:gd name="T11" fmla="*/ 47858 h 2475"/>
                  <a:gd name="T12" fmla="*/ 273947 w 2399"/>
                  <a:gd name="T13" fmla="*/ 23749 h 2475"/>
                  <a:gd name="T14" fmla="*/ 369703 w 2399"/>
                  <a:gd name="T15" fmla="*/ 41021 h 2475"/>
                  <a:gd name="T16" fmla="*/ 606212 w 2399"/>
                  <a:gd name="T17" fmla="*/ 236051 h 2475"/>
                  <a:gd name="T18" fmla="*/ 664529 w 2399"/>
                  <a:gd name="T19" fmla="*/ 236051 h 2475"/>
                  <a:gd name="T20" fmla="*/ 691888 w 2399"/>
                  <a:gd name="T21" fmla="*/ 273833 h 2475"/>
                  <a:gd name="T22" fmla="*/ 780804 w 2399"/>
                  <a:gd name="T23" fmla="*/ 472461 h 2475"/>
                  <a:gd name="T24" fmla="*/ 829042 w 2399"/>
                  <a:gd name="T25" fmla="*/ 589047 h 2475"/>
                  <a:gd name="T26" fmla="*/ 791243 w 2399"/>
                  <a:gd name="T27" fmla="*/ 766804 h 2475"/>
                  <a:gd name="T28" fmla="*/ 757045 w 2399"/>
                  <a:gd name="T29" fmla="*/ 790913 h 2475"/>
                  <a:gd name="T30" fmla="*/ 716007 w 2399"/>
                  <a:gd name="T31" fmla="*/ 804587 h 2475"/>
                  <a:gd name="T32" fmla="*/ 685048 w 2399"/>
                  <a:gd name="T33" fmla="*/ 804587 h 2475"/>
                  <a:gd name="T34" fmla="*/ 657690 w 2399"/>
                  <a:gd name="T35" fmla="*/ 831934 h 2475"/>
                  <a:gd name="T36" fmla="*/ 650850 w 2399"/>
                  <a:gd name="T37" fmla="*/ 852445 h 2475"/>
                  <a:gd name="T38" fmla="*/ 623491 w 2399"/>
                  <a:gd name="T39" fmla="*/ 873315 h 2475"/>
                  <a:gd name="T40" fmla="*/ 547895 w 2399"/>
                  <a:gd name="T41" fmla="*/ 852445 h 2475"/>
                  <a:gd name="T42" fmla="*/ 527376 w 2399"/>
                  <a:gd name="T43" fmla="*/ 856043 h 2475"/>
                  <a:gd name="T44" fmla="*/ 520536 w 2399"/>
                  <a:gd name="T45" fmla="*/ 842369 h 2475"/>
                  <a:gd name="T46" fmla="*/ 534215 w 2399"/>
                  <a:gd name="T47" fmla="*/ 808185 h 2475"/>
                  <a:gd name="T48" fmla="*/ 520536 w 2399"/>
                  <a:gd name="T49" fmla="*/ 780838 h 2475"/>
                  <a:gd name="T50" fmla="*/ 479498 w 2399"/>
                  <a:gd name="T51" fmla="*/ 780838 h 2475"/>
                  <a:gd name="T52" fmla="*/ 431620 w 2399"/>
                  <a:gd name="T53" fmla="*/ 732620 h 2475"/>
                  <a:gd name="T54" fmla="*/ 400661 w 2399"/>
                  <a:gd name="T55" fmla="*/ 736219 h 2475"/>
                  <a:gd name="T56" fmla="*/ 390582 w 2399"/>
                  <a:gd name="T57" fmla="*/ 746294 h 2475"/>
                  <a:gd name="T58" fmla="*/ 373303 w 2399"/>
                  <a:gd name="T59" fmla="*/ 715708 h 2475"/>
                  <a:gd name="T60" fmla="*/ 356024 w 2399"/>
                  <a:gd name="T61" fmla="*/ 677926 h 2475"/>
                  <a:gd name="T62" fmla="*/ 352784 w 2399"/>
                  <a:gd name="T63" fmla="*/ 646980 h 2475"/>
                  <a:gd name="T64" fmla="*/ 342344 w 2399"/>
                  <a:gd name="T65" fmla="*/ 595884 h 2475"/>
                  <a:gd name="T66" fmla="*/ 321825 w 2399"/>
                  <a:gd name="T67" fmla="*/ 571775 h 2475"/>
                  <a:gd name="T68" fmla="*/ 335504 w 2399"/>
                  <a:gd name="T69" fmla="*/ 551264 h 2475"/>
                  <a:gd name="T70" fmla="*/ 301306 w 2399"/>
                  <a:gd name="T71" fmla="*/ 476059 h 2475"/>
                  <a:gd name="T72" fmla="*/ 277547 w 2399"/>
                  <a:gd name="T73" fmla="*/ 414168 h 2475"/>
                  <a:gd name="T74" fmla="*/ 284387 w 2399"/>
                  <a:gd name="T75" fmla="*/ 366310 h 2475"/>
                  <a:gd name="T76" fmla="*/ 250188 w 2399"/>
                  <a:gd name="T77" fmla="*/ 373147 h 2475"/>
                  <a:gd name="T78" fmla="*/ 212390 w 2399"/>
                  <a:gd name="T79" fmla="*/ 379984 h 2475"/>
                  <a:gd name="T80" fmla="*/ 116275 w 2399"/>
                  <a:gd name="T81" fmla="*/ 304779 h 2475"/>
                  <a:gd name="T82" fmla="*/ 64797 w 2399"/>
                  <a:gd name="T83" fmla="*/ 297942 h 2475"/>
                  <a:gd name="T84" fmla="*/ 75237 w 2399"/>
                  <a:gd name="T85" fmla="*/ 284268 h 2475"/>
                  <a:gd name="T86" fmla="*/ 82076 w 2399"/>
                  <a:gd name="T87" fmla="*/ 263398 h 2475"/>
                  <a:gd name="T88" fmla="*/ 58317 w 2399"/>
                  <a:gd name="T89" fmla="*/ 253323 h 2475"/>
                  <a:gd name="T90" fmla="*/ 20519 w 2399"/>
                  <a:gd name="T91" fmla="*/ 253323 h 2475"/>
                  <a:gd name="T92" fmla="*/ 0 w 2399"/>
                  <a:gd name="T93" fmla="*/ 222377 h 2475"/>
                  <a:gd name="T94" fmla="*/ 37438 w 2399"/>
                  <a:gd name="T95" fmla="*/ 198628 h 2475"/>
                  <a:gd name="T96" fmla="*/ 58317 w 2399"/>
                  <a:gd name="T97" fmla="*/ 167682 h 2475"/>
                  <a:gd name="T98" fmla="*/ 71997 w 2399"/>
                  <a:gd name="T99" fmla="*/ 198628 h 2475"/>
                  <a:gd name="T100" fmla="*/ 47878 w 2399"/>
                  <a:gd name="T101" fmla="*/ 140335 h 2475"/>
                  <a:gd name="T102" fmla="*/ 71997 w 2399"/>
                  <a:gd name="T103" fmla="*/ 99314 h 2475"/>
                  <a:gd name="T104" fmla="*/ 99355 w 2399"/>
                  <a:gd name="T105" fmla="*/ 61531 h 2475"/>
                  <a:gd name="T106" fmla="*/ 116275 w 2399"/>
                  <a:gd name="T107" fmla="*/ 57933 h 2475"/>
                  <a:gd name="T108" fmla="*/ 143633 w 2399"/>
                  <a:gd name="T109" fmla="*/ 34184 h 2475"/>
                  <a:gd name="T110" fmla="*/ 123114 w 2399"/>
                  <a:gd name="T111" fmla="*/ 239649 h 2475"/>
                  <a:gd name="T112" fmla="*/ 109435 w 2399"/>
                  <a:gd name="T113" fmla="*/ 263398 h 24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99" h="2475">
                    <a:moveTo>
                      <a:pt x="399" y="95"/>
                    </a:moveTo>
                    <a:lnTo>
                      <a:pt x="399" y="85"/>
                    </a:lnTo>
                    <a:lnTo>
                      <a:pt x="409" y="85"/>
                    </a:lnTo>
                    <a:lnTo>
                      <a:pt x="428" y="95"/>
                    </a:lnTo>
                    <a:lnTo>
                      <a:pt x="485" y="123"/>
                    </a:lnTo>
                    <a:lnTo>
                      <a:pt x="485" y="133"/>
                    </a:lnTo>
                    <a:lnTo>
                      <a:pt x="494" y="142"/>
                    </a:lnTo>
                    <a:lnTo>
                      <a:pt x="494" y="152"/>
                    </a:lnTo>
                    <a:lnTo>
                      <a:pt x="494" y="161"/>
                    </a:lnTo>
                    <a:lnTo>
                      <a:pt x="494" y="171"/>
                    </a:lnTo>
                    <a:lnTo>
                      <a:pt x="504" y="181"/>
                    </a:lnTo>
                    <a:lnTo>
                      <a:pt x="504" y="190"/>
                    </a:lnTo>
                    <a:lnTo>
                      <a:pt x="514" y="190"/>
                    </a:lnTo>
                    <a:lnTo>
                      <a:pt x="514" y="181"/>
                    </a:lnTo>
                    <a:lnTo>
                      <a:pt x="523" y="181"/>
                    </a:lnTo>
                    <a:lnTo>
                      <a:pt x="523" y="171"/>
                    </a:lnTo>
                    <a:lnTo>
                      <a:pt x="533" y="161"/>
                    </a:lnTo>
                    <a:lnTo>
                      <a:pt x="533" y="152"/>
                    </a:lnTo>
                    <a:lnTo>
                      <a:pt x="542" y="152"/>
                    </a:lnTo>
                    <a:lnTo>
                      <a:pt x="552" y="152"/>
                    </a:lnTo>
                    <a:lnTo>
                      <a:pt x="561" y="152"/>
                    </a:lnTo>
                    <a:lnTo>
                      <a:pt x="561" y="161"/>
                    </a:lnTo>
                    <a:lnTo>
                      <a:pt x="571" y="181"/>
                    </a:lnTo>
                    <a:lnTo>
                      <a:pt x="580" y="190"/>
                    </a:lnTo>
                    <a:lnTo>
                      <a:pt x="590" y="219"/>
                    </a:lnTo>
                    <a:lnTo>
                      <a:pt x="590" y="228"/>
                    </a:lnTo>
                    <a:lnTo>
                      <a:pt x="599" y="247"/>
                    </a:lnTo>
                    <a:lnTo>
                      <a:pt x="609" y="247"/>
                    </a:lnTo>
                    <a:lnTo>
                      <a:pt x="618" y="247"/>
                    </a:lnTo>
                    <a:lnTo>
                      <a:pt x="666" y="247"/>
                    </a:lnTo>
                    <a:lnTo>
                      <a:pt x="675" y="247"/>
                    </a:lnTo>
                    <a:lnTo>
                      <a:pt x="685" y="247"/>
                    </a:lnTo>
                    <a:lnTo>
                      <a:pt x="685" y="238"/>
                    </a:lnTo>
                    <a:lnTo>
                      <a:pt x="695" y="219"/>
                    </a:lnTo>
                    <a:lnTo>
                      <a:pt x="704" y="209"/>
                    </a:lnTo>
                    <a:lnTo>
                      <a:pt x="713" y="199"/>
                    </a:lnTo>
                    <a:lnTo>
                      <a:pt x="742" y="190"/>
                    </a:lnTo>
                    <a:lnTo>
                      <a:pt x="742" y="181"/>
                    </a:lnTo>
                    <a:lnTo>
                      <a:pt x="751" y="181"/>
                    </a:lnTo>
                    <a:lnTo>
                      <a:pt x="751" y="171"/>
                    </a:lnTo>
                    <a:lnTo>
                      <a:pt x="771" y="142"/>
                    </a:lnTo>
                    <a:lnTo>
                      <a:pt x="771" y="133"/>
                    </a:lnTo>
                    <a:lnTo>
                      <a:pt x="771" y="123"/>
                    </a:lnTo>
                    <a:lnTo>
                      <a:pt x="761" y="114"/>
                    </a:lnTo>
                    <a:lnTo>
                      <a:pt x="761" y="104"/>
                    </a:lnTo>
                    <a:lnTo>
                      <a:pt x="761" y="95"/>
                    </a:lnTo>
                    <a:lnTo>
                      <a:pt x="761" y="85"/>
                    </a:lnTo>
                    <a:lnTo>
                      <a:pt x="761" y="76"/>
                    </a:lnTo>
                    <a:lnTo>
                      <a:pt x="761" y="66"/>
                    </a:lnTo>
                    <a:lnTo>
                      <a:pt x="780" y="19"/>
                    </a:lnTo>
                    <a:lnTo>
                      <a:pt x="780" y="0"/>
                    </a:lnTo>
                    <a:lnTo>
                      <a:pt x="790" y="0"/>
                    </a:lnTo>
                    <a:lnTo>
                      <a:pt x="856" y="9"/>
                    </a:lnTo>
                    <a:lnTo>
                      <a:pt x="885" y="28"/>
                    </a:lnTo>
                    <a:lnTo>
                      <a:pt x="932" y="76"/>
                    </a:lnTo>
                    <a:lnTo>
                      <a:pt x="1027" y="114"/>
                    </a:lnTo>
                    <a:lnTo>
                      <a:pt x="1047" y="133"/>
                    </a:lnTo>
                    <a:lnTo>
                      <a:pt x="1056" y="142"/>
                    </a:lnTo>
                    <a:lnTo>
                      <a:pt x="1380" y="428"/>
                    </a:lnTo>
                    <a:lnTo>
                      <a:pt x="1484" y="523"/>
                    </a:lnTo>
                    <a:lnTo>
                      <a:pt x="1646" y="628"/>
                    </a:lnTo>
                    <a:lnTo>
                      <a:pt x="1675" y="637"/>
                    </a:lnTo>
                    <a:lnTo>
                      <a:pt x="1684" y="656"/>
                    </a:lnTo>
                    <a:lnTo>
                      <a:pt x="1751" y="675"/>
                    </a:lnTo>
                    <a:lnTo>
                      <a:pt x="1789" y="694"/>
                    </a:lnTo>
                    <a:lnTo>
                      <a:pt x="1808" y="694"/>
                    </a:lnTo>
                    <a:lnTo>
                      <a:pt x="1817" y="675"/>
                    </a:lnTo>
                    <a:lnTo>
                      <a:pt x="1827" y="666"/>
                    </a:lnTo>
                    <a:lnTo>
                      <a:pt x="1837" y="656"/>
                    </a:lnTo>
                    <a:lnTo>
                      <a:pt x="1846" y="656"/>
                    </a:lnTo>
                    <a:lnTo>
                      <a:pt x="1855" y="656"/>
                    </a:lnTo>
                    <a:lnTo>
                      <a:pt x="1855" y="666"/>
                    </a:lnTo>
                    <a:lnTo>
                      <a:pt x="1855" y="675"/>
                    </a:lnTo>
                    <a:lnTo>
                      <a:pt x="1865" y="685"/>
                    </a:lnTo>
                    <a:lnTo>
                      <a:pt x="1893" y="694"/>
                    </a:lnTo>
                    <a:lnTo>
                      <a:pt x="1913" y="732"/>
                    </a:lnTo>
                    <a:lnTo>
                      <a:pt x="1922" y="761"/>
                    </a:lnTo>
                    <a:lnTo>
                      <a:pt x="1941" y="770"/>
                    </a:lnTo>
                    <a:lnTo>
                      <a:pt x="1970" y="780"/>
                    </a:lnTo>
                    <a:lnTo>
                      <a:pt x="1989" y="799"/>
                    </a:lnTo>
                    <a:lnTo>
                      <a:pt x="2008" y="828"/>
                    </a:lnTo>
                    <a:lnTo>
                      <a:pt x="1989" y="856"/>
                    </a:lnTo>
                    <a:lnTo>
                      <a:pt x="2036" y="961"/>
                    </a:lnTo>
                    <a:lnTo>
                      <a:pt x="2169" y="1313"/>
                    </a:lnTo>
                    <a:lnTo>
                      <a:pt x="2198" y="1370"/>
                    </a:lnTo>
                    <a:lnTo>
                      <a:pt x="2217" y="1408"/>
                    </a:lnTo>
                    <a:lnTo>
                      <a:pt x="2217" y="1418"/>
                    </a:lnTo>
                    <a:lnTo>
                      <a:pt x="2227" y="1494"/>
                    </a:lnTo>
                    <a:lnTo>
                      <a:pt x="2236" y="1503"/>
                    </a:lnTo>
                    <a:lnTo>
                      <a:pt x="2255" y="1532"/>
                    </a:lnTo>
                    <a:lnTo>
                      <a:pt x="2303" y="1637"/>
                    </a:lnTo>
                    <a:lnTo>
                      <a:pt x="2322" y="1703"/>
                    </a:lnTo>
                    <a:lnTo>
                      <a:pt x="2322" y="1751"/>
                    </a:lnTo>
                    <a:lnTo>
                      <a:pt x="2341" y="1865"/>
                    </a:lnTo>
                    <a:lnTo>
                      <a:pt x="2398" y="2065"/>
                    </a:lnTo>
                    <a:lnTo>
                      <a:pt x="2369" y="2065"/>
                    </a:lnTo>
                    <a:lnTo>
                      <a:pt x="2274" y="2093"/>
                    </a:lnTo>
                    <a:lnTo>
                      <a:pt x="2198" y="2131"/>
                    </a:lnTo>
                    <a:lnTo>
                      <a:pt x="2169" y="2141"/>
                    </a:lnTo>
                    <a:lnTo>
                      <a:pt x="2141" y="2131"/>
                    </a:lnTo>
                    <a:lnTo>
                      <a:pt x="2131" y="2141"/>
                    </a:lnTo>
                    <a:lnTo>
                      <a:pt x="2112" y="2160"/>
                    </a:lnTo>
                    <a:lnTo>
                      <a:pt x="2112" y="2170"/>
                    </a:lnTo>
                    <a:lnTo>
                      <a:pt x="2103" y="2179"/>
                    </a:lnTo>
                    <a:lnTo>
                      <a:pt x="2103" y="2198"/>
                    </a:lnTo>
                    <a:lnTo>
                      <a:pt x="2103" y="2208"/>
                    </a:lnTo>
                    <a:lnTo>
                      <a:pt x="2093" y="2217"/>
                    </a:lnTo>
                    <a:lnTo>
                      <a:pt x="2084" y="2227"/>
                    </a:lnTo>
                    <a:lnTo>
                      <a:pt x="2065" y="2236"/>
                    </a:lnTo>
                    <a:lnTo>
                      <a:pt x="2027" y="2246"/>
                    </a:lnTo>
                    <a:lnTo>
                      <a:pt x="2008" y="2246"/>
                    </a:lnTo>
                    <a:lnTo>
                      <a:pt x="1989" y="2236"/>
                    </a:lnTo>
                    <a:lnTo>
                      <a:pt x="1979" y="2236"/>
                    </a:lnTo>
                    <a:lnTo>
                      <a:pt x="1941" y="2255"/>
                    </a:lnTo>
                    <a:lnTo>
                      <a:pt x="1932" y="2255"/>
                    </a:lnTo>
                    <a:lnTo>
                      <a:pt x="1922" y="2255"/>
                    </a:lnTo>
                    <a:lnTo>
                      <a:pt x="1913" y="2255"/>
                    </a:lnTo>
                    <a:lnTo>
                      <a:pt x="1913" y="2246"/>
                    </a:lnTo>
                    <a:lnTo>
                      <a:pt x="1903" y="2236"/>
                    </a:lnTo>
                    <a:lnTo>
                      <a:pt x="1893" y="2236"/>
                    </a:lnTo>
                    <a:lnTo>
                      <a:pt x="1884" y="2236"/>
                    </a:lnTo>
                    <a:lnTo>
                      <a:pt x="1875" y="2246"/>
                    </a:lnTo>
                    <a:lnTo>
                      <a:pt x="1855" y="2265"/>
                    </a:lnTo>
                    <a:lnTo>
                      <a:pt x="1846" y="2293"/>
                    </a:lnTo>
                    <a:lnTo>
                      <a:pt x="1837" y="2303"/>
                    </a:lnTo>
                    <a:lnTo>
                      <a:pt x="1827" y="2312"/>
                    </a:lnTo>
                    <a:lnTo>
                      <a:pt x="1827" y="2322"/>
                    </a:lnTo>
                    <a:lnTo>
                      <a:pt x="1827" y="2331"/>
                    </a:lnTo>
                    <a:lnTo>
                      <a:pt x="1817" y="2331"/>
                    </a:lnTo>
                    <a:lnTo>
                      <a:pt x="1817" y="2350"/>
                    </a:lnTo>
                    <a:lnTo>
                      <a:pt x="1817" y="2360"/>
                    </a:lnTo>
                    <a:lnTo>
                      <a:pt x="1817" y="2369"/>
                    </a:lnTo>
                    <a:lnTo>
                      <a:pt x="1808" y="2369"/>
                    </a:lnTo>
                    <a:lnTo>
                      <a:pt x="1798" y="2379"/>
                    </a:lnTo>
                    <a:lnTo>
                      <a:pt x="1779" y="2379"/>
                    </a:lnTo>
                    <a:lnTo>
                      <a:pt x="1760" y="2388"/>
                    </a:lnTo>
                    <a:lnTo>
                      <a:pt x="1751" y="2398"/>
                    </a:lnTo>
                    <a:lnTo>
                      <a:pt x="1741" y="2407"/>
                    </a:lnTo>
                    <a:lnTo>
                      <a:pt x="1732" y="2417"/>
                    </a:lnTo>
                    <a:lnTo>
                      <a:pt x="1732" y="2427"/>
                    </a:lnTo>
                    <a:lnTo>
                      <a:pt x="1732" y="2445"/>
                    </a:lnTo>
                    <a:lnTo>
                      <a:pt x="1713" y="2455"/>
                    </a:lnTo>
                    <a:lnTo>
                      <a:pt x="1703" y="2455"/>
                    </a:lnTo>
                    <a:lnTo>
                      <a:pt x="1598" y="2474"/>
                    </a:lnTo>
                    <a:lnTo>
                      <a:pt x="1570" y="2417"/>
                    </a:lnTo>
                    <a:lnTo>
                      <a:pt x="1551" y="2398"/>
                    </a:lnTo>
                    <a:lnTo>
                      <a:pt x="1522" y="2369"/>
                    </a:lnTo>
                    <a:lnTo>
                      <a:pt x="1513" y="2369"/>
                    </a:lnTo>
                    <a:lnTo>
                      <a:pt x="1503" y="2360"/>
                    </a:lnTo>
                    <a:lnTo>
                      <a:pt x="1503" y="2369"/>
                    </a:lnTo>
                    <a:lnTo>
                      <a:pt x="1494" y="2369"/>
                    </a:lnTo>
                    <a:lnTo>
                      <a:pt x="1484" y="2379"/>
                    </a:lnTo>
                    <a:lnTo>
                      <a:pt x="1475" y="2379"/>
                    </a:lnTo>
                    <a:lnTo>
                      <a:pt x="1465" y="2379"/>
                    </a:lnTo>
                    <a:lnTo>
                      <a:pt x="1399" y="2379"/>
                    </a:lnTo>
                    <a:lnTo>
                      <a:pt x="1399" y="2360"/>
                    </a:lnTo>
                    <a:lnTo>
                      <a:pt x="1408" y="2341"/>
                    </a:lnTo>
                    <a:lnTo>
                      <a:pt x="1418" y="2331"/>
                    </a:lnTo>
                    <a:lnTo>
                      <a:pt x="1427" y="2341"/>
                    </a:lnTo>
                    <a:lnTo>
                      <a:pt x="1437" y="2341"/>
                    </a:lnTo>
                    <a:lnTo>
                      <a:pt x="1446" y="2341"/>
                    </a:lnTo>
                    <a:lnTo>
                      <a:pt x="1465" y="2331"/>
                    </a:lnTo>
                    <a:lnTo>
                      <a:pt x="1475" y="2322"/>
                    </a:lnTo>
                    <a:lnTo>
                      <a:pt x="1484" y="2312"/>
                    </a:lnTo>
                    <a:lnTo>
                      <a:pt x="1484" y="2274"/>
                    </a:lnTo>
                    <a:lnTo>
                      <a:pt x="1484" y="2265"/>
                    </a:lnTo>
                    <a:lnTo>
                      <a:pt x="1484" y="2255"/>
                    </a:lnTo>
                    <a:lnTo>
                      <a:pt x="1484" y="2246"/>
                    </a:lnTo>
                    <a:lnTo>
                      <a:pt x="1484" y="2236"/>
                    </a:lnTo>
                    <a:lnTo>
                      <a:pt x="1475" y="2208"/>
                    </a:lnTo>
                    <a:lnTo>
                      <a:pt x="1465" y="2189"/>
                    </a:lnTo>
                    <a:lnTo>
                      <a:pt x="1465" y="2179"/>
                    </a:lnTo>
                    <a:lnTo>
                      <a:pt x="1456" y="2179"/>
                    </a:lnTo>
                    <a:lnTo>
                      <a:pt x="1456" y="2170"/>
                    </a:lnTo>
                    <a:lnTo>
                      <a:pt x="1446" y="2170"/>
                    </a:lnTo>
                    <a:lnTo>
                      <a:pt x="1361" y="2208"/>
                    </a:lnTo>
                    <a:lnTo>
                      <a:pt x="1342" y="2217"/>
                    </a:lnTo>
                    <a:lnTo>
                      <a:pt x="1332" y="2208"/>
                    </a:lnTo>
                    <a:lnTo>
                      <a:pt x="1332" y="2198"/>
                    </a:lnTo>
                    <a:lnTo>
                      <a:pt x="1332" y="2189"/>
                    </a:lnTo>
                    <a:lnTo>
                      <a:pt x="1332" y="2179"/>
                    </a:lnTo>
                    <a:lnTo>
                      <a:pt x="1332" y="2170"/>
                    </a:lnTo>
                    <a:lnTo>
                      <a:pt x="1322" y="2160"/>
                    </a:lnTo>
                    <a:lnTo>
                      <a:pt x="1275" y="2113"/>
                    </a:lnTo>
                    <a:lnTo>
                      <a:pt x="1266" y="2103"/>
                    </a:lnTo>
                    <a:lnTo>
                      <a:pt x="1256" y="2093"/>
                    </a:lnTo>
                    <a:lnTo>
                      <a:pt x="1227" y="2065"/>
                    </a:lnTo>
                    <a:lnTo>
                      <a:pt x="1208" y="2046"/>
                    </a:lnTo>
                    <a:lnTo>
                      <a:pt x="1199" y="2036"/>
                    </a:lnTo>
                    <a:lnTo>
                      <a:pt x="1189" y="2027"/>
                    </a:lnTo>
                    <a:lnTo>
                      <a:pt x="1180" y="2036"/>
                    </a:lnTo>
                    <a:lnTo>
                      <a:pt x="1170" y="2036"/>
                    </a:lnTo>
                    <a:lnTo>
                      <a:pt x="1161" y="2036"/>
                    </a:lnTo>
                    <a:lnTo>
                      <a:pt x="1123" y="2036"/>
                    </a:lnTo>
                    <a:lnTo>
                      <a:pt x="1113" y="2036"/>
                    </a:lnTo>
                    <a:lnTo>
                      <a:pt x="1113" y="2046"/>
                    </a:lnTo>
                    <a:lnTo>
                      <a:pt x="1113" y="2055"/>
                    </a:lnTo>
                    <a:lnTo>
                      <a:pt x="1113" y="2065"/>
                    </a:lnTo>
                    <a:lnTo>
                      <a:pt x="1113" y="2074"/>
                    </a:lnTo>
                    <a:lnTo>
                      <a:pt x="1113" y="2084"/>
                    </a:lnTo>
                    <a:lnTo>
                      <a:pt x="1094" y="2093"/>
                    </a:lnTo>
                    <a:lnTo>
                      <a:pt x="1085" y="2084"/>
                    </a:lnTo>
                    <a:lnTo>
                      <a:pt x="1085" y="2074"/>
                    </a:lnTo>
                    <a:lnTo>
                      <a:pt x="1085" y="2046"/>
                    </a:lnTo>
                    <a:lnTo>
                      <a:pt x="1085" y="2036"/>
                    </a:lnTo>
                    <a:lnTo>
                      <a:pt x="1085" y="2027"/>
                    </a:lnTo>
                    <a:lnTo>
                      <a:pt x="1085" y="2017"/>
                    </a:lnTo>
                    <a:lnTo>
                      <a:pt x="1075" y="2017"/>
                    </a:lnTo>
                    <a:lnTo>
                      <a:pt x="1075" y="2008"/>
                    </a:lnTo>
                    <a:lnTo>
                      <a:pt x="1037" y="1989"/>
                    </a:lnTo>
                    <a:lnTo>
                      <a:pt x="1027" y="1979"/>
                    </a:lnTo>
                    <a:lnTo>
                      <a:pt x="1008" y="1951"/>
                    </a:lnTo>
                    <a:lnTo>
                      <a:pt x="999" y="1932"/>
                    </a:lnTo>
                    <a:lnTo>
                      <a:pt x="999" y="1912"/>
                    </a:lnTo>
                    <a:lnTo>
                      <a:pt x="999" y="1903"/>
                    </a:lnTo>
                    <a:lnTo>
                      <a:pt x="999" y="1894"/>
                    </a:lnTo>
                    <a:lnTo>
                      <a:pt x="989" y="1884"/>
                    </a:lnTo>
                    <a:lnTo>
                      <a:pt x="989" y="1874"/>
                    </a:lnTo>
                    <a:lnTo>
                      <a:pt x="980" y="1865"/>
                    </a:lnTo>
                    <a:lnTo>
                      <a:pt x="980" y="1856"/>
                    </a:lnTo>
                    <a:lnTo>
                      <a:pt x="989" y="1836"/>
                    </a:lnTo>
                    <a:lnTo>
                      <a:pt x="989" y="1827"/>
                    </a:lnTo>
                    <a:lnTo>
                      <a:pt x="989" y="1817"/>
                    </a:lnTo>
                    <a:lnTo>
                      <a:pt x="980" y="1798"/>
                    </a:lnTo>
                    <a:lnTo>
                      <a:pt x="980" y="1779"/>
                    </a:lnTo>
                    <a:lnTo>
                      <a:pt x="980" y="1760"/>
                    </a:lnTo>
                    <a:lnTo>
                      <a:pt x="980" y="1722"/>
                    </a:lnTo>
                    <a:lnTo>
                      <a:pt x="980" y="1713"/>
                    </a:lnTo>
                    <a:lnTo>
                      <a:pt x="980" y="1694"/>
                    </a:lnTo>
                    <a:lnTo>
                      <a:pt x="970" y="1684"/>
                    </a:lnTo>
                    <a:lnTo>
                      <a:pt x="951" y="1656"/>
                    </a:lnTo>
                    <a:lnTo>
                      <a:pt x="942" y="1646"/>
                    </a:lnTo>
                    <a:lnTo>
                      <a:pt x="932" y="1637"/>
                    </a:lnTo>
                    <a:lnTo>
                      <a:pt x="913" y="1637"/>
                    </a:lnTo>
                    <a:lnTo>
                      <a:pt x="904" y="1627"/>
                    </a:lnTo>
                    <a:lnTo>
                      <a:pt x="904" y="1618"/>
                    </a:lnTo>
                    <a:lnTo>
                      <a:pt x="894" y="1598"/>
                    </a:lnTo>
                    <a:lnTo>
                      <a:pt x="894" y="1589"/>
                    </a:lnTo>
                    <a:lnTo>
                      <a:pt x="904" y="1589"/>
                    </a:lnTo>
                    <a:lnTo>
                      <a:pt x="913" y="1580"/>
                    </a:lnTo>
                    <a:lnTo>
                      <a:pt x="923" y="1570"/>
                    </a:lnTo>
                    <a:lnTo>
                      <a:pt x="923" y="1560"/>
                    </a:lnTo>
                    <a:lnTo>
                      <a:pt x="923" y="1551"/>
                    </a:lnTo>
                    <a:lnTo>
                      <a:pt x="932" y="1542"/>
                    </a:lnTo>
                    <a:lnTo>
                      <a:pt x="932" y="1532"/>
                    </a:lnTo>
                    <a:lnTo>
                      <a:pt x="932" y="1522"/>
                    </a:lnTo>
                    <a:lnTo>
                      <a:pt x="923" y="1513"/>
                    </a:lnTo>
                    <a:lnTo>
                      <a:pt x="923" y="1484"/>
                    </a:lnTo>
                    <a:lnTo>
                      <a:pt x="923" y="1475"/>
                    </a:lnTo>
                    <a:lnTo>
                      <a:pt x="856" y="1361"/>
                    </a:lnTo>
                    <a:lnTo>
                      <a:pt x="847" y="1341"/>
                    </a:lnTo>
                    <a:lnTo>
                      <a:pt x="837" y="1323"/>
                    </a:lnTo>
                    <a:lnTo>
                      <a:pt x="847" y="1303"/>
                    </a:lnTo>
                    <a:lnTo>
                      <a:pt x="837" y="1275"/>
                    </a:lnTo>
                    <a:lnTo>
                      <a:pt x="837" y="1265"/>
                    </a:lnTo>
                    <a:lnTo>
                      <a:pt x="837" y="1256"/>
                    </a:lnTo>
                    <a:lnTo>
                      <a:pt x="780" y="1170"/>
                    </a:lnTo>
                    <a:lnTo>
                      <a:pt x="780" y="1161"/>
                    </a:lnTo>
                    <a:lnTo>
                      <a:pt x="771" y="1151"/>
                    </a:lnTo>
                    <a:lnTo>
                      <a:pt x="771" y="1142"/>
                    </a:lnTo>
                    <a:lnTo>
                      <a:pt x="780" y="1094"/>
                    </a:lnTo>
                    <a:lnTo>
                      <a:pt x="780" y="1075"/>
                    </a:lnTo>
                    <a:lnTo>
                      <a:pt x="780" y="1066"/>
                    </a:lnTo>
                    <a:lnTo>
                      <a:pt x="780" y="1056"/>
                    </a:lnTo>
                    <a:lnTo>
                      <a:pt x="790" y="1027"/>
                    </a:lnTo>
                    <a:lnTo>
                      <a:pt x="790" y="1018"/>
                    </a:lnTo>
                    <a:lnTo>
                      <a:pt x="790" y="989"/>
                    </a:lnTo>
                    <a:lnTo>
                      <a:pt x="751" y="989"/>
                    </a:lnTo>
                    <a:lnTo>
                      <a:pt x="723" y="999"/>
                    </a:lnTo>
                    <a:lnTo>
                      <a:pt x="723" y="1009"/>
                    </a:lnTo>
                    <a:lnTo>
                      <a:pt x="713" y="1018"/>
                    </a:lnTo>
                    <a:lnTo>
                      <a:pt x="704" y="1037"/>
                    </a:lnTo>
                    <a:lnTo>
                      <a:pt x="695" y="1037"/>
                    </a:lnTo>
                    <a:lnTo>
                      <a:pt x="685" y="1047"/>
                    </a:lnTo>
                    <a:lnTo>
                      <a:pt x="666" y="1027"/>
                    </a:lnTo>
                    <a:lnTo>
                      <a:pt x="647" y="1027"/>
                    </a:lnTo>
                    <a:lnTo>
                      <a:pt x="628" y="1027"/>
                    </a:lnTo>
                    <a:lnTo>
                      <a:pt x="618" y="1027"/>
                    </a:lnTo>
                    <a:lnTo>
                      <a:pt x="599" y="1037"/>
                    </a:lnTo>
                    <a:lnTo>
                      <a:pt x="590" y="1056"/>
                    </a:lnTo>
                    <a:lnTo>
                      <a:pt x="580" y="1056"/>
                    </a:lnTo>
                    <a:lnTo>
                      <a:pt x="580" y="1047"/>
                    </a:lnTo>
                    <a:lnTo>
                      <a:pt x="447" y="894"/>
                    </a:lnTo>
                    <a:lnTo>
                      <a:pt x="409" y="875"/>
                    </a:lnTo>
                    <a:lnTo>
                      <a:pt x="352" y="847"/>
                    </a:lnTo>
                    <a:lnTo>
                      <a:pt x="333" y="837"/>
                    </a:lnTo>
                    <a:lnTo>
                      <a:pt x="323" y="847"/>
                    </a:lnTo>
                    <a:lnTo>
                      <a:pt x="314" y="847"/>
                    </a:lnTo>
                    <a:lnTo>
                      <a:pt x="304" y="856"/>
                    </a:lnTo>
                    <a:lnTo>
                      <a:pt x="304" y="866"/>
                    </a:lnTo>
                    <a:lnTo>
                      <a:pt x="295" y="866"/>
                    </a:lnTo>
                    <a:lnTo>
                      <a:pt x="276" y="875"/>
                    </a:lnTo>
                    <a:lnTo>
                      <a:pt x="266" y="866"/>
                    </a:lnTo>
                    <a:lnTo>
                      <a:pt x="180" y="828"/>
                    </a:lnTo>
                    <a:lnTo>
                      <a:pt x="162" y="818"/>
                    </a:lnTo>
                    <a:lnTo>
                      <a:pt x="162" y="809"/>
                    </a:lnTo>
                    <a:lnTo>
                      <a:pt x="152" y="799"/>
                    </a:lnTo>
                    <a:lnTo>
                      <a:pt x="162" y="790"/>
                    </a:lnTo>
                    <a:lnTo>
                      <a:pt x="171" y="780"/>
                    </a:lnTo>
                    <a:lnTo>
                      <a:pt x="200" y="790"/>
                    </a:lnTo>
                    <a:lnTo>
                      <a:pt x="209" y="790"/>
                    </a:lnTo>
                    <a:lnTo>
                      <a:pt x="219" y="780"/>
                    </a:lnTo>
                    <a:lnTo>
                      <a:pt x="219" y="770"/>
                    </a:lnTo>
                    <a:lnTo>
                      <a:pt x="228" y="770"/>
                    </a:lnTo>
                    <a:lnTo>
                      <a:pt x="228" y="761"/>
                    </a:lnTo>
                    <a:lnTo>
                      <a:pt x="228" y="752"/>
                    </a:lnTo>
                    <a:lnTo>
                      <a:pt x="228" y="742"/>
                    </a:lnTo>
                    <a:lnTo>
                      <a:pt x="228" y="732"/>
                    </a:lnTo>
                    <a:lnTo>
                      <a:pt x="228" y="723"/>
                    </a:lnTo>
                    <a:lnTo>
                      <a:pt x="228" y="713"/>
                    </a:lnTo>
                    <a:lnTo>
                      <a:pt x="238" y="704"/>
                    </a:lnTo>
                    <a:lnTo>
                      <a:pt x="238" y="694"/>
                    </a:lnTo>
                    <a:lnTo>
                      <a:pt x="228" y="685"/>
                    </a:lnTo>
                    <a:lnTo>
                      <a:pt x="219" y="685"/>
                    </a:lnTo>
                    <a:lnTo>
                      <a:pt x="162" y="704"/>
                    </a:lnTo>
                    <a:lnTo>
                      <a:pt x="152" y="713"/>
                    </a:lnTo>
                    <a:lnTo>
                      <a:pt x="142" y="732"/>
                    </a:lnTo>
                    <a:lnTo>
                      <a:pt x="133" y="742"/>
                    </a:lnTo>
                    <a:lnTo>
                      <a:pt x="124" y="732"/>
                    </a:lnTo>
                    <a:lnTo>
                      <a:pt x="95" y="713"/>
                    </a:lnTo>
                    <a:lnTo>
                      <a:pt x="76" y="713"/>
                    </a:lnTo>
                    <a:lnTo>
                      <a:pt x="57" y="704"/>
                    </a:lnTo>
                    <a:lnTo>
                      <a:pt x="38" y="704"/>
                    </a:lnTo>
                    <a:lnTo>
                      <a:pt x="28" y="704"/>
                    </a:lnTo>
                    <a:lnTo>
                      <a:pt x="19" y="704"/>
                    </a:lnTo>
                    <a:lnTo>
                      <a:pt x="19" y="685"/>
                    </a:lnTo>
                    <a:lnTo>
                      <a:pt x="0" y="637"/>
                    </a:lnTo>
                    <a:lnTo>
                      <a:pt x="0" y="628"/>
                    </a:lnTo>
                    <a:lnTo>
                      <a:pt x="0" y="618"/>
                    </a:lnTo>
                    <a:lnTo>
                      <a:pt x="9" y="618"/>
                    </a:lnTo>
                    <a:lnTo>
                      <a:pt x="28" y="609"/>
                    </a:lnTo>
                    <a:lnTo>
                      <a:pt x="38" y="599"/>
                    </a:lnTo>
                    <a:lnTo>
                      <a:pt x="47" y="599"/>
                    </a:lnTo>
                    <a:lnTo>
                      <a:pt x="76" y="571"/>
                    </a:lnTo>
                    <a:lnTo>
                      <a:pt x="76" y="561"/>
                    </a:lnTo>
                    <a:lnTo>
                      <a:pt x="104" y="552"/>
                    </a:lnTo>
                    <a:lnTo>
                      <a:pt x="114" y="552"/>
                    </a:lnTo>
                    <a:lnTo>
                      <a:pt x="124" y="542"/>
                    </a:lnTo>
                    <a:lnTo>
                      <a:pt x="124" y="533"/>
                    </a:lnTo>
                    <a:lnTo>
                      <a:pt x="133" y="504"/>
                    </a:lnTo>
                    <a:lnTo>
                      <a:pt x="142" y="485"/>
                    </a:lnTo>
                    <a:lnTo>
                      <a:pt x="152" y="476"/>
                    </a:lnTo>
                    <a:lnTo>
                      <a:pt x="162" y="466"/>
                    </a:lnTo>
                    <a:lnTo>
                      <a:pt x="162" y="476"/>
                    </a:lnTo>
                    <a:lnTo>
                      <a:pt x="162" y="485"/>
                    </a:lnTo>
                    <a:lnTo>
                      <a:pt x="171" y="542"/>
                    </a:lnTo>
                    <a:lnTo>
                      <a:pt x="171" y="552"/>
                    </a:lnTo>
                    <a:lnTo>
                      <a:pt x="180" y="561"/>
                    </a:lnTo>
                    <a:lnTo>
                      <a:pt x="190" y="561"/>
                    </a:lnTo>
                    <a:lnTo>
                      <a:pt x="200" y="552"/>
                    </a:lnTo>
                    <a:lnTo>
                      <a:pt x="209" y="533"/>
                    </a:lnTo>
                    <a:lnTo>
                      <a:pt x="228" y="504"/>
                    </a:lnTo>
                    <a:lnTo>
                      <a:pt x="228" y="495"/>
                    </a:lnTo>
                    <a:lnTo>
                      <a:pt x="228" y="485"/>
                    </a:lnTo>
                    <a:lnTo>
                      <a:pt x="152" y="418"/>
                    </a:lnTo>
                    <a:lnTo>
                      <a:pt x="133" y="400"/>
                    </a:lnTo>
                    <a:lnTo>
                      <a:pt x="133" y="390"/>
                    </a:lnTo>
                    <a:lnTo>
                      <a:pt x="133" y="380"/>
                    </a:lnTo>
                    <a:lnTo>
                      <a:pt x="133" y="371"/>
                    </a:lnTo>
                    <a:lnTo>
                      <a:pt x="133" y="361"/>
                    </a:lnTo>
                    <a:lnTo>
                      <a:pt x="124" y="342"/>
                    </a:lnTo>
                    <a:lnTo>
                      <a:pt x="152" y="333"/>
                    </a:lnTo>
                    <a:lnTo>
                      <a:pt x="180" y="304"/>
                    </a:lnTo>
                    <a:lnTo>
                      <a:pt x="200" y="276"/>
                    </a:lnTo>
                    <a:lnTo>
                      <a:pt x="209" y="247"/>
                    </a:lnTo>
                    <a:lnTo>
                      <a:pt x="219" y="209"/>
                    </a:lnTo>
                    <a:lnTo>
                      <a:pt x="219" y="199"/>
                    </a:lnTo>
                    <a:lnTo>
                      <a:pt x="238" y="190"/>
                    </a:lnTo>
                    <a:lnTo>
                      <a:pt x="257" y="181"/>
                    </a:lnTo>
                    <a:lnTo>
                      <a:pt x="266" y="171"/>
                    </a:lnTo>
                    <a:lnTo>
                      <a:pt x="276" y="171"/>
                    </a:lnTo>
                    <a:lnTo>
                      <a:pt x="285" y="181"/>
                    </a:lnTo>
                    <a:lnTo>
                      <a:pt x="295" y="190"/>
                    </a:lnTo>
                    <a:lnTo>
                      <a:pt x="304" y="190"/>
                    </a:lnTo>
                    <a:lnTo>
                      <a:pt x="314" y="190"/>
                    </a:lnTo>
                    <a:lnTo>
                      <a:pt x="314" y="181"/>
                    </a:lnTo>
                    <a:lnTo>
                      <a:pt x="323" y="171"/>
                    </a:lnTo>
                    <a:lnTo>
                      <a:pt x="323" y="161"/>
                    </a:lnTo>
                    <a:lnTo>
                      <a:pt x="314" y="152"/>
                    </a:lnTo>
                    <a:lnTo>
                      <a:pt x="333" y="152"/>
                    </a:lnTo>
                    <a:lnTo>
                      <a:pt x="342" y="152"/>
                    </a:lnTo>
                    <a:lnTo>
                      <a:pt x="371" y="152"/>
                    </a:lnTo>
                    <a:lnTo>
                      <a:pt x="380" y="142"/>
                    </a:lnTo>
                    <a:lnTo>
                      <a:pt x="399" y="104"/>
                    </a:lnTo>
                    <a:lnTo>
                      <a:pt x="399" y="95"/>
                    </a:lnTo>
                    <a:close/>
                    <a:moveTo>
                      <a:pt x="323" y="742"/>
                    </a:moveTo>
                    <a:lnTo>
                      <a:pt x="333" y="742"/>
                    </a:lnTo>
                    <a:lnTo>
                      <a:pt x="342" y="732"/>
                    </a:lnTo>
                    <a:lnTo>
                      <a:pt x="352" y="723"/>
                    </a:lnTo>
                    <a:lnTo>
                      <a:pt x="352" y="704"/>
                    </a:lnTo>
                    <a:lnTo>
                      <a:pt x="352" y="685"/>
                    </a:lnTo>
                    <a:lnTo>
                      <a:pt x="342" y="666"/>
                    </a:lnTo>
                    <a:lnTo>
                      <a:pt x="333" y="656"/>
                    </a:lnTo>
                    <a:lnTo>
                      <a:pt x="323" y="666"/>
                    </a:lnTo>
                    <a:lnTo>
                      <a:pt x="314" y="666"/>
                    </a:lnTo>
                    <a:lnTo>
                      <a:pt x="304" y="685"/>
                    </a:lnTo>
                    <a:lnTo>
                      <a:pt x="304" y="704"/>
                    </a:lnTo>
                    <a:lnTo>
                      <a:pt x="304" y="723"/>
                    </a:lnTo>
                    <a:lnTo>
                      <a:pt x="304" y="732"/>
                    </a:lnTo>
                    <a:lnTo>
                      <a:pt x="323" y="742"/>
                    </a:ln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52" name="Freeform 53">
                <a:extLst>
                  <a:ext uri="{FF2B5EF4-FFF2-40B4-BE49-F238E27FC236}">
                    <a16:creationId xmlns:a16="http://schemas.microsoft.com/office/drawing/2014/main" id="{AB7ABAAB-3DE2-DA42-9CA6-C9AB26FE2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5150" y="2655888"/>
                <a:ext cx="863600" cy="890587"/>
              </a:xfrm>
              <a:custGeom>
                <a:avLst/>
                <a:gdLst>
                  <a:gd name="T0" fmla="*/ 174592 w 2399"/>
                  <a:gd name="T1" fmla="*/ 47858 h 2475"/>
                  <a:gd name="T2" fmla="*/ 185031 w 2399"/>
                  <a:gd name="T3" fmla="*/ 68368 h 2475"/>
                  <a:gd name="T4" fmla="*/ 195111 w 2399"/>
                  <a:gd name="T5" fmla="*/ 54695 h 2475"/>
                  <a:gd name="T6" fmla="*/ 212390 w 2399"/>
                  <a:gd name="T7" fmla="*/ 82042 h 2475"/>
                  <a:gd name="T8" fmla="*/ 246589 w 2399"/>
                  <a:gd name="T9" fmla="*/ 85640 h 2475"/>
                  <a:gd name="T10" fmla="*/ 267108 w 2399"/>
                  <a:gd name="T11" fmla="*/ 68368 h 2475"/>
                  <a:gd name="T12" fmla="*/ 277547 w 2399"/>
                  <a:gd name="T13" fmla="*/ 44259 h 2475"/>
                  <a:gd name="T14" fmla="*/ 280787 w 2399"/>
                  <a:gd name="T15" fmla="*/ 6837 h 2475"/>
                  <a:gd name="T16" fmla="*/ 369703 w 2399"/>
                  <a:gd name="T17" fmla="*/ 41021 h 2475"/>
                  <a:gd name="T18" fmla="*/ 606212 w 2399"/>
                  <a:gd name="T19" fmla="*/ 236051 h 2475"/>
                  <a:gd name="T20" fmla="*/ 657690 w 2399"/>
                  <a:gd name="T21" fmla="*/ 239649 h 2475"/>
                  <a:gd name="T22" fmla="*/ 681448 w 2399"/>
                  <a:gd name="T23" fmla="*/ 249724 h 2475"/>
                  <a:gd name="T24" fmla="*/ 716007 w 2399"/>
                  <a:gd name="T25" fmla="*/ 308017 h 2475"/>
                  <a:gd name="T26" fmla="*/ 804923 w 2399"/>
                  <a:gd name="T27" fmla="*/ 540829 h 2475"/>
                  <a:gd name="T28" fmla="*/ 852801 w 2399"/>
                  <a:gd name="T29" fmla="*/ 743055 h 2475"/>
                  <a:gd name="T30" fmla="*/ 760285 w 2399"/>
                  <a:gd name="T31" fmla="*/ 777240 h 2475"/>
                  <a:gd name="T32" fmla="*/ 753445 w 2399"/>
                  <a:gd name="T33" fmla="*/ 797750 h 2475"/>
                  <a:gd name="T34" fmla="*/ 716007 w 2399"/>
                  <a:gd name="T35" fmla="*/ 804587 h 2475"/>
                  <a:gd name="T36" fmla="*/ 685048 w 2399"/>
                  <a:gd name="T37" fmla="*/ 804587 h 2475"/>
                  <a:gd name="T38" fmla="*/ 661289 w 2399"/>
                  <a:gd name="T39" fmla="*/ 828696 h 2475"/>
                  <a:gd name="T40" fmla="*/ 654090 w 2399"/>
                  <a:gd name="T41" fmla="*/ 852445 h 2475"/>
                  <a:gd name="T42" fmla="*/ 623491 w 2399"/>
                  <a:gd name="T43" fmla="*/ 869717 h 2475"/>
                  <a:gd name="T44" fmla="*/ 558334 w 2399"/>
                  <a:gd name="T45" fmla="*/ 862880 h 2475"/>
                  <a:gd name="T46" fmla="*/ 530975 w 2399"/>
                  <a:gd name="T47" fmla="*/ 856043 h 2475"/>
                  <a:gd name="T48" fmla="*/ 513696 w 2399"/>
                  <a:gd name="T49" fmla="*/ 842369 h 2475"/>
                  <a:gd name="T50" fmla="*/ 534215 w 2399"/>
                  <a:gd name="T51" fmla="*/ 818261 h 2475"/>
                  <a:gd name="T52" fmla="*/ 527376 w 2399"/>
                  <a:gd name="T53" fmla="*/ 784076 h 2475"/>
                  <a:gd name="T54" fmla="*/ 479498 w 2399"/>
                  <a:gd name="T55" fmla="*/ 790913 h 2475"/>
                  <a:gd name="T56" fmla="*/ 452139 w 2399"/>
                  <a:gd name="T57" fmla="*/ 753131 h 2475"/>
                  <a:gd name="T58" fmla="*/ 417941 w 2399"/>
                  <a:gd name="T59" fmla="*/ 732620 h 2475"/>
                  <a:gd name="T60" fmla="*/ 400661 w 2399"/>
                  <a:gd name="T61" fmla="*/ 746294 h 2475"/>
                  <a:gd name="T62" fmla="*/ 390582 w 2399"/>
                  <a:gd name="T63" fmla="*/ 736219 h 2475"/>
                  <a:gd name="T64" fmla="*/ 369703 w 2399"/>
                  <a:gd name="T65" fmla="*/ 712110 h 2475"/>
                  <a:gd name="T66" fmla="*/ 356024 w 2399"/>
                  <a:gd name="T67" fmla="*/ 674327 h 2475"/>
                  <a:gd name="T68" fmla="*/ 356024 w 2399"/>
                  <a:gd name="T69" fmla="*/ 653817 h 2475"/>
                  <a:gd name="T70" fmla="*/ 349184 w 2399"/>
                  <a:gd name="T71" fmla="*/ 605959 h 2475"/>
                  <a:gd name="T72" fmla="*/ 321825 w 2399"/>
                  <a:gd name="T73" fmla="*/ 575013 h 2475"/>
                  <a:gd name="T74" fmla="*/ 332265 w 2399"/>
                  <a:gd name="T75" fmla="*/ 558101 h 2475"/>
                  <a:gd name="T76" fmla="*/ 332265 w 2399"/>
                  <a:gd name="T77" fmla="*/ 530754 h 2475"/>
                  <a:gd name="T78" fmla="*/ 301306 w 2399"/>
                  <a:gd name="T79" fmla="*/ 451950 h 2475"/>
                  <a:gd name="T80" fmla="*/ 280787 w 2399"/>
                  <a:gd name="T81" fmla="*/ 383582 h 2475"/>
                  <a:gd name="T82" fmla="*/ 260268 w 2399"/>
                  <a:gd name="T83" fmla="*/ 363072 h 2475"/>
                  <a:gd name="T84" fmla="*/ 232909 w 2399"/>
                  <a:gd name="T85" fmla="*/ 369549 h 2475"/>
                  <a:gd name="T86" fmla="*/ 208790 w 2399"/>
                  <a:gd name="T87" fmla="*/ 379984 h 2475"/>
                  <a:gd name="T88" fmla="*/ 116275 w 2399"/>
                  <a:gd name="T89" fmla="*/ 304779 h 2475"/>
                  <a:gd name="T90" fmla="*/ 64797 w 2399"/>
                  <a:gd name="T91" fmla="*/ 297942 h 2475"/>
                  <a:gd name="T92" fmla="*/ 58317 w 2399"/>
                  <a:gd name="T93" fmla="*/ 284268 h 2475"/>
                  <a:gd name="T94" fmla="*/ 78836 w 2399"/>
                  <a:gd name="T95" fmla="*/ 280670 h 2475"/>
                  <a:gd name="T96" fmla="*/ 82076 w 2399"/>
                  <a:gd name="T97" fmla="*/ 260159 h 2475"/>
                  <a:gd name="T98" fmla="*/ 78836 w 2399"/>
                  <a:gd name="T99" fmla="*/ 246486 h 2475"/>
                  <a:gd name="T100" fmla="*/ 47878 w 2399"/>
                  <a:gd name="T101" fmla="*/ 266996 h 2475"/>
                  <a:gd name="T102" fmla="*/ 6840 w 2399"/>
                  <a:gd name="T103" fmla="*/ 253323 h 2475"/>
                  <a:gd name="T104" fmla="*/ 13679 w 2399"/>
                  <a:gd name="T105" fmla="*/ 215540 h 2475"/>
                  <a:gd name="T106" fmla="*/ 44638 w 2399"/>
                  <a:gd name="T107" fmla="*/ 191791 h 2475"/>
                  <a:gd name="T108" fmla="*/ 61557 w 2399"/>
                  <a:gd name="T109" fmla="*/ 195030 h 2475"/>
                  <a:gd name="T110" fmla="*/ 82076 w 2399"/>
                  <a:gd name="T111" fmla="*/ 181356 h 2475"/>
                  <a:gd name="T112" fmla="*/ 47878 w 2399"/>
                  <a:gd name="T113" fmla="*/ 133498 h 2475"/>
                  <a:gd name="T114" fmla="*/ 78836 w 2399"/>
                  <a:gd name="T115" fmla="*/ 75205 h 2475"/>
                  <a:gd name="T116" fmla="*/ 102595 w 2399"/>
                  <a:gd name="T117" fmla="*/ 65130 h 2475"/>
                  <a:gd name="T118" fmla="*/ 116275 w 2399"/>
                  <a:gd name="T119" fmla="*/ 61531 h 2475"/>
                  <a:gd name="T120" fmla="*/ 136794 w 2399"/>
                  <a:gd name="T121" fmla="*/ 51096 h 24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99" h="2475">
                    <a:moveTo>
                      <a:pt x="399" y="95"/>
                    </a:moveTo>
                    <a:lnTo>
                      <a:pt x="399" y="85"/>
                    </a:lnTo>
                    <a:lnTo>
                      <a:pt x="409" y="85"/>
                    </a:lnTo>
                    <a:lnTo>
                      <a:pt x="428" y="95"/>
                    </a:lnTo>
                    <a:lnTo>
                      <a:pt x="485" y="123"/>
                    </a:lnTo>
                    <a:lnTo>
                      <a:pt x="485" y="133"/>
                    </a:lnTo>
                    <a:lnTo>
                      <a:pt x="494" y="142"/>
                    </a:lnTo>
                    <a:lnTo>
                      <a:pt x="494" y="152"/>
                    </a:lnTo>
                    <a:lnTo>
                      <a:pt x="494" y="161"/>
                    </a:lnTo>
                    <a:lnTo>
                      <a:pt x="494" y="171"/>
                    </a:lnTo>
                    <a:lnTo>
                      <a:pt x="504" y="181"/>
                    </a:lnTo>
                    <a:lnTo>
                      <a:pt x="504" y="190"/>
                    </a:lnTo>
                    <a:lnTo>
                      <a:pt x="514" y="190"/>
                    </a:lnTo>
                    <a:lnTo>
                      <a:pt x="514" y="181"/>
                    </a:lnTo>
                    <a:lnTo>
                      <a:pt x="523" y="181"/>
                    </a:lnTo>
                    <a:lnTo>
                      <a:pt x="523" y="171"/>
                    </a:lnTo>
                    <a:lnTo>
                      <a:pt x="533" y="161"/>
                    </a:lnTo>
                    <a:lnTo>
                      <a:pt x="533" y="152"/>
                    </a:lnTo>
                    <a:lnTo>
                      <a:pt x="542" y="152"/>
                    </a:lnTo>
                    <a:lnTo>
                      <a:pt x="552" y="152"/>
                    </a:lnTo>
                    <a:lnTo>
                      <a:pt x="561" y="152"/>
                    </a:lnTo>
                    <a:lnTo>
                      <a:pt x="561" y="161"/>
                    </a:lnTo>
                    <a:lnTo>
                      <a:pt x="571" y="181"/>
                    </a:lnTo>
                    <a:lnTo>
                      <a:pt x="580" y="190"/>
                    </a:lnTo>
                    <a:lnTo>
                      <a:pt x="590" y="219"/>
                    </a:lnTo>
                    <a:lnTo>
                      <a:pt x="590" y="228"/>
                    </a:lnTo>
                    <a:lnTo>
                      <a:pt x="599" y="247"/>
                    </a:lnTo>
                    <a:lnTo>
                      <a:pt x="609" y="247"/>
                    </a:lnTo>
                    <a:lnTo>
                      <a:pt x="618" y="247"/>
                    </a:lnTo>
                    <a:lnTo>
                      <a:pt x="666" y="247"/>
                    </a:lnTo>
                    <a:lnTo>
                      <a:pt x="675" y="247"/>
                    </a:lnTo>
                    <a:lnTo>
                      <a:pt x="685" y="247"/>
                    </a:lnTo>
                    <a:lnTo>
                      <a:pt x="685" y="238"/>
                    </a:lnTo>
                    <a:lnTo>
                      <a:pt x="695" y="219"/>
                    </a:lnTo>
                    <a:lnTo>
                      <a:pt x="704" y="209"/>
                    </a:lnTo>
                    <a:lnTo>
                      <a:pt x="713" y="199"/>
                    </a:lnTo>
                    <a:lnTo>
                      <a:pt x="742" y="190"/>
                    </a:lnTo>
                    <a:lnTo>
                      <a:pt x="742" y="181"/>
                    </a:lnTo>
                    <a:lnTo>
                      <a:pt x="751" y="181"/>
                    </a:lnTo>
                    <a:lnTo>
                      <a:pt x="751" y="171"/>
                    </a:lnTo>
                    <a:lnTo>
                      <a:pt x="771" y="142"/>
                    </a:lnTo>
                    <a:lnTo>
                      <a:pt x="771" y="133"/>
                    </a:lnTo>
                    <a:lnTo>
                      <a:pt x="771" y="123"/>
                    </a:lnTo>
                    <a:lnTo>
                      <a:pt x="761" y="114"/>
                    </a:lnTo>
                    <a:lnTo>
                      <a:pt x="761" y="104"/>
                    </a:lnTo>
                    <a:lnTo>
                      <a:pt x="761" y="95"/>
                    </a:lnTo>
                    <a:lnTo>
                      <a:pt x="761" y="85"/>
                    </a:lnTo>
                    <a:lnTo>
                      <a:pt x="761" y="76"/>
                    </a:lnTo>
                    <a:lnTo>
                      <a:pt x="761" y="66"/>
                    </a:lnTo>
                    <a:lnTo>
                      <a:pt x="780" y="19"/>
                    </a:lnTo>
                    <a:lnTo>
                      <a:pt x="780" y="0"/>
                    </a:lnTo>
                    <a:lnTo>
                      <a:pt x="790" y="0"/>
                    </a:lnTo>
                    <a:lnTo>
                      <a:pt x="856" y="9"/>
                    </a:lnTo>
                    <a:lnTo>
                      <a:pt x="885" y="28"/>
                    </a:lnTo>
                    <a:lnTo>
                      <a:pt x="932" y="76"/>
                    </a:lnTo>
                    <a:lnTo>
                      <a:pt x="1027" y="114"/>
                    </a:lnTo>
                    <a:lnTo>
                      <a:pt x="1047" y="133"/>
                    </a:lnTo>
                    <a:lnTo>
                      <a:pt x="1056" y="142"/>
                    </a:lnTo>
                    <a:lnTo>
                      <a:pt x="1380" y="428"/>
                    </a:lnTo>
                    <a:lnTo>
                      <a:pt x="1484" y="523"/>
                    </a:lnTo>
                    <a:lnTo>
                      <a:pt x="1646" y="628"/>
                    </a:lnTo>
                    <a:lnTo>
                      <a:pt x="1675" y="637"/>
                    </a:lnTo>
                    <a:lnTo>
                      <a:pt x="1684" y="656"/>
                    </a:lnTo>
                    <a:lnTo>
                      <a:pt x="1751" y="675"/>
                    </a:lnTo>
                    <a:lnTo>
                      <a:pt x="1789" y="694"/>
                    </a:lnTo>
                    <a:lnTo>
                      <a:pt x="1808" y="694"/>
                    </a:lnTo>
                    <a:lnTo>
                      <a:pt x="1817" y="675"/>
                    </a:lnTo>
                    <a:lnTo>
                      <a:pt x="1827" y="666"/>
                    </a:lnTo>
                    <a:lnTo>
                      <a:pt x="1837" y="656"/>
                    </a:lnTo>
                    <a:lnTo>
                      <a:pt x="1846" y="656"/>
                    </a:lnTo>
                    <a:lnTo>
                      <a:pt x="1855" y="656"/>
                    </a:lnTo>
                    <a:lnTo>
                      <a:pt x="1855" y="666"/>
                    </a:lnTo>
                    <a:lnTo>
                      <a:pt x="1855" y="675"/>
                    </a:lnTo>
                    <a:lnTo>
                      <a:pt x="1865" y="685"/>
                    </a:lnTo>
                    <a:lnTo>
                      <a:pt x="1893" y="694"/>
                    </a:lnTo>
                    <a:lnTo>
                      <a:pt x="1913" y="732"/>
                    </a:lnTo>
                    <a:lnTo>
                      <a:pt x="1922" y="761"/>
                    </a:lnTo>
                    <a:lnTo>
                      <a:pt x="1941" y="770"/>
                    </a:lnTo>
                    <a:lnTo>
                      <a:pt x="1970" y="780"/>
                    </a:lnTo>
                    <a:lnTo>
                      <a:pt x="1989" y="799"/>
                    </a:lnTo>
                    <a:lnTo>
                      <a:pt x="2008" y="828"/>
                    </a:lnTo>
                    <a:lnTo>
                      <a:pt x="1989" y="856"/>
                    </a:lnTo>
                    <a:lnTo>
                      <a:pt x="2036" y="961"/>
                    </a:lnTo>
                    <a:lnTo>
                      <a:pt x="2169" y="1313"/>
                    </a:lnTo>
                    <a:lnTo>
                      <a:pt x="2198" y="1370"/>
                    </a:lnTo>
                    <a:lnTo>
                      <a:pt x="2217" y="1408"/>
                    </a:lnTo>
                    <a:lnTo>
                      <a:pt x="2217" y="1418"/>
                    </a:lnTo>
                    <a:lnTo>
                      <a:pt x="2227" y="1494"/>
                    </a:lnTo>
                    <a:lnTo>
                      <a:pt x="2236" y="1503"/>
                    </a:lnTo>
                    <a:lnTo>
                      <a:pt x="2255" y="1532"/>
                    </a:lnTo>
                    <a:lnTo>
                      <a:pt x="2303" y="1637"/>
                    </a:lnTo>
                    <a:lnTo>
                      <a:pt x="2322" y="1703"/>
                    </a:lnTo>
                    <a:lnTo>
                      <a:pt x="2322" y="1751"/>
                    </a:lnTo>
                    <a:lnTo>
                      <a:pt x="2341" y="1865"/>
                    </a:lnTo>
                    <a:lnTo>
                      <a:pt x="2398" y="2065"/>
                    </a:lnTo>
                    <a:lnTo>
                      <a:pt x="2369" y="2065"/>
                    </a:lnTo>
                    <a:lnTo>
                      <a:pt x="2274" y="2093"/>
                    </a:lnTo>
                    <a:lnTo>
                      <a:pt x="2198" y="2131"/>
                    </a:lnTo>
                    <a:lnTo>
                      <a:pt x="2169" y="2141"/>
                    </a:lnTo>
                    <a:lnTo>
                      <a:pt x="2141" y="2131"/>
                    </a:lnTo>
                    <a:lnTo>
                      <a:pt x="2131" y="2141"/>
                    </a:lnTo>
                    <a:lnTo>
                      <a:pt x="2112" y="2160"/>
                    </a:lnTo>
                    <a:lnTo>
                      <a:pt x="2112" y="2170"/>
                    </a:lnTo>
                    <a:lnTo>
                      <a:pt x="2103" y="2179"/>
                    </a:lnTo>
                    <a:lnTo>
                      <a:pt x="2103" y="2198"/>
                    </a:lnTo>
                    <a:lnTo>
                      <a:pt x="2103" y="2208"/>
                    </a:lnTo>
                    <a:lnTo>
                      <a:pt x="2093" y="2217"/>
                    </a:lnTo>
                    <a:lnTo>
                      <a:pt x="2084" y="2227"/>
                    </a:lnTo>
                    <a:lnTo>
                      <a:pt x="2065" y="2236"/>
                    </a:lnTo>
                    <a:lnTo>
                      <a:pt x="2027" y="2246"/>
                    </a:lnTo>
                    <a:lnTo>
                      <a:pt x="2008" y="2246"/>
                    </a:lnTo>
                    <a:lnTo>
                      <a:pt x="1989" y="2236"/>
                    </a:lnTo>
                    <a:lnTo>
                      <a:pt x="1979" y="2236"/>
                    </a:lnTo>
                    <a:lnTo>
                      <a:pt x="1941" y="2255"/>
                    </a:lnTo>
                    <a:lnTo>
                      <a:pt x="1932" y="2255"/>
                    </a:lnTo>
                    <a:lnTo>
                      <a:pt x="1922" y="2255"/>
                    </a:lnTo>
                    <a:lnTo>
                      <a:pt x="1913" y="2255"/>
                    </a:lnTo>
                    <a:lnTo>
                      <a:pt x="1913" y="2246"/>
                    </a:lnTo>
                    <a:lnTo>
                      <a:pt x="1903" y="2236"/>
                    </a:lnTo>
                    <a:lnTo>
                      <a:pt x="1893" y="2236"/>
                    </a:lnTo>
                    <a:lnTo>
                      <a:pt x="1884" y="2236"/>
                    </a:lnTo>
                    <a:lnTo>
                      <a:pt x="1875" y="2246"/>
                    </a:lnTo>
                    <a:lnTo>
                      <a:pt x="1855" y="2265"/>
                    </a:lnTo>
                    <a:lnTo>
                      <a:pt x="1846" y="2293"/>
                    </a:lnTo>
                    <a:lnTo>
                      <a:pt x="1837" y="2303"/>
                    </a:lnTo>
                    <a:lnTo>
                      <a:pt x="1827" y="2312"/>
                    </a:lnTo>
                    <a:lnTo>
                      <a:pt x="1827" y="2322"/>
                    </a:lnTo>
                    <a:lnTo>
                      <a:pt x="1827" y="2331"/>
                    </a:lnTo>
                    <a:lnTo>
                      <a:pt x="1817" y="2331"/>
                    </a:lnTo>
                    <a:lnTo>
                      <a:pt x="1817" y="2350"/>
                    </a:lnTo>
                    <a:lnTo>
                      <a:pt x="1817" y="2360"/>
                    </a:lnTo>
                    <a:lnTo>
                      <a:pt x="1817" y="2369"/>
                    </a:lnTo>
                    <a:lnTo>
                      <a:pt x="1808" y="2369"/>
                    </a:lnTo>
                    <a:lnTo>
                      <a:pt x="1798" y="2379"/>
                    </a:lnTo>
                    <a:lnTo>
                      <a:pt x="1779" y="2379"/>
                    </a:lnTo>
                    <a:lnTo>
                      <a:pt x="1760" y="2388"/>
                    </a:lnTo>
                    <a:lnTo>
                      <a:pt x="1751" y="2398"/>
                    </a:lnTo>
                    <a:lnTo>
                      <a:pt x="1741" y="2407"/>
                    </a:lnTo>
                    <a:lnTo>
                      <a:pt x="1732" y="2417"/>
                    </a:lnTo>
                    <a:lnTo>
                      <a:pt x="1732" y="2427"/>
                    </a:lnTo>
                    <a:lnTo>
                      <a:pt x="1732" y="2445"/>
                    </a:lnTo>
                    <a:lnTo>
                      <a:pt x="1713" y="2455"/>
                    </a:lnTo>
                    <a:lnTo>
                      <a:pt x="1703" y="2455"/>
                    </a:lnTo>
                    <a:lnTo>
                      <a:pt x="1598" y="2474"/>
                    </a:lnTo>
                    <a:lnTo>
                      <a:pt x="1570" y="2417"/>
                    </a:lnTo>
                    <a:lnTo>
                      <a:pt x="1551" y="2398"/>
                    </a:lnTo>
                    <a:lnTo>
                      <a:pt x="1522" y="2369"/>
                    </a:lnTo>
                    <a:lnTo>
                      <a:pt x="1513" y="2369"/>
                    </a:lnTo>
                    <a:lnTo>
                      <a:pt x="1503" y="2360"/>
                    </a:lnTo>
                    <a:lnTo>
                      <a:pt x="1503" y="2369"/>
                    </a:lnTo>
                    <a:lnTo>
                      <a:pt x="1494" y="2369"/>
                    </a:lnTo>
                    <a:lnTo>
                      <a:pt x="1484" y="2379"/>
                    </a:lnTo>
                    <a:lnTo>
                      <a:pt x="1475" y="2379"/>
                    </a:lnTo>
                    <a:lnTo>
                      <a:pt x="1465" y="2379"/>
                    </a:lnTo>
                    <a:lnTo>
                      <a:pt x="1399" y="2379"/>
                    </a:lnTo>
                    <a:lnTo>
                      <a:pt x="1399" y="2360"/>
                    </a:lnTo>
                    <a:lnTo>
                      <a:pt x="1408" y="2341"/>
                    </a:lnTo>
                    <a:lnTo>
                      <a:pt x="1418" y="2331"/>
                    </a:lnTo>
                    <a:lnTo>
                      <a:pt x="1427" y="2341"/>
                    </a:lnTo>
                    <a:lnTo>
                      <a:pt x="1437" y="2341"/>
                    </a:lnTo>
                    <a:lnTo>
                      <a:pt x="1446" y="2341"/>
                    </a:lnTo>
                    <a:lnTo>
                      <a:pt x="1465" y="2331"/>
                    </a:lnTo>
                    <a:lnTo>
                      <a:pt x="1475" y="2322"/>
                    </a:lnTo>
                    <a:lnTo>
                      <a:pt x="1484" y="2312"/>
                    </a:lnTo>
                    <a:lnTo>
                      <a:pt x="1484" y="2274"/>
                    </a:lnTo>
                    <a:lnTo>
                      <a:pt x="1484" y="2265"/>
                    </a:lnTo>
                    <a:lnTo>
                      <a:pt x="1484" y="2255"/>
                    </a:lnTo>
                    <a:lnTo>
                      <a:pt x="1484" y="2246"/>
                    </a:lnTo>
                    <a:lnTo>
                      <a:pt x="1484" y="2236"/>
                    </a:lnTo>
                    <a:lnTo>
                      <a:pt x="1475" y="2208"/>
                    </a:lnTo>
                    <a:lnTo>
                      <a:pt x="1465" y="2189"/>
                    </a:lnTo>
                    <a:lnTo>
                      <a:pt x="1465" y="2179"/>
                    </a:lnTo>
                    <a:lnTo>
                      <a:pt x="1456" y="2179"/>
                    </a:lnTo>
                    <a:lnTo>
                      <a:pt x="1456" y="2170"/>
                    </a:lnTo>
                    <a:lnTo>
                      <a:pt x="1446" y="2170"/>
                    </a:lnTo>
                    <a:lnTo>
                      <a:pt x="1361" y="2208"/>
                    </a:lnTo>
                    <a:lnTo>
                      <a:pt x="1342" y="2217"/>
                    </a:lnTo>
                    <a:lnTo>
                      <a:pt x="1332" y="2208"/>
                    </a:lnTo>
                    <a:lnTo>
                      <a:pt x="1332" y="2198"/>
                    </a:lnTo>
                    <a:lnTo>
                      <a:pt x="1332" y="2189"/>
                    </a:lnTo>
                    <a:lnTo>
                      <a:pt x="1332" y="2179"/>
                    </a:lnTo>
                    <a:lnTo>
                      <a:pt x="1332" y="2170"/>
                    </a:lnTo>
                    <a:lnTo>
                      <a:pt x="1322" y="2160"/>
                    </a:lnTo>
                    <a:lnTo>
                      <a:pt x="1275" y="2113"/>
                    </a:lnTo>
                    <a:lnTo>
                      <a:pt x="1266" y="2103"/>
                    </a:lnTo>
                    <a:lnTo>
                      <a:pt x="1256" y="2093"/>
                    </a:lnTo>
                    <a:lnTo>
                      <a:pt x="1227" y="2065"/>
                    </a:lnTo>
                    <a:lnTo>
                      <a:pt x="1208" y="2046"/>
                    </a:lnTo>
                    <a:lnTo>
                      <a:pt x="1199" y="2036"/>
                    </a:lnTo>
                    <a:lnTo>
                      <a:pt x="1189" y="2027"/>
                    </a:lnTo>
                    <a:lnTo>
                      <a:pt x="1180" y="2036"/>
                    </a:lnTo>
                    <a:lnTo>
                      <a:pt x="1170" y="2036"/>
                    </a:lnTo>
                    <a:lnTo>
                      <a:pt x="1161" y="2036"/>
                    </a:lnTo>
                    <a:lnTo>
                      <a:pt x="1123" y="2036"/>
                    </a:lnTo>
                    <a:lnTo>
                      <a:pt x="1113" y="2036"/>
                    </a:lnTo>
                    <a:lnTo>
                      <a:pt x="1113" y="2046"/>
                    </a:lnTo>
                    <a:lnTo>
                      <a:pt x="1113" y="2055"/>
                    </a:lnTo>
                    <a:lnTo>
                      <a:pt x="1113" y="2065"/>
                    </a:lnTo>
                    <a:lnTo>
                      <a:pt x="1113" y="2074"/>
                    </a:lnTo>
                    <a:lnTo>
                      <a:pt x="1113" y="2084"/>
                    </a:lnTo>
                    <a:lnTo>
                      <a:pt x="1094" y="2093"/>
                    </a:lnTo>
                    <a:lnTo>
                      <a:pt x="1085" y="2084"/>
                    </a:lnTo>
                    <a:lnTo>
                      <a:pt x="1085" y="2074"/>
                    </a:lnTo>
                    <a:lnTo>
                      <a:pt x="1085" y="2046"/>
                    </a:lnTo>
                    <a:lnTo>
                      <a:pt x="1085" y="2036"/>
                    </a:lnTo>
                    <a:lnTo>
                      <a:pt x="1085" y="2027"/>
                    </a:lnTo>
                    <a:lnTo>
                      <a:pt x="1085" y="2017"/>
                    </a:lnTo>
                    <a:lnTo>
                      <a:pt x="1075" y="2017"/>
                    </a:lnTo>
                    <a:lnTo>
                      <a:pt x="1075" y="2008"/>
                    </a:lnTo>
                    <a:lnTo>
                      <a:pt x="1037" y="1989"/>
                    </a:lnTo>
                    <a:lnTo>
                      <a:pt x="1027" y="1979"/>
                    </a:lnTo>
                    <a:lnTo>
                      <a:pt x="1008" y="1951"/>
                    </a:lnTo>
                    <a:lnTo>
                      <a:pt x="999" y="1932"/>
                    </a:lnTo>
                    <a:lnTo>
                      <a:pt x="999" y="1912"/>
                    </a:lnTo>
                    <a:lnTo>
                      <a:pt x="999" y="1903"/>
                    </a:lnTo>
                    <a:lnTo>
                      <a:pt x="999" y="1894"/>
                    </a:lnTo>
                    <a:lnTo>
                      <a:pt x="989" y="1884"/>
                    </a:lnTo>
                    <a:lnTo>
                      <a:pt x="989" y="1874"/>
                    </a:lnTo>
                    <a:lnTo>
                      <a:pt x="980" y="1865"/>
                    </a:lnTo>
                    <a:lnTo>
                      <a:pt x="980" y="1856"/>
                    </a:lnTo>
                    <a:lnTo>
                      <a:pt x="989" y="1836"/>
                    </a:lnTo>
                    <a:lnTo>
                      <a:pt x="989" y="1827"/>
                    </a:lnTo>
                    <a:lnTo>
                      <a:pt x="989" y="1817"/>
                    </a:lnTo>
                    <a:lnTo>
                      <a:pt x="980" y="1798"/>
                    </a:lnTo>
                    <a:lnTo>
                      <a:pt x="980" y="1779"/>
                    </a:lnTo>
                    <a:lnTo>
                      <a:pt x="980" y="1760"/>
                    </a:lnTo>
                    <a:lnTo>
                      <a:pt x="980" y="1722"/>
                    </a:lnTo>
                    <a:lnTo>
                      <a:pt x="980" y="1713"/>
                    </a:lnTo>
                    <a:lnTo>
                      <a:pt x="980" y="1694"/>
                    </a:lnTo>
                    <a:lnTo>
                      <a:pt x="970" y="1684"/>
                    </a:lnTo>
                    <a:lnTo>
                      <a:pt x="951" y="1656"/>
                    </a:lnTo>
                    <a:lnTo>
                      <a:pt x="942" y="1646"/>
                    </a:lnTo>
                    <a:lnTo>
                      <a:pt x="932" y="1637"/>
                    </a:lnTo>
                    <a:lnTo>
                      <a:pt x="913" y="1637"/>
                    </a:lnTo>
                    <a:lnTo>
                      <a:pt x="904" y="1627"/>
                    </a:lnTo>
                    <a:lnTo>
                      <a:pt x="904" y="1618"/>
                    </a:lnTo>
                    <a:lnTo>
                      <a:pt x="894" y="1598"/>
                    </a:lnTo>
                    <a:lnTo>
                      <a:pt x="894" y="1589"/>
                    </a:lnTo>
                    <a:lnTo>
                      <a:pt x="904" y="1589"/>
                    </a:lnTo>
                    <a:lnTo>
                      <a:pt x="913" y="1580"/>
                    </a:lnTo>
                    <a:lnTo>
                      <a:pt x="923" y="1570"/>
                    </a:lnTo>
                    <a:lnTo>
                      <a:pt x="923" y="1560"/>
                    </a:lnTo>
                    <a:lnTo>
                      <a:pt x="923" y="1551"/>
                    </a:lnTo>
                    <a:lnTo>
                      <a:pt x="932" y="1542"/>
                    </a:lnTo>
                    <a:lnTo>
                      <a:pt x="932" y="1532"/>
                    </a:lnTo>
                    <a:lnTo>
                      <a:pt x="932" y="1522"/>
                    </a:lnTo>
                    <a:lnTo>
                      <a:pt x="923" y="1513"/>
                    </a:lnTo>
                    <a:lnTo>
                      <a:pt x="923" y="1484"/>
                    </a:lnTo>
                    <a:lnTo>
                      <a:pt x="923" y="1475"/>
                    </a:lnTo>
                    <a:lnTo>
                      <a:pt x="856" y="1361"/>
                    </a:lnTo>
                    <a:lnTo>
                      <a:pt x="847" y="1341"/>
                    </a:lnTo>
                    <a:lnTo>
                      <a:pt x="837" y="1323"/>
                    </a:lnTo>
                    <a:lnTo>
                      <a:pt x="847" y="1303"/>
                    </a:lnTo>
                    <a:lnTo>
                      <a:pt x="837" y="1275"/>
                    </a:lnTo>
                    <a:lnTo>
                      <a:pt x="837" y="1265"/>
                    </a:lnTo>
                    <a:lnTo>
                      <a:pt x="837" y="1256"/>
                    </a:lnTo>
                    <a:lnTo>
                      <a:pt x="780" y="1170"/>
                    </a:lnTo>
                    <a:lnTo>
                      <a:pt x="780" y="1161"/>
                    </a:lnTo>
                    <a:lnTo>
                      <a:pt x="771" y="1151"/>
                    </a:lnTo>
                    <a:lnTo>
                      <a:pt x="771" y="1142"/>
                    </a:lnTo>
                    <a:lnTo>
                      <a:pt x="780" y="1094"/>
                    </a:lnTo>
                    <a:lnTo>
                      <a:pt x="780" y="1075"/>
                    </a:lnTo>
                    <a:lnTo>
                      <a:pt x="780" y="1066"/>
                    </a:lnTo>
                    <a:lnTo>
                      <a:pt x="780" y="1056"/>
                    </a:lnTo>
                    <a:lnTo>
                      <a:pt x="790" y="1027"/>
                    </a:lnTo>
                    <a:lnTo>
                      <a:pt x="790" y="1018"/>
                    </a:lnTo>
                    <a:lnTo>
                      <a:pt x="790" y="989"/>
                    </a:lnTo>
                    <a:lnTo>
                      <a:pt x="751" y="989"/>
                    </a:lnTo>
                    <a:lnTo>
                      <a:pt x="723" y="999"/>
                    </a:lnTo>
                    <a:lnTo>
                      <a:pt x="723" y="1009"/>
                    </a:lnTo>
                    <a:lnTo>
                      <a:pt x="713" y="1018"/>
                    </a:lnTo>
                    <a:lnTo>
                      <a:pt x="704" y="1037"/>
                    </a:lnTo>
                    <a:lnTo>
                      <a:pt x="695" y="1037"/>
                    </a:lnTo>
                    <a:lnTo>
                      <a:pt x="685" y="1047"/>
                    </a:lnTo>
                    <a:lnTo>
                      <a:pt x="666" y="1027"/>
                    </a:lnTo>
                    <a:lnTo>
                      <a:pt x="647" y="1027"/>
                    </a:lnTo>
                    <a:lnTo>
                      <a:pt x="628" y="1027"/>
                    </a:lnTo>
                    <a:lnTo>
                      <a:pt x="618" y="1027"/>
                    </a:lnTo>
                    <a:lnTo>
                      <a:pt x="599" y="1037"/>
                    </a:lnTo>
                    <a:lnTo>
                      <a:pt x="590" y="1056"/>
                    </a:lnTo>
                    <a:lnTo>
                      <a:pt x="580" y="1056"/>
                    </a:lnTo>
                    <a:lnTo>
                      <a:pt x="580" y="1047"/>
                    </a:lnTo>
                    <a:lnTo>
                      <a:pt x="447" y="894"/>
                    </a:lnTo>
                    <a:lnTo>
                      <a:pt x="409" y="875"/>
                    </a:lnTo>
                    <a:lnTo>
                      <a:pt x="352" y="847"/>
                    </a:lnTo>
                    <a:lnTo>
                      <a:pt x="333" y="837"/>
                    </a:lnTo>
                    <a:lnTo>
                      <a:pt x="323" y="847"/>
                    </a:lnTo>
                    <a:lnTo>
                      <a:pt x="314" y="847"/>
                    </a:lnTo>
                    <a:lnTo>
                      <a:pt x="304" y="856"/>
                    </a:lnTo>
                    <a:lnTo>
                      <a:pt x="304" y="866"/>
                    </a:lnTo>
                    <a:lnTo>
                      <a:pt x="295" y="866"/>
                    </a:lnTo>
                    <a:lnTo>
                      <a:pt x="276" y="875"/>
                    </a:lnTo>
                    <a:lnTo>
                      <a:pt x="266" y="866"/>
                    </a:lnTo>
                    <a:lnTo>
                      <a:pt x="180" y="828"/>
                    </a:lnTo>
                    <a:lnTo>
                      <a:pt x="162" y="818"/>
                    </a:lnTo>
                    <a:lnTo>
                      <a:pt x="162" y="809"/>
                    </a:lnTo>
                    <a:lnTo>
                      <a:pt x="152" y="799"/>
                    </a:lnTo>
                    <a:lnTo>
                      <a:pt x="162" y="790"/>
                    </a:lnTo>
                    <a:lnTo>
                      <a:pt x="171" y="780"/>
                    </a:lnTo>
                    <a:lnTo>
                      <a:pt x="200" y="790"/>
                    </a:lnTo>
                    <a:lnTo>
                      <a:pt x="209" y="790"/>
                    </a:lnTo>
                    <a:lnTo>
                      <a:pt x="219" y="780"/>
                    </a:lnTo>
                    <a:lnTo>
                      <a:pt x="219" y="770"/>
                    </a:lnTo>
                    <a:lnTo>
                      <a:pt x="228" y="770"/>
                    </a:lnTo>
                    <a:lnTo>
                      <a:pt x="228" y="761"/>
                    </a:lnTo>
                    <a:lnTo>
                      <a:pt x="228" y="752"/>
                    </a:lnTo>
                    <a:lnTo>
                      <a:pt x="228" y="742"/>
                    </a:lnTo>
                    <a:lnTo>
                      <a:pt x="228" y="732"/>
                    </a:lnTo>
                    <a:lnTo>
                      <a:pt x="228" y="723"/>
                    </a:lnTo>
                    <a:lnTo>
                      <a:pt x="228" y="713"/>
                    </a:lnTo>
                    <a:lnTo>
                      <a:pt x="238" y="704"/>
                    </a:lnTo>
                    <a:lnTo>
                      <a:pt x="238" y="694"/>
                    </a:lnTo>
                    <a:lnTo>
                      <a:pt x="228" y="685"/>
                    </a:lnTo>
                    <a:lnTo>
                      <a:pt x="219" y="685"/>
                    </a:lnTo>
                    <a:lnTo>
                      <a:pt x="162" y="704"/>
                    </a:lnTo>
                    <a:lnTo>
                      <a:pt x="152" y="713"/>
                    </a:lnTo>
                    <a:lnTo>
                      <a:pt x="142" y="732"/>
                    </a:lnTo>
                    <a:lnTo>
                      <a:pt x="133" y="742"/>
                    </a:lnTo>
                    <a:lnTo>
                      <a:pt x="124" y="732"/>
                    </a:lnTo>
                    <a:lnTo>
                      <a:pt x="95" y="713"/>
                    </a:lnTo>
                    <a:lnTo>
                      <a:pt x="76" y="713"/>
                    </a:lnTo>
                    <a:lnTo>
                      <a:pt x="57" y="704"/>
                    </a:lnTo>
                    <a:lnTo>
                      <a:pt x="38" y="704"/>
                    </a:lnTo>
                    <a:lnTo>
                      <a:pt x="28" y="704"/>
                    </a:lnTo>
                    <a:lnTo>
                      <a:pt x="19" y="704"/>
                    </a:lnTo>
                    <a:lnTo>
                      <a:pt x="19" y="685"/>
                    </a:lnTo>
                    <a:lnTo>
                      <a:pt x="0" y="637"/>
                    </a:lnTo>
                    <a:lnTo>
                      <a:pt x="0" y="628"/>
                    </a:lnTo>
                    <a:lnTo>
                      <a:pt x="0" y="618"/>
                    </a:lnTo>
                    <a:lnTo>
                      <a:pt x="9" y="618"/>
                    </a:lnTo>
                    <a:lnTo>
                      <a:pt x="28" y="609"/>
                    </a:lnTo>
                    <a:lnTo>
                      <a:pt x="38" y="599"/>
                    </a:lnTo>
                    <a:lnTo>
                      <a:pt x="47" y="599"/>
                    </a:lnTo>
                    <a:lnTo>
                      <a:pt x="76" y="571"/>
                    </a:lnTo>
                    <a:lnTo>
                      <a:pt x="76" y="561"/>
                    </a:lnTo>
                    <a:lnTo>
                      <a:pt x="104" y="552"/>
                    </a:lnTo>
                    <a:lnTo>
                      <a:pt x="114" y="552"/>
                    </a:lnTo>
                    <a:lnTo>
                      <a:pt x="124" y="542"/>
                    </a:lnTo>
                    <a:lnTo>
                      <a:pt x="124" y="533"/>
                    </a:lnTo>
                    <a:lnTo>
                      <a:pt x="133" y="504"/>
                    </a:lnTo>
                    <a:lnTo>
                      <a:pt x="142" y="485"/>
                    </a:lnTo>
                    <a:lnTo>
                      <a:pt x="152" y="476"/>
                    </a:lnTo>
                    <a:lnTo>
                      <a:pt x="162" y="466"/>
                    </a:lnTo>
                    <a:lnTo>
                      <a:pt x="162" y="476"/>
                    </a:lnTo>
                    <a:lnTo>
                      <a:pt x="162" y="485"/>
                    </a:lnTo>
                    <a:lnTo>
                      <a:pt x="171" y="542"/>
                    </a:lnTo>
                    <a:lnTo>
                      <a:pt x="171" y="552"/>
                    </a:lnTo>
                    <a:lnTo>
                      <a:pt x="180" y="561"/>
                    </a:lnTo>
                    <a:lnTo>
                      <a:pt x="190" y="561"/>
                    </a:lnTo>
                    <a:lnTo>
                      <a:pt x="200" y="552"/>
                    </a:lnTo>
                    <a:lnTo>
                      <a:pt x="209" y="533"/>
                    </a:lnTo>
                    <a:lnTo>
                      <a:pt x="228" y="504"/>
                    </a:lnTo>
                    <a:lnTo>
                      <a:pt x="228" y="495"/>
                    </a:lnTo>
                    <a:lnTo>
                      <a:pt x="228" y="485"/>
                    </a:lnTo>
                    <a:lnTo>
                      <a:pt x="152" y="418"/>
                    </a:lnTo>
                    <a:lnTo>
                      <a:pt x="133" y="400"/>
                    </a:lnTo>
                    <a:lnTo>
                      <a:pt x="133" y="390"/>
                    </a:lnTo>
                    <a:lnTo>
                      <a:pt x="133" y="380"/>
                    </a:lnTo>
                    <a:lnTo>
                      <a:pt x="133" y="371"/>
                    </a:lnTo>
                    <a:lnTo>
                      <a:pt x="133" y="361"/>
                    </a:lnTo>
                    <a:lnTo>
                      <a:pt x="124" y="342"/>
                    </a:lnTo>
                    <a:lnTo>
                      <a:pt x="152" y="333"/>
                    </a:lnTo>
                    <a:lnTo>
                      <a:pt x="180" y="304"/>
                    </a:lnTo>
                    <a:lnTo>
                      <a:pt x="200" y="276"/>
                    </a:lnTo>
                    <a:lnTo>
                      <a:pt x="209" y="247"/>
                    </a:lnTo>
                    <a:lnTo>
                      <a:pt x="219" y="209"/>
                    </a:lnTo>
                    <a:lnTo>
                      <a:pt x="219" y="199"/>
                    </a:lnTo>
                    <a:lnTo>
                      <a:pt x="238" y="190"/>
                    </a:lnTo>
                    <a:lnTo>
                      <a:pt x="257" y="181"/>
                    </a:lnTo>
                    <a:lnTo>
                      <a:pt x="266" y="171"/>
                    </a:lnTo>
                    <a:lnTo>
                      <a:pt x="276" y="171"/>
                    </a:lnTo>
                    <a:lnTo>
                      <a:pt x="285" y="181"/>
                    </a:lnTo>
                    <a:lnTo>
                      <a:pt x="295" y="190"/>
                    </a:lnTo>
                    <a:lnTo>
                      <a:pt x="304" y="190"/>
                    </a:lnTo>
                    <a:lnTo>
                      <a:pt x="314" y="190"/>
                    </a:lnTo>
                    <a:lnTo>
                      <a:pt x="314" y="181"/>
                    </a:lnTo>
                    <a:lnTo>
                      <a:pt x="323" y="171"/>
                    </a:lnTo>
                    <a:lnTo>
                      <a:pt x="323" y="161"/>
                    </a:lnTo>
                    <a:lnTo>
                      <a:pt x="314" y="152"/>
                    </a:lnTo>
                    <a:lnTo>
                      <a:pt x="333" y="152"/>
                    </a:lnTo>
                    <a:lnTo>
                      <a:pt x="342" y="152"/>
                    </a:lnTo>
                    <a:lnTo>
                      <a:pt x="371" y="152"/>
                    </a:lnTo>
                    <a:lnTo>
                      <a:pt x="380" y="142"/>
                    </a:lnTo>
                    <a:lnTo>
                      <a:pt x="399" y="104"/>
                    </a:lnTo>
                    <a:lnTo>
                      <a:pt x="399" y="95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53" name="Freeform 54">
                <a:extLst>
                  <a:ext uri="{FF2B5EF4-FFF2-40B4-BE49-F238E27FC236}">
                    <a16:creationId xmlns:a16="http://schemas.microsoft.com/office/drawing/2014/main" id="{820116BE-27AA-7247-837E-D93592917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4688" y="2892425"/>
                <a:ext cx="17462" cy="31750"/>
              </a:xfrm>
              <a:custGeom>
                <a:avLst/>
                <a:gdLst>
                  <a:gd name="T0" fmla="*/ 6771 w 49"/>
                  <a:gd name="T1" fmla="*/ 31385 h 87"/>
                  <a:gd name="T2" fmla="*/ 10335 w 49"/>
                  <a:gd name="T3" fmla="*/ 31385 h 87"/>
                  <a:gd name="T4" fmla="*/ 13542 w 49"/>
                  <a:gd name="T5" fmla="*/ 27736 h 87"/>
                  <a:gd name="T6" fmla="*/ 17106 w 49"/>
                  <a:gd name="T7" fmla="*/ 24451 h 87"/>
                  <a:gd name="T8" fmla="*/ 17106 w 49"/>
                  <a:gd name="T9" fmla="*/ 17517 h 87"/>
                  <a:gd name="T10" fmla="*/ 17106 w 49"/>
                  <a:gd name="T11" fmla="*/ 10583 h 87"/>
                  <a:gd name="T12" fmla="*/ 13542 w 49"/>
                  <a:gd name="T13" fmla="*/ 3649 h 87"/>
                  <a:gd name="T14" fmla="*/ 10335 w 49"/>
                  <a:gd name="T15" fmla="*/ 0 h 87"/>
                  <a:gd name="T16" fmla="*/ 6771 w 49"/>
                  <a:gd name="T17" fmla="*/ 3649 h 87"/>
                  <a:gd name="T18" fmla="*/ 3564 w 49"/>
                  <a:gd name="T19" fmla="*/ 3649 h 87"/>
                  <a:gd name="T20" fmla="*/ 0 w 49"/>
                  <a:gd name="T21" fmla="*/ 10583 h 87"/>
                  <a:gd name="T22" fmla="*/ 0 w 49"/>
                  <a:gd name="T23" fmla="*/ 17517 h 87"/>
                  <a:gd name="T24" fmla="*/ 0 w 49"/>
                  <a:gd name="T25" fmla="*/ 24451 h 87"/>
                  <a:gd name="T26" fmla="*/ 0 w 49"/>
                  <a:gd name="T27" fmla="*/ 27736 h 87"/>
                  <a:gd name="T28" fmla="*/ 6771 w 49"/>
                  <a:gd name="T29" fmla="*/ 31385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9" h="87">
                    <a:moveTo>
                      <a:pt x="19" y="86"/>
                    </a:moveTo>
                    <a:lnTo>
                      <a:pt x="29" y="86"/>
                    </a:lnTo>
                    <a:lnTo>
                      <a:pt x="38" y="76"/>
                    </a:lnTo>
                    <a:lnTo>
                      <a:pt x="48" y="67"/>
                    </a:lnTo>
                    <a:lnTo>
                      <a:pt x="48" y="48"/>
                    </a:lnTo>
                    <a:lnTo>
                      <a:pt x="48" y="29"/>
                    </a:lnTo>
                    <a:lnTo>
                      <a:pt x="38" y="10"/>
                    </a:lnTo>
                    <a:lnTo>
                      <a:pt x="29" y="0"/>
                    </a:lnTo>
                    <a:lnTo>
                      <a:pt x="19" y="10"/>
                    </a:lnTo>
                    <a:lnTo>
                      <a:pt x="10" y="10"/>
                    </a:lnTo>
                    <a:lnTo>
                      <a:pt x="0" y="29"/>
                    </a:lnTo>
                    <a:lnTo>
                      <a:pt x="0" y="48"/>
                    </a:lnTo>
                    <a:lnTo>
                      <a:pt x="0" y="67"/>
                    </a:lnTo>
                    <a:lnTo>
                      <a:pt x="0" y="76"/>
                    </a:lnTo>
                    <a:lnTo>
                      <a:pt x="19" y="86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54" name="Freeform 55">
                <a:extLst>
                  <a:ext uri="{FF2B5EF4-FFF2-40B4-BE49-F238E27FC236}">
                    <a16:creationId xmlns:a16="http://schemas.microsoft.com/office/drawing/2014/main" id="{784AC5CD-9D87-7644-9475-4F1DF1240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4100" y="715963"/>
                <a:ext cx="1236663" cy="1360487"/>
              </a:xfrm>
              <a:custGeom>
                <a:avLst/>
                <a:gdLst>
                  <a:gd name="T0" fmla="*/ 1054600 w 3437"/>
                  <a:gd name="T1" fmla="*/ 24121 h 3779"/>
                  <a:gd name="T2" fmla="*/ 1009983 w 3437"/>
                  <a:gd name="T3" fmla="*/ 126724 h 3779"/>
                  <a:gd name="T4" fmla="*/ 962129 w 3437"/>
                  <a:gd name="T5" fmla="*/ 160926 h 3779"/>
                  <a:gd name="T6" fmla="*/ 852747 w 3437"/>
                  <a:gd name="T7" fmla="*/ 294850 h 3779"/>
                  <a:gd name="T8" fmla="*/ 910676 w 3437"/>
                  <a:gd name="T9" fmla="*/ 342732 h 3779"/>
                  <a:gd name="T10" fmla="*/ 934783 w 3437"/>
                  <a:gd name="T11" fmla="*/ 414734 h 3779"/>
                  <a:gd name="T12" fmla="*/ 893765 w 3437"/>
                  <a:gd name="T13" fmla="*/ 455776 h 3779"/>
                  <a:gd name="T14" fmla="*/ 948456 w 3437"/>
                  <a:gd name="T15" fmla="*/ 551539 h 3779"/>
                  <a:gd name="T16" fmla="*/ 1003147 w 3437"/>
                  <a:gd name="T17" fmla="*/ 613461 h 3779"/>
                  <a:gd name="T18" fmla="*/ 1075109 w 3437"/>
                  <a:gd name="T19" fmla="*/ 603021 h 3779"/>
                  <a:gd name="T20" fmla="*/ 1106052 w 3437"/>
                  <a:gd name="T21" fmla="*/ 616701 h 3779"/>
                  <a:gd name="T22" fmla="*/ 1157505 w 3437"/>
                  <a:gd name="T23" fmla="*/ 623542 h 3779"/>
                  <a:gd name="T24" fmla="*/ 1198523 w 3437"/>
                  <a:gd name="T25" fmla="*/ 668183 h 3779"/>
                  <a:gd name="T26" fmla="*/ 1219032 w 3437"/>
                  <a:gd name="T27" fmla="*/ 757106 h 3779"/>
                  <a:gd name="T28" fmla="*/ 903840 w 3437"/>
                  <a:gd name="T29" fmla="*/ 873750 h 3779"/>
                  <a:gd name="T30" fmla="*/ 927947 w 3437"/>
                  <a:gd name="T31" fmla="*/ 853229 h 3779"/>
                  <a:gd name="T32" fmla="*/ 965727 w 3437"/>
                  <a:gd name="T33" fmla="*/ 832709 h 3779"/>
                  <a:gd name="T34" fmla="*/ 910676 w 3437"/>
                  <a:gd name="T35" fmla="*/ 846389 h 3779"/>
                  <a:gd name="T36" fmla="*/ 876494 w 3437"/>
                  <a:gd name="T37" fmla="*/ 853229 h 3779"/>
                  <a:gd name="T38" fmla="*/ 808131 w 3437"/>
                  <a:gd name="T39" fmla="*/ 948993 h 3779"/>
                  <a:gd name="T40" fmla="*/ 756678 w 3437"/>
                  <a:gd name="T41" fmla="*/ 1004075 h 3779"/>
                  <a:gd name="T42" fmla="*/ 790860 w 3437"/>
                  <a:gd name="T43" fmla="*/ 1038276 h 3779"/>
                  <a:gd name="T44" fmla="*/ 842313 w 3437"/>
                  <a:gd name="T45" fmla="*/ 1079317 h 3779"/>
                  <a:gd name="T46" fmla="*/ 849149 w 3437"/>
                  <a:gd name="T47" fmla="*/ 1154560 h 3779"/>
                  <a:gd name="T48" fmla="*/ 876494 w 3437"/>
                  <a:gd name="T49" fmla="*/ 1195961 h 3779"/>
                  <a:gd name="T50" fmla="*/ 934783 w 3437"/>
                  <a:gd name="T51" fmla="*/ 1223322 h 3779"/>
                  <a:gd name="T52" fmla="*/ 941620 w 3437"/>
                  <a:gd name="T53" fmla="*/ 1267604 h 3779"/>
                  <a:gd name="T54" fmla="*/ 907438 w 3437"/>
                  <a:gd name="T55" fmla="*/ 1291725 h 3779"/>
                  <a:gd name="T56" fmla="*/ 886929 w 3437"/>
                  <a:gd name="T57" fmla="*/ 1336366 h 3779"/>
                  <a:gd name="T58" fmla="*/ 852747 w 3437"/>
                  <a:gd name="T59" fmla="*/ 1322686 h 3779"/>
                  <a:gd name="T60" fmla="*/ 831878 w 3437"/>
                  <a:gd name="T61" fmla="*/ 1267604 h 3779"/>
                  <a:gd name="T62" fmla="*/ 770351 w 3437"/>
                  <a:gd name="T63" fmla="*/ 1257523 h 3779"/>
                  <a:gd name="T64" fmla="*/ 671043 w 3437"/>
                  <a:gd name="T65" fmla="*/ 1223322 h 3779"/>
                  <a:gd name="T66" fmla="*/ 561662 w 3437"/>
                  <a:gd name="T67" fmla="*/ 1240243 h 3779"/>
                  <a:gd name="T68" fmla="*/ 424574 w 3437"/>
                  <a:gd name="T69" fmla="*/ 1253923 h 3779"/>
                  <a:gd name="T70" fmla="*/ 273815 w 3437"/>
                  <a:gd name="T71" fmla="*/ 1151320 h 3779"/>
                  <a:gd name="T72" fmla="*/ 229198 w 3437"/>
                  <a:gd name="T73" fmla="*/ 1140879 h 3779"/>
                  <a:gd name="T74" fmla="*/ 209049 w 3437"/>
                  <a:gd name="T75" fmla="*/ 1110278 h 3779"/>
                  <a:gd name="T76" fmla="*/ 181344 w 3437"/>
                  <a:gd name="T77" fmla="*/ 1082917 h 3779"/>
                  <a:gd name="T78" fmla="*/ 65125 w 3437"/>
                  <a:gd name="T79" fmla="*/ 996874 h 3779"/>
                  <a:gd name="T80" fmla="*/ 37780 w 3437"/>
                  <a:gd name="T81" fmla="*/ 955833 h 3779"/>
                  <a:gd name="T82" fmla="*/ 0 w 3437"/>
                  <a:gd name="T83" fmla="*/ 883831 h 3779"/>
                  <a:gd name="T84" fmla="*/ 123055 w 3437"/>
                  <a:gd name="T85" fmla="*/ 630382 h 3779"/>
                  <a:gd name="T86" fmla="*/ 112980 w 3437"/>
                  <a:gd name="T87" fmla="*/ 688704 h 3779"/>
                  <a:gd name="T88" fmla="*/ 160835 w 3437"/>
                  <a:gd name="T89" fmla="*/ 712825 h 3779"/>
                  <a:gd name="T90" fmla="*/ 212287 w 3437"/>
                  <a:gd name="T91" fmla="*/ 702384 h 3779"/>
                  <a:gd name="T92" fmla="*/ 280651 w 3437"/>
                  <a:gd name="T93" fmla="*/ 637222 h 3779"/>
                  <a:gd name="T94" fmla="*/ 342178 w 3437"/>
                  <a:gd name="T95" fmla="*/ 541459 h 3779"/>
                  <a:gd name="T96" fmla="*/ 369883 w 3437"/>
                  <a:gd name="T97" fmla="*/ 524178 h 3779"/>
                  <a:gd name="T98" fmla="*/ 469191 w 3437"/>
                  <a:gd name="T99" fmla="*/ 486737 h 3779"/>
                  <a:gd name="T100" fmla="*/ 523882 w 3437"/>
                  <a:gd name="T101" fmla="*/ 472696 h 3779"/>
                  <a:gd name="T102" fmla="*/ 554825 w 3437"/>
                  <a:gd name="T103" fmla="*/ 417974 h 3779"/>
                  <a:gd name="T104" fmla="*/ 660969 w 3437"/>
                  <a:gd name="T105" fmla="*/ 363253 h 3779"/>
                  <a:gd name="T106" fmla="*/ 636862 w 3437"/>
                  <a:gd name="T107" fmla="*/ 304931 h 3779"/>
                  <a:gd name="T108" fmla="*/ 605918 w 3437"/>
                  <a:gd name="T109" fmla="*/ 267129 h 3779"/>
                  <a:gd name="T110" fmla="*/ 609516 w 3437"/>
                  <a:gd name="T111" fmla="*/ 191887 h 3779"/>
                  <a:gd name="T112" fmla="*/ 619951 w 3437"/>
                  <a:gd name="T113" fmla="*/ 147245 h 3779"/>
                  <a:gd name="T114" fmla="*/ 712062 w 3437"/>
                  <a:gd name="T115" fmla="*/ 65162 h 3779"/>
                  <a:gd name="T116" fmla="*/ 773949 w 3437"/>
                  <a:gd name="T117" fmla="*/ 30961 h 3779"/>
                  <a:gd name="T118" fmla="*/ 862822 w 3437"/>
                  <a:gd name="T119" fmla="*/ 37801 h 3779"/>
                  <a:gd name="T120" fmla="*/ 907438 w 3437"/>
                  <a:gd name="T121" fmla="*/ 6840 h 3779"/>
                  <a:gd name="T122" fmla="*/ 859583 w 3437"/>
                  <a:gd name="T123" fmla="*/ 921632 h 37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437" h="3779">
                    <a:moveTo>
                      <a:pt x="2560" y="0"/>
                    </a:moveTo>
                    <a:lnTo>
                      <a:pt x="2598" y="10"/>
                    </a:lnTo>
                    <a:lnTo>
                      <a:pt x="2646" y="38"/>
                    </a:lnTo>
                    <a:lnTo>
                      <a:pt x="2664" y="48"/>
                    </a:lnTo>
                    <a:lnTo>
                      <a:pt x="2684" y="48"/>
                    </a:lnTo>
                    <a:lnTo>
                      <a:pt x="2769" y="38"/>
                    </a:lnTo>
                    <a:lnTo>
                      <a:pt x="2836" y="48"/>
                    </a:lnTo>
                    <a:lnTo>
                      <a:pt x="2845" y="57"/>
                    </a:lnTo>
                    <a:lnTo>
                      <a:pt x="2874" y="76"/>
                    </a:lnTo>
                    <a:lnTo>
                      <a:pt x="2893" y="76"/>
                    </a:lnTo>
                    <a:lnTo>
                      <a:pt x="2903" y="76"/>
                    </a:lnTo>
                    <a:lnTo>
                      <a:pt x="2921" y="67"/>
                    </a:lnTo>
                    <a:lnTo>
                      <a:pt x="2931" y="67"/>
                    </a:lnTo>
                    <a:lnTo>
                      <a:pt x="2950" y="76"/>
                    </a:lnTo>
                    <a:lnTo>
                      <a:pt x="2960" y="171"/>
                    </a:lnTo>
                    <a:lnTo>
                      <a:pt x="2969" y="209"/>
                    </a:lnTo>
                    <a:lnTo>
                      <a:pt x="2969" y="238"/>
                    </a:lnTo>
                    <a:lnTo>
                      <a:pt x="2960" y="257"/>
                    </a:lnTo>
                    <a:lnTo>
                      <a:pt x="2969" y="276"/>
                    </a:lnTo>
                    <a:lnTo>
                      <a:pt x="2960" y="286"/>
                    </a:lnTo>
                    <a:lnTo>
                      <a:pt x="2865" y="305"/>
                    </a:lnTo>
                    <a:lnTo>
                      <a:pt x="2855" y="305"/>
                    </a:lnTo>
                    <a:lnTo>
                      <a:pt x="2845" y="314"/>
                    </a:lnTo>
                    <a:lnTo>
                      <a:pt x="2836" y="314"/>
                    </a:lnTo>
                    <a:lnTo>
                      <a:pt x="2826" y="324"/>
                    </a:lnTo>
                    <a:lnTo>
                      <a:pt x="2807" y="352"/>
                    </a:lnTo>
                    <a:lnTo>
                      <a:pt x="2798" y="371"/>
                    </a:lnTo>
                    <a:lnTo>
                      <a:pt x="2798" y="381"/>
                    </a:lnTo>
                    <a:lnTo>
                      <a:pt x="2807" y="390"/>
                    </a:lnTo>
                    <a:lnTo>
                      <a:pt x="2817" y="390"/>
                    </a:lnTo>
                    <a:lnTo>
                      <a:pt x="2836" y="400"/>
                    </a:lnTo>
                    <a:lnTo>
                      <a:pt x="2836" y="409"/>
                    </a:lnTo>
                    <a:lnTo>
                      <a:pt x="2836" y="419"/>
                    </a:lnTo>
                    <a:lnTo>
                      <a:pt x="2836" y="438"/>
                    </a:lnTo>
                    <a:lnTo>
                      <a:pt x="2826" y="447"/>
                    </a:lnTo>
                    <a:lnTo>
                      <a:pt x="2807" y="438"/>
                    </a:lnTo>
                    <a:lnTo>
                      <a:pt x="2798" y="428"/>
                    </a:lnTo>
                    <a:lnTo>
                      <a:pt x="2731" y="428"/>
                    </a:lnTo>
                    <a:lnTo>
                      <a:pt x="2674" y="447"/>
                    </a:lnTo>
                    <a:lnTo>
                      <a:pt x="2636" y="467"/>
                    </a:lnTo>
                    <a:lnTo>
                      <a:pt x="2626" y="476"/>
                    </a:lnTo>
                    <a:lnTo>
                      <a:pt x="2607" y="514"/>
                    </a:lnTo>
                    <a:lnTo>
                      <a:pt x="2598" y="552"/>
                    </a:lnTo>
                    <a:lnTo>
                      <a:pt x="2598" y="571"/>
                    </a:lnTo>
                    <a:lnTo>
                      <a:pt x="2550" y="647"/>
                    </a:lnTo>
                    <a:lnTo>
                      <a:pt x="2522" y="685"/>
                    </a:lnTo>
                    <a:lnTo>
                      <a:pt x="2512" y="704"/>
                    </a:lnTo>
                    <a:lnTo>
                      <a:pt x="2436" y="733"/>
                    </a:lnTo>
                    <a:lnTo>
                      <a:pt x="2417" y="752"/>
                    </a:lnTo>
                    <a:lnTo>
                      <a:pt x="2408" y="771"/>
                    </a:lnTo>
                    <a:lnTo>
                      <a:pt x="2379" y="800"/>
                    </a:lnTo>
                    <a:lnTo>
                      <a:pt x="2370" y="819"/>
                    </a:lnTo>
                    <a:lnTo>
                      <a:pt x="2370" y="828"/>
                    </a:lnTo>
                    <a:lnTo>
                      <a:pt x="2370" y="838"/>
                    </a:lnTo>
                    <a:lnTo>
                      <a:pt x="2379" y="847"/>
                    </a:lnTo>
                    <a:lnTo>
                      <a:pt x="2398" y="876"/>
                    </a:lnTo>
                    <a:lnTo>
                      <a:pt x="2436" y="904"/>
                    </a:lnTo>
                    <a:lnTo>
                      <a:pt x="2446" y="914"/>
                    </a:lnTo>
                    <a:lnTo>
                      <a:pt x="2484" y="914"/>
                    </a:lnTo>
                    <a:lnTo>
                      <a:pt x="2493" y="923"/>
                    </a:lnTo>
                    <a:lnTo>
                      <a:pt x="2493" y="933"/>
                    </a:lnTo>
                    <a:lnTo>
                      <a:pt x="2503" y="942"/>
                    </a:lnTo>
                    <a:lnTo>
                      <a:pt x="2512" y="942"/>
                    </a:lnTo>
                    <a:lnTo>
                      <a:pt x="2522" y="942"/>
                    </a:lnTo>
                    <a:lnTo>
                      <a:pt x="2531" y="952"/>
                    </a:lnTo>
                    <a:lnTo>
                      <a:pt x="2541" y="952"/>
                    </a:lnTo>
                    <a:lnTo>
                      <a:pt x="2541" y="971"/>
                    </a:lnTo>
                    <a:lnTo>
                      <a:pt x="2541" y="999"/>
                    </a:lnTo>
                    <a:lnTo>
                      <a:pt x="2541" y="1009"/>
                    </a:lnTo>
                    <a:lnTo>
                      <a:pt x="2550" y="1009"/>
                    </a:lnTo>
                    <a:lnTo>
                      <a:pt x="2550" y="1018"/>
                    </a:lnTo>
                    <a:lnTo>
                      <a:pt x="2560" y="1028"/>
                    </a:lnTo>
                    <a:lnTo>
                      <a:pt x="2588" y="1047"/>
                    </a:lnTo>
                    <a:lnTo>
                      <a:pt x="2588" y="1056"/>
                    </a:lnTo>
                    <a:lnTo>
                      <a:pt x="2598" y="1076"/>
                    </a:lnTo>
                    <a:lnTo>
                      <a:pt x="2598" y="1114"/>
                    </a:lnTo>
                    <a:lnTo>
                      <a:pt x="2598" y="1133"/>
                    </a:lnTo>
                    <a:lnTo>
                      <a:pt x="2598" y="1152"/>
                    </a:lnTo>
                    <a:lnTo>
                      <a:pt x="2598" y="1161"/>
                    </a:lnTo>
                    <a:lnTo>
                      <a:pt x="2588" y="1161"/>
                    </a:lnTo>
                    <a:lnTo>
                      <a:pt x="2579" y="1171"/>
                    </a:lnTo>
                    <a:lnTo>
                      <a:pt x="2569" y="1180"/>
                    </a:lnTo>
                    <a:lnTo>
                      <a:pt x="2531" y="1190"/>
                    </a:lnTo>
                    <a:lnTo>
                      <a:pt x="2531" y="1199"/>
                    </a:lnTo>
                    <a:lnTo>
                      <a:pt x="2522" y="1199"/>
                    </a:lnTo>
                    <a:lnTo>
                      <a:pt x="2522" y="1209"/>
                    </a:lnTo>
                    <a:lnTo>
                      <a:pt x="2512" y="1209"/>
                    </a:lnTo>
                    <a:lnTo>
                      <a:pt x="2512" y="1218"/>
                    </a:lnTo>
                    <a:lnTo>
                      <a:pt x="2512" y="1228"/>
                    </a:lnTo>
                    <a:lnTo>
                      <a:pt x="2503" y="1247"/>
                    </a:lnTo>
                    <a:lnTo>
                      <a:pt x="2484" y="1266"/>
                    </a:lnTo>
                    <a:lnTo>
                      <a:pt x="2493" y="1285"/>
                    </a:lnTo>
                    <a:lnTo>
                      <a:pt x="2503" y="1342"/>
                    </a:lnTo>
                    <a:lnTo>
                      <a:pt x="2512" y="1380"/>
                    </a:lnTo>
                    <a:lnTo>
                      <a:pt x="2522" y="1437"/>
                    </a:lnTo>
                    <a:lnTo>
                      <a:pt x="2522" y="1456"/>
                    </a:lnTo>
                    <a:lnTo>
                      <a:pt x="2531" y="1456"/>
                    </a:lnTo>
                    <a:lnTo>
                      <a:pt x="2550" y="1466"/>
                    </a:lnTo>
                    <a:lnTo>
                      <a:pt x="2560" y="1475"/>
                    </a:lnTo>
                    <a:lnTo>
                      <a:pt x="2588" y="1504"/>
                    </a:lnTo>
                    <a:lnTo>
                      <a:pt x="2598" y="1504"/>
                    </a:lnTo>
                    <a:lnTo>
                      <a:pt x="2617" y="1513"/>
                    </a:lnTo>
                    <a:lnTo>
                      <a:pt x="2626" y="1523"/>
                    </a:lnTo>
                    <a:lnTo>
                      <a:pt x="2636" y="1532"/>
                    </a:lnTo>
                    <a:lnTo>
                      <a:pt x="2636" y="1542"/>
                    </a:lnTo>
                    <a:lnTo>
                      <a:pt x="2636" y="1551"/>
                    </a:lnTo>
                    <a:lnTo>
                      <a:pt x="2646" y="1570"/>
                    </a:lnTo>
                    <a:lnTo>
                      <a:pt x="2684" y="1665"/>
                    </a:lnTo>
                    <a:lnTo>
                      <a:pt x="2684" y="1685"/>
                    </a:lnTo>
                    <a:lnTo>
                      <a:pt x="2693" y="1685"/>
                    </a:lnTo>
                    <a:lnTo>
                      <a:pt x="2693" y="1694"/>
                    </a:lnTo>
                    <a:lnTo>
                      <a:pt x="2741" y="1723"/>
                    </a:lnTo>
                    <a:lnTo>
                      <a:pt x="2750" y="1723"/>
                    </a:lnTo>
                    <a:lnTo>
                      <a:pt x="2760" y="1723"/>
                    </a:lnTo>
                    <a:lnTo>
                      <a:pt x="2769" y="1713"/>
                    </a:lnTo>
                    <a:lnTo>
                      <a:pt x="2779" y="1704"/>
                    </a:lnTo>
                    <a:lnTo>
                      <a:pt x="2788" y="1704"/>
                    </a:lnTo>
                    <a:lnTo>
                      <a:pt x="2798" y="1713"/>
                    </a:lnTo>
                    <a:lnTo>
                      <a:pt x="2826" y="1732"/>
                    </a:lnTo>
                    <a:lnTo>
                      <a:pt x="2826" y="1742"/>
                    </a:lnTo>
                    <a:lnTo>
                      <a:pt x="2845" y="1770"/>
                    </a:lnTo>
                    <a:lnTo>
                      <a:pt x="2865" y="1770"/>
                    </a:lnTo>
                    <a:lnTo>
                      <a:pt x="2874" y="1770"/>
                    </a:lnTo>
                    <a:lnTo>
                      <a:pt x="2921" y="1723"/>
                    </a:lnTo>
                    <a:lnTo>
                      <a:pt x="2931" y="1713"/>
                    </a:lnTo>
                    <a:lnTo>
                      <a:pt x="2950" y="1704"/>
                    </a:lnTo>
                    <a:lnTo>
                      <a:pt x="2969" y="1704"/>
                    </a:lnTo>
                    <a:lnTo>
                      <a:pt x="2979" y="1694"/>
                    </a:lnTo>
                    <a:lnTo>
                      <a:pt x="2988" y="1685"/>
                    </a:lnTo>
                    <a:lnTo>
                      <a:pt x="2988" y="1675"/>
                    </a:lnTo>
                    <a:lnTo>
                      <a:pt x="2998" y="1665"/>
                    </a:lnTo>
                    <a:lnTo>
                      <a:pt x="3007" y="1665"/>
                    </a:lnTo>
                    <a:lnTo>
                      <a:pt x="3017" y="1665"/>
                    </a:lnTo>
                    <a:lnTo>
                      <a:pt x="3026" y="1675"/>
                    </a:lnTo>
                    <a:lnTo>
                      <a:pt x="3036" y="1675"/>
                    </a:lnTo>
                    <a:lnTo>
                      <a:pt x="3036" y="1685"/>
                    </a:lnTo>
                    <a:lnTo>
                      <a:pt x="3036" y="1694"/>
                    </a:lnTo>
                    <a:lnTo>
                      <a:pt x="3036" y="1704"/>
                    </a:lnTo>
                    <a:lnTo>
                      <a:pt x="3045" y="1713"/>
                    </a:lnTo>
                    <a:lnTo>
                      <a:pt x="3045" y="1723"/>
                    </a:lnTo>
                    <a:lnTo>
                      <a:pt x="3055" y="1723"/>
                    </a:lnTo>
                    <a:lnTo>
                      <a:pt x="3064" y="1723"/>
                    </a:lnTo>
                    <a:lnTo>
                      <a:pt x="3074" y="1713"/>
                    </a:lnTo>
                    <a:lnTo>
                      <a:pt x="3074" y="1704"/>
                    </a:lnTo>
                    <a:lnTo>
                      <a:pt x="3083" y="1694"/>
                    </a:lnTo>
                    <a:lnTo>
                      <a:pt x="3093" y="1685"/>
                    </a:lnTo>
                    <a:lnTo>
                      <a:pt x="3112" y="1685"/>
                    </a:lnTo>
                    <a:lnTo>
                      <a:pt x="3121" y="1675"/>
                    </a:lnTo>
                    <a:lnTo>
                      <a:pt x="3121" y="1685"/>
                    </a:lnTo>
                    <a:lnTo>
                      <a:pt x="3131" y="1685"/>
                    </a:lnTo>
                    <a:lnTo>
                      <a:pt x="3140" y="1685"/>
                    </a:lnTo>
                    <a:lnTo>
                      <a:pt x="3140" y="1694"/>
                    </a:lnTo>
                    <a:lnTo>
                      <a:pt x="3140" y="1704"/>
                    </a:lnTo>
                    <a:lnTo>
                      <a:pt x="3140" y="1713"/>
                    </a:lnTo>
                    <a:lnTo>
                      <a:pt x="3150" y="1723"/>
                    </a:lnTo>
                    <a:lnTo>
                      <a:pt x="3217" y="1732"/>
                    </a:lnTo>
                    <a:lnTo>
                      <a:pt x="3226" y="1732"/>
                    </a:lnTo>
                    <a:lnTo>
                      <a:pt x="3235" y="1732"/>
                    </a:lnTo>
                    <a:lnTo>
                      <a:pt x="3235" y="1723"/>
                    </a:lnTo>
                    <a:lnTo>
                      <a:pt x="3245" y="1704"/>
                    </a:lnTo>
                    <a:lnTo>
                      <a:pt x="3264" y="1685"/>
                    </a:lnTo>
                    <a:lnTo>
                      <a:pt x="3293" y="1704"/>
                    </a:lnTo>
                    <a:lnTo>
                      <a:pt x="3302" y="1723"/>
                    </a:lnTo>
                    <a:lnTo>
                      <a:pt x="3293" y="1751"/>
                    </a:lnTo>
                    <a:lnTo>
                      <a:pt x="3293" y="1770"/>
                    </a:lnTo>
                    <a:lnTo>
                      <a:pt x="3302" y="1789"/>
                    </a:lnTo>
                    <a:lnTo>
                      <a:pt x="3302" y="1799"/>
                    </a:lnTo>
                    <a:lnTo>
                      <a:pt x="3302" y="1808"/>
                    </a:lnTo>
                    <a:lnTo>
                      <a:pt x="3331" y="1856"/>
                    </a:lnTo>
                    <a:lnTo>
                      <a:pt x="3340" y="1866"/>
                    </a:lnTo>
                    <a:lnTo>
                      <a:pt x="3340" y="1875"/>
                    </a:lnTo>
                    <a:lnTo>
                      <a:pt x="3340" y="1884"/>
                    </a:lnTo>
                    <a:lnTo>
                      <a:pt x="3340" y="1894"/>
                    </a:lnTo>
                    <a:lnTo>
                      <a:pt x="3350" y="1904"/>
                    </a:lnTo>
                    <a:lnTo>
                      <a:pt x="3369" y="1923"/>
                    </a:lnTo>
                    <a:lnTo>
                      <a:pt x="3369" y="1932"/>
                    </a:lnTo>
                    <a:lnTo>
                      <a:pt x="3407" y="2027"/>
                    </a:lnTo>
                    <a:lnTo>
                      <a:pt x="3416" y="2046"/>
                    </a:lnTo>
                    <a:lnTo>
                      <a:pt x="3436" y="2065"/>
                    </a:lnTo>
                    <a:lnTo>
                      <a:pt x="3436" y="2075"/>
                    </a:lnTo>
                    <a:lnTo>
                      <a:pt x="3416" y="2094"/>
                    </a:lnTo>
                    <a:lnTo>
                      <a:pt x="3388" y="2103"/>
                    </a:lnTo>
                    <a:lnTo>
                      <a:pt x="3274" y="2103"/>
                    </a:lnTo>
                    <a:lnTo>
                      <a:pt x="3217" y="2113"/>
                    </a:lnTo>
                    <a:lnTo>
                      <a:pt x="2988" y="2265"/>
                    </a:lnTo>
                    <a:lnTo>
                      <a:pt x="2760" y="2379"/>
                    </a:lnTo>
                    <a:lnTo>
                      <a:pt x="2617" y="2437"/>
                    </a:lnTo>
                    <a:lnTo>
                      <a:pt x="2598" y="2455"/>
                    </a:lnTo>
                    <a:lnTo>
                      <a:pt x="2579" y="2465"/>
                    </a:lnTo>
                    <a:lnTo>
                      <a:pt x="2531" y="2475"/>
                    </a:lnTo>
                    <a:lnTo>
                      <a:pt x="2493" y="2503"/>
                    </a:lnTo>
                    <a:lnTo>
                      <a:pt x="2474" y="2503"/>
                    </a:lnTo>
                    <a:lnTo>
                      <a:pt x="2484" y="2475"/>
                    </a:lnTo>
                    <a:lnTo>
                      <a:pt x="2503" y="2446"/>
                    </a:lnTo>
                    <a:lnTo>
                      <a:pt x="2512" y="2427"/>
                    </a:lnTo>
                    <a:lnTo>
                      <a:pt x="2503" y="2408"/>
                    </a:lnTo>
                    <a:lnTo>
                      <a:pt x="2512" y="2408"/>
                    </a:lnTo>
                    <a:lnTo>
                      <a:pt x="2522" y="2408"/>
                    </a:lnTo>
                    <a:lnTo>
                      <a:pt x="2531" y="2399"/>
                    </a:lnTo>
                    <a:lnTo>
                      <a:pt x="2531" y="2379"/>
                    </a:lnTo>
                    <a:lnTo>
                      <a:pt x="2541" y="2379"/>
                    </a:lnTo>
                    <a:lnTo>
                      <a:pt x="2550" y="2399"/>
                    </a:lnTo>
                    <a:lnTo>
                      <a:pt x="2550" y="2408"/>
                    </a:lnTo>
                    <a:lnTo>
                      <a:pt x="2560" y="2399"/>
                    </a:lnTo>
                    <a:lnTo>
                      <a:pt x="2569" y="2389"/>
                    </a:lnTo>
                    <a:lnTo>
                      <a:pt x="2550" y="2370"/>
                    </a:lnTo>
                    <a:lnTo>
                      <a:pt x="2569" y="2370"/>
                    </a:lnTo>
                    <a:lnTo>
                      <a:pt x="2579" y="2370"/>
                    </a:lnTo>
                    <a:lnTo>
                      <a:pt x="2598" y="2360"/>
                    </a:lnTo>
                    <a:lnTo>
                      <a:pt x="2598" y="2370"/>
                    </a:lnTo>
                    <a:lnTo>
                      <a:pt x="2598" y="2360"/>
                    </a:lnTo>
                    <a:lnTo>
                      <a:pt x="2607" y="2370"/>
                    </a:lnTo>
                    <a:lnTo>
                      <a:pt x="2607" y="2379"/>
                    </a:lnTo>
                    <a:lnTo>
                      <a:pt x="2588" y="2379"/>
                    </a:lnTo>
                    <a:lnTo>
                      <a:pt x="2588" y="2389"/>
                    </a:lnTo>
                    <a:lnTo>
                      <a:pt x="2617" y="2389"/>
                    </a:lnTo>
                    <a:lnTo>
                      <a:pt x="2626" y="2360"/>
                    </a:lnTo>
                    <a:lnTo>
                      <a:pt x="2626" y="2341"/>
                    </a:lnTo>
                    <a:lnTo>
                      <a:pt x="2646" y="2322"/>
                    </a:lnTo>
                    <a:lnTo>
                      <a:pt x="2664" y="2322"/>
                    </a:lnTo>
                    <a:lnTo>
                      <a:pt x="2684" y="2313"/>
                    </a:lnTo>
                    <a:lnTo>
                      <a:pt x="2703" y="2294"/>
                    </a:lnTo>
                    <a:lnTo>
                      <a:pt x="2712" y="2265"/>
                    </a:lnTo>
                    <a:lnTo>
                      <a:pt x="2693" y="2275"/>
                    </a:lnTo>
                    <a:lnTo>
                      <a:pt x="2664" y="2303"/>
                    </a:lnTo>
                    <a:lnTo>
                      <a:pt x="2655" y="2303"/>
                    </a:lnTo>
                    <a:lnTo>
                      <a:pt x="2626" y="2275"/>
                    </a:lnTo>
                    <a:lnTo>
                      <a:pt x="2617" y="2256"/>
                    </a:lnTo>
                    <a:lnTo>
                      <a:pt x="2607" y="2227"/>
                    </a:lnTo>
                    <a:lnTo>
                      <a:pt x="2579" y="2246"/>
                    </a:lnTo>
                    <a:lnTo>
                      <a:pt x="2541" y="2275"/>
                    </a:lnTo>
                    <a:lnTo>
                      <a:pt x="2522" y="2313"/>
                    </a:lnTo>
                    <a:lnTo>
                      <a:pt x="2531" y="2341"/>
                    </a:lnTo>
                    <a:lnTo>
                      <a:pt x="2531" y="2351"/>
                    </a:lnTo>
                    <a:lnTo>
                      <a:pt x="2512" y="2351"/>
                    </a:lnTo>
                    <a:lnTo>
                      <a:pt x="2484" y="2332"/>
                    </a:lnTo>
                    <a:lnTo>
                      <a:pt x="2474" y="2341"/>
                    </a:lnTo>
                    <a:lnTo>
                      <a:pt x="2465" y="2341"/>
                    </a:lnTo>
                    <a:lnTo>
                      <a:pt x="2455" y="2294"/>
                    </a:lnTo>
                    <a:lnTo>
                      <a:pt x="2436" y="2332"/>
                    </a:lnTo>
                    <a:lnTo>
                      <a:pt x="2446" y="2351"/>
                    </a:lnTo>
                    <a:lnTo>
                      <a:pt x="2493" y="2370"/>
                    </a:lnTo>
                    <a:lnTo>
                      <a:pt x="2493" y="2379"/>
                    </a:lnTo>
                    <a:lnTo>
                      <a:pt x="2474" y="2389"/>
                    </a:lnTo>
                    <a:lnTo>
                      <a:pt x="2446" y="2389"/>
                    </a:lnTo>
                    <a:lnTo>
                      <a:pt x="2436" y="2389"/>
                    </a:lnTo>
                    <a:lnTo>
                      <a:pt x="2436" y="2370"/>
                    </a:lnTo>
                    <a:lnTo>
                      <a:pt x="2389" y="2360"/>
                    </a:lnTo>
                    <a:lnTo>
                      <a:pt x="2332" y="2399"/>
                    </a:lnTo>
                    <a:lnTo>
                      <a:pt x="2284" y="2446"/>
                    </a:lnTo>
                    <a:lnTo>
                      <a:pt x="2255" y="2503"/>
                    </a:lnTo>
                    <a:lnTo>
                      <a:pt x="2255" y="2513"/>
                    </a:lnTo>
                    <a:lnTo>
                      <a:pt x="2265" y="2513"/>
                    </a:lnTo>
                    <a:lnTo>
                      <a:pt x="2246" y="2532"/>
                    </a:lnTo>
                    <a:lnTo>
                      <a:pt x="2246" y="2551"/>
                    </a:lnTo>
                    <a:lnTo>
                      <a:pt x="2246" y="2570"/>
                    </a:lnTo>
                    <a:lnTo>
                      <a:pt x="2265" y="2579"/>
                    </a:lnTo>
                    <a:lnTo>
                      <a:pt x="2246" y="2608"/>
                    </a:lnTo>
                    <a:lnTo>
                      <a:pt x="2246" y="2617"/>
                    </a:lnTo>
                    <a:lnTo>
                      <a:pt x="2246" y="2636"/>
                    </a:lnTo>
                    <a:lnTo>
                      <a:pt x="2246" y="2655"/>
                    </a:lnTo>
                    <a:lnTo>
                      <a:pt x="2236" y="2655"/>
                    </a:lnTo>
                    <a:lnTo>
                      <a:pt x="2217" y="2655"/>
                    </a:lnTo>
                    <a:lnTo>
                      <a:pt x="2208" y="2665"/>
                    </a:lnTo>
                    <a:lnTo>
                      <a:pt x="2227" y="2693"/>
                    </a:lnTo>
                    <a:lnTo>
                      <a:pt x="2208" y="2722"/>
                    </a:lnTo>
                    <a:lnTo>
                      <a:pt x="2198" y="2741"/>
                    </a:lnTo>
                    <a:lnTo>
                      <a:pt x="2189" y="2760"/>
                    </a:lnTo>
                    <a:lnTo>
                      <a:pt x="2160" y="2760"/>
                    </a:lnTo>
                    <a:lnTo>
                      <a:pt x="2141" y="2751"/>
                    </a:lnTo>
                    <a:lnTo>
                      <a:pt x="2132" y="2741"/>
                    </a:lnTo>
                    <a:lnTo>
                      <a:pt x="2113" y="2751"/>
                    </a:lnTo>
                    <a:lnTo>
                      <a:pt x="2103" y="2789"/>
                    </a:lnTo>
                    <a:lnTo>
                      <a:pt x="2122" y="2808"/>
                    </a:lnTo>
                    <a:lnTo>
                      <a:pt x="2132" y="2846"/>
                    </a:lnTo>
                    <a:lnTo>
                      <a:pt x="2151" y="2855"/>
                    </a:lnTo>
                    <a:lnTo>
                      <a:pt x="2170" y="2846"/>
                    </a:lnTo>
                    <a:lnTo>
                      <a:pt x="2179" y="2827"/>
                    </a:lnTo>
                    <a:lnTo>
                      <a:pt x="2179" y="2798"/>
                    </a:lnTo>
                    <a:lnTo>
                      <a:pt x="2179" y="2779"/>
                    </a:lnTo>
                    <a:lnTo>
                      <a:pt x="2208" y="2789"/>
                    </a:lnTo>
                    <a:lnTo>
                      <a:pt x="2208" y="2808"/>
                    </a:lnTo>
                    <a:lnTo>
                      <a:pt x="2208" y="2836"/>
                    </a:lnTo>
                    <a:lnTo>
                      <a:pt x="2217" y="2874"/>
                    </a:lnTo>
                    <a:lnTo>
                      <a:pt x="2198" y="2874"/>
                    </a:lnTo>
                    <a:lnTo>
                      <a:pt x="2198" y="2884"/>
                    </a:lnTo>
                    <a:lnTo>
                      <a:pt x="2198" y="2903"/>
                    </a:lnTo>
                    <a:lnTo>
                      <a:pt x="2217" y="2912"/>
                    </a:lnTo>
                    <a:lnTo>
                      <a:pt x="2208" y="2941"/>
                    </a:lnTo>
                    <a:lnTo>
                      <a:pt x="2217" y="2960"/>
                    </a:lnTo>
                    <a:lnTo>
                      <a:pt x="2246" y="2979"/>
                    </a:lnTo>
                    <a:lnTo>
                      <a:pt x="2274" y="2979"/>
                    </a:lnTo>
                    <a:lnTo>
                      <a:pt x="2265" y="2970"/>
                    </a:lnTo>
                    <a:lnTo>
                      <a:pt x="2284" y="2950"/>
                    </a:lnTo>
                    <a:lnTo>
                      <a:pt x="2312" y="2922"/>
                    </a:lnTo>
                    <a:lnTo>
                      <a:pt x="2332" y="2912"/>
                    </a:lnTo>
                    <a:lnTo>
                      <a:pt x="2312" y="2941"/>
                    </a:lnTo>
                    <a:lnTo>
                      <a:pt x="2322" y="2970"/>
                    </a:lnTo>
                    <a:lnTo>
                      <a:pt x="2341" y="2998"/>
                    </a:lnTo>
                    <a:lnTo>
                      <a:pt x="2350" y="3026"/>
                    </a:lnTo>
                    <a:lnTo>
                      <a:pt x="2350" y="3046"/>
                    </a:lnTo>
                    <a:lnTo>
                      <a:pt x="2350" y="3093"/>
                    </a:lnTo>
                    <a:lnTo>
                      <a:pt x="2360" y="3169"/>
                    </a:lnTo>
                    <a:lnTo>
                      <a:pt x="2341" y="3160"/>
                    </a:lnTo>
                    <a:lnTo>
                      <a:pt x="2332" y="3160"/>
                    </a:lnTo>
                    <a:lnTo>
                      <a:pt x="2332" y="3141"/>
                    </a:lnTo>
                    <a:lnTo>
                      <a:pt x="2332" y="3122"/>
                    </a:lnTo>
                    <a:lnTo>
                      <a:pt x="2332" y="3112"/>
                    </a:lnTo>
                    <a:lnTo>
                      <a:pt x="2312" y="3160"/>
                    </a:lnTo>
                    <a:lnTo>
                      <a:pt x="2312" y="3198"/>
                    </a:lnTo>
                    <a:lnTo>
                      <a:pt x="2332" y="3217"/>
                    </a:lnTo>
                    <a:lnTo>
                      <a:pt x="2360" y="3207"/>
                    </a:lnTo>
                    <a:lnTo>
                      <a:pt x="2350" y="3207"/>
                    </a:lnTo>
                    <a:lnTo>
                      <a:pt x="2350" y="3198"/>
                    </a:lnTo>
                    <a:lnTo>
                      <a:pt x="2350" y="3188"/>
                    </a:lnTo>
                    <a:lnTo>
                      <a:pt x="2379" y="3207"/>
                    </a:lnTo>
                    <a:lnTo>
                      <a:pt x="2389" y="3236"/>
                    </a:lnTo>
                    <a:lnTo>
                      <a:pt x="2408" y="3264"/>
                    </a:lnTo>
                    <a:lnTo>
                      <a:pt x="2427" y="3293"/>
                    </a:lnTo>
                    <a:lnTo>
                      <a:pt x="2427" y="3302"/>
                    </a:lnTo>
                    <a:lnTo>
                      <a:pt x="2417" y="3312"/>
                    </a:lnTo>
                    <a:lnTo>
                      <a:pt x="2408" y="3312"/>
                    </a:lnTo>
                    <a:lnTo>
                      <a:pt x="2398" y="3322"/>
                    </a:lnTo>
                    <a:lnTo>
                      <a:pt x="2417" y="3350"/>
                    </a:lnTo>
                    <a:lnTo>
                      <a:pt x="2436" y="3322"/>
                    </a:lnTo>
                    <a:lnTo>
                      <a:pt x="2436" y="3293"/>
                    </a:lnTo>
                    <a:lnTo>
                      <a:pt x="2436" y="3264"/>
                    </a:lnTo>
                    <a:lnTo>
                      <a:pt x="2417" y="3236"/>
                    </a:lnTo>
                    <a:lnTo>
                      <a:pt x="2436" y="3255"/>
                    </a:lnTo>
                    <a:lnTo>
                      <a:pt x="2465" y="3274"/>
                    </a:lnTo>
                    <a:lnTo>
                      <a:pt x="2474" y="3284"/>
                    </a:lnTo>
                    <a:lnTo>
                      <a:pt x="2474" y="3302"/>
                    </a:lnTo>
                    <a:lnTo>
                      <a:pt x="2493" y="3331"/>
                    </a:lnTo>
                    <a:lnTo>
                      <a:pt x="2503" y="3340"/>
                    </a:lnTo>
                    <a:lnTo>
                      <a:pt x="2522" y="3350"/>
                    </a:lnTo>
                    <a:lnTo>
                      <a:pt x="2550" y="3388"/>
                    </a:lnTo>
                    <a:lnTo>
                      <a:pt x="2579" y="3417"/>
                    </a:lnTo>
                    <a:lnTo>
                      <a:pt x="2598" y="3398"/>
                    </a:lnTo>
                    <a:lnTo>
                      <a:pt x="2588" y="3398"/>
                    </a:lnTo>
                    <a:lnTo>
                      <a:pt x="2579" y="3398"/>
                    </a:lnTo>
                    <a:lnTo>
                      <a:pt x="2579" y="3388"/>
                    </a:lnTo>
                    <a:lnTo>
                      <a:pt x="2598" y="3388"/>
                    </a:lnTo>
                    <a:lnTo>
                      <a:pt x="2626" y="3398"/>
                    </a:lnTo>
                    <a:lnTo>
                      <a:pt x="2636" y="3407"/>
                    </a:lnTo>
                    <a:lnTo>
                      <a:pt x="2646" y="3426"/>
                    </a:lnTo>
                    <a:lnTo>
                      <a:pt x="2646" y="3445"/>
                    </a:lnTo>
                    <a:lnTo>
                      <a:pt x="2636" y="3464"/>
                    </a:lnTo>
                    <a:lnTo>
                      <a:pt x="2636" y="3483"/>
                    </a:lnTo>
                    <a:lnTo>
                      <a:pt x="2626" y="3502"/>
                    </a:lnTo>
                    <a:lnTo>
                      <a:pt x="2617" y="3512"/>
                    </a:lnTo>
                    <a:lnTo>
                      <a:pt x="2617" y="3521"/>
                    </a:lnTo>
                    <a:lnTo>
                      <a:pt x="2607" y="3521"/>
                    </a:lnTo>
                    <a:lnTo>
                      <a:pt x="2598" y="3521"/>
                    </a:lnTo>
                    <a:lnTo>
                      <a:pt x="2588" y="3550"/>
                    </a:lnTo>
                    <a:lnTo>
                      <a:pt x="2588" y="3607"/>
                    </a:lnTo>
                    <a:lnTo>
                      <a:pt x="2579" y="3645"/>
                    </a:lnTo>
                    <a:lnTo>
                      <a:pt x="2560" y="3674"/>
                    </a:lnTo>
                    <a:lnTo>
                      <a:pt x="2522" y="3721"/>
                    </a:lnTo>
                    <a:lnTo>
                      <a:pt x="2522" y="3712"/>
                    </a:lnTo>
                    <a:lnTo>
                      <a:pt x="2512" y="3693"/>
                    </a:lnTo>
                    <a:lnTo>
                      <a:pt x="2503" y="3674"/>
                    </a:lnTo>
                    <a:lnTo>
                      <a:pt x="2493" y="3655"/>
                    </a:lnTo>
                    <a:lnTo>
                      <a:pt x="2512" y="3607"/>
                    </a:lnTo>
                    <a:lnTo>
                      <a:pt x="2522" y="3588"/>
                    </a:lnTo>
                    <a:lnTo>
                      <a:pt x="2512" y="3569"/>
                    </a:lnTo>
                    <a:lnTo>
                      <a:pt x="2493" y="3559"/>
                    </a:lnTo>
                    <a:lnTo>
                      <a:pt x="2484" y="3569"/>
                    </a:lnTo>
                    <a:lnTo>
                      <a:pt x="2465" y="3588"/>
                    </a:lnTo>
                    <a:lnTo>
                      <a:pt x="2465" y="3597"/>
                    </a:lnTo>
                    <a:lnTo>
                      <a:pt x="2446" y="3626"/>
                    </a:lnTo>
                    <a:lnTo>
                      <a:pt x="2446" y="3645"/>
                    </a:lnTo>
                    <a:lnTo>
                      <a:pt x="2484" y="3664"/>
                    </a:lnTo>
                    <a:lnTo>
                      <a:pt x="2484" y="3683"/>
                    </a:lnTo>
                    <a:lnTo>
                      <a:pt x="2474" y="3693"/>
                    </a:lnTo>
                    <a:lnTo>
                      <a:pt x="2455" y="3702"/>
                    </a:lnTo>
                    <a:lnTo>
                      <a:pt x="2455" y="3712"/>
                    </a:lnTo>
                    <a:lnTo>
                      <a:pt x="2465" y="3712"/>
                    </a:lnTo>
                    <a:lnTo>
                      <a:pt x="2484" y="3721"/>
                    </a:lnTo>
                    <a:lnTo>
                      <a:pt x="2493" y="3721"/>
                    </a:lnTo>
                    <a:lnTo>
                      <a:pt x="2484" y="3759"/>
                    </a:lnTo>
                    <a:lnTo>
                      <a:pt x="2455" y="3778"/>
                    </a:lnTo>
                    <a:lnTo>
                      <a:pt x="2446" y="3778"/>
                    </a:lnTo>
                    <a:lnTo>
                      <a:pt x="2408" y="3750"/>
                    </a:lnTo>
                    <a:lnTo>
                      <a:pt x="2389" y="3731"/>
                    </a:lnTo>
                    <a:lnTo>
                      <a:pt x="2389" y="3721"/>
                    </a:lnTo>
                    <a:lnTo>
                      <a:pt x="2379" y="3721"/>
                    </a:lnTo>
                    <a:lnTo>
                      <a:pt x="2379" y="3712"/>
                    </a:lnTo>
                    <a:lnTo>
                      <a:pt x="2379" y="3693"/>
                    </a:lnTo>
                    <a:lnTo>
                      <a:pt x="2379" y="3683"/>
                    </a:lnTo>
                    <a:lnTo>
                      <a:pt x="2370" y="3674"/>
                    </a:lnTo>
                    <a:lnTo>
                      <a:pt x="2370" y="3664"/>
                    </a:lnTo>
                    <a:lnTo>
                      <a:pt x="2360" y="3664"/>
                    </a:lnTo>
                    <a:lnTo>
                      <a:pt x="2322" y="3645"/>
                    </a:lnTo>
                    <a:lnTo>
                      <a:pt x="2312" y="3645"/>
                    </a:lnTo>
                    <a:lnTo>
                      <a:pt x="2312" y="3636"/>
                    </a:lnTo>
                    <a:lnTo>
                      <a:pt x="2303" y="3626"/>
                    </a:lnTo>
                    <a:lnTo>
                      <a:pt x="2303" y="3607"/>
                    </a:lnTo>
                    <a:lnTo>
                      <a:pt x="2303" y="3588"/>
                    </a:lnTo>
                    <a:lnTo>
                      <a:pt x="2294" y="3569"/>
                    </a:lnTo>
                    <a:lnTo>
                      <a:pt x="2294" y="3559"/>
                    </a:lnTo>
                    <a:lnTo>
                      <a:pt x="2294" y="3550"/>
                    </a:lnTo>
                    <a:lnTo>
                      <a:pt x="2303" y="3541"/>
                    </a:lnTo>
                    <a:lnTo>
                      <a:pt x="2312" y="3521"/>
                    </a:lnTo>
                    <a:lnTo>
                      <a:pt x="2312" y="3512"/>
                    </a:lnTo>
                    <a:lnTo>
                      <a:pt x="2312" y="3502"/>
                    </a:lnTo>
                    <a:lnTo>
                      <a:pt x="2303" y="3502"/>
                    </a:lnTo>
                    <a:lnTo>
                      <a:pt x="2303" y="3493"/>
                    </a:lnTo>
                    <a:lnTo>
                      <a:pt x="2294" y="3493"/>
                    </a:lnTo>
                    <a:lnTo>
                      <a:pt x="2284" y="3493"/>
                    </a:lnTo>
                    <a:lnTo>
                      <a:pt x="2246" y="3502"/>
                    </a:lnTo>
                    <a:lnTo>
                      <a:pt x="2236" y="3502"/>
                    </a:lnTo>
                    <a:lnTo>
                      <a:pt x="2227" y="3512"/>
                    </a:lnTo>
                    <a:lnTo>
                      <a:pt x="2217" y="3512"/>
                    </a:lnTo>
                    <a:lnTo>
                      <a:pt x="2208" y="3512"/>
                    </a:lnTo>
                    <a:lnTo>
                      <a:pt x="2170" y="3502"/>
                    </a:lnTo>
                    <a:lnTo>
                      <a:pt x="2141" y="3493"/>
                    </a:lnTo>
                    <a:lnTo>
                      <a:pt x="2132" y="3502"/>
                    </a:lnTo>
                    <a:lnTo>
                      <a:pt x="2122" y="3502"/>
                    </a:lnTo>
                    <a:lnTo>
                      <a:pt x="2103" y="3502"/>
                    </a:lnTo>
                    <a:lnTo>
                      <a:pt x="2084" y="3493"/>
                    </a:lnTo>
                    <a:lnTo>
                      <a:pt x="2084" y="3483"/>
                    </a:lnTo>
                    <a:lnTo>
                      <a:pt x="2075" y="3483"/>
                    </a:lnTo>
                    <a:lnTo>
                      <a:pt x="2065" y="3464"/>
                    </a:lnTo>
                    <a:lnTo>
                      <a:pt x="2065" y="3455"/>
                    </a:lnTo>
                    <a:lnTo>
                      <a:pt x="2046" y="3436"/>
                    </a:lnTo>
                    <a:lnTo>
                      <a:pt x="2017" y="3426"/>
                    </a:lnTo>
                    <a:lnTo>
                      <a:pt x="1884" y="3398"/>
                    </a:lnTo>
                    <a:lnTo>
                      <a:pt x="1875" y="3398"/>
                    </a:lnTo>
                    <a:lnTo>
                      <a:pt x="1865" y="3398"/>
                    </a:lnTo>
                    <a:lnTo>
                      <a:pt x="1856" y="3398"/>
                    </a:lnTo>
                    <a:lnTo>
                      <a:pt x="1799" y="3407"/>
                    </a:lnTo>
                    <a:lnTo>
                      <a:pt x="1789" y="3407"/>
                    </a:lnTo>
                    <a:lnTo>
                      <a:pt x="1770" y="3407"/>
                    </a:lnTo>
                    <a:lnTo>
                      <a:pt x="1751" y="3407"/>
                    </a:lnTo>
                    <a:lnTo>
                      <a:pt x="1713" y="3398"/>
                    </a:lnTo>
                    <a:lnTo>
                      <a:pt x="1646" y="3417"/>
                    </a:lnTo>
                    <a:lnTo>
                      <a:pt x="1618" y="3417"/>
                    </a:lnTo>
                    <a:lnTo>
                      <a:pt x="1608" y="3417"/>
                    </a:lnTo>
                    <a:lnTo>
                      <a:pt x="1599" y="3436"/>
                    </a:lnTo>
                    <a:lnTo>
                      <a:pt x="1599" y="3445"/>
                    </a:lnTo>
                    <a:lnTo>
                      <a:pt x="1570" y="3445"/>
                    </a:lnTo>
                    <a:lnTo>
                      <a:pt x="1561" y="3445"/>
                    </a:lnTo>
                    <a:lnTo>
                      <a:pt x="1542" y="3455"/>
                    </a:lnTo>
                    <a:lnTo>
                      <a:pt x="1532" y="3464"/>
                    </a:lnTo>
                    <a:lnTo>
                      <a:pt x="1532" y="3493"/>
                    </a:lnTo>
                    <a:lnTo>
                      <a:pt x="1504" y="3502"/>
                    </a:lnTo>
                    <a:lnTo>
                      <a:pt x="1446" y="3521"/>
                    </a:lnTo>
                    <a:lnTo>
                      <a:pt x="1418" y="3559"/>
                    </a:lnTo>
                    <a:lnTo>
                      <a:pt x="1399" y="3569"/>
                    </a:lnTo>
                    <a:lnTo>
                      <a:pt x="1370" y="3579"/>
                    </a:lnTo>
                    <a:lnTo>
                      <a:pt x="1351" y="3569"/>
                    </a:lnTo>
                    <a:lnTo>
                      <a:pt x="1275" y="3512"/>
                    </a:lnTo>
                    <a:lnTo>
                      <a:pt x="1237" y="3483"/>
                    </a:lnTo>
                    <a:lnTo>
                      <a:pt x="1208" y="3483"/>
                    </a:lnTo>
                    <a:lnTo>
                      <a:pt x="1180" y="3483"/>
                    </a:lnTo>
                    <a:lnTo>
                      <a:pt x="1132" y="3493"/>
                    </a:lnTo>
                    <a:lnTo>
                      <a:pt x="1104" y="3493"/>
                    </a:lnTo>
                    <a:lnTo>
                      <a:pt x="1085" y="3464"/>
                    </a:lnTo>
                    <a:lnTo>
                      <a:pt x="1085" y="3436"/>
                    </a:lnTo>
                    <a:lnTo>
                      <a:pt x="1066" y="3426"/>
                    </a:lnTo>
                    <a:lnTo>
                      <a:pt x="1047" y="3426"/>
                    </a:lnTo>
                    <a:lnTo>
                      <a:pt x="923" y="3340"/>
                    </a:lnTo>
                    <a:lnTo>
                      <a:pt x="885" y="3302"/>
                    </a:lnTo>
                    <a:lnTo>
                      <a:pt x="885" y="3255"/>
                    </a:lnTo>
                    <a:lnTo>
                      <a:pt x="799" y="3255"/>
                    </a:lnTo>
                    <a:lnTo>
                      <a:pt x="771" y="3245"/>
                    </a:lnTo>
                    <a:lnTo>
                      <a:pt x="771" y="3236"/>
                    </a:lnTo>
                    <a:lnTo>
                      <a:pt x="761" y="3198"/>
                    </a:lnTo>
                    <a:lnTo>
                      <a:pt x="771" y="3188"/>
                    </a:lnTo>
                    <a:lnTo>
                      <a:pt x="771" y="3179"/>
                    </a:lnTo>
                    <a:lnTo>
                      <a:pt x="790" y="3160"/>
                    </a:lnTo>
                    <a:lnTo>
                      <a:pt x="780" y="3150"/>
                    </a:lnTo>
                    <a:lnTo>
                      <a:pt x="742" y="3131"/>
                    </a:lnTo>
                    <a:lnTo>
                      <a:pt x="723" y="3131"/>
                    </a:lnTo>
                    <a:lnTo>
                      <a:pt x="714" y="3131"/>
                    </a:lnTo>
                    <a:lnTo>
                      <a:pt x="714" y="3141"/>
                    </a:lnTo>
                    <a:lnTo>
                      <a:pt x="704" y="3141"/>
                    </a:lnTo>
                    <a:lnTo>
                      <a:pt x="695" y="3141"/>
                    </a:lnTo>
                    <a:lnTo>
                      <a:pt x="647" y="3150"/>
                    </a:lnTo>
                    <a:lnTo>
                      <a:pt x="637" y="3160"/>
                    </a:lnTo>
                    <a:lnTo>
                      <a:pt x="637" y="3169"/>
                    </a:lnTo>
                    <a:lnTo>
                      <a:pt x="628" y="3169"/>
                    </a:lnTo>
                    <a:lnTo>
                      <a:pt x="619" y="3179"/>
                    </a:lnTo>
                    <a:lnTo>
                      <a:pt x="609" y="3169"/>
                    </a:lnTo>
                    <a:lnTo>
                      <a:pt x="599" y="3169"/>
                    </a:lnTo>
                    <a:lnTo>
                      <a:pt x="590" y="3160"/>
                    </a:lnTo>
                    <a:lnTo>
                      <a:pt x="571" y="3141"/>
                    </a:lnTo>
                    <a:lnTo>
                      <a:pt x="571" y="3131"/>
                    </a:lnTo>
                    <a:lnTo>
                      <a:pt x="571" y="3122"/>
                    </a:lnTo>
                    <a:lnTo>
                      <a:pt x="561" y="3122"/>
                    </a:lnTo>
                    <a:lnTo>
                      <a:pt x="561" y="3112"/>
                    </a:lnTo>
                    <a:lnTo>
                      <a:pt x="571" y="3103"/>
                    </a:lnTo>
                    <a:lnTo>
                      <a:pt x="571" y="3093"/>
                    </a:lnTo>
                    <a:lnTo>
                      <a:pt x="581" y="3084"/>
                    </a:lnTo>
                    <a:lnTo>
                      <a:pt x="571" y="3074"/>
                    </a:lnTo>
                    <a:lnTo>
                      <a:pt x="571" y="3065"/>
                    </a:lnTo>
                    <a:lnTo>
                      <a:pt x="561" y="3065"/>
                    </a:lnTo>
                    <a:lnTo>
                      <a:pt x="552" y="3065"/>
                    </a:lnTo>
                    <a:lnTo>
                      <a:pt x="533" y="3065"/>
                    </a:lnTo>
                    <a:lnTo>
                      <a:pt x="514" y="3065"/>
                    </a:lnTo>
                    <a:lnTo>
                      <a:pt x="504" y="3065"/>
                    </a:lnTo>
                    <a:lnTo>
                      <a:pt x="495" y="3055"/>
                    </a:lnTo>
                    <a:lnTo>
                      <a:pt x="495" y="3046"/>
                    </a:lnTo>
                    <a:lnTo>
                      <a:pt x="495" y="3036"/>
                    </a:lnTo>
                    <a:lnTo>
                      <a:pt x="504" y="3026"/>
                    </a:lnTo>
                    <a:lnTo>
                      <a:pt x="504" y="3017"/>
                    </a:lnTo>
                    <a:lnTo>
                      <a:pt x="504" y="3008"/>
                    </a:lnTo>
                    <a:lnTo>
                      <a:pt x="504" y="2998"/>
                    </a:lnTo>
                    <a:lnTo>
                      <a:pt x="485" y="2988"/>
                    </a:lnTo>
                    <a:lnTo>
                      <a:pt x="485" y="2979"/>
                    </a:lnTo>
                    <a:lnTo>
                      <a:pt x="466" y="2970"/>
                    </a:lnTo>
                    <a:lnTo>
                      <a:pt x="419" y="2950"/>
                    </a:lnTo>
                    <a:lnTo>
                      <a:pt x="285" y="2846"/>
                    </a:lnTo>
                    <a:lnTo>
                      <a:pt x="276" y="2827"/>
                    </a:lnTo>
                    <a:lnTo>
                      <a:pt x="266" y="2808"/>
                    </a:lnTo>
                    <a:lnTo>
                      <a:pt x="228" y="2769"/>
                    </a:lnTo>
                    <a:lnTo>
                      <a:pt x="209" y="2760"/>
                    </a:lnTo>
                    <a:lnTo>
                      <a:pt x="200" y="2760"/>
                    </a:lnTo>
                    <a:lnTo>
                      <a:pt x="190" y="2760"/>
                    </a:lnTo>
                    <a:lnTo>
                      <a:pt x="181" y="2769"/>
                    </a:lnTo>
                    <a:lnTo>
                      <a:pt x="181" y="2779"/>
                    </a:lnTo>
                    <a:lnTo>
                      <a:pt x="171" y="2779"/>
                    </a:lnTo>
                    <a:lnTo>
                      <a:pt x="162" y="2789"/>
                    </a:lnTo>
                    <a:lnTo>
                      <a:pt x="152" y="2779"/>
                    </a:lnTo>
                    <a:lnTo>
                      <a:pt x="143" y="2760"/>
                    </a:lnTo>
                    <a:lnTo>
                      <a:pt x="143" y="2751"/>
                    </a:lnTo>
                    <a:lnTo>
                      <a:pt x="133" y="2741"/>
                    </a:lnTo>
                    <a:lnTo>
                      <a:pt x="124" y="2741"/>
                    </a:lnTo>
                    <a:lnTo>
                      <a:pt x="105" y="2741"/>
                    </a:lnTo>
                    <a:lnTo>
                      <a:pt x="76" y="2731"/>
                    </a:lnTo>
                    <a:lnTo>
                      <a:pt x="86" y="2712"/>
                    </a:lnTo>
                    <a:lnTo>
                      <a:pt x="86" y="2665"/>
                    </a:lnTo>
                    <a:lnTo>
                      <a:pt x="105" y="2655"/>
                    </a:lnTo>
                    <a:lnTo>
                      <a:pt x="105" y="2636"/>
                    </a:lnTo>
                    <a:lnTo>
                      <a:pt x="86" y="2627"/>
                    </a:lnTo>
                    <a:lnTo>
                      <a:pt x="86" y="2608"/>
                    </a:lnTo>
                    <a:lnTo>
                      <a:pt x="86" y="2570"/>
                    </a:lnTo>
                    <a:lnTo>
                      <a:pt x="86" y="2532"/>
                    </a:lnTo>
                    <a:lnTo>
                      <a:pt x="57" y="2522"/>
                    </a:lnTo>
                    <a:lnTo>
                      <a:pt x="28" y="2541"/>
                    </a:lnTo>
                    <a:lnTo>
                      <a:pt x="28" y="2532"/>
                    </a:lnTo>
                    <a:lnTo>
                      <a:pt x="10" y="2513"/>
                    </a:lnTo>
                    <a:lnTo>
                      <a:pt x="0" y="2494"/>
                    </a:lnTo>
                    <a:lnTo>
                      <a:pt x="0" y="2475"/>
                    </a:lnTo>
                    <a:lnTo>
                      <a:pt x="0" y="2465"/>
                    </a:lnTo>
                    <a:lnTo>
                      <a:pt x="0" y="2455"/>
                    </a:lnTo>
                    <a:lnTo>
                      <a:pt x="10" y="2455"/>
                    </a:lnTo>
                    <a:lnTo>
                      <a:pt x="10" y="2379"/>
                    </a:lnTo>
                    <a:lnTo>
                      <a:pt x="0" y="2246"/>
                    </a:lnTo>
                    <a:lnTo>
                      <a:pt x="0" y="2189"/>
                    </a:lnTo>
                    <a:lnTo>
                      <a:pt x="0" y="2151"/>
                    </a:lnTo>
                    <a:lnTo>
                      <a:pt x="143" y="1942"/>
                    </a:lnTo>
                    <a:lnTo>
                      <a:pt x="162" y="1913"/>
                    </a:lnTo>
                    <a:lnTo>
                      <a:pt x="190" y="1866"/>
                    </a:lnTo>
                    <a:lnTo>
                      <a:pt x="219" y="1808"/>
                    </a:lnTo>
                    <a:lnTo>
                      <a:pt x="219" y="1799"/>
                    </a:lnTo>
                    <a:lnTo>
                      <a:pt x="285" y="1704"/>
                    </a:lnTo>
                    <a:lnTo>
                      <a:pt x="333" y="1742"/>
                    </a:lnTo>
                    <a:lnTo>
                      <a:pt x="342" y="1751"/>
                    </a:lnTo>
                    <a:lnTo>
                      <a:pt x="352" y="1761"/>
                    </a:lnTo>
                    <a:lnTo>
                      <a:pt x="352" y="1770"/>
                    </a:lnTo>
                    <a:lnTo>
                      <a:pt x="362" y="1789"/>
                    </a:lnTo>
                    <a:lnTo>
                      <a:pt x="362" y="1808"/>
                    </a:lnTo>
                    <a:lnTo>
                      <a:pt x="362" y="1818"/>
                    </a:lnTo>
                    <a:lnTo>
                      <a:pt x="352" y="1818"/>
                    </a:lnTo>
                    <a:lnTo>
                      <a:pt x="333" y="1837"/>
                    </a:lnTo>
                    <a:lnTo>
                      <a:pt x="333" y="1846"/>
                    </a:lnTo>
                    <a:lnTo>
                      <a:pt x="333" y="1856"/>
                    </a:lnTo>
                    <a:lnTo>
                      <a:pt x="323" y="1856"/>
                    </a:lnTo>
                    <a:lnTo>
                      <a:pt x="323" y="1866"/>
                    </a:lnTo>
                    <a:lnTo>
                      <a:pt x="323" y="1875"/>
                    </a:lnTo>
                    <a:lnTo>
                      <a:pt x="314" y="1913"/>
                    </a:lnTo>
                    <a:lnTo>
                      <a:pt x="314" y="1932"/>
                    </a:lnTo>
                    <a:lnTo>
                      <a:pt x="323" y="1942"/>
                    </a:lnTo>
                    <a:lnTo>
                      <a:pt x="342" y="1942"/>
                    </a:lnTo>
                    <a:lnTo>
                      <a:pt x="352" y="1942"/>
                    </a:lnTo>
                    <a:lnTo>
                      <a:pt x="362" y="1961"/>
                    </a:lnTo>
                    <a:lnTo>
                      <a:pt x="380" y="1989"/>
                    </a:lnTo>
                    <a:lnTo>
                      <a:pt x="390" y="1999"/>
                    </a:lnTo>
                    <a:lnTo>
                      <a:pt x="400" y="2008"/>
                    </a:lnTo>
                    <a:lnTo>
                      <a:pt x="409" y="2008"/>
                    </a:lnTo>
                    <a:lnTo>
                      <a:pt x="419" y="2008"/>
                    </a:lnTo>
                    <a:lnTo>
                      <a:pt x="428" y="1999"/>
                    </a:lnTo>
                    <a:lnTo>
                      <a:pt x="438" y="1989"/>
                    </a:lnTo>
                    <a:lnTo>
                      <a:pt x="447" y="1980"/>
                    </a:lnTo>
                    <a:lnTo>
                      <a:pt x="466" y="1989"/>
                    </a:lnTo>
                    <a:lnTo>
                      <a:pt x="476" y="1989"/>
                    </a:lnTo>
                    <a:lnTo>
                      <a:pt x="485" y="1989"/>
                    </a:lnTo>
                    <a:lnTo>
                      <a:pt x="485" y="1980"/>
                    </a:lnTo>
                    <a:lnTo>
                      <a:pt x="504" y="1951"/>
                    </a:lnTo>
                    <a:lnTo>
                      <a:pt x="514" y="1942"/>
                    </a:lnTo>
                    <a:lnTo>
                      <a:pt x="523" y="1942"/>
                    </a:lnTo>
                    <a:lnTo>
                      <a:pt x="542" y="1951"/>
                    </a:lnTo>
                    <a:lnTo>
                      <a:pt x="552" y="1951"/>
                    </a:lnTo>
                    <a:lnTo>
                      <a:pt x="561" y="1951"/>
                    </a:lnTo>
                    <a:lnTo>
                      <a:pt x="571" y="1951"/>
                    </a:lnTo>
                    <a:lnTo>
                      <a:pt x="581" y="1951"/>
                    </a:lnTo>
                    <a:lnTo>
                      <a:pt x="590" y="1951"/>
                    </a:lnTo>
                    <a:lnTo>
                      <a:pt x="657" y="1970"/>
                    </a:lnTo>
                    <a:lnTo>
                      <a:pt x="685" y="1980"/>
                    </a:lnTo>
                    <a:lnTo>
                      <a:pt x="704" y="1951"/>
                    </a:lnTo>
                    <a:lnTo>
                      <a:pt x="761" y="1866"/>
                    </a:lnTo>
                    <a:lnTo>
                      <a:pt x="761" y="1856"/>
                    </a:lnTo>
                    <a:lnTo>
                      <a:pt x="761" y="1846"/>
                    </a:lnTo>
                    <a:lnTo>
                      <a:pt x="752" y="1827"/>
                    </a:lnTo>
                    <a:lnTo>
                      <a:pt x="752" y="1818"/>
                    </a:lnTo>
                    <a:lnTo>
                      <a:pt x="761" y="1808"/>
                    </a:lnTo>
                    <a:lnTo>
                      <a:pt x="780" y="1799"/>
                    </a:lnTo>
                    <a:lnTo>
                      <a:pt x="780" y="1789"/>
                    </a:lnTo>
                    <a:lnTo>
                      <a:pt x="780" y="1780"/>
                    </a:lnTo>
                    <a:lnTo>
                      <a:pt x="780" y="1770"/>
                    </a:lnTo>
                    <a:lnTo>
                      <a:pt x="780" y="1761"/>
                    </a:lnTo>
                    <a:lnTo>
                      <a:pt x="780" y="1751"/>
                    </a:lnTo>
                    <a:lnTo>
                      <a:pt x="856" y="1609"/>
                    </a:lnTo>
                    <a:lnTo>
                      <a:pt x="875" y="1580"/>
                    </a:lnTo>
                    <a:lnTo>
                      <a:pt x="875" y="1551"/>
                    </a:lnTo>
                    <a:lnTo>
                      <a:pt x="885" y="1542"/>
                    </a:lnTo>
                    <a:lnTo>
                      <a:pt x="885" y="1532"/>
                    </a:lnTo>
                    <a:lnTo>
                      <a:pt x="913" y="1523"/>
                    </a:lnTo>
                    <a:lnTo>
                      <a:pt x="933" y="1504"/>
                    </a:lnTo>
                    <a:lnTo>
                      <a:pt x="933" y="1494"/>
                    </a:lnTo>
                    <a:lnTo>
                      <a:pt x="942" y="1494"/>
                    </a:lnTo>
                    <a:lnTo>
                      <a:pt x="951" y="1494"/>
                    </a:lnTo>
                    <a:lnTo>
                      <a:pt x="951" y="1504"/>
                    </a:lnTo>
                    <a:lnTo>
                      <a:pt x="961" y="1504"/>
                    </a:lnTo>
                    <a:lnTo>
                      <a:pt x="961" y="1513"/>
                    </a:lnTo>
                    <a:lnTo>
                      <a:pt x="971" y="1513"/>
                    </a:lnTo>
                    <a:lnTo>
                      <a:pt x="980" y="1523"/>
                    </a:lnTo>
                    <a:lnTo>
                      <a:pt x="990" y="1532"/>
                    </a:lnTo>
                    <a:lnTo>
                      <a:pt x="999" y="1523"/>
                    </a:lnTo>
                    <a:lnTo>
                      <a:pt x="1009" y="1523"/>
                    </a:lnTo>
                    <a:lnTo>
                      <a:pt x="1018" y="1504"/>
                    </a:lnTo>
                    <a:lnTo>
                      <a:pt x="1028" y="1494"/>
                    </a:lnTo>
                    <a:lnTo>
                      <a:pt x="1037" y="1485"/>
                    </a:lnTo>
                    <a:lnTo>
                      <a:pt x="1037" y="1475"/>
                    </a:lnTo>
                    <a:lnTo>
                      <a:pt x="1037" y="1466"/>
                    </a:lnTo>
                    <a:lnTo>
                      <a:pt x="1028" y="1456"/>
                    </a:lnTo>
                    <a:lnTo>
                      <a:pt x="1028" y="1447"/>
                    </a:lnTo>
                    <a:lnTo>
                      <a:pt x="1028" y="1437"/>
                    </a:lnTo>
                    <a:lnTo>
                      <a:pt x="1037" y="1418"/>
                    </a:lnTo>
                    <a:lnTo>
                      <a:pt x="1047" y="1409"/>
                    </a:lnTo>
                    <a:lnTo>
                      <a:pt x="1085" y="1409"/>
                    </a:lnTo>
                    <a:lnTo>
                      <a:pt x="1113" y="1399"/>
                    </a:lnTo>
                    <a:lnTo>
                      <a:pt x="1180" y="1352"/>
                    </a:lnTo>
                    <a:lnTo>
                      <a:pt x="1190" y="1342"/>
                    </a:lnTo>
                    <a:lnTo>
                      <a:pt x="1256" y="1342"/>
                    </a:lnTo>
                    <a:lnTo>
                      <a:pt x="1275" y="1342"/>
                    </a:lnTo>
                    <a:lnTo>
                      <a:pt x="1285" y="1342"/>
                    </a:lnTo>
                    <a:lnTo>
                      <a:pt x="1294" y="1342"/>
                    </a:lnTo>
                    <a:lnTo>
                      <a:pt x="1304" y="1352"/>
                    </a:lnTo>
                    <a:lnTo>
                      <a:pt x="1313" y="1361"/>
                    </a:lnTo>
                    <a:lnTo>
                      <a:pt x="1313" y="1371"/>
                    </a:lnTo>
                    <a:lnTo>
                      <a:pt x="1323" y="1399"/>
                    </a:lnTo>
                    <a:lnTo>
                      <a:pt x="1332" y="1399"/>
                    </a:lnTo>
                    <a:lnTo>
                      <a:pt x="1332" y="1409"/>
                    </a:lnTo>
                    <a:lnTo>
                      <a:pt x="1342" y="1409"/>
                    </a:lnTo>
                    <a:lnTo>
                      <a:pt x="1342" y="1418"/>
                    </a:lnTo>
                    <a:lnTo>
                      <a:pt x="1361" y="1418"/>
                    </a:lnTo>
                    <a:lnTo>
                      <a:pt x="1389" y="1428"/>
                    </a:lnTo>
                    <a:lnTo>
                      <a:pt x="1418" y="1418"/>
                    </a:lnTo>
                    <a:lnTo>
                      <a:pt x="1456" y="1399"/>
                    </a:lnTo>
                    <a:lnTo>
                      <a:pt x="1456" y="1361"/>
                    </a:lnTo>
                    <a:lnTo>
                      <a:pt x="1456" y="1313"/>
                    </a:lnTo>
                    <a:lnTo>
                      <a:pt x="1465" y="1295"/>
                    </a:lnTo>
                    <a:lnTo>
                      <a:pt x="1465" y="1285"/>
                    </a:lnTo>
                    <a:lnTo>
                      <a:pt x="1475" y="1275"/>
                    </a:lnTo>
                    <a:lnTo>
                      <a:pt x="1484" y="1266"/>
                    </a:lnTo>
                    <a:lnTo>
                      <a:pt x="1484" y="1256"/>
                    </a:lnTo>
                    <a:lnTo>
                      <a:pt x="1484" y="1247"/>
                    </a:lnTo>
                    <a:lnTo>
                      <a:pt x="1484" y="1228"/>
                    </a:lnTo>
                    <a:lnTo>
                      <a:pt x="1475" y="1218"/>
                    </a:lnTo>
                    <a:lnTo>
                      <a:pt x="1475" y="1199"/>
                    </a:lnTo>
                    <a:lnTo>
                      <a:pt x="1484" y="1180"/>
                    </a:lnTo>
                    <a:lnTo>
                      <a:pt x="1484" y="1171"/>
                    </a:lnTo>
                    <a:lnTo>
                      <a:pt x="1494" y="1171"/>
                    </a:lnTo>
                    <a:lnTo>
                      <a:pt x="1542" y="1161"/>
                    </a:lnTo>
                    <a:lnTo>
                      <a:pt x="1618" y="1161"/>
                    </a:lnTo>
                    <a:lnTo>
                      <a:pt x="1637" y="1152"/>
                    </a:lnTo>
                    <a:lnTo>
                      <a:pt x="1646" y="1152"/>
                    </a:lnTo>
                    <a:lnTo>
                      <a:pt x="1675" y="1133"/>
                    </a:lnTo>
                    <a:lnTo>
                      <a:pt x="1741" y="1114"/>
                    </a:lnTo>
                    <a:lnTo>
                      <a:pt x="1751" y="1104"/>
                    </a:lnTo>
                    <a:lnTo>
                      <a:pt x="1761" y="1094"/>
                    </a:lnTo>
                    <a:lnTo>
                      <a:pt x="1770" y="1085"/>
                    </a:lnTo>
                    <a:lnTo>
                      <a:pt x="1770" y="1076"/>
                    </a:lnTo>
                    <a:lnTo>
                      <a:pt x="1808" y="1028"/>
                    </a:lnTo>
                    <a:lnTo>
                      <a:pt x="1818" y="1018"/>
                    </a:lnTo>
                    <a:lnTo>
                      <a:pt x="1818" y="1009"/>
                    </a:lnTo>
                    <a:lnTo>
                      <a:pt x="1837" y="1009"/>
                    </a:lnTo>
                    <a:lnTo>
                      <a:pt x="1856" y="999"/>
                    </a:lnTo>
                    <a:lnTo>
                      <a:pt x="1856" y="990"/>
                    </a:lnTo>
                    <a:lnTo>
                      <a:pt x="1856" y="980"/>
                    </a:lnTo>
                    <a:lnTo>
                      <a:pt x="1856" y="971"/>
                    </a:lnTo>
                    <a:lnTo>
                      <a:pt x="1846" y="961"/>
                    </a:lnTo>
                    <a:lnTo>
                      <a:pt x="1808" y="942"/>
                    </a:lnTo>
                    <a:lnTo>
                      <a:pt x="1799" y="933"/>
                    </a:lnTo>
                    <a:lnTo>
                      <a:pt x="1789" y="923"/>
                    </a:lnTo>
                    <a:lnTo>
                      <a:pt x="1789" y="914"/>
                    </a:lnTo>
                    <a:lnTo>
                      <a:pt x="1789" y="895"/>
                    </a:lnTo>
                    <a:lnTo>
                      <a:pt x="1799" y="866"/>
                    </a:lnTo>
                    <a:lnTo>
                      <a:pt x="1789" y="857"/>
                    </a:lnTo>
                    <a:lnTo>
                      <a:pt x="1770" y="847"/>
                    </a:lnTo>
                    <a:lnTo>
                      <a:pt x="1761" y="847"/>
                    </a:lnTo>
                    <a:lnTo>
                      <a:pt x="1761" y="828"/>
                    </a:lnTo>
                    <a:lnTo>
                      <a:pt x="1751" y="828"/>
                    </a:lnTo>
                    <a:lnTo>
                      <a:pt x="1751" y="819"/>
                    </a:lnTo>
                    <a:lnTo>
                      <a:pt x="1741" y="819"/>
                    </a:lnTo>
                    <a:lnTo>
                      <a:pt x="1713" y="819"/>
                    </a:lnTo>
                    <a:lnTo>
                      <a:pt x="1703" y="819"/>
                    </a:lnTo>
                    <a:lnTo>
                      <a:pt x="1694" y="819"/>
                    </a:lnTo>
                    <a:lnTo>
                      <a:pt x="1684" y="809"/>
                    </a:lnTo>
                    <a:lnTo>
                      <a:pt x="1684" y="800"/>
                    </a:lnTo>
                    <a:lnTo>
                      <a:pt x="1684" y="771"/>
                    </a:lnTo>
                    <a:lnTo>
                      <a:pt x="1684" y="752"/>
                    </a:lnTo>
                    <a:lnTo>
                      <a:pt x="1684" y="742"/>
                    </a:lnTo>
                    <a:lnTo>
                      <a:pt x="1675" y="733"/>
                    </a:lnTo>
                    <a:lnTo>
                      <a:pt x="1627" y="676"/>
                    </a:lnTo>
                    <a:lnTo>
                      <a:pt x="1618" y="666"/>
                    </a:lnTo>
                    <a:lnTo>
                      <a:pt x="1618" y="657"/>
                    </a:lnTo>
                    <a:lnTo>
                      <a:pt x="1618" y="647"/>
                    </a:lnTo>
                    <a:lnTo>
                      <a:pt x="1618" y="638"/>
                    </a:lnTo>
                    <a:lnTo>
                      <a:pt x="1627" y="628"/>
                    </a:lnTo>
                    <a:lnTo>
                      <a:pt x="1646" y="609"/>
                    </a:lnTo>
                    <a:lnTo>
                      <a:pt x="1656" y="609"/>
                    </a:lnTo>
                    <a:lnTo>
                      <a:pt x="1675" y="609"/>
                    </a:lnTo>
                    <a:lnTo>
                      <a:pt x="1684" y="600"/>
                    </a:lnTo>
                    <a:lnTo>
                      <a:pt x="1694" y="590"/>
                    </a:lnTo>
                    <a:lnTo>
                      <a:pt x="1694" y="533"/>
                    </a:lnTo>
                    <a:lnTo>
                      <a:pt x="1703" y="514"/>
                    </a:lnTo>
                    <a:lnTo>
                      <a:pt x="1703" y="505"/>
                    </a:lnTo>
                    <a:lnTo>
                      <a:pt x="1713" y="495"/>
                    </a:lnTo>
                    <a:lnTo>
                      <a:pt x="1723" y="485"/>
                    </a:lnTo>
                    <a:lnTo>
                      <a:pt x="1732" y="476"/>
                    </a:lnTo>
                    <a:lnTo>
                      <a:pt x="1741" y="476"/>
                    </a:lnTo>
                    <a:lnTo>
                      <a:pt x="1751" y="457"/>
                    </a:lnTo>
                    <a:lnTo>
                      <a:pt x="1751" y="447"/>
                    </a:lnTo>
                    <a:lnTo>
                      <a:pt x="1751" y="438"/>
                    </a:lnTo>
                    <a:lnTo>
                      <a:pt x="1751" y="428"/>
                    </a:lnTo>
                    <a:lnTo>
                      <a:pt x="1741" y="428"/>
                    </a:lnTo>
                    <a:lnTo>
                      <a:pt x="1732" y="419"/>
                    </a:lnTo>
                    <a:lnTo>
                      <a:pt x="1723" y="409"/>
                    </a:lnTo>
                    <a:lnTo>
                      <a:pt x="1675" y="400"/>
                    </a:lnTo>
                    <a:lnTo>
                      <a:pt x="1665" y="390"/>
                    </a:lnTo>
                    <a:lnTo>
                      <a:pt x="1665" y="352"/>
                    </a:lnTo>
                    <a:lnTo>
                      <a:pt x="1694" y="333"/>
                    </a:lnTo>
                    <a:lnTo>
                      <a:pt x="1903" y="286"/>
                    </a:lnTo>
                    <a:lnTo>
                      <a:pt x="1932" y="276"/>
                    </a:lnTo>
                    <a:lnTo>
                      <a:pt x="1941" y="267"/>
                    </a:lnTo>
                    <a:lnTo>
                      <a:pt x="1941" y="257"/>
                    </a:lnTo>
                    <a:lnTo>
                      <a:pt x="1951" y="248"/>
                    </a:lnTo>
                    <a:lnTo>
                      <a:pt x="1951" y="219"/>
                    </a:lnTo>
                    <a:lnTo>
                      <a:pt x="1951" y="209"/>
                    </a:lnTo>
                    <a:lnTo>
                      <a:pt x="1960" y="209"/>
                    </a:lnTo>
                    <a:lnTo>
                      <a:pt x="1979" y="181"/>
                    </a:lnTo>
                    <a:lnTo>
                      <a:pt x="1989" y="153"/>
                    </a:lnTo>
                    <a:lnTo>
                      <a:pt x="1998" y="124"/>
                    </a:lnTo>
                    <a:lnTo>
                      <a:pt x="2008" y="95"/>
                    </a:lnTo>
                    <a:lnTo>
                      <a:pt x="2008" y="86"/>
                    </a:lnTo>
                    <a:lnTo>
                      <a:pt x="2008" y="57"/>
                    </a:lnTo>
                    <a:lnTo>
                      <a:pt x="2017" y="48"/>
                    </a:lnTo>
                    <a:lnTo>
                      <a:pt x="2017" y="29"/>
                    </a:lnTo>
                    <a:lnTo>
                      <a:pt x="2027" y="19"/>
                    </a:lnTo>
                    <a:lnTo>
                      <a:pt x="2036" y="19"/>
                    </a:lnTo>
                    <a:lnTo>
                      <a:pt x="2093" y="67"/>
                    </a:lnTo>
                    <a:lnTo>
                      <a:pt x="2103" y="76"/>
                    </a:lnTo>
                    <a:lnTo>
                      <a:pt x="2141" y="76"/>
                    </a:lnTo>
                    <a:lnTo>
                      <a:pt x="2151" y="86"/>
                    </a:lnTo>
                    <a:lnTo>
                      <a:pt x="2179" y="133"/>
                    </a:lnTo>
                    <a:lnTo>
                      <a:pt x="2179" y="143"/>
                    </a:lnTo>
                    <a:lnTo>
                      <a:pt x="2189" y="162"/>
                    </a:lnTo>
                    <a:lnTo>
                      <a:pt x="2198" y="162"/>
                    </a:lnTo>
                    <a:lnTo>
                      <a:pt x="2227" y="143"/>
                    </a:lnTo>
                    <a:lnTo>
                      <a:pt x="2255" y="133"/>
                    </a:lnTo>
                    <a:lnTo>
                      <a:pt x="2322" y="124"/>
                    </a:lnTo>
                    <a:lnTo>
                      <a:pt x="2341" y="124"/>
                    </a:lnTo>
                    <a:lnTo>
                      <a:pt x="2350" y="114"/>
                    </a:lnTo>
                    <a:lnTo>
                      <a:pt x="2370" y="105"/>
                    </a:lnTo>
                    <a:lnTo>
                      <a:pt x="2379" y="95"/>
                    </a:lnTo>
                    <a:lnTo>
                      <a:pt x="2389" y="95"/>
                    </a:lnTo>
                    <a:lnTo>
                      <a:pt x="2398" y="105"/>
                    </a:lnTo>
                    <a:lnTo>
                      <a:pt x="2408" y="114"/>
                    </a:lnTo>
                    <a:lnTo>
                      <a:pt x="2417" y="114"/>
                    </a:lnTo>
                    <a:lnTo>
                      <a:pt x="2436" y="114"/>
                    </a:lnTo>
                    <a:lnTo>
                      <a:pt x="2446" y="114"/>
                    </a:lnTo>
                    <a:lnTo>
                      <a:pt x="2446" y="105"/>
                    </a:lnTo>
                    <a:lnTo>
                      <a:pt x="2446" y="86"/>
                    </a:lnTo>
                    <a:lnTo>
                      <a:pt x="2455" y="86"/>
                    </a:lnTo>
                    <a:lnTo>
                      <a:pt x="2455" y="76"/>
                    </a:lnTo>
                    <a:lnTo>
                      <a:pt x="2484" y="57"/>
                    </a:lnTo>
                    <a:lnTo>
                      <a:pt x="2493" y="57"/>
                    </a:lnTo>
                    <a:lnTo>
                      <a:pt x="2493" y="48"/>
                    </a:lnTo>
                    <a:lnTo>
                      <a:pt x="2503" y="38"/>
                    </a:lnTo>
                    <a:lnTo>
                      <a:pt x="2522" y="19"/>
                    </a:lnTo>
                    <a:lnTo>
                      <a:pt x="2560" y="0"/>
                    </a:lnTo>
                    <a:close/>
                    <a:moveTo>
                      <a:pt x="2389" y="2560"/>
                    </a:moveTo>
                    <a:lnTo>
                      <a:pt x="2417" y="2522"/>
                    </a:lnTo>
                    <a:lnTo>
                      <a:pt x="2446" y="2503"/>
                    </a:lnTo>
                    <a:lnTo>
                      <a:pt x="2465" y="2513"/>
                    </a:lnTo>
                    <a:lnTo>
                      <a:pt x="2503" y="2541"/>
                    </a:lnTo>
                    <a:lnTo>
                      <a:pt x="2484" y="2532"/>
                    </a:lnTo>
                    <a:lnTo>
                      <a:pt x="2465" y="2532"/>
                    </a:lnTo>
                    <a:lnTo>
                      <a:pt x="2427" y="2532"/>
                    </a:lnTo>
                    <a:lnTo>
                      <a:pt x="2350" y="2674"/>
                    </a:lnTo>
                    <a:lnTo>
                      <a:pt x="2350" y="2665"/>
                    </a:lnTo>
                    <a:lnTo>
                      <a:pt x="2360" y="2627"/>
                    </a:lnTo>
                    <a:lnTo>
                      <a:pt x="2389" y="2560"/>
                    </a:lnTo>
                    <a:close/>
                    <a:moveTo>
                      <a:pt x="2360" y="2455"/>
                    </a:moveTo>
                    <a:lnTo>
                      <a:pt x="2389" y="2455"/>
                    </a:lnTo>
                    <a:lnTo>
                      <a:pt x="2408" y="2475"/>
                    </a:lnTo>
                    <a:lnTo>
                      <a:pt x="2408" y="2494"/>
                    </a:lnTo>
                    <a:lnTo>
                      <a:pt x="2389" y="2503"/>
                    </a:lnTo>
                    <a:lnTo>
                      <a:pt x="2370" y="2522"/>
                    </a:lnTo>
                    <a:lnTo>
                      <a:pt x="2350" y="2513"/>
                    </a:lnTo>
                    <a:lnTo>
                      <a:pt x="2341" y="2484"/>
                    </a:lnTo>
                    <a:lnTo>
                      <a:pt x="2360" y="2455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55" name="Freeform 56">
                <a:extLst>
                  <a:ext uri="{FF2B5EF4-FFF2-40B4-BE49-F238E27FC236}">
                    <a16:creationId xmlns:a16="http://schemas.microsoft.com/office/drawing/2014/main" id="{8084E3E5-711C-804E-855B-151C1BADB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4100" y="715963"/>
                <a:ext cx="1236663" cy="1360487"/>
              </a:xfrm>
              <a:custGeom>
                <a:avLst/>
                <a:gdLst>
                  <a:gd name="T0" fmla="*/ 1054600 w 3437"/>
                  <a:gd name="T1" fmla="*/ 24121 h 3779"/>
                  <a:gd name="T2" fmla="*/ 1009983 w 3437"/>
                  <a:gd name="T3" fmla="*/ 126724 h 3779"/>
                  <a:gd name="T4" fmla="*/ 1009983 w 3437"/>
                  <a:gd name="T5" fmla="*/ 157685 h 3779"/>
                  <a:gd name="T6" fmla="*/ 869658 w 3437"/>
                  <a:gd name="T7" fmla="*/ 270729 h 3779"/>
                  <a:gd name="T8" fmla="*/ 897003 w 3437"/>
                  <a:gd name="T9" fmla="*/ 332291 h 3779"/>
                  <a:gd name="T10" fmla="*/ 921111 w 3437"/>
                  <a:gd name="T11" fmla="*/ 370093 h 3779"/>
                  <a:gd name="T12" fmla="*/ 907438 w 3437"/>
                  <a:gd name="T13" fmla="*/ 431655 h 3779"/>
                  <a:gd name="T14" fmla="*/ 917513 w 3437"/>
                  <a:gd name="T15" fmla="*/ 527778 h 3779"/>
                  <a:gd name="T16" fmla="*/ 968965 w 3437"/>
                  <a:gd name="T17" fmla="*/ 609861 h 3779"/>
                  <a:gd name="T18" fmla="*/ 1051002 w 3437"/>
                  <a:gd name="T19" fmla="*/ 620301 h 3779"/>
                  <a:gd name="T20" fmla="*/ 1092380 w 3437"/>
                  <a:gd name="T21" fmla="*/ 609861 h 3779"/>
                  <a:gd name="T22" fmla="*/ 1122963 w 3437"/>
                  <a:gd name="T23" fmla="*/ 606621 h 3779"/>
                  <a:gd name="T24" fmla="*/ 1184851 w 3437"/>
                  <a:gd name="T25" fmla="*/ 613461 h 3779"/>
                  <a:gd name="T26" fmla="*/ 1205360 w 3437"/>
                  <a:gd name="T27" fmla="*/ 685464 h 3779"/>
                  <a:gd name="T28" fmla="*/ 934783 w 3437"/>
                  <a:gd name="T29" fmla="*/ 883831 h 3779"/>
                  <a:gd name="T30" fmla="*/ 917513 w 3437"/>
                  <a:gd name="T31" fmla="*/ 863670 h 3779"/>
                  <a:gd name="T32" fmla="*/ 931185 w 3437"/>
                  <a:gd name="T33" fmla="*/ 856470 h 3779"/>
                  <a:gd name="T34" fmla="*/ 941620 w 3437"/>
                  <a:gd name="T35" fmla="*/ 812188 h 3779"/>
                  <a:gd name="T36" fmla="*/ 897003 w 3437"/>
                  <a:gd name="T37" fmla="*/ 853229 h 3779"/>
                  <a:gd name="T38" fmla="*/ 808131 w 3437"/>
                  <a:gd name="T39" fmla="*/ 925232 h 3779"/>
                  <a:gd name="T40" fmla="*/ 770351 w 3437"/>
                  <a:gd name="T41" fmla="*/ 990394 h 3779"/>
                  <a:gd name="T42" fmla="*/ 797696 w 3437"/>
                  <a:gd name="T43" fmla="*/ 1034676 h 3779"/>
                  <a:gd name="T44" fmla="*/ 839074 w 3437"/>
                  <a:gd name="T45" fmla="*/ 1048356 h 3779"/>
                  <a:gd name="T46" fmla="*/ 831878 w 3437"/>
                  <a:gd name="T47" fmla="*/ 1151320 h 3779"/>
                  <a:gd name="T48" fmla="*/ 862822 w 3437"/>
                  <a:gd name="T49" fmla="*/ 1195961 h 3779"/>
                  <a:gd name="T50" fmla="*/ 927947 w 3437"/>
                  <a:gd name="T51" fmla="*/ 1230162 h 3779"/>
                  <a:gd name="T52" fmla="*/ 941620 w 3437"/>
                  <a:gd name="T53" fmla="*/ 1264364 h 3779"/>
                  <a:gd name="T54" fmla="*/ 907438 w 3437"/>
                  <a:gd name="T55" fmla="*/ 1291725 h 3779"/>
                  <a:gd name="T56" fmla="*/ 893765 w 3437"/>
                  <a:gd name="T57" fmla="*/ 1339606 h 3779"/>
                  <a:gd name="T58" fmla="*/ 852747 w 3437"/>
                  <a:gd name="T59" fmla="*/ 1322686 h 3779"/>
                  <a:gd name="T60" fmla="*/ 828640 w 3437"/>
                  <a:gd name="T61" fmla="*/ 1274804 h 3779"/>
                  <a:gd name="T62" fmla="*/ 797696 w 3437"/>
                  <a:gd name="T63" fmla="*/ 1264364 h 3779"/>
                  <a:gd name="T64" fmla="*/ 736169 w 3437"/>
                  <a:gd name="T65" fmla="*/ 1237003 h 3779"/>
                  <a:gd name="T66" fmla="*/ 575334 w 3437"/>
                  <a:gd name="T67" fmla="*/ 1237003 h 3779"/>
                  <a:gd name="T68" fmla="*/ 445084 w 3437"/>
                  <a:gd name="T69" fmla="*/ 1253923 h 3779"/>
                  <a:gd name="T70" fmla="*/ 277413 w 3437"/>
                  <a:gd name="T71" fmla="*/ 1165000 h 3779"/>
                  <a:gd name="T72" fmla="*/ 232796 w 3437"/>
                  <a:gd name="T73" fmla="*/ 1134039 h 3779"/>
                  <a:gd name="T74" fmla="*/ 205451 w 3437"/>
                  <a:gd name="T75" fmla="*/ 1113518 h 3779"/>
                  <a:gd name="T76" fmla="*/ 178105 w 3437"/>
                  <a:gd name="T77" fmla="*/ 1092998 h 3779"/>
                  <a:gd name="T78" fmla="*/ 82036 w 3437"/>
                  <a:gd name="T79" fmla="*/ 996874 h 3779"/>
                  <a:gd name="T80" fmla="*/ 47855 w 3437"/>
                  <a:gd name="T81" fmla="*/ 986794 h 3779"/>
                  <a:gd name="T82" fmla="*/ 10075 w 3437"/>
                  <a:gd name="T83" fmla="*/ 914792 h 3779"/>
                  <a:gd name="T84" fmla="*/ 68364 w 3437"/>
                  <a:gd name="T85" fmla="*/ 671783 h 3779"/>
                  <a:gd name="T86" fmla="*/ 119816 w 3437"/>
                  <a:gd name="T87" fmla="*/ 668183 h 3779"/>
                  <a:gd name="T88" fmla="*/ 143924 w 3437"/>
                  <a:gd name="T89" fmla="*/ 722905 h 3779"/>
                  <a:gd name="T90" fmla="*/ 184942 w 3437"/>
                  <a:gd name="T91" fmla="*/ 699144 h 3779"/>
                  <a:gd name="T92" fmla="*/ 270576 w 3437"/>
                  <a:gd name="T93" fmla="*/ 657743 h 3779"/>
                  <a:gd name="T94" fmla="*/ 318431 w 3437"/>
                  <a:gd name="T95" fmla="*/ 551539 h 3779"/>
                  <a:gd name="T96" fmla="*/ 359449 w 3437"/>
                  <a:gd name="T97" fmla="*/ 548299 h 3779"/>
                  <a:gd name="T98" fmla="*/ 400467 w 3437"/>
                  <a:gd name="T99" fmla="*/ 503657 h 3779"/>
                  <a:gd name="T100" fmla="*/ 479265 w 3437"/>
                  <a:gd name="T101" fmla="*/ 507258 h 3779"/>
                  <a:gd name="T102" fmla="*/ 533956 w 3437"/>
                  <a:gd name="T103" fmla="*/ 448936 h 3779"/>
                  <a:gd name="T104" fmla="*/ 633623 w 3437"/>
                  <a:gd name="T105" fmla="*/ 393854 h 3779"/>
                  <a:gd name="T106" fmla="*/ 647296 w 3437"/>
                  <a:gd name="T107" fmla="*/ 335892 h 3779"/>
                  <a:gd name="T108" fmla="*/ 630025 w 3437"/>
                  <a:gd name="T109" fmla="*/ 294850 h 3779"/>
                  <a:gd name="T110" fmla="*/ 582171 w 3437"/>
                  <a:gd name="T111" fmla="*/ 236528 h 3779"/>
                  <a:gd name="T112" fmla="*/ 619951 w 3437"/>
                  <a:gd name="T113" fmla="*/ 174606 h 3779"/>
                  <a:gd name="T114" fmla="*/ 609516 w 3437"/>
                  <a:gd name="T115" fmla="*/ 119884 h 3779"/>
                  <a:gd name="T116" fmla="*/ 722496 w 3437"/>
                  <a:gd name="T117" fmla="*/ 34201 h 3779"/>
                  <a:gd name="T118" fmla="*/ 784023 w 3437"/>
                  <a:gd name="T119" fmla="*/ 51482 h 3779"/>
                  <a:gd name="T120" fmla="*/ 862822 w 3437"/>
                  <a:gd name="T121" fmla="*/ 37801 h 3779"/>
                  <a:gd name="T122" fmla="*/ 907438 w 3437"/>
                  <a:gd name="T123" fmla="*/ 6840 h 37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437" h="3779">
                    <a:moveTo>
                      <a:pt x="2560" y="0"/>
                    </a:moveTo>
                    <a:lnTo>
                      <a:pt x="2598" y="10"/>
                    </a:lnTo>
                    <a:lnTo>
                      <a:pt x="2646" y="38"/>
                    </a:lnTo>
                    <a:lnTo>
                      <a:pt x="2664" y="48"/>
                    </a:lnTo>
                    <a:lnTo>
                      <a:pt x="2684" y="48"/>
                    </a:lnTo>
                    <a:lnTo>
                      <a:pt x="2769" y="38"/>
                    </a:lnTo>
                    <a:lnTo>
                      <a:pt x="2836" y="48"/>
                    </a:lnTo>
                    <a:lnTo>
                      <a:pt x="2845" y="57"/>
                    </a:lnTo>
                    <a:lnTo>
                      <a:pt x="2874" y="76"/>
                    </a:lnTo>
                    <a:lnTo>
                      <a:pt x="2893" y="76"/>
                    </a:lnTo>
                    <a:lnTo>
                      <a:pt x="2903" y="76"/>
                    </a:lnTo>
                    <a:lnTo>
                      <a:pt x="2921" y="67"/>
                    </a:lnTo>
                    <a:lnTo>
                      <a:pt x="2931" y="67"/>
                    </a:lnTo>
                    <a:lnTo>
                      <a:pt x="2950" y="76"/>
                    </a:lnTo>
                    <a:lnTo>
                      <a:pt x="2960" y="171"/>
                    </a:lnTo>
                    <a:lnTo>
                      <a:pt x="2969" y="209"/>
                    </a:lnTo>
                    <a:lnTo>
                      <a:pt x="2969" y="238"/>
                    </a:lnTo>
                    <a:lnTo>
                      <a:pt x="2960" y="257"/>
                    </a:lnTo>
                    <a:lnTo>
                      <a:pt x="2969" y="276"/>
                    </a:lnTo>
                    <a:lnTo>
                      <a:pt x="2960" y="286"/>
                    </a:lnTo>
                    <a:lnTo>
                      <a:pt x="2865" y="305"/>
                    </a:lnTo>
                    <a:lnTo>
                      <a:pt x="2855" y="305"/>
                    </a:lnTo>
                    <a:lnTo>
                      <a:pt x="2845" y="314"/>
                    </a:lnTo>
                    <a:lnTo>
                      <a:pt x="2836" y="314"/>
                    </a:lnTo>
                    <a:lnTo>
                      <a:pt x="2826" y="324"/>
                    </a:lnTo>
                    <a:lnTo>
                      <a:pt x="2807" y="352"/>
                    </a:lnTo>
                    <a:lnTo>
                      <a:pt x="2798" y="371"/>
                    </a:lnTo>
                    <a:lnTo>
                      <a:pt x="2798" y="381"/>
                    </a:lnTo>
                    <a:lnTo>
                      <a:pt x="2807" y="390"/>
                    </a:lnTo>
                    <a:lnTo>
                      <a:pt x="2817" y="390"/>
                    </a:lnTo>
                    <a:lnTo>
                      <a:pt x="2836" y="400"/>
                    </a:lnTo>
                    <a:lnTo>
                      <a:pt x="2836" y="409"/>
                    </a:lnTo>
                    <a:lnTo>
                      <a:pt x="2836" y="419"/>
                    </a:lnTo>
                    <a:lnTo>
                      <a:pt x="2836" y="438"/>
                    </a:lnTo>
                    <a:lnTo>
                      <a:pt x="2826" y="447"/>
                    </a:lnTo>
                    <a:lnTo>
                      <a:pt x="2807" y="438"/>
                    </a:lnTo>
                    <a:lnTo>
                      <a:pt x="2798" y="428"/>
                    </a:lnTo>
                    <a:lnTo>
                      <a:pt x="2731" y="428"/>
                    </a:lnTo>
                    <a:lnTo>
                      <a:pt x="2674" y="447"/>
                    </a:lnTo>
                    <a:lnTo>
                      <a:pt x="2636" y="467"/>
                    </a:lnTo>
                    <a:lnTo>
                      <a:pt x="2626" y="476"/>
                    </a:lnTo>
                    <a:lnTo>
                      <a:pt x="2607" y="514"/>
                    </a:lnTo>
                    <a:lnTo>
                      <a:pt x="2598" y="552"/>
                    </a:lnTo>
                    <a:lnTo>
                      <a:pt x="2598" y="571"/>
                    </a:lnTo>
                    <a:lnTo>
                      <a:pt x="2550" y="647"/>
                    </a:lnTo>
                    <a:lnTo>
                      <a:pt x="2522" y="685"/>
                    </a:lnTo>
                    <a:lnTo>
                      <a:pt x="2512" y="704"/>
                    </a:lnTo>
                    <a:lnTo>
                      <a:pt x="2436" y="733"/>
                    </a:lnTo>
                    <a:lnTo>
                      <a:pt x="2417" y="752"/>
                    </a:lnTo>
                    <a:lnTo>
                      <a:pt x="2408" y="771"/>
                    </a:lnTo>
                    <a:lnTo>
                      <a:pt x="2379" y="800"/>
                    </a:lnTo>
                    <a:lnTo>
                      <a:pt x="2370" y="819"/>
                    </a:lnTo>
                    <a:lnTo>
                      <a:pt x="2370" y="828"/>
                    </a:lnTo>
                    <a:lnTo>
                      <a:pt x="2370" y="838"/>
                    </a:lnTo>
                    <a:lnTo>
                      <a:pt x="2379" y="847"/>
                    </a:lnTo>
                    <a:lnTo>
                      <a:pt x="2398" y="876"/>
                    </a:lnTo>
                    <a:lnTo>
                      <a:pt x="2436" y="904"/>
                    </a:lnTo>
                    <a:lnTo>
                      <a:pt x="2446" y="914"/>
                    </a:lnTo>
                    <a:lnTo>
                      <a:pt x="2484" y="914"/>
                    </a:lnTo>
                    <a:lnTo>
                      <a:pt x="2493" y="923"/>
                    </a:lnTo>
                    <a:lnTo>
                      <a:pt x="2493" y="933"/>
                    </a:lnTo>
                    <a:lnTo>
                      <a:pt x="2503" y="942"/>
                    </a:lnTo>
                    <a:lnTo>
                      <a:pt x="2512" y="942"/>
                    </a:lnTo>
                    <a:lnTo>
                      <a:pt x="2522" y="942"/>
                    </a:lnTo>
                    <a:lnTo>
                      <a:pt x="2531" y="952"/>
                    </a:lnTo>
                    <a:lnTo>
                      <a:pt x="2541" y="952"/>
                    </a:lnTo>
                    <a:lnTo>
                      <a:pt x="2541" y="971"/>
                    </a:lnTo>
                    <a:lnTo>
                      <a:pt x="2541" y="999"/>
                    </a:lnTo>
                    <a:lnTo>
                      <a:pt x="2541" y="1009"/>
                    </a:lnTo>
                    <a:lnTo>
                      <a:pt x="2550" y="1009"/>
                    </a:lnTo>
                    <a:lnTo>
                      <a:pt x="2550" y="1018"/>
                    </a:lnTo>
                    <a:lnTo>
                      <a:pt x="2560" y="1028"/>
                    </a:lnTo>
                    <a:lnTo>
                      <a:pt x="2588" y="1047"/>
                    </a:lnTo>
                    <a:lnTo>
                      <a:pt x="2588" y="1056"/>
                    </a:lnTo>
                    <a:lnTo>
                      <a:pt x="2598" y="1076"/>
                    </a:lnTo>
                    <a:lnTo>
                      <a:pt x="2598" y="1114"/>
                    </a:lnTo>
                    <a:lnTo>
                      <a:pt x="2598" y="1133"/>
                    </a:lnTo>
                    <a:lnTo>
                      <a:pt x="2598" y="1152"/>
                    </a:lnTo>
                    <a:lnTo>
                      <a:pt x="2598" y="1161"/>
                    </a:lnTo>
                    <a:lnTo>
                      <a:pt x="2588" y="1161"/>
                    </a:lnTo>
                    <a:lnTo>
                      <a:pt x="2579" y="1171"/>
                    </a:lnTo>
                    <a:lnTo>
                      <a:pt x="2569" y="1180"/>
                    </a:lnTo>
                    <a:lnTo>
                      <a:pt x="2531" y="1190"/>
                    </a:lnTo>
                    <a:lnTo>
                      <a:pt x="2531" y="1199"/>
                    </a:lnTo>
                    <a:lnTo>
                      <a:pt x="2522" y="1199"/>
                    </a:lnTo>
                    <a:lnTo>
                      <a:pt x="2522" y="1209"/>
                    </a:lnTo>
                    <a:lnTo>
                      <a:pt x="2512" y="1209"/>
                    </a:lnTo>
                    <a:lnTo>
                      <a:pt x="2512" y="1218"/>
                    </a:lnTo>
                    <a:lnTo>
                      <a:pt x="2512" y="1228"/>
                    </a:lnTo>
                    <a:lnTo>
                      <a:pt x="2503" y="1247"/>
                    </a:lnTo>
                    <a:lnTo>
                      <a:pt x="2484" y="1266"/>
                    </a:lnTo>
                    <a:lnTo>
                      <a:pt x="2493" y="1285"/>
                    </a:lnTo>
                    <a:lnTo>
                      <a:pt x="2503" y="1342"/>
                    </a:lnTo>
                    <a:lnTo>
                      <a:pt x="2512" y="1380"/>
                    </a:lnTo>
                    <a:lnTo>
                      <a:pt x="2522" y="1437"/>
                    </a:lnTo>
                    <a:lnTo>
                      <a:pt x="2522" y="1456"/>
                    </a:lnTo>
                    <a:lnTo>
                      <a:pt x="2531" y="1456"/>
                    </a:lnTo>
                    <a:lnTo>
                      <a:pt x="2550" y="1466"/>
                    </a:lnTo>
                    <a:lnTo>
                      <a:pt x="2560" y="1475"/>
                    </a:lnTo>
                    <a:lnTo>
                      <a:pt x="2588" y="1504"/>
                    </a:lnTo>
                    <a:lnTo>
                      <a:pt x="2598" y="1504"/>
                    </a:lnTo>
                    <a:lnTo>
                      <a:pt x="2617" y="1513"/>
                    </a:lnTo>
                    <a:lnTo>
                      <a:pt x="2626" y="1523"/>
                    </a:lnTo>
                    <a:lnTo>
                      <a:pt x="2636" y="1532"/>
                    </a:lnTo>
                    <a:lnTo>
                      <a:pt x="2636" y="1542"/>
                    </a:lnTo>
                    <a:lnTo>
                      <a:pt x="2636" y="1551"/>
                    </a:lnTo>
                    <a:lnTo>
                      <a:pt x="2646" y="1570"/>
                    </a:lnTo>
                    <a:lnTo>
                      <a:pt x="2684" y="1665"/>
                    </a:lnTo>
                    <a:lnTo>
                      <a:pt x="2684" y="1685"/>
                    </a:lnTo>
                    <a:lnTo>
                      <a:pt x="2693" y="1685"/>
                    </a:lnTo>
                    <a:lnTo>
                      <a:pt x="2693" y="1694"/>
                    </a:lnTo>
                    <a:lnTo>
                      <a:pt x="2741" y="1723"/>
                    </a:lnTo>
                    <a:lnTo>
                      <a:pt x="2750" y="1723"/>
                    </a:lnTo>
                    <a:lnTo>
                      <a:pt x="2760" y="1723"/>
                    </a:lnTo>
                    <a:lnTo>
                      <a:pt x="2769" y="1713"/>
                    </a:lnTo>
                    <a:lnTo>
                      <a:pt x="2779" y="1704"/>
                    </a:lnTo>
                    <a:lnTo>
                      <a:pt x="2788" y="1704"/>
                    </a:lnTo>
                    <a:lnTo>
                      <a:pt x="2798" y="1713"/>
                    </a:lnTo>
                    <a:lnTo>
                      <a:pt x="2826" y="1732"/>
                    </a:lnTo>
                    <a:lnTo>
                      <a:pt x="2826" y="1742"/>
                    </a:lnTo>
                    <a:lnTo>
                      <a:pt x="2845" y="1770"/>
                    </a:lnTo>
                    <a:lnTo>
                      <a:pt x="2865" y="1770"/>
                    </a:lnTo>
                    <a:lnTo>
                      <a:pt x="2874" y="1770"/>
                    </a:lnTo>
                    <a:lnTo>
                      <a:pt x="2921" y="1723"/>
                    </a:lnTo>
                    <a:lnTo>
                      <a:pt x="2931" y="1713"/>
                    </a:lnTo>
                    <a:lnTo>
                      <a:pt x="2950" y="1704"/>
                    </a:lnTo>
                    <a:lnTo>
                      <a:pt x="2969" y="1704"/>
                    </a:lnTo>
                    <a:lnTo>
                      <a:pt x="2979" y="1694"/>
                    </a:lnTo>
                    <a:lnTo>
                      <a:pt x="2988" y="1685"/>
                    </a:lnTo>
                    <a:lnTo>
                      <a:pt x="2988" y="1675"/>
                    </a:lnTo>
                    <a:lnTo>
                      <a:pt x="2998" y="1665"/>
                    </a:lnTo>
                    <a:lnTo>
                      <a:pt x="3007" y="1665"/>
                    </a:lnTo>
                    <a:lnTo>
                      <a:pt x="3017" y="1665"/>
                    </a:lnTo>
                    <a:lnTo>
                      <a:pt x="3026" y="1675"/>
                    </a:lnTo>
                    <a:lnTo>
                      <a:pt x="3036" y="1675"/>
                    </a:lnTo>
                    <a:lnTo>
                      <a:pt x="3036" y="1685"/>
                    </a:lnTo>
                    <a:lnTo>
                      <a:pt x="3036" y="1694"/>
                    </a:lnTo>
                    <a:lnTo>
                      <a:pt x="3036" y="1704"/>
                    </a:lnTo>
                    <a:lnTo>
                      <a:pt x="3045" y="1713"/>
                    </a:lnTo>
                    <a:lnTo>
                      <a:pt x="3045" y="1723"/>
                    </a:lnTo>
                    <a:lnTo>
                      <a:pt x="3055" y="1723"/>
                    </a:lnTo>
                    <a:lnTo>
                      <a:pt x="3064" y="1723"/>
                    </a:lnTo>
                    <a:lnTo>
                      <a:pt x="3074" y="1713"/>
                    </a:lnTo>
                    <a:lnTo>
                      <a:pt x="3074" y="1704"/>
                    </a:lnTo>
                    <a:lnTo>
                      <a:pt x="3083" y="1694"/>
                    </a:lnTo>
                    <a:lnTo>
                      <a:pt x="3093" y="1685"/>
                    </a:lnTo>
                    <a:lnTo>
                      <a:pt x="3112" y="1685"/>
                    </a:lnTo>
                    <a:lnTo>
                      <a:pt x="3121" y="1675"/>
                    </a:lnTo>
                    <a:lnTo>
                      <a:pt x="3121" y="1685"/>
                    </a:lnTo>
                    <a:lnTo>
                      <a:pt x="3131" y="1685"/>
                    </a:lnTo>
                    <a:lnTo>
                      <a:pt x="3140" y="1685"/>
                    </a:lnTo>
                    <a:lnTo>
                      <a:pt x="3140" y="1694"/>
                    </a:lnTo>
                    <a:lnTo>
                      <a:pt x="3140" y="1704"/>
                    </a:lnTo>
                    <a:lnTo>
                      <a:pt x="3140" y="1713"/>
                    </a:lnTo>
                    <a:lnTo>
                      <a:pt x="3150" y="1723"/>
                    </a:lnTo>
                    <a:lnTo>
                      <a:pt x="3217" y="1732"/>
                    </a:lnTo>
                    <a:lnTo>
                      <a:pt x="3226" y="1732"/>
                    </a:lnTo>
                    <a:lnTo>
                      <a:pt x="3235" y="1732"/>
                    </a:lnTo>
                    <a:lnTo>
                      <a:pt x="3235" y="1723"/>
                    </a:lnTo>
                    <a:lnTo>
                      <a:pt x="3245" y="1704"/>
                    </a:lnTo>
                    <a:lnTo>
                      <a:pt x="3264" y="1685"/>
                    </a:lnTo>
                    <a:lnTo>
                      <a:pt x="3293" y="1704"/>
                    </a:lnTo>
                    <a:lnTo>
                      <a:pt x="3302" y="1723"/>
                    </a:lnTo>
                    <a:lnTo>
                      <a:pt x="3293" y="1751"/>
                    </a:lnTo>
                    <a:lnTo>
                      <a:pt x="3293" y="1770"/>
                    </a:lnTo>
                    <a:lnTo>
                      <a:pt x="3302" y="1789"/>
                    </a:lnTo>
                    <a:lnTo>
                      <a:pt x="3302" y="1799"/>
                    </a:lnTo>
                    <a:lnTo>
                      <a:pt x="3302" y="1808"/>
                    </a:lnTo>
                    <a:lnTo>
                      <a:pt x="3331" y="1856"/>
                    </a:lnTo>
                    <a:lnTo>
                      <a:pt x="3340" y="1866"/>
                    </a:lnTo>
                    <a:lnTo>
                      <a:pt x="3340" y="1875"/>
                    </a:lnTo>
                    <a:lnTo>
                      <a:pt x="3340" y="1884"/>
                    </a:lnTo>
                    <a:lnTo>
                      <a:pt x="3340" y="1894"/>
                    </a:lnTo>
                    <a:lnTo>
                      <a:pt x="3350" y="1904"/>
                    </a:lnTo>
                    <a:lnTo>
                      <a:pt x="3369" y="1923"/>
                    </a:lnTo>
                    <a:lnTo>
                      <a:pt x="3369" y="1932"/>
                    </a:lnTo>
                    <a:lnTo>
                      <a:pt x="3407" y="2027"/>
                    </a:lnTo>
                    <a:lnTo>
                      <a:pt x="3416" y="2046"/>
                    </a:lnTo>
                    <a:lnTo>
                      <a:pt x="3436" y="2065"/>
                    </a:lnTo>
                    <a:lnTo>
                      <a:pt x="3436" y="2075"/>
                    </a:lnTo>
                    <a:lnTo>
                      <a:pt x="3416" y="2094"/>
                    </a:lnTo>
                    <a:lnTo>
                      <a:pt x="3388" y="2103"/>
                    </a:lnTo>
                    <a:lnTo>
                      <a:pt x="3274" y="2103"/>
                    </a:lnTo>
                    <a:lnTo>
                      <a:pt x="3217" y="2113"/>
                    </a:lnTo>
                    <a:lnTo>
                      <a:pt x="2988" y="2265"/>
                    </a:lnTo>
                    <a:lnTo>
                      <a:pt x="2760" y="2379"/>
                    </a:lnTo>
                    <a:lnTo>
                      <a:pt x="2617" y="2437"/>
                    </a:lnTo>
                    <a:lnTo>
                      <a:pt x="2598" y="2455"/>
                    </a:lnTo>
                    <a:lnTo>
                      <a:pt x="2579" y="2465"/>
                    </a:lnTo>
                    <a:lnTo>
                      <a:pt x="2531" y="2475"/>
                    </a:lnTo>
                    <a:lnTo>
                      <a:pt x="2493" y="2503"/>
                    </a:lnTo>
                    <a:lnTo>
                      <a:pt x="2474" y="2503"/>
                    </a:lnTo>
                    <a:lnTo>
                      <a:pt x="2484" y="2475"/>
                    </a:lnTo>
                    <a:lnTo>
                      <a:pt x="2503" y="2446"/>
                    </a:lnTo>
                    <a:lnTo>
                      <a:pt x="2512" y="2427"/>
                    </a:lnTo>
                    <a:lnTo>
                      <a:pt x="2503" y="2408"/>
                    </a:lnTo>
                    <a:lnTo>
                      <a:pt x="2512" y="2408"/>
                    </a:lnTo>
                    <a:lnTo>
                      <a:pt x="2522" y="2408"/>
                    </a:lnTo>
                    <a:lnTo>
                      <a:pt x="2531" y="2399"/>
                    </a:lnTo>
                    <a:lnTo>
                      <a:pt x="2531" y="2379"/>
                    </a:lnTo>
                    <a:lnTo>
                      <a:pt x="2541" y="2379"/>
                    </a:lnTo>
                    <a:lnTo>
                      <a:pt x="2550" y="2399"/>
                    </a:lnTo>
                    <a:lnTo>
                      <a:pt x="2550" y="2408"/>
                    </a:lnTo>
                    <a:lnTo>
                      <a:pt x="2560" y="2399"/>
                    </a:lnTo>
                    <a:lnTo>
                      <a:pt x="2569" y="2389"/>
                    </a:lnTo>
                    <a:lnTo>
                      <a:pt x="2550" y="2370"/>
                    </a:lnTo>
                    <a:lnTo>
                      <a:pt x="2569" y="2370"/>
                    </a:lnTo>
                    <a:lnTo>
                      <a:pt x="2579" y="2370"/>
                    </a:lnTo>
                    <a:lnTo>
                      <a:pt x="2598" y="2360"/>
                    </a:lnTo>
                    <a:lnTo>
                      <a:pt x="2598" y="2370"/>
                    </a:lnTo>
                    <a:lnTo>
                      <a:pt x="2598" y="2360"/>
                    </a:lnTo>
                    <a:lnTo>
                      <a:pt x="2607" y="2370"/>
                    </a:lnTo>
                    <a:lnTo>
                      <a:pt x="2607" y="2379"/>
                    </a:lnTo>
                    <a:lnTo>
                      <a:pt x="2588" y="2379"/>
                    </a:lnTo>
                    <a:lnTo>
                      <a:pt x="2588" y="2389"/>
                    </a:lnTo>
                    <a:lnTo>
                      <a:pt x="2617" y="2389"/>
                    </a:lnTo>
                    <a:lnTo>
                      <a:pt x="2626" y="2360"/>
                    </a:lnTo>
                    <a:lnTo>
                      <a:pt x="2626" y="2341"/>
                    </a:lnTo>
                    <a:lnTo>
                      <a:pt x="2646" y="2322"/>
                    </a:lnTo>
                    <a:lnTo>
                      <a:pt x="2664" y="2322"/>
                    </a:lnTo>
                    <a:lnTo>
                      <a:pt x="2684" y="2313"/>
                    </a:lnTo>
                    <a:lnTo>
                      <a:pt x="2703" y="2294"/>
                    </a:lnTo>
                    <a:lnTo>
                      <a:pt x="2712" y="2265"/>
                    </a:lnTo>
                    <a:lnTo>
                      <a:pt x="2693" y="2275"/>
                    </a:lnTo>
                    <a:lnTo>
                      <a:pt x="2664" y="2303"/>
                    </a:lnTo>
                    <a:lnTo>
                      <a:pt x="2655" y="2303"/>
                    </a:lnTo>
                    <a:lnTo>
                      <a:pt x="2626" y="2275"/>
                    </a:lnTo>
                    <a:lnTo>
                      <a:pt x="2617" y="2256"/>
                    </a:lnTo>
                    <a:lnTo>
                      <a:pt x="2607" y="2227"/>
                    </a:lnTo>
                    <a:lnTo>
                      <a:pt x="2579" y="2246"/>
                    </a:lnTo>
                    <a:lnTo>
                      <a:pt x="2541" y="2275"/>
                    </a:lnTo>
                    <a:lnTo>
                      <a:pt x="2522" y="2313"/>
                    </a:lnTo>
                    <a:lnTo>
                      <a:pt x="2531" y="2341"/>
                    </a:lnTo>
                    <a:lnTo>
                      <a:pt x="2531" y="2351"/>
                    </a:lnTo>
                    <a:lnTo>
                      <a:pt x="2512" y="2351"/>
                    </a:lnTo>
                    <a:lnTo>
                      <a:pt x="2484" y="2332"/>
                    </a:lnTo>
                    <a:lnTo>
                      <a:pt x="2474" y="2341"/>
                    </a:lnTo>
                    <a:lnTo>
                      <a:pt x="2465" y="2341"/>
                    </a:lnTo>
                    <a:lnTo>
                      <a:pt x="2455" y="2294"/>
                    </a:lnTo>
                    <a:lnTo>
                      <a:pt x="2436" y="2332"/>
                    </a:lnTo>
                    <a:lnTo>
                      <a:pt x="2446" y="2351"/>
                    </a:lnTo>
                    <a:lnTo>
                      <a:pt x="2493" y="2370"/>
                    </a:lnTo>
                    <a:lnTo>
                      <a:pt x="2493" y="2379"/>
                    </a:lnTo>
                    <a:lnTo>
                      <a:pt x="2474" y="2389"/>
                    </a:lnTo>
                    <a:lnTo>
                      <a:pt x="2446" y="2389"/>
                    </a:lnTo>
                    <a:lnTo>
                      <a:pt x="2436" y="2389"/>
                    </a:lnTo>
                    <a:lnTo>
                      <a:pt x="2436" y="2370"/>
                    </a:lnTo>
                    <a:lnTo>
                      <a:pt x="2389" y="2360"/>
                    </a:lnTo>
                    <a:lnTo>
                      <a:pt x="2332" y="2399"/>
                    </a:lnTo>
                    <a:lnTo>
                      <a:pt x="2284" y="2446"/>
                    </a:lnTo>
                    <a:lnTo>
                      <a:pt x="2255" y="2503"/>
                    </a:lnTo>
                    <a:lnTo>
                      <a:pt x="2255" y="2513"/>
                    </a:lnTo>
                    <a:lnTo>
                      <a:pt x="2265" y="2513"/>
                    </a:lnTo>
                    <a:lnTo>
                      <a:pt x="2246" y="2532"/>
                    </a:lnTo>
                    <a:lnTo>
                      <a:pt x="2246" y="2551"/>
                    </a:lnTo>
                    <a:lnTo>
                      <a:pt x="2246" y="2570"/>
                    </a:lnTo>
                    <a:lnTo>
                      <a:pt x="2265" y="2579"/>
                    </a:lnTo>
                    <a:lnTo>
                      <a:pt x="2246" y="2608"/>
                    </a:lnTo>
                    <a:lnTo>
                      <a:pt x="2246" y="2617"/>
                    </a:lnTo>
                    <a:lnTo>
                      <a:pt x="2246" y="2636"/>
                    </a:lnTo>
                    <a:lnTo>
                      <a:pt x="2246" y="2655"/>
                    </a:lnTo>
                    <a:lnTo>
                      <a:pt x="2236" y="2655"/>
                    </a:lnTo>
                    <a:lnTo>
                      <a:pt x="2217" y="2655"/>
                    </a:lnTo>
                    <a:lnTo>
                      <a:pt x="2208" y="2665"/>
                    </a:lnTo>
                    <a:lnTo>
                      <a:pt x="2227" y="2693"/>
                    </a:lnTo>
                    <a:lnTo>
                      <a:pt x="2208" y="2722"/>
                    </a:lnTo>
                    <a:lnTo>
                      <a:pt x="2198" y="2741"/>
                    </a:lnTo>
                    <a:lnTo>
                      <a:pt x="2189" y="2760"/>
                    </a:lnTo>
                    <a:lnTo>
                      <a:pt x="2160" y="2760"/>
                    </a:lnTo>
                    <a:lnTo>
                      <a:pt x="2141" y="2751"/>
                    </a:lnTo>
                    <a:lnTo>
                      <a:pt x="2132" y="2741"/>
                    </a:lnTo>
                    <a:lnTo>
                      <a:pt x="2113" y="2751"/>
                    </a:lnTo>
                    <a:lnTo>
                      <a:pt x="2103" y="2789"/>
                    </a:lnTo>
                    <a:lnTo>
                      <a:pt x="2122" y="2808"/>
                    </a:lnTo>
                    <a:lnTo>
                      <a:pt x="2132" y="2846"/>
                    </a:lnTo>
                    <a:lnTo>
                      <a:pt x="2151" y="2855"/>
                    </a:lnTo>
                    <a:lnTo>
                      <a:pt x="2170" y="2846"/>
                    </a:lnTo>
                    <a:lnTo>
                      <a:pt x="2179" y="2827"/>
                    </a:lnTo>
                    <a:lnTo>
                      <a:pt x="2179" y="2798"/>
                    </a:lnTo>
                    <a:lnTo>
                      <a:pt x="2179" y="2779"/>
                    </a:lnTo>
                    <a:lnTo>
                      <a:pt x="2208" y="2789"/>
                    </a:lnTo>
                    <a:lnTo>
                      <a:pt x="2208" y="2808"/>
                    </a:lnTo>
                    <a:lnTo>
                      <a:pt x="2208" y="2836"/>
                    </a:lnTo>
                    <a:lnTo>
                      <a:pt x="2217" y="2874"/>
                    </a:lnTo>
                    <a:lnTo>
                      <a:pt x="2198" y="2874"/>
                    </a:lnTo>
                    <a:lnTo>
                      <a:pt x="2198" y="2884"/>
                    </a:lnTo>
                    <a:lnTo>
                      <a:pt x="2198" y="2903"/>
                    </a:lnTo>
                    <a:lnTo>
                      <a:pt x="2217" y="2912"/>
                    </a:lnTo>
                    <a:lnTo>
                      <a:pt x="2208" y="2941"/>
                    </a:lnTo>
                    <a:lnTo>
                      <a:pt x="2217" y="2960"/>
                    </a:lnTo>
                    <a:lnTo>
                      <a:pt x="2246" y="2979"/>
                    </a:lnTo>
                    <a:lnTo>
                      <a:pt x="2274" y="2979"/>
                    </a:lnTo>
                    <a:lnTo>
                      <a:pt x="2265" y="2970"/>
                    </a:lnTo>
                    <a:lnTo>
                      <a:pt x="2284" y="2950"/>
                    </a:lnTo>
                    <a:lnTo>
                      <a:pt x="2312" y="2922"/>
                    </a:lnTo>
                    <a:lnTo>
                      <a:pt x="2332" y="2912"/>
                    </a:lnTo>
                    <a:lnTo>
                      <a:pt x="2312" y="2941"/>
                    </a:lnTo>
                    <a:lnTo>
                      <a:pt x="2322" y="2970"/>
                    </a:lnTo>
                    <a:lnTo>
                      <a:pt x="2341" y="2998"/>
                    </a:lnTo>
                    <a:lnTo>
                      <a:pt x="2350" y="3026"/>
                    </a:lnTo>
                    <a:lnTo>
                      <a:pt x="2350" y="3046"/>
                    </a:lnTo>
                    <a:lnTo>
                      <a:pt x="2350" y="3093"/>
                    </a:lnTo>
                    <a:lnTo>
                      <a:pt x="2360" y="3169"/>
                    </a:lnTo>
                    <a:lnTo>
                      <a:pt x="2341" y="3160"/>
                    </a:lnTo>
                    <a:lnTo>
                      <a:pt x="2332" y="3160"/>
                    </a:lnTo>
                    <a:lnTo>
                      <a:pt x="2332" y="3141"/>
                    </a:lnTo>
                    <a:lnTo>
                      <a:pt x="2332" y="3122"/>
                    </a:lnTo>
                    <a:lnTo>
                      <a:pt x="2332" y="3112"/>
                    </a:lnTo>
                    <a:lnTo>
                      <a:pt x="2312" y="3160"/>
                    </a:lnTo>
                    <a:lnTo>
                      <a:pt x="2312" y="3198"/>
                    </a:lnTo>
                    <a:lnTo>
                      <a:pt x="2332" y="3217"/>
                    </a:lnTo>
                    <a:lnTo>
                      <a:pt x="2360" y="3207"/>
                    </a:lnTo>
                    <a:lnTo>
                      <a:pt x="2350" y="3207"/>
                    </a:lnTo>
                    <a:lnTo>
                      <a:pt x="2350" y="3198"/>
                    </a:lnTo>
                    <a:lnTo>
                      <a:pt x="2350" y="3188"/>
                    </a:lnTo>
                    <a:lnTo>
                      <a:pt x="2379" y="3207"/>
                    </a:lnTo>
                    <a:lnTo>
                      <a:pt x="2389" y="3236"/>
                    </a:lnTo>
                    <a:lnTo>
                      <a:pt x="2408" y="3264"/>
                    </a:lnTo>
                    <a:lnTo>
                      <a:pt x="2427" y="3293"/>
                    </a:lnTo>
                    <a:lnTo>
                      <a:pt x="2427" y="3302"/>
                    </a:lnTo>
                    <a:lnTo>
                      <a:pt x="2417" y="3312"/>
                    </a:lnTo>
                    <a:lnTo>
                      <a:pt x="2408" y="3312"/>
                    </a:lnTo>
                    <a:lnTo>
                      <a:pt x="2398" y="3322"/>
                    </a:lnTo>
                    <a:lnTo>
                      <a:pt x="2417" y="3350"/>
                    </a:lnTo>
                    <a:lnTo>
                      <a:pt x="2436" y="3322"/>
                    </a:lnTo>
                    <a:lnTo>
                      <a:pt x="2436" y="3293"/>
                    </a:lnTo>
                    <a:lnTo>
                      <a:pt x="2436" y="3264"/>
                    </a:lnTo>
                    <a:lnTo>
                      <a:pt x="2417" y="3236"/>
                    </a:lnTo>
                    <a:lnTo>
                      <a:pt x="2436" y="3255"/>
                    </a:lnTo>
                    <a:lnTo>
                      <a:pt x="2465" y="3274"/>
                    </a:lnTo>
                    <a:lnTo>
                      <a:pt x="2474" y="3284"/>
                    </a:lnTo>
                    <a:lnTo>
                      <a:pt x="2474" y="3302"/>
                    </a:lnTo>
                    <a:lnTo>
                      <a:pt x="2493" y="3331"/>
                    </a:lnTo>
                    <a:lnTo>
                      <a:pt x="2503" y="3340"/>
                    </a:lnTo>
                    <a:lnTo>
                      <a:pt x="2522" y="3350"/>
                    </a:lnTo>
                    <a:lnTo>
                      <a:pt x="2550" y="3388"/>
                    </a:lnTo>
                    <a:lnTo>
                      <a:pt x="2579" y="3417"/>
                    </a:lnTo>
                    <a:lnTo>
                      <a:pt x="2598" y="3398"/>
                    </a:lnTo>
                    <a:lnTo>
                      <a:pt x="2588" y="3398"/>
                    </a:lnTo>
                    <a:lnTo>
                      <a:pt x="2579" y="3398"/>
                    </a:lnTo>
                    <a:lnTo>
                      <a:pt x="2579" y="3388"/>
                    </a:lnTo>
                    <a:lnTo>
                      <a:pt x="2598" y="3388"/>
                    </a:lnTo>
                    <a:lnTo>
                      <a:pt x="2626" y="3398"/>
                    </a:lnTo>
                    <a:lnTo>
                      <a:pt x="2636" y="3407"/>
                    </a:lnTo>
                    <a:lnTo>
                      <a:pt x="2646" y="3426"/>
                    </a:lnTo>
                    <a:lnTo>
                      <a:pt x="2646" y="3445"/>
                    </a:lnTo>
                    <a:lnTo>
                      <a:pt x="2636" y="3464"/>
                    </a:lnTo>
                    <a:lnTo>
                      <a:pt x="2636" y="3483"/>
                    </a:lnTo>
                    <a:lnTo>
                      <a:pt x="2626" y="3502"/>
                    </a:lnTo>
                    <a:lnTo>
                      <a:pt x="2617" y="3512"/>
                    </a:lnTo>
                    <a:lnTo>
                      <a:pt x="2617" y="3521"/>
                    </a:lnTo>
                    <a:lnTo>
                      <a:pt x="2607" y="3521"/>
                    </a:lnTo>
                    <a:lnTo>
                      <a:pt x="2598" y="3521"/>
                    </a:lnTo>
                    <a:lnTo>
                      <a:pt x="2588" y="3550"/>
                    </a:lnTo>
                    <a:lnTo>
                      <a:pt x="2588" y="3607"/>
                    </a:lnTo>
                    <a:lnTo>
                      <a:pt x="2579" y="3645"/>
                    </a:lnTo>
                    <a:lnTo>
                      <a:pt x="2560" y="3674"/>
                    </a:lnTo>
                    <a:lnTo>
                      <a:pt x="2522" y="3721"/>
                    </a:lnTo>
                    <a:lnTo>
                      <a:pt x="2522" y="3712"/>
                    </a:lnTo>
                    <a:lnTo>
                      <a:pt x="2512" y="3693"/>
                    </a:lnTo>
                    <a:lnTo>
                      <a:pt x="2503" y="3674"/>
                    </a:lnTo>
                    <a:lnTo>
                      <a:pt x="2493" y="3655"/>
                    </a:lnTo>
                    <a:lnTo>
                      <a:pt x="2512" y="3607"/>
                    </a:lnTo>
                    <a:lnTo>
                      <a:pt x="2522" y="3588"/>
                    </a:lnTo>
                    <a:lnTo>
                      <a:pt x="2512" y="3569"/>
                    </a:lnTo>
                    <a:lnTo>
                      <a:pt x="2493" y="3559"/>
                    </a:lnTo>
                    <a:lnTo>
                      <a:pt x="2484" y="3569"/>
                    </a:lnTo>
                    <a:lnTo>
                      <a:pt x="2465" y="3588"/>
                    </a:lnTo>
                    <a:lnTo>
                      <a:pt x="2465" y="3597"/>
                    </a:lnTo>
                    <a:lnTo>
                      <a:pt x="2446" y="3626"/>
                    </a:lnTo>
                    <a:lnTo>
                      <a:pt x="2446" y="3645"/>
                    </a:lnTo>
                    <a:lnTo>
                      <a:pt x="2484" y="3664"/>
                    </a:lnTo>
                    <a:lnTo>
                      <a:pt x="2484" y="3683"/>
                    </a:lnTo>
                    <a:lnTo>
                      <a:pt x="2474" y="3693"/>
                    </a:lnTo>
                    <a:lnTo>
                      <a:pt x="2455" y="3702"/>
                    </a:lnTo>
                    <a:lnTo>
                      <a:pt x="2455" y="3712"/>
                    </a:lnTo>
                    <a:lnTo>
                      <a:pt x="2465" y="3712"/>
                    </a:lnTo>
                    <a:lnTo>
                      <a:pt x="2484" y="3721"/>
                    </a:lnTo>
                    <a:lnTo>
                      <a:pt x="2493" y="3721"/>
                    </a:lnTo>
                    <a:lnTo>
                      <a:pt x="2484" y="3759"/>
                    </a:lnTo>
                    <a:lnTo>
                      <a:pt x="2455" y="3778"/>
                    </a:lnTo>
                    <a:lnTo>
                      <a:pt x="2446" y="3778"/>
                    </a:lnTo>
                    <a:lnTo>
                      <a:pt x="2408" y="3750"/>
                    </a:lnTo>
                    <a:lnTo>
                      <a:pt x="2389" y="3731"/>
                    </a:lnTo>
                    <a:lnTo>
                      <a:pt x="2389" y="3721"/>
                    </a:lnTo>
                    <a:lnTo>
                      <a:pt x="2379" y="3721"/>
                    </a:lnTo>
                    <a:lnTo>
                      <a:pt x="2379" y="3712"/>
                    </a:lnTo>
                    <a:lnTo>
                      <a:pt x="2379" y="3693"/>
                    </a:lnTo>
                    <a:lnTo>
                      <a:pt x="2379" y="3683"/>
                    </a:lnTo>
                    <a:lnTo>
                      <a:pt x="2370" y="3674"/>
                    </a:lnTo>
                    <a:lnTo>
                      <a:pt x="2370" y="3664"/>
                    </a:lnTo>
                    <a:lnTo>
                      <a:pt x="2360" y="3664"/>
                    </a:lnTo>
                    <a:lnTo>
                      <a:pt x="2322" y="3645"/>
                    </a:lnTo>
                    <a:lnTo>
                      <a:pt x="2312" y="3645"/>
                    </a:lnTo>
                    <a:lnTo>
                      <a:pt x="2312" y="3636"/>
                    </a:lnTo>
                    <a:lnTo>
                      <a:pt x="2303" y="3626"/>
                    </a:lnTo>
                    <a:lnTo>
                      <a:pt x="2303" y="3607"/>
                    </a:lnTo>
                    <a:lnTo>
                      <a:pt x="2303" y="3588"/>
                    </a:lnTo>
                    <a:lnTo>
                      <a:pt x="2294" y="3569"/>
                    </a:lnTo>
                    <a:lnTo>
                      <a:pt x="2294" y="3559"/>
                    </a:lnTo>
                    <a:lnTo>
                      <a:pt x="2294" y="3550"/>
                    </a:lnTo>
                    <a:lnTo>
                      <a:pt x="2303" y="3541"/>
                    </a:lnTo>
                    <a:lnTo>
                      <a:pt x="2312" y="3521"/>
                    </a:lnTo>
                    <a:lnTo>
                      <a:pt x="2312" y="3512"/>
                    </a:lnTo>
                    <a:lnTo>
                      <a:pt x="2312" y="3502"/>
                    </a:lnTo>
                    <a:lnTo>
                      <a:pt x="2303" y="3502"/>
                    </a:lnTo>
                    <a:lnTo>
                      <a:pt x="2303" y="3493"/>
                    </a:lnTo>
                    <a:lnTo>
                      <a:pt x="2294" y="3493"/>
                    </a:lnTo>
                    <a:lnTo>
                      <a:pt x="2284" y="3493"/>
                    </a:lnTo>
                    <a:lnTo>
                      <a:pt x="2246" y="3502"/>
                    </a:lnTo>
                    <a:lnTo>
                      <a:pt x="2236" y="3502"/>
                    </a:lnTo>
                    <a:lnTo>
                      <a:pt x="2227" y="3512"/>
                    </a:lnTo>
                    <a:lnTo>
                      <a:pt x="2217" y="3512"/>
                    </a:lnTo>
                    <a:lnTo>
                      <a:pt x="2208" y="3512"/>
                    </a:lnTo>
                    <a:lnTo>
                      <a:pt x="2170" y="3502"/>
                    </a:lnTo>
                    <a:lnTo>
                      <a:pt x="2141" y="3493"/>
                    </a:lnTo>
                    <a:lnTo>
                      <a:pt x="2132" y="3502"/>
                    </a:lnTo>
                    <a:lnTo>
                      <a:pt x="2122" y="3502"/>
                    </a:lnTo>
                    <a:lnTo>
                      <a:pt x="2103" y="3502"/>
                    </a:lnTo>
                    <a:lnTo>
                      <a:pt x="2084" y="3493"/>
                    </a:lnTo>
                    <a:lnTo>
                      <a:pt x="2084" y="3483"/>
                    </a:lnTo>
                    <a:lnTo>
                      <a:pt x="2075" y="3483"/>
                    </a:lnTo>
                    <a:lnTo>
                      <a:pt x="2065" y="3464"/>
                    </a:lnTo>
                    <a:lnTo>
                      <a:pt x="2065" y="3455"/>
                    </a:lnTo>
                    <a:lnTo>
                      <a:pt x="2046" y="3436"/>
                    </a:lnTo>
                    <a:lnTo>
                      <a:pt x="2017" y="3426"/>
                    </a:lnTo>
                    <a:lnTo>
                      <a:pt x="1884" y="3398"/>
                    </a:lnTo>
                    <a:lnTo>
                      <a:pt x="1875" y="3398"/>
                    </a:lnTo>
                    <a:lnTo>
                      <a:pt x="1865" y="3398"/>
                    </a:lnTo>
                    <a:lnTo>
                      <a:pt x="1856" y="3398"/>
                    </a:lnTo>
                    <a:lnTo>
                      <a:pt x="1799" y="3407"/>
                    </a:lnTo>
                    <a:lnTo>
                      <a:pt x="1789" y="3407"/>
                    </a:lnTo>
                    <a:lnTo>
                      <a:pt x="1770" y="3407"/>
                    </a:lnTo>
                    <a:lnTo>
                      <a:pt x="1751" y="3407"/>
                    </a:lnTo>
                    <a:lnTo>
                      <a:pt x="1713" y="3398"/>
                    </a:lnTo>
                    <a:lnTo>
                      <a:pt x="1646" y="3417"/>
                    </a:lnTo>
                    <a:lnTo>
                      <a:pt x="1618" y="3417"/>
                    </a:lnTo>
                    <a:lnTo>
                      <a:pt x="1608" y="3417"/>
                    </a:lnTo>
                    <a:lnTo>
                      <a:pt x="1599" y="3436"/>
                    </a:lnTo>
                    <a:lnTo>
                      <a:pt x="1599" y="3445"/>
                    </a:lnTo>
                    <a:lnTo>
                      <a:pt x="1570" y="3445"/>
                    </a:lnTo>
                    <a:lnTo>
                      <a:pt x="1561" y="3445"/>
                    </a:lnTo>
                    <a:lnTo>
                      <a:pt x="1542" y="3455"/>
                    </a:lnTo>
                    <a:lnTo>
                      <a:pt x="1532" y="3464"/>
                    </a:lnTo>
                    <a:lnTo>
                      <a:pt x="1532" y="3493"/>
                    </a:lnTo>
                    <a:lnTo>
                      <a:pt x="1504" y="3502"/>
                    </a:lnTo>
                    <a:lnTo>
                      <a:pt x="1446" y="3521"/>
                    </a:lnTo>
                    <a:lnTo>
                      <a:pt x="1418" y="3559"/>
                    </a:lnTo>
                    <a:lnTo>
                      <a:pt x="1399" y="3569"/>
                    </a:lnTo>
                    <a:lnTo>
                      <a:pt x="1370" y="3579"/>
                    </a:lnTo>
                    <a:lnTo>
                      <a:pt x="1351" y="3569"/>
                    </a:lnTo>
                    <a:lnTo>
                      <a:pt x="1275" y="3512"/>
                    </a:lnTo>
                    <a:lnTo>
                      <a:pt x="1237" y="3483"/>
                    </a:lnTo>
                    <a:lnTo>
                      <a:pt x="1208" y="3483"/>
                    </a:lnTo>
                    <a:lnTo>
                      <a:pt x="1180" y="3483"/>
                    </a:lnTo>
                    <a:lnTo>
                      <a:pt x="1132" y="3493"/>
                    </a:lnTo>
                    <a:lnTo>
                      <a:pt x="1104" y="3493"/>
                    </a:lnTo>
                    <a:lnTo>
                      <a:pt x="1085" y="3464"/>
                    </a:lnTo>
                    <a:lnTo>
                      <a:pt x="1085" y="3436"/>
                    </a:lnTo>
                    <a:lnTo>
                      <a:pt x="1066" y="3426"/>
                    </a:lnTo>
                    <a:lnTo>
                      <a:pt x="1047" y="3426"/>
                    </a:lnTo>
                    <a:lnTo>
                      <a:pt x="923" y="3340"/>
                    </a:lnTo>
                    <a:lnTo>
                      <a:pt x="885" y="3302"/>
                    </a:lnTo>
                    <a:lnTo>
                      <a:pt x="885" y="3255"/>
                    </a:lnTo>
                    <a:lnTo>
                      <a:pt x="799" y="3255"/>
                    </a:lnTo>
                    <a:lnTo>
                      <a:pt x="771" y="3245"/>
                    </a:lnTo>
                    <a:lnTo>
                      <a:pt x="771" y="3236"/>
                    </a:lnTo>
                    <a:lnTo>
                      <a:pt x="761" y="3198"/>
                    </a:lnTo>
                    <a:lnTo>
                      <a:pt x="771" y="3188"/>
                    </a:lnTo>
                    <a:lnTo>
                      <a:pt x="771" y="3179"/>
                    </a:lnTo>
                    <a:lnTo>
                      <a:pt x="790" y="3160"/>
                    </a:lnTo>
                    <a:lnTo>
                      <a:pt x="780" y="3150"/>
                    </a:lnTo>
                    <a:lnTo>
                      <a:pt x="742" y="3131"/>
                    </a:lnTo>
                    <a:lnTo>
                      <a:pt x="723" y="3131"/>
                    </a:lnTo>
                    <a:lnTo>
                      <a:pt x="714" y="3131"/>
                    </a:lnTo>
                    <a:lnTo>
                      <a:pt x="714" y="3141"/>
                    </a:lnTo>
                    <a:lnTo>
                      <a:pt x="704" y="3141"/>
                    </a:lnTo>
                    <a:lnTo>
                      <a:pt x="695" y="3141"/>
                    </a:lnTo>
                    <a:lnTo>
                      <a:pt x="647" y="3150"/>
                    </a:lnTo>
                    <a:lnTo>
                      <a:pt x="637" y="3160"/>
                    </a:lnTo>
                    <a:lnTo>
                      <a:pt x="637" y="3169"/>
                    </a:lnTo>
                    <a:lnTo>
                      <a:pt x="628" y="3169"/>
                    </a:lnTo>
                    <a:lnTo>
                      <a:pt x="619" y="3179"/>
                    </a:lnTo>
                    <a:lnTo>
                      <a:pt x="609" y="3169"/>
                    </a:lnTo>
                    <a:lnTo>
                      <a:pt x="599" y="3169"/>
                    </a:lnTo>
                    <a:lnTo>
                      <a:pt x="590" y="3160"/>
                    </a:lnTo>
                    <a:lnTo>
                      <a:pt x="571" y="3141"/>
                    </a:lnTo>
                    <a:lnTo>
                      <a:pt x="571" y="3131"/>
                    </a:lnTo>
                    <a:lnTo>
                      <a:pt x="571" y="3122"/>
                    </a:lnTo>
                    <a:lnTo>
                      <a:pt x="561" y="3122"/>
                    </a:lnTo>
                    <a:lnTo>
                      <a:pt x="561" y="3112"/>
                    </a:lnTo>
                    <a:lnTo>
                      <a:pt x="571" y="3103"/>
                    </a:lnTo>
                    <a:lnTo>
                      <a:pt x="571" y="3093"/>
                    </a:lnTo>
                    <a:lnTo>
                      <a:pt x="581" y="3084"/>
                    </a:lnTo>
                    <a:lnTo>
                      <a:pt x="571" y="3074"/>
                    </a:lnTo>
                    <a:lnTo>
                      <a:pt x="571" y="3065"/>
                    </a:lnTo>
                    <a:lnTo>
                      <a:pt x="561" y="3065"/>
                    </a:lnTo>
                    <a:lnTo>
                      <a:pt x="552" y="3065"/>
                    </a:lnTo>
                    <a:lnTo>
                      <a:pt x="533" y="3065"/>
                    </a:lnTo>
                    <a:lnTo>
                      <a:pt x="514" y="3065"/>
                    </a:lnTo>
                    <a:lnTo>
                      <a:pt x="504" y="3065"/>
                    </a:lnTo>
                    <a:lnTo>
                      <a:pt x="495" y="3055"/>
                    </a:lnTo>
                    <a:lnTo>
                      <a:pt x="495" y="3046"/>
                    </a:lnTo>
                    <a:lnTo>
                      <a:pt x="495" y="3036"/>
                    </a:lnTo>
                    <a:lnTo>
                      <a:pt x="504" y="3026"/>
                    </a:lnTo>
                    <a:lnTo>
                      <a:pt x="504" y="3017"/>
                    </a:lnTo>
                    <a:lnTo>
                      <a:pt x="504" y="3008"/>
                    </a:lnTo>
                    <a:lnTo>
                      <a:pt x="504" y="2998"/>
                    </a:lnTo>
                    <a:lnTo>
                      <a:pt x="485" y="2988"/>
                    </a:lnTo>
                    <a:lnTo>
                      <a:pt x="485" y="2979"/>
                    </a:lnTo>
                    <a:lnTo>
                      <a:pt x="466" y="2970"/>
                    </a:lnTo>
                    <a:lnTo>
                      <a:pt x="419" y="2950"/>
                    </a:lnTo>
                    <a:lnTo>
                      <a:pt x="285" y="2846"/>
                    </a:lnTo>
                    <a:lnTo>
                      <a:pt x="276" y="2827"/>
                    </a:lnTo>
                    <a:lnTo>
                      <a:pt x="266" y="2808"/>
                    </a:lnTo>
                    <a:lnTo>
                      <a:pt x="228" y="2769"/>
                    </a:lnTo>
                    <a:lnTo>
                      <a:pt x="209" y="2760"/>
                    </a:lnTo>
                    <a:lnTo>
                      <a:pt x="200" y="2760"/>
                    </a:lnTo>
                    <a:lnTo>
                      <a:pt x="190" y="2760"/>
                    </a:lnTo>
                    <a:lnTo>
                      <a:pt x="181" y="2769"/>
                    </a:lnTo>
                    <a:lnTo>
                      <a:pt x="181" y="2779"/>
                    </a:lnTo>
                    <a:lnTo>
                      <a:pt x="171" y="2779"/>
                    </a:lnTo>
                    <a:lnTo>
                      <a:pt x="162" y="2789"/>
                    </a:lnTo>
                    <a:lnTo>
                      <a:pt x="152" y="2779"/>
                    </a:lnTo>
                    <a:lnTo>
                      <a:pt x="143" y="2760"/>
                    </a:lnTo>
                    <a:lnTo>
                      <a:pt x="143" y="2751"/>
                    </a:lnTo>
                    <a:lnTo>
                      <a:pt x="133" y="2741"/>
                    </a:lnTo>
                    <a:lnTo>
                      <a:pt x="124" y="2741"/>
                    </a:lnTo>
                    <a:lnTo>
                      <a:pt x="105" y="2741"/>
                    </a:lnTo>
                    <a:lnTo>
                      <a:pt x="76" y="2731"/>
                    </a:lnTo>
                    <a:lnTo>
                      <a:pt x="86" y="2712"/>
                    </a:lnTo>
                    <a:lnTo>
                      <a:pt x="86" y="2665"/>
                    </a:lnTo>
                    <a:lnTo>
                      <a:pt x="105" y="2655"/>
                    </a:lnTo>
                    <a:lnTo>
                      <a:pt x="105" y="2636"/>
                    </a:lnTo>
                    <a:lnTo>
                      <a:pt x="86" y="2627"/>
                    </a:lnTo>
                    <a:lnTo>
                      <a:pt x="86" y="2608"/>
                    </a:lnTo>
                    <a:lnTo>
                      <a:pt x="86" y="2570"/>
                    </a:lnTo>
                    <a:lnTo>
                      <a:pt x="86" y="2532"/>
                    </a:lnTo>
                    <a:lnTo>
                      <a:pt x="57" y="2522"/>
                    </a:lnTo>
                    <a:lnTo>
                      <a:pt x="28" y="2541"/>
                    </a:lnTo>
                    <a:lnTo>
                      <a:pt x="28" y="2532"/>
                    </a:lnTo>
                    <a:lnTo>
                      <a:pt x="10" y="2513"/>
                    </a:lnTo>
                    <a:lnTo>
                      <a:pt x="0" y="2494"/>
                    </a:lnTo>
                    <a:lnTo>
                      <a:pt x="0" y="2475"/>
                    </a:lnTo>
                    <a:lnTo>
                      <a:pt x="0" y="2465"/>
                    </a:lnTo>
                    <a:lnTo>
                      <a:pt x="0" y="2455"/>
                    </a:lnTo>
                    <a:lnTo>
                      <a:pt x="10" y="2455"/>
                    </a:lnTo>
                    <a:lnTo>
                      <a:pt x="10" y="2379"/>
                    </a:lnTo>
                    <a:lnTo>
                      <a:pt x="0" y="2246"/>
                    </a:lnTo>
                    <a:lnTo>
                      <a:pt x="0" y="2189"/>
                    </a:lnTo>
                    <a:lnTo>
                      <a:pt x="0" y="2151"/>
                    </a:lnTo>
                    <a:lnTo>
                      <a:pt x="143" y="1942"/>
                    </a:lnTo>
                    <a:lnTo>
                      <a:pt x="162" y="1913"/>
                    </a:lnTo>
                    <a:lnTo>
                      <a:pt x="190" y="1866"/>
                    </a:lnTo>
                    <a:lnTo>
                      <a:pt x="219" y="1808"/>
                    </a:lnTo>
                    <a:lnTo>
                      <a:pt x="219" y="1799"/>
                    </a:lnTo>
                    <a:lnTo>
                      <a:pt x="285" y="1704"/>
                    </a:lnTo>
                    <a:lnTo>
                      <a:pt x="333" y="1742"/>
                    </a:lnTo>
                    <a:lnTo>
                      <a:pt x="342" y="1751"/>
                    </a:lnTo>
                    <a:lnTo>
                      <a:pt x="352" y="1761"/>
                    </a:lnTo>
                    <a:lnTo>
                      <a:pt x="352" y="1770"/>
                    </a:lnTo>
                    <a:lnTo>
                      <a:pt x="362" y="1789"/>
                    </a:lnTo>
                    <a:lnTo>
                      <a:pt x="362" y="1808"/>
                    </a:lnTo>
                    <a:lnTo>
                      <a:pt x="362" y="1818"/>
                    </a:lnTo>
                    <a:lnTo>
                      <a:pt x="352" y="1818"/>
                    </a:lnTo>
                    <a:lnTo>
                      <a:pt x="333" y="1837"/>
                    </a:lnTo>
                    <a:lnTo>
                      <a:pt x="333" y="1846"/>
                    </a:lnTo>
                    <a:lnTo>
                      <a:pt x="333" y="1856"/>
                    </a:lnTo>
                    <a:lnTo>
                      <a:pt x="323" y="1856"/>
                    </a:lnTo>
                    <a:lnTo>
                      <a:pt x="323" y="1866"/>
                    </a:lnTo>
                    <a:lnTo>
                      <a:pt x="323" y="1875"/>
                    </a:lnTo>
                    <a:lnTo>
                      <a:pt x="314" y="1913"/>
                    </a:lnTo>
                    <a:lnTo>
                      <a:pt x="314" y="1932"/>
                    </a:lnTo>
                    <a:lnTo>
                      <a:pt x="323" y="1942"/>
                    </a:lnTo>
                    <a:lnTo>
                      <a:pt x="342" y="1942"/>
                    </a:lnTo>
                    <a:lnTo>
                      <a:pt x="352" y="1942"/>
                    </a:lnTo>
                    <a:lnTo>
                      <a:pt x="362" y="1961"/>
                    </a:lnTo>
                    <a:lnTo>
                      <a:pt x="380" y="1989"/>
                    </a:lnTo>
                    <a:lnTo>
                      <a:pt x="390" y="1999"/>
                    </a:lnTo>
                    <a:lnTo>
                      <a:pt x="400" y="2008"/>
                    </a:lnTo>
                    <a:lnTo>
                      <a:pt x="409" y="2008"/>
                    </a:lnTo>
                    <a:lnTo>
                      <a:pt x="419" y="2008"/>
                    </a:lnTo>
                    <a:lnTo>
                      <a:pt x="428" y="1999"/>
                    </a:lnTo>
                    <a:lnTo>
                      <a:pt x="438" y="1989"/>
                    </a:lnTo>
                    <a:lnTo>
                      <a:pt x="447" y="1980"/>
                    </a:lnTo>
                    <a:lnTo>
                      <a:pt x="466" y="1989"/>
                    </a:lnTo>
                    <a:lnTo>
                      <a:pt x="476" y="1989"/>
                    </a:lnTo>
                    <a:lnTo>
                      <a:pt x="485" y="1989"/>
                    </a:lnTo>
                    <a:lnTo>
                      <a:pt x="485" y="1980"/>
                    </a:lnTo>
                    <a:lnTo>
                      <a:pt x="504" y="1951"/>
                    </a:lnTo>
                    <a:lnTo>
                      <a:pt x="514" y="1942"/>
                    </a:lnTo>
                    <a:lnTo>
                      <a:pt x="523" y="1942"/>
                    </a:lnTo>
                    <a:lnTo>
                      <a:pt x="542" y="1951"/>
                    </a:lnTo>
                    <a:lnTo>
                      <a:pt x="552" y="1951"/>
                    </a:lnTo>
                    <a:lnTo>
                      <a:pt x="561" y="1951"/>
                    </a:lnTo>
                    <a:lnTo>
                      <a:pt x="571" y="1951"/>
                    </a:lnTo>
                    <a:lnTo>
                      <a:pt x="581" y="1951"/>
                    </a:lnTo>
                    <a:lnTo>
                      <a:pt x="590" y="1951"/>
                    </a:lnTo>
                    <a:lnTo>
                      <a:pt x="657" y="1970"/>
                    </a:lnTo>
                    <a:lnTo>
                      <a:pt x="685" y="1980"/>
                    </a:lnTo>
                    <a:lnTo>
                      <a:pt x="704" y="1951"/>
                    </a:lnTo>
                    <a:lnTo>
                      <a:pt x="761" y="1866"/>
                    </a:lnTo>
                    <a:lnTo>
                      <a:pt x="761" y="1856"/>
                    </a:lnTo>
                    <a:lnTo>
                      <a:pt x="761" y="1846"/>
                    </a:lnTo>
                    <a:lnTo>
                      <a:pt x="752" y="1827"/>
                    </a:lnTo>
                    <a:lnTo>
                      <a:pt x="752" y="1818"/>
                    </a:lnTo>
                    <a:lnTo>
                      <a:pt x="761" y="1808"/>
                    </a:lnTo>
                    <a:lnTo>
                      <a:pt x="780" y="1799"/>
                    </a:lnTo>
                    <a:lnTo>
                      <a:pt x="780" y="1789"/>
                    </a:lnTo>
                    <a:lnTo>
                      <a:pt x="780" y="1780"/>
                    </a:lnTo>
                    <a:lnTo>
                      <a:pt x="780" y="1770"/>
                    </a:lnTo>
                    <a:lnTo>
                      <a:pt x="780" y="1761"/>
                    </a:lnTo>
                    <a:lnTo>
                      <a:pt x="780" y="1751"/>
                    </a:lnTo>
                    <a:lnTo>
                      <a:pt x="856" y="1609"/>
                    </a:lnTo>
                    <a:lnTo>
                      <a:pt x="875" y="1580"/>
                    </a:lnTo>
                    <a:lnTo>
                      <a:pt x="875" y="1551"/>
                    </a:lnTo>
                    <a:lnTo>
                      <a:pt x="885" y="1542"/>
                    </a:lnTo>
                    <a:lnTo>
                      <a:pt x="885" y="1532"/>
                    </a:lnTo>
                    <a:lnTo>
                      <a:pt x="913" y="1523"/>
                    </a:lnTo>
                    <a:lnTo>
                      <a:pt x="933" y="1504"/>
                    </a:lnTo>
                    <a:lnTo>
                      <a:pt x="933" y="1494"/>
                    </a:lnTo>
                    <a:lnTo>
                      <a:pt x="942" y="1494"/>
                    </a:lnTo>
                    <a:lnTo>
                      <a:pt x="951" y="1494"/>
                    </a:lnTo>
                    <a:lnTo>
                      <a:pt x="951" y="1504"/>
                    </a:lnTo>
                    <a:lnTo>
                      <a:pt x="961" y="1504"/>
                    </a:lnTo>
                    <a:lnTo>
                      <a:pt x="961" y="1513"/>
                    </a:lnTo>
                    <a:lnTo>
                      <a:pt x="971" y="1513"/>
                    </a:lnTo>
                    <a:lnTo>
                      <a:pt x="980" y="1523"/>
                    </a:lnTo>
                    <a:lnTo>
                      <a:pt x="990" y="1532"/>
                    </a:lnTo>
                    <a:lnTo>
                      <a:pt x="999" y="1523"/>
                    </a:lnTo>
                    <a:lnTo>
                      <a:pt x="1009" y="1523"/>
                    </a:lnTo>
                    <a:lnTo>
                      <a:pt x="1018" y="1504"/>
                    </a:lnTo>
                    <a:lnTo>
                      <a:pt x="1028" y="1494"/>
                    </a:lnTo>
                    <a:lnTo>
                      <a:pt x="1037" y="1485"/>
                    </a:lnTo>
                    <a:lnTo>
                      <a:pt x="1037" y="1475"/>
                    </a:lnTo>
                    <a:lnTo>
                      <a:pt x="1037" y="1466"/>
                    </a:lnTo>
                    <a:lnTo>
                      <a:pt x="1028" y="1456"/>
                    </a:lnTo>
                    <a:lnTo>
                      <a:pt x="1028" y="1447"/>
                    </a:lnTo>
                    <a:lnTo>
                      <a:pt x="1028" y="1437"/>
                    </a:lnTo>
                    <a:lnTo>
                      <a:pt x="1037" y="1418"/>
                    </a:lnTo>
                    <a:lnTo>
                      <a:pt x="1047" y="1409"/>
                    </a:lnTo>
                    <a:lnTo>
                      <a:pt x="1085" y="1409"/>
                    </a:lnTo>
                    <a:lnTo>
                      <a:pt x="1113" y="1399"/>
                    </a:lnTo>
                    <a:lnTo>
                      <a:pt x="1180" y="1352"/>
                    </a:lnTo>
                    <a:lnTo>
                      <a:pt x="1190" y="1342"/>
                    </a:lnTo>
                    <a:lnTo>
                      <a:pt x="1256" y="1342"/>
                    </a:lnTo>
                    <a:lnTo>
                      <a:pt x="1275" y="1342"/>
                    </a:lnTo>
                    <a:lnTo>
                      <a:pt x="1285" y="1342"/>
                    </a:lnTo>
                    <a:lnTo>
                      <a:pt x="1294" y="1342"/>
                    </a:lnTo>
                    <a:lnTo>
                      <a:pt x="1304" y="1352"/>
                    </a:lnTo>
                    <a:lnTo>
                      <a:pt x="1313" y="1361"/>
                    </a:lnTo>
                    <a:lnTo>
                      <a:pt x="1313" y="1371"/>
                    </a:lnTo>
                    <a:lnTo>
                      <a:pt x="1323" y="1399"/>
                    </a:lnTo>
                    <a:lnTo>
                      <a:pt x="1332" y="1399"/>
                    </a:lnTo>
                    <a:lnTo>
                      <a:pt x="1332" y="1409"/>
                    </a:lnTo>
                    <a:lnTo>
                      <a:pt x="1342" y="1409"/>
                    </a:lnTo>
                    <a:lnTo>
                      <a:pt x="1342" y="1418"/>
                    </a:lnTo>
                    <a:lnTo>
                      <a:pt x="1361" y="1418"/>
                    </a:lnTo>
                    <a:lnTo>
                      <a:pt x="1389" y="1428"/>
                    </a:lnTo>
                    <a:lnTo>
                      <a:pt x="1418" y="1418"/>
                    </a:lnTo>
                    <a:lnTo>
                      <a:pt x="1456" y="1399"/>
                    </a:lnTo>
                    <a:lnTo>
                      <a:pt x="1456" y="1361"/>
                    </a:lnTo>
                    <a:lnTo>
                      <a:pt x="1456" y="1313"/>
                    </a:lnTo>
                    <a:lnTo>
                      <a:pt x="1465" y="1295"/>
                    </a:lnTo>
                    <a:lnTo>
                      <a:pt x="1465" y="1285"/>
                    </a:lnTo>
                    <a:lnTo>
                      <a:pt x="1475" y="1275"/>
                    </a:lnTo>
                    <a:lnTo>
                      <a:pt x="1484" y="1266"/>
                    </a:lnTo>
                    <a:lnTo>
                      <a:pt x="1484" y="1256"/>
                    </a:lnTo>
                    <a:lnTo>
                      <a:pt x="1484" y="1247"/>
                    </a:lnTo>
                    <a:lnTo>
                      <a:pt x="1484" y="1228"/>
                    </a:lnTo>
                    <a:lnTo>
                      <a:pt x="1475" y="1218"/>
                    </a:lnTo>
                    <a:lnTo>
                      <a:pt x="1475" y="1199"/>
                    </a:lnTo>
                    <a:lnTo>
                      <a:pt x="1484" y="1180"/>
                    </a:lnTo>
                    <a:lnTo>
                      <a:pt x="1484" y="1171"/>
                    </a:lnTo>
                    <a:lnTo>
                      <a:pt x="1494" y="1171"/>
                    </a:lnTo>
                    <a:lnTo>
                      <a:pt x="1542" y="1161"/>
                    </a:lnTo>
                    <a:lnTo>
                      <a:pt x="1618" y="1161"/>
                    </a:lnTo>
                    <a:lnTo>
                      <a:pt x="1637" y="1152"/>
                    </a:lnTo>
                    <a:lnTo>
                      <a:pt x="1646" y="1152"/>
                    </a:lnTo>
                    <a:lnTo>
                      <a:pt x="1675" y="1133"/>
                    </a:lnTo>
                    <a:lnTo>
                      <a:pt x="1741" y="1114"/>
                    </a:lnTo>
                    <a:lnTo>
                      <a:pt x="1751" y="1104"/>
                    </a:lnTo>
                    <a:lnTo>
                      <a:pt x="1761" y="1094"/>
                    </a:lnTo>
                    <a:lnTo>
                      <a:pt x="1770" y="1085"/>
                    </a:lnTo>
                    <a:lnTo>
                      <a:pt x="1770" y="1076"/>
                    </a:lnTo>
                    <a:lnTo>
                      <a:pt x="1808" y="1028"/>
                    </a:lnTo>
                    <a:lnTo>
                      <a:pt x="1818" y="1018"/>
                    </a:lnTo>
                    <a:lnTo>
                      <a:pt x="1818" y="1009"/>
                    </a:lnTo>
                    <a:lnTo>
                      <a:pt x="1837" y="1009"/>
                    </a:lnTo>
                    <a:lnTo>
                      <a:pt x="1856" y="999"/>
                    </a:lnTo>
                    <a:lnTo>
                      <a:pt x="1856" y="990"/>
                    </a:lnTo>
                    <a:lnTo>
                      <a:pt x="1856" y="980"/>
                    </a:lnTo>
                    <a:lnTo>
                      <a:pt x="1856" y="971"/>
                    </a:lnTo>
                    <a:lnTo>
                      <a:pt x="1846" y="961"/>
                    </a:lnTo>
                    <a:lnTo>
                      <a:pt x="1808" y="942"/>
                    </a:lnTo>
                    <a:lnTo>
                      <a:pt x="1799" y="933"/>
                    </a:lnTo>
                    <a:lnTo>
                      <a:pt x="1789" y="923"/>
                    </a:lnTo>
                    <a:lnTo>
                      <a:pt x="1789" y="914"/>
                    </a:lnTo>
                    <a:lnTo>
                      <a:pt x="1789" y="895"/>
                    </a:lnTo>
                    <a:lnTo>
                      <a:pt x="1799" y="866"/>
                    </a:lnTo>
                    <a:lnTo>
                      <a:pt x="1789" y="857"/>
                    </a:lnTo>
                    <a:lnTo>
                      <a:pt x="1770" y="847"/>
                    </a:lnTo>
                    <a:lnTo>
                      <a:pt x="1761" y="847"/>
                    </a:lnTo>
                    <a:lnTo>
                      <a:pt x="1761" y="828"/>
                    </a:lnTo>
                    <a:lnTo>
                      <a:pt x="1751" y="828"/>
                    </a:lnTo>
                    <a:lnTo>
                      <a:pt x="1751" y="819"/>
                    </a:lnTo>
                    <a:lnTo>
                      <a:pt x="1741" y="819"/>
                    </a:lnTo>
                    <a:lnTo>
                      <a:pt x="1713" y="819"/>
                    </a:lnTo>
                    <a:lnTo>
                      <a:pt x="1703" y="819"/>
                    </a:lnTo>
                    <a:lnTo>
                      <a:pt x="1694" y="819"/>
                    </a:lnTo>
                    <a:lnTo>
                      <a:pt x="1684" y="809"/>
                    </a:lnTo>
                    <a:lnTo>
                      <a:pt x="1684" y="800"/>
                    </a:lnTo>
                    <a:lnTo>
                      <a:pt x="1684" y="771"/>
                    </a:lnTo>
                    <a:lnTo>
                      <a:pt x="1684" y="752"/>
                    </a:lnTo>
                    <a:lnTo>
                      <a:pt x="1684" y="742"/>
                    </a:lnTo>
                    <a:lnTo>
                      <a:pt x="1675" y="733"/>
                    </a:lnTo>
                    <a:lnTo>
                      <a:pt x="1627" y="676"/>
                    </a:lnTo>
                    <a:lnTo>
                      <a:pt x="1618" y="666"/>
                    </a:lnTo>
                    <a:lnTo>
                      <a:pt x="1618" y="657"/>
                    </a:lnTo>
                    <a:lnTo>
                      <a:pt x="1618" y="647"/>
                    </a:lnTo>
                    <a:lnTo>
                      <a:pt x="1618" y="638"/>
                    </a:lnTo>
                    <a:lnTo>
                      <a:pt x="1627" y="628"/>
                    </a:lnTo>
                    <a:lnTo>
                      <a:pt x="1646" y="609"/>
                    </a:lnTo>
                    <a:lnTo>
                      <a:pt x="1656" y="609"/>
                    </a:lnTo>
                    <a:lnTo>
                      <a:pt x="1675" y="609"/>
                    </a:lnTo>
                    <a:lnTo>
                      <a:pt x="1684" y="600"/>
                    </a:lnTo>
                    <a:lnTo>
                      <a:pt x="1694" y="590"/>
                    </a:lnTo>
                    <a:lnTo>
                      <a:pt x="1694" y="533"/>
                    </a:lnTo>
                    <a:lnTo>
                      <a:pt x="1703" y="514"/>
                    </a:lnTo>
                    <a:lnTo>
                      <a:pt x="1703" y="505"/>
                    </a:lnTo>
                    <a:lnTo>
                      <a:pt x="1713" y="495"/>
                    </a:lnTo>
                    <a:lnTo>
                      <a:pt x="1723" y="485"/>
                    </a:lnTo>
                    <a:lnTo>
                      <a:pt x="1732" y="476"/>
                    </a:lnTo>
                    <a:lnTo>
                      <a:pt x="1741" y="476"/>
                    </a:lnTo>
                    <a:lnTo>
                      <a:pt x="1751" y="457"/>
                    </a:lnTo>
                    <a:lnTo>
                      <a:pt x="1751" y="447"/>
                    </a:lnTo>
                    <a:lnTo>
                      <a:pt x="1751" y="438"/>
                    </a:lnTo>
                    <a:lnTo>
                      <a:pt x="1751" y="428"/>
                    </a:lnTo>
                    <a:lnTo>
                      <a:pt x="1741" y="428"/>
                    </a:lnTo>
                    <a:lnTo>
                      <a:pt x="1732" y="419"/>
                    </a:lnTo>
                    <a:lnTo>
                      <a:pt x="1723" y="409"/>
                    </a:lnTo>
                    <a:lnTo>
                      <a:pt x="1675" y="400"/>
                    </a:lnTo>
                    <a:lnTo>
                      <a:pt x="1665" y="390"/>
                    </a:lnTo>
                    <a:lnTo>
                      <a:pt x="1665" y="352"/>
                    </a:lnTo>
                    <a:lnTo>
                      <a:pt x="1694" y="333"/>
                    </a:lnTo>
                    <a:lnTo>
                      <a:pt x="1903" y="286"/>
                    </a:lnTo>
                    <a:lnTo>
                      <a:pt x="1932" y="276"/>
                    </a:lnTo>
                    <a:lnTo>
                      <a:pt x="1941" y="267"/>
                    </a:lnTo>
                    <a:lnTo>
                      <a:pt x="1941" y="257"/>
                    </a:lnTo>
                    <a:lnTo>
                      <a:pt x="1951" y="248"/>
                    </a:lnTo>
                    <a:lnTo>
                      <a:pt x="1951" y="219"/>
                    </a:lnTo>
                    <a:lnTo>
                      <a:pt x="1951" y="209"/>
                    </a:lnTo>
                    <a:lnTo>
                      <a:pt x="1960" y="209"/>
                    </a:lnTo>
                    <a:lnTo>
                      <a:pt x="1979" y="181"/>
                    </a:lnTo>
                    <a:lnTo>
                      <a:pt x="1989" y="153"/>
                    </a:lnTo>
                    <a:lnTo>
                      <a:pt x="1998" y="124"/>
                    </a:lnTo>
                    <a:lnTo>
                      <a:pt x="2008" y="95"/>
                    </a:lnTo>
                    <a:lnTo>
                      <a:pt x="2008" y="86"/>
                    </a:lnTo>
                    <a:lnTo>
                      <a:pt x="2008" y="57"/>
                    </a:lnTo>
                    <a:lnTo>
                      <a:pt x="2017" y="48"/>
                    </a:lnTo>
                    <a:lnTo>
                      <a:pt x="2017" y="29"/>
                    </a:lnTo>
                    <a:lnTo>
                      <a:pt x="2027" y="19"/>
                    </a:lnTo>
                    <a:lnTo>
                      <a:pt x="2036" y="19"/>
                    </a:lnTo>
                    <a:lnTo>
                      <a:pt x="2093" y="67"/>
                    </a:lnTo>
                    <a:lnTo>
                      <a:pt x="2103" y="76"/>
                    </a:lnTo>
                    <a:lnTo>
                      <a:pt x="2141" y="76"/>
                    </a:lnTo>
                    <a:lnTo>
                      <a:pt x="2151" y="86"/>
                    </a:lnTo>
                    <a:lnTo>
                      <a:pt x="2179" y="133"/>
                    </a:lnTo>
                    <a:lnTo>
                      <a:pt x="2179" y="143"/>
                    </a:lnTo>
                    <a:lnTo>
                      <a:pt x="2189" y="162"/>
                    </a:lnTo>
                    <a:lnTo>
                      <a:pt x="2198" y="162"/>
                    </a:lnTo>
                    <a:lnTo>
                      <a:pt x="2227" y="143"/>
                    </a:lnTo>
                    <a:lnTo>
                      <a:pt x="2255" y="133"/>
                    </a:lnTo>
                    <a:lnTo>
                      <a:pt x="2322" y="124"/>
                    </a:lnTo>
                    <a:lnTo>
                      <a:pt x="2341" y="124"/>
                    </a:lnTo>
                    <a:lnTo>
                      <a:pt x="2350" y="114"/>
                    </a:lnTo>
                    <a:lnTo>
                      <a:pt x="2370" y="105"/>
                    </a:lnTo>
                    <a:lnTo>
                      <a:pt x="2379" y="95"/>
                    </a:lnTo>
                    <a:lnTo>
                      <a:pt x="2389" y="95"/>
                    </a:lnTo>
                    <a:lnTo>
                      <a:pt x="2398" y="105"/>
                    </a:lnTo>
                    <a:lnTo>
                      <a:pt x="2408" y="114"/>
                    </a:lnTo>
                    <a:lnTo>
                      <a:pt x="2417" y="114"/>
                    </a:lnTo>
                    <a:lnTo>
                      <a:pt x="2436" y="114"/>
                    </a:lnTo>
                    <a:lnTo>
                      <a:pt x="2446" y="114"/>
                    </a:lnTo>
                    <a:lnTo>
                      <a:pt x="2446" y="105"/>
                    </a:lnTo>
                    <a:lnTo>
                      <a:pt x="2446" y="86"/>
                    </a:lnTo>
                    <a:lnTo>
                      <a:pt x="2455" y="86"/>
                    </a:lnTo>
                    <a:lnTo>
                      <a:pt x="2455" y="76"/>
                    </a:lnTo>
                    <a:lnTo>
                      <a:pt x="2484" y="57"/>
                    </a:lnTo>
                    <a:lnTo>
                      <a:pt x="2493" y="57"/>
                    </a:lnTo>
                    <a:lnTo>
                      <a:pt x="2493" y="48"/>
                    </a:lnTo>
                    <a:lnTo>
                      <a:pt x="2503" y="38"/>
                    </a:lnTo>
                    <a:lnTo>
                      <a:pt x="2522" y="19"/>
                    </a:lnTo>
                    <a:lnTo>
                      <a:pt x="2560" y="0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56" name="Freeform 57">
                <a:extLst>
                  <a:ext uri="{FF2B5EF4-FFF2-40B4-BE49-F238E27FC236}">
                    <a16:creationId xmlns:a16="http://schemas.microsoft.com/office/drawing/2014/main" id="{EBD74291-E2CE-6446-9402-E1400448F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0238" y="1617663"/>
                <a:ext cx="55562" cy="61912"/>
              </a:xfrm>
              <a:custGeom>
                <a:avLst/>
                <a:gdLst>
                  <a:gd name="T0" fmla="*/ 14071 w 154"/>
                  <a:gd name="T1" fmla="*/ 20517 h 172"/>
                  <a:gd name="T2" fmla="*/ 24173 w 154"/>
                  <a:gd name="T3" fmla="*/ 6839 h 172"/>
                  <a:gd name="T4" fmla="*/ 34636 w 154"/>
                  <a:gd name="T5" fmla="*/ 0 h 172"/>
                  <a:gd name="T6" fmla="*/ 41491 w 154"/>
                  <a:gd name="T7" fmla="*/ 3600 h 172"/>
                  <a:gd name="T8" fmla="*/ 55201 w 154"/>
                  <a:gd name="T9" fmla="*/ 13678 h 172"/>
                  <a:gd name="T10" fmla="*/ 48346 w 154"/>
                  <a:gd name="T11" fmla="*/ 10439 h 172"/>
                  <a:gd name="T12" fmla="*/ 41491 w 154"/>
                  <a:gd name="T13" fmla="*/ 10439 h 172"/>
                  <a:gd name="T14" fmla="*/ 27781 w 154"/>
                  <a:gd name="T15" fmla="*/ 10439 h 172"/>
                  <a:gd name="T16" fmla="*/ 0 w 154"/>
                  <a:gd name="T17" fmla="*/ 61552 h 172"/>
                  <a:gd name="T18" fmla="*/ 0 w 154"/>
                  <a:gd name="T19" fmla="*/ 58312 h 172"/>
                  <a:gd name="T20" fmla="*/ 3608 w 154"/>
                  <a:gd name="T21" fmla="*/ 44634 h 172"/>
                  <a:gd name="T22" fmla="*/ 14071 w 154"/>
                  <a:gd name="T23" fmla="*/ 20517 h 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4" h="172">
                    <a:moveTo>
                      <a:pt x="39" y="57"/>
                    </a:moveTo>
                    <a:lnTo>
                      <a:pt x="67" y="19"/>
                    </a:lnTo>
                    <a:lnTo>
                      <a:pt x="96" y="0"/>
                    </a:lnTo>
                    <a:lnTo>
                      <a:pt x="115" y="10"/>
                    </a:lnTo>
                    <a:lnTo>
                      <a:pt x="153" y="38"/>
                    </a:lnTo>
                    <a:lnTo>
                      <a:pt x="134" y="29"/>
                    </a:lnTo>
                    <a:lnTo>
                      <a:pt x="115" y="29"/>
                    </a:lnTo>
                    <a:lnTo>
                      <a:pt x="77" y="29"/>
                    </a:lnTo>
                    <a:lnTo>
                      <a:pt x="0" y="171"/>
                    </a:lnTo>
                    <a:lnTo>
                      <a:pt x="0" y="162"/>
                    </a:lnTo>
                    <a:lnTo>
                      <a:pt x="10" y="124"/>
                    </a:lnTo>
                    <a:lnTo>
                      <a:pt x="39" y="57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57" name="Freeform 58">
                <a:extLst>
                  <a:ext uri="{FF2B5EF4-FFF2-40B4-BE49-F238E27FC236}">
                    <a16:creationId xmlns:a16="http://schemas.microsoft.com/office/drawing/2014/main" id="{30C9424A-CAB6-CF4C-BE14-AE2997521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7063" y="1600200"/>
                <a:ext cx="23812" cy="23813"/>
              </a:xfrm>
              <a:custGeom>
                <a:avLst/>
                <a:gdLst>
                  <a:gd name="T0" fmla="*/ 6653 w 68"/>
                  <a:gd name="T1" fmla="*/ 0 h 68"/>
                  <a:gd name="T2" fmla="*/ 16808 w 68"/>
                  <a:gd name="T3" fmla="*/ 0 h 68"/>
                  <a:gd name="T4" fmla="*/ 23462 w 68"/>
                  <a:gd name="T5" fmla="*/ 7004 h 68"/>
                  <a:gd name="T6" fmla="*/ 23462 w 68"/>
                  <a:gd name="T7" fmla="*/ 13657 h 68"/>
                  <a:gd name="T8" fmla="*/ 16808 w 68"/>
                  <a:gd name="T9" fmla="*/ 16809 h 68"/>
                  <a:gd name="T10" fmla="*/ 10155 w 68"/>
                  <a:gd name="T11" fmla="*/ 23463 h 68"/>
                  <a:gd name="T12" fmla="*/ 3152 w 68"/>
                  <a:gd name="T13" fmla="*/ 20311 h 68"/>
                  <a:gd name="T14" fmla="*/ 0 w 68"/>
                  <a:gd name="T15" fmla="*/ 10156 h 68"/>
                  <a:gd name="T16" fmla="*/ 6653 w 68"/>
                  <a:gd name="T17" fmla="*/ 0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68">
                    <a:moveTo>
                      <a:pt x="19" y="0"/>
                    </a:moveTo>
                    <a:lnTo>
                      <a:pt x="48" y="0"/>
                    </a:lnTo>
                    <a:lnTo>
                      <a:pt x="67" y="20"/>
                    </a:lnTo>
                    <a:lnTo>
                      <a:pt x="67" y="39"/>
                    </a:lnTo>
                    <a:lnTo>
                      <a:pt x="48" y="48"/>
                    </a:lnTo>
                    <a:lnTo>
                      <a:pt x="29" y="67"/>
                    </a:lnTo>
                    <a:lnTo>
                      <a:pt x="9" y="58"/>
                    </a:lnTo>
                    <a:lnTo>
                      <a:pt x="0" y="2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58" name="Freeform 59">
                <a:extLst>
                  <a:ext uri="{FF2B5EF4-FFF2-40B4-BE49-F238E27FC236}">
                    <a16:creationId xmlns:a16="http://schemas.microsoft.com/office/drawing/2014/main" id="{6DDC31B0-7DD7-5549-BB68-6B5138E5C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8175" y="744538"/>
                <a:ext cx="784225" cy="768350"/>
              </a:xfrm>
              <a:custGeom>
                <a:avLst/>
                <a:gdLst>
                  <a:gd name="T0" fmla="*/ 441396 w 2180"/>
                  <a:gd name="T1" fmla="*/ 58356 h 2133"/>
                  <a:gd name="T2" fmla="*/ 578456 w 2180"/>
                  <a:gd name="T3" fmla="*/ 55114 h 2133"/>
                  <a:gd name="T4" fmla="*/ 687816 w 2180"/>
                  <a:gd name="T5" fmla="*/ 85732 h 2133"/>
                  <a:gd name="T6" fmla="*/ 680981 w 2180"/>
                  <a:gd name="T7" fmla="*/ 126798 h 2133"/>
                  <a:gd name="T8" fmla="*/ 612631 w 2180"/>
                  <a:gd name="T9" fmla="*/ 171465 h 2133"/>
                  <a:gd name="T10" fmla="*/ 547519 w 2180"/>
                  <a:gd name="T11" fmla="*/ 216132 h 2133"/>
                  <a:gd name="T12" fmla="*/ 523776 w 2180"/>
                  <a:gd name="T13" fmla="*/ 270886 h 2133"/>
                  <a:gd name="T14" fmla="*/ 540684 w 2180"/>
                  <a:gd name="T15" fmla="*/ 315553 h 2133"/>
                  <a:gd name="T16" fmla="*/ 592126 w 2180"/>
                  <a:gd name="T17" fmla="*/ 311951 h 2133"/>
                  <a:gd name="T18" fmla="*/ 653641 w 2180"/>
                  <a:gd name="T19" fmla="*/ 336086 h 2133"/>
                  <a:gd name="T20" fmla="*/ 578456 w 2180"/>
                  <a:gd name="T21" fmla="*/ 435506 h 2133"/>
                  <a:gd name="T22" fmla="*/ 568024 w 2180"/>
                  <a:gd name="T23" fmla="*/ 462883 h 2133"/>
                  <a:gd name="T24" fmla="*/ 578456 w 2180"/>
                  <a:gd name="T25" fmla="*/ 473330 h 2133"/>
                  <a:gd name="T26" fmla="*/ 646806 w 2180"/>
                  <a:gd name="T27" fmla="*/ 490260 h 2133"/>
                  <a:gd name="T28" fmla="*/ 623063 w 2180"/>
                  <a:gd name="T29" fmla="*/ 596525 h 2133"/>
                  <a:gd name="T30" fmla="*/ 687816 w 2180"/>
                  <a:gd name="T31" fmla="*/ 634348 h 2133"/>
                  <a:gd name="T32" fmla="*/ 783865 w 2180"/>
                  <a:gd name="T33" fmla="*/ 730167 h 2133"/>
                  <a:gd name="T34" fmla="*/ 736020 w 2180"/>
                  <a:gd name="T35" fmla="*/ 767990 h 2133"/>
                  <a:gd name="T36" fmla="*/ 729185 w 2180"/>
                  <a:gd name="T37" fmla="*/ 747457 h 2133"/>
                  <a:gd name="T38" fmla="*/ 715515 w 2180"/>
                  <a:gd name="T39" fmla="*/ 716478 h 2133"/>
                  <a:gd name="T40" fmla="*/ 629898 w 2180"/>
                  <a:gd name="T41" fmla="*/ 620660 h 2133"/>
                  <a:gd name="T42" fmla="*/ 612631 w 2180"/>
                  <a:gd name="T43" fmla="*/ 658483 h 2133"/>
                  <a:gd name="T44" fmla="*/ 561189 w 2180"/>
                  <a:gd name="T45" fmla="*/ 689102 h 2133"/>
                  <a:gd name="T46" fmla="*/ 547519 w 2180"/>
                  <a:gd name="T47" fmla="*/ 685860 h 2133"/>
                  <a:gd name="T48" fmla="*/ 461901 w 2180"/>
                  <a:gd name="T49" fmla="*/ 644794 h 2133"/>
                  <a:gd name="T50" fmla="*/ 414056 w 2180"/>
                  <a:gd name="T51" fmla="*/ 644794 h 2133"/>
                  <a:gd name="T52" fmla="*/ 389954 w 2180"/>
                  <a:gd name="T53" fmla="*/ 641192 h 2133"/>
                  <a:gd name="T54" fmla="*/ 369449 w 2180"/>
                  <a:gd name="T55" fmla="*/ 675413 h 2133"/>
                  <a:gd name="T56" fmla="*/ 386716 w 2180"/>
                  <a:gd name="T57" fmla="*/ 706392 h 2133"/>
                  <a:gd name="T58" fmla="*/ 352542 w 2180"/>
                  <a:gd name="T59" fmla="*/ 658483 h 2133"/>
                  <a:gd name="T60" fmla="*/ 345707 w 2180"/>
                  <a:gd name="T61" fmla="*/ 641192 h 2133"/>
                  <a:gd name="T62" fmla="*/ 335274 w 2180"/>
                  <a:gd name="T63" fmla="*/ 593283 h 2133"/>
                  <a:gd name="T64" fmla="*/ 311172 w 2180"/>
                  <a:gd name="T65" fmla="*/ 596525 h 2133"/>
                  <a:gd name="T66" fmla="*/ 276997 w 2180"/>
                  <a:gd name="T67" fmla="*/ 586439 h 2133"/>
                  <a:gd name="T68" fmla="*/ 266924 w 2180"/>
                  <a:gd name="T69" fmla="*/ 579595 h 2133"/>
                  <a:gd name="T70" fmla="*/ 249657 w 2180"/>
                  <a:gd name="T71" fmla="*/ 593283 h 2133"/>
                  <a:gd name="T72" fmla="*/ 239584 w 2180"/>
                  <a:gd name="T73" fmla="*/ 582837 h 2133"/>
                  <a:gd name="T74" fmla="*/ 225914 w 2180"/>
                  <a:gd name="T75" fmla="*/ 572390 h 2133"/>
                  <a:gd name="T76" fmla="*/ 208647 w 2180"/>
                  <a:gd name="T77" fmla="*/ 586439 h 2133"/>
                  <a:gd name="T78" fmla="*/ 164040 w 2180"/>
                  <a:gd name="T79" fmla="*/ 600127 h 2133"/>
                  <a:gd name="T80" fmla="*/ 143535 w 2180"/>
                  <a:gd name="T81" fmla="*/ 589681 h 2133"/>
                  <a:gd name="T82" fmla="*/ 112957 w 2180"/>
                  <a:gd name="T83" fmla="*/ 579595 h 2133"/>
                  <a:gd name="T84" fmla="*/ 92092 w 2180"/>
                  <a:gd name="T85" fmla="*/ 521239 h 2133"/>
                  <a:gd name="T86" fmla="*/ 64753 w 2180"/>
                  <a:gd name="T87" fmla="*/ 500706 h 2133"/>
                  <a:gd name="T88" fmla="*/ 44248 w 2180"/>
                  <a:gd name="T89" fmla="*/ 435506 h 2133"/>
                  <a:gd name="T90" fmla="*/ 51083 w 2180"/>
                  <a:gd name="T91" fmla="*/ 408130 h 2133"/>
                  <a:gd name="T92" fmla="*/ 75185 w 2180"/>
                  <a:gd name="T93" fmla="*/ 394441 h 2133"/>
                  <a:gd name="T94" fmla="*/ 82020 w 2180"/>
                  <a:gd name="T95" fmla="*/ 373909 h 2133"/>
                  <a:gd name="T96" fmla="*/ 64753 w 2180"/>
                  <a:gd name="T97" fmla="*/ 336086 h 2133"/>
                  <a:gd name="T98" fmla="*/ 54680 w 2180"/>
                  <a:gd name="T99" fmla="*/ 311951 h 2133"/>
                  <a:gd name="T100" fmla="*/ 44248 w 2180"/>
                  <a:gd name="T101" fmla="*/ 305107 h 2133"/>
                  <a:gd name="T102" fmla="*/ 10073 w 2180"/>
                  <a:gd name="T103" fmla="*/ 288176 h 2133"/>
                  <a:gd name="T104" fmla="*/ 3238 w 2180"/>
                  <a:gd name="T105" fmla="*/ 260800 h 2133"/>
                  <a:gd name="T106" fmla="*/ 64753 w 2180"/>
                  <a:gd name="T107" fmla="*/ 205686 h 2133"/>
                  <a:gd name="T108" fmla="*/ 95690 w 2180"/>
                  <a:gd name="T109" fmla="*/ 140846 h 2133"/>
                  <a:gd name="T110" fmla="*/ 164040 w 2180"/>
                  <a:gd name="T111" fmla="*/ 133642 h 2133"/>
                  <a:gd name="T112" fmla="*/ 160802 w 2180"/>
                  <a:gd name="T113" fmla="*/ 113109 h 2133"/>
                  <a:gd name="T114" fmla="*/ 157205 w 2180"/>
                  <a:gd name="T115" fmla="*/ 99421 h 2133"/>
                  <a:gd name="T116" fmla="*/ 212244 w 2180"/>
                  <a:gd name="T117" fmla="*/ 75646 h 2133"/>
                  <a:gd name="T118" fmla="*/ 212244 w 2180"/>
                  <a:gd name="T119" fmla="*/ 34221 h 213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80" h="2133">
                    <a:moveTo>
                      <a:pt x="580" y="0"/>
                    </a:moveTo>
                    <a:lnTo>
                      <a:pt x="609" y="10"/>
                    </a:lnTo>
                    <a:lnTo>
                      <a:pt x="694" y="57"/>
                    </a:lnTo>
                    <a:lnTo>
                      <a:pt x="1018" y="86"/>
                    </a:lnTo>
                    <a:lnTo>
                      <a:pt x="1132" y="115"/>
                    </a:lnTo>
                    <a:lnTo>
                      <a:pt x="1227" y="162"/>
                    </a:lnTo>
                    <a:lnTo>
                      <a:pt x="1256" y="181"/>
                    </a:lnTo>
                    <a:lnTo>
                      <a:pt x="1313" y="181"/>
                    </a:lnTo>
                    <a:lnTo>
                      <a:pt x="1456" y="153"/>
                    </a:lnTo>
                    <a:lnTo>
                      <a:pt x="1513" y="162"/>
                    </a:lnTo>
                    <a:lnTo>
                      <a:pt x="1598" y="153"/>
                    </a:lnTo>
                    <a:lnTo>
                      <a:pt x="1608" y="153"/>
                    </a:lnTo>
                    <a:lnTo>
                      <a:pt x="1627" y="181"/>
                    </a:lnTo>
                    <a:lnTo>
                      <a:pt x="1637" y="191"/>
                    </a:lnTo>
                    <a:lnTo>
                      <a:pt x="1693" y="191"/>
                    </a:lnTo>
                    <a:lnTo>
                      <a:pt x="1865" y="248"/>
                    </a:lnTo>
                    <a:lnTo>
                      <a:pt x="1893" y="248"/>
                    </a:lnTo>
                    <a:lnTo>
                      <a:pt x="1912" y="238"/>
                    </a:lnTo>
                    <a:lnTo>
                      <a:pt x="1912" y="257"/>
                    </a:lnTo>
                    <a:lnTo>
                      <a:pt x="1912" y="276"/>
                    </a:lnTo>
                    <a:lnTo>
                      <a:pt x="1903" y="286"/>
                    </a:lnTo>
                    <a:lnTo>
                      <a:pt x="1893" y="295"/>
                    </a:lnTo>
                    <a:lnTo>
                      <a:pt x="1893" y="352"/>
                    </a:lnTo>
                    <a:lnTo>
                      <a:pt x="1874" y="381"/>
                    </a:lnTo>
                    <a:lnTo>
                      <a:pt x="1855" y="391"/>
                    </a:lnTo>
                    <a:lnTo>
                      <a:pt x="1817" y="391"/>
                    </a:lnTo>
                    <a:lnTo>
                      <a:pt x="1770" y="400"/>
                    </a:lnTo>
                    <a:lnTo>
                      <a:pt x="1732" y="429"/>
                    </a:lnTo>
                    <a:lnTo>
                      <a:pt x="1703" y="476"/>
                    </a:lnTo>
                    <a:lnTo>
                      <a:pt x="1675" y="514"/>
                    </a:lnTo>
                    <a:lnTo>
                      <a:pt x="1608" y="543"/>
                    </a:lnTo>
                    <a:lnTo>
                      <a:pt x="1570" y="571"/>
                    </a:lnTo>
                    <a:lnTo>
                      <a:pt x="1551" y="581"/>
                    </a:lnTo>
                    <a:lnTo>
                      <a:pt x="1541" y="581"/>
                    </a:lnTo>
                    <a:lnTo>
                      <a:pt x="1522" y="600"/>
                    </a:lnTo>
                    <a:lnTo>
                      <a:pt x="1503" y="638"/>
                    </a:lnTo>
                    <a:lnTo>
                      <a:pt x="1484" y="676"/>
                    </a:lnTo>
                    <a:lnTo>
                      <a:pt x="1475" y="686"/>
                    </a:lnTo>
                    <a:lnTo>
                      <a:pt x="1436" y="704"/>
                    </a:lnTo>
                    <a:lnTo>
                      <a:pt x="1456" y="733"/>
                    </a:lnTo>
                    <a:lnTo>
                      <a:pt x="1456" y="752"/>
                    </a:lnTo>
                    <a:lnTo>
                      <a:pt x="1465" y="800"/>
                    </a:lnTo>
                    <a:lnTo>
                      <a:pt x="1484" y="828"/>
                    </a:lnTo>
                    <a:lnTo>
                      <a:pt x="1494" y="857"/>
                    </a:lnTo>
                    <a:lnTo>
                      <a:pt x="1503" y="876"/>
                    </a:lnTo>
                    <a:lnTo>
                      <a:pt x="1541" y="866"/>
                    </a:lnTo>
                    <a:lnTo>
                      <a:pt x="1522" y="838"/>
                    </a:lnTo>
                    <a:lnTo>
                      <a:pt x="1541" y="838"/>
                    </a:lnTo>
                    <a:lnTo>
                      <a:pt x="1589" y="847"/>
                    </a:lnTo>
                    <a:lnTo>
                      <a:pt x="1608" y="857"/>
                    </a:lnTo>
                    <a:lnTo>
                      <a:pt x="1646" y="866"/>
                    </a:lnTo>
                    <a:lnTo>
                      <a:pt x="1675" y="885"/>
                    </a:lnTo>
                    <a:lnTo>
                      <a:pt x="1713" y="923"/>
                    </a:lnTo>
                    <a:lnTo>
                      <a:pt x="1751" y="933"/>
                    </a:lnTo>
                    <a:lnTo>
                      <a:pt x="1789" y="923"/>
                    </a:lnTo>
                    <a:lnTo>
                      <a:pt x="1808" y="933"/>
                    </a:lnTo>
                    <a:lnTo>
                      <a:pt x="1817" y="933"/>
                    </a:lnTo>
                    <a:lnTo>
                      <a:pt x="1827" y="952"/>
                    </a:lnTo>
                    <a:lnTo>
                      <a:pt x="1836" y="971"/>
                    </a:lnTo>
                    <a:lnTo>
                      <a:pt x="1789" y="1047"/>
                    </a:lnTo>
                    <a:lnTo>
                      <a:pt x="1665" y="1142"/>
                    </a:lnTo>
                    <a:lnTo>
                      <a:pt x="1637" y="1161"/>
                    </a:lnTo>
                    <a:lnTo>
                      <a:pt x="1608" y="1209"/>
                    </a:lnTo>
                    <a:lnTo>
                      <a:pt x="1617" y="1219"/>
                    </a:lnTo>
                    <a:lnTo>
                      <a:pt x="1617" y="1228"/>
                    </a:lnTo>
                    <a:lnTo>
                      <a:pt x="1617" y="1247"/>
                    </a:lnTo>
                    <a:lnTo>
                      <a:pt x="1608" y="1257"/>
                    </a:lnTo>
                    <a:lnTo>
                      <a:pt x="1598" y="1266"/>
                    </a:lnTo>
                    <a:lnTo>
                      <a:pt x="1579" y="1285"/>
                    </a:lnTo>
                    <a:lnTo>
                      <a:pt x="1598" y="1304"/>
                    </a:lnTo>
                    <a:lnTo>
                      <a:pt x="1598" y="1314"/>
                    </a:lnTo>
                    <a:lnTo>
                      <a:pt x="1608" y="1314"/>
                    </a:lnTo>
                    <a:lnTo>
                      <a:pt x="1646" y="1361"/>
                    </a:lnTo>
                    <a:lnTo>
                      <a:pt x="1684" y="1361"/>
                    </a:lnTo>
                    <a:lnTo>
                      <a:pt x="1732" y="1333"/>
                    </a:lnTo>
                    <a:lnTo>
                      <a:pt x="1770" y="1323"/>
                    </a:lnTo>
                    <a:lnTo>
                      <a:pt x="1779" y="1323"/>
                    </a:lnTo>
                    <a:lnTo>
                      <a:pt x="1798" y="1361"/>
                    </a:lnTo>
                    <a:lnTo>
                      <a:pt x="1789" y="1409"/>
                    </a:lnTo>
                    <a:lnTo>
                      <a:pt x="1779" y="1447"/>
                    </a:lnTo>
                    <a:lnTo>
                      <a:pt x="1770" y="1475"/>
                    </a:lnTo>
                    <a:lnTo>
                      <a:pt x="1722" y="1571"/>
                    </a:lnTo>
                    <a:lnTo>
                      <a:pt x="1722" y="1637"/>
                    </a:lnTo>
                    <a:lnTo>
                      <a:pt x="1732" y="1656"/>
                    </a:lnTo>
                    <a:lnTo>
                      <a:pt x="1741" y="1675"/>
                    </a:lnTo>
                    <a:lnTo>
                      <a:pt x="1751" y="1685"/>
                    </a:lnTo>
                    <a:lnTo>
                      <a:pt x="1779" y="1704"/>
                    </a:lnTo>
                    <a:lnTo>
                      <a:pt x="1827" y="1704"/>
                    </a:lnTo>
                    <a:lnTo>
                      <a:pt x="1855" y="1713"/>
                    </a:lnTo>
                    <a:lnTo>
                      <a:pt x="1912" y="1761"/>
                    </a:lnTo>
                    <a:lnTo>
                      <a:pt x="1922" y="1770"/>
                    </a:lnTo>
                    <a:lnTo>
                      <a:pt x="2017" y="1808"/>
                    </a:lnTo>
                    <a:lnTo>
                      <a:pt x="2131" y="1999"/>
                    </a:lnTo>
                    <a:lnTo>
                      <a:pt x="2150" y="2018"/>
                    </a:lnTo>
                    <a:lnTo>
                      <a:pt x="2169" y="2027"/>
                    </a:lnTo>
                    <a:lnTo>
                      <a:pt x="2179" y="2027"/>
                    </a:lnTo>
                    <a:lnTo>
                      <a:pt x="2179" y="2037"/>
                    </a:lnTo>
                    <a:lnTo>
                      <a:pt x="2169" y="2065"/>
                    </a:lnTo>
                    <a:lnTo>
                      <a:pt x="2141" y="2094"/>
                    </a:lnTo>
                    <a:lnTo>
                      <a:pt x="2112" y="2132"/>
                    </a:lnTo>
                    <a:lnTo>
                      <a:pt x="2046" y="2132"/>
                    </a:lnTo>
                    <a:lnTo>
                      <a:pt x="1998" y="2104"/>
                    </a:lnTo>
                    <a:lnTo>
                      <a:pt x="1922" y="2113"/>
                    </a:lnTo>
                    <a:lnTo>
                      <a:pt x="1931" y="2094"/>
                    </a:lnTo>
                    <a:lnTo>
                      <a:pt x="1950" y="2075"/>
                    </a:lnTo>
                    <a:lnTo>
                      <a:pt x="1989" y="2075"/>
                    </a:lnTo>
                    <a:lnTo>
                      <a:pt x="2027" y="2075"/>
                    </a:lnTo>
                    <a:lnTo>
                      <a:pt x="2065" y="2065"/>
                    </a:lnTo>
                    <a:lnTo>
                      <a:pt x="2046" y="2065"/>
                    </a:lnTo>
                    <a:lnTo>
                      <a:pt x="2027" y="2046"/>
                    </a:lnTo>
                    <a:lnTo>
                      <a:pt x="2017" y="2027"/>
                    </a:lnTo>
                    <a:lnTo>
                      <a:pt x="1960" y="1999"/>
                    </a:lnTo>
                    <a:lnTo>
                      <a:pt x="1989" y="1989"/>
                    </a:lnTo>
                    <a:lnTo>
                      <a:pt x="1989" y="1951"/>
                    </a:lnTo>
                    <a:lnTo>
                      <a:pt x="1960" y="1913"/>
                    </a:lnTo>
                    <a:lnTo>
                      <a:pt x="1950" y="1894"/>
                    </a:lnTo>
                    <a:lnTo>
                      <a:pt x="1836" y="1770"/>
                    </a:lnTo>
                    <a:lnTo>
                      <a:pt x="1808" y="1751"/>
                    </a:lnTo>
                    <a:lnTo>
                      <a:pt x="1751" y="1723"/>
                    </a:lnTo>
                    <a:lnTo>
                      <a:pt x="1732" y="1723"/>
                    </a:lnTo>
                    <a:lnTo>
                      <a:pt x="1703" y="1713"/>
                    </a:lnTo>
                    <a:lnTo>
                      <a:pt x="1675" y="1732"/>
                    </a:lnTo>
                    <a:lnTo>
                      <a:pt x="1665" y="1780"/>
                    </a:lnTo>
                    <a:lnTo>
                      <a:pt x="1665" y="1818"/>
                    </a:lnTo>
                    <a:lnTo>
                      <a:pt x="1703" y="1828"/>
                    </a:lnTo>
                    <a:lnTo>
                      <a:pt x="1655" y="1847"/>
                    </a:lnTo>
                    <a:lnTo>
                      <a:pt x="1646" y="1856"/>
                    </a:lnTo>
                    <a:lnTo>
                      <a:pt x="1637" y="1866"/>
                    </a:lnTo>
                    <a:lnTo>
                      <a:pt x="1598" y="1875"/>
                    </a:lnTo>
                    <a:lnTo>
                      <a:pt x="1589" y="1885"/>
                    </a:lnTo>
                    <a:lnTo>
                      <a:pt x="1560" y="1913"/>
                    </a:lnTo>
                    <a:lnTo>
                      <a:pt x="1532" y="1932"/>
                    </a:lnTo>
                    <a:lnTo>
                      <a:pt x="1494" y="1951"/>
                    </a:lnTo>
                    <a:lnTo>
                      <a:pt x="1456" y="1932"/>
                    </a:lnTo>
                    <a:lnTo>
                      <a:pt x="1475" y="1923"/>
                    </a:lnTo>
                    <a:lnTo>
                      <a:pt x="1503" y="1913"/>
                    </a:lnTo>
                    <a:lnTo>
                      <a:pt x="1522" y="1904"/>
                    </a:lnTo>
                    <a:lnTo>
                      <a:pt x="1532" y="1885"/>
                    </a:lnTo>
                    <a:lnTo>
                      <a:pt x="1522" y="1847"/>
                    </a:lnTo>
                    <a:lnTo>
                      <a:pt x="1465" y="1837"/>
                    </a:lnTo>
                    <a:lnTo>
                      <a:pt x="1446" y="1808"/>
                    </a:lnTo>
                    <a:lnTo>
                      <a:pt x="1418" y="1818"/>
                    </a:lnTo>
                    <a:lnTo>
                      <a:pt x="1284" y="1790"/>
                    </a:lnTo>
                    <a:lnTo>
                      <a:pt x="1275" y="1780"/>
                    </a:lnTo>
                    <a:lnTo>
                      <a:pt x="1237" y="1742"/>
                    </a:lnTo>
                    <a:lnTo>
                      <a:pt x="1227" y="1742"/>
                    </a:lnTo>
                    <a:lnTo>
                      <a:pt x="1218" y="1742"/>
                    </a:lnTo>
                    <a:lnTo>
                      <a:pt x="1170" y="1761"/>
                    </a:lnTo>
                    <a:lnTo>
                      <a:pt x="1151" y="1790"/>
                    </a:lnTo>
                    <a:lnTo>
                      <a:pt x="1142" y="1799"/>
                    </a:lnTo>
                    <a:lnTo>
                      <a:pt x="1122" y="1790"/>
                    </a:lnTo>
                    <a:lnTo>
                      <a:pt x="1113" y="1761"/>
                    </a:lnTo>
                    <a:lnTo>
                      <a:pt x="1094" y="1751"/>
                    </a:lnTo>
                    <a:lnTo>
                      <a:pt x="1084" y="1761"/>
                    </a:lnTo>
                    <a:lnTo>
                      <a:pt x="1084" y="1780"/>
                    </a:lnTo>
                    <a:lnTo>
                      <a:pt x="1084" y="1799"/>
                    </a:lnTo>
                    <a:lnTo>
                      <a:pt x="1104" y="1808"/>
                    </a:lnTo>
                    <a:lnTo>
                      <a:pt x="1104" y="1828"/>
                    </a:lnTo>
                    <a:lnTo>
                      <a:pt x="1066" y="1828"/>
                    </a:lnTo>
                    <a:lnTo>
                      <a:pt x="1046" y="1847"/>
                    </a:lnTo>
                    <a:lnTo>
                      <a:pt x="1027" y="1875"/>
                    </a:lnTo>
                    <a:lnTo>
                      <a:pt x="1037" y="1904"/>
                    </a:lnTo>
                    <a:lnTo>
                      <a:pt x="1056" y="1923"/>
                    </a:lnTo>
                    <a:lnTo>
                      <a:pt x="1084" y="1913"/>
                    </a:lnTo>
                    <a:lnTo>
                      <a:pt x="1142" y="1894"/>
                    </a:lnTo>
                    <a:lnTo>
                      <a:pt x="1122" y="1923"/>
                    </a:lnTo>
                    <a:lnTo>
                      <a:pt x="1075" y="1961"/>
                    </a:lnTo>
                    <a:lnTo>
                      <a:pt x="1066" y="1989"/>
                    </a:lnTo>
                    <a:lnTo>
                      <a:pt x="1046" y="1970"/>
                    </a:lnTo>
                    <a:lnTo>
                      <a:pt x="1037" y="1951"/>
                    </a:lnTo>
                    <a:lnTo>
                      <a:pt x="999" y="1856"/>
                    </a:lnTo>
                    <a:lnTo>
                      <a:pt x="999" y="1847"/>
                    </a:lnTo>
                    <a:lnTo>
                      <a:pt x="980" y="1828"/>
                    </a:lnTo>
                    <a:lnTo>
                      <a:pt x="970" y="1818"/>
                    </a:lnTo>
                    <a:lnTo>
                      <a:pt x="970" y="1808"/>
                    </a:lnTo>
                    <a:lnTo>
                      <a:pt x="970" y="1799"/>
                    </a:lnTo>
                    <a:lnTo>
                      <a:pt x="970" y="1790"/>
                    </a:lnTo>
                    <a:lnTo>
                      <a:pt x="961" y="1780"/>
                    </a:lnTo>
                    <a:lnTo>
                      <a:pt x="932" y="1732"/>
                    </a:lnTo>
                    <a:lnTo>
                      <a:pt x="932" y="1723"/>
                    </a:lnTo>
                    <a:lnTo>
                      <a:pt x="932" y="1713"/>
                    </a:lnTo>
                    <a:lnTo>
                      <a:pt x="923" y="1694"/>
                    </a:lnTo>
                    <a:lnTo>
                      <a:pt x="923" y="1675"/>
                    </a:lnTo>
                    <a:lnTo>
                      <a:pt x="932" y="1647"/>
                    </a:lnTo>
                    <a:lnTo>
                      <a:pt x="923" y="1628"/>
                    </a:lnTo>
                    <a:lnTo>
                      <a:pt x="894" y="1609"/>
                    </a:lnTo>
                    <a:lnTo>
                      <a:pt x="875" y="1628"/>
                    </a:lnTo>
                    <a:lnTo>
                      <a:pt x="865" y="1647"/>
                    </a:lnTo>
                    <a:lnTo>
                      <a:pt x="865" y="1656"/>
                    </a:lnTo>
                    <a:lnTo>
                      <a:pt x="856" y="1656"/>
                    </a:lnTo>
                    <a:lnTo>
                      <a:pt x="847" y="1656"/>
                    </a:lnTo>
                    <a:lnTo>
                      <a:pt x="780" y="1647"/>
                    </a:lnTo>
                    <a:lnTo>
                      <a:pt x="770" y="1637"/>
                    </a:lnTo>
                    <a:lnTo>
                      <a:pt x="770" y="1628"/>
                    </a:lnTo>
                    <a:lnTo>
                      <a:pt x="770" y="1618"/>
                    </a:lnTo>
                    <a:lnTo>
                      <a:pt x="770" y="1609"/>
                    </a:lnTo>
                    <a:lnTo>
                      <a:pt x="761" y="1609"/>
                    </a:lnTo>
                    <a:lnTo>
                      <a:pt x="751" y="1609"/>
                    </a:lnTo>
                    <a:lnTo>
                      <a:pt x="751" y="1599"/>
                    </a:lnTo>
                    <a:lnTo>
                      <a:pt x="742" y="1609"/>
                    </a:lnTo>
                    <a:lnTo>
                      <a:pt x="723" y="1609"/>
                    </a:lnTo>
                    <a:lnTo>
                      <a:pt x="713" y="1618"/>
                    </a:lnTo>
                    <a:lnTo>
                      <a:pt x="704" y="1628"/>
                    </a:lnTo>
                    <a:lnTo>
                      <a:pt x="704" y="1637"/>
                    </a:lnTo>
                    <a:lnTo>
                      <a:pt x="694" y="1647"/>
                    </a:lnTo>
                    <a:lnTo>
                      <a:pt x="685" y="1647"/>
                    </a:lnTo>
                    <a:lnTo>
                      <a:pt x="675" y="1647"/>
                    </a:lnTo>
                    <a:lnTo>
                      <a:pt x="675" y="1637"/>
                    </a:lnTo>
                    <a:lnTo>
                      <a:pt x="666" y="1628"/>
                    </a:lnTo>
                    <a:lnTo>
                      <a:pt x="666" y="1618"/>
                    </a:lnTo>
                    <a:lnTo>
                      <a:pt x="666" y="1609"/>
                    </a:lnTo>
                    <a:lnTo>
                      <a:pt x="666" y="1599"/>
                    </a:lnTo>
                    <a:lnTo>
                      <a:pt x="656" y="1599"/>
                    </a:lnTo>
                    <a:lnTo>
                      <a:pt x="647" y="1589"/>
                    </a:lnTo>
                    <a:lnTo>
                      <a:pt x="637" y="1589"/>
                    </a:lnTo>
                    <a:lnTo>
                      <a:pt x="628" y="1589"/>
                    </a:lnTo>
                    <a:lnTo>
                      <a:pt x="618" y="1599"/>
                    </a:lnTo>
                    <a:lnTo>
                      <a:pt x="618" y="1609"/>
                    </a:lnTo>
                    <a:lnTo>
                      <a:pt x="609" y="1618"/>
                    </a:lnTo>
                    <a:lnTo>
                      <a:pt x="599" y="1628"/>
                    </a:lnTo>
                    <a:lnTo>
                      <a:pt x="580" y="1628"/>
                    </a:lnTo>
                    <a:lnTo>
                      <a:pt x="561" y="1637"/>
                    </a:lnTo>
                    <a:lnTo>
                      <a:pt x="551" y="1647"/>
                    </a:lnTo>
                    <a:lnTo>
                      <a:pt x="504" y="1694"/>
                    </a:lnTo>
                    <a:lnTo>
                      <a:pt x="495" y="1694"/>
                    </a:lnTo>
                    <a:lnTo>
                      <a:pt x="475" y="1694"/>
                    </a:lnTo>
                    <a:lnTo>
                      <a:pt x="456" y="1666"/>
                    </a:lnTo>
                    <a:lnTo>
                      <a:pt x="456" y="1656"/>
                    </a:lnTo>
                    <a:lnTo>
                      <a:pt x="428" y="1637"/>
                    </a:lnTo>
                    <a:lnTo>
                      <a:pt x="418" y="1628"/>
                    </a:lnTo>
                    <a:lnTo>
                      <a:pt x="409" y="1628"/>
                    </a:lnTo>
                    <a:lnTo>
                      <a:pt x="399" y="1637"/>
                    </a:lnTo>
                    <a:lnTo>
                      <a:pt x="390" y="1647"/>
                    </a:lnTo>
                    <a:lnTo>
                      <a:pt x="380" y="1647"/>
                    </a:lnTo>
                    <a:lnTo>
                      <a:pt x="371" y="1647"/>
                    </a:lnTo>
                    <a:lnTo>
                      <a:pt x="323" y="1618"/>
                    </a:lnTo>
                    <a:lnTo>
                      <a:pt x="323" y="1609"/>
                    </a:lnTo>
                    <a:lnTo>
                      <a:pt x="314" y="1609"/>
                    </a:lnTo>
                    <a:lnTo>
                      <a:pt x="314" y="1589"/>
                    </a:lnTo>
                    <a:lnTo>
                      <a:pt x="276" y="1494"/>
                    </a:lnTo>
                    <a:lnTo>
                      <a:pt x="266" y="1475"/>
                    </a:lnTo>
                    <a:lnTo>
                      <a:pt x="266" y="1466"/>
                    </a:lnTo>
                    <a:lnTo>
                      <a:pt x="266" y="1456"/>
                    </a:lnTo>
                    <a:lnTo>
                      <a:pt x="256" y="1447"/>
                    </a:lnTo>
                    <a:lnTo>
                      <a:pt x="247" y="1437"/>
                    </a:lnTo>
                    <a:lnTo>
                      <a:pt x="228" y="1428"/>
                    </a:lnTo>
                    <a:lnTo>
                      <a:pt x="218" y="1428"/>
                    </a:lnTo>
                    <a:lnTo>
                      <a:pt x="190" y="1399"/>
                    </a:lnTo>
                    <a:lnTo>
                      <a:pt x="180" y="1390"/>
                    </a:lnTo>
                    <a:lnTo>
                      <a:pt x="161" y="1380"/>
                    </a:lnTo>
                    <a:lnTo>
                      <a:pt x="152" y="1380"/>
                    </a:lnTo>
                    <a:lnTo>
                      <a:pt x="152" y="1361"/>
                    </a:lnTo>
                    <a:lnTo>
                      <a:pt x="142" y="1304"/>
                    </a:lnTo>
                    <a:lnTo>
                      <a:pt x="133" y="1266"/>
                    </a:lnTo>
                    <a:lnTo>
                      <a:pt x="123" y="1209"/>
                    </a:lnTo>
                    <a:lnTo>
                      <a:pt x="114" y="1190"/>
                    </a:lnTo>
                    <a:lnTo>
                      <a:pt x="133" y="1171"/>
                    </a:lnTo>
                    <a:lnTo>
                      <a:pt x="142" y="1152"/>
                    </a:lnTo>
                    <a:lnTo>
                      <a:pt x="142" y="1142"/>
                    </a:lnTo>
                    <a:lnTo>
                      <a:pt x="142" y="1133"/>
                    </a:lnTo>
                    <a:lnTo>
                      <a:pt x="152" y="1133"/>
                    </a:lnTo>
                    <a:lnTo>
                      <a:pt x="152" y="1123"/>
                    </a:lnTo>
                    <a:lnTo>
                      <a:pt x="161" y="1123"/>
                    </a:lnTo>
                    <a:lnTo>
                      <a:pt x="161" y="1114"/>
                    </a:lnTo>
                    <a:lnTo>
                      <a:pt x="199" y="1104"/>
                    </a:lnTo>
                    <a:lnTo>
                      <a:pt x="209" y="1095"/>
                    </a:lnTo>
                    <a:lnTo>
                      <a:pt x="218" y="1085"/>
                    </a:lnTo>
                    <a:lnTo>
                      <a:pt x="228" y="1085"/>
                    </a:lnTo>
                    <a:lnTo>
                      <a:pt x="228" y="1076"/>
                    </a:lnTo>
                    <a:lnTo>
                      <a:pt x="228" y="1057"/>
                    </a:lnTo>
                    <a:lnTo>
                      <a:pt x="228" y="1038"/>
                    </a:lnTo>
                    <a:lnTo>
                      <a:pt x="228" y="1000"/>
                    </a:lnTo>
                    <a:lnTo>
                      <a:pt x="218" y="980"/>
                    </a:lnTo>
                    <a:lnTo>
                      <a:pt x="218" y="971"/>
                    </a:lnTo>
                    <a:lnTo>
                      <a:pt x="190" y="952"/>
                    </a:lnTo>
                    <a:lnTo>
                      <a:pt x="180" y="942"/>
                    </a:lnTo>
                    <a:lnTo>
                      <a:pt x="180" y="933"/>
                    </a:lnTo>
                    <a:lnTo>
                      <a:pt x="171" y="933"/>
                    </a:lnTo>
                    <a:lnTo>
                      <a:pt x="171" y="923"/>
                    </a:lnTo>
                    <a:lnTo>
                      <a:pt x="171" y="895"/>
                    </a:lnTo>
                    <a:lnTo>
                      <a:pt x="171" y="876"/>
                    </a:lnTo>
                    <a:lnTo>
                      <a:pt x="161" y="876"/>
                    </a:lnTo>
                    <a:lnTo>
                      <a:pt x="152" y="866"/>
                    </a:lnTo>
                    <a:lnTo>
                      <a:pt x="142" y="866"/>
                    </a:lnTo>
                    <a:lnTo>
                      <a:pt x="133" y="866"/>
                    </a:lnTo>
                    <a:lnTo>
                      <a:pt x="123" y="857"/>
                    </a:lnTo>
                    <a:lnTo>
                      <a:pt x="123" y="847"/>
                    </a:lnTo>
                    <a:lnTo>
                      <a:pt x="114" y="838"/>
                    </a:lnTo>
                    <a:lnTo>
                      <a:pt x="76" y="838"/>
                    </a:lnTo>
                    <a:lnTo>
                      <a:pt x="66" y="828"/>
                    </a:lnTo>
                    <a:lnTo>
                      <a:pt x="28" y="800"/>
                    </a:lnTo>
                    <a:lnTo>
                      <a:pt x="9" y="771"/>
                    </a:lnTo>
                    <a:lnTo>
                      <a:pt x="0" y="762"/>
                    </a:lnTo>
                    <a:lnTo>
                      <a:pt x="0" y="752"/>
                    </a:lnTo>
                    <a:lnTo>
                      <a:pt x="0" y="743"/>
                    </a:lnTo>
                    <a:lnTo>
                      <a:pt x="9" y="724"/>
                    </a:lnTo>
                    <a:lnTo>
                      <a:pt x="38" y="695"/>
                    </a:lnTo>
                    <a:lnTo>
                      <a:pt x="47" y="676"/>
                    </a:lnTo>
                    <a:lnTo>
                      <a:pt x="66" y="657"/>
                    </a:lnTo>
                    <a:lnTo>
                      <a:pt x="142" y="628"/>
                    </a:lnTo>
                    <a:lnTo>
                      <a:pt x="152" y="609"/>
                    </a:lnTo>
                    <a:lnTo>
                      <a:pt x="180" y="571"/>
                    </a:lnTo>
                    <a:lnTo>
                      <a:pt x="228" y="495"/>
                    </a:lnTo>
                    <a:lnTo>
                      <a:pt x="228" y="476"/>
                    </a:lnTo>
                    <a:lnTo>
                      <a:pt x="237" y="438"/>
                    </a:lnTo>
                    <a:lnTo>
                      <a:pt x="256" y="400"/>
                    </a:lnTo>
                    <a:lnTo>
                      <a:pt x="266" y="391"/>
                    </a:lnTo>
                    <a:lnTo>
                      <a:pt x="304" y="371"/>
                    </a:lnTo>
                    <a:lnTo>
                      <a:pt x="361" y="352"/>
                    </a:lnTo>
                    <a:lnTo>
                      <a:pt x="428" y="352"/>
                    </a:lnTo>
                    <a:lnTo>
                      <a:pt x="437" y="362"/>
                    </a:lnTo>
                    <a:lnTo>
                      <a:pt x="456" y="371"/>
                    </a:lnTo>
                    <a:lnTo>
                      <a:pt x="466" y="362"/>
                    </a:lnTo>
                    <a:lnTo>
                      <a:pt x="466" y="343"/>
                    </a:lnTo>
                    <a:lnTo>
                      <a:pt x="466" y="333"/>
                    </a:lnTo>
                    <a:lnTo>
                      <a:pt x="466" y="324"/>
                    </a:lnTo>
                    <a:lnTo>
                      <a:pt x="447" y="314"/>
                    </a:lnTo>
                    <a:lnTo>
                      <a:pt x="437" y="314"/>
                    </a:lnTo>
                    <a:lnTo>
                      <a:pt x="428" y="305"/>
                    </a:lnTo>
                    <a:lnTo>
                      <a:pt x="428" y="295"/>
                    </a:lnTo>
                    <a:lnTo>
                      <a:pt x="437" y="276"/>
                    </a:lnTo>
                    <a:lnTo>
                      <a:pt x="456" y="248"/>
                    </a:lnTo>
                    <a:lnTo>
                      <a:pt x="466" y="238"/>
                    </a:lnTo>
                    <a:lnTo>
                      <a:pt x="475" y="238"/>
                    </a:lnTo>
                    <a:lnTo>
                      <a:pt x="485" y="229"/>
                    </a:lnTo>
                    <a:lnTo>
                      <a:pt x="495" y="229"/>
                    </a:lnTo>
                    <a:lnTo>
                      <a:pt x="590" y="210"/>
                    </a:lnTo>
                    <a:lnTo>
                      <a:pt x="599" y="200"/>
                    </a:lnTo>
                    <a:lnTo>
                      <a:pt x="590" y="181"/>
                    </a:lnTo>
                    <a:lnTo>
                      <a:pt x="599" y="162"/>
                    </a:lnTo>
                    <a:lnTo>
                      <a:pt x="599" y="133"/>
                    </a:lnTo>
                    <a:lnTo>
                      <a:pt x="590" y="95"/>
                    </a:lnTo>
                    <a:lnTo>
                      <a:pt x="580" y="0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59" name="Freeform 60">
                <a:extLst>
                  <a:ext uri="{FF2B5EF4-FFF2-40B4-BE49-F238E27FC236}">
                    <a16:creationId xmlns:a16="http://schemas.microsoft.com/office/drawing/2014/main" id="{29F52DB5-30EC-2B47-8653-8F4825D0B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8175" y="744538"/>
                <a:ext cx="784225" cy="768350"/>
              </a:xfrm>
              <a:custGeom>
                <a:avLst/>
                <a:gdLst>
                  <a:gd name="T0" fmla="*/ 441396 w 2180"/>
                  <a:gd name="T1" fmla="*/ 58356 h 2133"/>
                  <a:gd name="T2" fmla="*/ 578456 w 2180"/>
                  <a:gd name="T3" fmla="*/ 55114 h 2133"/>
                  <a:gd name="T4" fmla="*/ 687816 w 2180"/>
                  <a:gd name="T5" fmla="*/ 85732 h 2133"/>
                  <a:gd name="T6" fmla="*/ 680981 w 2180"/>
                  <a:gd name="T7" fmla="*/ 126798 h 2133"/>
                  <a:gd name="T8" fmla="*/ 612631 w 2180"/>
                  <a:gd name="T9" fmla="*/ 171465 h 2133"/>
                  <a:gd name="T10" fmla="*/ 547519 w 2180"/>
                  <a:gd name="T11" fmla="*/ 216132 h 2133"/>
                  <a:gd name="T12" fmla="*/ 523776 w 2180"/>
                  <a:gd name="T13" fmla="*/ 270886 h 2133"/>
                  <a:gd name="T14" fmla="*/ 540684 w 2180"/>
                  <a:gd name="T15" fmla="*/ 315553 h 2133"/>
                  <a:gd name="T16" fmla="*/ 592126 w 2180"/>
                  <a:gd name="T17" fmla="*/ 311951 h 2133"/>
                  <a:gd name="T18" fmla="*/ 653641 w 2180"/>
                  <a:gd name="T19" fmla="*/ 336086 h 2133"/>
                  <a:gd name="T20" fmla="*/ 578456 w 2180"/>
                  <a:gd name="T21" fmla="*/ 435506 h 2133"/>
                  <a:gd name="T22" fmla="*/ 568024 w 2180"/>
                  <a:gd name="T23" fmla="*/ 462883 h 2133"/>
                  <a:gd name="T24" fmla="*/ 578456 w 2180"/>
                  <a:gd name="T25" fmla="*/ 473330 h 2133"/>
                  <a:gd name="T26" fmla="*/ 646806 w 2180"/>
                  <a:gd name="T27" fmla="*/ 490260 h 2133"/>
                  <a:gd name="T28" fmla="*/ 623063 w 2180"/>
                  <a:gd name="T29" fmla="*/ 596525 h 2133"/>
                  <a:gd name="T30" fmla="*/ 687816 w 2180"/>
                  <a:gd name="T31" fmla="*/ 634348 h 2133"/>
                  <a:gd name="T32" fmla="*/ 783865 w 2180"/>
                  <a:gd name="T33" fmla="*/ 730167 h 2133"/>
                  <a:gd name="T34" fmla="*/ 736020 w 2180"/>
                  <a:gd name="T35" fmla="*/ 767990 h 2133"/>
                  <a:gd name="T36" fmla="*/ 729185 w 2180"/>
                  <a:gd name="T37" fmla="*/ 747457 h 2133"/>
                  <a:gd name="T38" fmla="*/ 715515 w 2180"/>
                  <a:gd name="T39" fmla="*/ 716478 h 2133"/>
                  <a:gd name="T40" fmla="*/ 629898 w 2180"/>
                  <a:gd name="T41" fmla="*/ 620660 h 2133"/>
                  <a:gd name="T42" fmla="*/ 612631 w 2180"/>
                  <a:gd name="T43" fmla="*/ 658483 h 2133"/>
                  <a:gd name="T44" fmla="*/ 561189 w 2180"/>
                  <a:gd name="T45" fmla="*/ 689102 h 2133"/>
                  <a:gd name="T46" fmla="*/ 547519 w 2180"/>
                  <a:gd name="T47" fmla="*/ 685860 h 2133"/>
                  <a:gd name="T48" fmla="*/ 461901 w 2180"/>
                  <a:gd name="T49" fmla="*/ 644794 h 2133"/>
                  <a:gd name="T50" fmla="*/ 414056 w 2180"/>
                  <a:gd name="T51" fmla="*/ 644794 h 2133"/>
                  <a:gd name="T52" fmla="*/ 389954 w 2180"/>
                  <a:gd name="T53" fmla="*/ 641192 h 2133"/>
                  <a:gd name="T54" fmla="*/ 369449 w 2180"/>
                  <a:gd name="T55" fmla="*/ 675413 h 2133"/>
                  <a:gd name="T56" fmla="*/ 386716 w 2180"/>
                  <a:gd name="T57" fmla="*/ 706392 h 2133"/>
                  <a:gd name="T58" fmla="*/ 352542 w 2180"/>
                  <a:gd name="T59" fmla="*/ 658483 h 2133"/>
                  <a:gd name="T60" fmla="*/ 345707 w 2180"/>
                  <a:gd name="T61" fmla="*/ 641192 h 2133"/>
                  <a:gd name="T62" fmla="*/ 335274 w 2180"/>
                  <a:gd name="T63" fmla="*/ 593283 h 2133"/>
                  <a:gd name="T64" fmla="*/ 311172 w 2180"/>
                  <a:gd name="T65" fmla="*/ 596525 h 2133"/>
                  <a:gd name="T66" fmla="*/ 276997 w 2180"/>
                  <a:gd name="T67" fmla="*/ 586439 h 2133"/>
                  <a:gd name="T68" fmla="*/ 266924 w 2180"/>
                  <a:gd name="T69" fmla="*/ 579595 h 2133"/>
                  <a:gd name="T70" fmla="*/ 249657 w 2180"/>
                  <a:gd name="T71" fmla="*/ 593283 h 2133"/>
                  <a:gd name="T72" fmla="*/ 239584 w 2180"/>
                  <a:gd name="T73" fmla="*/ 582837 h 2133"/>
                  <a:gd name="T74" fmla="*/ 225914 w 2180"/>
                  <a:gd name="T75" fmla="*/ 572390 h 2133"/>
                  <a:gd name="T76" fmla="*/ 208647 w 2180"/>
                  <a:gd name="T77" fmla="*/ 586439 h 2133"/>
                  <a:gd name="T78" fmla="*/ 164040 w 2180"/>
                  <a:gd name="T79" fmla="*/ 600127 h 2133"/>
                  <a:gd name="T80" fmla="*/ 143535 w 2180"/>
                  <a:gd name="T81" fmla="*/ 589681 h 2133"/>
                  <a:gd name="T82" fmla="*/ 112957 w 2180"/>
                  <a:gd name="T83" fmla="*/ 579595 h 2133"/>
                  <a:gd name="T84" fmla="*/ 92092 w 2180"/>
                  <a:gd name="T85" fmla="*/ 521239 h 2133"/>
                  <a:gd name="T86" fmla="*/ 64753 w 2180"/>
                  <a:gd name="T87" fmla="*/ 500706 h 2133"/>
                  <a:gd name="T88" fmla="*/ 44248 w 2180"/>
                  <a:gd name="T89" fmla="*/ 435506 h 2133"/>
                  <a:gd name="T90" fmla="*/ 51083 w 2180"/>
                  <a:gd name="T91" fmla="*/ 408130 h 2133"/>
                  <a:gd name="T92" fmla="*/ 75185 w 2180"/>
                  <a:gd name="T93" fmla="*/ 394441 h 2133"/>
                  <a:gd name="T94" fmla="*/ 82020 w 2180"/>
                  <a:gd name="T95" fmla="*/ 373909 h 2133"/>
                  <a:gd name="T96" fmla="*/ 64753 w 2180"/>
                  <a:gd name="T97" fmla="*/ 336086 h 2133"/>
                  <a:gd name="T98" fmla="*/ 54680 w 2180"/>
                  <a:gd name="T99" fmla="*/ 311951 h 2133"/>
                  <a:gd name="T100" fmla="*/ 44248 w 2180"/>
                  <a:gd name="T101" fmla="*/ 305107 h 2133"/>
                  <a:gd name="T102" fmla="*/ 10073 w 2180"/>
                  <a:gd name="T103" fmla="*/ 288176 h 2133"/>
                  <a:gd name="T104" fmla="*/ 3238 w 2180"/>
                  <a:gd name="T105" fmla="*/ 260800 h 2133"/>
                  <a:gd name="T106" fmla="*/ 64753 w 2180"/>
                  <a:gd name="T107" fmla="*/ 205686 h 2133"/>
                  <a:gd name="T108" fmla="*/ 95690 w 2180"/>
                  <a:gd name="T109" fmla="*/ 140846 h 2133"/>
                  <a:gd name="T110" fmla="*/ 164040 w 2180"/>
                  <a:gd name="T111" fmla="*/ 133642 h 2133"/>
                  <a:gd name="T112" fmla="*/ 160802 w 2180"/>
                  <a:gd name="T113" fmla="*/ 113109 h 2133"/>
                  <a:gd name="T114" fmla="*/ 157205 w 2180"/>
                  <a:gd name="T115" fmla="*/ 99421 h 2133"/>
                  <a:gd name="T116" fmla="*/ 212244 w 2180"/>
                  <a:gd name="T117" fmla="*/ 75646 h 2133"/>
                  <a:gd name="T118" fmla="*/ 212244 w 2180"/>
                  <a:gd name="T119" fmla="*/ 34221 h 213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80" h="2133">
                    <a:moveTo>
                      <a:pt x="580" y="0"/>
                    </a:moveTo>
                    <a:lnTo>
                      <a:pt x="609" y="10"/>
                    </a:lnTo>
                    <a:lnTo>
                      <a:pt x="694" y="57"/>
                    </a:lnTo>
                    <a:lnTo>
                      <a:pt x="1018" y="86"/>
                    </a:lnTo>
                    <a:lnTo>
                      <a:pt x="1132" y="115"/>
                    </a:lnTo>
                    <a:lnTo>
                      <a:pt x="1227" y="162"/>
                    </a:lnTo>
                    <a:lnTo>
                      <a:pt x="1256" y="181"/>
                    </a:lnTo>
                    <a:lnTo>
                      <a:pt x="1313" y="181"/>
                    </a:lnTo>
                    <a:lnTo>
                      <a:pt x="1456" y="153"/>
                    </a:lnTo>
                    <a:lnTo>
                      <a:pt x="1513" y="162"/>
                    </a:lnTo>
                    <a:lnTo>
                      <a:pt x="1598" y="153"/>
                    </a:lnTo>
                    <a:lnTo>
                      <a:pt x="1608" y="153"/>
                    </a:lnTo>
                    <a:lnTo>
                      <a:pt x="1627" y="181"/>
                    </a:lnTo>
                    <a:lnTo>
                      <a:pt x="1637" y="191"/>
                    </a:lnTo>
                    <a:lnTo>
                      <a:pt x="1693" y="191"/>
                    </a:lnTo>
                    <a:lnTo>
                      <a:pt x="1865" y="248"/>
                    </a:lnTo>
                    <a:lnTo>
                      <a:pt x="1893" y="248"/>
                    </a:lnTo>
                    <a:lnTo>
                      <a:pt x="1912" y="238"/>
                    </a:lnTo>
                    <a:lnTo>
                      <a:pt x="1912" y="257"/>
                    </a:lnTo>
                    <a:lnTo>
                      <a:pt x="1912" y="276"/>
                    </a:lnTo>
                    <a:lnTo>
                      <a:pt x="1903" y="286"/>
                    </a:lnTo>
                    <a:lnTo>
                      <a:pt x="1893" y="295"/>
                    </a:lnTo>
                    <a:lnTo>
                      <a:pt x="1893" y="352"/>
                    </a:lnTo>
                    <a:lnTo>
                      <a:pt x="1874" y="381"/>
                    </a:lnTo>
                    <a:lnTo>
                      <a:pt x="1855" y="391"/>
                    </a:lnTo>
                    <a:lnTo>
                      <a:pt x="1817" y="391"/>
                    </a:lnTo>
                    <a:lnTo>
                      <a:pt x="1770" y="400"/>
                    </a:lnTo>
                    <a:lnTo>
                      <a:pt x="1732" y="429"/>
                    </a:lnTo>
                    <a:lnTo>
                      <a:pt x="1703" y="476"/>
                    </a:lnTo>
                    <a:lnTo>
                      <a:pt x="1675" y="514"/>
                    </a:lnTo>
                    <a:lnTo>
                      <a:pt x="1608" y="543"/>
                    </a:lnTo>
                    <a:lnTo>
                      <a:pt x="1570" y="571"/>
                    </a:lnTo>
                    <a:lnTo>
                      <a:pt x="1551" y="581"/>
                    </a:lnTo>
                    <a:lnTo>
                      <a:pt x="1541" y="581"/>
                    </a:lnTo>
                    <a:lnTo>
                      <a:pt x="1522" y="600"/>
                    </a:lnTo>
                    <a:lnTo>
                      <a:pt x="1503" y="638"/>
                    </a:lnTo>
                    <a:lnTo>
                      <a:pt x="1484" y="676"/>
                    </a:lnTo>
                    <a:lnTo>
                      <a:pt x="1475" y="686"/>
                    </a:lnTo>
                    <a:lnTo>
                      <a:pt x="1436" y="704"/>
                    </a:lnTo>
                    <a:lnTo>
                      <a:pt x="1456" y="733"/>
                    </a:lnTo>
                    <a:lnTo>
                      <a:pt x="1456" y="752"/>
                    </a:lnTo>
                    <a:lnTo>
                      <a:pt x="1465" y="800"/>
                    </a:lnTo>
                    <a:lnTo>
                      <a:pt x="1484" y="828"/>
                    </a:lnTo>
                    <a:lnTo>
                      <a:pt x="1494" y="857"/>
                    </a:lnTo>
                    <a:lnTo>
                      <a:pt x="1503" y="876"/>
                    </a:lnTo>
                    <a:lnTo>
                      <a:pt x="1541" y="866"/>
                    </a:lnTo>
                    <a:lnTo>
                      <a:pt x="1522" y="838"/>
                    </a:lnTo>
                    <a:lnTo>
                      <a:pt x="1541" y="838"/>
                    </a:lnTo>
                    <a:lnTo>
                      <a:pt x="1589" y="847"/>
                    </a:lnTo>
                    <a:lnTo>
                      <a:pt x="1608" y="857"/>
                    </a:lnTo>
                    <a:lnTo>
                      <a:pt x="1646" y="866"/>
                    </a:lnTo>
                    <a:lnTo>
                      <a:pt x="1675" y="885"/>
                    </a:lnTo>
                    <a:lnTo>
                      <a:pt x="1713" y="923"/>
                    </a:lnTo>
                    <a:lnTo>
                      <a:pt x="1751" y="933"/>
                    </a:lnTo>
                    <a:lnTo>
                      <a:pt x="1789" y="923"/>
                    </a:lnTo>
                    <a:lnTo>
                      <a:pt x="1808" y="933"/>
                    </a:lnTo>
                    <a:lnTo>
                      <a:pt x="1817" y="933"/>
                    </a:lnTo>
                    <a:lnTo>
                      <a:pt x="1827" y="952"/>
                    </a:lnTo>
                    <a:lnTo>
                      <a:pt x="1836" y="971"/>
                    </a:lnTo>
                    <a:lnTo>
                      <a:pt x="1789" y="1047"/>
                    </a:lnTo>
                    <a:lnTo>
                      <a:pt x="1665" y="1142"/>
                    </a:lnTo>
                    <a:lnTo>
                      <a:pt x="1637" y="1161"/>
                    </a:lnTo>
                    <a:lnTo>
                      <a:pt x="1608" y="1209"/>
                    </a:lnTo>
                    <a:lnTo>
                      <a:pt x="1617" y="1219"/>
                    </a:lnTo>
                    <a:lnTo>
                      <a:pt x="1617" y="1228"/>
                    </a:lnTo>
                    <a:lnTo>
                      <a:pt x="1617" y="1247"/>
                    </a:lnTo>
                    <a:lnTo>
                      <a:pt x="1608" y="1257"/>
                    </a:lnTo>
                    <a:lnTo>
                      <a:pt x="1598" y="1266"/>
                    </a:lnTo>
                    <a:lnTo>
                      <a:pt x="1579" y="1285"/>
                    </a:lnTo>
                    <a:lnTo>
                      <a:pt x="1598" y="1304"/>
                    </a:lnTo>
                    <a:lnTo>
                      <a:pt x="1598" y="1314"/>
                    </a:lnTo>
                    <a:lnTo>
                      <a:pt x="1608" y="1314"/>
                    </a:lnTo>
                    <a:lnTo>
                      <a:pt x="1646" y="1361"/>
                    </a:lnTo>
                    <a:lnTo>
                      <a:pt x="1684" y="1361"/>
                    </a:lnTo>
                    <a:lnTo>
                      <a:pt x="1732" y="1333"/>
                    </a:lnTo>
                    <a:lnTo>
                      <a:pt x="1770" y="1323"/>
                    </a:lnTo>
                    <a:lnTo>
                      <a:pt x="1779" y="1323"/>
                    </a:lnTo>
                    <a:lnTo>
                      <a:pt x="1798" y="1361"/>
                    </a:lnTo>
                    <a:lnTo>
                      <a:pt x="1789" y="1409"/>
                    </a:lnTo>
                    <a:lnTo>
                      <a:pt x="1779" y="1447"/>
                    </a:lnTo>
                    <a:lnTo>
                      <a:pt x="1770" y="1475"/>
                    </a:lnTo>
                    <a:lnTo>
                      <a:pt x="1722" y="1571"/>
                    </a:lnTo>
                    <a:lnTo>
                      <a:pt x="1722" y="1637"/>
                    </a:lnTo>
                    <a:lnTo>
                      <a:pt x="1732" y="1656"/>
                    </a:lnTo>
                    <a:lnTo>
                      <a:pt x="1741" y="1675"/>
                    </a:lnTo>
                    <a:lnTo>
                      <a:pt x="1751" y="1685"/>
                    </a:lnTo>
                    <a:lnTo>
                      <a:pt x="1779" y="1704"/>
                    </a:lnTo>
                    <a:lnTo>
                      <a:pt x="1827" y="1704"/>
                    </a:lnTo>
                    <a:lnTo>
                      <a:pt x="1855" y="1713"/>
                    </a:lnTo>
                    <a:lnTo>
                      <a:pt x="1912" y="1761"/>
                    </a:lnTo>
                    <a:lnTo>
                      <a:pt x="1922" y="1770"/>
                    </a:lnTo>
                    <a:lnTo>
                      <a:pt x="2017" y="1808"/>
                    </a:lnTo>
                    <a:lnTo>
                      <a:pt x="2131" y="1999"/>
                    </a:lnTo>
                    <a:lnTo>
                      <a:pt x="2150" y="2018"/>
                    </a:lnTo>
                    <a:lnTo>
                      <a:pt x="2169" y="2027"/>
                    </a:lnTo>
                    <a:lnTo>
                      <a:pt x="2179" y="2027"/>
                    </a:lnTo>
                    <a:lnTo>
                      <a:pt x="2179" y="2037"/>
                    </a:lnTo>
                    <a:lnTo>
                      <a:pt x="2169" y="2065"/>
                    </a:lnTo>
                    <a:lnTo>
                      <a:pt x="2141" y="2094"/>
                    </a:lnTo>
                    <a:lnTo>
                      <a:pt x="2112" y="2132"/>
                    </a:lnTo>
                    <a:lnTo>
                      <a:pt x="2046" y="2132"/>
                    </a:lnTo>
                    <a:lnTo>
                      <a:pt x="1998" y="2104"/>
                    </a:lnTo>
                    <a:lnTo>
                      <a:pt x="1922" y="2113"/>
                    </a:lnTo>
                    <a:lnTo>
                      <a:pt x="1931" y="2094"/>
                    </a:lnTo>
                    <a:lnTo>
                      <a:pt x="1950" y="2075"/>
                    </a:lnTo>
                    <a:lnTo>
                      <a:pt x="1989" y="2075"/>
                    </a:lnTo>
                    <a:lnTo>
                      <a:pt x="2027" y="2075"/>
                    </a:lnTo>
                    <a:lnTo>
                      <a:pt x="2065" y="2065"/>
                    </a:lnTo>
                    <a:lnTo>
                      <a:pt x="2046" y="2065"/>
                    </a:lnTo>
                    <a:lnTo>
                      <a:pt x="2027" y="2046"/>
                    </a:lnTo>
                    <a:lnTo>
                      <a:pt x="2017" y="2027"/>
                    </a:lnTo>
                    <a:lnTo>
                      <a:pt x="1960" y="1999"/>
                    </a:lnTo>
                    <a:lnTo>
                      <a:pt x="1989" y="1989"/>
                    </a:lnTo>
                    <a:lnTo>
                      <a:pt x="1989" y="1951"/>
                    </a:lnTo>
                    <a:lnTo>
                      <a:pt x="1960" y="1913"/>
                    </a:lnTo>
                    <a:lnTo>
                      <a:pt x="1950" y="1894"/>
                    </a:lnTo>
                    <a:lnTo>
                      <a:pt x="1836" y="1770"/>
                    </a:lnTo>
                    <a:lnTo>
                      <a:pt x="1808" y="1751"/>
                    </a:lnTo>
                    <a:lnTo>
                      <a:pt x="1751" y="1723"/>
                    </a:lnTo>
                    <a:lnTo>
                      <a:pt x="1732" y="1723"/>
                    </a:lnTo>
                    <a:lnTo>
                      <a:pt x="1703" y="1713"/>
                    </a:lnTo>
                    <a:lnTo>
                      <a:pt x="1675" y="1732"/>
                    </a:lnTo>
                    <a:lnTo>
                      <a:pt x="1665" y="1780"/>
                    </a:lnTo>
                    <a:lnTo>
                      <a:pt x="1665" y="1818"/>
                    </a:lnTo>
                    <a:lnTo>
                      <a:pt x="1703" y="1828"/>
                    </a:lnTo>
                    <a:lnTo>
                      <a:pt x="1655" y="1847"/>
                    </a:lnTo>
                    <a:lnTo>
                      <a:pt x="1646" y="1856"/>
                    </a:lnTo>
                    <a:lnTo>
                      <a:pt x="1637" y="1866"/>
                    </a:lnTo>
                    <a:lnTo>
                      <a:pt x="1598" y="1875"/>
                    </a:lnTo>
                    <a:lnTo>
                      <a:pt x="1589" y="1885"/>
                    </a:lnTo>
                    <a:lnTo>
                      <a:pt x="1560" y="1913"/>
                    </a:lnTo>
                    <a:lnTo>
                      <a:pt x="1532" y="1932"/>
                    </a:lnTo>
                    <a:lnTo>
                      <a:pt x="1494" y="1951"/>
                    </a:lnTo>
                    <a:lnTo>
                      <a:pt x="1456" y="1932"/>
                    </a:lnTo>
                    <a:lnTo>
                      <a:pt x="1475" y="1923"/>
                    </a:lnTo>
                    <a:lnTo>
                      <a:pt x="1503" y="1913"/>
                    </a:lnTo>
                    <a:lnTo>
                      <a:pt x="1522" y="1904"/>
                    </a:lnTo>
                    <a:lnTo>
                      <a:pt x="1532" y="1885"/>
                    </a:lnTo>
                    <a:lnTo>
                      <a:pt x="1522" y="1847"/>
                    </a:lnTo>
                    <a:lnTo>
                      <a:pt x="1465" y="1837"/>
                    </a:lnTo>
                    <a:lnTo>
                      <a:pt x="1446" y="1808"/>
                    </a:lnTo>
                    <a:lnTo>
                      <a:pt x="1418" y="1818"/>
                    </a:lnTo>
                    <a:lnTo>
                      <a:pt x="1284" y="1790"/>
                    </a:lnTo>
                    <a:lnTo>
                      <a:pt x="1275" y="1780"/>
                    </a:lnTo>
                    <a:lnTo>
                      <a:pt x="1237" y="1742"/>
                    </a:lnTo>
                    <a:lnTo>
                      <a:pt x="1227" y="1742"/>
                    </a:lnTo>
                    <a:lnTo>
                      <a:pt x="1218" y="1742"/>
                    </a:lnTo>
                    <a:lnTo>
                      <a:pt x="1170" y="1761"/>
                    </a:lnTo>
                    <a:lnTo>
                      <a:pt x="1151" y="1790"/>
                    </a:lnTo>
                    <a:lnTo>
                      <a:pt x="1142" y="1799"/>
                    </a:lnTo>
                    <a:lnTo>
                      <a:pt x="1122" y="1790"/>
                    </a:lnTo>
                    <a:lnTo>
                      <a:pt x="1113" y="1761"/>
                    </a:lnTo>
                    <a:lnTo>
                      <a:pt x="1094" y="1751"/>
                    </a:lnTo>
                    <a:lnTo>
                      <a:pt x="1084" y="1761"/>
                    </a:lnTo>
                    <a:lnTo>
                      <a:pt x="1084" y="1780"/>
                    </a:lnTo>
                    <a:lnTo>
                      <a:pt x="1084" y="1799"/>
                    </a:lnTo>
                    <a:lnTo>
                      <a:pt x="1104" y="1808"/>
                    </a:lnTo>
                    <a:lnTo>
                      <a:pt x="1104" y="1828"/>
                    </a:lnTo>
                    <a:lnTo>
                      <a:pt x="1066" y="1828"/>
                    </a:lnTo>
                    <a:lnTo>
                      <a:pt x="1046" y="1847"/>
                    </a:lnTo>
                    <a:lnTo>
                      <a:pt x="1027" y="1875"/>
                    </a:lnTo>
                    <a:lnTo>
                      <a:pt x="1037" y="1904"/>
                    </a:lnTo>
                    <a:lnTo>
                      <a:pt x="1056" y="1923"/>
                    </a:lnTo>
                    <a:lnTo>
                      <a:pt x="1084" y="1913"/>
                    </a:lnTo>
                    <a:lnTo>
                      <a:pt x="1142" y="1894"/>
                    </a:lnTo>
                    <a:lnTo>
                      <a:pt x="1122" y="1923"/>
                    </a:lnTo>
                    <a:lnTo>
                      <a:pt x="1075" y="1961"/>
                    </a:lnTo>
                    <a:lnTo>
                      <a:pt x="1066" y="1989"/>
                    </a:lnTo>
                    <a:lnTo>
                      <a:pt x="1046" y="1970"/>
                    </a:lnTo>
                    <a:lnTo>
                      <a:pt x="1037" y="1951"/>
                    </a:lnTo>
                    <a:lnTo>
                      <a:pt x="999" y="1856"/>
                    </a:lnTo>
                    <a:lnTo>
                      <a:pt x="999" y="1847"/>
                    </a:lnTo>
                    <a:lnTo>
                      <a:pt x="980" y="1828"/>
                    </a:lnTo>
                    <a:lnTo>
                      <a:pt x="970" y="1818"/>
                    </a:lnTo>
                    <a:lnTo>
                      <a:pt x="970" y="1808"/>
                    </a:lnTo>
                    <a:lnTo>
                      <a:pt x="970" y="1799"/>
                    </a:lnTo>
                    <a:lnTo>
                      <a:pt x="970" y="1790"/>
                    </a:lnTo>
                    <a:lnTo>
                      <a:pt x="961" y="1780"/>
                    </a:lnTo>
                    <a:lnTo>
                      <a:pt x="932" y="1732"/>
                    </a:lnTo>
                    <a:lnTo>
                      <a:pt x="932" y="1723"/>
                    </a:lnTo>
                    <a:lnTo>
                      <a:pt x="932" y="1713"/>
                    </a:lnTo>
                    <a:lnTo>
                      <a:pt x="923" y="1694"/>
                    </a:lnTo>
                    <a:lnTo>
                      <a:pt x="923" y="1675"/>
                    </a:lnTo>
                    <a:lnTo>
                      <a:pt x="932" y="1647"/>
                    </a:lnTo>
                    <a:lnTo>
                      <a:pt x="923" y="1628"/>
                    </a:lnTo>
                    <a:lnTo>
                      <a:pt x="894" y="1609"/>
                    </a:lnTo>
                    <a:lnTo>
                      <a:pt x="875" y="1628"/>
                    </a:lnTo>
                    <a:lnTo>
                      <a:pt x="865" y="1647"/>
                    </a:lnTo>
                    <a:lnTo>
                      <a:pt x="865" y="1656"/>
                    </a:lnTo>
                    <a:lnTo>
                      <a:pt x="856" y="1656"/>
                    </a:lnTo>
                    <a:lnTo>
                      <a:pt x="847" y="1656"/>
                    </a:lnTo>
                    <a:lnTo>
                      <a:pt x="780" y="1647"/>
                    </a:lnTo>
                    <a:lnTo>
                      <a:pt x="770" y="1637"/>
                    </a:lnTo>
                    <a:lnTo>
                      <a:pt x="770" y="1628"/>
                    </a:lnTo>
                    <a:lnTo>
                      <a:pt x="770" y="1618"/>
                    </a:lnTo>
                    <a:lnTo>
                      <a:pt x="770" y="1609"/>
                    </a:lnTo>
                    <a:lnTo>
                      <a:pt x="761" y="1609"/>
                    </a:lnTo>
                    <a:lnTo>
                      <a:pt x="751" y="1609"/>
                    </a:lnTo>
                    <a:lnTo>
                      <a:pt x="751" y="1599"/>
                    </a:lnTo>
                    <a:lnTo>
                      <a:pt x="742" y="1609"/>
                    </a:lnTo>
                    <a:lnTo>
                      <a:pt x="723" y="1609"/>
                    </a:lnTo>
                    <a:lnTo>
                      <a:pt x="713" y="1618"/>
                    </a:lnTo>
                    <a:lnTo>
                      <a:pt x="704" y="1628"/>
                    </a:lnTo>
                    <a:lnTo>
                      <a:pt x="704" y="1637"/>
                    </a:lnTo>
                    <a:lnTo>
                      <a:pt x="694" y="1647"/>
                    </a:lnTo>
                    <a:lnTo>
                      <a:pt x="685" y="1647"/>
                    </a:lnTo>
                    <a:lnTo>
                      <a:pt x="675" y="1647"/>
                    </a:lnTo>
                    <a:lnTo>
                      <a:pt x="675" y="1637"/>
                    </a:lnTo>
                    <a:lnTo>
                      <a:pt x="666" y="1628"/>
                    </a:lnTo>
                    <a:lnTo>
                      <a:pt x="666" y="1618"/>
                    </a:lnTo>
                    <a:lnTo>
                      <a:pt x="666" y="1609"/>
                    </a:lnTo>
                    <a:lnTo>
                      <a:pt x="666" y="1599"/>
                    </a:lnTo>
                    <a:lnTo>
                      <a:pt x="656" y="1599"/>
                    </a:lnTo>
                    <a:lnTo>
                      <a:pt x="647" y="1589"/>
                    </a:lnTo>
                    <a:lnTo>
                      <a:pt x="637" y="1589"/>
                    </a:lnTo>
                    <a:lnTo>
                      <a:pt x="628" y="1589"/>
                    </a:lnTo>
                    <a:lnTo>
                      <a:pt x="618" y="1599"/>
                    </a:lnTo>
                    <a:lnTo>
                      <a:pt x="618" y="1609"/>
                    </a:lnTo>
                    <a:lnTo>
                      <a:pt x="609" y="1618"/>
                    </a:lnTo>
                    <a:lnTo>
                      <a:pt x="599" y="1628"/>
                    </a:lnTo>
                    <a:lnTo>
                      <a:pt x="580" y="1628"/>
                    </a:lnTo>
                    <a:lnTo>
                      <a:pt x="561" y="1637"/>
                    </a:lnTo>
                    <a:lnTo>
                      <a:pt x="551" y="1647"/>
                    </a:lnTo>
                    <a:lnTo>
                      <a:pt x="504" y="1694"/>
                    </a:lnTo>
                    <a:lnTo>
                      <a:pt x="495" y="1694"/>
                    </a:lnTo>
                    <a:lnTo>
                      <a:pt x="475" y="1694"/>
                    </a:lnTo>
                    <a:lnTo>
                      <a:pt x="456" y="1666"/>
                    </a:lnTo>
                    <a:lnTo>
                      <a:pt x="456" y="1656"/>
                    </a:lnTo>
                    <a:lnTo>
                      <a:pt x="428" y="1637"/>
                    </a:lnTo>
                    <a:lnTo>
                      <a:pt x="418" y="1628"/>
                    </a:lnTo>
                    <a:lnTo>
                      <a:pt x="409" y="1628"/>
                    </a:lnTo>
                    <a:lnTo>
                      <a:pt x="399" y="1637"/>
                    </a:lnTo>
                    <a:lnTo>
                      <a:pt x="390" y="1647"/>
                    </a:lnTo>
                    <a:lnTo>
                      <a:pt x="380" y="1647"/>
                    </a:lnTo>
                    <a:lnTo>
                      <a:pt x="371" y="1647"/>
                    </a:lnTo>
                    <a:lnTo>
                      <a:pt x="323" y="1618"/>
                    </a:lnTo>
                    <a:lnTo>
                      <a:pt x="323" y="1609"/>
                    </a:lnTo>
                    <a:lnTo>
                      <a:pt x="314" y="1609"/>
                    </a:lnTo>
                    <a:lnTo>
                      <a:pt x="314" y="1589"/>
                    </a:lnTo>
                    <a:lnTo>
                      <a:pt x="276" y="1494"/>
                    </a:lnTo>
                    <a:lnTo>
                      <a:pt x="266" y="1475"/>
                    </a:lnTo>
                    <a:lnTo>
                      <a:pt x="266" y="1466"/>
                    </a:lnTo>
                    <a:lnTo>
                      <a:pt x="266" y="1456"/>
                    </a:lnTo>
                    <a:lnTo>
                      <a:pt x="256" y="1447"/>
                    </a:lnTo>
                    <a:lnTo>
                      <a:pt x="247" y="1437"/>
                    </a:lnTo>
                    <a:lnTo>
                      <a:pt x="228" y="1428"/>
                    </a:lnTo>
                    <a:lnTo>
                      <a:pt x="218" y="1428"/>
                    </a:lnTo>
                    <a:lnTo>
                      <a:pt x="190" y="1399"/>
                    </a:lnTo>
                    <a:lnTo>
                      <a:pt x="180" y="1390"/>
                    </a:lnTo>
                    <a:lnTo>
                      <a:pt x="161" y="1380"/>
                    </a:lnTo>
                    <a:lnTo>
                      <a:pt x="152" y="1380"/>
                    </a:lnTo>
                    <a:lnTo>
                      <a:pt x="152" y="1361"/>
                    </a:lnTo>
                    <a:lnTo>
                      <a:pt x="142" y="1304"/>
                    </a:lnTo>
                    <a:lnTo>
                      <a:pt x="133" y="1266"/>
                    </a:lnTo>
                    <a:lnTo>
                      <a:pt x="123" y="1209"/>
                    </a:lnTo>
                    <a:lnTo>
                      <a:pt x="114" y="1190"/>
                    </a:lnTo>
                    <a:lnTo>
                      <a:pt x="133" y="1171"/>
                    </a:lnTo>
                    <a:lnTo>
                      <a:pt x="142" y="1152"/>
                    </a:lnTo>
                    <a:lnTo>
                      <a:pt x="142" y="1142"/>
                    </a:lnTo>
                    <a:lnTo>
                      <a:pt x="142" y="1133"/>
                    </a:lnTo>
                    <a:lnTo>
                      <a:pt x="152" y="1133"/>
                    </a:lnTo>
                    <a:lnTo>
                      <a:pt x="152" y="1123"/>
                    </a:lnTo>
                    <a:lnTo>
                      <a:pt x="161" y="1123"/>
                    </a:lnTo>
                    <a:lnTo>
                      <a:pt x="161" y="1114"/>
                    </a:lnTo>
                    <a:lnTo>
                      <a:pt x="199" y="1104"/>
                    </a:lnTo>
                    <a:lnTo>
                      <a:pt x="209" y="1095"/>
                    </a:lnTo>
                    <a:lnTo>
                      <a:pt x="218" y="1085"/>
                    </a:lnTo>
                    <a:lnTo>
                      <a:pt x="228" y="1085"/>
                    </a:lnTo>
                    <a:lnTo>
                      <a:pt x="228" y="1076"/>
                    </a:lnTo>
                    <a:lnTo>
                      <a:pt x="228" y="1057"/>
                    </a:lnTo>
                    <a:lnTo>
                      <a:pt x="228" y="1038"/>
                    </a:lnTo>
                    <a:lnTo>
                      <a:pt x="228" y="1000"/>
                    </a:lnTo>
                    <a:lnTo>
                      <a:pt x="218" y="980"/>
                    </a:lnTo>
                    <a:lnTo>
                      <a:pt x="218" y="971"/>
                    </a:lnTo>
                    <a:lnTo>
                      <a:pt x="190" y="952"/>
                    </a:lnTo>
                    <a:lnTo>
                      <a:pt x="180" y="942"/>
                    </a:lnTo>
                    <a:lnTo>
                      <a:pt x="180" y="933"/>
                    </a:lnTo>
                    <a:lnTo>
                      <a:pt x="171" y="933"/>
                    </a:lnTo>
                    <a:lnTo>
                      <a:pt x="171" y="923"/>
                    </a:lnTo>
                    <a:lnTo>
                      <a:pt x="171" y="895"/>
                    </a:lnTo>
                    <a:lnTo>
                      <a:pt x="171" y="876"/>
                    </a:lnTo>
                    <a:lnTo>
                      <a:pt x="161" y="876"/>
                    </a:lnTo>
                    <a:lnTo>
                      <a:pt x="152" y="866"/>
                    </a:lnTo>
                    <a:lnTo>
                      <a:pt x="142" y="866"/>
                    </a:lnTo>
                    <a:lnTo>
                      <a:pt x="133" y="866"/>
                    </a:lnTo>
                    <a:lnTo>
                      <a:pt x="123" y="857"/>
                    </a:lnTo>
                    <a:lnTo>
                      <a:pt x="123" y="847"/>
                    </a:lnTo>
                    <a:lnTo>
                      <a:pt x="114" y="838"/>
                    </a:lnTo>
                    <a:lnTo>
                      <a:pt x="76" y="838"/>
                    </a:lnTo>
                    <a:lnTo>
                      <a:pt x="66" y="828"/>
                    </a:lnTo>
                    <a:lnTo>
                      <a:pt x="28" y="800"/>
                    </a:lnTo>
                    <a:lnTo>
                      <a:pt x="9" y="771"/>
                    </a:lnTo>
                    <a:lnTo>
                      <a:pt x="0" y="762"/>
                    </a:lnTo>
                    <a:lnTo>
                      <a:pt x="0" y="752"/>
                    </a:lnTo>
                    <a:lnTo>
                      <a:pt x="0" y="743"/>
                    </a:lnTo>
                    <a:lnTo>
                      <a:pt x="9" y="724"/>
                    </a:lnTo>
                    <a:lnTo>
                      <a:pt x="38" y="695"/>
                    </a:lnTo>
                    <a:lnTo>
                      <a:pt x="47" y="676"/>
                    </a:lnTo>
                    <a:lnTo>
                      <a:pt x="66" y="657"/>
                    </a:lnTo>
                    <a:lnTo>
                      <a:pt x="142" y="628"/>
                    </a:lnTo>
                    <a:lnTo>
                      <a:pt x="152" y="609"/>
                    </a:lnTo>
                    <a:lnTo>
                      <a:pt x="180" y="571"/>
                    </a:lnTo>
                    <a:lnTo>
                      <a:pt x="228" y="495"/>
                    </a:lnTo>
                    <a:lnTo>
                      <a:pt x="228" y="476"/>
                    </a:lnTo>
                    <a:lnTo>
                      <a:pt x="237" y="438"/>
                    </a:lnTo>
                    <a:lnTo>
                      <a:pt x="256" y="400"/>
                    </a:lnTo>
                    <a:lnTo>
                      <a:pt x="266" y="391"/>
                    </a:lnTo>
                    <a:lnTo>
                      <a:pt x="304" y="371"/>
                    </a:lnTo>
                    <a:lnTo>
                      <a:pt x="361" y="352"/>
                    </a:lnTo>
                    <a:lnTo>
                      <a:pt x="428" y="352"/>
                    </a:lnTo>
                    <a:lnTo>
                      <a:pt x="437" y="362"/>
                    </a:lnTo>
                    <a:lnTo>
                      <a:pt x="456" y="371"/>
                    </a:lnTo>
                    <a:lnTo>
                      <a:pt x="466" y="362"/>
                    </a:lnTo>
                    <a:lnTo>
                      <a:pt x="466" y="343"/>
                    </a:lnTo>
                    <a:lnTo>
                      <a:pt x="466" y="333"/>
                    </a:lnTo>
                    <a:lnTo>
                      <a:pt x="466" y="324"/>
                    </a:lnTo>
                    <a:lnTo>
                      <a:pt x="447" y="314"/>
                    </a:lnTo>
                    <a:lnTo>
                      <a:pt x="437" y="314"/>
                    </a:lnTo>
                    <a:lnTo>
                      <a:pt x="428" y="305"/>
                    </a:lnTo>
                    <a:lnTo>
                      <a:pt x="428" y="295"/>
                    </a:lnTo>
                    <a:lnTo>
                      <a:pt x="437" y="276"/>
                    </a:lnTo>
                    <a:lnTo>
                      <a:pt x="456" y="248"/>
                    </a:lnTo>
                    <a:lnTo>
                      <a:pt x="466" y="238"/>
                    </a:lnTo>
                    <a:lnTo>
                      <a:pt x="475" y="238"/>
                    </a:lnTo>
                    <a:lnTo>
                      <a:pt x="485" y="229"/>
                    </a:lnTo>
                    <a:lnTo>
                      <a:pt x="495" y="229"/>
                    </a:lnTo>
                    <a:lnTo>
                      <a:pt x="590" y="210"/>
                    </a:lnTo>
                    <a:lnTo>
                      <a:pt x="599" y="200"/>
                    </a:lnTo>
                    <a:lnTo>
                      <a:pt x="590" y="181"/>
                    </a:lnTo>
                    <a:lnTo>
                      <a:pt x="599" y="162"/>
                    </a:lnTo>
                    <a:lnTo>
                      <a:pt x="599" y="133"/>
                    </a:lnTo>
                    <a:lnTo>
                      <a:pt x="590" y="95"/>
                    </a:lnTo>
                    <a:lnTo>
                      <a:pt x="580" y="0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60" name="Freeform 61">
                <a:extLst>
                  <a:ext uri="{FF2B5EF4-FFF2-40B4-BE49-F238E27FC236}">
                    <a16:creationId xmlns:a16="http://schemas.microsoft.com/office/drawing/2014/main" id="{DBA5123F-AD0E-2F40-98C8-2EFCDCE35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36313" y="3398838"/>
                <a:ext cx="884237" cy="828675"/>
              </a:xfrm>
              <a:custGeom>
                <a:avLst/>
                <a:gdLst>
                  <a:gd name="T0" fmla="*/ 575330 w 2456"/>
                  <a:gd name="T1" fmla="*/ 253206 h 2304"/>
                  <a:gd name="T2" fmla="*/ 798190 w 2456"/>
                  <a:gd name="T3" fmla="*/ 472244 h 2304"/>
                  <a:gd name="T4" fmla="*/ 880637 w 2456"/>
                  <a:gd name="T5" fmla="*/ 561442 h 2304"/>
                  <a:gd name="T6" fmla="*/ 877036 w 2456"/>
                  <a:gd name="T7" fmla="*/ 588776 h 2304"/>
                  <a:gd name="T8" fmla="*/ 825552 w 2456"/>
                  <a:gd name="T9" fmla="*/ 650280 h 2304"/>
                  <a:gd name="T10" fmla="*/ 791349 w 2456"/>
                  <a:gd name="T11" fmla="*/ 711783 h 2304"/>
                  <a:gd name="T12" fmla="*/ 736624 w 2456"/>
                  <a:gd name="T13" fmla="*/ 770049 h 2304"/>
                  <a:gd name="T14" fmla="*/ 726183 w 2456"/>
                  <a:gd name="T15" fmla="*/ 759978 h 2304"/>
                  <a:gd name="T16" fmla="*/ 719343 w 2456"/>
                  <a:gd name="T17" fmla="*/ 729047 h 2304"/>
                  <a:gd name="T18" fmla="*/ 691980 w 2456"/>
                  <a:gd name="T19" fmla="*/ 701712 h 2304"/>
                  <a:gd name="T20" fmla="*/ 667858 w 2456"/>
                  <a:gd name="T21" fmla="*/ 704949 h 2304"/>
                  <a:gd name="T22" fmla="*/ 644096 w 2456"/>
                  <a:gd name="T23" fmla="*/ 681211 h 2304"/>
                  <a:gd name="T24" fmla="*/ 613133 w 2456"/>
                  <a:gd name="T25" fmla="*/ 698116 h 2304"/>
                  <a:gd name="T26" fmla="*/ 575330 w 2456"/>
                  <a:gd name="T27" fmla="*/ 725450 h 2304"/>
                  <a:gd name="T28" fmla="*/ 582531 w 2456"/>
                  <a:gd name="T29" fmla="*/ 759978 h 2304"/>
                  <a:gd name="T30" fmla="*/ 592612 w 2456"/>
                  <a:gd name="T31" fmla="*/ 776883 h 2304"/>
                  <a:gd name="T32" fmla="*/ 537887 w 2456"/>
                  <a:gd name="T33" fmla="*/ 797384 h 2304"/>
                  <a:gd name="T34" fmla="*/ 500084 w 2456"/>
                  <a:gd name="T35" fmla="*/ 825078 h 2304"/>
                  <a:gd name="T36" fmla="*/ 414396 w 2456"/>
                  <a:gd name="T37" fmla="*/ 790550 h 2304"/>
                  <a:gd name="T38" fmla="*/ 376953 w 2456"/>
                  <a:gd name="T39" fmla="*/ 783717 h 2304"/>
                  <a:gd name="T40" fmla="*/ 359671 w 2456"/>
                  <a:gd name="T41" fmla="*/ 759978 h 2304"/>
                  <a:gd name="T42" fmla="*/ 298106 w 2456"/>
                  <a:gd name="T43" fmla="*/ 766812 h 2304"/>
                  <a:gd name="T44" fmla="*/ 256702 w 2456"/>
                  <a:gd name="T45" fmla="*/ 766812 h 2304"/>
                  <a:gd name="T46" fmla="*/ 195137 w 2456"/>
                  <a:gd name="T47" fmla="*/ 729047 h 2304"/>
                  <a:gd name="T48" fmla="*/ 174615 w 2456"/>
                  <a:gd name="T49" fmla="*/ 722213 h 2304"/>
                  <a:gd name="T50" fmla="*/ 181456 w 2456"/>
                  <a:gd name="T51" fmla="*/ 681211 h 2304"/>
                  <a:gd name="T52" fmla="*/ 150493 w 2456"/>
                  <a:gd name="T53" fmla="*/ 650280 h 2304"/>
                  <a:gd name="T54" fmla="*/ 30603 w 2456"/>
                  <a:gd name="T55" fmla="*/ 602444 h 2304"/>
                  <a:gd name="T56" fmla="*/ 0 w 2456"/>
                  <a:gd name="T57" fmla="*/ 547415 h 2304"/>
                  <a:gd name="T58" fmla="*/ 34203 w 2456"/>
                  <a:gd name="T59" fmla="*/ 513246 h 2304"/>
                  <a:gd name="T60" fmla="*/ 92528 w 2456"/>
                  <a:gd name="T61" fmla="*/ 516843 h 2304"/>
                  <a:gd name="T62" fmla="*/ 126731 w 2456"/>
                  <a:gd name="T63" fmla="*/ 520080 h 2304"/>
                  <a:gd name="T64" fmla="*/ 150493 w 2456"/>
                  <a:gd name="T65" fmla="*/ 520080 h 2304"/>
                  <a:gd name="T66" fmla="*/ 154093 w 2456"/>
                  <a:gd name="T67" fmla="*/ 499579 h 2304"/>
                  <a:gd name="T68" fmla="*/ 164174 w 2456"/>
                  <a:gd name="T69" fmla="*/ 485911 h 2304"/>
                  <a:gd name="T70" fmla="*/ 150493 w 2456"/>
                  <a:gd name="T71" fmla="*/ 469007 h 2304"/>
                  <a:gd name="T72" fmla="*/ 129971 w 2456"/>
                  <a:gd name="T73" fmla="*/ 455340 h 2304"/>
                  <a:gd name="T74" fmla="*/ 106209 w 2456"/>
                  <a:gd name="T75" fmla="*/ 417575 h 2304"/>
                  <a:gd name="T76" fmla="*/ 75247 w 2456"/>
                  <a:gd name="T77" fmla="*/ 383406 h 2304"/>
                  <a:gd name="T78" fmla="*/ 85687 w 2456"/>
                  <a:gd name="T79" fmla="*/ 342044 h 2304"/>
                  <a:gd name="T80" fmla="*/ 61565 w 2456"/>
                  <a:gd name="T81" fmla="*/ 321543 h 2304"/>
                  <a:gd name="T82" fmla="*/ 75247 w 2456"/>
                  <a:gd name="T83" fmla="*/ 294208 h 2304"/>
                  <a:gd name="T84" fmla="*/ 78847 w 2456"/>
                  <a:gd name="T85" fmla="*/ 266874 h 2304"/>
                  <a:gd name="T86" fmla="*/ 64806 w 2456"/>
                  <a:gd name="T87" fmla="*/ 246373 h 2304"/>
                  <a:gd name="T88" fmla="*/ 85687 w 2456"/>
                  <a:gd name="T89" fmla="*/ 222634 h 2304"/>
                  <a:gd name="T90" fmla="*/ 126731 w 2456"/>
                  <a:gd name="T91" fmla="*/ 219038 h 2304"/>
                  <a:gd name="T92" fmla="*/ 164174 w 2456"/>
                  <a:gd name="T93" fmla="*/ 225871 h 2304"/>
                  <a:gd name="T94" fmla="*/ 188296 w 2456"/>
                  <a:gd name="T95" fmla="*/ 174439 h 2304"/>
                  <a:gd name="T96" fmla="*/ 164174 w 2456"/>
                  <a:gd name="T97" fmla="*/ 157535 h 2304"/>
                  <a:gd name="T98" fmla="*/ 212418 w 2456"/>
                  <a:gd name="T99" fmla="*/ 126603 h 2304"/>
                  <a:gd name="T100" fmla="*/ 243021 w 2456"/>
                  <a:gd name="T101" fmla="*/ 106102 h 2304"/>
                  <a:gd name="T102" fmla="*/ 256702 w 2456"/>
                  <a:gd name="T103" fmla="*/ 71934 h 2304"/>
                  <a:gd name="T104" fmla="*/ 280824 w 2456"/>
                  <a:gd name="T105" fmla="*/ 68337 h 2304"/>
                  <a:gd name="T106" fmla="*/ 318628 w 2456"/>
                  <a:gd name="T107" fmla="*/ 65100 h 2304"/>
                  <a:gd name="T108" fmla="*/ 345990 w 2456"/>
                  <a:gd name="T109" fmla="*/ 41002 h 2304"/>
                  <a:gd name="T110" fmla="*/ 407555 w 2456"/>
                  <a:gd name="T111" fmla="*/ 10071 h 230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456" h="2304">
                    <a:moveTo>
                      <a:pt x="1256" y="0"/>
                    </a:moveTo>
                    <a:lnTo>
                      <a:pt x="1313" y="200"/>
                    </a:lnTo>
                    <a:lnTo>
                      <a:pt x="1361" y="323"/>
                    </a:lnTo>
                    <a:lnTo>
                      <a:pt x="1389" y="390"/>
                    </a:lnTo>
                    <a:lnTo>
                      <a:pt x="1475" y="523"/>
                    </a:lnTo>
                    <a:lnTo>
                      <a:pt x="1484" y="552"/>
                    </a:lnTo>
                    <a:lnTo>
                      <a:pt x="1494" y="581"/>
                    </a:lnTo>
                    <a:lnTo>
                      <a:pt x="1598" y="704"/>
                    </a:lnTo>
                    <a:lnTo>
                      <a:pt x="1694" y="818"/>
                    </a:lnTo>
                    <a:lnTo>
                      <a:pt x="1751" y="866"/>
                    </a:lnTo>
                    <a:lnTo>
                      <a:pt x="1789" y="904"/>
                    </a:lnTo>
                    <a:lnTo>
                      <a:pt x="1884" y="971"/>
                    </a:lnTo>
                    <a:lnTo>
                      <a:pt x="1932" y="1009"/>
                    </a:lnTo>
                    <a:lnTo>
                      <a:pt x="1989" y="1104"/>
                    </a:lnTo>
                    <a:lnTo>
                      <a:pt x="2169" y="1285"/>
                    </a:lnTo>
                    <a:lnTo>
                      <a:pt x="2217" y="1313"/>
                    </a:lnTo>
                    <a:lnTo>
                      <a:pt x="2303" y="1351"/>
                    </a:lnTo>
                    <a:lnTo>
                      <a:pt x="2360" y="1361"/>
                    </a:lnTo>
                    <a:lnTo>
                      <a:pt x="2379" y="1380"/>
                    </a:lnTo>
                    <a:lnTo>
                      <a:pt x="2388" y="1408"/>
                    </a:lnTo>
                    <a:lnTo>
                      <a:pt x="2398" y="1484"/>
                    </a:lnTo>
                    <a:lnTo>
                      <a:pt x="2408" y="1522"/>
                    </a:lnTo>
                    <a:lnTo>
                      <a:pt x="2426" y="1551"/>
                    </a:lnTo>
                    <a:lnTo>
                      <a:pt x="2446" y="1561"/>
                    </a:lnTo>
                    <a:lnTo>
                      <a:pt x="2455" y="1561"/>
                    </a:lnTo>
                    <a:lnTo>
                      <a:pt x="2455" y="1570"/>
                    </a:lnTo>
                    <a:lnTo>
                      <a:pt x="2455" y="1589"/>
                    </a:lnTo>
                    <a:lnTo>
                      <a:pt x="2455" y="1599"/>
                    </a:lnTo>
                    <a:lnTo>
                      <a:pt x="2446" y="1618"/>
                    </a:lnTo>
                    <a:lnTo>
                      <a:pt x="2436" y="1637"/>
                    </a:lnTo>
                    <a:lnTo>
                      <a:pt x="2436" y="1656"/>
                    </a:lnTo>
                    <a:lnTo>
                      <a:pt x="2436" y="1665"/>
                    </a:lnTo>
                    <a:lnTo>
                      <a:pt x="2436" y="1675"/>
                    </a:lnTo>
                    <a:lnTo>
                      <a:pt x="2426" y="1684"/>
                    </a:lnTo>
                    <a:lnTo>
                      <a:pt x="2331" y="1789"/>
                    </a:lnTo>
                    <a:lnTo>
                      <a:pt x="2312" y="1799"/>
                    </a:lnTo>
                    <a:lnTo>
                      <a:pt x="2293" y="1808"/>
                    </a:lnTo>
                    <a:lnTo>
                      <a:pt x="2293" y="1818"/>
                    </a:lnTo>
                    <a:lnTo>
                      <a:pt x="2293" y="1827"/>
                    </a:lnTo>
                    <a:lnTo>
                      <a:pt x="2293" y="1846"/>
                    </a:lnTo>
                    <a:lnTo>
                      <a:pt x="2293" y="1856"/>
                    </a:lnTo>
                    <a:lnTo>
                      <a:pt x="2293" y="1865"/>
                    </a:lnTo>
                    <a:lnTo>
                      <a:pt x="2274" y="1884"/>
                    </a:lnTo>
                    <a:lnTo>
                      <a:pt x="2236" y="1922"/>
                    </a:lnTo>
                    <a:lnTo>
                      <a:pt x="2198" y="1979"/>
                    </a:lnTo>
                    <a:lnTo>
                      <a:pt x="2169" y="2027"/>
                    </a:lnTo>
                    <a:lnTo>
                      <a:pt x="2131" y="2075"/>
                    </a:lnTo>
                    <a:lnTo>
                      <a:pt x="2122" y="2084"/>
                    </a:lnTo>
                    <a:lnTo>
                      <a:pt x="2122" y="2093"/>
                    </a:lnTo>
                    <a:lnTo>
                      <a:pt x="2112" y="2103"/>
                    </a:lnTo>
                    <a:lnTo>
                      <a:pt x="2112" y="2113"/>
                    </a:lnTo>
                    <a:lnTo>
                      <a:pt x="2074" y="2132"/>
                    </a:lnTo>
                    <a:lnTo>
                      <a:pt x="2046" y="2141"/>
                    </a:lnTo>
                    <a:lnTo>
                      <a:pt x="2027" y="2151"/>
                    </a:lnTo>
                    <a:lnTo>
                      <a:pt x="2017" y="2151"/>
                    </a:lnTo>
                    <a:lnTo>
                      <a:pt x="2017" y="2141"/>
                    </a:lnTo>
                    <a:lnTo>
                      <a:pt x="2017" y="2132"/>
                    </a:lnTo>
                    <a:lnTo>
                      <a:pt x="2017" y="2122"/>
                    </a:lnTo>
                    <a:lnTo>
                      <a:pt x="2017" y="2113"/>
                    </a:lnTo>
                    <a:lnTo>
                      <a:pt x="2017" y="2103"/>
                    </a:lnTo>
                    <a:lnTo>
                      <a:pt x="2008" y="2093"/>
                    </a:lnTo>
                    <a:lnTo>
                      <a:pt x="2008" y="2084"/>
                    </a:lnTo>
                    <a:lnTo>
                      <a:pt x="1998" y="2075"/>
                    </a:lnTo>
                    <a:lnTo>
                      <a:pt x="1998" y="2065"/>
                    </a:lnTo>
                    <a:lnTo>
                      <a:pt x="1989" y="2065"/>
                    </a:lnTo>
                    <a:lnTo>
                      <a:pt x="1989" y="2055"/>
                    </a:lnTo>
                    <a:lnTo>
                      <a:pt x="1998" y="2027"/>
                    </a:lnTo>
                    <a:lnTo>
                      <a:pt x="1998" y="2017"/>
                    </a:lnTo>
                    <a:lnTo>
                      <a:pt x="1989" y="2008"/>
                    </a:lnTo>
                    <a:lnTo>
                      <a:pt x="1979" y="1998"/>
                    </a:lnTo>
                    <a:lnTo>
                      <a:pt x="1932" y="1960"/>
                    </a:lnTo>
                    <a:lnTo>
                      <a:pt x="1922" y="1960"/>
                    </a:lnTo>
                    <a:lnTo>
                      <a:pt x="1922" y="1951"/>
                    </a:lnTo>
                    <a:lnTo>
                      <a:pt x="1913" y="1951"/>
                    </a:lnTo>
                    <a:lnTo>
                      <a:pt x="1903" y="1951"/>
                    </a:lnTo>
                    <a:lnTo>
                      <a:pt x="1893" y="1970"/>
                    </a:lnTo>
                    <a:lnTo>
                      <a:pt x="1884" y="1970"/>
                    </a:lnTo>
                    <a:lnTo>
                      <a:pt x="1875" y="1970"/>
                    </a:lnTo>
                    <a:lnTo>
                      <a:pt x="1865" y="1960"/>
                    </a:lnTo>
                    <a:lnTo>
                      <a:pt x="1855" y="1960"/>
                    </a:lnTo>
                    <a:lnTo>
                      <a:pt x="1846" y="1951"/>
                    </a:lnTo>
                    <a:lnTo>
                      <a:pt x="1846" y="1941"/>
                    </a:lnTo>
                    <a:lnTo>
                      <a:pt x="1837" y="1932"/>
                    </a:lnTo>
                    <a:lnTo>
                      <a:pt x="1837" y="1922"/>
                    </a:lnTo>
                    <a:lnTo>
                      <a:pt x="1827" y="1922"/>
                    </a:lnTo>
                    <a:lnTo>
                      <a:pt x="1827" y="1913"/>
                    </a:lnTo>
                    <a:lnTo>
                      <a:pt x="1798" y="1903"/>
                    </a:lnTo>
                    <a:lnTo>
                      <a:pt x="1789" y="1894"/>
                    </a:lnTo>
                    <a:lnTo>
                      <a:pt x="1779" y="1884"/>
                    </a:lnTo>
                    <a:lnTo>
                      <a:pt x="1770" y="1884"/>
                    </a:lnTo>
                    <a:lnTo>
                      <a:pt x="1770" y="1894"/>
                    </a:lnTo>
                    <a:lnTo>
                      <a:pt x="1713" y="1941"/>
                    </a:lnTo>
                    <a:lnTo>
                      <a:pt x="1703" y="1941"/>
                    </a:lnTo>
                    <a:lnTo>
                      <a:pt x="1694" y="1970"/>
                    </a:lnTo>
                    <a:lnTo>
                      <a:pt x="1684" y="1979"/>
                    </a:lnTo>
                    <a:lnTo>
                      <a:pt x="1656" y="2008"/>
                    </a:lnTo>
                    <a:lnTo>
                      <a:pt x="1646" y="2008"/>
                    </a:lnTo>
                    <a:lnTo>
                      <a:pt x="1608" y="2008"/>
                    </a:lnTo>
                    <a:lnTo>
                      <a:pt x="1598" y="2017"/>
                    </a:lnTo>
                    <a:lnTo>
                      <a:pt x="1589" y="2046"/>
                    </a:lnTo>
                    <a:lnTo>
                      <a:pt x="1589" y="2055"/>
                    </a:lnTo>
                    <a:lnTo>
                      <a:pt x="1598" y="2075"/>
                    </a:lnTo>
                    <a:lnTo>
                      <a:pt x="1608" y="2084"/>
                    </a:lnTo>
                    <a:lnTo>
                      <a:pt x="1608" y="2103"/>
                    </a:lnTo>
                    <a:lnTo>
                      <a:pt x="1618" y="2113"/>
                    </a:lnTo>
                    <a:lnTo>
                      <a:pt x="1618" y="2122"/>
                    </a:lnTo>
                    <a:lnTo>
                      <a:pt x="1627" y="2122"/>
                    </a:lnTo>
                    <a:lnTo>
                      <a:pt x="1636" y="2132"/>
                    </a:lnTo>
                    <a:lnTo>
                      <a:pt x="1646" y="2141"/>
                    </a:lnTo>
                    <a:lnTo>
                      <a:pt x="1646" y="2151"/>
                    </a:lnTo>
                    <a:lnTo>
                      <a:pt x="1646" y="2160"/>
                    </a:lnTo>
                    <a:lnTo>
                      <a:pt x="1636" y="2160"/>
                    </a:lnTo>
                    <a:lnTo>
                      <a:pt x="1598" y="2170"/>
                    </a:lnTo>
                    <a:lnTo>
                      <a:pt x="1579" y="2179"/>
                    </a:lnTo>
                    <a:lnTo>
                      <a:pt x="1551" y="2208"/>
                    </a:lnTo>
                    <a:lnTo>
                      <a:pt x="1522" y="2227"/>
                    </a:lnTo>
                    <a:lnTo>
                      <a:pt x="1513" y="2227"/>
                    </a:lnTo>
                    <a:lnTo>
                      <a:pt x="1494" y="2217"/>
                    </a:lnTo>
                    <a:lnTo>
                      <a:pt x="1484" y="2217"/>
                    </a:lnTo>
                    <a:lnTo>
                      <a:pt x="1475" y="2217"/>
                    </a:lnTo>
                    <a:lnTo>
                      <a:pt x="1465" y="2236"/>
                    </a:lnTo>
                    <a:lnTo>
                      <a:pt x="1437" y="2265"/>
                    </a:lnTo>
                    <a:lnTo>
                      <a:pt x="1427" y="2274"/>
                    </a:lnTo>
                    <a:lnTo>
                      <a:pt x="1408" y="2284"/>
                    </a:lnTo>
                    <a:lnTo>
                      <a:pt x="1399" y="2294"/>
                    </a:lnTo>
                    <a:lnTo>
                      <a:pt x="1389" y="2294"/>
                    </a:lnTo>
                    <a:lnTo>
                      <a:pt x="1380" y="2303"/>
                    </a:lnTo>
                    <a:lnTo>
                      <a:pt x="1342" y="2294"/>
                    </a:lnTo>
                    <a:lnTo>
                      <a:pt x="1313" y="2294"/>
                    </a:lnTo>
                    <a:lnTo>
                      <a:pt x="1237" y="2227"/>
                    </a:lnTo>
                    <a:lnTo>
                      <a:pt x="1208" y="2217"/>
                    </a:lnTo>
                    <a:lnTo>
                      <a:pt x="1189" y="2217"/>
                    </a:lnTo>
                    <a:lnTo>
                      <a:pt x="1170" y="2208"/>
                    </a:lnTo>
                    <a:lnTo>
                      <a:pt x="1151" y="2198"/>
                    </a:lnTo>
                    <a:lnTo>
                      <a:pt x="1123" y="2179"/>
                    </a:lnTo>
                    <a:lnTo>
                      <a:pt x="1104" y="2179"/>
                    </a:lnTo>
                    <a:lnTo>
                      <a:pt x="1094" y="2170"/>
                    </a:lnTo>
                    <a:lnTo>
                      <a:pt x="1094" y="2179"/>
                    </a:lnTo>
                    <a:lnTo>
                      <a:pt x="1085" y="2179"/>
                    </a:lnTo>
                    <a:lnTo>
                      <a:pt x="1085" y="2189"/>
                    </a:lnTo>
                    <a:lnTo>
                      <a:pt x="1065" y="2189"/>
                    </a:lnTo>
                    <a:lnTo>
                      <a:pt x="1047" y="2179"/>
                    </a:lnTo>
                    <a:lnTo>
                      <a:pt x="1037" y="2179"/>
                    </a:lnTo>
                    <a:lnTo>
                      <a:pt x="1027" y="2170"/>
                    </a:lnTo>
                    <a:lnTo>
                      <a:pt x="1018" y="2160"/>
                    </a:lnTo>
                    <a:lnTo>
                      <a:pt x="1018" y="2151"/>
                    </a:lnTo>
                    <a:lnTo>
                      <a:pt x="1008" y="2122"/>
                    </a:lnTo>
                    <a:lnTo>
                      <a:pt x="1008" y="2113"/>
                    </a:lnTo>
                    <a:lnTo>
                      <a:pt x="999" y="2113"/>
                    </a:lnTo>
                    <a:lnTo>
                      <a:pt x="989" y="2093"/>
                    </a:lnTo>
                    <a:lnTo>
                      <a:pt x="904" y="2065"/>
                    </a:lnTo>
                    <a:lnTo>
                      <a:pt x="894" y="2065"/>
                    </a:lnTo>
                    <a:lnTo>
                      <a:pt x="885" y="2065"/>
                    </a:lnTo>
                    <a:lnTo>
                      <a:pt x="885" y="2075"/>
                    </a:lnTo>
                    <a:lnTo>
                      <a:pt x="875" y="2084"/>
                    </a:lnTo>
                    <a:lnTo>
                      <a:pt x="847" y="2113"/>
                    </a:lnTo>
                    <a:lnTo>
                      <a:pt x="828" y="2132"/>
                    </a:lnTo>
                    <a:lnTo>
                      <a:pt x="799" y="2141"/>
                    </a:lnTo>
                    <a:lnTo>
                      <a:pt x="771" y="2151"/>
                    </a:lnTo>
                    <a:lnTo>
                      <a:pt x="751" y="2151"/>
                    </a:lnTo>
                    <a:lnTo>
                      <a:pt x="742" y="2141"/>
                    </a:lnTo>
                    <a:lnTo>
                      <a:pt x="733" y="2141"/>
                    </a:lnTo>
                    <a:lnTo>
                      <a:pt x="723" y="2141"/>
                    </a:lnTo>
                    <a:lnTo>
                      <a:pt x="713" y="2132"/>
                    </a:lnTo>
                    <a:lnTo>
                      <a:pt x="713" y="2122"/>
                    </a:lnTo>
                    <a:lnTo>
                      <a:pt x="704" y="2122"/>
                    </a:lnTo>
                    <a:lnTo>
                      <a:pt x="704" y="2113"/>
                    </a:lnTo>
                    <a:lnTo>
                      <a:pt x="704" y="2103"/>
                    </a:lnTo>
                    <a:lnTo>
                      <a:pt x="685" y="2093"/>
                    </a:lnTo>
                    <a:lnTo>
                      <a:pt x="552" y="2027"/>
                    </a:lnTo>
                    <a:lnTo>
                      <a:pt x="542" y="2027"/>
                    </a:lnTo>
                    <a:lnTo>
                      <a:pt x="533" y="2027"/>
                    </a:lnTo>
                    <a:lnTo>
                      <a:pt x="514" y="2037"/>
                    </a:lnTo>
                    <a:lnTo>
                      <a:pt x="504" y="2037"/>
                    </a:lnTo>
                    <a:lnTo>
                      <a:pt x="494" y="2037"/>
                    </a:lnTo>
                    <a:lnTo>
                      <a:pt x="485" y="2027"/>
                    </a:lnTo>
                    <a:lnTo>
                      <a:pt x="485" y="2017"/>
                    </a:lnTo>
                    <a:lnTo>
                      <a:pt x="485" y="2008"/>
                    </a:lnTo>
                    <a:lnTo>
                      <a:pt x="485" y="1998"/>
                    </a:lnTo>
                    <a:lnTo>
                      <a:pt x="485" y="1951"/>
                    </a:lnTo>
                    <a:lnTo>
                      <a:pt x="485" y="1941"/>
                    </a:lnTo>
                    <a:lnTo>
                      <a:pt x="504" y="1913"/>
                    </a:lnTo>
                    <a:lnTo>
                      <a:pt x="504" y="1903"/>
                    </a:lnTo>
                    <a:lnTo>
                      <a:pt x="504" y="1894"/>
                    </a:lnTo>
                    <a:lnTo>
                      <a:pt x="504" y="1884"/>
                    </a:lnTo>
                    <a:lnTo>
                      <a:pt x="494" y="1875"/>
                    </a:lnTo>
                    <a:lnTo>
                      <a:pt x="485" y="1865"/>
                    </a:lnTo>
                    <a:lnTo>
                      <a:pt x="466" y="1856"/>
                    </a:lnTo>
                    <a:lnTo>
                      <a:pt x="447" y="1846"/>
                    </a:lnTo>
                    <a:lnTo>
                      <a:pt x="428" y="1818"/>
                    </a:lnTo>
                    <a:lnTo>
                      <a:pt x="418" y="1808"/>
                    </a:lnTo>
                    <a:lnTo>
                      <a:pt x="399" y="1808"/>
                    </a:lnTo>
                    <a:lnTo>
                      <a:pt x="380" y="1808"/>
                    </a:lnTo>
                    <a:lnTo>
                      <a:pt x="124" y="1665"/>
                    </a:lnTo>
                    <a:lnTo>
                      <a:pt x="114" y="1665"/>
                    </a:lnTo>
                    <a:lnTo>
                      <a:pt x="114" y="1675"/>
                    </a:lnTo>
                    <a:lnTo>
                      <a:pt x="104" y="1675"/>
                    </a:lnTo>
                    <a:lnTo>
                      <a:pt x="85" y="1675"/>
                    </a:lnTo>
                    <a:lnTo>
                      <a:pt x="57" y="1665"/>
                    </a:lnTo>
                    <a:lnTo>
                      <a:pt x="38" y="1656"/>
                    </a:lnTo>
                    <a:lnTo>
                      <a:pt x="28" y="1646"/>
                    </a:lnTo>
                    <a:lnTo>
                      <a:pt x="19" y="1646"/>
                    </a:lnTo>
                    <a:lnTo>
                      <a:pt x="19" y="1637"/>
                    </a:lnTo>
                    <a:lnTo>
                      <a:pt x="9" y="1618"/>
                    </a:lnTo>
                    <a:lnTo>
                      <a:pt x="9" y="1608"/>
                    </a:lnTo>
                    <a:lnTo>
                      <a:pt x="0" y="1522"/>
                    </a:lnTo>
                    <a:lnTo>
                      <a:pt x="0" y="1513"/>
                    </a:lnTo>
                    <a:lnTo>
                      <a:pt x="9" y="1504"/>
                    </a:lnTo>
                    <a:lnTo>
                      <a:pt x="28" y="1494"/>
                    </a:lnTo>
                    <a:lnTo>
                      <a:pt x="57" y="1475"/>
                    </a:lnTo>
                    <a:lnTo>
                      <a:pt x="85" y="1446"/>
                    </a:lnTo>
                    <a:lnTo>
                      <a:pt x="95" y="1437"/>
                    </a:lnTo>
                    <a:lnTo>
                      <a:pt x="95" y="1427"/>
                    </a:lnTo>
                    <a:lnTo>
                      <a:pt x="104" y="1427"/>
                    </a:lnTo>
                    <a:lnTo>
                      <a:pt x="104" y="1408"/>
                    </a:lnTo>
                    <a:lnTo>
                      <a:pt x="114" y="1389"/>
                    </a:lnTo>
                    <a:lnTo>
                      <a:pt x="124" y="1380"/>
                    </a:lnTo>
                    <a:lnTo>
                      <a:pt x="190" y="1408"/>
                    </a:lnTo>
                    <a:lnTo>
                      <a:pt x="228" y="1418"/>
                    </a:lnTo>
                    <a:lnTo>
                      <a:pt x="257" y="1437"/>
                    </a:lnTo>
                    <a:lnTo>
                      <a:pt x="276" y="1456"/>
                    </a:lnTo>
                    <a:lnTo>
                      <a:pt x="285" y="1456"/>
                    </a:lnTo>
                    <a:lnTo>
                      <a:pt x="295" y="1465"/>
                    </a:lnTo>
                    <a:lnTo>
                      <a:pt x="314" y="1465"/>
                    </a:lnTo>
                    <a:lnTo>
                      <a:pt x="323" y="1465"/>
                    </a:lnTo>
                    <a:lnTo>
                      <a:pt x="333" y="1465"/>
                    </a:lnTo>
                    <a:lnTo>
                      <a:pt x="342" y="1456"/>
                    </a:lnTo>
                    <a:lnTo>
                      <a:pt x="352" y="1446"/>
                    </a:lnTo>
                    <a:lnTo>
                      <a:pt x="361" y="1446"/>
                    </a:lnTo>
                    <a:lnTo>
                      <a:pt x="371" y="1456"/>
                    </a:lnTo>
                    <a:lnTo>
                      <a:pt x="390" y="1465"/>
                    </a:lnTo>
                    <a:lnTo>
                      <a:pt x="399" y="1456"/>
                    </a:lnTo>
                    <a:lnTo>
                      <a:pt x="409" y="1456"/>
                    </a:lnTo>
                    <a:lnTo>
                      <a:pt x="409" y="1446"/>
                    </a:lnTo>
                    <a:lnTo>
                      <a:pt x="418" y="1446"/>
                    </a:lnTo>
                    <a:lnTo>
                      <a:pt x="418" y="1437"/>
                    </a:lnTo>
                    <a:lnTo>
                      <a:pt x="418" y="1427"/>
                    </a:lnTo>
                    <a:lnTo>
                      <a:pt x="409" y="1418"/>
                    </a:lnTo>
                    <a:lnTo>
                      <a:pt x="409" y="1408"/>
                    </a:lnTo>
                    <a:lnTo>
                      <a:pt x="409" y="1399"/>
                    </a:lnTo>
                    <a:lnTo>
                      <a:pt x="418" y="1399"/>
                    </a:lnTo>
                    <a:lnTo>
                      <a:pt x="428" y="1389"/>
                    </a:lnTo>
                    <a:lnTo>
                      <a:pt x="485" y="1370"/>
                    </a:lnTo>
                    <a:lnTo>
                      <a:pt x="494" y="1370"/>
                    </a:lnTo>
                    <a:lnTo>
                      <a:pt x="504" y="1361"/>
                    </a:lnTo>
                    <a:lnTo>
                      <a:pt x="494" y="1351"/>
                    </a:lnTo>
                    <a:lnTo>
                      <a:pt x="485" y="1351"/>
                    </a:lnTo>
                    <a:lnTo>
                      <a:pt x="476" y="1351"/>
                    </a:lnTo>
                    <a:lnTo>
                      <a:pt x="456" y="1351"/>
                    </a:lnTo>
                    <a:lnTo>
                      <a:pt x="437" y="1342"/>
                    </a:lnTo>
                    <a:lnTo>
                      <a:pt x="428" y="1342"/>
                    </a:lnTo>
                    <a:lnTo>
                      <a:pt x="428" y="1332"/>
                    </a:lnTo>
                    <a:lnTo>
                      <a:pt x="428" y="1323"/>
                    </a:lnTo>
                    <a:lnTo>
                      <a:pt x="418" y="1313"/>
                    </a:lnTo>
                    <a:lnTo>
                      <a:pt x="418" y="1304"/>
                    </a:lnTo>
                    <a:lnTo>
                      <a:pt x="418" y="1294"/>
                    </a:lnTo>
                    <a:lnTo>
                      <a:pt x="409" y="1294"/>
                    </a:lnTo>
                    <a:lnTo>
                      <a:pt x="380" y="1285"/>
                    </a:lnTo>
                    <a:lnTo>
                      <a:pt x="371" y="1285"/>
                    </a:lnTo>
                    <a:lnTo>
                      <a:pt x="371" y="1275"/>
                    </a:lnTo>
                    <a:lnTo>
                      <a:pt x="361" y="1275"/>
                    </a:lnTo>
                    <a:lnTo>
                      <a:pt x="361" y="1266"/>
                    </a:lnTo>
                    <a:lnTo>
                      <a:pt x="342" y="1237"/>
                    </a:lnTo>
                    <a:lnTo>
                      <a:pt x="342" y="1228"/>
                    </a:lnTo>
                    <a:lnTo>
                      <a:pt x="333" y="1228"/>
                    </a:lnTo>
                    <a:lnTo>
                      <a:pt x="314" y="1199"/>
                    </a:lnTo>
                    <a:lnTo>
                      <a:pt x="304" y="1199"/>
                    </a:lnTo>
                    <a:lnTo>
                      <a:pt x="295" y="1190"/>
                    </a:lnTo>
                    <a:lnTo>
                      <a:pt x="295" y="1170"/>
                    </a:lnTo>
                    <a:lnTo>
                      <a:pt x="295" y="1161"/>
                    </a:lnTo>
                    <a:lnTo>
                      <a:pt x="285" y="1132"/>
                    </a:lnTo>
                    <a:lnTo>
                      <a:pt x="285" y="1123"/>
                    </a:lnTo>
                    <a:lnTo>
                      <a:pt x="276" y="1104"/>
                    </a:lnTo>
                    <a:lnTo>
                      <a:pt x="266" y="1104"/>
                    </a:lnTo>
                    <a:lnTo>
                      <a:pt x="257" y="1085"/>
                    </a:lnTo>
                    <a:lnTo>
                      <a:pt x="219" y="1075"/>
                    </a:lnTo>
                    <a:lnTo>
                      <a:pt x="209" y="1066"/>
                    </a:lnTo>
                    <a:lnTo>
                      <a:pt x="209" y="1056"/>
                    </a:lnTo>
                    <a:lnTo>
                      <a:pt x="209" y="1047"/>
                    </a:lnTo>
                    <a:lnTo>
                      <a:pt x="209" y="1037"/>
                    </a:lnTo>
                    <a:lnTo>
                      <a:pt x="209" y="1028"/>
                    </a:lnTo>
                    <a:lnTo>
                      <a:pt x="209" y="1018"/>
                    </a:lnTo>
                    <a:lnTo>
                      <a:pt x="228" y="980"/>
                    </a:lnTo>
                    <a:lnTo>
                      <a:pt x="238" y="961"/>
                    </a:lnTo>
                    <a:lnTo>
                      <a:pt x="238" y="951"/>
                    </a:lnTo>
                    <a:lnTo>
                      <a:pt x="228" y="942"/>
                    </a:lnTo>
                    <a:lnTo>
                      <a:pt x="200" y="933"/>
                    </a:lnTo>
                    <a:lnTo>
                      <a:pt x="190" y="933"/>
                    </a:lnTo>
                    <a:lnTo>
                      <a:pt x="190" y="923"/>
                    </a:lnTo>
                    <a:lnTo>
                      <a:pt x="180" y="913"/>
                    </a:lnTo>
                    <a:lnTo>
                      <a:pt x="171" y="904"/>
                    </a:lnTo>
                    <a:lnTo>
                      <a:pt x="171" y="894"/>
                    </a:lnTo>
                    <a:lnTo>
                      <a:pt x="171" y="885"/>
                    </a:lnTo>
                    <a:lnTo>
                      <a:pt x="171" y="866"/>
                    </a:lnTo>
                    <a:lnTo>
                      <a:pt x="171" y="856"/>
                    </a:lnTo>
                    <a:lnTo>
                      <a:pt x="171" y="847"/>
                    </a:lnTo>
                    <a:lnTo>
                      <a:pt x="200" y="828"/>
                    </a:lnTo>
                    <a:lnTo>
                      <a:pt x="209" y="818"/>
                    </a:lnTo>
                    <a:lnTo>
                      <a:pt x="219" y="799"/>
                    </a:lnTo>
                    <a:lnTo>
                      <a:pt x="219" y="790"/>
                    </a:lnTo>
                    <a:lnTo>
                      <a:pt x="219" y="780"/>
                    </a:lnTo>
                    <a:lnTo>
                      <a:pt x="219" y="771"/>
                    </a:lnTo>
                    <a:lnTo>
                      <a:pt x="219" y="752"/>
                    </a:lnTo>
                    <a:lnTo>
                      <a:pt x="219" y="742"/>
                    </a:lnTo>
                    <a:lnTo>
                      <a:pt x="209" y="733"/>
                    </a:lnTo>
                    <a:lnTo>
                      <a:pt x="200" y="723"/>
                    </a:lnTo>
                    <a:lnTo>
                      <a:pt x="190" y="714"/>
                    </a:lnTo>
                    <a:lnTo>
                      <a:pt x="180" y="714"/>
                    </a:lnTo>
                    <a:lnTo>
                      <a:pt x="180" y="704"/>
                    </a:lnTo>
                    <a:lnTo>
                      <a:pt x="180" y="695"/>
                    </a:lnTo>
                    <a:lnTo>
                      <a:pt x="180" y="685"/>
                    </a:lnTo>
                    <a:lnTo>
                      <a:pt x="180" y="676"/>
                    </a:lnTo>
                    <a:lnTo>
                      <a:pt x="190" y="676"/>
                    </a:lnTo>
                    <a:lnTo>
                      <a:pt x="219" y="666"/>
                    </a:lnTo>
                    <a:lnTo>
                      <a:pt x="228" y="657"/>
                    </a:lnTo>
                    <a:lnTo>
                      <a:pt x="238" y="637"/>
                    </a:lnTo>
                    <a:lnTo>
                      <a:pt x="238" y="619"/>
                    </a:lnTo>
                    <a:lnTo>
                      <a:pt x="247" y="609"/>
                    </a:lnTo>
                    <a:lnTo>
                      <a:pt x="247" y="599"/>
                    </a:lnTo>
                    <a:lnTo>
                      <a:pt x="257" y="599"/>
                    </a:lnTo>
                    <a:lnTo>
                      <a:pt x="276" y="599"/>
                    </a:lnTo>
                    <a:lnTo>
                      <a:pt x="295" y="609"/>
                    </a:lnTo>
                    <a:lnTo>
                      <a:pt x="314" y="609"/>
                    </a:lnTo>
                    <a:lnTo>
                      <a:pt x="352" y="609"/>
                    </a:lnTo>
                    <a:lnTo>
                      <a:pt x="352" y="619"/>
                    </a:lnTo>
                    <a:lnTo>
                      <a:pt x="371" y="619"/>
                    </a:lnTo>
                    <a:lnTo>
                      <a:pt x="371" y="628"/>
                    </a:lnTo>
                    <a:lnTo>
                      <a:pt x="390" y="628"/>
                    </a:lnTo>
                    <a:lnTo>
                      <a:pt x="399" y="628"/>
                    </a:lnTo>
                    <a:lnTo>
                      <a:pt x="418" y="628"/>
                    </a:lnTo>
                    <a:lnTo>
                      <a:pt x="447" y="628"/>
                    </a:lnTo>
                    <a:lnTo>
                      <a:pt x="456" y="628"/>
                    </a:lnTo>
                    <a:lnTo>
                      <a:pt x="456" y="619"/>
                    </a:lnTo>
                    <a:lnTo>
                      <a:pt x="504" y="599"/>
                    </a:lnTo>
                    <a:lnTo>
                      <a:pt x="514" y="571"/>
                    </a:lnTo>
                    <a:lnTo>
                      <a:pt x="533" y="514"/>
                    </a:lnTo>
                    <a:lnTo>
                      <a:pt x="533" y="504"/>
                    </a:lnTo>
                    <a:lnTo>
                      <a:pt x="533" y="485"/>
                    </a:lnTo>
                    <a:lnTo>
                      <a:pt x="523" y="485"/>
                    </a:lnTo>
                    <a:lnTo>
                      <a:pt x="514" y="476"/>
                    </a:lnTo>
                    <a:lnTo>
                      <a:pt x="504" y="476"/>
                    </a:lnTo>
                    <a:lnTo>
                      <a:pt x="494" y="476"/>
                    </a:lnTo>
                    <a:lnTo>
                      <a:pt x="485" y="466"/>
                    </a:lnTo>
                    <a:lnTo>
                      <a:pt x="476" y="466"/>
                    </a:lnTo>
                    <a:lnTo>
                      <a:pt x="476" y="457"/>
                    </a:lnTo>
                    <a:lnTo>
                      <a:pt x="466" y="457"/>
                    </a:lnTo>
                    <a:lnTo>
                      <a:pt x="456" y="438"/>
                    </a:lnTo>
                    <a:lnTo>
                      <a:pt x="456" y="428"/>
                    </a:lnTo>
                    <a:lnTo>
                      <a:pt x="456" y="418"/>
                    </a:lnTo>
                    <a:lnTo>
                      <a:pt x="456" y="409"/>
                    </a:lnTo>
                    <a:lnTo>
                      <a:pt x="561" y="390"/>
                    </a:lnTo>
                    <a:lnTo>
                      <a:pt x="571" y="390"/>
                    </a:lnTo>
                    <a:lnTo>
                      <a:pt x="590" y="380"/>
                    </a:lnTo>
                    <a:lnTo>
                      <a:pt x="590" y="362"/>
                    </a:lnTo>
                    <a:lnTo>
                      <a:pt x="590" y="352"/>
                    </a:lnTo>
                    <a:lnTo>
                      <a:pt x="599" y="342"/>
                    </a:lnTo>
                    <a:lnTo>
                      <a:pt x="609" y="333"/>
                    </a:lnTo>
                    <a:lnTo>
                      <a:pt x="618" y="323"/>
                    </a:lnTo>
                    <a:lnTo>
                      <a:pt x="637" y="314"/>
                    </a:lnTo>
                    <a:lnTo>
                      <a:pt x="656" y="314"/>
                    </a:lnTo>
                    <a:lnTo>
                      <a:pt x="666" y="304"/>
                    </a:lnTo>
                    <a:lnTo>
                      <a:pt x="675" y="304"/>
                    </a:lnTo>
                    <a:lnTo>
                      <a:pt x="675" y="295"/>
                    </a:lnTo>
                    <a:lnTo>
                      <a:pt x="675" y="285"/>
                    </a:lnTo>
                    <a:lnTo>
                      <a:pt x="675" y="266"/>
                    </a:lnTo>
                    <a:lnTo>
                      <a:pt x="685" y="266"/>
                    </a:lnTo>
                    <a:lnTo>
                      <a:pt x="685" y="257"/>
                    </a:lnTo>
                    <a:lnTo>
                      <a:pt x="685" y="247"/>
                    </a:lnTo>
                    <a:lnTo>
                      <a:pt x="695" y="238"/>
                    </a:lnTo>
                    <a:lnTo>
                      <a:pt x="704" y="228"/>
                    </a:lnTo>
                    <a:lnTo>
                      <a:pt x="713" y="200"/>
                    </a:lnTo>
                    <a:lnTo>
                      <a:pt x="733" y="181"/>
                    </a:lnTo>
                    <a:lnTo>
                      <a:pt x="742" y="171"/>
                    </a:lnTo>
                    <a:lnTo>
                      <a:pt x="751" y="171"/>
                    </a:lnTo>
                    <a:lnTo>
                      <a:pt x="761" y="171"/>
                    </a:lnTo>
                    <a:lnTo>
                      <a:pt x="771" y="181"/>
                    </a:lnTo>
                    <a:lnTo>
                      <a:pt x="771" y="190"/>
                    </a:lnTo>
                    <a:lnTo>
                      <a:pt x="780" y="190"/>
                    </a:lnTo>
                    <a:lnTo>
                      <a:pt x="790" y="190"/>
                    </a:lnTo>
                    <a:lnTo>
                      <a:pt x="799" y="190"/>
                    </a:lnTo>
                    <a:lnTo>
                      <a:pt x="837" y="171"/>
                    </a:lnTo>
                    <a:lnTo>
                      <a:pt x="847" y="171"/>
                    </a:lnTo>
                    <a:lnTo>
                      <a:pt x="866" y="181"/>
                    </a:lnTo>
                    <a:lnTo>
                      <a:pt x="885" y="181"/>
                    </a:lnTo>
                    <a:lnTo>
                      <a:pt x="923" y="171"/>
                    </a:lnTo>
                    <a:lnTo>
                      <a:pt x="942" y="162"/>
                    </a:lnTo>
                    <a:lnTo>
                      <a:pt x="951" y="152"/>
                    </a:lnTo>
                    <a:lnTo>
                      <a:pt x="961" y="143"/>
                    </a:lnTo>
                    <a:lnTo>
                      <a:pt x="961" y="133"/>
                    </a:lnTo>
                    <a:lnTo>
                      <a:pt x="961" y="114"/>
                    </a:lnTo>
                    <a:lnTo>
                      <a:pt x="970" y="105"/>
                    </a:lnTo>
                    <a:lnTo>
                      <a:pt x="970" y="95"/>
                    </a:lnTo>
                    <a:lnTo>
                      <a:pt x="989" y="76"/>
                    </a:lnTo>
                    <a:lnTo>
                      <a:pt x="999" y="66"/>
                    </a:lnTo>
                    <a:lnTo>
                      <a:pt x="1027" y="76"/>
                    </a:lnTo>
                    <a:lnTo>
                      <a:pt x="1056" y="66"/>
                    </a:lnTo>
                    <a:lnTo>
                      <a:pt x="1132" y="28"/>
                    </a:lnTo>
                    <a:lnTo>
                      <a:pt x="1227" y="0"/>
                    </a:lnTo>
                    <a:lnTo>
                      <a:pt x="1256" y="0"/>
                    </a:lnTo>
                  </a:path>
                </a:pathLst>
              </a:custGeom>
              <a:solidFill>
                <a:srgbClr val="E6E6E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61" name="Freeform 62">
                <a:extLst>
                  <a:ext uri="{FF2B5EF4-FFF2-40B4-BE49-F238E27FC236}">
                    <a16:creationId xmlns:a16="http://schemas.microsoft.com/office/drawing/2014/main" id="{5DB850AF-4567-B245-AF75-89F9A48DC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36313" y="3398838"/>
                <a:ext cx="884237" cy="828675"/>
              </a:xfrm>
              <a:custGeom>
                <a:avLst/>
                <a:gdLst>
                  <a:gd name="T0" fmla="*/ 575330 w 2456"/>
                  <a:gd name="T1" fmla="*/ 253206 h 2304"/>
                  <a:gd name="T2" fmla="*/ 798190 w 2456"/>
                  <a:gd name="T3" fmla="*/ 472244 h 2304"/>
                  <a:gd name="T4" fmla="*/ 880637 w 2456"/>
                  <a:gd name="T5" fmla="*/ 561442 h 2304"/>
                  <a:gd name="T6" fmla="*/ 877036 w 2456"/>
                  <a:gd name="T7" fmla="*/ 588776 h 2304"/>
                  <a:gd name="T8" fmla="*/ 825552 w 2456"/>
                  <a:gd name="T9" fmla="*/ 650280 h 2304"/>
                  <a:gd name="T10" fmla="*/ 791349 w 2456"/>
                  <a:gd name="T11" fmla="*/ 711783 h 2304"/>
                  <a:gd name="T12" fmla="*/ 736624 w 2456"/>
                  <a:gd name="T13" fmla="*/ 770049 h 2304"/>
                  <a:gd name="T14" fmla="*/ 726183 w 2456"/>
                  <a:gd name="T15" fmla="*/ 759978 h 2304"/>
                  <a:gd name="T16" fmla="*/ 719343 w 2456"/>
                  <a:gd name="T17" fmla="*/ 729047 h 2304"/>
                  <a:gd name="T18" fmla="*/ 691980 w 2456"/>
                  <a:gd name="T19" fmla="*/ 701712 h 2304"/>
                  <a:gd name="T20" fmla="*/ 667858 w 2456"/>
                  <a:gd name="T21" fmla="*/ 704949 h 2304"/>
                  <a:gd name="T22" fmla="*/ 644096 w 2456"/>
                  <a:gd name="T23" fmla="*/ 681211 h 2304"/>
                  <a:gd name="T24" fmla="*/ 613133 w 2456"/>
                  <a:gd name="T25" fmla="*/ 698116 h 2304"/>
                  <a:gd name="T26" fmla="*/ 575330 w 2456"/>
                  <a:gd name="T27" fmla="*/ 725450 h 2304"/>
                  <a:gd name="T28" fmla="*/ 582531 w 2456"/>
                  <a:gd name="T29" fmla="*/ 759978 h 2304"/>
                  <a:gd name="T30" fmla="*/ 592612 w 2456"/>
                  <a:gd name="T31" fmla="*/ 776883 h 2304"/>
                  <a:gd name="T32" fmla="*/ 537887 w 2456"/>
                  <a:gd name="T33" fmla="*/ 797384 h 2304"/>
                  <a:gd name="T34" fmla="*/ 500084 w 2456"/>
                  <a:gd name="T35" fmla="*/ 825078 h 2304"/>
                  <a:gd name="T36" fmla="*/ 414396 w 2456"/>
                  <a:gd name="T37" fmla="*/ 790550 h 2304"/>
                  <a:gd name="T38" fmla="*/ 376953 w 2456"/>
                  <a:gd name="T39" fmla="*/ 783717 h 2304"/>
                  <a:gd name="T40" fmla="*/ 359671 w 2456"/>
                  <a:gd name="T41" fmla="*/ 759978 h 2304"/>
                  <a:gd name="T42" fmla="*/ 298106 w 2456"/>
                  <a:gd name="T43" fmla="*/ 766812 h 2304"/>
                  <a:gd name="T44" fmla="*/ 256702 w 2456"/>
                  <a:gd name="T45" fmla="*/ 766812 h 2304"/>
                  <a:gd name="T46" fmla="*/ 195137 w 2456"/>
                  <a:gd name="T47" fmla="*/ 729047 h 2304"/>
                  <a:gd name="T48" fmla="*/ 174615 w 2456"/>
                  <a:gd name="T49" fmla="*/ 722213 h 2304"/>
                  <a:gd name="T50" fmla="*/ 181456 w 2456"/>
                  <a:gd name="T51" fmla="*/ 681211 h 2304"/>
                  <a:gd name="T52" fmla="*/ 150493 w 2456"/>
                  <a:gd name="T53" fmla="*/ 650280 h 2304"/>
                  <a:gd name="T54" fmla="*/ 30603 w 2456"/>
                  <a:gd name="T55" fmla="*/ 602444 h 2304"/>
                  <a:gd name="T56" fmla="*/ 0 w 2456"/>
                  <a:gd name="T57" fmla="*/ 547415 h 2304"/>
                  <a:gd name="T58" fmla="*/ 34203 w 2456"/>
                  <a:gd name="T59" fmla="*/ 513246 h 2304"/>
                  <a:gd name="T60" fmla="*/ 92528 w 2456"/>
                  <a:gd name="T61" fmla="*/ 516843 h 2304"/>
                  <a:gd name="T62" fmla="*/ 126731 w 2456"/>
                  <a:gd name="T63" fmla="*/ 520080 h 2304"/>
                  <a:gd name="T64" fmla="*/ 150493 w 2456"/>
                  <a:gd name="T65" fmla="*/ 520080 h 2304"/>
                  <a:gd name="T66" fmla="*/ 154093 w 2456"/>
                  <a:gd name="T67" fmla="*/ 499579 h 2304"/>
                  <a:gd name="T68" fmla="*/ 164174 w 2456"/>
                  <a:gd name="T69" fmla="*/ 485911 h 2304"/>
                  <a:gd name="T70" fmla="*/ 150493 w 2456"/>
                  <a:gd name="T71" fmla="*/ 469007 h 2304"/>
                  <a:gd name="T72" fmla="*/ 129971 w 2456"/>
                  <a:gd name="T73" fmla="*/ 455340 h 2304"/>
                  <a:gd name="T74" fmla="*/ 106209 w 2456"/>
                  <a:gd name="T75" fmla="*/ 417575 h 2304"/>
                  <a:gd name="T76" fmla="*/ 75247 w 2456"/>
                  <a:gd name="T77" fmla="*/ 383406 h 2304"/>
                  <a:gd name="T78" fmla="*/ 85687 w 2456"/>
                  <a:gd name="T79" fmla="*/ 342044 h 2304"/>
                  <a:gd name="T80" fmla="*/ 61565 w 2456"/>
                  <a:gd name="T81" fmla="*/ 321543 h 2304"/>
                  <a:gd name="T82" fmla="*/ 75247 w 2456"/>
                  <a:gd name="T83" fmla="*/ 294208 h 2304"/>
                  <a:gd name="T84" fmla="*/ 78847 w 2456"/>
                  <a:gd name="T85" fmla="*/ 266874 h 2304"/>
                  <a:gd name="T86" fmla="*/ 64806 w 2456"/>
                  <a:gd name="T87" fmla="*/ 246373 h 2304"/>
                  <a:gd name="T88" fmla="*/ 85687 w 2456"/>
                  <a:gd name="T89" fmla="*/ 222634 h 2304"/>
                  <a:gd name="T90" fmla="*/ 126731 w 2456"/>
                  <a:gd name="T91" fmla="*/ 219038 h 2304"/>
                  <a:gd name="T92" fmla="*/ 164174 w 2456"/>
                  <a:gd name="T93" fmla="*/ 225871 h 2304"/>
                  <a:gd name="T94" fmla="*/ 188296 w 2456"/>
                  <a:gd name="T95" fmla="*/ 174439 h 2304"/>
                  <a:gd name="T96" fmla="*/ 164174 w 2456"/>
                  <a:gd name="T97" fmla="*/ 157535 h 2304"/>
                  <a:gd name="T98" fmla="*/ 212418 w 2456"/>
                  <a:gd name="T99" fmla="*/ 126603 h 2304"/>
                  <a:gd name="T100" fmla="*/ 243021 w 2456"/>
                  <a:gd name="T101" fmla="*/ 106102 h 2304"/>
                  <a:gd name="T102" fmla="*/ 256702 w 2456"/>
                  <a:gd name="T103" fmla="*/ 71934 h 2304"/>
                  <a:gd name="T104" fmla="*/ 280824 w 2456"/>
                  <a:gd name="T105" fmla="*/ 68337 h 2304"/>
                  <a:gd name="T106" fmla="*/ 318628 w 2456"/>
                  <a:gd name="T107" fmla="*/ 65100 h 2304"/>
                  <a:gd name="T108" fmla="*/ 345990 w 2456"/>
                  <a:gd name="T109" fmla="*/ 41002 h 2304"/>
                  <a:gd name="T110" fmla="*/ 407555 w 2456"/>
                  <a:gd name="T111" fmla="*/ 10071 h 230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456" h="2304">
                    <a:moveTo>
                      <a:pt x="1256" y="0"/>
                    </a:moveTo>
                    <a:lnTo>
                      <a:pt x="1313" y="200"/>
                    </a:lnTo>
                    <a:lnTo>
                      <a:pt x="1361" y="323"/>
                    </a:lnTo>
                    <a:lnTo>
                      <a:pt x="1389" y="390"/>
                    </a:lnTo>
                    <a:lnTo>
                      <a:pt x="1475" y="523"/>
                    </a:lnTo>
                    <a:lnTo>
                      <a:pt x="1484" y="552"/>
                    </a:lnTo>
                    <a:lnTo>
                      <a:pt x="1494" y="581"/>
                    </a:lnTo>
                    <a:lnTo>
                      <a:pt x="1598" y="704"/>
                    </a:lnTo>
                    <a:lnTo>
                      <a:pt x="1694" y="818"/>
                    </a:lnTo>
                    <a:lnTo>
                      <a:pt x="1751" y="866"/>
                    </a:lnTo>
                    <a:lnTo>
                      <a:pt x="1789" y="904"/>
                    </a:lnTo>
                    <a:lnTo>
                      <a:pt x="1884" y="971"/>
                    </a:lnTo>
                    <a:lnTo>
                      <a:pt x="1932" y="1009"/>
                    </a:lnTo>
                    <a:lnTo>
                      <a:pt x="1989" y="1104"/>
                    </a:lnTo>
                    <a:lnTo>
                      <a:pt x="2169" y="1285"/>
                    </a:lnTo>
                    <a:lnTo>
                      <a:pt x="2217" y="1313"/>
                    </a:lnTo>
                    <a:lnTo>
                      <a:pt x="2303" y="1351"/>
                    </a:lnTo>
                    <a:lnTo>
                      <a:pt x="2360" y="1361"/>
                    </a:lnTo>
                    <a:lnTo>
                      <a:pt x="2379" y="1380"/>
                    </a:lnTo>
                    <a:lnTo>
                      <a:pt x="2388" y="1408"/>
                    </a:lnTo>
                    <a:lnTo>
                      <a:pt x="2398" y="1484"/>
                    </a:lnTo>
                    <a:lnTo>
                      <a:pt x="2408" y="1522"/>
                    </a:lnTo>
                    <a:lnTo>
                      <a:pt x="2426" y="1551"/>
                    </a:lnTo>
                    <a:lnTo>
                      <a:pt x="2446" y="1561"/>
                    </a:lnTo>
                    <a:lnTo>
                      <a:pt x="2455" y="1561"/>
                    </a:lnTo>
                    <a:lnTo>
                      <a:pt x="2455" y="1570"/>
                    </a:lnTo>
                    <a:lnTo>
                      <a:pt x="2455" y="1589"/>
                    </a:lnTo>
                    <a:lnTo>
                      <a:pt x="2455" y="1599"/>
                    </a:lnTo>
                    <a:lnTo>
                      <a:pt x="2446" y="1618"/>
                    </a:lnTo>
                    <a:lnTo>
                      <a:pt x="2436" y="1637"/>
                    </a:lnTo>
                    <a:lnTo>
                      <a:pt x="2436" y="1656"/>
                    </a:lnTo>
                    <a:lnTo>
                      <a:pt x="2436" y="1665"/>
                    </a:lnTo>
                    <a:lnTo>
                      <a:pt x="2436" y="1675"/>
                    </a:lnTo>
                    <a:lnTo>
                      <a:pt x="2426" y="1684"/>
                    </a:lnTo>
                    <a:lnTo>
                      <a:pt x="2331" y="1789"/>
                    </a:lnTo>
                    <a:lnTo>
                      <a:pt x="2312" y="1799"/>
                    </a:lnTo>
                    <a:lnTo>
                      <a:pt x="2293" y="1808"/>
                    </a:lnTo>
                    <a:lnTo>
                      <a:pt x="2293" y="1818"/>
                    </a:lnTo>
                    <a:lnTo>
                      <a:pt x="2293" y="1827"/>
                    </a:lnTo>
                    <a:lnTo>
                      <a:pt x="2293" y="1846"/>
                    </a:lnTo>
                    <a:lnTo>
                      <a:pt x="2293" y="1856"/>
                    </a:lnTo>
                    <a:lnTo>
                      <a:pt x="2293" y="1865"/>
                    </a:lnTo>
                    <a:lnTo>
                      <a:pt x="2274" y="1884"/>
                    </a:lnTo>
                    <a:lnTo>
                      <a:pt x="2236" y="1922"/>
                    </a:lnTo>
                    <a:lnTo>
                      <a:pt x="2198" y="1979"/>
                    </a:lnTo>
                    <a:lnTo>
                      <a:pt x="2169" y="2027"/>
                    </a:lnTo>
                    <a:lnTo>
                      <a:pt x="2131" y="2075"/>
                    </a:lnTo>
                    <a:lnTo>
                      <a:pt x="2122" y="2084"/>
                    </a:lnTo>
                    <a:lnTo>
                      <a:pt x="2122" y="2093"/>
                    </a:lnTo>
                    <a:lnTo>
                      <a:pt x="2112" y="2103"/>
                    </a:lnTo>
                    <a:lnTo>
                      <a:pt x="2112" y="2113"/>
                    </a:lnTo>
                    <a:lnTo>
                      <a:pt x="2074" y="2132"/>
                    </a:lnTo>
                    <a:lnTo>
                      <a:pt x="2046" y="2141"/>
                    </a:lnTo>
                    <a:lnTo>
                      <a:pt x="2027" y="2151"/>
                    </a:lnTo>
                    <a:lnTo>
                      <a:pt x="2017" y="2151"/>
                    </a:lnTo>
                    <a:lnTo>
                      <a:pt x="2017" y="2141"/>
                    </a:lnTo>
                    <a:lnTo>
                      <a:pt x="2017" y="2132"/>
                    </a:lnTo>
                    <a:lnTo>
                      <a:pt x="2017" y="2122"/>
                    </a:lnTo>
                    <a:lnTo>
                      <a:pt x="2017" y="2113"/>
                    </a:lnTo>
                    <a:lnTo>
                      <a:pt x="2017" y="2103"/>
                    </a:lnTo>
                    <a:lnTo>
                      <a:pt x="2008" y="2093"/>
                    </a:lnTo>
                    <a:lnTo>
                      <a:pt x="2008" y="2084"/>
                    </a:lnTo>
                    <a:lnTo>
                      <a:pt x="1998" y="2075"/>
                    </a:lnTo>
                    <a:lnTo>
                      <a:pt x="1998" y="2065"/>
                    </a:lnTo>
                    <a:lnTo>
                      <a:pt x="1989" y="2065"/>
                    </a:lnTo>
                    <a:lnTo>
                      <a:pt x="1989" y="2055"/>
                    </a:lnTo>
                    <a:lnTo>
                      <a:pt x="1998" y="2027"/>
                    </a:lnTo>
                    <a:lnTo>
                      <a:pt x="1998" y="2017"/>
                    </a:lnTo>
                    <a:lnTo>
                      <a:pt x="1989" y="2008"/>
                    </a:lnTo>
                    <a:lnTo>
                      <a:pt x="1979" y="1998"/>
                    </a:lnTo>
                    <a:lnTo>
                      <a:pt x="1932" y="1960"/>
                    </a:lnTo>
                    <a:lnTo>
                      <a:pt x="1922" y="1960"/>
                    </a:lnTo>
                    <a:lnTo>
                      <a:pt x="1922" y="1951"/>
                    </a:lnTo>
                    <a:lnTo>
                      <a:pt x="1913" y="1951"/>
                    </a:lnTo>
                    <a:lnTo>
                      <a:pt x="1903" y="1951"/>
                    </a:lnTo>
                    <a:lnTo>
                      <a:pt x="1893" y="1970"/>
                    </a:lnTo>
                    <a:lnTo>
                      <a:pt x="1884" y="1970"/>
                    </a:lnTo>
                    <a:lnTo>
                      <a:pt x="1875" y="1970"/>
                    </a:lnTo>
                    <a:lnTo>
                      <a:pt x="1865" y="1960"/>
                    </a:lnTo>
                    <a:lnTo>
                      <a:pt x="1855" y="1960"/>
                    </a:lnTo>
                    <a:lnTo>
                      <a:pt x="1846" y="1951"/>
                    </a:lnTo>
                    <a:lnTo>
                      <a:pt x="1846" y="1941"/>
                    </a:lnTo>
                    <a:lnTo>
                      <a:pt x="1837" y="1932"/>
                    </a:lnTo>
                    <a:lnTo>
                      <a:pt x="1837" y="1922"/>
                    </a:lnTo>
                    <a:lnTo>
                      <a:pt x="1827" y="1922"/>
                    </a:lnTo>
                    <a:lnTo>
                      <a:pt x="1827" y="1913"/>
                    </a:lnTo>
                    <a:lnTo>
                      <a:pt x="1798" y="1903"/>
                    </a:lnTo>
                    <a:lnTo>
                      <a:pt x="1789" y="1894"/>
                    </a:lnTo>
                    <a:lnTo>
                      <a:pt x="1779" y="1884"/>
                    </a:lnTo>
                    <a:lnTo>
                      <a:pt x="1770" y="1884"/>
                    </a:lnTo>
                    <a:lnTo>
                      <a:pt x="1770" y="1894"/>
                    </a:lnTo>
                    <a:lnTo>
                      <a:pt x="1713" y="1941"/>
                    </a:lnTo>
                    <a:lnTo>
                      <a:pt x="1703" y="1941"/>
                    </a:lnTo>
                    <a:lnTo>
                      <a:pt x="1694" y="1970"/>
                    </a:lnTo>
                    <a:lnTo>
                      <a:pt x="1684" y="1979"/>
                    </a:lnTo>
                    <a:lnTo>
                      <a:pt x="1656" y="2008"/>
                    </a:lnTo>
                    <a:lnTo>
                      <a:pt x="1646" y="2008"/>
                    </a:lnTo>
                    <a:lnTo>
                      <a:pt x="1608" y="2008"/>
                    </a:lnTo>
                    <a:lnTo>
                      <a:pt x="1598" y="2017"/>
                    </a:lnTo>
                    <a:lnTo>
                      <a:pt x="1589" y="2046"/>
                    </a:lnTo>
                    <a:lnTo>
                      <a:pt x="1589" y="2055"/>
                    </a:lnTo>
                    <a:lnTo>
                      <a:pt x="1598" y="2075"/>
                    </a:lnTo>
                    <a:lnTo>
                      <a:pt x="1608" y="2084"/>
                    </a:lnTo>
                    <a:lnTo>
                      <a:pt x="1608" y="2103"/>
                    </a:lnTo>
                    <a:lnTo>
                      <a:pt x="1618" y="2113"/>
                    </a:lnTo>
                    <a:lnTo>
                      <a:pt x="1618" y="2122"/>
                    </a:lnTo>
                    <a:lnTo>
                      <a:pt x="1627" y="2122"/>
                    </a:lnTo>
                    <a:lnTo>
                      <a:pt x="1636" y="2132"/>
                    </a:lnTo>
                    <a:lnTo>
                      <a:pt x="1646" y="2141"/>
                    </a:lnTo>
                    <a:lnTo>
                      <a:pt x="1646" y="2151"/>
                    </a:lnTo>
                    <a:lnTo>
                      <a:pt x="1646" y="2160"/>
                    </a:lnTo>
                    <a:lnTo>
                      <a:pt x="1636" y="2160"/>
                    </a:lnTo>
                    <a:lnTo>
                      <a:pt x="1598" y="2170"/>
                    </a:lnTo>
                    <a:lnTo>
                      <a:pt x="1579" y="2179"/>
                    </a:lnTo>
                    <a:lnTo>
                      <a:pt x="1551" y="2208"/>
                    </a:lnTo>
                    <a:lnTo>
                      <a:pt x="1522" y="2227"/>
                    </a:lnTo>
                    <a:lnTo>
                      <a:pt x="1513" y="2227"/>
                    </a:lnTo>
                    <a:lnTo>
                      <a:pt x="1494" y="2217"/>
                    </a:lnTo>
                    <a:lnTo>
                      <a:pt x="1484" y="2217"/>
                    </a:lnTo>
                    <a:lnTo>
                      <a:pt x="1475" y="2217"/>
                    </a:lnTo>
                    <a:lnTo>
                      <a:pt x="1465" y="2236"/>
                    </a:lnTo>
                    <a:lnTo>
                      <a:pt x="1437" y="2265"/>
                    </a:lnTo>
                    <a:lnTo>
                      <a:pt x="1427" y="2274"/>
                    </a:lnTo>
                    <a:lnTo>
                      <a:pt x="1408" y="2284"/>
                    </a:lnTo>
                    <a:lnTo>
                      <a:pt x="1399" y="2294"/>
                    </a:lnTo>
                    <a:lnTo>
                      <a:pt x="1389" y="2294"/>
                    </a:lnTo>
                    <a:lnTo>
                      <a:pt x="1380" y="2303"/>
                    </a:lnTo>
                    <a:lnTo>
                      <a:pt x="1342" y="2294"/>
                    </a:lnTo>
                    <a:lnTo>
                      <a:pt x="1313" y="2294"/>
                    </a:lnTo>
                    <a:lnTo>
                      <a:pt x="1237" y="2227"/>
                    </a:lnTo>
                    <a:lnTo>
                      <a:pt x="1208" y="2217"/>
                    </a:lnTo>
                    <a:lnTo>
                      <a:pt x="1189" y="2217"/>
                    </a:lnTo>
                    <a:lnTo>
                      <a:pt x="1170" y="2208"/>
                    </a:lnTo>
                    <a:lnTo>
                      <a:pt x="1151" y="2198"/>
                    </a:lnTo>
                    <a:lnTo>
                      <a:pt x="1123" y="2179"/>
                    </a:lnTo>
                    <a:lnTo>
                      <a:pt x="1104" y="2179"/>
                    </a:lnTo>
                    <a:lnTo>
                      <a:pt x="1094" y="2170"/>
                    </a:lnTo>
                    <a:lnTo>
                      <a:pt x="1094" y="2179"/>
                    </a:lnTo>
                    <a:lnTo>
                      <a:pt x="1085" y="2179"/>
                    </a:lnTo>
                    <a:lnTo>
                      <a:pt x="1085" y="2189"/>
                    </a:lnTo>
                    <a:lnTo>
                      <a:pt x="1065" y="2189"/>
                    </a:lnTo>
                    <a:lnTo>
                      <a:pt x="1047" y="2179"/>
                    </a:lnTo>
                    <a:lnTo>
                      <a:pt x="1037" y="2179"/>
                    </a:lnTo>
                    <a:lnTo>
                      <a:pt x="1027" y="2170"/>
                    </a:lnTo>
                    <a:lnTo>
                      <a:pt x="1018" y="2160"/>
                    </a:lnTo>
                    <a:lnTo>
                      <a:pt x="1018" y="2151"/>
                    </a:lnTo>
                    <a:lnTo>
                      <a:pt x="1008" y="2122"/>
                    </a:lnTo>
                    <a:lnTo>
                      <a:pt x="1008" y="2113"/>
                    </a:lnTo>
                    <a:lnTo>
                      <a:pt x="999" y="2113"/>
                    </a:lnTo>
                    <a:lnTo>
                      <a:pt x="989" y="2093"/>
                    </a:lnTo>
                    <a:lnTo>
                      <a:pt x="904" y="2065"/>
                    </a:lnTo>
                    <a:lnTo>
                      <a:pt x="894" y="2065"/>
                    </a:lnTo>
                    <a:lnTo>
                      <a:pt x="885" y="2065"/>
                    </a:lnTo>
                    <a:lnTo>
                      <a:pt x="885" y="2075"/>
                    </a:lnTo>
                    <a:lnTo>
                      <a:pt x="875" y="2084"/>
                    </a:lnTo>
                    <a:lnTo>
                      <a:pt x="847" y="2113"/>
                    </a:lnTo>
                    <a:lnTo>
                      <a:pt x="828" y="2132"/>
                    </a:lnTo>
                    <a:lnTo>
                      <a:pt x="799" y="2141"/>
                    </a:lnTo>
                    <a:lnTo>
                      <a:pt x="771" y="2151"/>
                    </a:lnTo>
                    <a:lnTo>
                      <a:pt x="751" y="2151"/>
                    </a:lnTo>
                    <a:lnTo>
                      <a:pt x="742" y="2141"/>
                    </a:lnTo>
                    <a:lnTo>
                      <a:pt x="733" y="2141"/>
                    </a:lnTo>
                    <a:lnTo>
                      <a:pt x="723" y="2141"/>
                    </a:lnTo>
                    <a:lnTo>
                      <a:pt x="713" y="2132"/>
                    </a:lnTo>
                    <a:lnTo>
                      <a:pt x="713" y="2122"/>
                    </a:lnTo>
                    <a:lnTo>
                      <a:pt x="704" y="2122"/>
                    </a:lnTo>
                    <a:lnTo>
                      <a:pt x="704" y="2113"/>
                    </a:lnTo>
                    <a:lnTo>
                      <a:pt x="704" y="2103"/>
                    </a:lnTo>
                    <a:lnTo>
                      <a:pt x="685" y="2093"/>
                    </a:lnTo>
                    <a:lnTo>
                      <a:pt x="552" y="2027"/>
                    </a:lnTo>
                    <a:lnTo>
                      <a:pt x="542" y="2027"/>
                    </a:lnTo>
                    <a:lnTo>
                      <a:pt x="533" y="2027"/>
                    </a:lnTo>
                    <a:lnTo>
                      <a:pt x="514" y="2037"/>
                    </a:lnTo>
                    <a:lnTo>
                      <a:pt x="504" y="2037"/>
                    </a:lnTo>
                    <a:lnTo>
                      <a:pt x="494" y="2037"/>
                    </a:lnTo>
                    <a:lnTo>
                      <a:pt x="485" y="2027"/>
                    </a:lnTo>
                    <a:lnTo>
                      <a:pt x="485" y="2017"/>
                    </a:lnTo>
                    <a:lnTo>
                      <a:pt x="485" y="2008"/>
                    </a:lnTo>
                    <a:lnTo>
                      <a:pt x="485" y="1998"/>
                    </a:lnTo>
                    <a:lnTo>
                      <a:pt x="485" y="1951"/>
                    </a:lnTo>
                    <a:lnTo>
                      <a:pt x="485" y="1941"/>
                    </a:lnTo>
                    <a:lnTo>
                      <a:pt x="504" y="1913"/>
                    </a:lnTo>
                    <a:lnTo>
                      <a:pt x="504" y="1903"/>
                    </a:lnTo>
                    <a:lnTo>
                      <a:pt x="504" y="1894"/>
                    </a:lnTo>
                    <a:lnTo>
                      <a:pt x="504" y="1884"/>
                    </a:lnTo>
                    <a:lnTo>
                      <a:pt x="494" y="1875"/>
                    </a:lnTo>
                    <a:lnTo>
                      <a:pt x="485" y="1865"/>
                    </a:lnTo>
                    <a:lnTo>
                      <a:pt x="466" y="1856"/>
                    </a:lnTo>
                    <a:lnTo>
                      <a:pt x="447" y="1846"/>
                    </a:lnTo>
                    <a:lnTo>
                      <a:pt x="428" y="1818"/>
                    </a:lnTo>
                    <a:lnTo>
                      <a:pt x="418" y="1808"/>
                    </a:lnTo>
                    <a:lnTo>
                      <a:pt x="399" y="1808"/>
                    </a:lnTo>
                    <a:lnTo>
                      <a:pt x="380" y="1808"/>
                    </a:lnTo>
                    <a:lnTo>
                      <a:pt x="124" y="1665"/>
                    </a:lnTo>
                    <a:lnTo>
                      <a:pt x="114" y="1665"/>
                    </a:lnTo>
                    <a:lnTo>
                      <a:pt x="114" y="1675"/>
                    </a:lnTo>
                    <a:lnTo>
                      <a:pt x="104" y="1675"/>
                    </a:lnTo>
                    <a:lnTo>
                      <a:pt x="85" y="1675"/>
                    </a:lnTo>
                    <a:lnTo>
                      <a:pt x="57" y="1665"/>
                    </a:lnTo>
                    <a:lnTo>
                      <a:pt x="38" y="1656"/>
                    </a:lnTo>
                    <a:lnTo>
                      <a:pt x="28" y="1646"/>
                    </a:lnTo>
                    <a:lnTo>
                      <a:pt x="19" y="1646"/>
                    </a:lnTo>
                    <a:lnTo>
                      <a:pt x="19" y="1637"/>
                    </a:lnTo>
                    <a:lnTo>
                      <a:pt x="9" y="1618"/>
                    </a:lnTo>
                    <a:lnTo>
                      <a:pt x="9" y="1608"/>
                    </a:lnTo>
                    <a:lnTo>
                      <a:pt x="0" y="1522"/>
                    </a:lnTo>
                    <a:lnTo>
                      <a:pt x="0" y="1513"/>
                    </a:lnTo>
                    <a:lnTo>
                      <a:pt x="9" y="1504"/>
                    </a:lnTo>
                    <a:lnTo>
                      <a:pt x="28" y="1494"/>
                    </a:lnTo>
                    <a:lnTo>
                      <a:pt x="57" y="1475"/>
                    </a:lnTo>
                    <a:lnTo>
                      <a:pt x="85" y="1446"/>
                    </a:lnTo>
                    <a:lnTo>
                      <a:pt x="95" y="1437"/>
                    </a:lnTo>
                    <a:lnTo>
                      <a:pt x="95" y="1427"/>
                    </a:lnTo>
                    <a:lnTo>
                      <a:pt x="104" y="1427"/>
                    </a:lnTo>
                    <a:lnTo>
                      <a:pt x="104" y="1408"/>
                    </a:lnTo>
                    <a:lnTo>
                      <a:pt x="114" y="1389"/>
                    </a:lnTo>
                    <a:lnTo>
                      <a:pt x="124" y="1380"/>
                    </a:lnTo>
                    <a:lnTo>
                      <a:pt x="190" y="1408"/>
                    </a:lnTo>
                    <a:lnTo>
                      <a:pt x="228" y="1418"/>
                    </a:lnTo>
                    <a:lnTo>
                      <a:pt x="257" y="1437"/>
                    </a:lnTo>
                    <a:lnTo>
                      <a:pt x="276" y="1456"/>
                    </a:lnTo>
                    <a:lnTo>
                      <a:pt x="285" y="1456"/>
                    </a:lnTo>
                    <a:lnTo>
                      <a:pt x="295" y="1465"/>
                    </a:lnTo>
                    <a:lnTo>
                      <a:pt x="314" y="1465"/>
                    </a:lnTo>
                    <a:lnTo>
                      <a:pt x="323" y="1465"/>
                    </a:lnTo>
                    <a:lnTo>
                      <a:pt x="333" y="1465"/>
                    </a:lnTo>
                    <a:lnTo>
                      <a:pt x="342" y="1456"/>
                    </a:lnTo>
                    <a:lnTo>
                      <a:pt x="352" y="1446"/>
                    </a:lnTo>
                    <a:lnTo>
                      <a:pt x="361" y="1446"/>
                    </a:lnTo>
                    <a:lnTo>
                      <a:pt x="371" y="1456"/>
                    </a:lnTo>
                    <a:lnTo>
                      <a:pt x="390" y="1465"/>
                    </a:lnTo>
                    <a:lnTo>
                      <a:pt x="399" y="1456"/>
                    </a:lnTo>
                    <a:lnTo>
                      <a:pt x="409" y="1456"/>
                    </a:lnTo>
                    <a:lnTo>
                      <a:pt x="409" y="1446"/>
                    </a:lnTo>
                    <a:lnTo>
                      <a:pt x="418" y="1446"/>
                    </a:lnTo>
                    <a:lnTo>
                      <a:pt x="418" y="1437"/>
                    </a:lnTo>
                    <a:lnTo>
                      <a:pt x="418" y="1427"/>
                    </a:lnTo>
                    <a:lnTo>
                      <a:pt x="409" y="1418"/>
                    </a:lnTo>
                    <a:lnTo>
                      <a:pt x="409" y="1408"/>
                    </a:lnTo>
                    <a:lnTo>
                      <a:pt x="409" y="1399"/>
                    </a:lnTo>
                    <a:lnTo>
                      <a:pt x="418" y="1399"/>
                    </a:lnTo>
                    <a:lnTo>
                      <a:pt x="428" y="1389"/>
                    </a:lnTo>
                    <a:lnTo>
                      <a:pt x="485" y="1370"/>
                    </a:lnTo>
                    <a:lnTo>
                      <a:pt x="494" y="1370"/>
                    </a:lnTo>
                    <a:lnTo>
                      <a:pt x="504" y="1361"/>
                    </a:lnTo>
                    <a:lnTo>
                      <a:pt x="494" y="1351"/>
                    </a:lnTo>
                    <a:lnTo>
                      <a:pt x="485" y="1351"/>
                    </a:lnTo>
                    <a:lnTo>
                      <a:pt x="476" y="1351"/>
                    </a:lnTo>
                    <a:lnTo>
                      <a:pt x="456" y="1351"/>
                    </a:lnTo>
                    <a:lnTo>
                      <a:pt x="437" y="1342"/>
                    </a:lnTo>
                    <a:lnTo>
                      <a:pt x="428" y="1342"/>
                    </a:lnTo>
                    <a:lnTo>
                      <a:pt x="428" y="1332"/>
                    </a:lnTo>
                    <a:lnTo>
                      <a:pt x="428" y="1323"/>
                    </a:lnTo>
                    <a:lnTo>
                      <a:pt x="418" y="1313"/>
                    </a:lnTo>
                    <a:lnTo>
                      <a:pt x="418" y="1304"/>
                    </a:lnTo>
                    <a:lnTo>
                      <a:pt x="418" y="1294"/>
                    </a:lnTo>
                    <a:lnTo>
                      <a:pt x="409" y="1294"/>
                    </a:lnTo>
                    <a:lnTo>
                      <a:pt x="380" y="1285"/>
                    </a:lnTo>
                    <a:lnTo>
                      <a:pt x="371" y="1285"/>
                    </a:lnTo>
                    <a:lnTo>
                      <a:pt x="371" y="1275"/>
                    </a:lnTo>
                    <a:lnTo>
                      <a:pt x="361" y="1275"/>
                    </a:lnTo>
                    <a:lnTo>
                      <a:pt x="361" y="1266"/>
                    </a:lnTo>
                    <a:lnTo>
                      <a:pt x="342" y="1237"/>
                    </a:lnTo>
                    <a:lnTo>
                      <a:pt x="342" y="1228"/>
                    </a:lnTo>
                    <a:lnTo>
                      <a:pt x="333" y="1228"/>
                    </a:lnTo>
                    <a:lnTo>
                      <a:pt x="314" y="1199"/>
                    </a:lnTo>
                    <a:lnTo>
                      <a:pt x="304" y="1199"/>
                    </a:lnTo>
                    <a:lnTo>
                      <a:pt x="295" y="1190"/>
                    </a:lnTo>
                    <a:lnTo>
                      <a:pt x="295" y="1170"/>
                    </a:lnTo>
                    <a:lnTo>
                      <a:pt x="295" y="1161"/>
                    </a:lnTo>
                    <a:lnTo>
                      <a:pt x="285" y="1132"/>
                    </a:lnTo>
                    <a:lnTo>
                      <a:pt x="285" y="1123"/>
                    </a:lnTo>
                    <a:lnTo>
                      <a:pt x="276" y="1104"/>
                    </a:lnTo>
                    <a:lnTo>
                      <a:pt x="266" y="1104"/>
                    </a:lnTo>
                    <a:lnTo>
                      <a:pt x="257" y="1085"/>
                    </a:lnTo>
                    <a:lnTo>
                      <a:pt x="219" y="1075"/>
                    </a:lnTo>
                    <a:lnTo>
                      <a:pt x="209" y="1066"/>
                    </a:lnTo>
                    <a:lnTo>
                      <a:pt x="209" y="1056"/>
                    </a:lnTo>
                    <a:lnTo>
                      <a:pt x="209" y="1047"/>
                    </a:lnTo>
                    <a:lnTo>
                      <a:pt x="209" y="1037"/>
                    </a:lnTo>
                    <a:lnTo>
                      <a:pt x="209" y="1028"/>
                    </a:lnTo>
                    <a:lnTo>
                      <a:pt x="209" y="1018"/>
                    </a:lnTo>
                    <a:lnTo>
                      <a:pt x="228" y="980"/>
                    </a:lnTo>
                    <a:lnTo>
                      <a:pt x="238" y="961"/>
                    </a:lnTo>
                    <a:lnTo>
                      <a:pt x="238" y="951"/>
                    </a:lnTo>
                    <a:lnTo>
                      <a:pt x="228" y="942"/>
                    </a:lnTo>
                    <a:lnTo>
                      <a:pt x="200" y="933"/>
                    </a:lnTo>
                    <a:lnTo>
                      <a:pt x="190" y="933"/>
                    </a:lnTo>
                    <a:lnTo>
                      <a:pt x="190" y="923"/>
                    </a:lnTo>
                    <a:lnTo>
                      <a:pt x="180" y="913"/>
                    </a:lnTo>
                    <a:lnTo>
                      <a:pt x="171" y="904"/>
                    </a:lnTo>
                    <a:lnTo>
                      <a:pt x="171" y="894"/>
                    </a:lnTo>
                    <a:lnTo>
                      <a:pt x="171" y="885"/>
                    </a:lnTo>
                    <a:lnTo>
                      <a:pt x="171" y="866"/>
                    </a:lnTo>
                    <a:lnTo>
                      <a:pt x="171" y="856"/>
                    </a:lnTo>
                    <a:lnTo>
                      <a:pt x="171" y="847"/>
                    </a:lnTo>
                    <a:lnTo>
                      <a:pt x="200" y="828"/>
                    </a:lnTo>
                    <a:lnTo>
                      <a:pt x="209" y="818"/>
                    </a:lnTo>
                    <a:lnTo>
                      <a:pt x="219" y="799"/>
                    </a:lnTo>
                    <a:lnTo>
                      <a:pt x="219" y="790"/>
                    </a:lnTo>
                    <a:lnTo>
                      <a:pt x="219" y="780"/>
                    </a:lnTo>
                    <a:lnTo>
                      <a:pt x="219" y="771"/>
                    </a:lnTo>
                    <a:lnTo>
                      <a:pt x="219" y="752"/>
                    </a:lnTo>
                    <a:lnTo>
                      <a:pt x="219" y="742"/>
                    </a:lnTo>
                    <a:lnTo>
                      <a:pt x="209" y="733"/>
                    </a:lnTo>
                    <a:lnTo>
                      <a:pt x="200" y="723"/>
                    </a:lnTo>
                    <a:lnTo>
                      <a:pt x="190" y="714"/>
                    </a:lnTo>
                    <a:lnTo>
                      <a:pt x="180" y="714"/>
                    </a:lnTo>
                    <a:lnTo>
                      <a:pt x="180" y="704"/>
                    </a:lnTo>
                    <a:lnTo>
                      <a:pt x="180" y="695"/>
                    </a:lnTo>
                    <a:lnTo>
                      <a:pt x="180" y="685"/>
                    </a:lnTo>
                    <a:lnTo>
                      <a:pt x="180" y="676"/>
                    </a:lnTo>
                    <a:lnTo>
                      <a:pt x="190" y="676"/>
                    </a:lnTo>
                    <a:lnTo>
                      <a:pt x="219" y="666"/>
                    </a:lnTo>
                    <a:lnTo>
                      <a:pt x="228" y="657"/>
                    </a:lnTo>
                    <a:lnTo>
                      <a:pt x="238" y="637"/>
                    </a:lnTo>
                    <a:lnTo>
                      <a:pt x="238" y="619"/>
                    </a:lnTo>
                    <a:lnTo>
                      <a:pt x="247" y="609"/>
                    </a:lnTo>
                    <a:lnTo>
                      <a:pt x="247" y="599"/>
                    </a:lnTo>
                    <a:lnTo>
                      <a:pt x="257" y="599"/>
                    </a:lnTo>
                    <a:lnTo>
                      <a:pt x="276" y="599"/>
                    </a:lnTo>
                    <a:lnTo>
                      <a:pt x="295" y="609"/>
                    </a:lnTo>
                    <a:lnTo>
                      <a:pt x="314" y="609"/>
                    </a:lnTo>
                    <a:lnTo>
                      <a:pt x="352" y="609"/>
                    </a:lnTo>
                    <a:lnTo>
                      <a:pt x="352" y="619"/>
                    </a:lnTo>
                    <a:lnTo>
                      <a:pt x="371" y="619"/>
                    </a:lnTo>
                    <a:lnTo>
                      <a:pt x="371" y="628"/>
                    </a:lnTo>
                    <a:lnTo>
                      <a:pt x="390" y="628"/>
                    </a:lnTo>
                    <a:lnTo>
                      <a:pt x="399" y="628"/>
                    </a:lnTo>
                    <a:lnTo>
                      <a:pt x="418" y="628"/>
                    </a:lnTo>
                    <a:lnTo>
                      <a:pt x="447" y="628"/>
                    </a:lnTo>
                    <a:lnTo>
                      <a:pt x="456" y="628"/>
                    </a:lnTo>
                    <a:lnTo>
                      <a:pt x="456" y="619"/>
                    </a:lnTo>
                    <a:lnTo>
                      <a:pt x="504" y="599"/>
                    </a:lnTo>
                    <a:lnTo>
                      <a:pt x="514" y="571"/>
                    </a:lnTo>
                    <a:lnTo>
                      <a:pt x="533" y="514"/>
                    </a:lnTo>
                    <a:lnTo>
                      <a:pt x="533" y="504"/>
                    </a:lnTo>
                    <a:lnTo>
                      <a:pt x="533" y="485"/>
                    </a:lnTo>
                    <a:lnTo>
                      <a:pt x="523" y="485"/>
                    </a:lnTo>
                    <a:lnTo>
                      <a:pt x="514" y="476"/>
                    </a:lnTo>
                    <a:lnTo>
                      <a:pt x="504" y="476"/>
                    </a:lnTo>
                    <a:lnTo>
                      <a:pt x="494" y="476"/>
                    </a:lnTo>
                    <a:lnTo>
                      <a:pt x="485" y="466"/>
                    </a:lnTo>
                    <a:lnTo>
                      <a:pt x="476" y="466"/>
                    </a:lnTo>
                    <a:lnTo>
                      <a:pt x="476" y="457"/>
                    </a:lnTo>
                    <a:lnTo>
                      <a:pt x="466" y="457"/>
                    </a:lnTo>
                    <a:lnTo>
                      <a:pt x="456" y="438"/>
                    </a:lnTo>
                    <a:lnTo>
                      <a:pt x="456" y="428"/>
                    </a:lnTo>
                    <a:lnTo>
                      <a:pt x="456" y="418"/>
                    </a:lnTo>
                    <a:lnTo>
                      <a:pt x="456" y="409"/>
                    </a:lnTo>
                    <a:lnTo>
                      <a:pt x="561" y="390"/>
                    </a:lnTo>
                    <a:lnTo>
                      <a:pt x="571" y="390"/>
                    </a:lnTo>
                    <a:lnTo>
                      <a:pt x="590" y="380"/>
                    </a:lnTo>
                    <a:lnTo>
                      <a:pt x="590" y="362"/>
                    </a:lnTo>
                    <a:lnTo>
                      <a:pt x="590" y="352"/>
                    </a:lnTo>
                    <a:lnTo>
                      <a:pt x="599" y="342"/>
                    </a:lnTo>
                    <a:lnTo>
                      <a:pt x="609" y="333"/>
                    </a:lnTo>
                    <a:lnTo>
                      <a:pt x="618" y="323"/>
                    </a:lnTo>
                    <a:lnTo>
                      <a:pt x="637" y="314"/>
                    </a:lnTo>
                    <a:lnTo>
                      <a:pt x="656" y="314"/>
                    </a:lnTo>
                    <a:lnTo>
                      <a:pt x="666" y="304"/>
                    </a:lnTo>
                    <a:lnTo>
                      <a:pt x="675" y="304"/>
                    </a:lnTo>
                    <a:lnTo>
                      <a:pt x="675" y="295"/>
                    </a:lnTo>
                    <a:lnTo>
                      <a:pt x="675" y="285"/>
                    </a:lnTo>
                    <a:lnTo>
                      <a:pt x="675" y="266"/>
                    </a:lnTo>
                    <a:lnTo>
                      <a:pt x="685" y="266"/>
                    </a:lnTo>
                    <a:lnTo>
                      <a:pt x="685" y="257"/>
                    </a:lnTo>
                    <a:lnTo>
                      <a:pt x="685" y="247"/>
                    </a:lnTo>
                    <a:lnTo>
                      <a:pt x="695" y="238"/>
                    </a:lnTo>
                    <a:lnTo>
                      <a:pt x="704" y="228"/>
                    </a:lnTo>
                    <a:lnTo>
                      <a:pt x="713" y="200"/>
                    </a:lnTo>
                    <a:lnTo>
                      <a:pt x="733" y="181"/>
                    </a:lnTo>
                    <a:lnTo>
                      <a:pt x="742" y="171"/>
                    </a:lnTo>
                    <a:lnTo>
                      <a:pt x="751" y="171"/>
                    </a:lnTo>
                    <a:lnTo>
                      <a:pt x="761" y="171"/>
                    </a:lnTo>
                    <a:lnTo>
                      <a:pt x="771" y="181"/>
                    </a:lnTo>
                    <a:lnTo>
                      <a:pt x="771" y="190"/>
                    </a:lnTo>
                    <a:lnTo>
                      <a:pt x="780" y="190"/>
                    </a:lnTo>
                    <a:lnTo>
                      <a:pt x="790" y="190"/>
                    </a:lnTo>
                    <a:lnTo>
                      <a:pt x="799" y="190"/>
                    </a:lnTo>
                    <a:lnTo>
                      <a:pt x="837" y="171"/>
                    </a:lnTo>
                    <a:lnTo>
                      <a:pt x="847" y="171"/>
                    </a:lnTo>
                    <a:lnTo>
                      <a:pt x="866" y="181"/>
                    </a:lnTo>
                    <a:lnTo>
                      <a:pt x="885" y="181"/>
                    </a:lnTo>
                    <a:lnTo>
                      <a:pt x="923" y="171"/>
                    </a:lnTo>
                    <a:lnTo>
                      <a:pt x="942" y="162"/>
                    </a:lnTo>
                    <a:lnTo>
                      <a:pt x="951" y="152"/>
                    </a:lnTo>
                    <a:lnTo>
                      <a:pt x="961" y="143"/>
                    </a:lnTo>
                    <a:lnTo>
                      <a:pt x="961" y="133"/>
                    </a:lnTo>
                    <a:lnTo>
                      <a:pt x="961" y="114"/>
                    </a:lnTo>
                    <a:lnTo>
                      <a:pt x="970" y="105"/>
                    </a:lnTo>
                    <a:lnTo>
                      <a:pt x="970" y="95"/>
                    </a:lnTo>
                    <a:lnTo>
                      <a:pt x="989" y="76"/>
                    </a:lnTo>
                    <a:lnTo>
                      <a:pt x="999" y="66"/>
                    </a:lnTo>
                    <a:lnTo>
                      <a:pt x="1027" y="76"/>
                    </a:lnTo>
                    <a:lnTo>
                      <a:pt x="1056" y="66"/>
                    </a:lnTo>
                    <a:lnTo>
                      <a:pt x="1132" y="28"/>
                    </a:lnTo>
                    <a:lnTo>
                      <a:pt x="1227" y="0"/>
                    </a:lnTo>
                    <a:lnTo>
                      <a:pt x="1256" y="0"/>
                    </a:lnTo>
                  </a:path>
                </a:pathLst>
              </a:custGeom>
              <a:solidFill>
                <a:srgbClr val="E6E6E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62" name="Freeform 63">
                <a:extLst>
                  <a:ext uri="{FF2B5EF4-FFF2-40B4-BE49-F238E27FC236}">
                    <a16:creationId xmlns:a16="http://schemas.microsoft.com/office/drawing/2014/main" id="{0ABF0501-5B1C-DE47-B146-CABC574EA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9388" y="3960813"/>
                <a:ext cx="609600" cy="479425"/>
              </a:xfrm>
              <a:custGeom>
                <a:avLst/>
                <a:gdLst>
                  <a:gd name="T0" fmla="*/ 506382 w 1695"/>
                  <a:gd name="T1" fmla="*/ 41001 h 1333"/>
                  <a:gd name="T2" fmla="*/ 581907 w 1695"/>
                  <a:gd name="T3" fmla="*/ 92432 h 1333"/>
                  <a:gd name="T4" fmla="*/ 599170 w 1695"/>
                  <a:gd name="T5" fmla="*/ 136670 h 1333"/>
                  <a:gd name="T6" fmla="*/ 585144 w 1695"/>
                  <a:gd name="T7" fmla="*/ 177671 h 1333"/>
                  <a:gd name="T8" fmla="*/ 581907 w 1695"/>
                  <a:gd name="T9" fmla="*/ 212199 h 1333"/>
                  <a:gd name="T10" fmla="*/ 585144 w 1695"/>
                  <a:gd name="T11" fmla="*/ 242770 h 1333"/>
                  <a:gd name="T12" fmla="*/ 605644 w 1695"/>
                  <a:gd name="T13" fmla="*/ 249603 h 1333"/>
                  <a:gd name="T14" fmla="*/ 595574 w 1695"/>
                  <a:gd name="T15" fmla="*/ 263630 h 1333"/>
                  <a:gd name="T16" fmla="*/ 564644 w 1695"/>
                  <a:gd name="T17" fmla="*/ 287367 h 1333"/>
                  <a:gd name="T18" fmla="*/ 547741 w 1695"/>
                  <a:gd name="T19" fmla="*/ 304631 h 1333"/>
                  <a:gd name="T20" fmla="*/ 509978 w 1695"/>
                  <a:gd name="T21" fmla="*/ 301034 h 1333"/>
                  <a:gd name="T22" fmla="*/ 496312 w 1695"/>
                  <a:gd name="T23" fmla="*/ 311464 h 1333"/>
                  <a:gd name="T24" fmla="*/ 499548 w 1695"/>
                  <a:gd name="T25" fmla="*/ 355702 h 1333"/>
                  <a:gd name="T26" fmla="*/ 526881 w 1695"/>
                  <a:gd name="T27" fmla="*/ 403897 h 1333"/>
                  <a:gd name="T28" fmla="*/ 441645 w 1695"/>
                  <a:gd name="T29" fmla="*/ 441301 h 1333"/>
                  <a:gd name="T30" fmla="*/ 424382 w 1695"/>
                  <a:gd name="T31" fmla="*/ 427634 h 1333"/>
                  <a:gd name="T32" fmla="*/ 413953 w 1695"/>
                  <a:gd name="T33" fmla="*/ 441301 h 1333"/>
                  <a:gd name="T34" fmla="*/ 362883 w 1695"/>
                  <a:gd name="T35" fmla="*/ 454968 h 1333"/>
                  <a:gd name="T36" fmla="*/ 321524 w 1695"/>
                  <a:gd name="T37" fmla="*/ 479065 h 1333"/>
                  <a:gd name="T38" fmla="*/ 307857 w 1695"/>
                  <a:gd name="T39" fmla="*/ 465398 h 1333"/>
                  <a:gd name="T40" fmla="*/ 266857 w 1695"/>
                  <a:gd name="T41" fmla="*/ 448135 h 1333"/>
                  <a:gd name="T42" fmla="*/ 212191 w 1695"/>
                  <a:gd name="T43" fmla="*/ 427634 h 1333"/>
                  <a:gd name="T44" fmla="*/ 147095 w 1695"/>
                  <a:gd name="T45" fmla="*/ 396704 h 1333"/>
                  <a:gd name="T46" fmla="*/ 85596 w 1695"/>
                  <a:gd name="T47" fmla="*/ 396704 h 1333"/>
                  <a:gd name="T48" fmla="*/ 68333 w 1695"/>
                  <a:gd name="T49" fmla="*/ 420801 h 1333"/>
                  <a:gd name="T50" fmla="*/ 71929 w 1695"/>
                  <a:gd name="T51" fmla="*/ 438064 h 1333"/>
                  <a:gd name="T52" fmla="*/ 81999 w 1695"/>
                  <a:gd name="T53" fmla="*/ 454968 h 1333"/>
                  <a:gd name="T54" fmla="*/ 58263 w 1695"/>
                  <a:gd name="T55" fmla="*/ 465398 h 1333"/>
                  <a:gd name="T56" fmla="*/ 24096 w 1695"/>
                  <a:gd name="T57" fmla="*/ 427634 h 1333"/>
                  <a:gd name="T58" fmla="*/ 17263 w 1695"/>
                  <a:gd name="T59" fmla="*/ 396704 h 1333"/>
                  <a:gd name="T60" fmla="*/ 30930 w 1695"/>
                  <a:gd name="T61" fmla="*/ 376563 h 1333"/>
                  <a:gd name="T62" fmla="*/ 30930 w 1695"/>
                  <a:gd name="T63" fmla="*/ 348869 h 1333"/>
                  <a:gd name="T64" fmla="*/ 24096 w 1695"/>
                  <a:gd name="T65" fmla="*/ 307868 h 1333"/>
                  <a:gd name="T66" fmla="*/ 10430 w 1695"/>
                  <a:gd name="T67" fmla="*/ 280534 h 1333"/>
                  <a:gd name="T68" fmla="*/ 24096 w 1695"/>
                  <a:gd name="T69" fmla="*/ 266867 h 1333"/>
                  <a:gd name="T70" fmla="*/ 54666 w 1695"/>
                  <a:gd name="T71" fmla="*/ 242770 h 1333"/>
                  <a:gd name="T72" fmla="*/ 75166 w 1695"/>
                  <a:gd name="T73" fmla="*/ 239533 h 1333"/>
                  <a:gd name="T74" fmla="*/ 119762 w 1695"/>
                  <a:gd name="T75" fmla="*/ 212199 h 1333"/>
                  <a:gd name="T76" fmla="*/ 109692 w 1695"/>
                  <a:gd name="T77" fmla="*/ 201769 h 1333"/>
                  <a:gd name="T78" fmla="*/ 99262 w 1695"/>
                  <a:gd name="T79" fmla="*/ 177671 h 1333"/>
                  <a:gd name="T80" fmla="*/ 119762 w 1695"/>
                  <a:gd name="T81" fmla="*/ 160767 h 1333"/>
                  <a:gd name="T82" fmla="*/ 143858 w 1695"/>
                  <a:gd name="T83" fmla="*/ 136670 h 1333"/>
                  <a:gd name="T84" fmla="*/ 171192 w 1695"/>
                  <a:gd name="T85" fmla="*/ 119766 h 1333"/>
                  <a:gd name="T86" fmla="*/ 188455 w 1695"/>
                  <a:gd name="T87" fmla="*/ 133433 h 1333"/>
                  <a:gd name="T88" fmla="*/ 205358 w 1695"/>
                  <a:gd name="T89" fmla="*/ 147100 h 1333"/>
                  <a:gd name="T90" fmla="*/ 219024 w 1695"/>
                  <a:gd name="T91" fmla="*/ 143504 h 1333"/>
                  <a:gd name="T92" fmla="*/ 246358 w 1695"/>
                  <a:gd name="T93" fmla="*/ 167601 h 1333"/>
                  <a:gd name="T94" fmla="*/ 249954 w 1695"/>
                  <a:gd name="T95" fmla="*/ 188101 h 1333"/>
                  <a:gd name="T96" fmla="*/ 253191 w 1695"/>
                  <a:gd name="T97" fmla="*/ 205365 h 1333"/>
                  <a:gd name="T98" fmla="*/ 273691 w 1695"/>
                  <a:gd name="T99" fmla="*/ 205365 h 1333"/>
                  <a:gd name="T100" fmla="*/ 307857 w 1695"/>
                  <a:gd name="T101" fmla="*/ 167601 h 1333"/>
                  <a:gd name="T102" fmla="*/ 352453 w 1695"/>
                  <a:gd name="T103" fmla="*/ 102503 h 1333"/>
                  <a:gd name="T104" fmla="*/ 366120 w 1695"/>
                  <a:gd name="T105" fmla="*/ 82002 h 1333"/>
                  <a:gd name="T106" fmla="*/ 403882 w 1695"/>
                  <a:gd name="T107" fmla="*/ 27334 h 1333"/>
                  <a:gd name="T108" fmla="*/ 410716 w 1695"/>
                  <a:gd name="T109" fmla="*/ 0 h 133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95" h="1333">
                    <a:moveTo>
                      <a:pt x="1142" y="0"/>
                    </a:moveTo>
                    <a:lnTo>
                      <a:pt x="1171" y="9"/>
                    </a:lnTo>
                    <a:lnTo>
                      <a:pt x="1190" y="28"/>
                    </a:lnTo>
                    <a:lnTo>
                      <a:pt x="1247" y="66"/>
                    </a:lnTo>
                    <a:lnTo>
                      <a:pt x="1294" y="85"/>
                    </a:lnTo>
                    <a:lnTo>
                      <a:pt x="1408" y="114"/>
                    </a:lnTo>
                    <a:lnTo>
                      <a:pt x="1465" y="133"/>
                    </a:lnTo>
                    <a:lnTo>
                      <a:pt x="1485" y="142"/>
                    </a:lnTo>
                    <a:lnTo>
                      <a:pt x="1523" y="200"/>
                    </a:lnTo>
                    <a:lnTo>
                      <a:pt x="1542" y="209"/>
                    </a:lnTo>
                    <a:lnTo>
                      <a:pt x="1561" y="218"/>
                    </a:lnTo>
                    <a:lnTo>
                      <a:pt x="1618" y="257"/>
                    </a:lnTo>
                    <a:lnTo>
                      <a:pt x="1646" y="276"/>
                    </a:lnTo>
                    <a:lnTo>
                      <a:pt x="1675" y="276"/>
                    </a:lnTo>
                    <a:lnTo>
                      <a:pt x="1675" y="285"/>
                    </a:lnTo>
                    <a:lnTo>
                      <a:pt x="1666" y="361"/>
                    </a:lnTo>
                    <a:lnTo>
                      <a:pt x="1666" y="371"/>
                    </a:lnTo>
                    <a:lnTo>
                      <a:pt x="1666" y="380"/>
                    </a:lnTo>
                    <a:lnTo>
                      <a:pt x="1656" y="399"/>
                    </a:lnTo>
                    <a:lnTo>
                      <a:pt x="1646" y="428"/>
                    </a:lnTo>
                    <a:lnTo>
                      <a:pt x="1627" y="447"/>
                    </a:lnTo>
                    <a:lnTo>
                      <a:pt x="1627" y="456"/>
                    </a:lnTo>
                    <a:lnTo>
                      <a:pt x="1627" y="466"/>
                    </a:lnTo>
                    <a:lnTo>
                      <a:pt x="1627" y="494"/>
                    </a:lnTo>
                    <a:lnTo>
                      <a:pt x="1627" y="504"/>
                    </a:lnTo>
                    <a:lnTo>
                      <a:pt x="1627" y="532"/>
                    </a:lnTo>
                    <a:lnTo>
                      <a:pt x="1627" y="542"/>
                    </a:lnTo>
                    <a:lnTo>
                      <a:pt x="1627" y="552"/>
                    </a:lnTo>
                    <a:lnTo>
                      <a:pt x="1618" y="571"/>
                    </a:lnTo>
                    <a:lnTo>
                      <a:pt x="1618" y="590"/>
                    </a:lnTo>
                    <a:lnTo>
                      <a:pt x="1618" y="609"/>
                    </a:lnTo>
                    <a:lnTo>
                      <a:pt x="1627" y="618"/>
                    </a:lnTo>
                    <a:lnTo>
                      <a:pt x="1618" y="647"/>
                    </a:lnTo>
                    <a:lnTo>
                      <a:pt x="1627" y="666"/>
                    </a:lnTo>
                    <a:lnTo>
                      <a:pt x="1627" y="675"/>
                    </a:lnTo>
                    <a:lnTo>
                      <a:pt x="1637" y="675"/>
                    </a:lnTo>
                    <a:lnTo>
                      <a:pt x="1637" y="685"/>
                    </a:lnTo>
                    <a:lnTo>
                      <a:pt x="1646" y="685"/>
                    </a:lnTo>
                    <a:lnTo>
                      <a:pt x="1646" y="694"/>
                    </a:lnTo>
                    <a:lnTo>
                      <a:pt x="1656" y="694"/>
                    </a:lnTo>
                    <a:lnTo>
                      <a:pt x="1684" y="694"/>
                    </a:lnTo>
                    <a:lnTo>
                      <a:pt x="1694" y="694"/>
                    </a:lnTo>
                    <a:lnTo>
                      <a:pt x="1694" y="704"/>
                    </a:lnTo>
                    <a:lnTo>
                      <a:pt x="1694" y="713"/>
                    </a:lnTo>
                    <a:lnTo>
                      <a:pt x="1675" y="723"/>
                    </a:lnTo>
                    <a:lnTo>
                      <a:pt x="1675" y="733"/>
                    </a:lnTo>
                    <a:lnTo>
                      <a:pt x="1656" y="733"/>
                    </a:lnTo>
                    <a:lnTo>
                      <a:pt x="1637" y="742"/>
                    </a:lnTo>
                    <a:lnTo>
                      <a:pt x="1627" y="742"/>
                    </a:lnTo>
                    <a:lnTo>
                      <a:pt x="1618" y="751"/>
                    </a:lnTo>
                    <a:lnTo>
                      <a:pt x="1608" y="761"/>
                    </a:lnTo>
                    <a:lnTo>
                      <a:pt x="1589" y="780"/>
                    </a:lnTo>
                    <a:lnTo>
                      <a:pt x="1570" y="799"/>
                    </a:lnTo>
                    <a:lnTo>
                      <a:pt x="1570" y="809"/>
                    </a:lnTo>
                    <a:lnTo>
                      <a:pt x="1561" y="809"/>
                    </a:lnTo>
                    <a:lnTo>
                      <a:pt x="1551" y="809"/>
                    </a:lnTo>
                    <a:lnTo>
                      <a:pt x="1542" y="818"/>
                    </a:lnTo>
                    <a:lnTo>
                      <a:pt x="1532" y="828"/>
                    </a:lnTo>
                    <a:lnTo>
                      <a:pt x="1523" y="847"/>
                    </a:lnTo>
                    <a:lnTo>
                      <a:pt x="1504" y="856"/>
                    </a:lnTo>
                    <a:lnTo>
                      <a:pt x="1504" y="866"/>
                    </a:lnTo>
                    <a:lnTo>
                      <a:pt x="1494" y="866"/>
                    </a:lnTo>
                    <a:lnTo>
                      <a:pt x="1485" y="866"/>
                    </a:lnTo>
                    <a:lnTo>
                      <a:pt x="1427" y="837"/>
                    </a:lnTo>
                    <a:lnTo>
                      <a:pt x="1418" y="837"/>
                    </a:lnTo>
                    <a:lnTo>
                      <a:pt x="1408" y="837"/>
                    </a:lnTo>
                    <a:lnTo>
                      <a:pt x="1399" y="837"/>
                    </a:lnTo>
                    <a:lnTo>
                      <a:pt x="1399" y="847"/>
                    </a:lnTo>
                    <a:lnTo>
                      <a:pt x="1389" y="847"/>
                    </a:lnTo>
                    <a:lnTo>
                      <a:pt x="1389" y="856"/>
                    </a:lnTo>
                    <a:lnTo>
                      <a:pt x="1380" y="866"/>
                    </a:lnTo>
                    <a:lnTo>
                      <a:pt x="1380" y="875"/>
                    </a:lnTo>
                    <a:lnTo>
                      <a:pt x="1380" y="885"/>
                    </a:lnTo>
                    <a:lnTo>
                      <a:pt x="1380" y="913"/>
                    </a:lnTo>
                    <a:lnTo>
                      <a:pt x="1389" y="970"/>
                    </a:lnTo>
                    <a:lnTo>
                      <a:pt x="1389" y="980"/>
                    </a:lnTo>
                    <a:lnTo>
                      <a:pt x="1389" y="989"/>
                    </a:lnTo>
                    <a:lnTo>
                      <a:pt x="1380" y="1018"/>
                    </a:lnTo>
                    <a:lnTo>
                      <a:pt x="1380" y="1027"/>
                    </a:lnTo>
                    <a:lnTo>
                      <a:pt x="1380" y="1037"/>
                    </a:lnTo>
                    <a:lnTo>
                      <a:pt x="1399" y="1056"/>
                    </a:lnTo>
                    <a:lnTo>
                      <a:pt x="1465" y="1123"/>
                    </a:lnTo>
                    <a:lnTo>
                      <a:pt x="1389" y="1170"/>
                    </a:lnTo>
                    <a:lnTo>
                      <a:pt x="1370" y="1180"/>
                    </a:lnTo>
                    <a:lnTo>
                      <a:pt x="1361" y="1180"/>
                    </a:lnTo>
                    <a:lnTo>
                      <a:pt x="1304" y="1199"/>
                    </a:lnTo>
                    <a:lnTo>
                      <a:pt x="1266" y="1218"/>
                    </a:lnTo>
                    <a:lnTo>
                      <a:pt x="1228" y="1227"/>
                    </a:lnTo>
                    <a:lnTo>
                      <a:pt x="1218" y="1218"/>
                    </a:lnTo>
                    <a:lnTo>
                      <a:pt x="1209" y="1208"/>
                    </a:lnTo>
                    <a:lnTo>
                      <a:pt x="1199" y="1199"/>
                    </a:lnTo>
                    <a:lnTo>
                      <a:pt x="1190" y="1199"/>
                    </a:lnTo>
                    <a:lnTo>
                      <a:pt x="1180" y="1189"/>
                    </a:lnTo>
                    <a:lnTo>
                      <a:pt x="1171" y="1189"/>
                    </a:lnTo>
                    <a:lnTo>
                      <a:pt x="1161" y="1199"/>
                    </a:lnTo>
                    <a:lnTo>
                      <a:pt x="1151" y="1208"/>
                    </a:lnTo>
                    <a:lnTo>
                      <a:pt x="1151" y="1227"/>
                    </a:lnTo>
                    <a:lnTo>
                      <a:pt x="1142" y="1237"/>
                    </a:lnTo>
                    <a:lnTo>
                      <a:pt x="1133" y="1246"/>
                    </a:lnTo>
                    <a:lnTo>
                      <a:pt x="1123" y="1256"/>
                    </a:lnTo>
                    <a:lnTo>
                      <a:pt x="1113" y="1265"/>
                    </a:lnTo>
                    <a:lnTo>
                      <a:pt x="1104" y="1265"/>
                    </a:lnTo>
                    <a:lnTo>
                      <a:pt x="1009" y="1265"/>
                    </a:lnTo>
                    <a:lnTo>
                      <a:pt x="999" y="1265"/>
                    </a:lnTo>
                    <a:lnTo>
                      <a:pt x="990" y="1275"/>
                    </a:lnTo>
                    <a:lnTo>
                      <a:pt x="980" y="1284"/>
                    </a:lnTo>
                    <a:lnTo>
                      <a:pt x="914" y="1322"/>
                    </a:lnTo>
                    <a:lnTo>
                      <a:pt x="904" y="1332"/>
                    </a:lnTo>
                    <a:lnTo>
                      <a:pt x="894" y="1332"/>
                    </a:lnTo>
                    <a:lnTo>
                      <a:pt x="885" y="1322"/>
                    </a:lnTo>
                    <a:lnTo>
                      <a:pt x="876" y="1322"/>
                    </a:lnTo>
                    <a:lnTo>
                      <a:pt x="876" y="1313"/>
                    </a:lnTo>
                    <a:lnTo>
                      <a:pt x="866" y="1304"/>
                    </a:lnTo>
                    <a:lnTo>
                      <a:pt x="856" y="1294"/>
                    </a:lnTo>
                    <a:lnTo>
                      <a:pt x="809" y="1294"/>
                    </a:lnTo>
                    <a:lnTo>
                      <a:pt x="790" y="1294"/>
                    </a:lnTo>
                    <a:lnTo>
                      <a:pt x="771" y="1294"/>
                    </a:lnTo>
                    <a:lnTo>
                      <a:pt x="752" y="1265"/>
                    </a:lnTo>
                    <a:lnTo>
                      <a:pt x="742" y="1246"/>
                    </a:lnTo>
                    <a:lnTo>
                      <a:pt x="733" y="1237"/>
                    </a:lnTo>
                    <a:lnTo>
                      <a:pt x="723" y="1227"/>
                    </a:lnTo>
                    <a:lnTo>
                      <a:pt x="695" y="1227"/>
                    </a:lnTo>
                    <a:lnTo>
                      <a:pt x="685" y="1227"/>
                    </a:lnTo>
                    <a:lnTo>
                      <a:pt x="609" y="1199"/>
                    </a:lnTo>
                    <a:lnTo>
                      <a:pt x="590" y="1189"/>
                    </a:lnTo>
                    <a:lnTo>
                      <a:pt x="533" y="1170"/>
                    </a:lnTo>
                    <a:lnTo>
                      <a:pt x="485" y="1142"/>
                    </a:lnTo>
                    <a:lnTo>
                      <a:pt x="457" y="1123"/>
                    </a:lnTo>
                    <a:lnTo>
                      <a:pt x="447" y="1113"/>
                    </a:lnTo>
                    <a:lnTo>
                      <a:pt x="409" y="1103"/>
                    </a:lnTo>
                    <a:lnTo>
                      <a:pt x="390" y="1094"/>
                    </a:lnTo>
                    <a:lnTo>
                      <a:pt x="343" y="1094"/>
                    </a:lnTo>
                    <a:lnTo>
                      <a:pt x="305" y="1103"/>
                    </a:lnTo>
                    <a:lnTo>
                      <a:pt x="257" y="1103"/>
                    </a:lnTo>
                    <a:lnTo>
                      <a:pt x="247" y="1094"/>
                    </a:lnTo>
                    <a:lnTo>
                      <a:pt x="238" y="1103"/>
                    </a:lnTo>
                    <a:lnTo>
                      <a:pt x="228" y="1113"/>
                    </a:lnTo>
                    <a:lnTo>
                      <a:pt x="219" y="1123"/>
                    </a:lnTo>
                    <a:lnTo>
                      <a:pt x="219" y="1142"/>
                    </a:lnTo>
                    <a:lnTo>
                      <a:pt x="209" y="1142"/>
                    </a:lnTo>
                    <a:lnTo>
                      <a:pt x="200" y="1161"/>
                    </a:lnTo>
                    <a:lnTo>
                      <a:pt x="190" y="1170"/>
                    </a:lnTo>
                    <a:lnTo>
                      <a:pt x="190" y="1180"/>
                    </a:lnTo>
                    <a:lnTo>
                      <a:pt x="190" y="1189"/>
                    </a:lnTo>
                    <a:lnTo>
                      <a:pt x="190" y="1199"/>
                    </a:lnTo>
                    <a:lnTo>
                      <a:pt x="190" y="1208"/>
                    </a:lnTo>
                    <a:lnTo>
                      <a:pt x="200" y="1218"/>
                    </a:lnTo>
                    <a:lnTo>
                      <a:pt x="209" y="1227"/>
                    </a:lnTo>
                    <a:lnTo>
                      <a:pt x="219" y="1227"/>
                    </a:lnTo>
                    <a:lnTo>
                      <a:pt x="219" y="1237"/>
                    </a:lnTo>
                    <a:lnTo>
                      <a:pt x="228" y="1246"/>
                    </a:lnTo>
                    <a:lnTo>
                      <a:pt x="228" y="1265"/>
                    </a:lnTo>
                    <a:lnTo>
                      <a:pt x="228" y="1284"/>
                    </a:lnTo>
                    <a:lnTo>
                      <a:pt x="219" y="1294"/>
                    </a:lnTo>
                    <a:lnTo>
                      <a:pt x="209" y="1294"/>
                    </a:lnTo>
                    <a:lnTo>
                      <a:pt x="200" y="1294"/>
                    </a:lnTo>
                    <a:lnTo>
                      <a:pt x="162" y="1294"/>
                    </a:lnTo>
                    <a:lnTo>
                      <a:pt x="133" y="1284"/>
                    </a:lnTo>
                    <a:lnTo>
                      <a:pt x="124" y="1284"/>
                    </a:lnTo>
                    <a:lnTo>
                      <a:pt x="114" y="1275"/>
                    </a:lnTo>
                    <a:lnTo>
                      <a:pt x="114" y="1265"/>
                    </a:lnTo>
                    <a:lnTo>
                      <a:pt x="67" y="1199"/>
                    </a:lnTo>
                    <a:lnTo>
                      <a:pt x="67" y="1189"/>
                    </a:lnTo>
                    <a:lnTo>
                      <a:pt x="67" y="1170"/>
                    </a:lnTo>
                    <a:lnTo>
                      <a:pt x="57" y="1170"/>
                    </a:lnTo>
                    <a:lnTo>
                      <a:pt x="57" y="1161"/>
                    </a:lnTo>
                    <a:lnTo>
                      <a:pt x="19" y="1142"/>
                    </a:lnTo>
                    <a:lnTo>
                      <a:pt x="48" y="1113"/>
                    </a:lnTo>
                    <a:lnTo>
                      <a:pt x="48" y="1103"/>
                    </a:lnTo>
                    <a:lnTo>
                      <a:pt x="48" y="1094"/>
                    </a:lnTo>
                    <a:lnTo>
                      <a:pt x="48" y="1085"/>
                    </a:lnTo>
                    <a:lnTo>
                      <a:pt x="48" y="1075"/>
                    </a:lnTo>
                    <a:lnTo>
                      <a:pt x="86" y="1056"/>
                    </a:lnTo>
                    <a:lnTo>
                      <a:pt x="86" y="1047"/>
                    </a:lnTo>
                    <a:lnTo>
                      <a:pt x="86" y="1037"/>
                    </a:lnTo>
                    <a:lnTo>
                      <a:pt x="86" y="1027"/>
                    </a:lnTo>
                    <a:lnTo>
                      <a:pt x="86" y="1018"/>
                    </a:lnTo>
                    <a:lnTo>
                      <a:pt x="86" y="989"/>
                    </a:lnTo>
                    <a:lnTo>
                      <a:pt x="86" y="980"/>
                    </a:lnTo>
                    <a:lnTo>
                      <a:pt x="86" y="970"/>
                    </a:lnTo>
                    <a:lnTo>
                      <a:pt x="76" y="970"/>
                    </a:lnTo>
                    <a:lnTo>
                      <a:pt x="76" y="961"/>
                    </a:lnTo>
                    <a:lnTo>
                      <a:pt x="67" y="951"/>
                    </a:lnTo>
                    <a:lnTo>
                      <a:pt x="67" y="932"/>
                    </a:lnTo>
                    <a:lnTo>
                      <a:pt x="67" y="866"/>
                    </a:lnTo>
                    <a:lnTo>
                      <a:pt x="67" y="856"/>
                    </a:lnTo>
                    <a:lnTo>
                      <a:pt x="67" y="847"/>
                    </a:lnTo>
                    <a:lnTo>
                      <a:pt x="48" y="818"/>
                    </a:lnTo>
                    <a:lnTo>
                      <a:pt x="38" y="809"/>
                    </a:lnTo>
                    <a:lnTo>
                      <a:pt x="38" y="789"/>
                    </a:lnTo>
                    <a:lnTo>
                      <a:pt x="29" y="780"/>
                    </a:lnTo>
                    <a:lnTo>
                      <a:pt x="29" y="771"/>
                    </a:lnTo>
                    <a:lnTo>
                      <a:pt x="19" y="761"/>
                    </a:lnTo>
                    <a:lnTo>
                      <a:pt x="9" y="751"/>
                    </a:lnTo>
                    <a:lnTo>
                      <a:pt x="0" y="733"/>
                    </a:lnTo>
                    <a:lnTo>
                      <a:pt x="29" y="733"/>
                    </a:lnTo>
                    <a:lnTo>
                      <a:pt x="67" y="742"/>
                    </a:lnTo>
                    <a:lnTo>
                      <a:pt x="76" y="733"/>
                    </a:lnTo>
                    <a:lnTo>
                      <a:pt x="86" y="733"/>
                    </a:lnTo>
                    <a:lnTo>
                      <a:pt x="95" y="723"/>
                    </a:lnTo>
                    <a:lnTo>
                      <a:pt x="114" y="713"/>
                    </a:lnTo>
                    <a:lnTo>
                      <a:pt x="124" y="704"/>
                    </a:lnTo>
                    <a:lnTo>
                      <a:pt x="152" y="675"/>
                    </a:lnTo>
                    <a:lnTo>
                      <a:pt x="162" y="656"/>
                    </a:lnTo>
                    <a:lnTo>
                      <a:pt x="171" y="656"/>
                    </a:lnTo>
                    <a:lnTo>
                      <a:pt x="181" y="656"/>
                    </a:lnTo>
                    <a:lnTo>
                      <a:pt x="200" y="666"/>
                    </a:lnTo>
                    <a:lnTo>
                      <a:pt x="209" y="666"/>
                    </a:lnTo>
                    <a:lnTo>
                      <a:pt x="238" y="647"/>
                    </a:lnTo>
                    <a:lnTo>
                      <a:pt x="266" y="618"/>
                    </a:lnTo>
                    <a:lnTo>
                      <a:pt x="285" y="609"/>
                    </a:lnTo>
                    <a:lnTo>
                      <a:pt x="323" y="599"/>
                    </a:lnTo>
                    <a:lnTo>
                      <a:pt x="333" y="599"/>
                    </a:lnTo>
                    <a:lnTo>
                      <a:pt x="333" y="590"/>
                    </a:lnTo>
                    <a:lnTo>
                      <a:pt x="333" y="580"/>
                    </a:lnTo>
                    <a:lnTo>
                      <a:pt x="323" y="571"/>
                    </a:lnTo>
                    <a:lnTo>
                      <a:pt x="314" y="561"/>
                    </a:lnTo>
                    <a:lnTo>
                      <a:pt x="305" y="561"/>
                    </a:lnTo>
                    <a:lnTo>
                      <a:pt x="305" y="552"/>
                    </a:lnTo>
                    <a:lnTo>
                      <a:pt x="295" y="542"/>
                    </a:lnTo>
                    <a:lnTo>
                      <a:pt x="295" y="523"/>
                    </a:lnTo>
                    <a:lnTo>
                      <a:pt x="285" y="514"/>
                    </a:lnTo>
                    <a:lnTo>
                      <a:pt x="276" y="494"/>
                    </a:lnTo>
                    <a:lnTo>
                      <a:pt x="276" y="485"/>
                    </a:lnTo>
                    <a:lnTo>
                      <a:pt x="285" y="456"/>
                    </a:lnTo>
                    <a:lnTo>
                      <a:pt x="295" y="447"/>
                    </a:lnTo>
                    <a:lnTo>
                      <a:pt x="333" y="447"/>
                    </a:lnTo>
                    <a:lnTo>
                      <a:pt x="343" y="447"/>
                    </a:lnTo>
                    <a:lnTo>
                      <a:pt x="371" y="418"/>
                    </a:lnTo>
                    <a:lnTo>
                      <a:pt x="381" y="409"/>
                    </a:lnTo>
                    <a:lnTo>
                      <a:pt x="390" y="380"/>
                    </a:lnTo>
                    <a:lnTo>
                      <a:pt x="400" y="380"/>
                    </a:lnTo>
                    <a:lnTo>
                      <a:pt x="457" y="333"/>
                    </a:lnTo>
                    <a:lnTo>
                      <a:pt x="457" y="323"/>
                    </a:lnTo>
                    <a:lnTo>
                      <a:pt x="466" y="323"/>
                    </a:lnTo>
                    <a:lnTo>
                      <a:pt x="476" y="333"/>
                    </a:lnTo>
                    <a:lnTo>
                      <a:pt x="485" y="342"/>
                    </a:lnTo>
                    <a:lnTo>
                      <a:pt x="514" y="352"/>
                    </a:lnTo>
                    <a:lnTo>
                      <a:pt x="514" y="361"/>
                    </a:lnTo>
                    <a:lnTo>
                      <a:pt x="524" y="361"/>
                    </a:lnTo>
                    <a:lnTo>
                      <a:pt x="524" y="371"/>
                    </a:lnTo>
                    <a:lnTo>
                      <a:pt x="533" y="380"/>
                    </a:lnTo>
                    <a:lnTo>
                      <a:pt x="533" y="390"/>
                    </a:lnTo>
                    <a:lnTo>
                      <a:pt x="542" y="399"/>
                    </a:lnTo>
                    <a:lnTo>
                      <a:pt x="552" y="399"/>
                    </a:lnTo>
                    <a:lnTo>
                      <a:pt x="562" y="409"/>
                    </a:lnTo>
                    <a:lnTo>
                      <a:pt x="571" y="409"/>
                    </a:lnTo>
                    <a:lnTo>
                      <a:pt x="580" y="409"/>
                    </a:lnTo>
                    <a:lnTo>
                      <a:pt x="590" y="390"/>
                    </a:lnTo>
                    <a:lnTo>
                      <a:pt x="600" y="390"/>
                    </a:lnTo>
                    <a:lnTo>
                      <a:pt x="609" y="390"/>
                    </a:lnTo>
                    <a:lnTo>
                      <a:pt x="609" y="399"/>
                    </a:lnTo>
                    <a:lnTo>
                      <a:pt x="619" y="399"/>
                    </a:lnTo>
                    <a:lnTo>
                      <a:pt x="666" y="437"/>
                    </a:lnTo>
                    <a:lnTo>
                      <a:pt x="676" y="447"/>
                    </a:lnTo>
                    <a:lnTo>
                      <a:pt x="685" y="456"/>
                    </a:lnTo>
                    <a:lnTo>
                      <a:pt x="685" y="466"/>
                    </a:lnTo>
                    <a:lnTo>
                      <a:pt x="676" y="494"/>
                    </a:lnTo>
                    <a:lnTo>
                      <a:pt x="676" y="504"/>
                    </a:lnTo>
                    <a:lnTo>
                      <a:pt x="685" y="504"/>
                    </a:lnTo>
                    <a:lnTo>
                      <a:pt x="685" y="514"/>
                    </a:lnTo>
                    <a:lnTo>
                      <a:pt x="695" y="523"/>
                    </a:lnTo>
                    <a:lnTo>
                      <a:pt x="695" y="532"/>
                    </a:lnTo>
                    <a:lnTo>
                      <a:pt x="704" y="542"/>
                    </a:lnTo>
                    <a:lnTo>
                      <a:pt x="704" y="552"/>
                    </a:lnTo>
                    <a:lnTo>
                      <a:pt x="704" y="561"/>
                    </a:lnTo>
                    <a:lnTo>
                      <a:pt x="704" y="571"/>
                    </a:lnTo>
                    <a:lnTo>
                      <a:pt x="704" y="580"/>
                    </a:lnTo>
                    <a:lnTo>
                      <a:pt x="704" y="590"/>
                    </a:lnTo>
                    <a:lnTo>
                      <a:pt x="714" y="590"/>
                    </a:lnTo>
                    <a:lnTo>
                      <a:pt x="733" y="580"/>
                    </a:lnTo>
                    <a:lnTo>
                      <a:pt x="761" y="571"/>
                    </a:lnTo>
                    <a:lnTo>
                      <a:pt x="799" y="552"/>
                    </a:lnTo>
                    <a:lnTo>
                      <a:pt x="799" y="542"/>
                    </a:lnTo>
                    <a:lnTo>
                      <a:pt x="809" y="532"/>
                    </a:lnTo>
                    <a:lnTo>
                      <a:pt x="809" y="523"/>
                    </a:lnTo>
                    <a:lnTo>
                      <a:pt x="818" y="514"/>
                    </a:lnTo>
                    <a:lnTo>
                      <a:pt x="856" y="466"/>
                    </a:lnTo>
                    <a:lnTo>
                      <a:pt x="885" y="418"/>
                    </a:lnTo>
                    <a:lnTo>
                      <a:pt x="923" y="361"/>
                    </a:lnTo>
                    <a:lnTo>
                      <a:pt x="961" y="323"/>
                    </a:lnTo>
                    <a:lnTo>
                      <a:pt x="980" y="304"/>
                    </a:lnTo>
                    <a:lnTo>
                      <a:pt x="980" y="295"/>
                    </a:lnTo>
                    <a:lnTo>
                      <a:pt x="980" y="285"/>
                    </a:lnTo>
                    <a:lnTo>
                      <a:pt x="980" y="266"/>
                    </a:lnTo>
                    <a:lnTo>
                      <a:pt x="980" y="257"/>
                    </a:lnTo>
                    <a:lnTo>
                      <a:pt x="980" y="247"/>
                    </a:lnTo>
                    <a:lnTo>
                      <a:pt x="999" y="238"/>
                    </a:lnTo>
                    <a:lnTo>
                      <a:pt x="1018" y="228"/>
                    </a:lnTo>
                    <a:lnTo>
                      <a:pt x="1113" y="123"/>
                    </a:lnTo>
                    <a:lnTo>
                      <a:pt x="1123" y="114"/>
                    </a:lnTo>
                    <a:lnTo>
                      <a:pt x="1123" y="104"/>
                    </a:lnTo>
                    <a:lnTo>
                      <a:pt x="1123" y="95"/>
                    </a:lnTo>
                    <a:lnTo>
                      <a:pt x="1123" y="76"/>
                    </a:lnTo>
                    <a:lnTo>
                      <a:pt x="1133" y="57"/>
                    </a:lnTo>
                    <a:lnTo>
                      <a:pt x="1142" y="38"/>
                    </a:lnTo>
                    <a:lnTo>
                      <a:pt x="1142" y="28"/>
                    </a:lnTo>
                    <a:lnTo>
                      <a:pt x="1142" y="9"/>
                    </a:lnTo>
                    <a:lnTo>
                      <a:pt x="1142" y="0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63" name="Freeform 64">
                <a:extLst>
                  <a:ext uri="{FF2B5EF4-FFF2-40B4-BE49-F238E27FC236}">
                    <a16:creationId xmlns:a16="http://schemas.microsoft.com/office/drawing/2014/main" id="{2EFB1073-6B98-5849-A3B6-812427B1F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9388" y="3960813"/>
                <a:ext cx="609600" cy="479425"/>
              </a:xfrm>
              <a:custGeom>
                <a:avLst/>
                <a:gdLst>
                  <a:gd name="T0" fmla="*/ 506382 w 1695"/>
                  <a:gd name="T1" fmla="*/ 41001 h 1333"/>
                  <a:gd name="T2" fmla="*/ 581907 w 1695"/>
                  <a:gd name="T3" fmla="*/ 92432 h 1333"/>
                  <a:gd name="T4" fmla="*/ 599170 w 1695"/>
                  <a:gd name="T5" fmla="*/ 136670 h 1333"/>
                  <a:gd name="T6" fmla="*/ 585144 w 1695"/>
                  <a:gd name="T7" fmla="*/ 177671 h 1333"/>
                  <a:gd name="T8" fmla="*/ 581907 w 1695"/>
                  <a:gd name="T9" fmla="*/ 212199 h 1333"/>
                  <a:gd name="T10" fmla="*/ 585144 w 1695"/>
                  <a:gd name="T11" fmla="*/ 242770 h 1333"/>
                  <a:gd name="T12" fmla="*/ 605644 w 1695"/>
                  <a:gd name="T13" fmla="*/ 249603 h 1333"/>
                  <a:gd name="T14" fmla="*/ 595574 w 1695"/>
                  <a:gd name="T15" fmla="*/ 263630 h 1333"/>
                  <a:gd name="T16" fmla="*/ 564644 w 1695"/>
                  <a:gd name="T17" fmla="*/ 287367 h 1333"/>
                  <a:gd name="T18" fmla="*/ 547741 w 1695"/>
                  <a:gd name="T19" fmla="*/ 304631 h 1333"/>
                  <a:gd name="T20" fmla="*/ 509978 w 1695"/>
                  <a:gd name="T21" fmla="*/ 301034 h 1333"/>
                  <a:gd name="T22" fmla="*/ 496312 w 1695"/>
                  <a:gd name="T23" fmla="*/ 311464 h 1333"/>
                  <a:gd name="T24" fmla="*/ 499548 w 1695"/>
                  <a:gd name="T25" fmla="*/ 355702 h 1333"/>
                  <a:gd name="T26" fmla="*/ 526881 w 1695"/>
                  <a:gd name="T27" fmla="*/ 403897 h 1333"/>
                  <a:gd name="T28" fmla="*/ 441645 w 1695"/>
                  <a:gd name="T29" fmla="*/ 441301 h 1333"/>
                  <a:gd name="T30" fmla="*/ 424382 w 1695"/>
                  <a:gd name="T31" fmla="*/ 427634 h 1333"/>
                  <a:gd name="T32" fmla="*/ 413953 w 1695"/>
                  <a:gd name="T33" fmla="*/ 441301 h 1333"/>
                  <a:gd name="T34" fmla="*/ 362883 w 1695"/>
                  <a:gd name="T35" fmla="*/ 454968 h 1333"/>
                  <a:gd name="T36" fmla="*/ 321524 w 1695"/>
                  <a:gd name="T37" fmla="*/ 479065 h 1333"/>
                  <a:gd name="T38" fmla="*/ 307857 w 1695"/>
                  <a:gd name="T39" fmla="*/ 465398 h 1333"/>
                  <a:gd name="T40" fmla="*/ 266857 w 1695"/>
                  <a:gd name="T41" fmla="*/ 448135 h 1333"/>
                  <a:gd name="T42" fmla="*/ 212191 w 1695"/>
                  <a:gd name="T43" fmla="*/ 427634 h 1333"/>
                  <a:gd name="T44" fmla="*/ 147095 w 1695"/>
                  <a:gd name="T45" fmla="*/ 396704 h 1333"/>
                  <a:gd name="T46" fmla="*/ 85596 w 1695"/>
                  <a:gd name="T47" fmla="*/ 396704 h 1333"/>
                  <a:gd name="T48" fmla="*/ 68333 w 1695"/>
                  <a:gd name="T49" fmla="*/ 420801 h 1333"/>
                  <a:gd name="T50" fmla="*/ 71929 w 1695"/>
                  <a:gd name="T51" fmla="*/ 438064 h 1333"/>
                  <a:gd name="T52" fmla="*/ 81999 w 1695"/>
                  <a:gd name="T53" fmla="*/ 454968 h 1333"/>
                  <a:gd name="T54" fmla="*/ 58263 w 1695"/>
                  <a:gd name="T55" fmla="*/ 465398 h 1333"/>
                  <a:gd name="T56" fmla="*/ 24096 w 1695"/>
                  <a:gd name="T57" fmla="*/ 427634 h 1333"/>
                  <a:gd name="T58" fmla="*/ 17263 w 1695"/>
                  <a:gd name="T59" fmla="*/ 396704 h 1333"/>
                  <a:gd name="T60" fmla="*/ 30930 w 1695"/>
                  <a:gd name="T61" fmla="*/ 376563 h 1333"/>
                  <a:gd name="T62" fmla="*/ 30930 w 1695"/>
                  <a:gd name="T63" fmla="*/ 348869 h 1333"/>
                  <a:gd name="T64" fmla="*/ 24096 w 1695"/>
                  <a:gd name="T65" fmla="*/ 307868 h 1333"/>
                  <a:gd name="T66" fmla="*/ 10430 w 1695"/>
                  <a:gd name="T67" fmla="*/ 280534 h 1333"/>
                  <a:gd name="T68" fmla="*/ 24096 w 1695"/>
                  <a:gd name="T69" fmla="*/ 266867 h 1333"/>
                  <a:gd name="T70" fmla="*/ 54666 w 1695"/>
                  <a:gd name="T71" fmla="*/ 242770 h 1333"/>
                  <a:gd name="T72" fmla="*/ 75166 w 1695"/>
                  <a:gd name="T73" fmla="*/ 239533 h 1333"/>
                  <a:gd name="T74" fmla="*/ 119762 w 1695"/>
                  <a:gd name="T75" fmla="*/ 212199 h 1333"/>
                  <a:gd name="T76" fmla="*/ 109692 w 1695"/>
                  <a:gd name="T77" fmla="*/ 201769 h 1333"/>
                  <a:gd name="T78" fmla="*/ 99262 w 1695"/>
                  <a:gd name="T79" fmla="*/ 177671 h 1333"/>
                  <a:gd name="T80" fmla="*/ 119762 w 1695"/>
                  <a:gd name="T81" fmla="*/ 160767 h 1333"/>
                  <a:gd name="T82" fmla="*/ 143858 w 1695"/>
                  <a:gd name="T83" fmla="*/ 136670 h 1333"/>
                  <a:gd name="T84" fmla="*/ 171192 w 1695"/>
                  <a:gd name="T85" fmla="*/ 119766 h 1333"/>
                  <a:gd name="T86" fmla="*/ 188455 w 1695"/>
                  <a:gd name="T87" fmla="*/ 133433 h 1333"/>
                  <a:gd name="T88" fmla="*/ 205358 w 1695"/>
                  <a:gd name="T89" fmla="*/ 147100 h 1333"/>
                  <a:gd name="T90" fmla="*/ 219024 w 1695"/>
                  <a:gd name="T91" fmla="*/ 143504 h 1333"/>
                  <a:gd name="T92" fmla="*/ 246358 w 1695"/>
                  <a:gd name="T93" fmla="*/ 167601 h 1333"/>
                  <a:gd name="T94" fmla="*/ 249954 w 1695"/>
                  <a:gd name="T95" fmla="*/ 188101 h 1333"/>
                  <a:gd name="T96" fmla="*/ 253191 w 1695"/>
                  <a:gd name="T97" fmla="*/ 205365 h 1333"/>
                  <a:gd name="T98" fmla="*/ 273691 w 1695"/>
                  <a:gd name="T99" fmla="*/ 205365 h 1333"/>
                  <a:gd name="T100" fmla="*/ 307857 w 1695"/>
                  <a:gd name="T101" fmla="*/ 167601 h 1333"/>
                  <a:gd name="T102" fmla="*/ 352453 w 1695"/>
                  <a:gd name="T103" fmla="*/ 102503 h 1333"/>
                  <a:gd name="T104" fmla="*/ 366120 w 1695"/>
                  <a:gd name="T105" fmla="*/ 82002 h 1333"/>
                  <a:gd name="T106" fmla="*/ 403882 w 1695"/>
                  <a:gd name="T107" fmla="*/ 27334 h 1333"/>
                  <a:gd name="T108" fmla="*/ 410716 w 1695"/>
                  <a:gd name="T109" fmla="*/ 0 h 133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95" h="1333">
                    <a:moveTo>
                      <a:pt x="1142" y="0"/>
                    </a:moveTo>
                    <a:lnTo>
                      <a:pt x="1171" y="9"/>
                    </a:lnTo>
                    <a:lnTo>
                      <a:pt x="1190" y="28"/>
                    </a:lnTo>
                    <a:lnTo>
                      <a:pt x="1247" y="66"/>
                    </a:lnTo>
                    <a:lnTo>
                      <a:pt x="1294" y="85"/>
                    </a:lnTo>
                    <a:lnTo>
                      <a:pt x="1408" y="114"/>
                    </a:lnTo>
                    <a:lnTo>
                      <a:pt x="1465" y="133"/>
                    </a:lnTo>
                    <a:lnTo>
                      <a:pt x="1485" y="142"/>
                    </a:lnTo>
                    <a:lnTo>
                      <a:pt x="1523" y="200"/>
                    </a:lnTo>
                    <a:lnTo>
                      <a:pt x="1542" y="209"/>
                    </a:lnTo>
                    <a:lnTo>
                      <a:pt x="1561" y="218"/>
                    </a:lnTo>
                    <a:lnTo>
                      <a:pt x="1618" y="257"/>
                    </a:lnTo>
                    <a:lnTo>
                      <a:pt x="1646" y="276"/>
                    </a:lnTo>
                    <a:lnTo>
                      <a:pt x="1675" y="276"/>
                    </a:lnTo>
                    <a:lnTo>
                      <a:pt x="1675" y="285"/>
                    </a:lnTo>
                    <a:lnTo>
                      <a:pt x="1666" y="361"/>
                    </a:lnTo>
                    <a:lnTo>
                      <a:pt x="1666" y="371"/>
                    </a:lnTo>
                    <a:lnTo>
                      <a:pt x="1666" y="380"/>
                    </a:lnTo>
                    <a:lnTo>
                      <a:pt x="1656" y="399"/>
                    </a:lnTo>
                    <a:lnTo>
                      <a:pt x="1646" y="428"/>
                    </a:lnTo>
                    <a:lnTo>
                      <a:pt x="1627" y="447"/>
                    </a:lnTo>
                    <a:lnTo>
                      <a:pt x="1627" y="456"/>
                    </a:lnTo>
                    <a:lnTo>
                      <a:pt x="1627" y="466"/>
                    </a:lnTo>
                    <a:lnTo>
                      <a:pt x="1627" y="494"/>
                    </a:lnTo>
                    <a:lnTo>
                      <a:pt x="1627" y="504"/>
                    </a:lnTo>
                    <a:lnTo>
                      <a:pt x="1627" y="532"/>
                    </a:lnTo>
                    <a:lnTo>
                      <a:pt x="1627" y="542"/>
                    </a:lnTo>
                    <a:lnTo>
                      <a:pt x="1627" y="552"/>
                    </a:lnTo>
                    <a:lnTo>
                      <a:pt x="1618" y="571"/>
                    </a:lnTo>
                    <a:lnTo>
                      <a:pt x="1618" y="590"/>
                    </a:lnTo>
                    <a:lnTo>
                      <a:pt x="1618" y="609"/>
                    </a:lnTo>
                    <a:lnTo>
                      <a:pt x="1627" y="618"/>
                    </a:lnTo>
                    <a:lnTo>
                      <a:pt x="1618" y="647"/>
                    </a:lnTo>
                    <a:lnTo>
                      <a:pt x="1627" y="666"/>
                    </a:lnTo>
                    <a:lnTo>
                      <a:pt x="1627" y="675"/>
                    </a:lnTo>
                    <a:lnTo>
                      <a:pt x="1637" y="675"/>
                    </a:lnTo>
                    <a:lnTo>
                      <a:pt x="1637" y="685"/>
                    </a:lnTo>
                    <a:lnTo>
                      <a:pt x="1646" y="685"/>
                    </a:lnTo>
                    <a:lnTo>
                      <a:pt x="1646" y="694"/>
                    </a:lnTo>
                    <a:lnTo>
                      <a:pt x="1656" y="694"/>
                    </a:lnTo>
                    <a:lnTo>
                      <a:pt x="1684" y="694"/>
                    </a:lnTo>
                    <a:lnTo>
                      <a:pt x="1694" y="694"/>
                    </a:lnTo>
                    <a:lnTo>
                      <a:pt x="1694" y="704"/>
                    </a:lnTo>
                    <a:lnTo>
                      <a:pt x="1694" y="713"/>
                    </a:lnTo>
                    <a:lnTo>
                      <a:pt x="1675" y="723"/>
                    </a:lnTo>
                    <a:lnTo>
                      <a:pt x="1675" y="733"/>
                    </a:lnTo>
                    <a:lnTo>
                      <a:pt x="1656" y="733"/>
                    </a:lnTo>
                    <a:lnTo>
                      <a:pt x="1637" y="742"/>
                    </a:lnTo>
                    <a:lnTo>
                      <a:pt x="1627" y="742"/>
                    </a:lnTo>
                    <a:lnTo>
                      <a:pt x="1618" y="751"/>
                    </a:lnTo>
                    <a:lnTo>
                      <a:pt x="1608" y="761"/>
                    </a:lnTo>
                    <a:lnTo>
                      <a:pt x="1589" y="780"/>
                    </a:lnTo>
                    <a:lnTo>
                      <a:pt x="1570" y="799"/>
                    </a:lnTo>
                    <a:lnTo>
                      <a:pt x="1570" y="809"/>
                    </a:lnTo>
                    <a:lnTo>
                      <a:pt x="1561" y="809"/>
                    </a:lnTo>
                    <a:lnTo>
                      <a:pt x="1551" y="809"/>
                    </a:lnTo>
                    <a:lnTo>
                      <a:pt x="1542" y="818"/>
                    </a:lnTo>
                    <a:lnTo>
                      <a:pt x="1532" y="828"/>
                    </a:lnTo>
                    <a:lnTo>
                      <a:pt x="1523" y="847"/>
                    </a:lnTo>
                    <a:lnTo>
                      <a:pt x="1504" y="856"/>
                    </a:lnTo>
                    <a:lnTo>
                      <a:pt x="1504" y="866"/>
                    </a:lnTo>
                    <a:lnTo>
                      <a:pt x="1494" y="866"/>
                    </a:lnTo>
                    <a:lnTo>
                      <a:pt x="1485" y="866"/>
                    </a:lnTo>
                    <a:lnTo>
                      <a:pt x="1427" y="837"/>
                    </a:lnTo>
                    <a:lnTo>
                      <a:pt x="1418" y="837"/>
                    </a:lnTo>
                    <a:lnTo>
                      <a:pt x="1408" y="837"/>
                    </a:lnTo>
                    <a:lnTo>
                      <a:pt x="1399" y="837"/>
                    </a:lnTo>
                    <a:lnTo>
                      <a:pt x="1399" y="847"/>
                    </a:lnTo>
                    <a:lnTo>
                      <a:pt x="1389" y="847"/>
                    </a:lnTo>
                    <a:lnTo>
                      <a:pt x="1389" y="856"/>
                    </a:lnTo>
                    <a:lnTo>
                      <a:pt x="1380" y="866"/>
                    </a:lnTo>
                    <a:lnTo>
                      <a:pt x="1380" y="875"/>
                    </a:lnTo>
                    <a:lnTo>
                      <a:pt x="1380" y="885"/>
                    </a:lnTo>
                    <a:lnTo>
                      <a:pt x="1380" y="913"/>
                    </a:lnTo>
                    <a:lnTo>
                      <a:pt x="1389" y="970"/>
                    </a:lnTo>
                    <a:lnTo>
                      <a:pt x="1389" y="980"/>
                    </a:lnTo>
                    <a:lnTo>
                      <a:pt x="1389" y="989"/>
                    </a:lnTo>
                    <a:lnTo>
                      <a:pt x="1380" y="1018"/>
                    </a:lnTo>
                    <a:lnTo>
                      <a:pt x="1380" y="1027"/>
                    </a:lnTo>
                    <a:lnTo>
                      <a:pt x="1380" y="1037"/>
                    </a:lnTo>
                    <a:lnTo>
                      <a:pt x="1399" y="1056"/>
                    </a:lnTo>
                    <a:lnTo>
                      <a:pt x="1465" y="1123"/>
                    </a:lnTo>
                    <a:lnTo>
                      <a:pt x="1389" y="1170"/>
                    </a:lnTo>
                    <a:lnTo>
                      <a:pt x="1370" y="1180"/>
                    </a:lnTo>
                    <a:lnTo>
                      <a:pt x="1361" y="1180"/>
                    </a:lnTo>
                    <a:lnTo>
                      <a:pt x="1304" y="1199"/>
                    </a:lnTo>
                    <a:lnTo>
                      <a:pt x="1266" y="1218"/>
                    </a:lnTo>
                    <a:lnTo>
                      <a:pt x="1228" y="1227"/>
                    </a:lnTo>
                    <a:lnTo>
                      <a:pt x="1218" y="1218"/>
                    </a:lnTo>
                    <a:lnTo>
                      <a:pt x="1209" y="1208"/>
                    </a:lnTo>
                    <a:lnTo>
                      <a:pt x="1199" y="1199"/>
                    </a:lnTo>
                    <a:lnTo>
                      <a:pt x="1190" y="1199"/>
                    </a:lnTo>
                    <a:lnTo>
                      <a:pt x="1180" y="1189"/>
                    </a:lnTo>
                    <a:lnTo>
                      <a:pt x="1171" y="1189"/>
                    </a:lnTo>
                    <a:lnTo>
                      <a:pt x="1161" y="1199"/>
                    </a:lnTo>
                    <a:lnTo>
                      <a:pt x="1151" y="1208"/>
                    </a:lnTo>
                    <a:lnTo>
                      <a:pt x="1151" y="1227"/>
                    </a:lnTo>
                    <a:lnTo>
                      <a:pt x="1142" y="1237"/>
                    </a:lnTo>
                    <a:lnTo>
                      <a:pt x="1133" y="1246"/>
                    </a:lnTo>
                    <a:lnTo>
                      <a:pt x="1123" y="1256"/>
                    </a:lnTo>
                    <a:lnTo>
                      <a:pt x="1113" y="1265"/>
                    </a:lnTo>
                    <a:lnTo>
                      <a:pt x="1104" y="1265"/>
                    </a:lnTo>
                    <a:lnTo>
                      <a:pt x="1009" y="1265"/>
                    </a:lnTo>
                    <a:lnTo>
                      <a:pt x="999" y="1265"/>
                    </a:lnTo>
                    <a:lnTo>
                      <a:pt x="990" y="1275"/>
                    </a:lnTo>
                    <a:lnTo>
                      <a:pt x="980" y="1284"/>
                    </a:lnTo>
                    <a:lnTo>
                      <a:pt x="914" y="1322"/>
                    </a:lnTo>
                    <a:lnTo>
                      <a:pt x="904" y="1332"/>
                    </a:lnTo>
                    <a:lnTo>
                      <a:pt x="894" y="1332"/>
                    </a:lnTo>
                    <a:lnTo>
                      <a:pt x="885" y="1322"/>
                    </a:lnTo>
                    <a:lnTo>
                      <a:pt x="876" y="1322"/>
                    </a:lnTo>
                    <a:lnTo>
                      <a:pt x="876" y="1313"/>
                    </a:lnTo>
                    <a:lnTo>
                      <a:pt x="866" y="1304"/>
                    </a:lnTo>
                    <a:lnTo>
                      <a:pt x="856" y="1294"/>
                    </a:lnTo>
                    <a:lnTo>
                      <a:pt x="809" y="1294"/>
                    </a:lnTo>
                    <a:lnTo>
                      <a:pt x="790" y="1294"/>
                    </a:lnTo>
                    <a:lnTo>
                      <a:pt x="771" y="1294"/>
                    </a:lnTo>
                    <a:lnTo>
                      <a:pt x="752" y="1265"/>
                    </a:lnTo>
                    <a:lnTo>
                      <a:pt x="742" y="1246"/>
                    </a:lnTo>
                    <a:lnTo>
                      <a:pt x="733" y="1237"/>
                    </a:lnTo>
                    <a:lnTo>
                      <a:pt x="723" y="1227"/>
                    </a:lnTo>
                    <a:lnTo>
                      <a:pt x="695" y="1227"/>
                    </a:lnTo>
                    <a:lnTo>
                      <a:pt x="685" y="1227"/>
                    </a:lnTo>
                    <a:lnTo>
                      <a:pt x="609" y="1199"/>
                    </a:lnTo>
                    <a:lnTo>
                      <a:pt x="590" y="1189"/>
                    </a:lnTo>
                    <a:lnTo>
                      <a:pt x="533" y="1170"/>
                    </a:lnTo>
                    <a:lnTo>
                      <a:pt x="485" y="1142"/>
                    </a:lnTo>
                    <a:lnTo>
                      <a:pt x="457" y="1123"/>
                    </a:lnTo>
                    <a:lnTo>
                      <a:pt x="447" y="1113"/>
                    </a:lnTo>
                    <a:lnTo>
                      <a:pt x="409" y="1103"/>
                    </a:lnTo>
                    <a:lnTo>
                      <a:pt x="390" y="1094"/>
                    </a:lnTo>
                    <a:lnTo>
                      <a:pt x="343" y="1094"/>
                    </a:lnTo>
                    <a:lnTo>
                      <a:pt x="305" y="1103"/>
                    </a:lnTo>
                    <a:lnTo>
                      <a:pt x="257" y="1103"/>
                    </a:lnTo>
                    <a:lnTo>
                      <a:pt x="247" y="1094"/>
                    </a:lnTo>
                    <a:lnTo>
                      <a:pt x="238" y="1103"/>
                    </a:lnTo>
                    <a:lnTo>
                      <a:pt x="228" y="1113"/>
                    </a:lnTo>
                    <a:lnTo>
                      <a:pt x="219" y="1123"/>
                    </a:lnTo>
                    <a:lnTo>
                      <a:pt x="219" y="1142"/>
                    </a:lnTo>
                    <a:lnTo>
                      <a:pt x="209" y="1142"/>
                    </a:lnTo>
                    <a:lnTo>
                      <a:pt x="200" y="1161"/>
                    </a:lnTo>
                    <a:lnTo>
                      <a:pt x="190" y="1170"/>
                    </a:lnTo>
                    <a:lnTo>
                      <a:pt x="190" y="1180"/>
                    </a:lnTo>
                    <a:lnTo>
                      <a:pt x="190" y="1189"/>
                    </a:lnTo>
                    <a:lnTo>
                      <a:pt x="190" y="1199"/>
                    </a:lnTo>
                    <a:lnTo>
                      <a:pt x="190" y="1208"/>
                    </a:lnTo>
                    <a:lnTo>
                      <a:pt x="200" y="1218"/>
                    </a:lnTo>
                    <a:lnTo>
                      <a:pt x="209" y="1227"/>
                    </a:lnTo>
                    <a:lnTo>
                      <a:pt x="219" y="1227"/>
                    </a:lnTo>
                    <a:lnTo>
                      <a:pt x="219" y="1237"/>
                    </a:lnTo>
                    <a:lnTo>
                      <a:pt x="228" y="1246"/>
                    </a:lnTo>
                    <a:lnTo>
                      <a:pt x="228" y="1265"/>
                    </a:lnTo>
                    <a:lnTo>
                      <a:pt x="228" y="1284"/>
                    </a:lnTo>
                    <a:lnTo>
                      <a:pt x="219" y="1294"/>
                    </a:lnTo>
                    <a:lnTo>
                      <a:pt x="209" y="1294"/>
                    </a:lnTo>
                    <a:lnTo>
                      <a:pt x="200" y="1294"/>
                    </a:lnTo>
                    <a:lnTo>
                      <a:pt x="162" y="1294"/>
                    </a:lnTo>
                    <a:lnTo>
                      <a:pt x="133" y="1284"/>
                    </a:lnTo>
                    <a:lnTo>
                      <a:pt x="124" y="1284"/>
                    </a:lnTo>
                    <a:lnTo>
                      <a:pt x="114" y="1275"/>
                    </a:lnTo>
                    <a:lnTo>
                      <a:pt x="114" y="1265"/>
                    </a:lnTo>
                    <a:lnTo>
                      <a:pt x="67" y="1199"/>
                    </a:lnTo>
                    <a:lnTo>
                      <a:pt x="67" y="1189"/>
                    </a:lnTo>
                    <a:lnTo>
                      <a:pt x="67" y="1170"/>
                    </a:lnTo>
                    <a:lnTo>
                      <a:pt x="57" y="1170"/>
                    </a:lnTo>
                    <a:lnTo>
                      <a:pt x="57" y="1161"/>
                    </a:lnTo>
                    <a:lnTo>
                      <a:pt x="19" y="1142"/>
                    </a:lnTo>
                    <a:lnTo>
                      <a:pt x="48" y="1113"/>
                    </a:lnTo>
                    <a:lnTo>
                      <a:pt x="48" y="1103"/>
                    </a:lnTo>
                    <a:lnTo>
                      <a:pt x="48" y="1094"/>
                    </a:lnTo>
                    <a:lnTo>
                      <a:pt x="48" y="1085"/>
                    </a:lnTo>
                    <a:lnTo>
                      <a:pt x="48" y="1075"/>
                    </a:lnTo>
                    <a:lnTo>
                      <a:pt x="86" y="1056"/>
                    </a:lnTo>
                    <a:lnTo>
                      <a:pt x="86" y="1047"/>
                    </a:lnTo>
                    <a:lnTo>
                      <a:pt x="86" y="1037"/>
                    </a:lnTo>
                    <a:lnTo>
                      <a:pt x="86" y="1027"/>
                    </a:lnTo>
                    <a:lnTo>
                      <a:pt x="86" y="1018"/>
                    </a:lnTo>
                    <a:lnTo>
                      <a:pt x="86" y="989"/>
                    </a:lnTo>
                    <a:lnTo>
                      <a:pt x="86" y="980"/>
                    </a:lnTo>
                    <a:lnTo>
                      <a:pt x="86" y="970"/>
                    </a:lnTo>
                    <a:lnTo>
                      <a:pt x="76" y="970"/>
                    </a:lnTo>
                    <a:lnTo>
                      <a:pt x="76" y="961"/>
                    </a:lnTo>
                    <a:lnTo>
                      <a:pt x="67" y="951"/>
                    </a:lnTo>
                    <a:lnTo>
                      <a:pt x="67" y="932"/>
                    </a:lnTo>
                    <a:lnTo>
                      <a:pt x="67" y="866"/>
                    </a:lnTo>
                    <a:lnTo>
                      <a:pt x="67" y="856"/>
                    </a:lnTo>
                    <a:lnTo>
                      <a:pt x="67" y="847"/>
                    </a:lnTo>
                    <a:lnTo>
                      <a:pt x="48" y="818"/>
                    </a:lnTo>
                    <a:lnTo>
                      <a:pt x="38" y="809"/>
                    </a:lnTo>
                    <a:lnTo>
                      <a:pt x="38" y="789"/>
                    </a:lnTo>
                    <a:lnTo>
                      <a:pt x="29" y="780"/>
                    </a:lnTo>
                    <a:lnTo>
                      <a:pt x="29" y="771"/>
                    </a:lnTo>
                    <a:lnTo>
                      <a:pt x="19" y="761"/>
                    </a:lnTo>
                    <a:lnTo>
                      <a:pt x="9" y="751"/>
                    </a:lnTo>
                    <a:lnTo>
                      <a:pt x="0" y="733"/>
                    </a:lnTo>
                    <a:lnTo>
                      <a:pt x="29" y="733"/>
                    </a:lnTo>
                    <a:lnTo>
                      <a:pt x="67" y="742"/>
                    </a:lnTo>
                    <a:lnTo>
                      <a:pt x="76" y="733"/>
                    </a:lnTo>
                    <a:lnTo>
                      <a:pt x="86" y="733"/>
                    </a:lnTo>
                    <a:lnTo>
                      <a:pt x="95" y="723"/>
                    </a:lnTo>
                    <a:lnTo>
                      <a:pt x="114" y="713"/>
                    </a:lnTo>
                    <a:lnTo>
                      <a:pt x="124" y="704"/>
                    </a:lnTo>
                    <a:lnTo>
                      <a:pt x="152" y="675"/>
                    </a:lnTo>
                    <a:lnTo>
                      <a:pt x="162" y="656"/>
                    </a:lnTo>
                    <a:lnTo>
                      <a:pt x="171" y="656"/>
                    </a:lnTo>
                    <a:lnTo>
                      <a:pt x="181" y="656"/>
                    </a:lnTo>
                    <a:lnTo>
                      <a:pt x="200" y="666"/>
                    </a:lnTo>
                    <a:lnTo>
                      <a:pt x="209" y="666"/>
                    </a:lnTo>
                    <a:lnTo>
                      <a:pt x="238" y="647"/>
                    </a:lnTo>
                    <a:lnTo>
                      <a:pt x="266" y="618"/>
                    </a:lnTo>
                    <a:lnTo>
                      <a:pt x="285" y="609"/>
                    </a:lnTo>
                    <a:lnTo>
                      <a:pt x="323" y="599"/>
                    </a:lnTo>
                    <a:lnTo>
                      <a:pt x="333" y="599"/>
                    </a:lnTo>
                    <a:lnTo>
                      <a:pt x="333" y="590"/>
                    </a:lnTo>
                    <a:lnTo>
                      <a:pt x="333" y="580"/>
                    </a:lnTo>
                    <a:lnTo>
                      <a:pt x="323" y="571"/>
                    </a:lnTo>
                    <a:lnTo>
                      <a:pt x="314" y="561"/>
                    </a:lnTo>
                    <a:lnTo>
                      <a:pt x="305" y="561"/>
                    </a:lnTo>
                    <a:lnTo>
                      <a:pt x="305" y="552"/>
                    </a:lnTo>
                    <a:lnTo>
                      <a:pt x="295" y="542"/>
                    </a:lnTo>
                    <a:lnTo>
                      <a:pt x="295" y="523"/>
                    </a:lnTo>
                    <a:lnTo>
                      <a:pt x="285" y="514"/>
                    </a:lnTo>
                    <a:lnTo>
                      <a:pt x="276" y="494"/>
                    </a:lnTo>
                    <a:lnTo>
                      <a:pt x="276" y="485"/>
                    </a:lnTo>
                    <a:lnTo>
                      <a:pt x="285" y="456"/>
                    </a:lnTo>
                    <a:lnTo>
                      <a:pt x="295" y="447"/>
                    </a:lnTo>
                    <a:lnTo>
                      <a:pt x="333" y="447"/>
                    </a:lnTo>
                    <a:lnTo>
                      <a:pt x="343" y="447"/>
                    </a:lnTo>
                    <a:lnTo>
                      <a:pt x="371" y="418"/>
                    </a:lnTo>
                    <a:lnTo>
                      <a:pt x="381" y="409"/>
                    </a:lnTo>
                    <a:lnTo>
                      <a:pt x="390" y="380"/>
                    </a:lnTo>
                    <a:lnTo>
                      <a:pt x="400" y="380"/>
                    </a:lnTo>
                    <a:lnTo>
                      <a:pt x="457" y="333"/>
                    </a:lnTo>
                    <a:lnTo>
                      <a:pt x="457" y="323"/>
                    </a:lnTo>
                    <a:lnTo>
                      <a:pt x="466" y="323"/>
                    </a:lnTo>
                    <a:lnTo>
                      <a:pt x="476" y="333"/>
                    </a:lnTo>
                    <a:lnTo>
                      <a:pt x="485" y="342"/>
                    </a:lnTo>
                    <a:lnTo>
                      <a:pt x="514" y="352"/>
                    </a:lnTo>
                    <a:lnTo>
                      <a:pt x="514" y="361"/>
                    </a:lnTo>
                    <a:lnTo>
                      <a:pt x="524" y="361"/>
                    </a:lnTo>
                    <a:lnTo>
                      <a:pt x="524" y="371"/>
                    </a:lnTo>
                    <a:lnTo>
                      <a:pt x="533" y="380"/>
                    </a:lnTo>
                    <a:lnTo>
                      <a:pt x="533" y="390"/>
                    </a:lnTo>
                    <a:lnTo>
                      <a:pt x="542" y="399"/>
                    </a:lnTo>
                    <a:lnTo>
                      <a:pt x="552" y="399"/>
                    </a:lnTo>
                    <a:lnTo>
                      <a:pt x="562" y="409"/>
                    </a:lnTo>
                    <a:lnTo>
                      <a:pt x="571" y="409"/>
                    </a:lnTo>
                    <a:lnTo>
                      <a:pt x="580" y="409"/>
                    </a:lnTo>
                    <a:lnTo>
                      <a:pt x="590" y="390"/>
                    </a:lnTo>
                    <a:lnTo>
                      <a:pt x="600" y="390"/>
                    </a:lnTo>
                    <a:lnTo>
                      <a:pt x="609" y="390"/>
                    </a:lnTo>
                    <a:lnTo>
                      <a:pt x="609" y="399"/>
                    </a:lnTo>
                    <a:lnTo>
                      <a:pt x="619" y="399"/>
                    </a:lnTo>
                    <a:lnTo>
                      <a:pt x="666" y="437"/>
                    </a:lnTo>
                    <a:lnTo>
                      <a:pt x="676" y="447"/>
                    </a:lnTo>
                    <a:lnTo>
                      <a:pt x="685" y="456"/>
                    </a:lnTo>
                    <a:lnTo>
                      <a:pt x="685" y="466"/>
                    </a:lnTo>
                    <a:lnTo>
                      <a:pt x="676" y="494"/>
                    </a:lnTo>
                    <a:lnTo>
                      <a:pt x="676" y="504"/>
                    </a:lnTo>
                    <a:lnTo>
                      <a:pt x="685" y="504"/>
                    </a:lnTo>
                    <a:lnTo>
                      <a:pt x="685" y="514"/>
                    </a:lnTo>
                    <a:lnTo>
                      <a:pt x="695" y="523"/>
                    </a:lnTo>
                    <a:lnTo>
                      <a:pt x="695" y="532"/>
                    </a:lnTo>
                    <a:lnTo>
                      <a:pt x="704" y="542"/>
                    </a:lnTo>
                    <a:lnTo>
                      <a:pt x="704" y="552"/>
                    </a:lnTo>
                    <a:lnTo>
                      <a:pt x="704" y="561"/>
                    </a:lnTo>
                    <a:lnTo>
                      <a:pt x="704" y="571"/>
                    </a:lnTo>
                    <a:lnTo>
                      <a:pt x="704" y="580"/>
                    </a:lnTo>
                    <a:lnTo>
                      <a:pt x="704" y="590"/>
                    </a:lnTo>
                    <a:lnTo>
                      <a:pt x="714" y="590"/>
                    </a:lnTo>
                    <a:lnTo>
                      <a:pt x="733" y="580"/>
                    </a:lnTo>
                    <a:lnTo>
                      <a:pt x="761" y="571"/>
                    </a:lnTo>
                    <a:lnTo>
                      <a:pt x="799" y="552"/>
                    </a:lnTo>
                    <a:lnTo>
                      <a:pt x="799" y="542"/>
                    </a:lnTo>
                    <a:lnTo>
                      <a:pt x="809" y="532"/>
                    </a:lnTo>
                    <a:lnTo>
                      <a:pt x="809" y="523"/>
                    </a:lnTo>
                    <a:lnTo>
                      <a:pt x="818" y="514"/>
                    </a:lnTo>
                    <a:lnTo>
                      <a:pt x="856" y="466"/>
                    </a:lnTo>
                    <a:lnTo>
                      <a:pt x="885" y="418"/>
                    </a:lnTo>
                    <a:lnTo>
                      <a:pt x="923" y="361"/>
                    </a:lnTo>
                    <a:lnTo>
                      <a:pt x="961" y="323"/>
                    </a:lnTo>
                    <a:lnTo>
                      <a:pt x="980" y="304"/>
                    </a:lnTo>
                    <a:lnTo>
                      <a:pt x="980" y="295"/>
                    </a:lnTo>
                    <a:lnTo>
                      <a:pt x="980" y="285"/>
                    </a:lnTo>
                    <a:lnTo>
                      <a:pt x="980" y="266"/>
                    </a:lnTo>
                    <a:lnTo>
                      <a:pt x="980" y="257"/>
                    </a:lnTo>
                    <a:lnTo>
                      <a:pt x="980" y="247"/>
                    </a:lnTo>
                    <a:lnTo>
                      <a:pt x="999" y="238"/>
                    </a:lnTo>
                    <a:lnTo>
                      <a:pt x="1018" y="228"/>
                    </a:lnTo>
                    <a:lnTo>
                      <a:pt x="1113" y="123"/>
                    </a:lnTo>
                    <a:lnTo>
                      <a:pt x="1123" y="114"/>
                    </a:lnTo>
                    <a:lnTo>
                      <a:pt x="1123" y="104"/>
                    </a:lnTo>
                    <a:lnTo>
                      <a:pt x="1123" y="95"/>
                    </a:lnTo>
                    <a:lnTo>
                      <a:pt x="1123" y="76"/>
                    </a:lnTo>
                    <a:lnTo>
                      <a:pt x="1133" y="57"/>
                    </a:lnTo>
                    <a:lnTo>
                      <a:pt x="1142" y="38"/>
                    </a:lnTo>
                    <a:lnTo>
                      <a:pt x="1142" y="28"/>
                    </a:lnTo>
                    <a:lnTo>
                      <a:pt x="1142" y="9"/>
                    </a:lnTo>
                    <a:lnTo>
                      <a:pt x="1142" y="0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64" name="Freeform 65">
                <a:extLst>
                  <a:ext uri="{FF2B5EF4-FFF2-40B4-BE49-F238E27FC236}">
                    <a16:creationId xmlns:a16="http://schemas.microsoft.com/office/drawing/2014/main" id="{332B8A42-57CC-E94F-A8A9-9EE051E21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6275" y="4052888"/>
                <a:ext cx="1804988" cy="1431925"/>
              </a:xfrm>
              <a:custGeom>
                <a:avLst/>
                <a:gdLst>
                  <a:gd name="T0" fmla="*/ 551284 w 5016"/>
                  <a:gd name="T1" fmla="*/ 0 h 3979"/>
                  <a:gd name="T2" fmla="*/ 633329 w 5016"/>
                  <a:gd name="T3" fmla="*/ 82050 h 3979"/>
                  <a:gd name="T4" fmla="*/ 582231 w 5016"/>
                  <a:gd name="T5" fmla="*/ 147187 h 3979"/>
                  <a:gd name="T6" fmla="*/ 503425 w 5016"/>
                  <a:gd name="T7" fmla="*/ 311648 h 3979"/>
                  <a:gd name="T8" fmla="*/ 770430 w 5016"/>
                  <a:gd name="T9" fmla="*/ 458835 h 3979"/>
                  <a:gd name="T10" fmla="*/ 969066 w 5016"/>
                  <a:gd name="T11" fmla="*/ 544484 h 3979"/>
                  <a:gd name="T12" fmla="*/ 1215560 w 5016"/>
                  <a:gd name="T13" fmla="*/ 691671 h 3979"/>
                  <a:gd name="T14" fmla="*/ 1318476 w 5016"/>
                  <a:gd name="T15" fmla="*/ 766884 h 3979"/>
                  <a:gd name="T16" fmla="*/ 1527187 w 5016"/>
                  <a:gd name="T17" fmla="*/ 869807 h 3979"/>
                  <a:gd name="T18" fmla="*/ 1564971 w 5016"/>
                  <a:gd name="T19" fmla="*/ 928106 h 3979"/>
                  <a:gd name="T20" fmla="*/ 1698474 w 5016"/>
                  <a:gd name="T21" fmla="*/ 1034268 h 3979"/>
                  <a:gd name="T22" fmla="*/ 1801390 w 5016"/>
                  <a:gd name="T23" fmla="*/ 1201968 h 3979"/>
                  <a:gd name="T24" fmla="*/ 1790954 w 5016"/>
                  <a:gd name="T25" fmla="*/ 1260267 h 3979"/>
                  <a:gd name="T26" fmla="*/ 1746693 w 5016"/>
                  <a:gd name="T27" fmla="*/ 1369667 h 3979"/>
                  <a:gd name="T28" fmla="*/ 1715746 w 5016"/>
                  <a:gd name="T29" fmla="*/ 1427966 h 3979"/>
                  <a:gd name="T30" fmla="*/ 1612830 w 5016"/>
                  <a:gd name="T31" fmla="*/ 1373266 h 3979"/>
                  <a:gd name="T32" fmla="*/ 1554895 w 5016"/>
                  <a:gd name="T33" fmla="*/ 1290856 h 3979"/>
                  <a:gd name="T34" fmla="*/ 1544459 w 5016"/>
                  <a:gd name="T35" fmla="*/ 1219241 h 3979"/>
                  <a:gd name="T36" fmla="*/ 1496600 w 5016"/>
                  <a:gd name="T37" fmla="*/ 1133592 h 3979"/>
                  <a:gd name="T38" fmla="*/ 1263420 w 5016"/>
                  <a:gd name="T39" fmla="*/ 1078532 h 3979"/>
                  <a:gd name="T40" fmla="*/ 1191810 w 5016"/>
                  <a:gd name="T41" fmla="*/ 1047943 h 3979"/>
                  <a:gd name="T42" fmla="*/ 1167701 w 5016"/>
                  <a:gd name="T43" fmla="*/ 979568 h 3979"/>
                  <a:gd name="T44" fmla="*/ 1167701 w 5016"/>
                  <a:gd name="T45" fmla="*/ 965533 h 3979"/>
                  <a:gd name="T46" fmla="*/ 1119841 w 5016"/>
                  <a:gd name="T47" fmla="*/ 958695 h 3979"/>
                  <a:gd name="T48" fmla="*/ 965827 w 5016"/>
                  <a:gd name="T49" fmla="*/ 1030669 h 3979"/>
                  <a:gd name="T50" fmla="*/ 938479 w 5016"/>
                  <a:gd name="T51" fmla="*/ 989644 h 3979"/>
                  <a:gd name="T52" fmla="*/ 910770 w 5016"/>
                  <a:gd name="T53" fmla="*/ 986045 h 3979"/>
                  <a:gd name="T54" fmla="*/ 900695 w 5016"/>
                  <a:gd name="T55" fmla="*/ 856132 h 3979"/>
                  <a:gd name="T56" fmla="*/ 890259 w 5016"/>
                  <a:gd name="T57" fmla="*/ 838858 h 3979"/>
                  <a:gd name="T58" fmla="*/ 866509 w 5016"/>
                  <a:gd name="T59" fmla="*/ 804671 h 3979"/>
                  <a:gd name="T60" fmla="*/ 828726 w 5016"/>
                  <a:gd name="T61" fmla="*/ 801432 h 3979"/>
                  <a:gd name="T62" fmla="*/ 808214 w 5016"/>
                  <a:gd name="T63" fmla="*/ 801432 h 3979"/>
                  <a:gd name="T64" fmla="*/ 801377 w 5016"/>
                  <a:gd name="T65" fmla="*/ 804671 h 3979"/>
                  <a:gd name="T66" fmla="*/ 777268 w 5016"/>
                  <a:gd name="T67" fmla="*/ 804671 h 3979"/>
                  <a:gd name="T68" fmla="*/ 661037 w 5016"/>
                  <a:gd name="T69" fmla="*/ 743133 h 3979"/>
                  <a:gd name="T70" fmla="*/ 630091 w 5016"/>
                  <a:gd name="T71" fmla="*/ 688073 h 3979"/>
                  <a:gd name="T72" fmla="*/ 602742 w 5016"/>
                  <a:gd name="T73" fmla="*/ 695270 h 3979"/>
                  <a:gd name="T74" fmla="*/ 530773 w 5016"/>
                  <a:gd name="T75" fmla="*/ 664321 h 3979"/>
                  <a:gd name="T76" fmla="*/ 541209 w 5016"/>
                  <a:gd name="T77" fmla="*/ 657484 h 3979"/>
                  <a:gd name="T78" fmla="*/ 554883 w 5016"/>
                  <a:gd name="T79" fmla="*/ 623296 h 3979"/>
                  <a:gd name="T80" fmla="*/ 486152 w 5016"/>
                  <a:gd name="T81" fmla="*/ 564997 h 3979"/>
                  <a:gd name="T82" fmla="*/ 328539 w 5016"/>
                  <a:gd name="T83" fmla="*/ 564997 h 3979"/>
                  <a:gd name="T84" fmla="*/ 239657 w 5016"/>
                  <a:gd name="T85" fmla="*/ 564997 h 3979"/>
                  <a:gd name="T86" fmla="*/ 167688 w 5016"/>
                  <a:gd name="T87" fmla="*/ 554561 h 3979"/>
                  <a:gd name="T88" fmla="*/ 137101 w 5016"/>
                  <a:gd name="T89" fmla="*/ 523972 h 3979"/>
                  <a:gd name="T90" fmla="*/ 157613 w 5016"/>
                  <a:gd name="T91" fmla="*/ 486185 h 3979"/>
                  <a:gd name="T92" fmla="*/ 167688 w 5016"/>
                  <a:gd name="T93" fmla="*/ 468911 h 3979"/>
                  <a:gd name="T94" fmla="*/ 119829 w 5016"/>
                  <a:gd name="T95" fmla="*/ 448399 h 3979"/>
                  <a:gd name="T96" fmla="*/ 78806 w 5016"/>
                  <a:gd name="T97" fmla="*/ 417810 h 3979"/>
                  <a:gd name="T98" fmla="*/ 71969 w 5016"/>
                  <a:gd name="T99" fmla="*/ 390460 h 3979"/>
                  <a:gd name="T100" fmla="*/ 82045 w 5016"/>
                  <a:gd name="T101" fmla="*/ 376784 h 3979"/>
                  <a:gd name="T102" fmla="*/ 68371 w 5016"/>
                  <a:gd name="T103" fmla="*/ 338998 h 3979"/>
                  <a:gd name="T104" fmla="*/ 0 w 5016"/>
                  <a:gd name="T105" fmla="*/ 280699 h 3979"/>
                  <a:gd name="T106" fmla="*/ 0 w 5016"/>
                  <a:gd name="T107" fmla="*/ 225999 h 3979"/>
                  <a:gd name="T108" fmla="*/ 13674 w 5016"/>
                  <a:gd name="T109" fmla="*/ 208725 h 3979"/>
                  <a:gd name="T110" fmla="*/ 58295 w 5016"/>
                  <a:gd name="T111" fmla="*/ 201887 h 3979"/>
                  <a:gd name="T112" fmla="*/ 88882 w 5016"/>
                  <a:gd name="T113" fmla="*/ 174537 h 3979"/>
                  <a:gd name="T114" fmla="*/ 109393 w 5016"/>
                  <a:gd name="T115" fmla="*/ 157263 h 3979"/>
                  <a:gd name="T116" fmla="*/ 85643 w 5016"/>
                  <a:gd name="T117" fmla="*/ 140350 h 3979"/>
                  <a:gd name="T118" fmla="*/ 88882 w 5016"/>
                  <a:gd name="T119" fmla="*/ 98964 h 3979"/>
                  <a:gd name="T120" fmla="*/ 102916 w 5016"/>
                  <a:gd name="T121" fmla="*/ 44264 h 39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016" h="3979">
                    <a:moveTo>
                      <a:pt x="295" y="19"/>
                    </a:moveTo>
                    <a:lnTo>
                      <a:pt x="324" y="28"/>
                    </a:lnTo>
                    <a:lnTo>
                      <a:pt x="485" y="28"/>
                    </a:lnTo>
                    <a:lnTo>
                      <a:pt x="656" y="66"/>
                    </a:lnTo>
                    <a:lnTo>
                      <a:pt x="723" y="66"/>
                    </a:lnTo>
                    <a:lnTo>
                      <a:pt x="952" y="28"/>
                    </a:lnTo>
                    <a:lnTo>
                      <a:pt x="1180" y="38"/>
                    </a:lnTo>
                    <a:lnTo>
                      <a:pt x="1532" y="0"/>
                    </a:lnTo>
                    <a:lnTo>
                      <a:pt x="1646" y="28"/>
                    </a:lnTo>
                    <a:lnTo>
                      <a:pt x="1656" y="28"/>
                    </a:lnTo>
                    <a:lnTo>
                      <a:pt x="1694" y="47"/>
                    </a:lnTo>
                    <a:lnTo>
                      <a:pt x="1722" y="95"/>
                    </a:lnTo>
                    <a:lnTo>
                      <a:pt x="1741" y="95"/>
                    </a:lnTo>
                    <a:lnTo>
                      <a:pt x="1741" y="123"/>
                    </a:lnTo>
                    <a:lnTo>
                      <a:pt x="1751" y="161"/>
                    </a:lnTo>
                    <a:lnTo>
                      <a:pt x="1760" y="228"/>
                    </a:lnTo>
                    <a:lnTo>
                      <a:pt x="1760" y="257"/>
                    </a:lnTo>
                    <a:lnTo>
                      <a:pt x="1760" y="285"/>
                    </a:lnTo>
                    <a:lnTo>
                      <a:pt x="1751" y="304"/>
                    </a:lnTo>
                    <a:lnTo>
                      <a:pt x="1732" y="333"/>
                    </a:lnTo>
                    <a:lnTo>
                      <a:pt x="1703" y="361"/>
                    </a:lnTo>
                    <a:lnTo>
                      <a:pt x="1675" y="380"/>
                    </a:lnTo>
                    <a:lnTo>
                      <a:pt x="1646" y="390"/>
                    </a:lnTo>
                    <a:lnTo>
                      <a:pt x="1618" y="409"/>
                    </a:lnTo>
                    <a:lnTo>
                      <a:pt x="1580" y="456"/>
                    </a:lnTo>
                    <a:lnTo>
                      <a:pt x="1532" y="494"/>
                    </a:lnTo>
                    <a:lnTo>
                      <a:pt x="1389" y="571"/>
                    </a:lnTo>
                    <a:lnTo>
                      <a:pt x="1351" y="618"/>
                    </a:lnTo>
                    <a:lnTo>
                      <a:pt x="1342" y="685"/>
                    </a:lnTo>
                    <a:lnTo>
                      <a:pt x="1351" y="761"/>
                    </a:lnTo>
                    <a:lnTo>
                      <a:pt x="1370" y="828"/>
                    </a:lnTo>
                    <a:lnTo>
                      <a:pt x="1399" y="866"/>
                    </a:lnTo>
                    <a:lnTo>
                      <a:pt x="1437" y="904"/>
                    </a:lnTo>
                    <a:lnTo>
                      <a:pt x="1456" y="913"/>
                    </a:lnTo>
                    <a:lnTo>
                      <a:pt x="1523" y="970"/>
                    </a:lnTo>
                    <a:lnTo>
                      <a:pt x="1618" y="989"/>
                    </a:lnTo>
                    <a:lnTo>
                      <a:pt x="1637" y="1008"/>
                    </a:lnTo>
                    <a:lnTo>
                      <a:pt x="1656" y="1027"/>
                    </a:lnTo>
                    <a:lnTo>
                      <a:pt x="1913" y="1151"/>
                    </a:lnTo>
                    <a:lnTo>
                      <a:pt x="2141" y="1275"/>
                    </a:lnTo>
                    <a:lnTo>
                      <a:pt x="2227" y="1294"/>
                    </a:lnTo>
                    <a:lnTo>
                      <a:pt x="2246" y="1313"/>
                    </a:lnTo>
                    <a:lnTo>
                      <a:pt x="2255" y="1322"/>
                    </a:lnTo>
                    <a:lnTo>
                      <a:pt x="2274" y="1341"/>
                    </a:lnTo>
                    <a:lnTo>
                      <a:pt x="2322" y="1379"/>
                    </a:lnTo>
                    <a:lnTo>
                      <a:pt x="2655" y="1494"/>
                    </a:lnTo>
                    <a:lnTo>
                      <a:pt x="2684" y="1513"/>
                    </a:lnTo>
                    <a:lnTo>
                      <a:pt x="2693" y="1513"/>
                    </a:lnTo>
                    <a:lnTo>
                      <a:pt x="2693" y="1503"/>
                    </a:lnTo>
                    <a:lnTo>
                      <a:pt x="2703" y="1503"/>
                    </a:lnTo>
                    <a:lnTo>
                      <a:pt x="2731" y="1532"/>
                    </a:lnTo>
                    <a:lnTo>
                      <a:pt x="2979" y="1608"/>
                    </a:lnTo>
                    <a:lnTo>
                      <a:pt x="3178" y="1722"/>
                    </a:lnTo>
                    <a:lnTo>
                      <a:pt x="3283" y="1798"/>
                    </a:lnTo>
                    <a:lnTo>
                      <a:pt x="3331" y="1846"/>
                    </a:lnTo>
                    <a:lnTo>
                      <a:pt x="3378" y="1922"/>
                    </a:lnTo>
                    <a:lnTo>
                      <a:pt x="3397" y="1932"/>
                    </a:lnTo>
                    <a:lnTo>
                      <a:pt x="3426" y="1941"/>
                    </a:lnTo>
                    <a:lnTo>
                      <a:pt x="3445" y="1960"/>
                    </a:lnTo>
                    <a:lnTo>
                      <a:pt x="3473" y="1979"/>
                    </a:lnTo>
                    <a:lnTo>
                      <a:pt x="3559" y="2074"/>
                    </a:lnTo>
                    <a:lnTo>
                      <a:pt x="3588" y="2084"/>
                    </a:lnTo>
                    <a:lnTo>
                      <a:pt x="3616" y="2093"/>
                    </a:lnTo>
                    <a:lnTo>
                      <a:pt x="3664" y="2131"/>
                    </a:lnTo>
                    <a:lnTo>
                      <a:pt x="3788" y="2160"/>
                    </a:lnTo>
                    <a:lnTo>
                      <a:pt x="3797" y="2169"/>
                    </a:lnTo>
                    <a:lnTo>
                      <a:pt x="3940" y="2227"/>
                    </a:lnTo>
                    <a:lnTo>
                      <a:pt x="4073" y="2331"/>
                    </a:lnTo>
                    <a:lnTo>
                      <a:pt x="4187" y="2350"/>
                    </a:lnTo>
                    <a:lnTo>
                      <a:pt x="4235" y="2369"/>
                    </a:lnTo>
                    <a:lnTo>
                      <a:pt x="4235" y="2417"/>
                    </a:lnTo>
                    <a:lnTo>
                      <a:pt x="4244" y="2417"/>
                    </a:lnTo>
                    <a:lnTo>
                      <a:pt x="4283" y="2407"/>
                    </a:lnTo>
                    <a:lnTo>
                      <a:pt x="4301" y="2407"/>
                    </a:lnTo>
                    <a:lnTo>
                      <a:pt x="4311" y="2417"/>
                    </a:lnTo>
                    <a:lnTo>
                      <a:pt x="4311" y="2436"/>
                    </a:lnTo>
                    <a:lnTo>
                      <a:pt x="4321" y="2455"/>
                    </a:lnTo>
                    <a:lnTo>
                      <a:pt x="4349" y="2483"/>
                    </a:lnTo>
                    <a:lnTo>
                      <a:pt x="4359" y="2503"/>
                    </a:lnTo>
                    <a:lnTo>
                      <a:pt x="4349" y="2579"/>
                    </a:lnTo>
                    <a:lnTo>
                      <a:pt x="4435" y="2655"/>
                    </a:lnTo>
                    <a:lnTo>
                      <a:pt x="4463" y="2674"/>
                    </a:lnTo>
                    <a:lnTo>
                      <a:pt x="4596" y="2750"/>
                    </a:lnTo>
                    <a:lnTo>
                      <a:pt x="4615" y="2760"/>
                    </a:lnTo>
                    <a:lnTo>
                      <a:pt x="4625" y="2769"/>
                    </a:lnTo>
                    <a:lnTo>
                      <a:pt x="4653" y="2817"/>
                    </a:lnTo>
                    <a:lnTo>
                      <a:pt x="4673" y="2836"/>
                    </a:lnTo>
                    <a:lnTo>
                      <a:pt x="4720" y="2874"/>
                    </a:lnTo>
                    <a:lnTo>
                      <a:pt x="4758" y="2931"/>
                    </a:lnTo>
                    <a:lnTo>
                      <a:pt x="4777" y="2959"/>
                    </a:lnTo>
                    <a:lnTo>
                      <a:pt x="4806" y="2969"/>
                    </a:lnTo>
                    <a:lnTo>
                      <a:pt x="4815" y="2978"/>
                    </a:lnTo>
                    <a:lnTo>
                      <a:pt x="4910" y="3112"/>
                    </a:lnTo>
                    <a:lnTo>
                      <a:pt x="4996" y="3321"/>
                    </a:lnTo>
                    <a:lnTo>
                      <a:pt x="5006" y="3340"/>
                    </a:lnTo>
                    <a:lnTo>
                      <a:pt x="5015" y="3349"/>
                    </a:lnTo>
                    <a:lnTo>
                      <a:pt x="5015" y="3369"/>
                    </a:lnTo>
                    <a:lnTo>
                      <a:pt x="5015" y="3388"/>
                    </a:lnTo>
                    <a:lnTo>
                      <a:pt x="5015" y="3397"/>
                    </a:lnTo>
                    <a:lnTo>
                      <a:pt x="5015" y="3416"/>
                    </a:lnTo>
                    <a:lnTo>
                      <a:pt x="5006" y="3435"/>
                    </a:lnTo>
                    <a:lnTo>
                      <a:pt x="4987" y="3445"/>
                    </a:lnTo>
                    <a:lnTo>
                      <a:pt x="4977" y="3502"/>
                    </a:lnTo>
                    <a:lnTo>
                      <a:pt x="4958" y="3521"/>
                    </a:lnTo>
                    <a:lnTo>
                      <a:pt x="4901" y="3559"/>
                    </a:lnTo>
                    <a:lnTo>
                      <a:pt x="4872" y="3645"/>
                    </a:lnTo>
                    <a:lnTo>
                      <a:pt x="4863" y="3663"/>
                    </a:lnTo>
                    <a:lnTo>
                      <a:pt x="4863" y="3702"/>
                    </a:lnTo>
                    <a:lnTo>
                      <a:pt x="4844" y="3740"/>
                    </a:lnTo>
                    <a:lnTo>
                      <a:pt x="4844" y="3759"/>
                    </a:lnTo>
                    <a:lnTo>
                      <a:pt x="4854" y="3806"/>
                    </a:lnTo>
                    <a:lnTo>
                      <a:pt x="4854" y="3825"/>
                    </a:lnTo>
                    <a:lnTo>
                      <a:pt x="4834" y="3920"/>
                    </a:lnTo>
                    <a:lnTo>
                      <a:pt x="4844" y="3940"/>
                    </a:lnTo>
                    <a:lnTo>
                      <a:pt x="4834" y="3940"/>
                    </a:lnTo>
                    <a:lnTo>
                      <a:pt x="4815" y="3968"/>
                    </a:lnTo>
                    <a:lnTo>
                      <a:pt x="4815" y="3978"/>
                    </a:lnTo>
                    <a:lnTo>
                      <a:pt x="4777" y="3968"/>
                    </a:lnTo>
                    <a:lnTo>
                      <a:pt x="4768" y="3968"/>
                    </a:lnTo>
                    <a:lnTo>
                      <a:pt x="4758" y="3959"/>
                    </a:lnTo>
                    <a:lnTo>
                      <a:pt x="4692" y="3911"/>
                    </a:lnTo>
                    <a:lnTo>
                      <a:pt x="4663" y="3902"/>
                    </a:lnTo>
                    <a:lnTo>
                      <a:pt x="4606" y="3902"/>
                    </a:lnTo>
                    <a:lnTo>
                      <a:pt x="4587" y="3902"/>
                    </a:lnTo>
                    <a:lnTo>
                      <a:pt x="4558" y="3873"/>
                    </a:lnTo>
                    <a:lnTo>
                      <a:pt x="4520" y="3854"/>
                    </a:lnTo>
                    <a:lnTo>
                      <a:pt x="4482" y="3816"/>
                    </a:lnTo>
                    <a:lnTo>
                      <a:pt x="4425" y="3778"/>
                    </a:lnTo>
                    <a:lnTo>
                      <a:pt x="4406" y="3778"/>
                    </a:lnTo>
                    <a:lnTo>
                      <a:pt x="4397" y="3768"/>
                    </a:lnTo>
                    <a:lnTo>
                      <a:pt x="4301" y="3625"/>
                    </a:lnTo>
                    <a:lnTo>
                      <a:pt x="4292" y="3616"/>
                    </a:lnTo>
                    <a:lnTo>
                      <a:pt x="4292" y="3597"/>
                    </a:lnTo>
                    <a:lnTo>
                      <a:pt x="4311" y="3597"/>
                    </a:lnTo>
                    <a:lnTo>
                      <a:pt x="4321" y="3587"/>
                    </a:lnTo>
                    <a:lnTo>
                      <a:pt x="4330" y="3568"/>
                    </a:lnTo>
                    <a:lnTo>
                      <a:pt x="4321" y="3540"/>
                    </a:lnTo>
                    <a:lnTo>
                      <a:pt x="4301" y="3521"/>
                    </a:lnTo>
                    <a:lnTo>
                      <a:pt x="4263" y="3511"/>
                    </a:lnTo>
                    <a:lnTo>
                      <a:pt x="4254" y="3502"/>
                    </a:lnTo>
                    <a:lnTo>
                      <a:pt x="4301" y="3464"/>
                    </a:lnTo>
                    <a:lnTo>
                      <a:pt x="4311" y="3426"/>
                    </a:lnTo>
                    <a:lnTo>
                      <a:pt x="4292" y="3388"/>
                    </a:lnTo>
                    <a:lnTo>
                      <a:pt x="4254" y="3340"/>
                    </a:lnTo>
                    <a:lnTo>
                      <a:pt x="4216" y="3302"/>
                    </a:lnTo>
                    <a:lnTo>
                      <a:pt x="4187" y="3283"/>
                    </a:lnTo>
                    <a:lnTo>
                      <a:pt x="4187" y="3254"/>
                    </a:lnTo>
                    <a:lnTo>
                      <a:pt x="4178" y="3216"/>
                    </a:lnTo>
                    <a:lnTo>
                      <a:pt x="4178" y="3188"/>
                    </a:lnTo>
                    <a:lnTo>
                      <a:pt x="4168" y="3159"/>
                    </a:lnTo>
                    <a:lnTo>
                      <a:pt x="4159" y="3150"/>
                    </a:lnTo>
                    <a:lnTo>
                      <a:pt x="4178" y="3150"/>
                    </a:lnTo>
                    <a:lnTo>
                      <a:pt x="4178" y="3140"/>
                    </a:lnTo>
                    <a:lnTo>
                      <a:pt x="4102" y="3083"/>
                    </a:lnTo>
                    <a:lnTo>
                      <a:pt x="4082" y="3074"/>
                    </a:lnTo>
                    <a:lnTo>
                      <a:pt x="3968" y="3064"/>
                    </a:lnTo>
                    <a:lnTo>
                      <a:pt x="3616" y="3045"/>
                    </a:lnTo>
                    <a:lnTo>
                      <a:pt x="3588" y="3045"/>
                    </a:lnTo>
                    <a:lnTo>
                      <a:pt x="3511" y="2997"/>
                    </a:lnTo>
                    <a:lnTo>
                      <a:pt x="3502" y="2997"/>
                    </a:lnTo>
                    <a:lnTo>
                      <a:pt x="3464" y="2997"/>
                    </a:lnTo>
                    <a:lnTo>
                      <a:pt x="3454" y="2997"/>
                    </a:lnTo>
                    <a:lnTo>
                      <a:pt x="3445" y="2988"/>
                    </a:lnTo>
                    <a:lnTo>
                      <a:pt x="3416" y="2969"/>
                    </a:lnTo>
                    <a:lnTo>
                      <a:pt x="3407" y="2959"/>
                    </a:lnTo>
                    <a:lnTo>
                      <a:pt x="3388" y="2950"/>
                    </a:lnTo>
                    <a:lnTo>
                      <a:pt x="3312" y="2912"/>
                    </a:lnTo>
                    <a:lnTo>
                      <a:pt x="3236" y="2883"/>
                    </a:lnTo>
                    <a:lnTo>
                      <a:pt x="3197" y="2855"/>
                    </a:lnTo>
                    <a:lnTo>
                      <a:pt x="3178" y="2836"/>
                    </a:lnTo>
                    <a:lnTo>
                      <a:pt x="3207" y="2817"/>
                    </a:lnTo>
                    <a:lnTo>
                      <a:pt x="3236" y="2798"/>
                    </a:lnTo>
                    <a:lnTo>
                      <a:pt x="3245" y="2769"/>
                    </a:lnTo>
                    <a:lnTo>
                      <a:pt x="3217" y="2731"/>
                    </a:lnTo>
                    <a:lnTo>
                      <a:pt x="3245" y="2722"/>
                    </a:lnTo>
                    <a:lnTo>
                      <a:pt x="3312" y="2731"/>
                    </a:lnTo>
                    <a:lnTo>
                      <a:pt x="3340" y="2722"/>
                    </a:lnTo>
                    <a:lnTo>
                      <a:pt x="3350" y="2693"/>
                    </a:lnTo>
                    <a:lnTo>
                      <a:pt x="3321" y="2683"/>
                    </a:lnTo>
                    <a:lnTo>
                      <a:pt x="3264" y="2702"/>
                    </a:lnTo>
                    <a:lnTo>
                      <a:pt x="3274" y="2693"/>
                    </a:lnTo>
                    <a:lnTo>
                      <a:pt x="3245" y="2683"/>
                    </a:lnTo>
                    <a:lnTo>
                      <a:pt x="3217" y="2693"/>
                    </a:lnTo>
                    <a:lnTo>
                      <a:pt x="3188" y="2712"/>
                    </a:lnTo>
                    <a:lnTo>
                      <a:pt x="3159" y="2722"/>
                    </a:lnTo>
                    <a:lnTo>
                      <a:pt x="3150" y="2712"/>
                    </a:lnTo>
                    <a:lnTo>
                      <a:pt x="3141" y="2702"/>
                    </a:lnTo>
                    <a:lnTo>
                      <a:pt x="3131" y="2683"/>
                    </a:lnTo>
                    <a:lnTo>
                      <a:pt x="3131" y="2674"/>
                    </a:lnTo>
                    <a:lnTo>
                      <a:pt x="3112" y="2664"/>
                    </a:lnTo>
                    <a:lnTo>
                      <a:pt x="3083" y="2664"/>
                    </a:lnTo>
                    <a:lnTo>
                      <a:pt x="3074" y="2655"/>
                    </a:lnTo>
                    <a:lnTo>
                      <a:pt x="2969" y="2655"/>
                    </a:lnTo>
                    <a:lnTo>
                      <a:pt x="2864" y="2702"/>
                    </a:lnTo>
                    <a:lnTo>
                      <a:pt x="2769" y="2788"/>
                    </a:lnTo>
                    <a:lnTo>
                      <a:pt x="2703" y="2883"/>
                    </a:lnTo>
                    <a:lnTo>
                      <a:pt x="2693" y="2874"/>
                    </a:lnTo>
                    <a:lnTo>
                      <a:pt x="2684" y="2864"/>
                    </a:lnTo>
                    <a:lnTo>
                      <a:pt x="2674" y="2864"/>
                    </a:lnTo>
                    <a:lnTo>
                      <a:pt x="2665" y="2845"/>
                    </a:lnTo>
                    <a:lnTo>
                      <a:pt x="2665" y="2836"/>
                    </a:lnTo>
                    <a:lnTo>
                      <a:pt x="2655" y="2826"/>
                    </a:lnTo>
                    <a:lnTo>
                      <a:pt x="2646" y="2817"/>
                    </a:lnTo>
                    <a:lnTo>
                      <a:pt x="2636" y="2817"/>
                    </a:lnTo>
                    <a:lnTo>
                      <a:pt x="2636" y="2807"/>
                    </a:lnTo>
                    <a:lnTo>
                      <a:pt x="2608" y="2750"/>
                    </a:lnTo>
                    <a:lnTo>
                      <a:pt x="2608" y="2740"/>
                    </a:lnTo>
                    <a:lnTo>
                      <a:pt x="2598" y="2731"/>
                    </a:lnTo>
                    <a:lnTo>
                      <a:pt x="2579" y="2731"/>
                    </a:lnTo>
                    <a:lnTo>
                      <a:pt x="2541" y="2750"/>
                    </a:lnTo>
                    <a:lnTo>
                      <a:pt x="2531" y="2750"/>
                    </a:lnTo>
                    <a:lnTo>
                      <a:pt x="2531" y="2740"/>
                    </a:lnTo>
                    <a:lnTo>
                      <a:pt x="2522" y="2731"/>
                    </a:lnTo>
                    <a:lnTo>
                      <a:pt x="2512" y="2712"/>
                    </a:lnTo>
                    <a:lnTo>
                      <a:pt x="2493" y="2617"/>
                    </a:lnTo>
                    <a:lnTo>
                      <a:pt x="2493" y="2598"/>
                    </a:lnTo>
                    <a:lnTo>
                      <a:pt x="2493" y="2588"/>
                    </a:lnTo>
                    <a:lnTo>
                      <a:pt x="2493" y="2512"/>
                    </a:lnTo>
                    <a:lnTo>
                      <a:pt x="2493" y="2436"/>
                    </a:lnTo>
                    <a:lnTo>
                      <a:pt x="2503" y="2379"/>
                    </a:lnTo>
                    <a:lnTo>
                      <a:pt x="2503" y="2369"/>
                    </a:lnTo>
                    <a:lnTo>
                      <a:pt x="2493" y="2350"/>
                    </a:lnTo>
                    <a:lnTo>
                      <a:pt x="2493" y="2341"/>
                    </a:lnTo>
                    <a:lnTo>
                      <a:pt x="2484" y="2341"/>
                    </a:lnTo>
                    <a:lnTo>
                      <a:pt x="2474" y="2331"/>
                    </a:lnTo>
                    <a:lnTo>
                      <a:pt x="2474" y="2322"/>
                    </a:lnTo>
                    <a:lnTo>
                      <a:pt x="2493" y="2303"/>
                    </a:lnTo>
                    <a:lnTo>
                      <a:pt x="2493" y="2293"/>
                    </a:lnTo>
                    <a:lnTo>
                      <a:pt x="2465" y="2255"/>
                    </a:lnTo>
                    <a:lnTo>
                      <a:pt x="2455" y="2246"/>
                    </a:lnTo>
                    <a:lnTo>
                      <a:pt x="2408" y="2236"/>
                    </a:lnTo>
                    <a:lnTo>
                      <a:pt x="2379" y="2217"/>
                    </a:lnTo>
                    <a:lnTo>
                      <a:pt x="2360" y="2207"/>
                    </a:lnTo>
                    <a:lnTo>
                      <a:pt x="2312" y="2198"/>
                    </a:lnTo>
                    <a:lnTo>
                      <a:pt x="2303" y="2207"/>
                    </a:lnTo>
                    <a:lnTo>
                      <a:pt x="2303" y="2217"/>
                    </a:lnTo>
                    <a:lnTo>
                      <a:pt x="2303" y="2227"/>
                    </a:lnTo>
                    <a:lnTo>
                      <a:pt x="2293" y="2227"/>
                    </a:lnTo>
                    <a:lnTo>
                      <a:pt x="2265" y="2207"/>
                    </a:lnTo>
                    <a:lnTo>
                      <a:pt x="2255" y="2207"/>
                    </a:lnTo>
                    <a:lnTo>
                      <a:pt x="2246" y="2207"/>
                    </a:lnTo>
                    <a:lnTo>
                      <a:pt x="2246" y="2217"/>
                    </a:lnTo>
                    <a:lnTo>
                      <a:pt x="2246" y="2227"/>
                    </a:lnTo>
                    <a:lnTo>
                      <a:pt x="2255" y="2246"/>
                    </a:lnTo>
                    <a:lnTo>
                      <a:pt x="2265" y="2246"/>
                    </a:lnTo>
                    <a:lnTo>
                      <a:pt x="2265" y="2255"/>
                    </a:lnTo>
                    <a:lnTo>
                      <a:pt x="2255" y="2265"/>
                    </a:lnTo>
                    <a:lnTo>
                      <a:pt x="2246" y="2255"/>
                    </a:lnTo>
                    <a:lnTo>
                      <a:pt x="2227" y="2236"/>
                    </a:lnTo>
                    <a:lnTo>
                      <a:pt x="2217" y="2227"/>
                    </a:lnTo>
                    <a:lnTo>
                      <a:pt x="2217" y="2207"/>
                    </a:lnTo>
                    <a:lnTo>
                      <a:pt x="2208" y="2207"/>
                    </a:lnTo>
                    <a:lnTo>
                      <a:pt x="2198" y="2207"/>
                    </a:lnTo>
                    <a:lnTo>
                      <a:pt x="2189" y="2207"/>
                    </a:lnTo>
                    <a:lnTo>
                      <a:pt x="2160" y="2236"/>
                    </a:lnTo>
                    <a:lnTo>
                      <a:pt x="2132" y="2274"/>
                    </a:lnTo>
                    <a:lnTo>
                      <a:pt x="2103" y="2303"/>
                    </a:lnTo>
                    <a:lnTo>
                      <a:pt x="2094" y="2303"/>
                    </a:lnTo>
                    <a:lnTo>
                      <a:pt x="2084" y="2312"/>
                    </a:lnTo>
                    <a:lnTo>
                      <a:pt x="2065" y="2303"/>
                    </a:lnTo>
                    <a:lnTo>
                      <a:pt x="2046" y="2293"/>
                    </a:lnTo>
                    <a:lnTo>
                      <a:pt x="1970" y="2217"/>
                    </a:lnTo>
                    <a:lnTo>
                      <a:pt x="1837" y="2065"/>
                    </a:lnTo>
                    <a:lnTo>
                      <a:pt x="1827" y="2046"/>
                    </a:lnTo>
                    <a:lnTo>
                      <a:pt x="1818" y="2027"/>
                    </a:lnTo>
                    <a:lnTo>
                      <a:pt x="1798" y="1960"/>
                    </a:lnTo>
                    <a:lnTo>
                      <a:pt x="1789" y="1950"/>
                    </a:lnTo>
                    <a:lnTo>
                      <a:pt x="1789" y="1941"/>
                    </a:lnTo>
                    <a:lnTo>
                      <a:pt x="1780" y="1932"/>
                    </a:lnTo>
                    <a:lnTo>
                      <a:pt x="1770" y="1922"/>
                    </a:lnTo>
                    <a:lnTo>
                      <a:pt x="1751" y="1912"/>
                    </a:lnTo>
                    <a:lnTo>
                      <a:pt x="1732" y="1912"/>
                    </a:lnTo>
                    <a:lnTo>
                      <a:pt x="1722" y="1903"/>
                    </a:lnTo>
                    <a:lnTo>
                      <a:pt x="1694" y="1912"/>
                    </a:lnTo>
                    <a:lnTo>
                      <a:pt x="1684" y="1912"/>
                    </a:lnTo>
                    <a:lnTo>
                      <a:pt x="1675" y="1922"/>
                    </a:lnTo>
                    <a:lnTo>
                      <a:pt x="1675" y="1932"/>
                    </a:lnTo>
                    <a:lnTo>
                      <a:pt x="1665" y="1932"/>
                    </a:lnTo>
                    <a:lnTo>
                      <a:pt x="1665" y="1941"/>
                    </a:lnTo>
                    <a:lnTo>
                      <a:pt x="1656" y="1941"/>
                    </a:lnTo>
                    <a:lnTo>
                      <a:pt x="1646" y="1941"/>
                    </a:lnTo>
                    <a:lnTo>
                      <a:pt x="1627" y="1932"/>
                    </a:lnTo>
                    <a:lnTo>
                      <a:pt x="1475" y="1855"/>
                    </a:lnTo>
                    <a:lnTo>
                      <a:pt x="1475" y="1846"/>
                    </a:lnTo>
                    <a:lnTo>
                      <a:pt x="1466" y="1846"/>
                    </a:lnTo>
                    <a:lnTo>
                      <a:pt x="1466" y="1836"/>
                    </a:lnTo>
                    <a:lnTo>
                      <a:pt x="1475" y="1827"/>
                    </a:lnTo>
                    <a:lnTo>
                      <a:pt x="1484" y="1827"/>
                    </a:lnTo>
                    <a:lnTo>
                      <a:pt x="1494" y="1827"/>
                    </a:lnTo>
                    <a:lnTo>
                      <a:pt x="1504" y="1827"/>
                    </a:lnTo>
                    <a:lnTo>
                      <a:pt x="1504" y="1817"/>
                    </a:lnTo>
                    <a:lnTo>
                      <a:pt x="1513" y="1808"/>
                    </a:lnTo>
                    <a:lnTo>
                      <a:pt x="1523" y="1798"/>
                    </a:lnTo>
                    <a:lnTo>
                      <a:pt x="1523" y="1789"/>
                    </a:lnTo>
                    <a:lnTo>
                      <a:pt x="1523" y="1779"/>
                    </a:lnTo>
                    <a:lnTo>
                      <a:pt x="1532" y="1760"/>
                    </a:lnTo>
                    <a:lnTo>
                      <a:pt x="1542" y="1741"/>
                    </a:lnTo>
                    <a:lnTo>
                      <a:pt x="1542" y="1732"/>
                    </a:lnTo>
                    <a:lnTo>
                      <a:pt x="1532" y="1713"/>
                    </a:lnTo>
                    <a:lnTo>
                      <a:pt x="1475" y="1646"/>
                    </a:lnTo>
                    <a:lnTo>
                      <a:pt x="1456" y="1627"/>
                    </a:lnTo>
                    <a:lnTo>
                      <a:pt x="1446" y="1618"/>
                    </a:lnTo>
                    <a:lnTo>
                      <a:pt x="1428" y="1608"/>
                    </a:lnTo>
                    <a:lnTo>
                      <a:pt x="1399" y="1589"/>
                    </a:lnTo>
                    <a:lnTo>
                      <a:pt x="1351" y="1570"/>
                    </a:lnTo>
                    <a:lnTo>
                      <a:pt x="1332" y="1551"/>
                    </a:lnTo>
                    <a:lnTo>
                      <a:pt x="1304" y="1522"/>
                    </a:lnTo>
                    <a:lnTo>
                      <a:pt x="1294" y="1503"/>
                    </a:lnTo>
                    <a:lnTo>
                      <a:pt x="1285" y="1522"/>
                    </a:lnTo>
                    <a:lnTo>
                      <a:pt x="1170" y="1570"/>
                    </a:lnTo>
                    <a:lnTo>
                      <a:pt x="1151" y="1570"/>
                    </a:lnTo>
                    <a:lnTo>
                      <a:pt x="933" y="1560"/>
                    </a:lnTo>
                    <a:lnTo>
                      <a:pt x="913" y="1570"/>
                    </a:lnTo>
                    <a:lnTo>
                      <a:pt x="895" y="1579"/>
                    </a:lnTo>
                    <a:lnTo>
                      <a:pt x="885" y="1598"/>
                    </a:lnTo>
                    <a:lnTo>
                      <a:pt x="875" y="1636"/>
                    </a:lnTo>
                    <a:lnTo>
                      <a:pt x="875" y="1656"/>
                    </a:lnTo>
                    <a:lnTo>
                      <a:pt x="733" y="1618"/>
                    </a:lnTo>
                    <a:lnTo>
                      <a:pt x="685" y="1589"/>
                    </a:lnTo>
                    <a:lnTo>
                      <a:pt x="676" y="1570"/>
                    </a:lnTo>
                    <a:lnTo>
                      <a:pt x="666" y="1570"/>
                    </a:lnTo>
                    <a:lnTo>
                      <a:pt x="656" y="1570"/>
                    </a:lnTo>
                    <a:lnTo>
                      <a:pt x="647" y="1579"/>
                    </a:lnTo>
                    <a:lnTo>
                      <a:pt x="628" y="1579"/>
                    </a:lnTo>
                    <a:lnTo>
                      <a:pt x="495" y="1570"/>
                    </a:lnTo>
                    <a:lnTo>
                      <a:pt x="485" y="1570"/>
                    </a:lnTo>
                    <a:lnTo>
                      <a:pt x="476" y="1570"/>
                    </a:lnTo>
                    <a:lnTo>
                      <a:pt x="466" y="1541"/>
                    </a:lnTo>
                    <a:lnTo>
                      <a:pt x="457" y="1532"/>
                    </a:lnTo>
                    <a:lnTo>
                      <a:pt x="457" y="1522"/>
                    </a:lnTo>
                    <a:lnTo>
                      <a:pt x="390" y="1484"/>
                    </a:lnTo>
                    <a:lnTo>
                      <a:pt x="381" y="1475"/>
                    </a:lnTo>
                    <a:lnTo>
                      <a:pt x="371" y="1465"/>
                    </a:lnTo>
                    <a:lnTo>
                      <a:pt x="381" y="1456"/>
                    </a:lnTo>
                    <a:lnTo>
                      <a:pt x="419" y="1408"/>
                    </a:lnTo>
                    <a:lnTo>
                      <a:pt x="428" y="1399"/>
                    </a:lnTo>
                    <a:lnTo>
                      <a:pt x="438" y="1389"/>
                    </a:lnTo>
                    <a:lnTo>
                      <a:pt x="447" y="1379"/>
                    </a:lnTo>
                    <a:lnTo>
                      <a:pt x="447" y="1370"/>
                    </a:lnTo>
                    <a:lnTo>
                      <a:pt x="447" y="1361"/>
                    </a:lnTo>
                    <a:lnTo>
                      <a:pt x="438" y="1351"/>
                    </a:lnTo>
                    <a:lnTo>
                      <a:pt x="438" y="1341"/>
                    </a:lnTo>
                    <a:lnTo>
                      <a:pt x="457" y="1332"/>
                    </a:lnTo>
                    <a:lnTo>
                      <a:pt x="466" y="1332"/>
                    </a:lnTo>
                    <a:lnTo>
                      <a:pt x="466" y="1322"/>
                    </a:lnTo>
                    <a:lnTo>
                      <a:pt x="466" y="1313"/>
                    </a:lnTo>
                    <a:lnTo>
                      <a:pt x="466" y="1303"/>
                    </a:lnTo>
                    <a:lnTo>
                      <a:pt x="447" y="1284"/>
                    </a:lnTo>
                    <a:lnTo>
                      <a:pt x="438" y="1275"/>
                    </a:lnTo>
                    <a:lnTo>
                      <a:pt x="428" y="1265"/>
                    </a:lnTo>
                    <a:lnTo>
                      <a:pt x="400" y="1256"/>
                    </a:lnTo>
                    <a:lnTo>
                      <a:pt x="352" y="1227"/>
                    </a:lnTo>
                    <a:lnTo>
                      <a:pt x="342" y="1227"/>
                    </a:lnTo>
                    <a:lnTo>
                      <a:pt x="333" y="1246"/>
                    </a:lnTo>
                    <a:lnTo>
                      <a:pt x="324" y="1246"/>
                    </a:lnTo>
                    <a:lnTo>
                      <a:pt x="314" y="1246"/>
                    </a:lnTo>
                    <a:lnTo>
                      <a:pt x="295" y="1256"/>
                    </a:lnTo>
                    <a:lnTo>
                      <a:pt x="276" y="1189"/>
                    </a:lnTo>
                    <a:lnTo>
                      <a:pt x="257" y="1170"/>
                    </a:lnTo>
                    <a:lnTo>
                      <a:pt x="238" y="1170"/>
                    </a:lnTo>
                    <a:lnTo>
                      <a:pt x="219" y="1161"/>
                    </a:lnTo>
                    <a:lnTo>
                      <a:pt x="209" y="1151"/>
                    </a:lnTo>
                    <a:lnTo>
                      <a:pt x="200" y="1151"/>
                    </a:lnTo>
                    <a:lnTo>
                      <a:pt x="200" y="1142"/>
                    </a:lnTo>
                    <a:lnTo>
                      <a:pt x="190" y="1113"/>
                    </a:lnTo>
                    <a:lnTo>
                      <a:pt x="190" y="1104"/>
                    </a:lnTo>
                    <a:lnTo>
                      <a:pt x="190" y="1094"/>
                    </a:lnTo>
                    <a:lnTo>
                      <a:pt x="200" y="1085"/>
                    </a:lnTo>
                    <a:lnTo>
                      <a:pt x="200" y="1075"/>
                    </a:lnTo>
                    <a:lnTo>
                      <a:pt x="209" y="1075"/>
                    </a:lnTo>
                    <a:lnTo>
                      <a:pt x="209" y="1065"/>
                    </a:lnTo>
                    <a:lnTo>
                      <a:pt x="209" y="1056"/>
                    </a:lnTo>
                    <a:lnTo>
                      <a:pt x="219" y="1056"/>
                    </a:lnTo>
                    <a:lnTo>
                      <a:pt x="219" y="1047"/>
                    </a:lnTo>
                    <a:lnTo>
                      <a:pt x="228" y="1047"/>
                    </a:lnTo>
                    <a:lnTo>
                      <a:pt x="238" y="1037"/>
                    </a:lnTo>
                    <a:lnTo>
                      <a:pt x="238" y="1027"/>
                    </a:lnTo>
                    <a:lnTo>
                      <a:pt x="238" y="980"/>
                    </a:lnTo>
                    <a:lnTo>
                      <a:pt x="228" y="970"/>
                    </a:lnTo>
                    <a:lnTo>
                      <a:pt x="228" y="961"/>
                    </a:lnTo>
                    <a:lnTo>
                      <a:pt x="200" y="951"/>
                    </a:lnTo>
                    <a:lnTo>
                      <a:pt x="190" y="942"/>
                    </a:lnTo>
                    <a:lnTo>
                      <a:pt x="181" y="932"/>
                    </a:lnTo>
                    <a:lnTo>
                      <a:pt x="162" y="904"/>
                    </a:lnTo>
                    <a:lnTo>
                      <a:pt x="162" y="894"/>
                    </a:lnTo>
                    <a:lnTo>
                      <a:pt x="133" y="885"/>
                    </a:lnTo>
                    <a:lnTo>
                      <a:pt x="95" y="866"/>
                    </a:lnTo>
                    <a:lnTo>
                      <a:pt x="85" y="866"/>
                    </a:lnTo>
                    <a:lnTo>
                      <a:pt x="19" y="799"/>
                    </a:lnTo>
                    <a:lnTo>
                      <a:pt x="0" y="780"/>
                    </a:lnTo>
                    <a:lnTo>
                      <a:pt x="0" y="770"/>
                    </a:lnTo>
                    <a:lnTo>
                      <a:pt x="0" y="761"/>
                    </a:lnTo>
                    <a:lnTo>
                      <a:pt x="9" y="732"/>
                    </a:lnTo>
                    <a:lnTo>
                      <a:pt x="9" y="723"/>
                    </a:lnTo>
                    <a:lnTo>
                      <a:pt x="9" y="713"/>
                    </a:lnTo>
                    <a:lnTo>
                      <a:pt x="0" y="656"/>
                    </a:lnTo>
                    <a:lnTo>
                      <a:pt x="0" y="628"/>
                    </a:lnTo>
                    <a:lnTo>
                      <a:pt x="0" y="618"/>
                    </a:lnTo>
                    <a:lnTo>
                      <a:pt x="0" y="609"/>
                    </a:lnTo>
                    <a:lnTo>
                      <a:pt x="9" y="599"/>
                    </a:lnTo>
                    <a:lnTo>
                      <a:pt x="9" y="590"/>
                    </a:lnTo>
                    <a:lnTo>
                      <a:pt x="19" y="590"/>
                    </a:lnTo>
                    <a:lnTo>
                      <a:pt x="19" y="580"/>
                    </a:lnTo>
                    <a:lnTo>
                      <a:pt x="28" y="580"/>
                    </a:lnTo>
                    <a:lnTo>
                      <a:pt x="38" y="580"/>
                    </a:lnTo>
                    <a:lnTo>
                      <a:pt x="47" y="580"/>
                    </a:lnTo>
                    <a:lnTo>
                      <a:pt x="105" y="609"/>
                    </a:lnTo>
                    <a:lnTo>
                      <a:pt x="114" y="609"/>
                    </a:lnTo>
                    <a:lnTo>
                      <a:pt x="124" y="609"/>
                    </a:lnTo>
                    <a:lnTo>
                      <a:pt x="124" y="599"/>
                    </a:lnTo>
                    <a:lnTo>
                      <a:pt x="143" y="590"/>
                    </a:lnTo>
                    <a:lnTo>
                      <a:pt x="152" y="571"/>
                    </a:lnTo>
                    <a:lnTo>
                      <a:pt x="162" y="561"/>
                    </a:lnTo>
                    <a:lnTo>
                      <a:pt x="171" y="552"/>
                    </a:lnTo>
                    <a:lnTo>
                      <a:pt x="181" y="552"/>
                    </a:lnTo>
                    <a:lnTo>
                      <a:pt x="190" y="552"/>
                    </a:lnTo>
                    <a:lnTo>
                      <a:pt x="190" y="542"/>
                    </a:lnTo>
                    <a:lnTo>
                      <a:pt x="209" y="523"/>
                    </a:lnTo>
                    <a:lnTo>
                      <a:pt x="228" y="504"/>
                    </a:lnTo>
                    <a:lnTo>
                      <a:pt x="238" y="494"/>
                    </a:lnTo>
                    <a:lnTo>
                      <a:pt x="247" y="485"/>
                    </a:lnTo>
                    <a:lnTo>
                      <a:pt x="257" y="485"/>
                    </a:lnTo>
                    <a:lnTo>
                      <a:pt x="276" y="476"/>
                    </a:lnTo>
                    <a:lnTo>
                      <a:pt x="295" y="476"/>
                    </a:lnTo>
                    <a:lnTo>
                      <a:pt x="295" y="466"/>
                    </a:lnTo>
                    <a:lnTo>
                      <a:pt x="314" y="456"/>
                    </a:lnTo>
                    <a:lnTo>
                      <a:pt x="314" y="447"/>
                    </a:lnTo>
                    <a:lnTo>
                      <a:pt x="314" y="437"/>
                    </a:lnTo>
                    <a:lnTo>
                      <a:pt x="304" y="437"/>
                    </a:lnTo>
                    <a:lnTo>
                      <a:pt x="276" y="437"/>
                    </a:lnTo>
                    <a:lnTo>
                      <a:pt x="266" y="437"/>
                    </a:lnTo>
                    <a:lnTo>
                      <a:pt x="266" y="428"/>
                    </a:lnTo>
                    <a:lnTo>
                      <a:pt x="257" y="428"/>
                    </a:lnTo>
                    <a:lnTo>
                      <a:pt x="257" y="418"/>
                    </a:lnTo>
                    <a:lnTo>
                      <a:pt x="247" y="418"/>
                    </a:lnTo>
                    <a:lnTo>
                      <a:pt x="247" y="409"/>
                    </a:lnTo>
                    <a:lnTo>
                      <a:pt x="238" y="390"/>
                    </a:lnTo>
                    <a:lnTo>
                      <a:pt x="247" y="361"/>
                    </a:lnTo>
                    <a:lnTo>
                      <a:pt x="238" y="352"/>
                    </a:lnTo>
                    <a:lnTo>
                      <a:pt x="238" y="333"/>
                    </a:lnTo>
                    <a:lnTo>
                      <a:pt x="238" y="314"/>
                    </a:lnTo>
                    <a:lnTo>
                      <a:pt x="247" y="295"/>
                    </a:lnTo>
                    <a:lnTo>
                      <a:pt x="247" y="285"/>
                    </a:lnTo>
                    <a:lnTo>
                      <a:pt x="247" y="275"/>
                    </a:lnTo>
                    <a:lnTo>
                      <a:pt x="247" y="247"/>
                    </a:lnTo>
                    <a:lnTo>
                      <a:pt x="247" y="237"/>
                    </a:lnTo>
                    <a:lnTo>
                      <a:pt x="247" y="209"/>
                    </a:lnTo>
                    <a:lnTo>
                      <a:pt x="247" y="199"/>
                    </a:lnTo>
                    <a:lnTo>
                      <a:pt x="247" y="190"/>
                    </a:lnTo>
                    <a:lnTo>
                      <a:pt x="266" y="171"/>
                    </a:lnTo>
                    <a:lnTo>
                      <a:pt x="276" y="142"/>
                    </a:lnTo>
                    <a:lnTo>
                      <a:pt x="286" y="123"/>
                    </a:lnTo>
                    <a:lnTo>
                      <a:pt x="286" y="114"/>
                    </a:lnTo>
                    <a:lnTo>
                      <a:pt x="286" y="104"/>
                    </a:lnTo>
                    <a:lnTo>
                      <a:pt x="295" y="28"/>
                    </a:lnTo>
                    <a:lnTo>
                      <a:pt x="295" y="19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65" name="Freeform 66">
                <a:extLst>
                  <a:ext uri="{FF2B5EF4-FFF2-40B4-BE49-F238E27FC236}">
                    <a16:creationId xmlns:a16="http://schemas.microsoft.com/office/drawing/2014/main" id="{FB96CC4E-B8A2-4846-BF11-942C92A55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6275" y="4052888"/>
                <a:ext cx="1804988" cy="1431925"/>
              </a:xfrm>
              <a:custGeom>
                <a:avLst/>
                <a:gdLst>
                  <a:gd name="T0" fmla="*/ 551284 w 5016"/>
                  <a:gd name="T1" fmla="*/ 0 h 3979"/>
                  <a:gd name="T2" fmla="*/ 633329 w 5016"/>
                  <a:gd name="T3" fmla="*/ 82050 h 3979"/>
                  <a:gd name="T4" fmla="*/ 582231 w 5016"/>
                  <a:gd name="T5" fmla="*/ 147187 h 3979"/>
                  <a:gd name="T6" fmla="*/ 503425 w 5016"/>
                  <a:gd name="T7" fmla="*/ 311648 h 3979"/>
                  <a:gd name="T8" fmla="*/ 770430 w 5016"/>
                  <a:gd name="T9" fmla="*/ 458835 h 3979"/>
                  <a:gd name="T10" fmla="*/ 969066 w 5016"/>
                  <a:gd name="T11" fmla="*/ 544484 h 3979"/>
                  <a:gd name="T12" fmla="*/ 1215560 w 5016"/>
                  <a:gd name="T13" fmla="*/ 691671 h 3979"/>
                  <a:gd name="T14" fmla="*/ 1318476 w 5016"/>
                  <a:gd name="T15" fmla="*/ 766884 h 3979"/>
                  <a:gd name="T16" fmla="*/ 1527187 w 5016"/>
                  <a:gd name="T17" fmla="*/ 869807 h 3979"/>
                  <a:gd name="T18" fmla="*/ 1564971 w 5016"/>
                  <a:gd name="T19" fmla="*/ 928106 h 3979"/>
                  <a:gd name="T20" fmla="*/ 1698474 w 5016"/>
                  <a:gd name="T21" fmla="*/ 1034268 h 3979"/>
                  <a:gd name="T22" fmla="*/ 1801390 w 5016"/>
                  <a:gd name="T23" fmla="*/ 1201968 h 3979"/>
                  <a:gd name="T24" fmla="*/ 1790954 w 5016"/>
                  <a:gd name="T25" fmla="*/ 1260267 h 3979"/>
                  <a:gd name="T26" fmla="*/ 1746693 w 5016"/>
                  <a:gd name="T27" fmla="*/ 1369667 h 3979"/>
                  <a:gd name="T28" fmla="*/ 1715746 w 5016"/>
                  <a:gd name="T29" fmla="*/ 1427966 h 3979"/>
                  <a:gd name="T30" fmla="*/ 1612830 w 5016"/>
                  <a:gd name="T31" fmla="*/ 1373266 h 3979"/>
                  <a:gd name="T32" fmla="*/ 1554895 w 5016"/>
                  <a:gd name="T33" fmla="*/ 1290856 h 3979"/>
                  <a:gd name="T34" fmla="*/ 1544459 w 5016"/>
                  <a:gd name="T35" fmla="*/ 1219241 h 3979"/>
                  <a:gd name="T36" fmla="*/ 1496600 w 5016"/>
                  <a:gd name="T37" fmla="*/ 1133592 h 3979"/>
                  <a:gd name="T38" fmla="*/ 1263420 w 5016"/>
                  <a:gd name="T39" fmla="*/ 1078532 h 3979"/>
                  <a:gd name="T40" fmla="*/ 1191810 w 5016"/>
                  <a:gd name="T41" fmla="*/ 1047943 h 3979"/>
                  <a:gd name="T42" fmla="*/ 1167701 w 5016"/>
                  <a:gd name="T43" fmla="*/ 979568 h 3979"/>
                  <a:gd name="T44" fmla="*/ 1167701 w 5016"/>
                  <a:gd name="T45" fmla="*/ 965533 h 3979"/>
                  <a:gd name="T46" fmla="*/ 1119841 w 5016"/>
                  <a:gd name="T47" fmla="*/ 958695 h 3979"/>
                  <a:gd name="T48" fmla="*/ 965827 w 5016"/>
                  <a:gd name="T49" fmla="*/ 1030669 h 3979"/>
                  <a:gd name="T50" fmla="*/ 938479 w 5016"/>
                  <a:gd name="T51" fmla="*/ 989644 h 3979"/>
                  <a:gd name="T52" fmla="*/ 910770 w 5016"/>
                  <a:gd name="T53" fmla="*/ 986045 h 3979"/>
                  <a:gd name="T54" fmla="*/ 900695 w 5016"/>
                  <a:gd name="T55" fmla="*/ 856132 h 3979"/>
                  <a:gd name="T56" fmla="*/ 890259 w 5016"/>
                  <a:gd name="T57" fmla="*/ 838858 h 3979"/>
                  <a:gd name="T58" fmla="*/ 866509 w 5016"/>
                  <a:gd name="T59" fmla="*/ 804671 h 3979"/>
                  <a:gd name="T60" fmla="*/ 828726 w 5016"/>
                  <a:gd name="T61" fmla="*/ 801432 h 3979"/>
                  <a:gd name="T62" fmla="*/ 808214 w 5016"/>
                  <a:gd name="T63" fmla="*/ 801432 h 3979"/>
                  <a:gd name="T64" fmla="*/ 801377 w 5016"/>
                  <a:gd name="T65" fmla="*/ 804671 h 3979"/>
                  <a:gd name="T66" fmla="*/ 777268 w 5016"/>
                  <a:gd name="T67" fmla="*/ 804671 h 3979"/>
                  <a:gd name="T68" fmla="*/ 661037 w 5016"/>
                  <a:gd name="T69" fmla="*/ 743133 h 3979"/>
                  <a:gd name="T70" fmla="*/ 630091 w 5016"/>
                  <a:gd name="T71" fmla="*/ 688073 h 3979"/>
                  <a:gd name="T72" fmla="*/ 602742 w 5016"/>
                  <a:gd name="T73" fmla="*/ 695270 h 3979"/>
                  <a:gd name="T74" fmla="*/ 530773 w 5016"/>
                  <a:gd name="T75" fmla="*/ 664321 h 3979"/>
                  <a:gd name="T76" fmla="*/ 541209 w 5016"/>
                  <a:gd name="T77" fmla="*/ 657484 h 3979"/>
                  <a:gd name="T78" fmla="*/ 554883 w 5016"/>
                  <a:gd name="T79" fmla="*/ 623296 h 3979"/>
                  <a:gd name="T80" fmla="*/ 486152 w 5016"/>
                  <a:gd name="T81" fmla="*/ 564997 h 3979"/>
                  <a:gd name="T82" fmla="*/ 328539 w 5016"/>
                  <a:gd name="T83" fmla="*/ 564997 h 3979"/>
                  <a:gd name="T84" fmla="*/ 239657 w 5016"/>
                  <a:gd name="T85" fmla="*/ 564997 h 3979"/>
                  <a:gd name="T86" fmla="*/ 167688 w 5016"/>
                  <a:gd name="T87" fmla="*/ 554561 h 3979"/>
                  <a:gd name="T88" fmla="*/ 137101 w 5016"/>
                  <a:gd name="T89" fmla="*/ 523972 h 3979"/>
                  <a:gd name="T90" fmla="*/ 157613 w 5016"/>
                  <a:gd name="T91" fmla="*/ 486185 h 3979"/>
                  <a:gd name="T92" fmla="*/ 167688 w 5016"/>
                  <a:gd name="T93" fmla="*/ 468911 h 3979"/>
                  <a:gd name="T94" fmla="*/ 119829 w 5016"/>
                  <a:gd name="T95" fmla="*/ 448399 h 3979"/>
                  <a:gd name="T96" fmla="*/ 78806 w 5016"/>
                  <a:gd name="T97" fmla="*/ 417810 h 3979"/>
                  <a:gd name="T98" fmla="*/ 71969 w 5016"/>
                  <a:gd name="T99" fmla="*/ 390460 h 3979"/>
                  <a:gd name="T100" fmla="*/ 82045 w 5016"/>
                  <a:gd name="T101" fmla="*/ 376784 h 3979"/>
                  <a:gd name="T102" fmla="*/ 68371 w 5016"/>
                  <a:gd name="T103" fmla="*/ 338998 h 3979"/>
                  <a:gd name="T104" fmla="*/ 0 w 5016"/>
                  <a:gd name="T105" fmla="*/ 280699 h 3979"/>
                  <a:gd name="T106" fmla="*/ 0 w 5016"/>
                  <a:gd name="T107" fmla="*/ 225999 h 3979"/>
                  <a:gd name="T108" fmla="*/ 13674 w 5016"/>
                  <a:gd name="T109" fmla="*/ 208725 h 3979"/>
                  <a:gd name="T110" fmla="*/ 58295 w 5016"/>
                  <a:gd name="T111" fmla="*/ 201887 h 3979"/>
                  <a:gd name="T112" fmla="*/ 88882 w 5016"/>
                  <a:gd name="T113" fmla="*/ 174537 h 3979"/>
                  <a:gd name="T114" fmla="*/ 109393 w 5016"/>
                  <a:gd name="T115" fmla="*/ 157263 h 3979"/>
                  <a:gd name="T116" fmla="*/ 85643 w 5016"/>
                  <a:gd name="T117" fmla="*/ 140350 h 3979"/>
                  <a:gd name="T118" fmla="*/ 88882 w 5016"/>
                  <a:gd name="T119" fmla="*/ 98964 h 3979"/>
                  <a:gd name="T120" fmla="*/ 102916 w 5016"/>
                  <a:gd name="T121" fmla="*/ 44264 h 39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016" h="3979">
                    <a:moveTo>
                      <a:pt x="295" y="19"/>
                    </a:moveTo>
                    <a:lnTo>
                      <a:pt x="324" y="28"/>
                    </a:lnTo>
                    <a:lnTo>
                      <a:pt x="485" y="28"/>
                    </a:lnTo>
                    <a:lnTo>
                      <a:pt x="656" y="66"/>
                    </a:lnTo>
                    <a:lnTo>
                      <a:pt x="723" y="66"/>
                    </a:lnTo>
                    <a:lnTo>
                      <a:pt x="952" y="28"/>
                    </a:lnTo>
                    <a:lnTo>
                      <a:pt x="1180" y="38"/>
                    </a:lnTo>
                    <a:lnTo>
                      <a:pt x="1532" y="0"/>
                    </a:lnTo>
                    <a:lnTo>
                      <a:pt x="1646" y="28"/>
                    </a:lnTo>
                    <a:lnTo>
                      <a:pt x="1656" y="28"/>
                    </a:lnTo>
                    <a:lnTo>
                      <a:pt x="1694" y="47"/>
                    </a:lnTo>
                    <a:lnTo>
                      <a:pt x="1722" y="95"/>
                    </a:lnTo>
                    <a:lnTo>
                      <a:pt x="1741" y="95"/>
                    </a:lnTo>
                    <a:lnTo>
                      <a:pt x="1741" y="123"/>
                    </a:lnTo>
                    <a:lnTo>
                      <a:pt x="1751" y="161"/>
                    </a:lnTo>
                    <a:lnTo>
                      <a:pt x="1760" y="228"/>
                    </a:lnTo>
                    <a:lnTo>
                      <a:pt x="1760" y="257"/>
                    </a:lnTo>
                    <a:lnTo>
                      <a:pt x="1760" y="285"/>
                    </a:lnTo>
                    <a:lnTo>
                      <a:pt x="1751" y="304"/>
                    </a:lnTo>
                    <a:lnTo>
                      <a:pt x="1732" y="333"/>
                    </a:lnTo>
                    <a:lnTo>
                      <a:pt x="1703" y="361"/>
                    </a:lnTo>
                    <a:lnTo>
                      <a:pt x="1675" y="380"/>
                    </a:lnTo>
                    <a:lnTo>
                      <a:pt x="1646" y="390"/>
                    </a:lnTo>
                    <a:lnTo>
                      <a:pt x="1618" y="409"/>
                    </a:lnTo>
                    <a:lnTo>
                      <a:pt x="1580" y="456"/>
                    </a:lnTo>
                    <a:lnTo>
                      <a:pt x="1532" y="494"/>
                    </a:lnTo>
                    <a:lnTo>
                      <a:pt x="1389" y="571"/>
                    </a:lnTo>
                    <a:lnTo>
                      <a:pt x="1351" y="618"/>
                    </a:lnTo>
                    <a:lnTo>
                      <a:pt x="1342" y="685"/>
                    </a:lnTo>
                    <a:lnTo>
                      <a:pt x="1351" y="761"/>
                    </a:lnTo>
                    <a:lnTo>
                      <a:pt x="1370" y="828"/>
                    </a:lnTo>
                    <a:lnTo>
                      <a:pt x="1399" y="866"/>
                    </a:lnTo>
                    <a:lnTo>
                      <a:pt x="1437" y="904"/>
                    </a:lnTo>
                    <a:lnTo>
                      <a:pt x="1456" y="913"/>
                    </a:lnTo>
                    <a:lnTo>
                      <a:pt x="1523" y="970"/>
                    </a:lnTo>
                    <a:lnTo>
                      <a:pt x="1618" y="989"/>
                    </a:lnTo>
                    <a:lnTo>
                      <a:pt x="1637" y="1008"/>
                    </a:lnTo>
                    <a:lnTo>
                      <a:pt x="1656" y="1027"/>
                    </a:lnTo>
                    <a:lnTo>
                      <a:pt x="1913" y="1151"/>
                    </a:lnTo>
                    <a:lnTo>
                      <a:pt x="2141" y="1275"/>
                    </a:lnTo>
                    <a:lnTo>
                      <a:pt x="2227" y="1294"/>
                    </a:lnTo>
                    <a:lnTo>
                      <a:pt x="2246" y="1313"/>
                    </a:lnTo>
                    <a:lnTo>
                      <a:pt x="2255" y="1322"/>
                    </a:lnTo>
                    <a:lnTo>
                      <a:pt x="2274" y="1341"/>
                    </a:lnTo>
                    <a:lnTo>
                      <a:pt x="2322" y="1379"/>
                    </a:lnTo>
                    <a:lnTo>
                      <a:pt x="2655" y="1494"/>
                    </a:lnTo>
                    <a:lnTo>
                      <a:pt x="2684" y="1513"/>
                    </a:lnTo>
                    <a:lnTo>
                      <a:pt x="2693" y="1513"/>
                    </a:lnTo>
                    <a:lnTo>
                      <a:pt x="2693" y="1503"/>
                    </a:lnTo>
                    <a:lnTo>
                      <a:pt x="2703" y="1503"/>
                    </a:lnTo>
                    <a:lnTo>
                      <a:pt x="2731" y="1532"/>
                    </a:lnTo>
                    <a:lnTo>
                      <a:pt x="2979" y="1608"/>
                    </a:lnTo>
                    <a:lnTo>
                      <a:pt x="3178" y="1722"/>
                    </a:lnTo>
                    <a:lnTo>
                      <a:pt x="3283" y="1798"/>
                    </a:lnTo>
                    <a:lnTo>
                      <a:pt x="3331" y="1846"/>
                    </a:lnTo>
                    <a:lnTo>
                      <a:pt x="3378" y="1922"/>
                    </a:lnTo>
                    <a:lnTo>
                      <a:pt x="3397" y="1932"/>
                    </a:lnTo>
                    <a:lnTo>
                      <a:pt x="3426" y="1941"/>
                    </a:lnTo>
                    <a:lnTo>
                      <a:pt x="3445" y="1960"/>
                    </a:lnTo>
                    <a:lnTo>
                      <a:pt x="3473" y="1979"/>
                    </a:lnTo>
                    <a:lnTo>
                      <a:pt x="3559" y="2074"/>
                    </a:lnTo>
                    <a:lnTo>
                      <a:pt x="3588" y="2084"/>
                    </a:lnTo>
                    <a:lnTo>
                      <a:pt x="3616" y="2093"/>
                    </a:lnTo>
                    <a:lnTo>
                      <a:pt x="3664" y="2131"/>
                    </a:lnTo>
                    <a:lnTo>
                      <a:pt x="3788" y="2160"/>
                    </a:lnTo>
                    <a:lnTo>
                      <a:pt x="3797" y="2169"/>
                    </a:lnTo>
                    <a:lnTo>
                      <a:pt x="3940" y="2227"/>
                    </a:lnTo>
                    <a:lnTo>
                      <a:pt x="4073" y="2331"/>
                    </a:lnTo>
                    <a:lnTo>
                      <a:pt x="4187" y="2350"/>
                    </a:lnTo>
                    <a:lnTo>
                      <a:pt x="4235" y="2369"/>
                    </a:lnTo>
                    <a:lnTo>
                      <a:pt x="4235" y="2417"/>
                    </a:lnTo>
                    <a:lnTo>
                      <a:pt x="4244" y="2417"/>
                    </a:lnTo>
                    <a:lnTo>
                      <a:pt x="4283" y="2407"/>
                    </a:lnTo>
                    <a:lnTo>
                      <a:pt x="4301" y="2407"/>
                    </a:lnTo>
                    <a:lnTo>
                      <a:pt x="4311" y="2417"/>
                    </a:lnTo>
                    <a:lnTo>
                      <a:pt x="4311" y="2436"/>
                    </a:lnTo>
                    <a:lnTo>
                      <a:pt x="4321" y="2455"/>
                    </a:lnTo>
                    <a:lnTo>
                      <a:pt x="4349" y="2483"/>
                    </a:lnTo>
                    <a:lnTo>
                      <a:pt x="4359" y="2503"/>
                    </a:lnTo>
                    <a:lnTo>
                      <a:pt x="4349" y="2579"/>
                    </a:lnTo>
                    <a:lnTo>
                      <a:pt x="4435" y="2655"/>
                    </a:lnTo>
                    <a:lnTo>
                      <a:pt x="4463" y="2674"/>
                    </a:lnTo>
                    <a:lnTo>
                      <a:pt x="4596" y="2750"/>
                    </a:lnTo>
                    <a:lnTo>
                      <a:pt x="4615" y="2760"/>
                    </a:lnTo>
                    <a:lnTo>
                      <a:pt x="4625" y="2769"/>
                    </a:lnTo>
                    <a:lnTo>
                      <a:pt x="4653" y="2817"/>
                    </a:lnTo>
                    <a:lnTo>
                      <a:pt x="4673" y="2836"/>
                    </a:lnTo>
                    <a:lnTo>
                      <a:pt x="4720" y="2874"/>
                    </a:lnTo>
                    <a:lnTo>
                      <a:pt x="4758" y="2931"/>
                    </a:lnTo>
                    <a:lnTo>
                      <a:pt x="4777" y="2959"/>
                    </a:lnTo>
                    <a:lnTo>
                      <a:pt x="4806" y="2969"/>
                    </a:lnTo>
                    <a:lnTo>
                      <a:pt x="4815" y="2978"/>
                    </a:lnTo>
                    <a:lnTo>
                      <a:pt x="4910" y="3112"/>
                    </a:lnTo>
                    <a:lnTo>
                      <a:pt x="4996" y="3321"/>
                    </a:lnTo>
                    <a:lnTo>
                      <a:pt x="5006" y="3340"/>
                    </a:lnTo>
                    <a:lnTo>
                      <a:pt x="5015" y="3349"/>
                    </a:lnTo>
                    <a:lnTo>
                      <a:pt x="5015" y="3369"/>
                    </a:lnTo>
                    <a:lnTo>
                      <a:pt x="5015" y="3388"/>
                    </a:lnTo>
                    <a:lnTo>
                      <a:pt x="5015" y="3397"/>
                    </a:lnTo>
                    <a:lnTo>
                      <a:pt x="5015" y="3416"/>
                    </a:lnTo>
                    <a:lnTo>
                      <a:pt x="5006" y="3435"/>
                    </a:lnTo>
                    <a:lnTo>
                      <a:pt x="4987" y="3445"/>
                    </a:lnTo>
                    <a:lnTo>
                      <a:pt x="4977" y="3502"/>
                    </a:lnTo>
                    <a:lnTo>
                      <a:pt x="4958" y="3521"/>
                    </a:lnTo>
                    <a:lnTo>
                      <a:pt x="4901" y="3559"/>
                    </a:lnTo>
                    <a:lnTo>
                      <a:pt x="4872" y="3645"/>
                    </a:lnTo>
                    <a:lnTo>
                      <a:pt x="4863" y="3663"/>
                    </a:lnTo>
                    <a:lnTo>
                      <a:pt x="4863" y="3702"/>
                    </a:lnTo>
                    <a:lnTo>
                      <a:pt x="4844" y="3740"/>
                    </a:lnTo>
                    <a:lnTo>
                      <a:pt x="4844" y="3759"/>
                    </a:lnTo>
                    <a:lnTo>
                      <a:pt x="4854" y="3806"/>
                    </a:lnTo>
                    <a:lnTo>
                      <a:pt x="4854" y="3825"/>
                    </a:lnTo>
                    <a:lnTo>
                      <a:pt x="4834" y="3920"/>
                    </a:lnTo>
                    <a:lnTo>
                      <a:pt x="4844" y="3940"/>
                    </a:lnTo>
                    <a:lnTo>
                      <a:pt x="4834" y="3940"/>
                    </a:lnTo>
                    <a:lnTo>
                      <a:pt x="4815" y="3968"/>
                    </a:lnTo>
                    <a:lnTo>
                      <a:pt x="4815" y="3978"/>
                    </a:lnTo>
                    <a:lnTo>
                      <a:pt x="4777" y="3968"/>
                    </a:lnTo>
                    <a:lnTo>
                      <a:pt x="4768" y="3968"/>
                    </a:lnTo>
                    <a:lnTo>
                      <a:pt x="4758" y="3959"/>
                    </a:lnTo>
                    <a:lnTo>
                      <a:pt x="4692" y="3911"/>
                    </a:lnTo>
                    <a:lnTo>
                      <a:pt x="4663" y="3902"/>
                    </a:lnTo>
                    <a:lnTo>
                      <a:pt x="4606" y="3902"/>
                    </a:lnTo>
                    <a:lnTo>
                      <a:pt x="4587" y="3902"/>
                    </a:lnTo>
                    <a:lnTo>
                      <a:pt x="4558" y="3873"/>
                    </a:lnTo>
                    <a:lnTo>
                      <a:pt x="4520" y="3854"/>
                    </a:lnTo>
                    <a:lnTo>
                      <a:pt x="4482" y="3816"/>
                    </a:lnTo>
                    <a:lnTo>
                      <a:pt x="4425" y="3778"/>
                    </a:lnTo>
                    <a:lnTo>
                      <a:pt x="4406" y="3778"/>
                    </a:lnTo>
                    <a:lnTo>
                      <a:pt x="4397" y="3768"/>
                    </a:lnTo>
                    <a:lnTo>
                      <a:pt x="4301" y="3625"/>
                    </a:lnTo>
                    <a:lnTo>
                      <a:pt x="4292" y="3616"/>
                    </a:lnTo>
                    <a:lnTo>
                      <a:pt x="4292" y="3597"/>
                    </a:lnTo>
                    <a:lnTo>
                      <a:pt x="4311" y="3597"/>
                    </a:lnTo>
                    <a:lnTo>
                      <a:pt x="4321" y="3587"/>
                    </a:lnTo>
                    <a:lnTo>
                      <a:pt x="4330" y="3568"/>
                    </a:lnTo>
                    <a:lnTo>
                      <a:pt x="4321" y="3540"/>
                    </a:lnTo>
                    <a:lnTo>
                      <a:pt x="4301" y="3521"/>
                    </a:lnTo>
                    <a:lnTo>
                      <a:pt x="4263" y="3511"/>
                    </a:lnTo>
                    <a:lnTo>
                      <a:pt x="4254" y="3502"/>
                    </a:lnTo>
                    <a:lnTo>
                      <a:pt x="4301" y="3464"/>
                    </a:lnTo>
                    <a:lnTo>
                      <a:pt x="4311" y="3426"/>
                    </a:lnTo>
                    <a:lnTo>
                      <a:pt x="4292" y="3388"/>
                    </a:lnTo>
                    <a:lnTo>
                      <a:pt x="4254" y="3340"/>
                    </a:lnTo>
                    <a:lnTo>
                      <a:pt x="4216" y="3302"/>
                    </a:lnTo>
                    <a:lnTo>
                      <a:pt x="4187" y="3283"/>
                    </a:lnTo>
                    <a:lnTo>
                      <a:pt x="4187" y="3254"/>
                    </a:lnTo>
                    <a:lnTo>
                      <a:pt x="4178" y="3216"/>
                    </a:lnTo>
                    <a:lnTo>
                      <a:pt x="4178" y="3188"/>
                    </a:lnTo>
                    <a:lnTo>
                      <a:pt x="4168" y="3159"/>
                    </a:lnTo>
                    <a:lnTo>
                      <a:pt x="4159" y="3150"/>
                    </a:lnTo>
                    <a:lnTo>
                      <a:pt x="4178" y="3150"/>
                    </a:lnTo>
                    <a:lnTo>
                      <a:pt x="4178" y="3140"/>
                    </a:lnTo>
                    <a:lnTo>
                      <a:pt x="4102" y="3083"/>
                    </a:lnTo>
                    <a:lnTo>
                      <a:pt x="4082" y="3074"/>
                    </a:lnTo>
                    <a:lnTo>
                      <a:pt x="3968" y="3064"/>
                    </a:lnTo>
                    <a:lnTo>
                      <a:pt x="3616" y="3045"/>
                    </a:lnTo>
                    <a:lnTo>
                      <a:pt x="3588" y="3045"/>
                    </a:lnTo>
                    <a:lnTo>
                      <a:pt x="3511" y="2997"/>
                    </a:lnTo>
                    <a:lnTo>
                      <a:pt x="3502" y="2997"/>
                    </a:lnTo>
                    <a:lnTo>
                      <a:pt x="3464" y="2997"/>
                    </a:lnTo>
                    <a:lnTo>
                      <a:pt x="3454" y="2997"/>
                    </a:lnTo>
                    <a:lnTo>
                      <a:pt x="3445" y="2988"/>
                    </a:lnTo>
                    <a:lnTo>
                      <a:pt x="3416" y="2969"/>
                    </a:lnTo>
                    <a:lnTo>
                      <a:pt x="3407" y="2959"/>
                    </a:lnTo>
                    <a:lnTo>
                      <a:pt x="3388" y="2950"/>
                    </a:lnTo>
                    <a:lnTo>
                      <a:pt x="3312" y="2912"/>
                    </a:lnTo>
                    <a:lnTo>
                      <a:pt x="3236" y="2883"/>
                    </a:lnTo>
                    <a:lnTo>
                      <a:pt x="3197" y="2855"/>
                    </a:lnTo>
                    <a:lnTo>
                      <a:pt x="3178" y="2836"/>
                    </a:lnTo>
                    <a:lnTo>
                      <a:pt x="3207" y="2817"/>
                    </a:lnTo>
                    <a:lnTo>
                      <a:pt x="3236" y="2798"/>
                    </a:lnTo>
                    <a:lnTo>
                      <a:pt x="3245" y="2769"/>
                    </a:lnTo>
                    <a:lnTo>
                      <a:pt x="3217" y="2731"/>
                    </a:lnTo>
                    <a:lnTo>
                      <a:pt x="3245" y="2722"/>
                    </a:lnTo>
                    <a:lnTo>
                      <a:pt x="3312" y="2731"/>
                    </a:lnTo>
                    <a:lnTo>
                      <a:pt x="3340" y="2722"/>
                    </a:lnTo>
                    <a:lnTo>
                      <a:pt x="3350" y="2693"/>
                    </a:lnTo>
                    <a:lnTo>
                      <a:pt x="3321" y="2683"/>
                    </a:lnTo>
                    <a:lnTo>
                      <a:pt x="3264" y="2702"/>
                    </a:lnTo>
                    <a:lnTo>
                      <a:pt x="3274" y="2693"/>
                    </a:lnTo>
                    <a:lnTo>
                      <a:pt x="3245" y="2683"/>
                    </a:lnTo>
                    <a:lnTo>
                      <a:pt x="3217" y="2693"/>
                    </a:lnTo>
                    <a:lnTo>
                      <a:pt x="3188" y="2712"/>
                    </a:lnTo>
                    <a:lnTo>
                      <a:pt x="3159" y="2722"/>
                    </a:lnTo>
                    <a:lnTo>
                      <a:pt x="3150" y="2712"/>
                    </a:lnTo>
                    <a:lnTo>
                      <a:pt x="3141" y="2702"/>
                    </a:lnTo>
                    <a:lnTo>
                      <a:pt x="3131" y="2683"/>
                    </a:lnTo>
                    <a:lnTo>
                      <a:pt x="3131" y="2674"/>
                    </a:lnTo>
                    <a:lnTo>
                      <a:pt x="3112" y="2664"/>
                    </a:lnTo>
                    <a:lnTo>
                      <a:pt x="3083" y="2664"/>
                    </a:lnTo>
                    <a:lnTo>
                      <a:pt x="3074" y="2655"/>
                    </a:lnTo>
                    <a:lnTo>
                      <a:pt x="2969" y="2655"/>
                    </a:lnTo>
                    <a:lnTo>
                      <a:pt x="2864" y="2702"/>
                    </a:lnTo>
                    <a:lnTo>
                      <a:pt x="2769" y="2788"/>
                    </a:lnTo>
                    <a:lnTo>
                      <a:pt x="2703" y="2883"/>
                    </a:lnTo>
                    <a:lnTo>
                      <a:pt x="2693" y="2874"/>
                    </a:lnTo>
                    <a:lnTo>
                      <a:pt x="2684" y="2864"/>
                    </a:lnTo>
                    <a:lnTo>
                      <a:pt x="2674" y="2864"/>
                    </a:lnTo>
                    <a:lnTo>
                      <a:pt x="2665" y="2845"/>
                    </a:lnTo>
                    <a:lnTo>
                      <a:pt x="2665" y="2836"/>
                    </a:lnTo>
                    <a:lnTo>
                      <a:pt x="2655" y="2826"/>
                    </a:lnTo>
                    <a:lnTo>
                      <a:pt x="2646" y="2817"/>
                    </a:lnTo>
                    <a:lnTo>
                      <a:pt x="2636" y="2817"/>
                    </a:lnTo>
                    <a:lnTo>
                      <a:pt x="2636" y="2807"/>
                    </a:lnTo>
                    <a:lnTo>
                      <a:pt x="2608" y="2750"/>
                    </a:lnTo>
                    <a:lnTo>
                      <a:pt x="2608" y="2740"/>
                    </a:lnTo>
                    <a:lnTo>
                      <a:pt x="2598" y="2731"/>
                    </a:lnTo>
                    <a:lnTo>
                      <a:pt x="2579" y="2731"/>
                    </a:lnTo>
                    <a:lnTo>
                      <a:pt x="2541" y="2750"/>
                    </a:lnTo>
                    <a:lnTo>
                      <a:pt x="2531" y="2750"/>
                    </a:lnTo>
                    <a:lnTo>
                      <a:pt x="2531" y="2740"/>
                    </a:lnTo>
                    <a:lnTo>
                      <a:pt x="2522" y="2731"/>
                    </a:lnTo>
                    <a:lnTo>
                      <a:pt x="2512" y="2712"/>
                    </a:lnTo>
                    <a:lnTo>
                      <a:pt x="2493" y="2617"/>
                    </a:lnTo>
                    <a:lnTo>
                      <a:pt x="2493" y="2598"/>
                    </a:lnTo>
                    <a:lnTo>
                      <a:pt x="2493" y="2588"/>
                    </a:lnTo>
                    <a:lnTo>
                      <a:pt x="2493" y="2512"/>
                    </a:lnTo>
                    <a:lnTo>
                      <a:pt x="2493" y="2436"/>
                    </a:lnTo>
                    <a:lnTo>
                      <a:pt x="2503" y="2379"/>
                    </a:lnTo>
                    <a:lnTo>
                      <a:pt x="2503" y="2369"/>
                    </a:lnTo>
                    <a:lnTo>
                      <a:pt x="2493" y="2350"/>
                    </a:lnTo>
                    <a:lnTo>
                      <a:pt x="2493" y="2341"/>
                    </a:lnTo>
                    <a:lnTo>
                      <a:pt x="2484" y="2341"/>
                    </a:lnTo>
                    <a:lnTo>
                      <a:pt x="2474" y="2331"/>
                    </a:lnTo>
                    <a:lnTo>
                      <a:pt x="2474" y="2322"/>
                    </a:lnTo>
                    <a:lnTo>
                      <a:pt x="2493" y="2303"/>
                    </a:lnTo>
                    <a:lnTo>
                      <a:pt x="2493" y="2293"/>
                    </a:lnTo>
                    <a:lnTo>
                      <a:pt x="2465" y="2255"/>
                    </a:lnTo>
                    <a:lnTo>
                      <a:pt x="2455" y="2246"/>
                    </a:lnTo>
                    <a:lnTo>
                      <a:pt x="2408" y="2236"/>
                    </a:lnTo>
                    <a:lnTo>
                      <a:pt x="2379" y="2217"/>
                    </a:lnTo>
                    <a:lnTo>
                      <a:pt x="2360" y="2207"/>
                    </a:lnTo>
                    <a:lnTo>
                      <a:pt x="2312" y="2198"/>
                    </a:lnTo>
                    <a:lnTo>
                      <a:pt x="2303" y="2207"/>
                    </a:lnTo>
                    <a:lnTo>
                      <a:pt x="2303" y="2217"/>
                    </a:lnTo>
                    <a:lnTo>
                      <a:pt x="2303" y="2227"/>
                    </a:lnTo>
                    <a:lnTo>
                      <a:pt x="2293" y="2227"/>
                    </a:lnTo>
                    <a:lnTo>
                      <a:pt x="2265" y="2207"/>
                    </a:lnTo>
                    <a:lnTo>
                      <a:pt x="2255" y="2207"/>
                    </a:lnTo>
                    <a:lnTo>
                      <a:pt x="2246" y="2207"/>
                    </a:lnTo>
                    <a:lnTo>
                      <a:pt x="2246" y="2217"/>
                    </a:lnTo>
                    <a:lnTo>
                      <a:pt x="2246" y="2227"/>
                    </a:lnTo>
                    <a:lnTo>
                      <a:pt x="2255" y="2246"/>
                    </a:lnTo>
                    <a:lnTo>
                      <a:pt x="2265" y="2246"/>
                    </a:lnTo>
                    <a:lnTo>
                      <a:pt x="2265" y="2255"/>
                    </a:lnTo>
                    <a:lnTo>
                      <a:pt x="2255" y="2265"/>
                    </a:lnTo>
                    <a:lnTo>
                      <a:pt x="2246" y="2255"/>
                    </a:lnTo>
                    <a:lnTo>
                      <a:pt x="2227" y="2236"/>
                    </a:lnTo>
                    <a:lnTo>
                      <a:pt x="2217" y="2227"/>
                    </a:lnTo>
                    <a:lnTo>
                      <a:pt x="2217" y="2207"/>
                    </a:lnTo>
                    <a:lnTo>
                      <a:pt x="2208" y="2207"/>
                    </a:lnTo>
                    <a:lnTo>
                      <a:pt x="2198" y="2207"/>
                    </a:lnTo>
                    <a:lnTo>
                      <a:pt x="2189" y="2207"/>
                    </a:lnTo>
                    <a:lnTo>
                      <a:pt x="2160" y="2236"/>
                    </a:lnTo>
                    <a:lnTo>
                      <a:pt x="2132" y="2274"/>
                    </a:lnTo>
                    <a:lnTo>
                      <a:pt x="2103" y="2303"/>
                    </a:lnTo>
                    <a:lnTo>
                      <a:pt x="2094" y="2303"/>
                    </a:lnTo>
                    <a:lnTo>
                      <a:pt x="2084" y="2312"/>
                    </a:lnTo>
                    <a:lnTo>
                      <a:pt x="2065" y="2303"/>
                    </a:lnTo>
                    <a:lnTo>
                      <a:pt x="2046" y="2293"/>
                    </a:lnTo>
                    <a:lnTo>
                      <a:pt x="1970" y="2217"/>
                    </a:lnTo>
                    <a:lnTo>
                      <a:pt x="1837" y="2065"/>
                    </a:lnTo>
                    <a:lnTo>
                      <a:pt x="1827" y="2046"/>
                    </a:lnTo>
                    <a:lnTo>
                      <a:pt x="1818" y="2027"/>
                    </a:lnTo>
                    <a:lnTo>
                      <a:pt x="1798" y="1960"/>
                    </a:lnTo>
                    <a:lnTo>
                      <a:pt x="1789" y="1950"/>
                    </a:lnTo>
                    <a:lnTo>
                      <a:pt x="1789" y="1941"/>
                    </a:lnTo>
                    <a:lnTo>
                      <a:pt x="1780" y="1932"/>
                    </a:lnTo>
                    <a:lnTo>
                      <a:pt x="1770" y="1922"/>
                    </a:lnTo>
                    <a:lnTo>
                      <a:pt x="1751" y="1912"/>
                    </a:lnTo>
                    <a:lnTo>
                      <a:pt x="1732" y="1912"/>
                    </a:lnTo>
                    <a:lnTo>
                      <a:pt x="1722" y="1903"/>
                    </a:lnTo>
                    <a:lnTo>
                      <a:pt x="1694" y="1912"/>
                    </a:lnTo>
                    <a:lnTo>
                      <a:pt x="1684" y="1912"/>
                    </a:lnTo>
                    <a:lnTo>
                      <a:pt x="1675" y="1922"/>
                    </a:lnTo>
                    <a:lnTo>
                      <a:pt x="1675" y="1932"/>
                    </a:lnTo>
                    <a:lnTo>
                      <a:pt x="1665" y="1932"/>
                    </a:lnTo>
                    <a:lnTo>
                      <a:pt x="1665" y="1941"/>
                    </a:lnTo>
                    <a:lnTo>
                      <a:pt x="1656" y="1941"/>
                    </a:lnTo>
                    <a:lnTo>
                      <a:pt x="1646" y="1941"/>
                    </a:lnTo>
                    <a:lnTo>
                      <a:pt x="1627" y="1932"/>
                    </a:lnTo>
                    <a:lnTo>
                      <a:pt x="1475" y="1855"/>
                    </a:lnTo>
                    <a:lnTo>
                      <a:pt x="1475" y="1846"/>
                    </a:lnTo>
                    <a:lnTo>
                      <a:pt x="1466" y="1846"/>
                    </a:lnTo>
                    <a:lnTo>
                      <a:pt x="1466" y="1836"/>
                    </a:lnTo>
                    <a:lnTo>
                      <a:pt x="1475" y="1827"/>
                    </a:lnTo>
                    <a:lnTo>
                      <a:pt x="1484" y="1827"/>
                    </a:lnTo>
                    <a:lnTo>
                      <a:pt x="1494" y="1827"/>
                    </a:lnTo>
                    <a:lnTo>
                      <a:pt x="1504" y="1827"/>
                    </a:lnTo>
                    <a:lnTo>
                      <a:pt x="1504" y="1817"/>
                    </a:lnTo>
                    <a:lnTo>
                      <a:pt x="1513" y="1808"/>
                    </a:lnTo>
                    <a:lnTo>
                      <a:pt x="1523" y="1798"/>
                    </a:lnTo>
                    <a:lnTo>
                      <a:pt x="1523" y="1789"/>
                    </a:lnTo>
                    <a:lnTo>
                      <a:pt x="1523" y="1779"/>
                    </a:lnTo>
                    <a:lnTo>
                      <a:pt x="1532" y="1760"/>
                    </a:lnTo>
                    <a:lnTo>
                      <a:pt x="1542" y="1741"/>
                    </a:lnTo>
                    <a:lnTo>
                      <a:pt x="1542" y="1732"/>
                    </a:lnTo>
                    <a:lnTo>
                      <a:pt x="1532" y="1713"/>
                    </a:lnTo>
                    <a:lnTo>
                      <a:pt x="1475" y="1646"/>
                    </a:lnTo>
                    <a:lnTo>
                      <a:pt x="1456" y="1627"/>
                    </a:lnTo>
                    <a:lnTo>
                      <a:pt x="1446" y="1618"/>
                    </a:lnTo>
                    <a:lnTo>
                      <a:pt x="1428" y="1608"/>
                    </a:lnTo>
                    <a:lnTo>
                      <a:pt x="1399" y="1589"/>
                    </a:lnTo>
                    <a:lnTo>
                      <a:pt x="1351" y="1570"/>
                    </a:lnTo>
                    <a:lnTo>
                      <a:pt x="1332" y="1551"/>
                    </a:lnTo>
                    <a:lnTo>
                      <a:pt x="1304" y="1522"/>
                    </a:lnTo>
                    <a:lnTo>
                      <a:pt x="1294" y="1503"/>
                    </a:lnTo>
                    <a:lnTo>
                      <a:pt x="1285" y="1522"/>
                    </a:lnTo>
                    <a:lnTo>
                      <a:pt x="1170" y="1570"/>
                    </a:lnTo>
                    <a:lnTo>
                      <a:pt x="1151" y="1570"/>
                    </a:lnTo>
                    <a:lnTo>
                      <a:pt x="933" y="1560"/>
                    </a:lnTo>
                    <a:lnTo>
                      <a:pt x="913" y="1570"/>
                    </a:lnTo>
                    <a:lnTo>
                      <a:pt x="895" y="1579"/>
                    </a:lnTo>
                    <a:lnTo>
                      <a:pt x="885" y="1598"/>
                    </a:lnTo>
                    <a:lnTo>
                      <a:pt x="875" y="1636"/>
                    </a:lnTo>
                    <a:lnTo>
                      <a:pt x="875" y="1656"/>
                    </a:lnTo>
                    <a:lnTo>
                      <a:pt x="733" y="1618"/>
                    </a:lnTo>
                    <a:lnTo>
                      <a:pt x="685" y="1589"/>
                    </a:lnTo>
                    <a:lnTo>
                      <a:pt x="676" y="1570"/>
                    </a:lnTo>
                    <a:lnTo>
                      <a:pt x="666" y="1570"/>
                    </a:lnTo>
                    <a:lnTo>
                      <a:pt x="656" y="1570"/>
                    </a:lnTo>
                    <a:lnTo>
                      <a:pt x="647" y="1579"/>
                    </a:lnTo>
                    <a:lnTo>
                      <a:pt x="628" y="1579"/>
                    </a:lnTo>
                    <a:lnTo>
                      <a:pt x="495" y="1570"/>
                    </a:lnTo>
                    <a:lnTo>
                      <a:pt x="485" y="1570"/>
                    </a:lnTo>
                    <a:lnTo>
                      <a:pt x="476" y="1570"/>
                    </a:lnTo>
                    <a:lnTo>
                      <a:pt x="466" y="1541"/>
                    </a:lnTo>
                    <a:lnTo>
                      <a:pt x="457" y="1532"/>
                    </a:lnTo>
                    <a:lnTo>
                      <a:pt x="457" y="1522"/>
                    </a:lnTo>
                    <a:lnTo>
                      <a:pt x="390" y="1484"/>
                    </a:lnTo>
                    <a:lnTo>
                      <a:pt x="381" y="1475"/>
                    </a:lnTo>
                    <a:lnTo>
                      <a:pt x="371" y="1465"/>
                    </a:lnTo>
                    <a:lnTo>
                      <a:pt x="381" y="1456"/>
                    </a:lnTo>
                    <a:lnTo>
                      <a:pt x="419" y="1408"/>
                    </a:lnTo>
                    <a:lnTo>
                      <a:pt x="428" y="1399"/>
                    </a:lnTo>
                    <a:lnTo>
                      <a:pt x="438" y="1389"/>
                    </a:lnTo>
                    <a:lnTo>
                      <a:pt x="447" y="1379"/>
                    </a:lnTo>
                    <a:lnTo>
                      <a:pt x="447" y="1370"/>
                    </a:lnTo>
                    <a:lnTo>
                      <a:pt x="447" y="1361"/>
                    </a:lnTo>
                    <a:lnTo>
                      <a:pt x="438" y="1351"/>
                    </a:lnTo>
                    <a:lnTo>
                      <a:pt x="438" y="1341"/>
                    </a:lnTo>
                    <a:lnTo>
                      <a:pt x="457" y="1332"/>
                    </a:lnTo>
                    <a:lnTo>
                      <a:pt x="466" y="1332"/>
                    </a:lnTo>
                    <a:lnTo>
                      <a:pt x="466" y="1322"/>
                    </a:lnTo>
                    <a:lnTo>
                      <a:pt x="466" y="1313"/>
                    </a:lnTo>
                    <a:lnTo>
                      <a:pt x="466" y="1303"/>
                    </a:lnTo>
                    <a:lnTo>
                      <a:pt x="447" y="1284"/>
                    </a:lnTo>
                    <a:lnTo>
                      <a:pt x="438" y="1275"/>
                    </a:lnTo>
                    <a:lnTo>
                      <a:pt x="428" y="1265"/>
                    </a:lnTo>
                    <a:lnTo>
                      <a:pt x="400" y="1256"/>
                    </a:lnTo>
                    <a:lnTo>
                      <a:pt x="352" y="1227"/>
                    </a:lnTo>
                    <a:lnTo>
                      <a:pt x="342" y="1227"/>
                    </a:lnTo>
                    <a:lnTo>
                      <a:pt x="333" y="1246"/>
                    </a:lnTo>
                    <a:lnTo>
                      <a:pt x="324" y="1246"/>
                    </a:lnTo>
                    <a:lnTo>
                      <a:pt x="314" y="1246"/>
                    </a:lnTo>
                    <a:lnTo>
                      <a:pt x="295" y="1256"/>
                    </a:lnTo>
                    <a:lnTo>
                      <a:pt x="276" y="1189"/>
                    </a:lnTo>
                    <a:lnTo>
                      <a:pt x="257" y="1170"/>
                    </a:lnTo>
                    <a:lnTo>
                      <a:pt x="238" y="1170"/>
                    </a:lnTo>
                    <a:lnTo>
                      <a:pt x="219" y="1161"/>
                    </a:lnTo>
                    <a:lnTo>
                      <a:pt x="209" y="1151"/>
                    </a:lnTo>
                    <a:lnTo>
                      <a:pt x="200" y="1151"/>
                    </a:lnTo>
                    <a:lnTo>
                      <a:pt x="200" y="1142"/>
                    </a:lnTo>
                    <a:lnTo>
                      <a:pt x="190" y="1113"/>
                    </a:lnTo>
                    <a:lnTo>
                      <a:pt x="190" y="1104"/>
                    </a:lnTo>
                    <a:lnTo>
                      <a:pt x="190" y="1094"/>
                    </a:lnTo>
                    <a:lnTo>
                      <a:pt x="200" y="1085"/>
                    </a:lnTo>
                    <a:lnTo>
                      <a:pt x="200" y="1075"/>
                    </a:lnTo>
                    <a:lnTo>
                      <a:pt x="209" y="1075"/>
                    </a:lnTo>
                    <a:lnTo>
                      <a:pt x="209" y="1065"/>
                    </a:lnTo>
                    <a:lnTo>
                      <a:pt x="209" y="1056"/>
                    </a:lnTo>
                    <a:lnTo>
                      <a:pt x="219" y="1056"/>
                    </a:lnTo>
                    <a:lnTo>
                      <a:pt x="219" y="1047"/>
                    </a:lnTo>
                    <a:lnTo>
                      <a:pt x="228" y="1047"/>
                    </a:lnTo>
                    <a:lnTo>
                      <a:pt x="238" y="1037"/>
                    </a:lnTo>
                    <a:lnTo>
                      <a:pt x="238" y="1027"/>
                    </a:lnTo>
                    <a:lnTo>
                      <a:pt x="238" y="980"/>
                    </a:lnTo>
                    <a:lnTo>
                      <a:pt x="228" y="970"/>
                    </a:lnTo>
                    <a:lnTo>
                      <a:pt x="228" y="961"/>
                    </a:lnTo>
                    <a:lnTo>
                      <a:pt x="200" y="951"/>
                    </a:lnTo>
                    <a:lnTo>
                      <a:pt x="190" y="942"/>
                    </a:lnTo>
                    <a:lnTo>
                      <a:pt x="181" y="932"/>
                    </a:lnTo>
                    <a:lnTo>
                      <a:pt x="162" y="904"/>
                    </a:lnTo>
                    <a:lnTo>
                      <a:pt x="162" y="894"/>
                    </a:lnTo>
                    <a:lnTo>
                      <a:pt x="133" y="885"/>
                    </a:lnTo>
                    <a:lnTo>
                      <a:pt x="95" y="866"/>
                    </a:lnTo>
                    <a:lnTo>
                      <a:pt x="85" y="866"/>
                    </a:lnTo>
                    <a:lnTo>
                      <a:pt x="19" y="799"/>
                    </a:lnTo>
                    <a:lnTo>
                      <a:pt x="0" y="780"/>
                    </a:lnTo>
                    <a:lnTo>
                      <a:pt x="0" y="770"/>
                    </a:lnTo>
                    <a:lnTo>
                      <a:pt x="0" y="761"/>
                    </a:lnTo>
                    <a:lnTo>
                      <a:pt x="9" y="732"/>
                    </a:lnTo>
                    <a:lnTo>
                      <a:pt x="9" y="723"/>
                    </a:lnTo>
                    <a:lnTo>
                      <a:pt x="9" y="713"/>
                    </a:lnTo>
                    <a:lnTo>
                      <a:pt x="0" y="656"/>
                    </a:lnTo>
                    <a:lnTo>
                      <a:pt x="0" y="628"/>
                    </a:lnTo>
                    <a:lnTo>
                      <a:pt x="0" y="618"/>
                    </a:lnTo>
                    <a:lnTo>
                      <a:pt x="0" y="609"/>
                    </a:lnTo>
                    <a:lnTo>
                      <a:pt x="9" y="599"/>
                    </a:lnTo>
                    <a:lnTo>
                      <a:pt x="9" y="590"/>
                    </a:lnTo>
                    <a:lnTo>
                      <a:pt x="19" y="590"/>
                    </a:lnTo>
                    <a:lnTo>
                      <a:pt x="19" y="580"/>
                    </a:lnTo>
                    <a:lnTo>
                      <a:pt x="28" y="580"/>
                    </a:lnTo>
                    <a:lnTo>
                      <a:pt x="38" y="580"/>
                    </a:lnTo>
                    <a:lnTo>
                      <a:pt x="47" y="580"/>
                    </a:lnTo>
                    <a:lnTo>
                      <a:pt x="105" y="609"/>
                    </a:lnTo>
                    <a:lnTo>
                      <a:pt x="114" y="609"/>
                    </a:lnTo>
                    <a:lnTo>
                      <a:pt x="124" y="609"/>
                    </a:lnTo>
                    <a:lnTo>
                      <a:pt x="124" y="599"/>
                    </a:lnTo>
                    <a:lnTo>
                      <a:pt x="143" y="590"/>
                    </a:lnTo>
                    <a:lnTo>
                      <a:pt x="152" y="571"/>
                    </a:lnTo>
                    <a:lnTo>
                      <a:pt x="162" y="561"/>
                    </a:lnTo>
                    <a:lnTo>
                      <a:pt x="171" y="552"/>
                    </a:lnTo>
                    <a:lnTo>
                      <a:pt x="181" y="552"/>
                    </a:lnTo>
                    <a:lnTo>
                      <a:pt x="190" y="552"/>
                    </a:lnTo>
                    <a:lnTo>
                      <a:pt x="190" y="542"/>
                    </a:lnTo>
                    <a:lnTo>
                      <a:pt x="209" y="523"/>
                    </a:lnTo>
                    <a:lnTo>
                      <a:pt x="228" y="504"/>
                    </a:lnTo>
                    <a:lnTo>
                      <a:pt x="238" y="494"/>
                    </a:lnTo>
                    <a:lnTo>
                      <a:pt x="247" y="485"/>
                    </a:lnTo>
                    <a:lnTo>
                      <a:pt x="257" y="485"/>
                    </a:lnTo>
                    <a:lnTo>
                      <a:pt x="276" y="476"/>
                    </a:lnTo>
                    <a:lnTo>
                      <a:pt x="295" y="476"/>
                    </a:lnTo>
                    <a:lnTo>
                      <a:pt x="295" y="466"/>
                    </a:lnTo>
                    <a:lnTo>
                      <a:pt x="314" y="456"/>
                    </a:lnTo>
                    <a:lnTo>
                      <a:pt x="314" y="447"/>
                    </a:lnTo>
                    <a:lnTo>
                      <a:pt x="314" y="437"/>
                    </a:lnTo>
                    <a:lnTo>
                      <a:pt x="304" y="437"/>
                    </a:lnTo>
                    <a:lnTo>
                      <a:pt x="276" y="437"/>
                    </a:lnTo>
                    <a:lnTo>
                      <a:pt x="266" y="437"/>
                    </a:lnTo>
                    <a:lnTo>
                      <a:pt x="266" y="428"/>
                    </a:lnTo>
                    <a:lnTo>
                      <a:pt x="257" y="428"/>
                    </a:lnTo>
                    <a:lnTo>
                      <a:pt x="257" y="418"/>
                    </a:lnTo>
                    <a:lnTo>
                      <a:pt x="247" y="418"/>
                    </a:lnTo>
                    <a:lnTo>
                      <a:pt x="247" y="409"/>
                    </a:lnTo>
                    <a:lnTo>
                      <a:pt x="238" y="390"/>
                    </a:lnTo>
                    <a:lnTo>
                      <a:pt x="247" y="361"/>
                    </a:lnTo>
                    <a:lnTo>
                      <a:pt x="238" y="352"/>
                    </a:lnTo>
                    <a:lnTo>
                      <a:pt x="238" y="333"/>
                    </a:lnTo>
                    <a:lnTo>
                      <a:pt x="238" y="314"/>
                    </a:lnTo>
                    <a:lnTo>
                      <a:pt x="247" y="295"/>
                    </a:lnTo>
                    <a:lnTo>
                      <a:pt x="247" y="285"/>
                    </a:lnTo>
                    <a:lnTo>
                      <a:pt x="247" y="275"/>
                    </a:lnTo>
                    <a:lnTo>
                      <a:pt x="247" y="247"/>
                    </a:lnTo>
                    <a:lnTo>
                      <a:pt x="247" y="237"/>
                    </a:lnTo>
                    <a:lnTo>
                      <a:pt x="247" y="209"/>
                    </a:lnTo>
                    <a:lnTo>
                      <a:pt x="247" y="199"/>
                    </a:lnTo>
                    <a:lnTo>
                      <a:pt x="247" y="190"/>
                    </a:lnTo>
                    <a:lnTo>
                      <a:pt x="266" y="171"/>
                    </a:lnTo>
                    <a:lnTo>
                      <a:pt x="276" y="142"/>
                    </a:lnTo>
                    <a:lnTo>
                      <a:pt x="286" y="123"/>
                    </a:lnTo>
                    <a:lnTo>
                      <a:pt x="286" y="114"/>
                    </a:lnTo>
                    <a:lnTo>
                      <a:pt x="286" y="104"/>
                    </a:lnTo>
                    <a:lnTo>
                      <a:pt x="295" y="28"/>
                    </a:lnTo>
                    <a:lnTo>
                      <a:pt x="295" y="19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66" name="Freeform 67">
                <a:extLst>
                  <a:ext uri="{FF2B5EF4-FFF2-40B4-BE49-F238E27FC236}">
                    <a16:creationId xmlns:a16="http://schemas.microsoft.com/office/drawing/2014/main" id="{4B40AE30-3C85-B541-AE07-7FBA4F5D6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5825" y="4594225"/>
                <a:ext cx="765175" cy="822325"/>
              </a:xfrm>
              <a:custGeom>
                <a:avLst/>
                <a:gdLst>
                  <a:gd name="T0" fmla="*/ 672230 w 2124"/>
                  <a:gd name="T1" fmla="*/ 661099 h 2285"/>
                  <a:gd name="T2" fmla="*/ 572800 w 2124"/>
                  <a:gd name="T3" fmla="*/ 671535 h 2285"/>
                  <a:gd name="T4" fmla="*/ 545421 w 2124"/>
                  <a:gd name="T5" fmla="*/ 664338 h 2285"/>
                  <a:gd name="T6" fmla="*/ 534974 w 2124"/>
                  <a:gd name="T7" fmla="*/ 702125 h 2285"/>
                  <a:gd name="T8" fmla="*/ 524887 w 2124"/>
                  <a:gd name="T9" fmla="*/ 736314 h 2285"/>
                  <a:gd name="T10" fmla="*/ 517682 w 2124"/>
                  <a:gd name="T11" fmla="*/ 767263 h 2285"/>
                  <a:gd name="T12" fmla="*/ 507595 w 2124"/>
                  <a:gd name="T13" fmla="*/ 791375 h 2285"/>
                  <a:gd name="T14" fmla="*/ 507595 w 2124"/>
                  <a:gd name="T15" fmla="*/ 801452 h 2285"/>
                  <a:gd name="T16" fmla="*/ 507595 w 2124"/>
                  <a:gd name="T17" fmla="*/ 821965 h 2285"/>
                  <a:gd name="T18" fmla="*/ 493905 w 2124"/>
                  <a:gd name="T19" fmla="*/ 805051 h 2285"/>
                  <a:gd name="T20" fmla="*/ 456079 w 2124"/>
                  <a:gd name="T21" fmla="*/ 794614 h 2285"/>
                  <a:gd name="T22" fmla="*/ 373941 w 2124"/>
                  <a:gd name="T23" fmla="*/ 815127 h 2285"/>
                  <a:gd name="T24" fmla="*/ 349805 w 2124"/>
                  <a:gd name="T25" fmla="*/ 801452 h 2285"/>
                  <a:gd name="T26" fmla="*/ 339718 w 2124"/>
                  <a:gd name="T27" fmla="*/ 767263 h 2285"/>
                  <a:gd name="T28" fmla="*/ 319183 w 2124"/>
                  <a:gd name="T29" fmla="*/ 767263 h 2285"/>
                  <a:gd name="T30" fmla="*/ 298289 w 2124"/>
                  <a:gd name="T31" fmla="*/ 753588 h 2285"/>
                  <a:gd name="T32" fmla="*/ 274512 w 2124"/>
                  <a:gd name="T33" fmla="*/ 763665 h 2285"/>
                  <a:gd name="T34" fmla="*/ 250375 w 2124"/>
                  <a:gd name="T35" fmla="*/ 753588 h 2285"/>
                  <a:gd name="T36" fmla="*/ 198859 w 2124"/>
                  <a:gd name="T37" fmla="*/ 801452 h 2285"/>
                  <a:gd name="T38" fmla="*/ 157790 w 2124"/>
                  <a:gd name="T39" fmla="*/ 715801 h 2285"/>
                  <a:gd name="T40" fmla="*/ 154548 w 2124"/>
                  <a:gd name="T41" fmla="*/ 702125 h 2285"/>
                  <a:gd name="T42" fmla="*/ 175082 w 2124"/>
                  <a:gd name="T43" fmla="*/ 650662 h 2285"/>
                  <a:gd name="T44" fmla="*/ 195617 w 2124"/>
                  <a:gd name="T45" fmla="*/ 626910 h 2285"/>
                  <a:gd name="T46" fmla="*/ 219393 w 2124"/>
                  <a:gd name="T47" fmla="*/ 602798 h 2285"/>
                  <a:gd name="T48" fmla="*/ 222996 w 2124"/>
                  <a:gd name="T49" fmla="*/ 579046 h 2285"/>
                  <a:gd name="T50" fmla="*/ 202462 w 2124"/>
                  <a:gd name="T51" fmla="*/ 558173 h 2285"/>
                  <a:gd name="T52" fmla="*/ 181927 w 2124"/>
                  <a:gd name="T53" fmla="*/ 513908 h 2285"/>
                  <a:gd name="T54" fmla="*/ 161393 w 2124"/>
                  <a:gd name="T55" fmla="*/ 500233 h 2285"/>
                  <a:gd name="T56" fmla="*/ 137256 w 2124"/>
                  <a:gd name="T57" fmla="*/ 476121 h 2285"/>
                  <a:gd name="T58" fmla="*/ 116722 w 2124"/>
                  <a:gd name="T59" fmla="*/ 455608 h 2285"/>
                  <a:gd name="T60" fmla="*/ 96187 w 2124"/>
                  <a:gd name="T61" fmla="*/ 431496 h 2285"/>
                  <a:gd name="T62" fmla="*/ 85740 w 2124"/>
                  <a:gd name="T63" fmla="*/ 383632 h 2285"/>
                  <a:gd name="T64" fmla="*/ 55119 w 2124"/>
                  <a:gd name="T65" fmla="*/ 363119 h 2285"/>
                  <a:gd name="T66" fmla="*/ 51516 w 2124"/>
                  <a:gd name="T67" fmla="*/ 345844 h 2285"/>
                  <a:gd name="T68" fmla="*/ 72050 w 2124"/>
                  <a:gd name="T69" fmla="*/ 325331 h 2285"/>
                  <a:gd name="T70" fmla="*/ 44671 w 2124"/>
                  <a:gd name="T71" fmla="*/ 308417 h 2285"/>
                  <a:gd name="T72" fmla="*/ 20895 w 2124"/>
                  <a:gd name="T73" fmla="*/ 281066 h 2285"/>
                  <a:gd name="T74" fmla="*/ 10447 w 2124"/>
                  <a:gd name="T75" fmla="*/ 236441 h 2285"/>
                  <a:gd name="T76" fmla="*/ 6845 w 2124"/>
                  <a:gd name="T77" fmla="*/ 222766 h 2285"/>
                  <a:gd name="T78" fmla="*/ 6845 w 2124"/>
                  <a:gd name="T79" fmla="*/ 184978 h 2285"/>
                  <a:gd name="T80" fmla="*/ 96187 w 2124"/>
                  <a:gd name="T81" fmla="*/ 137114 h 2285"/>
                  <a:gd name="T82" fmla="*/ 106274 w 2124"/>
                  <a:gd name="T83" fmla="*/ 47864 h 2285"/>
                  <a:gd name="T84" fmla="*/ 253978 w 2124"/>
                  <a:gd name="T85" fmla="*/ 6838 h 2285"/>
                  <a:gd name="T86" fmla="*/ 305494 w 2124"/>
                  <a:gd name="T87" fmla="*/ 37787 h 2285"/>
                  <a:gd name="T88" fmla="*/ 342960 w 2124"/>
                  <a:gd name="T89" fmla="*/ 92489 h 2285"/>
                  <a:gd name="T90" fmla="*/ 329270 w 2124"/>
                  <a:gd name="T91" fmla="*/ 116601 h 2285"/>
                  <a:gd name="T92" fmla="*/ 322425 w 2124"/>
                  <a:gd name="T93" fmla="*/ 123439 h 2285"/>
                  <a:gd name="T94" fmla="*/ 390873 w 2124"/>
                  <a:gd name="T95" fmla="*/ 154388 h 2285"/>
                  <a:gd name="T96" fmla="*/ 411408 w 2124"/>
                  <a:gd name="T97" fmla="*/ 143952 h 2285"/>
                  <a:gd name="T98" fmla="*/ 438787 w 2124"/>
                  <a:gd name="T99" fmla="*/ 164465 h 2285"/>
                  <a:gd name="T100" fmla="*/ 541819 w 2124"/>
                  <a:gd name="T101" fmla="*/ 291143 h 2285"/>
                  <a:gd name="T102" fmla="*/ 582888 w 2124"/>
                  <a:gd name="T103" fmla="*/ 253355 h 2285"/>
                  <a:gd name="T104" fmla="*/ 603422 w 2124"/>
                  <a:gd name="T105" fmla="*/ 274228 h 2285"/>
                  <a:gd name="T106" fmla="*/ 600180 w 2124"/>
                  <a:gd name="T107" fmla="*/ 260553 h 2285"/>
                  <a:gd name="T108" fmla="*/ 620714 w 2124"/>
                  <a:gd name="T109" fmla="*/ 260553 h 2285"/>
                  <a:gd name="T110" fmla="*/ 648093 w 2124"/>
                  <a:gd name="T111" fmla="*/ 256954 h 2285"/>
                  <a:gd name="T112" fmla="*/ 682317 w 2124"/>
                  <a:gd name="T113" fmla="*/ 294741 h 2285"/>
                  <a:gd name="T114" fmla="*/ 689162 w 2124"/>
                  <a:gd name="T115" fmla="*/ 304818 h 2285"/>
                  <a:gd name="T116" fmla="*/ 689162 w 2124"/>
                  <a:gd name="T117" fmla="*/ 394068 h 2285"/>
                  <a:gd name="T118" fmla="*/ 706454 w 2124"/>
                  <a:gd name="T119" fmla="*/ 448770 h 2285"/>
                  <a:gd name="T120" fmla="*/ 740678 w 2124"/>
                  <a:gd name="T121" fmla="*/ 472882 h 2285"/>
                  <a:gd name="T122" fmla="*/ 761212 w 2124"/>
                  <a:gd name="T123" fmla="*/ 493395 h 228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24" h="2285">
                    <a:moveTo>
                      <a:pt x="2123" y="1380"/>
                    </a:moveTo>
                    <a:lnTo>
                      <a:pt x="2008" y="1551"/>
                    </a:lnTo>
                    <a:lnTo>
                      <a:pt x="1980" y="1609"/>
                    </a:lnTo>
                    <a:lnTo>
                      <a:pt x="1951" y="1713"/>
                    </a:lnTo>
                    <a:lnTo>
                      <a:pt x="1942" y="1732"/>
                    </a:lnTo>
                    <a:lnTo>
                      <a:pt x="1913" y="1742"/>
                    </a:lnTo>
                    <a:lnTo>
                      <a:pt x="1866" y="1837"/>
                    </a:lnTo>
                    <a:lnTo>
                      <a:pt x="1809" y="1885"/>
                    </a:lnTo>
                    <a:lnTo>
                      <a:pt x="1780" y="1875"/>
                    </a:lnTo>
                    <a:lnTo>
                      <a:pt x="1694" y="1866"/>
                    </a:lnTo>
                    <a:lnTo>
                      <a:pt x="1656" y="1875"/>
                    </a:lnTo>
                    <a:lnTo>
                      <a:pt x="1647" y="1875"/>
                    </a:lnTo>
                    <a:lnTo>
                      <a:pt x="1637" y="1875"/>
                    </a:lnTo>
                    <a:lnTo>
                      <a:pt x="1590" y="1866"/>
                    </a:lnTo>
                    <a:lnTo>
                      <a:pt x="1542" y="1875"/>
                    </a:lnTo>
                    <a:lnTo>
                      <a:pt x="1533" y="1866"/>
                    </a:lnTo>
                    <a:lnTo>
                      <a:pt x="1523" y="1856"/>
                    </a:lnTo>
                    <a:lnTo>
                      <a:pt x="1523" y="1846"/>
                    </a:lnTo>
                    <a:lnTo>
                      <a:pt x="1514" y="1846"/>
                    </a:lnTo>
                    <a:lnTo>
                      <a:pt x="1504" y="1856"/>
                    </a:lnTo>
                    <a:lnTo>
                      <a:pt x="1504" y="1866"/>
                    </a:lnTo>
                    <a:lnTo>
                      <a:pt x="1495" y="1875"/>
                    </a:lnTo>
                    <a:lnTo>
                      <a:pt x="1495" y="1885"/>
                    </a:lnTo>
                    <a:lnTo>
                      <a:pt x="1485" y="1904"/>
                    </a:lnTo>
                    <a:lnTo>
                      <a:pt x="1485" y="1951"/>
                    </a:lnTo>
                    <a:lnTo>
                      <a:pt x="1485" y="1970"/>
                    </a:lnTo>
                    <a:lnTo>
                      <a:pt x="1475" y="1999"/>
                    </a:lnTo>
                    <a:lnTo>
                      <a:pt x="1466" y="2008"/>
                    </a:lnTo>
                    <a:lnTo>
                      <a:pt x="1466" y="2018"/>
                    </a:lnTo>
                    <a:lnTo>
                      <a:pt x="1457" y="2037"/>
                    </a:lnTo>
                    <a:lnTo>
                      <a:pt x="1457" y="2046"/>
                    </a:lnTo>
                    <a:lnTo>
                      <a:pt x="1457" y="2084"/>
                    </a:lnTo>
                    <a:lnTo>
                      <a:pt x="1457" y="2094"/>
                    </a:lnTo>
                    <a:lnTo>
                      <a:pt x="1457" y="2104"/>
                    </a:lnTo>
                    <a:lnTo>
                      <a:pt x="1457" y="2113"/>
                    </a:lnTo>
                    <a:lnTo>
                      <a:pt x="1447" y="2122"/>
                    </a:lnTo>
                    <a:lnTo>
                      <a:pt x="1437" y="2132"/>
                    </a:lnTo>
                    <a:lnTo>
                      <a:pt x="1428" y="2142"/>
                    </a:lnTo>
                    <a:lnTo>
                      <a:pt x="1428" y="2151"/>
                    </a:lnTo>
                    <a:lnTo>
                      <a:pt x="1419" y="2160"/>
                    </a:lnTo>
                    <a:lnTo>
                      <a:pt x="1419" y="2180"/>
                    </a:lnTo>
                    <a:lnTo>
                      <a:pt x="1419" y="2189"/>
                    </a:lnTo>
                    <a:lnTo>
                      <a:pt x="1409" y="2199"/>
                    </a:lnTo>
                    <a:lnTo>
                      <a:pt x="1399" y="2208"/>
                    </a:lnTo>
                    <a:lnTo>
                      <a:pt x="1399" y="2218"/>
                    </a:lnTo>
                    <a:lnTo>
                      <a:pt x="1399" y="2227"/>
                    </a:lnTo>
                    <a:lnTo>
                      <a:pt x="1409" y="2227"/>
                    </a:lnTo>
                    <a:lnTo>
                      <a:pt x="1409" y="2237"/>
                    </a:lnTo>
                    <a:lnTo>
                      <a:pt x="1419" y="2237"/>
                    </a:lnTo>
                    <a:lnTo>
                      <a:pt x="1419" y="2246"/>
                    </a:lnTo>
                    <a:lnTo>
                      <a:pt x="1419" y="2265"/>
                    </a:lnTo>
                    <a:lnTo>
                      <a:pt x="1419" y="2275"/>
                    </a:lnTo>
                    <a:lnTo>
                      <a:pt x="1409" y="2284"/>
                    </a:lnTo>
                    <a:lnTo>
                      <a:pt x="1399" y="2275"/>
                    </a:lnTo>
                    <a:lnTo>
                      <a:pt x="1390" y="2275"/>
                    </a:lnTo>
                    <a:lnTo>
                      <a:pt x="1390" y="2265"/>
                    </a:lnTo>
                    <a:lnTo>
                      <a:pt x="1380" y="2256"/>
                    </a:lnTo>
                    <a:lnTo>
                      <a:pt x="1380" y="2246"/>
                    </a:lnTo>
                    <a:lnTo>
                      <a:pt x="1371" y="2237"/>
                    </a:lnTo>
                    <a:lnTo>
                      <a:pt x="1361" y="2237"/>
                    </a:lnTo>
                    <a:lnTo>
                      <a:pt x="1361" y="2227"/>
                    </a:lnTo>
                    <a:lnTo>
                      <a:pt x="1352" y="2218"/>
                    </a:lnTo>
                    <a:lnTo>
                      <a:pt x="1342" y="2218"/>
                    </a:lnTo>
                    <a:lnTo>
                      <a:pt x="1285" y="2208"/>
                    </a:lnTo>
                    <a:lnTo>
                      <a:pt x="1266" y="2208"/>
                    </a:lnTo>
                    <a:lnTo>
                      <a:pt x="1238" y="2218"/>
                    </a:lnTo>
                    <a:lnTo>
                      <a:pt x="1218" y="2227"/>
                    </a:lnTo>
                    <a:lnTo>
                      <a:pt x="1209" y="2237"/>
                    </a:lnTo>
                    <a:lnTo>
                      <a:pt x="1200" y="2256"/>
                    </a:lnTo>
                    <a:lnTo>
                      <a:pt x="1190" y="2256"/>
                    </a:lnTo>
                    <a:lnTo>
                      <a:pt x="1038" y="2265"/>
                    </a:lnTo>
                    <a:lnTo>
                      <a:pt x="1028" y="2275"/>
                    </a:lnTo>
                    <a:lnTo>
                      <a:pt x="1019" y="2275"/>
                    </a:lnTo>
                    <a:lnTo>
                      <a:pt x="1009" y="2275"/>
                    </a:lnTo>
                    <a:lnTo>
                      <a:pt x="1000" y="2265"/>
                    </a:lnTo>
                    <a:lnTo>
                      <a:pt x="990" y="2256"/>
                    </a:lnTo>
                    <a:lnTo>
                      <a:pt x="981" y="2256"/>
                    </a:lnTo>
                    <a:lnTo>
                      <a:pt x="971" y="2227"/>
                    </a:lnTo>
                    <a:lnTo>
                      <a:pt x="933" y="2199"/>
                    </a:lnTo>
                    <a:lnTo>
                      <a:pt x="933" y="2189"/>
                    </a:lnTo>
                    <a:lnTo>
                      <a:pt x="933" y="2180"/>
                    </a:lnTo>
                    <a:lnTo>
                      <a:pt x="933" y="2170"/>
                    </a:lnTo>
                    <a:lnTo>
                      <a:pt x="933" y="2160"/>
                    </a:lnTo>
                    <a:lnTo>
                      <a:pt x="943" y="2132"/>
                    </a:lnTo>
                    <a:lnTo>
                      <a:pt x="952" y="2132"/>
                    </a:lnTo>
                    <a:lnTo>
                      <a:pt x="943" y="2122"/>
                    </a:lnTo>
                    <a:lnTo>
                      <a:pt x="933" y="2122"/>
                    </a:lnTo>
                    <a:lnTo>
                      <a:pt x="914" y="2142"/>
                    </a:lnTo>
                    <a:lnTo>
                      <a:pt x="904" y="2142"/>
                    </a:lnTo>
                    <a:lnTo>
                      <a:pt x="886" y="2142"/>
                    </a:lnTo>
                    <a:lnTo>
                      <a:pt x="886" y="2132"/>
                    </a:lnTo>
                    <a:lnTo>
                      <a:pt x="876" y="2132"/>
                    </a:lnTo>
                    <a:lnTo>
                      <a:pt x="876" y="2122"/>
                    </a:lnTo>
                    <a:lnTo>
                      <a:pt x="857" y="2104"/>
                    </a:lnTo>
                    <a:lnTo>
                      <a:pt x="857" y="2094"/>
                    </a:lnTo>
                    <a:lnTo>
                      <a:pt x="848" y="2094"/>
                    </a:lnTo>
                    <a:lnTo>
                      <a:pt x="838" y="2094"/>
                    </a:lnTo>
                    <a:lnTo>
                      <a:pt x="828" y="2094"/>
                    </a:lnTo>
                    <a:lnTo>
                      <a:pt x="800" y="2094"/>
                    </a:lnTo>
                    <a:lnTo>
                      <a:pt x="790" y="2104"/>
                    </a:lnTo>
                    <a:lnTo>
                      <a:pt x="781" y="2122"/>
                    </a:lnTo>
                    <a:lnTo>
                      <a:pt x="771" y="2122"/>
                    </a:lnTo>
                    <a:lnTo>
                      <a:pt x="762" y="2122"/>
                    </a:lnTo>
                    <a:lnTo>
                      <a:pt x="762" y="2113"/>
                    </a:lnTo>
                    <a:lnTo>
                      <a:pt x="752" y="2104"/>
                    </a:lnTo>
                    <a:lnTo>
                      <a:pt x="743" y="2104"/>
                    </a:lnTo>
                    <a:lnTo>
                      <a:pt x="714" y="2084"/>
                    </a:lnTo>
                    <a:lnTo>
                      <a:pt x="705" y="2084"/>
                    </a:lnTo>
                    <a:lnTo>
                      <a:pt x="695" y="2094"/>
                    </a:lnTo>
                    <a:lnTo>
                      <a:pt x="600" y="2160"/>
                    </a:lnTo>
                    <a:lnTo>
                      <a:pt x="600" y="2170"/>
                    </a:lnTo>
                    <a:lnTo>
                      <a:pt x="590" y="2180"/>
                    </a:lnTo>
                    <a:lnTo>
                      <a:pt x="581" y="2199"/>
                    </a:lnTo>
                    <a:lnTo>
                      <a:pt x="562" y="2237"/>
                    </a:lnTo>
                    <a:lnTo>
                      <a:pt x="552" y="2227"/>
                    </a:lnTo>
                    <a:lnTo>
                      <a:pt x="543" y="2208"/>
                    </a:lnTo>
                    <a:lnTo>
                      <a:pt x="533" y="2170"/>
                    </a:lnTo>
                    <a:lnTo>
                      <a:pt x="514" y="2132"/>
                    </a:lnTo>
                    <a:lnTo>
                      <a:pt x="467" y="2084"/>
                    </a:lnTo>
                    <a:lnTo>
                      <a:pt x="429" y="2018"/>
                    </a:lnTo>
                    <a:lnTo>
                      <a:pt x="419" y="2018"/>
                    </a:lnTo>
                    <a:lnTo>
                      <a:pt x="438" y="1989"/>
                    </a:lnTo>
                    <a:lnTo>
                      <a:pt x="448" y="1980"/>
                    </a:lnTo>
                    <a:lnTo>
                      <a:pt x="438" y="1980"/>
                    </a:lnTo>
                    <a:lnTo>
                      <a:pt x="438" y="1970"/>
                    </a:lnTo>
                    <a:lnTo>
                      <a:pt x="429" y="1970"/>
                    </a:lnTo>
                    <a:lnTo>
                      <a:pt x="419" y="1961"/>
                    </a:lnTo>
                    <a:lnTo>
                      <a:pt x="429" y="1951"/>
                    </a:lnTo>
                    <a:lnTo>
                      <a:pt x="438" y="1942"/>
                    </a:lnTo>
                    <a:lnTo>
                      <a:pt x="448" y="1923"/>
                    </a:lnTo>
                    <a:lnTo>
                      <a:pt x="486" y="1866"/>
                    </a:lnTo>
                    <a:lnTo>
                      <a:pt x="486" y="1846"/>
                    </a:lnTo>
                    <a:lnTo>
                      <a:pt x="495" y="1837"/>
                    </a:lnTo>
                    <a:lnTo>
                      <a:pt x="486" y="1818"/>
                    </a:lnTo>
                    <a:lnTo>
                      <a:pt x="486" y="1808"/>
                    </a:lnTo>
                    <a:lnTo>
                      <a:pt x="486" y="1799"/>
                    </a:lnTo>
                    <a:lnTo>
                      <a:pt x="495" y="1790"/>
                    </a:lnTo>
                    <a:lnTo>
                      <a:pt x="505" y="1780"/>
                    </a:lnTo>
                    <a:lnTo>
                      <a:pt x="514" y="1761"/>
                    </a:lnTo>
                    <a:lnTo>
                      <a:pt x="524" y="1751"/>
                    </a:lnTo>
                    <a:lnTo>
                      <a:pt x="543" y="1742"/>
                    </a:lnTo>
                    <a:lnTo>
                      <a:pt x="552" y="1742"/>
                    </a:lnTo>
                    <a:lnTo>
                      <a:pt x="552" y="1732"/>
                    </a:lnTo>
                    <a:lnTo>
                      <a:pt x="562" y="1732"/>
                    </a:lnTo>
                    <a:lnTo>
                      <a:pt x="571" y="1713"/>
                    </a:lnTo>
                    <a:lnTo>
                      <a:pt x="581" y="1704"/>
                    </a:lnTo>
                    <a:lnTo>
                      <a:pt x="600" y="1694"/>
                    </a:lnTo>
                    <a:lnTo>
                      <a:pt x="609" y="1675"/>
                    </a:lnTo>
                    <a:lnTo>
                      <a:pt x="619" y="1656"/>
                    </a:lnTo>
                    <a:lnTo>
                      <a:pt x="619" y="1647"/>
                    </a:lnTo>
                    <a:lnTo>
                      <a:pt x="619" y="1637"/>
                    </a:lnTo>
                    <a:lnTo>
                      <a:pt x="619" y="1628"/>
                    </a:lnTo>
                    <a:lnTo>
                      <a:pt x="619" y="1618"/>
                    </a:lnTo>
                    <a:lnTo>
                      <a:pt x="619" y="1609"/>
                    </a:lnTo>
                    <a:lnTo>
                      <a:pt x="609" y="1599"/>
                    </a:lnTo>
                    <a:lnTo>
                      <a:pt x="590" y="1580"/>
                    </a:lnTo>
                    <a:lnTo>
                      <a:pt x="581" y="1580"/>
                    </a:lnTo>
                    <a:lnTo>
                      <a:pt x="581" y="1571"/>
                    </a:lnTo>
                    <a:lnTo>
                      <a:pt x="571" y="1561"/>
                    </a:lnTo>
                    <a:lnTo>
                      <a:pt x="571" y="1551"/>
                    </a:lnTo>
                    <a:lnTo>
                      <a:pt x="562" y="1551"/>
                    </a:lnTo>
                    <a:lnTo>
                      <a:pt x="533" y="1533"/>
                    </a:lnTo>
                    <a:lnTo>
                      <a:pt x="524" y="1523"/>
                    </a:lnTo>
                    <a:lnTo>
                      <a:pt x="514" y="1513"/>
                    </a:lnTo>
                    <a:lnTo>
                      <a:pt x="514" y="1504"/>
                    </a:lnTo>
                    <a:lnTo>
                      <a:pt x="514" y="1494"/>
                    </a:lnTo>
                    <a:lnTo>
                      <a:pt x="505" y="1428"/>
                    </a:lnTo>
                    <a:lnTo>
                      <a:pt x="505" y="1418"/>
                    </a:lnTo>
                    <a:lnTo>
                      <a:pt x="495" y="1409"/>
                    </a:lnTo>
                    <a:lnTo>
                      <a:pt x="486" y="1399"/>
                    </a:lnTo>
                    <a:lnTo>
                      <a:pt x="486" y="1390"/>
                    </a:lnTo>
                    <a:lnTo>
                      <a:pt x="476" y="1390"/>
                    </a:lnTo>
                    <a:lnTo>
                      <a:pt x="448" y="1390"/>
                    </a:lnTo>
                    <a:lnTo>
                      <a:pt x="448" y="1380"/>
                    </a:lnTo>
                    <a:lnTo>
                      <a:pt x="438" y="1380"/>
                    </a:lnTo>
                    <a:lnTo>
                      <a:pt x="429" y="1380"/>
                    </a:lnTo>
                    <a:lnTo>
                      <a:pt x="410" y="1352"/>
                    </a:lnTo>
                    <a:lnTo>
                      <a:pt x="391" y="1333"/>
                    </a:lnTo>
                    <a:lnTo>
                      <a:pt x="391" y="1323"/>
                    </a:lnTo>
                    <a:lnTo>
                      <a:pt x="381" y="1323"/>
                    </a:lnTo>
                    <a:lnTo>
                      <a:pt x="372" y="1323"/>
                    </a:lnTo>
                    <a:lnTo>
                      <a:pt x="362" y="1323"/>
                    </a:lnTo>
                    <a:lnTo>
                      <a:pt x="353" y="1314"/>
                    </a:lnTo>
                    <a:lnTo>
                      <a:pt x="343" y="1304"/>
                    </a:lnTo>
                    <a:lnTo>
                      <a:pt x="324" y="1266"/>
                    </a:lnTo>
                    <a:lnTo>
                      <a:pt x="315" y="1257"/>
                    </a:lnTo>
                    <a:lnTo>
                      <a:pt x="295" y="1247"/>
                    </a:lnTo>
                    <a:lnTo>
                      <a:pt x="286" y="1237"/>
                    </a:lnTo>
                    <a:lnTo>
                      <a:pt x="277" y="1228"/>
                    </a:lnTo>
                    <a:lnTo>
                      <a:pt x="267" y="1209"/>
                    </a:lnTo>
                    <a:lnTo>
                      <a:pt x="267" y="1199"/>
                    </a:lnTo>
                    <a:lnTo>
                      <a:pt x="267" y="1190"/>
                    </a:lnTo>
                    <a:lnTo>
                      <a:pt x="267" y="1180"/>
                    </a:lnTo>
                    <a:lnTo>
                      <a:pt x="267" y="1171"/>
                    </a:lnTo>
                    <a:lnTo>
                      <a:pt x="267" y="1152"/>
                    </a:lnTo>
                    <a:lnTo>
                      <a:pt x="267" y="1142"/>
                    </a:lnTo>
                    <a:lnTo>
                      <a:pt x="238" y="1066"/>
                    </a:lnTo>
                    <a:lnTo>
                      <a:pt x="238" y="1057"/>
                    </a:lnTo>
                    <a:lnTo>
                      <a:pt x="219" y="1038"/>
                    </a:lnTo>
                    <a:lnTo>
                      <a:pt x="200" y="1028"/>
                    </a:lnTo>
                    <a:lnTo>
                      <a:pt x="191" y="1018"/>
                    </a:lnTo>
                    <a:lnTo>
                      <a:pt x="181" y="1009"/>
                    </a:lnTo>
                    <a:lnTo>
                      <a:pt x="162" y="1009"/>
                    </a:lnTo>
                    <a:lnTo>
                      <a:pt x="153" y="1009"/>
                    </a:lnTo>
                    <a:lnTo>
                      <a:pt x="143" y="1000"/>
                    </a:lnTo>
                    <a:lnTo>
                      <a:pt x="143" y="990"/>
                    </a:lnTo>
                    <a:lnTo>
                      <a:pt x="143" y="980"/>
                    </a:lnTo>
                    <a:lnTo>
                      <a:pt x="143" y="971"/>
                    </a:lnTo>
                    <a:lnTo>
                      <a:pt x="143" y="961"/>
                    </a:lnTo>
                    <a:lnTo>
                      <a:pt x="162" y="942"/>
                    </a:lnTo>
                    <a:lnTo>
                      <a:pt x="162" y="933"/>
                    </a:lnTo>
                    <a:lnTo>
                      <a:pt x="172" y="933"/>
                    </a:lnTo>
                    <a:lnTo>
                      <a:pt x="191" y="923"/>
                    </a:lnTo>
                    <a:lnTo>
                      <a:pt x="200" y="914"/>
                    </a:lnTo>
                    <a:lnTo>
                      <a:pt x="200" y="904"/>
                    </a:lnTo>
                    <a:lnTo>
                      <a:pt x="200" y="895"/>
                    </a:lnTo>
                    <a:lnTo>
                      <a:pt x="200" y="885"/>
                    </a:lnTo>
                    <a:lnTo>
                      <a:pt x="191" y="885"/>
                    </a:lnTo>
                    <a:lnTo>
                      <a:pt x="191" y="876"/>
                    </a:lnTo>
                    <a:lnTo>
                      <a:pt x="162" y="876"/>
                    </a:lnTo>
                    <a:lnTo>
                      <a:pt x="153" y="876"/>
                    </a:lnTo>
                    <a:lnTo>
                      <a:pt x="124" y="857"/>
                    </a:lnTo>
                    <a:lnTo>
                      <a:pt x="124" y="847"/>
                    </a:lnTo>
                    <a:lnTo>
                      <a:pt x="105" y="819"/>
                    </a:lnTo>
                    <a:lnTo>
                      <a:pt x="96" y="819"/>
                    </a:lnTo>
                    <a:lnTo>
                      <a:pt x="86" y="809"/>
                    </a:lnTo>
                    <a:lnTo>
                      <a:pt x="67" y="800"/>
                    </a:lnTo>
                    <a:lnTo>
                      <a:pt x="58" y="790"/>
                    </a:lnTo>
                    <a:lnTo>
                      <a:pt x="58" y="781"/>
                    </a:lnTo>
                    <a:lnTo>
                      <a:pt x="48" y="762"/>
                    </a:lnTo>
                    <a:lnTo>
                      <a:pt x="38" y="752"/>
                    </a:lnTo>
                    <a:lnTo>
                      <a:pt x="38" y="733"/>
                    </a:lnTo>
                    <a:lnTo>
                      <a:pt x="38" y="686"/>
                    </a:lnTo>
                    <a:lnTo>
                      <a:pt x="29" y="676"/>
                    </a:lnTo>
                    <a:lnTo>
                      <a:pt x="29" y="666"/>
                    </a:lnTo>
                    <a:lnTo>
                      <a:pt x="29" y="657"/>
                    </a:lnTo>
                    <a:lnTo>
                      <a:pt x="29" y="648"/>
                    </a:lnTo>
                    <a:lnTo>
                      <a:pt x="29" y="638"/>
                    </a:lnTo>
                    <a:lnTo>
                      <a:pt x="29" y="628"/>
                    </a:lnTo>
                    <a:lnTo>
                      <a:pt x="29" y="619"/>
                    </a:lnTo>
                    <a:lnTo>
                      <a:pt x="19" y="619"/>
                    </a:lnTo>
                    <a:lnTo>
                      <a:pt x="19" y="609"/>
                    </a:lnTo>
                    <a:lnTo>
                      <a:pt x="0" y="590"/>
                    </a:lnTo>
                    <a:lnTo>
                      <a:pt x="19" y="562"/>
                    </a:lnTo>
                    <a:lnTo>
                      <a:pt x="29" y="552"/>
                    </a:lnTo>
                    <a:lnTo>
                      <a:pt x="29" y="543"/>
                    </a:lnTo>
                    <a:lnTo>
                      <a:pt x="19" y="524"/>
                    </a:lnTo>
                    <a:lnTo>
                      <a:pt x="19" y="514"/>
                    </a:lnTo>
                    <a:lnTo>
                      <a:pt x="19" y="485"/>
                    </a:lnTo>
                    <a:lnTo>
                      <a:pt x="29" y="467"/>
                    </a:lnTo>
                    <a:lnTo>
                      <a:pt x="29" y="447"/>
                    </a:lnTo>
                    <a:lnTo>
                      <a:pt x="172" y="438"/>
                    </a:lnTo>
                    <a:lnTo>
                      <a:pt x="200" y="429"/>
                    </a:lnTo>
                    <a:lnTo>
                      <a:pt x="248" y="400"/>
                    </a:lnTo>
                    <a:lnTo>
                      <a:pt x="267" y="381"/>
                    </a:lnTo>
                    <a:lnTo>
                      <a:pt x="277" y="362"/>
                    </a:lnTo>
                    <a:lnTo>
                      <a:pt x="295" y="314"/>
                    </a:lnTo>
                    <a:lnTo>
                      <a:pt x="315" y="267"/>
                    </a:lnTo>
                    <a:lnTo>
                      <a:pt x="324" y="238"/>
                    </a:lnTo>
                    <a:lnTo>
                      <a:pt x="324" y="210"/>
                    </a:lnTo>
                    <a:lnTo>
                      <a:pt x="295" y="153"/>
                    </a:lnTo>
                    <a:lnTo>
                      <a:pt x="295" y="133"/>
                    </a:lnTo>
                    <a:lnTo>
                      <a:pt x="305" y="95"/>
                    </a:lnTo>
                    <a:lnTo>
                      <a:pt x="315" y="76"/>
                    </a:lnTo>
                    <a:lnTo>
                      <a:pt x="333" y="67"/>
                    </a:lnTo>
                    <a:lnTo>
                      <a:pt x="353" y="57"/>
                    </a:lnTo>
                    <a:lnTo>
                      <a:pt x="571" y="67"/>
                    </a:lnTo>
                    <a:lnTo>
                      <a:pt x="590" y="67"/>
                    </a:lnTo>
                    <a:lnTo>
                      <a:pt x="705" y="19"/>
                    </a:lnTo>
                    <a:lnTo>
                      <a:pt x="714" y="0"/>
                    </a:lnTo>
                    <a:lnTo>
                      <a:pt x="724" y="19"/>
                    </a:lnTo>
                    <a:lnTo>
                      <a:pt x="752" y="48"/>
                    </a:lnTo>
                    <a:lnTo>
                      <a:pt x="771" y="67"/>
                    </a:lnTo>
                    <a:lnTo>
                      <a:pt x="819" y="86"/>
                    </a:lnTo>
                    <a:lnTo>
                      <a:pt x="848" y="105"/>
                    </a:lnTo>
                    <a:lnTo>
                      <a:pt x="866" y="115"/>
                    </a:lnTo>
                    <a:lnTo>
                      <a:pt x="876" y="124"/>
                    </a:lnTo>
                    <a:lnTo>
                      <a:pt x="895" y="143"/>
                    </a:lnTo>
                    <a:lnTo>
                      <a:pt x="952" y="210"/>
                    </a:lnTo>
                    <a:lnTo>
                      <a:pt x="962" y="229"/>
                    </a:lnTo>
                    <a:lnTo>
                      <a:pt x="962" y="238"/>
                    </a:lnTo>
                    <a:lnTo>
                      <a:pt x="952" y="257"/>
                    </a:lnTo>
                    <a:lnTo>
                      <a:pt x="943" y="276"/>
                    </a:lnTo>
                    <a:lnTo>
                      <a:pt x="943" y="286"/>
                    </a:lnTo>
                    <a:lnTo>
                      <a:pt x="943" y="295"/>
                    </a:lnTo>
                    <a:lnTo>
                      <a:pt x="933" y="305"/>
                    </a:lnTo>
                    <a:lnTo>
                      <a:pt x="924" y="314"/>
                    </a:lnTo>
                    <a:lnTo>
                      <a:pt x="924" y="324"/>
                    </a:lnTo>
                    <a:lnTo>
                      <a:pt x="914" y="324"/>
                    </a:lnTo>
                    <a:lnTo>
                      <a:pt x="904" y="324"/>
                    </a:lnTo>
                    <a:lnTo>
                      <a:pt x="895" y="324"/>
                    </a:lnTo>
                    <a:lnTo>
                      <a:pt x="886" y="333"/>
                    </a:lnTo>
                    <a:lnTo>
                      <a:pt x="886" y="343"/>
                    </a:lnTo>
                    <a:lnTo>
                      <a:pt x="895" y="343"/>
                    </a:lnTo>
                    <a:lnTo>
                      <a:pt x="895" y="352"/>
                    </a:lnTo>
                    <a:lnTo>
                      <a:pt x="1047" y="429"/>
                    </a:lnTo>
                    <a:lnTo>
                      <a:pt x="1066" y="438"/>
                    </a:lnTo>
                    <a:lnTo>
                      <a:pt x="1076" y="438"/>
                    </a:lnTo>
                    <a:lnTo>
                      <a:pt x="1085" y="438"/>
                    </a:lnTo>
                    <a:lnTo>
                      <a:pt x="1085" y="429"/>
                    </a:lnTo>
                    <a:lnTo>
                      <a:pt x="1095" y="429"/>
                    </a:lnTo>
                    <a:lnTo>
                      <a:pt x="1095" y="419"/>
                    </a:lnTo>
                    <a:lnTo>
                      <a:pt x="1104" y="409"/>
                    </a:lnTo>
                    <a:lnTo>
                      <a:pt x="1114" y="409"/>
                    </a:lnTo>
                    <a:lnTo>
                      <a:pt x="1142" y="400"/>
                    </a:lnTo>
                    <a:lnTo>
                      <a:pt x="1152" y="409"/>
                    </a:lnTo>
                    <a:lnTo>
                      <a:pt x="1171" y="409"/>
                    </a:lnTo>
                    <a:lnTo>
                      <a:pt x="1190" y="419"/>
                    </a:lnTo>
                    <a:lnTo>
                      <a:pt x="1200" y="429"/>
                    </a:lnTo>
                    <a:lnTo>
                      <a:pt x="1209" y="438"/>
                    </a:lnTo>
                    <a:lnTo>
                      <a:pt x="1209" y="447"/>
                    </a:lnTo>
                    <a:lnTo>
                      <a:pt x="1218" y="457"/>
                    </a:lnTo>
                    <a:lnTo>
                      <a:pt x="1238" y="524"/>
                    </a:lnTo>
                    <a:lnTo>
                      <a:pt x="1247" y="543"/>
                    </a:lnTo>
                    <a:lnTo>
                      <a:pt x="1257" y="562"/>
                    </a:lnTo>
                    <a:lnTo>
                      <a:pt x="1390" y="714"/>
                    </a:lnTo>
                    <a:lnTo>
                      <a:pt x="1466" y="790"/>
                    </a:lnTo>
                    <a:lnTo>
                      <a:pt x="1485" y="800"/>
                    </a:lnTo>
                    <a:lnTo>
                      <a:pt x="1504" y="809"/>
                    </a:lnTo>
                    <a:lnTo>
                      <a:pt x="1514" y="800"/>
                    </a:lnTo>
                    <a:lnTo>
                      <a:pt x="1523" y="800"/>
                    </a:lnTo>
                    <a:lnTo>
                      <a:pt x="1552" y="771"/>
                    </a:lnTo>
                    <a:lnTo>
                      <a:pt x="1580" y="733"/>
                    </a:lnTo>
                    <a:lnTo>
                      <a:pt x="1609" y="704"/>
                    </a:lnTo>
                    <a:lnTo>
                      <a:pt x="1618" y="704"/>
                    </a:lnTo>
                    <a:lnTo>
                      <a:pt x="1628" y="704"/>
                    </a:lnTo>
                    <a:lnTo>
                      <a:pt x="1637" y="704"/>
                    </a:lnTo>
                    <a:lnTo>
                      <a:pt x="1637" y="724"/>
                    </a:lnTo>
                    <a:lnTo>
                      <a:pt x="1647" y="733"/>
                    </a:lnTo>
                    <a:lnTo>
                      <a:pt x="1666" y="752"/>
                    </a:lnTo>
                    <a:lnTo>
                      <a:pt x="1675" y="762"/>
                    </a:lnTo>
                    <a:lnTo>
                      <a:pt x="1685" y="752"/>
                    </a:lnTo>
                    <a:lnTo>
                      <a:pt x="1685" y="743"/>
                    </a:lnTo>
                    <a:lnTo>
                      <a:pt x="1675" y="743"/>
                    </a:lnTo>
                    <a:lnTo>
                      <a:pt x="1666" y="724"/>
                    </a:lnTo>
                    <a:lnTo>
                      <a:pt x="1666" y="714"/>
                    </a:lnTo>
                    <a:lnTo>
                      <a:pt x="1666" y="704"/>
                    </a:lnTo>
                    <a:lnTo>
                      <a:pt x="1675" y="704"/>
                    </a:lnTo>
                    <a:lnTo>
                      <a:pt x="1685" y="704"/>
                    </a:lnTo>
                    <a:lnTo>
                      <a:pt x="1713" y="724"/>
                    </a:lnTo>
                    <a:lnTo>
                      <a:pt x="1723" y="724"/>
                    </a:lnTo>
                    <a:lnTo>
                      <a:pt x="1723" y="714"/>
                    </a:lnTo>
                    <a:lnTo>
                      <a:pt x="1723" y="704"/>
                    </a:lnTo>
                    <a:lnTo>
                      <a:pt x="1732" y="695"/>
                    </a:lnTo>
                    <a:lnTo>
                      <a:pt x="1780" y="704"/>
                    </a:lnTo>
                    <a:lnTo>
                      <a:pt x="1799" y="714"/>
                    </a:lnTo>
                    <a:lnTo>
                      <a:pt x="1828" y="733"/>
                    </a:lnTo>
                    <a:lnTo>
                      <a:pt x="1875" y="743"/>
                    </a:lnTo>
                    <a:lnTo>
                      <a:pt x="1885" y="752"/>
                    </a:lnTo>
                    <a:lnTo>
                      <a:pt x="1913" y="790"/>
                    </a:lnTo>
                    <a:lnTo>
                      <a:pt x="1913" y="800"/>
                    </a:lnTo>
                    <a:lnTo>
                      <a:pt x="1894" y="819"/>
                    </a:lnTo>
                    <a:lnTo>
                      <a:pt x="1894" y="828"/>
                    </a:lnTo>
                    <a:lnTo>
                      <a:pt x="1904" y="838"/>
                    </a:lnTo>
                    <a:lnTo>
                      <a:pt x="1913" y="838"/>
                    </a:lnTo>
                    <a:lnTo>
                      <a:pt x="1913" y="847"/>
                    </a:lnTo>
                    <a:lnTo>
                      <a:pt x="1923" y="866"/>
                    </a:lnTo>
                    <a:lnTo>
                      <a:pt x="1923" y="876"/>
                    </a:lnTo>
                    <a:lnTo>
                      <a:pt x="1913" y="933"/>
                    </a:lnTo>
                    <a:lnTo>
                      <a:pt x="1913" y="1009"/>
                    </a:lnTo>
                    <a:lnTo>
                      <a:pt x="1913" y="1085"/>
                    </a:lnTo>
                    <a:lnTo>
                      <a:pt x="1913" y="1095"/>
                    </a:lnTo>
                    <a:lnTo>
                      <a:pt x="1913" y="1114"/>
                    </a:lnTo>
                    <a:lnTo>
                      <a:pt x="1932" y="1209"/>
                    </a:lnTo>
                    <a:lnTo>
                      <a:pt x="1942" y="1228"/>
                    </a:lnTo>
                    <a:lnTo>
                      <a:pt x="1951" y="1237"/>
                    </a:lnTo>
                    <a:lnTo>
                      <a:pt x="1951" y="1247"/>
                    </a:lnTo>
                    <a:lnTo>
                      <a:pt x="1961" y="1247"/>
                    </a:lnTo>
                    <a:lnTo>
                      <a:pt x="1999" y="1228"/>
                    </a:lnTo>
                    <a:lnTo>
                      <a:pt x="2018" y="1228"/>
                    </a:lnTo>
                    <a:lnTo>
                      <a:pt x="2028" y="1237"/>
                    </a:lnTo>
                    <a:lnTo>
                      <a:pt x="2028" y="1247"/>
                    </a:lnTo>
                    <a:lnTo>
                      <a:pt x="2056" y="1304"/>
                    </a:lnTo>
                    <a:lnTo>
                      <a:pt x="2056" y="1314"/>
                    </a:lnTo>
                    <a:lnTo>
                      <a:pt x="2066" y="1314"/>
                    </a:lnTo>
                    <a:lnTo>
                      <a:pt x="2075" y="1323"/>
                    </a:lnTo>
                    <a:lnTo>
                      <a:pt x="2085" y="1333"/>
                    </a:lnTo>
                    <a:lnTo>
                      <a:pt x="2085" y="1342"/>
                    </a:lnTo>
                    <a:lnTo>
                      <a:pt x="2094" y="1361"/>
                    </a:lnTo>
                    <a:lnTo>
                      <a:pt x="2104" y="1361"/>
                    </a:lnTo>
                    <a:lnTo>
                      <a:pt x="2113" y="1371"/>
                    </a:lnTo>
                    <a:lnTo>
                      <a:pt x="2123" y="1380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67" name="Freeform 68">
                <a:extLst>
                  <a:ext uri="{FF2B5EF4-FFF2-40B4-BE49-F238E27FC236}">
                    <a16:creationId xmlns:a16="http://schemas.microsoft.com/office/drawing/2014/main" id="{064993AA-245D-2D49-83B5-7B9409FCD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5825" y="4594225"/>
                <a:ext cx="765175" cy="822325"/>
              </a:xfrm>
              <a:custGeom>
                <a:avLst/>
                <a:gdLst>
                  <a:gd name="T0" fmla="*/ 672230 w 2124"/>
                  <a:gd name="T1" fmla="*/ 661099 h 2285"/>
                  <a:gd name="T2" fmla="*/ 572800 w 2124"/>
                  <a:gd name="T3" fmla="*/ 671535 h 2285"/>
                  <a:gd name="T4" fmla="*/ 545421 w 2124"/>
                  <a:gd name="T5" fmla="*/ 664338 h 2285"/>
                  <a:gd name="T6" fmla="*/ 534974 w 2124"/>
                  <a:gd name="T7" fmla="*/ 702125 h 2285"/>
                  <a:gd name="T8" fmla="*/ 524887 w 2124"/>
                  <a:gd name="T9" fmla="*/ 736314 h 2285"/>
                  <a:gd name="T10" fmla="*/ 517682 w 2124"/>
                  <a:gd name="T11" fmla="*/ 767263 h 2285"/>
                  <a:gd name="T12" fmla="*/ 507595 w 2124"/>
                  <a:gd name="T13" fmla="*/ 791375 h 2285"/>
                  <a:gd name="T14" fmla="*/ 507595 w 2124"/>
                  <a:gd name="T15" fmla="*/ 801452 h 2285"/>
                  <a:gd name="T16" fmla="*/ 507595 w 2124"/>
                  <a:gd name="T17" fmla="*/ 821965 h 2285"/>
                  <a:gd name="T18" fmla="*/ 493905 w 2124"/>
                  <a:gd name="T19" fmla="*/ 805051 h 2285"/>
                  <a:gd name="T20" fmla="*/ 456079 w 2124"/>
                  <a:gd name="T21" fmla="*/ 794614 h 2285"/>
                  <a:gd name="T22" fmla="*/ 373941 w 2124"/>
                  <a:gd name="T23" fmla="*/ 815127 h 2285"/>
                  <a:gd name="T24" fmla="*/ 349805 w 2124"/>
                  <a:gd name="T25" fmla="*/ 801452 h 2285"/>
                  <a:gd name="T26" fmla="*/ 339718 w 2124"/>
                  <a:gd name="T27" fmla="*/ 767263 h 2285"/>
                  <a:gd name="T28" fmla="*/ 319183 w 2124"/>
                  <a:gd name="T29" fmla="*/ 767263 h 2285"/>
                  <a:gd name="T30" fmla="*/ 298289 w 2124"/>
                  <a:gd name="T31" fmla="*/ 753588 h 2285"/>
                  <a:gd name="T32" fmla="*/ 274512 w 2124"/>
                  <a:gd name="T33" fmla="*/ 763665 h 2285"/>
                  <a:gd name="T34" fmla="*/ 250375 w 2124"/>
                  <a:gd name="T35" fmla="*/ 753588 h 2285"/>
                  <a:gd name="T36" fmla="*/ 198859 w 2124"/>
                  <a:gd name="T37" fmla="*/ 801452 h 2285"/>
                  <a:gd name="T38" fmla="*/ 157790 w 2124"/>
                  <a:gd name="T39" fmla="*/ 715801 h 2285"/>
                  <a:gd name="T40" fmla="*/ 154548 w 2124"/>
                  <a:gd name="T41" fmla="*/ 702125 h 2285"/>
                  <a:gd name="T42" fmla="*/ 175082 w 2124"/>
                  <a:gd name="T43" fmla="*/ 650662 h 2285"/>
                  <a:gd name="T44" fmla="*/ 195617 w 2124"/>
                  <a:gd name="T45" fmla="*/ 626910 h 2285"/>
                  <a:gd name="T46" fmla="*/ 219393 w 2124"/>
                  <a:gd name="T47" fmla="*/ 602798 h 2285"/>
                  <a:gd name="T48" fmla="*/ 222996 w 2124"/>
                  <a:gd name="T49" fmla="*/ 579046 h 2285"/>
                  <a:gd name="T50" fmla="*/ 202462 w 2124"/>
                  <a:gd name="T51" fmla="*/ 558173 h 2285"/>
                  <a:gd name="T52" fmla="*/ 181927 w 2124"/>
                  <a:gd name="T53" fmla="*/ 513908 h 2285"/>
                  <a:gd name="T54" fmla="*/ 161393 w 2124"/>
                  <a:gd name="T55" fmla="*/ 500233 h 2285"/>
                  <a:gd name="T56" fmla="*/ 137256 w 2124"/>
                  <a:gd name="T57" fmla="*/ 476121 h 2285"/>
                  <a:gd name="T58" fmla="*/ 116722 w 2124"/>
                  <a:gd name="T59" fmla="*/ 455608 h 2285"/>
                  <a:gd name="T60" fmla="*/ 96187 w 2124"/>
                  <a:gd name="T61" fmla="*/ 431496 h 2285"/>
                  <a:gd name="T62" fmla="*/ 85740 w 2124"/>
                  <a:gd name="T63" fmla="*/ 383632 h 2285"/>
                  <a:gd name="T64" fmla="*/ 55119 w 2124"/>
                  <a:gd name="T65" fmla="*/ 363119 h 2285"/>
                  <a:gd name="T66" fmla="*/ 51516 w 2124"/>
                  <a:gd name="T67" fmla="*/ 345844 h 2285"/>
                  <a:gd name="T68" fmla="*/ 72050 w 2124"/>
                  <a:gd name="T69" fmla="*/ 325331 h 2285"/>
                  <a:gd name="T70" fmla="*/ 44671 w 2124"/>
                  <a:gd name="T71" fmla="*/ 308417 h 2285"/>
                  <a:gd name="T72" fmla="*/ 20895 w 2124"/>
                  <a:gd name="T73" fmla="*/ 281066 h 2285"/>
                  <a:gd name="T74" fmla="*/ 10447 w 2124"/>
                  <a:gd name="T75" fmla="*/ 236441 h 2285"/>
                  <a:gd name="T76" fmla="*/ 6845 w 2124"/>
                  <a:gd name="T77" fmla="*/ 222766 h 2285"/>
                  <a:gd name="T78" fmla="*/ 6845 w 2124"/>
                  <a:gd name="T79" fmla="*/ 184978 h 2285"/>
                  <a:gd name="T80" fmla="*/ 96187 w 2124"/>
                  <a:gd name="T81" fmla="*/ 137114 h 2285"/>
                  <a:gd name="T82" fmla="*/ 106274 w 2124"/>
                  <a:gd name="T83" fmla="*/ 47864 h 2285"/>
                  <a:gd name="T84" fmla="*/ 253978 w 2124"/>
                  <a:gd name="T85" fmla="*/ 6838 h 2285"/>
                  <a:gd name="T86" fmla="*/ 305494 w 2124"/>
                  <a:gd name="T87" fmla="*/ 37787 h 2285"/>
                  <a:gd name="T88" fmla="*/ 342960 w 2124"/>
                  <a:gd name="T89" fmla="*/ 92489 h 2285"/>
                  <a:gd name="T90" fmla="*/ 329270 w 2124"/>
                  <a:gd name="T91" fmla="*/ 116601 h 2285"/>
                  <a:gd name="T92" fmla="*/ 322425 w 2124"/>
                  <a:gd name="T93" fmla="*/ 123439 h 2285"/>
                  <a:gd name="T94" fmla="*/ 390873 w 2124"/>
                  <a:gd name="T95" fmla="*/ 154388 h 2285"/>
                  <a:gd name="T96" fmla="*/ 411408 w 2124"/>
                  <a:gd name="T97" fmla="*/ 143952 h 2285"/>
                  <a:gd name="T98" fmla="*/ 438787 w 2124"/>
                  <a:gd name="T99" fmla="*/ 164465 h 2285"/>
                  <a:gd name="T100" fmla="*/ 541819 w 2124"/>
                  <a:gd name="T101" fmla="*/ 291143 h 2285"/>
                  <a:gd name="T102" fmla="*/ 582888 w 2124"/>
                  <a:gd name="T103" fmla="*/ 253355 h 2285"/>
                  <a:gd name="T104" fmla="*/ 603422 w 2124"/>
                  <a:gd name="T105" fmla="*/ 274228 h 2285"/>
                  <a:gd name="T106" fmla="*/ 600180 w 2124"/>
                  <a:gd name="T107" fmla="*/ 260553 h 2285"/>
                  <a:gd name="T108" fmla="*/ 620714 w 2124"/>
                  <a:gd name="T109" fmla="*/ 260553 h 2285"/>
                  <a:gd name="T110" fmla="*/ 648093 w 2124"/>
                  <a:gd name="T111" fmla="*/ 256954 h 2285"/>
                  <a:gd name="T112" fmla="*/ 682317 w 2124"/>
                  <a:gd name="T113" fmla="*/ 294741 h 2285"/>
                  <a:gd name="T114" fmla="*/ 689162 w 2124"/>
                  <a:gd name="T115" fmla="*/ 304818 h 2285"/>
                  <a:gd name="T116" fmla="*/ 689162 w 2124"/>
                  <a:gd name="T117" fmla="*/ 394068 h 2285"/>
                  <a:gd name="T118" fmla="*/ 706454 w 2124"/>
                  <a:gd name="T119" fmla="*/ 448770 h 2285"/>
                  <a:gd name="T120" fmla="*/ 740678 w 2124"/>
                  <a:gd name="T121" fmla="*/ 472882 h 2285"/>
                  <a:gd name="T122" fmla="*/ 761212 w 2124"/>
                  <a:gd name="T123" fmla="*/ 493395 h 228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24" h="2285">
                    <a:moveTo>
                      <a:pt x="2123" y="1380"/>
                    </a:moveTo>
                    <a:lnTo>
                      <a:pt x="2008" y="1551"/>
                    </a:lnTo>
                    <a:lnTo>
                      <a:pt x="1980" y="1609"/>
                    </a:lnTo>
                    <a:lnTo>
                      <a:pt x="1951" y="1713"/>
                    </a:lnTo>
                    <a:lnTo>
                      <a:pt x="1942" y="1732"/>
                    </a:lnTo>
                    <a:lnTo>
                      <a:pt x="1913" y="1742"/>
                    </a:lnTo>
                    <a:lnTo>
                      <a:pt x="1866" y="1837"/>
                    </a:lnTo>
                    <a:lnTo>
                      <a:pt x="1809" y="1885"/>
                    </a:lnTo>
                    <a:lnTo>
                      <a:pt x="1780" y="1875"/>
                    </a:lnTo>
                    <a:lnTo>
                      <a:pt x="1694" y="1866"/>
                    </a:lnTo>
                    <a:lnTo>
                      <a:pt x="1656" y="1875"/>
                    </a:lnTo>
                    <a:lnTo>
                      <a:pt x="1647" y="1875"/>
                    </a:lnTo>
                    <a:lnTo>
                      <a:pt x="1637" y="1875"/>
                    </a:lnTo>
                    <a:lnTo>
                      <a:pt x="1590" y="1866"/>
                    </a:lnTo>
                    <a:lnTo>
                      <a:pt x="1542" y="1875"/>
                    </a:lnTo>
                    <a:lnTo>
                      <a:pt x="1533" y="1866"/>
                    </a:lnTo>
                    <a:lnTo>
                      <a:pt x="1523" y="1856"/>
                    </a:lnTo>
                    <a:lnTo>
                      <a:pt x="1523" y="1846"/>
                    </a:lnTo>
                    <a:lnTo>
                      <a:pt x="1514" y="1846"/>
                    </a:lnTo>
                    <a:lnTo>
                      <a:pt x="1504" y="1856"/>
                    </a:lnTo>
                    <a:lnTo>
                      <a:pt x="1504" y="1866"/>
                    </a:lnTo>
                    <a:lnTo>
                      <a:pt x="1495" y="1875"/>
                    </a:lnTo>
                    <a:lnTo>
                      <a:pt x="1495" y="1885"/>
                    </a:lnTo>
                    <a:lnTo>
                      <a:pt x="1485" y="1904"/>
                    </a:lnTo>
                    <a:lnTo>
                      <a:pt x="1485" y="1951"/>
                    </a:lnTo>
                    <a:lnTo>
                      <a:pt x="1485" y="1970"/>
                    </a:lnTo>
                    <a:lnTo>
                      <a:pt x="1475" y="1999"/>
                    </a:lnTo>
                    <a:lnTo>
                      <a:pt x="1466" y="2008"/>
                    </a:lnTo>
                    <a:lnTo>
                      <a:pt x="1466" y="2018"/>
                    </a:lnTo>
                    <a:lnTo>
                      <a:pt x="1457" y="2037"/>
                    </a:lnTo>
                    <a:lnTo>
                      <a:pt x="1457" y="2046"/>
                    </a:lnTo>
                    <a:lnTo>
                      <a:pt x="1457" y="2084"/>
                    </a:lnTo>
                    <a:lnTo>
                      <a:pt x="1457" y="2094"/>
                    </a:lnTo>
                    <a:lnTo>
                      <a:pt x="1457" y="2104"/>
                    </a:lnTo>
                    <a:lnTo>
                      <a:pt x="1457" y="2113"/>
                    </a:lnTo>
                    <a:lnTo>
                      <a:pt x="1447" y="2122"/>
                    </a:lnTo>
                    <a:lnTo>
                      <a:pt x="1437" y="2132"/>
                    </a:lnTo>
                    <a:lnTo>
                      <a:pt x="1428" y="2142"/>
                    </a:lnTo>
                    <a:lnTo>
                      <a:pt x="1428" y="2151"/>
                    </a:lnTo>
                    <a:lnTo>
                      <a:pt x="1419" y="2160"/>
                    </a:lnTo>
                    <a:lnTo>
                      <a:pt x="1419" y="2180"/>
                    </a:lnTo>
                    <a:lnTo>
                      <a:pt x="1419" y="2189"/>
                    </a:lnTo>
                    <a:lnTo>
                      <a:pt x="1409" y="2199"/>
                    </a:lnTo>
                    <a:lnTo>
                      <a:pt x="1399" y="2208"/>
                    </a:lnTo>
                    <a:lnTo>
                      <a:pt x="1399" y="2218"/>
                    </a:lnTo>
                    <a:lnTo>
                      <a:pt x="1399" y="2227"/>
                    </a:lnTo>
                    <a:lnTo>
                      <a:pt x="1409" y="2227"/>
                    </a:lnTo>
                    <a:lnTo>
                      <a:pt x="1409" y="2237"/>
                    </a:lnTo>
                    <a:lnTo>
                      <a:pt x="1419" y="2237"/>
                    </a:lnTo>
                    <a:lnTo>
                      <a:pt x="1419" y="2246"/>
                    </a:lnTo>
                    <a:lnTo>
                      <a:pt x="1419" y="2265"/>
                    </a:lnTo>
                    <a:lnTo>
                      <a:pt x="1419" y="2275"/>
                    </a:lnTo>
                    <a:lnTo>
                      <a:pt x="1409" y="2284"/>
                    </a:lnTo>
                    <a:lnTo>
                      <a:pt x="1399" y="2275"/>
                    </a:lnTo>
                    <a:lnTo>
                      <a:pt x="1390" y="2275"/>
                    </a:lnTo>
                    <a:lnTo>
                      <a:pt x="1390" y="2265"/>
                    </a:lnTo>
                    <a:lnTo>
                      <a:pt x="1380" y="2256"/>
                    </a:lnTo>
                    <a:lnTo>
                      <a:pt x="1380" y="2246"/>
                    </a:lnTo>
                    <a:lnTo>
                      <a:pt x="1371" y="2237"/>
                    </a:lnTo>
                    <a:lnTo>
                      <a:pt x="1361" y="2237"/>
                    </a:lnTo>
                    <a:lnTo>
                      <a:pt x="1361" y="2227"/>
                    </a:lnTo>
                    <a:lnTo>
                      <a:pt x="1352" y="2218"/>
                    </a:lnTo>
                    <a:lnTo>
                      <a:pt x="1342" y="2218"/>
                    </a:lnTo>
                    <a:lnTo>
                      <a:pt x="1285" y="2208"/>
                    </a:lnTo>
                    <a:lnTo>
                      <a:pt x="1266" y="2208"/>
                    </a:lnTo>
                    <a:lnTo>
                      <a:pt x="1238" y="2218"/>
                    </a:lnTo>
                    <a:lnTo>
                      <a:pt x="1218" y="2227"/>
                    </a:lnTo>
                    <a:lnTo>
                      <a:pt x="1209" y="2237"/>
                    </a:lnTo>
                    <a:lnTo>
                      <a:pt x="1200" y="2256"/>
                    </a:lnTo>
                    <a:lnTo>
                      <a:pt x="1190" y="2256"/>
                    </a:lnTo>
                    <a:lnTo>
                      <a:pt x="1038" y="2265"/>
                    </a:lnTo>
                    <a:lnTo>
                      <a:pt x="1028" y="2275"/>
                    </a:lnTo>
                    <a:lnTo>
                      <a:pt x="1019" y="2275"/>
                    </a:lnTo>
                    <a:lnTo>
                      <a:pt x="1009" y="2275"/>
                    </a:lnTo>
                    <a:lnTo>
                      <a:pt x="1000" y="2265"/>
                    </a:lnTo>
                    <a:lnTo>
                      <a:pt x="990" y="2256"/>
                    </a:lnTo>
                    <a:lnTo>
                      <a:pt x="981" y="2256"/>
                    </a:lnTo>
                    <a:lnTo>
                      <a:pt x="971" y="2227"/>
                    </a:lnTo>
                    <a:lnTo>
                      <a:pt x="933" y="2199"/>
                    </a:lnTo>
                    <a:lnTo>
                      <a:pt x="933" y="2189"/>
                    </a:lnTo>
                    <a:lnTo>
                      <a:pt x="933" y="2180"/>
                    </a:lnTo>
                    <a:lnTo>
                      <a:pt x="933" y="2170"/>
                    </a:lnTo>
                    <a:lnTo>
                      <a:pt x="933" y="2160"/>
                    </a:lnTo>
                    <a:lnTo>
                      <a:pt x="943" y="2132"/>
                    </a:lnTo>
                    <a:lnTo>
                      <a:pt x="952" y="2132"/>
                    </a:lnTo>
                    <a:lnTo>
                      <a:pt x="943" y="2122"/>
                    </a:lnTo>
                    <a:lnTo>
                      <a:pt x="933" y="2122"/>
                    </a:lnTo>
                    <a:lnTo>
                      <a:pt x="914" y="2142"/>
                    </a:lnTo>
                    <a:lnTo>
                      <a:pt x="904" y="2142"/>
                    </a:lnTo>
                    <a:lnTo>
                      <a:pt x="886" y="2142"/>
                    </a:lnTo>
                    <a:lnTo>
                      <a:pt x="886" y="2132"/>
                    </a:lnTo>
                    <a:lnTo>
                      <a:pt x="876" y="2132"/>
                    </a:lnTo>
                    <a:lnTo>
                      <a:pt x="876" y="2122"/>
                    </a:lnTo>
                    <a:lnTo>
                      <a:pt x="857" y="2104"/>
                    </a:lnTo>
                    <a:lnTo>
                      <a:pt x="857" y="2094"/>
                    </a:lnTo>
                    <a:lnTo>
                      <a:pt x="848" y="2094"/>
                    </a:lnTo>
                    <a:lnTo>
                      <a:pt x="838" y="2094"/>
                    </a:lnTo>
                    <a:lnTo>
                      <a:pt x="828" y="2094"/>
                    </a:lnTo>
                    <a:lnTo>
                      <a:pt x="800" y="2094"/>
                    </a:lnTo>
                    <a:lnTo>
                      <a:pt x="790" y="2104"/>
                    </a:lnTo>
                    <a:lnTo>
                      <a:pt x="781" y="2122"/>
                    </a:lnTo>
                    <a:lnTo>
                      <a:pt x="771" y="2122"/>
                    </a:lnTo>
                    <a:lnTo>
                      <a:pt x="762" y="2122"/>
                    </a:lnTo>
                    <a:lnTo>
                      <a:pt x="762" y="2113"/>
                    </a:lnTo>
                    <a:lnTo>
                      <a:pt x="752" y="2104"/>
                    </a:lnTo>
                    <a:lnTo>
                      <a:pt x="743" y="2104"/>
                    </a:lnTo>
                    <a:lnTo>
                      <a:pt x="714" y="2084"/>
                    </a:lnTo>
                    <a:lnTo>
                      <a:pt x="705" y="2084"/>
                    </a:lnTo>
                    <a:lnTo>
                      <a:pt x="695" y="2094"/>
                    </a:lnTo>
                    <a:lnTo>
                      <a:pt x="600" y="2160"/>
                    </a:lnTo>
                    <a:lnTo>
                      <a:pt x="600" y="2170"/>
                    </a:lnTo>
                    <a:lnTo>
                      <a:pt x="590" y="2180"/>
                    </a:lnTo>
                    <a:lnTo>
                      <a:pt x="581" y="2199"/>
                    </a:lnTo>
                    <a:lnTo>
                      <a:pt x="562" y="2237"/>
                    </a:lnTo>
                    <a:lnTo>
                      <a:pt x="552" y="2227"/>
                    </a:lnTo>
                    <a:lnTo>
                      <a:pt x="543" y="2208"/>
                    </a:lnTo>
                    <a:lnTo>
                      <a:pt x="533" y="2170"/>
                    </a:lnTo>
                    <a:lnTo>
                      <a:pt x="514" y="2132"/>
                    </a:lnTo>
                    <a:lnTo>
                      <a:pt x="467" y="2084"/>
                    </a:lnTo>
                    <a:lnTo>
                      <a:pt x="429" y="2018"/>
                    </a:lnTo>
                    <a:lnTo>
                      <a:pt x="419" y="2018"/>
                    </a:lnTo>
                    <a:lnTo>
                      <a:pt x="438" y="1989"/>
                    </a:lnTo>
                    <a:lnTo>
                      <a:pt x="448" y="1980"/>
                    </a:lnTo>
                    <a:lnTo>
                      <a:pt x="438" y="1980"/>
                    </a:lnTo>
                    <a:lnTo>
                      <a:pt x="438" y="1970"/>
                    </a:lnTo>
                    <a:lnTo>
                      <a:pt x="429" y="1970"/>
                    </a:lnTo>
                    <a:lnTo>
                      <a:pt x="419" y="1961"/>
                    </a:lnTo>
                    <a:lnTo>
                      <a:pt x="429" y="1951"/>
                    </a:lnTo>
                    <a:lnTo>
                      <a:pt x="438" y="1942"/>
                    </a:lnTo>
                    <a:lnTo>
                      <a:pt x="448" y="1923"/>
                    </a:lnTo>
                    <a:lnTo>
                      <a:pt x="486" y="1866"/>
                    </a:lnTo>
                    <a:lnTo>
                      <a:pt x="486" y="1846"/>
                    </a:lnTo>
                    <a:lnTo>
                      <a:pt x="495" y="1837"/>
                    </a:lnTo>
                    <a:lnTo>
                      <a:pt x="486" y="1818"/>
                    </a:lnTo>
                    <a:lnTo>
                      <a:pt x="486" y="1808"/>
                    </a:lnTo>
                    <a:lnTo>
                      <a:pt x="486" y="1799"/>
                    </a:lnTo>
                    <a:lnTo>
                      <a:pt x="495" y="1790"/>
                    </a:lnTo>
                    <a:lnTo>
                      <a:pt x="505" y="1780"/>
                    </a:lnTo>
                    <a:lnTo>
                      <a:pt x="514" y="1761"/>
                    </a:lnTo>
                    <a:lnTo>
                      <a:pt x="524" y="1751"/>
                    </a:lnTo>
                    <a:lnTo>
                      <a:pt x="543" y="1742"/>
                    </a:lnTo>
                    <a:lnTo>
                      <a:pt x="552" y="1742"/>
                    </a:lnTo>
                    <a:lnTo>
                      <a:pt x="552" y="1732"/>
                    </a:lnTo>
                    <a:lnTo>
                      <a:pt x="562" y="1732"/>
                    </a:lnTo>
                    <a:lnTo>
                      <a:pt x="571" y="1713"/>
                    </a:lnTo>
                    <a:lnTo>
                      <a:pt x="581" y="1704"/>
                    </a:lnTo>
                    <a:lnTo>
                      <a:pt x="600" y="1694"/>
                    </a:lnTo>
                    <a:lnTo>
                      <a:pt x="609" y="1675"/>
                    </a:lnTo>
                    <a:lnTo>
                      <a:pt x="619" y="1656"/>
                    </a:lnTo>
                    <a:lnTo>
                      <a:pt x="619" y="1647"/>
                    </a:lnTo>
                    <a:lnTo>
                      <a:pt x="619" y="1637"/>
                    </a:lnTo>
                    <a:lnTo>
                      <a:pt x="619" y="1628"/>
                    </a:lnTo>
                    <a:lnTo>
                      <a:pt x="619" y="1618"/>
                    </a:lnTo>
                    <a:lnTo>
                      <a:pt x="619" y="1609"/>
                    </a:lnTo>
                    <a:lnTo>
                      <a:pt x="609" y="1599"/>
                    </a:lnTo>
                    <a:lnTo>
                      <a:pt x="590" y="1580"/>
                    </a:lnTo>
                    <a:lnTo>
                      <a:pt x="581" y="1580"/>
                    </a:lnTo>
                    <a:lnTo>
                      <a:pt x="581" y="1571"/>
                    </a:lnTo>
                    <a:lnTo>
                      <a:pt x="571" y="1561"/>
                    </a:lnTo>
                    <a:lnTo>
                      <a:pt x="571" y="1551"/>
                    </a:lnTo>
                    <a:lnTo>
                      <a:pt x="562" y="1551"/>
                    </a:lnTo>
                    <a:lnTo>
                      <a:pt x="533" y="1533"/>
                    </a:lnTo>
                    <a:lnTo>
                      <a:pt x="524" y="1523"/>
                    </a:lnTo>
                    <a:lnTo>
                      <a:pt x="514" y="1513"/>
                    </a:lnTo>
                    <a:lnTo>
                      <a:pt x="514" y="1504"/>
                    </a:lnTo>
                    <a:lnTo>
                      <a:pt x="514" y="1494"/>
                    </a:lnTo>
                    <a:lnTo>
                      <a:pt x="505" y="1428"/>
                    </a:lnTo>
                    <a:lnTo>
                      <a:pt x="505" y="1418"/>
                    </a:lnTo>
                    <a:lnTo>
                      <a:pt x="495" y="1409"/>
                    </a:lnTo>
                    <a:lnTo>
                      <a:pt x="486" y="1399"/>
                    </a:lnTo>
                    <a:lnTo>
                      <a:pt x="486" y="1390"/>
                    </a:lnTo>
                    <a:lnTo>
                      <a:pt x="476" y="1390"/>
                    </a:lnTo>
                    <a:lnTo>
                      <a:pt x="448" y="1390"/>
                    </a:lnTo>
                    <a:lnTo>
                      <a:pt x="448" y="1380"/>
                    </a:lnTo>
                    <a:lnTo>
                      <a:pt x="438" y="1380"/>
                    </a:lnTo>
                    <a:lnTo>
                      <a:pt x="429" y="1380"/>
                    </a:lnTo>
                    <a:lnTo>
                      <a:pt x="410" y="1352"/>
                    </a:lnTo>
                    <a:lnTo>
                      <a:pt x="391" y="1333"/>
                    </a:lnTo>
                    <a:lnTo>
                      <a:pt x="391" y="1323"/>
                    </a:lnTo>
                    <a:lnTo>
                      <a:pt x="381" y="1323"/>
                    </a:lnTo>
                    <a:lnTo>
                      <a:pt x="372" y="1323"/>
                    </a:lnTo>
                    <a:lnTo>
                      <a:pt x="362" y="1323"/>
                    </a:lnTo>
                    <a:lnTo>
                      <a:pt x="353" y="1314"/>
                    </a:lnTo>
                    <a:lnTo>
                      <a:pt x="343" y="1304"/>
                    </a:lnTo>
                    <a:lnTo>
                      <a:pt x="324" y="1266"/>
                    </a:lnTo>
                    <a:lnTo>
                      <a:pt x="315" y="1257"/>
                    </a:lnTo>
                    <a:lnTo>
                      <a:pt x="295" y="1247"/>
                    </a:lnTo>
                    <a:lnTo>
                      <a:pt x="286" y="1237"/>
                    </a:lnTo>
                    <a:lnTo>
                      <a:pt x="277" y="1228"/>
                    </a:lnTo>
                    <a:lnTo>
                      <a:pt x="267" y="1209"/>
                    </a:lnTo>
                    <a:lnTo>
                      <a:pt x="267" y="1199"/>
                    </a:lnTo>
                    <a:lnTo>
                      <a:pt x="267" y="1190"/>
                    </a:lnTo>
                    <a:lnTo>
                      <a:pt x="267" y="1180"/>
                    </a:lnTo>
                    <a:lnTo>
                      <a:pt x="267" y="1171"/>
                    </a:lnTo>
                    <a:lnTo>
                      <a:pt x="267" y="1152"/>
                    </a:lnTo>
                    <a:lnTo>
                      <a:pt x="267" y="1142"/>
                    </a:lnTo>
                    <a:lnTo>
                      <a:pt x="238" y="1066"/>
                    </a:lnTo>
                    <a:lnTo>
                      <a:pt x="238" y="1057"/>
                    </a:lnTo>
                    <a:lnTo>
                      <a:pt x="219" y="1038"/>
                    </a:lnTo>
                    <a:lnTo>
                      <a:pt x="200" y="1028"/>
                    </a:lnTo>
                    <a:lnTo>
                      <a:pt x="191" y="1018"/>
                    </a:lnTo>
                    <a:lnTo>
                      <a:pt x="181" y="1009"/>
                    </a:lnTo>
                    <a:lnTo>
                      <a:pt x="162" y="1009"/>
                    </a:lnTo>
                    <a:lnTo>
                      <a:pt x="153" y="1009"/>
                    </a:lnTo>
                    <a:lnTo>
                      <a:pt x="143" y="1000"/>
                    </a:lnTo>
                    <a:lnTo>
                      <a:pt x="143" y="990"/>
                    </a:lnTo>
                    <a:lnTo>
                      <a:pt x="143" y="980"/>
                    </a:lnTo>
                    <a:lnTo>
                      <a:pt x="143" y="971"/>
                    </a:lnTo>
                    <a:lnTo>
                      <a:pt x="143" y="961"/>
                    </a:lnTo>
                    <a:lnTo>
                      <a:pt x="162" y="942"/>
                    </a:lnTo>
                    <a:lnTo>
                      <a:pt x="162" y="933"/>
                    </a:lnTo>
                    <a:lnTo>
                      <a:pt x="172" y="933"/>
                    </a:lnTo>
                    <a:lnTo>
                      <a:pt x="191" y="923"/>
                    </a:lnTo>
                    <a:lnTo>
                      <a:pt x="200" y="914"/>
                    </a:lnTo>
                    <a:lnTo>
                      <a:pt x="200" y="904"/>
                    </a:lnTo>
                    <a:lnTo>
                      <a:pt x="200" y="895"/>
                    </a:lnTo>
                    <a:lnTo>
                      <a:pt x="200" y="885"/>
                    </a:lnTo>
                    <a:lnTo>
                      <a:pt x="191" y="885"/>
                    </a:lnTo>
                    <a:lnTo>
                      <a:pt x="191" y="876"/>
                    </a:lnTo>
                    <a:lnTo>
                      <a:pt x="162" y="876"/>
                    </a:lnTo>
                    <a:lnTo>
                      <a:pt x="153" y="876"/>
                    </a:lnTo>
                    <a:lnTo>
                      <a:pt x="124" y="857"/>
                    </a:lnTo>
                    <a:lnTo>
                      <a:pt x="124" y="847"/>
                    </a:lnTo>
                    <a:lnTo>
                      <a:pt x="105" y="819"/>
                    </a:lnTo>
                    <a:lnTo>
                      <a:pt x="96" y="819"/>
                    </a:lnTo>
                    <a:lnTo>
                      <a:pt x="86" y="809"/>
                    </a:lnTo>
                    <a:lnTo>
                      <a:pt x="67" y="800"/>
                    </a:lnTo>
                    <a:lnTo>
                      <a:pt x="58" y="790"/>
                    </a:lnTo>
                    <a:lnTo>
                      <a:pt x="58" y="781"/>
                    </a:lnTo>
                    <a:lnTo>
                      <a:pt x="48" y="762"/>
                    </a:lnTo>
                    <a:lnTo>
                      <a:pt x="38" y="752"/>
                    </a:lnTo>
                    <a:lnTo>
                      <a:pt x="38" y="733"/>
                    </a:lnTo>
                    <a:lnTo>
                      <a:pt x="38" y="686"/>
                    </a:lnTo>
                    <a:lnTo>
                      <a:pt x="29" y="676"/>
                    </a:lnTo>
                    <a:lnTo>
                      <a:pt x="29" y="666"/>
                    </a:lnTo>
                    <a:lnTo>
                      <a:pt x="29" y="657"/>
                    </a:lnTo>
                    <a:lnTo>
                      <a:pt x="29" y="648"/>
                    </a:lnTo>
                    <a:lnTo>
                      <a:pt x="29" y="638"/>
                    </a:lnTo>
                    <a:lnTo>
                      <a:pt x="29" y="628"/>
                    </a:lnTo>
                    <a:lnTo>
                      <a:pt x="29" y="619"/>
                    </a:lnTo>
                    <a:lnTo>
                      <a:pt x="19" y="619"/>
                    </a:lnTo>
                    <a:lnTo>
                      <a:pt x="19" y="609"/>
                    </a:lnTo>
                    <a:lnTo>
                      <a:pt x="0" y="590"/>
                    </a:lnTo>
                    <a:lnTo>
                      <a:pt x="19" y="562"/>
                    </a:lnTo>
                    <a:lnTo>
                      <a:pt x="29" y="552"/>
                    </a:lnTo>
                    <a:lnTo>
                      <a:pt x="29" y="543"/>
                    </a:lnTo>
                    <a:lnTo>
                      <a:pt x="19" y="524"/>
                    </a:lnTo>
                    <a:lnTo>
                      <a:pt x="19" y="514"/>
                    </a:lnTo>
                    <a:lnTo>
                      <a:pt x="19" y="485"/>
                    </a:lnTo>
                    <a:lnTo>
                      <a:pt x="29" y="467"/>
                    </a:lnTo>
                    <a:lnTo>
                      <a:pt x="29" y="447"/>
                    </a:lnTo>
                    <a:lnTo>
                      <a:pt x="172" y="438"/>
                    </a:lnTo>
                    <a:lnTo>
                      <a:pt x="200" y="429"/>
                    </a:lnTo>
                    <a:lnTo>
                      <a:pt x="248" y="400"/>
                    </a:lnTo>
                    <a:lnTo>
                      <a:pt x="267" y="381"/>
                    </a:lnTo>
                    <a:lnTo>
                      <a:pt x="277" y="362"/>
                    </a:lnTo>
                    <a:lnTo>
                      <a:pt x="295" y="314"/>
                    </a:lnTo>
                    <a:lnTo>
                      <a:pt x="315" y="267"/>
                    </a:lnTo>
                    <a:lnTo>
                      <a:pt x="324" y="238"/>
                    </a:lnTo>
                    <a:lnTo>
                      <a:pt x="324" y="210"/>
                    </a:lnTo>
                    <a:lnTo>
                      <a:pt x="295" y="153"/>
                    </a:lnTo>
                    <a:lnTo>
                      <a:pt x="295" y="133"/>
                    </a:lnTo>
                    <a:lnTo>
                      <a:pt x="305" y="95"/>
                    </a:lnTo>
                    <a:lnTo>
                      <a:pt x="315" y="76"/>
                    </a:lnTo>
                    <a:lnTo>
                      <a:pt x="333" y="67"/>
                    </a:lnTo>
                    <a:lnTo>
                      <a:pt x="353" y="57"/>
                    </a:lnTo>
                    <a:lnTo>
                      <a:pt x="571" y="67"/>
                    </a:lnTo>
                    <a:lnTo>
                      <a:pt x="590" y="67"/>
                    </a:lnTo>
                    <a:lnTo>
                      <a:pt x="705" y="19"/>
                    </a:lnTo>
                    <a:lnTo>
                      <a:pt x="714" y="0"/>
                    </a:lnTo>
                    <a:lnTo>
                      <a:pt x="724" y="19"/>
                    </a:lnTo>
                    <a:lnTo>
                      <a:pt x="752" y="48"/>
                    </a:lnTo>
                    <a:lnTo>
                      <a:pt x="771" y="67"/>
                    </a:lnTo>
                    <a:lnTo>
                      <a:pt x="819" y="86"/>
                    </a:lnTo>
                    <a:lnTo>
                      <a:pt x="848" y="105"/>
                    </a:lnTo>
                    <a:lnTo>
                      <a:pt x="866" y="115"/>
                    </a:lnTo>
                    <a:lnTo>
                      <a:pt x="876" y="124"/>
                    </a:lnTo>
                    <a:lnTo>
                      <a:pt x="895" y="143"/>
                    </a:lnTo>
                    <a:lnTo>
                      <a:pt x="952" y="210"/>
                    </a:lnTo>
                    <a:lnTo>
                      <a:pt x="962" y="229"/>
                    </a:lnTo>
                    <a:lnTo>
                      <a:pt x="962" y="238"/>
                    </a:lnTo>
                    <a:lnTo>
                      <a:pt x="952" y="257"/>
                    </a:lnTo>
                    <a:lnTo>
                      <a:pt x="943" y="276"/>
                    </a:lnTo>
                    <a:lnTo>
                      <a:pt x="943" y="286"/>
                    </a:lnTo>
                    <a:lnTo>
                      <a:pt x="943" y="295"/>
                    </a:lnTo>
                    <a:lnTo>
                      <a:pt x="933" y="305"/>
                    </a:lnTo>
                    <a:lnTo>
                      <a:pt x="924" y="314"/>
                    </a:lnTo>
                    <a:lnTo>
                      <a:pt x="924" y="324"/>
                    </a:lnTo>
                    <a:lnTo>
                      <a:pt x="914" y="324"/>
                    </a:lnTo>
                    <a:lnTo>
                      <a:pt x="904" y="324"/>
                    </a:lnTo>
                    <a:lnTo>
                      <a:pt x="895" y="324"/>
                    </a:lnTo>
                    <a:lnTo>
                      <a:pt x="886" y="333"/>
                    </a:lnTo>
                    <a:lnTo>
                      <a:pt x="886" y="343"/>
                    </a:lnTo>
                    <a:lnTo>
                      <a:pt x="895" y="343"/>
                    </a:lnTo>
                    <a:lnTo>
                      <a:pt x="895" y="352"/>
                    </a:lnTo>
                    <a:lnTo>
                      <a:pt x="1047" y="429"/>
                    </a:lnTo>
                    <a:lnTo>
                      <a:pt x="1066" y="438"/>
                    </a:lnTo>
                    <a:lnTo>
                      <a:pt x="1076" y="438"/>
                    </a:lnTo>
                    <a:lnTo>
                      <a:pt x="1085" y="438"/>
                    </a:lnTo>
                    <a:lnTo>
                      <a:pt x="1085" y="429"/>
                    </a:lnTo>
                    <a:lnTo>
                      <a:pt x="1095" y="429"/>
                    </a:lnTo>
                    <a:lnTo>
                      <a:pt x="1095" y="419"/>
                    </a:lnTo>
                    <a:lnTo>
                      <a:pt x="1104" y="409"/>
                    </a:lnTo>
                    <a:lnTo>
                      <a:pt x="1114" y="409"/>
                    </a:lnTo>
                    <a:lnTo>
                      <a:pt x="1142" y="400"/>
                    </a:lnTo>
                    <a:lnTo>
                      <a:pt x="1152" y="409"/>
                    </a:lnTo>
                    <a:lnTo>
                      <a:pt x="1171" y="409"/>
                    </a:lnTo>
                    <a:lnTo>
                      <a:pt x="1190" y="419"/>
                    </a:lnTo>
                    <a:lnTo>
                      <a:pt x="1200" y="429"/>
                    </a:lnTo>
                    <a:lnTo>
                      <a:pt x="1209" y="438"/>
                    </a:lnTo>
                    <a:lnTo>
                      <a:pt x="1209" y="447"/>
                    </a:lnTo>
                    <a:lnTo>
                      <a:pt x="1218" y="457"/>
                    </a:lnTo>
                    <a:lnTo>
                      <a:pt x="1238" y="524"/>
                    </a:lnTo>
                    <a:lnTo>
                      <a:pt x="1247" y="543"/>
                    </a:lnTo>
                    <a:lnTo>
                      <a:pt x="1257" y="562"/>
                    </a:lnTo>
                    <a:lnTo>
                      <a:pt x="1390" y="714"/>
                    </a:lnTo>
                    <a:lnTo>
                      <a:pt x="1466" y="790"/>
                    </a:lnTo>
                    <a:lnTo>
                      <a:pt x="1485" y="800"/>
                    </a:lnTo>
                    <a:lnTo>
                      <a:pt x="1504" y="809"/>
                    </a:lnTo>
                    <a:lnTo>
                      <a:pt x="1514" y="800"/>
                    </a:lnTo>
                    <a:lnTo>
                      <a:pt x="1523" y="800"/>
                    </a:lnTo>
                    <a:lnTo>
                      <a:pt x="1552" y="771"/>
                    </a:lnTo>
                    <a:lnTo>
                      <a:pt x="1580" y="733"/>
                    </a:lnTo>
                    <a:lnTo>
                      <a:pt x="1609" y="704"/>
                    </a:lnTo>
                    <a:lnTo>
                      <a:pt x="1618" y="704"/>
                    </a:lnTo>
                    <a:lnTo>
                      <a:pt x="1628" y="704"/>
                    </a:lnTo>
                    <a:lnTo>
                      <a:pt x="1637" y="704"/>
                    </a:lnTo>
                    <a:lnTo>
                      <a:pt x="1637" y="724"/>
                    </a:lnTo>
                    <a:lnTo>
                      <a:pt x="1647" y="733"/>
                    </a:lnTo>
                    <a:lnTo>
                      <a:pt x="1666" y="752"/>
                    </a:lnTo>
                    <a:lnTo>
                      <a:pt x="1675" y="762"/>
                    </a:lnTo>
                    <a:lnTo>
                      <a:pt x="1685" y="752"/>
                    </a:lnTo>
                    <a:lnTo>
                      <a:pt x="1685" y="743"/>
                    </a:lnTo>
                    <a:lnTo>
                      <a:pt x="1675" y="743"/>
                    </a:lnTo>
                    <a:lnTo>
                      <a:pt x="1666" y="724"/>
                    </a:lnTo>
                    <a:lnTo>
                      <a:pt x="1666" y="714"/>
                    </a:lnTo>
                    <a:lnTo>
                      <a:pt x="1666" y="704"/>
                    </a:lnTo>
                    <a:lnTo>
                      <a:pt x="1675" y="704"/>
                    </a:lnTo>
                    <a:lnTo>
                      <a:pt x="1685" y="704"/>
                    </a:lnTo>
                    <a:lnTo>
                      <a:pt x="1713" y="724"/>
                    </a:lnTo>
                    <a:lnTo>
                      <a:pt x="1723" y="724"/>
                    </a:lnTo>
                    <a:lnTo>
                      <a:pt x="1723" y="714"/>
                    </a:lnTo>
                    <a:lnTo>
                      <a:pt x="1723" y="704"/>
                    </a:lnTo>
                    <a:lnTo>
                      <a:pt x="1732" y="695"/>
                    </a:lnTo>
                    <a:lnTo>
                      <a:pt x="1780" y="704"/>
                    </a:lnTo>
                    <a:lnTo>
                      <a:pt x="1799" y="714"/>
                    </a:lnTo>
                    <a:lnTo>
                      <a:pt x="1828" y="733"/>
                    </a:lnTo>
                    <a:lnTo>
                      <a:pt x="1875" y="743"/>
                    </a:lnTo>
                    <a:lnTo>
                      <a:pt x="1885" y="752"/>
                    </a:lnTo>
                    <a:lnTo>
                      <a:pt x="1913" y="790"/>
                    </a:lnTo>
                    <a:lnTo>
                      <a:pt x="1913" y="800"/>
                    </a:lnTo>
                    <a:lnTo>
                      <a:pt x="1894" y="819"/>
                    </a:lnTo>
                    <a:lnTo>
                      <a:pt x="1894" y="828"/>
                    </a:lnTo>
                    <a:lnTo>
                      <a:pt x="1904" y="838"/>
                    </a:lnTo>
                    <a:lnTo>
                      <a:pt x="1913" y="838"/>
                    </a:lnTo>
                    <a:lnTo>
                      <a:pt x="1913" y="847"/>
                    </a:lnTo>
                    <a:lnTo>
                      <a:pt x="1923" y="866"/>
                    </a:lnTo>
                    <a:lnTo>
                      <a:pt x="1923" y="876"/>
                    </a:lnTo>
                    <a:lnTo>
                      <a:pt x="1913" y="933"/>
                    </a:lnTo>
                    <a:lnTo>
                      <a:pt x="1913" y="1009"/>
                    </a:lnTo>
                    <a:lnTo>
                      <a:pt x="1913" y="1085"/>
                    </a:lnTo>
                    <a:lnTo>
                      <a:pt x="1913" y="1095"/>
                    </a:lnTo>
                    <a:lnTo>
                      <a:pt x="1913" y="1114"/>
                    </a:lnTo>
                    <a:lnTo>
                      <a:pt x="1932" y="1209"/>
                    </a:lnTo>
                    <a:lnTo>
                      <a:pt x="1942" y="1228"/>
                    </a:lnTo>
                    <a:lnTo>
                      <a:pt x="1951" y="1237"/>
                    </a:lnTo>
                    <a:lnTo>
                      <a:pt x="1951" y="1247"/>
                    </a:lnTo>
                    <a:lnTo>
                      <a:pt x="1961" y="1247"/>
                    </a:lnTo>
                    <a:lnTo>
                      <a:pt x="1999" y="1228"/>
                    </a:lnTo>
                    <a:lnTo>
                      <a:pt x="2018" y="1228"/>
                    </a:lnTo>
                    <a:lnTo>
                      <a:pt x="2028" y="1237"/>
                    </a:lnTo>
                    <a:lnTo>
                      <a:pt x="2028" y="1247"/>
                    </a:lnTo>
                    <a:lnTo>
                      <a:pt x="2056" y="1304"/>
                    </a:lnTo>
                    <a:lnTo>
                      <a:pt x="2056" y="1314"/>
                    </a:lnTo>
                    <a:lnTo>
                      <a:pt x="2066" y="1314"/>
                    </a:lnTo>
                    <a:lnTo>
                      <a:pt x="2075" y="1323"/>
                    </a:lnTo>
                    <a:lnTo>
                      <a:pt x="2085" y="1333"/>
                    </a:lnTo>
                    <a:lnTo>
                      <a:pt x="2085" y="1342"/>
                    </a:lnTo>
                    <a:lnTo>
                      <a:pt x="2094" y="1361"/>
                    </a:lnTo>
                    <a:lnTo>
                      <a:pt x="2104" y="1361"/>
                    </a:lnTo>
                    <a:lnTo>
                      <a:pt x="2113" y="1371"/>
                    </a:lnTo>
                    <a:lnTo>
                      <a:pt x="2123" y="1380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68" name="Freeform 69">
                <a:extLst>
                  <a:ext uri="{FF2B5EF4-FFF2-40B4-BE49-F238E27FC236}">
                    <a16:creationId xmlns:a16="http://schemas.microsoft.com/office/drawing/2014/main" id="{4F2148E6-6FAA-994B-A998-A42565628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5525" y="5259388"/>
                <a:ext cx="798513" cy="1443037"/>
              </a:xfrm>
              <a:custGeom>
                <a:avLst/>
                <a:gdLst>
                  <a:gd name="T0" fmla="*/ 496821 w 2218"/>
                  <a:gd name="T1" fmla="*/ 92890 h 4008"/>
                  <a:gd name="T2" fmla="*/ 445338 w 2218"/>
                  <a:gd name="T3" fmla="*/ 199102 h 4008"/>
                  <a:gd name="T4" fmla="*/ 448579 w 2218"/>
                  <a:gd name="T5" fmla="*/ 294872 h 4008"/>
                  <a:gd name="T6" fmla="*/ 592584 w 2218"/>
                  <a:gd name="T7" fmla="*/ 353198 h 4008"/>
                  <a:gd name="T8" fmla="*/ 667828 w 2218"/>
                  <a:gd name="T9" fmla="*/ 421606 h 4008"/>
                  <a:gd name="T10" fmla="*/ 708869 w 2218"/>
                  <a:gd name="T11" fmla="*/ 445728 h 4008"/>
                  <a:gd name="T12" fmla="*/ 750271 w 2218"/>
                  <a:gd name="T13" fmla="*/ 562021 h 4008"/>
                  <a:gd name="T14" fmla="*/ 763952 w 2218"/>
                  <a:gd name="T15" fmla="*/ 627188 h 4008"/>
                  <a:gd name="T16" fmla="*/ 791313 w 2218"/>
                  <a:gd name="T17" fmla="*/ 726559 h 4008"/>
                  <a:gd name="T18" fmla="*/ 781232 w 2218"/>
                  <a:gd name="T19" fmla="*/ 771204 h 4008"/>
                  <a:gd name="T20" fmla="*/ 739831 w 2218"/>
                  <a:gd name="T21" fmla="*/ 798567 h 4008"/>
                  <a:gd name="T22" fmla="*/ 671428 w 2218"/>
                  <a:gd name="T23" fmla="*/ 784885 h 4008"/>
                  <a:gd name="T24" fmla="*/ 531022 w 2218"/>
                  <a:gd name="T25" fmla="*/ 843212 h 4008"/>
                  <a:gd name="T26" fmla="*/ 465859 w 2218"/>
                  <a:gd name="T27" fmla="*/ 911619 h 4008"/>
                  <a:gd name="T28" fmla="*/ 469099 w 2218"/>
                  <a:gd name="T29" fmla="*/ 1007750 h 4008"/>
                  <a:gd name="T30" fmla="*/ 452179 w 2218"/>
                  <a:gd name="T31" fmla="*/ 1141324 h 4008"/>
                  <a:gd name="T32" fmla="*/ 342374 w 2218"/>
                  <a:gd name="T33" fmla="*/ 1213332 h 4008"/>
                  <a:gd name="T34" fmla="*/ 232930 w 2218"/>
                  <a:gd name="T35" fmla="*/ 1422155 h 4008"/>
                  <a:gd name="T36" fmla="*/ 68403 w 2218"/>
                  <a:gd name="T37" fmla="*/ 1435836 h 4008"/>
                  <a:gd name="T38" fmla="*/ 3240 w 2218"/>
                  <a:gd name="T39" fmla="*/ 1384351 h 4008"/>
                  <a:gd name="T40" fmla="*/ 6840 w 2218"/>
                  <a:gd name="T41" fmla="*/ 1309102 h 4008"/>
                  <a:gd name="T42" fmla="*/ 30601 w 2218"/>
                  <a:gd name="T43" fmla="*/ 1227013 h 4008"/>
                  <a:gd name="T44" fmla="*/ 102604 w 2218"/>
                  <a:gd name="T45" fmla="*/ 1165087 h 4008"/>
                  <a:gd name="T46" fmla="*/ 123125 w 2218"/>
                  <a:gd name="T47" fmla="*/ 1000549 h 4008"/>
                  <a:gd name="T48" fmla="*/ 106204 w 2218"/>
                  <a:gd name="T49" fmla="*/ 980027 h 4008"/>
                  <a:gd name="T50" fmla="*/ 188288 w 2218"/>
                  <a:gd name="T51" fmla="*/ 921700 h 4008"/>
                  <a:gd name="T52" fmla="*/ 291252 w 2218"/>
                  <a:gd name="T53" fmla="*/ 891097 h 4008"/>
                  <a:gd name="T54" fmla="*/ 291252 w 2218"/>
                  <a:gd name="T55" fmla="*/ 788486 h 4008"/>
                  <a:gd name="T56" fmla="*/ 229329 w 2218"/>
                  <a:gd name="T57" fmla="*/ 695596 h 4008"/>
                  <a:gd name="T58" fmla="*/ 140406 w 2218"/>
                  <a:gd name="T59" fmla="*/ 397483 h 4008"/>
                  <a:gd name="T60" fmla="*/ 95764 w 2218"/>
                  <a:gd name="T61" fmla="*/ 301713 h 4008"/>
                  <a:gd name="T62" fmla="*/ 71643 w 2218"/>
                  <a:gd name="T63" fmla="*/ 205582 h 4008"/>
                  <a:gd name="T64" fmla="*/ 68403 w 2218"/>
                  <a:gd name="T65" fmla="*/ 127094 h 4008"/>
                  <a:gd name="T66" fmla="*/ 116285 w 2218"/>
                  <a:gd name="T67" fmla="*/ 85689 h 4008"/>
                  <a:gd name="T68" fmla="*/ 136806 w 2218"/>
                  <a:gd name="T69" fmla="*/ 99371 h 4008"/>
                  <a:gd name="T70" fmla="*/ 157327 w 2218"/>
                  <a:gd name="T71" fmla="*/ 89290 h 4008"/>
                  <a:gd name="T72" fmla="*/ 174607 w 2218"/>
                  <a:gd name="T73" fmla="*/ 102971 h 4008"/>
                  <a:gd name="T74" fmla="*/ 198728 w 2218"/>
                  <a:gd name="T75" fmla="*/ 99371 h 4008"/>
                  <a:gd name="T76" fmla="*/ 195128 w 2218"/>
                  <a:gd name="T77" fmla="*/ 123493 h 4008"/>
                  <a:gd name="T78" fmla="*/ 219249 w 2218"/>
                  <a:gd name="T79" fmla="*/ 150856 h 4008"/>
                  <a:gd name="T80" fmla="*/ 291252 w 2218"/>
                  <a:gd name="T81" fmla="*/ 147616 h 4008"/>
                  <a:gd name="T82" fmla="*/ 321853 w 2218"/>
                  <a:gd name="T83" fmla="*/ 130334 h 4008"/>
                  <a:gd name="T84" fmla="*/ 352815 w 2218"/>
                  <a:gd name="T85" fmla="*/ 140775 h 4008"/>
                  <a:gd name="T86" fmla="*/ 362895 w 2218"/>
                  <a:gd name="T87" fmla="*/ 154457 h 4008"/>
                  <a:gd name="T88" fmla="*/ 370095 w 2218"/>
                  <a:gd name="T89" fmla="*/ 140775 h 4008"/>
                  <a:gd name="T90" fmla="*/ 362895 w 2218"/>
                  <a:gd name="T91" fmla="*/ 133935 h 4008"/>
                  <a:gd name="T92" fmla="*/ 370095 w 2218"/>
                  <a:gd name="T93" fmla="*/ 113052 h 4008"/>
                  <a:gd name="T94" fmla="*/ 383776 w 2218"/>
                  <a:gd name="T95" fmla="*/ 96130 h 4008"/>
                  <a:gd name="T96" fmla="*/ 383776 w 2218"/>
                  <a:gd name="T97" fmla="*/ 72008 h 4008"/>
                  <a:gd name="T98" fmla="*/ 393856 w 2218"/>
                  <a:gd name="T99" fmla="*/ 37804 h 4008"/>
                  <a:gd name="T100" fmla="*/ 400697 w 2218"/>
                  <a:gd name="T101" fmla="*/ 3600 h 4008"/>
                  <a:gd name="T102" fmla="*/ 414377 w 2218"/>
                  <a:gd name="T103" fmla="*/ 10441 h 4008"/>
                  <a:gd name="T104" fmla="*/ 469099 w 2218"/>
                  <a:gd name="T105" fmla="*/ 7201 h 400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18" h="4008">
                    <a:moveTo>
                      <a:pt x="1418" y="39"/>
                    </a:moveTo>
                    <a:lnTo>
                      <a:pt x="1398" y="58"/>
                    </a:lnTo>
                    <a:lnTo>
                      <a:pt x="1370" y="96"/>
                    </a:lnTo>
                    <a:lnTo>
                      <a:pt x="1360" y="172"/>
                    </a:lnTo>
                    <a:lnTo>
                      <a:pt x="1360" y="191"/>
                    </a:lnTo>
                    <a:lnTo>
                      <a:pt x="1380" y="258"/>
                    </a:lnTo>
                    <a:lnTo>
                      <a:pt x="1408" y="314"/>
                    </a:lnTo>
                    <a:lnTo>
                      <a:pt x="1398" y="343"/>
                    </a:lnTo>
                    <a:lnTo>
                      <a:pt x="1370" y="362"/>
                    </a:lnTo>
                    <a:lnTo>
                      <a:pt x="1351" y="400"/>
                    </a:lnTo>
                    <a:lnTo>
                      <a:pt x="1284" y="467"/>
                    </a:lnTo>
                    <a:lnTo>
                      <a:pt x="1237" y="553"/>
                    </a:lnTo>
                    <a:lnTo>
                      <a:pt x="1208" y="610"/>
                    </a:lnTo>
                    <a:lnTo>
                      <a:pt x="1208" y="667"/>
                    </a:lnTo>
                    <a:lnTo>
                      <a:pt x="1227" y="714"/>
                    </a:lnTo>
                    <a:lnTo>
                      <a:pt x="1265" y="762"/>
                    </a:lnTo>
                    <a:lnTo>
                      <a:pt x="1265" y="771"/>
                    </a:lnTo>
                    <a:lnTo>
                      <a:pt x="1246" y="819"/>
                    </a:lnTo>
                    <a:lnTo>
                      <a:pt x="1284" y="876"/>
                    </a:lnTo>
                    <a:lnTo>
                      <a:pt x="1351" y="914"/>
                    </a:lnTo>
                    <a:lnTo>
                      <a:pt x="1398" y="933"/>
                    </a:lnTo>
                    <a:lnTo>
                      <a:pt x="1570" y="943"/>
                    </a:lnTo>
                    <a:lnTo>
                      <a:pt x="1617" y="962"/>
                    </a:lnTo>
                    <a:lnTo>
                      <a:pt x="1646" y="981"/>
                    </a:lnTo>
                    <a:lnTo>
                      <a:pt x="1665" y="1000"/>
                    </a:lnTo>
                    <a:lnTo>
                      <a:pt x="1684" y="1028"/>
                    </a:lnTo>
                    <a:lnTo>
                      <a:pt x="1694" y="1057"/>
                    </a:lnTo>
                    <a:lnTo>
                      <a:pt x="1713" y="1066"/>
                    </a:lnTo>
                    <a:lnTo>
                      <a:pt x="1789" y="1114"/>
                    </a:lnTo>
                    <a:lnTo>
                      <a:pt x="1855" y="1171"/>
                    </a:lnTo>
                    <a:lnTo>
                      <a:pt x="1884" y="1171"/>
                    </a:lnTo>
                    <a:lnTo>
                      <a:pt x="1922" y="1181"/>
                    </a:lnTo>
                    <a:lnTo>
                      <a:pt x="1941" y="1190"/>
                    </a:lnTo>
                    <a:lnTo>
                      <a:pt x="1951" y="1200"/>
                    </a:lnTo>
                    <a:lnTo>
                      <a:pt x="1960" y="1209"/>
                    </a:lnTo>
                    <a:lnTo>
                      <a:pt x="1969" y="1238"/>
                    </a:lnTo>
                    <a:lnTo>
                      <a:pt x="2008" y="1276"/>
                    </a:lnTo>
                    <a:lnTo>
                      <a:pt x="2046" y="1304"/>
                    </a:lnTo>
                    <a:lnTo>
                      <a:pt x="2093" y="1333"/>
                    </a:lnTo>
                    <a:lnTo>
                      <a:pt x="2150" y="1333"/>
                    </a:lnTo>
                    <a:lnTo>
                      <a:pt x="2093" y="1456"/>
                    </a:lnTo>
                    <a:lnTo>
                      <a:pt x="2084" y="1561"/>
                    </a:lnTo>
                    <a:lnTo>
                      <a:pt x="2084" y="1580"/>
                    </a:lnTo>
                    <a:lnTo>
                      <a:pt x="2093" y="1609"/>
                    </a:lnTo>
                    <a:lnTo>
                      <a:pt x="2103" y="1628"/>
                    </a:lnTo>
                    <a:lnTo>
                      <a:pt x="2122" y="1666"/>
                    </a:lnTo>
                    <a:lnTo>
                      <a:pt x="2131" y="1685"/>
                    </a:lnTo>
                    <a:lnTo>
                      <a:pt x="2122" y="1742"/>
                    </a:lnTo>
                    <a:lnTo>
                      <a:pt x="2093" y="1847"/>
                    </a:lnTo>
                    <a:lnTo>
                      <a:pt x="2103" y="1904"/>
                    </a:lnTo>
                    <a:lnTo>
                      <a:pt x="2131" y="1971"/>
                    </a:lnTo>
                    <a:lnTo>
                      <a:pt x="2141" y="1989"/>
                    </a:lnTo>
                    <a:lnTo>
                      <a:pt x="2150" y="1999"/>
                    </a:lnTo>
                    <a:lnTo>
                      <a:pt x="2198" y="2018"/>
                    </a:lnTo>
                    <a:lnTo>
                      <a:pt x="2217" y="2018"/>
                    </a:lnTo>
                    <a:lnTo>
                      <a:pt x="2188" y="2037"/>
                    </a:lnTo>
                    <a:lnTo>
                      <a:pt x="2170" y="2047"/>
                    </a:lnTo>
                    <a:lnTo>
                      <a:pt x="2170" y="2056"/>
                    </a:lnTo>
                    <a:lnTo>
                      <a:pt x="2160" y="2132"/>
                    </a:lnTo>
                    <a:lnTo>
                      <a:pt x="2170" y="2142"/>
                    </a:lnTo>
                    <a:lnTo>
                      <a:pt x="2122" y="2180"/>
                    </a:lnTo>
                    <a:lnTo>
                      <a:pt x="2112" y="2190"/>
                    </a:lnTo>
                    <a:lnTo>
                      <a:pt x="2103" y="2199"/>
                    </a:lnTo>
                    <a:lnTo>
                      <a:pt x="2093" y="2218"/>
                    </a:lnTo>
                    <a:lnTo>
                      <a:pt x="2074" y="2246"/>
                    </a:lnTo>
                    <a:lnTo>
                      <a:pt x="2055" y="2218"/>
                    </a:lnTo>
                    <a:lnTo>
                      <a:pt x="2027" y="2208"/>
                    </a:lnTo>
                    <a:lnTo>
                      <a:pt x="1979" y="2218"/>
                    </a:lnTo>
                    <a:lnTo>
                      <a:pt x="1951" y="2237"/>
                    </a:lnTo>
                    <a:lnTo>
                      <a:pt x="1922" y="2199"/>
                    </a:lnTo>
                    <a:lnTo>
                      <a:pt x="1893" y="2180"/>
                    </a:lnTo>
                    <a:lnTo>
                      <a:pt x="1865" y="2180"/>
                    </a:lnTo>
                    <a:lnTo>
                      <a:pt x="1836" y="2180"/>
                    </a:lnTo>
                    <a:lnTo>
                      <a:pt x="1770" y="2199"/>
                    </a:lnTo>
                    <a:lnTo>
                      <a:pt x="1694" y="2218"/>
                    </a:lnTo>
                    <a:lnTo>
                      <a:pt x="1541" y="2285"/>
                    </a:lnTo>
                    <a:lnTo>
                      <a:pt x="1484" y="2332"/>
                    </a:lnTo>
                    <a:lnTo>
                      <a:pt x="1475" y="2342"/>
                    </a:lnTo>
                    <a:lnTo>
                      <a:pt x="1465" y="2361"/>
                    </a:lnTo>
                    <a:lnTo>
                      <a:pt x="1380" y="2399"/>
                    </a:lnTo>
                    <a:lnTo>
                      <a:pt x="1341" y="2437"/>
                    </a:lnTo>
                    <a:lnTo>
                      <a:pt x="1332" y="2456"/>
                    </a:lnTo>
                    <a:lnTo>
                      <a:pt x="1313" y="2504"/>
                    </a:lnTo>
                    <a:lnTo>
                      <a:pt x="1294" y="2532"/>
                    </a:lnTo>
                    <a:lnTo>
                      <a:pt x="1275" y="2570"/>
                    </a:lnTo>
                    <a:lnTo>
                      <a:pt x="1275" y="2608"/>
                    </a:lnTo>
                    <a:lnTo>
                      <a:pt x="1294" y="2618"/>
                    </a:lnTo>
                    <a:lnTo>
                      <a:pt x="1294" y="2627"/>
                    </a:lnTo>
                    <a:lnTo>
                      <a:pt x="1294" y="2656"/>
                    </a:lnTo>
                    <a:lnTo>
                      <a:pt x="1303" y="2799"/>
                    </a:lnTo>
                    <a:lnTo>
                      <a:pt x="1332" y="2913"/>
                    </a:lnTo>
                    <a:lnTo>
                      <a:pt x="1332" y="2960"/>
                    </a:lnTo>
                    <a:lnTo>
                      <a:pt x="1322" y="3027"/>
                    </a:lnTo>
                    <a:lnTo>
                      <a:pt x="1322" y="3093"/>
                    </a:lnTo>
                    <a:lnTo>
                      <a:pt x="1313" y="3113"/>
                    </a:lnTo>
                    <a:lnTo>
                      <a:pt x="1256" y="3170"/>
                    </a:lnTo>
                    <a:lnTo>
                      <a:pt x="1237" y="3198"/>
                    </a:lnTo>
                    <a:lnTo>
                      <a:pt x="1218" y="3198"/>
                    </a:lnTo>
                    <a:lnTo>
                      <a:pt x="1180" y="3236"/>
                    </a:lnTo>
                    <a:lnTo>
                      <a:pt x="1132" y="3255"/>
                    </a:lnTo>
                    <a:lnTo>
                      <a:pt x="999" y="3322"/>
                    </a:lnTo>
                    <a:lnTo>
                      <a:pt x="951" y="3370"/>
                    </a:lnTo>
                    <a:lnTo>
                      <a:pt x="761" y="3607"/>
                    </a:lnTo>
                    <a:lnTo>
                      <a:pt x="732" y="3664"/>
                    </a:lnTo>
                    <a:lnTo>
                      <a:pt x="704" y="3855"/>
                    </a:lnTo>
                    <a:lnTo>
                      <a:pt x="675" y="3902"/>
                    </a:lnTo>
                    <a:lnTo>
                      <a:pt x="666" y="3931"/>
                    </a:lnTo>
                    <a:lnTo>
                      <a:pt x="647" y="3950"/>
                    </a:lnTo>
                    <a:lnTo>
                      <a:pt x="628" y="3969"/>
                    </a:lnTo>
                    <a:lnTo>
                      <a:pt x="609" y="3979"/>
                    </a:lnTo>
                    <a:lnTo>
                      <a:pt x="542" y="3988"/>
                    </a:lnTo>
                    <a:lnTo>
                      <a:pt x="523" y="4007"/>
                    </a:lnTo>
                    <a:lnTo>
                      <a:pt x="447" y="3979"/>
                    </a:lnTo>
                    <a:lnTo>
                      <a:pt x="190" y="3988"/>
                    </a:lnTo>
                    <a:lnTo>
                      <a:pt x="152" y="3979"/>
                    </a:lnTo>
                    <a:lnTo>
                      <a:pt x="114" y="3960"/>
                    </a:lnTo>
                    <a:lnTo>
                      <a:pt x="85" y="3941"/>
                    </a:lnTo>
                    <a:lnTo>
                      <a:pt x="57" y="3921"/>
                    </a:lnTo>
                    <a:lnTo>
                      <a:pt x="28" y="3883"/>
                    </a:lnTo>
                    <a:lnTo>
                      <a:pt x="9" y="3845"/>
                    </a:lnTo>
                    <a:lnTo>
                      <a:pt x="19" y="3807"/>
                    </a:lnTo>
                    <a:lnTo>
                      <a:pt x="47" y="3779"/>
                    </a:lnTo>
                    <a:lnTo>
                      <a:pt x="9" y="3731"/>
                    </a:lnTo>
                    <a:lnTo>
                      <a:pt x="0" y="3693"/>
                    </a:lnTo>
                    <a:lnTo>
                      <a:pt x="0" y="3664"/>
                    </a:lnTo>
                    <a:lnTo>
                      <a:pt x="19" y="3636"/>
                    </a:lnTo>
                    <a:lnTo>
                      <a:pt x="28" y="3607"/>
                    </a:lnTo>
                    <a:lnTo>
                      <a:pt x="28" y="3569"/>
                    </a:lnTo>
                    <a:lnTo>
                      <a:pt x="19" y="3531"/>
                    </a:lnTo>
                    <a:lnTo>
                      <a:pt x="9" y="3465"/>
                    </a:lnTo>
                    <a:lnTo>
                      <a:pt x="38" y="3427"/>
                    </a:lnTo>
                    <a:lnTo>
                      <a:pt x="85" y="3408"/>
                    </a:lnTo>
                    <a:lnTo>
                      <a:pt x="228" y="3360"/>
                    </a:lnTo>
                    <a:lnTo>
                      <a:pt x="238" y="3350"/>
                    </a:lnTo>
                    <a:lnTo>
                      <a:pt x="238" y="3341"/>
                    </a:lnTo>
                    <a:lnTo>
                      <a:pt x="266" y="3322"/>
                    </a:lnTo>
                    <a:lnTo>
                      <a:pt x="266" y="3312"/>
                    </a:lnTo>
                    <a:lnTo>
                      <a:pt x="285" y="3236"/>
                    </a:lnTo>
                    <a:lnTo>
                      <a:pt x="390" y="3017"/>
                    </a:lnTo>
                    <a:lnTo>
                      <a:pt x="399" y="2960"/>
                    </a:lnTo>
                    <a:lnTo>
                      <a:pt x="409" y="2941"/>
                    </a:lnTo>
                    <a:lnTo>
                      <a:pt x="409" y="2875"/>
                    </a:lnTo>
                    <a:lnTo>
                      <a:pt x="380" y="2827"/>
                    </a:lnTo>
                    <a:lnTo>
                      <a:pt x="342" y="2779"/>
                    </a:lnTo>
                    <a:lnTo>
                      <a:pt x="333" y="2770"/>
                    </a:lnTo>
                    <a:lnTo>
                      <a:pt x="314" y="2761"/>
                    </a:lnTo>
                    <a:lnTo>
                      <a:pt x="304" y="2761"/>
                    </a:lnTo>
                    <a:lnTo>
                      <a:pt x="295" y="2741"/>
                    </a:lnTo>
                    <a:lnTo>
                      <a:pt x="295" y="2732"/>
                    </a:lnTo>
                    <a:lnTo>
                      <a:pt x="295" y="2722"/>
                    </a:lnTo>
                    <a:lnTo>
                      <a:pt x="295" y="2703"/>
                    </a:lnTo>
                    <a:lnTo>
                      <a:pt x="304" y="2684"/>
                    </a:lnTo>
                    <a:lnTo>
                      <a:pt x="333" y="2665"/>
                    </a:lnTo>
                    <a:lnTo>
                      <a:pt x="390" y="2646"/>
                    </a:lnTo>
                    <a:lnTo>
                      <a:pt x="475" y="2589"/>
                    </a:lnTo>
                    <a:lnTo>
                      <a:pt x="523" y="2560"/>
                    </a:lnTo>
                    <a:lnTo>
                      <a:pt x="590" y="2560"/>
                    </a:lnTo>
                    <a:lnTo>
                      <a:pt x="694" y="2570"/>
                    </a:lnTo>
                    <a:lnTo>
                      <a:pt x="713" y="2570"/>
                    </a:lnTo>
                    <a:lnTo>
                      <a:pt x="742" y="2551"/>
                    </a:lnTo>
                    <a:lnTo>
                      <a:pt x="770" y="2522"/>
                    </a:lnTo>
                    <a:lnTo>
                      <a:pt x="809" y="2475"/>
                    </a:lnTo>
                    <a:lnTo>
                      <a:pt x="827" y="2408"/>
                    </a:lnTo>
                    <a:lnTo>
                      <a:pt x="837" y="2332"/>
                    </a:lnTo>
                    <a:lnTo>
                      <a:pt x="827" y="2246"/>
                    </a:lnTo>
                    <a:lnTo>
                      <a:pt x="827" y="2218"/>
                    </a:lnTo>
                    <a:lnTo>
                      <a:pt x="809" y="2190"/>
                    </a:lnTo>
                    <a:lnTo>
                      <a:pt x="789" y="2170"/>
                    </a:lnTo>
                    <a:lnTo>
                      <a:pt x="761" y="2161"/>
                    </a:lnTo>
                    <a:lnTo>
                      <a:pt x="742" y="2151"/>
                    </a:lnTo>
                    <a:lnTo>
                      <a:pt x="723" y="2113"/>
                    </a:lnTo>
                    <a:lnTo>
                      <a:pt x="656" y="1980"/>
                    </a:lnTo>
                    <a:lnTo>
                      <a:pt x="637" y="1932"/>
                    </a:lnTo>
                    <a:lnTo>
                      <a:pt x="580" y="1504"/>
                    </a:lnTo>
                    <a:lnTo>
                      <a:pt x="571" y="1447"/>
                    </a:lnTo>
                    <a:lnTo>
                      <a:pt x="513" y="1276"/>
                    </a:lnTo>
                    <a:lnTo>
                      <a:pt x="466" y="1209"/>
                    </a:lnTo>
                    <a:lnTo>
                      <a:pt x="428" y="1143"/>
                    </a:lnTo>
                    <a:lnTo>
                      <a:pt x="390" y="1104"/>
                    </a:lnTo>
                    <a:lnTo>
                      <a:pt x="352" y="1076"/>
                    </a:lnTo>
                    <a:lnTo>
                      <a:pt x="342" y="1047"/>
                    </a:lnTo>
                    <a:lnTo>
                      <a:pt x="323" y="1000"/>
                    </a:lnTo>
                    <a:lnTo>
                      <a:pt x="314" y="952"/>
                    </a:lnTo>
                    <a:lnTo>
                      <a:pt x="295" y="885"/>
                    </a:lnTo>
                    <a:lnTo>
                      <a:pt x="266" y="838"/>
                    </a:lnTo>
                    <a:lnTo>
                      <a:pt x="256" y="809"/>
                    </a:lnTo>
                    <a:lnTo>
                      <a:pt x="228" y="629"/>
                    </a:lnTo>
                    <a:lnTo>
                      <a:pt x="228" y="638"/>
                    </a:lnTo>
                    <a:lnTo>
                      <a:pt x="218" y="600"/>
                    </a:lnTo>
                    <a:lnTo>
                      <a:pt x="218" y="581"/>
                    </a:lnTo>
                    <a:lnTo>
                      <a:pt x="199" y="571"/>
                    </a:lnTo>
                    <a:lnTo>
                      <a:pt x="199" y="562"/>
                    </a:lnTo>
                    <a:lnTo>
                      <a:pt x="218" y="495"/>
                    </a:lnTo>
                    <a:lnTo>
                      <a:pt x="209" y="457"/>
                    </a:lnTo>
                    <a:lnTo>
                      <a:pt x="171" y="391"/>
                    </a:lnTo>
                    <a:lnTo>
                      <a:pt x="190" y="353"/>
                    </a:lnTo>
                    <a:lnTo>
                      <a:pt x="199" y="334"/>
                    </a:lnTo>
                    <a:lnTo>
                      <a:pt x="209" y="324"/>
                    </a:lnTo>
                    <a:lnTo>
                      <a:pt x="209" y="314"/>
                    </a:lnTo>
                    <a:lnTo>
                      <a:pt x="304" y="248"/>
                    </a:lnTo>
                    <a:lnTo>
                      <a:pt x="314" y="238"/>
                    </a:lnTo>
                    <a:lnTo>
                      <a:pt x="323" y="238"/>
                    </a:lnTo>
                    <a:lnTo>
                      <a:pt x="352" y="258"/>
                    </a:lnTo>
                    <a:lnTo>
                      <a:pt x="361" y="258"/>
                    </a:lnTo>
                    <a:lnTo>
                      <a:pt x="371" y="267"/>
                    </a:lnTo>
                    <a:lnTo>
                      <a:pt x="371" y="276"/>
                    </a:lnTo>
                    <a:lnTo>
                      <a:pt x="380" y="276"/>
                    </a:lnTo>
                    <a:lnTo>
                      <a:pt x="390" y="276"/>
                    </a:lnTo>
                    <a:lnTo>
                      <a:pt x="399" y="258"/>
                    </a:lnTo>
                    <a:lnTo>
                      <a:pt x="409" y="248"/>
                    </a:lnTo>
                    <a:lnTo>
                      <a:pt x="437" y="248"/>
                    </a:lnTo>
                    <a:lnTo>
                      <a:pt x="447" y="248"/>
                    </a:lnTo>
                    <a:lnTo>
                      <a:pt x="457" y="248"/>
                    </a:lnTo>
                    <a:lnTo>
                      <a:pt x="466" y="248"/>
                    </a:lnTo>
                    <a:lnTo>
                      <a:pt x="466" y="258"/>
                    </a:lnTo>
                    <a:lnTo>
                      <a:pt x="485" y="276"/>
                    </a:lnTo>
                    <a:lnTo>
                      <a:pt x="485" y="286"/>
                    </a:lnTo>
                    <a:lnTo>
                      <a:pt x="495" y="286"/>
                    </a:lnTo>
                    <a:lnTo>
                      <a:pt x="495" y="296"/>
                    </a:lnTo>
                    <a:lnTo>
                      <a:pt x="513" y="296"/>
                    </a:lnTo>
                    <a:lnTo>
                      <a:pt x="523" y="296"/>
                    </a:lnTo>
                    <a:lnTo>
                      <a:pt x="542" y="276"/>
                    </a:lnTo>
                    <a:lnTo>
                      <a:pt x="552" y="276"/>
                    </a:lnTo>
                    <a:lnTo>
                      <a:pt x="561" y="286"/>
                    </a:lnTo>
                    <a:lnTo>
                      <a:pt x="552" y="286"/>
                    </a:lnTo>
                    <a:lnTo>
                      <a:pt x="542" y="314"/>
                    </a:lnTo>
                    <a:lnTo>
                      <a:pt x="542" y="324"/>
                    </a:lnTo>
                    <a:lnTo>
                      <a:pt x="542" y="334"/>
                    </a:lnTo>
                    <a:lnTo>
                      <a:pt x="542" y="343"/>
                    </a:lnTo>
                    <a:lnTo>
                      <a:pt x="542" y="353"/>
                    </a:lnTo>
                    <a:lnTo>
                      <a:pt x="580" y="381"/>
                    </a:lnTo>
                    <a:lnTo>
                      <a:pt x="590" y="410"/>
                    </a:lnTo>
                    <a:lnTo>
                      <a:pt x="599" y="410"/>
                    </a:lnTo>
                    <a:lnTo>
                      <a:pt x="609" y="419"/>
                    </a:lnTo>
                    <a:lnTo>
                      <a:pt x="618" y="429"/>
                    </a:lnTo>
                    <a:lnTo>
                      <a:pt x="628" y="429"/>
                    </a:lnTo>
                    <a:lnTo>
                      <a:pt x="637" y="429"/>
                    </a:lnTo>
                    <a:lnTo>
                      <a:pt x="647" y="419"/>
                    </a:lnTo>
                    <a:lnTo>
                      <a:pt x="799" y="410"/>
                    </a:lnTo>
                    <a:lnTo>
                      <a:pt x="809" y="410"/>
                    </a:lnTo>
                    <a:lnTo>
                      <a:pt x="818" y="391"/>
                    </a:lnTo>
                    <a:lnTo>
                      <a:pt x="827" y="381"/>
                    </a:lnTo>
                    <a:lnTo>
                      <a:pt x="847" y="372"/>
                    </a:lnTo>
                    <a:lnTo>
                      <a:pt x="875" y="362"/>
                    </a:lnTo>
                    <a:lnTo>
                      <a:pt x="894" y="362"/>
                    </a:lnTo>
                    <a:lnTo>
                      <a:pt x="951" y="372"/>
                    </a:lnTo>
                    <a:lnTo>
                      <a:pt x="961" y="372"/>
                    </a:lnTo>
                    <a:lnTo>
                      <a:pt x="970" y="381"/>
                    </a:lnTo>
                    <a:lnTo>
                      <a:pt x="970" y="391"/>
                    </a:lnTo>
                    <a:lnTo>
                      <a:pt x="980" y="391"/>
                    </a:lnTo>
                    <a:lnTo>
                      <a:pt x="989" y="400"/>
                    </a:lnTo>
                    <a:lnTo>
                      <a:pt x="989" y="410"/>
                    </a:lnTo>
                    <a:lnTo>
                      <a:pt x="999" y="419"/>
                    </a:lnTo>
                    <a:lnTo>
                      <a:pt x="999" y="429"/>
                    </a:lnTo>
                    <a:lnTo>
                      <a:pt x="1008" y="429"/>
                    </a:lnTo>
                    <a:lnTo>
                      <a:pt x="1018" y="438"/>
                    </a:lnTo>
                    <a:lnTo>
                      <a:pt x="1028" y="429"/>
                    </a:lnTo>
                    <a:lnTo>
                      <a:pt x="1028" y="419"/>
                    </a:lnTo>
                    <a:lnTo>
                      <a:pt x="1028" y="400"/>
                    </a:lnTo>
                    <a:lnTo>
                      <a:pt x="1028" y="391"/>
                    </a:lnTo>
                    <a:lnTo>
                      <a:pt x="1018" y="391"/>
                    </a:lnTo>
                    <a:lnTo>
                      <a:pt x="1018" y="381"/>
                    </a:lnTo>
                    <a:lnTo>
                      <a:pt x="1008" y="381"/>
                    </a:lnTo>
                    <a:lnTo>
                      <a:pt x="1008" y="372"/>
                    </a:lnTo>
                    <a:lnTo>
                      <a:pt x="1008" y="362"/>
                    </a:lnTo>
                    <a:lnTo>
                      <a:pt x="1018" y="353"/>
                    </a:lnTo>
                    <a:lnTo>
                      <a:pt x="1028" y="343"/>
                    </a:lnTo>
                    <a:lnTo>
                      <a:pt x="1028" y="334"/>
                    </a:lnTo>
                    <a:lnTo>
                      <a:pt x="1028" y="314"/>
                    </a:lnTo>
                    <a:lnTo>
                      <a:pt x="1037" y="305"/>
                    </a:lnTo>
                    <a:lnTo>
                      <a:pt x="1037" y="296"/>
                    </a:lnTo>
                    <a:lnTo>
                      <a:pt x="1046" y="286"/>
                    </a:lnTo>
                    <a:lnTo>
                      <a:pt x="1056" y="276"/>
                    </a:lnTo>
                    <a:lnTo>
                      <a:pt x="1066" y="267"/>
                    </a:lnTo>
                    <a:lnTo>
                      <a:pt x="1066" y="258"/>
                    </a:lnTo>
                    <a:lnTo>
                      <a:pt x="1066" y="248"/>
                    </a:lnTo>
                    <a:lnTo>
                      <a:pt x="1066" y="238"/>
                    </a:lnTo>
                    <a:lnTo>
                      <a:pt x="1066" y="200"/>
                    </a:lnTo>
                    <a:lnTo>
                      <a:pt x="1066" y="191"/>
                    </a:lnTo>
                    <a:lnTo>
                      <a:pt x="1075" y="172"/>
                    </a:lnTo>
                    <a:lnTo>
                      <a:pt x="1075" y="162"/>
                    </a:lnTo>
                    <a:lnTo>
                      <a:pt x="1084" y="153"/>
                    </a:lnTo>
                    <a:lnTo>
                      <a:pt x="1094" y="124"/>
                    </a:lnTo>
                    <a:lnTo>
                      <a:pt x="1094" y="105"/>
                    </a:lnTo>
                    <a:lnTo>
                      <a:pt x="1094" y="58"/>
                    </a:lnTo>
                    <a:lnTo>
                      <a:pt x="1104" y="39"/>
                    </a:lnTo>
                    <a:lnTo>
                      <a:pt x="1104" y="29"/>
                    </a:lnTo>
                    <a:lnTo>
                      <a:pt x="1113" y="20"/>
                    </a:lnTo>
                    <a:lnTo>
                      <a:pt x="1113" y="10"/>
                    </a:lnTo>
                    <a:lnTo>
                      <a:pt x="1123" y="0"/>
                    </a:lnTo>
                    <a:lnTo>
                      <a:pt x="1132" y="0"/>
                    </a:lnTo>
                    <a:lnTo>
                      <a:pt x="1132" y="10"/>
                    </a:lnTo>
                    <a:lnTo>
                      <a:pt x="1142" y="20"/>
                    </a:lnTo>
                    <a:lnTo>
                      <a:pt x="1151" y="29"/>
                    </a:lnTo>
                    <a:lnTo>
                      <a:pt x="1199" y="20"/>
                    </a:lnTo>
                    <a:lnTo>
                      <a:pt x="1246" y="29"/>
                    </a:lnTo>
                    <a:lnTo>
                      <a:pt x="1256" y="29"/>
                    </a:lnTo>
                    <a:lnTo>
                      <a:pt x="1265" y="29"/>
                    </a:lnTo>
                    <a:lnTo>
                      <a:pt x="1303" y="20"/>
                    </a:lnTo>
                    <a:lnTo>
                      <a:pt x="1389" y="29"/>
                    </a:lnTo>
                    <a:lnTo>
                      <a:pt x="1418" y="39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69" name="Freeform 70">
                <a:extLst>
                  <a:ext uri="{FF2B5EF4-FFF2-40B4-BE49-F238E27FC236}">
                    <a16:creationId xmlns:a16="http://schemas.microsoft.com/office/drawing/2014/main" id="{471A09C0-E76E-4743-BBBB-26D4A5F1A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5525" y="5259388"/>
                <a:ext cx="798513" cy="1443037"/>
              </a:xfrm>
              <a:custGeom>
                <a:avLst/>
                <a:gdLst>
                  <a:gd name="T0" fmla="*/ 496821 w 2218"/>
                  <a:gd name="T1" fmla="*/ 92890 h 4008"/>
                  <a:gd name="T2" fmla="*/ 445338 w 2218"/>
                  <a:gd name="T3" fmla="*/ 199102 h 4008"/>
                  <a:gd name="T4" fmla="*/ 448579 w 2218"/>
                  <a:gd name="T5" fmla="*/ 294872 h 4008"/>
                  <a:gd name="T6" fmla="*/ 592584 w 2218"/>
                  <a:gd name="T7" fmla="*/ 353198 h 4008"/>
                  <a:gd name="T8" fmla="*/ 667828 w 2218"/>
                  <a:gd name="T9" fmla="*/ 421606 h 4008"/>
                  <a:gd name="T10" fmla="*/ 708869 w 2218"/>
                  <a:gd name="T11" fmla="*/ 445728 h 4008"/>
                  <a:gd name="T12" fmla="*/ 750271 w 2218"/>
                  <a:gd name="T13" fmla="*/ 562021 h 4008"/>
                  <a:gd name="T14" fmla="*/ 763952 w 2218"/>
                  <a:gd name="T15" fmla="*/ 627188 h 4008"/>
                  <a:gd name="T16" fmla="*/ 791313 w 2218"/>
                  <a:gd name="T17" fmla="*/ 726559 h 4008"/>
                  <a:gd name="T18" fmla="*/ 781232 w 2218"/>
                  <a:gd name="T19" fmla="*/ 771204 h 4008"/>
                  <a:gd name="T20" fmla="*/ 739831 w 2218"/>
                  <a:gd name="T21" fmla="*/ 798567 h 4008"/>
                  <a:gd name="T22" fmla="*/ 671428 w 2218"/>
                  <a:gd name="T23" fmla="*/ 784885 h 4008"/>
                  <a:gd name="T24" fmla="*/ 531022 w 2218"/>
                  <a:gd name="T25" fmla="*/ 843212 h 4008"/>
                  <a:gd name="T26" fmla="*/ 465859 w 2218"/>
                  <a:gd name="T27" fmla="*/ 911619 h 4008"/>
                  <a:gd name="T28" fmla="*/ 469099 w 2218"/>
                  <a:gd name="T29" fmla="*/ 1007750 h 4008"/>
                  <a:gd name="T30" fmla="*/ 452179 w 2218"/>
                  <a:gd name="T31" fmla="*/ 1141324 h 4008"/>
                  <a:gd name="T32" fmla="*/ 342374 w 2218"/>
                  <a:gd name="T33" fmla="*/ 1213332 h 4008"/>
                  <a:gd name="T34" fmla="*/ 232930 w 2218"/>
                  <a:gd name="T35" fmla="*/ 1422155 h 4008"/>
                  <a:gd name="T36" fmla="*/ 68403 w 2218"/>
                  <a:gd name="T37" fmla="*/ 1435836 h 4008"/>
                  <a:gd name="T38" fmla="*/ 3240 w 2218"/>
                  <a:gd name="T39" fmla="*/ 1384351 h 4008"/>
                  <a:gd name="T40" fmla="*/ 6840 w 2218"/>
                  <a:gd name="T41" fmla="*/ 1309102 h 4008"/>
                  <a:gd name="T42" fmla="*/ 30601 w 2218"/>
                  <a:gd name="T43" fmla="*/ 1227013 h 4008"/>
                  <a:gd name="T44" fmla="*/ 102604 w 2218"/>
                  <a:gd name="T45" fmla="*/ 1165087 h 4008"/>
                  <a:gd name="T46" fmla="*/ 123125 w 2218"/>
                  <a:gd name="T47" fmla="*/ 1000549 h 4008"/>
                  <a:gd name="T48" fmla="*/ 106204 w 2218"/>
                  <a:gd name="T49" fmla="*/ 980027 h 4008"/>
                  <a:gd name="T50" fmla="*/ 188288 w 2218"/>
                  <a:gd name="T51" fmla="*/ 921700 h 4008"/>
                  <a:gd name="T52" fmla="*/ 291252 w 2218"/>
                  <a:gd name="T53" fmla="*/ 891097 h 4008"/>
                  <a:gd name="T54" fmla="*/ 291252 w 2218"/>
                  <a:gd name="T55" fmla="*/ 788486 h 4008"/>
                  <a:gd name="T56" fmla="*/ 229329 w 2218"/>
                  <a:gd name="T57" fmla="*/ 695596 h 4008"/>
                  <a:gd name="T58" fmla="*/ 140406 w 2218"/>
                  <a:gd name="T59" fmla="*/ 397483 h 4008"/>
                  <a:gd name="T60" fmla="*/ 95764 w 2218"/>
                  <a:gd name="T61" fmla="*/ 301713 h 4008"/>
                  <a:gd name="T62" fmla="*/ 71643 w 2218"/>
                  <a:gd name="T63" fmla="*/ 205582 h 4008"/>
                  <a:gd name="T64" fmla="*/ 68403 w 2218"/>
                  <a:gd name="T65" fmla="*/ 127094 h 4008"/>
                  <a:gd name="T66" fmla="*/ 116285 w 2218"/>
                  <a:gd name="T67" fmla="*/ 85689 h 4008"/>
                  <a:gd name="T68" fmla="*/ 136806 w 2218"/>
                  <a:gd name="T69" fmla="*/ 99371 h 4008"/>
                  <a:gd name="T70" fmla="*/ 157327 w 2218"/>
                  <a:gd name="T71" fmla="*/ 89290 h 4008"/>
                  <a:gd name="T72" fmla="*/ 174607 w 2218"/>
                  <a:gd name="T73" fmla="*/ 102971 h 4008"/>
                  <a:gd name="T74" fmla="*/ 198728 w 2218"/>
                  <a:gd name="T75" fmla="*/ 99371 h 4008"/>
                  <a:gd name="T76" fmla="*/ 195128 w 2218"/>
                  <a:gd name="T77" fmla="*/ 123493 h 4008"/>
                  <a:gd name="T78" fmla="*/ 219249 w 2218"/>
                  <a:gd name="T79" fmla="*/ 150856 h 4008"/>
                  <a:gd name="T80" fmla="*/ 291252 w 2218"/>
                  <a:gd name="T81" fmla="*/ 147616 h 4008"/>
                  <a:gd name="T82" fmla="*/ 321853 w 2218"/>
                  <a:gd name="T83" fmla="*/ 130334 h 4008"/>
                  <a:gd name="T84" fmla="*/ 352815 w 2218"/>
                  <a:gd name="T85" fmla="*/ 140775 h 4008"/>
                  <a:gd name="T86" fmla="*/ 362895 w 2218"/>
                  <a:gd name="T87" fmla="*/ 154457 h 4008"/>
                  <a:gd name="T88" fmla="*/ 370095 w 2218"/>
                  <a:gd name="T89" fmla="*/ 140775 h 4008"/>
                  <a:gd name="T90" fmla="*/ 362895 w 2218"/>
                  <a:gd name="T91" fmla="*/ 133935 h 4008"/>
                  <a:gd name="T92" fmla="*/ 370095 w 2218"/>
                  <a:gd name="T93" fmla="*/ 113052 h 4008"/>
                  <a:gd name="T94" fmla="*/ 383776 w 2218"/>
                  <a:gd name="T95" fmla="*/ 96130 h 4008"/>
                  <a:gd name="T96" fmla="*/ 383776 w 2218"/>
                  <a:gd name="T97" fmla="*/ 72008 h 4008"/>
                  <a:gd name="T98" fmla="*/ 393856 w 2218"/>
                  <a:gd name="T99" fmla="*/ 37804 h 4008"/>
                  <a:gd name="T100" fmla="*/ 400697 w 2218"/>
                  <a:gd name="T101" fmla="*/ 3600 h 4008"/>
                  <a:gd name="T102" fmla="*/ 414377 w 2218"/>
                  <a:gd name="T103" fmla="*/ 10441 h 4008"/>
                  <a:gd name="T104" fmla="*/ 469099 w 2218"/>
                  <a:gd name="T105" fmla="*/ 7201 h 400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18" h="4008">
                    <a:moveTo>
                      <a:pt x="1418" y="39"/>
                    </a:moveTo>
                    <a:lnTo>
                      <a:pt x="1398" y="58"/>
                    </a:lnTo>
                    <a:lnTo>
                      <a:pt x="1370" y="96"/>
                    </a:lnTo>
                    <a:lnTo>
                      <a:pt x="1360" y="172"/>
                    </a:lnTo>
                    <a:lnTo>
                      <a:pt x="1360" y="191"/>
                    </a:lnTo>
                    <a:lnTo>
                      <a:pt x="1380" y="258"/>
                    </a:lnTo>
                    <a:lnTo>
                      <a:pt x="1408" y="314"/>
                    </a:lnTo>
                    <a:lnTo>
                      <a:pt x="1398" y="343"/>
                    </a:lnTo>
                    <a:lnTo>
                      <a:pt x="1370" y="362"/>
                    </a:lnTo>
                    <a:lnTo>
                      <a:pt x="1351" y="400"/>
                    </a:lnTo>
                    <a:lnTo>
                      <a:pt x="1284" y="467"/>
                    </a:lnTo>
                    <a:lnTo>
                      <a:pt x="1237" y="553"/>
                    </a:lnTo>
                    <a:lnTo>
                      <a:pt x="1208" y="610"/>
                    </a:lnTo>
                    <a:lnTo>
                      <a:pt x="1208" y="667"/>
                    </a:lnTo>
                    <a:lnTo>
                      <a:pt x="1227" y="714"/>
                    </a:lnTo>
                    <a:lnTo>
                      <a:pt x="1265" y="762"/>
                    </a:lnTo>
                    <a:lnTo>
                      <a:pt x="1265" y="771"/>
                    </a:lnTo>
                    <a:lnTo>
                      <a:pt x="1246" y="819"/>
                    </a:lnTo>
                    <a:lnTo>
                      <a:pt x="1284" y="876"/>
                    </a:lnTo>
                    <a:lnTo>
                      <a:pt x="1351" y="914"/>
                    </a:lnTo>
                    <a:lnTo>
                      <a:pt x="1398" y="933"/>
                    </a:lnTo>
                    <a:lnTo>
                      <a:pt x="1570" y="943"/>
                    </a:lnTo>
                    <a:lnTo>
                      <a:pt x="1617" y="962"/>
                    </a:lnTo>
                    <a:lnTo>
                      <a:pt x="1646" y="981"/>
                    </a:lnTo>
                    <a:lnTo>
                      <a:pt x="1665" y="1000"/>
                    </a:lnTo>
                    <a:lnTo>
                      <a:pt x="1684" y="1028"/>
                    </a:lnTo>
                    <a:lnTo>
                      <a:pt x="1694" y="1057"/>
                    </a:lnTo>
                    <a:lnTo>
                      <a:pt x="1713" y="1066"/>
                    </a:lnTo>
                    <a:lnTo>
                      <a:pt x="1789" y="1114"/>
                    </a:lnTo>
                    <a:lnTo>
                      <a:pt x="1855" y="1171"/>
                    </a:lnTo>
                    <a:lnTo>
                      <a:pt x="1884" y="1171"/>
                    </a:lnTo>
                    <a:lnTo>
                      <a:pt x="1922" y="1181"/>
                    </a:lnTo>
                    <a:lnTo>
                      <a:pt x="1941" y="1190"/>
                    </a:lnTo>
                    <a:lnTo>
                      <a:pt x="1951" y="1200"/>
                    </a:lnTo>
                    <a:lnTo>
                      <a:pt x="1960" y="1209"/>
                    </a:lnTo>
                    <a:lnTo>
                      <a:pt x="1969" y="1238"/>
                    </a:lnTo>
                    <a:lnTo>
                      <a:pt x="2008" y="1276"/>
                    </a:lnTo>
                    <a:lnTo>
                      <a:pt x="2046" y="1304"/>
                    </a:lnTo>
                    <a:lnTo>
                      <a:pt x="2093" y="1333"/>
                    </a:lnTo>
                    <a:lnTo>
                      <a:pt x="2150" y="1333"/>
                    </a:lnTo>
                    <a:lnTo>
                      <a:pt x="2093" y="1456"/>
                    </a:lnTo>
                    <a:lnTo>
                      <a:pt x="2084" y="1561"/>
                    </a:lnTo>
                    <a:lnTo>
                      <a:pt x="2084" y="1580"/>
                    </a:lnTo>
                    <a:lnTo>
                      <a:pt x="2093" y="1609"/>
                    </a:lnTo>
                    <a:lnTo>
                      <a:pt x="2103" y="1628"/>
                    </a:lnTo>
                    <a:lnTo>
                      <a:pt x="2122" y="1666"/>
                    </a:lnTo>
                    <a:lnTo>
                      <a:pt x="2131" y="1685"/>
                    </a:lnTo>
                    <a:lnTo>
                      <a:pt x="2122" y="1742"/>
                    </a:lnTo>
                    <a:lnTo>
                      <a:pt x="2093" y="1847"/>
                    </a:lnTo>
                    <a:lnTo>
                      <a:pt x="2103" y="1904"/>
                    </a:lnTo>
                    <a:lnTo>
                      <a:pt x="2131" y="1971"/>
                    </a:lnTo>
                    <a:lnTo>
                      <a:pt x="2141" y="1989"/>
                    </a:lnTo>
                    <a:lnTo>
                      <a:pt x="2150" y="1999"/>
                    </a:lnTo>
                    <a:lnTo>
                      <a:pt x="2198" y="2018"/>
                    </a:lnTo>
                    <a:lnTo>
                      <a:pt x="2217" y="2018"/>
                    </a:lnTo>
                    <a:lnTo>
                      <a:pt x="2188" y="2037"/>
                    </a:lnTo>
                    <a:lnTo>
                      <a:pt x="2170" y="2047"/>
                    </a:lnTo>
                    <a:lnTo>
                      <a:pt x="2170" y="2056"/>
                    </a:lnTo>
                    <a:lnTo>
                      <a:pt x="2160" y="2132"/>
                    </a:lnTo>
                    <a:lnTo>
                      <a:pt x="2170" y="2142"/>
                    </a:lnTo>
                    <a:lnTo>
                      <a:pt x="2122" y="2180"/>
                    </a:lnTo>
                    <a:lnTo>
                      <a:pt x="2112" y="2190"/>
                    </a:lnTo>
                    <a:lnTo>
                      <a:pt x="2103" y="2199"/>
                    </a:lnTo>
                    <a:lnTo>
                      <a:pt x="2093" y="2218"/>
                    </a:lnTo>
                    <a:lnTo>
                      <a:pt x="2074" y="2246"/>
                    </a:lnTo>
                    <a:lnTo>
                      <a:pt x="2055" y="2218"/>
                    </a:lnTo>
                    <a:lnTo>
                      <a:pt x="2027" y="2208"/>
                    </a:lnTo>
                    <a:lnTo>
                      <a:pt x="1979" y="2218"/>
                    </a:lnTo>
                    <a:lnTo>
                      <a:pt x="1951" y="2237"/>
                    </a:lnTo>
                    <a:lnTo>
                      <a:pt x="1922" y="2199"/>
                    </a:lnTo>
                    <a:lnTo>
                      <a:pt x="1893" y="2180"/>
                    </a:lnTo>
                    <a:lnTo>
                      <a:pt x="1865" y="2180"/>
                    </a:lnTo>
                    <a:lnTo>
                      <a:pt x="1836" y="2180"/>
                    </a:lnTo>
                    <a:lnTo>
                      <a:pt x="1770" y="2199"/>
                    </a:lnTo>
                    <a:lnTo>
                      <a:pt x="1694" y="2218"/>
                    </a:lnTo>
                    <a:lnTo>
                      <a:pt x="1541" y="2285"/>
                    </a:lnTo>
                    <a:lnTo>
                      <a:pt x="1484" y="2332"/>
                    </a:lnTo>
                    <a:lnTo>
                      <a:pt x="1475" y="2342"/>
                    </a:lnTo>
                    <a:lnTo>
                      <a:pt x="1465" y="2361"/>
                    </a:lnTo>
                    <a:lnTo>
                      <a:pt x="1380" y="2399"/>
                    </a:lnTo>
                    <a:lnTo>
                      <a:pt x="1341" y="2437"/>
                    </a:lnTo>
                    <a:lnTo>
                      <a:pt x="1332" y="2456"/>
                    </a:lnTo>
                    <a:lnTo>
                      <a:pt x="1313" y="2504"/>
                    </a:lnTo>
                    <a:lnTo>
                      <a:pt x="1294" y="2532"/>
                    </a:lnTo>
                    <a:lnTo>
                      <a:pt x="1275" y="2570"/>
                    </a:lnTo>
                    <a:lnTo>
                      <a:pt x="1275" y="2608"/>
                    </a:lnTo>
                    <a:lnTo>
                      <a:pt x="1294" y="2618"/>
                    </a:lnTo>
                    <a:lnTo>
                      <a:pt x="1294" y="2627"/>
                    </a:lnTo>
                    <a:lnTo>
                      <a:pt x="1294" y="2656"/>
                    </a:lnTo>
                    <a:lnTo>
                      <a:pt x="1303" y="2799"/>
                    </a:lnTo>
                    <a:lnTo>
                      <a:pt x="1332" y="2913"/>
                    </a:lnTo>
                    <a:lnTo>
                      <a:pt x="1332" y="2960"/>
                    </a:lnTo>
                    <a:lnTo>
                      <a:pt x="1322" y="3027"/>
                    </a:lnTo>
                    <a:lnTo>
                      <a:pt x="1322" y="3093"/>
                    </a:lnTo>
                    <a:lnTo>
                      <a:pt x="1313" y="3113"/>
                    </a:lnTo>
                    <a:lnTo>
                      <a:pt x="1256" y="3170"/>
                    </a:lnTo>
                    <a:lnTo>
                      <a:pt x="1237" y="3198"/>
                    </a:lnTo>
                    <a:lnTo>
                      <a:pt x="1218" y="3198"/>
                    </a:lnTo>
                    <a:lnTo>
                      <a:pt x="1180" y="3236"/>
                    </a:lnTo>
                    <a:lnTo>
                      <a:pt x="1132" y="3255"/>
                    </a:lnTo>
                    <a:lnTo>
                      <a:pt x="999" y="3322"/>
                    </a:lnTo>
                    <a:lnTo>
                      <a:pt x="951" y="3370"/>
                    </a:lnTo>
                    <a:lnTo>
                      <a:pt x="761" y="3607"/>
                    </a:lnTo>
                    <a:lnTo>
                      <a:pt x="732" y="3664"/>
                    </a:lnTo>
                    <a:lnTo>
                      <a:pt x="704" y="3855"/>
                    </a:lnTo>
                    <a:lnTo>
                      <a:pt x="675" y="3902"/>
                    </a:lnTo>
                    <a:lnTo>
                      <a:pt x="666" y="3931"/>
                    </a:lnTo>
                    <a:lnTo>
                      <a:pt x="647" y="3950"/>
                    </a:lnTo>
                    <a:lnTo>
                      <a:pt x="628" y="3969"/>
                    </a:lnTo>
                    <a:lnTo>
                      <a:pt x="609" y="3979"/>
                    </a:lnTo>
                    <a:lnTo>
                      <a:pt x="542" y="3988"/>
                    </a:lnTo>
                    <a:lnTo>
                      <a:pt x="523" y="4007"/>
                    </a:lnTo>
                    <a:lnTo>
                      <a:pt x="447" y="3979"/>
                    </a:lnTo>
                    <a:lnTo>
                      <a:pt x="190" y="3988"/>
                    </a:lnTo>
                    <a:lnTo>
                      <a:pt x="152" y="3979"/>
                    </a:lnTo>
                    <a:lnTo>
                      <a:pt x="114" y="3960"/>
                    </a:lnTo>
                    <a:lnTo>
                      <a:pt x="85" y="3941"/>
                    </a:lnTo>
                    <a:lnTo>
                      <a:pt x="57" y="3921"/>
                    </a:lnTo>
                    <a:lnTo>
                      <a:pt x="28" y="3883"/>
                    </a:lnTo>
                    <a:lnTo>
                      <a:pt x="9" y="3845"/>
                    </a:lnTo>
                    <a:lnTo>
                      <a:pt x="19" y="3807"/>
                    </a:lnTo>
                    <a:lnTo>
                      <a:pt x="47" y="3779"/>
                    </a:lnTo>
                    <a:lnTo>
                      <a:pt x="9" y="3731"/>
                    </a:lnTo>
                    <a:lnTo>
                      <a:pt x="0" y="3693"/>
                    </a:lnTo>
                    <a:lnTo>
                      <a:pt x="0" y="3664"/>
                    </a:lnTo>
                    <a:lnTo>
                      <a:pt x="19" y="3636"/>
                    </a:lnTo>
                    <a:lnTo>
                      <a:pt x="28" y="3607"/>
                    </a:lnTo>
                    <a:lnTo>
                      <a:pt x="28" y="3569"/>
                    </a:lnTo>
                    <a:lnTo>
                      <a:pt x="19" y="3531"/>
                    </a:lnTo>
                    <a:lnTo>
                      <a:pt x="9" y="3465"/>
                    </a:lnTo>
                    <a:lnTo>
                      <a:pt x="38" y="3427"/>
                    </a:lnTo>
                    <a:lnTo>
                      <a:pt x="85" y="3408"/>
                    </a:lnTo>
                    <a:lnTo>
                      <a:pt x="228" y="3360"/>
                    </a:lnTo>
                    <a:lnTo>
                      <a:pt x="238" y="3350"/>
                    </a:lnTo>
                    <a:lnTo>
                      <a:pt x="238" y="3341"/>
                    </a:lnTo>
                    <a:lnTo>
                      <a:pt x="266" y="3322"/>
                    </a:lnTo>
                    <a:lnTo>
                      <a:pt x="266" y="3312"/>
                    </a:lnTo>
                    <a:lnTo>
                      <a:pt x="285" y="3236"/>
                    </a:lnTo>
                    <a:lnTo>
                      <a:pt x="390" y="3017"/>
                    </a:lnTo>
                    <a:lnTo>
                      <a:pt x="399" y="2960"/>
                    </a:lnTo>
                    <a:lnTo>
                      <a:pt x="409" y="2941"/>
                    </a:lnTo>
                    <a:lnTo>
                      <a:pt x="409" y="2875"/>
                    </a:lnTo>
                    <a:lnTo>
                      <a:pt x="380" y="2827"/>
                    </a:lnTo>
                    <a:lnTo>
                      <a:pt x="342" y="2779"/>
                    </a:lnTo>
                    <a:lnTo>
                      <a:pt x="333" y="2770"/>
                    </a:lnTo>
                    <a:lnTo>
                      <a:pt x="314" y="2761"/>
                    </a:lnTo>
                    <a:lnTo>
                      <a:pt x="304" y="2761"/>
                    </a:lnTo>
                    <a:lnTo>
                      <a:pt x="295" y="2741"/>
                    </a:lnTo>
                    <a:lnTo>
                      <a:pt x="295" y="2732"/>
                    </a:lnTo>
                    <a:lnTo>
                      <a:pt x="295" y="2722"/>
                    </a:lnTo>
                    <a:lnTo>
                      <a:pt x="295" y="2703"/>
                    </a:lnTo>
                    <a:lnTo>
                      <a:pt x="304" y="2684"/>
                    </a:lnTo>
                    <a:lnTo>
                      <a:pt x="333" y="2665"/>
                    </a:lnTo>
                    <a:lnTo>
                      <a:pt x="390" y="2646"/>
                    </a:lnTo>
                    <a:lnTo>
                      <a:pt x="475" y="2589"/>
                    </a:lnTo>
                    <a:lnTo>
                      <a:pt x="523" y="2560"/>
                    </a:lnTo>
                    <a:lnTo>
                      <a:pt x="590" y="2560"/>
                    </a:lnTo>
                    <a:lnTo>
                      <a:pt x="694" y="2570"/>
                    </a:lnTo>
                    <a:lnTo>
                      <a:pt x="713" y="2570"/>
                    </a:lnTo>
                    <a:lnTo>
                      <a:pt x="742" y="2551"/>
                    </a:lnTo>
                    <a:lnTo>
                      <a:pt x="770" y="2522"/>
                    </a:lnTo>
                    <a:lnTo>
                      <a:pt x="809" y="2475"/>
                    </a:lnTo>
                    <a:lnTo>
                      <a:pt x="827" y="2408"/>
                    </a:lnTo>
                    <a:lnTo>
                      <a:pt x="837" y="2332"/>
                    </a:lnTo>
                    <a:lnTo>
                      <a:pt x="827" y="2246"/>
                    </a:lnTo>
                    <a:lnTo>
                      <a:pt x="827" y="2218"/>
                    </a:lnTo>
                    <a:lnTo>
                      <a:pt x="809" y="2190"/>
                    </a:lnTo>
                    <a:lnTo>
                      <a:pt x="789" y="2170"/>
                    </a:lnTo>
                    <a:lnTo>
                      <a:pt x="761" y="2161"/>
                    </a:lnTo>
                    <a:lnTo>
                      <a:pt x="742" y="2151"/>
                    </a:lnTo>
                    <a:lnTo>
                      <a:pt x="723" y="2113"/>
                    </a:lnTo>
                    <a:lnTo>
                      <a:pt x="656" y="1980"/>
                    </a:lnTo>
                    <a:lnTo>
                      <a:pt x="637" y="1932"/>
                    </a:lnTo>
                    <a:lnTo>
                      <a:pt x="580" y="1504"/>
                    </a:lnTo>
                    <a:lnTo>
                      <a:pt x="571" y="1447"/>
                    </a:lnTo>
                    <a:lnTo>
                      <a:pt x="513" y="1276"/>
                    </a:lnTo>
                    <a:lnTo>
                      <a:pt x="466" y="1209"/>
                    </a:lnTo>
                    <a:lnTo>
                      <a:pt x="428" y="1143"/>
                    </a:lnTo>
                    <a:lnTo>
                      <a:pt x="390" y="1104"/>
                    </a:lnTo>
                    <a:lnTo>
                      <a:pt x="352" y="1076"/>
                    </a:lnTo>
                    <a:lnTo>
                      <a:pt x="342" y="1047"/>
                    </a:lnTo>
                    <a:lnTo>
                      <a:pt x="323" y="1000"/>
                    </a:lnTo>
                    <a:lnTo>
                      <a:pt x="314" y="952"/>
                    </a:lnTo>
                    <a:lnTo>
                      <a:pt x="295" y="885"/>
                    </a:lnTo>
                    <a:lnTo>
                      <a:pt x="266" y="838"/>
                    </a:lnTo>
                    <a:lnTo>
                      <a:pt x="256" y="809"/>
                    </a:lnTo>
                    <a:lnTo>
                      <a:pt x="228" y="629"/>
                    </a:lnTo>
                    <a:lnTo>
                      <a:pt x="228" y="638"/>
                    </a:lnTo>
                    <a:lnTo>
                      <a:pt x="218" y="600"/>
                    </a:lnTo>
                    <a:lnTo>
                      <a:pt x="218" y="581"/>
                    </a:lnTo>
                    <a:lnTo>
                      <a:pt x="199" y="571"/>
                    </a:lnTo>
                    <a:lnTo>
                      <a:pt x="199" y="562"/>
                    </a:lnTo>
                    <a:lnTo>
                      <a:pt x="218" y="495"/>
                    </a:lnTo>
                    <a:lnTo>
                      <a:pt x="209" y="457"/>
                    </a:lnTo>
                    <a:lnTo>
                      <a:pt x="171" y="391"/>
                    </a:lnTo>
                    <a:lnTo>
                      <a:pt x="190" y="353"/>
                    </a:lnTo>
                    <a:lnTo>
                      <a:pt x="199" y="334"/>
                    </a:lnTo>
                    <a:lnTo>
                      <a:pt x="209" y="324"/>
                    </a:lnTo>
                    <a:lnTo>
                      <a:pt x="209" y="314"/>
                    </a:lnTo>
                    <a:lnTo>
                      <a:pt x="304" y="248"/>
                    </a:lnTo>
                    <a:lnTo>
                      <a:pt x="314" y="238"/>
                    </a:lnTo>
                    <a:lnTo>
                      <a:pt x="323" y="238"/>
                    </a:lnTo>
                    <a:lnTo>
                      <a:pt x="352" y="258"/>
                    </a:lnTo>
                    <a:lnTo>
                      <a:pt x="361" y="258"/>
                    </a:lnTo>
                    <a:lnTo>
                      <a:pt x="371" y="267"/>
                    </a:lnTo>
                    <a:lnTo>
                      <a:pt x="371" y="276"/>
                    </a:lnTo>
                    <a:lnTo>
                      <a:pt x="380" y="276"/>
                    </a:lnTo>
                    <a:lnTo>
                      <a:pt x="390" y="276"/>
                    </a:lnTo>
                    <a:lnTo>
                      <a:pt x="399" y="258"/>
                    </a:lnTo>
                    <a:lnTo>
                      <a:pt x="409" y="248"/>
                    </a:lnTo>
                    <a:lnTo>
                      <a:pt x="437" y="248"/>
                    </a:lnTo>
                    <a:lnTo>
                      <a:pt x="447" y="248"/>
                    </a:lnTo>
                    <a:lnTo>
                      <a:pt x="457" y="248"/>
                    </a:lnTo>
                    <a:lnTo>
                      <a:pt x="466" y="248"/>
                    </a:lnTo>
                    <a:lnTo>
                      <a:pt x="466" y="258"/>
                    </a:lnTo>
                    <a:lnTo>
                      <a:pt x="485" y="276"/>
                    </a:lnTo>
                    <a:lnTo>
                      <a:pt x="485" y="286"/>
                    </a:lnTo>
                    <a:lnTo>
                      <a:pt x="495" y="286"/>
                    </a:lnTo>
                    <a:lnTo>
                      <a:pt x="495" y="296"/>
                    </a:lnTo>
                    <a:lnTo>
                      <a:pt x="513" y="296"/>
                    </a:lnTo>
                    <a:lnTo>
                      <a:pt x="523" y="296"/>
                    </a:lnTo>
                    <a:lnTo>
                      <a:pt x="542" y="276"/>
                    </a:lnTo>
                    <a:lnTo>
                      <a:pt x="552" y="276"/>
                    </a:lnTo>
                    <a:lnTo>
                      <a:pt x="561" y="286"/>
                    </a:lnTo>
                    <a:lnTo>
                      <a:pt x="552" y="286"/>
                    </a:lnTo>
                    <a:lnTo>
                      <a:pt x="542" y="314"/>
                    </a:lnTo>
                    <a:lnTo>
                      <a:pt x="542" y="324"/>
                    </a:lnTo>
                    <a:lnTo>
                      <a:pt x="542" y="334"/>
                    </a:lnTo>
                    <a:lnTo>
                      <a:pt x="542" y="343"/>
                    </a:lnTo>
                    <a:lnTo>
                      <a:pt x="542" y="353"/>
                    </a:lnTo>
                    <a:lnTo>
                      <a:pt x="580" y="381"/>
                    </a:lnTo>
                    <a:lnTo>
                      <a:pt x="590" y="410"/>
                    </a:lnTo>
                    <a:lnTo>
                      <a:pt x="599" y="410"/>
                    </a:lnTo>
                    <a:lnTo>
                      <a:pt x="609" y="419"/>
                    </a:lnTo>
                    <a:lnTo>
                      <a:pt x="618" y="429"/>
                    </a:lnTo>
                    <a:lnTo>
                      <a:pt x="628" y="429"/>
                    </a:lnTo>
                    <a:lnTo>
                      <a:pt x="637" y="429"/>
                    </a:lnTo>
                    <a:lnTo>
                      <a:pt x="647" y="419"/>
                    </a:lnTo>
                    <a:lnTo>
                      <a:pt x="799" y="410"/>
                    </a:lnTo>
                    <a:lnTo>
                      <a:pt x="809" y="410"/>
                    </a:lnTo>
                    <a:lnTo>
                      <a:pt x="818" y="391"/>
                    </a:lnTo>
                    <a:lnTo>
                      <a:pt x="827" y="381"/>
                    </a:lnTo>
                    <a:lnTo>
                      <a:pt x="847" y="372"/>
                    </a:lnTo>
                    <a:lnTo>
                      <a:pt x="875" y="362"/>
                    </a:lnTo>
                    <a:lnTo>
                      <a:pt x="894" y="362"/>
                    </a:lnTo>
                    <a:lnTo>
                      <a:pt x="951" y="372"/>
                    </a:lnTo>
                    <a:lnTo>
                      <a:pt x="961" y="372"/>
                    </a:lnTo>
                    <a:lnTo>
                      <a:pt x="970" y="381"/>
                    </a:lnTo>
                    <a:lnTo>
                      <a:pt x="970" y="391"/>
                    </a:lnTo>
                    <a:lnTo>
                      <a:pt x="980" y="391"/>
                    </a:lnTo>
                    <a:lnTo>
                      <a:pt x="989" y="400"/>
                    </a:lnTo>
                    <a:lnTo>
                      <a:pt x="989" y="410"/>
                    </a:lnTo>
                    <a:lnTo>
                      <a:pt x="999" y="419"/>
                    </a:lnTo>
                    <a:lnTo>
                      <a:pt x="999" y="429"/>
                    </a:lnTo>
                    <a:lnTo>
                      <a:pt x="1008" y="429"/>
                    </a:lnTo>
                    <a:lnTo>
                      <a:pt x="1018" y="438"/>
                    </a:lnTo>
                    <a:lnTo>
                      <a:pt x="1028" y="429"/>
                    </a:lnTo>
                    <a:lnTo>
                      <a:pt x="1028" y="419"/>
                    </a:lnTo>
                    <a:lnTo>
                      <a:pt x="1028" y="400"/>
                    </a:lnTo>
                    <a:lnTo>
                      <a:pt x="1028" y="391"/>
                    </a:lnTo>
                    <a:lnTo>
                      <a:pt x="1018" y="391"/>
                    </a:lnTo>
                    <a:lnTo>
                      <a:pt x="1018" y="381"/>
                    </a:lnTo>
                    <a:lnTo>
                      <a:pt x="1008" y="381"/>
                    </a:lnTo>
                    <a:lnTo>
                      <a:pt x="1008" y="372"/>
                    </a:lnTo>
                    <a:lnTo>
                      <a:pt x="1008" y="362"/>
                    </a:lnTo>
                    <a:lnTo>
                      <a:pt x="1018" y="353"/>
                    </a:lnTo>
                    <a:lnTo>
                      <a:pt x="1028" y="343"/>
                    </a:lnTo>
                    <a:lnTo>
                      <a:pt x="1028" y="334"/>
                    </a:lnTo>
                    <a:lnTo>
                      <a:pt x="1028" y="314"/>
                    </a:lnTo>
                    <a:lnTo>
                      <a:pt x="1037" y="305"/>
                    </a:lnTo>
                    <a:lnTo>
                      <a:pt x="1037" y="296"/>
                    </a:lnTo>
                    <a:lnTo>
                      <a:pt x="1046" y="286"/>
                    </a:lnTo>
                    <a:lnTo>
                      <a:pt x="1056" y="276"/>
                    </a:lnTo>
                    <a:lnTo>
                      <a:pt x="1066" y="267"/>
                    </a:lnTo>
                    <a:lnTo>
                      <a:pt x="1066" y="258"/>
                    </a:lnTo>
                    <a:lnTo>
                      <a:pt x="1066" y="248"/>
                    </a:lnTo>
                    <a:lnTo>
                      <a:pt x="1066" y="238"/>
                    </a:lnTo>
                    <a:lnTo>
                      <a:pt x="1066" y="200"/>
                    </a:lnTo>
                    <a:lnTo>
                      <a:pt x="1066" y="191"/>
                    </a:lnTo>
                    <a:lnTo>
                      <a:pt x="1075" y="172"/>
                    </a:lnTo>
                    <a:lnTo>
                      <a:pt x="1075" y="162"/>
                    </a:lnTo>
                    <a:lnTo>
                      <a:pt x="1084" y="153"/>
                    </a:lnTo>
                    <a:lnTo>
                      <a:pt x="1094" y="124"/>
                    </a:lnTo>
                    <a:lnTo>
                      <a:pt x="1094" y="105"/>
                    </a:lnTo>
                    <a:lnTo>
                      <a:pt x="1094" y="58"/>
                    </a:lnTo>
                    <a:lnTo>
                      <a:pt x="1104" y="39"/>
                    </a:lnTo>
                    <a:lnTo>
                      <a:pt x="1104" y="29"/>
                    </a:lnTo>
                    <a:lnTo>
                      <a:pt x="1113" y="20"/>
                    </a:lnTo>
                    <a:lnTo>
                      <a:pt x="1113" y="10"/>
                    </a:lnTo>
                    <a:lnTo>
                      <a:pt x="1123" y="0"/>
                    </a:lnTo>
                    <a:lnTo>
                      <a:pt x="1132" y="0"/>
                    </a:lnTo>
                    <a:lnTo>
                      <a:pt x="1132" y="10"/>
                    </a:lnTo>
                    <a:lnTo>
                      <a:pt x="1142" y="20"/>
                    </a:lnTo>
                    <a:lnTo>
                      <a:pt x="1151" y="29"/>
                    </a:lnTo>
                    <a:lnTo>
                      <a:pt x="1199" y="20"/>
                    </a:lnTo>
                    <a:lnTo>
                      <a:pt x="1246" y="29"/>
                    </a:lnTo>
                    <a:lnTo>
                      <a:pt x="1256" y="29"/>
                    </a:lnTo>
                    <a:lnTo>
                      <a:pt x="1265" y="29"/>
                    </a:lnTo>
                    <a:lnTo>
                      <a:pt x="1303" y="20"/>
                    </a:lnTo>
                    <a:lnTo>
                      <a:pt x="1389" y="29"/>
                    </a:lnTo>
                    <a:lnTo>
                      <a:pt x="1418" y="39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70" name="Freeform 71">
                <a:extLst>
                  <a:ext uri="{FF2B5EF4-FFF2-40B4-BE49-F238E27FC236}">
                    <a16:creationId xmlns:a16="http://schemas.microsoft.com/office/drawing/2014/main" id="{65E88D2E-43D8-B043-9AC0-A6EF4780F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6200" y="4354513"/>
                <a:ext cx="1031875" cy="1000125"/>
              </a:xfrm>
              <a:custGeom>
                <a:avLst/>
                <a:gdLst>
                  <a:gd name="T0" fmla="*/ 884259 w 2866"/>
                  <a:gd name="T1" fmla="*/ 965588 h 2780"/>
                  <a:gd name="T2" fmla="*/ 781287 w 2866"/>
                  <a:gd name="T3" fmla="*/ 972424 h 2780"/>
                  <a:gd name="T4" fmla="*/ 740242 w 2866"/>
                  <a:gd name="T5" fmla="*/ 920978 h 2780"/>
                  <a:gd name="T6" fmla="*/ 644472 w 2866"/>
                  <a:gd name="T7" fmla="*/ 866295 h 2780"/>
                  <a:gd name="T8" fmla="*/ 586145 w 2866"/>
                  <a:gd name="T9" fmla="*/ 825283 h 2780"/>
                  <a:gd name="T10" fmla="*/ 620349 w 2866"/>
                  <a:gd name="T11" fmla="*/ 763405 h 2780"/>
                  <a:gd name="T12" fmla="*/ 538260 w 2866"/>
                  <a:gd name="T13" fmla="*/ 564819 h 2780"/>
                  <a:gd name="T14" fmla="*/ 418367 w 2866"/>
                  <a:gd name="T15" fmla="*/ 588923 h 2780"/>
                  <a:gd name="T16" fmla="*/ 301714 w 2866"/>
                  <a:gd name="T17" fmla="*/ 619862 h 2780"/>
                  <a:gd name="T18" fmla="*/ 332677 w 2866"/>
                  <a:gd name="T19" fmla="*/ 561581 h 2780"/>
                  <a:gd name="T20" fmla="*/ 332677 w 2866"/>
                  <a:gd name="T21" fmla="*/ 496465 h 2780"/>
                  <a:gd name="T22" fmla="*/ 253828 w 2866"/>
                  <a:gd name="T23" fmla="*/ 441782 h 2780"/>
                  <a:gd name="T24" fmla="*/ 178220 w 2866"/>
                  <a:gd name="T25" fmla="*/ 445020 h 2780"/>
                  <a:gd name="T26" fmla="*/ 150857 w 2866"/>
                  <a:gd name="T27" fmla="*/ 469123 h 2780"/>
                  <a:gd name="T28" fmla="*/ 86050 w 2866"/>
                  <a:gd name="T29" fmla="*/ 311550 h 2780"/>
                  <a:gd name="T30" fmla="*/ 13682 w 2866"/>
                  <a:gd name="T31" fmla="*/ 167647 h 2780"/>
                  <a:gd name="T32" fmla="*/ 48245 w 2866"/>
                  <a:gd name="T33" fmla="*/ 140305 h 2780"/>
                  <a:gd name="T34" fmla="*/ 65167 w 2866"/>
                  <a:gd name="T35" fmla="*/ 109726 h 2780"/>
                  <a:gd name="T36" fmla="*/ 61927 w 2866"/>
                  <a:gd name="T37" fmla="*/ 47848 h 2780"/>
                  <a:gd name="T38" fmla="*/ 109812 w 2866"/>
                  <a:gd name="T39" fmla="*/ 17268 h 2780"/>
                  <a:gd name="T40" fmla="*/ 147616 w 2866"/>
                  <a:gd name="T41" fmla="*/ 68354 h 2780"/>
                  <a:gd name="T42" fmla="*/ 185061 w 2866"/>
                  <a:gd name="T43" fmla="*/ 54683 h 2780"/>
                  <a:gd name="T44" fmla="*/ 171379 w 2866"/>
                  <a:gd name="T45" fmla="*/ 30939 h 2780"/>
                  <a:gd name="T46" fmla="*/ 191901 w 2866"/>
                  <a:gd name="T47" fmla="*/ 0 h 2780"/>
                  <a:gd name="T48" fmla="*/ 277591 w 2866"/>
                  <a:gd name="T49" fmla="*/ 17268 h 2780"/>
                  <a:gd name="T50" fmla="*/ 370121 w 2866"/>
                  <a:gd name="T51" fmla="*/ 54683 h 2780"/>
                  <a:gd name="T52" fmla="*/ 418367 w 2866"/>
                  <a:gd name="T53" fmla="*/ 82025 h 2780"/>
                  <a:gd name="T54" fmla="*/ 466252 w 2866"/>
                  <a:gd name="T55" fmla="*/ 61518 h 2780"/>
                  <a:gd name="T56" fmla="*/ 520978 w 2866"/>
                  <a:gd name="T57" fmla="*/ 37775 h 2780"/>
                  <a:gd name="T58" fmla="*/ 558782 w 2866"/>
                  <a:gd name="T59" fmla="*/ 44610 h 2780"/>
                  <a:gd name="T60" fmla="*/ 658153 w 2866"/>
                  <a:gd name="T61" fmla="*/ 20506 h 2780"/>
                  <a:gd name="T62" fmla="*/ 685516 w 2866"/>
                  <a:gd name="T63" fmla="*/ 68354 h 2780"/>
                  <a:gd name="T64" fmla="*/ 671835 w 2866"/>
                  <a:gd name="T65" fmla="*/ 85622 h 2780"/>
                  <a:gd name="T66" fmla="*/ 678676 w 2866"/>
                  <a:gd name="T67" fmla="*/ 116561 h 2780"/>
                  <a:gd name="T68" fmla="*/ 722961 w 2866"/>
                  <a:gd name="T69" fmla="*/ 140305 h 2780"/>
                  <a:gd name="T70" fmla="*/ 767606 w 2866"/>
                  <a:gd name="T71" fmla="*/ 174482 h 2780"/>
                  <a:gd name="T72" fmla="*/ 757524 w 2866"/>
                  <a:gd name="T73" fmla="*/ 198586 h 2780"/>
                  <a:gd name="T74" fmla="*/ 764365 w 2866"/>
                  <a:gd name="T75" fmla="*/ 250031 h 2780"/>
                  <a:gd name="T76" fmla="*/ 839614 w 2866"/>
                  <a:gd name="T77" fmla="*/ 263702 h 2780"/>
                  <a:gd name="T78" fmla="*/ 914862 w 2866"/>
                  <a:gd name="T79" fmla="*/ 352562 h 2780"/>
                  <a:gd name="T80" fmla="*/ 815491 w 2866"/>
                  <a:gd name="T81" fmla="*/ 414081 h 2780"/>
                  <a:gd name="T82" fmla="*/ 815491 w 2866"/>
                  <a:gd name="T83" fmla="*/ 462288 h 2780"/>
                  <a:gd name="T84" fmla="*/ 822332 w 2866"/>
                  <a:gd name="T85" fmla="*/ 486392 h 2780"/>
                  <a:gd name="T86" fmla="*/ 843214 w 2866"/>
                  <a:gd name="T87" fmla="*/ 534239 h 2780"/>
                  <a:gd name="T88" fmla="*/ 880658 w 2866"/>
                  <a:gd name="T89" fmla="*/ 557983 h 2780"/>
                  <a:gd name="T90" fmla="*/ 860136 w 2866"/>
                  <a:gd name="T91" fmla="*/ 585325 h 2780"/>
                  <a:gd name="T92" fmla="*/ 877418 w 2866"/>
                  <a:gd name="T93" fmla="*/ 605831 h 2780"/>
                  <a:gd name="T94" fmla="*/ 904781 w 2866"/>
                  <a:gd name="T95" fmla="*/ 664112 h 2780"/>
                  <a:gd name="T96" fmla="*/ 925303 w 2866"/>
                  <a:gd name="T97" fmla="*/ 695051 h 2780"/>
                  <a:gd name="T98" fmla="*/ 956267 w 2866"/>
                  <a:gd name="T99" fmla="*/ 725990 h 2780"/>
                  <a:gd name="T100" fmla="*/ 986870 w 2866"/>
                  <a:gd name="T101" fmla="*/ 746496 h 2780"/>
                  <a:gd name="T102" fmla="*/ 1010993 w 2866"/>
                  <a:gd name="T103" fmla="*/ 797582 h 2780"/>
                  <a:gd name="T104" fmla="*/ 1031515 w 2866"/>
                  <a:gd name="T105" fmla="*/ 821685 h 2780"/>
                  <a:gd name="T106" fmla="*/ 1014233 w 2866"/>
                  <a:gd name="T107" fmla="*/ 855862 h 2780"/>
                  <a:gd name="T108" fmla="*/ 986870 w 2866"/>
                  <a:gd name="T109" fmla="*/ 883564 h 2780"/>
                  <a:gd name="T110" fmla="*/ 966348 w 2866"/>
                  <a:gd name="T111" fmla="*/ 938247 h 2780"/>
                  <a:gd name="T112" fmla="*/ 959507 w 2866"/>
                  <a:gd name="T113" fmla="*/ 965588 h 2780"/>
                  <a:gd name="T114" fmla="*/ 55086 w 2866"/>
                  <a:gd name="T115" fmla="*/ 523806 h 2780"/>
                  <a:gd name="T116" fmla="*/ 113413 w 2866"/>
                  <a:gd name="T117" fmla="*/ 510136 h 27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866" h="2780">
                    <a:moveTo>
                      <a:pt x="2665" y="2684"/>
                    </a:moveTo>
                    <a:lnTo>
                      <a:pt x="2646" y="2665"/>
                    </a:lnTo>
                    <a:lnTo>
                      <a:pt x="2637" y="2646"/>
                    </a:lnTo>
                    <a:lnTo>
                      <a:pt x="2637" y="2627"/>
                    </a:lnTo>
                    <a:lnTo>
                      <a:pt x="2618" y="2636"/>
                    </a:lnTo>
                    <a:lnTo>
                      <a:pt x="2513" y="2627"/>
                    </a:lnTo>
                    <a:lnTo>
                      <a:pt x="2475" y="2646"/>
                    </a:lnTo>
                    <a:lnTo>
                      <a:pt x="2456" y="2684"/>
                    </a:lnTo>
                    <a:lnTo>
                      <a:pt x="2408" y="2712"/>
                    </a:lnTo>
                    <a:lnTo>
                      <a:pt x="2361" y="2770"/>
                    </a:lnTo>
                    <a:lnTo>
                      <a:pt x="2332" y="2779"/>
                    </a:lnTo>
                    <a:lnTo>
                      <a:pt x="2265" y="2770"/>
                    </a:lnTo>
                    <a:lnTo>
                      <a:pt x="2237" y="2760"/>
                    </a:lnTo>
                    <a:lnTo>
                      <a:pt x="2199" y="2703"/>
                    </a:lnTo>
                    <a:lnTo>
                      <a:pt x="2180" y="2703"/>
                    </a:lnTo>
                    <a:lnTo>
                      <a:pt x="2170" y="2703"/>
                    </a:lnTo>
                    <a:lnTo>
                      <a:pt x="2161" y="2712"/>
                    </a:lnTo>
                    <a:lnTo>
                      <a:pt x="2142" y="2712"/>
                    </a:lnTo>
                    <a:lnTo>
                      <a:pt x="2123" y="2712"/>
                    </a:lnTo>
                    <a:lnTo>
                      <a:pt x="2123" y="2703"/>
                    </a:lnTo>
                    <a:lnTo>
                      <a:pt x="2151" y="2684"/>
                    </a:lnTo>
                    <a:lnTo>
                      <a:pt x="2132" y="2636"/>
                    </a:lnTo>
                    <a:lnTo>
                      <a:pt x="2085" y="2579"/>
                    </a:lnTo>
                    <a:lnTo>
                      <a:pt x="2056" y="2560"/>
                    </a:lnTo>
                    <a:lnTo>
                      <a:pt x="2028" y="2551"/>
                    </a:lnTo>
                    <a:lnTo>
                      <a:pt x="1942" y="2456"/>
                    </a:lnTo>
                    <a:lnTo>
                      <a:pt x="1923" y="2446"/>
                    </a:lnTo>
                    <a:lnTo>
                      <a:pt x="1894" y="2446"/>
                    </a:lnTo>
                    <a:lnTo>
                      <a:pt x="1856" y="2465"/>
                    </a:lnTo>
                    <a:lnTo>
                      <a:pt x="1828" y="2456"/>
                    </a:lnTo>
                    <a:lnTo>
                      <a:pt x="1809" y="2446"/>
                    </a:lnTo>
                    <a:lnTo>
                      <a:pt x="1790" y="2408"/>
                    </a:lnTo>
                    <a:lnTo>
                      <a:pt x="1761" y="2379"/>
                    </a:lnTo>
                    <a:lnTo>
                      <a:pt x="1723" y="2370"/>
                    </a:lnTo>
                    <a:lnTo>
                      <a:pt x="1713" y="2351"/>
                    </a:lnTo>
                    <a:lnTo>
                      <a:pt x="1704" y="2341"/>
                    </a:lnTo>
                    <a:lnTo>
                      <a:pt x="1675" y="2351"/>
                    </a:lnTo>
                    <a:lnTo>
                      <a:pt x="1647" y="2332"/>
                    </a:lnTo>
                    <a:lnTo>
                      <a:pt x="1637" y="2322"/>
                    </a:lnTo>
                    <a:lnTo>
                      <a:pt x="1628" y="2294"/>
                    </a:lnTo>
                    <a:lnTo>
                      <a:pt x="1666" y="2246"/>
                    </a:lnTo>
                    <a:lnTo>
                      <a:pt x="1675" y="2208"/>
                    </a:lnTo>
                    <a:lnTo>
                      <a:pt x="1666" y="2170"/>
                    </a:lnTo>
                    <a:lnTo>
                      <a:pt x="1666" y="2151"/>
                    </a:lnTo>
                    <a:lnTo>
                      <a:pt x="1675" y="2151"/>
                    </a:lnTo>
                    <a:lnTo>
                      <a:pt x="1694" y="2141"/>
                    </a:lnTo>
                    <a:lnTo>
                      <a:pt x="1713" y="2132"/>
                    </a:lnTo>
                    <a:lnTo>
                      <a:pt x="1723" y="2122"/>
                    </a:lnTo>
                    <a:lnTo>
                      <a:pt x="1751" y="2113"/>
                    </a:lnTo>
                    <a:lnTo>
                      <a:pt x="1761" y="2094"/>
                    </a:lnTo>
                    <a:lnTo>
                      <a:pt x="1761" y="2037"/>
                    </a:lnTo>
                    <a:lnTo>
                      <a:pt x="1723" y="1980"/>
                    </a:lnTo>
                    <a:lnTo>
                      <a:pt x="1609" y="1713"/>
                    </a:lnTo>
                    <a:lnTo>
                      <a:pt x="1571" y="1656"/>
                    </a:lnTo>
                    <a:lnTo>
                      <a:pt x="1533" y="1608"/>
                    </a:lnTo>
                    <a:lnTo>
                      <a:pt x="1495" y="1570"/>
                    </a:lnTo>
                    <a:lnTo>
                      <a:pt x="1457" y="1532"/>
                    </a:lnTo>
                    <a:lnTo>
                      <a:pt x="1409" y="1523"/>
                    </a:lnTo>
                    <a:lnTo>
                      <a:pt x="1371" y="1542"/>
                    </a:lnTo>
                    <a:lnTo>
                      <a:pt x="1323" y="1570"/>
                    </a:lnTo>
                    <a:lnTo>
                      <a:pt x="1314" y="1580"/>
                    </a:lnTo>
                    <a:lnTo>
                      <a:pt x="1238" y="1570"/>
                    </a:lnTo>
                    <a:lnTo>
                      <a:pt x="1219" y="1580"/>
                    </a:lnTo>
                    <a:lnTo>
                      <a:pt x="1162" y="1637"/>
                    </a:lnTo>
                    <a:lnTo>
                      <a:pt x="1123" y="1637"/>
                    </a:lnTo>
                    <a:lnTo>
                      <a:pt x="1085" y="1627"/>
                    </a:lnTo>
                    <a:lnTo>
                      <a:pt x="1038" y="1608"/>
                    </a:lnTo>
                    <a:lnTo>
                      <a:pt x="1019" y="1618"/>
                    </a:lnTo>
                    <a:lnTo>
                      <a:pt x="952" y="1637"/>
                    </a:lnTo>
                    <a:lnTo>
                      <a:pt x="924" y="1666"/>
                    </a:lnTo>
                    <a:lnTo>
                      <a:pt x="857" y="1694"/>
                    </a:lnTo>
                    <a:lnTo>
                      <a:pt x="838" y="1723"/>
                    </a:lnTo>
                    <a:lnTo>
                      <a:pt x="819" y="1694"/>
                    </a:lnTo>
                    <a:lnTo>
                      <a:pt x="819" y="1656"/>
                    </a:lnTo>
                    <a:lnTo>
                      <a:pt x="838" y="1618"/>
                    </a:lnTo>
                    <a:lnTo>
                      <a:pt x="866" y="1608"/>
                    </a:lnTo>
                    <a:lnTo>
                      <a:pt x="895" y="1599"/>
                    </a:lnTo>
                    <a:lnTo>
                      <a:pt x="905" y="1599"/>
                    </a:lnTo>
                    <a:lnTo>
                      <a:pt x="914" y="1580"/>
                    </a:lnTo>
                    <a:lnTo>
                      <a:pt x="924" y="1561"/>
                    </a:lnTo>
                    <a:lnTo>
                      <a:pt x="981" y="1504"/>
                    </a:lnTo>
                    <a:lnTo>
                      <a:pt x="1028" y="1494"/>
                    </a:lnTo>
                    <a:lnTo>
                      <a:pt x="1028" y="1456"/>
                    </a:lnTo>
                    <a:lnTo>
                      <a:pt x="1028" y="1428"/>
                    </a:lnTo>
                    <a:lnTo>
                      <a:pt x="1009" y="1399"/>
                    </a:lnTo>
                    <a:lnTo>
                      <a:pt x="981" y="1380"/>
                    </a:lnTo>
                    <a:lnTo>
                      <a:pt x="952" y="1390"/>
                    </a:lnTo>
                    <a:lnTo>
                      <a:pt x="924" y="1380"/>
                    </a:lnTo>
                    <a:lnTo>
                      <a:pt x="914" y="1370"/>
                    </a:lnTo>
                    <a:lnTo>
                      <a:pt x="895" y="1352"/>
                    </a:lnTo>
                    <a:lnTo>
                      <a:pt x="876" y="1332"/>
                    </a:lnTo>
                    <a:lnTo>
                      <a:pt x="848" y="1304"/>
                    </a:lnTo>
                    <a:lnTo>
                      <a:pt x="800" y="1247"/>
                    </a:lnTo>
                    <a:lnTo>
                      <a:pt x="771" y="1228"/>
                    </a:lnTo>
                    <a:lnTo>
                      <a:pt x="743" y="1218"/>
                    </a:lnTo>
                    <a:lnTo>
                      <a:pt x="705" y="1228"/>
                    </a:lnTo>
                    <a:lnTo>
                      <a:pt x="676" y="1237"/>
                    </a:lnTo>
                    <a:lnTo>
                      <a:pt x="657" y="1256"/>
                    </a:lnTo>
                    <a:lnTo>
                      <a:pt x="648" y="1294"/>
                    </a:lnTo>
                    <a:lnTo>
                      <a:pt x="619" y="1294"/>
                    </a:lnTo>
                    <a:lnTo>
                      <a:pt x="591" y="1266"/>
                    </a:lnTo>
                    <a:lnTo>
                      <a:pt x="552" y="1266"/>
                    </a:lnTo>
                    <a:lnTo>
                      <a:pt x="514" y="1237"/>
                    </a:lnTo>
                    <a:lnTo>
                      <a:pt x="495" y="1237"/>
                    </a:lnTo>
                    <a:lnTo>
                      <a:pt x="476" y="1237"/>
                    </a:lnTo>
                    <a:lnTo>
                      <a:pt x="467" y="1256"/>
                    </a:lnTo>
                    <a:lnTo>
                      <a:pt x="467" y="1275"/>
                    </a:lnTo>
                    <a:lnTo>
                      <a:pt x="476" y="1304"/>
                    </a:lnTo>
                    <a:lnTo>
                      <a:pt x="476" y="1323"/>
                    </a:lnTo>
                    <a:lnTo>
                      <a:pt x="467" y="1323"/>
                    </a:lnTo>
                    <a:lnTo>
                      <a:pt x="429" y="1314"/>
                    </a:lnTo>
                    <a:lnTo>
                      <a:pt x="419" y="1304"/>
                    </a:lnTo>
                    <a:lnTo>
                      <a:pt x="429" y="1228"/>
                    </a:lnTo>
                    <a:lnTo>
                      <a:pt x="419" y="1161"/>
                    </a:lnTo>
                    <a:lnTo>
                      <a:pt x="391" y="1066"/>
                    </a:lnTo>
                    <a:lnTo>
                      <a:pt x="372" y="1047"/>
                    </a:lnTo>
                    <a:lnTo>
                      <a:pt x="315" y="933"/>
                    </a:lnTo>
                    <a:lnTo>
                      <a:pt x="267" y="895"/>
                    </a:lnTo>
                    <a:lnTo>
                      <a:pt x="248" y="885"/>
                    </a:lnTo>
                    <a:lnTo>
                      <a:pt x="239" y="866"/>
                    </a:lnTo>
                    <a:lnTo>
                      <a:pt x="239" y="828"/>
                    </a:lnTo>
                    <a:lnTo>
                      <a:pt x="239" y="809"/>
                    </a:lnTo>
                    <a:lnTo>
                      <a:pt x="200" y="733"/>
                    </a:lnTo>
                    <a:lnTo>
                      <a:pt x="153" y="647"/>
                    </a:lnTo>
                    <a:lnTo>
                      <a:pt x="67" y="542"/>
                    </a:lnTo>
                    <a:lnTo>
                      <a:pt x="0" y="485"/>
                    </a:lnTo>
                    <a:lnTo>
                      <a:pt x="29" y="466"/>
                    </a:lnTo>
                    <a:lnTo>
                      <a:pt x="38" y="466"/>
                    </a:lnTo>
                    <a:lnTo>
                      <a:pt x="86" y="457"/>
                    </a:lnTo>
                    <a:lnTo>
                      <a:pt x="96" y="447"/>
                    </a:lnTo>
                    <a:lnTo>
                      <a:pt x="96" y="438"/>
                    </a:lnTo>
                    <a:lnTo>
                      <a:pt x="96" y="428"/>
                    </a:lnTo>
                    <a:lnTo>
                      <a:pt x="105" y="409"/>
                    </a:lnTo>
                    <a:lnTo>
                      <a:pt x="115" y="400"/>
                    </a:lnTo>
                    <a:lnTo>
                      <a:pt x="124" y="400"/>
                    </a:lnTo>
                    <a:lnTo>
                      <a:pt x="134" y="390"/>
                    </a:lnTo>
                    <a:lnTo>
                      <a:pt x="143" y="390"/>
                    </a:lnTo>
                    <a:lnTo>
                      <a:pt x="153" y="381"/>
                    </a:lnTo>
                    <a:lnTo>
                      <a:pt x="162" y="371"/>
                    </a:lnTo>
                    <a:lnTo>
                      <a:pt x="172" y="371"/>
                    </a:lnTo>
                    <a:lnTo>
                      <a:pt x="172" y="362"/>
                    </a:lnTo>
                    <a:lnTo>
                      <a:pt x="172" y="352"/>
                    </a:lnTo>
                    <a:lnTo>
                      <a:pt x="172" y="324"/>
                    </a:lnTo>
                    <a:lnTo>
                      <a:pt x="181" y="305"/>
                    </a:lnTo>
                    <a:lnTo>
                      <a:pt x="181" y="257"/>
                    </a:lnTo>
                    <a:lnTo>
                      <a:pt x="181" y="219"/>
                    </a:lnTo>
                    <a:lnTo>
                      <a:pt x="181" y="200"/>
                    </a:lnTo>
                    <a:lnTo>
                      <a:pt x="181" y="190"/>
                    </a:lnTo>
                    <a:lnTo>
                      <a:pt x="181" y="181"/>
                    </a:lnTo>
                    <a:lnTo>
                      <a:pt x="162" y="143"/>
                    </a:lnTo>
                    <a:lnTo>
                      <a:pt x="162" y="133"/>
                    </a:lnTo>
                    <a:lnTo>
                      <a:pt x="172" y="133"/>
                    </a:lnTo>
                    <a:lnTo>
                      <a:pt x="210" y="114"/>
                    </a:lnTo>
                    <a:lnTo>
                      <a:pt x="219" y="114"/>
                    </a:lnTo>
                    <a:lnTo>
                      <a:pt x="229" y="105"/>
                    </a:lnTo>
                    <a:lnTo>
                      <a:pt x="239" y="95"/>
                    </a:lnTo>
                    <a:lnTo>
                      <a:pt x="277" y="57"/>
                    </a:lnTo>
                    <a:lnTo>
                      <a:pt x="286" y="57"/>
                    </a:lnTo>
                    <a:lnTo>
                      <a:pt x="295" y="48"/>
                    </a:lnTo>
                    <a:lnTo>
                      <a:pt x="305" y="48"/>
                    </a:lnTo>
                    <a:lnTo>
                      <a:pt x="343" y="67"/>
                    </a:lnTo>
                    <a:lnTo>
                      <a:pt x="343" y="76"/>
                    </a:lnTo>
                    <a:lnTo>
                      <a:pt x="353" y="76"/>
                    </a:lnTo>
                    <a:lnTo>
                      <a:pt x="353" y="95"/>
                    </a:lnTo>
                    <a:lnTo>
                      <a:pt x="353" y="105"/>
                    </a:lnTo>
                    <a:lnTo>
                      <a:pt x="400" y="171"/>
                    </a:lnTo>
                    <a:lnTo>
                      <a:pt x="400" y="181"/>
                    </a:lnTo>
                    <a:lnTo>
                      <a:pt x="410" y="190"/>
                    </a:lnTo>
                    <a:lnTo>
                      <a:pt x="419" y="190"/>
                    </a:lnTo>
                    <a:lnTo>
                      <a:pt x="448" y="200"/>
                    </a:lnTo>
                    <a:lnTo>
                      <a:pt x="486" y="200"/>
                    </a:lnTo>
                    <a:lnTo>
                      <a:pt x="495" y="200"/>
                    </a:lnTo>
                    <a:lnTo>
                      <a:pt x="505" y="200"/>
                    </a:lnTo>
                    <a:lnTo>
                      <a:pt x="514" y="190"/>
                    </a:lnTo>
                    <a:lnTo>
                      <a:pt x="514" y="171"/>
                    </a:lnTo>
                    <a:lnTo>
                      <a:pt x="514" y="152"/>
                    </a:lnTo>
                    <a:lnTo>
                      <a:pt x="505" y="143"/>
                    </a:lnTo>
                    <a:lnTo>
                      <a:pt x="505" y="133"/>
                    </a:lnTo>
                    <a:lnTo>
                      <a:pt x="495" y="133"/>
                    </a:lnTo>
                    <a:lnTo>
                      <a:pt x="486" y="124"/>
                    </a:lnTo>
                    <a:lnTo>
                      <a:pt x="476" y="114"/>
                    </a:lnTo>
                    <a:lnTo>
                      <a:pt x="476" y="105"/>
                    </a:lnTo>
                    <a:lnTo>
                      <a:pt x="476" y="95"/>
                    </a:lnTo>
                    <a:lnTo>
                      <a:pt x="476" y="86"/>
                    </a:lnTo>
                    <a:lnTo>
                      <a:pt x="476" y="76"/>
                    </a:lnTo>
                    <a:lnTo>
                      <a:pt x="486" y="67"/>
                    </a:lnTo>
                    <a:lnTo>
                      <a:pt x="495" y="48"/>
                    </a:lnTo>
                    <a:lnTo>
                      <a:pt x="505" y="48"/>
                    </a:lnTo>
                    <a:lnTo>
                      <a:pt x="505" y="29"/>
                    </a:lnTo>
                    <a:lnTo>
                      <a:pt x="514" y="19"/>
                    </a:lnTo>
                    <a:lnTo>
                      <a:pt x="524" y="9"/>
                    </a:lnTo>
                    <a:lnTo>
                      <a:pt x="533" y="0"/>
                    </a:lnTo>
                    <a:lnTo>
                      <a:pt x="543" y="9"/>
                    </a:lnTo>
                    <a:lnTo>
                      <a:pt x="591" y="9"/>
                    </a:lnTo>
                    <a:lnTo>
                      <a:pt x="629" y="0"/>
                    </a:lnTo>
                    <a:lnTo>
                      <a:pt x="676" y="0"/>
                    </a:lnTo>
                    <a:lnTo>
                      <a:pt x="695" y="9"/>
                    </a:lnTo>
                    <a:lnTo>
                      <a:pt x="733" y="19"/>
                    </a:lnTo>
                    <a:lnTo>
                      <a:pt x="743" y="29"/>
                    </a:lnTo>
                    <a:lnTo>
                      <a:pt x="771" y="48"/>
                    </a:lnTo>
                    <a:lnTo>
                      <a:pt x="819" y="76"/>
                    </a:lnTo>
                    <a:lnTo>
                      <a:pt x="876" y="95"/>
                    </a:lnTo>
                    <a:lnTo>
                      <a:pt x="895" y="105"/>
                    </a:lnTo>
                    <a:lnTo>
                      <a:pt x="971" y="133"/>
                    </a:lnTo>
                    <a:lnTo>
                      <a:pt x="981" y="133"/>
                    </a:lnTo>
                    <a:lnTo>
                      <a:pt x="1009" y="133"/>
                    </a:lnTo>
                    <a:lnTo>
                      <a:pt x="1019" y="143"/>
                    </a:lnTo>
                    <a:lnTo>
                      <a:pt x="1028" y="152"/>
                    </a:lnTo>
                    <a:lnTo>
                      <a:pt x="1038" y="171"/>
                    </a:lnTo>
                    <a:lnTo>
                      <a:pt x="1057" y="200"/>
                    </a:lnTo>
                    <a:lnTo>
                      <a:pt x="1076" y="200"/>
                    </a:lnTo>
                    <a:lnTo>
                      <a:pt x="1095" y="200"/>
                    </a:lnTo>
                    <a:lnTo>
                      <a:pt x="1142" y="200"/>
                    </a:lnTo>
                    <a:lnTo>
                      <a:pt x="1152" y="210"/>
                    </a:lnTo>
                    <a:lnTo>
                      <a:pt x="1162" y="219"/>
                    </a:lnTo>
                    <a:lnTo>
                      <a:pt x="1162" y="228"/>
                    </a:lnTo>
                    <a:lnTo>
                      <a:pt x="1171" y="228"/>
                    </a:lnTo>
                    <a:lnTo>
                      <a:pt x="1180" y="238"/>
                    </a:lnTo>
                    <a:lnTo>
                      <a:pt x="1190" y="238"/>
                    </a:lnTo>
                    <a:lnTo>
                      <a:pt x="1200" y="228"/>
                    </a:lnTo>
                    <a:lnTo>
                      <a:pt x="1266" y="190"/>
                    </a:lnTo>
                    <a:lnTo>
                      <a:pt x="1276" y="181"/>
                    </a:lnTo>
                    <a:lnTo>
                      <a:pt x="1285" y="171"/>
                    </a:lnTo>
                    <a:lnTo>
                      <a:pt x="1295" y="171"/>
                    </a:lnTo>
                    <a:lnTo>
                      <a:pt x="1390" y="171"/>
                    </a:lnTo>
                    <a:lnTo>
                      <a:pt x="1399" y="171"/>
                    </a:lnTo>
                    <a:lnTo>
                      <a:pt x="1409" y="162"/>
                    </a:lnTo>
                    <a:lnTo>
                      <a:pt x="1419" y="152"/>
                    </a:lnTo>
                    <a:lnTo>
                      <a:pt x="1428" y="143"/>
                    </a:lnTo>
                    <a:lnTo>
                      <a:pt x="1437" y="133"/>
                    </a:lnTo>
                    <a:lnTo>
                      <a:pt x="1437" y="114"/>
                    </a:lnTo>
                    <a:lnTo>
                      <a:pt x="1447" y="105"/>
                    </a:lnTo>
                    <a:lnTo>
                      <a:pt x="1457" y="95"/>
                    </a:lnTo>
                    <a:lnTo>
                      <a:pt x="1466" y="95"/>
                    </a:lnTo>
                    <a:lnTo>
                      <a:pt x="1476" y="105"/>
                    </a:lnTo>
                    <a:lnTo>
                      <a:pt x="1485" y="105"/>
                    </a:lnTo>
                    <a:lnTo>
                      <a:pt x="1495" y="114"/>
                    </a:lnTo>
                    <a:lnTo>
                      <a:pt x="1504" y="124"/>
                    </a:lnTo>
                    <a:lnTo>
                      <a:pt x="1514" y="133"/>
                    </a:lnTo>
                    <a:lnTo>
                      <a:pt x="1552" y="124"/>
                    </a:lnTo>
                    <a:lnTo>
                      <a:pt x="1590" y="105"/>
                    </a:lnTo>
                    <a:lnTo>
                      <a:pt x="1647" y="86"/>
                    </a:lnTo>
                    <a:lnTo>
                      <a:pt x="1656" y="86"/>
                    </a:lnTo>
                    <a:lnTo>
                      <a:pt x="1675" y="76"/>
                    </a:lnTo>
                    <a:lnTo>
                      <a:pt x="1751" y="29"/>
                    </a:lnTo>
                    <a:lnTo>
                      <a:pt x="1761" y="29"/>
                    </a:lnTo>
                    <a:lnTo>
                      <a:pt x="1799" y="48"/>
                    </a:lnTo>
                    <a:lnTo>
                      <a:pt x="1828" y="57"/>
                    </a:lnTo>
                    <a:lnTo>
                      <a:pt x="1828" y="67"/>
                    </a:lnTo>
                    <a:lnTo>
                      <a:pt x="1847" y="95"/>
                    </a:lnTo>
                    <a:lnTo>
                      <a:pt x="1856" y="105"/>
                    </a:lnTo>
                    <a:lnTo>
                      <a:pt x="1866" y="114"/>
                    </a:lnTo>
                    <a:lnTo>
                      <a:pt x="1894" y="124"/>
                    </a:lnTo>
                    <a:lnTo>
                      <a:pt x="1894" y="133"/>
                    </a:lnTo>
                    <a:lnTo>
                      <a:pt x="1904" y="143"/>
                    </a:lnTo>
                    <a:lnTo>
                      <a:pt x="1904" y="190"/>
                    </a:lnTo>
                    <a:lnTo>
                      <a:pt x="1904" y="200"/>
                    </a:lnTo>
                    <a:lnTo>
                      <a:pt x="1894" y="210"/>
                    </a:lnTo>
                    <a:lnTo>
                      <a:pt x="1885" y="210"/>
                    </a:lnTo>
                    <a:lnTo>
                      <a:pt x="1885" y="219"/>
                    </a:lnTo>
                    <a:lnTo>
                      <a:pt x="1875" y="219"/>
                    </a:lnTo>
                    <a:lnTo>
                      <a:pt x="1875" y="228"/>
                    </a:lnTo>
                    <a:lnTo>
                      <a:pt x="1875" y="238"/>
                    </a:lnTo>
                    <a:lnTo>
                      <a:pt x="1866" y="238"/>
                    </a:lnTo>
                    <a:lnTo>
                      <a:pt x="1866" y="248"/>
                    </a:lnTo>
                    <a:lnTo>
                      <a:pt x="1856" y="257"/>
                    </a:lnTo>
                    <a:lnTo>
                      <a:pt x="1856" y="267"/>
                    </a:lnTo>
                    <a:lnTo>
                      <a:pt x="1856" y="276"/>
                    </a:lnTo>
                    <a:lnTo>
                      <a:pt x="1866" y="305"/>
                    </a:lnTo>
                    <a:lnTo>
                      <a:pt x="1866" y="314"/>
                    </a:lnTo>
                    <a:lnTo>
                      <a:pt x="1875" y="314"/>
                    </a:lnTo>
                    <a:lnTo>
                      <a:pt x="1885" y="324"/>
                    </a:lnTo>
                    <a:lnTo>
                      <a:pt x="1904" y="333"/>
                    </a:lnTo>
                    <a:lnTo>
                      <a:pt x="1923" y="333"/>
                    </a:lnTo>
                    <a:lnTo>
                      <a:pt x="1942" y="352"/>
                    </a:lnTo>
                    <a:lnTo>
                      <a:pt x="1961" y="419"/>
                    </a:lnTo>
                    <a:lnTo>
                      <a:pt x="1980" y="409"/>
                    </a:lnTo>
                    <a:lnTo>
                      <a:pt x="1990" y="409"/>
                    </a:lnTo>
                    <a:lnTo>
                      <a:pt x="1999" y="409"/>
                    </a:lnTo>
                    <a:lnTo>
                      <a:pt x="2008" y="390"/>
                    </a:lnTo>
                    <a:lnTo>
                      <a:pt x="2018" y="390"/>
                    </a:lnTo>
                    <a:lnTo>
                      <a:pt x="2066" y="419"/>
                    </a:lnTo>
                    <a:lnTo>
                      <a:pt x="2094" y="428"/>
                    </a:lnTo>
                    <a:lnTo>
                      <a:pt x="2104" y="438"/>
                    </a:lnTo>
                    <a:lnTo>
                      <a:pt x="2113" y="447"/>
                    </a:lnTo>
                    <a:lnTo>
                      <a:pt x="2132" y="466"/>
                    </a:lnTo>
                    <a:lnTo>
                      <a:pt x="2132" y="476"/>
                    </a:lnTo>
                    <a:lnTo>
                      <a:pt x="2132" y="485"/>
                    </a:lnTo>
                    <a:lnTo>
                      <a:pt x="2132" y="495"/>
                    </a:lnTo>
                    <a:lnTo>
                      <a:pt x="2123" y="495"/>
                    </a:lnTo>
                    <a:lnTo>
                      <a:pt x="2104" y="504"/>
                    </a:lnTo>
                    <a:lnTo>
                      <a:pt x="2104" y="514"/>
                    </a:lnTo>
                    <a:lnTo>
                      <a:pt x="2113" y="524"/>
                    </a:lnTo>
                    <a:lnTo>
                      <a:pt x="2113" y="533"/>
                    </a:lnTo>
                    <a:lnTo>
                      <a:pt x="2113" y="542"/>
                    </a:lnTo>
                    <a:lnTo>
                      <a:pt x="2104" y="552"/>
                    </a:lnTo>
                    <a:lnTo>
                      <a:pt x="2094" y="562"/>
                    </a:lnTo>
                    <a:lnTo>
                      <a:pt x="2085" y="571"/>
                    </a:lnTo>
                    <a:lnTo>
                      <a:pt x="2047" y="619"/>
                    </a:lnTo>
                    <a:lnTo>
                      <a:pt x="2037" y="628"/>
                    </a:lnTo>
                    <a:lnTo>
                      <a:pt x="2047" y="638"/>
                    </a:lnTo>
                    <a:lnTo>
                      <a:pt x="2056" y="647"/>
                    </a:lnTo>
                    <a:lnTo>
                      <a:pt x="2123" y="685"/>
                    </a:lnTo>
                    <a:lnTo>
                      <a:pt x="2123" y="695"/>
                    </a:lnTo>
                    <a:lnTo>
                      <a:pt x="2132" y="704"/>
                    </a:lnTo>
                    <a:lnTo>
                      <a:pt x="2142" y="733"/>
                    </a:lnTo>
                    <a:lnTo>
                      <a:pt x="2151" y="733"/>
                    </a:lnTo>
                    <a:lnTo>
                      <a:pt x="2161" y="733"/>
                    </a:lnTo>
                    <a:lnTo>
                      <a:pt x="2294" y="742"/>
                    </a:lnTo>
                    <a:lnTo>
                      <a:pt x="2313" y="742"/>
                    </a:lnTo>
                    <a:lnTo>
                      <a:pt x="2322" y="733"/>
                    </a:lnTo>
                    <a:lnTo>
                      <a:pt x="2332" y="733"/>
                    </a:lnTo>
                    <a:lnTo>
                      <a:pt x="2342" y="733"/>
                    </a:lnTo>
                    <a:lnTo>
                      <a:pt x="2351" y="752"/>
                    </a:lnTo>
                    <a:lnTo>
                      <a:pt x="2399" y="781"/>
                    </a:lnTo>
                    <a:lnTo>
                      <a:pt x="2541" y="819"/>
                    </a:lnTo>
                    <a:lnTo>
                      <a:pt x="2570" y="876"/>
                    </a:lnTo>
                    <a:lnTo>
                      <a:pt x="2570" y="904"/>
                    </a:lnTo>
                    <a:lnTo>
                      <a:pt x="2561" y="933"/>
                    </a:lnTo>
                    <a:lnTo>
                      <a:pt x="2541" y="980"/>
                    </a:lnTo>
                    <a:lnTo>
                      <a:pt x="2523" y="1028"/>
                    </a:lnTo>
                    <a:lnTo>
                      <a:pt x="2513" y="1047"/>
                    </a:lnTo>
                    <a:lnTo>
                      <a:pt x="2494" y="1066"/>
                    </a:lnTo>
                    <a:lnTo>
                      <a:pt x="2446" y="1095"/>
                    </a:lnTo>
                    <a:lnTo>
                      <a:pt x="2418" y="1104"/>
                    </a:lnTo>
                    <a:lnTo>
                      <a:pt x="2275" y="1113"/>
                    </a:lnTo>
                    <a:lnTo>
                      <a:pt x="2275" y="1133"/>
                    </a:lnTo>
                    <a:lnTo>
                      <a:pt x="2265" y="1151"/>
                    </a:lnTo>
                    <a:lnTo>
                      <a:pt x="2265" y="1180"/>
                    </a:lnTo>
                    <a:lnTo>
                      <a:pt x="2265" y="1190"/>
                    </a:lnTo>
                    <a:lnTo>
                      <a:pt x="2275" y="1209"/>
                    </a:lnTo>
                    <a:lnTo>
                      <a:pt x="2275" y="1218"/>
                    </a:lnTo>
                    <a:lnTo>
                      <a:pt x="2265" y="1228"/>
                    </a:lnTo>
                    <a:lnTo>
                      <a:pt x="2246" y="1256"/>
                    </a:lnTo>
                    <a:lnTo>
                      <a:pt x="2265" y="1275"/>
                    </a:lnTo>
                    <a:lnTo>
                      <a:pt x="2265" y="1285"/>
                    </a:lnTo>
                    <a:lnTo>
                      <a:pt x="2275" y="1285"/>
                    </a:lnTo>
                    <a:lnTo>
                      <a:pt x="2275" y="1294"/>
                    </a:lnTo>
                    <a:lnTo>
                      <a:pt x="2275" y="1304"/>
                    </a:lnTo>
                    <a:lnTo>
                      <a:pt x="2275" y="1314"/>
                    </a:lnTo>
                    <a:lnTo>
                      <a:pt x="2275" y="1323"/>
                    </a:lnTo>
                    <a:lnTo>
                      <a:pt x="2275" y="1332"/>
                    </a:lnTo>
                    <a:lnTo>
                      <a:pt x="2275" y="1342"/>
                    </a:lnTo>
                    <a:lnTo>
                      <a:pt x="2284" y="1352"/>
                    </a:lnTo>
                    <a:lnTo>
                      <a:pt x="2284" y="1399"/>
                    </a:lnTo>
                    <a:lnTo>
                      <a:pt x="2284" y="1418"/>
                    </a:lnTo>
                    <a:lnTo>
                      <a:pt x="2294" y="1428"/>
                    </a:lnTo>
                    <a:lnTo>
                      <a:pt x="2304" y="1447"/>
                    </a:lnTo>
                    <a:lnTo>
                      <a:pt x="2304" y="1456"/>
                    </a:lnTo>
                    <a:lnTo>
                      <a:pt x="2313" y="1466"/>
                    </a:lnTo>
                    <a:lnTo>
                      <a:pt x="2332" y="1475"/>
                    </a:lnTo>
                    <a:lnTo>
                      <a:pt x="2342" y="1485"/>
                    </a:lnTo>
                    <a:lnTo>
                      <a:pt x="2351" y="1485"/>
                    </a:lnTo>
                    <a:lnTo>
                      <a:pt x="2370" y="1513"/>
                    </a:lnTo>
                    <a:lnTo>
                      <a:pt x="2370" y="1523"/>
                    </a:lnTo>
                    <a:lnTo>
                      <a:pt x="2399" y="1542"/>
                    </a:lnTo>
                    <a:lnTo>
                      <a:pt x="2408" y="1542"/>
                    </a:lnTo>
                    <a:lnTo>
                      <a:pt x="2437" y="1542"/>
                    </a:lnTo>
                    <a:lnTo>
                      <a:pt x="2437" y="1551"/>
                    </a:lnTo>
                    <a:lnTo>
                      <a:pt x="2446" y="1551"/>
                    </a:lnTo>
                    <a:lnTo>
                      <a:pt x="2446" y="1561"/>
                    </a:lnTo>
                    <a:lnTo>
                      <a:pt x="2446" y="1570"/>
                    </a:lnTo>
                    <a:lnTo>
                      <a:pt x="2446" y="1580"/>
                    </a:lnTo>
                    <a:lnTo>
                      <a:pt x="2437" y="1589"/>
                    </a:lnTo>
                    <a:lnTo>
                      <a:pt x="2418" y="1599"/>
                    </a:lnTo>
                    <a:lnTo>
                      <a:pt x="2408" y="1599"/>
                    </a:lnTo>
                    <a:lnTo>
                      <a:pt x="2408" y="1608"/>
                    </a:lnTo>
                    <a:lnTo>
                      <a:pt x="2389" y="1627"/>
                    </a:lnTo>
                    <a:lnTo>
                      <a:pt x="2389" y="1637"/>
                    </a:lnTo>
                    <a:lnTo>
                      <a:pt x="2389" y="1646"/>
                    </a:lnTo>
                    <a:lnTo>
                      <a:pt x="2389" y="1656"/>
                    </a:lnTo>
                    <a:lnTo>
                      <a:pt x="2389" y="1666"/>
                    </a:lnTo>
                    <a:lnTo>
                      <a:pt x="2399" y="1675"/>
                    </a:lnTo>
                    <a:lnTo>
                      <a:pt x="2408" y="1675"/>
                    </a:lnTo>
                    <a:lnTo>
                      <a:pt x="2427" y="1675"/>
                    </a:lnTo>
                    <a:lnTo>
                      <a:pt x="2437" y="1684"/>
                    </a:lnTo>
                    <a:lnTo>
                      <a:pt x="2446" y="1694"/>
                    </a:lnTo>
                    <a:lnTo>
                      <a:pt x="2465" y="1704"/>
                    </a:lnTo>
                    <a:lnTo>
                      <a:pt x="2484" y="1723"/>
                    </a:lnTo>
                    <a:lnTo>
                      <a:pt x="2484" y="1732"/>
                    </a:lnTo>
                    <a:lnTo>
                      <a:pt x="2513" y="1808"/>
                    </a:lnTo>
                    <a:lnTo>
                      <a:pt x="2513" y="1818"/>
                    </a:lnTo>
                    <a:lnTo>
                      <a:pt x="2513" y="1837"/>
                    </a:lnTo>
                    <a:lnTo>
                      <a:pt x="2513" y="1846"/>
                    </a:lnTo>
                    <a:lnTo>
                      <a:pt x="2513" y="1856"/>
                    </a:lnTo>
                    <a:lnTo>
                      <a:pt x="2513" y="1865"/>
                    </a:lnTo>
                    <a:lnTo>
                      <a:pt x="2513" y="1875"/>
                    </a:lnTo>
                    <a:lnTo>
                      <a:pt x="2523" y="1894"/>
                    </a:lnTo>
                    <a:lnTo>
                      <a:pt x="2532" y="1903"/>
                    </a:lnTo>
                    <a:lnTo>
                      <a:pt x="2541" y="1913"/>
                    </a:lnTo>
                    <a:lnTo>
                      <a:pt x="2561" y="1923"/>
                    </a:lnTo>
                    <a:lnTo>
                      <a:pt x="2570" y="1932"/>
                    </a:lnTo>
                    <a:lnTo>
                      <a:pt x="2589" y="1970"/>
                    </a:lnTo>
                    <a:lnTo>
                      <a:pt x="2599" y="1980"/>
                    </a:lnTo>
                    <a:lnTo>
                      <a:pt x="2608" y="1989"/>
                    </a:lnTo>
                    <a:lnTo>
                      <a:pt x="2618" y="1989"/>
                    </a:lnTo>
                    <a:lnTo>
                      <a:pt x="2627" y="1989"/>
                    </a:lnTo>
                    <a:lnTo>
                      <a:pt x="2637" y="1989"/>
                    </a:lnTo>
                    <a:lnTo>
                      <a:pt x="2637" y="1999"/>
                    </a:lnTo>
                    <a:lnTo>
                      <a:pt x="2656" y="2018"/>
                    </a:lnTo>
                    <a:lnTo>
                      <a:pt x="2675" y="2046"/>
                    </a:lnTo>
                    <a:lnTo>
                      <a:pt x="2684" y="2046"/>
                    </a:lnTo>
                    <a:lnTo>
                      <a:pt x="2694" y="2046"/>
                    </a:lnTo>
                    <a:lnTo>
                      <a:pt x="2694" y="2056"/>
                    </a:lnTo>
                    <a:lnTo>
                      <a:pt x="2722" y="2056"/>
                    </a:lnTo>
                    <a:lnTo>
                      <a:pt x="2732" y="2056"/>
                    </a:lnTo>
                    <a:lnTo>
                      <a:pt x="2732" y="2065"/>
                    </a:lnTo>
                    <a:lnTo>
                      <a:pt x="2741" y="2075"/>
                    </a:lnTo>
                    <a:lnTo>
                      <a:pt x="2751" y="2084"/>
                    </a:lnTo>
                    <a:lnTo>
                      <a:pt x="2751" y="2094"/>
                    </a:lnTo>
                    <a:lnTo>
                      <a:pt x="2760" y="2160"/>
                    </a:lnTo>
                    <a:lnTo>
                      <a:pt x="2760" y="2170"/>
                    </a:lnTo>
                    <a:lnTo>
                      <a:pt x="2760" y="2179"/>
                    </a:lnTo>
                    <a:lnTo>
                      <a:pt x="2770" y="2189"/>
                    </a:lnTo>
                    <a:lnTo>
                      <a:pt x="2779" y="2199"/>
                    </a:lnTo>
                    <a:lnTo>
                      <a:pt x="2808" y="2217"/>
                    </a:lnTo>
                    <a:lnTo>
                      <a:pt x="2817" y="2217"/>
                    </a:lnTo>
                    <a:lnTo>
                      <a:pt x="2817" y="2227"/>
                    </a:lnTo>
                    <a:lnTo>
                      <a:pt x="2827" y="2237"/>
                    </a:lnTo>
                    <a:lnTo>
                      <a:pt x="2827" y="2246"/>
                    </a:lnTo>
                    <a:lnTo>
                      <a:pt x="2836" y="2246"/>
                    </a:lnTo>
                    <a:lnTo>
                      <a:pt x="2855" y="2265"/>
                    </a:lnTo>
                    <a:lnTo>
                      <a:pt x="2865" y="2275"/>
                    </a:lnTo>
                    <a:lnTo>
                      <a:pt x="2865" y="2284"/>
                    </a:lnTo>
                    <a:lnTo>
                      <a:pt x="2865" y="2294"/>
                    </a:lnTo>
                    <a:lnTo>
                      <a:pt x="2865" y="2303"/>
                    </a:lnTo>
                    <a:lnTo>
                      <a:pt x="2865" y="2313"/>
                    </a:lnTo>
                    <a:lnTo>
                      <a:pt x="2865" y="2322"/>
                    </a:lnTo>
                    <a:lnTo>
                      <a:pt x="2855" y="2341"/>
                    </a:lnTo>
                    <a:lnTo>
                      <a:pt x="2846" y="2360"/>
                    </a:lnTo>
                    <a:lnTo>
                      <a:pt x="2827" y="2370"/>
                    </a:lnTo>
                    <a:lnTo>
                      <a:pt x="2817" y="2379"/>
                    </a:lnTo>
                    <a:lnTo>
                      <a:pt x="2808" y="2398"/>
                    </a:lnTo>
                    <a:lnTo>
                      <a:pt x="2798" y="2398"/>
                    </a:lnTo>
                    <a:lnTo>
                      <a:pt x="2798" y="2408"/>
                    </a:lnTo>
                    <a:lnTo>
                      <a:pt x="2789" y="2408"/>
                    </a:lnTo>
                    <a:lnTo>
                      <a:pt x="2770" y="2417"/>
                    </a:lnTo>
                    <a:lnTo>
                      <a:pt x="2760" y="2427"/>
                    </a:lnTo>
                    <a:lnTo>
                      <a:pt x="2751" y="2446"/>
                    </a:lnTo>
                    <a:lnTo>
                      <a:pt x="2741" y="2456"/>
                    </a:lnTo>
                    <a:lnTo>
                      <a:pt x="2732" y="2465"/>
                    </a:lnTo>
                    <a:lnTo>
                      <a:pt x="2732" y="2474"/>
                    </a:lnTo>
                    <a:lnTo>
                      <a:pt x="2732" y="2484"/>
                    </a:lnTo>
                    <a:lnTo>
                      <a:pt x="2741" y="2503"/>
                    </a:lnTo>
                    <a:lnTo>
                      <a:pt x="2732" y="2512"/>
                    </a:lnTo>
                    <a:lnTo>
                      <a:pt x="2732" y="2532"/>
                    </a:lnTo>
                    <a:lnTo>
                      <a:pt x="2694" y="2589"/>
                    </a:lnTo>
                    <a:lnTo>
                      <a:pt x="2684" y="2608"/>
                    </a:lnTo>
                    <a:lnTo>
                      <a:pt x="2675" y="2617"/>
                    </a:lnTo>
                    <a:lnTo>
                      <a:pt x="2665" y="2627"/>
                    </a:lnTo>
                    <a:lnTo>
                      <a:pt x="2675" y="2636"/>
                    </a:lnTo>
                    <a:lnTo>
                      <a:pt x="2684" y="2636"/>
                    </a:lnTo>
                    <a:lnTo>
                      <a:pt x="2684" y="2646"/>
                    </a:lnTo>
                    <a:lnTo>
                      <a:pt x="2694" y="2646"/>
                    </a:lnTo>
                    <a:lnTo>
                      <a:pt x="2684" y="2655"/>
                    </a:lnTo>
                    <a:lnTo>
                      <a:pt x="2665" y="2684"/>
                    </a:lnTo>
                    <a:close/>
                    <a:moveTo>
                      <a:pt x="286" y="1475"/>
                    </a:moveTo>
                    <a:lnTo>
                      <a:pt x="267" y="1466"/>
                    </a:lnTo>
                    <a:lnTo>
                      <a:pt x="248" y="1475"/>
                    </a:lnTo>
                    <a:lnTo>
                      <a:pt x="229" y="1485"/>
                    </a:lnTo>
                    <a:lnTo>
                      <a:pt x="210" y="1494"/>
                    </a:lnTo>
                    <a:lnTo>
                      <a:pt x="191" y="1485"/>
                    </a:lnTo>
                    <a:lnTo>
                      <a:pt x="162" y="1466"/>
                    </a:lnTo>
                    <a:lnTo>
                      <a:pt x="153" y="1456"/>
                    </a:lnTo>
                    <a:lnTo>
                      <a:pt x="162" y="1418"/>
                    </a:lnTo>
                    <a:lnTo>
                      <a:pt x="162" y="1399"/>
                    </a:lnTo>
                    <a:lnTo>
                      <a:pt x="181" y="1390"/>
                    </a:lnTo>
                    <a:lnTo>
                      <a:pt x="172" y="1380"/>
                    </a:lnTo>
                    <a:lnTo>
                      <a:pt x="172" y="1361"/>
                    </a:lnTo>
                    <a:lnTo>
                      <a:pt x="200" y="1361"/>
                    </a:lnTo>
                    <a:lnTo>
                      <a:pt x="286" y="1399"/>
                    </a:lnTo>
                    <a:lnTo>
                      <a:pt x="315" y="1418"/>
                    </a:lnTo>
                    <a:lnTo>
                      <a:pt x="305" y="1428"/>
                    </a:lnTo>
                    <a:lnTo>
                      <a:pt x="305" y="1437"/>
                    </a:lnTo>
                    <a:lnTo>
                      <a:pt x="315" y="1456"/>
                    </a:lnTo>
                    <a:lnTo>
                      <a:pt x="305" y="1456"/>
                    </a:lnTo>
                    <a:lnTo>
                      <a:pt x="286" y="1475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71" name="Freeform 72">
                <a:extLst>
                  <a:ext uri="{FF2B5EF4-FFF2-40B4-BE49-F238E27FC236}">
                    <a16:creationId xmlns:a16="http://schemas.microsoft.com/office/drawing/2014/main" id="{AC963D87-25C9-DC48-ACE1-C2E2A6883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6200" y="4354513"/>
                <a:ext cx="1031875" cy="1000125"/>
              </a:xfrm>
              <a:custGeom>
                <a:avLst/>
                <a:gdLst>
                  <a:gd name="T0" fmla="*/ 884259 w 2866"/>
                  <a:gd name="T1" fmla="*/ 965588 h 2780"/>
                  <a:gd name="T2" fmla="*/ 781287 w 2866"/>
                  <a:gd name="T3" fmla="*/ 972424 h 2780"/>
                  <a:gd name="T4" fmla="*/ 740242 w 2866"/>
                  <a:gd name="T5" fmla="*/ 920978 h 2780"/>
                  <a:gd name="T6" fmla="*/ 644472 w 2866"/>
                  <a:gd name="T7" fmla="*/ 866295 h 2780"/>
                  <a:gd name="T8" fmla="*/ 586145 w 2866"/>
                  <a:gd name="T9" fmla="*/ 825283 h 2780"/>
                  <a:gd name="T10" fmla="*/ 620349 w 2866"/>
                  <a:gd name="T11" fmla="*/ 763405 h 2780"/>
                  <a:gd name="T12" fmla="*/ 538260 w 2866"/>
                  <a:gd name="T13" fmla="*/ 564819 h 2780"/>
                  <a:gd name="T14" fmla="*/ 418367 w 2866"/>
                  <a:gd name="T15" fmla="*/ 588923 h 2780"/>
                  <a:gd name="T16" fmla="*/ 301714 w 2866"/>
                  <a:gd name="T17" fmla="*/ 619862 h 2780"/>
                  <a:gd name="T18" fmla="*/ 332677 w 2866"/>
                  <a:gd name="T19" fmla="*/ 561581 h 2780"/>
                  <a:gd name="T20" fmla="*/ 332677 w 2866"/>
                  <a:gd name="T21" fmla="*/ 496465 h 2780"/>
                  <a:gd name="T22" fmla="*/ 253828 w 2866"/>
                  <a:gd name="T23" fmla="*/ 441782 h 2780"/>
                  <a:gd name="T24" fmla="*/ 178220 w 2866"/>
                  <a:gd name="T25" fmla="*/ 445020 h 2780"/>
                  <a:gd name="T26" fmla="*/ 150857 w 2866"/>
                  <a:gd name="T27" fmla="*/ 469123 h 2780"/>
                  <a:gd name="T28" fmla="*/ 86050 w 2866"/>
                  <a:gd name="T29" fmla="*/ 311550 h 2780"/>
                  <a:gd name="T30" fmla="*/ 13682 w 2866"/>
                  <a:gd name="T31" fmla="*/ 167647 h 2780"/>
                  <a:gd name="T32" fmla="*/ 44645 w 2866"/>
                  <a:gd name="T33" fmla="*/ 143903 h 2780"/>
                  <a:gd name="T34" fmla="*/ 61927 w 2866"/>
                  <a:gd name="T35" fmla="*/ 126635 h 2780"/>
                  <a:gd name="T36" fmla="*/ 58327 w 2866"/>
                  <a:gd name="T37" fmla="*/ 51445 h 2780"/>
                  <a:gd name="T38" fmla="*/ 99731 w 2866"/>
                  <a:gd name="T39" fmla="*/ 20506 h 2780"/>
                  <a:gd name="T40" fmla="*/ 127094 w 2866"/>
                  <a:gd name="T41" fmla="*/ 37775 h 2780"/>
                  <a:gd name="T42" fmla="*/ 181820 w 2866"/>
                  <a:gd name="T43" fmla="*/ 71951 h 2780"/>
                  <a:gd name="T44" fmla="*/ 178220 w 2866"/>
                  <a:gd name="T45" fmla="*/ 47848 h 2780"/>
                  <a:gd name="T46" fmla="*/ 174980 w 2866"/>
                  <a:gd name="T47" fmla="*/ 24104 h 2780"/>
                  <a:gd name="T48" fmla="*/ 212784 w 2866"/>
                  <a:gd name="T49" fmla="*/ 3238 h 2780"/>
                  <a:gd name="T50" fmla="*/ 294873 w 2866"/>
                  <a:gd name="T51" fmla="*/ 27342 h 2780"/>
                  <a:gd name="T52" fmla="*/ 373722 w 2866"/>
                  <a:gd name="T53" fmla="*/ 61518 h 2780"/>
                  <a:gd name="T54" fmla="*/ 418367 w 2866"/>
                  <a:gd name="T55" fmla="*/ 82025 h 2780"/>
                  <a:gd name="T56" fmla="*/ 462652 w 2866"/>
                  <a:gd name="T57" fmla="*/ 61518 h 2780"/>
                  <a:gd name="T58" fmla="*/ 517378 w 2866"/>
                  <a:gd name="T59" fmla="*/ 41012 h 2780"/>
                  <a:gd name="T60" fmla="*/ 538260 w 2866"/>
                  <a:gd name="T61" fmla="*/ 41012 h 2780"/>
                  <a:gd name="T62" fmla="*/ 603067 w 2866"/>
                  <a:gd name="T63" fmla="*/ 27342 h 2780"/>
                  <a:gd name="T64" fmla="*/ 671835 w 2866"/>
                  <a:gd name="T65" fmla="*/ 41012 h 2780"/>
                  <a:gd name="T66" fmla="*/ 678676 w 2866"/>
                  <a:gd name="T67" fmla="*/ 75549 h 2780"/>
                  <a:gd name="T68" fmla="*/ 668234 w 2866"/>
                  <a:gd name="T69" fmla="*/ 92458 h 2780"/>
                  <a:gd name="T70" fmla="*/ 685516 w 2866"/>
                  <a:gd name="T71" fmla="*/ 119799 h 2780"/>
                  <a:gd name="T72" fmla="*/ 722961 w 2866"/>
                  <a:gd name="T73" fmla="*/ 140305 h 2780"/>
                  <a:gd name="T74" fmla="*/ 767606 w 2866"/>
                  <a:gd name="T75" fmla="*/ 171244 h 2780"/>
                  <a:gd name="T76" fmla="*/ 760765 w 2866"/>
                  <a:gd name="T77" fmla="*/ 188513 h 2780"/>
                  <a:gd name="T78" fmla="*/ 737002 w 2866"/>
                  <a:gd name="T79" fmla="*/ 222690 h 2780"/>
                  <a:gd name="T80" fmla="*/ 771206 w 2866"/>
                  <a:gd name="T81" fmla="*/ 263702 h 2780"/>
                  <a:gd name="T82" fmla="*/ 843214 w 2866"/>
                  <a:gd name="T83" fmla="*/ 263702 h 2780"/>
                  <a:gd name="T84" fmla="*/ 908381 w 2866"/>
                  <a:gd name="T85" fmla="*/ 369830 h 2780"/>
                  <a:gd name="T86" fmla="*/ 815491 w 2866"/>
                  <a:gd name="T87" fmla="*/ 424513 h 2780"/>
                  <a:gd name="T88" fmla="*/ 819091 w 2866"/>
                  <a:gd name="T89" fmla="*/ 462288 h 2780"/>
                  <a:gd name="T90" fmla="*/ 819091 w 2866"/>
                  <a:gd name="T91" fmla="*/ 482794 h 2780"/>
                  <a:gd name="T92" fmla="*/ 839614 w 2866"/>
                  <a:gd name="T93" fmla="*/ 530642 h 2780"/>
                  <a:gd name="T94" fmla="*/ 877418 w 2866"/>
                  <a:gd name="T95" fmla="*/ 557983 h 2780"/>
                  <a:gd name="T96" fmla="*/ 866977 w 2866"/>
                  <a:gd name="T97" fmla="*/ 575252 h 2780"/>
                  <a:gd name="T98" fmla="*/ 860136 w 2866"/>
                  <a:gd name="T99" fmla="*/ 599355 h 2780"/>
                  <a:gd name="T100" fmla="*/ 894340 w 2866"/>
                  <a:gd name="T101" fmla="*/ 623099 h 2780"/>
                  <a:gd name="T102" fmla="*/ 904781 w 2866"/>
                  <a:gd name="T103" fmla="*/ 674545 h 2780"/>
                  <a:gd name="T104" fmla="*/ 932144 w 2866"/>
                  <a:gd name="T105" fmla="*/ 708722 h 2780"/>
                  <a:gd name="T106" fmla="*/ 956267 w 2866"/>
                  <a:gd name="T107" fmla="*/ 725990 h 2780"/>
                  <a:gd name="T108" fmla="*/ 983630 w 2866"/>
                  <a:gd name="T109" fmla="*/ 742899 h 2780"/>
                  <a:gd name="T110" fmla="*/ 997311 w 2866"/>
                  <a:gd name="T111" fmla="*/ 787508 h 2780"/>
                  <a:gd name="T112" fmla="*/ 1027915 w 2866"/>
                  <a:gd name="T113" fmla="*/ 814850 h 2780"/>
                  <a:gd name="T114" fmla="*/ 1027915 w 2866"/>
                  <a:gd name="T115" fmla="*/ 842192 h 2780"/>
                  <a:gd name="T116" fmla="*/ 997311 w 2866"/>
                  <a:gd name="T117" fmla="*/ 869533 h 2780"/>
                  <a:gd name="T118" fmla="*/ 986870 w 2866"/>
                  <a:gd name="T119" fmla="*/ 900472 h 2780"/>
                  <a:gd name="T120" fmla="*/ 963107 w 2866"/>
                  <a:gd name="T121" fmla="*/ 948320 h 278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866" h="2780">
                    <a:moveTo>
                      <a:pt x="2665" y="2684"/>
                    </a:moveTo>
                    <a:lnTo>
                      <a:pt x="2646" y="2665"/>
                    </a:lnTo>
                    <a:lnTo>
                      <a:pt x="2637" y="2646"/>
                    </a:lnTo>
                    <a:lnTo>
                      <a:pt x="2637" y="2627"/>
                    </a:lnTo>
                    <a:lnTo>
                      <a:pt x="2618" y="2636"/>
                    </a:lnTo>
                    <a:lnTo>
                      <a:pt x="2513" y="2627"/>
                    </a:lnTo>
                    <a:lnTo>
                      <a:pt x="2475" y="2646"/>
                    </a:lnTo>
                    <a:lnTo>
                      <a:pt x="2456" y="2684"/>
                    </a:lnTo>
                    <a:lnTo>
                      <a:pt x="2408" y="2712"/>
                    </a:lnTo>
                    <a:lnTo>
                      <a:pt x="2361" y="2770"/>
                    </a:lnTo>
                    <a:lnTo>
                      <a:pt x="2332" y="2779"/>
                    </a:lnTo>
                    <a:lnTo>
                      <a:pt x="2265" y="2770"/>
                    </a:lnTo>
                    <a:lnTo>
                      <a:pt x="2237" y="2760"/>
                    </a:lnTo>
                    <a:lnTo>
                      <a:pt x="2199" y="2703"/>
                    </a:lnTo>
                    <a:lnTo>
                      <a:pt x="2180" y="2703"/>
                    </a:lnTo>
                    <a:lnTo>
                      <a:pt x="2170" y="2703"/>
                    </a:lnTo>
                    <a:lnTo>
                      <a:pt x="2161" y="2712"/>
                    </a:lnTo>
                    <a:lnTo>
                      <a:pt x="2142" y="2712"/>
                    </a:lnTo>
                    <a:lnTo>
                      <a:pt x="2123" y="2712"/>
                    </a:lnTo>
                    <a:lnTo>
                      <a:pt x="2123" y="2703"/>
                    </a:lnTo>
                    <a:lnTo>
                      <a:pt x="2151" y="2684"/>
                    </a:lnTo>
                    <a:lnTo>
                      <a:pt x="2132" y="2636"/>
                    </a:lnTo>
                    <a:lnTo>
                      <a:pt x="2085" y="2579"/>
                    </a:lnTo>
                    <a:lnTo>
                      <a:pt x="2056" y="2560"/>
                    </a:lnTo>
                    <a:lnTo>
                      <a:pt x="2028" y="2551"/>
                    </a:lnTo>
                    <a:lnTo>
                      <a:pt x="1942" y="2456"/>
                    </a:lnTo>
                    <a:lnTo>
                      <a:pt x="1923" y="2446"/>
                    </a:lnTo>
                    <a:lnTo>
                      <a:pt x="1894" y="2446"/>
                    </a:lnTo>
                    <a:lnTo>
                      <a:pt x="1856" y="2465"/>
                    </a:lnTo>
                    <a:lnTo>
                      <a:pt x="1828" y="2456"/>
                    </a:lnTo>
                    <a:lnTo>
                      <a:pt x="1809" y="2446"/>
                    </a:lnTo>
                    <a:lnTo>
                      <a:pt x="1790" y="2408"/>
                    </a:lnTo>
                    <a:lnTo>
                      <a:pt x="1761" y="2379"/>
                    </a:lnTo>
                    <a:lnTo>
                      <a:pt x="1723" y="2370"/>
                    </a:lnTo>
                    <a:lnTo>
                      <a:pt x="1713" y="2351"/>
                    </a:lnTo>
                    <a:lnTo>
                      <a:pt x="1704" y="2341"/>
                    </a:lnTo>
                    <a:lnTo>
                      <a:pt x="1675" y="2351"/>
                    </a:lnTo>
                    <a:lnTo>
                      <a:pt x="1647" y="2332"/>
                    </a:lnTo>
                    <a:lnTo>
                      <a:pt x="1637" y="2322"/>
                    </a:lnTo>
                    <a:lnTo>
                      <a:pt x="1628" y="2294"/>
                    </a:lnTo>
                    <a:lnTo>
                      <a:pt x="1666" y="2246"/>
                    </a:lnTo>
                    <a:lnTo>
                      <a:pt x="1675" y="2208"/>
                    </a:lnTo>
                    <a:lnTo>
                      <a:pt x="1666" y="2170"/>
                    </a:lnTo>
                    <a:lnTo>
                      <a:pt x="1666" y="2151"/>
                    </a:lnTo>
                    <a:lnTo>
                      <a:pt x="1675" y="2151"/>
                    </a:lnTo>
                    <a:lnTo>
                      <a:pt x="1694" y="2141"/>
                    </a:lnTo>
                    <a:lnTo>
                      <a:pt x="1713" y="2132"/>
                    </a:lnTo>
                    <a:lnTo>
                      <a:pt x="1723" y="2122"/>
                    </a:lnTo>
                    <a:lnTo>
                      <a:pt x="1751" y="2113"/>
                    </a:lnTo>
                    <a:lnTo>
                      <a:pt x="1761" y="2094"/>
                    </a:lnTo>
                    <a:lnTo>
                      <a:pt x="1761" y="2037"/>
                    </a:lnTo>
                    <a:lnTo>
                      <a:pt x="1723" y="1980"/>
                    </a:lnTo>
                    <a:lnTo>
                      <a:pt x="1609" y="1713"/>
                    </a:lnTo>
                    <a:lnTo>
                      <a:pt x="1571" y="1656"/>
                    </a:lnTo>
                    <a:lnTo>
                      <a:pt x="1533" y="1608"/>
                    </a:lnTo>
                    <a:lnTo>
                      <a:pt x="1495" y="1570"/>
                    </a:lnTo>
                    <a:lnTo>
                      <a:pt x="1457" y="1532"/>
                    </a:lnTo>
                    <a:lnTo>
                      <a:pt x="1409" y="1523"/>
                    </a:lnTo>
                    <a:lnTo>
                      <a:pt x="1371" y="1542"/>
                    </a:lnTo>
                    <a:lnTo>
                      <a:pt x="1323" y="1570"/>
                    </a:lnTo>
                    <a:lnTo>
                      <a:pt x="1314" y="1580"/>
                    </a:lnTo>
                    <a:lnTo>
                      <a:pt x="1238" y="1570"/>
                    </a:lnTo>
                    <a:lnTo>
                      <a:pt x="1219" y="1580"/>
                    </a:lnTo>
                    <a:lnTo>
                      <a:pt x="1162" y="1637"/>
                    </a:lnTo>
                    <a:lnTo>
                      <a:pt x="1123" y="1637"/>
                    </a:lnTo>
                    <a:lnTo>
                      <a:pt x="1085" y="1627"/>
                    </a:lnTo>
                    <a:lnTo>
                      <a:pt x="1038" y="1608"/>
                    </a:lnTo>
                    <a:lnTo>
                      <a:pt x="1019" y="1618"/>
                    </a:lnTo>
                    <a:lnTo>
                      <a:pt x="952" y="1637"/>
                    </a:lnTo>
                    <a:lnTo>
                      <a:pt x="924" y="1666"/>
                    </a:lnTo>
                    <a:lnTo>
                      <a:pt x="857" y="1694"/>
                    </a:lnTo>
                    <a:lnTo>
                      <a:pt x="838" y="1723"/>
                    </a:lnTo>
                    <a:lnTo>
                      <a:pt x="819" y="1694"/>
                    </a:lnTo>
                    <a:lnTo>
                      <a:pt x="819" y="1656"/>
                    </a:lnTo>
                    <a:lnTo>
                      <a:pt x="838" y="1618"/>
                    </a:lnTo>
                    <a:lnTo>
                      <a:pt x="866" y="1608"/>
                    </a:lnTo>
                    <a:lnTo>
                      <a:pt x="895" y="1599"/>
                    </a:lnTo>
                    <a:lnTo>
                      <a:pt x="905" y="1599"/>
                    </a:lnTo>
                    <a:lnTo>
                      <a:pt x="914" y="1580"/>
                    </a:lnTo>
                    <a:lnTo>
                      <a:pt x="924" y="1561"/>
                    </a:lnTo>
                    <a:lnTo>
                      <a:pt x="981" y="1504"/>
                    </a:lnTo>
                    <a:lnTo>
                      <a:pt x="1028" y="1494"/>
                    </a:lnTo>
                    <a:lnTo>
                      <a:pt x="1028" y="1456"/>
                    </a:lnTo>
                    <a:lnTo>
                      <a:pt x="1028" y="1428"/>
                    </a:lnTo>
                    <a:lnTo>
                      <a:pt x="1009" y="1399"/>
                    </a:lnTo>
                    <a:lnTo>
                      <a:pt x="981" y="1380"/>
                    </a:lnTo>
                    <a:lnTo>
                      <a:pt x="952" y="1390"/>
                    </a:lnTo>
                    <a:lnTo>
                      <a:pt x="924" y="1380"/>
                    </a:lnTo>
                    <a:lnTo>
                      <a:pt x="914" y="1370"/>
                    </a:lnTo>
                    <a:lnTo>
                      <a:pt x="895" y="1352"/>
                    </a:lnTo>
                    <a:lnTo>
                      <a:pt x="876" y="1332"/>
                    </a:lnTo>
                    <a:lnTo>
                      <a:pt x="848" y="1304"/>
                    </a:lnTo>
                    <a:lnTo>
                      <a:pt x="800" y="1247"/>
                    </a:lnTo>
                    <a:lnTo>
                      <a:pt x="771" y="1228"/>
                    </a:lnTo>
                    <a:lnTo>
                      <a:pt x="743" y="1218"/>
                    </a:lnTo>
                    <a:lnTo>
                      <a:pt x="705" y="1228"/>
                    </a:lnTo>
                    <a:lnTo>
                      <a:pt x="676" y="1237"/>
                    </a:lnTo>
                    <a:lnTo>
                      <a:pt x="657" y="1256"/>
                    </a:lnTo>
                    <a:lnTo>
                      <a:pt x="648" y="1294"/>
                    </a:lnTo>
                    <a:lnTo>
                      <a:pt x="619" y="1294"/>
                    </a:lnTo>
                    <a:lnTo>
                      <a:pt x="591" y="1266"/>
                    </a:lnTo>
                    <a:lnTo>
                      <a:pt x="552" y="1266"/>
                    </a:lnTo>
                    <a:lnTo>
                      <a:pt x="514" y="1237"/>
                    </a:lnTo>
                    <a:lnTo>
                      <a:pt x="495" y="1237"/>
                    </a:lnTo>
                    <a:lnTo>
                      <a:pt x="476" y="1237"/>
                    </a:lnTo>
                    <a:lnTo>
                      <a:pt x="467" y="1256"/>
                    </a:lnTo>
                    <a:lnTo>
                      <a:pt x="467" y="1275"/>
                    </a:lnTo>
                    <a:lnTo>
                      <a:pt x="476" y="1304"/>
                    </a:lnTo>
                    <a:lnTo>
                      <a:pt x="476" y="1323"/>
                    </a:lnTo>
                    <a:lnTo>
                      <a:pt x="467" y="1323"/>
                    </a:lnTo>
                    <a:lnTo>
                      <a:pt x="429" y="1314"/>
                    </a:lnTo>
                    <a:lnTo>
                      <a:pt x="419" y="1304"/>
                    </a:lnTo>
                    <a:lnTo>
                      <a:pt x="429" y="1228"/>
                    </a:lnTo>
                    <a:lnTo>
                      <a:pt x="419" y="1161"/>
                    </a:lnTo>
                    <a:lnTo>
                      <a:pt x="391" y="1066"/>
                    </a:lnTo>
                    <a:lnTo>
                      <a:pt x="372" y="1047"/>
                    </a:lnTo>
                    <a:lnTo>
                      <a:pt x="315" y="933"/>
                    </a:lnTo>
                    <a:lnTo>
                      <a:pt x="267" y="895"/>
                    </a:lnTo>
                    <a:lnTo>
                      <a:pt x="248" y="885"/>
                    </a:lnTo>
                    <a:lnTo>
                      <a:pt x="239" y="866"/>
                    </a:lnTo>
                    <a:lnTo>
                      <a:pt x="239" y="828"/>
                    </a:lnTo>
                    <a:lnTo>
                      <a:pt x="239" y="809"/>
                    </a:lnTo>
                    <a:lnTo>
                      <a:pt x="200" y="733"/>
                    </a:lnTo>
                    <a:lnTo>
                      <a:pt x="153" y="647"/>
                    </a:lnTo>
                    <a:lnTo>
                      <a:pt x="67" y="542"/>
                    </a:lnTo>
                    <a:lnTo>
                      <a:pt x="0" y="485"/>
                    </a:lnTo>
                    <a:lnTo>
                      <a:pt x="29" y="466"/>
                    </a:lnTo>
                    <a:lnTo>
                      <a:pt x="38" y="466"/>
                    </a:lnTo>
                    <a:lnTo>
                      <a:pt x="86" y="457"/>
                    </a:lnTo>
                    <a:lnTo>
                      <a:pt x="96" y="447"/>
                    </a:lnTo>
                    <a:lnTo>
                      <a:pt x="96" y="438"/>
                    </a:lnTo>
                    <a:lnTo>
                      <a:pt x="96" y="428"/>
                    </a:lnTo>
                    <a:lnTo>
                      <a:pt x="105" y="409"/>
                    </a:lnTo>
                    <a:lnTo>
                      <a:pt x="115" y="400"/>
                    </a:lnTo>
                    <a:lnTo>
                      <a:pt x="124" y="400"/>
                    </a:lnTo>
                    <a:lnTo>
                      <a:pt x="134" y="390"/>
                    </a:lnTo>
                    <a:lnTo>
                      <a:pt x="143" y="390"/>
                    </a:lnTo>
                    <a:lnTo>
                      <a:pt x="153" y="381"/>
                    </a:lnTo>
                    <a:lnTo>
                      <a:pt x="162" y="371"/>
                    </a:lnTo>
                    <a:lnTo>
                      <a:pt x="172" y="371"/>
                    </a:lnTo>
                    <a:lnTo>
                      <a:pt x="172" y="362"/>
                    </a:lnTo>
                    <a:lnTo>
                      <a:pt x="172" y="352"/>
                    </a:lnTo>
                    <a:lnTo>
                      <a:pt x="172" y="324"/>
                    </a:lnTo>
                    <a:lnTo>
                      <a:pt x="181" y="305"/>
                    </a:lnTo>
                    <a:lnTo>
                      <a:pt x="181" y="257"/>
                    </a:lnTo>
                    <a:lnTo>
                      <a:pt x="181" y="219"/>
                    </a:lnTo>
                    <a:lnTo>
                      <a:pt x="181" y="200"/>
                    </a:lnTo>
                    <a:lnTo>
                      <a:pt x="181" y="190"/>
                    </a:lnTo>
                    <a:lnTo>
                      <a:pt x="181" y="181"/>
                    </a:lnTo>
                    <a:lnTo>
                      <a:pt x="162" y="143"/>
                    </a:lnTo>
                    <a:lnTo>
                      <a:pt x="162" y="133"/>
                    </a:lnTo>
                    <a:lnTo>
                      <a:pt x="172" y="133"/>
                    </a:lnTo>
                    <a:lnTo>
                      <a:pt x="210" y="114"/>
                    </a:lnTo>
                    <a:lnTo>
                      <a:pt x="219" y="114"/>
                    </a:lnTo>
                    <a:lnTo>
                      <a:pt x="229" y="105"/>
                    </a:lnTo>
                    <a:lnTo>
                      <a:pt x="239" y="95"/>
                    </a:lnTo>
                    <a:lnTo>
                      <a:pt x="277" y="57"/>
                    </a:lnTo>
                    <a:lnTo>
                      <a:pt x="286" y="57"/>
                    </a:lnTo>
                    <a:lnTo>
                      <a:pt x="295" y="48"/>
                    </a:lnTo>
                    <a:lnTo>
                      <a:pt x="305" y="48"/>
                    </a:lnTo>
                    <a:lnTo>
                      <a:pt x="343" y="67"/>
                    </a:lnTo>
                    <a:lnTo>
                      <a:pt x="343" y="76"/>
                    </a:lnTo>
                    <a:lnTo>
                      <a:pt x="353" y="76"/>
                    </a:lnTo>
                    <a:lnTo>
                      <a:pt x="353" y="95"/>
                    </a:lnTo>
                    <a:lnTo>
                      <a:pt x="353" y="105"/>
                    </a:lnTo>
                    <a:lnTo>
                      <a:pt x="400" y="171"/>
                    </a:lnTo>
                    <a:lnTo>
                      <a:pt x="400" y="181"/>
                    </a:lnTo>
                    <a:lnTo>
                      <a:pt x="410" y="190"/>
                    </a:lnTo>
                    <a:lnTo>
                      <a:pt x="419" y="190"/>
                    </a:lnTo>
                    <a:lnTo>
                      <a:pt x="448" y="200"/>
                    </a:lnTo>
                    <a:lnTo>
                      <a:pt x="486" y="200"/>
                    </a:lnTo>
                    <a:lnTo>
                      <a:pt x="495" y="200"/>
                    </a:lnTo>
                    <a:lnTo>
                      <a:pt x="505" y="200"/>
                    </a:lnTo>
                    <a:lnTo>
                      <a:pt x="514" y="190"/>
                    </a:lnTo>
                    <a:lnTo>
                      <a:pt x="514" y="171"/>
                    </a:lnTo>
                    <a:lnTo>
                      <a:pt x="514" y="152"/>
                    </a:lnTo>
                    <a:lnTo>
                      <a:pt x="505" y="143"/>
                    </a:lnTo>
                    <a:lnTo>
                      <a:pt x="505" y="133"/>
                    </a:lnTo>
                    <a:lnTo>
                      <a:pt x="495" y="133"/>
                    </a:lnTo>
                    <a:lnTo>
                      <a:pt x="486" y="124"/>
                    </a:lnTo>
                    <a:lnTo>
                      <a:pt x="476" y="114"/>
                    </a:lnTo>
                    <a:lnTo>
                      <a:pt x="476" y="105"/>
                    </a:lnTo>
                    <a:lnTo>
                      <a:pt x="476" y="95"/>
                    </a:lnTo>
                    <a:lnTo>
                      <a:pt x="476" y="86"/>
                    </a:lnTo>
                    <a:lnTo>
                      <a:pt x="476" y="76"/>
                    </a:lnTo>
                    <a:lnTo>
                      <a:pt x="486" y="67"/>
                    </a:lnTo>
                    <a:lnTo>
                      <a:pt x="495" y="48"/>
                    </a:lnTo>
                    <a:lnTo>
                      <a:pt x="505" y="48"/>
                    </a:lnTo>
                    <a:lnTo>
                      <a:pt x="505" y="29"/>
                    </a:lnTo>
                    <a:lnTo>
                      <a:pt x="514" y="19"/>
                    </a:lnTo>
                    <a:lnTo>
                      <a:pt x="524" y="9"/>
                    </a:lnTo>
                    <a:lnTo>
                      <a:pt x="533" y="0"/>
                    </a:lnTo>
                    <a:lnTo>
                      <a:pt x="543" y="9"/>
                    </a:lnTo>
                    <a:lnTo>
                      <a:pt x="591" y="9"/>
                    </a:lnTo>
                    <a:lnTo>
                      <a:pt x="629" y="0"/>
                    </a:lnTo>
                    <a:lnTo>
                      <a:pt x="676" y="0"/>
                    </a:lnTo>
                    <a:lnTo>
                      <a:pt x="695" y="9"/>
                    </a:lnTo>
                    <a:lnTo>
                      <a:pt x="733" y="19"/>
                    </a:lnTo>
                    <a:lnTo>
                      <a:pt x="743" y="29"/>
                    </a:lnTo>
                    <a:lnTo>
                      <a:pt x="771" y="48"/>
                    </a:lnTo>
                    <a:lnTo>
                      <a:pt x="819" y="76"/>
                    </a:lnTo>
                    <a:lnTo>
                      <a:pt x="876" y="95"/>
                    </a:lnTo>
                    <a:lnTo>
                      <a:pt x="895" y="105"/>
                    </a:lnTo>
                    <a:lnTo>
                      <a:pt x="971" y="133"/>
                    </a:lnTo>
                    <a:lnTo>
                      <a:pt x="981" y="133"/>
                    </a:lnTo>
                    <a:lnTo>
                      <a:pt x="1009" y="133"/>
                    </a:lnTo>
                    <a:lnTo>
                      <a:pt x="1019" y="143"/>
                    </a:lnTo>
                    <a:lnTo>
                      <a:pt x="1028" y="152"/>
                    </a:lnTo>
                    <a:lnTo>
                      <a:pt x="1038" y="171"/>
                    </a:lnTo>
                    <a:lnTo>
                      <a:pt x="1057" y="200"/>
                    </a:lnTo>
                    <a:lnTo>
                      <a:pt x="1076" y="200"/>
                    </a:lnTo>
                    <a:lnTo>
                      <a:pt x="1095" y="200"/>
                    </a:lnTo>
                    <a:lnTo>
                      <a:pt x="1142" y="200"/>
                    </a:lnTo>
                    <a:lnTo>
                      <a:pt x="1152" y="210"/>
                    </a:lnTo>
                    <a:lnTo>
                      <a:pt x="1162" y="219"/>
                    </a:lnTo>
                    <a:lnTo>
                      <a:pt x="1162" y="228"/>
                    </a:lnTo>
                    <a:lnTo>
                      <a:pt x="1171" y="228"/>
                    </a:lnTo>
                    <a:lnTo>
                      <a:pt x="1180" y="238"/>
                    </a:lnTo>
                    <a:lnTo>
                      <a:pt x="1190" y="238"/>
                    </a:lnTo>
                    <a:lnTo>
                      <a:pt x="1200" y="228"/>
                    </a:lnTo>
                    <a:lnTo>
                      <a:pt x="1266" y="190"/>
                    </a:lnTo>
                    <a:lnTo>
                      <a:pt x="1276" y="181"/>
                    </a:lnTo>
                    <a:lnTo>
                      <a:pt x="1285" y="171"/>
                    </a:lnTo>
                    <a:lnTo>
                      <a:pt x="1295" y="171"/>
                    </a:lnTo>
                    <a:lnTo>
                      <a:pt x="1390" y="171"/>
                    </a:lnTo>
                    <a:lnTo>
                      <a:pt x="1399" y="171"/>
                    </a:lnTo>
                    <a:lnTo>
                      <a:pt x="1409" y="162"/>
                    </a:lnTo>
                    <a:lnTo>
                      <a:pt x="1419" y="152"/>
                    </a:lnTo>
                    <a:lnTo>
                      <a:pt x="1428" y="143"/>
                    </a:lnTo>
                    <a:lnTo>
                      <a:pt x="1437" y="133"/>
                    </a:lnTo>
                    <a:lnTo>
                      <a:pt x="1437" y="114"/>
                    </a:lnTo>
                    <a:lnTo>
                      <a:pt x="1447" y="105"/>
                    </a:lnTo>
                    <a:lnTo>
                      <a:pt x="1457" y="95"/>
                    </a:lnTo>
                    <a:lnTo>
                      <a:pt x="1466" y="95"/>
                    </a:lnTo>
                    <a:lnTo>
                      <a:pt x="1476" y="105"/>
                    </a:lnTo>
                    <a:lnTo>
                      <a:pt x="1485" y="105"/>
                    </a:lnTo>
                    <a:lnTo>
                      <a:pt x="1495" y="114"/>
                    </a:lnTo>
                    <a:lnTo>
                      <a:pt x="1504" y="124"/>
                    </a:lnTo>
                    <a:lnTo>
                      <a:pt x="1514" y="133"/>
                    </a:lnTo>
                    <a:lnTo>
                      <a:pt x="1552" y="124"/>
                    </a:lnTo>
                    <a:lnTo>
                      <a:pt x="1590" y="105"/>
                    </a:lnTo>
                    <a:lnTo>
                      <a:pt x="1647" y="86"/>
                    </a:lnTo>
                    <a:lnTo>
                      <a:pt x="1656" y="86"/>
                    </a:lnTo>
                    <a:lnTo>
                      <a:pt x="1675" y="76"/>
                    </a:lnTo>
                    <a:lnTo>
                      <a:pt x="1751" y="29"/>
                    </a:lnTo>
                    <a:lnTo>
                      <a:pt x="1761" y="29"/>
                    </a:lnTo>
                    <a:lnTo>
                      <a:pt x="1799" y="48"/>
                    </a:lnTo>
                    <a:lnTo>
                      <a:pt x="1828" y="57"/>
                    </a:lnTo>
                    <a:lnTo>
                      <a:pt x="1828" y="67"/>
                    </a:lnTo>
                    <a:lnTo>
                      <a:pt x="1847" y="95"/>
                    </a:lnTo>
                    <a:lnTo>
                      <a:pt x="1856" y="105"/>
                    </a:lnTo>
                    <a:lnTo>
                      <a:pt x="1866" y="114"/>
                    </a:lnTo>
                    <a:lnTo>
                      <a:pt x="1894" y="124"/>
                    </a:lnTo>
                    <a:lnTo>
                      <a:pt x="1894" y="133"/>
                    </a:lnTo>
                    <a:lnTo>
                      <a:pt x="1904" y="143"/>
                    </a:lnTo>
                    <a:lnTo>
                      <a:pt x="1904" y="190"/>
                    </a:lnTo>
                    <a:lnTo>
                      <a:pt x="1904" y="200"/>
                    </a:lnTo>
                    <a:lnTo>
                      <a:pt x="1894" y="210"/>
                    </a:lnTo>
                    <a:lnTo>
                      <a:pt x="1885" y="210"/>
                    </a:lnTo>
                    <a:lnTo>
                      <a:pt x="1885" y="219"/>
                    </a:lnTo>
                    <a:lnTo>
                      <a:pt x="1875" y="219"/>
                    </a:lnTo>
                    <a:lnTo>
                      <a:pt x="1875" y="228"/>
                    </a:lnTo>
                    <a:lnTo>
                      <a:pt x="1875" y="238"/>
                    </a:lnTo>
                    <a:lnTo>
                      <a:pt x="1866" y="238"/>
                    </a:lnTo>
                    <a:lnTo>
                      <a:pt x="1866" y="248"/>
                    </a:lnTo>
                    <a:lnTo>
                      <a:pt x="1856" y="257"/>
                    </a:lnTo>
                    <a:lnTo>
                      <a:pt x="1856" y="267"/>
                    </a:lnTo>
                    <a:lnTo>
                      <a:pt x="1856" y="276"/>
                    </a:lnTo>
                    <a:lnTo>
                      <a:pt x="1866" y="305"/>
                    </a:lnTo>
                    <a:lnTo>
                      <a:pt x="1866" y="314"/>
                    </a:lnTo>
                    <a:lnTo>
                      <a:pt x="1875" y="314"/>
                    </a:lnTo>
                    <a:lnTo>
                      <a:pt x="1885" y="324"/>
                    </a:lnTo>
                    <a:lnTo>
                      <a:pt x="1904" y="333"/>
                    </a:lnTo>
                    <a:lnTo>
                      <a:pt x="1923" y="333"/>
                    </a:lnTo>
                    <a:lnTo>
                      <a:pt x="1942" y="352"/>
                    </a:lnTo>
                    <a:lnTo>
                      <a:pt x="1961" y="419"/>
                    </a:lnTo>
                    <a:lnTo>
                      <a:pt x="1980" y="409"/>
                    </a:lnTo>
                    <a:lnTo>
                      <a:pt x="1990" y="409"/>
                    </a:lnTo>
                    <a:lnTo>
                      <a:pt x="1999" y="409"/>
                    </a:lnTo>
                    <a:lnTo>
                      <a:pt x="2008" y="390"/>
                    </a:lnTo>
                    <a:lnTo>
                      <a:pt x="2018" y="390"/>
                    </a:lnTo>
                    <a:lnTo>
                      <a:pt x="2066" y="419"/>
                    </a:lnTo>
                    <a:lnTo>
                      <a:pt x="2094" y="428"/>
                    </a:lnTo>
                    <a:lnTo>
                      <a:pt x="2104" y="438"/>
                    </a:lnTo>
                    <a:lnTo>
                      <a:pt x="2113" y="447"/>
                    </a:lnTo>
                    <a:lnTo>
                      <a:pt x="2132" y="466"/>
                    </a:lnTo>
                    <a:lnTo>
                      <a:pt x="2132" y="476"/>
                    </a:lnTo>
                    <a:lnTo>
                      <a:pt x="2132" y="485"/>
                    </a:lnTo>
                    <a:lnTo>
                      <a:pt x="2132" y="495"/>
                    </a:lnTo>
                    <a:lnTo>
                      <a:pt x="2123" y="495"/>
                    </a:lnTo>
                    <a:lnTo>
                      <a:pt x="2104" y="504"/>
                    </a:lnTo>
                    <a:lnTo>
                      <a:pt x="2104" y="514"/>
                    </a:lnTo>
                    <a:lnTo>
                      <a:pt x="2113" y="524"/>
                    </a:lnTo>
                    <a:lnTo>
                      <a:pt x="2113" y="533"/>
                    </a:lnTo>
                    <a:lnTo>
                      <a:pt x="2113" y="542"/>
                    </a:lnTo>
                    <a:lnTo>
                      <a:pt x="2104" y="552"/>
                    </a:lnTo>
                    <a:lnTo>
                      <a:pt x="2094" y="562"/>
                    </a:lnTo>
                    <a:lnTo>
                      <a:pt x="2085" y="571"/>
                    </a:lnTo>
                    <a:lnTo>
                      <a:pt x="2047" y="619"/>
                    </a:lnTo>
                    <a:lnTo>
                      <a:pt x="2037" y="628"/>
                    </a:lnTo>
                    <a:lnTo>
                      <a:pt x="2047" y="638"/>
                    </a:lnTo>
                    <a:lnTo>
                      <a:pt x="2056" y="647"/>
                    </a:lnTo>
                    <a:lnTo>
                      <a:pt x="2123" y="685"/>
                    </a:lnTo>
                    <a:lnTo>
                      <a:pt x="2123" y="695"/>
                    </a:lnTo>
                    <a:lnTo>
                      <a:pt x="2132" y="704"/>
                    </a:lnTo>
                    <a:lnTo>
                      <a:pt x="2142" y="733"/>
                    </a:lnTo>
                    <a:lnTo>
                      <a:pt x="2151" y="733"/>
                    </a:lnTo>
                    <a:lnTo>
                      <a:pt x="2161" y="733"/>
                    </a:lnTo>
                    <a:lnTo>
                      <a:pt x="2294" y="742"/>
                    </a:lnTo>
                    <a:lnTo>
                      <a:pt x="2313" y="742"/>
                    </a:lnTo>
                    <a:lnTo>
                      <a:pt x="2322" y="733"/>
                    </a:lnTo>
                    <a:lnTo>
                      <a:pt x="2332" y="733"/>
                    </a:lnTo>
                    <a:lnTo>
                      <a:pt x="2342" y="733"/>
                    </a:lnTo>
                    <a:lnTo>
                      <a:pt x="2351" y="752"/>
                    </a:lnTo>
                    <a:lnTo>
                      <a:pt x="2399" y="781"/>
                    </a:lnTo>
                    <a:lnTo>
                      <a:pt x="2541" y="819"/>
                    </a:lnTo>
                    <a:lnTo>
                      <a:pt x="2570" y="876"/>
                    </a:lnTo>
                    <a:lnTo>
                      <a:pt x="2570" y="904"/>
                    </a:lnTo>
                    <a:lnTo>
                      <a:pt x="2561" y="933"/>
                    </a:lnTo>
                    <a:lnTo>
                      <a:pt x="2541" y="980"/>
                    </a:lnTo>
                    <a:lnTo>
                      <a:pt x="2523" y="1028"/>
                    </a:lnTo>
                    <a:lnTo>
                      <a:pt x="2513" y="1047"/>
                    </a:lnTo>
                    <a:lnTo>
                      <a:pt x="2494" y="1066"/>
                    </a:lnTo>
                    <a:lnTo>
                      <a:pt x="2446" y="1095"/>
                    </a:lnTo>
                    <a:lnTo>
                      <a:pt x="2418" y="1104"/>
                    </a:lnTo>
                    <a:lnTo>
                      <a:pt x="2275" y="1113"/>
                    </a:lnTo>
                    <a:lnTo>
                      <a:pt x="2275" y="1133"/>
                    </a:lnTo>
                    <a:lnTo>
                      <a:pt x="2265" y="1151"/>
                    </a:lnTo>
                    <a:lnTo>
                      <a:pt x="2265" y="1180"/>
                    </a:lnTo>
                    <a:lnTo>
                      <a:pt x="2265" y="1190"/>
                    </a:lnTo>
                    <a:lnTo>
                      <a:pt x="2275" y="1209"/>
                    </a:lnTo>
                    <a:lnTo>
                      <a:pt x="2275" y="1218"/>
                    </a:lnTo>
                    <a:lnTo>
                      <a:pt x="2265" y="1228"/>
                    </a:lnTo>
                    <a:lnTo>
                      <a:pt x="2246" y="1256"/>
                    </a:lnTo>
                    <a:lnTo>
                      <a:pt x="2265" y="1275"/>
                    </a:lnTo>
                    <a:lnTo>
                      <a:pt x="2265" y="1285"/>
                    </a:lnTo>
                    <a:lnTo>
                      <a:pt x="2275" y="1285"/>
                    </a:lnTo>
                    <a:lnTo>
                      <a:pt x="2275" y="1294"/>
                    </a:lnTo>
                    <a:lnTo>
                      <a:pt x="2275" y="1304"/>
                    </a:lnTo>
                    <a:lnTo>
                      <a:pt x="2275" y="1314"/>
                    </a:lnTo>
                    <a:lnTo>
                      <a:pt x="2275" y="1323"/>
                    </a:lnTo>
                    <a:lnTo>
                      <a:pt x="2275" y="1332"/>
                    </a:lnTo>
                    <a:lnTo>
                      <a:pt x="2275" y="1342"/>
                    </a:lnTo>
                    <a:lnTo>
                      <a:pt x="2284" y="1352"/>
                    </a:lnTo>
                    <a:lnTo>
                      <a:pt x="2284" y="1399"/>
                    </a:lnTo>
                    <a:lnTo>
                      <a:pt x="2284" y="1418"/>
                    </a:lnTo>
                    <a:lnTo>
                      <a:pt x="2294" y="1428"/>
                    </a:lnTo>
                    <a:lnTo>
                      <a:pt x="2304" y="1447"/>
                    </a:lnTo>
                    <a:lnTo>
                      <a:pt x="2304" y="1456"/>
                    </a:lnTo>
                    <a:lnTo>
                      <a:pt x="2313" y="1466"/>
                    </a:lnTo>
                    <a:lnTo>
                      <a:pt x="2332" y="1475"/>
                    </a:lnTo>
                    <a:lnTo>
                      <a:pt x="2342" y="1485"/>
                    </a:lnTo>
                    <a:lnTo>
                      <a:pt x="2351" y="1485"/>
                    </a:lnTo>
                    <a:lnTo>
                      <a:pt x="2370" y="1513"/>
                    </a:lnTo>
                    <a:lnTo>
                      <a:pt x="2370" y="1523"/>
                    </a:lnTo>
                    <a:lnTo>
                      <a:pt x="2399" y="1542"/>
                    </a:lnTo>
                    <a:lnTo>
                      <a:pt x="2408" y="1542"/>
                    </a:lnTo>
                    <a:lnTo>
                      <a:pt x="2437" y="1542"/>
                    </a:lnTo>
                    <a:lnTo>
                      <a:pt x="2437" y="1551"/>
                    </a:lnTo>
                    <a:lnTo>
                      <a:pt x="2446" y="1551"/>
                    </a:lnTo>
                    <a:lnTo>
                      <a:pt x="2446" y="1561"/>
                    </a:lnTo>
                    <a:lnTo>
                      <a:pt x="2446" y="1570"/>
                    </a:lnTo>
                    <a:lnTo>
                      <a:pt x="2446" y="1580"/>
                    </a:lnTo>
                    <a:lnTo>
                      <a:pt x="2437" y="1589"/>
                    </a:lnTo>
                    <a:lnTo>
                      <a:pt x="2418" y="1599"/>
                    </a:lnTo>
                    <a:lnTo>
                      <a:pt x="2408" y="1599"/>
                    </a:lnTo>
                    <a:lnTo>
                      <a:pt x="2408" y="1608"/>
                    </a:lnTo>
                    <a:lnTo>
                      <a:pt x="2389" y="1627"/>
                    </a:lnTo>
                    <a:lnTo>
                      <a:pt x="2389" y="1637"/>
                    </a:lnTo>
                    <a:lnTo>
                      <a:pt x="2389" y="1646"/>
                    </a:lnTo>
                    <a:lnTo>
                      <a:pt x="2389" y="1656"/>
                    </a:lnTo>
                    <a:lnTo>
                      <a:pt x="2389" y="1666"/>
                    </a:lnTo>
                    <a:lnTo>
                      <a:pt x="2399" y="1675"/>
                    </a:lnTo>
                    <a:lnTo>
                      <a:pt x="2408" y="1675"/>
                    </a:lnTo>
                    <a:lnTo>
                      <a:pt x="2427" y="1675"/>
                    </a:lnTo>
                    <a:lnTo>
                      <a:pt x="2437" y="1684"/>
                    </a:lnTo>
                    <a:lnTo>
                      <a:pt x="2446" y="1694"/>
                    </a:lnTo>
                    <a:lnTo>
                      <a:pt x="2465" y="1704"/>
                    </a:lnTo>
                    <a:lnTo>
                      <a:pt x="2484" y="1723"/>
                    </a:lnTo>
                    <a:lnTo>
                      <a:pt x="2484" y="1732"/>
                    </a:lnTo>
                    <a:lnTo>
                      <a:pt x="2513" y="1808"/>
                    </a:lnTo>
                    <a:lnTo>
                      <a:pt x="2513" y="1818"/>
                    </a:lnTo>
                    <a:lnTo>
                      <a:pt x="2513" y="1837"/>
                    </a:lnTo>
                    <a:lnTo>
                      <a:pt x="2513" y="1846"/>
                    </a:lnTo>
                    <a:lnTo>
                      <a:pt x="2513" y="1856"/>
                    </a:lnTo>
                    <a:lnTo>
                      <a:pt x="2513" y="1865"/>
                    </a:lnTo>
                    <a:lnTo>
                      <a:pt x="2513" y="1875"/>
                    </a:lnTo>
                    <a:lnTo>
                      <a:pt x="2523" y="1894"/>
                    </a:lnTo>
                    <a:lnTo>
                      <a:pt x="2532" y="1903"/>
                    </a:lnTo>
                    <a:lnTo>
                      <a:pt x="2541" y="1913"/>
                    </a:lnTo>
                    <a:lnTo>
                      <a:pt x="2561" y="1923"/>
                    </a:lnTo>
                    <a:lnTo>
                      <a:pt x="2570" y="1932"/>
                    </a:lnTo>
                    <a:lnTo>
                      <a:pt x="2589" y="1970"/>
                    </a:lnTo>
                    <a:lnTo>
                      <a:pt x="2599" y="1980"/>
                    </a:lnTo>
                    <a:lnTo>
                      <a:pt x="2608" y="1989"/>
                    </a:lnTo>
                    <a:lnTo>
                      <a:pt x="2618" y="1989"/>
                    </a:lnTo>
                    <a:lnTo>
                      <a:pt x="2627" y="1989"/>
                    </a:lnTo>
                    <a:lnTo>
                      <a:pt x="2637" y="1989"/>
                    </a:lnTo>
                    <a:lnTo>
                      <a:pt x="2637" y="1999"/>
                    </a:lnTo>
                    <a:lnTo>
                      <a:pt x="2656" y="2018"/>
                    </a:lnTo>
                    <a:lnTo>
                      <a:pt x="2675" y="2046"/>
                    </a:lnTo>
                    <a:lnTo>
                      <a:pt x="2684" y="2046"/>
                    </a:lnTo>
                    <a:lnTo>
                      <a:pt x="2694" y="2046"/>
                    </a:lnTo>
                    <a:lnTo>
                      <a:pt x="2694" y="2056"/>
                    </a:lnTo>
                    <a:lnTo>
                      <a:pt x="2722" y="2056"/>
                    </a:lnTo>
                    <a:lnTo>
                      <a:pt x="2732" y="2056"/>
                    </a:lnTo>
                    <a:lnTo>
                      <a:pt x="2732" y="2065"/>
                    </a:lnTo>
                    <a:lnTo>
                      <a:pt x="2741" y="2075"/>
                    </a:lnTo>
                    <a:lnTo>
                      <a:pt x="2751" y="2084"/>
                    </a:lnTo>
                    <a:lnTo>
                      <a:pt x="2751" y="2094"/>
                    </a:lnTo>
                    <a:lnTo>
                      <a:pt x="2760" y="2160"/>
                    </a:lnTo>
                    <a:lnTo>
                      <a:pt x="2760" y="2170"/>
                    </a:lnTo>
                    <a:lnTo>
                      <a:pt x="2760" y="2179"/>
                    </a:lnTo>
                    <a:lnTo>
                      <a:pt x="2770" y="2189"/>
                    </a:lnTo>
                    <a:lnTo>
                      <a:pt x="2779" y="2199"/>
                    </a:lnTo>
                    <a:lnTo>
                      <a:pt x="2808" y="2217"/>
                    </a:lnTo>
                    <a:lnTo>
                      <a:pt x="2817" y="2217"/>
                    </a:lnTo>
                    <a:lnTo>
                      <a:pt x="2817" y="2227"/>
                    </a:lnTo>
                    <a:lnTo>
                      <a:pt x="2827" y="2237"/>
                    </a:lnTo>
                    <a:lnTo>
                      <a:pt x="2827" y="2246"/>
                    </a:lnTo>
                    <a:lnTo>
                      <a:pt x="2836" y="2246"/>
                    </a:lnTo>
                    <a:lnTo>
                      <a:pt x="2855" y="2265"/>
                    </a:lnTo>
                    <a:lnTo>
                      <a:pt x="2865" y="2275"/>
                    </a:lnTo>
                    <a:lnTo>
                      <a:pt x="2865" y="2284"/>
                    </a:lnTo>
                    <a:lnTo>
                      <a:pt x="2865" y="2294"/>
                    </a:lnTo>
                    <a:lnTo>
                      <a:pt x="2865" y="2303"/>
                    </a:lnTo>
                    <a:lnTo>
                      <a:pt x="2865" y="2313"/>
                    </a:lnTo>
                    <a:lnTo>
                      <a:pt x="2865" y="2322"/>
                    </a:lnTo>
                    <a:lnTo>
                      <a:pt x="2855" y="2341"/>
                    </a:lnTo>
                    <a:lnTo>
                      <a:pt x="2846" y="2360"/>
                    </a:lnTo>
                    <a:lnTo>
                      <a:pt x="2827" y="2370"/>
                    </a:lnTo>
                    <a:lnTo>
                      <a:pt x="2817" y="2379"/>
                    </a:lnTo>
                    <a:lnTo>
                      <a:pt x="2808" y="2398"/>
                    </a:lnTo>
                    <a:lnTo>
                      <a:pt x="2798" y="2398"/>
                    </a:lnTo>
                    <a:lnTo>
                      <a:pt x="2798" y="2408"/>
                    </a:lnTo>
                    <a:lnTo>
                      <a:pt x="2789" y="2408"/>
                    </a:lnTo>
                    <a:lnTo>
                      <a:pt x="2770" y="2417"/>
                    </a:lnTo>
                    <a:lnTo>
                      <a:pt x="2760" y="2427"/>
                    </a:lnTo>
                    <a:lnTo>
                      <a:pt x="2751" y="2446"/>
                    </a:lnTo>
                    <a:lnTo>
                      <a:pt x="2741" y="2456"/>
                    </a:lnTo>
                    <a:lnTo>
                      <a:pt x="2732" y="2465"/>
                    </a:lnTo>
                    <a:lnTo>
                      <a:pt x="2732" y="2474"/>
                    </a:lnTo>
                    <a:lnTo>
                      <a:pt x="2732" y="2484"/>
                    </a:lnTo>
                    <a:lnTo>
                      <a:pt x="2741" y="2503"/>
                    </a:lnTo>
                    <a:lnTo>
                      <a:pt x="2732" y="2512"/>
                    </a:lnTo>
                    <a:lnTo>
                      <a:pt x="2732" y="2532"/>
                    </a:lnTo>
                    <a:lnTo>
                      <a:pt x="2694" y="2589"/>
                    </a:lnTo>
                    <a:lnTo>
                      <a:pt x="2684" y="2608"/>
                    </a:lnTo>
                    <a:lnTo>
                      <a:pt x="2675" y="2617"/>
                    </a:lnTo>
                    <a:lnTo>
                      <a:pt x="2665" y="2627"/>
                    </a:lnTo>
                    <a:lnTo>
                      <a:pt x="2675" y="2636"/>
                    </a:lnTo>
                    <a:lnTo>
                      <a:pt x="2684" y="2636"/>
                    </a:lnTo>
                    <a:lnTo>
                      <a:pt x="2684" y="2646"/>
                    </a:lnTo>
                    <a:lnTo>
                      <a:pt x="2694" y="2646"/>
                    </a:lnTo>
                    <a:lnTo>
                      <a:pt x="2684" y="2655"/>
                    </a:lnTo>
                    <a:lnTo>
                      <a:pt x="2665" y="2684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72" name="Freeform 73">
                <a:extLst>
                  <a:ext uri="{FF2B5EF4-FFF2-40B4-BE49-F238E27FC236}">
                    <a16:creationId xmlns:a16="http://schemas.microsoft.com/office/drawing/2014/main" id="{1A336461-8654-0B4D-9813-10BA57D73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1763" y="4845050"/>
                <a:ext cx="58737" cy="47625"/>
              </a:xfrm>
              <a:custGeom>
                <a:avLst/>
                <a:gdLst>
                  <a:gd name="T0" fmla="*/ 47927 w 163"/>
                  <a:gd name="T1" fmla="*/ 40517 h 134"/>
                  <a:gd name="T2" fmla="*/ 41080 w 163"/>
                  <a:gd name="T3" fmla="*/ 37318 h 134"/>
                  <a:gd name="T4" fmla="*/ 34233 w 163"/>
                  <a:gd name="T5" fmla="*/ 40517 h 134"/>
                  <a:gd name="T6" fmla="*/ 27387 w 163"/>
                  <a:gd name="T7" fmla="*/ 44071 h 134"/>
                  <a:gd name="T8" fmla="*/ 20540 w 163"/>
                  <a:gd name="T9" fmla="*/ 47270 h 134"/>
                  <a:gd name="T10" fmla="*/ 13693 w 163"/>
                  <a:gd name="T11" fmla="*/ 44071 h 134"/>
                  <a:gd name="T12" fmla="*/ 3243 w 163"/>
                  <a:gd name="T13" fmla="*/ 37318 h 134"/>
                  <a:gd name="T14" fmla="*/ 0 w 163"/>
                  <a:gd name="T15" fmla="*/ 33764 h 134"/>
                  <a:gd name="T16" fmla="*/ 3243 w 163"/>
                  <a:gd name="T17" fmla="*/ 20258 h 134"/>
                  <a:gd name="T18" fmla="*/ 3243 w 163"/>
                  <a:gd name="T19" fmla="*/ 13506 h 134"/>
                  <a:gd name="T20" fmla="*/ 10090 w 163"/>
                  <a:gd name="T21" fmla="*/ 10307 h 134"/>
                  <a:gd name="T22" fmla="*/ 6847 w 163"/>
                  <a:gd name="T23" fmla="*/ 6753 h 134"/>
                  <a:gd name="T24" fmla="*/ 6847 w 163"/>
                  <a:gd name="T25" fmla="*/ 0 h 134"/>
                  <a:gd name="T26" fmla="*/ 16936 w 163"/>
                  <a:gd name="T27" fmla="*/ 0 h 134"/>
                  <a:gd name="T28" fmla="*/ 47927 w 163"/>
                  <a:gd name="T29" fmla="*/ 13506 h 134"/>
                  <a:gd name="T30" fmla="*/ 58377 w 163"/>
                  <a:gd name="T31" fmla="*/ 20258 h 134"/>
                  <a:gd name="T32" fmla="*/ 54773 w 163"/>
                  <a:gd name="T33" fmla="*/ 23813 h 134"/>
                  <a:gd name="T34" fmla="*/ 54773 w 163"/>
                  <a:gd name="T35" fmla="*/ 27011 h 134"/>
                  <a:gd name="T36" fmla="*/ 58377 w 163"/>
                  <a:gd name="T37" fmla="*/ 33764 h 134"/>
                  <a:gd name="T38" fmla="*/ 54773 w 163"/>
                  <a:gd name="T39" fmla="*/ 33764 h 134"/>
                  <a:gd name="T40" fmla="*/ 47927 w 163"/>
                  <a:gd name="T41" fmla="*/ 40517 h 1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3" h="134">
                    <a:moveTo>
                      <a:pt x="133" y="114"/>
                    </a:moveTo>
                    <a:lnTo>
                      <a:pt x="114" y="105"/>
                    </a:lnTo>
                    <a:lnTo>
                      <a:pt x="95" y="114"/>
                    </a:lnTo>
                    <a:lnTo>
                      <a:pt x="76" y="124"/>
                    </a:lnTo>
                    <a:lnTo>
                      <a:pt x="57" y="133"/>
                    </a:lnTo>
                    <a:lnTo>
                      <a:pt x="38" y="124"/>
                    </a:lnTo>
                    <a:lnTo>
                      <a:pt x="9" y="105"/>
                    </a:lnTo>
                    <a:lnTo>
                      <a:pt x="0" y="95"/>
                    </a:lnTo>
                    <a:lnTo>
                      <a:pt x="9" y="57"/>
                    </a:lnTo>
                    <a:lnTo>
                      <a:pt x="9" y="38"/>
                    </a:lnTo>
                    <a:lnTo>
                      <a:pt x="28" y="2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47" y="0"/>
                    </a:lnTo>
                    <a:lnTo>
                      <a:pt x="133" y="38"/>
                    </a:lnTo>
                    <a:lnTo>
                      <a:pt x="162" y="57"/>
                    </a:lnTo>
                    <a:lnTo>
                      <a:pt x="152" y="67"/>
                    </a:lnTo>
                    <a:lnTo>
                      <a:pt x="152" y="76"/>
                    </a:lnTo>
                    <a:lnTo>
                      <a:pt x="162" y="95"/>
                    </a:lnTo>
                    <a:lnTo>
                      <a:pt x="152" y="95"/>
                    </a:lnTo>
                    <a:lnTo>
                      <a:pt x="133" y="114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73" name="Freeform 74">
                <a:extLst>
                  <a:ext uri="{FF2B5EF4-FFF2-40B4-BE49-F238E27FC236}">
                    <a16:creationId xmlns:a16="http://schemas.microsoft.com/office/drawing/2014/main" id="{FFB4277D-5D8C-1B43-8F9C-4014DA429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52088" y="3433763"/>
                <a:ext cx="1289050" cy="1398587"/>
              </a:xfrm>
              <a:custGeom>
                <a:avLst/>
                <a:gdLst>
                  <a:gd name="T0" fmla="*/ 1055365 w 3580"/>
                  <a:gd name="T1" fmla="*/ 1116997 h 3884"/>
                  <a:gd name="T2" fmla="*/ 884332 w 3580"/>
                  <a:gd name="T3" fmla="*/ 1065864 h 3884"/>
                  <a:gd name="T4" fmla="*/ 784952 w 3580"/>
                  <a:gd name="T5" fmla="*/ 1062264 h 3884"/>
                  <a:gd name="T6" fmla="*/ 616800 w 3580"/>
                  <a:gd name="T7" fmla="*/ 949196 h 3884"/>
                  <a:gd name="T8" fmla="*/ 418401 w 3580"/>
                  <a:gd name="T9" fmla="*/ 767710 h 3884"/>
                  <a:gd name="T10" fmla="*/ 363310 w 3580"/>
                  <a:gd name="T11" fmla="*/ 664725 h 3884"/>
                  <a:gd name="T12" fmla="*/ 253849 w 3580"/>
                  <a:gd name="T13" fmla="*/ 565340 h 3884"/>
                  <a:gd name="T14" fmla="*/ 150869 w 3580"/>
                  <a:gd name="T15" fmla="*/ 493322 h 3884"/>
                  <a:gd name="T16" fmla="*/ 10442 w 3580"/>
                  <a:gd name="T17" fmla="*/ 298154 h 3884"/>
                  <a:gd name="T18" fmla="*/ 75615 w 3580"/>
                  <a:gd name="T19" fmla="*/ 274028 h 3884"/>
                  <a:gd name="T20" fmla="*/ 58331 w 3580"/>
                  <a:gd name="T21" fmla="*/ 222895 h 3884"/>
                  <a:gd name="T22" fmla="*/ 75615 w 3580"/>
                  <a:gd name="T23" fmla="*/ 191928 h 3884"/>
                  <a:gd name="T24" fmla="*/ 126745 w 3580"/>
                  <a:gd name="T25" fmla="*/ 171403 h 3884"/>
                  <a:gd name="T26" fmla="*/ 168153 w 3580"/>
                  <a:gd name="T27" fmla="*/ 137194 h 3884"/>
                  <a:gd name="T28" fmla="*/ 178235 w 3580"/>
                  <a:gd name="T29" fmla="*/ 72018 h 3884"/>
                  <a:gd name="T30" fmla="*/ 161311 w 3580"/>
                  <a:gd name="T31" fmla="*/ 20525 h 3884"/>
                  <a:gd name="T32" fmla="*/ 257090 w 3580"/>
                  <a:gd name="T33" fmla="*/ 54734 h 3884"/>
                  <a:gd name="T34" fmla="*/ 243407 w 3580"/>
                  <a:gd name="T35" fmla="*/ 85701 h 3884"/>
                  <a:gd name="T36" fmla="*/ 284455 w 3580"/>
                  <a:gd name="T37" fmla="*/ 140435 h 3884"/>
                  <a:gd name="T38" fmla="*/ 349628 w 3580"/>
                  <a:gd name="T39" fmla="*/ 123511 h 3884"/>
                  <a:gd name="T40" fmla="*/ 401118 w 3580"/>
                  <a:gd name="T41" fmla="*/ 175003 h 3884"/>
                  <a:gd name="T42" fmla="*/ 418401 w 3580"/>
                  <a:gd name="T43" fmla="*/ 236579 h 3884"/>
                  <a:gd name="T44" fmla="*/ 493656 w 3580"/>
                  <a:gd name="T45" fmla="*/ 291312 h 3884"/>
                  <a:gd name="T46" fmla="*/ 507338 w 3580"/>
                  <a:gd name="T47" fmla="*/ 315438 h 3884"/>
                  <a:gd name="T48" fmla="*/ 565670 w 3580"/>
                  <a:gd name="T49" fmla="*/ 315438 h 3884"/>
                  <a:gd name="T50" fmla="*/ 582593 w 3580"/>
                  <a:gd name="T51" fmla="*/ 270787 h 3884"/>
                  <a:gd name="T52" fmla="*/ 634083 w 3580"/>
                  <a:gd name="T53" fmla="*/ 274028 h 3884"/>
                  <a:gd name="T54" fmla="*/ 640924 w 3580"/>
                  <a:gd name="T55" fmla="*/ 243420 h 3884"/>
                  <a:gd name="T56" fmla="*/ 719780 w 3580"/>
                  <a:gd name="T57" fmla="*/ 178244 h 3884"/>
                  <a:gd name="T58" fmla="*/ 795034 w 3580"/>
                  <a:gd name="T59" fmla="*/ 150877 h 3884"/>
                  <a:gd name="T60" fmla="*/ 853366 w 3580"/>
                  <a:gd name="T61" fmla="*/ 144036 h 3884"/>
                  <a:gd name="T62" fmla="*/ 873889 w 3580"/>
                  <a:gd name="T63" fmla="*/ 106226 h 3884"/>
                  <a:gd name="T64" fmla="*/ 911697 w 3580"/>
                  <a:gd name="T65" fmla="*/ 75259 h 3884"/>
                  <a:gd name="T66" fmla="*/ 949144 w 3580"/>
                  <a:gd name="T67" fmla="*/ 123511 h 3884"/>
                  <a:gd name="T68" fmla="*/ 976869 w 3580"/>
                  <a:gd name="T69" fmla="*/ 147277 h 3884"/>
                  <a:gd name="T70" fmla="*/ 918538 w 3580"/>
                  <a:gd name="T71" fmla="*/ 191928 h 3884"/>
                  <a:gd name="T72" fmla="*/ 870649 w 3580"/>
                  <a:gd name="T73" fmla="*/ 188687 h 3884"/>
                  <a:gd name="T74" fmla="*/ 853366 w 3580"/>
                  <a:gd name="T75" fmla="*/ 222895 h 3884"/>
                  <a:gd name="T76" fmla="*/ 856966 w 3580"/>
                  <a:gd name="T77" fmla="*/ 263945 h 3884"/>
                  <a:gd name="T78" fmla="*/ 856966 w 3580"/>
                  <a:gd name="T79" fmla="*/ 301755 h 3884"/>
                  <a:gd name="T80" fmla="*/ 860207 w 3580"/>
                  <a:gd name="T81" fmla="*/ 349647 h 3884"/>
                  <a:gd name="T82" fmla="*/ 894413 w 3580"/>
                  <a:gd name="T83" fmla="*/ 397539 h 3884"/>
                  <a:gd name="T84" fmla="*/ 932221 w 3580"/>
                  <a:gd name="T85" fmla="*/ 431747 h 3884"/>
                  <a:gd name="T86" fmla="*/ 959586 w 3580"/>
                  <a:gd name="T87" fmla="*/ 452272 h 3884"/>
                  <a:gd name="T88" fmla="*/ 935461 w 3580"/>
                  <a:gd name="T89" fmla="*/ 479639 h 3884"/>
                  <a:gd name="T90" fmla="*/ 908096 w 3580"/>
                  <a:gd name="T91" fmla="*/ 490082 h 3884"/>
                  <a:gd name="T92" fmla="*/ 829601 w 3580"/>
                  <a:gd name="T93" fmla="*/ 462715 h 3884"/>
                  <a:gd name="T94" fmla="*/ 784952 w 3580"/>
                  <a:gd name="T95" fmla="*/ 510607 h 3884"/>
                  <a:gd name="T96" fmla="*/ 822399 w 3580"/>
                  <a:gd name="T97" fmla="*/ 568941 h 3884"/>
                  <a:gd name="T98" fmla="*/ 959586 w 3580"/>
                  <a:gd name="T99" fmla="*/ 637358 h 3884"/>
                  <a:gd name="T100" fmla="*/ 959586 w 3580"/>
                  <a:gd name="T101" fmla="*/ 692092 h 3884"/>
                  <a:gd name="T102" fmla="*/ 1038441 w 3580"/>
                  <a:gd name="T103" fmla="*/ 726660 h 3884"/>
                  <a:gd name="T104" fmla="*/ 1083090 w 3580"/>
                  <a:gd name="T105" fmla="*/ 733502 h 3884"/>
                  <a:gd name="T106" fmla="*/ 1147903 w 3580"/>
                  <a:gd name="T107" fmla="*/ 729901 h 3884"/>
                  <a:gd name="T108" fmla="*/ 1178869 w 3580"/>
                  <a:gd name="T109" fmla="*/ 747185 h 3884"/>
                  <a:gd name="T110" fmla="*/ 1264565 w 3580"/>
                  <a:gd name="T111" fmla="*/ 801919 h 3884"/>
                  <a:gd name="T112" fmla="*/ 1281849 w 3580"/>
                  <a:gd name="T113" fmla="*/ 870336 h 3884"/>
                  <a:gd name="T114" fmla="*/ 1288690 w 3580"/>
                  <a:gd name="T115" fmla="*/ 908145 h 3884"/>
                  <a:gd name="T116" fmla="*/ 1240801 w 3580"/>
                  <a:gd name="T117" fmla="*/ 956037 h 3884"/>
                  <a:gd name="T118" fmla="*/ 1219917 w 3580"/>
                  <a:gd name="T119" fmla="*/ 1000688 h 3884"/>
                  <a:gd name="T120" fmla="*/ 1202993 w 3580"/>
                  <a:gd name="T121" fmla="*/ 1062264 h 3884"/>
                  <a:gd name="T122" fmla="*/ 1154744 w 3580"/>
                  <a:gd name="T123" fmla="*/ 1096472 h 388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580" h="3884">
                    <a:moveTo>
                      <a:pt x="3207" y="3045"/>
                    </a:moveTo>
                    <a:lnTo>
                      <a:pt x="3179" y="3017"/>
                    </a:lnTo>
                    <a:lnTo>
                      <a:pt x="3160" y="3007"/>
                    </a:lnTo>
                    <a:lnTo>
                      <a:pt x="3122" y="3017"/>
                    </a:lnTo>
                    <a:lnTo>
                      <a:pt x="3093" y="3017"/>
                    </a:lnTo>
                    <a:lnTo>
                      <a:pt x="3084" y="2998"/>
                    </a:lnTo>
                    <a:lnTo>
                      <a:pt x="2998" y="3017"/>
                    </a:lnTo>
                    <a:lnTo>
                      <a:pt x="2960" y="3045"/>
                    </a:lnTo>
                    <a:lnTo>
                      <a:pt x="2970" y="3102"/>
                    </a:lnTo>
                    <a:lnTo>
                      <a:pt x="2931" y="3102"/>
                    </a:lnTo>
                    <a:lnTo>
                      <a:pt x="2913" y="3102"/>
                    </a:lnTo>
                    <a:lnTo>
                      <a:pt x="2903" y="3084"/>
                    </a:lnTo>
                    <a:lnTo>
                      <a:pt x="2893" y="3064"/>
                    </a:lnTo>
                    <a:lnTo>
                      <a:pt x="2884" y="3055"/>
                    </a:lnTo>
                    <a:lnTo>
                      <a:pt x="2875" y="3074"/>
                    </a:lnTo>
                    <a:lnTo>
                      <a:pt x="2865" y="3074"/>
                    </a:lnTo>
                    <a:lnTo>
                      <a:pt x="2836" y="3036"/>
                    </a:lnTo>
                    <a:lnTo>
                      <a:pt x="2617" y="2941"/>
                    </a:lnTo>
                    <a:lnTo>
                      <a:pt x="2570" y="2931"/>
                    </a:lnTo>
                    <a:lnTo>
                      <a:pt x="2456" y="2960"/>
                    </a:lnTo>
                    <a:lnTo>
                      <a:pt x="2427" y="2969"/>
                    </a:lnTo>
                    <a:lnTo>
                      <a:pt x="2380" y="2998"/>
                    </a:lnTo>
                    <a:lnTo>
                      <a:pt x="2332" y="3017"/>
                    </a:lnTo>
                    <a:lnTo>
                      <a:pt x="2294" y="3064"/>
                    </a:lnTo>
                    <a:lnTo>
                      <a:pt x="2265" y="3074"/>
                    </a:lnTo>
                    <a:lnTo>
                      <a:pt x="2227" y="3064"/>
                    </a:lnTo>
                    <a:lnTo>
                      <a:pt x="2218" y="3036"/>
                    </a:lnTo>
                    <a:lnTo>
                      <a:pt x="2218" y="3007"/>
                    </a:lnTo>
                    <a:lnTo>
                      <a:pt x="2199" y="2979"/>
                    </a:lnTo>
                    <a:lnTo>
                      <a:pt x="2180" y="2950"/>
                    </a:lnTo>
                    <a:lnTo>
                      <a:pt x="2161" y="2903"/>
                    </a:lnTo>
                    <a:lnTo>
                      <a:pt x="2142" y="2874"/>
                    </a:lnTo>
                    <a:lnTo>
                      <a:pt x="2056" y="2779"/>
                    </a:lnTo>
                    <a:lnTo>
                      <a:pt x="2018" y="2741"/>
                    </a:lnTo>
                    <a:lnTo>
                      <a:pt x="1970" y="2712"/>
                    </a:lnTo>
                    <a:lnTo>
                      <a:pt x="1942" y="2703"/>
                    </a:lnTo>
                    <a:lnTo>
                      <a:pt x="1847" y="2703"/>
                    </a:lnTo>
                    <a:lnTo>
                      <a:pt x="1837" y="2703"/>
                    </a:lnTo>
                    <a:lnTo>
                      <a:pt x="1818" y="2693"/>
                    </a:lnTo>
                    <a:lnTo>
                      <a:pt x="1713" y="2636"/>
                    </a:lnTo>
                    <a:lnTo>
                      <a:pt x="1685" y="2617"/>
                    </a:lnTo>
                    <a:lnTo>
                      <a:pt x="1666" y="2636"/>
                    </a:lnTo>
                    <a:lnTo>
                      <a:pt x="1656" y="2655"/>
                    </a:lnTo>
                    <a:lnTo>
                      <a:pt x="1637" y="2627"/>
                    </a:lnTo>
                    <a:lnTo>
                      <a:pt x="1532" y="2474"/>
                    </a:lnTo>
                    <a:lnTo>
                      <a:pt x="1390" y="2313"/>
                    </a:lnTo>
                    <a:lnTo>
                      <a:pt x="1247" y="2179"/>
                    </a:lnTo>
                    <a:lnTo>
                      <a:pt x="1228" y="2160"/>
                    </a:lnTo>
                    <a:lnTo>
                      <a:pt x="1190" y="2151"/>
                    </a:lnTo>
                    <a:lnTo>
                      <a:pt x="1162" y="2132"/>
                    </a:lnTo>
                    <a:lnTo>
                      <a:pt x="1152" y="2122"/>
                    </a:lnTo>
                    <a:lnTo>
                      <a:pt x="1114" y="2113"/>
                    </a:lnTo>
                    <a:lnTo>
                      <a:pt x="1104" y="2113"/>
                    </a:lnTo>
                    <a:lnTo>
                      <a:pt x="1076" y="2084"/>
                    </a:lnTo>
                    <a:lnTo>
                      <a:pt x="1066" y="2056"/>
                    </a:lnTo>
                    <a:lnTo>
                      <a:pt x="1066" y="2018"/>
                    </a:lnTo>
                    <a:lnTo>
                      <a:pt x="1066" y="1980"/>
                    </a:lnTo>
                    <a:lnTo>
                      <a:pt x="1057" y="1942"/>
                    </a:lnTo>
                    <a:lnTo>
                      <a:pt x="1038" y="1903"/>
                    </a:lnTo>
                    <a:lnTo>
                      <a:pt x="1009" y="1846"/>
                    </a:lnTo>
                    <a:lnTo>
                      <a:pt x="971" y="1799"/>
                    </a:lnTo>
                    <a:lnTo>
                      <a:pt x="838" y="1694"/>
                    </a:lnTo>
                    <a:lnTo>
                      <a:pt x="819" y="1684"/>
                    </a:lnTo>
                    <a:lnTo>
                      <a:pt x="809" y="1666"/>
                    </a:lnTo>
                    <a:lnTo>
                      <a:pt x="800" y="1646"/>
                    </a:lnTo>
                    <a:lnTo>
                      <a:pt x="800" y="1628"/>
                    </a:lnTo>
                    <a:lnTo>
                      <a:pt x="752" y="1618"/>
                    </a:lnTo>
                    <a:lnTo>
                      <a:pt x="743" y="1618"/>
                    </a:lnTo>
                    <a:lnTo>
                      <a:pt x="724" y="1589"/>
                    </a:lnTo>
                    <a:lnTo>
                      <a:pt x="705" y="1570"/>
                    </a:lnTo>
                    <a:lnTo>
                      <a:pt x="676" y="1561"/>
                    </a:lnTo>
                    <a:lnTo>
                      <a:pt x="647" y="1542"/>
                    </a:lnTo>
                    <a:lnTo>
                      <a:pt x="543" y="1551"/>
                    </a:lnTo>
                    <a:lnTo>
                      <a:pt x="524" y="1551"/>
                    </a:lnTo>
                    <a:lnTo>
                      <a:pt x="514" y="1523"/>
                    </a:lnTo>
                    <a:lnTo>
                      <a:pt x="495" y="1494"/>
                    </a:lnTo>
                    <a:lnTo>
                      <a:pt x="476" y="1456"/>
                    </a:lnTo>
                    <a:lnTo>
                      <a:pt x="457" y="1437"/>
                    </a:lnTo>
                    <a:lnTo>
                      <a:pt x="448" y="1418"/>
                    </a:lnTo>
                    <a:lnTo>
                      <a:pt x="419" y="1370"/>
                    </a:lnTo>
                    <a:lnTo>
                      <a:pt x="410" y="1361"/>
                    </a:lnTo>
                    <a:lnTo>
                      <a:pt x="410" y="1332"/>
                    </a:lnTo>
                    <a:lnTo>
                      <a:pt x="400" y="1313"/>
                    </a:lnTo>
                    <a:lnTo>
                      <a:pt x="400" y="1294"/>
                    </a:lnTo>
                    <a:lnTo>
                      <a:pt x="324" y="1142"/>
                    </a:lnTo>
                    <a:lnTo>
                      <a:pt x="286" y="1085"/>
                    </a:lnTo>
                    <a:lnTo>
                      <a:pt x="124" y="952"/>
                    </a:lnTo>
                    <a:lnTo>
                      <a:pt x="48" y="933"/>
                    </a:lnTo>
                    <a:lnTo>
                      <a:pt x="0" y="904"/>
                    </a:lnTo>
                    <a:lnTo>
                      <a:pt x="29" y="828"/>
                    </a:lnTo>
                    <a:lnTo>
                      <a:pt x="29" y="818"/>
                    </a:lnTo>
                    <a:lnTo>
                      <a:pt x="38" y="809"/>
                    </a:lnTo>
                    <a:lnTo>
                      <a:pt x="48" y="799"/>
                    </a:lnTo>
                    <a:lnTo>
                      <a:pt x="58" y="799"/>
                    </a:lnTo>
                    <a:lnTo>
                      <a:pt x="67" y="799"/>
                    </a:lnTo>
                    <a:lnTo>
                      <a:pt x="191" y="780"/>
                    </a:lnTo>
                    <a:lnTo>
                      <a:pt x="200" y="780"/>
                    </a:lnTo>
                    <a:lnTo>
                      <a:pt x="200" y="771"/>
                    </a:lnTo>
                    <a:lnTo>
                      <a:pt x="210" y="771"/>
                    </a:lnTo>
                    <a:lnTo>
                      <a:pt x="210" y="761"/>
                    </a:lnTo>
                    <a:lnTo>
                      <a:pt x="219" y="742"/>
                    </a:lnTo>
                    <a:lnTo>
                      <a:pt x="219" y="714"/>
                    </a:lnTo>
                    <a:lnTo>
                      <a:pt x="219" y="704"/>
                    </a:lnTo>
                    <a:lnTo>
                      <a:pt x="219" y="695"/>
                    </a:lnTo>
                    <a:lnTo>
                      <a:pt x="210" y="685"/>
                    </a:lnTo>
                    <a:lnTo>
                      <a:pt x="210" y="676"/>
                    </a:lnTo>
                    <a:lnTo>
                      <a:pt x="162" y="647"/>
                    </a:lnTo>
                    <a:lnTo>
                      <a:pt x="162" y="638"/>
                    </a:lnTo>
                    <a:lnTo>
                      <a:pt x="162" y="628"/>
                    </a:lnTo>
                    <a:lnTo>
                      <a:pt x="162" y="619"/>
                    </a:lnTo>
                    <a:lnTo>
                      <a:pt x="191" y="600"/>
                    </a:lnTo>
                    <a:lnTo>
                      <a:pt x="191" y="590"/>
                    </a:lnTo>
                    <a:lnTo>
                      <a:pt x="191" y="581"/>
                    </a:lnTo>
                    <a:lnTo>
                      <a:pt x="191" y="571"/>
                    </a:lnTo>
                    <a:lnTo>
                      <a:pt x="191" y="562"/>
                    </a:lnTo>
                    <a:lnTo>
                      <a:pt x="181" y="562"/>
                    </a:lnTo>
                    <a:lnTo>
                      <a:pt x="181" y="552"/>
                    </a:lnTo>
                    <a:lnTo>
                      <a:pt x="191" y="542"/>
                    </a:lnTo>
                    <a:lnTo>
                      <a:pt x="200" y="542"/>
                    </a:lnTo>
                    <a:lnTo>
                      <a:pt x="210" y="533"/>
                    </a:lnTo>
                    <a:lnTo>
                      <a:pt x="219" y="542"/>
                    </a:lnTo>
                    <a:lnTo>
                      <a:pt x="229" y="552"/>
                    </a:lnTo>
                    <a:lnTo>
                      <a:pt x="238" y="552"/>
                    </a:lnTo>
                    <a:lnTo>
                      <a:pt x="305" y="524"/>
                    </a:lnTo>
                    <a:lnTo>
                      <a:pt x="314" y="524"/>
                    </a:lnTo>
                    <a:lnTo>
                      <a:pt x="314" y="514"/>
                    </a:lnTo>
                    <a:lnTo>
                      <a:pt x="324" y="514"/>
                    </a:lnTo>
                    <a:lnTo>
                      <a:pt x="333" y="486"/>
                    </a:lnTo>
                    <a:lnTo>
                      <a:pt x="343" y="476"/>
                    </a:lnTo>
                    <a:lnTo>
                      <a:pt x="352" y="476"/>
                    </a:lnTo>
                    <a:lnTo>
                      <a:pt x="381" y="466"/>
                    </a:lnTo>
                    <a:lnTo>
                      <a:pt x="390" y="457"/>
                    </a:lnTo>
                    <a:lnTo>
                      <a:pt x="400" y="447"/>
                    </a:lnTo>
                    <a:lnTo>
                      <a:pt x="400" y="438"/>
                    </a:lnTo>
                    <a:lnTo>
                      <a:pt x="419" y="409"/>
                    </a:lnTo>
                    <a:lnTo>
                      <a:pt x="419" y="400"/>
                    </a:lnTo>
                    <a:lnTo>
                      <a:pt x="429" y="390"/>
                    </a:lnTo>
                    <a:lnTo>
                      <a:pt x="438" y="390"/>
                    </a:lnTo>
                    <a:lnTo>
                      <a:pt x="457" y="390"/>
                    </a:lnTo>
                    <a:lnTo>
                      <a:pt x="467" y="381"/>
                    </a:lnTo>
                    <a:lnTo>
                      <a:pt x="467" y="371"/>
                    </a:lnTo>
                    <a:lnTo>
                      <a:pt x="476" y="343"/>
                    </a:lnTo>
                    <a:lnTo>
                      <a:pt x="467" y="285"/>
                    </a:lnTo>
                    <a:lnTo>
                      <a:pt x="467" y="267"/>
                    </a:lnTo>
                    <a:lnTo>
                      <a:pt x="476" y="257"/>
                    </a:lnTo>
                    <a:lnTo>
                      <a:pt x="486" y="247"/>
                    </a:lnTo>
                    <a:lnTo>
                      <a:pt x="495" y="238"/>
                    </a:lnTo>
                    <a:lnTo>
                      <a:pt x="495" y="219"/>
                    </a:lnTo>
                    <a:lnTo>
                      <a:pt x="495" y="209"/>
                    </a:lnTo>
                    <a:lnTo>
                      <a:pt x="495" y="200"/>
                    </a:lnTo>
                    <a:lnTo>
                      <a:pt x="476" y="190"/>
                    </a:lnTo>
                    <a:lnTo>
                      <a:pt x="476" y="181"/>
                    </a:lnTo>
                    <a:lnTo>
                      <a:pt x="467" y="171"/>
                    </a:lnTo>
                    <a:lnTo>
                      <a:pt x="457" y="152"/>
                    </a:lnTo>
                    <a:lnTo>
                      <a:pt x="457" y="143"/>
                    </a:lnTo>
                    <a:lnTo>
                      <a:pt x="448" y="133"/>
                    </a:lnTo>
                    <a:lnTo>
                      <a:pt x="410" y="105"/>
                    </a:lnTo>
                    <a:lnTo>
                      <a:pt x="419" y="86"/>
                    </a:lnTo>
                    <a:lnTo>
                      <a:pt x="438" y="67"/>
                    </a:lnTo>
                    <a:lnTo>
                      <a:pt x="448" y="57"/>
                    </a:lnTo>
                    <a:lnTo>
                      <a:pt x="467" y="67"/>
                    </a:lnTo>
                    <a:lnTo>
                      <a:pt x="476" y="76"/>
                    </a:lnTo>
                    <a:lnTo>
                      <a:pt x="486" y="76"/>
                    </a:lnTo>
                    <a:lnTo>
                      <a:pt x="495" y="76"/>
                    </a:lnTo>
                    <a:lnTo>
                      <a:pt x="533" y="38"/>
                    </a:lnTo>
                    <a:lnTo>
                      <a:pt x="543" y="29"/>
                    </a:lnTo>
                    <a:lnTo>
                      <a:pt x="609" y="0"/>
                    </a:lnTo>
                    <a:lnTo>
                      <a:pt x="676" y="114"/>
                    </a:lnTo>
                    <a:lnTo>
                      <a:pt x="695" y="143"/>
                    </a:lnTo>
                    <a:lnTo>
                      <a:pt x="714" y="152"/>
                    </a:lnTo>
                    <a:lnTo>
                      <a:pt x="724" y="162"/>
                    </a:lnTo>
                    <a:lnTo>
                      <a:pt x="733" y="171"/>
                    </a:lnTo>
                    <a:lnTo>
                      <a:pt x="733" y="181"/>
                    </a:lnTo>
                    <a:lnTo>
                      <a:pt x="724" y="190"/>
                    </a:lnTo>
                    <a:lnTo>
                      <a:pt x="724" y="200"/>
                    </a:lnTo>
                    <a:lnTo>
                      <a:pt x="724" y="209"/>
                    </a:lnTo>
                    <a:lnTo>
                      <a:pt x="714" y="209"/>
                    </a:lnTo>
                    <a:lnTo>
                      <a:pt x="705" y="219"/>
                    </a:lnTo>
                    <a:lnTo>
                      <a:pt x="686" y="228"/>
                    </a:lnTo>
                    <a:lnTo>
                      <a:pt x="676" y="238"/>
                    </a:lnTo>
                    <a:lnTo>
                      <a:pt x="667" y="247"/>
                    </a:lnTo>
                    <a:lnTo>
                      <a:pt x="667" y="257"/>
                    </a:lnTo>
                    <a:lnTo>
                      <a:pt x="667" y="267"/>
                    </a:lnTo>
                    <a:lnTo>
                      <a:pt x="667" y="276"/>
                    </a:lnTo>
                    <a:lnTo>
                      <a:pt x="695" y="305"/>
                    </a:lnTo>
                    <a:lnTo>
                      <a:pt x="705" y="314"/>
                    </a:lnTo>
                    <a:lnTo>
                      <a:pt x="714" y="314"/>
                    </a:lnTo>
                    <a:lnTo>
                      <a:pt x="743" y="333"/>
                    </a:lnTo>
                    <a:lnTo>
                      <a:pt x="762" y="352"/>
                    </a:lnTo>
                    <a:lnTo>
                      <a:pt x="790" y="390"/>
                    </a:lnTo>
                    <a:lnTo>
                      <a:pt x="800" y="390"/>
                    </a:lnTo>
                    <a:lnTo>
                      <a:pt x="809" y="390"/>
                    </a:lnTo>
                    <a:lnTo>
                      <a:pt x="857" y="371"/>
                    </a:lnTo>
                    <a:lnTo>
                      <a:pt x="895" y="362"/>
                    </a:lnTo>
                    <a:lnTo>
                      <a:pt x="904" y="362"/>
                    </a:lnTo>
                    <a:lnTo>
                      <a:pt x="933" y="371"/>
                    </a:lnTo>
                    <a:lnTo>
                      <a:pt x="943" y="371"/>
                    </a:lnTo>
                    <a:lnTo>
                      <a:pt x="952" y="371"/>
                    </a:lnTo>
                    <a:lnTo>
                      <a:pt x="961" y="362"/>
                    </a:lnTo>
                    <a:lnTo>
                      <a:pt x="971" y="343"/>
                    </a:lnTo>
                    <a:lnTo>
                      <a:pt x="971" y="333"/>
                    </a:lnTo>
                    <a:lnTo>
                      <a:pt x="981" y="333"/>
                    </a:lnTo>
                    <a:lnTo>
                      <a:pt x="990" y="333"/>
                    </a:lnTo>
                    <a:lnTo>
                      <a:pt x="1057" y="371"/>
                    </a:lnTo>
                    <a:lnTo>
                      <a:pt x="1076" y="371"/>
                    </a:lnTo>
                    <a:lnTo>
                      <a:pt x="1076" y="381"/>
                    </a:lnTo>
                    <a:lnTo>
                      <a:pt x="1095" y="390"/>
                    </a:lnTo>
                    <a:lnTo>
                      <a:pt x="1104" y="409"/>
                    </a:lnTo>
                    <a:lnTo>
                      <a:pt x="1114" y="438"/>
                    </a:lnTo>
                    <a:lnTo>
                      <a:pt x="1114" y="486"/>
                    </a:lnTo>
                    <a:lnTo>
                      <a:pt x="1114" y="504"/>
                    </a:lnTo>
                    <a:lnTo>
                      <a:pt x="1133" y="542"/>
                    </a:lnTo>
                    <a:lnTo>
                      <a:pt x="1133" y="552"/>
                    </a:lnTo>
                    <a:lnTo>
                      <a:pt x="1142" y="542"/>
                    </a:lnTo>
                    <a:lnTo>
                      <a:pt x="1152" y="552"/>
                    </a:lnTo>
                    <a:lnTo>
                      <a:pt x="1152" y="581"/>
                    </a:lnTo>
                    <a:lnTo>
                      <a:pt x="1152" y="600"/>
                    </a:lnTo>
                    <a:lnTo>
                      <a:pt x="1152" y="638"/>
                    </a:lnTo>
                    <a:lnTo>
                      <a:pt x="1162" y="647"/>
                    </a:lnTo>
                    <a:lnTo>
                      <a:pt x="1162" y="657"/>
                    </a:lnTo>
                    <a:lnTo>
                      <a:pt x="1180" y="676"/>
                    </a:lnTo>
                    <a:lnTo>
                      <a:pt x="1190" y="685"/>
                    </a:lnTo>
                    <a:lnTo>
                      <a:pt x="1209" y="676"/>
                    </a:lnTo>
                    <a:lnTo>
                      <a:pt x="1247" y="685"/>
                    </a:lnTo>
                    <a:lnTo>
                      <a:pt x="1314" y="742"/>
                    </a:lnTo>
                    <a:lnTo>
                      <a:pt x="1352" y="780"/>
                    </a:lnTo>
                    <a:lnTo>
                      <a:pt x="1352" y="799"/>
                    </a:lnTo>
                    <a:lnTo>
                      <a:pt x="1352" y="809"/>
                    </a:lnTo>
                    <a:lnTo>
                      <a:pt x="1371" y="799"/>
                    </a:lnTo>
                    <a:lnTo>
                      <a:pt x="1371" y="809"/>
                    </a:lnTo>
                    <a:lnTo>
                      <a:pt x="1380" y="809"/>
                    </a:lnTo>
                    <a:lnTo>
                      <a:pt x="1390" y="818"/>
                    </a:lnTo>
                    <a:lnTo>
                      <a:pt x="1399" y="818"/>
                    </a:lnTo>
                    <a:lnTo>
                      <a:pt x="1399" y="828"/>
                    </a:lnTo>
                    <a:lnTo>
                      <a:pt x="1390" y="838"/>
                    </a:lnTo>
                    <a:lnTo>
                      <a:pt x="1380" y="847"/>
                    </a:lnTo>
                    <a:lnTo>
                      <a:pt x="1371" y="876"/>
                    </a:lnTo>
                    <a:lnTo>
                      <a:pt x="1380" y="876"/>
                    </a:lnTo>
                    <a:lnTo>
                      <a:pt x="1390" y="885"/>
                    </a:lnTo>
                    <a:lnTo>
                      <a:pt x="1409" y="876"/>
                    </a:lnTo>
                    <a:lnTo>
                      <a:pt x="1418" y="885"/>
                    </a:lnTo>
                    <a:lnTo>
                      <a:pt x="1475" y="876"/>
                    </a:lnTo>
                    <a:lnTo>
                      <a:pt x="1485" y="876"/>
                    </a:lnTo>
                    <a:lnTo>
                      <a:pt x="1485" y="885"/>
                    </a:lnTo>
                    <a:lnTo>
                      <a:pt x="1494" y="904"/>
                    </a:lnTo>
                    <a:lnTo>
                      <a:pt x="1504" y="914"/>
                    </a:lnTo>
                    <a:lnTo>
                      <a:pt x="1514" y="923"/>
                    </a:lnTo>
                    <a:lnTo>
                      <a:pt x="1523" y="914"/>
                    </a:lnTo>
                    <a:lnTo>
                      <a:pt x="1532" y="904"/>
                    </a:lnTo>
                    <a:lnTo>
                      <a:pt x="1571" y="876"/>
                    </a:lnTo>
                    <a:lnTo>
                      <a:pt x="1590" y="866"/>
                    </a:lnTo>
                    <a:lnTo>
                      <a:pt x="1599" y="856"/>
                    </a:lnTo>
                    <a:lnTo>
                      <a:pt x="1609" y="828"/>
                    </a:lnTo>
                    <a:lnTo>
                      <a:pt x="1618" y="818"/>
                    </a:lnTo>
                    <a:lnTo>
                      <a:pt x="1628" y="799"/>
                    </a:lnTo>
                    <a:lnTo>
                      <a:pt x="1628" y="790"/>
                    </a:lnTo>
                    <a:lnTo>
                      <a:pt x="1628" y="780"/>
                    </a:lnTo>
                    <a:lnTo>
                      <a:pt x="1618" y="771"/>
                    </a:lnTo>
                    <a:lnTo>
                      <a:pt x="1618" y="761"/>
                    </a:lnTo>
                    <a:lnTo>
                      <a:pt x="1618" y="752"/>
                    </a:lnTo>
                    <a:lnTo>
                      <a:pt x="1628" y="742"/>
                    </a:lnTo>
                    <a:lnTo>
                      <a:pt x="1628" y="733"/>
                    </a:lnTo>
                    <a:lnTo>
                      <a:pt x="1637" y="733"/>
                    </a:lnTo>
                    <a:lnTo>
                      <a:pt x="1647" y="733"/>
                    </a:lnTo>
                    <a:lnTo>
                      <a:pt x="1647" y="742"/>
                    </a:lnTo>
                    <a:lnTo>
                      <a:pt x="1666" y="771"/>
                    </a:lnTo>
                    <a:lnTo>
                      <a:pt x="1675" y="780"/>
                    </a:lnTo>
                    <a:lnTo>
                      <a:pt x="1694" y="780"/>
                    </a:lnTo>
                    <a:lnTo>
                      <a:pt x="1742" y="771"/>
                    </a:lnTo>
                    <a:lnTo>
                      <a:pt x="1761" y="761"/>
                    </a:lnTo>
                    <a:lnTo>
                      <a:pt x="1780" y="761"/>
                    </a:lnTo>
                    <a:lnTo>
                      <a:pt x="1780" y="752"/>
                    </a:lnTo>
                    <a:lnTo>
                      <a:pt x="1780" y="742"/>
                    </a:lnTo>
                    <a:lnTo>
                      <a:pt x="1789" y="742"/>
                    </a:lnTo>
                    <a:lnTo>
                      <a:pt x="1789" y="733"/>
                    </a:lnTo>
                    <a:lnTo>
                      <a:pt x="1780" y="723"/>
                    </a:lnTo>
                    <a:lnTo>
                      <a:pt x="1771" y="704"/>
                    </a:lnTo>
                    <a:lnTo>
                      <a:pt x="1771" y="695"/>
                    </a:lnTo>
                    <a:lnTo>
                      <a:pt x="1771" y="685"/>
                    </a:lnTo>
                    <a:lnTo>
                      <a:pt x="1780" y="676"/>
                    </a:lnTo>
                    <a:lnTo>
                      <a:pt x="1828" y="666"/>
                    </a:lnTo>
                    <a:lnTo>
                      <a:pt x="1837" y="657"/>
                    </a:lnTo>
                    <a:lnTo>
                      <a:pt x="1856" y="628"/>
                    </a:lnTo>
                    <a:lnTo>
                      <a:pt x="1856" y="619"/>
                    </a:lnTo>
                    <a:lnTo>
                      <a:pt x="1980" y="552"/>
                    </a:lnTo>
                    <a:lnTo>
                      <a:pt x="1999" y="542"/>
                    </a:lnTo>
                    <a:lnTo>
                      <a:pt x="1999" y="533"/>
                    </a:lnTo>
                    <a:lnTo>
                      <a:pt x="1999" y="524"/>
                    </a:lnTo>
                    <a:lnTo>
                      <a:pt x="1999" y="514"/>
                    </a:lnTo>
                    <a:lnTo>
                      <a:pt x="1999" y="495"/>
                    </a:lnTo>
                    <a:lnTo>
                      <a:pt x="2027" y="457"/>
                    </a:lnTo>
                    <a:lnTo>
                      <a:pt x="2151" y="466"/>
                    </a:lnTo>
                    <a:lnTo>
                      <a:pt x="2170" y="466"/>
                    </a:lnTo>
                    <a:lnTo>
                      <a:pt x="2170" y="457"/>
                    </a:lnTo>
                    <a:lnTo>
                      <a:pt x="2180" y="447"/>
                    </a:lnTo>
                    <a:lnTo>
                      <a:pt x="2180" y="438"/>
                    </a:lnTo>
                    <a:lnTo>
                      <a:pt x="2189" y="428"/>
                    </a:lnTo>
                    <a:lnTo>
                      <a:pt x="2189" y="419"/>
                    </a:lnTo>
                    <a:lnTo>
                      <a:pt x="2199" y="419"/>
                    </a:lnTo>
                    <a:lnTo>
                      <a:pt x="2208" y="419"/>
                    </a:lnTo>
                    <a:lnTo>
                      <a:pt x="2218" y="428"/>
                    </a:lnTo>
                    <a:lnTo>
                      <a:pt x="2227" y="428"/>
                    </a:lnTo>
                    <a:lnTo>
                      <a:pt x="2237" y="438"/>
                    </a:lnTo>
                    <a:lnTo>
                      <a:pt x="2246" y="438"/>
                    </a:lnTo>
                    <a:lnTo>
                      <a:pt x="2294" y="419"/>
                    </a:lnTo>
                    <a:lnTo>
                      <a:pt x="2304" y="419"/>
                    </a:lnTo>
                    <a:lnTo>
                      <a:pt x="2322" y="400"/>
                    </a:lnTo>
                    <a:lnTo>
                      <a:pt x="2332" y="390"/>
                    </a:lnTo>
                    <a:lnTo>
                      <a:pt x="2342" y="390"/>
                    </a:lnTo>
                    <a:lnTo>
                      <a:pt x="2370" y="400"/>
                    </a:lnTo>
                    <a:lnTo>
                      <a:pt x="2380" y="400"/>
                    </a:lnTo>
                    <a:lnTo>
                      <a:pt x="2380" y="390"/>
                    </a:lnTo>
                    <a:lnTo>
                      <a:pt x="2389" y="390"/>
                    </a:lnTo>
                    <a:lnTo>
                      <a:pt x="2389" y="381"/>
                    </a:lnTo>
                    <a:lnTo>
                      <a:pt x="2399" y="352"/>
                    </a:lnTo>
                    <a:lnTo>
                      <a:pt x="2408" y="343"/>
                    </a:lnTo>
                    <a:lnTo>
                      <a:pt x="2408" y="333"/>
                    </a:lnTo>
                    <a:lnTo>
                      <a:pt x="2427" y="314"/>
                    </a:lnTo>
                    <a:lnTo>
                      <a:pt x="2427" y="305"/>
                    </a:lnTo>
                    <a:lnTo>
                      <a:pt x="2427" y="295"/>
                    </a:lnTo>
                    <a:lnTo>
                      <a:pt x="2427" y="285"/>
                    </a:lnTo>
                    <a:lnTo>
                      <a:pt x="2427" y="276"/>
                    </a:lnTo>
                    <a:lnTo>
                      <a:pt x="2427" y="267"/>
                    </a:lnTo>
                    <a:lnTo>
                      <a:pt x="2427" y="257"/>
                    </a:lnTo>
                    <a:lnTo>
                      <a:pt x="2427" y="247"/>
                    </a:lnTo>
                    <a:lnTo>
                      <a:pt x="2437" y="219"/>
                    </a:lnTo>
                    <a:lnTo>
                      <a:pt x="2503" y="219"/>
                    </a:lnTo>
                    <a:lnTo>
                      <a:pt x="2513" y="219"/>
                    </a:lnTo>
                    <a:lnTo>
                      <a:pt x="2522" y="219"/>
                    </a:lnTo>
                    <a:lnTo>
                      <a:pt x="2532" y="209"/>
                    </a:lnTo>
                    <a:lnTo>
                      <a:pt x="2541" y="209"/>
                    </a:lnTo>
                    <a:lnTo>
                      <a:pt x="2541" y="200"/>
                    </a:lnTo>
                    <a:lnTo>
                      <a:pt x="2551" y="209"/>
                    </a:lnTo>
                    <a:lnTo>
                      <a:pt x="2560" y="209"/>
                    </a:lnTo>
                    <a:lnTo>
                      <a:pt x="2589" y="238"/>
                    </a:lnTo>
                    <a:lnTo>
                      <a:pt x="2608" y="257"/>
                    </a:lnTo>
                    <a:lnTo>
                      <a:pt x="2636" y="314"/>
                    </a:lnTo>
                    <a:lnTo>
                      <a:pt x="2636" y="323"/>
                    </a:lnTo>
                    <a:lnTo>
                      <a:pt x="2636" y="333"/>
                    </a:lnTo>
                    <a:lnTo>
                      <a:pt x="2636" y="343"/>
                    </a:lnTo>
                    <a:lnTo>
                      <a:pt x="2646" y="362"/>
                    </a:lnTo>
                    <a:lnTo>
                      <a:pt x="2656" y="362"/>
                    </a:lnTo>
                    <a:lnTo>
                      <a:pt x="2656" y="371"/>
                    </a:lnTo>
                    <a:lnTo>
                      <a:pt x="2665" y="371"/>
                    </a:lnTo>
                    <a:lnTo>
                      <a:pt x="2674" y="381"/>
                    </a:lnTo>
                    <a:lnTo>
                      <a:pt x="2684" y="381"/>
                    </a:lnTo>
                    <a:lnTo>
                      <a:pt x="2694" y="381"/>
                    </a:lnTo>
                    <a:lnTo>
                      <a:pt x="2703" y="390"/>
                    </a:lnTo>
                    <a:lnTo>
                      <a:pt x="2713" y="390"/>
                    </a:lnTo>
                    <a:lnTo>
                      <a:pt x="2713" y="409"/>
                    </a:lnTo>
                    <a:lnTo>
                      <a:pt x="2713" y="419"/>
                    </a:lnTo>
                    <a:lnTo>
                      <a:pt x="2694" y="476"/>
                    </a:lnTo>
                    <a:lnTo>
                      <a:pt x="2684" y="504"/>
                    </a:lnTo>
                    <a:lnTo>
                      <a:pt x="2636" y="524"/>
                    </a:lnTo>
                    <a:lnTo>
                      <a:pt x="2636" y="533"/>
                    </a:lnTo>
                    <a:lnTo>
                      <a:pt x="2627" y="533"/>
                    </a:lnTo>
                    <a:lnTo>
                      <a:pt x="2598" y="533"/>
                    </a:lnTo>
                    <a:lnTo>
                      <a:pt x="2579" y="533"/>
                    </a:lnTo>
                    <a:lnTo>
                      <a:pt x="2570" y="533"/>
                    </a:lnTo>
                    <a:lnTo>
                      <a:pt x="2551" y="533"/>
                    </a:lnTo>
                    <a:lnTo>
                      <a:pt x="2551" y="524"/>
                    </a:lnTo>
                    <a:lnTo>
                      <a:pt x="2532" y="524"/>
                    </a:lnTo>
                    <a:lnTo>
                      <a:pt x="2532" y="514"/>
                    </a:lnTo>
                    <a:lnTo>
                      <a:pt x="2494" y="514"/>
                    </a:lnTo>
                    <a:lnTo>
                      <a:pt x="2475" y="514"/>
                    </a:lnTo>
                    <a:lnTo>
                      <a:pt x="2456" y="504"/>
                    </a:lnTo>
                    <a:lnTo>
                      <a:pt x="2437" y="504"/>
                    </a:lnTo>
                    <a:lnTo>
                      <a:pt x="2427" y="504"/>
                    </a:lnTo>
                    <a:lnTo>
                      <a:pt x="2427" y="514"/>
                    </a:lnTo>
                    <a:lnTo>
                      <a:pt x="2418" y="524"/>
                    </a:lnTo>
                    <a:lnTo>
                      <a:pt x="2418" y="542"/>
                    </a:lnTo>
                    <a:lnTo>
                      <a:pt x="2408" y="562"/>
                    </a:lnTo>
                    <a:lnTo>
                      <a:pt x="2399" y="571"/>
                    </a:lnTo>
                    <a:lnTo>
                      <a:pt x="2370" y="581"/>
                    </a:lnTo>
                    <a:lnTo>
                      <a:pt x="2360" y="581"/>
                    </a:lnTo>
                    <a:lnTo>
                      <a:pt x="2360" y="590"/>
                    </a:lnTo>
                    <a:lnTo>
                      <a:pt x="2360" y="600"/>
                    </a:lnTo>
                    <a:lnTo>
                      <a:pt x="2360" y="609"/>
                    </a:lnTo>
                    <a:lnTo>
                      <a:pt x="2360" y="619"/>
                    </a:lnTo>
                    <a:lnTo>
                      <a:pt x="2370" y="619"/>
                    </a:lnTo>
                    <a:lnTo>
                      <a:pt x="2380" y="628"/>
                    </a:lnTo>
                    <a:lnTo>
                      <a:pt x="2389" y="638"/>
                    </a:lnTo>
                    <a:lnTo>
                      <a:pt x="2399" y="647"/>
                    </a:lnTo>
                    <a:lnTo>
                      <a:pt x="2399" y="657"/>
                    </a:lnTo>
                    <a:lnTo>
                      <a:pt x="2399" y="676"/>
                    </a:lnTo>
                    <a:lnTo>
                      <a:pt x="2399" y="685"/>
                    </a:lnTo>
                    <a:lnTo>
                      <a:pt x="2399" y="695"/>
                    </a:lnTo>
                    <a:lnTo>
                      <a:pt x="2399" y="704"/>
                    </a:lnTo>
                    <a:lnTo>
                      <a:pt x="2389" y="723"/>
                    </a:lnTo>
                    <a:lnTo>
                      <a:pt x="2380" y="733"/>
                    </a:lnTo>
                    <a:lnTo>
                      <a:pt x="2351" y="752"/>
                    </a:lnTo>
                    <a:lnTo>
                      <a:pt x="2351" y="761"/>
                    </a:lnTo>
                    <a:lnTo>
                      <a:pt x="2351" y="771"/>
                    </a:lnTo>
                    <a:lnTo>
                      <a:pt x="2351" y="790"/>
                    </a:lnTo>
                    <a:lnTo>
                      <a:pt x="2351" y="799"/>
                    </a:lnTo>
                    <a:lnTo>
                      <a:pt x="2351" y="809"/>
                    </a:lnTo>
                    <a:lnTo>
                      <a:pt x="2360" y="818"/>
                    </a:lnTo>
                    <a:lnTo>
                      <a:pt x="2370" y="828"/>
                    </a:lnTo>
                    <a:lnTo>
                      <a:pt x="2370" y="838"/>
                    </a:lnTo>
                    <a:lnTo>
                      <a:pt x="2380" y="838"/>
                    </a:lnTo>
                    <a:lnTo>
                      <a:pt x="2408" y="847"/>
                    </a:lnTo>
                    <a:lnTo>
                      <a:pt x="2418" y="856"/>
                    </a:lnTo>
                    <a:lnTo>
                      <a:pt x="2418" y="866"/>
                    </a:lnTo>
                    <a:lnTo>
                      <a:pt x="2408" y="885"/>
                    </a:lnTo>
                    <a:lnTo>
                      <a:pt x="2389" y="923"/>
                    </a:lnTo>
                    <a:lnTo>
                      <a:pt x="2389" y="933"/>
                    </a:lnTo>
                    <a:lnTo>
                      <a:pt x="2389" y="942"/>
                    </a:lnTo>
                    <a:lnTo>
                      <a:pt x="2389" y="952"/>
                    </a:lnTo>
                    <a:lnTo>
                      <a:pt x="2389" y="961"/>
                    </a:lnTo>
                    <a:lnTo>
                      <a:pt x="2389" y="971"/>
                    </a:lnTo>
                    <a:lnTo>
                      <a:pt x="2399" y="980"/>
                    </a:lnTo>
                    <a:lnTo>
                      <a:pt x="2437" y="990"/>
                    </a:lnTo>
                    <a:lnTo>
                      <a:pt x="2446" y="1009"/>
                    </a:lnTo>
                    <a:lnTo>
                      <a:pt x="2456" y="1009"/>
                    </a:lnTo>
                    <a:lnTo>
                      <a:pt x="2465" y="1028"/>
                    </a:lnTo>
                    <a:lnTo>
                      <a:pt x="2465" y="1037"/>
                    </a:lnTo>
                    <a:lnTo>
                      <a:pt x="2475" y="1066"/>
                    </a:lnTo>
                    <a:lnTo>
                      <a:pt x="2475" y="1075"/>
                    </a:lnTo>
                    <a:lnTo>
                      <a:pt x="2475" y="1095"/>
                    </a:lnTo>
                    <a:lnTo>
                      <a:pt x="2484" y="1104"/>
                    </a:lnTo>
                    <a:lnTo>
                      <a:pt x="2494" y="1104"/>
                    </a:lnTo>
                    <a:lnTo>
                      <a:pt x="2513" y="1133"/>
                    </a:lnTo>
                    <a:lnTo>
                      <a:pt x="2522" y="1133"/>
                    </a:lnTo>
                    <a:lnTo>
                      <a:pt x="2522" y="1142"/>
                    </a:lnTo>
                    <a:lnTo>
                      <a:pt x="2541" y="1171"/>
                    </a:lnTo>
                    <a:lnTo>
                      <a:pt x="2541" y="1180"/>
                    </a:lnTo>
                    <a:lnTo>
                      <a:pt x="2551" y="1180"/>
                    </a:lnTo>
                    <a:lnTo>
                      <a:pt x="2551" y="1190"/>
                    </a:lnTo>
                    <a:lnTo>
                      <a:pt x="2560" y="1190"/>
                    </a:lnTo>
                    <a:lnTo>
                      <a:pt x="2589" y="1199"/>
                    </a:lnTo>
                    <a:lnTo>
                      <a:pt x="2598" y="1199"/>
                    </a:lnTo>
                    <a:lnTo>
                      <a:pt x="2598" y="1209"/>
                    </a:lnTo>
                    <a:lnTo>
                      <a:pt x="2598" y="1218"/>
                    </a:lnTo>
                    <a:lnTo>
                      <a:pt x="2608" y="1228"/>
                    </a:lnTo>
                    <a:lnTo>
                      <a:pt x="2608" y="1237"/>
                    </a:lnTo>
                    <a:lnTo>
                      <a:pt x="2608" y="1247"/>
                    </a:lnTo>
                    <a:lnTo>
                      <a:pt x="2617" y="1247"/>
                    </a:lnTo>
                    <a:lnTo>
                      <a:pt x="2636" y="1256"/>
                    </a:lnTo>
                    <a:lnTo>
                      <a:pt x="2656" y="1256"/>
                    </a:lnTo>
                    <a:lnTo>
                      <a:pt x="2665" y="1256"/>
                    </a:lnTo>
                    <a:lnTo>
                      <a:pt x="2674" y="1256"/>
                    </a:lnTo>
                    <a:lnTo>
                      <a:pt x="2684" y="1266"/>
                    </a:lnTo>
                    <a:lnTo>
                      <a:pt x="2674" y="1275"/>
                    </a:lnTo>
                    <a:lnTo>
                      <a:pt x="2665" y="1275"/>
                    </a:lnTo>
                    <a:lnTo>
                      <a:pt x="2608" y="1294"/>
                    </a:lnTo>
                    <a:lnTo>
                      <a:pt x="2598" y="1304"/>
                    </a:lnTo>
                    <a:lnTo>
                      <a:pt x="2589" y="1304"/>
                    </a:lnTo>
                    <a:lnTo>
                      <a:pt x="2589" y="1313"/>
                    </a:lnTo>
                    <a:lnTo>
                      <a:pt x="2589" y="1323"/>
                    </a:lnTo>
                    <a:lnTo>
                      <a:pt x="2598" y="1332"/>
                    </a:lnTo>
                    <a:lnTo>
                      <a:pt x="2598" y="1342"/>
                    </a:lnTo>
                    <a:lnTo>
                      <a:pt x="2598" y="1351"/>
                    </a:lnTo>
                    <a:lnTo>
                      <a:pt x="2589" y="1351"/>
                    </a:lnTo>
                    <a:lnTo>
                      <a:pt x="2589" y="1361"/>
                    </a:lnTo>
                    <a:lnTo>
                      <a:pt x="2579" y="1361"/>
                    </a:lnTo>
                    <a:lnTo>
                      <a:pt x="2570" y="1370"/>
                    </a:lnTo>
                    <a:lnTo>
                      <a:pt x="2551" y="1361"/>
                    </a:lnTo>
                    <a:lnTo>
                      <a:pt x="2541" y="1351"/>
                    </a:lnTo>
                    <a:lnTo>
                      <a:pt x="2532" y="1351"/>
                    </a:lnTo>
                    <a:lnTo>
                      <a:pt x="2522" y="1361"/>
                    </a:lnTo>
                    <a:lnTo>
                      <a:pt x="2513" y="1370"/>
                    </a:lnTo>
                    <a:lnTo>
                      <a:pt x="2503" y="1370"/>
                    </a:lnTo>
                    <a:lnTo>
                      <a:pt x="2494" y="1370"/>
                    </a:lnTo>
                    <a:lnTo>
                      <a:pt x="2475" y="1370"/>
                    </a:lnTo>
                    <a:lnTo>
                      <a:pt x="2465" y="1361"/>
                    </a:lnTo>
                    <a:lnTo>
                      <a:pt x="2456" y="1361"/>
                    </a:lnTo>
                    <a:lnTo>
                      <a:pt x="2437" y="1342"/>
                    </a:lnTo>
                    <a:lnTo>
                      <a:pt x="2408" y="1323"/>
                    </a:lnTo>
                    <a:lnTo>
                      <a:pt x="2370" y="1313"/>
                    </a:lnTo>
                    <a:lnTo>
                      <a:pt x="2304" y="1285"/>
                    </a:lnTo>
                    <a:lnTo>
                      <a:pt x="2294" y="1294"/>
                    </a:lnTo>
                    <a:lnTo>
                      <a:pt x="2284" y="1313"/>
                    </a:lnTo>
                    <a:lnTo>
                      <a:pt x="2284" y="1332"/>
                    </a:lnTo>
                    <a:lnTo>
                      <a:pt x="2275" y="1332"/>
                    </a:lnTo>
                    <a:lnTo>
                      <a:pt x="2275" y="1342"/>
                    </a:lnTo>
                    <a:lnTo>
                      <a:pt x="2265" y="1351"/>
                    </a:lnTo>
                    <a:lnTo>
                      <a:pt x="2237" y="1380"/>
                    </a:lnTo>
                    <a:lnTo>
                      <a:pt x="2208" y="1399"/>
                    </a:lnTo>
                    <a:lnTo>
                      <a:pt x="2189" y="1409"/>
                    </a:lnTo>
                    <a:lnTo>
                      <a:pt x="2180" y="1418"/>
                    </a:lnTo>
                    <a:lnTo>
                      <a:pt x="2180" y="1427"/>
                    </a:lnTo>
                    <a:lnTo>
                      <a:pt x="2189" y="1513"/>
                    </a:lnTo>
                    <a:lnTo>
                      <a:pt x="2189" y="1523"/>
                    </a:lnTo>
                    <a:lnTo>
                      <a:pt x="2199" y="1542"/>
                    </a:lnTo>
                    <a:lnTo>
                      <a:pt x="2199" y="1551"/>
                    </a:lnTo>
                    <a:lnTo>
                      <a:pt x="2208" y="1551"/>
                    </a:lnTo>
                    <a:lnTo>
                      <a:pt x="2218" y="1561"/>
                    </a:lnTo>
                    <a:lnTo>
                      <a:pt x="2237" y="1570"/>
                    </a:lnTo>
                    <a:lnTo>
                      <a:pt x="2265" y="1580"/>
                    </a:lnTo>
                    <a:lnTo>
                      <a:pt x="2284" y="1580"/>
                    </a:lnTo>
                    <a:lnTo>
                      <a:pt x="2294" y="1580"/>
                    </a:lnTo>
                    <a:lnTo>
                      <a:pt x="2294" y="1570"/>
                    </a:lnTo>
                    <a:lnTo>
                      <a:pt x="2304" y="1570"/>
                    </a:lnTo>
                    <a:lnTo>
                      <a:pt x="2560" y="1713"/>
                    </a:lnTo>
                    <a:lnTo>
                      <a:pt x="2579" y="1713"/>
                    </a:lnTo>
                    <a:lnTo>
                      <a:pt x="2598" y="1713"/>
                    </a:lnTo>
                    <a:lnTo>
                      <a:pt x="2608" y="1723"/>
                    </a:lnTo>
                    <a:lnTo>
                      <a:pt x="2627" y="1751"/>
                    </a:lnTo>
                    <a:lnTo>
                      <a:pt x="2646" y="1761"/>
                    </a:lnTo>
                    <a:lnTo>
                      <a:pt x="2665" y="1770"/>
                    </a:lnTo>
                    <a:lnTo>
                      <a:pt x="2674" y="1780"/>
                    </a:lnTo>
                    <a:lnTo>
                      <a:pt x="2684" y="1789"/>
                    </a:lnTo>
                    <a:lnTo>
                      <a:pt x="2684" y="1799"/>
                    </a:lnTo>
                    <a:lnTo>
                      <a:pt x="2684" y="1808"/>
                    </a:lnTo>
                    <a:lnTo>
                      <a:pt x="2684" y="1818"/>
                    </a:lnTo>
                    <a:lnTo>
                      <a:pt x="2665" y="1846"/>
                    </a:lnTo>
                    <a:lnTo>
                      <a:pt x="2665" y="1856"/>
                    </a:lnTo>
                    <a:lnTo>
                      <a:pt x="2665" y="1903"/>
                    </a:lnTo>
                    <a:lnTo>
                      <a:pt x="2665" y="1913"/>
                    </a:lnTo>
                    <a:lnTo>
                      <a:pt x="2665" y="1922"/>
                    </a:lnTo>
                    <a:lnTo>
                      <a:pt x="2665" y="1932"/>
                    </a:lnTo>
                    <a:lnTo>
                      <a:pt x="2674" y="1942"/>
                    </a:lnTo>
                    <a:lnTo>
                      <a:pt x="2684" y="1942"/>
                    </a:lnTo>
                    <a:lnTo>
                      <a:pt x="2694" y="1942"/>
                    </a:lnTo>
                    <a:lnTo>
                      <a:pt x="2713" y="1932"/>
                    </a:lnTo>
                    <a:lnTo>
                      <a:pt x="2722" y="1932"/>
                    </a:lnTo>
                    <a:lnTo>
                      <a:pt x="2732" y="1932"/>
                    </a:lnTo>
                    <a:lnTo>
                      <a:pt x="2865" y="1998"/>
                    </a:lnTo>
                    <a:lnTo>
                      <a:pt x="2884" y="2008"/>
                    </a:lnTo>
                    <a:lnTo>
                      <a:pt x="2884" y="2018"/>
                    </a:lnTo>
                    <a:lnTo>
                      <a:pt x="2884" y="2027"/>
                    </a:lnTo>
                    <a:lnTo>
                      <a:pt x="2893" y="2027"/>
                    </a:lnTo>
                    <a:lnTo>
                      <a:pt x="2893" y="2037"/>
                    </a:lnTo>
                    <a:lnTo>
                      <a:pt x="2903" y="2046"/>
                    </a:lnTo>
                    <a:lnTo>
                      <a:pt x="2913" y="2046"/>
                    </a:lnTo>
                    <a:lnTo>
                      <a:pt x="2922" y="2046"/>
                    </a:lnTo>
                    <a:lnTo>
                      <a:pt x="2931" y="2056"/>
                    </a:lnTo>
                    <a:lnTo>
                      <a:pt x="2951" y="2056"/>
                    </a:lnTo>
                    <a:lnTo>
                      <a:pt x="2979" y="2046"/>
                    </a:lnTo>
                    <a:lnTo>
                      <a:pt x="3008" y="2037"/>
                    </a:lnTo>
                    <a:lnTo>
                      <a:pt x="3027" y="2018"/>
                    </a:lnTo>
                    <a:lnTo>
                      <a:pt x="3055" y="1989"/>
                    </a:lnTo>
                    <a:lnTo>
                      <a:pt x="3065" y="1980"/>
                    </a:lnTo>
                    <a:lnTo>
                      <a:pt x="3065" y="1970"/>
                    </a:lnTo>
                    <a:lnTo>
                      <a:pt x="3074" y="1970"/>
                    </a:lnTo>
                    <a:lnTo>
                      <a:pt x="3084" y="1970"/>
                    </a:lnTo>
                    <a:lnTo>
                      <a:pt x="3169" y="1998"/>
                    </a:lnTo>
                    <a:lnTo>
                      <a:pt x="3179" y="2018"/>
                    </a:lnTo>
                    <a:lnTo>
                      <a:pt x="3188" y="2018"/>
                    </a:lnTo>
                    <a:lnTo>
                      <a:pt x="3188" y="2027"/>
                    </a:lnTo>
                    <a:lnTo>
                      <a:pt x="3198" y="2056"/>
                    </a:lnTo>
                    <a:lnTo>
                      <a:pt x="3198" y="2065"/>
                    </a:lnTo>
                    <a:lnTo>
                      <a:pt x="3207" y="2075"/>
                    </a:lnTo>
                    <a:lnTo>
                      <a:pt x="3217" y="2084"/>
                    </a:lnTo>
                    <a:lnTo>
                      <a:pt x="3227" y="2084"/>
                    </a:lnTo>
                    <a:lnTo>
                      <a:pt x="3245" y="2094"/>
                    </a:lnTo>
                    <a:lnTo>
                      <a:pt x="3265" y="2094"/>
                    </a:lnTo>
                    <a:lnTo>
                      <a:pt x="3265" y="2084"/>
                    </a:lnTo>
                    <a:lnTo>
                      <a:pt x="3274" y="2084"/>
                    </a:lnTo>
                    <a:lnTo>
                      <a:pt x="3274" y="2075"/>
                    </a:lnTo>
                    <a:lnTo>
                      <a:pt x="3284" y="2084"/>
                    </a:lnTo>
                    <a:lnTo>
                      <a:pt x="3303" y="2084"/>
                    </a:lnTo>
                    <a:lnTo>
                      <a:pt x="3331" y="2103"/>
                    </a:lnTo>
                    <a:lnTo>
                      <a:pt x="3350" y="2113"/>
                    </a:lnTo>
                    <a:lnTo>
                      <a:pt x="3369" y="2122"/>
                    </a:lnTo>
                    <a:lnTo>
                      <a:pt x="3388" y="2122"/>
                    </a:lnTo>
                    <a:lnTo>
                      <a:pt x="3417" y="2132"/>
                    </a:lnTo>
                    <a:lnTo>
                      <a:pt x="3493" y="2199"/>
                    </a:lnTo>
                    <a:lnTo>
                      <a:pt x="3502" y="2217"/>
                    </a:lnTo>
                    <a:lnTo>
                      <a:pt x="3512" y="2227"/>
                    </a:lnTo>
                    <a:lnTo>
                      <a:pt x="3522" y="2237"/>
                    </a:lnTo>
                    <a:lnTo>
                      <a:pt x="3522" y="2246"/>
                    </a:lnTo>
                    <a:lnTo>
                      <a:pt x="3531" y="2255"/>
                    </a:lnTo>
                    <a:lnTo>
                      <a:pt x="3531" y="2275"/>
                    </a:lnTo>
                    <a:lnTo>
                      <a:pt x="3541" y="2284"/>
                    </a:lnTo>
                    <a:lnTo>
                      <a:pt x="3560" y="2313"/>
                    </a:lnTo>
                    <a:lnTo>
                      <a:pt x="3560" y="2322"/>
                    </a:lnTo>
                    <a:lnTo>
                      <a:pt x="3560" y="2332"/>
                    </a:lnTo>
                    <a:lnTo>
                      <a:pt x="3560" y="2398"/>
                    </a:lnTo>
                    <a:lnTo>
                      <a:pt x="3560" y="2417"/>
                    </a:lnTo>
                    <a:lnTo>
                      <a:pt x="3569" y="2427"/>
                    </a:lnTo>
                    <a:lnTo>
                      <a:pt x="3569" y="2436"/>
                    </a:lnTo>
                    <a:lnTo>
                      <a:pt x="3579" y="2436"/>
                    </a:lnTo>
                    <a:lnTo>
                      <a:pt x="3579" y="2446"/>
                    </a:lnTo>
                    <a:lnTo>
                      <a:pt x="3579" y="2455"/>
                    </a:lnTo>
                    <a:lnTo>
                      <a:pt x="3579" y="2484"/>
                    </a:lnTo>
                    <a:lnTo>
                      <a:pt x="3579" y="2493"/>
                    </a:lnTo>
                    <a:lnTo>
                      <a:pt x="3579" y="2503"/>
                    </a:lnTo>
                    <a:lnTo>
                      <a:pt x="3579" y="2513"/>
                    </a:lnTo>
                    <a:lnTo>
                      <a:pt x="3579" y="2522"/>
                    </a:lnTo>
                    <a:lnTo>
                      <a:pt x="3541" y="2541"/>
                    </a:lnTo>
                    <a:lnTo>
                      <a:pt x="3541" y="2551"/>
                    </a:lnTo>
                    <a:lnTo>
                      <a:pt x="3541" y="2560"/>
                    </a:lnTo>
                    <a:lnTo>
                      <a:pt x="3541" y="2569"/>
                    </a:lnTo>
                    <a:lnTo>
                      <a:pt x="3541" y="2579"/>
                    </a:lnTo>
                    <a:lnTo>
                      <a:pt x="3512" y="2608"/>
                    </a:lnTo>
                    <a:lnTo>
                      <a:pt x="3502" y="2608"/>
                    </a:lnTo>
                    <a:lnTo>
                      <a:pt x="3493" y="2617"/>
                    </a:lnTo>
                    <a:lnTo>
                      <a:pt x="3484" y="2617"/>
                    </a:lnTo>
                    <a:lnTo>
                      <a:pt x="3446" y="2655"/>
                    </a:lnTo>
                    <a:lnTo>
                      <a:pt x="3436" y="2665"/>
                    </a:lnTo>
                    <a:lnTo>
                      <a:pt x="3426" y="2674"/>
                    </a:lnTo>
                    <a:lnTo>
                      <a:pt x="3417" y="2674"/>
                    </a:lnTo>
                    <a:lnTo>
                      <a:pt x="3379" y="2693"/>
                    </a:lnTo>
                    <a:lnTo>
                      <a:pt x="3369" y="2693"/>
                    </a:lnTo>
                    <a:lnTo>
                      <a:pt x="3369" y="2703"/>
                    </a:lnTo>
                    <a:lnTo>
                      <a:pt x="3388" y="2741"/>
                    </a:lnTo>
                    <a:lnTo>
                      <a:pt x="3388" y="2750"/>
                    </a:lnTo>
                    <a:lnTo>
                      <a:pt x="3388" y="2760"/>
                    </a:lnTo>
                    <a:lnTo>
                      <a:pt x="3388" y="2779"/>
                    </a:lnTo>
                    <a:lnTo>
                      <a:pt x="3388" y="2817"/>
                    </a:lnTo>
                    <a:lnTo>
                      <a:pt x="3388" y="2865"/>
                    </a:lnTo>
                    <a:lnTo>
                      <a:pt x="3379" y="2884"/>
                    </a:lnTo>
                    <a:lnTo>
                      <a:pt x="3379" y="2912"/>
                    </a:lnTo>
                    <a:lnTo>
                      <a:pt x="3379" y="2922"/>
                    </a:lnTo>
                    <a:lnTo>
                      <a:pt x="3379" y="2931"/>
                    </a:lnTo>
                    <a:lnTo>
                      <a:pt x="3369" y="2931"/>
                    </a:lnTo>
                    <a:lnTo>
                      <a:pt x="3360" y="2941"/>
                    </a:lnTo>
                    <a:lnTo>
                      <a:pt x="3350" y="2950"/>
                    </a:lnTo>
                    <a:lnTo>
                      <a:pt x="3341" y="2950"/>
                    </a:lnTo>
                    <a:lnTo>
                      <a:pt x="3331" y="2960"/>
                    </a:lnTo>
                    <a:lnTo>
                      <a:pt x="3322" y="2960"/>
                    </a:lnTo>
                    <a:lnTo>
                      <a:pt x="3312" y="2969"/>
                    </a:lnTo>
                    <a:lnTo>
                      <a:pt x="3303" y="2988"/>
                    </a:lnTo>
                    <a:lnTo>
                      <a:pt x="3303" y="2998"/>
                    </a:lnTo>
                    <a:lnTo>
                      <a:pt x="3303" y="3007"/>
                    </a:lnTo>
                    <a:lnTo>
                      <a:pt x="3293" y="3017"/>
                    </a:lnTo>
                    <a:lnTo>
                      <a:pt x="3245" y="3026"/>
                    </a:lnTo>
                    <a:lnTo>
                      <a:pt x="3236" y="3026"/>
                    </a:lnTo>
                    <a:lnTo>
                      <a:pt x="3207" y="3045"/>
                    </a:lnTo>
                    <a:close/>
                    <a:moveTo>
                      <a:pt x="1399" y="1799"/>
                    </a:moveTo>
                    <a:lnTo>
                      <a:pt x="1399" y="1799"/>
                    </a:lnTo>
                    <a:close/>
                    <a:moveTo>
                      <a:pt x="2751" y="3864"/>
                    </a:moveTo>
                    <a:lnTo>
                      <a:pt x="2760" y="3854"/>
                    </a:lnTo>
                    <a:lnTo>
                      <a:pt x="2770" y="3854"/>
                    </a:lnTo>
                    <a:lnTo>
                      <a:pt x="2760" y="3874"/>
                    </a:lnTo>
                    <a:lnTo>
                      <a:pt x="2751" y="3883"/>
                    </a:lnTo>
                    <a:lnTo>
                      <a:pt x="2751" y="3864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74" name="Freeform 75">
                <a:extLst>
                  <a:ext uri="{FF2B5EF4-FFF2-40B4-BE49-F238E27FC236}">
                    <a16:creationId xmlns:a16="http://schemas.microsoft.com/office/drawing/2014/main" id="{05AAD7CA-C7F2-4F44-9F03-4F5909292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52088" y="3433763"/>
                <a:ext cx="1289050" cy="1117600"/>
              </a:xfrm>
              <a:custGeom>
                <a:avLst/>
                <a:gdLst>
                  <a:gd name="T0" fmla="*/ 1048883 w 3580"/>
                  <a:gd name="T1" fmla="*/ 1117240 h 3103"/>
                  <a:gd name="T2" fmla="*/ 856966 w 3580"/>
                  <a:gd name="T3" fmla="*/ 1079782 h 3103"/>
                  <a:gd name="T4" fmla="*/ 740304 w 3580"/>
                  <a:gd name="T5" fmla="*/ 1000906 h 3103"/>
                  <a:gd name="T6" fmla="*/ 589434 w 3580"/>
                  <a:gd name="T7" fmla="*/ 946160 h 3103"/>
                  <a:gd name="T8" fmla="*/ 383834 w 3580"/>
                  <a:gd name="T9" fmla="*/ 740505 h 3103"/>
                  <a:gd name="T10" fmla="*/ 288056 w 3580"/>
                  <a:gd name="T11" fmla="*/ 586353 h 3103"/>
                  <a:gd name="T12" fmla="*/ 171393 w 3580"/>
                  <a:gd name="T13" fmla="*/ 524404 h 3103"/>
                  <a:gd name="T14" fmla="*/ 17283 w 3580"/>
                  <a:gd name="T15" fmla="*/ 336036 h 3103"/>
                  <a:gd name="T16" fmla="*/ 72014 w 3580"/>
                  <a:gd name="T17" fmla="*/ 277689 h 3103"/>
                  <a:gd name="T18" fmla="*/ 58331 w 3580"/>
                  <a:gd name="T19" fmla="*/ 229787 h 3103"/>
                  <a:gd name="T20" fmla="*/ 72014 w 3580"/>
                  <a:gd name="T21" fmla="*/ 195211 h 3103"/>
                  <a:gd name="T22" fmla="*/ 123504 w 3580"/>
                  <a:gd name="T23" fmla="*/ 171440 h 3103"/>
                  <a:gd name="T24" fmla="*/ 154470 w 3580"/>
                  <a:gd name="T25" fmla="*/ 140465 h 3103"/>
                  <a:gd name="T26" fmla="*/ 174994 w 3580"/>
                  <a:gd name="T27" fmla="*/ 88961 h 3103"/>
                  <a:gd name="T28" fmla="*/ 161311 w 3580"/>
                  <a:gd name="T29" fmla="*/ 47902 h 3103"/>
                  <a:gd name="T30" fmla="*/ 178235 w 3580"/>
                  <a:gd name="T31" fmla="*/ 27373 h 3103"/>
                  <a:gd name="T32" fmla="*/ 260691 w 3580"/>
                  <a:gd name="T33" fmla="*/ 68432 h 3103"/>
                  <a:gd name="T34" fmla="*/ 240167 w 3580"/>
                  <a:gd name="T35" fmla="*/ 99406 h 3103"/>
                  <a:gd name="T36" fmla="*/ 322263 w 3580"/>
                  <a:gd name="T37" fmla="*/ 130381 h 3103"/>
                  <a:gd name="T38" fmla="*/ 356469 w 3580"/>
                  <a:gd name="T39" fmla="*/ 119936 h 3103"/>
                  <a:gd name="T40" fmla="*/ 411200 w 3580"/>
                  <a:gd name="T41" fmla="*/ 195211 h 3103"/>
                  <a:gd name="T42" fmla="*/ 449007 w 3580"/>
                  <a:gd name="T43" fmla="*/ 246715 h 3103"/>
                  <a:gd name="T44" fmla="*/ 503738 w 3580"/>
                  <a:gd name="T45" fmla="*/ 294617 h 3103"/>
                  <a:gd name="T46" fmla="*/ 534704 w 3580"/>
                  <a:gd name="T47" fmla="*/ 315507 h 3103"/>
                  <a:gd name="T48" fmla="*/ 582593 w 3580"/>
                  <a:gd name="T49" fmla="*/ 294617 h 3103"/>
                  <a:gd name="T50" fmla="*/ 593035 w 3580"/>
                  <a:gd name="T51" fmla="*/ 264003 h 3103"/>
                  <a:gd name="T52" fmla="*/ 644165 w 3580"/>
                  <a:gd name="T53" fmla="*/ 264003 h 3103"/>
                  <a:gd name="T54" fmla="*/ 661448 w 3580"/>
                  <a:gd name="T55" fmla="*/ 236630 h 3103"/>
                  <a:gd name="T56" fmla="*/ 729862 w 3580"/>
                  <a:gd name="T57" fmla="*/ 164597 h 3103"/>
                  <a:gd name="T58" fmla="*/ 798635 w 3580"/>
                  <a:gd name="T59" fmla="*/ 154152 h 3103"/>
                  <a:gd name="T60" fmla="*/ 856966 w 3580"/>
                  <a:gd name="T61" fmla="*/ 140465 h 3103"/>
                  <a:gd name="T62" fmla="*/ 873889 w 3580"/>
                  <a:gd name="T63" fmla="*/ 102648 h 3103"/>
                  <a:gd name="T64" fmla="*/ 914937 w 3580"/>
                  <a:gd name="T65" fmla="*/ 75275 h 3103"/>
                  <a:gd name="T66" fmla="*/ 956345 w 3580"/>
                  <a:gd name="T67" fmla="*/ 130381 h 3103"/>
                  <a:gd name="T68" fmla="*/ 970028 w 3580"/>
                  <a:gd name="T69" fmla="*/ 171440 h 3103"/>
                  <a:gd name="T70" fmla="*/ 911697 w 3580"/>
                  <a:gd name="T71" fmla="*/ 185126 h 3103"/>
                  <a:gd name="T72" fmla="*/ 863808 w 3580"/>
                  <a:gd name="T73" fmla="*/ 205656 h 3103"/>
                  <a:gd name="T74" fmla="*/ 860207 w 3580"/>
                  <a:gd name="T75" fmla="*/ 229787 h 3103"/>
                  <a:gd name="T76" fmla="*/ 856966 w 3580"/>
                  <a:gd name="T77" fmla="*/ 264003 h 3103"/>
                  <a:gd name="T78" fmla="*/ 853366 w 3580"/>
                  <a:gd name="T79" fmla="*/ 301820 h 3103"/>
                  <a:gd name="T80" fmla="*/ 860207 w 3580"/>
                  <a:gd name="T81" fmla="*/ 346121 h 3103"/>
                  <a:gd name="T82" fmla="*/ 891173 w 3580"/>
                  <a:gd name="T83" fmla="*/ 394383 h 3103"/>
                  <a:gd name="T84" fmla="*/ 932221 w 3580"/>
                  <a:gd name="T85" fmla="*/ 431841 h 3103"/>
                  <a:gd name="T86" fmla="*/ 949144 w 3580"/>
                  <a:gd name="T87" fmla="*/ 452370 h 3103"/>
                  <a:gd name="T88" fmla="*/ 932221 w 3580"/>
                  <a:gd name="T89" fmla="*/ 472900 h 3103"/>
                  <a:gd name="T90" fmla="*/ 918538 w 3580"/>
                  <a:gd name="T91" fmla="*/ 490188 h 3103"/>
                  <a:gd name="T92" fmla="*/ 867048 w 3580"/>
                  <a:gd name="T93" fmla="*/ 476502 h 3103"/>
                  <a:gd name="T94" fmla="*/ 795034 w 3580"/>
                  <a:gd name="T95" fmla="*/ 503874 h 3103"/>
                  <a:gd name="T96" fmla="*/ 805476 w 3580"/>
                  <a:gd name="T97" fmla="*/ 565463 h 3103"/>
                  <a:gd name="T98" fmla="*/ 939062 w 3580"/>
                  <a:gd name="T99" fmla="*/ 620569 h 3103"/>
                  <a:gd name="T100" fmla="*/ 959586 w 3580"/>
                  <a:gd name="T101" fmla="*/ 664869 h 3103"/>
                  <a:gd name="T102" fmla="*/ 980110 w 3580"/>
                  <a:gd name="T103" fmla="*/ 695844 h 3103"/>
                  <a:gd name="T104" fmla="*/ 1048883 w 3580"/>
                  <a:gd name="T105" fmla="*/ 736903 h 3103"/>
                  <a:gd name="T106" fmla="*/ 1110455 w 3580"/>
                  <a:gd name="T107" fmla="*/ 709530 h 3103"/>
                  <a:gd name="T108" fmla="*/ 1168427 w 3580"/>
                  <a:gd name="T109" fmla="*/ 754191 h 3103"/>
                  <a:gd name="T110" fmla="*/ 1230359 w 3580"/>
                  <a:gd name="T111" fmla="*/ 767877 h 3103"/>
                  <a:gd name="T112" fmla="*/ 1281849 w 3580"/>
                  <a:gd name="T113" fmla="*/ 836309 h 3103"/>
                  <a:gd name="T114" fmla="*/ 1288690 w 3580"/>
                  <a:gd name="T115" fmla="*/ 901499 h 3103"/>
                  <a:gd name="T116" fmla="*/ 1257724 w 3580"/>
                  <a:gd name="T117" fmla="*/ 942559 h 3103"/>
                  <a:gd name="T118" fmla="*/ 1219917 w 3580"/>
                  <a:gd name="T119" fmla="*/ 990461 h 3103"/>
                  <a:gd name="T120" fmla="*/ 1209835 w 3580"/>
                  <a:gd name="T121" fmla="*/ 1059253 h 3103"/>
                  <a:gd name="T122" fmla="*/ 1168427 w 3580"/>
                  <a:gd name="T123" fmla="*/ 1089867 h 31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580" h="3103">
                    <a:moveTo>
                      <a:pt x="3207" y="3045"/>
                    </a:moveTo>
                    <a:lnTo>
                      <a:pt x="3179" y="3017"/>
                    </a:lnTo>
                    <a:lnTo>
                      <a:pt x="3160" y="3007"/>
                    </a:lnTo>
                    <a:lnTo>
                      <a:pt x="3122" y="3017"/>
                    </a:lnTo>
                    <a:lnTo>
                      <a:pt x="3093" y="3017"/>
                    </a:lnTo>
                    <a:lnTo>
                      <a:pt x="3084" y="2998"/>
                    </a:lnTo>
                    <a:lnTo>
                      <a:pt x="2998" y="3017"/>
                    </a:lnTo>
                    <a:lnTo>
                      <a:pt x="2960" y="3045"/>
                    </a:lnTo>
                    <a:lnTo>
                      <a:pt x="2970" y="3102"/>
                    </a:lnTo>
                    <a:lnTo>
                      <a:pt x="2931" y="3102"/>
                    </a:lnTo>
                    <a:lnTo>
                      <a:pt x="2913" y="3102"/>
                    </a:lnTo>
                    <a:lnTo>
                      <a:pt x="2903" y="3084"/>
                    </a:lnTo>
                    <a:lnTo>
                      <a:pt x="2893" y="3064"/>
                    </a:lnTo>
                    <a:lnTo>
                      <a:pt x="2884" y="3055"/>
                    </a:lnTo>
                    <a:lnTo>
                      <a:pt x="2875" y="3074"/>
                    </a:lnTo>
                    <a:lnTo>
                      <a:pt x="2865" y="3074"/>
                    </a:lnTo>
                    <a:lnTo>
                      <a:pt x="2836" y="3036"/>
                    </a:lnTo>
                    <a:lnTo>
                      <a:pt x="2617" y="2941"/>
                    </a:lnTo>
                    <a:lnTo>
                      <a:pt x="2570" y="2931"/>
                    </a:lnTo>
                    <a:lnTo>
                      <a:pt x="2456" y="2960"/>
                    </a:lnTo>
                    <a:lnTo>
                      <a:pt x="2427" y="2969"/>
                    </a:lnTo>
                    <a:lnTo>
                      <a:pt x="2380" y="2998"/>
                    </a:lnTo>
                    <a:lnTo>
                      <a:pt x="2332" y="3017"/>
                    </a:lnTo>
                    <a:lnTo>
                      <a:pt x="2294" y="3064"/>
                    </a:lnTo>
                    <a:lnTo>
                      <a:pt x="2265" y="3074"/>
                    </a:lnTo>
                    <a:lnTo>
                      <a:pt x="2227" y="3064"/>
                    </a:lnTo>
                    <a:lnTo>
                      <a:pt x="2218" y="3036"/>
                    </a:lnTo>
                    <a:lnTo>
                      <a:pt x="2218" y="3007"/>
                    </a:lnTo>
                    <a:lnTo>
                      <a:pt x="2199" y="2979"/>
                    </a:lnTo>
                    <a:lnTo>
                      <a:pt x="2180" y="2950"/>
                    </a:lnTo>
                    <a:lnTo>
                      <a:pt x="2161" y="2903"/>
                    </a:lnTo>
                    <a:lnTo>
                      <a:pt x="2142" y="2874"/>
                    </a:lnTo>
                    <a:lnTo>
                      <a:pt x="2056" y="2779"/>
                    </a:lnTo>
                    <a:lnTo>
                      <a:pt x="2018" y="2741"/>
                    </a:lnTo>
                    <a:lnTo>
                      <a:pt x="1970" y="2712"/>
                    </a:lnTo>
                    <a:lnTo>
                      <a:pt x="1942" y="2703"/>
                    </a:lnTo>
                    <a:lnTo>
                      <a:pt x="1847" y="2703"/>
                    </a:lnTo>
                    <a:lnTo>
                      <a:pt x="1837" y="2703"/>
                    </a:lnTo>
                    <a:lnTo>
                      <a:pt x="1818" y="2693"/>
                    </a:lnTo>
                    <a:lnTo>
                      <a:pt x="1713" y="2636"/>
                    </a:lnTo>
                    <a:lnTo>
                      <a:pt x="1685" y="2617"/>
                    </a:lnTo>
                    <a:lnTo>
                      <a:pt x="1666" y="2636"/>
                    </a:lnTo>
                    <a:lnTo>
                      <a:pt x="1656" y="2655"/>
                    </a:lnTo>
                    <a:lnTo>
                      <a:pt x="1637" y="2627"/>
                    </a:lnTo>
                    <a:lnTo>
                      <a:pt x="1532" y="2474"/>
                    </a:lnTo>
                    <a:lnTo>
                      <a:pt x="1390" y="2313"/>
                    </a:lnTo>
                    <a:lnTo>
                      <a:pt x="1247" y="2179"/>
                    </a:lnTo>
                    <a:lnTo>
                      <a:pt x="1228" y="2160"/>
                    </a:lnTo>
                    <a:lnTo>
                      <a:pt x="1190" y="2151"/>
                    </a:lnTo>
                    <a:lnTo>
                      <a:pt x="1162" y="2132"/>
                    </a:lnTo>
                    <a:lnTo>
                      <a:pt x="1152" y="2122"/>
                    </a:lnTo>
                    <a:lnTo>
                      <a:pt x="1114" y="2113"/>
                    </a:lnTo>
                    <a:lnTo>
                      <a:pt x="1104" y="2113"/>
                    </a:lnTo>
                    <a:lnTo>
                      <a:pt x="1076" y="2084"/>
                    </a:lnTo>
                    <a:lnTo>
                      <a:pt x="1066" y="2056"/>
                    </a:lnTo>
                    <a:lnTo>
                      <a:pt x="1066" y="2018"/>
                    </a:lnTo>
                    <a:lnTo>
                      <a:pt x="1066" y="1980"/>
                    </a:lnTo>
                    <a:lnTo>
                      <a:pt x="1057" y="1942"/>
                    </a:lnTo>
                    <a:lnTo>
                      <a:pt x="1038" y="1903"/>
                    </a:lnTo>
                    <a:lnTo>
                      <a:pt x="1009" y="1846"/>
                    </a:lnTo>
                    <a:lnTo>
                      <a:pt x="971" y="1799"/>
                    </a:lnTo>
                    <a:lnTo>
                      <a:pt x="838" y="1694"/>
                    </a:lnTo>
                    <a:lnTo>
                      <a:pt x="819" y="1684"/>
                    </a:lnTo>
                    <a:lnTo>
                      <a:pt x="809" y="1666"/>
                    </a:lnTo>
                    <a:lnTo>
                      <a:pt x="800" y="1646"/>
                    </a:lnTo>
                    <a:lnTo>
                      <a:pt x="800" y="1628"/>
                    </a:lnTo>
                    <a:lnTo>
                      <a:pt x="752" y="1618"/>
                    </a:lnTo>
                    <a:lnTo>
                      <a:pt x="743" y="1618"/>
                    </a:lnTo>
                    <a:lnTo>
                      <a:pt x="724" y="1589"/>
                    </a:lnTo>
                    <a:lnTo>
                      <a:pt x="705" y="1570"/>
                    </a:lnTo>
                    <a:lnTo>
                      <a:pt x="676" y="1561"/>
                    </a:lnTo>
                    <a:lnTo>
                      <a:pt x="647" y="1542"/>
                    </a:lnTo>
                    <a:lnTo>
                      <a:pt x="543" y="1551"/>
                    </a:lnTo>
                    <a:lnTo>
                      <a:pt x="524" y="1551"/>
                    </a:lnTo>
                    <a:lnTo>
                      <a:pt x="514" y="1523"/>
                    </a:lnTo>
                    <a:lnTo>
                      <a:pt x="495" y="1494"/>
                    </a:lnTo>
                    <a:lnTo>
                      <a:pt x="476" y="1456"/>
                    </a:lnTo>
                    <a:lnTo>
                      <a:pt x="457" y="1437"/>
                    </a:lnTo>
                    <a:lnTo>
                      <a:pt x="448" y="1418"/>
                    </a:lnTo>
                    <a:lnTo>
                      <a:pt x="419" y="1370"/>
                    </a:lnTo>
                    <a:lnTo>
                      <a:pt x="410" y="1361"/>
                    </a:lnTo>
                    <a:lnTo>
                      <a:pt x="410" y="1332"/>
                    </a:lnTo>
                    <a:lnTo>
                      <a:pt x="400" y="1313"/>
                    </a:lnTo>
                    <a:lnTo>
                      <a:pt x="400" y="1294"/>
                    </a:lnTo>
                    <a:lnTo>
                      <a:pt x="324" y="1142"/>
                    </a:lnTo>
                    <a:lnTo>
                      <a:pt x="286" y="1085"/>
                    </a:lnTo>
                    <a:lnTo>
                      <a:pt x="124" y="952"/>
                    </a:lnTo>
                    <a:lnTo>
                      <a:pt x="48" y="933"/>
                    </a:lnTo>
                    <a:lnTo>
                      <a:pt x="0" y="904"/>
                    </a:lnTo>
                    <a:lnTo>
                      <a:pt x="29" y="828"/>
                    </a:lnTo>
                    <a:lnTo>
                      <a:pt x="29" y="818"/>
                    </a:lnTo>
                    <a:lnTo>
                      <a:pt x="38" y="809"/>
                    </a:lnTo>
                    <a:lnTo>
                      <a:pt x="48" y="799"/>
                    </a:lnTo>
                    <a:lnTo>
                      <a:pt x="58" y="799"/>
                    </a:lnTo>
                    <a:lnTo>
                      <a:pt x="67" y="799"/>
                    </a:lnTo>
                    <a:lnTo>
                      <a:pt x="191" y="780"/>
                    </a:lnTo>
                    <a:lnTo>
                      <a:pt x="200" y="780"/>
                    </a:lnTo>
                    <a:lnTo>
                      <a:pt x="200" y="771"/>
                    </a:lnTo>
                    <a:lnTo>
                      <a:pt x="210" y="771"/>
                    </a:lnTo>
                    <a:lnTo>
                      <a:pt x="210" y="761"/>
                    </a:lnTo>
                    <a:lnTo>
                      <a:pt x="219" y="742"/>
                    </a:lnTo>
                    <a:lnTo>
                      <a:pt x="219" y="714"/>
                    </a:lnTo>
                    <a:lnTo>
                      <a:pt x="219" y="704"/>
                    </a:lnTo>
                    <a:lnTo>
                      <a:pt x="219" y="695"/>
                    </a:lnTo>
                    <a:lnTo>
                      <a:pt x="210" y="685"/>
                    </a:lnTo>
                    <a:lnTo>
                      <a:pt x="210" y="676"/>
                    </a:lnTo>
                    <a:lnTo>
                      <a:pt x="162" y="647"/>
                    </a:lnTo>
                    <a:lnTo>
                      <a:pt x="162" y="638"/>
                    </a:lnTo>
                    <a:lnTo>
                      <a:pt x="162" y="628"/>
                    </a:lnTo>
                    <a:lnTo>
                      <a:pt x="162" y="619"/>
                    </a:lnTo>
                    <a:lnTo>
                      <a:pt x="191" y="600"/>
                    </a:lnTo>
                    <a:lnTo>
                      <a:pt x="191" y="590"/>
                    </a:lnTo>
                    <a:lnTo>
                      <a:pt x="191" y="581"/>
                    </a:lnTo>
                    <a:lnTo>
                      <a:pt x="191" y="571"/>
                    </a:lnTo>
                    <a:lnTo>
                      <a:pt x="191" y="562"/>
                    </a:lnTo>
                    <a:lnTo>
                      <a:pt x="181" y="562"/>
                    </a:lnTo>
                    <a:lnTo>
                      <a:pt x="181" y="552"/>
                    </a:lnTo>
                    <a:lnTo>
                      <a:pt x="191" y="542"/>
                    </a:lnTo>
                    <a:lnTo>
                      <a:pt x="200" y="542"/>
                    </a:lnTo>
                    <a:lnTo>
                      <a:pt x="210" y="533"/>
                    </a:lnTo>
                    <a:lnTo>
                      <a:pt x="219" y="542"/>
                    </a:lnTo>
                    <a:lnTo>
                      <a:pt x="229" y="552"/>
                    </a:lnTo>
                    <a:lnTo>
                      <a:pt x="238" y="552"/>
                    </a:lnTo>
                    <a:lnTo>
                      <a:pt x="305" y="524"/>
                    </a:lnTo>
                    <a:lnTo>
                      <a:pt x="314" y="524"/>
                    </a:lnTo>
                    <a:lnTo>
                      <a:pt x="314" y="514"/>
                    </a:lnTo>
                    <a:lnTo>
                      <a:pt x="324" y="514"/>
                    </a:lnTo>
                    <a:lnTo>
                      <a:pt x="333" y="486"/>
                    </a:lnTo>
                    <a:lnTo>
                      <a:pt x="343" y="476"/>
                    </a:lnTo>
                    <a:lnTo>
                      <a:pt x="352" y="476"/>
                    </a:lnTo>
                    <a:lnTo>
                      <a:pt x="381" y="466"/>
                    </a:lnTo>
                    <a:lnTo>
                      <a:pt x="390" y="457"/>
                    </a:lnTo>
                    <a:lnTo>
                      <a:pt x="400" y="447"/>
                    </a:lnTo>
                    <a:lnTo>
                      <a:pt x="400" y="438"/>
                    </a:lnTo>
                    <a:lnTo>
                      <a:pt x="419" y="409"/>
                    </a:lnTo>
                    <a:lnTo>
                      <a:pt x="419" y="400"/>
                    </a:lnTo>
                    <a:lnTo>
                      <a:pt x="429" y="390"/>
                    </a:lnTo>
                    <a:lnTo>
                      <a:pt x="438" y="390"/>
                    </a:lnTo>
                    <a:lnTo>
                      <a:pt x="457" y="390"/>
                    </a:lnTo>
                    <a:lnTo>
                      <a:pt x="467" y="381"/>
                    </a:lnTo>
                    <a:lnTo>
                      <a:pt x="467" y="371"/>
                    </a:lnTo>
                    <a:lnTo>
                      <a:pt x="476" y="343"/>
                    </a:lnTo>
                    <a:lnTo>
                      <a:pt x="467" y="285"/>
                    </a:lnTo>
                    <a:lnTo>
                      <a:pt x="467" y="267"/>
                    </a:lnTo>
                    <a:lnTo>
                      <a:pt x="476" y="257"/>
                    </a:lnTo>
                    <a:lnTo>
                      <a:pt x="486" y="247"/>
                    </a:lnTo>
                    <a:lnTo>
                      <a:pt x="495" y="238"/>
                    </a:lnTo>
                    <a:lnTo>
                      <a:pt x="495" y="219"/>
                    </a:lnTo>
                    <a:lnTo>
                      <a:pt x="495" y="209"/>
                    </a:lnTo>
                    <a:lnTo>
                      <a:pt x="495" y="200"/>
                    </a:lnTo>
                    <a:lnTo>
                      <a:pt x="476" y="190"/>
                    </a:lnTo>
                    <a:lnTo>
                      <a:pt x="476" y="181"/>
                    </a:lnTo>
                    <a:lnTo>
                      <a:pt x="467" y="171"/>
                    </a:lnTo>
                    <a:lnTo>
                      <a:pt x="457" y="152"/>
                    </a:lnTo>
                    <a:lnTo>
                      <a:pt x="457" y="143"/>
                    </a:lnTo>
                    <a:lnTo>
                      <a:pt x="448" y="133"/>
                    </a:lnTo>
                    <a:lnTo>
                      <a:pt x="410" y="105"/>
                    </a:lnTo>
                    <a:lnTo>
                      <a:pt x="419" y="86"/>
                    </a:lnTo>
                    <a:lnTo>
                      <a:pt x="438" y="67"/>
                    </a:lnTo>
                    <a:lnTo>
                      <a:pt x="448" y="57"/>
                    </a:lnTo>
                    <a:lnTo>
                      <a:pt x="467" y="67"/>
                    </a:lnTo>
                    <a:lnTo>
                      <a:pt x="476" y="76"/>
                    </a:lnTo>
                    <a:lnTo>
                      <a:pt x="486" y="76"/>
                    </a:lnTo>
                    <a:lnTo>
                      <a:pt x="495" y="76"/>
                    </a:lnTo>
                    <a:lnTo>
                      <a:pt x="533" y="38"/>
                    </a:lnTo>
                    <a:lnTo>
                      <a:pt x="543" y="29"/>
                    </a:lnTo>
                    <a:lnTo>
                      <a:pt x="609" y="0"/>
                    </a:lnTo>
                    <a:lnTo>
                      <a:pt x="676" y="114"/>
                    </a:lnTo>
                    <a:lnTo>
                      <a:pt x="695" y="143"/>
                    </a:lnTo>
                    <a:lnTo>
                      <a:pt x="714" y="152"/>
                    </a:lnTo>
                    <a:lnTo>
                      <a:pt x="724" y="162"/>
                    </a:lnTo>
                    <a:lnTo>
                      <a:pt x="733" y="171"/>
                    </a:lnTo>
                    <a:lnTo>
                      <a:pt x="733" y="181"/>
                    </a:lnTo>
                    <a:lnTo>
                      <a:pt x="724" y="190"/>
                    </a:lnTo>
                    <a:lnTo>
                      <a:pt x="724" y="200"/>
                    </a:lnTo>
                    <a:lnTo>
                      <a:pt x="724" y="209"/>
                    </a:lnTo>
                    <a:lnTo>
                      <a:pt x="714" y="209"/>
                    </a:lnTo>
                    <a:lnTo>
                      <a:pt x="705" y="219"/>
                    </a:lnTo>
                    <a:lnTo>
                      <a:pt x="686" y="228"/>
                    </a:lnTo>
                    <a:lnTo>
                      <a:pt x="676" y="238"/>
                    </a:lnTo>
                    <a:lnTo>
                      <a:pt x="667" y="247"/>
                    </a:lnTo>
                    <a:lnTo>
                      <a:pt x="667" y="257"/>
                    </a:lnTo>
                    <a:lnTo>
                      <a:pt x="667" y="267"/>
                    </a:lnTo>
                    <a:lnTo>
                      <a:pt x="667" y="276"/>
                    </a:lnTo>
                    <a:lnTo>
                      <a:pt x="695" y="305"/>
                    </a:lnTo>
                    <a:lnTo>
                      <a:pt x="705" y="314"/>
                    </a:lnTo>
                    <a:lnTo>
                      <a:pt x="714" y="314"/>
                    </a:lnTo>
                    <a:lnTo>
                      <a:pt x="743" y="333"/>
                    </a:lnTo>
                    <a:lnTo>
                      <a:pt x="762" y="352"/>
                    </a:lnTo>
                    <a:lnTo>
                      <a:pt x="790" y="390"/>
                    </a:lnTo>
                    <a:lnTo>
                      <a:pt x="800" y="390"/>
                    </a:lnTo>
                    <a:lnTo>
                      <a:pt x="809" y="390"/>
                    </a:lnTo>
                    <a:lnTo>
                      <a:pt x="857" y="371"/>
                    </a:lnTo>
                    <a:lnTo>
                      <a:pt x="895" y="362"/>
                    </a:lnTo>
                    <a:lnTo>
                      <a:pt x="904" y="362"/>
                    </a:lnTo>
                    <a:lnTo>
                      <a:pt x="933" y="371"/>
                    </a:lnTo>
                    <a:lnTo>
                      <a:pt x="943" y="371"/>
                    </a:lnTo>
                    <a:lnTo>
                      <a:pt x="952" y="371"/>
                    </a:lnTo>
                    <a:lnTo>
                      <a:pt x="961" y="362"/>
                    </a:lnTo>
                    <a:lnTo>
                      <a:pt x="971" y="343"/>
                    </a:lnTo>
                    <a:lnTo>
                      <a:pt x="971" y="333"/>
                    </a:lnTo>
                    <a:lnTo>
                      <a:pt x="981" y="333"/>
                    </a:lnTo>
                    <a:lnTo>
                      <a:pt x="990" y="333"/>
                    </a:lnTo>
                    <a:lnTo>
                      <a:pt x="1057" y="371"/>
                    </a:lnTo>
                    <a:lnTo>
                      <a:pt x="1076" y="371"/>
                    </a:lnTo>
                    <a:lnTo>
                      <a:pt x="1076" y="381"/>
                    </a:lnTo>
                    <a:lnTo>
                      <a:pt x="1095" y="390"/>
                    </a:lnTo>
                    <a:lnTo>
                      <a:pt x="1104" y="409"/>
                    </a:lnTo>
                    <a:lnTo>
                      <a:pt x="1114" y="438"/>
                    </a:lnTo>
                    <a:lnTo>
                      <a:pt x="1114" y="486"/>
                    </a:lnTo>
                    <a:lnTo>
                      <a:pt x="1114" y="504"/>
                    </a:lnTo>
                    <a:lnTo>
                      <a:pt x="1133" y="542"/>
                    </a:lnTo>
                    <a:lnTo>
                      <a:pt x="1133" y="552"/>
                    </a:lnTo>
                    <a:lnTo>
                      <a:pt x="1142" y="542"/>
                    </a:lnTo>
                    <a:lnTo>
                      <a:pt x="1152" y="552"/>
                    </a:lnTo>
                    <a:lnTo>
                      <a:pt x="1152" y="581"/>
                    </a:lnTo>
                    <a:lnTo>
                      <a:pt x="1152" y="600"/>
                    </a:lnTo>
                    <a:lnTo>
                      <a:pt x="1152" y="638"/>
                    </a:lnTo>
                    <a:lnTo>
                      <a:pt x="1162" y="647"/>
                    </a:lnTo>
                    <a:lnTo>
                      <a:pt x="1162" y="657"/>
                    </a:lnTo>
                    <a:lnTo>
                      <a:pt x="1180" y="676"/>
                    </a:lnTo>
                    <a:lnTo>
                      <a:pt x="1190" y="685"/>
                    </a:lnTo>
                    <a:lnTo>
                      <a:pt x="1209" y="676"/>
                    </a:lnTo>
                    <a:lnTo>
                      <a:pt x="1247" y="685"/>
                    </a:lnTo>
                    <a:lnTo>
                      <a:pt x="1314" y="742"/>
                    </a:lnTo>
                    <a:lnTo>
                      <a:pt x="1352" y="780"/>
                    </a:lnTo>
                    <a:lnTo>
                      <a:pt x="1352" y="799"/>
                    </a:lnTo>
                    <a:lnTo>
                      <a:pt x="1352" y="809"/>
                    </a:lnTo>
                    <a:lnTo>
                      <a:pt x="1371" y="799"/>
                    </a:lnTo>
                    <a:lnTo>
                      <a:pt x="1371" y="809"/>
                    </a:lnTo>
                    <a:lnTo>
                      <a:pt x="1380" y="809"/>
                    </a:lnTo>
                    <a:lnTo>
                      <a:pt x="1390" y="818"/>
                    </a:lnTo>
                    <a:lnTo>
                      <a:pt x="1399" y="818"/>
                    </a:lnTo>
                    <a:lnTo>
                      <a:pt x="1399" y="828"/>
                    </a:lnTo>
                    <a:lnTo>
                      <a:pt x="1390" y="838"/>
                    </a:lnTo>
                    <a:lnTo>
                      <a:pt x="1380" y="847"/>
                    </a:lnTo>
                    <a:lnTo>
                      <a:pt x="1371" y="876"/>
                    </a:lnTo>
                    <a:lnTo>
                      <a:pt x="1380" y="876"/>
                    </a:lnTo>
                    <a:lnTo>
                      <a:pt x="1390" y="885"/>
                    </a:lnTo>
                    <a:lnTo>
                      <a:pt x="1409" y="876"/>
                    </a:lnTo>
                    <a:lnTo>
                      <a:pt x="1418" y="885"/>
                    </a:lnTo>
                    <a:lnTo>
                      <a:pt x="1475" y="876"/>
                    </a:lnTo>
                    <a:lnTo>
                      <a:pt x="1485" y="876"/>
                    </a:lnTo>
                    <a:lnTo>
                      <a:pt x="1485" y="885"/>
                    </a:lnTo>
                    <a:lnTo>
                      <a:pt x="1494" y="904"/>
                    </a:lnTo>
                    <a:lnTo>
                      <a:pt x="1504" y="914"/>
                    </a:lnTo>
                    <a:lnTo>
                      <a:pt x="1514" y="923"/>
                    </a:lnTo>
                    <a:lnTo>
                      <a:pt x="1523" y="914"/>
                    </a:lnTo>
                    <a:lnTo>
                      <a:pt x="1532" y="904"/>
                    </a:lnTo>
                    <a:lnTo>
                      <a:pt x="1571" y="876"/>
                    </a:lnTo>
                    <a:lnTo>
                      <a:pt x="1590" y="866"/>
                    </a:lnTo>
                    <a:lnTo>
                      <a:pt x="1599" y="856"/>
                    </a:lnTo>
                    <a:lnTo>
                      <a:pt x="1609" y="828"/>
                    </a:lnTo>
                    <a:lnTo>
                      <a:pt x="1618" y="818"/>
                    </a:lnTo>
                    <a:lnTo>
                      <a:pt x="1628" y="799"/>
                    </a:lnTo>
                    <a:lnTo>
                      <a:pt x="1628" y="790"/>
                    </a:lnTo>
                    <a:lnTo>
                      <a:pt x="1628" y="780"/>
                    </a:lnTo>
                    <a:lnTo>
                      <a:pt x="1618" y="771"/>
                    </a:lnTo>
                    <a:lnTo>
                      <a:pt x="1618" y="761"/>
                    </a:lnTo>
                    <a:lnTo>
                      <a:pt x="1618" y="752"/>
                    </a:lnTo>
                    <a:lnTo>
                      <a:pt x="1628" y="742"/>
                    </a:lnTo>
                    <a:lnTo>
                      <a:pt x="1628" y="733"/>
                    </a:lnTo>
                    <a:lnTo>
                      <a:pt x="1637" y="733"/>
                    </a:lnTo>
                    <a:lnTo>
                      <a:pt x="1647" y="733"/>
                    </a:lnTo>
                    <a:lnTo>
                      <a:pt x="1647" y="742"/>
                    </a:lnTo>
                    <a:lnTo>
                      <a:pt x="1666" y="771"/>
                    </a:lnTo>
                    <a:lnTo>
                      <a:pt x="1675" y="780"/>
                    </a:lnTo>
                    <a:lnTo>
                      <a:pt x="1694" y="780"/>
                    </a:lnTo>
                    <a:lnTo>
                      <a:pt x="1742" y="771"/>
                    </a:lnTo>
                    <a:lnTo>
                      <a:pt x="1761" y="761"/>
                    </a:lnTo>
                    <a:lnTo>
                      <a:pt x="1780" y="761"/>
                    </a:lnTo>
                    <a:lnTo>
                      <a:pt x="1780" y="752"/>
                    </a:lnTo>
                    <a:lnTo>
                      <a:pt x="1780" y="742"/>
                    </a:lnTo>
                    <a:lnTo>
                      <a:pt x="1789" y="742"/>
                    </a:lnTo>
                    <a:lnTo>
                      <a:pt x="1789" y="733"/>
                    </a:lnTo>
                    <a:lnTo>
                      <a:pt x="1780" y="723"/>
                    </a:lnTo>
                    <a:lnTo>
                      <a:pt x="1771" y="704"/>
                    </a:lnTo>
                    <a:lnTo>
                      <a:pt x="1771" y="695"/>
                    </a:lnTo>
                    <a:lnTo>
                      <a:pt x="1771" y="685"/>
                    </a:lnTo>
                    <a:lnTo>
                      <a:pt x="1780" y="676"/>
                    </a:lnTo>
                    <a:lnTo>
                      <a:pt x="1828" y="666"/>
                    </a:lnTo>
                    <a:lnTo>
                      <a:pt x="1837" y="657"/>
                    </a:lnTo>
                    <a:lnTo>
                      <a:pt x="1856" y="628"/>
                    </a:lnTo>
                    <a:lnTo>
                      <a:pt x="1856" y="619"/>
                    </a:lnTo>
                    <a:lnTo>
                      <a:pt x="1980" y="552"/>
                    </a:lnTo>
                    <a:lnTo>
                      <a:pt x="1999" y="542"/>
                    </a:lnTo>
                    <a:lnTo>
                      <a:pt x="1999" y="533"/>
                    </a:lnTo>
                    <a:lnTo>
                      <a:pt x="1999" y="524"/>
                    </a:lnTo>
                    <a:lnTo>
                      <a:pt x="1999" y="514"/>
                    </a:lnTo>
                    <a:lnTo>
                      <a:pt x="1999" y="495"/>
                    </a:lnTo>
                    <a:lnTo>
                      <a:pt x="2027" y="457"/>
                    </a:lnTo>
                    <a:lnTo>
                      <a:pt x="2151" y="466"/>
                    </a:lnTo>
                    <a:lnTo>
                      <a:pt x="2170" y="466"/>
                    </a:lnTo>
                    <a:lnTo>
                      <a:pt x="2170" y="457"/>
                    </a:lnTo>
                    <a:lnTo>
                      <a:pt x="2180" y="447"/>
                    </a:lnTo>
                    <a:lnTo>
                      <a:pt x="2180" y="438"/>
                    </a:lnTo>
                    <a:lnTo>
                      <a:pt x="2189" y="428"/>
                    </a:lnTo>
                    <a:lnTo>
                      <a:pt x="2189" y="419"/>
                    </a:lnTo>
                    <a:lnTo>
                      <a:pt x="2199" y="419"/>
                    </a:lnTo>
                    <a:lnTo>
                      <a:pt x="2208" y="419"/>
                    </a:lnTo>
                    <a:lnTo>
                      <a:pt x="2218" y="428"/>
                    </a:lnTo>
                    <a:lnTo>
                      <a:pt x="2227" y="428"/>
                    </a:lnTo>
                    <a:lnTo>
                      <a:pt x="2237" y="438"/>
                    </a:lnTo>
                    <a:lnTo>
                      <a:pt x="2246" y="438"/>
                    </a:lnTo>
                    <a:lnTo>
                      <a:pt x="2294" y="419"/>
                    </a:lnTo>
                    <a:lnTo>
                      <a:pt x="2304" y="419"/>
                    </a:lnTo>
                    <a:lnTo>
                      <a:pt x="2322" y="400"/>
                    </a:lnTo>
                    <a:lnTo>
                      <a:pt x="2332" y="390"/>
                    </a:lnTo>
                    <a:lnTo>
                      <a:pt x="2342" y="390"/>
                    </a:lnTo>
                    <a:lnTo>
                      <a:pt x="2370" y="400"/>
                    </a:lnTo>
                    <a:lnTo>
                      <a:pt x="2380" y="400"/>
                    </a:lnTo>
                    <a:lnTo>
                      <a:pt x="2380" y="390"/>
                    </a:lnTo>
                    <a:lnTo>
                      <a:pt x="2389" y="390"/>
                    </a:lnTo>
                    <a:lnTo>
                      <a:pt x="2389" y="381"/>
                    </a:lnTo>
                    <a:lnTo>
                      <a:pt x="2399" y="352"/>
                    </a:lnTo>
                    <a:lnTo>
                      <a:pt x="2408" y="343"/>
                    </a:lnTo>
                    <a:lnTo>
                      <a:pt x="2408" y="333"/>
                    </a:lnTo>
                    <a:lnTo>
                      <a:pt x="2427" y="314"/>
                    </a:lnTo>
                    <a:lnTo>
                      <a:pt x="2427" y="305"/>
                    </a:lnTo>
                    <a:lnTo>
                      <a:pt x="2427" y="295"/>
                    </a:lnTo>
                    <a:lnTo>
                      <a:pt x="2427" y="285"/>
                    </a:lnTo>
                    <a:lnTo>
                      <a:pt x="2427" y="276"/>
                    </a:lnTo>
                    <a:lnTo>
                      <a:pt x="2427" y="267"/>
                    </a:lnTo>
                    <a:lnTo>
                      <a:pt x="2427" y="257"/>
                    </a:lnTo>
                    <a:lnTo>
                      <a:pt x="2427" y="247"/>
                    </a:lnTo>
                    <a:lnTo>
                      <a:pt x="2437" y="219"/>
                    </a:lnTo>
                    <a:lnTo>
                      <a:pt x="2503" y="219"/>
                    </a:lnTo>
                    <a:lnTo>
                      <a:pt x="2513" y="219"/>
                    </a:lnTo>
                    <a:lnTo>
                      <a:pt x="2522" y="219"/>
                    </a:lnTo>
                    <a:lnTo>
                      <a:pt x="2532" y="209"/>
                    </a:lnTo>
                    <a:lnTo>
                      <a:pt x="2541" y="209"/>
                    </a:lnTo>
                    <a:lnTo>
                      <a:pt x="2541" y="200"/>
                    </a:lnTo>
                    <a:lnTo>
                      <a:pt x="2551" y="209"/>
                    </a:lnTo>
                    <a:lnTo>
                      <a:pt x="2560" y="209"/>
                    </a:lnTo>
                    <a:lnTo>
                      <a:pt x="2589" y="238"/>
                    </a:lnTo>
                    <a:lnTo>
                      <a:pt x="2608" y="257"/>
                    </a:lnTo>
                    <a:lnTo>
                      <a:pt x="2636" y="314"/>
                    </a:lnTo>
                    <a:lnTo>
                      <a:pt x="2636" y="323"/>
                    </a:lnTo>
                    <a:lnTo>
                      <a:pt x="2636" y="333"/>
                    </a:lnTo>
                    <a:lnTo>
                      <a:pt x="2636" y="343"/>
                    </a:lnTo>
                    <a:lnTo>
                      <a:pt x="2646" y="362"/>
                    </a:lnTo>
                    <a:lnTo>
                      <a:pt x="2656" y="362"/>
                    </a:lnTo>
                    <a:lnTo>
                      <a:pt x="2656" y="371"/>
                    </a:lnTo>
                    <a:lnTo>
                      <a:pt x="2665" y="371"/>
                    </a:lnTo>
                    <a:lnTo>
                      <a:pt x="2674" y="381"/>
                    </a:lnTo>
                    <a:lnTo>
                      <a:pt x="2684" y="381"/>
                    </a:lnTo>
                    <a:lnTo>
                      <a:pt x="2694" y="381"/>
                    </a:lnTo>
                    <a:lnTo>
                      <a:pt x="2703" y="390"/>
                    </a:lnTo>
                    <a:lnTo>
                      <a:pt x="2713" y="390"/>
                    </a:lnTo>
                    <a:lnTo>
                      <a:pt x="2713" y="409"/>
                    </a:lnTo>
                    <a:lnTo>
                      <a:pt x="2713" y="419"/>
                    </a:lnTo>
                    <a:lnTo>
                      <a:pt x="2694" y="476"/>
                    </a:lnTo>
                    <a:lnTo>
                      <a:pt x="2684" y="504"/>
                    </a:lnTo>
                    <a:lnTo>
                      <a:pt x="2636" y="524"/>
                    </a:lnTo>
                    <a:lnTo>
                      <a:pt x="2636" y="533"/>
                    </a:lnTo>
                    <a:lnTo>
                      <a:pt x="2627" y="533"/>
                    </a:lnTo>
                    <a:lnTo>
                      <a:pt x="2598" y="533"/>
                    </a:lnTo>
                    <a:lnTo>
                      <a:pt x="2579" y="533"/>
                    </a:lnTo>
                    <a:lnTo>
                      <a:pt x="2570" y="533"/>
                    </a:lnTo>
                    <a:lnTo>
                      <a:pt x="2551" y="533"/>
                    </a:lnTo>
                    <a:lnTo>
                      <a:pt x="2551" y="524"/>
                    </a:lnTo>
                    <a:lnTo>
                      <a:pt x="2532" y="524"/>
                    </a:lnTo>
                    <a:lnTo>
                      <a:pt x="2532" y="514"/>
                    </a:lnTo>
                    <a:lnTo>
                      <a:pt x="2494" y="514"/>
                    </a:lnTo>
                    <a:lnTo>
                      <a:pt x="2475" y="514"/>
                    </a:lnTo>
                    <a:lnTo>
                      <a:pt x="2456" y="504"/>
                    </a:lnTo>
                    <a:lnTo>
                      <a:pt x="2437" y="504"/>
                    </a:lnTo>
                    <a:lnTo>
                      <a:pt x="2427" y="504"/>
                    </a:lnTo>
                    <a:lnTo>
                      <a:pt x="2427" y="514"/>
                    </a:lnTo>
                    <a:lnTo>
                      <a:pt x="2418" y="524"/>
                    </a:lnTo>
                    <a:lnTo>
                      <a:pt x="2418" y="542"/>
                    </a:lnTo>
                    <a:lnTo>
                      <a:pt x="2408" y="562"/>
                    </a:lnTo>
                    <a:lnTo>
                      <a:pt x="2399" y="571"/>
                    </a:lnTo>
                    <a:lnTo>
                      <a:pt x="2370" y="581"/>
                    </a:lnTo>
                    <a:lnTo>
                      <a:pt x="2360" y="581"/>
                    </a:lnTo>
                    <a:lnTo>
                      <a:pt x="2360" y="590"/>
                    </a:lnTo>
                    <a:lnTo>
                      <a:pt x="2360" y="600"/>
                    </a:lnTo>
                    <a:lnTo>
                      <a:pt x="2360" y="609"/>
                    </a:lnTo>
                    <a:lnTo>
                      <a:pt x="2360" y="619"/>
                    </a:lnTo>
                    <a:lnTo>
                      <a:pt x="2370" y="619"/>
                    </a:lnTo>
                    <a:lnTo>
                      <a:pt x="2380" y="628"/>
                    </a:lnTo>
                    <a:lnTo>
                      <a:pt x="2389" y="638"/>
                    </a:lnTo>
                    <a:lnTo>
                      <a:pt x="2399" y="647"/>
                    </a:lnTo>
                    <a:lnTo>
                      <a:pt x="2399" y="657"/>
                    </a:lnTo>
                    <a:lnTo>
                      <a:pt x="2399" y="676"/>
                    </a:lnTo>
                    <a:lnTo>
                      <a:pt x="2399" y="685"/>
                    </a:lnTo>
                    <a:lnTo>
                      <a:pt x="2399" y="695"/>
                    </a:lnTo>
                    <a:lnTo>
                      <a:pt x="2399" y="704"/>
                    </a:lnTo>
                    <a:lnTo>
                      <a:pt x="2389" y="723"/>
                    </a:lnTo>
                    <a:lnTo>
                      <a:pt x="2380" y="733"/>
                    </a:lnTo>
                    <a:lnTo>
                      <a:pt x="2351" y="752"/>
                    </a:lnTo>
                    <a:lnTo>
                      <a:pt x="2351" y="761"/>
                    </a:lnTo>
                    <a:lnTo>
                      <a:pt x="2351" y="771"/>
                    </a:lnTo>
                    <a:lnTo>
                      <a:pt x="2351" y="790"/>
                    </a:lnTo>
                    <a:lnTo>
                      <a:pt x="2351" y="799"/>
                    </a:lnTo>
                    <a:lnTo>
                      <a:pt x="2351" y="809"/>
                    </a:lnTo>
                    <a:lnTo>
                      <a:pt x="2360" y="818"/>
                    </a:lnTo>
                    <a:lnTo>
                      <a:pt x="2370" y="828"/>
                    </a:lnTo>
                    <a:lnTo>
                      <a:pt x="2370" y="838"/>
                    </a:lnTo>
                    <a:lnTo>
                      <a:pt x="2380" y="838"/>
                    </a:lnTo>
                    <a:lnTo>
                      <a:pt x="2408" y="847"/>
                    </a:lnTo>
                    <a:lnTo>
                      <a:pt x="2418" y="856"/>
                    </a:lnTo>
                    <a:lnTo>
                      <a:pt x="2418" y="866"/>
                    </a:lnTo>
                    <a:lnTo>
                      <a:pt x="2408" y="885"/>
                    </a:lnTo>
                    <a:lnTo>
                      <a:pt x="2389" y="923"/>
                    </a:lnTo>
                    <a:lnTo>
                      <a:pt x="2389" y="933"/>
                    </a:lnTo>
                    <a:lnTo>
                      <a:pt x="2389" y="942"/>
                    </a:lnTo>
                    <a:lnTo>
                      <a:pt x="2389" y="952"/>
                    </a:lnTo>
                    <a:lnTo>
                      <a:pt x="2389" y="961"/>
                    </a:lnTo>
                    <a:lnTo>
                      <a:pt x="2389" y="971"/>
                    </a:lnTo>
                    <a:lnTo>
                      <a:pt x="2399" y="980"/>
                    </a:lnTo>
                    <a:lnTo>
                      <a:pt x="2437" y="990"/>
                    </a:lnTo>
                    <a:lnTo>
                      <a:pt x="2446" y="1009"/>
                    </a:lnTo>
                    <a:lnTo>
                      <a:pt x="2456" y="1009"/>
                    </a:lnTo>
                    <a:lnTo>
                      <a:pt x="2465" y="1028"/>
                    </a:lnTo>
                    <a:lnTo>
                      <a:pt x="2465" y="1037"/>
                    </a:lnTo>
                    <a:lnTo>
                      <a:pt x="2475" y="1066"/>
                    </a:lnTo>
                    <a:lnTo>
                      <a:pt x="2475" y="1075"/>
                    </a:lnTo>
                    <a:lnTo>
                      <a:pt x="2475" y="1095"/>
                    </a:lnTo>
                    <a:lnTo>
                      <a:pt x="2484" y="1104"/>
                    </a:lnTo>
                    <a:lnTo>
                      <a:pt x="2494" y="1104"/>
                    </a:lnTo>
                    <a:lnTo>
                      <a:pt x="2513" y="1133"/>
                    </a:lnTo>
                    <a:lnTo>
                      <a:pt x="2522" y="1133"/>
                    </a:lnTo>
                    <a:lnTo>
                      <a:pt x="2522" y="1142"/>
                    </a:lnTo>
                    <a:lnTo>
                      <a:pt x="2541" y="1171"/>
                    </a:lnTo>
                    <a:lnTo>
                      <a:pt x="2541" y="1180"/>
                    </a:lnTo>
                    <a:lnTo>
                      <a:pt x="2551" y="1180"/>
                    </a:lnTo>
                    <a:lnTo>
                      <a:pt x="2551" y="1190"/>
                    </a:lnTo>
                    <a:lnTo>
                      <a:pt x="2560" y="1190"/>
                    </a:lnTo>
                    <a:lnTo>
                      <a:pt x="2589" y="1199"/>
                    </a:lnTo>
                    <a:lnTo>
                      <a:pt x="2598" y="1199"/>
                    </a:lnTo>
                    <a:lnTo>
                      <a:pt x="2598" y="1209"/>
                    </a:lnTo>
                    <a:lnTo>
                      <a:pt x="2598" y="1218"/>
                    </a:lnTo>
                    <a:lnTo>
                      <a:pt x="2608" y="1228"/>
                    </a:lnTo>
                    <a:lnTo>
                      <a:pt x="2608" y="1237"/>
                    </a:lnTo>
                    <a:lnTo>
                      <a:pt x="2608" y="1247"/>
                    </a:lnTo>
                    <a:lnTo>
                      <a:pt x="2617" y="1247"/>
                    </a:lnTo>
                    <a:lnTo>
                      <a:pt x="2636" y="1256"/>
                    </a:lnTo>
                    <a:lnTo>
                      <a:pt x="2656" y="1256"/>
                    </a:lnTo>
                    <a:lnTo>
                      <a:pt x="2665" y="1256"/>
                    </a:lnTo>
                    <a:lnTo>
                      <a:pt x="2674" y="1256"/>
                    </a:lnTo>
                    <a:lnTo>
                      <a:pt x="2684" y="1266"/>
                    </a:lnTo>
                    <a:lnTo>
                      <a:pt x="2674" y="1275"/>
                    </a:lnTo>
                    <a:lnTo>
                      <a:pt x="2665" y="1275"/>
                    </a:lnTo>
                    <a:lnTo>
                      <a:pt x="2608" y="1294"/>
                    </a:lnTo>
                    <a:lnTo>
                      <a:pt x="2598" y="1304"/>
                    </a:lnTo>
                    <a:lnTo>
                      <a:pt x="2589" y="1304"/>
                    </a:lnTo>
                    <a:lnTo>
                      <a:pt x="2589" y="1313"/>
                    </a:lnTo>
                    <a:lnTo>
                      <a:pt x="2589" y="1323"/>
                    </a:lnTo>
                    <a:lnTo>
                      <a:pt x="2598" y="1332"/>
                    </a:lnTo>
                    <a:lnTo>
                      <a:pt x="2598" y="1342"/>
                    </a:lnTo>
                    <a:lnTo>
                      <a:pt x="2598" y="1351"/>
                    </a:lnTo>
                    <a:lnTo>
                      <a:pt x="2589" y="1351"/>
                    </a:lnTo>
                    <a:lnTo>
                      <a:pt x="2589" y="1361"/>
                    </a:lnTo>
                    <a:lnTo>
                      <a:pt x="2579" y="1361"/>
                    </a:lnTo>
                    <a:lnTo>
                      <a:pt x="2570" y="1370"/>
                    </a:lnTo>
                    <a:lnTo>
                      <a:pt x="2551" y="1361"/>
                    </a:lnTo>
                    <a:lnTo>
                      <a:pt x="2541" y="1351"/>
                    </a:lnTo>
                    <a:lnTo>
                      <a:pt x="2532" y="1351"/>
                    </a:lnTo>
                    <a:lnTo>
                      <a:pt x="2522" y="1361"/>
                    </a:lnTo>
                    <a:lnTo>
                      <a:pt x="2513" y="1370"/>
                    </a:lnTo>
                    <a:lnTo>
                      <a:pt x="2503" y="1370"/>
                    </a:lnTo>
                    <a:lnTo>
                      <a:pt x="2494" y="1370"/>
                    </a:lnTo>
                    <a:lnTo>
                      <a:pt x="2475" y="1370"/>
                    </a:lnTo>
                    <a:lnTo>
                      <a:pt x="2465" y="1361"/>
                    </a:lnTo>
                    <a:lnTo>
                      <a:pt x="2456" y="1361"/>
                    </a:lnTo>
                    <a:lnTo>
                      <a:pt x="2437" y="1342"/>
                    </a:lnTo>
                    <a:lnTo>
                      <a:pt x="2408" y="1323"/>
                    </a:lnTo>
                    <a:lnTo>
                      <a:pt x="2370" y="1313"/>
                    </a:lnTo>
                    <a:lnTo>
                      <a:pt x="2304" y="1285"/>
                    </a:lnTo>
                    <a:lnTo>
                      <a:pt x="2294" y="1294"/>
                    </a:lnTo>
                    <a:lnTo>
                      <a:pt x="2284" y="1313"/>
                    </a:lnTo>
                    <a:lnTo>
                      <a:pt x="2284" y="1332"/>
                    </a:lnTo>
                    <a:lnTo>
                      <a:pt x="2275" y="1332"/>
                    </a:lnTo>
                    <a:lnTo>
                      <a:pt x="2275" y="1342"/>
                    </a:lnTo>
                    <a:lnTo>
                      <a:pt x="2265" y="1351"/>
                    </a:lnTo>
                    <a:lnTo>
                      <a:pt x="2237" y="1380"/>
                    </a:lnTo>
                    <a:lnTo>
                      <a:pt x="2208" y="1399"/>
                    </a:lnTo>
                    <a:lnTo>
                      <a:pt x="2189" y="1409"/>
                    </a:lnTo>
                    <a:lnTo>
                      <a:pt x="2180" y="1418"/>
                    </a:lnTo>
                    <a:lnTo>
                      <a:pt x="2180" y="1427"/>
                    </a:lnTo>
                    <a:lnTo>
                      <a:pt x="2189" y="1513"/>
                    </a:lnTo>
                    <a:lnTo>
                      <a:pt x="2189" y="1523"/>
                    </a:lnTo>
                    <a:lnTo>
                      <a:pt x="2199" y="1542"/>
                    </a:lnTo>
                    <a:lnTo>
                      <a:pt x="2199" y="1551"/>
                    </a:lnTo>
                    <a:lnTo>
                      <a:pt x="2208" y="1551"/>
                    </a:lnTo>
                    <a:lnTo>
                      <a:pt x="2218" y="1561"/>
                    </a:lnTo>
                    <a:lnTo>
                      <a:pt x="2237" y="1570"/>
                    </a:lnTo>
                    <a:lnTo>
                      <a:pt x="2265" y="1580"/>
                    </a:lnTo>
                    <a:lnTo>
                      <a:pt x="2284" y="1580"/>
                    </a:lnTo>
                    <a:lnTo>
                      <a:pt x="2294" y="1580"/>
                    </a:lnTo>
                    <a:lnTo>
                      <a:pt x="2294" y="1570"/>
                    </a:lnTo>
                    <a:lnTo>
                      <a:pt x="2304" y="1570"/>
                    </a:lnTo>
                    <a:lnTo>
                      <a:pt x="2560" y="1713"/>
                    </a:lnTo>
                    <a:lnTo>
                      <a:pt x="2579" y="1713"/>
                    </a:lnTo>
                    <a:lnTo>
                      <a:pt x="2598" y="1713"/>
                    </a:lnTo>
                    <a:lnTo>
                      <a:pt x="2608" y="1723"/>
                    </a:lnTo>
                    <a:lnTo>
                      <a:pt x="2627" y="1751"/>
                    </a:lnTo>
                    <a:lnTo>
                      <a:pt x="2646" y="1761"/>
                    </a:lnTo>
                    <a:lnTo>
                      <a:pt x="2665" y="1770"/>
                    </a:lnTo>
                    <a:lnTo>
                      <a:pt x="2674" y="1780"/>
                    </a:lnTo>
                    <a:lnTo>
                      <a:pt x="2684" y="1789"/>
                    </a:lnTo>
                    <a:lnTo>
                      <a:pt x="2684" y="1799"/>
                    </a:lnTo>
                    <a:lnTo>
                      <a:pt x="2684" y="1808"/>
                    </a:lnTo>
                    <a:lnTo>
                      <a:pt x="2684" y="1818"/>
                    </a:lnTo>
                    <a:lnTo>
                      <a:pt x="2665" y="1846"/>
                    </a:lnTo>
                    <a:lnTo>
                      <a:pt x="2665" y="1856"/>
                    </a:lnTo>
                    <a:lnTo>
                      <a:pt x="2665" y="1903"/>
                    </a:lnTo>
                    <a:lnTo>
                      <a:pt x="2665" y="1913"/>
                    </a:lnTo>
                    <a:lnTo>
                      <a:pt x="2665" y="1922"/>
                    </a:lnTo>
                    <a:lnTo>
                      <a:pt x="2665" y="1932"/>
                    </a:lnTo>
                    <a:lnTo>
                      <a:pt x="2674" y="1942"/>
                    </a:lnTo>
                    <a:lnTo>
                      <a:pt x="2684" y="1942"/>
                    </a:lnTo>
                    <a:lnTo>
                      <a:pt x="2694" y="1942"/>
                    </a:lnTo>
                    <a:lnTo>
                      <a:pt x="2713" y="1932"/>
                    </a:lnTo>
                    <a:lnTo>
                      <a:pt x="2722" y="1932"/>
                    </a:lnTo>
                    <a:lnTo>
                      <a:pt x="2732" y="1932"/>
                    </a:lnTo>
                    <a:lnTo>
                      <a:pt x="2865" y="1998"/>
                    </a:lnTo>
                    <a:lnTo>
                      <a:pt x="2884" y="2008"/>
                    </a:lnTo>
                    <a:lnTo>
                      <a:pt x="2884" y="2018"/>
                    </a:lnTo>
                    <a:lnTo>
                      <a:pt x="2884" y="2027"/>
                    </a:lnTo>
                    <a:lnTo>
                      <a:pt x="2893" y="2027"/>
                    </a:lnTo>
                    <a:lnTo>
                      <a:pt x="2893" y="2037"/>
                    </a:lnTo>
                    <a:lnTo>
                      <a:pt x="2903" y="2046"/>
                    </a:lnTo>
                    <a:lnTo>
                      <a:pt x="2913" y="2046"/>
                    </a:lnTo>
                    <a:lnTo>
                      <a:pt x="2922" y="2046"/>
                    </a:lnTo>
                    <a:lnTo>
                      <a:pt x="2931" y="2056"/>
                    </a:lnTo>
                    <a:lnTo>
                      <a:pt x="2951" y="2056"/>
                    </a:lnTo>
                    <a:lnTo>
                      <a:pt x="2979" y="2046"/>
                    </a:lnTo>
                    <a:lnTo>
                      <a:pt x="3008" y="2037"/>
                    </a:lnTo>
                    <a:lnTo>
                      <a:pt x="3027" y="2018"/>
                    </a:lnTo>
                    <a:lnTo>
                      <a:pt x="3055" y="1989"/>
                    </a:lnTo>
                    <a:lnTo>
                      <a:pt x="3065" y="1980"/>
                    </a:lnTo>
                    <a:lnTo>
                      <a:pt x="3065" y="1970"/>
                    </a:lnTo>
                    <a:lnTo>
                      <a:pt x="3074" y="1970"/>
                    </a:lnTo>
                    <a:lnTo>
                      <a:pt x="3084" y="1970"/>
                    </a:lnTo>
                    <a:lnTo>
                      <a:pt x="3169" y="1998"/>
                    </a:lnTo>
                    <a:lnTo>
                      <a:pt x="3179" y="2018"/>
                    </a:lnTo>
                    <a:lnTo>
                      <a:pt x="3188" y="2018"/>
                    </a:lnTo>
                    <a:lnTo>
                      <a:pt x="3188" y="2027"/>
                    </a:lnTo>
                    <a:lnTo>
                      <a:pt x="3198" y="2056"/>
                    </a:lnTo>
                    <a:lnTo>
                      <a:pt x="3198" y="2065"/>
                    </a:lnTo>
                    <a:lnTo>
                      <a:pt x="3207" y="2075"/>
                    </a:lnTo>
                    <a:lnTo>
                      <a:pt x="3217" y="2084"/>
                    </a:lnTo>
                    <a:lnTo>
                      <a:pt x="3227" y="2084"/>
                    </a:lnTo>
                    <a:lnTo>
                      <a:pt x="3245" y="2094"/>
                    </a:lnTo>
                    <a:lnTo>
                      <a:pt x="3265" y="2094"/>
                    </a:lnTo>
                    <a:lnTo>
                      <a:pt x="3265" y="2084"/>
                    </a:lnTo>
                    <a:lnTo>
                      <a:pt x="3274" y="2084"/>
                    </a:lnTo>
                    <a:lnTo>
                      <a:pt x="3274" y="2075"/>
                    </a:lnTo>
                    <a:lnTo>
                      <a:pt x="3284" y="2084"/>
                    </a:lnTo>
                    <a:lnTo>
                      <a:pt x="3303" y="2084"/>
                    </a:lnTo>
                    <a:lnTo>
                      <a:pt x="3331" y="2103"/>
                    </a:lnTo>
                    <a:lnTo>
                      <a:pt x="3350" y="2113"/>
                    </a:lnTo>
                    <a:lnTo>
                      <a:pt x="3369" y="2122"/>
                    </a:lnTo>
                    <a:lnTo>
                      <a:pt x="3388" y="2122"/>
                    </a:lnTo>
                    <a:lnTo>
                      <a:pt x="3417" y="2132"/>
                    </a:lnTo>
                    <a:lnTo>
                      <a:pt x="3493" y="2199"/>
                    </a:lnTo>
                    <a:lnTo>
                      <a:pt x="3502" y="2217"/>
                    </a:lnTo>
                    <a:lnTo>
                      <a:pt x="3512" y="2227"/>
                    </a:lnTo>
                    <a:lnTo>
                      <a:pt x="3522" y="2237"/>
                    </a:lnTo>
                    <a:lnTo>
                      <a:pt x="3522" y="2246"/>
                    </a:lnTo>
                    <a:lnTo>
                      <a:pt x="3531" y="2255"/>
                    </a:lnTo>
                    <a:lnTo>
                      <a:pt x="3531" y="2275"/>
                    </a:lnTo>
                    <a:lnTo>
                      <a:pt x="3541" y="2284"/>
                    </a:lnTo>
                    <a:lnTo>
                      <a:pt x="3560" y="2313"/>
                    </a:lnTo>
                    <a:lnTo>
                      <a:pt x="3560" y="2322"/>
                    </a:lnTo>
                    <a:lnTo>
                      <a:pt x="3560" y="2332"/>
                    </a:lnTo>
                    <a:lnTo>
                      <a:pt x="3560" y="2398"/>
                    </a:lnTo>
                    <a:lnTo>
                      <a:pt x="3560" y="2417"/>
                    </a:lnTo>
                    <a:lnTo>
                      <a:pt x="3569" y="2427"/>
                    </a:lnTo>
                    <a:lnTo>
                      <a:pt x="3569" y="2436"/>
                    </a:lnTo>
                    <a:lnTo>
                      <a:pt x="3579" y="2436"/>
                    </a:lnTo>
                    <a:lnTo>
                      <a:pt x="3579" y="2446"/>
                    </a:lnTo>
                    <a:lnTo>
                      <a:pt x="3579" y="2455"/>
                    </a:lnTo>
                    <a:lnTo>
                      <a:pt x="3579" y="2484"/>
                    </a:lnTo>
                    <a:lnTo>
                      <a:pt x="3579" y="2493"/>
                    </a:lnTo>
                    <a:lnTo>
                      <a:pt x="3579" y="2503"/>
                    </a:lnTo>
                    <a:lnTo>
                      <a:pt x="3579" y="2513"/>
                    </a:lnTo>
                    <a:lnTo>
                      <a:pt x="3579" y="2522"/>
                    </a:lnTo>
                    <a:lnTo>
                      <a:pt x="3541" y="2541"/>
                    </a:lnTo>
                    <a:lnTo>
                      <a:pt x="3541" y="2551"/>
                    </a:lnTo>
                    <a:lnTo>
                      <a:pt x="3541" y="2560"/>
                    </a:lnTo>
                    <a:lnTo>
                      <a:pt x="3541" y="2569"/>
                    </a:lnTo>
                    <a:lnTo>
                      <a:pt x="3541" y="2579"/>
                    </a:lnTo>
                    <a:lnTo>
                      <a:pt x="3512" y="2608"/>
                    </a:lnTo>
                    <a:lnTo>
                      <a:pt x="3502" y="2608"/>
                    </a:lnTo>
                    <a:lnTo>
                      <a:pt x="3493" y="2617"/>
                    </a:lnTo>
                    <a:lnTo>
                      <a:pt x="3484" y="2617"/>
                    </a:lnTo>
                    <a:lnTo>
                      <a:pt x="3446" y="2655"/>
                    </a:lnTo>
                    <a:lnTo>
                      <a:pt x="3436" y="2665"/>
                    </a:lnTo>
                    <a:lnTo>
                      <a:pt x="3426" y="2674"/>
                    </a:lnTo>
                    <a:lnTo>
                      <a:pt x="3417" y="2674"/>
                    </a:lnTo>
                    <a:lnTo>
                      <a:pt x="3379" y="2693"/>
                    </a:lnTo>
                    <a:lnTo>
                      <a:pt x="3369" y="2693"/>
                    </a:lnTo>
                    <a:lnTo>
                      <a:pt x="3369" y="2703"/>
                    </a:lnTo>
                    <a:lnTo>
                      <a:pt x="3388" y="2741"/>
                    </a:lnTo>
                    <a:lnTo>
                      <a:pt x="3388" y="2750"/>
                    </a:lnTo>
                    <a:lnTo>
                      <a:pt x="3388" y="2760"/>
                    </a:lnTo>
                    <a:lnTo>
                      <a:pt x="3388" y="2779"/>
                    </a:lnTo>
                    <a:lnTo>
                      <a:pt x="3388" y="2817"/>
                    </a:lnTo>
                    <a:lnTo>
                      <a:pt x="3388" y="2865"/>
                    </a:lnTo>
                    <a:lnTo>
                      <a:pt x="3379" y="2884"/>
                    </a:lnTo>
                    <a:lnTo>
                      <a:pt x="3379" y="2912"/>
                    </a:lnTo>
                    <a:lnTo>
                      <a:pt x="3379" y="2922"/>
                    </a:lnTo>
                    <a:lnTo>
                      <a:pt x="3379" y="2931"/>
                    </a:lnTo>
                    <a:lnTo>
                      <a:pt x="3369" y="2931"/>
                    </a:lnTo>
                    <a:lnTo>
                      <a:pt x="3360" y="2941"/>
                    </a:lnTo>
                    <a:lnTo>
                      <a:pt x="3350" y="2950"/>
                    </a:lnTo>
                    <a:lnTo>
                      <a:pt x="3341" y="2950"/>
                    </a:lnTo>
                    <a:lnTo>
                      <a:pt x="3331" y="2960"/>
                    </a:lnTo>
                    <a:lnTo>
                      <a:pt x="3322" y="2960"/>
                    </a:lnTo>
                    <a:lnTo>
                      <a:pt x="3312" y="2969"/>
                    </a:lnTo>
                    <a:lnTo>
                      <a:pt x="3303" y="2988"/>
                    </a:lnTo>
                    <a:lnTo>
                      <a:pt x="3303" y="2998"/>
                    </a:lnTo>
                    <a:lnTo>
                      <a:pt x="3303" y="3007"/>
                    </a:lnTo>
                    <a:lnTo>
                      <a:pt x="3293" y="3017"/>
                    </a:lnTo>
                    <a:lnTo>
                      <a:pt x="3245" y="3026"/>
                    </a:lnTo>
                    <a:lnTo>
                      <a:pt x="3236" y="3026"/>
                    </a:lnTo>
                    <a:lnTo>
                      <a:pt x="3207" y="3045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75" name="Freeform 76">
                <a:extLst>
                  <a:ext uri="{FF2B5EF4-FFF2-40B4-BE49-F238E27FC236}">
                    <a16:creationId xmlns:a16="http://schemas.microsoft.com/office/drawing/2014/main" id="{66680094-255C-3D49-A5CA-F7E66E105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5325" y="40814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76" name="Freeform 77">
                <a:extLst>
                  <a:ext uri="{FF2B5EF4-FFF2-40B4-BE49-F238E27FC236}">
                    <a16:creationId xmlns:a16="http://schemas.microsoft.com/office/drawing/2014/main" id="{1E81FBCF-E593-6F4F-A41A-9B9C9F6B5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2688" y="4819650"/>
                <a:ext cx="7937" cy="11113"/>
              </a:xfrm>
              <a:custGeom>
                <a:avLst/>
                <a:gdLst>
                  <a:gd name="T0" fmla="*/ 0 w 20"/>
                  <a:gd name="T1" fmla="*/ 3704 h 30"/>
                  <a:gd name="T2" fmla="*/ 3572 w 20"/>
                  <a:gd name="T3" fmla="*/ 0 h 30"/>
                  <a:gd name="T4" fmla="*/ 7540 w 20"/>
                  <a:gd name="T5" fmla="*/ 0 h 30"/>
                  <a:gd name="T6" fmla="*/ 3572 w 20"/>
                  <a:gd name="T7" fmla="*/ 7409 h 30"/>
                  <a:gd name="T8" fmla="*/ 0 w 20"/>
                  <a:gd name="T9" fmla="*/ 10743 h 30"/>
                  <a:gd name="T10" fmla="*/ 0 w 20"/>
                  <a:gd name="T11" fmla="*/ 3704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0">
                    <a:moveTo>
                      <a:pt x="0" y="10"/>
                    </a:moveTo>
                    <a:lnTo>
                      <a:pt x="9" y="0"/>
                    </a:lnTo>
                    <a:lnTo>
                      <a:pt x="19" y="0"/>
                    </a:lnTo>
                    <a:lnTo>
                      <a:pt x="9" y="20"/>
                    </a:lnTo>
                    <a:lnTo>
                      <a:pt x="0" y="29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77" name="Freeform 78">
                <a:extLst>
                  <a:ext uri="{FF2B5EF4-FFF2-40B4-BE49-F238E27FC236}">
                    <a16:creationId xmlns:a16="http://schemas.microsoft.com/office/drawing/2014/main" id="{6B7E2D73-ADE7-CC41-89E0-D9D27729D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1500" y="2295525"/>
                <a:ext cx="1346200" cy="1501775"/>
              </a:xfrm>
              <a:custGeom>
                <a:avLst/>
                <a:gdLst>
                  <a:gd name="T0" fmla="*/ 777277 w 3741"/>
                  <a:gd name="T1" fmla="*/ 1432629 h 4170"/>
                  <a:gd name="T2" fmla="*/ 708905 w 3741"/>
                  <a:gd name="T3" fmla="*/ 1446314 h 4170"/>
                  <a:gd name="T4" fmla="*/ 736254 w 3741"/>
                  <a:gd name="T5" fmla="*/ 1336832 h 4170"/>
                  <a:gd name="T6" fmla="*/ 654208 w 3741"/>
                  <a:gd name="T7" fmla="*/ 1230591 h 4170"/>
                  <a:gd name="T8" fmla="*/ 544454 w 3741"/>
                  <a:gd name="T9" fmla="*/ 1093379 h 4170"/>
                  <a:gd name="T10" fmla="*/ 417786 w 3741"/>
                  <a:gd name="T11" fmla="*/ 1018110 h 4170"/>
                  <a:gd name="T12" fmla="*/ 338979 w 3741"/>
                  <a:gd name="T13" fmla="*/ 713073 h 4170"/>
                  <a:gd name="T14" fmla="*/ 205475 w 3741"/>
                  <a:gd name="T15" fmla="*/ 322323 h 4170"/>
                  <a:gd name="T16" fmla="*/ 184963 w 3741"/>
                  <a:gd name="T17" fmla="*/ 270824 h 4170"/>
                  <a:gd name="T18" fmla="*/ 147179 w 3741"/>
                  <a:gd name="T19" fmla="*/ 233369 h 4170"/>
                  <a:gd name="T20" fmla="*/ 112993 w 3741"/>
                  <a:gd name="T21" fmla="*/ 205639 h 4170"/>
                  <a:gd name="T22" fmla="*/ 85644 w 3741"/>
                  <a:gd name="T23" fmla="*/ 178268 h 4170"/>
                  <a:gd name="T24" fmla="*/ 0 w 3741"/>
                  <a:gd name="T25" fmla="*/ 78870 h 4170"/>
                  <a:gd name="T26" fmla="*/ 75569 w 3741"/>
                  <a:gd name="T27" fmla="*/ 6843 h 4170"/>
                  <a:gd name="T28" fmla="*/ 154016 w 3741"/>
                  <a:gd name="T29" fmla="*/ 44657 h 4170"/>
                  <a:gd name="T30" fmla="*/ 256933 w 3741"/>
                  <a:gd name="T31" fmla="*/ 116685 h 4170"/>
                  <a:gd name="T32" fmla="*/ 359490 w 3741"/>
                  <a:gd name="T33" fmla="*/ 171426 h 4170"/>
                  <a:gd name="T34" fmla="*/ 465646 w 3741"/>
                  <a:gd name="T35" fmla="*/ 253897 h 4170"/>
                  <a:gd name="T36" fmla="*/ 585476 w 3741"/>
                  <a:gd name="T37" fmla="*/ 267582 h 4170"/>
                  <a:gd name="T38" fmla="*/ 654208 w 3741"/>
                  <a:gd name="T39" fmla="*/ 253897 h 4170"/>
                  <a:gd name="T40" fmla="*/ 664284 w 3741"/>
                  <a:gd name="T41" fmla="*/ 260740 h 4170"/>
                  <a:gd name="T42" fmla="*/ 770440 w 3741"/>
                  <a:gd name="T43" fmla="*/ 247055 h 4170"/>
                  <a:gd name="T44" fmla="*/ 842410 w 3741"/>
                  <a:gd name="T45" fmla="*/ 195555 h 4170"/>
                  <a:gd name="T46" fmla="*/ 890270 w 3741"/>
                  <a:gd name="T47" fmla="*/ 195555 h 4170"/>
                  <a:gd name="T48" fmla="*/ 969077 w 3741"/>
                  <a:gd name="T49" fmla="*/ 229768 h 4170"/>
                  <a:gd name="T50" fmla="*/ 1024134 w 3741"/>
                  <a:gd name="T51" fmla="*/ 247055 h 4170"/>
                  <a:gd name="T52" fmla="*/ 1013698 w 3741"/>
                  <a:gd name="T53" fmla="*/ 312240 h 4170"/>
                  <a:gd name="T54" fmla="*/ 1006861 w 3741"/>
                  <a:gd name="T55" fmla="*/ 366981 h 4170"/>
                  <a:gd name="T56" fmla="*/ 1058320 w 3741"/>
                  <a:gd name="T57" fmla="*/ 445851 h 4170"/>
                  <a:gd name="T58" fmla="*/ 1201900 w 3741"/>
                  <a:gd name="T59" fmla="*/ 510676 h 4170"/>
                  <a:gd name="T60" fmla="*/ 1270631 w 3741"/>
                  <a:gd name="T61" fmla="*/ 510676 h 4170"/>
                  <a:gd name="T62" fmla="*/ 1345840 w 3741"/>
                  <a:gd name="T63" fmla="*/ 534805 h 4170"/>
                  <a:gd name="T64" fmla="*/ 1314893 w 3741"/>
                  <a:gd name="T65" fmla="*/ 534805 h 4170"/>
                  <a:gd name="T66" fmla="*/ 1263794 w 3741"/>
                  <a:gd name="T67" fmla="*/ 586304 h 4170"/>
                  <a:gd name="T68" fmla="*/ 1232847 w 3741"/>
                  <a:gd name="T69" fmla="*/ 692545 h 4170"/>
                  <a:gd name="T70" fmla="*/ 1188226 w 3741"/>
                  <a:gd name="T71" fmla="*/ 740444 h 4170"/>
                  <a:gd name="T72" fmla="*/ 1226010 w 3741"/>
                  <a:gd name="T73" fmla="*/ 785101 h 4170"/>
                  <a:gd name="T74" fmla="*/ 1256957 w 3741"/>
                  <a:gd name="T75" fmla="*/ 826156 h 4170"/>
                  <a:gd name="T76" fmla="*/ 1226010 w 3741"/>
                  <a:gd name="T77" fmla="*/ 857128 h 4170"/>
                  <a:gd name="T78" fmla="*/ 1174551 w 3741"/>
                  <a:gd name="T79" fmla="*/ 887740 h 4170"/>
                  <a:gd name="T80" fmla="*/ 1126691 w 3741"/>
                  <a:gd name="T81" fmla="*/ 959767 h 4170"/>
                  <a:gd name="T82" fmla="*/ 1154040 w 3741"/>
                  <a:gd name="T83" fmla="*/ 1004425 h 4170"/>
                  <a:gd name="T84" fmla="*/ 1137127 w 3741"/>
                  <a:gd name="T85" fmla="*/ 1096980 h 4170"/>
                  <a:gd name="T86" fmla="*/ 1068396 w 3741"/>
                  <a:gd name="T87" fmla="*/ 1165406 h 4170"/>
                  <a:gd name="T88" fmla="*/ 1061558 w 3741"/>
                  <a:gd name="T89" fmla="*/ 1206462 h 4170"/>
                  <a:gd name="T90" fmla="*/ 1047884 w 3741"/>
                  <a:gd name="T91" fmla="*/ 1278490 h 4170"/>
                  <a:gd name="T92" fmla="*/ 1003263 w 3741"/>
                  <a:gd name="T93" fmla="*/ 1326748 h 4170"/>
                  <a:gd name="T94" fmla="*/ 959001 w 3741"/>
                  <a:gd name="T95" fmla="*/ 1350517 h 4170"/>
                  <a:gd name="T96" fmla="*/ 965838 w 3741"/>
                  <a:gd name="T97" fmla="*/ 1415702 h 4170"/>
                  <a:gd name="T98" fmla="*/ 626859 w 3741"/>
                  <a:gd name="T99" fmla="*/ 1480887 h 4170"/>
                  <a:gd name="T100" fmla="*/ 376763 w 3741"/>
                  <a:gd name="T101" fmla="*/ 1155322 h 4170"/>
                  <a:gd name="T102" fmla="*/ 356252 w 3741"/>
                  <a:gd name="T103" fmla="*/ 1230591 h 4170"/>
                  <a:gd name="T104" fmla="*/ 277445 w 3741"/>
                  <a:gd name="T105" fmla="*/ 1216906 h 4170"/>
                  <a:gd name="T106" fmla="*/ 281043 w 3741"/>
                  <a:gd name="T107" fmla="*/ 1172249 h 4170"/>
                  <a:gd name="T108" fmla="*/ 342577 w 3741"/>
                  <a:gd name="T109" fmla="*/ 1158564 h 4170"/>
                  <a:gd name="T110" fmla="*/ 85644 w 3741"/>
                  <a:gd name="T111" fmla="*/ 1004425 h 4170"/>
                  <a:gd name="T112" fmla="*/ 308392 w 3741"/>
                  <a:gd name="T113" fmla="*/ 1484128 h 4170"/>
                  <a:gd name="T114" fmla="*/ 198637 w 3741"/>
                  <a:gd name="T115" fmla="*/ 1302619 h 4170"/>
                  <a:gd name="T116" fmla="*/ 1284306 w 3741"/>
                  <a:gd name="T117" fmla="*/ 473221 h 4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741" h="4170">
                    <a:moveTo>
                      <a:pt x="2474" y="4064"/>
                    </a:moveTo>
                    <a:lnTo>
                      <a:pt x="2427" y="4045"/>
                    </a:lnTo>
                    <a:lnTo>
                      <a:pt x="2398" y="4036"/>
                    </a:lnTo>
                    <a:lnTo>
                      <a:pt x="2398" y="4016"/>
                    </a:lnTo>
                    <a:lnTo>
                      <a:pt x="2379" y="4007"/>
                    </a:lnTo>
                    <a:lnTo>
                      <a:pt x="2370" y="4007"/>
                    </a:lnTo>
                    <a:lnTo>
                      <a:pt x="2351" y="4007"/>
                    </a:lnTo>
                    <a:lnTo>
                      <a:pt x="2341" y="4007"/>
                    </a:lnTo>
                    <a:lnTo>
                      <a:pt x="2351" y="4016"/>
                    </a:lnTo>
                    <a:lnTo>
                      <a:pt x="2303" y="4016"/>
                    </a:lnTo>
                    <a:lnTo>
                      <a:pt x="2208" y="3978"/>
                    </a:lnTo>
                    <a:lnTo>
                      <a:pt x="2189" y="3978"/>
                    </a:lnTo>
                    <a:lnTo>
                      <a:pt x="2160" y="3978"/>
                    </a:lnTo>
                    <a:lnTo>
                      <a:pt x="2132" y="3988"/>
                    </a:lnTo>
                    <a:lnTo>
                      <a:pt x="2122" y="3998"/>
                    </a:lnTo>
                    <a:lnTo>
                      <a:pt x="2122" y="4026"/>
                    </a:lnTo>
                    <a:lnTo>
                      <a:pt x="2103" y="4054"/>
                    </a:lnTo>
                    <a:lnTo>
                      <a:pt x="2094" y="4083"/>
                    </a:lnTo>
                    <a:lnTo>
                      <a:pt x="2084" y="4074"/>
                    </a:lnTo>
                    <a:lnTo>
                      <a:pt x="2075" y="4074"/>
                    </a:lnTo>
                    <a:lnTo>
                      <a:pt x="2065" y="4083"/>
                    </a:lnTo>
                    <a:lnTo>
                      <a:pt x="2056" y="4083"/>
                    </a:lnTo>
                    <a:lnTo>
                      <a:pt x="2046" y="4074"/>
                    </a:lnTo>
                    <a:lnTo>
                      <a:pt x="2027" y="4045"/>
                    </a:lnTo>
                    <a:lnTo>
                      <a:pt x="1989" y="4036"/>
                    </a:lnTo>
                    <a:lnTo>
                      <a:pt x="1970" y="4016"/>
                    </a:lnTo>
                    <a:lnTo>
                      <a:pt x="1961" y="3988"/>
                    </a:lnTo>
                    <a:lnTo>
                      <a:pt x="1961" y="3959"/>
                    </a:lnTo>
                    <a:lnTo>
                      <a:pt x="1979" y="3940"/>
                    </a:lnTo>
                    <a:lnTo>
                      <a:pt x="1999" y="3931"/>
                    </a:lnTo>
                    <a:lnTo>
                      <a:pt x="2037" y="3950"/>
                    </a:lnTo>
                    <a:lnTo>
                      <a:pt x="2075" y="3940"/>
                    </a:lnTo>
                    <a:lnTo>
                      <a:pt x="2094" y="3912"/>
                    </a:lnTo>
                    <a:lnTo>
                      <a:pt x="2103" y="3864"/>
                    </a:lnTo>
                    <a:lnTo>
                      <a:pt x="2103" y="3817"/>
                    </a:lnTo>
                    <a:lnTo>
                      <a:pt x="2103" y="3788"/>
                    </a:lnTo>
                    <a:lnTo>
                      <a:pt x="2075" y="3741"/>
                    </a:lnTo>
                    <a:lnTo>
                      <a:pt x="2065" y="3712"/>
                    </a:lnTo>
                    <a:lnTo>
                      <a:pt x="2046" y="3712"/>
                    </a:lnTo>
                    <a:lnTo>
                      <a:pt x="2037" y="3722"/>
                    </a:lnTo>
                    <a:lnTo>
                      <a:pt x="2018" y="3722"/>
                    </a:lnTo>
                    <a:lnTo>
                      <a:pt x="1999" y="3693"/>
                    </a:lnTo>
                    <a:lnTo>
                      <a:pt x="1989" y="3655"/>
                    </a:lnTo>
                    <a:lnTo>
                      <a:pt x="1979" y="3626"/>
                    </a:lnTo>
                    <a:lnTo>
                      <a:pt x="1951" y="3617"/>
                    </a:lnTo>
                    <a:lnTo>
                      <a:pt x="1951" y="3579"/>
                    </a:lnTo>
                    <a:lnTo>
                      <a:pt x="1913" y="3550"/>
                    </a:lnTo>
                    <a:lnTo>
                      <a:pt x="1846" y="3512"/>
                    </a:lnTo>
                    <a:lnTo>
                      <a:pt x="1837" y="3483"/>
                    </a:lnTo>
                    <a:lnTo>
                      <a:pt x="1837" y="3455"/>
                    </a:lnTo>
                    <a:lnTo>
                      <a:pt x="1827" y="3427"/>
                    </a:lnTo>
                    <a:lnTo>
                      <a:pt x="1818" y="3417"/>
                    </a:lnTo>
                    <a:lnTo>
                      <a:pt x="1799" y="3407"/>
                    </a:lnTo>
                    <a:lnTo>
                      <a:pt x="1761" y="3369"/>
                    </a:lnTo>
                    <a:lnTo>
                      <a:pt x="1684" y="3331"/>
                    </a:lnTo>
                    <a:lnTo>
                      <a:pt x="1466" y="3246"/>
                    </a:lnTo>
                    <a:lnTo>
                      <a:pt x="1494" y="3217"/>
                    </a:lnTo>
                    <a:lnTo>
                      <a:pt x="1513" y="3189"/>
                    </a:lnTo>
                    <a:lnTo>
                      <a:pt x="1513" y="3151"/>
                    </a:lnTo>
                    <a:lnTo>
                      <a:pt x="1513" y="3113"/>
                    </a:lnTo>
                    <a:lnTo>
                      <a:pt x="1513" y="3093"/>
                    </a:lnTo>
                    <a:lnTo>
                      <a:pt x="1523" y="3093"/>
                    </a:lnTo>
                    <a:lnTo>
                      <a:pt x="1532" y="3074"/>
                    </a:lnTo>
                    <a:lnTo>
                      <a:pt x="1523" y="3055"/>
                    </a:lnTo>
                    <a:lnTo>
                      <a:pt x="1513" y="3036"/>
                    </a:lnTo>
                    <a:lnTo>
                      <a:pt x="1494" y="3017"/>
                    </a:lnTo>
                    <a:lnTo>
                      <a:pt x="1428" y="2989"/>
                    </a:lnTo>
                    <a:lnTo>
                      <a:pt x="1399" y="2970"/>
                    </a:lnTo>
                    <a:lnTo>
                      <a:pt x="1323" y="2960"/>
                    </a:lnTo>
                    <a:lnTo>
                      <a:pt x="1256" y="2951"/>
                    </a:lnTo>
                    <a:lnTo>
                      <a:pt x="1199" y="2970"/>
                    </a:lnTo>
                    <a:lnTo>
                      <a:pt x="1199" y="2989"/>
                    </a:lnTo>
                    <a:lnTo>
                      <a:pt x="1209" y="2998"/>
                    </a:lnTo>
                    <a:lnTo>
                      <a:pt x="1171" y="3017"/>
                    </a:lnTo>
                    <a:lnTo>
                      <a:pt x="1142" y="2989"/>
                    </a:lnTo>
                    <a:lnTo>
                      <a:pt x="1113" y="2894"/>
                    </a:lnTo>
                    <a:lnTo>
                      <a:pt x="1142" y="2865"/>
                    </a:lnTo>
                    <a:lnTo>
                      <a:pt x="1161" y="2827"/>
                    </a:lnTo>
                    <a:lnTo>
                      <a:pt x="1199" y="2722"/>
                    </a:lnTo>
                    <a:lnTo>
                      <a:pt x="1190" y="2703"/>
                    </a:lnTo>
                    <a:lnTo>
                      <a:pt x="1190" y="2656"/>
                    </a:lnTo>
                    <a:lnTo>
                      <a:pt x="1199" y="2618"/>
                    </a:lnTo>
                    <a:lnTo>
                      <a:pt x="1209" y="2598"/>
                    </a:lnTo>
                    <a:lnTo>
                      <a:pt x="1190" y="2560"/>
                    </a:lnTo>
                    <a:lnTo>
                      <a:pt x="1190" y="2522"/>
                    </a:lnTo>
                    <a:lnTo>
                      <a:pt x="1190" y="2446"/>
                    </a:lnTo>
                    <a:lnTo>
                      <a:pt x="1180" y="2399"/>
                    </a:lnTo>
                    <a:lnTo>
                      <a:pt x="1161" y="2361"/>
                    </a:lnTo>
                    <a:lnTo>
                      <a:pt x="1056" y="2132"/>
                    </a:lnTo>
                    <a:lnTo>
                      <a:pt x="961" y="2009"/>
                    </a:lnTo>
                    <a:lnTo>
                      <a:pt x="942" y="1980"/>
                    </a:lnTo>
                    <a:lnTo>
                      <a:pt x="895" y="1961"/>
                    </a:lnTo>
                    <a:lnTo>
                      <a:pt x="885" y="1932"/>
                    </a:lnTo>
                    <a:lnTo>
                      <a:pt x="857" y="1780"/>
                    </a:lnTo>
                    <a:lnTo>
                      <a:pt x="847" y="1761"/>
                    </a:lnTo>
                    <a:lnTo>
                      <a:pt x="809" y="1314"/>
                    </a:lnTo>
                    <a:lnTo>
                      <a:pt x="809" y="1304"/>
                    </a:lnTo>
                    <a:lnTo>
                      <a:pt x="790" y="1247"/>
                    </a:lnTo>
                    <a:lnTo>
                      <a:pt x="733" y="1104"/>
                    </a:lnTo>
                    <a:lnTo>
                      <a:pt x="695" y="1028"/>
                    </a:lnTo>
                    <a:lnTo>
                      <a:pt x="638" y="990"/>
                    </a:lnTo>
                    <a:lnTo>
                      <a:pt x="628" y="990"/>
                    </a:lnTo>
                    <a:lnTo>
                      <a:pt x="590" y="914"/>
                    </a:lnTo>
                    <a:lnTo>
                      <a:pt x="571" y="895"/>
                    </a:lnTo>
                    <a:lnTo>
                      <a:pt x="542" y="885"/>
                    </a:lnTo>
                    <a:lnTo>
                      <a:pt x="485" y="857"/>
                    </a:lnTo>
                    <a:lnTo>
                      <a:pt x="476" y="847"/>
                    </a:lnTo>
                    <a:lnTo>
                      <a:pt x="485" y="847"/>
                    </a:lnTo>
                    <a:lnTo>
                      <a:pt x="485" y="838"/>
                    </a:lnTo>
                    <a:lnTo>
                      <a:pt x="485" y="829"/>
                    </a:lnTo>
                    <a:lnTo>
                      <a:pt x="495" y="819"/>
                    </a:lnTo>
                    <a:lnTo>
                      <a:pt x="504" y="800"/>
                    </a:lnTo>
                    <a:lnTo>
                      <a:pt x="514" y="781"/>
                    </a:lnTo>
                    <a:lnTo>
                      <a:pt x="514" y="771"/>
                    </a:lnTo>
                    <a:lnTo>
                      <a:pt x="523" y="771"/>
                    </a:lnTo>
                    <a:lnTo>
                      <a:pt x="523" y="762"/>
                    </a:lnTo>
                    <a:lnTo>
                      <a:pt x="514" y="752"/>
                    </a:lnTo>
                    <a:lnTo>
                      <a:pt x="504" y="743"/>
                    </a:lnTo>
                    <a:lnTo>
                      <a:pt x="476" y="724"/>
                    </a:lnTo>
                    <a:lnTo>
                      <a:pt x="466" y="714"/>
                    </a:lnTo>
                    <a:lnTo>
                      <a:pt x="457" y="714"/>
                    </a:lnTo>
                    <a:lnTo>
                      <a:pt x="438" y="724"/>
                    </a:lnTo>
                    <a:lnTo>
                      <a:pt x="428" y="724"/>
                    </a:lnTo>
                    <a:lnTo>
                      <a:pt x="428" y="714"/>
                    </a:lnTo>
                    <a:lnTo>
                      <a:pt x="419" y="705"/>
                    </a:lnTo>
                    <a:lnTo>
                      <a:pt x="419" y="686"/>
                    </a:lnTo>
                    <a:lnTo>
                      <a:pt x="409" y="676"/>
                    </a:lnTo>
                    <a:lnTo>
                      <a:pt x="409" y="666"/>
                    </a:lnTo>
                    <a:lnTo>
                      <a:pt x="419" y="657"/>
                    </a:lnTo>
                    <a:lnTo>
                      <a:pt x="409" y="648"/>
                    </a:lnTo>
                    <a:lnTo>
                      <a:pt x="409" y="638"/>
                    </a:lnTo>
                    <a:lnTo>
                      <a:pt x="400" y="638"/>
                    </a:lnTo>
                    <a:lnTo>
                      <a:pt x="381" y="628"/>
                    </a:lnTo>
                    <a:lnTo>
                      <a:pt x="362" y="619"/>
                    </a:lnTo>
                    <a:lnTo>
                      <a:pt x="352" y="619"/>
                    </a:lnTo>
                    <a:lnTo>
                      <a:pt x="333" y="628"/>
                    </a:lnTo>
                    <a:lnTo>
                      <a:pt x="314" y="628"/>
                    </a:lnTo>
                    <a:lnTo>
                      <a:pt x="305" y="628"/>
                    </a:lnTo>
                    <a:lnTo>
                      <a:pt x="295" y="619"/>
                    </a:lnTo>
                    <a:lnTo>
                      <a:pt x="295" y="610"/>
                    </a:lnTo>
                    <a:lnTo>
                      <a:pt x="305" y="600"/>
                    </a:lnTo>
                    <a:lnTo>
                      <a:pt x="314" y="581"/>
                    </a:lnTo>
                    <a:lnTo>
                      <a:pt x="314" y="571"/>
                    </a:lnTo>
                    <a:lnTo>
                      <a:pt x="314" y="562"/>
                    </a:lnTo>
                    <a:lnTo>
                      <a:pt x="305" y="552"/>
                    </a:lnTo>
                    <a:lnTo>
                      <a:pt x="286" y="543"/>
                    </a:lnTo>
                    <a:lnTo>
                      <a:pt x="276" y="543"/>
                    </a:lnTo>
                    <a:lnTo>
                      <a:pt x="276" y="552"/>
                    </a:lnTo>
                    <a:lnTo>
                      <a:pt x="257" y="571"/>
                    </a:lnTo>
                    <a:lnTo>
                      <a:pt x="257" y="581"/>
                    </a:lnTo>
                    <a:lnTo>
                      <a:pt x="248" y="581"/>
                    </a:lnTo>
                    <a:lnTo>
                      <a:pt x="238" y="571"/>
                    </a:lnTo>
                    <a:lnTo>
                      <a:pt x="248" y="552"/>
                    </a:lnTo>
                    <a:lnTo>
                      <a:pt x="248" y="543"/>
                    </a:lnTo>
                    <a:lnTo>
                      <a:pt x="248" y="533"/>
                    </a:lnTo>
                    <a:lnTo>
                      <a:pt x="238" y="495"/>
                    </a:lnTo>
                    <a:lnTo>
                      <a:pt x="238" y="486"/>
                    </a:lnTo>
                    <a:lnTo>
                      <a:pt x="238" y="476"/>
                    </a:lnTo>
                    <a:lnTo>
                      <a:pt x="238" y="467"/>
                    </a:lnTo>
                    <a:lnTo>
                      <a:pt x="238" y="457"/>
                    </a:lnTo>
                    <a:lnTo>
                      <a:pt x="228" y="457"/>
                    </a:lnTo>
                    <a:lnTo>
                      <a:pt x="228" y="448"/>
                    </a:lnTo>
                    <a:lnTo>
                      <a:pt x="210" y="429"/>
                    </a:lnTo>
                    <a:lnTo>
                      <a:pt x="95" y="353"/>
                    </a:lnTo>
                    <a:lnTo>
                      <a:pt x="48" y="305"/>
                    </a:lnTo>
                    <a:lnTo>
                      <a:pt x="9" y="248"/>
                    </a:lnTo>
                    <a:lnTo>
                      <a:pt x="0" y="238"/>
                    </a:lnTo>
                    <a:lnTo>
                      <a:pt x="0" y="229"/>
                    </a:lnTo>
                    <a:lnTo>
                      <a:pt x="0" y="219"/>
                    </a:lnTo>
                    <a:lnTo>
                      <a:pt x="9" y="219"/>
                    </a:lnTo>
                    <a:lnTo>
                      <a:pt x="9" y="210"/>
                    </a:lnTo>
                    <a:lnTo>
                      <a:pt x="19" y="210"/>
                    </a:lnTo>
                    <a:lnTo>
                      <a:pt x="38" y="210"/>
                    </a:lnTo>
                    <a:lnTo>
                      <a:pt x="86" y="191"/>
                    </a:lnTo>
                    <a:lnTo>
                      <a:pt x="95" y="181"/>
                    </a:lnTo>
                    <a:lnTo>
                      <a:pt x="105" y="162"/>
                    </a:lnTo>
                    <a:lnTo>
                      <a:pt x="105" y="153"/>
                    </a:lnTo>
                    <a:lnTo>
                      <a:pt x="105" y="143"/>
                    </a:lnTo>
                    <a:lnTo>
                      <a:pt x="133" y="115"/>
                    </a:lnTo>
                    <a:lnTo>
                      <a:pt x="162" y="77"/>
                    </a:lnTo>
                    <a:lnTo>
                      <a:pt x="190" y="39"/>
                    </a:lnTo>
                    <a:lnTo>
                      <a:pt x="210" y="19"/>
                    </a:lnTo>
                    <a:lnTo>
                      <a:pt x="219" y="10"/>
                    </a:lnTo>
                    <a:lnTo>
                      <a:pt x="238" y="0"/>
                    </a:lnTo>
                    <a:lnTo>
                      <a:pt x="248" y="0"/>
                    </a:lnTo>
                    <a:lnTo>
                      <a:pt x="257" y="0"/>
                    </a:lnTo>
                    <a:lnTo>
                      <a:pt x="295" y="10"/>
                    </a:lnTo>
                    <a:lnTo>
                      <a:pt x="352" y="29"/>
                    </a:lnTo>
                    <a:lnTo>
                      <a:pt x="428" y="67"/>
                    </a:lnTo>
                    <a:lnTo>
                      <a:pt x="428" y="77"/>
                    </a:lnTo>
                    <a:lnTo>
                      <a:pt x="438" y="86"/>
                    </a:lnTo>
                    <a:lnTo>
                      <a:pt x="447" y="95"/>
                    </a:lnTo>
                    <a:lnTo>
                      <a:pt x="447" y="105"/>
                    </a:lnTo>
                    <a:lnTo>
                      <a:pt x="438" y="115"/>
                    </a:lnTo>
                    <a:lnTo>
                      <a:pt x="428" y="124"/>
                    </a:lnTo>
                    <a:lnTo>
                      <a:pt x="419" y="124"/>
                    </a:lnTo>
                    <a:lnTo>
                      <a:pt x="419" y="134"/>
                    </a:lnTo>
                    <a:lnTo>
                      <a:pt x="419" y="143"/>
                    </a:lnTo>
                    <a:lnTo>
                      <a:pt x="428" y="153"/>
                    </a:lnTo>
                    <a:lnTo>
                      <a:pt x="514" y="229"/>
                    </a:lnTo>
                    <a:lnTo>
                      <a:pt x="523" y="238"/>
                    </a:lnTo>
                    <a:lnTo>
                      <a:pt x="542" y="257"/>
                    </a:lnTo>
                    <a:lnTo>
                      <a:pt x="562" y="267"/>
                    </a:lnTo>
                    <a:lnTo>
                      <a:pt x="609" y="267"/>
                    </a:lnTo>
                    <a:lnTo>
                      <a:pt x="628" y="276"/>
                    </a:lnTo>
                    <a:lnTo>
                      <a:pt x="676" y="305"/>
                    </a:lnTo>
                    <a:lnTo>
                      <a:pt x="704" y="314"/>
                    </a:lnTo>
                    <a:lnTo>
                      <a:pt x="714" y="324"/>
                    </a:lnTo>
                    <a:lnTo>
                      <a:pt x="723" y="324"/>
                    </a:lnTo>
                    <a:lnTo>
                      <a:pt x="723" y="334"/>
                    </a:lnTo>
                    <a:lnTo>
                      <a:pt x="742" y="372"/>
                    </a:lnTo>
                    <a:lnTo>
                      <a:pt x="761" y="400"/>
                    </a:lnTo>
                    <a:lnTo>
                      <a:pt x="790" y="419"/>
                    </a:lnTo>
                    <a:lnTo>
                      <a:pt x="799" y="419"/>
                    </a:lnTo>
                    <a:lnTo>
                      <a:pt x="809" y="419"/>
                    </a:lnTo>
                    <a:lnTo>
                      <a:pt x="847" y="391"/>
                    </a:lnTo>
                    <a:lnTo>
                      <a:pt x="857" y="391"/>
                    </a:lnTo>
                    <a:lnTo>
                      <a:pt x="933" y="410"/>
                    </a:lnTo>
                    <a:lnTo>
                      <a:pt x="942" y="419"/>
                    </a:lnTo>
                    <a:lnTo>
                      <a:pt x="961" y="429"/>
                    </a:lnTo>
                    <a:lnTo>
                      <a:pt x="999" y="476"/>
                    </a:lnTo>
                    <a:lnTo>
                      <a:pt x="999" y="486"/>
                    </a:lnTo>
                    <a:lnTo>
                      <a:pt x="1028" y="495"/>
                    </a:lnTo>
                    <a:lnTo>
                      <a:pt x="1104" y="505"/>
                    </a:lnTo>
                    <a:lnTo>
                      <a:pt x="1104" y="533"/>
                    </a:lnTo>
                    <a:lnTo>
                      <a:pt x="1113" y="552"/>
                    </a:lnTo>
                    <a:lnTo>
                      <a:pt x="1113" y="562"/>
                    </a:lnTo>
                    <a:lnTo>
                      <a:pt x="1113" y="571"/>
                    </a:lnTo>
                    <a:lnTo>
                      <a:pt x="1113" y="581"/>
                    </a:lnTo>
                    <a:lnTo>
                      <a:pt x="1161" y="628"/>
                    </a:lnTo>
                    <a:lnTo>
                      <a:pt x="1171" y="638"/>
                    </a:lnTo>
                    <a:lnTo>
                      <a:pt x="1237" y="705"/>
                    </a:lnTo>
                    <a:lnTo>
                      <a:pt x="1256" y="705"/>
                    </a:lnTo>
                    <a:lnTo>
                      <a:pt x="1294" y="705"/>
                    </a:lnTo>
                    <a:lnTo>
                      <a:pt x="1304" y="695"/>
                    </a:lnTo>
                    <a:lnTo>
                      <a:pt x="1313" y="676"/>
                    </a:lnTo>
                    <a:lnTo>
                      <a:pt x="1323" y="657"/>
                    </a:lnTo>
                    <a:lnTo>
                      <a:pt x="1323" y="648"/>
                    </a:lnTo>
                    <a:lnTo>
                      <a:pt x="1332" y="648"/>
                    </a:lnTo>
                    <a:lnTo>
                      <a:pt x="1342" y="638"/>
                    </a:lnTo>
                    <a:lnTo>
                      <a:pt x="1352" y="638"/>
                    </a:lnTo>
                    <a:lnTo>
                      <a:pt x="1428" y="628"/>
                    </a:lnTo>
                    <a:lnTo>
                      <a:pt x="1466" y="648"/>
                    </a:lnTo>
                    <a:lnTo>
                      <a:pt x="1561" y="714"/>
                    </a:lnTo>
                    <a:lnTo>
                      <a:pt x="1580" y="724"/>
                    </a:lnTo>
                    <a:lnTo>
                      <a:pt x="1608" y="733"/>
                    </a:lnTo>
                    <a:lnTo>
                      <a:pt x="1627" y="743"/>
                    </a:lnTo>
                    <a:lnTo>
                      <a:pt x="1627" y="752"/>
                    </a:lnTo>
                    <a:lnTo>
                      <a:pt x="1627" y="762"/>
                    </a:lnTo>
                    <a:lnTo>
                      <a:pt x="1637" y="762"/>
                    </a:lnTo>
                    <a:lnTo>
                      <a:pt x="1665" y="771"/>
                    </a:lnTo>
                    <a:lnTo>
                      <a:pt x="1675" y="781"/>
                    </a:lnTo>
                    <a:lnTo>
                      <a:pt x="1684" y="790"/>
                    </a:lnTo>
                    <a:lnTo>
                      <a:pt x="1694" y="800"/>
                    </a:lnTo>
                    <a:lnTo>
                      <a:pt x="1722" y="809"/>
                    </a:lnTo>
                    <a:lnTo>
                      <a:pt x="1732" y="809"/>
                    </a:lnTo>
                    <a:lnTo>
                      <a:pt x="1789" y="743"/>
                    </a:lnTo>
                    <a:lnTo>
                      <a:pt x="1799" y="724"/>
                    </a:lnTo>
                    <a:lnTo>
                      <a:pt x="1808" y="714"/>
                    </a:lnTo>
                    <a:lnTo>
                      <a:pt x="1818" y="705"/>
                    </a:lnTo>
                    <a:lnTo>
                      <a:pt x="1818" y="695"/>
                    </a:lnTo>
                    <a:lnTo>
                      <a:pt x="1827" y="695"/>
                    </a:lnTo>
                    <a:lnTo>
                      <a:pt x="1827" y="686"/>
                    </a:lnTo>
                    <a:lnTo>
                      <a:pt x="1827" y="676"/>
                    </a:lnTo>
                    <a:lnTo>
                      <a:pt x="1837" y="666"/>
                    </a:lnTo>
                    <a:lnTo>
                      <a:pt x="1846" y="666"/>
                    </a:lnTo>
                    <a:lnTo>
                      <a:pt x="1856" y="676"/>
                    </a:lnTo>
                    <a:lnTo>
                      <a:pt x="1865" y="676"/>
                    </a:lnTo>
                    <a:lnTo>
                      <a:pt x="1865" y="686"/>
                    </a:lnTo>
                    <a:lnTo>
                      <a:pt x="1865" y="695"/>
                    </a:lnTo>
                    <a:lnTo>
                      <a:pt x="1856" y="705"/>
                    </a:lnTo>
                    <a:lnTo>
                      <a:pt x="1846" y="714"/>
                    </a:lnTo>
                    <a:lnTo>
                      <a:pt x="1846" y="724"/>
                    </a:lnTo>
                    <a:lnTo>
                      <a:pt x="1846" y="733"/>
                    </a:lnTo>
                    <a:lnTo>
                      <a:pt x="1856" y="743"/>
                    </a:lnTo>
                    <a:lnTo>
                      <a:pt x="1903" y="771"/>
                    </a:lnTo>
                    <a:lnTo>
                      <a:pt x="1903" y="762"/>
                    </a:lnTo>
                    <a:lnTo>
                      <a:pt x="2113" y="743"/>
                    </a:lnTo>
                    <a:lnTo>
                      <a:pt x="2122" y="743"/>
                    </a:lnTo>
                    <a:lnTo>
                      <a:pt x="2141" y="743"/>
                    </a:lnTo>
                    <a:lnTo>
                      <a:pt x="2160" y="743"/>
                    </a:lnTo>
                    <a:lnTo>
                      <a:pt x="2189" y="733"/>
                    </a:lnTo>
                    <a:lnTo>
                      <a:pt x="2198" y="724"/>
                    </a:lnTo>
                    <a:lnTo>
                      <a:pt x="2198" y="714"/>
                    </a:lnTo>
                    <a:lnTo>
                      <a:pt x="2189" y="705"/>
                    </a:lnTo>
                    <a:lnTo>
                      <a:pt x="2141" y="686"/>
                    </a:lnTo>
                    <a:lnTo>
                      <a:pt x="2132" y="676"/>
                    </a:lnTo>
                    <a:lnTo>
                      <a:pt x="2122" y="676"/>
                    </a:lnTo>
                    <a:lnTo>
                      <a:pt x="2122" y="666"/>
                    </a:lnTo>
                    <a:lnTo>
                      <a:pt x="2113" y="657"/>
                    </a:lnTo>
                    <a:lnTo>
                      <a:pt x="2113" y="648"/>
                    </a:lnTo>
                    <a:lnTo>
                      <a:pt x="2122" y="638"/>
                    </a:lnTo>
                    <a:lnTo>
                      <a:pt x="2236" y="619"/>
                    </a:lnTo>
                    <a:lnTo>
                      <a:pt x="2246" y="610"/>
                    </a:lnTo>
                    <a:lnTo>
                      <a:pt x="2293" y="562"/>
                    </a:lnTo>
                    <a:lnTo>
                      <a:pt x="2303" y="552"/>
                    </a:lnTo>
                    <a:lnTo>
                      <a:pt x="2313" y="543"/>
                    </a:lnTo>
                    <a:lnTo>
                      <a:pt x="2322" y="543"/>
                    </a:lnTo>
                    <a:lnTo>
                      <a:pt x="2341" y="543"/>
                    </a:lnTo>
                    <a:lnTo>
                      <a:pt x="2360" y="533"/>
                    </a:lnTo>
                    <a:lnTo>
                      <a:pt x="2370" y="533"/>
                    </a:lnTo>
                    <a:lnTo>
                      <a:pt x="2370" y="524"/>
                    </a:lnTo>
                    <a:lnTo>
                      <a:pt x="2379" y="505"/>
                    </a:lnTo>
                    <a:lnTo>
                      <a:pt x="2389" y="495"/>
                    </a:lnTo>
                    <a:lnTo>
                      <a:pt x="2398" y="486"/>
                    </a:lnTo>
                    <a:lnTo>
                      <a:pt x="2408" y="486"/>
                    </a:lnTo>
                    <a:lnTo>
                      <a:pt x="2417" y="486"/>
                    </a:lnTo>
                    <a:lnTo>
                      <a:pt x="2427" y="495"/>
                    </a:lnTo>
                    <a:lnTo>
                      <a:pt x="2446" y="505"/>
                    </a:lnTo>
                    <a:lnTo>
                      <a:pt x="2455" y="514"/>
                    </a:lnTo>
                    <a:lnTo>
                      <a:pt x="2465" y="533"/>
                    </a:lnTo>
                    <a:lnTo>
                      <a:pt x="2474" y="543"/>
                    </a:lnTo>
                    <a:lnTo>
                      <a:pt x="2522" y="610"/>
                    </a:lnTo>
                    <a:lnTo>
                      <a:pt x="2532" y="619"/>
                    </a:lnTo>
                    <a:lnTo>
                      <a:pt x="2570" y="628"/>
                    </a:lnTo>
                    <a:lnTo>
                      <a:pt x="2579" y="628"/>
                    </a:lnTo>
                    <a:lnTo>
                      <a:pt x="2608" y="628"/>
                    </a:lnTo>
                    <a:lnTo>
                      <a:pt x="2617" y="628"/>
                    </a:lnTo>
                    <a:lnTo>
                      <a:pt x="2627" y="619"/>
                    </a:lnTo>
                    <a:lnTo>
                      <a:pt x="2636" y="610"/>
                    </a:lnTo>
                    <a:lnTo>
                      <a:pt x="2646" y="610"/>
                    </a:lnTo>
                    <a:lnTo>
                      <a:pt x="2655" y="610"/>
                    </a:lnTo>
                    <a:lnTo>
                      <a:pt x="2665" y="610"/>
                    </a:lnTo>
                    <a:lnTo>
                      <a:pt x="2684" y="628"/>
                    </a:lnTo>
                    <a:lnTo>
                      <a:pt x="2693" y="638"/>
                    </a:lnTo>
                    <a:lnTo>
                      <a:pt x="2693" y="648"/>
                    </a:lnTo>
                    <a:lnTo>
                      <a:pt x="2693" y="657"/>
                    </a:lnTo>
                    <a:lnTo>
                      <a:pt x="2674" y="676"/>
                    </a:lnTo>
                    <a:lnTo>
                      <a:pt x="2665" y="686"/>
                    </a:lnTo>
                    <a:lnTo>
                      <a:pt x="2665" y="695"/>
                    </a:lnTo>
                    <a:lnTo>
                      <a:pt x="2674" y="705"/>
                    </a:lnTo>
                    <a:lnTo>
                      <a:pt x="2684" y="705"/>
                    </a:lnTo>
                    <a:lnTo>
                      <a:pt x="2731" y="714"/>
                    </a:lnTo>
                    <a:lnTo>
                      <a:pt x="2741" y="714"/>
                    </a:lnTo>
                    <a:lnTo>
                      <a:pt x="2760" y="714"/>
                    </a:lnTo>
                    <a:lnTo>
                      <a:pt x="2788" y="695"/>
                    </a:lnTo>
                    <a:lnTo>
                      <a:pt x="2807" y="695"/>
                    </a:lnTo>
                    <a:lnTo>
                      <a:pt x="2846" y="686"/>
                    </a:lnTo>
                    <a:lnTo>
                      <a:pt x="2855" y="686"/>
                    </a:lnTo>
                    <a:lnTo>
                      <a:pt x="2864" y="686"/>
                    </a:lnTo>
                    <a:lnTo>
                      <a:pt x="2874" y="686"/>
                    </a:lnTo>
                    <a:lnTo>
                      <a:pt x="2884" y="695"/>
                    </a:lnTo>
                    <a:lnTo>
                      <a:pt x="2884" y="705"/>
                    </a:lnTo>
                    <a:lnTo>
                      <a:pt x="2884" y="724"/>
                    </a:lnTo>
                    <a:lnTo>
                      <a:pt x="2874" y="733"/>
                    </a:lnTo>
                    <a:lnTo>
                      <a:pt x="2864" y="762"/>
                    </a:lnTo>
                    <a:lnTo>
                      <a:pt x="2855" y="790"/>
                    </a:lnTo>
                    <a:lnTo>
                      <a:pt x="2855" y="800"/>
                    </a:lnTo>
                    <a:lnTo>
                      <a:pt x="2846" y="809"/>
                    </a:lnTo>
                    <a:lnTo>
                      <a:pt x="2826" y="838"/>
                    </a:lnTo>
                    <a:lnTo>
                      <a:pt x="2817" y="867"/>
                    </a:lnTo>
                    <a:lnTo>
                      <a:pt x="2798" y="895"/>
                    </a:lnTo>
                    <a:lnTo>
                      <a:pt x="2788" y="905"/>
                    </a:lnTo>
                    <a:lnTo>
                      <a:pt x="2769" y="905"/>
                    </a:lnTo>
                    <a:lnTo>
                      <a:pt x="2760" y="905"/>
                    </a:lnTo>
                    <a:lnTo>
                      <a:pt x="2750" y="914"/>
                    </a:lnTo>
                    <a:lnTo>
                      <a:pt x="2750" y="924"/>
                    </a:lnTo>
                    <a:lnTo>
                      <a:pt x="2750" y="943"/>
                    </a:lnTo>
                    <a:lnTo>
                      <a:pt x="2750" y="952"/>
                    </a:lnTo>
                    <a:lnTo>
                      <a:pt x="2750" y="962"/>
                    </a:lnTo>
                    <a:lnTo>
                      <a:pt x="2760" y="971"/>
                    </a:lnTo>
                    <a:lnTo>
                      <a:pt x="2769" y="981"/>
                    </a:lnTo>
                    <a:lnTo>
                      <a:pt x="2798" y="1009"/>
                    </a:lnTo>
                    <a:lnTo>
                      <a:pt x="2798" y="1019"/>
                    </a:lnTo>
                    <a:lnTo>
                      <a:pt x="2807" y="1028"/>
                    </a:lnTo>
                    <a:lnTo>
                      <a:pt x="2798" y="1057"/>
                    </a:lnTo>
                    <a:lnTo>
                      <a:pt x="2798" y="1066"/>
                    </a:lnTo>
                    <a:lnTo>
                      <a:pt x="2807" y="1076"/>
                    </a:lnTo>
                    <a:lnTo>
                      <a:pt x="2817" y="1076"/>
                    </a:lnTo>
                    <a:lnTo>
                      <a:pt x="2826" y="1085"/>
                    </a:lnTo>
                    <a:lnTo>
                      <a:pt x="2826" y="1095"/>
                    </a:lnTo>
                    <a:lnTo>
                      <a:pt x="2836" y="1104"/>
                    </a:lnTo>
                    <a:lnTo>
                      <a:pt x="2836" y="1171"/>
                    </a:lnTo>
                    <a:lnTo>
                      <a:pt x="2846" y="1181"/>
                    </a:lnTo>
                    <a:lnTo>
                      <a:pt x="2846" y="1190"/>
                    </a:lnTo>
                    <a:lnTo>
                      <a:pt x="2864" y="1199"/>
                    </a:lnTo>
                    <a:lnTo>
                      <a:pt x="2941" y="1238"/>
                    </a:lnTo>
                    <a:lnTo>
                      <a:pt x="2950" y="1247"/>
                    </a:lnTo>
                    <a:lnTo>
                      <a:pt x="2960" y="1266"/>
                    </a:lnTo>
                    <a:lnTo>
                      <a:pt x="2969" y="1285"/>
                    </a:lnTo>
                    <a:lnTo>
                      <a:pt x="2979" y="1285"/>
                    </a:lnTo>
                    <a:lnTo>
                      <a:pt x="2988" y="1295"/>
                    </a:lnTo>
                    <a:lnTo>
                      <a:pt x="2998" y="1295"/>
                    </a:lnTo>
                    <a:lnTo>
                      <a:pt x="3065" y="1304"/>
                    </a:lnTo>
                    <a:lnTo>
                      <a:pt x="3083" y="1304"/>
                    </a:lnTo>
                    <a:lnTo>
                      <a:pt x="3131" y="1323"/>
                    </a:lnTo>
                    <a:lnTo>
                      <a:pt x="3150" y="1342"/>
                    </a:lnTo>
                    <a:lnTo>
                      <a:pt x="3179" y="1371"/>
                    </a:lnTo>
                    <a:lnTo>
                      <a:pt x="3198" y="1390"/>
                    </a:lnTo>
                    <a:lnTo>
                      <a:pt x="3340" y="1418"/>
                    </a:lnTo>
                    <a:lnTo>
                      <a:pt x="3350" y="1418"/>
                    </a:lnTo>
                    <a:lnTo>
                      <a:pt x="3388" y="1418"/>
                    </a:lnTo>
                    <a:lnTo>
                      <a:pt x="3397" y="1409"/>
                    </a:lnTo>
                    <a:lnTo>
                      <a:pt x="3417" y="1400"/>
                    </a:lnTo>
                    <a:lnTo>
                      <a:pt x="3426" y="1400"/>
                    </a:lnTo>
                    <a:lnTo>
                      <a:pt x="3435" y="1409"/>
                    </a:lnTo>
                    <a:lnTo>
                      <a:pt x="3455" y="1409"/>
                    </a:lnTo>
                    <a:lnTo>
                      <a:pt x="3464" y="1418"/>
                    </a:lnTo>
                    <a:lnTo>
                      <a:pt x="3483" y="1438"/>
                    </a:lnTo>
                    <a:lnTo>
                      <a:pt x="3493" y="1447"/>
                    </a:lnTo>
                    <a:lnTo>
                      <a:pt x="3502" y="1447"/>
                    </a:lnTo>
                    <a:lnTo>
                      <a:pt x="3512" y="1438"/>
                    </a:lnTo>
                    <a:lnTo>
                      <a:pt x="3531" y="1418"/>
                    </a:lnTo>
                    <a:lnTo>
                      <a:pt x="3531" y="1409"/>
                    </a:lnTo>
                    <a:lnTo>
                      <a:pt x="3540" y="1409"/>
                    </a:lnTo>
                    <a:lnTo>
                      <a:pt x="3550" y="1400"/>
                    </a:lnTo>
                    <a:lnTo>
                      <a:pt x="3588" y="1409"/>
                    </a:lnTo>
                    <a:lnTo>
                      <a:pt x="3597" y="1409"/>
                    </a:lnTo>
                    <a:lnTo>
                      <a:pt x="3607" y="1390"/>
                    </a:lnTo>
                    <a:lnTo>
                      <a:pt x="3616" y="1390"/>
                    </a:lnTo>
                    <a:lnTo>
                      <a:pt x="3626" y="1390"/>
                    </a:lnTo>
                    <a:lnTo>
                      <a:pt x="3636" y="1390"/>
                    </a:lnTo>
                    <a:lnTo>
                      <a:pt x="3645" y="1390"/>
                    </a:lnTo>
                    <a:lnTo>
                      <a:pt x="3645" y="1400"/>
                    </a:lnTo>
                    <a:lnTo>
                      <a:pt x="3664" y="1418"/>
                    </a:lnTo>
                    <a:lnTo>
                      <a:pt x="3740" y="1485"/>
                    </a:lnTo>
                    <a:lnTo>
                      <a:pt x="3740" y="1495"/>
                    </a:lnTo>
                    <a:lnTo>
                      <a:pt x="3740" y="1504"/>
                    </a:lnTo>
                    <a:lnTo>
                      <a:pt x="3721" y="1533"/>
                    </a:lnTo>
                    <a:lnTo>
                      <a:pt x="3712" y="1552"/>
                    </a:lnTo>
                    <a:lnTo>
                      <a:pt x="3702" y="1561"/>
                    </a:lnTo>
                    <a:lnTo>
                      <a:pt x="3692" y="1561"/>
                    </a:lnTo>
                    <a:lnTo>
                      <a:pt x="3683" y="1552"/>
                    </a:lnTo>
                    <a:lnTo>
                      <a:pt x="3683" y="1542"/>
                    </a:lnTo>
                    <a:lnTo>
                      <a:pt x="3674" y="1485"/>
                    </a:lnTo>
                    <a:lnTo>
                      <a:pt x="3674" y="1476"/>
                    </a:lnTo>
                    <a:lnTo>
                      <a:pt x="3674" y="1466"/>
                    </a:lnTo>
                    <a:lnTo>
                      <a:pt x="3664" y="1476"/>
                    </a:lnTo>
                    <a:lnTo>
                      <a:pt x="3654" y="1485"/>
                    </a:lnTo>
                    <a:lnTo>
                      <a:pt x="3645" y="1504"/>
                    </a:lnTo>
                    <a:lnTo>
                      <a:pt x="3636" y="1533"/>
                    </a:lnTo>
                    <a:lnTo>
                      <a:pt x="3636" y="1542"/>
                    </a:lnTo>
                    <a:lnTo>
                      <a:pt x="3626" y="1552"/>
                    </a:lnTo>
                    <a:lnTo>
                      <a:pt x="3616" y="1552"/>
                    </a:lnTo>
                    <a:lnTo>
                      <a:pt x="3588" y="1561"/>
                    </a:lnTo>
                    <a:lnTo>
                      <a:pt x="3588" y="1571"/>
                    </a:lnTo>
                    <a:lnTo>
                      <a:pt x="3559" y="1599"/>
                    </a:lnTo>
                    <a:lnTo>
                      <a:pt x="3550" y="1599"/>
                    </a:lnTo>
                    <a:lnTo>
                      <a:pt x="3540" y="1609"/>
                    </a:lnTo>
                    <a:lnTo>
                      <a:pt x="3521" y="1618"/>
                    </a:lnTo>
                    <a:lnTo>
                      <a:pt x="3512" y="1618"/>
                    </a:lnTo>
                    <a:lnTo>
                      <a:pt x="3512" y="1628"/>
                    </a:lnTo>
                    <a:lnTo>
                      <a:pt x="3512" y="1637"/>
                    </a:lnTo>
                    <a:lnTo>
                      <a:pt x="3531" y="1685"/>
                    </a:lnTo>
                    <a:lnTo>
                      <a:pt x="3455" y="1818"/>
                    </a:lnTo>
                    <a:lnTo>
                      <a:pt x="3435" y="1856"/>
                    </a:lnTo>
                    <a:lnTo>
                      <a:pt x="3426" y="1856"/>
                    </a:lnTo>
                    <a:lnTo>
                      <a:pt x="3407" y="1856"/>
                    </a:lnTo>
                    <a:lnTo>
                      <a:pt x="3397" y="1866"/>
                    </a:lnTo>
                    <a:lnTo>
                      <a:pt x="3378" y="1875"/>
                    </a:lnTo>
                    <a:lnTo>
                      <a:pt x="3378" y="1885"/>
                    </a:lnTo>
                    <a:lnTo>
                      <a:pt x="3378" y="1894"/>
                    </a:lnTo>
                    <a:lnTo>
                      <a:pt x="3388" y="1904"/>
                    </a:lnTo>
                    <a:lnTo>
                      <a:pt x="3417" y="1913"/>
                    </a:lnTo>
                    <a:lnTo>
                      <a:pt x="3426" y="1923"/>
                    </a:lnTo>
                    <a:lnTo>
                      <a:pt x="3426" y="1932"/>
                    </a:lnTo>
                    <a:lnTo>
                      <a:pt x="3426" y="1951"/>
                    </a:lnTo>
                    <a:lnTo>
                      <a:pt x="3426" y="1961"/>
                    </a:lnTo>
                    <a:lnTo>
                      <a:pt x="3417" y="1961"/>
                    </a:lnTo>
                    <a:lnTo>
                      <a:pt x="3407" y="1971"/>
                    </a:lnTo>
                    <a:lnTo>
                      <a:pt x="3397" y="1971"/>
                    </a:lnTo>
                    <a:lnTo>
                      <a:pt x="3388" y="1980"/>
                    </a:lnTo>
                    <a:lnTo>
                      <a:pt x="3359" y="2018"/>
                    </a:lnTo>
                    <a:lnTo>
                      <a:pt x="3350" y="2027"/>
                    </a:lnTo>
                    <a:lnTo>
                      <a:pt x="3340" y="2027"/>
                    </a:lnTo>
                    <a:lnTo>
                      <a:pt x="3331" y="2027"/>
                    </a:lnTo>
                    <a:lnTo>
                      <a:pt x="3321" y="2037"/>
                    </a:lnTo>
                    <a:lnTo>
                      <a:pt x="3302" y="2056"/>
                    </a:lnTo>
                    <a:lnTo>
                      <a:pt x="3293" y="2066"/>
                    </a:lnTo>
                    <a:lnTo>
                      <a:pt x="3293" y="2075"/>
                    </a:lnTo>
                    <a:lnTo>
                      <a:pt x="3293" y="2085"/>
                    </a:lnTo>
                    <a:lnTo>
                      <a:pt x="3302" y="2085"/>
                    </a:lnTo>
                    <a:lnTo>
                      <a:pt x="3312" y="2085"/>
                    </a:lnTo>
                    <a:lnTo>
                      <a:pt x="3340" y="2085"/>
                    </a:lnTo>
                    <a:lnTo>
                      <a:pt x="3350" y="2094"/>
                    </a:lnTo>
                    <a:lnTo>
                      <a:pt x="3350" y="2104"/>
                    </a:lnTo>
                    <a:lnTo>
                      <a:pt x="3340" y="2132"/>
                    </a:lnTo>
                    <a:lnTo>
                      <a:pt x="3340" y="2142"/>
                    </a:lnTo>
                    <a:lnTo>
                      <a:pt x="3350" y="2151"/>
                    </a:lnTo>
                    <a:lnTo>
                      <a:pt x="3350" y="2161"/>
                    </a:lnTo>
                    <a:lnTo>
                      <a:pt x="3407" y="2180"/>
                    </a:lnTo>
                    <a:lnTo>
                      <a:pt x="3426" y="2189"/>
                    </a:lnTo>
                    <a:lnTo>
                      <a:pt x="3426" y="2199"/>
                    </a:lnTo>
                    <a:lnTo>
                      <a:pt x="3435" y="2218"/>
                    </a:lnTo>
                    <a:lnTo>
                      <a:pt x="3435" y="2265"/>
                    </a:lnTo>
                    <a:lnTo>
                      <a:pt x="3435" y="2285"/>
                    </a:lnTo>
                    <a:lnTo>
                      <a:pt x="3435" y="2303"/>
                    </a:lnTo>
                    <a:lnTo>
                      <a:pt x="3445" y="2303"/>
                    </a:lnTo>
                    <a:lnTo>
                      <a:pt x="3455" y="2313"/>
                    </a:lnTo>
                    <a:lnTo>
                      <a:pt x="3464" y="2313"/>
                    </a:lnTo>
                    <a:lnTo>
                      <a:pt x="3474" y="2313"/>
                    </a:lnTo>
                    <a:lnTo>
                      <a:pt x="3483" y="2303"/>
                    </a:lnTo>
                    <a:lnTo>
                      <a:pt x="3493" y="2303"/>
                    </a:lnTo>
                    <a:lnTo>
                      <a:pt x="3493" y="2294"/>
                    </a:lnTo>
                    <a:lnTo>
                      <a:pt x="3502" y="2275"/>
                    </a:lnTo>
                    <a:lnTo>
                      <a:pt x="3512" y="2265"/>
                    </a:lnTo>
                    <a:lnTo>
                      <a:pt x="3521" y="2265"/>
                    </a:lnTo>
                    <a:lnTo>
                      <a:pt x="3531" y="2275"/>
                    </a:lnTo>
                    <a:lnTo>
                      <a:pt x="3540" y="2285"/>
                    </a:lnTo>
                    <a:lnTo>
                      <a:pt x="3540" y="2303"/>
                    </a:lnTo>
                    <a:lnTo>
                      <a:pt x="3540" y="2313"/>
                    </a:lnTo>
                    <a:lnTo>
                      <a:pt x="3521" y="2332"/>
                    </a:lnTo>
                    <a:lnTo>
                      <a:pt x="3464" y="2370"/>
                    </a:lnTo>
                    <a:lnTo>
                      <a:pt x="3455" y="2370"/>
                    </a:lnTo>
                    <a:lnTo>
                      <a:pt x="3455" y="2380"/>
                    </a:lnTo>
                    <a:lnTo>
                      <a:pt x="3417" y="2380"/>
                    </a:lnTo>
                    <a:lnTo>
                      <a:pt x="3407" y="2380"/>
                    </a:lnTo>
                    <a:lnTo>
                      <a:pt x="3397" y="2389"/>
                    </a:lnTo>
                    <a:lnTo>
                      <a:pt x="3388" y="2389"/>
                    </a:lnTo>
                    <a:lnTo>
                      <a:pt x="3378" y="2399"/>
                    </a:lnTo>
                    <a:lnTo>
                      <a:pt x="3378" y="2408"/>
                    </a:lnTo>
                    <a:lnTo>
                      <a:pt x="3369" y="2408"/>
                    </a:lnTo>
                    <a:lnTo>
                      <a:pt x="3359" y="2408"/>
                    </a:lnTo>
                    <a:lnTo>
                      <a:pt x="3350" y="2399"/>
                    </a:lnTo>
                    <a:lnTo>
                      <a:pt x="3312" y="2389"/>
                    </a:lnTo>
                    <a:lnTo>
                      <a:pt x="3302" y="2389"/>
                    </a:lnTo>
                    <a:lnTo>
                      <a:pt x="3293" y="2389"/>
                    </a:lnTo>
                    <a:lnTo>
                      <a:pt x="3283" y="2399"/>
                    </a:lnTo>
                    <a:lnTo>
                      <a:pt x="3274" y="2408"/>
                    </a:lnTo>
                    <a:lnTo>
                      <a:pt x="3264" y="2465"/>
                    </a:lnTo>
                    <a:lnTo>
                      <a:pt x="3264" y="2484"/>
                    </a:lnTo>
                    <a:lnTo>
                      <a:pt x="3255" y="2494"/>
                    </a:lnTo>
                    <a:lnTo>
                      <a:pt x="3245" y="2513"/>
                    </a:lnTo>
                    <a:lnTo>
                      <a:pt x="3236" y="2513"/>
                    </a:lnTo>
                    <a:lnTo>
                      <a:pt x="3236" y="2522"/>
                    </a:lnTo>
                    <a:lnTo>
                      <a:pt x="3188" y="2532"/>
                    </a:lnTo>
                    <a:lnTo>
                      <a:pt x="3179" y="2542"/>
                    </a:lnTo>
                    <a:lnTo>
                      <a:pt x="3160" y="2551"/>
                    </a:lnTo>
                    <a:lnTo>
                      <a:pt x="3131" y="2608"/>
                    </a:lnTo>
                    <a:lnTo>
                      <a:pt x="3121" y="2646"/>
                    </a:lnTo>
                    <a:lnTo>
                      <a:pt x="3131" y="2646"/>
                    </a:lnTo>
                    <a:lnTo>
                      <a:pt x="3131" y="2656"/>
                    </a:lnTo>
                    <a:lnTo>
                      <a:pt x="3131" y="2665"/>
                    </a:lnTo>
                    <a:lnTo>
                      <a:pt x="3131" y="2684"/>
                    </a:lnTo>
                    <a:lnTo>
                      <a:pt x="3141" y="2694"/>
                    </a:lnTo>
                    <a:lnTo>
                      <a:pt x="3141" y="2732"/>
                    </a:lnTo>
                    <a:lnTo>
                      <a:pt x="3141" y="2741"/>
                    </a:lnTo>
                    <a:lnTo>
                      <a:pt x="3150" y="2751"/>
                    </a:lnTo>
                    <a:lnTo>
                      <a:pt x="3160" y="2751"/>
                    </a:lnTo>
                    <a:lnTo>
                      <a:pt x="3169" y="2741"/>
                    </a:lnTo>
                    <a:lnTo>
                      <a:pt x="3179" y="2732"/>
                    </a:lnTo>
                    <a:lnTo>
                      <a:pt x="3188" y="2732"/>
                    </a:lnTo>
                    <a:lnTo>
                      <a:pt x="3198" y="2741"/>
                    </a:lnTo>
                    <a:lnTo>
                      <a:pt x="3207" y="2760"/>
                    </a:lnTo>
                    <a:lnTo>
                      <a:pt x="3207" y="2779"/>
                    </a:lnTo>
                    <a:lnTo>
                      <a:pt x="3207" y="2789"/>
                    </a:lnTo>
                    <a:lnTo>
                      <a:pt x="3207" y="2817"/>
                    </a:lnTo>
                    <a:lnTo>
                      <a:pt x="3207" y="2827"/>
                    </a:lnTo>
                    <a:lnTo>
                      <a:pt x="3207" y="2836"/>
                    </a:lnTo>
                    <a:lnTo>
                      <a:pt x="3198" y="2846"/>
                    </a:lnTo>
                    <a:lnTo>
                      <a:pt x="3198" y="2856"/>
                    </a:lnTo>
                    <a:lnTo>
                      <a:pt x="3179" y="2874"/>
                    </a:lnTo>
                    <a:lnTo>
                      <a:pt x="3169" y="2894"/>
                    </a:lnTo>
                    <a:lnTo>
                      <a:pt x="3160" y="2941"/>
                    </a:lnTo>
                    <a:lnTo>
                      <a:pt x="3160" y="2960"/>
                    </a:lnTo>
                    <a:lnTo>
                      <a:pt x="3150" y="3017"/>
                    </a:lnTo>
                    <a:lnTo>
                      <a:pt x="3150" y="3027"/>
                    </a:lnTo>
                    <a:lnTo>
                      <a:pt x="3150" y="3036"/>
                    </a:lnTo>
                    <a:lnTo>
                      <a:pt x="3160" y="3046"/>
                    </a:lnTo>
                    <a:lnTo>
                      <a:pt x="3169" y="3055"/>
                    </a:lnTo>
                    <a:lnTo>
                      <a:pt x="3169" y="3065"/>
                    </a:lnTo>
                    <a:lnTo>
                      <a:pt x="3169" y="3074"/>
                    </a:lnTo>
                    <a:lnTo>
                      <a:pt x="3169" y="3084"/>
                    </a:lnTo>
                    <a:lnTo>
                      <a:pt x="3169" y="3093"/>
                    </a:lnTo>
                    <a:lnTo>
                      <a:pt x="3169" y="3103"/>
                    </a:lnTo>
                    <a:lnTo>
                      <a:pt x="3160" y="3103"/>
                    </a:lnTo>
                    <a:lnTo>
                      <a:pt x="3150" y="3113"/>
                    </a:lnTo>
                    <a:lnTo>
                      <a:pt x="3141" y="3122"/>
                    </a:lnTo>
                    <a:lnTo>
                      <a:pt x="3083" y="3160"/>
                    </a:lnTo>
                    <a:lnTo>
                      <a:pt x="3017" y="3189"/>
                    </a:lnTo>
                    <a:lnTo>
                      <a:pt x="3007" y="3198"/>
                    </a:lnTo>
                    <a:lnTo>
                      <a:pt x="2969" y="3236"/>
                    </a:lnTo>
                    <a:lnTo>
                      <a:pt x="2960" y="3236"/>
                    </a:lnTo>
                    <a:lnTo>
                      <a:pt x="2950" y="3236"/>
                    </a:lnTo>
                    <a:lnTo>
                      <a:pt x="2941" y="3227"/>
                    </a:lnTo>
                    <a:lnTo>
                      <a:pt x="2922" y="3217"/>
                    </a:lnTo>
                    <a:lnTo>
                      <a:pt x="2912" y="3227"/>
                    </a:lnTo>
                    <a:lnTo>
                      <a:pt x="2893" y="3246"/>
                    </a:lnTo>
                    <a:lnTo>
                      <a:pt x="2884" y="3265"/>
                    </a:lnTo>
                    <a:lnTo>
                      <a:pt x="2922" y="3293"/>
                    </a:lnTo>
                    <a:lnTo>
                      <a:pt x="2931" y="3303"/>
                    </a:lnTo>
                    <a:lnTo>
                      <a:pt x="2931" y="3312"/>
                    </a:lnTo>
                    <a:lnTo>
                      <a:pt x="2941" y="3331"/>
                    </a:lnTo>
                    <a:lnTo>
                      <a:pt x="2950" y="3341"/>
                    </a:lnTo>
                    <a:lnTo>
                      <a:pt x="2950" y="3350"/>
                    </a:lnTo>
                    <a:lnTo>
                      <a:pt x="2969" y="3360"/>
                    </a:lnTo>
                    <a:lnTo>
                      <a:pt x="2969" y="3369"/>
                    </a:lnTo>
                    <a:lnTo>
                      <a:pt x="2969" y="3379"/>
                    </a:lnTo>
                    <a:lnTo>
                      <a:pt x="2969" y="3398"/>
                    </a:lnTo>
                    <a:lnTo>
                      <a:pt x="2960" y="3407"/>
                    </a:lnTo>
                    <a:lnTo>
                      <a:pt x="2950" y="3417"/>
                    </a:lnTo>
                    <a:lnTo>
                      <a:pt x="2941" y="3427"/>
                    </a:lnTo>
                    <a:lnTo>
                      <a:pt x="2941" y="3445"/>
                    </a:lnTo>
                    <a:lnTo>
                      <a:pt x="2950" y="3503"/>
                    </a:lnTo>
                    <a:lnTo>
                      <a:pt x="2941" y="3531"/>
                    </a:lnTo>
                    <a:lnTo>
                      <a:pt x="2941" y="3541"/>
                    </a:lnTo>
                    <a:lnTo>
                      <a:pt x="2931" y="3550"/>
                    </a:lnTo>
                    <a:lnTo>
                      <a:pt x="2912" y="3550"/>
                    </a:lnTo>
                    <a:lnTo>
                      <a:pt x="2903" y="3550"/>
                    </a:lnTo>
                    <a:lnTo>
                      <a:pt x="2893" y="3560"/>
                    </a:lnTo>
                    <a:lnTo>
                      <a:pt x="2893" y="3569"/>
                    </a:lnTo>
                    <a:lnTo>
                      <a:pt x="2874" y="3598"/>
                    </a:lnTo>
                    <a:lnTo>
                      <a:pt x="2874" y="3607"/>
                    </a:lnTo>
                    <a:lnTo>
                      <a:pt x="2864" y="3617"/>
                    </a:lnTo>
                    <a:lnTo>
                      <a:pt x="2855" y="3626"/>
                    </a:lnTo>
                    <a:lnTo>
                      <a:pt x="2826" y="3636"/>
                    </a:lnTo>
                    <a:lnTo>
                      <a:pt x="2817" y="3636"/>
                    </a:lnTo>
                    <a:lnTo>
                      <a:pt x="2807" y="3646"/>
                    </a:lnTo>
                    <a:lnTo>
                      <a:pt x="2798" y="3674"/>
                    </a:lnTo>
                    <a:lnTo>
                      <a:pt x="2788" y="3674"/>
                    </a:lnTo>
                    <a:lnTo>
                      <a:pt x="2788" y="3684"/>
                    </a:lnTo>
                    <a:lnTo>
                      <a:pt x="2779" y="3684"/>
                    </a:lnTo>
                    <a:lnTo>
                      <a:pt x="2712" y="3712"/>
                    </a:lnTo>
                    <a:lnTo>
                      <a:pt x="2703" y="3712"/>
                    </a:lnTo>
                    <a:lnTo>
                      <a:pt x="2693" y="3702"/>
                    </a:lnTo>
                    <a:lnTo>
                      <a:pt x="2684" y="3693"/>
                    </a:lnTo>
                    <a:lnTo>
                      <a:pt x="2674" y="3702"/>
                    </a:lnTo>
                    <a:lnTo>
                      <a:pt x="2665" y="3702"/>
                    </a:lnTo>
                    <a:lnTo>
                      <a:pt x="2655" y="3712"/>
                    </a:lnTo>
                    <a:lnTo>
                      <a:pt x="2655" y="3722"/>
                    </a:lnTo>
                    <a:lnTo>
                      <a:pt x="2665" y="3722"/>
                    </a:lnTo>
                    <a:lnTo>
                      <a:pt x="2665" y="3731"/>
                    </a:lnTo>
                    <a:lnTo>
                      <a:pt x="2665" y="3741"/>
                    </a:lnTo>
                    <a:lnTo>
                      <a:pt x="2665" y="3750"/>
                    </a:lnTo>
                    <a:lnTo>
                      <a:pt x="2665" y="3760"/>
                    </a:lnTo>
                    <a:lnTo>
                      <a:pt x="2636" y="3779"/>
                    </a:lnTo>
                    <a:lnTo>
                      <a:pt x="2636" y="3788"/>
                    </a:lnTo>
                    <a:lnTo>
                      <a:pt x="2636" y="3798"/>
                    </a:lnTo>
                    <a:lnTo>
                      <a:pt x="2636" y="3807"/>
                    </a:lnTo>
                    <a:lnTo>
                      <a:pt x="2684" y="3836"/>
                    </a:lnTo>
                    <a:lnTo>
                      <a:pt x="2684" y="3845"/>
                    </a:lnTo>
                    <a:lnTo>
                      <a:pt x="2693" y="3855"/>
                    </a:lnTo>
                    <a:lnTo>
                      <a:pt x="2693" y="3864"/>
                    </a:lnTo>
                    <a:lnTo>
                      <a:pt x="2693" y="3874"/>
                    </a:lnTo>
                    <a:lnTo>
                      <a:pt x="2693" y="3902"/>
                    </a:lnTo>
                    <a:lnTo>
                      <a:pt x="2684" y="3921"/>
                    </a:lnTo>
                    <a:lnTo>
                      <a:pt x="2684" y="3931"/>
                    </a:lnTo>
                    <a:lnTo>
                      <a:pt x="2674" y="3931"/>
                    </a:lnTo>
                    <a:lnTo>
                      <a:pt x="2674" y="3940"/>
                    </a:lnTo>
                    <a:lnTo>
                      <a:pt x="2665" y="3940"/>
                    </a:lnTo>
                    <a:lnTo>
                      <a:pt x="2541" y="3959"/>
                    </a:lnTo>
                    <a:lnTo>
                      <a:pt x="2532" y="3959"/>
                    </a:lnTo>
                    <a:lnTo>
                      <a:pt x="2522" y="3959"/>
                    </a:lnTo>
                    <a:lnTo>
                      <a:pt x="2512" y="3969"/>
                    </a:lnTo>
                    <a:lnTo>
                      <a:pt x="2503" y="3978"/>
                    </a:lnTo>
                    <a:lnTo>
                      <a:pt x="2503" y="3988"/>
                    </a:lnTo>
                    <a:lnTo>
                      <a:pt x="2474" y="4064"/>
                    </a:lnTo>
                    <a:close/>
                    <a:moveTo>
                      <a:pt x="1694" y="4045"/>
                    </a:moveTo>
                    <a:lnTo>
                      <a:pt x="1722" y="4064"/>
                    </a:lnTo>
                    <a:lnTo>
                      <a:pt x="1742" y="4112"/>
                    </a:lnTo>
                    <a:lnTo>
                      <a:pt x="1742" y="4131"/>
                    </a:lnTo>
                    <a:lnTo>
                      <a:pt x="1761" y="4150"/>
                    </a:lnTo>
                    <a:lnTo>
                      <a:pt x="1732" y="4169"/>
                    </a:lnTo>
                    <a:lnTo>
                      <a:pt x="1713" y="4159"/>
                    </a:lnTo>
                    <a:lnTo>
                      <a:pt x="1665" y="4102"/>
                    </a:lnTo>
                    <a:lnTo>
                      <a:pt x="1646" y="4083"/>
                    </a:lnTo>
                    <a:lnTo>
                      <a:pt x="1665" y="4064"/>
                    </a:lnTo>
                    <a:lnTo>
                      <a:pt x="1665" y="4045"/>
                    </a:lnTo>
                    <a:lnTo>
                      <a:pt x="1675" y="4036"/>
                    </a:lnTo>
                    <a:lnTo>
                      <a:pt x="1694" y="4045"/>
                    </a:lnTo>
                    <a:close/>
                    <a:moveTo>
                      <a:pt x="1056" y="3170"/>
                    </a:moveTo>
                    <a:lnTo>
                      <a:pt x="1047" y="3189"/>
                    </a:lnTo>
                    <a:lnTo>
                      <a:pt x="1047" y="3208"/>
                    </a:lnTo>
                    <a:lnTo>
                      <a:pt x="1047" y="3227"/>
                    </a:lnTo>
                    <a:lnTo>
                      <a:pt x="1056" y="3246"/>
                    </a:lnTo>
                    <a:lnTo>
                      <a:pt x="1047" y="3284"/>
                    </a:lnTo>
                    <a:lnTo>
                      <a:pt x="1028" y="3303"/>
                    </a:lnTo>
                    <a:lnTo>
                      <a:pt x="1009" y="3322"/>
                    </a:lnTo>
                    <a:lnTo>
                      <a:pt x="980" y="3331"/>
                    </a:lnTo>
                    <a:lnTo>
                      <a:pt x="1009" y="3341"/>
                    </a:lnTo>
                    <a:lnTo>
                      <a:pt x="1037" y="3369"/>
                    </a:lnTo>
                    <a:lnTo>
                      <a:pt x="1047" y="3407"/>
                    </a:lnTo>
                    <a:lnTo>
                      <a:pt x="1018" y="3436"/>
                    </a:lnTo>
                    <a:lnTo>
                      <a:pt x="1018" y="3417"/>
                    </a:lnTo>
                    <a:lnTo>
                      <a:pt x="1009" y="3417"/>
                    </a:lnTo>
                    <a:lnTo>
                      <a:pt x="990" y="3417"/>
                    </a:lnTo>
                    <a:lnTo>
                      <a:pt x="971" y="3407"/>
                    </a:lnTo>
                    <a:lnTo>
                      <a:pt x="971" y="3398"/>
                    </a:lnTo>
                    <a:lnTo>
                      <a:pt x="952" y="3360"/>
                    </a:lnTo>
                    <a:lnTo>
                      <a:pt x="952" y="3350"/>
                    </a:lnTo>
                    <a:lnTo>
                      <a:pt x="933" y="3341"/>
                    </a:lnTo>
                    <a:lnTo>
                      <a:pt x="914" y="3322"/>
                    </a:lnTo>
                    <a:lnTo>
                      <a:pt x="895" y="3322"/>
                    </a:lnTo>
                    <a:lnTo>
                      <a:pt x="876" y="3369"/>
                    </a:lnTo>
                    <a:lnTo>
                      <a:pt x="866" y="3331"/>
                    </a:lnTo>
                    <a:lnTo>
                      <a:pt x="809" y="3360"/>
                    </a:lnTo>
                    <a:lnTo>
                      <a:pt x="781" y="3341"/>
                    </a:lnTo>
                    <a:lnTo>
                      <a:pt x="781" y="3369"/>
                    </a:lnTo>
                    <a:lnTo>
                      <a:pt x="771" y="3379"/>
                    </a:lnTo>
                    <a:lnTo>
                      <a:pt x="761" y="3379"/>
                    </a:lnTo>
                    <a:lnTo>
                      <a:pt x="647" y="3379"/>
                    </a:lnTo>
                    <a:lnTo>
                      <a:pt x="619" y="3369"/>
                    </a:lnTo>
                    <a:lnTo>
                      <a:pt x="590" y="3341"/>
                    </a:lnTo>
                    <a:lnTo>
                      <a:pt x="580" y="3293"/>
                    </a:lnTo>
                    <a:lnTo>
                      <a:pt x="600" y="3255"/>
                    </a:lnTo>
                    <a:lnTo>
                      <a:pt x="628" y="3236"/>
                    </a:lnTo>
                    <a:lnTo>
                      <a:pt x="666" y="3227"/>
                    </a:lnTo>
                    <a:lnTo>
                      <a:pt x="695" y="3227"/>
                    </a:lnTo>
                    <a:lnTo>
                      <a:pt x="704" y="3227"/>
                    </a:lnTo>
                    <a:lnTo>
                      <a:pt x="733" y="3246"/>
                    </a:lnTo>
                    <a:lnTo>
                      <a:pt x="752" y="3246"/>
                    </a:lnTo>
                    <a:lnTo>
                      <a:pt x="781" y="3255"/>
                    </a:lnTo>
                    <a:lnTo>
                      <a:pt x="809" y="3246"/>
                    </a:lnTo>
                    <a:lnTo>
                      <a:pt x="809" y="3236"/>
                    </a:lnTo>
                    <a:lnTo>
                      <a:pt x="799" y="3236"/>
                    </a:lnTo>
                    <a:lnTo>
                      <a:pt x="819" y="3227"/>
                    </a:lnTo>
                    <a:lnTo>
                      <a:pt x="819" y="3208"/>
                    </a:lnTo>
                    <a:lnTo>
                      <a:pt x="847" y="3208"/>
                    </a:lnTo>
                    <a:lnTo>
                      <a:pt x="895" y="3208"/>
                    </a:lnTo>
                    <a:lnTo>
                      <a:pt x="895" y="3236"/>
                    </a:lnTo>
                    <a:lnTo>
                      <a:pt x="904" y="3246"/>
                    </a:lnTo>
                    <a:lnTo>
                      <a:pt x="923" y="3246"/>
                    </a:lnTo>
                    <a:lnTo>
                      <a:pt x="933" y="3246"/>
                    </a:lnTo>
                    <a:lnTo>
                      <a:pt x="942" y="3227"/>
                    </a:lnTo>
                    <a:lnTo>
                      <a:pt x="952" y="3217"/>
                    </a:lnTo>
                    <a:lnTo>
                      <a:pt x="961" y="3208"/>
                    </a:lnTo>
                    <a:lnTo>
                      <a:pt x="971" y="3198"/>
                    </a:lnTo>
                    <a:lnTo>
                      <a:pt x="990" y="3151"/>
                    </a:lnTo>
                    <a:lnTo>
                      <a:pt x="999" y="3131"/>
                    </a:lnTo>
                    <a:lnTo>
                      <a:pt x="1018" y="3122"/>
                    </a:lnTo>
                    <a:lnTo>
                      <a:pt x="1028" y="3122"/>
                    </a:lnTo>
                    <a:lnTo>
                      <a:pt x="1047" y="3131"/>
                    </a:lnTo>
                    <a:lnTo>
                      <a:pt x="1056" y="3151"/>
                    </a:lnTo>
                    <a:lnTo>
                      <a:pt x="1056" y="3170"/>
                    </a:lnTo>
                    <a:close/>
                    <a:moveTo>
                      <a:pt x="219" y="2751"/>
                    </a:moveTo>
                    <a:lnTo>
                      <a:pt x="219" y="2760"/>
                    </a:lnTo>
                    <a:lnTo>
                      <a:pt x="228" y="2760"/>
                    </a:lnTo>
                    <a:lnTo>
                      <a:pt x="238" y="2789"/>
                    </a:lnTo>
                    <a:lnTo>
                      <a:pt x="219" y="2827"/>
                    </a:lnTo>
                    <a:lnTo>
                      <a:pt x="190" y="2856"/>
                    </a:lnTo>
                    <a:lnTo>
                      <a:pt x="162" y="2865"/>
                    </a:lnTo>
                    <a:lnTo>
                      <a:pt x="143" y="2817"/>
                    </a:lnTo>
                    <a:lnTo>
                      <a:pt x="171" y="2751"/>
                    </a:lnTo>
                    <a:lnTo>
                      <a:pt x="200" y="2732"/>
                    </a:lnTo>
                    <a:lnTo>
                      <a:pt x="219" y="2751"/>
                    </a:lnTo>
                    <a:close/>
                    <a:moveTo>
                      <a:pt x="857" y="4121"/>
                    </a:moveTo>
                    <a:lnTo>
                      <a:pt x="866" y="4112"/>
                    </a:lnTo>
                    <a:lnTo>
                      <a:pt x="885" y="4131"/>
                    </a:lnTo>
                    <a:lnTo>
                      <a:pt x="876" y="4159"/>
                    </a:lnTo>
                    <a:lnTo>
                      <a:pt x="857" y="4159"/>
                    </a:lnTo>
                    <a:lnTo>
                      <a:pt x="857" y="4121"/>
                    </a:lnTo>
                    <a:close/>
                    <a:moveTo>
                      <a:pt x="571" y="3646"/>
                    </a:moveTo>
                    <a:lnTo>
                      <a:pt x="571" y="3655"/>
                    </a:lnTo>
                    <a:lnTo>
                      <a:pt x="580" y="3664"/>
                    </a:lnTo>
                    <a:lnTo>
                      <a:pt x="580" y="3674"/>
                    </a:lnTo>
                    <a:lnTo>
                      <a:pt x="571" y="3684"/>
                    </a:lnTo>
                    <a:lnTo>
                      <a:pt x="562" y="3693"/>
                    </a:lnTo>
                    <a:lnTo>
                      <a:pt x="542" y="3693"/>
                    </a:lnTo>
                    <a:lnTo>
                      <a:pt x="523" y="3684"/>
                    </a:lnTo>
                    <a:lnTo>
                      <a:pt x="514" y="3674"/>
                    </a:lnTo>
                    <a:lnTo>
                      <a:pt x="514" y="3664"/>
                    </a:lnTo>
                    <a:lnTo>
                      <a:pt x="523" y="3655"/>
                    </a:lnTo>
                    <a:lnTo>
                      <a:pt x="542" y="3636"/>
                    </a:lnTo>
                    <a:lnTo>
                      <a:pt x="552" y="3617"/>
                    </a:lnTo>
                    <a:lnTo>
                      <a:pt x="562" y="3607"/>
                    </a:lnTo>
                    <a:lnTo>
                      <a:pt x="562" y="3636"/>
                    </a:lnTo>
                    <a:lnTo>
                      <a:pt x="571" y="3646"/>
                    </a:lnTo>
                    <a:close/>
                    <a:moveTo>
                      <a:pt x="3521" y="1371"/>
                    </a:moveTo>
                    <a:lnTo>
                      <a:pt x="3512" y="1371"/>
                    </a:lnTo>
                    <a:lnTo>
                      <a:pt x="3493" y="1352"/>
                    </a:lnTo>
                    <a:lnTo>
                      <a:pt x="3483" y="1342"/>
                    </a:lnTo>
                    <a:lnTo>
                      <a:pt x="3483" y="1323"/>
                    </a:lnTo>
                    <a:lnTo>
                      <a:pt x="3483" y="1314"/>
                    </a:lnTo>
                    <a:lnTo>
                      <a:pt x="3493" y="1295"/>
                    </a:lnTo>
                    <a:lnTo>
                      <a:pt x="3502" y="1295"/>
                    </a:lnTo>
                    <a:lnTo>
                      <a:pt x="3559" y="1304"/>
                    </a:lnTo>
                    <a:lnTo>
                      <a:pt x="3569" y="1314"/>
                    </a:lnTo>
                    <a:lnTo>
                      <a:pt x="3578" y="1314"/>
                    </a:lnTo>
                    <a:lnTo>
                      <a:pt x="3578" y="1323"/>
                    </a:lnTo>
                    <a:lnTo>
                      <a:pt x="3578" y="1333"/>
                    </a:lnTo>
                    <a:lnTo>
                      <a:pt x="3569" y="1333"/>
                    </a:lnTo>
                    <a:lnTo>
                      <a:pt x="3559" y="1342"/>
                    </a:lnTo>
                    <a:lnTo>
                      <a:pt x="3521" y="1371"/>
                    </a:ln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78" name="Freeform 79">
                <a:extLst>
                  <a:ext uri="{FF2B5EF4-FFF2-40B4-BE49-F238E27FC236}">
                    <a16:creationId xmlns:a16="http://schemas.microsoft.com/office/drawing/2014/main" id="{D979F360-1202-1344-A896-B71036583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1500" y="2295525"/>
                <a:ext cx="1346200" cy="1470025"/>
              </a:xfrm>
              <a:custGeom>
                <a:avLst/>
                <a:gdLst>
                  <a:gd name="T0" fmla="*/ 787712 w 3741"/>
                  <a:gd name="T1" fmla="*/ 1431871 h 4084"/>
                  <a:gd name="T2" fmla="*/ 729417 w 3741"/>
                  <a:gd name="T3" fmla="*/ 1455987 h 4084"/>
                  <a:gd name="T4" fmla="*/ 756765 w 3741"/>
                  <a:gd name="T5" fmla="*/ 1363481 h 4084"/>
                  <a:gd name="T6" fmla="*/ 664284 w 3741"/>
                  <a:gd name="T7" fmla="*/ 1264135 h 4084"/>
                  <a:gd name="T8" fmla="*/ 544454 w 3741"/>
                  <a:gd name="T9" fmla="*/ 1120516 h 4084"/>
                  <a:gd name="T10" fmla="*/ 431461 w 3741"/>
                  <a:gd name="T11" fmla="*/ 1075883 h 4084"/>
                  <a:gd name="T12" fmla="*/ 428222 w 3741"/>
                  <a:gd name="T13" fmla="*/ 921465 h 4084"/>
                  <a:gd name="T14" fmla="*/ 291119 w 3741"/>
                  <a:gd name="T15" fmla="*/ 472971 h 4084"/>
                  <a:gd name="T16" fmla="*/ 171289 w 3741"/>
                  <a:gd name="T17" fmla="*/ 304875 h 4084"/>
                  <a:gd name="T18" fmla="*/ 171289 w 3741"/>
                  <a:gd name="T19" fmla="*/ 260602 h 4084"/>
                  <a:gd name="T20" fmla="*/ 147179 w 3741"/>
                  <a:gd name="T21" fmla="*/ 233246 h 4084"/>
                  <a:gd name="T22" fmla="*/ 109754 w 3741"/>
                  <a:gd name="T23" fmla="*/ 215968 h 4084"/>
                  <a:gd name="T24" fmla="*/ 89243 w 3741"/>
                  <a:gd name="T25" fmla="*/ 209129 h 4084"/>
                  <a:gd name="T26" fmla="*/ 82046 w 3741"/>
                  <a:gd name="T27" fmla="*/ 161256 h 4084"/>
                  <a:gd name="T28" fmla="*/ 30947 w 3741"/>
                  <a:gd name="T29" fmla="*/ 68750 h 4084"/>
                  <a:gd name="T30" fmla="*/ 85644 w 3741"/>
                  <a:gd name="T31" fmla="*/ 0 h 4084"/>
                  <a:gd name="T32" fmla="*/ 150777 w 3741"/>
                  <a:gd name="T33" fmla="*/ 44633 h 4084"/>
                  <a:gd name="T34" fmla="*/ 253335 w 3741"/>
                  <a:gd name="T35" fmla="*/ 113023 h 4084"/>
                  <a:gd name="T36" fmla="*/ 335740 w 3741"/>
                  <a:gd name="T37" fmla="*/ 147578 h 4084"/>
                  <a:gd name="T38" fmla="*/ 400513 w 3741"/>
                  <a:gd name="T39" fmla="*/ 209129 h 4084"/>
                  <a:gd name="T40" fmla="*/ 482919 w 3741"/>
                  <a:gd name="T41" fmla="*/ 229646 h 4084"/>
                  <a:gd name="T42" fmla="*/ 602749 w 3741"/>
                  <a:gd name="T43" fmla="*/ 281119 h 4084"/>
                  <a:gd name="T44" fmla="*/ 657447 w 3741"/>
                  <a:gd name="T45" fmla="*/ 250163 h 4084"/>
                  <a:gd name="T46" fmla="*/ 664284 w 3741"/>
                  <a:gd name="T47" fmla="*/ 260602 h 4084"/>
                  <a:gd name="T48" fmla="*/ 790951 w 3741"/>
                  <a:gd name="T49" fmla="*/ 260602 h 4084"/>
                  <a:gd name="T50" fmla="*/ 763602 w 3741"/>
                  <a:gd name="T51" fmla="*/ 229646 h 4084"/>
                  <a:gd name="T52" fmla="*/ 852845 w 3741"/>
                  <a:gd name="T53" fmla="*/ 191852 h 4084"/>
                  <a:gd name="T54" fmla="*/ 887031 w 3741"/>
                  <a:gd name="T55" fmla="*/ 191852 h 4084"/>
                  <a:gd name="T56" fmla="*/ 955403 w 3741"/>
                  <a:gd name="T57" fmla="*/ 219568 h 4084"/>
                  <a:gd name="T58" fmla="*/ 965838 w 3741"/>
                  <a:gd name="T59" fmla="*/ 253763 h 4084"/>
                  <a:gd name="T60" fmla="*/ 1037808 w 3741"/>
                  <a:gd name="T61" fmla="*/ 250163 h 4084"/>
                  <a:gd name="T62" fmla="*/ 1006861 w 3741"/>
                  <a:gd name="T63" fmla="*/ 322153 h 4084"/>
                  <a:gd name="T64" fmla="*/ 1006861 w 3741"/>
                  <a:gd name="T65" fmla="*/ 366786 h 4084"/>
                  <a:gd name="T66" fmla="*/ 1030611 w 3741"/>
                  <a:gd name="T67" fmla="*/ 431577 h 4084"/>
                  <a:gd name="T68" fmla="*/ 1143964 w 3741"/>
                  <a:gd name="T69" fmla="*/ 493488 h 4084"/>
                  <a:gd name="T70" fmla="*/ 1253359 w 3741"/>
                  <a:gd name="T71" fmla="*/ 517604 h 4084"/>
                  <a:gd name="T72" fmla="*/ 1291143 w 3741"/>
                  <a:gd name="T73" fmla="*/ 507166 h 4084"/>
                  <a:gd name="T74" fmla="*/ 1345840 w 3741"/>
                  <a:gd name="T75" fmla="*/ 541361 h 4084"/>
                  <a:gd name="T76" fmla="*/ 1314893 w 3741"/>
                  <a:gd name="T77" fmla="*/ 534522 h 4084"/>
                  <a:gd name="T78" fmla="*/ 1263794 w 3741"/>
                  <a:gd name="T79" fmla="*/ 582395 h 4084"/>
                  <a:gd name="T80" fmla="*/ 1215574 w 3741"/>
                  <a:gd name="T81" fmla="*/ 681740 h 4084"/>
                  <a:gd name="T82" fmla="*/ 1219173 w 3741"/>
                  <a:gd name="T83" fmla="*/ 712696 h 4084"/>
                  <a:gd name="T84" fmla="*/ 1201900 w 3741"/>
                  <a:gd name="T85" fmla="*/ 750490 h 4084"/>
                  <a:gd name="T86" fmla="*/ 1232847 w 3741"/>
                  <a:gd name="T87" fmla="*/ 791524 h 4084"/>
                  <a:gd name="T88" fmla="*/ 1256957 w 3741"/>
                  <a:gd name="T89" fmla="*/ 825719 h 4084"/>
                  <a:gd name="T90" fmla="*/ 1246521 w 3741"/>
                  <a:gd name="T91" fmla="*/ 853075 h 4084"/>
                  <a:gd name="T92" fmla="*/ 1205499 w 3741"/>
                  <a:gd name="T93" fmla="*/ 863514 h 4084"/>
                  <a:gd name="T94" fmla="*/ 1164476 w 3741"/>
                  <a:gd name="T95" fmla="*/ 904548 h 4084"/>
                  <a:gd name="T96" fmla="*/ 1126691 w 3741"/>
                  <a:gd name="T97" fmla="*/ 966099 h 4084"/>
                  <a:gd name="T98" fmla="*/ 1150801 w 3741"/>
                  <a:gd name="T99" fmla="*/ 986616 h 4084"/>
                  <a:gd name="T100" fmla="*/ 1137127 w 3741"/>
                  <a:gd name="T101" fmla="*/ 1065444 h 4084"/>
                  <a:gd name="T102" fmla="*/ 1137127 w 3741"/>
                  <a:gd name="T103" fmla="*/ 1116917 h 4084"/>
                  <a:gd name="T104" fmla="*/ 1051483 w 3741"/>
                  <a:gd name="T105" fmla="*/ 1157951 h 4084"/>
                  <a:gd name="T106" fmla="*/ 1068396 w 3741"/>
                  <a:gd name="T107" fmla="*/ 1212663 h 4084"/>
                  <a:gd name="T108" fmla="*/ 1058320 w 3741"/>
                  <a:gd name="T109" fmla="*/ 1274574 h 4084"/>
                  <a:gd name="T110" fmla="*/ 1027373 w 3741"/>
                  <a:gd name="T111" fmla="*/ 1305169 h 4084"/>
                  <a:gd name="T112" fmla="*/ 965838 w 3741"/>
                  <a:gd name="T113" fmla="*/ 1329286 h 4084"/>
                  <a:gd name="T114" fmla="*/ 948565 w 3741"/>
                  <a:gd name="T115" fmla="*/ 1367080 h 4084"/>
                  <a:gd name="T116" fmla="*/ 962240 w 3741"/>
                  <a:gd name="T117" fmla="*/ 1418193 h 408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741" h="4084">
                    <a:moveTo>
                      <a:pt x="2474" y="4064"/>
                    </a:moveTo>
                    <a:lnTo>
                      <a:pt x="2427" y="4045"/>
                    </a:lnTo>
                    <a:lnTo>
                      <a:pt x="2398" y="4036"/>
                    </a:lnTo>
                    <a:lnTo>
                      <a:pt x="2398" y="4016"/>
                    </a:lnTo>
                    <a:lnTo>
                      <a:pt x="2379" y="4007"/>
                    </a:lnTo>
                    <a:lnTo>
                      <a:pt x="2370" y="4007"/>
                    </a:lnTo>
                    <a:lnTo>
                      <a:pt x="2351" y="4007"/>
                    </a:lnTo>
                    <a:lnTo>
                      <a:pt x="2341" y="4007"/>
                    </a:lnTo>
                    <a:lnTo>
                      <a:pt x="2351" y="4016"/>
                    </a:lnTo>
                    <a:lnTo>
                      <a:pt x="2303" y="4016"/>
                    </a:lnTo>
                    <a:lnTo>
                      <a:pt x="2208" y="3978"/>
                    </a:lnTo>
                    <a:lnTo>
                      <a:pt x="2189" y="3978"/>
                    </a:lnTo>
                    <a:lnTo>
                      <a:pt x="2160" y="3978"/>
                    </a:lnTo>
                    <a:lnTo>
                      <a:pt x="2132" y="3988"/>
                    </a:lnTo>
                    <a:lnTo>
                      <a:pt x="2122" y="3998"/>
                    </a:lnTo>
                    <a:lnTo>
                      <a:pt x="2122" y="4026"/>
                    </a:lnTo>
                    <a:lnTo>
                      <a:pt x="2103" y="4054"/>
                    </a:lnTo>
                    <a:lnTo>
                      <a:pt x="2094" y="4083"/>
                    </a:lnTo>
                    <a:lnTo>
                      <a:pt x="2084" y="4074"/>
                    </a:lnTo>
                    <a:lnTo>
                      <a:pt x="2075" y="4074"/>
                    </a:lnTo>
                    <a:lnTo>
                      <a:pt x="2065" y="4083"/>
                    </a:lnTo>
                    <a:lnTo>
                      <a:pt x="2056" y="4083"/>
                    </a:lnTo>
                    <a:lnTo>
                      <a:pt x="2046" y="4074"/>
                    </a:lnTo>
                    <a:lnTo>
                      <a:pt x="2027" y="4045"/>
                    </a:lnTo>
                    <a:lnTo>
                      <a:pt x="1989" y="4036"/>
                    </a:lnTo>
                    <a:lnTo>
                      <a:pt x="1970" y="4016"/>
                    </a:lnTo>
                    <a:lnTo>
                      <a:pt x="1961" y="3988"/>
                    </a:lnTo>
                    <a:lnTo>
                      <a:pt x="1961" y="3959"/>
                    </a:lnTo>
                    <a:lnTo>
                      <a:pt x="1979" y="3940"/>
                    </a:lnTo>
                    <a:lnTo>
                      <a:pt x="1999" y="3931"/>
                    </a:lnTo>
                    <a:lnTo>
                      <a:pt x="2037" y="3950"/>
                    </a:lnTo>
                    <a:lnTo>
                      <a:pt x="2075" y="3940"/>
                    </a:lnTo>
                    <a:lnTo>
                      <a:pt x="2094" y="3912"/>
                    </a:lnTo>
                    <a:lnTo>
                      <a:pt x="2103" y="3864"/>
                    </a:lnTo>
                    <a:lnTo>
                      <a:pt x="2103" y="3817"/>
                    </a:lnTo>
                    <a:lnTo>
                      <a:pt x="2103" y="3788"/>
                    </a:lnTo>
                    <a:lnTo>
                      <a:pt x="2075" y="3741"/>
                    </a:lnTo>
                    <a:lnTo>
                      <a:pt x="2065" y="3712"/>
                    </a:lnTo>
                    <a:lnTo>
                      <a:pt x="2046" y="3712"/>
                    </a:lnTo>
                    <a:lnTo>
                      <a:pt x="2037" y="3722"/>
                    </a:lnTo>
                    <a:lnTo>
                      <a:pt x="2018" y="3722"/>
                    </a:lnTo>
                    <a:lnTo>
                      <a:pt x="1999" y="3693"/>
                    </a:lnTo>
                    <a:lnTo>
                      <a:pt x="1989" y="3655"/>
                    </a:lnTo>
                    <a:lnTo>
                      <a:pt x="1979" y="3626"/>
                    </a:lnTo>
                    <a:lnTo>
                      <a:pt x="1951" y="3617"/>
                    </a:lnTo>
                    <a:lnTo>
                      <a:pt x="1951" y="3579"/>
                    </a:lnTo>
                    <a:lnTo>
                      <a:pt x="1913" y="3550"/>
                    </a:lnTo>
                    <a:lnTo>
                      <a:pt x="1846" y="3512"/>
                    </a:lnTo>
                    <a:lnTo>
                      <a:pt x="1837" y="3483"/>
                    </a:lnTo>
                    <a:lnTo>
                      <a:pt x="1837" y="3455"/>
                    </a:lnTo>
                    <a:lnTo>
                      <a:pt x="1827" y="3427"/>
                    </a:lnTo>
                    <a:lnTo>
                      <a:pt x="1818" y="3417"/>
                    </a:lnTo>
                    <a:lnTo>
                      <a:pt x="1799" y="3407"/>
                    </a:lnTo>
                    <a:lnTo>
                      <a:pt x="1761" y="3369"/>
                    </a:lnTo>
                    <a:lnTo>
                      <a:pt x="1684" y="3331"/>
                    </a:lnTo>
                    <a:lnTo>
                      <a:pt x="1466" y="3246"/>
                    </a:lnTo>
                    <a:lnTo>
                      <a:pt x="1494" y="3217"/>
                    </a:lnTo>
                    <a:lnTo>
                      <a:pt x="1513" y="3189"/>
                    </a:lnTo>
                    <a:lnTo>
                      <a:pt x="1513" y="3151"/>
                    </a:lnTo>
                    <a:lnTo>
                      <a:pt x="1513" y="3113"/>
                    </a:lnTo>
                    <a:lnTo>
                      <a:pt x="1513" y="3093"/>
                    </a:lnTo>
                    <a:lnTo>
                      <a:pt x="1523" y="3093"/>
                    </a:lnTo>
                    <a:lnTo>
                      <a:pt x="1532" y="3074"/>
                    </a:lnTo>
                    <a:lnTo>
                      <a:pt x="1523" y="3055"/>
                    </a:lnTo>
                    <a:lnTo>
                      <a:pt x="1513" y="3036"/>
                    </a:lnTo>
                    <a:lnTo>
                      <a:pt x="1494" y="3017"/>
                    </a:lnTo>
                    <a:lnTo>
                      <a:pt x="1428" y="2989"/>
                    </a:lnTo>
                    <a:lnTo>
                      <a:pt x="1399" y="2970"/>
                    </a:lnTo>
                    <a:lnTo>
                      <a:pt x="1323" y="2960"/>
                    </a:lnTo>
                    <a:lnTo>
                      <a:pt x="1256" y="2951"/>
                    </a:lnTo>
                    <a:lnTo>
                      <a:pt x="1199" y="2970"/>
                    </a:lnTo>
                    <a:lnTo>
                      <a:pt x="1199" y="2989"/>
                    </a:lnTo>
                    <a:lnTo>
                      <a:pt x="1209" y="2998"/>
                    </a:lnTo>
                    <a:lnTo>
                      <a:pt x="1171" y="3017"/>
                    </a:lnTo>
                    <a:lnTo>
                      <a:pt x="1142" y="2989"/>
                    </a:lnTo>
                    <a:lnTo>
                      <a:pt x="1113" y="2894"/>
                    </a:lnTo>
                    <a:lnTo>
                      <a:pt x="1142" y="2865"/>
                    </a:lnTo>
                    <a:lnTo>
                      <a:pt x="1161" y="2827"/>
                    </a:lnTo>
                    <a:lnTo>
                      <a:pt x="1199" y="2722"/>
                    </a:lnTo>
                    <a:lnTo>
                      <a:pt x="1190" y="2703"/>
                    </a:lnTo>
                    <a:lnTo>
                      <a:pt x="1190" y="2656"/>
                    </a:lnTo>
                    <a:lnTo>
                      <a:pt x="1199" y="2618"/>
                    </a:lnTo>
                    <a:lnTo>
                      <a:pt x="1209" y="2598"/>
                    </a:lnTo>
                    <a:lnTo>
                      <a:pt x="1190" y="2560"/>
                    </a:lnTo>
                    <a:lnTo>
                      <a:pt x="1190" y="2522"/>
                    </a:lnTo>
                    <a:lnTo>
                      <a:pt x="1190" y="2446"/>
                    </a:lnTo>
                    <a:lnTo>
                      <a:pt x="1180" y="2399"/>
                    </a:lnTo>
                    <a:lnTo>
                      <a:pt x="1161" y="2361"/>
                    </a:lnTo>
                    <a:lnTo>
                      <a:pt x="1056" y="2132"/>
                    </a:lnTo>
                    <a:lnTo>
                      <a:pt x="961" y="2009"/>
                    </a:lnTo>
                    <a:lnTo>
                      <a:pt x="942" y="1980"/>
                    </a:lnTo>
                    <a:lnTo>
                      <a:pt x="895" y="1961"/>
                    </a:lnTo>
                    <a:lnTo>
                      <a:pt x="885" y="1932"/>
                    </a:lnTo>
                    <a:lnTo>
                      <a:pt x="857" y="1780"/>
                    </a:lnTo>
                    <a:lnTo>
                      <a:pt x="847" y="1761"/>
                    </a:lnTo>
                    <a:lnTo>
                      <a:pt x="809" y="1314"/>
                    </a:lnTo>
                    <a:lnTo>
                      <a:pt x="809" y="1304"/>
                    </a:lnTo>
                    <a:lnTo>
                      <a:pt x="790" y="1247"/>
                    </a:lnTo>
                    <a:lnTo>
                      <a:pt x="733" y="1104"/>
                    </a:lnTo>
                    <a:lnTo>
                      <a:pt x="695" y="1028"/>
                    </a:lnTo>
                    <a:lnTo>
                      <a:pt x="638" y="990"/>
                    </a:lnTo>
                    <a:lnTo>
                      <a:pt x="628" y="990"/>
                    </a:lnTo>
                    <a:lnTo>
                      <a:pt x="590" y="914"/>
                    </a:lnTo>
                    <a:lnTo>
                      <a:pt x="571" y="895"/>
                    </a:lnTo>
                    <a:lnTo>
                      <a:pt x="542" y="885"/>
                    </a:lnTo>
                    <a:lnTo>
                      <a:pt x="485" y="857"/>
                    </a:lnTo>
                    <a:lnTo>
                      <a:pt x="476" y="847"/>
                    </a:lnTo>
                    <a:lnTo>
                      <a:pt x="485" y="847"/>
                    </a:lnTo>
                    <a:lnTo>
                      <a:pt x="485" y="838"/>
                    </a:lnTo>
                    <a:lnTo>
                      <a:pt x="485" y="829"/>
                    </a:lnTo>
                    <a:lnTo>
                      <a:pt x="495" y="819"/>
                    </a:lnTo>
                    <a:lnTo>
                      <a:pt x="504" y="800"/>
                    </a:lnTo>
                    <a:lnTo>
                      <a:pt x="514" y="781"/>
                    </a:lnTo>
                    <a:lnTo>
                      <a:pt x="514" y="771"/>
                    </a:lnTo>
                    <a:lnTo>
                      <a:pt x="523" y="771"/>
                    </a:lnTo>
                    <a:lnTo>
                      <a:pt x="523" y="762"/>
                    </a:lnTo>
                    <a:lnTo>
                      <a:pt x="514" y="752"/>
                    </a:lnTo>
                    <a:lnTo>
                      <a:pt x="504" y="743"/>
                    </a:lnTo>
                    <a:lnTo>
                      <a:pt x="476" y="724"/>
                    </a:lnTo>
                    <a:lnTo>
                      <a:pt x="466" y="714"/>
                    </a:lnTo>
                    <a:lnTo>
                      <a:pt x="457" y="714"/>
                    </a:lnTo>
                    <a:lnTo>
                      <a:pt x="438" y="724"/>
                    </a:lnTo>
                    <a:lnTo>
                      <a:pt x="428" y="724"/>
                    </a:lnTo>
                    <a:lnTo>
                      <a:pt x="428" y="714"/>
                    </a:lnTo>
                    <a:lnTo>
                      <a:pt x="419" y="705"/>
                    </a:lnTo>
                    <a:lnTo>
                      <a:pt x="419" y="686"/>
                    </a:lnTo>
                    <a:lnTo>
                      <a:pt x="409" y="676"/>
                    </a:lnTo>
                    <a:lnTo>
                      <a:pt x="409" y="666"/>
                    </a:lnTo>
                    <a:lnTo>
                      <a:pt x="419" y="657"/>
                    </a:lnTo>
                    <a:lnTo>
                      <a:pt x="409" y="648"/>
                    </a:lnTo>
                    <a:lnTo>
                      <a:pt x="409" y="638"/>
                    </a:lnTo>
                    <a:lnTo>
                      <a:pt x="400" y="638"/>
                    </a:lnTo>
                    <a:lnTo>
                      <a:pt x="381" y="628"/>
                    </a:lnTo>
                    <a:lnTo>
                      <a:pt x="362" y="619"/>
                    </a:lnTo>
                    <a:lnTo>
                      <a:pt x="352" y="619"/>
                    </a:lnTo>
                    <a:lnTo>
                      <a:pt x="333" y="628"/>
                    </a:lnTo>
                    <a:lnTo>
                      <a:pt x="314" y="628"/>
                    </a:lnTo>
                    <a:lnTo>
                      <a:pt x="305" y="628"/>
                    </a:lnTo>
                    <a:lnTo>
                      <a:pt x="295" y="619"/>
                    </a:lnTo>
                    <a:lnTo>
                      <a:pt x="295" y="610"/>
                    </a:lnTo>
                    <a:lnTo>
                      <a:pt x="305" y="600"/>
                    </a:lnTo>
                    <a:lnTo>
                      <a:pt x="314" y="581"/>
                    </a:lnTo>
                    <a:lnTo>
                      <a:pt x="314" y="571"/>
                    </a:lnTo>
                    <a:lnTo>
                      <a:pt x="314" y="562"/>
                    </a:lnTo>
                    <a:lnTo>
                      <a:pt x="305" y="552"/>
                    </a:lnTo>
                    <a:lnTo>
                      <a:pt x="286" y="543"/>
                    </a:lnTo>
                    <a:lnTo>
                      <a:pt x="276" y="543"/>
                    </a:lnTo>
                    <a:lnTo>
                      <a:pt x="276" y="552"/>
                    </a:lnTo>
                    <a:lnTo>
                      <a:pt x="257" y="571"/>
                    </a:lnTo>
                    <a:lnTo>
                      <a:pt x="257" y="581"/>
                    </a:lnTo>
                    <a:lnTo>
                      <a:pt x="248" y="581"/>
                    </a:lnTo>
                    <a:lnTo>
                      <a:pt x="238" y="571"/>
                    </a:lnTo>
                    <a:lnTo>
                      <a:pt x="248" y="552"/>
                    </a:lnTo>
                    <a:lnTo>
                      <a:pt x="248" y="543"/>
                    </a:lnTo>
                    <a:lnTo>
                      <a:pt x="248" y="533"/>
                    </a:lnTo>
                    <a:lnTo>
                      <a:pt x="238" y="495"/>
                    </a:lnTo>
                    <a:lnTo>
                      <a:pt x="238" y="486"/>
                    </a:lnTo>
                    <a:lnTo>
                      <a:pt x="238" y="476"/>
                    </a:lnTo>
                    <a:lnTo>
                      <a:pt x="238" y="467"/>
                    </a:lnTo>
                    <a:lnTo>
                      <a:pt x="238" y="457"/>
                    </a:lnTo>
                    <a:lnTo>
                      <a:pt x="228" y="457"/>
                    </a:lnTo>
                    <a:lnTo>
                      <a:pt x="228" y="448"/>
                    </a:lnTo>
                    <a:lnTo>
                      <a:pt x="210" y="429"/>
                    </a:lnTo>
                    <a:lnTo>
                      <a:pt x="95" y="353"/>
                    </a:lnTo>
                    <a:lnTo>
                      <a:pt x="48" y="305"/>
                    </a:lnTo>
                    <a:lnTo>
                      <a:pt x="9" y="248"/>
                    </a:lnTo>
                    <a:lnTo>
                      <a:pt x="0" y="238"/>
                    </a:lnTo>
                    <a:lnTo>
                      <a:pt x="0" y="229"/>
                    </a:lnTo>
                    <a:lnTo>
                      <a:pt x="0" y="219"/>
                    </a:lnTo>
                    <a:lnTo>
                      <a:pt x="9" y="219"/>
                    </a:lnTo>
                    <a:lnTo>
                      <a:pt x="9" y="210"/>
                    </a:lnTo>
                    <a:lnTo>
                      <a:pt x="19" y="210"/>
                    </a:lnTo>
                    <a:lnTo>
                      <a:pt x="38" y="210"/>
                    </a:lnTo>
                    <a:lnTo>
                      <a:pt x="86" y="191"/>
                    </a:lnTo>
                    <a:lnTo>
                      <a:pt x="95" y="181"/>
                    </a:lnTo>
                    <a:lnTo>
                      <a:pt x="105" y="162"/>
                    </a:lnTo>
                    <a:lnTo>
                      <a:pt x="105" y="153"/>
                    </a:lnTo>
                    <a:lnTo>
                      <a:pt x="105" y="143"/>
                    </a:lnTo>
                    <a:lnTo>
                      <a:pt x="133" y="115"/>
                    </a:lnTo>
                    <a:lnTo>
                      <a:pt x="162" y="77"/>
                    </a:lnTo>
                    <a:lnTo>
                      <a:pt x="190" y="39"/>
                    </a:lnTo>
                    <a:lnTo>
                      <a:pt x="210" y="19"/>
                    </a:lnTo>
                    <a:lnTo>
                      <a:pt x="219" y="10"/>
                    </a:lnTo>
                    <a:lnTo>
                      <a:pt x="238" y="0"/>
                    </a:lnTo>
                    <a:lnTo>
                      <a:pt x="248" y="0"/>
                    </a:lnTo>
                    <a:lnTo>
                      <a:pt x="257" y="0"/>
                    </a:lnTo>
                    <a:lnTo>
                      <a:pt x="295" y="10"/>
                    </a:lnTo>
                    <a:lnTo>
                      <a:pt x="352" y="29"/>
                    </a:lnTo>
                    <a:lnTo>
                      <a:pt x="428" y="67"/>
                    </a:lnTo>
                    <a:lnTo>
                      <a:pt x="428" y="77"/>
                    </a:lnTo>
                    <a:lnTo>
                      <a:pt x="438" y="86"/>
                    </a:lnTo>
                    <a:lnTo>
                      <a:pt x="447" y="95"/>
                    </a:lnTo>
                    <a:lnTo>
                      <a:pt x="447" y="105"/>
                    </a:lnTo>
                    <a:lnTo>
                      <a:pt x="438" y="115"/>
                    </a:lnTo>
                    <a:lnTo>
                      <a:pt x="428" y="124"/>
                    </a:lnTo>
                    <a:lnTo>
                      <a:pt x="419" y="124"/>
                    </a:lnTo>
                    <a:lnTo>
                      <a:pt x="419" y="134"/>
                    </a:lnTo>
                    <a:lnTo>
                      <a:pt x="419" y="143"/>
                    </a:lnTo>
                    <a:lnTo>
                      <a:pt x="428" y="153"/>
                    </a:lnTo>
                    <a:lnTo>
                      <a:pt x="514" y="229"/>
                    </a:lnTo>
                    <a:lnTo>
                      <a:pt x="523" y="238"/>
                    </a:lnTo>
                    <a:lnTo>
                      <a:pt x="542" y="257"/>
                    </a:lnTo>
                    <a:lnTo>
                      <a:pt x="562" y="267"/>
                    </a:lnTo>
                    <a:lnTo>
                      <a:pt x="609" y="267"/>
                    </a:lnTo>
                    <a:lnTo>
                      <a:pt x="628" y="276"/>
                    </a:lnTo>
                    <a:lnTo>
                      <a:pt x="676" y="305"/>
                    </a:lnTo>
                    <a:lnTo>
                      <a:pt x="704" y="314"/>
                    </a:lnTo>
                    <a:lnTo>
                      <a:pt x="714" y="324"/>
                    </a:lnTo>
                    <a:lnTo>
                      <a:pt x="723" y="324"/>
                    </a:lnTo>
                    <a:lnTo>
                      <a:pt x="723" y="334"/>
                    </a:lnTo>
                    <a:lnTo>
                      <a:pt x="742" y="372"/>
                    </a:lnTo>
                    <a:lnTo>
                      <a:pt x="761" y="400"/>
                    </a:lnTo>
                    <a:lnTo>
                      <a:pt x="790" y="419"/>
                    </a:lnTo>
                    <a:lnTo>
                      <a:pt x="799" y="419"/>
                    </a:lnTo>
                    <a:lnTo>
                      <a:pt x="809" y="419"/>
                    </a:lnTo>
                    <a:lnTo>
                      <a:pt x="847" y="391"/>
                    </a:lnTo>
                    <a:lnTo>
                      <a:pt x="857" y="391"/>
                    </a:lnTo>
                    <a:lnTo>
                      <a:pt x="933" y="410"/>
                    </a:lnTo>
                    <a:lnTo>
                      <a:pt x="942" y="419"/>
                    </a:lnTo>
                    <a:lnTo>
                      <a:pt x="961" y="429"/>
                    </a:lnTo>
                    <a:lnTo>
                      <a:pt x="999" y="476"/>
                    </a:lnTo>
                    <a:lnTo>
                      <a:pt x="999" y="486"/>
                    </a:lnTo>
                    <a:lnTo>
                      <a:pt x="1028" y="495"/>
                    </a:lnTo>
                    <a:lnTo>
                      <a:pt x="1104" y="505"/>
                    </a:lnTo>
                    <a:lnTo>
                      <a:pt x="1104" y="533"/>
                    </a:lnTo>
                    <a:lnTo>
                      <a:pt x="1113" y="552"/>
                    </a:lnTo>
                    <a:lnTo>
                      <a:pt x="1113" y="562"/>
                    </a:lnTo>
                    <a:lnTo>
                      <a:pt x="1113" y="571"/>
                    </a:lnTo>
                    <a:lnTo>
                      <a:pt x="1113" y="581"/>
                    </a:lnTo>
                    <a:lnTo>
                      <a:pt x="1161" y="628"/>
                    </a:lnTo>
                    <a:lnTo>
                      <a:pt x="1171" y="638"/>
                    </a:lnTo>
                    <a:lnTo>
                      <a:pt x="1237" y="705"/>
                    </a:lnTo>
                    <a:lnTo>
                      <a:pt x="1256" y="705"/>
                    </a:lnTo>
                    <a:lnTo>
                      <a:pt x="1294" y="705"/>
                    </a:lnTo>
                    <a:lnTo>
                      <a:pt x="1304" y="695"/>
                    </a:lnTo>
                    <a:lnTo>
                      <a:pt x="1313" y="676"/>
                    </a:lnTo>
                    <a:lnTo>
                      <a:pt x="1323" y="657"/>
                    </a:lnTo>
                    <a:lnTo>
                      <a:pt x="1323" y="648"/>
                    </a:lnTo>
                    <a:lnTo>
                      <a:pt x="1332" y="648"/>
                    </a:lnTo>
                    <a:lnTo>
                      <a:pt x="1342" y="638"/>
                    </a:lnTo>
                    <a:lnTo>
                      <a:pt x="1352" y="638"/>
                    </a:lnTo>
                    <a:lnTo>
                      <a:pt x="1428" y="628"/>
                    </a:lnTo>
                    <a:lnTo>
                      <a:pt x="1466" y="648"/>
                    </a:lnTo>
                    <a:lnTo>
                      <a:pt x="1561" y="714"/>
                    </a:lnTo>
                    <a:lnTo>
                      <a:pt x="1580" y="724"/>
                    </a:lnTo>
                    <a:lnTo>
                      <a:pt x="1608" y="733"/>
                    </a:lnTo>
                    <a:lnTo>
                      <a:pt x="1627" y="743"/>
                    </a:lnTo>
                    <a:lnTo>
                      <a:pt x="1627" y="752"/>
                    </a:lnTo>
                    <a:lnTo>
                      <a:pt x="1627" y="762"/>
                    </a:lnTo>
                    <a:lnTo>
                      <a:pt x="1637" y="762"/>
                    </a:lnTo>
                    <a:lnTo>
                      <a:pt x="1665" y="771"/>
                    </a:lnTo>
                    <a:lnTo>
                      <a:pt x="1675" y="781"/>
                    </a:lnTo>
                    <a:lnTo>
                      <a:pt x="1684" y="790"/>
                    </a:lnTo>
                    <a:lnTo>
                      <a:pt x="1694" y="800"/>
                    </a:lnTo>
                    <a:lnTo>
                      <a:pt x="1722" y="809"/>
                    </a:lnTo>
                    <a:lnTo>
                      <a:pt x="1732" y="809"/>
                    </a:lnTo>
                    <a:lnTo>
                      <a:pt x="1789" y="743"/>
                    </a:lnTo>
                    <a:lnTo>
                      <a:pt x="1799" y="724"/>
                    </a:lnTo>
                    <a:lnTo>
                      <a:pt x="1808" y="714"/>
                    </a:lnTo>
                    <a:lnTo>
                      <a:pt x="1818" y="705"/>
                    </a:lnTo>
                    <a:lnTo>
                      <a:pt x="1818" y="695"/>
                    </a:lnTo>
                    <a:lnTo>
                      <a:pt x="1827" y="695"/>
                    </a:lnTo>
                    <a:lnTo>
                      <a:pt x="1827" y="686"/>
                    </a:lnTo>
                    <a:lnTo>
                      <a:pt x="1827" y="676"/>
                    </a:lnTo>
                    <a:lnTo>
                      <a:pt x="1837" y="666"/>
                    </a:lnTo>
                    <a:lnTo>
                      <a:pt x="1846" y="666"/>
                    </a:lnTo>
                    <a:lnTo>
                      <a:pt x="1856" y="676"/>
                    </a:lnTo>
                    <a:lnTo>
                      <a:pt x="1865" y="676"/>
                    </a:lnTo>
                    <a:lnTo>
                      <a:pt x="1865" y="686"/>
                    </a:lnTo>
                    <a:lnTo>
                      <a:pt x="1865" y="695"/>
                    </a:lnTo>
                    <a:lnTo>
                      <a:pt x="1856" y="705"/>
                    </a:lnTo>
                    <a:lnTo>
                      <a:pt x="1846" y="714"/>
                    </a:lnTo>
                    <a:lnTo>
                      <a:pt x="1846" y="724"/>
                    </a:lnTo>
                    <a:lnTo>
                      <a:pt x="1846" y="733"/>
                    </a:lnTo>
                    <a:lnTo>
                      <a:pt x="1856" y="743"/>
                    </a:lnTo>
                    <a:lnTo>
                      <a:pt x="1903" y="771"/>
                    </a:lnTo>
                    <a:lnTo>
                      <a:pt x="1903" y="762"/>
                    </a:lnTo>
                    <a:lnTo>
                      <a:pt x="2113" y="743"/>
                    </a:lnTo>
                    <a:lnTo>
                      <a:pt x="2122" y="743"/>
                    </a:lnTo>
                    <a:lnTo>
                      <a:pt x="2141" y="743"/>
                    </a:lnTo>
                    <a:lnTo>
                      <a:pt x="2160" y="743"/>
                    </a:lnTo>
                    <a:lnTo>
                      <a:pt x="2189" y="733"/>
                    </a:lnTo>
                    <a:lnTo>
                      <a:pt x="2198" y="724"/>
                    </a:lnTo>
                    <a:lnTo>
                      <a:pt x="2198" y="714"/>
                    </a:lnTo>
                    <a:lnTo>
                      <a:pt x="2189" y="705"/>
                    </a:lnTo>
                    <a:lnTo>
                      <a:pt x="2141" y="686"/>
                    </a:lnTo>
                    <a:lnTo>
                      <a:pt x="2132" y="676"/>
                    </a:lnTo>
                    <a:lnTo>
                      <a:pt x="2122" y="676"/>
                    </a:lnTo>
                    <a:lnTo>
                      <a:pt x="2122" y="666"/>
                    </a:lnTo>
                    <a:lnTo>
                      <a:pt x="2113" y="657"/>
                    </a:lnTo>
                    <a:lnTo>
                      <a:pt x="2113" y="648"/>
                    </a:lnTo>
                    <a:lnTo>
                      <a:pt x="2122" y="638"/>
                    </a:lnTo>
                    <a:lnTo>
                      <a:pt x="2236" y="619"/>
                    </a:lnTo>
                    <a:lnTo>
                      <a:pt x="2246" y="610"/>
                    </a:lnTo>
                    <a:lnTo>
                      <a:pt x="2293" y="562"/>
                    </a:lnTo>
                    <a:lnTo>
                      <a:pt x="2303" y="552"/>
                    </a:lnTo>
                    <a:lnTo>
                      <a:pt x="2313" y="543"/>
                    </a:lnTo>
                    <a:lnTo>
                      <a:pt x="2322" y="543"/>
                    </a:lnTo>
                    <a:lnTo>
                      <a:pt x="2341" y="543"/>
                    </a:lnTo>
                    <a:lnTo>
                      <a:pt x="2360" y="533"/>
                    </a:lnTo>
                    <a:lnTo>
                      <a:pt x="2370" y="533"/>
                    </a:lnTo>
                    <a:lnTo>
                      <a:pt x="2370" y="524"/>
                    </a:lnTo>
                    <a:lnTo>
                      <a:pt x="2379" y="505"/>
                    </a:lnTo>
                    <a:lnTo>
                      <a:pt x="2389" y="495"/>
                    </a:lnTo>
                    <a:lnTo>
                      <a:pt x="2398" y="486"/>
                    </a:lnTo>
                    <a:lnTo>
                      <a:pt x="2408" y="486"/>
                    </a:lnTo>
                    <a:lnTo>
                      <a:pt x="2417" y="486"/>
                    </a:lnTo>
                    <a:lnTo>
                      <a:pt x="2427" y="495"/>
                    </a:lnTo>
                    <a:lnTo>
                      <a:pt x="2446" y="505"/>
                    </a:lnTo>
                    <a:lnTo>
                      <a:pt x="2455" y="514"/>
                    </a:lnTo>
                    <a:lnTo>
                      <a:pt x="2465" y="533"/>
                    </a:lnTo>
                    <a:lnTo>
                      <a:pt x="2474" y="543"/>
                    </a:lnTo>
                    <a:lnTo>
                      <a:pt x="2522" y="610"/>
                    </a:lnTo>
                    <a:lnTo>
                      <a:pt x="2532" y="619"/>
                    </a:lnTo>
                    <a:lnTo>
                      <a:pt x="2570" y="628"/>
                    </a:lnTo>
                    <a:lnTo>
                      <a:pt x="2579" y="628"/>
                    </a:lnTo>
                    <a:lnTo>
                      <a:pt x="2608" y="628"/>
                    </a:lnTo>
                    <a:lnTo>
                      <a:pt x="2617" y="628"/>
                    </a:lnTo>
                    <a:lnTo>
                      <a:pt x="2627" y="619"/>
                    </a:lnTo>
                    <a:lnTo>
                      <a:pt x="2636" y="610"/>
                    </a:lnTo>
                    <a:lnTo>
                      <a:pt x="2646" y="610"/>
                    </a:lnTo>
                    <a:lnTo>
                      <a:pt x="2655" y="610"/>
                    </a:lnTo>
                    <a:lnTo>
                      <a:pt x="2665" y="610"/>
                    </a:lnTo>
                    <a:lnTo>
                      <a:pt x="2684" y="628"/>
                    </a:lnTo>
                    <a:lnTo>
                      <a:pt x="2693" y="638"/>
                    </a:lnTo>
                    <a:lnTo>
                      <a:pt x="2693" y="648"/>
                    </a:lnTo>
                    <a:lnTo>
                      <a:pt x="2693" y="657"/>
                    </a:lnTo>
                    <a:lnTo>
                      <a:pt x="2674" y="676"/>
                    </a:lnTo>
                    <a:lnTo>
                      <a:pt x="2665" y="686"/>
                    </a:lnTo>
                    <a:lnTo>
                      <a:pt x="2665" y="695"/>
                    </a:lnTo>
                    <a:lnTo>
                      <a:pt x="2674" y="705"/>
                    </a:lnTo>
                    <a:lnTo>
                      <a:pt x="2684" y="705"/>
                    </a:lnTo>
                    <a:lnTo>
                      <a:pt x="2731" y="714"/>
                    </a:lnTo>
                    <a:lnTo>
                      <a:pt x="2741" y="714"/>
                    </a:lnTo>
                    <a:lnTo>
                      <a:pt x="2760" y="714"/>
                    </a:lnTo>
                    <a:lnTo>
                      <a:pt x="2788" y="695"/>
                    </a:lnTo>
                    <a:lnTo>
                      <a:pt x="2807" y="695"/>
                    </a:lnTo>
                    <a:lnTo>
                      <a:pt x="2846" y="686"/>
                    </a:lnTo>
                    <a:lnTo>
                      <a:pt x="2855" y="686"/>
                    </a:lnTo>
                    <a:lnTo>
                      <a:pt x="2864" y="686"/>
                    </a:lnTo>
                    <a:lnTo>
                      <a:pt x="2874" y="686"/>
                    </a:lnTo>
                    <a:lnTo>
                      <a:pt x="2884" y="695"/>
                    </a:lnTo>
                    <a:lnTo>
                      <a:pt x="2884" y="705"/>
                    </a:lnTo>
                    <a:lnTo>
                      <a:pt x="2884" y="724"/>
                    </a:lnTo>
                    <a:lnTo>
                      <a:pt x="2874" y="733"/>
                    </a:lnTo>
                    <a:lnTo>
                      <a:pt x="2864" y="762"/>
                    </a:lnTo>
                    <a:lnTo>
                      <a:pt x="2855" y="790"/>
                    </a:lnTo>
                    <a:lnTo>
                      <a:pt x="2855" y="800"/>
                    </a:lnTo>
                    <a:lnTo>
                      <a:pt x="2846" y="809"/>
                    </a:lnTo>
                    <a:lnTo>
                      <a:pt x="2826" y="838"/>
                    </a:lnTo>
                    <a:lnTo>
                      <a:pt x="2817" y="867"/>
                    </a:lnTo>
                    <a:lnTo>
                      <a:pt x="2798" y="895"/>
                    </a:lnTo>
                    <a:lnTo>
                      <a:pt x="2788" y="905"/>
                    </a:lnTo>
                    <a:lnTo>
                      <a:pt x="2769" y="905"/>
                    </a:lnTo>
                    <a:lnTo>
                      <a:pt x="2760" y="905"/>
                    </a:lnTo>
                    <a:lnTo>
                      <a:pt x="2750" y="914"/>
                    </a:lnTo>
                    <a:lnTo>
                      <a:pt x="2750" y="924"/>
                    </a:lnTo>
                    <a:lnTo>
                      <a:pt x="2750" y="943"/>
                    </a:lnTo>
                    <a:lnTo>
                      <a:pt x="2750" y="952"/>
                    </a:lnTo>
                    <a:lnTo>
                      <a:pt x="2750" y="962"/>
                    </a:lnTo>
                    <a:lnTo>
                      <a:pt x="2760" y="971"/>
                    </a:lnTo>
                    <a:lnTo>
                      <a:pt x="2769" y="981"/>
                    </a:lnTo>
                    <a:lnTo>
                      <a:pt x="2798" y="1009"/>
                    </a:lnTo>
                    <a:lnTo>
                      <a:pt x="2798" y="1019"/>
                    </a:lnTo>
                    <a:lnTo>
                      <a:pt x="2807" y="1028"/>
                    </a:lnTo>
                    <a:lnTo>
                      <a:pt x="2798" y="1057"/>
                    </a:lnTo>
                    <a:lnTo>
                      <a:pt x="2798" y="1066"/>
                    </a:lnTo>
                    <a:lnTo>
                      <a:pt x="2807" y="1076"/>
                    </a:lnTo>
                    <a:lnTo>
                      <a:pt x="2817" y="1076"/>
                    </a:lnTo>
                    <a:lnTo>
                      <a:pt x="2826" y="1085"/>
                    </a:lnTo>
                    <a:lnTo>
                      <a:pt x="2826" y="1095"/>
                    </a:lnTo>
                    <a:lnTo>
                      <a:pt x="2836" y="1104"/>
                    </a:lnTo>
                    <a:lnTo>
                      <a:pt x="2836" y="1171"/>
                    </a:lnTo>
                    <a:lnTo>
                      <a:pt x="2846" y="1181"/>
                    </a:lnTo>
                    <a:lnTo>
                      <a:pt x="2846" y="1190"/>
                    </a:lnTo>
                    <a:lnTo>
                      <a:pt x="2864" y="1199"/>
                    </a:lnTo>
                    <a:lnTo>
                      <a:pt x="2941" y="1238"/>
                    </a:lnTo>
                    <a:lnTo>
                      <a:pt x="2950" y="1247"/>
                    </a:lnTo>
                    <a:lnTo>
                      <a:pt x="2960" y="1266"/>
                    </a:lnTo>
                    <a:lnTo>
                      <a:pt x="2969" y="1285"/>
                    </a:lnTo>
                    <a:lnTo>
                      <a:pt x="2979" y="1285"/>
                    </a:lnTo>
                    <a:lnTo>
                      <a:pt x="2988" y="1295"/>
                    </a:lnTo>
                    <a:lnTo>
                      <a:pt x="2998" y="1295"/>
                    </a:lnTo>
                    <a:lnTo>
                      <a:pt x="3065" y="1304"/>
                    </a:lnTo>
                    <a:lnTo>
                      <a:pt x="3083" y="1304"/>
                    </a:lnTo>
                    <a:lnTo>
                      <a:pt x="3131" y="1323"/>
                    </a:lnTo>
                    <a:lnTo>
                      <a:pt x="3150" y="1342"/>
                    </a:lnTo>
                    <a:lnTo>
                      <a:pt x="3179" y="1371"/>
                    </a:lnTo>
                    <a:lnTo>
                      <a:pt x="3198" y="1390"/>
                    </a:lnTo>
                    <a:lnTo>
                      <a:pt x="3340" y="1418"/>
                    </a:lnTo>
                    <a:lnTo>
                      <a:pt x="3350" y="1418"/>
                    </a:lnTo>
                    <a:lnTo>
                      <a:pt x="3388" y="1418"/>
                    </a:lnTo>
                    <a:lnTo>
                      <a:pt x="3397" y="1409"/>
                    </a:lnTo>
                    <a:lnTo>
                      <a:pt x="3417" y="1400"/>
                    </a:lnTo>
                    <a:lnTo>
                      <a:pt x="3426" y="1400"/>
                    </a:lnTo>
                    <a:lnTo>
                      <a:pt x="3435" y="1409"/>
                    </a:lnTo>
                    <a:lnTo>
                      <a:pt x="3455" y="1409"/>
                    </a:lnTo>
                    <a:lnTo>
                      <a:pt x="3464" y="1418"/>
                    </a:lnTo>
                    <a:lnTo>
                      <a:pt x="3483" y="1438"/>
                    </a:lnTo>
                    <a:lnTo>
                      <a:pt x="3493" y="1447"/>
                    </a:lnTo>
                    <a:lnTo>
                      <a:pt x="3502" y="1447"/>
                    </a:lnTo>
                    <a:lnTo>
                      <a:pt x="3512" y="1438"/>
                    </a:lnTo>
                    <a:lnTo>
                      <a:pt x="3531" y="1418"/>
                    </a:lnTo>
                    <a:lnTo>
                      <a:pt x="3531" y="1409"/>
                    </a:lnTo>
                    <a:lnTo>
                      <a:pt x="3540" y="1409"/>
                    </a:lnTo>
                    <a:lnTo>
                      <a:pt x="3550" y="1400"/>
                    </a:lnTo>
                    <a:lnTo>
                      <a:pt x="3588" y="1409"/>
                    </a:lnTo>
                    <a:lnTo>
                      <a:pt x="3597" y="1409"/>
                    </a:lnTo>
                    <a:lnTo>
                      <a:pt x="3607" y="1390"/>
                    </a:lnTo>
                    <a:lnTo>
                      <a:pt x="3616" y="1390"/>
                    </a:lnTo>
                    <a:lnTo>
                      <a:pt x="3626" y="1390"/>
                    </a:lnTo>
                    <a:lnTo>
                      <a:pt x="3636" y="1390"/>
                    </a:lnTo>
                    <a:lnTo>
                      <a:pt x="3645" y="1390"/>
                    </a:lnTo>
                    <a:lnTo>
                      <a:pt x="3645" y="1400"/>
                    </a:lnTo>
                    <a:lnTo>
                      <a:pt x="3664" y="1418"/>
                    </a:lnTo>
                    <a:lnTo>
                      <a:pt x="3740" y="1485"/>
                    </a:lnTo>
                    <a:lnTo>
                      <a:pt x="3740" y="1495"/>
                    </a:lnTo>
                    <a:lnTo>
                      <a:pt x="3740" y="1504"/>
                    </a:lnTo>
                    <a:lnTo>
                      <a:pt x="3721" y="1533"/>
                    </a:lnTo>
                    <a:lnTo>
                      <a:pt x="3712" y="1552"/>
                    </a:lnTo>
                    <a:lnTo>
                      <a:pt x="3702" y="1561"/>
                    </a:lnTo>
                    <a:lnTo>
                      <a:pt x="3692" y="1561"/>
                    </a:lnTo>
                    <a:lnTo>
                      <a:pt x="3683" y="1552"/>
                    </a:lnTo>
                    <a:lnTo>
                      <a:pt x="3683" y="1542"/>
                    </a:lnTo>
                    <a:lnTo>
                      <a:pt x="3674" y="1485"/>
                    </a:lnTo>
                    <a:lnTo>
                      <a:pt x="3674" y="1476"/>
                    </a:lnTo>
                    <a:lnTo>
                      <a:pt x="3674" y="1466"/>
                    </a:lnTo>
                    <a:lnTo>
                      <a:pt x="3664" y="1476"/>
                    </a:lnTo>
                    <a:lnTo>
                      <a:pt x="3654" y="1485"/>
                    </a:lnTo>
                    <a:lnTo>
                      <a:pt x="3645" y="1504"/>
                    </a:lnTo>
                    <a:lnTo>
                      <a:pt x="3636" y="1533"/>
                    </a:lnTo>
                    <a:lnTo>
                      <a:pt x="3636" y="1542"/>
                    </a:lnTo>
                    <a:lnTo>
                      <a:pt x="3626" y="1552"/>
                    </a:lnTo>
                    <a:lnTo>
                      <a:pt x="3616" y="1552"/>
                    </a:lnTo>
                    <a:lnTo>
                      <a:pt x="3588" y="1561"/>
                    </a:lnTo>
                    <a:lnTo>
                      <a:pt x="3588" y="1571"/>
                    </a:lnTo>
                    <a:lnTo>
                      <a:pt x="3559" y="1599"/>
                    </a:lnTo>
                    <a:lnTo>
                      <a:pt x="3550" y="1599"/>
                    </a:lnTo>
                    <a:lnTo>
                      <a:pt x="3540" y="1609"/>
                    </a:lnTo>
                    <a:lnTo>
                      <a:pt x="3521" y="1618"/>
                    </a:lnTo>
                    <a:lnTo>
                      <a:pt x="3512" y="1618"/>
                    </a:lnTo>
                    <a:lnTo>
                      <a:pt x="3512" y="1628"/>
                    </a:lnTo>
                    <a:lnTo>
                      <a:pt x="3512" y="1637"/>
                    </a:lnTo>
                    <a:lnTo>
                      <a:pt x="3531" y="1685"/>
                    </a:lnTo>
                    <a:lnTo>
                      <a:pt x="3455" y="1818"/>
                    </a:lnTo>
                    <a:lnTo>
                      <a:pt x="3435" y="1856"/>
                    </a:lnTo>
                    <a:lnTo>
                      <a:pt x="3426" y="1856"/>
                    </a:lnTo>
                    <a:lnTo>
                      <a:pt x="3407" y="1856"/>
                    </a:lnTo>
                    <a:lnTo>
                      <a:pt x="3397" y="1866"/>
                    </a:lnTo>
                    <a:lnTo>
                      <a:pt x="3378" y="1875"/>
                    </a:lnTo>
                    <a:lnTo>
                      <a:pt x="3378" y="1885"/>
                    </a:lnTo>
                    <a:lnTo>
                      <a:pt x="3378" y="1894"/>
                    </a:lnTo>
                    <a:lnTo>
                      <a:pt x="3388" y="1904"/>
                    </a:lnTo>
                    <a:lnTo>
                      <a:pt x="3417" y="1913"/>
                    </a:lnTo>
                    <a:lnTo>
                      <a:pt x="3426" y="1923"/>
                    </a:lnTo>
                    <a:lnTo>
                      <a:pt x="3426" y="1932"/>
                    </a:lnTo>
                    <a:lnTo>
                      <a:pt x="3426" y="1951"/>
                    </a:lnTo>
                    <a:lnTo>
                      <a:pt x="3426" y="1961"/>
                    </a:lnTo>
                    <a:lnTo>
                      <a:pt x="3417" y="1961"/>
                    </a:lnTo>
                    <a:lnTo>
                      <a:pt x="3407" y="1971"/>
                    </a:lnTo>
                    <a:lnTo>
                      <a:pt x="3397" y="1971"/>
                    </a:lnTo>
                    <a:lnTo>
                      <a:pt x="3388" y="1980"/>
                    </a:lnTo>
                    <a:lnTo>
                      <a:pt x="3359" y="2018"/>
                    </a:lnTo>
                    <a:lnTo>
                      <a:pt x="3350" y="2027"/>
                    </a:lnTo>
                    <a:lnTo>
                      <a:pt x="3340" y="2027"/>
                    </a:lnTo>
                    <a:lnTo>
                      <a:pt x="3331" y="2027"/>
                    </a:lnTo>
                    <a:lnTo>
                      <a:pt x="3321" y="2037"/>
                    </a:lnTo>
                    <a:lnTo>
                      <a:pt x="3302" y="2056"/>
                    </a:lnTo>
                    <a:lnTo>
                      <a:pt x="3293" y="2066"/>
                    </a:lnTo>
                    <a:lnTo>
                      <a:pt x="3293" y="2075"/>
                    </a:lnTo>
                    <a:lnTo>
                      <a:pt x="3293" y="2085"/>
                    </a:lnTo>
                    <a:lnTo>
                      <a:pt x="3302" y="2085"/>
                    </a:lnTo>
                    <a:lnTo>
                      <a:pt x="3312" y="2085"/>
                    </a:lnTo>
                    <a:lnTo>
                      <a:pt x="3340" y="2085"/>
                    </a:lnTo>
                    <a:lnTo>
                      <a:pt x="3350" y="2094"/>
                    </a:lnTo>
                    <a:lnTo>
                      <a:pt x="3350" y="2104"/>
                    </a:lnTo>
                    <a:lnTo>
                      <a:pt x="3340" y="2132"/>
                    </a:lnTo>
                    <a:lnTo>
                      <a:pt x="3340" y="2142"/>
                    </a:lnTo>
                    <a:lnTo>
                      <a:pt x="3350" y="2151"/>
                    </a:lnTo>
                    <a:lnTo>
                      <a:pt x="3350" y="2161"/>
                    </a:lnTo>
                    <a:lnTo>
                      <a:pt x="3407" y="2180"/>
                    </a:lnTo>
                    <a:lnTo>
                      <a:pt x="3426" y="2189"/>
                    </a:lnTo>
                    <a:lnTo>
                      <a:pt x="3426" y="2199"/>
                    </a:lnTo>
                    <a:lnTo>
                      <a:pt x="3435" y="2218"/>
                    </a:lnTo>
                    <a:lnTo>
                      <a:pt x="3435" y="2265"/>
                    </a:lnTo>
                    <a:lnTo>
                      <a:pt x="3435" y="2285"/>
                    </a:lnTo>
                    <a:lnTo>
                      <a:pt x="3435" y="2303"/>
                    </a:lnTo>
                    <a:lnTo>
                      <a:pt x="3445" y="2303"/>
                    </a:lnTo>
                    <a:lnTo>
                      <a:pt x="3455" y="2313"/>
                    </a:lnTo>
                    <a:lnTo>
                      <a:pt x="3464" y="2313"/>
                    </a:lnTo>
                    <a:lnTo>
                      <a:pt x="3474" y="2313"/>
                    </a:lnTo>
                    <a:lnTo>
                      <a:pt x="3483" y="2303"/>
                    </a:lnTo>
                    <a:lnTo>
                      <a:pt x="3493" y="2303"/>
                    </a:lnTo>
                    <a:lnTo>
                      <a:pt x="3493" y="2294"/>
                    </a:lnTo>
                    <a:lnTo>
                      <a:pt x="3502" y="2275"/>
                    </a:lnTo>
                    <a:lnTo>
                      <a:pt x="3512" y="2265"/>
                    </a:lnTo>
                    <a:lnTo>
                      <a:pt x="3521" y="2265"/>
                    </a:lnTo>
                    <a:lnTo>
                      <a:pt x="3531" y="2275"/>
                    </a:lnTo>
                    <a:lnTo>
                      <a:pt x="3540" y="2285"/>
                    </a:lnTo>
                    <a:lnTo>
                      <a:pt x="3540" y="2303"/>
                    </a:lnTo>
                    <a:lnTo>
                      <a:pt x="3540" y="2313"/>
                    </a:lnTo>
                    <a:lnTo>
                      <a:pt x="3521" y="2332"/>
                    </a:lnTo>
                    <a:lnTo>
                      <a:pt x="3464" y="2370"/>
                    </a:lnTo>
                    <a:lnTo>
                      <a:pt x="3455" y="2370"/>
                    </a:lnTo>
                    <a:lnTo>
                      <a:pt x="3455" y="2380"/>
                    </a:lnTo>
                    <a:lnTo>
                      <a:pt x="3417" y="2380"/>
                    </a:lnTo>
                    <a:lnTo>
                      <a:pt x="3407" y="2380"/>
                    </a:lnTo>
                    <a:lnTo>
                      <a:pt x="3397" y="2389"/>
                    </a:lnTo>
                    <a:lnTo>
                      <a:pt x="3388" y="2389"/>
                    </a:lnTo>
                    <a:lnTo>
                      <a:pt x="3378" y="2399"/>
                    </a:lnTo>
                    <a:lnTo>
                      <a:pt x="3378" y="2408"/>
                    </a:lnTo>
                    <a:lnTo>
                      <a:pt x="3369" y="2408"/>
                    </a:lnTo>
                    <a:lnTo>
                      <a:pt x="3359" y="2408"/>
                    </a:lnTo>
                    <a:lnTo>
                      <a:pt x="3350" y="2399"/>
                    </a:lnTo>
                    <a:lnTo>
                      <a:pt x="3312" y="2389"/>
                    </a:lnTo>
                    <a:lnTo>
                      <a:pt x="3302" y="2389"/>
                    </a:lnTo>
                    <a:lnTo>
                      <a:pt x="3293" y="2389"/>
                    </a:lnTo>
                    <a:lnTo>
                      <a:pt x="3283" y="2399"/>
                    </a:lnTo>
                    <a:lnTo>
                      <a:pt x="3274" y="2408"/>
                    </a:lnTo>
                    <a:lnTo>
                      <a:pt x="3264" y="2465"/>
                    </a:lnTo>
                    <a:lnTo>
                      <a:pt x="3264" y="2484"/>
                    </a:lnTo>
                    <a:lnTo>
                      <a:pt x="3255" y="2494"/>
                    </a:lnTo>
                    <a:lnTo>
                      <a:pt x="3245" y="2513"/>
                    </a:lnTo>
                    <a:lnTo>
                      <a:pt x="3236" y="2513"/>
                    </a:lnTo>
                    <a:lnTo>
                      <a:pt x="3236" y="2522"/>
                    </a:lnTo>
                    <a:lnTo>
                      <a:pt x="3188" y="2532"/>
                    </a:lnTo>
                    <a:lnTo>
                      <a:pt x="3179" y="2542"/>
                    </a:lnTo>
                    <a:lnTo>
                      <a:pt x="3160" y="2551"/>
                    </a:lnTo>
                    <a:lnTo>
                      <a:pt x="3131" y="2608"/>
                    </a:lnTo>
                    <a:lnTo>
                      <a:pt x="3121" y="2646"/>
                    </a:lnTo>
                    <a:lnTo>
                      <a:pt x="3131" y="2646"/>
                    </a:lnTo>
                    <a:lnTo>
                      <a:pt x="3131" y="2656"/>
                    </a:lnTo>
                    <a:lnTo>
                      <a:pt x="3131" y="2665"/>
                    </a:lnTo>
                    <a:lnTo>
                      <a:pt x="3131" y="2684"/>
                    </a:lnTo>
                    <a:lnTo>
                      <a:pt x="3141" y="2694"/>
                    </a:lnTo>
                    <a:lnTo>
                      <a:pt x="3141" y="2732"/>
                    </a:lnTo>
                    <a:lnTo>
                      <a:pt x="3141" y="2741"/>
                    </a:lnTo>
                    <a:lnTo>
                      <a:pt x="3150" y="2751"/>
                    </a:lnTo>
                    <a:lnTo>
                      <a:pt x="3160" y="2751"/>
                    </a:lnTo>
                    <a:lnTo>
                      <a:pt x="3169" y="2741"/>
                    </a:lnTo>
                    <a:lnTo>
                      <a:pt x="3179" y="2732"/>
                    </a:lnTo>
                    <a:lnTo>
                      <a:pt x="3188" y="2732"/>
                    </a:lnTo>
                    <a:lnTo>
                      <a:pt x="3198" y="2741"/>
                    </a:lnTo>
                    <a:lnTo>
                      <a:pt x="3207" y="2760"/>
                    </a:lnTo>
                    <a:lnTo>
                      <a:pt x="3207" y="2779"/>
                    </a:lnTo>
                    <a:lnTo>
                      <a:pt x="3207" y="2789"/>
                    </a:lnTo>
                    <a:lnTo>
                      <a:pt x="3207" y="2817"/>
                    </a:lnTo>
                    <a:lnTo>
                      <a:pt x="3207" y="2827"/>
                    </a:lnTo>
                    <a:lnTo>
                      <a:pt x="3207" y="2836"/>
                    </a:lnTo>
                    <a:lnTo>
                      <a:pt x="3198" y="2846"/>
                    </a:lnTo>
                    <a:lnTo>
                      <a:pt x="3198" y="2856"/>
                    </a:lnTo>
                    <a:lnTo>
                      <a:pt x="3179" y="2874"/>
                    </a:lnTo>
                    <a:lnTo>
                      <a:pt x="3169" y="2894"/>
                    </a:lnTo>
                    <a:lnTo>
                      <a:pt x="3160" y="2941"/>
                    </a:lnTo>
                    <a:lnTo>
                      <a:pt x="3160" y="2960"/>
                    </a:lnTo>
                    <a:lnTo>
                      <a:pt x="3150" y="3017"/>
                    </a:lnTo>
                    <a:lnTo>
                      <a:pt x="3150" y="3027"/>
                    </a:lnTo>
                    <a:lnTo>
                      <a:pt x="3150" y="3036"/>
                    </a:lnTo>
                    <a:lnTo>
                      <a:pt x="3160" y="3046"/>
                    </a:lnTo>
                    <a:lnTo>
                      <a:pt x="3169" y="3055"/>
                    </a:lnTo>
                    <a:lnTo>
                      <a:pt x="3169" y="3065"/>
                    </a:lnTo>
                    <a:lnTo>
                      <a:pt x="3169" y="3074"/>
                    </a:lnTo>
                    <a:lnTo>
                      <a:pt x="3169" y="3084"/>
                    </a:lnTo>
                    <a:lnTo>
                      <a:pt x="3169" y="3093"/>
                    </a:lnTo>
                    <a:lnTo>
                      <a:pt x="3169" y="3103"/>
                    </a:lnTo>
                    <a:lnTo>
                      <a:pt x="3160" y="3103"/>
                    </a:lnTo>
                    <a:lnTo>
                      <a:pt x="3150" y="3113"/>
                    </a:lnTo>
                    <a:lnTo>
                      <a:pt x="3141" y="3122"/>
                    </a:lnTo>
                    <a:lnTo>
                      <a:pt x="3083" y="3160"/>
                    </a:lnTo>
                    <a:lnTo>
                      <a:pt x="3017" y="3189"/>
                    </a:lnTo>
                    <a:lnTo>
                      <a:pt x="3007" y="3198"/>
                    </a:lnTo>
                    <a:lnTo>
                      <a:pt x="2969" y="3236"/>
                    </a:lnTo>
                    <a:lnTo>
                      <a:pt x="2960" y="3236"/>
                    </a:lnTo>
                    <a:lnTo>
                      <a:pt x="2950" y="3236"/>
                    </a:lnTo>
                    <a:lnTo>
                      <a:pt x="2941" y="3227"/>
                    </a:lnTo>
                    <a:lnTo>
                      <a:pt x="2922" y="3217"/>
                    </a:lnTo>
                    <a:lnTo>
                      <a:pt x="2912" y="3227"/>
                    </a:lnTo>
                    <a:lnTo>
                      <a:pt x="2893" y="3246"/>
                    </a:lnTo>
                    <a:lnTo>
                      <a:pt x="2884" y="3265"/>
                    </a:lnTo>
                    <a:lnTo>
                      <a:pt x="2922" y="3293"/>
                    </a:lnTo>
                    <a:lnTo>
                      <a:pt x="2931" y="3303"/>
                    </a:lnTo>
                    <a:lnTo>
                      <a:pt x="2931" y="3312"/>
                    </a:lnTo>
                    <a:lnTo>
                      <a:pt x="2941" y="3331"/>
                    </a:lnTo>
                    <a:lnTo>
                      <a:pt x="2950" y="3341"/>
                    </a:lnTo>
                    <a:lnTo>
                      <a:pt x="2950" y="3350"/>
                    </a:lnTo>
                    <a:lnTo>
                      <a:pt x="2969" y="3360"/>
                    </a:lnTo>
                    <a:lnTo>
                      <a:pt x="2969" y="3369"/>
                    </a:lnTo>
                    <a:lnTo>
                      <a:pt x="2969" y="3379"/>
                    </a:lnTo>
                    <a:lnTo>
                      <a:pt x="2969" y="3398"/>
                    </a:lnTo>
                    <a:lnTo>
                      <a:pt x="2960" y="3407"/>
                    </a:lnTo>
                    <a:lnTo>
                      <a:pt x="2950" y="3417"/>
                    </a:lnTo>
                    <a:lnTo>
                      <a:pt x="2941" y="3427"/>
                    </a:lnTo>
                    <a:lnTo>
                      <a:pt x="2941" y="3445"/>
                    </a:lnTo>
                    <a:lnTo>
                      <a:pt x="2950" y="3503"/>
                    </a:lnTo>
                    <a:lnTo>
                      <a:pt x="2941" y="3531"/>
                    </a:lnTo>
                    <a:lnTo>
                      <a:pt x="2941" y="3541"/>
                    </a:lnTo>
                    <a:lnTo>
                      <a:pt x="2931" y="3550"/>
                    </a:lnTo>
                    <a:lnTo>
                      <a:pt x="2912" y="3550"/>
                    </a:lnTo>
                    <a:lnTo>
                      <a:pt x="2903" y="3550"/>
                    </a:lnTo>
                    <a:lnTo>
                      <a:pt x="2893" y="3560"/>
                    </a:lnTo>
                    <a:lnTo>
                      <a:pt x="2893" y="3569"/>
                    </a:lnTo>
                    <a:lnTo>
                      <a:pt x="2874" y="3598"/>
                    </a:lnTo>
                    <a:lnTo>
                      <a:pt x="2874" y="3607"/>
                    </a:lnTo>
                    <a:lnTo>
                      <a:pt x="2864" y="3617"/>
                    </a:lnTo>
                    <a:lnTo>
                      <a:pt x="2855" y="3626"/>
                    </a:lnTo>
                    <a:lnTo>
                      <a:pt x="2826" y="3636"/>
                    </a:lnTo>
                    <a:lnTo>
                      <a:pt x="2817" y="3636"/>
                    </a:lnTo>
                    <a:lnTo>
                      <a:pt x="2807" y="3646"/>
                    </a:lnTo>
                    <a:lnTo>
                      <a:pt x="2798" y="3674"/>
                    </a:lnTo>
                    <a:lnTo>
                      <a:pt x="2788" y="3674"/>
                    </a:lnTo>
                    <a:lnTo>
                      <a:pt x="2788" y="3684"/>
                    </a:lnTo>
                    <a:lnTo>
                      <a:pt x="2779" y="3684"/>
                    </a:lnTo>
                    <a:lnTo>
                      <a:pt x="2712" y="3712"/>
                    </a:lnTo>
                    <a:lnTo>
                      <a:pt x="2703" y="3712"/>
                    </a:lnTo>
                    <a:lnTo>
                      <a:pt x="2693" y="3702"/>
                    </a:lnTo>
                    <a:lnTo>
                      <a:pt x="2684" y="3693"/>
                    </a:lnTo>
                    <a:lnTo>
                      <a:pt x="2674" y="3702"/>
                    </a:lnTo>
                    <a:lnTo>
                      <a:pt x="2665" y="3702"/>
                    </a:lnTo>
                    <a:lnTo>
                      <a:pt x="2655" y="3712"/>
                    </a:lnTo>
                    <a:lnTo>
                      <a:pt x="2655" y="3722"/>
                    </a:lnTo>
                    <a:lnTo>
                      <a:pt x="2665" y="3722"/>
                    </a:lnTo>
                    <a:lnTo>
                      <a:pt x="2665" y="3731"/>
                    </a:lnTo>
                    <a:lnTo>
                      <a:pt x="2665" y="3741"/>
                    </a:lnTo>
                    <a:lnTo>
                      <a:pt x="2665" y="3750"/>
                    </a:lnTo>
                    <a:lnTo>
                      <a:pt x="2665" y="3760"/>
                    </a:lnTo>
                    <a:lnTo>
                      <a:pt x="2636" y="3779"/>
                    </a:lnTo>
                    <a:lnTo>
                      <a:pt x="2636" y="3788"/>
                    </a:lnTo>
                    <a:lnTo>
                      <a:pt x="2636" y="3798"/>
                    </a:lnTo>
                    <a:lnTo>
                      <a:pt x="2636" y="3807"/>
                    </a:lnTo>
                    <a:lnTo>
                      <a:pt x="2684" y="3836"/>
                    </a:lnTo>
                    <a:lnTo>
                      <a:pt x="2684" y="3845"/>
                    </a:lnTo>
                    <a:lnTo>
                      <a:pt x="2693" y="3855"/>
                    </a:lnTo>
                    <a:lnTo>
                      <a:pt x="2693" y="3864"/>
                    </a:lnTo>
                    <a:lnTo>
                      <a:pt x="2693" y="3874"/>
                    </a:lnTo>
                    <a:lnTo>
                      <a:pt x="2693" y="3902"/>
                    </a:lnTo>
                    <a:lnTo>
                      <a:pt x="2684" y="3921"/>
                    </a:lnTo>
                    <a:lnTo>
                      <a:pt x="2684" y="3931"/>
                    </a:lnTo>
                    <a:lnTo>
                      <a:pt x="2674" y="3931"/>
                    </a:lnTo>
                    <a:lnTo>
                      <a:pt x="2674" y="3940"/>
                    </a:lnTo>
                    <a:lnTo>
                      <a:pt x="2665" y="3940"/>
                    </a:lnTo>
                    <a:lnTo>
                      <a:pt x="2541" y="3959"/>
                    </a:lnTo>
                    <a:lnTo>
                      <a:pt x="2532" y="3959"/>
                    </a:lnTo>
                    <a:lnTo>
                      <a:pt x="2522" y="3959"/>
                    </a:lnTo>
                    <a:lnTo>
                      <a:pt x="2512" y="3969"/>
                    </a:lnTo>
                    <a:lnTo>
                      <a:pt x="2503" y="3978"/>
                    </a:lnTo>
                    <a:lnTo>
                      <a:pt x="2503" y="3988"/>
                    </a:lnTo>
                    <a:lnTo>
                      <a:pt x="2474" y="4064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79" name="Freeform 80">
                <a:extLst>
                  <a:ext uri="{FF2B5EF4-FFF2-40B4-BE49-F238E27FC236}">
                    <a16:creationId xmlns:a16="http://schemas.microsoft.com/office/drawing/2014/main" id="{3B77A8C9-4E48-B349-87B9-3079718FD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3638" y="3748088"/>
                <a:ext cx="41275" cy="47625"/>
              </a:xfrm>
              <a:custGeom>
                <a:avLst/>
                <a:gdLst>
                  <a:gd name="T0" fmla="*/ 17079 w 116"/>
                  <a:gd name="T1" fmla="*/ 3199 h 134"/>
                  <a:gd name="T2" fmla="*/ 27042 w 116"/>
                  <a:gd name="T3" fmla="*/ 9951 h 134"/>
                  <a:gd name="T4" fmla="*/ 34159 w 116"/>
                  <a:gd name="T5" fmla="*/ 27011 h 134"/>
                  <a:gd name="T6" fmla="*/ 34159 w 116"/>
                  <a:gd name="T7" fmla="*/ 33764 h 134"/>
                  <a:gd name="T8" fmla="*/ 40919 w 116"/>
                  <a:gd name="T9" fmla="*/ 40517 h 134"/>
                  <a:gd name="T10" fmla="*/ 30600 w 116"/>
                  <a:gd name="T11" fmla="*/ 47270 h 134"/>
                  <a:gd name="T12" fmla="*/ 23840 w 116"/>
                  <a:gd name="T13" fmla="*/ 43715 h 134"/>
                  <a:gd name="T14" fmla="*/ 6761 w 116"/>
                  <a:gd name="T15" fmla="*/ 23457 h 134"/>
                  <a:gd name="T16" fmla="*/ 0 w 116"/>
                  <a:gd name="T17" fmla="*/ 16704 h 134"/>
                  <a:gd name="T18" fmla="*/ 6761 w 116"/>
                  <a:gd name="T19" fmla="*/ 9951 h 134"/>
                  <a:gd name="T20" fmla="*/ 6761 w 116"/>
                  <a:gd name="T21" fmla="*/ 3199 h 134"/>
                  <a:gd name="T22" fmla="*/ 10319 w 116"/>
                  <a:gd name="T23" fmla="*/ 0 h 134"/>
                  <a:gd name="T24" fmla="*/ 17079 w 116"/>
                  <a:gd name="T25" fmla="*/ 3199 h 1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6" h="134">
                    <a:moveTo>
                      <a:pt x="48" y="9"/>
                    </a:moveTo>
                    <a:lnTo>
                      <a:pt x="76" y="28"/>
                    </a:lnTo>
                    <a:lnTo>
                      <a:pt x="96" y="76"/>
                    </a:lnTo>
                    <a:lnTo>
                      <a:pt x="96" y="95"/>
                    </a:lnTo>
                    <a:lnTo>
                      <a:pt x="115" y="114"/>
                    </a:lnTo>
                    <a:lnTo>
                      <a:pt x="86" y="133"/>
                    </a:lnTo>
                    <a:lnTo>
                      <a:pt x="67" y="123"/>
                    </a:lnTo>
                    <a:lnTo>
                      <a:pt x="19" y="66"/>
                    </a:lnTo>
                    <a:lnTo>
                      <a:pt x="0" y="47"/>
                    </a:lnTo>
                    <a:lnTo>
                      <a:pt x="19" y="28"/>
                    </a:lnTo>
                    <a:lnTo>
                      <a:pt x="19" y="9"/>
                    </a:lnTo>
                    <a:lnTo>
                      <a:pt x="29" y="0"/>
                    </a:lnTo>
                    <a:lnTo>
                      <a:pt x="48" y="9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80" name="Freeform 81">
                <a:extLst>
                  <a:ext uri="{FF2B5EF4-FFF2-40B4-BE49-F238E27FC236}">
                    <a16:creationId xmlns:a16="http://schemas.microsoft.com/office/drawing/2014/main" id="{EE951007-2B35-A447-9DEF-D22ECD81A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1050" y="3419475"/>
                <a:ext cx="171450" cy="112713"/>
              </a:xfrm>
              <a:custGeom>
                <a:avLst/>
                <a:gdLst>
                  <a:gd name="T0" fmla="*/ 167856 w 477"/>
                  <a:gd name="T1" fmla="*/ 23974 h 315"/>
                  <a:gd name="T2" fmla="*/ 167856 w 477"/>
                  <a:gd name="T3" fmla="*/ 37571 h 315"/>
                  <a:gd name="T4" fmla="*/ 167856 w 477"/>
                  <a:gd name="T5" fmla="*/ 57967 h 315"/>
                  <a:gd name="T6" fmla="*/ 154197 w 477"/>
                  <a:gd name="T7" fmla="*/ 71564 h 315"/>
                  <a:gd name="T8" fmla="*/ 154197 w 477"/>
                  <a:gd name="T9" fmla="*/ 78362 h 315"/>
                  <a:gd name="T10" fmla="*/ 167856 w 477"/>
                  <a:gd name="T11" fmla="*/ 101978 h 315"/>
                  <a:gd name="T12" fmla="*/ 157432 w 477"/>
                  <a:gd name="T13" fmla="*/ 105557 h 315"/>
                  <a:gd name="T14" fmla="*/ 147368 w 477"/>
                  <a:gd name="T15" fmla="*/ 105557 h 315"/>
                  <a:gd name="T16" fmla="*/ 140539 w 477"/>
                  <a:gd name="T17" fmla="*/ 98758 h 315"/>
                  <a:gd name="T18" fmla="*/ 133709 w 477"/>
                  <a:gd name="T19" fmla="*/ 81583 h 315"/>
                  <a:gd name="T20" fmla="*/ 120051 w 477"/>
                  <a:gd name="T21" fmla="*/ 71564 h 315"/>
                  <a:gd name="T22" fmla="*/ 106392 w 477"/>
                  <a:gd name="T23" fmla="*/ 88381 h 315"/>
                  <a:gd name="T24" fmla="*/ 82310 w 477"/>
                  <a:gd name="T25" fmla="*/ 85161 h 315"/>
                  <a:gd name="T26" fmla="*/ 72246 w 477"/>
                  <a:gd name="T27" fmla="*/ 88381 h 315"/>
                  <a:gd name="T28" fmla="*/ 65058 w 477"/>
                  <a:gd name="T29" fmla="*/ 91959 h 315"/>
                  <a:gd name="T30" fmla="*/ 14018 w 477"/>
                  <a:gd name="T31" fmla="*/ 88381 h 315"/>
                  <a:gd name="T32" fmla="*/ 0 w 477"/>
                  <a:gd name="T33" fmla="*/ 61187 h 315"/>
                  <a:gd name="T34" fmla="*/ 17253 w 477"/>
                  <a:gd name="T35" fmla="*/ 40791 h 315"/>
                  <a:gd name="T36" fmla="*/ 41335 w 477"/>
                  <a:gd name="T37" fmla="*/ 37571 h 315"/>
                  <a:gd name="T38" fmla="*/ 54993 w 477"/>
                  <a:gd name="T39" fmla="*/ 44370 h 315"/>
                  <a:gd name="T40" fmla="*/ 72246 w 477"/>
                  <a:gd name="T41" fmla="*/ 47590 h 315"/>
                  <a:gd name="T42" fmla="*/ 82310 w 477"/>
                  <a:gd name="T43" fmla="*/ 40791 h 315"/>
                  <a:gd name="T44" fmla="*/ 82310 w 477"/>
                  <a:gd name="T45" fmla="*/ 40791 h 315"/>
                  <a:gd name="T46" fmla="*/ 85905 w 477"/>
                  <a:gd name="T47" fmla="*/ 37571 h 315"/>
                  <a:gd name="T48" fmla="*/ 85905 w 477"/>
                  <a:gd name="T49" fmla="*/ 30772 h 315"/>
                  <a:gd name="T50" fmla="*/ 113222 w 477"/>
                  <a:gd name="T51" fmla="*/ 30772 h 315"/>
                  <a:gd name="T52" fmla="*/ 116457 w 477"/>
                  <a:gd name="T53" fmla="*/ 44370 h 315"/>
                  <a:gd name="T54" fmla="*/ 126880 w 477"/>
                  <a:gd name="T55" fmla="*/ 44370 h 315"/>
                  <a:gd name="T56" fmla="*/ 133709 w 477"/>
                  <a:gd name="T57" fmla="*/ 33993 h 315"/>
                  <a:gd name="T58" fmla="*/ 140539 w 477"/>
                  <a:gd name="T59" fmla="*/ 27194 h 315"/>
                  <a:gd name="T60" fmla="*/ 150603 w 477"/>
                  <a:gd name="T61" fmla="*/ 3220 h 315"/>
                  <a:gd name="T62" fmla="*/ 161026 w 477"/>
                  <a:gd name="T63" fmla="*/ 0 h 315"/>
                  <a:gd name="T64" fmla="*/ 171091 w 477"/>
                  <a:gd name="T65" fmla="*/ 10377 h 3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77" h="315">
                    <a:moveTo>
                      <a:pt x="476" y="48"/>
                    </a:moveTo>
                    <a:lnTo>
                      <a:pt x="467" y="67"/>
                    </a:lnTo>
                    <a:lnTo>
                      <a:pt x="467" y="86"/>
                    </a:lnTo>
                    <a:lnTo>
                      <a:pt x="467" y="105"/>
                    </a:lnTo>
                    <a:lnTo>
                      <a:pt x="476" y="124"/>
                    </a:lnTo>
                    <a:lnTo>
                      <a:pt x="467" y="162"/>
                    </a:lnTo>
                    <a:lnTo>
                      <a:pt x="448" y="181"/>
                    </a:lnTo>
                    <a:lnTo>
                      <a:pt x="429" y="200"/>
                    </a:lnTo>
                    <a:lnTo>
                      <a:pt x="400" y="209"/>
                    </a:lnTo>
                    <a:lnTo>
                      <a:pt x="429" y="219"/>
                    </a:lnTo>
                    <a:lnTo>
                      <a:pt x="457" y="247"/>
                    </a:lnTo>
                    <a:lnTo>
                      <a:pt x="467" y="285"/>
                    </a:lnTo>
                    <a:lnTo>
                      <a:pt x="438" y="314"/>
                    </a:lnTo>
                    <a:lnTo>
                      <a:pt x="438" y="295"/>
                    </a:lnTo>
                    <a:lnTo>
                      <a:pt x="429" y="295"/>
                    </a:lnTo>
                    <a:lnTo>
                      <a:pt x="410" y="295"/>
                    </a:lnTo>
                    <a:lnTo>
                      <a:pt x="391" y="285"/>
                    </a:lnTo>
                    <a:lnTo>
                      <a:pt x="391" y="276"/>
                    </a:lnTo>
                    <a:lnTo>
                      <a:pt x="372" y="238"/>
                    </a:lnTo>
                    <a:lnTo>
                      <a:pt x="372" y="228"/>
                    </a:lnTo>
                    <a:lnTo>
                      <a:pt x="353" y="219"/>
                    </a:lnTo>
                    <a:lnTo>
                      <a:pt x="334" y="200"/>
                    </a:lnTo>
                    <a:lnTo>
                      <a:pt x="315" y="200"/>
                    </a:lnTo>
                    <a:lnTo>
                      <a:pt x="296" y="247"/>
                    </a:lnTo>
                    <a:lnTo>
                      <a:pt x="286" y="209"/>
                    </a:lnTo>
                    <a:lnTo>
                      <a:pt x="229" y="238"/>
                    </a:lnTo>
                    <a:lnTo>
                      <a:pt x="201" y="219"/>
                    </a:lnTo>
                    <a:lnTo>
                      <a:pt x="201" y="247"/>
                    </a:lnTo>
                    <a:lnTo>
                      <a:pt x="191" y="257"/>
                    </a:lnTo>
                    <a:lnTo>
                      <a:pt x="181" y="257"/>
                    </a:lnTo>
                    <a:lnTo>
                      <a:pt x="67" y="257"/>
                    </a:lnTo>
                    <a:lnTo>
                      <a:pt x="39" y="247"/>
                    </a:lnTo>
                    <a:lnTo>
                      <a:pt x="10" y="219"/>
                    </a:lnTo>
                    <a:lnTo>
                      <a:pt x="0" y="171"/>
                    </a:lnTo>
                    <a:lnTo>
                      <a:pt x="20" y="133"/>
                    </a:lnTo>
                    <a:lnTo>
                      <a:pt x="48" y="114"/>
                    </a:lnTo>
                    <a:lnTo>
                      <a:pt x="86" y="105"/>
                    </a:lnTo>
                    <a:lnTo>
                      <a:pt x="115" y="105"/>
                    </a:lnTo>
                    <a:lnTo>
                      <a:pt x="124" y="105"/>
                    </a:lnTo>
                    <a:lnTo>
                      <a:pt x="153" y="124"/>
                    </a:lnTo>
                    <a:lnTo>
                      <a:pt x="172" y="124"/>
                    </a:lnTo>
                    <a:lnTo>
                      <a:pt x="201" y="133"/>
                    </a:lnTo>
                    <a:lnTo>
                      <a:pt x="229" y="124"/>
                    </a:lnTo>
                    <a:lnTo>
                      <a:pt x="229" y="114"/>
                    </a:lnTo>
                    <a:lnTo>
                      <a:pt x="219" y="114"/>
                    </a:lnTo>
                    <a:lnTo>
                      <a:pt x="239" y="105"/>
                    </a:lnTo>
                    <a:lnTo>
                      <a:pt x="239" y="86"/>
                    </a:lnTo>
                    <a:lnTo>
                      <a:pt x="267" y="86"/>
                    </a:lnTo>
                    <a:lnTo>
                      <a:pt x="315" y="86"/>
                    </a:lnTo>
                    <a:lnTo>
                      <a:pt x="315" y="114"/>
                    </a:lnTo>
                    <a:lnTo>
                      <a:pt x="324" y="124"/>
                    </a:lnTo>
                    <a:lnTo>
                      <a:pt x="343" y="124"/>
                    </a:lnTo>
                    <a:lnTo>
                      <a:pt x="353" y="124"/>
                    </a:lnTo>
                    <a:lnTo>
                      <a:pt x="362" y="105"/>
                    </a:lnTo>
                    <a:lnTo>
                      <a:pt x="372" y="95"/>
                    </a:lnTo>
                    <a:lnTo>
                      <a:pt x="381" y="86"/>
                    </a:lnTo>
                    <a:lnTo>
                      <a:pt x="391" y="76"/>
                    </a:lnTo>
                    <a:lnTo>
                      <a:pt x="410" y="29"/>
                    </a:lnTo>
                    <a:lnTo>
                      <a:pt x="419" y="9"/>
                    </a:lnTo>
                    <a:lnTo>
                      <a:pt x="438" y="0"/>
                    </a:lnTo>
                    <a:lnTo>
                      <a:pt x="448" y="0"/>
                    </a:lnTo>
                    <a:lnTo>
                      <a:pt x="467" y="9"/>
                    </a:lnTo>
                    <a:lnTo>
                      <a:pt x="476" y="29"/>
                    </a:lnTo>
                    <a:lnTo>
                      <a:pt x="476" y="48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81" name="Freeform 82">
                <a:extLst>
                  <a:ext uri="{FF2B5EF4-FFF2-40B4-BE49-F238E27FC236}">
                    <a16:creationId xmlns:a16="http://schemas.microsoft.com/office/drawing/2014/main" id="{1D0DDAF1-3797-4B48-9436-DB2301D2F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2300" y="3279775"/>
                <a:ext cx="34925" cy="47625"/>
              </a:xfrm>
              <a:custGeom>
                <a:avLst/>
                <a:gdLst>
                  <a:gd name="T0" fmla="*/ 27649 w 96"/>
                  <a:gd name="T1" fmla="*/ 6753 h 134"/>
                  <a:gd name="T2" fmla="*/ 27649 w 96"/>
                  <a:gd name="T3" fmla="*/ 6753 h 134"/>
                  <a:gd name="T4" fmla="*/ 27649 w 96"/>
                  <a:gd name="T5" fmla="*/ 9951 h 134"/>
                  <a:gd name="T6" fmla="*/ 30923 w 96"/>
                  <a:gd name="T7" fmla="*/ 9951 h 134"/>
                  <a:gd name="T8" fmla="*/ 34561 w 96"/>
                  <a:gd name="T9" fmla="*/ 20258 h 134"/>
                  <a:gd name="T10" fmla="*/ 27649 w 96"/>
                  <a:gd name="T11" fmla="*/ 33764 h 134"/>
                  <a:gd name="T12" fmla="*/ 17099 w 96"/>
                  <a:gd name="T13" fmla="*/ 44071 h 134"/>
                  <a:gd name="T14" fmla="*/ 6912 w 96"/>
                  <a:gd name="T15" fmla="*/ 47270 h 134"/>
                  <a:gd name="T16" fmla="*/ 0 w 96"/>
                  <a:gd name="T17" fmla="*/ 30210 h 134"/>
                  <a:gd name="T18" fmla="*/ 10186 w 96"/>
                  <a:gd name="T19" fmla="*/ 6753 h 134"/>
                  <a:gd name="T20" fmla="*/ 20737 w 96"/>
                  <a:gd name="T21" fmla="*/ 0 h 134"/>
                  <a:gd name="T22" fmla="*/ 27649 w 96"/>
                  <a:gd name="T23" fmla="*/ 6753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134">
                    <a:moveTo>
                      <a:pt x="76" y="19"/>
                    </a:moveTo>
                    <a:lnTo>
                      <a:pt x="76" y="19"/>
                    </a:lnTo>
                    <a:lnTo>
                      <a:pt x="76" y="28"/>
                    </a:lnTo>
                    <a:lnTo>
                      <a:pt x="85" y="28"/>
                    </a:lnTo>
                    <a:lnTo>
                      <a:pt x="95" y="57"/>
                    </a:lnTo>
                    <a:lnTo>
                      <a:pt x="76" y="95"/>
                    </a:lnTo>
                    <a:lnTo>
                      <a:pt x="47" y="124"/>
                    </a:lnTo>
                    <a:lnTo>
                      <a:pt x="19" y="133"/>
                    </a:lnTo>
                    <a:lnTo>
                      <a:pt x="0" y="85"/>
                    </a:lnTo>
                    <a:lnTo>
                      <a:pt x="28" y="19"/>
                    </a:lnTo>
                    <a:lnTo>
                      <a:pt x="57" y="0"/>
                    </a:lnTo>
                    <a:lnTo>
                      <a:pt x="76" y="19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82" name="Freeform 83">
                <a:extLst>
                  <a:ext uri="{FF2B5EF4-FFF2-40B4-BE49-F238E27FC236}">
                    <a16:creationId xmlns:a16="http://schemas.microsoft.com/office/drawing/2014/main" id="{7A8FB10A-0889-6E4E-9A55-E11C5101E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9475" y="3776663"/>
                <a:ext cx="11113" cy="17462"/>
              </a:xfrm>
              <a:custGeom>
                <a:avLst/>
                <a:gdLst>
                  <a:gd name="T0" fmla="*/ 0 w 29"/>
                  <a:gd name="T1" fmla="*/ 3274 h 48"/>
                  <a:gd name="T2" fmla="*/ 3449 w 29"/>
                  <a:gd name="T3" fmla="*/ 0 h 48"/>
                  <a:gd name="T4" fmla="*/ 10730 w 29"/>
                  <a:gd name="T5" fmla="*/ 6912 h 48"/>
                  <a:gd name="T6" fmla="*/ 7281 w 29"/>
                  <a:gd name="T7" fmla="*/ 17098 h 48"/>
                  <a:gd name="T8" fmla="*/ 0 w 29"/>
                  <a:gd name="T9" fmla="*/ 17098 h 48"/>
                  <a:gd name="T10" fmla="*/ 0 w 29"/>
                  <a:gd name="T11" fmla="*/ 3274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8">
                    <a:moveTo>
                      <a:pt x="0" y="9"/>
                    </a:moveTo>
                    <a:lnTo>
                      <a:pt x="9" y="0"/>
                    </a:lnTo>
                    <a:lnTo>
                      <a:pt x="28" y="19"/>
                    </a:lnTo>
                    <a:lnTo>
                      <a:pt x="19" y="47"/>
                    </a:lnTo>
                    <a:lnTo>
                      <a:pt x="0" y="47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83" name="Freeform 84">
                <a:extLst>
                  <a:ext uri="{FF2B5EF4-FFF2-40B4-BE49-F238E27FC236}">
                    <a16:creationId xmlns:a16="http://schemas.microsoft.com/office/drawing/2014/main" id="{D2DA4A0D-F707-CC41-89E3-F34F5DD69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7238" y="3594100"/>
                <a:ext cx="23812" cy="31750"/>
              </a:xfrm>
              <a:custGeom>
                <a:avLst/>
                <a:gdLst>
                  <a:gd name="T0" fmla="*/ 20258 w 67"/>
                  <a:gd name="T1" fmla="*/ 14233 h 87"/>
                  <a:gd name="T2" fmla="*/ 20258 w 67"/>
                  <a:gd name="T3" fmla="*/ 17517 h 87"/>
                  <a:gd name="T4" fmla="*/ 23457 w 67"/>
                  <a:gd name="T5" fmla="*/ 20802 h 87"/>
                  <a:gd name="T6" fmla="*/ 23457 w 67"/>
                  <a:gd name="T7" fmla="*/ 24451 h 87"/>
                  <a:gd name="T8" fmla="*/ 20258 w 67"/>
                  <a:gd name="T9" fmla="*/ 28101 h 87"/>
                  <a:gd name="T10" fmla="*/ 17059 w 67"/>
                  <a:gd name="T11" fmla="*/ 31385 h 87"/>
                  <a:gd name="T12" fmla="*/ 9951 w 67"/>
                  <a:gd name="T13" fmla="*/ 31385 h 87"/>
                  <a:gd name="T14" fmla="*/ 3199 w 67"/>
                  <a:gd name="T15" fmla="*/ 28101 h 87"/>
                  <a:gd name="T16" fmla="*/ 0 w 67"/>
                  <a:gd name="T17" fmla="*/ 24451 h 87"/>
                  <a:gd name="T18" fmla="*/ 0 w 67"/>
                  <a:gd name="T19" fmla="*/ 20802 h 87"/>
                  <a:gd name="T20" fmla="*/ 3199 w 67"/>
                  <a:gd name="T21" fmla="*/ 17517 h 87"/>
                  <a:gd name="T22" fmla="*/ 9951 w 67"/>
                  <a:gd name="T23" fmla="*/ 10583 h 87"/>
                  <a:gd name="T24" fmla="*/ 13505 w 67"/>
                  <a:gd name="T25" fmla="*/ 3649 h 87"/>
                  <a:gd name="T26" fmla="*/ 17059 w 67"/>
                  <a:gd name="T27" fmla="*/ 0 h 87"/>
                  <a:gd name="T28" fmla="*/ 17059 w 67"/>
                  <a:gd name="T29" fmla="*/ 10583 h 87"/>
                  <a:gd name="T30" fmla="*/ 20258 w 67"/>
                  <a:gd name="T31" fmla="*/ 14233 h 8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7" h="87">
                    <a:moveTo>
                      <a:pt x="57" y="39"/>
                    </a:moveTo>
                    <a:lnTo>
                      <a:pt x="57" y="48"/>
                    </a:lnTo>
                    <a:lnTo>
                      <a:pt x="66" y="57"/>
                    </a:lnTo>
                    <a:lnTo>
                      <a:pt x="66" y="67"/>
                    </a:lnTo>
                    <a:lnTo>
                      <a:pt x="57" y="77"/>
                    </a:lnTo>
                    <a:lnTo>
                      <a:pt x="48" y="86"/>
                    </a:lnTo>
                    <a:lnTo>
                      <a:pt x="28" y="86"/>
                    </a:lnTo>
                    <a:lnTo>
                      <a:pt x="9" y="77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9" y="48"/>
                    </a:lnTo>
                    <a:lnTo>
                      <a:pt x="28" y="29"/>
                    </a:lnTo>
                    <a:lnTo>
                      <a:pt x="38" y="10"/>
                    </a:lnTo>
                    <a:lnTo>
                      <a:pt x="48" y="0"/>
                    </a:lnTo>
                    <a:lnTo>
                      <a:pt x="48" y="29"/>
                    </a:lnTo>
                    <a:lnTo>
                      <a:pt x="57" y="39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84" name="Freeform 85">
                <a:extLst>
                  <a:ext uri="{FF2B5EF4-FFF2-40B4-BE49-F238E27FC236}">
                    <a16:creationId xmlns:a16="http://schemas.microsoft.com/office/drawing/2014/main" id="{7D84D454-2A1E-6741-8BD6-41D2B7266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5625" y="2762250"/>
                <a:ext cx="34925" cy="26988"/>
              </a:xfrm>
              <a:custGeom>
                <a:avLst/>
                <a:gdLst>
                  <a:gd name="T0" fmla="*/ 13824 w 96"/>
                  <a:gd name="T1" fmla="*/ 26638 h 77"/>
                  <a:gd name="T2" fmla="*/ 10550 w 96"/>
                  <a:gd name="T3" fmla="*/ 26638 h 77"/>
                  <a:gd name="T4" fmla="*/ 3638 w 96"/>
                  <a:gd name="T5" fmla="*/ 19978 h 77"/>
                  <a:gd name="T6" fmla="*/ 0 w 96"/>
                  <a:gd name="T7" fmla="*/ 16473 h 77"/>
                  <a:gd name="T8" fmla="*/ 0 w 96"/>
                  <a:gd name="T9" fmla="*/ 9814 h 77"/>
                  <a:gd name="T10" fmla="*/ 0 w 96"/>
                  <a:gd name="T11" fmla="*/ 6659 h 77"/>
                  <a:gd name="T12" fmla="*/ 3638 w 96"/>
                  <a:gd name="T13" fmla="*/ 0 h 77"/>
                  <a:gd name="T14" fmla="*/ 3638 w 96"/>
                  <a:gd name="T15" fmla="*/ 0 h 77"/>
                  <a:gd name="T16" fmla="*/ 6912 w 96"/>
                  <a:gd name="T17" fmla="*/ 0 h 77"/>
                  <a:gd name="T18" fmla="*/ 27649 w 96"/>
                  <a:gd name="T19" fmla="*/ 3154 h 77"/>
                  <a:gd name="T20" fmla="*/ 31287 w 96"/>
                  <a:gd name="T21" fmla="*/ 6659 h 77"/>
                  <a:gd name="T22" fmla="*/ 31287 w 96"/>
                  <a:gd name="T23" fmla="*/ 6659 h 77"/>
                  <a:gd name="T24" fmla="*/ 31287 w 96"/>
                  <a:gd name="T25" fmla="*/ 6659 h 77"/>
                  <a:gd name="T26" fmla="*/ 34561 w 96"/>
                  <a:gd name="T27" fmla="*/ 6659 h 77"/>
                  <a:gd name="T28" fmla="*/ 34561 w 96"/>
                  <a:gd name="T29" fmla="*/ 9814 h 77"/>
                  <a:gd name="T30" fmla="*/ 34561 w 96"/>
                  <a:gd name="T31" fmla="*/ 9814 h 77"/>
                  <a:gd name="T32" fmla="*/ 34561 w 96"/>
                  <a:gd name="T33" fmla="*/ 13319 h 77"/>
                  <a:gd name="T34" fmla="*/ 34561 w 96"/>
                  <a:gd name="T35" fmla="*/ 13319 h 77"/>
                  <a:gd name="T36" fmla="*/ 34561 w 96"/>
                  <a:gd name="T37" fmla="*/ 13319 h 77"/>
                  <a:gd name="T38" fmla="*/ 34561 w 96"/>
                  <a:gd name="T39" fmla="*/ 13319 h 77"/>
                  <a:gd name="T40" fmla="*/ 31287 w 96"/>
                  <a:gd name="T41" fmla="*/ 13319 h 77"/>
                  <a:gd name="T42" fmla="*/ 31287 w 96"/>
                  <a:gd name="T43" fmla="*/ 13319 h 77"/>
                  <a:gd name="T44" fmla="*/ 27649 w 96"/>
                  <a:gd name="T45" fmla="*/ 16473 h 77"/>
                  <a:gd name="T46" fmla="*/ 13824 w 96"/>
                  <a:gd name="T47" fmla="*/ 26638 h 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6" h="77">
                    <a:moveTo>
                      <a:pt x="38" y="76"/>
                    </a:moveTo>
                    <a:lnTo>
                      <a:pt x="29" y="76"/>
                    </a:lnTo>
                    <a:lnTo>
                      <a:pt x="10" y="57"/>
                    </a:lnTo>
                    <a:lnTo>
                      <a:pt x="0" y="47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76" y="9"/>
                    </a:lnTo>
                    <a:lnTo>
                      <a:pt x="86" y="19"/>
                    </a:lnTo>
                    <a:lnTo>
                      <a:pt x="95" y="19"/>
                    </a:lnTo>
                    <a:lnTo>
                      <a:pt x="95" y="28"/>
                    </a:lnTo>
                    <a:lnTo>
                      <a:pt x="95" y="38"/>
                    </a:lnTo>
                    <a:lnTo>
                      <a:pt x="86" y="38"/>
                    </a:lnTo>
                    <a:lnTo>
                      <a:pt x="76" y="47"/>
                    </a:lnTo>
                    <a:lnTo>
                      <a:pt x="38" y="76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85" name="Freeform 86">
                <a:extLst>
                  <a:ext uri="{FF2B5EF4-FFF2-40B4-BE49-F238E27FC236}">
                    <a16:creationId xmlns:a16="http://schemas.microsoft.com/office/drawing/2014/main" id="{AE6DD5F7-43A1-B647-97AF-E54D76357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8625" y="6126163"/>
                <a:ext cx="1881188" cy="2103437"/>
              </a:xfrm>
              <a:custGeom>
                <a:avLst/>
                <a:gdLst>
                  <a:gd name="T0" fmla="*/ 6839 w 5226"/>
                  <a:gd name="T1" fmla="*/ 1284374 h 5845"/>
                  <a:gd name="T2" fmla="*/ 34197 w 5226"/>
                  <a:gd name="T3" fmla="*/ 1267460 h 5845"/>
                  <a:gd name="T4" fmla="*/ 219220 w 5226"/>
                  <a:gd name="T5" fmla="*/ 568594 h 5845"/>
                  <a:gd name="T6" fmla="*/ 178184 w 5226"/>
                  <a:gd name="T7" fmla="*/ 561756 h 5845"/>
                  <a:gd name="T8" fmla="*/ 322171 w 5226"/>
                  <a:gd name="T9" fmla="*/ 739892 h 5845"/>
                  <a:gd name="T10" fmla="*/ 263856 w 5226"/>
                  <a:gd name="T11" fmla="*/ 667918 h 5845"/>
                  <a:gd name="T12" fmla="*/ 280774 w 5226"/>
                  <a:gd name="T13" fmla="*/ 599543 h 5845"/>
                  <a:gd name="T14" fmla="*/ 294453 w 5226"/>
                  <a:gd name="T15" fmla="*/ 513894 h 5845"/>
                  <a:gd name="T16" fmla="*/ 373286 w 5226"/>
                  <a:gd name="T17" fmla="*/ 448757 h 5845"/>
                  <a:gd name="T18" fmla="*/ 417922 w 5226"/>
                  <a:gd name="T19" fmla="*/ 404133 h 5845"/>
                  <a:gd name="T20" fmla="*/ 493155 w 5226"/>
                  <a:gd name="T21" fmla="*/ 503457 h 5845"/>
                  <a:gd name="T22" fmla="*/ 571988 w 5226"/>
                  <a:gd name="T23" fmla="*/ 438321 h 5845"/>
                  <a:gd name="T24" fmla="*/ 633902 w 5226"/>
                  <a:gd name="T25" fmla="*/ 407732 h 5845"/>
                  <a:gd name="T26" fmla="*/ 702296 w 5226"/>
                  <a:gd name="T27" fmla="*/ 380382 h 5845"/>
                  <a:gd name="T28" fmla="*/ 740092 w 5226"/>
                  <a:gd name="T29" fmla="*/ 455595 h 5845"/>
                  <a:gd name="T30" fmla="*/ 870040 w 5226"/>
                  <a:gd name="T31" fmla="*/ 520731 h 5845"/>
                  <a:gd name="T32" fmla="*/ 1003948 w 5226"/>
                  <a:gd name="T33" fmla="*/ 513894 h 5845"/>
                  <a:gd name="T34" fmla="*/ 1123457 w 5226"/>
                  <a:gd name="T35" fmla="*/ 503457 h 5845"/>
                  <a:gd name="T36" fmla="*/ 1384073 w 5226"/>
                  <a:gd name="T37" fmla="*/ 459193 h 5845"/>
                  <a:gd name="T38" fmla="*/ 1503942 w 5226"/>
                  <a:gd name="T39" fmla="*/ 400895 h 5845"/>
                  <a:gd name="T40" fmla="*/ 1579176 w 5226"/>
                  <a:gd name="T41" fmla="*/ 428245 h 5845"/>
                  <a:gd name="T42" fmla="*/ 1671687 w 5226"/>
                  <a:gd name="T43" fmla="*/ 363108 h 5845"/>
                  <a:gd name="T44" fmla="*/ 1699045 w 5226"/>
                  <a:gd name="T45" fmla="*/ 390458 h 5845"/>
                  <a:gd name="T46" fmla="*/ 1863550 w 5226"/>
                  <a:gd name="T47" fmla="*/ 342596 h 5845"/>
                  <a:gd name="T48" fmla="*/ 1832592 w 5226"/>
                  <a:gd name="T49" fmla="*/ 394057 h 5845"/>
                  <a:gd name="T50" fmla="*/ 1671687 w 5226"/>
                  <a:gd name="T51" fmla="*/ 654243 h 5845"/>
                  <a:gd name="T52" fmla="*/ 1651169 w 5226"/>
                  <a:gd name="T53" fmla="*/ 743490 h 5845"/>
                  <a:gd name="T54" fmla="*/ 1599694 w 5226"/>
                  <a:gd name="T55" fmla="*/ 931702 h 5845"/>
                  <a:gd name="T56" fmla="*/ 1675287 w 5226"/>
                  <a:gd name="T57" fmla="*/ 1000077 h 5845"/>
                  <a:gd name="T58" fmla="*/ 1644330 w 5226"/>
                  <a:gd name="T59" fmla="*/ 1027427 h 5845"/>
                  <a:gd name="T60" fmla="*/ 1685366 w 5226"/>
                  <a:gd name="T61" fmla="*/ 1089325 h 5845"/>
                  <a:gd name="T62" fmla="*/ 1709484 w 5226"/>
                  <a:gd name="T63" fmla="*/ 1130350 h 5845"/>
                  <a:gd name="T64" fmla="*/ 1685366 w 5226"/>
                  <a:gd name="T65" fmla="*/ 1164538 h 5845"/>
                  <a:gd name="T66" fmla="*/ 1606533 w 5226"/>
                  <a:gd name="T67" fmla="*/ 1270699 h 5845"/>
                  <a:gd name="T68" fmla="*/ 1589615 w 5226"/>
                  <a:gd name="T69" fmla="*/ 1373622 h 5845"/>
                  <a:gd name="T70" fmla="*/ 1531300 w 5226"/>
                  <a:gd name="T71" fmla="*/ 1346272 h 5845"/>
                  <a:gd name="T72" fmla="*/ 1394153 w 5226"/>
                  <a:gd name="T73" fmla="*/ 1328998 h 5845"/>
                  <a:gd name="T74" fmla="*/ 1233247 w 5226"/>
                  <a:gd name="T75" fmla="*/ 1174974 h 5845"/>
                  <a:gd name="T76" fmla="*/ 1020867 w 5226"/>
                  <a:gd name="T77" fmla="*/ 1096162 h 5845"/>
                  <a:gd name="T78" fmla="*/ 829004 w 5226"/>
                  <a:gd name="T79" fmla="*/ 983163 h 5845"/>
                  <a:gd name="T80" fmla="*/ 688617 w 5226"/>
                  <a:gd name="T81" fmla="*/ 911189 h 5845"/>
                  <a:gd name="T82" fmla="*/ 633902 w 5226"/>
                  <a:gd name="T83" fmla="*/ 849292 h 5845"/>
                  <a:gd name="T84" fmla="*/ 530951 w 5226"/>
                  <a:gd name="T85" fmla="*/ 805028 h 5845"/>
                  <a:gd name="T86" fmla="*/ 54715 w 5226"/>
                  <a:gd name="T87" fmla="*/ 530807 h 5845"/>
                  <a:gd name="T88" fmla="*/ 1551818 w 5226"/>
                  <a:gd name="T89" fmla="*/ 270622 h 5845"/>
                  <a:gd name="T90" fmla="*/ 1503942 w 5226"/>
                  <a:gd name="T91" fmla="*/ 219161 h 5845"/>
                  <a:gd name="T92" fmla="*/ 1538139 w 5226"/>
                  <a:gd name="T93" fmla="*/ 209084 h 5845"/>
                  <a:gd name="T94" fmla="*/ 1517621 w 5226"/>
                  <a:gd name="T95" fmla="*/ 225998 h 5845"/>
                  <a:gd name="T96" fmla="*/ 1483424 w 5226"/>
                  <a:gd name="T97" fmla="*/ 147187 h 5845"/>
                  <a:gd name="T98" fmla="*/ 1223168 w 5226"/>
                  <a:gd name="T99" fmla="*/ 178135 h 5845"/>
                  <a:gd name="T100" fmla="*/ 1332598 w 5226"/>
                  <a:gd name="T101" fmla="*/ 147187 h 5845"/>
                  <a:gd name="T102" fmla="*/ 1661608 w 5226"/>
                  <a:gd name="T103" fmla="*/ 24111 h 5845"/>
                  <a:gd name="T104" fmla="*/ 630302 w 5226"/>
                  <a:gd name="T105" fmla="*/ 61898 h 5845"/>
                  <a:gd name="T106" fmla="*/ 630302 w 5226"/>
                  <a:gd name="T107" fmla="*/ 61898 h 5845"/>
                  <a:gd name="T108" fmla="*/ 465797 w 5226"/>
                  <a:gd name="T109" fmla="*/ 1866643 h 5845"/>
                  <a:gd name="T110" fmla="*/ 318571 w 5226"/>
                  <a:gd name="T111" fmla="*/ 2089402 h 58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226" h="5845">
                    <a:moveTo>
                      <a:pt x="105" y="3502"/>
                    </a:moveTo>
                    <a:lnTo>
                      <a:pt x="162" y="3550"/>
                    </a:lnTo>
                    <a:lnTo>
                      <a:pt x="181" y="3579"/>
                    </a:lnTo>
                    <a:lnTo>
                      <a:pt x="181" y="3626"/>
                    </a:lnTo>
                    <a:lnTo>
                      <a:pt x="152" y="3664"/>
                    </a:lnTo>
                    <a:lnTo>
                      <a:pt x="105" y="3664"/>
                    </a:lnTo>
                    <a:lnTo>
                      <a:pt x="57" y="3626"/>
                    </a:lnTo>
                    <a:lnTo>
                      <a:pt x="19" y="3588"/>
                    </a:lnTo>
                    <a:lnTo>
                      <a:pt x="19" y="3569"/>
                    </a:lnTo>
                    <a:lnTo>
                      <a:pt x="0" y="3540"/>
                    </a:lnTo>
                    <a:lnTo>
                      <a:pt x="0" y="3512"/>
                    </a:lnTo>
                    <a:lnTo>
                      <a:pt x="19" y="3502"/>
                    </a:lnTo>
                    <a:lnTo>
                      <a:pt x="29" y="3502"/>
                    </a:lnTo>
                    <a:lnTo>
                      <a:pt x="38" y="3493"/>
                    </a:lnTo>
                    <a:lnTo>
                      <a:pt x="48" y="3493"/>
                    </a:lnTo>
                    <a:lnTo>
                      <a:pt x="67" y="3512"/>
                    </a:lnTo>
                    <a:lnTo>
                      <a:pt x="86" y="3522"/>
                    </a:lnTo>
                    <a:lnTo>
                      <a:pt x="95" y="3522"/>
                    </a:lnTo>
                    <a:lnTo>
                      <a:pt x="105" y="3502"/>
                    </a:lnTo>
                    <a:close/>
                    <a:moveTo>
                      <a:pt x="495" y="1561"/>
                    </a:moveTo>
                    <a:lnTo>
                      <a:pt x="514" y="1561"/>
                    </a:lnTo>
                    <a:lnTo>
                      <a:pt x="523" y="1552"/>
                    </a:lnTo>
                    <a:lnTo>
                      <a:pt x="533" y="1552"/>
                    </a:lnTo>
                    <a:lnTo>
                      <a:pt x="552" y="1542"/>
                    </a:lnTo>
                    <a:lnTo>
                      <a:pt x="561" y="1561"/>
                    </a:lnTo>
                    <a:lnTo>
                      <a:pt x="581" y="1571"/>
                    </a:lnTo>
                    <a:lnTo>
                      <a:pt x="609" y="1580"/>
                    </a:lnTo>
                    <a:lnTo>
                      <a:pt x="628" y="1580"/>
                    </a:lnTo>
                    <a:lnTo>
                      <a:pt x="609" y="1599"/>
                    </a:lnTo>
                    <a:lnTo>
                      <a:pt x="590" y="1609"/>
                    </a:lnTo>
                    <a:lnTo>
                      <a:pt x="571" y="1599"/>
                    </a:lnTo>
                    <a:lnTo>
                      <a:pt x="552" y="1580"/>
                    </a:lnTo>
                    <a:lnTo>
                      <a:pt x="533" y="1590"/>
                    </a:lnTo>
                    <a:lnTo>
                      <a:pt x="514" y="1590"/>
                    </a:lnTo>
                    <a:lnTo>
                      <a:pt x="505" y="1580"/>
                    </a:lnTo>
                    <a:lnTo>
                      <a:pt x="495" y="1561"/>
                    </a:lnTo>
                    <a:close/>
                    <a:moveTo>
                      <a:pt x="1361" y="2208"/>
                    </a:moveTo>
                    <a:lnTo>
                      <a:pt x="1313" y="2199"/>
                    </a:lnTo>
                    <a:lnTo>
                      <a:pt x="1199" y="2208"/>
                    </a:lnTo>
                    <a:lnTo>
                      <a:pt x="1085" y="2227"/>
                    </a:lnTo>
                    <a:lnTo>
                      <a:pt x="1037" y="2218"/>
                    </a:lnTo>
                    <a:lnTo>
                      <a:pt x="999" y="2189"/>
                    </a:lnTo>
                    <a:lnTo>
                      <a:pt x="942" y="2094"/>
                    </a:lnTo>
                    <a:lnTo>
                      <a:pt x="923" y="2066"/>
                    </a:lnTo>
                    <a:lnTo>
                      <a:pt x="895" y="2056"/>
                    </a:lnTo>
                    <a:lnTo>
                      <a:pt x="847" y="2056"/>
                    </a:lnTo>
                    <a:lnTo>
                      <a:pt x="818" y="2046"/>
                    </a:lnTo>
                    <a:lnTo>
                      <a:pt x="790" y="2018"/>
                    </a:lnTo>
                    <a:lnTo>
                      <a:pt x="771" y="1980"/>
                    </a:lnTo>
                    <a:lnTo>
                      <a:pt x="761" y="1951"/>
                    </a:lnTo>
                    <a:lnTo>
                      <a:pt x="752" y="1923"/>
                    </a:lnTo>
                    <a:lnTo>
                      <a:pt x="752" y="1894"/>
                    </a:lnTo>
                    <a:lnTo>
                      <a:pt x="752" y="1875"/>
                    </a:lnTo>
                    <a:lnTo>
                      <a:pt x="733" y="1856"/>
                    </a:lnTo>
                    <a:lnTo>
                      <a:pt x="723" y="1837"/>
                    </a:lnTo>
                    <a:lnTo>
                      <a:pt x="704" y="1809"/>
                    </a:lnTo>
                    <a:lnTo>
                      <a:pt x="704" y="1789"/>
                    </a:lnTo>
                    <a:lnTo>
                      <a:pt x="733" y="1780"/>
                    </a:lnTo>
                    <a:lnTo>
                      <a:pt x="752" y="1770"/>
                    </a:lnTo>
                    <a:lnTo>
                      <a:pt x="761" y="1761"/>
                    </a:lnTo>
                    <a:lnTo>
                      <a:pt x="771" y="1713"/>
                    </a:lnTo>
                    <a:lnTo>
                      <a:pt x="780" y="1675"/>
                    </a:lnTo>
                    <a:lnTo>
                      <a:pt x="780" y="1666"/>
                    </a:lnTo>
                    <a:lnTo>
                      <a:pt x="780" y="1656"/>
                    </a:lnTo>
                    <a:lnTo>
                      <a:pt x="761" y="1637"/>
                    </a:lnTo>
                    <a:lnTo>
                      <a:pt x="761" y="1618"/>
                    </a:lnTo>
                    <a:lnTo>
                      <a:pt x="761" y="1609"/>
                    </a:lnTo>
                    <a:lnTo>
                      <a:pt x="761" y="1599"/>
                    </a:lnTo>
                    <a:lnTo>
                      <a:pt x="799" y="1533"/>
                    </a:lnTo>
                    <a:lnTo>
                      <a:pt x="809" y="1485"/>
                    </a:lnTo>
                    <a:lnTo>
                      <a:pt x="818" y="1456"/>
                    </a:lnTo>
                    <a:lnTo>
                      <a:pt x="818" y="1428"/>
                    </a:lnTo>
                    <a:lnTo>
                      <a:pt x="799" y="1409"/>
                    </a:lnTo>
                    <a:lnTo>
                      <a:pt x="847" y="1399"/>
                    </a:lnTo>
                    <a:lnTo>
                      <a:pt x="875" y="1352"/>
                    </a:lnTo>
                    <a:lnTo>
                      <a:pt x="914" y="1323"/>
                    </a:lnTo>
                    <a:lnTo>
                      <a:pt x="961" y="1342"/>
                    </a:lnTo>
                    <a:lnTo>
                      <a:pt x="1009" y="1314"/>
                    </a:lnTo>
                    <a:lnTo>
                      <a:pt x="1018" y="1285"/>
                    </a:lnTo>
                    <a:lnTo>
                      <a:pt x="1028" y="1256"/>
                    </a:lnTo>
                    <a:lnTo>
                      <a:pt x="1037" y="1247"/>
                    </a:lnTo>
                    <a:lnTo>
                      <a:pt x="1056" y="1247"/>
                    </a:lnTo>
                    <a:lnTo>
                      <a:pt x="1076" y="1247"/>
                    </a:lnTo>
                    <a:lnTo>
                      <a:pt x="1094" y="1256"/>
                    </a:lnTo>
                    <a:lnTo>
                      <a:pt x="1123" y="1228"/>
                    </a:lnTo>
                    <a:lnTo>
                      <a:pt x="1123" y="1180"/>
                    </a:lnTo>
                    <a:lnTo>
                      <a:pt x="1114" y="1142"/>
                    </a:lnTo>
                    <a:lnTo>
                      <a:pt x="1132" y="1104"/>
                    </a:lnTo>
                    <a:lnTo>
                      <a:pt x="1142" y="1133"/>
                    </a:lnTo>
                    <a:lnTo>
                      <a:pt x="1161" y="1123"/>
                    </a:lnTo>
                    <a:lnTo>
                      <a:pt x="1171" y="1133"/>
                    </a:lnTo>
                    <a:lnTo>
                      <a:pt x="1180" y="1161"/>
                    </a:lnTo>
                    <a:lnTo>
                      <a:pt x="1218" y="1247"/>
                    </a:lnTo>
                    <a:lnTo>
                      <a:pt x="1256" y="1314"/>
                    </a:lnTo>
                    <a:lnTo>
                      <a:pt x="1266" y="1323"/>
                    </a:lnTo>
                    <a:lnTo>
                      <a:pt x="1313" y="1342"/>
                    </a:lnTo>
                    <a:lnTo>
                      <a:pt x="1323" y="1361"/>
                    </a:lnTo>
                    <a:lnTo>
                      <a:pt x="1323" y="1371"/>
                    </a:lnTo>
                    <a:lnTo>
                      <a:pt x="1370" y="1399"/>
                    </a:lnTo>
                    <a:lnTo>
                      <a:pt x="1428" y="1390"/>
                    </a:lnTo>
                    <a:lnTo>
                      <a:pt x="1475" y="1371"/>
                    </a:lnTo>
                    <a:lnTo>
                      <a:pt x="1551" y="1342"/>
                    </a:lnTo>
                    <a:lnTo>
                      <a:pt x="1599" y="1304"/>
                    </a:lnTo>
                    <a:lnTo>
                      <a:pt x="1608" y="1285"/>
                    </a:lnTo>
                    <a:lnTo>
                      <a:pt x="1608" y="1266"/>
                    </a:lnTo>
                    <a:lnTo>
                      <a:pt x="1608" y="1247"/>
                    </a:lnTo>
                    <a:lnTo>
                      <a:pt x="1599" y="1228"/>
                    </a:lnTo>
                    <a:lnTo>
                      <a:pt x="1589" y="1218"/>
                    </a:lnTo>
                    <a:lnTo>
                      <a:pt x="1589" y="1199"/>
                    </a:lnTo>
                    <a:lnTo>
                      <a:pt x="1637" y="1152"/>
                    </a:lnTo>
                    <a:lnTo>
                      <a:pt x="1627" y="1142"/>
                    </a:lnTo>
                    <a:lnTo>
                      <a:pt x="1637" y="1123"/>
                    </a:lnTo>
                    <a:lnTo>
                      <a:pt x="1656" y="1114"/>
                    </a:lnTo>
                    <a:lnTo>
                      <a:pt x="1665" y="1104"/>
                    </a:lnTo>
                    <a:lnTo>
                      <a:pt x="1685" y="1114"/>
                    </a:lnTo>
                    <a:lnTo>
                      <a:pt x="1732" y="1133"/>
                    </a:lnTo>
                    <a:lnTo>
                      <a:pt x="1761" y="1133"/>
                    </a:lnTo>
                    <a:lnTo>
                      <a:pt x="1799" y="1133"/>
                    </a:lnTo>
                    <a:lnTo>
                      <a:pt x="1837" y="1123"/>
                    </a:lnTo>
                    <a:lnTo>
                      <a:pt x="1846" y="1085"/>
                    </a:lnTo>
                    <a:lnTo>
                      <a:pt x="1865" y="1095"/>
                    </a:lnTo>
                    <a:lnTo>
                      <a:pt x="1884" y="1085"/>
                    </a:lnTo>
                    <a:lnTo>
                      <a:pt x="1894" y="1076"/>
                    </a:lnTo>
                    <a:lnTo>
                      <a:pt x="1922" y="1066"/>
                    </a:lnTo>
                    <a:lnTo>
                      <a:pt x="1941" y="1057"/>
                    </a:lnTo>
                    <a:lnTo>
                      <a:pt x="1951" y="1057"/>
                    </a:lnTo>
                    <a:lnTo>
                      <a:pt x="1960" y="1066"/>
                    </a:lnTo>
                    <a:lnTo>
                      <a:pt x="1960" y="1076"/>
                    </a:lnTo>
                    <a:lnTo>
                      <a:pt x="1970" y="1085"/>
                    </a:lnTo>
                    <a:lnTo>
                      <a:pt x="1970" y="1095"/>
                    </a:lnTo>
                    <a:lnTo>
                      <a:pt x="2027" y="1133"/>
                    </a:lnTo>
                    <a:lnTo>
                      <a:pt x="2027" y="1142"/>
                    </a:lnTo>
                    <a:lnTo>
                      <a:pt x="2037" y="1199"/>
                    </a:lnTo>
                    <a:lnTo>
                      <a:pt x="2037" y="1218"/>
                    </a:lnTo>
                    <a:lnTo>
                      <a:pt x="2056" y="1266"/>
                    </a:lnTo>
                    <a:lnTo>
                      <a:pt x="2227" y="1256"/>
                    </a:lnTo>
                    <a:lnTo>
                      <a:pt x="2265" y="1285"/>
                    </a:lnTo>
                    <a:lnTo>
                      <a:pt x="2265" y="1314"/>
                    </a:lnTo>
                    <a:lnTo>
                      <a:pt x="2265" y="1333"/>
                    </a:lnTo>
                    <a:lnTo>
                      <a:pt x="2274" y="1352"/>
                    </a:lnTo>
                    <a:lnTo>
                      <a:pt x="2294" y="1361"/>
                    </a:lnTo>
                    <a:lnTo>
                      <a:pt x="2332" y="1380"/>
                    </a:lnTo>
                    <a:lnTo>
                      <a:pt x="2379" y="1428"/>
                    </a:lnTo>
                    <a:lnTo>
                      <a:pt x="2417" y="1447"/>
                    </a:lnTo>
                    <a:lnTo>
                      <a:pt x="2484" y="1466"/>
                    </a:lnTo>
                    <a:lnTo>
                      <a:pt x="2503" y="1475"/>
                    </a:lnTo>
                    <a:lnTo>
                      <a:pt x="2493" y="1485"/>
                    </a:lnTo>
                    <a:lnTo>
                      <a:pt x="2531" y="1485"/>
                    </a:lnTo>
                    <a:lnTo>
                      <a:pt x="2617" y="1494"/>
                    </a:lnTo>
                    <a:lnTo>
                      <a:pt x="2646" y="1494"/>
                    </a:lnTo>
                    <a:lnTo>
                      <a:pt x="2712" y="1456"/>
                    </a:lnTo>
                    <a:lnTo>
                      <a:pt x="2769" y="1447"/>
                    </a:lnTo>
                    <a:lnTo>
                      <a:pt x="2789" y="1428"/>
                    </a:lnTo>
                    <a:lnTo>
                      <a:pt x="2807" y="1409"/>
                    </a:lnTo>
                    <a:lnTo>
                      <a:pt x="2827" y="1399"/>
                    </a:lnTo>
                    <a:lnTo>
                      <a:pt x="2922" y="1380"/>
                    </a:lnTo>
                    <a:lnTo>
                      <a:pt x="2941" y="1361"/>
                    </a:lnTo>
                    <a:lnTo>
                      <a:pt x="2998" y="1399"/>
                    </a:lnTo>
                    <a:lnTo>
                      <a:pt x="3026" y="1409"/>
                    </a:lnTo>
                    <a:lnTo>
                      <a:pt x="3055" y="1409"/>
                    </a:lnTo>
                    <a:lnTo>
                      <a:pt x="3083" y="1409"/>
                    </a:lnTo>
                    <a:lnTo>
                      <a:pt x="3121" y="1399"/>
                    </a:lnTo>
                    <a:lnTo>
                      <a:pt x="3159" y="1409"/>
                    </a:lnTo>
                    <a:lnTo>
                      <a:pt x="3293" y="1428"/>
                    </a:lnTo>
                    <a:lnTo>
                      <a:pt x="3378" y="1418"/>
                    </a:lnTo>
                    <a:lnTo>
                      <a:pt x="3445" y="1399"/>
                    </a:lnTo>
                    <a:lnTo>
                      <a:pt x="3512" y="1361"/>
                    </a:lnTo>
                    <a:lnTo>
                      <a:pt x="3559" y="1380"/>
                    </a:lnTo>
                    <a:lnTo>
                      <a:pt x="3626" y="1371"/>
                    </a:lnTo>
                    <a:lnTo>
                      <a:pt x="3797" y="1304"/>
                    </a:lnTo>
                    <a:lnTo>
                      <a:pt x="3845" y="1276"/>
                    </a:lnTo>
                    <a:lnTo>
                      <a:pt x="3883" y="1238"/>
                    </a:lnTo>
                    <a:lnTo>
                      <a:pt x="3940" y="1171"/>
                    </a:lnTo>
                    <a:lnTo>
                      <a:pt x="3949" y="1161"/>
                    </a:lnTo>
                    <a:lnTo>
                      <a:pt x="3997" y="1171"/>
                    </a:lnTo>
                    <a:lnTo>
                      <a:pt x="4026" y="1161"/>
                    </a:lnTo>
                    <a:lnTo>
                      <a:pt x="4130" y="1142"/>
                    </a:lnTo>
                    <a:lnTo>
                      <a:pt x="4149" y="1123"/>
                    </a:lnTo>
                    <a:lnTo>
                      <a:pt x="4168" y="1123"/>
                    </a:lnTo>
                    <a:lnTo>
                      <a:pt x="4178" y="1114"/>
                    </a:lnTo>
                    <a:lnTo>
                      <a:pt x="4216" y="1123"/>
                    </a:lnTo>
                    <a:lnTo>
                      <a:pt x="4235" y="1123"/>
                    </a:lnTo>
                    <a:lnTo>
                      <a:pt x="4263" y="1161"/>
                    </a:lnTo>
                    <a:lnTo>
                      <a:pt x="4263" y="1171"/>
                    </a:lnTo>
                    <a:lnTo>
                      <a:pt x="4283" y="1171"/>
                    </a:lnTo>
                    <a:lnTo>
                      <a:pt x="4321" y="1180"/>
                    </a:lnTo>
                    <a:lnTo>
                      <a:pt x="4368" y="1180"/>
                    </a:lnTo>
                    <a:lnTo>
                      <a:pt x="4378" y="1180"/>
                    </a:lnTo>
                    <a:lnTo>
                      <a:pt x="4387" y="1190"/>
                    </a:lnTo>
                    <a:lnTo>
                      <a:pt x="4397" y="1209"/>
                    </a:lnTo>
                    <a:lnTo>
                      <a:pt x="4406" y="1218"/>
                    </a:lnTo>
                    <a:lnTo>
                      <a:pt x="4435" y="1218"/>
                    </a:lnTo>
                    <a:lnTo>
                      <a:pt x="4454" y="1209"/>
                    </a:lnTo>
                    <a:lnTo>
                      <a:pt x="4482" y="1199"/>
                    </a:lnTo>
                    <a:lnTo>
                      <a:pt x="4558" y="1171"/>
                    </a:lnTo>
                    <a:lnTo>
                      <a:pt x="4597" y="1123"/>
                    </a:lnTo>
                    <a:lnTo>
                      <a:pt x="4644" y="1019"/>
                    </a:lnTo>
                    <a:lnTo>
                      <a:pt x="4644" y="1009"/>
                    </a:lnTo>
                    <a:lnTo>
                      <a:pt x="4644" y="1000"/>
                    </a:lnTo>
                    <a:lnTo>
                      <a:pt x="4644" y="980"/>
                    </a:lnTo>
                    <a:lnTo>
                      <a:pt x="4654" y="980"/>
                    </a:lnTo>
                    <a:lnTo>
                      <a:pt x="4654" y="1000"/>
                    </a:lnTo>
                    <a:lnTo>
                      <a:pt x="4644" y="1038"/>
                    </a:lnTo>
                    <a:lnTo>
                      <a:pt x="4654" y="1066"/>
                    </a:lnTo>
                    <a:lnTo>
                      <a:pt x="4673" y="1076"/>
                    </a:lnTo>
                    <a:lnTo>
                      <a:pt x="4692" y="1085"/>
                    </a:lnTo>
                    <a:lnTo>
                      <a:pt x="4720" y="1085"/>
                    </a:lnTo>
                    <a:lnTo>
                      <a:pt x="4758" y="1076"/>
                    </a:lnTo>
                    <a:lnTo>
                      <a:pt x="4872" y="1038"/>
                    </a:lnTo>
                    <a:lnTo>
                      <a:pt x="4901" y="1019"/>
                    </a:lnTo>
                    <a:lnTo>
                      <a:pt x="4920" y="1000"/>
                    </a:lnTo>
                    <a:lnTo>
                      <a:pt x="4977" y="971"/>
                    </a:lnTo>
                    <a:lnTo>
                      <a:pt x="5025" y="924"/>
                    </a:lnTo>
                    <a:lnTo>
                      <a:pt x="5053" y="914"/>
                    </a:lnTo>
                    <a:lnTo>
                      <a:pt x="5091" y="914"/>
                    </a:lnTo>
                    <a:lnTo>
                      <a:pt x="5177" y="952"/>
                    </a:lnTo>
                    <a:lnTo>
                      <a:pt x="5225" y="962"/>
                    </a:lnTo>
                    <a:lnTo>
                      <a:pt x="5215" y="980"/>
                    </a:lnTo>
                    <a:lnTo>
                      <a:pt x="5206" y="980"/>
                    </a:lnTo>
                    <a:lnTo>
                      <a:pt x="5196" y="990"/>
                    </a:lnTo>
                    <a:lnTo>
                      <a:pt x="5187" y="980"/>
                    </a:lnTo>
                    <a:lnTo>
                      <a:pt x="5129" y="1019"/>
                    </a:lnTo>
                    <a:lnTo>
                      <a:pt x="5111" y="1047"/>
                    </a:lnTo>
                    <a:lnTo>
                      <a:pt x="5101" y="1066"/>
                    </a:lnTo>
                    <a:lnTo>
                      <a:pt x="5091" y="1095"/>
                    </a:lnTo>
                    <a:lnTo>
                      <a:pt x="5120" y="1095"/>
                    </a:lnTo>
                    <a:lnTo>
                      <a:pt x="5044" y="1209"/>
                    </a:lnTo>
                    <a:lnTo>
                      <a:pt x="5015" y="1304"/>
                    </a:lnTo>
                    <a:lnTo>
                      <a:pt x="4863" y="1494"/>
                    </a:lnTo>
                    <a:lnTo>
                      <a:pt x="4730" y="1694"/>
                    </a:lnTo>
                    <a:lnTo>
                      <a:pt x="4711" y="1751"/>
                    </a:lnTo>
                    <a:lnTo>
                      <a:pt x="4682" y="1780"/>
                    </a:lnTo>
                    <a:lnTo>
                      <a:pt x="4673" y="1789"/>
                    </a:lnTo>
                    <a:lnTo>
                      <a:pt x="4644" y="1818"/>
                    </a:lnTo>
                    <a:lnTo>
                      <a:pt x="4606" y="1875"/>
                    </a:lnTo>
                    <a:lnTo>
                      <a:pt x="4597" y="1894"/>
                    </a:lnTo>
                    <a:lnTo>
                      <a:pt x="4606" y="1913"/>
                    </a:lnTo>
                    <a:lnTo>
                      <a:pt x="4616" y="1951"/>
                    </a:lnTo>
                    <a:lnTo>
                      <a:pt x="4616" y="1970"/>
                    </a:lnTo>
                    <a:lnTo>
                      <a:pt x="4616" y="1989"/>
                    </a:lnTo>
                    <a:lnTo>
                      <a:pt x="4597" y="2008"/>
                    </a:lnTo>
                    <a:lnTo>
                      <a:pt x="4587" y="2028"/>
                    </a:lnTo>
                    <a:lnTo>
                      <a:pt x="4587" y="2066"/>
                    </a:lnTo>
                    <a:lnTo>
                      <a:pt x="4568" y="2113"/>
                    </a:lnTo>
                    <a:lnTo>
                      <a:pt x="4558" y="2151"/>
                    </a:lnTo>
                    <a:lnTo>
                      <a:pt x="4540" y="2218"/>
                    </a:lnTo>
                    <a:lnTo>
                      <a:pt x="4473" y="2294"/>
                    </a:lnTo>
                    <a:lnTo>
                      <a:pt x="4444" y="2341"/>
                    </a:lnTo>
                    <a:lnTo>
                      <a:pt x="4435" y="2380"/>
                    </a:lnTo>
                    <a:lnTo>
                      <a:pt x="4435" y="2408"/>
                    </a:lnTo>
                    <a:lnTo>
                      <a:pt x="4435" y="2579"/>
                    </a:lnTo>
                    <a:lnTo>
                      <a:pt x="4444" y="2589"/>
                    </a:lnTo>
                    <a:lnTo>
                      <a:pt x="4444" y="2608"/>
                    </a:lnTo>
                    <a:lnTo>
                      <a:pt x="4454" y="2637"/>
                    </a:lnTo>
                    <a:lnTo>
                      <a:pt x="4463" y="2646"/>
                    </a:lnTo>
                    <a:lnTo>
                      <a:pt x="4558" y="2703"/>
                    </a:lnTo>
                    <a:lnTo>
                      <a:pt x="4616" y="2713"/>
                    </a:lnTo>
                    <a:lnTo>
                      <a:pt x="4644" y="2732"/>
                    </a:lnTo>
                    <a:lnTo>
                      <a:pt x="4663" y="2760"/>
                    </a:lnTo>
                    <a:lnTo>
                      <a:pt x="4673" y="2808"/>
                    </a:lnTo>
                    <a:lnTo>
                      <a:pt x="4654" y="2779"/>
                    </a:lnTo>
                    <a:lnTo>
                      <a:pt x="4644" y="2789"/>
                    </a:lnTo>
                    <a:lnTo>
                      <a:pt x="4635" y="2808"/>
                    </a:lnTo>
                    <a:lnTo>
                      <a:pt x="4616" y="2827"/>
                    </a:lnTo>
                    <a:lnTo>
                      <a:pt x="4625" y="2798"/>
                    </a:lnTo>
                    <a:lnTo>
                      <a:pt x="4616" y="2789"/>
                    </a:lnTo>
                    <a:lnTo>
                      <a:pt x="4597" y="2789"/>
                    </a:lnTo>
                    <a:lnTo>
                      <a:pt x="4578" y="2798"/>
                    </a:lnTo>
                    <a:lnTo>
                      <a:pt x="4587" y="2817"/>
                    </a:lnTo>
                    <a:lnTo>
                      <a:pt x="4568" y="2855"/>
                    </a:lnTo>
                    <a:lnTo>
                      <a:pt x="4587" y="2903"/>
                    </a:lnTo>
                    <a:lnTo>
                      <a:pt x="4616" y="2941"/>
                    </a:lnTo>
                    <a:lnTo>
                      <a:pt x="4635" y="2922"/>
                    </a:lnTo>
                    <a:lnTo>
                      <a:pt x="4654" y="2941"/>
                    </a:lnTo>
                    <a:lnTo>
                      <a:pt x="4654" y="2951"/>
                    </a:lnTo>
                    <a:lnTo>
                      <a:pt x="4635" y="2951"/>
                    </a:lnTo>
                    <a:lnTo>
                      <a:pt x="4635" y="2979"/>
                    </a:lnTo>
                    <a:lnTo>
                      <a:pt x="4654" y="3008"/>
                    </a:lnTo>
                    <a:lnTo>
                      <a:pt x="4682" y="3027"/>
                    </a:lnTo>
                    <a:lnTo>
                      <a:pt x="4711" y="3027"/>
                    </a:lnTo>
                    <a:lnTo>
                      <a:pt x="4739" y="3036"/>
                    </a:lnTo>
                    <a:lnTo>
                      <a:pt x="4739" y="3065"/>
                    </a:lnTo>
                    <a:lnTo>
                      <a:pt x="4730" y="3103"/>
                    </a:lnTo>
                    <a:lnTo>
                      <a:pt x="4711" y="3093"/>
                    </a:lnTo>
                    <a:lnTo>
                      <a:pt x="4701" y="3112"/>
                    </a:lnTo>
                    <a:lnTo>
                      <a:pt x="4711" y="3131"/>
                    </a:lnTo>
                    <a:lnTo>
                      <a:pt x="4720" y="3141"/>
                    </a:lnTo>
                    <a:lnTo>
                      <a:pt x="4749" y="3141"/>
                    </a:lnTo>
                    <a:lnTo>
                      <a:pt x="4758" y="3141"/>
                    </a:lnTo>
                    <a:lnTo>
                      <a:pt x="4768" y="3170"/>
                    </a:lnTo>
                    <a:lnTo>
                      <a:pt x="4777" y="3198"/>
                    </a:lnTo>
                    <a:lnTo>
                      <a:pt x="4768" y="3198"/>
                    </a:lnTo>
                    <a:lnTo>
                      <a:pt x="4749" y="3198"/>
                    </a:lnTo>
                    <a:lnTo>
                      <a:pt x="4739" y="3188"/>
                    </a:lnTo>
                    <a:lnTo>
                      <a:pt x="4682" y="3217"/>
                    </a:lnTo>
                    <a:lnTo>
                      <a:pt x="4692" y="3226"/>
                    </a:lnTo>
                    <a:lnTo>
                      <a:pt x="4682" y="3236"/>
                    </a:lnTo>
                    <a:lnTo>
                      <a:pt x="4682" y="3246"/>
                    </a:lnTo>
                    <a:lnTo>
                      <a:pt x="4682" y="3265"/>
                    </a:lnTo>
                    <a:lnTo>
                      <a:pt x="4654" y="3265"/>
                    </a:lnTo>
                    <a:lnTo>
                      <a:pt x="4625" y="3274"/>
                    </a:lnTo>
                    <a:lnTo>
                      <a:pt x="4606" y="3293"/>
                    </a:lnTo>
                    <a:lnTo>
                      <a:pt x="4587" y="3303"/>
                    </a:lnTo>
                    <a:lnTo>
                      <a:pt x="4558" y="3312"/>
                    </a:lnTo>
                    <a:lnTo>
                      <a:pt x="4530" y="3350"/>
                    </a:lnTo>
                    <a:lnTo>
                      <a:pt x="4463" y="3531"/>
                    </a:lnTo>
                    <a:lnTo>
                      <a:pt x="4463" y="3550"/>
                    </a:lnTo>
                    <a:lnTo>
                      <a:pt x="4444" y="3569"/>
                    </a:lnTo>
                    <a:lnTo>
                      <a:pt x="4444" y="3598"/>
                    </a:lnTo>
                    <a:lnTo>
                      <a:pt x="4473" y="3655"/>
                    </a:lnTo>
                    <a:lnTo>
                      <a:pt x="4502" y="3759"/>
                    </a:lnTo>
                    <a:lnTo>
                      <a:pt x="4502" y="3788"/>
                    </a:lnTo>
                    <a:lnTo>
                      <a:pt x="4473" y="3807"/>
                    </a:lnTo>
                    <a:lnTo>
                      <a:pt x="4444" y="3817"/>
                    </a:lnTo>
                    <a:lnTo>
                      <a:pt x="4416" y="3817"/>
                    </a:lnTo>
                    <a:lnTo>
                      <a:pt x="4387" y="3788"/>
                    </a:lnTo>
                    <a:lnTo>
                      <a:pt x="4368" y="3759"/>
                    </a:lnTo>
                    <a:lnTo>
                      <a:pt x="4359" y="3750"/>
                    </a:lnTo>
                    <a:lnTo>
                      <a:pt x="4340" y="3741"/>
                    </a:lnTo>
                    <a:lnTo>
                      <a:pt x="4321" y="3741"/>
                    </a:lnTo>
                    <a:lnTo>
                      <a:pt x="4311" y="3741"/>
                    </a:lnTo>
                    <a:lnTo>
                      <a:pt x="4301" y="3750"/>
                    </a:lnTo>
                    <a:lnTo>
                      <a:pt x="4283" y="3759"/>
                    </a:lnTo>
                    <a:lnTo>
                      <a:pt x="4254" y="3741"/>
                    </a:lnTo>
                    <a:lnTo>
                      <a:pt x="4197" y="3702"/>
                    </a:lnTo>
                    <a:lnTo>
                      <a:pt x="4149" y="3683"/>
                    </a:lnTo>
                    <a:lnTo>
                      <a:pt x="4092" y="3693"/>
                    </a:lnTo>
                    <a:lnTo>
                      <a:pt x="4007" y="3741"/>
                    </a:lnTo>
                    <a:lnTo>
                      <a:pt x="3997" y="3731"/>
                    </a:lnTo>
                    <a:lnTo>
                      <a:pt x="3997" y="3721"/>
                    </a:lnTo>
                    <a:lnTo>
                      <a:pt x="3978" y="3731"/>
                    </a:lnTo>
                    <a:lnTo>
                      <a:pt x="3949" y="3712"/>
                    </a:lnTo>
                    <a:lnTo>
                      <a:pt x="3873" y="3693"/>
                    </a:lnTo>
                    <a:lnTo>
                      <a:pt x="3854" y="3664"/>
                    </a:lnTo>
                    <a:lnTo>
                      <a:pt x="3835" y="3645"/>
                    </a:lnTo>
                    <a:lnTo>
                      <a:pt x="3750" y="3617"/>
                    </a:lnTo>
                    <a:lnTo>
                      <a:pt x="3721" y="3598"/>
                    </a:lnTo>
                    <a:lnTo>
                      <a:pt x="3702" y="3607"/>
                    </a:lnTo>
                    <a:lnTo>
                      <a:pt x="3597" y="3579"/>
                    </a:lnTo>
                    <a:lnTo>
                      <a:pt x="3578" y="3560"/>
                    </a:lnTo>
                    <a:lnTo>
                      <a:pt x="3464" y="3312"/>
                    </a:lnTo>
                    <a:lnTo>
                      <a:pt x="3426" y="3265"/>
                    </a:lnTo>
                    <a:lnTo>
                      <a:pt x="3378" y="3217"/>
                    </a:lnTo>
                    <a:lnTo>
                      <a:pt x="3302" y="3141"/>
                    </a:lnTo>
                    <a:lnTo>
                      <a:pt x="3198" y="3074"/>
                    </a:lnTo>
                    <a:lnTo>
                      <a:pt x="3083" y="3017"/>
                    </a:lnTo>
                    <a:lnTo>
                      <a:pt x="3036" y="3008"/>
                    </a:lnTo>
                    <a:lnTo>
                      <a:pt x="2969" y="3017"/>
                    </a:lnTo>
                    <a:lnTo>
                      <a:pt x="2874" y="3027"/>
                    </a:lnTo>
                    <a:lnTo>
                      <a:pt x="2865" y="3027"/>
                    </a:lnTo>
                    <a:lnTo>
                      <a:pt x="2836" y="3046"/>
                    </a:lnTo>
                    <a:lnTo>
                      <a:pt x="2827" y="3046"/>
                    </a:lnTo>
                    <a:lnTo>
                      <a:pt x="2760" y="3036"/>
                    </a:lnTo>
                    <a:lnTo>
                      <a:pt x="2674" y="2969"/>
                    </a:lnTo>
                    <a:lnTo>
                      <a:pt x="2627" y="2951"/>
                    </a:lnTo>
                    <a:lnTo>
                      <a:pt x="2560" y="2941"/>
                    </a:lnTo>
                    <a:lnTo>
                      <a:pt x="2512" y="2912"/>
                    </a:lnTo>
                    <a:lnTo>
                      <a:pt x="2465" y="2884"/>
                    </a:lnTo>
                    <a:lnTo>
                      <a:pt x="2351" y="2760"/>
                    </a:lnTo>
                    <a:lnTo>
                      <a:pt x="2303" y="2732"/>
                    </a:lnTo>
                    <a:lnTo>
                      <a:pt x="2256" y="2722"/>
                    </a:lnTo>
                    <a:lnTo>
                      <a:pt x="2198" y="2713"/>
                    </a:lnTo>
                    <a:lnTo>
                      <a:pt x="2141" y="2694"/>
                    </a:lnTo>
                    <a:lnTo>
                      <a:pt x="2103" y="2665"/>
                    </a:lnTo>
                    <a:lnTo>
                      <a:pt x="2027" y="2608"/>
                    </a:lnTo>
                    <a:lnTo>
                      <a:pt x="1970" y="2570"/>
                    </a:lnTo>
                    <a:lnTo>
                      <a:pt x="1941" y="2551"/>
                    </a:lnTo>
                    <a:lnTo>
                      <a:pt x="1932" y="2541"/>
                    </a:lnTo>
                    <a:lnTo>
                      <a:pt x="1913" y="2532"/>
                    </a:lnTo>
                    <a:lnTo>
                      <a:pt x="1903" y="2522"/>
                    </a:lnTo>
                    <a:lnTo>
                      <a:pt x="1865" y="2456"/>
                    </a:lnTo>
                    <a:lnTo>
                      <a:pt x="1856" y="2446"/>
                    </a:lnTo>
                    <a:lnTo>
                      <a:pt x="1827" y="2427"/>
                    </a:lnTo>
                    <a:lnTo>
                      <a:pt x="1808" y="2408"/>
                    </a:lnTo>
                    <a:lnTo>
                      <a:pt x="1799" y="2398"/>
                    </a:lnTo>
                    <a:lnTo>
                      <a:pt x="1780" y="2398"/>
                    </a:lnTo>
                    <a:lnTo>
                      <a:pt x="1780" y="2389"/>
                    </a:lnTo>
                    <a:lnTo>
                      <a:pt x="1761" y="2360"/>
                    </a:lnTo>
                    <a:lnTo>
                      <a:pt x="1751" y="2360"/>
                    </a:lnTo>
                    <a:lnTo>
                      <a:pt x="1580" y="2332"/>
                    </a:lnTo>
                    <a:lnTo>
                      <a:pt x="1561" y="2341"/>
                    </a:lnTo>
                    <a:lnTo>
                      <a:pt x="1551" y="2351"/>
                    </a:lnTo>
                    <a:lnTo>
                      <a:pt x="1532" y="2341"/>
                    </a:lnTo>
                    <a:lnTo>
                      <a:pt x="1523" y="2322"/>
                    </a:lnTo>
                    <a:lnTo>
                      <a:pt x="1513" y="2284"/>
                    </a:lnTo>
                    <a:lnTo>
                      <a:pt x="1513" y="2275"/>
                    </a:lnTo>
                    <a:lnTo>
                      <a:pt x="1475" y="2237"/>
                    </a:lnTo>
                    <a:lnTo>
                      <a:pt x="1428" y="2218"/>
                    </a:lnTo>
                    <a:lnTo>
                      <a:pt x="1361" y="2208"/>
                    </a:lnTo>
                    <a:close/>
                    <a:moveTo>
                      <a:pt x="209" y="1504"/>
                    </a:moveTo>
                    <a:lnTo>
                      <a:pt x="219" y="1523"/>
                    </a:lnTo>
                    <a:lnTo>
                      <a:pt x="219" y="1542"/>
                    </a:lnTo>
                    <a:lnTo>
                      <a:pt x="200" y="1542"/>
                    </a:lnTo>
                    <a:lnTo>
                      <a:pt x="181" y="1523"/>
                    </a:lnTo>
                    <a:lnTo>
                      <a:pt x="162" y="1494"/>
                    </a:lnTo>
                    <a:lnTo>
                      <a:pt x="152" y="1475"/>
                    </a:lnTo>
                    <a:lnTo>
                      <a:pt x="162" y="1466"/>
                    </a:lnTo>
                    <a:lnTo>
                      <a:pt x="181" y="1466"/>
                    </a:lnTo>
                    <a:lnTo>
                      <a:pt x="200" y="1475"/>
                    </a:lnTo>
                    <a:lnTo>
                      <a:pt x="209" y="1504"/>
                    </a:lnTo>
                    <a:close/>
                    <a:moveTo>
                      <a:pt x="4263" y="676"/>
                    </a:moveTo>
                    <a:lnTo>
                      <a:pt x="4263" y="705"/>
                    </a:lnTo>
                    <a:lnTo>
                      <a:pt x="4283" y="714"/>
                    </a:lnTo>
                    <a:lnTo>
                      <a:pt x="4301" y="733"/>
                    </a:lnTo>
                    <a:lnTo>
                      <a:pt x="4311" y="752"/>
                    </a:lnTo>
                    <a:lnTo>
                      <a:pt x="4321" y="781"/>
                    </a:lnTo>
                    <a:lnTo>
                      <a:pt x="4311" y="790"/>
                    </a:lnTo>
                    <a:lnTo>
                      <a:pt x="4292" y="800"/>
                    </a:lnTo>
                    <a:lnTo>
                      <a:pt x="4263" y="771"/>
                    </a:lnTo>
                    <a:lnTo>
                      <a:pt x="4235" y="743"/>
                    </a:lnTo>
                    <a:lnTo>
                      <a:pt x="4235" y="714"/>
                    </a:lnTo>
                    <a:lnTo>
                      <a:pt x="4254" y="676"/>
                    </a:lnTo>
                    <a:lnTo>
                      <a:pt x="4263" y="676"/>
                    </a:lnTo>
                    <a:close/>
                    <a:moveTo>
                      <a:pt x="4178" y="609"/>
                    </a:moveTo>
                    <a:lnTo>
                      <a:pt x="4168" y="590"/>
                    </a:lnTo>
                    <a:lnTo>
                      <a:pt x="4168" y="562"/>
                    </a:lnTo>
                    <a:lnTo>
                      <a:pt x="4187" y="533"/>
                    </a:lnTo>
                    <a:lnTo>
                      <a:pt x="4206" y="524"/>
                    </a:lnTo>
                    <a:lnTo>
                      <a:pt x="4254" y="524"/>
                    </a:lnTo>
                    <a:lnTo>
                      <a:pt x="4263" y="533"/>
                    </a:lnTo>
                    <a:lnTo>
                      <a:pt x="4254" y="552"/>
                    </a:lnTo>
                    <a:lnTo>
                      <a:pt x="4263" y="562"/>
                    </a:lnTo>
                    <a:lnTo>
                      <a:pt x="4273" y="581"/>
                    </a:lnTo>
                    <a:lnTo>
                      <a:pt x="4283" y="581"/>
                    </a:lnTo>
                    <a:lnTo>
                      <a:pt x="4283" y="590"/>
                    </a:lnTo>
                    <a:lnTo>
                      <a:pt x="4244" y="590"/>
                    </a:lnTo>
                    <a:lnTo>
                      <a:pt x="4254" y="609"/>
                    </a:lnTo>
                    <a:lnTo>
                      <a:pt x="4254" y="619"/>
                    </a:lnTo>
                    <a:lnTo>
                      <a:pt x="4263" y="628"/>
                    </a:lnTo>
                    <a:lnTo>
                      <a:pt x="4263" y="638"/>
                    </a:lnTo>
                    <a:lnTo>
                      <a:pt x="4235" y="647"/>
                    </a:lnTo>
                    <a:lnTo>
                      <a:pt x="4216" y="628"/>
                    </a:lnTo>
                    <a:lnTo>
                      <a:pt x="4197" y="619"/>
                    </a:lnTo>
                    <a:lnTo>
                      <a:pt x="4178" y="609"/>
                    </a:lnTo>
                    <a:close/>
                    <a:moveTo>
                      <a:pt x="4121" y="476"/>
                    </a:moveTo>
                    <a:lnTo>
                      <a:pt x="4121" y="486"/>
                    </a:lnTo>
                    <a:lnTo>
                      <a:pt x="4064" y="467"/>
                    </a:lnTo>
                    <a:lnTo>
                      <a:pt x="4026" y="429"/>
                    </a:lnTo>
                    <a:lnTo>
                      <a:pt x="4054" y="409"/>
                    </a:lnTo>
                    <a:lnTo>
                      <a:pt x="4102" y="409"/>
                    </a:lnTo>
                    <a:lnTo>
                      <a:pt x="4121" y="409"/>
                    </a:lnTo>
                    <a:lnTo>
                      <a:pt x="4140" y="438"/>
                    </a:lnTo>
                    <a:lnTo>
                      <a:pt x="4130" y="438"/>
                    </a:lnTo>
                    <a:lnTo>
                      <a:pt x="4130" y="448"/>
                    </a:lnTo>
                    <a:lnTo>
                      <a:pt x="4121" y="476"/>
                    </a:lnTo>
                    <a:close/>
                    <a:moveTo>
                      <a:pt x="3398" y="495"/>
                    </a:moveTo>
                    <a:lnTo>
                      <a:pt x="3388" y="476"/>
                    </a:lnTo>
                    <a:lnTo>
                      <a:pt x="3407" y="467"/>
                    </a:lnTo>
                    <a:lnTo>
                      <a:pt x="3416" y="486"/>
                    </a:lnTo>
                    <a:lnTo>
                      <a:pt x="3398" y="495"/>
                    </a:lnTo>
                    <a:close/>
                    <a:moveTo>
                      <a:pt x="3721" y="419"/>
                    </a:moveTo>
                    <a:lnTo>
                      <a:pt x="3721" y="438"/>
                    </a:lnTo>
                    <a:lnTo>
                      <a:pt x="3730" y="448"/>
                    </a:lnTo>
                    <a:lnTo>
                      <a:pt x="3730" y="457"/>
                    </a:lnTo>
                    <a:lnTo>
                      <a:pt x="3712" y="457"/>
                    </a:lnTo>
                    <a:lnTo>
                      <a:pt x="3683" y="448"/>
                    </a:lnTo>
                    <a:lnTo>
                      <a:pt x="3673" y="429"/>
                    </a:lnTo>
                    <a:lnTo>
                      <a:pt x="3673" y="400"/>
                    </a:lnTo>
                    <a:lnTo>
                      <a:pt x="3702" y="409"/>
                    </a:lnTo>
                    <a:lnTo>
                      <a:pt x="3721" y="419"/>
                    </a:lnTo>
                    <a:close/>
                    <a:moveTo>
                      <a:pt x="4625" y="0"/>
                    </a:moveTo>
                    <a:lnTo>
                      <a:pt x="4635" y="10"/>
                    </a:lnTo>
                    <a:lnTo>
                      <a:pt x="4644" y="10"/>
                    </a:lnTo>
                    <a:lnTo>
                      <a:pt x="4644" y="29"/>
                    </a:lnTo>
                    <a:lnTo>
                      <a:pt x="4635" y="38"/>
                    </a:lnTo>
                    <a:lnTo>
                      <a:pt x="4635" y="48"/>
                    </a:lnTo>
                    <a:lnTo>
                      <a:pt x="4625" y="67"/>
                    </a:lnTo>
                    <a:lnTo>
                      <a:pt x="4616" y="67"/>
                    </a:lnTo>
                    <a:lnTo>
                      <a:pt x="4597" y="67"/>
                    </a:lnTo>
                    <a:lnTo>
                      <a:pt x="4568" y="38"/>
                    </a:lnTo>
                    <a:lnTo>
                      <a:pt x="4587" y="29"/>
                    </a:lnTo>
                    <a:lnTo>
                      <a:pt x="4597" y="19"/>
                    </a:lnTo>
                    <a:lnTo>
                      <a:pt x="4606" y="10"/>
                    </a:lnTo>
                    <a:lnTo>
                      <a:pt x="4606" y="0"/>
                    </a:lnTo>
                    <a:lnTo>
                      <a:pt x="4616" y="0"/>
                    </a:lnTo>
                    <a:lnTo>
                      <a:pt x="4625" y="0"/>
                    </a:lnTo>
                    <a:close/>
                    <a:moveTo>
                      <a:pt x="1751" y="172"/>
                    </a:moveTo>
                    <a:lnTo>
                      <a:pt x="1770" y="172"/>
                    </a:lnTo>
                    <a:lnTo>
                      <a:pt x="1789" y="181"/>
                    </a:lnTo>
                    <a:lnTo>
                      <a:pt x="1789" y="191"/>
                    </a:lnTo>
                    <a:lnTo>
                      <a:pt x="1761" y="210"/>
                    </a:lnTo>
                    <a:lnTo>
                      <a:pt x="1742" y="219"/>
                    </a:lnTo>
                    <a:lnTo>
                      <a:pt x="1723" y="210"/>
                    </a:lnTo>
                    <a:lnTo>
                      <a:pt x="1723" y="200"/>
                    </a:lnTo>
                    <a:lnTo>
                      <a:pt x="1732" y="181"/>
                    </a:lnTo>
                    <a:lnTo>
                      <a:pt x="1751" y="172"/>
                    </a:lnTo>
                    <a:close/>
                    <a:moveTo>
                      <a:pt x="1313" y="5177"/>
                    </a:moveTo>
                    <a:lnTo>
                      <a:pt x="1323" y="5177"/>
                    </a:lnTo>
                    <a:lnTo>
                      <a:pt x="1332" y="5187"/>
                    </a:lnTo>
                    <a:lnTo>
                      <a:pt x="1342" y="5206"/>
                    </a:lnTo>
                    <a:lnTo>
                      <a:pt x="1332" y="5215"/>
                    </a:lnTo>
                    <a:lnTo>
                      <a:pt x="1313" y="5215"/>
                    </a:lnTo>
                    <a:lnTo>
                      <a:pt x="1304" y="5206"/>
                    </a:lnTo>
                    <a:lnTo>
                      <a:pt x="1294" y="5197"/>
                    </a:lnTo>
                    <a:lnTo>
                      <a:pt x="1294" y="5187"/>
                    </a:lnTo>
                    <a:lnTo>
                      <a:pt x="1304" y="5177"/>
                    </a:lnTo>
                    <a:lnTo>
                      <a:pt x="1313" y="5177"/>
                    </a:lnTo>
                    <a:close/>
                    <a:moveTo>
                      <a:pt x="980" y="5806"/>
                    </a:moveTo>
                    <a:lnTo>
                      <a:pt x="980" y="5815"/>
                    </a:lnTo>
                    <a:lnTo>
                      <a:pt x="980" y="5834"/>
                    </a:lnTo>
                    <a:lnTo>
                      <a:pt x="961" y="5844"/>
                    </a:lnTo>
                    <a:lnTo>
                      <a:pt x="952" y="5834"/>
                    </a:lnTo>
                    <a:lnTo>
                      <a:pt x="942" y="5834"/>
                    </a:lnTo>
                    <a:lnTo>
                      <a:pt x="885" y="5806"/>
                    </a:lnTo>
                    <a:lnTo>
                      <a:pt x="857" y="5796"/>
                    </a:lnTo>
                    <a:lnTo>
                      <a:pt x="847" y="5796"/>
                    </a:lnTo>
                    <a:lnTo>
                      <a:pt x="857" y="5786"/>
                    </a:lnTo>
                    <a:lnTo>
                      <a:pt x="885" y="5786"/>
                    </a:lnTo>
                    <a:lnTo>
                      <a:pt x="904" y="5786"/>
                    </a:lnTo>
                    <a:lnTo>
                      <a:pt x="971" y="5796"/>
                    </a:lnTo>
                    <a:lnTo>
                      <a:pt x="980" y="5796"/>
                    </a:lnTo>
                    <a:lnTo>
                      <a:pt x="980" y="5806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86" name="Freeform 87">
                <a:extLst>
                  <a:ext uri="{FF2B5EF4-FFF2-40B4-BE49-F238E27FC236}">
                    <a16:creationId xmlns:a16="http://schemas.microsoft.com/office/drawing/2014/main" id="{39E1E367-9ECE-9A41-A10E-29B8E4209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8625" y="7383463"/>
                <a:ext cx="65088" cy="61912"/>
              </a:xfrm>
              <a:custGeom>
                <a:avLst/>
                <a:gdLst>
                  <a:gd name="T0" fmla="*/ 37551 w 182"/>
                  <a:gd name="T1" fmla="*/ 3240 h 172"/>
                  <a:gd name="T2" fmla="*/ 57935 w 182"/>
                  <a:gd name="T3" fmla="*/ 20517 h 172"/>
                  <a:gd name="T4" fmla="*/ 64730 w 182"/>
                  <a:gd name="T5" fmla="*/ 30956 h 172"/>
                  <a:gd name="T6" fmla="*/ 64730 w 182"/>
                  <a:gd name="T7" fmla="*/ 47874 h 172"/>
                  <a:gd name="T8" fmla="*/ 54359 w 182"/>
                  <a:gd name="T9" fmla="*/ 61552 h 172"/>
                  <a:gd name="T10" fmla="*/ 37551 w 182"/>
                  <a:gd name="T11" fmla="*/ 61552 h 172"/>
                  <a:gd name="T12" fmla="*/ 20385 w 182"/>
                  <a:gd name="T13" fmla="*/ 47874 h 172"/>
                  <a:gd name="T14" fmla="*/ 6795 w 182"/>
                  <a:gd name="T15" fmla="*/ 34196 h 172"/>
                  <a:gd name="T16" fmla="*/ 6795 w 182"/>
                  <a:gd name="T17" fmla="*/ 27356 h 172"/>
                  <a:gd name="T18" fmla="*/ 0 w 182"/>
                  <a:gd name="T19" fmla="*/ 16918 h 172"/>
                  <a:gd name="T20" fmla="*/ 0 w 182"/>
                  <a:gd name="T21" fmla="*/ 6839 h 172"/>
                  <a:gd name="T22" fmla="*/ 6795 w 182"/>
                  <a:gd name="T23" fmla="*/ 3240 h 172"/>
                  <a:gd name="T24" fmla="*/ 10371 w 182"/>
                  <a:gd name="T25" fmla="*/ 3240 h 172"/>
                  <a:gd name="T26" fmla="*/ 13590 w 182"/>
                  <a:gd name="T27" fmla="*/ 0 h 172"/>
                  <a:gd name="T28" fmla="*/ 13590 w 182"/>
                  <a:gd name="T29" fmla="*/ 0 h 172"/>
                  <a:gd name="T30" fmla="*/ 17166 w 182"/>
                  <a:gd name="T31" fmla="*/ 0 h 172"/>
                  <a:gd name="T32" fmla="*/ 23961 w 182"/>
                  <a:gd name="T33" fmla="*/ 6839 h 172"/>
                  <a:gd name="T34" fmla="*/ 23961 w 182"/>
                  <a:gd name="T35" fmla="*/ 6839 h 172"/>
                  <a:gd name="T36" fmla="*/ 30756 w 182"/>
                  <a:gd name="T37" fmla="*/ 10439 h 172"/>
                  <a:gd name="T38" fmla="*/ 33975 w 182"/>
                  <a:gd name="T39" fmla="*/ 10439 h 172"/>
                  <a:gd name="T40" fmla="*/ 33975 w 182"/>
                  <a:gd name="T41" fmla="*/ 10439 h 172"/>
                  <a:gd name="T42" fmla="*/ 37551 w 182"/>
                  <a:gd name="T43" fmla="*/ 3240 h 17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2" h="172">
                    <a:moveTo>
                      <a:pt x="105" y="9"/>
                    </a:moveTo>
                    <a:lnTo>
                      <a:pt x="162" y="57"/>
                    </a:lnTo>
                    <a:lnTo>
                      <a:pt x="181" y="86"/>
                    </a:lnTo>
                    <a:lnTo>
                      <a:pt x="181" y="133"/>
                    </a:lnTo>
                    <a:lnTo>
                      <a:pt x="152" y="171"/>
                    </a:lnTo>
                    <a:lnTo>
                      <a:pt x="105" y="171"/>
                    </a:lnTo>
                    <a:lnTo>
                      <a:pt x="57" y="133"/>
                    </a:lnTo>
                    <a:lnTo>
                      <a:pt x="19" y="95"/>
                    </a:lnTo>
                    <a:lnTo>
                      <a:pt x="19" y="76"/>
                    </a:lnTo>
                    <a:lnTo>
                      <a:pt x="0" y="47"/>
                    </a:lnTo>
                    <a:lnTo>
                      <a:pt x="0" y="19"/>
                    </a:lnTo>
                    <a:lnTo>
                      <a:pt x="19" y="9"/>
                    </a:lnTo>
                    <a:lnTo>
                      <a:pt x="29" y="9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67" y="19"/>
                    </a:lnTo>
                    <a:lnTo>
                      <a:pt x="86" y="29"/>
                    </a:lnTo>
                    <a:lnTo>
                      <a:pt x="95" y="29"/>
                    </a:lnTo>
                    <a:lnTo>
                      <a:pt x="105" y="9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87" name="Freeform 88">
                <a:extLst>
                  <a:ext uri="{FF2B5EF4-FFF2-40B4-BE49-F238E27FC236}">
                    <a16:creationId xmlns:a16="http://schemas.microsoft.com/office/drawing/2014/main" id="{3411C4B0-A674-DA44-A0A4-D66B101E2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6425" y="6680200"/>
                <a:ext cx="47625" cy="23813"/>
              </a:xfrm>
              <a:custGeom>
                <a:avLst/>
                <a:gdLst>
                  <a:gd name="T0" fmla="*/ 0 w 134"/>
                  <a:gd name="T1" fmla="*/ 6654 h 68"/>
                  <a:gd name="T2" fmla="*/ 6753 w 134"/>
                  <a:gd name="T3" fmla="*/ 6654 h 68"/>
                  <a:gd name="T4" fmla="*/ 9951 w 134"/>
                  <a:gd name="T5" fmla="*/ 3502 h 68"/>
                  <a:gd name="T6" fmla="*/ 13506 w 134"/>
                  <a:gd name="T7" fmla="*/ 3502 h 68"/>
                  <a:gd name="T8" fmla="*/ 20258 w 134"/>
                  <a:gd name="T9" fmla="*/ 0 h 68"/>
                  <a:gd name="T10" fmla="*/ 23457 w 134"/>
                  <a:gd name="T11" fmla="*/ 6654 h 68"/>
                  <a:gd name="T12" fmla="*/ 30565 w 134"/>
                  <a:gd name="T13" fmla="*/ 10156 h 68"/>
                  <a:gd name="T14" fmla="*/ 40517 w 134"/>
                  <a:gd name="T15" fmla="*/ 13307 h 68"/>
                  <a:gd name="T16" fmla="*/ 47270 w 134"/>
                  <a:gd name="T17" fmla="*/ 13307 h 68"/>
                  <a:gd name="T18" fmla="*/ 40517 w 134"/>
                  <a:gd name="T19" fmla="*/ 19961 h 68"/>
                  <a:gd name="T20" fmla="*/ 33764 w 134"/>
                  <a:gd name="T21" fmla="*/ 23463 h 68"/>
                  <a:gd name="T22" fmla="*/ 27011 w 134"/>
                  <a:gd name="T23" fmla="*/ 19961 h 68"/>
                  <a:gd name="T24" fmla="*/ 20258 w 134"/>
                  <a:gd name="T25" fmla="*/ 13307 h 68"/>
                  <a:gd name="T26" fmla="*/ 13506 w 134"/>
                  <a:gd name="T27" fmla="*/ 16809 h 68"/>
                  <a:gd name="T28" fmla="*/ 6753 w 134"/>
                  <a:gd name="T29" fmla="*/ 16809 h 68"/>
                  <a:gd name="T30" fmla="*/ 3554 w 134"/>
                  <a:gd name="T31" fmla="*/ 13307 h 68"/>
                  <a:gd name="T32" fmla="*/ 0 w 134"/>
                  <a:gd name="T33" fmla="*/ 6654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4" h="68">
                    <a:moveTo>
                      <a:pt x="0" y="19"/>
                    </a:moveTo>
                    <a:lnTo>
                      <a:pt x="19" y="19"/>
                    </a:lnTo>
                    <a:lnTo>
                      <a:pt x="28" y="10"/>
                    </a:lnTo>
                    <a:lnTo>
                      <a:pt x="38" y="10"/>
                    </a:lnTo>
                    <a:lnTo>
                      <a:pt x="57" y="0"/>
                    </a:lnTo>
                    <a:lnTo>
                      <a:pt x="66" y="19"/>
                    </a:lnTo>
                    <a:lnTo>
                      <a:pt x="86" y="29"/>
                    </a:lnTo>
                    <a:lnTo>
                      <a:pt x="114" y="38"/>
                    </a:lnTo>
                    <a:lnTo>
                      <a:pt x="133" y="38"/>
                    </a:lnTo>
                    <a:lnTo>
                      <a:pt x="114" y="57"/>
                    </a:lnTo>
                    <a:lnTo>
                      <a:pt x="95" y="67"/>
                    </a:lnTo>
                    <a:lnTo>
                      <a:pt x="76" y="57"/>
                    </a:lnTo>
                    <a:lnTo>
                      <a:pt x="57" y="38"/>
                    </a:lnTo>
                    <a:lnTo>
                      <a:pt x="38" y="48"/>
                    </a:lnTo>
                    <a:lnTo>
                      <a:pt x="19" y="48"/>
                    </a:lnTo>
                    <a:lnTo>
                      <a:pt x="10" y="38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88" name="Freeform 89">
                <a:extLst>
                  <a:ext uri="{FF2B5EF4-FFF2-40B4-BE49-F238E27FC236}">
                    <a16:creationId xmlns:a16="http://schemas.microsoft.com/office/drawing/2014/main" id="{699B63E5-3A48-5B4D-82D2-9F0C232E4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2625" y="6454775"/>
                <a:ext cx="1627188" cy="1046163"/>
              </a:xfrm>
              <a:custGeom>
                <a:avLst/>
                <a:gdLst>
                  <a:gd name="T0" fmla="*/ 106152 w 4522"/>
                  <a:gd name="T1" fmla="*/ 459317 h 2904"/>
                  <a:gd name="T2" fmla="*/ 30946 w 4522"/>
                  <a:gd name="T3" fmla="*/ 397715 h 2904"/>
                  <a:gd name="T4" fmla="*/ 10435 w 4522"/>
                  <a:gd name="T5" fmla="*/ 339355 h 2904"/>
                  <a:gd name="T6" fmla="*/ 17272 w 4522"/>
                  <a:gd name="T7" fmla="*/ 308373 h 2904"/>
                  <a:gd name="T8" fmla="*/ 27348 w 4522"/>
                  <a:gd name="T9" fmla="*/ 270907 h 2904"/>
                  <a:gd name="T10" fmla="*/ 20511 w 4522"/>
                  <a:gd name="T11" fmla="*/ 246771 h 2904"/>
                  <a:gd name="T12" fmla="*/ 51457 w 4522"/>
                  <a:gd name="T13" fmla="*/ 174721 h 2904"/>
                  <a:gd name="T14" fmla="*/ 116588 w 4522"/>
                  <a:gd name="T15" fmla="*/ 123205 h 2904"/>
                  <a:gd name="T16" fmla="*/ 150772 w 4522"/>
                  <a:gd name="T17" fmla="*/ 95826 h 2904"/>
                  <a:gd name="T18" fmla="*/ 171283 w 4522"/>
                  <a:gd name="T19" fmla="*/ 88981 h 2904"/>
                  <a:gd name="T20" fmla="*/ 222740 w 4522"/>
                  <a:gd name="T21" fmla="*/ 164634 h 2904"/>
                  <a:gd name="T22" fmla="*/ 325294 w 4522"/>
                  <a:gd name="T23" fmla="*/ 133652 h 2904"/>
                  <a:gd name="T24" fmla="*/ 318457 w 4522"/>
                  <a:gd name="T25" fmla="*/ 102671 h 2904"/>
                  <a:gd name="T26" fmla="*/ 353001 w 4522"/>
                  <a:gd name="T27" fmla="*/ 72050 h 2904"/>
                  <a:gd name="T28" fmla="*/ 417772 w 4522"/>
                  <a:gd name="T29" fmla="*/ 65205 h 2904"/>
                  <a:gd name="T30" fmla="*/ 451957 w 4522"/>
                  <a:gd name="T31" fmla="*/ 54758 h 2904"/>
                  <a:gd name="T32" fmla="*/ 479664 w 4522"/>
                  <a:gd name="T33" fmla="*/ 102671 h 2904"/>
                  <a:gd name="T34" fmla="*/ 561707 w 4522"/>
                  <a:gd name="T35" fmla="*/ 150944 h 2904"/>
                  <a:gd name="T36" fmla="*/ 640512 w 4522"/>
                  <a:gd name="T37" fmla="*/ 198857 h 2904"/>
                  <a:gd name="T38" fmla="*/ 688370 w 4522"/>
                  <a:gd name="T39" fmla="*/ 208944 h 2904"/>
                  <a:gd name="T40" fmla="*/ 763936 w 4522"/>
                  <a:gd name="T41" fmla="*/ 174721 h 2904"/>
                  <a:gd name="T42" fmla="*/ 856055 w 4522"/>
                  <a:gd name="T43" fmla="*/ 178323 h 2904"/>
                  <a:gd name="T44" fmla="*/ 1010425 w 4522"/>
                  <a:gd name="T45" fmla="*/ 161031 h 2904"/>
                  <a:gd name="T46" fmla="*/ 1164436 w 4522"/>
                  <a:gd name="T47" fmla="*/ 92584 h 2904"/>
                  <a:gd name="T48" fmla="*/ 1246479 w 4522"/>
                  <a:gd name="T49" fmla="*/ 75292 h 2904"/>
                  <a:gd name="T50" fmla="*/ 1287861 w 4522"/>
                  <a:gd name="T51" fmla="*/ 92584 h 2904"/>
                  <a:gd name="T52" fmla="*/ 1332121 w 4522"/>
                  <a:gd name="T53" fmla="*/ 109516 h 2904"/>
                  <a:gd name="T54" fmla="*/ 1417762 w 4522"/>
                  <a:gd name="T55" fmla="*/ 37826 h 2904"/>
                  <a:gd name="T56" fmla="*/ 1421361 w 4522"/>
                  <a:gd name="T57" fmla="*/ 23776 h 2904"/>
                  <a:gd name="T58" fmla="*/ 1445110 w 4522"/>
                  <a:gd name="T59" fmla="*/ 61603 h 2904"/>
                  <a:gd name="T60" fmla="*/ 1554861 w 4522"/>
                  <a:gd name="T61" fmla="*/ 3602 h 2904"/>
                  <a:gd name="T62" fmla="*/ 1619991 w 4522"/>
                  <a:gd name="T63" fmla="*/ 23776 h 2904"/>
                  <a:gd name="T64" fmla="*/ 1578610 w 4522"/>
                  <a:gd name="T65" fmla="*/ 65205 h 2904"/>
                  <a:gd name="T66" fmla="*/ 1441871 w 4522"/>
                  <a:gd name="T67" fmla="*/ 301528 h 2904"/>
                  <a:gd name="T68" fmla="*/ 1404088 w 4522"/>
                  <a:gd name="T69" fmla="*/ 359889 h 2904"/>
                  <a:gd name="T70" fmla="*/ 1397251 w 4522"/>
                  <a:gd name="T71" fmla="*/ 415007 h 2904"/>
                  <a:gd name="T72" fmla="*/ 1342556 w 4522"/>
                  <a:gd name="T73" fmla="*/ 528125 h 2904"/>
                  <a:gd name="T74" fmla="*/ 1352632 w 4522"/>
                  <a:gd name="T75" fmla="*/ 623951 h 2904"/>
                  <a:gd name="T76" fmla="*/ 1421361 w 4522"/>
                  <a:gd name="T77" fmla="*/ 671864 h 2904"/>
                  <a:gd name="T78" fmla="*/ 1400850 w 4522"/>
                  <a:gd name="T79" fmla="*/ 675467 h 2904"/>
                  <a:gd name="T80" fmla="*/ 1414524 w 4522"/>
                  <a:gd name="T81" fmla="*/ 723380 h 2904"/>
                  <a:gd name="T82" fmla="*/ 1431436 w 4522"/>
                  <a:gd name="T83" fmla="*/ 761206 h 2904"/>
                  <a:gd name="T84" fmla="*/ 1438273 w 4522"/>
                  <a:gd name="T85" fmla="*/ 791827 h 2904"/>
                  <a:gd name="T86" fmla="*/ 1465621 w 4522"/>
                  <a:gd name="T87" fmla="*/ 822809 h 2904"/>
                  <a:gd name="T88" fmla="*/ 1435034 w 4522"/>
                  <a:gd name="T89" fmla="*/ 832896 h 2904"/>
                  <a:gd name="T90" fmla="*/ 1410925 w 4522"/>
                  <a:gd name="T91" fmla="*/ 850188 h 2904"/>
                  <a:gd name="T92" fmla="*/ 1352632 w 4522"/>
                  <a:gd name="T93" fmla="*/ 949616 h 2904"/>
                  <a:gd name="T94" fmla="*/ 1356230 w 4522"/>
                  <a:gd name="T95" fmla="*/ 1042200 h 2904"/>
                  <a:gd name="T96" fmla="*/ 1308371 w 4522"/>
                  <a:gd name="T97" fmla="*/ 1018424 h 2904"/>
                  <a:gd name="T98" fmla="*/ 1277425 w 4522"/>
                  <a:gd name="T99" fmla="*/ 1018424 h 2904"/>
                  <a:gd name="T100" fmla="*/ 1184947 w 4522"/>
                  <a:gd name="T101" fmla="*/ 1011219 h 2904"/>
                  <a:gd name="T102" fmla="*/ 1096067 w 4522"/>
                  <a:gd name="T103" fmla="*/ 973753 h 2904"/>
                  <a:gd name="T104" fmla="*/ 979479 w 4522"/>
                  <a:gd name="T105" fmla="*/ 846945 h 2904"/>
                  <a:gd name="T106" fmla="*/ 815033 w 4522"/>
                  <a:gd name="T107" fmla="*/ 757604 h 2904"/>
                  <a:gd name="T108" fmla="*/ 708881 w 4522"/>
                  <a:gd name="T109" fmla="*/ 740312 h 2904"/>
                  <a:gd name="T110" fmla="*/ 575381 w 4522"/>
                  <a:gd name="T111" fmla="*/ 654933 h 2904"/>
                  <a:gd name="T112" fmla="*/ 455555 w 4522"/>
                  <a:gd name="T113" fmla="*/ 596572 h 2904"/>
                  <a:gd name="T114" fmla="*/ 414534 w 4522"/>
                  <a:gd name="T115" fmla="*/ 551901 h 2904"/>
                  <a:gd name="T116" fmla="*/ 380349 w 4522"/>
                  <a:gd name="T117" fmla="*/ 520920 h 2904"/>
                  <a:gd name="T118" fmla="*/ 294707 w 4522"/>
                  <a:gd name="T119" fmla="*/ 507231 h 290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22" h="2904">
                    <a:moveTo>
                      <a:pt x="657" y="1294"/>
                    </a:moveTo>
                    <a:lnTo>
                      <a:pt x="609" y="1285"/>
                    </a:lnTo>
                    <a:lnTo>
                      <a:pt x="495" y="1294"/>
                    </a:lnTo>
                    <a:lnTo>
                      <a:pt x="381" y="1313"/>
                    </a:lnTo>
                    <a:lnTo>
                      <a:pt x="333" y="1304"/>
                    </a:lnTo>
                    <a:lnTo>
                      <a:pt x="295" y="1275"/>
                    </a:lnTo>
                    <a:lnTo>
                      <a:pt x="238" y="1180"/>
                    </a:lnTo>
                    <a:lnTo>
                      <a:pt x="219" y="1152"/>
                    </a:lnTo>
                    <a:lnTo>
                      <a:pt x="191" y="1142"/>
                    </a:lnTo>
                    <a:lnTo>
                      <a:pt x="143" y="1142"/>
                    </a:lnTo>
                    <a:lnTo>
                      <a:pt x="114" y="1132"/>
                    </a:lnTo>
                    <a:lnTo>
                      <a:pt x="86" y="1104"/>
                    </a:lnTo>
                    <a:lnTo>
                      <a:pt x="67" y="1066"/>
                    </a:lnTo>
                    <a:lnTo>
                      <a:pt x="57" y="1037"/>
                    </a:lnTo>
                    <a:lnTo>
                      <a:pt x="48" y="1009"/>
                    </a:lnTo>
                    <a:lnTo>
                      <a:pt x="48" y="980"/>
                    </a:lnTo>
                    <a:lnTo>
                      <a:pt x="48" y="961"/>
                    </a:lnTo>
                    <a:lnTo>
                      <a:pt x="29" y="942"/>
                    </a:lnTo>
                    <a:lnTo>
                      <a:pt x="19" y="923"/>
                    </a:lnTo>
                    <a:lnTo>
                      <a:pt x="0" y="895"/>
                    </a:lnTo>
                    <a:lnTo>
                      <a:pt x="0" y="875"/>
                    </a:lnTo>
                    <a:lnTo>
                      <a:pt x="29" y="866"/>
                    </a:lnTo>
                    <a:lnTo>
                      <a:pt x="48" y="856"/>
                    </a:lnTo>
                    <a:lnTo>
                      <a:pt x="57" y="847"/>
                    </a:lnTo>
                    <a:lnTo>
                      <a:pt x="67" y="799"/>
                    </a:lnTo>
                    <a:lnTo>
                      <a:pt x="76" y="761"/>
                    </a:lnTo>
                    <a:lnTo>
                      <a:pt x="76" y="752"/>
                    </a:lnTo>
                    <a:lnTo>
                      <a:pt x="76" y="742"/>
                    </a:lnTo>
                    <a:lnTo>
                      <a:pt x="57" y="723"/>
                    </a:lnTo>
                    <a:lnTo>
                      <a:pt x="57" y="704"/>
                    </a:lnTo>
                    <a:lnTo>
                      <a:pt x="57" y="695"/>
                    </a:lnTo>
                    <a:lnTo>
                      <a:pt x="57" y="685"/>
                    </a:lnTo>
                    <a:lnTo>
                      <a:pt x="95" y="619"/>
                    </a:lnTo>
                    <a:lnTo>
                      <a:pt x="105" y="571"/>
                    </a:lnTo>
                    <a:lnTo>
                      <a:pt x="114" y="542"/>
                    </a:lnTo>
                    <a:lnTo>
                      <a:pt x="114" y="514"/>
                    </a:lnTo>
                    <a:lnTo>
                      <a:pt x="95" y="495"/>
                    </a:lnTo>
                    <a:lnTo>
                      <a:pt x="143" y="485"/>
                    </a:lnTo>
                    <a:lnTo>
                      <a:pt x="171" y="438"/>
                    </a:lnTo>
                    <a:lnTo>
                      <a:pt x="210" y="409"/>
                    </a:lnTo>
                    <a:lnTo>
                      <a:pt x="257" y="428"/>
                    </a:lnTo>
                    <a:lnTo>
                      <a:pt x="305" y="400"/>
                    </a:lnTo>
                    <a:lnTo>
                      <a:pt x="314" y="371"/>
                    </a:lnTo>
                    <a:lnTo>
                      <a:pt x="324" y="342"/>
                    </a:lnTo>
                    <a:lnTo>
                      <a:pt x="333" y="333"/>
                    </a:lnTo>
                    <a:lnTo>
                      <a:pt x="352" y="333"/>
                    </a:lnTo>
                    <a:lnTo>
                      <a:pt x="372" y="333"/>
                    </a:lnTo>
                    <a:lnTo>
                      <a:pt x="390" y="342"/>
                    </a:lnTo>
                    <a:lnTo>
                      <a:pt x="419" y="314"/>
                    </a:lnTo>
                    <a:lnTo>
                      <a:pt x="419" y="266"/>
                    </a:lnTo>
                    <a:lnTo>
                      <a:pt x="410" y="228"/>
                    </a:lnTo>
                    <a:lnTo>
                      <a:pt x="428" y="190"/>
                    </a:lnTo>
                    <a:lnTo>
                      <a:pt x="438" y="219"/>
                    </a:lnTo>
                    <a:lnTo>
                      <a:pt x="457" y="209"/>
                    </a:lnTo>
                    <a:lnTo>
                      <a:pt x="467" y="219"/>
                    </a:lnTo>
                    <a:lnTo>
                      <a:pt x="476" y="247"/>
                    </a:lnTo>
                    <a:lnTo>
                      <a:pt x="514" y="333"/>
                    </a:lnTo>
                    <a:lnTo>
                      <a:pt x="552" y="400"/>
                    </a:lnTo>
                    <a:lnTo>
                      <a:pt x="562" y="409"/>
                    </a:lnTo>
                    <a:lnTo>
                      <a:pt x="609" y="428"/>
                    </a:lnTo>
                    <a:lnTo>
                      <a:pt x="619" y="447"/>
                    </a:lnTo>
                    <a:lnTo>
                      <a:pt x="619" y="457"/>
                    </a:lnTo>
                    <a:lnTo>
                      <a:pt x="666" y="485"/>
                    </a:lnTo>
                    <a:lnTo>
                      <a:pt x="724" y="476"/>
                    </a:lnTo>
                    <a:lnTo>
                      <a:pt x="771" y="457"/>
                    </a:lnTo>
                    <a:lnTo>
                      <a:pt x="847" y="428"/>
                    </a:lnTo>
                    <a:lnTo>
                      <a:pt x="895" y="390"/>
                    </a:lnTo>
                    <a:lnTo>
                      <a:pt x="904" y="371"/>
                    </a:lnTo>
                    <a:lnTo>
                      <a:pt x="904" y="352"/>
                    </a:lnTo>
                    <a:lnTo>
                      <a:pt x="904" y="333"/>
                    </a:lnTo>
                    <a:lnTo>
                      <a:pt x="895" y="314"/>
                    </a:lnTo>
                    <a:lnTo>
                      <a:pt x="885" y="304"/>
                    </a:lnTo>
                    <a:lnTo>
                      <a:pt x="885" y="285"/>
                    </a:lnTo>
                    <a:lnTo>
                      <a:pt x="933" y="238"/>
                    </a:lnTo>
                    <a:lnTo>
                      <a:pt x="923" y="228"/>
                    </a:lnTo>
                    <a:lnTo>
                      <a:pt x="933" y="209"/>
                    </a:lnTo>
                    <a:lnTo>
                      <a:pt x="952" y="200"/>
                    </a:lnTo>
                    <a:lnTo>
                      <a:pt x="961" y="190"/>
                    </a:lnTo>
                    <a:lnTo>
                      <a:pt x="981" y="200"/>
                    </a:lnTo>
                    <a:lnTo>
                      <a:pt x="1028" y="219"/>
                    </a:lnTo>
                    <a:lnTo>
                      <a:pt x="1057" y="219"/>
                    </a:lnTo>
                    <a:lnTo>
                      <a:pt x="1095" y="219"/>
                    </a:lnTo>
                    <a:lnTo>
                      <a:pt x="1133" y="209"/>
                    </a:lnTo>
                    <a:lnTo>
                      <a:pt x="1142" y="171"/>
                    </a:lnTo>
                    <a:lnTo>
                      <a:pt x="1161" y="181"/>
                    </a:lnTo>
                    <a:lnTo>
                      <a:pt x="1180" y="171"/>
                    </a:lnTo>
                    <a:lnTo>
                      <a:pt x="1190" y="162"/>
                    </a:lnTo>
                    <a:lnTo>
                      <a:pt x="1218" y="152"/>
                    </a:lnTo>
                    <a:lnTo>
                      <a:pt x="1237" y="143"/>
                    </a:lnTo>
                    <a:lnTo>
                      <a:pt x="1247" y="143"/>
                    </a:lnTo>
                    <a:lnTo>
                      <a:pt x="1256" y="152"/>
                    </a:lnTo>
                    <a:lnTo>
                      <a:pt x="1256" y="162"/>
                    </a:lnTo>
                    <a:lnTo>
                      <a:pt x="1266" y="171"/>
                    </a:lnTo>
                    <a:lnTo>
                      <a:pt x="1266" y="181"/>
                    </a:lnTo>
                    <a:lnTo>
                      <a:pt x="1323" y="219"/>
                    </a:lnTo>
                    <a:lnTo>
                      <a:pt x="1323" y="228"/>
                    </a:lnTo>
                    <a:lnTo>
                      <a:pt x="1333" y="285"/>
                    </a:lnTo>
                    <a:lnTo>
                      <a:pt x="1333" y="304"/>
                    </a:lnTo>
                    <a:lnTo>
                      <a:pt x="1352" y="352"/>
                    </a:lnTo>
                    <a:lnTo>
                      <a:pt x="1523" y="342"/>
                    </a:lnTo>
                    <a:lnTo>
                      <a:pt x="1561" y="371"/>
                    </a:lnTo>
                    <a:lnTo>
                      <a:pt x="1561" y="400"/>
                    </a:lnTo>
                    <a:lnTo>
                      <a:pt x="1561" y="419"/>
                    </a:lnTo>
                    <a:lnTo>
                      <a:pt x="1570" y="438"/>
                    </a:lnTo>
                    <a:lnTo>
                      <a:pt x="1590" y="447"/>
                    </a:lnTo>
                    <a:lnTo>
                      <a:pt x="1628" y="466"/>
                    </a:lnTo>
                    <a:lnTo>
                      <a:pt x="1675" y="514"/>
                    </a:lnTo>
                    <a:lnTo>
                      <a:pt x="1713" y="533"/>
                    </a:lnTo>
                    <a:lnTo>
                      <a:pt x="1780" y="552"/>
                    </a:lnTo>
                    <a:lnTo>
                      <a:pt x="1799" y="561"/>
                    </a:lnTo>
                    <a:lnTo>
                      <a:pt x="1789" y="571"/>
                    </a:lnTo>
                    <a:lnTo>
                      <a:pt x="1827" y="571"/>
                    </a:lnTo>
                    <a:lnTo>
                      <a:pt x="1913" y="580"/>
                    </a:lnTo>
                    <a:lnTo>
                      <a:pt x="1942" y="580"/>
                    </a:lnTo>
                    <a:lnTo>
                      <a:pt x="2008" y="542"/>
                    </a:lnTo>
                    <a:lnTo>
                      <a:pt x="2065" y="533"/>
                    </a:lnTo>
                    <a:lnTo>
                      <a:pt x="2085" y="514"/>
                    </a:lnTo>
                    <a:lnTo>
                      <a:pt x="2103" y="495"/>
                    </a:lnTo>
                    <a:lnTo>
                      <a:pt x="2123" y="485"/>
                    </a:lnTo>
                    <a:lnTo>
                      <a:pt x="2218" y="466"/>
                    </a:lnTo>
                    <a:lnTo>
                      <a:pt x="2237" y="447"/>
                    </a:lnTo>
                    <a:lnTo>
                      <a:pt x="2294" y="485"/>
                    </a:lnTo>
                    <a:lnTo>
                      <a:pt x="2322" y="495"/>
                    </a:lnTo>
                    <a:lnTo>
                      <a:pt x="2351" y="495"/>
                    </a:lnTo>
                    <a:lnTo>
                      <a:pt x="2379" y="495"/>
                    </a:lnTo>
                    <a:lnTo>
                      <a:pt x="2417" y="485"/>
                    </a:lnTo>
                    <a:lnTo>
                      <a:pt x="2455" y="495"/>
                    </a:lnTo>
                    <a:lnTo>
                      <a:pt x="2589" y="514"/>
                    </a:lnTo>
                    <a:lnTo>
                      <a:pt x="2674" y="504"/>
                    </a:lnTo>
                    <a:lnTo>
                      <a:pt x="2741" y="485"/>
                    </a:lnTo>
                    <a:lnTo>
                      <a:pt x="2808" y="447"/>
                    </a:lnTo>
                    <a:lnTo>
                      <a:pt x="2855" y="466"/>
                    </a:lnTo>
                    <a:lnTo>
                      <a:pt x="2922" y="457"/>
                    </a:lnTo>
                    <a:lnTo>
                      <a:pt x="3093" y="390"/>
                    </a:lnTo>
                    <a:lnTo>
                      <a:pt x="3141" y="362"/>
                    </a:lnTo>
                    <a:lnTo>
                      <a:pt x="3179" y="324"/>
                    </a:lnTo>
                    <a:lnTo>
                      <a:pt x="3236" y="257"/>
                    </a:lnTo>
                    <a:lnTo>
                      <a:pt x="3245" y="247"/>
                    </a:lnTo>
                    <a:lnTo>
                      <a:pt x="3293" y="257"/>
                    </a:lnTo>
                    <a:lnTo>
                      <a:pt x="3322" y="247"/>
                    </a:lnTo>
                    <a:lnTo>
                      <a:pt x="3426" y="228"/>
                    </a:lnTo>
                    <a:lnTo>
                      <a:pt x="3445" y="209"/>
                    </a:lnTo>
                    <a:lnTo>
                      <a:pt x="3464" y="209"/>
                    </a:lnTo>
                    <a:lnTo>
                      <a:pt x="3474" y="200"/>
                    </a:lnTo>
                    <a:lnTo>
                      <a:pt x="3512" y="209"/>
                    </a:lnTo>
                    <a:lnTo>
                      <a:pt x="3531" y="209"/>
                    </a:lnTo>
                    <a:lnTo>
                      <a:pt x="3559" y="247"/>
                    </a:lnTo>
                    <a:lnTo>
                      <a:pt x="3559" y="257"/>
                    </a:lnTo>
                    <a:lnTo>
                      <a:pt x="3579" y="257"/>
                    </a:lnTo>
                    <a:lnTo>
                      <a:pt x="3617" y="266"/>
                    </a:lnTo>
                    <a:lnTo>
                      <a:pt x="3664" y="266"/>
                    </a:lnTo>
                    <a:lnTo>
                      <a:pt x="3674" y="266"/>
                    </a:lnTo>
                    <a:lnTo>
                      <a:pt x="3683" y="276"/>
                    </a:lnTo>
                    <a:lnTo>
                      <a:pt x="3693" y="295"/>
                    </a:lnTo>
                    <a:lnTo>
                      <a:pt x="3702" y="304"/>
                    </a:lnTo>
                    <a:lnTo>
                      <a:pt x="3731" y="304"/>
                    </a:lnTo>
                    <a:lnTo>
                      <a:pt x="3750" y="295"/>
                    </a:lnTo>
                    <a:lnTo>
                      <a:pt x="3778" y="285"/>
                    </a:lnTo>
                    <a:lnTo>
                      <a:pt x="3854" y="257"/>
                    </a:lnTo>
                    <a:lnTo>
                      <a:pt x="3893" y="209"/>
                    </a:lnTo>
                    <a:lnTo>
                      <a:pt x="3940" y="105"/>
                    </a:lnTo>
                    <a:lnTo>
                      <a:pt x="3940" y="95"/>
                    </a:lnTo>
                    <a:lnTo>
                      <a:pt x="3940" y="86"/>
                    </a:lnTo>
                    <a:lnTo>
                      <a:pt x="3940" y="66"/>
                    </a:lnTo>
                    <a:lnTo>
                      <a:pt x="3950" y="66"/>
                    </a:lnTo>
                    <a:lnTo>
                      <a:pt x="3950" y="86"/>
                    </a:lnTo>
                    <a:lnTo>
                      <a:pt x="3940" y="124"/>
                    </a:lnTo>
                    <a:lnTo>
                      <a:pt x="3950" y="152"/>
                    </a:lnTo>
                    <a:lnTo>
                      <a:pt x="3969" y="162"/>
                    </a:lnTo>
                    <a:lnTo>
                      <a:pt x="3988" y="171"/>
                    </a:lnTo>
                    <a:lnTo>
                      <a:pt x="4016" y="171"/>
                    </a:lnTo>
                    <a:lnTo>
                      <a:pt x="4054" y="162"/>
                    </a:lnTo>
                    <a:lnTo>
                      <a:pt x="4168" y="124"/>
                    </a:lnTo>
                    <a:lnTo>
                      <a:pt x="4197" y="105"/>
                    </a:lnTo>
                    <a:lnTo>
                      <a:pt x="4216" y="86"/>
                    </a:lnTo>
                    <a:lnTo>
                      <a:pt x="4273" y="57"/>
                    </a:lnTo>
                    <a:lnTo>
                      <a:pt x="4321" y="10"/>
                    </a:lnTo>
                    <a:lnTo>
                      <a:pt x="4349" y="0"/>
                    </a:lnTo>
                    <a:lnTo>
                      <a:pt x="4387" y="0"/>
                    </a:lnTo>
                    <a:lnTo>
                      <a:pt x="4473" y="38"/>
                    </a:lnTo>
                    <a:lnTo>
                      <a:pt x="4521" y="48"/>
                    </a:lnTo>
                    <a:lnTo>
                      <a:pt x="4511" y="66"/>
                    </a:lnTo>
                    <a:lnTo>
                      <a:pt x="4502" y="66"/>
                    </a:lnTo>
                    <a:lnTo>
                      <a:pt x="4492" y="76"/>
                    </a:lnTo>
                    <a:lnTo>
                      <a:pt x="4483" y="66"/>
                    </a:lnTo>
                    <a:lnTo>
                      <a:pt x="4425" y="105"/>
                    </a:lnTo>
                    <a:lnTo>
                      <a:pt x="4407" y="133"/>
                    </a:lnTo>
                    <a:lnTo>
                      <a:pt x="4397" y="152"/>
                    </a:lnTo>
                    <a:lnTo>
                      <a:pt x="4387" y="181"/>
                    </a:lnTo>
                    <a:lnTo>
                      <a:pt x="4416" y="181"/>
                    </a:lnTo>
                    <a:lnTo>
                      <a:pt x="4340" y="295"/>
                    </a:lnTo>
                    <a:lnTo>
                      <a:pt x="4311" y="390"/>
                    </a:lnTo>
                    <a:lnTo>
                      <a:pt x="4159" y="580"/>
                    </a:lnTo>
                    <a:lnTo>
                      <a:pt x="4026" y="780"/>
                    </a:lnTo>
                    <a:lnTo>
                      <a:pt x="4007" y="837"/>
                    </a:lnTo>
                    <a:lnTo>
                      <a:pt x="3978" y="866"/>
                    </a:lnTo>
                    <a:lnTo>
                      <a:pt x="3969" y="875"/>
                    </a:lnTo>
                    <a:lnTo>
                      <a:pt x="3940" y="904"/>
                    </a:lnTo>
                    <a:lnTo>
                      <a:pt x="3902" y="961"/>
                    </a:lnTo>
                    <a:lnTo>
                      <a:pt x="3893" y="980"/>
                    </a:lnTo>
                    <a:lnTo>
                      <a:pt x="3902" y="999"/>
                    </a:lnTo>
                    <a:lnTo>
                      <a:pt x="3912" y="1037"/>
                    </a:lnTo>
                    <a:lnTo>
                      <a:pt x="3912" y="1056"/>
                    </a:lnTo>
                    <a:lnTo>
                      <a:pt x="3912" y="1075"/>
                    </a:lnTo>
                    <a:lnTo>
                      <a:pt x="3893" y="1094"/>
                    </a:lnTo>
                    <a:lnTo>
                      <a:pt x="3883" y="1114"/>
                    </a:lnTo>
                    <a:lnTo>
                      <a:pt x="3883" y="1152"/>
                    </a:lnTo>
                    <a:lnTo>
                      <a:pt x="3864" y="1199"/>
                    </a:lnTo>
                    <a:lnTo>
                      <a:pt x="3854" y="1237"/>
                    </a:lnTo>
                    <a:lnTo>
                      <a:pt x="3836" y="1304"/>
                    </a:lnTo>
                    <a:lnTo>
                      <a:pt x="3769" y="1380"/>
                    </a:lnTo>
                    <a:lnTo>
                      <a:pt x="3740" y="1427"/>
                    </a:lnTo>
                    <a:lnTo>
                      <a:pt x="3731" y="1466"/>
                    </a:lnTo>
                    <a:lnTo>
                      <a:pt x="3731" y="1494"/>
                    </a:lnTo>
                    <a:lnTo>
                      <a:pt x="3731" y="1665"/>
                    </a:lnTo>
                    <a:lnTo>
                      <a:pt x="3740" y="1675"/>
                    </a:lnTo>
                    <a:lnTo>
                      <a:pt x="3740" y="1694"/>
                    </a:lnTo>
                    <a:lnTo>
                      <a:pt x="3750" y="1723"/>
                    </a:lnTo>
                    <a:lnTo>
                      <a:pt x="3759" y="1732"/>
                    </a:lnTo>
                    <a:lnTo>
                      <a:pt x="3854" y="1789"/>
                    </a:lnTo>
                    <a:lnTo>
                      <a:pt x="3912" y="1799"/>
                    </a:lnTo>
                    <a:lnTo>
                      <a:pt x="3940" y="1818"/>
                    </a:lnTo>
                    <a:lnTo>
                      <a:pt x="3959" y="1846"/>
                    </a:lnTo>
                    <a:lnTo>
                      <a:pt x="3969" y="1894"/>
                    </a:lnTo>
                    <a:lnTo>
                      <a:pt x="3950" y="1865"/>
                    </a:lnTo>
                    <a:lnTo>
                      <a:pt x="3940" y="1875"/>
                    </a:lnTo>
                    <a:lnTo>
                      <a:pt x="3931" y="1894"/>
                    </a:lnTo>
                    <a:lnTo>
                      <a:pt x="3912" y="1913"/>
                    </a:lnTo>
                    <a:lnTo>
                      <a:pt x="3921" y="1884"/>
                    </a:lnTo>
                    <a:lnTo>
                      <a:pt x="3912" y="1875"/>
                    </a:lnTo>
                    <a:lnTo>
                      <a:pt x="3893" y="1875"/>
                    </a:lnTo>
                    <a:lnTo>
                      <a:pt x="3874" y="1884"/>
                    </a:lnTo>
                    <a:lnTo>
                      <a:pt x="3883" y="1903"/>
                    </a:lnTo>
                    <a:lnTo>
                      <a:pt x="3864" y="1941"/>
                    </a:lnTo>
                    <a:lnTo>
                      <a:pt x="3883" y="1989"/>
                    </a:lnTo>
                    <a:lnTo>
                      <a:pt x="3912" y="2027"/>
                    </a:lnTo>
                    <a:lnTo>
                      <a:pt x="3931" y="2008"/>
                    </a:lnTo>
                    <a:lnTo>
                      <a:pt x="3950" y="2027"/>
                    </a:lnTo>
                    <a:lnTo>
                      <a:pt x="3950" y="2037"/>
                    </a:lnTo>
                    <a:lnTo>
                      <a:pt x="3931" y="2037"/>
                    </a:lnTo>
                    <a:lnTo>
                      <a:pt x="3931" y="2065"/>
                    </a:lnTo>
                    <a:lnTo>
                      <a:pt x="3950" y="2094"/>
                    </a:lnTo>
                    <a:lnTo>
                      <a:pt x="3978" y="2113"/>
                    </a:lnTo>
                    <a:lnTo>
                      <a:pt x="4007" y="2113"/>
                    </a:lnTo>
                    <a:lnTo>
                      <a:pt x="4035" y="2122"/>
                    </a:lnTo>
                    <a:lnTo>
                      <a:pt x="4035" y="2151"/>
                    </a:lnTo>
                    <a:lnTo>
                      <a:pt x="4026" y="2189"/>
                    </a:lnTo>
                    <a:lnTo>
                      <a:pt x="4007" y="2179"/>
                    </a:lnTo>
                    <a:lnTo>
                      <a:pt x="3997" y="2198"/>
                    </a:lnTo>
                    <a:lnTo>
                      <a:pt x="4007" y="2217"/>
                    </a:lnTo>
                    <a:lnTo>
                      <a:pt x="4016" y="2227"/>
                    </a:lnTo>
                    <a:lnTo>
                      <a:pt x="4045" y="2227"/>
                    </a:lnTo>
                    <a:lnTo>
                      <a:pt x="4054" y="2227"/>
                    </a:lnTo>
                    <a:lnTo>
                      <a:pt x="4064" y="2256"/>
                    </a:lnTo>
                    <a:lnTo>
                      <a:pt x="4073" y="2284"/>
                    </a:lnTo>
                    <a:lnTo>
                      <a:pt x="4064" y="2284"/>
                    </a:lnTo>
                    <a:lnTo>
                      <a:pt x="4045" y="2284"/>
                    </a:lnTo>
                    <a:lnTo>
                      <a:pt x="4035" y="2274"/>
                    </a:lnTo>
                    <a:lnTo>
                      <a:pt x="3978" y="2303"/>
                    </a:lnTo>
                    <a:lnTo>
                      <a:pt x="3988" y="2312"/>
                    </a:lnTo>
                    <a:lnTo>
                      <a:pt x="3978" y="2322"/>
                    </a:lnTo>
                    <a:lnTo>
                      <a:pt x="3978" y="2332"/>
                    </a:lnTo>
                    <a:lnTo>
                      <a:pt x="3978" y="2351"/>
                    </a:lnTo>
                    <a:lnTo>
                      <a:pt x="3950" y="2351"/>
                    </a:lnTo>
                    <a:lnTo>
                      <a:pt x="3921" y="2360"/>
                    </a:lnTo>
                    <a:lnTo>
                      <a:pt x="3902" y="2379"/>
                    </a:lnTo>
                    <a:lnTo>
                      <a:pt x="3883" y="2389"/>
                    </a:lnTo>
                    <a:lnTo>
                      <a:pt x="3854" y="2398"/>
                    </a:lnTo>
                    <a:lnTo>
                      <a:pt x="3826" y="2436"/>
                    </a:lnTo>
                    <a:lnTo>
                      <a:pt x="3759" y="2617"/>
                    </a:lnTo>
                    <a:lnTo>
                      <a:pt x="3759" y="2636"/>
                    </a:lnTo>
                    <a:lnTo>
                      <a:pt x="3740" y="2655"/>
                    </a:lnTo>
                    <a:lnTo>
                      <a:pt x="3740" y="2684"/>
                    </a:lnTo>
                    <a:lnTo>
                      <a:pt x="3769" y="2741"/>
                    </a:lnTo>
                    <a:lnTo>
                      <a:pt x="3798" y="2845"/>
                    </a:lnTo>
                    <a:lnTo>
                      <a:pt x="3798" y="2874"/>
                    </a:lnTo>
                    <a:lnTo>
                      <a:pt x="3769" y="2893"/>
                    </a:lnTo>
                    <a:lnTo>
                      <a:pt x="3740" y="2903"/>
                    </a:lnTo>
                    <a:lnTo>
                      <a:pt x="3712" y="2903"/>
                    </a:lnTo>
                    <a:lnTo>
                      <a:pt x="3683" y="2874"/>
                    </a:lnTo>
                    <a:lnTo>
                      <a:pt x="3664" y="2845"/>
                    </a:lnTo>
                    <a:lnTo>
                      <a:pt x="3655" y="2836"/>
                    </a:lnTo>
                    <a:lnTo>
                      <a:pt x="3636" y="2827"/>
                    </a:lnTo>
                    <a:lnTo>
                      <a:pt x="3617" y="2827"/>
                    </a:lnTo>
                    <a:lnTo>
                      <a:pt x="3607" y="2827"/>
                    </a:lnTo>
                    <a:lnTo>
                      <a:pt x="3597" y="2836"/>
                    </a:lnTo>
                    <a:lnTo>
                      <a:pt x="3579" y="2845"/>
                    </a:lnTo>
                    <a:lnTo>
                      <a:pt x="3550" y="2827"/>
                    </a:lnTo>
                    <a:lnTo>
                      <a:pt x="3493" y="2788"/>
                    </a:lnTo>
                    <a:lnTo>
                      <a:pt x="3445" y="2769"/>
                    </a:lnTo>
                    <a:lnTo>
                      <a:pt x="3388" y="2779"/>
                    </a:lnTo>
                    <a:lnTo>
                      <a:pt x="3303" y="2827"/>
                    </a:lnTo>
                    <a:lnTo>
                      <a:pt x="3293" y="2817"/>
                    </a:lnTo>
                    <a:lnTo>
                      <a:pt x="3293" y="2807"/>
                    </a:lnTo>
                    <a:lnTo>
                      <a:pt x="3274" y="2817"/>
                    </a:lnTo>
                    <a:lnTo>
                      <a:pt x="3245" y="2798"/>
                    </a:lnTo>
                    <a:lnTo>
                      <a:pt x="3169" y="2779"/>
                    </a:lnTo>
                    <a:lnTo>
                      <a:pt x="3150" y="2750"/>
                    </a:lnTo>
                    <a:lnTo>
                      <a:pt x="3131" y="2731"/>
                    </a:lnTo>
                    <a:lnTo>
                      <a:pt x="3046" y="2703"/>
                    </a:lnTo>
                    <a:lnTo>
                      <a:pt x="3017" y="2684"/>
                    </a:lnTo>
                    <a:lnTo>
                      <a:pt x="2998" y="2693"/>
                    </a:lnTo>
                    <a:lnTo>
                      <a:pt x="2893" y="2665"/>
                    </a:lnTo>
                    <a:lnTo>
                      <a:pt x="2874" y="2646"/>
                    </a:lnTo>
                    <a:lnTo>
                      <a:pt x="2760" y="2398"/>
                    </a:lnTo>
                    <a:lnTo>
                      <a:pt x="2722" y="2351"/>
                    </a:lnTo>
                    <a:lnTo>
                      <a:pt x="2674" y="2303"/>
                    </a:lnTo>
                    <a:lnTo>
                      <a:pt x="2598" y="2227"/>
                    </a:lnTo>
                    <a:lnTo>
                      <a:pt x="2494" y="2160"/>
                    </a:lnTo>
                    <a:lnTo>
                      <a:pt x="2379" y="2103"/>
                    </a:lnTo>
                    <a:lnTo>
                      <a:pt x="2332" y="2094"/>
                    </a:lnTo>
                    <a:lnTo>
                      <a:pt x="2265" y="2103"/>
                    </a:lnTo>
                    <a:lnTo>
                      <a:pt x="2170" y="2113"/>
                    </a:lnTo>
                    <a:lnTo>
                      <a:pt x="2161" y="2113"/>
                    </a:lnTo>
                    <a:lnTo>
                      <a:pt x="2132" y="2132"/>
                    </a:lnTo>
                    <a:lnTo>
                      <a:pt x="2123" y="2132"/>
                    </a:lnTo>
                    <a:lnTo>
                      <a:pt x="2056" y="2122"/>
                    </a:lnTo>
                    <a:lnTo>
                      <a:pt x="1970" y="2055"/>
                    </a:lnTo>
                    <a:lnTo>
                      <a:pt x="1923" y="2037"/>
                    </a:lnTo>
                    <a:lnTo>
                      <a:pt x="1856" y="2027"/>
                    </a:lnTo>
                    <a:lnTo>
                      <a:pt x="1808" y="1998"/>
                    </a:lnTo>
                    <a:lnTo>
                      <a:pt x="1761" y="1970"/>
                    </a:lnTo>
                    <a:lnTo>
                      <a:pt x="1647" y="1846"/>
                    </a:lnTo>
                    <a:lnTo>
                      <a:pt x="1599" y="1818"/>
                    </a:lnTo>
                    <a:lnTo>
                      <a:pt x="1552" y="1808"/>
                    </a:lnTo>
                    <a:lnTo>
                      <a:pt x="1494" y="1799"/>
                    </a:lnTo>
                    <a:lnTo>
                      <a:pt x="1437" y="1780"/>
                    </a:lnTo>
                    <a:lnTo>
                      <a:pt x="1399" y="1751"/>
                    </a:lnTo>
                    <a:lnTo>
                      <a:pt x="1323" y="1694"/>
                    </a:lnTo>
                    <a:lnTo>
                      <a:pt x="1266" y="1656"/>
                    </a:lnTo>
                    <a:lnTo>
                      <a:pt x="1237" y="1637"/>
                    </a:lnTo>
                    <a:lnTo>
                      <a:pt x="1228" y="1627"/>
                    </a:lnTo>
                    <a:lnTo>
                      <a:pt x="1209" y="1618"/>
                    </a:lnTo>
                    <a:lnTo>
                      <a:pt x="1199" y="1608"/>
                    </a:lnTo>
                    <a:lnTo>
                      <a:pt x="1161" y="1542"/>
                    </a:lnTo>
                    <a:lnTo>
                      <a:pt x="1152" y="1532"/>
                    </a:lnTo>
                    <a:lnTo>
                      <a:pt x="1123" y="1513"/>
                    </a:lnTo>
                    <a:lnTo>
                      <a:pt x="1104" y="1494"/>
                    </a:lnTo>
                    <a:lnTo>
                      <a:pt x="1095" y="1484"/>
                    </a:lnTo>
                    <a:lnTo>
                      <a:pt x="1076" y="1484"/>
                    </a:lnTo>
                    <a:lnTo>
                      <a:pt x="1076" y="1475"/>
                    </a:lnTo>
                    <a:lnTo>
                      <a:pt x="1057" y="1446"/>
                    </a:lnTo>
                    <a:lnTo>
                      <a:pt x="1047" y="1446"/>
                    </a:lnTo>
                    <a:lnTo>
                      <a:pt x="876" y="1418"/>
                    </a:lnTo>
                    <a:lnTo>
                      <a:pt x="857" y="1427"/>
                    </a:lnTo>
                    <a:lnTo>
                      <a:pt x="847" y="1437"/>
                    </a:lnTo>
                    <a:lnTo>
                      <a:pt x="828" y="1427"/>
                    </a:lnTo>
                    <a:lnTo>
                      <a:pt x="819" y="1408"/>
                    </a:lnTo>
                    <a:lnTo>
                      <a:pt x="809" y="1370"/>
                    </a:lnTo>
                    <a:lnTo>
                      <a:pt x="809" y="1361"/>
                    </a:lnTo>
                    <a:lnTo>
                      <a:pt x="771" y="1323"/>
                    </a:lnTo>
                    <a:lnTo>
                      <a:pt x="724" y="1304"/>
                    </a:lnTo>
                    <a:lnTo>
                      <a:pt x="657" y="1294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89" name="Freeform 90">
                <a:extLst>
                  <a:ext uri="{FF2B5EF4-FFF2-40B4-BE49-F238E27FC236}">
                    <a16:creationId xmlns:a16="http://schemas.microsoft.com/office/drawing/2014/main" id="{ED04618B-3E56-7B49-ABC4-F7ED1D755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4188" y="6653213"/>
                <a:ext cx="23812" cy="26987"/>
              </a:xfrm>
              <a:custGeom>
                <a:avLst/>
                <a:gdLst>
                  <a:gd name="T0" fmla="*/ 19960 w 68"/>
                  <a:gd name="T1" fmla="*/ 13318 h 77"/>
                  <a:gd name="T2" fmla="*/ 23462 w 68"/>
                  <a:gd name="T3" fmla="*/ 19977 h 77"/>
                  <a:gd name="T4" fmla="*/ 23462 w 68"/>
                  <a:gd name="T5" fmla="*/ 26637 h 77"/>
                  <a:gd name="T6" fmla="*/ 16808 w 68"/>
                  <a:gd name="T7" fmla="*/ 26637 h 77"/>
                  <a:gd name="T8" fmla="*/ 10155 w 68"/>
                  <a:gd name="T9" fmla="*/ 19977 h 77"/>
                  <a:gd name="T10" fmla="*/ 3502 w 68"/>
                  <a:gd name="T11" fmla="*/ 9813 h 77"/>
                  <a:gd name="T12" fmla="*/ 0 w 68"/>
                  <a:gd name="T13" fmla="*/ 3154 h 77"/>
                  <a:gd name="T14" fmla="*/ 3502 w 68"/>
                  <a:gd name="T15" fmla="*/ 0 h 77"/>
                  <a:gd name="T16" fmla="*/ 10155 w 68"/>
                  <a:gd name="T17" fmla="*/ 0 h 77"/>
                  <a:gd name="T18" fmla="*/ 16808 w 68"/>
                  <a:gd name="T19" fmla="*/ 3154 h 77"/>
                  <a:gd name="T20" fmla="*/ 19960 w 68"/>
                  <a:gd name="T21" fmla="*/ 13318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77">
                    <a:moveTo>
                      <a:pt x="57" y="38"/>
                    </a:moveTo>
                    <a:lnTo>
                      <a:pt x="67" y="57"/>
                    </a:lnTo>
                    <a:lnTo>
                      <a:pt x="67" y="76"/>
                    </a:lnTo>
                    <a:lnTo>
                      <a:pt x="48" y="76"/>
                    </a:lnTo>
                    <a:lnTo>
                      <a:pt x="29" y="57"/>
                    </a:lnTo>
                    <a:lnTo>
                      <a:pt x="10" y="28"/>
                    </a:lnTo>
                    <a:lnTo>
                      <a:pt x="0" y="9"/>
                    </a:lnTo>
                    <a:lnTo>
                      <a:pt x="10" y="0"/>
                    </a:lnTo>
                    <a:lnTo>
                      <a:pt x="29" y="0"/>
                    </a:lnTo>
                    <a:lnTo>
                      <a:pt x="48" y="9"/>
                    </a:lnTo>
                    <a:lnTo>
                      <a:pt x="57" y="38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90" name="Freeform 91">
                <a:extLst>
                  <a:ext uri="{FF2B5EF4-FFF2-40B4-BE49-F238E27FC236}">
                    <a16:creationId xmlns:a16="http://schemas.microsoft.com/office/drawing/2014/main" id="{0DB8B6C7-28ED-E74B-A73C-B15D2D076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2625" y="6369050"/>
                <a:ext cx="31750" cy="44450"/>
              </a:xfrm>
              <a:custGeom>
                <a:avLst/>
                <a:gdLst>
                  <a:gd name="T0" fmla="*/ 10218 w 87"/>
                  <a:gd name="T1" fmla="*/ 0 h 125"/>
                  <a:gd name="T2" fmla="*/ 10218 w 87"/>
                  <a:gd name="T3" fmla="*/ 10312 h 125"/>
                  <a:gd name="T4" fmla="*/ 17517 w 87"/>
                  <a:gd name="T5" fmla="*/ 13513 h 125"/>
                  <a:gd name="T6" fmla="*/ 24086 w 87"/>
                  <a:gd name="T7" fmla="*/ 20269 h 125"/>
                  <a:gd name="T8" fmla="*/ 27736 w 87"/>
                  <a:gd name="T9" fmla="*/ 27026 h 125"/>
                  <a:gd name="T10" fmla="*/ 31385 w 87"/>
                  <a:gd name="T11" fmla="*/ 37338 h 125"/>
                  <a:gd name="T12" fmla="*/ 27736 w 87"/>
                  <a:gd name="T13" fmla="*/ 40538 h 125"/>
                  <a:gd name="T14" fmla="*/ 20802 w 87"/>
                  <a:gd name="T15" fmla="*/ 44094 h 125"/>
                  <a:gd name="T16" fmla="*/ 10218 w 87"/>
                  <a:gd name="T17" fmla="*/ 33782 h 125"/>
                  <a:gd name="T18" fmla="*/ 0 w 87"/>
                  <a:gd name="T19" fmla="*/ 23825 h 125"/>
                  <a:gd name="T20" fmla="*/ 0 w 87"/>
                  <a:gd name="T21" fmla="*/ 13513 h 125"/>
                  <a:gd name="T22" fmla="*/ 6934 w 87"/>
                  <a:gd name="T23" fmla="*/ 0 h 125"/>
                  <a:gd name="T24" fmla="*/ 10218 w 87"/>
                  <a:gd name="T25" fmla="*/ 0 h 1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125">
                    <a:moveTo>
                      <a:pt x="28" y="0"/>
                    </a:moveTo>
                    <a:lnTo>
                      <a:pt x="28" y="29"/>
                    </a:lnTo>
                    <a:lnTo>
                      <a:pt x="48" y="38"/>
                    </a:lnTo>
                    <a:lnTo>
                      <a:pt x="66" y="57"/>
                    </a:lnTo>
                    <a:lnTo>
                      <a:pt x="76" y="76"/>
                    </a:lnTo>
                    <a:lnTo>
                      <a:pt x="86" y="105"/>
                    </a:lnTo>
                    <a:lnTo>
                      <a:pt x="76" y="114"/>
                    </a:lnTo>
                    <a:lnTo>
                      <a:pt x="57" y="124"/>
                    </a:lnTo>
                    <a:lnTo>
                      <a:pt x="28" y="95"/>
                    </a:lnTo>
                    <a:lnTo>
                      <a:pt x="0" y="67"/>
                    </a:lnTo>
                    <a:lnTo>
                      <a:pt x="0" y="38"/>
                    </a:lnTo>
                    <a:lnTo>
                      <a:pt x="19" y="0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91" name="Freeform 92">
                <a:extLst>
                  <a:ext uri="{FF2B5EF4-FFF2-40B4-BE49-F238E27FC236}">
                    <a16:creationId xmlns:a16="http://schemas.microsoft.com/office/drawing/2014/main" id="{73BB7F42-E529-8A48-85B9-353E1F40B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8813" y="6315075"/>
                <a:ext cx="41275" cy="44450"/>
              </a:xfrm>
              <a:custGeom>
                <a:avLst/>
                <a:gdLst>
                  <a:gd name="T0" fmla="*/ 3558 w 116"/>
                  <a:gd name="T1" fmla="*/ 30470 h 124"/>
                  <a:gd name="T2" fmla="*/ 0 w 116"/>
                  <a:gd name="T3" fmla="*/ 23659 h 124"/>
                  <a:gd name="T4" fmla="*/ 0 w 116"/>
                  <a:gd name="T5" fmla="*/ 13622 h 124"/>
                  <a:gd name="T6" fmla="*/ 6761 w 116"/>
                  <a:gd name="T7" fmla="*/ 3226 h 124"/>
                  <a:gd name="T8" fmla="*/ 13521 w 116"/>
                  <a:gd name="T9" fmla="*/ 0 h 124"/>
                  <a:gd name="T10" fmla="*/ 30600 w 116"/>
                  <a:gd name="T11" fmla="*/ 0 h 124"/>
                  <a:gd name="T12" fmla="*/ 33803 w 116"/>
                  <a:gd name="T13" fmla="*/ 3226 h 124"/>
                  <a:gd name="T14" fmla="*/ 30600 w 116"/>
                  <a:gd name="T15" fmla="*/ 10037 h 124"/>
                  <a:gd name="T16" fmla="*/ 33803 w 116"/>
                  <a:gd name="T17" fmla="*/ 13622 h 124"/>
                  <a:gd name="T18" fmla="*/ 37361 w 116"/>
                  <a:gd name="T19" fmla="*/ 20433 h 124"/>
                  <a:gd name="T20" fmla="*/ 40919 w 116"/>
                  <a:gd name="T21" fmla="*/ 20433 h 124"/>
                  <a:gd name="T22" fmla="*/ 40919 w 116"/>
                  <a:gd name="T23" fmla="*/ 23659 h 124"/>
                  <a:gd name="T24" fmla="*/ 27042 w 116"/>
                  <a:gd name="T25" fmla="*/ 23659 h 124"/>
                  <a:gd name="T26" fmla="*/ 30600 w 116"/>
                  <a:gd name="T27" fmla="*/ 30470 h 124"/>
                  <a:gd name="T28" fmla="*/ 30600 w 116"/>
                  <a:gd name="T29" fmla="*/ 34054 h 124"/>
                  <a:gd name="T30" fmla="*/ 33803 w 116"/>
                  <a:gd name="T31" fmla="*/ 37281 h 124"/>
                  <a:gd name="T32" fmla="*/ 33803 w 116"/>
                  <a:gd name="T33" fmla="*/ 40865 h 124"/>
                  <a:gd name="T34" fmla="*/ 23840 w 116"/>
                  <a:gd name="T35" fmla="*/ 44092 h 124"/>
                  <a:gd name="T36" fmla="*/ 17079 w 116"/>
                  <a:gd name="T37" fmla="*/ 37281 h 124"/>
                  <a:gd name="T38" fmla="*/ 10319 w 116"/>
                  <a:gd name="T39" fmla="*/ 34054 h 124"/>
                  <a:gd name="T40" fmla="*/ 3558 w 116"/>
                  <a:gd name="T41" fmla="*/ 30470 h 1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16" h="124">
                    <a:moveTo>
                      <a:pt x="10" y="85"/>
                    </a:moveTo>
                    <a:lnTo>
                      <a:pt x="0" y="66"/>
                    </a:lnTo>
                    <a:lnTo>
                      <a:pt x="0" y="38"/>
                    </a:lnTo>
                    <a:lnTo>
                      <a:pt x="19" y="9"/>
                    </a:lnTo>
                    <a:lnTo>
                      <a:pt x="38" y="0"/>
                    </a:lnTo>
                    <a:lnTo>
                      <a:pt x="86" y="0"/>
                    </a:lnTo>
                    <a:lnTo>
                      <a:pt x="95" y="9"/>
                    </a:lnTo>
                    <a:lnTo>
                      <a:pt x="86" y="28"/>
                    </a:lnTo>
                    <a:lnTo>
                      <a:pt x="95" y="38"/>
                    </a:lnTo>
                    <a:lnTo>
                      <a:pt x="105" y="57"/>
                    </a:lnTo>
                    <a:lnTo>
                      <a:pt x="115" y="57"/>
                    </a:lnTo>
                    <a:lnTo>
                      <a:pt x="115" y="66"/>
                    </a:lnTo>
                    <a:lnTo>
                      <a:pt x="76" y="66"/>
                    </a:lnTo>
                    <a:lnTo>
                      <a:pt x="86" y="85"/>
                    </a:lnTo>
                    <a:lnTo>
                      <a:pt x="86" y="95"/>
                    </a:lnTo>
                    <a:lnTo>
                      <a:pt x="95" y="104"/>
                    </a:lnTo>
                    <a:lnTo>
                      <a:pt x="95" y="114"/>
                    </a:lnTo>
                    <a:lnTo>
                      <a:pt x="67" y="123"/>
                    </a:lnTo>
                    <a:lnTo>
                      <a:pt x="48" y="104"/>
                    </a:lnTo>
                    <a:lnTo>
                      <a:pt x="29" y="95"/>
                    </a:lnTo>
                    <a:lnTo>
                      <a:pt x="10" y="85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92" name="Freeform 93">
                <a:extLst>
                  <a:ext uri="{FF2B5EF4-FFF2-40B4-BE49-F238E27FC236}">
                    <a16:creationId xmlns:a16="http://schemas.microsoft.com/office/drawing/2014/main" id="{283755EC-7E20-8040-B71C-6E254EB58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8013" y="6272213"/>
                <a:ext cx="41275" cy="28575"/>
              </a:xfrm>
              <a:custGeom>
                <a:avLst/>
                <a:gdLst>
                  <a:gd name="T0" fmla="*/ 34097 w 115"/>
                  <a:gd name="T1" fmla="*/ 24545 h 78"/>
                  <a:gd name="T2" fmla="*/ 34097 w 115"/>
                  <a:gd name="T3" fmla="*/ 28209 h 78"/>
                  <a:gd name="T4" fmla="*/ 13639 w 115"/>
                  <a:gd name="T5" fmla="*/ 21248 h 78"/>
                  <a:gd name="T6" fmla="*/ 0 w 115"/>
                  <a:gd name="T7" fmla="*/ 7327 h 78"/>
                  <a:gd name="T8" fmla="*/ 10050 w 115"/>
                  <a:gd name="T9" fmla="*/ 0 h 78"/>
                  <a:gd name="T10" fmla="*/ 27277 w 115"/>
                  <a:gd name="T11" fmla="*/ 0 h 78"/>
                  <a:gd name="T12" fmla="*/ 34097 w 115"/>
                  <a:gd name="T13" fmla="*/ 0 h 78"/>
                  <a:gd name="T14" fmla="*/ 40916 w 115"/>
                  <a:gd name="T15" fmla="*/ 10624 h 78"/>
                  <a:gd name="T16" fmla="*/ 37327 w 115"/>
                  <a:gd name="T17" fmla="*/ 10624 h 78"/>
                  <a:gd name="T18" fmla="*/ 37327 w 115"/>
                  <a:gd name="T19" fmla="*/ 14288 h 78"/>
                  <a:gd name="T20" fmla="*/ 34097 w 115"/>
                  <a:gd name="T21" fmla="*/ 24545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78">
                    <a:moveTo>
                      <a:pt x="95" y="67"/>
                    </a:moveTo>
                    <a:lnTo>
                      <a:pt x="95" y="77"/>
                    </a:lnTo>
                    <a:lnTo>
                      <a:pt x="38" y="58"/>
                    </a:lnTo>
                    <a:lnTo>
                      <a:pt x="0" y="20"/>
                    </a:lnTo>
                    <a:lnTo>
                      <a:pt x="28" y="0"/>
                    </a:lnTo>
                    <a:lnTo>
                      <a:pt x="76" y="0"/>
                    </a:lnTo>
                    <a:lnTo>
                      <a:pt x="95" y="0"/>
                    </a:lnTo>
                    <a:lnTo>
                      <a:pt x="114" y="29"/>
                    </a:lnTo>
                    <a:lnTo>
                      <a:pt x="104" y="29"/>
                    </a:lnTo>
                    <a:lnTo>
                      <a:pt x="104" y="39"/>
                    </a:lnTo>
                    <a:lnTo>
                      <a:pt x="95" y="67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93" name="Freeform 94">
                <a:extLst>
                  <a:ext uri="{FF2B5EF4-FFF2-40B4-BE49-F238E27FC236}">
                    <a16:creationId xmlns:a16="http://schemas.microsoft.com/office/drawing/2014/main" id="{9070649D-2D1A-944C-B7B7-F65C93850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7825" y="6294438"/>
                <a:ext cx="11113" cy="11112"/>
              </a:xfrm>
              <a:custGeom>
                <a:avLst/>
                <a:gdLst>
                  <a:gd name="T0" fmla="*/ 3832 w 29"/>
                  <a:gd name="T1" fmla="*/ 10729 h 29"/>
                  <a:gd name="T2" fmla="*/ 0 w 29"/>
                  <a:gd name="T3" fmla="*/ 3449 h 29"/>
                  <a:gd name="T4" fmla="*/ 7281 w 29"/>
                  <a:gd name="T5" fmla="*/ 0 h 29"/>
                  <a:gd name="T6" fmla="*/ 10730 w 29"/>
                  <a:gd name="T7" fmla="*/ 7280 h 29"/>
                  <a:gd name="T8" fmla="*/ 3832 w 29"/>
                  <a:gd name="T9" fmla="*/ 107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10" y="28"/>
                    </a:moveTo>
                    <a:lnTo>
                      <a:pt x="0" y="9"/>
                    </a:lnTo>
                    <a:lnTo>
                      <a:pt x="19" y="0"/>
                    </a:lnTo>
                    <a:lnTo>
                      <a:pt x="28" y="19"/>
                    </a:lnTo>
                    <a:lnTo>
                      <a:pt x="10" y="28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94" name="Freeform 95">
                <a:extLst>
                  <a:ext uri="{FF2B5EF4-FFF2-40B4-BE49-F238E27FC236}">
                    <a16:creationId xmlns:a16="http://schemas.microsoft.com/office/drawing/2014/main" id="{5464B413-7B51-5948-944D-4CD5A1C31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1013" y="6269038"/>
                <a:ext cx="20637" cy="20637"/>
              </a:xfrm>
              <a:custGeom>
                <a:avLst/>
                <a:gdLst>
                  <a:gd name="T0" fmla="*/ 17079 w 58"/>
                  <a:gd name="T1" fmla="*/ 6760 h 58"/>
                  <a:gd name="T2" fmla="*/ 17079 w 58"/>
                  <a:gd name="T3" fmla="*/ 13521 h 58"/>
                  <a:gd name="T4" fmla="*/ 20281 w 58"/>
                  <a:gd name="T5" fmla="*/ 17079 h 58"/>
                  <a:gd name="T6" fmla="*/ 20281 w 58"/>
                  <a:gd name="T7" fmla="*/ 20281 h 58"/>
                  <a:gd name="T8" fmla="*/ 13877 w 58"/>
                  <a:gd name="T9" fmla="*/ 20281 h 58"/>
                  <a:gd name="T10" fmla="*/ 3558 w 58"/>
                  <a:gd name="T11" fmla="*/ 17079 h 58"/>
                  <a:gd name="T12" fmla="*/ 0 w 58"/>
                  <a:gd name="T13" fmla="*/ 10319 h 58"/>
                  <a:gd name="T14" fmla="*/ 0 w 58"/>
                  <a:gd name="T15" fmla="*/ 0 h 58"/>
                  <a:gd name="T16" fmla="*/ 0 w 58"/>
                  <a:gd name="T17" fmla="*/ 0 h 58"/>
                  <a:gd name="T18" fmla="*/ 10319 w 58"/>
                  <a:gd name="T19" fmla="*/ 3202 h 58"/>
                  <a:gd name="T20" fmla="*/ 17079 w 58"/>
                  <a:gd name="T21" fmla="*/ 6760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58">
                    <a:moveTo>
                      <a:pt x="48" y="19"/>
                    </a:moveTo>
                    <a:lnTo>
                      <a:pt x="48" y="38"/>
                    </a:lnTo>
                    <a:lnTo>
                      <a:pt x="57" y="48"/>
                    </a:lnTo>
                    <a:lnTo>
                      <a:pt x="57" y="57"/>
                    </a:lnTo>
                    <a:lnTo>
                      <a:pt x="39" y="57"/>
                    </a:lnTo>
                    <a:lnTo>
                      <a:pt x="10" y="48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9" y="9"/>
                    </a:lnTo>
                    <a:lnTo>
                      <a:pt x="48" y="19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95" name="Freeform 96">
                <a:extLst>
                  <a:ext uri="{FF2B5EF4-FFF2-40B4-BE49-F238E27FC236}">
                    <a16:creationId xmlns:a16="http://schemas.microsoft.com/office/drawing/2014/main" id="{4DF295D9-742A-1949-94BA-02B83AA03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3275" y="6126163"/>
                <a:ext cx="26988" cy="23812"/>
              </a:xfrm>
              <a:custGeom>
                <a:avLst/>
                <a:gdLst>
                  <a:gd name="T0" fmla="*/ 19978 w 77"/>
                  <a:gd name="T1" fmla="*/ 0 h 68"/>
                  <a:gd name="T2" fmla="*/ 23483 w 77"/>
                  <a:gd name="T3" fmla="*/ 3502 h 68"/>
                  <a:gd name="T4" fmla="*/ 26638 w 77"/>
                  <a:gd name="T5" fmla="*/ 3502 h 68"/>
                  <a:gd name="T6" fmla="*/ 26638 w 77"/>
                  <a:gd name="T7" fmla="*/ 10155 h 68"/>
                  <a:gd name="T8" fmla="*/ 23483 w 77"/>
                  <a:gd name="T9" fmla="*/ 13307 h 68"/>
                  <a:gd name="T10" fmla="*/ 23483 w 77"/>
                  <a:gd name="T11" fmla="*/ 16808 h 68"/>
                  <a:gd name="T12" fmla="*/ 19978 w 77"/>
                  <a:gd name="T13" fmla="*/ 23462 h 68"/>
                  <a:gd name="T14" fmla="*/ 16824 w 77"/>
                  <a:gd name="T15" fmla="*/ 23462 h 68"/>
                  <a:gd name="T16" fmla="*/ 10164 w 77"/>
                  <a:gd name="T17" fmla="*/ 23462 h 68"/>
                  <a:gd name="T18" fmla="*/ 0 w 77"/>
                  <a:gd name="T19" fmla="*/ 13307 h 68"/>
                  <a:gd name="T20" fmla="*/ 0 w 77"/>
                  <a:gd name="T21" fmla="*/ 13307 h 68"/>
                  <a:gd name="T22" fmla="*/ 6659 w 77"/>
                  <a:gd name="T23" fmla="*/ 10155 h 68"/>
                  <a:gd name="T24" fmla="*/ 10164 w 77"/>
                  <a:gd name="T25" fmla="*/ 6653 h 68"/>
                  <a:gd name="T26" fmla="*/ 13319 w 77"/>
                  <a:gd name="T27" fmla="*/ 3502 h 68"/>
                  <a:gd name="T28" fmla="*/ 13319 w 77"/>
                  <a:gd name="T29" fmla="*/ 0 h 68"/>
                  <a:gd name="T30" fmla="*/ 16824 w 77"/>
                  <a:gd name="T31" fmla="*/ 0 h 68"/>
                  <a:gd name="T32" fmla="*/ 19978 w 77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68">
                    <a:moveTo>
                      <a:pt x="57" y="0"/>
                    </a:moveTo>
                    <a:lnTo>
                      <a:pt x="67" y="10"/>
                    </a:lnTo>
                    <a:lnTo>
                      <a:pt x="76" y="10"/>
                    </a:lnTo>
                    <a:lnTo>
                      <a:pt x="76" y="29"/>
                    </a:lnTo>
                    <a:lnTo>
                      <a:pt x="67" y="38"/>
                    </a:lnTo>
                    <a:lnTo>
                      <a:pt x="67" y="48"/>
                    </a:lnTo>
                    <a:lnTo>
                      <a:pt x="57" y="67"/>
                    </a:lnTo>
                    <a:lnTo>
                      <a:pt x="48" y="67"/>
                    </a:lnTo>
                    <a:lnTo>
                      <a:pt x="29" y="67"/>
                    </a:lnTo>
                    <a:lnTo>
                      <a:pt x="0" y="38"/>
                    </a:lnTo>
                    <a:lnTo>
                      <a:pt x="19" y="29"/>
                    </a:lnTo>
                    <a:lnTo>
                      <a:pt x="29" y="19"/>
                    </a:lnTo>
                    <a:lnTo>
                      <a:pt x="38" y="1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96" name="Freeform 97">
                <a:extLst>
                  <a:ext uri="{FF2B5EF4-FFF2-40B4-BE49-F238E27FC236}">
                    <a16:creationId xmlns:a16="http://schemas.microsoft.com/office/drawing/2014/main" id="{3C7AD5EB-1A65-734E-B5D1-B16C3D35B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9338" y="6188075"/>
                <a:ext cx="23812" cy="17463"/>
              </a:xfrm>
              <a:custGeom>
                <a:avLst/>
                <a:gdLst>
                  <a:gd name="T0" fmla="*/ 9951 w 67"/>
                  <a:gd name="T1" fmla="*/ 0 h 48"/>
                  <a:gd name="T2" fmla="*/ 16704 w 67"/>
                  <a:gd name="T3" fmla="*/ 0 h 48"/>
                  <a:gd name="T4" fmla="*/ 23457 w 67"/>
                  <a:gd name="T5" fmla="*/ 3274 h 48"/>
                  <a:gd name="T6" fmla="*/ 23457 w 67"/>
                  <a:gd name="T7" fmla="*/ 6912 h 48"/>
                  <a:gd name="T8" fmla="*/ 13505 w 67"/>
                  <a:gd name="T9" fmla="*/ 13825 h 48"/>
                  <a:gd name="T10" fmla="*/ 6753 w 67"/>
                  <a:gd name="T11" fmla="*/ 17099 h 48"/>
                  <a:gd name="T12" fmla="*/ 0 w 67"/>
                  <a:gd name="T13" fmla="*/ 13825 h 48"/>
                  <a:gd name="T14" fmla="*/ 0 w 67"/>
                  <a:gd name="T15" fmla="*/ 10187 h 48"/>
                  <a:gd name="T16" fmla="*/ 3199 w 67"/>
                  <a:gd name="T17" fmla="*/ 3274 h 48"/>
                  <a:gd name="T18" fmla="*/ 9951 w 67"/>
                  <a:gd name="T19" fmla="*/ 0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48">
                    <a:moveTo>
                      <a:pt x="28" y="0"/>
                    </a:moveTo>
                    <a:lnTo>
                      <a:pt x="47" y="0"/>
                    </a:lnTo>
                    <a:lnTo>
                      <a:pt x="66" y="9"/>
                    </a:lnTo>
                    <a:lnTo>
                      <a:pt x="66" y="19"/>
                    </a:lnTo>
                    <a:lnTo>
                      <a:pt x="38" y="38"/>
                    </a:lnTo>
                    <a:lnTo>
                      <a:pt x="19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9" y="9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97" name="Freeform 98">
                <a:extLst>
                  <a:ext uri="{FF2B5EF4-FFF2-40B4-BE49-F238E27FC236}">
                    <a16:creationId xmlns:a16="http://schemas.microsoft.com/office/drawing/2014/main" id="{6507A62F-D77C-6445-8842-580933583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3763" y="7989888"/>
                <a:ext cx="17462" cy="14287"/>
              </a:xfrm>
              <a:custGeom>
                <a:avLst/>
                <a:gdLst>
                  <a:gd name="T0" fmla="*/ 6771 w 49"/>
                  <a:gd name="T1" fmla="*/ 0 h 39"/>
                  <a:gd name="T2" fmla="*/ 10335 w 49"/>
                  <a:gd name="T3" fmla="*/ 0 h 39"/>
                  <a:gd name="T4" fmla="*/ 13542 w 49"/>
                  <a:gd name="T5" fmla="*/ 3663 h 39"/>
                  <a:gd name="T6" fmla="*/ 17106 w 49"/>
                  <a:gd name="T7" fmla="*/ 10624 h 39"/>
                  <a:gd name="T8" fmla="*/ 13542 w 49"/>
                  <a:gd name="T9" fmla="*/ 13921 h 39"/>
                  <a:gd name="T10" fmla="*/ 6771 w 49"/>
                  <a:gd name="T11" fmla="*/ 13921 h 39"/>
                  <a:gd name="T12" fmla="*/ 3564 w 49"/>
                  <a:gd name="T13" fmla="*/ 10624 h 39"/>
                  <a:gd name="T14" fmla="*/ 0 w 49"/>
                  <a:gd name="T15" fmla="*/ 7327 h 39"/>
                  <a:gd name="T16" fmla="*/ 0 w 49"/>
                  <a:gd name="T17" fmla="*/ 3663 h 39"/>
                  <a:gd name="T18" fmla="*/ 3564 w 49"/>
                  <a:gd name="T19" fmla="*/ 0 h 39"/>
                  <a:gd name="T20" fmla="*/ 6771 w 49"/>
                  <a:gd name="T21" fmla="*/ 0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39">
                    <a:moveTo>
                      <a:pt x="19" y="0"/>
                    </a:moveTo>
                    <a:lnTo>
                      <a:pt x="29" y="0"/>
                    </a:lnTo>
                    <a:lnTo>
                      <a:pt x="38" y="10"/>
                    </a:lnTo>
                    <a:lnTo>
                      <a:pt x="48" y="29"/>
                    </a:lnTo>
                    <a:lnTo>
                      <a:pt x="38" y="38"/>
                    </a:lnTo>
                    <a:lnTo>
                      <a:pt x="19" y="38"/>
                    </a:lnTo>
                    <a:lnTo>
                      <a:pt x="10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98" name="Freeform 99">
                <a:extLst>
                  <a:ext uri="{FF2B5EF4-FFF2-40B4-BE49-F238E27FC236}">
                    <a16:creationId xmlns:a16="http://schemas.microsoft.com/office/drawing/2014/main" id="{38947027-7611-F746-B725-3F464617B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3425" y="8208963"/>
                <a:ext cx="47625" cy="20637"/>
              </a:xfrm>
              <a:custGeom>
                <a:avLst/>
                <a:gdLst>
                  <a:gd name="T0" fmla="*/ 47270 w 134"/>
                  <a:gd name="T1" fmla="*/ 6996 h 59"/>
                  <a:gd name="T2" fmla="*/ 47270 w 134"/>
                  <a:gd name="T3" fmla="*/ 6996 h 59"/>
                  <a:gd name="T4" fmla="*/ 47270 w 134"/>
                  <a:gd name="T5" fmla="*/ 10144 h 59"/>
                  <a:gd name="T6" fmla="*/ 47270 w 134"/>
                  <a:gd name="T7" fmla="*/ 16789 h 59"/>
                  <a:gd name="T8" fmla="*/ 40517 w 134"/>
                  <a:gd name="T9" fmla="*/ 20287 h 59"/>
                  <a:gd name="T10" fmla="*/ 37318 w 134"/>
                  <a:gd name="T11" fmla="*/ 16789 h 59"/>
                  <a:gd name="T12" fmla="*/ 37318 w 134"/>
                  <a:gd name="T13" fmla="*/ 16789 h 59"/>
                  <a:gd name="T14" fmla="*/ 33764 w 134"/>
                  <a:gd name="T15" fmla="*/ 16789 h 59"/>
                  <a:gd name="T16" fmla="*/ 13506 w 134"/>
                  <a:gd name="T17" fmla="*/ 6996 h 59"/>
                  <a:gd name="T18" fmla="*/ 3554 w 134"/>
                  <a:gd name="T19" fmla="*/ 3498 h 59"/>
                  <a:gd name="T20" fmla="*/ 0 w 134"/>
                  <a:gd name="T21" fmla="*/ 3498 h 59"/>
                  <a:gd name="T22" fmla="*/ 3554 w 134"/>
                  <a:gd name="T23" fmla="*/ 0 h 59"/>
                  <a:gd name="T24" fmla="*/ 13506 w 134"/>
                  <a:gd name="T25" fmla="*/ 0 h 59"/>
                  <a:gd name="T26" fmla="*/ 20258 w 134"/>
                  <a:gd name="T27" fmla="*/ 0 h 59"/>
                  <a:gd name="T28" fmla="*/ 44071 w 134"/>
                  <a:gd name="T29" fmla="*/ 3498 h 59"/>
                  <a:gd name="T30" fmla="*/ 47270 w 134"/>
                  <a:gd name="T31" fmla="*/ 3498 h 59"/>
                  <a:gd name="T32" fmla="*/ 47270 w 134"/>
                  <a:gd name="T33" fmla="*/ 3498 h 59"/>
                  <a:gd name="T34" fmla="*/ 47270 w 134"/>
                  <a:gd name="T35" fmla="*/ 6996 h 5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4" h="59">
                    <a:moveTo>
                      <a:pt x="133" y="20"/>
                    </a:moveTo>
                    <a:lnTo>
                      <a:pt x="133" y="20"/>
                    </a:lnTo>
                    <a:lnTo>
                      <a:pt x="133" y="29"/>
                    </a:lnTo>
                    <a:lnTo>
                      <a:pt x="133" y="48"/>
                    </a:lnTo>
                    <a:lnTo>
                      <a:pt x="114" y="58"/>
                    </a:lnTo>
                    <a:lnTo>
                      <a:pt x="105" y="48"/>
                    </a:lnTo>
                    <a:lnTo>
                      <a:pt x="95" y="48"/>
                    </a:lnTo>
                    <a:lnTo>
                      <a:pt x="38" y="2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38" y="0"/>
                    </a:lnTo>
                    <a:lnTo>
                      <a:pt x="57" y="0"/>
                    </a:lnTo>
                    <a:lnTo>
                      <a:pt x="124" y="10"/>
                    </a:lnTo>
                    <a:lnTo>
                      <a:pt x="133" y="10"/>
                    </a:lnTo>
                    <a:lnTo>
                      <a:pt x="133" y="20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99" name="Freeform 100">
                <a:extLst>
                  <a:ext uri="{FF2B5EF4-FFF2-40B4-BE49-F238E27FC236}">
                    <a16:creationId xmlns:a16="http://schemas.microsoft.com/office/drawing/2014/main" id="{FB072B91-6D13-1040-83A6-B66A118E6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0450" y="4511675"/>
                <a:ext cx="854075" cy="1579563"/>
              </a:xfrm>
              <a:custGeom>
                <a:avLst/>
                <a:gdLst>
                  <a:gd name="T0" fmla="*/ 157775 w 2371"/>
                  <a:gd name="T1" fmla="*/ 1493529 h 4388"/>
                  <a:gd name="T2" fmla="*/ 106264 w 2371"/>
                  <a:gd name="T3" fmla="*/ 1431974 h 4388"/>
                  <a:gd name="T4" fmla="*/ 78888 w 2371"/>
                  <a:gd name="T5" fmla="*/ 1428374 h 4388"/>
                  <a:gd name="T6" fmla="*/ 240265 w 2371"/>
                  <a:gd name="T7" fmla="*/ 1520887 h 4388"/>
                  <a:gd name="T8" fmla="*/ 185152 w 2371"/>
                  <a:gd name="T9" fmla="*/ 1431974 h 4388"/>
                  <a:gd name="T10" fmla="*/ 147329 w 2371"/>
                  <a:gd name="T11" fmla="*/ 1380498 h 4388"/>
                  <a:gd name="T12" fmla="*/ 123555 w 2371"/>
                  <a:gd name="T13" fmla="*/ 1356740 h 4388"/>
                  <a:gd name="T14" fmla="*/ 130399 w 2371"/>
                  <a:gd name="T15" fmla="*/ 1229669 h 4388"/>
                  <a:gd name="T16" fmla="*/ 157775 w 2371"/>
                  <a:gd name="T17" fmla="*/ 1127077 h 4388"/>
                  <a:gd name="T18" fmla="*/ 157775 w 2371"/>
                  <a:gd name="T19" fmla="*/ 993526 h 4388"/>
                  <a:gd name="T20" fmla="*/ 191996 w 2371"/>
                  <a:gd name="T21" fmla="*/ 1000366 h 4388"/>
                  <a:gd name="T22" fmla="*/ 209286 w 2371"/>
                  <a:gd name="T23" fmla="*/ 955729 h 4388"/>
                  <a:gd name="T24" fmla="*/ 164619 w 2371"/>
                  <a:gd name="T25" fmla="*/ 904253 h 4388"/>
                  <a:gd name="T26" fmla="*/ 130399 w 2371"/>
                  <a:gd name="T27" fmla="*/ 887334 h 4388"/>
                  <a:gd name="T28" fmla="*/ 133641 w 2371"/>
                  <a:gd name="T29" fmla="*/ 804900 h 4388"/>
                  <a:gd name="T30" fmla="*/ 164619 w 2371"/>
                  <a:gd name="T31" fmla="*/ 729666 h 4388"/>
                  <a:gd name="T32" fmla="*/ 130399 w 2371"/>
                  <a:gd name="T33" fmla="*/ 558319 h 4388"/>
                  <a:gd name="T34" fmla="*/ 41065 w 2371"/>
                  <a:gd name="T35" fmla="*/ 462566 h 4388"/>
                  <a:gd name="T36" fmla="*/ 3602 w 2371"/>
                  <a:gd name="T37" fmla="*/ 424769 h 4388"/>
                  <a:gd name="T38" fmla="*/ 10446 w 2371"/>
                  <a:gd name="T39" fmla="*/ 363213 h 4388"/>
                  <a:gd name="T40" fmla="*/ 34581 w 2371"/>
                  <a:gd name="T41" fmla="*/ 191866 h 4388"/>
                  <a:gd name="T42" fmla="*/ 89334 w 2371"/>
                  <a:gd name="T43" fmla="*/ 273940 h 4388"/>
                  <a:gd name="T44" fmla="*/ 311948 w 2371"/>
                  <a:gd name="T45" fmla="*/ 229303 h 4388"/>
                  <a:gd name="T46" fmla="*/ 404524 w 2371"/>
                  <a:gd name="T47" fmla="*/ 133550 h 4388"/>
                  <a:gd name="T48" fmla="*/ 514390 w 2371"/>
                  <a:gd name="T49" fmla="*/ 61555 h 4388"/>
                  <a:gd name="T50" fmla="*/ 572745 w 2371"/>
                  <a:gd name="T51" fmla="*/ 16919 h 4388"/>
                  <a:gd name="T52" fmla="*/ 579229 w 2371"/>
                  <a:gd name="T53" fmla="*/ 44637 h 4388"/>
                  <a:gd name="T54" fmla="*/ 641187 w 2371"/>
                  <a:gd name="T55" fmla="*/ 54716 h 4388"/>
                  <a:gd name="T56" fmla="*/ 654875 w 2371"/>
                  <a:gd name="T57" fmla="*/ 92513 h 4388"/>
                  <a:gd name="T58" fmla="*/ 679009 w 2371"/>
                  <a:gd name="T59" fmla="*/ 78834 h 4388"/>
                  <a:gd name="T60" fmla="*/ 713230 w 2371"/>
                  <a:gd name="T61" fmla="*/ 92513 h 4388"/>
                  <a:gd name="T62" fmla="*/ 699542 w 2371"/>
                  <a:gd name="T63" fmla="*/ 154069 h 4388"/>
                  <a:gd name="T64" fmla="*/ 723316 w 2371"/>
                  <a:gd name="T65" fmla="*/ 167748 h 4388"/>
                  <a:gd name="T66" fmla="*/ 726918 w 2371"/>
                  <a:gd name="T67" fmla="*/ 201945 h 4388"/>
                  <a:gd name="T68" fmla="*/ 706386 w 2371"/>
                  <a:gd name="T69" fmla="*/ 229303 h 4388"/>
                  <a:gd name="T70" fmla="*/ 743849 w 2371"/>
                  <a:gd name="T71" fmla="*/ 246582 h 4388"/>
                  <a:gd name="T72" fmla="*/ 784913 w 2371"/>
                  <a:gd name="T73" fmla="*/ 284379 h 4388"/>
                  <a:gd name="T74" fmla="*/ 795360 w 2371"/>
                  <a:gd name="T75" fmla="*/ 345934 h 4388"/>
                  <a:gd name="T76" fmla="*/ 833182 w 2371"/>
                  <a:gd name="T77" fmla="*/ 462566 h 4388"/>
                  <a:gd name="T78" fmla="*/ 812650 w 2371"/>
                  <a:gd name="T79" fmla="*/ 589276 h 4388"/>
                  <a:gd name="T80" fmla="*/ 754295 w 2371"/>
                  <a:gd name="T81" fmla="*/ 702308 h 4388"/>
                  <a:gd name="T82" fmla="*/ 788515 w 2371"/>
                  <a:gd name="T83" fmla="*/ 880495 h 4388"/>
                  <a:gd name="T84" fmla="*/ 781671 w 2371"/>
                  <a:gd name="T85" fmla="*/ 928371 h 4388"/>
                  <a:gd name="T86" fmla="*/ 774827 w 2371"/>
                  <a:gd name="T87" fmla="*/ 1030964 h 4388"/>
                  <a:gd name="T88" fmla="*/ 761139 w 2371"/>
                  <a:gd name="T89" fmla="*/ 1174953 h 4388"/>
                  <a:gd name="T90" fmla="*/ 723316 w 2371"/>
                  <a:gd name="T91" fmla="*/ 1335861 h 4388"/>
                  <a:gd name="T92" fmla="*/ 699542 w 2371"/>
                  <a:gd name="T93" fmla="*/ 1411455 h 4388"/>
                  <a:gd name="T94" fmla="*/ 658117 w 2371"/>
                  <a:gd name="T95" fmla="*/ 1404616 h 4388"/>
                  <a:gd name="T96" fmla="*/ 582831 w 2371"/>
                  <a:gd name="T97" fmla="*/ 1346300 h 4388"/>
                  <a:gd name="T98" fmla="*/ 473325 w 2371"/>
                  <a:gd name="T99" fmla="*/ 1329382 h 4388"/>
                  <a:gd name="T100" fmla="*/ 449191 w 2371"/>
                  <a:gd name="T101" fmla="*/ 1339461 h 4388"/>
                  <a:gd name="T102" fmla="*/ 442347 w 2371"/>
                  <a:gd name="T103" fmla="*/ 1411455 h 4388"/>
                  <a:gd name="T104" fmla="*/ 438745 w 2371"/>
                  <a:gd name="T105" fmla="*/ 1493529 h 4388"/>
                  <a:gd name="T106" fmla="*/ 336083 w 2371"/>
                  <a:gd name="T107" fmla="*/ 1565524 h 4388"/>
                  <a:gd name="T108" fmla="*/ 257195 w 2371"/>
                  <a:gd name="T109" fmla="*/ 1562284 h 4388"/>
                  <a:gd name="T110" fmla="*/ 54753 w 2371"/>
                  <a:gd name="T111" fmla="*/ 178187 h 4388"/>
                  <a:gd name="T112" fmla="*/ 72043 w 2371"/>
                  <a:gd name="T113" fmla="*/ 113032 h 4388"/>
                  <a:gd name="T114" fmla="*/ 103022 w 2371"/>
                  <a:gd name="T115" fmla="*/ 109432 h 4388"/>
                  <a:gd name="T116" fmla="*/ 671805 w 2371"/>
                  <a:gd name="T117" fmla="*/ 61555 h 4388"/>
                  <a:gd name="T118" fmla="*/ 671805 w 2371"/>
                  <a:gd name="T119" fmla="*/ 13679 h 4388"/>
                  <a:gd name="T120" fmla="*/ 634343 w 2371"/>
                  <a:gd name="T121" fmla="*/ 13679 h 43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71" h="4388">
                    <a:moveTo>
                      <a:pt x="448" y="4006"/>
                    </a:moveTo>
                    <a:lnTo>
                      <a:pt x="448" y="4025"/>
                    </a:lnTo>
                    <a:lnTo>
                      <a:pt x="457" y="4025"/>
                    </a:lnTo>
                    <a:lnTo>
                      <a:pt x="466" y="4025"/>
                    </a:lnTo>
                    <a:lnTo>
                      <a:pt x="476" y="4016"/>
                    </a:lnTo>
                    <a:lnTo>
                      <a:pt x="486" y="4016"/>
                    </a:lnTo>
                    <a:lnTo>
                      <a:pt x="457" y="4045"/>
                    </a:lnTo>
                    <a:lnTo>
                      <a:pt x="457" y="4054"/>
                    </a:lnTo>
                    <a:lnTo>
                      <a:pt x="457" y="4063"/>
                    </a:lnTo>
                    <a:lnTo>
                      <a:pt x="448" y="4092"/>
                    </a:lnTo>
                    <a:lnTo>
                      <a:pt x="438" y="4149"/>
                    </a:lnTo>
                    <a:lnTo>
                      <a:pt x="419" y="4206"/>
                    </a:lnTo>
                    <a:lnTo>
                      <a:pt x="400" y="4216"/>
                    </a:lnTo>
                    <a:lnTo>
                      <a:pt x="381" y="4216"/>
                    </a:lnTo>
                    <a:lnTo>
                      <a:pt x="381" y="4206"/>
                    </a:lnTo>
                    <a:lnTo>
                      <a:pt x="381" y="4187"/>
                    </a:lnTo>
                    <a:lnTo>
                      <a:pt x="371" y="4178"/>
                    </a:lnTo>
                    <a:lnTo>
                      <a:pt x="324" y="4092"/>
                    </a:lnTo>
                    <a:lnTo>
                      <a:pt x="295" y="4035"/>
                    </a:lnTo>
                    <a:lnTo>
                      <a:pt x="305" y="3997"/>
                    </a:lnTo>
                    <a:lnTo>
                      <a:pt x="305" y="3978"/>
                    </a:lnTo>
                    <a:lnTo>
                      <a:pt x="295" y="3978"/>
                    </a:lnTo>
                    <a:lnTo>
                      <a:pt x="295" y="3968"/>
                    </a:lnTo>
                    <a:lnTo>
                      <a:pt x="314" y="3930"/>
                    </a:lnTo>
                    <a:lnTo>
                      <a:pt x="352" y="3949"/>
                    </a:lnTo>
                    <a:lnTo>
                      <a:pt x="390" y="3949"/>
                    </a:lnTo>
                    <a:lnTo>
                      <a:pt x="428" y="3959"/>
                    </a:lnTo>
                    <a:lnTo>
                      <a:pt x="448" y="4006"/>
                    </a:lnTo>
                    <a:close/>
                    <a:moveTo>
                      <a:pt x="238" y="3797"/>
                    </a:moveTo>
                    <a:lnTo>
                      <a:pt x="238" y="3854"/>
                    </a:lnTo>
                    <a:lnTo>
                      <a:pt x="248" y="3930"/>
                    </a:lnTo>
                    <a:lnTo>
                      <a:pt x="238" y="3959"/>
                    </a:lnTo>
                    <a:lnTo>
                      <a:pt x="219" y="3968"/>
                    </a:lnTo>
                    <a:lnTo>
                      <a:pt x="191" y="3959"/>
                    </a:lnTo>
                    <a:lnTo>
                      <a:pt x="162" y="3949"/>
                    </a:lnTo>
                    <a:lnTo>
                      <a:pt x="172" y="3930"/>
                    </a:lnTo>
                    <a:lnTo>
                      <a:pt x="172" y="3921"/>
                    </a:lnTo>
                    <a:lnTo>
                      <a:pt x="134" y="3883"/>
                    </a:lnTo>
                    <a:lnTo>
                      <a:pt x="124" y="3864"/>
                    </a:lnTo>
                    <a:lnTo>
                      <a:pt x="134" y="3835"/>
                    </a:lnTo>
                    <a:lnTo>
                      <a:pt x="152" y="3816"/>
                    </a:lnTo>
                    <a:lnTo>
                      <a:pt x="219" y="3807"/>
                    </a:lnTo>
                    <a:lnTo>
                      <a:pt x="238" y="3797"/>
                    </a:lnTo>
                    <a:close/>
                    <a:moveTo>
                      <a:pt x="667" y="4225"/>
                    </a:moveTo>
                    <a:lnTo>
                      <a:pt x="657" y="4206"/>
                    </a:lnTo>
                    <a:lnTo>
                      <a:pt x="619" y="4216"/>
                    </a:lnTo>
                    <a:lnTo>
                      <a:pt x="609" y="4121"/>
                    </a:lnTo>
                    <a:lnTo>
                      <a:pt x="590" y="4045"/>
                    </a:lnTo>
                    <a:lnTo>
                      <a:pt x="581" y="4045"/>
                    </a:lnTo>
                    <a:lnTo>
                      <a:pt x="571" y="4054"/>
                    </a:lnTo>
                    <a:lnTo>
                      <a:pt x="543" y="4035"/>
                    </a:lnTo>
                    <a:lnTo>
                      <a:pt x="514" y="4025"/>
                    </a:lnTo>
                    <a:lnTo>
                      <a:pt x="524" y="4025"/>
                    </a:lnTo>
                    <a:lnTo>
                      <a:pt x="533" y="3997"/>
                    </a:lnTo>
                    <a:lnTo>
                      <a:pt x="514" y="3978"/>
                    </a:lnTo>
                    <a:lnTo>
                      <a:pt x="486" y="3997"/>
                    </a:lnTo>
                    <a:lnTo>
                      <a:pt x="486" y="3987"/>
                    </a:lnTo>
                    <a:lnTo>
                      <a:pt x="476" y="3978"/>
                    </a:lnTo>
                    <a:lnTo>
                      <a:pt x="476" y="3949"/>
                    </a:lnTo>
                    <a:lnTo>
                      <a:pt x="457" y="3930"/>
                    </a:lnTo>
                    <a:lnTo>
                      <a:pt x="448" y="3921"/>
                    </a:lnTo>
                    <a:lnTo>
                      <a:pt x="428" y="3930"/>
                    </a:lnTo>
                    <a:lnTo>
                      <a:pt x="419" y="3911"/>
                    </a:lnTo>
                    <a:lnTo>
                      <a:pt x="428" y="3864"/>
                    </a:lnTo>
                    <a:lnTo>
                      <a:pt x="419" y="3845"/>
                    </a:lnTo>
                    <a:lnTo>
                      <a:pt x="409" y="3835"/>
                    </a:lnTo>
                    <a:lnTo>
                      <a:pt x="400" y="3826"/>
                    </a:lnTo>
                    <a:lnTo>
                      <a:pt x="390" y="3826"/>
                    </a:lnTo>
                    <a:lnTo>
                      <a:pt x="390" y="3845"/>
                    </a:lnTo>
                    <a:lnTo>
                      <a:pt x="381" y="3835"/>
                    </a:lnTo>
                    <a:lnTo>
                      <a:pt x="381" y="3826"/>
                    </a:lnTo>
                    <a:lnTo>
                      <a:pt x="371" y="3816"/>
                    </a:lnTo>
                    <a:lnTo>
                      <a:pt x="371" y="3797"/>
                    </a:lnTo>
                    <a:lnTo>
                      <a:pt x="371" y="3778"/>
                    </a:lnTo>
                    <a:lnTo>
                      <a:pt x="362" y="3778"/>
                    </a:lnTo>
                    <a:lnTo>
                      <a:pt x="352" y="3778"/>
                    </a:lnTo>
                    <a:lnTo>
                      <a:pt x="343" y="3769"/>
                    </a:lnTo>
                    <a:lnTo>
                      <a:pt x="333" y="3740"/>
                    </a:lnTo>
                    <a:lnTo>
                      <a:pt x="333" y="3731"/>
                    </a:lnTo>
                    <a:lnTo>
                      <a:pt x="333" y="3711"/>
                    </a:lnTo>
                    <a:lnTo>
                      <a:pt x="409" y="3635"/>
                    </a:lnTo>
                    <a:lnTo>
                      <a:pt x="419" y="3597"/>
                    </a:lnTo>
                    <a:lnTo>
                      <a:pt x="390" y="3559"/>
                    </a:lnTo>
                    <a:lnTo>
                      <a:pt x="390" y="3530"/>
                    </a:lnTo>
                    <a:lnTo>
                      <a:pt x="343" y="3492"/>
                    </a:lnTo>
                    <a:lnTo>
                      <a:pt x="333" y="3454"/>
                    </a:lnTo>
                    <a:lnTo>
                      <a:pt x="343" y="3445"/>
                    </a:lnTo>
                    <a:lnTo>
                      <a:pt x="362" y="3416"/>
                    </a:lnTo>
                    <a:lnTo>
                      <a:pt x="371" y="3397"/>
                    </a:lnTo>
                    <a:lnTo>
                      <a:pt x="381" y="3369"/>
                    </a:lnTo>
                    <a:lnTo>
                      <a:pt x="371" y="3359"/>
                    </a:lnTo>
                    <a:lnTo>
                      <a:pt x="371" y="3340"/>
                    </a:lnTo>
                    <a:lnTo>
                      <a:pt x="352" y="3312"/>
                    </a:lnTo>
                    <a:lnTo>
                      <a:pt x="352" y="3302"/>
                    </a:lnTo>
                    <a:lnTo>
                      <a:pt x="352" y="3293"/>
                    </a:lnTo>
                    <a:lnTo>
                      <a:pt x="362" y="3274"/>
                    </a:lnTo>
                    <a:lnTo>
                      <a:pt x="400" y="3226"/>
                    </a:lnTo>
                    <a:lnTo>
                      <a:pt x="419" y="3198"/>
                    </a:lnTo>
                    <a:lnTo>
                      <a:pt x="438" y="3131"/>
                    </a:lnTo>
                    <a:lnTo>
                      <a:pt x="457" y="3102"/>
                    </a:lnTo>
                    <a:lnTo>
                      <a:pt x="448" y="3083"/>
                    </a:lnTo>
                    <a:lnTo>
                      <a:pt x="457" y="3064"/>
                    </a:lnTo>
                    <a:lnTo>
                      <a:pt x="457" y="3026"/>
                    </a:lnTo>
                    <a:lnTo>
                      <a:pt x="438" y="2950"/>
                    </a:lnTo>
                    <a:lnTo>
                      <a:pt x="438" y="2864"/>
                    </a:lnTo>
                    <a:lnTo>
                      <a:pt x="428" y="2845"/>
                    </a:lnTo>
                    <a:lnTo>
                      <a:pt x="428" y="2836"/>
                    </a:lnTo>
                    <a:lnTo>
                      <a:pt x="438" y="2817"/>
                    </a:lnTo>
                    <a:lnTo>
                      <a:pt x="428" y="2769"/>
                    </a:lnTo>
                    <a:lnTo>
                      <a:pt x="438" y="2760"/>
                    </a:lnTo>
                    <a:lnTo>
                      <a:pt x="457" y="2769"/>
                    </a:lnTo>
                    <a:lnTo>
                      <a:pt x="466" y="2779"/>
                    </a:lnTo>
                    <a:lnTo>
                      <a:pt x="514" y="2845"/>
                    </a:lnTo>
                    <a:lnTo>
                      <a:pt x="533" y="2874"/>
                    </a:lnTo>
                    <a:lnTo>
                      <a:pt x="562" y="2883"/>
                    </a:lnTo>
                    <a:lnTo>
                      <a:pt x="581" y="2883"/>
                    </a:lnTo>
                    <a:lnTo>
                      <a:pt x="600" y="2874"/>
                    </a:lnTo>
                    <a:lnTo>
                      <a:pt x="533" y="2855"/>
                    </a:lnTo>
                    <a:lnTo>
                      <a:pt x="514" y="2836"/>
                    </a:lnTo>
                    <a:lnTo>
                      <a:pt x="524" y="2807"/>
                    </a:lnTo>
                    <a:lnTo>
                      <a:pt x="533" y="2779"/>
                    </a:lnTo>
                    <a:lnTo>
                      <a:pt x="562" y="2750"/>
                    </a:lnTo>
                    <a:lnTo>
                      <a:pt x="571" y="2722"/>
                    </a:lnTo>
                    <a:lnTo>
                      <a:pt x="562" y="2722"/>
                    </a:lnTo>
                    <a:lnTo>
                      <a:pt x="562" y="2741"/>
                    </a:lnTo>
                    <a:lnTo>
                      <a:pt x="552" y="2750"/>
                    </a:lnTo>
                    <a:lnTo>
                      <a:pt x="543" y="2760"/>
                    </a:lnTo>
                    <a:lnTo>
                      <a:pt x="533" y="2760"/>
                    </a:lnTo>
                    <a:lnTo>
                      <a:pt x="552" y="2741"/>
                    </a:lnTo>
                    <a:lnTo>
                      <a:pt x="571" y="2712"/>
                    </a:lnTo>
                    <a:lnTo>
                      <a:pt x="581" y="2684"/>
                    </a:lnTo>
                    <a:lnTo>
                      <a:pt x="581" y="2655"/>
                    </a:lnTo>
                    <a:lnTo>
                      <a:pt x="590" y="2598"/>
                    </a:lnTo>
                    <a:lnTo>
                      <a:pt x="581" y="2579"/>
                    </a:lnTo>
                    <a:lnTo>
                      <a:pt x="571" y="2550"/>
                    </a:lnTo>
                    <a:lnTo>
                      <a:pt x="543" y="2512"/>
                    </a:lnTo>
                    <a:lnTo>
                      <a:pt x="505" y="2493"/>
                    </a:lnTo>
                    <a:lnTo>
                      <a:pt x="457" y="2484"/>
                    </a:lnTo>
                    <a:lnTo>
                      <a:pt x="419" y="2512"/>
                    </a:lnTo>
                    <a:lnTo>
                      <a:pt x="428" y="2522"/>
                    </a:lnTo>
                    <a:lnTo>
                      <a:pt x="438" y="2512"/>
                    </a:lnTo>
                    <a:lnTo>
                      <a:pt x="448" y="2512"/>
                    </a:lnTo>
                    <a:lnTo>
                      <a:pt x="457" y="2512"/>
                    </a:lnTo>
                    <a:lnTo>
                      <a:pt x="438" y="2522"/>
                    </a:lnTo>
                    <a:lnTo>
                      <a:pt x="428" y="2541"/>
                    </a:lnTo>
                    <a:lnTo>
                      <a:pt x="419" y="2589"/>
                    </a:lnTo>
                    <a:lnTo>
                      <a:pt x="409" y="2579"/>
                    </a:lnTo>
                    <a:lnTo>
                      <a:pt x="419" y="2550"/>
                    </a:lnTo>
                    <a:lnTo>
                      <a:pt x="409" y="2541"/>
                    </a:lnTo>
                    <a:lnTo>
                      <a:pt x="400" y="2522"/>
                    </a:lnTo>
                    <a:lnTo>
                      <a:pt x="371" y="2503"/>
                    </a:lnTo>
                    <a:lnTo>
                      <a:pt x="362" y="2484"/>
                    </a:lnTo>
                    <a:lnTo>
                      <a:pt x="362" y="2474"/>
                    </a:lnTo>
                    <a:lnTo>
                      <a:pt x="362" y="2465"/>
                    </a:lnTo>
                    <a:lnTo>
                      <a:pt x="371" y="2455"/>
                    </a:lnTo>
                    <a:lnTo>
                      <a:pt x="371" y="2436"/>
                    </a:lnTo>
                    <a:lnTo>
                      <a:pt x="362" y="2370"/>
                    </a:lnTo>
                    <a:lnTo>
                      <a:pt x="362" y="2350"/>
                    </a:lnTo>
                    <a:lnTo>
                      <a:pt x="381" y="2312"/>
                    </a:lnTo>
                    <a:lnTo>
                      <a:pt x="381" y="2284"/>
                    </a:lnTo>
                    <a:lnTo>
                      <a:pt x="362" y="2265"/>
                    </a:lnTo>
                    <a:lnTo>
                      <a:pt x="343" y="2274"/>
                    </a:lnTo>
                    <a:lnTo>
                      <a:pt x="333" y="2265"/>
                    </a:lnTo>
                    <a:lnTo>
                      <a:pt x="352" y="2255"/>
                    </a:lnTo>
                    <a:lnTo>
                      <a:pt x="371" y="2236"/>
                    </a:lnTo>
                    <a:lnTo>
                      <a:pt x="381" y="2236"/>
                    </a:lnTo>
                    <a:lnTo>
                      <a:pt x="419" y="2236"/>
                    </a:lnTo>
                    <a:lnTo>
                      <a:pt x="448" y="2227"/>
                    </a:lnTo>
                    <a:lnTo>
                      <a:pt x="457" y="2227"/>
                    </a:lnTo>
                    <a:lnTo>
                      <a:pt x="466" y="2217"/>
                    </a:lnTo>
                    <a:lnTo>
                      <a:pt x="476" y="2189"/>
                    </a:lnTo>
                    <a:lnTo>
                      <a:pt x="495" y="2160"/>
                    </a:lnTo>
                    <a:lnTo>
                      <a:pt x="495" y="2141"/>
                    </a:lnTo>
                    <a:lnTo>
                      <a:pt x="486" y="2113"/>
                    </a:lnTo>
                    <a:lnTo>
                      <a:pt x="466" y="2065"/>
                    </a:lnTo>
                    <a:lnTo>
                      <a:pt x="457" y="2027"/>
                    </a:lnTo>
                    <a:lnTo>
                      <a:pt x="457" y="1932"/>
                    </a:lnTo>
                    <a:lnTo>
                      <a:pt x="476" y="1846"/>
                    </a:lnTo>
                    <a:lnTo>
                      <a:pt x="476" y="1789"/>
                    </a:lnTo>
                    <a:lnTo>
                      <a:pt x="457" y="1751"/>
                    </a:lnTo>
                    <a:lnTo>
                      <a:pt x="428" y="1722"/>
                    </a:lnTo>
                    <a:lnTo>
                      <a:pt x="390" y="1694"/>
                    </a:lnTo>
                    <a:lnTo>
                      <a:pt x="381" y="1713"/>
                    </a:lnTo>
                    <a:lnTo>
                      <a:pt x="352" y="1684"/>
                    </a:lnTo>
                    <a:lnTo>
                      <a:pt x="343" y="1646"/>
                    </a:lnTo>
                    <a:lnTo>
                      <a:pt x="362" y="1570"/>
                    </a:lnTo>
                    <a:lnTo>
                      <a:pt x="362" y="1551"/>
                    </a:lnTo>
                    <a:lnTo>
                      <a:pt x="352" y="1513"/>
                    </a:lnTo>
                    <a:lnTo>
                      <a:pt x="343" y="1465"/>
                    </a:lnTo>
                    <a:lnTo>
                      <a:pt x="324" y="1427"/>
                    </a:lnTo>
                    <a:lnTo>
                      <a:pt x="295" y="1408"/>
                    </a:lnTo>
                    <a:lnTo>
                      <a:pt x="276" y="1389"/>
                    </a:lnTo>
                    <a:lnTo>
                      <a:pt x="267" y="1351"/>
                    </a:lnTo>
                    <a:lnTo>
                      <a:pt x="257" y="1313"/>
                    </a:lnTo>
                    <a:lnTo>
                      <a:pt x="248" y="1266"/>
                    </a:lnTo>
                    <a:lnTo>
                      <a:pt x="219" y="1237"/>
                    </a:lnTo>
                    <a:lnTo>
                      <a:pt x="181" y="1237"/>
                    </a:lnTo>
                    <a:lnTo>
                      <a:pt x="114" y="1285"/>
                    </a:lnTo>
                    <a:lnTo>
                      <a:pt x="86" y="1266"/>
                    </a:lnTo>
                    <a:lnTo>
                      <a:pt x="96" y="1228"/>
                    </a:lnTo>
                    <a:lnTo>
                      <a:pt x="114" y="1208"/>
                    </a:lnTo>
                    <a:lnTo>
                      <a:pt x="76" y="1199"/>
                    </a:lnTo>
                    <a:lnTo>
                      <a:pt x="57" y="1218"/>
                    </a:lnTo>
                    <a:lnTo>
                      <a:pt x="38" y="1256"/>
                    </a:lnTo>
                    <a:lnTo>
                      <a:pt x="38" y="1294"/>
                    </a:lnTo>
                    <a:lnTo>
                      <a:pt x="29" y="1266"/>
                    </a:lnTo>
                    <a:lnTo>
                      <a:pt x="19" y="1237"/>
                    </a:lnTo>
                    <a:lnTo>
                      <a:pt x="10" y="1189"/>
                    </a:lnTo>
                    <a:lnTo>
                      <a:pt x="10" y="1180"/>
                    </a:lnTo>
                    <a:lnTo>
                      <a:pt x="29" y="1170"/>
                    </a:lnTo>
                    <a:lnTo>
                      <a:pt x="57" y="1151"/>
                    </a:lnTo>
                    <a:lnTo>
                      <a:pt x="67" y="1123"/>
                    </a:lnTo>
                    <a:lnTo>
                      <a:pt x="76" y="1075"/>
                    </a:lnTo>
                    <a:lnTo>
                      <a:pt x="86" y="1066"/>
                    </a:lnTo>
                    <a:lnTo>
                      <a:pt x="86" y="1056"/>
                    </a:lnTo>
                    <a:lnTo>
                      <a:pt x="76" y="1056"/>
                    </a:lnTo>
                    <a:lnTo>
                      <a:pt x="57" y="1056"/>
                    </a:lnTo>
                    <a:lnTo>
                      <a:pt x="57" y="1047"/>
                    </a:lnTo>
                    <a:lnTo>
                      <a:pt x="48" y="1037"/>
                    </a:lnTo>
                    <a:lnTo>
                      <a:pt x="29" y="1009"/>
                    </a:lnTo>
                    <a:lnTo>
                      <a:pt x="10" y="999"/>
                    </a:lnTo>
                    <a:lnTo>
                      <a:pt x="0" y="990"/>
                    </a:lnTo>
                    <a:lnTo>
                      <a:pt x="105" y="733"/>
                    </a:lnTo>
                    <a:lnTo>
                      <a:pt x="114" y="704"/>
                    </a:lnTo>
                    <a:lnTo>
                      <a:pt x="114" y="675"/>
                    </a:lnTo>
                    <a:lnTo>
                      <a:pt x="105" y="647"/>
                    </a:lnTo>
                    <a:lnTo>
                      <a:pt x="76" y="637"/>
                    </a:lnTo>
                    <a:lnTo>
                      <a:pt x="57" y="618"/>
                    </a:lnTo>
                    <a:lnTo>
                      <a:pt x="67" y="590"/>
                    </a:lnTo>
                    <a:lnTo>
                      <a:pt x="76" y="552"/>
                    </a:lnTo>
                    <a:lnTo>
                      <a:pt x="96" y="533"/>
                    </a:lnTo>
                    <a:lnTo>
                      <a:pt x="105" y="533"/>
                    </a:lnTo>
                    <a:lnTo>
                      <a:pt x="105" y="552"/>
                    </a:lnTo>
                    <a:lnTo>
                      <a:pt x="114" y="561"/>
                    </a:lnTo>
                    <a:lnTo>
                      <a:pt x="134" y="552"/>
                    </a:lnTo>
                    <a:lnTo>
                      <a:pt x="143" y="571"/>
                    </a:lnTo>
                    <a:lnTo>
                      <a:pt x="143" y="590"/>
                    </a:lnTo>
                    <a:lnTo>
                      <a:pt x="134" y="609"/>
                    </a:lnTo>
                    <a:lnTo>
                      <a:pt x="134" y="628"/>
                    </a:lnTo>
                    <a:lnTo>
                      <a:pt x="134" y="657"/>
                    </a:lnTo>
                    <a:lnTo>
                      <a:pt x="200" y="733"/>
                    </a:lnTo>
                    <a:lnTo>
                      <a:pt x="248" y="761"/>
                    </a:lnTo>
                    <a:lnTo>
                      <a:pt x="400" y="790"/>
                    </a:lnTo>
                    <a:lnTo>
                      <a:pt x="476" y="809"/>
                    </a:lnTo>
                    <a:lnTo>
                      <a:pt x="514" y="809"/>
                    </a:lnTo>
                    <a:lnTo>
                      <a:pt x="543" y="809"/>
                    </a:lnTo>
                    <a:lnTo>
                      <a:pt x="647" y="761"/>
                    </a:lnTo>
                    <a:lnTo>
                      <a:pt x="676" y="733"/>
                    </a:lnTo>
                    <a:lnTo>
                      <a:pt x="695" y="704"/>
                    </a:lnTo>
                    <a:lnTo>
                      <a:pt x="705" y="675"/>
                    </a:lnTo>
                    <a:lnTo>
                      <a:pt x="800" y="637"/>
                    </a:lnTo>
                    <a:lnTo>
                      <a:pt x="838" y="637"/>
                    </a:lnTo>
                    <a:lnTo>
                      <a:pt x="866" y="637"/>
                    </a:lnTo>
                    <a:lnTo>
                      <a:pt x="876" y="647"/>
                    </a:lnTo>
                    <a:lnTo>
                      <a:pt x="942" y="599"/>
                    </a:lnTo>
                    <a:lnTo>
                      <a:pt x="961" y="580"/>
                    </a:lnTo>
                    <a:lnTo>
                      <a:pt x="990" y="561"/>
                    </a:lnTo>
                    <a:lnTo>
                      <a:pt x="1037" y="476"/>
                    </a:lnTo>
                    <a:lnTo>
                      <a:pt x="1057" y="457"/>
                    </a:lnTo>
                    <a:lnTo>
                      <a:pt x="1047" y="447"/>
                    </a:lnTo>
                    <a:lnTo>
                      <a:pt x="1085" y="428"/>
                    </a:lnTo>
                    <a:lnTo>
                      <a:pt x="1104" y="419"/>
                    </a:lnTo>
                    <a:lnTo>
                      <a:pt x="1114" y="409"/>
                    </a:lnTo>
                    <a:lnTo>
                      <a:pt x="1123" y="371"/>
                    </a:lnTo>
                    <a:lnTo>
                      <a:pt x="1133" y="371"/>
                    </a:lnTo>
                    <a:lnTo>
                      <a:pt x="1152" y="361"/>
                    </a:lnTo>
                    <a:lnTo>
                      <a:pt x="1180" y="333"/>
                    </a:lnTo>
                    <a:lnTo>
                      <a:pt x="1199" y="304"/>
                    </a:lnTo>
                    <a:lnTo>
                      <a:pt x="1218" y="257"/>
                    </a:lnTo>
                    <a:lnTo>
                      <a:pt x="1247" y="247"/>
                    </a:lnTo>
                    <a:lnTo>
                      <a:pt x="1342" y="238"/>
                    </a:lnTo>
                    <a:lnTo>
                      <a:pt x="1361" y="228"/>
                    </a:lnTo>
                    <a:lnTo>
                      <a:pt x="1399" y="190"/>
                    </a:lnTo>
                    <a:lnTo>
                      <a:pt x="1409" y="200"/>
                    </a:lnTo>
                    <a:lnTo>
                      <a:pt x="1428" y="171"/>
                    </a:lnTo>
                    <a:lnTo>
                      <a:pt x="1437" y="142"/>
                    </a:lnTo>
                    <a:lnTo>
                      <a:pt x="1437" y="66"/>
                    </a:lnTo>
                    <a:lnTo>
                      <a:pt x="1447" y="38"/>
                    </a:lnTo>
                    <a:lnTo>
                      <a:pt x="1475" y="19"/>
                    </a:lnTo>
                    <a:lnTo>
                      <a:pt x="1504" y="9"/>
                    </a:lnTo>
                    <a:lnTo>
                      <a:pt x="1532" y="0"/>
                    </a:lnTo>
                    <a:lnTo>
                      <a:pt x="1532" y="19"/>
                    </a:lnTo>
                    <a:lnTo>
                      <a:pt x="1542" y="28"/>
                    </a:lnTo>
                    <a:lnTo>
                      <a:pt x="1551" y="28"/>
                    </a:lnTo>
                    <a:lnTo>
                      <a:pt x="1570" y="19"/>
                    </a:lnTo>
                    <a:lnTo>
                      <a:pt x="1590" y="47"/>
                    </a:lnTo>
                    <a:lnTo>
                      <a:pt x="1580" y="114"/>
                    </a:lnTo>
                    <a:lnTo>
                      <a:pt x="1599" y="124"/>
                    </a:lnTo>
                    <a:lnTo>
                      <a:pt x="1599" y="114"/>
                    </a:lnTo>
                    <a:lnTo>
                      <a:pt x="1590" y="104"/>
                    </a:lnTo>
                    <a:lnTo>
                      <a:pt x="1599" y="95"/>
                    </a:lnTo>
                    <a:lnTo>
                      <a:pt x="1599" y="76"/>
                    </a:lnTo>
                    <a:lnTo>
                      <a:pt x="1608" y="76"/>
                    </a:lnTo>
                    <a:lnTo>
                      <a:pt x="1618" y="95"/>
                    </a:lnTo>
                    <a:lnTo>
                      <a:pt x="1618" y="104"/>
                    </a:lnTo>
                    <a:lnTo>
                      <a:pt x="1608" y="114"/>
                    </a:lnTo>
                    <a:lnTo>
                      <a:pt x="1608" y="124"/>
                    </a:lnTo>
                    <a:lnTo>
                      <a:pt x="1628" y="124"/>
                    </a:lnTo>
                    <a:lnTo>
                      <a:pt x="1637" y="124"/>
                    </a:lnTo>
                    <a:lnTo>
                      <a:pt x="1647" y="114"/>
                    </a:lnTo>
                    <a:lnTo>
                      <a:pt x="1656" y="124"/>
                    </a:lnTo>
                    <a:lnTo>
                      <a:pt x="1675" y="142"/>
                    </a:lnTo>
                    <a:lnTo>
                      <a:pt x="1675" y="95"/>
                    </a:lnTo>
                    <a:lnTo>
                      <a:pt x="1704" y="104"/>
                    </a:lnTo>
                    <a:lnTo>
                      <a:pt x="1751" y="152"/>
                    </a:lnTo>
                    <a:lnTo>
                      <a:pt x="1751" y="142"/>
                    </a:lnTo>
                    <a:lnTo>
                      <a:pt x="1761" y="142"/>
                    </a:lnTo>
                    <a:lnTo>
                      <a:pt x="1780" y="152"/>
                    </a:lnTo>
                    <a:lnTo>
                      <a:pt x="1789" y="152"/>
                    </a:lnTo>
                    <a:lnTo>
                      <a:pt x="1799" y="152"/>
                    </a:lnTo>
                    <a:lnTo>
                      <a:pt x="1799" y="162"/>
                    </a:lnTo>
                    <a:lnTo>
                      <a:pt x="1789" y="171"/>
                    </a:lnTo>
                    <a:lnTo>
                      <a:pt x="1789" y="181"/>
                    </a:lnTo>
                    <a:lnTo>
                      <a:pt x="1780" y="190"/>
                    </a:lnTo>
                    <a:lnTo>
                      <a:pt x="1799" y="200"/>
                    </a:lnTo>
                    <a:lnTo>
                      <a:pt x="1809" y="209"/>
                    </a:lnTo>
                    <a:lnTo>
                      <a:pt x="1818" y="228"/>
                    </a:lnTo>
                    <a:lnTo>
                      <a:pt x="1827" y="238"/>
                    </a:lnTo>
                    <a:lnTo>
                      <a:pt x="1818" y="257"/>
                    </a:lnTo>
                    <a:lnTo>
                      <a:pt x="1818" y="276"/>
                    </a:lnTo>
                    <a:lnTo>
                      <a:pt x="1827" y="314"/>
                    </a:lnTo>
                    <a:lnTo>
                      <a:pt x="1847" y="276"/>
                    </a:lnTo>
                    <a:lnTo>
                      <a:pt x="1856" y="266"/>
                    </a:lnTo>
                    <a:lnTo>
                      <a:pt x="1865" y="257"/>
                    </a:lnTo>
                    <a:lnTo>
                      <a:pt x="1865" y="247"/>
                    </a:lnTo>
                    <a:lnTo>
                      <a:pt x="1865" y="238"/>
                    </a:lnTo>
                    <a:lnTo>
                      <a:pt x="1856" y="228"/>
                    </a:lnTo>
                    <a:lnTo>
                      <a:pt x="1847" y="228"/>
                    </a:lnTo>
                    <a:lnTo>
                      <a:pt x="1865" y="219"/>
                    </a:lnTo>
                    <a:lnTo>
                      <a:pt x="1885" y="219"/>
                    </a:lnTo>
                    <a:lnTo>
                      <a:pt x="1904" y="219"/>
                    </a:lnTo>
                    <a:lnTo>
                      <a:pt x="1923" y="228"/>
                    </a:lnTo>
                    <a:lnTo>
                      <a:pt x="1932" y="219"/>
                    </a:lnTo>
                    <a:lnTo>
                      <a:pt x="1932" y="209"/>
                    </a:lnTo>
                    <a:lnTo>
                      <a:pt x="1942" y="209"/>
                    </a:lnTo>
                    <a:lnTo>
                      <a:pt x="1951" y="228"/>
                    </a:lnTo>
                    <a:lnTo>
                      <a:pt x="1942" y="238"/>
                    </a:lnTo>
                    <a:lnTo>
                      <a:pt x="1961" y="247"/>
                    </a:lnTo>
                    <a:lnTo>
                      <a:pt x="1970" y="257"/>
                    </a:lnTo>
                    <a:lnTo>
                      <a:pt x="1970" y="266"/>
                    </a:lnTo>
                    <a:lnTo>
                      <a:pt x="1980" y="257"/>
                    </a:lnTo>
                    <a:lnTo>
                      <a:pt x="1989" y="257"/>
                    </a:lnTo>
                    <a:lnTo>
                      <a:pt x="1999" y="257"/>
                    </a:lnTo>
                    <a:lnTo>
                      <a:pt x="1999" y="266"/>
                    </a:lnTo>
                    <a:lnTo>
                      <a:pt x="1999" y="285"/>
                    </a:lnTo>
                    <a:lnTo>
                      <a:pt x="1999" y="304"/>
                    </a:lnTo>
                    <a:lnTo>
                      <a:pt x="1989" y="323"/>
                    </a:lnTo>
                    <a:lnTo>
                      <a:pt x="1970" y="343"/>
                    </a:lnTo>
                    <a:lnTo>
                      <a:pt x="1970" y="333"/>
                    </a:lnTo>
                    <a:lnTo>
                      <a:pt x="1970" y="323"/>
                    </a:lnTo>
                    <a:lnTo>
                      <a:pt x="1961" y="314"/>
                    </a:lnTo>
                    <a:lnTo>
                      <a:pt x="1942" y="428"/>
                    </a:lnTo>
                    <a:lnTo>
                      <a:pt x="1923" y="457"/>
                    </a:lnTo>
                    <a:lnTo>
                      <a:pt x="1951" y="457"/>
                    </a:lnTo>
                    <a:lnTo>
                      <a:pt x="1942" y="428"/>
                    </a:lnTo>
                    <a:lnTo>
                      <a:pt x="1970" y="419"/>
                    </a:lnTo>
                    <a:lnTo>
                      <a:pt x="1989" y="419"/>
                    </a:lnTo>
                    <a:lnTo>
                      <a:pt x="1989" y="438"/>
                    </a:lnTo>
                    <a:lnTo>
                      <a:pt x="1980" y="466"/>
                    </a:lnTo>
                    <a:lnTo>
                      <a:pt x="1989" y="466"/>
                    </a:lnTo>
                    <a:lnTo>
                      <a:pt x="1989" y="457"/>
                    </a:lnTo>
                    <a:lnTo>
                      <a:pt x="1999" y="466"/>
                    </a:lnTo>
                    <a:lnTo>
                      <a:pt x="2008" y="466"/>
                    </a:lnTo>
                    <a:lnTo>
                      <a:pt x="2037" y="447"/>
                    </a:lnTo>
                    <a:lnTo>
                      <a:pt x="2075" y="447"/>
                    </a:lnTo>
                    <a:lnTo>
                      <a:pt x="2113" y="466"/>
                    </a:lnTo>
                    <a:lnTo>
                      <a:pt x="2141" y="485"/>
                    </a:lnTo>
                    <a:lnTo>
                      <a:pt x="2122" y="504"/>
                    </a:lnTo>
                    <a:lnTo>
                      <a:pt x="2103" y="504"/>
                    </a:lnTo>
                    <a:lnTo>
                      <a:pt x="2075" y="485"/>
                    </a:lnTo>
                    <a:lnTo>
                      <a:pt x="2056" y="485"/>
                    </a:lnTo>
                    <a:lnTo>
                      <a:pt x="2037" y="495"/>
                    </a:lnTo>
                    <a:lnTo>
                      <a:pt x="2027" y="523"/>
                    </a:lnTo>
                    <a:lnTo>
                      <a:pt x="2018" y="561"/>
                    </a:lnTo>
                    <a:lnTo>
                      <a:pt x="1999" y="580"/>
                    </a:lnTo>
                    <a:lnTo>
                      <a:pt x="2008" y="609"/>
                    </a:lnTo>
                    <a:lnTo>
                      <a:pt x="1989" y="618"/>
                    </a:lnTo>
                    <a:lnTo>
                      <a:pt x="1923" y="609"/>
                    </a:lnTo>
                    <a:lnTo>
                      <a:pt x="1923" y="618"/>
                    </a:lnTo>
                    <a:lnTo>
                      <a:pt x="1932" y="618"/>
                    </a:lnTo>
                    <a:lnTo>
                      <a:pt x="1913" y="618"/>
                    </a:lnTo>
                    <a:lnTo>
                      <a:pt x="1923" y="647"/>
                    </a:lnTo>
                    <a:lnTo>
                      <a:pt x="1942" y="647"/>
                    </a:lnTo>
                    <a:lnTo>
                      <a:pt x="1951" y="637"/>
                    </a:lnTo>
                    <a:lnTo>
                      <a:pt x="1961" y="637"/>
                    </a:lnTo>
                    <a:lnTo>
                      <a:pt x="1980" y="637"/>
                    </a:lnTo>
                    <a:lnTo>
                      <a:pt x="2008" y="657"/>
                    </a:lnTo>
                    <a:lnTo>
                      <a:pt x="2037" y="657"/>
                    </a:lnTo>
                    <a:lnTo>
                      <a:pt x="2065" y="637"/>
                    </a:lnTo>
                    <a:lnTo>
                      <a:pt x="2084" y="628"/>
                    </a:lnTo>
                    <a:lnTo>
                      <a:pt x="2113" y="637"/>
                    </a:lnTo>
                    <a:lnTo>
                      <a:pt x="2103" y="647"/>
                    </a:lnTo>
                    <a:lnTo>
                      <a:pt x="2094" y="666"/>
                    </a:lnTo>
                    <a:lnTo>
                      <a:pt x="2084" y="675"/>
                    </a:lnTo>
                    <a:lnTo>
                      <a:pt x="2065" y="675"/>
                    </a:lnTo>
                    <a:lnTo>
                      <a:pt x="2065" y="685"/>
                    </a:lnTo>
                    <a:lnTo>
                      <a:pt x="2122" y="713"/>
                    </a:lnTo>
                    <a:lnTo>
                      <a:pt x="2132" y="713"/>
                    </a:lnTo>
                    <a:lnTo>
                      <a:pt x="2132" y="742"/>
                    </a:lnTo>
                    <a:lnTo>
                      <a:pt x="2141" y="752"/>
                    </a:lnTo>
                    <a:lnTo>
                      <a:pt x="2151" y="752"/>
                    </a:lnTo>
                    <a:lnTo>
                      <a:pt x="2170" y="733"/>
                    </a:lnTo>
                    <a:lnTo>
                      <a:pt x="2179" y="752"/>
                    </a:lnTo>
                    <a:lnTo>
                      <a:pt x="2189" y="761"/>
                    </a:lnTo>
                    <a:lnTo>
                      <a:pt x="2208" y="771"/>
                    </a:lnTo>
                    <a:lnTo>
                      <a:pt x="2227" y="771"/>
                    </a:lnTo>
                    <a:lnTo>
                      <a:pt x="2179" y="790"/>
                    </a:lnTo>
                    <a:lnTo>
                      <a:pt x="2161" y="799"/>
                    </a:lnTo>
                    <a:lnTo>
                      <a:pt x="2179" y="828"/>
                    </a:lnTo>
                    <a:lnTo>
                      <a:pt x="2179" y="837"/>
                    </a:lnTo>
                    <a:lnTo>
                      <a:pt x="2151" y="828"/>
                    </a:lnTo>
                    <a:lnTo>
                      <a:pt x="2141" y="837"/>
                    </a:lnTo>
                    <a:lnTo>
                      <a:pt x="2132" y="856"/>
                    </a:lnTo>
                    <a:lnTo>
                      <a:pt x="2151" y="876"/>
                    </a:lnTo>
                    <a:lnTo>
                      <a:pt x="2151" y="856"/>
                    </a:lnTo>
                    <a:lnTo>
                      <a:pt x="2161" y="876"/>
                    </a:lnTo>
                    <a:lnTo>
                      <a:pt x="2199" y="932"/>
                    </a:lnTo>
                    <a:lnTo>
                      <a:pt x="2208" y="961"/>
                    </a:lnTo>
                    <a:lnTo>
                      <a:pt x="2208" y="990"/>
                    </a:lnTo>
                    <a:lnTo>
                      <a:pt x="2256" y="1075"/>
                    </a:lnTo>
                    <a:lnTo>
                      <a:pt x="2256" y="1104"/>
                    </a:lnTo>
                    <a:lnTo>
                      <a:pt x="2256" y="1113"/>
                    </a:lnTo>
                    <a:lnTo>
                      <a:pt x="2265" y="1218"/>
                    </a:lnTo>
                    <a:lnTo>
                      <a:pt x="2265" y="1237"/>
                    </a:lnTo>
                    <a:lnTo>
                      <a:pt x="2275" y="1246"/>
                    </a:lnTo>
                    <a:lnTo>
                      <a:pt x="2284" y="1256"/>
                    </a:lnTo>
                    <a:lnTo>
                      <a:pt x="2303" y="1256"/>
                    </a:lnTo>
                    <a:lnTo>
                      <a:pt x="2313" y="1275"/>
                    </a:lnTo>
                    <a:lnTo>
                      <a:pt x="2313" y="1285"/>
                    </a:lnTo>
                    <a:lnTo>
                      <a:pt x="2322" y="1304"/>
                    </a:lnTo>
                    <a:lnTo>
                      <a:pt x="2360" y="1342"/>
                    </a:lnTo>
                    <a:lnTo>
                      <a:pt x="2370" y="1361"/>
                    </a:lnTo>
                    <a:lnTo>
                      <a:pt x="2370" y="1380"/>
                    </a:lnTo>
                    <a:lnTo>
                      <a:pt x="2351" y="1408"/>
                    </a:lnTo>
                    <a:lnTo>
                      <a:pt x="2351" y="1427"/>
                    </a:lnTo>
                    <a:lnTo>
                      <a:pt x="2341" y="1465"/>
                    </a:lnTo>
                    <a:lnTo>
                      <a:pt x="2332" y="1494"/>
                    </a:lnTo>
                    <a:lnTo>
                      <a:pt x="2303" y="1542"/>
                    </a:lnTo>
                    <a:lnTo>
                      <a:pt x="2275" y="1608"/>
                    </a:lnTo>
                    <a:lnTo>
                      <a:pt x="2256" y="1637"/>
                    </a:lnTo>
                    <a:lnTo>
                      <a:pt x="2227" y="1646"/>
                    </a:lnTo>
                    <a:lnTo>
                      <a:pt x="2208" y="1656"/>
                    </a:lnTo>
                    <a:lnTo>
                      <a:pt x="2189" y="1684"/>
                    </a:lnTo>
                    <a:lnTo>
                      <a:pt x="2170" y="1732"/>
                    </a:lnTo>
                    <a:lnTo>
                      <a:pt x="2151" y="1761"/>
                    </a:lnTo>
                    <a:lnTo>
                      <a:pt x="2113" y="1789"/>
                    </a:lnTo>
                    <a:lnTo>
                      <a:pt x="2103" y="1808"/>
                    </a:lnTo>
                    <a:lnTo>
                      <a:pt x="2084" y="1846"/>
                    </a:lnTo>
                    <a:lnTo>
                      <a:pt x="2084" y="1875"/>
                    </a:lnTo>
                    <a:lnTo>
                      <a:pt x="2084" y="1922"/>
                    </a:lnTo>
                    <a:lnTo>
                      <a:pt x="2094" y="1951"/>
                    </a:lnTo>
                    <a:lnTo>
                      <a:pt x="2094" y="1970"/>
                    </a:lnTo>
                    <a:lnTo>
                      <a:pt x="2122" y="2065"/>
                    </a:lnTo>
                    <a:lnTo>
                      <a:pt x="2141" y="2084"/>
                    </a:lnTo>
                    <a:lnTo>
                      <a:pt x="2161" y="2094"/>
                    </a:lnTo>
                    <a:lnTo>
                      <a:pt x="2170" y="2113"/>
                    </a:lnTo>
                    <a:lnTo>
                      <a:pt x="2208" y="2151"/>
                    </a:lnTo>
                    <a:lnTo>
                      <a:pt x="2237" y="2179"/>
                    </a:lnTo>
                    <a:lnTo>
                      <a:pt x="2237" y="2208"/>
                    </a:lnTo>
                    <a:lnTo>
                      <a:pt x="2179" y="2341"/>
                    </a:lnTo>
                    <a:lnTo>
                      <a:pt x="2170" y="2398"/>
                    </a:lnTo>
                    <a:lnTo>
                      <a:pt x="2189" y="2446"/>
                    </a:lnTo>
                    <a:lnTo>
                      <a:pt x="2208" y="2436"/>
                    </a:lnTo>
                    <a:lnTo>
                      <a:pt x="2218" y="2446"/>
                    </a:lnTo>
                    <a:lnTo>
                      <a:pt x="2208" y="2465"/>
                    </a:lnTo>
                    <a:lnTo>
                      <a:pt x="2199" y="2474"/>
                    </a:lnTo>
                    <a:lnTo>
                      <a:pt x="2189" y="2474"/>
                    </a:lnTo>
                    <a:lnTo>
                      <a:pt x="2179" y="2503"/>
                    </a:lnTo>
                    <a:lnTo>
                      <a:pt x="2170" y="2522"/>
                    </a:lnTo>
                    <a:lnTo>
                      <a:pt x="2170" y="2541"/>
                    </a:lnTo>
                    <a:lnTo>
                      <a:pt x="2179" y="2560"/>
                    </a:lnTo>
                    <a:lnTo>
                      <a:pt x="2170" y="2560"/>
                    </a:lnTo>
                    <a:lnTo>
                      <a:pt x="2170" y="2579"/>
                    </a:lnTo>
                    <a:lnTo>
                      <a:pt x="2179" y="2589"/>
                    </a:lnTo>
                    <a:lnTo>
                      <a:pt x="2189" y="2589"/>
                    </a:lnTo>
                    <a:lnTo>
                      <a:pt x="2189" y="2598"/>
                    </a:lnTo>
                    <a:lnTo>
                      <a:pt x="2170" y="2617"/>
                    </a:lnTo>
                    <a:lnTo>
                      <a:pt x="2161" y="2655"/>
                    </a:lnTo>
                    <a:lnTo>
                      <a:pt x="2151" y="2703"/>
                    </a:lnTo>
                    <a:lnTo>
                      <a:pt x="2151" y="2750"/>
                    </a:lnTo>
                    <a:lnTo>
                      <a:pt x="2151" y="2769"/>
                    </a:lnTo>
                    <a:lnTo>
                      <a:pt x="2151" y="2817"/>
                    </a:lnTo>
                    <a:lnTo>
                      <a:pt x="2161" y="2845"/>
                    </a:lnTo>
                    <a:lnTo>
                      <a:pt x="2151" y="2864"/>
                    </a:lnTo>
                    <a:lnTo>
                      <a:pt x="2141" y="2893"/>
                    </a:lnTo>
                    <a:lnTo>
                      <a:pt x="2141" y="2921"/>
                    </a:lnTo>
                    <a:lnTo>
                      <a:pt x="2132" y="2931"/>
                    </a:lnTo>
                    <a:lnTo>
                      <a:pt x="2132" y="2941"/>
                    </a:lnTo>
                    <a:lnTo>
                      <a:pt x="2122" y="2959"/>
                    </a:lnTo>
                    <a:lnTo>
                      <a:pt x="2122" y="2988"/>
                    </a:lnTo>
                    <a:lnTo>
                      <a:pt x="2132" y="3064"/>
                    </a:lnTo>
                    <a:lnTo>
                      <a:pt x="2122" y="3121"/>
                    </a:lnTo>
                    <a:lnTo>
                      <a:pt x="2113" y="3150"/>
                    </a:lnTo>
                    <a:lnTo>
                      <a:pt x="2094" y="3236"/>
                    </a:lnTo>
                    <a:lnTo>
                      <a:pt x="2113" y="3264"/>
                    </a:lnTo>
                    <a:lnTo>
                      <a:pt x="2103" y="3321"/>
                    </a:lnTo>
                    <a:lnTo>
                      <a:pt x="2065" y="3426"/>
                    </a:lnTo>
                    <a:lnTo>
                      <a:pt x="2056" y="3502"/>
                    </a:lnTo>
                    <a:lnTo>
                      <a:pt x="2046" y="3530"/>
                    </a:lnTo>
                    <a:lnTo>
                      <a:pt x="2056" y="3550"/>
                    </a:lnTo>
                    <a:lnTo>
                      <a:pt x="2065" y="3569"/>
                    </a:lnTo>
                    <a:lnTo>
                      <a:pt x="2103" y="3597"/>
                    </a:lnTo>
                    <a:lnTo>
                      <a:pt x="2103" y="3607"/>
                    </a:lnTo>
                    <a:lnTo>
                      <a:pt x="2056" y="3626"/>
                    </a:lnTo>
                    <a:lnTo>
                      <a:pt x="2027" y="3664"/>
                    </a:lnTo>
                    <a:lnTo>
                      <a:pt x="2008" y="3711"/>
                    </a:lnTo>
                    <a:lnTo>
                      <a:pt x="2008" y="3759"/>
                    </a:lnTo>
                    <a:lnTo>
                      <a:pt x="1999" y="3778"/>
                    </a:lnTo>
                    <a:lnTo>
                      <a:pt x="2008" y="3788"/>
                    </a:lnTo>
                    <a:lnTo>
                      <a:pt x="2018" y="3797"/>
                    </a:lnTo>
                    <a:lnTo>
                      <a:pt x="2018" y="3807"/>
                    </a:lnTo>
                    <a:lnTo>
                      <a:pt x="2018" y="3816"/>
                    </a:lnTo>
                    <a:lnTo>
                      <a:pt x="2008" y="3854"/>
                    </a:lnTo>
                    <a:lnTo>
                      <a:pt x="1999" y="3873"/>
                    </a:lnTo>
                    <a:lnTo>
                      <a:pt x="1989" y="3892"/>
                    </a:lnTo>
                    <a:lnTo>
                      <a:pt x="1970" y="3902"/>
                    </a:lnTo>
                    <a:lnTo>
                      <a:pt x="1942" y="3921"/>
                    </a:lnTo>
                    <a:lnTo>
                      <a:pt x="1932" y="3959"/>
                    </a:lnTo>
                    <a:lnTo>
                      <a:pt x="1923" y="3949"/>
                    </a:lnTo>
                    <a:lnTo>
                      <a:pt x="1923" y="3940"/>
                    </a:lnTo>
                    <a:lnTo>
                      <a:pt x="1923" y="3930"/>
                    </a:lnTo>
                    <a:lnTo>
                      <a:pt x="1923" y="3921"/>
                    </a:lnTo>
                    <a:lnTo>
                      <a:pt x="1904" y="3902"/>
                    </a:lnTo>
                    <a:lnTo>
                      <a:pt x="1885" y="3902"/>
                    </a:lnTo>
                    <a:lnTo>
                      <a:pt x="1865" y="3902"/>
                    </a:lnTo>
                    <a:lnTo>
                      <a:pt x="1837" y="3921"/>
                    </a:lnTo>
                    <a:lnTo>
                      <a:pt x="1827" y="3921"/>
                    </a:lnTo>
                    <a:lnTo>
                      <a:pt x="1827" y="3902"/>
                    </a:lnTo>
                    <a:lnTo>
                      <a:pt x="1809" y="3892"/>
                    </a:lnTo>
                    <a:lnTo>
                      <a:pt x="1780" y="3883"/>
                    </a:lnTo>
                    <a:lnTo>
                      <a:pt x="1751" y="3835"/>
                    </a:lnTo>
                    <a:lnTo>
                      <a:pt x="1742" y="3835"/>
                    </a:lnTo>
                    <a:lnTo>
                      <a:pt x="1723" y="3826"/>
                    </a:lnTo>
                    <a:lnTo>
                      <a:pt x="1694" y="3788"/>
                    </a:lnTo>
                    <a:lnTo>
                      <a:pt x="1685" y="3778"/>
                    </a:lnTo>
                    <a:lnTo>
                      <a:pt x="1666" y="3778"/>
                    </a:lnTo>
                    <a:lnTo>
                      <a:pt x="1647" y="3769"/>
                    </a:lnTo>
                    <a:lnTo>
                      <a:pt x="1628" y="3759"/>
                    </a:lnTo>
                    <a:lnTo>
                      <a:pt x="1618" y="3740"/>
                    </a:lnTo>
                    <a:lnTo>
                      <a:pt x="1608" y="3759"/>
                    </a:lnTo>
                    <a:lnTo>
                      <a:pt x="1590" y="3749"/>
                    </a:lnTo>
                    <a:lnTo>
                      <a:pt x="1561" y="3740"/>
                    </a:lnTo>
                    <a:lnTo>
                      <a:pt x="1513" y="3731"/>
                    </a:lnTo>
                    <a:lnTo>
                      <a:pt x="1485" y="3740"/>
                    </a:lnTo>
                    <a:lnTo>
                      <a:pt x="1466" y="3769"/>
                    </a:lnTo>
                    <a:lnTo>
                      <a:pt x="1447" y="3797"/>
                    </a:lnTo>
                    <a:lnTo>
                      <a:pt x="1447" y="3807"/>
                    </a:lnTo>
                    <a:lnTo>
                      <a:pt x="1399" y="3797"/>
                    </a:lnTo>
                    <a:lnTo>
                      <a:pt x="1371" y="3759"/>
                    </a:lnTo>
                    <a:lnTo>
                      <a:pt x="1314" y="3693"/>
                    </a:lnTo>
                    <a:lnTo>
                      <a:pt x="1304" y="3702"/>
                    </a:lnTo>
                    <a:lnTo>
                      <a:pt x="1285" y="3693"/>
                    </a:lnTo>
                    <a:lnTo>
                      <a:pt x="1276" y="3683"/>
                    </a:lnTo>
                    <a:lnTo>
                      <a:pt x="1266" y="3673"/>
                    </a:lnTo>
                    <a:lnTo>
                      <a:pt x="1247" y="3664"/>
                    </a:lnTo>
                    <a:lnTo>
                      <a:pt x="1228" y="3664"/>
                    </a:lnTo>
                    <a:lnTo>
                      <a:pt x="1228" y="3673"/>
                    </a:lnTo>
                    <a:lnTo>
                      <a:pt x="1247" y="3683"/>
                    </a:lnTo>
                    <a:lnTo>
                      <a:pt x="1247" y="3693"/>
                    </a:lnTo>
                    <a:lnTo>
                      <a:pt x="1238" y="3711"/>
                    </a:lnTo>
                    <a:lnTo>
                      <a:pt x="1247" y="3721"/>
                    </a:lnTo>
                    <a:lnTo>
                      <a:pt x="1256" y="3721"/>
                    </a:lnTo>
                    <a:lnTo>
                      <a:pt x="1266" y="3731"/>
                    </a:lnTo>
                    <a:lnTo>
                      <a:pt x="1276" y="3740"/>
                    </a:lnTo>
                    <a:lnTo>
                      <a:pt x="1314" y="3731"/>
                    </a:lnTo>
                    <a:lnTo>
                      <a:pt x="1323" y="3740"/>
                    </a:lnTo>
                    <a:lnTo>
                      <a:pt x="1323" y="3749"/>
                    </a:lnTo>
                    <a:lnTo>
                      <a:pt x="1323" y="3759"/>
                    </a:lnTo>
                    <a:lnTo>
                      <a:pt x="1266" y="3816"/>
                    </a:lnTo>
                    <a:lnTo>
                      <a:pt x="1247" y="3845"/>
                    </a:lnTo>
                    <a:lnTo>
                      <a:pt x="1238" y="3883"/>
                    </a:lnTo>
                    <a:lnTo>
                      <a:pt x="1228" y="3921"/>
                    </a:lnTo>
                    <a:lnTo>
                      <a:pt x="1238" y="3959"/>
                    </a:lnTo>
                    <a:lnTo>
                      <a:pt x="1247" y="3987"/>
                    </a:lnTo>
                    <a:lnTo>
                      <a:pt x="1256" y="4016"/>
                    </a:lnTo>
                    <a:lnTo>
                      <a:pt x="1266" y="4025"/>
                    </a:lnTo>
                    <a:lnTo>
                      <a:pt x="1276" y="4035"/>
                    </a:lnTo>
                    <a:lnTo>
                      <a:pt x="1276" y="4054"/>
                    </a:lnTo>
                    <a:lnTo>
                      <a:pt x="1247" y="4092"/>
                    </a:lnTo>
                    <a:lnTo>
                      <a:pt x="1238" y="4149"/>
                    </a:lnTo>
                    <a:lnTo>
                      <a:pt x="1247" y="4149"/>
                    </a:lnTo>
                    <a:lnTo>
                      <a:pt x="1228" y="4159"/>
                    </a:lnTo>
                    <a:lnTo>
                      <a:pt x="1218" y="4149"/>
                    </a:lnTo>
                    <a:lnTo>
                      <a:pt x="1209" y="4178"/>
                    </a:lnTo>
                    <a:lnTo>
                      <a:pt x="1066" y="4320"/>
                    </a:lnTo>
                    <a:lnTo>
                      <a:pt x="1057" y="4320"/>
                    </a:lnTo>
                    <a:lnTo>
                      <a:pt x="1037" y="4320"/>
                    </a:lnTo>
                    <a:lnTo>
                      <a:pt x="1028" y="4330"/>
                    </a:lnTo>
                    <a:lnTo>
                      <a:pt x="1019" y="4359"/>
                    </a:lnTo>
                    <a:lnTo>
                      <a:pt x="1009" y="4359"/>
                    </a:lnTo>
                    <a:lnTo>
                      <a:pt x="990" y="4359"/>
                    </a:lnTo>
                    <a:lnTo>
                      <a:pt x="971" y="4340"/>
                    </a:lnTo>
                    <a:lnTo>
                      <a:pt x="933" y="4311"/>
                    </a:lnTo>
                    <a:lnTo>
                      <a:pt x="933" y="4349"/>
                    </a:lnTo>
                    <a:lnTo>
                      <a:pt x="914" y="4311"/>
                    </a:lnTo>
                    <a:lnTo>
                      <a:pt x="885" y="4282"/>
                    </a:lnTo>
                    <a:lnTo>
                      <a:pt x="847" y="4273"/>
                    </a:lnTo>
                    <a:lnTo>
                      <a:pt x="809" y="4264"/>
                    </a:lnTo>
                    <a:lnTo>
                      <a:pt x="781" y="4282"/>
                    </a:lnTo>
                    <a:lnTo>
                      <a:pt x="743" y="4302"/>
                    </a:lnTo>
                    <a:lnTo>
                      <a:pt x="723" y="4340"/>
                    </a:lnTo>
                    <a:lnTo>
                      <a:pt x="723" y="4378"/>
                    </a:lnTo>
                    <a:lnTo>
                      <a:pt x="705" y="4387"/>
                    </a:lnTo>
                    <a:lnTo>
                      <a:pt x="695" y="4378"/>
                    </a:lnTo>
                    <a:lnTo>
                      <a:pt x="714" y="4340"/>
                    </a:lnTo>
                    <a:lnTo>
                      <a:pt x="695" y="4330"/>
                    </a:lnTo>
                    <a:lnTo>
                      <a:pt x="676" y="4330"/>
                    </a:lnTo>
                    <a:lnTo>
                      <a:pt x="647" y="4320"/>
                    </a:lnTo>
                    <a:lnTo>
                      <a:pt x="647" y="4311"/>
                    </a:lnTo>
                    <a:lnTo>
                      <a:pt x="667" y="4282"/>
                    </a:lnTo>
                    <a:lnTo>
                      <a:pt x="676" y="4235"/>
                    </a:lnTo>
                    <a:lnTo>
                      <a:pt x="667" y="4225"/>
                    </a:lnTo>
                    <a:close/>
                    <a:moveTo>
                      <a:pt x="191" y="381"/>
                    </a:moveTo>
                    <a:lnTo>
                      <a:pt x="162" y="409"/>
                    </a:lnTo>
                    <a:lnTo>
                      <a:pt x="162" y="457"/>
                    </a:lnTo>
                    <a:lnTo>
                      <a:pt x="152" y="495"/>
                    </a:lnTo>
                    <a:lnTo>
                      <a:pt x="105" y="495"/>
                    </a:lnTo>
                    <a:lnTo>
                      <a:pt x="114" y="476"/>
                    </a:lnTo>
                    <a:lnTo>
                      <a:pt x="124" y="457"/>
                    </a:lnTo>
                    <a:lnTo>
                      <a:pt x="124" y="447"/>
                    </a:lnTo>
                    <a:lnTo>
                      <a:pt x="124" y="428"/>
                    </a:lnTo>
                    <a:lnTo>
                      <a:pt x="134" y="409"/>
                    </a:lnTo>
                    <a:lnTo>
                      <a:pt x="152" y="390"/>
                    </a:lnTo>
                    <a:lnTo>
                      <a:pt x="172" y="371"/>
                    </a:lnTo>
                    <a:lnTo>
                      <a:pt x="200" y="361"/>
                    </a:lnTo>
                    <a:lnTo>
                      <a:pt x="200" y="333"/>
                    </a:lnTo>
                    <a:lnTo>
                      <a:pt x="200" y="314"/>
                    </a:lnTo>
                    <a:lnTo>
                      <a:pt x="200" y="295"/>
                    </a:lnTo>
                    <a:lnTo>
                      <a:pt x="210" y="285"/>
                    </a:lnTo>
                    <a:lnTo>
                      <a:pt x="229" y="295"/>
                    </a:lnTo>
                    <a:lnTo>
                      <a:pt x="238" y="285"/>
                    </a:lnTo>
                    <a:lnTo>
                      <a:pt x="238" y="276"/>
                    </a:lnTo>
                    <a:lnTo>
                      <a:pt x="248" y="266"/>
                    </a:lnTo>
                    <a:lnTo>
                      <a:pt x="267" y="257"/>
                    </a:lnTo>
                    <a:lnTo>
                      <a:pt x="267" y="266"/>
                    </a:lnTo>
                    <a:lnTo>
                      <a:pt x="267" y="276"/>
                    </a:lnTo>
                    <a:lnTo>
                      <a:pt x="276" y="295"/>
                    </a:lnTo>
                    <a:lnTo>
                      <a:pt x="286" y="304"/>
                    </a:lnTo>
                    <a:lnTo>
                      <a:pt x="295" y="323"/>
                    </a:lnTo>
                    <a:lnTo>
                      <a:pt x="286" y="352"/>
                    </a:lnTo>
                    <a:lnTo>
                      <a:pt x="276" y="371"/>
                    </a:lnTo>
                    <a:lnTo>
                      <a:pt x="191" y="381"/>
                    </a:lnTo>
                    <a:close/>
                    <a:moveTo>
                      <a:pt x="1875" y="47"/>
                    </a:moveTo>
                    <a:lnTo>
                      <a:pt x="1885" y="66"/>
                    </a:lnTo>
                    <a:lnTo>
                      <a:pt x="1885" y="86"/>
                    </a:lnTo>
                    <a:lnTo>
                      <a:pt x="1865" y="133"/>
                    </a:lnTo>
                    <a:lnTo>
                      <a:pt x="1875" y="142"/>
                    </a:lnTo>
                    <a:lnTo>
                      <a:pt x="1875" y="152"/>
                    </a:lnTo>
                    <a:lnTo>
                      <a:pt x="1865" y="171"/>
                    </a:lnTo>
                    <a:lnTo>
                      <a:pt x="1856" y="162"/>
                    </a:lnTo>
                    <a:lnTo>
                      <a:pt x="1847" y="152"/>
                    </a:lnTo>
                    <a:lnTo>
                      <a:pt x="1837" y="142"/>
                    </a:lnTo>
                    <a:lnTo>
                      <a:pt x="1827" y="142"/>
                    </a:lnTo>
                    <a:lnTo>
                      <a:pt x="1818" y="142"/>
                    </a:lnTo>
                    <a:lnTo>
                      <a:pt x="1837" y="104"/>
                    </a:lnTo>
                    <a:lnTo>
                      <a:pt x="1827" y="95"/>
                    </a:lnTo>
                    <a:lnTo>
                      <a:pt x="1837" y="76"/>
                    </a:lnTo>
                    <a:lnTo>
                      <a:pt x="1847" y="57"/>
                    </a:lnTo>
                    <a:lnTo>
                      <a:pt x="1856" y="38"/>
                    </a:lnTo>
                    <a:lnTo>
                      <a:pt x="1865" y="38"/>
                    </a:lnTo>
                    <a:lnTo>
                      <a:pt x="1875" y="47"/>
                    </a:lnTo>
                    <a:close/>
                    <a:moveTo>
                      <a:pt x="1818" y="66"/>
                    </a:moveTo>
                    <a:lnTo>
                      <a:pt x="1818" y="76"/>
                    </a:lnTo>
                    <a:lnTo>
                      <a:pt x="1818" y="86"/>
                    </a:lnTo>
                    <a:lnTo>
                      <a:pt x="1761" y="95"/>
                    </a:lnTo>
                    <a:lnTo>
                      <a:pt x="1742" y="95"/>
                    </a:lnTo>
                    <a:lnTo>
                      <a:pt x="1732" y="76"/>
                    </a:lnTo>
                    <a:lnTo>
                      <a:pt x="1732" y="57"/>
                    </a:lnTo>
                    <a:lnTo>
                      <a:pt x="1742" y="57"/>
                    </a:lnTo>
                    <a:lnTo>
                      <a:pt x="1751" y="47"/>
                    </a:lnTo>
                    <a:lnTo>
                      <a:pt x="1761" y="38"/>
                    </a:lnTo>
                    <a:lnTo>
                      <a:pt x="1761" y="28"/>
                    </a:lnTo>
                    <a:lnTo>
                      <a:pt x="1770" y="9"/>
                    </a:lnTo>
                    <a:lnTo>
                      <a:pt x="1780" y="9"/>
                    </a:lnTo>
                    <a:lnTo>
                      <a:pt x="1789" y="0"/>
                    </a:lnTo>
                    <a:lnTo>
                      <a:pt x="1799" y="0"/>
                    </a:lnTo>
                    <a:lnTo>
                      <a:pt x="1809" y="19"/>
                    </a:lnTo>
                    <a:lnTo>
                      <a:pt x="1809" y="28"/>
                    </a:lnTo>
                    <a:lnTo>
                      <a:pt x="1809" y="47"/>
                    </a:lnTo>
                    <a:lnTo>
                      <a:pt x="1809" y="57"/>
                    </a:lnTo>
                    <a:lnTo>
                      <a:pt x="1818" y="66"/>
                    </a:ln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00" name="Freeform 101">
                <a:extLst>
                  <a:ext uri="{FF2B5EF4-FFF2-40B4-BE49-F238E27FC236}">
                    <a16:creationId xmlns:a16="http://schemas.microsoft.com/office/drawing/2014/main" id="{3B6C8628-FCEB-3048-A429-8EC1FFDAE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6813" y="5927725"/>
                <a:ext cx="69850" cy="103188"/>
              </a:xfrm>
              <a:custGeom>
                <a:avLst/>
                <a:gdLst>
                  <a:gd name="T0" fmla="*/ 55662 w 192"/>
                  <a:gd name="T1" fmla="*/ 27325 h 287"/>
                  <a:gd name="T2" fmla="*/ 55662 w 192"/>
                  <a:gd name="T3" fmla="*/ 34156 h 287"/>
                  <a:gd name="T4" fmla="*/ 58936 w 192"/>
                  <a:gd name="T5" fmla="*/ 34156 h 287"/>
                  <a:gd name="T6" fmla="*/ 62210 w 192"/>
                  <a:gd name="T7" fmla="*/ 34156 h 287"/>
                  <a:gd name="T8" fmla="*/ 65848 w 192"/>
                  <a:gd name="T9" fmla="*/ 30920 h 287"/>
                  <a:gd name="T10" fmla="*/ 65848 w 192"/>
                  <a:gd name="T11" fmla="*/ 30920 h 287"/>
                  <a:gd name="T12" fmla="*/ 65848 w 192"/>
                  <a:gd name="T13" fmla="*/ 30920 h 287"/>
                  <a:gd name="T14" fmla="*/ 69486 w 192"/>
                  <a:gd name="T15" fmla="*/ 30920 h 287"/>
                  <a:gd name="T16" fmla="*/ 58936 w 192"/>
                  <a:gd name="T17" fmla="*/ 41347 h 287"/>
                  <a:gd name="T18" fmla="*/ 58936 w 192"/>
                  <a:gd name="T19" fmla="*/ 44583 h 287"/>
                  <a:gd name="T20" fmla="*/ 58936 w 192"/>
                  <a:gd name="T21" fmla="*/ 47819 h 287"/>
                  <a:gd name="T22" fmla="*/ 55662 w 192"/>
                  <a:gd name="T23" fmla="*/ 58245 h 287"/>
                  <a:gd name="T24" fmla="*/ 52024 w 192"/>
                  <a:gd name="T25" fmla="*/ 78739 h 287"/>
                  <a:gd name="T26" fmla="*/ 45111 w 192"/>
                  <a:gd name="T27" fmla="*/ 99233 h 287"/>
                  <a:gd name="T28" fmla="*/ 45111 w 192"/>
                  <a:gd name="T29" fmla="*/ 99233 h 287"/>
                  <a:gd name="T30" fmla="*/ 38199 w 192"/>
                  <a:gd name="T31" fmla="*/ 102828 h 287"/>
                  <a:gd name="T32" fmla="*/ 31287 w 192"/>
                  <a:gd name="T33" fmla="*/ 102828 h 287"/>
                  <a:gd name="T34" fmla="*/ 31287 w 192"/>
                  <a:gd name="T35" fmla="*/ 99233 h 287"/>
                  <a:gd name="T36" fmla="*/ 31287 w 192"/>
                  <a:gd name="T37" fmla="*/ 92402 h 287"/>
                  <a:gd name="T38" fmla="*/ 27649 w 192"/>
                  <a:gd name="T39" fmla="*/ 89166 h 287"/>
                  <a:gd name="T40" fmla="*/ 10550 w 192"/>
                  <a:gd name="T41" fmla="*/ 58245 h 287"/>
                  <a:gd name="T42" fmla="*/ 0 w 192"/>
                  <a:gd name="T43" fmla="*/ 37752 h 287"/>
                  <a:gd name="T44" fmla="*/ 3638 w 192"/>
                  <a:gd name="T45" fmla="*/ 24089 h 287"/>
                  <a:gd name="T46" fmla="*/ 3638 w 192"/>
                  <a:gd name="T47" fmla="*/ 17258 h 287"/>
                  <a:gd name="T48" fmla="*/ 0 w 192"/>
                  <a:gd name="T49" fmla="*/ 17258 h 287"/>
                  <a:gd name="T50" fmla="*/ 0 w 192"/>
                  <a:gd name="T51" fmla="*/ 13663 h 287"/>
                  <a:gd name="T52" fmla="*/ 6912 w 192"/>
                  <a:gd name="T53" fmla="*/ 0 h 287"/>
                  <a:gd name="T54" fmla="*/ 20737 w 192"/>
                  <a:gd name="T55" fmla="*/ 6831 h 287"/>
                  <a:gd name="T56" fmla="*/ 34561 w 192"/>
                  <a:gd name="T57" fmla="*/ 6831 h 287"/>
                  <a:gd name="T58" fmla="*/ 48386 w 192"/>
                  <a:gd name="T59" fmla="*/ 10427 h 287"/>
                  <a:gd name="T60" fmla="*/ 55662 w 192"/>
                  <a:gd name="T61" fmla="*/ 27325 h 28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92" h="287">
                    <a:moveTo>
                      <a:pt x="153" y="76"/>
                    </a:moveTo>
                    <a:lnTo>
                      <a:pt x="153" y="95"/>
                    </a:lnTo>
                    <a:lnTo>
                      <a:pt x="162" y="95"/>
                    </a:lnTo>
                    <a:lnTo>
                      <a:pt x="171" y="95"/>
                    </a:lnTo>
                    <a:lnTo>
                      <a:pt x="181" y="86"/>
                    </a:lnTo>
                    <a:lnTo>
                      <a:pt x="191" y="86"/>
                    </a:lnTo>
                    <a:lnTo>
                      <a:pt x="162" y="115"/>
                    </a:lnTo>
                    <a:lnTo>
                      <a:pt x="162" y="124"/>
                    </a:lnTo>
                    <a:lnTo>
                      <a:pt x="162" y="133"/>
                    </a:lnTo>
                    <a:lnTo>
                      <a:pt x="153" y="162"/>
                    </a:lnTo>
                    <a:lnTo>
                      <a:pt x="143" y="219"/>
                    </a:lnTo>
                    <a:lnTo>
                      <a:pt x="124" y="276"/>
                    </a:lnTo>
                    <a:lnTo>
                      <a:pt x="105" y="286"/>
                    </a:lnTo>
                    <a:lnTo>
                      <a:pt x="86" y="286"/>
                    </a:lnTo>
                    <a:lnTo>
                      <a:pt x="86" y="276"/>
                    </a:lnTo>
                    <a:lnTo>
                      <a:pt x="86" y="257"/>
                    </a:lnTo>
                    <a:lnTo>
                      <a:pt x="76" y="248"/>
                    </a:lnTo>
                    <a:lnTo>
                      <a:pt x="29" y="162"/>
                    </a:lnTo>
                    <a:lnTo>
                      <a:pt x="0" y="105"/>
                    </a:lnTo>
                    <a:lnTo>
                      <a:pt x="10" y="67"/>
                    </a:lnTo>
                    <a:lnTo>
                      <a:pt x="10" y="4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19" y="0"/>
                    </a:lnTo>
                    <a:lnTo>
                      <a:pt x="57" y="19"/>
                    </a:lnTo>
                    <a:lnTo>
                      <a:pt x="95" y="19"/>
                    </a:lnTo>
                    <a:lnTo>
                      <a:pt x="133" y="29"/>
                    </a:lnTo>
                    <a:lnTo>
                      <a:pt x="153" y="76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01" name="Freeform 102">
                <a:extLst>
                  <a:ext uri="{FF2B5EF4-FFF2-40B4-BE49-F238E27FC236}">
                    <a16:creationId xmlns:a16="http://schemas.microsoft.com/office/drawing/2014/main" id="{EDF84943-241F-6542-8B93-4467C5247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4900" y="5878513"/>
                <a:ext cx="44450" cy="61912"/>
              </a:xfrm>
              <a:custGeom>
                <a:avLst/>
                <a:gdLst>
                  <a:gd name="T0" fmla="*/ 40538 w 125"/>
                  <a:gd name="T1" fmla="*/ 0 h 172"/>
                  <a:gd name="T2" fmla="*/ 40538 w 125"/>
                  <a:gd name="T3" fmla="*/ 20517 h 172"/>
                  <a:gd name="T4" fmla="*/ 44094 w 125"/>
                  <a:gd name="T5" fmla="*/ 47874 h 172"/>
                  <a:gd name="T6" fmla="*/ 40538 w 125"/>
                  <a:gd name="T7" fmla="*/ 58312 h 172"/>
                  <a:gd name="T8" fmla="*/ 33782 w 125"/>
                  <a:gd name="T9" fmla="*/ 61552 h 172"/>
                  <a:gd name="T10" fmla="*/ 23825 w 125"/>
                  <a:gd name="T11" fmla="*/ 58312 h 172"/>
                  <a:gd name="T12" fmla="*/ 13513 w 125"/>
                  <a:gd name="T13" fmla="*/ 54713 h 172"/>
                  <a:gd name="T14" fmla="*/ 17069 w 125"/>
                  <a:gd name="T15" fmla="*/ 47874 h 172"/>
                  <a:gd name="T16" fmla="*/ 17069 w 125"/>
                  <a:gd name="T17" fmla="*/ 44634 h 172"/>
                  <a:gd name="T18" fmla="*/ 3556 w 125"/>
                  <a:gd name="T19" fmla="*/ 30956 h 172"/>
                  <a:gd name="T20" fmla="*/ 0 w 125"/>
                  <a:gd name="T21" fmla="*/ 24117 h 172"/>
                  <a:gd name="T22" fmla="*/ 3556 w 125"/>
                  <a:gd name="T23" fmla="*/ 13678 h 172"/>
                  <a:gd name="T24" fmla="*/ 9957 w 125"/>
                  <a:gd name="T25" fmla="*/ 6839 h 172"/>
                  <a:gd name="T26" fmla="*/ 33782 w 125"/>
                  <a:gd name="T27" fmla="*/ 3600 h 172"/>
                  <a:gd name="T28" fmla="*/ 40538 w 125"/>
                  <a:gd name="T29" fmla="*/ 0 h 1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5" h="172">
                    <a:moveTo>
                      <a:pt x="114" y="0"/>
                    </a:moveTo>
                    <a:lnTo>
                      <a:pt x="114" y="57"/>
                    </a:lnTo>
                    <a:lnTo>
                      <a:pt x="124" y="133"/>
                    </a:lnTo>
                    <a:lnTo>
                      <a:pt x="114" y="162"/>
                    </a:lnTo>
                    <a:lnTo>
                      <a:pt x="95" y="171"/>
                    </a:lnTo>
                    <a:lnTo>
                      <a:pt x="67" y="162"/>
                    </a:lnTo>
                    <a:lnTo>
                      <a:pt x="38" y="152"/>
                    </a:lnTo>
                    <a:lnTo>
                      <a:pt x="48" y="133"/>
                    </a:lnTo>
                    <a:lnTo>
                      <a:pt x="48" y="124"/>
                    </a:lnTo>
                    <a:lnTo>
                      <a:pt x="10" y="86"/>
                    </a:lnTo>
                    <a:lnTo>
                      <a:pt x="0" y="67"/>
                    </a:lnTo>
                    <a:lnTo>
                      <a:pt x="10" y="38"/>
                    </a:lnTo>
                    <a:lnTo>
                      <a:pt x="28" y="19"/>
                    </a:lnTo>
                    <a:lnTo>
                      <a:pt x="95" y="10"/>
                    </a:lnTo>
                    <a:lnTo>
                      <a:pt x="114" y="0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02" name="Freeform 103">
                <a:extLst>
                  <a:ext uri="{FF2B5EF4-FFF2-40B4-BE49-F238E27FC236}">
                    <a16:creationId xmlns:a16="http://schemas.microsoft.com/office/drawing/2014/main" id="{70D586C7-1EB1-F64A-A8CE-8FE35160C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0450" y="4511675"/>
                <a:ext cx="854075" cy="1579563"/>
              </a:xfrm>
              <a:custGeom>
                <a:avLst/>
                <a:gdLst>
                  <a:gd name="T0" fmla="*/ 188754 w 2371"/>
                  <a:gd name="T1" fmla="*/ 1448893 h 4388"/>
                  <a:gd name="T2" fmla="*/ 150931 w 2371"/>
                  <a:gd name="T3" fmla="*/ 1407856 h 4388"/>
                  <a:gd name="T4" fmla="*/ 133641 w 2371"/>
                  <a:gd name="T5" fmla="*/ 1366819 h 4388"/>
                  <a:gd name="T6" fmla="*/ 140485 w 2371"/>
                  <a:gd name="T7" fmla="*/ 1281145 h 4388"/>
                  <a:gd name="T8" fmla="*/ 126796 w 2371"/>
                  <a:gd name="T9" fmla="*/ 1192232 h 4388"/>
                  <a:gd name="T10" fmla="*/ 164619 w 2371"/>
                  <a:gd name="T11" fmla="*/ 1089279 h 4388"/>
                  <a:gd name="T12" fmla="*/ 185152 w 2371"/>
                  <a:gd name="T13" fmla="*/ 1024124 h 4388"/>
                  <a:gd name="T14" fmla="*/ 205684 w 2371"/>
                  <a:gd name="T15" fmla="*/ 979847 h 4388"/>
                  <a:gd name="T16" fmla="*/ 212528 w 2371"/>
                  <a:gd name="T17" fmla="*/ 935211 h 4388"/>
                  <a:gd name="T18" fmla="*/ 161377 w 2371"/>
                  <a:gd name="T19" fmla="*/ 904253 h 4388"/>
                  <a:gd name="T20" fmla="*/ 133641 w 2371"/>
                  <a:gd name="T21" fmla="*/ 901013 h 4388"/>
                  <a:gd name="T22" fmla="*/ 137243 w 2371"/>
                  <a:gd name="T23" fmla="*/ 822179 h 4388"/>
                  <a:gd name="T24" fmla="*/ 167861 w 2371"/>
                  <a:gd name="T25" fmla="*/ 798061 h 4388"/>
                  <a:gd name="T26" fmla="*/ 164619 w 2371"/>
                  <a:gd name="T27" fmla="*/ 630313 h 4388"/>
                  <a:gd name="T28" fmla="*/ 116710 w 2371"/>
                  <a:gd name="T29" fmla="*/ 513682 h 4388"/>
                  <a:gd name="T30" fmla="*/ 34581 w 2371"/>
                  <a:gd name="T31" fmla="*/ 442047 h 4388"/>
                  <a:gd name="T32" fmla="*/ 10446 w 2371"/>
                  <a:gd name="T33" fmla="*/ 421169 h 4388"/>
                  <a:gd name="T34" fmla="*/ 17290 w 2371"/>
                  <a:gd name="T35" fmla="*/ 373292 h 4388"/>
                  <a:gd name="T36" fmla="*/ 24135 w 2371"/>
                  <a:gd name="T37" fmla="*/ 212384 h 4388"/>
                  <a:gd name="T38" fmla="*/ 48269 w 2371"/>
                  <a:gd name="T39" fmla="*/ 226063 h 4388"/>
                  <a:gd name="T40" fmla="*/ 250351 w 2371"/>
                  <a:gd name="T41" fmla="*/ 253421 h 4388"/>
                  <a:gd name="T42" fmla="*/ 380750 w 2371"/>
                  <a:gd name="T43" fmla="*/ 164508 h 4388"/>
                  <a:gd name="T44" fmla="*/ 414970 w 2371"/>
                  <a:gd name="T45" fmla="*/ 129950 h 4388"/>
                  <a:gd name="T46" fmla="*/ 517632 w 2371"/>
                  <a:gd name="T47" fmla="*/ 51116 h 4388"/>
                  <a:gd name="T48" fmla="*/ 572745 w 2371"/>
                  <a:gd name="T49" fmla="*/ 16919 h 4388"/>
                  <a:gd name="T50" fmla="*/ 579229 w 2371"/>
                  <a:gd name="T51" fmla="*/ 41037 h 4388"/>
                  <a:gd name="T52" fmla="*/ 630740 w 2371"/>
                  <a:gd name="T53" fmla="*/ 51116 h 4388"/>
                  <a:gd name="T54" fmla="*/ 648031 w 2371"/>
                  <a:gd name="T55" fmla="*/ 71995 h 4388"/>
                  <a:gd name="T56" fmla="*/ 671805 w 2371"/>
                  <a:gd name="T57" fmla="*/ 88913 h 4388"/>
                  <a:gd name="T58" fmla="*/ 699542 w 2371"/>
                  <a:gd name="T59" fmla="*/ 75234 h 4388"/>
                  <a:gd name="T60" fmla="*/ 720074 w 2371"/>
                  <a:gd name="T61" fmla="*/ 95753 h 4388"/>
                  <a:gd name="T62" fmla="*/ 692698 w 2371"/>
                  <a:gd name="T63" fmla="*/ 164508 h 4388"/>
                  <a:gd name="T64" fmla="*/ 716472 w 2371"/>
                  <a:gd name="T65" fmla="*/ 164508 h 4388"/>
                  <a:gd name="T66" fmla="*/ 747451 w 2371"/>
                  <a:gd name="T67" fmla="*/ 174587 h 4388"/>
                  <a:gd name="T68" fmla="*/ 695940 w 2371"/>
                  <a:gd name="T69" fmla="*/ 222464 h 4388"/>
                  <a:gd name="T70" fmla="*/ 743849 w 2371"/>
                  <a:gd name="T71" fmla="*/ 229303 h 4388"/>
                  <a:gd name="T72" fmla="*/ 767983 w 2371"/>
                  <a:gd name="T73" fmla="*/ 267100 h 4388"/>
                  <a:gd name="T74" fmla="*/ 784913 w 2371"/>
                  <a:gd name="T75" fmla="*/ 298058 h 4388"/>
                  <a:gd name="T76" fmla="*/ 795360 w 2371"/>
                  <a:gd name="T77" fmla="*/ 356374 h 4388"/>
                  <a:gd name="T78" fmla="*/ 833182 w 2371"/>
                  <a:gd name="T79" fmla="*/ 462566 h 4388"/>
                  <a:gd name="T80" fmla="*/ 819494 w 2371"/>
                  <a:gd name="T81" fmla="*/ 578837 h 4388"/>
                  <a:gd name="T82" fmla="*/ 750693 w 2371"/>
                  <a:gd name="T83" fmla="*/ 674950 h 4388"/>
                  <a:gd name="T84" fmla="*/ 805806 w 2371"/>
                  <a:gd name="T85" fmla="*/ 794821 h 4388"/>
                  <a:gd name="T86" fmla="*/ 788515 w 2371"/>
                  <a:gd name="T87" fmla="*/ 890574 h 4388"/>
                  <a:gd name="T88" fmla="*/ 788515 w 2371"/>
                  <a:gd name="T89" fmla="*/ 931971 h 4388"/>
                  <a:gd name="T90" fmla="*/ 771225 w 2371"/>
                  <a:gd name="T91" fmla="*/ 1041403 h 4388"/>
                  <a:gd name="T92" fmla="*/ 761139 w 2371"/>
                  <a:gd name="T93" fmla="*/ 1174953 h 4388"/>
                  <a:gd name="T94" fmla="*/ 730160 w 2371"/>
                  <a:gd name="T95" fmla="*/ 1318942 h 4388"/>
                  <a:gd name="T96" fmla="*/ 716472 w 2371"/>
                  <a:gd name="T97" fmla="*/ 1401016 h 4388"/>
                  <a:gd name="T98" fmla="*/ 671805 w 2371"/>
                  <a:gd name="T99" fmla="*/ 1404616 h 4388"/>
                  <a:gd name="T100" fmla="*/ 606966 w 2371"/>
                  <a:gd name="T101" fmla="*/ 1359979 h 4388"/>
                  <a:gd name="T102" fmla="*/ 528078 w 2371"/>
                  <a:gd name="T103" fmla="*/ 1356740 h 4388"/>
                  <a:gd name="T104" fmla="*/ 449191 w 2371"/>
                  <a:gd name="T105" fmla="*/ 1318942 h 4388"/>
                  <a:gd name="T106" fmla="*/ 459637 w 2371"/>
                  <a:gd name="T107" fmla="*/ 1346300 h 4388"/>
                  <a:gd name="T108" fmla="*/ 449191 w 2371"/>
                  <a:gd name="T109" fmla="*/ 1435214 h 4388"/>
                  <a:gd name="T110" fmla="*/ 438745 w 2371"/>
                  <a:gd name="T111" fmla="*/ 1493529 h 4388"/>
                  <a:gd name="T112" fmla="*/ 336083 w 2371"/>
                  <a:gd name="T113" fmla="*/ 1551845 h 4388"/>
                  <a:gd name="T114" fmla="*/ 253953 w 2371"/>
                  <a:gd name="T115" fmla="*/ 1579203 h 43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371" h="4388">
                    <a:moveTo>
                      <a:pt x="667" y="4225"/>
                    </a:moveTo>
                    <a:lnTo>
                      <a:pt x="657" y="4206"/>
                    </a:lnTo>
                    <a:lnTo>
                      <a:pt x="619" y="4216"/>
                    </a:lnTo>
                    <a:lnTo>
                      <a:pt x="609" y="4121"/>
                    </a:lnTo>
                    <a:lnTo>
                      <a:pt x="590" y="4045"/>
                    </a:lnTo>
                    <a:lnTo>
                      <a:pt x="581" y="4045"/>
                    </a:lnTo>
                    <a:lnTo>
                      <a:pt x="571" y="4054"/>
                    </a:lnTo>
                    <a:lnTo>
                      <a:pt x="543" y="4035"/>
                    </a:lnTo>
                    <a:lnTo>
                      <a:pt x="514" y="4025"/>
                    </a:lnTo>
                    <a:lnTo>
                      <a:pt x="524" y="4025"/>
                    </a:lnTo>
                    <a:lnTo>
                      <a:pt x="533" y="3997"/>
                    </a:lnTo>
                    <a:lnTo>
                      <a:pt x="514" y="3978"/>
                    </a:lnTo>
                    <a:lnTo>
                      <a:pt x="486" y="3997"/>
                    </a:lnTo>
                    <a:lnTo>
                      <a:pt x="486" y="3987"/>
                    </a:lnTo>
                    <a:lnTo>
                      <a:pt x="476" y="3978"/>
                    </a:lnTo>
                    <a:lnTo>
                      <a:pt x="476" y="3949"/>
                    </a:lnTo>
                    <a:lnTo>
                      <a:pt x="457" y="3930"/>
                    </a:lnTo>
                    <a:lnTo>
                      <a:pt x="448" y="3921"/>
                    </a:lnTo>
                    <a:lnTo>
                      <a:pt x="428" y="3930"/>
                    </a:lnTo>
                    <a:lnTo>
                      <a:pt x="419" y="3911"/>
                    </a:lnTo>
                    <a:lnTo>
                      <a:pt x="428" y="3864"/>
                    </a:lnTo>
                    <a:lnTo>
                      <a:pt x="419" y="3845"/>
                    </a:lnTo>
                    <a:lnTo>
                      <a:pt x="409" y="3835"/>
                    </a:lnTo>
                    <a:lnTo>
                      <a:pt x="400" y="3826"/>
                    </a:lnTo>
                    <a:lnTo>
                      <a:pt x="390" y="3826"/>
                    </a:lnTo>
                    <a:lnTo>
                      <a:pt x="390" y="3845"/>
                    </a:lnTo>
                    <a:lnTo>
                      <a:pt x="381" y="3835"/>
                    </a:lnTo>
                    <a:lnTo>
                      <a:pt x="381" y="3826"/>
                    </a:lnTo>
                    <a:lnTo>
                      <a:pt x="371" y="3816"/>
                    </a:lnTo>
                    <a:lnTo>
                      <a:pt x="371" y="3797"/>
                    </a:lnTo>
                    <a:lnTo>
                      <a:pt x="371" y="3778"/>
                    </a:lnTo>
                    <a:lnTo>
                      <a:pt x="362" y="3778"/>
                    </a:lnTo>
                    <a:lnTo>
                      <a:pt x="352" y="3778"/>
                    </a:lnTo>
                    <a:lnTo>
                      <a:pt x="343" y="3769"/>
                    </a:lnTo>
                    <a:lnTo>
                      <a:pt x="333" y="3740"/>
                    </a:lnTo>
                    <a:lnTo>
                      <a:pt x="333" y="3731"/>
                    </a:lnTo>
                    <a:lnTo>
                      <a:pt x="333" y="3711"/>
                    </a:lnTo>
                    <a:lnTo>
                      <a:pt x="409" y="3635"/>
                    </a:lnTo>
                    <a:lnTo>
                      <a:pt x="419" y="3597"/>
                    </a:lnTo>
                    <a:lnTo>
                      <a:pt x="390" y="3559"/>
                    </a:lnTo>
                    <a:lnTo>
                      <a:pt x="390" y="3530"/>
                    </a:lnTo>
                    <a:lnTo>
                      <a:pt x="343" y="3492"/>
                    </a:lnTo>
                    <a:lnTo>
                      <a:pt x="333" y="3454"/>
                    </a:lnTo>
                    <a:lnTo>
                      <a:pt x="343" y="3445"/>
                    </a:lnTo>
                    <a:lnTo>
                      <a:pt x="362" y="3416"/>
                    </a:lnTo>
                    <a:lnTo>
                      <a:pt x="371" y="3397"/>
                    </a:lnTo>
                    <a:lnTo>
                      <a:pt x="381" y="3369"/>
                    </a:lnTo>
                    <a:lnTo>
                      <a:pt x="371" y="3359"/>
                    </a:lnTo>
                    <a:lnTo>
                      <a:pt x="371" y="3340"/>
                    </a:lnTo>
                    <a:lnTo>
                      <a:pt x="352" y="3312"/>
                    </a:lnTo>
                    <a:lnTo>
                      <a:pt x="352" y="3302"/>
                    </a:lnTo>
                    <a:lnTo>
                      <a:pt x="352" y="3293"/>
                    </a:lnTo>
                    <a:lnTo>
                      <a:pt x="362" y="3274"/>
                    </a:lnTo>
                    <a:lnTo>
                      <a:pt x="400" y="3226"/>
                    </a:lnTo>
                    <a:lnTo>
                      <a:pt x="419" y="3198"/>
                    </a:lnTo>
                    <a:lnTo>
                      <a:pt x="438" y="3131"/>
                    </a:lnTo>
                    <a:lnTo>
                      <a:pt x="457" y="3102"/>
                    </a:lnTo>
                    <a:lnTo>
                      <a:pt x="448" y="3083"/>
                    </a:lnTo>
                    <a:lnTo>
                      <a:pt x="457" y="3064"/>
                    </a:lnTo>
                    <a:lnTo>
                      <a:pt x="457" y="3026"/>
                    </a:lnTo>
                    <a:lnTo>
                      <a:pt x="438" y="2950"/>
                    </a:lnTo>
                    <a:lnTo>
                      <a:pt x="438" y="2864"/>
                    </a:lnTo>
                    <a:lnTo>
                      <a:pt x="428" y="2845"/>
                    </a:lnTo>
                    <a:lnTo>
                      <a:pt x="428" y="2836"/>
                    </a:lnTo>
                    <a:lnTo>
                      <a:pt x="438" y="2817"/>
                    </a:lnTo>
                    <a:lnTo>
                      <a:pt x="428" y="2769"/>
                    </a:lnTo>
                    <a:lnTo>
                      <a:pt x="438" y="2760"/>
                    </a:lnTo>
                    <a:lnTo>
                      <a:pt x="457" y="2769"/>
                    </a:lnTo>
                    <a:lnTo>
                      <a:pt x="466" y="2779"/>
                    </a:lnTo>
                    <a:lnTo>
                      <a:pt x="514" y="2845"/>
                    </a:lnTo>
                    <a:lnTo>
                      <a:pt x="533" y="2874"/>
                    </a:lnTo>
                    <a:lnTo>
                      <a:pt x="562" y="2883"/>
                    </a:lnTo>
                    <a:lnTo>
                      <a:pt x="581" y="2883"/>
                    </a:lnTo>
                    <a:lnTo>
                      <a:pt x="600" y="2874"/>
                    </a:lnTo>
                    <a:lnTo>
                      <a:pt x="533" y="2855"/>
                    </a:lnTo>
                    <a:lnTo>
                      <a:pt x="514" y="2836"/>
                    </a:lnTo>
                    <a:lnTo>
                      <a:pt x="524" y="2807"/>
                    </a:lnTo>
                    <a:lnTo>
                      <a:pt x="533" y="2779"/>
                    </a:lnTo>
                    <a:lnTo>
                      <a:pt x="562" y="2750"/>
                    </a:lnTo>
                    <a:lnTo>
                      <a:pt x="571" y="2722"/>
                    </a:lnTo>
                    <a:lnTo>
                      <a:pt x="562" y="2722"/>
                    </a:lnTo>
                    <a:lnTo>
                      <a:pt x="562" y="2741"/>
                    </a:lnTo>
                    <a:lnTo>
                      <a:pt x="552" y="2750"/>
                    </a:lnTo>
                    <a:lnTo>
                      <a:pt x="543" y="2760"/>
                    </a:lnTo>
                    <a:lnTo>
                      <a:pt x="533" y="2760"/>
                    </a:lnTo>
                    <a:lnTo>
                      <a:pt x="552" y="2741"/>
                    </a:lnTo>
                    <a:lnTo>
                      <a:pt x="571" y="2712"/>
                    </a:lnTo>
                    <a:lnTo>
                      <a:pt x="581" y="2684"/>
                    </a:lnTo>
                    <a:lnTo>
                      <a:pt x="581" y="2655"/>
                    </a:lnTo>
                    <a:lnTo>
                      <a:pt x="590" y="2598"/>
                    </a:lnTo>
                    <a:lnTo>
                      <a:pt x="581" y="2579"/>
                    </a:lnTo>
                    <a:lnTo>
                      <a:pt x="571" y="2550"/>
                    </a:lnTo>
                    <a:lnTo>
                      <a:pt x="543" y="2512"/>
                    </a:lnTo>
                    <a:lnTo>
                      <a:pt x="505" y="2493"/>
                    </a:lnTo>
                    <a:lnTo>
                      <a:pt x="457" y="2484"/>
                    </a:lnTo>
                    <a:lnTo>
                      <a:pt x="419" y="2512"/>
                    </a:lnTo>
                    <a:lnTo>
                      <a:pt x="428" y="2522"/>
                    </a:lnTo>
                    <a:lnTo>
                      <a:pt x="438" y="2512"/>
                    </a:lnTo>
                    <a:lnTo>
                      <a:pt x="448" y="2512"/>
                    </a:lnTo>
                    <a:lnTo>
                      <a:pt x="457" y="2512"/>
                    </a:lnTo>
                    <a:lnTo>
                      <a:pt x="438" y="2522"/>
                    </a:lnTo>
                    <a:lnTo>
                      <a:pt x="428" y="2541"/>
                    </a:lnTo>
                    <a:lnTo>
                      <a:pt x="419" y="2589"/>
                    </a:lnTo>
                    <a:lnTo>
                      <a:pt x="409" y="2579"/>
                    </a:lnTo>
                    <a:lnTo>
                      <a:pt x="419" y="2550"/>
                    </a:lnTo>
                    <a:lnTo>
                      <a:pt x="409" y="2541"/>
                    </a:lnTo>
                    <a:lnTo>
                      <a:pt x="400" y="2522"/>
                    </a:lnTo>
                    <a:lnTo>
                      <a:pt x="371" y="2503"/>
                    </a:lnTo>
                    <a:lnTo>
                      <a:pt x="362" y="2484"/>
                    </a:lnTo>
                    <a:lnTo>
                      <a:pt x="362" y="2474"/>
                    </a:lnTo>
                    <a:lnTo>
                      <a:pt x="362" y="2465"/>
                    </a:lnTo>
                    <a:lnTo>
                      <a:pt x="371" y="2455"/>
                    </a:lnTo>
                    <a:lnTo>
                      <a:pt x="371" y="2436"/>
                    </a:lnTo>
                    <a:lnTo>
                      <a:pt x="362" y="2370"/>
                    </a:lnTo>
                    <a:lnTo>
                      <a:pt x="362" y="2350"/>
                    </a:lnTo>
                    <a:lnTo>
                      <a:pt x="381" y="2312"/>
                    </a:lnTo>
                    <a:lnTo>
                      <a:pt x="381" y="2284"/>
                    </a:lnTo>
                    <a:lnTo>
                      <a:pt x="362" y="2265"/>
                    </a:lnTo>
                    <a:lnTo>
                      <a:pt x="343" y="2274"/>
                    </a:lnTo>
                    <a:lnTo>
                      <a:pt x="333" y="2265"/>
                    </a:lnTo>
                    <a:lnTo>
                      <a:pt x="352" y="2255"/>
                    </a:lnTo>
                    <a:lnTo>
                      <a:pt x="371" y="2236"/>
                    </a:lnTo>
                    <a:lnTo>
                      <a:pt x="381" y="2236"/>
                    </a:lnTo>
                    <a:lnTo>
                      <a:pt x="419" y="2236"/>
                    </a:lnTo>
                    <a:lnTo>
                      <a:pt x="448" y="2227"/>
                    </a:lnTo>
                    <a:lnTo>
                      <a:pt x="457" y="2227"/>
                    </a:lnTo>
                    <a:lnTo>
                      <a:pt x="466" y="2217"/>
                    </a:lnTo>
                    <a:lnTo>
                      <a:pt x="476" y="2189"/>
                    </a:lnTo>
                    <a:lnTo>
                      <a:pt x="495" y="2160"/>
                    </a:lnTo>
                    <a:lnTo>
                      <a:pt x="495" y="2141"/>
                    </a:lnTo>
                    <a:lnTo>
                      <a:pt x="486" y="2113"/>
                    </a:lnTo>
                    <a:lnTo>
                      <a:pt x="466" y="2065"/>
                    </a:lnTo>
                    <a:lnTo>
                      <a:pt x="457" y="2027"/>
                    </a:lnTo>
                    <a:lnTo>
                      <a:pt x="457" y="1932"/>
                    </a:lnTo>
                    <a:lnTo>
                      <a:pt x="476" y="1846"/>
                    </a:lnTo>
                    <a:lnTo>
                      <a:pt x="476" y="1789"/>
                    </a:lnTo>
                    <a:lnTo>
                      <a:pt x="457" y="1751"/>
                    </a:lnTo>
                    <a:lnTo>
                      <a:pt x="428" y="1722"/>
                    </a:lnTo>
                    <a:lnTo>
                      <a:pt x="390" y="1694"/>
                    </a:lnTo>
                    <a:lnTo>
                      <a:pt x="381" y="1713"/>
                    </a:lnTo>
                    <a:lnTo>
                      <a:pt x="352" y="1684"/>
                    </a:lnTo>
                    <a:lnTo>
                      <a:pt x="343" y="1646"/>
                    </a:lnTo>
                    <a:lnTo>
                      <a:pt x="362" y="1570"/>
                    </a:lnTo>
                    <a:lnTo>
                      <a:pt x="362" y="1551"/>
                    </a:lnTo>
                    <a:lnTo>
                      <a:pt x="352" y="1513"/>
                    </a:lnTo>
                    <a:lnTo>
                      <a:pt x="343" y="1465"/>
                    </a:lnTo>
                    <a:lnTo>
                      <a:pt x="324" y="1427"/>
                    </a:lnTo>
                    <a:lnTo>
                      <a:pt x="295" y="1408"/>
                    </a:lnTo>
                    <a:lnTo>
                      <a:pt x="276" y="1389"/>
                    </a:lnTo>
                    <a:lnTo>
                      <a:pt x="267" y="1351"/>
                    </a:lnTo>
                    <a:lnTo>
                      <a:pt x="257" y="1313"/>
                    </a:lnTo>
                    <a:lnTo>
                      <a:pt x="248" y="1266"/>
                    </a:lnTo>
                    <a:lnTo>
                      <a:pt x="219" y="1237"/>
                    </a:lnTo>
                    <a:lnTo>
                      <a:pt x="181" y="1237"/>
                    </a:lnTo>
                    <a:lnTo>
                      <a:pt x="114" y="1285"/>
                    </a:lnTo>
                    <a:lnTo>
                      <a:pt x="86" y="1266"/>
                    </a:lnTo>
                    <a:lnTo>
                      <a:pt x="96" y="1228"/>
                    </a:lnTo>
                    <a:lnTo>
                      <a:pt x="114" y="1208"/>
                    </a:lnTo>
                    <a:lnTo>
                      <a:pt x="76" y="1199"/>
                    </a:lnTo>
                    <a:lnTo>
                      <a:pt x="57" y="1218"/>
                    </a:lnTo>
                    <a:lnTo>
                      <a:pt x="38" y="1256"/>
                    </a:lnTo>
                    <a:lnTo>
                      <a:pt x="38" y="1294"/>
                    </a:lnTo>
                    <a:lnTo>
                      <a:pt x="29" y="1266"/>
                    </a:lnTo>
                    <a:lnTo>
                      <a:pt x="19" y="1237"/>
                    </a:lnTo>
                    <a:lnTo>
                      <a:pt x="10" y="1189"/>
                    </a:lnTo>
                    <a:lnTo>
                      <a:pt x="10" y="1180"/>
                    </a:lnTo>
                    <a:lnTo>
                      <a:pt x="29" y="1170"/>
                    </a:lnTo>
                    <a:lnTo>
                      <a:pt x="57" y="1151"/>
                    </a:lnTo>
                    <a:lnTo>
                      <a:pt x="67" y="1123"/>
                    </a:lnTo>
                    <a:lnTo>
                      <a:pt x="76" y="1075"/>
                    </a:lnTo>
                    <a:lnTo>
                      <a:pt x="86" y="1066"/>
                    </a:lnTo>
                    <a:lnTo>
                      <a:pt x="86" y="1056"/>
                    </a:lnTo>
                    <a:lnTo>
                      <a:pt x="76" y="1056"/>
                    </a:lnTo>
                    <a:lnTo>
                      <a:pt x="57" y="1056"/>
                    </a:lnTo>
                    <a:lnTo>
                      <a:pt x="57" y="1047"/>
                    </a:lnTo>
                    <a:lnTo>
                      <a:pt x="48" y="1037"/>
                    </a:lnTo>
                    <a:lnTo>
                      <a:pt x="29" y="1009"/>
                    </a:lnTo>
                    <a:lnTo>
                      <a:pt x="10" y="999"/>
                    </a:lnTo>
                    <a:lnTo>
                      <a:pt x="0" y="990"/>
                    </a:lnTo>
                    <a:lnTo>
                      <a:pt x="105" y="733"/>
                    </a:lnTo>
                    <a:lnTo>
                      <a:pt x="114" y="704"/>
                    </a:lnTo>
                    <a:lnTo>
                      <a:pt x="114" y="675"/>
                    </a:lnTo>
                    <a:lnTo>
                      <a:pt x="105" y="647"/>
                    </a:lnTo>
                    <a:lnTo>
                      <a:pt x="76" y="637"/>
                    </a:lnTo>
                    <a:lnTo>
                      <a:pt x="57" y="618"/>
                    </a:lnTo>
                    <a:lnTo>
                      <a:pt x="67" y="590"/>
                    </a:lnTo>
                    <a:lnTo>
                      <a:pt x="76" y="552"/>
                    </a:lnTo>
                    <a:lnTo>
                      <a:pt x="96" y="533"/>
                    </a:lnTo>
                    <a:lnTo>
                      <a:pt x="105" y="533"/>
                    </a:lnTo>
                    <a:lnTo>
                      <a:pt x="105" y="552"/>
                    </a:lnTo>
                    <a:lnTo>
                      <a:pt x="114" y="561"/>
                    </a:lnTo>
                    <a:lnTo>
                      <a:pt x="134" y="552"/>
                    </a:lnTo>
                    <a:lnTo>
                      <a:pt x="143" y="571"/>
                    </a:lnTo>
                    <a:lnTo>
                      <a:pt x="143" y="590"/>
                    </a:lnTo>
                    <a:lnTo>
                      <a:pt x="134" y="609"/>
                    </a:lnTo>
                    <a:lnTo>
                      <a:pt x="134" y="628"/>
                    </a:lnTo>
                    <a:lnTo>
                      <a:pt x="134" y="657"/>
                    </a:lnTo>
                    <a:lnTo>
                      <a:pt x="200" y="733"/>
                    </a:lnTo>
                    <a:lnTo>
                      <a:pt x="248" y="761"/>
                    </a:lnTo>
                    <a:lnTo>
                      <a:pt x="400" y="790"/>
                    </a:lnTo>
                    <a:lnTo>
                      <a:pt x="476" y="809"/>
                    </a:lnTo>
                    <a:lnTo>
                      <a:pt x="514" y="809"/>
                    </a:lnTo>
                    <a:lnTo>
                      <a:pt x="543" y="809"/>
                    </a:lnTo>
                    <a:lnTo>
                      <a:pt x="647" y="761"/>
                    </a:lnTo>
                    <a:lnTo>
                      <a:pt x="676" y="733"/>
                    </a:lnTo>
                    <a:lnTo>
                      <a:pt x="695" y="704"/>
                    </a:lnTo>
                    <a:lnTo>
                      <a:pt x="705" y="675"/>
                    </a:lnTo>
                    <a:lnTo>
                      <a:pt x="800" y="637"/>
                    </a:lnTo>
                    <a:lnTo>
                      <a:pt x="838" y="637"/>
                    </a:lnTo>
                    <a:lnTo>
                      <a:pt x="866" y="637"/>
                    </a:lnTo>
                    <a:lnTo>
                      <a:pt x="876" y="647"/>
                    </a:lnTo>
                    <a:lnTo>
                      <a:pt x="942" y="599"/>
                    </a:lnTo>
                    <a:lnTo>
                      <a:pt x="961" y="580"/>
                    </a:lnTo>
                    <a:lnTo>
                      <a:pt x="990" y="561"/>
                    </a:lnTo>
                    <a:lnTo>
                      <a:pt x="1037" y="476"/>
                    </a:lnTo>
                    <a:lnTo>
                      <a:pt x="1057" y="457"/>
                    </a:lnTo>
                    <a:lnTo>
                      <a:pt x="1047" y="447"/>
                    </a:lnTo>
                    <a:lnTo>
                      <a:pt x="1085" y="428"/>
                    </a:lnTo>
                    <a:lnTo>
                      <a:pt x="1104" y="419"/>
                    </a:lnTo>
                    <a:lnTo>
                      <a:pt x="1114" y="409"/>
                    </a:lnTo>
                    <a:lnTo>
                      <a:pt x="1123" y="371"/>
                    </a:lnTo>
                    <a:lnTo>
                      <a:pt x="1133" y="371"/>
                    </a:lnTo>
                    <a:lnTo>
                      <a:pt x="1152" y="361"/>
                    </a:lnTo>
                    <a:lnTo>
                      <a:pt x="1180" y="333"/>
                    </a:lnTo>
                    <a:lnTo>
                      <a:pt x="1199" y="304"/>
                    </a:lnTo>
                    <a:lnTo>
                      <a:pt x="1218" y="257"/>
                    </a:lnTo>
                    <a:lnTo>
                      <a:pt x="1247" y="247"/>
                    </a:lnTo>
                    <a:lnTo>
                      <a:pt x="1342" y="238"/>
                    </a:lnTo>
                    <a:lnTo>
                      <a:pt x="1361" y="228"/>
                    </a:lnTo>
                    <a:lnTo>
                      <a:pt x="1399" y="190"/>
                    </a:lnTo>
                    <a:lnTo>
                      <a:pt x="1409" y="200"/>
                    </a:lnTo>
                    <a:lnTo>
                      <a:pt x="1428" y="171"/>
                    </a:lnTo>
                    <a:lnTo>
                      <a:pt x="1437" y="142"/>
                    </a:lnTo>
                    <a:lnTo>
                      <a:pt x="1437" y="66"/>
                    </a:lnTo>
                    <a:lnTo>
                      <a:pt x="1447" y="38"/>
                    </a:lnTo>
                    <a:lnTo>
                      <a:pt x="1475" y="19"/>
                    </a:lnTo>
                    <a:lnTo>
                      <a:pt x="1504" y="9"/>
                    </a:lnTo>
                    <a:lnTo>
                      <a:pt x="1532" y="0"/>
                    </a:lnTo>
                    <a:lnTo>
                      <a:pt x="1532" y="19"/>
                    </a:lnTo>
                    <a:lnTo>
                      <a:pt x="1542" y="28"/>
                    </a:lnTo>
                    <a:lnTo>
                      <a:pt x="1551" y="28"/>
                    </a:lnTo>
                    <a:lnTo>
                      <a:pt x="1570" y="19"/>
                    </a:lnTo>
                    <a:lnTo>
                      <a:pt x="1590" y="47"/>
                    </a:lnTo>
                    <a:lnTo>
                      <a:pt x="1580" y="114"/>
                    </a:lnTo>
                    <a:lnTo>
                      <a:pt x="1599" y="124"/>
                    </a:lnTo>
                    <a:lnTo>
                      <a:pt x="1599" y="114"/>
                    </a:lnTo>
                    <a:lnTo>
                      <a:pt x="1590" y="104"/>
                    </a:lnTo>
                    <a:lnTo>
                      <a:pt x="1599" y="95"/>
                    </a:lnTo>
                    <a:lnTo>
                      <a:pt x="1599" y="76"/>
                    </a:lnTo>
                    <a:lnTo>
                      <a:pt x="1608" y="76"/>
                    </a:lnTo>
                    <a:lnTo>
                      <a:pt x="1618" y="95"/>
                    </a:lnTo>
                    <a:lnTo>
                      <a:pt x="1618" y="104"/>
                    </a:lnTo>
                    <a:lnTo>
                      <a:pt x="1608" y="114"/>
                    </a:lnTo>
                    <a:lnTo>
                      <a:pt x="1608" y="124"/>
                    </a:lnTo>
                    <a:lnTo>
                      <a:pt x="1628" y="124"/>
                    </a:lnTo>
                    <a:lnTo>
                      <a:pt x="1637" y="124"/>
                    </a:lnTo>
                    <a:lnTo>
                      <a:pt x="1647" y="114"/>
                    </a:lnTo>
                    <a:lnTo>
                      <a:pt x="1656" y="124"/>
                    </a:lnTo>
                    <a:lnTo>
                      <a:pt x="1675" y="142"/>
                    </a:lnTo>
                    <a:lnTo>
                      <a:pt x="1675" y="95"/>
                    </a:lnTo>
                    <a:lnTo>
                      <a:pt x="1704" y="104"/>
                    </a:lnTo>
                    <a:lnTo>
                      <a:pt x="1751" y="152"/>
                    </a:lnTo>
                    <a:lnTo>
                      <a:pt x="1751" y="142"/>
                    </a:lnTo>
                    <a:lnTo>
                      <a:pt x="1761" y="142"/>
                    </a:lnTo>
                    <a:lnTo>
                      <a:pt x="1780" y="152"/>
                    </a:lnTo>
                    <a:lnTo>
                      <a:pt x="1789" y="152"/>
                    </a:lnTo>
                    <a:lnTo>
                      <a:pt x="1799" y="152"/>
                    </a:lnTo>
                    <a:lnTo>
                      <a:pt x="1799" y="162"/>
                    </a:lnTo>
                    <a:lnTo>
                      <a:pt x="1789" y="171"/>
                    </a:lnTo>
                    <a:lnTo>
                      <a:pt x="1789" y="181"/>
                    </a:lnTo>
                    <a:lnTo>
                      <a:pt x="1780" y="190"/>
                    </a:lnTo>
                    <a:lnTo>
                      <a:pt x="1799" y="200"/>
                    </a:lnTo>
                    <a:lnTo>
                      <a:pt x="1809" y="209"/>
                    </a:lnTo>
                    <a:lnTo>
                      <a:pt x="1818" y="228"/>
                    </a:lnTo>
                    <a:lnTo>
                      <a:pt x="1827" y="238"/>
                    </a:lnTo>
                    <a:lnTo>
                      <a:pt x="1818" y="257"/>
                    </a:lnTo>
                    <a:lnTo>
                      <a:pt x="1818" y="276"/>
                    </a:lnTo>
                    <a:lnTo>
                      <a:pt x="1827" y="314"/>
                    </a:lnTo>
                    <a:lnTo>
                      <a:pt x="1847" y="276"/>
                    </a:lnTo>
                    <a:lnTo>
                      <a:pt x="1856" y="266"/>
                    </a:lnTo>
                    <a:lnTo>
                      <a:pt x="1865" y="257"/>
                    </a:lnTo>
                    <a:lnTo>
                      <a:pt x="1865" y="247"/>
                    </a:lnTo>
                    <a:lnTo>
                      <a:pt x="1865" y="238"/>
                    </a:lnTo>
                    <a:lnTo>
                      <a:pt x="1856" y="228"/>
                    </a:lnTo>
                    <a:lnTo>
                      <a:pt x="1847" y="228"/>
                    </a:lnTo>
                    <a:lnTo>
                      <a:pt x="1865" y="219"/>
                    </a:lnTo>
                    <a:lnTo>
                      <a:pt x="1885" y="219"/>
                    </a:lnTo>
                    <a:lnTo>
                      <a:pt x="1904" y="219"/>
                    </a:lnTo>
                    <a:lnTo>
                      <a:pt x="1923" y="228"/>
                    </a:lnTo>
                    <a:lnTo>
                      <a:pt x="1932" y="219"/>
                    </a:lnTo>
                    <a:lnTo>
                      <a:pt x="1932" y="209"/>
                    </a:lnTo>
                    <a:lnTo>
                      <a:pt x="1942" y="209"/>
                    </a:lnTo>
                    <a:lnTo>
                      <a:pt x="1951" y="228"/>
                    </a:lnTo>
                    <a:lnTo>
                      <a:pt x="1942" y="238"/>
                    </a:lnTo>
                    <a:lnTo>
                      <a:pt x="1961" y="247"/>
                    </a:lnTo>
                    <a:lnTo>
                      <a:pt x="1970" y="257"/>
                    </a:lnTo>
                    <a:lnTo>
                      <a:pt x="1970" y="266"/>
                    </a:lnTo>
                    <a:lnTo>
                      <a:pt x="1980" y="257"/>
                    </a:lnTo>
                    <a:lnTo>
                      <a:pt x="1989" y="257"/>
                    </a:lnTo>
                    <a:lnTo>
                      <a:pt x="1999" y="257"/>
                    </a:lnTo>
                    <a:lnTo>
                      <a:pt x="1999" y="266"/>
                    </a:lnTo>
                    <a:lnTo>
                      <a:pt x="1999" y="285"/>
                    </a:lnTo>
                    <a:lnTo>
                      <a:pt x="1999" y="304"/>
                    </a:lnTo>
                    <a:lnTo>
                      <a:pt x="1989" y="323"/>
                    </a:lnTo>
                    <a:lnTo>
                      <a:pt x="1970" y="343"/>
                    </a:lnTo>
                    <a:lnTo>
                      <a:pt x="1970" y="333"/>
                    </a:lnTo>
                    <a:lnTo>
                      <a:pt x="1970" y="323"/>
                    </a:lnTo>
                    <a:lnTo>
                      <a:pt x="1961" y="314"/>
                    </a:lnTo>
                    <a:lnTo>
                      <a:pt x="1942" y="428"/>
                    </a:lnTo>
                    <a:lnTo>
                      <a:pt x="1923" y="457"/>
                    </a:lnTo>
                    <a:lnTo>
                      <a:pt x="1951" y="457"/>
                    </a:lnTo>
                    <a:lnTo>
                      <a:pt x="1942" y="428"/>
                    </a:lnTo>
                    <a:lnTo>
                      <a:pt x="1970" y="419"/>
                    </a:lnTo>
                    <a:lnTo>
                      <a:pt x="1989" y="419"/>
                    </a:lnTo>
                    <a:lnTo>
                      <a:pt x="1989" y="438"/>
                    </a:lnTo>
                    <a:lnTo>
                      <a:pt x="1980" y="466"/>
                    </a:lnTo>
                    <a:lnTo>
                      <a:pt x="1989" y="466"/>
                    </a:lnTo>
                    <a:lnTo>
                      <a:pt x="1989" y="457"/>
                    </a:lnTo>
                    <a:lnTo>
                      <a:pt x="1999" y="466"/>
                    </a:lnTo>
                    <a:lnTo>
                      <a:pt x="2008" y="466"/>
                    </a:lnTo>
                    <a:lnTo>
                      <a:pt x="2037" y="447"/>
                    </a:lnTo>
                    <a:lnTo>
                      <a:pt x="2075" y="447"/>
                    </a:lnTo>
                    <a:lnTo>
                      <a:pt x="2113" y="466"/>
                    </a:lnTo>
                    <a:lnTo>
                      <a:pt x="2141" y="485"/>
                    </a:lnTo>
                    <a:lnTo>
                      <a:pt x="2122" y="504"/>
                    </a:lnTo>
                    <a:lnTo>
                      <a:pt x="2103" y="504"/>
                    </a:lnTo>
                    <a:lnTo>
                      <a:pt x="2075" y="485"/>
                    </a:lnTo>
                    <a:lnTo>
                      <a:pt x="2056" y="485"/>
                    </a:lnTo>
                    <a:lnTo>
                      <a:pt x="2037" y="495"/>
                    </a:lnTo>
                    <a:lnTo>
                      <a:pt x="2027" y="523"/>
                    </a:lnTo>
                    <a:lnTo>
                      <a:pt x="2018" y="561"/>
                    </a:lnTo>
                    <a:lnTo>
                      <a:pt x="1999" y="580"/>
                    </a:lnTo>
                    <a:lnTo>
                      <a:pt x="2008" y="609"/>
                    </a:lnTo>
                    <a:lnTo>
                      <a:pt x="1989" y="618"/>
                    </a:lnTo>
                    <a:lnTo>
                      <a:pt x="1923" y="609"/>
                    </a:lnTo>
                    <a:lnTo>
                      <a:pt x="1923" y="618"/>
                    </a:lnTo>
                    <a:lnTo>
                      <a:pt x="1932" y="618"/>
                    </a:lnTo>
                    <a:lnTo>
                      <a:pt x="1913" y="618"/>
                    </a:lnTo>
                    <a:lnTo>
                      <a:pt x="1923" y="647"/>
                    </a:lnTo>
                    <a:lnTo>
                      <a:pt x="1942" y="647"/>
                    </a:lnTo>
                    <a:lnTo>
                      <a:pt x="1951" y="637"/>
                    </a:lnTo>
                    <a:lnTo>
                      <a:pt x="1961" y="637"/>
                    </a:lnTo>
                    <a:lnTo>
                      <a:pt x="1980" y="637"/>
                    </a:lnTo>
                    <a:lnTo>
                      <a:pt x="2008" y="657"/>
                    </a:lnTo>
                    <a:lnTo>
                      <a:pt x="2037" y="657"/>
                    </a:lnTo>
                    <a:lnTo>
                      <a:pt x="2065" y="637"/>
                    </a:lnTo>
                    <a:lnTo>
                      <a:pt x="2084" y="628"/>
                    </a:lnTo>
                    <a:lnTo>
                      <a:pt x="2113" y="637"/>
                    </a:lnTo>
                    <a:lnTo>
                      <a:pt x="2103" y="647"/>
                    </a:lnTo>
                    <a:lnTo>
                      <a:pt x="2094" y="666"/>
                    </a:lnTo>
                    <a:lnTo>
                      <a:pt x="2084" y="675"/>
                    </a:lnTo>
                    <a:lnTo>
                      <a:pt x="2065" y="675"/>
                    </a:lnTo>
                    <a:lnTo>
                      <a:pt x="2065" y="685"/>
                    </a:lnTo>
                    <a:lnTo>
                      <a:pt x="2122" y="713"/>
                    </a:lnTo>
                    <a:lnTo>
                      <a:pt x="2132" y="713"/>
                    </a:lnTo>
                    <a:lnTo>
                      <a:pt x="2132" y="742"/>
                    </a:lnTo>
                    <a:lnTo>
                      <a:pt x="2141" y="752"/>
                    </a:lnTo>
                    <a:lnTo>
                      <a:pt x="2151" y="752"/>
                    </a:lnTo>
                    <a:lnTo>
                      <a:pt x="2170" y="733"/>
                    </a:lnTo>
                    <a:lnTo>
                      <a:pt x="2179" y="752"/>
                    </a:lnTo>
                    <a:lnTo>
                      <a:pt x="2189" y="761"/>
                    </a:lnTo>
                    <a:lnTo>
                      <a:pt x="2208" y="771"/>
                    </a:lnTo>
                    <a:lnTo>
                      <a:pt x="2227" y="771"/>
                    </a:lnTo>
                    <a:lnTo>
                      <a:pt x="2179" y="790"/>
                    </a:lnTo>
                    <a:lnTo>
                      <a:pt x="2161" y="799"/>
                    </a:lnTo>
                    <a:lnTo>
                      <a:pt x="2179" y="828"/>
                    </a:lnTo>
                    <a:lnTo>
                      <a:pt x="2179" y="837"/>
                    </a:lnTo>
                    <a:lnTo>
                      <a:pt x="2151" y="828"/>
                    </a:lnTo>
                    <a:lnTo>
                      <a:pt x="2141" y="837"/>
                    </a:lnTo>
                    <a:lnTo>
                      <a:pt x="2132" y="856"/>
                    </a:lnTo>
                    <a:lnTo>
                      <a:pt x="2151" y="876"/>
                    </a:lnTo>
                    <a:lnTo>
                      <a:pt x="2151" y="856"/>
                    </a:lnTo>
                    <a:lnTo>
                      <a:pt x="2161" y="876"/>
                    </a:lnTo>
                    <a:lnTo>
                      <a:pt x="2199" y="932"/>
                    </a:lnTo>
                    <a:lnTo>
                      <a:pt x="2208" y="961"/>
                    </a:lnTo>
                    <a:lnTo>
                      <a:pt x="2208" y="990"/>
                    </a:lnTo>
                    <a:lnTo>
                      <a:pt x="2256" y="1075"/>
                    </a:lnTo>
                    <a:lnTo>
                      <a:pt x="2256" y="1104"/>
                    </a:lnTo>
                    <a:lnTo>
                      <a:pt x="2256" y="1113"/>
                    </a:lnTo>
                    <a:lnTo>
                      <a:pt x="2265" y="1218"/>
                    </a:lnTo>
                    <a:lnTo>
                      <a:pt x="2265" y="1237"/>
                    </a:lnTo>
                    <a:lnTo>
                      <a:pt x="2275" y="1246"/>
                    </a:lnTo>
                    <a:lnTo>
                      <a:pt x="2284" y="1256"/>
                    </a:lnTo>
                    <a:lnTo>
                      <a:pt x="2303" y="1256"/>
                    </a:lnTo>
                    <a:lnTo>
                      <a:pt x="2313" y="1275"/>
                    </a:lnTo>
                    <a:lnTo>
                      <a:pt x="2313" y="1285"/>
                    </a:lnTo>
                    <a:lnTo>
                      <a:pt x="2322" y="1304"/>
                    </a:lnTo>
                    <a:lnTo>
                      <a:pt x="2360" y="1342"/>
                    </a:lnTo>
                    <a:lnTo>
                      <a:pt x="2370" y="1361"/>
                    </a:lnTo>
                    <a:lnTo>
                      <a:pt x="2370" y="1380"/>
                    </a:lnTo>
                    <a:lnTo>
                      <a:pt x="2351" y="1408"/>
                    </a:lnTo>
                    <a:lnTo>
                      <a:pt x="2351" y="1427"/>
                    </a:lnTo>
                    <a:lnTo>
                      <a:pt x="2341" y="1465"/>
                    </a:lnTo>
                    <a:lnTo>
                      <a:pt x="2332" y="1494"/>
                    </a:lnTo>
                    <a:lnTo>
                      <a:pt x="2303" y="1542"/>
                    </a:lnTo>
                    <a:lnTo>
                      <a:pt x="2275" y="1608"/>
                    </a:lnTo>
                    <a:lnTo>
                      <a:pt x="2256" y="1637"/>
                    </a:lnTo>
                    <a:lnTo>
                      <a:pt x="2227" y="1646"/>
                    </a:lnTo>
                    <a:lnTo>
                      <a:pt x="2208" y="1656"/>
                    </a:lnTo>
                    <a:lnTo>
                      <a:pt x="2189" y="1684"/>
                    </a:lnTo>
                    <a:lnTo>
                      <a:pt x="2170" y="1732"/>
                    </a:lnTo>
                    <a:lnTo>
                      <a:pt x="2151" y="1761"/>
                    </a:lnTo>
                    <a:lnTo>
                      <a:pt x="2113" y="1789"/>
                    </a:lnTo>
                    <a:lnTo>
                      <a:pt x="2103" y="1808"/>
                    </a:lnTo>
                    <a:lnTo>
                      <a:pt x="2084" y="1846"/>
                    </a:lnTo>
                    <a:lnTo>
                      <a:pt x="2084" y="1875"/>
                    </a:lnTo>
                    <a:lnTo>
                      <a:pt x="2084" y="1922"/>
                    </a:lnTo>
                    <a:lnTo>
                      <a:pt x="2094" y="1951"/>
                    </a:lnTo>
                    <a:lnTo>
                      <a:pt x="2094" y="1970"/>
                    </a:lnTo>
                    <a:lnTo>
                      <a:pt x="2122" y="2065"/>
                    </a:lnTo>
                    <a:lnTo>
                      <a:pt x="2141" y="2084"/>
                    </a:lnTo>
                    <a:lnTo>
                      <a:pt x="2161" y="2094"/>
                    </a:lnTo>
                    <a:lnTo>
                      <a:pt x="2170" y="2113"/>
                    </a:lnTo>
                    <a:lnTo>
                      <a:pt x="2208" y="2151"/>
                    </a:lnTo>
                    <a:lnTo>
                      <a:pt x="2237" y="2179"/>
                    </a:lnTo>
                    <a:lnTo>
                      <a:pt x="2237" y="2208"/>
                    </a:lnTo>
                    <a:lnTo>
                      <a:pt x="2179" y="2341"/>
                    </a:lnTo>
                    <a:lnTo>
                      <a:pt x="2170" y="2398"/>
                    </a:lnTo>
                    <a:lnTo>
                      <a:pt x="2189" y="2446"/>
                    </a:lnTo>
                    <a:lnTo>
                      <a:pt x="2208" y="2436"/>
                    </a:lnTo>
                    <a:lnTo>
                      <a:pt x="2218" y="2446"/>
                    </a:lnTo>
                    <a:lnTo>
                      <a:pt x="2208" y="2465"/>
                    </a:lnTo>
                    <a:lnTo>
                      <a:pt x="2199" y="2474"/>
                    </a:lnTo>
                    <a:lnTo>
                      <a:pt x="2189" y="2474"/>
                    </a:lnTo>
                    <a:lnTo>
                      <a:pt x="2179" y="2503"/>
                    </a:lnTo>
                    <a:lnTo>
                      <a:pt x="2170" y="2522"/>
                    </a:lnTo>
                    <a:lnTo>
                      <a:pt x="2170" y="2541"/>
                    </a:lnTo>
                    <a:lnTo>
                      <a:pt x="2179" y="2560"/>
                    </a:lnTo>
                    <a:lnTo>
                      <a:pt x="2170" y="2560"/>
                    </a:lnTo>
                    <a:lnTo>
                      <a:pt x="2170" y="2579"/>
                    </a:lnTo>
                    <a:lnTo>
                      <a:pt x="2179" y="2589"/>
                    </a:lnTo>
                    <a:lnTo>
                      <a:pt x="2189" y="2589"/>
                    </a:lnTo>
                    <a:lnTo>
                      <a:pt x="2189" y="2598"/>
                    </a:lnTo>
                    <a:lnTo>
                      <a:pt x="2170" y="2617"/>
                    </a:lnTo>
                    <a:lnTo>
                      <a:pt x="2161" y="2655"/>
                    </a:lnTo>
                    <a:lnTo>
                      <a:pt x="2151" y="2703"/>
                    </a:lnTo>
                    <a:lnTo>
                      <a:pt x="2151" y="2750"/>
                    </a:lnTo>
                    <a:lnTo>
                      <a:pt x="2151" y="2769"/>
                    </a:lnTo>
                    <a:lnTo>
                      <a:pt x="2151" y="2817"/>
                    </a:lnTo>
                    <a:lnTo>
                      <a:pt x="2161" y="2845"/>
                    </a:lnTo>
                    <a:lnTo>
                      <a:pt x="2151" y="2864"/>
                    </a:lnTo>
                    <a:lnTo>
                      <a:pt x="2141" y="2893"/>
                    </a:lnTo>
                    <a:lnTo>
                      <a:pt x="2141" y="2921"/>
                    </a:lnTo>
                    <a:lnTo>
                      <a:pt x="2132" y="2931"/>
                    </a:lnTo>
                    <a:lnTo>
                      <a:pt x="2132" y="2941"/>
                    </a:lnTo>
                    <a:lnTo>
                      <a:pt x="2122" y="2959"/>
                    </a:lnTo>
                    <a:lnTo>
                      <a:pt x="2122" y="2988"/>
                    </a:lnTo>
                    <a:lnTo>
                      <a:pt x="2132" y="3064"/>
                    </a:lnTo>
                    <a:lnTo>
                      <a:pt x="2122" y="3121"/>
                    </a:lnTo>
                    <a:lnTo>
                      <a:pt x="2113" y="3150"/>
                    </a:lnTo>
                    <a:lnTo>
                      <a:pt x="2094" y="3236"/>
                    </a:lnTo>
                    <a:lnTo>
                      <a:pt x="2113" y="3264"/>
                    </a:lnTo>
                    <a:lnTo>
                      <a:pt x="2103" y="3321"/>
                    </a:lnTo>
                    <a:lnTo>
                      <a:pt x="2065" y="3426"/>
                    </a:lnTo>
                    <a:lnTo>
                      <a:pt x="2056" y="3502"/>
                    </a:lnTo>
                    <a:lnTo>
                      <a:pt x="2046" y="3530"/>
                    </a:lnTo>
                    <a:lnTo>
                      <a:pt x="2056" y="3550"/>
                    </a:lnTo>
                    <a:lnTo>
                      <a:pt x="2065" y="3569"/>
                    </a:lnTo>
                    <a:lnTo>
                      <a:pt x="2103" y="3597"/>
                    </a:lnTo>
                    <a:lnTo>
                      <a:pt x="2103" y="3607"/>
                    </a:lnTo>
                    <a:lnTo>
                      <a:pt x="2056" y="3626"/>
                    </a:lnTo>
                    <a:lnTo>
                      <a:pt x="2027" y="3664"/>
                    </a:lnTo>
                    <a:lnTo>
                      <a:pt x="2008" y="3711"/>
                    </a:lnTo>
                    <a:lnTo>
                      <a:pt x="2008" y="3759"/>
                    </a:lnTo>
                    <a:lnTo>
                      <a:pt x="1999" y="3778"/>
                    </a:lnTo>
                    <a:lnTo>
                      <a:pt x="2008" y="3788"/>
                    </a:lnTo>
                    <a:lnTo>
                      <a:pt x="2018" y="3797"/>
                    </a:lnTo>
                    <a:lnTo>
                      <a:pt x="2018" y="3807"/>
                    </a:lnTo>
                    <a:lnTo>
                      <a:pt x="2018" y="3816"/>
                    </a:lnTo>
                    <a:lnTo>
                      <a:pt x="2008" y="3854"/>
                    </a:lnTo>
                    <a:lnTo>
                      <a:pt x="1999" y="3873"/>
                    </a:lnTo>
                    <a:lnTo>
                      <a:pt x="1989" y="3892"/>
                    </a:lnTo>
                    <a:lnTo>
                      <a:pt x="1970" y="3902"/>
                    </a:lnTo>
                    <a:lnTo>
                      <a:pt x="1942" y="3921"/>
                    </a:lnTo>
                    <a:lnTo>
                      <a:pt x="1932" y="3959"/>
                    </a:lnTo>
                    <a:lnTo>
                      <a:pt x="1923" y="3949"/>
                    </a:lnTo>
                    <a:lnTo>
                      <a:pt x="1923" y="3940"/>
                    </a:lnTo>
                    <a:lnTo>
                      <a:pt x="1923" y="3930"/>
                    </a:lnTo>
                    <a:lnTo>
                      <a:pt x="1923" y="3921"/>
                    </a:lnTo>
                    <a:lnTo>
                      <a:pt x="1904" y="3902"/>
                    </a:lnTo>
                    <a:lnTo>
                      <a:pt x="1885" y="3902"/>
                    </a:lnTo>
                    <a:lnTo>
                      <a:pt x="1865" y="3902"/>
                    </a:lnTo>
                    <a:lnTo>
                      <a:pt x="1837" y="3921"/>
                    </a:lnTo>
                    <a:lnTo>
                      <a:pt x="1827" y="3921"/>
                    </a:lnTo>
                    <a:lnTo>
                      <a:pt x="1827" y="3902"/>
                    </a:lnTo>
                    <a:lnTo>
                      <a:pt x="1809" y="3892"/>
                    </a:lnTo>
                    <a:lnTo>
                      <a:pt x="1780" y="3883"/>
                    </a:lnTo>
                    <a:lnTo>
                      <a:pt x="1751" y="3835"/>
                    </a:lnTo>
                    <a:lnTo>
                      <a:pt x="1742" y="3835"/>
                    </a:lnTo>
                    <a:lnTo>
                      <a:pt x="1723" y="3826"/>
                    </a:lnTo>
                    <a:lnTo>
                      <a:pt x="1694" y="3788"/>
                    </a:lnTo>
                    <a:lnTo>
                      <a:pt x="1685" y="3778"/>
                    </a:lnTo>
                    <a:lnTo>
                      <a:pt x="1666" y="3778"/>
                    </a:lnTo>
                    <a:lnTo>
                      <a:pt x="1647" y="3769"/>
                    </a:lnTo>
                    <a:lnTo>
                      <a:pt x="1628" y="3759"/>
                    </a:lnTo>
                    <a:lnTo>
                      <a:pt x="1618" y="3740"/>
                    </a:lnTo>
                    <a:lnTo>
                      <a:pt x="1608" y="3759"/>
                    </a:lnTo>
                    <a:lnTo>
                      <a:pt x="1590" y="3749"/>
                    </a:lnTo>
                    <a:lnTo>
                      <a:pt x="1561" y="3740"/>
                    </a:lnTo>
                    <a:lnTo>
                      <a:pt x="1513" y="3731"/>
                    </a:lnTo>
                    <a:lnTo>
                      <a:pt x="1485" y="3740"/>
                    </a:lnTo>
                    <a:lnTo>
                      <a:pt x="1466" y="3769"/>
                    </a:lnTo>
                    <a:lnTo>
                      <a:pt x="1447" y="3797"/>
                    </a:lnTo>
                    <a:lnTo>
                      <a:pt x="1447" y="3807"/>
                    </a:lnTo>
                    <a:lnTo>
                      <a:pt x="1399" y="3797"/>
                    </a:lnTo>
                    <a:lnTo>
                      <a:pt x="1371" y="3759"/>
                    </a:lnTo>
                    <a:lnTo>
                      <a:pt x="1314" y="3693"/>
                    </a:lnTo>
                    <a:lnTo>
                      <a:pt x="1304" y="3702"/>
                    </a:lnTo>
                    <a:lnTo>
                      <a:pt x="1285" y="3693"/>
                    </a:lnTo>
                    <a:lnTo>
                      <a:pt x="1276" y="3683"/>
                    </a:lnTo>
                    <a:lnTo>
                      <a:pt x="1266" y="3673"/>
                    </a:lnTo>
                    <a:lnTo>
                      <a:pt x="1247" y="3664"/>
                    </a:lnTo>
                    <a:lnTo>
                      <a:pt x="1228" y="3664"/>
                    </a:lnTo>
                    <a:lnTo>
                      <a:pt x="1228" y="3673"/>
                    </a:lnTo>
                    <a:lnTo>
                      <a:pt x="1247" y="3683"/>
                    </a:lnTo>
                    <a:lnTo>
                      <a:pt x="1247" y="3693"/>
                    </a:lnTo>
                    <a:lnTo>
                      <a:pt x="1238" y="3711"/>
                    </a:lnTo>
                    <a:lnTo>
                      <a:pt x="1247" y="3721"/>
                    </a:lnTo>
                    <a:lnTo>
                      <a:pt x="1256" y="3721"/>
                    </a:lnTo>
                    <a:lnTo>
                      <a:pt x="1266" y="3731"/>
                    </a:lnTo>
                    <a:lnTo>
                      <a:pt x="1276" y="3740"/>
                    </a:lnTo>
                    <a:lnTo>
                      <a:pt x="1314" y="3731"/>
                    </a:lnTo>
                    <a:lnTo>
                      <a:pt x="1323" y="3740"/>
                    </a:lnTo>
                    <a:lnTo>
                      <a:pt x="1323" y="3749"/>
                    </a:lnTo>
                    <a:lnTo>
                      <a:pt x="1323" y="3759"/>
                    </a:lnTo>
                    <a:lnTo>
                      <a:pt x="1266" y="3816"/>
                    </a:lnTo>
                    <a:lnTo>
                      <a:pt x="1247" y="3845"/>
                    </a:lnTo>
                    <a:lnTo>
                      <a:pt x="1238" y="3883"/>
                    </a:lnTo>
                    <a:lnTo>
                      <a:pt x="1228" y="3921"/>
                    </a:lnTo>
                    <a:lnTo>
                      <a:pt x="1238" y="3959"/>
                    </a:lnTo>
                    <a:lnTo>
                      <a:pt x="1247" y="3987"/>
                    </a:lnTo>
                    <a:lnTo>
                      <a:pt x="1256" y="4016"/>
                    </a:lnTo>
                    <a:lnTo>
                      <a:pt x="1266" y="4025"/>
                    </a:lnTo>
                    <a:lnTo>
                      <a:pt x="1276" y="4035"/>
                    </a:lnTo>
                    <a:lnTo>
                      <a:pt x="1276" y="4054"/>
                    </a:lnTo>
                    <a:lnTo>
                      <a:pt x="1247" y="4092"/>
                    </a:lnTo>
                    <a:lnTo>
                      <a:pt x="1238" y="4149"/>
                    </a:lnTo>
                    <a:lnTo>
                      <a:pt x="1247" y="4149"/>
                    </a:lnTo>
                    <a:lnTo>
                      <a:pt x="1228" y="4159"/>
                    </a:lnTo>
                    <a:lnTo>
                      <a:pt x="1218" y="4149"/>
                    </a:lnTo>
                    <a:lnTo>
                      <a:pt x="1209" y="4178"/>
                    </a:lnTo>
                    <a:lnTo>
                      <a:pt x="1066" y="4320"/>
                    </a:lnTo>
                    <a:lnTo>
                      <a:pt x="1057" y="4320"/>
                    </a:lnTo>
                    <a:lnTo>
                      <a:pt x="1037" y="4320"/>
                    </a:lnTo>
                    <a:lnTo>
                      <a:pt x="1028" y="4330"/>
                    </a:lnTo>
                    <a:lnTo>
                      <a:pt x="1019" y="4359"/>
                    </a:lnTo>
                    <a:lnTo>
                      <a:pt x="1009" y="4359"/>
                    </a:lnTo>
                    <a:lnTo>
                      <a:pt x="990" y="4359"/>
                    </a:lnTo>
                    <a:lnTo>
                      <a:pt x="971" y="4340"/>
                    </a:lnTo>
                    <a:lnTo>
                      <a:pt x="933" y="4311"/>
                    </a:lnTo>
                    <a:lnTo>
                      <a:pt x="933" y="4349"/>
                    </a:lnTo>
                    <a:lnTo>
                      <a:pt x="914" y="4311"/>
                    </a:lnTo>
                    <a:lnTo>
                      <a:pt x="885" y="4282"/>
                    </a:lnTo>
                    <a:lnTo>
                      <a:pt x="847" y="4273"/>
                    </a:lnTo>
                    <a:lnTo>
                      <a:pt x="809" y="4264"/>
                    </a:lnTo>
                    <a:lnTo>
                      <a:pt x="781" y="4282"/>
                    </a:lnTo>
                    <a:lnTo>
                      <a:pt x="743" y="4302"/>
                    </a:lnTo>
                    <a:lnTo>
                      <a:pt x="723" y="4340"/>
                    </a:lnTo>
                    <a:lnTo>
                      <a:pt x="723" y="4378"/>
                    </a:lnTo>
                    <a:lnTo>
                      <a:pt x="705" y="4387"/>
                    </a:lnTo>
                    <a:lnTo>
                      <a:pt x="695" y="4378"/>
                    </a:lnTo>
                    <a:lnTo>
                      <a:pt x="714" y="4340"/>
                    </a:lnTo>
                    <a:lnTo>
                      <a:pt x="695" y="4330"/>
                    </a:lnTo>
                    <a:lnTo>
                      <a:pt x="676" y="4330"/>
                    </a:lnTo>
                    <a:lnTo>
                      <a:pt x="647" y="4320"/>
                    </a:lnTo>
                    <a:lnTo>
                      <a:pt x="647" y="4311"/>
                    </a:lnTo>
                    <a:lnTo>
                      <a:pt x="667" y="4282"/>
                    </a:lnTo>
                    <a:lnTo>
                      <a:pt x="676" y="4235"/>
                    </a:lnTo>
                    <a:lnTo>
                      <a:pt x="667" y="4225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03" name="Freeform 104">
                <a:extLst>
                  <a:ext uri="{FF2B5EF4-FFF2-40B4-BE49-F238E27FC236}">
                    <a16:creationId xmlns:a16="http://schemas.microsoft.com/office/drawing/2014/main" id="{89A3117C-0930-3845-A9D9-104C92BA1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8550" y="4605338"/>
                <a:ext cx="68263" cy="85725"/>
              </a:xfrm>
              <a:custGeom>
                <a:avLst/>
                <a:gdLst>
                  <a:gd name="T0" fmla="*/ 30736 w 191"/>
                  <a:gd name="T1" fmla="*/ 44477 h 239"/>
                  <a:gd name="T2" fmla="*/ 20372 w 191"/>
                  <a:gd name="T3" fmla="*/ 54520 h 239"/>
                  <a:gd name="T4" fmla="*/ 20372 w 191"/>
                  <a:gd name="T5" fmla="*/ 71736 h 239"/>
                  <a:gd name="T6" fmla="*/ 16798 w 191"/>
                  <a:gd name="T7" fmla="*/ 85366 h 239"/>
                  <a:gd name="T8" fmla="*/ 0 w 191"/>
                  <a:gd name="T9" fmla="*/ 85366 h 239"/>
                  <a:gd name="T10" fmla="*/ 3217 w 191"/>
                  <a:gd name="T11" fmla="*/ 78551 h 239"/>
                  <a:gd name="T12" fmla="*/ 6791 w 191"/>
                  <a:gd name="T13" fmla="*/ 71736 h 239"/>
                  <a:gd name="T14" fmla="*/ 6791 w 191"/>
                  <a:gd name="T15" fmla="*/ 68150 h 239"/>
                  <a:gd name="T16" fmla="*/ 6791 w 191"/>
                  <a:gd name="T17" fmla="*/ 61335 h 239"/>
                  <a:gd name="T18" fmla="*/ 10365 w 191"/>
                  <a:gd name="T19" fmla="*/ 54520 h 239"/>
                  <a:gd name="T20" fmla="*/ 16798 w 191"/>
                  <a:gd name="T21" fmla="*/ 47705 h 239"/>
                  <a:gd name="T22" fmla="*/ 23946 w 191"/>
                  <a:gd name="T23" fmla="*/ 40890 h 239"/>
                  <a:gd name="T24" fmla="*/ 33953 w 191"/>
                  <a:gd name="T25" fmla="*/ 37303 h 239"/>
                  <a:gd name="T26" fmla="*/ 33953 w 191"/>
                  <a:gd name="T27" fmla="*/ 27260 h 239"/>
                  <a:gd name="T28" fmla="*/ 33953 w 191"/>
                  <a:gd name="T29" fmla="*/ 20445 h 239"/>
                  <a:gd name="T30" fmla="*/ 33953 w 191"/>
                  <a:gd name="T31" fmla="*/ 13630 h 239"/>
                  <a:gd name="T32" fmla="*/ 37527 w 191"/>
                  <a:gd name="T33" fmla="*/ 10043 h 239"/>
                  <a:gd name="T34" fmla="*/ 44317 w 191"/>
                  <a:gd name="T35" fmla="*/ 13630 h 239"/>
                  <a:gd name="T36" fmla="*/ 47534 w 191"/>
                  <a:gd name="T37" fmla="*/ 10043 h 239"/>
                  <a:gd name="T38" fmla="*/ 47534 w 191"/>
                  <a:gd name="T39" fmla="*/ 6815 h 239"/>
                  <a:gd name="T40" fmla="*/ 51108 w 191"/>
                  <a:gd name="T41" fmla="*/ 3228 h 239"/>
                  <a:gd name="T42" fmla="*/ 57898 w 191"/>
                  <a:gd name="T43" fmla="*/ 0 h 239"/>
                  <a:gd name="T44" fmla="*/ 57898 w 191"/>
                  <a:gd name="T45" fmla="*/ 3228 h 239"/>
                  <a:gd name="T46" fmla="*/ 57898 w 191"/>
                  <a:gd name="T47" fmla="*/ 6815 h 239"/>
                  <a:gd name="T48" fmla="*/ 61115 w 191"/>
                  <a:gd name="T49" fmla="*/ 13630 h 239"/>
                  <a:gd name="T50" fmla="*/ 64689 w 191"/>
                  <a:gd name="T51" fmla="*/ 16858 h 239"/>
                  <a:gd name="T52" fmla="*/ 67906 w 191"/>
                  <a:gd name="T53" fmla="*/ 23673 h 239"/>
                  <a:gd name="T54" fmla="*/ 64689 w 191"/>
                  <a:gd name="T55" fmla="*/ 34075 h 239"/>
                  <a:gd name="T56" fmla="*/ 61115 w 191"/>
                  <a:gd name="T57" fmla="*/ 40890 h 239"/>
                  <a:gd name="T58" fmla="*/ 30736 w 191"/>
                  <a:gd name="T59" fmla="*/ 44477 h 2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1" h="239">
                    <a:moveTo>
                      <a:pt x="86" y="124"/>
                    </a:moveTo>
                    <a:lnTo>
                      <a:pt x="57" y="152"/>
                    </a:lnTo>
                    <a:lnTo>
                      <a:pt x="57" y="200"/>
                    </a:lnTo>
                    <a:lnTo>
                      <a:pt x="47" y="238"/>
                    </a:lnTo>
                    <a:lnTo>
                      <a:pt x="0" y="238"/>
                    </a:lnTo>
                    <a:lnTo>
                      <a:pt x="9" y="219"/>
                    </a:lnTo>
                    <a:lnTo>
                      <a:pt x="19" y="200"/>
                    </a:lnTo>
                    <a:lnTo>
                      <a:pt x="19" y="190"/>
                    </a:lnTo>
                    <a:lnTo>
                      <a:pt x="19" y="171"/>
                    </a:lnTo>
                    <a:lnTo>
                      <a:pt x="29" y="152"/>
                    </a:lnTo>
                    <a:lnTo>
                      <a:pt x="47" y="133"/>
                    </a:lnTo>
                    <a:lnTo>
                      <a:pt x="67" y="114"/>
                    </a:lnTo>
                    <a:lnTo>
                      <a:pt x="95" y="104"/>
                    </a:lnTo>
                    <a:lnTo>
                      <a:pt x="95" y="76"/>
                    </a:lnTo>
                    <a:lnTo>
                      <a:pt x="95" y="57"/>
                    </a:lnTo>
                    <a:lnTo>
                      <a:pt x="95" y="38"/>
                    </a:lnTo>
                    <a:lnTo>
                      <a:pt x="105" y="28"/>
                    </a:lnTo>
                    <a:lnTo>
                      <a:pt x="124" y="38"/>
                    </a:lnTo>
                    <a:lnTo>
                      <a:pt x="133" y="28"/>
                    </a:lnTo>
                    <a:lnTo>
                      <a:pt x="133" y="19"/>
                    </a:lnTo>
                    <a:lnTo>
                      <a:pt x="143" y="9"/>
                    </a:lnTo>
                    <a:lnTo>
                      <a:pt x="162" y="0"/>
                    </a:lnTo>
                    <a:lnTo>
                      <a:pt x="162" y="9"/>
                    </a:lnTo>
                    <a:lnTo>
                      <a:pt x="162" y="19"/>
                    </a:lnTo>
                    <a:lnTo>
                      <a:pt x="171" y="38"/>
                    </a:lnTo>
                    <a:lnTo>
                      <a:pt x="181" y="47"/>
                    </a:lnTo>
                    <a:lnTo>
                      <a:pt x="190" y="66"/>
                    </a:lnTo>
                    <a:lnTo>
                      <a:pt x="181" y="95"/>
                    </a:lnTo>
                    <a:lnTo>
                      <a:pt x="171" y="114"/>
                    </a:lnTo>
                    <a:lnTo>
                      <a:pt x="86" y="124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04" name="Freeform 105">
                <a:extLst>
                  <a:ext uri="{FF2B5EF4-FFF2-40B4-BE49-F238E27FC236}">
                    <a16:creationId xmlns:a16="http://schemas.microsoft.com/office/drawing/2014/main" id="{B573B072-DC05-4246-8BDF-D04862BD4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4500" y="4525963"/>
                <a:ext cx="23813" cy="47625"/>
              </a:xfrm>
              <a:custGeom>
                <a:avLst/>
                <a:gdLst>
                  <a:gd name="T0" fmla="*/ 19961 w 68"/>
                  <a:gd name="T1" fmla="*/ 3199 h 134"/>
                  <a:gd name="T2" fmla="*/ 23463 w 68"/>
                  <a:gd name="T3" fmla="*/ 9951 h 134"/>
                  <a:gd name="T4" fmla="*/ 23463 w 68"/>
                  <a:gd name="T5" fmla="*/ 9951 h 134"/>
                  <a:gd name="T6" fmla="*/ 23463 w 68"/>
                  <a:gd name="T7" fmla="*/ 17060 h 134"/>
                  <a:gd name="T8" fmla="*/ 16459 w 68"/>
                  <a:gd name="T9" fmla="*/ 33764 h 134"/>
                  <a:gd name="T10" fmla="*/ 19961 w 68"/>
                  <a:gd name="T11" fmla="*/ 36963 h 134"/>
                  <a:gd name="T12" fmla="*/ 19961 w 68"/>
                  <a:gd name="T13" fmla="*/ 40517 h 134"/>
                  <a:gd name="T14" fmla="*/ 16459 w 68"/>
                  <a:gd name="T15" fmla="*/ 47270 h 134"/>
                  <a:gd name="T16" fmla="*/ 13307 w 68"/>
                  <a:gd name="T17" fmla="*/ 44071 h 134"/>
                  <a:gd name="T18" fmla="*/ 10156 w 68"/>
                  <a:gd name="T19" fmla="*/ 40517 h 134"/>
                  <a:gd name="T20" fmla="*/ 6654 w 68"/>
                  <a:gd name="T21" fmla="*/ 36963 h 134"/>
                  <a:gd name="T22" fmla="*/ 3152 w 68"/>
                  <a:gd name="T23" fmla="*/ 36963 h 134"/>
                  <a:gd name="T24" fmla="*/ 0 w 68"/>
                  <a:gd name="T25" fmla="*/ 36963 h 134"/>
                  <a:gd name="T26" fmla="*/ 6654 w 68"/>
                  <a:gd name="T27" fmla="*/ 23457 h 134"/>
                  <a:gd name="T28" fmla="*/ 3152 w 68"/>
                  <a:gd name="T29" fmla="*/ 20258 h 134"/>
                  <a:gd name="T30" fmla="*/ 6654 w 68"/>
                  <a:gd name="T31" fmla="*/ 13506 h 134"/>
                  <a:gd name="T32" fmla="*/ 10156 w 68"/>
                  <a:gd name="T33" fmla="*/ 6753 h 134"/>
                  <a:gd name="T34" fmla="*/ 13307 w 68"/>
                  <a:gd name="T35" fmla="*/ 0 h 134"/>
                  <a:gd name="T36" fmla="*/ 16459 w 68"/>
                  <a:gd name="T37" fmla="*/ 0 h 134"/>
                  <a:gd name="T38" fmla="*/ 19961 w 68"/>
                  <a:gd name="T39" fmla="*/ 3199 h 1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8" h="134">
                    <a:moveTo>
                      <a:pt x="57" y="9"/>
                    </a:moveTo>
                    <a:lnTo>
                      <a:pt x="67" y="28"/>
                    </a:lnTo>
                    <a:lnTo>
                      <a:pt x="67" y="48"/>
                    </a:lnTo>
                    <a:lnTo>
                      <a:pt x="47" y="95"/>
                    </a:lnTo>
                    <a:lnTo>
                      <a:pt x="57" y="104"/>
                    </a:lnTo>
                    <a:lnTo>
                      <a:pt x="57" y="114"/>
                    </a:lnTo>
                    <a:lnTo>
                      <a:pt x="47" y="133"/>
                    </a:lnTo>
                    <a:lnTo>
                      <a:pt x="38" y="124"/>
                    </a:lnTo>
                    <a:lnTo>
                      <a:pt x="29" y="114"/>
                    </a:lnTo>
                    <a:lnTo>
                      <a:pt x="19" y="104"/>
                    </a:lnTo>
                    <a:lnTo>
                      <a:pt x="9" y="104"/>
                    </a:lnTo>
                    <a:lnTo>
                      <a:pt x="0" y="104"/>
                    </a:lnTo>
                    <a:lnTo>
                      <a:pt x="19" y="66"/>
                    </a:lnTo>
                    <a:lnTo>
                      <a:pt x="9" y="57"/>
                    </a:lnTo>
                    <a:lnTo>
                      <a:pt x="19" y="38"/>
                    </a:lnTo>
                    <a:lnTo>
                      <a:pt x="29" y="19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7" y="9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05" name="Freeform 106">
                <a:extLst>
                  <a:ext uri="{FF2B5EF4-FFF2-40B4-BE49-F238E27FC236}">
                    <a16:creationId xmlns:a16="http://schemas.microsoft.com/office/drawing/2014/main" id="{F08D0582-D7E2-4F49-9AEC-48508D772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4338" y="4511675"/>
                <a:ext cx="31750" cy="34925"/>
              </a:xfrm>
              <a:custGeom>
                <a:avLst/>
                <a:gdLst>
                  <a:gd name="T0" fmla="*/ 31385 w 87"/>
                  <a:gd name="T1" fmla="*/ 24011 h 96"/>
                  <a:gd name="T2" fmla="*/ 31385 w 87"/>
                  <a:gd name="T3" fmla="*/ 27649 h 96"/>
                  <a:gd name="T4" fmla="*/ 31385 w 87"/>
                  <a:gd name="T5" fmla="*/ 31287 h 96"/>
                  <a:gd name="T6" fmla="*/ 10583 w 87"/>
                  <a:gd name="T7" fmla="*/ 34561 h 96"/>
                  <a:gd name="T8" fmla="*/ 3649 w 87"/>
                  <a:gd name="T9" fmla="*/ 34561 h 96"/>
                  <a:gd name="T10" fmla="*/ 0 w 87"/>
                  <a:gd name="T11" fmla="*/ 27649 h 96"/>
                  <a:gd name="T12" fmla="*/ 0 w 87"/>
                  <a:gd name="T13" fmla="*/ 20737 h 96"/>
                  <a:gd name="T14" fmla="*/ 3649 w 87"/>
                  <a:gd name="T15" fmla="*/ 20737 h 96"/>
                  <a:gd name="T16" fmla="*/ 6934 w 87"/>
                  <a:gd name="T17" fmla="*/ 17099 h 96"/>
                  <a:gd name="T18" fmla="*/ 10583 w 87"/>
                  <a:gd name="T19" fmla="*/ 13824 h 96"/>
                  <a:gd name="T20" fmla="*/ 10583 w 87"/>
                  <a:gd name="T21" fmla="*/ 10186 h 96"/>
                  <a:gd name="T22" fmla="*/ 13868 w 87"/>
                  <a:gd name="T23" fmla="*/ 3274 h 96"/>
                  <a:gd name="T24" fmla="*/ 13868 w 87"/>
                  <a:gd name="T25" fmla="*/ 3274 h 96"/>
                  <a:gd name="T26" fmla="*/ 17517 w 87"/>
                  <a:gd name="T27" fmla="*/ 3274 h 96"/>
                  <a:gd name="T28" fmla="*/ 20802 w 87"/>
                  <a:gd name="T29" fmla="*/ 0 h 96"/>
                  <a:gd name="T30" fmla="*/ 24451 w 87"/>
                  <a:gd name="T31" fmla="*/ 0 h 96"/>
                  <a:gd name="T32" fmla="*/ 28101 w 87"/>
                  <a:gd name="T33" fmla="*/ 6912 h 96"/>
                  <a:gd name="T34" fmla="*/ 28101 w 87"/>
                  <a:gd name="T35" fmla="*/ 10186 h 96"/>
                  <a:gd name="T36" fmla="*/ 28101 w 87"/>
                  <a:gd name="T37" fmla="*/ 17099 h 96"/>
                  <a:gd name="T38" fmla="*/ 28101 w 87"/>
                  <a:gd name="T39" fmla="*/ 20737 h 96"/>
                  <a:gd name="T40" fmla="*/ 31385 w 87"/>
                  <a:gd name="T41" fmla="*/ 24011 h 9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96">
                    <a:moveTo>
                      <a:pt x="86" y="66"/>
                    </a:moveTo>
                    <a:lnTo>
                      <a:pt x="86" y="76"/>
                    </a:lnTo>
                    <a:lnTo>
                      <a:pt x="86" y="86"/>
                    </a:lnTo>
                    <a:lnTo>
                      <a:pt x="29" y="95"/>
                    </a:lnTo>
                    <a:lnTo>
                      <a:pt x="10" y="95"/>
                    </a:lnTo>
                    <a:lnTo>
                      <a:pt x="0" y="76"/>
                    </a:lnTo>
                    <a:lnTo>
                      <a:pt x="0" y="57"/>
                    </a:lnTo>
                    <a:lnTo>
                      <a:pt x="10" y="57"/>
                    </a:lnTo>
                    <a:lnTo>
                      <a:pt x="19" y="47"/>
                    </a:lnTo>
                    <a:lnTo>
                      <a:pt x="29" y="38"/>
                    </a:lnTo>
                    <a:lnTo>
                      <a:pt x="29" y="28"/>
                    </a:lnTo>
                    <a:lnTo>
                      <a:pt x="38" y="9"/>
                    </a:lnTo>
                    <a:lnTo>
                      <a:pt x="48" y="9"/>
                    </a:lnTo>
                    <a:lnTo>
                      <a:pt x="57" y="0"/>
                    </a:lnTo>
                    <a:lnTo>
                      <a:pt x="67" y="0"/>
                    </a:lnTo>
                    <a:lnTo>
                      <a:pt x="77" y="19"/>
                    </a:lnTo>
                    <a:lnTo>
                      <a:pt x="77" y="28"/>
                    </a:lnTo>
                    <a:lnTo>
                      <a:pt x="77" y="47"/>
                    </a:lnTo>
                    <a:lnTo>
                      <a:pt x="77" y="57"/>
                    </a:lnTo>
                    <a:lnTo>
                      <a:pt x="86" y="66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06" name="Freeform 107">
                <a:extLst>
                  <a:ext uri="{FF2B5EF4-FFF2-40B4-BE49-F238E27FC236}">
                    <a16:creationId xmlns:a16="http://schemas.microsoft.com/office/drawing/2014/main" id="{318E20F5-6C8A-644C-BBC2-531B285BD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1163" y="2892425"/>
                <a:ext cx="688975" cy="874713"/>
              </a:xfrm>
              <a:custGeom>
                <a:avLst/>
                <a:gdLst>
                  <a:gd name="T0" fmla="*/ 448878 w 1914"/>
                  <a:gd name="T1" fmla="*/ 764833 h 2428"/>
                  <a:gd name="T2" fmla="*/ 421520 w 1914"/>
                  <a:gd name="T3" fmla="*/ 802301 h 2428"/>
                  <a:gd name="T4" fmla="*/ 390563 w 1914"/>
                  <a:gd name="T5" fmla="*/ 822835 h 2428"/>
                  <a:gd name="T6" fmla="*/ 363206 w 1914"/>
                  <a:gd name="T7" fmla="*/ 812748 h 2428"/>
                  <a:gd name="T8" fmla="*/ 356366 w 1914"/>
                  <a:gd name="T9" fmla="*/ 850215 h 2428"/>
                  <a:gd name="T10" fmla="*/ 315330 w 1914"/>
                  <a:gd name="T11" fmla="*/ 860663 h 2428"/>
                  <a:gd name="T12" fmla="*/ 277534 w 1914"/>
                  <a:gd name="T13" fmla="*/ 846973 h 2428"/>
                  <a:gd name="T14" fmla="*/ 267455 w 1914"/>
                  <a:gd name="T15" fmla="*/ 833283 h 2428"/>
                  <a:gd name="T16" fmla="*/ 199061 w 1914"/>
                  <a:gd name="T17" fmla="*/ 778523 h 2428"/>
                  <a:gd name="T18" fmla="*/ 188622 w 1914"/>
                  <a:gd name="T19" fmla="*/ 737093 h 2428"/>
                  <a:gd name="T20" fmla="*/ 161265 w 1914"/>
                  <a:gd name="T21" fmla="*/ 675489 h 2428"/>
                  <a:gd name="T22" fmla="*/ 116629 w 1914"/>
                  <a:gd name="T23" fmla="*/ 675489 h 2428"/>
                  <a:gd name="T24" fmla="*/ 48235 w 1914"/>
                  <a:gd name="T25" fmla="*/ 661799 h 2428"/>
                  <a:gd name="T26" fmla="*/ 24118 w 1914"/>
                  <a:gd name="T27" fmla="*/ 627574 h 2428"/>
                  <a:gd name="T28" fmla="*/ 44636 w 1914"/>
                  <a:gd name="T29" fmla="*/ 603437 h 2428"/>
                  <a:gd name="T30" fmla="*/ 27717 w 1914"/>
                  <a:gd name="T31" fmla="*/ 521297 h 2428"/>
                  <a:gd name="T32" fmla="*/ 24118 w 1914"/>
                  <a:gd name="T33" fmla="*/ 497160 h 2428"/>
                  <a:gd name="T34" fmla="*/ 41396 w 1914"/>
                  <a:gd name="T35" fmla="*/ 428710 h 2428"/>
                  <a:gd name="T36" fmla="*/ 37796 w 1914"/>
                  <a:gd name="T37" fmla="*/ 387641 h 2428"/>
                  <a:gd name="T38" fmla="*/ 17278 w 1914"/>
                  <a:gd name="T39" fmla="*/ 370348 h 2428"/>
                  <a:gd name="T40" fmla="*/ 37796 w 1914"/>
                  <a:gd name="T41" fmla="*/ 315588 h 2428"/>
                  <a:gd name="T42" fmla="*/ 71993 w 1914"/>
                  <a:gd name="T43" fmla="*/ 267674 h 2428"/>
                  <a:gd name="T44" fmla="*/ 106190 w 1914"/>
                  <a:gd name="T45" fmla="*/ 267674 h 2428"/>
                  <a:gd name="T46" fmla="*/ 157665 w 1914"/>
                  <a:gd name="T47" fmla="*/ 243536 h 2428"/>
                  <a:gd name="T48" fmla="*/ 147586 w 1914"/>
                  <a:gd name="T49" fmla="*/ 229846 h 2428"/>
                  <a:gd name="T50" fmla="*/ 126708 w 1914"/>
                  <a:gd name="T51" fmla="*/ 226604 h 2428"/>
                  <a:gd name="T52" fmla="*/ 92511 w 1914"/>
                  <a:gd name="T53" fmla="*/ 175087 h 2428"/>
                  <a:gd name="T54" fmla="*/ 75593 w 1914"/>
                  <a:gd name="T55" fmla="*/ 150949 h 2428"/>
                  <a:gd name="T56" fmla="*/ 109790 w 1914"/>
                  <a:gd name="T57" fmla="*/ 116724 h 2428"/>
                  <a:gd name="T58" fmla="*/ 120229 w 1914"/>
                  <a:gd name="T59" fmla="*/ 92587 h 2428"/>
                  <a:gd name="T60" fmla="*/ 126708 w 1914"/>
                  <a:gd name="T61" fmla="*/ 72052 h 2428"/>
                  <a:gd name="T62" fmla="*/ 188622 w 1914"/>
                  <a:gd name="T63" fmla="*/ 20535 h 2428"/>
                  <a:gd name="T64" fmla="*/ 240097 w 1914"/>
                  <a:gd name="T65" fmla="*/ 13690 h 2428"/>
                  <a:gd name="T66" fmla="*/ 236498 w 1914"/>
                  <a:gd name="T67" fmla="*/ 41070 h 2428"/>
                  <a:gd name="T68" fmla="*/ 212740 w 1914"/>
                  <a:gd name="T69" fmla="*/ 55120 h 2428"/>
                  <a:gd name="T70" fmla="*/ 267455 w 1914"/>
                  <a:gd name="T71" fmla="*/ 68810 h 2428"/>
                  <a:gd name="T72" fmla="*/ 366805 w 1914"/>
                  <a:gd name="T73" fmla="*/ 144104 h 2428"/>
                  <a:gd name="T74" fmla="*/ 407842 w 1914"/>
                  <a:gd name="T75" fmla="*/ 137259 h 2428"/>
                  <a:gd name="T76" fmla="*/ 435199 w 1914"/>
                  <a:gd name="T77" fmla="*/ 144104 h 2428"/>
                  <a:gd name="T78" fmla="*/ 455717 w 1914"/>
                  <a:gd name="T79" fmla="*/ 216156 h 2428"/>
                  <a:gd name="T80" fmla="*/ 486674 w 1914"/>
                  <a:gd name="T81" fmla="*/ 298296 h 2428"/>
                  <a:gd name="T82" fmla="*/ 483074 w 1914"/>
                  <a:gd name="T83" fmla="*/ 332881 h 2428"/>
                  <a:gd name="T84" fmla="*/ 493513 w 1914"/>
                  <a:gd name="T85" fmla="*/ 356658 h 2428"/>
                  <a:gd name="T86" fmla="*/ 507192 w 1914"/>
                  <a:gd name="T87" fmla="*/ 411418 h 2428"/>
                  <a:gd name="T88" fmla="*/ 514032 w 1914"/>
                  <a:gd name="T89" fmla="*/ 446003 h 2428"/>
                  <a:gd name="T90" fmla="*/ 541389 w 1914"/>
                  <a:gd name="T91" fmla="*/ 490315 h 2428"/>
                  <a:gd name="T92" fmla="*/ 555068 w 1914"/>
                  <a:gd name="T93" fmla="*/ 514452 h 2428"/>
                  <a:gd name="T94" fmla="*/ 575586 w 1914"/>
                  <a:gd name="T95" fmla="*/ 497160 h 2428"/>
                  <a:gd name="T96" fmla="*/ 613382 w 1914"/>
                  <a:gd name="T97" fmla="*/ 524900 h 2428"/>
                  <a:gd name="T98" fmla="*/ 644339 w 1914"/>
                  <a:gd name="T99" fmla="*/ 559125 h 2428"/>
                  <a:gd name="T100" fmla="*/ 688615 w 1914"/>
                  <a:gd name="T101" fmla="*/ 572815 h 2428"/>
                  <a:gd name="T102" fmla="*/ 671697 w 1914"/>
                  <a:gd name="T103" fmla="*/ 607039 h 2428"/>
                  <a:gd name="T104" fmla="*/ 654418 w 1914"/>
                  <a:gd name="T105" fmla="*/ 638022 h 2428"/>
                  <a:gd name="T106" fmla="*/ 644339 w 1914"/>
                  <a:gd name="T107" fmla="*/ 668644 h 2428"/>
                  <a:gd name="T108" fmla="*/ 616622 w 1914"/>
                  <a:gd name="T109" fmla="*/ 685936 h 2428"/>
                  <a:gd name="T110" fmla="*/ 572346 w 1914"/>
                  <a:gd name="T111" fmla="*/ 692781 h 2428"/>
                  <a:gd name="T112" fmla="*/ 510432 w 1914"/>
                  <a:gd name="T113" fmla="*/ 706471 h 2428"/>
                  <a:gd name="T114" fmla="*/ 274294 w 1914"/>
                  <a:gd name="T115" fmla="*/ 0 h 24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914" h="2428">
                    <a:moveTo>
                      <a:pt x="1418" y="1961"/>
                    </a:moveTo>
                    <a:lnTo>
                      <a:pt x="1390" y="1999"/>
                    </a:lnTo>
                    <a:lnTo>
                      <a:pt x="1390" y="2018"/>
                    </a:lnTo>
                    <a:lnTo>
                      <a:pt x="1390" y="2028"/>
                    </a:lnTo>
                    <a:lnTo>
                      <a:pt x="1390" y="2037"/>
                    </a:lnTo>
                    <a:lnTo>
                      <a:pt x="1390" y="2046"/>
                    </a:lnTo>
                    <a:lnTo>
                      <a:pt x="1371" y="2056"/>
                    </a:lnTo>
                    <a:lnTo>
                      <a:pt x="1247" y="2123"/>
                    </a:lnTo>
                    <a:lnTo>
                      <a:pt x="1247" y="2132"/>
                    </a:lnTo>
                    <a:lnTo>
                      <a:pt x="1228" y="2161"/>
                    </a:lnTo>
                    <a:lnTo>
                      <a:pt x="1219" y="2170"/>
                    </a:lnTo>
                    <a:lnTo>
                      <a:pt x="1171" y="2180"/>
                    </a:lnTo>
                    <a:lnTo>
                      <a:pt x="1162" y="2189"/>
                    </a:lnTo>
                    <a:lnTo>
                      <a:pt x="1162" y="2199"/>
                    </a:lnTo>
                    <a:lnTo>
                      <a:pt x="1162" y="2208"/>
                    </a:lnTo>
                    <a:lnTo>
                      <a:pt x="1171" y="2227"/>
                    </a:lnTo>
                    <a:lnTo>
                      <a:pt x="1180" y="2237"/>
                    </a:lnTo>
                    <a:lnTo>
                      <a:pt x="1180" y="2246"/>
                    </a:lnTo>
                    <a:lnTo>
                      <a:pt x="1171" y="2246"/>
                    </a:lnTo>
                    <a:lnTo>
                      <a:pt x="1171" y="2256"/>
                    </a:lnTo>
                    <a:lnTo>
                      <a:pt x="1171" y="2265"/>
                    </a:lnTo>
                    <a:lnTo>
                      <a:pt x="1152" y="2265"/>
                    </a:lnTo>
                    <a:lnTo>
                      <a:pt x="1133" y="2275"/>
                    </a:lnTo>
                    <a:lnTo>
                      <a:pt x="1085" y="2284"/>
                    </a:lnTo>
                    <a:lnTo>
                      <a:pt x="1066" y="2284"/>
                    </a:lnTo>
                    <a:lnTo>
                      <a:pt x="1057" y="2275"/>
                    </a:lnTo>
                    <a:lnTo>
                      <a:pt x="1038" y="2246"/>
                    </a:lnTo>
                    <a:lnTo>
                      <a:pt x="1038" y="2237"/>
                    </a:lnTo>
                    <a:lnTo>
                      <a:pt x="1028" y="2237"/>
                    </a:lnTo>
                    <a:lnTo>
                      <a:pt x="1019" y="2237"/>
                    </a:lnTo>
                    <a:lnTo>
                      <a:pt x="1019" y="2246"/>
                    </a:lnTo>
                    <a:lnTo>
                      <a:pt x="1009" y="2256"/>
                    </a:lnTo>
                    <a:lnTo>
                      <a:pt x="1009" y="2265"/>
                    </a:lnTo>
                    <a:lnTo>
                      <a:pt x="1009" y="2275"/>
                    </a:lnTo>
                    <a:lnTo>
                      <a:pt x="1019" y="2284"/>
                    </a:lnTo>
                    <a:lnTo>
                      <a:pt x="1019" y="2294"/>
                    </a:lnTo>
                    <a:lnTo>
                      <a:pt x="1019" y="2303"/>
                    </a:lnTo>
                    <a:lnTo>
                      <a:pt x="1009" y="2322"/>
                    </a:lnTo>
                    <a:lnTo>
                      <a:pt x="1000" y="2332"/>
                    </a:lnTo>
                    <a:lnTo>
                      <a:pt x="990" y="2360"/>
                    </a:lnTo>
                    <a:lnTo>
                      <a:pt x="981" y="2370"/>
                    </a:lnTo>
                    <a:lnTo>
                      <a:pt x="962" y="2380"/>
                    </a:lnTo>
                    <a:lnTo>
                      <a:pt x="923" y="2408"/>
                    </a:lnTo>
                    <a:lnTo>
                      <a:pt x="914" y="2418"/>
                    </a:lnTo>
                    <a:lnTo>
                      <a:pt x="905" y="2427"/>
                    </a:lnTo>
                    <a:lnTo>
                      <a:pt x="895" y="2418"/>
                    </a:lnTo>
                    <a:lnTo>
                      <a:pt x="885" y="2408"/>
                    </a:lnTo>
                    <a:lnTo>
                      <a:pt x="876" y="2389"/>
                    </a:lnTo>
                    <a:lnTo>
                      <a:pt x="876" y="2380"/>
                    </a:lnTo>
                    <a:lnTo>
                      <a:pt x="866" y="2380"/>
                    </a:lnTo>
                    <a:lnTo>
                      <a:pt x="809" y="2389"/>
                    </a:lnTo>
                    <a:lnTo>
                      <a:pt x="800" y="2380"/>
                    </a:lnTo>
                    <a:lnTo>
                      <a:pt x="781" y="2389"/>
                    </a:lnTo>
                    <a:lnTo>
                      <a:pt x="771" y="2380"/>
                    </a:lnTo>
                    <a:lnTo>
                      <a:pt x="762" y="2380"/>
                    </a:lnTo>
                    <a:lnTo>
                      <a:pt x="771" y="2351"/>
                    </a:lnTo>
                    <a:lnTo>
                      <a:pt x="781" y="2342"/>
                    </a:lnTo>
                    <a:lnTo>
                      <a:pt x="790" y="2332"/>
                    </a:lnTo>
                    <a:lnTo>
                      <a:pt x="790" y="2322"/>
                    </a:lnTo>
                    <a:lnTo>
                      <a:pt x="781" y="2322"/>
                    </a:lnTo>
                    <a:lnTo>
                      <a:pt x="771" y="2313"/>
                    </a:lnTo>
                    <a:lnTo>
                      <a:pt x="762" y="2313"/>
                    </a:lnTo>
                    <a:lnTo>
                      <a:pt x="762" y="2303"/>
                    </a:lnTo>
                    <a:lnTo>
                      <a:pt x="743" y="2313"/>
                    </a:lnTo>
                    <a:lnTo>
                      <a:pt x="743" y="2303"/>
                    </a:lnTo>
                    <a:lnTo>
                      <a:pt x="743" y="2284"/>
                    </a:lnTo>
                    <a:lnTo>
                      <a:pt x="705" y="2246"/>
                    </a:lnTo>
                    <a:lnTo>
                      <a:pt x="638" y="2189"/>
                    </a:lnTo>
                    <a:lnTo>
                      <a:pt x="600" y="2180"/>
                    </a:lnTo>
                    <a:lnTo>
                      <a:pt x="581" y="2189"/>
                    </a:lnTo>
                    <a:lnTo>
                      <a:pt x="571" y="2180"/>
                    </a:lnTo>
                    <a:lnTo>
                      <a:pt x="553" y="2161"/>
                    </a:lnTo>
                    <a:lnTo>
                      <a:pt x="553" y="2151"/>
                    </a:lnTo>
                    <a:lnTo>
                      <a:pt x="543" y="2142"/>
                    </a:lnTo>
                    <a:lnTo>
                      <a:pt x="543" y="2104"/>
                    </a:lnTo>
                    <a:lnTo>
                      <a:pt x="543" y="2085"/>
                    </a:lnTo>
                    <a:lnTo>
                      <a:pt x="543" y="2056"/>
                    </a:lnTo>
                    <a:lnTo>
                      <a:pt x="533" y="2046"/>
                    </a:lnTo>
                    <a:lnTo>
                      <a:pt x="524" y="2056"/>
                    </a:lnTo>
                    <a:lnTo>
                      <a:pt x="524" y="2046"/>
                    </a:lnTo>
                    <a:lnTo>
                      <a:pt x="505" y="2008"/>
                    </a:lnTo>
                    <a:lnTo>
                      <a:pt x="505" y="1990"/>
                    </a:lnTo>
                    <a:lnTo>
                      <a:pt x="505" y="1942"/>
                    </a:lnTo>
                    <a:lnTo>
                      <a:pt x="495" y="1913"/>
                    </a:lnTo>
                    <a:lnTo>
                      <a:pt x="486" y="1894"/>
                    </a:lnTo>
                    <a:lnTo>
                      <a:pt x="467" y="1885"/>
                    </a:lnTo>
                    <a:lnTo>
                      <a:pt x="467" y="1875"/>
                    </a:lnTo>
                    <a:lnTo>
                      <a:pt x="448" y="1875"/>
                    </a:lnTo>
                    <a:lnTo>
                      <a:pt x="381" y="1837"/>
                    </a:lnTo>
                    <a:lnTo>
                      <a:pt x="372" y="1837"/>
                    </a:lnTo>
                    <a:lnTo>
                      <a:pt x="362" y="1837"/>
                    </a:lnTo>
                    <a:lnTo>
                      <a:pt x="362" y="1847"/>
                    </a:lnTo>
                    <a:lnTo>
                      <a:pt x="352" y="1866"/>
                    </a:lnTo>
                    <a:lnTo>
                      <a:pt x="343" y="1875"/>
                    </a:lnTo>
                    <a:lnTo>
                      <a:pt x="334" y="1875"/>
                    </a:lnTo>
                    <a:lnTo>
                      <a:pt x="324" y="1875"/>
                    </a:lnTo>
                    <a:lnTo>
                      <a:pt x="295" y="1866"/>
                    </a:lnTo>
                    <a:lnTo>
                      <a:pt x="286" y="1866"/>
                    </a:lnTo>
                    <a:lnTo>
                      <a:pt x="248" y="1875"/>
                    </a:lnTo>
                    <a:lnTo>
                      <a:pt x="200" y="1894"/>
                    </a:lnTo>
                    <a:lnTo>
                      <a:pt x="191" y="1894"/>
                    </a:lnTo>
                    <a:lnTo>
                      <a:pt x="181" y="1894"/>
                    </a:lnTo>
                    <a:lnTo>
                      <a:pt x="153" y="1856"/>
                    </a:lnTo>
                    <a:lnTo>
                      <a:pt x="134" y="1837"/>
                    </a:lnTo>
                    <a:lnTo>
                      <a:pt x="105" y="1818"/>
                    </a:lnTo>
                    <a:lnTo>
                      <a:pt x="96" y="1818"/>
                    </a:lnTo>
                    <a:lnTo>
                      <a:pt x="86" y="1809"/>
                    </a:lnTo>
                    <a:lnTo>
                      <a:pt x="58" y="1780"/>
                    </a:lnTo>
                    <a:lnTo>
                      <a:pt x="58" y="1771"/>
                    </a:lnTo>
                    <a:lnTo>
                      <a:pt x="58" y="1761"/>
                    </a:lnTo>
                    <a:lnTo>
                      <a:pt x="58" y="1751"/>
                    </a:lnTo>
                    <a:lnTo>
                      <a:pt x="67" y="1742"/>
                    </a:lnTo>
                    <a:lnTo>
                      <a:pt x="77" y="1732"/>
                    </a:lnTo>
                    <a:lnTo>
                      <a:pt x="96" y="1723"/>
                    </a:lnTo>
                    <a:lnTo>
                      <a:pt x="105" y="1713"/>
                    </a:lnTo>
                    <a:lnTo>
                      <a:pt x="115" y="1713"/>
                    </a:lnTo>
                    <a:lnTo>
                      <a:pt x="115" y="1704"/>
                    </a:lnTo>
                    <a:lnTo>
                      <a:pt x="115" y="1694"/>
                    </a:lnTo>
                    <a:lnTo>
                      <a:pt x="124" y="1685"/>
                    </a:lnTo>
                    <a:lnTo>
                      <a:pt x="124" y="1675"/>
                    </a:lnTo>
                    <a:lnTo>
                      <a:pt x="115" y="1666"/>
                    </a:lnTo>
                    <a:lnTo>
                      <a:pt x="105" y="1656"/>
                    </a:lnTo>
                    <a:lnTo>
                      <a:pt x="86" y="1647"/>
                    </a:lnTo>
                    <a:lnTo>
                      <a:pt x="67" y="1618"/>
                    </a:lnTo>
                    <a:lnTo>
                      <a:pt x="0" y="1504"/>
                    </a:lnTo>
                    <a:lnTo>
                      <a:pt x="58" y="1466"/>
                    </a:lnTo>
                    <a:lnTo>
                      <a:pt x="67" y="1457"/>
                    </a:lnTo>
                    <a:lnTo>
                      <a:pt x="77" y="1447"/>
                    </a:lnTo>
                    <a:lnTo>
                      <a:pt x="86" y="1447"/>
                    </a:lnTo>
                    <a:lnTo>
                      <a:pt x="86" y="1437"/>
                    </a:lnTo>
                    <a:lnTo>
                      <a:pt x="86" y="1428"/>
                    </a:lnTo>
                    <a:lnTo>
                      <a:pt x="86" y="1418"/>
                    </a:lnTo>
                    <a:lnTo>
                      <a:pt x="86" y="1409"/>
                    </a:lnTo>
                    <a:lnTo>
                      <a:pt x="86" y="1399"/>
                    </a:lnTo>
                    <a:lnTo>
                      <a:pt x="77" y="1390"/>
                    </a:lnTo>
                    <a:lnTo>
                      <a:pt x="67" y="1380"/>
                    </a:lnTo>
                    <a:lnTo>
                      <a:pt x="67" y="1371"/>
                    </a:lnTo>
                    <a:lnTo>
                      <a:pt x="67" y="1361"/>
                    </a:lnTo>
                    <a:lnTo>
                      <a:pt x="77" y="1304"/>
                    </a:lnTo>
                    <a:lnTo>
                      <a:pt x="77" y="1285"/>
                    </a:lnTo>
                    <a:lnTo>
                      <a:pt x="86" y="1238"/>
                    </a:lnTo>
                    <a:lnTo>
                      <a:pt x="96" y="1218"/>
                    </a:lnTo>
                    <a:lnTo>
                      <a:pt x="115" y="1200"/>
                    </a:lnTo>
                    <a:lnTo>
                      <a:pt x="115" y="1190"/>
                    </a:lnTo>
                    <a:lnTo>
                      <a:pt x="124" y="1180"/>
                    </a:lnTo>
                    <a:lnTo>
                      <a:pt x="124" y="1171"/>
                    </a:lnTo>
                    <a:lnTo>
                      <a:pt x="124" y="1161"/>
                    </a:lnTo>
                    <a:lnTo>
                      <a:pt x="124" y="1133"/>
                    </a:lnTo>
                    <a:lnTo>
                      <a:pt x="124" y="1123"/>
                    </a:lnTo>
                    <a:lnTo>
                      <a:pt x="124" y="1104"/>
                    </a:lnTo>
                    <a:lnTo>
                      <a:pt x="115" y="1085"/>
                    </a:lnTo>
                    <a:lnTo>
                      <a:pt x="105" y="1076"/>
                    </a:lnTo>
                    <a:lnTo>
                      <a:pt x="96" y="1076"/>
                    </a:lnTo>
                    <a:lnTo>
                      <a:pt x="86" y="1085"/>
                    </a:lnTo>
                    <a:lnTo>
                      <a:pt x="77" y="1095"/>
                    </a:lnTo>
                    <a:lnTo>
                      <a:pt x="67" y="1095"/>
                    </a:lnTo>
                    <a:lnTo>
                      <a:pt x="58" y="1085"/>
                    </a:lnTo>
                    <a:lnTo>
                      <a:pt x="58" y="1076"/>
                    </a:lnTo>
                    <a:lnTo>
                      <a:pt x="58" y="1038"/>
                    </a:lnTo>
                    <a:lnTo>
                      <a:pt x="48" y="1028"/>
                    </a:lnTo>
                    <a:lnTo>
                      <a:pt x="48" y="1009"/>
                    </a:lnTo>
                    <a:lnTo>
                      <a:pt x="48" y="1000"/>
                    </a:lnTo>
                    <a:lnTo>
                      <a:pt x="48" y="990"/>
                    </a:lnTo>
                    <a:lnTo>
                      <a:pt x="38" y="990"/>
                    </a:lnTo>
                    <a:lnTo>
                      <a:pt x="48" y="952"/>
                    </a:lnTo>
                    <a:lnTo>
                      <a:pt x="77" y="895"/>
                    </a:lnTo>
                    <a:lnTo>
                      <a:pt x="96" y="886"/>
                    </a:lnTo>
                    <a:lnTo>
                      <a:pt x="105" y="876"/>
                    </a:lnTo>
                    <a:lnTo>
                      <a:pt x="153" y="866"/>
                    </a:lnTo>
                    <a:lnTo>
                      <a:pt x="153" y="857"/>
                    </a:lnTo>
                    <a:lnTo>
                      <a:pt x="162" y="857"/>
                    </a:lnTo>
                    <a:lnTo>
                      <a:pt x="172" y="838"/>
                    </a:lnTo>
                    <a:lnTo>
                      <a:pt x="181" y="828"/>
                    </a:lnTo>
                    <a:lnTo>
                      <a:pt x="181" y="809"/>
                    </a:lnTo>
                    <a:lnTo>
                      <a:pt x="191" y="752"/>
                    </a:lnTo>
                    <a:lnTo>
                      <a:pt x="200" y="743"/>
                    </a:lnTo>
                    <a:lnTo>
                      <a:pt x="210" y="733"/>
                    </a:lnTo>
                    <a:lnTo>
                      <a:pt x="219" y="733"/>
                    </a:lnTo>
                    <a:lnTo>
                      <a:pt x="229" y="733"/>
                    </a:lnTo>
                    <a:lnTo>
                      <a:pt x="267" y="743"/>
                    </a:lnTo>
                    <a:lnTo>
                      <a:pt x="276" y="752"/>
                    </a:lnTo>
                    <a:lnTo>
                      <a:pt x="286" y="752"/>
                    </a:lnTo>
                    <a:lnTo>
                      <a:pt x="295" y="752"/>
                    </a:lnTo>
                    <a:lnTo>
                      <a:pt x="295" y="743"/>
                    </a:lnTo>
                    <a:lnTo>
                      <a:pt x="305" y="733"/>
                    </a:lnTo>
                    <a:lnTo>
                      <a:pt x="314" y="733"/>
                    </a:lnTo>
                    <a:lnTo>
                      <a:pt x="324" y="724"/>
                    </a:lnTo>
                    <a:lnTo>
                      <a:pt x="334" y="724"/>
                    </a:lnTo>
                    <a:lnTo>
                      <a:pt x="372" y="724"/>
                    </a:lnTo>
                    <a:lnTo>
                      <a:pt x="372" y="714"/>
                    </a:lnTo>
                    <a:lnTo>
                      <a:pt x="381" y="714"/>
                    </a:lnTo>
                    <a:lnTo>
                      <a:pt x="438" y="676"/>
                    </a:lnTo>
                    <a:lnTo>
                      <a:pt x="457" y="657"/>
                    </a:lnTo>
                    <a:lnTo>
                      <a:pt x="457" y="647"/>
                    </a:lnTo>
                    <a:lnTo>
                      <a:pt x="457" y="629"/>
                    </a:lnTo>
                    <a:lnTo>
                      <a:pt x="448" y="619"/>
                    </a:lnTo>
                    <a:lnTo>
                      <a:pt x="438" y="609"/>
                    </a:lnTo>
                    <a:lnTo>
                      <a:pt x="429" y="609"/>
                    </a:lnTo>
                    <a:lnTo>
                      <a:pt x="419" y="619"/>
                    </a:lnTo>
                    <a:lnTo>
                      <a:pt x="410" y="638"/>
                    </a:lnTo>
                    <a:lnTo>
                      <a:pt x="410" y="647"/>
                    </a:lnTo>
                    <a:lnTo>
                      <a:pt x="400" y="647"/>
                    </a:lnTo>
                    <a:lnTo>
                      <a:pt x="391" y="657"/>
                    </a:lnTo>
                    <a:lnTo>
                      <a:pt x="381" y="657"/>
                    </a:lnTo>
                    <a:lnTo>
                      <a:pt x="372" y="657"/>
                    </a:lnTo>
                    <a:lnTo>
                      <a:pt x="362" y="647"/>
                    </a:lnTo>
                    <a:lnTo>
                      <a:pt x="352" y="647"/>
                    </a:lnTo>
                    <a:lnTo>
                      <a:pt x="352" y="629"/>
                    </a:lnTo>
                    <a:lnTo>
                      <a:pt x="352" y="609"/>
                    </a:lnTo>
                    <a:lnTo>
                      <a:pt x="352" y="562"/>
                    </a:lnTo>
                    <a:lnTo>
                      <a:pt x="343" y="543"/>
                    </a:lnTo>
                    <a:lnTo>
                      <a:pt x="343" y="533"/>
                    </a:lnTo>
                    <a:lnTo>
                      <a:pt x="324" y="524"/>
                    </a:lnTo>
                    <a:lnTo>
                      <a:pt x="267" y="505"/>
                    </a:lnTo>
                    <a:lnTo>
                      <a:pt x="267" y="495"/>
                    </a:lnTo>
                    <a:lnTo>
                      <a:pt x="257" y="486"/>
                    </a:lnTo>
                    <a:lnTo>
                      <a:pt x="257" y="476"/>
                    </a:lnTo>
                    <a:lnTo>
                      <a:pt x="267" y="448"/>
                    </a:lnTo>
                    <a:lnTo>
                      <a:pt x="267" y="438"/>
                    </a:lnTo>
                    <a:lnTo>
                      <a:pt x="257" y="429"/>
                    </a:lnTo>
                    <a:lnTo>
                      <a:pt x="229" y="429"/>
                    </a:lnTo>
                    <a:lnTo>
                      <a:pt x="219" y="429"/>
                    </a:lnTo>
                    <a:lnTo>
                      <a:pt x="210" y="429"/>
                    </a:lnTo>
                    <a:lnTo>
                      <a:pt x="210" y="419"/>
                    </a:lnTo>
                    <a:lnTo>
                      <a:pt x="210" y="410"/>
                    </a:lnTo>
                    <a:lnTo>
                      <a:pt x="219" y="400"/>
                    </a:lnTo>
                    <a:lnTo>
                      <a:pt x="238" y="381"/>
                    </a:lnTo>
                    <a:lnTo>
                      <a:pt x="248" y="371"/>
                    </a:lnTo>
                    <a:lnTo>
                      <a:pt x="257" y="371"/>
                    </a:lnTo>
                    <a:lnTo>
                      <a:pt x="267" y="371"/>
                    </a:lnTo>
                    <a:lnTo>
                      <a:pt x="276" y="362"/>
                    </a:lnTo>
                    <a:lnTo>
                      <a:pt x="305" y="324"/>
                    </a:lnTo>
                    <a:lnTo>
                      <a:pt x="314" y="315"/>
                    </a:lnTo>
                    <a:lnTo>
                      <a:pt x="324" y="315"/>
                    </a:lnTo>
                    <a:lnTo>
                      <a:pt x="334" y="305"/>
                    </a:lnTo>
                    <a:lnTo>
                      <a:pt x="343" y="305"/>
                    </a:lnTo>
                    <a:lnTo>
                      <a:pt x="343" y="295"/>
                    </a:lnTo>
                    <a:lnTo>
                      <a:pt x="343" y="276"/>
                    </a:lnTo>
                    <a:lnTo>
                      <a:pt x="343" y="267"/>
                    </a:lnTo>
                    <a:lnTo>
                      <a:pt x="334" y="257"/>
                    </a:lnTo>
                    <a:lnTo>
                      <a:pt x="305" y="248"/>
                    </a:lnTo>
                    <a:lnTo>
                      <a:pt x="295" y="238"/>
                    </a:lnTo>
                    <a:lnTo>
                      <a:pt x="295" y="229"/>
                    </a:lnTo>
                    <a:lnTo>
                      <a:pt x="295" y="219"/>
                    </a:lnTo>
                    <a:lnTo>
                      <a:pt x="314" y="210"/>
                    </a:lnTo>
                    <a:lnTo>
                      <a:pt x="324" y="200"/>
                    </a:lnTo>
                    <a:lnTo>
                      <a:pt x="343" y="200"/>
                    </a:lnTo>
                    <a:lnTo>
                      <a:pt x="352" y="200"/>
                    </a:lnTo>
                    <a:lnTo>
                      <a:pt x="372" y="162"/>
                    </a:lnTo>
                    <a:lnTo>
                      <a:pt x="448" y="29"/>
                    </a:lnTo>
                    <a:lnTo>
                      <a:pt x="448" y="48"/>
                    </a:lnTo>
                    <a:lnTo>
                      <a:pt x="457" y="48"/>
                    </a:lnTo>
                    <a:lnTo>
                      <a:pt x="467" y="48"/>
                    </a:lnTo>
                    <a:lnTo>
                      <a:pt x="486" y="48"/>
                    </a:lnTo>
                    <a:lnTo>
                      <a:pt x="505" y="57"/>
                    </a:lnTo>
                    <a:lnTo>
                      <a:pt x="524" y="57"/>
                    </a:lnTo>
                    <a:lnTo>
                      <a:pt x="553" y="76"/>
                    </a:lnTo>
                    <a:lnTo>
                      <a:pt x="562" y="86"/>
                    </a:lnTo>
                    <a:lnTo>
                      <a:pt x="571" y="76"/>
                    </a:lnTo>
                    <a:lnTo>
                      <a:pt x="581" y="57"/>
                    </a:lnTo>
                    <a:lnTo>
                      <a:pt x="591" y="48"/>
                    </a:lnTo>
                    <a:lnTo>
                      <a:pt x="648" y="29"/>
                    </a:lnTo>
                    <a:lnTo>
                      <a:pt x="657" y="29"/>
                    </a:lnTo>
                    <a:lnTo>
                      <a:pt x="667" y="38"/>
                    </a:lnTo>
                    <a:lnTo>
                      <a:pt x="667" y="48"/>
                    </a:lnTo>
                    <a:lnTo>
                      <a:pt x="657" y="57"/>
                    </a:lnTo>
                    <a:lnTo>
                      <a:pt x="657" y="67"/>
                    </a:lnTo>
                    <a:lnTo>
                      <a:pt x="657" y="76"/>
                    </a:lnTo>
                    <a:lnTo>
                      <a:pt x="657" y="86"/>
                    </a:lnTo>
                    <a:lnTo>
                      <a:pt x="657" y="96"/>
                    </a:lnTo>
                    <a:lnTo>
                      <a:pt x="657" y="105"/>
                    </a:lnTo>
                    <a:lnTo>
                      <a:pt x="657" y="114"/>
                    </a:lnTo>
                    <a:lnTo>
                      <a:pt x="648" y="114"/>
                    </a:lnTo>
                    <a:lnTo>
                      <a:pt x="648" y="124"/>
                    </a:lnTo>
                    <a:lnTo>
                      <a:pt x="638" y="134"/>
                    </a:lnTo>
                    <a:lnTo>
                      <a:pt x="629" y="134"/>
                    </a:lnTo>
                    <a:lnTo>
                      <a:pt x="600" y="124"/>
                    </a:lnTo>
                    <a:lnTo>
                      <a:pt x="591" y="134"/>
                    </a:lnTo>
                    <a:lnTo>
                      <a:pt x="581" y="143"/>
                    </a:lnTo>
                    <a:lnTo>
                      <a:pt x="591" y="153"/>
                    </a:lnTo>
                    <a:lnTo>
                      <a:pt x="591" y="162"/>
                    </a:lnTo>
                    <a:lnTo>
                      <a:pt x="609" y="172"/>
                    </a:lnTo>
                    <a:lnTo>
                      <a:pt x="695" y="210"/>
                    </a:lnTo>
                    <a:lnTo>
                      <a:pt x="705" y="219"/>
                    </a:lnTo>
                    <a:lnTo>
                      <a:pt x="724" y="210"/>
                    </a:lnTo>
                    <a:lnTo>
                      <a:pt x="733" y="210"/>
                    </a:lnTo>
                    <a:lnTo>
                      <a:pt x="733" y="200"/>
                    </a:lnTo>
                    <a:lnTo>
                      <a:pt x="743" y="191"/>
                    </a:lnTo>
                    <a:lnTo>
                      <a:pt x="752" y="191"/>
                    </a:lnTo>
                    <a:lnTo>
                      <a:pt x="762" y="181"/>
                    </a:lnTo>
                    <a:lnTo>
                      <a:pt x="781" y="191"/>
                    </a:lnTo>
                    <a:lnTo>
                      <a:pt x="838" y="219"/>
                    </a:lnTo>
                    <a:lnTo>
                      <a:pt x="876" y="238"/>
                    </a:lnTo>
                    <a:lnTo>
                      <a:pt x="1009" y="391"/>
                    </a:lnTo>
                    <a:lnTo>
                      <a:pt x="1009" y="400"/>
                    </a:lnTo>
                    <a:lnTo>
                      <a:pt x="1019" y="400"/>
                    </a:lnTo>
                    <a:lnTo>
                      <a:pt x="1028" y="381"/>
                    </a:lnTo>
                    <a:lnTo>
                      <a:pt x="1047" y="371"/>
                    </a:lnTo>
                    <a:lnTo>
                      <a:pt x="1057" y="371"/>
                    </a:lnTo>
                    <a:lnTo>
                      <a:pt x="1076" y="371"/>
                    </a:lnTo>
                    <a:lnTo>
                      <a:pt x="1095" y="371"/>
                    </a:lnTo>
                    <a:lnTo>
                      <a:pt x="1114" y="391"/>
                    </a:lnTo>
                    <a:lnTo>
                      <a:pt x="1124" y="381"/>
                    </a:lnTo>
                    <a:lnTo>
                      <a:pt x="1133" y="381"/>
                    </a:lnTo>
                    <a:lnTo>
                      <a:pt x="1142" y="362"/>
                    </a:lnTo>
                    <a:lnTo>
                      <a:pt x="1152" y="353"/>
                    </a:lnTo>
                    <a:lnTo>
                      <a:pt x="1152" y="343"/>
                    </a:lnTo>
                    <a:lnTo>
                      <a:pt x="1180" y="333"/>
                    </a:lnTo>
                    <a:lnTo>
                      <a:pt x="1219" y="333"/>
                    </a:lnTo>
                    <a:lnTo>
                      <a:pt x="1219" y="362"/>
                    </a:lnTo>
                    <a:lnTo>
                      <a:pt x="1219" y="371"/>
                    </a:lnTo>
                    <a:lnTo>
                      <a:pt x="1209" y="400"/>
                    </a:lnTo>
                    <a:lnTo>
                      <a:pt x="1209" y="410"/>
                    </a:lnTo>
                    <a:lnTo>
                      <a:pt x="1209" y="419"/>
                    </a:lnTo>
                    <a:lnTo>
                      <a:pt x="1209" y="438"/>
                    </a:lnTo>
                    <a:lnTo>
                      <a:pt x="1200" y="486"/>
                    </a:lnTo>
                    <a:lnTo>
                      <a:pt x="1200" y="495"/>
                    </a:lnTo>
                    <a:lnTo>
                      <a:pt x="1209" y="505"/>
                    </a:lnTo>
                    <a:lnTo>
                      <a:pt x="1209" y="514"/>
                    </a:lnTo>
                    <a:lnTo>
                      <a:pt x="1266" y="600"/>
                    </a:lnTo>
                    <a:lnTo>
                      <a:pt x="1266" y="609"/>
                    </a:lnTo>
                    <a:lnTo>
                      <a:pt x="1266" y="619"/>
                    </a:lnTo>
                    <a:lnTo>
                      <a:pt x="1276" y="647"/>
                    </a:lnTo>
                    <a:lnTo>
                      <a:pt x="1266" y="667"/>
                    </a:lnTo>
                    <a:lnTo>
                      <a:pt x="1276" y="685"/>
                    </a:lnTo>
                    <a:lnTo>
                      <a:pt x="1285" y="705"/>
                    </a:lnTo>
                    <a:lnTo>
                      <a:pt x="1352" y="819"/>
                    </a:lnTo>
                    <a:lnTo>
                      <a:pt x="1352" y="828"/>
                    </a:lnTo>
                    <a:lnTo>
                      <a:pt x="1352" y="857"/>
                    </a:lnTo>
                    <a:lnTo>
                      <a:pt x="1361" y="866"/>
                    </a:lnTo>
                    <a:lnTo>
                      <a:pt x="1361" y="876"/>
                    </a:lnTo>
                    <a:lnTo>
                      <a:pt x="1361" y="886"/>
                    </a:lnTo>
                    <a:lnTo>
                      <a:pt x="1352" y="895"/>
                    </a:lnTo>
                    <a:lnTo>
                      <a:pt x="1352" y="904"/>
                    </a:lnTo>
                    <a:lnTo>
                      <a:pt x="1352" y="914"/>
                    </a:lnTo>
                    <a:lnTo>
                      <a:pt x="1342" y="924"/>
                    </a:lnTo>
                    <a:lnTo>
                      <a:pt x="1333" y="933"/>
                    </a:lnTo>
                    <a:lnTo>
                      <a:pt x="1323" y="933"/>
                    </a:lnTo>
                    <a:lnTo>
                      <a:pt x="1323" y="942"/>
                    </a:lnTo>
                    <a:lnTo>
                      <a:pt x="1333" y="962"/>
                    </a:lnTo>
                    <a:lnTo>
                      <a:pt x="1333" y="971"/>
                    </a:lnTo>
                    <a:lnTo>
                      <a:pt x="1342" y="981"/>
                    </a:lnTo>
                    <a:lnTo>
                      <a:pt x="1361" y="981"/>
                    </a:lnTo>
                    <a:lnTo>
                      <a:pt x="1371" y="990"/>
                    </a:lnTo>
                    <a:lnTo>
                      <a:pt x="1380" y="1000"/>
                    </a:lnTo>
                    <a:lnTo>
                      <a:pt x="1399" y="1028"/>
                    </a:lnTo>
                    <a:lnTo>
                      <a:pt x="1409" y="1038"/>
                    </a:lnTo>
                    <a:lnTo>
                      <a:pt x="1409" y="1057"/>
                    </a:lnTo>
                    <a:lnTo>
                      <a:pt x="1409" y="1066"/>
                    </a:lnTo>
                    <a:lnTo>
                      <a:pt x="1409" y="1104"/>
                    </a:lnTo>
                    <a:lnTo>
                      <a:pt x="1409" y="1123"/>
                    </a:lnTo>
                    <a:lnTo>
                      <a:pt x="1409" y="1142"/>
                    </a:lnTo>
                    <a:lnTo>
                      <a:pt x="1418" y="1161"/>
                    </a:lnTo>
                    <a:lnTo>
                      <a:pt x="1418" y="1171"/>
                    </a:lnTo>
                    <a:lnTo>
                      <a:pt x="1418" y="1180"/>
                    </a:lnTo>
                    <a:lnTo>
                      <a:pt x="1409" y="1200"/>
                    </a:lnTo>
                    <a:lnTo>
                      <a:pt x="1409" y="1209"/>
                    </a:lnTo>
                    <a:lnTo>
                      <a:pt x="1418" y="1218"/>
                    </a:lnTo>
                    <a:lnTo>
                      <a:pt x="1418" y="1228"/>
                    </a:lnTo>
                    <a:lnTo>
                      <a:pt x="1428" y="1238"/>
                    </a:lnTo>
                    <a:lnTo>
                      <a:pt x="1428" y="1247"/>
                    </a:lnTo>
                    <a:lnTo>
                      <a:pt x="1428" y="1256"/>
                    </a:lnTo>
                    <a:lnTo>
                      <a:pt x="1428" y="1276"/>
                    </a:lnTo>
                    <a:lnTo>
                      <a:pt x="1437" y="1295"/>
                    </a:lnTo>
                    <a:lnTo>
                      <a:pt x="1456" y="1323"/>
                    </a:lnTo>
                    <a:lnTo>
                      <a:pt x="1466" y="1333"/>
                    </a:lnTo>
                    <a:lnTo>
                      <a:pt x="1504" y="1352"/>
                    </a:lnTo>
                    <a:lnTo>
                      <a:pt x="1504" y="1361"/>
                    </a:lnTo>
                    <a:lnTo>
                      <a:pt x="1514" y="1361"/>
                    </a:lnTo>
                    <a:lnTo>
                      <a:pt x="1514" y="1371"/>
                    </a:lnTo>
                    <a:lnTo>
                      <a:pt x="1514" y="1380"/>
                    </a:lnTo>
                    <a:lnTo>
                      <a:pt x="1514" y="1390"/>
                    </a:lnTo>
                    <a:lnTo>
                      <a:pt x="1514" y="1418"/>
                    </a:lnTo>
                    <a:lnTo>
                      <a:pt x="1514" y="1428"/>
                    </a:lnTo>
                    <a:lnTo>
                      <a:pt x="1523" y="1437"/>
                    </a:lnTo>
                    <a:lnTo>
                      <a:pt x="1542" y="1428"/>
                    </a:lnTo>
                    <a:lnTo>
                      <a:pt x="1542" y="1418"/>
                    </a:lnTo>
                    <a:lnTo>
                      <a:pt x="1542" y="1409"/>
                    </a:lnTo>
                    <a:lnTo>
                      <a:pt x="1542" y="1399"/>
                    </a:lnTo>
                    <a:lnTo>
                      <a:pt x="1542" y="1390"/>
                    </a:lnTo>
                    <a:lnTo>
                      <a:pt x="1542" y="1380"/>
                    </a:lnTo>
                    <a:lnTo>
                      <a:pt x="1552" y="1380"/>
                    </a:lnTo>
                    <a:lnTo>
                      <a:pt x="1590" y="1380"/>
                    </a:lnTo>
                    <a:lnTo>
                      <a:pt x="1599" y="1380"/>
                    </a:lnTo>
                    <a:lnTo>
                      <a:pt x="1609" y="1380"/>
                    </a:lnTo>
                    <a:lnTo>
                      <a:pt x="1618" y="1371"/>
                    </a:lnTo>
                    <a:lnTo>
                      <a:pt x="1628" y="1380"/>
                    </a:lnTo>
                    <a:lnTo>
                      <a:pt x="1637" y="1390"/>
                    </a:lnTo>
                    <a:lnTo>
                      <a:pt x="1656" y="1409"/>
                    </a:lnTo>
                    <a:lnTo>
                      <a:pt x="1685" y="1437"/>
                    </a:lnTo>
                    <a:lnTo>
                      <a:pt x="1695" y="1447"/>
                    </a:lnTo>
                    <a:lnTo>
                      <a:pt x="1704" y="1457"/>
                    </a:lnTo>
                    <a:lnTo>
                      <a:pt x="1751" y="1504"/>
                    </a:lnTo>
                    <a:lnTo>
                      <a:pt x="1761" y="1514"/>
                    </a:lnTo>
                    <a:lnTo>
                      <a:pt x="1761" y="1523"/>
                    </a:lnTo>
                    <a:lnTo>
                      <a:pt x="1761" y="1533"/>
                    </a:lnTo>
                    <a:lnTo>
                      <a:pt x="1761" y="1542"/>
                    </a:lnTo>
                    <a:lnTo>
                      <a:pt x="1761" y="1552"/>
                    </a:lnTo>
                    <a:lnTo>
                      <a:pt x="1771" y="1561"/>
                    </a:lnTo>
                    <a:lnTo>
                      <a:pt x="1790" y="1552"/>
                    </a:lnTo>
                    <a:lnTo>
                      <a:pt x="1875" y="1514"/>
                    </a:lnTo>
                    <a:lnTo>
                      <a:pt x="1885" y="1514"/>
                    </a:lnTo>
                    <a:lnTo>
                      <a:pt x="1885" y="1523"/>
                    </a:lnTo>
                    <a:lnTo>
                      <a:pt x="1894" y="1523"/>
                    </a:lnTo>
                    <a:lnTo>
                      <a:pt x="1894" y="1533"/>
                    </a:lnTo>
                    <a:lnTo>
                      <a:pt x="1904" y="1552"/>
                    </a:lnTo>
                    <a:lnTo>
                      <a:pt x="1913" y="1580"/>
                    </a:lnTo>
                    <a:lnTo>
                      <a:pt x="1913" y="1590"/>
                    </a:lnTo>
                    <a:lnTo>
                      <a:pt x="1913" y="1599"/>
                    </a:lnTo>
                    <a:lnTo>
                      <a:pt x="1913" y="1609"/>
                    </a:lnTo>
                    <a:lnTo>
                      <a:pt x="1913" y="1618"/>
                    </a:lnTo>
                    <a:lnTo>
                      <a:pt x="1913" y="1656"/>
                    </a:lnTo>
                    <a:lnTo>
                      <a:pt x="1904" y="1666"/>
                    </a:lnTo>
                    <a:lnTo>
                      <a:pt x="1894" y="1675"/>
                    </a:lnTo>
                    <a:lnTo>
                      <a:pt x="1875" y="1685"/>
                    </a:lnTo>
                    <a:lnTo>
                      <a:pt x="1866" y="1685"/>
                    </a:lnTo>
                    <a:lnTo>
                      <a:pt x="1856" y="1685"/>
                    </a:lnTo>
                    <a:lnTo>
                      <a:pt x="1847" y="1675"/>
                    </a:lnTo>
                    <a:lnTo>
                      <a:pt x="1837" y="1685"/>
                    </a:lnTo>
                    <a:lnTo>
                      <a:pt x="1828" y="1704"/>
                    </a:lnTo>
                    <a:lnTo>
                      <a:pt x="1828" y="1723"/>
                    </a:lnTo>
                    <a:lnTo>
                      <a:pt x="1818" y="1751"/>
                    </a:lnTo>
                    <a:lnTo>
                      <a:pt x="1818" y="1761"/>
                    </a:lnTo>
                    <a:lnTo>
                      <a:pt x="1818" y="1771"/>
                    </a:lnTo>
                    <a:lnTo>
                      <a:pt x="1818" y="1780"/>
                    </a:lnTo>
                    <a:lnTo>
                      <a:pt x="1818" y="1789"/>
                    </a:lnTo>
                    <a:lnTo>
                      <a:pt x="1818" y="1799"/>
                    </a:lnTo>
                    <a:lnTo>
                      <a:pt x="1818" y="1809"/>
                    </a:lnTo>
                    <a:lnTo>
                      <a:pt x="1818" y="1818"/>
                    </a:lnTo>
                    <a:lnTo>
                      <a:pt x="1799" y="1837"/>
                    </a:lnTo>
                    <a:lnTo>
                      <a:pt x="1799" y="1847"/>
                    </a:lnTo>
                    <a:lnTo>
                      <a:pt x="1790" y="1856"/>
                    </a:lnTo>
                    <a:lnTo>
                      <a:pt x="1780" y="1885"/>
                    </a:lnTo>
                    <a:lnTo>
                      <a:pt x="1780" y="1894"/>
                    </a:lnTo>
                    <a:lnTo>
                      <a:pt x="1771" y="1894"/>
                    </a:lnTo>
                    <a:lnTo>
                      <a:pt x="1771" y="1904"/>
                    </a:lnTo>
                    <a:lnTo>
                      <a:pt x="1761" y="1904"/>
                    </a:lnTo>
                    <a:lnTo>
                      <a:pt x="1733" y="1894"/>
                    </a:lnTo>
                    <a:lnTo>
                      <a:pt x="1723" y="1894"/>
                    </a:lnTo>
                    <a:lnTo>
                      <a:pt x="1713" y="1904"/>
                    </a:lnTo>
                    <a:lnTo>
                      <a:pt x="1695" y="1923"/>
                    </a:lnTo>
                    <a:lnTo>
                      <a:pt x="1685" y="1923"/>
                    </a:lnTo>
                    <a:lnTo>
                      <a:pt x="1637" y="1942"/>
                    </a:lnTo>
                    <a:lnTo>
                      <a:pt x="1628" y="1942"/>
                    </a:lnTo>
                    <a:lnTo>
                      <a:pt x="1618" y="1932"/>
                    </a:lnTo>
                    <a:lnTo>
                      <a:pt x="1609" y="1932"/>
                    </a:lnTo>
                    <a:lnTo>
                      <a:pt x="1599" y="1923"/>
                    </a:lnTo>
                    <a:lnTo>
                      <a:pt x="1590" y="1923"/>
                    </a:lnTo>
                    <a:lnTo>
                      <a:pt x="1580" y="1923"/>
                    </a:lnTo>
                    <a:lnTo>
                      <a:pt x="1580" y="1932"/>
                    </a:lnTo>
                    <a:lnTo>
                      <a:pt x="1571" y="1942"/>
                    </a:lnTo>
                    <a:lnTo>
                      <a:pt x="1571" y="1951"/>
                    </a:lnTo>
                    <a:lnTo>
                      <a:pt x="1561" y="1961"/>
                    </a:lnTo>
                    <a:lnTo>
                      <a:pt x="1561" y="1970"/>
                    </a:lnTo>
                    <a:lnTo>
                      <a:pt x="1542" y="1970"/>
                    </a:lnTo>
                    <a:lnTo>
                      <a:pt x="1418" y="1961"/>
                    </a:lnTo>
                    <a:close/>
                    <a:moveTo>
                      <a:pt x="752" y="86"/>
                    </a:moveTo>
                    <a:lnTo>
                      <a:pt x="733" y="76"/>
                    </a:lnTo>
                    <a:lnTo>
                      <a:pt x="733" y="67"/>
                    </a:lnTo>
                    <a:lnTo>
                      <a:pt x="733" y="48"/>
                    </a:lnTo>
                    <a:lnTo>
                      <a:pt x="733" y="29"/>
                    </a:lnTo>
                    <a:lnTo>
                      <a:pt x="743" y="10"/>
                    </a:lnTo>
                    <a:lnTo>
                      <a:pt x="752" y="10"/>
                    </a:lnTo>
                    <a:lnTo>
                      <a:pt x="762" y="0"/>
                    </a:lnTo>
                    <a:lnTo>
                      <a:pt x="771" y="10"/>
                    </a:lnTo>
                    <a:lnTo>
                      <a:pt x="781" y="29"/>
                    </a:lnTo>
                    <a:lnTo>
                      <a:pt x="781" y="48"/>
                    </a:lnTo>
                    <a:lnTo>
                      <a:pt x="781" y="67"/>
                    </a:lnTo>
                    <a:lnTo>
                      <a:pt x="771" y="76"/>
                    </a:lnTo>
                    <a:lnTo>
                      <a:pt x="762" y="86"/>
                    </a:lnTo>
                    <a:lnTo>
                      <a:pt x="752" y="86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07" name="Freeform 108">
                <a:extLst>
                  <a:ext uri="{FF2B5EF4-FFF2-40B4-BE49-F238E27FC236}">
                    <a16:creationId xmlns:a16="http://schemas.microsoft.com/office/drawing/2014/main" id="{D1DC30FB-CC77-A741-B585-D8883D8EC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1163" y="2901950"/>
                <a:ext cx="688975" cy="863600"/>
              </a:xfrm>
              <a:custGeom>
                <a:avLst/>
                <a:gdLst>
                  <a:gd name="T0" fmla="*/ 493513 w 1914"/>
                  <a:gd name="T1" fmla="*/ 729686 h 2399"/>
                  <a:gd name="T2" fmla="*/ 418281 w 1914"/>
                  <a:gd name="T3" fmla="*/ 777564 h 2399"/>
                  <a:gd name="T4" fmla="*/ 421520 w 1914"/>
                  <a:gd name="T5" fmla="*/ 804923 h 2399"/>
                  <a:gd name="T6" fmla="*/ 366805 w 1914"/>
                  <a:gd name="T7" fmla="*/ 794843 h 2399"/>
                  <a:gd name="T8" fmla="*/ 363206 w 1914"/>
                  <a:gd name="T9" fmla="*/ 825442 h 2399"/>
                  <a:gd name="T10" fmla="*/ 318570 w 1914"/>
                  <a:gd name="T11" fmla="*/ 856400 h 2399"/>
                  <a:gd name="T12" fmla="*/ 274294 w 1914"/>
                  <a:gd name="T13" fmla="*/ 846321 h 2399"/>
                  <a:gd name="T14" fmla="*/ 267455 w 1914"/>
                  <a:gd name="T15" fmla="*/ 822202 h 2399"/>
                  <a:gd name="T16" fmla="*/ 205541 w 1914"/>
                  <a:gd name="T17" fmla="*/ 774324 h 2399"/>
                  <a:gd name="T18" fmla="*/ 188622 w 1914"/>
                  <a:gd name="T19" fmla="*/ 729686 h 2399"/>
                  <a:gd name="T20" fmla="*/ 161265 w 1914"/>
                  <a:gd name="T21" fmla="*/ 664529 h 2399"/>
                  <a:gd name="T22" fmla="*/ 120229 w 1914"/>
                  <a:gd name="T23" fmla="*/ 664529 h 2399"/>
                  <a:gd name="T24" fmla="*/ 55075 w 1914"/>
                  <a:gd name="T25" fmla="*/ 657690 h 2399"/>
                  <a:gd name="T26" fmla="*/ 24118 w 1914"/>
                  <a:gd name="T27" fmla="*/ 616651 h 2399"/>
                  <a:gd name="T28" fmla="*/ 44636 w 1914"/>
                  <a:gd name="T29" fmla="*/ 596132 h 2399"/>
                  <a:gd name="T30" fmla="*/ 27717 w 1914"/>
                  <a:gd name="T31" fmla="*/ 510456 h 2399"/>
                  <a:gd name="T32" fmla="*/ 24118 w 1914"/>
                  <a:gd name="T33" fmla="*/ 486337 h 2399"/>
                  <a:gd name="T34" fmla="*/ 44636 w 1914"/>
                  <a:gd name="T35" fmla="*/ 414341 h 2399"/>
                  <a:gd name="T36" fmla="*/ 34557 w 1914"/>
                  <a:gd name="T37" fmla="*/ 376903 h 2399"/>
                  <a:gd name="T38" fmla="*/ 17278 w 1914"/>
                  <a:gd name="T39" fmla="*/ 359623 h 2399"/>
                  <a:gd name="T40" fmla="*/ 34557 w 1914"/>
                  <a:gd name="T41" fmla="*/ 308506 h 2399"/>
                  <a:gd name="T42" fmla="*/ 68754 w 1914"/>
                  <a:gd name="T43" fmla="*/ 260268 h 2399"/>
                  <a:gd name="T44" fmla="*/ 106190 w 1914"/>
                  <a:gd name="T45" fmla="*/ 260268 h 2399"/>
                  <a:gd name="T46" fmla="*/ 137147 w 1914"/>
                  <a:gd name="T47" fmla="*/ 246589 h 2399"/>
                  <a:gd name="T48" fmla="*/ 154425 w 1914"/>
                  <a:gd name="T49" fmla="*/ 208790 h 2399"/>
                  <a:gd name="T50" fmla="*/ 133907 w 1914"/>
                  <a:gd name="T51" fmla="*/ 226070 h 2399"/>
                  <a:gd name="T52" fmla="*/ 116629 w 1914"/>
                  <a:gd name="T53" fmla="*/ 178192 h 2399"/>
                  <a:gd name="T54" fmla="*/ 92511 w 1914"/>
                  <a:gd name="T55" fmla="*/ 143993 h 2399"/>
                  <a:gd name="T56" fmla="*/ 92511 w 1914"/>
                  <a:gd name="T57" fmla="*/ 123114 h 2399"/>
                  <a:gd name="T58" fmla="*/ 123468 w 1914"/>
                  <a:gd name="T59" fmla="*/ 88916 h 2399"/>
                  <a:gd name="T60" fmla="*/ 106190 w 1914"/>
                  <a:gd name="T61" fmla="*/ 68397 h 2399"/>
                  <a:gd name="T62" fmla="*/ 168104 w 1914"/>
                  <a:gd name="T63" fmla="*/ 6840 h 2399"/>
                  <a:gd name="T64" fmla="*/ 209140 w 1914"/>
                  <a:gd name="T65" fmla="*/ 10080 h 2399"/>
                  <a:gd name="T66" fmla="*/ 236498 w 1914"/>
                  <a:gd name="T67" fmla="*/ 13679 h 2399"/>
                  <a:gd name="T68" fmla="*/ 233258 w 1914"/>
                  <a:gd name="T69" fmla="*/ 34198 h 2399"/>
                  <a:gd name="T70" fmla="*/ 209140 w 1914"/>
                  <a:gd name="T71" fmla="*/ 41038 h 2399"/>
                  <a:gd name="T72" fmla="*/ 263855 w 1914"/>
                  <a:gd name="T73" fmla="*/ 61557 h 2399"/>
                  <a:gd name="T74" fmla="*/ 363206 w 1914"/>
                  <a:gd name="T75" fmla="*/ 133554 h 2399"/>
                  <a:gd name="T76" fmla="*/ 401002 w 1914"/>
                  <a:gd name="T77" fmla="*/ 130314 h 2399"/>
                  <a:gd name="T78" fmla="*/ 438799 w 1914"/>
                  <a:gd name="T79" fmla="*/ 119874 h 2399"/>
                  <a:gd name="T80" fmla="*/ 435199 w 1914"/>
                  <a:gd name="T81" fmla="*/ 174592 h 2399"/>
                  <a:gd name="T82" fmla="*/ 486674 w 1914"/>
                  <a:gd name="T83" fmla="*/ 287627 h 2399"/>
                  <a:gd name="T84" fmla="*/ 483074 w 1914"/>
                  <a:gd name="T85" fmla="*/ 322185 h 2399"/>
                  <a:gd name="T86" fmla="*/ 493513 w 1914"/>
                  <a:gd name="T87" fmla="*/ 345944 h 2399"/>
                  <a:gd name="T88" fmla="*/ 510432 w 1914"/>
                  <a:gd name="T89" fmla="*/ 407501 h 2399"/>
                  <a:gd name="T90" fmla="*/ 514032 w 1914"/>
                  <a:gd name="T91" fmla="*/ 435220 h 2399"/>
                  <a:gd name="T92" fmla="*/ 544989 w 1914"/>
                  <a:gd name="T93" fmla="*/ 479498 h 2399"/>
                  <a:gd name="T94" fmla="*/ 555068 w 1914"/>
                  <a:gd name="T95" fmla="*/ 503617 h 2399"/>
                  <a:gd name="T96" fmla="*/ 575586 w 1914"/>
                  <a:gd name="T97" fmla="*/ 486337 h 2399"/>
                  <a:gd name="T98" fmla="*/ 630301 w 1914"/>
                  <a:gd name="T99" fmla="*/ 530975 h 2399"/>
                  <a:gd name="T100" fmla="*/ 678536 w 1914"/>
                  <a:gd name="T101" fmla="*/ 534575 h 2399"/>
                  <a:gd name="T102" fmla="*/ 688615 w 1914"/>
                  <a:gd name="T103" fmla="*/ 572014 h 2399"/>
                  <a:gd name="T104" fmla="*/ 664857 w 1914"/>
                  <a:gd name="T105" fmla="*/ 592533 h 2399"/>
                  <a:gd name="T106" fmla="*/ 654418 w 1914"/>
                  <a:gd name="T107" fmla="*/ 633571 h 2399"/>
                  <a:gd name="T108" fmla="*/ 640740 w 1914"/>
                  <a:gd name="T109" fmla="*/ 668129 h 2399"/>
                  <a:gd name="T110" fmla="*/ 606543 w 1914"/>
                  <a:gd name="T111" fmla="*/ 681808 h 2399"/>
                  <a:gd name="T112" fmla="*/ 565507 w 1914"/>
                  <a:gd name="T113" fmla="*/ 688648 h 23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14" h="2399">
                    <a:moveTo>
                      <a:pt x="1418" y="1932"/>
                    </a:moveTo>
                    <a:lnTo>
                      <a:pt x="1390" y="1970"/>
                    </a:lnTo>
                    <a:lnTo>
                      <a:pt x="1390" y="1989"/>
                    </a:lnTo>
                    <a:lnTo>
                      <a:pt x="1390" y="1999"/>
                    </a:lnTo>
                    <a:lnTo>
                      <a:pt x="1390" y="2008"/>
                    </a:lnTo>
                    <a:lnTo>
                      <a:pt x="1390" y="2017"/>
                    </a:lnTo>
                    <a:lnTo>
                      <a:pt x="1371" y="2027"/>
                    </a:lnTo>
                    <a:lnTo>
                      <a:pt x="1247" y="2094"/>
                    </a:lnTo>
                    <a:lnTo>
                      <a:pt x="1247" y="2103"/>
                    </a:lnTo>
                    <a:lnTo>
                      <a:pt x="1228" y="2132"/>
                    </a:lnTo>
                    <a:lnTo>
                      <a:pt x="1219" y="2141"/>
                    </a:lnTo>
                    <a:lnTo>
                      <a:pt x="1171" y="2151"/>
                    </a:lnTo>
                    <a:lnTo>
                      <a:pt x="1162" y="2160"/>
                    </a:lnTo>
                    <a:lnTo>
                      <a:pt x="1162" y="2170"/>
                    </a:lnTo>
                    <a:lnTo>
                      <a:pt x="1162" y="2179"/>
                    </a:lnTo>
                    <a:lnTo>
                      <a:pt x="1171" y="2198"/>
                    </a:lnTo>
                    <a:lnTo>
                      <a:pt x="1180" y="2208"/>
                    </a:lnTo>
                    <a:lnTo>
                      <a:pt x="1180" y="2217"/>
                    </a:lnTo>
                    <a:lnTo>
                      <a:pt x="1171" y="2217"/>
                    </a:lnTo>
                    <a:lnTo>
                      <a:pt x="1171" y="2227"/>
                    </a:lnTo>
                    <a:lnTo>
                      <a:pt x="1171" y="2236"/>
                    </a:lnTo>
                    <a:lnTo>
                      <a:pt x="1152" y="2236"/>
                    </a:lnTo>
                    <a:lnTo>
                      <a:pt x="1133" y="2246"/>
                    </a:lnTo>
                    <a:lnTo>
                      <a:pt x="1085" y="2255"/>
                    </a:lnTo>
                    <a:lnTo>
                      <a:pt x="1066" y="2255"/>
                    </a:lnTo>
                    <a:lnTo>
                      <a:pt x="1057" y="2246"/>
                    </a:lnTo>
                    <a:lnTo>
                      <a:pt x="1038" y="2217"/>
                    </a:lnTo>
                    <a:lnTo>
                      <a:pt x="1038" y="2208"/>
                    </a:lnTo>
                    <a:lnTo>
                      <a:pt x="1028" y="2208"/>
                    </a:lnTo>
                    <a:lnTo>
                      <a:pt x="1019" y="2208"/>
                    </a:lnTo>
                    <a:lnTo>
                      <a:pt x="1019" y="2217"/>
                    </a:lnTo>
                    <a:lnTo>
                      <a:pt x="1009" y="2227"/>
                    </a:lnTo>
                    <a:lnTo>
                      <a:pt x="1009" y="2236"/>
                    </a:lnTo>
                    <a:lnTo>
                      <a:pt x="1009" y="2246"/>
                    </a:lnTo>
                    <a:lnTo>
                      <a:pt x="1019" y="2255"/>
                    </a:lnTo>
                    <a:lnTo>
                      <a:pt x="1019" y="2265"/>
                    </a:lnTo>
                    <a:lnTo>
                      <a:pt x="1019" y="2274"/>
                    </a:lnTo>
                    <a:lnTo>
                      <a:pt x="1009" y="2293"/>
                    </a:lnTo>
                    <a:lnTo>
                      <a:pt x="1000" y="2303"/>
                    </a:lnTo>
                    <a:lnTo>
                      <a:pt x="990" y="2331"/>
                    </a:lnTo>
                    <a:lnTo>
                      <a:pt x="981" y="2341"/>
                    </a:lnTo>
                    <a:lnTo>
                      <a:pt x="962" y="2351"/>
                    </a:lnTo>
                    <a:lnTo>
                      <a:pt x="923" y="2379"/>
                    </a:lnTo>
                    <a:lnTo>
                      <a:pt x="914" y="2389"/>
                    </a:lnTo>
                    <a:lnTo>
                      <a:pt x="905" y="2398"/>
                    </a:lnTo>
                    <a:lnTo>
                      <a:pt x="895" y="2389"/>
                    </a:lnTo>
                    <a:lnTo>
                      <a:pt x="885" y="2379"/>
                    </a:lnTo>
                    <a:lnTo>
                      <a:pt x="876" y="2360"/>
                    </a:lnTo>
                    <a:lnTo>
                      <a:pt x="876" y="2351"/>
                    </a:lnTo>
                    <a:lnTo>
                      <a:pt x="866" y="2351"/>
                    </a:lnTo>
                    <a:lnTo>
                      <a:pt x="809" y="2360"/>
                    </a:lnTo>
                    <a:lnTo>
                      <a:pt x="800" y="2351"/>
                    </a:lnTo>
                    <a:lnTo>
                      <a:pt x="781" y="2360"/>
                    </a:lnTo>
                    <a:lnTo>
                      <a:pt x="771" y="2351"/>
                    </a:lnTo>
                    <a:lnTo>
                      <a:pt x="762" y="2351"/>
                    </a:lnTo>
                    <a:lnTo>
                      <a:pt x="771" y="2322"/>
                    </a:lnTo>
                    <a:lnTo>
                      <a:pt x="781" y="2313"/>
                    </a:lnTo>
                    <a:lnTo>
                      <a:pt x="790" y="2303"/>
                    </a:lnTo>
                    <a:lnTo>
                      <a:pt x="790" y="2293"/>
                    </a:lnTo>
                    <a:lnTo>
                      <a:pt x="781" y="2293"/>
                    </a:lnTo>
                    <a:lnTo>
                      <a:pt x="771" y="2284"/>
                    </a:lnTo>
                    <a:lnTo>
                      <a:pt x="762" y="2284"/>
                    </a:lnTo>
                    <a:lnTo>
                      <a:pt x="762" y="2274"/>
                    </a:lnTo>
                    <a:lnTo>
                      <a:pt x="743" y="2284"/>
                    </a:lnTo>
                    <a:lnTo>
                      <a:pt x="743" y="2274"/>
                    </a:lnTo>
                    <a:lnTo>
                      <a:pt x="743" y="2255"/>
                    </a:lnTo>
                    <a:lnTo>
                      <a:pt x="705" y="2217"/>
                    </a:lnTo>
                    <a:lnTo>
                      <a:pt x="638" y="2160"/>
                    </a:lnTo>
                    <a:lnTo>
                      <a:pt x="600" y="2151"/>
                    </a:lnTo>
                    <a:lnTo>
                      <a:pt x="581" y="2160"/>
                    </a:lnTo>
                    <a:lnTo>
                      <a:pt x="571" y="2151"/>
                    </a:lnTo>
                    <a:lnTo>
                      <a:pt x="553" y="2132"/>
                    </a:lnTo>
                    <a:lnTo>
                      <a:pt x="553" y="2122"/>
                    </a:lnTo>
                    <a:lnTo>
                      <a:pt x="543" y="2113"/>
                    </a:lnTo>
                    <a:lnTo>
                      <a:pt x="543" y="2075"/>
                    </a:lnTo>
                    <a:lnTo>
                      <a:pt x="543" y="2056"/>
                    </a:lnTo>
                    <a:lnTo>
                      <a:pt x="543" y="2027"/>
                    </a:lnTo>
                    <a:lnTo>
                      <a:pt x="533" y="2017"/>
                    </a:lnTo>
                    <a:lnTo>
                      <a:pt x="524" y="2027"/>
                    </a:lnTo>
                    <a:lnTo>
                      <a:pt x="524" y="2017"/>
                    </a:lnTo>
                    <a:lnTo>
                      <a:pt x="505" y="1979"/>
                    </a:lnTo>
                    <a:lnTo>
                      <a:pt x="505" y="1961"/>
                    </a:lnTo>
                    <a:lnTo>
                      <a:pt x="505" y="1913"/>
                    </a:lnTo>
                    <a:lnTo>
                      <a:pt x="495" y="1884"/>
                    </a:lnTo>
                    <a:lnTo>
                      <a:pt x="486" y="1865"/>
                    </a:lnTo>
                    <a:lnTo>
                      <a:pt x="467" y="1856"/>
                    </a:lnTo>
                    <a:lnTo>
                      <a:pt x="467" y="1846"/>
                    </a:lnTo>
                    <a:lnTo>
                      <a:pt x="448" y="1846"/>
                    </a:lnTo>
                    <a:lnTo>
                      <a:pt x="381" y="1808"/>
                    </a:lnTo>
                    <a:lnTo>
                      <a:pt x="372" y="1808"/>
                    </a:lnTo>
                    <a:lnTo>
                      <a:pt x="362" y="1808"/>
                    </a:lnTo>
                    <a:lnTo>
                      <a:pt x="362" y="1818"/>
                    </a:lnTo>
                    <a:lnTo>
                      <a:pt x="352" y="1837"/>
                    </a:lnTo>
                    <a:lnTo>
                      <a:pt x="343" y="1846"/>
                    </a:lnTo>
                    <a:lnTo>
                      <a:pt x="334" y="1846"/>
                    </a:lnTo>
                    <a:lnTo>
                      <a:pt x="324" y="1846"/>
                    </a:lnTo>
                    <a:lnTo>
                      <a:pt x="295" y="1837"/>
                    </a:lnTo>
                    <a:lnTo>
                      <a:pt x="286" y="1837"/>
                    </a:lnTo>
                    <a:lnTo>
                      <a:pt x="248" y="1846"/>
                    </a:lnTo>
                    <a:lnTo>
                      <a:pt x="200" y="1865"/>
                    </a:lnTo>
                    <a:lnTo>
                      <a:pt x="191" y="1865"/>
                    </a:lnTo>
                    <a:lnTo>
                      <a:pt x="181" y="1865"/>
                    </a:lnTo>
                    <a:lnTo>
                      <a:pt x="153" y="1827"/>
                    </a:lnTo>
                    <a:lnTo>
                      <a:pt x="134" y="1808"/>
                    </a:lnTo>
                    <a:lnTo>
                      <a:pt x="105" y="1789"/>
                    </a:lnTo>
                    <a:lnTo>
                      <a:pt x="96" y="1789"/>
                    </a:lnTo>
                    <a:lnTo>
                      <a:pt x="86" y="1780"/>
                    </a:lnTo>
                    <a:lnTo>
                      <a:pt x="58" y="1751"/>
                    </a:lnTo>
                    <a:lnTo>
                      <a:pt x="58" y="1742"/>
                    </a:lnTo>
                    <a:lnTo>
                      <a:pt x="58" y="1732"/>
                    </a:lnTo>
                    <a:lnTo>
                      <a:pt x="58" y="1722"/>
                    </a:lnTo>
                    <a:lnTo>
                      <a:pt x="67" y="1713"/>
                    </a:lnTo>
                    <a:lnTo>
                      <a:pt x="77" y="1703"/>
                    </a:lnTo>
                    <a:lnTo>
                      <a:pt x="96" y="1694"/>
                    </a:lnTo>
                    <a:lnTo>
                      <a:pt x="105" y="1684"/>
                    </a:lnTo>
                    <a:lnTo>
                      <a:pt x="115" y="1684"/>
                    </a:lnTo>
                    <a:lnTo>
                      <a:pt x="115" y="1675"/>
                    </a:lnTo>
                    <a:lnTo>
                      <a:pt x="115" y="1665"/>
                    </a:lnTo>
                    <a:lnTo>
                      <a:pt x="124" y="1656"/>
                    </a:lnTo>
                    <a:lnTo>
                      <a:pt x="124" y="1646"/>
                    </a:lnTo>
                    <a:lnTo>
                      <a:pt x="115" y="1637"/>
                    </a:lnTo>
                    <a:lnTo>
                      <a:pt x="105" y="1627"/>
                    </a:lnTo>
                    <a:lnTo>
                      <a:pt x="86" y="1618"/>
                    </a:lnTo>
                    <a:lnTo>
                      <a:pt x="67" y="1589"/>
                    </a:lnTo>
                    <a:lnTo>
                      <a:pt x="0" y="1475"/>
                    </a:lnTo>
                    <a:lnTo>
                      <a:pt x="58" y="1437"/>
                    </a:lnTo>
                    <a:lnTo>
                      <a:pt x="67" y="1428"/>
                    </a:lnTo>
                    <a:lnTo>
                      <a:pt x="77" y="1418"/>
                    </a:lnTo>
                    <a:lnTo>
                      <a:pt x="86" y="1418"/>
                    </a:lnTo>
                    <a:lnTo>
                      <a:pt x="86" y="1408"/>
                    </a:lnTo>
                    <a:lnTo>
                      <a:pt x="86" y="1399"/>
                    </a:lnTo>
                    <a:lnTo>
                      <a:pt x="86" y="1389"/>
                    </a:lnTo>
                    <a:lnTo>
                      <a:pt x="86" y="1380"/>
                    </a:lnTo>
                    <a:lnTo>
                      <a:pt x="86" y="1370"/>
                    </a:lnTo>
                    <a:lnTo>
                      <a:pt x="77" y="1361"/>
                    </a:lnTo>
                    <a:lnTo>
                      <a:pt x="67" y="1351"/>
                    </a:lnTo>
                    <a:lnTo>
                      <a:pt x="67" y="1342"/>
                    </a:lnTo>
                    <a:lnTo>
                      <a:pt x="67" y="1332"/>
                    </a:lnTo>
                    <a:lnTo>
                      <a:pt x="77" y="1275"/>
                    </a:lnTo>
                    <a:lnTo>
                      <a:pt x="77" y="1256"/>
                    </a:lnTo>
                    <a:lnTo>
                      <a:pt x="86" y="1209"/>
                    </a:lnTo>
                    <a:lnTo>
                      <a:pt x="96" y="1189"/>
                    </a:lnTo>
                    <a:lnTo>
                      <a:pt x="115" y="1171"/>
                    </a:lnTo>
                    <a:lnTo>
                      <a:pt x="115" y="1161"/>
                    </a:lnTo>
                    <a:lnTo>
                      <a:pt x="124" y="1151"/>
                    </a:lnTo>
                    <a:lnTo>
                      <a:pt x="124" y="1142"/>
                    </a:lnTo>
                    <a:lnTo>
                      <a:pt x="124" y="1132"/>
                    </a:lnTo>
                    <a:lnTo>
                      <a:pt x="124" y="1104"/>
                    </a:lnTo>
                    <a:lnTo>
                      <a:pt x="124" y="1094"/>
                    </a:lnTo>
                    <a:lnTo>
                      <a:pt x="124" y="1075"/>
                    </a:lnTo>
                    <a:lnTo>
                      <a:pt x="115" y="1056"/>
                    </a:lnTo>
                    <a:lnTo>
                      <a:pt x="105" y="1047"/>
                    </a:lnTo>
                    <a:lnTo>
                      <a:pt x="96" y="1047"/>
                    </a:lnTo>
                    <a:lnTo>
                      <a:pt x="86" y="1056"/>
                    </a:lnTo>
                    <a:lnTo>
                      <a:pt x="77" y="1066"/>
                    </a:lnTo>
                    <a:lnTo>
                      <a:pt x="67" y="1066"/>
                    </a:lnTo>
                    <a:lnTo>
                      <a:pt x="58" y="1056"/>
                    </a:lnTo>
                    <a:lnTo>
                      <a:pt x="58" y="1047"/>
                    </a:lnTo>
                    <a:lnTo>
                      <a:pt x="58" y="1009"/>
                    </a:lnTo>
                    <a:lnTo>
                      <a:pt x="48" y="999"/>
                    </a:lnTo>
                    <a:lnTo>
                      <a:pt x="48" y="980"/>
                    </a:lnTo>
                    <a:lnTo>
                      <a:pt x="48" y="971"/>
                    </a:lnTo>
                    <a:lnTo>
                      <a:pt x="48" y="961"/>
                    </a:lnTo>
                    <a:lnTo>
                      <a:pt x="38" y="961"/>
                    </a:lnTo>
                    <a:lnTo>
                      <a:pt x="48" y="923"/>
                    </a:lnTo>
                    <a:lnTo>
                      <a:pt x="77" y="866"/>
                    </a:lnTo>
                    <a:lnTo>
                      <a:pt x="96" y="857"/>
                    </a:lnTo>
                    <a:lnTo>
                      <a:pt x="105" y="847"/>
                    </a:lnTo>
                    <a:lnTo>
                      <a:pt x="153" y="837"/>
                    </a:lnTo>
                    <a:lnTo>
                      <a:pt x="153" y="828"/>
                    </a:lnTo>
                    <a:lnTo>
                      <a:pt x="162" y="828"/>
                    </a:lnTo>
                    <a:lnTo>
                      <a:pt x="172" y="809"/>
                    </a:lnTo>
                    <a:lnTo>
                      <a:pt x="181" y="799"/>
                    </a:lnTo>
                    <a:lnTo>
                      <a:pt x="181" y="780"/>
                    </a:lnTo>
                    <a:lnTo>
                      <a:pt x="191" y="723"/>
                    </a:lnTo>
                    <a:lnTo>
                      <a:pt x="200" y="714"/>
                    </a:lnTo>
                    <a:lnTo>
                      <a:pt x="210" y="704"/>
                    </a:lnTo>
                    <a:lnTo>
                      <a:pt x="219" y="704"/>
                    </a:lnTo>
                    <a:lnTo>
                      <a:pt x="229" y="704"/>
                    </a:lnTo>
                    <a:lnTo>
                      <a:pt x="267" y="714"/>
                    </a:lnTo>
                    <a:lnTo>
                      <a:pt x="276" y="723"/>
                    </a:lnTo>
                    <a:lnTo>
                      <a:pt x="286" y="723"/>
                    </a:lnTo>
                    <a:lnTo>
                      <a:pt x="295" y="723"/>
                    </a:lnTo>
                    <a:lnTo>
                      <a:pt x="295" y="714"/>
                    </a:lnTo>
                    <a:lnTo>
                      <a:pt x="305" y="704"/>
                    </a:lnTo>
                    <a:lnTo>
                      <a:pt x="314" y="704"/>
                    </a:lnTo>
                    <a:lnTo>
                      <a:pt x="324" y="695"/>
                    </a:lnTo>
                    <a:lnTo>
                      <a:pt x="334" y="695"/>
                    </a:lnTo>
                    <a:lnTo>
                      <a:pt x="372" y="695"/>
                    </a:lnTo>
                    <a:lnTo>
                      <a:pt x="372" y="685"/>
                    </a:lnTo>
                    <a:lnTo>
                      <a:pt x="381" y="685"/>
                    </a:lnTo>
                    <a:lnTo>
                      <a:pt x="438" y="647"/>
                    </a:lnTo>
                    <a:lnTo>
                      <a:pt x="457" y="628"/>
                    </a:lnTo>
                    <a:lnTo>
                      <a:pt x="457" y="618"/>
                    </a:lnTo>
                    <a:lnTo>
                      <a:pt x="457" y="600"/>
                    </a:lnTo>
                    <a:lnTo>
                      <a:pt x="448" y="590"/>
                    </a:lnTo>
                    <a:lnTo>
                      <a:pt x="438" y="580"/>
                    </a:lnTo>
                    <a:lnTo>
                      <a:pt x="429" y="580"/>
                    </a:lnTo>
                    <a:lnTo>
                      <a:pt x="419" y="590"/>
                    </a:lnTo>
                    <a:lnTo>
                      <a:pt x="410" y="609"/>
                    </a:lnTo>
                    <a:lnTo>
                      <a:pt x="410" y="618"/>
                    </a:lnTo>
                    <a:lnTo>
                      <a:pt x="400" y="618"/>
                    </a:lnTo>
                    <a:lnTo>
                      <a:pt x="391" y="628"/>
                    </a:lnTo>
                    <a:lnTo>
                      <a:pt x="381" y="628"/>
                    </a:lnTo>
                    <a:lnTo>
                      <a:pt x="372" y="628"/>
                    </a:lnTo>
                    <a:lnTo>
                      <a:pt x="362" y="618"/>
                    </a:lnTo>
                    <a:lnTo>
                      <a:pt x="352" y="618"/>
                    </a:lnTo>
                    <a:lnTo>
                      <a:pt x="352" y="600"/>
                    </a:lnTo>
                    <a:lnTo>
                      <a:pt x="352" y="580"/>
                    </a:lnTo>
                    <a:lnTo>
                      <a:pt x="352" y="533"/>
                    </a:lnTo>
                    <a:lnTo>
                      <a:pt x="343" y="514"/>
                    </a:lnTo>
                    <a:lnTo>
                      <a:pt x="343" y="504"/>
                    </a:lnTo>
                    <a:lnTo>
                      <a:pt x="324" y="495"/>
                    </a:lnTo>
                    <a:lnTo>
                      <a:pt x="267" y="476"/>
                    </a:lnTo>
                    <a:lnTo>
                      <a:pt x="267" y="466"/>
                    </a:lnTo>
                    <a:lnTo>
                      <a:pt x="257" y="457"/>
                    </a:lnTo>
                    <a:lnTo>
                      <a:pt x="257" y="447"/>
                    </a:lnTo>
                    <a:lnTo>
                      <a:pt x="267" y="419"/>
                    </a:lnTo>
                    <a:lnTo>
                      <a:pt x="267" y="409"/>
                    </a:lnTo>
                    <a:lnTo>
                      <a:pt x="257" y="400"/>
                    </a:lnTo>
                    <a:lnTo>
                      <a:pt x="229" y="400"/>
                    </a:lnTo>
                    <a:lnTo>
                      <a:pt x="219" y="400"/>
                    </a:lnTo>
                    <a:lnTo>
                      <a:pt x="210" y="400"/>
                    </a:lnTo>
                    <a:lnTo>
                      <a:pt x="210" y="390"/>
                    </a:lnTo>
                    <a:lnTo>
                      <a:pt x="210" y="381"/>
                    </a:lnTo>
                    <a:lnTo>
                      <a:pt x="219" y="371"/>
                    </a:lnTo>
                    <a:lnTo>
                      <a:pt x="238" y="352"/>
                    </a:lnTo>
                    <a:lnTo>
                      <a:pt x="248" y="342"/>
                    </a:lnTo>
                    <a:lnTo>
                      <a:pt x="257" y="342"/>
                    </a:lnTo>
                    <a:lnTo>
                      <a:pt x="267" y="342"/>
                    </a:lnTo>
                    <a:lnTo>
                      <a:pt x="276" y="333"/>
                    </a:lnTo>
                    <a:lnTo>
                      <a:pt x="305" y="295"/>
                    </a:lnTo>
                    <a:lnTo>
                      <a:pt x="314" y="286"/>
                    </a:lnTo>
                    <a:lnTo>
                      <a:pt x="324" y="286"/>
                    </a:lnTo>
                    <a:lnTo>
                      <a:pt x="334" y="276"/>
                    </a:lnTo>
                    <a:lnTo>
                      <a:pt x="343" y="276"/>
                    </a:lnTo>
                    <a:lnTo>
                      <a:pt x="343" y="266"/>
                    </a:lnTo>
                    <a:lnTo>
                      <a:pt x="343" y="247"/>
                    </a:lnTo>
                    <a:lnTo>
                      <a:pt x="343" y="238"/>
                    </a:lnTo>
                    <a:lnTo>
                      <a:pt x="334" y="228"/>
                    </a:lnTo>
                    <a:lnTo>
                      <a:pt x="305" y="219"/>
                    </a:lnTo>
                    <a:lnTo>
                      <a:pt x="295" y="209"/>
                    </a:lnTo>
                    <a:lnTo>
                      <a:pt x="295" y="200"/>
                    </a:lnTo>
                    <a:lnTo>
                      <a:pt x="295" y="190"/>
                    </a:lnTo>
                    <a:lnTo>
                      <a:pt x="314" y="181"/>
                    </a:lnTo>
                    <a:lnTo>
                      <a:pt x="324" y="171"/>
                    </a:lnTo>
                    <a:lnTo>
                      <a:pt x="343" y="171"/>
                    </a:lnTo>
                    <a:lnTo>
                      <a:pt x="352" y="171"/>
                    </a:lnTo>
                    <a:lnTo>
                      <a:pt x="372" y="133"/>
                    </a:lnTo>
                    <a:lnTo>
                      <a:pt x="448" y="0"/>
                    </a:lnTo>
                    <a:lnTo>
                      <a:pt x="448" y="19"/>
                    </a:lnTo>
                    <a:lnTo>
                      <a:pt x="457" y="19"/>
                    </a:lnTo>
                    <a:lnTo>
                      <a:pt x="467" y="19"/>
                    </a:lnTo>
                    <a:lnTo>
                      <a:pt x="486" y="19"/>
                    </a:lnTo>
                    <a:lnTo>
                      <a:pt x="505" y="28"/>
                    </a:lnTo>
                    <a:lnTo>
                      <a:pt x="524" y="28"/>
                    </a:lnTo>
                    <a:lnTo>
                      <a:pt x="553" y="47"/>
                    </a:lnTo>
                    <a:lnTo>
                      <a:pt x="562" y="57"/>
                    </a:lnTo>
                    <a:lnTo>
                      <a:pt x="571" y="47"/>
                    </a:lnTo>
                    <a:lnTo>
                      <a:pt x="581" y="28"/>
                    </a:lnTo>
                    <a:lnTo>
                      <a:pt x="591" y="19"/>
                    </a:lnTo>
                    <a:lnTo>
                      <a:pt x="648" y="0"/>
                    </a:lnTo>
                    <a:lnTo>
                      <a:pt x="657" y="0"/>
                    </a:lnTo>
                    <a:lnTo>
                      <a:pt x="667" y="9"/>
                    </a:lnTo>
                    <a:lnTo>
                      <a:pt x="667" y="19"/>
                    </a:lnTo>
                    <a:lnTo>
                      <a:pt x="657" y="28"/>
                    </a:lnTo>
                    <a:lnTo>
                      <a:pt x="657" y="38"/>
                    </a:lnTo>
                    <a:lnTo>
                      <a:pt x="657" y="47"/>
                    </a:lnTo>
                    <a:lnTo>
                      <a:pt x="657" y="57"/>
                    </a:lnTo>
                    <a:lnTo>
                      <a:pt x="657" y="67"/>
                    </a:lnTo>
                    <a:lnTo>
                      <a:pt x="657" y="76"/>
                    </a:lnTo>
                    <a:lnTo>
                      <a:pt x="657" y="85"/>
                    </a:lnTo>
                    <a:lnTo>
                      <a:pt x="648" y="85"/>
                    </a:lnTo>
                    <a:lnTo>
                      <a:pt x="648" y="95"/>
                    </a:lnTo>
                    <a:lnTo>
                      <a:pt x="638" y="105"/>
                    </a:lnTo>
                    <a:lnTo>
                      <a:pt x="629" y="105"/>
                    </a:lnTo>
                    <a:lnTo>
                      <a:pt x="600" y="95"/>
                    </a:lnTo>
                    <a:lnTo>
                      <a:pt x="591" y="105"/>
                    </a:lnTo>
                    <a:lnTo>
                      <a:pt x="581" y="114"/>
                    </a:lnTo>
                    <a:lnTo>
                      <a:pt x="591" y="124"/>
                    </a:lnTo>
                    <a:lnTo>
                      <a:pt x="591" y="133"/>
                    </a:lnTo>
                    <a:lnTo>
                      <a:pt x="609" y="143"/>
                    </a:lnTo>
                    <a:lnTo>
                      <a:pt x="695" y="181"/>
                    </a:lnTo>
                    <a:lnTo>
                      <a:pt x="705" y="190"/>
                    </a:lnTo>
                    <a:lnTo>
                      <a:pt x="724" y="181"/>
                    </a:lnTo>
                    <a:lnTo>
                      <a:pt x="733" y="181"/>
                    </a:lnTo>
                    <a:lnTo>
                      <a:pt x="733" y="171"/>
                    </a:lnTo>
                    <a:lnTo>
                      <a:pt x="743" y="162"/>
                    </a:lnTo>
                    <a:lnTo>
                      <a:pt x="752" y="162"/>
                    </a:lnTo>
                    <a:lnTo>
                      <a:pt x="762" y="152"/>
                    </a:lnTo>
                    <a:lnTo>
                      <a:pt x="781" y="162"/>
                    </a:lnTo>
                    <a:lnTo>
                      <a:pt x="838" y="190"/>
                    </a:lnTo>
                    <a:lnTo>
                      <a:pt x="876" y="209"/>
                    </a:lnTo>
                    <a:lnTo>
                      <a:pt x="1009" y="362"/>
                    </a:lnTo>
                    <a:lnTo>
                      <a:pt x="1009" y="371"/>
                    </a:lnTo>
                    <a:lnTo>
                      <a:pt x="1019" y="371"/>
                    </a:lnTo>
                    <a:lnTo>
                      <a:pt x="1028" y="352"/>
                    </a:lnTo>
                    <a:lnTo>
                      <a:pt x="1047" y="342"/>
                    </a:lnTo>
                    <a:lnTo>
                      <a:pt x="1057" y="342"/>
                    </a:lnTo>
                    <a:lnTo>
                      <a:pt x="1076" y="342"/>
                    </a:lnTo>
                    <a:lnTo>
                      <a:pt x="1095" y="342"/>
                    </a:lnTo>
                    <a:lnTo>
                      <a:pt x="1114" y="362"/>
                    </a:lnTo>
                    <a:lnTo>
                      <a:pt x="1124" y="352"/>
                    </a:lnTo>
                    <a:lnTo>
                      <a:pt x="1133" y="352"/>
                    </a:lnTo>
                    <a:lnTo>
                      <a:pt x="1142" y="333"/>
                    </a:lnTo>
                    <a:lnTo>
                      <a:pt x="1152" y="324"/>
                    </a:lnTo>
                    <a:lnTo>
                      <a:pt x="1152" y="314"/>
                    </a:lnTo>
                    <a:lnTo>
                      <a:pt x="1180" y="304"/>
                    </a:lnTo>
                    <a:lnTo>
                      <a:pt x="1219" y="304"/>
                    </a:lnTo>
                    <a:lnTo>
                      <a:pt x="1219" y="333"/>
                    </a:lnTo>
                    <a:lnTo>
                      <a:pt x="1219" y="342"/>
                    </a:lnTo>
                    <a:lnTo>
                      <a:pt x="1209" y="371"/>
                    </a:lnTo>
                    <a:lnTo>
                      <a:pt x="1209" y="381"/>
                    </a:lnTo>
                    <a:lnTo>
                      <a:pt x="1209" y="390"/>
                    </a:lnTo>
                    <a:lnTo>
                      <a:pt x="1209" y="409"/>
                    </a:lnTo>
                    <a:lnTo>
                      <a:pt x="1200" y="457"/>
                    </a:lnTo>
                    <a:lnTo>
                      <a:pt x="1200" y="466"/>
                    </a:lnTo>
                    <a:lnTo>
                      <a:pt x="1209" y="476"/>
                    </a:lnTo>
                    <a:lnTo>
                      <a:pt x="1209" y="485"/>
                    </a:lnTo>
                    <a:lnTo>
                      <a:pt x="1266" y="571"/>
                    </a:lnTo>
                    <a:lnTo>
                      <a:pt x="1266" y="580"/>
                    </a:lnTo>
                    <a:lnTo>
                      <a:pt x="1266" y="590"/>
                    </a:lnTo>
                    <a:lnTo>
                      <a:pt x="1276" y="618"/>
                    </a:lnTo>
                    <a:lnTo>
                      <a:pt x="1266" y="638"/>
                    </a:lnTo>
                    <a:lnTo>
                      <a:pt x="1276" y="656"/>
                    </a:lnTo>
                    <a:lnTo>
                      <a:pt x="1285" y="676"/>
                    </a:lnTo>
                    <a:lnTo>
                      <a:pt x="1352" y="790"/>
                    </a:lnTo>
                    <a:lnTo>
                      <a:pt x="1352" y="799"/>
                    </a:lnTo>
                    <a:lnTo>
                      <a:pt x="1352" y="828"/>
                    </a:lnTo>
                    <a:lnTo>
                      <a:pt x="1361" y="837"/>
                    </a:lnTo>
                    <a:lnTo>
                      <a:pt x="1361" y="847"/>
                    </a:lnTo>
                    <a:lnTo>
                      <a:pt x="1361" y="857"/>
                    </a:lnTo>
                    <a:lnTo>
                      <a:pt x="1352" y="866"/>
                    </a:lnTo>
                    <a:lnTo>
                      <a:pt x="1352" y="875"/>
                    </a:lnTo>
                    <a:lnTo>
                      <a:pt x="1352" y="885"/>
                    </a:lnTo>
                    <a:lnTo>
                      <a:pt x="1342" y="895"/>
                    </a:lnTo>
                    <a:lnTo>
                      <a:pt x="1333" y="904"/>
                    </a:lnTo>
                    <a:lnTo>
                      <a:pt x="1323" y="904"/>
                    </a:lnTo>
                    <a:lnTo>
                      <a:pt x="1323" y="913"/>
                    </a:lnTo>
                    <a:lnTo>
                      <a:pt x="1333" y="933"/>
                    </a:lnTo>
                    <a:lnTo>
                      <a:pt x="1333" y="942"/>
                    </a:lnTo>
                    <a:lnTo>
                      <a:pt x="1342" y="952"/>
                    </a:lnTo>
                    <a:lnTo>
                      <a:pt x="1361" y="952"/>
                    </a:lnTo>
                    <a:lnTo>
                      <a:pt x="1371" y="961"/>
                    </a:lnTo>
                    <a:lnTo>
                      <a:pt x="1380" y="971"/>
                    </a:lnTo>
                    <a:lnTo>
                      <a:pt x="1399" y="999"/>
                    </a:lnTo>
                    <a:lnTo>
                      <a:pt x="1409" y="1009"/>
                    </a:lnTo>
                    <a:lnTo>
                      <a:pt x="1409" y="1028"/>
                    </a:lnTo>
                    <a:lnTo>
                      <a:pt x="1409" y="1037"/>
                    </a:lnTo>
                    <a:lnTo>
                      <a:pt x="1409" y="1075"/>
                    </a:lnTo>
                    <a:lnTo>
                      <a:pt x="1409" y="1094"/>
                    </a:lnTo>
                    <a:lnTo>
                      <a:pt x="1409" y="1113"/>
                    </a:lnTo>
                    <a:lnTo>
                      <a:pt x="1418" y="1132"/>
                    </a:lnTo>
                    <a:lnTo>
                      <a:pt x="1418" y="1142"/>
                    </a:lnTo>
                    <a:lnTo>
                      <a:pt x="1418" y="1151"/>
                    </a:lnTo>
                    <a:lnTo>
                      <a:pt x="1409" y="1171"/>
                    </a:lnTo>
                    <a:lnTo>
                      <a:pt x="1409" y="1180"/>
                    </a:lnTo>
                    <a:lnTo>
                      <a:pt x="1418" y="1189"/>
                    </a:lnTo>
                    <a:lnTo>
                      <a:pt x="1418" y="1199"/>
                    </a:lnTo>
                    <a:lnTo>
                      <a:pt x="1428" y="1209"/>
                    </a:lnTo>
                    <a:lnTo>
                      <a:pt x="1428" y="1218"/>
                    </a:lnTo>
                    <a:lnTo>
                      <a:pt x="1428" y="1227"/>
                    </a:lnTo>
                    <a:lnTo>
                      <a:pt x="1428" y="1247"/>
                    </a:lnTo>
                    <a:lnTo>
                      <a:pt x="1437" y="1266"/>
                    </a:lnTo>
                    <a:lnTo>
                      <a:pt x="1456" y="1294"/>
                    </a:lnTo>
                    <a:lnTo>
                      <a:pt x="1466" y="1304"/>
                    </a:lnTo>
                    <a:lnTo>
                      <a:pt x="1504" y="1323"/>
                    </a:lnTo>
                    <a:lnTo>
                      <a:pt x="1504" y="1332"/>
                    </a:lnTo>
                    <a:lnTo>
                      <a:pt x="1514" y="1332"/>
                    </a:lnTo>
                    <a:lnTo>
                      <a:pt x="1514" y="1342"/>
                    </a:lnTo>
                    <a:lnTo>
                      <a:pt x="1514" y="1351"/>
                    </a:lnTo>
                    <a:lnTo>
                      <a:pt x="1514" y="1361"/>
                    </a:lnTo>
                    <a:lnTo>
                      <a:pt x="1514" y="1389"/>
                    </a:lnTo>
                    <a:lnTo>
                      <a:pt x="1514" y="1399"/>
                    </a:lnTo>
                    <a:lnTo>
                      <a:pt x="1523" y="1408"/>
                    </a:lnTo>
                    <a:lnTo>
                      <a:pt x="1542" y="1399"/>
                    </a:lnTo>
                    <a:lnTo>
                      <a:pt x="1542" y="1389"/>
                    </a:lnTo>
                    <a:lnTo>
                      <a:pt x="1542" y="1380"/>
                    </a:lnTo>
                    <a:lnTo>
                      <a:pt x="1542" y="1370"/>
                    </a:lnTo>
                    <a:lnTo>
                      <a:pt x="1542" y="1361"/>
                    </a:lnTo>
                    <a:lnTo>
                      <a:pt x="1542" y="1351"/>
                    </a:lnTo>
                    <a:lnTo>
                      <a:pt x="1552" y="1351"/>
                    </a:lnTo>
                    <a:lnTo>
                      <a:pt x="1590" y="1351"/>
                    </a:lnTo>
                    <a:lnTo>
                      <a:pt x="1599" y="1351"/>
                    </a:lnTo>
                    <a:lnTo>
                      <a:pt x="1609" y="1351"/>
                    </a:lnTo>
                    <a:lnTo>
                      <a:pt x="1618" y="1342"/>
                    </a:lnTo>
                    <a:lnTo>
                      <a:pt x="1628" y="1351"/>
                    </a:lnTo>
                    <a:lnTo>
                      <a:pt x="1637" y="1361"/>
                    </a:lnTo>
                    <a:lnTo>
                      <a:pt x="1656" y="1380"/>
                    </a:lnTo>
                    <a:lnTo>
                      <a:pt x="1685" y="1408"/>
                    </a:lnTo>
                    <a:lnTo>
                      <a:pt x="1695" y="1418"/>
                    </a:lnTo>
                    <a:lnTo>
                      <a:pt x="1704" y="1428"/>
                    </a:lnTo>
                    <a:lnTo>
                      <a:pt x="1751" y="1475"/>
                    </a:lnTo>
                    <a:lnTo>
                      <a:pt x="1761" y="1485"/>
                    </a:lnTo>
                    <a:lnTo>
                      <a:pt x="1761" y="1494"/>
                    </a:lnTo>
                    <a:lnTo>
                      <a:pt x="1761" y="1504"/>
                    </a:lnTo>
                    <a:lnTo>
                      <a:pt x="1761" y="1513"/>
                    </a:lnTo>
                    <a:lnTo>
                      <a:pt x="1761" y="1523"/>
                    </a:lnTo>
                    <a:lnTo>
                      <a:pt x="1771" y="1532"/>
                    </a:lnTo>
                    <a:lnTo>
                      <a:pt x="1790" y="1523"/>
                    </a:lnTo>
                    <a:lnTo>
                      <a:pt x="1875" y="1485"/>
                    </a:lnTo>
                    <a:lnTo>
                      <a:pt x="1885" y="1485"/>
                    </a:lnTo>
                    <a:lnTo>
                      <a:pt x="1885" y="1494"/>
                    </a:lnTo>
                    <a:lnTo>
                      <a:pt x="1894" y="1494"/>
                    </a:lnTo>
                    <a:lnTo>
                      <a:pt x="1894" y="1504"/>
                    </a:lnTo>
                    <a:lnTo>
                      <a:pt x="1904" y="1523"/>
                    </a:lnTo>
                    <a:lnTo>
                      <a:pt x="1913" y="1551"/>
                    </a:lnTo>
                    <a:lnTo>
                      <a:pt x="1913" y="1561"/>
                    </a:lnTo>
                    <a:lnTo>
                      <a:pt x="1913" y="1570"/>
                    </a:lnTo>
                    <a:lnTo>
                      <a:pt x="1913" y="1580"/>
                    </a:lnTo>
                    <a:lnTo>
                      <a:pt x="1913" y="1589"/>
                    </a:lnTo>
                    <a:lnTo>
                      <a:pt x="1913" y="1627"/>
                    </a:lnTo>
                    <a:lnTo>
                      <a:pt x="1904" y="1637"/>
                    </a:lnTo>
                    <a:lnTo>
                      <a:pt x="1894" y="1646"/>
                    </a:lnTo>
                    <a:lnTo>
                      <a:pt x="1875" y="1656"/>
                    </a:lnTo>
                    <a:lnTo>
                      <a:pt x="1866" y="1656"/>
                    </a:lnTo>
                    <a:lnTo>
                      <a:pt x="1856" y="1656"/>
                    </a:lnTo>
                    <a:lnTo>
                      <a:pt x="1847" y="1646"/>
                    </a:lnTo>
                    <a:lnTo>
                      <a:pt x="1837" y="1656"/>
                    </a:lnTo>
                    <a:lnTo>
                      <a:pt x="1828" y="1675"/>
                    </a:lnTo>
                    <a:lnTo>
                      <a:pt x="1828" y="1694"/>
                    </a:lnTo>
                    <a:lnTo>
                      <a:pt x="1818" y="1722"/>
                    </a:lnTo>
                    <a:lnTo>
                      <a:pt x="1818" y="1732"/>
                    </a:lnTo>
                    <a:lnTo>
                      <a:pt x="1818" y="1742"/>
                    </a:lnTo>
                    <a:lnTo>
                      <a:pt x="1818" y="1751"/>
                    </a:lnTo>
                    <a:lnTo>
                      <a:pt x="1818" y="1760"/>
                    </a:lnTo>
                    <a:lnTo>
                      <a:pt x="1818" y="1770"/>
                    </a:lnTo>
                    <a:lnTo>
                      <a:pt x="1818" y="1780"/>
                    </a:lnTo>
                    <a:lnTo>
                      <a:pt x="1818" y="1789"/>
                    </a:lnTo>
                    <a:lnTo>
                      <a:pt x="1799" y="1808"/>
                    </a:lnTo>
                    <a:lnTo>
                      <a:pt x="1799" y="1818"/>
                    </a:lnTo>
                    <a:lnTo>
                      <a:pt x="1790" y="1827"/>
                    </a:lnTo>
                    <a:lnTo>
                      <a:pt x="1780" y="1856"/>
                    </a:lnTo>
                    <a:lnTo>
                      <a:pt x="1780" y="1865"/>
                    </a:lnTo>
                    <a:lnTo>
                      <a:pt x="1771" y="1865"/>
                    </a:lnTo>
                    <a:lnTo>
                      <a:pt x="1771" y="1875"/>
                    </a:lnTo>
                    <a:lnTo>
                      <a:pt x="1761" y="1875"/>
                    </a:lnTo>
                    <a:lnTo>
                      <a:pt x="1733" y="1865"/>
                    </a:lnTo>
                    <a:lnTo>
                      <a:pt x="1723" y="1865"/>
                    </a:lnTo>
                    <a:lnTo>
                      <a:pt x="1713" y="1875"/>
                    </a:lnTo>
                    <a:lnTo>
                      <a:pt x="1695" y="1894"/>
                    </a:lnTo>
                    <a:lnTo>
                      <a:pt x="1685" y="1894"/>
                    </a:lnTo>
                    <a:lnTo>
                      <a:pt x="1637" y="1913"/>
                    </a:lnTo>
                    <a:lnTo>
                      <a:pt x="1628" y="1913"/>
                    </a:lnTo>
                    <a:lnTo>
                      <a:pt x="1618" y="1903"/>
                    </a:lnTo>
                    <a:lnTo>
                      <a:pt x="1609" y="1903"/>
                    </a:lnTo>
                    <a:lnTo>
                      <a:pt x="1599" y="1894"/>
                    </a:lnTo>
                    <a:lnTo>
                      <a:pt x="1590" y="1894"/>
                    </a:lnTo>
                    <a:lnTo>
                      <a:pt x="1580" y="1894"/>
                    </a:lnTo>
                    <a:lnTo>
                      <a:pt x="1580" y="1903"/>
                    </a:lnTo>
                    <a:lnTo>
                      <a:pt x="1571" y="1913"/>
                    </a:lnTo>
                    <a:lnTo>
                      <a:pt x="1571" y="1922"/>
                    </a:lnTo>
                    <a:lnTo>
                      <a:pt x="1561" y="1932"/>
                    </a:lnTo>
                    <a:lnTo>
                      <a:pt x="1561" y="1941"/>
                    </a:lnTo>
                    <a:lnTo>
                      <a:pt x="1542" y="1941"/>
                    </a:lnTo>
                    <a:lnTo>
                      <a:pt x="1418" y="1932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08" name="Freeform 109">
                <a:extLst>
                  <a:ext uri="{FF2B5EF4-FFF2-40B4-BE49-F238E27FC236}">
                    <a16:creationId xmlns:a16="http://schemas.microsoft.com/office/drawing/2014/main" id="{8AECC8B8-811A-F247-B9CF-2A9196428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4688" y="2892425"/>
                <a:ext cx="17462" cy="31750"/>
              </a:xfrm>
              <a:custGeom>
                <a:avLst/>
                <a:gdLst>
                  <a:gd name="T0" fmla="*/ 6771 w 49"/>
                  <a:gd name="T1" fmla="*/ 31385 h 87"/>
                  <a:gd name="T2" fmla="*/ 0 w 49"/>
                  <a:gd name="T3" fmla="*/ 27736 h 87"/>
                  <a:gd name="T4" fmla="*/ 0 w 49"/>
                  <a:gd name="T5" fmla="*/ 24451 h 87"/>
                  <a:gd name="T6" fmla="*/ 0 w 49"/>
                  <a:gd name="T7" fmla="*/ 17517 h 87"/>
                  <a:gd name="T8" fmla="*/ 0 w 49"/>
                  <a:gd name="T9" fmla="*/ 10583 h 87"/>
                  <a:gd name="T10" fmla="*/ 3564 w 49"/>
                  <a:gd name="T11" fmla="*/ 3649 h 87"/>
                  <a:gd name="T12" fmla="*/ 6771 w 49"/>
                  <a:gd name="T13" fmla="*/ 3649 h 87"/>
                  <a:gd name="T14" fmla="*/ 10335 w 49"/>
                  <a:gd name="T15" fmla="*/ 0 h 87"/>
                  <a:gd name="T16" fmla="*/ 13542 w 49"/>
                  <a:gd name="T17" fmla="*/ 3649 h 87"/>
                  <a:gd name="T18" fmla="*/ 17106 w 49"/>
                  <a:gd name="T19" fmla="*/ 10583 h 87"/>
                  <a:gd name="T20" fmla="*/ 17106 w 49"/>
                  <a:gd name="T21" fmla="*/ 17517 h 87"/>
                  <a:gd name="T22" fmla="*/ 17106 w 49"/>
                  <a:gd name="T23" fmla="*/ 24451 h 87"/>
                  <a:gd name="T24" fmla="*/ 13542 w 49"/>
                  <a:gd name="T25" fmla="*/ 27736 h 87"/>
                  <a:gd name="T26" fmla="*/ 10335 w 49"/>
                  <a:gd name="T27" fmla="*/ 31385 h 87"/>
                  <a:gd name="T28" fmla="*/ 6771 w 49"/>
                  <a:gd name="T29" fmla="*/ 31385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9" h="87">
                    <a:moveTo>
                      <a:pt x="19" y="86"/>
                    </a:moveTo>
                    <a:lnTo>
                      <a:pt x="0" y="76"/>
                    </a:lnTo>
                    <a:lnTo>
                      <a:pt x="0" y="67"/>
                    </a:lnTo>
                    <a:lnTo>
                      <a:pt x="0" y="48"/>
                    </a:lnTo>
                    <a:lnTo>
                      <a:pt x="0" y="29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9" y="0"/>
                    </a:lnTo>
                    <a:lnTo>
                      <a:pt x="38" y="10"/>
                    </a:lnTo>
                    <a:lnTo>
                      <a:pt x="48" y="29"/>
                    </a:lnTo>
                    <a:lnTo>
                      <a:pt x="48" y="48"/>
                    </a:lnTo>
                    <a:lnTo>
                      <a:pt x="48" y="67"/>
                    </a:lnTo>
                    <a:lnTo>
                      <a:pt x="38" y="76"/>
                    </a:lnTo>
                    <a:lnTo>
                      <a:pt x="29" y="86"/>
                    </a:lnTo>
                    <a:lnTo>
                      <a:pt x="19" y="86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09" name="Freeform 110">
                <a:extLst>
                  <a:ext uri="{FF2B5EF4-FFF2-40B4-BE49-F238E27FC236}">
                    <a16:creationId xmlns:a16="http://schemas.microsoft.com/office/drawing/2014/main" id="{DCB86185-CDE7-1348-BD41-039DCF313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7375" y="1312863"/>
                <a:ext cx="233363" cy="55562"/>
              </a:xfrm>
              <a:custGeom>
                <a:avLst/>
                <a:gdLst>
                  <a:gd name="T0" fmla="*/ 0 w 648"/>
                  <a:gd name="T1" fmla="*/ 55199 h 153"/>
                  <a:gd name="T2" fmla="*/ 233003 w 648"/>
                  <a:gd name="T3" fmla="*/ 55199 h 153"/>
                  <a:gd name="T4" fmla="*/ 233003 w 648"/>
                  <a:gd name="T5" fmla="*/ 0 h 153"/>
                  <a:gd name="T6" fmla="*/ 0 w 648"/>
                  <a:gd name="T7" fmla="*/ 0 h 153"/>
                  <a:gd name="T8" fmla="*/ 0 w 648"/>
                  <a:gd name="T9" fmla="*/ 55199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8" h="153">
                    <a:moveTo>
                      <a:pt x="0" y="152"/>
                    </a:moveTo>
                    <a:lnTo>
                      <a:pt x="647" y="152"/>
                    </a:lnTo>
                    <a:lnTo>
                      <a:pt x="647" y="0"/>
                    </a:lnTo>
                    <a:lnTo>
                      <a:pt x="0" y="0"/>
                    </a:lnTo>
                    <a:lnTo>
                      <a:pt x="0" y="152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10" name="Freeform 114">
                <a:extLst>
                  <a:ext uri="{FF2B5EF4-FFF2-40B4-BE49-F238E27FC236}">
                    <a16:creationId xmlns:a16="http://schemas.microsoft.com/office/drawing/2014/main" id="{9EF1CB35-A5E9-DA4B-BDC1-F78E31DBE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0725" y="1960563"/>
                <a:ext cx="377825" cy="55562"/>
              </a:xfrm>
              <a:custGeom>
                <a:avLst/>
                <a:gdLst>
                  <a:gd name="T0" fmla="*/ 0 w 1048"/>
                  <a:gd name="T1" fmla="*/ 55199 h 153"/>
                  <a:gd name="T2" fmla="*/ 377464 w 1048"/>
                  <a:gd name="T3" fmla="*/ 55199 h 153"/>
                  <a:gd name="T4" fmla="*/ 377464 w 1048"/>
                  <a:gd name="T5" fmla="*/ 0 h 153"/>
                  <a:gd name="T6" fmla="*/ 0 w 1048"/>
                  <a:gd name="T7" fmla="*/ 0 h 153"/>
                  <a:gd name="T8" fmla="*/ 0 w 1048"/>
                  <a:gd name="T9" fmla="*/ 55199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8" h="153">
                    <a:moveTo>
                      <a:pt x="0" y="152"/>
                    </a:moveTo>
                    <a:lnTo>
                      <a:pt x="1047" y="152"/>
                    </a:lnTo>
                    <a:lnTo>
                      <a:pt x="1047" y="0"/>
                    </a:lnTo>
                    <a:lnTo>
                      <a:pt x="0" y="0"/>
                    </a:lnTo>
                    <a:lnTo>
                      <a:pt x="0" y="152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11" name="Freeform 116">
                <a:extLst>
                  <a:ext uri="{FF2B5EF4-FFF2-40B4-BE49-F238E27FC236}">
                    <a16:creationId xmlns:a16="http://schemas.microsoft.com/office/drawing/2014/main" id="{67532879-3A1A-6A42-A369-5306DAFA5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0225" y="1487488"/>
                <a:ext cx="398463" cy="55562"/>
              </a:xfrm>
              <a:custGeom>
                <a:avLst/>
                <a:gdLst>
                  <a:gd name="T0" fmla="*/ 0 w 1105"/>
                  <a:gd name="T1" fmla="*/ 55201 h 154"/>
                  <a:gd name="T2" fmla="*/ 398102 w 1105"/>
                  <a:gd name="T3" fmla="*/ 55201 h 154"/>
                  <a:gd name="T4" fmla="*/ 398102 w 1105"/>
                  <a:gd name="T5" fmla="*/ 0 h 154"/>
                  <a:gd name="T6" fmla="*/ 0 w 1105"/>
                  <a:gd name="T7" fmla="*/ 0 h 154"/>
                  <a:gd name="T8" fmla="*/ 0 w 1105"/>
                  <a:gd name="T9" fmla="*/ 55201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5" h="154">
                    <a:moveTo>
                      <a:pt x="0" y="153"/>
                    </a:moveTo>
                    <a:lnTo>
                      <a:pt x="1104" y="153"/>
                    </a:lnTo>
                    <a:lnTo>
                      <a:pt x="1104" y="0"/>
                    </a:lnTo>
                    <a:lnTo>
                      <a:pt x="0" y="0"/>
                    </a:lnTo>
                    <a:lnTo>
                      <a:pt x="0" y="153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12" name="Freeform 118">
                <a:extLst>
                  <a:ext uri="{FF2B5EF4-FFF2-40B4-BE49-F238E27FC236}">
                    <a16:creationId xmlns:a16="http://schemas.microsoft.com/office/drawing/2014/main" id="{1E6E4C2A-83DC-C246-B9AD-B51EA99AD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0463" y="839788"/>
                <a:ext cx="360362" cy="55562"/>
              </a:xfrm>
              <a:custGeom>
                <a:avLst/>
                <a:gdLst>
                  <a:gd name="T0" fmla="*/ 0 w 1000"/>
                  <a:gd name="T1" fmla="*/ 55199 h 153"/>
                  <a:gd name="T2" fmla="*/ 360002 w 1000"/>
                  <a:gd name="T3" fmla="*/ 55199 h 153"/>
                  <a:gd name="T4" fmla="*/ 360002 w 1000"/>
                  <a:gd name="T5" fmla="*/ 0 h 153"/>
                  <a:gd name="T6" fmla="*/ 0 w 1000"/>
                  <a:gd name="T7" fmla="*/ 0 h 153"/>
                  <a:gd name="T8" fmla="*/ 0 w 1000"/>
                  <a:gd name="T9" fmla="*/ 55199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0" h="153">
                    <a:moveTo>
                      <a:pt x="0" y="152"/>
                    </a:moveTo>
                    <a:lnTo>
                      <a:pt x="999" y="152"/>
                    </a:lnTo>
                    <a:lnTo>
                      <a:pt x="999" y="0"/>
                    </a:lnTo>
                    <a:lnTo>
                      <a:pt x="0" y="0"/>
                    </a:lnTo>
                    <a:lnTo>
                      <a:pt x="0" y="152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13" name="Freeform 122">
                <a:extLst>
                  <a:ext uri="{FF2B5EF4-FFF2-40B4-BE49-F238E27FC236}">
                    <a16:creationId xmlns:a16="http://schemas.microsoft.com/office/drawing/2014/main" id="{B7BD31FB-B9BB-A643-BE3E-5EA513083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3813" y="2463800"/>
                <a:ext cx="280987" cy="55563"/>
              </a:xfrm>
              <a:custGeom>
                <a:avLst/>
                <a:gdLst>
                  <a:gd name="T0" fmla="*/ 0 w 782"/>
                  <a:gd name="T1" fmla="*/ 55200 h 153"/>
                  <a:gd name="T2" fmla="*/ 280628 w 782"/>
                  <a:gd name="T3" fmla="*/ 55200 h 153"/>
                  <a:gd name="T4" fmla="*/ 280628 w 782"/>
                  <a:gd name="T5" fmla="*/ 0 h 153"/>
                  <a:gd name="T6" fmla="*/ 0 w 782"/>
                  <a:gd name="T7" fmla="*/ 0 h 153"/>
                  <a:gd name="T8" fmla="*/ 0 w 782"/>
                  <a:gd name="T9" fmla="*/ 5520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2" h="153">
                    <a:moveTo>
                      <a:pt x="0" y="152"/>
                    </a:moveTo>
                    <a:lnTo>
                      <a:pt x="781" y="152"/>
                    </a:lnTo>
                    <a:lnTo>
                      <a:pt x="781" y="0"/>
                    </a:lnTo>
                    <a:lnTo>
                      <a:pt x="0" y="0"/>
                    </a:lnTo>
                    <a:lnTo>
                      <a:pt x="0" y="152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14" name="Freeform 124">
                <a:extLst>
                  <a:ext uri="{FF2B5EF4-FFF2-40B4-BE49-F238E27FC236}">
                    <a16:creationId xmlns:a16="http://schemas.microsoft.com/office/drawing/2014/main" id="{BABC1A78-1779-2446-A61A-3573B31E2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9138" y="2055813"/>
                <a:ext cx="233362" cy="55562"/>
              </a:xfrm>
              <a:custGeom>
                <a:avLst/>
                <a:gdLst>
                  <a:gd name="T0" fmla="*/ 0 w 648"/>
                  <a:gd name="T1" fmla="*/ 55199 h 153"/>
                  <a:gd name="T2" fmla="*/ 233002 w 648"/>
                  <a:gd name="T3" fmla="*/ 55199 h 153"/>
                  <a:gd name="T4" fmla="*/ 233002 w 648"/>
                  <a:gd name="T5" fmla="*/ 0 h 153"/>
                  <a:gd name="T6" fmla="*/ 0 w 648"/>
                  <a:gd name="T7" fmla="*/ 0 h 153"/>
                  <a:gd name="T8" fmla="*/ 0 w 648"/>
                  <a:gd name="T9" fmla="*/ 55199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8" h="153">
                    <a:moveTo>
                      <a:pt x="0" y="152"/>
                    </a:moveTo>
                    <a:lnTo>
                      <a:pt x="647" y="152"/>
                    </a:lnTo>
                    <a:lnTo>
                      <a:pt x="647" y="0"/>
                    </a:lnTo>
                    <a:lnTo>
                      <a:pt x="0" y="0"/>
                    </a:lnTo>
                    <a:lnTo>
                      <a:pt x="0" y="152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15" name="Freeform 128">
                <a:extLst>
                  <a:ext uri="{FF2B5EF4-FFF2-40B4-BE49-F238E27FC236}">
                    <a16:creationId xmlns:a16="http://schemas.microsoft.com/office/drawing/2014/main" id="{9A778C38-73F5-4042-A8FD-1EF39962A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6788" y="3067050"/>
                <a:ext cx="295275" cy="52388"/>
              </a:xfrm>
              <a:custGeom>
                <a:avLst/>
                <a:gdLst>
                  <a:gd name="T0" fmla="*/ 0 w 820"/>
                  <a:gd name="T1" fmla="*/ 52024 h 144"/>
                  <a:gd name="T2" fmla="*/ 294915 w 820"/>
                  <a:gd name="T3" fmla="*/ 52024 h 144"/>
                  <a:gd name="T4" fmla="*/ 294915 w 820"/>
                  <a:gd name="T5" fmla="*/ 0 h 144"/>
                  <a:gd name="T6" fmla="*/ 0 w 820"/>
                  <a:gd name="T7" fmla="*/ 0 h 144"/>
                  <a:gd name="T8" fmla="*/ 0 w 820"/>
                  <a:gd name="T9" fmla="*/ 52024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0" h="144">
                    <a:moveTo>
                      <a:pt x="0" y="143"/>
                    </a:moveTo>
                    <a:lnTo>
                      <a:pt x="819" y="143"/>
                    </a:lnTo>
                    <a:lnTo>
                      <a:pt x="819" y="0"/>
                    </a:lnTo>
                    <a:lnTo>
                      <a:pt x="0" y="0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16" name="Freeform 130">
                <a:extLst>
                  <a:ext uri="{FF2B5EF4-FFF2-40B4-BE49-F238E27FC236}">
                    <a16:creationId xmlns:a16="http://schemas.microsoft.com/office/drawing/2014/main" id="{DA5F852C-354B-D54C-9CA0-43D08141D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8900" y="1525588"/>
                <a:ext cx="277813" cy="55562"/>
              </a:xfrm>
              <a:custGeom>
                <a:avLst/>
                <a:gdLst>
                  <a:gd name="T0" fmla="*/ 0 w 772"/>
                  <a:gd name="T1" fmla="*/ 55201 h 154"/>
                  <a:gd name="T2" fmla="*/ 277453 w 772"/>
                  <a:gd name="T3" fmla="*/ 55201 h 154"/>
                  <a:gd name="T4" fmla="*/ 277453 w 772"/>
                  <a:gd name="T5" fmla="*/ 0 h 154"/>
                  <a:gd name="T6" fmla="*/ 0 w 772"/>
                  <a:gd name="T7" fmla="*/ 0 h 154"/>
                  <a:gd name="T8" fmla="*/ 0 w 772"/>
                  <a:gd name="T9" fmla="*/ 55201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2" h="154">
                    <a:moveTo>
                      <a:pt x="0" y="153"/>
                    </a:moveTo>
                    <a:lnTo>
                      <a:pt x="771" y="153"/>
                    </a:lnTo>
                    <a:lnTo>
                      <a:pt x="771" y="0"/>
                    </a:lnTo>
                    <a:lnTo>
                      <a:pt x="0" y="0"/>
                    </a:lnTo>
                    <a:lnTo>
                      <a:pt x="0" y="153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17" name="Freeform 132">
                <a:extLst>
                  <a:ext uri="{FF2B5EF4-FFF2-40B4-BE49-F238E27FC236}">
                    <a16:creationId xmlns:a16="http://schemas.microsoft.com/office/drawing/2014/main" id="{0C8B2F11-8D9F-C846-A825-68443E67B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9788" y="922338"/>
                <a:ext cx="212725" cy="52387"/>
              </a:xfrm>
              <a:custGeom>
                <a:avLst/>
                <a:gdLst>
                  <a:gd name="T0" fmla="*/ 0 w 591"/>
                  <a:gd name="T1" fmla="*/ 52023 h 144"/>
                  <a:gd name="T2" fmla="*/ 212365 w 591"/>
                  <a:gd name="T3" fmla="*/ 52023 h 144"/>
                  <a:gd name="T4" fmla="*/ 212365 w 591"/>
                  <a:gd name="T5" fmla="*/ 0 h 144"/>
                  <a:gd name="T6" fmla="*/ 0 w 591"/>
                  <a:gd name="T7" fmla="*/ 0 h 144"/>
                  <a:gd name="T8" fmla="*/ 0 w 591"/>
                  <a:gd name="T9" fmla="*/ 52023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1" h="144">
                    <a:moveTo>
                      <a:pt x="0" y="143"/>
                    </a:moveTo>
                    <a:lnTo>
                      <a:pt x="590" y="143"/>
                    </a:lnTo>
                    <a:lnTo>
                      <a:pt x="590" y="0"/>
                    </a:lnTo>
                    <a:lnTo>
                      <a:pt x="0" y="0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18" name="Freeform 138">
                <a:extLst>
                  <a:ext uri="{FF2B5EF4-FFF2-40B4-BE49-F238E27FC236}">
                    <a16:creationId xmlns:a16="http://schemas.microsoft.com/office/drawing/2014/main" id="{CB661472-BE3E-7542-A466-1A6284F0C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1588" y="3851275"/>
                <a:ext cx="336550" cy="52388"/>
              </a:xfrm>
              <a:custGeom>
                <a:avLst/>
                <a:gdLst>
                  <a:gd name="T0" fmla="*/ 0 w 934"/>
                  <a:gd name="T1" fmla="*/ 52024 h 144"/>
                  <a:gd name="T2" fmla="*/ 336190 w 934"/>
                  <a:gd name="T3" fmla="*/ 52024 h 144"/>
                  <a:gd name="T4" fmla="*/ 336190 w 934"/>
                  <a:gd name="T5" fmla="*/ 0 h 144"/>
                  <a:gd name="T6" fmla="*/ 0 w 934"/>
                  <a:gd name="T7" fmla="*/ 0 h 144"/>
                  <a:gd name="T8" fmla="*/ 0 w 934"/>
                  <a:gd name="T9" fmla="*/ 52024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4" h="144">
                    <a:moveTo>
                      <a:pt x="0" y="143"/>
                    </a:moveTo>
                    <a:lnTo>
                      <a:pt x="933" y="143"/>
                    </a:lnTo>
                    <a:lnTo>
                      <a:pt x="933" y="0"/>
                    </a:lnTo>
                    <a:lnTo>
                      <a:pt x="0" y="0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E6E6E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19" name="Freeform 140">
                <a:extLst>
                  <a:ext uri="{FF2B5EF4-FFF2-40B4-BE49-F238E27FC236}">
                    <a16:creationId xmlns:a16="http://schemas.microsoft.com/office/drawing/2014/main" id="{A4831730-F697-0E4A-A9F5-EA7594171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8300" y="4206875"/>
                <a:ext cx="257175" cy="55563"/>
              </a:xfrm>
              <a:custGeom>
                <a:avLst/>
                <a:gdLst>
                  <a:gd name="T0" fmla="*/ 0 w 714"/>
                  <a:gd name="T1" fmla="*/ 55200 h 153"/>
                  <a:gd name="T2" fmla="*/ 256815 w 714"/>
                  <a:gd name="T3" fmla="*/ 55200 h 153"/>
                  <a:gd name="T4" fmla="*/ 256815 w 714"/>
                  <a:gd name="T5" fmla="*/ 0 h 153"/>
                  <a:gd name="T6" fmla="*/ 0 w 714"/>
                  <a:gd name="T7" fmla="*/ 0 h 153"/>
                  <a:gd name="T8" fmla="*/ 0 w 714"/>
                  <a:gd name="T9" fmla="*/ 5520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4" h="153">
                    <a:moveTo>
                      <a:pt x="0" y="152"/>
                    </a:moveTo>
                    <a:lnTo>
                      <a:pt x="713" y="152"/>
                    </a:lnTo>
                    <a:lnTo>
                      <a:pt x="713" y="0"/>
                    </a:lnTo>
                    <a:lnTo>
                      <a:pt x="0" y="0"/>
                    </a:lnTo>
                    <a:lnTo>
                      <a:pt x="0" y="152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20" name="Freeform 142">
                <a:extLst>
                  <a:ext uri="{FF2B5EF4-FFF2-40B4-BE49-F238E27FC236}">
                    <a16:creationId xmlns:a16="http://schemas.microsoft.com/office/drawing/2014/main" id="{8E1F4971-03F7-F443-BA1F-7102991CC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6688" y="4686300"/>
                <a:ext cx="257175" cy="52388"/>
              </a:xfrm>
              <a:custGeom>
                <a:avLst/>
                <a:gdLst>
                  <a:gd name="T0" fmla="*/ 0 w 714"/>
                  <a:gd name="T1" fmla="*/ 52024 h 144"/>
                  <a:gd name="T2" fmla="*/ 256815 w 714"/>
                  <a:gd name="T3" fmla="*/ 52024 h 144"/>
                  <a:gd name="T4" fmla="*/ 256815 w 714"/>
                  <a:gd name="T5" fmla="*/ 0 h 144"/>
                  <a:gd name="T6" fmla="*/ 0 w 714"/>
                  <a:gd name="T7" fmla="*/ 0 h 144"/>
                  <a:gd name="T8" fmla="*/ 0 w 714"/>
                  <a:gd name="T9" fmla="*/ 52024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4" h="144">
                    <a:moveTo>
                      <a:pt x="0" y="143"/>
                    </a:moveTo>
                    <a:lnTo>
                      <a:pt x="713" y="143"/>
                    </a:lnTo>
                    <a:lnTo>
                      <a:pt x="713" y="0"/>
                    </a:lnTo>
                    <a:lnTo>
                      <a:pt x="0" y="0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21" name="Freeform 144">
                <a:extLst>
                  <a:ext uri="{FF2B5EF4-FFF2-40B4-BE49-F238E27FC236}">
                    <a16:creationId xmlns:a16="http://schemas.microsoft.com/office/drawing/2014/main" id="{B94FA7FE-DC67-114C-AC0C-400DC90D6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7600" y="4995863"/>
                <a:ext cx="398463" cy="55562"/>
              </a:xfrm>
              <a:custGeom>
                <a:avLst/>
                <a:gdLst>
                  <a:gd name="T0" fmla="*/ 0 w 1105"/>
                  <a:gd name="T1" fmla="*/ 55199 h 153"/>
                  <a:gd name="T2" fmla="*/ 398102 w 1105"/>
                  <a:gd name="T3" fmla="*/ 55199 h 153"/>
                  <a:gd name="T4" fmla="*/ 398102 w 1105"/>
                  <a:gd name="T5" fmla="*/ 0 h 153"/>
                  <a:gd name="T6" fmla="*/ 0 w 1105"/>
                  <a:gd name="T7" fmla="*/ 0 h 153"/>
                  <a:gd name="T8" fmla="*/ 0 w 1105"/>
                  <a:gd name="T9" fmla="*/ 55199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5" h="153">
                    <a:moveTo>
                      <a:pt x="0" y="152"/>
                    </a:moveTo>
                    <a:lnTo>
                      <a:pt x="1104" y="152"/>
                    </a:lnTo>
                    <a:lnTo>
                      <a:pt x="1104" y="0"/>
                    </a:lnTo>
                    <a:lnTo>
                      <a:pt x="0" y="0"/>
                    </a:lnTo>
                    <a:lnTo>
                      <a:pt x="0" y="152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22" name="Freeform 146">
                <a:extLst>
                  <a:ext uri="{FF2B5EF4-FFF2-40B4-BE49-F238E27FC236}">
                    <a16:creationId xmlns:a16="http://schemas.microsoft.com/office/drawing/2014/main" id="{00F88540-4B4D-BF4A-B1E8-0F6E74254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74613" y="5792788"/>
                <a:ext cx="342900" cy="55562"/>
              </a:xfrm>
              <a:custGeom>
                <a:avLst/>
                <a:gdLst>
                  <a:gd name="T0" fmla="*/ 0 w 952"/>
                  <a:gd name="T1" fmla="*/ 55199 h 153"/>
                  <a:gd name="T2" fmla="*/ 342540 w 952"/>
                  <a:gd name="T3" fmla="*/ 55199 h 153"/>
                  <a:gd name="T4" fmla="*/ 342540 w 952"/>
                  <a:gd name="T5" fmla="*/ 0 h 153"/>
                  <a:gd name="T6" fmla="*/ 0 w 952"/>
                  <a:gd name="T7" fmla="*/ 0 h 153"/>
                  <a:gd name="T8" fmla="*/ 0 w 952"/>
                  <a:gd name="T9" fmla="*/ 55199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2" h="153">
                    <a:moveTo>
                      <a:pt x="0" y="152"/>
                    </a:moveTo>
                    <a:lnTo>
                      <a:pt x="951" y="152"/>
                    </a:lnTo>
                    <a:lnTo>
                      <a:pt x="951" y="0"/>
                    </a:lnTo>
                    <a:lnTo>
                      <a:pt x="0" y="0"/>
                    </a:lnTo>
                    <a:lnTo>
                      <a:pt x="0" y="152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23" name="Freeform 148">
                <a:extLst>
                  <a:ext uri="{FF2B5EF4-FFF2-40B4-BE49-F238E27FC236}">
                    <a16:creationId xmlns:a16="http://schemas.microsoft.com/office/drawing/2014/main" id="{7B48C558-4F25-4E40-881A-973D9206A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6725" y="4779963"/>
                <a:ext cx="381000" cy="52387"/>
              </a:xfrm>
              <a:custGeom>
                <a:avLst/>
                <a:gdLst>
                  <a:gd name="T0" fmla="*/ 0 w 1058"/>
                  <a:gd name="T1" fmla="*/ 52023 h 144"/>
                  <a:gd name="T2" fmla="*/ 380640 w 1058"/>
                  <a:gd name="T3" fmla="*/ 52023 h 144"/>
                  <a:gd name="T4" fmla="*/ 380640 w 1058"/>
                  <a:gd name="T5" fmla="*/ 0 h 144"/>
                  <a:gd name="T6" fmla="*/ 0 w 1058"/>
                  <a:gd name="T7" fmla="*/ 0 h 144"/>
                  <a:gd name="T8" fmla="*/ 0 w 1058"/>
                  <a:gd name="T9" fmla="*/ 52023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8" h="144">
                    <a:moveTo>
                      <a:pt x="0" y="143"/>
                    </a:moveTo>
                    <a:lnTo>
                      <a:pt x="1057" y="143"/>
                    </a:lnTo>
                    <a:lnTo>
                      <a:pt x="1057" y="0"/>
                    </a:lnTo>
                    <a:lnTo>
                      <a:pt x="0" y="0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24" name="Freeform 150">
                <a:extLst>
                  <a:ext uri="{FF2B5EF4-FFF2-40B4-BE49-F238E27FC236}">
                    <a16:creationId xmlns:a16="http://schemas.microsoft.com/office/drawing/2014/main" id="{FBAFEF1D-AD8F-DA4A-BE71-922A26951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8050" y="4194175"/>
                <a:ext cx="198438" cy="50800"/>
              </a:xfrm>
              <a:custGeom>
                <a:avLst/>
                <a:gdLst>
                  <a:gd name="T0" fmla="*/ 0 w 553"/>
                  <a:gd name="T1" fmla="*/ 50445 h 143"/>
                  <a:gd name="T2" fmla="*/ 198079 w 553"/>
                  <a:gd name="T3" fmla="*/ 50445 h 143"/>
                  <a:gd name="T4" fmla="*/ 198079 w 553"/>
                  <a:gd name="T5" fmla="*/ 0 h 143"/>
                  <a:gd name="T6" fmla="*/ 0 w 553"/>
                  <a:gd name="T7" fmla="*/ 0 h 143"/>
                  <a:gd name="T8" fmla="*/ 0 w 553"/>
                  <a:gd name="T9" fmla="*/ 50445 h 1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3" h="143">
                    <a:moveTo>
                      <a:pt x="0" y="142"/>
                    </a:moveTo>
                    <a:lnTo>
                      <a:pt x="552" y="142"/>
                    </a:lnTo>
                    <a:lnTo>
                      <a:pt x="552" y="0"/>
                    </a:lnTo>
                    <a:lnTo>
                      <a:pt x="0" y="0"/>
                    </a:lnTo>
                    <a:lnTo>
                      <a:pt x="0" y="142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25" name="Freeform 152">
                <a:extLst>
                  <a:ext uri="{FF2B5EF4-FFF2-40B4-BE49-F238E27FC236}">
                    <a16:creationId xmlns:a16="http://schemas.microsoft.com/office/drawing/2014/main" id="{160F530E-76BF-CD45-8FBC-D156D78F9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4913" y="3019425"/>
                <a:ext cx="328612" cy="55563"/>
              </a:xfrm>
              <a:custGeom>
                <a:avLst/>
                <a:gdLst>
                  <a:gd name="T0" fmla="*/ 0 w 914"/>
                  <a:gd name="T1" fmla="*/ 55200 h 153"/>
                  <a:gd name="T2" fmla="*/ 328252 w 914"/>
                  <a:gd name="T3" fmla="*/ 55200 h 153"/>
                  <a:gd name="T4" fmla="*/ 328252 w 914"/>
                  <a:gd name="T5" fmla="*/ 0 h 153"/>
                  <a:gd name="T6" fmla="*/ 0 w 914"/>
                  <a:gd name="T7" fmla="*/ 0 h 153"/>
                  <a:gd name="T8" fmla="*/ 0 w 914"/>
                  <a:gd name="T9" fmla="*/ 5520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4" h="153">
                    <a:moveTo>
                      <a:pt x="0" y="152"/>
                    </a:moveTo>
                    <a:lnTo>
                      <a:pt x="913" y="152"/>
                    </a:lnTo>
                    <a:lnTo>
                      <a:pt x="913" y="0"/>
                    </a:lnTo>
                    <a:lnTo>
                      <a:pt x="0" y="0"/>
                    </a:lnTo>
                    <a:lnTo>
                      <a:pt x="0" y="152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26" name="Freeform 154">
                <a:extLst>
                  <a:ext uri="{FF2B5EF4-FFF2-40B4-BE49-F238E27FC236}">
                    <a16:creationId xmlns:a16="http://schemas.microsoft.com/office/drawing/2014/main" id="{C4A04E4D-7710-8B41-8D89-C22B8EFE9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6213" y="6872288"/>
                <a:ext cx="212725" cy="52387"/>
              </a:xfrm>
              <a:custGeom>
                <a:avLst/>
                <a:gdLst>
                  <a:gd name="T0" fmla="*/ 0 w 590"/>
                  <a:gd name="T1" fmla="*/ 52023 h 144"/>
                  <a:gd name="T2" fmla="*/ 212364 w 590"/>
                  <a:gd name="T3" fmla="*/ 52023 h 144"/>
                  <a:gd name="T4" fmla="*/ 212364 w 590"/>
                  <a:gd name="T5" fmla="*/ 0 h 144"/>
                  <a:gd name="T6" fmla="*/ 0 w 590"/>
                  <a:gd name="T7" fmla="*/ 0 h 144"/>
                  <a:gd name="T8" fmla="*/ 0 w 590"/>
                  <a:gd name="T9" fmla="*/ 52023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0" h="144">
                    <a:moveTo>
                      <a:pt x="0" y="143"/>
                    </a:moveTo>
                    <a:lnTo>
                      <a:pt x="589" y="143"/>
                    </a:lnTo>
                    <a:lnTo>
                      <a:pt x="589" y="0"/>
                    </a:lnTo>
                    <a:lnTo>
                      <a:pt x="0" y="0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127" name="Freeform 158">
                <a:extLst>
                  <a:ext uri="{FF2B5EF4-FFF2-40B4-BE49-F238E27FC236}">
                    <a16:creationId xmlns:a16="http://schemas.microsoft.com/office/drawing/2014/main" id="{A09BCDA0-D1C6-BC49-AA3C-332E933F6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9438" y="3371850"/>
                <a:ext cx="280987" cy="55563"/>
              </a:xfrm>
              <a:custGeom>
                <a:avLst/>
                <a:gdLst>
                  <a:gd name="T0" fmla="*/ 0 w 781"/>
                  <a:gd name="T1" fmla="*/ 55200 h 153"/>
                  <a:gd name="T2" fmla="*/ 280627 w 781"/>
                  <a:gd name="T3" fmla="*/ 55200 h 153"/>
                  <a:gd name="T4" fmla="*/ 280627 w 781"/>
                  <a:gd name="T5" fmla="*/ 0 h 153"/>
                  <a:gd name="T6" fmla="*/ 0 w 781"/>
                  <a:gd name="T7" fmla="*/ 0 h 153"/>
                  <a:gd name="T8" fmla="*/ 0 w 781"/>
                  <a:gd name="T9" fmla="*/ 5520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1" h="153">
                    <a:moveTo>
                      <a:pt x="0" y="152"/>
                    </a:moveTo>
                    <a:lnTo>
                      <a:pt x="780" y="152"/>
                    </a:lnTo>
                    <a:lnTo>
                      <a:pt x="780" y="0"/>
                    </a:lnTo>
                    <a:lnTo>
                      <a:pt x="0" y="0"/>
                    </a:lnTo>
                    <a:lnTo>
                      <a:pt x="0" y="152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grpSp>
            <p:nvGrpSpPr>
              <p:cNvPr id="41128" name="Group 4">
                <a:extLst>
                  <a:ext uri="{FF2B5EF4-FFF2-40B4-BE49-F238E27FC236}">
                    <a16:creationId xmlns:a16="http://schemas.microsoft.com/office/drawing/2014/main" id="{F6A268DB-D5D4-9742-9783-7FAA686D08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8000" y="820738"/>
                <a:ext cx="5051425" cy="6122987"/>
                <a:chOff x="8128000" y="820738"/>
                <a:chExt cx="5051425" cy="6122987"/>
              </a:xfrm>
            </p:grpSpPr>
            <p:sp>
              <p:nvSpPr>
                <p:cNvPr id="41129" name="Text Box 111">
                  <a:extLst>
                    <a:ext uri="{FF2B5EF4-FFF2-40B4-BE49-F238E27FC236}">
                      <a16:creationId xmlns:a16="http://schemas.microsoft.com/office/drawing/2014/main" id="{BE0139A9-23B7-F04E-B64C-68030A12C9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128000" y="1293813"/>
                  <a:ext cx="352425" cy="24606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algn="ctr"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686868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AOSTA</a:t>
                  </a:r>
                </a:p>
                <a:p>
                  <a:pPr algn="ctr"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686868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VALLEY</a:t>
                  </a:r>
                </a:p>
              </p:txBody>
            </p:sp>
            <p:sp>
              <p:nvSpPr>
                <p:cNvPr id="41130" name="Text Box 115">
                  <a:extLst>
                    <a:ext uri="{FF2B5EF4-FFF2-40B4-BE49-F238E27FC236}">
                      <a16:creationId xmlns:a16="http://schemas.microsoft.com/office/drawing/2014/main" id="{B44EF4A0-743B-CF46-9DAF-F507E9DEEB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334374" y="1938338"/>
                  <a:ext cx="490317" cy="9683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57575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PIEDMONT</a:t>
                  </a:r>
                </a:p>
              </p:txBody>
            </p:sp>
            <p:sp>
              <p:nvSpPr>
                <p:cNvPr id="41131" name="Text Box 117">
                  <a:extLst>
                    <a:ext uri="{FF2B5EF4-FFF2-40B4-BE49-F238E27FC236}">
                      <a16:creationId xmlns:a16="http://schemas.microsoft.com/office/drawing/2014/main" id="{937EAA52-B824-404D-A4D6-395E0285EE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413875" y="1465263"/>
                  <a:ext cx="513464" cy="9683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27272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LOMBARDY</a:t>
                  </a:r>
                </a:p>
              </p:txBody>
            </p:sp>
            <p:sp>
              <p:nvSpPr>
                <p:cNvPr id="41132" name="Text Box 119">
                  <a:extLst>
                    <a:ext uri="{FF2B5EF4-FFF2-40B4-BE49-F238E27FC236}">
                      <a16:creationId xmlns:a16="http://schemas.microsoft.com/office/drawing/2014/main" id="{23259CD1-9043-1F44-B54B-60630549BD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012362" y="820738"/>
                  <a:ext cx="503237" cy="2016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77777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TRENTINO</a:t>
                  </a:r>
                </a:p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77777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ALTO ADIGE</a:t>
                  </a:r>
                </a:p>
              </p:txBody>
            </p:sp>
            <p:sp>
              <p:nvSpPr>
                <p:cNvPr id="41133" name="Text Box 123">
                  <a:extLst>
                    <a:ext uri="{FF2B5EF4-FFF2-40B4-BE49-F238E27FC236}">
                      <a16:creationId xmlns:a16="http://schemas.microsoft.com/office/drawing/2014/main" id="{4F6A87FD-C3DB-084F-ADFF-0243F09C21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902700" y="2438400"/>
                  <a:ext cx="359846" cy="968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A7A7A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LIGURIA</a:t>
                  </a:r>
                </a:p>
              </p:txBody>
            </p:sp>
            <p:sp>
              <p:nvSpPr>
                <p:cNvPr id="41134" name="Text Box 125">
                  <a:extLst>
                    <a:ext uri="{FF2B5EF4-FFF2-40B4-BE49-F238E27FC236}">
                      <a16:creationId xmlns:a16="http://schemas.microsoft.com/office/drawing/2014/main" id="{4E4ED584-1E01-9643-9FFB-3EDC28E590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550400" y="2078038"/>
                  <a:ext cx="561975" cy="2270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algn="ctr"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67676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EMILIA</a:t>
                  </a:r>
                </a:p>
                <a:p>
                  <a:pPr algn="ctr"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67676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ROMAGNIA</a:t>
                  </a:r>
                </a:p>
              </p:txBody>
            </p:sp>
            <p:sp>
              <p:nvSpPr>
                <p:cNvPr id="41135" name="Text Box 129">
                  <a:extLst>
                    <a:ext uri="{FF2B5EF4-FFF2-40B4-BE49-F238E27FC236}">
                      <a16:creationId xmlns:a16="http://schemas.microsoft.com/office/drawing/2014/main" id="{1B7B6A92-6645-B44D-B279-F7B3F439FB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120438" y="3041650"/>
                  <a:ext cx="373062" cy="968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6E6E6E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MARCHE</a:t>
                  </a:r>
                </a:p>
              </p:txBody>
            </p:sp>
            <p:sp>
              <p:nvSpPr>
                <p:cNvPr id="41136" name="Text Box 131">
                  <a:extLst>
                    <a:ext uri="{FF2B5EF4-FFF2-40B4-BE49-F238E27FC236}">
                      <a16:creationId xmlns:a16="http://schemas.microsoft.com/office/drawing/2014/main" id="{751B9058-6412-434C-9FA0-199BE4E46C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45725" y="1503363"/>
                  <a:ext cx="361950" cy="9683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686868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VENETO</a:t>
                  </a:r>
                </a:p>
              </p:txBody>
            </p:sp>
            <p:sp>
              <p:nvSpPr>
                <p:cNvPr id="41137" name="Text Box 133">
                  <a:extLst>
                    <a:ext uri="{FF2B5EF4-FFF2-40B4-BE49-F238E27FC236}">
                      <a16:creationId xmlns:a16="http://schemas.microsoft.com/office/drawing/2014/main" id="{19C4BCEB-7F1C-2645-B0BE-1724139325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945813" y="871538"/>
                  <a:ext cx="369887" cy="32226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algn="ctr"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27272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FRIULI</a:t>
                  </a:r>
                </a:p>
                <a:p>
                  <a:pPr algn="ctr"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27272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VENEZIA</a:t>
                  </a:r>
                </a:p>
                <a:p>
                  <a:pPr algn="ctr"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27272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GIULIA</a:t>
                  </a:r>
                </a:p>
              </p:txBody>
            </p:sp>
            <p:sp>
              <p:nvSpPr>
                <p:cNvPr id="41138" name="Text Box 139">
                  <a:extLst>
                    <a:ext uri="{FF2B5EF4-FFF2-40B4-BE49-F238E27FC236}">
                      <a16:creationId xmlns:a16="http://schemas.microsoft.com/office/drawing/2014/main" id="{3C333F76-A521-0843-B3EB-E384BF8DB09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431588" y="3825875"/>
                  <a:ext cx="415410" cy="968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37373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ABRUZZO</a:t>
                  </a:r>
                </a:p>
              </p:txBody>
            </p:sp>
            <p:sp>
              <p:nvSpPr>
                <p:cNvPr id="41139" name="Text Box 141">
                  <a:extLst>
                    <a:ext uri="{FF2B5EF4-FFF2-40B4-BE49-F238E27FC236}">
                      <a16:creationId xmlns:a16="http://schemas.microsoft.com/office/drawing/2014/main" id="{B06EE2FE-EB91-764B-9919-68D048FA14E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787188" y="4181475"/>
                  <a:ext cx="326682" cy="968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6E6E6E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MOLISE</a:t>
                  </a:r>
                </a:p>
              </p:txBody>
            </p:sp>
            <p:sp>
              <p:nvSpPr>
                <p:cNvPr id="41140" name="Text Box 143">
                  <a:extLst>
                    <a:ext uri="{FF2B5EF4-FFF2-40B4-BE49-F238E27FC236}">
                      <a16:creationId xmlns:a16="http://schemas.microsoft.com/office/drawing/2014/main" id="{9097D12B-C781-0A48-A079-D4B9091BA3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863513" y="4657725"/>
                  <a:ext cx="312737" cy="968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67676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APULIA</a:t>
                  </a:r>
                </a:p>
              </p:txBody>
            </p:sp>
            <p:sp>
              <p:nvSpPr>
                <p:cNvPr id="41141" name="Text Box 145">
                  <a:extLst>
                    <a:ext uri="{FF2B5EF4-FFF2-40B4-BE49-F238E27FC236}">
                      <a16:creationId xmlns:a16="http://schemas.microsoft.com/office/drawing/2014/main" id="{8C57392F-D11F-8F47-951C-EF922B93FF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538075" y="4970463"/>
                  <a:ext cx="476250" cy="9683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6E6E6E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BASILICATA</a:t>
                  </a:r>
                </a:p>
              </p:txBody>
            </p:sp>
            <p:sp>
              <p:nvSpPr>
                <p:cNvPr id="41142" name="Text Box 147">
                  <a:extLst>
                    <a:ext uri="{FF2B5EF4-FFF2-40B4-BE49-F238E27FC236}">
                      <a16:creationId xmlns:a16="http://schemas.microsoft.com/office/drawing/2014/main" id="{2951981D-DF79-5E44-941D-8B3C41FD21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768263" y="5767388"/>
                  <a:ext cx="411162" cy="9683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67676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CALABRIA</a:t>
                  </a:r>
                </a:p>
              </p:txBody>
            </p:sp>
            <p:sp>
              <p:nvSpPr>
                <p:cNvPr id="41143" name="Text Box 149">
                  <a:extLst>
                    <a:ext uri="{FF2B5EF4-FFF2-40B4-BE49-F238E27FC236}">
                      <a16:creationId xmlns:a16="http://schemas.microsoft.com/office/drawing/2014/main" id="{785D0C6E-6EB3-9E4D-BFD1-AF48A364C3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890375" y="4754563"/>
                  <a:ext cx="412750" cy="9683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686868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CAMPANIA</a:t>
                  </a:r>
                </a:p>
              </p:txBody>
            </p:sp>
            <p:sp>
              <p:nvSpPr>
                <p:cNvPr id="41144" name="Text Box 151">
                  <a:extLst>
                    <a:ext uri="{FF2B5EF4-FFF2-40B4-BE49-F238E27FC236}">
                      <a16:creationId xmlns:a16="http://schemas.microsoft.com/office/drawing/2014/main" id="{50DF1E59-C138-5347-A1D7-D0EFB0A418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061700" y="4167188"/>
                  <a:ext cx="254086" cy="9683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77777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LAZIO</a:t>
                  </a:r>
                </a:p>
              </p:txBody>
            </p:sp>
            <p:sp>
              <p:nvSpPr>
                <p:cNvPr id="41145" name="Text Box 153">
                  <a:extLst>
                    <a:ext uri="{FF2B5EF4-FFF2-40B4-BE49-F238E27FC236}">
                      <a16:creationId xmlns:a16="http://schemas.microsoft.com/office/drawing/2014/main" id="{2E81C90A-7DC2-ED42-88E9-7A316DEFC0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091738" y="2992438"/>
                  <a:ext cx="404812" cy="9683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27272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TUSCANY</a:t>
                  </a:r>
                </a:p>
              </p:txBody>
            </p:sp>
            <p:sp>
              <p:nvSpPr>
                <p:cNvPr id="41146" name="Text Box 155">
                  <a:extLst>
                    <a:ext uri="{FF2B5EF4-FFF2-40B4-BE49-F238E27FC236}">
                      <a16:creationId xmlns:a16="http://schemas.microsoft.com/office/drawing/2014/main" id="{268F09A8-B45F-2C4C-8D56-07FC7A9D76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603038" y="6846888"/>
                  <a:ext cx="265112" cy="9683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07070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SICILY</a:t>
                  </a:r>
                </a:p>
              </p:txBody>
            </p:sp>
            <p:sp>
              <p:nvSpPr>
                <p:cNvPr id="41147" name="Text Box 157">
                  <a:extLst>
                    <a:ext uri="{FF2B5EF4-FFF2-40B4-BE49-F238E27FC236}">
                      <a16:creationId xmlns:a16="http://schemas.microsoft.com/office/drawing/2014/main" id="{80ECB366-B602-F14A-B678-BE310581DA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991600" y="5226050"/>
                  <a:ext cx="384175" cy="968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727272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SARDINIA</a:t>
                  </a:r>
                </a:p>
              </p:txBody>
            </p:sp>
            <p:sp>
              <p:nvSpPr>
                <p:cNvPr id="41148" name="Text Box 159">
                  <a:extLst>
                    <a:ext uri="{FF2B5EF4-FFF2-40B4-BE49-F238E27FC236}">
                      <a16:creationId xmlns:a16="http://schemas.microsoft.com/office/drawing/2014/main" id="{90D6983C-917F-BB40-AEDF-C2CBE2D02A6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733087" y="3346450"/>
                  <a:ext cx="346847" cy="9683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80808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lIns="0" tIns="0" rIns="0" bIns="0"/>
                <a:lstStyle/>
                <a:p>
                  <a:pPr eaLnBrk="1">
                    <a:lnSpc>
                      <a:spcPct val="113000"/>
                    </a:lnSpc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r>
                    <a:rPr lang="en-US" altLang="en-UA" sz="500">
                      <a:solidFill>
                        <a:srgbClr val="686868"/>
                      </a:solidFill>
                      <a:latin typeface="Open Sans Semibold" panose="020B0606030504020204" pitchFamily="34" charset="0"/>
                      <a:cs typeface="Open Sans Semibold" panose="020B0606030504020204" pitchFamily="34" charset="0"/>
                    </a:rPr>
                    <a:t>UMBRIA</a:t>
                  </a:r>
                </a:p>
              </p:txBody>
            </p:sp>
          </p:grpSp>
        </p:grpSp>
        <p:grpSp>
          <p:nvGrpSpPr>
            <p:cNvPr id="40963" name="Group 5">
              <a:extLst>
                <a:ext uri="{FF2B5EF4-FFF2-40B4-BE49-F238E27FC236}">
                  <a16:creationId xmlns:a16="http://schemas.microsoft.com/office/drawing/2014/main" id="{8FD58F3F-6522-5341-A395-06422C3116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42350" y="1185863"/>
              <a:ext cx="4954588" cy="5797550"/>
              <a:chOff x="8642350" y="1185863"/>
              <a:chExt cx="4955193" cy="5797550"/>
            </a:xfrm>
          </p:grpSpPr>
          <p:sp>
            <p:nvSpPr>
              <p:cNvPr id="40985" name="Freeform 160">
                <a:extLst>
                  <a:ext uri="{FF2B5EF4-FFF2-40B4-BE49-F238E27FC236}">
                    <a16:creationId xmlns:a16="http://schemas.microsoft.com/office/drawing/2014/main" id="{08DDCC90-8B3D-0A4F-8941-D2E9443FF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6950" y="6191250"/>
                <a:ext cx="263525" cy="352425"/>
              </a:xfrm>
              <a:custGeom>
                <a:avLst/>
                <a:gdLst>
                  <a:gd name="T0" fmla="*/ 129608 w 734"/>
                  <a:gd name="T1" fmla="*/ 0 h 981"/>
                  <a:gd name="T2" fmla="*/ 0 w 734"/>
                  <a:gd name="T3" fmla="*/ 133282 h 981"/>
                  <a:gd name="T4" fmla="*/ 20464 w 734"/>
                  <a:gd name="T5" fmla="*/ 201899 h 981"/>
                  <a:gd name="T6" fmla="*/ 119556 w 734"/>
                  <a:gd name="T7" fmla="*/ 345240 h 981"/>
                  <a:gd name="T8" fmla="*/ 129608 w 734"/>
                  <a:gd name="T9" fmla="*/ 352066 h 981"/>
                  <a:gd name="T10" fmla="*/ 140020 w 734"/>
                  <a:gd name="T11" fmla="*/ 345240 h 981"/>
                  <a:gd name="T12" fmla="*/ 242701 w 734"/>
                  <a:gd name="T13" fmla="*/ 201899 h 981"/>
                  <a:gd name="T14" fmla="*/ 263166 w 734"/>
                  <a:gd name="T15" fmla="*/ 133282 h 981"/>
                  <a:gd name="T16" fmla="*/ 129608 w 734"/>
                  <a:gd name="T17" fmla="*/ 0 h 981"/>
                  <a:gd name="T18" fmla="*/ 129608 w 734"/>
                  <a:gd name="T19" fmla="*/ 184655 h 981"/>
                  <a:gd name="T20" fmla="*/ 78627 w 734"/>
                  <a:gd name="T21" fmla="*/ 133282 h 981"/>
                  <a:gd name="T22" fmla="*/ 129608 w 734"/>
                  <a:gd name="T23" fmla="*/ 78676 h 981"/>
                  <a:gd name="T24" fmla="*/ 184539 w 734"/>
                  <a:gd name="T25" fmla="*/ 133282 h 981"/>
                  <a:gd name="T26" fmla="*/ 129608 w 734"/>
                  <a:gd name="T27" fmla="*/ 184655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1">
                    <a:moveTo>
                      <a:pt x="361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47"/>
                      <a:pt x="19" y="514"/>
                      <a:pt x="57" y="562"/>
                    </a:cubicBezTo>
                    <a:cubicBezTo>
                      <a:pt x="333" y="961"/>
                      <a:pt x="333" y="961"/>
                      <a:pt x="333" y="961"/>
                    </a:cubicBezTo>
                    <a:cubicBezTo>
                      <a:pt x="342" y="971"/>
                      <a:pt x="352" y="980"/>
                      <a:pt x="361" y="980"/>
                    </a:cubicBezTo>
                    <a:cubicBezTo>
                      <a:pt x="371" y="980"/>
                      <a:pt x="390" y="971"/>
                      <a:pt x="390" y="961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14"/>
                      <a:pt x="733" y="447"/>
                      <a:pt x="733" y="371"/>
                    </a:cubicBezTo>
                    <a:cubicBezTo>
                      <a:pt x="733" y="162"/>
                      <a:pt x="571" y="0"/>
                      <a:pt x="361" y="0"/>
                    </a:cubicBezTo>
                    <a:close/>
                    <a:moveTo>
                      <a:pt x="361" y="514"/>
                    </a:moveTo>
                    <a:cubicBezTo>
                      <a:pt x="285" y="514"/>
                      <a:pt x="219" y="447"/>
                      <a:pt x="219" y="371"/>
                    </a:cubicBezTo>
                    <a:cubicBezTo>
                      <a:pt x="219" y="286"/>
                      <a:pt x="285" y="219"/>
                      <a:pt x="361" y="219"/>
                    </a:cubicBezTo>
                    <a:cubicBezTo>
                      <a:pt x="447" y="219"/>
                      <a:pt x="514" y="286"/>
                      <a:pt x="514" y="371"/>
                    </a:cubicBezTo>
                    <a:cubicBezTo>
                      <a:pt x="514" y="447"/>
                      <a:pt x="447" y="514"/>
                      <a:pt x="361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986" name="Freeform 161">
                <a:extLst>
                  <a:ext uri="{FF2B5EF4-FFF2-40B4-BE49-F238E27FC236}">
                    <a16:creationId xmlns:a16="http://schemas.microsoft.com/office/drawing/2014/main" id="{9720ECBF-4763-0041-A020-807F51DB1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8013" y="6629400"/>
                <a:ext cx="266700" cy="354013"/>
              </a:xfrm>
              <a:custGeom>
                <a:avLst/>
                <a:gdLst>
                  <a:gd name="T0" fmla="*/ 133171 w 743"/>
                  <a:gd name="T1" fmla="*/ 0 h 982"/>
                  <a:gd name="T2" fmla="*/ 0 w 743"/>
                  <a:gd name="T3" fmla="*/ 133746 h 982"/>
                  <a:gd name="T4" fmla="*/ 23691 w 743"/>
                  <a:gd name="T5" fmla="*/ 202602 h 982"/>
                  <a:gd name="T6" fmla="*/ 122761 w 743"/>
                  <a:gd name="T7" fmla="*/ 346442 h 982"/>
                  <a:gd name="T8" fmla="*/ 133171 w 743"/>
                  <a:gd name="T9" fmla="*/ 353652 h 982"/>
                  <a:gd name="T10" fmla="*/ 143221 w 743"/>
                  <a:gd name="T11" fmla="*/ 346442 h 982"/>
                  <a:gd name="T12" fmla="*/ 245881 w 743"/>
                  <a:gd name="T13" fmla="*/ 202602 h 982"/>
                  <a:gd name="T14" fmla="*/ 266341 w 743"/>
                  <a:gd name="T15" fmla="*/ 133746 h 982"/>
                  <a:gd name="T16" fmla="*/ 133171 w 743"/>
                  <a:gd name="T17" fmla="*/ 0 h 982"/>
                  <a:gd name="T18" fmla="*/ 133171 w 743"/>
                  <a:gd name="T19" fmla="*/ 185298 h 982"/>
                  <a:gd name="T20" fmla="*/ 81841 w 743"/>
                  <a:gd name="T21" fmla="*/ 133746 h 982"/>
                  <a:gd name="T22" fmla="*/ 133171 w 743"/>
                  <a:gd name="T23" fmla="*/ 78950 h 982"/>
                  <a:gd name="T24" fmla="*/ 187731 w 743"/>
                  <a:gd name="T25" fmla="*/ 133746 h 982"/>
                  <a:gd name="T26" fmla="*/ 133171 w 743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3" h="982">
                    <a:moveTo>
                      <a:pt x="371" y="0"/>
                    </a:moveTo>
                    <a:cubicBezTo>
                      <a:pt x="171" y="0"/>
                      <a:pt x="9" y="162"/>
                      <a:pt x="0" y="371"/>
                    </a:cubicBezTo>
                    <a:cubicBezTo>
                      <a:pt x="9" y="438"/>
                      <a:pt x="28" y="514"/>
                      <a:pt x="66" y="562"/>
                    </a:cubicBezTo>
                    <a:cubicBezTo>
                      <a:pt x="342" y="961"/>
                      <a:pt x="342" y="961"/>
                      <a:pt x="342" y="961"/>
                    </a:cubicBezTo>
                    <a:cubicBezTo>
                      <a:pt x="352" y="971"/>
                      <a:pt x="361" y="981"/>
                      <a:pt x="371" y="981"/>
                    </a:cubicBezTo>
                    <a:cubicBezTo>
                      <a:pt x="380" y="981"/>
                      <a:pt x="390" y="971"/>
                      <a:pt x="399" y="961"/>
                    </a:cubicBezTo>
                    <a:cubicBezTo>
                      <a:pt x="685" y="562"/>
                      <a:pt x="685" y="562"/>
                      <a:pt x="685" y="562"/>
                    </a:cubicBezTo>
                    <a:cubicBezTo>
                      <a:pt x="713" y="514"/>
                      <a:pt x="742" y="438"/>
                      <a:pt x="742" y="371"/>
                    </a:cubicBezTo>
                    <a:cubicBezTo>
                      <a:pt x="732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95" y="514"/>
                      <a:pt x="228" y="448"/>
                      <a:pt x="228" y="371"/>
                    </a:cubicBezTo>
                    <a:cubicBezTo>
                      <a:pt x="228" y="286"/>
                      <a:pt x="295" y="219"/>
                      <a:pt x="371" y="219"/>
                    </a:cubicBezTo>
                    <a:cubicBezTo>
                      <a:pt x="456" y="219"/>
                      <a:pt x="523" y="286"/>
                      <a:pt x="523" y="371"/>
                    </a:cubicBezTo>
                    <a:cubicBezTo>
                      <a:pt x="523" y="448"/>
                      <a:pt x="456" y="514"/>
                      <a:pt x="371" y="514"/>
                    </a:cubicBezTo>
                    <a:close/>
                  </a:path>
                </a:pathLst>
              </a:custGeom>
              <a:solidFill>
                <a:srgbClr val="ED544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987" name="Text Box 162">
                <a:extLst>
                  <a:ext uri="{FF2B5EF4-FFF2-40B4-BE49-F238E27FC236}">
                    <a16:creationId xmlns:a16="http://schemas.microsoft.com/office/drawing/2014/main" id="{90A5801F-E6A1-F141-A79C-A49B1E72C5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96488" y="3652838"/>
                <a:ext cx="904146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Rome</a:t>
                </a:r>
              </a:p>
            </p:txBody>
          </p:sp>
          <p:sp>
            <p:nvSpPr>
              <p:cNvPr id="40988" name="Text Box 163">
                <a:extLst>
                  <a:ext uri="{FF2B5EF4-FFF2-40B4-BE49-F238E27FC236}">
                    <a16:creationId xmlns:a16="http://schemas.microsoft.com/office/drawing/2014/main" id="{67696765-D86E-064E-B77E-D019D38B51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42350" y="1230313"/>
                <a:ext cx="568632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Milan</a:t>
                </a:r>
              </a:p>
            </p:txBody>
          </p:sp>
          <p:sp>
            <p:nvSpPr>
              <p:cNvPr id="40989" name="Text Box 164">
                <a:extLst>
                  <a:ext uri="{FF2B5EF4-FFF2-40B4-BE49-F238E27FC236}">
                    <a16:creationId xmlns:a16="http://schemas.microsoft.com/office/drawing/2014/main" id="{B58AEE28-E35F-8349-A9AA-2C4877666F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928350" y="1185863"/>
                <a:ext cx="675386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Venice</a:t>
                </a:r>
              </a:p>
            </p:txBody>
          </p:sp>
          <p:sp>
            <p:nvSpPr>
              <p:cNvPr id="40990" name="Text Box 165">
                <a:extLst>
                  <a:ext uri="{FF2B5EF4-FFF2-40B4-BE49-F238E27FC236}">
                    <a16:creationId xmlns:a16="http://schemas.microsoft.com/office/drawing/2014/main" id="{520F63B3-BBF3-4947-900A-DAB018C96E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399713" y="1982788"/>
                <a:ext cx="845322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Bologna</a:t>
                </a:r>
              </a:p>
            </p:txBody>
          </p:sp>
          <p:sp>
            <p:nvSpPr>
              <p:cNvPr id="40991" name="Text Box 166">
                <a:extLst>
                  <a:ext uri="{FF2B5EF4-FFF2-40B4-BE49-F238E27FC236}">
                    <a16:creationId xmlns:a16="http://schemas.microsoft.com/office/drawing/2014/main" id="{5C832A38-CD87-B243-9521-351D2AC284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10899" y="4381500"/>
                <a:ext cx="708067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Naples</a:t>
                </a:r>
              </a:p>
            </p:txBody>
          </p:sp>
          <p:sp>
            <p:nvSpPr>
              <p:cNvPr id="40992" name="Text Box 167">
                <a:extLst>
                  <a:ext uri="{FF2B5EF4-FFF2-40B4-BE49-F238E27FC236}">
                    <a16:creationId xmlns:a16="http://schemas.microsoft.com/office/drawing/2014/main" id="{E41EA98D-E233-FA47-BF61-884E73F32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85774" y="4110038"/>
                <a:ext cx="41176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Bari</a:t>
                </a:r>
              </a:p>
            </p:txBody>
          </p:sp>
          <p:sp>
            <p:nvSpPr>
              <p:cNvPr id="40993" name="Text Box 168">
                <a:extLst>
                  <a:ext uri="{FF2B5EF4-FFF2-40B4-BE49-F238E27FC236}">
                    <a16:creationId xmlns:a16="http://schemas.microsoft.com/office/drawing/2014/main" id="{B0F40E46-962B-214C-8EDD-11F5C93F51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99725" y="6103938"/>
                <a:ext cx="862752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Palermo</a:t>
                </a:r>
              </a:p>
            </p:txBody>
          </p:sp>
          <p:sp>
            <p:nvSpPr>
              <p:cNvPr id="40994" name="Text Box 169">
                <a:extLst>
                  <a:ext uri="{FF2B5EF4-FFF2-40B4-BE49-F238E27FC236}">
                    <a16:creationId xmlns:a16="http://schemas.microsoft.com/office/drawing/2014/main" id="{BC056652-6667-8C44-9452-5A03C9FBA5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260262" y="6461125"/>
                <a:ext cx="775605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Catania</a:t>
                </a:r>
              </a:p>
            </p:txBody>
          </p:sp>
          <p:sp>
            <p:nvSpPr>
              <p:cNvPr id="40995" name="Freeform 170">
                <a:extLst>
                  <a:ext uri="{FF2B5EF4-FFF2-40B4-BE49-F238E27FC236}">
                    <a16:creationId xmlns:a16="http://schemas.microsoft.com/office/drawing/2014/main" id="{42572C31-B9CA-C144-9194-862889D77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1338" y="3751263"/>
                <a:ext cx="263525" cy="352425"/>
              </a:xfrm>
              <a:custGeom>
                <a:avLst/>
                <a:gdLst>
                  <a:gd name="T0" fmla="*/ 133199 w 734"/>
                  <a:gd name="T1" fmla="*/ 0 h 981"/>
                  <a:gd name="T2" fmla="*/ 0 w 734"/>
                  <a:gd name="T3" fmla="*/ 133282 h 981"/>
                  <a:gd name="T4" fmla="*/ 20464 w 734"/>
                  <a:gd name="T5" fmla="*/ 201899 h 981"/>
                  <a:gd name="T6" fmla="*/ 123146 w 734"/>
                  <a:gd name="T7" fmla="*/ 342007 h 981"/>
                  <a:gd name="T8" fmla="*/ 133199 w 734"/>
                  <a:gd name="T9" fmla="*/ 352066 h 981"/>
                  <a:gd name="T10" fmla="*/ 143610 w 734"/>
                  <a:gd name="T11" fmla="*/ 342007 h 981"/>
                  <a:gd name="T12" fmla="*/ 242701 w 734"/>
                  <a:gd name="T13" fmla="*/ 201899 h 981"/>
                  <a:gd name="T14" fmla="*/ 263166 w 734"/>
                  <a:gd name="T15" fmla="*/ 133282 h 981"/>
                  <a:gd name="T16" fmla="*/ 133199 w 734"/>
                  <a:gd name="T17" fmla="*/ 0 h 981"/>
                  <a:gd name="T18" fmla="*/ 133199 w 734"/>
                  <a:gd name="T19" fmla="*/ 184655 h 981"/>
                  <a:gd name="T20" fmla="*/ 78627 w 734"/>
                  <a:gd name="T21" fmla="*/ 130049 h 981"/>
                  <a:gd name="T22" fmla="*/ 133199 w 734"/>
                  <a:gd name="T23" fmla="*/ 78676 h 981"/>
                  <a:gd name="T24" fmla="*/ 184539 w 734"/>
                  <a:gd name="T25" fmla="*/ 130049 h 981"/>
                  <a:gd name="T26" fmla="*/ 133199 w 734"/>
                  <a:gd name="T27" fmla="*/ 184655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1">
                    <a:moveTo>
                      <a:pt x="371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4"/>
                      <a:pt x="57" y="562"/>
                    </a:cubicBezTo>
                    <a:cubicBezTo>
                      <a:pt x="343" y="952"/>
                      <a:pt x="343" y="952"/>
                      <a:pt x="343" y="952"/>
                    </a:cubicBezTo>
                    <a:cubicBezTo>
                      <a:pt x="343" y="971"/>
                      <a:pt x="362" y="980"/>
                      <a:pt x="371" y="980"/>
                    </a:cubicBezTo>
                    <a:cubicBezTo>
                      <a:pt x="381" y="980"/>
                      <a:pt x="390" y="971"/>
                      <a:pt x="400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4"/>
                      <a:pt x="733" y="438"/>
                      <a:pt x="733" y="371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6" y="514"/>
                      <a:pt x="219" y="447"/>
                      <a:pt x="219" y="362"/>
                    </a:cubicBezTo>
                    <a:cubicBezTo>
                      <a:pt x="219" y="286"/>
                      <a:pt x="286" y="219"/>
                      <a:pt x="371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7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996" name="Freeform 171">
                <a:extLst>
                  <a:ext uri="{FF2B5EF4-FFF2-40B4-BE49-F238E27FC236}">
                    <a16:creationId xmlns:a16="http://schemas.microsoft.com/office/drawing/2014/main" id="{6905EE2D-EC87-F244-BFA5-2432AD51A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79225" y="4422775"/>
                <a:ext cx="263525" cy="354013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5847 h 982"/>
                  <a:gd name="T6" fmla="*/ 119556 w 734"/>
                  <a:gd name="T7" fmla="*/ 346442 h 982"/>
                  <a:gd name="T8" fmla="*/ 129967 w 734"/>
                  <a:gd name="T9" fmla="*/ 353652 h 982"/>
                  <a:gd name="T10" fmla="*/ 140379 w 734"/>
                  <a:gd name="T11" fmla="*/ 346442 h 982"/>
                  <a:gd name="T12" fmla="*/ 242701 w 734"/>
                  <a:gd name="T13" fmla="*/ 205847 h 982"/>
                  <a:gd name="T14" fmla="*/ 263166 w 734"/>
                  <a:gd name="T15" fmla="*/ 134107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4107 h 982"/>
                  <a:gd name="T22" fmla="*/ 129967 w 734"/>
                  <a:gd name="T23" fmla="*/ 78950 h 982"/>
                  <a:gd name="T24" fmla="*/ 184539 w 734"/>
                  <a:gd name="T25" fmla="*/ 134107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4"/>
                      <a:pt x="57" y="571"/>
                    </a:cubicBezTo>
                    <a:cubicBezTo>
                      <a:pt x="333" y="961"/>
                      <a:pt x="333" y="961"/>
                      <a:pt x="333" y="961"/>
                    </a:cubicBezTo>
                    <a:cubicBezTo>
                      <a:pt x="343" y="971"/>
                      <a:pt x="352" y="981"/>
                      <a:pt x="362" y="981"/>
                    </a:cubicBezTo>
                    <a:cubicBezTo>
                      <a:pt x="371" y="981"/>
                      <a:pt x="381" y="971"/>
                      <a:pt x="391" y="961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05" y="514"/>
                      <a:pt x="733" y="448"/>
                      <a:pt x="733" y="372"/>
                    </a:cubicBezTo>
                    <a:cubicBezTo>
                      <a:pt x="733" y="172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7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72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997" name="Freeform 172">
                <a:extLst>
                  <a:ext uri="{FF2B5EF4-FFF2-40B4-BE49-F238E27FC236}">
                    <a16:creationId xmlns:a16="http://schemas.microsoft.com/office/drawing/2014/main" id="{74559CC7-AAFE-044E-8586-70A064FDA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4150" y="1333500"/>
                <a:ext cx="266700" cy="349250"/>
              </a:xfrm>
              <a:custGeom>
                <a:avLst/>
                <a:gdLst>
                  <a:gd name="T0" fmla="*/ 133171 w 743"/>
                  <a:gd name="T1" fmla="*/ 0 h 972"/>
                  <a:gd name="T2" fmla="*/ 0 w 743"/>
                  <a:gd name="T3" fmla="*/ 130070 h 972"/>
                  <a:gd name="T4" fmla="*/ 23691 w 743"/>
                  <a:gd name="T5" fmla="*/ 201933 h 972"/>
                  <a:gd name="T6" fmla="*/ 122761 w 743"/>
                  <a:gd name="T7" fmla="*/ 342064 h 972"/>
                  <a:gd name="T8" fmla="*/ 133171 w 743"/>
                  <a:gd name="T9" fmla="*/ 348891 h 972"/>
                  <a:gd name="T10" fmla="*/ 143221 w 743"/>
                  <a:gd name="T11" fmla="*/ 342064 h 972"/>
                  <a:gd name="T12" fmla="*/ 245881 w 743"/>
                  <a:gd name="T13" fmla="*/ 201933 h 972"/>
                  <a:gd name="T14" fmla="*/ 266341 w 743"/>
                  <a:gd name="T15" fmla="*/ 130070 h 972"/>
                  <a:gd name="T16" fmla="*/ 133171 w 743"/>
                  <a:gd name="T17" fmla="*/ 0 h 972"/>
                  <a:gd name="T18" fmla="*/ 133171 w 743"/>
                  <a:gd name="T19" fmla="*/ 184686 h 972"/>
                  <a:gd name="T20" fmla="*/ 81841 w 743"/>
                  <a:gd name="T21" fmla="*/ 130070 h 972"/>
                  <a:gd name="T22" fmla="*/ 133171 w 743"/>
                  <a:gd name="T23" fmla="*/ 78689 h 972"/>
                  <a:gd name="T24" fmla="*/ 184141 w 743"/>
                  <a:gd name="T25" fmla="*/ 130070 h 972"/>
                  <a:gd name="T26" fmla="*/ 133171 w 743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3" h="972">
                    <a:moveTo>
                      <a:pt x="371" y="0"/>
                    </a:moveTo>
                    <a:cubicBezTo>
                      <a:pt x="171" y="0"/>
                      <a:pt x="9" y="162"/>
                      <a:pt x="0" y="362"/>
                    </a:cubicBezTo>
                    <a:cubicBezTo>
                      <a:pt x="9" y="438"/>
                      <a:pt x="28" y="505"/>
                      <a:pt x="66" y="562"/>
                    </a:cubicBezTo>
                    <a:cubicBezTo>
                      <a:pt x="342" y="952"/>
                      <a:pt x="342" y="952"/>
                      <a:pt x="342" y="952"/>
                    </a:cubicBezTo>
                    <a:cubicBezTo>
                      <a:pt x="352" y="971"/>
                      <a:pt x="361" y="971"/>
                      <a:pt x="371" y="971"/>
                    </a:cubicBezTo>
                    <a:cubicBezTo>
                      <a:pt x="380" y="971"/>
                      <a:pt x="390" y="971"/>
                      <a:pt x="399" y="952"/>
                    </a:cubicBezTo>
                    <a:cubicBezTo>
                      <a:pt x="685" y="562"/>
                      <a:pt x="685" y="562"/>
                      <a:pt x="685" y="562"/>
                    </a:cubicBezTo>
                    <a:cubicBezTo>
                      <a:pt x="714" y="505"/>
                      <a:pt x="742" y="438"/>
                      <a:pt x="742" y="362"/>
                    </a:cubicBezTo>
                    <a:cubicBezTo>
                      <a:pt x="732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95" y="514"/>
                      <a:pt x="228" y="447"/>
                      <a:pt x="228" y="362"/>
                    </a:cubicBezTo>
                    <a:cubicBezTo>
                      <a:pt x="228" y="286"/>
                      <a:pt x="295" y="219"/>
                      <a:pt x="371" y="219"/>
                    </a:cubicBezTo>
                    <a:cubicBezTo>
                      <a:pt x="456" y="219"/>
                      <a:pt x="513" y="286"/>
                      <a:pt x="513" y="362"/>
                    </a:cubicBezTo>
                    <a:cubicBezTo>
                      <a:pt x="513" y="447"/>
                      <a:pt x="456" y="514"/>
                      <a:pt x="371" y="514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998" name="Freeform 173">
                <a:extLst>
                  <a:ext uri="{FF2B5EF4-FFF2-40B4-BE49-F238E27FC236}">
                    <a16:creationId xmlns:a16="http://schemas.microsoft.com/office/drawing/2014/main" id="{B02BB007-DAE7-6745-A495-FDDC19A55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3688" y="4303713"/>
                <a:ext cx="263525" cy="354012"/>
              </a:xfrm>
              <a:custGeom>
                <a:avLst/>
                <a:gdLst>
                  <a:gd name="T0" fmla="*/ 133380 w 733"/>
                  <a:gd name="T1" fmla="*/ 0 h 982"/>
                  <a:gd name="T2" fmla="*/ 0 w 733"/>
                  <a:gd name="T3" fmla="*/ 133746 h 982"/>
                  <a:gd name="T4" fmla="*/ 20492 w 733"/>
                  <a:gd name="T5" fmla="*/ 202602 h 982"/>
                  <a:gd name="T6" fmla="*/ 122954 w 733"/>
                  <a:gd name="T7" fmla="*/ 343197 h 982"/>
                  <a:gd name="T8" fmla="*/ 133380 w 733"/>
                  <a:gd name="T9" fmla="*/ 353651 h 982"/>
                  <a:gd name="T10" fmla="*/ 143447 w 733"/>
                  <a:gd name="T11" fmla="*/ 343197 h 982"/>
                  <a:gd name="T12" fmla="*/ 243033 w 733"/>
                  <a:gd name="T13" fmla="*/ 202602 h 982"/>
                  <a:gd name="T14" fmla="*/ 263165 w 733"/>
                  <a:gd name="T15" fmla="*/ 133746 h 982"/>
                  <a:gd name="T16" fmla="*/ 133380 w 733"/>
                  <a:gd name="T17" fmla="*/ 0 h 982"/>
                  <a:gd name="T18" fmla="*/ 133380 w 733"/>
                  <a:gd name="T19" fmla="*/ 185298 h 982"/>
                  <a:gd name="T20" fmla="*/ 78734 w 733"/>
                  <a:gd name="T21" fmla="*/ 130501 h 982"/>
                  <a:gd name="T22" fmla="*/ 133380 w 733"/>
                  <a:gd name="T23" fmla="*/ 78950 h 982"/>
                  <a:gd name="T24" fmla="*/ 184791 w 733"/>
                  <a:gd name="T25" fmla="*/ 130501 h 982"/>
                  <a:gd name="T26" fmla="*/ 133380 w 733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3" h="982">
                    <a:moveTo>
                      <a:pt x="371" y="0"/>
                    </a:moveTo>
                    <a:cubicBezTo>
                      <a:pt x="171" y="0"/>
                      <a:pt x="0" y="162"/>
                      <a:pt x="0" y="371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42" y="952"/>
                      <a:pt x="342" y="952"/>
                      <a:pt x="342" y="952"/>
                    </a:cubicBezTo>
                    <a:cubicBezTo>
                      <a:pt x="352" y="971"/>
                      <a:pt x="361" y="981"/>
                      <a:pt x="371" y="981"/>
                    </a:cubicBezTo>
                    <a:cubicBezTo>
                      <a:pt x="380" y="981"/>
                      <a:pt x="390" y="971"/>
                      <a:pt x="399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3" y="505"/>
                      <a:pt x="732" y="438"/>
                      <a:pt x="732" y="371"/>
                    </a:cubicBezTo>
                    <a:cubicBezTo>
                      <a:pt x="732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5" y="514"/>
                      <a:pt x="219" y="448"/>
                      <a:pt x="219" y="362"/>
                    </a:cubicBezTo>
                    <a:cubicBezTo>
                      <a:pt x="219" y="286"/>
                      <a:pt x="285" y="219"/>
                      <a:pt x="371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9559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999" name="Freeform 174">
                <a:extLst>
                  <a:ext uri="{FF2B5EF4-FFF2-40B4-BE49-F238E27FC236}">
                    <a16:creationId xmlns:a16="http://schemas.microsoft.com/office/drawing/2014/main" id="{09349FA4-EC58-5A41-8708-2EC17BFA5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8000" y="1257300"/>
                <a:ext cx="266700" cy="352425"/>
              </a:xfrm>
              <a:custGeom>
                <a:avLst/>
                <a:gdLst>
                  <a:gd name="T0" fmla="*/ 133171 w 743"/>
                  <a:gd name="T1" fmla="*/ 0 h 981"/>
                  <a:gd name="T2" fmla="*/ 0 w 743"/>
                  <a:gd name="T3" fmla="*/ 133282 h 981"/>
                  <a:gd name="T4" fmla="*/ 24050 w 743"/>
                  <a:gd name="T5" fmla="*/ 205132 h 981"/>
                  <a:gd name="T6" fmla="*/ 122761 w 743"/>
                  <a:gd name="T7" fmla="*/ 345240 h 981"/>
                  <a:gd name="T8" fmla="*/ 133171 w 743"/>
                  <a:gd name="T9" fmla="*/ 352066 h 981"/>
                  <a:gd name="T10" fmla="*/ 143580 w 743"/>
                  <a:gd name="T11" fmla="*/ 345240 h 981"/>
                  <a:gd name="T12" fmla="*/ 245881 w 743"/>
                  <a:gd name="T13" fmla="*/ 205132 h 981"/>
                  <a:gd name="T14" fmla="*/ 266341 w 743"/>
                  <a:gd name="T15" fmla="*/ 133282 h 981"/>
                  <a:gd name="T16" fmla="*/ 133171 w 743"/>
                  <a:gd name="T17" fmla="*/ 0 h 981"/>
                  <a:gd name="T18" fmla="*/ 133171 w 743"/>
                  <a:gd name="T19" fmla="*/ 184655 h 981"/>
                  <a:gd name="T20" fmla="*/ 81841 w 743"/>
                  <a:gd name="T21" fmla="*/ 133282 h 981"/>
                  <a:gd name="T22" fmla="*/ 133171 w 743"/>
                  <a:gd name="T23" fmla="*/ 81909 h 981"/>
                  <a:gd name="T24" fmla="*/ 184500 w 743"/>
                  <a:gd name="T25" fmla="*/ 133282 h 981"/>
                  <a:gd name="T26" fmla="*/ 133171 w 743"/>
                  <a:gd name="T27" fmla="*/ 184655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3" h="981">
                    <a:moveTo>
                      <a:pt x="371" y="0"/>
                    </a:moveTo>
                    <a:cubicBezTo>
                      <a:pt x="171" y="0"/>
                      <a:pt x="9" y="171"/>
                      <a:pt x="0" y="371"/>
                    </a:cubicBezTo>
                    <a:cubicBezTo>
                      <a:pt x="9" y="447"/>
                      <a:pt x="28" y="514"/>
                      <a:pt x="67" y="571"/>
                    </a:cubicBezTo>
                    <a:cubicBezTo>
                      <a:pt x="342" y="961"/>
                      <a:pt x="342" y="961"/>
                      <a:pt x="342" y="961"/>
                    </a:cubicBezTo>
                    <a:cubicBezTo>
                      <a:pt x="352" y="971"/>
                      <a:pt x="362" y="980"/>
                      <a:pt x="371" y="980"/>
                    </a:cubicBezTo>
                    <a:cubicBezTo>
                      <a:pt x="381" y="980"/>
                      <a:pt x="390" y="971"/>
                      <a:pt x="400" y="961"/>
                    </a:cubicBezTo>
                    <a:cubicBezTo>
                      <a:pt x="685" y="571"/>
                      <a:pt x="685" y="571"/>
                      <a:pt x="685" y="571"/>
                    </a:cubicBezTo>
                    <a:cubicBezTo>
                      <a:pt x="714" y="514"/>
                      <a:pt x="742" y="447"/>
                      <a:pt x="742" y="371"/>
                    </a:cubicBezTo>
                    <a:cubicBezTo>
                      <a:pt x="733" y="171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95" y="514"/>
                      <a:pt x="228" y="447"/>
                      <a:pt x="228" y="371"/>
                    </a:cubicBezTo>
                    <a:cubicBezTo>
                      <a:pt x="228" y="285"/>
                      <a:pt x="295" y="228"/>
                      <a:pt x="371" y="228"/>
                    </a:cubicBezTo>
                    <a:cubicBezTo>
                      <a:pt x="457" y="228"/>
                      <a:pt x="514" y="285"/>
                      <a:pt x="514" y="371"/>
                    </a:cubicBezTo>
                    <a:cubicBezTo>
                      <a:pt x="514" y="447"/>
                      <a:pt x="457" y="514"/>
                      <a:pt x="371" y="514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000" name="Freeform 175">
                <a:extLst>
                  <a:ext uri="{FF2B5EF4-FFF2-40B4-BE49-F238E27FC236}">
                    <a16:creationId xmlns:a16="http://schemas.microsoft.com/office/drawing/2014/main" id="{8559F384-23C6-0047-B678-D539285E2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8563" y="2001838"/>
                <a:ext cx="266700" cy="349250"/>
              </a:xfrm>
              <a:custGeom>
                <a:avLst/>
                <a:gdLst>
                  <a:gd name="T0" fmla="*/ 133171 w 743"/>
                  <a:gd name="T1" fmla="*/ 0 h 972"/>
                  <a:gd name="T2" fmla="*/ 0 w 743"/>
                  <a:gd name="T3" fmla="*/ 130070 h 972"/>
                  <a:gd name="T4" fmla="*/ 20460 w 743"/>
                  <a:gd name="T5" fmla="*/ 201573 h 972"/>
                  <a:gd name="T6" fmla="*/ 122761 w 743"/>
                  <a:gd name="T7" fmla="*/ 342064 h 972"/>
                  <a:gd name="T8" fmla="*/ 133171 w 743"/>
                  <a:gd name="T9" fmla="*/ 348891 h 972"/>
                  <a:gd name="T10" fmla="*/ 143221 w 743"/>
                  <a:gd name="T11" fmla="*/ 342064 h 972"/>
                  <a:gd name="T12" fmla="*/ 242291 w 743"/>
                  <a:gd name="T13" fmla="*/ 201573 h 972"/>
                  <a:gd name="T14" fmla="*/ 266341 w 743"/>
                  <a:gd name="T15" fmla="*/ 130070 h 972"/>
                  <a:gd name="T16" fmla="*/ 133171 w 743"/>
                  <a:gd name="T17" fmla="*/ 0 h 972"/>
                  <a:gd name="T18" fmla="*/ 133171 w 743"/>
                  <a:gd name="T19" fmla="*/ 184686 h 972"/>
                  <a:gd name="T20" fmla="*/ 81841 w 743"/>
                  <a:gd name="T21" fmla="*/ 130070 h 972"/>
                  <a:gd name="T22" fmla="*/ 133171 w 743"/>
                  <a:gd name="T23" fmla="*/ 78689 h 972"/>
                  <a:gd name="T24" fmla="*/ 184141 w 743"/>
                  <a:gd name="T25" fmla="*/ 130070 h 972"/>
                  <a:gd name="T26" fmla="*/ 133171 w 743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3" h="972">
                    <a:moveTo>
                      <a:pt x="371" y="0"/>
                    </a:moveTo>
                    <a:cubicBezTo>
                      <a:pt x="171" y="0"/>
                      <a:pt x="9" y="162"/>
                      <a:pt x="0" y="362"/>
                    </a:cubicBezTo>
                    <a:cubicBezTo>
                      <a:pt x="0" y="438"/>
                      <a:pt x="28" y="504"/>
                      <a:pt x="57" y="561"/>
                    </a:cubicBezTo>
                    <a:cubicBezTo>
                      <a:pt x="342" y="952"/>
                      <a:pt x="342" y="952"/>
                      <a:pt x="342" y="952"/>
                    </a:cubicBezTo>
                    <a:cubicBezTo>
                      <a:pt x="352" y="971"/>
                      <a:pt x="361" y="971"/>
                      <a:pt x="371" y="971"/>
                    </a:cubicBezTo>
                    <a:cubicBezTo>
                      <a:pt x="380" y="971"/>
                      <a:pt x="390" y="971"/>
                      <a:pt x="399" y="952"/>
                    </a:cubicBezTo>
                    <a:cubicBezTo>
                      <a:pt x="675" y="561"/>
                      <a:pt x="675" y="561"/>
                      <a:pt x="675" y="561"/>
                    </a:cubicBezTo>
                    <a:cubicBezTo>
                      <a:pt x="713" y="504"/>
                      <a:pt x="732" y="438"/>
                      <a:pt x="742" y="362"/>
                    </a:cubicBezTo>
                    <a:cubicBezTo>
                      <a:pt x="732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5" y="514"/>
                      <a:pt x="228" y="447"/>
                      <a:pt x="228" y="362"/>
                    </a:cubicBezTo>
                    <a:cubicBezTo>
                      <a:pt x="228" y="286"/>
                      <a:pt x="285" y="219"/>
                      <a:pt x="371" y="219"/>
                    </a:cubicBezTo>
                    <a:cubicBezTo>
                      <a:pt x="447" y="219"/>
                      <a:pt x="513" y="286"/>
                      <a:pt x="513" y="362"/>
                    </a:cubicBezTo>
                    <a:cubicBezTo>
                      <a:pt x="513" y="447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EAC3A007-0BFD-CE4E-A575-7C28FA085046}"/>
              </a:ext>
            </a:extLst>
          </p:cNvPr>
          <p:cNvGrpSpPr/>
          <p:nvPr/>
        </p:nvGrpSpPr>
        <p:grpSpPr>
          <a:xfrm>
            <a:off x="875771" y="1125802"/>
            <a:ext cx="4991365" cy="4593167"/>
            <a:chOff x="1050925" y="1350963"/>
            <a:chExt cx="5989638" cy="5511800"/>
          </a:xfrm>
        </p:grpSpPr>
        <p:sp>
          <p:nvSpPr>
            <p:cNvPr id="40964" name="Text Box 176">
              <a:extLst>
                <a:ext uri="{FF2B5EF4-FFF2-40B4-BE49-F238E27FC236}">
                  <a16:creationId xmlns:a16="http://schemas.microsoft.com/office/drawing/2014/main" id="{12B28E51-DF2E-B042-A144-F2870EEE2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475" y="1350963"/>
              <a:ext cx="3355975" cy="12065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6500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ITALY</a:t>
              </a:r>
            </a:p>
          </p:txBody>
        </p:sp>
        <p:grpSp>
          <p:nvGrpSpPr>
            <p:cNvPr id="40965" name="Group 1">
              <a:extLst>
                <a:ext uri="{FF2B5EF4-FFF2-40B4-BE49-F238E27FC236}">
                  <a16:creationId xmlns:a16="http://schemas.microsoft.com/office/drawing/2014/main" id="{51FB5BC2-3681-B042-9B61-F7F424B245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0463" y="1579563"/>
              <a:ext cx="1035050" cy="692150"/>
              <a:chOff x="1160463" y="1617663"/>
              <a:chExt cx="1035050" cy="692150"/>
            </a:xfrm>
          </p:grpSpPr>
          <p:sp>
            <p:nvSpPr>
              <p:cNvPr id="40982" name="Freeform 181">
                <a:extLst>
                  <a:ext uri="{FF2B5EF4-FFF2-40B4-BE49-F238E27FC236}">
                    <a16:creationId xmlns:a16="http://schemas.microsoft.com/office/drawing/2014/main" id="{7EE02CB2-9216-574C-9321-09A436734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463" y="1617663"/>
                <a:ext cx="342900" cy="692150"/>
              </a:xfrm>
              <a:custGeom>
                <a:avLst/>
                <a:gdLst>
                  <a:gd name="T0" fmla="*/ 0 w 953"/>
                  <a:gd name="T1" fmla="*/ 0 h 1924"/>
                  <a:gd name="T2" fmla="*/ 342540 w 953"/>
                  <a:gd name="T3" fmla="*/ 0 h 1924"/>
                  <a:gd name="T4" fmla="*/ 342540 w 953"/>
                  <a:gd name="T5" fmla="*/ 691790 h 1924"/>
                  <a:gd name="T6" fmla="*/ 0 w 953"/>
                  <a:gd name="T7" fmla="*/ 691790 h 1924"/>
                  <a:gd name="T8" fmla="*/ 0 w 953"/>
                  <a:gd name="T9" fmla="*/ 0 h 19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3" h="1924">
                    <a:moveTo>
                      <a:pt x="0" y="0"/>
                    </a:moveTo>
                    <a:lnTo>
                      <a:pt x="952" y="0"/>
                    </a:lnTo>
                    <a:lnTo>
                      <a:pt x="952" y="1923"/>
                    </a:lnTo>
                    <a:lnTo>
                      <a:pt x="0" y="19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92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983" name="Freeform 182">
                <a:extLst>
                  <a:ext uri="{FF2B5EF4-FFF2-40B4-BE49-F238E27FC236}">
                    <a16:creationId xmlns:a16="http://schemas.microsoft.com/office/drawing/2014/main" id="{38D3AC4E-F662-FA4C-97EB-FD2FCE907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363" y="1617663"/>
                <a:ext cx="346075" cy="692150"/>
              </a:xfrm>
              <a:custGeom>
                <a:avLst/>
                <a:gdLst>
                  <a:gd name="T0" fmla="*/ 0 w 962"/>
                  <a:gd name="T1" fmla="*/ 0 h 1924"/>
                  <a:gd name="T2" fmla="*/ 345715 w 962"/>
                  <a:gd name="T3" fmla="*/ 0 h 1924"/>
                  <a:gd name="T4" fmla="*/ 345715 w 962"/>
                  <a:gd name="T5" fmla="*/ 691790 h 1924"/>
                  <a:gd name="T6" fmla="*/ 0 w 962"/>
                  <a:gd name="T7" fmla="*/ 691790 h 1924"/>
                  <a:gd name="T8" fmla="*/ 0 w 962"/>
                  <a:gd name="T9" fmla="*/ 0 h 19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2" h="1924">
                    <a:moveTo>
                      <a:pt x="0" y="0"/>
                    </a:moveTo>
                    <a:lnTo>
                      <a:pt x="961" y="0"/>
                    </a:lnTo>
                    <a:lnTo>
                      <a:pt x="961" y="1923"/>
                    </a:lnTo>
                    <a:lnTo>
                      <a:pt x="0" y="19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984" name="Freeform 183">
                <a:extLst>
                  <a:ext uri="{FF2B5EF4-FFF2-40B4-BE49-F238E27FC236}">
                    <a16:creationId xmlns:a16="http://schemas.microsoft.com/office/drawing/2014/main" id="{3D315E39-2707-114B-92AF-230E21526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438" y="1617663"/>
                <a:ext cx="346075" cy="692150"/>
              </a:xfrm>
              <a:custGeom>
                <a:avLst/>
                <a:gdLst>
                  <a:gd name="T0" fmla="*/ 0 w 962"/>
                  <a:gd name="T1" fmla="*/ 0 h 1924"/>
                  <a:gd name="T2" fmla="*/ 345715 w 962"/>
                  <a:gd name="T3" fmla="*/ 0 h 1924"/>
                  <a:gd name="T4" fmla="*/ 345715 w 962"/>
                  <a:gd name="T5" fmla="*/ 691790 h 1924"/>
                  <a:gd name="T6" fmla="*/ 0 w 962"/>
                  <a:gd name="T7" fmla="*/ 691790 h 1924"/>
                  <a:gd name="T8" fmla="*/ 0 w 962"/>
                  <a:gd name="T9" fmla="*/ 0 h 19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2" h="1924">
                    <a:moveTo>
                      <a:pt x="0" y="0"/>
                    </a:moveTo>
                    <a:lnTo>
                      <a:pt x="961" y="0"/>
                    </a:lnTo>
                    <a:lnTo>
                      <a:pt x="961" y="1923"/>
                    </a:lnTo>
                    <a:lnTo>
                      <a:pt x="0" y="19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2B3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40966" name="Text Box 184">
              <a:extLst>
                <a:ext uri="{FF2B5EF4-FFF2-40B4-BE49-F238E27FC236}">
                  <a16:creationId xmlns:a16="http://schemas.microsoft.com/office/drawing/2014/main" id="{EB8669C6-5D9B-FA45-A036-CAAD4AC87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4113" y="3059113"/>
              <a:ext cx="817562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ROME</a:t>
              </a:r>
            </a:p>
          </p:txBody>
        </p:sp>
        <p:sp>
          <p:nvSpPr>
            <p:cNvPr id="40967" name="Text Box 185">
              <a:extLst>
                <a:ext uri="{FF2B5EF4-FFF2-40B4-BE49-F238E27FC236}">
                  <a16:creationId xmlns:a16="http://schemas.microsoft.com/office/drawing/2014/main" id="{0BB6CD2C-A55D-B745-90D1-F23EAA383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2950" y="4073525"/>
              <a:ext cx="1208088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BOLOGNA</a:t>
              </a:r>
            </a:p>
          </p:txBody>
        </p:sp>
        <p:sp>
          <p:nvSpPr>
            <p:cNvPr id="40968" name="Text Box 184">
              <a:extLst>
                <a:ext uri="{FF2B5EF4-FFF2-40B4-BE49-F238E27FC236}">
                  <a16:creationId xmlns:a16="http://schemas.microsoft.com/office/drawing/2014/main" id="{D5D317E0-F331-C143-AC89-9F774DB1FE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4113" y="4071938"/>
              <a:ext cx="871537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6AD1D9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MILAN</a:t>
              </a:r>
            </a:p>
          </p:txBody>
        </p:sp>
        <p:sp>
          <p:nvSpPr>
            <p:cNvPr id="40969" name="Text Box 184">
              <a:extLst>
                <a:ext uri="{FF2B5EF4-FFF2-40B4-BE49-F238E27FC236}">
                  <a16:creationId xmlns:a16="http://schemas.microsoft.com/office/drawing/2014/main" id="{B4976901-FFA8-4746-A436-C4E22FC69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71575" y="5054600"/>
              <a:ext cx="98425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5EDCA2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VENICE</a:t>
              </a:r>
            </a:p>
          </p:txBody>
        </p:sp>
        <p:sp>
          <p:nvSpPr>
            <p:cNvPr id="40970" name="Text Box 184">
              <a:extLst>
                <a:ext uri="{FF2B5EF4-FFF2-40B4-BE49-F238E27FC236}">
                  <a16:creationId xmlns:a16="http://schemas.microsoft.com/office/drawing/2014/main" id="{E3F88874-2390-E847-9A87-473F20F321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4113" y="6043613"/>
              <a:ext cx="690562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955B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BARI</a:t>
              </a:r>
            </a:p>
          </p:txBody>
        </p:sp>
        <p:sp>
          <p:nvSpPr>
            <p:cNvPr id="40971" name="Text Box 184">
              <a:extLst>
                <a:ext uri="{FF2B5EF4-FFF2-40B4-BE49-F238E27FC236}">
                  <a16:creationId xmlns:a16="http://schemas.microsoft.com/office/drawing/2014/main" id="{B1124CF2-2566-5A4E-9BCB-975BC9D49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6125" y="6043613"/>
              <a:ext cx="116522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FF9129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PALERMO</a:t>
              </a:r>
            </a:p>
          </p:txBody>
        </p:sp>
        <p:sp>
          <p:nvSpPr>
            <p:cNvPr id="40972" name="Text Box 184">
              <a:extLst>
                <a:ext uri="{FF2B5EF4-FFF2-40B4-BE49-F238E27FC236}">
                  <a16:creationId xmlns:a16="http://schemas.microsoft.com/office/drawing/2014/main" id="{8854D530-8936-9947-BF13-255245494E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5650" y="5054600"/>
              <a:ext cx="1052513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EC543F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CATANIA</a:t>
              </a:r>
            </a:p>
          </p:txBody>
        </p:sp>
        <p:sp>
          <p:nvSpPr>
            <p:cNvPr id="40973" name="Text Box 184">
              <a:extLst>
                <a:ext uri="{FF2B5EF4-FFF2-40B4-BE49-F238E27FC236}">
                  <a16:creationId xmlns:a16="http://schemas.microsoft.com/office/drawing/2014/main" id="{87A69264-A3F8-B042-8559-E22FD13D2A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0413" y="3059113"/>
              <a:ext cx="102870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8C113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NAPLES</a:t>
              </a:r>
            </a:p>
          </p:txBody>
        </p:sp>
        <p:sp>
          <p:nvSpPr>
            <p:cNvPr id="40974" name="Google Shape;606;p18">
              <a:extLst>
                <a:ext uri="{FF2B5EF4-FFF2-40B4-BE49-F238E27FC236}">
                  <a16:creationId xmlns:a16="http://schemas.microsoft.com/office/drawing/2014/main" id="{6C26B5E9-4A65-574D-9892-9DB32DAA86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343275"/>
              <a:ext cx="258921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75" name="Google Shape;606;p18">
              <a:extLst>
                <a:ext uri="{FF2B5EF4-FFF2-40B4-BE49-F238E27FC236}">
                  <a16:creationId xmlns:a16="http://schemas.microsoft.com/office/drawing/2014/main" id="{20EFBA39-F236-AD4D-9EC9-272DB9829A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4337050"/>
              <a:ext cx="258921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76" name="Google Shape;606;p18">
              <a:extLst>
                <a:ext uri="{FF2B5EF4-FFF2-40B4-BE49-F238E27FC236}">
                  <a16:creationId xmlns:a16="http://schemas.microsoft.com/office/drawing/2014/main" id="{E14594D9-1EC2-654F-87DA-018113680F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5313363"/>
              <a:ext cx="2589213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77" name="Google Shape;606;p18">
              <a:extLst>
                <a:ext uri="{FF2B5EF4-FFF2-40B4-BE49-F238E27FC236}">
                  <a16:creationId xmlns:a16="http://schemas.microsoft.com/office/drawing/2014/main" id="{415FEA9C-E955-0E4E-B4C6-552ED1240E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6307138"/>
              <a:ext cx="2589213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78" name="Google Shape;606;p18">
              <a:extLst>
                <a:ext uri="{FF2B5EF4-FFF2-40B4-BE49-F238E27FC236}">
                  <a16:creationId xmlns:a16="http://schemas.microsoft.com/office/drawing/2014/main" id="{157968D3-95E1-484E-BF7B-E6BF3D820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1350" y="3343275"/>
              <a:ext cx="258921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79" name="Google Shape;606;p18">
              <a:extLst>
                <a:ext uri="{FF2B5EF4-FFF2-40B4-BE49-F238E27FC236}">
                  <a16:creationId xmlns:a16="http://schemas.microsoft.com/office/drawing/2014/main" id="{E5111513-39DD-644D-85F9-0B9EC326D0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1350" y="4337050"/>
              <a:ext cx="2589213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80" name="Google Shape;606;p18">
              <a:extLst>
                <a:ext uri="{FF2B5EF4-FFF2-40B4-BE49-F238E27FC236}">
                  <a16:creationId xmlns:a16="http://schemas.microsoft.com/office/drawing/2014/main" id="{2C50674B-4F05-6640-91C5-BA7B8E427D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1350" y="5313363"/>
              <a:ext cx="2589213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81" name="Google Shape;606;p18">
              <a:extLst>
                <a:ext uri="{FF2B5EF4-FFF2-40B4-BE49-F238E27FC236}">
                  <a16:creationId xmlns:a16="http://schemas.microsoft.com/office/drawing/2014/main" id="{AD663AE0-6E85-9649-9054-9E541E6988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1350" y="6307138"/>
              <a:ext cx="2589213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4E1E9A05-CE5D-EE41-8078-6445011CB39F}"/>
              </a:ext>
            </a:extLst>
          </p:cNvPr>
          <p:cNvGrpSpPr/>
          <p:nvPr/>
        </p:nvGrpSpPr>
        <p:grpSpPr>
          <a:xfrm>
            <a:off x="5012532" y="1435366"/>
            <a:ext cx="6790531" cy="4086489"/>
            <a:chOff x="6015038" y="1722438"/>
            <a:chExt cx="8148637" cy="4903787"/>
          </a:xfrm>
        </p:grpSpPr>
        <p:grpSp>
          <p:nvGrpSpPr>
            <p:cNvPr id="43016" name="Group 3">
              <a:extLst>
                <a:ext uri="{FF2B5EF4-FFF2-40B4-BE49-F238E27FC236}">
                  <a16:creationId xmlns:a16="http://schemas.microsoft.com/office/drawing/2014/main" id="{4FF07F78-6079-004F-B50C-D642BEDCB0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9013" y="1722438"/>
              <a:ext cx="8094662" cy="4903787"/>
              <a:chOff x="6069013" y="1722438"/>
              <a:chExt cx="8094662" cy="4903787"/>
            </a:xfrm>
          </p:grpSpPr>
          <p:sp>
            <p:nvSpPr>
              <p:cNvPr id="43035" name="Freeform 11">
                <a:extLst>
                  <a:ext uri="{FF2B5EF4-FFF2-40B4-BE49-F238E27FC236}">
                    <a16:creationId xmlns:a16="http://schemas.microsoft.com/office/drawing/2014/main" id="{BD199F30-D577-104A-937D-EC7A3CD5B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6688" y="1722438"/>
                <a:ext cx="3251200" cy="3157537"/>
              </a:xfrm>
              <a:custGeom>
                <a:avLst/>
                <a:gdLst>
                  <a:gd name="T0" fmla="*/ 3044895 w 9030"/>
                  <a:gd name="T1" fmla="*/ 1326648 h 8773"/>
                  <a:gd name="T2" fmla="*/ 3048495 w 9030"/>
                  <a:gd name="T3" fmla="*/ 1138052 h 8773"/>
                  <a:gd name="T4" fmla="*/ 2825628 w 9030"/>
                  <a:gd name="T5" fmla="*/ 1158567 h 8773"/>
                  <a:gd name="T6" fmla="*/ 2606001 w 9030"/>
                  <a:gd name="T7" fmla="*/ 1093423 h 8773"/>
                  <a:gd name="T8" fmla="*/ 2492947 w 9030"/>
                  <a:gd name="T9" fmla="*/ 1014601 h 8773"/>
                  <a:gd name="T10" fmla="*/ 2324806 w 9030"/>
                  <a:gd name="T11" fmla="*/ 935780 h 8773"/>
                  <a:gd name="T12" fmla="*/ 2184389 w 9030"/>
                  <a:gd name="T13" fmla="*/ 1052392 h 8773"/>
                  <a:gd name="T14" fmla="*/ 1992125 w 9030"/>
                  <a:gd name="T15" fmla="*/ 1151729 h 8773"/>
                  <a:gd name="T16" fmla="*/ 1892753 w 9030"/>
                  <a:gd name="T17" fmla="*/ 1131214 h 8773"/>
                  <a:gd name="T18" fmla="*/ 1416054 w 9030"/>
                  <a:gd name="T19" fmla="*/ 651447 h 8773"/>
                  <a:gd name="T20" fmla="*/ 1183106 w 9030"/>
                  <a:gd name="T21" fmla="*/ 459252 h 8773"/>
                  <a:gd name="T22" fmla="*/ 1021806 w 9030"/>
                  <a:gd name="T23" fmla="*/ 322124 h 8773"/>
                  <a:gd name="T24" fmla="*/ 733770 w 9030"/>
                  <a:gd name="T25" fmla="*/ 164481 h 8773"/>
                  <a:gd name="T26" fmla="*/ 606675 w 9030"/>
                  <a:gd name="T27" fmla="*/ 75582 h 8773"/>
                  <a:gd name="T28" fmla="*/ 545107 w 9030"/>
                  <a:gd name="T29" fmla="*/ 0 h 8773"/>
                  <a:gd name="T30" fmla="*/ 535026 w 9030"/>
                  <a:gd name="T31" fmla="*/ 168080 h 8773"/>
                  <a:gd name="T32" fmla="*/ 397849 w 9030"/>
                  <a:gd name="T33" fmla="*/ 13677 h 8773"/>
                  <a:gd name="T34" fmla="*/ 167781 w 9030"/>
                  <a:gd name="T35" fmla="*/ 143966 h 8773"/>
                  <a:gd name="T36" fmla="*/ 113054 w 9030"/>
                  <a:gd name="T37" fmla="*/ 400946 h 8773"/>
                  <a:gd name="T38" fmla="*/ 216027 w 9030"/>
                  <a:gd name="T39" fmla="*/ 565787 h 8773"/>
                  <a:gd name="T40" fmla="*/ 342762 w 9030"/>
                  <a:gd name="T41" fmla="*/ 695716 h 8773"/>
                  <a:gd name="T42" fmla="*/ 339522 w 9030"/>
                  <a:gd name="T43" fmla="*/ 853719 h 8773"/>
                  <a:gd name="T44" fmla="*/ 304958 w 9030"/>
                  <a:gd name="T45" fmla="*/ 887911 h 8773"/>
                  <a:gd name="T46" fmla="*/ 308558 w 9030"/>
                  <a:gd name="T47" fmla="*/ 939379 h 8773"/>
                  <a:gd name="T48" fmla="*/ 137177 w 9030"/>
                  <a:gd name="T49" fmla="*/ 1076507 h 8773"/>
                  <a:gd name="T50" fmla="*/ 270753 w 9030"/>
                  <a:gd name="T51" fmla="*/ 1097022 h 8773"/>
                  <a:gd name="T52" fmla="*/ 335921 w 9030"/>
                  <a:gd name="T53" fmla="*/ 1182682 h 8773"/>
                  <a:gd name="T54" fmla="*/ 298117 w 9030"/>
                  <a:gd name="T55" fmla="*/ 1216874 h 8773"/>
                  <a:gd name="T56" fmla="*/ 123495 w 9030"/>
                  <a:gd name="T57" fmla="*/ 1357601 h 8773"/>
                  <a:gd name="T58" fmla="*/ 47886 w 9030"/>
                  <a:gd name="T59" fmla="*/ 1360840 h 8773"/>
                  <a:gd name="T60" fmla="*/ 27363 w 9030"/>
                  <a:gd name="T61" fmla="*/ 1395032 h 8773"/>
                  <a:gd name="T62" fmla="*/ 130336 w 9030"/>
                  <a:gd name="T63" fmla="*/ 1559513 h 8773"/>
                  <a:gd name="T64" fmla="*/ 161300 w 9030"/>
                  <a:gd name="T65" fmla="*/ 1803176 h 8773"/>
                  <a:gd name="T66" fmla="*/ 301717 w 9030"/>
                  <a:gd name="T67" fmla="*/ 2176768 h 8773"/>
                  <a:gd name="T68" fmla="*/ 394249 w 9030"/>
                  <a:gd name="T69" fmla="*/ 2269266 h 8773"/>
                  <a:gd name="T70" fmla="*/ 517744 w 9030"/>
                  <a:gd name="T71" fmla="*/ 2358525 h 8773"/>
                  <a:gd name="T72" fmla="*/ 654921 w 9030"/>
                  <a:gd name="T73" fmla="*/ 2337650 h 8773"/>
                  <a:gd name="T74" fmla="*/ 785257 w 9030"/>
                  <a:gd name="T75" fmla="*/ 2248751 h 8773"/>
                  <a:gd name="T76" fmla="*/ 846824 w 9030"/>
                  <a:gd name="T77" fmla="*/ 2474778 h 8773"/>
                  <a:gd name="T78" fmla="*/ 802539 w 9030"/>
                  <a:gd name="T79" fmla="*/ 2588151 h 8773"/>
                  <a:gd name="T80" fmla="*/ 990842 w 9030"/>
                  <a:gd name="T81" fmla="*/ 2670212 h 8773"/>
                  <a:gd name="T82" fmla="*/ 1080133 w 9030"/>
                  <a:gd name="T83" fmla="*/ 2605067 h 8773"/>
                  <a:gd name="T84" fmla="*/ 1165823 w 9030"/>
                  <a:gd name="T85" fmla="*/ 2642858 h 8773"/>
                  <a:gd name="T86" fmla="*/ 1278877 w 9030"/>
                  <a:gd name="T87" fmla="*/ 2872484 h 8773"/>
                  <a:gd name="T88" fmla="*/ 1299760 w 9030"/>
                  <a:gd name="T89" fmla="*/ 2961743 h 8773"/>
                  <a:gd name="T90" fmla="*/ 1344045 w 9030"/>
                  <a:gd name="T91" fmla="*/ 2927551 h 8773"/>
                  <a:gd name="T92" fmla="*/ 1563672 w 9030"/>
                  <a:gd name="T93" fmla="*/ 2958144 h 8773"/>
                  <a:gd name="T94" fmla="*/ 1673486 w 9030"/>
                  <a:gd name="T95" fmla="*/ 3044164 h 8773"/>
                  <a:gd name="T96" fmla="*/ 1786540 w 9030"/>
                  <a:gd name="T97" fmla="*/ 2971821 h 8773"/>
                  <a:gd name="T98" fmla="*/ 2013008 w 9030"/>
                  <a:gd name="T99" fmla="*/ 3057840 h 8773"/>
                  <a:gd name="T100" fmla="*/ 2119221 w 9030"/>
                  <a:gd name="T101" fmla="*/ 3153578 h 8773"/>
                  <a:gd name="T102" fmla="*/ 2225434 w 9030"/>
                  <a:gd name="T103" fmla="*/ 3036965 h 8773"/>
                  <a:gd name="T104" fmla="*/ 2229034 w 9030"/>
                  <a:gd name="T105" fmla="*/ 2968581 h 8773"/>
                  <a:gd name="T106" fmla="*/ 2273320 w 9030"/>
                  <a:gd name="T107" fmla="*/ 2766309 h 8773"/>
                  <a:gd name="T108" fmla="*/ 2379893 w 9030"/>
                  <a:gd name="T109" fmla="*/ 2320734 h 8773"/>
                  <a:gd name="T110" fmla="*/ 2324806 w 9030"/>
                  <a:gd name="T111" fmla="*/ 2251990 h 8773"/>
                  <a:gd name="T112" fmla="*/ 2455142 w 9030"/>
                  <a:gd name="T113" fmla="*/ 2032802 h 8773"/>
                  <a:gd name="T114" fmla="*/ 2674769 w 9030"/>
                  <a:gd name="T115" fmla="*/ 1761785 h 8773"/>
                  <a:gd name="T116" fmla="*/ 2828868 w 9030"/>
                  <a:gd name="T117" fmla="*/ 1672886 h 8773"/>
                  <a:gd name="T118" fmla="*/ 2993408 w 9030"/>
                  <a:gd name="T119" fmla="*/ 1669287 h 8773"/>
                  <a:gd name="T120" fmla="*/ 3185672 w 9030"/>
                  <a:gd name="T121" fmla="*/ 1597304 h 87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030" h="8773">
                    <a:moveTo>
                      <a:pt x="9000" y="4124"/>
                    </a:moveTo>
                    <a:cubicBezTo>
                      <a:pt x="8991" y="4115"/>
                      <a:pt x="8981" y="4095"/>
                      <a:pt x="8962" y="4086"/>
                    </a:cubicBezTo>
                    <a:cubicBezTo>
                      <a:pt x="8914" y="4019"/>
                      <a:pt x="8857" y="3952"/>
                      <a:pt x="8762" y="3914"/>
                    </a:cubicBezTo>
                    <a:cubicBezTo>
                      <a:pt x="8686" y="3886"/>
                      <a:pt x="8610" y="3848"/>
                      <a:pt x="8553" y="3819"/>
                    </a:cubicBezTo>
                    <a:cubicBezTo>
                      <a:pt x="8505" y="3791"/>
                      <a:pt x="8438" y="3743"/>
                      <a:pt x="8457" y="3686"/>
                    </a:cubicBezTo>
                    <a:cubicBezTo>
                      <a:pt x="8495" y="3581"/>
                      <a:pt x="8505" y="3467"/>
                      <a:pt x="8495" y="3353"/>
                    </a:cubicBezTo>
                    <a:cubicBezTo>
                      <a:pt x="8495" y="3324"/>
                      <a:pt x="8495" y="3286"/>
                      <a:pt x="8505" y="3257"/>
                    </a:cubicBezTo>
                    <a:cubicBezTo>
                      <a:pt x="8505" y="3238"/>
                      <a:pt x="8505" y="3219"/>
                      <a:pt x="8505" y="3200"/>
                    </a:cubicBezTo>
                    <a:cubicBezTo>
                      <a:pt x="8515" y="3162"/>
                      <a:pt x="8515" y="3162"/>
                      <a:pt x="8515" y="3162"/>
                    </a:cubicBezTo>
                    <a:cubicBezTo>
                      <a:pt x="8467" y="3162"/>
                      <a:pt x="8467" y="3162"/>
                      <a:pt x="8467" y="3162"/>
                    </a:cubicBezTo>
                    <a:cubicBezTo>
                      <a:pt x="8362" y="3162"/>
                      <a:pt x="8362" y="3162"/>
                      <a:pt x="8362" y="3162"/>
                    </a:cubicBezTo>
                    <a:cubicBezTo>
                      <a:pt x="8267" y="3162"/>
                      <a:pt x="8267" y="3162"/>
                      <a:pt x="8267" y="3162"/>
                    </a:cubicBezTo>
                    <a:cubicBezTo>
                      <a:pt x="8181" y="3162"/>
                      <a:pt x="8086" y="3162"/>
                      <a:pt x="7981" y="3162"/>
                    </a:cubicBezTo>
                    <a:cubicBezTo>
                      <a:pt x="7953" y="3162"/>
                      <a:pt x="7924" y="3181"/>
                      <a:pt x="7924" y="3191"/>
                    </a:cubicBezTo>
                    <a:cubicBezTo>
                      <a:pt x="7895" y="3210"/>
                      <a:pt x="7867" y="3219"/>
                      <a:pt x="7848" y="3219"/>
                    </a:cubicBezTo>
                    <a:cubicBezTo>
                      <a:pt x="7819" y="3219"/>
                      <a:pt x="7800" y="3210"/>
                      <a:pt x="7762" y="3200"/>
                    </a:cubicBezTo>
                    <a:cubicBezTo>
                      <a:pt x="7733" y="3181"/>
                      <a:pt x="7695" y="3172"/>
                      <a:pt x="7657" y="3152"/>
                    </a:cubicBezTo>
                    <a:cubicBezTo>
                      <a:pt x="7648" y="3152"/>
                      <a:pt x="7648" y="3152"/>
                      <a:pt x="7648" y="3152"/>
                    </a:cubicBezTo>
                    <a:cubicBezTo>
                      <a:pt x="7619" y="3143"/>
                      <a:pt x="7581" y="3134"/>
                      <a:pt x="7552" y="3114"/>
                    </a:cubicBezTo>
                    <a:cubicBezTo>
                      <a:pt x="7457" y="3076"/>
                      <a:pt x="7352" y="3038"/>
                      <a:pt x="7238" y="3038"/>
                    </a:cubicBezTo>
                    <a:cubicBezTo>
                      <a:pt x="7229" y="3038"/>
                      <a:pt x="7219" y="3048"/>
                      <a:pt x="7210" y="3048"/>
                    </a:cubicBezTo>
                    <a:lnTo>
                      <a:pt x="7200" y="3048"/>
                    </a:lnTo>
                    <a:cubicBezTo>
                      <a:pt x="7114" y="3048"/>
                      <a:pt x="7048" y="3000"/>
                      <a:pt x="6991" y="2924"/>
                    </a:cubicBezTo>
                    <a:cubicBezTo>
                      <a:pt x="6981" y="2905"/>
                      <a:pt x="6971" y="2886"/>
                      <a:pt x="6962" y="2876"/>
                    </a:cubicBezTo>
                    <a:cubicBezTo>
                      <a:pt x="6953" y="2857"/>
                      <a:pt x="6943" y="2838"/>
                      <a:pt x="6924" y="2819"/>
                    </a:cubicBezTo>
                    <a:cubicBezTo>
                      <a:pt x="6867" y="2714"/>
                      <a:pt x="6772" y="2657"/>
                      <a:pt x="6648" y="2657"/>
                    </a:cubicBezTo>
                    <a:cubicBezTo>
                      <a:pt x="6638" y="2657"/>
                      <a:pt x="6629" y="2657"/>
                      <a:pt x="6619" y="2657"/>
                    </a:cubicBezTo>
                    <a:cubicBezTo>
                      <a:pt x="6610" y="2657"/>
                      <a:pt x="6610" y="2657"/>
                      <a:pt x="6600" y="2657"/>
                    </a:cubicBezTo>
                    <a:cubicBezTo>
                      <a:pt x="6581" y="2657"/>
                      <a:pt x="6552" y="2657"/>
                      <a:pt x="6543" y="2648"/>
                    </a:cubicBezTo>
                    <a:cubicBezTo>
                      <a:pt x="6505" y="2619"/>
                      <a:pt x="6476" y="2600"/>
                      <a:pt x="6457" y="2600"/>
                    </a:cubicBezTo>
                    <a:cubicBezTo>
                      <a:pt x="6409" y="2600"/>
                      <a:pt x="6391" y="2648"/>
                      <a:pt x="6362" y="2686"/>
                    </a:cubicBezTo>
                    <a:cubicBezTo>
                      <a:pt x="6352" y="2705"/>
                      <a:pt x="6343" y="2724"/>
                      <a:pt x="6343" y="2733"/>
                    </a:cubicBezTo>
                    <a:cubicBezTo>
                      <a:pt x="6343" y="2743"/>
                      <a:pt x="6343" y="2743"/>
                      <a:pt x="6343" y="2753"/>
                    </a:cubicBezTo>
                    <a:cubicBezTo>
                      <a:pt x="6295" y="2886"/>
                      <a:pt x="6248" y="2924"/>
                      <a:pt x="6105" y="2924"/>
                    </a:cubicBezTo>
                    <a:cubicBezTo>
                      <a:pt x="6086" y="2924"/>
                      <a:pt x="6076" y="2924"/>
                      <a:pt x="6067" y="2924"/>
                    </a:cubicBezTo>
                    <a:cubicBezTo>
                      <a:pt x="6048" y="2924"/>
                      <a:pt x="6029" y="2924"/>
                      <a:pt x="6010" y="2924"/>
                    </a:cubicBezTo>
                    <a:cubicBezTo>
                      <a:pt x="6000" y="2924"/>
                      <a:pt x="6000" y="2924"/>
                      <a:pt x="6000" y="2924"/>
                    </a:cubicBezTo>
                    <a:cubicBezTo>
                      <a:pt x="5810" y="2924"/>
                      <a:pt x="5676" y="3010"/>
                      <a:pt x="5600" y="3181"/>
                    </a:cubicBezTo>
                    <a:cubicBezTo>
                      <a:pt x="5591" y="3191"/>
                      <a:pt x="5581" y="3219"/>
                      <a:pt x="5562" y="3219"/>
                    </a:cubicBezTo>
                    <a:cubicBezTo>
                      <a:pt x="5552" y="3219"/>
                      <a:pt x="5543" y="3210"/>
                      <a:pt x="5533" y="3200"/>
                    </a:cubicBezTo>
                    <a:cubicBezTo>
                      <a:pt x="5505" y="3181"/>
                      <a:pt x="5486" y="3172"/>
                      <a:pt x="5457" y="3172"/>
                    </a:cubicBezTo>
                    <a:cubicBezTo>
                      <a:pt x="5419" y="3172"/>
                      <a:pt x="5391" y="3191"/>
                      <a:pt x="5371" y="3210"/>
                    </a:cubicBezTo>
                    <a:cubicBezTo>
                      <a:pt x="5362" y="3219"/>
                      <a:pt x="5343" y="3229"/>
                      <a:pt x="5333" y="3229"/>
                    </a:cubicBezTo>
                    <a:cubicBezTo>
                      <a:pt x="5333" y="3229"/>
                      <a:pt x="5314" y="3229"/>
                      <a:pt x="5286" y="3191"/>
                    </a:cubicBezTo>
                    <a:cubicBezTo>
                      <a:pt x="5276" y="3181"/>
                      <a:pt x="5267" y="3162"/>
                      <a:pt x="5257" y="3143"/>
                    </a:cubicBezTo>
                    <a:cubicBezTo>
                      <a:pt x="5190" y="3029"/>
                      <a:pt x="5086" y="2943"/>
                      <a:pt x="4943" y="2896"/>
                    </a:cubicBezTo>
                    <a:cubicBezTo>
                      <a:pt x="4771" y="2838"/>
                      <a:pt x="4638" y="2724"/>
                      <a:pt x="4543" y="2553"/>
                    </a:cubicBezTo>
                    <a:cubicBezTo>
                      <a:pt x="4467" y="2410"/>
                      <a:pt x="4390" y="2286"/>
                      <a:pt x="4314" y="2172"/>
                    </a:cubicBezTo>
                    <a:cubicBezTo>
                      <a:pt x="4229" y="2038"/>
                      <a:pt x="4105" y="1943"/>
                      <a:pt x="3981" y="1848"/>
                    </a:cubicBezTo>
                    <a:cubicBezTo>
                      <a:pt x="3962" y="1838"/>
                      <a:pt x="3952" y="1819"/>
                      <a:pt x="3933" y="1810"/>
                    </a:cubicBezTo>
                    <a:cubicBezTo>
                      <a:pt x="3829" y="1733"/>
                      <a:pt x="3800" y="1638"/>
                      <a:pt x="3838" y="1486"/>
                    </a:cubicBezTo>
                    <a:cubicBezTo>
                      <a:pt x="3857" y="1448"/>
                      <a:pt x="3857" y="1400"/>
                      <a:pt x="3838" y="1362"/>
                    </a:cubicBezTo>
                    <a:cubicBezTo>
                      <a:pt x="3809" y="1334"/>
                      <a:pt x="3762" y="1324"/>
                      <a:pt x="3724" y="1314"/>
                    </a:cubicBezTo>
                    <a:cubicBezTo>
                      <a:pt x="3695" y="1314"/>
                      <a:pt x="3695" y="1314"/>
                      <a:pt x="3695" y="1314"/>
                    </a:cubicBezTo>
                    <a:cubicBezTo>
                      <a:pt x="3562" y="1305"/>
                      <a:pt x="3419" y="1286"/>
                      <a:pt x="3286" y="1276"/>
                    </a:cubicBezTo>
                    <a:cubicBezTo>
                      <a:pt x="3095" y="1267"/>
                      <a:pt x="3067" y="1248"/>
                      <a:pt x="3009" y="1048"/>
                    </a:cubicBezTo>
                    <a:cubicBezTo>
                      <a:pt x="3009" y="1038"/>
                      <a:pt x="3009" y="1029"/>
                      <a:pt x="3009" y="1029"/>
                    </a:cubicBezTo>
                    <a:cubicBezTo>
                      <a:pt x="3000" y="1000"/>
                      <a:pt x="2991" y="972"/>
                      <a:pt x="2981" y="953"/>
                    </a:cubicBezTo>
                    <a:cubicBezTo>
                      <a:pt x="2981" y="933"/>
                      <a:pt x="2952" y="876"/>
                      <a:pt x="2895" y="876"/>
                    </a:cubicBezTo>
                    <a:cubicBezTo>
                      <a:pt x="2876" y="876"/>
                      <a:pt x="2857" y="876"/>
                      <a:pt x="2838" y="895"/>
                    </a:cubicBezTo>
                    <a:cubicBezTo>
                      <a:pt x="2800" y="915"/>
                      <a:pt x="2752" y="924"/>
                      <a:pt x="2714" y="933"/>
                    </a:cubicBezTo>
                    <a:cubicBezTo>
                      <a:pt x="2676" y="943"/>
                      <a:pt x="2648" y="953"/>
                      <a:pt x="2619" y="953"/>
                    </a:cubicBezTo>
                    <a:cubicBezTo>
                      <a:pt x="2495" y="953"/>
                      <a:pt x="2419" y="876"/>
                      <a:pt x="2400" y="743"/>
                    </a:cubicBezTo>
                    <a:cubicBezTo>
                      <a:pt x="2390" y="667"/>
                      <a:pt x="2352" y="629"/>
                      <a:pt x="2286" y="610"/>
                    </a:cubicBezTo>
                    <a:cubicBezTo>
                      <a:pt x="2191" y="600"/>
                      <a:pt x="2114" y="543"/>
                      <a:pt x="2038" y="457"/>
                    </a:cubicBezTo>
                    <a:cubicBezTo>
                      <a:pt x="2028" y="438"/>
                      <a:pt x="2019" y="429"/>
                      <a:pt x="2009" y="410"/>
                    </a:cubicBezTo>
                    <a:cubicBezTo>
                      <a:pt x="1990" y="381"/>
                      <a:pt x="1962" y="353"/>
                      <a:pt x="1933" y="324"/>
                    </a:cubicBezTo>
                    <a:cubicBezTo>
                      <a:pt x="1876" y="267"/>
                      <a:pt x="1819" y="229"/>
                      <a:pt x="1743" y="229"/>
                    </a:cubicBezTo>
                    <a:cubicBezTo>
                      <a:pt x="1733" y="229"/>
                      <a:pt x="1724" y="229"/>
                      <a:pt x="1724" y="229"/>
                    </a:cubicBezTo>
                    <a:cubicBezTo>
                      <a:pt x="1714" y="229"/>
                      <a:pt x="1695" y="219"/>
                      <a:pt x="1685" y="210"/>
                    </a:cubicBezTo>
                    <a:cubicBezTo>
                      <a:pt x="1676" y="200"/>
                      <a:pt x="1667" y="181"/>
                      <a:pt x="1667" y="162"/>
                    </a:cubicBezTo>
                    <a:cubicBezTo>
                      <a:pt x="1657" y="153"/>
                      <a:pt x="1647" y="133"/>
                      <a:pt x="1647" y="124"/>
                    </a:cubicBezTo>
                    <a:cubicBezTo>
                      <a:pt x="1638" y="115"/>
                      <a:pt x="1638" y="115"/>
                      <a:pt x="1638" y="115"/>
                    </a:cubicBezTo>
                    <a:cubicBezTo>
                      <a:pt x="1619" y="76"/>
                      <a:pt x="1600" y="48"/>
                      <a:pt x="1581" y="19"/>
                    </a:cubicBezTo>
                    <a:cubicBezTo>
                      <a:pt x="1562" y="0"/>
                      <a:pt x="1543" y="0"/>
                      <a:pt x="1514" y="0"/>
                    </a:cubicBezTo>
                    <a:cubicBezTo>
                      <a:pt x="1476" y="0"/>
                      <a:pt x="1438" y="29"/>
                      <a:pt x="1438" y="76"/>
                    </a:cubicBezTo>
                    <a:cubicBezTo>
                      <a:pt x="1438" y="105"/>
                      <a:pt x="1438" y="143"/>
                      <a:pt x="1457" y="172"/>
                    </a:cubicBezTo>
                    <a:cubicBezTo>
                      <a:pt x="1467" y="200"/>
                      <a:pt x="1476" y="219"/>
                      <a:pt x="1495" y="238"/>
                    </a:cubicBezTo>
                    <a:cubicBezTo>
                      <a:pt x="1505" y="257"/>
                      <a:pt x="1514" y="276"/>
                      <a:pt x="1524" y="286"/>
                    </a:cubicBezTo>
                    <a:cubicBezTo>
                      <a:pt x="1552" y="362"/>
                      <a:pt x="1543" y="410"/>
                      <a:pt x="1486" y="467"/>
                    </a:cubicBezTo>
                    <a:cubicBezTo>
                      <a:pt x="1447" y="495"/>
                      <a:pt x="1419" y="514"/>
                      <a:pt x="1390" y="514"/>
                    </a:cubicBezTo>
                    <a:cubicBezTo>
                      <a:pt x="1333" y="514"/>
                      <a:pt x="1305" y="448"/>
                      <a:pt x="1295" y="410"/>
                    </a:cubicBezTo>
                    <a:cubicBezTo>
                      <a:pt x="1286" y="381"/>
                      <a:pt x="1276" y="343"/>
                      <a:pt x="1266" y="305"/>
                    </a:cubicBezTo>
                    <a:cubicBezTo>
                      <a:pt x="1248" y="248"/>
                      <a:pt x="1228" y="181"/>
                      <a:pt x="1209" y="124"/>
                    </a:cubicBezTo>
                    <a:cubicBezTo>
                      <a:pt x="1200" y="86"/>
                      <a:pt x="1143" y="48"/>
                      <a:pt x="1105" y="38"/>
                    </a:cubicBezTo>
                    <a:cubicBezTo>
                      <a:pt x="1076" y="38"/>
                      <a:pt x="1057" y="29"/>
                      <a:pt x="1028" y="29"/>
                    </a:cubicBezTo>
                    <a:cubicBezTo>
                      <a:pt x="933" y="29"/>
                      <a:pt x="857" y="67"/>
                      <a:pt x="790" y="133"/>
                    </a:cubicBezTo>
                    <a:cubicBezTo>
                      <a:pt x="752" y="181"/>
                      <a:pt x="705" y="219"/>
                      <a:pt x="657" y="267"/>
                    </a:cubicBezTo>
                    <a:cubicBezTo>
                      <a:pt x="638" y="286"/>
                      <a:pt x="629" y="305"/>
                      <a:pt x="609" y="324"/>
                    </a:cubicBezTo>
                    <a:cubicBezTo>
                      <a:pt x="562" y="371"/>
                      <a:pt x="514" y="391"/>
                      <a:pt x="466" y="400"/>
                    </a:cubicBezTo>
                    <a:cubicBezTo>
                      <a:pt x="409" y="400"/>
                      <a:pt x="352" y="410"/>
                      <a:pt x="305" y="419"/>
                    </a:cubicBezTo>
                    <a:cubicBezTo>
                      <a:pt x="200" y="448"/>
                      <a:pt x="133" y="524"/>
                      <a:pt x="143" y="629"/>
                    </a:cubicBezTo>
                    <a:cubicBezTo>
                      <a:pt x="152" y="733"/>
                      <a:pt x="162" y="838"/>
                      <a:pt x="171" y="933"/>
                    </a:cubicBezTo>
                    <a:cubicBezTo>
                      <a:pt x="171" y="972"/>
                      <a:pt x="190" y="1019"/>
                      <a:pt x="257" y="1038"/>
                    </a:cubicBezTo>
                    <a:cubicBezTo>
                      <a:pt x="295" y="1048"/>
                      <a:pt x="314" y="1076"/>
                      <a:pt x="314" y="1114"/>
                    </a:cubicBezTo>
                    <a:cubicBezTo>
                      <a:pt x="324" y="1210"/>
                      <a:pt x="333" y="1305"/>
                      <a:pt x="343" y="1391"/>
                    </a:cubicBezTo>
                    <a:cubicBezTo>
                      <a:pt x="352" y="1467"/>
                      <a:pt x="390" y="1505"/>
                      <a:pt x="457" y="1505"/>
                    </a:cubicBezTo>
                    <a:cubicBezTo>
                      <a:pt x="466" y="1505"/>
                      <a:pt x="466" y="1505"/>
                      <a:pt x="476" y="1505"/>
                    </a:cubicBezTo>
                    <a:cubicBezTo>
                      <a:pt x="486" y="1505"/>
                      <a:pt x="486" y="1505"/>
                      <a:pt x="486" y="1505"/>
                    </a:cubicBezTo>
                    <a:cubicBezTo>
                      <a:pt x="514" y="1562"/>
                      <a:pt x="562" y="1572"/>
                      <a:pt x="600" y="1572"/>
                    </a:cubicBezTo>
                    <a:cubicBezTo>
                      <a:pt x="619" y="1581"/>
                      <a:pt x="638" y="1581"/>
                      <a:pt x="647" y="1591"/>
                    </a:cubicBezTo>
                    <a:cubicBezTo>
                      <a:pt x="657" y="1591"/>
                      <a:pt x="667" y="1600"/>
                      <a:pt x="676" y="1600"/>
                    </a:cubicBezTo>
                    <a:cubicBezTo>
                      <a:pt x="686" y="1600"/>
                      <a:pt x="695" y="1610"/>
                      <a:pt x="695" y="1610"/>
                    </a:cubicBezTo>
                    <a:cubicBezTo>
                      <a:pt x="714" y="1629"/>
                      <a:pt x="733" y="1648"/>
                      <a:pt x="752" y="1657"/>
                    </a:cubicBezTo>
                    <a:cubicBezTo>
                      <a:pt x="838" y="1733"/>
                      <a:pt x="924" y="1810"/>
                      <a:pt x="952" y="1933"/>
                    </a:cubicBezTo>
                    <a:cubicBezTo>
                      <a:pt x="962" y="1962"/>
                      <a:pt x="962" y="1981"/>
                      <a:pt x="943" y="2010"/>
                    </a:cubicBezTo>
                    <a:cubicBezTo>
                      <a:pt x="924" y="2057"/>
                      <a:pt x="895" y="2114"/>
                      <a:pt x="905" y="2162"/>
                    </a:cubicBezTo>
                    <a:cubicBezTo>
                      <a:pt x="914" y="2172"/>
                      <a:pt x="914" y="2191"/>
                      <a:pt x="924" y="2200"/>
                    </a:cubicBezTo>
                    <a:cubicBezTo>
                      <a:pt x="943" y="2248"/>
                      <a:pt x="952" y="2286"/>
                      <a:pt x="943" y="2334"/>
                    </a:cubicBezTo>
                    <a:cubicBezTo>
                      <a:pt x="933" y="2343"/>
                      <a:pt x="933" y="2362"/>
                      <a:pt x="943" y="2372"/>
                    </a:cubicBezTo>
                    <a:cubicBezTo>
                      <a:pt x="943" y="2381"/>
                      <a:pt x="943" y="2391"/>
                      <a:pt x="943" y="2400"/>
                    </a:cubicBezTo>
                    <a:cubicBezTo>
                      <a:pt x="943" y="2419"/>
                      <a:pt x="943" y="2429"/>
                      <a:pt x="943" y="2438"/>
                    </a:cubicBezTo>
                    <a:lnTo>
                      <a:pt x="933" y="2438"/>
                    </a:lnTo>
                    <a:cubicBezTo>
                      <a:pt x="924" y="2448"/>
                      <a:pt x="914" y="2448"/>
                      <a:pt x="895" y="2448"/>
                    </a:cubicBezTo>
                    <a:cubicBezTo>
                      <a:pt x="847" y="2467"/>
                      <a:pt x="847" y="2467"/>
                      <a:pt x="847" y="2467"/>
                    </a:cubicBezTo>
                    <a:cubicBezTo>
                      <a:pt x="876" y="2505"/>
                      <a:pt x="876" y="2505"/>
                      <a:pt x="876" y="2505"/>
                    </a:cubicBezTo>
                    <a:cubicBezTo>
                      <a:pt x="885" y="2515"/>
                      <a:pt x="895" y="2524"/>
                      <a:pt x="895" y="2533"/>
                    </a:cubicBezTo>
                    <a:cubicBezTo>
                      <a:pt x="905" y="2543"/>
                      <a:pt x="914" y="2553"/>
                      <a:pt x="914" y="2553"/>
                    </a:cubicBezTo>
                    <a:cubicBezTo>
                      <a:pt x="914" y="2572"/>
                      <a:pt x="914" y="2581"/>
                      <a:pt x="914" y="2591"/>
                    </a:cubicBezTo>
                    <a:cubicBezTo>
                      <a:pt x="895" y="2600"/>
                      <a:pt x="876" y="2610"/>
                      <a:pt x="857" y="2610"/>
                    </a:cubicBezTo>
                    <a:cubicBezTo>
                      <a:pt x="838" y="2610"/>
                      <a:pt x="809" y="2600"/>
                      <a:pt x="790" y="2581"/>
                    </a:cubicBezTo>
                    <a:cubicBezTo>
                      <a:pt x="762" y="2543"/>
                      <a:pt x="724" y="2533"/>
                      <a:pt x="695" y="2533"/>
                    </a:cubicBezTo>
                    <a:cubicBezTo>
                      <a:pt x="676" y="2533"/>
                      <a:pt x="657" y="2543"/>
                      <a:pt x="638" y="2553"/>
                    </a:cubicBezTo>
                    <a:cubicBezTo>
                      <a:pt x="504" y="2629"/>
                      <a:pt x="362" y="2714"/>
                      <a:pt x="352" y="2914"/>
                    </a:cubicBezTo>
                    <a:cubicBezTo>
                      <a:pt x="352" y="2962"/>
                      <a:pt x="362" y="2981"/>
                      <a:pt x="381" y="2991"/>
                    </a:cubicBezTo>
                    <a:cubicBezTo>
                      <a:pt x="400" y="3010"/>
                      <a:pt x="419" y="3019"/>
                      <a:pt x="448" y="3019"/>
                    </a:cubicBezTo>
                    <a:lnTo>
                      <a:pt x="457" y="3019"/>
                    </a:lnTo>
                    <a:cubicBezTo>
                      <a:pt x="495" y="3019"/>
                      <a:pt x="533" y="3010"/>
                      <a:pt x="571" y="2991"/>
                    </a:cubicBezTo>
                    <a:cubicBezTo>
                      <a:pt x="590" y="2991"/>
                      <a:pt x="619" y="2981"/>
                      <a:pt x="638" y="2981"/>
                    </a:cubicBezTo>
                    <a:cubicBezTo>
                      <a:pt x="686" y="2981"/>
                      <a:pt x="724" y="3000"/>
                      <a:pt x="752" y="3048"/>
                    </a:cubicBezTo>
                    <a:cubicBezTo>
                      <a:pt x="771" y="3086"/>
                      <a:pt x="800" y="3134"/>
                      <a:pt x="819" y="3181"/>
                    </a:cubicBezTo>
                    <a:cubicBezTo>
                      <a:pt x="828" y="3191"/>
                      <a:pt x="838" y="3210"/>
                      <a:pt x="847" y="3229"/>
                    </a:cubicBezTo>
                    <a:cubicBezTo>
                      <a:pt x="847" y="3238"/>
                      <a:pt x="847" y="3248"/>
                      <a:pt x="847" y="3248"/>
                    </a:cubicBezTo>
                    <a:cubicBezTo>
                      <a:pt x="857" y="3257"/>
                      <a:pt x="867" y="3276"/>
                      <a:pt x="895" y="3276"/>
                    </a:cubicBezTo>
                    <a:cubicBezTo>
                      <a:pt x="914" y="3276"/>
                      <a:pt x="924" y="3286"/>
                      <a:pt x="933" y="3286"/>
                    </a:cubicBezTo>
                    <a:cubicBezTo>
                      <a:pt x="933" y="3295"/>
                      <a:pt x="933" y="3295"/>
                      <a:pt x="933" y="3295"/>
                    </a:cubicBezTo>
                    <a:cubicBezTo>
                      <a:pt x="924" y="3305"/>
                      <a:pt x="914" y="3315"/>
                      <a:pt x="905" y="3324"/>
                    </a:cubicBezTo>
                    <a:cubicBezTo>
                      <a:pt x="895" y="3333"/>
                      <a:pt x="885" y="3333"/>
                      <a:pt x="876" y="3343"/>
                    </a:cubicBezTo>
                    <a:lnTo>
                      <a:pt x="867" y="3343"/>
                    </a:lnTo>
                    <a:cubicBezTo>
                      <a:pt x="857" y="3353"/>
                      <a:pt x="838" y="3362"/>
                      <a:pt x="828" y="3381"/>
                    </a:cubicBezTo>
                    <a:cubicBezTo>
                      <a:pt x="819" y="3419"/>
                      <a:pt x="800" y="3429"/>
                      <a:pt x="762" y="3448"/>
                    </a:cubicBezTo>
                    <a:cubicBezTo>
                      <a:pt x="733" y="3457"/>
                      <a:pt x="714" y="3467"/>
                      <a:pt x="695" y="3495"/>
                    </a:cubicBezTo>
                    <a:cubicBezTo>
                      <a:pt x="638" y="3562"/>
                      <a:pt x="571" y="3629"/>
                      <a:pt x="486" y="3676"/>
                    </a:cubicBezTo>
                    <a:cubicBezTo>
                      <a:pt x="486" y="3676"/>
                      <a:pt x="476" y="3686"/>
                      <a:pt x="466" y="3686"/>
                    </a:cubicBezTo>
                    <a:cubicBezTo>
                      <a:pt x="419" y="3714"/>
                      <a:pt x="371" y="3734"/>
                      <a:pt x="343" y="3772"/>
                    </a:cubicBezTo>
                    <a:cubicBezTo>
                      <a:pt x="305" y="3810"/>
                      <a:pt x="266" y="3829"/>
                      <a:pt x="228" y="3829"/>
                    </a:cubicBezTo>
                    <a:cubicBezTo>
                      <a:pt x="219" y="3829"/>
                      <a:pt x="209" y="3829"/>
                      <a:pt x="200" y="3829"/>
                    </a:cubicBezTo>
                    <a:cubicBezTo>
                      <a:pt x="238" y="3791"/>
                      <a:pt x="238" y="3791"/>
                      <a:pt x="238" y="3791"/>
                    </a:cubicBezTo>
                    <a:cubicBezTo>
                      <a:pt x="143" y="3800"/>
                      <a:pt x="143" y="3800"/>
                      <a:pt x="143" y="3800"/>
                    </a:cubicBezTo>
                    <a:cubicBezTo>
                      <a:pt x="133" y="3781"/>
                      <a:pt x="133" y="3781"/>
                      <a:pt x="133" y="3781"/>
                    </a:cubicBezTo>
                    <a:cubicBezTo>
                      <a:pt x="114" y="3791"/>
                      <a:pt x="114" y="3791"/>
                      <a:pt x="114" y="3791"/>
                    </a:cubicBezTo>
                    <a:cubicBezTo>
                      <a:pt x="28" y="3753"/>
                      <a:pt x="28" y="3753"/>
                      <a:pt x="28" y="3753"/>
                    </a:cubicBezTo>
                    <a:cubicBezTo>
                      <a:pt x="67" y="3829"/>
                      <a:pt x="67" y="3829"/>
                      <a:pt x="67" y="3829"/>
                    </a:cubicBezTo>
                    <a:cubicBezTo>
                      <a:pt x="0" y="3876"/>
                      <a:pt x="0" y="3876"/>
                      <a:pt x="0" y="3876"/>
                    </a:cubicBezTo>
                    <a:cubicBezTo>
                      <a:pt x="76" y="3876"/>
                      <a:pt x="76" y="3876"/>
                      <a:pt x="76" y="3876"/>
                    </a:cubicBezTo>
                    <a:cubicBezTo>
                      <a:pt x="95" y="3876"/>
                      <a:pt x="95" y="3876"/>
                      <a:pt x="95" y="3876"/>
                    </a:cubicBezTo>
                    <a:cubicBezTo>
                      <a:pt x="114" y="3895"/>
                      <a:pt x="124" y="3914"/>
                      <a:pt x="133" y="3934"/>
                    </a:cubicBezTo>
                    <a:cubicBezTo>
                      <a:pt x="162" y="3991"/>
                      <a:pt x="200" y="4038"/>
                      <a:pt x="228" y="4095"/>
                    </a:cubicBezTo>
                    <a:cubicBezTo>
                      <a:pt x="238" y="4115"/>
                      <a:pt x="248" y="4143"/>
                      <a:pt x="257" y="4162"/>
                    </a:cubicBezTo>
                    <a:cubicBezTo>
                      <a:pt x="276" y="4219"/>
                      <a:pt x="305" y="4286"/>
                      <a:pt x="362" y="4333"/>
                    </a:cubicBezTo>
                    <a:lnTo>
                      <a:pt x="362" y="4343"/>
                    </a:lnTo>
                    <a:cubicBezTo>
                      <a:pt x="295" y="4438"/>
                      <a:pt x="371" y="4514"/>
                      <a:pt x="409" y="4553"/>
                    </a:cubicBezTo>
                    <a:cubicBezTo>
                      <a:pt x="486" y="4619"/>
                      <a:pt x="504" y="4695"/>
                      <a:pt x="466" y="4781"/>
                    </a:cubicBezTo>
                    <a:cubicBezTo>
                      <a:pt x="448" y="4800"/>
                      <a:pt x="438" y="4829"/>
                      <a:pt x="419" y="4848"/>
                    </a:cubicBezTo>
                    <a:cubicBezTo>
                      <a:pt x="381" y="4915"/>
                      <a:pt x="381" y="4953"/>
                      <a:pt x="448" y="5010"/>
                    </a:cubicBezTo>
                    <a:cubicBezTo>
                      <a:pt x="514" y="5067"/>
                      <a:pt x="562" y="5124"/>
                      <a:pt x="571" y="5172"/>
                    </a:cubicBezTo>
                    <a:cubicBezTo>
                      <a:pt x="609" y="5296"/>
                      <a:pt x="638" y="5438"/>
                      <a:pt x="609" y="5581"/>
                    </a:cubicBezTo>
                    <a:cubicBezTo>
                      <a:pt x="600" y="5667"/>
                      <a:pt x="619" y="5772"/>
                      <a:pt x="657" y="5867"/>
                    </a:cubicBezTo>
                    <a:cubicBezTo>
                      <a:pt x="686" y="5933"/>
                      <a:pt x="752" y="5981"/>
                      <a:pt x="809" y="6019"/>
                    </a:cubicBezTo>
                    <a:cubicBezTo>
                      <a:pt x="819" y="6029"/>
                      <a:pt x="828" y="6038"/>
                      <a:pt x="838" y="6048"/>
                    </a:cubicBezTo>
                    <a:cubicBezTo>
                      <a:pt x="876" y="6076"/>
                      <a:pt x="914" y="6096"/>
                      <a:pt x="952" y="6124"/>
                    </a:cubicBezTo>
                    <a:cubicBezTo>
                      <a:pt x="981" y="6143"/>
                      <a:pt x="1010" y="6162"/>
                      <a:pt x="1038" y="6181"/>
                    </a:cubicBezTo>
                    <a:cubicBezTo>
                      <a:pt x="1076" y="6200"/>
                      <a:pt x="1095" y="6229"/>
                      <a:pt x="1114" y="6257"/>
                    </a:cubicBezTo>
                    <a:cubicBezTo>
                      <a:pt x="1114" y="6257"/>
                      <a:pt x="1114" y="6267"/>
                      <a:pt x="1105" y="6276"/>
                    </a:cubicBezTo>
                    <a:cubicBezTo>
                      <a:pt x="1105" y="6286"/>
                      <a:pt x="1105" y="6296"/>
                      <a:pt x="1095" y="6305"/>
                    </a:cubicBezTo>
                    <a:cubicBezTo>
                      <a:pt x="1066" y="6438"/>
                      <a:pt x="1143" y="6486"/>
                      <a:pt x="1190" y="6505"/>
                    </a:cubicBezTo>
                    <a:cubicBezTo>
                      <a:pt x="1324" y="6553"/>
                      <a:pt x="1324" y="6553"/>
                      <a:pt x="1324" y="6553"/>
                    </a:cubicBezTo>
                    <a:cubicBezTo>
                      <a:pt x="1390" y="6572"/>
                      <a:pt x="1390" y="6572"/>
                      <a:pt x="1390" y="6572"/>
                    </a:cubicBezTo>
                    <a:cubicBezTo>
                      <a:pt x="1419" y="6581"/>
                      <a:pt x="1419" y="6581"/>
                      <a:pt x="1419" y="6581"/>
                    </a:cubicBezTo>
                    <a:cubicBezTo>
                      <a:pt x="1438" y="6553"/>
                      <a:pt x="1438" y="6553"/>
                      <a:pt x="1438" y="6553"/>
                    </a:cubicBezTo>
                    <a:cubicBezTo>
                      <a:pt x="1495" y="6457"/>
                      <a:pt x="1571" y="6391"/>
                      <a:pt x="1676" y="6343"/>
                    </a:cubicBezTo>
                    <a:cubicBezTo>
                      <a:pt x="1695" y="6334"/>
                      <a:pt x="1714" y="6324"/>
                      <a:pt x="1724" y="6324"/>
                    </a:cubicBezTo>
                    <a:cubicBezTo>
                      <a:pt x="1743" y="6324"/>
                      <a:pt x="1762" y="6334"/>
                      <a:pt x="1781" y="6372"/>
                    </a:cubicBezTo>
                    <a:cubicBezTo>
                      <a:pt x="1790" y="6391"/>
                      <a:pt x="1790" y="6410"/>
                      <a:pt x="1800" y="6438"/>
                    </a:cubicBezTo>
                    <a:cubicBezTo>
                      <a:pt x="1810" y="6457"/>
                      <a:pt x="1819" y="6477"/>
                      <a:pt x="1819" y="6495"/>
                    </a:cubicBezTo>
                    <a:cubicBezTo>
                      <a:pt x="1838" y="6524"/>
                      <a:pt x="1867" y="6543"/>
                      <a:pt x="1895" y="6543"/>
                    </a:cubicBezTo>
                    <a:cubicBezTo>
                      <a:pt x="1943" y="6543"/>
                      <a:pt x="1990" y="6505"/>
                      <a:pt x="2009" y="6477"/>
                    </a:cubicBezTo>
                    <a:cubicBezTo>
                      <a:pt x="2048" y="6429"/>
                      <a:pt x="2086" y="6362"/>
                      <a:pt x="2076" y="6305"/>
                    </a:cubicBezTo>
                    <a:cubicBezTo>
                      <a:pt x="2076" y="6296"/>
                      <a:pt x="2076" y="6276"/>
                      <a:pt x="2076" y="6257"/>
                    </a:cubicBezTo>
                    <a:cubicBezTo>
                      <a:pt x="2114" y="6248"/>
                      <a:pt x="2143" y="6248"/>
                      <a:pt x="2181" y="6248"/>
                    </a:cubicBezTo>
                    <a:cubicBezTo>
                      <a:pt x="2191" y="6276"/>
                      <a:pt x="2209" y="6296"/>
                      <a:pt x="2219" y="6324"/>
                    </a:cubicBezTo>
                    <a:cubicBezTo>
                      <a:pt x="2247" y="6400"/>
                      <a:pt x="2276" y="6477"/>
                      <a:pt x="2295" y="6553"/>
                    </a:cubicBezTo>
                    <a:cubicBezTo>
                      <a:pt x="2314" y="6591"/>
                      <a:pt x="2314" y="6629"/>
                      <a:pt x="2295" y="6657"/>
                    </a:cubicBezTo>
                    <a:cubicBezTo>
                      <a:pt x="2247" y="6753"/>
                      <a:pt x="2286" y="6819"/>
                      <a:pt x="2333" y="6858"/>
                    </a:cubicBezTo>
                    <a:cubicBezTo>
                      <a:pt x="2343" y="6867"/>
                      <a:pt x="2343" y="6867"/>
                      <a:pt x="2352" y="6876"/>
                    </a:cubicBezTo>
                    <a:cubicBezTo>
                      <a:pt x="2352" y="6886"/>
                      <a:pt x="2362" y="6886"/>
                      <a:pt x="2371" y="6896"/>
                    </a:cubicBezTo>
                    <a:cubicBezTo>
                      <a:pt x="2333" y="6905"/>
                      <a:pt x="2295" y="6915"/>
                      <a:pt x="2247" y="6924"/>
                    </a:cubicBezTo>
                    <a:cubicBezTo>
                      <a:pt x="2238" y="6924"/>
                      <a:pt x="2191" y="6924"/>
                      <a:pt x="2171" y="6962"/>
                    </a:cubicBezTo>
                    <a:cubicBezTo>
                      <a:pt x="2162" y="7000"/>
                      <a:pt x="2171" y="7029"/>
                      <a:pt x="2191" y="7057"/>
                    </a:cubicBezTo>
                    <a:cubicBezTo>
                      <a:pt x="2209" y="7096"/>
                      <a:pt x="2219" y="7143"/>
                      <a:pt x="2229" y="7191"/>
                    </a:cubicBezTo>
                    <a:cubicBezTo>
                      <a:pt x="2238" y="7219"/>
                      <a:pt x="2247" y="7277"/>
                      <a:pt x="2314" y="7286"/>
                    </a:cubicBezTo>
                    <a:cubicBezTo>
                      <a:pt x="2371" y="7295"/>
                      <a:pt x="2447" y="7305"/>
                      <a:pt x="2514" y="7315"/>
                    </a:cubicBezTo>
                    <a:cubicBezTo>
                      <a:pt x="2543" y="7324"/>
                      <a:pt x="2562" y="7334"/>
                      <a:pt x="2600" y="7343"/>
                    </a:cubicBezTo>
                    <a:cubicBezTo>
                      <a:pt x="2628" y="7353"/>
                      <a:pt x="2667" y="7372"/>
                      <a:pt x="2695" y="7381"/>
                    </a:cubicBezTo>
                    <a:cubicBezTo>
                      <a:pt x="2714" y="7391"/>
                      <a:pt x="2733" y="7410"/>
                      <a:pt x="2752" y="7419"/>
                    </a:cubicBezTo>
                    <a:cubicBezTo>
                      <a:pt x="2762" y="7429"/>
                      <a:pt x="2762" y="7429"/>
                      <a:pt x="2771" y="7438"/>
                    </a:cubicBezTo>
                    <a:cubicBezTo>
                      <a:pt x="2771" y="7438"/>
                      <a:pt x="2781" y="7438"/>
                      <a:pt x="2781" y="7448"/>
                    </a:cubicBezTo>
                    <a:cubicBezTo>
                      <a:pt x="2790" y="7457"/>
                      <a:pt x="2809" y="7477"/>
                      <a:pt x="2838" y="7477"/>
                    </a:cubicBezTo>
                    <a:cubicBezTo>
                      <a:pt x="2886" y="7477"/>
                      <a:pt x="2924" y="7448"/>
                      <a:pt x="2943" y="7419"/>
                    </a:cubicBezTo>
                    <a:cubicBezTo>
                      <a:pt x="2981" y="7372"/>
                      <a:pt x="3009" y="7295"/>
                      <a:pt x="3000" y="7238"/>
                    </a:cubicBezTo>
                    <a:cubicBezTo>
                      <a:pt x="2991" y="7229"/>
                      <a:pt x="2991" y="7210"/>
                      <a:pt x="2991" y="7191"/>
                    </a:cubicBezTo>
                    <a:cubicBezTo>
                      <a:pt x="3009" y="7191"/>
                      <a:pt x="3029" y="7191"/>
                      <a:pt x="3038" y="7191"/>
                    </a:cubicBezTo>
                    <a:cubicBezTo>
                      <a:pt x="3048" y="7191"/>
                      <a:pt x="3057" y="7191"/>
                      <a:pt x="3057" y="7191"/>
                    </a:cubicBezTo>
                    <a:cubicBezTo>
                      <a:pt x="3086" y="7210"/>
                      <a:pt x="3114" y="7238"/>
                      <a:pt x="3152" y="7267"/>
                    </a:cubicBezTo>
                    <a:cubicBezTo>
                      <a:pt x="3181" y="7295"/>
                      <a:pt x="3209" y="7324"/>
                      <a:pt x="3238" y="7343"/>
                    </a:cubicBezTo>
                    <a:cubicBezTo>
                      <a:pt x="3305" y="7391"/>
                      <a:pt x="3305" y="7486"/>
                      <a:pt x="3267" y="7553"/>
                    </a:cubicBezTo>
                    <a:cubicBezTo>
                      <a:pt x="3229" y="7619"/>
                      <a:pt x="3209" y="7686"/>
                      <a:pt x="3229" y="7734"/>
                    </a:cubicBezTo>
                    <a:cubicBezTo>
                      <a:pt x="3247" y="7791"/>
                      <a:pt x="3295" y="7838"/>
                      <a:pt x="3371" y="7867"/>
                    </a:cubicBezTo>
                    <a:cubicBezTo>
                      <a:pt x="3419" y="7896"/>
                      <a:pt x="3467" y="7924"/>
                      <a:pt x="3514" y="7962"/>
                    </a:cubicBezTo>
                    <a:cubicBezTo>
                      <a:pt x="3524" y="7962"/>
                      <a:pt x="3543" y="7972"/>
                      <a:pt x="3552" y="7981"/>
                    </a:cubicBezTo>
                    <a:cubicBezTo>
                      <a:pt x="3562" y="7991"/>
                      <a:pt x="3562" y="7991"/>
                      <a:pt x="3562" y="8000"/>
                    </a:cubicBezTo>
                    <a:cubicBezTo>
                      <a:pt x="3562" y="8000"/>
                      <a:pt x="3562" y="8010"/>
                      <a:pt x="3552" y="8010"/>
                    </a:cubicBezTo>
                    <a:cubicBezTo>
                      <a:pt x="3524" y="8039"/>
                      <a:pt x="3514" y="8067"/>
                      <a:pt x="3505" y="8096"/>
                    </a:cubicBezTo>
                    <a:cubicBezTo>
                      <a:pt x="3505" y="8134"/>
                      <a:pt x="3543" y="8172"/>
                      <a:pt x="3571" y="8200"/>
                    </a:cubicBezTo>
                    <a:cubicBezTo>
                      <a:pt x="3610" y="8229"/>
                      <a:pt x="3610" y="8229"/>
                      <a:pt x="3610" y="8229"/>
                    </a:cubicBezTo>
                    <a:cubicBezTo>
                      <a:pt x="3628" y="8191"/>
                      <a:pt x="3628" y="8191"/>
                      <a:pt x="3628" y="8191"/>
                    </a:cubicBezTo>
                    <a:cubicBezTo>
                      <a:pt x="3638" y="8191"/>
                      <a:pt x="3638" y="8181"/>
                      <a:pt x="3638" y="8181"/>
                    </a:cubicBezTo>
                    <a:cubicBezTo>
                      <a:pt x="3648" y="8172"/>
                      <a:pt x="3648" y="8162"/>
                      <a:pt x="3657" y="8162"/>
                    </a:cubicBezTo>
                    <a:cubicBezTo>
                      <a:pt x="3676" y="8143"/>
                      <a:pt x="3695" y="8115"/>
                      <a:pt x="3714" y="8096"/>
                    </a:cubicBezTo>
                    <a:cubicBezTo>
                      <a:pt x="3724" y="8105"/>
                      <a:pt x="3724" y="8124"/>
                      <a:pt x="3733" y="8134"/>
                    </a:cubicBezTo>
                    <a:cubicBezTo>
                      <a:pt x="3733" y="8153"/>
                      <a:pt x="3743" y="8162"/>
                      <a:pt x="3752" y="8181"/>
                    </a:cubicBezTo>
                    <a:cubicBezTo>
                      <a:pt x="3781" y="8238"/>
                      <a:pt x="3819" y="8305"/>
                      <a:pt x="3886" y="8305"/>
                    </a:cubicBezTo>
                    <a:cubicBezTo>
                      <a:pt x="3914" y="8305"/>
                      <a:pt x="3952" y="8286"/>
                      <a:pt x="4000" y="8257"/>
                    </a:cubicBezTo>
                    <a:cubicBezTo>
                      <a:pt x="4095" y="8191"/>
                      <a:pt x="4133" y="8162"/>
                      <a:pt x="4181" y="8162"/>
                    </a:cubicBezTo>
                    <a:cubicBezTo>
                      <a:pt x="4219" y="8162"/>
                      <a:pt x="4267" y="8181"/>
                      <a:pt x="4343" y="8219"/>
                    </a:cubicBezTo>
                    <a:cubicBezTo>
                      <a:pt x="4381" y="8229"/>
                      <a:pt x="4390" y="8248"/>
                      <a:pt x="4390" y="8277"/>
                    </a:cubicBezTo>
                    <a:cubicBezTo>
                      <a:pt x="4390" y="8343"/>
                      <a:pt x="4428" y="8381"/>
                      <a:pt x="4495" y="8381"/>
                    </a:cubicBezTo>
                    <a:cubicBezTo>
                      <a:pt x="4505" y="8381"/>
                      <a:pt x="4514" y="8381"/>
                      <a:pt x="4533" y="8381"/>
                    </a:cubicBezTo>
                    <a:cubicBezTo>
                      <a:pt x="4552" y="8372"/>
                      <a:pt x="4571" y="8372"/>
                      <a:pt x="4581" y="8372"/>
                    </a:cubicBezTo>
                    <a:cubicBezTo>
                      <a:pt x="4609" y="8372"/>
                      <a:pt x="4629" y="8381"/>
                      <a:pt x="4648" y="8458"/>
                    </a:cubicBezTo>
                    <a:cubicBezTo>
                      <a:pt x="4657" y="8467"/>
                      <a:pt x="4667" y="8476"/>
                      <a:pt x="4667" y="8486"/>
                    </a:cubicBezTo>
                    <a:cubicBezTo>
                      <a:pt x="4686" y="8505"/>
                      <a:pt x="4686" y="8505"/>
                      <a:pt x="4686" y="8505"/>
                    </a:cubicBezTo>
                    <a:cubicBezTo>
                      <a:pt x="4714" y="8505"/>
                      <a:pt x="4714" y="8505"/>
                      <a:pt x="4714" y="8505"/>
                    </a:cubicBezTo>
                    <a:cubicBezTo>
                      <a:pt x="4829" y="8476"/>
                      <a:pt x="4886" y="8372"/>
                      <a:pt x="4924" y="8295"/>
                    </a:cubicBezTo>
                    <a:cubicBezTo>
                      <a:pt x="4933" y="8257"/>
                      <a:pt x="4952" y="8257"/>
                      <a:pt x="4962" y="8257"/>
                    </a:cubicBezTo>
                    <a:cubicBezTo>
                      <a:pt x="4972" y="8257"/>
                      <a:pt x="4981" y="8257"/>
                      <a:pt x="4990" y="8267"/>
                    </a:cubicBezTo>
                    <a:cubicBezTo>
                      <a:pt x="5010" y="8277"/>
                      <a:pt x="5029" y="8277"/>
                      <a:pt x="5038" y="8286"/>
                    </a:cubicBezTo>
                    <a:cubicBezTo>
                      <a:pt x="5228" y="8419"/>
                      <a:pt x="5410" y="8476"/>
                      <a:pt x="5581" y="8476"/>
                    </a:cubicBezTo>
                    <a:cubicBezTo>
                      <a:pt x="5591" y="8476"/>
                      <a:pt x="5591" y="8476"/>
                      <a:pt x="5591" y="8476"/>
                    </a:cubicBezTo>
                    <a:cubicBezTo>
                      <a:pt x="5591" y="8486"/>
                      <a:pt x="5591" y="8486"/>
                      <a:pt x="5591" y="8496"/>
                    </a:cubicBezTo>
                    <a:cubicBezTo>
                      <a:pt x="5591" y="8543"/>
                      <a:pt x="5581" y="8581"/>
                      <a:pt x="5571" y="8619"/>
                    </a:cubicBezTo>
                    <a:cubicBezTo>
                      <a:pt x="5562" y="8667"/>
                      <a:pt x="5571" y="8705"/>
                      <a:pt x="5591" y="8724"/>
                    </a:cubicBezTo>
                    <a:cubicBezTo>
                      <a:pt x="5609" y="8753"/>
                      <a:pt x="5638" y="8762"/>
                      <a:pt x="5676" y="8762"/>
                    </a:cubicBezTo>
                    <a:cubicBezTo>
                      <a:pt x="5705" y="8762"/>
                      <a:pt x="5733" y="8772"/>
                      <a:pt x="5772" y="8772"/>
                    </a:cubicBezTo>
                    <a:cubicBezTo>
                      <a:pt x="5810" y="8772"/>
                      <a:pt x="5848" y="8762"/>
                      <a:pt x="5886" y="8762"/>
                    </a:cubicBezTo>
                    <a:cubicBezTo>
                      <a:pt x="5905" y="8762"/>
                      <a:pt x="5933" y="8762"/>
                      <a:pt x="5962" y="8762"/>
                    </a:cubicBezTo>
                    <a:cubicBezTo>
                      <a:pt x="6019" y="8762"/>
                      <a:pt x="6048" y="8743"/>
                      <a:pt x="6057" y="8724"/>
                    </a:cubicBezTo>
                    <a:cubicBezTo>
                      <a:pt x="6067" y="8705"/>
                      <a:pt x="6086" y="8676"/>
                      <a:pt x="6067" y="8619"/>
                    </a:cubicBezTo>
                    <a:cubicBezTo>
                      <a:pt x="6038" y="8553"/>
                      <a:pt x="6057" y="8515"/>
                      <a:pt x="6114" y="8476"/>
                    </a:cubicBezTo>
                    <a:cubicBezTo>
                      <a:pt x="6133" y="8467"/>
                      <a:pt x="6162" y="8448"/>
                      <a:pt x="6181" y="8438"/>
                    </a:cubicBezTo>
                    <a:cubicBezTo>
                      <a:pt x="6181" y="8438"/>
                      <a:pt x="6191" y="8429"/>
                      <a:pt x="6200" y="8429"/>
                    </a:cubicBezTo>
                    <a:cubicBezTo>
                      <a:pt x="6219" y="8410"/>
                      <a:pt x="6219" y="8410"/>
                      <a:pt x="6219" y="8410"/>
                    </a:cubicBezTo>
                    <a:cubicBezTo>
                      <a:pt x="6219" y="8391"/>
                      <a:pt x="6219" y="8391"/>
                      <a:pt x="6219" y="8391"/>
                    </a:cubicBezTo>
                    <a:cubicBezTo>
                      <a:pt x="6210" y="8372"/>
                      <a:pt x="6210" y="8353"/>
                      <a:pt x="6210" y="8334"/>
                    </a:cubicBezTo>
                    <a:cubicBezTo>
                      <a:pt x="6200" y="8305"/>
                      <a:pt x="6191" y="8277"/>
                      <a:pt x="6191" y="8248"/>
                    </a:cubicBezTo>
                    <a:cubicBezTo>
                      <a:pt x="6191" y="8238"/>
                      <a:pt x="6191" y="8229"/>
                      <a:pt x="6191" y="8219"/>
                    </a:cubicBezTo>
                    <a:cubicBezTo>
                      <a:pt x="6181" y="8162"/>
                      <a:pt x="6181" y="8105"/>
                      <a:pt x="6181" y="8057"/>
                    </a:cubicBezTo>
                    <a:cubicBezTo>
                      <a:pt x="6181" y="8039"/>
                      <a:pt x="6181" y="8029"/>
                      <a:pt x="6181" y="8019"/>
                    </a:cubicBezTo>
                    <a:cubicBezTo>
                      <a:pt x="6191" y="7953"/>
                      <a:pt x="6200" y="7876"/>
                      <a:pt x="6229" y="7829"/>
                    </a:cubicBezTo>
                    <a:cubicBezTo>
                      <a:pt x="6257" y="7781"/>
                      <a:pt x="6286" y="7734"/>
                      <a:pt x="6314" y="7686"/>
                    </a:cubicBezTo>
                    <a:cubicBezTo>
                      <a:pt x="6448" y="7448"/>
                      <a:pt x="6591" y="7210"/>
                      <a:pt x="6781" y="7010"/>
                    </a:cubicBezTo>
                    <a:cubicBezTo>
                      <a:pt x="6838" y="6943"/>
                      <a:pt x="6838" y="6886"/>
                      <a:pt x="6800" y="6819"/>
                    </a:cubicBezTo>
                    <a:cubicBezTo>
                      <a:pt x="6790" y="6810"/>
                      <a:pt x="6781" y="6781"/>
                      <a:pt x="6781" y="6762"/>
                    </a:cubicBezTo>
                    <a:cubicBezTo>
                      <a:pt x="6772" y="6686"/>
                      <a:pt x="6733" y="6629"/>
                      <a:pt x="6667" y="6581"/>
                    </a:cubicBezTo>
                    <a:cubicBezTo>
                      <a:pt x="6600" y="6543"/>
                      <a:pt x="6591" y="6515"/>
                      <a:pt x="6610" y="6448"/>
                    </a:cubicBezTo>
                    <a:cubicBezTo>
                      <a:pt x="6619" y="6400"/>
                      <a:pt x="6629" y="6362"/>
                      <a:pt x="6610" y="6334"/>
                    </a:cubicBezTo>
                    <a:cubicBezTo>
                      <a:pt x="6591" y="6314"/>
                      <a:pt x="6552" y="6305"/>
                      <a:pt x="6524" y="6305"/>
                    </a:cubicBezTo>
                    <a:cubicBezTo>
                      <a:pt x="6514" y="6305"/>
                      <a:pt x="6505" y="6305"/>
                      <a:pt x="6495" y="6305"/>
                    </a:cubicBezTo>
                    <a:cubicBezTo>
                      <a:pt x="6467" y="6305"/>
                      <a:pt x="6457" y="6305"/>
                      <a:pt x="6457" y="6296"/>
                    </a:cubicBezTo>
                    <a:cubicBezTo>
                      <a:pt x="6448" y="6296"/>
                      <a:pt x="6448" y="6276"/>
                      <a:pt x="6457" y="6257"/>
                    </a:cubicBezTo>
                    <a:cubicBezTo>
                      <a:pt x="6467" y="6219"/>
                      <a:pt x="6476" y="6162"/>
                      <a:pt x="6457" y="6105"/>
                    </a:cubicBezTo>
                    <a:cubicBezTo>
                      <a:pt x="6457" y="6096"/>
                      <a:pt x="6457" y="6086"/>
                      <a:pt x="6467" y="6076"/>
                    </a:cubicBezTo>
                    <a:cubicBezTo>
                      <a:pt x="6514" y="6029"/>
                      <a:pt x="6552" y="5991"/>
                      <a:pt x="6600" y="5953"/>
                    </a:cubicBezTo>
                    <a:cubicBezTo>
                      <a:pt x="6686" y="5895"/>
                      <a:pt x="6743" y="5819"/>
                      <a:pt x="6772" y="5743"/>
                    </a:cubicBezTo>
                    <a:cubicBezTo>
                      <a:pt x="6781" y="5715"/>
                      <a:pt x="6800" y="5677"/>
                      <a:pt x="6819" y="5648"/>
                    </a:cubicBezTo>
                    <a:cubicBezTo>
                      <a:pt x="6848" y="5619"/>
                      <a:pt x="6848" y="5619"/>
                      <a:pt x="6848" y="5619"/>
                    </a:cubicBezTo>
                    <a:cubicBezTo>
                      <a:pt x="6914" y="5524"/>
                      <a:pt x="6991" y="5419"/>
                      <a:pt x="7067" y="5334"/>
                    </a:cubicBezTo>
                    <a:cubicBezTo>
                      <a:pt x="7171" y="5210"/>
                      <a:pt x="7276" y="5076"/>
                      <a:pt x="7352" y="4924"/>
                    </a:cubicBezTo>
                    <a:lnTo>
                      <a:pt x="7362" y="4915"/>
                    </a:lnTo>
                    <a:cubicBezTo>
                      <a:pt x="7391" y="4905"/>
                      <a:pt x="7410" y="4905"/>
                      <a:pt x="7429" y="4895"/>
                    </a:cubicBezTo>
                    <a:cubicBezTo>
                      <a:pt x="7505" y="4877"/>
                      <a:pt x="7581" y="4857"/>
                      <a:pt x="7638" y="4791"/>
                    </a:cubicBezTo>
                    <a:cubicBezTo>
                      <a:pt x="7648" y="4791"/>
                      <a:pt x="7657" y="4800"/>
                      <a:pt x="7667" y="4800"/>
                    </a:cubicBezTo>
                    <a:cubicBezTo>
                      <a:pt x="7733" y="4800"/>
                      <a:pt x="7772" y="4752"/>
                      <a:pt x="7800" y="4714"/>
                    </a:cubicBezTo>
                    <a:cubicBezTo>
                      <a:pt x="7810" y="4695"/>
                      <a:pt x="7829" y="4686"/>
                      <a:pt x="7838" y="4667"/>
                    </a:cubicBezTo>
                    <a:cubicBezTo>
                      <a:pt x="7848" y="4667"/>
                      <a:pt x="7857" y="4657"/>
                      <a:pt x="7857" y="4648"/>
                    </a:cubicBezTo>
                    <a:cubicBezTo>
                      <a:pt x="7895" y="4610"/>
                      <a:pt x="7924" y="4581"/>
                      <a:pt x="7953" y="4581"/>
                    </a:cubicBezTo>
                    <a:cubicBezTo>
                      <a:pt x="7971" y="4581"/>
                      <a:pt x="8000" y="4610"/>
                      <a:pt x="8038" y="4638"/>
                    </a:cubicBezTo>
                    <a:cubicBezTo>
                      <a:pt x="8067" y="4667"/>
                      <a:pt x="8095" y="4695"/>
                      <a:pt x="8143" y="4695"/>
                    </a:cubicBezTo>
                    <a:cubicBezTo>
                      <a:pt x="8162" y="4695"/>
                      <a:pt x="8191" y="4686"/>
                      <a:pt x="8210" y="4676"/>
                    </a:cubicBezTo>
                    <a:cubicBezTo>
                      <a:pt x="8248" y="4648"/>
                      <a:pt x="8286" y="4638"/>
                      <a:pt x="8314" y="4638"/>
                    </a:cubicBezTo>
                    <a:cubicBezTo>
                      <a:pt x="8352" y="4638"/>
                      <a:pt x="8391" y="4657"/>
                      <a:pt x="8419" y="4695"/>
                    </a:cubicBezTo>
                    <a:cubicBezTo>
                      <a:pt x="8438" y="4714"/>
                      <a:pt x="8476" y="4724"/>
                      <a:pt x="8505" y="4724"/>
                    </a:cubicBezTo>
                    <a:cubicBezTo>
                      <a:pt x="8553" y="4724"/>
                      <a:pt x="8600" y="4705"/>
                      <a:pt x="8619" y="4676"/>
                    </a:cubicBezTo>
                    <a:cubicBezTo>
                      <a:pt x="8619" y="4667"/>
                      <a:pt x="8619" y="4667"/>
                      <a:pt x="8619" y="4667"/>
                    </a:cubicBezTo>
                    <a:cubicBezTo>
                      <a:pt x="8686" y="4572"/>
                      <a:pt x="8743" y="4486"/>
                      <a:pt x="8848" y="4438"/>
                    </a:cubicBezTo>
                    <a:cubicBezTo>
                      <a:pt x="8876" y="4429"/>
                      <a:pt x="8905" y="4400"/>
                      <a:pt x="8934" y="4381"/>
                    </a:cubicBezTo>
                    <a:cubicBezTo>
                      <a:pt x="8943" y="4381"/>
                      <a:pt x="8943" y="4381"/>
                      <a:pt x="8953" y="4372"/>
                    </a:cubicBezTo>
                    <a:cubicBezTo>
                      <a:pt x="8991" y="4343"/>
                      <a:pt x="9019" y="4286"/>
                      <a:pt x="9019" y="4229"/>
                    </a:cubicBezTo>
                    <a:cubicBezTo>
                      <a:pt x="9029" y="4200"/>
                      <a:pt x="9029" y="4153"/>
                      <a:pt x="9000" y="4124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3036" name="Freeform 12">
                <a:extLst>
                  <a:ext uri="{FF2B5EF4-FFF2-40B4-BE49-F238E27FC236}">
                    <a16:creationId xmlns:a16="http://schemas.microsoft.com/office/drawing/2014/main" id="{FA6013B8-C5F7-084D-A1B6-408E32D56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5400" y="3224213"/>
                <a:ext cx="2708275" cy="3402012"/>
              </a:xfrm>
              <a:custGeom>
                <a:avLst/>
                <a:gdLst>
                  <a:gd name="T0" fmla="*/ 2646372 w 7525"/>
                  <a:gd name="T1" fmla="*/ 1917052 h 9448"/>
                  <a:gd name="T2" fmla="*/ 2584828 w 7525"/>
                  <a:gd name="T3" fmla="*/ 1701006 h 9448"/>
                  <a:gd name="T4" fmla="*/ 2457782 w 7525"/>
                  <a:gd name="T5" fmla="*/ 1522408 h 9448"/>
                  <a:gd name="T6" fmla="*/ 2313821 w 7525"/>
                  <a:gd name="T7" fmla="*/ 1244788 h 9448"/>
                  <a:gd name="T8" fmla="*/ 2365287 w 7525"/>
                  <a:gd name="T9" fmla="*/ 1134964 h 9448"/>
                  <a:gd name="T10" fmla="*/ 2217726 w 7525"/>
                  <a:gd name="T11" fmla="*/ 987693 h 9448"/>
                  <a:gd name="T12" fmla="*/ 2080603 w 7525"/>
                  <a:gd name="T13" fmla="*/ 1042424 h 9448"/>
                  <a:gd name="T14" fmla="*/ 2121992 w 7525"/>
                  <a:gd name="T15" fmla="*/ 864186 h 9448"/>
                  <a:gd name="T16" fmla="*/ 2176697 w 7525"/>
                  <a:gd name="T17" fmla="*/ 665063 h 9448"/>
                  <a:gd name="T18" fmla="*/ 2118393 w 7525"/>
                  <a:gd name="T19" fmla="*/ 500508 h 9448"/>
                  <a:gd name="T20" fmla="*/ 2272792 w 7525"/>
                  <a:gd name="T21" fmla="*/ 377001 h 9448"/>
                  <a:gd name="T22" fmla="*/ 2135668 w 7525"/>
                  <a:gd name="T23" fmla="*/ 10082 h 9448"/>
                  <a:gd name="T24" fmla="*/ 2063688 w 7525"/>
                  <a:gd name="T25" fmla="*/ 82098 h 9448"/>
                  <a:gd name="T26" fmla="*/ 1964354 w 7525"/>
                  <a:gd name="T27" fmla="*/ 185080 h 9448"/>
                  <a:gd name="T28" fmla="*/ 1909289 w 7525"/>
                  <a:gd name="T29" fmla="*/ 181479 h 9448"/>
                  <a:gd name="T30" fmla="*/ 1772166 w 7525"/>
                  <a:gd name="T31" fmla="*/ 164555 h 9448"/>
                  <a:gd name="T32" fmla="*/ 1679670 w 7525"/>
                  <a:gd name="T33" fmla="*/ 185080 h 9448"/>
                  <a:gd name="T34" fmla="*/ 1638641 w 7525"/>
                  <a:gd name="T35" fmla="*/ 216046 h 9448"/>
                  <a:gd name="T36" fmla="*/ 1487842 w 7525"/>
                  <a:gd name="T37" fmla="*/ 311827 h 9448"/>
                  <a:gd name="T38" fmla="*/ 1360796 w 7525"/>
                  <a:gd name="T39" fmla="*/ 473142 h 9448"/>
                  <a:gd name="T40" fmla="*/ 1189482 w 7525"/>
                  <a:gd name="T41" fmla="*/ 740679 h 9448"/>
                  <a:gd name="T42" fmla="*/ 1206757 w 7525"/>
                  <a:gd name="T43" fmla="*/ 774887 h 9448"/>
                  <a:gd name="T44" fmla="*/ 1254624 w 7525"/>
                  <a:gd name="T45" fmla="*/ 864186 h 9448"/>
                  <a:gd name="T46" fmla="*/ 1285576 w 7525"/>
                  <a:gd name="T47" fmla="*/ 1035583 h 9448"/>
                  <a:gd name="T48" fmla="*/ 1090148 w 7525"/>
                  <a:gd name="T49" fmla="*/ 1447151 h 9448"/>
                  <a:gd name="T50" fmla="*/ 1107424 w 7525"/>
                  <a:gd name="T51" fmla="*/ 1519167 h 9448"/>
                  <a:gd name="T52" fmla="*/ 1021766 w 7525"/>
                  <a:gd name="T53" fmla="*/ 1645914 h 9448"/>
                  <a:gd name="T54" fmla="*/ 939349 w 7525"/>
                  <a:gd name="T55" fmla="*/ 1649515 h 9448"/>
                  <a:gd name="T56" fmla="*/ 887882 w 7525"/>
                  <a:gd name="T57" fmla="*/ 1762579 h 9448"/>
                  <a:gd name="T58" fmla="*/ 788549 w 7525"/>
                  <a:gd name="T59" fmla="*/ 1745296 h 9448"/>
                  <a:gd name="T60" fmla="*/ 637749 w 7525"/>
                  <a:gd name="T61" fmla="*/ 1834595 h 9448"/>
                  <a:gd name="T62" fmla="*/ 599959 w 7525"/>
                  <a:gd name="T63" fmla="*/ 1752137 h 9448"/>
                  <a:gd name="T64" fmla="*/ 476512 w 7525"/>
                  <a:gd name="T65" fmla="*/ 1755738 h 9448"/>
                  <a:gd name="T66" fmla="*/ 328952 w 7525"/>
                  <a:gd name="T67" fmla="*/ 1913452 h 9448"/>
                  <a:gd name="T68" fmla="*/ 408131 w 7525"/>
                  <a:gd name="T69" fmla="*/ 2019675 h 9448"/>
                  <a:gd name="T70" fmla="*/ 428645 w 7525"/>
                  <a:gd name="T71" fmla="*/ 2133099 h 9448"/>
                  <a:gd name="T72" fmla="*/ 442322 w 7525"/>
                  <a:gd name="T73" fmla="*/ 2211956 h 9448"/>
                  <a:gd name="T74" fmla="*/ 538416 w 7525"/>
                  <a:gd name="T75" fmla="*/ 2345545 h 9448"/>
                  <a:gd name="T76" fmla="*/ 610397 w 7525"/>
                  <a:gd name="T77" fmla="*/ 2537466 h 9448"/>
                  <a:gd name="T78" fmla="*/ 534817 w 7525"/>
                  <a:gd name="T79" fmla="*/ 2421161 h 9448"/>
                  <a:gd name="T80" fmla="*/ 428645 w 7525"/>
                  <a:gd name="T81" fmla="*/ 2438085 h 9448"/>
                  <a:gd name="T82" fmla="*/ 377179 w 7525"/>
                  <a:gd name="T83" fmla="*/ 2541067 h 9448"/>
                  <a:gd name="T84" fmla="*/ 298360 w 7525"/>
                  <a:gd name="T85" fmla="*/ 2595799 h 9448"/>
                  <a:gd name="T86" fmla="*/ 209104 w 7525"/>
                  <a:gd name="T87" fmla="*/ 2585716 h 9448"/>
                  <a:gd name="T88" fmla="*/ 147560 w 7525"/>
                  <a:gd name="T89" fmla="*/ 2592558 h 9448"/>
                  <a:gd name="T90" fmla="*/ 41029 w 7525"/>
                  <a:gd name="T91" fmla="*/ 2496417 h 9448"/>
                  <a:gd name="T92" fmla="*/ 51466 w 7525"/>
                  <a:gd name="T93" fmla="*/ 2541067 h 9448"/>
                  <a:gd name="T94" fmla="*/ 164476 w 7525"/>
                  <a:gd name="T95" fmla="*/ 2815446 h 9448"/>
                  <a:gd name="T96" fmla="*/ 459597 w 7525"/>
                  <a:gd name="T97" fmla="*/ 3099907 h 9448"/>
                  <a:gd name="T98" fmla="*/ 654665 w 7525"/>
                  <a:gd name="T99" fmla="*/ 3329997 h 9448"/>
                  <a:gd name="T100" fmla="*/ 908397 w 7525"/>
                  <a:gd name="T101" fmla="*/ 3381128 h 9448"/>
                  <a:gd name="T102" fmla="*/ 1100585 w 7525"/>
                  <a:gd name="T103" fmla="*/ 3353762 h 9448"/>
                  <a:gd name="T104" fmla="*/ 1347119 w 7525"/>
                  <a:gd name="T105" fmla="*/ 3086224 h 9448"/>
                  <a:gd name="T106" fmla="*/ 1542547 w 7525"/>
                  <a:gd name="T107" fmla="*/ 3099907 h 9448"/>
                  <a:gd name="T108" fmla="*/ 1724298 w 7525"/>
                  <a:gd name="T109" fmla="*/ 3089825 h 9448"/>
                  <a:gd name="T110" fmla="*/ 1940241 w 7525"/>
                  <a:gd name="T111" fmla="*/ 3154999 h 9448"/>
                  <a:gd name="T112" fmla="*/ 2029137 w 7525"/>
                  <a:gd name="T113" fmla="*/ 3062099 h 9448"/>
                  <a:gd name="T114" fmla="*/ 2159782 w 7525"/>
                  <a:gd name="T115" fmla="*/ 2835970 h 9448"/>
                  <a:gd name="T116" fmla="*/ 2279630 w 7525"/>
                  <a:gd name="T117" fmla="*/ 2654131 h 9448"/>
                  <a:gd name="T118" fmla="*/ 2502410 w 7525"/>
                  <a:gd name="T119" fmla="*/ 2472292 h 9448"/>
                  <a:gd name="T120" fmla="*/ 2619019 w 7525"/>
                  <a:gd name="T121" fmla="*/ 2455368 h 9448"/>
                  <a:gd name="T122" fmla="*/ 2646372 w 7525"/>
                  <a:gd name="T123" fmla="*/ 2421161 h 9448"/>
                  <a:gd name="T124" fmla="*/ 2694239 w 7525"/>
                  <a:gd name="T125" fmla="*/ 2156864 h 94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525" h="9448">
                    <a:moveTo>
                      <a:pt x="7486" y="5990"/>
                    </a:moveTo>
                    <a:cubicBezTo>
                      <a:pt x="7477" y="5971"/>
                      <a:pt x="7477" y="5952"/>
                      <a:pt x="7467" y="5943"/>
                    </a:cubicBezTo>
                    <a:cubicBezTo>
                      <a:pt x="7429" y="5848"/>
                      <a:pt x="7391" y="5752"/>
                      <a:pt x="7381" y="5647"/>
                    </a:cubicBezTo>
                    <a:cubicBezTo>
                      <a:pt x="7363" y="5543"/>
                      <a:pt x="7363" y="5428"/>
                      <a:pt x="7353" y="5324"/>
                    </a:cubicBezTo>
                    <a:cubicBezTo>
                      <a:pt x="7353" y="5295"/>
                      <a:pt x="7353" y="5276"/>
                      <a:pt x="7353" y="5257"/>
                    </a:cubicBezTo>
                    <a:cubicBezTo>
                      <a:pt x="7353" y="5190"/>
                      <a:pt x="7334" y="5143"/>
                      <a:pt x="7296" y="5095"/>
                    </a:cubicBezTo>
                    <a:cubicBezTo>
                      <a:pt x="7248" y="5038"/>
                      <a:pt x="7210" y="4981"/>
                      <a:pt x="7172" y="4933"/>
                    </a:cubicBezTo>
                    <a:cubicBezTo>
                      <a:pt x="7115" y="4857"/>
                      <a:pt x="7115" y="4790"/>
                      <a:pt x="7182" y="4724"/>
                    </a:cubicBezTo>
                    <a:cubicBezTo>
                      <a:pt x="7229" y="4685"/>
                      <a:pt x="7248" y="4647"/>
                      <a:pt x="7239" y="4609"/>
                    </a:cubicBezTo>
                    <a:cubicBezTo>
                      <a:pt x="7239" y="4571"/>
                      <a:pt x="7210" y="4533"/>
                      <a:pt x="7153" y="4504"/>
                    </a:cubicBezTo>
                    <a:cubicBezTo>
                      <a:pt x="7096" y="4476"/>
                      <a:pt x="7039" y="4447"/>
                      <a:pt x="6972" y="4419"/>
                    </a:cubicBezTo>
                    <a:cubicBezTo>
                      <a:pt x="6896" y="4390"/>
                      <a:pt x="6848" y="4324"/>
                      <a:pt x="6829" y="4228"/>
                    </a:cubicBezTo>
                    <a:cubicBezTo>
                      <a:pt x="6819" y="4123"/>
                      <a:pt x="6810" y="4028"/>
                      <a:pt x="6810" y="3924"/>
                    </a:cubicBezTo>
                    <a:cubicBezTo>
                      <a:pt x="6810" y="3867"/>
                      <a:pt x="6791" y="3781"/>
                      <a:pt x="6705" y="3724"/>
                    </a:cubicBezTo>
                    <a:cubicBezTo>
                      <a:pt x="6629" y="3676"/>
                      <a:pt x="6563" y="3628"/>
                      <a:pt x="6496" y="3581"/>
                    </a:cubicBezTo>
                    <a:cubicBezTo>
                      <a:pt x="6448" y="3543"/>
                      <a:pt x="6420" y="3495"/>
                      <a:pt x="6429" y="3457"/>
                    </a:cubicBezTo>
                    <a:cubicBezTo>
                      <a:pt x="6429" y="3428"/>
                      <a:pt x="6448" y="3409"/>
                      <a:pt x="6458" y="3381"/>
                    </a:cubicBezTo>
                    <a:cubicBezTo>
                      <a:pt x="6467" y="3371"/>
                      <a:pt x="6467" y="3362"/>
                      <a:pt x="6477" y="3343"/>
                    </a:cubicBezTo>
                    <a:cubicBezTo>
                      <a:pt x="6486" y="3323"/>
                      <a:pt x="6505" y="3295"/>
                      <a:pt x="6515" y="3266"/>
                    </a:cubicBezTo>
                    <a:cubicBezTo>
                      <a:pt x="6534" y="3228"/>
                      <a:pt x="6553" y="3190"/>
                      <a:pt x="6572" y="3152"/>
                    </a:cubicBezTo>
                    <a:cubicBezTo>
                      <a:pt x="6591" y="3114"/>
                      <a:pt x="6601" y="3057"/>
                      <a:pt x="6534" y="2990"/>
                    </a:cubicBezTo>
                    <a:cubicBezTo>
                      <a:pt x="6524" y="2990"/>
                      <a:pt x="6524" y="2990"/>
                      <a:pt x="6524" y="2990"/>
                    </a:cubicBezTo>
                    <a:cubicBezTo>
                      <a:pt x="6486" y="2952"/>
                      <a:pt x="6448" y="2914"/>
                      <a:pt x="6420" y="2876"/>
                    </a:cubicBezTo>
                    <a:cubicBezTo>
                      <a:pt x="6343" y="2790"/>
                      <a:pt x="6258" y="2743"/>
                      <a:pt x="6162" y="2743"/>
                    </a:cubicBezTo>
                    <a:cubicBezTo>
                      <a:pt x="6105" y="2743"/>
                      <a:pt x="6039" y="2762"/>
                      <a:pt x="5972" y="2800"/>
                    </a:cubicBezTo>
                    <a:cubicBezTo>
                      <a:pt x="5962" y="2809"/>
                      <a:pt x="5953" y="2819"/>
                      <a:pt x="5934" y="2828"/>
                    </a:cubicBezTo>
                    <a:cubicBezTo>
                      <a:pt x="5896" y="2857"/>
                      <a:pt x="5848" y="2876"/>
                      <a:pt x="5810" y="2895"/>
                    </a:cubicBezTo>
                    <a:cubicBezTo>
                      <a:pt x="5801" y="2895"/>
                      <a:pt x="5791" y="2895"/>
                      <a:pt x="5781" y="2895"/>
                    </a:cubicBezTo>
                    <a:cubicBezTo>
                      <a:pt x="5753" y="2895"/>
                      <a:pt x="5724" y="2895"/>
                      <a:pt x="5705" y="2885"/>
                    </a:cubicBezTo>
                    <a:cubicBezTo>
                      <a:pt x="5705" y="2866"/>
                      <a:pt x="5705" y="2847"/>
                      <a:pt x="5715" y="2828"/>
                    </a:cubicBezTo>
                    <a:cubicBezTo>
                      <a:pt x="5753" y="2743"/>
                      <a:pt x="5791" y="2647"/>
                      <a:pt x="5829" y="2552"/>
                    </a:cubicBezTo>
                    <a:cubicBezTo>
                      <a:pt x="5848" y="2504"/>
                      <a:pt x="5867" y="2447"/>
                      <a:pt x="5896" y="2400"/>
                    </a:cubicBezTo>
                    <a:cubicBezTo>
                      <a:pt x="5896" y="2381"/>
                      <a:pt x="5905" y="2371"/>
                      <a:pt x="5915" y="2362"/>
                    </a:cubicBezTo>
                    <a:cubicBezTo>
                      <a:pt x="5934" y="2314"/>
                      <a:pt x="5953" y="2266"/>
                      <a:pt x="5962" y="2219"/>
                    </a:cubicBezTo>
                    <a:cubicBezTo>
                      <a:pt x="5962" y="2209"/>
                      <a:pt x="5962" y="2209"/>
                      <a:pt x="5962" y="2209"/>
                    </a:cubicBezTo>
                    <a:cubicBezTo>
                      <a:pt x="5981" y="2085"/>
                      <a:pt x="6001" y="1962"/>
                      <a:pt x="6048" y="1847"/>
                    </a:cubicBezTo>
                    <a:cubicBezTo>
                      <a:pt x="6115" y="1695"/>
                      <a:pt x="6029" y="1600"/>
                      <a:pt x="5943" y="1552"/>
                    </a:cubicBezTo>
                    <a:cubicBezTo>
                      <a:pt x="5934" y="1543"/>
                      <a:pt x="5924" y="1543"/>
                      <a:pt x="5915" y="1533"/>
                    </a:cubicBezTo>
                    <a:cubicBezTo>
                      <a:pt x="5886" y="1514"/>
                      <a:pt x="5867" y="1495"/>
                      <a:pt x="5867" y="1466"/>
                    </a:cubicBezTo>
                    <a:cubicBezTo>
                      <a:pt x="5858" y="1438"/>
                      <a:pt x="5867" y="1409"/>
                      <a:pt x="5886" y="1390"/>
                    </a:cubicBezTo>
                    <a:cubicBezTo>
                      <a:pt x="5905" y="1362"/>
                      <a:pt x="5934" y="1342"/>
                      <a:pt x="5962" y="1324"/>
                    </a:cubicBezTo>
                    <a:cubicBezTo>
                      <a:pt x="5991" y="1304"/>
                      <a:pt x="6029" y="1295"/>
                      <a:pt x="6067" y="1276"/>
                    </a:cubicBezTo>
                    <a:cubicBezTo>
                      <a:pt x="6096" y="1257"/>
                      <a:pt x="6134" y="1238"/>
                      <a:pt x="6172" y="1219"/>
                    </a:cubicBezTo>
                    <a:cubicBezTo>
                      <a:pt x="6248" y="1181"/>
                      <a:pt x="6296" y="1124"/>
                      <a:pt x="6315" y="1047"/>
                    </a:cubicBezTo>
                    <a:cubicBezTo>
                      <a:pt x="6353" y="847"/>
                      <a:pt x="6362" y="647"/>
                      <a:pt x="6353" y="457"/>
                    </a:cubicBezTo>
                    <a:cubicBezTo>
                      <a:pt x="6353" y="390"/>
                      <a:pt x="6324" y="304"/>
                      <a:pt x="6277" y="257"/>
                    </a:cubicBezTo>
                    <a:cubicBezTo>
                      <a:pt x="6200" y="190"/>
                      <a:pt x="6115" y="143"/>
                      <a:pt x="6039" y="85"/>
                    </a:cubicBezTo>
                    <a:cubicBezTo>
                      <a:pt x="6001" y="66"/>
                      <a:pt x="5972" y="47"/>
                      <a:pt x="5934" y="28"/>
                    </a:cubicBezTo>
                    <a:cubicBezTo>
                      <a:pt x="5896" y="0"/>
                      <a:pt x="5896" y="0"/>
                      <a:pt x="5896" y="0"/>
                    </a:cubicBezTo>
                    <a:cubicBezTo>
                      <a:pt x="5877" y="38"/>
                      <a:pt x="5877" y="38"/>
                      <a:pt x="5877" y="38"/>
                    </a:cubicBezTo>
                    <a:cubicBezTo>
                      <a:pt x="5848" y="104"/>
                      <a:pt x="5839" y="143"/>
                      <a:pt x="5820" y="161"/>
                    </a:cubicBezTo>
                    <a:cubicBezTo>
                      <a:pt x="5801" y="181"/>
                      <a:pt x="5781" y="200"/>
                      <a:pt x="5734" y="228"/>
                    </a:cubicBezTo>
                    <a:cubicBezTo>
                      <a:pt x="5724" y="238"/>
                      <a:pt x="5705" y="247"/>
                      <a:pt x="5686" y="257"/>
                    </a:cubicBezTo>
                    <a:cubicBezTo>
                      <a:pt x="5629" y="285"/>
                      <a:pt x="5562" y="324"/>
                      <a:pt x="5534" y="409"/>
                    </a:cubicBezTo>
                    <a:cubicBezTo>
                      <a:pt x="5524" y="438"/>
                      <a:pt x="5505" y="457"/>
                      <a:pt x="5486" y="485"/>
                    </a:cubicBezTo>
                    <a:cubicBezTo>
                      <a:pt x="5477" y="495"/>
                      <a:pt x="5467" y="504"/>
                      <a:pt x="5458" y="514"/>
                    </a:cubicBezTo>
                    <a:cubicBezTo>
                      <a:pt x="5448" y="523"/>
                      <a:pt x="5448" y="523"/>
                      <a:pt x="5448" y="533"/>
                    </a:cubicBezTo>
                    <a:cubicBezTo>
                      <a:pt x="5439" y="533"/>
                      <a:pt x="5429" y="533"/>
                      <a:pt x="5420" y="533"/>
                    </a:cubicBezTo>
                    <a:cubicBezTo>
                      <a:pt x="5400" y="533"/>
                      <a:pt x="5391" y="533"/>
                      <a:pt x="5372" y="533"/>
                    </a:cubicBezTo>
                    <a:cubicBezTo>
                      <a:pt x="5343" y="533"/>
                      <a:pt x="5315" y="523"/>
                      <a:pt x="5305" y="504"/>
                    </a:cubicBezTo>
                    <a:cubicBezTo>
                      <a:pt x="5267" y="466"/>
                      <a:pt x="5229" y="447"/>
                      <a:pt x="5181" y="447"/>
                    </a:cubicBezTo>
                    <a:cubicBezTo>
                      <a:pt x="5153" y="447"/>
                      <a:pt x="5124" y="457"/>
                      <a:pt x="5086" y="476"/>
                    </a:cubicBezTo>
                    <a:cubicBezTo>
                      <a:pt x="5058" y="495"/>
                      <a:pt x="5029" y="504"/>
                      <a:pt x="5010" y="504"/>
                    </a:cubicBezTo>
                    <a:cubicBezTo>
                      <a:pt x="4972" y="504"/>
                      <a:pt x="4943" y="485"/>
                      <a:pt x="4924" y="457"/>
                    </a:cubicBezTo>
                    <a:cubicBezTo>
                      <a:pt x="4915" y="447"/>
                      <a:pt x="4915" y="447"/>
                      <a:pt x="4905" y="438"/>
                    </a:cubicBezTo>
                    <a:cubicBezTo>
                      <a:pt x="4877" y="409"/>
                      <a:pt x="4848" y="400"/>
                      <a:pt x="4820" y="400"/>
                    </a:cubicBezTo>
                    <a:cubicBezTo>
                      <a:pt x="4791" y="400"/>
                      <a:pt x="4762" y="409"/>
                      <a:pt x="4734" y="438"/>
                    </a:cubicBezTo>
                    <a:cubicBezTo>
                      <a:pt x="4705" y="466"/>
                      <a:pt x="4686" y="485"/>
                      <a:pt x="4667" y="514"/>
                    </a:cubicBezTo>
                    <a:cubicBezTo>
                      <a:pt x="4648" y="533"/>
                      <a:pt x="4639" y="542"/>
                      <a:pt x="4620" y="562"/>
                    </a:cubicBezTo>
                    <a:cubicBezTo>
                      <a:pt x="4610" y="571"/>
                      <a:pt x="4610" y="571"/>
                      <a:pt x="4610" y="571"/>
                    </a:cubicBezTo>
                    <a:cubicBezTo>
                      <a:pt x="4600" y="580"/>
                      <a:pt x="4591" y="590"/>
                      <a:pt x="4582" y="600"/>
                    </a:cubicBezTo>
                    <a:cubicBezTo>
                      <a:pt x="4572" y="600"/>
                      <a:pt x="4562" y="600"/>
                      <a:pt x="4553" y="600"/>
                    </a:cubicBezTo>
                    <a:cubicBezTo>
                      <a:pt x="4486" y="600"/>
                      <a:pt x="4448" y="638"/>
                      <a:pt x="4419" y="666"/>
                    </a:cubicBezTo>
                    <a:cubicBezTo>
                      <a:pt x="4410" y="676"/>
                      <a:pt x="4410" y="676"/>
                      <a:pt x="4410" y="676"/>
                    </a:cubicBezTo>
                    <a:cubicBezTo>
                      <a:pt x="4410" y="676"/>
                      <a:pt x="4400" y="676"/>
                      <a:pt x="4391" y="676"/>
                    </a:cubicBezTo>
                    <a:cubicBezTo>
                      <a:pt x="4305" y="695"/>
                      <a:pt x="4181" y="723"/>
                      <a:pt x="4134" y="866"/>
                    </a:cubicBezTo>
                    <a:cubicBezTo>
                      <a:pt x="4124" y="876"/>
                      <a:pt x="4115" y="895"/>
                      <a:pt x="4115" y="895"/>
                    </a:cubicBezTo>
                    <a:cubicBezTo>
                      <a:pt x="4077" y="943"/>
                      <a:pt x="4048" y="990"/>
                      <a:pt x="4010" y="1028"/>
                    </a:cubicBezTo>
                    <a:cubicBezTo>
                      <a:pt x="3953" y="1104"/>
                      <a:pt x="3896" y="1171"/>
                      <a:pt x="3838" y="1247"/>
                    </a:cubicBezTo>
                    <a:cubicBezTo>
                      <a:pt x="3820" y="1276"/>
                      <a:pt x="3800" y="1295"/>
                      <a:pt x="3781" y="1314"/>
                    </a:cubicBezTo>
                    <a:cubicBezTo>
                      <a:pt x="3734" y="1381"/>
                      <a:pt x="3677" y="1447"/>
                      <a:pt x="3639" y="1523"/>
                    </a:cubicBezTo>
                    <a:cubicBezTo>
                      <a:pt x="3591" y="1619"/>
                      <a:pt x="3534" y="1714"/>
                      <a:pt x="3429" y="1781"/>
                    </a:cubicBezTo>
                    <a:cubicBezTo>
                      <a:pt x="3372" y="1828"/>
                      <a:pt x="3324" y="1876"/>
                      <a:pt x="3315" y="1914"/>
                    </a:cubicBezTo>
                    <a:cubicBezTo>
                      <a:pt x="3296" y="1962"/>
                      <a:pt x="3296" y="2009"/>
                      <a:pt x="3305" y="2057"/>
                    </a:cubicBezTo>
                    <a:cubicBezTo>
                      <a:pt x="3305" y="2076"/>
                      <a:pt x="3305" y="2095"/>
                      <a:pt x="3305" y="2114"/>
                    </a:cubicBezTo>
                    <a:cubicBezTo>
                      <a:pt x="3305" y="2142"/>
                      <a:pt x="3305" y="2142"/>
                      <a:pt x="3305" y="2142"/>
                    </a:cubicBezTo>
                    <a:cubicBezTo>
                      <a:pt x="3334" y="2152"/>
                      <a:pt x="3334" y="2152"/>
                      <a:pt x="3334" y="2152"/>
                    </a:cubicBezTo>
                    <a:cubicBezTo>
                      <a:pt x="3343" y="2152"/>
                      <a:pt x="3343" y="2152"/>
                      <a:pt x="3353" y="2152"/>
                    </a:cubicBezTo>
                    <a:cubicBezTo>
                      <a:pt x="3353" y="2152"/>
                      <a:pt x="3362" y="2152"/>
                      <a:pt x="3372" y="2152"/>
                    </a:cubicBezTo>
                    <a:cubicBezTo>
                      <a:pt x="3419" y="2152"/>
                      <a:pt x="3448" y="2162"/>
                      <a:pt x="3448" y="2171"/>
                    </a:cubicBezTo>
                    <a:cubicBezTo>
                      <a:pt x="3467" y="2190"/>
                      <a:pt x="3458" y="2228"/>
                      <a:pt x="3458" y="2257"/>
                    </a:cubicBezTo>
                    <a:cubicBezTo>
                      <a:pt x="3448" y="2333"/>
                      <a:pt x="3458" y="2381"/>
                      <a:pt x="3486" y="2400"/>
                    </a:cubicBezTo>
                    <a:cubicBezTo>
                      <a:pt x="3572" y="2447"/>
                      <a:pt x="3619" y="2533"/>
                      <a:pt x="3639" y="2657"/>
                    </a:cubicBezTo>
                    <a:cubicBezTo>
                      <a:pt x="3648" y="2666"/>
                      <a:pt x="3657" y="2676"/>
                      <a:pt x="3657" y="2686"/>
                    </a:cubicBezTo>
                    <a:cubicBezTo>
                      <a:pt x="3677" y="2714"/>
                      <a:pt x="3696" y="2743"/>
                      <a:pt x="3648" y="2800"/>
                    </a:cubicBezTo>
                    <a:cubicBezTo>
                      <a:pt x="3629" y="2828"/>
                      <a:pt x="3600" y="2847"/>
                      <a:pt x="3572" y="2876"/>
                    </a:cubicBezTo>
                    <a:cubicBezTo>
                      <a:pt x="3534" y="2924"/>
                      <a:pt x="3486" y="2971"/>
                      <a:pt x="3458" y="3028"/>
                    </a:cubicBezTo>
                    <a:cubicBezTo>
                      <a:pt x="3315" y="3238"/>
                      <a:pt x="3191" y="3438"/>
                      <a:pt x="3077" y="3638"/>
                    </a:cubicBezTo>
                    <a:cubicBezTo>
                      <a:pt x="3038" y="3695"/>
                      <a:pt x="3029" y="3781"/>
                      <a:pt x="3029" y="3857"/>
                    </a:cubicBezTo>
                    <a:cubicBezTo>
                      <a:pt x="3020" y="3905"/>
                      <a:pt x="3029" y="3962"/>
                      <a:pt x="3029" y="4019"/>
                    </a:cubicBezTo>
                    <a:cubicBezTo>
                      <a:pt x="3029" y="4038"/>
                      <a:pt x="3029" y="4057"/>
                      <a:pt x="3038" y="4076"/>
                    </a:cubicBezTo>
                    <a:cubicBezTo>
                      <a:pt x="3038" y="4085"/>
                      <a:pt x="3038" y="4085"/>
                      <a:pt x="3038" y="4095"/>
                    </a:cubicBezTo>
                    <a:cubicBezTo>
                      <a:pt x="3038" y="4114"/>
                      <a:pt x="3038" y="4143"/>
                      <a:pt x="3048" y="4162"/>
                    </a:cubicBezTo>
                    <a:cubicBezTo>
                      <a:pt x="3058" y="4181"/>
                      <a:pt x="3077" y="4209"/>
                      <a:pt x="3077" y="4219"/>
                    </a:cubicBezTo>
                    <a:cubicBezTo>
                      <a:pt x="3067" y="4228"/>
                      <a:pt x="3038" y="4247"/>
                      <a:pt x="3020" y="4257"/>
                    </a:cubicBezTo>
                    <a:cubicBezTo>
                      <a:pt x="2896" y="4324"/>
                      <a:pt x="2886" y="4352"/>
                      <a:pt x="2915" y="4485"/>
                    </a:cubicBezTo>
                    <a:cubicBezTo>
                      <a:pt x="2924" y="4514"/>
                      <a:pt x="2915" y="4533"/>
                      <a:pt x="2905" y="4542"/>
                    </a:cubicBezTo>
                    <a:cubicBezTo>
                      <a:pt x="2896" y="4562"/>
                      <a:pt x="2867" y="4571"/>
                      <a:pt x="2839" y="4571"/>
                    </a:cubicBezTo>
                    <a:lnTo>
                      <a:pt x="2829" y="4571"/>
                    </a:lnTo>
                    <a:cubicBezTo>
                      <a:pt x="2819" y="4571"/>
                      <a:pt x="2800" y="4571"/>
                      <a:pt x="2781" y="4571"/>
                    </a:cubicBezTo>
                    <a:cubicBezTo>
                      <a:pt x="2743" y="4571"/>
                      <a:pt x="2705" y="4571"/>
                      <a:pt x="2667" y="4581"/>
                    </a:cubicBezTo>
                    <a:cubicBezTo>
                      <a:pt x="2648" y="4581"/>
                      <a:pt x="2629" y="4581"/>
                      <a:pt x="2610" y="4581"/>
                    </a:cubicBezTo>
                    <a:cubicBezTo>
                      <a:pt x="2591" y="4581"/>
                      <a:pt x="2562" y="4600"/>
                      <a:pt x="2553" y="4619"/>
                    </a:cubicBezTo>
                    <a:cubicBezTo>
                      <a:pt x="2553" y="4647"/>
                      <a:pt x="2534" y="4667"/>
                      <a:pt x="2524" y="4685"/>
                    </a:cubicBezTo>
                    <a:cubicBezTo>
                      <a:pt x="2496" y="4733"/>
                      <a:pt x="2467" y="4790"/>
                      <a:pt x="2476" y="4866"/>
                    </a:cubicBezTo>
                    <a:cubicBezTo>
                      <a:pt x="2476" y="4876"/>
                      <a:pt x="2476" y="4885"/>
                      <a:pt x="2467" y="4895"/>
                    </a:cubicBezTo>
                    <a:lnTo>
                      <a:pt x="2458" y="4895"/>
                    </a:lnTo>
                    <a:lnTo>
                      <a:pt x="2448" y="4895"/>
                    </a:lnTo>
                    <a:cubicBezTo>
                      <a:pt x="2400" y="4895"/>
                      <a:pt x="2343" y="4885"/>
                      <a:pt x="2305" y="4876"/>
                    </a:cubicBezTo>
                    <a:cubicBezTo>
                      <a:pt x="2258" y="4857"/>
                      <a:pt x="2229" y="4847"/>
                      <a:pt x="2191" y="4847"/>
                    </a:cubicBezTo>
                    <a:cubicBezTo>
                      <a:pt x="2124" y="4847"/>
                      <a:pt x="2067" y="4876"/>
                      <a:pt x="2010" y="4923"/>
                    </a:cubicBezTo>
                    <a:cubicBezTo>
                      <a:pt x="1953" y="4971"/>
                      <a:pt x="1886" y="5019"/>
                      <a:pt x="1819" y="5057"/>
                    </a:cubicBezTo>
                    <a:cubicBezTo>
                      <a:pt x="1810" y="5066"/>
                      <a:pt x="1800" y="5076"/>
                      <a:pt x="1781" y="5086"/>
                    </a:cubicBezTo>
                    <a:lnTo>
                      <a:pt x="1772" y="5095"/>
                    </a:lnTo>
                    <a:cubicBezTo>
                      <a:pt x="1772" y="5086"/>
                      <a:pt x="1762" y="5086"/>
                      <a:pt x="1762" y="5066"/>
                    </a:cubicBezTo>
                    <a:cubicBezTo>
                      <a:pt x="1743" y="5019"/>
                      <a:pt x="1724" y="4981"/>
                      <a:pt x="1705" y="4933"/>
                    </a:cubicBezTo>
                    <a:cubicBezTo>
                      <a:pt x="1696" y="4923"/>
                      <a:pt x="1696" y="4914"/>
                      <a:pt x="1686" y="4905"/>
                    </a:cubicBezTo>
                    <a:cubicBezTo>
                      <a:pt x="1686" y="4885"/>
                      <a:pt x="1676" y="4876"/>
                      <a:pt x="1667" y="4866"/>
                    </a:cubicBezTo>
                    <a:cubicBezTo>
                      <a:pt x="1658" y="4847"/>
                      <a:pt x="1648" y="4828"/>
                      <a:pt x="1638" y="4809"/>
                    </a:cubicBezTo>
                    <a:cubicBezTo>
                      <a:pt x="1619" y="4743"/>
                      <a:pt x="1581" y="4733"/>
                      <a:pt x="1543" y="4733"/>
                    </a:cubicBezTo>
                    <a:cubicBezTo>
                      <a:pt x="1534" y="4733"/>
                      <a:pt x="1515" y="4733"/>
                      <a:pt x="1505" y="4733"/>
                    </a:cubicBezTo>
                    <a:cubicBezTo>
                      <a:pt x="1429" y="4752"/>
                      <a:pt x="1372" y="4800"/>
                      <a:pt x="1324" y="4876"/>
                    </a:cubicBezTo>
                    <a:cubicBezTo>
                      <a:pt x="1305" y="4905"/>
                      <a:pt x="1286" y="4943"/>
                      <a:pt x="1267" y="4981"/>
                    </a:cubicBezTo>
                    <a:cubicBezTo>
                      <a:pt x="1248" y="5019"/>
                      <a:pt x="1229" y="5047"/>
                      <a:pt x="1210" y="5086"/>
                    </a:cubicBezTo>
                    <a:cubicBezTo>
                      <a:pt x="1153" y="5171"/>
                      <a:pt x="1096" y="5257"/>
                      <a:pt x="981" y="5295"/>
                    </a:cubicBezTo>
                    <a:cubicBezTo>
                      <a:pt x="914" y="5314"/>
                      <a:pt x="914" y="5314"/>
                      <a:pt x="914" y="5314"/>
                    </a:cubicBezTo>
                    <a:cubicBezTo>
                      <a:pt x="962" y="5362"/>
                      <a:pt x="962" y="5362"/>
                      <a:pt x="962" y="5362"/>
                    </a:cubicBezTo>
                    <a:cubicBezTo>
                      <a:pt x="981" y="5371"/>
                      <a:pt x="991" y="5381"/>
                      <a:pt x="1000" y="5390"/>
                    </a:cubicBezTo>
                    <a:cubicBezTo>
                      <a:pt x="1010" y="5400"/>
                      <a:pt x="1019" y="5409"/>
                      <a:pt x="1039" y="5419"/>
                    </a:cubicBezTo>
                    <a:cubicBezTo>
                      <a:pt x="1105" y="5476"/>
                      <a:pt x="1134" y="5533"/>
                      <a:pt x="1134" y="5609"/>
                    </a:cubicBezTo>
                    <a:cubicBezTo>
                      <a:pt x="1134" y="5657"/>
                      <a:pt x="1143" y="5695"/>
                      <a:pt x="1153" y="5743"/>
                    </a:cubicBezTo>
                    <a:cubicBezTo>
                      <a:pt x="1162" y="5762"/>
                      <a:pt x="1172" y="5781"/>
                      <a:pt x="1172" y="5800"/>
                    </a:cubicBezTo>
                    <a:cubicBezTo>
                      <a:pt x="1181" y="5828"/>
                      <a:pt x="1181" y="5857"/>
                      <a:pt x="1191" y="5886"/>
                    </a:cubicBezTo>
                    <a:cubicBezTo>
                      <a:pt x="1191" y="5905"/>
                      <a:pt x="1191" y="5914"/>
                      <a:pt x="1191" y="5924"/>
                    </a:cubicBezTo>
                    <a:cubicBezTo>
                      <a:pt x="1191" y="5933"/>
                      <a:pt x="1191" y="5943"/>
                      <a:pt x="1191" y="5943"/>
                    </a:cubicBezTo>
                    <a:cubicBezTo>
                      <a:pt x="1191" y="5971"/>
                      <a:pt x="1191" y="6000"/>
                      <a:pt x="1219" y="6019"/>
                    </a:cubicBezTo>
                    <a:cubicBezTo>
                      <a:pt x="1248" y="6047"/>
                      <a:pt x="1238" y="6066"/>
                      <a:pt x="1229" y="6114"/>
                    </a:cubicBezTo>
                    <a:cubicBezTo>
                      <a:pt x="1229" y="6124"/>
                      <a:pt x="1229" y="6133"/>
                      <a:pt x="1229" y="6143"/>
                    </a:cubicBezTo>
                    <a:cubicBezTo>
                      <a:pt x="1229" y="6171"/>
                      <a:pt x="1219" y="6190"/>
                      <a:pt x="1219" y="6219"/>
                    </a:cubicBezTo>
                    <a:cubicBezTo>
                      <a:pt x="1219" y="6238"/>
                      <a:pt x="1219" y="6257"/>
                      <a:pt x="1210" y="6267"/>
                    </a:cubicBezTo>
                    <a:cubicBezTo>
                      <a:pt x="1210" y="6343"/>
                      <a:pt x="1238" y="6381"/>
                      <a:pt x="1315" y="6400"/>
                    </a:cubicBezTo>
                    <a:cubicBezTo>
                      <a:pt x="1400" y="6419"/>
                      <a:pt x="1458" y="6447"/>
                      <a:pt x="1496" y="6514"/>
                    </a:cubicBezTo>
                    <a:cubicBezTo>
                      <a:pt x="1515" y="6543"/>
                      <a:pt x="1534" y="6571"/>
                      <a:pt x="1562" y="6600"/>
                    </a:cubicBezTo>
                    <a:cubicBezTo>
                      <a:pt x="1591" y="6648"/>
                      <a:pt x="1629" y="6695"/>
                      <a:pt x="1648" y="6743"/>
                    </a:cubicBezTo>
                    <a:cubicBezTo>
                      <a:pt x="1676" y="6819"/>
                      <a:pt x="1676" y="6895"/>
                      <a:pt x="1686" y="6990"/>
                    </a:cubicBezTo>
                    <a:cubicBezTo>
                      <a:pt x="1686" y="7009"/>
                      <a:pt x="1696" y="7028"/>
                      <a:pt x="1696" y="7047"/>
                    </a:cubicBezTo>
                    <a:cubicBezTo>
                      <a:pt x="1686" y="7038"/>
                      <a:pt x="1686" y="7038"/>
                      <a:pt x="1686" y="7028"/>
                    </a:cubicBezTo>
                    <a:cubicBezTo>
                      <a:pt x="1648" y="6981"/>
                      <a:pt x="1619" y="6943"/>
                      <a:pt x="1629" y="6886"/>
                    </a:cubicBezTo>
                    <a:cubicBezTo>
                      <a:pt x="1638" y="6800"/>
                      <a:pt x="1619" y="6762"/>
                      <a:pt x="1534" y="6733"/>
                    </a:cubicBezTo>
                    <a:cubicBezTo>
                      <a:pt x="1515" y="6724"/>
                      <a:pt x="1505" y="6724"/>
                      <a:pt x="1486" y="6724"/>
                    </a:cubicBezTo>
                    <a:cubicBezTo>
                      <a:pt x="1467" y="6714"/>
                      <a:pt x="1438" y="6705"/>
                      <a:pt x="1419" y="6695"/>
                    </a:cubicBezTo>
                    <a:cubicBezTo>
                      <a:pt x="1400" y="6686"/>
                      <a:pt x="1372" y="6676"/>
                      <a:pt x="1353" y="6676"/>
                    </a:cubicBezTo>
                    <a:cubicBezTo>
                      <a:pt x="1315" y="6676"/>
                      <a:pt x="1286" y="6695"/>
                      <a:pt x="1257" y="6714"/>
                    </a:cubicBezTo>
                    <a:cubicBezTo>
                      <a:pt x="1229" y="6733"/>
                      <a:pt x="1210" y="6752"/>
                      <a:pt x="1191" y="6771"/>
                    </a:cubicBezTo>
                    <a:cubicBezTo>
                      <a:pt x="1162" y="6790"/>
                      <a:pt x="1143" y="6809"/>
                      <a:pt x="1124" y="6828"/>
                    </a:cubicBezTo>
                    <a:cubicBezTo>
                      <a:pt x="1096" y="6847"/>
                      <a:pt x="1067" y="6886"/>
                      <a:pt x="1096" y="6952"/>
                    </a:cubicBezTo>
                    <a:cubicBezTo>
                      <a:pt x="1105" y="6971"/>
                      <a:pt x="1096" y="7000"/>
                      <a:pt x="1086" y="7028"/>
                    </a:cubicBezTo>
                    <a:cubicBezTo>
                      <a:pt x="1077" y="7047"/>
                      <a:pt x="1057" y="7057"/>
                      <a:pt x="1048" y="7057"/>
                    </a:cubicBezTo>
                    <a:cubicBezTo>
                      <a:pt x="1039" y="7047"/>
                      <a:pt x="1029" y="7047"/>
                      <a:pt x="1019" y="7047"/>
                    </a:cubicBezTo>
                    <a:cubicBezTo>
                      <a:pt x="953" y="7047"/>
                      <a:pt x="924" y="7095"/>
                      <a:pt x="905" y="7124"/>
                    </a:cubicBezTo>
                    <a:cubicBezTo>
                      <a:pt x="905" y="7133"/>
                      <a:pt x="905" y="7133"/>
                      <a:pt x="896" y="7143"/>
                    </a:cubicBezTo>
                    <a:cubicBezTo>
                      <a:pt x="876" y="7171"/>
                      <a:pt x="857" y="7190"/>
                      <a:pt x="829" y="7209"/>
                    </a:cubicBezTo>
                    <a:cubicBezTo>
                      <a:pt x="800" y="7238"/>
                      <a:pt x="791" y="7238"/>
                      <a:pt x="791" y="7238"/>
                    </a:cubicBezTo>
                    <a:cubicBezTo>
                      <a:pt x="781" y="7238"/>
                      <a:pt x="772" y="7238"/>
                      <a:pt x="743" y="7200"/>
                    </a:cubicBezTo>
                    <a:cubicBezTo>
                      <a:pt x="724" y="7171"/>
                      <a:pt x="696" y="7143"/>
                      <a:pt x="658" y="7143"/>
                    </a:cubicBezTo>
                    <a:cubicBezTo>
                      <a:pt x="638" y="7143"/>
                      <a:pt x="610" y="7152"/>
                      <a:pt x="581" y="7181"/>
                    </a:cubicBezTo>
                    <a:cubicBezTo>
                      <a:pt x="581" y="7190"/>
                      <a:pt x="572" y="7190"/>
                      <a:pt x="562" y="7200"/>
                    </a:cubicBezTo>
                    <a:cubicBezTo>
                      <a:pt x="553" y="7209"/>
                      <a:pt x="553" y="7209"/>
                      <a:pt x="543" y="7219"/>
                    </a:cubicBezTo>
                    <a:cubicBezTo>
                      <a:pt x="515" y="7247"/>
                      <a:pt x="486" y="7257"/>
                      <a:pt x="477" y="7257"/>
                    </a:cubicBezTo>
                    <a:cubicBezTo>
                      <a:pt x="457" y="7257"/>
                      <a:pt x="438" y="7238"/>
                      <a:pt x="410" y="7200"/>
                    </a:cubicBezTo>
                    <a:cubicBezTo>
                      <a:pt x="362" y="7143"/>
                      <a:pt x="277" y="7057"/>
                      <a:pt x="210" y="7000"/>
                    </a:cubicBezTo>
                    <a:cubicBezTo>
                      <a:pt x="191" y="6981"/>
                      <a:pt x="172" y="6962"/>
                      <a:pt x="162" y="6943"/>
                    </a:cubicBezTo>
                    <a:cubicBezTo>
                      <a:pt x="143" y="6924"/>
                      <a:pt x="143" y="6924"/>
                      <a:pt x="143" y="6924"/>
                    </a:cubicBezTo>
                    <a:cubicBezTo>
                      <a:pt x="114" y="6933"/>
                      <a:pt x="114" y="6933"/>
                      <a:pt x="114" y="6933"/>
                    </a:cubicBezTo>
                    <a:cubicBezTo>
                      <a:pt x="96" y="6943"/>
                      <a:pt x="96" y="6943"/>
                      <a:pt x="96" y="6943"/>
                    </a:cubicBezTo>
                    <a:cubicBezTo>
                      <a:pt x="96" y="6962"/>
                      <a:pt x="96" y="6962"/>
                      <a:pt x="96" y="6962"/>
                    </a:cubicBezTo>
                    <a:cubicBezTo>
                      <a:pt x="96" y="6981"/>
                      <a:pt x="96" y="6990"/>
                      <a:pt x="114" y="7019"/>
                    </a:cubicBezTo>
                    <a:cubicBezTo>
                      <a:pt x="143" y="7057"/>
                      <a:pt x="143" y="7057"/>
                      <a:pt x="143" y="7057"/>
                    </a:cubicBezTo>
                    <a:cubicBezTo>
                      <a:pt x="229" y="7190"/>
                      <a:pt x="153" y="7267"/>
                      <a:pt x="29" y="7362"/>
                    </a:cubicBezTo>
                    <a:cubicBezTo>
                      <a:pt x="0" y="7381"/>
                      <a:pt x="0" y="7381"/>
                      <a:pt x="0" y="7381"/>
                    </a:cubicBezTo>
                    <a:cubicBezTo>
                      <a:pt x="19" y="7409"/>
                      <a:pt x="19" y="7409"/>
                      <a:pt x="19" y="7409"/>
                    </a:cubicBezTo>
                    <a:cubicBezTo>
                      <a:pt x="124" y="7571"/>
                      <a:pt x="267" y="7695"/>
                      <a:pt x="457" y="7819"/>
                    </a:cubicBezTo>
                    <a:cubicBezTo>
                      <a:pt x="553" y="7876"/>
                      <a:pt x="648" y="7952"/>
                      <a:pt x="743" y="8038"/>
                    </a:cubicBezTo>
                    <a:cubicBezTo>
                      <a:pt x="810" y="8095"/>
                      <a:pt x="876" y="8162"/>
                      <a:pt x="934" y="8219"/>
                    </a:cubicBezTo>
                    <a:cubicBezTo>
                      <a:pt x="1000" y="8276"/>
                      <a:pt x="1057" y="8333"/>
                      <a:pt x="1124" y="8390"/>
                    </a:cubicBezTo>
                    <a:cubicBezTo>
                      <a:pt x="1181" y="8447"/>
                      <a:pt x="1229" y="8514"/>
                      <a:pt x="1277" y="8609"/>
                    </a:cubicBezTo>
                    <a:cubicBezTo>
                      <a:pt x="1334" y="8733"/>
                      <a:pt x="1400" y="8857"/>
                      <a:pt x="1476" y="9000"/>
                    </a:cubicBezTo>
                    <a:cubicBezTo>
                      <a:pt x="1496" y="9028"/>
                      <a:pt x="1515" y="9057"/>
                      <a:pt x="1543" y="9066"/>
                    </a:cubicBezTo>
                    <a:cubicBezTo>
                      <a:pt x="1562" y="9086"/>
                      <a:pt x="1581" y="9095"/>
                      <a:pt x="1600" y="9114"/>
                    </a:cubicBezTo>
                    <a:cubicBezTo>
                      <a:pt x="1667" y="9162"/>
                      <a:pt x="1743" y="9209"/>
                      <a:pt x="1819" y="9248"/>
                    </a:cubicBezTo>
                    <a:cubicBezTo>
                      <a:pt x="1829" y="9248"/>
                      <a:pt x="1848" y="9257"/>
                      <a:pt x="1867" y="9266"/>
                    </a:cubicBezTo>
                    <a:cubicBezTo>
                      <a:pt x="2029" y="9352"/>
                      <a:pt x="2200" y="9447"/>
                      <a:pt x="2400" y="9447"/>
                    </a:cubicBezTo>
                    <a:cubicBezTo>
                      <a:pt x="2410" y="9447"/>
                      <a:pt x="2410" y="9447"/>
                      <a:pt x="2410" y="9447"/>
                    </a:cubicBezTo>
                    <a:cubicBezTo>
                      <a:pt x="2467" y="9447"/>
                      <a:pt x="2496" y="9438"/>
                      <a:pt x="2524" y="9390"/>
                    </a:cubicBezTo>
                    <a:cubicBezTo>
                      <a:pt x="2562" y="9333"/>
                      <a:pt x="2600" y="9305"/>
                      <a:pt x="2648" y="9305"/>
                    </a:cubicBezTo>
                    <a:cubicBezTo>
                      <a:pt x="2677" y="9305"/>
                      <a:pt x="2705" y="9314"/>
                      <a:pt x="2734" y="9324"/>
                    </a:cubicBezTo>
                    <a:cubicBezTo>
                      <a:pt x="2791" y="9352"/>
                      <a:pt x="2839" y="9362"/>
                      <a:pt x="2886" y="9362"/>
                    </a:cubicBezTo>
                    <a:cubicBezTo>
                      <a:pt x="2943" y="9362"/>
                      <a:pt x="3000" y="9343"/>
                      <a:pt x="3058" y="9314"/>
                    </a:cubicBezTo>
                    <a:cubicBezTo>
                      <a:pt x="3153" y="9257"/>
                      <a:pt x="3258" y="9190"/>
                      <a:pt x="3315" y="9066"/>
                    </a:cubicBezTo>
                    <a:cubicBezTo>
                      <a:pt x="3391" y="8914"/>
                      <a:pt x="3458" y="8800"/>
                      <a:pt x="3534" y="8714"/>
                    </a:cubicBezTo>
                    <a:cubicBezTo>
                      <a:pt x="3543" y="8695"/>
                      <a:pt x="3543" y="8695"/>
                      <a:pt x="3543" y="8695"/>
                    </a:cubicBezTo>
                    <a:cubicBezTo>
                      <a:pt x="3610" y="8629"/>
                      <a:pt x="3657" y="8571"/>
                      <a:pt x="3743" y="8571"/>
                    </a:cubicBezTo>
                    <a:cubicBezTo>
                      <a:pt x="3800" y="8571"/>
                      <a:pt x="3858" y="8562"/>
                      <a:pt x="3915" y="8543"/>
                    </a:cubicBezTo>
                    <a:cubicBezTo>
                      <a:pt x="3953" y="8543"/>
                      <a:pt x="3991" y="8533"/>
                      <a:pt x="4029" y="8533"/>
                    </a:cubicBezTo>
                    <a:cubicBezTo>
                      <a:pt x="4048" y="8524"/>
                      <a:pt x="4058" y="8524"/>
                      <a:pt x="4067" y="8524"/>
                    </a:cubicBezTo>
                    <a:cubicBezTo>
                      <a:pt x="4153" y="8524"/>
                      <a:pt x="4219" y="8552"/>
                      <a:pt x="4286" y="8609"/>
                    </a:cubicBezTo>
                    <a:cubicBezTo>
                      <a:pt x="4334" y="8638"/>
                      <a:pt x="4381" y="8676"/>
                      <a:pt x="4429" y="8724"/>
                    </a:cubicBezTo>
                    <a:cubicBezTo>
                      <a:pt x="4477" y="8762"/>
                      <a:pt x="4515" y="8790"/>
                      <a:pt x="4553" y="8790"/>
                    </a:cubicBezTo>
                    <a:cubicBezTo>
                      <a:pt x="4600" y="8790"/>
                      <a:pt x="4629" y="8752"/>
                      <a:pt x="4677" y="8714"/>
                    </a:cubicBezTo>
                    <a:cubicBezTo>
                      <a:pt x="4715" y="8667"/>
                      <a:pt x="4753" y="8629"/>
                      <a:pt x="4791" y="8581"/>
                    </a:cubicBezTo>
                    <a:cubicBezTo>
                      <a:pt x="4810" y="8571"/>
                      <a:pt x="4820" y="8562"/>
                      <a:pt x="4820" y="8562"/>
                    </a:cubicBezTo>
                    <a:lnTo>
                      <a:pt x="4838" y="8581"/>
                    </a:lnTo>
                    <a:cubicBezTo>
                      <a:pt x="4896" y="8638"/>
                      <a:pt x="4943" y="8676"/>
                      <a:pt x="4991" y="8695"/>
                    </a:cubicBezTo>
                    <a:cubicBezTo>
                      <a:pt x="5124" y="8752"/>
                      <a:pt x="5258" y="8752"/>
                      <a:pt x="5391" y="8762"/>
                    </a:cubicBezTo>
                    <a:cubicBezTo>
                      <a:pt x="5429" y="8762"/>
                      <a:pt x="5467" y="8762"/>
                      <a:pt x="5515" y="8762"/>
                    </a:cubicBezTo>
                    <a:cubicBezTo>
                      <a:pt x="5543" y="8762"/>
                      <a:pt x="5581" y="8733"/>
                      <a:pt x="5591" y="8705"/>
                    </a:cubicBezTo>
                    <a:cubicBezTo>
                      <a:pt x="5591" y="8695"/>
                      <a:pt x="5600" y="8686"/>
                      <a:pt x="5600" y="8667"/>
                    </a:cubicBezTo>
                    <a:cubicBezTo>
                      <a:pt x="5620" y="8619"/>
                      <a:pt x="5638" y="8562"/>
                      <a:pt x="5638" y="8504"/>
                    </a:cubicBezTo>
                    <a:cubicBezTo>
                      <a:pt x="5638" y="8362"/>
                      <a:pt x="5667" y="8228"/>
                      <a:pt x="5724" y="8095"/>
                    </a:cubicBezTo>
                    <a:cubicBezTo>
                      <a:pt x="5734" y="8067"/>
                      <a:pt x="5763" y="8038"/>
                      <a:pt x="5791" y="8009"/>
                    </a:cubicBezTo>
                    <a:cubicBezTo>
                      <a:pt x="5820" y="7990"/>
                      <a:pt x="5858" y="7962"/>
                      <a:pt x="5896" y="7943"/>
                    </a:cubicBezTo>
                    <a:cubicBezTo>
                      <a:pt x="5934" y="7924"/>
                      <a:pt x="5962" y="7895"/>
                      <a:pt x="6001" y="7876"/>
                    </a:cubicBezTo>
                    <a:cubicBezTo>
                      <a:pt x="6086" y="7809"/>
                      <a:pt x="6143" y="7714"/>
                      <a:pt x="6153" y="7600"/>
                    </a:cubicBezTo>
                    <a:cubicBezTo>
                      <a:pt x="6162" y="7543"/>
                      <a:pt x="6172" y="7505"/>
                      <a:pt x="6210" y="7476"/>
                    </a:cubicBezTo>
                    <a:cubicBezTo>
                      <a:pt x="6220" y="7466"/>
                      <a:pt x="6229" y="7457"/>
                      <a:pt x="6248" y="7448"/>
                    </a:cubicBezTo>
                    <a:cubicBezTo>
                      <a:pt x="6277" y="7419"/>
                      <a:pt x="6305" y="7400"/>
                      <a:pt x="6334" y="7371"/>
                    </a:cubicBezTo>
                    <a:cubicBezTo>
                      <a:pt x="6410" y="7314"/>
                      <a:pt x="6496" y="7247"/>
                      <a:pt x="6534" y="7124"/>
                    </a:cubicBezTo>
                    <a:cubicBezTo>
                      <a:pt x="6563" y="7038"/>
                      <a:pt x="6620" y="6990"/>
                      <a:pt x="6715" y="6981"/>
                    </a:cubicBezTo>
                    <a:cubicBezTo>
                      <a:pt x="6753" y="6981"/>
                      <a:pt x="6791" y="6962"/>
                      <a:pt x="6819" y="6952"/>
                    </a:cubicBezTo>
                    <a:cubicBezTo>
                      <a:pt x="6867" y="6924"/>
                      <a:pt x="6905" y="6895"/>
                      <a:pt x="6953" y="6866"/>
                    </a:cubicBezTo>
                    <a:cubicBezTo>
                      <a:pt x="6982" y="6847"/>
                      <a:pt x="7020" y="6828"/>
                      <a:pt x="7048" y="6809"/>
                    </a:cubicBezTo>
                    <a:cubicBezTo>
                      <a:pt x="7086" y="6790"/>
                      <a:pt x="7124" y="6762"/>
                      <a:pt x="7162" y="6762"/>
                    </a:cubicBezTo>
                    <a:cubicBezTo>
                      <a:pt x="7191" y="6762"/>
                      <a:pt x="7220" y="6781"/>
                      <a:pt x="7239" y="6800"/>
                    </a:cubicBezTo>
                    <a:cubicBezTo>
                      <a:pt x="7248" y="6819"/>
                      <a:pt x="7267" y="6819"/>
                      <a:pt x="7277" y="6819"/>
                    </a:cubicBezTo>
                    <a:cubicBezTo>
                      <a:pt x="7277" y="6819"/>
                      <a:pt x="7286" y="6819"/>
                      <a:pt x="7296" y="6819"/>
                    </a:cubicBezTo>
                    <a:cubicBezTo>
                      <a:pt x="7324" y="6819"/>
                      <a:pt x="7324" y="6819"/>
                      <a:pt x="7324" y="6819"/>
                    </a:cubicBezTo>
                    <a:cubicBezTo>
                      <a:pt x="7334" y="6790"/>
                      <a:pt x="7334" y="6790"/>
                      <a:pt x="7334" y="6790"/>
                    </a:cubicBezTo>
                    <a:cubicBezTo>
                      <a:pt x="7343" y="6771"/>
                      <a:pt x="7343" y="6752"/>
                      <a:pt x="7353" y="6724"/>
                    </a:cubicBezTo>
                    <a:cubicBezTo>
                      <a:pt x="7363" y="6676"/>
                      <a:pt x="7381" y="6628"/>
                      <a:pt x="7391" y="6581"/>
                    </a:cubicBezTo>
                    <a:cubicBezTo>
                      <a:pt x="7401" y="6552"/>
                      <a:pt x="7410" y="6514"/>
                      <a:pt x="7410" y="6476"/>
                    </a:cubicBezTo>
                    <a:cubicBezTo>
                      <a:pt x="7429" y="6409"/>
                      <a:pt x="7439" y="6352"/>
                      <a:pt x="7467" y="6285"/>
                    </a:cubicBezTo>
                    <a:cubicBezTo>
                      <a:pt x="7515" y="6171"/>
                      <a:pt x="7524" y="6086"/>
                      <a:pt x="7486" y="599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3037" name="Freeform 13">
                <a:extLst>
                  <a:ext uri="{FF2B5EF4-FFF2-40B4-BE49-F238E27FC236}">
                    <a16:creationId xmlns:a16="http://schemas.microsoft.com/office/drawing/2014/main" id="{09D611EC-CA71-374F-BDA9-1224177DA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9013" y="2376488"/>
                <a:ext cx="2447925" cy="3443287"/>
              </a:xfrm>
              <a:custGeom>
                <a:avLst/>
                <a:gdLst>
                  <a:gd name="T0" fmla="*/ 2399694 w 6801"/>
                  <a:gd name="T1" fmla="*/ 802581 h 9563"/>
                  <a:gd name="T2" fmla="*/ 2180133 w 6801"/>
                  <a:gd name="T3" fmla="*/ 627591 h 9563"/>
                  <a:gd name="T4" fmla="*/ 1820197 w 6801"/>
                  <a:gd name="T5" fmla="*/ 137184 h 9563"/>
                  <a:gd name="T6" fmla="*/ 1837473 w 6801"/>
                  <a:gd name="T7" fmla="*/ 0 h 9563"/>
                  <a:gd name="T8" fmla="*/ 1631590 w 6801"/>
                  <a:gd name="T9" fmla="*/ 75613 h 9563"/>
                  <a:gd name="T10" fmla="*/ 1213344 w 6801"/>
                  <a:gd name="T11" fmla="*/ 305334 h 9563"/>
                  <a:gd name="T12" fmla="*/ 767744 w 6801"/>
                  <a:gd name="T13" fmla="*/ 531454 h 9563"/>
                  <a:gd name="T14" fmla="*/ 565460 w 6801"/>
                  <a:gd name="T15" fmla="*/ 898718 h 9563"/>
                  <a:gd name="T16" fmla="*/ 503910 w 6801"/>
                  <a:gd name="T17" fmla="*/ 1155804 h 9563"/>
                  <a:gd name="T18" fmla="*/ 397729 w 6801"/>
                  <a:gd name="T19" fmla="*/ 1632528 h 9563"/>
                  <a:gd name="T20" fmla="*/ 137136 w 6801"/>
                  <a:gd name="T21" fmla="*/ 1869089 h 9563"/>
                  <a:gd name="T22" fmla="*/ 96103 w 6801"/>
                  <a:gd name="T23" fmla="*/ 2263359 h 9563"/>
                  <a:gd name="T24" fmla="*/ 37433 w 6801"/>
                  <a:gd name="T25" fmla="*/ 2479397 h 9563"/>
                  <a:gd name="T26" fmla="*/ 126697 w 6801"/>
                  <a:gd name="T27" fmla="*/ 2757006 h 9563"/>
                  <a:gd name="T28" fmla="*/ 113020 w 6801"/>
                  <a:gd name="T29" fmla="*/ 2808495 h 9563"/>
                  <a:gd name="T30" fmla="*/ 88904 w 6801"/>
                  <a:gd name="T31" fmla="*/ 2692195 h 9563"/>
                  <a:gd name="T32" fmla="*/ 78826 w 6801"/>
                  <a:gd name="T33" fmla="*/ 2568693 h 9563"/>
                  <a:gd name="T34" fmla="*/ 41033 w 6801"/>
                  <a:gd name="T35" fmla="*/ 2561852 h 9563"/>
                  <a:gd name="T36" fmla="*/ 20516 w 6801"/>
                  <a:gd name="T37" fmla="*/ 2777890 h 9563"/>
                  <a:gd name="T38" fmla="*/ 20516 w 6801"/>
                  <a:gd name="T39" fmla="*/ 3031374 h 9563"/>
                  <a:gd name="T40" fmla="*/ 126697 w 6801"/>
                  <a:gd name="T41" fmla="*/ 3442927 h 9563"/>
                  <a:gd name="T42" fmla="*/ 284349 w 6801"/>
                  <a:gd name="T43" fmla="*/ 3347150 h 9563"/>
                  <a:gd name="T44" fmla="*/ 411407 w 6801"/>
                  <a:gd name="T45" fmla="*/ 3144794 h 9563"/>
                  <a:gd name="T46" fmla="*/ 534865 w 6801"/>
                  <a:gd name="T47" fmla="*/ 3103747 h 9563"/>
                  <a:gd name="T48" fmla="*/ 764504 w 6801"/>
                  <a:gd name="T49" fmla="*/ 2976645 h 9563"/>
                  <a:gd name="T50" fmla="*/ 1285332 w 6801"/>
                  <a:gd name="T51" fmla="*/ 2757006 h 9563"/>
                  <a:gd name="T52" fmla="*/ 1703577 w 6801"/>
                  <a:gd name="T53" fmla="*/ 2801654 h 9563"/>
                  <a:gd name="T54" fmla="*/ 1940055 w 6801"/>
                  <a:gd name="T55" fmla="*/ 2884108 h 9563"/>
                  <a:gd name="T56" fmla="*/ 2094468 w 6801"/>
                  <a:gd name="T57" fmla="*/ 2818937 h 9563"/>
                  <a:gd name="T58" fmla="*/ 2032919 w 6801"/>
                  <a:gd name="T59" fmla="*/ 2750525 h 9563"/>
                  <a:gd name="T60" fmla="*/ 1988287 w 6801"/>
                  <a:gd name="T61" fmla="*/ 2692195 h 9563"/>
                  <a:gd name="T62" fmla="*/ 1847552 w 6801"/>
                  <a:gd name="T63" fmla="*/ 2530886 h 9563"/>
                  <a:gd name="T64" fmla="*/ 1995125 w 6801"/>
                  <a:gd name="T65" fmla="*/ 2462114 h 9563"/>
                  <a:gd name="T66" fmla="*/ 2042997 w 6801"/>
                  <a:gd name="T67" fmla="*/ 2427908 h 9563"/>
                  <a:gd name="T68" fmla="*/ 2042997 w 6801"/>
                  <a:gd name="T69" fmla="*/ 2380020 h 9563"/>
                  <a:gd name="T70" fmla="*/ 2111745 w 6801"/>
                  <a:gd name="T71" fmla="*/ 2290724 h 9563"/>
                  <a:gd name="T72" fmla="*/ 2063513 w 6801"/>
                  <a:gd name="T73" fmla="*/ 2191346 h 9563"/>
                  <a:gd name="T74" fmla="*/ 2073951 w 6801"/>
                  <a:gd name="T75" fmla="*/ 2170823 h 9563"/>
                  <a:gd name="T76" fmla="*/ 2080790 w 6801"/>
                  <a:gd name="T77" fmla="*/ 2074686 h 9563"/>
                  <a:gd name="T78" fmla="*/ 1995125 w 6801"/>
                  <a:gd name="T79" fmla="*/ 1968467 h 9563"/>
                  <a:gd name="T80" fmla="*/ 1878506 w 6801"/>
                  <a:gd name="T81" fmla="*/ 1954785 h 9563"/>
                  <a:gd name="T82" fmla="*/ 1755048 w 6801"/>
                  <a:gd name="T83" fmla="*/ 1889613 h 9563"/>
                  <a:gd name="T84" fmla="*/ 1744970 w 6801"/>
                  <a:gd name="T85" fmla="*/ 1793476 h 9563"/>
                  <a:gd name="T86" fmla="*/ 1727693 w 6801"/>
                  <a:gd name="T87" fmla="*/ 1738747 h 9563"/>
                  <a:gd name="T88" fmla="*/ 1686660 w 6801"/>
                  <a:gd name="T89" fmla="*/ 1738747 h 9563"/>
                  <a:gd name="T90" fmla="*/ 1676222 w 6801"/>
                  <a:gd name="T91" fmla="*/ 1666734 h 9563"/>
                  <a:gd name="T92" fmla="*/ 1772325 w 6801"/>
                  <a:gd name="T93" fmla="*/ 1556914 h 9563"/>
                  <a:gd name="T94" fmla="*/ 1851151 w 6801"/>
                  <a:gd name="T95" fmla="*/ 1539991 h 9563"/>
                  <a:gd name="T96" fmla="*/ 1882106 w 6801"/>
                  <a:gd name="T97" fmla="*/ 1430172 h 9563"/>
                  <a:gd name="T98" fmla="*/ 1936816 w 6801"/>
                  <a:gd name="T99" fmla="*/ 1368241 h 9563"/>
                  <a:gd name="T100" fmla="*/ 2125422 w 6801"/>
                  <a:gd name="T101" fmla="*/ 1292988 h 9563"/>
                  <a:gd name="T102" fmla="*/ 2156377 w 6801"/>
                  <a:gd name="T103" fmla="*/ 1296229 h 9563"/>
                  <a:gd name="T104" fmla="*/ 2372338 w 6801"/>
                  <a:gd name="T105" fmla="*/ 1076950 h 9563"/>
                  <a:gd name="T106" fmla="*/ 2444326 w 6801"/>
                  <a:gd name="T107" fmla="*/ 912401 h 956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801" h="9563">
                    <a:moveTo>
                      <a:pt x="6791" y="2534"/>
                    </a:moveTo>
                    <a:cubicBezTo>
                      <a:pt x="6791" y="2514"/>
                      <a:pt x="6781" y="2486"/>
                      <a:pt x="6781" y="2467"/>
                    </a:cubicBezTo>
                    <a:cubicBezTo>
                      <a:pt x="6762" y="2410"/>
                      <a:pt x="6752" y="2353"/>
                      <a:pt x="6733" y="2296"/>
                    </a:cubicBezTo>
                    <a:cubicBezTo>
                      <a:pt x="6733" y="2258"/>
                      <a:pt x="6686" y="2238"/>
                      <a:pt x="6667" y="2229"/>
                    </a:cubicBezTo>
                    <a:cubicBezTo>
                      <a:pt x="6648" y="2219"/>
                      <a:pt x="6629" y="2210"/>
                      <a:pt x="6610" y="2210"/>
                    </a:cubicBezTo>
                    <a:cubicBezTo>
                      <a:pt x="6581" y="2200"/>
                      <a:pt x="6553" y="2191"/>
                      <a:pt x="6524" y="2172"/>
                    </a:cubicBezTo>
                    <a:cubicBezTo>
                      <a:pt x="6352" y="2067"/>
                      <a:pt x="6200" y="1934"/>
                      <a:pt x="6076" y="1781"/>
                    </a:cubicBezTo>
                    <a:cubicBezTo>
                      <a:pt x="6076" y="1772"/>
                      <a:pt x="6067" y="1762"/>
                      <a:pt x="6057" y="1743"/>
                    </a:cubicBezTo>
                    <a:cubicBezTo>
                      <a:pt x="6038" y="1714"/>
                      <a:pt x="6009" y="1686"/>
                      <a:pt x="5981" y="1657"/>
                    </a:cubicBezTo>
                    <a:cubicBezTo>
                      <a:pt x="5753" y="1457"/>
                      <a:pt x="5571" y="1286"/>
                      <a:pt x="5372" y="1115"/>
                    </a:cubicBezTo>
                    <a:cubicBezTo>
                      <a:pt x="5248" y="1010"/>
                      <a:pt x="5152" y="886"/>
                      <a:pt x="5086" y="734"/>
                    </a:cubicBezTo>
                    <a:cubicBezTo>
                      <a:pt x="5038" y="629"/>
                      <a:pt x="5048" y="505"/>
                      <a:pt x="5057" y="381"/>
                    </a:cubicBezTo>
                    <a:cubicBezTo>
                      <a:pt x="5067" y="353"/>
                      <a:pt x="5067" y="315"/>
                      <a:pt x="5067" y="286"/>
                    </a:cubicBezTo>
                    <a:cubicBezTo>
                      <a:pt x="5076" y="229"/>
                      <a:pt x="5076" y="181"/>
                      <a:pt x="5086" y="134"/>
                    </a:cubicBezTo>
                    <a:cubicBezTo>
                      <a:pt x="5095" y="105"/>
                      <a:pt x="5095" y="76"/>
                      <a:pt x="5095" y="57"/>
                    </a:cubicBezTo>
                    <a:cubicBezTo>
                      <a:pt x="5105" y="0"/>
                      <a:pt x="5105" y="0"/>
                      <a:pt x="5105" y="0"/>
                    </a:cubicBezTo>
                    <a:cubicBezTo>
                      <a:pt x="5048" y="10"/>
                      <a:pt x="5048" y="10"/>
                      <a:pt x="5048" y="10"/>
                    </a:cubicBezTo>
                    <a:cubicBezTo>
                      <a:pt x="5029" y="19"/>
                      <a:pt x="5000" y="29"/>
                      <a:pt x="4981" y="29"/>
                    </a:cubicBezTo>
                    <a:cubicBezTo>
                      <a:pt x="4933" y="48"/>
                      <a:pt x="4886" y="57"/>
                      <a:pt x="4848" y="67"/>
                    </a:cubicBezTo>
                    <a:cubicBezTo>
                      <a:pt x="4724" y="95"/>
                      <a:pt x="4629" y="152"/>
                      <a:pt x="4533" y="210"/>
                    </a:cubicBezTo>
                    <a:cubicBezTo>
                      <a:pt x="4505" y="219"/>
                      <a:pt x="4476" y="238"/>
                      <a:pt x="4447" y="257"/>
                    </a:cubicBezTo>
                    <a:cubicBezTo>
                      <a:pt x="4248" y="362"/>
                      <a:pt x="4048" y="476"/>
                      <a:pt x="3857" y="581"/>
                    </a:cubicBezTo>
                    <a:cubicBezTo>
                      <a:pt x="3714" y="657"/>
                      <a:pt x="3571" y="734"/>
                      <a:pt x="3429" y="810"/>
                    </a:cubicBezTo>
                    <a:cubicBezTo>
                      <a:pt x="3409" y="819"/>
                      <a:pt x="3391" y="838"/>
                      <a:pt x="3371" y="848"/>
                    </a:cubicBezTo>
                    <a:cubicBezTo>
                      <a:pt x="3276" y="905"/>
                      <a:pt x="3181" y="952"/>
                      <a:pt x="3076" y="962"/>
                    </a:cubicBezTo>
                    <a:cubicBezTo>
                      <a:pt x="2933" y="981"/>
                      <a:pt x="2781" y="1000"/>
                      <a:pt x="2629" y="1000"/>
                    </a:cubicBezTo>
                    <a:cubicBezTo>
                      <a:pt x="2466" y="1000"/>
                      <a:pt x="2343" y="1077"/>
                      <a:pt x="2257" y="1238"/>
                    </a:cubicBezTo>
                    <a:cubicBezTo>
                      <a:pt x="2219" y="1315"/>
                      <a:pt x="2181" y="1400"/>
                      <a:pt x="2133" y="1476"/>
                    </a:cubicBezTo>
                    <a:cubicBezTo>
                      <a:pt x="2095" y="1562"/>
                      <a:pt x="2057" y="1648"/>
                      <a:pt x="2009" y="1724"/>
                    </a:cubicBezTo>
                    <a:cubicBezTo>
                      <a:pt x="1981" y="1791"/>
                      <a:pt x="1933" y="1867"/>
                      <a:pt x="1886" y="1934"/>
                    </a:cubicBezTo>
                    <a:cubicBezTo>
                      <a:pt x="1781" y="2067"/>
                      <a:pt x="1686" y="2210"/>
                      <a:pt x="1628" y="2381"/>
                    </a:cubicBezTo>
                    <a:cubicBezTo>
                      <a:pt x="1619" y="2429"/>
                      <a:pt x="1590" y="2476"/>
                      <a:pt x="1571" y="2496"/>
                    </a:cubicBezTo>
                    <a:cubicBezTo>
                      <a:pt x="1428" y="2610"/>
                      <a:pt x="1400" y="2772"/>
                      <a:pt x="1400" y="2876"/>
                    </a:cubicBezTo>
                    <a:cubicBezTo>
                      <a:pt x="1400" y="2953"/>
                      <a:pt x="1400" y="3019"/>
                      <a:pt x="1400" y="3086"/>
                    </a:cubicBezTo>
                    <a:cubicBezTo>
                      <a:pt x="1400" y="3115"/>
                      <a:pt x="1400" y="3143"/>
                      <a:pt x="1400" y="3172"/>
                    </a:cubicBezTo>
                    <a:cubicBezTo>
                      <a:pt x="1400" y="3181"/>
                      <a:pt x="1400" y="3191"/>
                      <a:pt x="1400" y="3210"/>
                    </a:cubicBezTo>
                    <a:cubicBezTo>
                      <a:pt x="1400" y="3296"/>
                      <a:pt x="1400" y="3372"/>
                      <a:pt x="1371" y="3457"/>
                    </a:cubicBezTo>
                    <a:cubicBezTo>
                      <a:pt x="1362" y="3477"/>
                      <a:pt x="1352" y="3515"/>
                      <a:pt x="1362" y="3553"/>
                    </a:cubicBezTo>
                    <a:cubicBezTo>
                      <a:pt x="1410" y="3715"/>
                      <a:pt x="1410" y="3876"/>
                      <a:pt x="1381" y="4038"/>
                    </a:cubicBezTo>
                    <a:cubicBezTo>
                      <a:pt x="1352" y="4267"/>
                      <a:pt x="1257" y="4429"/>
                      <a:pt x="1105" y="4534"/>
                    </a:cubicBezTo>
                    <a:cubicBezTo>
                      <a:pt x="1029" y="4600"/>
                      <a:pt x="962" y="4676"/>
                      <a:pt x="895" y="4781"/>
                    </a:cubicBezTo>
                    <a:cubicBezTo>
                      <a:pt x="866" y="4829"/>
                      <a:pt x="828" y="4867"/>
                      <a:pt x="800" y="4886"/>
                    </a:cubicBezTo>
                    <a:cubicBezTo>
                      <a:pt x="676" y="4981"/>
                      <a:pt x="552" y="5067"/>
                      <a:pt x="438" y="5153"/>
                    </a:cubicBezTo>
                    <a:cubicBezTo>
                      <a:pt x="381" y="5191"/>
                      <a:pt x="381" y="5191"/>
                      <a:pt x="381" y="5191"/>
                    </a:cubicBezTo>
                    <a:cubicBezTo>
                      <a:pt x="305" y="5248"/>
                      <a:pt x="276" y="5315"/>
                      <a:pt x="285" y="5410"/>
                    </a:cubicBezTo>
                    <a:cubicBezTo>
                      <a:pt x="295" y="5534"/>
                      <a:pt x="305" y="5658"/>
                      <a:pt x="314" y="5800"/>
                    </a:cubicBezTo>
                    <a:cubicBezTo>
                      <a:pt x="314" y="5877"/>
                      <a:pt x="305" y="5962"/>
                      <a:pt x="305" y="6029"/>
                    </a:cubicBezTo>
                    <a:cubicBezTo>
                      <a:pt x="295" y="6115"/>
                      <a:pt x="285" y="6200"/>
                      <a:pt x="267" y="6286"/>
                    </a:cubicBezTo>
                    <a:cubicBezTo>
                      <a:pt x="247" y="6353"/>
                      <a:pt x="229" y="6419"/>
                      <a:pt x="200" y="6476"/>
                    </a:cubicBezTo>
                    <a:cubicBezTo>
                      <a:pt x="162" y="6591"/>
                      <a:pt x="124" y="6705"/>
                      <a:pt x="124" y="6829"/>
                    </a:cubicBezTo>
                    <a:cubicBezTo>
                      <a:pt x="124" y="6848"/>
                      <a:pt x="114" y="6857"/>
                      <a:pt x="104" y="6867"/>
                    </a:cubicBezTo>
                    <a:cubicBezTo>
                      <a:pt x="104" y="6877"/>
                      <a:pt x="104" y="6886"/>
                      <a:pt x="104" y="6886"/>
                    </a:cubicBezTo>
                    <a:cubicBezTo>
                      <a:pt x="76" y="6953"/>
                      <a:pt x="114" y="7020"/>
                      <a:pt x="181" y="7048"/>
                    </a:cubicBezTo>
                    <a:cubicBezTo>
                      <a:pt x="247" y="7067"/>
                      <a:pt x="285" y="7115"/>
                      <a:pt x="305" y="7200"/>
                    </a:cubicBezTo>
                    <a:cubicBezTo>
                      <a:pt x="324" y="7296"/>
                      <a:pt x="333" y="7381"/>
                      <a:pt x="333" y="7457"/>
                    </a:cubicBezTo>
                    <a:cubicBezTo>
                      <a:pt x="324" y="7524"/>
                      <a:pt x="343" y="7591"/>
                      <a:pt x="352" y="7657"/>
                    </a:cubicBezTo>
                    <a:cubicBezTo>
                      <a:pt x="352" y="7677"/>
                      <a:pt x="352" y="7696"/>
                      <a:pt x="362" y="7715"/>
                    </a:cubicBezTo>
                    <a:cubicBezTo>
                      <a:pt x="362" y="7743"/>
                      <a:pt x="352" y="7772"/>
                      <a:pt x="343" y="7791"/>
                    </a:cubicBezTo>
                    <a:cubicBezTo>
                      <a:pt x="333" y="7800"/>
                      <a:pt x="324" y="7800"/>
                      <a:pt x="324" y="7800"/>
                    </a:cubicBezTo>
                    <a:cubicBezTo>
                      <a:pt x="314" y="7800"/>
                      <a:pt x="314" y="7800"/>
                      <a:pt x="314" y="7800"/>
                    </a:cubicBezTo>
                    <a:cubicBezTo>
                      <a:pt x="305" y="7800"/>
                      <a:pt x="276" y="7772"/>
                      <a:pt x="267" y="7743"/>
                    </a:cubicBezTo>
                    <a:cubicBezTo>
                      <a:pt x="247" y="7705"/>
                      <a:pt x="247" y="7677"/>
                      <a:pt x="257" y="7667"/>
                    </a:cubicBezTo>
                    <a:cubicBezTo>
                      <a:pt x="276" y="7619"/>
                      <a:pt x="305" y="7553"/>
                      <a:pt x="247" y="7486"/>
                    </a:cubicBezTo>
                    <a:cubicBezTo>
                      <a:pt x="247" y="7477"/>
                      <a:pt x="247" y="7477"/>
                      <a:pt x="247" y="7477"/>
                    </a:cubicBezTo>
                    <a:cubicBezTo>
                      <a:pt x="276" y="7419"/>
                      <a:pt x="267" y="7372"/>
                      <a:pt x="257" y="7334"/>
                    </a:cubicBezTo>
                    <a:cubicBezTo>
                      <a:pt x="257" y="7324"/>
                      <a:pt x="257" y="7315"/>
                      <a:pt x="247" y="7296"/>
                    </a:cubicBezTo>
                    <a:cubicBezTo>
                      <a:pt x="247" y="7258"/>
                      <a:pt x="238" y="7219"/>
                      <a:pt x="229" y="7181"/>
                    </a:cubicBezTo>
                    <a:cubicBezTo>
                      <a:pt x="229" y="7172"/>
                      <a:pt x="219" y="7153"/>
                      <a:pt x="219" y="7134"/>
                    </a:cubicBezTo>
                    <a:cubicBezTo>
                      <a:pt x="209" y="7096"/>
                      <a:pt x="209" y="7096"/>
                      <a:pt x="209" y="7096"/>
                    </a:cubicBezTo>
                    <a:cubicBezTo>
                      <a:pt x="171" y="7105"/>
                      <a:pt x="171" y="7105"/>
                      <a:pt x="171" y="7105"/>
                    </a:cubicBezTo>
                    <a:cubicBezTo>
                      <a:pt x="152" y="7115"/>
                      <a:pt x="152" y="7115"/>
                      <a:pt x="152" y="7115"/>
                    </a:cubicBezTo>
                    <a:cubicBezTo>
                      <a:pt x="114" y="7115"/>
                      <a:pt x="114" y="7115"/>
                      <a:pt x="114" y="7115"/>
                    </a:cubicBezTo>
                    <a:cubicBezTo>
                      <a:pt x="124" y="7153"/>
                      <a:pt x="124" y="7153"/>
                      <a:pt x="124" y="7153"/>
                    </a:cubicBezTo>
                    <a:lnTo>
                      <a:pt x="124" y="7162"/>
                    </a:lnTo>
                    <a:cubicBezTo>
                      <a:pt x="124" y="7172"/>
                      <a:pt x="124" y="7181"/>
                      <a:pt x="124" y="7191"/>
                    </a:cubicBezTo>
                    <a:cubicBezTo>
                      <a:pt x="152" y="7410"/>
                      <a:pt x="133" y="7572"/>
                      <a:pt x="57" y="7715"/>
                    </a:cubicBezTo>
                    <a:cubicBezTo>
                      <a:pt x="19" y="7791"/>
                      <a:pt x="19" y="7886"/>
                      <a:pt x="19" y="7953"/>
                    </a:cubicBezTo>
                    <a:cubicBezTo>
                      <a:pt x="19" y="8010"/>
                      <a:pt x="28" y="8067"/>
                      <a:pt x="38" y="8115"/>
                    </a:cubicBezTo>
                    <a:cubicBezTo>
                      <a:pt x="47" y="8162"/>
                      <a:pt x="57" y="8201"/>
                      <a:pt x="57" y="8239"/>
                    </a:cubicBezTo>
                    <a:cubicBezTo>
                      <a:pt x="66" y="8296"/>
                      <a:pt x="66" y="8362"/>
                      <a:pt x="57" y="8419"/>
                    </a:cubicBezTo>
                    <a:cubicBezTo>
                      <a:pt x="0" y="8581"/>
                      <a:pt x="38" y="8734"/>
                      <a:pt x="76" y="8829"/>
                    </a:cubicBezTo>
                    <a:cubicBezTo>
                      <a:pt x="86" y="8848"/>
                      <a:pt x="95" y="8876"/>
                      <a:pt x="104" y="8905"/>
                    </a:cubicBezTo>
                    <a:cubicBezTo>
                      <a:pt x="181" y="9096"/>
                      <a:pt x="257" y="9277"/>
                      <a:pt x="267" y="9477"/>
                    </a:cubicBezTo>
                    <a:cubicBezTo>
                      <a:pt x="267" y="9534"/>
                      <a:pt x="305" y="9562"/>
                      <a:pt x="352" y="9562"/>
                    </a:cubicBezTo>
                    <a:cubicBezTo>
                      <a:pt x="352" y="9562"/>
                      <a:pt x="362" y="9562"/>
                      <a:pt x="371" y="9562"/>
                    </a:cubicBezTo>
                    <a:cubicBezTo>
                      <a:pt x="419" y="9553"/>
                      <a:pt x="467" y="9553"/>
                      <a:pt x="524" y="9543"/>
                    </a:cubicBezTo>
                    <a:cubicBezTo>
                      <a:pt x="619" y="9543"/>
                      <a:pt x="686" y="9534"/>
                      <a:pt x="724" y="9496"/>
                    </a:cubicBezTo>
                    <a:cubicBezTo>
                      <a:pt x="762" y="9458"/>
                      <a:pt x="771" y="9400"/>
                      <a:pt x="790" y="9296"/>
                    </a:cubicBezTo>
                    <a:lnTo>
                      <a:pt x="790" y="9286"/>
                    </a:lnTo>
                    <a:cubicBezTo>
                      <a:pt x="800" y="9257"/>
                      <a:pt x="800" y="9239"/>
                      <a:pt x="809" y="9210"/>
                    </a:cubicBezTo>
                    <a:cubicBezTo>
                      <a:pt x="819" y="9162"/>
                      <a:pt x="828" y="9105"/>
                      <a:pt x="857" y="9067"/>
                    </a:cubicBezTo>
                    <a:cubicBezTo>
                      <a:pt x="904" y="8943"/>
                      <a:pt x="1000" y="8848"/>
                      <a:pt x="1143" y="8734"/>
                    </a:cubicBezTo>
                    <a:cubicBezTo>
                      <a:pt x="1190" y="8705"/>
                      <a:pt x="1238" y="8686"/>
                      <a:pt x="1285" y="8686"/>
                    </a:cubicBezTo>
                    <a:lnTo>
                      <a:pt x="1295" y="8686"/>
                    </a:lnTo>
                    <a:lnTo>
                      <a:pt x="1305" y="8686"/>
                    </a:lnTo>
                    <a:cubicBezTo>
                      <a:pt x="1371" y="8686"/>
                      <a:pt x="1428" y="8658"/>
                      <a:pt x="1486" y="8620"/>
                    </a:cubicBezTo>
                    <a:cubicBezTo>
                      <a:pt x="1609" y="8515"/>
                      <a:pt x="1733" y="8419"/>
                      <a:pt x="1829" y="8353"/>
                    </a:cubicBezTo>
                    <a:cubicBezTo>
                      <a:pt x="1895" y="8305"/>
                      <a:pt x="1962" y="8267"/>
                      <a:pt x="2057" y="8267"/>
                    </a:cubicBezTo>
                    <a:cubicBezTo>
                      <a:pt x="2057" y="8267"/>
                      <a:pt x="2067" y="8267"/>
                      <a:pt x="2076" y="8267"/>
                    </a:cubicBezTo>
                    <a:cubicBezTo>
                      <a:pt x="2095" y="8267"/>
                      <a:pt x="2105" y="8267"/>
                      <a:pt x="2124" y="8267"/>
                    </a:cubicBezTo>
                    <a:cubicBezTo>
                      <a:pt x="2200" y="8267"/>
                      <a:pt x="2267" y="8248"/>
                      <a:pt x="2333" y="8219"/>
                    </a:cubicBezTo>
                    <a:cubicBezTo>
                      <a:pt x="2571" y="8105"/>
                      <a:pt x="2809" y="7991"/>
                      <a:pt x="3048" y="7877"/>
                    </a:cubicBezTo>
                    <a:cubicBezTo>
                      <a:pt x="3181" y="7820"/>
                      <a:pt x="3324" y="7753"/>
                      <a:pt x="3457" y="7686"/>
                    </a:cubicBezTo>
                    <a:cubicBezTo>
                      <a:pt x="3495" y="7667"/>
                      <a:pt x="3533" y="7657"/>
                      <a:pt x="3571" y="7657"/>
                    </a:cubicBezTo>
                    <a:cubicBezTo>
                      <a:pt x="3619" y="7657"/>
                      <a:pt x="3667" y="7677"/>
                      <a:pt x="3714" y="7715"/>
                    </a:cubicBezTo>
                    <a:cubicBezTo>
                      <a:pt x="3781" y="7762"/>
                      <a:pt x="3857" y="7810"/>
                      <a:pt x="3952" y="7810"/>
                    </a:cubicBezTo>
                    <a:cubicBezTo>
                      <a:pt x="3962" y="7810"/>
                      <a:pt x="3971" y="7810"/>
                      <a:pt x="3971" y="7810"/>
                    </a:cubicBezTo>
                    <a:cubicBezTo>
                      <a:pt x="4200" y="7791"/>
                      <a:pt x="4438" y="7781"/>
                      <a:pt x="4733" y="7781"/>
                    </a:cubicBezTo>
                    <a:cubicBezTo>
                      <a:pt x="4743" y="7781"/>
                      <a:pt x="4743" y="7781"/>
                      <a:pt x="4752" y="7781"/>
                    </a:cubicBezTo>
                    <a:cubicBezTo>
                      <a:pt x="4943" y="7781"/>
                      <a:pt x="5076" y="7838"/>
                      <a:pt x="5171" y="7962"/>
                    </a:cubicBezTo>
                    <a:cubicBezTo>
                      <a:pt x="5200" y="8000"/>
                      <a:pt x="5238" y="8038"/>
                      <a:pt x="5286" y="8038"/>
                    </a:cubicBezTo>
                    <a:cubicBezTo>
                      <a:pt x="5314" y="8038"/>
                      <a:pt x="5352" y="8029"/>
                      <a:pt x="5390" y="8010"/>
                    </a:cubicBezTo>
                    <a:cubicBezTo>
                      <a:pt x="5400" y="8000"/>
                      <a:pt x="5419" y="8000"/>
                      <a:pt x="5429" y="7991"/>
                    </a:cubicBezTo>
                    <a:cubicBezTo>
                      <a:pt x="5448" y="7991"/>
                      <a:pt x="5457" y="7981"/>
                      <a:pt x="5476" y="7972"/>
                    </a:cubicBezTo>
                    <a:cubicBezTo>
                      <a:pt x="5562" y="7943"/>
                      <a:pt x="5638" y="7905"/>
                      <a:pt x="5724" y="7867"/>
                    </a:cubicBezTo>
                    <a:cubicBezTo>
                      <a:pt x="5819" y="7829"/>
                      <a:pt x="5819" y="7829"/>
                      <a:pt x="5819" y="7829"/>
                    </a:cubicBezTo>
                    <a:cubicBezTo>
                      <a:pt x="5886" y="7800"/>
                      <a:pt x="5886" y="7800"/>
                      <a:pt x="5886" y="7800"/>
                    </a:cubicBezTo>
                    <a:cubicBezTo>
                      <a:pt x="5829" y="7762"/>
                      <a:pt x="5829" y="7762"/>
                      <a:pt x="5829" y="7762"/>
                    </a:cubicBezTo>
                    <a:cubicBezTo>
                      <a:pt x="5810" y="7743"/>
                      <a:pt x="5791" y="7734"/>
                      <a:pt x="5771" y="7715"/>
                    </a:cubicBezTo>
                    <a:cubicBezTo>
                      <a:pt x="5733" y="7686"/>
                      <a:pt x="5695" y="7657"/>
                      <a:pt x="5648" y="7639"/>
                    </a:cubicBezTo>
                    <a:cubicBezTo>
                      <a:pt x="5610" y="7619"/>
                      <a:pt x="5562" y="7610"/>
                      <a:pt x="5514" y="7600"/>
                    </a:cubicBezTo>
                    <a:cubicBezTo>
                      <a:pt x="5505" y="7600"/>
                      <a:pt x="5495" y="7600"/>
                      <a:pt x="5486" y="7600"/>
                    </a:cubicBezTo>
                    <a:cubicBezTo>
                      <a:pt x="5486" y="7591"/>
                      <a:pt x="5495" y="7591"/>
                      <a:pt x="5495" y="7581"/>
                    </a:cubicBezTo>
                    <a:cubicBezTo>
                      <a:pt x="5505" y="7543"/>
                      <a:pt x="5514" y="7515"/>
                      <a:pt x="5524" y="7477"/>
                    </a:cubicBezTo>
                    <a:cubicBezTo>
                      <a:pt x="5562" y="7410"/>
                      <a:pt x="5543" y="7343"/>
                      <a:pt x="5486" y="7286"/>
                    </a:cubicBezTo>
                    <a:cubicBezTo>
                      <a:pt x="5410" y="7210"/>
                      <a:pt x="5305" y="7191"/>
                      <a:pt x="5209" y="7181"/>
                    </a:cubicBezTo>
                    <a:cubicBezTo>
                      <a:pt x="5171" y="7172"/>
                      <a:pt x="5133" y="7153"/>
                      <a:pt x="5114" y="7115"/>
                    </a:cubicBezTo>
                    <a:cubicBezTo>
                      <a:pt x="5105" y="7086"/>
                      <a:pt x="5114" y="7058"/>
                      <a:pt x="5133" y="7029"/>
                    </a:cubicBezTo>
                    <a:cubicBezTo>
                      <a:pt x="5133" y="7029"/>
                      <a:pt x="5143" y="7020"/>
                      <a:pt x="5143" y="7010"/>
                    </a:cubicBezTo>
                    <a:cubicBezTo>
                      <a:pt x="5219" y="6915"/>
                      <a:pt x="5276" y="6829"/>
                      <a:pt x="5400" y="6829"/>
                    </a:cubicBezTo>
                    <a:cubicBezTo>
                      <a:pt x="5410" y="6829"/>
                      <a:pt x="5429" y="6829"/>
                      <a:pt x="5448" y="6829"/>
                    </a:cubicBezTo>
                    <a:cubicBezTo>
                      <a:pt x="5476" y="6838"/>
                      <a:pt x="5505" y="6838"/>
                      <a:pt x="5543" y="6838"/>
                    </a:cubicBezTo>
                    <a:cubicBezTo>
                      <a:pt x="5590" y="6838"/>
                      <a:pt x="5638" y="6829"/>
                      <a:pt x="5667" y="6800"/>
                    </a:cubicBezTo>
                    <a:cubicBezTo>
                      <a:pt x="5695" y="6781"/>
                      <a:pt x="5695" y="6781"/>
                      <a:pt x="5695" y="6781"/>
                    </a:cubicBezTo>
                    <a:cubicBezTo>
                      <a:pt x="5676" y="6753"/>
                      <a:pt x="5676" y="6753"/>
                      <a:pt x="5676" y="6753"/>
                    </a:cubicBezTo>
                    <a:cubicBezTo>
                      <a:pt x="5676" y="6743"/>
                      <a:pt x="5676" y="6743"/>
                      <a:pt x="5676" y="6743"/>
                    </a:cubicBezTo>
                    <a:cubicBezTo>
                      <a:pt x="5676" y="6734"/>
                      <a:pt x="5667" y="6734"/>
                      <a:pt x="5667" y="6734"/>
                    </a:cubicBezTo>
                    <a:cubicBezTo>
                      <a:pt x="5667" y="6715"/>
                      <a:pt x="5667" y="6705"/>
                      <a:pt x="5657" y="6696"/>
                    </a:cubicBezTo>
                    <a:cubicBezTo>
                      <a:pt x="5657" y="6667"/>
                      <a:pt x="5648" y="6639"/>
                      <a:pt x="5648" y="6619"/>
                    </a:cubicBezTo>
                    <a:cubicBezTo>
                      <a:pt x="5657" y="6619"/>
                      <a:pt x="5667" y="6610"/>
                      <a:pt x="5676" y="6610"/>
                    </a:cubicBezTo>
                    <a:cubicBezTo>
                      <a:pt x="5695" y="6600"/>
                      <a:pt x="5714" y="6600"/>
                      <a:pt x="5724" y="6591"/>
                    </a:cubicBezTo>
                    <a:cubicBezTo>
                      <a:pt x="5733" y="6591"/>
                      <a:pt x="5743" y="6591"/>
                      <a:pt x="5743" y="6581"/>
                    </a:cubicBezTo>
                    <a:cubicBezTo>
                      <a:pt x="5781" y="6572"/>
                      <a:pt x="5810" y="6562"/>
                      <a:pt x="5838" y="6534"/>
                    </a:cubicBezTo>
                    <a:cubicBezTo>
                      <a:pt x="5867" y="6486"/>
                      <a:pt x="5886" y="6429"/>
                      <a:pt x="5867" y="6362"/>
                    </a:cubicBezTo>
                    <a:cubicBezTo>
                      <a:pt x="5857" y="6296"/>
                      <a:pt x="5810" y="6229"/>
                      <a:pt x="5743" y="6200"/>
                    </a:cubicBezTo>
                    <a:cubicBezTo>
                      <a:pt x="5714" y="6181"/>
                      <a:pt x="5714" y="6162"/>
                      <a:pt x="5724" y="6115"/>
                    </a:cubicBezTo>
                    <a:cubicBezTo>
                      <a:pt x="5724" y="6105"/>
                      <a:pt x="5724" y="6105"/>
                      <a:pt x="5724" y="6105"/>
                    </a:cubicBezTo>
                    <a:cubicBezTo>
                      <a:pt x="5724" y="6105"/>
                      <a:pt x="5733" y="6095"/>
                      <a:pt x="5733" y="6086"/>
                    </a:cubicBezTo>
                    <a:cubicBezTo>
                      <a:pt x="5733" y="6086"/>
                      <a:pt x="5743" y="6086"/>
                      <a:pt x="5743" y="6077"/>
                    </a:cubicBezTo>
                    <a:cubicBezTo>
                      <a:pt x="5753" y="6077"/>
                      <a:pt x="5753" y="6077"/>
                      <a:pt x="5753" y="6077"/>
                    </a:cubicBezTo>
                    <a:cubicBezTo>
                      <a:pt x="5762" y="6077"/>
                      <a:pt x="5762" y="6077"/>
                      <a:pt x="5762" y="6077"/>
                    </a:cubicBezTo>
                    <a:cubicBezTo>
                      <a:pt x="5762" y="6057"/>
                      <a:pt x="5753" y="6038"/>
                      <a:pt x="5762" y="6029"/>
                    </a:cubicBezTo>
                    <a:cubicBezTo>
                      <a:pt x="5771" y="6000"/>
                      <a:pt x="5781" y="5972"/>
                      <a:pt x="5781" y="5943"/>
                    </a:cubicBezTo>
                    <a:cubicBezTo>
                      <a:pt x="5791" y="5924"/>
                      <a:pt x="5791" y="5915"/>
                      <a:pt x="5791" y="5896"/>
                    </a:cubicBezTo>
                    <a:cubicBezTo>
                      <a:pt x="5791" y="5877"/>
                      <a:pt x="5791" y="5857"/>
                      <a:pt x="5791" y="5848"/>
                    </a:cubicBezTo>
                    <a:cubicBezTo>
                      <a:pt x="5781" y="5819"/>
                      <a:pt x="5781" y="5791"/>
                      <a:pt x="5781" y="5762"/>
                    </a:cubicBezTo>
                    <a:cubicBezTo>
                      <a:pt x="5781" y="5676"/>
                      <a:pt x="5743" y="5610"/>
                      <a:pt x="5695" y="5553"/>
                    </a:cubicBezTo>
                    <a:cubicBezTo>
                      <a:pt x="5686" y="5534"/>
                      <a:pt x="5676" y="5524"/>
                      <a:pt x="5657" y="5505"/>
                    </a:cubicBezTo>
                    <a:cubicBezTo>
                      <a:pt x="5648" y="5476"/>
                      <a:pt x="5619" y="5476"/>
                      <a:pt x="5610" y="5476"/>
                    </a:cubicBezTo>
                    <a:cubicBezTo>
                      <a:pt x="5590" y="5476"/>
                      <a:pt x="5562" y="5467"/>
                      <a:pt x="5543" y="5467"/>
                    </a:cubicBezTo>
                    <a:cubicBezTo>
                      <a:pt x="5457" y="5458"/>
                      <a:pt x="5362" y="5458"/>
                      <a:pt x="5276" y="5448"/>
                    </a:cubicBezTo>
                    <a:cubicBezTo>
                      <a:pt x="5267" y="5448"/>
                      <a:pt x="5257" y="5448"/>
                      <a:pt x="5257" y="5448"/>
                    </a:cubicBezTo>
                    <a:cubicBezTo>
                      <a:pt x="5248" y="5448"/>
                      <a:pt x="5257" y="5438"/>
                      <a:pt x="5238" y="5438"/>
                    </a:cubicBezTo>
                    <a:cubicBezTo>
                      <a:pt x="5257" y="5429"/>
                      <a:pt x="5219" y="5438"/>
                      <a:pt x="5219" y="5429"/>
                    </a:cubicBezTo>
                    <a:cubicBezTo>
                      <a:pt x="5219" y="5400"/>
                      <a:pt x="5209" y="5372"/>
                      <a:pt x="5181" y="5362"/>
                    </a:cubicBezTo>
                    <a:cubicBezTo>
                      <a:pt x="5171" y="5353"/>
                      <a:pt x="5162" y="5353"/>
                      <a:pt x="5143" y="5343"/>
                    </a:cubicBezTo>
                    <a:cubicBezTo>
                      <a:pt x="5095" y="5324"/>
                      <a:pt x="5048" y="5295"/>
                      <a:pt x="4991" y="5277"/>
                    </a:cubicBezTo>
                    <a:cubicBezTo>
                      <a:pt x="4952" y="5267"/>
                      <a:pt x="4914" y="5257"/>
                      <a:pt x="4876" y="5248"/>
                    </a:cubicBezTo>
                    <a:cubicBezTo>
                      <a:pt x="4838" y="5238"/>
                      <a:pt x="4810" y="5229"/>
                      <a:pt x="4781" y="5219"/>
                    </a:cubicBezTo>
                    <a:cubicBezTo>
                      <a:pt x="4762" y="5219"/>
                      <a:pt x="4762" y="5210"/>
                      <a:pt x="4762" y="5210"/>
                    </a:cubicBezTo>
                    <a:cubicBezTo>
                      <a:pt x="4752" y="5200"/>
                      <a:pt x="4762" y="5191"/>
                      <a:pt x="4762" y="5191"/>
                    </a:cubicBezTo>
                    <a:cubicBezTo>
                      <a:pt x="4819" y="5124"/>
                      <a:pt x="4828" y="5057"/>
                      <a:pt x="4848" y="4981"/>
                    </a:cubicBezTo>
                    <a:cubicBezTo>
                      <a:pt x="4848" y="4953"/>
                      <a:pt x="4857" y="4914"/>
                      <a:pt x="4867" y="4876"/>
                    </a:cubicBezTo>
                    <a:cubicBezTo>
                      <a:pt x="4876" y="4829"/>
                      <a:pt x="4876" y="4829"/>
                      <a:pt x="4876" y="4829"/>
                    </a:cubicBezTo>
                    <a:cubicBezTo>
                      <a:pt x="4828" y="4829"/>
                      <a:pt x="4828" y="4829"/>
                      <a:pt x="4828" y="4829"/>
                    </a:cubicBezTo>
                    <a:cubicBezTo>
                      <a:pt x="4819" y="4829"/>
                      <a:pt x="4810" y="4829"/>
                      <a:pt x="4800" y="4829"/>
                    </a:cubicBezTo>
                    <a:cubicBezTo>
                      <a:pt x="4781" y="4829"/>
                      <a:pt x="4781" y="4829"/>
                      <a:pt x="4781" y="4829"/>
                    </a:cubicBezTo>
                    <a:cubicBezTo>
                      <a:pt x="4771" y="4829"/>
                      <a:pt x="4771" y="4829"/>
                      <a:pt x="4771" y="4829"/>
                    </a:cubicBezTo>
                    <a:cubicBezTo>
                      <a:pt x="4743" y="4829"/>
                      <a:pt x="4724" y="4829"/>
                      <a:pt x="4695" y="4829"/>
                    </a:cubicBezTo>
                    <a:cubicBezTo>
                      <a:pt x="4686" y="4829"/>
                      <a:pt x="4686" y="4829"/>
                      <a:pt x="4686" y="4829"/>
                    </a:cubicBezTo>
                    <a:cubicBezTo>
                      <a:pt x="4676" y="4819"/>
                      <a:pt x="4648" y="4819"/>
                      <a:pt x="4638" y="4819"/>
                    </a:cubicBezTo>
                    <a:cubicBezTo>
                      <a:pt x="4638" y="4810"/>
                      <a:pt x="4629" y="4810"/>
                      <a:pt x="4629" y="4800"/>
                    </a:cubicBezTo>
                    <a:cubicBezTo>
                      <a:pt x="4610" y="4762"/>
                      <a:pt x="4610" y="4743"/>
                      <a:pt x="4619" y="4715"/>
                    </a:cubicBezTo>
                    <a:cubicBezTo>
                      <a:pt x="4648" y="4686"/>
                      <a:pt x="4657" y="4658"/>
                      <a:pt x="4657" y="4629"/>
                    </a:cubicBezTo>
                    <a:cubicBezTo>
                      <a:pt x="4676" y="4524"/>
                      <a:pt x="4714" y="4429"/>
                      <a:pt x="4781" y="4343"/>
                    </a:cubicBezTo>
                    <a:cubicBezTo>
                      <a:pt x="4800" y="4315"/>
                      <a:pt x="4810" y="4305"/>
                      <a:pt x="4819" y="4305"/>
                    </a:cubicBezTo>
                    <a:cubicBezTo>
                      <a:pt x="4819" y="4305"/>
                      <a:pt x="4828" y="4315"/>
                      <a:pt x="4838" y="4315"/>
                    </a:cubicBezTo>
                    <a:cubicBezTo>
                      <a:pt x="4857" y="4315"/>
                      <a:pt x="4895" y="4324"/>
                      <a:pt x="4924" y="4324"/>
                    </a:cubicBezTo>
                    <a:cubicBezTo>
                      <a:pt x="4952" y="4324"/>
                      <a:pt x="4981" y="4315"/>
                      <a:pt x="4991" y="4296"/>
                    </a:cubicBezTo>
                    <a:cubicBezTo>
                      <a:pt x="5019" y="4277"/>
                      <a:pt x="5048" y="4267"/>
                      <a:pt x="5076" y="4267"/>
                    </a:cubicBezTo>
                    <a:cubicBezTo>
                      <a:pt x="5095" y="4267"/>
                      <a:pt x="5114" y="4267"/>
                      <a:pt x="5133" y="4267"/>
                    </a:cubicBezTo>
                    <a:cubicBezTo>
                      <a:pt x="5133" y="4277"/>
                      <a:pt x="5143" y="4277"/>
                      <a:pt x="5143" y="4277"/>
                    </a:cubicBezTo>
                    <a:cubicBezTo>
                      <a:pt x="5162" y="4277"/>
                      <a:pt x="5209" y="4267"/>
                      <a:pt x="5219" y="4229"/>
                    </a:cubicBezTo>
                    <a:cubicBezTo>
                      <a:pt x="5219" y="4219"/>
                      <a:pt x="5219" y="4219"/>
                      <a:pt x="5219" y="4219"/>
                    </a:cubicBezTo>
                    <a:cubicBezTo>
                      <a:pt x="5229" y="4181"/>
                      <a:pt x="5238" y="4143"/>
                      <a:pt x="5238" y="4096"/>
                    </a:cubicBezTo>
                    <a:cubicBezTo>
                      <a:pt x="5238" y="4057"/>
                      <a:pt x="5238" y="4010"/>
                      <a:pt x="5229" y="3972"/>
                    </a:cubicBezTo>
                    <a:cubicBezTo>
                      <a:pt x="5229" y="3943"/>
                      <a:pt x="5229" y="3915"/>
                      <a:pt x="5219" y="3886"/>
                    </a:cubicBezTo>
                    <a:cubicBezTo>
                      <a:pt x="5219" y="3876"/>
                      <a:pt x="5219" y="3848"/>
                      <a:pt x="5219" y="3838"/>
                    </a:cubicBezTo>
                    <a:cubicBezTo>
                      <a:pt x="5229" y="3838"/>
                      <a:pt x="5257" y="3838"/>
                      <a:pt x="5276" y="3829"/>
                    </a:cubicBezTo>
                    <a:cubicBezTo>
                      <a:pt x="5314" y="3829"/>
                      <a:pt x="5343" y="3810"/>
                      <a:pt x="5381" y="3800"/>
                    </a:cubicBezTo>
                    <a:cubicBezTo>
                      <a:pt x="5400" y="3800"/>
                      <a:pt x="5419" y="3791"/>
                      <a:pt x="5448" y="3791"/>
                    </a:cubicBezTo>
                    <a:cubicBezTo>
                      <a:pt x="5533" y="3762"/>
                      <a:pt x="5628" y="3743"/>
                      <a:pt x="5686" y="3657"/>
                    </a:cubicBezTo>
                    <a:cubicBezTo>
                      <a:pt x="5733" y="3600"/>
                      <a:pt x="5781" y="3581"/>
                      <a:pt x="5848" y="3581"/>
                    </a:cubicBezTo>
                    <a:cubicBezTo>
                      <a:pt x="5867" y="3581"/>
                      <a:pt x="5886" y="3591"/>
                      <a:pt x="5905" y="3591"/>
                    </a:cubicBezTo>
                    <a:cubicBezTo>
                      <a:pt x="5914" y="3591"/>
                      <a:pt x="5914" y="3591"/>
                      <a:pt x="5914" y="3591"/>
                    </a:cubicBezTo>
                    <a:cubicBezTo>
                      <a:pt x="5924" y="3591"/>
                      <a:pt x="5933" y="3591"/>
                      <a:pt x="5943" y="3591"/>
                    </a:cubicBezTo>
                    <a:cubicBezTo>
                      <a:pt x="5952" y="3591"/>
                      <a:pt x="5962" y="3600"/>
                      <a:pt x="5981" y="3600"/>
                    </a:cubicBezTo>
                    <a:lnTo>
                      <a:pt x="5991" y="3600"/>
                    </a:lnTo>
                    <a:cubicBezTo>
                      <a:pt x="6076" y="3600"/>
                      <a:pt x="6133" y="3553"/>
                      <a:pt x="6162" y="3467"/>
                    </a:cubicBezTo>
                    <a:cubicBezTo>
                      <a:pt x="6181" y="3381"/>
                      <a:pt x="6219" y="3324"/>
                      <a:pt x="6276" y="3296"/>
                    </a:cubicBezTo>
                    <a:cubicBezTo>
                      <a:pt x="6400" y="3229"/>
                      <a:pt x="6495" y="3143"/>
                      <a:pt x="6553" y="3048"/>
                    </a:cubicBezTo>
                    <a:cubicBezTo>
                      <a:pt x="6562" y="3029"/>
                      <a:pt x="6581" y="3010"/>
                      <a:pt x="6591" y="2991"/>
                    </a:cubicBezTo>
                    <a:cubicBezTo>
                      <a:pt x="6638" y="2933"/>
                      <a:pt x="6686" y="2876"/>
                      <a:pt x="6686" y="2781"/>
                    </a:cubicBezTo>
                    <a:cubicBezTo>
                      <a:pt x="6676" y="2677"/>
                      <a:pt x="6686" y="2600"/>
                      <a:pt x="6762" y="2581"/>
                    </a:cubicBezTo>
                    <a:cubicBezTo>
                      <a:pt x="6800" y="2572"/>
                      <a:pt x="6800" y="2572"/>
                      <a:pt x="6800" y="2572"/>
                    </a:cubicBezTo>
                    <a:lnTo>
                      <a:pt x="6791" y="2534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3038" name="Freeform 14">
                <a:extLst>
                  <a:ext uri="{FF2B5EF4-FFF2-40B4-BE49-F238E27FC236}">
                    <a16:creationId xmlns:a16="http://schemas.microsoft.com/office/drawing/2014/main" id="{57CFD71F-308F-2547-A42E-9235B6471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0988" y="4162425"/>
                <a:ext cx="4484687" cy="1714500"/>
              </a:xfrm>
              <a:custGeom>
                <a:avLst/>
                <a:gdLst>
                  <a:gd name="T0" fmla="*/ 4412330 w 12458"/>
                  <a:gd name="T1" fmla="*/ 600057 h 4763"/>
                  <a:gd name="T2" fmla="*/ 4127942 w 12458"/>
                  <a:gd name="T3" fmla="*/ 610136 h 4763"/>
                  <a:gd name="T4" fmla="*/ 4021387 w 12458"/>
                  <a:gd name="T5" fmla="*/ 559021 h 4763"/>
                  <a:gd name="T6" fmla="*/ 3932471 w 12458"/>
                  <a:gd name="T7" fmla="*/ 493868 h 4763"/>
                  <a:gd name="T8" fmla="*/ 3788477 w 12458"/>
                  <a:gd name="T9" fmla="*/ 510786 h 4763"/>
                  <a:gd name="T10" fmla="*/ 3754278 w 12458"/>
                  <a:gd name="T11" fmla="*/ 476590 h 4763"/>
                  <a:gd name="T12" fmla="*/ 3706041 w 12458"/>
                  <a:gd name="T13" fmla="*/ 490269 h 4763"/>
                  <a:gd name="T14" fmla="*/ 3706041 w 12458"/>
                  <a:gd name="T15" fmla="*/ 421876 h 4763"/>
                  <a:gd name="T16" fmla="*/ 3617124 w 12458"/>
                  <a:gd name="T17" fmla="*/ 226416 h 4763"/>
                  <a:gd name="T18" fmla="*/ 3496890 w 12458"/>
                  <a:gd name="T19" fmla="*/ 123467 h 4763"/>
                  <a:gd name="T20" fmla="*/ 3377015 w 12458"/>
                  <a:gd name="T21" fmla="*/ 202299 h 4763"/>
                  <a:gd name="T22" fmla="*/ 3082187 w 12458"/>
                  <a:gd name="T23" fmla="*/ 271052 h 4763"/>
                  <a:gd name="T24" fmla="*/ 2965552 w 12458"/>
                  <a:gd name="T25" fmla="*/ 308488 h 4763"/>
                  <a:gd name="T26" fmla="*/ 2996511 w 12458"/>
                  <a:gd name="T27" fmla="*/ 359962 h 4763"/>
                  <a:gd name="T28" fmla="*/ 2910835 w 12458"/>
                  <a:gd name="T29" fmla="*/ 387319 h 4763"/>
                  <a:gd name="T30" fmla="*/ 2729043 w 12458"/>
                  <a:gd name="T31" fmla="*/ 332605 h 4763"/>
                  <a:gd name="T32" fmla="*/ 2725443 w 12458"/>
                  <a:gd name="T33" fmla="*/ 394159 h 4763"/>
                  <a:gd name="T34" fmla="*/ 2715363 w 12458"/>
                  <a:gd name="T35" fmla="*/ 579539 h 4763"/>
                  <a:gd name="T36" fmla="*/ 2475253 w 12458"/>
                  <a:gd name="T37" fmla="*/ 678889 h 4763"/>
                  <a:gd name="T38" fmla="*/ 2314340 w 12458"/>
                  <a:gd name="T39" fmla="*/ 665210 h 4763"/>
                  <a:gd name="T40" fmla="*/ 2276542 w 12458"/>
                  <a:gd name="T41" fmla="*/ 596457 h 4763"/>
                  <a:gd name="T42" fmla="*/ 2256023 w 12458"/>
                  <a:gd name="T43" fmla="*/ 438794 h 4763"/>
                  <a:gd name="T44" fmla="*/ 2169987 w 12458"/>
                  <a:gd name="T45" fmla="*/ 377240 h 4763"/>
                  <a:gd name="T46" fmla="*/ 2002234 w 12458"/>
                  <a:gd name="T47" fmla="*/ 449233 h 4763"/>
                  <a:gd name="T48" fmla="*/ 1765724 w 12458"/>
                  <a:gd name="T49" fmla="*/ 415036 h 4763"/>
                  <a:gd name="T50" fmla="*/ 1570252 w 12458"/>
                  <a:gd name="T51" fmla="*/ 407837 h 4763"/>
                  <a:gd name="T52" fmla="*/ 1474137 w 12458"/>
                  <a:gd name="T53" fmla="*/ 318927 h 4763"/>
                  <a:gd name="T54" fmla="*/ 1306024 w 12458"/>
                  <a:gd name="T55" fmla="*/ 322166 h 4763"/>
                  <a:gd name="T56" fmla="*/ 1141511 w 12458"/>
                  <a:gd name="T57" fmla="*/ 13679 h 4763"/>
                  <a:gd name="T58" fmla="*/ 976998 w 12458"/>
                  <a:gd name="T59" fmla="*/ 154424 h 4763"/>
                  <a:gd name="T60" fmla="*/ 863963 w 12458"/>
                  <a:gd name="T61" fmla="*/ 199059 h 4763"/>
                  <a:gd name="T62" fmla="*/ 730049 w 12458"/>
                  <a:gd name="T63" fmla="*/ 373641 h 4763"/>
                  <a:gd name="T64" fmla="*/ 620253 w 12458"/>
                  <a:gd name="T65" fmla="*/ 404598 h 4763"/>
                  <a:gd name="T66" fmla="*/ 322186 w 12458"/>
                  <a:gd name="T67" fmla="*/ 373641 h 4763"/>
                  <a:gd name="T68" fmla="*/ 257029 w 12458"/>
                  <a:gd name="T69" fmla="*/ 480190 h 4763"/>
                  <a:gd name="T70" fmla="*/ 202311 w 12458"/>
                  <a:gd name="T71" fmla="*/ 634253 h 4763"/>
                  <a:gd name="T72" fmla="*/ 167753 w 12458"/>
                  <a:gd name="T73" fmla="*/ 672049 h 4763"/>
                  <a:gd name="T74" fmla="*/ 154073 w 12458"/>
                  <a:gd name="T75" fmla="*/ 867509 h 4763"/>
                  <a:gd name="T76" fmla="*/ 229670 w 12458"/>
                  <a:gd name="T77" fmla="*/ 990976 h 4763"/>
                  <a:gd name="T78" fmla="*/ 531337 w 12458"/>
                  <a:gd name="T79" fmla="*/ 1193275 h 4763"/>
                  <a:gd name="T80" fmla="*/ 689010 w 12458"/>
                  <a:gd name="T81" fmla="*/ 1076647 h 4763"/>
                  <a:gd name="T82" fmla="*/ 929120 w 12458"/>
                  <a:gd name="T83" fmla="*/ 1128122 h 4763"/>
                  <a:gd name="T84" fmla="*/ 1217108 w 12458"/>
                  <a:gd name="T85" fmla="*/ 1100404 h 4763"/>
                  <a:gd name="T86" fmla="*/ 1361101 w 12458"/>
                  <a:gd name="T87" fmla="*/ 1138201 h 4763"/>
                  <a:gd name="T88" fmla="*/ 1768964 w 12458"/>
                  <a:gd name="T89" fmla="*/ 1272106 h 4763"/>
                  <a:gd name="T90" fmla="*/ 2005474 w 12458"/>
                  <a:gd name="T91" fmla="*/ 1265267 h 4763"/>
                  <a:gd name="T92" fmla="*/ 2228664 w 12458"/>
                  <a:gd name="T93" fmla="*/ 1141800 h 4763"/>
                  <a:gd name="T94" fmla="*/ 2509452 w 12458"/>
                  <a:gd name="T95" fmla="*/ 966858 h 4763"/>
                  <a:gd name="T96" fmla="*/ 2598728 w 12458"/>
                  <a:gd name="T97" fmla="*/ 1066208 h 4763"/>
                  <a:gd name="T98" fmla="*/ 3010190 w 12458"/>
                  <a:gd name="T99" fmla="*/ 1477645 h 4763"/>
                  <a:gd name="T100" fmla="*/ 3277659 w 12458"/>
                  <a:gd name="T101" fmla="*/ 1505002 h 4763"/>
                  <a:gd name="T102" fmla="*/ 3424893 w 12458"/>
                  <a:gd name="T103" fmla="*/ 1580594 h 4763"/>
                  <a:gd name="T104" fmla="*/ 3613524 w 12458"/>
                  <a:gd name="T105" fmla="*/ 1601112 h 4763"/>
                  <a:gd name="T106" fmla="*/ 3764358 w 12458"/>
                  <a:gd name="T107" fmla="*/ 1659426 h 4763"/>
                  <a:gd name="T108" fmla="*/ 3863714 w 12458"/>
                  <a:gd name="T109" fmla="*/ 1662665 h 4763"/>
                  <a:gd name="T110" fmla="*/ 3949750 w 12458"/>
                  <a:gd name="T111" fmla="*/ 1549637 h 4763"/>
                  <a:gd name="T112" fmla="*/ 4103823 w 12458"/>
                  <a:gd name="T113" fmla="*/ 1535959 h 4763"/>
                  <a:gd name="T114" fmla="*/ 4000868 w 12458"/>
                  <a:gd name="T115" fmla="*/ 1333660 h 4763"/>
                  <a:gd name="T116" fmla="*/ 3983949 w 12458"/>
                  <a:gd name="T117" fmla="*/ 1148639 h 4763"/>
                  <a:gd name="T118" fmla="*/ 4021387 w 12458"/>
                  <a:gd name="T119" fmla="*/ 853830 h 4763"/>
                  <a:gd name="T120" fmla="*/ 4189500 w 12458"/>
                  <a:gd name="T121" fmla="*/ 891626 h 4763"/>
                  <a:gd name="T122" fmla="*/ 4384971 w 12458"/>
                  <a:gd name="T123" fmla="*/ 822874 h 4763"/>
                  <a:gd name="T124" fmla="*/ 4477487 w 12458"/>
                  <a:gd name="T125" fmla="*/ 730363 h 476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458" h="4763">
                    <a:moveTo>
                      <a:pt x="12429" y="1981"/>
                    </a:moveTo>
                    <a:cubicBezTo>
                      <a:pt x="12324" y="1924"/>
                      <a:pt x="12324" y="1924"/>
                      <a:pt x="12343" y="1810"/>
                    </a:cubicBezTo>
                    <a:cubicBezTo>
                      <a:pt x="12343" y="1800"/>
                      <a:pt x="12343" y="1800"/>
                      <a:pt x="12343" y="1800"/>
                    </a:cubicBezTo>
                    <a:cubicBezTo>
                      <a:pt x="12343" y="1791"/>
                      <a:pt x="12343" y="1791"/>
                      <a:pt x="12343" y="1791"/>
                    </a:cubicBezTo>
                    <a:cubicBezTo>
                      <a:pt x="12352" y="1753"/>
                      <a:pt x="12352" y="1724"/>
                      <a:pt x="12334" y="1705"/>
                    </a:cubicBezTo>
                    <a:cubicBezTo>
                      <a:pt x="12314" y="1677"/>
                      <a:pt x="12276" y="1667"/>
                      <a:pt x="12257" y="1667"/>
                    </a:cubicBezTo>
                    <a:cubicBezTo>
                      <a:pt x="12153" y="1667"/>
                      <a:pt x="12048" y="1648"/>
                      <a:pt x="11943" y="1572"/>
                    </a:cubicBezTo>
                    <a:cubicBezTo>
                      <a:pt x="11914" y="1553"/>
                      <a:pt x="11876" y="1534"/>
                      <a:pt x="11838" y="1514"/>
                    </a:cubicBezTo>
                    <a:cubicBezTo>
                      <a:pt x="11819" y="1505"/>
                      <a:pt x="11800" y="1496"/>
                      <a:pt x="11781" y="1476"/>
                    </a:cubicBezTo>
                    <a:cubicBezTo>
                      <a:pt x="11753" y="1467"/>
                      <a:pt x="11733" y="1457"/>
                      <a:pt x="11715" y="1457"/>
                    </a:cubicBezTo>
                    <a:cubicBezTo>
                      <a:pt x="11695" y="1457"/>
                      <a:pt x="11657" y="1467"/>
                      <a:pt x="11638" y="1524"/>
                    </a:cubicBezTo>
                    <a:cubicBezTo>
                      <a:pt x="11610" y="1600"/>
                      <a:pt x="11552" y="1657"/>
                      <a:pt x="11467" y="1695"/>
                    </a:cubicBezTo>
                    <a:cubicBezTo>
                      <a:pt x="11448" y="1705"/>
                      <a:pt x="11438" y="1715"/>
                      <a:pt x="11429" y="1724"/>
                    </a:cubicBezTo>
                    <a:cubicBezTo>
                      <a:pt x="11419" y="1715"/>
                      <a:pt x="11419" y="1695"/>
                      <a:pt x="11419" y="1677"/>
                    </a:cubicBezTo>
                    <a:cubicBezTo>
                      <a:pt x="11400" y="1591"/>
                      <a:pt x="11362" y="1572"/>
                      <a:pt x="11324" y="1572"/>
                    </a:cubicBezTo>
                    <a:cubicBezTo>
                      <a:pt x="11305" y="1572"/>
                      <a:pt x="11295" y="1572"/>
                      <a:pt x="11276" y="1581"/>
                    </a:cubicBezTo>
                    <a:cubicBezTo>
                      <a:pt x="11257" y="1591"/>
                      <a:pt x="11238" y="1591"/>
                      <a:pt x="11229" y="1591"/>
                    </a:cubicBezTo>
                    <a:cubicBezTo>
                      <a:pt x="11210" y="1591"/>
                      <a:pt x="11191" y="1591"/>
                      <a:pt x="11171" y="1553"/>
                    </a:cubicBezTo>
                    <a:cubicBezTo>
                      <a:pt x="11171" y="1543"/>
                      <a:pt x="11171" y="1534"/>
                      <a:pt x="11162" y="1514"/>
                    </a:cubicBezTo>
                    <a:cubicBezTo>
                      <a:pt x="11162" y="1505"/>
                      <a:pt x="11153" y="1486"/>
                      <a:pt x="11143" y="1467"/>
                    </a:cubicBezTo>
                    <a:cubicBezTo>
                      <a:pt x="11133" y="1448"/>
                      <a:pt x="11114" y="1429"/>
                      <a:pt x="11086" y="1419"/>
                    </a:cubicBezTo>
                    <a:cubicBezTo>
                      <a:pt x="11067" y="1400"/>
                      <a:pt x="11038" y="1381"/>
                      <a:pt x="11000" y="1381"/>
                    </a:cubicBezTo>
                    <a:lnTo>
                      <a:pt x="10991" y="1381"/>
                    </a:lnTo>
                    <a:cubicBezTo>
                      <a:pt x="10972" y="1372"/>
                      <a:pt x="10943" y="1372"/>
                      <a:pt x="10924" y="1372"/>
                    </a:cubicBezTo>
                    <a:cubicBezTo>
                      <a:pt x="10905" y="1372"/>
                      <a:pt x="10886" y="1372"/>
                      <a:pt x="10867" y="1381"/>
                    </a:cubicBezTo>
                    <a:cubicBezTo>
                      <a:pt x="10819" y="1400"/>
                      <a:pt x="10781" y="1429"/>
                      <a:pt x="10743" y="1448"/>
                    </a:cubicBezTo>
                    <a:cubicBezTo>
                      <a:pt x="10733" y="1457"/>
                      <a:pt x="10724" y="1467"/>
                      <a:pt x="10705" y="1476"/>
                    </a:cubicBezTo>
                    <a:cubicBezTo>
                      <a:pt x="10676" y="1496"/>
                      <a:pt x="10648" y="1505"/>
                      <a:pt x="10629" y="1505"/>
                    </a:cubicBezTo>
                    <a:cubicBezTo>
                      <a:pt x="10619" y="1505"/>
                      <a:pt x="10600" y="1505"/>
                      <a:pt x="10562" y="1457"/>
                    </a:cubicBezTo>
                    <a:cubicBezTo>
                      <a:pt x="10543" y="1448"/>
                      <a:pt x="10534" y="1429"/>
                      <a:pt x="10524" y="1419"/>
                    </a:cubicBezTo>
                    <a:cubicBezTo>
                      <a:pt x="10524" y="1410"/>
                      <a:pt x="10514" y="1400"/>
                      <a:pt x="10514" y="1391"/>
                    </a:cubicBezTo>
                    <a:cubicBezTo>
                      <a:pt x="10505" y="1381"/>
                      <a:pt x="10495" y="1372"/>
                      <a:pt x="10495" y="1353"/>
                    </a:cubicBezTo>
                    <a:cubicBezTo>
                      <a:pt x="10486" y="1353"/>
                      <a:pt x="10486" y="1343"/>
                      <a:pt x="10486" y="1343"/>
                    </a:cubicBezTo>
                    <a:cubicBezTo>
                      <a:pt x="10467" y="1305"/>
                      <a:pt x="10467" y="1305"/>
                      <a:pt x="10467" y="1305"/>
                    </a:cubicBezTo>
                    <a:cubicBezTo>
                      <a:pt x="10438" y="1324"/>
                      <a:pt x="10438" y="1324"/>
                      <a:pt x="10438" y="1324"/>
                    </a:cubicBezTo>
                    <a:cubicBezTo>
                      <a:pt x="10429" y="1324"/>
                      <a:pt x="10429" y="1324"/>
                      <a:pt x="10429" y="1324"/>
                    </a:cubicBezTo>
                    <a:cubicBezTo>
                      <a:pt x="10419" y="1324"/>
                      <a:pt x="10419" y="1334"/>
                      <a:pt x="10410" y="1334"/>
                    </a:cubicBezTo>
                    <a:cubicBezTo>
                      <a:pt x="10400" y="1343"/>
                      <a:pt x="10400" y="1343"/>
                      <a:pt x="10400" y="1343"/>
                    </a:cubicBezTo>
                    <a:cubicBezTo>
                      <a:pt x="10381" y="1362"/>
                      <a:pt x="10362" y="1381"/>
                      <a:pt x="10343" y="1400"/>
                    </a:cubicBezTo>
                    <a:cubicBezTo>
                      <a:pt x="10333" y="1410"/>
                      <a:pt x="10324" y="1410"/>
                      <a:pt x="10324" y="1419"/>
                    </a:cubicBezTo>
                    <a:cubicBezTo>
                      <a:pt x="10314" y="1410"/>
                      <a:pt x="10314" y="1400"/>
                      <a:pt x="10305" y="1391"/>
                    </a:cubicBezTo>
                    <a:cubicBezTo>
                      <a:pt x="10305" y="1381"/>
                      <a:pt x="10305" y="1372"/>
                      <a:pt x="10295" y="1362"/>
                    </a:cubicBezTo>
                    <a:cubicBezTo>
                      <a:pt x="10286" y="1353"/>
                      <a:pt x="10267" y="1324"/>
                      <a:pt x="10267" y="1305"/>
                    </a:cubicBezTo>
                    <a:cubicBezTo>
                      <a:pt x="10267" y="1286"/>
                      <a:pt x="10286" y="1267"/>
                      <a:pt x="10305" y="1258"/>
                    </a:cubicBezTo>
                    <a:cubicBezTo>
                      <a:pt x="10343" y="1229"/>
                      <a:pt x="10343" y="1229"/>
                      <a:pt x="10343" y="1229"/>
                    </a:cubicBezTo>
                    <a:cubicBezTo>
                      <a:pt x="10314" y="1200"/>
                      <a:pt x="10314" y="1200"/>
                      <a:pt x="10314" y="1200"/>
                    </a:cubicBezTo>
                    <a:lnTo>
                      <a:pt x="10314" y="1191"/>
                    </a:lnTo>
                    <a:cubicBezTo>
                      <a:pt x="10305" y="1181"/>
                      <a:pt x="10305" y="1181"/>
                      <a:pt x="10295" y="1172"/>
                    </a:cubicBezTo>
                    <a:cubicBezTo>
                      <a:pt x="10248" y="1115"/>
                      <a:pt x="10191" y="1095"/>
                      <a:pt x="10133" y="1067"/>
                    </a:cubicBezTo>
                    <a:cubicBezTo>
                      <a:pt x="10105" y="1067"/>
                      <a:pt x="10086" y="1057"/>
                      <a:pt x="10067" y="1048"/>
                    </a:cubicBezTo>
                    <a:cubicBezTo>
                      <a:pt x="10057" y="1038"/>
                      <a:pt x="10019" y="1029"/>
                      <a:pt x="10019" y="1019"/>
                    </a:cubicBezTo>
                    <a:cubicBezTo>
                      <a:pt x="10010" y="1010"/>
                      <a:pt x="10010" y="1000"/>
                      <a:pt x="10010" y="991"/>
                    </a:cubicBezTo>
                    <a:cubicBezTo>
                      <a:pt x="9990" y="905"/>
                      <a:pt x="9972" y="838"/>
                      <a:pt x="10029" y="772"/>
                    </a:cubicBezTo>
                    <a:cubicBezTo>
                      <a:pt x="10057" y="734"/>
                      <a:pt x="10057" y="667"/>
                      <a:pt x="10048" y="629"/>
                    </a:cubicBezTo>
                    <a:cubicBezTo>
                      <a:pt x="10038" y="581"/>
                      <a:pt x="10019" y="553"/>
                      <a:pt x="9981" y="534"/>
                    </a:cubicBezTo>
                    <a:cubicBezTo>
                      <a:pt x="9943" y="524"/>
                      <a:pt x="9924" y="496"/>
                      <a:pt x="9895" y="467"/>
                    </a:cubicBezTo>
                    <a:cubicBezTo>
                      <a:pt x="9876" y="448"/>
                      <a:pt x="9857" y="429"/>
                      <a:pt x="9838" y="410"/>
                    </a:cubicBezTo>
                    <a:cubicBezTo>
                      <a:pt x="9829" y="400"/>
                      <a:pt x="9810" y="391"/>
                      <a:pt x="9791" y="381"/>
                    </a:cubicBezTo>
                    <a:cubicBezTo>
                      <a:pt x="9791" y="381"/>
                      <a:pt x="9781" y="381"/>
                      <a:pt x="9772" y="372"/>
                    </a:cubicBezTo>
                    <a:cubicBezTo>
                      <a:pt x="9714" y="343"/>
                      <a:pt x="9714" y="343"/>
                      <a:pt x="9714" y="343"/>
                    </a:cubicBezTo>
                    <a:cubicBezTo>
                      <a:pt x="9714" y="410"/>
                      <a:pt x="9714" y="410"/>
                      <a:pt x="9714" y="410"/>
                    </a:cubicBezTo>
                    <a:cubicBezTo>
                      <a:pt x="9724" y="543"/>
                      <a:pt x="9695" y="619"/>
                      <a:pt x="9609" y="667"/>
                    </a:cubicBezTo>
                    <a:cubicBezTo>
                      <a:pt x="9600" y="676"/>
                      <a:pt x="9571" y="686"/>
                      <a:pt x="9562" y="686"/>
                    </a:cubicBezTo>
                    <a:cubicBezTo>
                      <a:pt x="9562" y="686"/>
                      <a:pt x="9552" y="676"/>
                      <a:pt x="9533" y="657"/>
                    </a:cubicBezTo>
                    <a:cubicBezTo>
                      <a:pt x="9524" y="629"/>
                      <a:pt x="9495" y="600"/>
                      <a:pt x="9457" y="591"/>
                    </a:cubicBezTo>
                    <a:cubicBezTo>
                      <a:pt x="9438" y="581"/>
                      <a:pt x="9410" y="572"/>
                      <a:pt x="9381" y="562"/>
                    </a:cubicBezTo>
                    <a:cubicBezTo>
                      <a:pt x="9324" y="534"/>
                      <a:pt x="9257" y="505"/>
                      <a:pt x="9181" y="505"/>
                    </a:cubicBezTo>
                    <a:cubicBezTo>
                      <a:pt x="9162" y="505"/>
                      <a:pt x="9152" y="505"/>
                      <a:pt x="9143" y="505"/>
                    </a:cubicBezTo>
                    <a:cubicBezTo>
                      <a:pt x="9105" y="486"/>
                      <a:pt x="9029" y="457"/>
                      <a:pt x="8990" y="457"/>
                    </a:cubicBezTo>
                    <a:cubicBezTo>
                      <a:pt x="8924" y="457"/>
                      <a:pt x="8914" y="505"/>
                      <a:pt x="8867" y="581"/>
                    </a:cubicBezTo>
                    <a:lnTo>
                      <a:pt x="8857" y="581"/>
                    </a:lnTo>
                    <a:cubicBezTo>
                      <a:pt x="8762" y="686"/>
                      <a:pt x="8686" y="753"/>
                      <a:pt x="8562" y="753"/>
                    </a:cubicBezTo>
                    <a:cubicBezTo>
                      <a:pt x="8553" y="753"/>
                      <a:pt x="8524" y="762"/>
                      <a:pt x="8514" y="781"/>
                    </a:cubicBezTo>
                    <a:lnTo>
                      <a:pt x="8505" y="781"/>
                    </a:lnTo>
                    <a:cubicBezTo>
                      <a:pt x="8505" y="781"/>
                      <a:pt x="8495" y="781"/>
                      <a:pt x="8486" y="781"/>
                    </a:cubicBezTo>
                    <a:cubicBezTo>
                      <a:pt x="8476" y="781"/>
                      <a:pt x="8476" y="781"/>
                      <a:pt x="8476" y="781"/>
                    </a:cubicBezTo>
                    <a:cubicBezTo>
                      <a:pt x="8457" y="772"/>
                      <a:pt x="8438" y="772"/>
                      <a:pt x="8419" y="772"/>
                    </a:cubicBezTo>
                    <a:cubicBezTo>
                      <a:pt x="8352" y="772"/>
                      <a:pt x="8295" y="800"/>
                      <a:pt x="8238" y="857"/>
                    </a:cubicBezTo>
                    <a:cubicBezTo>
                      <a:pt x="8219" y="877"/>
                      <a:pt x="8219" y="877"/>
                      <a:pt x="8219" y="877"/>
                    </a:cubicBezTo>
                    <a:cubicBezTo>
                      <a:pt x="8229" y="895"/>
                      <a:pt x="8229" y="895"/>
                      <a:pt x="8229" y="895"/>
                    </a:cubicBezTo>
                    <a:lnTo>
                      <a:pt x="8229" y="905"/>
                    </a:lnTo>
                    <a:cubicBezTo>
                      <a:pt x="8238" y="905"/>
                      <a:pt x="8238" y="915"/>
                      <a:pt x="8248" y="924"/>
                    </a:cubicBezTo>
                    <a:cubicBezTo>
                      <a:pt x="8257" y="934"/>
                      <a:pt x="8267" y="943"/>
                      <a:pt x="8276" y="953"/>
                    </a:cubicBezTo>
                    <a:cubicBezTo>
                      <a:pt x="8286" y="962"/>
                      <a:pt x="8324" y="991"/>
                      <a:pt x="8324" y="1000"/>
                    </a:cubicBezTo>
                    <a:cubicBezTo>
                      <a:pt x="8333" y="1010"/>
                      <a:pt x="8314" y="1048"/>
                      <a:pt x="8295" y="1067"/>
                    </a:cubicBezTo>
                    <a:cubicBezTo>
                      <a:pt x="8286" y="1105"/>
                      <a:pt x="8267" y="1105"/>
                      <a:pt x="8267" y="1105"/>
                    </a:cubicBezTo>
                    <a:cubicBezTo>
                      <a:pt x="8248" y="1105"/>
                      <a:pt x="8229" y="1095"/>
                      <a:pt x="8219" y="1095"/>
                    </a:cubicBezTo>
                    <a:cubicBezTo>
                      <a:pt x="8210" y="1086"/>
                      <a:pt x="8210" y="1086"/>
                      <a:pt x="8210" y="1086"/>
                    </a:cubicBezTo>
                    <a:cubicBezTo>
                      <a:pt x="8181" y="1076"/>
                      <a:pt x="8152" y="1067"/>
                      <a:pt x="8114" y="1067"/>
                    </a:cubicBezTo>
                    <a:cubicBezTo>
                      <a:pt x="8105" y="1067"/>
                      <a:pt x="8095" y="1067"/>
                      <a:pt x="8086" y="1076"/>
                    </a:cubicBezTo>
                    <a:cubicBezTo>
                      <a:pt x="8067" y="1076"/>
                      <a:pt x="8048" y="1086"/>
                      <a:pt x="8029" y="1086"/>
                    </a:cubicBezTo>
                    <a:cubicBezTo>
                      <a:pt x="7971" y="1086"/>
                      <a:pt x="7924" y="1057"/>
                      <a:pt x="7886" y="1019"/>
                    </a:cubicBezTo>
                    <a:cubicBezTo>
                      <a:pt x="7876" y="1010"/>
                      <a:pt x="7876" y="1010"/>
                      <a:pt x="7867" y="1000"/>
                    </a:cubicBezTo>
                    <a:cubicBezTo>
                      <a:pt x="7829" y="953"/>
                      <a:pt x="7771" y="895"/>
                      <a:pt x="7695" y="895"/>
                    </a:cubicBezTo>
                    <a:cubicBezTo>
                      <a:pt x="7686" y="895"/>
                      <a:pt x="7667" y="895"/>
                      <a:pt x="7657" y="905"/>
                    </a:cubicBezTo>
                    <a:cubicBezTo>
                      <a:pt x="7628" y="905"/>
                      <a:pt x="7610" y="915"/>
                      <a:pt x="7581" y="924"/>
                    </a:cubicBezTo>
                    <a:cubicBezTo>
                      <a:pt x="7571" y="924"/>
                      <a:pt x="7552" y="934"/>
                      <a:pt x="7543" y="934"/>
                    </a:cubicBezTo>
                    <a:cubicBezTo>
                      <a:pt x="7505" y="943"/>
                      <a:pt x="7505" y="943"/>
                      <a:pt x="7505" y="943"/>
                    </a:cubicBezTo>
                    <a:cubicBezTo>
                      <a:pt x="7514" y="981"/>
                      <a:pt x="7514" y="981"/>
                      <a:pt x="7514" y="981"/>
                    </a:cubicBezTo>
                    <a:cubicBezTo>
                      <a:pt x="7524" y="991"/>
                      <a:pt x="7524" y="1000"/>
                      <a:pt x="7524" y="1000"/>
                    </a:cubicBezTo>
                    <a:cubicBezTo>
                      <a:pt x="7524" y="1010"/>
                      <a:pt x="7533" y="1029"/>
                      <a:pt x="7543" y="1038"/>
                    </a:cubicBezTo>
                    <a:cubicBezTo>
                      <a:pt x="7552" y="1057"/>
                      <a:pt x="7571" y="1086"/>
                      <a:pt x="7571" y="1095"/>
                    </a:cubicBezTo>
                    <a:cubicBezTo>
                      <a:pt x="7571" y="1105"/>
                      <a:pt x="7533" y="1124"/>
                      <a:pt x="7514" y="1143"/>
                    </a:cubicBezTo>
                    <a:cubicBezTo>
                      <a:pt x="7495" y="1153"/>
                      <a:pt x="7467" y="1191"/>
                      <a:pt x="7467" y="1229"/>
                    </a:cubicBezTo>
                    <a:cubicBezTo>
                      <a:pt x="7467" y="1238"/>
                      <a:pt x="7467" y="1258"/>
                      <a:pt x="7467" y="1267"/>
                    </a:cubicBezTo>
                    <a:cubicBezTo>
                      <a:pt x="7457" y="1381"/>
                      <a:pt x="7448" y="1486"/>
                      <a:pt x="7514" y="1591"/>
                    </a:cubicBezTo>
                    <a:cubicBezTo>
                      <a:pt x="7524" y="1619"/>
                      <a:pt x="7524" y="1619"/>
                      <a:pt x="7524" y="1619"/>
                    </a:cubicBezTo>
                    <a:cubicBezTo>
                      <a:pt x="7543" y="1610"/>
                      <a:pt x="7543" y="1610"/>
                      <a:pt x="7543" y="1610"/>
                    </a:cubicBezTo>
                    <a:cubicBezTo>
                      <a:pt x="7552" y="1610"/>
                      <a:pt x="7571" y="1619"/>
                      <a:pt x="7571" y="1629"/>
                    </a:cubicBezTo>
                    <a:cubicBezTo>
                      <a:pt x="7581" y="1638"/>
                      <a:pt x="7581" y="1648"/>
                      <a:pt x="7571" y="1667"/>
                    </a:cubicBezTo>
                    <a:cubicBezTo>
                      <a:pt x="7562" y="1705"/>
                      <a:pt x="7533" y="1715"/>
                      <a:pt x="7486" y="1724"/>
                    </a:cubicBezTo>
                    <a:cubicBezTo>
                      <a:pt x="7476" y="1724"/>
                      <a:pt x="7476" y="1734"/>
                      <a:pt x="7467" y="1734"/>
                    </a:cubicBezTo>
                    <a:cubicBezTo>
                      <a:pt x="7400" y="1753"/>
                      <a:pt x="7324" y="1772"/>
                      <a:pt x="7257" y="1791"/>
                    </a:cubicBezTo>
                    <a:cubicBezTo>
                      <a:pt x="7124" y="1819"/>
                      <a:pt x="7000" y="1857"/>
                      <a:pt x="6876" y="1886"/>
                    </a:cubicBezTo>
                    <a:cubicBezTo>
                      <a:pt x="6857" y="1895"/>
                      <a:pt x="6838" y="1895"/>
                      <a:pt x="6819" y="1905"/>
                    </a:cubicBezTo>
                    <a:cubicBezTo>
                      <a:pt x="6695" y="1943"/>
                      <a:pt x="6572" y="1972"/>
                      <a:pt x="6447" y="1972"/>
                    </a:cubicBezTo>
                    <a:cubicBezTo>
                      <a:pt x="6429" y="1972"/>
                      <a:pt x="6409" y="1972"/>
                      <a:pt x="6390" y="1972"/>
                    </a:cubicBezTo>
                    <a:cubicBezTo>
                      <a:pt x="6381" y="1972"/>
                      <a:pt x="6381" y="1972"/>
                      <a:pt x="6371" y="1972"/>
                    </a:cubicBezTo>
                    <a:cubicBezTo>
                      <a:pt x="6371" y="1972"/>
                      <a:pt x="6371" y="1962"/>
                      <a:pt x="6381" y="1962"/>
                    </a:cubicBezTo>
                    <a:cubicBezTo>
                      <a:pt x="6390" y="1924"/>
                      <a:pt x="6409" y="1886"/>
                      <a:pt x="6429" y="1848"/>
                    </a:cubicBezTo>
                    <a:cubicBezTo>
                      <a:pt x="6438" y="1838"/>
                      <a:pt x="6438" y="1819"/>
                      <a:pt x="6447" y="1810"/>
                    </a:cubicBezTo>
                    <a:cubicBezTo>
                      <a:pt x="6457" y="1791"/>
                      <a:pt x="6457" y="1791"/>
                      <a:pt x="6457" y="1791"/>
                    </a:cubicBezTo>
                    <a:cubicBezTo>
                      <a:pt x="6447" y="1772"/>
                      <a:pt x="6447" y="1772"/>
                      <a:pt x="6447" y="1772"/>
                    </a:cubicBezTo>
                    <a:cubicBezTo>
                      <a:pt x="6438" y="1762"/>
                      <a:pt x="6429" y="1753"/>
                      <a:pt x="6429" y="1743"/>
                    </a:cubicBezTo>
                    <a:cubicBezTo>
                      <a:pt x="6409" y="1724"/>
                      <a:pt x="6390" y="1705"/>
                      <a:pt x="6371" y="1686"/>
                    </a:cubicBezTo>
                    <a:cubicBezTo>
                      <a:pt x="6362" y="1667"/>
                      <a:pt x="6343" y="1657"/>
                      <a:pt x="6324" y="1657"/>
                    </a:cubicBezTo>
                    <a:cubicBezTo>
                      <a:pt x="6267" y="1648"/>
                      <a:pt x="6229" y="1619"/>
                      <a:pt x="6219" y="1581"/>
                    </a:cubicBezTo>
                    <a:cubicBezTo>
                      <a:pt x="6191" y="1505"/>
                      <a:pt x="6181" y="1429"/>
                      <a:pt x="6171" y="1353"/>
                    </a:cubicBezTo>
                    <a:cubicBezTo>
                      <a:pt x="6171" y="1343"/>
                      <a:pt x="6171" y="1334"/>
                      <a:pt x="6162" y="1334"/>
                    </a:cubicBezTo>
                    <a:cubicBezTo>
                      <a:pt x="6171" y="1324"/>
                      <a:pt x="6181" y="1315"/>
                      <a:pt x="6181" y="1315"/>
                    </a:cubicBezTo>
                    <a:cubicBezTo>
                      <a:pt x="6191" y="1315"/>
                      <a:pt x="6191" y="1315"/>
                      <a:pt x="6191" y="1315"/>
                    </a:cubicBezTo>
                    <a:cubicBezTo>
                      <a:pt x="6238" y="1276"/>
                      <a:pt x="6267" y="1248"/>
                      <a:pt x="6267" y="1219"/>
                    </a:cubicBezTo>
                    <a:cubicBezTo>
                      <a:pt x="6276" y="1181"/>
                      <a:pt x="6257" y="1153"/>
                      <a:pt x="6219" y="1105"/>
                    </a:cubicBezTo>
                    <a:cubicBezTo>
                      <a:pt x="6191" y="1067"/>
                      <a:pt x="6143" y="1057"/>
                      <a:pt x="6124" y="1048"/>
                    </a:cubicBezTo>
                    <a:cubicBezTo>
                      <a:pt x="6114" y="1048"/>
                      <a:pt x="6095" y="1048"/>
                      <a:pt x="6086" y="1048"/>
                    </a:cubicBezTo>
                    <a:cubicBezTo>
                      <a:pt x="6076" y="1048"/>
                      <a:pt x="6076" y="1048"/>
                      <a:pt x="6066" y="1048"/>
                    </a:cubicBezTo>
                    <a:lnTo>
                      <a:pt x="6057" y="1048"/>
                    </a:lnTo>
                    <a:cubicBezTo>
                      <a:pt x="6048" y="1048"/>
                      <a:pt x="6038" y="1048"/>
                      <a:pt x="6028" y="1048"/>
                    </a:cubicBezTo>
                    <a:cubicBezTo>
                      <a:pt x="6000" y="1029"/>
                      <a:pt x="5971" y="1029"/>
                      <a:pt x="5952" y="1029"/>
                    </a:cubicBezTo>
                    <a:cubicBezTo>
                      <a:pt x="5895" y="1029"/>
                      <a:pt x="5848" y="1057"/>
                      <a:pt x="5800" y="1086"/>
                    </a:cubicBezTo>
                    <a:cubicBezTo>
                      <a:pt x="5781" y="1095"/>
                      <a:pt x="5762" y="1115"/>
                      <a:pt x="5752" y="1133"/>
                    </a:cubicBezTo>
                    <a:cubicBezTo>
                      <a:pt x="5733" y="1143"/>
                      <a:pt x="5724" y="1153"/>
                      <a:pt x="5705" y="1172"/>
                    </a:cubicBezTo>
                    <a:cubicBezTo>
                      <a:pt x="5676" y="1191"/>
                      <a:pt x="5629" y="1219"/>
                      <a:pt x="5590" y="1238"/>
                    </a:cubicBezTo>
                    <a:cubicBezTo>
                      <a:pt x="5581" y="1248"/>
                      <a:pt x="5571" y="1248"/>
                      <a:pt x="5562" y="1248"/>
                    </a:cubicBezTo>
                    <a:cubicBezTo>
                      <a:pt x="5533" y="1258"/>
                      <a:pt x="5486" y="1267"/>
                      <a:pt x="5467" y="1315"/>
                    </a:cubicBezTo>
                    <a:cubicBezTo>
                      <a:pt x="5314" y="1296"/>
                      <a:pt x="5209" y="1238"/>
                      <a:pt x="5143" y="1133"/>
                    </a:cubicBezTo>
                    <a:cubicBezTo>
                      <a:pt x="5133" y="1115"/>
                      <a:pt x="5114" y="1086"/>
                      <a:pt x="5076" y="1086"/>
                    </a:cubicBezTo>
                    <a:cubicBezTo>
                      <a:pt x="5057" y="1086"/>
                      <a:pt x="5038" y="1095"/>
                      <a:pt x="5028" y="1095"/>
                    </a:cubicBezTo>
                    <a:cubicBezTo>
                      <a:pt x="5010" y="1105"/>
                      <a:pt x="4990" y="1115"/>
                      <a:pt x="4962" y="1124"/>
                    </a:cubicBezTo>
                    <a:cubicBezTo>
                      <a:pt x="4943" y="1133"/>
                      <a:pt x="4924" y="1143"/>
                      <a:pt x="4905" y="1153"/>
                    </a:cubicBezTo>
                    <a:cubicBezTo>
                      <a:pt x="4886" y="1162"/>
                      <a:pt x="4867" y="1172"/>
                      <a:pt x="4857" y="1200"/>
                    </a:cubicBezTo>
                    <a:cubicBezTo>
                      <a:pt x="4829" y="1267"/>
                      <a:pt x="4790" y="1276"/>
                      <a:pt x="4771" y="1276"/>
                    </a:cubicBezTo>
                    <a:cubicBezTo>
                      <a:pt x="4752" y="1276"/>
                      <a:pt x="4724" y="1267"/>
                      <a:pt x="4695" y="1258"/>
                    </a:cubicBezTo>
                    <a:cubicBezTo>
                      <a:pt x="4647" y="1229"/>
                      <a:pt x="4590" y="1210"/>
                      <a:pt x="4533" y="1191"/>
                    </a:cubicBezTo>
                    <a:cubicBezTo>
                      <a:pt x="4514" y="1181"/>
                      <a:pt x="4495" y="1181"/>
                      <a:pt x="4466" y="1172"/>
                    </a:cubicBezTo>
                    <a:cubicBezTo>
                      <a:pt x="4438" y="1153"/>
                      <a:pt x="4400" y="1143"/>
                      <a:pt x="4362" y="1133"/>
                    </a:cubicBezTo>
                    <a:cubicBezTo>
                      <a:pt x="4343" y="1124"/>
                      <a:pt x="4343" y="1124"/>
                      <a:pt x="4343" y="1095"/>
                    </a:cubicBezTo>
                    <a:cubicBezTo>
                      <a:pt x="4362" y="1038"/>
                      <a:pt x="4352" y="991"/>
                      <a:pt x="4324" y="962"/>
                    </a:cubicBezTo>
                    <a:cubicBezTo>
                      <a:pt x="4314" y="943"/>
                      <a:pt x="4286" y="924"/>
                      <a:pt x="4228" y="924"/>
                    </a:cubicBezTo>
                    <a:cubicBezTo>
                      <a:pt x="4219" y="924"/>
                      <a:pt x="4200" y="924"/>
                      <a:pt x="4181" y="924"/>
                    </a:cubicBezTo>
                    <a:cubicBezTo>
                      <a:pt x="4181" y="934"/>
                      <a:pt x="4171" y="934"/>
                      <a:pt x="4162" y="934"/>
                    </a:cubicBezTo>
                    <a:cubicBezTo>
                      <a:pt x="4133" y="934"/>
                      <a:pt x="4114" y="915"/>
                      <a:pt x="4095" y="886"/>
                    </a:cubicBezTo>
                    <a:cubicBezTo>
                      <a:pt x="4076" y="867"/>
                      <a:pt x="4047" y="838"/>
                      <a:pt x="4019" y="838"/>
                    </a:cubicBezTo>
                    <a:lnTo>
                      <a:pt x="4009" y="838"/>
                    </a:lnTo>
                    <a:cubicBezTo>
                      <a:pt x="4000" y="848"/>
                      <a:pt x="3981" y="848"/>
                      <a:pt x="3962" y="848"/>
                    </a:cubicBezTo>
                    <a:cubicBezTo>
                      <a:pt x="3886" y="867"/>
                      <a:pt x="3809" y="877"/>
                      <a:pt x="3743" y="915"/>
                    </a:cubicBezTo>
                    <a:cubicBezTo>
                      <a:pt x="3733" y="915"/>
                      <a:pt x="3714" y="924"/>
                      <a:pt x="3705" y="924"/>
                    </a:cubicBezTo>
                    <a:cubicBezTo>
                      <a:pt x="3686" y="924"/>
                      <a:pt x="3657" y="915"/>
                      <a:pt x="3628" y="895"/>
                    </a:cubicBezTo>
                    <a:cubicBezTo>
                      <a:pt x="3590" y="867"/>
                      <a:pt x="3581" y="848"/>
                      <a:pt x="3581" y="810"/>
                    </a:cubicBezTo>
                    <a:cubicBezTo>
                      <a:pt x="3600" y="724"/>
                      <a:pt x="3609" y="657"/>
                      <a:pt x="3609" y="600"/>
                    </a:cubicBezTo>
                    <a:cubicBezTo>
                      <a:pt x="3609" y="553"/>
                      <a:pt x="3590" y="514"/>
                      <a:pt x="3571" y="476"/>
                    </a:cubicBezTo>
                    <a:cubicBezTo>
                      <a:pt x="3552" y="448"/>
                      <a:pt x="3533" y="419"/>
                      <a:pt x="3514" y="400"/>
                    </a:cubicBezTo>
                    <a:cubicBezTo>
                      <a:pt x="3495" y="362"/>
                      <a:pt x="3476" y="333"/>
                      <a:pt x="3457" y="295"/>
                    </a:cubicBezTo>
                    <a:cubicBezTo>
                      <a:pt x="3390" y="162"/>
                      <a:pt x="3285" y="67"/>
                      <a:pt x="3171" y="38"/>
                    </a:cubicBezTo>
                    <a:cubicBezTo>
                      <a:pt x="3067" y="0"/>
                      <a:pt x="2952" y="0"/>
                      <a:pt x="2847" y="0"/>
                    </a:cubicBezTo>
                    <a:cubicBezTo>
                      <a:pt x="2838" y="0"/>
                      <a:pt x="2819" y="0"/>
                      <a:pt x="2809" y="0"/>
                    </a:cubicBezTo>
                    <a:cubicBezTo>
                      <a:pt x="2743" y="0"/>
                      <a:pt x="2705" y="29"/>
                      <a:pt x="2686" y="48"/>
                    </a:cubicBezTo>
                    <a:cubicBezTo>
                      <a:pt x="2666" y="77"/>
                      <a:pt x="2657" y="115"/>
                      <a:pt x="2666" y="181"/>
                    </a:cubicBezTo>
                    <a:cubicBezTo>
                      <a:pt x="2676" y="200"/>
                      <a:pt x="2676" y="200"/>
                      <a:pt x="2676" y="200"/>
                    </a:cubicBezTo>
                    <a:cubicBezTo>
                      <a:pt x="2686" y="276"/>
                      <a:pt x="2705" y="353"/>
                      <a:pt x="2714" y="429"/>
                    </a:cubicBezTo>
                    <a:cubicBezTo>
                      <a:pt x="2724" y="438"/>
                      <a:pt x="2714" y="448"/>
                      <a:pt x="2705" y="467"/>
                    </a:cubicBezTo>
                    <a:cubicBezTo>
                      <a:pt x="2686" y="486"/>
                      <a:pt x="2666" y="505"/>
                      <a:pt x="2657" y="514"/>
                    </a:cubicBezTo>
                    <a:cubicBezTo>
                      <a:pt x="2638" y="514"/>
                      <a:pt x="2619" y="524"/>
                      <a:pt x="2600" y="534"/>
                    </a:cubicBezTo>
                    <a:cubicBezTo>
                      <a:pt x="2562" y="553"/>
                      <a:pt x="2514" y="572"/>
                      <a:pt x="2485" y="572"/>
                    </a:cubicBezTo>
                    <a:cubicBezTo>
                      <a:pt x="2476" y="572"/>
                      <a:pt x="2476" y="572"/>
                      <a:pt x="2467" y="562"/>
                    </a:cubicBezTo>
                    <a:cubicBezTo>
                      <a:pt x="2447" y="562"/>
                      <a:pt x="2419" y="553"/>
                      <a:pt x="2400" y="553"/>
                    </a:cubicBezTo>
                    <a:cubicBezTo>
                      <a:pt x="2352" y="553"/>
                      <a:pt x="2314" y="572"/>
                      <a:pt x="2285" y="591"/>
                    </a:cubicBezTo>
                    <a:cubicBezTo>
                      <a:pt x="2276" y="600"/>
                      <a:pt x="2267" y="600"/>
                      <a:pt x="2267" y="610"/>
                    </a:cubicBezTo>
                    <a:cubicBezTo>
                      <a:pt x="2200" y="638"/>
                      <a:pt x="2181" y="705"/>
                      <a:pt x="2209" y="762"/>
                    </a:cubicBezTo>
                    <a:cubicBezTo>
                      <a:pt x="2228" y="810"/>
                      <a:pt x="2209" y="848"/>
                      <a:pt x="2190" y="895"/>
                    </a:cubicBezTo>
                    <a:cubicBezTo>
                      <a:pt x="2190" y="905"/>
                      <a:pt x="2190" y="924"/>
                      <a:pt x="2181" y="934"/>
                    </a:cubicBezTo>
                    <a:cubicBezTo>
                      <a:pt x="2152" y="1010"/>
                      <a:pt x="2152" y="1029"/>
                      <a:pt x="2028" y="1038"/>
                    </a:cubicBezTo>
                    <a:cubicBezTo>
                      <a:pt x="2019" y="1038"/>
                      <a:pt x="2009" y="1038"/>
                      <a:pt x="2000" y="1038"/>
                    </a:cubicBezTo>
                    <a:cubicBezTo>
                      <a:pt x="1990" y="1038"/>
                      <a:pt x="1981" y="1038"/>
                      <a:pt x="1971" y="1038"/>
                    </a:cubicBezTo>
                    <a:cubicBezTo>
                      <a:pt x="1962" y="1038"/>
                      <a:pt x="1952" y="1038"/>
                      <a:pt x="1943" y="1038"/>
                    </a:cubicBezTo>
                    <a:cubicBezTo>
                      <a:pt x="1876" y="1038"/>
                      <a:pt x="1819" y="1057"/>
                      <a:pt x="1781" y="1115"/>
                    </a:cubicBezTo>
                    <a:cubicBezTo>
                      <a:pt x="1771" y="1124"/>
                      <a:pt x="1762" y="1133"/>
                      <a:pt x="1743" y="1133"/>
                    </a:cubicBezTo>
                    <a:cubicBezTo>
                      <a:pt x="1743" y="1133"/>
                      <a:pt x="1733" y="1124"/>
                      <a:pt x="1723" y="1124"/>
                    </a:cubicBezTo>
                    <a:cubicBezTo>
                      <a:pt x="1695" y="1124"/>
                      <a:pt x="1666" y="1115"/>
                      <a:pt x="1638" y="1115"/>
                    </a:cubicBezTo>
                    <a:cubicBezTo>
                      <a:pt x="1609" y="1115"/>
                      <a:pt x="1590" y="1124"/>
                      <a:pt x="1571" y="1124"/>
                    </a:cubicBezTo>
                    <a:cubicBezTo>
                      <a:pt x="1533" y="1143"/>
                      <a:pt x="1495" y="1153"/>
                      <a:pt x="1457" y="1153"/>
                    </a:cubicBezTo>
                    <a:cubicBezTo>
                      <a:pt x="1400" y="1153"/>
                      <a:pt x="1352" y="1133"/>
                      <a:pt x="1295" y="1105"/>
                    </a:cubicBezTo>
                    <a:cubicBezTo>
                      <a:pt x="1219" y="1048"/>
                      <a:pt x="1133" y="1029"/>
                      <a:pt x="1028" y="1029"/>
                    </a:cubicBezTo>
                    <a:cubicBezTo>
                      <a:pt x="990" y="1029"/>
                      <a:pt x="943" y="1029"/>
                      <a:pt x="895" y="1038"/>
                    </a:cubicBezTo>
                    <a:cubicBezTo>
                      <a:pt x="838" y="1048"/>
                      <a:pt x="781" y="1067"/>
                      <a:pt x="733" y="1086"/>
                    </a:cubicBezTo>
                    <a:cubicBezTo>
                      <a:pt x="714" y="1095"/>
                      <a:pt x="695" y="1105"/>
                      <a:pt x="676" y="1115"/>
                    </a:cubicBezTo>
                    <a:cubicBezTo>
                      <a:pt x="657" y="1115"/>
                      <a:pt x="619" y="1133"/>
                      <a:pt x="609" y="1172"/>
                    </a:cubicBezTo>
                    <a:cubicBezTo>
                      <a:pt x="609" y="1200"/>
                      <a:pt x="628" y="1219"/>
                      <a:pt x="638" y="1238"/>
                    </a:cubicBezTo>
                    <a:cubicBezTo>
                      <a:pt x="638" y="1238"/>
                      <a:pt x="647" y="1238"/>
                      <a:pt x="647" y="1248"/>
                    </a:cubicBezTo>
                    <a:cubicBezTo>
                      <a:pt x="667" y="1276"/>
                      <a:pt x="685" y="1305"/>
                      <a:pt x="714" y="1334"/>
                    </a:cubicBezTo>
                    <a:cubicBezTo>
                      <a:pt x="733" y="1362"/>
                      <a:pt x="762" y="1391"/>
                      <a:pt x="781" y="1429"/>
                    </a:cubicBezTo>
                    <a:lnTo>
                      <a:pt x="781" y="1438"/>
                    </a:lnTo>
                    <a:cubicBezTo>
                      <a:pt x="781" y="1524"/>
                      <a:pt x="705" y="1600"/>
                      <a:pt x="619" y="1610"/>
                    </a:cubicBezTo>
                    <a:cubicBezTo>
                      <a:pt x="571" y="1610"/>
                      <a:pt x="552" y="1629"/>
                      <a:pt x="542" y="1648"/>
                    </a:cubicBezTo>
                    <a:cubicBezTo>
                      <a:pt x="533" y="1667"/>
                      <a:pt x="524" y="1695"/>
                      <a:pt x="542" y="1734"/>
                    </a:cubicBezTo>
                    <a:cubicBezTo>
                      <a:pt x="542" y="1743"/>
                      <a:pt x="552" y="1753"/>
                      <a:pt x="562" y="1762"/>
                    </a:cubicBezTo>
                    <a:lnTo>
                      <a:pt x="562" y="1772"/>
                    </a:lnTo>
                    <a:cubicBezTo>
                      <a:pt x="571" y="1781"/>
                      <a:pt x="590" y="1810"/>
                      <a:pt x="590" y="1819"/>
                    </a:cubicBezTo>
                    <a:cubicBezTo>
                      <a:pt x="581" y="1829"/>
                      <a:pt x="552" y="1838"/>
                      <a:pt x="542" y="1838"/>
                    </a:cubicBezTo>
                    <a:cubicBezTo>
                      <a:pt x="533" y="1838"/>
                      <a:pt x="514" y="1848"/>
                      <a:pt x="504" y="1848"/>
                    </a:cubicBezTo>
                    <a:cubicBezTo>
                      <a:pt x="504" y="1857"/>
                      <a:pt x="495" y="1857"/>
                      <a:pt x="485" y="1857"/>
                    </a:cubicBezTo>
                    <a:cubicBezTo>
                      <a:pt x="476" y="1867"/>
                      <a:pt x="466" y="1867"/>
                      <a:pt x="466" y="1867"/>
                    </a:cubicBezTo>
                    <a:cubicBezTo>
                      <a:pt x="409" y="1857"/>
                      <a:pt x="371" y="1848"/>
                      <a:pt x="324" y="1848"/>
                    </a:cubicBezTo>
                    <a:cubicBezTo>
                      <a:pt x="190" y="1848"/>
                      <a:pt x="95" y="1915"/>
                      <a:pt x="19" y="2076"/>
                    </a:cubicBezTo>
                    <a:cubicBezTo>
                      <a:pt x="0" y="2105"/>
                      <a:pt x="0" y="2134"/>
                      <a:pt x="9" y="2153"/>
                    </a:cubicBezTo>
                    <a:cubicBezTo>
                      <a:pt x="9" y="2172"/>
                      <a:pt x="19" y="2191"/>
                      <a:pt x="47" y="2200"/>
                    </a:cubicBezTo>
                    <a:cubicBezTo>
                      <a:pt x="95" y="2219"/>
                      <a:pt x="152" y="2238"/>
                      <a:pt x="219" y="2257"/>
                    </a:cubicBezTo>
                    <a:cubicBezTo>
                      <a:pt x="333" y="2276"/>
                      <a:pt x="400" y="2334"/>
                      <a:pt x="428" y="2410"/>
                    </a:cubicBezTo>
                    <a:cubicBezTo>
                      <a:pt x="438" y="2438"/>
                      <a:pt x="419" y="2495"/>
                      <a:pt x="409" y="2534"/>
                    </a:cubicBezTo>
                    <a:cubicBezTo>
                      <a:pt x="409" y="2543"/>
                      <a:pt x="409" y="2543"/>
                      <a:pt x="409" y="2543"/>
                    </a:cubicBezTo>
                    <a:cubicBezTo>
                      <a:pt x="390" y="2581"/>
                      <a:pt x="381" y="2600"/>
                      <a:pt x="400" y="2629"/>
                    </a:cubicBezTo>
                    <a:cubicBezTo>
                      <a:pt x="409" y="2648"/>
                      <a:pt x="438" y="2657"/>
                      <a:pt x="466" y="2667"/>
                    </a:cubicBezTo>
                    <a:cubicBezTo>
                      <a:pt x="476" y="2667"/>
                      <a:pt x="476" y="2667"/>
                      <a:pt x="476" y="2667"/>
                    </a:cubicBezTo>
                    <a:cubicBezTo>
                      <a:pt x="524" y="2686"/>
                      <a:pt x="581" y="2715"/>
                      <a:pt x="638" y="2753"/>
                    </a:cubicBezTo>
                    <a:cubicBezTo>
                      <a:pt x="685" y="2781"/>
                      <a:pt x="714" y="2800"/>
                      <a:pt x="762" y="2800"/>
                    </a:cubicBezTo>
                    <a:cubicBezTo>
                      <a:pt x="800" y="2800"/>
                      <a:pt x="828" y="2781"/>
                      <a:pt x="876" y="2762"/>
                    </a:cubicBezTo>
                    <a:cubicBezTo>
                      <a:pt x="905" y="2743"/>
                      <a:pt x="933" y="2734"/>
                      <a:pt x="971" y="2734"/>
                    </a:cubicBezTo>
                    <a:cubicBezTo>
                      <a:pt x="1028" y="2734"/>
                      <a:pt x="1076" y="2762"/>
                      <a:pt x="1104" y="2819"/>
                    </a:cubicBezTo>
                    <a:cubicBezTo>
                      <a:pt x="1143" y="2915"/>
                      <a:pt x="1190" y="3029"/>
                      <a:pt x="1247" y="3162"/>
                    </a:cubicBezTo>
                    <a:cubicBezTo>
                      <a:pt x="1286" y="3248"/>
                      <a:pt x="1371" y="3315"/>
                      <a:pt x="1476" y="3315"/>
                    </a:cubicBezTo>
                    <a:cubicBezTo>
                      <a:pt x="1485" y="3315"/>
                      <a:pt x="1505" y="3305"/>
                      <a:pt x="1524" y="3305"/>
                    </a:cubicBezTo>
                    <a:cubicBezTo>
                      <a:pt x="1590" y="3296"/>
                      <a:pt x="1638" y="3239"/>
                      <a:pt x="1666" y="3200"/>
                    </a:cubicBezTo>
                    <a:cubicBezTo>
                      <a:pt x="1685" y="3181"/>
                      <a:pt x="1695" y="3162"/>
                      <a:pt x="1714" y="3153"/>
                    </a:cubicBezTo>
                    <a:cubicBezTo>
                      <a:pt x="1723" y="3134"/>
                      <a:pt x="1733" y="3114"/>
                      <a:pt x="1733" y="3105"/>
                    </a:cubicBezTo>
                    <a:cubicBezTo>
                      <a:pt x="1743" y="3038"/>
                      <a:pt x="1743" y="3029"/>
                      <a:pt x="1819" y="3019"/>
                    </a:cubicBezTo>
                    <a:cubicBezTo>
                      <a:pt x="1857" y="3010"/>
                      <a:pt x="1886" y="3000"/>
                      <a:pt x="1914" y="2991"/>
                    </a:cubicBezTo>
                    <a:cubicBezTo>
                      <a:pt x="1943" y="2981"/>
                      <a:pt x="1962" y="2981"/>
                      <a:pt x="1990" y="2972"/>
                    </a:cubicBezTo>
                    <a:cubicBezTo>
                      <a:pt x="2000" y="2972"/>
                      <a:pt x="2000" y="2972"/>
                      <a:pt x="2009" y="2972"/>
                    </a:cubicBezTo>
                    <a:cubicBezTo>
                      <a:pt x="2047" y="2962"/>
                      <a:pt x="2086" y="2953"/>
                      <a:pt x="2124" y="2953"/>
                    </a:cubicBezTo>
                    <a:cubicBezTo>
                      <a:pt x="2162" y="2953"/>
                      <a:pt x="2181" y="2953"/>
                      <a:pt x="2209" y="2962"/>
                    </a:cubicBezTo>
                    <a:cubicBezTo>
                      <a:pt x="2267" y="2991"/>
                      <a:pt x="2333" y="3019"/>
                      <a:pt x="2390" y="3048"/>
                    </a:cubicBezTo>
                    <a:cubicBezTo>
                      <a:pt x="2457" y="3067"/>
                      <a:pt x="2524" y="3096"/>
                      <a:pt x="2581" y="3134"/>
                    </a:cubicBezTo>
                    <a:cubicBezTo>
                      <a:pt x="2657" y="3172"/>
                      <a:pt x="2714" y="3181"/>
                      <a:pt x="2781" y="3181"/>
                    </a:cubicBezTo>
                    <a:cubicBezTo>
                      <a:pt x="2847" y="3181"/>
                      <a:pt x="2914" y="3162"/>
                      <a:pt x="2981" y="3114"/>
                    </a:cubicBezTo>
                    <a:cubicBezTo>
                      <a:pt x="3029" y="3076"/>
                      <a:pt x="3105" y="3067"/>
                      <a:pt x="3162" y="3057"/>
                    </a:cubicBezTo>
                    <a:cubicBezTo>
                      <a:pt x="3190" y="3057"/>
                      <a:pt x="3219" y="3048"/>
                      <a:pt x="3257" y="3048"/>
                    </a:cubicBezTo>
                    <a:cubicBezTo>
                      <a:pt x="3276" y="3048"/>
                      <a:pt x="3295" y="3048"/>
                      <a:pt x="3324" y="3057"/>
                    </a:cubicBezTo>
                    <a:cubicBezTo>
                      <a:pt x="3343" y="3057"/>
                      <a:pt x="3362" y="3057"/>
                      <a:pt x="3381" y="3057"/>
                    </a:cubicBezTo>
                    <a:cubicBezTo>
                      <a:pt x="3390" y="3057"/>
                      <a:pt x="3400" y="3057"/>
                      <a:pt x="3400" y="3057"/>
                    </a:cubicBezTo>
                    <a:cubicBezTo>
                      <a:pt x="3438" y="3057"/>
                      <a:pt x="3457" y="3067"/>
                      <a:pt x="3457" y="3105"/>
                    </a:cubicBezTo>
                    <a:cubicBezTo>
                      <a:pt x="3466" y="3134"/>
                      <a:pt x="3476" y="3200"/>
                      <a:pt x="3552" y="3200"/>
                    </a:cubicBezTo>
                    <a:cubicBezTo>
                      <a:pt x="3562" y="3200"/>
                      <a:pt x="3581" y="3200"/>
                      <a:pt x="3600" y="3200"/>
                    </a:cubicBezTo>
                    <a:cubicBezTo>
                      <a:pt x="3628" y="3191"/>
                      <a:pt x="3648" y="3191"/>
                      <a:pt x="3666" y="3181"/>
                    </a:cubicBezTo>
                    <a:cubicBezTo>
                      <a:pt x="3705" y="3172"/>
                      <a:pt x="3743" y="3162"/>
                      <a:pt x="3781" y="3162"/>
                    </a:cubicBezTo>
                    <a:cubicBezTo>
                      <a:pt x="3781" y="3162"/>
                      <a:pt x="3790" y="3162"/>
                      <a:pt x="3800" y="3162"/>
                    </a:cubicBezTo>
                    <a:cubicBezTo>
                      <a:pt x="3981" y="3181"/>
                      <a:pt x="4181" y="3219"/>
                      <a:pt x="4352" y="3362"/>
                    </a:cubicBezTo>
                    <a:cubicBezTo>
                      <a:pt x="4371" y="3372"/>
                      <a:pt x="4381" y="3381"/>
                      <a:pt x="4400" y="3391"/>
                    </a:cubicBezTo>
                    <a:cubicBezTo>
                      <a:pt x="4438" y="3429"/>
                      <a:pt x="4486" y="3457"/>
                      <a:pt x="4524" y="3495"/>
                    </a:cubicBezTo>
                    <a:cubicBezTo>
                      <a:pt x="4600" y="3553"/>
                      <a:pt x="4676" y="3581"/>
                      <a:pt x="4752" y="3581"/>
                    </a:cubicBezTo>
                    <a:cubicBezTo>
                      <a:pt x="4809" y="3581"/>
                      <a:pt x="4867" y="3562"/>
                      <a:pt x="4914" y="3534"/>
                    </a:cubicBezTo>
                    <a:cubicBezTo>
                      <a:pt x="4981" y="3495"/>
                      <a:pt x="5038" y="3467"/>
                      <a:pt x="5105" y="3438"/>
                    </a:cubicBezTo>
                    <a:cubicBezTo>
                      <a:pt x="5133" y="3419"/>
                      <a:pt x="5162" y="3410"/>
                      <a:pt x="5190" y="3400"/>
                    </a:cubicBezTo>
                    <a:cubicBezTo>
                      <a:pt x="5228" y="3372"/>
                      <a:pt x="5266" y="3362"/>
                      <a:pt x="5295" y="3362"/>
                    </a:cubicBezTo>
                    <a:cubicBezTo>
                      <a:pt x="5324" y="3362"/>
                      <a:pt x="5352" y="3372"/>
                      <a:pt x="5381" y="3391"/>
                    </a:cubicBezTo>
                    <a:cubicBezTo>
                      <a:pt x="5409" y="3410"/>
                      <a:pt x="5429" y="3419"/>
                      <a:pt x="5457" y="3438"/>
                    </a:cubicBezTo>
                    <a:cubicBezTo>
                      <a:pt x="5495" y="3467"/>
                      <a:pt x="5533" y="3495"/>
                      <a:pt x="5571" y="3515"/>
                    </a:cubicBezTo>
                    <a:cubicBezTo>
                      <a:pt x="5609" y="3534"/>
                      <a:pt x="5657" y="3562"/>
                      <a:pt x="5705" y="3562"/>
                    </a:cubicBezTo>
                    <a:cubicBezTo>
                      <a:pt x="5724" y="3562"/>
                      <a:pt x="5733" y="3553"/>
                      <a:pt x="5752" y="3553"/>
                    </a:cubicBezTo>
                    <a:cubicBezTo>
                      <a:pt x="5857" y="3505"/>
                      <a:pt x="5943" y="3448"/>
                      <a:pt x="6019" y="3391"/>
                    </a:cubicBezTo>
                    <a:cubicBezTo>
                      <a:pt x="6076" y="3343"/>
                      <a:pt x="6124" y="3277"/>
                      <a:pt x="6162" y="3219"/>
                    </a:cubicBezTo>
                    <a:cubicBezTo>
                      <a:pt x="6171" y="3200"/>
                      <a:pt x="6181" y="3191"/>
                      <a:pt x="6191" y="3181"/>
                    </a:cubicBezTo>
                    <a:cubicBezTo>
                      <a:pt x="6191" y="3172"/>
                      <a:pt x="6191" y="3172"/>
                      <a:pt x="6191" y="3172"/>
                    </a:cubicBezTo>
                    <a:cubicBezTo>
                      <a:pt x="6267" y="3067"/>
                      <a:pt x="6333" y="2972"/>
                      <a:pt x="6438" y="2915"/>
                    </a:cubicBezTo>
                    <a:cubicBezTo>
                      <a:pt x="6552" y="2858"/>
                      <a:pt x="6676" y="2810"/>
                      <a:pt x="6800" y="2762"/>
                    </a:cubicBezTo>
                    <a:cubicBezTo>
                      <a:pt x="6810" y="2753"/>
                      <a:pt x="6819" y="2753"/>
                      <a:pt x="6838" y="2753"/>
                    </a:cubicBezTo>
                    <a:cubicBezTo>
                      <a:pt x="6848" y="2753"/>
                      <a:pt x="6857" y="2753"/>
                      <a:pt x="6867" y="2753"/>
                    </a:cubicBezTo>
                    <a:cubicBezTo>
                      <a:pt x="6886" y="2762"/>
                      <a:pt x="6895" y="2762"/>
                      <a:pt x="6905" y="2762"/>
                    </a:cubicBezTo>
                    <a:cubicBezTo>
                      <a:pt x="6933" y="2762"/>
                      <a:pt x="6971" y="2753"/>
                      <a:pt x="6971" y="2686"/>
                    </a:cubicBezTo>
                    <a:cubicBezTo>
                      <a:pt x="6971" y="2677"/>
                      <a:pt x="6971" y="2677"/>
                      <a:pt x="6971" y="2667"/>
                    </a:cubicBezTo>
                    <a:cubicBezTo>
                      <a:pt x="6971" y="2648"/>
                      <a:pt x="6981" y="2629"/>
                      <a:pt x="6981" y="2619"/>
                    </a:cubicBezTo>
                    <a:cubicBezTo>
                      <a:pt x="7000" y="2581"/>
                      <a:pt x="7019" y="2562"/>
                      <a:pt x="7029" y="2562"/>
                    </a:cubicBezTo>
                    <a:cubicBezTo>
                      <a:pt x="7048" y="2562"/>
                      <a:pt x="7076" y="2581"/>
                      <a:pt x="7086" y="2600"/>
                    </a:cubicBezTo>
                    <a:cubicBezTo>
                      <a:pt x="7114" y="2638"/>
                      <a:pt x="7143" y="2686"/>
                      <a:pt x="7152" y="2743"/>
                    </a:cubicBezTo>
                    <a:cubicBezTo>
                      <a:pt x="7181" y="2810"/>
                      <a:pt x="7200" y="2886"/>
                      <a:pt x="7219" y="2962"/>
                    </a:cubicBezTo>
                    <a:cubicBezTo>
                      <a:pt x="7238" y="3029"/>
                      <a:pt x="7257" y="3105"/>
                      <a:pt x="7276" y="3172"/>
                    </a:cubicBezTo>
                    <a:cubicBezTo>
                      <a:pt x="7276" y="3181"/>
                      <a:pt x="7286" y="3200"/>
                      <a:pt x="7286" y="3219"/>
                    </a:cubicBezTo>
                    <a:cubicBezTo>
                      <a:pt x="7305" y="3286"/>
                      <a:pt x="7324" y="3353"/>
                      <a:pt x="7372" y="3400"/>
                    </a:cubicBezTo>
                    <a:cubicBezTo>
                      <a:pt x="7448" y="3486"/>
                      <a:pt x="7505" y="3591"/>
                      <a:pt x="7543" y="3734"/>
                    </a:cubicBezTo>
                    <a:cubicBezTo>
                      <a:pt x="7600" y="3905"/>
                      <a:pt x="7714" y="4000"/>
                      <a:pt x="7876" y="4029"/>
                    </a:cubicBezTo>
                    <a:cubicBezTo>
                      <a:pt x="8038" y="4048"/>
                      <a:pt x="8200" y="4077"/>
                      <a:pt x="8362" y="4105"/>
                    </a:cubicBezTo>
                    <a:cubicBezTo>
                      <a:pt x="8457" y="4124"/>
                      <a:pt x="8553" y="4143"/>
                      <a:pt x="8657" y="4162"/>
                    </a:cubicBezTo>
                    <a:cubicBezTo>
                      <a:pt x="8667" y="4162"/>
                      <a:pt x="8686" y="4162"/>
                      <a:pt x="8695" y="4162"/>
                    </a:cubicBezTo>
                    <a:cubicBezTo>
                      <a:pt x="8743" y="4172"/>
                      <a:pt x="8791" y="4181"/>
                      <a:pt x="8838" y="4181"/>
                    </a:cubicBezTo>
                    <a:cubicBezTo>
                      <a:pt x="8876" y="4181"/>
                      <a:pt x="8914" y="4181"/>
                      <a:pt x="8952" y="4162"/>
                    </a:cubicBezTo>
                    <a:cubicBezTo>
                      <a:pt x="8972" y="4153"/>
                      <a:pt x="8990" y="4153"/>
                      <a:pt x="9010" y="4153"/>
                    </a:cubicBezTo>
                    <a:cubicBezTo>
                      <a:pt x="9038" y="4153"/>
                      <a:pt x="9076" y="4162"/>
                      <a:pt x="9105" y="4181"/>
                    </a:cubicBezTo>
                    <a:cubicBezTo>
                      <a:pt x="9162" y="4219"/>
                      <a:pt x="9219" y="4229"/>
                      <a:pt x="9286" y="4229"/>
                    </a:cubicBezTo>
                    <a:cubicBezTo>
                      <a:pt x="9305" y="4229"/>
                      <a:pt x="9324" y="4229"/>
                      <a:pt x="9353" y="4229"/>
                    </a:cubicBezTo>
                    <a:cubicBezTo>
                      <a:pt x="9371" y="4219"/>
                      <a:pt x="9391" y="4219"/>
                      <a:pt x="9400" y="4219"/>
                    </a:cubicBezTo>
                    <a:cubicBezTo>
                      <a:pt x="9448" y="4219"/>
                      <a:pt x="9467" y="4229"/>
                      <a:pt x="9495" y="4334"/>
                    </a:cubicBezTo>
                    <a:cubicBezTo>
                      <a:pt x="9505" y="4343"/>
                      <a:pt x="9505" y="4353"/>
                      <a:pt x="9505" y="4362"/>
                    </a:cubicBezTo>
                    <a:cubicBezTo>
                      <a:pt x="9514" y="4372"/>
                      <a:pt x="9514" y="4381"/>
                      <a:pt x="9514" y="4391"/>
                    </a:cubicBezTo>
                    <a:cubicBezTo>
                      <a:pt x="9533" y="4496"/>
                      <a:pt x="9591" y="4562"/>
                      <a:pt x="9686" y="4619"/>
                    </a:cubicBezTo>
                    <a:cubicBezTo>
                      <a:pt x="9724" y="4648"/>
                      <a:pt x="9762" y="4676"/>
                      <a:pt x="9800" y="4705"/>
                    </a:cubicBezTo>
                    <a:cubicBezTo>
                      <a:pt x="9800" y="4715"/>
                      <a:pt x="9800" y="4715"/>
                      <a:pt x="9800" y="4715"/>
                    </a:cubicBezTo>
                    <a:cubicBezTo>
                      <a:pt x="9838" y="4743"/>
                      <a:pt x="9857" y="4762"/>
                      <a:pt x="9886" y="4762"/>
                    </a:cubicBezTo>
                    <a:cubicBezTo>
                      <a:pt x="9924" y="4762"/>
                      <a:pt x="9943" y="4753"/>
                      <a:pt x="9981" y="4715"/>
                    </a:cubicBezTo>
                    <a:cubicBezTo>
                      <a:pt x="10076" y="4658"/>
                      <a:pt x="10095" y="4543"/>
                      <a:pt x="10038" y="4448"/>
                    </a:cubicBezTo>
                    <a:cubicBezTo>
                      <a:pt x="10019" y="4419"/>
                      <a:pt x="10010" y="4391"/>
                      <a:pt x="10010" y="4362"/>
                    </a:cubicBezTo>
                    <a:cubicBezTo>
                      <a:pt x="10029" y="4381"/>
                      <a:pt x="10048" y="4400"/>
                      <a:pt x="10067" y="4410"/>
                    </a:cubicBezTo>
                    <a:cubicBezTo>
                      <a:pt x="10133" y="4467"/>
                      <a:pt x="10200" y="4524"/>
                      <a:pt x="10257" y="4591"/>
                    </a:cubicBezTo>
                    <a:cubicBezTo>
                      <a:pt x="10267" y="4600"/>
                      <a:pt x="10267" y="4600"/>
                      <a:pt x="10276" y="4610"/>
                    </a:cubicBezTo>
                    <a:cubicBezTo>
                      <a:pt x="10305" y="4648"/>
                      <a:pt x="10324" y="4667"/>
                      <a:pt x="10353" y="4667"/>
                    </a:cubicBezTo>
                    <a:cubicBezTo>
                      <a:pt x="10381" y="4667"/>
                      <a:pt x="10410" y="4648"/>
                      <a:pt x="10457" y="4610"/>
                    </a:cubicBezTo>
                    <a:cubicBezTo>
                      <a:pt x="10457" y="4600"/>
                      <a:pt x="10467" y="4600"/>
                      <a:pt x="10467" y="4600"/>
                    </a:cubicBezTo>
                    <a:cubicBezTo>
                      <a:pt x="10467" y="4591"/>
                      <a:pt x="10467" y="4591"/>
                      <a:pt x="10476" y="4591"/>
                    </a:cubicBezTo>
                    <a:cubicBezTo>
                      <a:pt x="10505" y="4562"/>
                      <a:pt x="10534" y="4543"/>
                      <a:pt x="10543" y="4543"/>
                    </a:cubicBezTo>
                    <a:cubicBezTo>
                      <a:pt x="10552" y="4543"/>
                      <a:pt x="10581" y="4562"/>
                      <a:pt x="10600" y="4600"/>
                    </a:cubicBezTo>
                    <a:cubicBezTo>
                      <a:pt x="10619" y="4629"/>
                      <a:pt x="10648" y="4648"/>
                      <a:pt x="10667" y="4648"/>
                    </a:cubicBezTo>
                    <a:cubicBezTo>
                      <a:pt x="10695" y="4648"/>
                      <a:pt x="10714" y="4638"/>
                      <a:pt x="10733" y="4619"/>
                    </a:cubicBezTo>
                    <a:cubicBezTo>
                      <a:pt x="10762" y="4581"/>
                      <a:pt x="10790" y="4543"/>
                      <a:pt x="10819" y="4496"/>
                    </a:cubicBezTo>
                    <a:cubicBezTo>
                      <a:pt x="10838" y="4467"/>
                      <a:pt x="10857" y="4458"/>
                      <a:pt x="10876" y="4458"/>
                    </a:cubicBezTo>
                    <a:lnTo>
                      <a:pt x="10886" y="4458"/>
                    </a:lnTo>
                    <a:lnTo>
                      <a:pt x="10895" y="4458"/>
                    </a:lnTo>
                    <a:cubicBezTo>
                      <a:pt x="10943" y="4458"/>
                      <a:pt x="10972" y="4438"/>
                      <a:pt x="10981" y="4419"/>
                    </a:cubicBezTo>
                    <a:cubicBezTo>
                      <a:pt x="11000" y="4400"/>
                      <a:pt x="11000" y="4362"/>
                      <a:pt x="10972" y="4305"/>
                    </a:cubicBezTo>
                    <a:cubicBezTo>
                      <a:pt x="10962" y="4286"/>
                      <a:pt x="10962" y="4277"/>
                      <a:pt x="10981" y="4267"/>
                    </a:cubicBezTo>
                    <a:cubicBezTo>
                      <a:pt x="11010" y="4248"/>
                      <a:pt x="11038" y="4219"/>
                      <a:pt x="11057" y="4200"/>
                    </a:cubicBezTo>
                    <a:cubicBezTo>
                      <a:pt x="11086" y="4172"/>
                      <a:pt x="11114" y="4153"/>
                      <a:pt x="11143" y="4134"/>
                    </a:cubicBezTo>
                    <a:cubicBezTo>
                      <a:pt x="11171" y="4105"/>
                      <a:pt x="11200" y="4096"/>
                      <a:pt x="11238" y="4096"/>
                    </a:cubicBezTo>
                    <a:cubicBezTo>
                      <a:pt x="11257" y="4096"/>
                      <a:pt x="11276" y="4096"/>
                      <a:pt x="11295" y="4105"/>
                    </a:cubicBezTo>
                    <a:cubicBezTo>
                      <a:pt x="11314" y="4124"/>
                      <a:pt x="11362" y="4210"/>
                      <a:pt x="11400" y="4267"/>
                    </a:cubicBezTo>
                    <a:cubicBezTo>
                      <a:pt x="11467" y="4381"/>
                      <a:pt x="11514" y="4458"/>
                      <a:pt x="11552" y="4467"/>
                    </a:cubicBezTo>
                    <a:cubicBezTo>
                      <a:pt x="11600" y="4486"/>
                      <a:pt x="11600" y="4486"/>
                      <a:pt x="11600" y="4486"/>
                    </a:cubicBezTo>
                    <a:cubicBezTo>
                      <a:pt x="11610" y="4438"/>
                      <a:pt x="11610" y="4438"/>
                      <a:pt x="11610" y="4438"/>
                    </a:cubicBezTo>
                    <a:cubicBezTo>
                      <a:pt x="11619" y="4343"/>
                      <a:pt x="11581" y="4086"/>
                      <a:pt x="11543" y="4029"/>
                    </a:cubicBezTo>
                    <a:cubicBezTo>
                      <a:pt x="11476" y="3914"/>
                      <a:pt x="11295" y="3772"/>
                      <a:pt x="11153" y="3762"/>
                    </a:cubicBezTo>
                    <a:cubicBezTo>
                      <a:pt x="11133" y="3753"/>
                      <a:pt x="11114" y="3743"/>
                      <a:pt x="11114" y="3705"/>
                    </a:cubicBezTo>
                    <a:cubicBezTo>
                      <a:pt x="11114" y="3667"/>
                      <a:pt x="11124" y="3629"/>
                      <a:pt x="11124" y="3591"/>
                    </a:cubicBezTo>
                    <a:cubicBezTo>
                      <a:pt x="11124" y="3562"/>
                      <a:pt x="11133" y="3534"/>
                      <a:pt x="11133" y="3495"/>
                    </a:cubicBezTo>
                    <a:cubicBezTo>
                      <a:pt x="11133" y="3477"/>
                      <a:pt x="11133" y="3448"/>
                      <a:pt x="11114" y="3429"/>
                    </a:cubicBezTo>
                    <a:cubicBezTo>
                      <a:pt x="11095" y="3400"/>
                      <a:pt x="11095" y="3372"/>
                      <a:pt x="11095" y="3324"/>
                    </a:cubicBezTo>
                    <a:cubicBezTo>
                      <a:pt x="11095" y="3315"/>
                      <a:pt x="11095" y="3305"/>
                      <a:pt x="11095" y="3296"/>
                    </a:cubicBezTo>
                    <a:cubicBezTo>
                      <a:pt x="11095" y="3267"/>
                      <a:pt x="11086" y="3229"/>
                      <a:pt x="11067" y="3191"/>
                    </a:cubicBezTo>
                    <a:cubicBezTo>
                      <a:pt x="11038" y="3143"/>
                      <a:pt x="11029" y="3086"/>
                      <a:pt x="11029" y="3010"/>
                    </a:cubicBezTo>
                    <a:cubicBezTo>
                      <a:pt x="11029" y="2876"/>
                      <a:pt x="10953" y="2772"/>
                      <a:pt x="10819" y="2743"/>
                    </a:cubicBezTo>
                    <a:cubicBezTo>
                      <a:pt x="10857" y="2724"/>
                      <a:pt x="10876" y="2705"/>
                      <a:pt x="10905" y="2695"/>
                    </a:cubicBezTo>
                    <a:cubicBezTo>
                      <a:pt x="11010" y="2638"/>
                      <a:pt x="11067" y="2553"/>
                      <a:pt x="11114" y="2467"/>
                    </a:cubicBezTo>
                    <a:cubicBezTo>
                      <a:pt x="11114" y="2457"/>
                      <a:pt x="11114" y="2457"/>
                      <a:pt x="11114" y="2457"/>
                    </a:cubicBezTo>
                    <a:cubicBezTo>
                      <a:pt x="11133" y="2429"/>
                      <a:pt x="11153" y="2400"/>
                      <a:pt x="11171" y="2372"/>
                    </a:cubicBezTo>
                    <a:cubicBezTo>
                      <a:pt x="11191" y="2334"/>
                      <a:pt x="11210" y="2296"/>
                      <a:pt x="11229" y="2257"/>
                    </a:cubicBezTo>
                    <a:cubicBezTo>
                      <a:pt x="11276" y="2200"/>
                      <a:pt x="11324" y="2162"/>
                      <a:pt x="11381" y="2143"/>
                    </a:cubicBezTo>
                    <a:cubicBezTo>
                      <a:pt x="11391" y="2143"/>
                      <a:pt x="11410" y="2143"/>
                      <a:pt x="11419" y="2143"/>
                    </a:cubicBezTo>
                    <a:cubicBezTo>
                      <a:pt x="11448" y="2143"/>
                      <a:pt x="11476" y="2153"/>
                      <a:pt x="11486" y="2181"/>
                    </a:cubicBezTo>
                    <a:cubicBezTo>
                      <a:pt x="11524" y="2248"/>
                      <a:pt x="11552" y="2314"/>
                      <a:pt x="11591" y="2381"/>
                    </a:cubicBezTo>
                    <a:cubicBezTo>
                      <a:pt x="11638" y="2477"/>
                      <a:pt x="11638" y="2477"/>
                      <a:pt x="11638" y="2477"/>
                    </a:cubicBezTo>
                    <a:cubicBezTo>
                      <a:pt x="11657" y="2515"/>
                      <a:pt x="11657" y="2515"/>
                      <a:pt x="11657" y="2515"/>
                    </a:cubicBezTo>
                    <a:cubicBezTo>
                      <a:pt x="11695" y="2495"/>
                      <a:pt x="11695" y="2495"/>
                      <a:pt x="11695" y="2495"/>
                    </a:cubicBezTo>
                    <a:cubicBezTo>
                      <a:pt x="11715" y="2477"/>
                      <a:pt x="11733" y="2467"/>
                      <a:pt x="11753" y="2457"/>
                    </a:cubicBezTo>
                    <a:cubicBezTo>
                      <a:pt x="11800" y="2429"/>
                      <a:pt x="11848" y="2400"/>
                      <a:pt x="11876" y="2353"/>
                    </a:cubicBezTo>
                    <a:cubicBezTo>
                      <a:pt x="11924" y="2296"/>
                      <a:pt x="11991" y="2267"/>
                      <a:pt x="12067" y="2267"/>
                    </a:cubicBezTo>
                    <a:cubicBezTo>
                      <a:pt x="12105" y="2267"/>
                      <a:pt x="12143" y="2267"/>
                      <a:pt x="12181" y="2286"/>
                    </a:cubicBezTo>
                    <a:cubicBezTo>
                      <a:pt x="12210" y="2305"/>
                      <a:pt x="12248" y="2305"/>
                      <a:pt x="12276" y="2305"/>
                    </a:cubicBezTo>
                    <a:cubicBezTo>
                      <a:pt x="12286" y="2305"/>
                      <a:pt x="12295" y="2305"/>
                      <a:pt x="12295" y="2305"/>
                    </a:cubicBezTo>
                    <a:cubicBezTo>
                      <a:pt x="12324" y="2314"/>
                      <a:pt x="12324" y="2314"/>
                      <a:pt x="12324" y="2314"/>
                    </a:cubicBezTo>
                    <a:cubicBezTo>
                      <a:pt x="12343" y="2286"/>
                      <a:pt x="12343" y="2286"/>
                      <a:pt x="12343" y="2286"/>
                    </a:cubicBezTo>
                    <a:cubicBezTo>
                      <a:pt x="12372" y="2210"/>
                      <a:pt x="12372" y="2210"/>
                      <a:pt x="12372" y="2210"/>
                    </a:cubicBezTo>
                    <a:cubicBezTo>
                      <a:pt x="12438" y="2029"/>
                      <a:pt x="12438" y="2029"/>
                      <a:pt x="12438" y="2029"/>
                    </a:cubicBezTo>
                    <a:cubicBezTo>
                      <a:pt x="12457" y="2000"/>
                      <a:pt x="12457" y="2000"/>
                      <a:pt x="12457" y="2000"/>
                    </a:cubicBezTo>
                    <a:lnTo>
                      <a:pt x="12429" y="1981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3039" name="Freeform 15">
                <a:extLst>
                  <a:ext uri="{FF2B5EF4-FFF2-40B4-BE49-F238E27FC236}">
                    <a16:creationId xmlns:a16="http://schemas.microsoft.com/office/drawing/2014/main" id="{4D11A053-7183-FE42-A948-BA4D928E3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4775" y="1897063"/>
                <a:ext cx="3459163" cy="2986087"/>
              </a:xfrm>
              <a:custGeom>
                <a:avLst/>
                <a:gdLst>
                  <a:gd name="T0" fmla="*/ 3414169 w 9610"/>
                  <a:gd name="T1" fmla="*/ 2108186 h 8296"/>
                  <a:gd name="T2" fmla="*/ 3287465 w 9610"/>
                  <a:gd name="T3" fmla="*/ 2173336 h 8296"/>
                  <a:gd name="T4" fmla="*/ 3108927 w 9610"/>
                  <a:gd name="T5" fmla="*/ 2183774 h 8296"/>
                  <a:gd name="T6" fmla="*/ 2995902 w 9610"/>
                  <a:gd name="T7" fmla="*/ 2053475 h 8296"/>
                  <a:gd name="T8" fmla="*/ 2838241 w 9610"/>
                  <a:gd name="T9" fmla="*/ 1926415 h 8296"/>
                  <a:gd name="T10" fmla="*/ 2748973 w 9610"/>
                  <a:gd name="T11" fmla="*/ 1607865 h 8296"/>
                  <a:gd name="T12" fmla="*/ 2732055 w 9610"/>
                  <a:gd name="T13" fmla="*/ 1422495 h 8296"/>
                  <a:gd name="T14" fmla="*/ 2635947 w 9610"/>
                  <a:gd name="T15" fmla="*/ 1213368 h 8296"/>
                  <a:gd name="T16" fmla="*/ 2687420 w 9610"/>
                  <a:gd name="T17" fmla="*/ 1206529 h 8296"/>
                  <a:gd name="T18" fmla="*/ 2882876 w 9610"/>
                  <a:gd name="T19" fmla="*/ 1069391 h 8296"/>
                  <a:gd name="T20" fmla="*/ 2937589 w 9610"/>
                  <a:gd name="T21" fmla="*/ 1014679 h 8296"/>
                  <a:gd name="T22" fmla="*/ 2903393 w 9610"/>
                  <a:gd name="T23" fmla="*/ 973646 h 8296"/>
                  <a:gd name="T24" fmla="*/ 2738894 w 9610"/>
                  <a:gd name="T25" fmla="*/ 894818 h 8296"/>
                  <a:gd name="T26" fmla="*/ 2886115 w 9610"/>
                  <a:gd name="T27" fmla="*/ 760919 h 8296"/>
                  <a:gd name="T28" fmla="*/ 2948028 w 9610"/>
                  <a:gd name="T29" fmla="*/ 702609 h 8296"/>
                  <a:gd name="T30" fmla="*/ 2948028 w 9610"/>
                  <a:gd name="T31" fmla="*/ 551793 h 8296"/>
                  <a:gd name="T32" fmla="*/ 2800446 w 9610"/>
                  <a:gd name="T33" fmla="*/ 390898 h 8296"/>
                  <a:gd name="T34" fmla="*/ 2680581 w 9610"/>
                  <a:gd name="T35" fmla="*/ 188610 h 8296"/>
                  <a:gd name="T36" fmla="*/ 2598152 w 9610"/>
                  <a:gd name="T37" fmla="*/ 13678 h 8296"/>
                  <a:gd name="T38" fmla="*/ 2358062 w 9610"/>
                  <a:gd name="T39" fmla="*/ 88906 h 8296"/>
                  <a:gd name="T40" fmla="*/ 2084137 w 9610"/>
                  <a:gd name="T41" fmla="*/ 263838 h 8296"/>
                  <a:gd name="T42" fmla="*/ 2101055 w 9610"/>
                  <a:gd name="T43" fmla="*/ 593186 h 8296"/>
                  <a:gd name="T44" fmla="*/ 2173045 w 9610"/>
                  <a:gd name="T45" fmla="*/ 1271679 h 8296"/>
                  <a:gd name="T46" fmla="*/ 2039862 w 9610"/>
                  <a:gd name="T47" fmla="*/ 1710449 h 8296"/>
                  <a:gd name="T48" fmla="*/ 1745060 w 9610"/>
                  <a:gd name="T49" fmla="*/ 1940093 h 8296"/>
                  <a:gd name="T50" fmla="*/ 1241123 w 9610"/>
                  <a:gd name="T51" fmla="*/ 2056714 h 8296"/>
                  <a:gd name="T52" fmla="*/ 901686 w 9610"/>
                  <a:gd name="T53" fmla="*/ 1813393 h 8296"/>
                  <a:gd name="T54" fmla="*/ 798739 w 9610"/>
                  <a:gd name="T55" fmla="*/ 1412416 h 8296"/>
                  <a:gd name="T56" fmla="*/ 737187 w 9610"/>
                  <a:gd name="T57" fmla="*/ 1498083 h 8296"/>
                  <a:gd name="T58" fmla="*/ 431945 w 9610"/>
                  <a:gd name="T59" fmla="*/ 1765520 h 8296"/>
                  <a:gd name="T60" fmla="*/ 219212 w 9610"/>
                  <a:gd name="T61" fmla="*/ 1916336 h 8296"/>
                  <a:gd name="T62" fmla="*/ 92508 w 9610"/>
                  <a:gd name="T63" fmla="*/ 2026119 h 8296"/>
                  <a:gd name="T64" fmla="*/ 34196 w 9610"/>
                  <a:gd name="T65" fmla="*/ 2221208 h 8296"/>
                  <a:gd name="T66" fmla="*/ 99347 w 9610"/>
                  <a:gd name="T67" fmla="*/ 2382463 h 8296"/>
                  <a:gd name="T68" fmla="*/ 305241 w 9610"/>
                  <a:gd name="T69" fmla="*/ 2454451 h 8296"/>
                  <a:gd name="T70" fmla="*/ 418267 w 9610"/>
                  <a:gd name="T71" fmla="*/ 2574312 h 8296"/>
                  <a:gd name="T72" fmla="*/ 469741 w 9610"/>
                  <a:gd name="T73" fmla="*/ 2656739 h 8296"/>
                  <a:gd name="T74" fmla="*/ 767783 w 9610"/>
                  <a:gd name="T75" fmla="*/ 2673656 h 8296"/>
                  <a:gd name="T76" fmla="*/ 976917 w 9610"/>
                  <a:gd name="T77" fmla="*/ 2536878 h 8296"/>
                  <a:gd name="T78" fmla="*/ 1155454 w 9610"/>
                  <a:gd name="T79" fmla="*/ 2392901 h 8296"/>
                  <a:gd name="T80" fmla="*/ 1282158 w 9610"/>
                  <a:gd name="T81" fmla="*/ 2279519 h 8296"/>
                  <a:gd name="T82" fmla="*/ 1463935 w 9610"/>
                  <a:gd name="T83" fmla="*/ 2543717 h 8296"/>
                  <a:gd name="T84" fmla="*/ 1696826 w 9610"/>
                  <a:gd name="T85" fmla="*/ 2608867 h 8296"/>
                  <a:gd name="T86" fmla="*/ 1758738 w 9610"/>
                  <a:gd name="T87" fmla="*/ 2687694 h 8296"/>
                  <a:gd name="T88" fmla="*/ 1991988 w 9610"/>
                  <a:gd name="T89" fmla="*/ 2667178 h 8296"/>
                  <a:gd name="T90" fmla="*/ 2262314 w 9610"/>
                  <a:gd name="T91" fmla="*/ 2670417 h 8296"/>
                  <a:gd name="T92" fmla="*/ 2426813 w 9610"/>
                  <a:gd name="T93" fmla="*/ 2704612 h 8296"/>
                  <a:gd name="T94" fmla="*/ 2467848 w 9610"/>
                  <a:gd name="T95" fmla="*/ 2879544 h 8296"/>
                  <a:gd name="T96" fmla="*/ 2485126 w 9610"/>
                  <a:gd name="T97" fmla="*/ 2985727 h 8296"/>
                  <a:gd name="T98" fmla="*/ 2906633 w 9610"/>
                  <a:gd name="T99" fmla="*/ 2852188 h 8296"/>
                  <a:gd name="T100" fmla="*/ 2872437 w 9610"/>
                  <a:gd name="T101" fmla="*/ 2780200 h 8296"/>
                  <a:gd name="T102" fmla="*/ 2944428 w 9610"/>
                  <a:gd name="T103" fmla="*/ 2595189 h 8296"/>
                  <a:gd name="T104" fmla="*/ 3105688 w 9610"/>
                  <a:gd name="T105" fmla="*/ 2656739 h 8296"/>
                  <a:gd name="T106" fmla="*/ 3150322 w 9610"/>
                  <a:gd name="T107" fmla="*/ 2595189 h 8296"/>
                  <a:gd name="T108" fmla="*/ 3235991 w 9610"/>
                  <a:gd name="T109" fmla="*/ 2546957 h 8296"/>
                  <a:gd name="T110" fmla="*/ 3396891 w 9610"/>
                  <a:gd name="T111" fmla="*/ 2361946 h 8296"/>
                  <a:gd name="T112" fmla="*/ 3451964 w 9610"/>
                  <a:gd name="T113" fmla="*/ 2296796 h 829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610" h="8296">
                    <a:moveTo>
                      <a:pt x="9590" y="6381"/>
                    </a:moveTo>
                    <a:cubicBezTo>
                      <a:pt x="9580" y="6381"/>
                      <a:pt x="9580" y="6372"/>
                      <a:pt x="9580" y="6372"/>
                    </a:cubicBezTo>
                    <a:cubicBezTo>
                      <a:pt x="9580" y="6362"/>
                      <a:pt x="9571" y="6352"/>
                      <a:pt x="9561" y="6343"/>
                    </a:cubicBezTo>
                    <a:cubicBezTo>
                      <a:pt x="9504" y="6286"/>
                      <a:pt x="9504" y="6238"/>
                      <a:pt x="9542" y="6181"/>
                    </a:cubicBezTo>
                    <a:cubicBezTo>
                      <a:pt x="9561" y="6152"/>
                      <a:pt x="9561" y="6114"/>
                      <a:pt x="9552" y="6067"/>
                    </a:cubicBezTo>
                    <a:cubicBezTo>
                      <a:pt x="9533" y="6000"/>
                      <a:pt x="9514" y="5943"/>
                      <a:pt x="9495" y="5895"/>
                    </a:cubicBezTo>
                    <a:cubicBezTo>
                      <a:pt x="9495" y="5886"/>
                      <a:pt x="9485" y="5876"/>
                      <a:pt x="9485" y="5857"/>
                    </a:cubicBezTo>
                    <a:cubicBezTo>
                      <a:pt x="9457" y="5790"/>
                      <a:pt x="9419" y="5752"/>
                      <a:pt x="9361" y="5752"/>
                    </a:cubicBezTo>
                    <a:cubicBezTo>
                      <a:pt x="9342" y="5752"/>
                      <a:pt x="9333" y="5762"/>
                      <a:pt x="9323" y="5762"/>
                    </a:cubicBezTo>
                    <a:cubicBezTo>
                      <a:pt x="9294" y="5771"/>
                      <a:pt x="9294" y="5771"/>
                      <a:pt x="9294" y="5771"/>
                    </a:cubicBezTo>
                    <a:cubicBezTo>
                      <a:pt x="9294" y="5800"/>
                      <a:pt x="9294" y="5800"/>
                      <a:pt x="9294" y="5800"/>
                    </a:cubicBezTo>
                    <a:cubicBezTo>
                      <a:pt x="9294" y="5810"/>
                      <a:pt x="9294" y="5819"/>
                      <a:pt x="9294" y="5838"/>
                    </a:cubicBezTo>
                    <a:cubicBezTo>
                      <a:pt x="9294" y="5848"/>
                      <a:pt x="9294" y="5867"/>
                      <a:pt x="9285" y="5876"/>
                    </a:cubicBezTo>
                    <a:cubicBezTo>
                      <a:pt x="9247" y="5933"/>
                      <a:pt x="9190" y="5991"/>
                      <a:pt x="9133" y="6038"/>
                    </a:cubicBezTo>
                    <a:cubicBezTo>
                      <a:pt x="9133" y="6048"/>
                      <a:pt x="9123" y="6048"/>
                      <a:pt x="9114" y="6048"/>
                    </a:cubicBezTo>
                    <a:cubicBezTo>
                      <a:pt x="9095" y="6048"/>
                      <a:pt x="9076" y="6029"/>
                      <a:pt x="9066" y="6000"/>
                    </a:cubicBezTo>
                    <a:cubicBezTo>
                      <a:pt x="9056" y="5962"/>
                      <a:pt x="9047" y="5914"/>
                      <a:pt x="9018" y="5876"/>
                    </a:cubicBezTo>
                    <a:cubicBezTo>
                      <a:pt x="8999" y="5848"/>
                      <a:pt x="8961" y="5828"/>
                      <a:pt x="8933" y="5828"/>
                    </a:cubicBezTo>
                    <a:cubicBezTo>
                      <a:pt x="8923" y="5828"/>
                      <a:pt x="8913" y="5828"/>
                      <a:pt x="8904" y="5828"/>
                    </a:cubicBezTo>
                    <a:cubicBezTo>
                      <a:pt x="8799" y="5886"/>
                      <a:pt x="8695" y="5933"/>
                      <a:pt x="8657" y="6067"/>
                    </a:cubicBezTo>
                    <a:cubicBezTo>
                      <a:pt x="8657" y="6067"/>
                      <a:pt x="8647" y="6067"/>
                      <a:pt x="8637" y="6067"/>
                    </a:cubicBezTo>
                    <a:lnTo>
                      <a:pt x="8628" y="6067"/>
                    </a:lnTo>
                    <a:cubicBezTo>
                      <a:pt x="8542" y="6038"/>
                      <a:pt x="8456" y="6009"/>
                      <a:pt x="8380" y="5981"/>
                    </a:cubicBezTo>
                    <a:cubicBezTo>
                      <a:pt x="8371" y="5971"/>
                      <a:pt x="8371" y="5971"/>
                      <a:pt x="8361" y="5971"/>
                    </a:cubicBezTo>
                    <a:cubicBezTo>
                      <a:pt x="8361" y="5933"/>
                      <a:pt x="8352" y="5905"/>
                      <a:pt x="8352" y="5867"/>
                    </a:cubicBezTo>
                    <a:cubicBezTo>
                      <a:pt x="8352" y="5848"/>
                      <a:pt x="8352" y="5828"/>
                      <a:pt x="8352" y="5800"/>
                    </a:cubicBezTo>
                    <a:lnTo>
                      <a:pt x="8352" y="5790"/>
                    </a:lnTo>
                    <a:cubicBezTo>
                      <a:pt x="8342" y="5762"/>
                      <a:pt x="8342" y="5733"/>
                      <a:pt x="8323" y="5705"/>
                    </a:cubicBezTo>
                    <a:cubicBezTo>
                      <a:pt x="8276" y="5676"/>
                      <a:pt x="8218" y="5638"/>
                      <a:pt x="8171" y="5600"/>
                    </a:cubicBezTo>
                    <a:cubicBezTo>
                      <a:pt x="8152" y="5590"/>
                      <a:pt x="8142" y="5581"/>
                      <a:pt x="8123" y="5572"/>
                    </a:cubicBezTo>
                    <a:cubicBezTo>
                      <a:pt x="8113" y="5562"/>
                      <a:pt x="8104" y="5562"/>
                      <a:pt x="8104" y="5552"/>
                    </a:cubicBezTo>
                    <a:cubicBezTo>
                      <a:pt x="8085" y="5543"/>
                      <a:pt x="8075" y="5543"/>
                      <a:pt x="8066" y="5533"/>
                    </a:cubicBezTo>
                    <a:cubicBezTo>
                      <a:pt x="8018" y="5486"/>
                      <a:pt x="7971" y="5447"/>
                      <a:pt x="7923" y="5400"/>
                    </a:cubicBezTo>
                    <a:cubicBezTo>
                      <a:pt x="7923" y="5390"/>
                      <a:pt x="7914" y="5390"/>
                      <a:pt x="7914" y="5381"/>
                    </a:cubicBezTo>
                    <a:cubicBezTo>
                      <a:pt x="7904" y="5371"/>
                      <a:pt x="7885" y="5362"/>
                      <a:pt x="7885" y="5352"/>
                    </a:cubicBezTo>
                    <a:cubicBezTo>
                      <a:pt x="7885" y="5324"/>
                      <a:pt x="7875" y="5295"/>
                      <a:pt x="7875" y="5276"/>
                    </a:cubicBezTo>
                    <a:cubicBezTo>
                      <a:pt x="7857" y="5200"/>
                      <a:pt x="7847" y="5143"/>
                      <a:pt x="7866" y="5067"/>
                    </a:cubicBezTo>
                    <a:cubicBezTo>
                      <a:pt x="7895" y="4962"/>
                      <a:pt x="7866" y="4867"/>
                      <a:pt x="7847" y="4762"/>
                    </a:cubicBezTo>
                    <a:cubicBezTo>
                      <a:pt x="7837" y="4733"/>
                      <a:pt x="7828" y="4705"/>
                      <a:pt x="7818" y="4667"/>
                    </a:cubicBezTo>
                    <a:cubicBezTo>
                      <a:pt x="7818" y="4647"/>
                      <a:pt x="7809" y="4638"/>
                      <a:pt x="7790" y="4609"/>
                    </a:cubicBezTo>
                    <a:cubicBezTo>
                      <a:pt x="7780" y="4600"/>
                      <a:pt x="7761" y="4590"/>
                      <a:pt x="7752" y="4581"/>
                    </a:cubicBezTo>
                    <a:cubicBezTo>
                      <a:pt x="7714" y="4543"/>
                      <a:pt x="7676" y="4505"/>
                      <a:pt x="7637" y="4467"/>
                    </a:cubicBezTo>
                    <a:cubicBezTo>
                      <a:pt x="7628" y="4457"/>
                      <a:pt x="7618" y="4457"/>
                      <a:pt x="7618" y="4457"/>
                    </a:cubicBezTo>
                    <a:cubicBezTo>
                      <a:pt x="7618" y="4457"/>
                      <a:pt x="7618" y="4448"/>
                      <a:pt x="7628" y="4438"/>
                    </a:cubicBezTo>
                    <a:cubicBezTo>
                      <a:pt x="7628" y="4438"/>
                      <a:pt x="7637" y="4429"/>
                      <a:pt x="7637" y="4419"/>
                    </a:cubicBezTo>
                    <a:cubicBezTo>
                      <a:pt x="7656" y="4391"/>
                      <a:pt x="7676" y="4371"/>
                      <a:pt x="7694" y="4333"/>
                    </a:cubicBezTo>
                    <a:cubicBezTo>
                      <a:pt x="7694" y="4324"/>
                      <a:pt x="7694" y="4324"/>
                      <a:pt x="7694" y="4324"/>
                    </a:cubicBezTo>
                    <a:cubicBezTo>
                      <a:pt x="7732" y="4248"/>
                      <a:pt x="7771" y="4162"/>
                      <a:pt x="7656" y="4057"/>
                    </a:cubicBezTo>
                    <a:cubicBezTo>
                      <a:pt x="7628" y="4028"/>
                      <a:pt x="7609" y="3990"/>
                      <a:pt x="7590" y="3952"/>
                    </a:cubicBezTo>
                    <a:cubicBezTo>
                      <a:pt x="7580" y="3952"/>
                      <a:pt x="7580" y="3933"/>
                      <a:pt x="7580" y="3933"/>
                    </a:cubicBezTo>
                    <a:cubicBezTo>
                      <a:pt x="7637" y="3847"/>
                      <a:pt x="7571" y="3790"/>
                      <a:pt x="7552" y="3771"/>
                    </a:cubicBezTo>
                    <a:cubicBezTo>
                      <a:pt x="7542" y="3771"/>
                      <a:pt x="7542" y="3762"/>
                      <a:pt x="7542" y="3752"/>
                    </a:cubicBezTo>
                    <a:cubicBezTo>
                      <a:pt x="7533" y="3752"/>
                      <a:pt x="7533" y="3743"/>
                      <a:pt x="7533" y="3733"/>
                    </a:cubicBezTo>
                    <a:cubicBezTo>
                      <a:pt x="7514" y="3705"/>
                      <a:pt x="7504" y="3667"/>
                      <a:pt x="7485" y="3638"/>
                    </a:cubicBezTo>
                    <a:cubicBezTo>
                      <a:pt x="7447" y="3543"/>
                      <a:pt x="7409" y="3448"/>
                      <a:pt x="7323" y="3381"/>
                    </a:cubicBezTo>
                    <a:cubicBezTo>
                      <a:pt x="7323" y="3371"/>
                      <a:pt x="7323" y="3371"/>
                      <a:pt x="7323" y="3371"/>
                    </a:cubicBezTo>
                    <a:cubicBezTo>
                      <a:pt x="7313" y="3371"/>
                      <a:pt x="7304" y="3362"/>
                      <a:pt x="7295" y="3352"/>
                    </a:cubicBezTo>
                    <a:cubicBezTo>
                      <a:pt x="7304" y="3343"/>
                      <a:pt x="7333" y="3343"/>
                      <a:pt x="7352" y="3343"/>
                    </a:cubicBezTo>
                    <a:lnTo>
                      <a:pt x="7361" y="3343"/>
                    </a:lnTo>
                    <a:cubicBezTo>
                      <a:pt x="7371" y="3343"/>
                      <a:pt x="7371" y="3343"/>
                      <a:pt x="7371" y="3343"/>
                    </a:cubicBezTo>
                    <a:cubicBezTo>
                      <a:pt x="7380" y="3343"/>
                      <a:pt x="7390" y="3352"/>
                      <a:pt x="7409" y="3352"/>
                    </a:cubicBezTo>
                    <a:cubicBezTo>
                      <a:pt x="7418" y="3352"/>
                      <a:pt x="7418" y="3352"/>
                      <a:pt x="7428" y="3352"/>
                    </a:cubicBezTo>
                    <a:cubicBezTo>
                      <a:pt x="7437" y="3352"/>
                      <a:pt x="7447" y="3352"/>
                      <a:pt x="7466" y="3352"/>
                    </a:cubicBezTo>
                    <a:cubicBezTo>
                      <a:pt x="7476" y="3352"/>
                      <a:pt x="7504" y="3352"/>
                      <a:pt x="7533" y="3343"/>
                    </a:cubicBezTo>
                    <a:cubicBezTo>
                      <a:pt x="7571" y="3324"/>
                      <a:pt x="7599" y="3305"/>
                      <a:pt x="7628" y="3276"/>
                    </a:cubicBezTo>
                    <a:cubicBezTo>
                      <a:pt x="7647" y="3267"/>
                      <a:pt x="7656" y="3257"/>
                      <a:pt x="7676" y="3248"/>
                    </a:cubicBezTo>
                    <a:cubicBezTo>
                      <a:pt x="7694" y="3228"/>
                      <a:pt x="7714" y="3219"/>
                      <a:pt x="7732" y="3200"/>
                    </a:cubicBezTo>
                    <a:cubicBezTo>
                      <a:pt x="7771" y="3181"/>
                      <a:pt x="7818" y="3152"/>
                      <a:pt x="7857" y="3114"/>
                    </a:cubicBezTo>
                    <a:cubicBezTo>
                      <a:pt x="7875" y="3095"/>
                      <a:pt x="7895" y="3076"/>
                      <a:pt x="7914" y="3057"/>
                    </a:cubicBezTo>
                    <a:cubicBezTo>
                      <a:pt x="7942" y="3019"/>
                      <a:pt x="7971" y="2981"/>
                      <a:pt x="8009" y="2971"/>
                    </a:cubicBezTo>
                    <a:cubicBezTo>
                      <a:pt x="8037" y="2971"/>
                      <a:pt x="8047" y="2952"/>
                      <a:pt x="8056" y="2933"/>
                    </a:cubicBezTo>
                    <a:lnTo>
                      <a:pt x="8066" y="2933"/>
                    </a:lnTo>
                    <a:cubicBezTo>
                      <a:pt x="8085" y="2914"/>
                      <a:pt x="8104" y="2886"/>
                      <a:pt x="8123" y="2867"/>
                    </a:cubicBezTo>
                    <a:cubicBezTo>
                      <a:pt x="8133" y="2857"/>
                      <a:pt x="8133" y="2857"/>
                      <a:pt x="8133" y="2847"/>
                    </a:cubicBezTo>
                    <a:cubicBezTo>
                      <a:pt x="8152" y="2847"/>
                      <a:pt x="8152" y="2847"/>
                      <a:pt x="8152" y="2847"/>
                    </a:cubicBezTo>
                    <a:cubicBezTo>
                      <a:pt x="8161" y="2829"/>
                      <a:pt x="8161" y="2829"/>
                      <a:pt x="8161" y="2829"/>
                    </a:cubicBezTo>
                    <a:lnTo>
                      <a:pt x="8161" y="2819"/>
                    </a:lnTo>
                    <a:cubicBezTo>
                      <a:pt x="8180" y="2800"/>
                      <a:pt x="8180" y="2800"/>
                      <a:pt x="8180" y="2800"/>
                    </a:cubicBezTo>
                    <a:cubicBezTo>
                      <a:pt x="8152" y="2781"/>
                      <a:pt x="8152" y="2781"/>
                      <a:pt x="8152" y="2781"/>
                    </a:cubicBezTo>
                    <a:cubicBezTo>
                      <a:pt x="8123" y="2752"/>
                      <a:pt x="8123" y="2752"/>
                      <a:pt x="8123" y="2752"/>
                    </a:cubicBezTo>
                    <a:cubicBezTo>
                      <a:pt x="8104" y="2771"/>
                      <a:pt x="8104" y="2771"/>
                      <a:pt x="8104" y="2771"/>
                    </a:cubicBezTo>
                    <a:lnTo>
                      <a:pt x="8095" y="2771"/>
                    </a:lnTo>
                    <a:cubicBezTo>
                      <a:pt x="8085" y="2771"/>
                      <a:pt x="8075" y="2762"/>
                      <a:pt x="8075" y="2762"/>
                    </a:cubicBezTo>
                    <a:cubicBezTo>
                      <a:pt x="8066" y="2752"/>
                      <a:pt x="8066" y="2733"/>
                      <a:pt x="8066" y="2705"/>
                    </a:cubicBezTo>
                    <a:cubicBezTo>
                      <a:pt x="8066" y="2648"/>
                      <a:pt x="8047" y="2590"/>
                      <a:pt x="8009" y="2543"/>
                    </a:cubicBezTo>
                    <a:cubicBezTo>
                      <a:pt x="7961" y="2505"/>
                      <a:pt x="7904" y="2486"/>
                      <a:pt x="7847" y="2486"/>
                    </a:cubicBezTo>
                    <a:cubicBezTo>
                      <a:pt x="7818" y="2486"/>
                      <a:pt x="7790" y="2486"/>
                      <a:pt x="7761" y="2495"/>
                    </a:cubicBezTo>
                    <a:cubicBezTo>
                      <a:pt x="7752" y="2495"/>
                      <a:pt x="7752" y="2495"/>
                      <a:pt x="7742" y="2505"/>
                    </a:cubicBezTo>
                    <a:cubicBezTo>
                      <a:pt x="7732" y="2505"/>
                      <a:pt x="7723" y="2505"/>
                      <a:pt x="7714" y="2514"/>
                    </a:cubicBezTo>
                    <a:cubicBezTo>
                      <a:pt x="7704" y="2514"/>
                      <a:pt x="7694" y="2514"/>
                      <a:pt x="7685" y="2514"/>
                    </a:cubicBezTo>
                    <a:cubicBezTo>
                      <a:pt x="7656" y="2514"/>
                      <a:pt x="7618" y="2495"/>
                      <a:pt x="7609" y="2486"/>
                    </a:cubicBezTo>
                    <a:cubicBezTo>
                      <a:pt x="7599" y="2476"/>
                      <a:pt x="7599" y="2476"/>
                      <a:pt x="7599" y="2467"/>
                    </a:cubicBezTo>
                    <a:cubicBezTo>
                      <a:pt x="7609" y="2390"/>
                      <a:pt x="7618" y="2305"/>
                      <a:pt x="7656" y="2257"/>
                    </a:cubicBezTo>
                    <a:cubicBezTo>
                      <a:pt x="7694" y="2200"/>
                      <a:pt x="7761" y="2152"/>
                      <a:pt x="7828" y="2105"/>
                    </a:cubicBezTo>
                    <a:cubicBezTo>
                      <a:pt x="7837" y="2105"/>
                      <a:pt x="7847" y="2095"/>
                      <a:pt x="7857" y="2095"/>
                    </a:cubicBezTo>
                    <a:cubicBezTo>
                      <a:pt x="7875" y="2076"/>
                      <a:pt x="7914" y="2067"/>
                      <a:pt x="7961" y="2067"/>
                    </a:cubicBezTo>
                    <a:cubicBezTo>
                      <a:pt x="7961" y="2076"/>
                      <a:pt x="7971" y="2076"/>
                      <a:pt x="7971" y="2086"/>
                    </a:cubicBezTo>
                    <a:cubicBezTo>
                      <a:pt x="7990" y="2095"/>
                      <a:pt x="7999" y="2114"/>
                      <a:pt x="8018" y="2114"/>
                    </a:cubicBezTo>
                    <a:cubicBezTo>
                      <a:pt x="8037" y="2133"/>
                      <a:pt x="8066" y="2133"/>
                      <a:pt x="8095" y="2133"/>
                    </a:cubicBezTo>
                    <a:cubicBezTo>
                      <a:pt x="8104" y="2143"/>
                      <a:pt x="8113" y="2143"/>
                      <a:pt x="8133" y="2143"/>
                    </a:cubicBezTo>
                    <a:cubicBezTo>
                      <a:pt x="8209" y="2162"/>
                      <a:pt x="8209" y="2162"/>
                      <a:pt x="8209" y="2162"/>
                    </a:cubicBezTo>
                    <a:cubicBezTo>
                      <a:pt x="8171" y="2086"/>
                      <a:pt x="8171" y="2086"/>
                      <a:pt x="8171" y="2086"/>
                    </a:cubicBezTo>
                    <a:cubicBezTo>
                      <a:pt x="8152" y="2057"/>
                      <a:pt x="8123" y="1990"/>
                      <a:pt x="8123" y="1971"/>
                    </a:cubicBezTo>
                    <a:cubicBezTo>
                      <a:pt x="8123" y="1971"/>
                      <a:pt x="8133" y="1971"/>
                      <a:pt x="8161" y="1962"/>
                    </a:cubicBezTo>
                    <a:cubicBezTo>
                      <a:pt x="8190" y="1952"/>
                      <a:pt x="8190" y="1952"/>
                      <a:pt x="8190" y="1952"/>
                    </a:cubicBezTo>
                    <a:cubicBezTo>
                      <a:pt x="8190" y="1924"/>
                      <a:pt x="8190" y="1924"/>
                      <a:pt x="8190" y="1924"/>
                    </a:cubicBezTo>
                    <a:cubicBezTo>
                      <a:pt x="8190" y="1914"/>
                      <a:pt x="8190" y="1895"/>
                      <a:pt x="8190" y="1886"/>
                    </a:cubicBezTo>
                    <a:cubicBezTo>
                      <a:pt x="8190" y="1857"/>
                      <a:pt x="8190" y="1828"/>
                      <a:pt x="8190" y="1800"/>
                    </a:cubicBezTo>
                    <a:cubicBezTo>
                      <a:pt x="8190" y="1781"/>
                      <a:pt x="8180" y="1762"/>
                      <a:pt x="8180" y="1743"/>
                    </a:cubicBezTo>
                    <a:cubicBezTo>
                      <a:pt x="8171" y="1724"/>
                      <a:pt x="8161" y="1705"/>
                      <a:pt x="8161" y="1686"/>
                    </a:cubicBezTo>
                    <a:cubicBezTo>
                      <a:pt x="8161" y="1648"/>
                      <a:pt x="8161" y="1600"/>
                      <a:pt x="8171" y="1562"/>
                    </a:cubicBezTo>
                    <a:cubicBezTo>
                      <a:pt x="8180" y="1552"/>
                      <a:pt x="8180" y="1543"/>
                      <a:pt x="8190" y="1533"/>
                    </a:cubicBezTo>
                    <a:cubicBezTo>
                      <a:pt x="8199" y="1514"/>
                      <a:pt x="8228" y="1467"/>
                      <a:pt x="8190" y="1419"/>
                    </a:cubicBezTo>
                    <a:cubicBezTo>
                      <a:pt x="8180" y="1400"/>
                      <a:pt x="8180" y="1390"/>
                      <a:pt x="8171" y="1371"/>
                    </a:cubicBezTo>
                    <a:cubicBezTo>
                      <a:pt x="8161" y="1343"/>
                      <a:pt x="8152" y="1314"/>
                      <a:pt x="8133" y="1295"/>
                    </a:cubicBezTo>
                    <a:cubicBezTo>
                      <a:pt x="8075" y="1229"/>
                      <a:pt x="8018" y="1171"/>
                      <a:pt x="7952" y="1114"/>
                    </a:cubicBezTo>
                    <a:cubicBezTo>
                      <a:pt x="7942" y="1114"/>
                      <a:pt x="7942" y="1114"/>
                      <a:pt x="7942" y="1114"/>
                    </a:cubicBezTo>
                    <a:cubicBezTo>
                      <a:pt x="7914" y="1095"/>
                      <a:pt x="7885" y="1066"/>
                      <a:pt x="7837" y="1066"/>
                    </a:cubicBezTo>
                    <a:cubicBezTo>
                      <a:pt x="7818" y="1066"/>
                      <a:pt x="7799" y="1076"/>
                      <a:pt x="7780" y="1086"/>
                    </a:cubicBezTo>
                    <a:cubicBezTo>
                      <a:pt x="7771" y="1086"/>
                      <a:pt x="7771" y="1095"/>
                      <a:pt x="7771" y="1095"/>
                    </a:cubicBezTo>
                    <a:cubicBezTo>
                      <a:pt x="7761" y="1086"/>
                      <a:pt x="7761" y="1086"/>
                      <a:pt x="7761" y="1076"/>
                    </a:cubicBezTo>
                    <a:cubicBezTo>
                      <a:pt x="7752" y="1048"/>
                      <a:pt x="7723" y="1009"/>
                      <a:pt x="7685" y="1009"/>
                    </a:cubicBezTo>
                    <a:cubicBezTo>
                      <a:pt x="7628" y="1000"/>
                      <a:pt x="7599" y="971"/>
                      <a:pt x="7590" y="914"/>
                    </a:cubicBezTo>
                    <a:cubicBezTo>
                      <a:pt x="7590" y="905"/>
                      <a:pt x="7590" y="905"/>
                      <a:pt x="7590" y="905"/>
                    </a:cubicBezTo>
                    <a:cubicBezTo>
                      <a:pt x="7580" y="819"/>
                      <a:pt x="7561" y="733"/>
                      <a:pt x="7561" y="638"/>
                    </a:cubicBezTo>
                    <a:cubicBezTo>
                      <a:pt x="7561" y="609"/>
                      <a:pt x="7552" y="524"/>
                      <a:pt x="7447" y="524"/>
                    </a:cubicBezTo>
                    <a:cubicBezTo>
                      <a:pt x="7437" y="524"/>
                      <a:pt x="7437" y="524"/>
                      <a:pt x="7437" y="524"/>
                    </a:cubicBezTo>
                    <a:cubicBezTo>
                      <a:pt x="7437" y="524"/>
                      <a:pt x="7428" y="514"/>
                      <a:pt x="7428" y="495"/>
                    </a:cubicBezTo>
                    <a:cubicBezTo>
                      <a:pt x="7428" y="429"/>
                      <a:pt x="7418" y="343"/>
                      <a:pt x="7409" y="266"/>
                    </a:cubicBezTo>
                    <a:cubicBezTo>
                      <a:pt x="7409" y="257"/>
                      <a:pt x="7399" y="238"/>
                      <a:pt x="7399" y="228"/>
                    </a:cubicBezTo>
                    <a:cubicBezTo>
                      <a:pt x="7399" y="162"/>
                      <a:pt x="7390" y="57"/>
                      <a:pt x="7247" y="57"/>
                    </a:cubicBezTo>
                    <a:cubicBezTo>
                      <a:pt x="7247" y="57"/>
                      <a:pt x="7237" y="48"/>
                      <a:pt x="7228" y="48"/>
                    </a:cubicBezTo>
                    <a:lnTo>
                      <a:pt x="7218" y="38"/>
                    </a:lnTo>
                    <a:cubicBezTo>
                      <a:pt x="7171" y="9"/>
                      <a:pt x="7142" y="0"/>
                      <a:pt x="7113" y="0"/>
                    </a:cubicBezTo>
                    <a:cubicBezTo>
                      <a:pt x="7037" y="0"/>
                      <a:pt x="7018" y="76"/>
                      <a:pt x="7009" y="114"/>
                    </a:cubicBezTo>
                    <a:cubicBezTo>
                      <a:pt x="6980" y="209"/>
                      <a:pt x="6952" y="257"/>
                      <a:pt x="6875" y="257"/>
                    </a:cubicBezTo>
                    <a:cubicBezTo>
                      <a:pt x="6847" y="257"/>
                      <a:pt x="6828" y="257"/>
                      <a:pt x="6809" y="257"/>
                    </a:cubicBezTo>
                    <a:cubicBezTo>
                      <a:pt x="6780" y="257"/>
                      <a:pt x="6742" y="257"/>
                      <a:pt x="6714" y="257"/>
                    </a:cubicBezTo>
                    <a:cubicBezTo>
                      <a:pt x="6666" y="257"/>
                      <a:pt x="6628" y="257"/>
                      <a:pt x="6599" y="257"/>
                    </a:cubicBezTo>
                    <a:cubicBezTo>
                      <a:pt x="6580" y="247"/>
                      <a:pt x="6571" y="247"/>
                      <a:pt x="6551" y="247"/>
                    </a:cubicBezTo>
                    <a:cubicBezTo>
                      <a:pt x="6475" y="247"/>
                      <a:pt x="6428" y="286"/>
                      <a:pt x="6380" y="324"/>
                    </a:cubicBezTo>
                    <a:cubicBezTo>
                      <a:pt x="6333" y="371"/>
                      <a:pt x="6275" y="419"/>
                      <a:pt x="6218" y="447"/>
                    </a:cubicBezTo>
                    <a:cubicBezTo>
                      <a:pt x="6161" y="486"/>
                      <a:pt x="6123" y="533"/>
                      <a:pt x="6094" y="600"/>
                    </a:cubicBezTo>
                    <a:cubicBezTo>
                      <a:pt x="6075" y="647"/>
                      <a:pt x="6056" y="695"/>
                      <a:pt x="6028" y="733"/>
                    </a:cubicBezTo>
                    <a:cubicBezTo>
                      <a:pt x="5999" y="752"/>
                      <a:pt x="5971" y="762"/>
                      <a:pt x="5933" y="762"/>
                    </a:cubicBezTo>
                    <a:cubicBezTo>
                      <a:pt x="5904" y="762"/>
                      <a:pt x="5876" y="752"/>
                      <a:pt x="5837" y="743"/>
                    </a:cubicBezTo>
                    <a:cubicBezTo>
                      <a:pt x="5818" y="733"/>
                      <a:pt x="5799" y="733"/>
                      <a:pt x="5790" y="733"/>
                    </a:cubicBezTo>
                    <a:cubicBezTo>
                      <a:pt x="5761" y="733"/>
                      <a:pt x="5714" y="743"/>
                      <a:pt x="5714" y="809"/>
                    </a:cubicBezTo>
                    <a:cubicBezTo>
                      <a:pt x="5705" y="838"/>
                      <a:pt x="5705" y="838"/>
                      <a:pt x="5705" y="838"/>
                    </a:cubicBezTo>
                    <a:cubicBezTo>
                      <a:pt x="5695" y="905"/>
                      <a:pt x="5695" y="971"/>
                      <a:pt x="5695" y="1048"/>
                    </a:cubicBezTo>
                    <a:cubicBezTo>
                      <a:pt x="5695" y="1086"/>
                      <a:pt x="5705" y="1133"/>
                      <a:pt x="5705" y="1181"/>
                    </a:cubicBezTo>
                    <a:cubicBezTo>
                      <a:pt x="5714" y="1238"/>
                      <a:pt x="5724" y="1286"/>
                      <a:pt x="5724" y="1333"/>
                    </a:cubicBezTo>
                    <a:cubicBezTo>
                      <a:pt x="5724" y="1428"/>
                      <a:pt x="5751" y="1524"/>
                      <a:pt x="5809" y="1610"/>
                    </a:cubicBezTo>
                    <a:cubicBezTo>
                      <a:pt x="5818" y="1628"/>
                      <a:pt x="5828" y="1638"/>
                      <a:pt x="5837" y="1648"/>
                    </a:cubicBezTo>
                    <a:cubicBezTo>
                      <a:pt x="5866" y="1705"/>
                      <a:pt x="5894" y="1752"/>
                      <a:pt x="5904" y="1800"/>
                    </a:cubicBezTo>
                    <a:cubicBezTo>
                      <a:pt x="5942" y="1981"/>
                      <a:pt x="5980" y="2181"/>
                      <a:pt x="5933" y="2371"/>
                    </a:cubicBezTo>
                    <a:cubicBezTo>
                      <a:pt x="5914" y="2448"/>
                      <a:pt x="5923" y="2533"/>
                      <a:pt x="5923" y="2609"/>
                    </a:cubicBezTo>
                    <a:cubicBezTo>
                      <a:pt x="5933" y="2648"/>
                      <a:pt x="5942" y="2695"/>
                      <a:pt x="5952" y="2733"/>
                    </a:cubicBezTo>
                    <a:cubicBezTo>
                      <a:pt x="5961" y="2771"/>
                      <a:pt x="5971" y="2809"/>
                      <a:pt x="5971" y="2838"/>
                    </a:cubicBezTo>
                    <a:cubicBezTo>
                      <a:pt x="5980" y="2952"/>
                      <a:pt x="5990" y="3076"/>
                      <a:pt x="5999" y="3181"/>
                    </a:cubicBezTo>
                    <a:cubicBezTo>
                      <a:pt x="6009" y="3295"/>
                      <a:pt x="6018" y="3419"/>
                      <a:pt x="6037" y="3533"/>
                    </a:cubicBezTo>
                    <a:cubicBezTo>
                      <a:pt x="6037" y="3562"/>
                      <a:pt x="6037" y="3562"/>
                      <a:pt x="6037" y="3562"/>
                    </a:cubicBezTo>
                    <a:cubicBezTo>
                      <a:pt x="6056" y="3762"/>
                      <a:pt x="6075" y="3971"/>
                      <a:pt x="6047" y="4171"/>
                    </a:cubicBezTo>
                    <a:cubicBezTo>
                      <a:pt x="6037" y="4238"/>
                      <a:pt x="6009" y="4333"/>
                      <a:pt x="5961" y="4400"/>
                    </a:cubicBezTo>
                    <a:cubicBezTo>
                      <a:pt x="5914" y="4467"/>
                      <a:pt x="5866" y="4514"/>
                      <a:pt x="5809" y="4571"/>
                    </a:cubicBezTo>
                    <a:cubicBezTo>
                      <a:pt x="5771" y="4609"/>
                      <a:pt x="5742" y="4638"/>
                      <a:pt x="5714" y="4667"/>
                    </a:cubicBezTo>
                    <a:cubicBezTo>
                      <a:pt x="5695" y="4686"/>
                      <a:pt x="5686" y="4705"/>
                      <a:pt x="5686" y="4724"/>
                    </a:cubicBezTo>
                    <a:cubicBezTo>
                      <a:pt x="5676" y="4733"/>
                      <a:pt x="5676" y="4743"/>
                      <a:pt x="5667" y="4752"/>
                    </a:cubicBezTo>
                    <a:cubicBezTo>
                      <a:pt x="5657" y="4771"/>
                      <a:pt x="5648" y="4781"/>
                      <a:pt x="5638" y="4790"/>
                    </a:cubicBezTo>
                    <a:cubicBezTo>
                      <a:pt x="5619" y="4800"/>
                      <a:pt x="5600" y="4810"/>
                      <a:pt x="5591" y="4828"/>
                    </a:cubicBezTo>
                    <a:cubicBezTo>
                      <a:pt x="5543" y="4857"/>
                      <a:pt x="5496" y="4886"/>
                      <a:pt x="5486" y="4924"/>
                    </a:cubicBezTo>
                    <a:cubicBezTo>
                      <a:pt x="5457" y="4990"/>
                      <a:pt x="5410" y="5028"/>
                      <a:pt x="5362" y="5057"/>
                    </a:cubicBezTo>
                    <a:cubicBezTo>
                      <a:pt x="5343" y="5067"/>
                      <a:pt x="5333" y="5076"/>
                      <a:pt x="5315" y="5086"/>
                    </a:cubicBezTo>
                    <a:cubicBezTo>
                      <a:pt x="5210" y="5152"/>
                      <a:pt x="5095" y="5219"/>
                      <a:pt x="4981" y="5286"/>
                    </a:cubicBezTo>
                    <a:cubicBezTo>
                      <a:pt x="4934" y="5305"/>
                      <a:pt x="4886" y="5333"/>
                      <a:pt x="4848" y="5390"/>
                    </a:cubicBezTo>
                    <a:cubicBezTo>
                      <a:pt x="4848" y="5400"/>
                      <a:pt x="4848" y="5400"/>
                      <a:pt x="4848" y="5400"/>
                    </a:cubicBezTo>
                    <a:cubicBezTo>
                      <a:pt x="4810" y="5457"/>
                      <a:pt x="4781" y="5514"/>
                      <a:pt x="4734" y="5552"/>
                    </a:cubicBezTo>
                    <a:cubicBezTo>
                      <a:pt x="4600" y="5667"/>
                      <a:pt x="4448" y="5743"/>
                      <a:pt x="4276" y="5781"/>
                    </a:cubicBezTo>
                    <a:cubicBezTo>
                      <a:pt x="4219" y="5790"/>
                      <a:pt x="4172" y="5800"/>
                      <a:pt x="4114" y="5819"/>
                    </a:cubicBezTo>
                    <a:cubicBezTo>
                      <a:pt x="4019" y="5848"/>
                      <a:pt x="3924" y="5876"/>
                      <a:pt x="3819" y="5876"/>
                    </a:cubicBezTo>
                    <a:cubicBezTo>
                      <a:pt x="3791" y="5876"/>
                      <a:pt x="3753" y="5867"/>
                      <a:pt x="3724" y="5867"/>
                    </a:cubicBezTo>
                    <a:cubicBezTo>
                      <a:pt x="3591" y="5838"/>
                      <a:pt x="3495" y="5810"/>
                      <a:pt x="3448" y="5714"/>
                    </a:cubicBezTo>
                    <a:cubicBezTo>
                      <a:pt x="3419" y="5667"/>
                      <a:pt x="3390" y="5619"/>
                      <a:pt x="3352" y="5581"/>
                    </a:cubicBezTo>
                    <a:cubicBezTo>
                      <a:pt x="3324" y="5543"/>
                      <a:pt x="3286" y="5524"/>
                      <a:pt x="3248" y="5514"/>
                    </a:cubicBezTo>
                    <a:cubicBezTo>
                      <a:pt x="3200" y="5495"/>
                      <a:pt x="3152" y="5486"/>
                      <a:pt x="3105" y="5476"/>
                    </a:cubicBezTo>
                    <a:cubicBezTo>
                      <a:pt x="3057" y="5467"/>
                      <a:pt x="3010" y="5447"/>
                      <a:pt x="2962" y="5438"/>
                    </a:cubicBezTo>
                    <a:cubicBezTo>
                      <a:pt x="2819" y="5390"/>
                      <a:pt x="2733" y="5333"/>
                      <a:pt x="2676" y="5248"/>
                    </a:cubicBezTo>
                    <a:cubicBezTo>
                      <a:pt x="2667" y="5229"/>
                      <a:pt x="2638" y="5191"/>
                      <a:pt x="2600" y="5181"/>
                    </a:cubicBezTo>
                    <a:cubicBezTo>
                      <a:pt x="2533" y="5162"/>
                      <a:pt x="2514" y="5114"/>
                      <a:pt x="2505" y="5038"/>
                    </a:cubicBezTo>
                    <a:cubicBezTo>
                      <a:pt x="2495" y="4971"/>
                      <a:pt x="2486" y="4914"/>
                      <a:pt x="2476" y="4857"/>
                    </a:cubicBezTo>
                    <a:cubicBezTo>
                      <a:pt x="2457" y="4790"/>
                      <a:pt x="2448" y="4714"/>
                      <a:pt x="2438" y="4647"/>
                    </a:cubicBezTo>
                    <a:cubicBezTo>
                      <a:pt x="2438" y="4638"/>
                      <a:pt x="2438" y="4629"/>
                      <a:pt x="2429" y="4619"/>
                    </a:cubicBezTo>
                    <a:cubicBezTo>
                      <a:pt x="2429" y="4571"/>
                      <a:pt x="2410" y="4514"/>
                      <a:pt x="2381" y="4467"/>
                    </a:cubicBezTo>
                    <a:cubicBezTo>
                      <a:pt x="2334" y="4419"/>
                      <a:pt x="2324" y="4352"/>
                      <a:pt x="2314" y="4276"/>
                    </a:cubicBezTo>
                    <a:cubicBezTo>
                      <a:pt x="2295" y="4162"/>
                      <a:pt x="2276" y="4067"/>
                      <a:pt x="2257" y="3990"/>
                    </a:cubicBezTo>
                    <a:cubicBezTo>
                      <a:pt x="2257" y="3962"/>
                      <a:pt x="2238" y="3943"/>
                      <a:pt x="2219" y="3924"/>
                    </a:cubicBezTo>
                    <a:cubicBezTo>
                      <a:pt x="2219" y="3924"/>
                      <a:pt x="2209" y="3914"/>
                      <a:pt x="2209" y="3905"/>
                    </a:cubicBezTo>
                    <a:cubicBezTo>
                      <a:pt x="2181" y="3876"/>
                      <a:pt x="2181" y="3876"/>
                      <a:pt x="2181" y="3876"/>
                    </a:cubicBezTo>
                    <a:cubicBezTo>
                      <a:pt x="2152" y="3905"/>
                      <a:pt x="2152" y="3905"/>
                      <a:pt x="2152" y="3905"/>
                    </a:cubicBezTo>
                    <a:cubicBezTo>
                      <a:pt x="2143" y="3914"/>
                      <a:pt x="2133" y="3914"/>
                      <a:pt x="2133" y="3924"/>
                    </a:cubicBezTo>
                    <a:cubicBezTo>
                      <a:pt x="2105" y="3943"/>
                      <a:pt x="2086" y="3962"/>
                      <a:pt x="2076" y="3990"/>
                    </a:cubicBezTo>
                    <a:cubicBezTo>
                      <a:pt x="2067" y="4028"/>
                      <a:pt x="2067" y="4067"/>
                      <a:pt x="2057" y="4105"/>
                    </a:cubicBezTo>
                    <a:cubicBezTo>
                      <a:pt x="2057" y="4124"/>
                      <a:pt x="2057" y="4143"/>
                      <a:pt x="2048" y="4162"/>
                    </a:cubicBezTo>
                    <a:cubicBezTo>
                      <a:pt x="2048" y="4181"/>
                      <a:pt x="2048" y="4200"/>
                      <a:pt x="2038" y="4209"/>
                    </a:cubicBezTo>
                    <a:cubicBezTo>
                      <a:pt x="1933" y="4391"/>
                      <a:pt x="1829" y="4533"/>
                      <a:pt x="1667" y="4619"/>
                    </a:cubicBezTo>
                    <a:cubicBezTo>
                      <a:pt x="1600" y="4647"/>
                      <a:pt x="1552" y="4705"/>
                      <a:pt x="1543" y="4790"/>
                    </a:cubicBezTo>
                    <a:cubicBezTo>
                      <a:pt x="1524" y="4848"/>
                      <a:pt x="1457" y="4914"/>
                      <a:pt x="1419" y="4914"/>
                    </a:cubicBezTo>
                    <a:cubicBezTo>
                      <a:pt x="1400" y="4914"/>
                      <a:pt x="1391" y="4914"/>
                      <a:pt x="1381" y="4914"/>
                    </a:cubicBezTo>
                    <a:cubicBezTo>
                      <a:pt x="1333" y="4905"/>
                      <a:pt x="1286" y="4905"/>
                      <a:pt x="1238" y="4905"/>
                    </a:cubicBezTo>
                    <a:cubicBezTo>
                      <a:pt x="1229" y="4905"/>
                      <a:pt x="1210" y="4905"/>
                      <a:pt x="1200" y="4905"/>
                    </a:cubicBezTo>
                    <a:cubicBezTo>
                      <a:pt x="1162" y="4905"/>
                      <a:pt x="1124" y="4933"/>
                      <a:pt x="1095" y="4952"/>
                    </a:cubicBezTo>
                    <a:cubicBezTo>
                      <a:pt x="1076" y="4962"/>
                      <a:pt x="1057" y="4981"/>
                      <a:pt x="1038" y="5000"/>
                    </a:cubicBezTo>
                    <a:cubicBezTo>
                      <a:pt x="1010" y="5019"/>
                      <a:pt x="981" y="5048"/>
                      <a:pt x="952" y="5057"/>
                    </a:cubicBezTo>
                    <a:cubicBezTo>
                      <a:pt x="886" y="5086"/>
                      <a:pt x="810" y="5105"/>
                      <a:pt x="743" y="5124"/>
                    </a:cubicBezTo>
                    <a:cubicBezTo>
                      <a:pt x="724" y="5133"/>
                      <a:pt x="695" y="5133"/>
                      <a:pt x="676" y="5143"/>
                    </a:cubicBezTo>
                    <a:cubicBezTo>
                      <a:pt x="619" y="5152"/>
                      <a:pt x="600" y="5181"/>
                      <a:pt x="600" y="5238"/>
                    </a:cubicBezTo>
                    <a:cubicBezTo>
                      <a:pt x="600" y="5267"/>
                      <a:pt x="609" y="5295"/>
                      <a:pt x="609" y="5324"/>
                    </a:cubicBezTo>
                    <a:cubicBezTo>
                      <a:pt x="619" y="5409"/>
                      <a:pt x="619" y="5495"/>
                      <a:pt x="591" y="5572"/>
                    </a:cubicBezTo>
                    <a:cubicBezTo>
                      <a:pt x="591" y="5590"/>
                      <a:pt x="581" y="5600"/>
                      <a:pt x="581" y="5600"/>
                    </a:cubicBezTo>
                    <a:cubicBezTo>
                      <a:pt x="571" y="5600"/>
                      <a:pt x="571" y="5600"/>
                      <a:pt x="562" y="5590"/>
                    </a:cubicBezTo>
                    <a:cubicBezTo>
                      <a:pt x="543" y="5590"/>
                      <a:pt x="514" y="5581"/>
                      <a:pt x="476" y="5581"/>
                    </a:cubicBezTo>
                    <a:cubicBezTo>
                      <a:pt x="448" y="5581"/>
                      <a:pt x="419" y="5590"/>
                      <a:pt x="409" y="5610"/>
                    </a:cubicBezTo>
                    <a:cubicBezTo>
                      <a:pt x="381" y="5629"/>
                      <a:pt x="352" y="5638"/>
                      <a:pt x="324" y="5638"/>
                    </a:cubicBezTo>
                    <a:cubicBezTo>
                      <a:pt x="305" y="5638"/>
                      <a:pt x="276" y="5638"/>
                      <a:pt x="257" y="5629"/>
                    </a:cubicBezTo>
                    <a:cubicBezTo>
                      <a:pt x="257" y="5629"/>
                      <a:pt x="248" y="5629"/>
                      <a:pt x="238" y="5629"/>
                    </a:cubicBezTo>
                    <a:cubicBezTo>
                      <a:pt x="219" y="5629"/>
                      <a:pt x="171" y="5638"/>
                      <a:pt x="152" y="5667"/>
                    </a:cubicBezTo>
                    <a:cubicBezTo>
                      <a:pt x="124" y="5743"/>
                      <a:pt x="86" y="5810"/>
                      <a:pt x="48" y="5905"/>
                    </a:cubicBezTo>
                    <a:cubicBezTo>
                      <a:pt x="29" y="5952"/>
                      <a:pt x="19" y="6000"/>
                      <a:pt x="10" y="6057"/>
                    </a:cubicBezTo>
                    <a:cubicBezTo>
                      <a:pt x="0" y="6086"/>
                      <a:pt x="0" y="6114"/>
                      <a:pt x="19" y="6152"/>
                    </a:cubicBezTo>
                    <a:cubicBezTo>
                      <a:pt x="29" y="6171"/>
                      <a:pt x="57" y="6171"/>
                      <a:pt x="76" y="6171"/>
                    </a:cubicBezTo>
                    <a:cubicBezTo>
                      <a:pt x="86" y="6171"/>
                      <a:pt x="86" y="6171"/>
                      <a:pt x="95" y="6171"/>
                    </a:cubicBezTo>
                    <a:cubicBezTo>
                      <a:pt x="105" y="6181"/>
                      <a:pt x="114" y="6181"/>
                      <a:pt x="124" y="6181"/>
                    </a:cubicBezTo>
                    <a:cubicBezTo>
                      <a:pt x="162" y="6190"/>
                      <a:pt x="200" y="6200"/>
                      <a:pt x="238" y="6209"/>
                    </a:cubicBezTo>
                    <a:lnTo>
                      <a:pt x="238" y="6229"/>
                    </a:lnTo>
                    <a:cubicBezTo>
                      <a:pt x="238" y="6276"/>
                      <a:pt x="228" y="6324"/>
                      <a:pt x="219" y="6362"/>
                    </a:cubicBezTo>
                    <a:cubicBezTo>
                      <a:pt x="219" y="6381"/>
                      <a:pt x="210" y="6410"/>
                      <a:pt x="200" y="6419"/>
                    </a:cubicBezTo>
                    <a:cubicBezTo>
                      <a:pt x="171" y="6457"/>
                      <a:pt x="143" y="6505"/>
                      <a:pt x="162" y="6552"/>
                    </a:cubicBezTo>
                    <a:cubicBezTo>
                      <a:pt x="181" y="6600"/>
                      <a:pt x="228" y="6610"/>
                      <a:pt x="276" y="6619"/>
                    </a:cubicBezTo>
                    <a:cubicBezTo>
                      <a:pt x="286" y="6619"/>
                      <a:pt x="295" y="6619"/>
                      <a:pt x="305" y="6619"/>
                    </a:cubicBezTo>
                    <a:lnTo>
                      <a:pt x="314" y="6619"/>
                    </a:lnTo>
                    <a:cubicBezTo>
                      <a:pt x="324" y="6619"/>
                      <a:pt x="324" y="6619"/>
                      <a:pt x="333" y="6619"/>
                    </a:cubicBezTo>
                    <a:cubicBezTo>
                      <a:pt x="409" y="6619"/>
                      <a:pt x="486" y="6648"/>
                      <a:pt x="562" y="6714"/>
                    </a:cubicBezTo>
                    <a:cubicBezTo>
                      <a:pt x="571" y="6714"/>
                      <a:pt x="581" y="6724"/>
                      <a:pt x="591" y="6724"/>
                    </a:cubicBezTo>
                    <a:cubicBezTo>
                      <a:pt x="638" y="6762"/>
                      <a:pt x="686" y="6809"/>
                      <a:pt x="762" y="6809"/>
                    </a:cubicBezTo>
                    <a:cubicBezTo>
                      <a:pt x="790" y="6809"/>
                      <a:pt x="819" y="6809"/>
                      <a:pt x="848" y="6819"/>
                    </a:cubicBezTo>
                    <a:cubicBezTo>
                      <a:pt x="876" y="6819"/>
                      <a:pt x="914" y="6829"/>
                      <a:pt x="943" y="6829"/>
                    </a:cubicBezTo>
                    <a:cubicBezTo>
                      <a:pt x="952" y="6829"/>
                      <a:pt x="962" y="6829"/>
                      <a:pt x="962" y="6829"/>
                    </a:cubicBezTo>
                    <a:cubicBezTo>
                      <a:pt x="971" y="6829"/>
                      <a:pt x="971" y="6829"/>
                      <a:pt x="971" y="6829"/>
                    </a:cubicBezTo>
                    <a:cubicBezTo>
                      <a:pt x="990" y="6819"/>
                      <a:pt x="1000" y="6819"/>
                      <a:pt x="1010" y="6819"/>
                    </a:cubicBezTo>
                    <a:cubicBezTo>
                      <a:pt x="1038" y="6819"/>
                      <a:pt x="1038" y="6819"/>
                      <a:pt x="1067" y="6876"/>
                    </a:cubicBezTo>
                    <a:cubicBezTo>
                      <a:pt x="1067" y="6895"/>
                      <a:pt x="1076" y="6905"/>
                      <a:pt x="1086" y="6914"/>
                    </a:cubicBezTo>
                    <a:cubicBezTo>
                      <a:pt x="1153" y="6971"/>
                      <a:pt x="1162" y="7067"/>
                      <a:pt x="1162" y="7152"/>
                    </a:cubicBezTo>
                    <a:cubicBezTo>
                      <a:pt x="1162" y="7172"/>
                      <a:pt x="1162" y="7172"/>
                      <a:pt x="1162" y="7172"/>
                    </a:cubicBezTo>
                    <a:cubicBezTo>
                      <a:pt x="1171" y="7200"/>
                      <a:pt x="1162" y="7229"/>
                      <a:pt x="1153" y="7257"/>
                    </a:cubicBezTo>
                    <a:cubicBezTo>
                      <a:pt x="1153" y="7276"/>
                      <a:pt x="1153" y="7295"/>
                      <a:pt x="1143" y="7314"/>
                    </a:cubicBezTo>
                    <a:cubicBezTo>
                      <a:pt x="1143" y="7343"/>
                      <a:pt x="1133" y="7381"/>
                      <a:pt x="1153" y="7400"/>
                    </a:cubicBezTo>
                    <a:cubicBezTo>
                      <a:pt x="1171" y="7410"/>
                      <a:pt x="1191" y="7400"/>
                      <a:pt x="1210" y="7400"/>
                    </a:cubicBezTo>
                    <a:cubicBezTo>
                      <a:pt x="1219" y="7400"/>
                      <a:pt x="1229" y="7400"/>
                      <a:pt x="1248" y="7400"/>
                    </a:cubicBezTo>
                    <a:cubicBezTo>
                      <a:pt x="1267" y="7390"/>
                      <a:pt x="1286" y="7381"/>
                      <a:pt x="1305" y="7381"/>
                    </a:cubicBezTo>
                    <a:cubicBezTo>
                      <a:pt x="1333" y="7362"/>
                      <a:pt x="1371" y="7352"/>
                      <a:pt x="1400" y="7352"/>
                    </a:cubicBezTo>
                    <a:cubicBezTo>
                      <a:pt x="1409" y="7352"/>
                      <a:pt x="1419" y="7352"/>
                      <a:pt x="1429" y="7352"/>
                    </a:cubicBezTo>
                    <a:cubicBezTo>
                      <a:pt x="1467" y="7343"/>
                      <a:pt x="1505" y="7343"/>
                      <a:pt x="1543" y="7343"/>
                    </a:cubicBezTo>
                    <a:cubicBezTo>
                      <a:pt x="1638" y="7343"/>
                      <a:pt x="1705" y="7362"/>
                      <a:pt x="1762" y="7410"/>
                    </a:cubicBezTo>
                    <a:cubicBezTo>
                      <a:pt x="1810" y="7448"/>
                      <a:pt x="1867" y="7467"/>
                      <a:pt x="1933" y="7467"/>
                    </a:cubicBezTo>
                    <a:cubicBezTo>
                      <a:pt x="1971" y="7467"/>
                      <a:pt x="2010" y="7457"/>
                      <a:pt x="2038" y="7448"/>
                    </a:cubicBezTo>
                    <a:cubicBezTo>
                      <a:pt x="2076" y="7438"/>
                      <a:pt x="2105" y="7428"/>
                      <a:pt x="2133" y="7428"/>
                    </a:cubicBezTo>
                    <a:cubicBezTo>
                      <a:pt x="2152" y="7428"/>
                      <a:pt x="2171" y="7428"/>
                      <a:pt x="2191" y="7438"/>
                    </a:cubicBezTo>
                    <a:cubicBezTo>
                      <a:pt x="2200" y="7438"/>
                      <a:pt x="2209" y="7438"/>
                      <a:pt x="2229" y="7438"/>
                    </a:cubicBezTo>
                    <a:cubicBezTo>
                      <a:pt x="2257" y="7438"/>
                      <a:pt x="2267" y="7438"/>
                      <a:pt x="2286" y="7419"/>
                    </a:cubicBezTo>
                    <a:cubicBezTo>
                      <a:pt x="2324" y="7362"/>
                      <a:pt x="2381" y="7352"/>
                      <a:pt x="2457" y="7352"/>
                    </a:cubicBezTo>
                    <a:cubicBezTo>
                      <a:pt x="2476" y="7352"/>
                      <a:pt x="2486" y="7352"/>
                      <a:pt x="2505" y="7352"/>
                    </a:cubicBezTo>
                    <a:cubicBezTo>
                      <a:pt x="2572" y="7352"/>
                      <a:pt x="2638" y="7324"/>
                      <a:pt x="2686" y="7257"/>
                    </a:cubicBezTo>
                    <a:cubicBezTo>
                      <a:pt x="2724" y="7200"/>
                      <a:pt x="2733" y="7124"/>
                      <a:pt x="2714" y="7048"/>
                    </a:cubicBezTo>
                    <a:cubicBezTo>
                      <a:pt x="2705" y="7029"/>
                      <a:pt x="2686" y="6981"/>
                      <a:pt x="2724" y="6952"/>
                    </a:cubicBezTo>
                    <a:cubicBezTo>
                      <a:pt x="2762" y="6914"/>
                      <a:pt x="2800" y="6895"/>
                      <a:pt x="2848" y="6867"/>
                    </a:cubicBezTo>
                    <a:cubicBezTo>
                      <a:pt x="2857" y="6857"/>
                      <a:pt x="2867" y="6857"/>
                      <a:pt x="2876" y="6848"/>
                    </a:cubicBezTo>
                    <a:cubicBezTo>
                      <a:pt x="2905" y="6876"/>
                      <a:pt x="2933" y="6886"/>
                      <a:pt x="2971" y="6886"/>
                    </a:cubicBezTo>
                    <a:cubicBezTo>
                      <a:pt x="3010" y="6886"/>
                      <a:pt x="3048" y="6876"/>
                      <a:pt x="3076" y="6867"/>
                    </a:cubicBezTo>
                    <a:cubicBezTo>
                      <a:pt x="3086" y="6857"/>
                      <a:pt x="3095" y="6857"/>
                      <a:pt x="3095" y="6857"/>
                    </a:cubicBezTo>
                    <a:cubicBezTo>
                      <a:pt x="3200" y="6819"/>
                      <a:pt x="3229" y="6752"/>
                      <a:pt x="3210" y="6648"/>
                    </a:cubicBezTo>
                    <a:cubicBezTo>
                      <a:pt x="3210" y="6619"/>
                      <a:pt x="3200" y="6581"/>
                      <a:pt x="3191" y="6543"/>
                    </a:cubicBezTo>
                    <a:cubicBezTo>
                      <a:pt x="3181" y="6495"/>
                      <a:pt x="3172" y="6457"/>
                      <a:pt x="3162" y="6410"/>
                    </a:cubicBezTo>
                    <a:cubicBezTo>
                      <a:pt x="3162" y="6400"/>
                      <a:pt x="3162" y="6381"/>
                      <a:pt x="3172" y="6372"/>
                    </a:cubicBezTo>
                    <a:cubicBezTo>
                      <a:pt x="3219" y="6343"/>
                      <a:pt x="3276" y="6324"/>
                      <a:pt x="3324" y="6314"/>
                    </a:cubicBezTo>
                    <a:cubicBezTo>
                      <a:pt x="3333" y="6314"/>
                      <a:pt x="3343" y="6314"/>
                      <a:pt x="3352" y="6314"/>
                    </a:cubicBezTo>
                    <a:cubicBezTo>
                      <a:pt x="3390" y="6314"/>
                      <a:pt x="3429" y="6324"/>
                      <a:pt x="3476" y="6324"/>
                    </a:cubicBezTo>
                    <a:cubicBezTo>
                      <a:pt x="3505" y="6333"/>
                      <a:pt x="3533" y="6333"/>
                      <a:pt x="3562" y="6333"/>
                    </a:cubicBezTo>
                    <a:cubicBezTo>
                      <a:pt x="3705" y="6343"/>
                      <a:pt x="3810" y="6419"/>
                      <a:pt x="3905" y="6581"/>
                    </a:cubicBezTo>
                    <a:cubicBezTo>
                      <a:pt x="3934" y="6619"/>
                      <a:pt x="3962" y="6657"/>
                      <a:pt x="3981" y="6695"/>
                    </a:cubicBezTo>
                    <a:cubicBezTo>
                      <a:pt x="4010" y="6733"/>
                      <a:pt x="4029" y="6771"/>
                      <a:pt x="4057" y="6800"/>
                    </a:cubicBezTo>
                    <a:cubicBezTo>
                      <a:pt x="4057" y="6809"/>
                      <a:pt x="4057" y="6809"/>
                      <a:pt x="4057" y="6809"/>
                    </a:cubicBezTo>
                    <a:cubicBezTo>
                      <a:pt x="4067" y="6829"/>
                      <a:pt x="4076" y="6848"/>
                      <a:pt x="4076" y="6848"/>
                    </a:cubicBezTo>
                    <a:cubicBezTo>
                      <a:pt x="4076" y="6886"/>
                      <a:pt x="4076" y="6924"/>
                      <a:pt x="4067" y="6962"/>
                    </a:cubicBezTo>
                    <a:cubicBezTo>
                      <a:pt x="4067" y="7000"/>
                      <a:pt x="4067" y="7029"/>
                      <a:pt x="4067" y="7067"/>
                    </a:cubicBezTo>
                    <a:cubicBezTo>
                      <a:pt x="4057" y="7124"/>
                      <a:pt x="4067" y="7172"/>
                      <a:pt x="4095" y="7190"/>
                    </a:cubicBezTo>
                    <a:cubicBezTo>
                      <a:pt x="4114" y="7219"/>
                      <a:pt x="4143" y="7229"/>
                      <a:pt x="4172" y="7229"/>
                    </a:cubicBezTo>
                    <a:cubicBezTo>
                      <a:pt x="4200" y="7229"/>
                      <a:pt x="4229" y="7229"/>
                      <a:pt x="4248" y="7219"/>
                    </a:cubicBezTo>
                    <a:cubicBezTo>
                      <a:pt x="4343" y="7190"/>
                      <a:pt x="4438" y="7172"/>
                      <a:pt x="4524" y="7162"/>
                    </a:cubicBezTo>
                    <a:cubicBezTo>
                      <a:pt x="4533" y="7162"/>
                      <a:pt x="4543" y="7172"/>
                      <a:pt x="4543" y="7172"/>
                    </a:cubicBezTo>
                    <a:cubicBezTo>
                      <a:pt x="4571" y="7219"/>
                      <a:pt x="4619" y="7248"/>
                      <a:pt x="4676" y="7248"/>
                    </a:cubicBezTo>
                    <a:cubicBezTo>
                      <a:pt x="4686" y="7248"/>
                      <a:pt x="4696" y="7248"/>
                      <a:pt x="4714" y="7248"/>
                    </a:cubicBezTo>
                    <a:cubicBezTo>
                      <a:pt x="4734" y="7238"/>
                      <a:pt x="4753" y="7238"/>
                      <a:pt x="4772" y="7238"/>
                    </a:cubicBezTo>
                    <a:cubicBezTo>
                      <a:pt x="4781" y="7238"/>
                      <a:pt x="4781" y="7238"/>
                      <a:pt x="4781" y="7238"/>
                    </a:cubicBezTo>
                    <a:cubicBezTo>
                      <a:pt x="4791" y="7238"/>
                      <a:pt x="4791" y="7257"/>
                      <a:pt x="4800" y="7267"/>
                    </a:cubicBezTo>
                    <a:cubicBezTo>
                      <a:pt x="4800" y="7286"/>
                      <a:pt x="4810" y="7305"/>
                      <a:pt x="4810" y="7324"/>
                    </a:cubicBezTo>
                    <a:cubicBezTo>
                      <a:pt x="4819" y="7333"/>
                      <a:pt x="4819" y="7343"/>
                      <a:pt x="4819" y="7352"/>
                    </a:cubicBezTo>
                    <a:cubicBezTo>
                      <a:pt x="4810" y="7371"/>
                      <a:pt x="4810" y="7400"/>
                      <a:pt x="4819" y="7419"/>
                    </a:cubicBezTo>
                    <a:cubicBezTo>
                      <a:pt x="4829" y="7448"/>
                      <a:pt x="4867" y="7457"/>
                      <a:pt x="4886" y="7467"/>
                    </a:cubicBezTo>
                    <a:cubicBezTo>
                      <a:pt x="4914" y="7476"/>
                      <a:pt x="4943" y="7476"/>
                      <a:pt x="4972" y="7486"/>
                    </a:cubicBezTo>
                    <a:cubicBezTo>
                      <a:pt x="5048" y="7514"/>
                      <a:pt x="5115" y="7533"/>
                      <a:pt x="5191" y="7571"/>
                    </a:cubicBezTo>
                    <a:cubicBezTo>
                      <a:pt x="5210" y="7591"/>
                      <a:pt x="5238" y="7591"/>
                      <a:pt x="5257" y="7591"/>
                    </a:cubicBezTo>
                    <a:cubicBezTo>
                      <a:pt x="5324" y="7591"/>
                      <a:pt x="5353" y="7524"/>
                      <a:pt x="5362" y="7495"/>
                    </a:cubicBezTo>
                    <a:cubicBezTo>
                      <a:pt x="5372" y="7476"/>
                      <a:pt x="5391" y="7457"/>
                      <a:pt x="5400" y="7457"/>
                    </a:cubicBezTo>
                    <a:cubicBezTo>
                      <a:pt x="5419" y="7448"/>
                      <a:pt x="5438" y="7438"/>
                      <a:pt x="5467" y="7428"/>
                    </a:cubicBezTo>
                    <a:cubicBezTo>
                      <a:pt x="5486" y="7428"/>
                      <a:pt x="5505" y="7419"/>
                      <a:pt x="5534" y="7410"/>
                    </a:cubicBezTo>
                    <a:cubicBezTo>
                      <a:pt x="5553" y="7400"/>
                      <a:pt x="5572" y="7400"/>
                      <a:pt x="5581" y="7400"/>
                    </a:cubicBezTo>
                    <a:cubicBezTo>
                      <a:pt x="5581" y="7400"/>
                      <a:pt x="5591" y="7400"/>
                      <a:pt x="5610" y="7438"/>
                    </a:cubicBezTo>
                    <a:cubicBezTo>
                      <a:pt x="5657" y="7524"/>
                      <a:pt x="5734" y="7562"/>
                      <a:pt x="5809" y="7600"/>
                    </a:cubicBezTo>
                    <a:cubicBezTo>
                      <a:pt x="5818" y="7600"/>
                      <a:pt x="5837" y="7610"/>
                      <a:pt x="5847" y="7610"/>
                    </a:cubicBezTo>
                    <a:cubicBezTo>
                      <a:pt x="5866" y="7619"/>
                      <a:pt x="5885" y="7629"/>
                      <a:pt x="5904" y="7629"/>
                    </a:cubicBezTo>
                    <a:cubicBezTo>
                      <a:pt x="5942" y="7629"/>
                      <a:pt x="5971" y="7610"/>
                      <a:pt x="5999" y="7581"/>
                    </a:cubicBezTo>
                    <a:cubicBezTo>
                      <a:pt x="6123" y="7562"/>
                      <a:pt x="6209" y="7486"/>
                      <a:pt x="6285" y="7419"/>
                    </a:cubicBezTo>
                    <a:cubicBezTo>
                      <a:pt x="6323" y="7371"/>
                      <a:pt x="6371" y="7333"/>
                      <a:pt x="6428" y="7333"/>
                    </a:cubicBezTo>
                    <a:cubicBezTo>
                      <a:pt x="6447" y="7333"/>
                      <a:pt x="6466" y="7343"/>
                      <a:pt x="6485" y="7352"/>
                    </a:cubicBezTo>
                    <a:cubicBezTo>
                      <a:pt x="6504" y="7362"/>
                      <a:pt x="6533" y="7371"/>
                      <a:pt x="6551" y="7371"/>
                    </a:cubicBezTo>
                    <a:cubicBezTo>
                      <a:pt x="6561" y="7371"/>
                      <a:pt x="6571" y="7371"/>
                      <a:pt x="6571" y="7371"/>
                    </a:cubicBezTo>
                    <a:cubicBezTo>
                      <a:pt x="6580" y="7362"/>
                      <a:pt x="6590" y="7362"/>
                      <a:pt x="6599" y="7362"/>
                    </a:cubicBezTo>
                    <a:cubicBezTo>
                      <a:pt x="6656" y="7362"/>
                      <a:pt x="6694" y="7390"/>
                      <a:pt x="6714" y="7448"/>
                    </a:cubicBezTo>
                    <a:cubicBezTo>
                      <a:pt x="6723" y="7476"/>
                      <a:pt x="6733" y="7495"/>
                      <a:pt x="6742" y="7514"/>
                    </a:cubicBezTo>
                    <a:cubicBezTo>
                      <a:pt x="6752" y="7524"/>
                      <a:pt x="6752" y="7524"/>
                      <a:pt x="6752" y="7524"/>
                    </a:cubicBezTo>
                    <a:cubicBezTo>
                      <a:pt x="6752" y="7533"/>
                      <a:pt x="6752" y="7533"/>
                      <a:pt x="6733" y="7543"/>
                    </a:cubicBezTo>
                    <a:cubicBezTo>
                      <a:pt x="6628" y="7610"/>
                      <a:pt x="6618" y="7629"/>
                      <a:pt x="6637" y="7752"/>
                    </a:cubicBezTo>
                    <a:cubicBezTo>
                      <a:pt x="6637" y="7752"/>
                      <a:pt x="6647" y="7762"/>
                      <a:pt x="6647" y="7771"/>
                    </a:cubicBezTo>
                    <a:cubicBezTo>
                      <a:pt x="6647" y="7800"/>
                      <a:pt x="6647" y="7819"/>
                      <a:pt x="6666" y="7848"/>
                    </a:cubicBezTo>
                    <a:cubicBezTo>
                      <a:pt x="6676" y="7886"/>
                      <a:pt x="6714" y="7972"/>
                      <a:pt x="6818" y="7972"/>
                    </a:cubicBezTo>
                    <a:cubicBezTo>
                      <a:pt x="6818" y="7972"/>
                      <a:pt x="6847" y="7990"/>
                      <a:pt x="6856" y="8000"/>
                    </a:cubicBezTo>
                    <a:cubicBezTo>
                      <a:pt x="6866" y="8000"/>
                      <a:pt x="6875" y="8010"/>
                      <a:pt x="6875" y="8019"/>
                    </a:cubicBezTo>
                    <a:cubicBezTo>
                      <a:pt x="6894" y="8038"/>
                      <a:pt x="6904" y="8048"/>
                      <a:pt x="6923" y="8067"/>
                    </a:cubicBezTo>
                    <a:cubicBezTo>
                      <a:pt x="6942" y="8076"/>
                      <a:pt x="6942" y="8076"/>
                      <a:pt x="6952" y="8086"/>
                    </a:cubicBezTo>
                    <a:cubicBezTo>
                      <a:pt x="6942" y="8086"/>
                      <a:pt x="6942" y="8095"/>
                      <a:pt x="6923" y="8105"/>
                    </a:cubicBezTo>
                    <a:cubicBezTo>
                      <a:pt x="6894" y="8124"/>
                      <a:pt x="6837" y="8171"/>
                      <a:pt x="6866" y="8267"/>
                    </a:cubicBezTo>
                    <a:cubicBezTo>
                      <a:pt x="6875" y="8295"/>
                      <a:pt x="6875" y="8295"/>
                      <a:pt x="6875" y="8295"/>
                    </a:cubicBezTo>
                    <a:cubicBezTo>
                      <a:pt x="6904" y="8295"/>
                      <a:pt x="6904" y="8295"/>
                      <a:pt x="6904" y="8295"/>
                    </a:cubicBezTo>
                    <a:cubicBezTo>
                      <a:pt x="6914" y="8295"/>
                      <a:pt x="6923" y="8286"/>
                      <a:pt x="6942" y="8286"/>
                    </a:cubicBezTo>
                    <a:cubicBezTo>
                      <a:pt x="6952" y="8286"/>
                      <a:pt x="6961" y="8295"/>
                      <a:pt x="6961" y="8295"/>
                    </a:cubicBezTo>
                    <a:cubicBezTo>
                      <a:pt x="6971" y="8295"/>
                      <a:pt x="6980" y="8295"/>
                      <a:pt x="6980" y="8295"/>
                    </a:cubicBezTo>
                    <a:cubicBezTo>
                      <a:pt x="7018" y="8295"/>
                      <a:pt x="7066" y="8286"/>
                      <a:pt x="7104" y="8276"/>
                    </a:cubicBezTo>
                    <a:cubicBezTo>
                      <a:pt x="7333" y="8219"/>
                      <a:pt x="7571" y="8152"/>
                      <a:pt x="7790" y="8095"/>
                    </a:cubicBezTo>
                    <a:cubicBezTo>
                      <a:pt x="7857" y="8076"/>
                      <a:pt x="7933" y="8057"/>
                      <a:pt x="7999" y="8038"/>
                    </a:cubicBezTo>
                    <a:cubicBezTo>
                      <a:pt x="8085" y="8019"/>
                      <a:pt x="8085" y="7962"/>
                      <a:pt x="8075" y="7924"/>
                    </a:cubicBezTo>
                    <a:cubicBezTo>
                      <a:pt x="8066" y="7895"/>
                      <a:pt x="8066" y="7895"/>
                      <a:pt x="8066" y="7895"/>
                    </a:cubicBezTo>
                    <a:cubicBezTo>
                      <a:pt x="8037" y="7895"/>
                      <a:pt x="8037" y="7895"/>
                      <a:pt x="8037" y="7895"/>
                    </a:cubicBezTo>
                    <a:cubicBezTo>
                      <a:pt x="8018" y="7895"/>
                      <a:pt x="7999" y="7895"/>
                      <a:pt x="7990" y="7895"/>
                    </a:cubicBezTo>
                    <a:cubicBezTo>
                      <a:pt x="7990" y="7886"/>
                      <a:pt x="7990" y="7876"/>
                      <a:pt x="7990" y="7857"/>
                    </a:cubicBezTo>
                    <a:cubicBezTo>
                      <a:pt x="7990" y="7848"/>
                      <a:pt x="7990" y="7829"/>
                      <a:pt x="7990" y="7819"/>
                    </a:cubicBezTo>
                    <a:lnTo>
                      <a:pt x="7990" y="7809"/>
                    </a:lnTo>
                    <a:cubicBezTo>
                      <a:pt x="7990" y="7781"/>
                      <a:pt x="7990" y="7752"/>
                      <a:pt x="7980" y="7724"/>
                    </a:cubicBezTo>
                    <a:cubicBezTo>
                      <a:pt x="7980" y="7657"/>
                      <a:pt x="7971" y="7581"/>
                      <a:pt x="7971" y="7514"/>
                    </a:cubicBezTo>
                    <a:cubicBezTo>
                      <a:pt x="7971" y="7495"/>
                      <a:pt x="7980" y="7467"/>
                      <a:pt x="7990" y="7467"/>
                    </a:cubicBezTo>
                    <a:cubicBezTo>
                      <a:pt x="8018" y="7457"/>
                      <a:pt x="8056" y="7438"/>
                      <a:pt x="8066" y="7400"/>
                    </a:cubicBezTo>
                    <a:cubicBezTo>
                      <a:pt x="8075" y="7362"/>
                      <a:pt x="8056" y="7333"/>
                      <a:pt x="8037" y="7305"/>
                    </a:cubicBezTo>
                    <a:cubicBezTo>
                      <a:pt x="8028" y="7295"/>
                      <a:pt x="8018" y="7286"/>
                      <a:pt x="8018" y="7276"/>
                    </a:cubicBezTo>
                    <a:cubicBezTo>
                      <a:pt x="8018" y="7267"/>
                      <a:pt x="8028" y="7257"/>
                      <a:pt x="8028" y="7257"/>
                    </a:cubicBezTo>
                    <a:cubicBezTo>
                      <a:pt x="8075" y="7238"/>
                      <a:pt x="8123" y="7219"/>
                      <a:pt x="8180" y="7210"/>
                    </a:cubicBezTo>
                    <a:cubicBezTo>
                      <a:pt x="8190" y="7210"/>
                      <a:pt x="8190" y="7210"/>
                      <a:pt x="8190" y="7210"/>
                    </a:cubicBezTo>
                    <a:cubicBezTo>
                      <a:pt x="8199" y="7210"/>
                      <a:pt x="8209" y="7210"/>
                      <a:pt x="8209" y="7210"/>
                    </a:cubicBezTo>
                    <a:cubicBezTo>
                      <a:pt x="8276" y="7257"/>
                      <a:pt x="8323" y="7305"/>
                      <a:pt x="8371" y="7343"/>
                    </a:cubicBezTo>
                    <a:cubicBezTo>
                      <a:pt x="8399" y="7381"/>
                      <a:pt x="8466" y="7410"/>
                      <a:pt x="8514" y="7410"/>
                    </a:cubicBezTo>
                    <a:cubicBezTo>
                      <a:pt x="8542" y="7410"/>
                      <a:pt x="8561" y="7400"/>
                      <a:pt x="8571" y="7390"/>
                    </a:cubicBezTo>
                    <a:cubicBezTo>
                      <a:pt x="8580" y="7371"/>
                      <a:pt x="8580" y="7371"/>
                      <a:pt x="8590" y="7371"/>
                    </a:cubicBezTo>
                    <a:cubicBezTo>
                      <a:pt x="8599" y="7371"/>
                      <a:pt x="8609" y="7381"/>
                      <a:pt x="8628" y="7381"/>
                    </a:cubicBezTo>
                    <a:cubicBezTo>
                      <a:pt x="8637" y="7381"/>
                      <a:pt x="8637" y="7381"/>
                      <a:pt x="8637" y="7381"/>
                    </a:cubicBezTo>
                    <a:cubicBezTo>
                      <a:pt x="8657" y="7390"/>
                      <a:pt x="8685" y="7400"/>
                      <a:pt x="8704" y="7410"/>
                    </a:cubicBezTo>
                    <a:cubicBezTo>
                      <a:pt x="8714" y="7410"/>
                      <a:pt x="8723" y="7419"/>
                      <a:pt x="8733" y="7419"/>
                    </a:cubicBezTo>
                    <a:cubicBezTo>
                      <a:pt x="8761" y="7428"/>
                      <a:pt x="8761" y="7428"/>
                      <a:pt x="8761" y="7428"/>
                    </a:cubicBezTo>
                    <a:cubicBezTo>
                      <a:pt x="8780" y="7410"/>
                      <a:pt x="8780" y="7410"/>
                      <a:pt x="8780" y="7410"/>
                    </a:cubicBezTo>
                    <a:cubicBezTo>
                      <a:pt x="8809" y="7362"/>
                      <a:pt x="8837" y="7333"/>
                      <a:pt x="8828" y="7295"/>
                    </a:cubicBezTo>
                    <a:cubicBezTo>
                      <a:pt x="8818" y="7257"/>
                      <a:pt x="8790" y="7238"/>
                      <a:pt x="8752" y="7210"/>
                    </a:cubicBezTo>
                    <a:cubicBezTo>
                      <a:pt x="8733" y="7200"/>
                      <a:pt x="8723" y="7190"/>
                      <a:pt x="8714" y="7190"/>
                    </a:cubicBezTo>
                    <a:cubicBezTo>
                      <a:pt x="8723" y="7190"/>
                      <a:pt x="8723" y="7181"/>
                      <a:pt x="8742" y="7162"/>
                    </a:cubicBezTo>
                    <a:cubicBezTo>
                      <a:pt x="8790" y="7114"/>
                      <a:pt x="8847" y="7086"/>
                      <a:pt x="8913" y="7086"/>
                    </a:cubicBezTo>
                    <a:cubicBezTo>
                      <a:pt x="8923" y="7086"/>
                      <a:pt x="8923" y="7086"/>
                      <a:pt x="8933" y="7086"/>
                    </a:cubicBezTo>
                    <a:cubicBezTo>
                      <a:pt x="8952" y="7086"/>
                      <a:pt x="8961" y="7086"/>
                      <a:pt x="8971" y="7086"/>
                    </a:cubicBezTo>
                    <a:cubicBezTo>
                      <a:pt x="8971" y="7076"/>
                      <a:pt x="8980" y="7076"/>
                      <a:pt x="8980" y="7076"/>
                    </a:cubicBezTo>
                    <a:cubicBezTo>
                      <a:pt x="8990" y="7076"/>
                      <a:pt x="8990" y="7076"/>
                      <a:pt x="8990" y="7076"/>
                    </a:cubicBezTo>
                    <a:cubicBezTo>
                      <a:pt x="9018" y="7067"/>
                      <a:pt x="9038" y="7067"/>
                      <a:pt x="9066" y="7067"/>
                    </a:cubicBezTo>
                    <a:cubicBezTo>
                      <a:pt x="9066" y="7057"/>
                      <a:pt x="9076" y="7057"/>
                      <a:pt x="9085" y="7057"/>
                    </a:cubicBezTo>
                    <a:cubicBezTo>
                      <a:pt x="9104" y="7057"/>
                      <a:pt x="9133" y="7057"/>
                      <a:pt x="9152" y="7048"/>
                    </a:cubicBezTo>
                    <a:cubicBezTo>
                      <a:pt x="9247" y="7019"/>
                      <a:pt x="9304" y="6952"/>
                      <a:pt x="9371" y="6886"/>
                    </a:cubicBezTo>
                    <a:cubicBezTo>
                      <a:pt x="9390" y="6867"/>
                      <a:pt x="9409" y="6848"/>
                      <a:pt x="9419" y="6829"/>
                    </a:cubicBezTo>
                    <a:cubicBezTo>
                      <a:pt x="9495" y="6762"/>
                      <a:pt x="9504" y="6667"/>
                      <a:pt x="9457" y="6581"/>
                    </a:cubicBezTo>
                    <a:cubicBezTo>
                      <a:pt x="9447" y="6571"/>
                      <a:pt x="9437" y="6562"/>
                      <a:pt x="9437" y="6562"/>
                    </a:cubicBezTo>
                    <a:cubicBezTo>
                      <a:pt x="9428" y="6552"/>
                      <a:pt x="9419" y="6543"/>
                      <a:pt x="9419" y="6533"/>
                    </a:cubicBezTo>
                    <a:cubicBezTo>
                      <a:pt x="9409" y="6514"/>
                      <a:pt x="9399" y="6495"/>
                      <a:pt x="9409" y="6486"/>
                    </a:cubicBezTo>
                    <a:cubicBezTo>
                      <a:pt x="9419" y="6467"/>
                      <a:pt x="9428" y="6457"/>
                      <a:pt x="9457" y="6457"/>
                    </a:cubicBezTo>
                    <a:cubicBezTo>
                      <a:pt x="9475" y="6457"/>
                      <a:pt x="9504" y="6448"/>
                      <a:pt x="9523" y="6448"/>
                    </a:cubicBezTo>
                    <a:cubicBezTo>
                      <a:pt x="9533" y="6448"/>
                      <a:pt x="9552" y="6438"/>
                      <a:pt x="9561" y="6438"/>
                    </a:cubicBezTo>
                    <a:cubicBezTo>
                      <a:pt x="9609" y="6429"/>
                      <a:pt x="9609" y="6429"/>
                      <a:pt x="9609" y="6429"/>
                    </a:cubicBezTo>
                    <a:lnTo>
                      <a:pt x="9590" y="6381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43017" name="Group 2">
              <a:extLst>
                <a:ext uri="{FF2B5EF4-FFF2-40B4-BE49-F238E27FC236}">
                  <a16:creationId xmlns:a16="http://schemas.microsoft.com/office/drawing/2014/main" id="{8796C13A-87AD-7744-AFE9-F7C946C6F9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15038" y="2684463"/>
              <a:ext cx="7451725" cy="3643312"/>
              <a:chOff x="6015038" y="2684463"/>
              <a:chExt cx="7451580" cy="3643312"/>
            </a:xfrm>
          </p:grpSpPr>
          <p:sp>
            <p:nvSpPr>
              <p:cNvPr id="43023" name="Freeform 16">
                <a:extLst>
                  <a:ext uri="{FF2B5EF4-FFF2-40B4-BE49-F238E27FC236}">
                    <a16:creationId xmlns:a16="http://schemas.microsoft.com/office/drawing/2014/main" id="{B4834485-B07C-5447-B1D7-EF1EDD48E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9838" y="3689350"/>
                <a:ext cx="265112" cy="354013"/>
              </a:xfrm>
              <a:custGeom>
                <a:avLst/>
                <a:gdLst>
                  <a:gd name="T0" fmla="*/ 130933 w 735"/>
                  <a:gd name="T1" fmla="*/ 0 h 982"/>
                  <a:gd name="T2" fmla="*/ 0 w 735"/>
                  <a:gd name="T3" fmla="*/ 133746 h 982"/>
                  <a:gd name="T4" fmla="*/ 20920 w 735"/>
                  <a:gd name="T5" fmla="*/ 205847 h 982"/>
                  <a:gd name="T6" fmla="*/ 120473 w 735"/>
                  <a:gd name="T7" fmla="*/ 346803 h 982"/>
                  <a:gd name="T8" fmla="*/ 130933 w 735"/>
                  <a:gd name="T9" fmla="*/ 353652 h 982"/>
                  <a:gd name="T10" fmla="*/ 141032 w 735"/>
                  <a:gd name="T11" fmla="*/ 346803 h 982"/>
                  <a:gd name="T12" fmla="*/ 244192 w 735"/>
                  <a:gd name="T13" fmla="*/ 205847 h 982"/>
                  <a:gd name="T14" fmla="*/ 264751 w 735"/>
                  <a:gd name="T15" fmla="*/ 133746 h 982"/>
                  <a:gd name="T16" fmla="*/ 130933 w 735"/>
                  <a:gd name="T17" fmla="*/ 0 h 982"/>
                  <a:gd name="T18" fmla="*/ 130933 w 735"/>
                  <a:gd name="T19" fmla="*/ 185298 h 982"/>
                  <a:gd name="T20" fmla="*/ 79353 w 735"/>
                  <a:gd name="T21" fmla="*/ 133746 h 982"/>
                  <a:gd name="T22" fmla="*/ 130933 w 735"/>
                  <a:gd name="T23" fmla="*/ 78950 h 982"/>
                  <a:gd name="T24" fmla="*/ 185759 w 735"/>
                  <a:gd name="T25" fmla="*/ 133746 h 982"/>
                  <a:gd name="T26" fmla="*/ 130933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3" y="0"/>
                    </a:moveTo>
                    <a:cubicBezTo>
                      <a:pt x="162" y="0"/>
                      <a:pt x="0" y="171"/>
                      <a:pt x="0" y="371"/>
                    </a:cubicBezTo>
                    <a:cubicBezTo>
                      <a:pt x="0" y="448"/>
                      <a:pt x="20" y="514"/>
                      <a:pt x="58" y="571"/>
                    </a:cubicBezTo>
                    <a:cubicBezTo>
                      <a:pt x="334" y="962"/>
                      <a:pt x="334" y="962"/>
                      <a:pt x="334" y="962"/>
                    </a:cubicBezTo>
                    <a:cubicBezTo>
                      <a:pt x="343" y="971"/>
                      <a:pt x="353" y="981"/>
                      <a:pt x="363" y="981"/>
                    </a:cubicBezTo>
                    <a:cubicBezTo>
                      <a:pt x="372" y="981"/>
                      <a:pt x="391" y="971"/>
                      <a:pt x="391" y="962"/>
                    </a:cubicBezTo>
                    <a:cubicBezTo>
                      <a:pt x="677" y="571"/>
                      <a:pt x="677" y="571"/>
                      <a:pt x="677" y="571"/>
                    </a:cubicBezTo>
                    <a:cubicBezTo>
                      <a:pt x="715" y="514"/>
                      <a:pt x="734" y="448"/>
                      <a:pt x="734" y="371"/>
                    </a:cubicBezTo>
                    <a:cubicBezTo>
                      <a:pt x="734" y="171"/>
                      <a:pt x="572" y="0"/>
                      <a:pt x="363" y="0"/>
                    </a:cubicBezTo>
                    <a:close/>
                    <a:moveTo>
                      <a:pt x="363" y="514"/>
                    </a:moveTo>
                    <a:cubicBezTo>
                      <a:pt x="286" y="514"/>
                      <a:pt x="220" y="448"/>
                      <a:pt x="220" y="371"/>
                    </a:cubicBezTo>
                    <a:cubicBezTo>
                      <a:pt x="220" y="286"/>
                      <a:pt x="286" y="219"/>
                      <a:pt x="363" y="219"/>
                    </a:cubicBezTo>
                    <a:cubicBezTo>
                      <a:pt x="448" y="219"/>
                      <a:pt x="515" y="286"/>
                      <a:pt x="515" y="371"/>
                    </a:cubicBezTo>
                    <a:cubicBezTo>
                      <a:pt x="515" y="448"/>
                      <a:pt x="448" y="514"/>
                      <a:pt x="363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3024" name="Text Box 17">
                <a:extLst>
                  <a:ext uri="{FF2B5EF4-FFF2-40B4-BE49-F238E27FC236}">
                    <a16:creationId xmlns:a16="http://schemas.microsoft.com/office/drawing/2014/main" id="{BF9ED771-CFB3-8741-A757-E2E460C9DA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61525" y="3343275"/>
                <a:ext cx="686659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Riga</a:t>
                </a:r>
              </a:p>
            </p:txBody>
          </p:sp>
          <p:sp>
            <p:nvSpPr>
              <p:cNvPr id="43025" name="Text Box 18">
                <a:extLst>
                  <a:ext uri="{FF2B5EF4-FFF2-40B4-BE49-F238E27FC236}">
                    <a16:creationId xmlns:a16="http://schemas.microsoft.com/office/drawing/2014/main" id="{D28935FB-F5C4-574E-81F4-5D958A500F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48649" y="3548063"/>
                <a:ext cx="82762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Jurmala</a:t>
                </a:r>
              </a:p>
            </p:txBody>
          </p:sp>
          <p:sp>
            <p:nvSpPr>
              <p:cNvPr id="43026" name="Text Box 19">
                <a:extLst>
                  <a:ext uri="{FF2B5EF4-FFF2-40B4-BE49-F238E27FC236}">
                    <a16:creationId xmlns:a16="http://schemas.microsoft.com/office/drawing/2014/main" id="{1AF073B3-CF48-434A-8484-BE0CED7D91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50063" y="2684463"/>
                <a:ext cx="96859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Ventspils</a:t>
                </a:r>
              </a:p>
            </p:txBody>
          </p:sp>
          <p:sp>
            <p:nvSpPr>
              <p:cNvPr id="43027" name="Text Box 20">
                <a:extLst>
                  <a:ext uri="{FF2B5EF4-FFF2-40B4-BE49-F238E27FC236}">
                    <a16:creationId xmlns:a16="http://schemas.microsoft.com/office/drawing/2014/main" id="{099B7628-9D39-3F4E-82BA-26061B3A47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1574" y="4511675"/>
                <a:ext cx="763965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Liepaja</a:t>
                </a:r>
              </a:p>
            </p:txBody>
          </p:sp>
          <p:sp>
            <p:nvSpPr>
              <p:cNvPr id="43028" name="Text Box 21">
                <a:extLst>
                  <a:ext uri="{FF2B5EF4-FFF2-40B4-BE49-F238E27FC236}">
                    <a16:creationId xmlns:a16="http://schemas.microsoft.com/office/drawing/2014/main" id="{06A5FA89-DE25-5442-9F17-C675C57EE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288838" y="5759450"/>
                <a:ext cx="1177780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Daugavpils</a:t>
                </a:r>
              </a:p>
            </p:txBody>
          </p:sp>
          <p:sp>
            <p:nvSpPr>
              <p:cNvPr id="43029" name="Text Box 22">
                <a:extLst>
                  <a:ext uri="{FF2B5EF4-FFF2-40B4-BE49-F238E27FC236}">
                    <a16:creationId xmlns:a16="http://schemas.microsoft.com/office/drawing/2014/main" id="{50CFFFDF-AF8E-B343-A289-9006AEB61C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50363" y="4281488"/>
                <a:ext cx="74804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Jelgava</a:t>
                </a:r>
              </a:p>
            </p:txBody>
          </p:sp>
          <p:sp>
            <p:nvSpPr>
              <p:cNvPr id="43030" name="Freeform 23">
                <a:extLst>
                  <a:ext uri="{FF2B5EF4-FFF2-40B4-BE49-F238E27FC236}">
                    <a16:creationId xmlns:a16="http://schemas.microsoft.com/office/drawing/2014/main" id="{64F6BD90-745B-C741-A4FB-7B1AD184A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3525" y="2887663"/>
                <a:ext cx="265113" cy="354012"/>
              </a:xfrm>
              <a:custGeom>
                <a:avLst/>
                <a:gdLst>
                  <a:gd name="T0" fmla="*/ 134180 w 735"/>
                  <a:gd name="T1" fmla="*/ 0 h 982"/>
                  <a:gd name="T2" fmla="*/ 0 w 735"/>
                  <a:gd name="T3" fmla="*/ 134106 h 982"/>
                  <a:gd name="T4" fmla="*/ 20560 w 735"/>
                  <a:gd name="T5" fmla="*/ 206207 h 982"/>
                  <a:gd name="T6" fmla="*/ 123719 w 735"/>
                  <a:gd name="T7" fmla="*/ 346802 h 982"/>
                  <a:gd name="T8" fmla="*/ 134180 w 735"/>
                  <a:gd name="T9" fmla="*/ 353651 h 982"/>
                  <a:gd name="T10" fmla="*/ 144279 w 735"/>
                  <a:gd name="T11" fmla="*/ 346802 h 982"/>
                  <a:gd name="T12" fmla="*/ 243832 w 735"/>
                  <a:gd name="T13" fmla="*/ 206207 h 982"/>
                  <a:gd name="T14" fmla="*/ 264752 w 735"/>
                  <a:gd name="T15" fmla="*/ 134106 h 982"/>
                  <a:gd name="T16" fmla="*/ 134180 w 735"/>
                  <a:gd name="T17" fmla="*/ 0 h 982"/>
                  <a:gd name="T18" fmla="*/ 134180 w 735"/>
                  <a:gd name="T19" fmla="*/ 185658 h 982"/>
                  <a:gd name="T20" fmla="*/ 78993 w 735"/>
                  <a:gd name="T21" fmla="*/ 134106 h 982"/>
                  <a:gd name="T22" fmla="*/ 134180 w 735"/>
                  <a:gd name="T23" fmla="*/ 78950 h 982"/>
                  <a:gd name="T24" fmla="*/ 185399 w 735"/>
                  <a:gd name="T25" fmla="*/ 134106 h 982"/>
                  <a:gd name="T26" fmla="*/ 134180 w 735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72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43" y="972"/>
                      <a:pt x="353" y="981"/>
                      <a:pt x="372" y="981"/>
                    </a:cubicBezTo>
                    <a:cubicBezTo>
                      <a:pt x="381" y="981"/>
                      <a:pt x="391" y="972"/>
                      <a:pt x="40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5"/>
                      <a:pt x="734" y="448"/>
                      <a:pt x="734" y="372"/>
                    </a:cubicBezTo>
                    <a:cubicBezTo>
                      <a:pt x="734" y="172"/>
                      <a:pt x="571" y="0"/>
                      <a:pt x="372" y="0"/>
                    </a:cubicBezTo>
                    <a:close/>
                    <a:moveTo>
                      <a:pt x="37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19"/>
                      <a:pt x="372" y="219"/>
                    </a:cubicBezTo>
                    <a:cubicBezTo>
                      <a:pt x="448" y="219"/>
                      <a:pt x="514" y="286"/>
                      <a:pt x="514" y="372"/>
                    </a:cubicBezTo>
                    <a:cubicBezTo>
                      <a:pt x="514" y="448"/>
                      <a:pt x="448" y="515"/>
                      <a:pt x="372" y="515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3031" name="Freeform 24">
                <a:extLst>
                  <a:ext uri="{FF2B5EF4-FFF2-40B4-BE49-F238E27FC236}">
                    <a16:creationId xmlns:a16="http://schemas.microsoft.com/office/drawing/2014/main" id="{8DD9428D-B7BE-4445-BCC1-E8EC1FF05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6750" y="5973763"/>
                <a:ext cx="265113" cy="354012"/>
              </a:xfrm>
              <a:custGeom>
                <a:avLst/>
                <a:gdLst>
                  <a:gd name="T0" fmla="*/ 134180 w 735"/>
                  <a:gd name="T1" fmla="*/ 0 h 982"/>
                  <a:gd name="T2" fmla="*/ 0 w 735"/>
                  <a:gd name="T3" fmla="*/ 133746 h 982"/>
                  <a:gd name="T4" fmla="*/ 20920 w 735"/>
                  <a:gd name="T5" fmla="*/ 202602 h 982"/>
                  <a:gd name="T6" fmla="*/ 123719 w 735"/>
                  <a:gd name="T7" fmla="*/ 343197 h 982"/>
                  <a:gd name="T8" fmla="*/ 134180 w 735"/>
                  <a:gd name="T9" fmla="*/ 353651 h 982"/>
                  <a:gd name="T10" fmla="*/ 144279 w 735"/>
                  <a:gd name="T11" fmla="*/ 343197 h 982"/>
                  <a:gd name="T12" fmla="*/ 244193 w 735"/>
                  <a:gd name="T13" fmla="*/ 202602 h 982"/>
                  <a:gd name="T14" fmla="*/ 264752 w 735"/>
                  <a:gd name="T15" fmla="*/ 133746 h 982"/>
                  <a:gd name="T16" fmla="*/ 134180 w 735"/>
                  <a:gd name="T17" fmla="*/ 0 h 982"/>
                  <a:gd name="T18" fmla="*/ 134180 w 735"/>
                  <a:gd name="T19" fmla="*/ 185298 h 982"/>
                  <a:gd name="T20" fmla="*/ 78993 w 735"/>
                  <a:gd name="T21" fmla="*/ 130501 h 982"/>
                  <a:gd name="T22" fmla="*/ 134180 w 735"/>
                  <a:gd name="T23" fmla="*/ 78950 h 982"/>
                  <a:gd name="T24" fmla="*/ 185759 w 735"/>
                  <a:gd name="T25" fmla="*/ 130501 h 982"/>
                  <a:gd name="T26" fmla="*/ 134180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72" y="0"/>
                    </a:moveTo>
                    <a:cubicBezTo>
                      <a:pt x="172" y="0"/>
                      <a:pt x="0" y="162"/>
                      <a:pt x="0" y="371"/>
                    </a:cubicBezTo>
                    <a:cubicBezTo>
                      <a:pt x="0" y="438"/>
                      <a:pt x="29" y="505"/>
                      <a:pt x="58" y="562"/>
                    </a:cubicBezTo>
                    <a:cubicBezTo>
                      <a:pt x="343" y="952"/>
                      <a:pt x="343" y="952"/>
                      <a:pt x="343" y="952"/>
                    </a:cubicBezTo>
                    <a:cubicBezTo>
                      <a:pt x="353" y="971"/>
                      <a:pt x="362" y="981"/>
                      <a:pt x="372" y="981"/>
                    </a:cubicBezTo>
                    <a:cubicBezTo>
                      <a:pt x="381" y="981"/>
                      <a:pt x="391" y="971"/>
                      <a:pt x="400" y="952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5"/>
                      <a:pt x="734" y="438"/>
                      <a:pt x="734" y="371"/>
                    </a:cubicBezTo>
                    <a:cubicBezTo>
                      <a:pt x="734" y="162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62"/>
                    </a:cubicBezTo>
                    <a:cubicBezTo>
                      <a:pt x="219" y="286"/>
                      <a:pt x="286" y="219"/>
                      <a:pt x="372" y="219"/>
                    </a:cubicBezTo>
                    <a:cubicBezTo>
                      <a:pt x="448" y="219"/>
                      <a:pt x="515" y="286"/>
                      <a:pt x="515" y="362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3032" name="Freeform 25">
                <a:extLst>
                  <a:ext uri="{FF2B5EF4-FFF2-40B4-BE49-F238E27FC236}">
                    <a16:creationId xmlns:a16="http://schemas.microsoft.com/office/drawing/2014/main" id="{60A6F830-AD7E-DF43-BB74-87E4AAEEB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8750" y="4502150"/>
                <a:ext cx="265113" cy="354013"/>
              </a:xfrm>
              <a:custGeom>
                <a:avLst/>
                <a:gdLst>
                  <a:gd name="T0" fmla="*/ 130573 w 735"/>
                  <a:gd name="T1" fmla="*/ 0 h 982"/>
                  <a:gd name="T2" fmla="*/ 0 w 735"/>
                  <a:gd name="T3" fmla="*/ 134107 h 982"/>
                  <a:gd name="T4" fmla="*/ 20560 w 735"/>
                  <a:gd name="T5" fmla="*/ 202602 h 982"/>
                  <a:gd name="T6" fmla="*/ 120473 w 735"/>
                  <a:gd name="T7" fmla="*/ 343198 h 982"/>
                  <a:gd name="T8" fmla="*/ 130573 w 735"/>
                  <a:gd name="T9" fmla="*/ 353652 h 982"/>
                  <a:gd name="T10" fmla="*/ 141033 w 735"/>
                  <a:gd name="T11" fmla="*/ 343198 h 982"/>
                  <a:gd name="T12" fmla="*/ 244193 w 735"/>
                  <a:gd name="T13" fmla="*/ 202602 h 982"/>
                  <a:gd name="T14" fmla="*/ 264752 w 735"/>
                  <a:gd name="T15" fmla="*/ 134107 h 982"/>
                  <a:gd name="T16" fmla="*/ 130573 w 735"/>
                  <a:gd name="T17" fmla="*/ 0 h 982"/>
                  <a:gd name="T18" fmla="*/ 130573 w 735"/>
                  <a:gd name="T19" fmla="*/ 185298 h 982"/>
                  <a:gd name="T20" fmla="*/ 78993 w 735"/>
                  <a:gd name="T21" fmla="*/ 130502 h 982"/>
                  <a:gd name="T22" fmla="*/ 130573 w 735"/>
                  <a:gd name="T23" fmla="*/ 78950 h 982"/>
                  <a:gd name="T24" fmla="*/ 185759 w 735"/>
                  <a:gd name="T25" fmla="*/ 130502 h 982"/>
                  <a:gd name="T26" fmla="*/ 130573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4" y="952"/>
                      <a:pt x="334" y="952"/>
                      <a:pt x="334" y="952"/>
                    </a:cubicBezTo>
                    <a:cubicBezTo>
                      <a:pt x="343" y="972"/>
                      <a:pt x="353" y="981"/>
                      <a:pt x="362" y="981"/>
                    </a:cubicBezTo>
                    <a:cubicBezTo>
                      <a:pt x="372" y="981"/>
                      <a:pt x="391" y="972"/>
                      <a:pt x="391" y="952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5"/>
                      <a:pt x="734" y="438"/>
                      <a:pt x="734" y="372"/>
                    </a:cubicBezTo>
                    <a:cubicBezTo>
                      <a:pt x="734" y="162"/>
                      <a:pt x="57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5" y="286"/>
                      <a:pt x="515" y="362"/>
                    </a:cubicBezTo>
                    <a:cubicBezTo>
                      <a:pt x="515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3033" name="Freeform 26">
                <a:extLst>
                  <a:ext uri="{FF2B5EF4-FFF2-40B4-BE49-F238E27FC236}">
                    <a16:creationId xmlns:a16="http://schemas.microsoft.com/office/drawing/2014/main" id="{DB927092-7B4A-BD45-8940-60D1F1E6E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5038" y="4694238"/>
                <a:ext cx="263525" cy="354012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2602 h 982"/>
                  <a:gd name="T6" fmla="*/ 122787 w 734"/>
                  <a:gd name="T7" fmla="*/ 343557 h 982"/>
                  <a:gd name="T8" fmla="*/ 133199 w 734"/>
                  <a:gd name="T9" fmla="*/ 353651 h 982"/>
                  <a:gd name="T10" fmla="*/ 143251 w 734"/>
                  <a:gd name="T11" fmla="*/ 343557 h 982"/>
                  <a:gd name="T12" fmla="*/ 242701 w 734"/>
                  <a:gd name="T13" fmla="*/ 202602 h 982"/>
                  <a:gd name="T14" fmla="*/ 263166 w 734"/>
                  <a:gd name="T15" fmla="*/ 134106 h 982"/>
                  <a:gd name="T16" fmla="*/ 133199 w 734"/>
                  <a:gd name="T17" fmla="*/ 0 h 982"/>
                  <a:gd name="T18" fmla="*/ 133199 w 734"/>
                  <a:gd name="T19" fmla="*/ 185658 h 982"/>
                  <a:gd name="T20" fmla="*/ 78268 w 734"/>
                  <a:gd name="T21" fmla="*/ 130501 h 982"/>
                  <a:gd name="T22" fmla="*/ 133199 w 734"/>
                  <a:gd name="T23" fmla="*/ 78950 h 982"/>
                  <a:gd name="T24" fmla="*/ 184539 w 734"/>
                  <a:gd name="T25" fmla="*/ 130501 h 982"/>
                  <a:gd name="T26" fmla="*/ 133199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71" y="0"/>
                      <a:pt x="0" y="162"/>
                      <a:pt x="0" y="372"/>
                    </a:cubicBezTo>
                    <a:cubicBezTo>
                      <a:pt x="0" y="439"/>
                      <a:pt x="18" y="505"/>
                      <a:pt x="57" y="562"/>
                    </a:cubicBezTo>
                    <a:cubicBezTo>
                      <a:pt x="342" y="953"/>
                      <a:pt x="342" y="953"/>
                      <a:pt x="342" y="953"/>
                    </a:cubicBezTo>
                    <a:cubicBezTo>
                      <a:pt x="352" y="972"/>
                      <a:pt x="361" y="981"/>
                      <a:pt x="371" y="981"/>
                    </a:cubicBezTo>
                    <a:cubicBezTo>
                      <a:pt x="381" y="981"/>
                      <a:pt x="390" y="972"/>
                      <a:pt x="399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9"/>
                      <a:pt x="733" y="372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85" y="515"/>
                      <a:pt x="218" y="448"/>
                      <a:pt x="218" y="362"/>
                    </a:cubicBezTo>
                    <a:cubicBezTo>
                      <a:pt x="218" y="286"/>
                      <a:pt x="285" y="219"/>
                      <a:pt x="371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5"/>
                      <a:pt x="371" y="515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3034" name="Freeform 27">
                <a:extLst>
                  <a:ext uri="{FF2B5EF4-FFF2-40B4-BE49-F238E27FC236}">
                    <a16:creationId xmlns:a16="http://schemas.microsoft.com/office/drawing/2014/main" id="{A2948B0B-13A4-924F-B99B-EC7B7D850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9750" y="3614738"/>
                <a:ext cx="263525" cy="354012"/>
              </a:xfrm>
              <a:custGeom>
                <a:avLst/>
                <a:gdLst>
                  <a:gd name="T0" fmla="*/ 129608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2602 h 982"/>
                  <a:gd name="T6" fmla="*/ 119556 w 734"/>
                  <a:gd name="T7" fmla="*/ 343557 h 982"/>
                  <a:gd name="T8" fmla="*/ 129608 w 734"/>
                  <a:gd name="T9" fmla="*/ 353651 h 982"/>
                  <a:gd name="T10" fmla="*/ 140020 w 734"/>
                  <a:gd name="T11" fmla="*/ 343557 h 982"/>
                  <a:gd name="T12" fmla="*/ 242701 w 734"/>
                  <a:gd name="T13" fmla="*/ 202602 h 982"/>
                  <a:gd name="T14" fmla="*/ 263166 w 734"/>
                  <a:gd name="T15" fmla="*/ 134106 h 982"/>
                  <a:gd name="T16" fmla="*/ 129608 w 734"/>
                  <a:gd name="T17" fmla="*/ 0 h 982"/>
                  <a:gd name="T18" fmla="*/ 129608 w 734"/>
                  <a:gd name="T19" fmla="*/ 185658 h 982"/>
                  <a:gd name="T20" fmla="*/ 78268 w 734"/>
                  <a:gd name="T21" fmla="*/ 130501 h 982"/>
                  <a:gd name="T22" fmla="*/ 129608 w 734"/>
                  <a:gd name="T23" fmla="*/ 78950 h 982"/>
                  <a:gd name="T24" fmla="*/ 184539 w 734"/>
                  <a:gd name="T25" fmla="*/ 130501 h 982"/>
                  <a:gd name="T26" fmla="*/ 129608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1" y="0"/>
                    </a:moveTo>
                    <a:cubicBezTo>
                      <a:pt x="161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3"/>
                      <a:pt x="333" y="953"/>
                      <a:pt x="333" y="953"/>
                    </a:cubicBezTo>
                    <a:cubicBezTo>
                      <a:pt x="342" y="972"/>
                      <a:pt x="352" y="981"/>
                      <a:pt x="361" y="981"/>
                    </a:cubicBezTo>
                    <a:cubicBezTo>
                      <a:pt x="371" y="981"/>
                      <a:pt x="381" y="972"/>
                      <a:pt x="390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4" y="505"/>
                      <a:pt x="733" y="438"/>
                      <a:pt x="733" y="372"/>
                    </a:cubicBezTo>
                    <a:cubicBezTo>
                      <a:pt x="733" y="162"/>
                      <a:pt x="561" y="0"/>
                      <a:pt x="361" y="0"/>
                    </a:cubicBezTo>
                    <a:close/>
                    <a:moveTo>
                      <a:pt x="361" y="515"/>
                    </a:moveTo>
                    <a:cubicBezTo>
                      <a:pt x="285" y="515"/>
                      <a:pt x="218" y="448"/>
                      <a:pt x="218" y="362"/>
                    </a:cubicBezTo>
                    <a:cubicBezTo>
                      <a:pt x="218" y="286"/>
                      <a:pt x="285" y="219"/>
                      <a:pt x="361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5"/>
                      <a:pt x="361" y="515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BB296475-B7A5-6F45-BE84-5C82EAC6FA4B}"/>
              </a:ext>
            </a:extLst>
          </p:cNvPr>
          <p:cNvGrpSpPr/>
          <p:nvPr/>
        </p:nvGrpSpPr>
        <p:grpSpPr>
          <a:xfrm>
            <a:off x="844021" y="1050396"/>
            <a:ext cx="3570553" cy="5060157"/>
            <a:chOff x="1012825" y="1260475"/>
            <a:chExt cx="4284663" cy="6072188"/>
          </a:xfrm>
        </p:grpSpPr>
        <p:grpSp>
          <p:nvGrpSpPr>
            <p:cNvPr id="43009" name="Group 1">
              <a:extLst>
                <a:ext uri="{FF2B5EF4-FFF2-40B4-BE49-F238E27FC236}">
                  <a16:creationId xmlns:a16="http://schemas.microsoft.com/office/drawing/2014/main" id="{26530EDE-FF20-3446-B2DC-45C608C872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9350" y="1403350"/>
              <a:ext cx="908050" cy="538163"/>
              <a:chOff x="1149350" y="1433513"/>
              <a:chExt cx="908050" cy="538162"/>
            </a:xfrm>
          </p:grpSpPr>
          <p:sp>
            <p:nvSpPr>
              <p:cNvPr id="43040" name="Freeform 1">
                <a:extLst>
                  <a:ext uri="{FF2B5EF4-FFF2-40B4-BE49-F238E27FC236}">
                    <a16:creationId xmlns:a16="http://schemas.microsoft.com/office/drawing/2014/main" id="{DB8145D9-E08C-A245-845C-55AC89756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1433513"/>
                <a:ext cx="908050" cy="538162"/>
              </a:xfrm>
              <a:custGeom>
                <a:avLst/>
                <a:gdLst>
                  <a:gd name="T0" fmla="*/ 0 w 2524"/>
                  <a:gd name="T1" fmla="*/ 0 h 1496"/>
                  <a:gd name="T2" fmla="*/ 907690 w 2524"/>
                  <a:gd name="T3" fmla="*/ 0 h 1496"/>
                  <a:gd name="T4" fmla="*/ 907690 w 2524"/>
                  <a:gd name="T5" fmla="*/ 537802 h 1496"/>
                  <a:gd name="T6" fmla="*/ 0 w 2524"/>
                  <a:gd name="T7" fmla="*/ 537802 h 1496"/>
                  <a:gd name="T8" fmla="*/ 0 w 2524"/>
                  <a:gd name="T9" fmla="*/ 0 h 14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4" h="1496">
                    <a:moveTo>
                      <a:pt x="0" y="0"/>
                    </a:moveTo>
                    <a:lnTo>
                      <a:pt x="2523" y="0"/>
                    </a:lnTo>
                    <a:lnTo>
                      <a:pt x="2523" y="1495"/>
                    </a:lnTo>
                    <a:lnTo>
                      <a:pt x="0" y="14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E30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3041" name="Freeform 2">
                <a:extLst>
                  <a:ext uri="{FF2B5EF4-FFF2-40B4-BE49-F238E27FC236}">
                    <a16:creationId xmlns:a16="http://schemas.microsoft.com/office/drawing/2014/main" id="{9D32E49C-9561-C64A-900F-864099A42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1649413"/>
                <a:ext cx="908050" cy="106362"/>
              </a:xfrm>
              <a:custGeom>
                <a:avLst/>
                <a:gdLst>
                  <a:gd name="T0" fmla="*/ 0 w 2524"/>
                  <a:gd name="T1" fmla="*/ 0 h 296"/>
                  <a:gd name="T2" fmla="*/ 907690 w 2524"/>
                  <a:gd name="T3" fmla="*/ 0 h 296"/>
                  <a:gd name="T4" fmla="*/ 907690 w 2524"/>
                  <a:gd name="T5" fmla="*/ 106003 h 296"/>
                  <a:gd name="T6" fmla="*/ 0 w 2524"/>
                  <a:gd name="T7" fmla="*/ 106003 h 296"/>
                  <a:gd name="T8" fmla="*/ 0 w 2524"/>
                  <a:gd name="T9" fmla="*/ 0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4" h="296">
                    <a:moveTo>
                      <a:pt x="0" y="0"/>
                    </a:moveTo>
                    <a:lnTo>
                      <a:pt x="2523" y="0"/>
                    </a:lnTo>
                    <a:lnTo>
                      <a:pt x="2523" y="295"/>
                    </a:lnTo>
                    <a:lnTo>
                      <a:pt x="0" y="2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43010" name="Text Box 3">
              <a:extLst>
                <a:ext uri="{FF2B5EF4-FFF2-40B4-BE49-F238E27FC236}">
                  <a16:creationId xmlns:a16="http://schemas.microsoft.com/office/drawing/2014/main" id="{343FD940-18CF-6D4B-814F-DB571BEBD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459038"/>
              <a:ext cx="71913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F7AE11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RIGA</a:t>
              </a:r>
            </a:p>
          </p:txBody>
        </p:sp>
        <p:sp>
          <p:nvSpPr>
            <p:cNvPr id="43011" name="Text Box 4">
              <a:extLst>
                <a:ext uri="{FF2B5EF4-FFF2-40B4-BE49-F238E27FC236}">
                  <a16:creationId xmlns:a16="http://schemas.microsoft.com/office/drawing/2014/main" id="{EAF7D1A3-764C-9144-B57A-1A5021645C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138747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JURMALA</a:t>
              </a:r>
            </a:p>
          </p:txBody>
        </p:sp>
        <p:sp>
          <p:nvSpPr>
            <p:cNvPr id="43012" name="Text Box 5">
              <a:extLst>
                <a:ext uri="{FF2B5EF4-FFF2-40B4-BE49-F238E27FC236}">
                  <a16:creationId xmlns:a16="http://schemas.microsoft.com/office/drawing/2014/main" id="{D78A8464-C51D-FF46-8EE7-D524B1578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25963"/>
              <a:ext cx="189388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DAUGAVPILS</a:t>
              </a:r>
            </a:p>
          </p:txBody>
        </p:sp>
        <p:sp>
          <p:nvSpPr>
            <p:cNvPr id="43013" name="Text Box 6">
              <a:extLst>
                <a:ext uri="{FF2B5EF4-FFF2-40B4-BE49-F238E27FC236}">
                  <a16:creationId xmlns:a16="http://schemas.microsoft.com/office/drawing/2014/main" id="{F8B84C1E-72C3-C74D-8CCB-DBEB6A5478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156368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VENTSPILS</a:t>
              </a:r>
            </a:p>
          </p:txBody>
        </p:sp>
        <p:sp>
          <p:nvSpPr>
            <p:cNvPr id="43014" name="Text Box 7">
              <a:extLst>
                <a:ext uri="{FF2B5EF4-FFF2-40B4-BE49-F238E27FC236}">
                  <a16:creationId xmlns:a16="http://schemas.microsoft.com/office/drawing/2014/main" id="{39797C6F-F058-9E4D-8930-905E71BCFB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125888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JELGAVA</a:t>
              </a:r>
            </a:p>
          </p:txBody>
        </p:sp>
        <p:sp>
          <p:nvSpPr>
            <p:cNvPr id="43015" name="Text Box 8">
              <a:extLst>
                <a:ext uri="{FF2B5EF4-FFF2-40B4-BE49-F238E27FC236}">
                  <a16:creationId xmlns:a16="http://schemas.microsoft.com/office/drawing/2014/main" id="{2AA45361-53A3-424B-941F-E095EBFE99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2038" y="1260475"/>
              <a:ext cx="2965450" cy="8556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583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LATVIA</a:t>
              </a:r>
            </a:p>
          </p:txBody>
        </p:sp>
        <p:sp>
          <p:nvSpPr>
            <p:cNvPr id="34" name="Google Shape;2077;p31">
              <a:extLst>
                <a:ext uri="{FF2B5EF4-FFF2-40B4-BE49-F238E27FC236}">
                  <a16:creationId xmlns:a16="http://schemas.microsoft.com/office/drawing/2014/main" id="{D621ED19-30E2-9346-8626-2417390619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7113" y="2759075"/>
              <a:ext cx="3870325" cy="554038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sz="1208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08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3019" name="Google Shape;2130;p31">
              <a:extLst>
                <a:ext uri="{FF2B5EF4-FFF2-40B4-BE49-F238E27FC236}">
                  <a16:creationId xmlns:a16="http://schemas.microsoft.com/office/drawing/2014/main" id="{CCFC2E45-DD6C-C449-9163-DE06FEBBC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0" y="3803650"/>
              <a:ext cx="4054475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20" name="Google Shape;2131;p31">
              <a:extLst>
                <a:ext uri="{FF2B5EF4-FFF2-40B4-BE49-F238E27FC236}">
                  <a16:creationId xmlns:a16="http://schemas.microsoft.com/office/drawing/2014/main" id="{1F806038-5106-C449-AD08-AE17427FE1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0" y="4862513"/>
              <a:ext cx="4054475" cy="55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21" name="Google Shape;2132;p31">
              <a:extLst>
                <a:ext uri="{FF2B5EF4-FFF2-40B4-BE49-F238E27FC236}">
                  <a16:creationId xmlns:a16="http://schemas.microsoft.com/office/drawing/2014/main" id="{67A53CC1-F2F7-1A4E-BA92-36EB94AEB8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2825" y="5861050"/>
              <a:ext cx="4054475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22" name="Google Shape;2132;p31">
              <a:extLst>
                <a:ext uri="{FF2B5EF4-FFF2-40B4-BE49-F238E27FC236}">
                  <a16:creationId xmlns:a16="http://schemas.microsoft.com/office/drawing/2014/main" id="{06032A8C-FD74-C34B-8D72-CC19AF220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2825" y="6778625"/>
              <a:ext cx="4054475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173C7BC-8CA7-8849-AA71-6ACAC2CEF204}"/>
              </a:ext>
            </a:extLst>
          </p:cNvPr>
          <p:cNvGrpSpPr/>
          <p:nvPr/>
        </p:nvGrpSpPr>
        <p:grpSpPr>
          <a:xfrm>
            <a:off x="5668699" y="1217083"/>
            <a:ext cx="5798343" cy="4409282"/>
            <a:chOff x="6802438" y="1460500"/>
            <a:chExt cx="6958012" cy="5291138"/>
          </a:xfrm>
        </p:grpSpPr>
        <p:grpSp>
          <p:nvGrpSpPr>
            <p:cNvPr id="45057" name="Group 2">
              <a:extLst>
                <a:ext uri="{FF2B5EF4-FFF2-40B4-BE49-F238E27FC236}">
                  <a16:creationId xmlns:a16="http://schemas.microsoft.com/office/drawing/2014/main" id="{EE8CE104-1DEC-9D49-803D-B920EB569E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02438" y="1460500"/>
              <a:ext cx="6958012" cy="5291138"/>
              <a:chOff x="6802438" y="1460500"/>
              <a:chExt cx="6958012" cy="5291138"/>
            </a:xfrm>
          </p:grpSpPr>
          <p:sp>
            <p:nvSpPr>
              <p:cNvPr id="45076" name="Freeform 1">
                <a:extLst>
                  <a:ext uri="{FF2B5EF4-FFF2-40B4-BE49-F238E27FC236}">
                    <a16:creationId xmlns:a16="http://schemas.microsoft.com/office/drawing/2014/main" id="{E1EE3DBE-9640-364A-9081-94A734167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1875" y="2490788"/>
                <a:ext cx="2568575" cy="1944687"/>
              </a:xfrm>
              <a:custGeom>
                <a:avLst/>
                <a:gdLst>
                  <a:gd name="T0" fmla="*/ 2304301 w 7134"/>
                  <a:gd name="T1" fmla="*/ 856944 h 5401"/>
                  <a:gd name="T2" fmla="*/ 2222210 w 7134"/>
                  <a:gd name="T3" fmla="*/ 1090263 h 5401"/>
                  <a:gd name="T4" fmla="*/ 2153441 w 7134"/>
                  <a:gd name="T5" fmla="*/ 1323583 h 5401"/>
                  <a:gd name="T6" fmla="*/ 2558134 w 7134"/>
                  <a:gd name="T7" fmla="*/ 1398835 h 5401"/>
                  <a:gd name="T8" fmla="*/ 2492965 w 7134"/>
                  <a:gd name="T9" fmla="*/ 1488130 h 5401"/>
                  <a:gd name="T10" fmla="*/ 2359388 w 7134"/>
                  <a:gd name="T11" fmla="*/ 1450324 h 5401"/>
                  <a:gd name="T12" fmla="*/ 1899608 w 7134"/>
                  <a:gd name="T13" fmla="*/ 1484530 h 5401"/>
                  <a:gd name="T14" fmla="*/ 1803835 w 7134"/>
                  <a:gd name="T15" fmla="*/ 1484530 h 5401"/>
                  <a:gd name="T16" fmla="*/ 1807076 w 7134"/>
                  <a:gd name="T17" fmla="*/ 1381912 h 5401"/>
                  <a:gd name="T18" fmla="*/ 1659816 w 7134"/>
                  <a:gd name="T19" fmla="*/ 1354188 h 5401"/>
                  <a:gd name="T20" fmla="*/ 1618411 w 7134"/>
                  <a:gd name="T21" fmla="*/ 1405676 h 5401"/>
                  <a:gd name="T22" fmla="*/ 1550002 w 7134"/>
                  <a:gd name="T23" fmla="*/ 1409277 h 5401"/>
                  <a:gd name="T24" fmla="*/ 1474392 w 7134"/>
                  <a:gd name="T25" fmla="*/ 1385153 h 5401"/>
                  <a:gd name="T26" fmla="*/ 1282487 w 7134"/>
                  <a:gd name="T27" fmla="*/ 1405676 h 5401"/>
                  <a:gd name="T28" fmla="*/ 1193196 w 7134"/>
                  <a:gd name="T29" fmla="*/ 1542859 h 5401"/>
                  <a:gd name="T30" fmla="*/ 1268805 w 7134"/>
                  <a:gd name="T31" fmla="*/ 1655918 h 5401"/>
                  <a:gd name="T32" fmla="*/ 1354497 w 7134"/>
                  <a:gd name="T33" fmla="*/ 1721449 h 5401"/>
                  <a:gd name="T34" fmla="*/ 1333974 w 7134"/>
                  <a:gd name="T35" fmla="*/ 1793102 h 5401"/>
                  <a:gd name="T36" fmla="*/ 1303010 w 7134"/>
                  <a:gd name="T37" fmla="*/ 1868714 h 5401"/>
                  <a:gd name="T38" fmla="*/ 1210478 w 7134"/>
                  <a:gd name="T39" fmla="*/ 1861873 h 5401"/>
                  <a:gd name="T40" fmla="*/ 850431 w 7134"/>
                  <a:gd name="T41" fmla="*/ 1944327 h 5401"/>
                  <a:gd name="T42" fmla="*/ 682289 w 7134"/>
                  <a:gd name="T43" fmla="*/ 1841350 h 5401"/>
                  <a:gd name="T44" fmla="*/ 592997 w 7134"/>
                  <a:gd name="T45" fmla="*/ 1762496 h 5401"/>
                  <a:gd name="T46" fmla="*/ 685889 w 7134"/>
                  <a:gd name="T47" fmla="*/ 1638996 h 5401"/>
                  <a:gd name="T48" fmla="*/ 720094 w 7134"/>
                  <a:gd name="T49" fmla="*/ 1584266 h 5401"/>
                  <a:gd name="T50" fmla="*/ 613880 w 7134"/>
                  <a:gd name="T51" fmla="*/ 1519095 h 5401"/>
                  <a:gd name="T52" fmla="*/ 638003 w 7134"/>
                  <a:gd name="T53" fmla="*/ 1436642 h 5401"/>
                  <a:gd name="T54" fmla="*/ 551952 w 7134"/>
                  <a:gd name="T55" fmla="*/ 1412878 h 5401"/>
                  <a:gd name="T56" fmla="*/ 404693 w 7134"/>
                  <a:gd name="T57" fmla="*/ 1330424 h 5401"/>
                  <a:gd name="T58" fmla="*/ 387411 w 7134"/>
                  <a:gd name="T59" fmla="*/ 1251570 h 5401"/>
                  <a:gd name="T60" fmla="*/ 288038 w 7134"/>
                  <a:gd name="T61" fmla="*/ 1268493 h 5401"/>
                  <a:gd name="T62" fmla="*/ 195505 w 7134"/>
                  <a:gd name="T63" fmla="*/ 1217005 h 5401"/>
                  <a:gd name="T64" fmla="*/ 164541 w 7134"/>
                  <a:gd name="T65" fmla="*/ 1141752 h 5401"/>
                  <a:gd name="T66" fmla="*/ 191905 w 7134"/>
                  <a:gd name="T67" fmla="*/ 1073340 h 5401"/>
                  <a:gd name="T68" fmla="*/ 16922 w 7134"/>
                  <a:gd name="T69" fmla="*/ 846862 h 5401"/>
                  <a:gd name="T70" fmla="*/ 61568 w 7134"/>
                  <a:gd name="T71" fmla="*/ 737044 h 5401"/>
                  <a:gd name="T72" fmla="*/ 16922 w 7134"/>
                  <a:gd name="T73" fmla="*/ 648109 h 5401"/>
                  <a:gd name="T74" fmla="*/ 61568 w 7134"/>
                  <a:gd name="T75" fmla="*/ 623985 h 5401"/>
                  <a:gd name="T76" fmla="*/ 96133 w 7134"/>
                  <a:gd name="T77" fmla="*/ 579337 h 5401"/>
                  <a:gd name="T78" fmla="*/ 147259 w 7134"/>
                  <a:gd name="T79" fmla="*/ 510926 h 5401"/>
                  <a:gd name="T80" fmla="*/ 246992 w 7134"/>
                  <a:gd name="T81" fmla="*/ 507325 h 5401"/>
                  <a:gd name="T82" fmla="*/ 325842 w 7134"/>
                  <a:gd name="T83" fmla="*/ 486802 h 5401"/>
                  <a:gd name="T84" fmla="*/ 483543 w 7134"/>
                  <a:gd name="T85" fmla="*/ 490042 h 5401"/>
                  <a:gd name="T86" fmla="*/ 517748 w 7134"/>
                  <a:gd name="T87" fmla="*/ 565655 h 5401"/>
                  <a:gd name="T88" fmla="*/ 740617 w 7134"/>
                  <a:gd name="T89" fmla="*/ 503725 h 5401"/>
                  <a:gd name="T90" fmla="*/ 788863 w 7134"/>
                  <a:gd name="T91" fmla="*/ 448995 h 5401"/>
                  <a:gd name="T92" fmla="*/ 929281 w 7134"/>
                  <a:gd name="T93" fmla="*/ 455837 h 5401"/>
                  <a:gd name="T94" fmla="*/ 987609 w 7134"/>
                  <a:gd name="T95" fmla="*/ 448995 h 5401"/>
                  <a:gd name="T96" fmla="*/ 1224160 w 7134"/>
                  <a:gd name="T97" fmla="*/ 445755 h 5401"/>
                  <a:gd name="T98" fmla="*/ 1296169 w 7134"/>
                  <a:gd name="T99" fmla="*/ 428472 h 5401"/>
                  <a:gd name="T100" fmla="*/ 1385461 w 7134"/>
                  <a:gd name="T101" fmla="*/ 387425 h 5401"/>
                  <a:gd name="T102" fmla="*/ 1467551 w 7134"/>
                  <a:gd name="T103" fmla="*/ 205595 h 5401"/>
                  <a:gd name="T104" fmla="*/ 1550002 w 7134"/>
                  <a:gd name="T105" fmla="*/ 102617 h 5401"/>
                  <a:gd name="T106" fmla="*/ 1831199 w 7134"/>
                  <a:gd name="T107" fmla="*/ 229359 h 5401"/>
                  <a:gd name="T108" fmla="*/ 2256414 w 7134"/>
                  <a:gd name="T109" fmla="*/ 606702 h 540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134" h="5401">
                    <a:moveTo>
                      <a:pt x="6457" y="1704"/>
                    </a:moveTo>
                    <a:lnTo>
                      <a:pt x="6486" y="1838"/>
                    </a:lnTo>
                    <a:lnTo>
                      <a:pt x="6505" y="2000"/>
                    </a:lnTo>
                    <a:lnTo>
                      <a:pt x="6496" y="2152"/>
                    </a:lnTo>
                    <a:lnTo>
                      <a:pt x="6457" y="2276"/>
                    </a:lnTo>
                    <a:lnTo>
                      <a:pt x="6400" y="2380"/>
                    </a:lnTo>
                    <a:lnTo>
                      <a:pt x="6314" y="2476"/>
                    </a:lnTo>
                    <a:lnTo>
                      <a:pt x="6257" y="2580"/>
                    </a:lnTo>
                    <a:lnTo>
                      <a:pt x="6238" y="2714"/>
                    </a:lnTo>
                    <a:lnTo>
                      <a:pt x="6295" y="2838"/>
                    </a:lnTo>
                    <a:lnTo>
                      <a:pt x="6286" y="2904"/>
                    </a:lnTo>
                    <a:lnTo>
                      <a:pt x="6172" y="3028"/>
                    </a:lnTo>
                    <a:lnTo>
                      <a:pt x="6143" y="3085"/>
                    </a:lnTo>
                    <a:lnTo>
                      <a:pt x="6105" y="3304"/>
                    </a:lnTo>
                    <a:lnTo>
                      <a:pt x="6076" y="3362"/>
                    </a:lnTo>
                    <a:lnTo>
                      <a:pt x="6000" y="3504"/>
                    </a:lnTo>
                    <a:lnTo>
                      <a:pt x="5972" y="3609"/>
                    </a:lnTo>
                    <a:lnTo>
                      <a:pt x="5981" y="3676"/>
                    </a:lnTo>
                    <a:lnTo>
                      <a:pt x="6038" y="3704"/>
                    </a:lnTo>
                    <a:lnTo>
                      <a:pt x="6229" y="3781"/>
                    </a:lnTo>
                    <a:lnTo>
                      <a:pt x="6286" y="3781"/>
                    </a:lnTo>
                    <a:lnTo>
                      <a:pt x="6486" y="3733"/>
                    </a:lnTo>
                    <a:lnTo>
                      <a:pt x="7029" y="3828"/>
                    </a:lnTo>
                    <a:lnTo>
                      <a:pt x="7105" y="3885"/>
                    </a:lnTo>
                    <a:lnTo>
                      <a:pt x="7133" y="3981"/>
                    </a:lnTo>
                    <a:lnTo>
                      <a:pt x="7095" y="4076"/>
                    </a:lnTo>
                    <a:lnTo>
                      <a:pt x="7019" y="4133"/>
                    </a:lnTo>
                    <a:lnTo>
                      <a:pt x="6933" y="4162"/>
                    </a:lnTo>
                    <a:lnTo>
                      <a:pt x="6933" y="4152"/>
                    </a:lnTo>
                    <a:lnTo>
                      <a:pt x="6924" y="4133"/>
                    </a:lnTo>
                    <a:lnTo>
                      <a:pt x="6857" y="4009"/>
                    </a:lnTo>
                    <a:lnTo>
                      <a:pt x="6829" y="3981"/>
                    </a:lnTo>
                    <a:lnTo>
                      <a:pt x="6781" y="3962"/>
                    </a:lnTo>
                    <a:lnTo>
                      <a:pt x="6734" y="3962"/>
                    </a:lnTo>
                    <a:lnTo>
                      <a:pt x="6581" y="4009"/>
                    </a:lnTo>
                    <a:lnTo>
                      <a:pt x="6553" y="4028"/>
                    </a:lnTo>
                    <a:lnTo>
                      <a:pt x="6534" y="4047"/>
                    </a:lnTo>
                    <a:lnTo>
                      <a:pt x="6371" y="4152"/>
                    </a:lnTo>
                    <a:lnTo>
                      <a:pt x="6000" y="4257"/>
                    </a:lnTo>
                    <a:lnTo>
                      <a:pt x="5562" y="4238"/>
                    </a:lnTo>
                    <a:lnTo>
                      <a:pt x="5391" y="4200"/>
                    </a:lnTo>
                    <a:lnTo>
                      <a:pt x="5276" y="4123"/>
                    </a:lnTo>
                    <a:lnTo>
                      <a:pt x="5210" y="4095"/>
                    </a:lnTo>
                    <a:lnTo>
                      <a:pt x="5172" y="4095"/>
                    </a:lnTo>
                    <a:lnTo>
                      <a:pt x="5143" y="4114"/>
                    </a:lnTo>
                    <a:lnTo>
                      <a:pt x="5114" y="4133"/>
                    </a:lnTo>
                    <a:lnTo>
                      <a:pt x="5048" y="4152"/>
                    </a:lnTo>
                    <a:lnTo>
                      <a:pt x="5010" y="4123"/>
                    </a:lnTo>
                    <a:lnTo>
                      <a:pt x="4991" y="4066"/>
                    </a:lnTo>
                    <a:lnTo>
                      <a:pt x="4991" y="4009"/>
                    </a:lnTo>
                    <a:lnTo>
                      <a:pt x="5019" y="3952"/>
                    </a:lnTo>
                    <a:lnTo>
                      <a:pt x="5038" y="3914"/>
                    </a:lnTo>
                    <a:lnTo>
                      <a:pt x="5038" y="3876"/>
                    </a:lnTo>
                    <a:lnTo>
                      <a:pt x="5019" y="3838"/>
                    </a:lnTo>
                    <a:lnTo>
                      <a:pt x="4972" y="3790"/>
                    </a:lnTo>
                    <a:lnTo>
                      <a:pt x="4886" y="3752"/>
                    </a:lnTo>
                    <a:lnTo>
                      <a:pt x="4838" y="3742"/>
                    </a:lnTo>
                    <a:lnTo>
                      <a:pt x="4638" y="3752"/>
                    </a:lnTo>
                    <a:lnTo>
                      <a:pt x="4629" y="3752"/>
                    </a:lnTo>
                    <a:lnTo>
                      <a:pt x="4610" y="3761"/>
                    </a:lnTo>
                    <a:lnTo>
                      <a:pt x="4581" y="3771"/>
                    </a:lnTo>
                    <a:lnTo>
                      <a:pt x="4562" y="3790"/>
                    </a:lnTo>
                    <a:lnTo>
                      <a:pt x="4553" y="3819"/>
                    </a:lnTo>
                    <a:lnTo>
                      <a:pt x="4524" y="3866"/>
                    </a:lnTo>
                    <a:lnTo>
                      <a:pt x="4514" y="3885"/>
                    </a:lnTo>
                    <a:lnTo>
                      <a:pt x="4495" y="3904"/>
                    </a:lnTo>
                    <a:lnTo>
                      <a:pt x="4467" y="3933"/>
                    </a:lnTo>
                    <a:lnTo>
                      <a:pt x="4419" y="3962"/>
                    </a:lnTo>
                    <a:lnTo>
                      <a:pt x="4362" y="3971"/>
                    </a:lnTo>
                    <a:lnTo>
                      <a:pt x="4333" y="3962"/>
                    </a:lnTo>
                    <a:lnTo>
                      <a:pt x="4314" y="3942"/>
                    </a:lnTo>
                    <a:lnTo>
                      <a:pt x="4305" y="3914"/>
                    </a:lnTo>
                    <a:lnTo>
                      <a:pt x="4295" y="3895"/>
                    </a:lnTo>
                    <a:lnTo>
                      <a:pt x="4276" y="3866"/>
                    </a:lnTo>
                    <a:lnTo>
                      <a:pt x="4257" y="3866"/>
                    </a:lnTo>
                    <a:lnTo>
                      <a:pt x="4152" y="3885"/>
                    </a:lnTo>
                    <a:lnTo>
                      <a:pt x="4124" y="3876"/>
                    </a:lnTo>
                    <a:lnTo>
                      <a:pt x="4095" y="3847"/>
                    </a:lnTo>
                    <a:lnTo>
                      <a:pt x="4057" y="3781"/>
                    </a:lnTo>
                    <a:lnTo>
                      <a:pt x="4019" y="3733"/>
                    </a:lnTo>
                    <a:lnTo>
                      <a:pt x="3895" y="3799"/>
                    </a:lnTo>
                    <a:lnTo>
                      <a:pt x="3771" y="3761"/>
                    </a:lnTo>
                    <a:lnTo>
                      <a:pt x="3629" y="3676"/>
                    </a:lnTo>
                    <a:lnTo>
                      <a:pt x="3562" y="3904"/>
                    </a:lnTo>
                    <a:lnTo>
                      <a:pt x="3543" y="3952"/>
                    </a:lnTo>
                    <a:lnTo>
                      <a:pt x="3448" y="4066"/>
                    </a:lnTo>
                    <a:lnTo>
                      <a:pt x="3352" y="4123"/>
                    </a:lnTo>
                    <a:lnTo>
                      <a:pt x="3333" y="4162"/>
                    </a:lnTo>
                    <a:lnTo>
                      <a:pt x="3324" y="4200"/>
                    </a:lnTo>
                    <a:lnTo>
                      <a:pt x="3314" y="4285"/>
                    </a:lnTo>
                    <a:lnTo>
                      <a:pt x="3324" y="4333"/>
                    </a:lnTo>
                    <a:lnTo>
                      <a:pt x="3333" y="4371"/>
                    </a:lnTo>
                    <a:lnTo>
                      <a:pt x="3390" y="4438"/>
                    </a:lnTo>
                    <a:lnTo>
                      <a:pt x="3486" y="4533"/>
                    </a:lnTo>
                    <a:lnTo>
                      <a:pt x="3505" y="4561"/>
                    </a:lnTo>
                    <a:lnTo>
                      <a:pt x="3524" y="4599"/>
                    </a:lnTo>
                    <a:lnTo>
                      <a:pt x="3581" y="4666"/>
                    </a:lnTo>
                    <a:lnTo>
                      <a:pt x="3610" y="4695"/>
                    </a:lnTo>
                    <a:lnTo>
                      <a:pt x="3676" y="4724"/>
                    </a:lnTo>
                    <a:lnTo>
                      <a:pt x="3705" y="4752"/>
                    </a:lnTo>
                    <a:lnTo>
                      <a:pt x="3733" y="4771"/>
                    </a:lnTo>
                    <a:lnTo>
                      <a:pt x="3762" y="4781"/>
                    </a:lnTo>
                    <a:lnTo>
                      <a:pt x="3781" y="4800"/>
                    </a:lnTo>
                    <a:lnTo>
                      <a:pt x="3771" y="4838"/>
                    </a:lnTo>
                    <a:lnTo>
                      <a:pt x="3695" y="4904"/>
                    </a:lnTo>
                    <a:lnTo>
                      <a:pt x="3686" y="4933"/>
                    </a:lnTo>
                    <a:lnTo>
                      <a:pt x="3686" y="4962"/>
                    </a:lnTo>
                    <a:lnTo>
                      <a:pt x="3705" y="4980"/>
                    </a:lnTo>
                    <a:lnTo>
                      <a:pt x="3714" y="5000"/>
                    </a:lnTo>
                    <a:lnTo>
                      <a:pt x="3705" y="5019"/>
                    </a:lnTo>
                    <a:lnTo>
                      <a:pt x="3686" y="5047"/>
                    </a:lnTo>
                    <a:lnTo>
                      <a:pt x="3619" y="5104"/>
                    </a:lnTo>
                    <a:lnTo>
                      <a:pt x="3610" y="5152"/>
                    </a:lnTo>
                    <a:lnTo>
                      <a:pt x="3619" y="5190"/>
                    </a:lnTo>
                    <a:lnTo>
                      <a:pt x="3638" y="5228"/>
                    </a:lnTo>
                    <a:lnTo>
                      <a:pt x="3619" y="5238"/>
                    </a:lnTo>
                    <a:lnTo>
                      <a:pt x="3572" y="5247"/>
                    </a:lnTo>
                    <a:lnTo>
                      <a:pt x="3400" y="5209"/>
                    </a:lnTo>
                    <a:lnTo>
                      <a:pt x="3362" y="5190"/>
                    </a:lnTo>
                    <a:lnTo>
                      <a:pt x="3362" y="5171"/>
                    </a:lnTo>
                    <a:lnTo>
                      <a:pt x="3343" y="5152"/>
                    </a:lnTo>
                    <a:lnTo>
                      <a:pt x="3248" y="5143"/>
                    </a:lnTo>
                    <a:lnTo>
                      <a:pt x="2905" y="5228"/>
                    </a:lnTo>
                    <a:lnTo>
                      <a:pt x="2457" y="5371"/>
                    </a:lnTo>
                    <a:lnTo>
                      <a:pt x="2409" y="5390"/>
                    </a:lnTo>
                    <a:lnTo>
                      <a:pt x="2362" y="5400"/>
                    </a:lnTo>
                    <a:lnTo>
                      <a:pt x="2305" y="5390"/>
                    </a:lnTo>
                    <a:lnTo>
                      <a:pt x="2105" y="5314"/>
                    </a:lnTo>
                    <a:lnTo>
                      <a:pt x="1943" y="5314"/>
                    </a:lnTo>
                    <a:lnTo>
                      <a:pt x="1924" y="5181"/>
                    </a:lnTo>
                    <a:lnTo>
                      <a:pt x="1914" y="5152"/>
                    </a:lnTo>
                    <a:lnTo>
                      <a:pt x="1895" y="5114"/>
                    </a:lnTo>
                    <a:lnTo>
                      <a:pt x="1838" y="5066"/>
                    </a:lnTo>
                    <a:lnTo>
                      <a:pt x="1790" y="5047"/>
                    </a:lnTo>
                    <a:lnTo>
                      <a:pt x="1657" y="5009"/>
                    </a:lnTo>
                    <a:lnTo>
                      <a:pt x="1638" y="4990"/>
                    </a:lnTo>
                    <a:lnTo>
                      <a:pt x="1629" y="4962"/>
                    </a:lnTo>
                    <a:lnTo>
                      <a:pt x="1647" y="4895"/>
                    </a:lnTo>
                    <a:lnTo>
                      <a:pt x="1667" y="4800"/>
                    </a:lnTo>
                    <a:lnTo>
                      <a:pt x="1657" y="4685"/>
                    </a:lnTo>
                    <a:lnTo>
                      <a:pt x="1772" y="4647"/>
                    </a:lnTo>
                    <a:lnTo>
                      <a:pt x="1800" y="4628"/>
                    </a:lnTo>
                    <a:lnTo>
                      <a:pt x="1848" y="4581"/>
                    </a:lnTo>
                    <a:lnTo>
                      <a:pt x="1905" y="4552"/>
                    </a:lnTo>
                    <a:lnTo>
                      <a:pt x="1943" y="4504"/>
                    </a:lnTo>
                    <a:lnTo>
                      <a:pt x="1971" y="4485"/>
                    </a:lnTo>
                    <a:lnTo>
                      <a:pt x="2010" y="4476"/>
                    </a:lnTo>
                    <a:lnTo>
                      <a:pt x="2038" y="4457"/>
                    </a:lnTo>
                    <a:lnTo>
                      <a:pt x="2048" y="4438"/>
                    </a:lnTo>
                    <a:lnTo>
                      <a:pt x="2000" y="4400"/>
                    </a:lnTo>
                    <a:lnTo>
                      <a:pt x="1838" y="4304"/>
                    </a:lnTo>
                    <a:lnTo>
                      <a:pt x="1800" y="4304"/>
                    </a:lnTo>
                    <a:lnTo>
                      <a:pt x="1772" y="4314"/>
                    </a:lnTo>
                    <a:lnTo>
                      <a:pt x="1733" y="4304"/>
                    </a:lnTo>
                    <a:lnTo>
                      <a:pt x="1714" y="4285"/>
                    </a:lnTo>
                    <a:lnTo>
                      <a:pt x="1705" y="4219"/>
                    </a:lnTo>
                    <a:lnTo>
                      <a:pt x="1714" y="4180"/>
                    </a:lnTo>
                    <a:lnTo>
                      <a:pt x="1772" y="4114"/>
                    </a:lnTo>
                    <a:lnTo>
                      <a:pt x="1781" y="4085"/>
                    </a:lnTo>
                    <a:lnTo>
                      <a:pt x="1800" y="4047"/>
                    </a:lnTo>
                    <a:lnTo>
                      <a:pt x="1790" y="4009"/>
                    </a:lnTo>
                    <a:lnTo>
                      <a:pt x="1772" y="3990"/>
                    </a:lnTo>
                    <a:lnTo>
                      <a:pt x="1724" y="3971"/>
                    </a:lnTo>
                    <a:lnTo>
                      <a:pt x="1676" y="3981"/>
                    </a:lnTo>
                    <a:lnTo>
                      <a:pt x="1638" y="4000"/>
                    </a:lnTo>
                    <a:lnTo>
                      <a:pt x="1609" y="4000"/>
                    </a:lnTo>
                    <a:lnTo>
                      <a:pt x="1571" y="3990"/>
                    </a:lnTo>
                    <a:lnTo>
                      <a:pt x="1533" y="3924"/>
                    </a:lnTo>
                    <a:lnTo>
                      <a:pt x="1438" y="3857"/>
                    </a:lnTo>
                    <a:lnTo>
                      <a:pt x="1409" y="3828"/>
                    </a:lnTo>
                    <a:lnTo>
                      <a:pt x="1400" y="3799"/>
                    </a:lnTo>
                    <a:lnTo>
                      <a:pt x="1409" y="3685"/>
                    </a:lnTo>
                    <a:lnTo>
                      <a:pt x="1152" y="3704"/>
                    </a:lnTo>
                    <a:lnTo>
                      <a:pt x="1124" y="3695"/>
                    </a:lnTo>
                    <a:lnTo>
                      <a:pt x="1095" y="3676"/>
                    </a:lnTo>
                    <a:lnTo>
                      <a:pt x="1095" y="3647"/>
                    </a:lnTo>
                    <a:lnTo>
                      <a:pt x="1095" y="3609"/>
                    </a:lnTo>
                    <a:lnTo>
                      <a:pt x="1095" y="3571"/>
                    </a:lnTo>
                    <a:lnTo>
                      <a:pt x="1095" y="3514"/>
                    </a:lnTo>
                    <a:lnTo>
                      <a:pt x="1076" y="3476"/>
                    </a:lnTo>
                    <a:lnTo>
                      <a:pt x="1057" y="3466"/>
                    </a:lnTo>
                    <a:lnTo>
                      <a:pt x="1038" y="3466"/>
                    </a:lnTo>
                    <a:lnTo>
                      <a:pt x="905" y="3533"/>
                    </a:lnTo>
                    <a:lnTo>
                      <a:pt x="847" y="3552"/>
                    </a:lnTo>
                    <a:lnTo>
                      <a:pt x="809" y="3543"/>
                    </a:lnTo>
                    <a:lnTo>
                      <a:pt x="800" y="3523"/>
                    </a:lnTo>
                    <a:lnTo>
                      <a:pt x="809" y="3485"/>
                    </a:lnTo>
                    <a:lnTo>
                      <a:pt x="809" y="3447"/>
                    </a:lnTo>
                    <a:lnTo>
                      <a:pt x="790" y="3419"/>
                    </a:lnTo>
                    <a:lnTo>
                      <a:pt x="762" y="3409"/>
                    </a:lnTo>
                    <a:lnTo>
                      <a:pt x="600" y="3400"/>
                    </a:lnTo>
                    <a:lnTo>
                      <a:pt x="543" y="3380"/>
                    </a:lnTo>
                    <a:lnTo>
                      <a:pt x="505" y="3352"/>
                    </a:lnTo>
                    <a:lnTo>
                      <a:pt x="486" y="3314"/>
                    </a:lnTo>
                    <a:lnTo>
                      <a:pt x="466" y="3276"/>
                    </a:lnTo>
                    <a:lnTo>
                      <a:pt x="457" y="3238"/>
                    </a:lnTo>
                    <a:lnTo>
                      <a:pt x="457" y="3209"/>
                    </a:lnTo>
                    <a:lnTo>
                      <a:pt x="457" y="3171"/>
                    </a:lnTo>
                    <a:lnTo>
                      <a:pt x="466" y="3133"/>
                    </a:lnTo>
                    <a:lnTo>
                      <a:pt x="486" y="3114"/>
                    </a:lnTo>
                    <a:lnTo>
                      <a:pt x="533" y="3085"/>
                    </a:lnTo>
                    <a:lnTo>
                      <a:pt x="552" y="3066"/>
                    </a:lnTo>
                    <a:lnTo>
                      <a:pt x="552" y="3028"/>
                    </a:lnTo>
                    <a:lnTo>
                      <a:pt x="533" y="2981"/>
                    </a:lnTo>
                    <a:lnTo>
                      <a:pt x="457" y="2885"/>
                    </a:lnTo>
                    <a:lnTo>
                      <a:pt x="0" y="2542"/>
                    </a:lnTo>
                    <a:lnTo>
                      <a:pt x="67" y="2438"/>
                    </a:lnTo>
                    <a:lnTo>
                      <a:pt x="67" y="2400"/>
                    </a:lnTo>
                    <a:lnTo>
                      <a:pt x="47" y="2371"/>
                    </a:lnTo>
                    <a:lnTo>
                      <a:pt x="47" y="2352"/>
                    </a:lnTo>
                    <a:lnTo>
                      <a:pt x="38" y="2333"/>
                    </a:lnTo>
                    <a:lnTo>
                      <a:pt x="38" y="2238"/>
                    </a:lnTo>
                    <a:lnTo>
                      <a:pt x="47" y="2181"/>
                    </a:lnTo>
                    <a:lnTo>
                      <a:pt x="76" y="2133"/>
                    </a:lnTo>
                    <a:lnTo>
                      <a:pt x="114" y="2095"/>
                    </a:lnTo>
                    <a:lnTo>
                      <a:pt x="171" y="2047"/>
                    </a:lnTo>
                    <a:lnTo>
                      <a:pt x="181" y="2019"/>
                    </a:lnTo>
                    <a:lnTo>
                      <a:pt x="181" y="1981"/>
                    </a:lnTo>
                    <a:lnTo>
                      <a:pt x="152" y="1904"/>
                    </a:lnTo>
                    <a:lnTo>
                      <a:pt x="124" y="1857"/>
                    </a:lnTo>
                    <a:lnTo>
                      <a:pt x="86" y="1818"/>
                    </a:lnTo>
                    <a:lnTo>
                      <a:pt x="47" y="1800"/>
                    </a:lnTo>
                    <a:lnTo>
                      <a:pt x="9" y="1771"/>
                    </a:lnTo>
                    <a:lnTo>
                      <a:pt x="0" y="1752"/>
                    </a:lnTo>
                    <a:lnTo>
                      <a:pt x="29" y="1723"/>
                    </a:lnTo>
                    <a:lnTo>
                      <a:pt x="124" y="1695"/>
                    </a:lnTo>
                    <a:lnTo>
                      <a:pt x="143" y="1714"/>
                    </a:lnTo>
                    <a:lnTo>
                      <a:pt x="171" y="1733"/>
                    </a:lnTo>
                    <a:lnTo>
                      <a:pt x="200" y="1752"/>
                    </a:lnTo>
                    <a:lnTo>
                      <a:pt x="238" y="1742"/>
                    </a:lnTo>
                    <a:lnTo>
                      <a:pt x="267" y="1714"/>
                    </a:lnTo>
                    <a:lnTo>
                      <a:pt x="286" y="1676"/>
                    </a:lnTo>
                    <a:lnTo>
                      <a:pt x="286" y="1647"/>
                    </a:lnTo>
                    <a:lnTo>
                      <a:pt x="267" y="1609"/>
                    </a:lnTo>
                    <a:lnTo>
                      <a:pt x="200" y="1562"/>
                    </a:lnTo>
                    <a:lnTo>
                      <a:pt x="181" y="1533"/>
                    </a:lnTo>
                    <a:lnTo>
                      <a:pt x="190" y="1485"/>
                    </a:lnTo>
                    <a:lnTo>
                      <a:pt x="190" y="1457"/>
                    </a:lnTo>
                    <a:lnTo>
                      <a:pt x="190" y="1390"/>
                    </a:lnTo>
                    <a:lnTo>
                      <a:pt x="409" y="1419"/>
                    </a:lnTo>
                    <a:lnTo>
                      <a:pt x="448" y="1409"/>
                    </a:lnTo>
                    <a:lnTo>
                      <a:pt x="495" y="1390"/>
                    </a:lnTo>
                    <a:lnTo>
                      <a:pt x="533" y="1390"/>
                    </a:lnTo>
                    <a:lnTo>
                      <a:pt x="629" y="1428"/>
                    </a:lnTo>
                    <a:lnTo>
                      <a:pt x="657" y="1428"/>
                    </a:lnTo>
                    <a:lnTo>
                      <a:pt x="686" y="1409"/>
                    </a:lnTo>
                    <a:lnTo>
                      <a:pt x="695" y="1390"/>
                    </a:lnTo>
                    <a:lnTo>
                      <a:pt x="705" y="1371"/>
                    </a:lnTo>
                    <a:lnTo>
                      <a:pt x="724" y="1352"/>
                    </a:lnTo>
                    <a:lnTo>
                      <a:pt x="752" y="1352"/>
                    </a:lnTo>
                    <a:lnTo>
                      <a:pt x="857" y="1361"/>
                    </a:lnTo>
                    <a:lnTo>
                      <a:pt x="905" y="1352"/>
                    </a:lnTo>
                    <a:lnTo>
                      <a:pt x="962" y="1314"/>
                    </a:lnTo>
                    <a:lnTo>
                      <a:pt x="1067" y="1295"/>
                    </a:lnTo>
                    <a:lnTo>
                      <a:pt x="1276" y="1314"/>
                    </a:lnTo>
                    <a:lnTo>
                      <a:pt x="1286" y="1314"/>
                    </a:lnTo>
                    <a:lnTo>
                      <a:pt x="1333" y="1352"/>
                    </a:lnTo>
                    <a:lnTo>
                      <a:pt x="1343" y="1361"/>
                    </a:lnTo>
                    <a:lnTo>
                      <a:pt x="1371" y="1409"/>
                    </a:lnTo>
                    <a:lnTo>
                      <a:pt x="1391" y="1428"/>
                    </a:lnTo>
                    <a:lnTo>
                      <a:pt x="1438" y="1476"/>
                    </a:lnTo>
                    <a:lnTo>
                      <a:pt x="1448" y="1495"/>
                    </a:lnTo>
                    <a:lnTo>
                      <a:pt x="1438" y="1552"/>
                    </a:lnTo>
                    <a:lnTo>
                      <a:pt x="1438" y="1571"/>
                    </a:lnTo>
                    <a:lnTo>
                      <a:pt x="1476" y="1580"/>
                    </a:lnTo>
                    <a:lnTo>
                      <a:pt x="1524" y="1580"/>
                    </a:lnTo>
                    <a:lnTo>
                      <a:pt x="1619" y="1562"/>
                    </a:lnTo>
                    <a:lnTo>
                      <a:pt x="1990" y="1409"/>
                    </a:lnTo>
                    <a:lnTo>
                      <a:pt x="2019" y="1399"/>
                    </a:lnTo>
                    <a:lnTo>
                      <a:pt x="2057" y="1399"/>
                    </a:lnTo>
                    <a:lnTo>
                      <a:pt x="2124" y="1428"/>
                    </a:lnTo>
                    <a:lnTo>
                      <a:pt x="2162" y="1428"/>
                    </a:lnTo>
                    <a:lnTo>
                      <a:pt x="2181" y="1419"/>
                    </a:lnTo>
                    <a:lnTo>
                      <a:pt x="2181" y="1371"/>
                    </a:lnTo>
                    <a:lnTo>
                      <a:pt x="2162" y="1285"/>
                    </a:lnTo>
                    <a:lnTo>
                      <a:pt x="2191" y="1247"/>
                    </a:lnTo>
                    <a:lnTo>
                      <a:pt x="2209" y="1219"/>
                    </a:lnTo>
                    <a:lnTo>
                      <a:pt x="2457" y="1076"/>
                    </a:lnTo>
                    <a:lnTo>
                      <a:pt x="2524" y="1142"/>
                    </a:lnTo>
                    <a:lnTo>
                      <a:pt x="2533" y="1181"/>
                    </a:lnTo>
                    <a:lnTo>
                      <a:pt x="2562" y="1238"/>
                    </a:lnTo>
                    <a:lnTo>
                      <a:pt x="2581" y="1266"/>
                    </a:lnTo>
                    <a:lnTo>
                      <a:pt x="2600" y="1285"/>
                    </a:lnTo>
                    <a:lnTo>
                      <a:pt x="2619" y="1276"/>
                    </a:lnTo>
                    <a:lnTo>
                      <a:pt x="2657" y="1238"/>
                    </a:lnTo>
                    <a:lnTo>
                      <a:pt x="2686" y="1228"/>
                    </a:lnTo>
                    <a:lnTo>
                      <a:pt x="2714" y="1219"/>
                    </a:lnTo>
                    <a:lnTo>
                      <a:pt x="2743" y="1247"/>
                    </a:lnTo>
                    <a:lnTo>
                      <a:pt x="2752" y="1276"/>
                    </a:lnTo>
                    <a:lnTo>
                      <a:pt x="2819" y="1371"/>
                    </a:lnTo>
                    <a:lnTo>
                      <a:pt x="2953" y="1304"/>
                    </a:lnTo>
                    <a:lnTo>
                      <a:pt x="3000" y="1266"/>
                    </a:lnTo>
                    <a:lnTo>
                      <a:pt x="3048" y="1247"/>
                    </a:lnTo>
                    <a:lnTo>
                      <a:pt x="3400" y="1238"/>
                    </a:lnTo>
                    <a:lnTo>
                      <a:pt x="3448" y="1247"/>
                    </a:lnTo>
                    <a:lnTo>
                      <a:pt x="3457" y="1266"/>
                    </a:lnTo>
                    <a:lnTo>
                      <a:pt x="3467" y="1285"/>
                    </a:lnTo>
                    <a:lnTo>
                      <a:pt x="3467" y="1304"/>
                    </a:lnTo>
                    <a:lnTo>
                      <a:pt x="3476" y="1333"/>
                    </a:lnTo>
                    <a:lnTo>
                      <a:pt x="3600" y="1190"/>
                    </a:lnTo>
                    <a:lnTo>
                      <a:pt x="3619" y="1152"/>
                    </a:lnTo>
                    <a:lnTo>
                      <a:pt x="3667" y="1057"/>
                    </a:lnTo>
                    <a:lnTo>
                      <a:pt x="3695" y="1038"/>
                    </a:lnTo>
                    <a:lnTo>
                      <a:pt x="3724" y="1038"/>
                    </a:lnTo>
                    <a:lnTo>
                      <a:pt x="3791" y="1066"/>
                    </a:lnTo>
                    <a:lnTo>
                      <a:pt x="3848" y="1076"/>
                    </a:lnTo>
                    <a:lnTo>
                      <a:pt x="3876" y="1066"/>
                    </a:lnTo>
                    <a:lnTo>
                      <a:pt x="3886" y="1028"/>
                    </a:lnTo>
                    <a:lnTo>
                      <a:pt x="3943" y="847"/>
                    </a:lnTo>
                    <a:lnTo>
                      <a:pt x="3971" y="771"/>
                    </a:lnTo>
                    <a:lnTo>
                      <a:pt x="4057" y="637"/>
                    </a:lnTo>
                    <a:lnTo>
                      <a:pt x="4076" y="571"/>
                    </a:lnTo>
                    <a:lnTo>
                      <a:pt x="4095" y="514"/>
                    </a:lnTo>
                    <a:lnTo>
                      <a:pt x="4143" y="466"/>
                    </a:lnTo>
                    <a:lnTo>
                      <a:pt x="4210" y="409"/>
                    </a:lnTo>
                    <a:lnTo>
                      <a:pt x="4248" y="381"/>
                    </a:lnTo>
                    <a:lnTo>
                      <a:pt x="4286" y="323"/>
                    </a:lnTo>
                    <a:lnTo>
                      <a:pt x="4305" y="285"/>
                    </a:lnTo>
                    <a:lnTo>
                      <a:pt x="4305" y="218"/>
                    </a:lnTo>
                    <a:lnTo>
                      <a:pt x="4305" y="114"/>
                    </a:lnTo>
                    <a:lnTo>
                      <a:pt x="4372" y="0"/>
                    </a:lnTo>
                    <a:lnTo>
                      <a:pt x="4562" y="123"/>
                    </a:lnTo>
                    <a:lnTo>
                      <a:pt x="4762" y="352"/>
                    </a:lnTo>
                    <a:lnTo>
                      <a:pt x="5086" y="637"/>
                    </a:lnTo>
                    <a:lnTo>
                      <a:pt x="5172" y="771"/>
                    </a:lnTo>
                    <a:lnTo>
                      <a:pt x="5248" y="942"/>
                    </a:lnTo>
                    <a:lnTo>
                      <a:pt x="5419" y="1257"/>
                    </a:lnTo>
                    <a:lnTo>
                      <a:pt x="5629" y="1419"/>
                    </a:lnTo>
                    <a:lnTo>
                      <a:pt x="6086" y="1638"/>
                    </a:lnTo>
                    <a:lnTo>
                      <a:pt x="6267" y="1685"/>
                    </a:lnTo>
                    <a:lnTo>
                      <a:pt x="6457" y="1704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77" name="Freeform 2">
                <a:extLst>
                  <a:ext uri="{FF2B5EF4-FFF2-40B4-BE49-F238E27FC236}">
                    <a16:creationId xmlns:a16="http://schemas.microsoft.com/office/drawing/2014/main" id="{CD06352C-FC6F-0245-925B-92E124E53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2950" y="3405188"/>
                <a:ext cx="2784475" cy="2859087"/>
              </a:xfrm>
              <a:custGeom>
                <a:avLst/>
                <a:gdLst>
                  <a:gd name="T0" fmla="*/ 2619581 w 7734"/>
                  <a:gd name="T1" fmla="*/ 833181 h 7944"/>
                  <a:gd name="T2" fmla="*/ 2276832 w 7734"/>
                  <a:gd name="T3" fmla="*/ 785313 h 7944"/>
                  <a:gd name="T4" fmla="*/ 2091777 w 7734"/>
                  <a:gd name="T5" fmla="*/ 1127943 h 7944"/>
                  <a:gd name="T6" fmla="*/ 1738587 w 7734"/>
                  <a:gd name="T7" fmla="*/ 1237714 h 7944"/>
                  <a:gd name="T8" fmla="*/ 1652899 w 7734"/>
                  <a:gd name="T9" fmla="*/ 1467334 h 7944"/>
                  <a:gd name="T10" fmla="*/ 1580533 w 7734"/>
                  <a:gd name="T11" fmla="*/ 1686516 h 7944"/>
                  <a:gd name="T12" fmla="*/ 1584134 w 7734"/>
                  <a:gd name="T13" fmla="*/ 1998554 h 7944"/>
                  <a:gd name="T14" fmla="*/ 1374956 w 7734"/>
                  <a:gd name="T15" fmla="*/ 2375734 h 7944"/>
                  <a:gd name="T16" fmla="*/ 1556771 w 7734"/>
                  <a:gd name="T17" fmla="*/ 2485145 h 7944"/>
                  <a:gd name="T18" fmla="*/ 1632018 w 7734"/>
                  <a:gd name="T19" fmla="*/ 2591318 h 7944"/>
                  <a:gd name="T20" fmla="*/ 1639218 w 7734"/>
                  <a:gd name="T21" fmla="*/ 2769831 h 7944"/>
                  <a:gd name="T22" fmla="*/ 1368115 w 7734"/>
                  <a:gd name="T23" fmla="*/ 2841812 h 7944"/>
                  <a:gd name="T24" fmla="*/ 1320231 w 7734"/>
                  <a:gd name="T25" fmla="*/ 2670497 h 7944"/>
                  <a:gd name="T26" fmla="*/ 1189900 w 7734"/>
                  <a:gd name="T27" fmla="*/ 2598516 h 7944"/>
                  <a:gd name="T28" fmla="*/ 809348 w 7734"/>
                  <a:gd name="T29" fmla="*/ 2851889 h 7944"/>
                  <a:gd name="T30" fmla="*/ 514483 w 7734"/>
                  <a:gd name="T31" fmla="*/ 2738879 h 7944"/>
                  <a:gd name="T32" fmla="*/ 630773 w 7734"/>
                  <a:gd name="T33" fmla="*/ 2450954 h 7944"/>
                  <a:gd name="T34" fmla="*/ 723661 w 7734"/>
                  <a:gd name="T35" fmla="*/ 2296915 h 7944"/>
                  <a:gd name="T36" fmla="*/ 421596 w 7734"/>
                  <a:gd name="T37" fmla="*/ 2293316 h 7944"/>
                  <a:gd name="T38" fmla="*/ 349590 w 7734"/>
                  <a:gd name="T39" fmla="*/ 2214497 h 7944"/>
                  <a:gd name="T40" fmla="*/ 51484 w 7734"/>
                  <a:gd name="T41" fmla="*/ 2228173 h 7944"/>
                  <a:gd name="T42" fmla="*/ 37803 w 7734"/>
                  <a:gd name="T43" fmla="*/ 2094648 h 7944"/>
                  <a:gd name="T44" fmla="*/ 65165 w 7734"/>
                  <a:gd name="T45" fmla="*/ 1902459 h 7944"/>
                  <a:gd name="T46" fmla="*/ 126731 w 7734"/>
                  <a:gd name="T47" fmla="*/ 1840915 h 7944"/>
                  <a:gd name="T48" fmla="*/ 113050 w 7734"/>
                  <a:gd name="T49" fmla="*/ 1696953 h 7944"/>
                  <a:gd name="T50" fmla="*/ 284424 w 7734"/>
                  <a:gd name="T51" fmla="*/ 1611296 h 7944"/>
                  <a:gd name="T52" fmla="*/ 325827 w 7734"/>
                  <a:gd name="T53" fmla="*/ 1450058 h 7944"/>
                  <a:gd name="T54" fmla="*/ 414755 w 7734"/>
                  <a:gd name="T55" fmla="*/ 1234115 h 7944"/>
                  <a:gd name="T56" fmla="*/ 226459 w 7734"/>
                  <a:gd name="T57" fmla="*/ 1045525 h 7944"/>
                  <a:gd name="T58" fmla="*/ 308546 w 7734"/>
                  <a:gd name="T59" fmla="*/ 977143 h 7944"/>
                  <a:gd name="T60" fmla="*/ 205577 w 7734"/>
                  <a:gd name="T61" fmla="*/ 843258 h 7944"/>
                  <a:gd name="T62" fmla="*/ 119890 w 7734"/>
                  <a:gd name="T63" fmla="*/ 723409 h 7944"/>
                  <a:gd name="T64" fmla="*/ 113050 w 7734"/>
                  <a:gd name="T65" fmla="*/ 610399 h 7944"/>
                  <a:gd name="T66" fmla="*/ 3240 w 7734"/>
                  <a:gd name="T67" fmla="*/ 363504 h 7944"/>
                  <a:gd name="T68" fmla="*/ 147252 w 7734"/>
                  <a:gd name="T69" fmla="*/ 195429 h 7944"/>
                  <a:gd name="T70" fmla="*/ 263902 w 7734"/>
                  <a:gd name="T71" fmla="*/ 89256 h 7944"/>
                  <a:gd name="T72" fmla="*/ 263902 w 7734"/>
                  <a:gd name="T73" fmla="*/ 6838 h 7944"/>
                  <a:gd name="T74" fmla="*/ 452558 w 7734"/>
                  <a:gd name="T75" fmla="*/ 226380 h 7944"/>
                  <a:gd name="T76" fmla="*/ 572448 w 7734"/>
                  <a:gd name="T77" fmla="*/ 315637 h 7944"/>
                  <a:gd name="T78" fmla="*/ 675417 w 7734"/>
                  <a:gd name="T79" fmla="*/ 336151 h 7944"/>
                  <a:gd name="T80" fmla="*/ 792067 w 7734"/>
                  <a:gd name="T81" fmla="*/ 452401 h 7944"/>
                  <a:gd name="T82" fmla="*/ 925998 w 7734"/>
                  <a:gd name="T83" fmla="*/ 521143 h 7944"/>
                  <a:gd name="T84" fmla="*/ 925998 w 7734"/>
                  <a:gd name="T85" fmla="*/ 637752 h 7944"/>
                  <a:gd name="T86" fmla="*/ 973882 w 7734"/>
                  <a:gd name="T87" fmla="*/ 723409 h 7944"/>
                  <a:gd name="T88" fmla="*/ 884595 w 7734"/>
                  <a:gd name="T89" fmla="*/ 887886 h 7944"/>
                  <a:gd name="T90" fmla="*/ 1138416 w 7734"/>
                  <a:gd name="T91" fmla="*/ 1028609 h 7944"/>
                  <a:gd name="T92" fmla="*/ 1574053 w 7734"/>
                  <a:gd name="T93" fmla="*/ 973544 h 7944"/>
                  <a:gd name="T94" fmla="*/ 1621937 w 7734"/>
                  <a:gd name="T95" fmla="*/ 877449 h 7944"/>
                  <a:gd name="T96" fmla="*/ 1611496 w 7734"/>
                  <a:gd name="T97" fmla="*/ 785313 h 7944"/>
                  <a:gd name="T98" fmla="*/ 1481165 w 7734"/>
                  <a:gd name="T99" fmla="*/ 627315 h 7944"/>
                  <a:gd name="T100" fmla="*/ 1690343 w 7734"/>
                  <a:gd name="T101" fmla="*/ 452401 h 7944"/>
                  <a:gd name="T102" fmla="*/ 1837955 w 7734"/>
                  <a:gd name="T103" fmla="*/ 493790 h 7944"/>
                  <a:gd name="T104" fmla="*/ 1927243 w 7734"/>
                  <a:gd name="T105" fmla="*/ 459599 h 7944"/>
                  <a:gd name="T106" fmla="*/ 2095017 w 7734"/>
                  <a:gd name="T107" fmla="*/ 466437 h 7944"/>
                  <a:gd name="T108" fmla="*/ 2139661 w 7734"/>
                  <a:gd name="T109" fmla="*/ 565771 h 7944"/>
                  <a:gd name="T110" fmla="*/ 2647303 w 7734"/>
                  <a:gd name="T111" fmla="*/ 534819 h 79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734" h="7944">
                    <a:moveTo>
                      <a:pt x="7733" y="1620"/>
                    </a:moveTo>
                    <a:lnTo>
                      <a:pt x="7610" y="1648"/>
                    </a:lnTo>
                    <a:lnTo>
                      <a:pt x="7562" y="1677"/>
                    </a:lnTo>
                    <a:lnTo>
                      <a:pt x="7467" y="1772"/>
                    </a:lnTo>
                    <a:lnTo>
                      <a:pt x="7410" y="1848"/>
                    </a:lnTo>
                    <a:lnTo>
                      <a:pt x="7391" y="1905"/>
                    </a:lnTo>
                    <a:lnTo>
                      <a:pt x="7362" y="2067"/>
                    </a:lnTo>
                    <a:lnTo>
                      <a:pt x="7334" y="2229"/>
                    </a:lnTo>
                    <a:lnTo>
                      <a:pt x="7276" y="2315"/>
                    </a:lnTo>
                    <a:lnTo>
                      <a:pt x="7210" y="2334"/>
                    </a:lnTo>
                    <a:lnTo>
                      <a:pt x="6857" y="2172"/>
                    </a:lnTo>
                    <a:lnTo>
                      <a:pt x="6810" y="2182"/>
                    </a:lnTo>
                    <a:lnTo>
                      <a:pt x="6781" y="2210"/>
                    </a:lnTo>
                    <a:lnTo>
                      <a:pt x="6762" y="2239"/>
                    </a:lnTo>
                    <a:lnTo>
                      <a:pt x="6743" y="2267"/>
                    </a:lnTo>
                    <a:lnTo>
                      <a:pt x="6714" y="2277"/>
                    </a:lnTo>
                    <a:lnTo>
                      <a:pt x="6686" y="2277"/>
                    </a:lnTo>
                    <a:lnTo>
                      <a:pt x="6324" y="2182"/>
                    </a:lnTo>
                    <a:lnTo>
                      <a:pt x="6172" y="2210"/>
                    </a:lnTo>
                    <a:lnTo>
                      <a:pt x="6067" y="2372"/>
                    </a:lnTo>
                    <a:lnTo>
                      <a:pt x="6057" y="2438"/>
                    </a:lnTo>
                    <a:lnTo>
                      <a:pt x="6067" y="2581"/>
                    </a:lnTo>
                    <a:lnTo>
                      <a:pt x="6057" y="2648"/>
                    </a:lnTo>
                    <a:lnTo>
                      <a:pt x="6038" y="2696"/>
                    </a:lnTo>
                    <a:lnTo>
                      <a:pt x="5924" y="2962"/>
                    </a:lnTo>
                    <a:lnTo>
                      <a:pt x="5867" y="3048"/>
                    </a:lnTo>
                    <a:lnTo>
                      <a:pt x="5810" y="3134"/>
                    </a:lnTo>
                    <a:lnTo>
                      <a:pt x="5762" y="3191"/>
                    </a:lnTo>
                    <a:lnTo>
                      <a:pt x="5638" y="3258"/>
                    </a:lnTo>
                    <a:lnTo>
                      <a:pt x="5238" y="3334"/>
                    </a:lnTo>
                    <a:lnTo>
                      <a:pt x="5181" y="3334"/>
                    </a:lnTo>
                    <a:lnTo>
                      <a:pt x="5057" y="3305"/>
                    </a:lnTo>
                    <a:lnTo>
                      <a:pt x="5000" y="3305"/>
                    </a:lnTo>
                    <a:lnTo>
                      <a:pt x="4876" y="3363"/>
                    </a:lnTo>
                    <a:lnTo>
                      <a:pt x="4838" y="3391"/>
                    </a:lnTo>
                    <a:lnTo>
                      <a:pt x="4829" y="3439"/>
                    </a:lnTo>
                    <a:lnTo>
                      <a:pt x="4819" y="3486"/>
                    </a:lnTo>
                    <a:lnTo>
                      <a:pt x="4800" y="3543"/>
                    </a:lnTo>
                    <a:lnTo>
                      <a:pt x="4733" y="3629"/>
                    </a:lnTo>
                    <a:lnTo>
                      <a:pt x="4657" y="3686"/>
                    </a:lnTo>
                    <a:lnTo>
                      <a:pt x="4591" y="3753"/>
                    </a:lnTo>
                    <a:lnTo>
                      <a:pt x="4553" y="3858"/>
                    </a:lnTo>
                    <a:lnTo>
                      <a:pt x="4562" y="3915"/>
                    </a:lnTo>
                    <a:lnTo>
                      <a:pt x="4591" y="4029"/>
                    </a:lnTo>
                    <a:lnTo>
                      <a:pt x="4591" y="4077"/>
                    </a:lnTo>
                    <a:lnTo>
                      <a:pt x="4571" y="4124"/>
                    </a:lnTo>
                    <a:lnTo>
                      <a:pt x="4562" y="4134"/>
                    </a:lnTo>
                    <a:lnTo>
                      <a:pt x="4533" y="4134"/>
                    </a:lnTo>
                    <a:lnTo>
                      <a:pt x="4505" y="4153"/>
                    </a:lnTo>
                    <a:lnTo>
                      <a:pt x="4429" y="4210"/>
                    </a:lnTo>
                    <a:lnTo>
                      <a:pt x="4400" y="4267"/>
                    </a:lnTo>
                    <a:lnTo>
                      <a:pt x="4381" y="4343"/>
                    </a:lnTo>
                    <a:lnTo>
                      <a:pt x="4400" y="4629"/>
                    </a:lnTo>
                    <a:lnTo>
                      <a:pt x="4390" y="4686"/>
                    </a:lnTo>
                    <a:lnTo>
                      <a:pt x="4381" y="4753"/>
                    </a:lnTo>
                    <a:lnTo>
                      <a:pt x="4362" y="4800"/>
                    </a:lnTo>
                    <a:lnTo>
                      <a:pt x="4343" y="4858"/>
                    </a:lnTo>
                    <a:lnTo>
                      <a:pt x="4343" y="4934"/>
                    </a:lnTo>
                    <a:lnTo>
                      <a:pt x="4362" y="5039"/>
                    </a:lnTo>
                    <a:lnTo>
                      <a:pt x="4448" y="5239"/>
                    </a:lnTo>
                    <a:lnTo>
                      <a:pt x="4467" y="5353"/>
                    </a:lnTo>
                    <a:lnTo>
                      <a:pt x="4448" y="5467"/>
                    </a:lnTo>
                    <a:lnTo>
                      <a:pt x="4400" y="5553"/>
                    </a:lnTo>
                    <a:lnTo>
                      <a:pt x="4343" y="5620"/>
                    </a:lnTo>
                    <a:lnTo>
                      <a:pt x="4143" y="5734"/>
                    </a:lnTo>
                    <a:lnTo>
                      <a:pt x="4086" y="5801"/>
                    </a:lnTo>
                    <a:lnTo>
                      <a:pt x="4057" y="5924"/>
                    </a:lnTo>
                    <a:lnTo>
                      <a:pt x="4038" y="6067"/>
                    </a:lnTo>
                    <a:lnTo>
                      <a:pt x="4038" y="6182"/>
                    </a:lnTo>
                    <a:lnTo>
                      <a:pt x="4029" y="6296"/>
                    </a:lnTo>
                    <a:lnTo>
                      <a:pt x="3971" y="6420"/>
                    </a:lnTo>
                    <a:lnTo>
                      <a:pt x="3819" y="6601"/>
                    </a:lnTo>
                    <a:lnTo>
                      <a:pt x="3753" y="6724"/>
                    </a:lnTo>
                    <a:lnTo>
                      <a:pt x="3753" y="6858"/>
                    </a:lnTo>
                    <a:lnTo>
                      <a:pt x="3800" y="6934"/>
                    </a:lnTo>
                    <a:lnTo>
                      <a:pt x="3867" y="6962"/>
                    </a:lnTo>
                    <a:lnTo>
                      <a:pt x="4009" y="6953"/>
                    </a:lnTo>
                    <a:lnTo>
                      <a:pt x="4210" y="6848"/>
                    </a:lnTo>
                    <a:lnTo>
                      <a:pt x="4257" y="6839"/>
                    </a:lnTo>
                    <a:lnTo>
                      <a:pt x="4305" y="6858"/>
                    </a:lnTo>
                    <a:lnTo>
                      <a:pt x="4324" y="6905"/>
                    </a:lnTo>
                    <a:lnTo>
                      <a:pt x="4333" y="6962"/>
                    </a:lnTo>
                    <a:lnTo>
                      <a:pt x="4362" y="7067"/>
                    </a:lnTo>
                    <a:lnTo>
                      <a:pt x="4381" y="7086"/>
                    </a:lnTo>
                    <a:lnTo>
                      <a:pt x="4390" y="7086"/>
                    </a:lnTo>
                    <a:lnTo>
                      <a:pt x="4429" y="7077"/>
                    </a:lnTo>
                    <a:lnTo>
                      <a:pt x="4448" y="7077"/>
                    </a:lnTo>
                    <a:lnTo>
                      <a:pt x="4476" y="7115"/>
                    </a:lnTo>
                    <a:lnTo>
                      <a:pt x="4505" y="7153"/>
                    </a:lnTo>
                    <a:lnTo>
                      <a:pt x="4533" y="7200"/>
                    </a:lnTo>
                    <a:lnTo>
                      <a:pt x="4553" y="7267"/>
                    </a:lnTo>
                    <a:lnTo>
                      <a:pt x="4571" y="7286"/>
                    </a:lnTo>
                    <a:lnTo>
                      <a:pt x="4581" y="7296"/>
                    </a:lnTo>
                    <a:lnTo>
                      <a:pt x="4600" y="7305"/>
                    </a:lnTo>
                    <a:lnTo>
                      <a:pt x="4610" y="7334"/>
                    </a:lnTo>
                    <a:lnTo>
                      <a:pt x="4600" y="7363"/>
                    </a:lnTo>
                    <a:lnTo>
                      <a:pt x="4562" y="7420"/>
                    </a:lnTo>
                    <a:lnTo>
                      <a:pt x="4553" y="7439"/>
                    </a:lnTo>
                    <a:lnTo>
                      <a:pt x="4553" y="7696"/>
                    </a:lnTo>
                    <a:lnTo>
                      <a:pt x="4524" y="7782"/>
                    </a:lnTo>
                    <a:lnTo>
                      <a:pt x="4448" y="7839"/>
                    </a:lnTo>
                    <a:lnTo>
                      <a:pt x="4410" y="7848"/>
                    </a:lnTo>
                    <a:lnTo>
                      <a:pt x="4286" y="7829"/>
                    </a:lnTo>
                    <a:lnTo>
                      <a:pt x="4248" y="7848"/>
                    </a:lnTo>
                    <a:lnTo>
                      <a:pt x="4200" y="7924"/>
                    </a:lnTo>
                    <a:lnTo>
                      <a:pt x="4162" y="7943"/>
                    </a:lnTo>
                    <a:lnTo>
                      <a:pt x="4095" y="7943"/>
                    </a:lnTo>
                    <a:lnTo>
                      <a:pt x="3800" y="7896"/>
                    </a:lnTo>
                    <a:lnTo>
                      <a:pt x="3714" y="7848"/>
                    </a:lnTo>
                    <a:lnTo>
                      <a:pt x="3638" y="7782"/>
                    </a:lnTo>
                    <a:lnTo>
                      <a:pt x="3610" y="7677"/>
                    </a:lnTo>
                    <a:lnTo>
                      <a:pt x="3638" y="7639"/>
                    </a:lnTo>
                    <a:lnTo>
                      <a:pt x="3733" y="7610"/>
                    </a:lnTo>
                    <a:lnTo>
                      <a:pt x="3753" y="7563"/>
                    </a:lnTo>
                    <a:lnTo>
                      <a:pt x="3733" y="7515"/>
                    </a:lnTo>
                    <a:lnTo>
                      <a:pt x="3657" y="7477"/>
                    </a:lnTo>
                    <a:lnTo>
                      <a:pt x="3667" y="7420"/>
                    </a:lnTo>
                    <a:lnTo>
                      <a:pt x="3733" y="7382"/>
                    </a:lnTo>
                    <a:lnTo>
                      <a:pt x="3810" y="7391"/>
                    </a:lnTo>
                    <a:lnTo>
                      <a:pt x="3838" y="7363"/>
                    </a:lnTo>
                    <a:lnTo>
                      <a:pt x="3600" y="7048"/>
                    </a:lnTo>
                    <a:lnTo>
                      <a:pt x="3590" y="7020"/>
                    </a:lnTo>
                    <a:lnTo>
                      <a:pt x="3562" y="7001"/>
                    </a:lnTo>
                    <a:lnTo>
                      <a:pt x="3524" y="6982"/>
                    </a:lnTo>
                    <a:lnTo>
                      <a:pt x="3438" y="7029"/>
                    </a:lnTo>
                    <a:lnTo>
                      <a:pt x="3305" y="7220"/>
                    </a:lnTo>
                    <a:lnTo>
                      <a:pt x="3229" y="7277"/>
                    </a:lnTo>
                    <a:lnTo>
                      <a:pt x="2962" y="7286"/>
                    </a:lnTo>
                    <a:lnTo>
                      <a:pt x="2752" y="7210"/>
                    </a:lnTo>
                    <a:lnTo>
                      <a:pt x="2695" y="7220"/>
                    </a:lnTo>
                    <a:lnTo>
                      <a:pt x="2648" y="7296"/>
                    </a:lnTo>
                    <a:lnTo>
                      <a:pt x="2581" y="7563"/>
                    </a:lnTo>
                    <a:lnTo>
                      <a:pt x="2524" y="7677"/>
                    </a:lnTo>
                    <a:lnTo>
                      <a:pt x="2390" y="7829"/>
                    </a:lnTo>
                    <a:lnTo>
                      <a:pt x="2248" y="7924"/>
                    </a:lnTo>
                    <a:lnTo>
                      <a:pt x="2105" y="7943"/>
                    </a:lnTo>
                    <a:lnTo>
                      <a:pt x="1848" y="7848"/>
                    </a:lnTo>
                    <a:lnTo>
                      <a:pt x="1695" y="7820"/>
                    </a:lnTo>
                    <a:lnTo>
                      <a:pt x="1543" y="7839"/>
                    </a:lnTo>
                    <a:lnTo>
                      <a:pt x="1524" y="7848"/>
                    </a:lnTo>
                    <a:lnTo>
                      <a:pt x="1467" y="7734"/>
                    </a:lnTo>
                    <a:lnTo>
                      <a:pt x="1438" y="7648"/>
                    </a:lnTo>
                    <a:lnTo>
                      <a:pt x="1429" y="7610"/>
                    </a:lnTo>
                    <a:lnTo>
                      <a:pt x="1409" y="7581"/>
                    </a:lnTo>
                    <a:lnTo>
                      <a:pt x="1371" y="7563"/>
                    </a:lnTo>
                    <a:lnTo>
                      <a:pt x="1295" y="7524"/>
                    </a:lnTo>
                    <a:lnTo>
                      <a:pt x="1257" y="7496"/>
                    </a:lnTo>
                    <a:lnTo>
                      <a:pt x="1248" y="7458"/>
                    </a:lnTo>
                    <a:lnTo>
                      <a:pt x="1257" y="7401"/>
                    </a:lnTo>
                    <a:lnTo>
                      <a:pt x="1609" y="7048"/>
                    </a:lnTo>
                    <a:lnTo>
                      <a:pt x="1733" y="6896"/>
                    </a:lnTo>
                    <a:lnTo>
                      <a:pt x="1752" y="6810"/>
                    </a:lnTo>
                    <a:lnTo>
                      <a:pt x="1771" y="6639"/>
                    </a:lnTo>
                    <a:lnTo>
                      <a:pt x="1790" y="6563"/>
                    </a:lnTo>
                    <a:lnTo>
                      <a:pt x="1800" y="6534"/>
                    </a:lnTo>
                    <a:lnTo>
                      <a:pt x="1810" y="6515"/>
                    </a:lnTo>
                    <a:lnTo>
                      <a:pt x="1848" y="6496"/>
                    </a:lnTo>
                    <a:lnTo>
                      <a:pt x="1933" y="6477"/>
                    </a:lnTo>
                    <a:lnTo>
                      <a:pt x="1990" y="6448"/>
                    </a:lnTo>
                    <a:lnTo>
                      <a:pt x="2000" y="6410"/>
                    </a:lnTo>
                    <a:lnTo>
                      <a:pt x="2010" y="6382"/>
                    </a:lnTo>
                    <a:lnTo>
                      <a:pt x="2000" y="6124"/>
                    </a:lnTo>
                    <a:lnTo>
                      <a:pt x="1838" y="6144"/>
                    </a:lnTo>
                    <a:lnTo>
                      <a:pt x="1562" y="6239"/>
                    </a:lnTo>
                    <a:lnTo>
                      <a:pt x="1409" y="6353"/>
                    </a:lnTo>
                    <a:lnTo>
                      <a:pt x="1381" y="6362"/>
                    </a:lnTo>
                    <a:lnTo>
                      <a:pt x="1333" y="6343"/>
                    </a:lnTo>
                    <a:lnTo>
                      <a:pt x="1266" y="6334"/>
                    </a:lnTo>
                    <a:lnTo>
                      <a:pt x="1228" y="6343"/>
                    </a:lnTo>
                    <a:lnTo>
                      <a:pt x="1171" y="6372"/>
                    </a:lnTo>
                    <a:lnTo>
                      <a:pt x="1152" y="6382"/>
                    </a:lnTo>
                    <a:lnTo>
                      <a:pt x="1114" y="6382"/>
                    </a:lnTo>
                    <a:lnTo>
                      <a:pt x="1086" y="6353"/>
                    </a:lnTo>
                    <a:lnTo>
                      <a:pt x="1086" y="6315"/>
                    </a:lnTo>
                    <a:lnTo>
                      <a:pt x="1095" y="6286"/>
                    </a:lnTo>
                    <a:lnTo>
                      <a:pt x="1095" y="6248"/>
                    </a:lnTo>
                    <a:lnTo>
                      <a:pt x="1086" y="6220"/>
                    </a:lnTo>
                    <a:lnTo>
                      <a:pt x="1067" y="6201"/>
                    </a:lnTo>
                    <a:lnTo>
                      <a:pt x="971" y="6153"/>
                    </a:lnTo>
                    <a:lnTo>
                      <a:pt x="886" y="6134"/>
                    </a:lnTo>
                    <a:lnTo>
                      <a:pt x="838" y="6134"/>
                    </a:lnTo>
                    <a:lnTo>
                      <a:pt x="781" y="6172"/>
                    </a:lnTo>
                    <a:lnTo>
                      <a:pt x="705" y="6201"/>
                    </a:lnTo>
                    <a:lnTo>
                      <a:pt x="657" y="6239"/>
                    </a:lnTo>
                    <a:lnTo>
                      <a:pt x="552" y="6267"/>
                    </a:lnTo>
                    <a:lnTo>
                      <a:pt x="495" y="6267"/>
                    </a:lnTo>
                    <a:lnTo>
                      <a:pt x="200" y="6229"/>
                    </a:lnTo>
                    <a:lnTo>
                      <a:pt x="143" y="6191"/>
                    </a:lnTo>
                    <a:lnTo>
                      <a:pt x="124" y="6153"/>
                    </a:lnTo>
                    <a:lnTo>
                      <a:pt x="124" y="6105"/>
                    </a:lnTo>
                    <a:lnTo>
                      <a:pt x="143" y="6058"/>
                    </a:lnTo>
                    <a:lnTo>
                      <a:pt x="152" y="5972"/>
                    </a:lnTo>
                    <a:lnTo>
                      <a:pt x="143" y="5934"/>
                    </a:lnTo>
                    <a:lnTo>
                      <a:pt x="85" y="5867"/>
                    </a:lnTo>
                    <a:lnTo>
                      <a:pt x="76" y="5858"/>
                    </a:lnTo>
                    <a:lnTo>
                      <a:pt x="85" y="5839"/>
                    </a:lnTo>
                    <a:lnTo>
                      <a:pt x="105" y="5820"/>
                    </a:lnTo>
                    <a:lnTo>
                      <a:pt x="105" y="5772"/>
                    </a:lnTo>
                    <a:lnTo>
                      <a:pt x="114" y="5734"/>
                    </a:lnTo>
                    <a:lnTo>
                      <a:pt x="85" y="5600"/>
                    </a:lnTo>
                    <a:lnTo>
                      <a:pt x="114" y="5562"/>
                    </a:lnTo>
                    <a:lnTo>
                      <a:pt x="124" y="5534"/>
                    </a:lnTo>
                    <a:lnTo>
                      <a:pt x="143" y="5486"/>
                    </a:lnTo>
                    <a:lnTo>
                      <a:pt x="152" y="5372"/>
                    </a:lnTo>
                    <a:lnTo>
                      <a:pt x="162" y="5315"/>
                    </a:lnTo>
                    <a:lnTo>
                      <a:pt x="181" y="5286"/>
                    </a:lnTo>
                    <a:lnTo>
                      <a:pt x="210" y="5277"/>
                    </a:lnTo>
                    <a:lnTo>
                      <a:pt x="238" y="5286"/>
                    </a:lnTo>
                    <a:lnTo>
                      <a:pt x="267" y="5296"/>
                    </a:lnTo>
                    <a:lnTo>
                      <a:pt x="295" y="5296"/>
                    </a:lnTo>
                    <a:lnTo>
                      <a:pt x="324" y="5267"/>
                    </a:lnTo>
                    <a:lnTo>
                      <a:pt x="333" y="5239"/>
                    </a:lnTo>
                    <a:lnTo>
                      <a:pt x="343" y="5181"/>
                    </a:lnTo>
                    <a:lnTo>
                      <a:pt x="352" y="5153"/>
                    </a:lnTo>
                    <a:lnTo>
                      <a:pt x="352" y="5115"/>
                    </a:lnTo>
                    <a:lnTo>
                      <a:pt x="352" y="5096"/>
                    </a:lnTo>
                    <a:lnTo>
                      <a:pt x="305" y="5039"/>
                    </a:lnTo>
                    <a:lnTo>
                      <a:pt x="305" y="4972"/>
                    </a:lnTo>
                    <a:lnTo>
                      <a:pt x="305" y="4943"/>
                    </a:lnTo>
                    <a:lnTo>
                      <a:pt x="295" y="4905"/>
                    </a:lnTo>
                    <a:lnTo>
                      <a:pt x="286" y="4858"/>
                    </a:lnTo>
                    <a:lnTo>
                      <a:pt x="276" y="4810"/>
                    </a:lnTo>
                    <a:lnTo>
                      <a:pt x="286" y="4753"/>
                    </a:lnTo>
                    <a:lnTo>
                      <a:pt x="314" y="4715"/>
                    </a:lnTo>
                    <a:lnTo>
                      <a:pt x="362" y="4677"/>
                    </a:lnTo>
                    <a:lnTo>
                      <a:pt x="505" y="4639"/>
                    </a:lnTo>
                    <a:lnTo>
                      <a:pt x="543" y="4572"/>
                    </a:lnTo>
                    <a:lnTo>
                      <a:pt x="562" y="4553"/>
                    </a:lnTo>
                    <a:lnTo>
                      <a:pt x="600" y="4553"/>
                    </a:lnTo>
                    <a:lnTo>
                      <a:pt x="724" y="4582"/>
                    </a:lnTo>
                    <a:lnTo>
                      <a:pt x="752" y="4572"/>
                    </a:lnTo>
                    <a:lnTo>
                      <a:pt x="781" y="4543"/>
                    </a:lnTo>
                    <a:lnTo>
                      <a:pt x="790" y="4477"/>
                    </a:lnTo>
                    <a:lnTo>
                      <a:pt x="790" y="4419"/>
                    </a:lnTo>
                    <a:lnTo>
                      <a:pt x="790" y="4372"/>
                    </a:lnTo>
                    <a:lnTo>
                      <a:pt x="809" y="4315"/>
                    </a:lnTo>
                    <a:lnTo>
                      <a:pt x="819" y="4277"/>
                    </a:lnTo>
                    <a:lnTo>
                      <a:pt x="838" y="4220"/>
                    </a:lnTo>
                    <a:lnTo>
                      <a:pt x="847" y="4201"/>
                    </a:lnTo>
                    <a:lnTo>
                      <a:pt x="876" y="4086"/>
                    </a:lnTo>
                    <a:lnTo>
                      <a:pt x="886" y="4058"/>
                    </a:lnTo>
                    <a:lnTo>
                      <a:pt x="905" y="4029"/>
                    </a:lnTo>
                    <a:lnTo>
                      <a:pt x="943" y="3991"/>
                    </a:lnTo>
                    <a:lnTo>
                      <a:pt x="1162" y="3877"/>
                    </a:lnTo>
                    <a:lnTo>
                      <a:pt x="1200" y="3829"/>
                    </a:lnTo>
                    <a:lnTo>
                      <a:pt x="1257" y="3715"/>
                    </a:lnTo>
                    <a:lnTo>
                      <a:pt x="1352" y="3639"/>
                    </a:lnTo>
                    <a:lnTo>
                      <a:pt x="1343" y="3601"/>
                    </a:lnTo>
                    <a:lnTo>
                      <a:pt x="1266" y="3505"/>
                    </a:lnTo>
                    <a:lnTo>
                      <a:pt x="1209" y="3458"/>
                    </a:lnTo>
                    <a:lnTo>
                      <a:pt x="1152" y="3429"/>
                    </a:lnTo>
                    <a:lnTo>
                      <a:pt x="1010" y="3420"/>
                    </a:lnTo>
                    <a:lnTo>
                      <a:pt x="943" y="3401"/>
                    </a:lnTo>
                    <a:lnTo>
                      <a:pt x="771" y="3229"/>
                    </a:lnTo>
                    <a:lnTo>
                      <a:pt x="600" y="3143"/>
                    </a:lnTo>
                    <a:lnTo>
                      <a:pt x="562" y="3096"/>
                    </a:lnTo>
                    <a:lnTo>
                      <a:pt x="533" y="3077"/>
                    </a:lnTo>
                    <a:lnTo>
                      <a:pt x="591" y="2991"/>
                    </a:lnTo>
                    <a:lnTo>
                      <a:pt x="609" y="2943"/>
                    </a:lnTo>
                    <a:lnTo>
                      <a:pt x="629" y="2905"/>
                    </a:lnTo>
                    <a:lnTo>
                      <a:pt x="647" y="2886"/>
                    </a:lnTo>
                    <a:lnTo>
                      <a:pt x="657" y="2877"/>
                    </a:lnTo>
                    <a:lnTo>
                      <a:pt x="705" y="2848"/>
                    </a:lnTo>
                    <a:lnTo>
                      <a:pt x="714" y="2829"/>
                    </a:lnTo>
                    <a:lnTo>
                      <a:pt x="733" y="2810"/>
                    </a:lnTo>
                    <a:lnTo>
                      <a:pt x="752" y="2791"/>
                    </a:lnTo>
                    <a:lnTo>
                      <a:pt x="809" y="2762"/>
                    </a:lnTo>
                    <a:lnTo>
                      <a:pt x="838" y="2743"/>
                    </a:lnTo>
                    <a:lnTo>
                      <a:pt x="857" y="2715"/>
                    </a:lnTo>
                    <a:lnTo>
                      <a:pt x="867" y="2686"/>
                    </a:lnTo>
                    <a:lnTo>
                      <a:pt x="867" y="2658"/>
                    </a:lnTo>
                    <a:lnTo>
                      <a:pt x="857" y="2601"/>
                    </a:lnTo>
                    <a:lnTo>
                      <a:pt x="819" y="2543"/>
                    </a:lnTo>
                    <a:lnTo>
                      <a:pt x="724" y="2486"/>
                    </a:lnTo>
                    <a:lnTo>
                      <a:pt x="676" y="2343"/>
                    </a:lnTo>
                    <a:lnTo>
                      <a:pt x="667" y="2315"/>
                    </a:lnTo>
                    <a:lnTo>
                      <a:pt x="638" y="2305"/>
                    </a:lnTo>
                    <a:lnTo>
                      <a:pt x="571" y="2343"/>
                    </a:lnTo>
                    <a:lnTo>
                      <a:pt x="524" y="2343"/>
                    </a:lnTo>
                    <a:lnTo>
                      <a:pt x="486" y="2315"/>
                    </a:lnTo>
                    <a:lnTo>
                      <a:pt x="457" y="2248"/>
                    </a:lnTo>
                    <a:lnTo>
                      <a:pt x="448" y="2182"/>
                    </a:lnTo>
                    <a:lnTo>
                      <a:pt x="457" y="2134"/>
                    </a:lnTo>
                    <a:lnTo>
                      <a:pt x="448" y="2105"/>
                    </a:lnTo>
                    <a:lnTo>
                      <a:pt x="419" y="2077"/>
                    </a:lnTo>
                    <a:lnTo>
                      <a:pt x="362" y="2039"/>
                    </a:lnTo>
                    <a:lnTo>
                      <a:pt x="333" y="2010"/>
                    </a:lnTo>
                    <a:lnTo>
                      <a:pt x="305" y="1972"/>
                    </a:lnTo>
                    <a:lnTo>
                      <a:pt x="286" y="1915"/>
                    </a:lnTo>
                    <a:lnTo>
                      <a:pt x="267" y="1839"/>
                    </a:lnTo>
                    <a:lnTo>
                      <a:pt x="286" y="1791"/>
                    </a:lnTo>
                    <a:lnTo>
                      <a:pt x="305" y="1772"/>
                    </a:lnTo>
                    <a:lnTo>
                      <a:pt x="333" y="1762"/>
                    </a:lnTo>
                    <a:lnTo>
                      <a:pt x="362" y="1743"/>
                    </a:lnTo>
                    <a:lnTo>
                      <a:pt x="352" y="1724"/>
                    </a:lnTo>
                    <a:lnTo>
                      <a:pt x="314" y="1696"/>
                    </a:lnTo>
                    <a:lnTo>
                      <a:pt x="181" y="1648"/>
                    </a:lnTo>
                    <a:lnTo>
                      <a:pt x="143" y="1620"/>
                    </a:lnTo>
                    <a:lnTo>
                      <a:pt x="114" y="1562"/>
                    </a:lnTo>
                    <a:lnTo>
                      <a:pt x="85" y="1362"/>
                    </a:lnTo>
                    <a:lnTo>
                      <a:pt x="28" y="1257"/>
                    </a:lnTo>
                    <a:lnTo>
                      <a:pt x="0" y="1191"/>
                    </a:lnTo>
                    <a:lnTo>
                      <a:pt x="9" y="1115"/>
                    </a:lnTo>
                    <a:lnTo>
                      <a:pt x="19" y="1067"/>
                    </a:lnTo>
                    <a:lnTo>
                      <a:pt x="9" y="1010"/>
                    </a:lnTo>
                    <a:lnTo>
                      <a:pt x="28" y="953"/>
                    </a:lnTo>
                    <a:lnTo>
                      <a:pt x="38" y="924"/>
                    </a:lnTo>
                    <a:lnTo>
                      <a:pt x="95" y="753"/>
                    </a:lnTo>
                    <a:lnTo>
                      <a:pt x="181" y="677"/>
                    </a:lnTo>
                    <a:lnTo>
                      <a:pt x="210" y="667"/>
                    </a:lnTo>
                    <a:lnTo>
                      <a:pt x="238" y="667"/>
                    </a:lnTo>
                    <a:lnTo>
                      <a:pt x="257" y="686"/>
                    </a:lnTo>
                    <a:lnTo>
                      <a:pt x="286" y="667"/>
                    </a:lnTo>
                    <a:lnTo>
                      <a:pt x="409" y="543"/>
                    </a:lnTo>
                    <a:lnTo>
                      <a:pt x="448" y="486"/>
                    </a:lnTo>
                    <a:lnTo>
                      <a:pt x="466" y="429"/>
                    </a:lnTo>
                    <a:lnTo>
                      <a:pt x="486" y="324"/>
                    </a:lnTo>
                    <a:lnTo>
                      <a:pt x="514" y="267"/>
                    </a:lnTo>
                    <a:lnTo>
                      <a:pt x="552" y="201"/>
                    </a:lnTo>
                    <a:lnTo>
                      <a:pt x="581" y="191"/>
                    </a:lnTo>
                    <a:lnTo>
                      <a:pt x="619" y="191"/>
                    </a:lnTo>
                    <a:lnTo>
                      <a:pt x="695" y="239"/>
                    </a:lnTo>
                    <a:lnTo>
                      <a:pt x="733" y="248"/>
                    </a:lnTo>
                    <a:lnTo>
                      <a:pt x="790" y="239"/>
                    </a:lnTo>
                    <a:lnTo>
                      <a:pt x="809" y="210"/>
                    </a:lnTo>
                    <a:lnTo>
                      <a:pt x="800" y="181"/>
                    </a:lnTo>
                    <a:lnTo>
                      <a:pt x="781" y="153"/>
                    </a:lnTo>
                    <a:lnTo>
                      <a:pt x="724" y="115"/>
                    </a:lnTo>
                    <a:lnTo>
                      <a:pt x="705" y="76"/>
                    </a:lnTo>
                    <a:lnTo>
                      <a:pt x="705" y="48"/>
                    </a:lnTo>
                    <a:lnTo>
                      <a:pt x="714" y="29"/>
                    </a:lnTo>
                    <a:lnTo>
                      <a:pt x="733" y="19"/>
                    </a:lnTo>
                    <a:lnTo>
                      <a:pt x="800" y="0"/>
                    </a:lnTo>
                    <a:lnTo>
                      <a:pt x="1257" y="343"/>
                    </a:lnTo>
                    <a:lnTo>
                      <a:pt x="1333" y="439"/>
                    </a:lnTo>
                    <a:lnTo>
                      <a:pt x="1352" y="486"/>
                    </a:lnTo>
                    <a:lnTo>
                      <a:pt x="1352" y="524"/>
                    </a:lnTo>
                    <a:lnTo>
                      <a:pt x="1333" y="543"/>
                    </a:lnTo>
                    <a:lnTo>
                      <a:pt x="1286" y="572"/>
                    </a:lnTo>
                    <a:lnTo>
                      <a:pt x="1266" y="591"/>
                    </a:lnTo>
                    <a:lnTo>
                      <a:pt x="1257" y="629"/>
                    </a:lnTo>
                    <a:lnTo>
                      <a:pt x="1257" y="667"/>
                    </a:lnTo>
                    <a:lnTo>
                      <a:pt x="1257" y="696"/>
                    </a:lnTo>
                    <a:lnTo>
                      <a:pt x="1266" y="734"/>
                    </a:lnTo>
                    <a:lnTo>
                      <a:pt x="1286" y="772"/>
                    </a:lnTo>
                    <a:lnTo>
                      <a:pt x="1305" y="810"/>
                    </a:lnTo>
                    <a:lnTo>
                      <a:pt x="1343" y="838"/>
                    </a:lnTo>
                    <a:lnTo>
                      <a:pt x="1400" y="858"/>
                    </a:lnTo>
                    <a:lnTo>
                      <a:pt x="1562" y="867"/>
                    </a:lnTo>
                    <a:lnTo>
                      <a:pt x="1590" y="877"/>
                    </a:lnTo>
                    <a:lnTo>
                      <a:pt x="1609" y="905"/>
                    </a:lnTo>
                    <a:lnTo>
                      <a:pt x="1609" y="943"/>
                    </a:lnTo>
                    <a:lnTo>
                      <a:pt x="1600" y="981"/>
                    </a:lnTo>
                    <a:lnTo>
                      <a:pt x="1609" y="1001"/>
                    </a:lnTo>
                    <a:lnTo>
                      <a:pt x="1647" y="1010"/>
                    </a:lnTo>
                    <a:lnTo>
                      <a:pt x="1705" y="991"/>
                    </a:lnTo>
                    <a:lnTo>
                      <a:pt x="1838" y="924"/>
                    </a:lnTo>
                    <a:lnTo>
                      <a:pt x="1857" y="924"/>
                    </a:lnTo>
                    <a:lnTo>
                      <a:pt x="1876" y="934"/>
                    </a:lnTo>
                    <a:lnTo>
                      <a:pt x="1895" y="972"/>
                    </a:lnTo>
                    <a:lnTo>
                      <a:pt x="1895" y="1029"/>
                    </a:lnTo>
                    <a:lnTo>
                      <a:pt x="1895" y="1067"/>
                    </a:lnTo>
                    <a:lnTo>
                      <a:pt x="1895" y="1105"/>
                    </a:lnTo>
                    <a:lnTo>
                      <a:pt x="1895" y="1134"/>
                    </a:lnTo>
                    <a:lnTo>
                      <a:pt x="1924" y="1153"/>
                    </a:lnTo>
                    <a:lnTo>
                      <a:pt x="1952" y="1162"/>
                    </a:lnTo>
                    <a:lnTo>
                      <a:pt x="2209" y="1143"/>
                    </a:lnTo>
                    <a:lnTo>
                      <a:pt x="2200" y="1257"/>
                    </a:lnTo>
                    <a:lnTo>
                      <a:pt x="2209" y="1286"/>
                    </a:lnTo>
                    <a:lnTo>
                      <a:pt x="2238" y="1315"/>
                    </a:lnTo>
                    <a:lnTo>
                      <a:pt x="2333" y="1382"/>
                    </a:lnTo>
                    <a:lnTo>
                      <a:pt x="2371" y="1448"/>
                    </a:lnTo>
                    <a:lnTo>
                      <a:pt x="2409" y="1458"/>
                    </a:lnTo>
                    <a:lnTo>
                      <a:pt x="2438" y="1458"/>
                    </a:lnTo>
                    <a:lnTo>
                      <a:pt x="2476" y="1439"/>
                    </a:lnTo>
                    <a:lnTo>
                      <a:pt x="2524" y="1429"/>
                    </a:lnTo>
                    <a:lnTo>
                      <a:pt x="2572" y="1448"/>
                    </a:lnTo>
                    <a:lnTo>
                      <a:pt x="2590" y="1467"/>
                    </a:lnTo>
                    <a:lnTo>
                      <a:pt x="2600" y="1505"/>
                    </a:lnTo>
                    <a:lnTo>
                      <a:pt x="2581" y="1543"/>
                    </a:lnTo>
                    <a:lnTo>
                      <a:pt x="2572" y="1572"/>
                    </a:lnTo>
                    <a:lnTo>
                      <a:pt x="2514" y="1638"/>
                    </a:lnTo>
                    <a:lnTo>
                      <a:pt x="2505" y="1677"/>
                    </a:lnTo>
                    <a:lnTo>
                      <a:pt x="2514" y="1743"/>
                    </a:lnTo>
                    <a:lnTo>
                      <a:pt x="2533" y="1762"/>
                    </a:lnTo>
                    <a:lnTo>
                      <a:pt x="2572" y="1772"/>
                    </a:lnTo>
                    <a:lnTo>
                      <a:pt x="2600" y="1762"/>
                    </a:lnTo>
                    <a:lnTo>
                      <a:pt x="2638" y="1762"/>
                    </a:lnTo>
                    <a:lnTo>
                      <a:pt x="2800" y="1858"/>
                    </a:lnTo>
                    <a:lnTo>
                      <a:pt x="2848" y="1896"/>
                    </a:lnTo>
                    <a:lnTo>
                      <a:pt x="2838" y="1915"/>
                    </a:lnTo>
                    <a:lnTo>
                      <a:pt x="2810" y="1934"/>
                    </a:lnTo>
                    <a:lnTo>
                      <a:pt x="2771" y="1943"/>
                    </a:lnTo>
                    <a:lnTo>
                      <a:pt x="2743" y="1962"/>
                    </a:lnTo>
                    <a:lnTo>
                      <a:pt x="2705" y="2010"/>
                    </a:lnTo>
                    <a:lnTo>
                      <a:pt x="2648" y="2039"/>
                    </a:lnTo>
                    <a:lnTo>
                      <a:pt x="2600" y="2086"/>
                    </a:lnTo>
                    <a:lnTo>
                      <a:pt x="2572" y="2105"/>
                    </a:lnTo>
                    <a:lnTo>
                      <a:pt x="2457" y="2143"/>
                    </a:lnTo>
                    <a:lnTo>
                      <a:pt x="2467" y="2258"/>
                    </a:lnTo>
                    <a:lnTo>
                      <a:pt x="2447" y="2353"/>
                    </a:lnTo>
                    <a:lnTo>
                      <a:pt x="2429" y="2420"/>
                    </a:lnTo>
                    <a:lnTo>
                      <a:pt x="2438" y="2448"/>
                    </a:lnTo>
                    <a:lnTo>
                      <a:pt x="2457" y="2467"/>
                    </a:lnTo>
                    <a:lnTo>
                      <a:pt x="2590" y="2505"/>
                    </a:lnTo>
                    <a:lnTo>
                      <a:pt x="2638" y="2524"/>
                    </a:lnTo>
                    <a:lnTo>
                      <a:pt x="2695" y="2572"/>
                    </a:lnTo>
                    <a:lnTo>
                      <a:pt x="2714" y="2610"/>
                    </a:lnTo>
                    <a:lnTo>
                      <a:pt x="2724" y="2639"/>
                    </a:lnTo>
                    <a:lnTo>
                      <a:pt x="2743" y="2772"/>
                    </a:lnTo>
                    <a:lnTo>
                      <a:pt x="2905" y="2772"/>
                    </a:lnTo>
                    <a:lnTo>
                      <a:pt x="3105" y="2848"/>
                    </a:lnTo>
                    <a:lnTo>
                      <a:pt x="3162" y="2858"/>
                    </a:lnTo>
                    <a:lnTo>
                      <a:pt x="3209" y="2848"/>
                    </a:lnTo>
                    <a:lnTo>
                      <a:pt x="3257" y="2829"/>
                    </a:lnTo>
                    <a:lnTo>
                      <a:pt x="3705" y="2686"/>
                    </a:lnTo>
                    <a:lnTo>
                      <a:pt x="4048" y="2601"/>
                    </a:lnTo>
                    <a:lnTo>
                      <a:pt x="4143" y="2610"/>
                    </a:lnTo>
                    <a:lnTo>
                      <a:pt x="4162" y="2629"/>
                    </a:lnTo>
                    <a:lnTo>
                      <a:pt x="4162" y="2648"/>
                    </a:lnTo>
                    <a:lnTo>
                      <a:pt x="4200" y="2667"/>
                    </a:lnTo>
                    <a:lnTo>
                      <a:pt x="4372" y="2705"/>
                    </a:lnTo>
                    <a:lnTo>
                      <a:pt x="4419" y="2696"/>
                    </a:lnTo>
                    <a:lnTo>
                      <a:pt x="4438" y="2686"/>
                    </a:lnTo>
                    <a:lnTo>
                      <a:pt x="4419" y="2648"/>
                    </a:lnTo>
                    <a:lnTo>
                      <a:pt x="4410" y="2610"/>
                    </a:lnTo>
                    <a:lnTo>
                      <a:pt x="4419" y="2562"/>
                    </a:lnTo>
                    <a:lnTo>
                      <a:pt x="4486" y="2505"/>
                    </a:lnTo>
                    <a:lnTo>
                      <a:pt x="4505" y="2477"/>
                    </a:lnTo>
                    <a:lnTo>
                      <a:pt x="4514" y="2458"/>
                    </a:lnTo>
                    <a:lnTo>
                      <a:pt x="4505" y="2438"/>
                    </a:lnTo>
                    <a:lnTo>
                      <a:pt x="4486" y="2420"/>
                    </a:lnTo>
                    <a:lnTo>
                      <a:pt x="4486" y="2391"/>
                    </a:lnTo>
                    <a:lnTo>
                      <a:pt x="4495" y="2362"/>
                    </a:lnTo>
                    <a:lnTo>
                      <a:pt x="4571" y="2296"/>
                    </a:lnTo>
                    <a:lnTo>
                      <a:pt x="4581" y="2258"/>
                    </a:lnTo>
                    <a:lnTo>
                      <a:pt x="4562" y="2239"/>
                    </a:lnTo>
                    <a:lnTo>
                      <a:pt x="4533" y="2229"/>
                    </a:lnTo>
                    <a:lnTo>
                      <a:pt x="4505" y="2210"/>
                    </a:lnTo>
                    <a:lnTo>
                      <a:pt x="4476" y="2182"/>
                    </a:lnTo>
                    <a:lnTo>
                      <a:pt x="4410" y="2153"/>
                    </a:lnTo>
                    <a:lnTo>
                      <a:pt x="4381" y="2124"/>
                    </a:lnTo>
                    <a:lnTo>
                      <a:pt x="4324" y="2057"/>
                    </a:lnTo>
                    <a:lnTo>
                      <a:pt x="4305" y="2019"/>
                    </a:lnTo>
                    <a:lnTo>
                      <a:pt x="4286" y="1991"/>
                    </a:lnTo>
                    <a:lnTo>
                      <a:pt x="4190" y="1896"/>
                    </a:lnTo>
                    <a:lnTo>
                      <a:pt x="4133" y="1829"/>
                    </a:lnTo>
                    <a:lnTo>
                      <a:pt x="4124" y="1791"/>
                    </a:lnTo>
                    <a:lnTo>
                      <a:pt x="4114" y="1743"/>
                    </a:lnTo>
                    <a:lnTo>
                      <a:pt x="4124" y="1658"/>
                    </a:lnTo>
                    <a:lnTo>
                      <a:pt x="4133" y="1620"/>
                    </a:lnTo>
                    <a:lnTo>
                      <a:pt x="4152" y="1581"/>
                    </a:lnTo>
                    <a:lnTo>
                      <a:pt x="4248" y="1524"/>
                    </a:lnTo>
                    <a:lnTo>
                      <a:pt x="4343" y="1410"/>
                    </a:lnTo>
                    <a:lnTo>
                      <a:pt x="4362" y="1362"/>
                    </a:lnTo>
                    <a:lnTo>
                      <a:pt x="4429" y="1134"/>
                    </a:lnTo>
                    <a:lnTo>
                      <a:pt x="4571" y="1219"/>
                    </a:lnTo>
                    <a:lnTo>
                      <a:pt x="4695" y="1257"/>
                    </a:lnTo>
                    <a:lnTo>
                      <a:pt x="4819" y="1191"/>
                    </a:lnTo>
                    <a:lnTo>
                      <a:pt x="4857" y="1239"/>
                    </a:lnTo>
                    <a:lnTo>
                      <a:pt x="4895" y="1305"/>
                    </a:lnTo>
                    <a:lnTo>
                      <a:pt x="4924" y="1334"/>
                    </a:lnTo>
                    <a:lnTo>
                      <a:pt x="4952" y="1343"/>
                    </a:lnTo>
                    <a:lnTo>
                      <a:pt x="5057" y="1324"/>
                    </a:lnTo>
                    <a:lnTo>
                      <a:pt x="5076" y="1324"/>
                    </a:lnTo>
                    <a:lnTo>
                      <a:pt x="5095" y="1353"/>
                    </a:lnTo>
                    <a:lnTo>
                      <a:pt x="5105" y="1372"/>
                    </a:lnTo>
                    <a:lnTo>
                      <a:pt x="5114" y="1400"/>
                    </a:lnTo>
                    <a:lnTo>
                      <a:pt x="5133" y="1420"/>
                    </a:lnTo>
                    <a:lnTo>
                      <a:pt x="5162" y="1429"/>
                    </a:lnTo>
                    <a:lnTo>
                      <a:pt x="5219" y="1420"/>
                    </a:lnTo>
                    <a:lnTo>
                      <a:pt x="5267" y="1391"/>
                    </a:lnTo>
                    <a:lnTo>
                      <a:pt x="5295" y="1362"/>
                    </a:lnTo>
                    <a:lnTo>
                      <a:pt x="5314" y="1343"/>
                    </a:lnTo>
                    <a:lnTo>
                      <a:pt x="5324" y="1324"/>
                    </a:lnTo>
                    <a:lnTo>
                      <a:pt x="5353" y="1277"/>
                    </a:lnTo>
                    <a:lnTo>
                      <a:pt x="5362" y="1248"/>
                    </a:lnTo>
                    <a:lnTo>
                      <a:pt x="5381" y="1229"/>
                    </a:lnTo>
                    <a:lnTo>
                      <a:pt x="5410" y="1219"/>
                    </a:lnTo>
                    <a:lnTo>
                      <a:pt x="5429" y="1210"/>
                    </a:lnTo>
                    <a:lnTo>
                      <a:pt x="5438" y="1210"/>
                    </a:lnTo>
                    <a:lnTo>
                      <a:pt x="5638" y="1200"/>
                    </a:lnTo>
                    <a:lnTo>
                      <a:pt x="5686" y="1210"/>
                    </a:lnTo>
                    <a:lnTo>
                      <a:pt x="5772" y="1248"/>
                    </a:lnTo>
                    <a:lnTo>
                      <a:pt x="5819" y="1296"/>
                    </a:lnTo>
                    <a:lnTo>
                      <a:pt x="5838" y="1334"/>
                    </a:lnTo>
                    <a:lnTo>
                      <a:pt x="5838" y="1372"/>
                    </a:lnTo>
                    <a:lnTo>
                      <a:pt x="5819" y="1410"/>
                    </a:lnTo>
                    <a:lnTo>
                      <a:pt x="5791" y="1467"/>
                    </a:lnTo>
                    <a:lnTo>
                      <a:pt x="5791" y="1524"/>
                    </a:lnTo>
                    <a:lnTo>
                      <a:pt x="5810" y="1581"/>
                    </a:lnTo>
                    <a:lnTo>
                      <a:pt x="5848" y="1610"/>
                    </a:lnTo>
                    <a:lnTo>
                      <a:pt x="5914" y="1591"/>
                    </a:lnTo>
                    <a:lnTo>
                      <a:pt x="5943" y="1572"/>
                    </a:lnTo>
                    <a:lnTo>
                      <a:pt x="5972" y="1553"/>
                    </a:lnTo>
                    <a:lnTo>
                      <a:pt x="6010" y="1553"/>
                    </a:lnTo>
                    <a:lnTo>
                      <a:pt x="6076" y="1581"/>
                    </a:lnTo>
                    <a:lnTo>
                      <a:pt x="6191" y="1658"/>
                    </a:lnTo>
                    <a:lnTo>
                      <a:pt x="6362" y="1696"/>
                    </a:lnTo>
                    <a:lnTo>
                      <a:pt x="6800" y="1715"/>
                    </a:lnTo>
                    <a:lnTo>
                      <a:pt x="7171" y="1610"/>
                    </a:lnTo>
                    <a:lnTo>
                      <a:pt x="7334" y="1505"/>
                    </a:lnTo>
                    <a:lnTo>
                      <a:pt x="7353" y="1486"/>
                    </a:lnTo>
                    <a:lnTo>
                      <a:pt x="7381" y="1467"/>
                    </a:lnTo>
                    <a:lnTo>
                      <a:pt x="7534" y="1420"/>
                    </a:lnTo>
                    <a:lnTo>
                      <a:pt x="7581" y="1420"/>
                    </a:lnTo>
                    <a:lnTo>
                      <a:pt x="7629" y="1439"/>
                    </a:lnTo>
                    <a:lnTo>
                      <a:pt x="7657" y="1467"/>
                    </a:lnTo>
                    <a:lnTo>
                      <a:pt x="7724" y="1591"/>
                    </a:lnTo>
                    <a:lnTo>
                      <a:pt x="7733" y="1610"/>
                    </a:lnTo>
                    <a:lnTo>
                      <a:pt x="7733" y="162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78" name="Freeform 3">
                <a:extLst>
                  <a:ext uri="{FF2B5EF4-FFF2-40B4-BE49-F238E27FC236}">
                    <a16:creationId xmlns:a16="http://schemas.microsoft.com/office/drawing/2014/main" id="{32A89650-4D09-0B4C-B638-8145C04B5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8350" y="5386388"/>
                <a:ext cx="1968500" cy="1365250"/>
              </a:xfrm>
              <a:custGeom>
                <a:avLst/>
                <a:gdLst>
                  <a:gd name="T0" fmla="*/ 1751778 w 5468"/>
                  <a:gd name="T1" fmla="*/ 895045 h 3792"/>
                  <a:gd name="T2" fmla="*/ 1721177 w 5468"/>
                  <a:gd name="T3" fmla="*/ 943290 h 3792"/>
                  <a:gd name="T4" fmla="*/ 1731258 w 5468"/>
                  <a:gd name="T5" fmla="*/ 1021777 h 3792"/>
                  <a:gd name="T6" fmla="*/ 1755378 w 5468"/>
                  <a:gd name="T7" fmla="*/ 1152110 h 3792"/>
                  <a:gd name="T8" fmla="*/ 1717577 w 5468"/>
                  <a:gd name="T9" fmla="*/ 1196754 h 3792"/>
                  <a:gd name="T10" fmla="*/ 1587256 w 5468"/>
                  <a:gd name="T11" fmla="*/ 1152110 h 3792"/>
                  <a:gd name="T12" fmla="*/ 1546216 w 5468"/>
                  <a:gd name="T13" fmla="*/ 1169391 h 3792"/>
                  <a:gd name="T14" fmla="*/ 1234093 w 5468"/>
                  <a:gd name="T15" fmla="*/ 1364890 h 3792"/>
                  <a:gd name="T16" fmla="*/ 1090091 w 5468"/>
                  <a:gd name="T17" fmla="*/ 1347608 h 3792"/>
                  <a:gd name="T18" fmla="*/ 987130 w 5468"/>
                  <a:gd name="T19" fmla="*/ 1217276 h 3792"/>
                  <a:gd name="T20" fmla="*/ 764288 w 5468"/>
                  <a:gd name="T21" fmla="*/ 1275601 h 3792"/>
                  <a:gd name="T22" fmla="*/ 671767 w 5468"/>
                  <a:gd name="T23" fmla="*/ 1244999 h 3792"/>
                  <a:gd name="T24" fmla="*/ 541446 w 5468"/>
                  <a:gd name="T25" fmla="*/ 1282442 h 3792"/>
                  <a:gd name="T26" fmla="*/ 421564 w 5468"/>
                  <a:gd name="T27" fmla="*/ 1313405 h 3792"/>
                  <a:gd name="T28" fmla="*/ 216002 w 5468"/>
                  <a:gd name="T29" fmla="*/ 1268761 h 3792"/>
                  <a:gd name="T30" fmla="*/ 178202 w 5468"/>
                  <a:gd name="T31" fmla="*/ 1224117 h 3792"/>
                  <a:gd name="T32" fmla="*/ 144001 w 5468"/>
                  <a:gd name="T33" fmla="*/ 1172632 h 3792"/>
                  <a:gd name="T34" fmla="*/ 171362 w 5468"/>
                  <a:gd name="T35" fmla="*/ 1121507 h 3792"/>
                  <a:gd name="T36" fmla="*/ 160922 w 5468"/>
                  <a:gd name="T37" fmla="*/ 908727 h 3792"/>
                  <a:gd name="T38" fmla="*/ 102601 w 5468"/>
                  <a:gd name="T39" fmla="*/ 788835 h 3792"/>
                  <a:gd name="T40" fmla="*/ 30600 w 5468"/>
                  <a:gd name="T41" fmla="*/ 716828 h 3792"/>
                  <a:gd name="T42" fmla="*/ 3240 w 5468"/>
                  <a:gd name="T43" fmla="*/ 641221 h 3792"/>
                  <a:gd name="T44" fmla="*/ 10080 w 5468"/>
                  <a:gd name="T45" fmla="*/ 538611 h 3792"/>
                  <a:gd name="T46" fmla="*/ 37440 w 5468"/>
                  <a:gd name="T47" fmla="*/ 449323 h 3792"/>
                  <a:gd name="T48" fmla="*/ 144001 w 5468"/>
                  <a:gd name="T49" fmla="*/ 390997 h 3792"/>
                  <a:gd name="T50" fmla="*/ 136801 w 5468"/>
                  <a:gd name="T51" fmla="*/ 356794 h 3792"/>
                  <a:gd name="T52" fmla="*/ 239762 w 5468"/>
                  <a:gd name="T53" fmla="*/ 291628 h 3792"/>
                  <a:gd name="T54" fmla="*/ 239762 w 5468"/>
                  <a:gd name="T55" fmla="*/ 233302 h 3792"/>
                  <a:gd name="T56" fmla="*/ 360004 w 5468"/>
                  <a:gd name="T57" fmla="*/ 109810 h 3792"/>
                  <a:gd name="T58" fmla="*/ 414724 w 5468"/>
                  <a:gd name="T59" fmla="*/ 147614 h 3792"/>
                  <a:gd name="T60" fmla="*/ 620646 w 5468"/>
                  <a:gd name="T61" fmla="*/ 195499 h 3792"/>
                  <a:gd name="T62" fmla="*/ 641167 w 5468"/>
                  <a:gd name="T63" fmla="*/ 202339 h 3792"/>
                  <a:gd name="T64" fmla="*/ 788408 w 5468"/>
                  <a:gd name="T65" fmla="*/ 120251 h 3792"/>
                  <a:gd name="T66" fmla="*/ 785168 w 5468"/>
                  <a:gd name="T67" fmla="*/ 99369 h 3792"/>
                  <a:gd name="T68" fmla="*/ 767888 w 5468"/>
                  <a:gd name="T69" fmla="*/ 75607 h 3792"/>
                  <a:gd name="T70" fmla="*/ 774728 w 5468"/>
                  <a:gd name="T71" fmla="*/ 48245 h 3792"/>
                  <a:gd name="T72" fmla="*/ 819368 w 5468"/>
                  <a:gd name="T73" fmla="*/ 20522 h 3792"/>
                  <a:gd name="T74" fmla="*/ 887769 w 5468"/>
                  <a:gd name="T75" fmla="*/ 37804 h 3792"/>
                  <a:gd name="T76" fmla="*/ 1076411 w 5468"/>
                  <a:gd name="T77" fmla="*/ 0 h 3792"/>
                  <a:gd name="T78" fmla="*/ 1152012 w 5468"/>
                  <a:gd name="T79" fmla="*/ 44644 h 3792"/>
                  <a:gd name="T80" fmla="*/ 1282333 w 5468"/>
                  <a:gd name="T81" fmla="*/ 96129 h 3792"/>
                  <a:gd name="T82" fmla="*/ 1275133 w 5468"/>
                  <a:gd name="T83" fmla="*/ 130332 h 3792"/>
                  <a:gd name="T84" fmla="*/ 1289173 w 5468"/>
                  <a:gd name="T85" fmla="*/ 216021 h 3792"/>
                  <a:gd name="T86" fmla="*/ 1422734 w 5468"/>
                  <a:gd name="T87" fmla="*/ 274346 h 3792"/>
                  <a:gd name="T88" fmla="*/ 1525696 w 5468"/>
                  <a:gd name="T89" fmla="*/ 240143 h 3792"/>
                  <a:gd name="T90" fmla="*/ 1628657 w 5468"/>
                  <a:gd name="T91" fmla="*/ 250584 h 3792"/>
                  <a:gd name="T92" fmla="*/ 1635497 w 5468"/>
                  <a:gd name="T93" fmla="*/ 291628 h 3792"/>
                  <a:gd name="T94" fmla="*/ 1666097 w 5468"/>
                  <a:gd name="T95" fmla="*/ 312150 h 3792"/>
                  <a:gd name="T96" fmla="*/ 1741698 w 5468"/>
                  <a:gd name="T97" fmla="*/ 308549 h 3792"/>
                  <a:gd name="T98" fmla="*/ 1964540 w 5468"/>
                  <a:gd name="T99" fmla="*/ 222861 h 3792"/>
                  <a:gd name="T100" fmla="*/ 1940420 w 5468"/>
                  <a:gd name="T101" fmla="*/ 349953 h 3792"/>
                  <a:gd name="T102" fmla="*/ 1888939 w 5468"/>
                  <a:gd name="T103" fmla="*/ 380916 h 3792"/>
                  <a:gd name="T104" fmla="*/ 1823779 w 5468"/>
                  <a:gd name="T105" fmla="*/ 555533 h 3792"/>
                  <a:gd name="T106" fmla="*/ 1710737 w 5468"/>
                  <a:gd name="T107" fmla="*/ 726909 h 3792"/>
                  <a:gd name="T108" fmla="*/ 1762218 w 5468"/>
                  <a:gd name="T109" fmla="*/ 771553 h 379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468" h="3792">
                    <a:moveTo>
                      <a:pt x="4981" y="2343"/>
                    </a:moveTo>
                    <a:lnTo>
                      <a:pt x="4886" y="2400"/>
                    </a:lnTo>
                    <a:lnTo>
                      <a:pt x="4866" y="2438"/>
                    </a:lnTo>
                    <a:lnTo>
                      <a:pt x="4866" y="2486"/>
                    </a:lnTo>
                    <a:lnTo>
                      <a:pt x="4876" y="2515"/>
                    </a:lnTo>
                    <a:lnTo>
                      <a:pt x="4876" y="2543"/>
                    </a:lnTo>
                    <a:lnTo>
                      <a:pt x="4809" y="2581"/>
                    </a:lnTo>
                    <a:lnTo>
                      <a:pt x="4781" y="2620"/>
                    </a:lnTo>
                    <a:lnTo>
                      <a:pt x="4762" y="2620"/>
                    </a:lnTo>
                    <a:lnTo>
                      <a:pt x="4752" y="2638"/>
                    </a:lnTo>
                    <a:lnTo>
                      <a:pt x="4771" y="2724"/>
                    </a:lnTo>
                    <a:lnTo>
                      <a:pt x="4809" y="2838"/>
                    </a:lnTo>
                    <a:lnTo>
                      <a:pt x="4857" y="2934"/>
                    </a:lnTo>
                    <a:lnTo>
                      <a:pt x="4886" y="3048"/>
                    </a:lnTo>
                    <a:lnTo>
                      <a:pt x="4876" y="3200"/>
                    </a:lnTo>
                    <a:lnTo>
                      <a:pt x="4838" y="3296"/>
                    </a:lnTo>
                    <a:lnTo>
                      <a:pt x="4771" y="3324"/>
                    </a:lnTo>
                    <a:lnTo>
                      <a:pt x="4562" y="3362"/>
                    </a:lnTo>
                    <a:lnTo>
                      <a:pt x="4505" y="3353"/>
                    </a:lnTo>
                    <a:lnTo>
                      <a:pt x="4457" y="3305"/>
                    </a:lnTo>
                    <a:lnTo>
                      <a:pt x="4409" y="3200"/>
                    </a:lnTo>
                    <a:lnTo>
                      <a:pt x="4400" y="3191"/>
                    </a:lnTo>
                    <a:lnTo>
                      <a:pt x="4390" y="3191"/>
                    </a:lnTo>
                    <a:lnTo>
                      <a:pt x="4371" y="3191"/>
                    </a:lnTo>
                    <a:lnTo>
                      <a:pt x="4295" y="3248"/>
                    </a:lnTo>
                    <a:lnTo>
                      <a:pt x="4086" y="3296"/>
                    </a:lnTo>
                    <a:lnTo>
                      <a:pt x="3923" y="3391"/>
                    </a:lnTo>
                    <a:lnTo>
                      <a:pt x="3542" y="3724"/>
                    </a:lnTo>
                    <a:lnTo>
                      <a:pt x="3428" y="3791"/>
                    </a:lnTo>
                    <a:lnTo>
                      <a:pt x="3304" y="3781"/>
                    </a:lnTo>
                    <a:lnTo>
                      <a:pt x="3200" y="3753"/>
                    </a:lnTo>
                    <a:lnTo>
                      <a:pt x="3095" y="3762"/>
                    </a:lnTo>
                    <a:lnTo>
                      <a:pt x="3028" y="3743"/>
                    </a:lnTo>
                    <a:lnTo>
                      <a:pt x="2990" y="3696"/>
                    </a:lnTo>
                    <a:lnTo>
                      <a:pt x="2933" y="3534"/>
                    </a:lnTo>
                    <a:lnTo>
                      <a:pt x="2847" y="3420"/>
                    </a:lnTo>
                    <a:lnTo>
                      <a:pt x="2742" y="3381"/>
                    </a:lnTo>
                    <a:lnTo>
                      <a:pt x="2628" y="3400"/>
                    </a:lnTo>
                    <a:lnTo>
                      <a:pt x="2428" y="3515"/>
                    </a:lnTo>
                    <a:lnTo>
                      <a:pt x="2333" y="3543"/>
                    </a:lnTo>
                    <a:lnTo>
                      <a:pt x="2123" y="3543"/>
                    </a:lnTo>
                    <a:lnTo>
                      <a:pt x="2066" y="3534"/>
                    </a:lnTo>
                    <a:lnTo>
                      <a:pt x="1971" y="3467"/>
                    </a:lnTo>
                    <a:lnTo>
                      <a:pt x="1914" y="3448"/>
                    </a:lnTo>
                    <a:lnTo>
                      <a:pt x="1866" y="3458"/>
                    </a:lnTo>
                    <a:lnTo>
                      <a:pt x="1619" y="3600"/>
                    </a:lnTo>
                    <a:lnTo>
                      <a:pt x="1590" y="3610"/>
                    </a:lnTo>
                    <a:lnTo>
                      <a:pt x="1561" y="3600"/>
                    </a:lnTo>
                    <a:lnTo>
                      <a:pt x="1504" y="3562"/>
                    </a:lnTo>
                    <a:lnTo>
                      <a:pt x="1485" y="3562"/>
                    </a:lnTo>
                    <a:lnTo>
                      <a:pt x="1428" y="3581"/>
                    </a:lnTo>
                    <a:lnTo>
                      <a:pt x="1371" y="3619"/>
                    </a:lnTo>
                    <a:lnTo>
                      <a:pt x="1171" y="3648"/>
                    </a:lnTo>
                    <a:lnTo>
                      <a:pt x="1009" y="3715"/>
                    </a:lnTo>
                    <a:lnTo>
                      <a:pt x="952" y="3724"/>
                    </a:lnTo>
                    <a:lnTo>
                      <a:pt x="895" y="3705"/>
                    </a:lnTo>
                    <a:lnTo>
                      <a:pt x="600" y="3524"/>
                    </a:lnTo>
                    <a:lnTo>
                      <a:pt x="485" y="3496"/>
                    </a:lnTo>
                    <a:lnTo>
                      <a:pt x="505" y="3458"/>
                    </a:lnTo>
                    <a:lnTo>
                      <a:pt x="505" y="3429"/>
                    </a:lnTo>
                    <a:lnTo>
                      <a:pt x="495" y="3400"/>
                    </a:lnTo>
                    <a:lnTo>
                      <a:pt x="476" y="3381"/>
                    </a:lnTo>
                    <a:lnTo>
                      <a:pt x="438" y="3353"/>
                    </a:lnTo>
                    <a:lnTo>
                      <a:pt x="419" y="3305"/>
                    </a:lnTo>
                    <a:lnTo>
                      <a:pt x="400" y="3257"/>
                    </a:lnTo>
                    <a:lnTo>
                      <a:pt x="400" y="3200"/>
                    </a:lnTo>
                    <a:lnTo>
                      <a:pt x="419" y="3172"/>
                    </a:lnTo>
                    <a:lnTo>
                      <a:pt x="438" y="3153"/>
                    </a:lnTo>
                    <a:lnTo>
                      <a:pt x="476" y="3115"/>
                    </a:lnTo>
                    <a:lnTo>
                      <a:pt x="523" y="3029"/>
                    </a:lnTo>
                    <a:lnTo>
                      <a:pt x="523" y="2905"/>
                    </a:lnTo>
                    <a:lnTo>
                      <a:pt x="476" y="2648"/>
                    </a:lnTo>
                    <a:lnTo>
                      <a:pt x="447" y="2524"/>
                    </a:lnTo>
                    <a:lnTo>
                      <a:pt x="419" y="2400"/>
                    </a:lnTo>
                    <a:lnTo>
                      <a:pt x="371" y="2286"/>
                    </a:lnTo>
                    <a:lnTo>
                      <a:pt x="314" y="2210"/>
                    </a:lnTo>
                    <a:lnTo>
                      <a:pt x="285" y="2191"/>
                    </a:lnTo>
                    <a:lnTo>
                      <a:pt x="209" y="2172"/>
                    </a:lnTo>
                    <a:lnTo>
                      <a:pt x="181" y="2153"/>
                    </a:lnTo>
                    <a:lnTo>
                      <a:pt x="152" y="2105"/>
                    </a:lnTo>
                    <a:lnTo>
                      <a:pt x="85" y="1991"/>
                    </a:lnTo>
                    <a:lnTo>
                      <a:pt x="57" y="1943"/>
                    </a:lnTo>
                    <a:lnTo>
                      <a:pt x="0" y="1886"/>
                    </a:lnTo>
                    <a:lnTo>
                      <a:pt x="9" y="1781"/>
                    </a:lnTo>
                    <a:lnTo>
                      <a:pt x="38" y="1600"/>
                    </a:lnTo>
                    <a:lnTo>
                      <a:pt x="38" y="1572"/>
                    </a:lnTo>
                    <a:lnTo>
                      <a:pt x="28" y="1534"/>
                    </a:lnTo>
                    <a:lnTo>
                      <a:pt x="28" y="1496"/>
                    </a:lnTo>
                    <a:lnTo>
                      <a:pt x="38" y="1457"/>
                    </a:lnTo>
                    <a:lnTo>
                      <a:pt x="57" y="1391"/>
                    </a:lnTo>
                    <a:lnTo>
                      <a:pt x="66" y="1343"/>
                    </a:lnTo>
                    <a:lnTo>
                      <a:pt x="104" y="1248"/>
                    </a:lnTo>
                    <a:lnTo>
                      <a:pt x="162" y="1172"/>
                    </a:lnTo>
                    <a:lnTo>
                      <a:pt x="209" y="1134"/>
                    </a:lnTo>
                    <a:lnTo>
                      <a:pt x="295" y="1105"/>
                    </a:lnTo>
                    <a:lnTo>
                      <a:pt x="400" y="1086"/>
                    </a:lnTo>
                    <a:lnTo>
                      <a:pt x="428" y="1067"/>
                    </a:lnTo>
                    <a:lnTo>
                      <a:pt x="428" y="1038"/>
                    </a:lnTo>
                    <a:lnTo>
                      <a:pt x="419" y="1019"/>
                    </a:lnTo>
                    <a:lnTo>
                      <a:pt x="380" y="991"/>
                    </a:lnTo>
                    <a:lnTo>
                      <a:pt x="362" y="972"/>
                    </a:lnTo>
                    <a:lnTo>
                      <a:pt x="390" y="934"/>
                    </a:lnTo>
                    <a:lnTo>
                      <a:pt x="419" y="905"/>
                    </a:lnTo>
                    <a:lnTo>
                      <a:pt x="666" y="810"/>
                    </a:lnTo>
                    <a:lnTo>
                      <a:pt x="676" y="772"/>
                    </a:lnTo>
                    <a:lnTo>
                      <a:pt x="676" y="753"/>
                    </a:lnTo>
                    <a:lnTo>
                      <a:pt x="666" y="696"/>
                    </a:lnTo>
                    <a:lnTo>
                      <a:pt x="666" y="648"/>
                    </a:lnTo>
                    <a:lnTo>
                      <a:pt x="676" y="600"/>
                    </a:lnTo>
                    <a:lnTo>
                      <a:pt x="695" y="553"/>
                    </a:lnTo>
                    <a:lnTo>
                      <a:pt x="723" y="524"/>
                    </a:lnTo>
                    <a:lnTo>
                      <a:pt x="1000" y="305"/>
                    </a:lnTo>
                    <a:lnTo>
                      <a:pt x="1028" y="296"/>
                    </a:lnTo>
                    <a:lnTo>
                      <a:pt x="1066" y="305"/>
                    </a:lnTo>
                    <a:lnTo>
                      <a:pt x="1124" y="362"/>
                    </a:lnTo>
                    <a:lnTo>
                      <a:pt x="1152" y="410"/>
                    </a:lnTo>
                    <a:lnTo>
                      <a:pt x="1209" y="467"/>
                    </a:lnTo>
                    <a:lnTo>
                      <a:pt x="1381" y="514"/>
                    </a:lnTo>
                    <a:lnTo>
                      <a:pt x="1419" y="553"/>
                    </a:lnTo>
                    <a:lnTo>
                      <a:pt x="1724" y="543"/>
                    </a:lnTo>
                    <a:lnTo>
                      <a:pt x="1733" y="553"/>
                    </a:lnTo>
                    <a:lnTo>
                      <a:pt x="1724" y="572"/>
                    </a:lnTo>
                    <a:lnTo>
                      <a:pt x="1733" y="581"/>
                    </a:lnTo>
                    <a:lnTo>
                      <a:pt x="1781" y="562"/>
                    </a:lnTo>
                    <a:lnTo>
                      <a:pt x="1866" y="514"/>
                    </a:lnTo>
                    <a:lnTo>
                      <a:pt x="1981" y="419"/>
                    </a:lnTo>
                    <a:lnTo>
                      <a:pt x="2171" y="343"/>
                    </a:lnTo>
                    <a:lnTo>
                      <a:pt x="2190" y="334"/>
                    </a:lnTo>
                    <a:lnTo>
                      <a:pt x="2190" y="324"/>
                    </a:lnTo>
                    <a:lnTo>
                      <a:pt x="2190" y="305"/>
                    </a:lnTo>
                    <a:lnTo>
                      <a:pt x="2190" y="286"/>
                    </a:lnTo>
                    <a:lnTo>
                      <a:pt x="2181" y="276"/>
                    </a:lnTo>
                    <a:lnTo>
                      <a:pt x="2152" y="248"/>
                    </a:lnTo>
                    <a:lnTo>
                      <a:pt x="2152" y="238"/>
                    </a:lnTo>
                    <a:lnTo>
                      <a:pt x="2143" y="229"/>
                    </a:lnTo>
                    <a:lnTo>
                      <a:pt x="2133" y="210"/>
                    </a:lnTo>
                    <a:lnTo>
                      <a:pt x="2133" y="191"/>
                    </a:lnTo>
                    <a:lnTo>
                      <a:pt x="2133" y="172"/>
                    </a:lnTo>
                    <a:lnTo>
                      <a:pt x="2143" y="153"/>
                    </a:lnTo>
                    <a:lnTo>
                      <a:pt x="2152" y="134"/>
                    </a:lnTo>
                    <a:lnTo>
                      <a:pt x="2162" y="124"/>
                    </a:lnTo>
                    <a:lnTo>
                      <a:pt x="2181" y="95"/>
                    </a:lnTo>
                    <a:lnTo>
                      <a:pt x="2200" y="86"/>
                    </a:lnTo>
                    <a:lnTo>
                      <a:pt x="2276" y="57"/>
                    </a:lnTo>
                    <a:lnTo>
                      <a:pt x="2343" y="57"/>
                    </a:lnTo>
                    <a:lnTo>
                      <a:pt x="2409" y="77"/>
                    </a:lnTo>
                    <a:lnTo>
                      <a:pt x="2438" y="95"/>
                    </a:lnTo>
                    <a:lnTo>
                      <a:pt x="2466" y="105"/>
                    </a:lnTo>
                    <a:lnTo>
                      <a:pt x="2495" y="115"/>
                    </a:lnTo>
                    <a:lnTo>
                      <a:pt x="2857" y="38"/>
                    </a:lnTo>
                    <a:lnTo>
                      <a:pt x="2923" y="19"/>
                    </a:lnTo>
                    <a:lnTo>
                      <a:pt x="2990" y="0"/>
                    </a:lnTo>
                    <a:lnTo>
                      <a:pt x="3038" y="10"/>
                    </a:lnTo>
                    <a:lnTo>
                      <a:pt x="3114" y="57"/>
                    </a:lnTo>
                    <a:lnTo>
                      <a:pt x="3143" y="105"/>
                    </a:lnTo>
                    <a:lnTo>
                      <a:pt x="3200" y="124"/>
                    </a:lnTo>
                    <a:lnTo>
                      <a:pt x="3247" y="134"/>
                    </a:lnTo>
                    <a:lnTo>
                      <a:pt x="3542" y="95"/>
                    </a:lnTo>
                    <a:lnTo>
                      <a:pt x="3571" y="229"/>
                    </a:lnTo>
                    <a:lnTo>
                      <a:pt x="3562" y="267"/>
                    </a:lnTo>
                    <a:lnTo>
                      <a:pt x="3562" y="315"/>
                    </a:lnTo>
                    <a:lnTo>
                      <a:pt x="3542" y="334"/>
                    </a:lnTo>
                    <a:lnTo>
                      <a:pt x="3533" y="353"/>
                    </a:lnTo>
                    <a:lnTo>
                      <a:pt x="3542" y="362"/>
                    </a:lnTo>
                    <a:lnTo>
                      <a:pt x="3600" y="429"/>
                    </a:lnTo>
                    <a:lnTo>
                      <a:pt x="3609" y="467"/>
                    </a:lnTo>
                    <a:lnTo>
                      <a:pt x="3600" y="553"/>
                    </a:lnTo>
                    <a:lnTo>
                      <a:pt x="3581" y="600"/>
                    </a:lnTo>
                    <a:lnTo>
                      <a:pt x="3581" y="648"/>
                    </a:lnTo>
                    <a:lnTo>
                      <a:pt x="3600" y="686"/>
                    </a:lnTo>
                    <a:lnTo>
                      <a:pt x="3657" y="724"/>
                    </a:lnTo>
                    <a:lnTo>
                      <a:pt x="3952" y="762"/>
                    </a:lnTo>
                    <a:lnTo>
                      <a:pt x="4009" y="762"/>
                    </a:lnTo>
                    <a:lnTo>
                      <a:pt x="4114" y="734"/>
                    </a:lnTo>
                    <a:lnTo>
                      <a:pt x="4162" y="696"/>
                    </a:lnTo>
                    <a:lnTo>
                      <a:pt x="4238" y="667"/>
                    </a:lnTo>
                    <a:lnTo>
                      <a:pt x="4295" y="629"/>
                    </a:lnTo>
                    <a:lnTo>
                      <a:pt x="4343" y="629"/>
                    </a:lnTo>
                    <a:lnTo>
                      <a:pt x="4428" y="648"/>
                    </a:lnTo>
                    <a:lnTo>
                      <a:pt x="4524" y="696"/>
                    </a:lnTo>
                    <a:lnTo>
                      <a:pt x="4543" y="715"/>
                    </a:lnTo>
                    <a:lnTo>
                      <a:pt x="4552" y="743"/>
                    </a:lnTo>
                    <a:lnTo>
                      <a:pt x="4552" y="781"/>
                    </a:lnTo>
                    <a:lnTo>
                      <a:pt x="4543" y="810"/>
                    </a:lnTo>
                    <a:lnTo>
                      <a:pt x="4543" y="848"/>
                    </a:lnTo>
                    <a:lnTo>
                      <a:pt x="4571" y="877"/>
                    </a:lnTo>
                    <a:lnTo>
                      <a:pt x="4609" y="877"/>
                    </a:lnTo>
                    <a:lnTo>
                      <a:pt x="4628" y="867"/>
                    </a:lnTo>
                    <a:lnTo>
                      <a:pt x="4685" y="838"/>
                    </a:lnTo>
                    <a:lnTo>
                      <a:pt x="4723" y="829"/>
                    </a:lnTo>
                    <a:lnTo>
                      <a:pt x="4790" y="838"/>
                    </a:lnTo>
                    <a:lnTo>
                      <a:pt x="4838" y="857"/>
                    </a:lnTo>
                    <a:lnTo>
                      <a:pt x="4866" y="848"/>
                    </a:lnTo>
                    <a:lnTo>
                      <a:pt x="5019" y="734"/>
                    </a:lnTo>
                    <a:lnTo>
                      <a:pt x="5295" y="639"/>
                    </a:lnTo>
                    <a:lnTo>
                      <a:pt x="5457" y="619"/>
                    </a:lnTo>
                    <a:lnTo>
                      <a:pt x="5467" y="877"/>
                    </a:lnTo>
                    <a:lnTo>
                      <a:pt x="5457" y="905"/>
                    </a:lnTo>
                    <a:lnTo>
                      <a:pt x="5447" y="943"/>
                    </a:lnTo>
                    <a:lnTo>
                      <a:pt x="5390" y="972"/>
                    </a:lnTo>
                    <a:lnTo>
                      <a:pt x="5305" y="991"/>
                    </a:lnTo>
                    <a:lnTo>
                      <a:pt x="5267" y="1010"/>
                    </a:lnTo>
                    <a:lnTo>
                      <a:pt x="5257" y="1029"/>
                    </a:lnTo>
                    <a:lnTo>
                      <a:pt x="5247" y="1058"/>
                    </a:lnTo>
                    <a:lnTo>
                      <a:pt x="5228" y="1134"/>
                    </a:lnTo>
                    <a:lnTo>
                      <a:pt x="5209" y="1305"/>
                    </a:lnTo>
                    <a:lnTo>
                      <a:pt x="5190" y="1391"/>
                    </a:lnTo>
                    <a:lnTo>
                      <a:pt x="5066" y="1543"/>
                    </a:lnTo>
                    <a:lnTo>
                      <a:pt x="4714" y="1896"/>
                    </a:lnTo>
                    <a:lnTo>
                      <a:pt x="4705" y="1953"/>
                    </a:lnTo>
                    <a:lnTo>
                      <a:pt x="4714" y="1991"/>
                    </a:lnTo>
                    <a:lnTo>
                      <a:pt x="4752" y="2019"/>
                    </a:lnTo>
                    <a:lnTo>
                      <a:pt x="4828" y="2058"/>
                    </a:lnTo>
                    <a:lnTo>
                      <a:pt x="4866" y="2076"/>
                    </a:lnTo>
                    <a:lnTo>
                      <a:pt x="4886" y="2105"/>
                    </a:lnTo>
                    <a:lnTo>
                      <a:pt x="4895" y="2143"/>
                    </a:lnTo>
                    <a:lnTo>
                      <a:pt x="4924" y="2229"/>
                    </a:lnTo>
                    <a:lnTo>
                      <a:pt x="4981" y="2343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79" name="Freeform 4">
                <a:extLst>
                  <a:ext uri="{FF2B5EF4-FFF2-40B4-BE49-F238E27FC236}">
                    <a16:creationId xmlns:a16="http://schemas.microsoft.com/office/drawing/2014/main" id="{49D9E61E-3B83-554C-A1CD-87F834D68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5413" y="1460500"/>
                <a:ext cx="2479675" cy="2216150"/>
              </a:xfrm>
              <a:custGeom>
                <a:avLst/>
                <a:gdLst>
                  <a:gd name="T0" fmla="*/ 1310037 w 6888"/>
                  <a:gd name="T1" fmla="*/ 302137 h 6154"/>
                  <a:gd name="T2" fmla="*/ 1470957 w 6888"/>
                  <a:gd name="T3" fmla="*/ 552417 h 6154"/>
                  <a:gd name="T4" fmla="*/ 2112116 w 6888"/>
                  <a:gd name="T5" fmla="*/ 638124 h 6154"/>
                  <a:gd name="T6" fmla="*/ 2249275 w 6888"/>
                  <a:gd name="T7" fmla="*/ 816382 h 6154"/>
                  <a:gd name="T8" fmla="*/ 2455195 w 6888"/>
                  <a:gd name="T9" fmla="*/ 1131843 h 6154"/>
                  <a:gd name="T10" fmla="*/ 2372755 w 6888"/>
                  <a:gd name="T11" fmla="*/ 1234836 h 6154"/>
                  <a:gd name="T12" fmla="*/ 2290675 w 6888"/>
                  <a:gd name="T13" fmla="*/ 1416694 h 6154"/>
                  <a:gd name="T14" fmla="*/ 2201396 w 6888"/>
                  <a:gd name="T15" fmla="*/ 1457747 h 6154"/>
                  <a:gd name="T16" fmla="*/ 2129396 w 6888"/>
                  <a:gd name="T17" fmla="*/ 1475033 h 6154"/>
                  <a:gd name="T18" fmla="*/ 1892876 w 6888"/>
                  <a:gd name="T19" fmla="*/ 1478274 h 6154"/>
                  <a:gd name="T20" fmla="*/ 1834556 w 6888"/>
                  <a:gd name="T21" fmla="*/ 1485116 h 6154"/>
                  <a:gd name="T22" fmla="*/ 1694157 w 6888"/>
                  <a:gd name="T23" fmla="*/ 1478274 h 6154"/>
                  <a:gd name="T24" fmla="*/ 1645917 w 6888"/>
                  <a:gd name="T25" fmla="*/ 1533011 h 6154"/>
                  <a:gd name="T26" fmla="*/ 1423077 w 6888"/>
                  <a:gd name="T27" fmla="*/ 1594951 h 6154"/>
                  <a:gd name="T28" fmla="*/ 1388877 w 6888"/>
                  <a:gd name="T29" fmla="*/ 1519327 h 6154"/>
                  <a:gd name="T30" fmla="*/ 1231198 w 6888"/>
                  <a:gd name="T31" fmla="*/ 1516086 h 6154"/>
                  <a:gd name="T32" fmla="*/ 1152358 w 6888"/>
                  <a:gd name="T33" fmla="*/ 1536612 h 6154"/>
                  <a:gd name="T34" fmla="*/ 1052638 w 6888"/>
                  <a:gd name="T35" fmla="*/ 1540213 h 6154"/>
                  <a:gd name="T36" fmla="*/ 1001518 w 6888"/>
                  <a:gd name="T37" fmla="*/ 1608635 h 6154"/>
                  <a:gd name="T38" fmla="*/ 966958 w 6888"/>
                  <a:gd name="T39" fmla="*/ 1653290 h 6154"/>
                  <a:gd name="T40" fmla="*/ 922318 w 6888"/>
                  <a:gd name="T41" fmla="*/ 1677417 h 6154"/>
                  <a:gd name="T42" fmla="*/ 966958 w 6888"/>
                  <a:gd name="T43" fmla="*/ 1766366 h 6154"/>
                  <a:gd name="T44" fmla="*/ 922318 w 6888"/>
                  <a:gd name="T45" fmla="*/ 1876201 h 6154"/>
                  <a:gd name="T46" fmla="*/ 874438 w 6888"/>
                  <a:gd name="T47" fmla="*/ 1955066 h 6154"/>
                  <a:gd name="T48" fmla="*/ 908638 w 6888"/>
                  <a:gd name="T49" fmla="*/ 2020247 h 6154"/>
                  <a:gd name="T50" fmla="*/ 816118 w 6888"/>
                  <a:gd name="T51" fmla="*/ 2017006 h 6154"/>
                  <a:gd name="T52" fmla="*/ 720359 w 6888"/>
                  <a:gd name="T53" fmla="*/ 2184820 h 6154"/>
                  <a:gd name="T54" fmla="*/ 617399 w 6888"/>
                  <a:gd name="T55" fmla="*/ 2181579 h 6154"/>
                  <a:gd name="T56" fmla="*/ 507599 w 6888"/>
                  <a:gd name="T57" fmla="*/ 2092270 h 6154"/>
                  <a:gd name="T58" fmla="*/ 432359 w 6888"/>
                  <a:gd name="T59" fmla="*/ 2071744 h 6154"/>
                  <a:gd name="T60" fmla="*/ 302039 w 6888"/>
                  <a:gd name="T61" fmla="*/ 2099113 h 6154"/>
                  <a:gd name="T62" fmla="*/ 216360 w 6888"/>
                  <a:gd name="T63" fmla="*/ 2119639 h 6154"/>
                  <a:gd name="T64" fmla="*/ 185400 w 6888"/>
                  <a:gd name="T65" fmla="*/ 1992878 h 6154"/>
                  <a:gd name="T66" fmla="*/ 92880 w 6888"/>
                  <a:gd name="T67" fmla="*/ 1958307 h 6154"/>
                  <a:gd name="T68" fmla="*/ 41400 w 6888"/>
                  <a:gd name="T69" fmla="*/ 1855675 h 6154"/>
                  <a:gd name="T70" fmla="*/ 30960 w 6888"/>
                  <a:gd name="T71" fmla="*/ 1793735 h 6154"/>
                  <a:gd name="T72" fmla="*/ 123480 w 6888"/>
                  <a:gd name="T73" fmla="*/ 1708027 h 6154"/>
                  <a:gd name="T74" fmla="*/ 147600 w 6888"/>
                  <a:gd name="T75" fmla="*/ 1615478 h 6154"/>
                  <a:gd name="T76" fmla="*/ 188640 w 6888"/>
                  <a:gd name="T77" fmla="*/ 1512485 h 6154"/>
                  <a:gd name="T78" fmla="*/ 154440 w 6888"/>
                  <a:gd name="T79" fmla="*/ 1382123 h 6154"/>
                  <a:gd name="T80" fmla="*/ 82440 w 6888"/>
                  <a:gd name="T81" fmla="*/ 1272648 h 6154"/>
                  <a:gd name="T82" fmla="*/ 144360 w 6888"/>
                  <a:gd name="T83" fmla="*/ 1210708 h 6154"/>
                  <a:gd name="T84" fmla="*/ 233280 w 6888"/>
                  <a:gd name="T85" fmla="*/ 1101233 h 6154"/>
                  <a:gd name="T86" fmla="*/ 209160 w 6888"/>
                  <a:gd name="T87" fmla="*/ 1005082 h 6154"/>
                  <a:gd name="T88" fmla="*/ 161280 w 6888"/>
                  <a:gd name="T89" fmla="*/ 884803 h 6154"/>
                  <a:gd name="T90" fmla="*/ 181800 w 6888"/>
                  <a:gd name="T91" fmla="*/ 840509 h 6154"/>
                  <a:gd name="T92" fmla="*/ 219600 w 6888"/>
                  <a:gd name="T93" fmla="*/ 823224 h 6154"/>
                  <a:gd name="T94" fmla="*/ 274319 w 6888"/>
                  <a:gd name="T95" fmla="*/ 658651 h 6154"/>
                  <a:gd name="T96" fmla="*/ 346319 w 6888"/>
                  <a:gd name="T97" fmla="*/ 583027 h 6154"/>
                  <a:gd name="T98" fmla="*/ 318959 w 6888"/>
                  <a:gd name="T99" fmla="*/ 531530 h 6154"/>
                  <a:gd name="T100" fmla="*/ 329399 w 6888"/>
                  <a:gd name="T101" fmla="*/ 438981 h 6154"/>
                  <a:gd name="T102" fmla="*/ 572759 w 6888"/>
                  <a:gd name="T103" fmla="*/ 322663 h 6154"/>
                  <a:gd name="T104" fmla="*/ 836638 w 6888"/>
                  <a:gd name="T105" fmla="*/ 284851 h 6154"/>
                  <a:gd name="T106" fmla="*/ 1148758 w 6888"/>
                  <a:gd name="T107" fmla="*/ 82466 h 615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888" h="6154">
                    <a:moveTo>
                      <a:pt x="3305" y="0"/>
                    </a:moveTo>
                    <a:lnTo>
                      <a:pt x="3372" y="29"/>
                    </a:lnTo>
                    <a:lnTo>
                      <a:pt x="3429" y="124"/>
                    </a:lnTo>
                    <a:lnTo>
                      <a:pt x="3515" y="372"/>
                    </a:lnTo>
                    <a:lnTo>
                      <a:pt x="3601" y="734"/>
                    </a:lnTo>
                    <a:lnTo>
                      <a:pt x="3639" y="839"/>
                    </a:lnTo>
                    <a:lnTo>
                      <a:pt x="3677" y="905"/>
                    </a:lnTo>
                    <a:lnTo>
                      <a:pt x="3782" y="1029"/>
                    </a:lnTo>
                    <a:lnTo>
                      <a:pt x="3810" y="1086"/>
                    </a:lnTo>
                    <a:lnTo>
                      <a:pt x="3877" y="1276"/>
                    </a:lnTo>
                    <a:lnTo>
                      <a:pt x="3972" y="1448"/>
                    </a:lnTo>
                    <a:lnTo>
                      <a:pt x="4086" y="1534"/>
                    </a:lnTo>
                    <a:lnTo>
                      <a:pt x="4877" y="1677"/>
                    </a:lnTo>
                    <a:lnTo>
                      <a:pt x="5220" y="1734"/>
                    </a:lnTo>
                    <a:lnTo>
                      <a:pt x="5448" y="1696"/>
                    </a:lnTo>
                    <a:lnTo>
                      <a:pt x="5610" y="1772"/>
                    </a:lnTo>
                    <a:lnTo>
                      <a:pt x="5667" y="1781"/>
                    </a:lnTo>
                    <a:lnTo>
                      <a:pt x="5867" y="1772"/>
                    </a:lnTo>
                    <a:lnTo>
                      <a:pt x="5905" y="1791"/>
                    </a:lnTo>
                    <a:lnTo>
                      <a:pt x="5934" y="1838"/>
                    </a:lnTo>
                    <a:lnTo>
                      <a:pt x="5991" y="2038"/>
                    </a:lnTo>
                    <a:lnTo>
                      <a:pt x="6020" y="2096"/>
                    </a:lnTo>
                    <a:lnTo>
                      <a:pt x="6058" y="2134"/>
                    </a:lnTo>
                    <a:lnTo>
                      <a:pt x="6248" y="2267"/>
                    </a:lnTo>
                    <a:lnTo>
                      <a:pt x="6344" y="2381"/>
                    </a:lnTo>
                    <a:lnTo>
                      <a:pt x="6591" y="2657"/>
                    </a:lnTo>
                    <a:lnTo>
                      <a:pt x="6887" y="2858"/>
                    </a:lnTo>
                    <a:lnTo>
                      <a:pt x="6820" y="2972"/>
                    </a:lnTo>
                    <a:lnTo>
                      <a:pt x="6820" y="3076"/>
                    </a:lnTo>
                    <a:lnTo>
                      <a:pt x="6820" y="3143"/>
                    </a:lnTo>
                    <a:lnTo>
                      <a:pt x="6801" y="3181"/>
                    </a:lnTo>
                    <a:lnTo>
                      <a:pt x="6763" y="3239"/>
                    </a:lnTo>
                    <a:lnTo>
                      <a:pt x="6725" y="3267"/>
                    </a:lnTo>
                    <a:lnTo>
                      <a:pt x="6658" y="3324"/>
                    </a:lnTo>
                    <a:lnTo>
                      <a:pt x="6610" y="3372"/>
                    </a:lnTo>
                    <a:lnTo>
                      <a:pt x="6591" y="3429"/>
                    </a:lnTo>
                    <a:lnTo>
                      <a:pt x="6572" y="3495"/>
                    </a:lnTo>
                    <a:lnTo>
                      <a:pt x="6486" y="3629"/>
                    </a:lnTo>
                    <a:lnTo>
                      <a:pt x="6458" y="3705"/>
                    </a:lnTo>
                    <a:lnTo>
                      <a:pt x="6401" y="3886"/>
                    </a:lnTo>
                    <a:lnTo>
                      <a:pt x="6391" y="3924"/>
                    </a:lnTo>
                    <a:lnTo>
                      <a:pt x="6363" y="3934"/>
                    </a:lnTo>
                    <a:lnTo>
                      <a:pt x="6306" y="3924"/>
                    </a:lnTo>
                    <a:lnTo>
                      <a:pt x="6239" y="3896"/>
                    </a:lnTo>
                    <a:lnTo>
                      <a:pt x="6210" y="3896"/>
                    </a:lnTo>
                    <a:lnTo>
                      <a:pt x="6182" y="3915"/>
                    </a:lnTo>
                    <a:lnTo>
                      <a:pt x="6134" y="4010"/>
                    </a:lnTo>
                    <a:lnTo>
                      <a:pt x="6115" y="4048"/>
                    </a:lnTo>
                    <a:lnTo>
                      <a:pt x="5991" y="4191"/>
                    </a:lnTo>
                    <a:lnTo>
                      <a:pt x="5982" y="4162"/>
                    </a:lnTo>
                    <a:lnTo>
                      <a:pt x="5982" y="4143"/>
                    </a:lnTo>
                    <a:lnTo>
                      <a:pt x="5972" y="4124"/>
                    </a:lnTo>
                    <a:lnTo>
                      <a:pt x="5963" y="4105"/>
                    </a:lnTo>
                    <a:lnTo>
                      <a:pt x="5915" y="4096"/>
                    </a:lnTo>
                    <a:lnTo>
                      <a:pt x="5563" y="4105"/>
                    </a:lnTo>
                    <a:lnTo>
                      <a:pt x="5515" y="4124"/>
                    </a:lnTo>
                    <a:lnTo>
                      <a:pt x="5468" y="4162"/>
                    </a:lnTo>
                    <a:lnTo>
                      <a:pt x="5334" y="4229"/>
                    </a:lnTo>
                    <a:lnTo>
                      <a:pt x="5267" y="4134"/>
                    </a:lnTo>
                    <a:lnTo>
                      <a:pt x="5258" y="4105"/>
                    </a:lnTo>
                    <a:lnTo>
                      <a:pt x="5229" y="4077"/>
                    </a:lnTo>
                    <a:lnTo>
                      <a:pt x="5201" y="4086"/>
                    </a:lnTo>
                    <a:lnTo>
                      <a:pt x="5172" y="4096"/>
                    </a:lnTo>
                    <a:lnTo>
                      <a:pt x="5134" y="4134"/>
                    </a:lnTo>
                    <a:lnTo>
                      <a:pt x="5115" y="4143"/>
                    </a:lnTo>
                    <a:lnTo>
                      <a:pt x="5096" y="4124"/>
                    </a:lnTo>
                    <a:lnTo>
                      <a:pt x="5077" y="4096"/>
                    </a:lnTo>
                    <a:lnTo>
                      <a:pt x="5048" y="4039"/>
                    </a:lnTo>
                    <a:lnTo>
                      <a:pt x="5039" y="4000"/>
                    </a:lnTo>
                    <a:lnTo>
                      <a:pt x="4972" y="3934"/>
                    </a:lnTo>
                    <a:lnTo>
                      <a:pt x="4724" y="4077"/>
                    </a:lnTo>
                    <a:lnTo>
                      <a:pt x="4706" y="4105"/>
                    </a:lnTo>
                    <a:lnTo>
                      <a:pt x="4677" y="4143"/>
                    </a:lnTo>
                    <a:lnTo>
                      <a:pt x="4696" y="4229"/>
                    </a:lnTo>
                    <a:lnTo>
                      <a:pt x="4696" y="4277"/>
                    </a:lnTo>
                    <a:lnTo>
                      <a:pt x="4677" y="4286"/>
                    </a:lnTo>
                    <a:lnTo>
                      <a:pt x="4639" y="4286"/>
                    </a:lnTo>
                    <a:lnTo>
                      <a:pt x="4572" y="4257"/>
                    </a:lnTo>
                    <a:lnTo>
                      <a:pt x="4534" y="4257"/>
                    </a:lnTo>
                    <a:lnTo>
                      <a:pt x="4505" y="4267"/>
                    </a:lnTo>
                    <a:lnTo>
                      <a:pt x="4134" y="4420"/>
                    </a:lnTo>
                    <a:lnTo>
                      <a:pt x="4039" y="4438"/>
                    </a:lnTo>
                    <a:lnTo>
                      <a:pt x="3991" y="4438"/>
                    </a:lnTo>
                    <a:lnTo>
                      <a:pt x="3953" y="4429"/>
                    </a:lnTo>
                    <a:lnTo>
                      <a:pt x="3953" y="4410"/>
                    </a:lnTo>
                    <a:lnTo>
                      <a:pt x="3963" y="4353"/>
                    </a:lnTo>
                    <a:lnTo>
                      <a:pt x="3953" y="4334"/>
                    </a:lnTo>
                    <a:lnTo>
                      <a:pt x="3906" y="4286"/>
                    </a:lnTo>
                    <a:lnTo>
                      <a:pt x="3886" y="4267"/>
                    </a:lnTo>
                    <a:lnTo>
                      <a:pt x="3858" y="4219"/>
                    </a:lnTo>
                    <a:lnTo>
                      <a:pt x="3848" y="4210"/>
                    </a:lnTo>
                    <a:lnTo>
                      <a:pt x="3801" y="4172"/>
                    </a:lnTo>
                    <a:lnTo>
                      <a:pt x="3791" y="4172"/>
                    </a:lnTo>
                    <a:lnTo>
                      <a:pt x="3582" y="4153"/>
                    </a:lnTo>
                    <a:lnTo>
                      <a:pt x="3477" y="4172"/>
                    </a:lnTo>
                    <a:lnTo>
                      <a:pt x="3420" y="4210"/>
                    </a:lnTo>
                    <a:lnTo>
                      <a:pt x="3372" y="4219"/>
                    </a:lnTo>
                    <a:lnTo>
                      <a:pt x="3267" y="4210"/>
                    </a:lnTo>
                    <a:lnTo>
                      <a:pt x="3239" y="4210"/>
                    </a:lnTo>
                    <a:lnTo>
                      <a:pt x="3220" y="4229"/>
                    </a:lnTo>
                    <a:lnTo>
                      <a:pt x="3210" y="4248"/>
                    </a:lnTo>
                    <a:lnTo>
                      <a:pt x="3201" y="4267"/>
                    </a:lnTo>
                    <a:lnTo>
                      <a:pt x="3172" y="4286"/>
                    </a:lnTo>
                    <a:lnTo>
                      <a:pt x="3144" y="4286"/>
                    </a:lnTo>
                    <a:lnTo>
                      <a:pt x="3048" y="4248"/>
                    </a:lnTo>
                    <a:lnTo>
                      <a:pt x="3010" y="4248"/>
                    </a:lnTo>
                    <a:lnTo>
                      <a:pt x="2963" y="4267"/>
                    </a:lnTo>
                    <a:lnTo>
                      <a:pt x="2924" y="4277"/>
                    </a:lnTo>
                    <a:lnTo>
                      <a:pt x="2705" y="4248"/>
                    </a:lnTo>
                    <a:lnTo>
                      <a:pt x="2705" y="4315"/>
                    </a:lnTo>
                    <a:lnTo>
                      <a:pt x="2705" y="4343"/>
                    </a:lnTo>
                    <a:lnTo>
                      <a:pt x="2696" y="4391"/>
                    </a:lnTo>
                    <a:lnTo>
                      <a:pt x="2715" y="4420"/>
                    </a:lnTo>
                    <a:lnTo>
                      <a:pt x="2782" y="4467"/>
                    </a:lnTo>
                    <a:lnTo>
                      <a:pt x="2801" y="4505"/>
                    </a:lnTo>
                    <a:lnTo>
                      <a:pt x="2801" y="4534"/>
                    </a:lnTo>
                    <a:lnTo>
                      <a:pt x="2782" y="4572"/>
                    </a:lnTo>
                    <a:lnTo>
                      <a:pt x="2753" y="4600"/>
                    </a:lnTo>
                    <a:lnTo>
                      <a:pt x="2715" y="4610"/>
                    </a:lnTo>
                    <a:lnTo>
                      <a:pt x="2686" y="4591"/>
                    </a:lnTo>
                    <a:lnTo>
                      <a:pt x="2658" y="4572"/>
                    </a:lnTo>
                    <a:lnTo>
                      <a:pt x="2639" y="4553"/>
                    </a:lnTo>
                    <a:lnTo>
                      <a:pt x="2544" y="4581"/>
                    </a:lnTo>
                    <a:lnTo>
                      <a:pt x="2515" y="4610"/>
                    </a:lnTo>
                    <a:lnTo>
                      <a:pt x="2524" y="4629"/>
                    </a:lnTo>
                    <a:lnTo>
                      <a:pt x="2562" y="4658"/>
                    </a:lnTo>
                    <a:lnTo>
                      <a:pt x="2601" y="4676"/>
                    </a:lnTo>
                    <a:lnTo>
                      <a:pt x="2639" y="4715"/>
                    </a:lnTo>
                    <a:lnTo>
                      <a:pt x="2667" y="4762"/>
                    </a:lnTo>
                    <a:lnTo>
                      <a:pt x="2696" y="4839"/>
                    </a:lnTo>
                    <a:lnTo>
                      <a:pt x="2696" y="4877"/>
                    </a:lnTo>
                    <a:lnTo>
                      <a:pt x="2686" y="4905"/>
                    </a:lnTo>
                    <a:lnTo>
                      <a:pt x="2629" y="4953"/>
                    </a:lnTo>
                    <a:lnTo>
                      <a:pt x="2591" y="4991"/>
                    </a:lnTo>
                    <a:lnTo>
                      <a:pt x="2562" y="5039"/>
                    </a:lnTo>
                    <a:lnTo>
                      <a:pt x="2553" y="5096"/>
                    </a:lnTo>
                    <a:lnTo>
                      <a:pt x="2553" y="5191"/>
                    </a:lnTo>
                    <a:lnTo>
                      <a:pt x="2562" y="5210"/>
                    </a:lnTo>
                    <a:lnTo>
                      <a:pt x="2562" y="5229"/>
                    </a:lnTo>
                    <a:lnTo>
                      <a:pt x="2582" y="5258"/>
                    </a:lnTo>
                    <a:lnTo>
                      <a:pt x="2582" y="5296"/>
                    </a:lnTo>
                    <a:lnTo>
                      <a:pt x="2515" y="5400"/>
                    </a:lnTo>
                    <a:lnTo>
                      <a:pt x="2448" y="5419"/>
                    </a:lnTo>
                    <a:lnTo>
                      <a:pt x="2429" y="5429"/>
                    </a:lnTo>
                    <a:lnTo>
                      <a:pt x="2420" y="5448"/>
                    </a:lnTo>
                    <a:lnTo>
                      <a:pt x="2420" y="5476"/>
                    </a:lnTo>
                    <a:lnTo>
                      <a:pt x="2439" y="5515"/>
                    </a:lnTo>
                    <a:lnTo>
                      <a:pt x="2496" y="5553"/>
                    </a:lnTo>
                    <a:lnTo>
                      <a:pt x="2515" y="5581"/>
                    </a:lnTo>
                    <a:lnTo>
                      <a:pt x="2524" y="5610"/>
                    </a:lnTo>
                    <a:lnTo>
                      <a:pt x="2505" y="5639"/>
                    </a:lnTo>
                    <a:lnTo>
                      <a:pt x="2448" y="5648"/>
                    </a:lnTo>
                    <a:lnTo>
                      <a:pt x="2410" y="5639"/>
                    </a:lnTo>
                    <a:lnTo>
                      <a:pt x="2334" y="5591"/>
                    </a:lnTo>
                    <a:lnTo>
                      <a:pt x="2296" y="5591"/>
                    </a:lnTo>
                    <a:lnTo>
                      <a:pt x="2267" y="5601"/>
                    </a:lnTo>
                    <a:lnTo>
                      <a:pt x="2229" y="5667"/>
                    </a:lnTo>
                    <a:lnTo>
                      <a:pt x="2201" y="5724"/>
                    </a:lnTo>
                    <a:lnTo>
                      <a:pt x="2181" y="5829"/>
                    </a:lnTo>
                    <a:lnTo>
                      <a:pt x="2163" y="5886"/>
                    </a:lnTo>
                    <a:lnTo>
                      <a:pt x="2124" y="5943"/>
                    </a:lnTo>
                    <a:lnTo>
                      <a:pt x="2001" y="6067"/>
                    </a:lnTo>
                    <a:lnTo>
                      <a:pt x="1972" y="6086"/>
                    </a:lnTo>
                    <a:lnTo>
                      <a:pt x="1953" y="6067"/>
                    </a:lnTo>
                    <a:lnTo>
                      <a:pt x="1925" y="6067"/>
                    </a:lnTo>
                    <a:lnTo>
                      <a:pt x="1896" y="6077"/>
                    </a:lnTo>
                    <a:lnTo>
                      <a:pt x="1810" y="6153"/>
                    </a:lnTo>
                    <a:lnTo>
                      <a:pt x="1715" y="6058"/>
                    </a:lnTo>
                    <a:lnTo>
                      <a:pt x="1677" y="5953"/>
                    </a:lnTo>
                    <a:lnTo>
                      <a:pt x="1639" y="5905"/>
                    </a:lnTo>
                    <a:lnTo>
                      <a:pt x="1591" y="5867"/>
                    </a:lnTo>
                    <a:lnTo>
                      <a:pt x="1439" y="5781"/>
                    </a:lnTo>
                    <a:lnTo>
                      <a:pt x="1410" y="5781"/>
                    </a:lnTo>
                    <a:lnTo>
                      <a:pt x="1410" y="5810"/>
                    </a:lnTo>
                    <a:lnTo>
                      <a:pt x="1401" y="5839"/>
                    </a:lnTo>
                    <a:lnTo>
                      <a:pt x="1381" y="5857"/>
                    </a:lnTo>
                    <a:lnTo>
                      <a:pt x="1334" y="5857"/>
                    </a:lnTo>
                    <a:lnTo>
                      <a:pt x="1267" y="5839"/>
                    </a:lnTo>
                    <a:lnTo>
                      <a:pt x="1229" y="5800"/>
                    </a:lnTo>
                    <a:lnTo>
                      <a:pt x="1201" y="5753"/>
                    </a:lnTo>
                    <a:lnTo>
                      <a:pt x="1153" y="5705"/>
                    </a:lnTo>
                    <a:lnTo>
                      <a:pt x="1125" y="5696"/>
                    </a:lnTo>
                    <a:lnTo>
                      <a:pt x="1096" y="5705"/>
                    </a:lnTo>
                    <a:lnTo>
                      <a:pt x="1058" y="5734"/>
                    </a:lnTo>
                    <a:lnTo>
                      <a:pt x="896" y="5810"/>
                    </a:lnTo>
                    <a:lnTo>
                      <a:pt x="839" y="5829"/>
                    </a:lnTo>
                    <a:lnTo>
                      <a:pt x="782" y="5810"/>
                    </a:lnTo>
                    <a:lnTo>
                      <a:pt x="744" y="5819"/>
                    </a:lnTo>
                    <a:lnTo>
                      <a:pt x="705" y="5829"/>
                    </a:lnTo>
                    <a:lnTo>
                      <a:pt x="648" y="5886"/>
                    </a:lnTo>
                    <a:lnTo>
                      <a:pt x="619" y="5905"/>
                    </a:lnTo>
                    <a:lnTo>
                      <a:pt x="601" y="5886"/>
                    </a:lnTo>
                    <a:lnTo>
                      <a:pt x="601" y="5857"/>
                    </a:lnTo>
                    <a:lnTo>
                      <a:pt x="619" y="5772"/>
                    </a:lnTo>
                    <a:lnTo>
                      <a:pt x="629" y="5724"/>
                    </a:lnTo>
                    <a:lnTo>
                      <a:pt x="619" y="5667"/>
                    </a:lnTo>
                    <a:lnTo>
                      <a:pt x="610" y="5629"/>
                    </a:lnTo>
                    <a:lnTo>
                      <a:pt x="515" y="5534"/>
                    </a:lnTo>
                    <a:lnTo>
                      <a:pt x="477" y="5486"/>
                    </a:lnTo>
                    <a:lnTo>
                      <a:pt x="410" y="5419"/>
                    </a:lnTo>
                    <a:lnTo>
                      <a:pt x="372" y="5410"/>
                    </a:lnTo>
                    <a:lnTo>
                      <a:pt x="343" y="5410"/>
                    </a:lnTo>
                    <a:lnTo>
                      <a:pt x="315" y="5429"/>
                    </a:lnTo>
                    <a:lnTo>
                      <a:pt x="258" y="5438"/>
                    </a:lnTo>
                    <a:lnTo>
                      <a:pt x="210" y="5419"/>
                    </a:lnTo>
                    <a:lnTo>
                      <a:pt x="172" y="5381"/>
                    </a:lnTo>
                    <a:lnTo>
                      <a:pt x="162" y="5334"/>
                    </a:lnTo>
                    <a:lnTo>
                      <a:pt x="143" y="5229"/>
                    </a:lnTo>
                    <a:lnTo>
                      <a:pt x="134" y="5191"/>
                    </a:lnTo>
                    <a:lnTo>
                      <a:pt x="115" y="5153"/>
                    </a:lnTo>
                    <a:lnTo>
                      <a:pt x="86" y="5134"/>
                    </a:lnTo>
                    <a:lnTo>
                      <a:pt x="67" y="5134"/>
                    </a:lnTo>
                    <a:lnTo>
                      <a:pt x="0" y="5124"/>
                    </a:lnTo>
                    <a:lnTo>
                      <a:pt x="29" y="5057"/>
                    </a:lnTo>
                    <a:lnTo>
                      <a:pt x="48" y="5039"/>
                    </a:lnTo>
                    <a:lnTo>
                      <a:pt x="86" y="4981"/>
                    </a:lnTo>
                    <a:lnTo>
                      <a:pt x="134" y="4886"/>
                    </a:lnTo>
                    <a:lnTo>
                      <a:pt x="162" y="4810"/>
                    </a:lnTo>
                    <a:lnTo>
                      <a:pt x="191" y="4791"/>
                    </a:lnTo>
                    <a:lnTo>
                      <a:pt x="267" y="4801"/>
                    </a:lnTo>
                    <a:lnTo>
                      <a:pt x="296" y="4781"/>
                    </a:lnTo>
                    <a:lnTo>
                      <a:pt x="343" y="4743"/>
                    </a:lnTo>
                    <a:lnTo>
                      <a:pt x="372" y="4734"/>
                    </a:lnTo>
                    <a:lnTo>
                      <a:pt x="401" y="4743"/>
                    </a:lnTo>
                    <a:lnTo>
                      <a:pt x="439" y="4734"/>
                    </a:lnTo>
                    <a:lnTo>
                      <a:pt x="458" y="4705"/>
                    </a:lnTo>
                    <a:lnTo>
                      <a:pt x="458" y="4658"/>
                    </a:lnTo>
                    <a:lnTo>
                      <a:pt x="410" y="4486"/>
                    </a:lnTo>
                    <a:lnTo>
                      <a:pt x="420" y="4420"/>
                    </a:lnTo>
                    <a:lnTo>
                      <a:pt x="448" y="4381"/>
                    </a:lnTo>
                    <a:lnTo>
                      <a:pt x="477" y="4362"/>
                    </a:lnTo>
                    <a:lnTo>
                      <a:pt x="515" y="4324"/>
                    </a:lnTo>
                    <a:lnTo>
                      <a:pt x="534" y="4286"/>
                    </a:lnTo>
                    <a:lnTo>
                      <a:pt x="524" y="4200"/>
                    </a:lnTo>
                    <a:lnTo>
                      <a:pt x="524" y="4153"/>
                    </a:lnTo>
                    <a:lnTo>
                      <a:pt x="505" y="4000"/>
                    </a:lnTo>
                    <a:lnTo>
                      <a:pt x="496" y="3972"/>
                    </a:lnTo>
                    <a:lnTo>
                      <a:pt x="439" y="3905"/>
                    </a:lnTo>
                    <a:lnTo>
                      <a:pt x="429" y="3867"/>
                    </a:lnTo>
                    <a:lnTo>
                      <a:pt x="429" y="3838"/>
                    </a:lnTo>
                    <a:lnTo>
                      <a:pt x="420" y="3810"/>
                    </a:lnTo>
                    <a:lnTo>
                      <a:pt x="410" y="3791"/>
                    </a:lnTo>
                    <a:lnTo>
                      <a:pt x="363" y="3762"/>
                    </a:lnTo>
                    <a:lnTo>
                      <a:pt x="334" y="3753"/>
                    </a:lnTo>
                    <a:lnTo>
                      <a:pt x="277" y="3705"/>
                    </a:lnTo>
                    <a:lnTo>
                      <a:pt x="229" y="3534"/>
                    </a:lnTo>
                    <a:lnTo>
                      <a:pt x="363" y="3515"/>
                    </a:lnTo>
                    <a:lnTo>
                      <a:pt x="372" y="3505"/>
                    </a:lnTo>
                    <a:lnTo>
                      <a:pt x="381" y="3477"/>
                    </a:lnTo>
                    <a:lnTo>
                      <a:pt x="381" y="3438"/>
                    </a:lnTo>
                    <a:lnTo>
                      <a:pt x="381" y="3410"/>
                    </a:lnTo>
                    <a:lnTo>
                      <a:pt x="401" y="3362"/>
                    </a:lnTo>
                    <a:lnTo>
                      <a:pt x="448" y="3334"/>
                    </a:lnTo>
                    <a:lnTo>
                      <a:pt x="534" y="3286"/>
                    </a:lnTo>
                    <a:lnTo>
                      <a:pt x="610" y="3239"/>
                    </a:lnTo>
                    <a:lnTo>
                      <a:pt x="639" y="3172"/>
                    </a:lnTo>
                    <a:lnTo>
                      <a:pt x="629" y="3086"/>
                    </a:lnTo>
                    <a:lnTo>
                      <a:pt x="648" y="3058"/>
                    </a:lnTo>
                    <a:lnTo>
                      <a:pt x="667" y="3000"/>
                    </a:lnTo>
                    <a:lnTo>
                      <a:pt x="677" y="2943"/>
                    </a:lnTo>
                    <a:lnTo>
                      <a:pt x="667" y="2848"/>
                    </a:lnTo>
                    <a:lnTo>
                      <a:pt x="648" y="2820"/>
                    </a:lnTo>
                    <a:lnTo>
                      <a:pt x="619" y="2791"/>
                    </a:lnTo>
                    <a:lnTo>
                      <a:pt x="581" y="2791"/>
                    </a:lnTo>
                    <a:lnTo>
                      <a:pt x="543" y="2772"/>
                    </a:lnTo>
                    <a:lnTo>
                      <a:pt x="515" y="2743"/>
                    </a:lnTo>
                    <a:lnTo>
                      <a:pt x="477" y="2705"/>
                    </a:lnTo>
                    <a:lnTo>
                      <a:pt x="458" y="2657"/>
                    </a:lnTo>
                    <a:lnTo>
                      <a:pt x="458" y="2619"/>
                    </a:lnTo>
                    <a:lnTo>
                      <a:pt x="448" y="2457"/>
                    </a:lnTo>
                    <a:lnTo>
                      <a:pt x="448" y="2429"/>
                    </a:lnTo>
                    <a:lnTo>
                      <a:pt x="458" y="2391"/>
                    </a:lnTo>
                    <a:lnTo>
                      <a:pt x="458" y="2372"/>
                    </a:lnTo>
                    <a:lnTo>
                      <a:pt x="467" y="2353"/>
                    </a:lnTo>
                    <a:lnTo>
                      <a:pt x="486" y="2334"/>
                    </a:lnTo>
                    <a:lnTo>
                      <a:pt x="505" y="2334"/>
                    </a:lnTo>
                    <a:lnTo>
                      <a:pt x="524" y="2343"/>
                    </a:lnTo>
                    <a:lnTo>
                      <a:pt x="543" y="2362"/>
                    </a:lnTo>
                    <a:lnTo>
                      <a:pt x="553" y="2362"/>
                    </a:lnTo>
                    <a:lnTo>
                      <a:pt x="572" y="2362"/>
                    </a:lnTo>
                    <a:lnTo>
                      <a:pt x="601" y="2334"/>
                    </a:lnTo>
                    <a:lnTo>
                      <a:pt x="610" y="2286"/>
                    </a:lnTo>
                    <a:lnTo>
                      <a:pt x="639" y="2162"/>
                    </a:lnTo>
                    <a:lnTo>
                      <a:pt x="667" y="2105"/>
                    </a:lnTo>
                    <a:lnTo>
                      <a:pt x="744" y="1991"/>
                    </a:lnTo>
                    <a:lnTo>
                      <a:pt x="753" y="1934"/>
                    </a:lnTo>
                    <a:lnTo>
                      <a:pt x="753" y="1877"/>
                    </a:lnTo>
                    <a:lnTo>
                      <a:pt x="762" y="1829"/>
                    </a:lnTo>
                    <a:lnTo>
                      <a:pt x="782" y="1781"/>
                    </a:lnTo>
                    <a:lnTo>
                      <a:pt x="801" y="1743"/>
                    </a:lnTo>
                    <a:lnTo>
                      <a:pt x="839" y="1724"/>
                    </a:lnTo>
                    <a:lnTo>
                      <a:pt x="934" y="1696"/>
                    </a:lnTo>
                    <a:lnTo>
                      <a:pt x="962" y="1667"/>
                    </a:lnTo>
                    <a:lnTo>
                      <a:pt x="962" y="1619"/>
                    </a:lnTo>
                    <a:lnTo>
                      <a:pt x="972" y="1524"/>
                    </a:lnTo>
                    <a:lnTo>
                      <a:pt x="962" y="1486"/>
                    </a:lnTo>
                    <a:lnTo>
                      <a:pt x="943" y="1457"/>
                    </a:lnTo>
                    <a:lnTo>
                      <a:pt x="934" y="1457"/>
                    </a:lnTo>
                    <a:lnTo>
                      <a:pt x="905" y="1476"/>
                    </a:lnTo>
                    <a:lnTo>
                      <a:pt x="886" y="1476"/>
                    </a:lnTo>
                    <a:lnTo>
                      <a:pt x="867" y="1457"/>
                    </a:lnTo>
                    <a:lnTo>
                      <a:pt x="848" y="1391"/>
                    </a:lnTo>
                    <a:lnTo>
                      <a:pt x="858" y="1343"/>
                    </a:lnTo>
                    <a:lnTo>
                      <a:pt x="877" y="1296"/>
                    </a:lnTo>
                    <a:lnTo>
                      <a:pt x="905" y="1258"/>
                    </a:lnTo>
                    <a:lnTo>
                      <a:pt x="915" y="1219"/>
                    </a:lnTo>
                    <a:lnTo>
                      <a:pt x="905" y="1191"/>
                    </a:lnTo>
                    <a:lnTo>
                      <a:pt x="905" y="1095"/>
                    </a:lnTo>
                    <a:lnTo>
                      <a:pt x="991" y="1077"/>
                    </a:lnTo>
                    <a:lnTo>
                      <a:pt x="1381" y="877"/>
                    </a:lnTo>
                    <a:lnTo>
                      <a:pt x="1486" y="857"/>
                    </a:lnTo>
                    <a:lnTo>
                      <a:pt x="1591" y="896"/>
                    </a:lnTo>
                    <a:lnTo>
                      <a:pt x="1800" y="1048"/>
                    </a:lnTo>
                    <a:lnTo>
                      <a:pt x="1915" y="1077"/>
                    </a:lnTo>
                    <a:lnTo>
                      <a:pt x="2020" y="1029"/>
                    </a:lnTo>
                    <a:lnTo>
                      <a:pt x="2210" y="924"/>
                    </a:lnTo>
                    <a:lnTo>
                      <a:pt x="2277" y="857"/>
                    </a:lnTo>
                    <a:lnTo>
                      <a:pt x="2324" y="791"/>
                    </a:lnTo>
                    <a:lnTo>
                      <a:pt x="2544" y="496"/>
                    </a:lnTo>
                    <a:lnTo>
                      <a:pt x="2667" y="391"/>
                    </a:lnTo>
                    <a:lnTo>
                      <a:pt x="2791" y="334"/>
                    </a:lnTo>
                    <a:lnTo>
                      <a:pt x="3086" y="200"/>
                    </a:lnTo>
                    <a:lnTo>
                      <a:pt x="3124" y="200"/>
                    </a:lnTo>
                    <a:lnTo>
                      <a:pt x="3191" y="229"/>
                    </a:lnTo>
                    <a:lnTo>
                      <a:pt x="3220" y="229"/>
                    </a:lnTo>
                    <a:lnTo>
                      <a:pt x="3239" y="172"/>
                    </a:lnTo>
                    <a:lnTo>
                      <a:pt x="3248" y="105"/>
                    </a:lnTo>
                    <a:lnTo>
                      <a:pt x="3258" y="48"/>
                    </a:lnTo>
                    <a:lnTo>
                      <a:pt x="3305" y="0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80" name="Freeform 5">
                <a:extLst>
                  <a:ext uri="{FF2B5EF4-FFF2-40B4-BE49-F238E27FC236}">
                    <a16:creationId xmlns:a16="http://schemas.microsoft.com/office/drawing/2014/main" id="{528FD1A4-D7C7-774C-9257-B732E5917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2525" y="1516063"/>
                <a:ext cx="1406525" cy="1724025"/>
              </a:xfrm>
              <a:custGeom>
                <a:avLst/>
                <a:gdLst>
                  <a:gd name="T0" fmla="*/ 1231159 w 3906"/>
                  <a:gd name="T1" fmla="*/ 109753 h 4791"/>
                  <a:gd name="T2" fmla="*/ 1231159 w 3906"/>
                  <a:gd name="T3" fmla="*/ 191798 h 4791"/>
                  <a:gd name="T4" fmla="*/ 1135015 w 3906"/>
                  <a:gd name="T5" fmla="*/ 198635 h 4791"/>
                  <a:gd name="T6" fmla="*/ 1100806 w 3906"/>
                  <a:gd name="T7" fmla="*/ 260529 h 4791"/>
                  <a:gd name="T8" fmla="*/ 1066597 w 3906"/>
                  <a:gd name="T9" fmla="*/ 366684 h 4791"/>
                  <a:gd name="T10" fmla="*/ 1069838 w 3906"/>
                  <a:gd name="T11" fmla="*/ 568917 h 4791"/>
                  <a:gd name="T12" fmla="*/ 1083881 w 3906"/>
                  <a:gd name="T13" fmla="*/ 609940 h 4791"/>
                  <a:gd name="T14" fmla="*/ 1128173 w 3906"/>
                  <a:gd name="T15" fmla="*/ 668235 h 4791"/>
                  <a:gd name="T16" fmla="*/ 1275811 w 3906"/>
                  <a:gd name="T17" fmla="*/ 637288 h 4791"/>
                  <a:gd name="T18" fmla="*/ 1375197 w 3906"/>
                  <a:gd name="T19" fmla="*/ 609940 h 4791"/>
                  <a:gd name="T20" fmla="*/ 1382039 w 3906"/>
                  <a:gd name="T21" fmla="*/ 678311 h 4791"/>
                  <a:gd name="T22" fmla="*/ 1368355 w 3906"/>
                  <a:gd name="T23" fmla="*/ 733367 h 4791"/>
                  <a:gd name="T24" fmla="*/ 1286254 w 3906"/>
                  <a:gd name="T25" fmla="*/ 774390 h 4791"/>
                  <a:gd name="T26" fmla="*/ 1292735 w 3906"/>
                  <a:gd name="T27" fmla="*/ 880545 h 4791"/>
                  <a:gd name="T28" fmla="*/ 1265368 w 3906"/>
                  <a:gd name="T29" fmla="*/ 935601 h 4791"/>
                  <a:gd name="T30" fmla="*/ 1330545 w 3906"/>
                  <a:gd name="T31" fmla="*/ 959711 h 4791"/>
                  <a:gd name="T32" fmla="*/ 1371956 w 3906"/>
                  <a:gd name="T33" fmla="*/ 969787 h 4791"/>
                  <a:gd name="T34" fmla="*/ 1385640 w 3906"/>
                  <a:gd name="T35" fmla="*/ 1007570 h 4791"/>
                  <a:gd name="T36" fmla="*/ 1310020 w 3906"/>
                  <a:gd name="T37" fmla="*/ 1151509 h 4791"/>
                  <a:gd name="T38" fmla="*/ 1244843 w 3906"/>
                  <a:gd name="T39" fmla="*/ 1196130 h 4791"/>
                  <a:gd name="T40" fmla="*/ 1200191 w 3906"/>
                  <a:gd name="T41" fmla="*/ 1285012 h 4791"/>
                  <a:gd name="T42" fmla="*/ 1169584 w 3906"/>
                  <a:gd name="T43" fmla="*/ 1360580 h 4791"/>
                  <a:gd name="T44" fmla="*/ 1165983 w 3906"/>
                  <a:gd name="T45" fmla="*/ 1463136 h 4791"/>
                  <a:gd name="T46" fmla="*/ 1114489 w 3906"/>
                  <a:gd name="T47" fmla="*/ 1562814 h 4791"/>
                  <a:gd name="T48" fmla="*/ 953527 w 3906"/>
                  <a:gd name="T49" fmla="*/ 1566052 h 4791"/>
                  <a:gd name="T50" fmla="*/ 737471 w 3906"/>
                  <a:gd name="T51" fmla="*/ 1576488 h 4791"/>
                  <a:gd name="T52" fmla="*/ 661852 w 3906"/>
                  <a:gd name="T53" fmla="*/ 1593401 h 4791"/>
                  <a:gd name="T54" fmla="*/ 641326 w 3906"/>
                  <a:gd name="T55" fmla="*/ 1644859 h 4791"/>
                  <a:gd name="T56" fmla="*/ 593074 w 3906"/>
                  <a:gd name="T57" fmla="*/ 1709991 h 4791"/>
                  <a:gd name="T58" fmla="*/ 329125 w 3906"/>
                  <a:gd name="T59" fmla="*/ 1617510 h 4791"/>
                  <a:gd name="T60" fmla="*/ 301758 w 3906"/>
                  <a:gd name="T61" fmla="*/ 1535465 h 4791"/>
                  <a:gd name="T62" fmla="*/ 274391 w 3906"/>
                  <a:gd name="T63" fmla="*/ 1449462 h 4791"/>
                  <a:gd name="T64" fmla="*/ 281233 w 3906"/>
                  <a:gd name="T65" fmla="*/ 1398364 h 4791"/>
                  <a:gd name="T66" fmla="*/ 154120 w 3906"/>
                  <a:gd name="T67" fmla="*/ 1408440 h 4791"/>
                  <a:gd name="T68" fmla="*/ 133595 w 3906"/>
                  <a:gd name="T69" fmla="*/ 1374254 h 4791"/>
                  <a:gd name="T70" fmla="*/ 109829 w 3906"/>
                  <a:gd name="T71" fmla="*/ 1315959 h 4791"/>
                  <a:gd name="T72" fmla="*/ 78860 w 3906"/>
                  <a:gd name="T73" fmla="*/ 1295448 h 4791"/>
                  <a:gd name="T74" fmla="*/ 0 w 3906"/>
                  <a:gd name="T75" fmla="*/ 1278175 h 4791"/>
                  <a:gd name="T76" fmla="*/ 96145 w 3906"/>
                  <a:gd name="T77" fmla="*/ 1178857 h 4791"/>
                  <a:gd name="T78" fmla="*/ 113069 w 3906"/>
                  <a:gd name="T79" fmla="*/ 1113725 h 4791"/>
                  <a:gd name="T80" fmla="*/ 85702 w 3906"/>
                  <a:gd name="T81" fmla="*/ 945677 h 4791"/>
                  <a:gd name="T82" fmla="*/ 99386 w 3906"/>
                  <a:gd name="T83" fmla="*/ 880545 h 4791"/>
                  <a:gd name="T84" fmla="*/ 198772 w 3906"/>
                  <a:gd name="T85" fmla="*/ 726530 h 4791"/>
                  <a:gd name="T86" fmla="*/ 335967 w 3906"/>
                  <a:gd name="T87" fmla="*/ 650962 h 4791"/>
                  <a:gd name="T88" fmla="*/ 445796 w 3906"/>
                  <a:gd name="T89" fmla="*/ 613179 h 4791"/>
                  <a:gd name="T90" fmla="*/ 510973 w 3906"/>
                  <a:gd name="T91" fmla="*/ 483274 h 4791"/>
                  <a:gd name="T92" fmla="*/ 558865 w 3906"/>
                  <a:gd name="T93" fmla="*/ 438653 h 4791"/>
                  <a:gd name="T94" fmla="*/ 500890 w 3906"/>
                  <a:gd name="T95" fmla="*/ 301551 h 4791"/>
                  <a:gd name="T96" fmla="*/ 476764 w 3906"/>
                  <a:gd name="T97" fmla="*/ 188200 h 4791"/>
                  <a:gd name="T98" fmla="*/ 469922 w 3906"/>
                  <a:gd name="T99" fmla="*/ 126666 h 4791"/>
                  <a:gd name="T100" fmla="*/ 685978 w 3906"/>
                  <a:gd name="T101" fmla="*/ 0 h 4791"/>
                  <a:gd name="T102" fmla="*/ 1179666 w 3906"/>
                  <a:gd name="T103" fmla="*/ 44621 h 479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906" h="4791">
                    <a:moveTo>
                      <a:pt x="3495" y="181"/>
                    </a:moveTo>
                    <a:lnTo>
                      <a:pt x="3457" y="219"/>
                    </a:lnTo>
                    <a:lnTo>
                      <a:pt x="3429" y="238"/>
                    </a:lnTo>
                    <a:lnTo>
                      <a:pt x="3410" y="266"/>
                    </a:lnTo>
                    <a:lnTo>
                      <a:pt x="3419" y="305"/>
                    </a:lnTo>
                    <a:lnTo>
                      <a:pt x="3448" y="333"/>
                    </a:lnTo>
                    <a:lnTo>
                      <a:pt x="3457" y="381"/>
                    </a:lnTo>
                    <a:lnTo>
                      <a:pt x="3457" y="428"/>
                    </a:lnTo>
                    <a:lnTo>
                      <a:pt x="3448" y="485"/>
                    </a:lnTo>
                    <a:lnTo>
                      <a:pt x="3419" y="533"/>
                    </a:lnTo>
                    <a:lnTo>
                      <a:pt x="3372" y="571"/>
                    </a:lnTo>
                    <a:lnTo>
                      <a:pt x="3324" y="581"/>
                    </a:lnTo>
                    <a:lnTo>
                      <a:pt x="3276" y="581"/>
                    </a:lnTo>
                    <a:lnTo>
                      <a:pt x="3191" y="552"/>
                    </a:lnTo>
                    <a:lnTo>
                      <a:pt x="3152" y="552"/>
                    </a:lnTo>
                    <a:lnTo>
                      <a:pt x="3114" y="571"/>
                    </a:lnTo>
                    <a:lnTo>
                      <a:pt x="3086" y="638"/>
                    </a:lnTo>
                    <a:lnTo>
                      <a:pt x="3057" y="676"/>
                    </a:lnTo>
                    <a:lnTo>
                      <a:pt x="3048" y="704"/>
                    </a:lnTo>
                    <a:lnTo>
                      <a:pt x="3057" y="724"/>
                    </a:lnTo>
                    <a:lnTo>
                      <a:pt x="3086" y="781"/>
                    </a:lnTo>
                    <a:lnTo>
                      <a:pt x="3095" y="828"/>
                    </a:lnTo>
                    <a:lnTo>
                      <a:pt x="3076" y="895"/>
                    </a:lnTo>
                    <a:lnTo>
                      <a:pt x="3019" y="971"/>
                    </a:lnTo>
                    <a:lnTo>
                      <a:pt x="2962" y="1019"/>
                    </a:lnTo>
                    <a:lnTo>
                      <a:pt x="2876" y="1152"/>
                    </a:lnTo>
                    <a:lnTo>
                      <a:pt x="2828" y="1495"/>
                    </a:lnTo>
                    <a:lnTo>
                      <a:pt x="2943" y="1533"/>
                    </a:lnTo>
                    <a:lnTo>
                      <a:pt x="2962" y="1552"/>
                    </a:lnTo>
                    <a:lnTo>
                      <a:pt x="2971" y="1581"/>
                    </a:lnTo>
                    <a:lnTo>
                      <a:pt x="2943" y="1638"/>
                    </a:lnTo>
                    <a:lnTo>
                      <a:pt x="2943" y="1676"/>
                    </a:lnTo>
                    <a:lnTo>
                      <a:pt x="2962" y="1695"/>
                    </a:lnTo>
                    <a:lnTo>
                      <a:pt x="2981" y="1685"/>
                    </a:lnTo>
                    <a:lnTo>
                      <a:pt x="3010" y="1695"/>
                    </a:lnTo>
                    <a:lnTo>
                      <a:pt x="3019" y="1714"/>
                    </a:lnTo>
                    <a:lnTo>
                      <a:pt x="3029" y="1762"/>
                    </a:lnTo>
                    <a:lnTo>
                      <a:pt x="3048" y="1809"/>
                    </a:lnTo>
                    <a:lnTo>
                      <a:pt x="3086" y="1838"/>
                    </a:lnTo>
                    <a:lnTo>
                      <a:pt x="3133" y="1857"/>
                    </a:lnTo>
                    <a:lnTo>
                      <a:pt x="3171" y="1857"/>
                    </a:lnTo>
                    <a:lnTo>
                      <a:pt x="3314" y="1781"/>
                    </a:lnTo>
                    <a:lnTo>
                      <a:pt x="3448" y="1800"/>
                    </a:lnTo>
                    <a:lnTo>
                      <a:pt x="3505" y="1790"/>
                    </a:lnTo>
                    <a:lnTo>
                      <a:pt x="3543" y="1771"/>
                    </a:lnTo>
                    <a:lnTo>
                      <a:pt x="3572" y="1742"/>
                    </a:lnTo>
                    <a:lnTo>
                      <a:pt x="3610" y="1724"/>
                    </a:lnTo>
                    <a:lnTo>
                      <a:pt x="3705" y="1685"/>
                    </a:lnTo>
                    <a:lnTo>
                      <a:pt x="3781" y="1676"/>
                    </a:lnTo>
                    <a:lnTo>
                      <a:pt x="3819" y="1695"/>
                    </a:lnTo>
                    <a:lnTo>
                      <a:pt x="3848" y="1724"/>
                    </a:lnTo>
                    <a:lnTo>
                      <a:pt x="3848" y="1752"/>
                    </a:lnTo>
                    <a:lnTo>
                      <a:pt x="3829" y="1790"/>
                    </a:lnTo>
                    <a:lnTo>
                      <a:pt x="3829" y="1838"/>
                    </a:lnTo>
                    <a:lnTo>
                      <a:pt x="3838" y="1885"/>
                    </a:lnTo>
                    <a:lnTo>
                      <a:pt x="3848" y="1923"/>
                    </a:lnTo>
                    <a:lnTo>
                      <a:pt x="3905" y="1990"/>
                    </a:lnTo>
                    <a:lnTo>
                      <a:pt x="3848" y="2019"/>
                    </a:lnTo>
                    <a:lnTo>
                      <a:pt x="3810" y="2028"/>
                    </a:lnTo>
                    <a:lnTo>
                      <a:pt x="3800" y="2038"/>
                    </a:lnTo>
                    <a:lnTo>
                      <a:pt x="3791" y="2066"/>
                    </a:lnTo>
                    <a:lnTo>
                      <a:pt x="3771" y="2076"/>
                    </a:lnTo>
                    <a:lnTo>
                      <a:pt x="3762" y="2085"/>
                    </a:lnTo>
                    <a:lnTo>
                      <a:pt x="3610" y="2123"/>
                    </a:lnTo>
                    <a:lnTo>
                      <a:pt x="3572" y="2152"/>
                    </a:lnTo>
                    <a:lnTo>
                      <a:pt x="3572" y="2200"/>
                    </a:lnTo>
                    <a:lnTo>
                      <a:pt x="3600" y="2295"/>
                    </a:lnTo>
                    <a:lnTo>
                      <a:pt x="3600" y="2371"/>
                    </a:lnTo>
                    <a:lnTo>
                      <a:pt x="3600" y="2419"/>
                    </a:lnTo>
                    <a:lnTo>
                      <a:pt x="3590" y="2447"/>
                    </a:lnTo>
                    <a:lnTo>
                      <a:pt x="3572" y="2476"/>
                    </a:lnTo>
                    <a:lnTo>
                      <a:pt x="3524" y="2504"/>
                    </a:lnTo>
                    <a:lnTo>
                      <a:pt x="3505" y="2533"/>
                    </a:lnTo>
                    <a:lnTo>
                      <a:pt x="3505" y="2562"/>
                    </a:lnTo>
                    <a:lnTo>
                      <a:pt x="3514" y="2600"/>
                    </a:lnTo>
                    <a:lnTo>
                      <a:pt x="3562" y="2667"/>
                    </a:lnTo>
                    <a:lnTo>
                      <a:pt x="3590" y="2695"/>
                    </a:lnTo>
                    <a:lnTo>
                      <a:pt x="3638" y="2705"/>
                    </a:lnTo>
                    <a:lnTo>
                      <a:pt x="3667" y="2695"/>
                    </a:lnTo>
                    <a:lnTo>
                      <a:pt x="3695" y="2667"/>
                    </a:lnTo>
                    <a:lnTo>
                      <a:pt x="3714" y="2638"/>
                    </a:lnTo>
                    <a:lnTo>
                      <a:pt x="3724" y="2619"/>
                    </a:lnTo>
                    <a:lnTo>
                      <a:pt x="3753" y="2609"/>
                    </a:lnTo>
                    <a:lnTo>
                      <a:pt x="3771" y="2628"/>
                    </a:lnTo>
                    <a:lnTo>
                      <a:pt x="3810" y="2695"/>
                    </a:lnTo>
                    <a:lnTo>
                      <a:pt x="3838" y="2724"/>
                    </a:lnTo>
                    <a:lnTo>
                      <a:pt x="3876" y="2743"/>
                    </a:lnTo>
                    <a:lnTo>
                      <a:pt x="3895" y="2762"/>
                    </a:lnTo>
                    <a:lnTo>
                      <a:pt x="3886" y="2781"/>
                    </a:lnTo>
                    <a:lnTo>
                      <a:pt x="3848" y="2800"/>
                    </a:lnTo>
                    <a:lnTo>
                      <a:pt x="3800" y="2828"/>
                    </a:lnTo>
                    <a:lnTo>
                      <a:pt x="3819" y="2895"/>
                    </a:lnTo>
                    <a:lnTo>
                      <a:pt x="3724" y="3009"/>
                    </a:lnTo>
                    <a:lnTo>
                      <a:pt x="3667" y="3152"/>
                    </a:lnTo>
                    <a:lnTo>
                      <a:pt x="3638" y="3200"/>
                    </a:lnTo>
                    <a:lnTo>
                      <a:pt x="3590" y="3219"/>
                    </a:lnTo>
                    <a:lnTo>
                      <a:pt x="3543" y="3228"/>
                    </a:lnTo>
                    <a:lnTo>
                      <a:pt x="3495" y="3247"/>
                    </a:lnTo>
                    <a:lnTo>
                      <a:pt x="3467" y="3276"/>
                    </a:lnTo>
                    <a:lnTo>
                      <a:pt x="3457" y="3324"/>
                    </a:lnTo>
                    <a:lnTo>
                      <a:pt x="3467" y="3438"/>
                    </a:lnTo>
                    <a:lnTo>
                      <a:pt x="3457" y="3485"/>
                    </a:lnTo>
                    <a:lnTo>
                      <a:pt x="3419" y="3524"/>
                    </a:lnTo>
                    <a:lnTo>
                      <a:pt x="3372" y="3562"/>
                    </a:lnTo>
                    <a:lnTo>
                      <a:pt x="3333" y="3571"/>
                    </a:lnTo>
                    <a:lnTo>
                      <a:pt x="3295" y="3590"/>
                    </a:lnTo>
                    <a:lnTo>
                      <a:pt x="3257" y="3600"/>
                    </a:lnTo>
                    <a:lnTo>
                      <a:pt x="3209" y="3647"/>
                    </a:lnTo>
                    <a:lnTo>
                      <a:pt x="3209" y="3685"/>
                    </a:lnTo>
                    <a:lnTo>
                      <a:pt x="3248" y="3781"/>
                    </a:lnTo>
                    <a:lnTo>
                      <a:pt x="3257" y="3828"/>
                    </a:lnTo>
                    <a:lnTo>
                      <a:pt x="3248" y="3904"/>
                    </a:lnTo>
                    <a:lnTo>
                      <a:pt x="3238" y="3962"/>
                    </a:lnTo>
                    <a:lnTo>
                      <a:pt x="3238" y="4019"/>
                    </a:lnTo>
                    <a:lnTo>
                      <a:pt x="3238" y="4066"/>
                    </a:lnTo>
                    <a:lnTo>
                      <a:pt x="3257" y="4162"/>
                    </a:lnTo>
                    <a:lnTo>
                      <a:pt x="3257" y="4200"/>
                    </a:lnTo>
                    <a:lnTo>
                      <a:pt x="3229" y="4238"/>
                    </a:lnTo>
                    <a:lnTo>
                      <a:pt x="3200" y="4247"/>
                    </a:lnTo>
                    <a:lnTo>
                      <a:pt x="3095" y="4343"/>
                    </a:lnTo>
                    <a:lnTo>
                      <a:pt x="2848" y="4381"/>
                    </a:lnTo>
                    <a:lnTo>
                      <a:pt x="2810" y="4381"/>
                    </a:lnTo>
                    <a:lnTo>
                      <a:pt x="2771" y="4362"/>
                    </a:lnTo>
                    <a:lnTo>
                      <a:pt x="2733" y="4343"/>
                    </a:lnTo>
                    <a:lnTo>
                      <a:pt x="2648" y="4352"/>
                    </a:lnTo>
                    <a:lnTo>
                      <a:pt x="2610" y="4343"/>
                    </a:lnTo>
                    <a:lnTo>
                      <a:pt x="2514" y="4295"/>
                    </a:lnTo>
                    <a:lnTo>
                      <a:pt x="2429" y="4305"/>
                    </a:lnTo>
                    <a:lnTo>
                      <a:pt x="2162" y="4333"/>
                    </a:lnTo>
                    <a:lnTo>
                      <a:pt x="2048" y="4381"/>
                    </a:lnTo>
                    <a:lnTo>
                      <a:pt x="1990" y="4428"/>
                    </a:lnTo>
                    <a:lnTo>
                      <a:pt x="1943" y="4438"/>
                    </a:lnTo>
                    <a:lnTo>
                      <a:pt x="1905" y="4438"/>
                    </a:lnTo>
                    <a:lnTo>
                      <a:pt x="1867" y="4419"/>
                    </a:lnTo>
                    <a:lnTo>
                      <a:pt x="1838" y="4428"/>
                    </a:lnTo>
                    <a:lnTo>
                      <a:pt x="1819" y="4438"/>
                    </a:lnTo>
                    <a:lnTo>
                      <a:pt x="1810" y="4466"/>
                    </a:lnTo>
                    <a:lnTo>
                      <a:pt x="1800" y="4495"/>
                    </a:lnTo>
                    <a:lnTo>
                      <a:pt x="1790" y="4533"/>
                    </a:lnTo>
                    <a:lnTo>
                      <a:pt x="1781" y="4571"/>
                    </a:lnTo>
                    <a:lnTo>
                      <a:pt x="1790" y="4609"/>
                    </a:lnTo>
                    <a:lnTo>
                      <a:pt x="1781" y="4628"/>
                    </a:lnTo>
                    <a:lnTo>
                      <a:pt x="1772" y="4657"/>
                    </a:lnTo>
                    <a:lnTo>
                      <a:pt x="1686" y="4743"/>
                    </a:lnTo>
                    <a:lnTo>
                      <a:pt x="1647" y="4752"/>
                    </a:lnTo>
                    <a:lnTo>
                      <a:pt x="1609" y="4752"/>
                    </a:lnTo>
                    <a:lnTo>
                      <a:pt x="1562" y="4733"/>
                    </a:lnTo>
                    <a:lnTo>
                      <a:pt x="1190" y="4790"/>
                    </a:lnTo>
                    <a:lnTo>
                      <a:pt x="1019" y="4638"/>
                    </a:lnTo>
                    <a:lnTo>
                      <a:pt x="914" y="4495"/>
                    </a:lnTo>
                    <a:lnTo>
                      <a:pt x="905" y="4457"/>
                    </a:lnTo>
                    <a:lnTo>
                      <a:pt x="895" y="4428"/>
                    </a:lnTo>
                    <a:lnTo>
                      <a:pt x="867" y="4390"/>
                    </a:lnTo>
                    <a:lnTo>
                      <a:pt x="857" y="4352"/>
                    </a:lnTo>
                    <a:lnTo>
                      <a:pt x="838" y="4267"/>
                    </a:lnTo>
                    <a:lnTo>
                      <a:pt x="829" y="4238"/>
                    </a:lnTo>
                    <a:lnTo>
                      <a:pt x="819" y="4209"/>
                    </a:lnTo>
                    <a:lnTo>
                      <a:pt x="762" y="4095"/>
                    </a:lnTo>
                    <a:lnTo>
                      <a:pt x="752" y="4066"/>
                    </a:lnTo>
                    <a:lnTo>
                      <a:pt x="762" y="4028"/>
                    </a:lnTo>
                    <a:lnTo>
                      <a:pt x="771" y="4000"/>
                    </a:lnTo>
                    <a:lnTo>
                      <a:pt x="771" y="3971"/>
                    </a:lnTo>
                    <a:lnTo>
                      <a:pt x="781" y="3933"/>
                    </a:lnTo>
                    <a:lnTo>
                      <a:pt x="790" y="3904"/>
                    </a:lnTo>
                    <a:lnTo>
                      <a:pt x="781" y="3886"/>
                    </a:lnTo>
                    <a:lnTo>
                      <a:pt x="752" y="3866"/>
                    </a:lnTo>
                    <a:lnTo>
                      <a:pt x="705" y="3866"/>
                    </a:lnTo>
                    <a:lnTo>
                      <a:pt x="619" y="3895"/>
                    </a:lnTo>
                    <a:lnTo>
                      <a:pt x="466" y="3904"/>
                    </a:lnTo>
                    <a:lnTo>
                      <a:pt x="428" y="3914"/>
                    </a:lnTo>
                    <a:lnTo>
                      <a:pt x="390" y="3924"/>
                    </a:lnTo>
                    <a:lnTo>
                      <a:pt x="362" y="3914"/>
                    </a:lnTo>
                    <a:lnTo>
                      <a:pt x="352" y="3876"/>
                    </a:lnTo>
                    <a:lnTo>
                      <a:pt x="352" y="3847"/>
                    </a:lnTo>
                    <a:lnTo>
                      <a:pt x="371" y="3819"/>
                    </a:lnTo>
                    <a:lnTo>
                      <a:pt x="381" y="3800"/>
                    </a:lnTo>
                    <a:lnTo>
                      <a:pt x="381" y="3771"/>
                    </a:lnTo>
                    <a:lnTo>
                      <a:pt x="362" y="3752"/>
                    </a:lnTo>
                    <a:lnTo>
                      <a:pt x="343" y="3714"/>
                    </a:lnTo>
                    <a:lnTo>
                      <a:pt x="305" y="3657"/>
                    </a:lnTo>
                    <a:lnTo>
                      <a:pt x="295" y="3619"/>
                    </a:lnTo>
                    <a:lnTo>
                      <a:pt x="305" y="3581"/>
                    </a:lnTo>
                    <a:lnTo>
                      <a:pt x="295" y="3552"/>
                    </a:lnTo>
                    <a:lnTo>
                      <a:pt x="276" y="3543"/>
                    </a:lnTo>
                    <a:lnTo>
                      <a:pt x="219" y="3600"/>
                    </a:lnTo>
                    <a:lnTo>
                      <a:pt x="171" y="3619"/>
                    </a:lnTo>
                    <a:lnTo>
                      <a:pt x="143" y="3628"/>
                    </a:lnTo>
                    <a:lnTo>
                      <a:pt x="0" y="3619"/>
                    </a:lnTo>
                    <a:lnTo>
                      <a:pt x="0" y="3581"/>
                    </a:lnTo>
                    <a:lnTo>
                      <a:pt x="0" y="3552"/>
                    </a:lnTo>
                    <a:lnTo>
                      <a:pt x="9" y="3524"/>
                    </a:lnTo>
                    <a:lnTo>
                      <a:pt x="29" y="3485"/>
                    </a:lnTo>
                    <a:lnTo>
                      <a:pt x="76" y="3438"/>
                    </a:lnTo>
                    <a:lnTo>
                      <a:pt x="248" y="3295"/>
                    </a:lnTo>
                    <a:lnTo>
                      <a:pt x="267" y="3276"/>
                    </a:lnTo>
                    <a:lnTo>
                      <a:pt x="276" y="3247"/>
                    </a:lnTo>
                    <a:lnTo>
                      <a:pt x="324" y="3200"/>
                    </a:lnTo>
                    <a:lnTo>
                      <a:pt x="333" y="3171"/>
                    </a:lnTo>
                    <a:lnTo>
                      <a:pt x="333" y="3133"/>
                    </a:lnTo>
                    <a:lnTo>
                      <a:pt x="314" y="3095"/>
                    </a:lnTo>
                    <a:lnTo>
                      <a:pt x="257" y="3009"/>
                    </a:lnTo>
                    <a:lnTo>
                      <a:pt x="238" y="2971"/>
                    </a:lnTo>
                    <a:lnTo>
                      <a:pt x="228" y="2914"/>
                    </a:lnTo>
                    <a:lnTo>
                      <a:pt x="228" y="2866"/>
                    </a:lnTo>
                    <a:lnTo>
                      <a:pt x="238" y="2628"/>
                    </a:lnTo>
                    <a:lnTo>
                      <a:pt x="228" y="2590"/>
                    </a:lnTo>
                    <a:lnTo>
                      <a:pt x="228" y="2552"/>
                    </a:lnTo>
                    <a:lnTo>
                      <a:pt x="219" y="2524"/>
                    </a:lnTo>
                    <a:lnTo>
                      <a:pt x="238" y="2485"/>
                    </a:lnTo>
                    <a:lnTo>
                      <a:pt x="276" y="2447"/>
                    </a:lnTo>
                    <a:lnTo>
                      <a:pt x="352" y="2428"/>
                    </a:lnTo>
                    <a:lnTo>
                      <a:pt x="381" y="2409"/>
                    </a:lnTo>
                    <a:lnTo>
                      <a:pt x="419" y="2362"/>
                    </a:lnTo>
                    <a:lnTo>
                      <a:pt x="533" y="2133"/>
                    </a:lnTo>
                    <a:lnTo>
                      <a:pt x="552" y="2019"/>
                    </a:lnTo>
                    <a:lnTo>
                      <a:pt x="714" y="1866"/>
                    </a:lnTo>
                    <a:lnTo>
                      <a:pt x="743" y="1847"/>
                    </a:lnTo>
                    <a:lnTo>
                      <a:pt x="876" y="1838"/>
                    </a:lnTo>
                    <a:lnTo>
                      <a:pt x="905" y="1828"/>
                    </a:lnTo>
                    <a:lnTo>
                      <a:pt x="933" y="1809"/>
                    </a:lnTo>
                    <a:lnTo>
                      <a:pt x="971" y="1762"/>
                    </a:lnTo>
                    <a:lnTo>
                      <a:pt x="990" y="1733"/>
                    </a:lnTo>
                    <a:lnTo>
                      <a:pt x="1038" y="1724"/>
                    </a:lnTo>
                    <a:lnTo>
                      <a:pt x="1200" y="1724"/>
                    </a:lnTo>
                    <a:lnTo>
                      <a:pt x="1238" y="1704"/>
                    </a:lnTo>
                    <a:lnTo>
                      <a:pt x="1267" y="1676"/>
                    </a:lnTo>
                    <a:lnTo>
                      <a:pt x="1343" y="1504"/>
                    </a:lnTo>
                    <a:lnTo>
                      <a:pt x="1381" y="1409"/>
                    </a:lnTo>
                    <a:lnTo>
                      <a:pt x="1400" y="1381"/>
                    </a:lnTo>
                    <a:lnTo>
                      <a:pt x="1419" y="1343"/>
                    </a:lnTo>
                    <a:lnTo>
                      <a:pt x="1438" y="1285"/>
                    </a:lnTo>
                    <a:lnTo>
                      <a:pt x="1457" y="1257"/>
                    </a:lnTo>
                    <a:lnTo>
                      <a:pt x="1486" y="1238"/>
                    </a:lnTo>
                    <a:lnTo>
                      <a:pt x="1524" y="1238"/>
                    </a:lnTo>
                    <a:lnTo>
                      <a:pt x="1552" y="1219"/>
                    </a:lnTo>
                    <a:lnTo>
                      <a:pt x="1562" y="1200"/>
                    </a:lnTo>
                    <a:lnTo>
                      <a:pt x="1543" y="1143"/>
                    </a:lnTo>
                    <a:lnTo>
                      <a:pt x="1448" y="924"/>
                    </a:lnTo>
                    <a:lnTo>
                      <a:pt x="1429" y="885"/>
                    </a:lnTo>
                    <a:lnTo>
                      <a:pt x="1391" y="838"/>
                    </a:lnTo>
                    <a:lnTo>
                      <a:pt x="1381" y="790"/>
                    </a:lnTo>
                    <a:lnTo>
                      <a:pt x="1371" y="733"/>
                    </a:lnTo>
                    <a:lnTo>
                      <a:pt x="1371" y="609"/>
                    </a:lnTo>
                    <a:lnTo>
                      <a:pt x="1352" y="552"/>
                    </a:lnTo>
                    <a:lnTo>
                      <a:pt x="1324" y="523"/>
                    </a:lnTo>
                    <a:lnTo>
                      <a:pt x="1295" y="495"/>
                    </a:lnTo>
                    <a:lnTo>
                      <a:pt x="1286" y="466"/>
                    </a:lnTo>
                    <a:lnTo>
                      <a:pt x="1276" y="428"/>
                    </a:lnTo>
                    <a:lnTo>
                      <a:pt x="1286" y="381"/>
                    </a:lnTo>
                    <a:lnTo>
                      <a:pt x="1305" y="352"/>
                    </a:lnTo>
                    <a:lnTo>
                      <a:pt x="1429" y="295"/>
                    </a:lnTo>
                    <a:lnTo>
                      <a:pt x="1467" y="257"/>
                    </a:lnTo>
                    <a:lnTo>
                      <a:pt x="1476" y="200"/>
                    </a:lnTo>
                    <a:lnTo>
                      <a:pt x="1543" y="171"/>
                    </a:lnTo>
                    <a:lnTo>
                      <a:pt x="1905" y="0"/>
                    </a:lnTo>
                    <a:lnTo>
                      <a:pt x="2048" y="9"/>
                    </a:lnTo>
                    <a:lnTo>
                      <a:pt x="2114" y="38"/>
                    </a:lnTo>
                    <a:lnTo>
                      <a:pt x="2238" y="133"/>
                    </a:lnTo>
                    <a:lnTo>
                      <a:pt x="2305" y="162"/>
                    </a:lnTo>
                    <a:lnTo>
                      <a:pt x="3276" y="124"/>
                    </a:lnTo>
                    <a:lnTo>
                      <a:pt x="3486" y="171"/>
                    </a:lnTo>
                    <a:lnTo>
                      <a:pt x="3495" y="181"/>
                    </a:lnTo>
                  </a:path>
                </a:pathLst>
              </a:custGeom>
              <a:solidFill>
                <a:srgbClr val="DCDC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81" name="Freeform 6">
                <a:extLst>
                  <a:ext uri="{FF2B5EF4-FFF2-40B4-BE49-F238E27FC236}">
                    <a16:creationId xmlns:a16="http://schemas.microsoft.com/office/drawing/2014/main" id="{D7401DE9-8947-C744-9CA6-54AAA61AB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2438" y="1589088"/>
                <a:ext cx="1628775" cy="2843212"/>
              </a:xfrm>
              <a:custGeom>
                <a:avLst/>
                <a:gdLst>
                  <a:gd name="T0" fmla="*/ 332594 w 4525"/>
                  <a:gd name="T1" fmla="*/ 596657 h 7896"/>
                  <a:gd name="T2" fmla="*/ 476574 w 4525"/>
                  <a:gd name="T3" fmla="*/ 339558 h 7896"/>
                  <a:gd name="T4" fmla="*/ 750856 w 4525"/>
                  <a:gd name="T5" fmla="*/ 185082 h 7896"/>
                  <a:gd name="T6" fmla="*/ 1227430 w 4525"/>
                  <a:gd name="T7" fmla="*/ 20525 h 7896"/>
                  <a:gd name="T8" fmla="*/ 1162279 w 4525"/>
                  <a:gd name="T9" fmla="*/ 95782 h 7896"/>
                  <a:gd name="T10" fmla="*/ 1192875 w 4525"/>
                  <a:gd name="T11" fmla="*/ 191924 h 7896"/>
                  <a:gd name="T12" fmla="*/ 1254787 w 4525"/>
                  <a:gd name="T13" fmla="*/ 339558 h 7896"/>
                  <a:gd name="T14" fmla="*/ 1223831 w 4525"/>
                  <a:gd name="T15" fmla="*/ 380607 h 7896"/>
                  <a:gd name="T16" fmla="*/ 1182797 w 4525"/>
                  <a:gd name="T17" fmla="*/ 469548 h 7896"/>
                  <a:gd name="T18" fmla="*/ 1055734 w 4525"/>
                  <a:gd name="T19" fmla="*/ 552007 h 7896"/>
                  <a:gd name="T20" fmla="*/ 966826 w 4525"/>
                  <a:gd name="T21" fmla="*/ 593056 h 7896"/>
                  <a:gd name="T22" fmla="*/ 836524 w 4525"/>
                  <a:gd name="T23" fmla="*/ 795422 h 7896"/>
                  <a:gd name="T24" fmla="*/ 781452 w 4525"/>
                  <a:gd name="T25" fmla="*/ 846914 h 7896"/>
                  <a:gd name="T26" fmla="*/ 785052 w 4525"/>
                  <a:gd name="T27" fmla="*/ 997789 h 7896"/>
                  <a:gd name="T28" fmla="*/ 816007 w 4525"/>
                  <a:gd name="T29" fmla="*/ 1080248 h 7896"/>
                  <a:gd name="T30" fmla="*/ 709822 w 4525"/>
                  <a:gd name="T31" fmla="*/ 1182871 h 7896"/>
                  <a:gd name="T32" fmla="*/ 750856 w 4525"/>
                  <a:gd name="T33" fmla="*/ 1234363 h 7896"/>
                  <a:gd name="T34" fmla="*/ 809168 w 4525"/>
                  <a:gd name="T35" fmla="*/ 1217439 h 7896"/>
                  <a:gd name="T36" fmla="*/ 836524 w 4525"/>
                  <a:gd name="T37" fmla="*/ 1285855 h 7896"/>
                  <a:gd name="T38" fmla="*/ 829685 w 4525"/>
                  <a:gd name="T39" fmla="*/ 1337347 h 7896"/>
                  <a:gd name="T40" fmla="*/ 953148 w 4525"/>
                  <a:gd name="T41" fmla="*/ 1320063 h 7896"/>
                  <a:gd name="T42" fmla="*/ 976905 w 4525"/>
                  <a:gd name="T43" fmla="*/ 1357871 h 7896"/>
                  <a:gd name="T44" fmla="*/ 994183 w 4525"/>
                  <a:gd name="T45" fmla="*/ 1443571 h 7896"/>
                  <a:gd name="T46" fmla="*/ 1021539 w 4525"/>
                  <a:gd name="T47" fmla="*/ 1522429 h 7896"/>
                  <a:gd name="T48" fmla="*/ 1134923 w 4525"/>
                  <a:gd name="T49" fmla="*/ 1670063 h 7896"/>
                  <a:gd name="T50" fmla="*/ 1055734 w 4525"/>
                  <a:gd name="T51" fmla="*/ 1748921 h 7896"/>
                  <a:gd name="T52" fmla="*/ 1107207 w 4525"/>
                  <a:gd name="T53" fmla="*/ 1879271 h 7896"/>
                  <a:gd name="T54" fmla="*/ 1182797 w 4525"/>
                  <a:gd name="T55" fmla="*/ 1992337 h 7896"/>
                  <a:gd name="T56" fmla="*/ 1316338 w 4525"/>
                  <a:gd name="T57" fmla="*/ 2047069 h 7896"/>
                  <a:gd name="T58" fmla="*/ 1299420 w 4525"/>
                  <a:gd name="T59" fmla="*/ 2146812 h 7896"/>
                  <a:gd name="T60" fmla="*/ 1155440 w 4525"/>
                  <a:gd name="T61" fmla="*/ 2328654 h 7896"/>
                  <a:gd name="T62" fmla="*/ 1333616 w 4525"/>
                  <a:gd name="T63" fmla="*/ 2417594 h 7896"/>
                  <a:gd name="T64" fmla="*/ 1374650 w 4525"/>
                  <a:gd name="T65" fmla="*/ 2541103 h 7896"/>
                  <a:gd name="T66" fmla="*/ 1419284 w 4525"/>
                  <a:gd name="T67" fmla="*/ 2558027 h 7896"/>
                  <a:gd name="T68" fmla="*/ 1504952 w 4525"/>
                  <a:gd name="T69" fmla="*/ 2575311 h 7896"/>
                  <a:gd name="T70" fmla="*/ 1573703 w 4525"/>
                  <a:gd name="T71" fmla="*/ 2585753 h 7896"/>
                  <a:gd name="T72" fmla="*/ 1628415 w 4525"/>
                  <a:gd name="T73" fmla="*/ 2623562 h 7896"/>
                  <a:gd name="T74" fmla="*/ 1594220 w 4525"/>
                  <a:gd name="T75" fmla="*/ 2712502 h 7896"/>
                  <a:gd name="T76" fmla="*/ 1412445 w 4525"/>
                  <a:gd name="T77" fmla="*/ 2822327 h 7896"/>
                  <a:gd name="T78" fmla="*/ 1295821 w 4525"/>
                  <a:gd name="T79" fmla="*/ 2774436 h 7896"/>
                  <a:gd name="T80" fmla="*/ 1216992 w 4525"/>
                  <a:gd name="T81" fmla="*/ 2736628 h 7896"/>
                  <a:gd name="T82" fmla="*/ 1100368 w 4525"/>
                  <a:gd name="T83" fmla="*/ 2688737 h 7896"/>
                  <a:gd name="T84" fmla="*/ 853442 w 4525"/>
                  <a:gd name="T85" fmla="*/ 2527420 h 7896"/>
                  <a:gd name="T86" fmla="*/ 531287 w 4525"/>
                  <a:gd name="T87" fmla="*/ 2300928 h 7896"/>
                  <a:gd name="T88" fmla="*/ 400985 w 4525"/>
                  <a:gd name="T89" fmla="*/ 2314971 h 7896"/>
                  <a:gd name="T90" fmla="*/ 431940 w 4525"/>
                  <a:gd name="T91" fmla="*/ 2269961 h 7896"/>
                  <a:gd name="T92" fmla="*/ 394146 w 4525"/>
                  <a:gd name="T93" fmla="*/ 2184261 h 7896"/>
                  <a:gd name="T94" fmla="*/ 305238 w 4525"/>
                  <a:gd name="T95" fmla="*/ 2181020 h 7896"/>
                  <a:gd name="T96" fmla="*/ 384067 w 4525"/>
                  <a:gd name="T97" fmla="*/ 1985495 h 7896"/>
                  <a:gd name="T98" fmla="*/ 335834 w 4525"/>
                  <a:gd name="T99" fmla="*/ 1803654 h 7896"/>
                  <a:gd name="T100" fmla="*/ 322155 w 4525"/>
                  <a:gd name="T101" fmla="*/ 1707872 h 7896"/>
                  <a:gd name="T102" fmla="*/ 257004 w 4525"/>
                  <a:gd name="T103" fmla="*/ 1470937 h 7896"/>
                  <a:gd name="T104" fmla="*/ 171336 w 4525"/>
                  <a:gd name="T105" fmla="*/ 1299538 h 7896"/>
                  <a:gd name="T106" fmla="*/ 154059 w 4525"/>
                  <a:gd name="T107" fmla="*/ 936215 h 7896"/>
                  <a:gd name="T108" fmla="*/ 0 w 4525"/>
                  <a:gd name="T109" fmla="*/ 2314971 h 7896"/>
                  <a:gd name="T110" fmla="*/ 205532 w 4525"/>
                  <a:gd name="T111" fmla="*/ 1659621 h 7896"/>
                  <a:gd name="T112" fmla="*/ 188614 w 4525"/>
                  <a:gd name="T113" fmla="*/ 1399281 h 7896"/>
                  <a:gd name="T114" fmla="*/ 233248 w 4525"/>
                  <a:gd name="T115" fmla="*/ 1783129 h 7896"/>
                  <a:gd name="T116" fmla="*/ 191853 w 4525"/>
                  <a:gd name="T117" fmla="*/ 1985495 h 7896"/>
                  <a:gd name="T118" fmla="*/ 157658 w 4525"/>
                  <a:gd name="T119" fmla="*/ 2136370 h 78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25" h="7896">
                    <a:moveTo>
                      <a:pt x="419" y="1838"/>
                    </a:moveTo>
                    <a:lnTo>
                      <a:pt x="553" y="1800"/>
                    </a:lnTo>
                    <a:lnTo>
                      <a:pt x="743" y="1800"/>
                    </a:lnTo>
                    <a:lnTo>
                      <a:pt x="876" y="1762"/>
                    </a:lnTo>
                    <a:lnTo>
                      <a:pt x="924" y="1657"/>
                    </a:lnTo>
                    <a:lnTo>
                      <a:pt x="943" y="1495"/>
                    </a:lnTo>
                    <a:lnTo>
                      <a:pt x="1000" y="1304"/>
                    </a:lnTo>
                    <a:lnTo>
                      <a:pt x="1086" y="1171"/>
                    </a:lnTo>
                    <a:lnTo>
                      <a:pt x="1200" y="1047"/>
                    </a:lnTo>
                    <a:lnTo>
                      <a:pt x="1324" y="943"/>
                    </a:lnTo>
                    <a:lnTo>
                      <a:pt x="1429" y="885"/>
                    </a:lnTo>
                    <a:lnTo>
                      <a:pt x="1571" y="885"/>
                    </a:lnTo>
                    <a:lnTo>
                      <a:pt x="1629" y="866"/>
                    </a:lnTo>
                    <a:lnTo>
                      <a:pt x="1848" y="695"/>
                    </a:lnTo>
                    <a:lnTo>
                      <a:pt x="2086" y="514"/>
                    </a:lnTo>
                    <a:lnTo>
                      <a:pt x="2210" y="447"/>
                    </a:lnTo>
                    <a:lnTo>
                      <a:pt x="2495" y="438"/>
                    </a:lnTo>
                    <a:lnTo>
                      <a:pt x="2667" y="352"/>
                    </a:lnTo>
                    <a:lnTo>
                      <a:pt x="3419" y="0"/>
                    </a:lnTo>
                    <a:lnTo>
                      <a:pt x="3410" y="57"/>
                    </a:lnTo>
                    <a:lnTo>
                      <a:pt x="3372" y="95"/>
                    </a:lnTo>
                    <a:lnTo>
                      <a:pt x="3248" y="152"/>
                    </a:lnTo>
                    <a:lnTo>
                      <a:pt x="3229" y="181"/>
                    </a:lnTo>
                    <a:lnTo>
                      <a:pt x="3219" y="228"/>
                    </a:lnTo>
                    <a:lnTo>
                      <a:pt x="3229" y="266"/>
                    </a:lnTo>
                    <a:lnTo>
                      <a:pt x="3238" y="295"/>
                    </a:lnTo>
                    <a:lnTo>
                      <a:pt x="3267" y="323"/>
                    </a:lnTo>
                    <a:lnTo>
                      <a:pt x="3295" y="352"/>
                    </a:lnTo>
                    <a:lnTo>
                      <a:pt x="3314" y="409"/>
                    </a:lnTo>
                    <a:lnTo>
                      <a:pt x="3314" y="533"/>
                    </a:lnTo>
                    <a:lnTo>
                      <a:pt x="3324" y="590"/>
                    </a:lnTo>
                    <a:lnTo>
                      <a:pt x="3334" y="638"/>
                    </a:lnTo>
                    <a:lnTo>
                      <a:pt x="3372" y="685"/>
                    </a:lnTo>
                    <a:lnTo>
                      <a:pt x="3391" y="724"/>
                    </a:lnTo>
                    <a:lnTo>
                      <a:pt x="3486" y="943"/>
                    </a:lnTo>
                    <a:lnTo>
                      <a:pt x="3505" y="1000"/>
                    </a:lnTo>
                    <a:lnTo>
                      <a:pt x="3495" y="1019"/>
                    </a:lnTo>
                    <a:lnTo>
                      <a:pt x="3467" y="1038"/>
                    </a:lnTo>
                    <a:lnTo>
                      <a:pt x="3429" y="1038"/>
                    </a:lnTo>
                    <a:lnTo>
                      <a:pt x="3400" y="1057"/>
                    </a:lnTo>
                    <a:lnTo>
                      <a:pt x="3381" y="1085"/>
                    </a:lnTo>
                    <a:lnTo>
                      <a:pt x="3362" y="1143"/>
                    </a:lnTo>
                    <a:lnTo>
                      <a:pt x="3343" y="1181"/>
                    </a:lnTo>
                    <a:lnTo>
                      <a:pt x="3324" y="1209"/>
                    </a:lnTo>
                    <a:lnTo>
                      <a:pt x="3286" y="1304"/>
                    </a:lnTo>
                    <a:lnTo>
                      <a:pt x="3210" y="1476"/>
                    </a:lnTo>
                    <a:lnTo>
                      <a:pt x="3181" y="1504"/>
                    </a:lnTo>
                    <a:lnTo>
                      <a:pt x="3143" y="1524"/>
                    </a:lnTo>
                    <a:lnTo>
                      <a:pt x="2981" y="1524"/>
                    </a:lnTo>
                    <a:lnTo>
                      <a:pt x="2933" y="1533"/>
                    </a:lnTo>
                    <a:lnTo>
                      <a:pt x="2914" y="1562"/>
                    </a:lnTo>
                    <a:lnTo>
                      <a:pt x="2876" y="1609"/>
                    </a:lnTo>
                    <a:lnTo>
                      <a:pt x="2848" y="1628"/>
                    </a:lnTo>
                    <a:lnTo>
                      <a:pt x="2819" y="1638"/>
                    </a:lnTo>
                    <a:lnTo>
                      <a:pt x="2686" y="1647"/>
                    </a:lnTo>
                    <a:lnTo>
                      <a:pt x="2657" y="1666"/>
                    </a:lnTo>
                    <a:lnTo>
                      <a:pt x="2495" y="1819"/>
                    </a:lnTo>
                    <a:lnTo>
                      <a:pt x="2476" y="1933"/>
                    </a:lnTo>
                    <a:lnTo>
                      <a:pt x="2362" y="2162"/>
                    </a:lnTo>
                    <a:lnTo>
                      <a:pt x="2324" y="2209"/>
                    </a:lnTo>
                    <a:lnTo>
                      <a:pt x="2295" y="2228"/>
                    </a:lnTo>
                    <a:lnTo>
                      <a:pt x="2219" y="2247"/>
                    </a:lnTo>
                    <a:lnTo>
                      <a:pt x="2181" y="2285"/>
                    </a:lnTo>
                    <a:lnTo>
                      <a:pt x="2162" y="2324"/>
                    </a:lnTo>
                    <a:lnTo>
                      <a:pt x="2171" y="2352"/>
                    </a:lnTo>
                    <a:lnTo>
                      <a:pt x="2171" y="2390"/>
                    </a:lnTo>
                    <a:lnTo>
                      <a:pt x="2181" y="2428"/>
                    </a:lnTo>
                    <a:lnTo>
                      <a:pt x="2171" y="2666"/>
                    </a:lnTo>
                    <a:lnTo>
                      <a:pt x="2171" y="2714"/>
                    </a:lnTo>
                    <a:lnTo>
                      <a:pt x="2181" y="2771"/>
                    </a:lnTo>
                    <a:lnTo>
                      <a:pt x="2200" y="2809"/>
                    </a:lnTo>
                    <a:lnTo>
                      <a:pt x="2257" y="2895"/>
                    </a:lnTo>
                    <a:lnTo>
                      <a:pt x="2276" y="2933"/>
                    </a:lnTo>
                    <a:lnTo>
                      <a:pt x="2276" y="2971"/>
                    </a:lnTo>
                    <a:lnTo>
                      <a:pt x="2267" y="3000"/>
                    </a:lnTo>
                    <a:lnTo>
                      <a:pt x="2219" y="3047"/>
                    </a:lnTo>
                    <a:lnTo>
                      <a:pt x="2210" y="3076"/>
                    </a:lnTo>
                    <a:lnTo>
                      <a:pt x="2191" y="3095"/>
                    </a:lnTo>
                    <a:lnTo>
                      <a:pt x="2019" y="3238"/>
                    </a:lnTo>
                    <a:lnTo>
                      <a:pt x="1972" y="3285"/>
                    </a:lnTo>
                    <a:lnTo>
                      <a:pt x="1952" y="3324"/>
                    </a:lnTo>
                    <a:lnTo>
                      <a:pt x="1943" y="3352"/>
                    </a:lnTo>
                    <a:lnTo>
                      <a:pt x="1943" y="3381"/>
                    </a:lnTo>
                    <a:lnTo>
                      <a:pt x="1943" y="3419"/>
                    </a:lnTo>
                    <a:lnTo>
                      <a:pt x="2086" y="3428"/>
                    </a:lnTo>
                    <a:lnTo>
                      <a:pt x="2114" y="3419"/>
                    </a:lnTo>
                    <a:lnTo>
                      <a:pt x="2162" y="3400"/>
                    </a:lnTo>
                    <a:lnTo>
                      <a:pt x="2219" y="3343"/>
                    </a:lnTo>
                    <a:lnTo>
                      <a:pt x="2238" y="3352"/>
                    </a:lnTo>
                    <a:lnTo>
                      <a:pt x="2248" y="3381"/>
                    </a:lnTo>
                    <a:lnTo>
                      <a:pt x="2238" y="3419"/>
                    </a:lnTo>
                    <a:lnTo>
                      <a:pt x="2248" y="3457"/>
                    </a:lnTo>
                    <a:lnTo>
                      <a:pt x="2286" y="3514"/>
                    </a:lnTo>
                    <a:lnTo>
                      <a:pt x="2305" y="3552"/>
                    </a:lnTo>
                    <a:lnTo>
                      <a:pt x="2324" y="3571"/>
                    </a:lnTo>
                    <a:lnTo>
                      <a:pt x="2324" y="3600"/>
                    </a:lnTo>
                    <a:lnTo>
                      <a:pt x="2314" y="3619"/>
                    </a:lnTo>
                    <a:lnTo>
                      <a:pt x="2295" y="3647"/>
                    </a:lnTo>
                    <a:lnTo>
                      <a:pt x="2295" y="3676"/>
                    </a:lnTo>
                    <a:lnTo>
                      <a:pt x="2305" y="3714"/>
                    </a:lnTo>
                    <a:lnTo>
                      <a:pt x="2333" y="3724"/>
                    </a:lnTo>
                    <a:lnTo>
                      <a:pt x="2371" y="3714"/>
                    </a:lnTo>
                    <a:lnTo>
                      <a:pt x="2409" y="3704"/>
                    </a:lnTo>
                    <a:lnTo>
                      <a:pt x="2562" y="3695"/>
                    </a:lnTo>
                    <a:lnTo>
                      <a:pt x="2648" y="3666"/>
                    </a:lnTo>
                    <a:lnTo>
                      <a:pt x="2695" y="3666"/>
                    </a:lnTo>
                    <a:lnTo>
                      <a:pt x="2724" y="3686"/>
                    </a:lnTo>
                    <a:lnTo>
                      <a:pt x="2733" y="3704"/>
                    </a:lnTo>
                    <a:lnTo>
                      <a:pt x="2724" y="3733"/>
                    </a:lnTo>
                    <a:lnTo>
                      <a:pt x="2714" y="3771"/>
                    </a:lnTo>
                    <a:lnTo>
                      <a:pt x="2714" y="3800"/>
                    </a:lnTo>
                    <a:lnTo>
                      <a:pt x="2705" y="3828"/>
                    </a:lnTo>
                    <a:lnTo>
                      <a:pt x="2695" y="3866"/>
                    </a:lnTo>
                    <a:lnTo>
                      <a:pt x="2705" y="3895"/>
                    </a:lnTo>
                    <a:lnTo>
                      <a:pt x="2762" y="4009"/>
                    </a:lnTo>
                    <a:lnTo>
                      <a:pt x="2772" y="4038"/>
                    </a:lnTo>
                    <a:lnTo>
                      <a:pt x="2781" y="4067"/>
                    </a:lnTo>
                    <a:lnTo>
                      <a:pt x="2800" y="4152"/>
                    </a:lnTo>
                    <a:lnTo>
                      <a:pt x="2810" y="4190"/>
                    </a:lnTo>
                    <a:lnTo>
                      <a:pt x="2838" y="4228"/>
                    </a:lnTo>
                    <a:lnTo>
                      <a:pt x="2848" y="4257"/>
                    </a:lnTo>
                    <a:lnTo>
                      <a:pt x="2857" y="4295"/>
                    </a:lnTo>
                    <a:lnTo>
                      <a:pt x="2962" y="4438"/>
                    </a:lnTo>
                    <a:lnTo>
                      <a:pt x="3133" y="4590"/>
                    </a:lnTo>
                    <a:lnTo>
                      <a:pt x="3153" y="4638"/>
                    </a:lnTo>
                    <a:lnTo>
                      <a:pt x="3143" y="4666"/>
                    </a:lnTo>
                    <a:lnTo>
                      <a:pt x="3124" y="4704"/>
                    </a:lnTo>
                    <a:lnTo>
                      <a:pt x="3095" y="4724"/>
                    </a:lnTo>
                    <a:lnTo>
                      <a:pt x="2924" y="4800"/>
                    </a:lnTo>
                    <a:lnTo>
                      <a:pt x="2933" y="4857"/>
                    </a:lnTo>
                    <a:lnTo>
                      <a:pt x="2981" y="4895"/>
                    </a:lnTo>
                    <a:lnTo>
                      <a:pt x="2991" y="4933"/>
                    </a:lnTo>
                    <a:lnTo>
                      <a:pt x="3010" y="5123"/>
                    </a:lnTo>
                    <a:lnTo>
                      <a:pt x="3029" y="5162"/>
                    </a:lnTo>
                    <a:lnTo>
                      <a:pt x="3076" y="5219"/>
                    </a:lnTo>
                    <a:lnTo>
                      <a:pt x="3095" y="5266"/>
                    </a:lnTo>
                    <a:lnTo>
                      <a:pt x="3162" y="5543"/>
                    </a:lnTo>
                    <a:lnTo>
                      <a:pt x="3200" y="5581"/>
                    </a:lnTo>
                    <a:lnTo>
                      <a:pt x="3229" y="5581"/>
                    </a:lnTo>
                    <a:lnTo>
                      <a:pt x="3286" y="5533"/>
                    </a:lnTo>
                    <a:lnTo>
                      <a:pt x="3314" y="5524"/>
                    </a:lnTo>
                    <a:lnTo>
                      <a:pt x="3352" y="5543"/>
                    </a:lnTo>
                    <a:lnTo>
                      <a:pt x="3419" y="5600"/>
                    </a:lnTo>
                    <a:lnTo>
                      <a:pt x="3552" y="5657"/>
                    </a:lnTo>
                    <a:lnTo>
                      <a:pt x="3657" y="5685"/>
                    </a:lnTo>
                    <a:lnTo>
                      <a:pt x="3676" y="5705"/>
                    </a:lnTo>
                    <a:lnTo>
                      <a:pt x="3686" y="5724"/>
                    </a:lnTo>
                    <a:lnTo>
                      <a:pt x="3686" y="5771"/>
                    </a:lnTo>
                    <a:lnTo>
                      <a:pt x="3638" y="5800"/>
                    </a:lnTo>
                    <a:lnTo>
                      <a:pt x="3610" y="5962"/>
                    </a:lnTo>
                    <a:lnTo>
                      <a:pt x="3590" y="6009"/>
                    </a:lnTo>
                    <a:lnTo>
                      <a:pt x="3543" y="6057"/>
                    </a:lnTo>
                    <a:lnTo>
                      <a:pt x="3486" y="6105"/>
                    </a:lnTo>
                    <a:lnTo>
                      <a:pt x="3238" y="6390"/>
                    </a:lnTo>
                    <a:lnTo>
                      <a:pt x="3210" y="6467"/>
                    </a:lnTo>
                    <a:lnTo>
                      <a:pt x="3219" y="6514"/>
                    </a:lnTo>
                    <a:lnTo>
                      <a:pt x="3257" y="6533"/>
                    </a:lnTo>
                    <a:lnTo>
                      <a:pt x="3362" y="6543"/>
                    </a:lnTo>
                    <a:lnTo>
                      <a:pt x="3676" y="6685"/>
                    </a:lnTo>
                    <a:lnTo>
                      <a:pt x="3705" y="6714"/>
                    </a:lnTo>
                    <a:lnTo>
                      <a:pt x="3724" y="6752"/>
                    </a:lnTo>
                    <a:lnTo>
                      <a:pt x="3762" y="6886"/>
                    </a:lnTo>
                    <a:lnTo>
                      <a:pt x="3819" y="6990"/>
                    </a:lnTo>
                    <a:lnTo>
                      <a:pt x="3819" y="7028"/>
                    </a:lnTo>
                    <a:lnTo>
                      <a:pt x="3819" y="7057"/>
                    </a:lnTo>
                    <a:lnTo>
                      <a:pt x="3800" y="7152"/>
                    </a:lnTo>
                    <a:lnTo>
                      <a:pt x="3810" y="7181"/>
                    </a:lnTo>
                    <a:lnTo>
                      <a:pt x="3848" y="7181"/>
                    </a:lnTo>
                    <a:lnTo>
                      <a:pt x="3886" y="7162"/>
                    </a:lnTo>
                    <a:lnTo>
                      <a:pt x="3943" y="7104"/>
                    </a:lnTo>
                    <a:lnTo>
                      <a:pt x="3962" y="7086"/>
                    </a:lnTo>
                    <a:lnTo>
                      <a:pt x="4048" y="7076"/>
                    </a:lnTo>
                    <a:lnTo>
                      <a:pt x="4086" y="7076"/>
                    </a:lnTo>
                    <a:lnTo>
                      <a:pt x="4114" y="7095"/>
                    </a:lnTo>
                    <a:lnTo>
                      <a:pt x="4181" y="7152"/>
                    </a:lnTo>
                    <a:lnTo>
                      <a:pt x="4210" y="7171"/>
                    </a:lnTo>
                    <a:lnTo>
                      <a:pt x="4248" y="7181"/>
                    </a:lnTo>
                    <a:lnTo>
                      <a:pt x="4314" y="7162"/>
                    </a:lnTo>
                    <a:lnTo>
                      <a:pt x="4343" y="7171"/>
                    </a:lnTo>
                    <a:lnTo>
                      <a:pt x="4372" y="7181"/>
                    </a:lnTo>
                    <a:lnTo>
                      <a:pt x="4400" y="7190"/>
                    </a:lnTo>
                    <a:lnTo>
                      <a:pt x="4429" y="7190"/>
                    </a:lnTo>
                    <a:lnTo>
                      <a:pt x="4457" y="7181"/>
                    </a:lnTo>
                    <a:lnTo>
                      <a:pt x="4515" y="7219"/>
                    </a:lnTo>
                    <a:lnTo>
                      <a:pt x="4524" y="7286"/>
                    </a:lnTo>
                    <a:lnTo>
                      <a:pt x="4505" y="7314"/>
                    </a:lnTo>
                    <a:lnTo>
                      <a:pt x="4476" y="7352"/>
                    </a:lnTo>
                    <a:lnTo>
                      <a:pt x="4467" y="7409"/>
                    </a:lnTo>
                    <a:lnTo>
                      <a:pt x="4429" y="7495"/>
                    </a:lnTo>
                    <a:lnTo>
                      <a:pt x="4429" y="7533"/>
                    </a:lnTo>
                    <a:lnTo>
                      <a:pt x="4429" y="7657"/>
                    </a:lnTo>
                    <a:lnTo>
                      <a:pt x="4362" y="7648"/>
                    </a:lnTo>
                    <a:lnTo>
                      <a:pt x="4010" y="7743"/>
                    </a:lnTo>
                    <a:lnTo>
                      <a:pt x="3962" y="7790"/>
                    </a:lnTo>
                    <a:lnTo>
                      <a:pt x="3924" y="7838"/>
                    </a:lnTo>
                    <a:lnTo>
                      <a:pt x="3867" y="7886"/>
                    </a:lnTo>
                    <a:lnTo>
                      <a:pt x="3791" y="7895"/>
                    </a:lnTo>
                    <a:lnTo>
                      <a:pt x="3705" y="7866"/>
                    </a:lnTo>
                    <a:lnTo>
                      <a:pt x="3629" y="7800"/>
                    </a:lnTo>
                    <a:lnTo>
                      <a:pt x="3600" y="7705"/>
                    </a:lnTo>
                    <a:lnTo>
                      <a:pt x="3600" y="7609"/>
                    </a:lnTo>
                    <a:lnTo>
                      <a:pt x="3590" y="7552"/>
                    </a:lnTo>
                    <a:lnTo>
                      <a:pt x="3552" y="7524"/>
                    </a:lnTo>
                    <a:lnTo>
                      <a:pt x="3467" y="7533"/>
                    </a:lnTo>
                    <a:lnTo>
                      <a:pt x="3381" y="7600"/>
                    </a:lnTo>
                    <a:lnTo>
                      <a:pt x="3352" y="7609"/>
                    </a:lnTo>
                    <a:lnTo>
                      <a:pt x="3314" y="7600"/>
                    </a:lnTo>
                    <a:lnTo>
                      <a:pt x="3238" y="7543"/>
                    </a:lnTo>
                    <a:lnTo>
                      <a:pt x="3124" y="7514"/>
                    </a:lnTo>
                    <a:lnTo>
                      <a:pt x="3057" y="7467"/>
                    </a:lnTo>
                    <a:lnTo>
                      <a:pt x="2943" y="7371"/>
                    </a:lnTo>
                    <a:lnTo>
                      <a:pt x="2714" y="7324"/>
                    </a:lnTo>
                    <a:lnTo>
                      <a:pt x="2657" y="7276"/>
                    </a:lnTo>
                    <a:lnTo>
                      <a:pt x="2600" y="7200"/>
                    </a:lnTo>
                    <a:lnTo>
                      <a:pt x="2371" y="7019"/>
                    </a:lnTo>
                    <a:lnTo>
                      <a:pt x="2238" y="6952"/>
                    </a:lnTo>
                    <a:lnTo>
                      <a:pt x="1905" y="6943"/>
                    </a:lnTo>
                    <a:lnTo>
                      <a:pt x="1790" y="6848"/>
                    </a:lnTo>
                    <a:lnTo>
                      <a:pt x="1581" y="6495"/>
                    </a:lnTo>
                    <a:lnTo>
                      <a:pt x="1476" y="6390"/>
                    </a:lnTo>
                    <a:lnTo>
                      <a:pt x="1400" y="6400"/>
                    </a:lnTo>
                    <a:lnTo>
                      <a:pt x="1124" y="6628"/>
                    </a:lnTo>
                    <a:lnTo>
                      <a:pt x="1133" y="6600"/>
                    </a:lnTo>
                    <a:lnTo>
                      <a:pt x="1114" y="6467"/>
                    </a:lnTo>
                    <a:lnTo>
                      <a:pt x="1114" y="6429"/>
                    </a:lnTo>
                    <a:lnTo>
                      <a:pt x="1143" y="6400"/>
                    </a:lnTo>
                    <a:lnTo>
                      <a:pt x="1162" y="6409"/>
                    </a:lnTo>
                    <a:lnTo>
                      <a:pt x="1190" y="6409"/>
                    </a:lnTo>
                    <a:lnTo>
                      <a:pt x="1210" y="6352"/>
                    </a:lnTo>
                    <a:lnTo>
                      <a:pt x="1200" y="6304"/>
                    </a:lnTo>
                    <a:lnTo>
                      <a:pt x="1181" y="6238"/>
                    </a:lnTo>
                    <a:lnTo>
                      <a:pt x="1152" y="6171"/>
                    </a:lnTo>
                    <a:lnTo>
                      <a:pt x="1124" y="6152"/>
                    </a:lnTo>
                    <a:lnTo>
                      <a:pt x="1105" y="6124"/>
                    </a:lnTo>
                    <a:lnTo>
                      <a:pt x="1095" y="6066"/>
                    </a:lnTo>
                    <a:lnTo>
                      <a:pt x="1095" y="5933"/>
                    </a:lnTo>
                    <a:lnTo>
                      <a:pt x="1057" y="5924"/>
                    </a:lnTo>
                    <a:lnTo>
                      <a:pt x="867" y="6114"/>
                    </a:lnTo>
                    <a:lnTo>
                      <a:pt x="848" y="6066"/>
                    </a:lnTo>
                    <a:lnTo>
                      <a:pt x="848" y="6057"/>
                    </a:lnTo>
                    <a:lnTo>
                      <a:pt x="857" y="6048"/>
                    </a:lnTo>
                    <a:lnTo>
                      <a:pt x="981" y="5762"/>
                    </a:lnTo>
                    <a:lnTo>
                      <a:pt x="1010" y="5714"/>
                    </a:lnTo>
                    <a:lnTo>
                      <a:pt x="1067" y="5657"/>
                    </a:lnTo>
                    <a:lnTo>
                      <a:pt x="1067" y="5514"/>
                    </a:lnTo>
                    <a:lnTo>
                      <a:pt x="1029" y="5276"/>
                    </a:lnTo>
                    <a:lnTo>
                      <a:pt x="981" y="5105"/>
                    </a:lnTo>
                    <a:lnTo>
                      <a:pt x="981" y="5057"/>
                    </a:lnTo>
                    <a:lnTo>
                      <a:pt x="962" y="5038"/>
                    </a:lnTo>
                    <a:lnTo>
                      <a:pt x="933" y="5009"/>
                    </a:lnTo>
                    <a:lnTo>
                      <a:pt x="905" y="4962"/>
                    </a:lnTo>
                    <a:lnTo>
                      <a:pt x="886" y="4905"/>
                    </a:lnTo>
                    <a:lnTo>
                      <a:pt x="895" y="4828"/>
                    </a:lnTo>
                    <a:lnTo>
                      <a:pt x="895" y="4790"/>
                    </a:lnTo>
                    <a:lnTo>
                      <a:pt x="895" y="4743"/>
                    </a:lnTo>
                    <a:lnTo>
                      <a:pt x="886" y="4686"/>
                    </a:lnTo>
                    <a:lnTo>
                      <a:pt x="762" y="4352"/>
                    </a:lnTo>
                    <a:lnTo>
                      <a:pt x="743" y="4247"/>
                    </a:lnTo>
                    <a:lnTo>
                      <a:pt x="733" y="4143"/>
                    </a:lnTo>
                    <a:lnTo>
                      <a:pt x="714" y="4085"/>
                    </a:lnTo>
                    <a:lnTo>
                      <a:pt x="571" y="3847"/>
                    </a:lnTo>
                    <a:lnTo>
                      <a:pt x="543" y="3809"/>
                    </a:lnTo>
                    <a:lnTo>
                      <a:pt x="514" y="3790"/>
                    </a:lnTo>
                    <a:lnTo>
                      <a:pt x="495" y="3752"/>
                    </a:lnTo>
                    <a:lnTo>
                      <a:pt x="476" y="3609"/>
                    </a:lnTo>
                    <a:lnTo>
                      <a:pt x="448" y="3495"/>
                    </a:lnTo>
                    <a:lnTo>
                      <a:pt x="390" y="3000"/>
                    </a:lnTo>
                    <a:lnTo>
                      <a:pt x="390" y="2743"/>
                    </a:lnTo>
                    <a:lnTo>
                      <a:pt x="400" y="2676"/>
                    </a:lnTo>
                    <a:lnTo>
                      <a:pt x="428" y="2600"/>
                    </a:lnTo>
                    <a:lnTo>
                      <a:pt x="438" y="2543"/>
                    </a:lnTo>
                    <a:lnTo>
                      <a:pt x="438" y="2038"/>
                    </a:lnTo>
                    <a:lnTo>
                      <a:pt x="419" y="1838"/>
                    </a:lnTo>
                    <a:close/>
                    <a:moveTo>
                      <a:pt x="210" y="6486"/>
                    </a:moveTo>
                    <a:lnTo>
                      <a:pt x="0" y="6429"/>
                    </a:lnTo>
                    <a:lnTo>
                      <a:pt x="248" y="6000"/>
                    </a:lnTo>
                    <a:lnTo>
                      <a:pt x="381" y="5667"/>
                    </a:lnTo>
                    <a:lnTo>
                      <a:pt x="514" y="5190"/>
                    </a:lnTo>
                    <a:lnTo>
                      <a:pt x="553" y="4704"/>
                    </a:lnTo>
                    <a:lnTo>
                      <a:pt x="571" y="4609"/>
                    </a:lnTo>
                    <a:lnTo>
                      <a:pt x="553" y="4581"/>
                    </a:lnTo>
                    <a:lnTo>
                      <a:pt x="571" y="4524"/>
                    </a:lnTo>
                    <a:lnTo>
                      <a:pt x="543" y="4400"/>
                    </a:lnTo>
                    <a:lnTo>
                      <a:pt x="553" y="4038"/>
                    </a:lnTo>
                    <a:lnTo>
                      <a:pt x="524" y="3886"/>
                    </a:lnTo>
                    <a:lnTo>
                      <a:pt x="638" y="4019"/>
                    </a:lnTo>
                    <a:lnTo>
                      <a:pt x="676" y="4276"/>
                    </a:lnTo>
                    <a:lnTo>
                      <a:pt x="686" y="4781"/>
                    </a:lnTo>
                    <a:lnTo>
                      <a:pt x="676" y="4857"/>
                    </a:lnTo>
                    <a:lnTo>
                      <a:pt x="648" y="4952"/>
                    </a:lnTo>
                    <a:lnTo>
                      <a:pt x="638" y="5019"/>
                    </a:lnTo>
                    <a:lnTo>
                      <a:pt x="638" y="5238"/>
                    </a:lnTo>
                    <a:lnTo>
                      <a:pt x="600" y="5333"/>
                    </a:lnTo>
                    <a:lnTo>
                      <a:pt x="553" y="5428"/>
                    </a:lnTo>
                    <a:lnTo>
                      <a:pt x="533" y="5514"/>
                    </a:lnTo>
                    <a:lnTo>
                      <a:pt x="600" y="5600"/>
                    </a:lnTo>
                    <a:lnTo>
                      <a:pt x="600" y="5638"/>
                    </a:lnTo>
                    <a:lnTo>
                      <a:pt x="553" y="5695"/>
                    </a:lnTo>
                    <a:lnTo>
                      <a:pt x="486" y="5800"/>
                    </a:lnTo>
                    <a:lnTo>
                      <a:pt x="438" y="5933"/>
                    </a:lnTo>
                    <a:lnTo>
                      <a:pt x="419" y="6048"/>
                    </a:lnTo>
                    <a:lnTo>
                      <a:pt x="371" y="6171"/>
                    </a:lnTo>
                    <a:lnTo>
                      <a:pt x="210" y="6381"/>
                    </a:lnTo>
                    <a:lnTo>
                      <a:pt x="210" y="6486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82" name="Freeform 7">
                <a:extLst>
                  <a:ext uri="{FF2B5EF4-FFF2-40B4-BE49-F238E27FC236}">
                    <a16:creationId xmlns:a16="http://schemas.microsoft.com/office/drawing/2014/main" id="{EF262822-A4B2-874D-83B2-DA69236E1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113" y="1527175"/>
                <a:ext cx="2116137" cy="1979613"/>
              </a:xfrm>
              <a:custGeom>
                <a:avLst/>
                <a:gdLst>
                  <a:gd name="T0" fmla="*/ 1351116 w 5878"/>
                  <a:gd name="T1" fmla="*/ 178262 h 5497"/>
                  <a:gd name="T2" fmla="*/ 1598083 w 5878"/>
                  <a:gd name="T3" fmla="*/ 140809 h 5497"/>
                  <a:gd name="T4" fmla="*/ 1755767 w 5878"/>
                  <a:gd name="T5" fmla="*/ 164578 h 5497"/>
                  <a:gd name="T6" fmla="*/ 2091656 w 5878"/>
                  <a:gd name="T7" fmla="*/ 329155 h 5497"/>
                  <a:gd name="T8" fmla="*/ 2071136 w 5878"/>
                  <a:gd name="T9" fmla="*/ 435753 h 5497"/>
                  <a:gd name="T10" fmla="*/ 2112177 w 5878"/>
                  <a:gd name="T11" fmla="*/ 469965 h 5497"/>
                  <a:gd name="T12" fmla="*/ 2054215 w 5878"/>
                  <a:gd name="T13" fmla="*/ 562517 h 5497"/>
                  <a:gd name="T14" fmla="*/ 2005974 w 5878"/>
                  <a:gd name="T15" fmla="*/ 692883 h 5497"/>
                  <a:gd name="T16" fmla="*/ 1961333 w 5878"/>
                  <a:gd name="T17" fmla="*/ 785435 h 5497"/>
                  <a:gd name="T18" fmla="*/ 1930732 w 5878"/>
                  <a:gd name="T19" fmla="*/ 795879 h 5497"/>
                  <a:gd name="T20" fmla="*/ 1951253 w 5878"/>
                  <a:gd name="T21" fmla="*/ 922643 h 5497"/>
                  <a:gd name="T22" fmla="*/ 2009574 w 5878"/>
                  <a:gd name="T23" fmla="*/ 994668 h 5497"/>
                  <a:gd name="T24" fmla="*/ 1958093 w 5878"/>
                  <a:gd name="T25" fmla="*/ 1118191 h 5497"/>
                  <a:gd name="T26" fmla="*/ 1899771 w 5878"/>
                  <a:gd name="T27" fmla="*/ 1197059 h 5497"/>
                  <a:gd name="T28" fmla="*/ 1913452 w 5878"/>
                  <a:gd name="T29" fmla="*/ 1300055 h 5497"/>
                  <a:gd name="T30" fmla="*/ 1947652 w 5878"/>
                  <a:gd name="T31" fmla="*/ 1375321 h 5497"/>
                  <a:gd name="T32" fmla="*/ 1927132 w 5878"/>
                  <a:gd name="T33" fmla="*/ 1512529 h 5497"/>
                  <a:gd name="T34" fmla="*/ 1910211 w 5878"/>
                  <a:gd name="T35" fmla="*/ 1642895 h 5497"/>
                  <a:gd name="T36" fmla="*/ 1824169 w 5878"/>
                  <a:gd name="T37" fmla="*/ 1667024 h 5497"/>
                  <a:gd name="T38" fmla="*/ 1604923 w 5878"/>
                  <a:gd name="T39" fmla="*/ 1862572 h 5497"/>
                  <a:gd name="T40" fmla="*/ 1481440 w 5878"/>
                  <a:gd name="T41" fmla="*/ 1975652 h 5497"/>
                  <a:gd name="T42" fmla="*/ 1429959 w 5878"/>
                  <a:gd name="T43" fmla="*/ 1889942 h 5497"/>
                  <a:gd name="T44" fmla="*/ 1378477 w 5878"/>
                  <a:gd name="T45" fmla="*/ 1831601 h 5497"/>
                  <a:gd name="T46" fmla="*/ 1334196 w 5878"/>
                  <a:gd name="T47" fmla="*/ 1852128 h 5497"/>
                  <a:gd name="T48" fmla="*/ 1299635 w 5878"/>
                  <a:gd name="T49" fmla="*/ 1889942 h 5497"/>
                  <a:gd name="T50" fmla="*/ 1052668 w 5878"/>
                  <a:gd name="T51" fmla="*/ 1831601 h 5497"/>
                  <a:gd name="T52" fmla="*/ 994707 w 5878"/>
                  <a:gd name="T53" fmla="*/ 1770020 h 5497"/>
                  <a:gd name="T54" fmla="*/ 826582 w 5878"/>
                  <a:gd name="T55" fmla="*/ 1842045 h 5497"/>
                  <a:gd name="T56" fmla="*/ 541815 w 5878"/>
                  <a:gd name="T57" fmla="*/ 1951883 h 5497"/>
                  <a:gd name="T58" fmla="*/ 356770 w 5878"/>
                  <a:gd name="T59" fmla="*/ 1948282 h 5497"/>
                  <a:gd name="T60" fmla="*/ 298448 w 5878"/>
                  <a:gd name="T61" fmla="*/ 1858971 h 5497"/>
                  <a:gd name="T62" fmla="*/ 151204 w 5878"/>
                  <a:gd name="T63" fmla="*/ 1704837 h 5497"/>
                  <a:gd name="T64" fmla="*/ 144364 w 5878"/>
                  <a:gd name="T65" fmla="*/ 1622368 h 5497"/>
                  <a:gd name="T66" fmla="*/ 133924 w 5878"/>
                  <a:gd name="T67" fmla="*/ 1519372 h 5497"/>
                  <a:gd name="T68" fmla="*/ 147604 w 5878"/>
                  <a:gd name="T69" fmla="*/ 1416736 h 5497"/>
                  <a:gd name="T70" fmla="*/ 154444 w 5878"/>
                  <a:gd name="T71" fmla="*/ 1286370 h 5497"/>
                  <a:gd name="T72" fmla="*/ 230046 w 5878"/>
                  <a:gd name="T73" fmla="*/ 1228030 h 5497"/>
                  <a:gd name="T74" fmla="*/ 291608 w 5878"/>
                  <a:gd name="T75" fmla="*/ 1142320 h 5497"/>
                  <a:gd name="T76" fmla="*/ 380890 w 5878"/>
                  <a:gd name="T77" fmla="*/ 991427 h 5497"/>
                  <a:gd name="T78" fmla="*/ 333009 w 5878"/>
                  <a:gd name="T79" fmla="*/ 929485 h 5497"/>
                  <a:gd name="T80" fmla="*/ 274327 w 5878"/>
                  <a:gd name="T81" fmla="*/ 960456 h 5497"/>
                  <a:gd name="T82" fmla="*/ 267847 w 5878"/>
                  <a:gd name="T83" fmla="*/ 881589 h 5497"/>
                  <a:gd name="T84" fmla="*/ 267847 w 5878"/>
                  <a:gd name="T85" fmla="*/ 764908 h 5497"/>
                  <a:gd name="T86" fmla="*/ 353530 w 5878"/>
                  <a:gd name="T87" fmla="*/ 720252 h 5497"/>
                  <a:gd name="T88" fmla="*/ 360370 w 5878"/>
                  <a:gd name="T89" fmla="*/ 634542 h 5497"/>
                  <a:gd name="T90" fmla="*/ 281528 w 5878"/>
                  <a:gd name="T91" fmla="*/ 610774 h 5497"/>
                  <a:gd name="T92" fmla="*/ 123483 w 5878"/>
                  <a:gd name="T93" fmla="*/ 658671 h 5497"/>
                  <a:gd name="T94" fmla="*/ 65522 w 5878"/>
                  <a:gd name="T95" fmla="*/ 600330 h 5497"/>
                  <a:gd name="T96" fmla="*/ 48241 w 5878"/>
                  <a:gd name="T97" fmla="*/ 548832 h 5497"/>
                  <a:gd name="T98" fmla="*/ 89282 w 5878"/>
                  <a:gd name="T99" fmla="*/ 312229 h 5497"/>
                  <a:gd name="T100" fmla="*/ 92883 w 5878"/>
                  <a:gd name="T101" fmla="*/ 219677 h 5497"/>
                  <a:gd name="T102" fmla="*/ 195845 w 5878"/>
                  <a:gd name="T103" fmla="*/ 195548 h 5497"/>
                  <a:gd name="T104" fmla="*/ 212766 w 5878"/>
                  <a:gd name="T105" fmla="*/ 99755 h 5497"/>
                  <a:gd name="T106" fmla="*/ 325809 w 5878"/>
                  <a:gd name="T107" fmla="*/ 127125 h 5497"/>
                  <a:gd name="T108" fmla="*/ 651618 w 5878"/>
                  <a:gd name="T109" fmla="*/ 0 h 5497"/>
                  <a:gd name="T110" fmla="*/ 932785 w 5878"/>
                  <a:gd name="T111" fmla="*/ 150893 h 549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878" h="5497">
                    <a:moveTo>
                      <a:pt x="2620" y="324"/>
                    </a:moveTo>
                    <a:lnTo>
                      <a:pt x="3001" y="229"/>
                    </a:lnTo>
                    <a:lnTo>
                      <a:pt x="3077" y="248"/>
                    </a:lnTo>
                    <a:lnTo>
                      <a:pt x="3296" y="343"/>
                    </a:lnTo>
                    <a:lnTo>
                      <a:pt x="3639" y="486"/>
                    </a:lnTo>
                    <a:lnTo>
                      <a:pt x="3753" y="495"/>
                    </a:lnTo>
                    <a:lnTo>
                      <a:pt x="3953" y="381"/>
                    </a:lnTo>
                    <a:lnTo>
                      <a:pt x="4058" y="343"/>
                    </a:lnTo>
                    <a:lnTo>
                      <a:pt x="4287" y="362"/>
                    </a:lnTo>
                    <a:lnTo>
                      <a:pt x="4382" y="343"/>
                    </a:lnTo>
                    <a:lnTo>
                      <a:pt x="4410" y="353"/>
                    </a:lnTo>
                    <a:lnTo>
                      <a:pt x="4439" y="391"/>
                    </a:lnTo>
                    <a:lnTo>
                      <a:pt x="4439" y="438"/>
                    </a:lnTo>
                    <a:lnTo>
                      <a:pt x="4439" y="476"/>
                    </a:lnTo>
                    <a:lnTo>
                      <a:pt x="4439" y="495"/>
                    </a:lnTo>
                    <a:lnTo>
                      <a:pt x="4544" y="515"/>
                    </a:lnTo>
                    <a:lnTo>
                      <a:pt x="4772" y="457"/>
                    </a:lnTo>
                    <a:lnTo>
                      <a:pt x="4877" y="457"/>
                    </a:lnTo>
                    <a:lnTo>
                      <a:pt x="4925" y="476"/>
                    </a:lnTo>
                    <a:lnTo>
                      <a:pt x="5286" y="591"/>
                    </a:lnTo>
                    <a:lnTo>
                      <a:pt x="5591" y="838"/>
                    </a:lnTo>
                    <a:lnTo>
                      <a:pt x="5706" y="896"/>
                    </a:lnTo>
                    <a:lnTo>
                      <a:pt x="5801" y="914"/>
                    </a:lnTo>
                    <a:lnTo>
                      <a:pt x="5810" y="914"/>
                    </a:lnTo>
                    <a:lnTo>
                      <a:pt x="5810" y="1010"/>
                    </a:lnTo>
                    <a:lnTo>
                      <a:pt x="5820" y="1038"/>
                    </a:lnTo>
                    <a:lnTo>
                      <a:pt x="5810" y="1077"/>
                    </a:lnTo>
                    <a:lnTo>
                      <a:pt x="5782" y="1115"/>
                    </a:lnTo>
                    <a:lnTo>
                      <a:pt x="5763" y="1162"/>
                    </a:lnTo>
                    <a:lnTo>
                      <a:pt x="5753" y="1210"/>
                    </a:lnTo>
                    <a:lnTo>
                      <a:pt x="5772" y="1276"/>
                    </a:lnTo>
                    <a:lnTo>
                      <a:pt x="5791" y="1295"/>
                    </a:lnTo>
                    <a:lnTo>
                      <a:pt x="5810" y="1295"/>
                    </a:lnTo>
                    <a:lnTo>
                      <a:pt x="5839" y="1276"/>
                    </a:lnTo>
                    <a:lnTo>
                      <a:pt x="5848" y="1276"/>
                    </a:lnTo>
                    <a:lnTo>
                      <a:pt x="5867" y="1305"/>
                    </a:lnTo>
                    <a:lnTo>
                      <a:pt x="5877" y="1343"/>
                    </a:lnTo>
                    <a:lnTo>
                      <a:pt x="5867" y="1438"/>
                    </a:lnTo>
                    <a:lnTo>
                      <a:pt x="5867" y="1486"/>
                    </a:lnTo>
                    <a:lnTo>
                      <a:pt x="5839" y="1515"/>
                    </a:lnTo>
                    <a:lnTo>
                      <a:pt x="5744" y="1543"/>
                    </a:lnTo>
                    <a:lnTo>
                      <a:pt x="5706" y="1562"/>
                    </a:lnTo>
                    <a:lnTo>
                      <a:pt x="5687" y="1600"/>
                    </a:lnTo>
                    <a:lnTo>
                      <a:pt x="5667" y="1648"/>
                    </a:lnTo>
                    <a:lnTo>
                      <a:pt x="5658" y="1696"/>
                    </a:lnTo>
                    <a:lnTo>
                      <a:pt x="5658" y="1753"/>
                    </a:lnTo>
                    <a:lnTo>
                      <a:pt x="5649" y="1810"/>
                    </a:lnTo>
                    <a:lnTo>
                      <a:pt x="5572" y="1924"/>
                    </a:lnTo>
                    <a:lnTo>
                      <a:pt x="5544" y="1981"/>
                    </a:lnTo>
                    <a:lnTo>
                      <a:pt x="5515" y="2105"/>
                    </a:lnTo>
                    <a:lnTo>
                      <a:pt x="5506" y="2153"/>
                    </a:lnTo>
                    <a:lnTo>
                      <a:pt x="5477" y="2181"/>
                    </a:lnTo>
                    <a:lnTo>
                      <a:pt x="5458" y="2181"/>
                    </a:lnTo>
                    <a:lnTo>
                      <a:pt x="5448" y="2181"/>
                    </a:lnTo>
                    <a:lnTo>
                      <a:pt x="5429" y="2162"/>
                    </a:lnTo>
                    <a:lnTo>
                      <a:pt x="5410" y="2153"/>
                    </a:lnTo>
                    <a:lnTo>
                      <a:pt x="5391" y="2153"/>
                    </a:lnTo>
                    <a:lnTo>
                      <a:pt x="5372" y="2172"/>
                    </a:lnTo>
                    <a:lnTo>
                      <a:pt x="5363" y="2191"/>
                    </a:lnTo>
                    <a:lnTo>
                      <a:pt x="5363" y="2210"/>
                    </a:lnTo>
                    <a:lnTo>
                      <a:pt x="5353" y="2248"/>
                    </a:lnTo>
                    <a:lnTo>
                      <a:pt x="5353" y="2276"/>
                    </a:lnTo>
                    <a:lnTo>
                      <a:pt x="5363" y="2438"/>
                    </a:lnTo>
                    <a:lnTo>
                      <a:pt x="5363" y="2476"/>
                    </a:lnTo>
                    <a:lnTo>
                      <a:pt x="5382" y="2524"/>
                    </a:lnTo>
                    <a:lnTo>
                      <a:pt x="5420" y="2562"/>
                    </a:lnTo>
                    <a:lnTo>
                      <a:pt x="5448" y="2591"/>
                    </a:lnTo>
                    <a:lnTo>
                      <a:pt x="5486" y="2610"/>
                    </a:lnTo>
                    <a:lnTo>
                      <a:pt x="5524" y="2610"/>
                    </a:lnTo>
                    <a:lnTo>
                      <a:pt x="5553" y="2639"/>
                    </a:lnTo>
                    <a:lnTo>
                      <a:pt x="5572" y="2667"/>
                    </a:lnTo>
                    <a:lnTo>
                      <a:pt x="5582" y="2762"/>
                    </a:lnTo>
                    <a:lnTo>
                      <a:pt x="5572" y="2819"/>
                    </a:lnTo>
                    <a:lnTo>
                      <a:pt x="5553" y="2877"/>
                    </a:lnTo>
                    <a:lnTo>
                      <a:pt x="5534" y="2905"/>
                    </a:lnTo>
                    <a:lnTo>
                      <a:pt x="5544" y="2991"/>
                    </a:lnTo>
                    <a:lnTo>
                      <a:pt x="5515" y="3058"/>
                    </a:lnTo>
                    <a:lnTo>
                      <a:pt x="5439" y="3105"/>
                    </a:lnTo>
                    <a:lnTo>
                      <a:pt x="5353" y="3153"/>
                    </a:lnTo>
                    <a:lnTo>
                      <a:pt x="5306" y="3181"/>
                    </a:lnTo>
                    <a:lnTo>
                      <a:pt x="5286" y="3229"/>
                    </a:lnTo>
                    <a:lnTo>
                      <a:pt x="5286" y="3257"/>
                    </a:lnTo>
                    <a:lnTo>
                      <a:pt x="5286" y="3296"/>
                    </a:lnTo>
                    <a:lnTo>
                      <a:pt x="5277" y="3324"/>
                    </a:lnTo>
                    <a:lnTo>
                      <a:pt x="5268" y="3334"/>
                    </a:lnTo>
                    <a:lnTo>
                      <a:pt x="5134" y="3353"/>
                    </a:lnTo>
                    <a:lnTo>
                      <a:pt x="5182" y="3524"/>
                    </a:lnTo>
                    <a:lnTo>
                      <a:pt x="5239" y="3572"/>
                    </a:lnTo>
                    <a:lnTo>
                      <a:pt x="5268" y="3581"/>
                    </a:lnTo>
                    <a:lnTo>
                      <a:pt x="5315" y="3610"/>
                    </a:lnTo>
                    <a:lnTo>
                      <a:pt x="5325" y="3629"/>
                    </a:lnTo>
                    <a:lnTo>
                      <a:pt x="5334" y="3657"/>
                    </a:lnTo>
                    <a:lnTo>
                      <a:pt x="5334" y="3686"/>
                    </a:lnTo>
                    <a:lnTo>
                      <a:pt x="5344" y="3724"/>
                    </a:lnTo>
                    <a:lnTo>
                      <a:pt x="5401" y="3791"/>
                    </a:lnTo>
                    <a:lnTo>
                      <a:pt x="5410" y="3819"/>
                    </a:lnTo>
                    <a:lnTo>
                      <a:pt x="5429" y="3972"/>
                    </a:lnTo>
                    <a:lnTo>
                      <a:pt x="5429" y="4019"/>
                    </a:lnTo>
                    <a:lnTo>
                      <a:pt x="5439" y="4105"/>
                    </a:lnTo>
                    <a:lnTo>
                      <a:pt x="5420" y="4143"/>
                    </a:lnTo>
                    <a:lnTo>
                      <a:pt x="5382" y="4181"/>
                    </a:lnTo>
                    <a:lnTo>
                      <a:pt x="5353" y="4200"/>
                    </a:lnTo>
                    <a:lnTo>
                      <a:pt x="5325" y="4239"/>
                    </a:lnTo>
                    <a:lnTo>
                      <a:pt x="5315" y="4305"/>
                    </a:lnTo>
                    <a:lnTo>
                      <a:pt x="5363" y="4477"/>
                    </a:lnTo>
                    <a:lnTo>
                      <a:pt x="5363" y="4524"/>
                    </a:lnTo>
                    <a:lnTo>
                      <a:pt x="5344" y="4553"/>
                    </a:lnTo>
                    <a:lnTo>
                      <a:pt x="5306" y="4562"/>
                    </a:lnTo>
                    <a:lnTo>
                      <a:pt x="5277" y="4553"/>
                    </a:lnTo>
                    <a:lnTo>
                      <a:pt x="5248" y="4562"/>
                    </a:lnTo>
                    <a:lnTo>
                      <a:pt x="5201" y="4600"/>
                    </a:lnTo>
                    <a:lnTo>
                      <a:pt x="5172" y="4620"/>
                    </a:lnTo>
                    <a:lnTo>
                      <a:pt x="5096" y="4610"/>
                    </a:lnTo>
                    <a:lnTo>
                      <a:pt x="5067" y="4629"/>
                    </a:lnTo>
                    <a:lnTo>
                      <a:pt x="5039" y="4705"/>
                    </a:lnTo>
                    <a:lnTo>
                      <a:pt x="4991" y="4800"/>
                    </a:lnTo>
                    <a:lnTo>
                      <a:pt x="4953" y="4858"/>
                    </a:lnTo>
                    <a:lnTo>
                      <a:pt x="4934" y="4876"/>
                    </a:lnTo>
                    <a:lnTo>
                      <a:pt x="4905" y="4943"/>
                    </a:lnTo>
                    <a:lnTo>
                      <a:pt x="4458" y="5172"/>
                    </a:lnTo>
                    <a:lnTo>
                      <a:pt x="4305" y="5277"/>
                    </a:lnTo>
                    <a:lnTo>
                      <a:pt x="4248" y="5343"/>
                    </a:lnTo>
                    <a:lnTo>
                      <a:pt x="4210" y="5391"/>
                    </a:lnTo>
                    <a:lnTo>
                      <a:pt x="4163" y="5486"/>
                    </a:lnTo>
                    <a:lnTo>
                      <a:pt x="4144" y="5496"/>
                    </a:lnTo>
                    <a:lnTo>
                      <a:pt x="4115" y="5486"/>
                    </a:lnTo>
                    <a:lnTo>
                      <a:pt x="4058" y="5448"/>
                    </a:lnTo>
                    <a:lnTo>
                      <a:pt x="3963" y="5448"/>
                    </a:lnTo>
                    <a:lnTo>
                      <a:pt x="3924" y="5353"/>
                    </a:lnTo>
                    <a:lnTo>
                      <a:pt x="3934" y="5324"/>
                    </a:lnTo>
                    <a:lnTo>
                      <a:pt x="3953" y="5286"/>
                    </a:lnTo>
                    <a:lnTo>
                      <a:pt x="3972" y="5248"/>
                    </a:lnTo>
                    <a:lnTo>
                      <a:pt x="3982" y="5210"/>
                    </a:lnTo>
                    <a:lnTo>
                      <a:pt x="3982" y="5181"/>
                    </a:lnTo>
                    <a:lnTo>
                      <a:pt x="3963" y="5172"/>
                    </a:lnTo>
                    <a:lnTo>
                      <a:pt x="3906" y="5143"/>
                    </a:lnTo>
                    <a:lnTo>
                      <a:pt x="3858" y="5105"/>
                    </a:lnTo>
                    <a:lnTo>
                      <a:pt x="3829" y="5086"/>
                    </a:lnTo>
                    <a:lnTo>
                      <a:pt x="3801" y="5077"/>
                    </a:lnTo>
                    <a:lnTo>
                      <a:pt x="3772" y="5086"/>
                    </a:lnTo>
                    <a:lnTo>
                      <a:pt x="3763" y="5096"/>
                    </a:lnTo>
                    <a:lnTo>
                      <a:pt x="3744" y="5115"/>
                    </a:lnTo>
                    <a:lnTo>
                      <a:pt x="3725" y="5134"/>
                    </a:lnTo>
                    <a:lnTo>
                      <a:pt x="3706" y="5143"/>
                    </a:lnTo>
                    <a:lnTo>
                      <a:pt x="3668" y="5143"/>
                    </a:lnTo>
                    <a:lnTo>
                      <a:pt x="3658" y="5162"/>
                    </a:lnTo>
                    <a:lnTo>
                      <a:pt x="3648" y="5172"/>
                    </a:lnTo>
                    <a:lnTo>
                      <a:pt x="3648" y="5210"/>
                    </a:lnTo>
                    <a:lnTo>
                      <a:pt x="3648" y="5229"/>
                    </a:lnTo>
                    <a:lnTo>
                      <a:pt x="3610" y="5248"/>
                    </a:lnTo>
                    <a:lnTo>
                      <a:pt x="3553" y="5248"/>
                    </a:lnTo>
                    <a:lnTo>
                      <a:pt x="3448" y="5219"/>
                    </a:lnTo>
                    <a:lnTo>
                      <a:pt x="3372" y="5172"/>
                    </a:lnTo>
                    <a:lnTo>
                      <a:pt x="3124" y="4962"/>
                    </a:lnTo>
                    <a:lnTo>
                      <a:pt x="2953" y="5057"/>
                    </a:lnTo>
                    <a:lnTo>
                      <a:pt x="2924" y="5086"/>
                    </a:lnTo>
                    <a:lnTo>
                      <a:pt x="2886" y="5105"/>
                    </a:lnTo>
                    <a:lnTo>
                      <a:pt x="2858" y="5086"/>
                    </a:lnTo>
                    <a:lnTo>
                      <a:pt x="2829" y="5048"/>
                    </a:lnTo>
                    <a:lnTo>
                      <a:pt x="2801" y="4962"/>
                    </a:lnTo>
                    <a:lnTo>
                      <a:pt x="2791" y="4924"/>
                    </a:lnTo>
                    <a:lnTo>
                      <a:pt x="2763" y="4915"/>
                    </a:lnTo>
                    <a:lnTo>
                      <a:pt x="2705" y="4896"/>
                    </a:lnTo>
                    <a:lnTo>
                      <a:pt x="2639" y="4896"/>
                    </a:lnTo>
                    <a:lnTo>
                      <a:pt x="2429" y="4915"/>
                    </a:lnTo>
                    <a:lnTo>
                      <a:pt x="2362" y="4972"/>
                    </a:lnTo>
                    <a:lnTo>
                      <a:pt x="2305" y="5067"/>
                    </a:lnTo>
                    <a:lnTo>
                      <a:pt x="2296" y="5115"/>
                    </a:lnTo>
                    <a:lnTo>
                      <a:pt x="2267" y="5143"/>
                    </a:lnTo>
                    <a:lnTo>
                      <a:pt x="2239" y="5181"/>
                    </a:lnTo>
                    <a:lnTo>
                      <a:pt x="2124" y="5257"/>
                    </a:lnTo>
                    <a:lnTo>
                      <a:pt x="1620" y="5458"/>
                    </a:lnTo>
                    <a:lnTo>
                      <a:pt x="1534" y="5438"/>
                    </a:lnTo>
                    <a:lnTo>
                      <a:pt x="1505" y="5420"/>
                    </a:lnTo>
                    <a:lnTo>
                      <a:pt x="1496" y="5381"/>
                    </a:lnTo>
                    <a:lnTo>
                      <a:pt x="1486" y="5334"/>
                    </a:lnTo>
                    <a:lnTo>
                      <a:pt x="1467" y="5315"/>
                    </a:lnTo>
                    <a:lnTo>
                      <a:pt x="1429" y="5305"/>
                    </a:lnTo>
                    <a:lnTo>
                      <a:pt x="1181" y="5334"/>
                    </a:lnTo>
                    <a:lnTo>
                      <a:pt x="991" y="5410"/>
                    </a:lnTo>
                    <a:lnTo>
                      <a:pt x="886" y="5496"/>
                    </a:lnTo>
                    <a:lnTo>
                      <a:pt x="810" y="5458"/>
                    </a:lnTo>
                    <a:lnTo>
                      <a:pt x="791" y="5324"/>
                    </a:lnTo>
                    <a:lnTo>
                      <a:pt x="858" y="5219"/>
                    </a:lnTo>
                    <a:lnTo>
                      <a:pt x="858" y="5191"/>
                    </a:lnTo>
                    <a:lnTo>
                      <a:pt x="829" y="5162"/>
                    </a:lnTo>
                    <a:lnTo>
                      <a:pt x="801" y="5143"/>
                    </a:lnTo>
                    <a:lnTo>
                      <a:pt x="677" y="4953"/>
                    </a:lnTo>
                    <a:lnTo>
                      <a:pt x="639" y="4915"/>
                    </a:lnTo>
                    <a:lnTo>
                      <a:pt x="486" y="4819"/>
                    </a:lnTo>
                    <a:lnTo>
                      <a:pt x="439" y="4781"/>
                    </a:lnTo>
                    <a:lnTo>
                      <a:pt x="420" y="4734"/>
                    </a:lnTo>
                    <a:lnTo>
                      <a:pt x="391" y="4667"/>
                    </a:lnTo>
                    <a:lnTo>
                      <a:pt x="381" y="4629"/>
                    </a:lnTo>
                    <a:lnTo>
                      <a:pt x="391" y="4600"/>
                    </a:lnTo>
                    <a:lnTo>
                      <a:pt x="401" y="4572"/>
                    </a:lnTo>
                    <a:lnTo>
                      <a:pt x="410" y="4534"/>
                    </a:lnTo>
                    <a:lnTo>
                      <a:pt x="401" y="4505"/>
                    </a:lnTo>
                    <a:lnTo>
                      <a:pt x="324" y="4477"/>
                    </a:lnTo>
                    <a:lnTo>
                      <a:pt x="286" y="4438"/>
                    </a:lnTo>
                    <a:lnTo>
                      <a:pt x="277" y="4400"/>
                    </a:lnTo>
                    <a:lnTo>
                      <a:pt x="267" y="4362"/>
                    </a:lnTo>
                    <a:lnTo>
                      <a:pt x="267" y="4315"/>
                    </a:lnTo>
                    <a:lnTo>
                      <a:pt x="372" y="4219"/>
                    </a:lnTo>
                    <a:lnTo>
                      <a:pt x="401" y="4210"/>
                    </a:lnTo>
                    <a:lnTo>
                      <a:pt x="429" y="4172"/>
                    </a:lnTo>
                    <a:lnTo>
                      <a:pt x="429" y="4134"/>
                    </a:lnTo>
                    <a:lnTo>
                      <a:pt x="410" y="4038"/>
                    </a:lnTo>
                    <a:lnTo>
                      <a:pt x="410" y="3991"/>
                    </a:lnTo>
                    <a:lnTo>
                      <a:pt x="410" y="3934"/>
                    </a:lnTo>
                    <a:lnTo>
                      <a:pt x="420" y="3876"/>
                    </a:lnTo>
                    <a:lnTo>
                      <a:pt x="429" y="3800"/>
                    </a:lnTo>
                    <a:lnTo>
                      <a:pt x="420" y="3753"/>
                    </a:lnTo>
                    <a:lnTo>
                      <a:pt x="381" y="3657"/>
                    </a:lnTo>
                    <a:lnTo>
                      <a:pt x="381" y="3619"/>
                    </a:lnTo>
                    <a:lnTo>
                      <a:pt x="429" y="3572"/>
                    </a:lnTo>
                    <a:lnTo>
                      <a:pt x="467" y="3562"/>
                    </a:lnTo>
                    <a:lnTo>
                      <a:pt x="505" y="3543"/>
                    </a:lnTo>
                    <a:lnTo>
                      <a:pt x="544" y="3534"/>
                    </a:lnTo>
                    <a:lnTo>
                      <a:pt x="591" y="3496"/>
                    </a:lnTo>
                    <a:lnTo>
                      <a:pt x="629" y="3457"/>
                    </a:lnTo>
                    <a:lnTo>
                      <a:pt x="639" y="3410"/>
                    </a:lnTo>
                    <a:lnTo>
                      <a:pt x="629" y="3296"/>
                    </a:lnTo>
                    <a:lnTo>
                      <a:pt x="639" y="3248"/>
                    </a:lnTo>
                    <a:lnTo>
                      <a:pt x="667" y="3219"/>
                    </a:lnTo>
                    <a:lnTo>
                      <a:pt x="715" y="3200"/>
                    </a:lnTo>
                    <a:lnTo>
                      <a:pt x="762" y="3191"/>
                    </a:lnTo>
                    <a:lnTo>
                      <a:pt x="810" y="3172"/>
                    </a:lnTo>
                    <a:lnTo>
                      <a:pt x="839" y="3124"/>
                    </a:lnTo>
                    <a:lnTo>
                      <a:pt x="896" y="2981"/>
                    </a:lnTo>
                    <a:lnTo>
                      <a:pt x="991" y="2867"/>
                    </a:lnTo>
                    <a:lnTo>
                      <a:pt x="972" y="2800"/>
                    </a:lnTo>
                    <a:lnTo>
                      <a:pt x="1020" y="2772"/>
                    </a:lnTo>
                    <a:lnTo>
                      <a:pt x="1058" y="2753"/>
                    </a:lnTo>
                    <a:lnTo>
                      <a:pt x="1067" y="2734"/>
                    </a:lnTo>
                    <a:lnTo>
                      <a:pt x="1048" y="2715"/>
                    </a:lnTo>
                    <a:lnTo>
                      <a:pt x="1010" y="2696"/>
                    </a:lnTo>
                    <a:lnTo>
                      <a:pt x="982" y="2667"/>
                    </a:lnTo>
                    <a:lnTo>
                      <a:pt x="943" y="2600"/>
                    </a:lnTo>
                    <a:lnTo>
                      <a:pt x="925" y="2581"/>
                    </a:lnTo>
                    <a:lnTo>
                      <a:pt x="896" y="2591"/>
                    </a:lnTo>
                    <a:lnTo>
                      <a:pt x="886" y="2610"/>
                    </a:lnTo>
                    <a:lnTo>
                      <a:pt x="867" y="2639"/>
                    </a:lnTo>
                    <a:lnTo>
                      <a:pt x="839" y="2667"/>
                    </a:lnTo>
                    <a:lnTo>
                      <a:pt x="810" y="2677"/>
                    </a:lnTo>
                    <a:lnTo>
                      <a:pt x="762" y="2667"/>
                    </a:lnTo>
                    <a:lnTo>
                      <a:pt x="734" y="2639"/>
                    </a:lnTo>
                    <a:lnTo>
                      <a:pt x="686" y="2572"/>
                    </a:lnTo>
                    <a:lnTo>
                      <a:pt x="677" y="2534"/>
                    </a:lnTo>
                    <a:lnTo>
                      <a:pt x="677" y="2505"/>
                    </a:lnTo>
                    <a:lnTo>
                      <a:pt x="696" y="2476"/>
                    </a:lnTo>
                    <a:lnTo>
                      <a:pt x="744" y="2448"/>
                    </a:lnTo>
                    <a:lnTo>
                      <a:pt x="762" y="2419"/>
                    </a:lnTo>
                    <a:lnTo>
                      <a:pt x="772" y="2391"/>
                    </a:lnTo>
                    <a:lnTo>
                      <a:pt x="772" y="2343"/>
                    </a:lnTo>
                    <a:lnTo>
                      <a:pt x="772" y="2267"/>
                    </a:lnTo>
                    <a:lnTo>
                      <a:pt x="744" y="2172"/>
                    </a:lnTo>
                    <a:lnTo>
                      <a:pt x="744" y="2124"/>
                    </a:lnTo>
                    <a:lnTo>
                      <a:pt x="782" y="2095"/>
                    </a:lnTo>
                    <a:lnTo>
                      <a:pt x="934" y="2057"/>
                    </a:lnTo>
                    <a:lnTo>
                      <a:pt x="943" y="2048"/>
                    </a:lnTo>
                    <a:lnTo>
                      <a:pt x="963" y="2038"/>
                    </a:lnTo>
                    <a:lnTo>
                      <a:pt x="972" y="2010"/>
                    </a:lnTo>
                    <a:lnTo>
                      <a:pt x="982" y="2000"/>
                    </a:lnTo>
                    <a:lnTo>
                      <a:pt x="1020" y="1991"/>
                    </a:lnTo>
                    <a:lnTo>
                      <a:pt x="1077" y="1962"/>
                    </a:lnTo>
                    <a:lnTo>
                      <a:pt x="1020" y="1895"/>
                    </a:lnTo>
                    <a:lnTo>
                      <a:pt x="1010" y="1857"/>
                    </a:lnTo>
                    <a:lnTo>
                      <a:pt x="1001" y="1810"/>
                    </a:lnTo>
                    <a:lnTo>
                      <a:pt x="1001" y="1762"/>
                    </a:lnTo>
                    <a:lnTo>
                      <a:pt x="1020" y="1724"/>
                    </a:lnTo>
                    <a:lnTo>
                      <a:pt x="1020" y="1696"/>
                    </a:lnTo>
                    <a:lnTo>
                      <a:pt x="991" y="1667"/>
                    </a:lnTo>
                    <a:lnTo>
                      <a:pt x="953" y="1648"/>
                    </a:lnTo>
                    <a:lnTo>
                      <a:pt x="877" y="1657"/>
                    </a:lnTo>
                    <a:lnTo>
                      <a:pt x="782" y="1696"/>
                    </a:lnTo>
                    <a:lnTo>
                      <a:pt x="744" y="1714"/>
                    </a:lnTo>
                    <a:lnTo>
                      <a:pt x="715" y="1743"/>
                    </a:lnTo>
                    <a:lnTo>
                      <a:pt x="677" y="1762"/>
                    </a:lnTo>
                    <a:lnTo>
                      <a:pt x="620" y="1772"/>
                    </a:lnTo>
                    <a:lnTo>
                      <a:pt x="486" y="1753"/>
                    </a:lnTo>
                    <a:lnTo>
                      <a:pt x="343" y="1829"/>
                    </a:lnTo>
                    <a:lnTo>
                      <a:pt x="305" y="1829"/>
                    </a:lnTo>
                    <a:lnTo>
                      <a:pt x="258" y="1810"/>
                    </a:lnTo>
                    <a:lnTo>
                      <a:pt x="220" y="1781"/>
                    </a:lnTo>
                    <a:lnTo>
                      <a:pt x="201" y="1734"/>
                    </a:lnTo>
                    <a:lnTo>
                      <a:pt x="191" y="1686"/>
                    </a:lnTo>
                    <a:lnTo>
                      <a:pt x="182" y="1667"/>
                    </a:lnTo>
                    <a:lnTo>
                      <a:pt x="153" y="1657"/>
                    </a:lnTo>
                    <a:lnTo>
                      <a:pt x="134" y="1667"/>
                    </a:lnTo>
                    <a:lnTo>
                      <a:pt x="115" y="1648"/>
                    </a:lnTo>
                    <a:lnTo>
                      <a:pt x="115" y="1610"/>
                    </a:lnTo>
                    <a:lnTo>
                      <a:pt x="143" y="1553"/>
                    </a:lnTo>
                    <a:lnTo>
                      <a:pt x="134" y="1524"/>
                    </a:lnTo>
                    <a:lnTo>
                      <a:pt x="115" y="1505"/>
                    </a:lnTo>
                    <a:lnTo>
                      <a:pt x="0" y="1467"/>
                    </a:lnTo>
                    <a:lnTo>
                      <a:pt x="48" y="1124"/>
                    </a:lnTo>
                    <a:lnTo>
                      <a:pt x="134" y="991"/>
                    </a:lnTo>
                    <a:lnTo>
                      <a:pt x="191" y="943"/>
                    </a:lnTo>
                    <a:lnTo>
                      <a:pt x="248" y="867"/>
                    </a:lnTo>
                    <a:lnTo>
                      <a:pt x="267" y="800"/>
                    </a:lnTo>
                    <a:lnTo>
                      <a:pt x="258" y="753"/>
                    </a:lnTo>
                    <a:lnTo>
                      <a:pt x="229" y="696"/>
                    </a:lnTo>
                    <a:lnTo>
                      <a:pt x="220" y="676"/>
                    </a:lnTo>
                    <a:lnTo>
                      <a:pt x="229" y="648"/>
                    </a:lnTo>
                    <a:lnTo>
                      <a:pt x="258" y="610"/>
                    </a:lnTo>
                    <a:lnTo>
                      <a:pt x="286" y="543"/>
                    </a:lnTo>
                    <a:lnTo>
                      <a:pt x="324" y="524"/>
                    </a:lnTo>
                    <a:lnTo>
                      <a:pt x="363" y="524"/>
                    </a:lnTo>
                    <a:lnTo>
                      <a:pt x="448" y="553"/>
                    </a:lnTo>
                    <a:lnTo>
                      <a:pt x="496" y="553"/>
                    </a:lnTo>
                    <a:lnTo>
                      <a:pt x="544" y="543"/>
                    </a:lnTo>
                    <a:lnTo>
                      <a:pt x="591" y="505"/>
                    </a:lnTo>
                    <a:lnTo>
                      <a:pt x="620" y="457"/>
                    </a:lnTo>
                    <a:lnTo>
                      <a:pt x="629" y="400"/>
                    </a:lnTo>
                    <a:lnTo>
                      <a:pt x="629" y="353"/>
                    </a:lnTo>
                    <a:lnTo>
                      <a:pt x="620" y="305"/>
                    </a:lnTo>
                    <a:lnTo>
                      <a:pt x="591" y="277"/>
                    </a:lnTo>
                    <a:lnTo>
                      <a:pt x="582" y="238"/>
                    </a:lnTo>
                    <a:lnTo>
                      <a:pt x="601" y="210"/>
                    </a:lnTo>
                    <a:lnTo>
                      <a:pt x="629" y="191"/>
                    </a:lnTo>
                    <a:lnTo>
                      <a:pt x="667" y="153"/>
                    </a:lnTo>
                    <a:lnTo>
                      <a:pt x="753" y="200"/>
                    </a:lnTo>
                    <a:lnTo>
                      <a:pt x="905" y="353"/>
                    </a:lnTo>
                    <a:lnTo>
                      <a:pt x="953" y="372"/>
                    </a:lnTo>
                    <a:lnTo>
                      <a:pt x="1010" y="372"/>
                    </a:lnTo>
                    <a:lnTo>
                      <a:pt x="1477" y="172"/>
                    </a:lnTo>
                    <a:lnTo>
                      <a:pt x="1591" y="86"/>
                    </a:lnTo>
                    <a:lnTo>
                      <a:pt x="1686" y="19"/>
                    </a:lnTo>
                    <a:lnTo>
                      <a:pt x="1810" y="0"/>
                    </a:lnTo>
                    <a:lnTo>
                      <a:pt x="1915" y="57"/>
                    </a:lnTo>
                    <a:lnTo>
                      <a:pt x="1991" y="229"/>
                    </a:lnTo>
                    <a:lnTo>
                      <a:pt x="2106" y="524"/>
                    </a:lnTo>
                    <a:lnTo>
                      <a:pt x="2258" y="638"/>
                    </a:lnTo>
                    <a:lnTo>
                      <a:pt x="2429" y="600"/>
                    </a:lnTo>
                    <a:lnTo>
                      <a:pt x="2591" y="419"/>
                    </a:lnTo>
                    <a:lnTo>
                      <a:pt x="2563" y="362"/>
                    </a:lnTo>
                    <a:lnTo>
                      <a:pt x="2620" y="32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83" name="Freeform 8">
                <a:extLst>
                  <a:ext uri="{FF2B5EF4-FFF2-40B4-BE49-F238E27FC236}">
                    <a16:creationId xmlns:a16="http://schemas.microsoft.com/office/drawing/2014/main" id="{35277C32-21CD-1243-A291-519A56296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3475" y="4271963"/>
                <a:ext cx="1430338" cy="1793875"/>
              </a:xfrm>
              <a:custGeom>
                <a:avLst/>
                <a:gdLst>
                  <a:gd name="T0" fmla="*/ 161287 w 3973"/>
                  <a:gd name="T1" fmla="*/ 1406078 h 4982"/>
                  <a:gd name="T2" fmla="*/ 154446 w 3973"/>
                  <a:gd name="T3" fmla="*/ 1001358 h 4982"/>
                  <a:gd name="T4" fmla="*/ 150846 w 3973"/>
                  <a:gd name="T5" fmla="*/ 874613 h 4982"/>
                  <a:gd name="T6" fmla="*/ 181807 w 3973"/>
                  <a:gd name="T7" fmla="*/ 802599 h 4982"/>
                  <a:gd name="T8" fmla="*/ 195488 w 3973"/>
                  <a:gd name="T9" fmla="*/ 778474 h 4982"/>
                  <a:gd name="T10" fmla="*/ 253810 w 3973"/>
                  <a:gd name="T11" fmla="*/ 716902 h 4982"/>
                  <a:gd name="T12" fmla="*/ 325813 w 3973"/>
                  <a:gd name="T13" fmla="*/ 600239 h 4982"/>
                  <a:gd name="T14" fmla="*/ 281171 w 3973"/>
                  <a:gd name="T15" fmla="*/ 435326 h 4982"/>
                  <a:gd name="T16" fmla="*/ 199088 w 3973"/>
                  <a:gd name="T17" fmla="*/ 349629 h 4982"/>
                  <a:gd name="T18" fmla="*/ 157686 w 3973"/>
                  <a:gd name="T19" fmla="*/ 312182 h 4982"/>
                  <a:gd name="T20" fmla="*/ 41042 w 3973"/>
                  <a:gd name="T21" fmla="*/ 229725 h 4982"/>
                  <a:gd name="T22" fmla="*/ 0 w 3973"/>
                  <a:gd name="T23" fmla="*/ 82456 h 4982"/>
                  <a:gd name="T24" fmla="*/ 68763 w 3973"/>
                  <a:gd name="T25" fmla="*/ 96139 h 4982"/>
                  <a:gd name="T26" fmla="*/ 233289 w 3973"/>
                  <a:gd name="T27" fmla="*/ 54731 h 4982"/>
                  <a:gd name="T28" fmla="*/ 435618 w 3973"/>
                  <a:gd name="T29" fmla="*/ 30966 h 4982"/>
                  <a:gd name="T30" fmla="*/ 884916 w 3973"/>
                  <a:gd name="T31" fmla="*/ 68774 h 4982"/>
                  <a:gd name="T32" fmla="*/ 1104165 w 3973"/>
                  <a:gd name="T33" fmla="*/ 113062 h 4982"/>
                  <a:gd name="T34" fmla="*/ 1189848 w 3973"/>
                  <a:gd name="T35" fmla="*/ 150870 h 4982"/>
                  <a:gd name="T36" fmla="*/ 1155647 w 3973"/>
                  <a:gd name="T37" fmla="*/ 181836 h 4982"/>
                  <a:gd name="T38" fmla="*/ 1128286 w 3973"/>
                  <a:gd name="T39" fmla="*/ 202360 h 4982"/>
                  <a:gd name="T40" fmla="*/ 1093724 w 3973"/>
                  <a:gd name="T41" fmla="*/ 247009 h 4982"/>
                  <a:gd name="T42" fmla="*/ 1004801 w 3973"/>
                  <a:gd name="T43" fmla="*/ 250250 h 4982"/>
                  <a:gd name="T44" fmla="*/ 977440 w 3973"/>
                  <a:gd name="T45" fmla="*/ 291658 h 4982"/>
                  <a:gd name="T46" fmla="*/ 1066363 w 3973"/>
                  <a:gd name="T47" fmla="*/ 346389 h 4982"/>
                  <a:gd name="T48" fmla="*/ 1165727 w 3973"/>
                  <a:gd name="T49" fmla="*/ 411561 h 4982"/>
                  <a:gd name="T50" fmla="*/ 1255011 w 3973"/>
                  <a:gd name="T51" fmla="*/ 486816 h 4982"/>
                  <a:gd name="T52" fmla="*/ 1255011 w 3973"/>
                  <a:gd name="T53" fmla="*/ 531465 h 4982"/>
                  <a:gd name="T54" fmla="*/ 1272292 w 3973"/>
                  <a:gd name="T55" fmla="*/ 603479 h 4982"/>
                  <a:gd name="T56" fmla="*/ 1248171 w 3973"/>
                  <a:gd name="T57" fmla="*/ 641287 h 4982"/>
                  <a:gd name="T58" fmla="*/ 1244570 w 3973"/>
                  <a:gd name="T59" fmla="*/ 672253 h 4982"/>
                  <a:gd name="T60" fmla="*/ 1272292 w 3973"/>
                  <a:gd name="T61" fmla="*/ 709700 h 4982"/>
                  <a:gd name="T62" fmla="*/ 1296053 w 3973"/>
                  <a:gd name="T63" fmla="*/ 754349 h 4982"/>
                  <a:gd name="T64" fmla="*/ 1313333 w 3973"/>
                  <a:gd name="T65" fmla="*/ 908820 h 4982"/>
                  <a:gd name="T66" fmla="*/ 1255011 w 3973"/>
                  <a:gd name="T67" fmla="*/ 953469 h 4982"/>
                  <a:gd name="T68" fmla="*/ 1258611 w 3973"/>
                  <a:gd name="T69" fmla="*/ 980834 h 4982"/>
                  <a:gd name="T70" fmla="*/ 1306493 w 3973"/>
                  <a:gd name="T71" fmla="*/ 1011440 h 4982"/>
                  <a:gd name="T72" fmla="*/ 1299653 w 3973"/>
                  <a:gd name="T73" fmla="*/ 1056449 h 4982"/>
                  <a:gd name="T74" fmla="*/ 1327014 w 3973"/>
                  <a:gd name="T75" fmla="*/ 1114421 h 4982"/>
                  <a:gd name="T76" fmla="*/ 1388936 w 3973"/>
                  <a:gd name="T77" fmla="*/ 1145387 h 4982"/>
                  <a:gd name="T78" fmla="*/ 1429978 w 3973"/>
                  <a:gd name="T79" fmla="*/ 1244766 h 4982"/>
                  <a:gd name="T80" fmla="*/ 1402617 w 3973"/>
                  <a:gd name="T81" fmla="*/ 1299497 h 4982"/>
                  <a:gd name="T82" fmla="*/ 1289212 w 3973"/>
                  <a:gd name="T83" fmla="*/ 1224242 h 4982"/>
                  <a:gd name="T84" fmla="*/ 1155647 w 3973"/>
                  <a:gd name="T85" fmla="*/ 1313540 h 4982"/>
                  <a:gd name="T86" fmla="*/ 1148807 w 3973"/>
                  <a:gd name="T87" fmla="*/ 1385554 h 4982"/>
                  <a:gd name="T88" fmla="*/ 1045842 w 3973"/>
                  <a:gd name="T89" fmla="*/ 1450727 h 4982"/>
                  <a:gd name="T90" fmla="*/ 1059523 w 3973"/>
                  <a:gd name="T91" fmla="*/ 1488175 h 4982"/>
                  <a:gd name="T92" fmla="*/ 980680 w 3973"/>
                  <a:gd name="T93" fmla="*/ 1522741 h 4982"/>
                  <a:gd name="T94" fmla="*/ 925958 w 3973"/>
                  <a:gd name="T95" fmla="*/ 1615280 h 4982"/>
                  <a:gd name="T96" fmla="*/ 919117 w 3973"/>
                  <a:gd name="T97" fmla="*/ 1680453 h 4982"/>
                  <a:gd name="T98" fmla="*/ 905437 w 3973"/>
                  <a:gd name="T99" fmla="*/ 1793515 h 4982"/>
                  <a:gd name="T100" fmla="*/ 665307 w 3973"/>
                  <a:gd name="T101" fmla="*/ 1649486 h 4982"/>
                  <a:gd name="T102" fmla="*/ 565943 w 3973"/>
                  <a:gd name="T103" fmla="*/ 1656328 h 4982"/>
                  <a:gd name="T104" fmla="*/ 555503 w 3973"/>
                  <a:gd name="T105" fmla="*/ 1563789 h 4982"/>
                  <a:gd name="T106" fmla="*/ 487100 w 3973"/>
                  <a:gd name="T107" fmla="*/ 1522741 h 4982"/>
                  <a:gd name="T108" fmla="*/ 449298 w 3973"/>
                  <a:gd name="T109" fmla="*/ 1478093 h 4982"/>
                  <a:gd name="T110" fmla="*/ 315373 w 3973"/>
                  <a:gd name="T111" fmla="*/ 1440285 h 498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973" h="4982">
                    <a:moveTo>
                      <a:pt x="791" y="4048"/>
                    </a:moveTo>
                    <a:lnTo>
                      <a:pt x="705" y="4200"/>
                    </a:lnTo>
                    <a:lnTo>
                      <a:pt x="638" y="4257"/>
                    </a:lnTo>
                    <a:lnTo>
                      <a:pt x="448" y="3905"/>
                    </a:lnTo>
                    <a:lnTo>
                      <a:pt x="353" y="3705"/>
                    </a:lnTo>
                    <a:lnTo>
                      <a:pt x="334" y="3486"/>
                    </a:lnTo>
                    <a:lnTo>
                      <a:pt x="362" y="3048"/>
                    </a:lnTo>
                    <a:lnTo>
                      <a:pt x="429" y="2781"/>
                    </a:lnTo>
                    <a:lnTo>
                      <a:pt x="448" y="2676"/>
                    </a:lnTo>
                    <a:lnTo>
                      <a:pt x="448" y="2610"/>
                    </a:lnTo>
                    <a:lnTo>
                      <a:pt x="419" y="2486"/>
                    </a:lnTo>
                    <a:lnTo>
                      <a:pt x="419" y="2429"/>
                    </a:lnTo>
                    <a:lnTo>
                      <a:pt x="438" y="2390"/>
                    </a:lnTo>
                    <a:lnTo>
                      <a:pt x="505" y="2276"/>
                    </a:lnTo>
                    <a:lnTo>
                      <a:pt x="515" y="2257"/>
                    </a:lnTo>
                    <a:lnTo>
                      <a:pt x="505" y="2229"/>
                    </a:lnTo>
                    <a:lnTo>
                      <a:pt x="495" y="2200"/>
                    </a:lnTo>
                    <a:lnTo>
                      <a:pt x="505" y="2181"/>
                    </a:lnTo>
                    <a:lnTo>
                      <a:pt x="515" y="2172"/>
                    </a:lnTo>
                    <a:lnTo>
                      <a:pt x="543" y="2162"/>
                    </a:lnTo>
                    <a:lnTo>
                      <a:pt x="572" y="2133"/>
                    </a:lnTo>
                    <a:lnTo>
                      <a:pt x="629" y="2095"/>
                    </a:lnTo>
                    <a:lnTo>
                      <a:pt x="658" y="2067"/>
                    </a:lnTo>
                    <a:lnTo>
                      <a:pt x="705" y="1991"/>
                    </a:lnTo>
                    <a:lnTo>
                      <a:pt x="810" y="1914"/>
                    </a:lnTo>
                    <a:lnTo>
                      <a:pt x="857" y="1867"/>
                    </a:lnTo>
                    <a:lnTo>
                      <a:pt x="896" y="1762"/>
                    </a:lnTo>
                    <a:lnTo>
                      <a:pt x="905" y="1667"/>
                    </a:lnTo>
                    <a:lnTo>
                      <a:pt x="896" y="1552"/>
                    </a:lnTo>
                    <a:lnTo>
                      <a:pt x="848" y="1324"/>
                    </a:lnTo>
                    <a:lnTo>
                      <a:pt x="819" y="1257"/>
                    </a:lnTo>
                    <a:lnTo>
                      <a:pt x="781" y="1209"/>
                    </a:lnTo>
                    <a:lnTo>
                      <a:pt x="581" y="1114"/>
                    </a:lnTo>
                    <a:lnTo>
                      <a:pt x="553" y="1067"/>
                    </a:lnTo>
                    <a:lnTo>
                      <a:pt x="591" y="991"/>
                    </a:lnTo>
                    <a:lnTo>
                      <a:pt x="553" y="971"/>
                    </a:lnTo>
                    <a:lnTo>
                      <a:pt x="515" y="943"/>
                    </a:lnTo>
                    <a:lnTo>
                      <a:pt x="495" y="905"/>
                    </a:lnTo>
                    <a:lnTo>
                      <a:pt x="467" y="876"/>
                    </a:lnTo>
                    <a:lnTo>
                      <a:pt x="438" y="867"/>
                    </a:lnTo>
                    <a:lnTo>
                      <a:pt x="257" y="867"/>
                    </a:lnTo>
                    <a:lnTo>
                      <a:pt x="200" y="838"/>
                    </a:lnTo>
                    <a:lnTo>
                      <a:pt x="162" y="771"/>
                    </a:lnTo>
                    <a:lnTo>
                      <a:pt x="114" y="638"/>
                    </a:lnTo>
                    <a:lnTo>
                      <a:pt x="67" y="381"/>
                    </a:lnTo>
                    <a:lnTo>
                      <a:pt x="29" y="267"/>
                    </a:lnTo>
                    <a:lnTo>
                      <a:pt x="0" y="229"/>
                    </a:lnTo>
                    <a:lnTo>
                      <a:pt x="86" y="191"/>
                    </a:lnTo>
                    <a:lnTo>
                      <a:pt x="114" y="219"/>
                    </a:lnTo>
                    <a:lnTo>
                      <a:pt x="172" y="267"/>
                    </a:lnTo>
                    <a:lnTo>
                      <a:pt x="191" y="267"/>
                    </a:lnTo>
                    <a:lnTo>
                      <a:pt x="238" y="276"/>
                    </a:lnTo>
                    <a:lnTo>
                      <a:pt x="515" y="219"/>
                    </a:lnTo>
                    <a:lnTo>
                      <a:pt x="610" y="181"/>
                    </a:lnTo>
                    <a:lnTo>
                      <a:pt x="648" y="152"/>
                    </a:lnTo>
                    <a:lnTo>
                      <a:pt x="819" y="95"/>
                    </a:lnTo>
                    <a:lnTo>
                      <a:pt x="981" y="67"/>
                    </a:lnTo>
                    <a:lnTo>
                      <a:pt x="1162" y="124"/>
                    </a:lnTo>
                    <a:lnTo>
                      <a:pt x="1210" y="86"/>
                    </a:lnTo>
                    <a:lnTo>
                      <a:pt x="1248" y="57"/>
                    </a:lnTo>
                    <a:lnTo>
                      <a:pt x="1315" y="19"/>
                    </a:lnTo>
                    <a:lnTo>
                      <a:pt x="1410" y="0"/>
                    </a:lnTo>
                    <a:lnTo>
                      <a:pt x="2458" y="191"/>
                    </a:lnTo>
                    <a:lnTo>
                      <a:pt x="2762" y="152"/>
                    </a:lnTo>
                    <a:lnTo>
                      <a:pt x="2829" y="171"/>
                    </a:lnTo>
                    <a:lnTo>
                      <a:pt x="3000" y="305"/>
                    </a:lnTo>
                    <a:lnTo>
                      <a:pt x="3067" y="314"/>
                    </a:lnTo>
                    <a:lnTo>
                      <a:pt x="3143" y="305"/>
                    </a:lnTo>
                    <a:lnTo>
                      <a:pt x="3219" y="314"/>
                    </a:lnTo>
                    <a:lnTo>
                      <a:pt x="3286" y="371"/>
                    </a:lnTo>
                    <a:lnTo>
                      <a:pt x="3305" y="419"/>
                    </a:lnTo>
                    <a:lnTo>
                      <a:pt x="3296" y="476"/>
                    </a:lnTo>
                    <a:lnTo>
                      <a:pt x="3276" y="495"/>
                    </a:lnTo>
                    <a:lnTo>
                      <a:pt x="3248" y="505"/>
                    </a:lnTo>
                    <a:lnTo>
                      <a:pt x="3210" y="505"/>
                    </a:lnTo>
                    <a:lnTo>
                      <a:pt x="3191" y="505"/>
                    </a:lnTo>
                    <a:lnTo>
                      <a:pt x="3172" y="514"/>
                    </a:lnTo>
                    <a:lnTo>
                      <a:pt x="3153" y="533"/>
                    </a:lnTo>
                    <a:lnTo>
                      <a:pt x="3134" y="562"/>
                    </a:lnTo>
                    <a:lnTo>
                      <a:pt x="3096" y="638"/>
                    </a:lnTo>
                    <a:lnTo>
                      <a:pt x="3077" y="657"/>
                    </a:lnTo>
                    <a:lnTo>
                      <a:pt x="3058" y="676"/>
                    </a:lnTo>
                    <a:lnTo>
                      <a:pt x="3038" y="686"/>
                    </a:lnTo>
                    <a:lnTo>
                      <a:pt x="3000" y="686"/>
                    </a:lnTo>
                    <a:lnTo>
                      <a:pt x="2867" y="676"/>
                    </a:lnTo>
                    <a:lnTo>
                      <a:pt x="2829" y="676"/>
                    </a:lnTo>
                    <a:lnTo>
                      <a:pt x="2791" y="695"/>
                    </a:lnTo>
                    <a:lnTo>
                      <a:pt x="2772" y="714"/>
                    </a:lnTo>
                    <a:lnTo>
                      <a:pt x="2743" y="743"/>
                    </a:lnTo>
                    <a:lnTo>
                      <a:pt x="2724" y="781"/>
                    </a:lnTo>
                    <a:lnTo>
                      <a:pt x="2715" y="810"/>
                    </a:lnTo>
                    <a:lnTo>
                      <a:pt x="2734" y="838"/>
                    </a:lnTo>
                    <a:lnTo>
                      <a:pt x="2895" y="886"/>
                    </a:lnTo>
                    <a:lnTo>
                      <a:pt x="2934" y="924"/>
                    </a:lnTo>
                    <a:lnTo>
                      <a:pt x="2962" y="962"/>
                    </a:lnTo>
                    <a:lnTo>
                      <a:pt x="3029" y="1191"/>
                    </a:lnTo>
                    <a:lnTo>
                      <a:pt x="3115" y="1171"/>
                    </a:lnTo>
                    <a:lnTo>
                      <a:pt x="3191" y="1133"/>
                    </a:lnTo>
                    <a:lnTo>
                      <a:pt x="3238" y="1143"/>
                    </a:lnTo>
                    <a:lnTo>
                      <a:pt x="3296" y="1171"/>
                    </a:lnTo>
                    <a:lnTo>
                      <a:pt x="3391" y="1238"/>
                    </a:lnTo>
                    <a:lnTo>
                      <a:pt x="3457" y="1314"/>
                    </a:lnTo>
                    <a:lnTo>
                      <a:pt x="3486" y="1352"/>
                    </a:lnTo>
                    <a:lnTo>
                      <a:pt x="3496" y="1381"/>
                    </a:lnTo>
                    <a:lnTo>
                      <a:pt x="3496" y="1410"/>
                    </a:lnTo>
                    <a:lnTo>
                      <a:pt x="3486" y="1448"/>
                    </a:lnTo>
                    <a:lnTo>
                      <a:pt x="3486" y="1476"/>
                    </a:lnTo>
                    <a:lnTo>
                      <a:pt x="3496" y="1543"/>
                    </a:lnTo>
                    <a:lnTo>
                      <a:pt x="3515" y="1590"/>
                    </a:lnTo>
                    <a:lnTo>
                      <a:pt x="3524" y="1619"/>
                    </a:lnTo>
                    <a:lnTo>
                      <a:pt x="3534" y="1676"/>
                    </a:lnTo>
                    <a:lnTo>
                      <a:pt x="3496" y="1695"/>
                    </a:lnTo>
                    <a:lnTo>
                      <a:pt x="3496" y="1714"/>
                    </a:lnTo>
                    <a:lnTo>
                      <a:pt x="3477" y="1743"/>
                    </a:lnTo>
                    <a:lnTo>
                      <a:pt x="3467" y="1781"/>
                    </a:lnTo>
                    <a:lnTo>
                      <a:pt x="3429" y="1819"/>
                    </a:lnTo>
                    <a:lnTo>
                      <a:pt x="3429" y="1848"/>
                    </a:lnTo>
                    <a:lnTo>
                      <a:pt x="3439" y="1867"/>
                    </a:lnTo>
                    <a:lnTo>
                      <a:pt x="3457" y="1867"/>
                    </a:lnTo>
                    <a:lnTo>
                      <a:pt x="3496" y="1867"/>
                    </a:lnTo>
                    <a:lnTo>
                      <a:pt x="3515" y="1876"/>
                    </a:lnTo>
                    <a:lnTo>
                      <a:pt x="3543" y="1914"/>
                    </a:lnTo>
                    <a:lnTo>
                      <a:pt x="3534" y="1971"/>
                    </a:lnTo>
                    <a:lnTo>
                      <a:pt x="3553" y="2009"/>
                    </a:lnTo>
                    <a:lnTo>
                      <a:pt x="3562" y="2038"/>
                    </a:lnTo>
                    <a:lnTo>
                      <a:pt x="3581" y="2057"/>
                    </a:lnTo>
                    <a:lnTo>
                      <a:pt x="3600" y="2095"/>
                    </a:lnTo>
                    <a:lnTo>
                      <a:pt x="3600" y="2133"/>
                    </a:lnTo>
                    <a:lnTo>
                      <a:pt x="3591" y="2210"/>
                    </a:lnTo>
                    <a:lnTo>
                      <a:pt x="3648" y="2467"/>
                    </a:lnTo>
                    <a:lnTo>
                      <a:pt x="3648" y="2524"/>
                    </a:lnTo>
                    <a:lnTo>
                      <a:pt x="3629" y="2581"/>
                    </a:lnTo>
                    <a:lnTo>
                      <a:pt x="3600" y="2600"/>
                    </a:lnTo>
                    <a:lnTo>
                      <a:pt x="3515" y="2629"/>
                    </a:lnTo>
                    <a:lnTo>
                      <a:pt x="3486" y="2648"/>
                    </a:lnTo>
                    <a:lnTo>
                      <a:pt x="3457" y="2676"/>
                    </a:lnTo>
                    <a:lnTo>
                      <a:pt x="3457" y="2695"/>
                    </a:lnTo>
                    <a:lnTo>
                      <a:pt x="3477" y="2714"/>
                    </a:lnTo>
                    <a:lnTo>
                      <a:pt x="3496" y="2724"/>
                    </a:lnTo>
                    <a:lnTo>
                      <a:pt x="3515" y="2733"/>
                    </a:lnTo>
                    <a:lnTo>
                      <a:pt x="3524" y="2752"/>
                    </a:lnTo>
                    <a:lnTo>
                      <a:pt x="3543" y="2771"/>
                    </a:lnTo>
                    <a:lnTo>
                      <a:pt x="3629" y="2809"/>
                    </a:lnTo>
                    <a:lnTo>
                      <a:pt x="3657" y="2848"/>
                    </a:lnTo>
                    <a:lnTo>
                      <a:pt x="3657" y="2876"/>
                    </a:lnTo>
                    <a:lnTo>
                      <a:pt x="3639" y="2905"/>
                    </a:lnTo>
                    <a:lnTo>
                      <a:pt x="3610" y="2934"/>
                    </a:lnTo>
                    <a:lnTo>
                      <a:pt x="3591" y="2981"/>
                    </a:lnTo>
                    <a:lnTo>
                      <a:pt x="3591" y="3010"/>
                    </a:lnTo>
                    <a:lnTo>
                      <a:pt x="3619" y="3038"/>
                    </a:lnTo>
                    <a:lnTo>
                      <a:pt x="3686" y="3095"/>
                    </a:lnTo>
                    <a:lnTo>
                      <a:pt x="3724" y="3152"/>
                    </a:lnTo>
                    <a:lnTo>
                      <a:pt x="3762" y="3181"/>
                    </a:lnTo>
                    <a:lnTo>
                      <a:pt x="3800" y="3190"/>
                    </a:lnTo>
                    <a:lnTo>
                      <a:pt x="3858" y="3181"/>
                    </a:lnTo>
                    <a:lnTo>
                      <a:pt x="3886" y="3190"/>
                    </a:lnTo>
                    <a:lnTo>
                      <a:pt x="3905" y="3229"/>
                    </a:lnTo>
                    <a:lnTo>
                      <a:pt x="3962" y="3400"/>
                    </a:lnTo>
                    <a:lnTo>
                      <a:pt x="3972" y="3457"/>
                    </a:lnTo>
                    <a:lnTo>
                      <a:pt x="3962" y="3495"/>
                    </a:lnTo>
                    <a:lnTo>
                      <a:pt x="3934" y="3533"/>
                    </a:lnTo>
                    <a:lnTo>
                      <a:pt x="3915" y="3571"/>
                    </a:lnTo>
                    <a:lnTo>
                      <a:pt x="3896" y="3609"/>
                    </a:lnTo>
                    <a:lnTo>
                      <a:pt x="3724" y="3562"/>
                    </a:lnTo>
                    <a:lnTo>
                      <a:pt x="3667" y="3505"/>
                    </a:lnTo>
                    <a:lnTo>
                      <a:pt x="3639" y="3457"/>
                    </a:lnTo>
                    <a:lnTo>
                      <a:pt x="3581" y="3400"/>
                    </a:lnTo>
                    <a:lnTo>
                      <a:pt x="3543" y="3391"/>
                    </a:lnTo>
                    <a:lnTo>
                      <a:pt x="3515" y="3400"/>
                    </a:lnTo>
                    <a:lnTo>
                      <a:pt x="3238" y="3619"/>
                    </a:lnTo>
                    <a:lnTo>
                      <a:pt x="3210" y="3648"/>
                    </a:lnTo>
                    <a:lnTo>
                      <a:pt x="3191" y="3695"/>
                    </a:lnTo>
                    <a:lnTo>
                      <a:pt x="3181" y="3743"/>
                    </a:lnTo>
                    <a:lnTo>
                      <a:pt x="3181" y="3791"/>
                    </a:lnTo>
                    <a:lnTo>
                      <a:pt x="3191" y="3848"/>
                    </a:lnTo>
                    <a:lnTo>
                      <a:pt x="3191" y="3867"/>
                    </a:lnTo>
                    <a:lnTo>
                      <a:pt x="3181" y="3905"/>
                    </a:lnTo>
                    <a:lnTo>
                      <a:pt x="2934" y="4000"/>
                    </a:lnTo>
                    <a:lnTo>
                      <a:pt x="2905" y="4029"/>
                    </a:lnTo>
                    <a:lnTo>
                      <a:pt x="2877" y="4067"/>
                    </a:lnTo>
                    <a:lnTo>
                      <a:pt x="2895" y="4086"/>
                    </a:lnTo>
                    <a:lnTo>
                      <a:pt x="2934" y="4114"/>
                    </a:lnTo>
                    <a:lnTo>
                      <a:pt x="2943" y="4133"/>
                    </a:lnTo>
                    <a:lnTo>
                      <a:pt x="2943" y="4162"/>
                    </a:lnTo>
                    <a:lnTo>
                      <a:pt x="2915" y="4181"/>
                    </a:lnTo>
                    <a:lnTo>
                      <a:pt x="2810" y="4200"/>
                    </a:lnTo>
                    <a:lnTo>
                      <a:pt x="2724" y="4229"/>
                    </a:lnTo>
                    <a:lnTo>
                      <a:pt x="2677" y="4267"/>
                    </a:lnTo>
                    <a:lnTo>
                      <a:pt x="2619" y="4343"/>
                    </a:lnTo>
                    <a:lnTo>
                      <a:pt x="2581" y="4438"/>
                    </a:lnTo>
                    <a:lnTo>
                      <a:pt x="2572" y="4486"/>
                    </a:lnTo>
                    <a:lnTo>
                      <a:pt x="2553" y="4552"/>
                    </a:lnTo>
                    <a:lnTo>
                      <a:pt x="2543" y="4591"/>
                    </a:lnTo>
                    <a:lnTo>
                      <a:pt x="2543" y="4629"/>
                    </a:lnTo>
                    <a:lnTo>
                      <a:pt x="2553" y="4667"/>
                    </a:lnTo>
                    <a:lnTo>
                      <a:pt x="2553" y="4695"/>
                    </a:lnTo>
                    <a:lnTo>
                      <a:pt x="2524" y="4876"/>
                    </a:lnTo>
                    <a:lnTo>
                      <a:pt x="2515" y="4981"/>
                    </a:lnTo>
                    <a:lnTo>
                      <a:pt x="2448" y="4924"/>
                    </a:lnTo>
                    <a:lnTo>
                      <a:pt x="2181" y="4829"/>
                    </a:lnTo>
                    <a:lnTo>
                      <a:pt x="2057" y="4752"/>
                    </a:lnTo>
                    <a:lnTo>
                      <a:pt x="1848" y="4581"/>
                    </a:lnTo>
                    <a:lnTo>
                      <a:pt x="1791" y="4552"/>
                    </a:lnTo>
                    <a:lnTo>
                      <a:pt x="1724" y="4562"/>
                    </a:lnTo>
                    <a:lnTo>
                      <a:pt x="1648" y="4600"/>
                    </a:lnTo>
                    <a:lnTo>
                      <a:pt x="1572" y="4600"/>
                    </a:lnTo>
                    <a:lnTo>
                      <a:pt x="1515" y="4514"/>
                    </a:lnTo>
                    <a:lnTo>
                      <a:pt x="1515" y="4457"/>
                    </a:lnTo>
                    <a:lnTo>
                      <a:pt x="1534" y="4391"/>
                    </a:lnTo>
                    <a:lnTo>
                      <a:pt x="1543" y="4343"/>
                    </a:lnTo>
                    <a:lnTo>
                      <a:pt x="1524" y="4305"/>
                    </a:lnTo>
                    <a:lnTo>
                      <a:pt x="1410" y="4295"/>
                    </a:lnTo>
                    <a:lnTo>
                      <a:pt x="1372" y="4267"/>
                    </a:lnTo>
                    <a:lnTo>
                      <a:pt x="1353" y="4229"/>
                    </a:lnTo>
                    <a:lnTo>
                      <a:pt x="1334" y="4191"/>
                    </a:lnTo>
                    <a:lnTo>
                      <a:pt x="1315" y="4143"/>
                    </a:lnTo>
                    <a:lnTo>
                      <a:pt x="1286" y="4114"/>
                    </a:lnTo>
                    <a:lnTo>
                      <a:pt x="1248" y="4105"/>
                    </a:lnTo>
                    <a:lnTo>
                      <a:pt x="1172" y="4114"/>
                    </a:lnTo>
                    <a:lnTo>
                      <a:pt x="1143" y="4114"/>
                    </a:lnTo>
                    <a:lnTo>
                      <a:pt x="943" y="4010"/>
                    </a:lnTo>
                    <a:lnTo>
                      <a:pt x="876" y="4000"/>
                    </a:lnTo>
                    <a:lnTo>
                      <a:pt x="791" y="4038"/>
                    </a:lnTo>
                    <a:lnTo>
                      <a:pt x="791" y="4048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84" name="Freeform 9">
                <a:extLst>
                  <a:ext uri="{FF2B5EF4-FFF2-40B4-BE49-F238E27FC236}">
                    <a16:creationId xmlns:a16="http://schemas.microsoft.com/office/drawing/2014/main" id="{7566142C-4726-F745-8C72-31324DB2E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4950" y="3062288"/>
                <a:ext cx="1971675" cy="1309687"/>
              </a:xfrm>
              <a:custGeom>
                <a:avLst/>
                <a:gdLst>
                  <a:gd name="T0" fmla="*/ 737263 w 5477"/>
                  <a:gd name="T1" fmla="*/ 1306088 h 3639"/>
                  <a:gd name="T2" fmla="*/ 541788 w 5477"/>
                  <a:gd name="T3" fmla="*/ 1223670 h 3639"/>
                  <a:gd name="T4" fmla="*/ 575987 w 5477"/>
                  <a:gd name="T5" fmla="*/ 1148450 h 3639"/>
                  <a:gd name="T6" fmla="*/ 531348 w 5477"/>
                  <a:gd name="T7" fmla="*/ 1113900 h 3639"/>
                  <a:gd name="T8" fmla="*/ 476629 w 5477"/>
                  <a:gd name="T9" fmla="*/ 1110661 h 3639"/>
                  <a:gd name="T10" fmla="*/ 418310 w 5477"/>
                  <a:gd name="T11" fmla="*/ 1072871 h 3639"/>
                  <a:gd name="T12" fmla="*/ 346312 w 5477"/>
                  <a:gd name="T13" fmla="*/ 1103822 h 3639"/>
                  <a:gd name="T14" fmla="*/ 322193 w 5477"/>
                  <a:gd name="T15" fmla="*/ 1066033 h 3639"/>
                  <a:gd name="T16" fmla="*/ 287993 w 5477"/>
                  <a:gd name="T17" fmla="*/ 956262 h 3639"/>
                  <a:gd name="T18" fmla="*/ 119877 w 5477"/>
                  <a:gd name="T19" fmla="*/ 877444 h 3639"/>
                  <a:gd name="T20" fmla="*/ 202315 w 5477"/>
                  <a:gd name="T21" fmla="*/ 723405 h 3639"/>
                  <a:gd name="T22" fmla="*/ 257034 w 5477"/>
                  <a:gd name="T23" fmla="*/ 613635 h 3639"/>
                  <a:gd name="T24" fmla="*/ 263874 w 5477"/>
                  <a:gd name="T25" fmla="*/ 572246 h 3639"/>
                  <a:gd name="T26" fmla="*/ 140397 w 5477"/>
                  <a:gd name="T27" fmla="*/ 514301 h 3639"/>
                  <a:gd name="T28" fmla="*/ 85678 w 5477"/>
                  <a:gd name="T29" fmla="*/ 521140 h 3639"/>
                  <a:gd name="T30" fmla="*/ 30959 w 5477"/>
                  <a:gd name="T31" fmla="*/ 369980 h 3639"/>
                  <a:gd name="T32" fmla="*/ 0 w 5477"/>
                  <a:gd name="T33" fmla="*/ 253732 h 3639"/>
                  <a:gd name="T34" fmla="*/ 82438 w 5477"/>
                  <a:gd name="T35" fmla="*/ 195427 h 3639"/>
                  <a:gd name="T36" fmla="*/ 239755 w 5477"/>
                  <a:gd name="T37" fmla="*/ 164476 h 3639"/>
                  <a:gd name="T38" fmla="*/ 291233 w 5477"/>
                  <a:gd name="T39" fmla="*/ 113010 h 3639"/>
                  <a:gd name="T40" fmla="*/ 298433 w 5477"/>
                  <a:gd name="T41" fmla="*/ 61543 h 3639"/>
                  <a:gd name="T42" fmla="*/ 332632 w 5477"/>
                  <a:gd name="T43" fmla="*/ 51466 h 3639"/>
                  <a:gd name="T44" fmla="*/ 425150 w 5477"/>
                  <a:gd name="T45" fmla="*/ 13676 h 3639"/>
                  <a:gd name="T46" fmla="*/ 600106 w 5477"/>
                  <a:gd name="T47" fmla="*/ 20514 h 3639"/>
                  <a:gd name="T48" fmla="*/ 672105 w 5477"/>
                  <a:gd name="T49" fmla="*/ 30952 h 3639"/>
                  <a:gd name="T50" fmla="*/ 767862 w 5477"/>
                  <a:gd name="T51" fmla="*/ 61543 h 3639"/>
                  <a:gd name="T52" fmla="*/ 809262 w 5477"/>
                  <a:gd name="T53" fmla="*/ 109770 h 3639"/>
                  <a:gd name="T54" fmla="*/ 816101 w 5477"/>
                  <a:gd name="T55" fmla="*/ 168075 h 3639"/>
                  <a:gd name="T56" fmla="*/ 908619 w 5477"/>
                  <a:gd name="T57" fmla="*/ 246893 h 3639"/>
                  <a:gd name="T58" fmla="*/ 973778 w 5477"/>
                  <a:gd name="T59" fmla="*/ 342628 h 3639"/>
                  <a:gd name="T60" fmla="*/ 1011577 w 5477"/>
                  <a:gd name="T61" fmla="*/ 493427 h 3639"/>
                  <a:gd name="T62" fmla="*/ 1079975 w 5477"/>
                  <a:gd name="T63" fmla="*/ 541654 h 3639"/>
                  <a:gd name="T64" fmla="*/ 1107335 w 5477"/>
                  <a:gd name="T65" fmla="*/ 616874 h 3639"/>
                  <a:gd name="T66" fmla="*/ 1155574 w 5477"/>
                  <a:gd name="T67" fmla="*/ 610036 h 3639"/>
                  <a:gd name="T68" fmla="*/ 1172493 w 5477"/>
                  <a:gd name="T69" fmla="*/ 665101 h 3639"/>
                  <a:gd name="T70" fmla="*/ 1186173 w 5477"/>
                  <a:gd name="T71" fmla="*/ 740320 h 3639"/>
                  <a:gd name="T72" fmla="*/ 1237652 w 5477"/>
                  <a:gd name="T73" fmla="*/ 809062 h 3639"/>
                  <a:gd name="T74" fmla="*/ 1268611 w 5477"/>
                  <a:gd name="T75" fmla="*/ 805463 h 3639"/>
                  <a:gd name="T76" fmla="*/ 1289131 w 5477"/>
                  <a:gd name="T77" fmla="*/ 784948 h 3639"/>
                  <a:gd name="T78" fmla="*/ 1302810 w 5477"/>
                  <a:gd name="T79" fmla="*/ 764434 h 3639"/>
                  <a:gd name="T80" fmla="*/ 1309650 w 5477"/>
                  <a:gd name="T81" fmla="*/ 740320 h 3639"/>
                  <a:gd name="T82" fmla="*/ 1323330 w 5477"/>
                  <a:gd name="T83" fmla="*/ 737081 h 3639"/>
                  <a:gd name="T84" fmla="*/ 1423048 w 5477"/>
                  <a:gd name="T85" fmla="*/ 836415 h 3639"/>
                  <a:gd name="T86" fmla="*/ 1415848 w 5477"/>
                  <a:gd name="T87" fmla="*/ 887881 h 3639"/>
                  <a:gd name="T88" fmla="*/ 1494686 w 5477"/>
                  <a:gd name="T89" fmla="*/ 867366 h 3639"/>
                  <a:gd name="T90" fmla="*/ 1539325 w 5477"/>
                  <a:gd name="T91" fmla="*/ 867366 h 3639"/>
                  <a:gd name="T92" fmla="*/ 1587564 w 5477"/>
                  <a:gd name="T93" fmla="*/ 850091 h 3639"/>
                  <a:gd name="T94" fmla="*/ 1635443 w 5477"/>
                  <a:gd name="T95" fmla="*/ 884282 h 3639"/>
                  <a:gd name="T96" fmla="*/ 1745240 w 5477"/>
                  <a:gd name="T97" fmla="*/ 928910 h 3639"/>
                  <a:gd name="T98" fmla="*/ 1830918 w 5477"/>
                  <a:gd name="T99" fmla="*/ 953023 h 3639"/>
                  <a:gd name="T100" fmla="*/ 1947556 w 5477"/>
                  <a:gd name="T101" fmla="*/ 953023 h 3639"/>
                  <a:gd name="T102" fmla="*/ 1940356 w 5477"/>
                  <a:gd name="T103" fmla="*/ 1045518 h 3639"/>
                  <a:gd name="T104" fmla="*/ 1940356 w 5477"/>
                  <a:gd name="T105" fmla="*/ 1141612 h 3639"/>
                  <a:gd name="T106" fmla="*/ 1783039 w 5477"/>
                  <a:gd name="T107" fmla="*/ 1278735 h 3639"/>
                  <a:gd name="T108" fmla="*/ 1333770 w 5477"/>
                  <a:gd name="T109" fmla="*/ 1240946 h 3639"/>
                  <a:gd name="T110" fmla="*/ 1131454 w 5477"/>
                  <a:gd name="T111" fmla="*/ 1264699 h 3639"/>
                  <a:gd name="T112" fmla="*/ 966938 w 5477"/>
                  <a:gd name="T113" fmla="*/ 1306088 h 3639"/>
                  <a:gd name="T114" fmla="*/ 898180 w 5477"/>
                  <a:gd name="T115" fmla="*/ 1292412 h 36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477" h="3639">
                    <a:moveTo>
                      <a:pt x="2495" y="3591"/>
                    </a:moveTo>
                    <a:lnTo>
                      <a:pt x="2476" y="3571"/>
                    </a:lnTo>
                    <a:lnTo>
                      <a:pt x="2391" y="3524"/>
                    </a:lnTo>
                    <a:lnTo>
                      <a:pt x="2048" y="3629"/>
                    </a:lnTo>
                    <a:lnTo>
                      <a:pt x="1505" y="3562"/>
                    </a:lnTo>
                    <a:lnTo>
                      <a:pt x="1505" y="3438"/>
                    </a:lnTo>
                    <a:lnTo>
                      <a:pt x="1505" y="3400"/>
                    </a:lnTo>
                    <a:lnTo>
                      <a:pt x="1543" y="3314"/>
                    </a:lnTo>
                    <a:lnTo>
                      <a:pt x="1552" y="3257"/>
                    </a:lnTo>
                    <a:lnTo>
                      <a:pt x="1581" y="3219"/>
                    </a:lnTo>
                    <a:lnTo>
                      <a:pt x="1600" y="3191"/>
                    </a:lnTo>
                    <a:lnTo>
                      <a:pt x="1591" y="3124"/>
                    </a:lnTo>
                    <a:lnTo>
                      <a:pt x="1533" y="3086"/>
                    </a:lnTo>
                    <a:lnTo>
                      <a:pt x="1505" y="3095"/>
                    </a:lnTo>
                    <a:lnTo>
                      <a:pt x="1476" y="3095"/>
                    </a:lnTo>
                    <a:lnTo>
                      <a:pt x="1448" y="3086"/>
                    </a:lnTo>
                    <a:lnTo>
                      <a:pt x="1419" y="3076"/>
                    </a:lnTo>
                    <a:lnTo>
                      <a:pt x="1390" y="3067"/>
                    </a:lnTo>
                    <a:lnTo>
                      <a:pt x="1324" y="3086"/>
                    </a:lnTo>
                    <a:lnTo>
                      <a:pt x="1286" y="3076"/>
                    </a:lnTo>
                    <a:lnTo>
                      <a:pt x="1257" y="3057"/>
                    </a:lnTo>
                    <a:lnTo>
                      <a:pt x="1190" y="3000"/>
                    </a:lnTo>
                    <a:lnTo>
                      <a:pt x="1162" y="2981"/>
                    </a:lnTo>
                    <a:lnTo>
                      <a:pt x="1124" y="2981"/>
                    </a:lnTo>
                    <a:lnTo>
                      <a:pt x="1038" y="2991"/>
                    </a:lnTo>
                    <a:lnTo>
                      <a:pt x="1019" y="3009"/>
                    </a:lnTo>
                    <a:lnTo>
                      <a:pt x="962" y="3067"/>
                    </a:lnTo>
                    <a:lnTo>
                      <a:pt x="924" y="3086"/>
                    </a:lnTo>
                    <a:lnTo>
                      <a:pt x="886" y="3086"/>
                    </a:lnTo>
                    <a:lnTo>
                      <a:pt x="876" y="3057"/>
                    </a:lnTo>
                    <a:lnTo>
                      <a:pt x="895" y="2962"/>
                    </a:lnTo>
                    <a:lnTo>
                      <a:pt x="895" y="2933"/>
                    </a:lnTo>
                    <a:lnTo>
                      <a:pt x="895" y="2895"/>
                    </a:lnTo>
                    <a:lnTo>
                      <a:pt x="838" y="2791"/>
                    </a:lnTo>
                    <a:lnTo>
                      <a:pt x="800" y="2657"/>
                    </a:lnTo>
                    <a:lnTo>
                      <a:pt x="781" y="2619"/>
                    </a:lnTo>
                    <a:lnTo>
                      <a:pt x="752" y="2590"/>
                    </a:lnTo>
                    <a:lnTo>
                      <a:pt x="438" y="2448"/>
                    </a:lnTo>
                    <a:lnTo>
                      <a:pt x="333" y="2438"/>
                    </a:lnTo>
                    <a:lnTo>
                      <a:pt x="295" y="2419"/>
                    </a:lnTo>
                    <a:lnTo>
                      <a:pt x="286" y="2372"/>
                    </a:lnTo>
                    <a:lnTo>
                      <a:pt x="314" y="2295"/>
                    </a:lnTo>
                    <a:lnTo>
                      <a:pt x="562" y="2010"/>
                    </a:lnTo>
                    <a:lnTo>
                      <a:pt x="619" y="1962"/>
                    </a:lnTo>
                    <a:lnTo>
                      <a:pt x="666" y="1914"/>
                    </a:lnTo>
                    <a:lnTo>
                      <a:pt x="686" y="1867"/>
                    </a:lnTo>
                    <a:lnTo>
                      <a:pt x="714" y="1705"/>
                    </a:lnTo>
                    <a:lnTo>
                      <a:pt x="762" y="1676"/>
                    </a:lnTo>
                    <a:lnTo>
                      <a:pt x="762" y="1629"/>
                    </a:lnTo>
                    <a:lnTo>
                      <a:pt x="752" y="1610"/>
                    </a:lnTo>
                    <a:lnTo>
                      <a:pt x="733" y="1590"/>
                    </a:lnTo>
                    <a:lnTo>
                      <a:pt x="628" y="1562"/>
                    </a:lnTo>
                    <a:lnTo>
                      <a:pt x="495" y="1505"/>
                    </a:lnTo>
                    <a:lnTo>
                      <a:pt x="428" y="1448"/>
                    </a:lnTo>
                    <a:lnTo>
                      <a:pt x="390" y="1429"/>
                    </a:lnTo>
                    <a:lnTo>
                      <a:pt x="362" y="1438"/>
                    </a:lnTo>
                    <a:lnTo>
                      <a:pt x="305" y="1486"/>
                    </a:lnTo>
                    <a:lnTo>
                      <a:pt x="276" y="1486"/>
                    </a:lnTo>
                    <a:lnTo>
                      <a:pt x="238" y="1448"/>
                    </a:lnTo>
                    <a:lnTo>
                      <a:pt x="171" y="1171"/>
                    </a:lnTo>
                    <a:lnTo>
                      <a:pt x="152" y="1124"/>
                    </a:lnTo>
                    <a:lnTo>
                      <a:pt x="105" y="1067"/>
                    </a:lnTo>
                    <a:lnTo>
                      <a:pt x="86" y="1028"/>
                    </a:lnTo>
                    <a:lnTo>
                      <a:pt x="67" y="838"/>
                    </a:lnTo>
                    <a:lnTo>
                      <a:pt x="57" y="800"/>
                    </a:lnTo>
                    <a:lnTo>
                      <a:pt x="9" y="762"/>
                    </a:lnTo>
                    <a:lnTo>
                      <a:pt x="0" y="705"/>
                    </a:lnTo>
                    <a:lnTo>
                      <a:pt x="171" y="629"/>
                    </a:lnTo>
                    <a:lnTo>
                      <a:pt x="200" y="609"/>
                    </a:lnTo>
                    <a:lnTo>
                      <a:pt x="219" y="571"/>
                    </a:lnTo>
                    <a:lnTo>
                      <a:pt x="229" y="543"/>
                    </a:lnTo>
                    <a:lnTo>
                      <a:pt x="209" y="495"/>
                    </a:lnTo>
                    <a:lnTo>
                      <a:pt x="581" y="438"/>
                    </a:lnTo>
                    <a:lnTo>
                      <a:pt x="628" y="457"/>
                    </a:lnTo>
                    <a:lnTo>
                      <a:pt x="666" y="457"/>
                    </a:lnTo>
                    <a:lnTo>
                      <a:pt x="705" y="448"/>
                    </a:lnTo>
                    <a:lnTo>
                      <a:pt x="791" y="362"/>
                    </a:lnTo>
                    <a:lnTo>
                      <a:pt x="800" y="333"/>
                    </a:lnTo>
                    <a:lnTo>
                      <a:pt x="809" y="314"/>
                    </a:lnTo>
                    <a:lnTo>
                      <a:pt x="800" y="276"/>
                    </a:lnTo>
                    <a:lnTo>
                      <a:pt x="809" y="238"/>
                    </a:lnTo>
                    <a:lnTo>
                      <a:pt x="819" y="200"/>
                    </a:lnTo>
                    <a:lnTo>
                      <a:pt x="829" y="171"/>
                    </a:lnTo>
                    <a:lnTo>
                      <a:pt x="838" y="143"/>
                    </a:lnTo>
                    <a:lnTo>
                      <a:pt x="857" y="133"/>
                    </a:lnTo>
                    <a:lnTo>
                      <a:pt x="886" y="124"/>
                    </a:lnTo>
                    <a:lnTo>
                      <a:pt x="924" y="143"/>
                    </a:lnTo>
                    <a:lnTo>
                      <a:pt x="962" y="143"/>
                    </a:lnTo>
                    <a:lnTo>
                      <a:pt x="1009" y="133"/>
                    </a:lnTo>
                    <a:lnTo>
                      <a:pt x="1067" y="86"/>
                    </a:lnTo>
                    <a:lnTo>
                      <a:pt x="1181" y="38"/>
                    </a:lnTo>
                    <a:lnTo>
                      <a:pt x="1448" y="10"/>
                    </a:lnTo>
                    <a:lnTo>
                      <a:pt x="1533" y="0"/>
                    </a:lnTo>
                    <a:lnTo>
                      <a:pt x="1629" y="48"/>
                    </a:lnTo>
                    <a:lnTo>
                      <a:pt x="1667" y="57"/>
                    </a:lnTo>
                    <a:lnTo>
                      <a:pt x="1752" y="48"/>
                    </a:lnTo>
                    <a:lnTo>
                      <a:pt x="1790" y="67"/>
                    </a:lnTo>
                    <a:lnTo>
                      <a:pt x="1829" y="86"/>
                    </a:lnTo>
                    <a:lnTo>
                      <a:pt x="1867" y="86"/>
                    </a:lnTo>
                    <a:lnTo>
                      <a:pt x="2114" y="48"/>
                    </a:lnTo>
                    <a:lnTo>
                      <a:pt x="2114" y="95"/>
                    </a:lnTo>
                    <a:lnTo>
                      <a:pt x="2124" y="133"/>
                    </a:lnTo>
                    <a:lnTo>
                      <a:pt x="2133" y="171"/>
                    </a:lnTo>
                    <a:lnTo>
                      <a:pt x="2171" y="210"/>
                    </a:lnTo>
                    <a:lnTo>
                      <a:pt x="2248" y="238"/>
                    </a:lnTo>
                    <a:lnTo>
                      <a:pt x="2257" y="267"/>
                    </a:lnTo>
                    <a:lnTo>
                      <a:pt x="2248" y="305"/>
                    </a:lnTo>
                    <a:lnTo>
                      <a:pt x="2238" y="333"/>
                    </a:lnTo>
                    <a:lnTo>
                      <a:pt x="2228" y="362"/>
                    </a:lnTo>
                    <a:lnTo>
                      <a:pt x="2238" y="400"/>
                    </a:lnTo>
                    <a:lnTo>
                      <a:pt x="2267" y="467"/>
                    </a:lnTo>
                    <a:lnTo>
                      <a:pt x="2286" y="514"/>
                    </a:lnTo>
                    <a:lnTo>
                      <a:pt x="2333" y="552"/>
                    </a:lnTo>
                    <a:lnTo>
                      <a:pt x="2486" y="648"/>
                    </a:lnTo>
                    <a:lnTo>
                      <a:pt x="2524" y="686"/>
                    </a:lnTo>
                    <a:lnTo>
                      <a:pt x="2648" y="876"/>
                    </a:lnTo>
                    <a:lnTo>
                      <a:pt x="2676" y="895"/>
                    </a:lnTo>
                    <a:lnTo>
                      <a:pt x="2705" y="924"/>
                    </a:lnTo>
                    <a:lnTo>
                      <a:pt x="2705" y="952"/>
                    </a:lnTo>
                    <a:lnTo>
                      <a:pt x="2638" y="1057"/>
                    </a:lnTo>
                    <a:lnTo>
                      <a:pt x="2657" y="1191"/>
                    </a:lnTo>
                    <a:lnTo>
                      <a:pt x="2733" y="1229"/>
                    </a:lnTo>
                    <a:lnTo>
                      <a:pt x="2810" y="1371"/>
                    </a:lnTo>
                    <a:lnTo>
                      <a:pt x="2848" y="1419"/>
                    </a:lnTo>
                    <a:lnTo>
                      <a:pt x="2914" y="1467"/>
                    </a:lnTo>
                    <a:lnTo>
                      <a:pt x="2981" y="1486"/>
                    </a:lnTo>
                    <a:lnTo>
                      <a:pt x="3000" y="1505"/>
                    </a:lnTo>
                    <a:lnTo>
                      <a:pt x="3010" y="1543"/>
                    </a:lnTo>
                    <a:lnTo>
                      <a:pt x="3000" y="1590"/>
                    </a:lnTo>
                    <a:lnTo>
                      <a:pt x="3000" y="1648"/>
                    </a:lnTo>
                    <a:lnTo>
                      <a:pt x="3076" y="1714"/>
                    </a:lnTo>
                    <a:lnTo>
                      <a:pt x="3095" y="1714"/>
                    </a:lnTo>
                    <a:lnTo>
                      <a:pt x="3133" y="1714"/>
                    </a:lnTo>
                    <a:lnTo>
                      <a:pt x="3191" y="1695"/>
                    </a:lnTo>
                    <a:lnTo>
                      <a:pt x="3210" y="1695"/>
                    </a:lnTo>
                    <a:lnTo>
                      <a:pt x="3238" y="1705"/>
                    </a:lnTo>
                    <a:lnTo>
                      <a:pt x="3257" y="1752"/>
                    </a:lnTo>
                    <a:lnTo>
                      <a:pt x="3257" y="1790"/>
                    </a:lnTo>
                    <a:lnTo>
                      <a:pt x="3257" y="1848"/>
                    </a:lnTo>
                    <a:lnTo>
                      <a:pt x="3248" y="1933"/>
                    </a:lnTo>
                    <a:lnTo>
                      <a:pt x="3248" y="1971"/>
                    </a:lnTo>
                    <a:lnTo>
                      <a:pt x="3267" y="2010"/>
                    </a:lnTo>
                    <a:lnTo>
                      <a:pt x="3295" y="2057"/>
                    </a:lnTo>
                    <a:lnTo>
                      <a:pt x="3362" y="2105"/>
                    </a:lnTo>
                    <a:lnTo>
                      <a:pt x="3419" y="2171"/>
                    </a:lnTo>
                    <a:lnTo>
                      <a:pt x="3429" y="2209"/>
                    </a:lnTo>
                    <a:lnTo>
                      <a:pt x="3438" y="2248"/>
                    </a:lnTo>
                    <a:lnTo>
                      <a:pt x="3448" y="2267"/>
                    </a:lnTo>
                    <a:lnTo>
                      <a:pt x="3467" y="2276"/>
                    </a:lnTo>
                    <a:lnTo>
                      <a:pt x="3505" y="2257"/>
                    </a:lnTo>
                    <a:lnTo>
                      <a:pt x="3524" y="2238"/>
                    </a:lnTo>
                    <a:lnTo>
                      <a:pt x="3533" y="2219"/>
                    </a:lnTo>
                    <a:lnTo>
                      <a:pt x="3543" y="2209"/>
                    </a:lnTo>
                    <a:lnTo>
                      <a:pt x="3562" y="2200"/>
                    </a:lnTo>
                    <a:lnTo>
                      <a:pt x="3581" y="2181"/>
                    </a:lnTo>
                    <a:lnTo>
                      <a:pt x="3590" y="2171"/>
                    </a:lnTo>
                    <a:lnTo>
                      <a:pt x="3600" y="2152"/>
                    </a:lnTo>
                    <a:lnTo>
                      <a:pt x="3610" y="2133"/>
                    </a:lnTo>
                    <a:lnTo>
                      <a:pt x="3619" y="2124"/>
                    </a:lnTo>
                    <a:lnTo>
                      <a:pt x="3638" y="2114"/>
                    </a:lnTo>
                    <a:lnTo>
                      <a:pt x="3638" y="2105"/>
                    </a:lnTo>
                    <a:lnTo>
                      <a:pt x="3638" y="2076"/>
                    </a:lnTo>
                    <a:lnTo>
                      <a:pt x="3638" y="2057"/>
                    </a:lnTo>
                    <a:lnTo>
                      <a:pt x="3638" y="2048"/>
                    </a:lnTo>
                    <a:lnTo>
                      <a:pt x="3648" y="2038"/>
                    </a:lnTo>
                    <a:lnTo>
                      <a:pt x="3657" y="2038"/>
                    </a:lnTo>
                    <a:lnTo>
                      <a:pt x="3676" y="2048"/>
                    </a:lnTo>
                    <a:lnTo>
                      <a:pt x="3724" y="2095"/>
                    </a:lnTo>
                    <a:lnTo>
                      <a:pt x="3943" y="2276"/>
                    </a:lnTo>
                    <a:lnTo>
                      <a:pt x="3953" y="2295"/>
                    </a:lnTo>
                    <a:lnTo>
                      <a:pt x="3953" y="2324"/>
                    </a:lnTo>
                    <a:lnTo>
                      <a:pt x="3905" y="2372"/>
                    </a:lnTo>
                    <a:lnTo>
                      <a:pt x="3886" y="2410"/>
                    </a:lnTo>
                    <a:lnTo>
                      <a:pt x="3895" y="2438"/>
                    </a:lnTo>
                    <a:lnTo>
                      <a:pt x="3933" y="2467"/>
                    </a:lnTo>
                    <a:lnTo>
                      <a:pt x="4019" y="2467"/>
                    </a:lnTo>
                    <a:lnTo>
                      <a:pt x="4114" y="2448"/>
                    </a:lnTo>
                    <a:lnTo>
                      <a:pt x="4133" y="2438"/>
                    </a:lnTo>
                    <a:lnTo>
                      <a:pt x="4152" y="2410"/>
                    </a:lnTo>
                    <a:lnTo>
                      <a:pt x="4171" y="2400"/>
                    </a:lnTo>
                    <a:lnTo>
                      <a:pt x="4200" y="2391"/>
                    </a:lnTo>
                    <a:lnTo>
                      <a:pt x="4229" y="2400"/>
                    </a:lnTo>
                    <a:lnTo>
                      <a:pt x="4276" y="2410"/>
                    </a:lnTo>
                    <a:lnTo>
                      <a:pt x="4334" y="2410"/>
                    </a:lnTo>
                    <a:lnTo>
                      <a:pt x="4372" y="2400"/>
                    </a:lnTo>
                    <a:lnTo>
                      <a:pt x="4400" y="2381"/>
                    </a:lnTo>
                    <a:lnTo>
                      <a:pt x="4410" y="2362"/>
                    </a:lnTo>
                    <a:lnTo>
                      <a:pt x="4438" y="2362"/>
                    </a:lnTo>
                    <a:lnTo>
                      <a:pt x="4467" y="2381"/>
                    </a:lnTo>
                    <a:lnTo>
                      <a:pt x="4524" y="2419"/>
                    </a:lnTo>
                    <a:lnTo>
                      <a:pt x="4543" y="2457"/>
                    </a:lnTo>
                    <a:lnTo>
                      <a:pt x="4552" y="2533"/>
                    </a:lnTo>
                    <a:lnTo>
                      <a:pt x="4572" y="2552"/>
                    </a:lnTo>
                    <a:lnTo>
                      <a:pt x="4638" y="2572"/>
                    </a:lnTo>
                    <a:lnTo>
                      <a:pt x="4848" y="2581"/>
                    </a:lnTo>
                    <a:lnTo>
                      <a:pt x="4971" y="2552"/>
                    </a:lnTo>
                    <a:lnTo>
                      <a:pt x="5010" y="2562"/>
                    </a:lnTo>
                    <a:lnTo>
                      <a:pt x="5067" y="2610"/>
                    </a:lnTo>
                    <a:lnTo>
                      <a:pt x="5086" y="2648"/>
                    </a:lnTo>
                    <a:lnTo>
                      <a:pt x="5105" y="2667"/>
                    </a:lnTo>
                    <a:lnTo>
                      <a:pt x="5134" y="2676"/>
                    </a:lnTo>
                    <a:lnTo>
                      <a:pt x="5324" y="2629"/>
                    </a:lnTo>
                    <a:lnTo>
                      <a:pt x="5410" y="2648"/>
                    </a:lnTo>
                    <a:lnTo>
                      <a:pt x="5476" y="2724"/>
                    </a:lnTo>
                    <a:lnTo>
                      <a:pt x="5410" y="2800"/>
                    </a:lnTo>
                    <a:lnTo>
                      <a:pt x="5400" y="2848"/>
                    </a:lnTo>
                    <a:lnTo>
                      <a:pt x="5390" y="2905"/>
                    </a:lnTo>
                    <a:lnTo>
                      <a:pt x="5400" y="3009"/>
                    </a:lnTo>
                    <a:lnTo>
                      <a:pt x="5400" y="3076"/>
                    </a:lnTo>
                    <a:lnTo>
                      <a:pt x="5400" y="3124"/>
                    </a:lnTo>
                    <a:lnTo>
                      <a:pt x="5390" y="3172"/>
                    </a:lnTo>
                    <a:lnTo>
                      <a:pt x="5352" y="3229"/>
                    </a:lnTo>
                    <a:lnTo>
                      <a:pt x="5295" y="3333"/>
                    </a:lnTo>
                    <a:lnTo>
                      <a:pt x="5257" y="3514"/>
                    </a:lnTo>
                    <a:lnTo>
                      <a:pt x="4953" y="3553"/>
                    </a:lnTo>
                    <a:lnTo>
                      <a:pt x="3905" y="3362"/>
                    </a:lnTo>
                    <a:lnTo>
                      <a:pt x="3810" y="3381"/>
                    </a:lnTo>
                    <a:lnTo>
                      <a:pt x="3743" y="3419"/>
                    </a:lnTo>
                    <a:lnTo>
                      <a:pt x="3705" y="3448"/>
                    </a:lnTo>
                    <a:lnTo>
                      <a:pt x="3657" y="3486"/>
                    </a:lnTo>
                    <a:lnTo>
                      <a:pt x="3476" y="3429"/>
                    </a:lnTo>
                    <a:lnTo>
                      <a:pt x="3314" y="3457"/>
                    </a:lnTo>
                    <a:lnTo>
                      <a:pt x="3143" y="3514"/>
                    </a:lnTo>
                    <a:lnTo>
                      <a:pt x="3105" y="3543"/>
                    </a:lnTo>
                    <a:lnTo>
                      <a:pt x="3010" y="3581"/>
                    </a:lnTo>
                    <a:lnTo>
                      <a:pt x="2733" y="3638"/>
                    </a:lnTo>
                    <a:lnTo>
                      <a:pt x="2686" y="3629"/>
                    </a:lnTo>
                    <a:lnTo>
                      <a:pt x="2667" y="3629"/>
                    </a:lnTo>
                    <a:lnTo>
                      <a:pt x="2609" y="3581"/>
                    </a:lnTo>
                    <a:lnTo>
                      <a:pt x="2581" y="3553"/>
                    </a:lnTo>
                    <a:lnTo>
                      <a:pt x="2495" y="3591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85" name="Freeform 10">
                <a:extLst>
                  <a:ext uri="{FF2B5EF4-FFF2-40B4-BE49-F238E27FC236}">
                    <a16:creationId xmlns:a16="http://schemas.microsoft.com/office/drawing/2014/main" id="{0C2351A5-0633-4346-B280-AF62A2A9A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9200" y="3289300"/>
                <a:ext cx="2551113" cy="2308225"/>
              </a:xfrm>
              <a:custGeom>
                <a:avLst/>
                <a:gdLst>
                  <a:gd name="T0" fmla="*/ 2074152 w 7087"/>
                  <a:gd name="T1" fmla="*/ 568954 h 6410"/>
                  <a:gd name="T2" fmla="*/ 2183943 w 7087"/>
                  <a:gd name="T3" fmla="*/ 750803 h 6410"/>
                  <a:gd name="T4" fmla="*/ 2214900 w 7087"/>
                  <a:gd name="T5" fmla="*/ 864234 h 6410"/>
                  <a:gd name="T6" fmla="*/ 2293734 w 7087"/>
                  <a:gd name="T7" fmla="*/ 946336 h 6410"/>
                  <a:gd name="T8" fmla="*/ 2372567 w 7087"/>
                  <a:gd name="T9" fmla="*/ 1093976 h 6410"/>
                  <a:gd name="T10" fmla="*/ 2296974 w 7087"/>
                  <a:gd name="T11" fmla="*/ 1155553 h 6410"/>
                  <a:gd name="T12" fmla="*/ 2403525 w 7087"/>
                  <a:gd name="T13" fmla="*/ 1341003 h 6410"/>
                  <a:gd name="T14" fmla="*/ 2496037 w 7087"/>
                  <a:gd name="T15" fmla="*/ 1495125 h 6410"/>
                  <a:gd name="T16" fmla="*/ 2358889 w 7087"/>
                  <a:gd name="T17" fmla="*/ 1656449 h 6410"/>
                  <a:gd name="T18" fmla="*/ 2280055 w 7087"/>
                  <a:gd name="T19" fmla="*/ 1755835 h 6410"/>
                  <a:gd name="T20" fmla="*/ 2167024 w 7087"/>
                  <a:gd name="T21" fmla="*/ 1865665 h 6410"/>
                  <a:gd name="T22" fmla="*/ 2187543 w 7087"/>
                  <a:gd name="T23" fmla="*/ 1981977 h 6410"/>
                  <a:gd name="T24" fmla="*/ 2122388 w 7087"/>
                  <a:gd name="T25" fmla="*/ 2030230 h 6410"/>
                  <a:gd name="T26" fmla="*/ 1951042 w 7087"/>
                  <a:gd name="T27" fmla="*/ 2136458 h 6410"/>
                  <a:gd name="T28" fmla="*/ 1697262 w 7087"/>
                  <a:gd name="T29" fmla="*/ 2132858 h 6410"/>
                  <a:gd name="T30" fmla="*/ 1591071 w 7087"/>
                  <a:gd name="T31" fmla="*/ 2153743 h 6410"/>
                  <a:gd name="T32" fmla="*/ 1607990 w 7087"/>
                  <a:gd name="T33" fmla="*/ 2201636 h 6410"/>
                  <a:gd name="T34" fmla="*/ 1443483 w 7087"/>
                  <a:gd name="T35" fmla="*/ 2307865 h 6410"/>
                  <a:gd name="T36" fmla="*/ 1340531 w 7087"/>
                  <a:gd name="T37" fmla="*/ 2242687 h 6410"/>
                  <a:gd name="T38" fmla="*/ 1254858 w 7087"/>
                  <a:gd name="T39" fmla="*/ 2119174 h 6410"/>
                  <a:gd name="T40" fmla="*/ 1230740 w 7087"/>
                  <a:gd name="T41" fmla="*/ 2009704 h 6410"/>
                  <a:gd name="T42" fmla="*/ 1158746 w 7087"/>
                  <a:gd name="T43" fmla="*/ 1947767 h 6410"/>
                  <a:gd name="T44" fmla="*/ 1210222 w 7087"/>
                  <a:gd name="T45" fmla="*/ 1752234 h 6410"/>
                  <a:gd name="T46" fmla="*/ 1172785 w 7087"/>
                  <a:gd name="T47" fmla="*/ 1656449 h 6410"/>
                  <a:gd name="T48" fmla="*/ 1172785 w 7087"/>
                  <a:gd name="T49" fmla="*/ 1594512 h 6410"/>
                  <a:gd name="T50" fmla="*/ 1172785 w 7087"/>
                  <a:gd name="T51" fmla="*/ 1481441 h 6410"/>
                  <a:gd name="T52" fmla="*/ 1004678 w 7087"/>
                  <a:gd name="T53" fmla="*/ 1413023 h 6410"/>
                  <a:gd name="T54" fmla="*/ 912166 w 7087"/>
                  <a:gd name="T55" fmla="*/ 1241256 h 6410"/>
                  <a:gd name="T56" fmla="*/ 1028797 w 7087"/>
                  <a:gd name="T57" fmla="*/ 1213889 h 6410"/>
                  <a:gd name="T58" fmla="*/ 1100791 w 7087"/>
                  <a:gd name="T59" fmla="*/ 1155553 h 6410"/>
                  <a:gd name="T60" fmla="*/ 908566 w 7087"/>
                  <a:gd name="T61" fmla="*/ 1038881 h 6410"/>
                  <a:gd name="T62" fmla="*/ 960042 w 7087"/>
                  <a:gd name="T63" fmla="*/ 799056 h 6410"/>
                  <a:gd name="T64" fmla="*/ 840172 w 7087"/>
                  <a:gd name="T65" fmla="*/ 713353 h 6410"/>
                  <a:gd name="T66" fmla="*/ 644708 w 7087"/>
                  <a:gd name="T67" fmla="*/ 644575 h 6410"/>
                  <a:gd name="T68" fmla="*/ 538516 w 7087"/>
                  <a:gd name="T69" fmla="*/ 637733 h 6410"/>
                  <a:gd name="T70" fmla="*/ 418286 w 7087"/>
                  <a:gd name="T71" fmla="*/ 651416 h 6410"/>
                  <a:gd name="T72" fmla="*/ 332613 w 7087"/>
                  <a:gd name="T73" fmla="*/ 507377 h 6410"/>
                  <a:gd name="T74" fmla="*/ 315694 w 7087"/>
                  <a:gd name="T75" fmla="*/ 541587 h 6410"/>
                  <a:gd name="T76" fmla="*/ 277897 w 7087"/>
                  <a:gd name="T77" fmla="*/ 586239 h 6410"/>
                  <a:gd name="T78" fmla="*/ 192224 w 7087"/>
                  <a:gd name="T79" fmla="*/ 497295 h 6410"/>
                  <a:gd name="T80" fmla="*/ 164867 w 7087"/>
                  <a:gd name="T81" fmla="*/ 383864 h 6410"/>
                  <a:gd name="T82" fmla="*/ 89273 w 7087"/>
                  <a:gd name="T83" fmla="*/ 308604 h 6410"/>
                  <a:gd name="T84" fmla="*/ 209143 w 7087"/>
                  <a:gd name="T85" fmla="*/ 150881 h 6410"/>
                  <a:gd name="T86" fmla="*/ 497120 w 7087"/>
                  <a:gd name="T87" fmla="*/ 88944 h 6410"/>
                  <a:gd name="T88" fmla="*/ 685744 w 7087"/>
                  <a:gd name="T89" fmla="*/ 10083 h 6410"/>
                  <a:gd name="T90" fmla="*/ 894887 w 7087"/>
                  <a:gd name="T91" fmla="*/ 99387 h 6410"/>
                  <a:gd name="T92" fmla="*/ 1001439 w 7087"/>
                  <a:gd name="T93" fmla="*/ 88944 h 6410"/>
                  <a:gd name="T94" fmla="*/ 1069833 w 7087"/>
                  <a:gd name="T95" fmla="*/ 75260 h 6410"/>
                  <a:gd name="T96" fmla="*/ 1093591 w 7087"/>
                  <a:gd name="T97" fmla="*/ 164565 h 6410"/>
                  <a:gd name="T98" fmla="*/ 1230740 w 7087"/>
                  <a:gd name="T99" fmla="*/ 137197 h 6410"/>
                  <a:gd name="T100" fmla="*/ 1505038 w 7087"/>
                  <a:gd name="T101" fmla="*/ 92545 h 6410"/>
                  <a:gd name="T102" fmla="*/ 1618429 w 7087"/>
                  <a:gd name="T103" fmla="*/ 147280 h 6410"/>
                  <a:gd name="T104" fmla="*/ 1669545 w 7087"/>
                  <a:gd name="T105" fmla="*/ 298161 h 6410"/>
                  <a:gd name="T106" fmla="*/ 1841251 w 7087"/>
                  <a:gd name="T107" fmla="*/ 226141 h 6410"/>
                  <a:gd name="T108" fmla="*/ 1951042 w 7087"/>
                  <a:gd name="T109" fmla="*/ 274394 h 6410"/>
                  <a:gd name="T110" fmla="*/ 2098270 w 7087"/>
                  <a:gd name="T111" fmla="*/ 387465 h 64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087" h="6410">
                    <a:moveTo>
                      <a:pt x="5829" y="1076"/>
                    </a:moveTo>
                    <a:lnTo>
                      <a:pt x="5772" y="1247"/>
                    </a:lnTo>
                    <a:lnTo>
                      <a:pt x="5762" y="1276"/>
                    </a:lnTo>
                    <a:lnTo>
                      <a:pt x="5743" y="1333"/>
                    </a:lnTo>
                    <a:lnTo>
                      <a:pt x="5753" y="1390"/>
                    </a:lnTo>
                    <a:lnTo>
                      <a:pt x="5743" y="1438"/>
                    </a:lnTo>
                    <a:lnTo>
                      <a:pt x="5734" y="1514"/>
                    </a:lnTo>
                    <a:lnTo>
                      <a:pt x="5762" y="1580"/>
                    </a:lnTo>
                    <a:lnTo>
                      <a:pt x="5819" y="1685"/>
                    </a:lnTo>
                    <a:lnTo>
                      <a:pt x="5848" y="1885"/>
                    </a:lnTo>
                    <a:lnTo>
                      <a:pt x="5877" y="1943"/>
                    </a:lnTo>
                    <a:lnTo>
                      <a:pt x="5915" y="1971"/>
                    </a:lnTo>
                    <a:lnTo>
                      <a:pt x="6048" y="2019"/>
                    </a:lnTo>
                    <a:lnTo>
                      <a:pt x="6086" y="2047"/>
                    </a:lnTo>
                    <a:lnTo>
                      <a:pt x="6096" y="2066"/>
                    </a:lnTo>
                    <a:lnTo>
                      <a:pt x="6067" y="2085"/>
                    </a:lnTo>
                    <a:lnTo>
                      <a:pt x="6039" y="2095"/>
                    </a:lnTo>
                    <a:lnTo>
                      <a:pt x="6020" y="2114"/>
                    </a:lnTo>
                    <a:lnTo>
                      <a:pt x="6001" y="2162"/>
                    </a:lnTo>
                    <a:lnTo>
                      <a:pt x="6020" y="2238"/>
                    </a:lnTo>
                    <a:lnTo>
                      <a:pt x="6039" y="2295"/>
                    </a:lnTo>
                    <a:lnTo>
                      <a:pt x="6067" y="2333"/>
                    </a:lnTo>
                    <a:lnTo>
                      <a:pt x="6096" y="2362"/>
                    </a:lnTo>
                    <a:lnTo>
                      <a:pt x="6153" y="2400"/>
                    </a:lnTo>
                    <a:lnTo>
                      <a:pt x="6182" y="2428"/>
                    </a:lnTo>
                    <a:lnTo>
                      <a:pt x="6191" y="2457"/>
                    </a:lnTo>
                    <a:lnTo>
                      <a:pt x="6182" y="2505"/>
                    </a:lnTo>
                    <a:lnTo>
                      <a:pt x="6191" y="2571"/>
                    </a:lnTo>
                    <a:lnTo>
                      <a:pt x="6220" y="2638"/>
                    </a:lnTo>
                    <a:lnTo>
                      <a:pt x="6258" y="2666"/>
                    </a:lnTo>
                    <a:lnTo>
                      <a:pt x="6305" y="2666"/>
                    </a:lnTo>
                    <a:lnTo>
                      <a:pt x="6372" y="2628"/>
                    </a:lnTo>
                    <a:lnTo>
                      <a:pt x="6401" y="2638"/>
                    </a:lnTo>
                    <a:lnTo>
                      <a:pt x="6410" y="2666"/>
                    </a:lnTo>
                    <a:lnTo>
                      <a:pt x="6458" y="2809"/>
                    </a:lnTo>
                    <a:lnTo>
                      <a:pt x="6553" y="2866"/>
                    </a:lnTo>
                    <a:lnTo>
                      <a:pt x="6591" y="2924"/>
                    </a:lnTo>
                    <a:lnTo>
                      <a:pt x="6601" y="2981"/>
                    </a:lnTo>
                    <a:lnTo>
                      <a:pt x="6601" y="3009"/>
                    </a:lnTo>
                    <a:lnTo>
                      <a:pt x="6591" y="3038"/>
                    </a:lnTo>
                    <a:lnTo>
                      <a:pt x="6572" y="3066"/>
                    </a:lnTo>
                    <a:lnTo>
                      <a:pt x="6543" y="3085"/>
                    </a:lnTo>
                    <a:lnTo>
                      <a:pt x="6486" y="3114"/>
                    </a:lnTo>
                    <a:lnTo>
                      <a:pt x="6467" y="3133"/>
                    </a:lnTo>
                    <a:lnTo>
                      <a:pt x="6448" y="3152"/>
                    </a:lnTo>
                    <a:lnTo>
                      <a:pt x="6439" y="3171"/>
                    </a:lnTo>
                    <a:lnTo>
                      <a:pt x="6391" y="3200"/>
                    </a:lnTo>
                    <a:lnTo>
                      <a:pt x="6381" y="3209"/>
                    </a:lnTo>
                    <a:lnTo>
                      <a:pt x="6363" y="3228"/>
                    </a:lnTo>
                    <a:lnTo>
                      <a:pt x="6343" y="3266"/>
                    </a:lnTo>
                    <a:lnTo>
                      <a:pt x="6325" y="3314"/>
                    </a:lnTo>
                    <a:lnTo>
                      <a:pt x="6267" y="3400"/>
                    </a:lnTo>
                    <a:lnTo>
                      <a:pt x="6296" y="3419"/>
                    </a:lnTo>
                    <a:lnTo>
                      <a:pt x="6334" y="3466"/>
                    </a:lnTo>
                    <a:lnTo>
                      <a:pt x="6505" y="3552"/>
                    </a:lnTo>
                    <a:lnTo>
                      <a:pt x="6677" y="3724"/>
                    </a:lnTo>
                    <a:lnTo>
                      <a:pt x="6744" y="3743"/>
                    </a:lnTo>
                    <a:lnTo>
                      <a:pt x="6886" y="3752"/>
                    </a:lnTo>
                    <a:lnTo>
                      <a:pt x="6943" y="3781"/>
                    </a:lnTo>
                    <a:lnTo>
                      <a:pt x="7000" y="3828"/>
                    </a:lnTo>
                    <a:lnTo>
                      <a:pt x="7077" y="3924"/>
                    </a:lnTo>
                    <a:lnTo>
                      <a:pt x="7086" y="3962"/>
                    </a:lnTo>
                    <a:lnTo>
                      <a:pt x="6991" y="4038"/>
                    </a:lnTo>
                    <a:lnTo>
                      <a:pt x="6934" y="4152"/>
                    </a:lnTo>
                    <a:lnTo>
                      <a:pt x="6896" y="4200"/>
                    </a:lnTo>
                    <a:lnTo>
                      <a:pt x="6677" y="4314"/>
                    </a:lnTo>
                    <a:lnTo>
                      <a:pt x="6639" y="4352"/>
                    </a:lnTo>
                    <a:lnTo>
                      <a:pt x="6620" y="4381"/>
                    </a:lnTo>
                    <a:lnTo>
                      <a:pt x="6610" y="4409"/>
                    </a:lnTo>
                    <a:lnTo>
                      <a:pt x="6581" y="4524"/>
                    </a:lnTo>
                    <a:lnTo>
                      <a:pt x="6572" y="4543"/>
                    </a:lnTo>
                    <a:lnTo>
                      <a:pt x="6553" y="4600"/>
                    </a:lnTo>
                    <a:lnTo>
                      <a:pt x="6543" y="4638"/>
                    </a:lnTo>
                    <a:lnTo>
                      <a:pt x="6524" y="4695"/>
                    </a:lnTo>
                    <a:lnTo>
                      <a:pt x="6524" y="4742"/>
                    </a:lnTo>
                    <a:lnTo>
                      <a:pt x="6524" y="4800"/>
                    </a:lnTo>
                    <a:lnTo>
                      <a:pt x="6515" y="4866"/>
                    </a:lnTo>
                    <a:lnTo>
                      <a:pt x="6486" y="4895"/>
                    </a:lnTo>
                    <a:lnTo>
                      <a:pt x="6458" y="4905"/>
                    </a:lnTo>
                    <a:lnTo>
                      <a:pt x="6334" y="4876"/>
                    </a:lnTo>
                    <a:lnTo>
                      <a:pt x="6296" y="4876"/>
                    </a:lnTo>
                    <a:lnTo>
                      <a:pt x="6277" y="4895"/>
                    </a:lnTo>
                    <a:lnTo>
                      <a:pt x="6239" y="4962"/>
                    </a:lnTo>
                    <a:lnTo>
                      <a:pt x="6096" y="5000"/>
                    </a:lnTo>
                    <a:lnTo>
                      <a:pt x="6048" y="5038"/>
                    </a:lnTo>
                    <a:lnTo>
                      <a:pt x="6020" y="5076"/>
                    </a:lnTo>
                    <a:lnTo>
                      <a:pt x="6010" y="5133"/>
                    </a:lnTo>
                    <a:lnTo>
                      <a:pt x="6020" y="5181"/>
                    </a:lnTo>
                    <a:lnTo>
                      <a:pt x="6029" y="5228"/>
                    </a:lnTo>
                    <a:lnTo>
                      <a:pt x="6039" y="5266"/>
                    </a:lnTo>
                    <a:lnTo>
                      <a:pt x="6039" y="5295"/>
                    </a:lnTo>
                    <a:lnTo>
                      <a:pt x="6039" y="5362"/>
                    </a:lnTo>
                    <a:lnTo>
                      <a:pt x="6086" y="5419"/>
                    </a:lnTo>
                    <a:lnTo>
                      <a:pt x="6086" y="5438"/>
                    </a:lnTo>
                    <a:lnTo>
                      <a:pt x="6086" y="5476"/>
                    </a:lnTo>
                    <a:lnTo>
                      <a:pt x="6077" y="5504"/>
                    </a:lnTo>
                    <a:lnTo>
                      <a:pt x="6067" y="5562"/>
                    </a:lnTo>
                    <a:lnTo>
                      <a:pt x="6058" y="5590"/>
                    </a:lnTo>
                    <a:lnTo>
                      <a:pt x="6029" y="5619"/>
                    </a:lnTo>
                    <a:lnTo>
                      <a:pt x="6001" y="5619"/>
                    </a:lnTo>
                    <a:lnTo>
                      <a:pt x="5972" y="5609"/>
                    </a:lnTo>
                    <a:lnTo>
                      <a:pt x="5944" y="5600"/>
                    </a:lnTo>
                    <a:lnTo>
                      <a:pt x="5915" y="5609"/>
                    </a:lnTo>
                    <a:lnTo>
                      <a:pt x="5896" y="5638"/>
                    </a:lnTo>
                    <a:lnTo>
                      <a:pt x="5886" y="5695"/>
                    </a:lnTo>
                    <a:lnTo>
                      <a:pt x="5877" y="5809"/>
                    </a:lnTo>
                    <a:lnTo>
                      <a:pt x="5858" y="5857"/>
                    </a:lnTo>
                    <a:lnTo>
                      <a:pt x="5848" y="5885"/>
                    </a:lnTo>
                    <a:lnTo>
                      <a:pt x="5819" y="5923"/>
                    </a:lnTo>
                    <a:lnTo>
                      <a:pt x="5524" y="5962"/>
                    </a:lnTo>
                    <a:lnTo>
                      <a:pt x="5477" y="5952"/>
                    </a:lnTo>
                    <a:lnTo>
                      <a:pt x="5420" y="5933"/>
                    </a:lnTo>
                    <a:lnTo>
                      <a:pt x="5391" y="5885"/>
                    </a:lnTo>
                    <a:lnTo>
                      <a:pt x="5315" y="5838"/>
                    </a:lnTo>
                    <a:lnTo>
                      <a:pt x="5267" y="5828"/>
                    </a:lnTo>
                    <a:lnTo>
                      <a:pt x="5200" y="5847"/>
                    </a:lnTo>
                    <a:lnTo>
                      <a:pt x="5134" y="5866"/>
                    </a:lnTo>
                    <a:lnTo>
                      <a:pt x="4772" y="5943"/>
                    </a:lnTo>
                    <a:lnTo>
                      <a:pt x="4743" y="5933"/>
                    </a:lnTo>
                    <a:lnTo>
                      <a:pt x="4715" y="5923"/>
                    </a:lnTo>
                    <a:lnTo>
                      <a:pt x="4686" y="5905"/>
                    </a:lnTo>
                    <a:lnTo>
                      <a:pt x="4620" y="5885"/>
                    </a:lnTo>
                    <a:lnTo>
                      <a:pt x="4553" y="5885"/>
                    </a:lnTo>
                    <a:lnTo>
                      <a:pt x="4477" y="5914"/>
                    </a:lnTo>
                    <a:lnTo>
                      <a:pt x="4458" y="5923"/>
                    </a:lnTo>
                    <a:lnTo>
                      <a:pt x="4439" y="5952"/>
                    </a:lnTo>
                    <a:lnTo>
                      <a:pt x="4429" y="5962"/>
                    </a:lnTo>
                    <a:lnTo>
                      <a:pt x="4420" y="5981"/>
                    </a:lnTo>
                    <a:lnTo>
                      <a:pt x="4410" y="6000"/>
                    </a:lnTo>
                    <a:lnTo>
                      <a:pt x="4410" y="6019"/>
                    </a:lnTo>
                    <a:lnTo>
                      <a:pt x="4410" y="6038"/>
                    </a:lnTo>
                    <a:lnTo>
                      <a:pt x="4420" y="6057"/>
                    </a:lnTo>
                    <a:lnTo>
                      <a:pt x="4429" y="6066"/>
                    </a:lnTo>
                    <a:lnTo>
                      <a:pt x="4429" y="6076"/>
                    </a:lnTo>
                    <a:lnTo>
                      <a:pt x="4458" y="6104"/>
                    </a:lnTo>
                    <a:lnTo>
                      <a:pt x="4467" y="6114"/>
                    </a:lnTo>
                    <a:lnTo>
                      <a:pt x="4467" y="6133"/>
                    </a:lnTo>
                    <a:lnTo>
                      <a:pt x="4467" y="6152"/>
                    </a:lnTo>
                    <a:lnTo>
                      <a:pt x="4467" y="6162"/>
                    </a:lnTo>
                    <a:lnTo>
                      <a:pt x="4448" y="6171"/>
                    </a:lnTo>
                    <a:lnTo>
                      <a:pt x="4258" y="6247"/>
                    </a:lnTo>
                    <a:lnTo>
                      <a:pt x="4143" y="6342"/>
                    </a:lnTo>
                    <a:lnTo>
                      <a:pt x="4058" y="6390"/>
                    </a:lnTo>
                    <a:lnTo>
                      <a:pt x="4010" y="6409"/>
                    </a:lnTo>
                    <a:lnTo>
                      <a:pt x="4001" y="6400"/>
                    </a:lnTo>
                    <a:lnTo>
                      <a:pt x="4010" y="6381"/>
                    </a:lnTo>
                    <a:lnTo>
                      <a:pt x="4001" y="6371"/>
                    </a:lnTo>
                    <a:lnTo>
                      <a:pt x="3696" y="6381"/>
                    </a:lnTo>
                    <a:lnTo>
                      <a:pt x="3658" y="6342"/>
                    </a:lnTo>
                    <a:lnTo>
                      <a:pt x="3677" y="6304"/>
                    </a:lnTo>
                    <a:lnTo>
                      <a:pt x="3696" y="6266"/>
                    </a:lnTo>
                    <a:lnTo>
                      <a:pt x="3724" y="6228"/>
                    </a:lnTo>
                    <a:lnTo>
                      <a:pt x="3734" y="6190"/>
                    </a:lnTo>
                    <a:lnTo>
                      <a:pt x="3724" y="6133"/>
                    </a:lnTo>
                    <a:lnTo>
                      <a:pt x="3667" y="5962"/>
                    </a:lnTo>
                    <a:lnTo>
                      <a:pt x="3648" y="5923"/>
                    </a:lnTo>
                    <a:lnTo>
                      <a:pt x="3620" y="5914"/>
                    </a:lnTo>
                    <a:lnTo>
                      <a:pt x="3562" y="5923"/>
                    </a:lnTo>
                    <a:lnTo>
                      <a:pt x="3524" y="5914"/>
                    </a:lnTo>
                    <a:lnTo>
                      <a:pt x="3486" y="5885"/>
                    </a:lnTo>
                    <a:lnTo>
                      <a:pt x="3448" y="5828"/>
                    </a:lnTo>
                    <a:lnTo>
                      <a:pt x="3381" y="5771"/>
                    </a:lnTo>
                    <a:lnTo>
                      <a:pt x="3353" y="5743"/>
                    </a:lnTo>
                    <a:lnTo>
                      <a:pt x="3353" y="5714"/>
                    </a:lnTo>
                    <a:lnTo>
                      <a:pt x="3372" y="5667"/>
                    </a:lnTo>
                    <a:lnTo>
                      <a:pt x="3401" y="5638"/>
                    </a:lnTo>
                    <a:lnTo>
                      <a:pt x="3419" y="5609"/>
                    </a:lnTo>
                    <a:lnTo>
                      <a:pt x="3419" y="5581"/>
                    </a:lnTo>
                    <a:lnTo>
                      <a:pt x="3391" y="5542"/>
                    </a:lnTo>
                    <a:lnTo>
                      <a:pt x="3305" y="5504"/>
                    </a:lnTo>
                    <a:lnTo>
                      <a:pt x="3286" y="5485"/>
                    </a:lnTo>
                    <a:lnTo>
                      <a:pt x="3277" y="5466"/>
                    </a:lnTo>
                    <a:lnTo>
                      <a:pt x="3258" y="5457"/>
                    </a:lnTo>
                    <a:lnTo>
                      <a:pt x="3239" y="5447"/>
                    </a:lnTo>
                    <a:lnTo>
                      <a:pt x="3219" y="5428"/>
                    </a:lnTo>
                    <a:lnTo>
                      <a:pt x="3219" y="5409"/>
                    </a:lnTo>
                    <a:lnTo>
                      <a:pt x="3248" y="5381"/>
                    </a:lnTo>
                    <a:lnTo>
                      <a:pt x="3277" y="5362"/>
                    </a:lnTo>
                    <a:lnTo>
                      <a:pt x="3362" y="5333"/>
                    </a:lnTo>
                    <a:lnTo>
                      <a:pt x="3391" y="5314"/>
                    </a:lnTo>
                    <a:lnTo>
                      <a:pt x="3410" y="5257"/>
                    </a:lnTo>
                    <a:lnTo>
                      <a:pt x="3410" y="5200"/>
                    </a:lnTo>
                    <a:lnTo>
                      <a:pt x="3353" y="4943"/>
                    </a:lnTo>
                    <a:lnTo>
                      <a:pt x="3362" y="4866"/>
                    </a:lnTo>
                    <a:lnTo>
                      <a:pt x="3362" y="4828"/>
                    </a:lnTo>
                    <a:lnTo>
                      <a:pt x="3343" y="4790"/>
                    </a:lnTo>
                    <a:lnTo>
                      <a:pt x="3324" y="4771"/>
                    </a:lnTo>
                    <a:lnTo>
                      <a:pt x="3315" y="4742"/>
                    </a:lnTo>
                    <a:lnTo>
                      <a:pt x="3296" y="4704"/>
                    </a:lnTo>
                    <a:lnTo>
                      <a:pt x="3305" y="4647"/>
                    </a:lnTo>
                    <a:lnTo>
                      <a:pt x="3277" y="4609"/>
                    </a:lnTo>
                    <a:lnTo>
                      <a:pt x="3258" y="4600"/>
                    </a:lnTo>
                    <a:lnTo>
                      <a:pt x="3219" y="4600"/>
                    </a:lnTo>
                    <a:lnTo>
                      <a:pt x="3201" y="4600"/>
                    </a:lnTo>
                    <a:lnTo>
                      <a:pt x="3191" y="4581"/>
                    </a:lnTo>
                    <a:lnTo>
                      <a:pt x="3191" y="4552"/>
                    </a:lnTo>
                    <a:lnTo>
                      <a:pt x="3229" y="4514"/>
                    </a:lnTo>
                    <a:lnTo>
                      <a:pt x="3239" y="4476"/>
                    </a:lnTo>
                    <a:lnTo>
                      <a:pt x="3258" y="4447"/>
                    </a:lnTo>
                    <a:lnTo>
                      <a:pt x="3258" y="4428"/>
                    </a:lnTo>
                    <a:lnTo>
                      <a:pt x="3296" y="4409"/>
                    </a:lnTo>
                    <a:lnTo>
                      <a:pt x="3286" y="4352"/>
                    </a:lnTo>
                    <a:lnTo>
                      <a:pt x="3277" y="4323"/>
                    </a:lnTo>
                    <a:lnTo>
                      <a:pt x="3258" y="4276"/>
                    </a:lnTo>
                    <a:lnTo>
                      <a:pt x="3248" y="4209"/>
                    </a:lnTo>
                    <a:lnTo>
                      <a:pt x="3248" y="4181"/>
                    </a:lnTo>
                    <a:lnTo>
                      <a:pt x="3258" y="4143"/>
                    </a:lnTo>
                    <a:lnTo>
                      <a:pt x="3258" y="4114"/>
                    </a:lnTo>
                    <a:lnTo>
                      <a:pt x="3248" y="4085"/>
                    </a:lnTo>
                    <a:lnTo>
                      <a:pt x="3219" y="4047"/>
                    </a:lnTo>
                    <a:lnTo>
                      <a:pt x="3153" y="3971"/>
                    </a:lnTo>
                    <a:lnTo>
                      <a:pt x="3058" y="3904"/>
                    </a:lnTo>
                    <a:lnTo>
                      <a:pt x="3000" y="3876"/>
                    </a:lnTo>
                    <a:lnTo>
                      <a:pt x="2953" y="3866"/>
                    </a:lnTo>
                    <a:lnTo>
                      <a:pt x="2877" y="3904"/>
                    </a:lnTo>
                    <a:lnTo>
                      <a:pt x="2791" y="3924"/>
                    </a:lnTo>
                    <a:lnTo>
                      <a:pt x="2724" y="3695"/>
                    </a:lnTo>
                    <a:lnTo>
                      <a:pt x="2696" y="3657"/>
                    </a:lnTo>
                    <a:lnTo>
                      <a:pt x="2657" y="3619"/>
                    </a:lnTo>
                    <a:lnTo>
                      <a:pt x="2496" y="3571"/>
                    </a:lnTo>
                    <a:lnTo>
                      <a:pt x="2477" y="3543"/>
                    </a:lnTo>
                    <a:lnTo>
                      <a:pt x="2486" y="3514"/>
                    </a:lnTo>
                    <a:lnTo>
                      <a:pt x="2505" y="3476"/>
                    </a:lnTo>
                    <a:lnTo>
                      <a:pt x="2534" y="3447"/>
                    </a:lnTo>
                    <a:lnTo>
                      <a:pt x="2553" y="3428"/>
                    </a:lnTo>
                    <a:lnTo>
                      <a:pt x="2591" y="3409"/>
                    </a:lnTo>
                    <a:lnTo>
                      <a:pt x="2629" y="3409"/>
                    </a:lnTo>
                    <a:lnTo>
                      <a:pt x="2762" y="3419"/>
                    </a:lnTo>
                    <a:lnTo>
                      <a:pt x="2800" y="3419"/>
                    </a:lnTo>
                    <a:lnTo>
                      <a:pt x="2820" y="3409"/>
                    </a:lnTo>
                    <a:lnTo>
                      <a:pt x="2839" y="3390"/>
                    </a:lnTo>
                    <a:lnTo>
                      <a:pt x="2858" y="3371"/>
                    </a:lnTo>
                    <a:lnTo>
                      <a:pt x="2896" y="3295"/>
                    </a:lnTo>
                    <a:lnTo>
                      <a:pt x="2915" y="3266"/>
                    </a:lnTo>
                    <a:lnTo>
                      <a:pt x="2934" y="3247"/>
                    </a:lnTo>
                    <a:lnTo>
                      <a:pt x="2953" y="3238"/>
                    </a:lnTo>
                    <a:lnTo>
                      <a:pt x="2972" y="3238"/>
                    </a:lnTo>
                    <a:lnTo>
                      <a:pt x="3010" y="3238"/>
                    </a:lnTo>
                    <a:lnTo>
                      <a:pt x="3038" y="3228"/>
                    </a:lnTo>
                    <a:lnTo>
                      <a:pt x="3058" y="3209"/>
                    </a:lnTo>
                    <a:lnTo>
                      <a:pt x="3067" y="3152"/>
                    </a:lnTo>
                    <a:lnTo>
                      <a:pt x="3048" y="3104"/>
                    </a:lnTo>
                    <a:lnTo>
                      <a:pt x="2981" y="3047"/>
                    </a:lnTo>
                    <a:lnTo>
                      <a:pt x="2905" y="3038"/>
                    </a:lnTo>
                    <a:lnTo>
                      <a:pt x="2829" y="3047"/>
                    </a:lnTo>
                    <a:lnTo>
                      <a:pt x="2762" y="3038"/>
                    </a:lnTo>
                    <a:lnTo>
                      <a:pt x="2591" y="2904"/>
                    </a:lnTo>
                    <a:lnTo>
                      <a:pt x="2524" y="2885"/>
                    </a:lnTo>
                    <a:lnTo>
                      <a:pt x="2562" y="2704"/>
                    </a:lnTo>
                    <a:lnTo>
                      <a:pt x="2619" y="2600"/>
                    </a:lnTo>
                    <a:lnTo>
                      <a:pt x="2657" y="2543"/>
                    </a:lnTo>
                    <a:lnTo>
                      <a:pt x="2667" y="2495"/>
                    </a:lnTo>
                    <a:lnTo>
                      <a:pt x="2667" y="2447"/>
                    </a:lnTo>
                    <a:lnTo>
                      <a:pt x="2667" y="2380"/>
                    </a:lnTo>
                    <a:lnTo>
                      <a:pt x="2657" y="2276"/>
                    </a:lnTo>
                    <a:lnTo>
                      <a:pt x="2667" y="2219"/>
                    </a:lnTo>
                    <a:lnTo>
                      <a:pt x="2677" y="2171"/>
                    </a:lnTo>
                    <a:lnTo>
                      <a:pt x="2743" y="2095"/>
                    </a:lnTo>
                    <a:lnTo>
                      <a:pt x="2677" y="2019"/>
                    </a:lnTo>
                    <a:lnTo>
                      <a:pt x="2591" y="2000"/>
                    </a:lnTo>
                    <a:lnTo>
                      <a:pt x="2401" y="2047"/>
                    </a:lnTo>
                    <a:lnTo>
                      <a:pt x="2372" y="2038"/>
                    </a:lnTo>
                    <a:lnTo>
                      <a:pt x="2353" y="2019"/>
                    </a:lnTo>
                    <a:lnTo>
                      <a:pt x="2334" y="1981"/>
                    </a:lnTo>
                    <a:lnTo>
                      <a:pt x="2277" y="1933"/>
                    </a:lnTo>
                    <a:lnTo>
                      <a:pt x="2238" y="1923"/>
                    </a:lnTo>
                    <a:lnTo>
                      <a:pt x="2115" y="1952"/>
                    </a:lnTo>
                    <a:lnTo>
                      <a:pt x="1905" y="1943"/>
                    </a:lnTo>
                    <a:lnTo>
                      <a:pt x="1839" y="1923"/>
                    </a:lnTo>
                    <a:lnTo>
                      <a:pt x="1819" y="1904"/>
                    </a:lnTo>
                    <a:lnTo>
                      <a:pt x="1810" y="1828"/>
                    </a:lnTo>
                    <a:lnTo>
                      <a:pt x="1791" y="1790"/>
                    </a:lnTo>
                    <a:lnTo>
                      <a:pt x="1734" y="1752"/>
                    </a:lnTo>
                    <a:lnTo>
                      <a:pt x="1705" y="1733"/>
                    </a:lnTo>
                    <a:lnTo>
                      <a:pt x="1677" y="1733"/>
                    </a:lnTo>
                    <a:lnTo>
                      <a:pt x="1667" y="1752"/>
                    </a:lnTo>
                    <a:lnTo>
                      <a:pt x="1639" y="1771"/>
                    </a:lnTo>
                    <a:lnTo>
                      <a:pt x="1601" y="1781"/>
                    </a:lnTo>
                    <a:lnTo>
                      <a:pt x="1543" y="1781"/>
                    </a:lnTo>
                    <a:lnTo>
                      <a:pt x="1496" y="1771"/>
                    </a:lnTo>
                    <a:lnTo>
                      <a:pt x="1467" y="1762"/>
                    </a:lnTo>
                    <a:lnTo>
                      <a:pt x="1438" y="1771"/>
                    </a:lnTo>
                    <a:lnTo>
                      <a:pt x="1419" y="1781"/>
                    </a:lnTo>
                    <a:lnTo>
                      <a:pt x="1400" y="1809"/>
                    </a:lnTo>
                    <a:lnTo>
                      <a:pt x="1381" y="1819"/>
                    </a:lnTo>
                    <a:lnTo>
                      <a:pt x="1286" y="1838"/>
                    </a:lnTo>
                    <a:lnTo>
                      <a:pt x="1200" y="1838"/>
                    </a:lnTo>
                    <a:lnTo>
                      <a:pt x="1162" y="1809"/>
                    </a:lnTo>
                    <a:lnTo>
                      <a:pt x="1153" y="1781"/>
                    </a:lnTo>
                    <a:lnTo>
                      <a:pt x="1172" y="1743"/>
                    </a:lnTo>
                    <a:lnTo>
                      <a:pt x="1220" y="1695"/>
                    </a:lnTo>
                    <a:lnTo>
                      <a:pt x="1220" y="1666"/>
                    </a:lnTo>
                    <a:lnTo>
                      <a:pt x="1210" y="1647"/>
                    </a:lnTo>
                    <a:lnTo>
                      <a:pt x="991" y="1466"/>
                    </a:lnTo>
                    <a:lnTo>
                      <a:pt x="943" y="1419"/>
                    </a:lnTo>
                    <a:lnTo>
                      <a:pt x="924" y="1409"/>
                    </a:lnTo>
                    <a:lnTo>
                      <a:pt x="915" y="1409"/>
                    </a:lnTo>
                    <a:lnTo>
                      <a:pt x="905" y="1419"/>
                    </a:lnTo>
                    <a:lnTo>
                      <a:pt x="905" y="1428"/>
                    </a:lnTo>
                    <a:lnTo>
                      <a:pt x="905" y="1447"/>
                    </a:lnTo>
                    <a:lnTo>
                      <a:pt x="905" y="1476"/>
                    </a:lnTo>
                    <a:lnTo>
                      <a:pt x="905" y="1485"/>
                    </a:lnTo>
                    <a:lnTo>
                      <a:pt x="886" y="1495"/>
                    </a:lnTo>
                    <a:lnTo>
                      <a:pt x="877" y="1504"/>
                    </a:lnTo>
                    <a:lnTo>
                      <a:pt x="867" y="1523"/>
                    </a:lnTo>
                    <a:lnTo>
                      <a:pt x="857" y="1542"/>
                    </a:lnTo>
                    <a:lnTo>
                      <a:pt x="848" y="1552"/>
                    </a:lnTo>
                    <a:lnTo>
                      <a:pt x="829" y="1571"/>
                    </a:lnTo>
                    <a:lnTo>
                      <a:pt x="810" y="1580"/>
                    </a:lnTo>
                    <a:lnTo>
                      <a:pt x="800" y="1590"/>
                    </a:lnTo>
                    <a:lnTo>
                      <a:pt x="791" y="1609"/>
                    </a:lnTo>
                    <a:lnTo>
                      <a:pt x="772" y="1628"/>
                    </a:lnTo>
                    <a:lnTo>
                      <a:pt x="734" y="1647"/>
                    </a:lnTo>
                    <a:lnTo>
                      <a:pt x="715" y="1638"/>
                    </a:lnTo>
                    <a:lnTo>
                      <a:pt x="705" y="1619"/>
                    </a:lnTo>
                    <a:lnTo>
                      <a:pt x="696" y="1580"/>
                    </a:lnTo>
                    <a:lnTo>
                      <a:pt x="686" y="1542"/>
                    </a:lnTo>
                    <a:lnTo>
                      <a:pt x="629" y="1476"/>
                    </a:lnTo>
                    <a:lnTo>
                      <a:pt x="562" y="1428"/>
                    </a:lnTo>
                    <a:lnTo>
                      <a:pt x="534" y="1381"/>
                    </a:lnTo>
                    <a:lnTo>
                      <a:pt x="515" y="1342"/>
                    </a:lnTo>
                    <a:lnTo>
                      <a:pt x="515" y="1304"/>
                    </a:lnTo>
                    <a:lnTo>
                      <a:pt x="524" y="1219"/>
                    </a:lnTo>
                    <a:lnTo>
                      <a:pt x="524" y="1161"/>
                    </a:lnTo>
                    <a:lnTo>
                      <a:pt x="524" y="1123"/>
                    </a:lnTo>
                    <a:lnTo>
                      <a:pt x="505" y="1076"/>
                    </a:lnTo>
                    <a:lnTo>
                      <a:pt x="477" y="1066"/>
                    </a:lnTo>
                    <a:lnTo>
                      <a:pt x="458" y="1066"/>
                    </a:lnTo>
                    <a:lnTo>
                      <a:pt x="400" y="1085"/>
                    </a:lnTo>
                    <a:lnTo>
                      <a:pt x="362" y="1085"/>
                    </a:lnTo>
                    <a:lnTo>
                      <a:pt x="343" y="1085"/>
                    </a:lnTo>
                    <a:lnTo>
                      <a:pt x="267" y="1019"/>
                    </a:lnTo>
                    <a:lnTo>
                      <a:pt x="267" y="961"/>
                    </a:lnTo>
                    <a:lnTo>
                      <a:pt x="277" y="914"/>
                    </a:lnTo>
                    <a:lnTo>
                      <a:pt x="267" y="876"/>
                    </a:lnTo>
                    <a:lnTo>
                      <a:pt x="248" y="857"/>
                    </a:lnTo>
                    <a:lnTo>
                      <a:pt x="181" y="838"/>
                    </a:lnTo>
                    <a:lnTo>
                      <a:pt x="115" y="790"/>
                    </a:lnTo>
                    <a:lnTo>
                      <a:pt x="77" y="742"/>
                    </a:lnTo>
                    <a:lnTo>
                      <a:pt x="0" y="600"/>
                    </a:lnTo>
                    <a:lnTo>
                      <a:pt x="105" y="514"/>
                    </a:lnTo>
                    <a:lnTo>
                      <a:pt x="295" y="438"/>
                    </a:lnTo>
                    <a:lnTo>
                      <a:pt x="543" y="409"/>
                    </a:lnTo>
                    <a:lnTo>
                      <a:pt x="581" y="419"/>
                    </a:lnTo>
                    <a:lnTo>
                      <a:pt x="600" y="438"/>
                    </a:lnTo>
                    <a:lnTo>
                      <a:pt x="610" y="485"/>
                    </a:lnTo>
                    <a:lnTo>
                      <a:pt x="619" y="524"/>
                    </a:lnTo>
                    <a:lnTo>
                      <a:pt x="648" y="542"/>
                    </a:lnTo>
                    <a:lnTo>
                      <a:pt x="734" y="562"/>
                    </a:lnTo>
                    <a:lnTo>
                      <a:pt x="1238" y="361"/>
                    </a:lnTo>
                    <a:lnTo>
                      <a:pt x="1353" y="285"/>
                    </a:lnTo>
                    <a:lnTo>
                      <a:pt x="1381" y="247"/>
                    </a:lnTo>
                    <a:lnTo>
                      <a:pt x="1410" y="219"/>
                    </a:lnTo>
                    <a:lnTo>
                      <a:pt x="1419" y="171"/>
                    </a:lnTo>
                    <a:lnTo>
                      <a:pt x="1476" y="76"/>
                    </a:lnTo>
                    <a:lnTo>
                      <a:pt x="1543" y="19"/>
                    </a:lnTo>
                    <a:lnTo>
                      <a:pt x="1753" y="0"/>
                    </a:lnTo>
                    <a:lnTo>
                      <a:pt x="1819" y="0"/>
                    </a:lnTo>
                    <a:lnTo>
                      <a:pt x="1877" y="19"/>
                    </a:lnTo>
                    <a:lnTo>
                      <a:pt x="1905" y="28"/>
                    </a:lnTo>
                    <a:lnTo>
                      <a:pt x="1915" y="66"/>
                    </a:lnTo>
                    <a:lnTo>
                      <a:pt x="1943" y="152"/>
                    </a:lnTo>
                    <a:lnTo>
                      <a:pt x="1972" y="190"/>
                    </a:lnTo>
                    <a:lnTo>
                      <a:pt x="2000" y="209"/>
                    </a:lnTo>
                    <a:lnTo>
                      <a:pt x="2038" y="190"/>
                    </a:lnTo>
                    <a:lnTo>
                      <a:pt x="2067" y="161"/>
                    </a:lnTo>
                    <a:lnTo>
                      <a:pt x="2238" y="66"/>
                    </a:lnTo>
                    <a:lnTo>
                      <a:pt x="2486" y="276"/>
                    </a:lnTo>
                    <a:lnTo>
                      <a:pt x="2562" y="323"/>
                    </a:lnTo>
                    <a:lnTo>
                      <a:pt x="2667" y="352"/>
                    </a:lnTo>
                    <a:lnTo>
                      <a:pt x="2724" y="352"/>
                    </a:lnTo>
                    <a:lnTo>
                      <a:pt x="2762" y="333"/>
                    </a:lnTo>
                    <a:lnTo>
                      <a:pt x="2762" y="314"/>
                    </a:lnTo>
                    <a:lnTo>
                      <a:pt x="2762" y="276"/>
                    </a:lnTo>
                    <a:lnTo>
                      <a:pt x="2772" y="266"/>
                    </a:lnTo>
                    <a:lnTo>
                      <a:pt x="2782" y="247"/>
                    </a:lnTo>
                    <a:lnTo>
                      <a:pt x="2820" y="247"/>
                    </a:lnTo>
                    <a:lnTo>
                      <a:pt x="2839" y="238"/>
                    </a:lnTo>
                    <a:lnTo>
                      <a:pt x="2858" y="219"/>
                    </a:lnTo>
                    <a:lnTo>
                      <a:pt x="2877" y="200"/>
                    </a:lnTo>
                    <a:lnTo>
                      <a:pt x="2886" y="190"/>
                    </a:lnTo>
                    <a:lnTo>
                      <a:pt x="2915" y="181"/>
                    </a:lnTo>
                    <a:lnTo>
                      <a:pt x="2943" y="190"/>
                    </a:lnTo>
                    <a:lnTo>
                      <a:pt x="2972" y="209"/>
                    </a:lnTo>
                    <a:lnTo>
                      <a:pt x="3020" y="247"/>
                    </a:lnTo>
                    <a:lnTo>
                      <a:pt x="3077" y="276"/>
                    </a:lnTo>
                    <a:lnTo>
                      <a:pt x="3096" y="285"/>
                    </a:lnTo>
                    <a:lnTo>
                      <a:pt x="3096" y="314"/>
                    </a:lnTo>
                    <a:lnTo>
                      <a:pt x="3086" y="352"/>
                    </a:lnTo>
                    <a:lnTo>
                      <a:pt x="3067" y="390"/>
                    </a:lnTo>
                    <a:lnTo>
                      <a:pt x="3048" y="428"/>
                    </a:lnTo>
                    <a:lnTo>
                      <a:pt x="3038" y="457"/>
                    </a:lnTo>
                    <a:lnTo>
                      <a:pt x="3077" y="552"/>
                    </a:lnTo>
                    <a:lnTo>
                      <a:pt x="3172" y="552"/>
                    </a:lnTo>
                    <a:lnTo>
                      <a:pt x="3229" y="590"/>
                    </a:lnTo>
                    <a:lnTo>
                      <a:pt x="3258" y="600"/>
                    </a:lnTo>
                    <a:lnTo>
                      <a:pt x="3277" y="590"/>
                    </a:lnTo>
                    <a:lnTo>
                      <a:pt x="3324" y="495"/>
                    </a:lnTo>
                    <a:lnTo>
                      <a:pt x="3362" y="447"/>
                    </a:lnTo>
                    <a:lnTo>
                      <a:pt x="3419" y="381"/>
                    </a:lnTo>
                    <a:lnTo>
                      <a:pt x="3572" y="276"/>
                    </a:lnTo>
                    <a:lnTo>
                      <a:pt x="4019" y="47"/>
                    </a:lnTo>
                    <a:lnTo>
                      <a:pt x="4086" y="57"/>
                    </a:lnTo>
                    <a:lnTo>
                      <a:pt x="4105" y="57"/>
                    </a:lnTo>
                    <a:lnTo>
                      <a:pt x="4134" y="76"/>
                    </a:lnTo>
                    <a:lnTo>
                      <a:pt x="4153" y="114"/>
                    </a:lnTo>
                    <a:lnTo>
                      <a:pt x="4162" y="152"/>
                    </a:lnTo>
                    <a:lnTo>
                      <a:pt x="4181" y="257"/>
                    </a:lnTo>
                    <a:lnTo>
                      <a:pt x="4191" y="304"/>
                    </a:lnTo>
                    <a:lnTo>
                      <a:pt x="4229" y="342"/>
                    </a:lnTo>
                    <a:lnTo>
                      <a:pt x="4277" y="361"/>
                    </a:lnTo>
                    <a:lnTo>
                      <a:pt x="4334" y="352"/>
                    </a:lnTo>
                    <a:lnTo>
                      <a:pt x="4362" y="333"/>
                    </a:lnTo>
                    <a:lnTo>
                      <a:pt x="4391" y="333"/>
                    </a:lnTo>
                    <a:lnTo>
                      <a:pt x="4429" y="342"/>
                    </a:lnTo>
                    <a:lnTo>
                      <a:pt x="4496" y="409"/>
                    </a:lnTo>
                    <a:lnTo>
                      <a:pt x="4534" y="457"/>
                    </a:lnTo>
                    <a:lnTo>
                      <a:pt x="4629" y="552"/>
                    </a:lnTo>
                    <a:lnTo>
                      <a:pt x="4638" y="590"/>
                    </a:lnTo>
                    <a:lnTo>
                      <a:pt x="4648" y="647"/>
                    </a:lnTo>
                    <a:lnTo>
                      <a:pt x="4638" y="695"/>
                    </a:lnTo>
                    <a:lnTo>
                      <a:pt x="4620" y="780"/>
                    </a:lnTo>
                    <a:lnTo>
                      <a:pt x="4620" y="809"/>
                    </a:lnTo>
                    <a:lnTo>
                      <a:pt x="4638" y="828"/>
                    </a:lnTo>
                    <a:lnTo>
                      <a:pt x="4667" y="809"/>
                    </a:lnTo>
                    <a:lnTo>
                      <a:pt x="4724" y="752"/>
                    </a:lnTo>
                    <a:lnTo>
                      <a:pt x="4763" y="742"/>
                    </a:lnTo>
                    <a:lnTo>
                      <a:pt x="4801" y="733"/>
                    </a:lnTo>
                    <a:lnTo>
                      <a:pt x="4858" y="752"/>
                    </a:lnTo>
                    <a:lnTo>
                      <a:pt x="4915" y="733"/>
                    </a:lnTo>
                    <a:lnTo>
                      <a:pt x="5077" y="657"/>
                    </a:lnTo>
                    <a:lnTo>
                      <a:pt x="5115" y="628"/>
                    </a:lnTo>
                    <a:lnTo>
                      <a:pt x="5144" y="619"/>
                    </a:lnTo>
                    <a:lnTo>
                      <a:pt x="5172" y="628"/>
                    </a:lnTo>
                    <a:lnTo>
                      <a:pt x="5220" y="676"/>
                    </a:lnTo>
                    <a:lnTo>
                      <a:pt x="5248" y="723"/>
                    </a:lnTo>
                    <a:lnTo>
                      <a:pt x="5286" y="762"/>
                    </a:lnTo>
                    <a:lnTo>
                      <a:pt x="5353" y="780"/>
                    </a:lnTo>
                    <a:lnTo>
                      <a:pt x="5400" y="780"/>
                    </a:lnTo>
                    <a:lnTo>
                      <a:pt x="5420" y="762"/>
                    </a:lnTo>
                    <a:lnTo>
                      <a:pt x="5429" y="733"/>
                    </a:lnTo>
                    <a:lnTo>
                      <a:pt x="5429" y="704"/>
                    </a:lnTo>
                    <a:lnTo>
                      <a:pt x="5458" y="704"/>
                    </a:lnTo>
                    <a:lnTo>
                      <a:pt x="5610" y="790"/>
                    </a:lnTo>
                    <a:lnTo>
                      <a:pt x="5658" y="828"/>
                    </a:lnTo>
                    <a:lnTo>
                      <a:pt x="5696" y="876"/>
                    </a:lnTo>
                    <a:lnTo>
                      <a:pt x="5734" y="981"/>
                    </a:lnTo>
                    <a:lnTo>
                      <a:pt x="5829" y="1076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45058" name="Group 1">
              <a:extLst>
                <a:ext uri="{FF2B5EF4-FFF2-40B4-BE49-F238E27FC236}">
                  <a16:creationId xmlns:a16="http://schemas.microsoft.com/office/drawing/2014/main" id="{36D6241A-0F00-3949-9E14-3AED0913AE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9438" y="2447925"/>
              <a:ext cx="6242050" cy="2727325"/>
              <a:chOff x="6929438" y="2447925"/>
              <a:chExt cx="6242456" cy="2727325"/>
            </a:xfrm>
          </p:grpSpPr>
          <p:sp>
            <p:nvSpPr>
              <p:cNvPr id="45070" name="Text Box 11">
                <a:extLst>
                  <a:ext uri="{FF2B5EF4-FFF2-40B4-BE49-F238E27FC236}">
                    <a16:creationId xmlns:a16="http://schemas.microsoft.com/office/drawing/2014/main" id="{6923CCC4-6373-644A-86A6-8E7247F5F9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199938" y="4495800"/>
                <a:ext cx="971956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Vilnius</a:t>
                </a:r>
              </a:p>
            </p:txBody>
          </p:sp>
          <p:sp>
            <p:nvSpPr>
              <p:cNvPr id="45071" name="Text Box 12">
                <a:extLst>
                  <a:ext uri="{FF2B5EF4-FFF2-40B4-BE49-F238E27FC236}">
                    <a16:creationId xmlns:a16="http://schemas.microsoft.com/office/drawing/2014/main" id="{54DBF1EA-10AD-BE40-8D11-9A5C292BE2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53625" y="4106863"/>
                <a:ext cx="721196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Kaunas</a:t>
                </a:r>
              </a:p>
            </p:txBody>
          </p:sp>
          <p:sp>
            <p:nvSpPr>
              <p:cNvPr id="45072" name="Text Box 13">
                <a:extLst>
                  <a:ext uri="{FF2B5EF4-FFF2-40B4-BE49-F238E27FC236}">
                    <a16:creationId xmlns:a16="http://schemas.microsoft.com/office/drawing/2014/main" id="{AFC7C534-F3F6-B34F-9564-3DAB1A3DE6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12000" y="2447925"/>
                <a:ext cx="845540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Klaipeda</a:t>
                </a:r>
              </a:p>
            </p:txBody>
          </p:sp>
          <p:sp>
            <p:nvSpPr>
              <p:cNvPr id="45073" name="Freeform 14">
                <a:extLst>
                  <a:ext uri="{FF2B5EF4-FFF2-40B4-BE49-F238E27FC236}">
                    <a16:creationId xmlns:a16="http://schemas.microsoft.com/office/drawing/2014/main" id="{F524870D-10F9-C042-A645-0AA74EB33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5438" y="4337050"/>
                <a:ext cx="263525" cy="354013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5847 h 982"/>
                  <a:gd name="T6" fmla="*/ 119556 w 734"/>
                  <a:gd name="T7" fmla="*/ 346803 h 982"/>
                  <a:gd name="T8" fmla="*/ 129967 w 734"/>
                  <a:gd name="T9" fmla="*/ 353652 h 982"/>
                  <a:gd name="T10" fmla="*/ 140020 w 734"/>
                  <a:gd name="T11" fmla="*/ 346803 h 982"/>
                  <a:gd name="T12" fmla="*/ 242701 w 734"/>
                  <a:gd name="T13" fmla="*/ 205847 h 982"/>
                  <a:gd name="T14" fmla="*/ 263166 w 734"/>
                  <a:gd name="T15" fmla="*/ 13374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3746 h 982"/>
                  <a:gd name="T22" fmla="*/ 129967 w 734"/>
                  <a:gd name="T23" fmla="*/ 78950 h 982"/>
                  <a:gd name="T24" fmla="*/ 184539 w 734"/>
                  <a:gd name="T25" fmla="*/ 133746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71"/>
                      <a:pt x="0" y="371"/>
                    </a:cubicBezTo>
                    <a:cubicBezTo>
                      <a:pt x="0" y="448"/>
                      <a:pt x="19" y="514"/>
                      <a:pt x="57" y="571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1"/>
                      <a:pt x="352" y="981"/>
                      <a:pt x="362" y="981"/>
                    </a:cubicBezTo>
                    <a:cubicBezTo>
                      <a:pt x="381" y="981"/>
                      <a:pt x="390" y="971"/>
                      <a:pt x="390" y="962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14" y="514"/>
                      <a:pt x="733" y="448"/>
                      <a:pt x="733" y="371"/>
                    </a:cubicBezTo>
                    <a:cubicBezTo>
                      <a:pt x="733" y="171"/>
                      <a:pt x="57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71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7" y="219"/>
                      <a:pt x="514" y="286"/>
                      <a:pt x="514" y="371"/>
                    </a:cubicBezTo>
                    <a:cubicBezTo>
                      <a:pt x="514" y="448"/>
                      <a:pt x="447" y="514"/>
                      <a:pt x="36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74" name="Freeform 15">
                <a:extLst>
                  <a:ext uri="{FF2B5EF4-FFF2-40B4-BE49-F238E27FC236}">
                    <a16:creationId xmlns:a16="http://schemas.microsoft.com/office/drawing/2014/main" id="{B14CCC52-1AD5-8241-96E5-611D15622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29438" y="2662238"/>
                <a:ext cx="265112" cy="354012"/>
              </a:xfrm>
              <a:custGeom>
                <a:avLst/>
                <a:gdLst>
                  <a:gd name="T0" fmla="*/ 130572 w 735"/>
                  <a:gd name="T1" fmla="*/ 0 h 982"/>
                  <a:gd name="T2" fmla="*/ 0 w 735"/>
                  <a:gd name="T3" fmla="*/ 133746 h 982"/>
                  <a:gd name="T4" fmla="*/ 20920 w 735"/>
                  <a:gd name="T5" fmla="*/ 205846 h 982"/>
                  <a:gd name="T6" fmla="*/ 120473 w 735"/>
                  <a:gd name="T7" fmla="*/ 346802 h 982"/>
                  <a:gd name="T8" fmla="*/ 130572 w 735"/>
                  <a:gd name="T9" fmla="*/ 353651 h 982"/>
                  <a:gd name="T10" fmla="*/ 141032 w 735"/>
                  <a:gd name="T11" fmla="*/ 346802 h 982"/>
                  <a:gd name="T12" fmla="*/ 244192 w 735"/>
                  <a:gd name="T13" fmla="*/ 205846 h 982"/>
                  <a:gd name="T14" fmla="*/ 264751 w 735"/>
                  <a:gd name="T15" fmla="*/ 133746 h 982"/>
                  <a:gd name="T16" fmla="*/ 130572 w 735"/>
                  <a:gd name="T17" fmla="*/ 0 h 982"/>
                  <a:gd name="T18" fmla="*/ 130572 w 735"/>
                  <a:gd name="T19" fmla="*/ 185298 h 982"/>
                  <a:gd name="T20" fmla="*/ 78993 w 735"/>
                  <a:gd name="T21" fmla="*/ 133746 h 982"/>
                  <a:gd name="T22" fmla="*/ 130572 w 735"/>
                  <a:gd name="T23" fmla="*/ 78950 h 982"/>
                  <a:gd name="T24" fmla="*/ 185759 w 735"/>
                  <a:gd name="T25" fmla="*/ 133746 h 982"/>
                  <a:gd name="T26" fmla="*/ 130572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71"/>
                      <a:pt x="0" y="371"/>
                    </a:cubicBezTo>
                    <a:cubicBezTo>
                      <a:pt x="0" y="447"/>
                      <a:pt x="19" y="514"/>
                      <a:pt x="58" y="571"/>
                    </a:cubicBezTo>
                    <a:cubicBezTo>
                      <a:pt x="334" y="962"/>
                      <a:pt x="334" y="962"/>
                      <a:pt x="334" y="962"/>
                    </a:cubicBezTo>
                    <a:cubicBezTo>
                      <a:pt x="343" y="971"/>
                      <a:pt x="353" y="981"/>
                      <a:pt x="362" y="981"/>
                    </a:cubicBezTo>
                    <a:cubicBezTo>
                      <a:pt x="381" y="981"/>
                      <a:pt x="391" y="971"/>
                      <a:pt x="391" y="962"/>
                    </a:cubicBezTo>
                    <a:cubicBezTo>
                      <a:pt x="677" y="571"/>
                      <a:pt x="677" y="571"/>
                      <a:pt x="677" y="571"/>
                    </a:cubicBezTo>
                    <a:cubicBezTo>
                      <a:pt x="715" y="514"/>
                      <a:pt x="734" y="447"/>
                      <a:pt x="734" y="371"/>
                    </a:cubicBezTo>
                    <a:cubicBezTo>
                      <a:pt x="734" y="171"/>
                      <a:pt x="57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7"/>
                      <a:pt x="219" y="371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5" y="286"/>
                      <a:pt x="515" y="371"/>
                    </a:cubicBezTo>
                    <a:cubicBezTo>
                      <a:pt x="515" y="447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75" name="Freeform 16">
                <a:extLst>
                  <a:ext uri="{FF2B5EF4-FFF2-40B4-BE49-F238E27FC236}">
                    <a16:creationId xmlns:a16="http://schemas.microsoft.com/office/drawing/2014/main" id="{EA0C4B39-5712-104B-ADC4-04E6B900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6738" y="4821238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19915 w 734"/>
                  <a:gd name="T7" fmla="*/ 346802 h 982"/>
                  <a:gd name="T8" fmla="*/ 129967 w 734"/>
                  <a:gd name="T9" fmla="*/ 353651 h 982"/>
                  <a:gd name="T10" fmla="*/ 140379 w 734"/>
                  <a:gd name="T11" fmla="*/ 346802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0501 h 982"/>
                  <a:gd name="T22" fmla="*/ 129967 w 734"/>
                  <a:gd name="T23" fmla="*/ 78950 h 982"/>
                  <a:gd name="T24" fmla="*/ 184539 w 734"/>
                  <a:gd name="T25" fmla="*/ 130501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4" y="962"/>
                      <a:pt x="334" y="962"/>
                      <a:pt x="334" y="962"/>
                    </a:cubicBezTo>
                    <a:cubicBezTo>
                      <a:pt x="343" y="971"/>
                      <a:pt x="352" y="981"/>
                      <a:pt x="362" y="981"/>
                    </a:cubicBezTo>
                    <a:cubicBezTo>
                      <a:pt x="372" y="981"/>
                      <a:pt x="381" y="971"/>
                      <a:pt x="391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5" y="505"/>
                      <a:pt x="733" y="438"/>
                      <a:pt x="733" y="371"/>
                    </a:cubicBezTo>
                    <a:cubicBezTo>
                      <a:pt x="733" y="162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7"/>
                      <a:pt x="219" y="36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62"/>
                    </a:cubicBezTo>
                    <a:cubicBezTo>
                      <a:pt x="514" y="447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78736AC1-2AB0-A042-BDC4-F63E8EA3EF61}"/>
              </a:ext>
            </a:extLst>
          </p:cNvPr>
          <p:cNvGrpSpPr/>
          <p:nvPr/>
        </p:nvGrpSpPr>
        <p:grpSpPr>
          <a:xfrm>
            <a:off x="858573" y="1447271"/>
            <a:ext cx="4053417" cy="3963458"/>
            <a:chOff x="1030288" y="1736725"/>
            <a:chExt cx="4864100" cy="4756150"/>
          </a:xfrm>
        </p:grpSpPr>
        <p:sp>
          <p:nvSpPr>
            <p:cNvPr id="45059" name="Text Box 17">
              <a:extLst>
                <a:ext uri="{FF2B5EF4-FFF2-40B4-BE49-F238E27FC236}">
                  <a16:creationId xmlns:a16="http://schemas.microsoft.com/office/drawing/2014/main" id="{609BC896-7391-1A4E-86F8-FA26486FED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1875" y="1736725"/>
              <a:ext cx="3592513" cy="717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3917" b="1" dirty="0">
                  <a:solidFill>
                    <a:srgbClr val="000000"/>
                  </a:solidFill>
                </a:rPr>
                <a:t>LITHUANIA</a:t>
              </a:r>
            </a:p>
          </p:txBody>
        </p:sp>
        <p:grpSp>
          <p:nvGrpSpPr>
            <p:cNvPr id="45060" name="Group 3">
              <a:extLst>
                <a:ext uri="{FF2B5EF4-FFF2-40B4-BE49-F238E27FC236}">
                  <a16:creationId xmlns:a16="http://schemas.microsoft.com/office/drawing/2014/main" id="{1C1A0833-3581-504B-A7C3-DE92C94D3A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816100"/>
              <a:ext cx="915988" cy="549275"/>
              <a:chOff x="1155700" y="1838325"/>
              <a:chExt cx="915988" cy="549275"/>
            </a:xfrm>
          </p:grpSpPr>
          <p:sp>
            <p:nvSpPr>
              <p:cNvPr id="45067" name="Freeform 20">
                <a:extLst>
                  <a:ext uri="{FF2B5EF4-FFF2-40B4-BE49-F238E27FC236}">
                    <a16:creationId xmlns:a16="http://schemas.microsoft.com/office/drawing/2014/main" id="{BED8C4E8-01B5-3647-AD41-524701870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838325"/>
                <a:ext cx="915988" cy="549275"/>
              </a:xfrm>
              <a:custGeom>
                <a:avLst/>
                <a:gdLst>
                  <a:gd name="T0" fmla="*/ 0 w 2544"/>
                  <a:gd name="T1" fmla="*/ 0 h 1525"/>
                  <a:gd name="T2" fmla="*/ 915628 w 2544"/>
                  <a:gd name="T3" fmla="*/ 0 h 1525"/>
                  <a:gd name="T4" fmla="*/ 915628 w 2544"/>
                  <a:gd name="T5" fmla="*/ 548915 h 1525"/>
                  <a:gd name="T6" fmla="*/ 0 w 2544"/>
                  <a:gd name="T7" fmla="*/ 548915 h 1525"/>
                  <a:gd name="T8" fmla="*/ 0 w 2544"/>
                  <a:gd name="T9" fmla="*/ 0 h 15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44" h="1525">
                    <a:moveTo>
                      <a:pt x="0" y="0"/>
                    </a:moveTo>
                    <a:lnTo>
                      <a:pt x="2543" y="0"/>
                    </a:lnTo>
                    <a:lnTo>
                      <a:pt x="2543" y="1524"/>
                    </a:lnTo>
                    <a:lnTo>
                      <a:pt x="0" y="15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DB91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68" name="Freeform 21">
                <a:extLst>
                  <a:ext uri="{FF2B5EF4-FFF2-40B4-BE49-F238E27FC236}">
                    <a16:creationId xmlns:a16="http://schemas.microsoft.com/office/drawing/2014/main" id="{F1399F0C-07A9-C54F-95D7-9FE1FC311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112963"/>
                <a:ext cx="915988" cy="274637"/>
              </a:xfrm>
              <a:custGeom>
                <a:avLst/>
                <a:gdLst>
                  <a:gd name="T0" fmla="*/ 0 w 2544"/>
                  <a:gd name="T1" fmla="*/ 0 h 763"/>
                  <a:gd name="T2" fmla="*/ 915628 w 2544"/>
                  <a:gd name="T3" fmla="*/ 0 h 763"/>
                  <a:gd name="T4" fmla="*/ 915628 w 2544"/>
                  <a:gd name="T5" fmla="*/ 274277 h 763"/>
                  <a:gd name="T6" fmla="*/ 0 w 2544"/>
                  <a:gd name="T7" fmla="*/ 274277 h 763"/>
                  <a:gd name="T8" fmla="*/ 0 w 2544"/>
                  <a:gd name="T9" fmla="*/ 0 h 7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44" h="763">
                    <a:moveTo>
                      <a:pt x="0" y="0"/>
                    </a:moveTo>
                    <a:lnTo>
                      <a:pt x="2543" y="0"/>
                    </a:lnTo>
                    <a:lnTo>
                      <a:pt x="2543" y="762"/>
                    </a:lnTo>
                    <a:lnTo>
                      <a:pt x="0" y="76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127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5069" name="Freeform 22">
                <a:extLst>
                  <a:ext uri="{FF2B5EF4-FFF2-40B4-BE49-F238E27FC236}">
                    <a16:creationId xmlns:a16="http://schemas.microsoft.com/office/drawing/2014/main" id="{CFE5E5B1-3A0C-234E-B7A8-4713113BF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020888"/>
                <a:ext cx="915988" cy="182562"/>
              </a:xfrm>
              <a:custGeom>
                <a:avLst/>
                <a:gdLst>
                  <a:gd name="T0" fmla="*/ 0 w 2544"/>
                  <a:gd name="T1" fmla="*/ 0 h 506"/>
                  <a:gd name="T2" fmla="*/ 915628 w 2544"/>
                  <a:gd name="T3" fmla="*/ 0 h 506"/>
                  <a:gd name="T4" fmla="*/ 915628 w 2544"/>
                  <a:gd name="T5" fmla="*/ 182201 h 506"/>
                  <a:gd name="T6" fmla="*/ 0 w 2544"/>
                  <a:gd name="T7" fmla="*/ 182201 h 506"/>
                  <a:gd name="T8" fmla="*/ 0 w 2544"/>
                  <a:gd name="T9" fmla="*/ 0 h 5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44" h="506">
                    <a:moveTo>
                      <a:pt x="0" y="0"/>
                    </a:moveTo>
                    <a:lnTo>
                      <a:pt x="2543" y="0"/>
                    </a:lnTo>
                    <a:lnTo>
                      <a:pt x="2543" y="505"/>
                    </a:lnTo>
                    <a:lnTo>
                      <a:pt x="0" y="50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6A4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45061" name="Text Box 23">
              <a:extLst>
                <a:ext uri="{FF2B5EF4-FFF2-40B4-BE49-F238E27FC236}">
                  <a16:creationId xmlns:a16="http://schemas.microsoft.com/office/drawing/2014/main" id="{3191014C-022D-6646-9E22-4D23647EFD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1413" y="3068638"/>
              <a:ext cx="108902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VILNIUS</a:t>
              </a:r>
            </a:p>
          </p:txBody>
        </p:sp>
        <p:sp>
          <p:nvSpPr>
            <p:cNvPr id="45062" name="Text Box 24">
              <a:extLst>
                <a:ext uri="{FF2B5EF4-FFF2-40B4-BE49-F238E27FC236}">
                  <a16:creationId xmlns:a16="http://schemas.microsoft.com/office/drawing/2014/main" id="{2A4FC9A1-41DB-CA47-9FA3-880B09BD1A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1413" y="4346575"/>
              <a:ext cx="1135062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KAUNAS</a:t>
              </a:r>
            </a:p>
          </p:txBody>
        </p:sp>
        <p:sp>
          <p:nvSpPr>
            <p:cNvPr id="45063" name="Text Box 25">
              <a:extLst>
                <a:ext uri="{FF2B5EF4-FFF2-40B4-BE49-F238E27FC236}">
                  <a16:creationId xmlns:a16="http://schemas.microsoft.com/office/drawing/2014/main" id="{7E795A73-5016-E140-A185-22F18BF0C9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8875" y="5605463"/>
              <a:ext cx="132873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KLAIPEDA</a:t>
              </a:r>
            </a:p>
          </p:txBody>
        </p:sp>
        <p:sp>
          <p:nvSpPr>
            <p:cNvPr id="45064" name="Google Shape;615;p19">
              <a:extLst>
                <a:ext uri="{FF2B5EF4-FFF2-40B4-BE49-F238E27FC236}">
                  <a16:creationId xmlns:a16="http://schemas.microsoft.com/office/drawing/2014/main" id="{EA98ADA0-1973-5447-815F-FFC974582F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32422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65" name="Google Shape;615;p19">
              <a:extLst>
                <a:ext uri="{FF2B5EF4-FFF2-40B4-BE49-F238E27FC236}">
                  <a16:creationId xmlns:a16="http://schemas.microsoft.com/office/drawing/2014/main" id="{4C34C3D1-130F-D646-A629-8A3F18B8C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60692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66" name="Google Shape;615;p19">
              <a:extLst>
                <a:ext uri="{FF2B5EF4-FFF2-40B4-BE49-F238E27FC236}">
                  <a16:creationId xmlns:a16="http://schemas.microsoft.com/office/drawing/2014/main" id="{C22E8485-2E7A-F448-9F62-78E4578493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590073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C90CB8BC-A465-E748-A191-59080434F11E}"/>
              </a:ext>
            </a:extLst>
          </p:cNvPr>
          <p:cNvGrpSpPr/>
          <p:nvPr/>
        </p:nvGrpSpPr>
        <p:grpSpPr>
          <a:xfrm>
            <a:off x="5621074" y="1058333"/>
            <a:ext cx="5900208" cy="4624917"/>
            <a:chOff x="6745288" y="1270000"/>
            <a:chExt cx="7080250" cy="5549900"/>
          </a:xfrm>
        </p:grpSpPr>
        <p:grpSp>
          <p:nvGrpSpPr>
            <p:cNvPr id="47111" name="Group 3">
              <a:extLst>
                <a:ext uri="{FF2B5EF4-FFF2-40B4-BE49-F238E27FC236}">
                  <a16:creationId xmlns:a16="http://schemas.microsoft.com/office/drawing/2014/main" id="{E78C2F2D-C586-AE4C-A007-43BB38132A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45288" y="1270000"/>
              <a:ext cx="7080250" cy="5549900"/>
              <a:chOff x="6745288" y="1270000"/>
              <a:chExt cx="7080250" cy="5549900"/>
            </a:xfrm>
          </p:grpSpPr>
          <p:sp>
            <p:nvSpPr>
              <p:cNvPr id="47132" name="Freeform 7">
                <a:extLst>
                  <a:ext uri="{FF2B5EF4-FFF2-40B4-BE49-F238E27FC236}">
                    <a16:creationId xmlns:a16="http://schemas.microsoft.com/office/drawing/2014/main" id="{8DDC41D9-81A4-0E40-9173-E909256D9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8450" y="2071688"/>
                <a:ext cx="3367088" cy="2314575"/>
              </a:xfrm>
              <a:custGeom>
                <a:avLst/>
                <a:gdLst>
                  <a:gd name="T0" fmla="*/ 3277798 w 9352"/>
                  <a:gd name="T1" fmla="*/ 1412362 h 6429"/>
                  <a:gd name="T2" fmla="*/ 3174827 w 9352"/>
                  <a:gd name="T3" fmla="*/ 1337118 h 6429"/>
                  <a:gd name="T4" fmla="*/ 3023970 w 9352"/>
                  <a:gd name="T5" fmla="*/ 1018139 h 6429"/>
                  <a:gd name="T6" fmla="*/ 2993007 w 9352"/>
                  <a:gd name="T7" fmla="*/ 918774 h 6429"/>
                  <a:gd name="T8" fmla="*/ 2931440 w 9352"/>
                  <a:gd name="T9" fmla="*/ 606635 h 6429"/>
                  <a:gd name="T10" fmla="*/ 2907318 w 9352"/>
                  <a:gd name="T11" fmla="*/ 493589 h 6429"/>
                  <a:gd name="T12" fmla="*/ 2739179 w 9352"/>
                  <a:gd name="T13" fmla="*/ 418344 h 6429"/>
                  <a:gd name="T14" fmla="*/ 2537557 w 9352"/>
                  <a:gd name="T15" fmla="*/ 370102 h 6429"/>
                  <a:gd name="T16" fmla="*/ 2427745 w 9352"/>
                  <a:gd name="T17" fmla="*/ 329059 h 6429"/>
                  <a:gd name="T18" fmla="*/ 2335215 w 9352"/>
                  <a:gd name="T19" fmla="*/ 288017 h 6429"/>
                  <a:gd name="T20" fmla="*/ 2170677 w 9352"/>
                  <a:gd name="T21" fmla="*/ 185051 h 6429"/>
                  <a:gd name="T22" fmla="*/ 1947813 w 9352"/>
                  <a:gd name="T23" fmla="*/ 6840 h 6429"/>
                  <a:gd name="T24" fmla="*/ 1810638 w 9352"/>
                  <a:gd name="T25" fmla="*/ 30602 h 6429"/>
                  <a:gd name="T26" fmla="*/ 1563651 w 9352"/>
                  <a:gd name="T27" fmla="*/ 119887 h 6429"/>
                  <a:gd name="T28" fmla="*/ 1543129 w 9352"/>
                  <a:gd name="T29" fmla="*/ 284417 h 6429"/>
                  <a:gd name="T30" fmla="*/ 1463920 w 9352"/>
                  <a:gd name="T31" fmla="*/ 373702 h 6429"/>
                  <a:gd name="T32" fmla="*/ 1296142 w 9352"/>
                  <a:gd name="T33" fmla="*/ 335900 h 6429"/>
                  <a:gd name="T34" fmla="*/ 1165807 w 9352"/>
                  <a:gd name="T35" fmla="*/ 448946 h 6429"/>
                  <a:gd name="T36" fmla="*/ 1049155 w 9352"/>
                  <a:gd name="T37" fmla="*/ 418344 h 6429"/>
                  <a:gd name="T38" fmla="*/ 836731 w 9352"/>
                  <a:gd name="T39" fmla="*/ 448946 h 6429"/>
                  <a:gd name="T40" fmla="*/ 630789 w 9352"/>
                  <a:gd name="T41" fmla="*/ 514110 h 6429"/>
                  <a:gd name="T42" fmla="*/ 500455 w 9352"/>
                  <a:gd name="T43" fmla="*/ 558753 h 6429"/>
                  <a:gd name="T44" fmla="*/ 318995 w 9352"/>
                  <a:gd name="T45" fmla="*/ 555512 h 6429"/>
                  <a:gd name="T46" fmla="*/ 154097 w 9352"/>
                  <a:gd name="T47" fmla="*/ 572433 h 6429"/>
                  <a:gd name="T48" fmla="*/ 72008 w 9352"/>
                  <a:gd name="T49" fmla="*/ 702761 h 6429"/>
                  <a:gd name="T50" fmla="*/ 72008 w 9352"/>
                  <a:gd name="T51" fmla="*/ 1042261 h 6429"/>
                  <a:gd name="T52" fmla="*/ 123493 w 9352"/>
                  <a:gd name="T53" fmla="*/ 1213631 h 6429"/>
                  <a:gd name="T54" fmla="*/ 102611 w 9352"/>
                  <a:gd name="T55" fmla="*/ 1422803 h 6429"/>
                  <a:gd name="T56" fmla="*/ 236546 w 9352"/>
                  <a:gd name="T57" fmla="*/ 1638816 h 6429"/>
                  <a:gd name="T58" fmla="*/ 425206 w 9352"/>
                  <a:gd name="T59" fmla="*/ 1789664 h 6429"/>
                  <a:gd name="T60" fmla="*/ 661752 w 9352"/>
                  <a:gd name="T61" fmla="*/ 1854828 h 6429"/>
                  <a:gd name="T62" fmla="*/ 781645 w 9352"/>
                  <a:gd name="T63" fmla="*/ 1841147 h 6429"/>
                  <a:gd name="T64" fmla="*/ 846813 w 9352"/>
                  <a:gd name="T65" fmla="*/ 1991996 h 6429"/>
                  <a:gd name="T66" fmla="*/ 1028632 w 9352"/>
                  <a:gd name="T67" fmla="*/ 2064000 h 6429"/>
                  <a:gd name="T68" fmla="*/ 1337186 w 9352"/>
                  <a:gd name="T69" fmla="*/ 2105043 h 6429"/>
                  <a:gd name="T70" fmla="*/ 1416035 w 9352"/>
                  <a:gd name="T71" fmla="*/ 1957794 h 6429"/>
                  <a:gd name="T72" fmla="*/ 1481202 w 9352"/>
                  <a:gd name="T73" fmla="*/ 1693899 h 6429"/>
                  <a:gd name="T74" fmla="*/ 1632058 w 9352"/>
                  <a:gd name="T75" fmla="*/ 1625135 h 6429"/>
                  <a:gd name="T76" fmla="*/ 1693985 w 9352"/>
                  <a:gd name="T77" fmla="*/ 1470686 h 6429"/>
                  <a:gd name="T78" fmla="*/ 1834400 w 9352"/>
                  <a:gd name="T79" fmla="*/ 1357639 h 6429"/>
                  <a:gd name="T80" fmla="*/ 2070946 w 9352"/>
                  <a:gd name="T81" fmla="*/ 1374920 h 6429"/>
                  <a:gd name="T82" fmla="*/ 2266448 w 9352"/>
                  <a:gd name="T83" fmla="*/ 1505248 h 6429"/>
                  <a:gd name="T84" fmla="*/ 2311093 w 9352"/>
                  <a:gd name="T85" fmla="*/ 1710820 h 6429"/>
                  <a:gd name="T86" fmla="*/ 2321534 w 9352"/>
                  <a:gd name="T87" fmla="*/ 1882190 h 6429"/>
                  <a:gd name="T88" fmla="*/ 2434586 w 9352"/>
                  <a:gd name="T89" fmla="*/ 1940513 h 6429"/>
                  <a:gd name="T90" fmla="*/ 2468790 w 9352"/>
                  <a:gd name="T91" fmla="*/ 2070841 h 6429"/>
                  <a:gd name="T92" fmla="*/ 2636568 w 9352"/>
                  <a:gd name="T93" fmla="*/ 2173807 h 6429"/>
                  <a:gd name="T94" fmla="*/ 2862673 w 9352"/>
                  <a:gd name="T95" fmla="*/ 2228530 h 6429"/>
                  <a:gd name="T96" fmla="*/ 3065015 w 9352"/>
                  <a:gd name="T97" fmla="*/ 2286853 h 6429"/>
                  <a:gd name="T98" fmla="*/ 3164386 w 9352"/>
                  <a:gd name="T99" fmla="*/ 2242211 h 6429"/>
                  <a:gd name="T100" fmla="*/ 3157905 w 9352"/>
                  <a:gd name="T101" fmla="*/ 2084522 h 6429"/>
                  <a:gd name="T102" fmla="*/ 3185268 w 9352"/>
                  <a:gd name="T103" fmla="*/ 1847988 h 6429"/>
                  <a:gd name="T104" fmla="*/ 3274198 w 9352"/>
                  <a:gd name="T105" fmla="*/ 1741782 h 642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352" h="6429">
                    <a:moveTo>
                      <a:pt x="9313" y="4257"/>
                    </a:moveTo>
                    <a:cubicBezTo>
                      <a:pt x="9304" y="4228"/>
                      <a:pt x="9294" y="4209"/>
                      <a:pt x="9275" y="4181"/>
                    </a:cubicBezTo>
                    <a:cubicBezTo>
                      <a:pt x="9247" y="4123"/>
                      <a:pt x="9218" y="4076"/>
                      <a:pt x="9209" y="4019"/>
                    </a:cubicBezTo>
                    <a:cubicBezTo>
                      <a:pt x="9209" y="4000"/>
                      <a:pt x="9199" y="3981"/>
                      <a:pt x="9180" y="3952"/>
                    </a:cubicBezTo>
                    <a:cubicBezTo>
                      <a:pt x="9170" y="3943"/>
                      <a:pt x="9142" y="3914"/>
                      <a:pt x="9113" y="3914"/>
                    </a:cubicBezTo>
                    <a:cubicBezTo>
                      <a:pt x="9113" y="3914"/>
                      <a:pt x="9113" y="3923"/>
                      <a:pt x="9104" y="3923"/>
                    </a:cubicBezTo>
                    <a:cubicBezTo>
                      <a:pt x="9094" y="3923"/>
                      <a:pt x="9085" y="3923"/>
                      <a:pt x="9066" y="3923"/>
                    </a:cubicBezTo>
                    <a:cubicBezTo>
                      <a:pt x="9037" y="3923"/>
                      <a:pt x="9009" y="3914"/>
                      <a:pt x="8980" y="3905"/>
                    </a:cubicBezTo>
                    <a:cubicBezTo>
                      <a:pt x="8952" y="3905"/>
                      <a:pt x="8923" y="3895"/>
                      <a:pt x="8885" y="3895"/>
                    </a:cubicBezTo>
                    <a:cubicBezTo>
                      <a:pt x="8866" y="3895"/>
                      <a:pt x="8847" y="3885"/>
                      <a:pt x="8837" y="3866"/>
                    </a:cubicBezTo>
                    <a:cubicBezTo>
                      <a:pt x="8828" y="3857"/>
                      <a:pt x="8818" y="3828"/>
                      <a:pt x="8828" y="3800"/>
                    </a:cubicBezTo>
                    <a:cubicBezTo>
                      <a:pt x="8828" y="3762"/>
                      <a:pt x="8828" y="3733"/>
                      <a:pt x="8818" y="3714"/>
                    </a:cubicBezTo>
                    <a:cubicBezTo>
                      <a:pt x="8789" y="3666"/>
                      <a:pt x="8761" y="3619"/>
                      <a:pt x="8732" y="3571"/>
                    </a:cubicBezTo>
                    <a:cubicBezTo>
                      <a:pt x="8675" y="3485"/>
                      <a:pt x="8637" y="3409"/>
                      <a:pt x="8656" y="3323"/>
                    </a:cubicBezTo>
                    <a:cubicBezTo>
                      <a:pt x="8666" y="3304"/>
                      <a:pt x="8656" y="3276"/>
                      <a:pt x="8656" y="3257"/>
                    </a:cubicBezTo>
                    <a:cubicBezTo>
                      <a:pt x="8637" y="3209"/>
                      <a:pt x="8637" y="3209"/>
                      <a:pt x="8637" y="3209"/>
                    </a:cubicBezTo>
                    <a:cubicBezTo>
                      <a:pt x="8599" y="3114"/>
                      <a:pt x="8561" y="3019"/>
                      <a:pt x="8523" y="2923"/>
                    </a:cubicBezTo>
                    <a:cubicBezTo>
                      <a:pt x="8513" y="2895"/>
                      <a:pt x="8485" y="2828"/>
                      <a:pt x="8399" y="2828"/>
                    </a:cubicBezTo>
                    <a:cubicBezTo>
                      <a:pt x="8390" y="2828"/>
                      <a:pt x="8390" y="2828"/>
                      <a:pt x="8390" y="2828"/>
                    </a:cubicBezTo>
                    <a:cubicBezTo>
                      <a:pt x="8380" y="2828"/>
                      <a:pt x="8380" y="2828"/>
                      <a:pt x="8380" y="2828"/>
                    </a:cubicBezTo>
                    <a:cubicBezTo>
                      <a:pt x="8380" y="2828"/>
                      <a:pt x="8361" y="2828"/>
                      <a:pt x="8351" y="2800"/>
                    </a:cubicBezTo>
                    <a:cubicBezTo>
                      <a:pt x="8342" y="2742"/>
                      <a:pt x="8332" y="2685"/>
                      <a:pt x="8323" y="2628"/>
                    </a:cubicBezTo>
                    <a:cubicBezTo>
                      <a:pt x="8323" y="2609"/>
                      <a:pt x="8323" y="2590"/>
                      <a:pt x="8323" y="2561"/>
                    </a:cubicBezTo>
                    <a:cubicBezTo>
                      <a:pt x="8313" y="2552"/>
                      <a:pt x="8313" y="2552"/>
                      <a:pt x="8313" y="2552"/>
                    </a:cubicBezTo>
                    <a:cubicBezTo>
                      <a:pt x="8304" y="2485"/>
                      <a:pt x="8294" y="2409"/>
                      <a:pt x="8218" y="2352"/>
                    </a:cubicBezTo>
                    <a:cubicBezTo>
                      <a:pt x="8161" y="2323"/>
                      <a:pt x="8152" y="2247"/>
                      <a:pt x="8152" y="2190"/>
                    </a:cubicBezTo>
                    <a:cubicBezTo>
                      <a:pt x="8142" y="2123"/>
                      <a:pt x="8142" y="2057"/>
                      <a:pt x="8152" y="1981"/>
                    </a:cubicBezTo>
                    <a:cubicBezTo>
                      <a:pt x="8152" y="1942"/>
                      <a:pt x="8152" y="1904"/>
                      <a:pt x="8152" y="1866"/>
                    </a:cubicBezTo>
                    <a:cubicBezTo>
                      <a:pt x="8152" y="1838"/>
                      <a:pt x="8152" y="1799"/>
                      <a:pt x="8152" y="1771"/>
                    </a:cubicBezTo>
                    <a:cubicBezTo>
                      <a:pt x="8142" y="1742"/>
                      <a:pt x="8142" y="1714"/>
                      <a:pt x="8142" y="1685"/>
                    </a:cubicBezTo>
                    <a:cubicBezTo>
                      <a:pt x="8152" y="1609"/>
                      <a:pt x="8123" y="1561"/>
                      <a:pt x="8056" y="1533"/>
                    </a:cubicBezTo>
                    <a:cubicBezTo>
                      <a:pt x="8037" y="1523"/>
                      <a:pt x="8037" y="1523"/>
                      <a:pt x="8037" y="1523"/>
                    </a:cubicBezTo>
                    <a:cubicBezTo>
                      <a:pt x="8028" y="1514"/>
                      <a:pt x="8028" y="1504"/>
                      <a:pt x="8047" y="1476"/>
                    </a:cubicBezTo>
                    <a:cubicBezTo>
                      <a:pt x="8085" y="1409"/>
                      <a:pt x="8085" y="1409"/>
                      <a:pt x="8085" y="1409"/>
                    </a:cubicBezTo>
                    <a:cubicBezTo>
                      <a:pt x="8104" y="1390"/>
                      <a:pt x="8104" y="1390"/>
                      <a:pt x="8104" y="1390"/>
                    </a:cubicBezTo>
                    <a:cubicBezTo>
                      <a:pt x="8075" y="1371"/>
                      <a:pt x="8075" y="1371"/>
                      <a:pt x="8075" y="1371"/>
                    </a:cubicBezTo>
                    <a:cubicBezTo>
                      <a:pt x="8047" y="1342"/>
                      <a:pt x="8018" y="1333"/>
                      <a:pt x="7989" y="1333"/>
                    </a:cubicBezTo>
                    <a:cubicBezTo>
                      <a:pt x="7971" y="1333"/>
                      <a:pt x="7961" y="1342"/>
                      <a:pt x="7942" y="1342"/>
                    </a:cubicBezTo>
                    <a:cubicBezTo>
                      <a:pt x="7913" y="1352"/>
                      <a:pt x="7885" y="1362"/>
                      <a:pt x="7856" y="1362"/>
                    </a:cubicBezTo>
                    <a:cubicBezTo>
                      <a:pt x="7789" y="1362"/>
                      <a:pt x="7732" y="1323"/>
                      <a:pt x="7685" y="1257"/>
                    </a:cubicBezTo>
                    <a:cubicBezTo>
                      <a:pt x="7628" y="1190"/>
                      <a:pt x="7628" y="1190"/>
                      <a:pt x="7628" y="1190"/>
                    </a:cubicBezTo>
                    <a:cubicBezTo>
                      <a:pt x="7608" y="1162"/>
                      <a:pt x="7608" y="1162"/>
                      <a:pt x="7608" y="1162"/>
                    </a:cubicBezTo>
                    <a:cubicBezTo>
                      <a:pt x="7590" y="1133"/>
                      <a:pt x="7590" y="1133"/>
                      <a:pt x="7590" y="1133"/>
                    </a:cubicBezTo>
                    <a:cubicBezTo>
                      <a:pt x="7561" y="1152"/>
                      <a:pt x="7561" y="1152"/>
                      <a:pt x="7561" y="1152"/>
                    </a:cubicBezTo>
                    <a:cubicBezTo>
                      <a:pt x="7523" y="1171"/>
                      <a:pt x="7494" y="1181"/>
                      <a:pt x="7456" y="1181"/>
                    </a:cubicBezTo>
                    <a:cubicBezTo>
                      <a:pt x="7418" y="1181"/>
                      <a:pt x="7380" y="1171"/>
                      <a:pt x="7332" y="1142"/>
                    </a:cubicBezTo>
                    <a:cubicBezTo>
                      <a:pt x="7285" y="1104"/>
                      <a:pt x="7218" y="1104"/>
                      <a:pt x="7170" y="1104"/>
                    </a:cubicBezTo>
                    <a:cubicBezTo>
                      <a:pt x="7113" y="1104"/>
                      <a:pt x="7075" y="1085"/>
                      <a:pt x="7048" y="1028"/>
                    </a:cubicBezTo>
                    <a:cubicBezTo>
                      <a:pt x="7029" y="999"/>
                      <a:pt x="7010" y="971"/>
                      <a:pt x="6981" y="942"/>
                    </a:cubicBezTo>
                    <a:cubicBezTo>
                      <a:pt x="6981" y="933"/>
                      <a:pt x="6972" y="923"/>
                      <a:pt x="6962" y="923"/>
                    </a:cubicBezTo>
                    <a:cubicBezTo>
                      <a:pt x="6943" y="895"/>
                      <a:pt x="6924" y="885"/>
                      <a:pt x="6895" y="885"/>
                    </a:cubicBezTo>
                    <a:cubicBezTo>
                      <a:pt x="6876" y="885"/>
                      <a:pt x="6867" y="885"/>
                      <a:pt x="6848" y="895"/>
                    </a:cubicBezTo>
                    <a:cubicBezTo>
                      <a:pt x="6829" y="914"/>
                      <a:pt x="6800" y="914"/>
                      <a:pt x="6771" y="914"/>
                    </a:cubicBezTo>
                    <a:cubicBezTo>
                      <a:pt x="6762" y="914"/>
                      <a:pt x="6752" y="914"/>
                      <a:pt x="6743" y="914"/>
                    </a:cubicBezTo>
                    <a:cubicBezTo>
                      <a:pt x="6733" y="914"/>
                      <a:pt x="6724" y="914"/>
                      <a:pt x="6714" y="914"/>
                    </a:cubicBezTo>
                    <a:lnTo>
                      <a:pt x="6705" y="914"/>
                    </a:lnTo>
                    <a:cubicBezTo>
                      <a:pt x="6695" y="914"/>
                      <a:pt x="6695" y="914"/>
                      <a:pt x="6695" y="914"/>
                    </a:cubicBezTo>
                    <a:cubicBezTo>
                      <a:pt x="6676" y="914"/>
                      <a:pt x="6648" y="904"/>
                      <a:pt x="6619" y="885"/>
                    </a:cubicBezTo>
                    <a:cubicBezTo>
                      <a:pt x="6581" y="866"/>
                      <a:pt x="6543" y="838"/>
                      <a:pt x="6505" y="809"/>
                    </a:cubicBezTo>
                    <a:cubicBezTo>
                      <a:pt x="6486" y="800"/>
                      <a:pt x="6486" y="800"/>
                      <a:pt x="6486" y="800"/>
                    </a:cubicBezTo>
                    <a:cubicBezTo>
                      <a:pt x="6467" y="781"/>
                      <a:pt x="6448" y="771"/>
                      <a:pt x="6428" y="752"/>
                    </a:cubicBezTo>
                    <a:cubicBezTo>
                      <a:pt x="6410" y="733"/>
                      <a:pt x="6400" y="723"/>
                      <a:pt x="6381" y="704"/>
                    </a:cubicBezTo>
                    <a:cubicBezTo>
                      <a:pt x="6352" y="676"/>
                      <a:pt x="6324" y="647"/>
                      <a:pt x="6295" y="628"/>
                    </a:cubicBezTo>
                    <a:cubicBezTo>
                      <a:pt x="6267" y="600"/>
                      <a:pt x="6229" y="590"/>
                      <a:pt x="6190" y="590"/>
                    </a:cubicBezTo>
                    <a:cubicBezTo>
                      <a:pt x="6181" y="590"/>
                      <a:pt x="6181" y="590"/>
                      <a:pt x="6181" y="590"/>
                    </a:cubicBezTo>
                    <a:cubicBezTo>
                      <a:pt x="6105" y="590"/>
                      <a:pt x="6057" y="562"/>
                      <a:pt x="6029" y="514"/>
                    </a:cubicBezTo>
                    <a:cubicBezTo>
                      <a:pt x="6000" y="485"/>
                      <a:pt x="5981" y="466"/>
                      <a:pt x="5943" y="447"/>
                    </a:cubicBezTo>
                    <a:cubicBezTo>
                      <a:pt x="5876" y="428"/>
                      <a:pt x="5819" y="380"/>
                      <a:pt x="5771" y="323"/>
                    </a:cubicBezTo>
                    <a:cubicBezTo>
                      <a:pt x="5762" y="314"/>
                      <a:pt x="5762" y="314"/>
                      <a:pt x="5762" y="314"/>
                    </a:cubicBezTo>
                    <a:cubicBezTo>
                      <a:pt x="5714" y="247"/>
                      <a:pt x="5657" y="181"/>
                      <a:pt x="5562" y="161"/>
                    </a:cubicBezTo>
                    <a:cubicBezTo>
                      <a:pt x="5533" y="152"/>
                      <a:pt x="5514" y="133"/>
                      <a:pt x="5505" y="123"/>
                    </a:cubicBezTo>
                    <a:cubicBezTo>
                      <a:pt x="5486" y="76"/>
                      <a:pt x="5448" y="47"/>
                      <a:pt x="5410" y="19"/>
                    </a:cubicBezTo>
                    <a:cubicBezTo>
                      <a:pt x="5400" y="9"/>
                      <a:pt x="5400" y="9"/>
                      <a:pt x="5390" y="9"/>
                    </a:cubicBezTo>
                    <a:cubicBezTo>
                      <a:pt x="5381" y="0"/>
                      <a:pt x="5381" y="0"/>
                      <a:pt x="5381" y="0"/>
                    </a:cubicBezTo>
                    <a:cubicBezTo>
                      <a:pt x="5371" y="0"/>
                      <a:pt x="5371" y="0"/>
                      <a:pt x="5371" y="0"/>
                    </a:cubicBezTo>
                    <a:cubicBezTo>
                      <a:pt x="5343" y="0"/>
                      <a:pt x="5324" y="0"/>
                      <a:pt x="5295" y="9"/>
                    </a:cubicBezTo>
                    <a:cubicBezTo>
                      <a:pt x="5238" y="19"/>
                      <a:pt x="5171" y="19"/>
                      <a:pt x="5114" y="28"/>
                    </a:cubicBezTo>
                    <a:cubicBezTo>
                      <a:pt x="5076" y="38"/>
                      <a:pt x="5048" y="66"/>
                      <a:pt x="5029" y="85"/>
                    </a:cubicBezTo>
                    <a:cubicBezTo>
                      <a:pt x="4962" y="152"/>
                      <a:pt x="4914" y="209"/>
                      <a:pt x="4866" y="257"/>
                    </a:cubicBezTo>
                    <a:cubicBezTo>
                      <a:pt x="4848" y="295"/>
                      <a:pt x="4819" y="304"/>
                      <a:pt x="4781" y="304"/>
                    </a:cubicBezTo>
                    <a:cubicBezTo>
                      <a:pt x="4733" y="314"/>
                      <a:pt x="4686" y="323"/>
                      <a:pt x="4628" y="352"/>
                    </a:cubicBezTo>
                    <a:cubicBezTo>
                      <a:pt x="4600" y="362"/>
                      <a:pt x="4581" y="362"/>
                      <a:pt x="4552" y="362"/>
                    </a:cubicBezTo>
                    <a:cubicBezTo>
                      <a:pt x="4533" y="362"/>
                      <a:pt x="4524" y="362"/>
                      <a:pt x="4505" y="352"/>
                    </a:cubicBezTo>
                    <a:cubicBezTo>
                      <a:pt x="4457" y="342"/>
                      <a:pt x="4400" y="333"/>
                      <a:pt x="4343" y="333"/>
                    </a:cubicBezTo>
                    <a:cubicBezTo>
                      <a:pt x="4286" y="333"/>
                      <a:pt x="4238" y="342"/>
                      <a:pt x="4200" y="352"/>
                    </a:cubicBezTo>
                    <a:cubicBezTo>
                      <a:pt x="4171" y="352"/>
                      <a:pt x="4171" y="352"/>
                      <a:pt x="4171" y="352"/>
                    </a:cubicBezTo>
                    <a:cubicBezTo>
                      <a:pt x="4171" y="380"/>
                      <a:pt x="4171" y="380"/>
                      <a:pt x="4171" y="380"/>
                    </a:cubicBezTo>
                    <a:cubicBezTo>
                      <a:pt x="4171" y="428"/>
                      <a:pt x="4229" y="571"/>
                      <a:pt x="4257" y="619"/>
                    </a:cubicBezTo>
                    <a:cubicBezTo>
                      <a:pt x="4276" y="638"/>
                      <a:pt x="4295" y="676"/>
                      <a:pt x="4305" y="714"/>
                    </a:cubicBezTo>
                    <a:cubicBezTo>
                      <a:pt x="4305" y="733"/>
                      <a:pt x="4295" y="761"/>
                      <a:pt x="4286" y="790"/>
                    </a:cubicBezTo>
                    <a:cubicBezTo>
                      <a:pt x="4267" y="828"/>
                      <a:pt x="4247" y="857"/>
                      <a:pt x="4238" y="895"/>
                    </a:cubicBezTo>
                    <a:cubicBezTo>
                      <a:pt x="4229" y="904"/>
                      <a:pt x="4229" y="904"/>
                      <a:pt x="4229" y="904"/>
                    </a:cubicBezTo>
                    <a:cubicBezTo>
                      <a:pt x="4219" y="914"/>
                      <a:pt x="4219" y="923"/>
                      <a:pt x="4209" y="933"/>
                    </a:cubicBezTo>
                    <a:cubicBezTo>
                      <a:pt x="4190" y="961"/>
                      <a:pt x="4171" y="999"/>
                      <a:pt x="4152" y="1028"/>
                    </a:cubicBezTo>
                    <a:cubicBezTo>
                      <a:pt x="4133" y="1057"/>
                      <a:pt x="4124" y="1057"/>
                      <a:pt x="4114" y="1057"/>
                    </a:cubicBezTo>
                    <a:cubicBezTo>
                      <a:pt x="4105" y="1057"/>
                      <a:pt x="4086" y="1047"/>
                      <a:pt x="4066" y="1038"/>
                    </a:cubicBezTo>
                    <a:cubicBezTo>
                      <a:pt x="4057" y="1038"/>
                      <a:pt x="4057" y="1038"/>
                      <a:pt x="4057" y="1038"/>
                    </a:cubicBezTo>
                    <a:cubicBezTo>
                      <a:pt x="4038" y="1019"/>
                      <a:pt x="4009" y="1009"/>
                      <a:pt x="3990" y="990"/>
                    </a:cubicBezTo>
                    <a:cubicBezTo>
                      <a:pt x="3943" y="952"/>
                      <a:pt x="3876" y="933"/>
                      <a:pt x="3810" y="933"/>
                    </a:cubicBezTo>
                    <a:cubicBezTo>
                      <a:pt x="3800" y="933"/>
                      <a:pt x="3790" y="933"/>
                      <a:pt x="3781" y="933"/>
                    </a:cubicBezTo>
                    <a:cubicBezTo>
                      <a:pt x="3743" y="933"/>
                      <a:pt x="3705" y="933"/>
                      <a:pt x="3667" y="933"/>
                    </a:cubicBezTo>
                    <a:cubicBezTo>
                      <a:pt x="3647" y="933"/>
                      <a:pt x="3628" y="933"/>
                      <a:pt x="3600" y="933"/>
                    </a:cubicBezTo>
                    <a:cubicBezTo>
                      <a:pt x="3505" y="933"/>
                      <a:pt x="3486" y="952"/>
                      <a:pt x="3486" y="1057"/>
                    </a:cubicBezTo>
                    <a:cubicBezTo>
                      <a:pt x="3486" y="1076"/>
                      <a:pt x="3486" y="1104"/>
                      <a:pt x="3486" y="1124"/>
                    </a:cubicBezTo>
                    <a:cubicBezTo>
                      <a:pt x="3476" y="1190"/>
                      <a:pt x="3476" y="1247"/>
                      <a:pt x="3467" y="1304"/>
                    </a:cubicBezTo>
                    <a:cubicBezTo>
                      <a:pt x="3467" y="1362"/>
                      <a:pt x="3447" y="1362"/>
                      <a:pt x="3438" y="1362"/>
                    </a:cubicBezTo>
                    <a:cubicBezTo>
                      <a:pt x="3429" y="1362"/>
                      <a:pt x="3419" y="1362"/>
                      <a:pt x="3390" y="1352"/>
                    </a:cubicBezTo>
                    <a:cubicBezTo>
                      <a:pt x="3343" y="1323"/>
                      <a:pt x="3286" y="1285"/>
                      <a:pt x="3238" y="1247"/>
                    </a:cubicBezTo>
                    <a:cubicBezTo>
                      <a:pt x="3200" y="1209"/>
                      <a:pt x="3162" y="1181"/>
                      <a:pt x="3114" y="1181"/>
                    </a:cubicBezTo>
                    <a:cubicBezTo>
                      <a:pt x="3095" y="1181"/>
                      <a:pt x="3076" y="1190"/>
                      <a:pt x="3057" y="1190"/>
                    </a:cubicBezTo>
                    <a:cubicBezTo>
                      <a:pt x="3048" y="1190"/>
                      <a:pt x="3048" y="1200"/>
                      <a:pt x="3038" y="1200"/>
                    </a:cubicBezTo>
                    <a:cubicBezTo>
                      <a:pt x="3019" y="1200"/>
                      <a:pt x="3000" y="1190"/>
                      <a:pt x="2981" y="1181"/>
                    </a:cubicBezTo>
                    <a:cubicBezTo>
                      <a:pt x="2971" y="1181"/>
                      <a:pt x="2971" y="1181"/>
                      <a:pt x="2971" y="1181"/>
                    </a:cubicBezTo>
                    <a:cubicBezTo>
                      <a:pt x="2952" y="1171"/>
                      <a:pt x="2933" y="1162"/>
                      <a:pt x="2914" y="1162"/>
                    </a:cubicBezTo>
                    <a:cubicBezTo>
                      <a:pt x="2895" y="1152"/>
                      <a:pt x="2876" y="1142"/>
                      <a:pt x="2857" y="1133"/>
                    </a:cubicBezTo>
                    <a:cubicBezTo>
                      <a:pt x="2828" y="1124"/>
                      <a:pt x="2800" y="1124"/>
                      <a:pt x="2781" y="1124"/>
                    </a:cubicBezTo>
                    <a:cubicBezTo>
                      <a:pt x="2743" y="1124"/>
                      <a:pt x="2705" y="1124"/>
                      <a:pt x="2676" y="1142"/>
                    </a:cubicBezTo>
                    <a:cubicBezTo>
                      <a:pt x="2647" y="1162"/>
                      <a:pt x="2600" y="1162"/>
                      <a:pt x="2571" y="1162"/>
                    </a:cubicBezTo>
                    <a:cubicBezTo>
                      <a:pt x="2514" y="1162"/>
                      <a:pt x="2447" y="1171"/>
                      <a:pt x="2390" y="1219"/>
                    </a:cubicBezTo>
                    <a:cubicBezTo>
                      <a:pt x="2371" y="1238"/>
                      <a:pt x="2343" y="1247"/>
                      <a:pt x="2324" y="1247"/>
                    </a:cubicBezTo>
                    <a:cubicBezTo>
                      <a:pt x="2228" y="1266"/>
                      <a:pt x="2162" y="1314"/>
                      <a:pt x="2124" y="1419"/>
                    </a:cubicBezTo>
                    <a:cubicBezTo>
                      <a:pt x="2085" y="1495"/>
                      <a:pt x="2076" y="1504"/>
                      <a:pt x="2038" y="1504"/>
                    </a:cubicBezTo>
                    <a:cubicBezTo>
                      <a:pt x="2028" y="1504"/>
                      <a:pt x="2009" y="1504"/>
                      <a:pt x="1981" y="1495"/>
                    </a:cubicBezTo>
                    <a:cubicBezTo>
                      <a:pt x="1933" y="1485"/>
                      <a:pt x="1885" y="1466"/>
                      <a:pt x="1829" y="1447"/>
                    </a:cubicBezTo>
                    <a:cubicBezTo>
                      <a:pt x="1809" y="1438"/>
                      <a:pt x="1781" y="1438"/>
                      <a:pt x="1762" y="1428"/>
                    </a:cubicBezTo>
                    <a:lnTo>
                      <a:pt x="1752" y="1428"/>
                    </a:lnTo>
                    <a:cubicBezTo>
                      <a:pt x="1743" y="1409"/>
                      <a:pt x="1714" y="1400"/>
                      <a:pt x="1695" y="1400"/>
                    </a:cubicBezTo>
                    <a:cubicBezTo>
                      <a:pt x="1676" y="1400"/>
                      <a:pt x="1657" y="1409"/>
                      <a:pt x="1638" y="1419"/>
                    </a:cubicBezTo>
                    <a:cubicBezTo>
                      <a:pt x="1619" y="1428"/>
                      <a:pt x="1609" y="1428"/>
                      <a:pt x="1600" y="1428"/>
                    </a:cubicBezTo>
                    <a:cubicBezTo>
                      <a:pt x="1581" y="1428"/>
                      <a:pt x="1571" y="1428"/>
                      <a:pt x="1552" y="1428"/>
                    </a:cubicBezTo>
                    <a:cubicBezTo>
                      <a:pt x="1505" y="1428"/>
                      <a:pt x="1466" y="1457"/>
                      <a:pt x="1448" y="1514"/>
                    </a:cubicBezTo>
                    <a:cubicBezTo>
                      <a:pt x="1448" y="1523"/>
                      <a:pt x="1438" y="1543"/>
                      <a:pt x="1390" y="1552"/>
                    </a:cubicBezTo>
                    <a:cubicBezTo>
                      <a:pt x="1323" y="1552"/>
                      <a:pt x="1257" y="1581"/>
                      <a:pt x="1190" y="1628"/>
                    </a:cubicBezTo>
                    <a:cubicBezTo>
                      <a:pt x="1181" y="1638"/>
                      <a:pt x="1171" y="1638"/>
                      <a:pt x="1162" y="1647"/>
                    </a:cubicBezTo>
                    <a:cubicBezTo>
                      <a:pt x="1124" y="1676"/>
                      <a:pt x="1085" y="1685"/>
                      <a:pt x="1047" y="1685"/>
                    </a:cubicBezTo>
                    <a:cubicBezTo>
                      <a:pt x="990" y="1685"/>
                      <a:pt x="933" y="1647"/>
                      <a:pt x="895" y="1561"/>
                    </a:cubicBezTo>
                    <a:lnTo>
                      <a:pt x="895" y="1552"/>
                    </a:lnTo>
                    <a:cubicBezTo>
                      <a:pt x="895" y="1552"/>
                      <a:pt x="895" y="1543"/>
                      <a:pt x="886" y="1543"/>
                    </a:cubicBezTo>
                    <a:cubicBezTo>
                      <a:pt x="857" y="1447"/>
                      <a:pt x="800" y="1428"/>
                      <a:pt x="752" y="1428"/>
                    </a:cubicBezTo>
                    <a:cubicBezTo>
                      <a:pt x="724" y="1428"/>
                      <a:pt x="695" y="1438"/>
                      <a:pt x="666" y="1457"/>
                    </a:cubicBezTo>
                    <a:cubicBezTo>
                      <a:pt x="648" y="1466"/>
                      <a:pt x="619" y="1476"/>
                      <a:pt x="600" y="1485"/>
                    </a:cubicBezTo>
                    <a:cubicBezTo>
                      <a:pt x="590" y="1485"/>
                      <a:pt x="571" y="1495"/>
                      <a:pt x="552" y="1504"/>
                    </a:cubicBezTo>
                    <a:cubicBezTo>
                      <a:pt x="533" y="1514"/>
                      <a:pt x="505" y="1523"/>
                      <a:pt x="495" y="1543"/>
                    </a:cubicBezTo>
                    <a:cubicBezTo>
                      <a:pt x="476" y="1571"/>
                      <a:pt x="457" y="1581"/>
                      <a:pt x="428" y="1590"/>
                    </a:cubicBezTo>
                    <a:cubicBezTo>
                      <a:pt x="400" y="1590"/>
                      <a:pt x="352" y="1609"/>
                      <a:pt x="362" y="1685"/>
                    </a:cubicBezTo>
                    <a:cubicBezTo>
                      <a:pt x="362" y="1695"/>
                      <a:pt x="362" y="1714"/>
                      <a:pt x="362" y="1723"/>
                    </a:cubicBezTo>
                    <a:cubicBezTo>
                      <a:pt x="362" y="1752"/>
                      <a:pt x="362" y="1771"/>
                      <a:pt x="362" y="1790"/>
                    </a:cubicBezTo>
                    <a:cubicBezTo>
                      <a:pt x="362" y="1819"/>
                      <a:pt x="352" y="1838"/>
                      <a:pt x="333" y="1857"/>
                    </a:cubicBezTo>
                    <a:cubicBezTo>
                      <a:pt x="305" y="1876"/>
                      <a:pt x="285" y="1895"/>
                      <a:pt x="267" y="1914"/>
                    </a:cubicBezTo>
                    <a:cubicBezTo>
                      <a:pt x="257" y="1933"/>
                      <a:pt x="238" y="1952"/>
                      <a:pt x="200" y="1952"/>
                    </a:cubicBezTo>
                    <a:cubicBezTo>
                      <a:pt x="95" y="1971"/>
                      <a:pt x="38" y="2028"/>
                      <a:pt x="28" y="2142"/>
                    </a:cubicBezTo>
                    <a:cubicBezTo>
                      <a:pt x="19" y="2209"/>
                      <a:pt x="9" y="2276"/>
                      <a:pt x="9" y="2333"/>
                    </a:cubicBezTo>
                    <a:cubicBezTo>
                      <a:pt x="0" y="2409"/>
                      <a:pt x="28" y="2485"/>
                      <a:pt x="76" y="2543"/>
                    </a:cubicBezTo>
                    <a:cubicBezTo>
                      <a:pt x="114" y="2590"/>
                      <a:pt x="124" y="2638"/>
                      <a:pt x="124" y="2695"/>
                    </a:cubicBezTo>
                    <a:cubicBezTo>
                      <a:pt x="124" y="2742"/>
                      <a:pt x="124" y="2800"/>
                      <a:pt x="181" y="2847"/>
                    </a:cubicBezTo>
                    <a:cubicBezTo>
                      <a:pt x="190" y="2857"/>
                      <a:pt x="200" y="2876"/>
                      <a:pt x="200" y="2895"/>
                    </a:cubicBezTo>
                    <a:cubicBezTo>
                      <a:pt x="209" y="2942"/>
                      <a:pt x="238" y="2971"/>
                      <a:pt x="285" y="2980"/>
                    </a:cubicBezTo>
                    <a:cubicBezTo>
                      <a:pt x="314" y="2990"/>
                      <a:pt x="352" y="2990"/>
                      <a:pt x="381" y="3000"/>
                    </a:cubicBezTo>
                    <a:cubicBezTo>
                      <a:pt x="419" y="3009"/>
                      <a:pt x="447" y="3038"/>
                      <a:pt x="476" y="3076"/>
                    </a:cubicBezTo>
                    <a:cubicBezTo>
                      <a:pt x="495" y="3105"/>
                      <a:pt x="495" y="3133"/>
                      <a:pt x="485" y="3152"/>
                    </a:cubicBezTo>
                    <a:cubicBezTo>
                      <a:pt x="466" y="3181"/>
                      <a:pt x="447" y="3200"/>
                      <a:pt x="438" y="3228"/>
                    </a:cubicBezTo>
                    <a:cubicBezTo>
                      <a:pt x="409" y="3285"/>
                      <a:pt x="390" y="3333"/>
                      <a:pt x="343" y="3371"/>
                    </a:cubicBezTo>
                    <a:cubicBezTo>
                      <a:pt x="305" y="3390"/>
                      <a:pt x="305" y="3447"/>
                      <a:pt x="295" y="3457"/>
                    </a:cubicBezTo>
                    <a:cubicBezTo>
                      <a:pt x="295" y="3514"/>
                      <a:pt x="295" y="3581"/>
                      <a:pt x="305" y="3638"/>
                    </a:cubicBezTo>
                    <a:cubicBezTo>
                      <a:pt x="314" y="3676"/>
                      <a:pt x="333" y="3723"/>
                      <a:pt x="362" y="3762"/>
                    </a:cubicBezTo>
                    <a:cubicBezTo>
                      <a:pt x="381" y="3800"/>
                      <a:pt x="390" y="3838"/>
                      <a:pt x="390" y="3866"/>
                    </a:cubicBezTo>
                    <a:cubicBezTo>
                      <a:pt x="381" y="3895"/>
                      <a:pt x="352" y="3923"/>
                      <a:pt x="324" y="3943"/>
                    </a:cubicBezTo>
                    <a:cubicBezTo>
                      <a:pt x="314" y="3943"/>
                      <a:pt x="295" y="3952"/>
                      <a:pt x="285" y="3952"/>
                    </a:cubicBezTo>
                    <a:cubicBezTo>
                      <a:pt x="219" y="3981"/>
                      <a:pt x="190" y="4019"/>
                      <a:pt x="181" y="4047"/>
                    </a:cubicBezTo>
                    <a:cubicBezTo>
                      <a:pt x="181" y="4076"/>
                      <a:pt x="181" y="4123"/>
                      <a:pt x="238" y="4171"/>
                    </a:cubicBezTo>
                    <a:cubicBezTo>
                      <a:pt x="276" y="4209"/>
                      <a:pt x="324" y="4247"/>
                      <a:pt x="371" y="4276"/>
                    </a:cubicBezTo>
                    <a:cubicBezTo>
                      <a:pt x="381" y="4285"/>
                      <a:pt x="381" y="4295"/>
                      <a:pt x="390" y="4295"/>
                    </a:cubicBezTo>
                    <a:cubicBezTo>
                      <a:pt x="457" y="4342"/>
                      <a:pt x="514" y="4381"/>
                      <a:pt x="571" y="4419"/>
                    </a:cubicBezTo>
                    <a:cubicBezTo>
                      <a:pt x="628" y="4457"/>
                      <a:pt x="648" y="4495"/>
                      <a:pt x="657" y="4552"/>
                    </a:cubicBezTo>
                    <a:cubicBezTo>
                      <a:pt x="657" y="4571"/>
                      <a:pt x="657" y="4590"/>
                      <a:pt x="657" y="4609"/>
                    </a:cubicBezTo>
                    <a:cubicBezTo>
                      <a:pt x="657" y="4685"/>
                      <a:pt x="666" y="4771"/>
                      <a:pt x="666" y="4847"/>
                    </a:cubicBezTo>
                    <a:cubicBezTo>
                      <a:pt x="657" y="4923"/>
                      <a:pt x="686" y="4981"/>
                      <a:pt x="752" y="5028"/>
                    </a:cubicBezTo>
                    <a:cubicBezTo>
                      <a:pt x="819" y="5066"/>
                      <a:pt x="886" y="5095"/>
                      <a:pt x="962" y="5095"/>
                    </a:cubicBezTo>
                    <a:cubicBezTo>
                      <a:pt x="971" y="5095"/>
                      <a:pt x="971" y="5095"/>
                      <a:pt x="971" y="5095"/>
                    </a:cubicBezTo>
                    <a:cubicBezTo>
                      <a:pt x="1067" y="5086"/>
                      <a:pt x="1133" y="5047"/>
                      <a:pt x="1181" y="4971"/>
                    </a:cubicBezTo>
                    <a:cubicBezTo>
                      <a:pt x="1219" y="4904"/>
                      <a:pt x="1238" y="4895"/>
                      <a:pt x="1257" y="4895"/>
                    </a:cubicBezTo>
                    <a:cubicBezTo>
                      <a:pt x="1285" y="4895"/>
                      <a:pt x="1305" y="4904"/>
                      <a:pt x="1333" y="4904"/>
                    </a:cubicBezTo>
                    <a:cubicBezTo>
                      <a:pt x="1343" y="4904"/>
                      <a:pt x="1352" y="4914"/>
                      <a:pt x="1362" y="4914"/>
                    </a:cubicBezTo>
                    <a:cubicBezTo>
                      <a:pt x="1390" y="4923"/>
                      <a:pt x="1419" y="4923"/>
                      <a:pt x="1448" y="4923"/>
                    </a:cubicBezTo>
                    <a:cubicBezTo>
                      <a:pt x="1543" y="4923"/>
                      <a:pt x="1628" y="4961"/>
                      <a:pt x="1733" y="5028"/>
                    </a:cubicBezTo>
                    <a:cubicBezTo>
                      <a:pt x="1790" y="5057"/>
                      <a:pt x="1819" y="5095"/>
                      <a:pt x="1838" y="5152"/>
                    </a:cubicBezTo>
                    <a:cubicBezTo>
                      <a:pt x="1857" y="5200"/>
                      <a:pt x="1876" y="5247"/>
                      <a:pt x="1914" y="5285"/>
                    </a:cubicBezTo>
                    <a:cubicBezTo>
                      <a:pt x="1933" y="5314"/>
                      <a:pt x="1962" y="5333"/>
                      <a:pt x="1990" y="5333"/>
                    </a:cubicBezTo>
                    <a:cubicBezTo>
                      <a:pt x="2028" y="5333"/>
                      <a:pt x="2057" y="5285"/>
                      <a:pt x="2057" y="5276"/>
                    </a:cubicBezTo>
                    <a:cubicBezTo>
                      <a:pt x="2076" y="5257"/>
                      <a:pt x="2085" y="5238"/>
                      <a:pt x="2095" y="5219"/>
                    </a:cubicBezTo>
                    <a:cubicBezTo>
                      <a:pt x="2105" y="5200"/>
                      <a:pt x="2114" y="5181"/>
                      <a:pt x="2124" y="5162"/>
                    </a:cubicBezTo>
                    <a:cubicBezTo>
                      <a:pt x="2143" y="5133"/>
                      <a:pt x="2162" y="5124"/>
                      <a:pt x="2171" y="5114"/>
                    </a:cubicBezTo>
                    <a:cubicBezTo>
                      <a:pt x="2181" y="5114"/>
                      <a:pt x="2190" y="5104"/>
                      <a:pt x="2200" y="5104"/>
                    </a:cubicBezTo>
                    <a:cubicBezTo>
                      <a:pt x="2228" y="5104"/>
                      <a:pt x="2257" y="5133"/>
                      <a:pt x="2257" y="5171"/>
                    </a:cubicBezTo>
                    <a:cubicBezTo>
                      <a:pt x="2257" y="5200"/>
                      <a:pt x="2257" y="5219"/>
                      <a:pt x="2257" y="5247"/>
                    </a:cubicBezTo>
                    <a:cubicBezTo>
                      <a:pt x="2248" y="5304"/>
                      <a:pt x="2276" y="5362"/>
                      <a:pt x="2314" y="5390"/>
                    </a:cubicBezTo>
                    <a:cubicBezTo>
                      <a:pt x="2352" y="5428"/>
                      <a:pt x="2362" y="5466"/>
                      <a:pt x="2352" y="5514"/>
                    </a:cubicBezTo>
                    <a:cubicBezTo>
                      <a:pt x="2352" y="5523"/>
                      <a:pt x="2352" y="5523"/>
                      <a:pt x="2352" y="5533"/>
                    </a:cubicBezTo>
                    <a:cubicBezTo>
                      <a:pt x="2352" y="5581"/>
                      <a:pt x="2352" y="5619"/>
                      <a:pt x="2371" y="5647"/>
                    </a:cubicBezTo>
                    <a:cubicBezTo>
                      <a:pt x="2390" y="5657"/>
                      <a:pt x="2409" y="5666"/>
                      <a:pt x="2428" y="5666"/>
                    </a:cubicBezTo>
                    <a:cubicBezTo>
                      <a:pt x="2447" y="5666"/>
                      <a:pt x="2466" y="5657"/>
                      <a:pt x="2495" y="5657"/>
                    </a:cubicBezTo>
                    <a:cubicBezTo>
                      <a:pt x="2543" y="5647"/>
                      <a:pt x="2581" y="5638"/>
                      <a:pt x="2629" y="5638"/>
                    </a:cubicBezTo>
                    <a:cubicBezTo>
                      <a:pt x="2695" y="5638"/>
                      <a:pt x="2752" y="5647"/>
                      <a:pt x="2819" y="5676"/>
                    </a:cubicBezTo>
                    <a:cubicBezTo>
                      <a:pt x="2847" y="5695"/>
                      <a:pt x="2857" y="5714"/>
                      <a:pt x="2857" y="5733"/>
                    </a:cubicBezTo>
                    <a:cubicBezTo>
                      <a:pt x="2847" y="5819"/>
                      <a:pt x="2876" y="5876"/>
                      <a:pt x="2962" y="5924"/>
                    </a:cubicBezTo>
                    <a:cubicBezTo>
                      <a:pt x="2971" y="5933"/>
                      <a:pt x="2990" y="5943"/>
                      <a:pt x="3009" y="5962"/>
                    </a:cubicBezTo>
                    <a:cubicBezTo>
                      <a:pt x="3105" y="6066"/>
                      <a:pt x="3228" y="6076"/>
                      <a:pt x="3314" y="6076"/>
                    </a:cubicBezTo>
                    <a:cubicBezTo>
                      <a:pt x="3352" y="6076"/>
                      <a:pt x="3400" y="6076"/>
                      <a:pt x="3429" y="6076"/>
                    </a:cubicBezTo>
                    <a:cubicBezTo>
                      <a:pt x="3476" y="6066"/>
                      <a:pt x="3524" y="6028"/>
                      <a:pt x="3552" y="5990"/>
                    </a:cubicBezTo>
                    <a:cubicBezTo>
                      <a:pt x="3600" y="5914"/>
                      <a:pt x="3647" y="5866"/>
                      <a:pt x="3714" y="5847"/>
                    </a:cubicBezTo>
                    <a:cubicBezTo>
                      <a:pt x="3743" y="5838"/>
                      <a:pt x="3762" y="5819"/>
                      <a:pt x="3781" y="5809"/>
                    </a:cubicBezTo>
                    <a:cubicBezTo>
                      <a:pt x="3828" y="5761"/>
                      <a:pt x="3886" y="5714"/>
                      <a:pt x="3933" y="5657"/>
                    </a:cubicBezTo>
                    <a:cubicBezTo>
                      <a:pt x="3952" y="5638"/>
                      <a:pt x="3971" y="5628"/>
                      <a:pt x="3990" y="5609"/>
                    </a:cubicBezTo>
                    <a:cubicBezTo>
                      <a:pt x="4009" y="5600"/>
                      <a:pt x="4009" y="5600"/>
                      <a:pt x="4009" y="5600"/>
                    </a:cubicBezTo>
                    <a:cubicBezTo>
                      <a:pt x="4000" y="5581"/>
                      <a:pt x="4000" y="5581"/>
                      <a:pt x="4000" y="5581"/>
                    </a:cubicBezTo>
                    <a:cubicBezTo>
                      <a:pt x="4000" y="5533"/>
                      <a:pt x="3981" y="5485"/>
                      <a:pt x="3933" y="5438"/>
                    </a:cubicBezTo>
                    <a:cubicBezTo>
                      <a:pt x="3886" y="5400"/>
                      <a:pt x="3867" y="5352"/>
                      <a:pt x="3867" y="5276"/>
                    </a:cubicBezTo>
                    <a:cubicBezTo>
                      <a:pt x="3867" y="5219"/>
                      <a:pt x="3848" y="5152"/>
                      <a:pt x="3828" y="5095"/>
                    </a:cubicBezTo>
                    <a:cubicBezTo>
                      <a:pt x="3800" y="5028"/>
                      <a:pt x="3790" y="4943"/>
                      <a:pt x="3810" y="4857"/>
                    </a:cubicBezTo>
                    <a:cubicBezTo>
                      <a:pt x="3828" y="4790"/>
                      <a:pt x="3876" y="4723"/>
                      <a:pt x="3952" y="4685"/>
                    </a:cubicBezTo>
                    <a:cubicBezTo>
                      <a:pt x="3971" y="4676"/>
                      <a:pt x="3981" y="4676"/>
                      <a:pt x="4009" y="4676"/>
                    </a:cubicBezTo>
                    <a:cubicBezTo>
                      <a:pt x="4038" y="4676"/>
                      <a:pt x="4066" y="4685"/>
                      <a:pt x="4114" y="4705"/>
                    </a:cubicBezTo>
                    <a:cubicBezTo>
                      <a:pt x="4133" y="4714"/>
                      <a:pt x="4152" y="4733"/>
                      <a:pt x="4171" y="4752"/>
                    </a:cubicBezTo>
                    <a:cubicBezTo>
                      <a:pt x="4190" y="4762"/>
                      <a:pt x="4200" y="4771"/>
                      <a:pt x="4209" y="4781"/>
                    </a:cubicBezTo>
                    <a:cubicBezTo>
                      <a:pt x="4238" y="4800"/>
                      <a:pt x="4257" y="4819"/>
                      <a:pt x="4286" y="4819"/>
                    </a:cubicBezTo>
                    <a:cubicBezTo>
                      <a:pt x="4324" y="4819"/>
                      <a:pt x="4352" y="4790"/>
                      <a:pt x="4371" y="4733"/>
                    </a:cubicBezTo>
                    <a:cubicBezTo>
                      <a:pt x="4381" y="4695"/>
                      <a:pt x="4409" y="4657"/>
                      <a:pt x="4457" y="4619"/>
                    </a:cubicBezTo>
                    <a:cubicBezTo>
                      <a:pt x="4486" y="4590"/>
                      <a:pt x="4505" y="4552"/>
                      <a:pt x="4533" y="4514"/>
                    </a:cubicBezTo>
                    <a:cubicBezTo>
                      <a:pt x="4533" y="4504"/>
                      <a:pt x="4533" y="4504"/>
                      <a:pt x="4533" y="4504"/>
                    </a:cubicBezTo>
                    <a:cubicBezTo>
                      <a:pt x="4562" y="4457"/>
                      <a:pt x="4562" y="4409"/>
                      <a:pt x="4533" y="4362"/>
                    </a:cubicBezTo>
                    <a:cubicBezTo>
                      <a:pt x="4524" y="4333"/>
                      <a:pt x="4524" y="4314"/>
                      <a:pt x="4524" y="4304"/>
                    </a:cubicBezTo>
                    <a:cubicBezTo>
                      <a:pt x="4533" y="4295"/>
                      <a:pt x="4543" y="4285"/>
                      <a:pt x="4571" y="4276"/>
                    </a:cubicBezTo>
                    <a:cubicBezTo>
                      <a:pt x="4714" y="4257"/>
                      <a:pt x="4714" y="4200"/>
                      <a:pt x="4714" y="4085"/>
                    </a:cubicBezTo>
                    <a:cubicBezTo>
                      <a:pt x="4705" y="4085"/>
                      <a:pt x="4705" y="4085"/>
                      <a:pt x="4705" y="4085"/>
                    </a:cubicBezTo>
                    <a:cubicBezTo>
                      <a:pt x="4705" y="3971"/>
                      <a:pt x="4743" y="3885"/>
                      <a:pt x="4828" y="3809"/>
                    </a:cubicBezTo>
                    <a:cubicBezTo>
                      <a:pt x="4857" y="3790"/>
                      <a:pt x="4876" y="3762"/>
                      <a:pt x="4895" y="3742"/>
                    </a:cubicBezTo>
                    <a:cubicBezTo>
                      <a:pt x="4914" y="3723"/>
                      <a:pt x="4933" y="3714"/>
                      <a:pt x="4943" y="3695"/>
                    </a:cubicBezTo>
                    <a:cubicBezTo>
                      <a:pt x="4962" y="3676"/>
                      <a:pt x="4991" y="3666"/>
                      <a:pt x="5009" y="3666"/>
                    </a:cubicBezTo>
                    <a:cubicBezTo>
                      <a:pt x="5029" y="3666"/>
                      <a:pt x="5057" y="3685"/>
                      <a:pt x="5067" y="3714"/>
                    </a:cubicBezTo>
                    <a:cubicBezTo>
                      <a:pt x="5076" y="3733"/>
                      <a:pt x="5095" y="3752"/>
                      <a:pt x="5095" y="3771"/>
                    </a:cubicBezTo>
                    <a:cubicBezTo>
                      <a:pt x="5143" y="3866"/>
                      <a:pt x="5247" y="3923"/>
                      <a:pt x="5362" y="3923"/>
                    </a:cubicBezTo>
                    <a:cubicBezTo>
                      <a:pt x="5381" y="3923"/>
                      <a:pt x="5400" y="3923"/>
                      <a:pt x="5419" y="3923"/>
                    </a:cubicBezTo>
                    <a:cubicBezTo>
                      <a:pt x="5467" y="3914"/>
                      <a:pt x="5486" y="3876"/>
                      <a:pt x="5505" y="3847"/>
                    </a:cubicBezTo>
                    <a:cubicBezTo>
                      <a:pt x="5543" y="3790"/>
                      <a:pt x="5581" y="3762"/>
                      <a:pt x="5628" y="3762"/>
                    </a:cubicBezTo>
                    <a:cubicBezTo>
                      <a:pt x="5648" y="3762"/>
                      <a:pt x="5667" y="3762"/>
                      <a:pt x="5686" y="3771"/>
                    </a:cubicBezTo>
                    <a:cubicBezTo>
                      <a:pt x="5724" y="3780"/>
                      <a:pt x="5743" y="3800"/>
                      <a:pt x="5752" y="3819"/>
                    </a:cubicBezTo>
                    <a:cubicBezTo>
                      <a:pt x="5771" y="3866"/>
                      <a:pt x="5809" y="3885"/>
                      <a:pt x="5848" y="3905"/>
                    </a:cubicBezTo>
                    <a:cubicBezTo>
                      <a:pt x="5848" y="3914"/>
                      <a:pt x="5848" y="3914"/>
                      <a:pt x="5848" y="3914"/>
                    </a:cubicBezTo>
                    <a:cubicBezTo>
                      <a:pt x="5924" y="3952"/>
                      <a:pt x="6000" y="3990"/>
                      <a:pt x="6067" y="4038"/>
                    </a:cubicBezTo>
                    <a:cubicBezTo>
                      <a:pt x="6095" y="4057"/>
                      <a:pt x="6095" y="4057"/>
                      <a:pt x="6095" y="4057"/>
                    </a:cubicBezTo>
                    <a:cubicBezTo>
                      <a:pt x="6124" y="4066"/>
                      <a:pt x="6143" y="4085"/>
                      <a:pt x="6162" y="4095"/>
                    </a:cubicBezTo>
                    <a:cubicBezTo>
                      <a:pt x="6200" y="4123"/>
                      <a:pt x="6248" y="4152"/>
                      <a:pt x="6295" y="4181"/>
                    </a:cubicBezTo>
                    <a:cubicBezTo>
                      <a:pt x="6352" y="4200"/>
                      <a:pt x="6371" y="4238"/>
                      <a:pt x="6362" y="4295"/>
                    </a:cubicBezTo>
                    <a:cubicBezTo>
                      <a:pt x="6362" y="4304"/>
                      <a:pt x="6362" y="4324"/>
                      <a:pt x="6362" y="4342"/>
                    </a:cubicBezTo>
                    <a:cubicBezTo>
                      <a:pt x="6362" y="4352"/>
                      <a:pt x="6362" y="4371"/>
                      <a:pt x="6362" y="4381"/>
                    </a:cubicBezTo>
                    <a:cubicBezTo>
                      <a:pt x="6362" y="4438"/>
                      <a:pt x="6362" y="4514"/>
                      <a:pt x="6419" y="4590"/>
                    </a:cubicBezTo>
                    <a:cubicBezTo>
                      <a:pt x="6428" y="4609"/>
                      <a:pt x="6438" y="4638"/>
                      <a:pt x="6438" y="4676"/>
                    </a:cubicBezTo>
                    <a:cubicBezTo>
                      <a:pt x="6457" y="4723"/>
                      <a:pt x="6428" y="4743"/>
                      <a:pt x="6419" y="4752"/>
                    </a:cubicBezTo>
                    <a:cubicBezTo>
                      <a:pt x="6371" y="4781"/>
                      <a:pt x="6343" y="4828"/>
                      <a:pt x="6343" y="4895"/>
                    </a:cubicBezTo>
                    <a:cubicBezTo>
                      <a:pt x="6343" y="4933"/>
                      <a:pt x="6333" y="4981"/>
                      <a:pt x="6333" y="5019"/>
                    </a:cubicBezTo>
                    <a:cubicBezTo>
                      <a:pt x="6333" y="5047"/>
                      <a:pt x="6333" y="5076"/>
                      <a:pt x="6333" y="5104"/>
                    </a:cubicBezTo>
                    <a:cubicBezTo>
                      <a:pt x="6333" y="5133"/>
                      <a:pt x="6324" y="5152"/>
                      <a:pt x="6333" y="5181"/>
                    </a:cubicBezTo>
                    <a:cubicBezTo>
                      <a:pt x="6343" y="5238"/>
                      <a:pt x="6390" y="5247"/>
                      <a:pt x="6400" y="5247"/>
                    </a:cubicBezTo>
                    <a:cubicBezTo>
                      <a:pt x="6419" y="5247"/>
                      <a:pt x="6428" y="5238"/>
                      <a:pt x="6448" y="5228"/>
                    </a:cubicBezTo>
                    <a:cubicBezTo>
                      <a:pt x="6457" y="5228"/>
                      <a:pt x="6467" y="5219"/>
                      <a:pt x="6476" y="5219"/>
                    </a:cubicBezTo>
                    <a:cubicBezTo>
                      <a:pt x="6486" y="5209"/>
                      <a:pt x="6505" y="5200"/>
                      <a:pt x="6514" y="5200"/>
                    </a:cubicBezTo>
                    <a:cubicBezTo>
                      <a:pt x="6524" y="5200"/>
                      <a:pt x="6533" y="5190"/>
                      <a:pt x="6543" y="5190"/>
                    </a:cubicBezTo>
                    <a:cubicBezTo>
                      <a:pt x="6552" y="5190"/>
                      <a:pt x="6571" y="5200"/>
                      <a:pt x="6591" y="5209"/>
                    </a:cubicBezTo>
                    <a:cubicBezTo>
                      <a:pt x="6629" y="5238"/>
                      <a:pt x="6667" y="5266"/>
                      <a:pt x="6705" y="5285"/>
                    </a:cubicBezTo>
                    <a:cubicBezTo>
                      <a:pt x="6752" y="5314"/>
                      <a:pt x="6771" y="5342"/>
                      <a:pt x="6762" y="5390"/>
                    </a:cubicBezTo>
                    <a:cubicBezTo>
                      <a:pt x="6762" y="5428"/>
                      <a:pt x="6752" y="5466"/>
                      <a:pt x="6743" y="5514"/>
                    </a:cubicBezTo>
                    <a:cubicBezTo>
                      <a:pt x="6743" y="5523"/>
                      <a:pt x="6743" y="5523"/>
                      <a:pt x="6743" y="5523"/>
                    </a:cubicBezTo>
                    <a:cubicBezTo>
                      <a:pt x="6743" y="5533"/>
                      <a:pt x="6743" y="5543"/>
                      <a:pt x="6733" y="5552"/>
                    </a:cubicBezTo>
                    <a:cubicBezTo>
                      <a:pt x="6733" y="5562"/>
                      <a:pt x="6724" y="5571"/>
                      <a:pt x="6724" y="5581"/>
                    </a:cubicBezTo>
                    <a:cubicBezTo>
                      <a:pt x="6714" y="5619"/>
                      <a:pt x="6705" y="5666"/>
                      <a:pt x="6733" y="5704"/>
                    </a:cubicBezTo>
                    <a:cubicBezTo>
                      <a:pt x="6762" y="5752"/>
                      <a:pt x="6809" y="5752"/>
                      <a:pt x="6857" y="5752"/>
                    </a:cubicBezTo>
                    <a:cubicBezTo>
                      <a:pt x="6867" y="5752"/>
                      <a:pt x="6886" y="5752"/>
                      <a:pt x="6905" y="5752"/>
                    </a:cubicBezTo>
                    <a:cubicBezTo>
                      <a:pt x="6914" y="5752"/>
                      <a:pt x="6914" y="5752"/>
                      <a:pt x="6914" y="5752"/>
                    </a:cubicBezTo>
                    <a:cubicBezTo>
                      <a:pt x="6924" y="5752"/>
                      <a:pt x="6924" y="5752"/>
                      <a:pt x="6924" y="5752"/>
                    </a:cubicBezTo>
                    <a:cubicBezTo>
                      <a:pt x="6943" y="5752"/>
                      <a:pt x="6952" y="5752"/>
                      <a:pt x="6972" y="5752"/>
                    </a:cubicBezTo>
                    <a:cubicBezTo>
                      <a:pt x="7038" y="5761"/>
                      <a:pt x="7094" y="5790"/>
                      <a:pt x="7151" y="5847"/>
                    </a:cubicBezTo>
                    <a:cubicBezTo>
                      <a:pt x="7209" y="5914"/>
                      <a:pt x="7266" y="5981"/>
                      <a:pt x="7323" y="6038"/>
                    </a:cubicBezTo>
                    <a:cubicBezTo>
                      <a:pt x="7323" y="6047"/>
                      <a:pt x="7323" y="6047"/>
                      <a:pt x="7323" y="6047"/>
                    </a:cubicBezTo>
                    <a:cubicBezTo>
                      <a:pt x="7370" y="6095"/>
                      <a:pt x="7428" y="6142"/>
                      <a:pt x="7513" y="6152"/>
                    </a:cubicBezTo>
                    <a:cubicBezTo>
                      <a:pt x="7523" y="6152"/>
                      <a:pt x="7542" y="6162"/>
                      <a:pt x="7551" y="6171"/>
                    </a:cubicBezTo>
                    <a:cubicBezTo>
                      <a:pt x="7599" y="6219"/>
                      <a:pt x="7656" y="6247"/>
                      <a:pt x="7723" y="6247"/>
                    </a:cubicBezTo>
                    <a:cubicBezTo>
                      <a:pt x="7780" y="6247"/>
                      <a:pt x="7837" y="6228"/>
                      <a:pt x="7875" y="6209"/>
                    </a:cubicBezTo>
                    <a:cubicBezTo>
                      <a:pt x="7904" y="6200"/>
                      <a:pt x="7932" y="6190"/>
                      <a:pt x="7951" y="6190"/>
                    </a:cubicBezTo>
                    <a:cubicBezTo>
                      <a:pt x="7980" y="6190"/>
                      <a:pt x="8009" y="6200"/>
                      <a:pt x="8037" y="6228"/>
                    </a:cubicBezTo>
                    <a:cubicBezTo>
                      <a:pt x="8056" y="6238"/>
                      <a:pt x="8075" y="6257"/>
                      <a:pt x="8094" y="6276"/>
                    </a:cubicBezTo>
                    <a:cubicBezTo>
                      <a:pt x="8142" y="6314"/>
                      <a:pt x="8190" y="6352"/>
                      <a:pt x="8228" y="6390"/>
                    </a:cubicBezTo>
                    <a:cubicBezTo>
                      <a:pt x="8247" y="6409"/>
                      <a:pt x="8266" y="6428"/>
                      <a:pt x="8304" y="6428"/>
                    </a:cubicBezTo>
                    <a:cubicBezTo>
                      <a:pt x="8313" y="6428"/>
                      <a:pt x="8332" y="6419"/>
                      <a:pt x="8351" y="6409"/>
                    </a:cubicBezTo>
                    <a:cubicBezTo>
                      <a:pt x="8408" y="6371"/>
                      <a:pt x="8456" y="6352"/>
                      <a:pt x="8513" y="6352"/>
                    </a:cubicBezTo>
                    <a:cubicBezTo>
                      <a:pt x="8523" y="6352"/>
                      <a:pt x="8533" y="6352"/>
                      <a:pt x="8542" y="6352"/>
                    </a:cubicBezTo>
                    <a:cubicBezTo>
                      <a:pt x="8561" y="6352"/>
                      <a:pt x="8580" y="6343"/>
                      <a:pt x="8590" y="6333"/>
                    </a:cubicBezTo>
                    <a:cubicBezTo>
                      <a:pt x="8599" y="6333"/>
                      <a:pt x="8599" y="6333"/>
                      <a:pt x="8609" y="6323"/>
                    </a:cubicBezTo>
                    <a:cubicBezTo>
                      <a:pt x="8628" y="6314"/>
                      <a:pt x="8656" y="6305"/>
                      <a:pt x="8685" y="6295"/>
                    </a:cubicBezTo>
                    <a:cubicBezTo>
                      <a:pt x="8694" y="6295"/>
                      <a:pt x="8704" y="6295"/>
                      <a:pt x="8713" y="6285"/>
                    </a:cubicBezTo>
                    <a:cubicBezTo>
                      <a:pt x="8761" y="6285"/>
                      <a:pt x="8780" y="6257"/>
                      <a:pt x="8789" y="6228"/>
                    </a:cubicBezTo>
                    <a:cubicBezTo>
                      <a:pt x="8799" y="6228"/>
                      <a:pt x="8799" y="6219"/>
                      <a:pt x="8809" y="6209"/>
                    </a:cubicBezTo>
                    <a:cubicBezTo>
                      <a:pt x="8875" y="6171"/>
                      <a:pt x="8875" y="6104"/>
                      <a:pt x="8875" y="6057"/>
                    </a:cubicBezTo>
                    <a:cubicBezTo>
                      <a:pt x="8875" y="6047"/>
                      <a:pt x="8875" y="6038"/>
                      <a:pt x="8875" y="6028"/>
                    </a:cubicBezTo>
                    <a:cubicBezTo>
                      <a:pt x="8875" y="5981"/>
                      <a:pt x="8856" y="5933"/>
                      <a:pt x="8837" y="5895"/>
                    </a:cubicBezTo>
                    <a:cubicBezTo>
                      <a:pt x="8837" y="5886"/>
                      <a:pt x="8837" y="5876"/>
                      <a:pt x="8828" y="5866"/>
                    </a:cubicBezTo>
                    <a:cubicBezTo>
                      <a:pt x="8828" y="5847"/>
                      <a:pt x="8809" y="5809"/>
                      <a:pt x="8771" y="5790"/>
                    </a:cubicBezTo>
                    <a:cubicBezTo>
                      <a:pt x="8742" y="5771"/>
                      <a:pt x="8732" y="5752"/>
                      <a:pt x="8732" y="5714"/>
                    </a:cubicBezTo>
                    <a:cubicBezTo>
                      <a:pt x="8723" y="5676"/>
                      <a:pt x="8723" y="5647"/>
                      <a:pt x="8732" y="5600"/>
                    </a:cubicBezTo>
                    <a:cubicBezTo>
                      <a:pt x="8732" y="5581"/>
                      <a:pt x="8732" y="5552"/>
                      <a:pt x="8732" y="5533"/>
                    </a:cubicBezTo>
                    <a:cubicBezTo>
                      <a:pt x="8742" y="5457"/>
                      <a:pt x="8751" y="5381"/>
                      <a:pt x="8713" y="5304"/>
                    </a:cubicBezTo>
                    <a:cubicBezTo>
                      <a:pt x="8704" y="5276"/>
                      <a:pt x="8723" y="5219"/>
                      <a:pt x="8751" y="5181"/>
                    </a:cubicBezTo>
                    <a:cubicBezTo>
                      <a:pt x="8780" y="5152"/>
                      <a:pt x="8809" y="5133"/>
                      <a:pt x="8847" y="5133"/>
                    </a:cubicBezTo>
                    <a:cubicBezTo>
                      <a:pt x="8856" y="5133"/>
                      <a:pt x="8856" y="5133"/>
                      <a:pt x="8856" y="5133"/>
                    </a:cubicBezTo>
                    <a:cubicBezTo>
                      <a:pt x="8866" y="5133"/>
                      <a:pt x="8866" y="5133"/>
                      <a:pt x="8866" y="5133"/>
                    </a:cubicBezTo>
                    <a:cubicBezTo>
                      <a:pt x="8894" y="5133"/>
                      <a:pt x="8932" y="5124"/>
                      <a:pt x="8952" y="5095"/>
                    </a:cubicBezTo>
                    <a:cubicBezTo>
                      <a:pt x="8970" y="5057"/>
                      <a:pt x="8990" y="5019"/>
                      <a:pt x="9009" y="4981"/>
                    </a:cubicBezTo>
                    <a:cubicBezTo>
                      <a:pt x="9028" y="4952"/>
                      <a:pt x="9037" y="4923"/>
                      <a:pt x="9047" y="4895"/>
                    </a:cubicBezTo>
                    <a:cubicBezTo>
                      <a:pt x="9066" y="4876"/>
                      <a:pt x="9075" y="4847"/>
                      <a:pt x="9094" y="4838"/>
                    </a:cubicBezTo>
                    <a:cubicBezTo>
                      <a:pt x="9161" y="4781"/>
                      <a:pt x="9199" y="4714"/>
                      <a:pt x="9237" y="4647"/>
                    </a:cubicBezTo>
                    <a:cubicBezTo>
                      <a:pt x="9237" y="4647"/>
                      <a:pt x="9237" y="4638"/>
                      <a:pt x="9247" y="4628"/>
                    </a:cubicBezTo>
                    <a:cubicBezTo>
                      <a:pt x="9266" y="4600"/>
                      <a:pt x="9275" y="4571"/>
                      <a:pt x="9304" y="4552"/>
                    </a:cubicBezTo>
                    <a:cubicBezTo>
                      <a:pt x="9333" y="4542"/>
                      <a:pt x="9342" y="4514"/>
                      <a:pt x="9342" y="4485"/>
                    </a:cubicBezTo>
                    <a:cubicBezTo>
                      <a:pt x="9351" y="4409"/>
                      <a:pt x="9351" y="4333"/>
                      <a:pt x="9313" y="4257"/>
                    </a:cubicBez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33" name="Freeform 8">
                <a:extLst>
                  <a:ext uri="{FF2B5EF4-FFF2-40B4-BE49-F238E27FC236}">
                    <a16:creationId xmlns:a16="http://schemas.microsoft.com/office/drawing/2014/main" id="{5F823EDA-4010-F148-9310-FDCA62F3E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8175" y="1270000"/>
                <a:ext cx="2870200" cy="1522413"/>
              </a:xfrm>
              <a:custGeom>
                <a:avLst/>
                <a:gdLst>
                  <a:gd name="T0" fmla="*/ 2835637 w 7972"/>
                  <a:gd name="T1" fmla="*/ 647835 h 4230"/>
                  <a:gd name="T2" fmla="*/ 2715745 w 7972"/>
                  <a:gd name="T3" fmla="*/ 541662 h 4230"/>
                  <a:gd name="T4" fmla="*/ 2653819 w 7972"/>
                  <a:gd name="T5" fmla="*/ 431890 h 4230"/>
                  <a:gd name="T6" fmla="*/ 2578572 w 7972"/>
                  <a:gd name="T7" fmla="*/ 349471 h 4230"/>
                  <a:gd name="T8" fmla="*/ 2520246 w 7972"/>
                  <a:gd name="T9" fmla="*/ 263813 h 4230"/>
                  <a:gd name="T10" fmla="*/ 2369391 w 7972"/>
                  <a:gd name="T11" fmla="*/ 174916 h 4230"/>
                  <a:gd name="T12" fmla="*/ 2273262 w 7972"/>
                  <a:gd name="T13" fmla="*/ 27353 h 4230"/>
                  <a:gd name="T14" fmla="*/ 2228617 w 7972"/>
                  <a:gd name="T15" fmla="*/ 20515 h 4230"/>
                  <a:gd name="T16" fmla="*/ 2180733 w 7972"/>
                  <a:gd name="T17" fmla="*/ 27353 h 4230"/>
                  <a:gd name="T18" fmla="*/ 2047160 w 7972"/>
                  <a:gd name="T19" fmla="*/ 130287 h 4230"/>
                  <a:gd name="T20" fmla="*/ 1933749 w 7972"/>
                  <a:gd name="T21" fmla="*/ 202269 h 4230"/>
                  <a:gd name="T22" fmla="*/ 1875783 w 7972"/>
                  <a:gd name="T23" fmla="*/ 191831 h 4230"/>
                  <a:gd name="T24" fmla="*/ 1824298 w 7972"/>
                  <a:gd name="T25" fmla="*/ 236460 h 4230"/>
                  <a:gd name="T26" fmla="*/ 1745090 w 7972"/>
                  <a:gd name="T27" fmla="*/ 233221 h 4230"/>
                  <a:gd name="T28" fmla="*/ 1645721 w 7972"/>
                  <a:gd name="T29" fmla="*/ 267412 h 4230"/>
                  <a:gd name="T30" fmla="*/ 1584155 w 7972"/>
                  <a:gd name="T31" fmla="*/ 243298 h 4230"/>
                  <a:gd name="T32" fmla="*/ 1477944 w 7972"/>
                  <a:gd name="T33" fmla="*/ 212346 h 4230"/>
                  <a:gd name="T34" fmla="*/ 1378214 w 7972"/>
                  <a:gd name="T35" fmla="*/ 147203 h 4230"/>
                  <a:gd name="T36" fmla="*/ 1289286 w 7972"/>
                  <a:gd name="T37" fmla="*/ 168077 h 4230"/>
                  <a:gd name="T38" fmla="*/ 1127990 w 7972"/>
                  <a:gd name="T39" fmla="*/ 233221 h 4230"/>
                  <a:gd name="T40" fmla="*/ 1018179 w 7972"/>
                  <a:gd name="T41" fmla="*/ 184993 h 4230"/>
                  <a:gd name="T42" fmla="*/ 980376 w 7972"/>
                  <a:gd name="T43" fmla="*/ 263813 h 4230"/>
                  <a:gd name="T44" fmla="*/ 898288 w 7972"/>
                  <a:gd name="T45" fmla="*/ 294765 h 4230"/>
                  <a:gd name="T46" fmla="*/ 788477 w 7972"/>
                  <a:gd name="T47" fmla="*/ 418214 h 4230"/>
                  <a:gd name="T48" fmla="*/ 689107 w 7972"/>
                  <a:gd name="T49" fmla="*/ 438728 h 4230"/>
                  <a:gd name="T50" fmla="*/ 637622 w 7972"/>
                  <a:gd name="T51" fmla="*/ 514309 h 4230"/>
                  <a:gd name="T52" fmla="*/ 476687 w 7972"/>
                  <a:gd name="T53" fmla="*/ 448806 h 4230"/>
                  <a:gd name="T54" fmla="*/ 366876 w 7972"/>
                  <a:gd name="T55" fmla="*/ 428291 h 4230"/>
                  <a:gd name="T56" fmla="*/ 274347 w 7972"/>
                  <a:gd name="T57" fmla="*/ 448806 h 4230"/>
                  <a:gd name="T58" fmla="*/ 209180 w 7972"/>
                  <a:gd name="T59" fmla="*/ 466082 h 4230"/>
                  <a:gd name="T60" fmla="*/ 147254 w 7972"/>
                  <a:gd name="T61" fmla="*/ 448806 h 4230"/>
                  <a:gd name="T62" fmla="*/ 68407 w 7972"/>
                  <a:gd name="T63" fmla="*/ 366747 h 4230"/>
                  <a:gd name="T64" fmla="*/ 10081 w 7972"/>
                  <a:gd name="T65" fmla="*/ 339394 h 4230"/>
                  <a:gd name="T66" fmla="*/ 34203 w 7972"/>
                  <a:gd name="T67" fmla="*/ 445567 h 4230"/>
                  <a:gd name="T68" fmla="*/ 137173 w 7972"/>
                  <a:gd name="T69" fmla="*/ 675188 h 4230"/>
                  <a:gd name="T70" fmla="*/ 82088 w 7972"/>
                  <a:gd name="T71" fmla="*/ 870619 h 4230"/>
                  <a:gd name="T72" fmla="*/ 250224 w 7972"/>
                  <a:gd name="T73" fmla="*/ 1138031 h 4230"/>
                  <a:gd name="T74" fmla="*/ 421601 w 7972"/>
                  <a:gd name="T75" fmla="*/ 1172222 h 4230"/>
                  <a:gd name="T76" fmla="*/ 428442 w 7972"/>
                  <a:gd name="T77" fmla="*/ 1100240 h 4230"/>
                  <a:gd name="T78" fmla="*/ 538253 w 7972"/>
                  <a:gd name="T79" fmla="*/ 1234126 h 4230"/>
                  <a:gd name="T80" fmla="*/ 623941 w 7972"/>
                  <a:gd name="T81" fmla="*/ 1302509 h 4230"/>
                  <a:gd name="T82" fmla="*/ 644463 w 7972"/>
                  <a:gd name="T83" fmla="*/ 1391766 h 4230"/>
                  <a:gd name="T84" fmla="*/ 805759 w 7972"/>
                  <a:gd name="T85" fmla="*/ 1477424 h 4230"/>
                  <a:gd name="T86" fmla="*/ 898288 w 7972"/>
                  <a:gd name="T87" fmla="*/ 1456910 h 4230"/>
                  <a:gd name="T88" fmla="*/ 1062824 w 7972"/>
                  <a:gd name="T89" fmla="*/ 1473825 h 4230"/>
                  <a:gd name="T90" fmla="*/ 1090186 w 7972"/>
                  <a:gd name="T91" fmla="*/ 1384928 h 4230"/>
                  <a:gd name="T92" fmla="*/ 1199997 w 7972"/>
                  <a:gd name="T93" fmla="*/ 1326623 h 4230"/>
                  <a:gd name="T94" fmla="*/ 1354452 w 7972"/>
                  <a:gd name="T95" fmla="*/ 1405443 h 4230"/>
                  <a:gd name="T96" fmla="*/ 1501706 w 7972"/>
                  <a:gd name="T97" fmla="*/ 1329862 h 4230"/>
                  <a:gd name="T98" fmla="*/ 1659402 w 7972"/>
                  <a:gd name="T99" fmla="*/ 1353976 h 4230"/>
                  <a:gd name="T100" fmla="*/ 1834379 w 7972"/>
                  <a:gd name="T101" fmla="*/ 1234126 h 4230"/>
                  <a:gd name="T102" fmla="*/ 1926908 w 7972"/>
                  <a:gd name="T103" fmla="*/ 1216851 h 4230"/>
                  <a:gd name="T104" fmla="*/ 2050400 w 7972"/>
                  <a:gd name="T105" fmla="*/ 1240965 h 4230"/>
                  <a:gd name="T106" fmla="*/ 2139689 w 7972"/>
                  <a:gd name="T107" fmla="*/ 1295671 h 4230"/>
                  <a:gd name="T108" fmla="*/ 2198014 w 7972"/>
                  <a:gd name="T109" fmla="*/ 1151707 h 4230"/>
                  <a:gd name="T110" fmla="*/ 2352109 w 7972"/>
                  <a:gd name="T111" fmla="*/ 1165384 h 4230"/>
                  <a:gd name="T112" fmla="*/ 2458320 w 7972"/>
                  <a:gd name="T113" fmla="*/ 1138031 h 4230"/>
                  <a:gd name="T114" fmla="*/ 2465521 w 7972"/>
                  <a:gd name="T115" fmla="*/ 997306 h 4230"/>
                  <a:gd name="T116" fmla="*/ 2499724 w 7972"/>
                  <a:gd name="T117" fmla="*/ 932523 h 4230"/>
                  <a:gd name="T118" fmla="*/ 2695223 w 7972"/>
                  <a:gd name="T119" fmla="*/ 897972 h 4230"/>
                  <a:gd name="T120" fmla="*/ 2852918 w 7972"/>
                  <a:gd name="T121" fmla="*/ 812314 h 42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72" h="4230">
                    <a:moveTo>
                      <a:pt x="7933" y="2086"/>
                    </a:moveTo>
                    <a:cubicBezTo>
                      <a:pt x="7924" y="2076"/>
                      <a:pt x="7914" y="2057"/>
                      <a:pt x="7914" y="2029"/>
                    </a:cubicBezTo>
                    <a:cubicBezTo>
                      <a:pt x="7905" y="1981"/>
                      <a:pt x="7895" y="1924"/>
                      <a:pt x="7886" y="1876"/>
                    </a:cubicBezTo>
                    <a:cubicBezTo>
                      <a:pt x="7886" y="1857"/>
                      <a:pt x="7886" y="1838"/>
                      <a:pt x="7876" y="1819"/>
                    </a:cubicBezTo>
                    <a:cubicBezTo>
                      <a:pt x="7876" y="1800"/>
                      <a:pt x="7876" y="1800"/>
                      <a:pt x="7876" y="1800"/>
                    </a:cubicBezTo>
                    <a:cubicBezTo>
                      <a:pt x="7867" y="1800"/>
                      <a:pt x="7867" y="1800"/>
                      <a:pt x="7867" y="1800"/>
                    </a:cubicBezTo>
                    <a:cubicBezTo>
                      <a:pt x="7810" y="1743"/>
                      <a:pt x="7743" y="1743"/>
                      <a:pt x="7676" y="1743"/>
                    </a:cubicBezTo>
                    <a:cubicBezTo>
                      <a:pt x="7638" y="1743"/>
                      <a:pt x="7638" y="1733"/>
                      <a:pt x="7638" y="1724"/>
                    </a:cubicBezTo>
                    <a:cubicBezTo>
                      <a:pt x="7638" y="1667"/>
                      <a:pt x="7610" y="1628"/>
                      <a:pt x="7581" y="1590"/>
                    </a:cubicBezTo>
                    <a:cubicBezTo>
                      <a:pt x="7562" y="1562"/>
                      <a:pt x="7543" y="1533"/>
                      <a:pt x="7543" y="1505"/>
                    </a:cubicBezTo>
                    <a:cubicBezTo>
                      <a:pt x="7533" y="1467"/>
                      <a:pt x="7514" y="1448"/>
                      <a:pt x="7505" y="1419"/>
                    </a:cubicBezTo>
                    <a:cubicBezTo>
                      <a:pt x="7486" y="1390"/>
                      <a:pt x="7476" y="1372"/>
                      <a:pt x="7476" y="1343"/>
                    </a:cubicBezTo>
                    <a:cubicBezTo>
                      <a:pt x="7476" y="1324"/>
                      <a:pt x="7467" y="1314"/>
                      <a:pt x="7457" y="1305"/>
                    </a:cubicBezTo>
                    <a:cubicBezTo>
                      <a:pt x="7390" y="1229"/>
                      <a:pt x="7390" y="1229"/>
                      <a:pt x="7390" y="1229"/>
                    </a:cubicBezTo>
                    <a:cubicBezTo>
                      <a:pt x="7371" y="1200"/>
                      <a:pt x="7371" y="1200"/>
                      <a:pt x="7371" y="1200"/>
                    </a:cubicBezTo>
                    <a:cubicBezTo>
                      <a:pt x="7362" y="1190"/>
                      <a:pt x="7362" y="1190"/>
                      <a:pt x="7362" y="1190"/>
                    </a:cubicBezTo>
                    <a:cubicBezTo>
                      <a:pt x="7352" y="1190"/>
                      <a:pt x="7343" y="1181"/>
                      <a:pt x="7333" y="1181"/>
                    </a:cubicBezTo>
                    <a:cubicBezTo>
                      <a:pt x="7324" y="1181"/>
                      <a:pt x="7305" y="1171"/>
                      <a:pt x="7305" y="1171"/>
                    </a:cubicBezTo>
                    <a:cubicBezTo>
                      <a:pt x="7286" y="1124"/>
                      <a:pt x="7248" y="1086"/>
                      <a:pt x="7219" y="1048"/>
                    </a:cubicBezTo>
                    <a:cubicBezTo>
                      <a:pt x="7200" y="1029"/>
                      <a:pt x="7181" y="1000"/>
                      <a:pt x="7162" y="971"/>
                    </a:cubicBezTo>
                    <a:cubicBezTo>
                      <a:pt x="7143" y="943"/>
                      <a:pt x="7124" y="914"/>
                      <a:pt x="7105" y="886"/>
                    </a:cubicBezTo>
                    <a:cubicBezTo>
                      <a:pt x="7105" y="867"/>
                      <a:pt x="7095" y="857"/>
                      <a:pt x="7095" y="848"/>
                    </a:cubicBezTo>
                    <a:cubicBezTo>
                      <a:pt x="7086" y="848"/>
                      <a:pt x="7086" y="848"/>
                      <a:pt x="7086" y="848"/>
                    </a:cubicBezTo>
                    <a:cubicBezTo>
                      <a:pt x="7076" y="828"/>
                      <a:pt x="7067" y="819"/>
                      <a:pt x="7057" y="810"/>
                    </a:cubicBezTo>
                    <a:cubicBezTo>
                      <a:pt x="7038" y="781"/>
                      <a:pt x="7019" y="752"/>
                      <a:pt x="7000" y="733"/>
                    </a:cubicBezTo>
                    <a:cubicBezTo>
                      <a:pt x="7000" y="724"/>
                      <a:pt x="7000" y="724"/>
                      <a:pt x="7000" y="724"/>
                    </a:cubicBezTo>
                    <a:cubicBezTo>
                      <a:pt x="6981" y="695"/>
                      <a:pt x="6952" y="657"/>
                      <a:pt x="6895" y="648"/>
                    </a:cubicBezTo>
                    <a:cubicBezTo>
                      <a:pt x="6857" y="648"/>
                      <a:pt x="6819" y="628"/>
                      <a:pt x="6771" y="590"/>
                    </a:cubicBezTo>
                    <a:cubicBezTo>
                      <a:pt x="6743" y="571"/>
                      <a:pt x="6705" y="543"/>
                      <a:pt x="6667" y="533"/>
                    </a:cubicBezTo>
                    <a:cubicBezTo>
                      <a:pt x="6619" y="524"/>
                      <a:pt x="6600" y="514"/>
                      <a:pt x="6581" y="486"/>
                    </a:cubicBezTo>
                    <a:cubicBezTo>
                      <a:pt x="6571" y="467"/>
                      <a:pt x="6552" y="447"/>
                      <a:pt x="6533" y="438"/>
                    </a:cubicBezTo>
                    <a:cubicBezTo>
                      <a:pt x="6486" y="419"/>
                      <a:pt x="6448" y="381"/>
                      <a:pt x="6409" y="343"/>
                    </a:cubicBezTo>
                    <a:cubicBezTo>
                      <a:pt x="6381" y="314"/>
                      <a:pt x="6352" y="276"/>
                      <a:pt x="6314" y="257"/>
                    </a:cubicBezTo>
                    <a:cubicBezTo>
                      <a:pt x="6286" y="229"/>
                      <a:pt x="6276" y="200"/>
                      <a:pt x="6295" y="152"/>
                    </a:cubicBezTo>
                    <a:cubicBezTo>
                      <a:pt x="6305" y="133"/>
                      <a:pt x="6314" y="105"/>
                      <a:pt x="6314" y="76"/>
                    </a:cubicBezTo>
                    <a:cubicBezTo>
                      <a:pt x="6324" y="66"/>
                      <a:pt x="6324" y="57"/>
                      <a:pt x="6333" y="38"/>
                    </a:cubicBezTo>
                    <a:cubicBezTo>
                      <a:pt x="6343" y="0"/>
                      <a:pt x="6343" y="0"/>
                      <a:pt x="6343" y="0"/>
                    </a:cubicBezTo>
                    <a:cubicBezTo>
                      <a:pt x="6305" y="0"/>
                      <a:pt x="6305" y="0"/>
                      <a:pt x="6305" y="0"/>
                    </a:cubicBezTo>
                    <a:cubicBezTo>
                      <a:pt x="6295" y="0"/>
                      <a:pt x="6295" y="0"/>
                      <a:pt x="6295" y="0"/>
                    </a:cubicBezTo>
                    <a:cubicBezTo>
                      <a:pt x="6238" y="0"/>
                      <a:pt x="6209" y="38"/>
                      <a:pt x="6190" y="57"/>
                    </a:cubicBezTo>
                    <a:cubicBezTo>
                      <a:pt x="6190" y="66"/>
                      <a:pt x="6181" y="66"/>
                      <a:pt x="6181" y="76"/>
                    </a:cubicBezTo>
                    <a:cubicBezTo>
                      <a:pt x="6152" y="105"/>
                      <a:pt x="6143" y="105"/>
                      <a:pt x="6143" y="105"/>
                    </a:cubicBezTo>
                    <a:cubicBezTo>
                      <a:pt x="6124" y="105"/>
                      <a:pt x="6105" y="95"/>
                      <a:pt x="6095" y="86"/>
                    </a:cubicBezTo>
                    <a:cubicBezTo>
                      <a:pt x="6086" y="76"/>
                      <a:pt x="6076" y="76"/>
                      <a:pt x="6067" y="76"/>
                    </a:cubicBezTo>
                    <a:cubicBezTo>
                      <a:pt x="6057" y="76"/>
                      <a:pt x="6057" y="76"/>
                      <a:pt x="6057" y="76"/>
                    </a:cubicBezTo>
                    <a:cubicBezTo>
                      <a:pt x="6048" y="76"/>
                      <a:pt x="6048" y="76"/>
                      <a:pt x="6048" y="76"/>
                    </a:cubicBezTo>
                    <a:cubicBezTo>
                      <a:pt x="5971" y="95"/>
                      <a:pt x="5952" y="152"/>
                      <a:pt x="5943" y="200"/>
                    </a:cubicBezTo>
                    <a:cubicBezTo>
                      <a:pt x="5943" y="209"/>
                      <a:pt x="5933" y="219"/>
                      <a:pt x="5933" y="229"/>
                    </a:cubicBezTo>
                    <a:cubicBezTo>
                      <a:pt x="5914" y="295"/>
                      <a:pt x="5876" y="333"/>
                      <a:pt x="5819" y="343"/>
                    </a:cubicBezTo>
                    <a:cubicBezTo>
                      <a:pt x="5781" y="352"/>
                      <a:pt x="5733" y="362"/>
                      <a:pt x="5686" y="362"/>
                    </a:cubicBezTo>
                    <a:cubicBezTo>
                      <a:pt x="5657" y="362"/>
                      <a:pt x="5638" y="352"/>
                      <a:pt x="5609" y="352"/>
                    </a:cubicBezTo>
                    <a:cubicBezTo>
                      <a:pt x="5600" y="352"/>
                      <a:pt x="5590" y="343"/>
                      <a:pt x="5581" y="343"/>
                    </a:cubicBezTo>
                    <a:cubicBezTo>
                      <a:pt x="5524" y="343"/>
                      <a:pt x="5476" y="390"/>
                      <a:pt x="5466" y="447"/>
                    </a:cubicBezTo>
                    <a:cubicBezTo>
                      <a:pt x="5457" y="486"/>
                      <a:pt x="5448" y="505"/>
                      <a:pt x="5419" y="524"/>
                    </a:cubicBezTo>
                    <a:cubicBezTo>
                      <a:pt x="5400" y="533"/>
                      <a:pt x="5381" y="552"/>
                      <a:pt x="5371" y="562"/>
                    </a:cubicBezTo>
                    <a:cubicBezTo>
                      <a:pt x="5371" y="571"/>
                      <a:pt x="5371" y="571"/>
                      <a:pt x="5362" y="571"/>
                    </a:cubicBezTo>
                    <a:cubicBezTo>
                      <a:pt x="5343" y="600"/>
                      <a:pt x="5333" y="610"/>
                      <a:pt x="5333" y="610"/>
                    </a:cubicBezTo>
                    <a:cubicBezTo>
                      <a:pt x="5324" y="610"/>
                      <a:pt x="5314" y="600"/>
                      <a:pt x="5286" y="581"/>
                    </a:cubicBezTo>
                    <a:cubicBezTo>
                      <a:pt x="5267" y="571"/>
                      <a:pt x="5248" y="562"/>
                      <a:pt x="5238" y="552"/>
                    </a:cubicBezTo>
                    <a:cubicBezTo>
                      <a:pt x="5228" y="543"/>
                      <a:pt x="5219" y="543"/>
                      <a:pt x="5210" y="533"/>
                    </a:cubicBezTo>
                    <a:cubicBezTo>
                      <a:pt x="5190" y="524"/>
                      <a:pt x="5190" y="524"/>
                      <a:pt x="5190" y="524"/>
                    </a:cubicBezTo>
                    <a:cubicBezTo>
                      <a:pt x="5171" y="543"/>
                      <a:pt x="5171" y="543"/>
                      <a:pt x="5171" y="543"/>
                    </a:cubicBezTo>
                    <a:cubicBezTo>
                      <a:pt x="5162" y="552"/>
                      <a:pt x="5152" y="571"/>
                      <a:pt x="5143" y="581"/>
                    </a:cubicBezTo>
                    <a:cubicBezTo>
                      <a:pt x="5124" y="600"/>
                      <a:pt x="5105" y="619"/>
                      <a:pt x="5085" y="648"/>
                    </a:cubicBezTo>
                    <a:cubicBezTo>
                      <a:pt x="5076" y="648"/>
                      <a:pt x="5067" y="657"/>
                      <a:pt x="5067" y="657"/>
                    </a:cubicBezTo>
                    <a:cubicBezTo>
                      <a:pt x="5057" y="657"/>
                      <a:pt x="5057" y="657"/>
                      <a:pt x="5047" y="657"/>
                    </a:cubicBezTo>
                    <a:cubicBezTo>
                      <a:pt x="5019" y="628"/>
                      <a:pt x="4990" y="619"/>
                      <a:pt x="4952" y="619"/>
                    </a:cubicBezTo>
                    <a:cubicBezTo>
                      <a:pt x="4924" y="619"/>
                      <a:pt x="4895" y="628"/>
                      <a:pt x="4867" y="638"/>
                    </a:cubicBezTo>
                    <a:cubicBezTo>
                      <a:pt x="4857" y="638"/>
                      <a:pt x="4857" y="638"/>
                      <a:pt x="4857" y="638"/>
                    </a:cubicBezTo>
                    <a:cubicBezTo>
                      <a:pt x="4847" y="648"/>
                      <a:pt x="4847" y="648"/>
                      <a:pt x="4847" y="648"/>
                    </a:cubicBezTo>
                    <a:cubicBezTo>
                      <a:pt x="4800" y="714"/>
                      <a:pt x="4800" y="714"/>
                      <a:pt x="4781" y="714"/>
                    </a:cubicBezTo>
                    <a:cubicBezTo>
                      <a:pt x="4762" y="714"/>
                      <a:pt x="4743" y="714"/>
                      <a:pt x="4714" y="714"/>
                    </a:cubicBezTo>
                    <a:cubicBezTo>
                      <a:pt x="4705" y="705"/>
                      <a:pt x="4686" y="705"/>
                      <a:pt x="4676" y="705"/>
                    </a:cubicBezTo>
                    <a:cubicBezTo>
                      <a:pt x="4648" y="705"/>
                      <a:pt x="4619" y="714"/>
                      <a:pt x="4590" y="743"/>
                    </a:cubicBezTo>
                    <a:cubicBezTo>
                      <a:pt x="4590" y="743"/>
                      <a:pt x="4581" y="743"/>
                      <a:pt x="4571" y="743"/>
                    </a:cubicBezTo>
                    <a:cubicBezTo>
                      <a:pt x="4562" y="743"/>
                      <a:pt x="4552" y="743"/>
                      <a:pt x="4552" y="743"/>
                    </a:cubicBezTo>
                    <a:cubicBezTo>
                      <a:pt x="4524" y="733"/>
                      <a:pt x="4505" y="714"/>
                      <a:pt x="4476" y="695"/>
                    </a:cubicBezTo>
                    <a:cubicBezTo>
                      <a:pt x="4466" y="686"/>
                      <a:pt x="4448" y="676"/>
                      <a:pt x="4438" y="676"/>
                    </a:cubicBezTo>
                    <a:cubicBezTo>
                      <a:pt x="4419" y="657"/>
                      <a:pt x="4419" y="657"/>
                      <a:pt x="4419" y="657"/>
                    </a:cubicBezTo>
                    <a:cubicBezTo>
                      <a:pt x="4400" y="676"/>
                      <a:pt x="4400" y="676"/>
                      <a:pt x="4400" y="676"/>
                    </a:cubicBezTo>
                    <a:cubicBezTo>
                      <a:pt x="4390" y="676"/>
                      <a:pt x="4390" y="686"/>
                      <a:pt x="4381" y="686"/>
                    </a:cubicBezTo>
                    <a:cubicBezTo>
                      <a:pt x="4371" y="695"/>
                      <a:pt x="4362" y="705"/>
                      <a:pt x="4352" y="714"/>
                    </a:cubicBezTo>
                    <a:cubicBezTo>
                      <a:pt x="4333" y="733"/>
                      <a:pt x="4314" y="752"/>
                      <a:pt x="4295" y="752"/>
                    </a:cubicBezTo>
                    <a:cubicBezTo>
                      <a:pt x="4276" y="752"/>
                      <a:pt x="4257" y="743"/>
                      <a:pt x="4238" y="714"/>
                    </a:cubicBezTo>
                    <a:cubicBezTo>
                      <a:pt x="4200" y="667"/>
                      <a:pt x="4152" y="628"/>
                      <a:pt x="4105" y="590"/>
                    </a:cubicBezTo>
                    <a:cubicBezTo>
                      <a:pt x="4086" y="571"/>
                      <a:pt x="4067" y="562"/>
                      <a:pt x="4038" y="543"/>
                    </a:cubicBezTo>
                    <a:cubicBezTo>
                      <a:pt x="4029" y="524"/>
                      <a:pt x="4009" y="514"/>
                      <a:pt x="3990" y="505"/>
                    </a:cubicBezTo>
                    <a:cubicBezTo>
                      <a:pt x="3981" y="505"/>
                      <a:pt x="3971" y="495"/>
                      <a:pt x="3971" y="495"/>
                    </a:cubicBezTo>
                    <a:cubicBezTo>
                      <a:pt x="3952" y="486"/>
                      <a:pt x="3952" y="486"/>
                      <a:pt x="3952" y="486"/>
                    </a:cubicBezTo>
                    <a:cubicBezTo>
                      <a:pt x="3904" y="457"/>
                      <a:pt x="3866" y="438"/>
                      <a:pt x="3828" y="409"/>
                    </a:cubicBezTo>
                    <a:cubicBezTo>
                      <a:pt x="3809" y="400"/>
                      <a:pt x="3790" y="390"/>
                      <a:pt x="3771" y="371"/>
                    </a:cubicBezTo>
                    <a:cubicBezTo>
                      <a:pt x="3743" y="343"/>
                      <a:pt x="3695" y="314"/>
                      <a:pt x="3638" y="305"/>
                    </a:cubicBezTo>
                    <a:cubicBezTo>
                      <a:pt x="3619" y="305"/>
                      <a:pt x="3619" y="305"/>
                      <a:pt x="3619" y="305"/>
                    </a:cubicBezTo>
                    <a:cubicBezTo>
                      <a:pt x="3609" y="314"/>
                      <a:pt x="3609" y="314"/>
                      <a:pt x="3609" y="314"/>
                    </a:cubicBezTo>
                    <a:cubicBezTo>
                      <a:pt x="3571" y="381"/>
                      <a:pt x="3571" y="390"/>
                      <a:pt x="3581" y="467"/>
                    </a:cubicBezTo>
                    <a:cubicBezTo>
                      <a:pt x="3600" y="581"/>
                      <a:pt x="3552" y="638"/>
                      <a:pt x="3457" y="676"/>
                    </a:cubicBezTo>
                    <a:cubicBezTo>
                      <a:pt x="3438" y="686"/>
                      <a:pt x="3419" y="686"/>
                      <a:pt x="3409" y="686"/>
                    </a:cubicBezTo>
                    <a:cubicBezTo>
                      <a:pt x="3400" y="695"/>
                      <a:pt x="3390" y="695"/>
                      <a:pt x="3381" y="695"/>
                    </a:cubicBezTo>
                    <a:cubicBezTo>
                      <a:pt x="3352" y="705"/>
                      <a:pt x="3324" y="705"/>
                      <a:pt x="3305" y="705"/>
                    </a:cubicBezTo>
                    <a:cubicBezTo>
                      <a:pt x="3247" y="705"/>
                      <a:pt x="3190" y="686"/>
                      <a:pt x="3133" y="648"/>
                    </a:cubicBezTo>
                    <a:cubicBezTo>
                      <a:pt x="3095" y="628"/>
                      <a:pt x="3076" y="600"/>
                      <a:pt x="3047" y="562"/>
                    </a:cubicBezTo>
                    <a:cubicBezTo>
                      <a:pt x="3019" y="514"/>
                      <a:pt x="2981" y="486"/>
                      <a:pt x="2924" y="486"/>
                    </a:cubicBezTo>
                    <a:cubicBezTo>
                      <a:pt x="2905" y="486"/>
                      <a:pt x="2886" y="486"/>
                      <a:pt x="2857" y="495"/>
                    </a:cubicBezTo>
                    <a:cubicBezTo>
                      <a:pt x="2828" y="495"/>
                      <a:pt x="2828" y="495"/>
                      <a:pt x="2828" y="495"/>
                    </a:cubicBezTo>
                    <a:cubicBezTo>
                      <a:pt x="2828" y="514"/>
                      <a:pt x="2828" y="514"/>
                      <a:pt x="2828" y="514"/>
                    </a:cubicBezTo>
                    <a:cubicBezTo>
                      <a:pt x="2828" y="533"/>
                      <a:pt x="2828" y="543"/>
                      <a:pt x="2828" y="552"/>
                    </a:cubicBezTo>
                    <a:cubicBezTo>
                      <a:pt x="2819" y="581"/>
                      <a:pt x="2819" y="610"/>
                      <a:pt x="2809" y="628"/>
                    </a:cubicBezTo>
                    <a:cubicBezTo>
                      <a:pt x="2800" y="648"/>
                      <a:pt x="2781" y="667"/>
                      <a:pt x="2762" y="686"/>
                    </a:cubicBezTo>
                    <a:cubicBezTo>
                      <a:pt x="2762" y="695"/>
                      <a:pt x="2752" y="705"/>
                      <a:pt x="2743" y="724"/>
                    </a:cubicBezTo>
                    <a:cubicBezTo>
                      <a:pt x="2733" y="724"/>
                      <a:pt x="2733" y="733"/>
                      <a:pt x="2723" y="733"/>
                    </a:cubicBezTo>
                    <a:lnTo>
                      <a:pt x="2723" y="743"/>
                    </a:lnTo>
                    <a:cubicBezTo>
                      <a:pt x="2676" y="819"/>
                      <a:pt x="2657" y="838"/>
                      <a:pt x="2628" y="838"/>
                    </a:cubicBezTo>
                    <a:cubicBezTo>
                      <a:pt x="2600" y="838"/>
                      <a:pt x="2571" y="828"/>
                      <a:pt x="2533" y="810"/>
                    </a:cubicBezTo>
                    <a:cubicBezTo>
                      <a:pt x="2505" y="800"/>
                      <a:pt x="2505" y="800"/>
                      <a:pt x="2505" y="800"/>
                    </a:cubicBezTo>
                    <a:cubicBezTo>
                      <a:pt x="2495" y="819"/>
                      <a:pt x="2495" y="819"/>
                      <a:pt x="2495" y="819"/>
                    </a:cubicBezTo>
                    <a:cubicBezTo>
                      <a:pt x="2485" y="838"/>
                      <a:pt x="2476" y="848"/>
                      <a:pt x="2467" y="867"/>
                    </a:cubicBezTo>
                    <a:cubicBezTo>
                      <a:pt x="2447" y="886"/>
                      <a:pt x="2438" y="914"/>
                      <a:pt x="2419" y="924"/>
                    </a:cubicBezTo>
                    <a:cubicBezTo>
                      <a:pt x="2343" y="971"/>
                      <a:pt x="2304" y="1029"/>
                      <a:pt x="2286" y="1105"/>
                    </a:cubicBezTo>
                    <a:cubicBezTo>
                      <a:pt x="2286" y="1143"/>
                      <a:pt x="2257" y="1162"/>
                      <a:pt x="2219" y="1162"/>
                    </a:cubicBezTo>
                    <a:cubicBezTo>
                      <a:pt x="2209" y="1162"/>
                      <a:pt x="2200" y="1162"/>
                      <a:pt x="2190" y="1162"/>
                    </a:cubicBezTo>
                    <a:cubicBezTo>
                      <a:pt x="2162" y="1152"/>
                      <a:pt x="2143" y="1143"/>
                      <a:pt x="2104" y="1133"/>
                    </a:cubicBezTo>
                    <a:cubicBezTo>
                      <a:pt x="2095" y="1133"/>
                      <a:pt x="2076" y="1124"/>
                      <a:pt x="2066" y="1124"/>
                    </a:cubicBezTo>
                    <a:cubicBezTo>
                      <a:pt x="2038" y="1114"/>
                      <a:pt x="2028" y="1114"/>
                      <a:pt x="2009" y="1114"/>
                    </a:cubicBezTo>
                    <a:cubicBezTo>
                      <a:pt x="1971" y="1114"/>
                      <a:pt x="1943" y="1143"/>
                      <a:pt x="1923" y="1171"/>
                    </a:cubicBezTo>
                    <a:cubicBezTo>
                      <a:pt x="1923" y="1190"/>
                      <a:pt x="1914" y="1209"/>
                      <a:pt x="1914" y="1219"/>
                    </a:cubicBezTo>
                    <a:cubicBezTo>
                      <a:pt x="1905" y="1229"/>
                      <a:pt x="1905" y="1238"/>
                      <a:pt x="1905" y="1247"/>
                    </a:cubicBezTo>
                    <a:cubicBezTo>
                      <a:pt x="1885" y="1276"/>
                      <a:pt x="1866" y="1314"/>
                      <a:pt x="1847" y="1352"/>
                    </a:cubicBezTo>
                    <a:cubicBezTo>
                      <a:pt x="1838" y="1352"/>
                      <a:pt x="1838" y="1362"/>
                      <a:pt x="1828" y="1362"/>
                    </a:cubicBezTo>
                    <a:cubicBezTo>
                      <a:pt x="1828" y="1372"/>
                      <a:pt x="1819" y="1381"/>
                      <a:pt x="1809" y="1390"/>
                    </a:cubicBezTo>
                    <a:cubicBezTo>
                      <a:pt x="1800" y="1410"/>
                      <a:pt x="1781" y="1429"/>
                      <a:pt x="1771" y="1429"/>
                    </a:cubicBezTo>
                    <a:cubicBezTo>
                      <a:pt x="1762" y="1429"/>
                      <a:pt x="1743" y="1419"/>
                      <a:pt x="1714" y="1390"/>
                    </a:cubicBezTo>
                    <a:cubicBezTo>
                      <a:pt x="1676" y="1352"/>
                      <a:pt x="1647" y="1333"/>
                      <a:pt x="1609" y="1324"/>
                    </a:cubicBezTo>
                    <a:cubicBezTo>
                      <a:pt x="1581" y="1314"/>
                      <a:pt x="1552" y="1305"/>
                      <a:pt x="1524" y="1295"/>
                    </a:cubicBezTo>
                    <a:cubicBezTo>
                      <a:pt x="1476" y="1267"/>
                      <a:pt x="1419" y="1247"/>
                      <a:pt x="1352" y="1247"/>
                    </a:cubicBezTo>
                    <a:cubicBezTo>
                      <a:pt x="1343" y="1247"/>
                      <a:pt x="1333" y="1247"/>
                      <a:pt x="1324" y="1247"/>
                    </a:cubicBezTo>
                    <a:cubicBezTo>
                      <a:pt x="1314" y="1247"/>
                      <a:pt x="1295" y="1238"/>
                      <a:pt x="1286" y="1238"/>
                    </a:cubicBezTo>
                    <a:cubicBezTo>
                      <a:pt x="1286" y="1229"/>
                      <a:pt x="1276" y="1229"/>
                      <a:pt x="1276" y="1229"/>
                    </a:cubicBezTo>
                    <a:cubicBezTo>
                      <a:pt x="1266" y="1219"/>
                      <a:pt x="1266" y="1219"/>
                      <a:pt x="1266" y="1219"/>
                    </a:cubicBezTo>
                    <a:cubicBezTo>
                      <a:pt x="1219" y="1190"/>
                      <a:pt x="1171" y="1162"/>
                      <a:pt x="1105" y="1162"/>
                    </a:cubicBezTo>
                    <a:cubicBezTo>
                      <a:pt x="1076" y="1162"/>
                      <a:pt x="1047" y="1171"/>
                      <a:pt x="1019" y="1190"/>
                    </a:cubicBezTo>
                    <a:lnTo>
                      <a:pt x="1009" y="1190"/>
                    </a:lnTo>
                    <a:cubicBezTo>
                      <a:pt x="1000" y="1190"/>
                      <a:pt x="990" y="1181"/>
                      <a:pt x="981" y="1171"/>
                    </a:cubicBezTo>
                    <a:cubicBezTo>
                      <a:pt x="962" y="1152"/>
                      <a:pt x="933" y="1143"/>
                      <a:pt x="914" y="1143"/>
                    </a:cubicBezTo>
                    <a:cubicBezTo>
                      <a:pt x="895" y="1143"/>
                      <a:pt x="867" y="1152"/>
                      <a:pt x="847" y="1181"/>
                    </a:cubicBezTo>
                    <a:cubicBezTo>
                      <a:pt x="828" y="1209"/>
                      <a:pt x="790" y="1229"/>
                      <a:pt x="762" y="1247"/>
                    </a:cubicBezTo>
                    <a:cubicBezTo>
                      <a:pt x="752" y="1257"/>
                      <a:pt x="733" y="1267"/>
                      <a:pt x="724" y="1276"/>
                    </a:cubicBezTo>
                    <a:cubicBezTo>
                      <a:pt x="695" y="1295"/>
                      <a:pt x="666" y="1305"/>
                      <a:pt x="647" y="1305"/>
                    </a:cubicBezTo>
                    <a:cubicBezTo>
                      <a:pt x="638" y="1305"/>
                      <a:pt x="628" y="1305"/>
                      <a:pt x="609" y="1295"/>
                    </a:cubicBezTo>
                    <a:cubicBezTo>
                      <a:pt x="590" y="1286"/>
                      <a:pt x="590" y="1286"/>
                      <a:pt x="590" y="1286"/>
                    </a:cubicBezTo>
                    <a:cubicBezTo>
                      <a:pt x="581" y="1295"/>
                      <a:pt x="581" y="1295"/>
                      <a:pt x="581" y="1295"/>
                    </a:cubicBezTo>
                    <a:cubicBezTo>
                      <a:pt x="562" y="1305"/>
                      <a:pt x="562" y="1305"/>
                      <a:pt x="562" y="1305"/>
                    </a:cubicBezTo>
                    <a:cubicBezTo>
                      <a:pt x="562" y="1314"/>
                      <a:pt x="552" y="1314"/>
                      <a:pt x="543" y="1324"/>
                    </a:cubicBezTo>
                    <a:cubicBezTo>
                      <a:pt x="524" y="1343"/>
                      <a:pt x="495" y="1352"/>
                      <a:pt x="476" y="1352"/>
                    </a:cubicBezTo>
                    <a:cubicBezTo>
                      <a:pt x="447" y="1352"/>
                      <a:pt x="428" y="1324"/>
                      <a:pt x="409" y="1276"/>
                    </a:cubicBezTo>
                    <a:cubicBezTo>
                      <a:pt x="409" y="1267"/>
                      <a:pt x="409" y="1257"/>
                      <a:pt x="409" y="1247"/>
                    </a:cubicBezTo>
                    <a:cubicBezTo>
                      <a:pt x="400" y="1238"/>
                      <a:pt x="400" y="1229"/>
                      <a:pt x="400" y="1219"/>
                    </a:cubicBezTo>
                    <a:cubicBezTo>
                      <a:pt x="381" y="1162"/>
                      <a:pt x="362" y="1124"/>
                      <a:pt x="352" y="1086"/>
                    </a:cubicBezTo>
                    <a:cubicBezTo>
                      <a:pt x="323" y="1029"/>
                      <a:pt x="276" y="1009"/>
                      <a:pt x="247" y="1009"/>
                    </a:cubicBezTo>
                    <a:cubicBezTo>
                      <a:pt x="238" y="1009"/>
                      <a:pt x="228" y="1009"/>
                      <a:pt x="209" y="1019"/>
                    </a:cubicBezTo>
                    <a:cubicBezTo>
                      <a:pt x="209" y="1019"/>
                      <a:pt x="200" y="1019"/>
                      <a:pt x="190" y="1019"/>
                    </a:cubicBezTo>
                    <a:cubicBezTo>
                      <a:pt x="181" y="1019"/>
                      <a:pt x="162" y="1019"/>
                      <a:pt x="143" y="991"/>
                    </a:cubicBezTo>
                    <a:cubicBezTo>
                      <a:pt x="133" y="971"/>
                      <a:pt x="114" y="962"/>
                      <a:pt x="105" y="952"/>
                    </a:cubicBezTo>
                    <a:cubicBezTo>
                      <a:pt x="95" y="943"/>
                      <a:pt x="85" y="933"/>
                      <a:pt x="76" y="933"/>
                    </a:cubicBezTo>
                    <a:cubicBezTo>
                      <a:pt x="38" y="895"/>
                      <a:pt x="38" y="895"/>
                      <a:pt x="38" y="895"/>
                    </a:cubicBezTo>
                    <a:cubicBezTo>
                      <a:pt x="28" y="943"/>
                      <a:pt x="28" y="943"/>
                      <a:pt x="28" y="943"/>
                    </a:cubicBezTo>
                    <a:cubicBezTo>
                      <a:pt x="9" y="1019"/>
                      <a:pt x="9" y="1019"/>
                      <a:pt x="9" y="1019"/>
                    </a:cubicBezTo>
                    <a:cubicBezTo>
                      <a:pt x="0" y="1048"/>
                      <a:pt x="0" y="1048"/>
                      <a:pt x="0" y="1048"/>
                    </a:cubicBezTo>
                    <a:cubicBezTo>
                      <a:pt x="0" y="1067"/>
                      <a:pt x="0" y="1067"/>
                      <a:pt x="0" y="1067"/>
                    </a:cubicBezTo>
                    <a:cubicBezTo>
                      <a:pt x="9" y="1086"/>
                      <a:pt x="9" y="1086"/>
                      <a:pt x="9" y="1086"/>
                    </a:cubicBezTo>
                    <a:cubicBezTo>
                      <a:pt x="66" y="1133"/>
                      <a:pt x="105" y="1171"/>
                      <a:pt x="95" y="1238"/>
                    </a:cubicBezTo>
                    <a:cubicBezTo>
                      <a:pt x="95" y="1267"/>
                      <a:pt x="85" y="1295"/>
                      <a:pt x="76" y="1333"/>
                    </a:cubicBezTo>
                    <a:cubicBezTo>
                      <a:pt x="28" y="1448"/>
                      <a:pt x="38" y="1505"/>
                      <a:pt x="143" y="1590"/>
                    </a:cubicBezTo>
                    <a:cubicBezTo>
                      <a:pt x="200" y="1628"/>
                      <a:pt x="238" y="1686"/>
                      <a:pt x="285" y="1743"/>
                    </a:cubicBezTo>
                    <a:cubicBezTo>
                      <a:pt x="314" y="1781"/>
                      <a:pt x="343" y="1819"/>
                      <a:pt x="371" y="1857"/>
                    </a:cubicBezTo>
                    <a:cubicBezTo>
                      <a:pt x="381" y="1867"/>
                      <a:pt x="381" y="1876"/>
                      <a:pt x="381" y="1876"/>
                    </a:cubicBezTo>
                    <a:cubicBezTo>
                      <a:pt x="371" y="1895"/>
                      <a:pt x="371" y="1914"/>
                      <a:pt x="362" y="1933"/>
                    </a:cubicBezTo>
                    <a:cubicBezTo>
                      <a:pt x="352" y="2000"/>
                      <a:pt x="333" y="2047"/>
                      <a:pt x="276" y="2086"/>
                    </a:cubicBezTo>
                    <a:cubicBezTo>
                      <a:pt x="247" y="2114"/>
                      <a:pt x="209" y="2143"/>
                      <a:pt x="181" y="2181"/>
                    </a:cubicBezTo>
                    <a:cubicBezTo>
                      <a:pt x="133" y="2248"/>
                      <a:pt x="143" y="2276"/>
                      <a:pt x="181" y="2333"/>
                    </a:cubicBezTo>
                    <a:cubicBezTo>
                      <a:pt x="209" y="2362"/>
                      <a:pt x="219" y="2390"/>
                      <a:pt x="228" y="2419"/>
                    </a:cubicBezTo>
                    <a:cubicBezTo>
                      <a:pt x="238" y="2486"/>
                      <a:pt x="266" y="2552"/>
                      <a:pt x="314" y="2600"/>
                    </a:cubicBezTo>
                    <a:cubicBezTo>
                      <a:pt x="362" y="2657"/>
                      <a:pt x="409" y="2714"/>
                      <a:pt x="457" y="2771"/>
                    </a:cubicBezTo>
                    <a:cubicBezTo>
                      <a:pt x="476" y="2800"/>
                      <a:pt x="495" y="2829"/>
                      <a:pt x="524" y="2848"/>
                    </a:cubicBezTo>
                    <a:cubicBezTo>
                      <a:pt x="552" y="2895"/>
                      <a:pt x="581" y="2943"/>
                      <a:pt x="600" y="3000"/>
                    </a:cubicBezTo>
                    <a:cubicBezTo>
                      <a:pt x="619" y="3067"/>
                      <a:pt x="657" y="3124"/>
                      <a:pt x="695" y="3162"/>
                    </a:cubicBezTo>
                    <a:cubicBezTo>
                      <a:pt x="704" y="3190"/>
                      <a:pt x="742" y="3200"/>
                      <a:pt x="781" y="3210"/>
                    </a:cubicBezTo>
                    <a:cubicBezTo>
                      <a:pt x="819" y="3219"/>
                      <a:pt x="857" y="3238"/>
                      <a:pt x="876" y="3257"/>
                    </a:cubicBezTo>
                    <a:cubicBezTo>
                      <a:pt x="914" y="3295"/>
                      <a:pt x="962" y="3314"/>
                      <a:pt x="1019" y="3314"/>
                    </a:cubicBezTo>
                    <a:cubicBezTo>
                      <a:pt x="1047" y="3314"/>
                      <a:pt x="1085" y="3305"/>
                      <a:pt x="1114" y="3305"/>
                    </a:cubicBezTo>
                    <a:cubicBezTo>
                      <a:pt x="1133" y="3295"/>
                      <a:pt x="1152" y="3286"/>
                      <a:pt x="1171" y="3257"/>
                    </a:cubicBezTo>
                    <a:cubicBezTo>
                      <a:pt x="1181" y="3228"/>
                      <a:pt x="1190" y="3190"/>
                      <a:pt x="1171" y="3152"/>
                    </a:cubicBezTo>
                    <a:cubicBezTo>
                      <a:pt x="1171" y="3143"/>
                      <a:pt x="1162" y="3133"/>
                      <a:pt x="1162" y="3124"/>
                    </a:cubicBezTo>
                    <a:cubicBezTo>
                      <a:pt x="1152" y="3114"/>
                      <a:pt x="1152" y="3105"/>
                      <a:pt x="1143" y="3095"/>
                    </a:cubicBezTo>
                    <a:cubicBezTo>
                      <a:pt x="1143" y="3086"/>
                      <a:pt x="1143" y="3067"/>
                      <a:pt x="1162" y="3057"/>
                    </a:cubicBezTo>
                    <a:cubicBezTo>
                      <a:pt x="1171" y="3057"/>
                      <a:pt x="1181" y="3057"/>
                      <a:pt x="1190" y="3057"/>
                    </a:cubicBezTo>
                    <a:cubicBezTo>
                      <a:pt x="1228" y="3057"/>
                      <a:pt x="1276" y="3086"/>
                      <a:pt x="1295" y="3124"/>
                    </a:cubicBezTo>
                    <a:cubicBezTo>
                      <a:pt x="1295" y="3152"/>
                      <a:pt x="1304" y="3171"/>
                      <a:pt x="1314" y="3190"/>
                    </a:cubicBezTo>
                    <a:cubicBezTo>
                      <a:pt x="1324" y="3219"/>
                      <a:pt x="1333" y="3238"/>
                      <a:pt x="1343" y="3267"/>
                    </a:cubicBezTo>
                    <a:cubicBezTo>
                      <a:pt x="1362" y="3333"/>
                      <a:pt x="1400" y="3371"/>
                      <a:pt x="1457" y="3391"/>
                    </a:cubicBezTo>
                    <a:cubicBezTo>
                      <a:pt x="1466" y="3400"/>
                      <a:pt x="1486" y="3410"/>
                      <a:pt x="1495" y="3429"/>
                    </a:cubicBezTo>
                    <a:cubicBezTo>
                      <a:pt x="1514" y="3476"/>
                      <a:pt x="1552" y="3505"/>
                      <a:pt x="1609" y="3514"/>
                    </a:cubicBezTo>
                    <a:cubicBezTo>
                      <a:pt x="1628" y="3524"/>
                      <a:pt x="1657" y="3533"/>
                      <a:pt x="1676" y="3533"/>
                    </a:cubicBezTo>
                    <a:cubicBezTo>
                      <a:pt x="1685" y="3543"/>
                      <a:pt x="1695" y="3543"/>
                      <a:pt x="1695" y="3543"/>
                    </a:cubicBezTo>
                    <a:cubicBezTo>
                      <a:pt x="1724" y="3552"/>
                      <a:pt x="1743" y="3562"/>
                      <a:pt x="1743" y="3581"/>
                    </a:cubicBezTo>
                    <a:cubicBezTo>
                      <a:pt x="1743" y="3591"/>
                      <a:pt x="1743" y="3600"/>
                      <a:pt x="1733" y="3619"/>
                    </a:cubicBezTo>
                    <a:cubicBezTo>
                      <a:pt x="1685" y="3676"/>
                      <a:pt x="1685" y="3724"/>
                      <a:pt x="1733" y="3772"/>
                    </a:cubicBezTo>
                    <a:cubicBezTo>
                      <a:pt x="1743" y="3781"/>
                      <a:pt x="1752" y="3800"/>
                      <a:pt x="1752" y="3819"/>
                    </a:cubicBezTo>
                    <a:cubicBezTo>
                      <a:pt x="1752" y="3829"/>
                      <a:pt x="1762" y="3838"/>
                      <a:pt x="1762" y="3848"/>
                    </a:cubicBezTo>
                    <a:cubicBezTo>
                      <a:pt x="1771" y="3867"/>
                      <a:pt x="1771" y="3867"/>
                      <a:pt x="1771" y="3867"/>
                    </a:cubicBezTo>
                    <a:cubicBezTo>
                      <a:pt x="1790" y="3867"/>
                      <a:pt x="1790" y="3867"/>
                      <a:pt x="1790" y="3867"/>
                    </a:cubicBezTo>
                    <a:cubicBezTo>
                      <a:pt x="1838" y="3867"/>
                      <a:pt x="1876" y="3905"/>
                      <a:pt x="1914" y="3943"/>
                    </a:cubicBezTo>
                    <a:cubicBezTo>
                      <a:pt x="1923" y="3962"/>
                      <a:pt x="1933" y="3971"/>
                      <a:pt x="1943" y="3981"/>
                    </a:cubicBezTo>
                    <a:cubicBezTo>
                      <a:pt x="1962" y="4000"/>
                      <a:pt x="1971" y="4019"/>
                      <a:pt x="1981" y="4028"/>
                    </a:cubicBezTo>
                    <a:cubicBezTo>
                      <a:pt x="2019" y="4086"/>
                      <a:pt x="2076" y="4114"/>
                      <a:pt x="2143" y="4114"/>
                    </a:cubicBezTo>
                    <a:cubicBezTo>
                      <a:pt x="2171" y="4114"/>
                      <a:pt x="2200" y="4114"/>
                      <a:pt x="2238" y="4105"/>
                    </a:cubicBezTo>
                    <a:cubicBezTo>
                      <a:pt x="2247" y="4095"/>
                      <a:pt x="2266" y="4095"/>
                      <a:pt x="2286" y="4095"/>
                    </a:cubicBezTo>
                    <a:cubicBezTo>
                      <a:pt x="2304" y="4086"/>
                      <a:pt x="2333" y="4086"/>
                      <a:pt x="2352" y="4076"/>
                    </a:cubicBezTo>
                    <a:cubicBezTo>
                      <a:pt x="2381" y="4067"/>
                      <a:pt x="2419" y="4057"/>
                      <a:pt x="2447" y="4038"/>
                    </a:cubicBezTo>
                    <a:cubicBezTo>
                      <a:pt x="2476" y="4019"/>
                      <a:pt x="2485" y="4019"/>
                      <a:pt x="2485" y="4019"/>
                    </a:cubicBezTo>
                    <a:cubicBezTo>
                      <a:pt x="2485" y="4019"/>
                      <a:pt x="2495" y="4028"/>
                      <a:pt x="2495" y="4048"/>
                    </a:cubicBezTo>
                    <a:cubicBezTo>
                      <a:pt x="2524" y="4114"/>
                      <a:pt x="2562" y="4162"/>
                      <a:pt x="2609" y="4200"/>
                    </a:cubicBezTo>
                    <a:cubicBezTo>
                      <a:pt x="2638" y="4229"/>
                      <a:pt x="2676" y="4229"/>
                      <a:pt x="2714" y="4229"/>
                    </a:cubicBezTo>
                    <a:cubicBezTo>
                      <a:pt x="2714" y="4229"/>
                      <a:pt x="2723" y="4229"/>
                      <a:pt x="2733" y="4229"/>
                    </a:cubicBezTo>
                    <a:cubicBezTo>
                      <a:pt x="2819" y="4229"/>
                      <a:pt x="2866" y="4181"/>
                      <a:pt x="2905" y="4133"/>
                    </a:cubicBezTo>
                    <a:cubicBezTo>
                      <a:pt x="2924" y="4124"/>
                      <a:pt x="2933" y="4105"/>
                      <a:pt x="2952" y="4095"/>
                    </a:cubicBezTo>
                    <a:cubicBezTo>
                      <a:pt x="2971" y="4076"/>
                      <a:pt x="2971" y="4038"/>
                      <a:pt x="2981" y="4010"/>
                    </a:cubicBezTo>
                    <a:cubicBezTo>
                      <a:pt x="2981" y="3990"/>
                      <a:pt x="2981" y="3971"/>
                      <a:pt x="2971" y="3952"/>
                    </a:cubicBezTo>
                    <a:cubicBezTo>
                      <a:pt x="2971" y="3943"/>
                      <a:pt x="2971" y="3933"/>
                      <a:pt x="2971" y="3924"/>
                    </a:cubicBezTo>
                    <a:cubicBezTo>
                      <a:pt x="2971" y="3895"/>
                      <a:pt x="2971" y="3876"/>
                      <a:pt x="2981" y="3867"/>
                    </a:cubicBezTo>
                    <a:cubicBezTo>
                      <a:pt x="2981" y="3857"/>
                      <a:pt x="3009" y="3848"/>
                      <a:pt x="3028" y="3848"/>
                    </a:cubicBezTo>
                    <a:lnTo>
                      <a:pt x="3038" y="3848"/>
                    </a:lnTo>
                    <a:cubicBezTo>
                      <a:pt x="3047" y="3838"/>
                      <a:pt x="3066" y="3838"/>
                      <a:pt x="3076" y="3819"/>
                    </a:cubicBezTo>
                    <a:cubicBezTo>
                      <a:pt x="3095" y="3781"/>
                      <a:pt x="3133" y="3762"/>
                      <a:pt x="3181" y="3752"/>
                    </a:cubicBezTo>
                    <a:cubicBezTo>
                      <a:pt x="3209" y="3743"/>
                      <a:pt x="3238" y="3733"/>
                      <a:pt x="3267" y="3714"/>
                    </a:cubicBezTo>
                    <a:cubicBezTo>
                      <a:pt x="3285" y="3695"/>
                      <a:pt x="3314" y="3686"/>
                      <a:pt x="3333" y="3686"/>
                    </a:cubicBezTo>
                    <a:cubicBezTo>
                      <a:pt x="3381" y="3686"/>
                      <a:pt x="3419" y="3724"/>
                      <a:pt x="3438" y="3772"/>
                    </a:cubicBezTo>
                    <a:cubicBezTo>
                      <a:pt x="3447" y="3819"/>
                      <a:pt x="3476" y="3857"/>
                      <a:pt x="3505" y="3886"/>
                    </a:cubicBezTo>
                    <a:cubicBezTo>
                      <a:pt x="3552" y="3933"/>
                      <a:pt x="3590" y="3952"/>
                      <a:pt x="3638" y="3952"/>
                    </a:cubicBezTo>
                    <a:cubicBezTo>
                      <a:pt x="3676" y="3952"/>
                      <a:pt x="3714" y="3943"/>
                      <a:pt x="3752" y="3914"/>
                    </a:cubicBezTo>
                    <a:cubicBezTo>
                      <a:pt x="3762" y="3905"/>
                      <a:pt x="3762" y="3905"/>
                      <a:pt x="3762" y="3905"/>
                    </a:cubicBezTo>
                    <a:cubicBezTo>
                      <a:pt x="3838" y="3857"/>
                      <a:pt x="3904" y="3810"/>
                      <a:pt x="3990" y="3810"/>
                    </a:cubicBezTo>
                    <a:cubicBezTo>
                      <a:pt x="4029" y="3800"/>
                      <a:pt x="4057" y="3762"/>
                      <a:pt x="4067" y="3733"/>
                    </a:cubicBezTo>
                    <a:cubicBezTo>
                      <a:pt x="4086" y="3695"/>
                      <a:pt x="4105" y="3686"/>
                      <a:pt x="4124" y="3686"/>
                    </a:cubicBezTo>
                    <a:cubicBezTo>
                      <a:pt x="4133" y="3686"/>
                      <a:pt x="4133" y="3686"/>
                      <a:pt x="4143" y="3686"/>
                    </a:cubicBezTo>
                    <a:cubicBezTo>
                      <a:pt x="4152" y="3686"/>
                      <a:pt x="4162" y="3695"/>
                      <a:pt x="4171" y="3695"/>
                    </a:cubicBezTo>
                    <a:cubicBezTo>
                      <a:pt x="4200" y="3695"/>
                      <a:pt x="4238" y="3676"/>
                      <a:pt x="4247" y="3667"/>
                    </a:cubicBezTo>
                    <a:cubicBezTo>
                      <a:pt x="4257" y="3667"/>
                      <a:pt x="4267" y="3657"/>
                      <a:pt x="4276" y="3657"/>
                    </a:cubicBezTo>
                    <a:cubicBezTo>
                      <a:pt x="4285" y="3657"/>
                      <a:pt x="4295" y="3657"/>
                      <a:pt x="4305" y="3676"/>
                    </a:cubicBezTo>
                    <a:cubicBezTo>
                      <a:pt x="4352" y="3705"/>
                      <a:pt x="4533" y="3762"/>
                      <a:pt x="4590" y="3762"/>
                    </a:cubicBezTo>
                    <a:cubicBezTo>
                      <a:pt x="4600" y="3762"/>
                      <a:pt x="4600" y="3762"/>
                      <a:pt x="4609" y="3762"/>
                    </a:cubicBezTo>
                    <a:cubicBezTo>
                      <a:pt x="4686" y="3762"/>
                      <a:pt x="4705" y="3743"/>
                      <a:pt x="4724" y="3667"/>
                    </a:cubicBezTo>
                    <a:cubicBezTo>
                      <a:pt x="4752" y="3600"/>
                      <a:pt x="4781" y="3562"/>
                      <a:pt x="4819" y="3543"/>
                    </a:cubicBezTo>
                    <a:cubicBezTo>
                      <a:pt x="4847" y="3533"/>
                      <a:pt x="4876" y="3514"/>
                      <a:pt x="4905" y="3505"/>
                    </a:cubicBezTo>
                    <a:cubicBezTo>
                      <a:pt x="4962" y="3486"/>
                      <a:pt x="5009" y="3467"/>
                      <a:pt x="5067" y="3438"/>
                    </a:cubicBezTo>
                    <a:cubicBezTo>
                      <a:pt x="5076" y="3429"/>
                      <a:pt x="5085" y="3429"/>
                      <a:pt x="5095" y="3429"/>
                    </a:cubicBezTo>
                    <a:lnTo>
                      <a:pt x="5105" y="3429"/>
                    </a:lnTo>
                    <a:cubicBezTo>
                      <a:pt x="5114" y="3429"/>
                      <a:pt x="5114" y="3429"/>
                      <a:pt x="5114" y="3429"/>
                    </a:cubicBezTo>
                    <a:cubicBezTo>
                      <a:pt x="5124" y="3429"/>
                      <a:pt x="5124" y="3429"/>
                      <a:pt x="5124" y="3429"/>
                    </a:cubicBezTo>
                    <a:cubicBezTo>
                      <a:pt x="5171" y="3429"/>
                      <a:pt x="5228" y="3429"/>
                      <a:pt x="5295" y="3391"/>
                    </a:cubicBezTo>
                    <a:cubicBezTo>
                      <a:pt x="5314" y="3381"/>
                      <a:pt x="5333" y="3381"/>
                      <a:pt x="5352" y="3381"/>
                    </a:cubicBezTo>
                    <a:cubicBezTo>
                      <a:pt x="5381" y="3381"/>
                      <a:pt x="5409" y="3391"/>
                      <a:pt x="5438" y="3400"/>
                    </a:cubicBezTo>
                    <a:lnTo>
                      <a:pt x="5448" y="3400"/>
                    </a:lnTo>
                    <a:cubicBezTo>
                      <a:pt x="5466" y="3410"/>
                      <a:pt x="5486" y="3410"/>
                      <a:pt x="5495" y="3419"/>
                    </a:cubicBezTo>
                    <a:cubicBezTo>
                      <a:pt x="5543" y="3448"/>
                      <a:pt x="5581" y="3457"/>
                      <a:pt x="5619" y="3457"/>
                    </a:cubicBezTo>
                    <a:cubicBezTo>
                      <a:pt x="5647" y="3457"/>
                      <a:pt x="5667" y="3457"/>
                      <a:pt x="5695" y="3448"/>
                    </a:cubicBezTo>
                    <a:cubicBezTo>
                      <a:pt x="5705" y="3438"/>
                      <a:pt x="5705" y="3438"/>
                      <a:pt x="5714" y="3438"/>
                    </a:cubicBezTo>
                    <a:cubicBezTo>
                      <a:pt x="5733" y="3438"/>
                      <a:pt x="5752" y="3457"/>
                      <a:pt x="5771" y="3476"/>
                    </a:cubicBezTo>
                    <a:cubicBezTo>
                      <a:pt x="5781" y="3476"/>
                      <a:pt x="5781" y="3476"/>
                      <a:pt x="5781" y="3476"/>
                    </a:cubicBezTo>
                    <a:cubicBezTo>
                      <a:pt x="5781" y="3486"/>
                      <a:pt x="5781" y="3486"/>
                      <a:pt x="5781" y="3486"/>
                    </a:cubicBezTo>
                    <a:cubicBezTo>
                      <a:pt x="5829" y="3524"/>
                      <a:pt x="5886" y="3571"/>
                      <a:pt x="5943" y="3600"/>
                    </a:cubicBezTo>
                    <a:cubicBezTo>
                      <a:pt x="5971" y="3619"/>
                      <a:pt x="5990" y="3629"/>
                      <a:pt x="6019" y="3629"/>
                    </a:cubicBezTo>
                    <a:cubicBezTo>
                      <a:pt x="6086" y="3629"/>
                      <a:pt x="6086" y="3543"/>
                      <a:pt x="6095" y="3514"/>
                    </a:cubicBezTo>
                    <a:cubicBezTo>
                      <a:pt x="6095" y="3467"/>
                      <a:pt x="6095" y="3410"/>
                      <a:pt x="6095" y="3362"/>
                    </a:cubicBezTo>
                    <a:cubicBezTo>
                      <a:pt x="6105" y="3324"/>
                      <a:pt x="6105" y="3276"/>
                      <a:pt x="6105" y="3238"/>
                    </a:cubicBezTo>
                    <a:cubicBezTo>
                      <a:pt x="6105" y="3210"/>
                      <a:pt x="6105" y="3200"/>
                      <a:pt x="6105" y="3200"/>
                    </a:cubicBezTo>
                    <a:cubicBezTo>
                      <a:pt x="6114" y="3200"/>
                      <a:pt x="6124" y="3200"/>
                      <a:pt x="6143" y="3200"/>
                    </a:cubicBezTo>
                    <a:cubicBezTo>
                      <a:pt x="6152" y="3200"/>
                      <a:pt x="6171" y="3200"/>
                      <a:pt x="6181" y="3200"/>
                    </a:cubicBezTo>
                    <a:cubicBezTo>
                      <a:pt x="6228" y="3190"/>
                      <a:pt x="6276" y="3190"/>
                      <a:pt x="6314" y="3190"/>
                    </a:cubicBezTo>
                    <a:cubicBezTo>
                      <a:pt x="6352" y="3190"/>
                      <a:pt x="6381" y="3190"/>
                      <a:pt x="6400" y="3200"/>
                    </a:cubicBezTo>
                    <a:cubicBezTo>
                      <a:pt x="6448" y="3200"/>
                      <a:pt x="6495" y="3219"/>
                      <a:pt x="6533" y="3238"/>
                    </a:cubicBezTo>
                    <a:cubicBezTo>
                      <a:pt x="6552" y="3248"/>
                      <a:pt x="6571" y="3257"/>
                      <a:pt x="6590" y="3267"/>
                    </a:cubicBezTo>
                    <a:cubicBezTo>
                      <a:pt x="6600" y="3276"/>
                      <a:pt x="6619" y="3286"/>
                      <a:pt x="6629" y="3295"/>
                    </a:cubicBezTo>
                    <a:cubicBezTo>
                      <a:pt x="6657" y="3314"/>
                      <a:pt x="6676" y="3324"/>
                      <a:pt x="6695" y="3324"/>
                    </a:cubicBezTo>
                    <a:cubicBezTo>
                      <a:pt x="6724" y="3324"/>
                      <a:pt x="6743" y="3295"/>
                      <a:pt x="6762" y="3276"/>
                    </a:cubicBezTo>
                    <a:cubicBezTo>
                      <a:pt x="6790" y="3238"/>
                      <a:pt x="6810" y="3200"/>
                      <a:pt x="6828" y="3162"/>
                    </a:cubicBezTo>
                    <a:cubicBezTo>
                      <a:pt x="6838" y="3162"/>
                      <a:pt x="6838" y="3162"/>
                      <a:pt x="6838" y="3162"/>
                    </a:cubicBezTo>
                    <a:cubicBezTo>
                      <a:pt x="6848" y="3133"/>
                      <a:pt x="6857" y="3114"/>
                      <a:pt x="6876" y="3086"/>
                    </a:cubicBezTo>
                    <a:cubicBezTo>
                      <a:pt x="6876" y="3067"/>
                      <a:pt x="6895" y="3048"/>
                      <a:pt x="6905" y="3029"/>
                    </a:cubicBezTo>
                    <a:cubicBezTo>
                      <a:pt x="6933" y="2962"/>
                      <a:pt x="6914" y="2905"/>
                      <a:pt x="6895" y="2857"/>
                    </a:cubicBezTo>
                    <a:cubicBezTo>
                      <a:pt x="6876" y="2829"/>
                      <a:pt x="6867" y="2800"/>
                      <a:pt x="6848" y="2771"/>
                    </a:cubicBezTo>
                    <a:cubicBezTo>
                      <a:pt x="6828" y="2724"/>
                      <a:pt x="6800" y="2686"/>
                      <a:pt x="6781" y="2638"/>
                    </a:cubicBezTo>
                    <a:cubicBezTo>
                      <a:pt x="6771" y="2619"/>
                      <a:pt x="6771" y="2609"/>
                      <a:pt x="6781" y="2609"/>
                    </a:cubicBezTo>
                    <a:cubicBezTo>
                      <a:pt x="6781" y="2600"/>
                      <a:pt x="6790" y="2600"/>
                      <a:pt x="6800" y="2600"/>
                    </a:cubicBezTo>
                    <a:cubicBezTo>
                      <a:pt x="6819" y="2600"/>
                      <a:pt x="6838" y="2600"/>
                      <a:pt x="6857" y="2600"/>
                    </a:cubicBezTo>
                    <a:cubicBezTo>
                      <a:pt x="6886" y="2591"/>
                      <a:pt x="6914" y="2591"/>
                      <a:pt x="6943" y="2591"/>
                    </a:cubicBezTo>
                    <a:cubicBezTo>
                      <a:pt x="7000" y="2591"/>
                      <a:pt x="7038" y="2600"/>
                      <a:pt x="7076" y="2619"/>
                    </a:cubicBezTo>
                    <a:cubicBezTo>
                      <a:pt x="7095" y="2629"/>
                      <a:pt x="7114" y="2629"/>
                      <a:pt x="7133" y="2629"/>
                    </a:cubicBezTo>
                    <a:cubicBezTo>
                      <a:pt x="7162" y="2629"/>
                      <a:pt x="7181" y="2619"/>
                      <a:pt x="7219" y="2609"/>
                    </a:cubicBezTo>
                    <a:cubicBezTo>
                      <a:pt x="7267" y="2591"/>
                      <a:pt x="7314" y="2571"/>
                      <a:pt x="7362" y="2571"/>
                    </a:cubicBezTo>
                    <a:cubicBezTo>
                      <a:pt x="7419" y="2562"/>
                      <a:pt x="7457" y="2543"/>
                      <a:pt x="7486" y="2495"/>
                    </a:cubicBezTo>
                    <a:cubicBezTo>
                      <a:pt x="7514" y="2467"/>
                      <a:pt x="7552" y="2428"/>
                      <a:pt x="7581" y="2400"/>
                    </a:cubicBezTo>
                    <a:cubicBezTo>
                      <a:pt x="7600" y="2381"/>
                      <a:pt x="7619" y="2352"/>
                      <a:pt x="7638" y="2333"/>
                    </a:cubicBezTo>
                    <a:cubicBezTo>
                      <a:pt x="7667" y="2305"/>
                      <a:pt x="7695" y="2295"/>
                      <a:pt x="7733" y="2286"/>
                    </a:cubicBezTo>
                    <a:cubicBezTo>
                      <a:pt x="7781" y="2286"/>
                      <a:pt x="7828" y="2276"/>
                      <a:pt x="7867" y="2267"/>
                    </a:cubicBezTo>
                    <a:cubicBezTo>
                      <a:pt x="7886" y="2257"/>
                      <a:pt x="7905" y="2257"/>
                      <a:pt x="7924" y="2257"/>
                    </a:cubicBezTo>
                    <a:cubicBezTo>
                      <a:pt x="7943" y="2248"/>
                      <a:pt x="7943" y="2248"/>
                      <a:pt x="7943" y="2248"/>
                    </a:cubicBezTo>
                    <a:cubicBezTo>
                      <a:pt x="7952" y="2229"/>
                      <a:pt x="7952" y="2229"/>
                      <a:pt x="7952" y="2229"/>
                    </a:cubicBezTo>
                    <a:cubicBezTo>
                      <a:pt x="7962" y="2200"/>
                      <a:pt x="7971" y="2143"/>
                      <a:pt x="7933" y="2086"/>
                    </a:cubicBez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34" name="Freeform 9">
                <a:extLst>
                  <a:ext uri="{FF2B5EF4-FFF2-40B4-BE49-F238E27FC236}">
                    <a16:creationId xmlns:a16="http://schemas.microsoft.com/office/drawing/2014/main" id="{6949DBE8-F10D-1E44-A354-3B6B29A4F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4100" y="1639888"/>
                <a:ext cx="1820863" cy="2043112"/>
              </a:xfrm>
              <a:custGeom>
                <a:avLst/>
                <a:gdLst>
                  <a:gd name="T0" fmla="*/ 1758944 w 5058"/>
                  <a:gd name="T1" fmla="*/ 1048728 h 5677"/>
                  <a:gd name="T2" fmla="*/ 1618545 w 5058"/>
                  <a:gd name="T3" fmla="*/ 1100193 h 5677"/>
                  <a:gd name="T4" fmla="*/ 1505146 w 5058"/>
                  <a:gd name="T5" fmla="*/ 1010939 h 5677"/>
                  <a:gd name="T6" fmla="*/ 1481386 w 5058"/>
                  <a:gd name="T7" fmla="*/ 945799 h 5677"/>
                  <a:gd name="T8" fmla="*/ 1429907 w 5058"/>
                  <a:gd name="T9" fmla="*/ 880658 h 5677"/>
                  <a:gd name="T10" fmla="*/ 1344227 w 5058"/>
                  <a:gd name="T11" fmla="*/ 791404 h 5677"/>
                  <a:gd name="T12" fmla="*/ 1272228 w 5058"/>
                  <a:gd name="T13" fmla="*/ 723025 h 5677"/>
                  <a:gd name="T14" fmla="*/ 1258188 w 5058"/>
                  <a:gd name="T15" fmla="*/ 743539 h 5677"/>
                  <a:gd name="T16" fmla="*/ 1244508 w 5058"/>
                  <a:gd name="T17" fmla="*/ 808679 h 5677"/>
                  <a:gd name="T18" fmla="*/ 1104110 w 5058"/>
                  <a:gd name="T19" fmla="*/ 750377 h 5677"/>
                  <a:gd name="T20" fmla="*/ 973791 w 5058"/>
                  <a:gd name="T21" fmla="*/ 554955 h 5677"/>
                  <a:gd name="T22" fmla="*/ 960111 w 5058"/>
                  <a:gd name="T23" fmla="*/ 394083 h 5677"/>
                  <a:gd name="T24" fmla="*/ 966951 w 5058"/>
                  <a:gd name="T25" fmla="*/ 253365 h 5677"/>
                  <a:gd name="T26" fmla="*/ 881272 w 5058"/>
                  <a:gd name="T27" fmla="*/ 23753 h 5677"/>
                  <a:gd name="T28" fmla="*/ 860752 w 5058"/>
                  <a:gd name="T29" fmla="*/ 6838 h 5677"/>
                  <a:gd name="T30" fmla="*/ 802433 w 5058"/>
                  <a:gd name="T31" fmla="*/ 6838 h 5677"/>
                  <a:gd name="T32" fmla="*/ 771473 w 5058"/>
                  <a:gd name="T33" fmla="*/ 75218 h 5677"/>
                  <a:gd name="T34" fmla="*/ 771473 w 5058"/>
                  <a:gd name="T35" fmla="*/ 160872 h 5677"/>
                  <a:gd name="T36" fmla="*/ 682194 w 5058"/>
                  <a:gd name="T37" fmla="*/ 95732 h 5677"/>
                  <a:gd name="T38" fmla="*/ 596514 w 5058"/>
                  <a:gd name="T39" fmla="*/ 160872 h 5677"/>
                  <a:gd name="T40" fmla="*/ 514435 w 5058"/>
                  <a:gd name="T41" fmla="*/ 250126 h 5677"/>
                  <a:gd name="T42" fmla="*/ 483475 w 5058"/>
                  <a:gd name="T43" fmla="*/ 274238 h 5677"/>
                  <a:gd name="T44" fmla="*/ 442436 w 5058"/>
                  <a:gd name="T45" fmla="*/ 387245 h 5677"/>
                  <a:gd name="T46" fmla="*/ 445676 w 5058"/>
                  <a:gd name="T47" fmla="*/ 575829 h 5677"/>
                  <a:gd name="T48" fmla="*/ 407876 w 5058"/>
                  <a:gd name="T49" fmla="*/ 623694 h 5677"/>
                  <a:gd name="T50" fmla="*/ 294837 w 5058"/>
                  <a:gd name="T51" fmla="*/ 651046 h 5677"/>
                  <a:gd name="T52" fmla="*/ 226438 w 5058"/>
                  <a:gd name="T53" fmla="*/ 651046 h 5677"/>
                  <a:gd name="T54" fmla="*/ 178558 w 5058"/>
                  <a:gd name="T55" fmla="*/ 644208 h 5677"/>
                  <a:gd name="T56" fmla="*/ 147599 w 5058"/>
                  <a:gd name="T57" fmla="*/ 616856 h 5677"/>
                  <a:gd name="T58" fmla="*/ 68759 w 5058"/>
                  <a:gd name="T59" fmla="*/ 654645 h 5677"/>
                  <a:gd name="T60" fmla="*/ 119879 w 5058"/>
                  <a:gd name="T61" fmla="*/ 740300 h 5677"/>
                  <a:gd name="T62" fmla="*/ 27360 w 5058"/>
                  <a:gd name="T63" fmla="*/ 973150 h 5677"/>
                  <a:gd name="T64" fmla="*/ 17280 w 5058"/>
                  <a:gd name="T65" fmla="*/ 1028214 h 5677"/>
                  <a:gd name="T66" fmla="*/ 92519 w 5058"/>
                  <a:gd name="T67" fmla="*/ 1137981 h 5677"/>
                  <a:gd name="T68" fmla="*/ 82439 w 5058"/>
                  <a:gd name="T69" fmla="*/ 1250988 h 5677"/>
                  <a:gd name="T70" fmla="*/ 65159 w 5058"/>
                  <a:gd name="T71" fmla="*/ 1305691 h 5677"/>
                  <a:gd name="T72" fmla="*/ 102959 w 5058"/>
                  <a:gd name="T73" fmla="*/ 1374431 h 5677"/>
                  <a:gd name="T74" fmla="*/ 161278 w 5058"/>
                  <a:gd name="T75" fmla="*/ 1418698 h 5677"/>
                  <a:gd name="T76" fmla="*/ 222838 w 5058"/>
                  <a:gd name="T77" fmla="*/ 1549339 h 5677"/>
                  <a:gd name="T78" fmla="*/ 281157 w 5058"/>
                  <a:gd name="T79" fmla="*/ 1706612 h 5677"/>
                  <a:gd name="T80" fmla="*/ 329397 w 5058"/>
                  <a:gd name="T81" fmla="*/ 1795866 h 5677"/>
                  <a:gd name="T82" fmla="*/ 562315 w 5058"/>
                  <a:gd name="T83" fmla="*/ 1950260 h 5677"/>
                  <a:gd name="T84" fmla="*/ 744113 w 5058"/>
                  <a:gd name="T85" fmla="*/ 2022238 h 5677"/>
                  <a:gd name="T86" fmla="*/ 881272 w 5058"/>
                  <a:gd name="T87" fmla="*/ 1871443 h 5677"/>
                  <a:gd name="T88" fmla="*/ 1138309 w 5058"/>
                  <a:gd name="T89" fmla="*/ 1902034 h 5677"/>
                  <a:gd name="T90" fmla="*/ 1193389 w 5058"/>
                  <a:gd name="T91" fmla="*/ 1885119 h 5677"/>
                  <a:gd name="T92" fmla="*/ 1299588 w 5058"/>
                  <a:gd name="T93" fmla="*/ 1768514 h 5677"/>
                  <a:gd name="T94" fmla="*/ 1309668 w 5058"/>
                  <a:gd name="T95" fmla="*/ 1627796 h 5677"/>
                  <a:gd name="T96" fmla="*/ 1405787 w 5058"/>
                  <a:gd name="T97" fmla="*/ 1614120 h 5677"/>
                  <a:gd name="T98" fmla="*/ 1484626 w 5058"/>
                  <a:gd name="T99" fmla="*/ 1620958 h 5677"/>
                  <a:gd name="T100" fmla="*/ 1556625 w 5058"/>
                  <a:gd name="T101" fmla="*/ 1658746 h 5677"/>
                  <a:gd name="T102" fmla="*/ 1604865 w 5058"/>
                  <a:gd name="T103" fmla="*/ 1525226 h 5677"/>
                  <a:gd name="T104" fmla="*/ 1614945 w 5058"/>
                  <a:gd name="T105" fmla="*/ 1374431 h 5677"/>
                  <a:gd name="T106" fmla="*/ 1734824 w 5058"/>
                  <a:gd name="T107" fmla="*/ 1316128 h 5677"/>
                  <a:gd name="T108" fmla="*/ 1820503 w 5058"/>
                  <a:gd name="T109" fmla="*/ 1158495 h 567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058" h="5677">
                    <a:moveTo>
                      <a:pt x="5048" y="3181"/>
                    </a:moveTo>
                    <a:cubicBezTo>
                      <a:pt x="5039" y="3171"/>
                      <a:pt x="5029" y="3171"/>
                      <a:pt x="5019" y="3162"/>
                    </a:cubicBezTo>
                    <a:cubicBezTo>
                      <a:pt x="4962" y="3114"/>
                      <a:pt x="4905" y="3066"/>
                      <a:pt x="4896" y="2971"/>
                    </a:cubicBezTo>
                    <a:cubicBezTo>
                      <a:pt x="4886" y="2914"/>
                      <a:pt x="4886" y="2914"/>
                      <a:pt x="4886" y="2914"/>
                    </a:cubicBezTo>
                    <a:cubicBezTo>
                      <a:pt x="4839" y="2952"/>
                      <a:pt x="4839" y="2952"/>
                      <a:pt x="4839" y="2952"/>
                    </a:cubicBezTo>
                    <a:cubicBezTo>
                      <a:pt x="4781" y="3009"/>
                      <a:pt x="4705" y="3019"/>
                      <a:pt x="4629" y="3028"/>
                    </a:cubicBezTo>
                    <a:cubicBezTo>
                      <a:pt x="4600" y="3038"/>
                      <a:pt x="4562" y="3038"/>
                      <a:pt x="4524" y="3047"/>
                    </a:cubicBezTo>
                    <a:cubicBezTo>
                      <a:pt x="4515" y="3057"/>
                      <a:pt x="4505" y="3057"/>
                      <a:pt x="4496" y="3057"/>
                    </a:cubicBezTo>
                    <a:cubicBezTo>
                      <a:pt x="4458" y="3057"/>
                      <a:pt x="4420" y="3028"/>
                      <a:pt x="4400" y="2999"/>
                    </a:cubicBezTo>
                    <a:cubicBezTo>
                      <a:pt x="4381" y="2981"/>
                      <a:pt x="4362" y="2952"/>
                      <a:pt x="4343" y="2933"/>
                    </a:cubicBezTo>
                    <a:cubicBezTo>
                      <a:pt x="4324" y="2914"/>
                      <a:pt x="4305" y="2895"/>
                      <a:pt x="4295" y="2876"/>
                    </a:cubicBezTo>
                    <a:cubicBezTo>
                      <a:pt x="4267" y="2847"/>
                      <a:pt x="4238" y="2819"/>
                      <a:pt x="4181" y="2809"/>
                    </a:cubicBezTo>
                    <a:cubicBezTo>
                      <a:pt x="4172" y="2809"/>
                      <a:pt x="4162" y="2800"/>
                      <a:pt x="4162" y="2790"/>
                    </a:cubicBezTo>
                    <a:cubicBezTo>
                      <a:pt x="4153" y="2781"/>
                      <a:pt x="4143" y="2761"/>
                      <a:pt x="4134" y="2743"/>
                    </a:cubicBezTo>
                    <a:cubicBezTo>
                      <a:pt x="4134" y="2733"/>
                      <a:pt x="4124" y="2714"/>
                      <a:pt x="4115" y="2695"/>
                    </a:cubicBezTo>
                    <a:cubicBezTo>
                      <a:pt x="4096" y="2666"/>
                      <a:pt x="4096" y="2657"/>
                      <a:pt x="4115" y="2628"/>
                    </a:cubicBezTo>
                    <a:cubicBezTo>
                      <a:pt x="4134" y="2590"/>
                      <a:pt x="4153" y="2562"/>
                      <a:pt x="4143" y="2533"/>
                    </a:cubicBezTo>
                    <a:cubicBezTo>
                      <a:pt x="4134" y="2504"/>
                      <a:pt x="4096" y="2495"/>
                      <a:pt x="4057" y="2476"/>
                    </a:cubicBezTo>
                    <a:cubicBezTo>
                      <a:pt x="4048" y="2476"/>
                      <a:pt x="4029" y="2466"/>
                      <a:pt x="4019" y="2466"/>
                    </a:cubicBezTo>
                    <a:cubicBezTo>
                      <a:pt x="4000" y="2466"/>
                      <a:pt x="3991" y="2457"/>
                      <a:pt x="3972" y="2447"/>
                    </a:cubicBezTo>
                    <a:cubicBezTo>
                      <a:pt x="3953" y="2438"/>
                      <a:pt x="3924" y="2419"/>
                      <a:pt x="3905" y="2400"/>
                    </a:cubicBezTo>
                    <a:cubicBezTo>
                      <a:pt x="3886" y="2371"/>
                      <a:pt x="3858" y="2333"/>
                      <a:pt x="3810" y="2314"/>
                    </a:cubicBezTo>
                    <a:cubicBezTo>
                      <a:pt x="3781" y="2304"/>
                      <a:pt x="3772" y="2285"/>
                      <a:pt x="3762" y="2266"/>
                    </a:cubicBezTo>
                    <a:cubicBezTo>
                      <a:pt x="3753" y="2238"/>
                      <a:pt x="3743" y="2219"/>
                      <a:pt x="3734" y="2199"/>
                    </a:cubicBezTo>
                    <a:cubicBezTo>
                      <a:pt x="3724" y="2161"/>
                      <a:pt x="3705" y="2123"/>
                      <a:pt x="3696" y="2085"/>
                    </a:cubicBezTo>
                    <a:cubicBezTo>
                      <a:pt x="3676" y="2038"/>
                      <a:pt x="3648" y="2009"/>
                      <a:pt x="3591" y="2000"/>
                    </a:cubicBezTo>
                    <a:lnTo>
                      <a:pt x="3581" y="2000"/>
                    </a:lnTo>
                    <a:cubicBezTo>
                      <a:pt x="3562" y="2000"/>
                      <a:pt x="3553" y="2009"/>
                      <a:pt x="3534" y="2009"/>
                    </a:cubicBezTo>
                    <a:cubicBezTo>
                      <a:pt x="3534" y="2009"/>
                      <a:pt x="3524" y="2009"/>
                      <a:pt x="3515" y="2009"/>
                    </a:cubicBezTo>
                    <a:cubicBezTo>
                      <a:pt x="3486" y="2019"/>
                      <a:pt x="3486" y="2019"/>
                      <a:pt x="3486" y="2019"/>
                    </a:cubicBezTo>
                    <a:cubicBezTo>
                      <a:pt x="3486" y="2047"/>
                      <a:pt x="3486" y="2047"/>
                      <a:pt x="3486" y="2047"/>
                    </a:cubicBezTo>
                    <a:cubicBezTo>
                      <a:pt x="3495" y="2057"/>
                      <a:pt x="3495" y="2057"/>
                      <a:pt x="3495" y="2066"/>
                    </a:cubicBezTo>
                    <a:cubicBezTo>
                      <a:pt x="3495" y="2076"/>
                      <a:pt x="3495" y="2095"/>
                      <a:pt x="3495" y="2114"/>
                    </a:cubicBezTo>
                    <a:cubicBezTo>
                      <a:pt x="3505" y="2123"/>
                      <a:pt x="3505" y="2133"/>
                      <a:pt x="3515" y="2142"/>
                    </a:cubicBezTo>
                    <a:cubicBezTo>
                      <a:pt x="3515" y="2152"/>
                      <a:pt x="3515" y="2161"/>
                      <a:pt x="3524" y="2171"/>
                    </a:cubicBezTo>
                    <a:cubicBezTo>
                      <a:pt x="3524" y="2219"/>
                      <a:pt x="3495" y="2247"/>
                      <a:pt x="3457" y="2247"/>
                    </a:cubicBezTo>
                    <a:cubicBezTo>
                      <a:pt x="3438" y="2247"/>
                      <a:pt x="3419" y="2247"/>
                      <a:pt x="3400" y="2247"/>
                    </a:cubicBezTo>
                    <a:cubicBezTo>
                      <a:pt x="3334" y="2247"/>
                      <a:pt x="3286" y="2228"/>
                      <a:pt x="3257" y="2190"/>
                    </a:cubicBezTo>
                    <a:cubicBezTo>
                      <a:pt x="3229" y="2171"/>
                      <a:pt x="3191" y="2161"/>
                      <a:pt x="3162" y="2152"/>
                    </a:cubicBezTo>
                    <a:cubicBezTo>
                      <a:pt x="3114" y="2142"/>
                      <a:pt x="3086" y="2123"/>
                      <a:pt x="3067" y="2085"/>
                    </a:cubicBezTo>
                    <a:cubicBezTo>
                      <a:pt x="3067" y="2076"/>
                      <a:pt x="3067" y="2076"/>
                      <a:pt x="3067" y="2076"/>
                    </a:cubicBezTo>
                    <a:cubicBezTo>
                      <a:pt x="3038" y="2019"/>
                      <a:pt x="3019" y="1961"/>
                      <a:pt x="2991" y="1914"/>
                    </a:cubicBezTo>
                    <a:cubicBezTo>
                      <a:pt x="2962" y="1866"/>
                      <a:pt x="2943" y="1838"/>
                      <a:pt x="2924" y="1800"/>
                    </a:cubicBezTo>
                    <a:cubicBezTo>
                      <a:pt x="2848" y="1714"/>
                      <a:pt x="2781" y="1628"/>
                      <a:pt x="2705" y="1542"/>
                    </a:cubicBezTo>
                    <a:cubicBezTo>
                      <a:pt x="2667" y="1495"/>
                      <a:pt x="2648" y="1447"/>
                      <a:pt x="2638" y="1399"/>
                    </a:cubicBezTo>
                    <a:cubicBezTo>
                      <a:pt x="2629" y="1342"/>
                      <a:pt x="2610" y="1304"/>
                      <a:pt x="2572" y="1266"/>
                    </a:cubicBezTo>
                    <a:cubicBezTo>
                      <a:pt x="2553" y="1247"/>
                      <a:pt x="2553" y="1219"/>
                      <a:pt x="2572" y="1190"/>
                    </a:cubicBezTo>
                    <a:cubicBezTo>
                      <a:pt x="2600" y="1143"/>
                      <a:pt x="2638" y="1114"/>
                      <a:pt x="2667" y="1095"/>
                    </a:cubicBezTo>
                    <a:cubicBezTo>
                      <a:pt x="2734" y="1047"/>
                      <a:pt x="2753" y="980"/>
                      <a:pt x="2772" y="923"/>
                    </a:cubicBezTo>
                    <a:cubicBezTo>
                      <a:pt x="2772" y="904"/>
                      <a:pt x="2772" y="885"/>
                      <a:pt x="2781" y="866"/>
                    </a:cubicBezTo>
                    <a:cubicBezTo>
                      <a:pt x="2791" y="838"/>
                      <a:pt x="2762" y="800"/>
                      <a:pt x="2753" y="780"/>
                    </a:cubicBezTo>
                    <a:cubicBezTo>
                      <a:pt x="2734" y="762"/>
                      <a:pt x="2705" y="733"/>
                      <a:pt x="2686" y="704"/>
                    </a:cubicBezTo>
                    <a:cubicBezTo>
                      <a:pt x="2629" y="628"/>
                      <a:pt x="2572" y="552"/>
                      <a:pt x="2495" y="495"/>
                    </a:cubicBezTo>
                    <a:cubicBezTo>
                      <a:pt x="2448" y="466"/>
                      <a:pt x="2448" y="428"/>
                      <a:pt x="2457" y="390"/>
                    </a:cubicBezTo>
                    <a:cubicBezTo>
                      <a:pt x="2467" y="361"/>
                      <a:pt x="2467" y="333"/>
                      <a:pt x="2486" y="304"/>
                    </a:cubicBezTo>
                    <a:cubicBezTo>
                      <a:pt x="2524" y="218"/>
                      <a:pt x="2515" y="142"/>
                      <a:pt x="2448" y="66"/>
                    </a:cubicBezTo>
                    <a:cubicBezTo>
                      <a:pt x="2438" y="66"/>
                      <a:pt x="2429" y="57"/>
                      <a:pt x="2429" y="47"/>
                    </a:cubicBezTo>
                    <a:cubicBezTo>
                      <a:pt x="2419" y="38"/>
                      <a:pt x="2419" y="28"/>
                      <a:pt x="2410" y="28"/>
                    </a:cubicBezTo>
                    <a:cubicBezTo>
                      <a:pt x="2410" y="19"/>
                      <a:pt x="2410" y="19"/>
                      <a:pt x="2410" y="19"/>
                    </a:cubicBezTo>
                    <a:cubicBezTo>
                      <a:pt x="2391" y="19"/>
                      <a:pt x="2391" y="19"/>
                      <a:pt x="2391" y="19"/>
                    </a:cubicBezTo>
                    <a:cubicBezTo>
                      <a:pt x="2334" y="9"/>
                      <a:pt x="2334" y="9"/>
                      <a:pt x="2334" y="9"/>
                    </a:cubicBezTo>
                    <a:cubicBezTo>
                      <a:pt x="2257" y="0"/>
                      <a:pt x="2257" y="0"/>
                      <a:pt x="2257" y="0"/>
                    </a:cubicBezTo>
                    <a:cubicBezTo>
                      <a:pt x="2238" y="0"/>
                      <a:pt x="2238" y="0"/>
                      <a:pt x="2238" y="0"/>
                    </a:cubicBezTo>
                    <a:cubicBezTo>
                      <a:pt x="2229" y="19"/>
                      <a:pt x="2229" y="19"/>
                      <a:pt x="2229" y="19"/>
                    </a:cubicBezTo>
                    <a:cubicBezTo>
                      <a:pt x="2219" y="28"/>
                      <a:pt x="2219" y="28"/>
                      <a:pt x="2210" y="38"/>
                    </a:cubicBezTo>
                    <a:cubicBezTo>
                      <a:pt x="2200" y="57"/>
                      <a:pt x="2181" y="76"/>
                      <a:pt x="2172" y="95"/>
                    </a:cubicBezTo>
                    <a:lnTo>
                      <a:pt x="2162" y="104"/>
                    </a:lnTo>
                    <a:cubicBezTo>
                      <a:pt x="2143" y="123"/>
                      <a:pt x="2115" y="161"/>
                      <a:pt x="2143" y="209"/>
                    </a:cubicBezTo>
                    <a:cubicBezTo>
                      <a:pt x="2153" y="228"/>
                      <a:pt x="2162" y="238"/>
                      <a:pt x="2172" y="247"/>
                    </a:cubicBezTo>
                    <a:cubicBezTo>
                      <a:pt x="2181" y="257"/>
                      <a:pt x="2191" y="276"/>
                      <a:pt x="2200" y="285"/>
                    </a:cubicBezTo>
                    <a:cubicBezTo>
                      <a:pt x="2219" y="343"/>
                      <a:pt x="2210" y="419"/>
                      <a:pt x="2181" y="438"/>
                    </a:cubicBezTo>
                    <a:cubicBezTo>
                      <a:pt x="2172" y="447"/>
                      <a:pt x="2162" y="447"/>
                      <a:pt x="2143" y="447"/>
                    </a:cubicBezTo>
                    <a:cubicBezTo>
                      <a:pt x="2115" y="447"/>
                      <a:pt x="2076" y="438"/>
                      <a:pt x="2048" y="409"/>
                    </a:cubicBezTo>
                    <a:cubicBezTo>
                      <a:pt x="2029" y="390"/>
                      <a:pt x="2019" y="371"/>
                      <a:pt x="2000" y="352"/>
                    </a:cubicBezTo>
                    <a:cubicBezTo>
                      <a:pt x="1991" y="343"/>
                      <a:pt x="1981" y="323"/>
                      <a:pt x="1962" y="314"/>
                    </a:cubicBezTo>
                    <a:cubicBezTo>
                      <a:pt x="1943" y="285"/>
                      <a:pt x="1924" y="266"/>
                      <a:pt x="1895" y="266"/>
                    </a:cubicBezTo>
                    <a:lnTo>
                      <a:pt x="1886" y="266"/>
                    </a:lnTo>
                    <a:cubicBezTo>
                      <a:pt x="1838" y="276"/>
                      <a:pt x="1781" y="295"/>
                      <a:pt x="1743" y="323"/>
                    </a:cubicBezTo>
                    <a:cubicBezTo>
                      <a:pt x="1715" y="343"/>
                      <a:pt x="1695" y="381"/>
                      <a:pt x="1686" y="409"/>
                    </a:cubicBezTo>
                    <a:cubicBezTo>
                      <a:pt x="1677" y="419"/>
                      <a:pt x="1667" y="438"/>
                      <a:pt x="1657" y="447"/>
                    </a:cubicBezTo>
                    <a:cubicBezTo>
                      <a:pt x="1648" y="447"/>
                      <a:pt x="1648" y="457"/>
                      <a:pt x="1648" y="457"/>
                    </a:cubicBezTo>
                    <a:cubicBezTo>
                      <a:pt x="1629" y="476"/>
                      <a:pt x="1619" y="495"/>
                      <a:pt x="1600" y="504"/>
                    </a:cubicBezTo>
                    <a:cubicBezTo>
                      <a:pt x="1524" y="533"/>
                      <a:pt x="1496" y="590"/>
                      <a:pt x="1467" y="638"/>
                    </a:cubicBezTo>
                    <a:cubicBezTo>
                      <a:pt x="1448" y="666"/>
                      <a:pt x="1438" y="685"/>
                      <a:pt x="1429" y="695"/>
                    </a:cubicBezTo>
                    <a:cubicBezTo>
                      <a:pt x="1419" y="704"/>
                      <a:pt x="1400" y="704"/>
                      <a:pt x="1391" y="714"/>
                    </a:cubicBezTo>
                    <a:cubicBezTo>
                      <a:pt x="1381" y="714"/>
                      <a:pt x="1372" y="714"/>
                      <a:pt x="1362" y="723"/>
                    </a:cubicBezTo>
                    <a:cubicBezTo>
                      <a:pt x="1334" y="733"/>
                      <a:pt x="1334" y="733"/>
                      <a:pt x="1334" y="733"/>
                    </a:cubicBezTo>
                    <a:cubicBezTo>
                      <a:pt x="1343" y="762"/>
                      <a:pt x="1343" y="762"/>
                      <a:pt x="1343" y="762"/>
                    </a:cubicBezTo>
                    <a:cubicBezTo>
                      <a:pt x="1362" y="828"/>
                      <a:pt x="1353" y="885"/>
                      <a:pt x="1286" y="952"/>
                    </a:cubicBezTo>
                    <a:cubicBezTo>
                      <a:pt x="1286" y="952"/>
                      <a:pt x="1286" y="961"/>
                      <a:pt x="1276" y="961"/>
                    </a:cubicBezTo>
                    <a:cubicBezTo>
                      <a:pt x="1267" y="971"/>
                      <a:pt x="1257" y="980"/>
                      <a:pt x="1248" y="1000"/>
                    </a:cubicBezTo>
                    <a:cubicBezTo>
                      <a:pt x="1238" y="1018"/>
                      <a:pt x="1219" y="1047"/>
                      <a:pt x="1229" y="1076"/>
                    </a:cubicBezTo>
                    <a:cubicBezTo>
                      <a:pt x="1248" y="1123"/>
                      <a:pt x="1229" y="1152"/>
                      <a:pt x="1191" y="1200"/>
                    </a:cubicBezTo>
                    <a:cubicBezTo>
                      <a:pt x="1181" y="1200"/>
                      <a:pt x="1181" y="1200"/>
                      <a:pt x="1181" y="1200"/>
                    </a:cubicBezTo>
                    <a:cubicBezTo>
                      <a:pt x="1095" y="1304"/>
                      <a:pt x="1115" y="1352"/>
                      <a:pt x="1162" y="1438"/>
                    </a:cubicBezTo>
                    <a:cubicBezTo>
                      <a:pt x="1191" y="1485"/>
                      <a:pt x="1219" y="1542"/>
                      <a:pt x="1238" y="1600"/>
                    </a:cubicBezTo>
                    <a:cubicBezTo>
                      <a:pt x="1248" y="1619"/>
                      <a:pt x="1257" y="1638"/>
                      <a:pt x="1267" y="1657"/>
                    </a:cubicBezTo>
                    <a:lnTo>
                      <a:pt x="1267" y="1666"/>
                    </a:lnTo>
                    <a:cubicBezTo>
                      <a:pt x="1257" y="1695"/>
                      <a:pt x="1191" y="1733"/>
                      <a:pt x="1143" y="1733"/>
                    </a:cubicBezTo>
                    <a:lnTo>
                      <a:pt x="1133" y="1733"/>
                    </a:lnTo>
                    <a:cubicBezTo>
                      <a:pt x="1105" y="1723"/>
                      <a:pt x="1076" y="1714"/>
                      <a:pt x="1048" y="1714"/>
                    </a:cubicBezTo>
                    <a:cubicBezTo>
                      <a:pt x="1000" y="1714"/>
                      <a:pt x="943" y="1733"/>
                      <a:pt x="905" y="1771"/>
                    </a:cubicBezTo>
                    <a:cubicBezTo>
                      <a:pt x="877" y="1800"/>
                      <a:pt x="857" y="1809"/>
                      <a:pt x="829" y="1809"/>
                    </a:cubicBezTo>
                    <a:lnTo>
                      <a:pt x="819" y="1809"/>
                    </a:lnTo>
                    <a:lnTo>
                      <a:pt x="810" y="1809"/>
                    </a:lnTo>
                    <a:cubicBezTo>
                      <a:pt x="791" y="1809"/>
                      <a:pt x="772" y="1809"/>
                      <a:pt x="752" y="1819"/>
                    </a:cubicBezTo>
                    <a:cubicBezTo>
                      <a:pt x="734" y="1828"/>
                      <a:pt x="724" y="1828"/>
                      <a:pt x="705" y="1828"/>
                    </a:cubicBezTo>
                    <a:cubicBezTo>
                      <a:pt x="686" y="1828"/>
                      <a:pt x="657" y="1819"/>
                      <a:pt x="629" y="1809"/>
                    </a:cubicBezTo>
                    <a:cubicBezTo>
                      <a:pt x="600" y="1800"/>
                      <a:pt x="572" y="1790"/>
                      <a:pt x="543" y="1790"/>
                    </a:cubicBezTo>
                    <a:cubicBezTo>
                      <a:pt x="534" y="1790"/>
                      <a:pt x="534" y="1790"/>
                      <a:pt x="534" y="1790"/>
                    </a:cubicBezTo>
                    <a:cubicBezTo>
                      <a:pt x="524" y="1790"/>
                      <a:pt x="524" y="1790"/>
                      <a:pt x="514" y="1790"/>
                    </a:cubicBezTo>
                    <a:cubicBezTo>
                      <a:pt x="505" y="1790"/>
                      <a:pt x="496" y="1790"/>
                      <a:pt x="496" y="1790"/>
                    </a:cubicBezTo>
                    <a:cubicBezTo>
                      <a:pt x="486" y="1780"/>
                      <a:pt x="486" y="1762"/>
                      <a:pt x="476" y="1733"/>
                    </a:cubicBezTo>
                    <a:cubicBezTo>
                      <a:pt x="467" y="1714"/>
                      <a:pt x="467" y="1714"/>
                      <a:pt x="467" y="1714"/>
                    </a:cubicBezTo>
                    <a:cubicBezTo>
                      <a:pt x="448" y="1714"/>
                      <a:pt x="448" y="1714"/>
                      <a:pt x="448" y="1714"/>
                    </a:cubicBezTo>
                    <a:cubicBezTo>
                      <a:pt x="429" y="1714"/>
                      <a:pt x="419" y="1714"/>
                      <a:pt x="410" y="1714"/>
                    </a:cubicBezTo>
                    <a:cubicBezTo>
                      <a:pt x="372" y="1714"/>
                      <a:pt x="343" y="1714"/>
                      <a:pt x="315" y="1723"/>
                    </a:cubicBezTo>
                    <a:cubicBezTo>
                      <a:pt x="276" y="1723"/>
                      <a:pt x="229" y="1733"/>
                      <a:pt x="191" y="1780"/>
                    </a:cubicBezTo>
                    <a:cubicBezTo>
                      <a:pt x="181" y="1800"/>
                      <a:pt x="181" y="1800"/>
                      <a:pt x="181" y="1800"/>
                    </a:cubicBezTo>
                    <a:cubicBezTo>
                      <a:pt x="191" y="1819"/>
                      <a:pt x="191" y="1819"/>
                      <a:pt x="191" y="1819"/>
                    </a:cubicBezTo>
                    <a:cubicBezTo>
                      <a:pt x="200" y="1828"/>
                      <a:pt x="210" y="1838"/>
                      <a:pt x="219" y="1847"/>
                    </a:cubicBezTo>
                    <a:cubicBezTo>
                      <a:pt x="229" y="1876"/>
                      <a:pt x="248" y="1895"/>
                      <a:pt x="257" y="1914"/>
                    </a:cubicBezTo>
                    <a:cubicBezTo>
                      <a:pt x="267" y="1923"/>
                      <a:pt x="267" y="1933"/>
                      <a:pt x="276" y="1943"/>
                    </a:cubicBezTo>
                    <a:cubicBezTo>
                      <a:pt x="295" y="1981"/>
                      <a:pt x="324" y="2019"/>
                      <a:pt x="333" y="2057"/>
                    </a:cubicBezTo>
                    <a:cubicBezTo>
                      <a:pt x="362" y="2142"/>
                      <a:pt x="353" y="2219"/>
                      <a:pt x="295" y="2276"/>
                    </a:cubicBezTo>
                    <a:cubicBezTo>
                      <a:pt x="248" y="2324"/>
                      <a:pt x="229" y="2381"/>
                      <a:pt x="229" y="2457"/>
                    </a:cubicBezTo>
                    <a:cubicBezTo>
                      <a:pt x="238" y="2485"/>
                      <a:pt x="229" y="2514"/>
                      <a:pt x="191" y="2552"/>
                    </a:cubicBezTo>
                    <a:cubicBezTo>
                      <a:pt x="153" y="2600"/>
                      <a:pt x="115" y="2657"/>
                      <a:pt x="76" y="2704"/>
                    </a:cubicBezTo>
                    <a:cubicBezTo>
                      <a:pt x="57" y="2733"/>
                      <a:pt x="38" y="2752"/>
                      <a:pt x="19" y="2781"/>
                    </a:cubicBezTo>
                    <a:cubicBezTo>
                      <a:pt x="0" y="2800"/>
                      <a:pt x="0" y="2800"/>
                      <a:pt x="0" y="2800"/>
                    </a:cubicBezTo>
                    <a:cubicBezTo>
                      <a:pt x="19" y="2819"/>
                      <a:pt x="19" y="2819"/>
                      <a:pt x="19" y="2819"/>
                    </a:cubicBezTo>
                    <a:cubicBezTo>
                      <a:pt x="29" y="2828"/>
                      <a:pt x="38" y="2838"/>
                      <a:pt x="48" y="2857"/>
                    </a:cubicBezTo>
                    <a:cubicBezTo>
                      <a:pt x="76" y="2876"/>
                      <a:pt x="95" y="2904"/>
                      <a:pt x="124" y="2923"/>
                    </a:cubicBezTo>
                    <a:cubicBezTo>
                      <a:pt x="143" y="2942"/>
                      <a:pt x="162" y="2952"/>
                      <a:pt x="172" y="2971"/>
                    </a:cubicBezTo>
                    <a:cubicBezTo>
                      <a:pt x="200" y="2990"/>
                      <a:pt x="219" y="3009"/>
                      <a:pt x="238" y="3028"/>
                    </a:cubicBezTo>
                    <a:cubicBezTo>
                      <a:pt x="276" y="3076"/>
                      <a:pt x="286" y="3095"/>
                      <a:pt x="257" y="3162"/>
                    </a:cubicBezTo>
                    <a:lnTo>
                      <a:pt x="257" y="3171"/>
                    </a:lnTo>
                    <a:cubicBezTo>
                      <a:pt x="248" y="3181"/>
                      <a:pt x="238" y="3200"/>
                      <a:pt x="238" y="3219"/>
                    </a:cubicBezTo>
                    <a:cubicBezTo>
                      <a:pt x="257" y="3257"/>
                      <a:pt x="248" y="3304"/>
                      <a:pt x="238" y="3352"/>
                    </a:cubicBezTo>
                    <a:cubicBezTo>
                      <a:pt x="229" y="3390"/>
                      <a:pt x="229" y="3438"/>
                      <a:pt x="229" y="3476"/>
                    </a:cubicBezTo>
                    <a:cubicBezTo>
                      <a:pt x="229" y="3504"/>
                      <a:pt x="219" y="3533"/>
                      <a:pt x="219" y="3561"/>
                    </a:cubicBezTo>
                    <a:cubicBezTo>
                      <a:pt x="210" y="3571"/>
                      <a:pt x="210" y="3581"/>
                      <a:pt x="210" y="3581"/>
                    </a:cubicBezTo>
                    <a:cubicBezTo>
                      <a:pt x="210" y="3590"/>
                      <a:pt x="200" y="3600"/>
                      <a:pt x="191" y="3609"/>
                    </a:cubicBezTo>
                    <a:cubicBezTo>
                      <a:pt x="191" y="3619"/>
                      <a:pt x="191" y="3628"/>
                      <a:pt x="181" y="3628"/>
                    </a:cubicBezTo>
                    <a:cubicBezTo>
                      <a:pt x="172" y="3647"/>
                      <a:pt x="172" y="3647"/>
                      <a:pt x="172" y="3647"/>
                    </a:cubicBezTo>
                    <a:cubicBezTo>
                      <a:pt x="181" y="3666"/>
                      <a:pt x="181" y="3666"/>
                      <a:pt x="181" y="3666"/>
                    </a:cubicBezTo>
                    <a:cubicBezTo>
                      <a:pt x="191" y="3676"/>
                      <a:pt x="210" y="3695"/>
                      <a:pt x="219" y="3714"/>
                    </a:cubicBezTo>
                    <a:cubicBezTo>
                      <a:pt x="238" y="3752"/>
                      <a:pt x="267" y="3790"/>
                      <a:pt x="286" y="3819"/>
                    </a:cubicBezTo>
                    <a:cubicBezTo>
                      <a:pt x="305" y="3838"/>
                      <a:pt x="324" y="3847"/>
                      <a:pt x="343" y="3857"/>
                    </a:cubicBezTo>
                    <a:cubicBezTo>
                      <a:pt x="353" y="3866"/>
                      <a:pt x="353" y="3866"/>
                      <a:pt x="362" y="3876"/>
                    </a:cubicBezTo>
                    <a:cubicBezTo>
                      <a:pt x="372" y="3876"/>
                      <a:pt x="381" y="3885"/>
                      <a:pt x="391" y="3895"/>
                    </a:cubicBezTo>
                    <a:cubicBezTo>
                      <a:pt x="410" y="3904"/>
                      <a:pt x="429" y="3924"/>
                      <a:pt x="448" y="3942"/>
                    </a:cubicBezTo>
                    <a:cubicBezTo>
                      <a:pt x="457" y="3942"/>
                      <a:pt x="467" y="3962"/>
                      <a:pt x="476" y="3971"/>
                    </a:cubicBezTo>
                    <a:cubicBezTo>
                      <a:pt x="505" y="4000"/>
                      <a:pt x="534" y="4047"/>
                      <a:pt x="600" y="4057"/>
                    </a:cubicBezTo>
                    <a:cubicBezTo>
                      <a:pt x="600" y="4057"/>
                      <a:pt x="619" y="4057"/>
                      <a:pt x="619" y="4114"/>
                    </a:cubicBezTo>
                    <a:cubicBezTo>
                      <a:pt x="619" y="4171"/>
                      <a:pt x="619" y="4238"/>
                      <a:pt x="619" y="4305"/>
                    </a:cubicBezTo>
                    <a:cubicBezTo>
                      <a:pt x="619" y="4323"/>
                      <a:pt x="619" y="4352"/>
                      <a:pt x="619" y="4371"/>
                    </a:cubicBezTo>
                    <a:cubicBezTo>
                      <a:pt x="619" y="4381"/>
                      <a:pt x="619" y="4390"/>
                      <a:pt x="610" y="4400"/>
                    </a:cubicBezTo>
                    <a:cubicBezTo>
                      <a:pt x="600" y="4485"/>
                      <a:pt x="629" y="4552"/>
                      <a:pt x="686" y="4600"/>
                    </a:cubicBezTo>
                    <a:cubicBezTo>
                      <a:pt x="743" y="4647"/>
                      <a:pt x="772" y="4695"/>
                      <a:pt x="781" y="4742"/>
                    </a:cubicBezTo>
                    <a:cubicBezTo>
                      <a:pt x="781" y="4762"/>
                      <a:pt x="791" y="4781"/>
                      <a:pt x="800" y="4790"/>
                    </a:cubicBezTo>
                    <a:cubicBezTo>
                      <a:pt x="800" y="4800"/>
                      <a:pt x="800" y="4800"/>
                      <a:pt x="800" y="4800"/>
                    </a:cubicBezTo>
                    <a:cubicBezTo>
                      <a:pt x="810" y="4819"/>
                      <a:pt x="829" y="4838"/>
                      <a:pt x="838" y="4857"/>
                    </a:cubicBezTo>
                    <a:cubicBezTo>
                      <a:pt x="867" y="4904"/>
                      <a:pt x="886" y="4942"/>
                      <a:pt x="915" y="4990"/>
                    </a:cubicBezTo>
                    <a:cubicBezTo>
                      <a:pt x="981" y="5114"/>
                      <a:pt x="1076" y="5238"/>
                      <a:pt x="1210" y="5352"/>
                    </a:cubicBezTo>
                    <a:cubicBezTo>
                      <a:pt x="1267" y="5409"/>
                      <a:pt x="1334" y="5438"/>
                      <a:pt x="1410" y="5438"/>
                    </a:cubicBezTo>
                    <a:cubicBezTo>
                      <a:pt x="1438" y="5438"/>
                      <a:pt x="1467" y="5438"/>
                      <a:pt x="1496" y="5428"/>
                    </a:cubicBezTo>
                    <a:cubicBezTo>
                      <a:pt x="1524" y="5419"/>
                      <a:pt x="1543" y="5419"/>
                      <a:pt x="1562" y="5419"/>
                    </a:cubicBezTo>
                    <a:cubicBezTo>
                      <a:pt x="1610" y="5419"/>
                      <a:pt x="1648" y="5438"/>
                      <a:pt x="1686" y="5476"/>
                    </a:cubicBezTo>
                    <a:cubicBezTo>
                      <a:pt x="1743" y="5542"/>
                      <a:pt x="1800" y="5590"/>
                      <a:pt x="1857" y="5638"/>
                    </a:cubicBezTo>
                    <a:cubicBezTo>
                      <a:pt x="1886" y="5657"/>
                      <a:pt x="1915" y="5676"/>
                      <a:pt x="1953" y="5676"/>
                    </a:cubicBezTo>
                    <a:cubicBezTo>
                      <a:pt x="1991" y="5676"/>
                      <a:pt x="2029" y="5657"/>
                      <a:pt x="2067" y="5619"/>
                    </a:cubicBezTo>
                    <a:cubicBezTo>
                      <a:pt x="2076" y="5600"/>
                      <a:pt x="2096" y="5571"/>
                      <a:pt x="2115" y="5552"/>
                    </a:cubicBezTo>
                    <a:cubicBezTo>
                      <a:pt x="2143" y="5524"/>
                      <a:pt x="2172" y="5495"/>
                      <a:pt x="2200" y="5457"/>
                    </a:cubicBezTo>
                    <a:cubicBezTo>
                      <a:pt x="2238" y="5409"/>
                      <a:pt x="2257" y="5371"/>
                      <a:pt x="2276" y="5333"/>
                    </a:cubicBezTo>
                    <a:cubicBezTo>
                      <a:pt x="2305" y="5257"/>
                      <a:pt x="2362" y="5219"/>
                      <a:pt x="2448" y="5200"/>
                    </a:cubicBezTo>
                    <a:cubicBezTo>
                      <a:pt x="2457" y="5200"/>
                      <a:pt x="2467" y="5200"/>
                      <a:pt x="2477" y="5200"/>
                    </a:cubicBezTo>
                    <a:cubicBezTo>
                      <a:pt x="2495" y="5200"/>
                      <a:pt x="2515" y="5200"/>
                      <a:pt x="2524" y="5209"/>
                    </a:cubicBezTo>
                    <a:cubicBezTo>
                      <a:pt x="2591" y="5238"/>
                      <a:pt x="2677" y="5257"/>
                      <a:pt x="2772" y="5266"/>
                    </a:cubicBezTo>
                    <a:cubicBezTo>
                      <a:pt x="2905" y="5276"/>
                      <a:pt x="3038" y="5285"/>
                      <a:pt x="3162" y="5285"/>
                    </a:cubicBezTo>
                    <a:cubicBezTo>
                      <a:pt x="3172" y="5285"/>
                      <a:pt x="3172" y="5285"/>
                      <a:pt x="3172" y="5285"/>
                    </a:cubicBezTo>
                    <a:cubicBezTo>
                      <a:pt x="3200" y="5285"/>
                      <a:pt x="3229" y="5276"/>
                      <a:pt x="3257" y="5266"/>
                    </a:cubicBezTo>
                    <a:cubicBezTo>
                      <a:pt x="3267" y="5257"/>
                      <a:pt x="3267" y="5257"/>
                      <a:pt x="3277" y="5257"/>
                    </a:cubicBezTo>
                    <a:cubicBezTo>
                      <a:pt x="3286" y="5257"/>
                      <a:pt x="3305" y="5247"/>
                      <a:pt x="3315" y="5238"/>
                    </a:cubicBezTo>
                    <a:cubicBezTo>
                      <a:pt x="3324" y="5238"/>
                      <a:pt x="3343" y="5228"/>
                      <a:pt x="3353" y="5228"/>
                    </a:cubicBezTo>
                    <a:cubicBezTo>
                      <a:pt x="3419" y="5209"/>
                      <a:pt x="3457" y="5162"/>
                      <a:pt x="3486" y="5114"/>
                    </a:cubicBezTo>
                    <a:cubicBezTo>
                      <a:pt x="3505" y="5085"/>
                      <a:pt x="3524" y="5057"/>
                      <a:pt x="3534" y="5028"/>
                    </a:cubicBezTo>
                    <a:cubicBezTo>
                      <a:pt x="3562" y="4990"/>
                      <a:pt x="3581" y="4952"/>
                      <a:pt x="3610" y="4914"/>
                    </a:cubicBezTo>
                    <a:cubicBezTo>
                      <a:pt x="3619" y="4885"/>
                      <a:pt x="3629" y="4838"/>
                      <a:pt x="3619" y="4809"/>
                    </a:cubicBezTo>
                    <a:cubicBezTo>
                      <a:pt x="3600" y="4742"/>
                      <a:pt x="3600" y="4685"/>
                      <a:pt x="3600" y="4619"/>
                    </a:cubicBezTo>
                    <a:cubicBezTo>
                      <a:pt x="3600" y="4600"/>
                      <a:pt x="3600" y="4590"/>
                      <a:pt x="3600" y="4571"/>
                    </a:cubicBezTo>
                    <a:cubicBezTo>
                      <a:pt x="3600" y="4543"/>
                      <a:pt x="3610" y="4533"/>
                      <a:pt x="3638" y="4523"/>
                    </a:cubicBezTo>
                    <a:cubicBezTo>
                      <a:pt x="3676" y="4504"/>
                      <a:pt x="3705" y="4495"/>
                      <a:pt x="3734" y="4495"/>
                    </a:cubicBezTo>
                    <a:cubicBezTo>
                      <a:pt x="3753" y="4495"/>
                      <a:pt x="3772" y="4504"/>
                      <a:pt x="3781" y="4504"/>
                    </a:cubicBezTo>
                    <a:cubicBezTo>
                      <a:pt x="3800" y="4514"/>
                      <a:pt x="3819" y="4523"/>
                      <a:pt x="3829" y="4523"/>
                    </a:cubicBezTo>
                    <a:cubicBezTo>
                      <a:pt x="3867" y="4523"/>
                      <a:pt x="3896" y="4504"/>
                      <a:pt x="3905" y="4485"/>
                    </a:cubicBezTo>
                    <a:cubicBezTo>
                      <a:pt x="3924" y="4476"/>
                      <a:pt x="3943" y="4457"/>
                      <a:pt x="3953" y="4457"/>
                    </a:cubicBezTo>
                    <a:cubicBezTo>
                      <a:pt x="3962" y="4457"/>
                      <a:pt x="3981" y="4466"/>
                      <a:pt x="4000" y="4485"/>
                    </a:cubicBezTo>
                    <a:cubicBezTo>
                      <a:pt x="4019" y="4495"/>
                      <a:pt x="4048" y="4504"/>
                      <a:pt x="4077" y="4504"/>
                    </a:cubicBezTo>
                    <a:cubicBezTo>
                      <a:pt x="4096" y="4504"/>
                      <a:pt x="4105" y="4504"/>
                      <a:pt x="4124" y="4504"/>
                    </a:cubicBezTo>
                    <a:cubicBezTo>
                      <a:pt x="4134" y="4495"/>
                      <a:pt x="4153" y="4495"/>
                      <a:pt x="4162" y="4495"/>
                    </a:cubicBezTo>
                    <a:cubicBezTo>
                      <a:pt x="4181" y="4495"/>
                      <a:pt x="4210" y="4504"/>
                      <a:pt x="4238" y="4543"/>
                    </a:cubicBezTo>
                    <a:cubicBezTo>
                      <a:pt x="4248" y="4561"/>
                      <a:pt x="4257" y="4581"/>
                      <a:pt x="4277" y="4590"/>
                    </a:cubicBezTo>
                    <a:cubicBezTo>
                      <a:pt x="4295" y="4600"/>
                      <a:pt x="4305" y="4609"/>
                      <a:pt x="4324" y="4609"/>
                    </a:cubicBezTo>
                    <a:cubicBezTo>
                      <a:pt x="4353" y="4609"/>
                      <a:pt x="4381" y="4590"/>
                      <a:pt x="4400" y="4552"/>
                    </a:cubicBezTo>
                    <a:cubicBezTo>
                      <a:pt x="4400" y="4533"/>
                      <a:pt x="4410" y="4523"/>
                      <a:pt x="4400" y="4504"/>
                    </a:cubicBezTo>
                    <a:cubicBezTo>
                      <a:pt x="4391" y="4419"/>
                      <a:pt x="4429" y="4333"/>
                      <a:pt x="4458" y="4247"/>
                    </a:cubicBezTo>
                    <a:cubicBezTo>
                      <a:pt x="4458" y="4238"/>
                      <a:pt x="4458" y="4238"/>
                      <a:pt x="4458" y="4238"/>
                    </a:cubicBezTo>
                    <a:cubicBezTo>
                      <a:pt x="4467" y="4209"/>
                      <a:pt x="4486" y="4180"/>
                      <a:pt x="4496" y="4162"/>
                    </a:cubicBezTo>
                    <a:cubicBezTo>
                      <a:pt x="4543" y="4104"/>
                      <a:pt x="4543" y="4047"/>
                      <a:pt x="4515" y="3981"/>
                    </a:cubicBezTo>
                    <a:cubicBezTo>
                      <a:pt x="4496" y="3942"/>
                      <a:pt x="4496" y="3895"/>
                      <a:pt x="4486" y="3847"/>
                    </a:cubicBezTo>
                    <a:cubicBezTo>
                      <a:pt x="4486" y="3838"/>
                      <a:pt x="4486" y="3828"/>
                      <a:pt x="4486" y="3819"/>
                    </a:cubicBezTo>
                    <a:cubicBezTo>
                      <a:pt x="4486" y="3790"/>
                      <a:pt x="4496" y="3771"/>
                      <a:pt x="4524" y="3761"/>
                    </a:cubicBezTo>
                    <a:cubicBezTo>
                      <a:pt x="4524" y="3761"/>
                      <a:pt x="4534" y="3761"/>
                      <a:pt x="4543" y="3752"/>
                    </a:cubicBezTo>
                    <a:cubicBezTo>
                      <a:pt x="4572" y="3743"/>
                      <a:pt x="4600" y="3733"/>
                      <a:pt x="4629" y="3733"/>
                    </a:cubicBezTo>
                    <a:cubicBezTo>
                      <a:pt x="4705" y="3733"/>
                      <a:pt x="4762" y="3704"/>
                      <a:pt x="4819" y="3657"/>
                    </a:cubicBezTo>
                    <a:cubicBezTo>
                      <a:pt x="4839" y="3638"/>
                      <a:pt x="4857" y="3628"/>
                      <a:pt x="4877" y="3609"/>
                    </a:cubicBezTo>
                    <a:cubicBezTo>
                      <a:pt x="4972" y="3552"/>
                      <a:pt x="5010" y="3476"/>
                      <a:pt x="5010" y="3362"/>
                    </a:cubicBezTo>
                    <a:cubicBezTo>
                      <a:pt x="5010" y="3333"/>
                      <a:pt x="5019" y="3304"/>
                      <a:pt x="5039" y="3266"/>
                    </a:cubicBezTo>
                    <a:cubicBezTo>
                      <a:pt x="5039" y="3247"/>
                      <a:pt x="5048" y="3238"/>
                      <a:pt x="5057" y="3219"/>
                    </a:cubicBezTo>
                    <a:cubicBezTo>
                      <a:pt x="5057" y="3190"/>
                      <a:pt x="5057" y="3190"/>
                      <a:pt x="5057" y="3190"/>
                    </a:cubicBezTo>
                    <a:lnTo>
                      <a:pt x="5048" y="3181"/>
                    </a:lnTo>
                  </a:path>
                </a:pathLst>
              </a:custGeom>
              <a:solidFill>
                <a:srgbClr val="BDBDB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35" name="Freeform 10">
                <a:extLst>
                  <a:ext uri="{FF2B5EF4-FFF2-40B4-BE49-F238E27FC236}">
                    <a16:creationId xmlns:a16="http://schemas.microsoft.com/office/drawing/2014/main" id="{804C5879-6AB5-3540-B97C-26809BDA0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1879600"/>
                <a:ext cx="2009775" cy="2606675"/>
              </a:xfrm>
              <a:custGeom>
                <a:avLst/>
                <a:gdLst>
                  <a:gd name="T0" fmla="*/ 1903201 w 5582"/>
                  <a:gd name="T1" fmla="*/ 1142198 h 7239"/>
                  <a:gd name="T2" fmla="*/ 1851715 w 5582"/>
                  <a:gd name="T3" fmla="*/ 1066580 h 7239"/>
                  <a:gd name="T4" fmla="*/ 1872238 w 5582"/>
                  <a:gd name="T5" fmla="*/ 912462 h 7239"/>
                  <a:gd name="T6" fmla="*/ 1800228 w 5582"/>
                  <a:gd name="T7" fmla="*/ 782111 h 7239"/>
                  <a:gd name="T8" fmla="*/ 1858556 w 5582"/>
                  <a:gd name="T9" fmla="*/ 679125 h 7239"/>
                  <a:gd name="T10" fmla="*/ 1872238 w 5582"/>
                  <a:gd name="T11" fmla="*/ 435706 h 7239"/>
                  <a:gd name="T12" fmla="*/ 1903201 w 5582"/>
                  <a:gd name="T13" fmla="*/ 391055 h 7239"/>
                  <a:gd name="T14" fmla="*/ 1927325 w 5582"/>
                  <a:gd name="T15" fmla="*/ 356847 h 7239"/>
                  <a:gd name="T16" fmla="*/ 1858556 w 5582"/>
                  <a:gd name="T17" fmla="*/ 164560 h 7239"/>
                  <a:gd name="T18" fmla="*/ 1803829 w 5582"/>
                  <a:gd name="T19" fmla="*/ 61935 h 7239"/>
                  <a:gd name="T20" fmla="*/ 1762784 w 5582"/>
                  <a:gd name="T21" fmla="*/ 27367 h 7239"/>
                  <a:gd name="T22" fmla="*/ 1601483 w 5582"/>
                  <a:gd name="T23" fmla="*/ 30968 h 7239"/>
                  <a:gd name="T24" fmla="*/ 1433342 w 5582"/>
                  <a:gd name="T25" fmla="*/ 178243 h 7239"/>
                  <a:gd name="T26" fmla="*/ 1340810 w 5582"/>
                  <a:gd name="T27" fmla="*/ 219654 h 7239"/>
                  <a:gd name="T28" fmla="*/ 1220915 w 5582"/>
                  <a:gd name="T29" fmla="*/ 253862 h 7239"/>
                  <a:gd name="T30" fmla="*/ 1124783 w 5582"/>
                  <a:gd name="T31" fmla="*/ 294912 h 7239"/>
                  <a:gd name="T32" fmla="*/ 1093819 w 5582"/>
                  <a:gd name="T33" fmla="*/ 343164 h 7239"/>
                  <a:gd name="T34" fmla="*/ 1014969 w 5582"/>
                  <a:gd name="T35" fmla="*/ 401138 h 7239"/>
                  <a:gd name="T36" fmla="*/ 891473 w 5582"/>
                  <a:gd name="T37" fmla="*/ 432105 h 7239"/>
                  <a:gd name="T38" fmla="*/ 778419 w 5582"/>
                  <a:gd name="T39" fmla="*/ 452630 h 7239"/>
                  <a:gd name="T40" fmla="*/ 689487 w 5582"/>
                  <a:gd name="T41" fmla="*/ 562457 h 7239"/>
                  <a:gd name="T42" fmla="*/ 682287 w 5582"/>
                  <a:gd name="T43" fmla="*/ 617550 h 7239"/>
                  <a:gd name="T44" fmla="*/ 661764 w 5582"/>
                  <a:gd name="T45" fmla="*/ 716935 h 7239"/>
                  <a:gd name="T46" fmla="*/ 685887 w 5582"/>
                  <a:gd name="T47" fmla="*/ 854128 h 7239"/>
                  <a:gd name="T48" fmla="*/ 675806 w 5582"/>
                  <a:gd name="T49" fmla="*/ 960354 h 7239"/>
                  <a:gd name="T50" fmla="*/ 754296 w 5582"/>
                  <a:gd name="T51" fmla="*/ 1042454 h 7239"/>
                  <a:gd name="T52" fmla="*/ 682287 w 5582"/>
                  <a:gd name="T53" fmla="*/ 1104389 h 7239"/>
                  <a:gd name="T54" fmla="*/ 586514 w 5582"/>
                  <a:gd name="T55" fmla="*/ 1214216 h 7239"/>
                  <a:gd name="T56" fmla="*/ 476700 w 5582"/>
                  <a:gd name="T57" fmla="*/ 1272550 h 7239"/>
                  <a:gd name="T58" fmla="*/ 319000 w 5582"/>
                  <a:gd name="T59" fmla="*/ 1282632 h 7239"/>
                  <a:gd name="T60" fmla="*/ 240150 w 5582"/>
                  <a:gd name="T61" fmla="*/ 1227899 h 7239"/>
                  <a:gd name="T62" fmla="*/ 140778 w 5582"/>
                  <a:gd name="T63" fmla="*/ 1354650 h 7239"/>
                  <a:gd name="T64" fmla="*/ 168141 w 5582"/>
                  <a:gd name="T65" fmla="*/ 1515969 h 7239"/>
                  <a:gd name="T66" fmla="*/ 127096 w 5582"/>
                  <a:gd name="T67" fmla="*/ 1532893 h 7239"/>
                  <a:gd name="T68" fmla="*/ 102973 w 5582"/>
                  <a:gd name="T69" fmla="*/ 1546937 h 7239"/>
                  <a:gd name="T70" fmla="*/ 24123 w 5582"/>
                  <a:gd name="T71" fmla="*/ 1714738 h 7239"/>
                  <a:gd name="T72" fmla="*/ 37805 w 5582"/>
                  <a:gd name="T73" fmla="*/ 1948075 h 7239"/>
                  <a:gd name="T74" fmla="*/ 44646 w 5582"/>
                  <a:gd name="T75" fmla="*/ 2064743 h 7239"/>
                  <a:gd name="T76" fmla="*/ 102973 w 5582"/>
                  <a:gd name="T77" fmla="*/ 2174570 h 7239"/>
                  <a:gd name="T78" fmla="*/ 137177 w 5582"/>
                  <a:gd name="T79" fmla="*/ 2287637 h 7239"/>
                  <a:gd name="T80" fmla="*/ 339523 w 5582"/>
                  <a:gd name="T81" fmla="*/ 2387021 h 7239"/>
                  <a:gd name="T82" fmla="*/ 411532 w 5582"/>
                  <a:gd name="T83" fmla="*/ 2407546 h 7239"/>
                  <a:gd name="T84" fmla="*/ 428814 w 5582"/>
                  <a:gd name="T85" fmla="*/ 2486406 h 7239"/>
                  <a:gd name="T86" fmla="*/ 641241 w 5582"/>
                  <a:gd name="T87" fmla="*/ 2603074 h 7239"/>
                  <a:gd name="T88" fmla="*/ 767977 w 5582"/>
                  <a:gd name="T89" fmla="*/ 2572107 h 7239"/>
                  <a:gd name="T90" fmla="*/ 850428 w 5582"/>
                  <a:gd name="T91" fmla="*/ 2339130 h 7239"/>
                  <a:gd name="T92" fmla="*/ 898674 w 5582"/>
                  <a:gd name="T93" fmla="*/ 2232544 h 7239"/>
                  <a:gd name="T94" fmla="*/ 805782 w 5582"/>
                  <a:gd name="T95" fmla="*/ 2085268 h 7239"/>
                  <a:gd name="T96" fmla="*/ 843587 w 5582"/>
                  <a:gd name="T97" fmla="*/ 2047459 h 7239"/>
                  <a:gd name="T98" fmla="*/ 956641 w 5582"/>
                  <a:gd name="T99" fmla="*/ 1958157 h 7239"/>
                  <a:gd name="T100" fmla="*/ 1011728 w 5582"/>
                  <a:gd name="T101" fmla="*/ 1961758 h 7239"/>
                  <a:gd name="T102" fmla="*/ 1145305 w 5582"/>
                  <a:gd name="T103" fmla="*/ 1961758 h 7239"/>
                  <a:gd name="T104" fmla="*/ 1309846 w 5582"/>
                  <a:gd name="T105" fmla="*/ 2074825 h 7239"/>
                  <a:gd name="T106" fmla="*/ 1409579 w 5582"/>
                  <a:gd name="T107" fmla="*/ 1972200 h 7239"/>
                  <a:gd name="T108" fmla="*/ 1512192 w 5582"/>
                  <a:gd name="T109" fmla="*/ 1889740 h 7239"/>
                  <a:gd name="T110" fmla="*/ 1461065 w 5582"/>
                  <a:gd name="T111" fmla="*/ 1673688 h 7239"/>
                  <a:gd name="T112" fmla="*/ 1594642 w 5582"/>
                  <a:gd name="T113" fmla="*/ 1526052 h 7239"/>
                  <a:gd name="T114" fmla="*/ 1666651 w 5582"/>
                  <a:gd name="T115" fmla="*/ 1481761 h 7239"/>
                  <a:gd name="T116" fmla="*/ 1738661 w 5582"/>
                  <a:gd name="T117" fmla="*/ 1406143 h 7239"/>
                  <a:gd name="T118" fmla="*/ 1910042 w 5582"/>
                  <a:gd name="T119" fmla="*/ 1293075 h 7239"/>
                  <a:gd name="T120" fmla="*/ 1992493 w 5582"/>
                  <a:gd name="T121" fmla="*/ 1392459 h 7239"/>
                  <a:gd name="T122" fmla="*/ 2009415 w 5582"/>
                  <a:gd name="T123" fmla="*/ 1244823 h 723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582" h="7239">
                    <a:moveTo>
                      <a:pt x="5581" y="3457"/>
                    </a:moveTo>
                    <a:cubicBezTo>
                      <a:pt x="5581" y="3419"/>
                      <a:pt x="5572" y="3362"/>
                      <a:pt x="5486" y="3343"/>
                    </a:cubicBezTo>
                    <a:cubicBezTo>
                      <a:pt x="5467" y="3334"/>
                      <a:pt x="5438" y="3305"/>
                      <a:pt x="5429" y="3286"/>
                    </a:cubicBezTo>
                    <a:cubicBezTo>
                      <a:pt x="5391" y="3238"/>
                      <a:pt x="5353" y="3200"/>
                      <a:pt x="5286" y="3172"/>
                    </a:cubicBezTo>
                    <a:cubicBezTo>
                      <a:pt x="5267" y="3162"/>
                      <a:pt x="5248" y="3143"/>
                      <a:pt x="5229" y="3124"/>
                    </a:cubicBezTo>
                    <a:cubicBezTo>
                      <a:pt x="5219" y="3105"/>
                      <a:pt x="5200" y="3086"/>
                      <a:pt x="5191" y="3067"/>
                    </a:cubicBezTo>
                    <a:cubicBezTo>
                      <a:pt x="5172" y="3048"/>
                      <a:pt x="5162" y="3029"/>
                      <a:pt x="5153" y="3010"/>
                    </a:cubicBezTo>
                    <a:cubicBezTo>
                      <a:pt x="5134" y="2991"/>
                      <a:pt x="5134" y="2981"/>
                      <a:pt x="5143" y="2962"/>
                    </a:cubicBezTo>
                    <a:cubicBezTo>
                      <a:pt x="5191" y="2905"/>
                      <a:pt x="5191" y="2838"/>
                      <a:pt x="5191" y="2781"/>
                    </a:cubicBezTo>
                    <a:cubicBezTo>
                      <a:pt x="5181" y="2781"/>
                      <a:pt x="5181" y="2781"/>
                      <a:pt x="5181" y="2781"/>
                    </a:cubicBezTo>
                    <a:cubicBezTo>
                      <a:pt x="5181" y="2743"/>
                      <a:pt x="5191" y="2714"/>
                      <a:pt x="5191" y="2686"/>
                    </a:cubicBezTo>
                    <a:cubicBezTo>
                      <a:pt x="5200" y="2638"/>
                      <a:pt x="5210" y="2581"/>
                      <a:pt x="5200" y="2534"/>
                    </a:cubicBezTo>
                    <a:cubicBezTo>
                      <a:pt x="5200" y="2524"/>
                      <a:pt x="5200" y="2524"/>
                      <a:pt x="5210" y="2515"/>
                    </a:cubicBezTo>
                    <a:cubicBezTo>
                      <a:pt x="5248" y="2419"/>
                      <a:pt x="5239" y="2381"/>
                      <a:pt x="5162" y="2315"/>
                    </a:cubicBezTo>
                    <a:cubicBezTo>
                      <a:pt x="5143" y="2295"/>
                      <a:pt x="5124" y="2276"/>
                      <a:pt x="5105" y="2257"/>
                    </a:cubicBezTo>
                    <a:cubicBezTo>
                      <a:pt x="5067" y="2229"/>
                      <a:pt x="5039" y="2200"/>
                      <a:pt x="5000" y="2172"/>
                    </a:cubicBezTo>
                    <a:cubicBezTo>
                      <a:pt x="5000" y="2162"/>
                      <a:pt x="4972" y="2134"/>
                      <a:pt x="4972" y="2134"/>
                    </a:cubicBezTo>
                    <a:cubicBezTo>
                      <a:pt x="4972" y="2124"/>
                      <a:pt x="4991" y="2105"/>
                      <a:pt x="5000" y="2086"/>
                    </a:cubicBezTo>
                    <a:cubicBezTo>
                      <a:pt x="5019" y="2067"/>
                      <a:pt x="5019" y="2067"/>
                      <a:pt x="5019" y="2067"/>
                    </a:cubicBezTo>
                    <a:cubicBezTo>
                      <a:pt x="5067" y="2010"/>
                      <a:pt x="5115" y="1953"/>
                      <a:pt x="5162" y="1886"/>
                    </a:cubicBezTo>
                    <a:cubicBezTo>
                      <a:pt x="5181" y="1857"/>
                      <a:pt x="5191" y="1819"/>
                      <a:pt x="5191" y="1762"/>
                    </a:cubicBezTo>
                    <a:cubicBezTo>
                      <a:pt x="5191" y="1724"/>
                      <a:pt x="5200" y="1686"/>
                      <a:pt x="5229" y="1648"/>
                    </a:cubicBezTo>
                    <a:cubicBezTo>
                      <a:pt x="5324" y="1533"/>
                      <a:pt x="5334" y="1410"/>
                      <a:pt x="5248" y="1286"/>
                    </a:cubicBezTo>
                    <a:cubicBezTo>
                      <a:pt x="5239" y="1257"/>
                      <a:pt x="5219" y="1238"/>
                      <a:pt x="5200" y="1210"/>
                    </a:cubicBezTo>
                    <a:cubicBezTo>
                      <a:pt x="5191" y="1200"/>
                      <a:pt x="5172" y="1181"/>
                      <a:pt x="5162" y="1162"/>
                    </a:cubicBezTo>
                    <a:cubicBezTo>
                      <a:pt x="5143" y="1134"/>
                      <a:pt x="5143" y="1124"/>
                      <a:pt x="5143" y="1124"/>
                    </a:cubicBezTo>
                    <a:cubicBezTo>
                      <a:pt x="5143" y="1124"/>
                      <a:pt x="5153" y="1114"/>
                      <a:pt x="5172" y="1105"/>
                    </a:cubicBezTo>
                    <a:cubicBezTo>
                      <a:pt x="5210" y="1096"/>
                      <a:pt x="5248" y="1096"/>
                      <a:pt x="5286" y="1086"/>
                    </a:cubicBezTo>
                    <a:cubicBezTo>
                      <a:pt x="5305" y="1086"/>
                      <a:pt x="5324" y="1086"/>
                      <a:pt x="5343" y="1076"/>
                    </a:cubicBezTo>
                    <a:cubicBezTo>
                      <a:pt x="5372" y="1076"/>
                      <a:pt x="5372" y="1076"/>
                      <a:pt x="5372" y="1076"/>
                    </a:cubicBezTo>
                    <a:cubicBezTo>
                      <a:pt x="5372" y="1048"/>
                      <a:pt x="5372" y="1048"/>
                      <a:pt x="5372" y="1048"/>
                    </a:cubicBezTo>
                    <a:cubicBezTo>
                      <a:pt x="5372" y="1029"/>
                      <a:pt x="5362" y="1010"/>
                      <a:pt x="5353" y="991"/>
                    </a:cubicBezTo>
                    <a:cubicBezTo>
                      <a:pt x="5343" y="962"/>
                      <a:pt x="5343" y="943"/>
                      <a:pt x="5353" y="924"/>
                    </a:cubicBezTo>
                    <a:cubicBezTo>
                      <a:pt x="5391" y="829"/>
                      <a:pt x="5372" y="743"/>
                      <a:pt x="5286" y="657"/>
                    </a:cubicBezTo>
                    <a:cubicBezTo>
                      <a:pt x="5248" y="619"/>
                      <a:pt x="5229" y="581"/>
                      <a:pt x="5210" y="543"/>
                    </a:cubicBezTo>
                    <a:cubicBezTo>
                      <a:pt x="5200" y="505"/>
                      <a:pt x="5181" y="477"/>
                      <a:pt x="5162" y="457"/>
                    </a:cubicBezTo>
                    <a:cubicBezTo>
                      <a:pt x="5153" y="448"/>
                      <a:pt x="5153" y="438"/>
                      <a:pt x="5143" y="429"/>
                    </a:cubicBezTo>
                    <a:cubicBezTo>
                      <a:pt x="5134" y="410"/>
                      <a:pt x="5124" y="400"/>
                      <a:pt x="5115" y="391"/>
                    </a:cubicBezTo>
                    <a:cubicBezTo>
                      <a:pt x="5096" y="362"/>
                      <a:pt x="5086" y="343"/>
                      <a:pt x="5067" y="314"/>
                    </a:cubicBezTo>
                    <a:cubicBezTo>
                      <a:pt x="5048" y="276"/>
                      <a:pt x="5029" y="229"/>
                      <a:pt x="5010" y="172"/>
                    </a:cubicBezTo>
                    <a:cubicBezTo>
                      <a:pt x="5000" y="153"/>
                      <a:pt x="4991" y="134"/>
                      <a:pt x="4981" y="105"/>
                    </a:cubicBezTo>
                    <a:cubicBezTo>
                      <a:pt x="4972" y="86"/>
                      <a:pt x="4972" y="86"/>
                      <a:pt x="4972" y="86"/>
                    </a:cubicBezTo>
                    <a:cubicBezTo>
                      <a:pt x="4962" y="86"/>
                      <a:pt x="4962" y="86"/>
                      <a:pt x="4962" y="86"/>
                    </a:cubicBezTo>
                    <a:cubicBezTo>
                      <a:pt x="4934" y="86"/>
                      <a:pt x="4915" y="76"/>
                      <a:pt x="4896" y="76"/>
                    </a:cubicBezTo>
                    <a:cubicBezTo>
                      <a:pt x="4838" y="67"/>
                      <a:pt x="4781" y="57"/>
                      <a:pt x="4724" y="48"/>
                    </a:cubicBezTo>
                    <a:cubicBezTo>
                      <a:pt x="4696" y="38"/>
                      <a:pt x="4677" y="38"/>
                      <a:pt x="4658" y="29"/>
                    </a:cubicBezTo>
                    <a:cubicBezTo>
                      <a:pt x="4629" y="10"/>
                      <a:pt x="4591" y="0"/>
                      <a:pt x="4572" y="0"/>
                    </a:cubicBezTo>
                    <a:cubicBezTo>
                      <a:pt x="4505" y="0"/>
                      <a:pt x="4477" y="48"/>
                      <a:pt x="4448" y="86"/>
                    </a:cubicBezTo>
                    <a:cubicBezTo>
                      <a:pt x="4429" y="124"/>
                      <a:pt x="4391" y="153"/>
                      <a:pt x="4343" y="172"/>
                    </a:cubicBezTo>
                    <a:cubicBezTo>
                      <a:pt x="4267" y="191"/>
                      <a:pt x="4210" y="238"/>
                      <a:pt x="4172" y="295"/>
                    </a:cubicBezTo>
                    <a:cubicBezTo>
                      <a:pt x="4143" y="343"/>
                      <a:pt x="4105" y="381"/>
                      <a:pt x="4067" y="419"/>
                    </a:cubicBezTo>
                    <a:cubicBezTo>
                      <a:pt x="4038" y="448"/>
                      <a:pt x="4010" y="467"/>
                      <a:pt x="3981" y="495"/>
                    </a:cubicBezTo>
                    <a:cubicBezTo>
                      <a:pt x="3972" y="505"/>
                      <a:pt x="3962" y="505"/>
                      <a:pt x="3953" y="515"/>
                    </a:cubicBezTo>
                    <a:cubicBezTo>
                      <a:pt x="3953" y="515"/>
                      <a:pt x="3943" y="524"/>
                      <a:pt x="3934" y="524"/>
                    </a:cubicBezTo>
                    <a:cubicBezTo>
                      <a:pt x="3924" y="534"/>
                      <a:pt x="3905" y="553"/>
                      <a:pt x="3896" y="553"/>
                    </a:cubicBezTo>
                    <a:cubicBezTo>
                      <a:pt x="3829" y="562"/>
                      <a:pt x="3781" y="591"/>
                      <a:pt x="3724" y="610"/>
                    </a:cubicBezTo>
                    <a:cubicBezTo>
                      <a:pt x="3695" y="629"/>
                      <a:pt x="3667" y="648"/>
                      <a:pt x="3629" y="657"/>
                    </a:cubicBezTo>
                    <a:cubicBezTo>
                      <a:pt x="3619" y="657"/>
                      <a:pt x="3610" y="667"/>
                      <a:pt x="3600" y="667"/>
                    </a:cubicBezTo>
                    <a:cubicBezTo>
                      <a:pt x="3543" y="686"/>
                      <a:pt x="3486" y="705"/>
                      <a:pt x="3439" y="705"/>
                    </a:cubicBezTo>
                    <a:cubicBezTo>
                      <a:pt x="3419" y="705"/>
                      <a:pt x="3400" y="705"/>
                      <a:pt x="3391" y="705"/>
                    </a:cubicBezTo>
                    <a:cubicBezTo>
                      <a:pt x="3372" y="695"/>
                      <a:pt x="3362" y="695"/>
                      <a:pt x="3343" y="695"/>
                    </a:cubicBezTo>
                    <a:cubicBezTo>
                      <a:pt x="3314" y="695"/>
                      <a:pt x="3296" y="695"/>
                      <a:pt x="3286" y="705"/>
                    </a:cubicBezTo>
                    <a:cubicBezTo>
                      <a:pt x="3238" y="733"/>
                      <a:pt x="3191" y="772"/>
                      <a:pt x="3143" y="800"/>
                    </a:cubicBezTo>
                    <a:cubicBezTo>
                      <a:pt x="3124" y="819"/>
                      <a:pt x="3124" y="819"/>
                      <a:pt x="3124" y="819"/>
                    </a:cubicBezTo>
                    <a:cubicBezTo>
                      <a:pt x="3115" y="829"/>
                      <a:pt x="3105" y="848"/>
                      <a:pt x="3105" y="857"/>
                    </a:cubicBezTo>
                    <a:cubicBezTo>
                      <a:pt x="3105" y="857"/>
                      <a:pt x="3096" y="857"/>
                      <a:pt x="3096" y="867"/>
                    </a:cubicBezTo>
                    <a:cubicBezTo>
                      <a:pt x="3096" y="876"/>
                      <a:pt x="3086" y="886"/>
                      <a:pt x="3076" y="896"/>
                    </a:cubicBezTo>
                    <a:cubicBezTo>
                      <a:pt x="3067" y="914"/>
                      <a:pt x="3058" y="934"/>
                      <a:pt x="3038" y="953"/>
                    </a:cubicBezTo>
                    <a:cubicBezTo>
                      <a:pt x="3019" y="981"/>
                      <a:pt x="3000" y="1000"/>
                      <a:pt x="2981" y="1019"/>
                    </a:cubicBezTo>
                    <a:cubicBezTo>
                      <a:pt x="2962" y="1038"/>
                      <a:pt x="2943" y="1057"/>
                      <a:pt x="2924" y="1076"/>
                    </a:cubicBezTo>
                    <a:cubicBezTo>
                      <a:pt x="2905" y="1105"/>
                      <a:pt x="2877" y="1114"/>
                      <a:pt x="2848" y="1114"/>
                    </a:cubicBezTo>
                    <a:cubicBezTo>
                      <a:pt x="2838" y="1114"/>
                      <a:pt x="2829" y="1114"/>
                      <a:pt x="2819" y="1114"/>
                    </a:cubicBezTo>
                    <a:cubicBezTo>
                      <a:pt x="2772" y="1105"/>
                      <a:pt x="2734" y="1096"/>
                      <a:pt x="2695" y="1096"/>
                    </a:cubicBezTo>
                    <a:cubicBezTo>
                      <a:pt x="2686" y="1096"/>
                      <a:pt x="2686" y="1096"/>
                      <a:pt x="2686" y="1096"/>
                    </a:cubicBezTo>
                    <a:cubicBezTo>
                      <a:pt x="2677" y="1096"/>
                      <a:pt x="2657" y="1086"/>
                      <a:pt x="2638" y="1086"/>
                    </a:cubicBezTo>
                    <a:cubicBezTo>
                      <a:pt x="2591" y="1086"/>
                      <a:pt x="2514" y="1105"/>
                      <a:pt x="2476" y="1200"/>
                    </a:cubicBezTo>
                    <a:cubicBezTo>
                      <a:pt x="2476" y="1210"/>
                      <a:pt x="2457" y="1219"/>
                      <a:pt x="2429" y="1229"/>
                    </a:cubicBezTo>
                    <a:cubicBezTo>
                      <a:pt x="2381" y="1248"/>
                      <a:pt x="2315" y="1257"/>
                      <a:pt x="2248" y="1257"/>
                    </a:cubicBezTo>
                    <a:cubicBezTo>
                      <a:pt x="2229" y="1257"/>
                      <a:pt x="2210" y="1257"/>
                      <a:pt x="2191" y="1257"/>
                    </a:cubicBezTo>
                    <a:cubicBezTo>
                      <a:pt x="2181" y="1257"/>
                      <a:pt x="2172" y="1257"/>
                      <a:pt x="2162" y="1257"/>
                    </a:cubicBezTo>
                    <a:cubicBezTo>
                      <a:pt x="2105" y="1257"/>
                      <a:pt x="2095" y="1305"/>
                      <a:pt x="2095" y="1334"/>
                    </a:cubicBezTo>
                    <a:cubicBezTo>
                      <a:pt x="2086" y="1353"/>
                      <a:pt x="2086" y="1372"/>
                      <a:pt x="2076" y="1381"/>
                    </a:cubicBezTo>
                    <a:cubicBezTo>
                      <a:pt x="2038" y="1419"/>
                      <a:pt x="2000" y="1467"/>
                      <a:pt x="1962" y="1515"/>
                    </a:cubicBezTo>
                    <a:cubicBezTo>
                      <a:pt x="1943" y="1524"/>
                      <a:pt x="1934" y="1543"/>
                      <a:pt x="1915" y="1562"/>
                    </a:cubicBezTo>
                    <a:cubicBezTo>
                      <a:pt x="1895" y="1591"/>
                      <a:pt x="1895" y="1591"/>
                      <a:pt x="1895" y="1591"/>
                    </a:cubicBezTo>
                    <a:cubicBezTo>
                      <a:pt x="1915" y="1610"/>
                      <a:pt x="1915" y="1610"/>
                      <a:pt x="1915" y="1610"/>
                    </a:cubicBezTo>
                    <a:cubicBezTo>
                      <a:pt x="1943" y="1629"/>
                      <a:pt x="1943" y="1648"/>
                      <a:pt x="1905" y="1705"/>
                    </a:cubicBezTo>
                    <a:cubicBezTo>
                      <a:pt x="1895" y="1715"/>
                      <a:pt x="1895" y="1715"/>
                      <a:pt x="1895" y="1715"/>
                    </a:cubicBezTo>
                    <a:cubicBezTo>
                      <a:pt x="1886" y="1724"/>
                      <a:pt x="1886" y="1724"/>
                      <a:pt x="1886" y="1734"/>
                    </a:cubicBezTo>
                    <a:cubicBezTo>
                      <a:pt x="1848" y="1781"/>
                      <a:pt x="1810" y="1848"/>
                      <a:pt x="1838" y="1934"/>
                    </a:cubicBezTo>
                    <a:cubicBezTo>
                      <a:pt x="1838" y="1943"/>
                      <a:pt x="1838" y="1962"/>
                      <a:pt x="1838" y="1981"/>
                    </a:cubicBezTo>
                    <a:lnTo>
                      <a:pt x="1838" y="1991"/>
                    </a:lnTo>
                    <a:cubicBezTo>
                      <a:pt x="1838" y="2019"/>
                      <a:pt x="1829" y="2057"/>
                      <a:pt x="1829" y="2086"/>
                    </a:cubicBezTo>
                    <a:cubicBezTo>
                      <a:pt x="1819" y="2105"/>
                      <a:pt x="1819" y="2134"/>
                      <a:pt x="1819" y="2162"/>
                    </a:cubicBezTo>
                    <a:cubicBezTo>
                      <a:pt x="1810" y="2210"/>
                      <a:pt x="1819" y="2248"/>
                      <a:pt x="1857" y="2286"/>
                    </a:cubicBezTo>
                    <a:cubicBezTo>
                      <a:pt x="1877" y="2315"/>
                      <a:pt x="1886" y="2343"/>
                      <a:pt x="1905" y="2372"/>
                    </a:cubicBezTo>
                    <a:cubicBezTo>
                      <a:pt x="1915" y="2381"/>
                      <a:pt x="1915" y="2400"/>
                      <a:pt x="1924" y="2410"/>
                    </a:cubicBezTo>
                    <a:cubicBezTo>
                      <a:pt x="1981" y="2505"/>
                      <a:pt x="1972" y="2562"/>
                      <a:pt x="1895" y="2619"/>
                    </a:cubicBezTo>
                    <a:cubicBezTo>
                      <a:pt x="1886" y="2629"/>
                      <a:pt x="1886" y="2638"/>
                      <a:pt x="1886" y="2648"/>
                    </a:cubicBezTo>
                    <a:cubicBezTo>
                      <a:pt x="1877" y="2667"/>
                      <a:pt x="1877" y="2667"/>
                      <a:pt x="1877" y="2667"/>
                    </a:cubicBezTo>
                    <a:cubicBezTo>
                      <a:pt x="1886" y="2676"/>
                      <a:pt x="1886" y="2676"/>
                      <a:pt x="1886" y="2676"/>
                    </a:cubicBezTo>
                    <a:cubicBezTo>
                      <a:pt x="1934" y="2753"/>
                      <a:pt x="2000" y="2800"/>
                      <a:pt x="2057" y="2848"/>
                    </a:cubicBezTo>
                    <a:cubicBezTo>
                      <a:pt x="2057" y="2848"/>
                      <a:pt x="2067" y="2848"/>
                      <a:pt x="2067" y="2857"/>
                    </a:cubicBezTo>
                    <a:cubicBezTo>
                      <a:pt x="2095" y="2877"/>
                      <a:pt x="2105" y="2877"/>
                      <a:pt x="2095" y="2895"/>
                    </a:cubicBezTo>
                    <a:cubicBezTo>
                      <a:pt x="2095" y="2905"/>
                      <a:pt x="2086" y="2915"/>
                      <a:pt x="2048" y="2924"/>
                    </a:cubicBezTo>
                    <a:cubicBezTo>
                      <a:pt x="2000" y="2934"/>
                      <a:pt x="1972" y="2962"/>
                      <a:pt x="1953" y="2991"/>
                    </a:cubicBezTo>
                    <a:lnTo>
                      <a:pt x="1943" y="3000"/>
                    </a:lnTo>
                    <a:cubicBezTo>
                      <a:pt x="1924" y="3019"/>
                      <a:pt x="1915" y="3038"/>
                      <a:pt x="1895" y="3067"/>
                    </a:cubicBezTo>
                    <a:cubicBezTo>
                      <a:pt x="1867" y="3115"/>
                      <a:pt x="1829" y="3162"/>
                      <a:pt x="1781" y="3181"/>
                    </a:cubicBezTo>
                    <a:cubicBezTo>
                      <a:pt x="1753" y="3200"/>
                      <a:pt x="1734" y="3229"/>
                      <a:pt x="1734" y="3258"/>
                    </a:cubicBezTo>
                    <a:cubicBezTo>
                      <a:pt x="1734" y="3324"/>
                      <a:pt x="1724" y="3353"/>
                      <a:pt x="1667" y="3353"/>
                    </a:cubicBezTo>
                    <a:cubicBezTo>
                      <a:pt x="1648" y="3353"/>
                      <a:pt x="1638" y="3362"/>
                      <a:pt x="1629" y="3372"/>
                    </a:cubicBezTo>
                    <a:lnTo>
                      <a:pt x="1629" y="3381"/>
                    </a:lnTo>
                    <a:cubicBezTo>
                      <a:pt x="1610" y="3391"/>
                      <a:pt x="1581" y="3400"/>
                      <a:pt x="1562" y="3419"/>
                    </a:cubicBezTo>
                    <a:cubicBezTo>
                      <a:pt x="1514" y="3448"/>
                      <a:pt x="1467" y="3486"/>
                      <a:pt x="1410" y="3505"/>
                    </a:cubicBezTo>
                    <a:cubicBezTo>
                      <a:pt x="1372" y="3524"/>
                      <a:pt x="1343" y="3534"/>
                      <a:pt x="1324" y="3534"/>
                    </a:cubicBezTo>
                    <a:cubicBezTo>
                      <a:pt x="1305" y="3534"/>
                      <a:pt x="1295" y="3524"/>
                      <a:pt x="1267" y="3457"/>
                    </a:cubicBezTo>
                    <a:cubicBezTo>
                      <a:pt x="1248" y="3410"/>
                      <a:pt x="1200" y="3372"/>
                      <a:pt x="1143" y="3372"/>
                    </a:cubicBezTo>
                    <a:cubicBezTo>
                      <a:pt x="1105" y="3372"/>
                      <a:pt x="1057" y="3391"/>
                      <a:pt x="1029" y="3429"/>
                    </a:cubicBezTo>
                    <a:cubicBezTo>
                      <a:pt x="991" y="3476"/>
                      <a:pt x="943" y="3514"/>
                      <a:pt x="886" y="3562"/>
                    </a:cubicBezTo>
                    <a:cubicBezTo>
                      <a:pt x="876" y="3581"/>
                      <a:pt x="857" y="3591"/>
                      <a:pt x="838" y="3591"/>
                    </a:cubicBezTo>
                    <a:cubicBezTo>
                      <a:pt x="829" y="3591"/>
                      <a:pt x="810" y="3572"/>
                      <a:pt x="800" y="3562"/>
                    </a:cubicBezTo>
                    <a:cubicBezTo>
                      <a:pt x="762" y="3524"/>
                      <a:pt x="734" y="3496"/>
                      <a:pt x="705" y="3457"/>
                    </a:cubicBezTo>
                    <a:cubicBezTo>
                      <a:pt x="696" y="3438"/>
                      <a:pt x="676" y="3429"/>
                      <a:pt x="667" y="3410"/>
                    </a:cubicBezTo>
                    <a:cubicBezTo>
                      <a:pt x="638" y="3381"/>
                      <a:pt x="591" y="3362"/>
                      <a:pt x="543" y="3362"/>
                    </a:cubicBezTo>
                    <a:cubicBezTo>
                      <a:pt x="524" y="3362"/>
                      <a:pt x="495" y="3362"/>
                      <a:pt x="476" y="3372"/>
                    </a:cubicBezTo>
                    <a:cubicBezTo>
                      <a:pt x="410" y="3400"/>
                      <a:pt x="372" y="3467"/>
                      <a:pt x="381" y="3543"/>
                    </a:cubicBezTo>
                    <a:cubicBezTo>
                      <a:pt x="400" y="3610"/>
                      <a:pt x="410" y="3686"/>
                      <a:pt x="391" y="3762"/>
                    </a:cubicBezTo>
                    <a:cubicBezTo>
                      <a:pt x="381" y="3800"/>
                      <a:pt x="381" y="3857"/>
                      <a:pt x="400" y="3905"/>
                    </a:cubicBezTo>
                    <a:cubicBezTo>
                      <a:pt x="429" y="3953"/>
                      <a:pt x="438" y="3991"/>
                      <a:pt x="438" y="4029"/>
                    </a:cubicBezTo>
                    <a:cubicBezTo>
                      <a:pt x="438" y="4058"/>
                      <a:pt x="438" y="4086"/>
                      <a:pt x="457" y="4115"/>
                    </a:cubicBezTo>
                    <a:cubicBezTo>
                      <a:pt x="486" y="4143"/>
                      <a:pt x="476" y="4162"/>
                      <a:pt x="467" y="4210"/>
                    </a:cubicBezTo>
                    <a:cubicBezTo>
                      <a:pt x="467" y="4219"/>
                      <a:pt x="467" y="4219"/>
                      <a:pt x="467" y="4219"/>
                    </a:cubicBezTo>
                    <a:cubicBezTo>
                      <a:pt x="457" y="4257"/>
                      <a:pt x="448" y="4267"/>
                      <a:pt x="419" y="4267"/>
                    </a:cubicBezTo>
                    <a:lnTo>
                      <a:pt x="410" y="4267"/>
                    </a:lnTo>
                    <a:cubicBezTo>
                      <a:pt x="391" y="4267"/>
                      <a:pt x="372" y="4267"/>
                      <a:pt x="353" y="4257"/>
                    </a:cubicBezTo>
                    <a:cubicBezTo>
                      <a:pt x="343" y="4257"/>
                      <a:pt x="333" y="4257"/>
                      <a:pt x="324" y="4257"/>
                    </a:cubicBezTo>
                    <a:cubicBezTo>
                      <a:pt x="305" y="4257"/>
                      <a:pt x="305" y="4257"/>
                      <a:pt x="305" y="4257"/>
                    </a:cubicBezTo>
                    <a:cubicBezTo>
                      <a:pt x="295" y="4267"/>
                      <a:pt x="295" y="4267"/>
                      <a:pt x="295" y="4267"/>
                    </a:cubicBezTo>
                    <a:cubicBezTo>
                      <a:pt x="286" y="4276"/>
                      <a:pt x="286" y="4286"/>
                      <a:pt x="286" y="4296"/>
                    </a:cubicBezTo>
                    <a:cubicBezTo>
                      <a:pt x="277" y="4305"/>
                      <a:pt x="267" y="4314"/>
                      <a:pt x="267" y="4314"/>
                    </a:cubicBezTo>
                    <a:cubicBezTo>
                      <a:pt x="210" y="4343"/>
                      <a:pt x="191" y="4400"/>
                      <a:pt x="162" y="4448"/>
                    </a:cubicBezTo>
                    <a:cubicBezTo>
                      <a:pt x="152" y="4467"/>
                      <a:pt x="152" y="4486"/>
                      <a:pt x="134" y="4505"/>
                    </a:cubicBezTo>
                    <a:cubicBezTo>
                      <a:pt x="95" y="4572"/>
                      <a:pt x="48" y="4667"/>
                      <a:pt x="67" y="4762"/>
                    </a:cubicBezTo>
                    <a:cubicBezTo>
                      <a:pt x="67" y="4772"/>
                      <a:pt x="67" y="4781"/>
                      <a:pt x="67" y="4781"/>
                    </a:cubicBezTo>
                    <a:cubicBezTo>
                      <a:pt x="0" y="4876"/>
                      <a:pt x="38" y="4962"/>
                      <a:pt x="86" y="5029"/>
                    </a:cubicBezTo>
                    <a:cubicBezTo>
                      <a:pt x="105" y="5048"/>
                      <a:pt x="124" y="5086"/>
                      <a:pt x="124" y="5115"/>
                    </a:cubicBezTo>
                    <a:cubicBezTo>
                      <a:pt x="143" y="5239"/>
                      <a:pt x="134" y="5324"/>
                      <a:pt x="105" y="5410"/>
                    </a:cubicBezTo>
                    <a:cubicBezTo>
                      <a:pt x="105" y="5419"/>
                      <a:pt x="95" y="5419"/>
                      <a:pt x="95" y="5419"/>
                    </a:cubicBezTo>
                    <a:cubicBezTo>
                      <a:pt x="86" y="5438"/>
                      <a:pt x="76" y="5467"/>
                      <a:pt x="76" y="5486"/>
                    </a:cubicBezTo>
                    <a:cubicBezTo>
                      <a:pt x="67" y="5515"/>
                      <a:pt x="67" y="5553"/>
                      <a:pt x="86" y="5581"/>
                    </a:cubicBezTo>
                    <a:cubicBezTo>
                      <a:pt x="124" y="5620"/>
                      <a:pt x="134" y="5667"/>
                      <a:pt x="124" y="5734"/>
                    </a:cubicBezTo>
                    <a:cubicBezTo>
                      <a:pt x="114" y="5772"/>
                      <a:pt x="134" y="5800"/>
                      <a:pt x="162" y="5819"/>
                    </a:cubicBezTo>
                    <a:cubicBezTo>
                      <a:pt x="162" y="5829"/>
                      <a:pt x="172" y="5838"/>
                      <a:pt x="181" y="5838"/>
                    </a:cubicBezTo>
                    <a:cubicBezTo>
                      <a:pt x="210" y="5867"/>
                      <a:pt x="238" y="5896"/>
                      <a:pt x="248" y="5924"/>
                    </a:cubicBezTo>
                    <a:cubicBezTo>
                      <a:pt x="257" y="5962"/>
                      <a:pt x="267" y="6000"/>
                      <a:pt x="286" y="6039"/>
                    </a:cubicBezTo>
                    <a:cubicBezTo>
                      <a:pt x="315" y="6115"/>
                      <a:pt x="343" y="6181"/>
                      <a:pt x="343" y="6257"/>
                    </a:cubicBezTo>
                    <a:cubicBezTo>
                      <a:pt x="353" y="6286"/>
                      <a:pt x="362" y="6305"/>
                      <a:pt x="372" y="6324"/>
                    </a:cubicBezTo>
                    <a:cubicBezTo>
                      <a:pt x="372" y="6334"/>
                      <a:pt x="372" y="6334"/>
                      <a:pt x="381" y="6343"/>
                    </a:cubicBezTo>
                    <a:cubicBezTo>
                      <a:pt x="381" y="6353"/>
                      <a:pt x="381" y="6353"/>
                      <a:pt x="381" y="6353"/>
                    </a:cubicBezTo>
                    <a:cubicBezTo>
                      <a:pt x="391" y="6362"/>
                      <a:pt x="400" y="6372"/>
                      <a:pt x="410" y="6381"/>
                    </a:cubicBezTo>
                    <a:cubicBezTo>
                      <a:pt x="429" y="6400"/>
                      <a:pt x="448" y="6410"/>
                      <a:pt x="467" y="6429"/>
                    </a:cubicBezTo>
                    <a:cubicBezTo>
                      <a:pt x="543" y="6515"/>
                      <a:pt x="705" y="6600"/>
                      <a:pt x="829" y="6610"/>
                    </a:cubicBezTo>
                    <a:cubicBezTo>
                      <a:pt x="867" y="6610"/>
                      <a:pt x="905" y="6619"/>
                      <a:pt x="943" y="6629"/>
                    </a:cubicBezTo>
                    <a:cubicBezTo>
                      <a:pt x="952" y="6638"/>
                      <a:pt x="972" y="6638"/>
                      <a:pt x="991" y="6648"/>
                    </a:cubicBezTo>
                    <a:cubicBezTo>
                      <a:pt x="1010" y="6648"/>
                      <a:pt x="1029" y="6658"/>
                      <a:pt x="1048" y="6667"/>
                    </a:cubicBezTo>
                    <a:cubicBezTo>
                      <a:pt x="1067" y="6667"/>
                      <a:pt x="1095" y="6676"/>
                      <a:pt x="1115" y="6676"/>
                    </a:cubicBezTo>
                    <a:cubicBezTo>
                      <a:pt x="1124" y="6686"/>
                      <a:pt x="1134" y="6686"/>
                      <a:pt x="1143" y="6686"/>
                    </a:cubicBezTo>
                    <a:cubicBezTo>
                      <a:pt x="1153" y="6686"/>
                      <a:pt x="1162" y="6686"/>
                      <a:pt x="1172" y="6696"/>
                    </a:cubicBezTo>
                    <a:cubicBezTo>
                      <a:pt x="1191" y="6696"/>
                      <a:pt x="1200" y="6705"/>
                      <a:pt x="1210" y="6715"/>
                    </a:cubicBezTo>
                    <a:cubicBezTo>
                      <a:pt x="1210" y="6724"/>
                      <a:pt x="1210" y="6743"/>
                      <a:pt x="1200" y="6762"/>
                    </a:cubicBezTo>
                    <a:cubicBezTo>
                      <a:pt x="1172" y="6819"/>
                      <a:pt x="1172" y="6867"/>
                      <a:pt x="1191" y="6905"/>
                    </a:cubicBezTo>
                    <a:cubicBezTo>
                      <a:pt x="1200" y="6934"/>
                      <a:pt x="1238" y="6972"/>
                      <a:pt x="1305" y="6991"/>
                    </a:cubicBezTo>
                    <a:cubicBezTo>
                      <a:pt x="1381" y="7000"/>
                      <a:pt x="1448" y="7039"/>
                      <a:pt x="1496" y="7105"/>
                    </a:cubicBezTo>
                    <a:cubicBezTo>
                      <a:pt x="1562" y="7191"/>
                      <a:pt x="1648" y="7229"/>
                      <a:pt x="1762" y="7229"/>
                    </a:cubicBezTo>
                    <a:cubicBezTo>
                      <a:pt x="1772" y="7229"/>
                      <a:pt x="1772" y="7229"/>
                      <a:pt x="1781" y="7229"/>
                    </a:cubicBezTo>
                    <a:cubicBezTo>
                      <a:pt x="1819" y="7229"/>
                      <a:pt x="1857" y="7229"/>
                      <a:pt x="1895" y="7238"/>
                    </a:cubicBezTo>
                    <a:cubicBezTo>
                      <a:pt x="1934" y="7238"/>
                      <a:pt x="1972" y="7238"/>
                      <a:pt x="2010" y="7238"/>
                    </a:cubicBezTo>
                    <a:lnTo>
                      <a:pt x="2019" y="7238"/>
                    </a:lnTo>
                    <a:cubicBezTo>
                      <a:pt x="2095" y="7238"/>
                      <a:pt x="2115" y="7220"/>
                      <a:pt x="2133" y="7143"/>
                    </a:cubicBezTo>
                    <a:cubicBezTo>
                      <a:pt x="2143" y="7105"/>
                      <a:pt x="2153" y="7077"/>
                      <a:pt x="2181" y="7067"/>
                    </a:cubicBezTo>
                    <a:cubicBezTo>
                      <a:pt x="2238" y="7029"/>
                      <a:pt x="2267" y="6981"/>
                      <a:pt x="2267" y="6905"/>
                    </a:cubicBezTo>
                    <a:cubicBezTo>
                      <a:pt x="2258" y="6829"/>
                      <a:pt x="2276" y="6762"/>
                      <a:pt x="2334" y="6705"/>
                    </a:cubicBezTo>
                    <a:cubicBezTo>
                      <a:pt x="2391" y="6648"/>
                      <a:pt x="2410" y="6572"/>
                      <a:pt x="2362" y="6496"/>
                    </a:cubicBezTo>
                    <a:cubicBezTo>
                      <a:pt x="2334" y="6420"/>
                      <a:pt x="2343" y="6381"/>
                      <a:pt x="2410" y="6343"/>
                    </a:cubicBezTo>
                    <a:cubicBezTo>
                      <a:pt x="2419" y="6334"/>
                      <a:pt x="2419" y="6334"/>
                      <a:pt x="2419" y="6334"/>
                    </a:cubicBezTo>
                    <a:cubicBezTo>
                      <a:pt x="2429" y="6324"/>
                      <a:pt x="2448" y="6315"/>
                      <a:pt x="2467" y="6305"/>
                    </a:cubicBezTo>
                    <a:cubicBezTo>
                      <a:pt x="2496" y="6277"/>
                      <a:pt x="2505" y="6248"/>
                      <a:pt x="2496" y="6200"/>
                    </a:cubicBezTo>
                    <a:cubicBezTo>
                      <a:pt x="2476" y="6162"/>
                      <a:pt x="2476" y="6124"/>
                      <a:pt x="2476" y="6086"/>
                    </a:cubicBezTo>
                    <a:cubicBezTo>
                      <a:pt x="2467" y="5943"/>
                      <a:pt x="2410" y="5858"/>
                      <a:pt x="2286" y="5810"/>
                    </a:cubicBezTo>
                    <a:cubicBezTo>
                      <a:pt x="2276" y="5810"/>
                      <a:pt x="2267" y="5800"/>
                      <a:pt x="2258" y="5800"/>
                    </a:cubicBezTo>
                    <a:cubicBezTo>
                      <a:pt x="2248" y="5800"/>
                      <a:pt x="2238" y="5791"/>
                      <a:pt x="2238" y="5791"/>
                    </a:cubicBezTo>
                    <a:cubicBezTo>
                      <a:pt x="2219" y="5781"/>
                      <a:pt x="2210" y="5772"/>
                      <a:pt x="2210" y="5753"/>
                    </a:cubicBezTo>
                    <a:cubicBezTo>
                      <a:pt x="2219" y="5734"/>
                      <a:pt x="2219" y="5724"/>
                      <a:pt x="2238" y="5724"/>
                    </a:cubicBezTo>
                    <a:cubicBezTo>
                      <a:pt x="2276" y="5715"/>
                      <a:pt x="2305" y="5705"/>
                      <a:pt x="2343" y="5696"/>
                    </a:cubicBezTo>
                    <a:cubicBezTo>
                      <a:pt x="2343" y="5686"/>
                      <a:pt x="2343" y="5686"/>
                      <a:pt x="2343" y="5686"/>
                    </a:cubicBezTo>
                    <a:cubicBezTo>
                      <a:pt x="2381" y="5677"/>
                      <a:pt x="2429" y="5658"/>
                      <a:pt x="2448" y="5600"/>
                    </a:cubicBezTo>
                    <a:cubicBezTo>
                      <a:pt x="2486" y="5553"/>
                      <a:pt x="2543" y="5515"/>
                      <a:pt x="2600" y="5477"/>
                    </a:cubicBezTo>
                    <a:cubicBezTo>
                      <a:pt x="2619" y="5457"/>
                      <a:pt x="2638" y="5448"/>
                      <a:pt x="2648" y="5438"/>
                    </a:cubicBezTo>
                    <a:lnTo>
                      <a:pt x="2657" y="5438"/>
                    </a:lnTo>
                    <a:cubicBezTo>
                      <a:pt x="2667" y="5438"/>
                      <a:pt x="2667" y="5438"/>
                      <a:pt x="2677" y="5438"/>
                    </a:cubicBezTo>
                    <a:cubicBezTo>
                      <a:pt x="2686" y="5438"/>
                      <a:pt x="2686" y="5438"/>
                      <a:pt x="2695" y="5438"/>
                    </a:cubicBezTo>
                    <a:cubicBezTo>
                      <a:pt x="2705" y="5438"/>
                      <a:pt x="2715" y="5438"/>
                      <a:pt x="2724" y="5438"/>
                    </a:cubicBezTo>
                    <a:cubicBezTo>
                      <a:pt x="2753" y="5438"/>
                      <a:pt x="2781" y="5448"/>
                      <a:pt x="2810" y="5448"/>
                    </a:cubicBezTo>
                    <a:cubicBezTo>
                      <a:pt x="2857" y="5448"/>
                      <a:pt x="2924" y="5438"/>
                      <a:pt x="2991" y="5410"/>
                    </a:cubicBezTo>
                    <a:cubicBezTo>
                      <a:pt x="3010" y="5400"/>
                      <a:pt x="3038" y="5400"/>
                      <a:pt x="3067" y="5400"/>
                    </a:cubicBezTo>
                    <a:cubicBezTo>
                      <a:pt x="3076" y="5400"/>
                      <a:pt x="3086" y="5400"/>
                      <a:pt x="3096" y="5400"/>
                    </a:cubicBezTo>
                    <a:cubicBezTo>
                      <a:pt x="3134" y="5400"/>
                      <a:pt x="3162" y="5419"/>
                      <a:pt x="3181" y="5448"/>
                    </a:cubicBezTo>
                    <a:cubicBezTo>
                      <a:pt x="3219" y="5524"/>
                      <a:pt x="3286" y="5562"/>
                      <a:pt x="3334" y="5591"/>
                    </a:cubicBezTo>
                    <a:cubicBezTo>
                      <a:pt x="3372" y="5610"/>
                      <a:pt x="3400" y="5629"/>
                      <a:pt x="3429" y="5658"/>
                    </a:cubicBezTo>
                    <a:cubicBezTo>
                      <a:pt x="3457" y="5677"/>
                      <a:pt x="3486" y="5696"/>
                      <a:pt x="3515" y="5715"/>
                    </a:cubicBezTo>
                    <a:cubicBezTo>
                      <a:pt x="3572" y="5743"/>
                      <a:pt x="3610" y="5762"/>
                      <a:pt x="3638" y="5762"/>
                    </a:cubicBezTo>
                    <a:cubicBezTo>
                      <a:pt x="3705" y="5762"/>
                      <a:pt x="3724" y="5705"/>
                      <a:pt x="3753" y="5629"/>
                    </a:cubicBezTo>
                    <a:cubicBezTo>
                      <a:pt x="3772" y="5572"/>
                      <a:pt x="3791" y="5524"/>
                      <a:pt x="3829" y="5495"/>
                    </a:cubicBezTo>
                    <a:cubicBezTo>
                      <a:pt x="3848" y="5477"/>
                      <a:pt x="3867" y="5467"/>
                      <a:pt x="3886" y="5467"/>
                    </a:cubicBezTo>
                    <a:cubicBezTo>
                      <a:pt x="3896" y="5467"/>
                      <a:pt x="3905" y="5467"/>
                      <a:pt x="3915" y="5477"/>
                    </a:cubicBezTo>
                    <a:cubicBezTo>
                      <a:pt x="3934" y="5486"/>
                      <a:pt x="3953" y="5495"/>
                      <a:pt x="3972" y="5495"/>
                    </a:cubicBezTo>
                    <a:cubicBezTo>
                      <a:pt x="3991" y="5505"/>
                      <a:pt x="4019" y="5505"/>
                      <a:pt x="4038" y="5505"/>
                    </a:cubicBezTo>
                    <a:cubicBezTo>
                      <a:pt x="4096" y="5505"/>
                      <a:pt x="4191" y="5486"/>
                      <a:pt x="4200" y="5334"/>
                    </a:cubicBezTo>
                    <a:cubicBezTo>
                      <a:pt x="4200" y="5305"/>
                      <a:pt x="4200" y="5277"/>
                      <a:pt x="4200" y="5248"/>
                    </a:cubicBezTo>
                    <a:cubicBezTo>
                      <a:pt x="4200" y="5191"/>
                      <a:pt x="4181" y="5153"/>
                      <a:pt x="4124" y="5124"/>
                    </a:cubicBezTo>
                    <a:cubicBezTo>
                      <a:pt x="4096" y="5096"/>
                      <a:pt x="4076" y="5067"/>
                      <a:pt x="4076" y="5019"/>
                    </a:cubicBezTo>
                    <a:cubicBezTo>
                      <a:pt x="4067" y="4962"/>
                      <a:pt x="4058" y="4905"/>
                      <a:pt x="4038" y="4848"/>
                    </a:cubicBezTo>
                    <a:cubicBezTo>
                      <a:pt x="4019" y="4762"/>
                      <a:pt x="4019" y="4705"/>
                      <a:pt x="4058" y="4648"/>
                    </a:cubicBezTo>
                    <a:cubicBezTo>
                      <a:pt x="4105" y="4572"/>
                      <a:pt x="4115" y="4496"/>
                      <a:pt x="4124" y="4419"/>
                    </a:cubicBezTo>
                    <a:cubicBezTo>
                      <a:pt x="4134" y="4334"/>
                      <a:pt x="4248" y="4229"/>
                      <a:pt x="4334" y="4219"/>
                    </a:cubicBezTo>
                    <a:cubicBezTo>
                      <a:pt x="4343" y="4219"/>
                      <a:pt x="4353" y="4219"/>
                      <a:pt x="4362" y="4219"/>
                    </a:cubicBezTo>
                    <a:cubicBezTo>
                      <a:pt x="4391" y="4219"/>
                      <a:pt x="4410" y="4219"/>
                      <a:pt x="4429" y="4238"/>
                    </a:cubicBezTo>
                    <a:cubicBezTo>
                      <a:pt x="4448" y="4248"/>
                      <a:pt x="4467" y="4257"/>
                      <a:pt x="4477" y="4257"/>
                    </a:cubicBezTo>
                    <a:cubicBezTo>
                      <a:pt x="4505" y="4257"/>
                      <a:pt x="4524" y="4248"/>
                      <a:pt x="4534" y="4229"/>
                    </a:cubicBezTo>
                    <a:cubicBezTo>
                      <a:pt x="4543" y="4229"/>
                      <a:pt x="4553" y="4219"/>
                      <a:pt x="4553" y="4210"/>
                    </a:cubicBezTo>
                    <a:cubicBezTo>
                      <a:pt x="4581" y="4181"/>
                      <a:pt x="4610" y="4153"/>
                      <a:pt x="4629" y="4115"/>
                    </a:cubicBezTo>
                    <a:cubicBezTo>
                      <a:pt x="4648" y="4076"/>
                      <a:pt x="4677" y="4038"/>
                      <a:pt x="4715" y="4000"/>
                    </a:cubicBezTo>
                    <a:cubicBezTo>
                      <a:pt x="4724" y="3991"/>
                      <a:pt x="4734" y="3981"/>
                      <a:pt x="4743" y="3972"/>
                    </a:cubicBezTo>
                    <a:cubicBezTo>
                      <a:pt x="4772" y="3953"/>
                      <a:pt x="4791" y="3934"/>
                      <a:pt x="4819" y="3905"/>
                    </a:cubicBezTo>
                    <a:lnTo>
                      <a:pt x="4829" y="3905"/>
                    </a:lnTo>
                    <a:cubicBezTo>
                      <a:pt x="4848" y="3886"/>
                      <a:pt x="4867" y="3867"/>
                      <a:pt x="4876" y="3848"/>
                    </a:cubicBezTo>
                    <a:cubicBezTo>
                      <a:pt x="4915" y="3743"/>
                      <a:pt x="5010" y="3715"/>
                      <a:pt x="5115" y="3705"/>
                    </a:cubicBezTo>
                    <a:cubicBezTo>
                      <a:pt x="5181" y="3696"/>
                      <a:pt x="5239" y="3686"/>
                      <a:pt x="5277" y="3619"/>
                    </a:cubicBezTo>
                    <a:cubicBezTo>
                      <a:pt x="5296" y="3600"/>
                      <a:pt x="5305" y="3591"/>
                      <a:pt x="5305" y="3591"/>
                    </a:cubicBezTo>
                    <a:cubicBezTo>
                      <a:pt x="5315" y="3591"/>
                      <a:pt x="5324" y="3591"/>
                      <a:pt x="5353" y="3619"/>
                    </a:cubicBezTo>
                    <a:cubicBezTo>
                      <a:pt x="5381" y="3667"/>
                      <a:pt x="5410" y="3705"/>
                      <a:pt x="5448" y="3753"/>
                    </a:cubicBezTo>
                    <a:cubicBezTo>
                      <a:pt x="5467" y="3772"/>
                      <a:pt x="5477" y="3791"/>
                      <a:pt x="5496" y="3819"/>
                    </a:cubicBezTo>
                    <a:cubicBezTo>
                      <a:pt x="5534" y="3867"/>
                      <a:pt x="5534" y="3867"/>
                      <a:pt x="5534" y="3867"/>
                    </a:cubicBezTo>
                    <a:cubicBezTo>
                      <a:pt x="5553" y="3810"/>
                      <a:pt x="5553" y="3810"/>
                      <a:pt x="5553" y="3810"/>
                    </a:cubicBezTo>
                    <a:cubicBezTo>
                      <a:pt x="5553" y="3800"/>
                      <a:pt x="5562" y="3791"/>
                      <a:pt x="5562" y="3781"/>
                    </a:cubicBezTo>
                    <a:cubicBezTo>
                      <a:pt x="5572" y="3772"/>
                      <a:pt x="5572" y="3762"/>
                      <a:pt x="5572" y="3743"/>
                    </a:cubicBezTo>
                    <a:cubicBezTo>
                      <a:pt x="5581" y="3648"/>
                      <a:pt x="5581" y="3553"/>
                      <a:pt x="5581" y="3457"/>
                    </a:cubicBez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36" name="Freeform 11">
                <a:extLst>
                  <a:ext uri="{FF2B5EF4-FFF2-40B4-BE49-F238E27FC236}">
                    <a16:creationId xmlns:a16="http://schemas.microsoft.com/office/drawing/2014/main" id="{90FA0BB8-EF72-A641-80B6-69E70BDCA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5288" y="3154363"/>
                <a:ext cx="2619375" cy="3514725"/>
              </a:xfrm>
              <a:custGeom>
                <a:avLst/>
                <a:gdLst>
                  <a:gd name="T0" fmla="*/ 2437239 w 7277"/>
                  <a:gd name="T1" fmla="*/ 432006 h 9763"/>
                  <a:gd name="T2" fmla="*/ 2217668 w 7277"/>
                  <a:gd name="T3" fmla="*/ 181802 h 9763"/>
                  <a:gd name="T4" fmla="*/ 2077286 w 7277"/>
                  <a:gd name="T5" fmla="*/ 6840 h 9763"/>
                  <a:gd name="T6" fmla="*/ 2012135 w 7277"/>
                  <a:gd name="T7" fmla="*/ 44641 h 9763"/>
                  <a:gd name="T8" fmla="*/ 1864914 w 7277"/>
                  <a:gd name="T9" fmla="*/ 140762 h 9763"/>
                  <a:gd name="T10" fmla="*/ 1758728 w 7277"/>
                  <a:gd name="T11" fmla="*/ 243363 h 9763"/>
                  <a:gd name="T12" fmla="*/ 1614747 w 7277"/>
                  <a:gd name="T13" fmla="*/ 534967 h 9763"/>
                  <a:gd name="T14" fmla="*/ 1604309 w 7277"/>
                  <a:gd name="T15" fmla="*/ 692649 h 9763"/>
                  <a:gd name="T16" fmla="*/ 1429732 w 7277"/>
                  <a:gd name="T17" fmla="*/ 771490 h 9763"/>
                  <a:gd name="T18" fmla="*/ 1124492 w 7277"/>
                  <a:gd name="T19" fmla="*/ 668529 h 9763"/>
                  <a:gd name="T20" fmla="*/ 1028385 w 7277"/>
                  <a:gd name="T21" fmla="*/ 733689 h 9763"/>
                  <a:gd name="T22" fmla="*/ 987350 w 7277"/>
                  <a:gd name="T23" fmla="*/ 836651 h 9763"/>
                  <a:gd name="T24" fmla="*/ 1014706 w 7277"/>
                  <a:gd name="T25" fmla="*/ 1001173 h 9763"/>
                  <a:gd name="T26" fmla="*/ 884404 w 7277"/>
                  <a:gd name="T27" fmla="*/ 1320137 h 9763"/>
                  <a:gd name="T28" fmla="*/ 596441 w 7277"/>
                  <a:gd name="T29" fmla="*/ 1169295 h 9763"/>
                  <a:gd name="T30" fmla="*/ 390909 w 7277"/>
                  <a:gd name="T31" fmla="*/ 1073174 h 9763"/>
                  <a:gd name="T32" fmla="*/ 291562 w 7277"/>
                  <a:gd name="T33" fmla="*/ 1008013 h 9763"/>
                  <a:gd name="T34" fmla="*/ 75230 w 7277"/>
                  <a:gd name="T35" fmla="*/ 1097294 h 9763"/>
                  <a:gd name="T36" fmla="*/ 27356 w 7277"/>
                  <a:gd name="T37" fmla="*/ 1131494 h 9763"/>
                  <a:gd name="T38" fmla="*/ 27356 w 7277"/>
                  <a:gd name="T39" fmla="*/ 1268656 h 9763"/>
                  <a:gd name="T40" fmla="*/ 89268 w 7277"/>
                  <a:gd name="T41" fmla="*/ 1326977 h 9763"/>
                  <a:gd name="T42" fmla="*/ 147581 w 7277"/>
                  <a:gd name="T43" fmla="*/ 1460899 h 9763"/>
                  <a:gd name="T44" fmla="*/ 236489 w 7277"/>
                  <a:gd name="T45" fmla="*/ 1549820 h 9763"/>
                  <a:gd name="T46" fmla="*/ 263845 w 7277"/>
                  <a:gd name="T47" fmla="*/ 1769423 h 9763"/>
                  <a:gd name="T48" fmla="*/ 164498 w 7277"/>
                  <a:gd name="T49" fmla="*/ 1902984 h 9763"/>
                  <a:gd name="T50" fmla="*/ 116625 w 7277"/>
                  <a:gd name="T51" fmla="*/ 1916665 h 9763"/>
                  <a:gd name="T52" fmla="*/ 164498 w 7277"/>
                  <a:gd name="T53" fmla="*/ 2084787 h 9763"/>
                  <a:gd name="T54" fmla="*/ 185016 w 7277"/>
                  <a:gd name="T55" fmla="*/ 2307630 h 9763"/>
                  <a:gd name="T56" fmla="*/ 315318 w 7277"/>
                  <a:gd name="T57" fmla="*/ 2509952 h 9763"/>
                  <a:gd name="T58" fmla="*/ 366792 w 7277"/>
                  <a:gd name="T59" fmla="*/ 2708675 h 9763"/>
                  <a:gd name="T60" fmla="*/ 418265 w 7277"/>
                  <a:gd name="T61" fmla="*/ 2808036 h 9763"/>
                  <a:gd name="T62" fmla="*/ 507533 w 7277"/>
                  <a:gd name="T63" fmla="*/ 2780676 h 9763"/>
                  <a:gd name="T64" fmla="*/ 551807 w 7277"/>
                  <a:gd name="T65" fmla="*/ 2544153 h 9763"/>
                  <a:gd name="T66" fmla="*/ 726744 w 7277"/>
                  <a:gd name="T67" fmla="*/ 2526872 h 9763"/>
                  <a:gd name="T68" fmla="*/ 901681 w 7277"/>
                  <a:gd name="T69" fmla="*/ 2705435 h 9763"/>
                  <a:gd name="T70" fmla="*/ 963233 w 7277"/>
                  <a:gd name="T71" fmla="*/ 2794356 h 9763"/>
                  <a:gd name="T72" fmla="*/ 980511 w 7277"/>
                  <a:gd name="T73" fmla="*/ 3072279 h 9763"/>
                  <a:gd name="T74" fmla="*/ 908520 w 7277"/>
                  <a:gd name="T75" fmla="*/ 3370363 h 9763"/>
                  <a:gd name="T76" fmla="*/ 812413 w 7277"/>
                  <a:gd name="T77" fmla="*/ 3487005 h 9763"/>
                  <a:gd name="T78" fmla="*/ 1021545 w 7277"/>
                  <a:gd name="T79" fmla="*/ 3473324 h 9763"/>
                  <a:gd name="T80" fmla="*/ 1028385 w 7277"/>
                  <a:gd name="T81" fmla="*/ 3336163 h 9763"/>
                  <a:gd name="T82" fmla="*/ 1162287 w 7277"/>
                  <a:gd name="T83" fmla="*/ 3024039 h 9763"/>
                  <a:gd name="T84" fmla="*/ 1217000 w 7277"/>
                  <a:gd name="T85" fmla="*/ 2742875 h 9763"/>
                  <a:gd name="T86" fmla="*/ 1330025 w 7277"/>
                  <a:gd name="T87" fmla="*/ 2537312 h 9763"/>
                  <a:gd name="T88" fmla="*/ 1532318 w 7277"/>
                  <a:gd name="T89" fmla="*/ 2400151 h 9763"/>
                  <a:gd name="T90" fmla="*/ 1601069 w 7277"/>
                  <a:gd name="T91" fmla="*/ 2287109 h 9763"/>
                  <a:gd name="T92" fmla="*/ 1426132 w 7277"/>
                  <a:gd name="T93" fmla="*/ 2002346 h 9763"/>
                  <a:gd name="T94" fmla="*/ 1491284 w 7277"/>
                  <a:gd name="T95" fmla="*/ 1868784 h 9763"/>
                  <a:gd name="T96" fmla="*/ 1642104 w 7277"/>
                  <a:gd name="T97" fmla="*/ 1824143 h 9763"/>
                  <a:gd name="T98" fmla="*/ 1844397 w 7277"/>
                  <a:gd name="T99" fmla="*/ 1738462 h 9763"/>
                  <a:gd name="T100" fmla="*/ 1909548 w 7277"/>
                  <a:gd name="T101" fmla="*/ 1560260 h 9763"/>
                  <a:gd name="T102" fmla="*/ 2162955 w 7277"/>
                  <a:gd name="T103" fmla="*/ 1470979 h 9763"/>
                  <a:gd name="T104" fmla="*/ 2234946 w 7277"/>
                  <a:gd name="T105" fmla="*/ 1351097 h 9763"/>
                  <a:gd name="T106" fmla="*/ 2334293 w 7277"/>
                  <a:gd name="T107" fmla="*/ 1289177 h 9763"/>
                  <a:gd name="T108" fmla="*/ 2450917 w 7277"/>
                  <a:gd name="T109" fmla="*/ 1220776 h 9763"/>
                  <a:gd name="T110" fmla="*/ 2539825 w 7277"/>
                  <a:gd name="T111" fmla="*/ 1001173 h 9763"/>
                  <a:gd name="T112" fmla="*/ 2567542 w 7277"/>
                  <a:gd name="T113" fmla="*/ 757810 h 9763"/>
                  <a:gd name="T114" fmla="*/ 2574381 w 7277"/>
                  <a:gd name="T115" fmla="*/ 565927 h 976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277" h="9763">
                    <a:moveTo>
                      <a:pt x="7218" y="1391"/>
                    </a:moveTo>
                    <a:cubicBezTo>
                      <a:pt x="7209" y="1381"/>
                      <a:pt x="7209" y="1381"/>
                      <a:pt x="7209" y="1381"/>
                    </a:cubicBezTo>
                    <a:cubicBezTo>
                      <a:pt x="7161" y="1343"/>
                      <a:pt x="7114" y="1295"/>
                      <a:pt x="7076" y="1257"/>
                    </a:cubicBezTo>
                    <a:cubicBezTo>
                      <a:pt x="7028" y="1200"/>
                      <a:pt x="6980" y="1172"/>
                      <a:pt x="6923" y="1172"/>
                    </a:cubicBezTo>
                    <a:cubicBezTo>
                      <a:pt x="6895" y="1172"/>
                      <a:pt x="6875" y="1181"/>
                      <a:pt x="6847" y="1181"/>
                    </a:cubicBezTo>
                    <a:cubicBezTo>
                      <a:pt x="6818" y="1191"/>
                      <a:pt x="6799" y="1200"/>
                      <a:pt x="6771" y="1200"/>
                    </a:cubicBezTo>
                    <a:cubicBezTo>
                      <a:pt x="6704" y="1200"/>
                      <a:pt x="6637" y="1162"/>
                      <a:pt x="6571" y="1105"/>
                    </a:cubicBezTo>
                    <a:cubicBezTo>
                      <a:pt x="6456" y="991"/>
                      <a:pt x="6333" y="848"/>
                      <a:pt x="6266" y="676"/>
                    </a:cubicBezTo>
                    <a:cubicBezTo>
                      <a:pt x="6256" y="657"/>
                      <a:pt x="6247" y="638"/>
                      <a:pt x="6228" y="629"/>
                    </a:cubicBezTo>
                    <a:cubicBezTo>
                      <a:pt x="6228" y="619"/>
                      <a:pt x="6218" y="610"/>
                      <a:pt x="6218" y="600"/>
                    </a:cubicBezTo>
                    <a:cubicBezTo>
                      <a:pt x="6209" y="581"/>
                      <a:pt x="6199" y="562"/>
                      <a:pt x="6180" y="543"/>
                    </a:cubicBezTo>
                    <a:cubicBezTo>
                      <a:pt x="6180" y="533"/>
                      <a:pt x="6171" y="515"/>
                      <a:pt x="6161" y="505"/>
                    </a:cubicBezTo>
                    <a:cubicBezTo>
                      <a:pt x="6161" y="495"/>
                      <a:pt x="6152" y="486"/>
                      <a:pt x="6152" y="476"/>
                    </a:cubicBezTo>
                    <a:cubicBezTo>
                      <a:pt x="6133" y="448"/>
                      <a:pt x="6123" y="429"/>
                      <a:pt x="6104" y="400"/>
                    </a:cubicBezTo>
                    <a:cubicBezTo>
                      <a:pt x="6037" y="314"/>
                      <a:pt x="5961" y="229"/>
                      <a:pt x="5885" y="143"/>
                    </a:cubicBezTo>
                    <a:cubicBezTo>
                      <a:pt x="5866" y="124"/>
                      <a:pt x="5847" y="96"/>
                      <a:pt x="5818" y="67"/>
                    </a:cubicBezTo>
                    <a:cubicBezTo>
                      <a:pt x="5809" y="57"/>
                      <a:pt x="5809" y="48"/>
                      <a:pt x="5790" y="38"/>
                    </a:cubicBezTo>
                    <a:cubicBezTo>
                      <a:pt x="5790" y="38"/>
                      <a:pt x="5780" y="29"/>
                      <a:pt x="5771" y="19"/>
                    </a:cubicBezTo>
                    <a:cubicBezTo>
                      <a:pt x="5752" y="0"/>
                      <a:pt x="5752" y="0"/>
                      <a:pt x="5752" y="0"/>
                    </a:cubicBezTo>
                    <a:cubicBezTo>
                      <a:pt x="5733" y="19"/>
                      <a:pt x="5733" y="19"/>
                      <a:pt x="5733" y="19"/>
                    </a:cubicBezTo>
                    <a:cubicBezTo>
                      <a:pt x="5723" y="29"/>
                      <a:pt x="5714" y="29"/>
                      <a:pt x="5714" y="38"/>
                    </a:cubicBezTo>
                    <a:cubicBezTo>
                      <a:pt x="5694" y="48"/>
                      <a:pt x="5676" y="57"/>
                      <a:pt x="5666" y="76"/>
                    </a:cubicBezTo>
                    <a:cubicBezTo>
                      <a:pt x="5647" y="124"/>
                      <a:pt x="5618" y="124"/>
                      <a:pt x="5599" y="124"/>
                    </a:cubicBezTo>
                    <a:lnTo>
                      <a:pt x="5590" y="124"/>
                    </a:lnTo>
                    <a:cubicBezTo>
                      <a:pt x="5580" y="124"/>
                      <a:pt x="5580" y="124"/>
                      <a:pt x="5571" y="124"/>
                    </a:cubicBezTo>
                    <a:cubicBezTo>
                      <a:pt x="5504" y="124"/>
                      <a:pt x="5447" y="153"/>
                      <a:pt x="5391" y="172"/>
                    </a:cubicBezTo>
                    <a:cubicBezTo>
                      <a:pt x="5381" y="181"/>
                      <a:pt x="5372" y="181"/>
                      <a:pt x="5362" y="191"/>
                    </a:cubicBezTo>
                    <a:cubicBezTo>
                      <a:pt x="5353" y="191"/>
                      <a:pt x="5314" y="210"/>
                      <a:pt x="5305" y="248"/>
                    </a:cubicBezTo>
                    <a:cubicBezTo>
                      <a:pt x="5286" y="295"/>
                      <a:pt x="5238" y="334"/>
                      <a:pt x="5191" y="372"/>
                    </a:cubicBezTo>
                    <a:cubicBezTo>
                      <a:pt x="5191" y="381"/>
                      <a:pt x="5181" y="381"/>
                      <a:pt x="5181" y="391"/>
                    </a:cubicBezTo>
                    <a:cubicBezTo>
                      <a:pt x="5172" y="391"/>
                      <a:pt x="5172" y="391"/>
                      <a:pt x="5172" y="391"/>
                    </a:cubicBezTo>
                    <a:cubicBezTo>
                      <a:pt x="5115" y="438"/>
                      <a:pt x="5058" y="495"/>
                      <a:pt x="5029" y="581"/>
                    </a:cubicBezTo>
                    <a:cubicBezTo>
                      <a:pt x="5019" y="610"/>
                      <a:pt x="4991" y="629"/>
                      <a:pt x="4972" y="648"/>
                    </a:cubicBezTo>
                    <a:cubicBezTo>
                      <a:pt x="4962" y="657"/>
                      <a:pt x="4953" y="667"/>
                      <a:pt x="4943" y="667"/>
                    </a:cubicBezTo>
                    <a:cubicBezTo>
                      <a:pt x="4933" y="676"/>
                      <a:pt x="4924" y="686"/>
                      <a:pt x="4915" y="686"/>
                    </a:cubicBezTo>
                    <a:cubicBezTo>
                      <a:pt x="4905" y="686"/>
                      <a:pt x="4895" y="676"/>
                      <a:pt x="4886" y="676"/>
                    </a:cubicBezTo>
                    <a:cubicBezTo>
                      <a:pt x="4857" y="648"/>
                      <a:pt x="4819" y="638"/>
                      <a:pt x="4791" y="638"/>
                    </a:cubicBezTo>
                    <a:cubicBezTo>
                      <a:pt x="4743" y="638"/>
                      <a:pt x="4705" y="657"/>
                      <a:pt x="4657" y="686"/>
                    </a:cubicBezTo>
                    <a:cubicBezTo>
                      <a:pt x="4600" y="733"/>
                      <a:pt x="4534" y="800"/>
                      <a:pt x="4524" y="914"/>
                    </a:cubicBezTo>
                    <a:cubicBezTo>
                      <a:pt x="4514" y="972"/>
                      <a:pt x="4496" y="1029"/>
                      <a:pt x="4467" y="1086"/>
                    </a:cubicBezTo>
                    <a:cubicBezTo>
                      <a:pt x="4429" y="1162"/>
                      <a:pt x="4419" y="1238"/>
                      <a:pt x="4448" y="1305"/>
                    </a:cubicBezTo>
                    <a:cubicBezTo>
                      <a:pt x="4476" y="1372"/>
                      <a:pt x="4486" y="1429"/>
                      <a:pt x="4486" y="1486"/>
                    </a:cubicBezTo>
                    <a:cubicBezTo>
                      <a:pt x="4476" y="1533"/>
                      <a:pt x="4505" y="1581"/>
                      <a:pt x="4553" y="1610"/>
                    </a:cubicBezTo>
                    <a:cubicBezTo>
                      <a:pt x="4600" y="1638"/>
                      <a:pt x="4619" y="1676"/>
                      <a:pt x="4610" y="1743"/>
                    </a:cubicBezTo>
                    <a:cubicBezTo>
                      <a:pt x="4600" y="1762"/>
                      <a:pt x="4600" y="1772"/>
                      <a:pt x="4600" y="1791"/>
                    </a:cubicBezTo>
                    <a:cubicBezTo>
                      <a:pt x="4600" y="1810"/>
                      <a:pt x="4600" y="1829"/>
                      <a:pt x="4591" y="1848"/>
                    </a:cubicBezTo>
                    <a:cubicBezTo>
                      <a:pt x="4591" y="1895"/>
                      <a:pt x="4572" y="1914"/>
                      <a:pt x="4524" y="1914"/>
                    </a:cubicBezTo>
                    <a:cubicBezTo>
                      <a:pt x="4505" y="1924"/>
                      <a:pt x="4476" y="1924"/>
                      <a:pt x="4457" y="1924"/>
                    </a:cubicBezTo>
                    <a:cubicBezTo>
                      <a:pt x="4429" y="1924"/>
                      <a:pt x="4400" y="1924"/>
                      <a:pt x="4381" y="1914"/>
                    </a:cubicBezTo>
                    <a:cubicBezTo>
                      <a:pt x="4353" y="1895"/>
                      <a:pt x="4334" y="1895"/>
                      <a:pt x="4314" y="1895"/>
                    </a:cubicBezTo>
                    <a:cubicBezTo>
                      <a:pt x="4267" y="1895"/>
                      <a:pt x="4238" y="1924"/>
                      <a:pt x="4219" y="1952"/>
                    </a:cubicBezTo>
                    <a:cubicBezTo>
                      <a:pt x="4200" y="1981"/>
                      <a:pt x="4181" y="2029"/>
                      <a:pt x="4162" y="2077"/>
                    </a:cubicBezTo>
                    <a:cubicBezTo>
                      <a:pt x="4124" y="2172"/>
                      <a:pt x="4105" y="2191"/>
                      <a:pt x="4086" y="2191"/>
                    </a:cubicBezTo>
                    <a:cubicBezTo>
                      <a:pt x="4057" y="2191"/>
                      <a:pt x="4010" y="2162"/>
                      <a:pt x="3972" y="2143"/>
                    </a:cubicBezTo>
                    <a:cubicBezTo>
                      <a:pt x="3886" y="2095"/>
                      <a:pt x="3810" y="2038"/>
                      <a:pt x="3724" y="1981"/>
                    </a:cubicBezTo>
                    <a:cubicBezTo>
                      <a:pt x="3705" y="1972"/>
                      <a:pt x="3695" y="1952"/>
                      <a:pt x="3686" y="1934"/>
                    </a:cubicBezTo>
                    <a:cubicBezTo>
                      <a:pt x="3638" y="1876"/>
                      <a:pt x="3591" y="1819"/>
                      <a:pt x="3514" y="1819"/>
                    </a:cubicBezTo>
                    <a:cubicBezTo>
                      <a:pt x="3486" y="1819"/>
                      <a:pt x="3457" y="1819"/>
                      <a:pt x="3429" y="1838"/>
                    </a:cubicBezTo>
                    <a:cubicBezTo>
                      <a:pt x="3362" y="1857"/>
                      <a:pt x="3305" y="1867"/>
                      <a:pt x="3229" y="1867"/>
                    </a:cubicBezTo>
                    <a:cubicBezTo>
                      <a:pt x="3200" y="1867"/>
                      <a:pt x="3162" y="1867"/>
                      <a:pt x="3124" y="1857"/>
                    </a:cubicBezTo>
                    <a:cubicBezTo>
                      <a:pt x="3115" y="1857"/>
                      <a:pt x="3115" y="1857"/>
                      <a:pt x="3105" y="1857"/>
                    </a:cubicBezTo>
                    <a:cubicBezTo>
                      <a:pt x="3067" y="1857"/>
                      <a:pt x="3029" y="1886"/>
                      <a:pt x="3010" y="1905"/>
                    </a:cubicBezTo>
                    <a:cubicBezTo>
                      <a:pt x="2991" y="1924"/>
                      <a:pt x="2962" y="1943"/>
                      <a:pt x="2943" y="1962"/>
                    </a:cubicBezTo>
                    <a:cubicBezTo>
                      <a:pt x="2934" y="1972"/>
                      <a:pt x="2924" y="1981"/>
                      <a:pt x="2905" y="1991"/>
                    </a:cubicBezTo>
                    <a:lnTo>
                      <a:pt x="2895" y="1991"/>
                    </a:lnTo>
                    <a:cubicBezTo>
                      <a:pt x="2886" y="2010"/>
                      <a:pt x="2867" y="2019"/>
                      <a:pt x="2857" y="2038"/>
                    </a:cubicBezTo>
                    <a:cubicBezTo>
                      <a:pt x="2838" y="2095"/>
                      <a:pt x="2800" y="2115"/>
                      <a:pt x="2734" y="2124"/>
                    </a:cubicBezTo>
                    <a:cubicBezTo>
                      <a:pt x="2724" y="2134"/>
                      <a:pt x="2724" y="2134"/>
                      <a:pt x="2714" y="2134"/>
                    </a:cubicBezTo>
                    <a:cubicBezTo>
                      <a:pt x="2705" y="2134"/>
                      <a:pt x="2696" y="2134"/>
                      <a:pt x="2676" y="2143"/>
                    </a:cubicBezTo>
                    <a:cubicBezTo>
                      <a:pt x="2648" y="2162"/>
                      <a:pt x="2619" y="2181"/>
                      <a:pt x="2619" y="2210"/>
                    </a:cubicBezTo>
                    <a:cubicBezTo>
                      <a:pt x="2619" y="2248"/>
                      <a:pt x="2657" y="2276"/>
                      <a:pt x="2676" y="2286"/>
                    </a:cubicBezTo>
                    <a:cubicBezTo>
                      <a:pt x="2696" y="2295"/>
                      <a:pt x="2724" y="2315"/>
                      <a:pt x="2743" y="2324"/>
                    </a:cubicBezTo>
                    <a:cubicBezTo>
                      <a:pt x="2762" y="2333"/>
                      <a:pt x="2781" y="2343"/>
                      <a:pt x="2810" y="2362"/>
                    </a:cubicBezTo>
                    <a:cubicBezTo>
                      <a:pt x="2857" y="2391"/>
                      <a:pt x="2876" y="2438"/>
                      <a:pt x="2876" y="2514"/>
                    </a:cubicBezTo>
                    <a:cubicBezTo>
                      <a:pt x="2876" y="2562"/>
                      <a:pt x="2867" y="2629"/>
                      <a:pt x="2905" y="2686"/>
                    </a:cubicBezTo>
                    <a:cubicBezTo>
                      <a:pt x="2905" y="2686"/>
                      <a:pt x="2914" y="2705"/>
                      <a:pt x="2895" y="2724"/>
                    </a:cubicBezTo>
                    <a:cubicBezTo>
                      <a:pt x="2876" y="2734"/>
                      <a:pt x="2857" y="2752"/>
                      <a:pt x="2838" y="2762"/>
                    </a:cubicBezTo>
                    <a:cubicBezTo>
                      <a:pt x="2829" y="2762"/>
                      <a:pt x="2829" y="2772"/>
                      <a:pt x="2819" y="2781"/>
                    </a:cubicBezTo>
                    <a:cubicBezTo>
                      <a:pt x="2753" y="2829"/>
                      <a:pt x="2734" y="2886"/>
                      <a:pt x="2772" y="2953"/>
                    </a:cubicBezTo>
                    <a:cubicBezTo>
                      <a:pt x="2810" y="3029"/>
                      <a:pt x="2800" y="3095"/>
                      <a:pt x="2734" y="3162"/>
                    </a:cubicBezTo>
                    <a:cubicBezTo>
                      <a:pt x="2676" y="3210"/>
                      <a:pt x="2657" y="3286"/>
                      <a:pt x="2667" y="3362"/>
                    </a:cubicBezTo>
                    <a:cubicBezTo>
                      <a:pt x="2676" y="3419"/>
                      <a:pt x="2657" y="3457"/>
                      <a:pt x="2610" y="3486"/>
                    </a:cubicBezTo>
                    <a:cubicBezTo>
                      <a:pt x="2571" y="3514"/>
                      <a:pt x="2553" y="3543"/>
                      <a:pt x="2533" y="3600"/>
                    </a:cubicBezTo>
                    <a:cubicBezTo>
                      <a:pt x="2524" y="3657"/>
                      <a:pt x="2505" y="3667"/>
                      <a:pt x="2457" y="3667"/>
                    </a:cubicBezTo>
                    <a:lnTo>
                      <a:pt x="2448" y="3667"/>
                    </a:lnTo>
                    <a:cubicBezTo>
                      <a:pt x="2353" y="3667"/>
                      <a:pt x="2248" y="3657"/>
                      <a:pt x="2134" y="3648"/>
                    </a:cubicBezTo>
                    <a:cubicBezTo>
                      <a:pt x="2076" y="3648"/>
                      <a:pt x="2010" y="3610"/>
                      <a:pt x="1972" y="3553"/>
                    </a:cubicBezTo>
                    <a:cubicBezTo>
                      <a:pt x="1914" y="3476"/>
                      <a:pt x="1838" y="3429"/>
                      <a:pt x="1733" y="3410"/>
                    </a:cubicBezTo>
                    <a:cubicBezTo>
                      <a:pt x="1705" y="3400"/>
                      <a:pt x="1676" y="3381"/>
                      <a:pt x="1657" y="3353"/>
                    </a:cubicBezTo>
                    <a:cubicBezTo>
                      <a:pt x="1648" y="3314"/>
                      <a:pt x="1638" y="3286"/>
                      <a:pt x="1657" y="3248"/>
                    </a:cubicBezTo>
                    <a:cubicBezTo>
                      <a:pt x="1667" y="3219"/>
                      <a:pt x="1686" y="3181"/>
                      <a:pt x="1667" y="3143"/>
                    </a:cubicBezTo>
                    <a:cubicBezTo>
                      <a:pt x="1638" y="3105"/>
                      <a:pt x="1591" y="3105"/>
                      <a:pt x="1572" y="3105"/>
                    </a:cubicBezTo>
                    <a:cubicBezTo>
                      <a:pt x="1515" y="3105"/>
                      <a:pt x="1457" y="3086"/>
                      <a:pt x="1410" y="3057"/>
                    </a:cubicBezTo>
                    <a:cubicBezTo>
                      <a:pt x="1372" y="3038"/>
                      <a:pt x="1314" y="3029"/>
                      <a:pt x="1248" y="3029"/>
                    </a:cubicBezTo>
                    <a:cubicBezTo>
                      <a:pt x="1210" y="3029"/>
                      <a:pt x="1181" y="3019"/>
                      <a:pt x="1152" y="3010"/>
                    </a:cubicBezTo>
                    <a:cubicBezTo>
                      <a:pt x="1134" y="3000"/>
                      <a:pt x="1114" y="2981"/>
                      <a:pt x="1086" y="2981"/>
                    </a:cubicBezTo>
                    <a:cubicBezTo>
                      <a:pt x="1000" y="2943"/>
                      <a:pt x="953" y="2905"/>
                      <a:pt x="914" y="2848"/>
                    </a:cubicBezTo>
                    <a:cubicBezTo>
                      <a:pt x="905" y="2829"/>
                      <a:pt x="895" y="2819"/>
                      <a:pt x="876" y="2810"/>
                    </a:cubicBezTo>
                    <a:cubicBezTo>
                      <a:pt x="876" y="2800"/>
                      <a:pt x="867" y="2800"/>
                      <a:pt x="867" y="2791"/>
                    </a:cubicBezTo>
                    <a:cubicBezTo>
                      <a:pt x="848" y="2772"/>
                      <a:pt x="848" y="2772"/>
                      <a:pt x="848" y="2772"/>
                    </a:cubicBezTo>
                    <a:cubicBezTo>
                      <a:pt x="829" y="2781"/>
                      <a:pt x="829" y="2781"/>
                      <a:pt x="829" y="2781"/>
                    </a:cubicBezTo>
                    <a:cubicBezTo>
                      <a:pt x="810" y="2800"/>
                      <a:pt x="810" y="2800"/>
                      <a:pt x="810" y="2800"/>
                    </a:cubicBezTo>
                    <a:cubicBezTo>
                      <a:pt x="715" y="2838"/>
                      <a:pt x="619" y="2886"/>
                      <a:pt x="543" y="2972"/>
                    </a:cubicBezTo>
                    <a:cubicBezTo>
                      <a:pt x="533" y="2981"/>
                      <a:pt x="505" y="2981"/>
                      <a:pt x="476" y="2991"/>
                    </a:cubicBezTo>
                    <a:cubicBezTo>
                      <a:pt x="476" y="2991"/>
                      <a:pt x="467" y="2991"/>
                      <a:pt x="457" y="2991"/>
                    </a:cubicBezTo>
                    <a:cubicBezTo>
                      <a:pt x="448" y="3000"/>
                      <a:pt x="429" y="3000"/>
                      <a:pt x="410" y="3000"/>
                    </a:cubicBezTo>
                    <a:cubicBezTo>
                      <a:pt x="391" y="3010"/>
                      <a:pt x="362" y="3010"/>
                      <a:pt x="334" y="3019"/>
                    </a:cubicBezTo>
                    <a:cubicBezTo>
                      <a:pt x="286" y="3038"/>
                      <a:pt x="248" y="3048"/>
                      <a:pt x="209" y="3048"/>
                    </a:cubicBezTo>
                    <a:cubicBezTo>
                      <a:pt x="200" y="3048"/>
                      <a:pt x="191" y="3048"/>
                      <a:pt x="181" y="3038"/>
                    </a:cubicBezTo>
                    <a:cubicBezTo>
                      <a:pt x="171" y="3038"/>
                      <a:pt x="162" y="3038"/>
                      <a:pt x="152" y="3038"/>
                    </a:cubicBezTo>
                    <a:cubicBezTo>
                      <a:pt x="114" y="3038"/>
                      <a:pt x="86" y="3057"/>
                      <a:pt x="67" y="3095"/>
                    </a:cubicBezTo>
                    <a:cubicBezTo>
                      <a:pt x="57" y="3115"/>
                      <a:pt x="57" y="3115"/>
                      <a:pt x="57" y="3115"/>
                    </a:cubicBezTo>
                    <a:cubicBezTo>
                      <a:pt x="67" y="3124"/>
                      <a:pt x="67" y="3124"/>
                      <a:pt x="67" y="3124"/>
                    </a:cubicBezTo>
                    <a:cubicBezTo>
                      <a:pt x="76" y="3133"/>
                      <a:pt x="76" y="3133"/>
                      <a:pt x="76" y="3143"/>
                    </a:cubicBezTo>
                    <a:cubicBezTo>
                      <a:pt x="86" y="3153"/>
                      <a:pt x="95" y="3162"/>
                      <a:pt x="105" y="3172"/>
                    </a:cubicBezTo>
                    <a:cubicBezTo>
                      <a:pt x="133" y="3200"/>
                      <a:pt x="152" y="3248"/>
                      <a:pt x="143" y="3305"/>
                    </a:cubicBezTo>
                    <a:cubicBezTo>
                      <a:pt x="143" y="3324"/>
                      <a:pt x="133" y="3334"/>
                      <a:pt x="95" y="3343"/>
                    </a:cubicBezTo>
                    <a:cubicBezTo>
                      <a:pt x="86" y="3353"/>
                      <a:pt x="76" y="3353"/>
                      <a:pt x="67" y="3353"/>
                    </a:cubicBezTo>
                    <a:cubicBezTo>
                      <a:pt x="38" y="3372"/>
                      <a:pt x="0" y="3419"/>
                      <a:pt x="10" y="3448"/>
                    </a:cubicBezTo>
                    <a:cubicBezTo>
                      <a:pt x="10" y="3496"/>
                      <a:pt x="57" y="3524"/>
                      <a:pt x="76" y="3524"/>
                    </a:cubicBezTo>
                    <a:cubicBezTo>
                      <a:pt x="95" y="3534"/>
                      <a:pt x="114" y="3534"/>
                      <a:pt x="124" y="3534"/>
                    </a:cubicBezTo>
                    <a:cubicBezTo>
                      <a:pt x="133" y="3534"/>
                      <a:pt x="133" y="3534"/>
                      <a:pt x="133" y="3534"/>
                    </a:cubicBezTo>
                    <a:cubicBezTo>
                      <a:pt x="133" y="3534"/>
                      <a:pt x="143" y="3534"/>
                      <a:pt x="152" y="3543"/>
                    </a:cubicBezTo>
                    <a:cubicBezTo>
                      <a:pt x="162" y="3543"/>
                      <a:pt x="171" y="3543"/>
                      <a:pt x="171" y="3553"/>
                    </a:cubicBezTo>
                    <a:cubicBezTo>
                      <a:pt x="181" y="3553"/>
                      <a:pt x="181" y="3562"/>
                      <a:pt x="181" y="3572"/>
                    </a:cubicBezTo>
                    <a:cubicBezTo>
                      <a:pt x="162" y="3638"/>
                      <a:pt x="209" y="3667"/>
                      <a:pt x="248" y="3686"/>
                    </a:cubicBezTo>
                    <a:lnTo>
                      <a:pt x="257" y="3695"/>
                    </a:lnTo>
                    <a:cubicBezTo>
                      <a:pt x="257" y="3695"/>
                      <a:pt x="267" y="3705"/>
                      <a:pt x="276" y="3705"/>
                    </a:cubicBezTo>
                    <a:cubicBezTo>
                      <a:pt x="286" y="3715"/>
                      <a:pt x="305" y="3724"/>
                      <a:pt x="305" y="3734"/>
                    </a:cubicBezTo>
                    <a:cubicBezTo>
                      <a:pt x="334" y="3781"/>
                      <a:pt x="352" y="3848"/>
                      <a:pt x="381" y="3915"/>
                    </a:cubicBezTo>
                    <a:cubicBezTo>
                      <a:pt x="381" y="3933"/>
                      <a:pt x="391" y="3953"/>
                      <a:pt x="391" y="3972"/>
                    </a:cubicBezTo>
                    <a:cubicBezTo>
                      <a:pt x="391" y="4000"/>
                      <a:pt x="400" y="4029"/>
                      <a:pt x="410" y="4058"/>
                    </a:cubicBezTo>
                    <a:cubicBezTo>
                      <a:pt x="438" y="4115"/>
                      <a:pt x="457" y="4153"/>
                      <a:pt x="429" y="4200"/>
                    </a:cubicBezTo>
                    <a:cubicBezTo>
                      <a:pt x="410" y="4238"/>
                      <a:pt x="410" y="4238"/>
                      <a:pt x="410" y="4238"/>
                    </a:cubicBezTo>
                    <a:cubicBezTo>
                      <a:pt x="457" y="4248"/>
                      <a:pt x="457" y="4248"/>
                      <a:pt x="457" y="4248"/>
                    </a:cubicBezTo>
                    <a:cubicBezTo>
                      <a:pt x="476" y="4248"/>
                      <a:pt x="495" y="4257"/>
                      <a:pt x="505" y="4257"/>
                    </a:cubicBezTo>
                    <a:cubicBezTo>
                      <a:pt x="552" y="4267"/>
                      <a:pt x="590" y="4276"/>
                      <a:pt x="629" y="4276"/>
                    </a:cubicBezTo>
                    <a:cubicBezTo>
                      <a:pt x="667" y="4286"/>
                      <a:pt x="657" y="4296"/>
                      <a:pt x="657" y="4305"/>
                    </a:cubicBezTo>
                    <a:cubicBezTo>
                      <a:pt x="657" y="4381"/>
                      <a:pt x="705" y="4429"/>
                      <a:pt x="753" y="4457"/>
                    </a:cubicBezTo>
                    <a:cubicBezTo>
                      <a:pt x="810" y="4486"/>
                      <a:pt x="810" y="4534"/>
                      <a:pt x="819" y="4600"/>
                    </a:cubicBezTo>
                    <a:cubicBezTo>
                      <a:pt x="819" y="4600"/>
                      <a:pt x="819" y="4610"/>
                      <a:pt x="819" y="4619"/>
                    </a:cubicBezTo>
                    <a:cubicBezTo>
                      <a:pt x="819" y="4619"/>
                      <a:pt x="810" y="4629"/>
                      <a:pt x="810" y="4638"/>
                    </a:cubicBezTo>
                    <a:cubicBezTo>
                      <a:pt x="733" y="4705"/>
                      <a:pt x="733" y="4791"/>
                      <a:pt x="743" y="4858"/>
                    </a:cubicBezTo>
                    <a:cubicBezTo>
                      <a:pt x="743" y="4876"/>
                      <a:pt x="743" y="4905"/>
                      <a:pt x="733" y="4915"/>
                    </a:cubicBezTo>
                    <a:cubicBezTo>
                      <a:pt x="705" y="4943"/>
                      <a:pt x="686" y="4981"/>
                      <a:pt x="667" y="5010"/>
                    </a:cubicBezTo>
                    <a:cubicBezTo>
                      <a:pt x="657" y="5029"/>
                      <a:pt x="648" y="5048"/>
                      <a:pt x="638" y="5057"/>
                    </a:cubicBezTo>
                    <a:cubicBezTo>
                      <a:pt x="610" y="5105"/>
                      <a:pt x="572" y="5162"/>
                      <a:pt x="552" y="5238"/>
                    </a:cubicBezTo>
                    <a:cubicBezTo>
                      <a:pt x="543" y="5248"/>
                      <a:pt x="533" y="5267"/>
                      <a:pt x="514" y="5277"/>
                    </a:cubicBezTo>
                    <a:cubicBezTo>
                      <a:pt x="505" y="5286"/>
                      <a:pt x="495" y="5295"/>
                      <a:pt x="486" y="5295"/>
                    </a:cubicBezTo>
                    <a:cubicBezTo>
                      <a:pt x="486" y="5295"/>
                      <a:pt x="476" y="5295"/>
                      <a:pt x="457" y="5286"/>
                    </a:cubicBezTo>
                    <a:cubicBezTo>
                      <a:pt x="448" y="5277"/>
                      <a:pt x="438" y="5267"/>
                      <a:pt x="429" y="5257"/>
                    </a:cubicBezTo>
                    <a:cubicBezTo>
                      <a:pt x="419" y="5248"/>
                      <a:pt x="419" y="5248"/>
                      <a:pt x="410" y="5238"/>
                    </a:cubicBezTo>
                    <a:cubicBezTo>
                      <a:pt x="372" y="5210"/>
                      <a:pt x="372" y="5210"/>
                      <a:pt x="372" y="5210"/>
                    </a:cubicBezTo>
                    <a:cubicBezTo>
                      <a:pt x="362" y="5248"/>
                      <a:pt x="362" y="5248"/>
                      <a:pt x="362" y="5248"/>
                    </a:cubicBezTo>
                    <a:cubicBezTo>
                      <a:pt x="334" y="5315"/>
                      <a:pt x="334" y="5315"/>
                      <a:pt x="334" y="5315"/>
                    </a:cubicBezTo>
                    <a:cubicBezTo>
                      <a:pt x="324" y="5324"/>
                      <a:pt x="324" y="5324"/>
                      <a:pt x="324" y="5324"/>
                    </a:cubicBezTo>
                    <a:cubicBezTo>
                      <a:pt x="324" y="5334"/>
                      <a:pt x="324" y="5334"/>
                      <a:pt x="324" y="5334"/>
                    </a:cubicBezTo>
                    <a:cubicBezTo>
                      <a:pt x="324" y="5343"/>
                      <a:pt x="324" y="5343"/>
                      <a:pt x="324" y="5343"/>
                    </a:cubicBezTo>
                    <a:cubicBezTo>
                      <a:pt x="334" y="5372"/>
                      <a:pt x="343" y="5400"/>
                      <a:pt x="352" y="5419"/>
                    </a:cubicBezTo>
                    <a:cubicBezTo>
                      <a:pt x="372" y="5477"/>
                      <a:pt x="391" y="5534"/>
                      <a:pt x="410" y="5591"/>
                    </a:cubicBezTo>
                    <a:cubicBezTo>
                      <a:pt x="419" y="5629"/>
                      <a:pt x="429" y="5658"/>
                      <a:pt x="419" y="5676"/>
                    </a:cubicBezTo>
                    <a:cubicBezTo>
                      <a:pt x="419" y="5724"/>
                      <a:pt x="429" y="5753"/>
                      <a:pt x="457" y="5791"/>
                    </a:cubicBezTo>
                    <a:cubicBezTo>
                      <a:pt x="457" y="5810"/>
                      <a:pt x="467" y="5829"/>
                      <a:pt x="457" y="5838"/>
                    </a:cubicBezTo>
                    <a:cubicBezTo>
                      <a:pt x="429" y="5953"/>
                      <a:pt x="457" y="6048"/>
                      <a:pt x="486" y="6143"/>
                    </a:cubicBezTo>
                    <a:cubicBezTo>
                      <a:pt x="495" y="6153"/>
                      <a:pt x="495" y="6162"/>
                      <a:pt x="495" y="6172"/>
                    </a:cubicBezTo>
                    <a:cubicBezTo>
                      <a:pt x="505" y="6181"/>
                      <a:pt x="505" y="6181"/>
                      <a:pt x="505" y="6181"/>
                    </a:cubicBezTo>
                    <a:cubicBezTo>
                      <a:pt x="514" y="6219"/>
                      <a:pt x="514" y="6229"/>
                      <a:pt x="505" y="6257"/>
                    </a:cubicBezTo>
                    <a:cubicBezTo>
                      <a:pt x="476" y="6315"/>
                      <a:pt x="486" y="6362"/>
                      <a:pt x="514" y="6410"/>
                    </a:cubicBezTo>
                    <a:cubicBezTo>
                      <a:pt x="524" y="6438"/>
                      <a:pt x="533" y="6458"/>
                      <a:pt x="543" y="6476"/>
                    </a:cubicBezTo>
                    <a:cubicBezTo>
                      <a:pt x="572" y="6534"/>
                      <a:pt x="600" y="6581"/>
                      <a:pt x="600" y="6638"/>
                    </a:cubicBezTo>
                    <a:cubicBezTo>
                      <a:pt x="600" y="6667"/>
                      <a:pt x="629" y="6696"/>
                      <a:pt x="648" y="6705"/>
                    </a:cubicBezTo>
                    <a:cubicBezTo>
                      <a:pt x="686" y="6724"/>
                      <a:pt x="733" y="6743"/>
                      <a:pt x="771" y="6753"/>
                    </a:cubicBezTo>
                    <a:cubicBezTo>
                      <a:pt x="810" y="6753"/>
                      <a:pt x="810" y="6772"/>
                      <a:pt x="810" y="6791"/>
                    </a:cubicBezTo>
                    <a:cubicBezTo>
                      <a:pt x="810" y="6848"/>
                      <a:pt x="829" y="6915"/>
                      <a:pt x="876" y="6972"/>
                    </a:cubicBezTo>
                    <a:cubicBezTo>
                      <a:pt x="924" y="7038"/>
                      <a:pt x="962" y="7105"/>
                      <a:pt x="1000" y="7181"/>
                    </a:cubicBezTo>
                    <a:cubicBezTo>
                      <a:pt x="1019" y="7219"/>
                      <a:pt x="1038" y="7267"/>
                      <a:pt x="1057" y="7305"/>
                    </a:cubicBezTo>
                    <a:cubicBezTo>
                      <a:pt x="1067" y="7324"/>
                      <a:pt x="1076" y="7343"/>
                      <a:pt x="1086" y="7372"/>
                    </a:cubicBezTo>
                    <a:cubicBezTo>
                      <a:pt x="1086" y="7381"/>
                      <a:pt x="1095" y="7391"/>
                      <a:pt x="1095" y="7400"/>
                    </a:cubicBezTo>
                    <a:cubicBezTo>
                      <a:pt x="1095" y="7410"/>
                      <a:pt x="1095" y="7419"/>
                      <a:pt x="1086" y="7438"/>
                    </a:cubicBezTo>
                    <a:cubicBezTo>
                      <a:pt x="1057" y="7467"/>
                      <a:pt x="1038" y="7496"/>
                      <a:pt x="1019" y="7524"/>
                    </a:cubicBezTo>
                    <a:cubicBezTo>
                      <a:pt x="1019" y="7534"/>
                      <a:pt x="1010" y="7543"/>
                      <a:pt x="1000" y="7553"/>
                    </a:cubicBezTo>
                    <a:cubicBezTo>
                      <a:pt x="991" y="7572"/>
                      <a:pt x="991" y="7572"/>
                      <a:pt x="991" y="7572"/>
                    </a:cubicBezTo>
                    <a:cubicBezTo>
                      <a:pt x="1000" y="7581"/>
                      <a:pt x="1000" y="7581"/>
                      <a:pt x="1000" y="7581"/>
                    </a:cubicBezTo>
                    <a:cubicBezTo>
                      <a:pt x="1010" y="7600"/>
                      <a:pt x="1019" y="7619"/>
                      <a:pt x="1029" y="7639"/>
                    </a:cubicBezTo>
                    <a:cubicBezTo>
                      <a:pt x="1048" y="7677"/>
                      <a:pt x="1057" y="7715"/>
                      <a:pt x="1086" y="7753"/>
                    </a:cubicBezTo>
                    <a:cubicBezTo>
                      <a:pt x="1095" y="7772"/>
                      <a:pt x="1134" y="7791"/>
                      <a:pt x="1162" y="7800"/>
                    </a:cubicBezTo>
                    <a:cubicBezTo>
                      <a:pt x="1210" y="7810"/>
                      <a:pt x="1248" y="7810"/>
                      <a:pt x="1295" y="7819"/>
                    </a:cubicBezTo>
                    <a:cubicBezTo>
                      <a:pt x="1305" y="7819"/>
                      <a:pt x="1324" y="7819"/>
                      <a:pt x="1343" y="7829"/>
                    </a:cubicBezTo>
                    <a:cubicBezTo>
                      <a:pt x="1362" y="7829"/>
                      <a:pt x="1362" y="7829"/>
                      <a:pt x="1362" y="7829"/>
                    </a:cubicBezTo>
                    <a:cubicBezTo>
                      <a:pt x="1372" y="7810"/>
                      <a:pt x="1372" y="7810"/>
                      <a:pt x="1372" y="7810"/>
                    </a:cubicBezTo>
                    <a:cubicBezTo>
                      <a:pt x="1381" y="7800"/>
                      <a:pt x="1381" y="7791"/>
                      <a:pt x="1390" y="7781"/>
                    </a:cubicBezTo>
                    <a:cubicBezTo>
                      <a:pt x="1400" y="7772"/>
                      <a:pt x="1410" y="7743"/>
                      <a:pt x="1410" y="7724"/>
                    </a:cubicBezTo>
                    <a:cubicBezTo>
                      <a:pt x="1429" y="7667"/>
                      <a:pt x="1429" y="7610"/>
                      <a:pt x="1438" y="7553"/>
                    </a:cubicBezTo>
                    <a:cubicBezTo>
                      <a:pt x="1448" y="7505"/>
                      <a:pt x="1457" y="7467"/>
                      <a:pt x="1457" y="7419"/>
                    </a:cubicBezTo>
                    <a:cubicBezTo>
                      <a:pt x="1467" y="7381"/>
                      <a:pt x="1476" y="7372"/>
                      <a:pt x="1476" y="7362"/>
                    </a:cubicBezTo>
                    <a:cubicBezTo>
                      <a:pt x="1543" y="7305"/>
                      <a:pt x="1543" y="7238"/>
                      <a:pt x="1543" y="7172"/>
                    </a:cubicBezTo>
                    <a:cubicBezTo>
                      <a:pt x="1533" y="7153"/>
                      <a:pt x="1533" y="7134"/>
                      <a:pt x="1533" y="7105"/>
                    </a:cubicBezTo>
                    <a:cubicBezTo>
                      <a:pt x="1533" y="7095"/>
                      <a:pt x="1533" y="7086"/>
                      <a:pt x="1533" y="7067"/>
                    </a:cubicBezTo>
                    <a:cubicBezTo>
                      <a:pt x="1524" y="7038"/>
                      <a:pt x="1543" y="7019"/>
                      <a:pt x="1553" y="7019"/>
                    </a:cubicBezTo>
                    <a:cubicBezTo>
                      <a:pt x="1591" y="6991"/>
                      <a:pt x="1638" y="6962"/>
                      <a:pt x="1686" y="6962"/>
                    </a:cubicBezTo>
                    <a:cubicBezTo>
                      <a:pt x="1695" y="6962"/>
                      <a:pt x="1714" y="6972"/>
                      <a:pt x="1724" y="6972"/>
                    </a:cubicBezTo>
                    <a:cubicBezTo>
                      <a:pt x="1800" y="6991"/>
                      <a:pt x="1886" y="7019"/>
                      <a:pt x="1972" y="7019"/>
                    </a:cubicBezTo>
                    <a:cubicBezTo>
                      <a:pt x="1981" y="7019"/>
                      <a:pt x="2000" y="7019"/>
                      <a:pt x="2010" y="7019"/>
                    </a:cubicBezTo>
                    <a:lnTo>
                      <a:pt x="2019" y="7019"/>
                    </a:lnTo>
                    <a:lnTo>
                      <a:pt x="2029" y="7019"/>
                    </a:lnTo>
                    <a:cubicBezTo>
                      <a:pt x="2200" y="7038"/>
                      <a:pt x="2286" y="7124"/>
                      <a:pt x="2315" y="7276"/>
                    </a:cubicBezTo>
                    <a:cubicBezTo>
                      <a:pt x="2324" y="7343"/>
                      <a:pt x="2353" y="7400"/>
                      <a:pt x="2410" y="7448"/>
                    </a:cubicBezTo>
                    <a:cubicBezTo>
                      <a:pt x="2429" y="7458"/>
                      <a:pt x="2438" y="7476"/>
                      <a:pt x="2457" y="7486"/>
                    </a:cubicBezTo>
                    <a:cubicBezTo>
                      <a:pt x="2467" y="7486"/>
                      <a:pt x="2467" y="7496"/>
                      <a:pt x="2476" y="7496"/>
                    </a:cubicBezTo>
                    <a:cubicBezTo>
                      <a:pt x="2486" y="7505"/>
                      <a:pt x="2495" y="7515"/>
                      <a:pt x="2505" y="7515"/>
                    </a:cubicBezTo>
                    <a:cubicBezTo>
                      <a:pt x="2524" y="7534"/>
                      <a:pt x="2543" y="7543"/>
                      <a:pt x="2562" y="7553"/>
                    </a:cubicBezTo>
                    <a:cubicBezTo>
                      <a:pt x="2610" y="7600"/>
                      <a:pt x="2657" y="7619"/>
                      <a:pt x="2714" y="7629"/>
                    </a:cubicBezTo>
                    <a:cubicBezTo>
                      <a:pt x="2743" y="7629"/>
                      <a:pt x="2753" y="7639"/>
                      <a:pt x="2762" y="7648"/>
                    </a:cubicBezTo>
                    <a:cubicBezTo>
                      <a:pt x="2762" y="7657"/>
                      <a:pt x="2762" y="7667"/>
                      <a:pt x="2743" y="7686"/>
                    </a:cubicBezTo>
                    <a:cubicBezTo>
                      <a:pt x="2734" y="7705"/>
                      <a:pt x="2714" y="7724"/>
                      <a:pt x="2696" y="7743"/>
                    </a:cubicBezTo>
                    <a:cubicBezTo>
                      <a:pt x="2696" y="7753"/>
                      <a:pt x="2686" y="7753"/>
                      <a:pt x="2676" y="7762"/>
                    </a:cubicBezTo>
                    <a:cubicBezTo>
                      <a:pt x="2619" y="7819"/>
                      <a:pt x="2648" y="7877"/>
                      <a:pt x="2667" y="7895"/>
                    </a:cubicBezTo>
                    <a:cubicBezTo>
                      <a:pt x="2686" y="7915"/>
                      <a:pt x="2686" y="7943"/>
                      <a:pt x="2676" y="7981"/>
                    </a:cubicBezTo>
                    <a:lnTo>
                      <a:pt x="2676" y="7991"/>
                    </a:lnTo>
                    <a:cubicBezTo>
                      <a:pt x="2676" y="8067"/>
                      <a:pt x="2676" y="8143"/>
                      <a:pt x="2686" y="8210"/>
                    </a:cubicBezTo>
                    <a:cubicBezTo>
                      <a:pt x="2686" y="8258"/>
                      <a:pt x="2696" y="8305"/>
                      <a:pt x="2705" y="8353"/>
                    </a:cubicBezTo>
                    <a:cubicBezTo>
                      <a:pt x="2705" y="8410"/>
                      <a:pt x="2714" y="8477"/>
                      <a:pt x="2724" y="8534"/>
                    </a:cubicBezTo>
                    <a:cubicBezTo>
                      <a:pt x="2724" y="8629"/>
                      <a:pt x="2705" y="8715"/>
                      <a:pt x="2657" y="8791"/>
                    </a:cubicBezTo>
                    <a:cubicBezTo>
                      <a:pt x="2638" y="8820"/>
                      <a:pt x="2629" y="8858"/>
                      <a:pt x="2619" y="8886"/>
                    </a:cubicBezTo>
                    <a:cubicBezTo>
                      <a:pt x="2619" y="8896"/>
                      <a:pt x="2610" y="8905"/>
                      <a:pt x="2610" y="8915"/>
                    </a:cubicBezTo>
                    <a:cubicBezTo>
                      <a:pt x="2610" y="8934"/>
                      <a:pt x="2600" y="8953"/>
                      <a:pt x="2600" y="8972"/>
                    </a:cubicBezTo>
                    <a:cubicBezTo>
                      <a:pt x="2591" y="9000"/>
                      <a:pt x="2581" y="9029"/>
                      <a:pt x="2562" y="9058"/>
                    </a:cubicBezTo>
                    <a:cubicBezTo>
                      <a:pt x="2505" y="9153"/>
                      <a:pt x="2495" y="9257"/>
                      <a:pt x="2524" y="9362"/>
                    </a:cubicBezTo>
                    <a:cubicBezTo>
                      <a:pt x="2524" y="9457"/>
                      <a:pt x="2495" y="9477"/>
                      <a:pt x="2438" y="9477"/>
                    </a:cubicBezTo>
                    <a:cubicBezTo>
                      <a:pt x="2362" y="9486"/>
                      <a:pt x="2305" y="9534"/>
                      <a:pt x="2248" y="9572"/>
                    </a:cubicBezTo>
                    <a:cubicBezTo>
                      <a:pt x="2238" y="9581"/>
                      <a:pt x="2219" y="9591"/>
                      <a:pt x="2200" y="9610"/>
                    </a:cubicBezTo>
                    <a:cubicBezTo>
                      <a:pt x="2143" y="9648"/>
                      <a:pt x="2143" y="9648"/>
                      <a:pt x="2143" y="9648"/>
                    </a:cubicBezTo>
                    <a:cubicBezTo>
                      <a:pt x="2210" y="9667"/>
                      <a:pt x="2210" y="9667"/>
                      <a:pt x="2210" y="9667"/>
                    </a:cubicBezTo>
                    <a:cubicBezTo>
                      <a:pt x="2229" y="9667"/>
                      <a:pt x="2238" y="9677"/>
                      <a:pt x="2257" y="9686"/>
                    </a:cubicBezTo>
                    <a:cubicBezTo>
                      <a:pt x="2286" y="9705"/>
                      <a:pt x="2324" y="9715"/>
                      <a:pt x="2362" y="9715"/>
                    </a:cubicBezTo>
                    <a:cubicBezTo>
                      <a:pt x="2372" y="9715"/>
                      <a:pt x="2372" y="9715"/>
                      <a:pt x="2381" y="9715"/>
                    </a:cubicBezTo>
                    <a:cubicBezTo>
                      <a:pt x="2400" y="9715"/>
                      <a:pt x="2419" y="9715"/>
                      <a:pt x="2438" y="9715"/>
                    </a:cubicBezTo>
                    <a:cubicBezTo>
                      <a:pt x="2495" y="9715"/>
                      <a:pt x="2562" y="9724"/>
                      <a:pt x="2619" y="9753"/>
                    </a:cubicBezTo>
                    <a:cubicBezTo>
                      <a:pt x="2638" y="9762"/>
                      <a:pt x="2657" y="9762"/>
                      <a:pt x="2676" y="9762"/>
                    </a:cubicBezTo>
                    <a:cubicBezTo>
                      <a:pt x="2743" y="9762"/>
                      <a:pt x="2829" y="9715"/>
                      <a:pt x="2838" y="9648"/>
                    </a:cubicBezTo>
                    <a:cubicBezTo>
                      <a:pt x="2857" y="9562"/>
                      <a:pt x="2905" y="9505"/>
                      <a:pt x="2952" y="9429"/>
                    </a:cubicBezTo>
                    <a:cubicBezTo>
                      <a:pt x="2962" y="9419"/>
                      <a:pt x="2972" y="9400"/>
                      <a:pt x="2972" y="9391"/>
                    </a:cubicBezTo>
                    <a:cubicBezTo>
                      <a:pt x="2991" y="9362"/>
                      <a:pt x="2991" y="9362"/>
                      <a:pt x="2991" y="9362"/>
                    </a:cubicBezTo>
                    <a:cubicBezTo>
                      <a:pt x="2972" y="9343"/>
                      <a:pt x="2972" y="9343"/>
                      <a:pt x="2972" y="9343"/>
                    </a:cubicBezTo>
                    <a:cubicBezTo>
                      <a:pt x="2962" y="9343"/>
                      <a:pt x="2943" y="9334"/>
                      <a:pt x="2934" y="9324"/>
                    </a:cubicBezTo>
                    <a:cubicBezTo>
                      <a:pt x="2914" y="9305"/>
                      <a:pt x="2886" y="9286"/>
                      <a:pt x="2857" y="9267"/>
                    </a:cubicBezTo>
                    <a:cubicBezTo>
                      <a:pt x="2810" y="9239"/>
                      <a:pt x="2800" y="9200"/>
                      <a:pt x="2810" y="9143"/>
                    </a:cubicBezTo>
                    <a:cubicBezTo>
                      <a:pt x="2838" y="9048"/>
                      <a:pt x="2876" y="8981"/>
                      <a:pt x="2934" y="8924"/>
                    </a:cubicBezTo>
                    <a:cubicBezTo>
                      <a:pt x="2972" y="8886"/>
                      <a:pt x="3000" y="8838"/>
                      <a:pt x="3038" y="8800"/>
                    </a:cubicBezTo>
                    <a:cubicBezTo>
                      <a:pt x="3057" y="8781"/>
                      <a:pt x="3076" y="8762"/>
                      <a:pt x="3086" y="8734"/>
                    </a:cubicBezTo>
                    <a:cubicBezTo>
                      <a:pt x="3162" y="8657"/>
                      <a:pt x="3181" y="8562"/>
                      <a:pt x="3210" y="8477"/>
                    </a:cubicBezTo>
                    <a:cubicBezTo>
                      <a:pt x="3210" y="8448"/>
                      <a:pt x="3219" y="8419"/>
                      <a:pt x="3229" y="8400"/>
                    </a:cubicBezTo>
                    <a:cubicBezTo>
                      <a:pt x="3238" y="8362"/>
                      <a:pt x="3219" y="8324"/>
                      <a:pt x="3200" y="8296"/>
                    </a:cubicBezTo>
                    <a:cubicBezTo>
                      <a:pt x="3172" y="8229"/>
                      <a:pt x="3172" y="8191"/>
                      <a:pt x="3219" y="8153"/>
                    </a:cubicBezTo>
                    <a:cubicBezTo>
                      <a:pt x="3305" y="8077"/>
                      <a:pt x="3353" y="7981"/>
                      <a:pt x="3353" y="7867"/>
                    </a:cubicBezTo>
                    <a:cubicBezTo>
                      <a:pt x="3353" y="7848"/>
                      <a:pt x="3353" y="7829"/>
                      <a:pt x="3362" y="7810"/>
                    </a:cubicBezTo>
                    <a:cubicBezTo>
                      <a:pt x="3381" y="7762"/>
                      <a:pt x="3391" y="7715"/>
                      <a:pt x="3372" y="7667"/>
                    </a:cubicBezTo>
                    <a:cubicBezTo>
                      <a:pt x="3372" y="7648"/>
                      <a:pt x="3372" y="7629"/>
                      <a:pt x="3381" y="7619"/>
                    </a:cubicBezTo>
                    <a:cubicBezTo>
                      <a:pt x="3410" y="7572"/>
                      <a:pt x="3429" y="7515"/>
                      <a:pt x="3429" y="7458"/>
                    </a:cubicBezTo>
                    <a:cubicBezTo>
                      <a:pt x="3429" y="7410"/>
                      <a:pt x="3448" y="7381"/>
                      <a:pt x="3476" y="7353"/>
                    </a:cubicBezTo>
                    <a:cubicBezTo>
                      <a:pt x="3505" y="7305"/>
                      <a:pt x="3534" y="7267"/>
                      <a:pt x="3562" y="7229"/>
                    </a:cubicBezTo>
                    <a:cubicBezTo>
                      <a:pt x="3581" y="7200"/>
                      <a:pt x="3591" y="7181"/>
                      <a:pt x="3610" y="7162"/>
                    </a:cubicBezTo>
                    <a:cubicBezTo>
                      <a:pt x="3619" y="7153"/>
                      <a:pt x="3619" y="7153"/>
                      <a:pt x="3619" y="7153"/>
                    </a:cubicBezTo>
                    <a:cubicBezTo>
                      <a:pt x="3638" y="7115"/>
                      <a:pt x="3667" y="7077"/>
                      <a:pt x="3695" y="7048"/>
                    </a:cubicBezTo>
                    <a:cubicBezTo>
                      <a:pt x="3743" y="6991"/>
                      <a:pt x="3800" y="6934"/>
                      <a:pt x="3877" y="6915"/>
                    </a:cubicBezTo>
                    <a:cubicBezTo>
                      <a:pt x="3905" y="6905"/>
                      <a:pt x="3934" y="6886"/>
                      <a:pt x="3962" y="6867"/>
                    </a:cubicBezTo>
                    <a:cubicBezTo>
                      <a:pt x="3962" y="6867"/>
                      <a:pt x="3972" y="6857"/>
                      <a:pt x="3981" y="6857"/>
                    </a:cubicBezTo>
                    <a:cubicBezTo>
                      <a:pt x="4048" y="6819"/>
                      <a:pt x="4115" y="6772"/>
                      <a:pt x="4181" y="6734"/>
                    </a:cubicBezTo>
                    <a:cubicBezTo>
                      <a:pt x="4191" y="6714"/>
                      <a:pt x="4210" y="6705"/>
                      <a:pt x="4219" y="6696"/>
                    </a:cubicBezTo>
                    <a:cubicBezTo>
                      <a:pt x="4229" y="6686"/>
                      <a:pt x="4248" y="6676"/>
                      <a:pt x="4257" y="6667"/>
                    </a:cubicBezTo>
                    <a:cubicBezTo>
                      <a:pt x="4276" y="6648"/>
                      <a:pt x="4305" y="6629"/>
                      <a:pt x="4324" y="6619"/>
                    </a:cubicBezTo>
                    <a:cubicBezTo>
                      <a:pt x="4353" y="6600"/>
                      <a:pt x="4372" y="6581"/>
                      <a:pt x="4400" y="6562"/>
                    </a:cubicBezTo>
                    <a:lnTo>
                      <a:pt x="4410" y="6562"/>
                    </a:lnTo>
                    <a:cubicBezTo>
                      <a:pt x="4429" y="6543"/>
                      <a:pt x="4448" y="6524"/>
                      <a:pt x="4467" y="6505"/>
                    </a:cubicBezTo>
                    <a:cubicBezTo>
                      <a:pt x="4514" y="6448"/>
                      <a:pt x="4505" y="6410"/>
                      <a:pt x="4467" y="6362"/>
                    </a:cubicBezTo>
                    <a:cubicBezTo>
                      <a:pt x="4457" y="6353"/>
                      <a:pt x="4457" y="6353"/>
                      <a:pt x="4448" y="6353"/>
                    </a:cubicBezTo>
                    <a:cubicBezTo>
                      <a:pt x="4448" y="6334"/>
                      <a:pt x="4438" y="6324"/>
                      <a:pt x="4429" y="6315"/>
                    </a:cubicBezTo>
                    <a:cubicBezTo>
                      <a:pt x="4372" y="6257"/>
                      <a:pt x="4353" y="6191"/>
                      <a:pt x="4362" y="6124"/>
                    </a:cubicBezTo>
                    <a:cubicBezTo>
                      <a:pt x="4372" y="6067"/>
                      <a:pt x="4353" y="6000"/>
                      <a:pt x="4305" y="5943"/>
                    </a:cubicBezTo>
                    <a:cubicBezTo>
                      <a:pt x="4257" y="5896"/>
                      <a:pt x="4229" y="5848"/>
                      <a:pt x="4219" y="5791"/>
                    </a:cubicBezTo>
                    <a:cubicBezTo>
                      <a:pt x="4200" y="5724"/>
                      <a:pt x="4133" y="5667"/>
                      <a:pt x="4048" y="5648"/>
                    </a:cubicBezTo>
                    <a:cubicBezTo>
                      <a:pt x="4000" y="5638"/>
                      <a:pt x="3972" y="5610"/>
                      <a:pt x="3962" y="5562"/>
                    </a:cubicBezTo>
                    <a:cubicBezTo>
                      <a:pt x="3962" y="5524"/>
                      <a:pt x="3934" y="5495"/>
                      <a:pt x="3915" y="5467"/>
                    </a:cubicBezTo>
                    <a:cubicBezTo>
                      <a:pt x="3905" y="5467"/>
                      <a:pt x="3905" y="5467"/>
                      <a:pt x="3905" y="5467"/>
                    </a:cubicBezTo>
                    <a:cubicBezTo>
                      <a:pt x="3886" y="5438"/>
                      <a:pt x="3877" y="5419"/>
                      <a:pt x="3886" y="5400"/>
                    </a:cubicBezTo>
                    <a:cubicBezTo>
                      <a:pt x="3886" y="5381"/>
                      <a:pt x="3915" y="5362"/>
                      <a:pt x="3934" y="5353"/>
                    </a:cubicBezTo>
                    <a:cubicBezTo>
                      <a:pt x="3991" y="5324"/>
                      <a:pt x="4038" y="5286"/>
                      <a:pt x="4086" y="5248"/>
                    </a:cubicBezTo>
                    <a:cubicBezTo>
                      <a:pt x="4105" y="5229"/>
                      <a:pt x="4124" y="5210"/>
                      <a:pt x="4143" y="5191"/>
                    </a:cubicBezTo>
                    <a:cubicBezTo>
                      <a:pt x="4162" y="5172"/>
                      <a:pt x="4181" y="5162"/>
                      <a:pt x="4200" y="5143"/>
                    </a:cubicBezTo>
                    <a:cubicBezTo>
                      <a:pt x="4257" y="5096"/>
                      <a:pt x="4324" y="5067"/>
                      <a:pt x="4400" y="5067"/>
                    </a:cubicBezTo>
                    <a:lnTo>
                      <a:pt x="4410" y="5067"/>
                    </a:lnTo>
                    <a:cubicBezTo>
                      <a:pt x="4448" y="5067"/>
                      <a:pt x="4476" y="5067"/>
                      <a:pt x="4496" y="5067"/>
                    </a:cubicBezTo>
                    <a:cubicBezTo>
                      <a:pt x="4514" y="5067"/>
                      <a:pt x="4524" y="5067"/>
                      <a:pt x="4534" y="5067"/>
                    </a:cubicBezTo>
                    <a:cubicBezTo>
                      <a:pt x="4543" y="5067"/>
                      <a:pt x="4553" y="5067"/>
                      <a:pt x="4562" y="5067"/>
                    </a:cubicBezTo>
                    <a:cubicBezTo>
                      <a:pt x="4600" y="5067"/>
                      <a:pt x="4648" y="5067"/>
                      <a:pt x="4686" y="5076"/>
                    </a:cubicBezTo>
                    <a:cubicBezTo>
                      <a:pt x="4695" y="5076"/>
                      <a:pt x="4715" y="5076"/>
                      <a:pt x="4724" y="5076"/>
                    </a:cubicBezTo>
                    <a:cubicBezTo>
                      <a:pt x="4791" y="5076"/>
                      <a:pt x="4848" y="5057"/>
                      <a:pt x="4905" y="5048"/>
                    </a:cubicBezTo>
                    <a:cubicBezTo>
                      <a:pt x="4924" y="5038"/>
                      <a:pt x="4943" y="5038"/>
                      <a:pt x="4962" y="5029"/>
                    </a:cubicBezTo>
                    <a:cubicBezTo>
                      <a:pt x="5000" y="5029"/>
                      <a:pt x="5029" y="5000"/>
                      <a:pt x="5038" y="4962"/>
                    </a:cubicBezTo>
                    <a:cubicBezTo>
                      <a:pt x="5058" y="4915"/>
                      <a:pt x="5086" y="4867"/>
                      <a:pt x="5124" y="4829"/>
                    </a:cubicBezTo>
                    <a:cubicBezTo>
                      <a:pt x="5134" y="4819"/>
                      <a:pt x="5134" y="4810"/>
                      <a:pt x="5143" y="4810"/>
                    </a:cubicBezTo>
                    <a:cubicBezTo>
                      <a:pt x="5181" y="4762"/>
                      <a:pt x="5191" y="4715"/>
                      <a:pt x="5172" y="4657"/>
                    </a:cubicBezTo>
                    <a:cubicBezTo>
                      <a:pt x="5153" y="4600"/>
                      <a:pt x="5143" y="4505"/>
                      <a:pt x="5200" y="4429"/>
                    </a:cubicBezTo>
                    <a:cubicBezTo>
                      <a:pt x="5210" y="4429"/>
                      <a:pt x="5210" y="4419"/>
                      <a:pt x="5210" y="4419"/>
                    </a:cubicBezTo>
                    <a:cubicBezTo>
                      <a:pt x="5219" y="4410"/>
                      <a:pt x="5229" y="4391"/>
                      <a:pt x="5229" y="4381"/>
                    </a:cubicBezTo>
                    <a:cubicBezTo>
                      <a:pt x="5248" y="4343"/>
                      <a:pt x="5267" y="4334"/>
                      <a:pt x="5305" y="4334"/>
                    </a:cubicBezTo>
                    <a:cubicBezTo>
                      <a:pt x="5400" y="4324"/>
                      <a:pt x="5466" y="4296"/>
                      <a:pt x="5514" y="4219"/>
                    </a:cubicBezTo>
                    <a:cubicBezTo>
                      <a:pt x="5523" y="4210"/>
                      <a:pt x="5533" y="4210"/>
                      <a:pt x="5533" y="4210"/>
                    </a:cubicBezTo>
                    <a:cubicBezTo>
                      <a:pt x="5542" y="4210"/>
                      <a:pt x="5552" y="4210"/>
                      <a:pt x="5561" y="4210"/>
                    </a:cubicBezTo>
                    <a:cubicBezTo>
                      <a:pt x="5609" y="4238"/>
                      <a:pt x="5656" y="4248"/>
                      <a:pt x="5714" y="4248"/>
                    </a:cubicBezTo>
                    <a:cubicBezTo>
                      <a:pt x="5818" y="4248"/>
                      <a:pt x="5914" y="4200"/>
                      <a:pt x="5971" y="4124"/>
                    </a:cubicBezTo>
                    <a:cubicBezTo>
                      <a:pt x="5980" y="4105"/>
                      <a:pt x="5999" y="4096"/>
                      <a:pt x="6009" y="4086"/>
                    </a:cubicBezTo>
                    <a:cubicBezTo>
                      <a:pt x="6018" y="4067"/>
                      <a:pt x="6028" y="4058"/>
                      <a:pt x="6047" y="4038"/>
                    </a:cubicBezTo>
                    <a:cubicBezTo>
                      <a:pt x="6066" y="4010"/>
                      <a:pt x="6085" y="3981"/>
                      <a:pt x="6104" y="3943"/>
                    </a:cubicBezTo>
                    <a:cubicBezTo>
                      <a:pt x="6104" y="3933"/>
                      <a:pt x="6104" y="3933"/>
                      <a:pt x="6104" y="3933"/>
                    </a:cubicBezTo>
                    <a:cubicBezTo>
                      <a:pt x="6113" y="3915"/>
                      <a:pt x="6123" y="3905"/>
                      <a:pt x="6133" y="3895"/>
                    </a:cubicBezTo>
                    <a:cubicBezTo>
                      <a:pt x="6209" y="3886"/>
                      <a:pt x="6209" y="3810"/>
                      <a:pt x="6209" y="3791"/>
                    </a:cubicBezTo>
                    <a:cubicBezTo>
                      <a:pt x="6209" y="3762"/>
                      <a:pt x="6209" y="3753"/>
                      <a:pt x="6209" y="3753"/>
                    </a:cubicBezTo>
                    <a:cubicBezTo>
                      <a:pt x="6209" y="3753"/>
                      <a:pt x="6228" y="3753"/>
                      <a:pt x="6247" y="3743"/>
                    </a:cubicBezTo>
                    <a:cubicBezTo>
                      <a:pt x="6256" y="3743"/>
                      <a:pt x="6256" y="3743"/>
                      <a:pt x="6266" y="3743"/>
                    </a:cubicBezTo>
                    <a:cubicBezTo>
                      <a:pt x="6276" y="3743"/>
                      <a:pt x="6276" y="3743"/>
                      <a:pt x="6285" y="3743"/>
                    </a:cubicBezTo>
                    <a:cubicBezTo>
                      <a:pt x="6390" y="3734"/>
                      <a:pt x="6399" y="3724"/>
                      <a:pt x="6418" y="3619"/>
                    </a:cubicBezTo>
                    <a:cubicBezTo>
                      <a:pt x="6418" y="3600"/>
                      <a:pt x="6437" y="3591"/>
                      <a:pt x="6456" y="3581"/>
                    </a:cubicBezTo>
                    <a:cubicBezTo>
                      <a:pt x="6466" y="3581"/>
                      <a:pt x="6476" y="3581"/>
                      <a:pt x="6485" y="3581"/>
                    </a:cubicBezTo>
                    <a:cubicBezTo>
                      <a:pt x="6504" y="3581"/>
                      <a:pt x="6504" y="3581"/>
                      <a:pt x="6514" y="3591"/>
                    </a:cubicBezTo>
                    <a:cubicBezTo>
                      <a:pt x="6552" y="3648"/>
                      <a:pt x="6599" y="3657"/>
                      <a:pt x="6637" y="3657"/>
                    </a:cubicBezTo>
                    <a:cubicBezTo>
                      <a:pt x="6657" y="3657"/>
                      <a:pt x="6666" y="3657"/>
                      <a:pt x="6675" y="3648"/>
                    </a:cubicBezTo>
                    <a:cubicBezTo>
                      <a:pt x="6685" y="3648"/>
                      <a:pt x="6685" y="3648"/>
                      <a:pt x="6685" y="3648"/>
                    </a:cubicBezTo>
                    <a:cubicBezTo>
                      <a:pt x="6742" y="3648"/>
                      <a:pt x="6780" y="3610"/>
                      <a:pt x="6771" y="3553"/>
                    </a:cubicBezTo>
                    <a:cubicBezTo>
                      <a:pt x="6771" y="3496"/>
                      <a:pt x="6790" y="3448"/>
                      <a:pt x="6809" y="3391"/>
                    </a:cubicBezTo>
                    <a:cubicBezTo>
                      <a:pt x="6828" y="3343"/>
                      <a:pt x="6828" y="3286"/>
                      <a:pt x="6828" y="3238"/>
                    </a:cubicBezTo>
                    <a:cubicBezTo>
                      <a:pt x="6818" y="3191"/>
                      <a:pt x="6837" y="3153"/>
                      <a:pt x="6866" y="3124"/>
                    </a:cubicBezTo>
                    <a:cubicBezTo>
                      <a:pt x="6866" y="3115"/>
                      <a:pt x="6875" y="3115"/>
                      <a:pt x="6875" y="3105"/>
                    </a:cubicBezTo>
                    <a:cubicBezTo>
                      <a:pt x="6885" y="3095"/>
                      <a:pt x="6885" y="3095"/>
                      <a:pt x="6895" y="3095"/>
                    </a:cubicBezTo>
                    <a:cubicBezTo>
                      <a:pt x="6980" y="3019"/>
                      <a:pt x="7009" y="2924"/>
                      <a:pt x="7038" y="2829"/>
                    </a:cubicBezTo>
                    <a:cubicBezTo>
                      <a:pt x="7047" y="2810"/>
                      <a:pt x="7047" y="2800"/>
                      <a:pt x="7056" y="2781"/>
                    </a:cubicBezTo>
                    <a:cubicBezTo>
                      <a:pt x="7066" y="2743"/>
                      <a:pt x="7066" y="2695"/>
                      <a:pt x="7066" y="2648"/>
                    </a:cubicBezTo>
                    <a:cubicBezTo>
                      <a:pt x="7066" y="2629"/>
                      <a:pt x="7066" y="2610"/>
                      <a:pt x="7066" y="2591"/>
                    </a:cubicBezTo>
                    <a:cubicBezTo>
                      <a:pt x="7066" y="2572"/>
                      <a:pt x="7066" y="2543"/>
                      <a:pt x="7076" y="2514"/>
                    </a:cubicBezTo>
                    <a:cubicBezTo>
                      <a:pt x="7076" y="2476"/>
                      <a:pt x="7076" y="2438"/>
                      <a:pt x="7076" y="2400"/>
                    </a:cubicBezTo>
                    <a:cubicBezTo>
                      <a:pt x="7076" y="2372"/>
                      <a:pt x="7076" y="2343"/>
                      <a:pt x="7076" y="2324"/>
                    </a:cubicBezTo>
                    <a:cubicBezTo>
                      <a:pt x="7056" y="2229"/>
                      <a:pt x="7076" y="2162"/>
                      <a:pt x="7133" y="2105"/>
                    </a:cubicBezTo>
                    <a:cubicBezTo>
                      <a:pt x="7152" y="2086"/>
                      <a:pt x="7171" y="2057"/>
                      <a:pt x="7190" y="2038"/>
                    </a:cubicBezTo>
                    <a:cubicBezTo>
                      <a:pt x="7190" y="2029"/>
                      <a:pt x="7190" y="2029"/>
                      <a:pt x="7190" y="2029"/>
                    </a:cubicBezTo>
                    <a:cubicBezTo>
                      <a:pt x="7228" y="1972"/>
                      <a:pt x="7228" y="1905"/>
                      <a:pt x="7199" y="1848"/>
                    </a:cubicBezTo>
                    <a:cubicBezTo>
                      <a:pt x="7171" y="1800"/>
                      <a:pt x="7161" y="1743"/>
                      <a:pt x="7161" y="1667"/>
                    </a:cubicBezTo>
                    <a:cubicBezTo>
                      <a:pt x="7161" y="1657"/>
                      <a:pt x="7161" y="1648"/>
                      <a:pt x="7161" y="1629"/>
                    </a:cubicBezTo>
                    <a:cubicBezTo>
                      <a:pt x="7152" y="1600"/>
                      <a:pt x="7152" y="1572"/>
                      <a:pt x="7152" y="1572"/>
                    </a:cubicBezTo>
                    <a:cubicBezTo>
                      <a:pt x="7152" y="1562"/>
                      <a:pt x="7180" y="1553"/>
                      <a:pt x="7199" y="1543"/>
                    </a:cubicBezTo>
                    <a:cubicBezTo>
                      <a:pt x="7237" y="1524"/>
                      <a:pt x="7266" y="1505"/>
                      <a:pt x="7276" y="1476"/>
                    </a:cubicBezTo>
                    <a:cubicBezTo>
                      <a:pt x="7276" y="1438"/>
                      <a:pt x="7247" y="1410"/>
                      <a:pt x="7218" y="1391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37" name="Freeform 12">
                <a:extLst>
                  <a:ext uri="{FF2B5EF4-FFF2-40B4-BE49-F238E27FC236}">
                    <a16:creationId xmlns:a16="http://schemas.microsoft.com/office/drawing/2014/main" id="{53FEA225-8D74-4049-A6A9-C453C0ED2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2238" y="4067175"/>
                <a:ext cx="3062287" cy="2752725"/>
              </a:xfrm>
              <a:custGeom>
                <a:avLst/>
                <a:gdLst>
                  <a:gd name="T0" fmla="*/ 3034566 w 8506"/>
                  <a:gd name="T1" fmla="*/ 1710375 h 7648"/>
                  <a:gd name="T2" fmla="*/ 2945282 w 8506"/>
                  <a:gd name="T3" fmla="*/ 1563165 h 7648"/>
                  <a:gd name="T4" fmla="*/ 2900640 w 8506"/>
                  <a:gd name="T5" fmla="*/ 1395079 h 7648"/>
                  <a:gd name="T6" fmla="*/ 2928001 w 8506"/>
                  <a:gd name="T7" fmla="*/ 1237431 h 7648"/>
                  <a:gd name="T8" fmla="*/ 2845918 w 8506"/>
                  <a:gd name="T9" fmla="*/ 1206477 h 7648"/>
                  <a:gd name="T10" fmla="*/ 2790836 w 8506"/>
                  <a:gd name="T11" fmla="*/ 928613 h 7648"/>
                  <a:gd name="T12" fmla="*/ 2790836 w 8506"/>
                  <a:gd name="T13" fmla="*/ 867065 h 7648"/>
                  <a:gd name="T14" fmla="*/ 2760234 w 8506"/>
                  <a:gd name="T15" fmla="*/ 651109 h 7648"/>
                  <a:gd name="T16" fmla="*/ 2653670 w 8506"/>
                  <a:gd name="T17" fmla="*/ 640671 h 7648"/>
                  <a:gd name="T18" fmla="*/ 2547466 w 8506"/>
                  <a:gd name="T19" fmla="*/ 445590 h 7648"/>
                  <a:gd name="T20" fmla="*/ 2372498 w 8506"/>
                  <a:gd name="T21" fmla="*/ 517576 h 7648"/>
                  <a:gd name="T22" fmla="*/ 2228492 w 8506"/>
                  <a:gd name="T23" fmla="*/ 548529 h 7648"/>
                  <a:gd name="T24" fmla="*/ 2098527 w 8506"/>
                  <a:gd name="T25" fmla="*/ 500299 h 7648"/>
                  <a:gd name="T26" fmla="*/ 1971442 w 8506"/>
                  <a:gd name="T27" fmla="*/ 421475 h 7648"/>
                  <a:gd name="T28" fmla="*/ 1851557 w 8506"/>
                  <a:gd name="T29" fmla="*/ 376844 h 7648"/>
                  <a:gd name="T30" fmla="*/ 1769113 w 8506"/>
                  <a:gd name="T31" fmla="*/ 198680 h 7648"/>
                  <a:gd name="T32" fmla="*/ 1584066 w 8506"/>
                  <a:gd name="T33" fmla="*/ 30594 h 7648"/>
                  <a:gd name="T34" fmla="*/ 1536184 w 8506"/>
                  <a:gd name="T35" fmla="*/ 44271 h 7648"/>
                  <a:gd name="T36" fmla="*/ 1436460 w 8506"/>
                  <a:gd name="T37" fmla="*/ 318536 h 7648"/>
                  <a:gd name="T38" fmla="*/ 1333855 w 8506"/>
                  <a:gd name="T39" fmla="*/ 363167 h 7648"/>
                  <a:gd name="T40" fmla="*/ 1251412 w 8506"/>
                  <a:gd name="T41" fmla="*/ 425074 h 7648"/>
                  <a:gd name="T42" fmla="*/ 1213610 w 8506"/>
                  <a:gd name="T43" fmla="*/ 479783 h 7648"/>
                  <a:gd name="T44" fmla="*/ 1145207 w 8506"/>
                  <a:gd name="T45" fmla="*/ 562207 h 7648"/>
                  <a:gd name="T46" fmla="*/ 990761 w 8506"/>
                  <a:gd name="T47" fmla="*/ 589561 h 7648"/>
                  <a:gd name="T48" fmla="*/ 850355 w 8506"/>
                  <a:gd name="T49" fmla="*/ 743610 h 7648"/>
                  <a:gd name="T50" fmla="*/ 777992 w 8506"/>
                  <a:gd name="T51" fmla="*/ 891180 h 7648"/>
                  <a:gd name="T52" fmla="*/ 411497 w 8506"/>
                  <a:gd name="T53" fmla="*/ 1004198 h 7648"/>
                  <a:gd name="T54" fmla="*/ 507261 w 8506"/>
                  <a:gd name="T55" fmla="*/ 1175523 h 7648"/>
                  <a:gd name="T56" fmla="*/ 589704 w 8506"/>
                  <a:gd name="T57" fmla="*/ 1432871 h 7648"/>
                  <a:gd name="T58" fmla="*/ 308533 w 8506"/>
                  <a:gd name="T59" fmla="*/ 1635150 h 7648"/>
                  <a:gd name="T60" fmla="*/ 205569 w 8506"/>
                  <a:gd name="T61" fmla="*/ 1843908 h 7648"/>
                  <a:gd name="T62" fmla="*/ 174607 w 8506"/>
                  <a:gd name="T63" fmla="*/ 1991478 h 7648"/>
                  <a:gd name="T64" fmla="*/ 85684 w 8506"/>
                  <a:gd name="T65" fmla="*/ 2248467 h 7648"/>
                  <a:gd name="T66" fmla="*/ 106204 w 8506"/>
                  <a:gd name="T67" fmla="*/ 2468022 h 7648"/>
                  <a:gd name="T68" fmla="*/ 288012 w 8506"/>
                  <a:gd name="T69" fmla="*/ 2512653 h 7648"/>
                  <a:gd name="T70" fmla="*/ 414737 w 8506"/>
                  <a:gd name="T71" fmla="*/ 2556924 h 7648"/>
                  <a:gd name="T72" fmla="*/ 462619 w 8506"/>
                  <a:gd name="T73" fmla="*/ 2594717 h 7648"/>
                  <a:gd name="T74" fmla="*/ 445698 w 8506"/>
                  <a:gd name="T75" fmla="*/ 2533169 h 7648"/>
                  <a:gd name="T76" fmla="*/ 239770 w 8506"/>
                  <a:gd name="T77" fmla="*/ 2385599 h 7648"/>
                  <a:gd name="T78" fmla="*/ 407897 w 8506"/>
                  <a:gd name="T79" fmla="*/ 2193758 h 7648"/>
                  <a:gd name="T80" fmla="*/ 517701 w 8506"/>
                  <a:gd name="T81" fmla="*/ 2200596 h 7648"/>
                  <a:gd name="T82" fmla="*/ 586104 w 8506"/>
                  <a:gd name="T83" fmla="*/ 2207435 h 7648"/>
                  <a:gd name="T84" fmla="*/ 723270 w 8506"/>
                  <a:gd name="T85" fmla="*/ 2413313 h 7648"/>
                  <a:gd name="T86" fmla="*/ 819394 w 8506"/>
                  <a:gd name="T87" fmla="*/ 2718172 h 7648"/>
                  <a:gd name="T88" fmla="*/ 898237 w 8506"/>
                  <a:gd name="T89" fmla="*/ 2752365 h 7648"/>
                  <a:gd name="T90" fmla="*/ 1155288 w 8506"/>
                  <a:gd name="T91" fmla="*/ 2680380 h 7648"/>
                  <a:gd name="T92" fmla="*/ 1230891 w 8506"/>
                  <a:gd name="T93" fmla="*/ 2728610 h 7648"/>
                  <a:gd name="T94" fmla="*/ 1378137 w 8506"/>
                  <a:gd name="T95" fmla="*/ 2704495 h 7648"/>
                  <a:gd name="T96" fmla="*/ 1731312 w 8506"/>
                  <a:gd name="T97" fmla="*/ 2543247 h 7648"/>
                  <a:gd name="T98" fmla="*/ 1926800 w 8506"/>
                  <a:gd name="T99" fmla="*/ 2560524 h 7648"/>
                  <a:gd name="T100" fmla="*/ 2063966 w 8506"/>
                  <a:gd name="T101" fmla="*/ 2704495 h 7648"/>
                  <a:gd name="T102" fmla="*/ 2142809 w 8506"/>
                  <a:gd name="T103" fmla="*/ 2694057 h 7648"/>
                  <a:gd name="T104" fmla="*/ 2300495 w 8506"/>
                  <a:gd name="T105" fmla="*/ 2587878 h 7648"/>
                  <a:gd name="T106" fmla="*/ 2338297 w 8506"/>
                  <a:gd name="T107" fmla="*/ 2553685 h 7648"/>
                  <a:gd name="T108" fmla="*/ 2403460 w 8506"/>
                  <a:gd name="T109" fmla="*/ 2437069 h 7648"/>
                  <a:gd name="T110" fmla="*/ 2585267 w 8506"/>
                  <a:gd name="T111" fmla="*/ 2491778 h 7648"/>
                  <a:gd name="T112" fmla="*/ 2688231 w 8506"/>
                  <a:gd name="T113" fmla="*/ 2443907 h 7648"/>
                  <a:gd name="T114" fmla="*/ 2801276 w 8506"/>
                  <a:gd name="T115" fmla="*/ 2245227 h 7648"/>
                  <a:gd name="T116" fmla="*/ 2928001 w 8506"/>
                  <a:gd name="T117" fmla="*/ 2077141 h 7648"/>
                  <a:gd name="T118" fmla="*/ 3000004 w 8506"/>
                  <a:gd name="T119" fmla="*/ 2032510 h 7648"/>
                  <a:gd name="T120" fmla="*/ 3017285 w 8506"/>
                  <a:gd name="T121" fmla="*/ 1881701 h 76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06" h="7648">
                    <a:moveTo>
                      <a:pt x="8495" y="5076"/>
                    </a:moveTo>
                    <a:cubicBezTo>
                      <a:pt x="8495" y="5066"/>
                      <a:pt x="8486" y="5066"/>
                      <a:pt x="8486" y="5057"/>
                    </a:cubicBezTo>
                    <a:cubicBezTo>
                      <a:pt x="8476" y="5038"/>
                      <a:pt x="8467" y="5019"/>
                      <a:pt x="8457" y="5009"/>
                    </a:cubicBezTo>
                    <a:cubicBezTo>
                      <a:pt x="8400" y="4933"/>
                      <a:pt x="8390" y="4866"/>
                      <a:pt x="8438" y="4800"/>
                    </a:cubicBezTo>
                    <a:cubicBezTo>
                      <a:pt x="8457" y="4771"/>
                      <a:pt x="8457" y="4771"/>
                      <a:pt x="8457" y="4771"/>
                    </a:cubicBezTo>
                    <a:cubicBezTo>
                      <a:pt x="8429" y="4752"/>
                      <a:pt x="8429" y="4752"/>
                      <a:pt x="8429" y="4752"/>
                    </a:cubicBezTo>
                    <a:cubicBezTo>
                      <a:pt x="8419" y="4752"/>
                      <a:pt x="8419" y="4742"/>
                      <a:pt x="8409" y="4742"/>
                    </a:cubicBezTo>
                    <a:cubicBezTo>
                      <a:pt x="8400" y="4733"/>
                      <a:pt x="8381" y="4724"/>
                      <a:pt x="8371" y="4724"/>
                    </a:cubicBezTo>
                    <a:cubicBezTo>
                      <a:pt x="8257" y="4695"/>
                      <a:pt x="8181" y="4609"/>
                      <a:pt x="8124" y="4523"/>
                    </a:cubicBezTo>
                    <a:cubicBezTo>
                      <a:pt x="8114" y="4514"/>
                      <a:pt x="8114" y="4504"/>
                      <a:pt x="8114" y="4495"/>
                    </a:cubicBezTo>
                    <a:cubicBezTo>
                      <a:pt x="8114" y="4495"/>
                      <a:pt x="8114" y="4485"/>
                      <a:pt x="8124" y="4485"/>
                    </a:cubicBezTo>
                    <a:cubicBezTo>
                      <a:pt x="8191" y="4438"/>
                      <a:pt x="8181" y="4381"/>
                      <a:pt x="8181" y="4343"/>
                    </a:cubicBezTo>
                    <a:cubicBezTo>
                      <a:pt x="8181" y="4333"/>
                      <a:pt x="8181" y="4323"/>
                      <a:pt x="8181" y="4305"/>
                    </a:cubicBezTo>
                    <a:cubicBezTo>
                      <a:pt x="8171" y="4247"/>
                      <a:pt x="8171" y="4180"/>
                      <a:pt x="8114" y="4133"/>
                    </a:cubicBezTo>
                    <a:cubicBezTo>
                      <a:pt x="8114" y="4123"/>
                      <a:pt x="8105" y="4104"/>
                      <a:pt x="8105" y="4095"/>
                    </a:cubicBezTo>
                    <a:cubicBezTo>
                      <a:pt x="8105" y="4085"/>
                      <a:pt x="8105" y="4076"/>
                      <a:pt x="8105" y="4066"/>
                    </a:cubicBezTo>
                    <a:cubicBezTo>
                      <a:pt x="8095" y="4047"/>
                      <a:pt x="8095" y="4028"/>
                      <a:pt x="8086" y="4009"/>
                    </a:cubicBezTo>
                    <a:cubicBezTo>
                      <a:pt x="8076" y="3971"/>
                      <a:pt x="8066" y="3924"/>
                      <a:pt x="8057" y="3876"/>
                    </a:cubicBezTo>
                    <a:cubicBezTo>
                      <a:pt x="8028" y="3809"/>
                      <a:pt x="8028" y="3761"/>
                      <a:pt x="8048" y="3704"/>
                    </a:cubicBezTo>
                    <a:cubicBezTo>
                      <a:pt x="8066" y="3676"/>
                      <a:pt x="8066" y="3647"/>
                      <a:pt x="8066" y="3628"/>
                    </a:cubicBezTo>
                    <a:cubicBezTo>
                      <a:pt x="8076" y="3609"/>
                      <a:pt x="8076" y="3590"/>
                      <a:pt x="8076" y="3581"/>
                    </a:cubicBezTo>
                    <a:cubicBezTo>
                      <a:pt x="8086" y="3571"/>
                      <a:pt x="8086" y="3562"/>
                      <a:pt x="8086" y="3562"/>
                    </a:cubicBezTo>
                    <a:cubicBezTo>
                      <a:pt x="8095" y="3523"/>
                      <a:pt x="8105" y="3485"/>
                      <a:pt x="8124" y="3447"/>
                    </a:cubicBezTo>
                    <a:cubicBezTo>
                      <a:pt x="8133" y="3438"/>
                      <a:pt x="8133" y="3438"/>
                      <a:pt x="8133" y="3438"/>
                    </a:cubicBezTo>
                    <a:cubicBezTo>
                      <a:pt x="8162" y="3371"/>
                      <a:pt x="8162" y="3362"/>
                      <a:pt x="8095" y="3295"/>
                    </a:cubicBezTo>
                    <a:cubicBezTo>
                      <a:pt x="8086" y="3276"/>
                      <a:pt x="8086" y="3276"/>
                      <a:pt x="8086" y="3276"/>
                    </a:cubicBezTo>
                    <a:cubicBezTo>
                      <a:pt x="8057" y="3285"/>
                      <a:pt x="8057" y="3285"/>
                      <a:pt x="8057" y="3285"/>
                    </a:cubicBezTo>
                    <a:cubicBezTo>
                      <a:pt x="8057" y="3295"/>
                      <a:pt x="8048" y="3295"/>
                      <a:pt x="8048" y="3295"/>
                    </a:cubicBezTo>
                    <a:cubicBezTo>
                      <a:pt x="8028" y="3304"/>
                      <a:pt x="8019" y="3304"/>
                      <a:pt x="8000" y="3323"/>
                    </a:cubicBezTo>
                    <a:cubicBezTo>
                      <a:pt x="7981" y="3333"/>
                      <a:pt x="7943" y="3352"/>
                      <a:pt x="7905" y="3352"/>
                    </a:cubicBezTo>
                    <a:cubicBezTo>
                      <a:pt x="7810" y="3352"/>
                      <a:pt x="7714" y="3295"/>
                      <a:pt x="7695" y="3190"/>
                    </a:cubicBezTo>
                    <a:cubicBezTo>
                      <a:pt x="7685" y="3152"/>
                      <a:pt x="7647" y="3124"/>
                      <a:pt x="7638" y="3114"/>
                    </a:cubicBezTo>
                    <a:cubicBezTo>
                      <a:pt x="7600" y="3076"/>
                      <a:pt x="7581" y="3038"/>
                      <a:pt x="7581" y="3000"/>
                    </a:cubicBezTo>
                    <a:cubicBezTo>
                      <a:pt x="7571" y="2971"/>
                      <a:pt x="7581" y="2933"/>
                      <a:pt x="7609" y="2914"/>
                    </a:cubicBezTo>
                    <a:cubicBezTo>
                      <a:pt x="7657" y="2847"/>
                      <a:pt x="7676" y="2790"/>
                      <a:pt x="7676" y="2704"/>
                    </a:cubicBezTo>
                    <a:cubicBezTo>
                      <a:pt x="7667" y="2628"/>
                      <a:pt x="7685" y="2590"/>
                      <a:pt x="7752" y="2580"/>
                    </a:cubicBezTo>
                    <a:cubicBezTo>
                      <a:pt x="7762" y="2571"/>
                      <a:pt x="7771" y="2562"/>
                      <a:pt x="7781" y="2562"/>
                    </a:cubicBezTo>
                    <a:cubicBezTo>
                      <a:pt x="7781" y="2552"/>
                      <a:pt x="7781" y="2552"/>
                      <a:pt x="7790" y="2552"/>
                    </a:cubicBezTo>
                    <a:cubicBezTo>
                      <a:pt x="7800" y="2542"/>
                      <a:pt x="7800" y="2542"/>
                      <a:pt x="7800" y="2542"/>
                    </a:cubicBezTo>
                    <a:cubicBezTo>
                      <a:pt x="7800" y="2533"/>
                      <a:pt x="7800" y="2533"/>
                      <a:pt x="7800" y="2533"/>
                    </a:cubicBezTo>
                    <a:cubicBezTo>
                      <a:pt x="7810" y="2485"/>
                      <a:pt x="7781" y="2447"/>
                      <a:pt x="7762" y="2428"/>
                    </a:cubicBezTo>
                    <a:cubicBezTo>
                      <a:pt x="7752" y="2419"/>
                      <a:pt x="7752" y="2419"/>
                      <a:pt x="7752" y="2409"/>
                    </a:cubicBezTo>
                    <a:cubicBezTo>
                      <a:pt x="7733" y="2390"/>
                      <a:pt x="7724" y="2371"/>
                      <a:pt x="7714" y="2342"/>
                    </a:cubicBezTo>
                    <a:cubicBezTo>
                      <a:pt x="7705" y="2342"/>
                      <a:pt x="7705" y="2333"/>
                      <a:pt x="7705" y="2333"/>
                    </a:cubicBezTo>
                    <a:cubicBezTo>
                      <a:pt x="7705" y="2324"/>
                      <a:pt x="7695" y="2314"/>
                      <a:pt x="7695" y="2304"/>
                    </a:cubicBezTo>
                    <a:cubicBezTo>
                      <a:pt x="7695" y="2295"/>
                      <a:pt x="7685" y="2276"/>
                      <a:pt x="7676" y="2257"/>
                    </a:cubicBezTo>
                    <a:cubicBezTo>
                      <a:pt x="7609" y="2171"/>
                      <a:pt x="7609" y="2066"/>
                      <a:pt x="7657" y="1943"/>
                    </a:cubicBezTo>
                    <a:cubicBezTo>
                      <a:pt x="7676" y="1904"/>
                      <a:pt x="7685" y="1857"/>
                      <a:pt x="7667" y="1809"/>
                    </a:cubicBezTo>
                    <a:cubicBezTo>
                      <a:pt x="7657" y="1790"/>
                      <a:pt x="7657" y="1790"/>
                      <a:pt x="7657" y="1790"/>
                    </a:cubicBezTo>
                    <a:cubicBezTo>
                      <a:pt x="7629" y="1790"/>
                      <a:pt x="7629" y="1790"/>
                      <a:pt x="7629" y="1790"/>
                    </a:cubicBezTo>
                    <a:cubicBezTo>
                      <a:pt x="7619" y="1790"/>
                      <a:pt x="7600" y="1790"/>
                      <a:pt x="7590" y="1809"/>
                    </a:cubicBezTo>
                    <a:cubicBezTo>
                      <a:pt x="7562" y="1838"/>
                      <a:pt x="7533" y="1847"/>
                      <a:pt x="7486" y="1847"/>
                    </a:cubicBezTo>
                    <a:cubicBezTo>
                      <a:pt x="7476" y="1847"/>
                      <a:pt x="7467" y="1847"/>
                      <a:pt x="7447" y="1847"/>
                    </a:cubicBezTo>
                    <a:cubicBezTo>
                      <a:pt x="7390" y="1838"/>
                      <a:pt x="7381" y="1838"/>
                      <a:pt x="7371" y="1780"/>
                    </a:cubicBezTo>
                    <a:cubicBezTo>
                      <a:pt x="7362" y="1752"/>
                      <a:pt x="7362" y="1733"/>
                      <a:pt x="7352" y="1714"/>
                    </a:cubicBezTo>
                    <a:cubicBezTo>
                      <a:pt x="7343" y="1676"/>
                      <a:pt x="7343" y="1647"/>
                      <a:pt x="7333" y="1609"/>
                    </a:cubicBezTo>
                    <a:cubicBezTo>
                      <a:pt x="7314" y="1571"/>
                      <a:pt x="7305" y="1524"/>
                      <a:pt x="7276" y="1495"/>
                    </a:cubicBezTo>
                    <a:cubicBezTo>
                      <a:pt x="7276" y="1476"/>
                      <a:pt x="7276" y="1476"/>
                      <a:pt x="7276" y="1476"/>
                    </a:cubicBezTo>
                    <a:cubicBezTo>
                      <a:pt x="7238" y="1428"/>
                      <a:pt x="7209" y="1381"/>
                      <a:pt x="7190" y="1323"/>
                    </a:cubicBezTo>
                    <a:cubicBezTo>
                      <a:pt x="7181" y="1276"/>
                      <a:pt x="7133" y="1238"/>
                      <a:pt x="7076" y="1238"/>
                    </a:cubicBezTo>
                    <a:cubicBezTo>
                      <a:pt x="7066" y="1238"/>
                      <a:pt x="7057" y="1238"/>
                      <a:pt x="7048" y="1238"/>
                    </a:cubicBezTo>
                    <a:cubicBezTo>
                      <a:pt x="7000" y="1238"/>
                      <a:pt x="6962" y="1238"/>
                      <a:pt x="6914" y="1247"/>
                    </a:cubicBezTo>
                    <a:cubicBezTo>
                      <a:pt x="6895" y="1247"/>
                      <a:pt x="6885" y="1247"/>
                      <a:pt x="6867" y="1257"/>
                    </a:cubicBezTo>
                    <a:cubicBezTo>
                      <a:pt x="6857" y="1257"/>
                      <a:pt x="6847" y="1257"/>
                      <a:pt x="6838" y="1266"/>
                    </a:cubicBezTo>
                    <a:cubicBezTo>
                      <a:pt x="6762" y="1266"/>
                      <a:pt x="6705" y="1304"/>
                      <a:pt x="6657" y="1381"/>
                    </a:cubicBezTo>
                    <a:cubicBezTo>
                      <a:pt x="6647" y="1399"/>
                      <a:pt x="6619" y="1419"/>
                      <a:pt x="6590" y="1438"/>
                    </a:cubicBezTo>
                    <a:cubicBezTo>
                      <a:pt x="6581" y="1447"/>
                      <a:pt x="6581" y="1447"/>
                      <a:pt x="6581" y="1447"/>
                    </a:cubicBezTo>
                    <a:cubicBezTo>
                      <a:pt x="6524" y="1485"/>
                      <a:pt x="6504" y="1533"/>
                      <a:pt x="6504" y="1600"/>
                    </a:cubicBezTo>
                    <a:cubicBezTo>
                      <a:pt x="6504" y="1676"/>
                      <a:pt x="6495" y="1685"/>
                      <a:pt x="6428" y="1685"/>
                    </a:cubicBezTo>
                    <a:cubicBezTo>
                      <a:pt x="6428" y="1685"/>
                      <a:pt x="6419" y="1685"/>
                      <a:pt x="6409" y="1685"/>
                    </a:cubicBezTo>
                    <a:cubicBezTo>
                      <a:pt x="6352" y="1676"/>
                      <a:pt x="6314" y="1657"/>
                      <a:pt x="6286" y="1619"/>
                    </a:cubicBezTo>
                    <a:cubicBezTo>
                      <a:pt x="6266" y="1581"/>
                      <a:pt x="6238" y="1552"/>
                      <a:pt x="6190" y="1524"/>
                    </a:cubicBezTo>
                    <a:cubicBezTo>
                      <a:pt x="6171" y="1514"/>
                      <a:pt x="6152" y="1504"/>
                      <a:pt x="6133" y="1504"/>
                    </a:cubicBezTo>
                    <a:cubicBezTo>
                      <a:pt x="6105" y="1504"/>
                      <a:pt x="6076" y="1514"/>
                      <a:pt x="6038" y="1542"/>
                    </a:cubicBezTo>
                    <a:cubicBezTo>
                      <a:pt x="6028" y="1542"/>
                      <a:pt x="6000" y="1562"/>
                      <a:pt x="5990" y="1562"/>
                    </a:cubicBezTo>
                    <a:cubicBezTo>
                      <a:pt x="5990" y="1562"/>
                      <a:pt x="5971" y="1542"/>
                      <a:pt x="5952" y="1524"/>
                    </a:cubicBezTo>
                    <a:cubicBezTo>
                      <a:pt x="5943" y="1504"/>
                      <a:pt x="5924" y="1495"/>
                      <a:pt x="5905" y="1476"/>
                    </a:cubicBezTo>
                    <a:cubicBezTo>
                      <a:pt x="5886" y="1447"/>
                      <a:pt x="5857" y="1419"/>
                      <a:pt x="5829" y="1390"/>
                    </a:cubicBezTo>
                    <a:cubicBezTo>
                      <a:pt x="5800" y="1361"/>
                      <a:pt x="5771" y="1333"/>
                      <a:pt x="5733" y="1333"/>
                    </a:cubicBezTo>
                    <a:cubicBezTo>
                      <a:pt x="5724" y="1333"/>
                      <a:pt x="5714" y="1333"/>
                      <a:pt x="5704" y="1333"/>
                    </a:cubicBezTo>
                    <a:cubicBezTo>
                      <a:pt x="5695" y="1342"/>
                      <a:pt x="5686" y="1342"/>
                      <a:pt x="5686" y="1342"/>
                    </a:cubicBezTo>
                    <a:cubicBezTo>
                      <a:pt x="5666" y="1342"/>
                      <a:pt x="5647" y="1333"/>
                      <a:pt x="5638" y="1323"/>
                    </a:cubicBezTo>
                    <a:cubicBezTo>
                      <a:pt x="5628" y="1323"/>
                      <a:pt x="5619" y="1314"/>
                      <a:pt x="5609" y="1304"/>
                    </a:cubicBezTo>
                    <a:cubicBezTo>
                      <a:pt x="5543" y="1266"/>
                      <a:pt x="5495" y="1238"/>
                      <a:pt x="5476" y="1171"/>
                    </a:cubicBezTo>
                    <a:cubicBezTo>
                      <a:pt x="5476" y="1152"/>
                      <a:pt x="5457" y="1114"/>
                      <a:pt x="5419" y="1104"/>
                    </a:cubicBezTo>
                    <a:cubicBezTo>
                      <a:pt x="5390" y="1104"/>
                      <a:pt x="5371" y="1095"/>
                      <a:pt x="5343" y="1076"/>
                    </a:cubicBezTo>
                    <a:cubicBezTo>
                      <a:pt x="5305" y="1066"/>
                      <a:pt x="5267" y="1047"/>
                      <a:pt x="5219" y="1047"/>
                    </a:cubicBezTo>
                    <a:cubicBezTo>
                      <a:pt x="5200" y="1047"/>
                      <a:pt x="5190" y="1047"/>
                      <a:pt x="5181" y="1047"/>
                    </a:cubicBezTo>
                    <a:cubicBezTo>
                      <a:pt x="5171" y="1047"/>
                      <a:pt x="5171" y="1047"/>
                      <a:pt x="5162" y="1047"/>
                    </a:cubicBezTo>
                    <a:cubicBezTo>
                      <a:pt x="5152" y="1047"/>
                      <a:pt x="5143" y="1047"/>
                      <a:pt x="5143" y="1047"/>
                    </a:cubicBezTo>
                    <a:cubicBezTo>
                      <a:pt x="5133" y="1047"/>
                      <a:pt x="5124" y="1047"/>
                      <a:pt x="5114" y="1047"/>
                    </a:cubicBezTo>
                    <a:cubicBezTo>
                      <a:pt x="5085" y="1047"/>
                      <a:pt x="5067" y="1038"/>
                      <a:pt x="5047" y="1009"/>
                    </a:cubicBezTo>
                    <a:cubicBezTo>
                      <a:pt x="5019" y="971"/>
                      <a:pt x="4981" y="942"/>
                      <a:pt x="4952" y="904"/>
                    </a:cubicBezTo>
                    <a:cubicBezTo>
                      <a:pt x="4895" y="847"/>
                      <a:pt x="4895" y="800"/>
                      <a:pt x="4933" y="723"/>
                    </a:cubicBezTo>
                    <a:cubicBezTo>
                      <a:pt x="4981" y="657"/>
                      <a:pt x="4981" y="638"/>
                      <a:pt x="4933" y="571"/>
                    </a:cubicBezTo>
                    <a:cubicBezTo>
                      <a:pt x="4914" y="552"/>
                      <a:pt x="4914" y="552"/>
                      <a:pt x="4914" y="552"/>
                    </a:cubicBezTo>
                    <a:cubicBezTo>
                      <a:pt x="4876" y="504"/>
                      <a:pt x="4838" y="457"/>
                      <a:pt x="4790" y="409"/>
                    </a:cubicBezTo>
                    <a:cubicBezTo>
                      <a:pt x="4733" y="352"/>
                      <a:pt x="4695" y="295"/>
                      <a:pt x="4676" y="238"/>
                    </a:cubicBezTo>
                    <a:cubicBezTo>
                      <a:pt x="4638" y="152"/>
                      <a:pt x="4581" y="133"/>
                      <a:pt x="4533" y="133"/>
                    </a:cubicBezTo>
                    <a:cubicBezTo>
                      <a:pt x="4523" y="133"/>
                      <a:pt x="4514" y="133"/>
                      <a:pt x="4505" y="133"/>
                    </a:cubicBezTo>
                    <a:cubicBezTo>
                      <a:pt x="4505" y="133"/>
                      <a:pt x="4495" y="133"/>
                      <a:pt x="4485" y="133"/>
                    </a:cubicBezTo>
                    <a:cubicBezTo>
                      <a:pt x="4447" y="133"/>
                      <a:pt x="4419" y="114"/>
                      <a:pt x="4400" y="85"/>
                    </a:cubicBezTo>
                    <a:cubicBezTo>
                      <a:pt x="4390" y="66"/>
                      <a:pt x="4371" y="57"/>
                      <a:pt x="4352" y="47"/>
                    </a:cubicBezTo>
                    <a:cubicBezTo>
                      <a:pt x="4352" y="38"/>
                      <a:pt x="4343" y="38"/>
                      <a:pt x="4333" y="28"/>
                    </a:cubicBezTo>
                    <a:cubicBezTo>
                      <a:pt x="4295" y="0"/>
                      <a:pt x="4295" y="0"/>
                      <a:pt x="4295" y="0"/>
                    </a:cubicBezTo>
                    <a:cubicBezTo>
                      <a:pt x="4285" y="47"/>
                      <a:pt x="4285" y="47"/>
                      <a:pt x="4285" y="47"/>
                    </a:cubicBezTo>
                    <a:cubicBezTo>
                      <a:pt x="4276" y="57"/>
                      <a:pt x="4276" y="66"/>
                      <a:pt x="4276" y="76"/>
                    </a:cubicBezTo>
                    <a:cubicBezTo>
                      <a:pt x="4267" y="95"/>
                      <a:pt x="4267" y="104"/>
                      <a:pt x="4267" y="123"/>
                    </a:cubicBezTo>
                    <a:cubicBezTo>
                      <a:pt x="4276" y="209"/>
                      <a:pt x="4238" y="285"/>
                      <a:pt x="4209" y="371"/>
                    </a:cubicBezTo>
                    <a:cubicBezTo>
                      <a:pt x="4200" y="390"/>
                      <a:pt x="4181" y="419"/>
                      <a:pt x="4171" y="447"/>
                    </a:cubicBezTo>
                    <a:cubicBezTo>
                      <a:pt x="4171" y="466"/>
                      <a:pt x="4143" y="485"/>
                      <a:pt x="4124" y="514"/>
                    </a:cubicBezTo>
                    <a:cubicBezTo>
                      <a:pt x="4114" y="514"/>
                      <a:pt x="4104" y="523"/>
                      <a:pt x="4104" y="533"/>
                    </a:cubicBezTo>
                    <a:cubicBezTo>
                      <a:pt x="4057" y="571"/>
                      <a:pt x="4009" y="638"/>
                      <a:pt x="4019" y="733"/>
                    </a:cubicBezTo>
                    <a:cubicBezTo>
                      <a:pt x="4028" y="780"/>
                      <a:pt x="4019" y="828"/>
                      <a:pt x="3990" y="885"/>
                    </a:cubicBezTo>
                    <a:cubicBezTo>
                      <a:pt x="3971" y="923"/>
                      <a:pt x="3971" y="971"/>
                      <a:pt x="3971" y="1000"/>
                    </a:cubicBezTo>
                    <a:cubicBezTo>
                      <a:pt x="3971" y="1009"/>
                      <a:pt x="3971" y="1009"/>
                      <a:pt x="3971" y="1009"/>
                    </a:cubicBezTo>
                    <a:cubicBezTo>
                      <a:pt x="3971" y="1076"/>
                      <a:pt x="3952" y="1085"/>
                      <a:pt x="3895" y="1085"/>
                    </a:cubicBezTo>
                    <a:cubicBezTo>
                      <a:pt x="3895" y="1085"/>
                      <a:pt x="3886" y="1085"/>
                      <a:pt x="3876" y="1085"/>
                    </a:cubicBezTo>
                    <a:cubicBezTo>
                      <a:pt x="3828" y="1085"/>
                      <a:pt x="3800" y="1076"/>
                      <a:pt x="3771" y="1047"/>
                    </a:cubicBezTo>
                    <a:cubicBezTo>
                      <a:pt x="3752" y="1019"/>
                      <a:pt x="3733" y="1009"/>
                      <a:pt x="3705" y="1009"/>
                    </a:cubicBezTo>
                    <a:cubicBezTo>
                      <a:pt x="3666" y="1009"/>
                      <a:pt x="3619" y="1038"/>
                      <a:pt x="3609" y="1085"/>
                    </a:cubicBezTo>
                    <a:cubicBezTo>
                      <a:pt x="3609" y="1095"/>
                      <a:pt x="3609" y="1104"/>
                      <a:pt x="3609" y="1104"/>
                    </a:cubicBezTo>
                    <a:cubicBezTo>
                      <a:pt x="3609" y="1114"/>
                      <a:pt x="3609" y="1114"/>
                      <a:pt x="3609" y="1114"/>
                    </a:cubicBezTo>
                    <a:cubicBezTo>
                      <a:pt x="3609" y="1123"/>
                      <a:pt x="3609" y="1152"/>
                      <a:pt x="3600" y="1161"/>
                    </a:cubicBezTo>
                    <a:cubicBezTo>
                      <a:pt x="3600" y="1161"/>
                      <a:pt x="3571" y="1161"/>
                      <a:pt x="3562" y="1171"/>
                    </a:cubicBezTo>
                    <a:cubicBezTo>
                      <a:pt x="3533" y="1171"/>
                      <a:pt x="3505" y="1171"/>
                      <a:pt x="3476" y="1181"/>
                    </a:cubicBezTo>
                    <a:cubicBezTo>
                      <a:pt x="3438" y="1181"/>
                      <a:pt x="3438" y="1181"/>
                      <a:pt x="3438" y="1181"/>
                    </a:cubicBezTo>
                    <a:cubicBezTo>
                      <a:pt x="3409" y="1190"/>
                      <a:pt x="3409" y="1190"/>
                      <a:pt x="3409" y="1190"/>
                    </a:cubicBezTo>
                    <a:cubicBezTo>
                      <a:pt x="3409" y="1219"/>
                      <a:pt x="3409" y="1219"/>
                      <a:pt x="3409" y="1219"/>
                    </a:cubicBezTo>
                    <a:cubicBezTo>
                      <a:pt x="3409" y="1219"/>
                      <a:pt x="3409" y="1228"/>
                      <a:pt x="3409" y="1238"/>
                    </a:cubicBezTo>
                    <a:cubicBezTo>
                      <a:pt x="3400" y="1247"/>
                      <a:pt x="3400" y="1266"/>
                      <a:pt x="3400" y="1276"/>
                    </a:cubicBezTo>
                    <a:cubicBezTo>
                      <a:pt x="3400" y="1323"/>
                      <a:pt x="3400" y="1323"/>
                      <a:pt x="3371" y="1333"/>
                    </a:cubicBezTo>
                    <a:cubicBezTo>
                      <a:pt x="3342" y="1333"/>
                      <a:pt x="3324" y="1361"/>
                      <a:pt x="3314" y="1381"/>
                    </a:cubicBezTo>
                    <a:cubicBezTo>
                      <a:pt x="3304" y="1390"/>
                      <a:pt x="3304" y="1390"/>
                      <a:pt x="3304" y="1390"/>
                    </a:cubicBezTo>
                    <a:cubicBezTo>
                      <a:pt x="3295" y="1409"/>
                      <a:pt x="3285" y="1428"/>
                      <a:pt x="3276" y="1438"/>
                    </a:cubicBezTo>
                    <a:cubicBezTo>
                      <a:pt x="3266" y="1457"/>
                      <a:pt x="3257" y="1476"/>
                      <a:pt x="3247" y="1485"/>
                    </a:cubicBezTo>
                    <a:cubicBezTo>
                      <a:pt x="3238" y="1495"/>
                      <a:pt x="3228" y="1504"/>
                      <a:pt x="3219" y="1514"/>
                    </a:cubicBezTo>
                    <a:cubicBezTo>
                      <a:pt x="3209" y="1524"/>
                      <a:pt x="3190" y="1542"/>
                      <a:pt x="3181" y="1562"/>
                    </a:cubicBezTo>
                    <a:cubicBezTo>
                      <a:pt x="3143" y="1638"/>
                      <a:pt x="3066" y="1666"/>
                      <a:pt x="3000" y="1676"/>
                    </a:cubicBezTo>
                    <a:cubicBezTo>
                      <a:pt x="2971" y="1685"/>
                      <a:pt x="2952" y="1685"/>
                      <a:pt x="2933" y="1685"/>
                    </a:cubicBezTo>
                    <a:cubicBezTo>
                      <a:pt x="2895" y="1685"/>
                      <a:pt x="2857" y="1676"/>
                      <a:pt x="2819" y="1666"/>
                    </a:cubicBezTo>
                    <a:cubicBezTo>
                      <a:pt x="2781" y="1638"/>
                      <a:pt x="2781" y="1638"/>
                      <a:pt x="2781" y="1638"/>
                    </a:cubicBezTo>
                    <a:cubicBezTo>
                      <a:pt x="2762" y="1638"/>
                      <a:pt x="2762" y="1638"/>
                      <a:pt x="2762" y="1638"/>
                    </a:cubicBezTo>
                    <a:cubicBezTo>
                      <a:pt x="2752" y="1638"/>
                      <a:pt x="2752" y="1638"/>
                      <a:pt x="2752" y="1638"/>
                    </a:cubicBezTo>
                    <a:cubicBezTo>
                      <a:pt x="2743" y="1647"/>
                      <a:pt x="2743" y="1647"/>
                      <a:pt x="2743" y="1647"/>
                    </a:cubicBezTo>
                    <a:cubicBezTo>
                      <a:pt x="2733" y="1647"/>
                      <a:pt x="2723" y="1657"/>
                      <a:pt x="2714" y="1666"/>
                    </a:cubicBezTo>
                    <a:cubicBezTo>
                      <a:pt x="2676" y="1733"/>
                      <a:pt x="2619" y="1762"/>
                      <a:pt x="2533" y="1762"/>
                    </a:cubicBezTo>
                    <a:cubicBezTo>
                      <a:pt x="2476" y="1771"/>
                      <a:pt x="2457" y="1800"/>
                      <a:pt x="2438" y="1828"/>
                    </a:cubicBezTo>
                    <a:cubicBezTo>
                      <a:pt x="2390" y="1885"/>
                      <a:pt x="2352" y="1961"/>
                      <a:pt x="2362" y="2057"/>
                    </a:cubicBezTo>
                    <a:cubicBezTo>
                      <a:pt x="2362" y="2066"/>
                      <a:pt x="2362" y="2066"/>
                      <a:pt x="2362" y="2066"/>
                    </a:cubicBezTo>
                    <a:cubicBezTo>
                      <a:pt x="2362" y="2095"/>
                      <a:pt x="2362" y="2123"/>
                      <a:pt x="2381" y="2161"/>
                    </a:cubicBezTo>
                    <a:cubicBezTo>
                      <a:pt x="2390" y="2181"/>
                      <a:pt x="2390" y="2199"/>
                      <a:pt x="2371" y="2219"/>
                    </a:cubicBezTo>
                    <a:cubicBezTo>
                      <a:pt x="2362" y="2219"/>
                      <a:pt x="2362" y="2228"/>
                      <a:pt x="2352" y="2238"/>
                    </a:cubicBezTo>
                    <a:cubicBezTo>
                      <a:pt x="2333" y="2257"/>
                      <a:pt x="2314" y="2285"/>
                      <a:pt x="2295" y="2304"/>
                    </a:cubicBezTo>
                    <a:cubicBezTo>
                      <a:pt x="2276" y="2333"/>
                      <a:pt x="2257" y="2371"/>
                      <a:pt x="2247" y="2409"/>
                    </a:cubicBezTo>
                    <a:cubicBezTo>
                      <a:pt x="2238" y="2447"/>
                      <a:pt x="2209" y="2457"/>
                      <a:pt x="2161" y="2476"/>
                    </a:cubicBezTo>
                    <a:cubicBezTo>
                      <a:pt x="2085" y="2504"/>
                      <a:pt x="2019" y="2514"/>
                      <a:pt x="1914" y="2514"/>
                    </a:cubicBezTo>
                    <a:cubicBezTo>
                      <a:pt x="1866" y="2514"/>
                      <a:pt x="1819" y="2504"/>
                      <a:pt x="1771" y="2504"/>
                    </a:cubicBezTo>
                    <a:cubicBezTo>
                      <a:pt x="1742" y="2504"/>
                      <a:pt x="1714" y="2504"/>
                      <a:pt x="1676" y="2504"/>
                    </a:cubicBezTo>
                    <a:lnTo>
                      <a:pt x="1666" y="2504"/>
                    </a:lnTo>
                    <a:cubicBezTo>
                      <a:pt x="1542" y="2504"/>
                      <a:pt x="1438" y="2542"/>
                      <a:pt x="1352" y="2628"/>
                    </a:cubicBezTo>
                    <a:cubicBezTo>
                      <a:pt x="1285" y="2695"/>
                      <a:pt x="1219" y="2761"/>
                      <a:pt x="1143" y="2790"/>
                    </a:cubicBezTo>
                    <a:cubicBezTo>
                      <a:pt x="1105" y="2809"/>
                      <a:pt x="1085" y="2828"/>
                      <a:pt x="1076" y="2857"/>
                    </a:cubicBezTo>
                    <a:cubicBezTo>
                      <a:pt x="1076" y="2885"/>
                      <a:pt x="1085" y="2914"/>
                      <a:pt x="1105" y="2933"/>
                    </a:cubicBezTo>
                    <a:cubicBezTo>
                      <a:pt x="1133" y="2971"/>
                      <a:pt x="1162" y="3009"/>
                      <a:pt x="1171" y="3066"/>
                    </a:cubicBezTo>
                    <a:cubicBezTo>
                      <a:pt x="1171" y="3095"/>
                      <a:pt x="1190" y="3133"/>
                      <a:pt x="1257" y="3142"/>
                    </a:cubicBezTo>
                    <a:cubicBezTo>
                      <a:pt x="1304" y="3152"/>
                      <a:pt x="1343" y="3171"/>
                      <a:pt x="1381" y="3219"/>
                    </a:cubicBezTo>
                    <a:cubicBezTo>
                      <a:pt x="1400" y="3238"/>
                      <a:pt x="1409" y="3257"/>
                      <a:pt x="1409" y="3266"/>
                    </a:cubicBezTo>
                    <a:cubicBezTo>
                      <a:pt x="1428" y="3333"/>
                      <a:pt x="1466" y="3390"/>
                      <a:pt x="1504" y="3428"/>
                    </a:cubicBezTo>
                    <a:cubicBezTo>
                      <a:pt x="1552" y="3485"/>
                      <a:pt x="1571" y="3543"/>
                      <a:pt x="1562" y="3600"/>
                    </a:cubicBezTo>
                    <a:cubicBezTo>
                      <a:pt x="1542" y="3695"/>
                      <a:pt x="1600" y="3761"/>
                      <a:pt x="1638" y="3819"/>
                    </a:cubicBezTo>
                    <a:cubicBezTo>
                      <a:pt x="1647" y="3828"/>
                      <a:pt x="1647" y="3828"/>
                      <a:pt x="1647" y="3838"/>
                    </a:cubicBezTo>
                    <a:cubicBezTo>
                      <a:pt x="1676" y="3866"/>
                      <a:pt x="1685" y="3895"/>
                      <a:pt x="1685" y="3914"/>
                    </a:cubicBezTo>
                    <a:cubicBezTo>
                      <a:pt x="1685" y="3933"/>
                      <a:pt x="1685" y="3952"/>
                      <a:pt x="1638" y="3981"/>
                    </a:cubicBezTo>
                    <a:cubicBezTo>
                      <a:pt x="1571" y="4028"/>
                      <a:pt x="1495" y="4085"/>
                      <a:pt x="1419" y="4133"/>
                    </a:cubicBezTo>
                    <a:cubicBezTo>
                      <a:pt x="1390" y="4152"/>
                      <a:pt x="1352" y="4180"/>
                      <a:pt x="1323" y="4200"/>
                    </a:cubicBezTo>
                    <a:cubicBezTo>
                      <a:pt x="1304" y="4209"/>
                      <a:pt x="1295" y="4219"/>
                      <a:pt x="1285" y="4228"/>
                    </a:cubicBezTo>
                    <a:cubicBezTo>
                      <a:pt x="1266" y="4247"/>
                      <a:pt x="1247" y="4257"/>
                      <a:pt x="1219" y="4266"/>
                    </a:cubicBezTo>
                    <a:cubicBezTo>
                      <a:pt x="1152" y="4314"/>
                      <a:pt x="1105" y="4343"/>
                      <a:pt x="1038" y="4371"/>
                    </a:cubicBezTo>
                    <a:cubicBezTo>
                      <a:pt x="952" y="4409"/>
                      <a:pt x="904" y="4476"/>
                      <a:pt x="857" y="4543"/>
                    </a:cubicBezTo>
                    <a:cubicBezTo>
                      <a:pt x="847" y="4552"/>
                      <a:pt x="838" y="4561"/>
                      <a:pt x="838" y="4571"/>
                    </a:cubicBezTo>
                    <a:cubicBezTo>
                      <a:pt x="771" y="4647"/>
                      <a:pt x="714" y="4724"/>
                      <a:pt x="657" y="4819"/>
                    </a:cubicBezTo>
                    <a:cubicBezTo>
                      <a:pt x="638" y="4847"/>
                      <a:pt x="628" y="4885"/>
                      <a:pt x="619" y="4914"/>
                    </a:cubicBezTo>
                    <a:cubicBezTo>
                      <a:pt x="619" y="4924"/>
                      <a:pt x="619" y="4933"/>
                      <a:pt x="619" y="4942"/>
                    </a:cubicBezTo>
                    <a:cubicBezTo>
                      <a:pt x="609" y="4990"/>
                      <a:pt x="609" y="5028"/>
                      <a:pt x="581" y="5057"/>
                    </a:cubicBezTo>
                    <a:cubicBezTo>
                      <a:pt x="571" y="5085"/>
                      <a:pt x="571" y="5105"/>
                      <a:pt x="571" y="5123"/>
                    </a:cubicBezTo>
                    <a:cubicBezTo>
                      <a:pt x="571" y="5133"/>
                      <a:pt x="571" y="5143"/>
                      <a:pt x="571" y="5143"/>
                    </a:cubicBezTo>
                    <a:cubicBezTo>
                      <a:pt x="571" y="5162"/>
                      <a:pt x="571" y="5171"/>
                      <a:pt x="571" y="5181"/>
                    </a:cubicBezTo>
                    <a:cubicBezTo>
                      <a:pt x="571" y="5200"/>
                      <a:pt x="571" y="5228"/>
                      <a:pt x="571" y="5247"/>
                    </a:cubicBezTo>
                    <a:cubicBezTo>
                      <a:pt x="561" y="5266"/>
                      <a:pt x="561" y="5285"/>
                      <a:pt x="552" y="5314"/>
                    </a:cubicBezTo>
                    <a:cubicBezTo>
                      <a:pt x="543" y="5343"/>
                      <a:pt x="533" y="5381"/>
                      <a:pt x="533" y="5419"/>
                    </a:cubicBezTo>
                    <a:cubicBezTo>
                      <a:pt x="533" y="5476"/>
                      <a:pt x="514" y="5504"/>
                      <a:pt x="485" y="5533"/>
                    </a:cubicBezTo>
                    <a:cubicBezTo>
                      <a:pt x="476" y="5543"/>
                      <a:pt x="466" y="5552"/>
                      <a:pt x="447" y="5562"/>
                    </a:cubicBezTo>
                    <a:cubicBezTo>
                      <a:pt x="447" y="5562"/>
                      <a:pt x="447" y="5571"/>
                      <a:pt x="438" y="5571"/>
                    </a:cubicBezTo>
                    <a:cubicBezTo>
                      <a:pt x="361" y="5647"/>
                      <a:pt x="361" y="5685"/>
                      <a:pt x="409" y="5781"/>
                    </a:cubicBezTo>
                    <a:cubicBezTo>
                      <a:pt x="419" y="5809"/>
                      <a:pt x="428" y="5838"/>
                      <a:pt x="419" y="5857"/>
                    </a:cubicBezTo>
                    <a:cubicBezTo>
                      <a:pt x="390" y="5971"/>
                      <a:pt x="361" y="6104"/>
                      <a:pt x="276" y="6209"/>
                    </a:cubicBezTo>
                    <a:cubicBezTo>
                      <a:pt x="266" y="6219"/>
                      <a:pt x="247" y="6238"/>
                      <a:pt x="238" y="6247"/>
                    </a:cubicBezTo>
                    <a:cubicBezTo>
                      <a:pt x="200" y="6295"/>
                      <a:pt x="162" y="6343"/>
                      <a:pt x="123" y="6381"/>
                    </a:cubicBezTo>
                    <a:cubicBezTo>
                      <a:pt x="47" y="6457"/>
                      <a:pt x="19" y="6542"/>
                      <a:pt x="9" y="6628"/>
                    </a:cubicBezTo>
                    <a:cubicBezTo>
                      <a:pt x="0" y="6666"/>
                      <a:pt x="19" y="6714"/>
                      <a:pt x="38" y="6733"/>
                    </a:cubicBezTo>
                    <a:cubicBezTo>
                      <a:pt x="85" y="6771"/>
                      <a:pt x="142" y="6819"/>
                      <a:pt x="219" y="6828"/>
                    </a:cubicBezTo>
                    <a:cubicBezTo>
                      <a:pt x="219" y="6828"/>
                      <a:pt x="228" y="6828"/>
                      <a:pt x="238" y="6828"/>
                    </a:cubicBezTo>
                    <a:cubicBezTo>
                      <a:pt x="257" y="6838"/>
                      <a:pt x="276" y="6847"/>
                      <a:pt x="295" y="6857"/>
                    </a:cubicBezTo>
                    <a:cubicBezTo>
                      <a:pt x="371" y="6885"/>
                      <a:pt x="438" y="6923"/>
                      <a:pt x="504" y="6952"/>
                    </a:cubicBezTo>
                    <a:cubicBezTo>
                      <a:pt x="533" y="6962"/>
                      <a:pt x="571" y="6981"/>
                      <a:pt x="600" y="7000"/>
                    </a:cubicBezTo>
                    <a:cubicBezTo>
                      <a:pt x="619" y="7009"/>
                      <a:pt x="638" y="7028"/>
                      <a:pt x="666" y="7028"/>
                    </a:cubicBezTo>
                    <a:cubicBezTo>
                      <a:pt x="685" y="7028"/>
                      <a:pt x="704" y="7019"/>
                      <a:pt x="714" y="7000"/>
                    </a:cubicBezTo>
                    <a:cubicBezTo>
                      <a:pt x="733" y="6971"/>
                      <a:pt x="752" y="6971"/>
                      <a:pt x="771" y="6971"/>
                    </a:cubicBezTo>
                    <a:cubicBezTo>
                      <a:pt x="781" y="6971"/>
                      <a:pt x="790" y="6971"/>
                      <a:pt x="800" y="6981"/>
                    </a:cubicBezTo>
                    <a:cubicBezTo>
                      <a:pt x="809" y="6981"/>
                      <a:pt x="819" y="6981"/>
                      <a:pt x="828" y="6981"/>
                    </a:cubicBezTo>
                    <a:cubicBezTo>
                      <a:pt x="847" y="6981"/>
                      <a:pt x="866" y="6971"/>
                      <a:pt x="876" y="6971"/>
                    </a:cubicBezTo>
                    <a:cubicBezTo>
                      <a:pt x="895" y="6962"/>
                      <a:pt x="914" y="6952"/>
                      <a:pt x="923" y="6952"/>
                    </a:cubicBezTo>
                    <a:cubicBezTo>
                      <a:pt x="952" y="6952"/>
                      <a:pt x="990" y="6971"/>
                      <a:pt x="1028" y="7000"/>
                    </a:cubicBezTo>
                    <a:cubicBezTo>
                      <a:pt x="1038" y="7009"/>
                      <a:pt x="1047" y="7019"/>
                      <a:pt x="1057" y="7028"/>
                    </a:cubicBezTo>
                    <a:cubicBezTo>
                      <a:pt x="1085" y="7057"/>
                      <a:pt x="1105" y="7086"/>
                      <a:pt x="1152" y="7104"/>
                    </a:cubicBezTo>
                    <a:lnTo>
                      <a:pt x="1152" y="7114"/>
                    </a:lnTo>
                    <a:cubicBezTo>
                      <a:pt x="1162" y="7114"/>
                      <a:pt x="1162" y="7124"/>
                      <a:pt x="1162" y="7124"/>
                    </a:cubicBezTo>
                    <a:cubicBezTo>
                      <a:pt x="1181" y="7152"/>
                      <a:pt x="1200" y="7171"/>
                      <a:pt x="1209" y="7190"/>
                    </a:cubicBezTo>
                    <a:cubicBezTo>
                      <a:pt x="1228" y="7219"/>
                      <a:pt x="1228" y="7219"/>
                      <a:pt x="1228" y="7219"/>
                    </a:cubicBezTo>
                    <a:cubicBezTo>
                      <a:pt x="1266" y="7266"/>
                      <a:pt x="1266" y="7266"/>
                      <a:pt x="1266" y="7266"/>
                    </a:cubicBezTo>
                    <a:cubicBezTo>
                      <a:pt x="1285" y="7209"/>
                      <a:pt x="1285" y="7209"/>
                      <a:pt x="1285" y="7209"/>
                    </a:cubicBezTo>
                    <a:cubicBezTo>
                      <a:pt x="1304" y="7162"/>
                      <a:pt x="1304" y="7162"/>
                      <a:pt x="1304" y="7162"/>
                    </a:cubicBezTo>
                    <a:cubicBezTo>
                      <a:pt x="1323" y="7114"/>
                      <a:pt x="1323" y="7114"/>
                      <a:pt x="1323" y="7114"/>
                    </a:cubicBezTo>
                    <a:cubicBezTo>
                      <a:pt x="1333" y="7095"/>
                      <a:pt x="1333" y="7095"/>
                      <a:pt x="1333" y="7095"/>
                    </a:cubicBezTo>
                    <a:cubicBezTo>
                      <a:pt x="1314" y="7076"/>
                      <a:pt x="1314" y="7076"/>
                      <a:pt x="1314" y="7076"/>
                    </a:cubicBezTo>
                    <a:cubicBezTo>
                      <a:pt x="1304" y="7076"/>
                      <a:pt x="1295" y="7066"/>
                      <a:pt x="1285" y="7066"/>
                    </a:cubicBezTo>
                    <a:cubicBezTo>
                      <a:pt x="1266" y="7057"/>
                      <a:pt x="1257" y="7047"/>
                      <a:pt x="1238" y="7038"/>
                    </a:cubicBezTo>
                    <a:cubicBezTo>
                      <a:pt x="1181" y="7000"/>
                      <a:pt x="1114" y="6962"/>
                      <a:pt x="1085" y="6895"/>
                    </a:cubicBezTo>
                    <a:cubicBezTo>
                      <a:pt x="1057" y="6847"/>
                      <a:pt x="1019" y="6838"/>
                      <a:pt x="990" y="6838"/>
                    </a:cubicBezTo>
                    <a:cubicBezTo>
                      <a:pt x="971" y="6838"/>
                      <a:pt x="962" y="6838"/>
                      <a:pt x="942" y="6847"/>
                    </a:cubicBezTo>
                    <a:cubicBezTo>
                      <a:pt x="923" y="6847"/>
                      <a:pt x="904" y="6857"/>
                      <a:pt x="895" y="6857"/>
                    </a:cubicBezTo>
                    <a:cubicBezTo>
                      <a:pt x="847" y="6857"/>
                      <a:pt x="819" y="6828"/>
                      <a:pt x="771" y="6781"/>
                    </a:cubicBezTo>
                    <a:cubicBezTo>
                      <a:pt x="733" y="6733"/>
                      <a:pt x="695" y="6685"/>
                      <a:pt x="666" y="6628"/>
                    </a:cubicBezTo>
                    <a:cubicBezTo>
                      <a:pt x="638" y="6590"/>
                      <a:pt x="638" y="6571"/>
                      <a:pt x="676" y="6533"/>
                    </a:cubicBezTo>
                    <a:cubicBezTo>
                      <a:pt x="733" y="6485"/>
                      <a:pt x="771" y="6428"/>
                      <a:pt x="800" y="6381"/>
                    </a:cubicBezTo>
                    <a:cubicBezTo>
                      <a:pt x="819" y="6343"/>
                      <a:pt x="847" y="6314"/>
                      <a:pt x="876" y="6286"/>
                    </a:cubicBezTo>
                    <a:cubicBezTo>
                      <a:pt x="895" y="6266"/>
                      <a:pt x="914" y="6247"/>
                      <a:pt x="933" y="6228"/>
                    </a:cubicBezTo>
                    <a:cubicBezTo>
                      <a:pt x="952" y="6209"/>
                      <a:pt x="971" y="6181"/>
                      <a:pt x="990" y="6161"/>
                    </a:cubicBezTo>
                    <a:cubicBezTo>
                      <a:pt x="1038" y="6114"/>
                      <a:pt x="1085" y="6095"/>
                      <a:pt x="1133" y="6095"/>
                    </a:cubicBezTo>
                    <a:cubicBezTo>
                      <a:pt x="1143" y="6095"/>
                      <a:pt x="1143" y="6095"/>
                      <a:pt x="1143" y="6095"/>
                    </a:cubicBezTo>
                    <a:cubicBezTo>
                      <a:pt x="1162" y="6095"/>
                      <a:pt x="1171" y="6095"/>
                      <a:pt x="1190" y="6095"/>
                    </a:cubicBezTo>
                    <a:cubicBezTo>
                      <a:pt x="1228" y="6095"/>
                      <a:pt x="1285" y="6085"/>
                      <a:pt x="1343" y="6057"/>
                    </a:cubicBezTo>
                    <a:cubicBezTo>
                      <a:pt x="1352" y="6047"/>
                      <a:pt x="1361" y="6047"/>
                      <a:pt x="1361" y="6047"/>
                    </a:cubicBezTo>
                    <a:cubicBezTo>
                      <a:pt x="1381" y="6047"/>
                      <a:pt x="1390" y="6057"/>
                      <a:pt x="1409" y="6076"/>
                    </a:cubicBezTo>
                    <a:cubicBezTo>
                      <a:pt x="1419" y="6085"/>
                      <a:pt x="1428" y="6095"/>
                      <a:pt x="1438" y="6114"/>
                    </a:cubicBezTo>
                    <a:cubicBezTo>
                      <a:pt x="1447" y="6123"/>
                      <a:pt x="1447" y="6123"/>
                      <a:pt x="1447" y="6123"/>
                    </a:cubicBezTo>
                    <a:cubicBezTo>
                      <a:pt x="1476" y="6171"/>
                      <a:pt x="1514" y="6190"/>
                      <a:pt x="1562" y="6190"/>
                    </a:cubicBezTo>
                    <a:cubicBezTo>
                      <a:pt x="1581" y="6190"/>
                      <a:pt x="1590" y="6190"/>
                      <a:pt x="1609" y="6181"/>
                    </a:cubicBezTo>
                    <a:cubicBezTo>
                      <a:pt x="1638" y="6181"/>
                      <a:pt x="1638" y="6181"/>
                      <a:pt x="1638" y="6181"/>
                    </a:cubicBezTo>
                    <a:cubicBezTo>
                      <a:pt x="1628" y="6152"/>
                      <a:pt x="1628" y="6152"/>
                      <a:pt x="1628" y="6152"/>
                    </a:cubicBezTo>
                    <a:cubicBezTo>
                      <a:pt x="1628" y="6133"/>
                      <a:pt x="1628" y="6133"/>
                      <a:pt x="1628" y="6133"/>
                    </a:cubicBezTo>
                    <a:cubicBezTo>
                      <a:pt x="1676" y="6152"/>
                      <a:pt x="1695" y="6171"/>
                      <a:pt x="1714" y="6209"/>
                    </a:cubicBezTo>
                    <a:cubicBezTo>
                      <a:pt x="1714" y="6219"/>
                      <a:pt x="1714" y="6219"/>
                      <a:pt x="1714" y="6219"/>
                    </a:cubicBezTo>
                    <a:cubicBezTo>
                      <a:pt x="1752" y="6276"/>
                      <a:pt x="1781" y="6343"/>
                      <a:pt x="1819" y="6409"/>
                    </a:cubicBezTo>
                    <a:cubicBezTo>
                      <a:pt x="1838" y="6447"/>
                      <a:pt x="1866" y="6485"/>
                      <a:pt x="1905" y="6514"/>
                    </a:cubicBezTo>
                    <a:cubicBezTo>
                      <a:pt x="1933" y="6542"/>
                      <a:pt x="1962" y="6581"/>
                      <a:pt x="1971" y="6619"/>
                    </a:cubicBezTo>
                    <a:cubicBezTo>
                      <a:pt x="1981" y="6647"/>
                      <a:pt x="1990" y="6676"/>
                      <a:pt x="2009" y="6705"/>
                    </a:cubicBezTo>
                    <a:cubicBezTo>
                      <a:pt x="2038" y="6762"/>
                      <a:pt x="2057" y="6809"/>
                      <a:pt x="2057" y="6866"/>
                    </a:cubicBezTo>
                    <a:cubicBezTo>
                      <a:pt x="2047" y="6923"/>
                      <a:pt x="2066" y="6971"/>
                      <a:pt x="2095" y="7000"/>
                    </a:cubicBezTo>
                    <a:cubicBezTo>
                      <a:pt x="2143" y="7047"/>
                      <a:pt x="2161" y="7114"/>
                      <a:pt x="2161" y="7200"/>
                    </a:cubicBezTo>
                    <a:cubicBezTo>
                      <a:pt x="2161" y="7247"/>
                      <a:pt x="2171" y="7304"/>
                      <a:pt x="2200" y="7362"/>
                    </a:cubicBezTo>
                    <a:cubicBezTo>
                      <a:pt x="2219" y="7400"/>
                      <a:pt x="2228" y="7438"/>
                      <a:pt x="2247" y="7476"/>
                    </a:cubicBezTo>
                    <a:cubicBezTo>
                      <a:pt x="2257" y="7504"/>
                      <a:pt x="2266" y="7524"/>
                      <a:pt x="2276" y="7552"/>
                    </a:cubicBezTo>
                    <a:cubicBezTo>
                      <a:pt x="2276" y="7552"/>
                      <a:pt x="2276" y="7562"/>
                      <a:pt x="2286" y="7562"/>
                    </a:cubicBezTo>
                    <a:cubicBezTo>
                      <a:pt x="2295" y="7600"/>
                      <a:pt x="2304" y="7647"/>
                      <a:pt x="2371" y="7647"/>
                    </a:cubicBezTo>
                    <a:lnTo>
                      <a:pt x="2381" y="7647"/>
                    </a:lnTo>
                    <a:cubicBezTo>
                      <a:pt x="2390" y="7647"/>
                      <a:pt x="2390" y="7647"/>
                      <a:pt x="2390" y="7647"/>
                    </a:cubicBezTo>
                    <a:cubicBezTo>
                      <a:pt x="2485" y="7647"/>
                      <a:pt x="2485" y="7647"/>
                      <a:pt x="2485" y="7647"/>
                    </a:cubicBezTo>
                    <a:cubicBezTo>
                      <a:pt x="2495" y="7647"/>
                      <a:pt x="2495" y="7647"/>
                      <a:pt x="2495" y="7647"/>
                    </a:cubicBezTo>
                    <a:cubicBezTo>
                      <a:pt x="2590" y="7638"/>
                      <a:pt x="2638" y="7571"/>
                      <a:pt x="2695" y="7514"/>
                    </a:cubicBezTo>
                    <a:cubicBezTo>
                      <a:pt x="2733" y="7467"/>
                      <a:pt x="2762" y="7438"/>
                      <a:pt x="2819" y="7438"/>
                    </a:cubicBezTo>
                    <a:cubicBezTo>
                      <a:pt x="2866" y="7428"/>
                      <a:pt x="2905" y="7400"/>
                      <a:pt x="2923" y="7390"/>
                    </a:cubicBezTo>
                    <a:cubicBezTo>
                      <a:pt x="2943" y="7371"/>
                      <a:pt x="2962" y="7371"/>
                      <a:pt x="2971" y="7371"/>
                    </a:cubicBezTo>
                    <a:cubicBezTo>
                      <a:pt x="2981" y="7371"/>
                      <a:pt x="2981" y="7371"/>
                      <a:pt x="2981" y="7371"/>
                    </a:cubicBezTo>
                    <a:cubicBezTo>
                      <a:pt x="3047" y="7390"/>
                      <a:pt x="3124" y="7419"/>
                      <a:pt x="3209" y="7447"/>
                    </a:cubicBezTo>
                    <a:cubicBezTo>
                      <a:pt x="3247" y="7457"/>
                      <a:pt x="3276" y="7485"/>
                      <a:pt x="3295" y="7524"/>
                    </a:cubicBezTo>
                    <a:cubicBezTo>
                      <a:pt x="3304" y="7543"/>
                      <a:pt x="3314" y="7562"/>
                      <a:pt x="3324" y="7571"/>
                    </a:cubicBezTo>
                    <a:cubicBezTo>
                      <a:pt x="3333" y="7571"/>
                      <a:pt x="3333" y="7581"/>
                      <a:pt x="3333" y="7581"/>
                    </a:cubicBezTo>
                    <a:cubicBezTo>
                      <a:pt x="3352" y="7600"/>
                      <a:pt x="3352" y="7600"/>
                      <a:pt x="3352" y="7600"/>
                    </a:cubicBezTo>
                    <a:cubicBezTo>
                      <a:pt x="3371" y="7600"/>
                      <a:pt x="3371" y="7600"/>
                      <a:pt x="3371" y="7600"/>
                    </a:cubicBezTo>
                    <a:cubicBezTo>
                      <a:pt x="3390" y="7590"/>
                      <a:pt x="3400" y="7581"/>
                      <a:pt x="3419" y="7581"/>
                    </a:cubicBezTo>
                    <a:cubicBezTo>
                      <a:pt x="3438" y="7571"/>
                      <a:pt x="3457" y="7562"/>
                      <a:pt x="3476" y="7562"/>
                    </a:cubicBezTo>
                    <a:cubicBezTo>
                      <a:pt x="3514" y="7552"/>
                      <a:pt x="3552" y="7552"/>
                      <a:pt x="3590" y="7552"/>
                    </a:cubicBezTo>
                    <a:cubicBezTo>
                      <a:pt x="3619" y="7552"/>
                      <a:pt x="3657" y="7552"/>
                      <a:pt x="3685" y="7543"/>
                    </a:cubicBezTo>
                    <a:cubicBezTo>
                      <a:pt x="3714" y="7543"/>
                      <a:pt x="3743" y="7533"/>
                      <a:pt x="3771" y="7533"/>
                    </a:cubicBezTo>
                    <a:cubicBezTo>
                      <a:pt x="3771" y="7524"/>
                      <a:pt x="3781" y="7524"/>
                      <a:pt x="3790" y="7524"/>
                    </a:cubicBezTo>
                    <a:cubicBezTo>
                      <a:pt x="3809" y="7524"/>
                      <a:pt x="3819" y="7514"/>
                      <a:pt x="3828" y="7514"/>
                    </a:cubicBezTo>
                    <a:cubicBezTo>
                      <a:pt x="3847" y="7504"/>
                      <a:pt x="3866" y="7504"/>
                      <a:pt x="3876" y="7504"/>
                    </a:cubicBezTo>
                    <a:cubicBezTo>
                      <a:pt x="4009" y="7467"/>
                      <a:pt x="4124" y="7438"/>
                      <a:pt x="4228" y="7342"/>
                    </a:cubicBezTo>
                    <a:cubicBezTo>
                      <a:pt x="4324" y="7238"/>
                      <a:pt x="4438" y="7143"/>
                      <a:pt x="4523" y="7057"/>
                    </a:cubicBezTo>
                    <a:cubicBezTo>
                      <a:pt x="4552" y="7038"/>
                      <a:pt x="4581" y="7019"/>
                      <a:pt x="4600" y="7019"/>
                    </a:cubicBezTo>
                    <a:cubicBezTo>
                      <a:pt x="4619" y="7019"/>
                      <a:pt x="4638" y="7019"/>
                      <a:pt x="4657" y="7019"/>
                    </a:cubicBezTo>
                    <a:cubicBezTo>
                      <a:pt x="4724" y="7019"/>
                      <a:pt x="4771" y="7028"/>
                      <a:pt x="4809" y="7066"/>
                    </a:cubicBezTo>
                    <a:cubicBezTo>
                      <a:pt x="4857" y="7104"/>
                      <a:pt x="4904" y="7124"/>
                      <a:pt x="4962" y="7124"/>
                    </a:cubicBezTo>
                    <a:cubicBezTo>
                      <a:pt x="4990" y="7124"/>
                      <a:pt x="5028" y="7114"/>
                      <a:pt x="5067" y="7095"/>
                    </a:cubicBezTo>
                    <a:cubicBezTo>
                      <a:pt x="5085" y="7086"/>
                      <a:pt x="5114" y="7086"/>
                      <a:pt x="5143" y="7086"/>
                    </a:cubicBezTo>
                    <a:cubicBezTo>
                      <a:pt x="5152" y="7086"/>
                      <a:pt x="5171" y="7086"/>
                      <a:pt x="5190" y="7095"/>
                    </a:cubicBezTo>
                    <a:cubicBezTo>
                      <a:pt x="5247" y="7104"/>
                      <a:pt x="5295" y="7114"/>
                      <a:pt x="5343" y="7114"/>
                    </a:cubicBezTo>
                    <a:cubicBezTo>
                      <a:pt x="5352" y="7114"/>
                      <a:pt x="5352" y="7114"/>
                      <a:pt x="5352" y="7114"/>
                    </a:cubicBezTo>
                    <a:lnTo>
                      <a:pt x="5362" y="7114"/>
                    </a:lnTo>
                    <a:cubicBezTo>
                      <a:pt x="5419" y="7114"/>
                      <a:pt x="5438" y="7114"/>
                      <a:pt x="5476" y="7181"/>
                    </a:cubicBezTo>
                    <a:cubicBezTo>
                      <a:pt x="5505" y="7238"/>
                      <a:pt x="5543" y="7285"/>
                      <a:pt x="5571" y="7333"/>
                    </a:cubicBezTo>
                    <a:cubicBezTo>
                      <a:pt x="5590" y="7352"/>
                      <a:pt x="5600" y="7371"/>
                      <a:pt x="5619" y="7390"/>
                    </a:cubicBezTo>
                    <a:cubicBezTo>
                      <a:pt x="5628" y="7400"/>
                      <a:pt x="5638" y="7409"/>
                      <a:pt x="5647" y="7409"/>
                    </a:cubicBezTo>
                    <a:cubicBezTo>
                      <a:pt x="5686" y="7428"/>
                      <a:pt x="5714" y="7457"/>
                      <a:pt x="5733" y="7514"/>
                    </a:cubicBezTo>
                    <a:cubicBezTo>
                      <a:pt x="5743" y="7533"/>
                      <a:pt x="5743" y="7533"/>
                      <a:pt x="5743" y="7533"/>
                    </a:cubicBezTo>
                    <a:cubicBezTo>
                      <a:pt x="5771" y="7533"/>
                      <a:pt x="5771" y="7533"/>
                      <a:pt x="5771" y="7533"/>
                    </a:cubicBezTo>
                    <a:cubicBezTo>
                      <a:pt x="5819" y="7524"/>
                      <a:pt x="5819" y="7524"/>
                      <a:pt x="5819" y="7524"/>
                    </a:cubicBezTo>
                    <a:cubicBezTo>
                      <a:pt x="5924" y="7514"/>
                      <a:pt x="5924" y="7514"/>
                      <a:pt x="5924" y="7514"/>
                    </a:cubicBezTo>
                    <a:cubicBezTo>
                      <a:pt x="5952" y="7504"/>
                      <a:pt x="5952" y="7504"/>
                      <a:pt x="5952" y="7504"/>
                    </a:cubicBezTo>
                    <a:cubicBezTo>
                      <a:pt x="5952" y="7485"/>
                      <a:pt x="5952" y="7485"/>
                      <a:pt x="5952" y="7485"/>
                    </a:cubicBezTo>
                    <a:cubicBezTo>
                      <a:pt x="5971" y="7428"/>
                      <a:pt x="6019" y="7390"/>
                      <a:pt x="6085" y="7362"/>
                    </a:cubicBezTo>
                    <a:cubicBezTo>
                      <a:pt x="6105" y="7352"/>
                      <a:pt x="6124" y="7333"/>
                      <a:pt x="6152" y="7314"/>
                    </a:cubicBezTo>
                    <a:cubicBezTo>
                      <a:pt x="6152" y="7314"/>
                      <a:pt x="6162" y="7314"/>
                      <a:pt x="6162" y="7304"/>
                    </a:cubicBezTo>
                    <a:cubicBezTo>
                      <a:pt x="6181" y="7295"/>
                      <a:pt x="6200" y="7285"/>
                      <a:pt x="6219" y="7257"/>
                    </a:cubicBezTo>
                    <a:cubicBezTo>
                      <a:pt x="6257" y="7209"/>
                      <a:pt x="6305" y="7190"/>
                      <a:pt x="6352" y="7190"/>
                    </a:cubicBezTo>
                    <a:cubicBezTo>
                      <a:pt x="6362" y="7190"/>
                      <a:pt x="6381" y="7190"/>
                      <a:pt x="6390" y="7190"/>
                    </a:cubicBezTo>
                    <a:cubicBezTo>
                      <a:pt x="6409" y="7200"/>
                      <a:pt x="6419" y="7200"/>
                      <a:pt x="6438" y="7200"/>
                    </a:cubicBezTo>
                    <a:cubicBezTo>
                      <a:pt x="6448" y="7200"/>
                      <a:pt x="6457" y="7200"/>
                      <a:pt x="6476" y="7200"/>
                    </a:cubicBezTo>
                    <a:cubicBezTo>
                      <a:pt x="6514" y="7209"/>
                      <a:pt x="6514" y="7209"/>
                      <a:pt x="6514" y="7209"/>
                    </a:cubicBezTo>
                    <a:cubicBezTo>
                      <a:pt x="6504" y="7162"/>
                      <a:pt x="6504" y="7162"/>
                      <a:pt x="6504" y="7162"/>
                    </a:cubicBezTo>
                    <a:cubicBezTo>
                      <a:pt x="6504" y="7152"/>
                      <a:pt x="6504" y="7143"/>
                      <a:pt x="6504" y="7143"/>
                    </a:cubicBezTo>
                    <a:cubicBezTo>
                      <a:pt x="6504" y="7124"/>
                      <a:pt x="6495" y="7114"/>
                      <a:pt x="6495" y="7095"/>
                    </a:cubicBezTo>
                    <a:cubicBezTo>
                      <a:pt x="6466" y="7038"/>
                      <a:pt x="6476" y="6990"/>
                      <a:pt x="6524" y="6923"/>
                    </a:cubicBezTo>
                    <a:cubicBezTo>
                      <a:pt x="6533" y="6905"/>
                      <a:pt x="6533" y="6905"/>
                      <a:pt x="6533" y="6905"/>
                    </a:cubicBezTo>
                    <a:cubicBezTo>
                      <a:pt x="6552" y="6885"/>
                      <a:pt x="6581" y="6847"/>
                      <a:pt x="6590" y="6819"/>
                    </a:cubicBezTo>
                    <a:cubicBezTo>
                      <a:pt x="6609" y="6790"/>
                      <a:pt x="6629" y="6771"/>
                      <a:pt x="6657" y="6771"/>
                    </a:cubicBezTo>
                    <a:cubicBezTo>
                      <a:pt x="6667" y="6771"/>
                      <a:pt x="6667" y="6771"/>
                      <a:pt x="6667" y="6771"/>
                    </a:cubicBezTo>
                    <a:lnTo>
                      <a:pt x="6676" y="6771"/>
                    </a:lnTo>
                    <a:cubicBezTo>
                      <a:pt x="6686" y="6771"/>
                      <a:pt x="6705" y="6771"/>
                      <a:pt x="6724" y="6762"/>
                    </a:cubicBezTo>
                    <a:cubicBezTo>
                      <a:pt x="6733" y="6762"/>
                      <a:pt x="6752" y="6752"/>
                      <a:pt x="6762" y="6752"/>
                    </a:cubicBezTo>
                    <a:cubicBezTo>
                      <a:pt x="6771" y="6752"/>
                      <a:pt x="6790" y="6762"/>
                      <a:pt x="6819" y="6781"/>
                    </a:cubicBezTo>
                    <a:cubicBezTo>
                      <a:pt x="6867" y="6819"/>
                      <a:pt x="6924" y="6847"/>
                      <a:pt x="6981" y="6866"/>
                    </a:cubicBezTo>
                    <a:cubicBezTo>
                      <a:pt x="7028" y="6885"/>
                      <a:pt x="7066" y="6895"/>
                      <a:pt x="7114" y="6905"/>
                    </a:cubicBezTo>
                    <a:cubicBezTo>
                      <a:pt x="7133" y="6914"/>
                      <a:pt x="7152" y="6914"/>
                      <a:pt x="7181" y="6923"/>
                    </a:cubicBezTo>
                    <a:cubicBezTo>
                      <a:pt x="7190" y="6923"/>
                      <a:pt x="7190" y="6923"/>
                      <a:pt x="7190" y="6923"/>
                    </a:cubicBezTo>
                    <a:cubicBezTo>
                      <a:pt x="7200" y="6923"/>
                      <a:pt x="7209" y="6923"/>
                      <a:pt x="7219" y="6914"/>
                    </a:cubicBezTo>
                    <a:cubicBezTo>
                      <a:pt x="7238" y="6914"/>
                      <a:pt x="7266" y="6905"/>
                      <a:pt x="7286" y="6905"/>
                    </a:cubicBezTo>
                    <a:cubicBezTo>
                      <a:pt x="7343" y="6905"/>
                      <a:pt x="7400" y="6895"/>
                      <a:pt x="7429" y="6819"/>
                    </a:cubicBezTo>
                    <a:cubicBezTo>
                      <a:pt x="7429" y="6809"/>
                      <a:pt x="7447" y="6800"/>
                      <a:pt x="7457" y="6790"/>
                    </a:cubicBezTo>
                    <a:lnTo>
                      <a:pt x="7467" y="6790"/>
                    </a:lnTo>
                    <a:cubicBezTo>
                      <a:pt x="7514" y="6752"/>
                      <a:pt x="7533" y="6705"/>
                      <a:pt x="7514" y="6647"/>
                    </a:cubicBezTo>
                    <a:cubicBezTo>
                      <a:pt x="7514" y="6638"/>
                      <a:pt x="7514" y="6628"/>
                      <a:pt x="7505" y="6628"/>
                    </a:cubicBezTo>
                    <a:cubicBezTo>
                      <a:pt x="7505" y="6619"/>
                      <a:pt x="7505" y="6619"/>
                      <a:pt x="7505" y="6609"/>
                    </a:cubicBezTo>
                    <a:cubicBezTo>
                      <a:pt x="7505" y="6600"/>
                      <a:pt x="7505" y="6581"/>
                      <a:pt x="7495" y="6562"/>
                    </a:cubicBezTo>
                    <a:cubicBezTo>
                      <a:pt x="7495" y="6504"/>
                      <a:pt x="7486" y="6447"/>
                      <a:pt x="7524" y="6409"/>
                    </a:cubicBezTo>
                    <a:cubicBezTo>
                      <a:pt x="7590" y="6343"/>
                      <a:pt x="7676" y="6286"/>
                      <a:pt x="7781" y="6238"/>
                    </a:cubicBezTo>
                    <a:cubicBezTo>
                      <a:pt x="7819" y="6228"/>
                      <a:pt x="7867" y="6209"/>
                      <a:pt x="7857" y="6143"/>
                    </a:cubicBezTo>
                    <a:cubicBezTo>
                      <a:pt x="7857" y="6104"/>
                      <a:pt x="7876" y="6076"/>
                      <a:pt x="7905" y="6047"/>
                    </a:cubicBezTo>
                    <a:cubicBezTo>
                      <a:pt x="7962" y="6000"/>
                      <a:pt x="8009" y="5952"/>
                      <a:pt x="8066" y="5923"/>
                    </a:cubicBezTo>
                    <a:cubicBezTo>
                      <a:pt x="8095" y="5895"/>
                      <a:pt x="8124" y="5866"/>
                      <a:pt x="8124" y="5809"/>
                    </a:cubicBezTo>
                    <a:cubicBezTo>
                      <a:pt x="8124" y="5790"/>
                      <a:pt x="8124" y="5781"/>
                      <a:pt x="8124" y="5771"/>
                    </a:cubicBezTo>
                    <a:lnTo>
                      <a:pt x="8133" y="5771"/>
                    </a:lnTo>
                    <a:cubicBezTo>
                      <a:pt x="8143" y="5771"/>
                      <a:pt x="8152" y="5771"/>
                      <a:pt x="8162" y="5771"/>
                    </a:cubicBezTo>
                    <a:cubicBezTo>
                      <a:pt x="8171" y="5771"/>
                      <a:pt x="8171" y="5771"/>
                      <a:pt x="8181" y="5781"/>
                    </a:cubicBezTo>
                    <a:cubicBezTo>
                      <a:pt x="8181" y="5781"/>
                      <a:pt x="8191" y="5781"/>
                      <a:pt x="8200" y="5781"/>
                    </a:cubicBezTo>
                    <a:lnTo>
                      <a:pt x="8209" y="5781"/>
                    </a:lnTo>
                    <a:cubicBezTo>
                      <a:pt x="8267" y="5771"/>
                      <a:pt x="8343" y="5724"/>
                      <a:pt x="8333" y="5666"/>
                    </a:cubicBezTo>
                    <a:cubicBezTo>
                      <a:pt x="8333" y="5657"/>
                      <a:pt x="8333" y="5657"/>
                      <a:pt x="8333" y="5647"/>
                    </a:cubicBezTo>
                    <a:cubicBezTo>
                      <a:pt x="8333" y="5609"/>
                      <a:pt x="8333" y="5571"/>
                      <a:pt x="8314" y="5543"/>
                    </a:cubicBezTo>
                    <a:cubicBezTo>
                      <a:pt x="8286" y="5495"/>
                      <a:pt x="8295" y="5457"/>
                      <a:pt x="8305" y="5409"/>
                    </a:cubicBezTo>
                    <a:cubicBezTo>
                      <a:pt x="8314" y="5390"/>
                      <a:pt x="8314" y="5390"/>
                      <a:pt x="8314" y="5390"/>
                    </a:cubicBezTo>
                    <a:cubicBezTo>
                      <a:pt x="8314" y="5390"/>
                      <a:pt x="8314" y="5381"/>
                      <a:pt x="8314" y="5371"/>
                    </a:cubicBezTo>
                    <a:cubicBezTo>
                      <a:pt x="8324" y="5343"/>
                      <a:pt x="8333" y="5323"/>
                      <a:pt x="8333" y="5295"/>
                    </a:cubicBezTo>
                    <a:cubicBezTo>
                      <a:pt x="8324" y="5257"/>
                      <a:pt x="8333" y="5247"/>
                      <a:pt x="8381" y="5228"/>
                    </a:cubicBezTo>
                    <a:cubicBezTo>
                      <a:pt x="8429" y="5209"/>
                      <a:pt x="8486" y="5171"/>
                      <a:pt x="8505" y="5105"/>
                    </a:cubicBezTo>
                    <a:cubicBezTo>
                      <a:pt x="8505" y="5085"/>
                      <a:pt x="8505" y="5085"/>
                      <a:pt x="8505" y="5085"/>
                    </a:cubicBezTo>
                    <a:lnTo>
                      <a:pt x="8495" y="5076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38" name="Freeform 13">
                <a:extLst>
                  <a:ext uri="{FF2B5EF4-FFF2-40B4-BE49-F238E27FC236}">
                    <a16:creationId xmlns:a16="http://schemas.microsoft.com/office/drawing/2014/main" id="{B6C99729-9978-0947-BCE7-6ABA57F3A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7825" y="2905125"/>
                <a:ext cx="2719388" cy="3006725"/>
              </a:xfrm>
              <a:custGeom>
                <a:avLst/>
                <a:gdLst>
                  <a:gd name="T0" fmla="*/ 2653861 w 7553"/>
                  <a:gd name="T1" fmla="*/ 1916414 h 8353"/>
                  <a:gd name="T2" fmla="*/ 2664302 w 7553"/>
                  <a:gd name="T3" fmla="*/ 1727796 h 8353"/>
                  <a:gd name="T4" fmla="*/ 2585453 w 7553"/>
                  <a:gd name="T5" fmla="*/ 1542778 h 8353"/>
                  <a:gd name="T6" fmla="*/ 2403632 w 7553"/>
                  <a:gd name="T7" fmla="*/ 1343721 h 8353"/>
                  <a:gd name="T8" fmla="*/ 2266457 w 7553"/>
                  <a:gd name="T9" fmla="*/ 1292247 h 8353"/>
                  <a:gd name="T10" fmla="*/ 2084996 w 7553"/>
                  <a:gd name="T11" fmla="*/ 1189660 h 8353"/>
                  <a:gd name="T12" fmla="*/ 2050432 w 7553"/>
                  <a:gd name="T13" fmla="*/ 1151864 h 8353"/>
                  <a:gd name="T14" fmla="*/ 1988865 w 7553"/>
                  <a:gd name="T15" fmla="*/ 997802 h 8353"/>
                  <a:gd name="T16" fmla="*/ 1906416 w 7553"/>
                  <a:gd name="T17" fmla="*/ 1073033 h 8353"/>
                  <a:gd name="T18" fmla="*/ 1707673 w 7553"/>
                  <a:gd name="T19" fmla="*/ 929050 h 8353"/>
                  <a:gd name="T20" fmla="*/ 1539534 w 7553"/>
                  <a:gd name="T21" fmla="*/ 987363 h 8353"/>
                  <a:gd name="T22" fmla="*/ 1399118 w 7553"/>
                  <a:gd name="T23" fmla="*/ 744032 h 8353"/>
                  <a:gd name="T24" fmla="*/ 1333951 w 7553"/>
                  <a:gd name="T25" fmla="*/ 572692 h 8353"/>
                  <a:gd name="T26" fmla="*/ 1333951 w 7553"/>
                  <a:gd name="T27" fmla="*/ 370396 h 8353"/>
                  <a:gd name="T28" fmla="*/ 1296147 w 7553"/>
                  <a:gd name="T29" fmla="*/ 226053 h 8353"/>
                  <a:gd name="T30" fmla="*/ 1206857 w 7553"/>
                  <a:gd name="T31" fmla="*/ 34196 h 8353"/>
                  <a:gd name="T32" fmla="*/ 1141689 w 7553"/>
                  <a:gd name="T33" fmla="*/ 34196 h 8353"/>
                  <a:gd name="T34" fmla="*/ 1021796 w 7553"/>
                  <a:gd name="T35" fmla="*/ 174939 h 8353"/>
                  <a:gd name="T36" fmla="*/ 967070 w 7553"/>
                  <a:gd name="T37" fmla="*/ 380475 h 8353"/>
                  <a:gd name="T38" fmla="*/ 853657 w 7553"/>
                  <a:gd name="T39" fmla="*/ 335840 h 8353"/>
                  <a:gd name="T40" fmla="*/ 771567 w 7553"/>
                  <a:gd name="T41" fmla="*/ 346279 h 8353"/>
                  <a:gd name="T42" fmla="*/ 702800 w 7553"/>
                  <a:gd name="T43" fmla="*/ 472984 h 8353"/>
                  <a:gd name="T44" fmla="*/ 545102 w 7553"/>
                  <a:gd name="T45" fmla="*/ 627406 h 8353"/>
                  <a:gd name="T46" fmla="*/ 294873 w 7553"/>
                  <a:gd name="T47" fmla="*/ 596450 h 8353"/>
                  <a:gd name="T48" fmla="*/ 88930 w 7553"/>
                  <a:gd name="T49" fmla="*/ 778228 h 8353"/>
                  <a:gd name="T50" fmla="*/ 44645 w 7553"/>
                  <a:gd name="T51" fmla="*/ 867138 h 8353"/>
                  <a:gd name="T52" fmla="*/ 6841 w 7553"/>
                  <a:gd name="T53" fmla="*/ 1134586 h 8353"/>
                  <a:gd name="T54" fmla="*/ 109812 w 7553"/>
                  <a:gd name="T55" fmla="*/ 1220256 h 8353"/>
                  <a:gd name="T56" fmla="*/ 243388 w 7553"/>
                  <a:gd name="T57" fmla="*/ 1415713 h 8353"/>
                  <a:gd name="T58" fmla="*/ 329077 w 7553"/>
                  <a:gd name="T59" fmla="*/ 1552857 h 8353"/>
                  <a:gd name="T60" fmla="*/ 414767 w 7553"/>
                  <a:gd name="T61" fmla="*/ 1570135 h 8353"/>
                  <a:gd name="T62" fmla="*/ 555543 w 7553"/>
                  <a:gd name="T63" fmla="*/ 1662644 h 8353"/>
                  <a:gd name="T64" fmla="*/ 623951 w 7553"/>
                  <a:gd name="T65" fmla="*/ 1741474 h 8353"/>
                  <a:gd name="T66" fmla="*/ 720082 w 7553"/>
                  <a:gd name="T67" fmla="*/ 1738235 h 8353"/>
                  <a:gd name="T68" fmla="*/ 826294 w 7553"/>
                  <a:gd name="T69" fmla="*/ 1755153 h 8353"/>
                  <a:gd name="T70" fmla="*/ 918824 w 7553"/>
                  <a:gd name="T71" fmla="*/ 1631687 h 8353"/>
                  <a:gd name="T72" fmla="*/ 1104245 w 7553"/>
                  <a:gd name="T73" fmla="*/ 1758752 h 8353"/>
                  <a:gd name="T74" fmla="*/ 1210457 w 7553"/>
                  <a:gd name="T75" fmla="*/ 1823905 h 8353"/>
                  <a:gd name="T76" fmla="*/ 1230979 w 7553"/>
                  <a:gd name="T77" fmla="*/ 1984806 h 8353"/>
                  <a:gd name="T78" fmla="*/ 1261943 w 7553"/>
                  <a:gd name="T79" fmla="*/ 2077315 h 8353"/>
                  <a:gd name="T80" fmla="*/ 1230979 w 7553"/>
                  <a:gd name="T81" fmla="*/ 2314167 h 8353"/>
                  <a:gd name="T82" fmla="*/ 1381837 w 7553"/>
                  <a:gd name="T83" fmla="*/ 2358442 h 8353"/>
                  <a:gd name="T84" fmla="*/ 1354473 w 7553"/>
                  <a:gd name="T85" fmla="*/ 2502425 h 8353"/>
                  <a:gd name="T86" fmla="*/ 1405959 w 7553"/>
                  <a:gd name="T87" fmla="*/ 2752955 h 8353"/>
                  <a:gd name="T88" fmla="*/ 1474367 w 7553"/>
                  <a:gd name="T89" fmla="*/ 2872821 h 8353"/>
                  <a:gd name="T90" fmla="*/ 1498490 w 7553"/>
                  <a:gd name="T91" fmla="*/ 2958491 h 8353"/>
                  <a:gd name="T92" fmla="*/ 1549976 w 7553"/>
                  <a:gd name="T93" fmla="*/ 2992687 h 8353"/>
                  <a:gd name="T94" fmla="*/ 1656188 w 7553"/>
                  <a:gd name="T95" fmla="*/ 2913856 h 8353"/>
                  <a:gd name="T96" fmla="*/ 1844849 w 7553"/>
                  <a:gd name="T97" fmla="*/ 2855543 h 8353"/>
                  <a:gd name="T98" fmla="*/ 1906416 w 7553"/>
                  <a:gd name="T99" fmla="*/ 2807669 h 8353"/>
                  <a:gd name="T100" fmla="*/ 2139722 w 7553"/>
                  <a:gd name="T101" fmla="*/ 2896938 h 8353"/>
                  <a:gd name="T102" fmla="*/ 2314702 w 7553"/>
                  <a:gd name="T103" fmla="*/ 2766633 h 8353"/>
                  <a:gd name="T104" fmla="*/ 2359347 w 7553"/>
                  <a:gd name="T105" fmla="*/ 2660446 h 8353"/>
                  <a:gd name="T106" fmla="*/ 2458718 w 7553"/>
                  <a:gd name="T107" fmla="*/ 2595294 h 8353"/>
                  <a:gd name="T108" fmla="*/ 2465559 w 7553"/>
                  <a:gd name="T109" fmla="*/ 2485507 h 8353"/>
                  <a:gd name="T110" fmla="*/ 2540808 w 7553"/>
                  <a:gd name="T111" fmla="*/ 2375720 h 8353"/>
                  <a:gd name="T112" fmla="*/ 2544408 w 7553"/>
                  <a:gd name="T113" fmla="*/ 2214459 h 835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553" h="8353">
                    <a:moveTo>
                      <a:pt x="7505" y="5610"/>
                    </a:moveTo>
                    <a:cubicBezTo>
                      <a:pt x="7505" y="5610"/>
                      <a:pt x="7505" y="5600"/>
                      <a:pt x="7495" y="5591"/>
                    </a:cubicBezTo>
                    <a:cubicBezTo>
                      <a:pt x="7495" y="5581"/>
                      <a:pt x="7486" y="5562"/>
                      <a:pt x="7486" y="5553"/>
                    </a:cubicBezTo>
                    <a:cubicBezTo>
                      <a:pt x="7486" y="5476"/>
                      <a:pt x="7467" y="5400"/>
                      <a:pt x="7381" y="5362"/>
                    </a:cubicBezTo>
                    <a:cubicBezTo>
                      <a:pt x="7371" y="5352"/>
                      <a:pt x="7371" y="5333"/>
                      <a:pt x="7371" y="5324"/>
                    </a:cubicBezTo>
                    <a:cubicBezTo>
                      <a:pt x="7371" y="5257"/>
                      <a:pt x="7371" y="5190"/>
                      <a:pt x="7381" y="5124"/>
                    </a:cubicBezTo>
                    <a:cubicBezTo>
                      <a:pt x="7381" y="5086"/>
                      <a:pt x="7381" y="5048"/>
                      <a:pt x="7381" y="5009"/>
                    </a:cubicBezTo>
                    <a:cubicBezTo>
                      <a:pt x="7381" y="5000"/>
                      <a:pt x="7381" y="5000"/>
                      <a:pt x="7381" y="5000"/>
                    </a:cubicBezTo>
                    <a:cubicBezTo>
                      <a:pt x="7381" y="4971"/>
                      <a:pt x="7391" y="4943"/>
                      <a:pt x="7381" y="4914"/>
                    </a:cubicBezTo>
                    <a:cubicBezTo>
                      <a:pt x="7362" y="4867"/>
                      <a:pt x="7371" y="4838"/>
                      <a:pt x="7400" y="4800"/>
                    </a:cubicBezTo>
                    <a:cubicBezTo>
                      <a:pt x="7467" y="4753"/>
                      <a:pt x="7467" y="4686"/>
                      <a:pt x="7457" y="4648"/>
                    </a:cubicBezTo>
                    <a:cubicBezTo>
                      <a:pt x="7457" y="4638"/>
                      <a:pt x="7457" y="4638"/>
                      <a:pt x="7457" y="4638"/>
                    </a:cubicBezTo>
                    <a:cubicBezTo>
                      <a:pt x="7457" y="4600"/>
                      <a:pt x="7457" y="4562"/>
                      <a:pt x="7457" y="4524"/>
                    </a:cubicBezTo>
                    <a:cubicBezTo>
                      <a:pt x="7457" y="4448"/>
                      <a:pt x="7400" y="4410"/>
                      <a:pt x="7353" y="4381"/>
                    </a:cubicBezTo>
                    <a:cubicBezTo>
                      <a:pt x="7295" y="4362"/>
                      <a:pt x="7238" y="4333"/>
                      <a:pt x="7181" y="4286"/>
                    </a:cubicBezTo>
                    <a:cubicBezTo>
                      <a:pt x="7143" y="4267"/>
                      <a:pt x="7115" y="4219"/>
                      <a:pt x="7105" y="4171"/>
                    </a:cubicBezTo>
                    <a:cubicBezTo>
                      <a:pt x="7095" y="4143"/>
                      <a:pt x="7086" y="4105"/>
                      <a:pt x="7057" y="4067"/>
                    </a:cubicBezTo>
                    <a:cubicBezTo>
                      <a:pt x="6972" y="3971"/>
                      <a:pt x="6886" y="3867"/>
                      <a:pt x="6800" y="3771"/>
                    </a:cubicBezTo>
                    <a:cubicBezTo>
                      <a:pt x="6781" y="3752"/>
                      <a:pt x="6743" y="3743"/>
                      <a:pt x="6714" y="3733"/>
                    </a:cubicBezTo>
                    <a:cubicBezTo>
                      <a:pt x="6705" y="3733"/>
                      <a:pt x="6686" y="3733"/>
                      <a:pt x="6676" y="3733"/>
                    </a:cubicBezTo>
                    <a:cubicBezTo>
                      <a:pt x="6667" y="3733"/>
                      <a:pt x="6657" y="3733"/>
                      <a:pt x="6648" y="3733"/>
                    </a:cubicBezTo>
                    <a:cubicBezTo>
                      <a:pt x="6638" y="3733"/>
                      <a:pt x="6638" y="3733"/>
                      <a:pt x="6638" y="3733"/>
                    </a:cubicBezTo>
                    <a:cubicBezTo>
                      <a:pt x="6629" y="3733"/>
                      <a:pt x="6619" y="3733"/>
                      <a:pt x="6610" y="3733"/>
                    </a:cubicBezTo>
                    <a:cubicBezTo>
                      <a:pt x="6495" y="3733"/>
                      <a:pt x="6410" y="3695"/>
                      <a:pt x="6333" y="3619"/>
                    </a:cubicBezTo>
                    <a:cubicBezTo>
                      <a:pt x="6324" y="3610"/>
                      <a:pt x="6314" y="3600"/>
                      <a:pt x="6295" y="3590"/>
                    </a:cubicBezTo>
                    <a:cubicBezTo>
                      <a:pt x="6219" y="3543"/>
                      <a:pt x="6190" y="3495"/>
                      <a:pt x="6190" y="3419"/>
                    </a:cubicBezTo>
                    <a:cubicBezTo>
                      <a:pt x="6200" y="3371"/>
                      <a:pt x="6152" y="3343"/>
                      <a:pt x="6133" y="3333"/>
                    </a:cubicBezTo>
                    <a:cubicBezTo>
                      <a:pt x="6124" y="3333"/>
                      <a:pt x="6124" y="3333"/>
                      <a:pt x="6124" y="3333"/>
                    </a:cubicBezTo>
                    <a:cubicBezTo>
                      <a:pt x="6067" y="3305"/>
                      <a:pt x="6010" y="3295"/>
                      <a:pt x="5934" y="3295"/>
                    </a:cubicBezTo>
                    <a:cubicBezTo>
                      <a:pt x="5895" y="3295"/>
                      <a:pt x="5848" y="3295"/>
                      <a:pt x="5791" y="3305"/>
                    </a:cubicBezTo>
                    <a:cubicBezTo>
                      <a:pt x="5781" y="3305"/>
                      <a:pt x="5771" y="3314"/>
                      <a:pt x="5762" y="3314"/>
                    </a:cubicBezTo>
                    <a:cubicBezTo>
                      <a:pt x="5762" y="3314"/>
                      <a:pt x="5752" y="3314"/>
                      <a:pt x="5752" y="3324"/>
                    </a:cubicBezTo>
                    <a:cubicBezTo>
                      <a:pt x="5743" y="3324"/>
                      <a:pt x="5733" y="3324"/>
                      <a:pt x="5724" y="3324"/>
                    </a:cubicBezTo>
                    <a:cubicBezTo>
                      <a:pt x="5714" y="3324"/>
                      <a:pt x="5705" y="3324"/>
                      <a:pt x="5695" y="3286"/>
                    </a:cubicBezTo>
                    <a:cubicBezTo>
                      <a:pt x="5695" y="3257"/>
                      <a:pt x="5695" y="3229"/>
                      <a:pt x="5695" y="3200"/>
                    </a:cubicBezTo>
                    <a:cubicBezTo>
                      <a:pt x="5705" y="3143"/>
                      <a:pt x="5686" y="3095"/>
                      <a:pt x="5648" y="3067"/>
                    </a:cubicBezTo>
                    <a:cubicBezTo>
                      <a:pt x="5610" y="3028"/>
                      <a:pt x="5591" y="2971"/>
                      <a:pt x="5591" y="2905"/>
                    </a:cubicBezTo>
                    <a:cubicBezTo>
                      <a:pt x="5591" y="2895"/>
                      <a:pt x="5591" y="2886"/>
                      <a:pt x="5591" y="2876"/>
                    </a:cubicBezTo>
                    <a:lnTo>
                      <a:pt x="5591" y="2867"/>
                    </a:lnTo>
                    <a:cubicBezTo>
                      <a:pt x="5591" y="2838"/>
                      <a:pt x="5591" y="2781"/>
                      <a:pt x="5524" y="2772"/>
                    </a:cubicBezTo>
                    <a:cubicBezTo>
                      <a:pt x="5514" y="2762"/>
                      <a:pt x="5505" y="2762"/>
                      <a:pt x="5495" y="2762"/>
                    </a:cubicBezTo>
                    <a:cubicBezTo>
                      <a:pt x="5457" y="2762"/>
                      <a:pt x="5419" y="2781"/>
                      <a:pt x="5400" y="2819"/>
                    </a:cubicBezTo>
                    <a:cubicBezTo>
                      <a:pt x="5390" y="2838"/>
                      <a:pt x="5381" y="2857"/>
                      <a:pt x="5381" y="2867"/>
                    </a:cubicBezTo>
                    <a:cubicBezTo>
                      <a:pt x="5372" y="2886"/>
                      <a:pt x="5362" y="2905"/>
                      <a:pt x="5352" y="2924"/>
                    </a:cubicBezTo>
                    <a:cubicBezTo>
                      <a:pt x="5324" y="2981"/>
                      <a:pt x="5295" y="2981"/>
                      <a:pt x="5295" y="2981"/>
                    </a:cubicBezTo>
                    <a:cubicBezTo>
                      <a:pt x="5286" y="2981"/>
                      <a:pt x="5257" y="2981"/>
                      <a:pt x="5229" y="2933"/>
                    </a:cubicBezTo>
                    <a:cubicBezTo>
                      <a:pt x="5210" y="2895"/>
                      <a:pt x="5190" y="2867"/>
                      <a:pt x="5172" y="2829"/>
                    </a:cubicBezTo>
                    <a:cubicBezTo>
                      <a:pt x="5152" y="2772"/>
                      <a:pt x="5114" y="2724"/>
                      <a:pt x="5057" y="2676"/>
                    </a:cubicBezTo>
                    <a:cubicBezTo>
                      <a:pt x="4971" y="2629"/>
                      <a:pt x="4876" y="2581"/>
                      <a:pt x="4753" y="2581"/>
                    </a:cubicBezTo>
                    <a:cubicBezTo>
                      <a:pt x="4743" y="2581"/>
                      <a:pt x="4743" y="2581"/>
                      <a:pt x="4743" y="2581"/>
                    </a:cubicBezTo>
                    <a:cubicBezTo>
                      <a:pt x="4724" y="2581"/>
                      <a:pt x="4695" y="2571"/>
                      <a:pt x="4667" y="2562"/>
                    </a:cubicBezTo>
                    <a:cubicBezTo>
                      <a:pt x="4657" y="2562"/>
                      <a:pt x="4638" y="2562"/>
                      <a:pt x="4619" y="2552"/>
                    </a:cubicBezTo>
                    <a:cubicBezTo>
                      <a:pt x="4600" y="2552"/>
                      <a:pt x="4581" y="2552"/>
                      <a:pt x="4571" y="2552"/>
                    </a:cubicBezTo>
                    <a:cubicBezTo>
                      <a:pt x="4514" y="2552"/>
                      <a:pt x="4486" y="2571"/>
                      <a:pt x="4467" y="2629"/>
                    </a:cubicBezTo>
                    <a:cubicBezTo>
                      <a:pt x="4419" y="2733"/>
                      <a:pt x="4324" y="2743"/>
                      <a:pt x="4276" y="2743"/>
                    </a:cubicBezTo>
                    <a:cubicBezTo>
                      <a:pt x="4191" y="2743"/>
                      <a:pt x="4105" y="2714"/>
                      <a:pt x="4048" y="2657"/>
                    </a:cubicBezTo>
                    <a:cubicBezTo>
                      <a:pt x="4019" y="2638"/>
                      <a:pt x="4000" y="2600"/>
                      <a:pt x="4000" y="2543"/>
                    </a:cubicBezTo>
                    <a:cubicBezTo>
                      <a:pt x="4000" y="2438"/>
                      <a:pt x="4000" y="2343"/>
                      <a:pt x="3991" y="2248"/>
                    </a:cubicBezTo>
                    <a:cubicBezTo>
                      <a:pt x="3991" y="2238"/>
                      <a:pt x="3991" y="2238"/>
                      <a:pt x="3991" y="2238"/>
                    </a:cubicBezTo>
                    <a:cubicBezTo>
                      <a:pt x="3991" y="2171"/>
                      <a:pt x="3953" y="2114"/>
                      <a:pt x="3886" y="2067"/>
                    </a:cubicBezTo>
                    <a:cubicBezTo>
                      <a:pt x="3800" y="2010"/>
                      <a:pt x="3724" y="1962"/>
                      <a:pt x="3648" y="1905"/>
                    </a:cubicBezTo>
                    <a:cubicBezTo>
                      <a:pt x="3610" y="1876"/>
                      <a:pt x="3572" y="1847"/>
                      <a:pt x="3543" y="1809"/>
                    </a:cubicBezTo>
                    <a:cubicBezTo>
                      <a:pt x="3524" y="1781"/>
                      <a:pt x="3514" y="1752"/>
                      <a:pt x="3524" y="1733"/>
                    </a:cubicBezTo>
                    <a:cubicBezTo>
                      <a:pt x="3533" y="1705"/>
                      <a:pt x="3562" y="1686"/>
                      <a:pt x="3590" y="1676"/>
                    </a:cubicBezTo>
                    <a:cubicBezTo>
                      <a:pt x="3648" y="1657"/>
                      <a:pt x="3686" y="1638"/>
                      <a:pt x="3705" y="1591"/>
                    </a:cubicBezTo>
                    <a:cubicBezTo>
                      <a:pt x="3743" y="1543"/>
                      <a:pt x="3733" y="1486"/>
                      <a:pt x="3705" y="1448"/>
                    </a:cubicBezTo>
                    <a:cubicBezTo>
                      <a:pt x="3657" y="1390"/>
                      <a:pt x="3638" y="1333"/>
                      <a:pt x="3648" y="1267"/>
                    </a:cubicBezTo>
                    <a:cubicBezTo>
                      <a:pt x="3648" y="1257"/>
                      <a:pt x="3648" y="1257"/>
                      <a:pt x="3648" y="1257"/>
                    </a:cubicBezTo>
                    <a:cubicBezTo>
                      <a:pt x="3648" y="1248"/>
                      <a:pt x="3648" y="1238"/>
                      <a:pt x="3648" y="1219"/>
                    </a:cubicBezTo>
                    <a:cubicBezTo>
                      <a:pt x="3629" y="1143"/>
                      <a:pt x="3648" y="1086"/>
                      <a:pt x="3705" y="1029"/>
                    </a:cubicBezTo>
                    <a:cubicBezTo>
                      <a:pt x="3752" y="990"/>
                      <a:pt x="3781" y="933"/>
                      <a:pt x="3810" y="867"/>
                    </a:cubicBezTo>
                    <a:cubicBezTo>
                      <a:pt x="3810" y="857"/>
                      <a:pt x="3819" y="848"/>
                      <a:pt x="3819" y="829"/>
                    </a:cubicBezTo>
                    <a:cubicBezTo>
                      <a:pt x="3828" y="809"/>
                      <a:pt x="3828" y="791"/>
                      <a:pt x="3819" y="762"/>
                    </a:cubicBezTo>
                    <a:cubicBezTo>
                      <a:pt x="3800" y="714"/>
                      <a:pt x="3762" y="686"/>
                      <a:pt x="3724" y="666"/>
                    </a:cubicBezTo>
                    <a:cubicBezTo>
                      <a:pt x="3686" y="648"/>
                      <a:pt x="3648" y="638"/>
                      <a:pt x="3600" y="628"/>
                    </a:cubicBezTo>
                    <a:cubicBezTo>
                      <a:pt x="3552" y="628"/>
                      <a:pt x="3543" y="609"/>
                      <a:pt x="3533" y="581"/>
                    </a:cubicBezTo>
                    <a:cubicBezTo>
                      <a:pt x="3533" y="552"/>
                      <a:pt x="3524" y="524"/>
                      <a:pt x="3505" y="514"/>
                    </a:cubicBezTo>
                    <a:cubicBezTo>
                      <a:pt x="3467" y="486"/>
                      <a:pt x="3467" y="448"/>
                      <a:pt x="3467" y="381"/>
                    </a:cubicBezTo>
                    <a:cubicBezTo>
                      <a:pt x="3467" y="314"/>
                      <a:pt x="3438" y="267"/>
                      <a:pt x="3409" y="219"/>
                    </a:cubicBezTo>
                    <a:cubicBezTo>
                      <a:pt x="3391" y="181"/>
                      <a:pt x="3371" y="143"/>
                      <a:pt x="3352" y="95"/>
                    </a:cubicBezTo>
                    <a:cubicBezTo>
                      <a:pt x="3343" y="76"/>
                      <a:pt x="3333" y="57"/>
                      <a:pt x="3324" y="38"/>
                    </a:cubicBezTo>
                    <a:cubicBezTo>
                      <a:pt x="3305" y="0"/>
                      <a:pt x="3305" y="0"/>
                      <a:pt x="3305" y="0"/>
                    </a:cubicBezTo>
                    <a:cubicBezTo>
                      <a:pt x="3276" y="29"/>
                      <a:pt x="3276" y="29"/>
                      <a:pt x="3276" y="29"/>
                    </a:cubicBezTo>
                    <a:cubicBezTo>
                      <a:pt x="3267" y="29"/>
                      <a:pt x="3257" y="38"/>
                      <a:pt x="3248" y="47"/>
                    </a:cubicBezTo>
                    <a:cubicBezTo>
                      <a:pt x="3219" y="57"/>
                      <a:pt x="3200" y="76"/>
                      <a:pt x="3171" y="95"/>
                    </a:cubicBezTo>
                    <a:cubicBezTo>
                      <a:pt x="3105" y="162"/>
                      <a:pt x="3038" y="190"/>
                      <a:pt x="2962" y="190"/>
                    </a:cubicBezTo>
                    <a:lnTo>
                      <a:pt x="2952" y="190"/>
                    </a:lnTo>
                    <a:cubicBezTo>
                      <a:pt x="2924" y="190"/>
                      <a:pt x="2905" y="200"/>
                      <a:pt x="2876" y="209"/>
                    </a:cubicBezTo>
                    <a:cubicBezTo>
                      <a:pt x="2819" y="238"/>
                      <a:pt x="2790" y="257"/>
                      <a:pt x="2800" y="343"/>
                    </a:cubicBezTo>
                    <a:cubicBezTo>
                      <a:pt x="2810" y="381"/>
                      <a:pt x="2810" y="438"/>
                      <a:pt x="2838" y="486"/>
                    </a:cubicBezTo>
                    <a:cubicBezTo>
                      <a:pt x="2867" y="533"/>
                      <a:pt x="2857" y="562"/>
                      <a:pt x="2828" y="619"/>
                    </a:cubicBezTo>
                    <a:cubicBezTo>
                      <a:pt x="2762" y="724"/>
                      <a:pt x="2724" y="838"/>
                      <a:pt x="2724" y="952"/>
                    </a:cubicBezTo>
                    <a:cubicBezTo>
                      <a:pt x="2724" y="962"/>
                      <a:pt x="2724" y="962"/>
                      <a:pt x="2724" y="962"/>
                    </a:cubicBezTo>
                    <a:cubicBezTo>
                      <a:pt x="2724" y="981"/>
                      <a:pt x="2724" y="1000"/>
                      <a:pt x="2714" y="1019"/>
                    </a:cubicBezTo>
                    <a:cubicBezTo>
                      <a:pt x="2714" y="1038"/>
                      <a:pt x="2695" y="1057"/>
                      <a:pt x="2686" y="1057"/>
                    </a:cubicBezTo>
                    <a:cubicBezTo>
                      <a:pt x="2686" y="1067"/>
                      <a:pt x="2676" y="1067"/>
                      <a:pt x="2667" y="1067"/>
                    </a:cubicBezTo>
                    <a:cubicBezTo>
                      <a:pt x="2657" y="1067"/>
                      <a:pt x="2647" y="1057"/>
                      <a:pt x="2647" y="1047"/>
                    </a:cubicBezTo>
                    <a:cubicBezTo>
                      <a:pt x="2609" y="981"/>
                      <a:pt x="2562" y="952"/>
                      <a:pt x="2495" y="952"/>
                    </a:cubicBezTo>
                    <a:cubicBezTo>
                      <a:pt x="2467" y="952"/>
                      <a:pt x="2448" y="952"/>
                      <a:pt x="2419" y="962"/>
                    </a:cubicBezTo>
                    <a:cubicBezTo>
                      <a:pt x="2409" y="962"/>
                      <a:pt x="2391" y="952"/>
                      <a:pt x="2371" y="933"/>
                    </a:cubicBezTo>
                    <a:cubicBezTo>
                      <a:pt x="2352" y="924"/>
                      <a:pt x="2333" y="914"/>
                      <a:pt x="2305" y="914"/>
                    </a:cubicBezTo>
                    <a:cubicBezTo>
                      <a:pt x="2276" y="914"/>
                      <a:pt x="2257" y="924"/>
                      <a:pt x="2238" y="943"/>
                    </a:cubicBezTo>
                    <a:cubicBezTo>
                      <a:pt x="2228" y="962"/>
                      <a:pt x="2210" y="971"/>
                      <a:pt x="2190" y="971"/>
                    </a:cubicBezTo>
                    <a:cubicBezTo>
                      <a:pt x="2181" y="971"/>
                      <a:pt x="2162" y="971"/>
                      <a:pt x="2152" y="962"/>
                    </a:cubicBezTo>
                    <a:cubicBezTo>
                      <a:pt x="2143" y="962"/>
                      <a:pt x="2143" y="962"/>
                      <a:pt x="2143" y="962"/>
                    </a:cubicBezTo>
                    <a:cubicBezTo>
                      <a:pt x="2133" y="962"/>
                      <a:pt x="2124" y="952"/>
                      <a:pt x="2114" y="952"/>
                    </a:cubicBezTo>
                    <a:cubicBezTo>
                      <a:pt x="2105" y="952"/>
                      <a:pt x="2086" y="952"/>
                      <a:pt x="2076" y="952"/>
                    </a:cubicBezTo>
                    <a:cubicBezTo>
                      <a:pt x="2028" y="952"/>
                      <a:pt x="1990" y="962"/>
                      <a:pt x="1952" y="1000"/>
                    </a:cubicBezTo>
                    <a:cubicBezTo>
                      <a:pt x="1924" y="1019"/>
                      <a:pt x="1924" y="1067"/>
                      <a:pt x="1924" y="1105"/>
                    </a:cubicBezTo>
                    <a:cubicBezTo>
                      <a:pt x="1914" y="1171"/>
                      <a:pt x="1914" y="1248"/>
                      <a:pt x="1952" y="1314"/>
                    </a:cubicBezTo>
                    <a:cubicBezTo>
                      <a:pt x="1952" y="1333"/>
                      <a:pt x="1952" y="1352"/>
                      <a:pt x="1933" y="1381"/>
                    </a:cubicBezTo>
                    <a:cubicBezTo>
                      <a:pt x="1895" y="1448"/>
                      <a:pt x="1847" y="1514"/>
                      <a:pt x="1809" y="1581"/>
                    </a:cubicBezTo>
                    <a:cubicBezTo>
                      <a:pt x="1781" y="1629"/>
                      <a:pt x="1752" y="1667"/>
                      <a:pt x="1705" y="1676"/>
                    </a:cubicBezTo>
                    <a:cubicBezTo>
                      <a:pt x="1667" y="1676"/>
                      <a:pt x="1648" y="1686"/>
                      <a:pt x="1629" y="1705"/>
                    </a:cubicBezTo>
                    <a:cubicBezTo>
                      <a:pt x="1600" y="1733"/>
                      <a:pt x="1571" y="1743"/>
                      <a:pt x="1514" y="1743"/>
                    </a:cubicBezTo>
                    <a:cubicBezTo>
                      <a:pt x="1495" y="1743"/>
                      <a:pt x="1476" y="1743"/>
                      <a:pt x="1466" y="1743"/>
                    </a:cubicBezTo>
                    <a:cubicBezTo>
                      <a:pt x="1428" y="1733"/>
                      <a:pt x="1390" y="1733"/>
                      <a:pt x="1343" y="1733"/>
                    </a:cubicBezTo>
                    <a:cubicBezTo>
                      <a:pt x="1257" y="1724"/>
                      <a:pt x="1162" y="1724"/>
                      <a:pt x="1076" y="1714"/>
                    </a:cubicBezTo>
                    <a:cubicBezTo>
                      <a:pt x="1009" y="1705"/>
                      <a:pt x="952" y="1686"/>
                      <a:pt x="905" y="1667"/>
                    </a:cubicBezTo>
                    <a:cubicBezTo>
                      <a:pt x="876" y="1657"/>
                      <a:pt x="847" y="1657"/>
                      <a:pt x="819" y="1657"/>
                    </a:cubicBezTo>
                    <a:cubicBezTo>
                      <a:pt x="724" y="1657"/>
                      <a:pt x="648" y="1695"/>
                      <a:pt x="609" y="1771"/>
                    </a:cubicBezTo>
                    <a:cubicBezTo>
                      <a:pt x="571" y="1867"/>
                      <a:pt x="524" y="1933"/>
                      <a:pt x="457" y="1981"/>
                    </a:cubicBezTo>
                    <a:cubicBezTo>
                      <a:pt x="448" y="1990"/>
                      <a:pt x="428" y="2010"/>
                      <a:pt x="419" y="2028"/>
                    </a:cubicBezTo>
                    <a:cubicBezTo>
                      <a:pt x="390" y="2086"/>
                      <a:pt x="352" y="2124"/>
                      <a:pt x="295" y="2133"/>
                    </a:cubicBezTo>
                    <a:cubicBezTo>
                      <a:pt x="267" y="2133"/>
                      <a:pt x="257" y="2152"/>
                      <a:pt x="247" y="2162"/>
                    </a:cubicBezTo>
                    <a:cubicBezTo>
                      <a:pt x="238" y="2162"/>
                      <a:pt x="238" y="2162"/>
                      <a:pt x="238" y="2162"/>
                    </a:cubicBezTo>
                    <a:cubicBezTo>
                      <a:pt x="228" y="2171"/>
                      <a:pt x="228" y="2181"/>
                      <a:pt x="219" y="2181"/>
                    </a:cubicBezTo>
                    <a:cubicBezTo>
                      <a:pt x="219" y="2190"/>
                      <a:pt x="219" y="2190"/>
                      <a:pt x="219" y="2190"/>
                    </a:cubicBezTo>
                    <a:cubicBezTo>
                      <a:pt x="95" y="2219"/>
                      <a:pt x="114" y="2314"/>
                      <a:pt x="124" y="2381"/>
                    </a:cubicBezTo>
                    <a:cubicBezTo>
                      <a:pt x="124" y="2391"/>
                      <a:pt x="124" y="2400"/>
                      <a:pt x="124" y="2409"/>
                    </a:cubicBezTo>
                    <a:cubicBezTo>
                      <a:pt x="133" y="2457"/>
                      <a:pt x="133" y="2514"/>
                      <a:pt x="162" y="2562"/>
                    </a:cubicBezTo>
                    <a:cubicBezTo>
                      <a:pt x="190" y="2619"/>
                      <a:pt x="171" y="2667"/>
                      <a:pt x="152" y="2695"/>
                    </a:cubicBezTo>
                    <a:cubicBezTo>
                      <a:pt x="143" y="2724"/>
                      <a:pt x="124" y="2762"/>
                      <a:pt x="95" y="2781"/>
                    </a:cubicBezTo>
                    <a:cubicBezTo>
                      <a:pt x="38" y="2838"/>
                      <a:pt x="9" y="2905"/>
                      <a:pt x="29" y="2990"/>
                    </a:cubicBezTo>
                    <a:cubicBezTo>
                      <a:pt x="38" y="3048"/>
                      <a:pt x="38" y="3095"/>
                      <a:pt x="19" y="3152"/>
                    </a:cubicBezTo>
                    <a:cubicBezTo>
                      <a:pt x="0" y="3238"/>
                      <a:pt x="29" y="3257"/>
                      <a:pt x="95" y="3295"/>
                    </a:cubicBezTo>
                    <a:cubicBezTo>
                      <a:pt x="105" y="3295"/>
                      <a:pt x="124" y="3305"/>
                      <a:pt x="124" y="3314"/>
                    </a:cubicBezTo>
                    <a:cubicBezTo>
                      <a:pt x="162" y="3381"/>
                      <a:pt x="228" y="3390"/>
                      <a:pt x="267" y="3390"/>
                    </a:cubicBezTo>
                    <a:cubicBezTo>
                      <a:pt x="276" y="3390"/>
                      <a:pt x="285" y="3390"/>
                      <a:pt x="295" y="3390"/>
                    </a:cubicBezTo>
                    <a:lnTo>
                      <a:pt x="305" y="3390"/>
                    </a:lnTo>
                    <a:cubicBezTo>
                      <a:pt x="352" y="3390"/>
                      <a:pt x="381" y="3419"/>
                      <a:pt x="400" y="3457"/>
                    </a:cubicBezTo>
                    <a:cubicBezTo>
                      <a:pt x="419" y="3533"/>
                      <a:pt x="467" y="3590"/>
                      <a:pt x="524" y="3657"/>
                    </a:cubicBezTo>
                    <a:cubicBezTo>
                      <a:pt x="581" y="3714"/>
                      <a:pt x="628" y="3771"/>
                      <a:pt x="676" y="3838"/>
                    </a:cubicBezTo>
                    <a:cubicBezTo>
                      <a:pt x="686" y="3857"/>
                      <a:pt x="705" y="3876"/>
                      <a:pt x="705" y="3886"/>
                    </a:cubicBezTo>
                    <a:cubicBezTo>
                      <a:pt x="705" y="3895"/>
                      <a:pt x="686" y="3914"/>
                      <a:pt x="676" y="3933"/>
                    </a:cubicBezTo>
                    <a:cubicBezTo>
                      <a:pt x="609" y="4019"/>
                      <a:pt x="619" y="4076"/>
                      <a:pt x="695" y="4162"/>
                    </a:cubicBezTo>
                    <a:cubicBezTo>
                      <a:pt x="695" y="4162"/>
                      <a:pt x="705" y="4171"/>
                      <a:pt x="705" y="4181"/>
                    </a:cubicBezTo>
                    <a:cubicBezTo>
                      <a:pt x="733" y="4200"/>
                      <a:pt x="752" y="4219"/>
                      <a:pt x="762" y="4238"/>
                    </a:cubicBezTo>
                    <a:cubicBezTo>
                      <a:pt x="790" y="4286"/>
                      <a:pt x="838" y="4314"/>
                      <a:pt x="895" y="4314"/>
                    </a:cubicBezTo>
                    <a:cubicBezTo>
                      <a:pt x="905" y="4314"/>
                      <a:pt x="905" y="4314"/>
                      <a:pt x="914" y="4314"/>
                    </a:cubicBezTo>
                    <a:cubicBezTo>
                      <a:pt x="924" y="4314"/>
                      <a:pt x="924" y="4314"/>
                      <a:pt x="924" y="4314"/>
                    </a:cubicBezTo>
                    <a:cubicBezTo>
                      <a:pt x="943" y="4314"/>
                      <a:pt x="962" y="4305"/>
                      <a:pt x="981" y="4305"/>
                    </a:cubicBezTo>
                    <a:cubicBezTo>
                      <a:pt x="1029" y="4305"/>
                      <a:pt x="1057" y="4314"/>
                      <a:pt x="1086" y="4343"/>
                    </a:cubicBezTo>
                    <a:cubicBezTo>
                      <a:pt x="1105" y="4352"/>
                      <a:pt x="1124" y="4362"/>
                      <a:pt x="1143" y="4362"/>
                    </a:cubicBezTo>
                    <a:cubicBezTo>
                      <a:pt x="1152" y="4362"/>
                      <a:pt x="1152" y="4362"/>
                      <a:pt x="1152" y="4362"/>
                    </a:cubicBezTo>
                    <a:cubicBezTo>
                      <a:pt x="1181" y="4362"/>
                      <a:pt x="1200" y="4381"/>
                      <a:pt x="1210" y="4419"/>
                    </a:cubicBezTo>
                    <a:cubicBezTo>
                      <a:pt x="1238" y="4514"/>
                      <a:pt x="1362" y="4600"/>
                      <a:pt x="1457" y="4600"/>
                    </a:cubicBezTo>
                    <a:cubicBezTo>
                      <a:pt x="1466" y="4600"/>
                      <a:pt x="1476" y="4600"/>
                      <a:pt x="1486" y="4600"/>
                    </a:cubicBezTo>
                    <a:lnTo>
                      <a:pt x="1495" y="4600"/>
                    </a:lnTo>
                    <a:cubicBezTo>
                      <a:pt x="1514" y="4600"/>
                      <a:pt x="1533" y="4600"/>
                      <a:pt x="1543" y="4619"/>
                    </a:cubicBezTo>
                    <a:cubicBezTo>
                      <a:pt x="1562" y="4638"/>
                      <a:pt x="1581" y="4657"/>
                      <a:pt x="1591" y="4667"/>
                    </a:cubicBezTo>
                    <a:cubicBezTo>
                      <a:pt x="1619" y="4705"/>
                      <a:pt x="1648" y="4733"/>
                      <a:pt x="1676" y="4762"/>
                    </a:cubicBezTo>
                    <a:cubicBezTo>
                      <a:pt x="1686" y="4771"/>
                      <a:pt x="1695" y="4781"/>
                      <a:pt x="1705" y="4800"/>
                    </a:cubicBezTo>
                    <a:cubicBezTo>
                      <a:pt x="1714" y="4810"/>
                      <a:pt x="1714" y="4810"/>
                      <a:pt x="1724" y="4819"/>
                    </a:cubicBezTo>
                    <a:cubicBezTo>
                      <a:pt x="1733" y="4838"/>
                      <a:pt x="1733" y="4838"/>
                      <a:pt x="1733" y="4838"/>
                    </a:cubicBezTo>
                    <a:cubicBezTo>
                      <a:pt x="1762" y="4829"/>
                      <a:pt x="1762" y="4829"/>
                      <a:pt x="1762" y="4829"/>
                    </a:cubicBezTo>
                    <a:cubicBezTo>
                      <a:pt x="1771" y="4819"/>
                      <a:pt x="1781" y="4819"/>
                      <a:pt x="1790" y="4810"/>
                    </a:cubicBezTo>
                    <a:cubicBezTo>
                      <a:pt x="1800" y="4810"/>
                      <a:pt x="1809" y="4800"/>
                      <a:pt x="1819" y="4791"/>
                    </a:cubicBezTo>
                    <a:cubicBezTo>
                      <a:pt x="1847" y="4781"/>
                      <a:pt x="1876" y="4771"/>
                      <a:pt x="1895" y="4771"/>
                    </a:cubicBezTo>
                    <a:cubicBezTo>
                      <a:pt x="1933" y="4771"/>
                      <a:pt x="1971" y="4791"/>
                      <a:pt x="2000" y="4829"/>
                    </a:cubicBezTo>
                    <a:cubicBezTo>
                      <a:pt x="2000" y="4838"/>
                      <a:pt x="2010" y="4838"/>
                      <a:pt x="2010" y="4848"/>
                    </a:cubicBezTo>
                    <a:cubicBezTo>
                      <a:pt x="2019" y="4857"/>
                      <a:pt x="2019" y="4857"/>
                      <a:pt x="2019" y="4857"/>
                    </a:cubicBezTo>
                    <a:cubicBezTo>
                      <a:pt x="2057" y="4914"/>
                      <a:pt x="2114" y="4943"/>
                      <a:pt x="2181" y="4943"/>
                    </a:cubicBezTo>
                    <a:cubicBezTo>
                      <a:pt x="2200" y="4943"/>
                      <a:pt x="2219" y="4943"/>
                      <a:pt x="2238" y="4933"/>
                    </a:cubicBezTo>
                    <a:cubicBezTo>
                      <a:pt x="2266" y="4924"/>
                      <a:pt x="2286" y="4905"/>
                      <a:pt x="2295" y="4876"/>
                    </a:cubicBezTo>
                    <a:cubicBezTo>
                      <a:pt x="2305" y="4857"/>
                      <a:pt x="2305" y="4829"/>
                      <a:pt x="2305" y="4810"/>
                    </a:cubicBezTo>
                    <a:cubicBezTo>
                      <a:pt x="2305" y="4771"/>
                      <a:pt x="2314" y="4743"/>
                      <a:pt x="2343" y="4714"/>
                    </a:cubicBezTo>
                    <a:cubicBezTo>
                      <a:pt x="2409" y="4676"/>
                      <a:pt x="2457" y="4628"/>
                      <a:pt x="2495" y="4571"/>
                    </a:cubicBezTo>
                    <a:cubicBezTo>
                      <a:pt x="2495" y="4562"/>
                      <a:pt x="2514" y="4543"/>
                      <a:pt x="2524" y="4543"/>
                    </a:cubicBezTo>
                    <a:cubicBezTo>
                      <a:pt x="2552" y="4533"/>
                      <a:pt x="2552" y="4533"/>
                      <a:pt x="2552" y="4533"/>
                    </a:cubicBezTo>
                    <a:cubicBezTo>
                      <a:pt x="2638" y="4524"/>
                      <a:pt x="2714" y="4505"/>
                      <a:pt x="2800" y="4495"/>
                    </a:cubicBezTo>
                    <a:cubicBezTo>
                      <a:pt x="2810" y="4495"/>
                      <a:pt x="2810" y="4495"/>
                      <a:pt x="2819" y="4495"/>
                    </a:cubicBezTo>
                    <a:cubicBezTo>
                      <a:pt x="2886" y="4495"/>
                      <a:pt x="2905" y="4514"/>
                      <a:pt x="2933" y="4590"/>
                    </a:cubicBezTo>
                    <a:cubicBezTo>
                      <a:pt x="2943" y="4638"/>
                      <a:pt x="2962" y="4667"/>
                      <a:pt x="2981" y="4695"/>
                    </a:cubicBezTo>
                    <a:cubicBezTo>
                      <a:pt x="3028" y="4753"/>
                      <a:pt x="3057" y="4810"/>
                      <a:pt x="3067" y="4886"/>
                    </a:cubicBezTo>
                    <a:cubicBezTo>
                      <a:pt x="3076" y="4924"/>
                      <a:pt x="3076" y="4952"/>
                      <a:pt x="3086" y="4971"/>
                    </a:cubicBezTo>
                    <a:cubicBezTo>
                      <a:pt x="3086" y="4981"/>
                      <a:pt x="3095" y="4991"/>
                      <a:pt x="3095" y="5000"/>
                    </a:cubicBezTo>
                    <a:cubicBezTo>
                      <a:pt x="3095" y="5038"/>
                      <a:pt x="3105" y="5086"/>
                      <a:pt x="3171" y="5095"/>
                    </a:cubicBezTo>
                    <a:cubicBezTo>
                      <a:pt x="3200" y="5105"/>
                      <a:pt x="3229" y="5114"/>
                      <a:pt x="3257" y="5114"/>
                    </a:cubicBezTo>
                    <a:cubicBezTo>
                      <a:pt x="3295" y="5114"/>
                      <a:pt x="3333" y="5095"/>
                      <a:pt x="3362" y="5067"/>
                    </a:cubicBezTo>
                    <a:cubicBezTo>
                      <a:pt x="3362" y="5057"/>
                      <a:pt x="3362" y="5057"/>
                      <a:pt x="3362" y="5057"/>
                    </a:cubicBezTo>
                    <a:cubicBezTo>
                      <a:pt x="3371" y="5057"/>
                      <a:pt x="3381" y="5048"/>
                      <a:pt x="3391" y="5038"/>
                    </a:cubicBezTo>
                    <a:cubicBezTo>
                      <a:pt x="3400" y="5048"/>
                      <a:pt x="3400" y="5067"/>
                      <a:pt x="3409" y="5086"/>
                    </a:cubicBezTo>
                    <a:cubicBezTo>
                      <a:pt x="3409" y="5105"/>
                      <a:pt x="3400" y="5133"/>
                      <a:pt x="3400" y="5152"/>
                    </a:cubicBezTo>
                    <a:cubicBezTo>
                      <a:pt x="3352" y="5238"/>
                      <a:pt x="3314" y="5381"/>
                      <a:pt x="3419" y="5514"/>
                    </a:cubicBezTo>
                    <a:cubicBezTo>
                      <a:pt x="3419" y="5524"/>
                      <a:pt x="3429" y="5543"/>
                      <a:pt x="3429" y="5553"/>
                    </a:cubicBezTo>
                    <a:cubicBezTo>
                      <a:pt x="3438" y="5610"/>
                      <a:pt x="3457" y="5648"/>
                      <a:pt x="3495" y="5676"/>
                    </a:cubicBezTo>
                    <a:cubicBezTo>
                      <a:pt x="3505" y="5686"/>
                      <a:pt x="3514" y="5695"/>
                      <a:pt x="3524" y="5714"/>
                    </a:cubicBezTo>
                    <a:cubicBezTo>
                      <a:pt x="3533" y="5743"/>
                      <a:pt x="3533" y="5752"/>
                      <a:pt x="3533" y="5762"/>
                    </a:cubicBezTo>
                    <a:cubicBezTo>
                      <a:pt x="3524" y="5762"/>
                      <a:pt x="3524" y="5771"/>
                      <a:pt x="3505" y="5771"/>
                    </a:cubicBezTo>
                    <a:cubicBezTo>
                      <a:pt x="3400" y="5800"/>
                      <a:pt x="3391" y="5895"/>
                      <a:pt x="3391" y="5952"/>
                    </a:cubicBezTo>
                    <a:cubicBezTo>
                      <a:pt x="3400" y="6019"/>
                      <a:pt x="3381" y="6076"/>
                      <a:pt x="3343" y="6114"/>
                    </a:cubicBezTo>
                    <a:cubicBezTo>
                      <a:pt x="3314" y="6152"/>
                      <a:pt x="3305" y="6190"/>
                      <a:pt x="3305" y="6229"/>
                    </a:cubicBezTo>
                    <a:cubicBezTo>
                      <a:pt x="3305" y="6276"/>
                      <a:pt x="3333" y="6324"/>
                      <a:pt x="3381" y="6362"/>
                    </a:cubicBezTo>
                    <a:cubicBezTo>
                      <a:pt x="3400" y="6381"/>
                      <a:pt x="3419" y="6410"/>
                      <a:pt x="3419" y="6429"/>
                    </a:cubicBezTo>
                    <a:cubicBezTo>
                      <a:pt x="3438" y="6514"/>
                      <a:pt x="3524" y="6609"/>
                      <a:pt x="3667" y="6609"/>
                    </a:cubicBezTo>
                    <a:cubicBezTo>
                      <a:pt x="3695" y="6609"/>
                      <a:pt x="3733" y="6600"/>
                      <a:pt x="3762" y="6591"/>
                    </a:cubicBezTo>
                    <a:cubicBezTo>
                      <a:pt x="3771" y="6581"/>
                      <a:pt x="3781" y="6581"/>
                      <a:pt x="3781" y="6571"/>
                    </a:cubicBezTo>
                    <a:cubicBezTo>
                      <a:pt x="3790" y="6571"/>
                      <a:pt x="3790" y="6571"/>
                      <a:pt x="3790" y="6571"/>
                    </a:cubicBezTo>
                    <a:cubicBezTo>
                      <a:pt x="3800" y="6562"/>
                      <a:pt x="3828" y="6552"/>
                      <a:pt x="3838" y="6552"/>
                    </a:cubicBezTo>
                    <a:cubicBezTo>
                      <a:pt x="3838" y="6552"/>
                      <a:pt x="3848" y="6552"/>
                      <a:pt x="3857" y="6562"/>
                    </a:cubicBezTo>
                    <a:cubicBezTo>
                      <a:pt x="3886" y="6600"/>
                      <a:pt x="3886" y="6619"/>
                      <a:pt x="3867" y="6657"/>
                    </a:cubicBezTo>
                    <a:cubicBezTo>
                      <a:pt x="3838" y="6695"/>
                      <a:pt x="3828" y="6743"/>
                      <a:pt x="3810" y="6781"/>
                    </a:cubicBezTo>
                    <a:cubicBezTo>
                      <a:pt x="3800" y="6810"/>
                      <a:pt x="3800" y="6838"/>
                      <a:pt x="3790" y="6857"/>
                    </a:cubicBezTo>
                    <a:cubicBezTo>
                      <a:pt x="3781" y="6895"/>
                      <a:pt x="3771" y="6924"/>
                      <a:pt x="3762" y="6952"/>
                    </a:cubicBezTo>
                    <a:cubicBezTo>
                      <a:pt x="3752" y="7000"/>
                      <a:pt x="3752" y="7048"/>
                      <a:pt x="3771" y="7086"/>
                    </a:cubicBezTo>
                    <a:cubicBezTo>
                      <a:pt x="3810" y="7181"/>
                      <a:pt x="3828" y="7248"/>
                      <a:pt x="3838" y="7324"/>
                    </a:cubicBezTo>
                    <a:cubicBezTo>
                      <a:pt x="3838" y="7343"/>
                      <a:pt x="3848" y="7381"/>
                      <a:pt x="3867" y="7400"/>
                    </a:cubicBezTo>
                    <a:cubicBezTo>
                      <a:pt x="3914" y="7457"/>
                      <a:pt x="3914" y="7524"/>
                      <a:pt x="3905" y="7600"/>
                    </a:cubicBezTo>
                    <a:cubicBezTo>
                      <a:pt x="3905" y="7610"/>
                      <a:pt x="3905" y="7629"/>
                      <a:pt x="3905" y="7648"/>
                    </a:cubicBezTo>
                    <a:cubicBezTo>
                      <a:pt x="3905" y="7657"/>
                      <a:pt x="3886" y="7667"/>
                      <a:pt x="3876" y="7686"/>
                    </a:cubicBezTo>
                    <a:cubicBezTo>
                      <a:pt x="3867" y="7695"/>
                      <a:pt x="3857" y="7705"/>
                      <a:pt x="3857" y="7714"/>
                    </a:cubicBezTo>
                    <a:cubicBezTo>
                      <a:pt x="3838" y="7733"/>
                      <a:pt x="3838" y="7733"/>
                      <a:pt x="3838" y="7733"/>
                    </a:cubicBezTo>
                    <a:cubicBezTo>
                      <a:pt x="3848" y="7752"/>
                      <a:pt x="3848" y="7752"/>
                      <a:pt x="3848" y="7752"/>
                    </a:cubicBezTo>
                    <a:cubicBezTo>
                      <a:pt x="3905" y="7857"/>
                      <a:pt x="3991" y="7933"/>
                      <a:pt x="4095" y="7981"/>
                    </a:cubicBezTo>
                    <a:cubicBezTo>
                      <a:pt x="4105" y="7981"/>
                      <a:pt x="4114" y="7981"/>
                      <a:pt x="4124" y="7981"/>
                    </a:cubicBezTo>
                    <a:cubicBezTo>
                      <a:pt x="4124" y="7991"/>
                      <a:pt x="4133" y="7991"/>
                      <a:pt x="4143" y="7991"/>
                    </a:cubicBezTo>
                    <a:cubicBezTo>
                      <a:pt x="4162" y="8000"/>
                      <a:pt x="4171" y="8010"/>
                      <a:pt x="4171" y="8010"/>
                    </a:cubicBezTo>
                    <a:lnTo>
                      <a:pt x="4162" y="8038"/>
                    </a:lnTo>
                    <a:cubicBezTo>
                      <a:pt x="4124" y="8095"/>
                      <a:pt x="4124" y="8162"/>
                      <a:pt x="4162" y="8219"/>
                    </a:cubicBezTo>
                    <a:cubicBezTo>
                      <a:pt x="4181" y="8238"/>
                      <a:pt x="4191" y="8267"/>
                      <a:pt x="4200" y="8286"/>
                    </a:cubicBezTo>
                    <a:cubicBezTo>
                      <a:pt x="4209" y="8295"/>
                      <a:pt x="4219" y="8314"/>
                      <a:pt x="4219" y="8324"/>
                    </a:cubicBezTo>
                    <a:cubicBezTo>
                      <a:pt x="4238" y="8352"/>
                      <a:pt x="4238" y="8352"/>
                      <a:pt x="4238" y="8352"/>
                    </a:cubicBezTo>
                    <a:cubicBezTo>
                      <a:pt x="4267" y="8334"/>
                      <a:pt x="4267" y="8334"/>
                      <a:pt x="4267" y="8334"/>
                    </a:cubicBezTo>
                    <a:cubicBezTo>
                      <a:pt x="4276" y="8324"/>
                      <a:pt x="4295" y="8324"/>
                      <a:pt x="4305" y="8314"/>
                    </a:cubicBezTo>
                    <a:cubicBezTo>
                      <a:pt x="4343" y="8295"/>
                      <a:pt x="4372" y="8276"/>
                      <a:pt x="4410" y="8257"/>
                    </a:cubicBezTo>
                    <a:cubicBezTo>
                      <a:pt x="4429" y="8238"/>
                      <a:pt x="4448" y="8229"/>
                      <a:pt x="4467" y="8219"/>
                    </a:cubicBezTo>
                    <a:cubicBezTo>
                      <a:pt x="4476" y="8210"/>
                      <a:pt x="4476" y="8200"/>
                      <a:pt x="4486" y="8200"/>
                    </a:cubicBezTo>
                    <a:cubicBezTo>
                      <a:pt x="4514" y="8181"/>
                      <a:pt x="4533" y="8162"/>
                      <a:pt x="4552" y="8133"/>
                    </a:cubicBezTo>
                    <a:cubicBezTo>
                      <a:pt x="4571" y="8105"/>
                      <a:pt x="4590" y="8095"/>
                      <a:pt x="4600" y="8095"/>
                    </a:cubicBezTo>
                    <a:cubicBezTo>
                      <a:pt x="4610" y="8095"/>
                      <a:pt x="4619" y="8095"/>
                      <a:pt x="4628" y="8095"/>
                    </a:cubicBezTo>
                    <a:cubicBezTo>
                      <a:pt x="4667" y="8105"/>
                      <a:pt x="4695" y="8114"/>
                      <a:pt x="4724" y="8114"/>
                    </a:cubicBezTo>
                    <a:cubicBezTo>
                      <a:pt x="4771" y="8114"/>
                      <a:pt x="4810" y="8105"/>
                      <a:pt x="4857" y="8076"/>
                    </a:cubicBezTo>
                    <a:cubicBezTo>
                      <a:pt x="4867" y="8067"/>
                      <a:pt x="4876" y="8067"/>
                      <a:pt x="4895" y="8067"/>
                    </a:cubicBezTo>
                    <a:cubicBezTo>
                      <a:pt x="5019" y="8067"/>
                      <a:pt x="5086" y="7991"/>
                      <a:pt x="5124" y="7933"/>
                    </a:cubicBezTo>
                    <a:cubicBezTo>
                      <a:pt x="5143" y="7914"/>
                      <a:pt x="5143" y="7914"/>
                      <a:pt x="5152" y="7905"/>
                    </a:cubicBezTo>
                    <a:cubicBezTo>
                      <a:pt x="5248" y="7905"/>
                      <a:pt x="5248" y="7819"/>
                      <a:pt x="5257" y="7790"/>
                    </a:cubicBezTo>
                    <a:cubicBezTo>
                      <a:pt x="5257" y="7781"/>
                      <a:pt x="5257" y="7781"/>
                      <a:pt x="5257" y="7772"/>
                    </a:cubicBezTo>
                    <a:cubicBezTo>
                      <a:pt x="5257" y="7772"/>
                      <a:pt x="5257" y="7781"/>
                      <a:pt x="5267" y="7781"/>
                    </a:cubicBezTo>
                    <a:cubicBezTo>
                      <a:pt x="5276" y="7781"/>
                      <a:pt x="5286" y="7790"/>
                      <a:pt x="5295" y="7800"/>
                    </a:cubicBezTo>
                    <a:cubicBezTo>
                      <a:pt x="5352" y="7829"/>
                      <a:pt x="5400" y="7848"/>
                      <a:pt x="5410" y="7905"/>
                    </a:cubicBezTo>
                    <a:cubicBezTo>
                      <a:pt x="5429" y="7971"/>
                      <a:pt x="5476" y="7991"/>
                      <a:pt x="5514" y="8000"/>
                    </a:cubicBezTo>
                    <a:cubicBezTo>
                      <a:pt x="5581" y="8019"/>
                      <a:pt x="5648" y="8038"/>
                      <a:pt x="5686" y="8095"/>
                    </a:cubicBezTo>
                    <a:cubicBezTo>
                      <a:pt x="5714" y="8124"/>
                      <a:pt x="5752" y="8143"/>
                      <a:pt x="5791" y="8143"/>
                    </a:cubicBezTo>
                    <a:cubicBezTo>
                      <a:pt x="5857" y="8143"/>
                      <a:pt x="5914" y="8105"/>
                      <a:pt x="5943" y="8048"/>
                    </a:cubicBezTo>
                    <a:cubicBezTo>
                      <a:pt x="5952" y="8029"/>
                      <a:pt x="5962" y="8010"/>
                      <a:pt x="5981" y="7991"/>
                    </a:cubicBezTo>
                    <a:cubicBezTo>
                      <a:pt x="5991" y="7971"/>
                      <a:pt x="6000" y="7962"/>
                      <a:pt x="6000" y="7953"/>
                    </a:cubicBezTo>
                    <a:cubicBezTo>
                      <a:pt x="6019" y="7933"/>
                      <a:pt x="6038" y="7914"/>
                      <a:pt x="6048" y="7886"/>
                    </a:cubicBezTo>
                    <a:cubicBezTo>
                      <a:pt x="6086" y="7819"/>
                      <a:pt x="6124" y="7790"/>
                      <a:pt x="6181" y="7781"/>
                    </a:cubicBezTo>
                    <a:cubicBezTo>
                      <a:pt x="6276" y="7772"/>
                      <a:pt x="6362" y="7743"/>
                      <a:pt x="6429" y="7686"/>
                    </a:cubicBezTo>
                    <a:cubicBezTo>
                      <a:pt x="6448" y="7676"/>
                      <a:pt x="6448" y="7676"/>
                      <a:pt x="6448" y="7676"/>
                    </a:cubicBezTo>
                    <a:cubicBezTo>
                      <a:pt x="6448" y="7657"/>
                      <a:pt x="6448" y="7657"/>
                      <a:pt x="6448" y="7657"/>
                    </a:cubicBezTo>
                    <a:cubicBezTo>
                      <a:pt x="6448" y="7638"/>
                      <a:pt x="6448" y="7619"/>
                      <a:pt x="6448" y="7600"/>
                    </a:cubicBezTo>
                    <a:cubicBezTo>
                      <a:pt x="6448" y="7562"/>
                      <a:pt x="6448" y="7514"/>
                      <a:pt x="6457" y="7476"/>
                    </a:cubicBezTo>
                    <a:cubicBezTo>
                      <a:pt x="6467" y="7409"/>
                      <a:pt x="6486" y="7391"/>
                      <a:pt x="6553" y="7391"/>
                    </a:cubicBezTo>
                    <a:cubicBezTo>
                      <a:pt x="6562" y="7391"/>
                      <a:pt x="6562" y="7391"/>
                      <a:pt x="6571" y="7391"/>
                    </a:cubicBezTo>
                    <a:cubicBezTo>
                      <a:pt x="6571" y="7391"/>
                      <a:pt x="6581" y="7391"/>
                      <a:pt x="6591" y="7391"/>
                    </a:cubicBezTo>
                    <a:cubicBezTo>
                      <a:pt x="6600" y="7391"/>
                      <a:pt x="6600" y="7391"/>
                      <a:pt x="6610" y="7391"/>
                    </a:cubicBezTo>
                    <a:cubicBezTo>
                      <a:pt x="6714" y="7391"/>
                      <a:pt x="6781" y="7333"/>
                      <a:pt x="6819" y="7238"/>
                    </a:cubicBezTo>
                    <a:cubicBezTo>
                      <a:pt x="6819" y="7229"/>
                      <a:pt x="6819" y="7219"/>
                      <a:pt x="6829" y="7210"/>
                    </a:cubicBezTo>
                    <a:cubicBezTo>
                      <a:pt x="6829" y="7191"/>
                      <a:pt x="6829" y="7181"/>
                      <a:pt x="6838" y="7171"/>
                    </a:cubicBezTo>
                    <a:cubicBezTo>
                      <a:pt x="6867" y="7105"/>
                      <a:pt x="6886" y="7019"/>
                      <a:pt x="6791" y="6943"/>
                    </a:cubicBezTo>
                    <a:cubicBezTo>
                      <a:pt x="6781" y="6933"/>
                      <a:pt x="6781" y="6933"/>
                      <a:pt x="6781" y="6933"/>
                    </a:cubicBezTo>
                    <a:cubicBezTo>
                      <a:pt x="6781" y="6933"/>
                      <a:pt x="6781" y="6924"/>
                      <a:pt x="6800" y="6914"/>
                    </a:cubicBezTo>
                    <a:cubicBezTo>
                      <a:pt x="6819" y="6914"/>
                      <a:pt x="6829" y="6905"/>
                      <a:pt x="6848" y="6905"/>
                    </a:cubicBezTo>
                    <a:cubicBezTo>
                      <a:pt x="6867" y="6905"/>
                      <a:pt x="6886" y="6905"/>
                      <a:pt x="6905" y="6895"/>
                    </a:cubicBezTo>
                    <a:lnTo>
                      <a:pt x="6914" y="6895"/>
                    </a:lnTo>
                    <a:cubicBezTo>
                      <a:pt x="6952" y="6886"/>
                      <a:pt x="6990" y="6876"/>
                      <a:pt x="7019" y="6857"/>
                    </a:cubicBezTo>
                    <a:cubicBezTo>
                      <a:pt x="7048" y="6838"/>
                      <a:pt x="7076" y="6791"/>
                      <a:pt x="7076" y="6752"/>
                    </a:cubicBezTo>
                    <a:cubicBezTo>
                      <a:pt x="7076" y="6705"/>
                      <a:pt x="7067" y="6648"/>
                      <a:pt x="7057" y="6600"/>
                    </a:cubicBezTo>
                    <a:cubicBezTo>
                      <a:pt x="7057" y="6581"/>
                      <a:pt x="7057" y="6562"/>
                      <a:pt x="7048" y="6552"/>
                    </a:cubicBezTo>
                    <a:cubicBezTo>
                      <a:pt x="7048" y="6533"/>
                      <a:pt x="7048" y="6514"/>
                      <a:pt x="7038" y="6505"/>
                    </a:cubicBezTo>
                    <a:cubicBezTo>
                      <a:pt x="7038" y="6476"/>
                      <a:pt x="7029" y="6448"/>
                      <a:pt x="7038" y="6419"/>
                    </a:cubicBezTo>
                    <a:cubicBezTo>
                      <a:pt x="7038" y="6400"/>
                      <a:pt x="7038" y="6371"/>
                      <a:pt x="7038" y="6343"/>
                    </a:cubicBezTo>
                    <a:cubicBezTo>
                      <a:pt x="7038" y="6276"/>
                      <a:pt x="7048" y="6210"/>
                      <a:pt x="7067" y="6152"/>
                    </a:cubicBezTo>
                    <a:cubicBezTo>
                      <a:pt x="7086" y="6114"/>
                      <a:pt x="7105" y="6086"/>
                      <a:pt x="7153" y="6067"/>
                    </a:cubicBezTo>
                    <a:cubicBezTo>
                      <a:pt x="7219" y="6029"/>
                      <a:pt x="7314" y="5972"/>
                      <a:pt x="7400" y="5914"/>
                    </a:cubicBezTo>
                    <a:cubicBezTo>
                      <a:pt x="7524" y="5838"/>
                      <a:pt x="7552" y="5752"/>
                      <a:pt x="7505" y="5610"/>
                    </a:cubicBez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39" name="Freeform 14">
                <a:extLst>
                  <a:ext uri="{FF2B5EF4-FFF2-40B4-BE49-F238E27FC236}">
                    <a16:creationId xmlns:a16="http://schemas.microsoft.com/office/drawing/2014/main" id="{B1E4AD28-2110-104C-9EC4-A326AA9AF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79225" y="3378200"/>
                <a:ext cx="2098675" cy="2482850"/>
              </a:xfrm>
              <a:custGeom>
                <a:avLst/>
                <a:gdLst>
                  <a:gd name="T0" fmla="*/ 2060517 w 5830"/>
                  <a:gd name="T1" fmla="*/ 1193006 h 6897"/>
                  <a:gd name="T2" fmla="*/ 2060517 w 5830"/>
                  <a:gd name="T3" fmla="*/ 1079970 h 6897"/>
                  <a:gd name="T4" fmla="*/ 2019480 w 5830"/>
                  <a:gd name="T5" fmla="*/ 946413 h 6897"/>
                  <a:gd name="T6" fmla="*/ 1892407 w 5830"/>
                  <a:gd name="T7" fmla="*/ 984212 h 6897"/>
                  <a:gd name="T8" fmla="*/ 1776134 w 5830"/>
                  <a:gd name="T9" fmla="*/ 922294 h 6897"/>
                  <a:gd name="T10" fmla="*/ 1632143 w 5830"/>
                  <a:gd name="T11" fmla="*/ 925894 h 6897"/>
                  <a:gd name="T12" fmla="*/ 1381598 w 5830"/>
                  <a:gd name="T13" fmla="*/ 754179 h 6897"/>
                  <a:gd name="T14" fmla="*/ 1316442 w 5830"/>
                  <a:gd name="T15" fmla="*/ 692620 h 6897"/>
                  <a:gd name="T16" fmla="*/ 1234366 w 5830"/>
                  <a:gd name="T17" fmla="*/ 552224 h 6897"/>
                  <a:gd name="T18" fmla="*/ 1172450 w 5830"/>
                  <a:gd name="T19" fmla="*/ 559064 h 6897"/>
                  <a:gd name="T20" fmla="*/ 1207008 w 5830"/>
                  <a:gd name="T21" fmla="*/ 359990 h 6897"/>
                  <a:gd name="T22" fmla="*/ 1182890 w 5830"/>
                  <a:gd name="T23" fmla="*/ 246953 h 6897"/>
                  <a:gd name="T24" fmla="*/ 908586 w 5830"/>
                  <a:gd name="T25" fmla="*/ 37799 h 6897"/>
                  <a:gd name="T26" fmla="*/ 791953 w 5830"/>
                  <a:gd name="T27" fmla="*/ 92517 h 6897"/>
                  <a:gd name="T28" fmla="*/ 654801 w 5830"/>
                  <a:gd name="T29" fmla="*/ 10440 h 6897"/>
                  <a:gd name="T30" fmla="*/ 541768 w 5830"/>
                  <a:gd name="T31" fmla="*/ 215994 h 6897"/>
                  <a:gd name="T32" fmla="*/ 503970 w 5830"/>
                  <a:gd name="T33" fmla="*/ 301671 h 6897"/>
                  <a:gd name="T34" fmla="*/ 407856 w 5830"/>
                  <a:gd name="T35" fmla="*/ 408228 h 6897"/>
                  <a:gd name="T36" fmla="*/ 318941 w 5830"/>
                  <a:gd name="T37" fmla="*/ 363590 h 6897"/>
                  <a:gd name="T38" fmla="*/ 257025 w 5830"/>
                  <a:gd name="T39" fmla="*/ 589663 h 6897"/>
                  <a:gd name="T40" fmla="*/ 253785 w 5830"/>
                  <a:gd name="T41" fmla="*/ 754179 h 6897"/>
                  <a:gd name="T42" fmla="*/ 119873 w 5830"/>
                  <a:gd name="T43" fmla="*/ 881255 h 6897"/>
                  <a:gd name="T44" fmla="*/ 212747 w 5830"/>
                  <a:gd name="T45" fmla="*/ 991052 h 6897"/>
                  <a:gd name="T46" fmla="*/ 359979 w 5830"/>
                  <a:gd name="T47" fmla="*/ 1155567 h 6897"/>
                  <a:gd name="T48" fmla="*/ 332620 w 5830"/>
                  <a:gd name="T49" fmla="*/ 1371561 h 6897"/>
                  <a:gd name="T50" fmla="*/ 353139 w 5830"/>
                  <a:gd name="T51" fmla="*/ 1642274 h 6897"/>
                  <a:gd name="T52" fmla="*/ 215987 w 5830"/>
                  <a:gd name="T53" fmla="*/ 1896067 h 6897"/>
                  <a:gd name="T54" fmla="*/ 150831 w 5830"/>
                  <a:gd name="T55" fmla="*/ 1999024 h 6897"/>
                  <a:gd name="T56" fmla="*/ 127072 w 5830"/>
                  <a:gd name="T57" fmla="*/ 2036823 h 6897"/>
                  <a:gd name="T58" fmla="*/ 65156 w 5830"/>
                  <a:gd name="T59" fmla="*/ 2173619 h 6897"/>
                  <a:gd name="T60" fmla="*/ 0 w 5830"/>
                  <a:gd name="T61" fmla="*/ 2262896 h 6897"/>
                  <a:gd name="T62" fmla="*/ 78835 w 5830"/>
                  <a:gd name="T63" fmla="*/ 2310775 h 6897"/>
                  <a:gd name="T64" fmla="*/ 174950 w 5830"/>
                  <a:gd name="T65" fmla="*/ 2345334 h 6897"/>
                  <a:gd name="T66" fmla="*/ 301662 w 5830"/>
                  <a:gd name="T67" fmla="*/ 2362253 h 6897"/>
                  <a:gd name="T68" fmla="*/ 325781 w 5830"/>
                  <a:gd name="T69" fmla="*/ 2441091 h 6897"/>
                  <a:gd name="T70" fmla="*/ 384097 w 5830"/>
                  <a:gd name="T71" fmla="*/ 2417332 h 6897"/>
                  <a:gd name="T72" fmla="*/ 428734 w 5830"/>
                  <a:gd name="T73" fmla="*/ 2410492 h 6897"/>
                  <a:gd name="T74" fmla="*/ 476612 w 5830"/>
                  <a:gd name="T75" fmla="*/ 2427412 h 6897"/>
                  <a:gd name="T76" fmla="*/ 524489 w 5830"/>
                  <a:gd name="T77" fmla="*/ 2417332 h 6897"/>
                  <a:gd name="T78" fmla="*/ 534928 w 5830"/>
                  <a:gd name="T79" fmla="*/ 2454771 h 6897"/>
                  <a:gd name="T80" fmla="*/ 661641 w 5830"/>
                  <a:gd name="T81" fmla="*/ 2472050 h 6897"/>
                  <a:gd name="T82" fmla="*/ 771434 w 5830"/>
                  <a:gd name="T83" fmla="*/ 2465210 h 6897"/>
                  <a:gd name="T84" fmla="*/ 1014780 w 5830"/>
                  <a:gd name="T85" fmla="*/ 2482490 h 6897"/>
                  <a:gd name="T86" fmla="*/ 1176050 w 5830"/>
                  <a:gd name="T87" fmla="*/ 2290255 h 6897"/>
                  <a:gd name="T88" fmla="*/ 1316442 w 5830"/>
                  <a:gd name="T89" fmla="*/ 2345334 h 6897"/>
                  <a:gd name="T90" fmla="*/ 1398877 w 5830"/>
                  <a:gd name="T91" fmla="*/ 2386373 h 6897"/>
                  <a:gd name="T92" fmla="*/ 1467273 w 5830"/>
                  <a:gd name="T93" fmla="*/ 2300695 h 6897"/>
                  <a:gd name="T94" fmla="*/ 1453593 w 5830"/>
                  <a:gd name="T95" fmla="*/ 2249217 h 6897"/>
                  <a:gd name="T96" fmla="*/ 1392037 w 5830"/>
                  <a:gd name="T97" fmla="*/ 2053742 h 6897"/>
                  <a:gd name="T98" fmla="*/ 1491391 w 5830"/>
                  <a:gd name="T99" fmla="*/ 1974904 h 6897"/>
                  <a:gd name="T100" fmla="*/ 1505070 w 5830"/>
                  <a:gd name="T101" fmla="*/ 1745231 h 6897"/>
                  <a:gd name="T102" fmla="*/ 1642222 w 5830"/>
                  <a:gd name="T103" fmla="*/ 1659553 h 6897"/>
                  <a:gd name="T104" fmla="*/ 1758855 w 5830"/>
                  <a:gd name="T105" fmla="*/ 1673233 h 6897"/>
                  <a:gd name="T106" fmla="*/ 1899607 w 5830"/>
                  <a:gd name="T107" fmla="*/ 1673233 h 6897"/>
                  <a:gd name="T108" fmla="*/ 2057277 w 5830"/>
                  <a:gd name="T109" fmla="*/ 1618154 h 6897"/>
                  <a:gd name="T110" fmla="*/ 2053678 w 5830"/>
                  <a:gd name="T111" fmla="*/ 1508717 h 6897"/>
                  <a:gd name="T112" fmla="*/ 2094715 w 5830"/>
                  <a:gd name="T113" fmla="*/ 1289124 h 689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830" h="6897">
                    <a:moveTo>
                      <a:pt x="5829" y="3543"/>
                    </a:moveTo>
                    <a:cubicBezTo>
                      <a:pt x="5819" y="3543"/>
                      <a:pt x="5819" y="3543"/>
                      <a:pt x="5819" y="3534"/>
                    </a:cubicBezTo>
                    <a:cubicBezTo>
                      <a:pt x="5819" y="3524"/>
                      <a:pt x="5819" y="3524"/>
                      <a:pt x="5810" y="3515"/>
                    </a:cubicBezTo>
                    <a:cubicBezTo>
                      <a:pt x="5800" y="3496"/>
                      <a:pt x="5791" y="3477"/>
                      <a:pt x="5772" y="3467"/>
                    </a:cubicBezTo>
                    <a:cubicBezTo>
                      <a:pt x="5734" y="3410"/>
                      <a:pt x="5705" y="3372"/>
                      <a:pt x="5724" y="3314"/>
                    </a:cubicBezTo>
                    <a:cubicBezTo>
                      <a:pt x="5734" y="3296"/>
                      <a:pt x="5734" y="3296"/>
                      <a:pt x="5734" y="3296"/>
                    </a:cubicBezTo>
                    <a:cubicBezTo>
                      <a:pt x="5724" y="3286"/>
                      <a:pt x="5724" y="3286"/>
                      <a:pt x="5724" y="3286"/>
                    </a:cubicBezTo>
                    <a:cubicBezTo>
                      <a:pt x="5696" y="3267"/>
                      <a:pt x="5696" y="3238"/>
                      <a:pt x="5696" y="3200"/>
                    </a:cubicBezTo>
                    <a:cubicBezTo>
                      <a:pt x="5696" y="3181"/>
                      <a:pt x="5696" y="3153"/>
                      <a:pt x="5686" y="3134"/>
                    </a:cubicBezTo>
                    <a:cubicBezTo>
                      <a:pt x="5667" y="3076"/>
                      <a:pt x="5676" y="3038"/>
                      <a:pt x="5724" y="3000"/>
                    </a:cubicBezTo>
                    <a:cubicBezTo>
                      <a:pt x="5772" y="2953"/>
                      <a:pt x="5781" y="2867"/>
                      <a:pt x="5734" y="2810"/>
                    </a:cubicBezTo>
                    <a:cubicBezTo>
                      <a:pt x="5705" y="2762"/>
                      <a:pt x="5686" y="2715"/>
                      <a:pt x="5667" y="2657"/>
                    </a:cubicBezTo>
                    <a:cubicBezTo>
                      <a:pt x="5667" y="2629"/>
                      <a:pt x="5667" y="2629"/>
                      <a:pt x="5667" y="2629"/>
                    </a:cubicBezTo>
                    <a:cubicBezTo>
                      <a:pt x="5648" y="2629"/>
                      <a:pt x="5648" y="2629"/>
                      <a:pt x="5648" y="2629"/>
                    </a:cubicBezTo>
                    <a:cubicBezTo>
                      <a:pt x="5629" y="2629"/>
                      <a:pt x="5619" y="2629"/>
                      <a:pt x="5610" y="2629"/>
                    </a:cubicBezTo>
                    <a:cubicBezTo>
                      <a:pt x="5562" y="2629"/>
                      <a:pt x="5515" y="2638"/>
                      <a:pt x="5477" y="2667"/>
                    </a:cubicBezTo>
                    <a:cubicBezTo>
                      <a:pt x="5458" y="2686"/>
                      <a:pt x="5429" y="2695"/>
                      <a:pt x="5410" y="2695"/>
                    </a:cubicBezTo>
                    <a:cubicBezTo>
                      <a:pt x="5400" y="2695"/>
                      <a:pt x="5400" y="2695"/>
                      <a:pt x="5391" y="2695"/>
                    </a:cubicBezTo>
                    <a:cubicBezTo>
                      <a:pt x="5381" y="2695"/>
                      <a:pt x="5372" y="2695"/>
                      <a:pt x="5372" y="2695"/>
                    </a:cubicBezTo>
                    <a:cubicBezTo>
                      <a:pt x="5324" y="2695"/>
                      <a:pt x="5286" y="2705"/>
                      <a:pt x="5257" y="2734"/>
                    </a:cubicBezTo>
                    <a:cubicBezTo>
                      <a:pt x="5238" y="2743"/>
                      <a:pt x="5229" y="2753"/>
                      <a:pt x="5210" y="2753"/>
                    </a:cubicBezTo>
                    <a:cubicBezTo>
                      <a:pt x="5200" y="2762"/>
                      <a:pt x="5191" y="2762"/>
                      <a:pt x="5181" y="2762"/>
                    </a:cubicBezTo>
                    <a:cubicBezTo>
                      <a:pt x="5172" y="2762"/>
                      <a:pt x="5162" y="2762"/>
                      <a:pt x="5143" y="2743"/>
                    </a:cubicBezTo>
                    <a:cubicBezTo>
                      <a:pt x="5086" y="2695"/>
                      <a:pt x="5039" y="2648"/>
                      <a:pt x="4981" y="2610"/>
                    </a:cubicBezTo>
                    <a:cubicBezTo>
                      <a:pt x="4972" y="2591"/>
                      <a:pt x="4953" y="2581"/>
                      <a:pt x="4934" y="2562"/>
                    </a:cubicBezTo>
                    <a:cubicBezTo>
                      <a:pt x="4905" y="2543"/>
                      <a:pt x="4867" y="2524"/>
                      <a:pt x="4838" y="2524"/>
                    </a:cubicBezTo>
                    <a:cubicBezTo>
                      <a:pt x="4810" y="2524"/>
                      <a:pt x="4781" y="2534"/>
                      <a:pt x="4753" y="2553"/>
                    </a:cubicBezTo>
                    <a:cubicBezTo>
                      <a:pt x="4724" y="2572"/>
                      <a:pt x="4686" y="2581"/>
                      <a:pt x="4638" y="2581"/>
                    </a:cubicBezTo>
                    <a:cubicBezTo>
                      <a:pt x="4619" y="2581"/>
                      <a:pt x="4600" y="2572"/>
                      <a:pt x="4572" y="2572"/>
                    </a:cubicBezTo>
                    <a:cubicBezTo>
                      <a:pt x="4562" y="2572"/>
                      <a:pt x="4553" y="2572"/>
                      <a:pt x="4534" y="2572"/>
                    </a:cubicBezTo>
                    <a:cubicBezTo>
                      <a:pt x="4495" y="2534"/>
                      <a:pt x="4448" y="2514"/>
                      <a:pt x="4400" y="2496"/>
                    </a:cubicBezTo>
                    <a:cubicBezTo>
                      <a:pt x="4362" y="2486"/>
                      <a:pt x="4324" y="2467"/>
                      <a:pt x="4286" y="2438"/>
                    </a:cubicBezTo>
                    <a:cubicBezTo>
                      <a:pt x="4200" y="2353"/>
                      <a:pt x="4134" y="2276"/>
                      <a:pt x="4067" y="2200"/>
                    </a:cubicBezTo>
                    <a:cubicBezTo>
                      <a:pt x="4010" y="2133"/>
                      <a:pt x="3934" y="2095"/>
                      <a:pt x="3848" y="2095"/>
                    </a:cubicBezTo>
                    <a:lnTo>
                      <a:pt x="3838" y="2095"/>
                    </a:lnTo>
                    <a:cubicBezTo>
                      <a:pt x="3819" y="2095"/>
                      <a:pt x="3800" y="2095"/>
                      <a:pt x="3781" y="2095"/>
                    </a:cubicBezTo>
                    <a:cubicBezTo>
                      <a:pt x="3753" y="2095"/>
                      <a:pt x="3724" y="2095"/>
                      <a:pt x="3705" y="2095"/>
                    </a:cubicBezTo>
                    <a:cubicBezTo>
                      <a:pt x="3648" y="2086"/>
                      <a:pt x="3629" y="2067"/>
                      <a:pt x="3638" y="2010"/>
                    </a:cubicBezTo>
                    <a:cubicBezTo>
                      <a:pt x="3638" y="2000"/>
                      <a:pt x="3638" y="1981"/>
                      <a:pt x="3648" y="1962"/>
                    </a:cubicBezTo>
                    <a:cubicBezTo>
                      <a:pt x="3648" y="1953"/>
                      <a:pt x="3657" y="1943"/>
                      <a:pt x="3657" y="1924"/>
                    </a:cubicBezTo>
                    <a:cubicBezTo>
                      <a:pt x="3657" y="1915"/>
                      <a:pt x="3657" y="1905"/>
                      <a:pt x="3657" y="1895"/>
                    </a:cubicBezTo>
                    <a:cubicBezTo>
                      <a:pt x="3667" y="1848"/>
                      <a:pt x="3677" y="1800"/>
                      <a:pt x="3686" y="1753"/>
                    </a:cubicBezTo>
                    <a:cubicBezTo>
                      <a:pt x="3686" y="1705"/>
                      <a:pt x="3667" y="1657"/>
                      <a:pt x="3619" y="1629"/>
                    </a:cubicBezTo>
                    <a:cubicBezTo>
                      <a:pt x="3572" y="1610"/>
                      <a:pt x="3534" y="1581"/>
                      <a:pt x="3495" y="1553"/>
                    </a:cubicBezTo>
                    <a:cubicBezTo>
                      <a:pt x="3477" y="1543"/>
                      <a:pt x="3448" y="1534"/>
                      <a:pt x="3429" y="1534"/>
                    </a:cubicBezTo>
                    <a:cubicBezTo>
                      <a:pt x="3410" y="1534"/>
                      <a:pt x="3391" y="1534"/>
                      <a:pt x="3372" y="1543"/>
                    </a:cubicBezTo>
                    <a:cubicBezTo>
                      <a:pt x="3362" y="1553"/>
                      <a:pt x="3353" y="1562"/>
                      <a:pt x="3334" y="1562"/>
                    </a:cubicBezTo>
                    <a:cubicBezTo>
                      <a:pt x="3334" y="1572"/>
                      <a:pt x="3324" y="1572"/>
                      <a:pt x="3314" y="1581"/>
                    </a:cubicBezTo>
                    <a:cubicBezTo>
                      <a:pt x="3305" y="1581"/>
                      <a:pt x="3296" y="1591"/>
                      <a:pt x="3286" y="1591"/>
                    </a:cubicBezTo>
                    <a:cubicBezTo>
                      <a:pt x="3276" y="1591"/>
                      <a:pt x="3267" y="1591"/>
                      <a:pt x="3257" y="1553"/>
                    </a:cubicBezTo>
                    <a:cubicBezTo>
                      <a:pt x="3248" y="1543"/>
                      <a:pt x="3248" y="1524"/>
                      <a:pt x="3248" y="1496"/>
                    </a:cubicBezTo>
                    <a:cubicBezTo>
                      <a:pt x="3248" y="1458"/>
                      <a:pt x="3248" y="1419"/>
                      <a:pt x="3257" y="1372"/>
                    </a:cubicBezTo>
                    <a:cubicBezTo>
                      <a:pt x="3257" y="1343"/>
                      <a:pt x="3257" y="1305"/>
                      <a:pt x="3257" y="1267"/>
                    </a:cubicBezTo>
                    <a:cubicBezTo>
                      <a:pt x="3267" y="1219"/>
                      <a:pt x="3276" y="1181"/>
                      <a:pt x="3314" y="1162"/>
                    </a:cubicBezTo>
                    <a:cubicBezTo>
                      <a:pt x="3362" y="1124"/>
                      <a:pt x="3381" y="1067"/>
                      <a:pt x="3353" y="1000"/>
                    </a:cubicBezTo>
                    <a:lnTo>
                      <a:pt x="3353" y="991"/>
                    </a:lnTo>
                    <a:cubicBezTo>
                      <a:pt x="3343" y="972"/>
                      <a:pt x="3343" y="953"/>
                      <a:pt x="3324" y="943"/>
                    </a:cubicBezTo>
                    <a:cubicBezTo>
                      <a:pt x="3286" y="886"/>
                      <a:pt x="3276" y="819"/>
                      <a:pt x="3286" y="743"/>
                    </a:cubicBezTo>
                    <a:cubicBezTo>
                      <a:pt x="3286" y="724"/>
                      <a:pt x="3286" y="714"/>
                      <a:pt x="3286" y="696"/>
                    </a:cubicBezTo>
                    <a:cubicBezTo>
                      <a:pt x="3286" y="686"/>
                      <a:pt x="3286" y="686"/>
                      <a:pt x="3286" y="686"/>
                    </a:cubicBezTo>
                    <a:cubicBezTo>
                      <a:pt x="3296" y="610"/>
                      <a:pt x="3267" y="553"/>
                      <a:pt x="3191" y="515"/>
                    </a:cubicBezTo>
                    <a:cubicBezTo>
                      <a:pt x="3134" y="486"/>
                      <a:pt x="3076" y="457"/>
                      <a:pt x="3010" y="400"/>
                    </a:cubicBezTo>
                    <a:cubicBezTo>
                      <a:pt x="2933" y="353"/>
                      <a:pt x="2848" y="286"/>
                      <a:pt x="2753" y="248"/>
                    </a:cubicBezTo>
                    <a:cubicBezTo>
                      <a:pt x="2715" y="238"/>
                      <a:pt x="2686" y="219"/>
                      <a:pt x="2677" y="181"/>
                    </a:cubicBezTo>
                    <a:cubicBezTo>
                      <a:pt x="2648" y="134"/>
                      <a:pt x="2591" y="105"/>
                      <a:pt x="2524" y="105"/>
                    </a:cubicBezTo>
                    <a:cubicBezTo>
                      <a:pt x="2467" y="105"/>
                      <a:pt x="2419" y="124"/>
                      <a:pt x="2391" y="162"/>
                    </a:cubicBezTo>
                    <a:cubicBezTo>
                      <a:pt x="2381" y="162"/>
                      <a:pt x="2381" y="162"/>
                      <a:pt x="2381" y="162"/>
                    </a:cubicBezTo>
                    <a:cubicBezTo>
                      <a:pt x="2381" y="162"/>
                      <a:pt x="2372" y="172"/>
                      <a:pt x="2372" y="191"/>
                    </a:cubicBezTo>
                    <a:cubicBezTo>
                      <a:pt x="2353" y="238"/>
                      <a:pt x="2324" y="257"/>
                      <a:pt x="2257" y="257"/>
                    </a:cubicBezTo>
                    <a:cubicBezTo>
                      <a:pt x="2238" y="257"/>
                      <a:pt x="2219" y="257"/>
                      <a:pt x="2200" y="257"/>
                    </a:cubicBezTo>
                    <a:cubicBezTo>
                      <a:pt x="2115" y="248"/>
                      <a:pt x="2057" y="210"/>
                      <a:pt x="2019" y="134"/>
                    </a:cubicBezTo>
                    <a:cubicBezTo>
                      <a:pt x="2010" y="114"/>
                      <a:pt x="2010" y="114"/>
                      <a:pt x="2010" y="114"/>
                    </a:cubicBezTo>
                    <a:cubicBezTo>
                      <a:pt x="2000" y="95"/>
                      <a:pt x="1991" y="76"/>
                      <a:pt x="1981" y="57"/>
                    </a:cubicBezTo>
                    <a:cubicBezTo>
                      <a:pt x="1953" y="19"/>
                      <a:pt x="1924" y="0"/>
                      <a:pt x="1886" y="0"/>
                    </a:cubicBezTo>
                    <a:cubicBezTo>
                      <a:pt x="1877" y="0"/>
                      <a:pt x="1848" y="10"/>
                      <a:pt x="1819" y="29"/>
                    </a:cubicBezTo>
                    <a:cubicBezTo>
                      <a:pt x="1752" y="95"/>
                      <a:pt x="1686" y="172"/>
                      <a:pt x="1619" y="238"/>
                    </a:cubicBezTo>
                    <a:cubicBezTo>
                      <a:pt x="1610" y="248"/>
                      <a:pt x="1610" y="248"/>
                      <a:pt x="1610" y="248"/>
                    </a:cubicBezTo>
                    <a:cubicBezTo>
                      <a:pt x="1581" y="286"/>
                      <a:pt x="1562" y="324"/>
                      <a:pt x="1562" y="381"/>
                    </a:cubicBezTo>
                    <a:cubicBezTo>
                      <a:pt x="1562" y="429"/>
                      <a:pt x="1562" y="476"/>
                      <a:pt x="1562" y="533"/>
                    </a:cubicBezTo>
                    <a:cubicBezTo>
                      <a:pt x="1553" y="591"/>
                      <a:pt x="1553" y="591"/>
                      <a:pt x="1505" y="600"/>
                    </a:cubicBezTo>
                    <a:cubicBezTo>
                      <a:pt x="1496" y="610"/>
                      <a:pt x="1496" y="610"/>
                      <a:pt x="1486" y="610"/>
                    </a:cubicBezTo>
                    <a:cubicBezTo>
                      <a:pt x="1476" y="610"/>
                      <a:pt x="1467" y="610"/>
                      <a:pt x="1457" y="610"/>
                    </a:cubicBezTo>
                    <a:cubicBezTo>
                      <a:pt x="1429" y="619"/>
                      <a:pt x="1391" y="638"/>
                      <a:pt x="1381" y="667"/>
                    </a:cubicBezTo>
                    <a:cubicBezTo>
                      <a:pt x="1372" y="696"/>
                      <a:pt x="1381" y="724"/>
                      <a:pt x="1400" y="753"/>
                    </a:cubicBezTo>
                    <a:cubicBezTo>
                      <a:pt x="1410" y="791"/>
                      <a:pt x="1410" y="819"/>
                      <a:pt x="1400" y="838"/>
                    </a:cubicBezTo>
                    <a:cubicBezTo>
                      <a:pt x="1400" y="848"/>
                      <a:pt x="1391" y="848"/>
                      <a:pt x="1391" y="857"/>
                    </a:cubicBezTo>
                    <a:cubicBezTo>
                      <a:pt x="1372" y="896"/>
                      <a:pt x="1353" y="924"/>
                      <a:pt x="1324" y="953"/>
                    </a:cubicBezTo>
                    <a:cubicBezTo>
                      <a:pt x="1276" y="991"/>
                      <a:pt x="1238" y="1038"/>
                      <a:pt x="1210" y="1115"/>
                    </a:cubicBezTo>
                    <a:cubicBezTo>
                      <a:pt x="1210" y="1143"/>
                      <a:pt x="1191" y="1153"/>
                      <a:pt x="1172" y="1153"/>
                    </a:cubicBezTo>
                    <a:cubicBezTo>
                      <a:pt x="1162" y="1153"/>
                      <a:pt x="1143" y="1153"/>
                      <a:pt x="1133" y="1134"/>
                    </a:cubicBezTo>
                    <a:cubicBezTo>
                      <a:pt x="1124" y="1134"/>
                      <a:pt x="1115" y="1124"/>
                      <a:pt x="1115" y="1124"/>
                    </a:cubicBezTo>
                    <a:cubicBezTo>
                      <a:pt x="1105" y="1105"/>
                      <a:pt x="1086" y="1095"/>
                      <a:pt x="1076" y="1086"/>
                    </a:cubicBezTo>
                    <a:cubicBezTo>
                      <a:pt x="1067" y="1086"/>
                      <a:pt x="1067" y="1086"/>
                      <a:pt x="1067" y="1086"/>
                    </a:cubicBezTo>
                    <a:cubicBezTo>
                      <a:pt x="1019" y="1057"/>
                      <a:pt x="981" y="1038"/>
                      <a:pt x="934" y="1019"/>
                    </a:cubicBezTo>
                    <a:cubicBezTo>
                      <a:pt x="914" y="1019"/>
                      <a:pt x="905" y="1010"/>
                      <a:pt x="886" y="1010"/>
                    </a:cubicBezTo>
                    <a:cubicBezTo>
                      <a:pt x="857" y="1010"/>
                      <a:pt x="829" y="1019"/>
                      <a:pt x="810" y="1038"/>
                    </a:cubicBezTo>
                    <a:cubicBezTo>
                      <a:pt x="734" y="1095"/>
                      <a:pt x="657" y="1162"/>
                      <a:pt x="657" y="1276"/>
                    </a:cubicBezTo>
                    <a:cubicBezTo>
                      <a:pt x="657" y="1362"/>
                      <a:pt x="657" y="1438"/>
                      <a:pt x="696" y="1524"/>
                    </a:cubicBezTo>
                    <a:cubicBezTo>
                      <a:pt x="714" y="1553"/>
                      <a:pt x="714" y="1591"/>
                      <a:pt x="714" y="1629"/>
                    </a:cubicBezTo>
                    <a:cubicBezTo>
                      <a:pt x="714" y="1638"/>
                      <a:pt x="714" y="1638"/>
                      <a:pt x="714" y="1638"/>
                    </a:cubicBezTo>
                    <a:cubicBezTo>
                      <a:pt x="714" y="1696"/>
                      <a:pt x="724" y="1772"/>
                      <a:pt x="791" y="1829"/>
                    </a:cubicBezTo>
                    <a:cubicBezTo>
                      <a:pt x="800" y="1838"/>
                      <a:pt x="810" y="1848"/>
                      <a:pt x="819" y="1867"/>
                    </a:cubicBezTo>
                    <a:cubicBezTo>
                      <a:pt x="848" y="1905"/>
                      <a:pt x="857" y="1924"/>
                      <a:pt x="857" y="1943"/>
                    </a:cubicBezTo>
                    <a:cubicBezTo>
                      <a:pt x="857" y="1962"/>
                      <a:pt x="829" y="1981"/>
                      <a:pt x="800" y="2010"/>
                    </a:cubicBezTo>
                    <a:cubicBezTo>
                      <a:pt x="772" y="2029"/>
                      <a:pt x="734" y="2057"/>
                      <a:pt x="705" y="2095"/>
                    </a:cubicBezTo>
                    <a:cubicBezTo>
                      <a:pt x="657" y="2143"/>
                      <a:pt x="610" y="2191"/>
                      <a:pt x="543" y="2210"/>
                    </a:cubicBezTo>
                    <a:cubicBezTo>
                      <a:pt x="514" y="2219"/>
                      <a:pt x="486" y="2238"/>
                      <a:pt x="457" y="2267"/>
                    </a:cubicBezTo>
                    <a:cubicBezTo>
                      <a:pt x="429" y="2305"/>
                      <a:pt x="410" y="2343"/>
                      <a:pt x="381" y="2381"/>
                    </a:cubicBezTo>
                    <a:cubicBezTo>
                      <a:pt x="372" y="2391"/>
                      <a:pt x="353" y="2410"/>
                      <a:pt x="343" y="2419"/>
                    </a:cubicBezTo>
                    <a:cubicBezTo>
                      <a:pt x="333" y="2448"/>
                      <a:pt x="333" y="2448"/>
                      <a:pt x="333" y="2448"/>
                    </a:cubicBezTo>
                    <a:cubicBezTo>
                      <a:pt x="343" y="2467"/>
                      <a:pt x="343" y="2467"/>
                      <a:pt x="343" y="2467"/>
                    </a:cubicBezTo>
                    <a:cubicBezTo>
                      <a:pt x="372" y="2496"/>
                      <a:pt x="372" y="2496"/>
                      <a:pt x="372" y="2496"/>
                    </a:cubicBezTo>
                    <a:cubicBezTo>
                      <a:pt x="391" y="2514"/>
                      <a:pt x="410" y="2534"/>
                      <a:pt x="429" y="2553"/>
                    </a:cubicBezTo>
                    <a:cubicBezTo>
                      <a:pt x="438" y="2572"/>
                      <a:pt x="457" y="2591"/>
                      <a:pt x="476" y="2610"/>
                    </a:cubicBezTo>
                    <a:cubicBezTo>
                      <a:pt x="514" y="2657"/>
                      <a:pt x="553" y="2705"/>
                      <a:pt x="591" y="2753"/>
                    </a:cubicBezTo>
                    <a:cubicBezTo>
                      <a:pt x="610" y="2772"/>
                      <a:pt x="638" y="2810"/>
                      <a:pt x="638" y="2838"/>
                    </a:cubicBezTo>
                    <a:cubicBezTo>
                      <a:pt x="676" y="2981"/>
                      <a:pt x="781" y="3038"/>
                      <a:pt x="876" y="3086"/>
                    </a:cubicBezTo>
                    <a:cubicBezTo>
                      <a:pt x="886" y="3096"/>
                      <a:pt x="895" y="3096"/>
                      <a:pt x="914" y="3105"/>
                    </a:cubicBezTo>
                    <a:cubicBezTo>
                      <a:pt x="914" y="3105"/>
                      <a:pt x="924" y="3105"/>
                      <a:pt x="934" y="3105"/>
                    </a:cubicBezTo>
                    <a:cubicBezTo>
                      <a:pt x="981" y="3124"/>
                      <a:pt x="1000" y="3162"/>
                      <a:pt x="1000" y="3210"/>
                    </a:cubicBezTo>
                    <a:cubicBezTo>
                      <a:pt x="1000" y="3248"/>
                      <a:pt x="1000" y="3296"/>
                      <a:pt x="1010" y="3334"/>
                    </a:cubicBezTo>
                    <a:cubicBezTo>
                      <a:pt x="1010" y="3400"/>
                      <a:pt x="1000" y="3439"/>
                      <a:pt x="962" y="3467"/>
                    </a:cubicBezTo>
                    <a:cubicBezTo>
                      <a:pt x="934" y="3486"/>
                      <a:pt x="905" y="3534"/>
                      <a:pt x="924" y="3610"/>
                    </a:cubicBezTo>
                    <a:cubicBezTo>
                      <a:pt x="934" y="3629"/>
                      <a:pt x="934" y="3667"/>
                      <a:pt x="924" y="3695"/>
                    </a:cubicBezTo>
                    <a:cubicBezTo>
                      <a:pt x="924" y="3734"/>
                      <a:pt x="924" y="3772"/>
                      <a:pt x="924" y="3810"/>
                    </a:cubicBezTo>
                    <a:cubicBezTo>
                      <a:pt x="914" y="3876"/>
                      <a:pt x="914" y="3943"/>
                      <a:pt x="914" y="4000"/>
                    </a:cubicBezTo>
                    <a:cubicBezTo>
                      <a:pt x="914" y="4038"/>
                      <a:pt x="952" y="4076"/>
                      <a:pt x="972" y="4096"/>
                    </a:cubicBezTo>
                    <a:cubicBezTo>
                      <a:pt x="1000" y="4114"/>
                      <a:pt x="1019" y="4134"/>
                      <a:pt x="1029" y="4181"/>
                    </a:cubicBezTo>
                    <a:cubicBezTo>
                      <a:pt x="1038" y="4229"/>
                      <a:pt x="1048" y="4277"/>
                      <a:pt x="1057" y="4324"/>
                    </a:cubicBezTo>
                    <a:cubicBezTo>
                      <a:pt x="1095" y="4429"/>
                      <a:pt x="1067" y="4505"/>
                      <a:pt x="981" y="4562"/>
                    </a:cubicBezTo>
                    <a:cubicBezTo>
                      <a:pt x="962" y="4581"/>
                      <a:pt x="962" y="4581"/>
                      <a:pt x="962" y="4581"/>
                    </a:cubicBezTo>
                    <a:cubicBezTo>
                      <a:pt x="895" y="4629"/>
                      <a:pt x="819" y="4667"/>
                      <a:pt x="753" y="4696"/>
                    </a:cubicBezTo>
                    <a:cubicBezTo>
                      <a:pt x="657" y="4734"/>
                      <a:pt x="610" y="4810"/>
                      <a:pt x="591" y="4915"/>
                    </a:cubicBezTo>
                    <a:cubicBezTo>
                      <a:pt x="591" y="4943"/>
                      <a:pt x="591" y="4943"/>
                      <a:pt x="591" y="4943"/>
                    </a:cubicBezTo>
                    <a:cubicBezTo>
                      <a:pt x="581" y="5048"/>
                      <a:pt x="562" y="5153"/>
                      <a:pt x="600" y="5267"/>
                    </a:cubicBezTo>
                    <a:cubicBezTo>
                      <a:pt x="619" y="5315"/>
                      <a:pt x="619" y="5362"/>
                      <a:pt x="619" y="5420"/>
                    </a:cubicBezTo>
                    <a:cubicBezTo>
                      <a:pt x="619" y="5429"/>
                      <a:pt x="619" y="5429"/>
                      <a:pt x="619" y="5438"/>
                    </a:cubicBezTo>
                    <a:cubicBezTo>
                      <a:pt x="619" y="5496"/>
                      <a:pt x="571" y="5543"/>
                      <a:pt x="505" y="5553"/>
                    </a:cubicBezTo>
                    <a:cubicBezTo>
                      <a:pt x="495" y="5553"/>
                      <a:pt x="476" y="5553"/>
                      <a:pt x="467" y="5553"/>
                    </a:cubicBezTo>
                    <a:cubicBezTo>
                      <a:pt x="448" y="5553"/>
                      <a:pt x="438" y="5553"/>
                      <a:pt x="419" y="5553"/>
                    </a:cubicBezTo>
                    <a:cubicBezTo>
                      <a:pt x="400" y="5562"/>
                      <a:pt x="391" y="5562"/>
                      <a:pt x="372" y="5572"/>
                    </a:cubicBezTo>
                    <a:cubicBezTo>
                      <a:pt x="362" y="5572"/>
                      <a:pt x="353" y="5572"/>
                      <a:pt x="343" y="5581"/>
                    </a:cubicBezTo>
                    <a:cubicBezTo>
                      <a:pt x="295" y="5591"/>
                      <a:pt x="295" y="5591"/>
                      <a:pt x="295" y="5591"/>
                    </a:cubicBezTo>
                    <a:cubicBezTo>
                      <a:pt x="324" y="5629"/>
                      <a:pt x="324" y="5629"/>
                      <a:pt x="324" y="5629"/>
                    </a:cubicBezTo>
                    <a:cubicBezTo>
                      <a:pt x="333" y="5638"/>
                      <a:pt x="343" y="5648"/>
                      <a:pt x="353" y="5658"/>
                    </a:cubicBezTo>
                    <a:cubicBezTo>
                      <a:pt x="362" y="5676"/>
                      <a:pt x="372" y="5686"/>
                      <a:pt x="381" y="5696"/>
                    </a:cubicBezTo>
                    <a:cubicBezTo>
                      <a:pt x="410" y="5724"/>
                      <a:pt x="419" y="5743"/>
                      <a:pt x="410" y="5772"/>
                    </a:cubicBezTo>
                    <a:cubicBezTo>
                      <a:pt x="400" y="5800"/>
                      <a:pt x="391" y="5829"/>
                      <a:pt x="381" y="5848"/>
                    </a:cubicBezTo>
                    <a:cubicBezTo>
                      <a:pt x="381" y="5867"/>
                      <a:pt x="372" y="5886"/>
                      <a:pt x="372" y="5905"/>
                    </a:cubicBezTo>
                    <a:cubicBezTo>
                      <a:pt x="343" y="6000"/>
                      <a:pt x="276" y="6038"/>
                      <a:pt x="181" y="6038"/>
                    </a:cubicBezTo>
                    <a:lnTo>
                      <a:pt x="172" y="6038"/>
                    </a:lnTo>
                    <a:cubicBezTo>
                      <a:pt x="162" y="6038"/>
                      <a:pt x="152" y="6038"/>
                      <a:pt x="152" y="6038"/>
                    </a:cubicBezTo>
                    <a:cubicBezTo>
                      <a:pt x="143" y="6038"/>
                      <a:pt x="134" y="6038"/>
                      <a:pt x="134" y="6038"/>
                    </a:cubicBezTo>
                    <a:cubicBezTo>
                      <a:pt x="48" y="6048"/>
                      <a:pt x="10" y="6086"/>
                      <a:pt x="0" y="6162"/>
                    </a:cubicBezTo>
                    <a:cubicBezTo>
                      <a:pt x="0" y="6210"/>
                      <a:pt x="0" y="6248"/>
                      <a:pt x="0" y="6286"/>
                    </a:cubicBezTo>
                    <a:cubicBezTo>
                      <a:pt x="0" y="6305"/>
                      <a:pt x="0" y="6324"/>
                      <a:pt x="0" y="6343"/>
                    </a:cubicBezTo>
                    <a:cubicBezTo>
                      <a:pt x="0" y="6353"/>
                      <a:pt x="0" y="6353"/>
                      <a:pt x="0" y="6353"/>
                    </a:cubicBezTo>
                    <a:cubicBezTo>
                      <a:pt x="10" y="6362"/>
                      <a:pt x="10" y="6362"/>
                      <a:pt x="10" y="6362"/>
                    </a:cubicBezTo>
                    <a:cubicBezTo>
                      <a:pt x="48" y="6410"/>
                      <a:pt x="95" y="6429"/>
                      <a:pt x="152" y="6429"/>
                    </a:cubicBezTo>
                    <a:cubicBezTo>
                      <a:pt x="172" y="6429"/>
                      <a:pt x="191" y="6429"/>
                      <a:pt x="219" y="6419"/>
                    </a:cubicBezTo>
                    <a:cubicBezTo>
                      <a:pt x="248" y="6410"/>
                      <a:pt x="286" y="6410"/>
                      <a:pt x="305" y="6410"/>
                    </a:cubicBezTo>
                    <a:cubicBezTo>
                      <a:pt x="324" y="6410"/>
                      <a:pt x="333" y="6410"/>
                      <a:pt x="353" y="6410"/>
                    </a:cubicBezTo>
                    <a:cubicBezTo>
                      <a:pt x="419" y="6429"/>
                      <a:pt x="457" y="6438"/>
                      <a:pt x="457" y="6486"/>
                    </a:cubicBezTo>
                    <a:cubicBezTo>
                      <a:pt x="467" y="6505"/>
                      <a:pt x="467" y="6505"/>
                      <a:pt x="467" y="6505"/>
                    </a:cubicBezTo>
                    <a:cubicBezTo>
                      <a:pt x="486" y="6515"/>
                      <a:pt x="486" y="6515"/>
                      <a:pt x="486" y="6515"/>
                    </a:cubicBezTo>
                    <a:cubicBezTo>
                      <a:pt x="495" y="6515"/>
                      <a:pt x="514" y="6524"/>
                      <a:pt x="533" y="6524"/>
                    </a:cubicBezTo>
                    <a:cubicBezTo>
                      <a:pt x="562" y="6534"/>
                      <a:pt x="581" y="6543"/>
                      <a:pt x="600" y="6553"/>
                    </a:cubicBezTo>
                    <a:cubicBezTo>
                      <a:pt x="638" y="6572"/>
                      <a:pt x="676" y="6591"/>
                      <a:pt x="724" y="6591"/>
                    </a:cubicBezTo>
                    <a:cubicBezTo>
                      <a:pt x="762" y="6591"/>
                      <a:pt x="791" y="6581"/>
                      <a:pt x="819" y="6562"/>
                    </a:cubicBezTo>
                    <a:cubicBezTo>
                      <a:pt x="829" y="6562"/>
                      <a:pt x="829" y="6562"/>
                      <a:pt x="838" y="6562"/>
                    </a:cubicBezTo>
                    <a:cubicBezTo>
                      <a:pt x="838" y="6562"/>
                      <a:pt x="838" y="6572"/>
                      <a:pt x="838" y="6581"/>
                    </a:cubicBezTo>
                    <a:cubicBezTo>
                      <a:pt x="819" y="6639"/>
                      <a:pt x="848" y="6686"/>
                      <a:pt x="867" y="6724"/>
                    </a:cubicBezTo>
                    <a:cubicBezTo>
                      <a:pt x="867" y="6734"/>
                      <a:pt x="876" y="6743"/>
                      <a:pt x="876" y="6753"/>
                    </a:cubicBezTo>
                    <a:cubicBezTo>
                      <a:pt x="886" y="6772"/>
                      <a:pt x="886" y="6772"/>
                      <a:pt x="886" y="6772"/>
                    </a:cubicBezTo>
                    <a:cubicBezTo>
                      <a:pt x="905" y="6781"/>
                      <a:pt x="905" y="6781"/>
                      <a:pt x="905" y="6781"/>
                    </a:cubicBezTo>
                    <a:lnTo>
                      <a:pt x="914" y="6781"/>
                    </a:lnTo>
                    <a:lnTo>
                      <a:pt x="924" y="6781"/>
                    </a:lnTo>
                    <a:cubicBezTo>
                      <a:pt x="924" y="6781"/>
                      <a:pt x="934" y="6781"/>
                      <a:pt x="934" y="6772"/>
                    </a:cubicBezTo>
                    <a:cubicBezTo>
                      <a:pt x="952" y="6772"/>
                      <a:pt x="962" y="6762"/>
                      <a:pt x="972" y="6753"/>
                    </a:cubicBezTo>
                    <a:cubicBezTo>
                      <a:pt x="1010" y="6734"/>
                      <a:pt x="1038" y="6715"/>
                      <a:pt x="1067" y="6715"/>
                    </a:cubicBezTo>
                    <a:cubicBezTo>
                      <a:pt x="1076" y="6715"/>
                      <a:pt x="1095" y="6724"/>
                      <a:pt x="1105" y="6724"/>
                    </a:cubicBezTo>
                    <a:lnTo>
                      <a:pt x="1115" y="6734"/>
                    </a:lnTo>
                    <a:cubicBezTo>
                      <a:pt x="1133" y="6734"/>
                      <a:pt x="1153" y="6715"/>
                      <a:pt x="1162" y="6715"/>
                    </a:cubicBezTo>
                    <a:cubicBezTo>
                      <a:pt x="1162" y="6705"/>
                      <a:pt x="1162" y="6705"/>
                      <a:pt x="1162" y="6705"/>
                    </a:cubicBezTo>
                    <a:cubicBezTo>
                      <a:pt x="1172" y="6705"/>
                      <a:pt x="1181" y="6696"/>
                      <a:pt x="1191" y="6696"/>
                    </a:cubicBezTo>
                    <a:cubicBezTo>
                      <a:pt x="1210" y="6696"/>
                      <a:pt x="1219" y="6705"/>
                      <a:pt x="1238" y="6715"/>
                    </a:cubicBezTo>
                    <a:cubicBezTo>
                      <a:pt x="1248" y="6724"/>
                      <a:pt x="1267" y="6724"/>
                      <a:pt x="1276" y="6734"/>
                    </a:cubicBezTo>
                    <a:lnTo>
                      <a:pt x="1286" y="6743"/>
                    </a:lnTo>
                    <a:cubicBezTo>
                      <a:pt x="1305" y="6753"/>
                      <a:pt x="1305" y="6753"/>
                      <a:pt x="1305" y="6753"/>
                    </a:cubicBezTo>
                    <a:cubicBezTo>
                      <a:pt x="1324" y="6743"/>
                      <a:pt x="1324" y="6743"/>
                      <a:pt x="1324" y="6743"/>
                    </a:cubicBezTo>
                    <a:lnTo>
                      <a:pt x="1333" y="6734"/>
                    </a:lnTo>
                    <a:cubicBezTo>
                      <a:pt x="1343" y="6734"/>
                      <a:pt x="1353" y="6724"/>
                      <a:pt x="1362" y="6715"/>
                    </a:cubicBezTo>
                    <a:cubicBezTo>
                      <a:pt x="1372" y="6705"/>
                      <a:pt x="1381" y="6696"/>
                      <a:pt x="1400" y="6696"/>
                    </a:cubicBezTo>
                    <a:cubicBezTo>
                      <a:pt x="1410" y="6696"/>
                      <a:pt x="1429" y="6705"/>
                      <a:pt x="1448" y="6705"/>
                    </a:cubicBezTo>
                    <a:cubicBezTo>
                      <a:pt x="1457" y="6715"/>
                      <a:pt x="1457" y="6715"/>
                      <a:pt x="1457" y="6715"/>
                    </a:cubicBezTo>
                    <a:cubicBezTo>
                      <a:pt x="1457" y="6715"/>
                      <a:pt x="1457" y="6724"/>
                      <a:pt x="1457" y="6734"/>
                    </a:cubicBezTo>
                    <a:cubicBezTo>
                      <a:pt x="1457" y="6743"/>
                      <a:pt x="1448" y="6762"/>
                      <a:pt x="1448" y="6772"/>
                    </a:cubicBezTo>
                    <a:cubicBezTo>
                      <a:pt x="1457" y="6791"/>
                      <a:pt x="1457" y="6791"/>
                      <a:pt x="1457" y="6791"/>
                    </a:cubicBezTo>
                    <a:cubicBezTo>
                      <a:pt x="1467" y="6800"/>
                      <a:pt x="1467" y="6800"/>
                      <a:pt x="1467" y="6800"/>
                    </a:cubicBezTo>
                    <a:cubicBezTo>
                      <a:pt x="1467" y="6800"/>
                      <a:pt x="1476" y="6810"/>
                      <a:pt x="1486" y="6819"/>
                    </a:cubicBezTo>
                    <a:cubicBezTo>
                      <a:pt x="1514" y="6848"/>
                      <a:pt x="1553" y="6877"/>
                      <a:pt x="1600" y="6877"/>
                    </a:cubicBezTo>
                    <a:cubicBezTo>
                      <a:pt x="1619" y="6877"/>
                      <a:pt x="1638" y="6877"/>
                      <a:pt x="1657" y="6867"/>
                    </a:cubicBezTo>
                    <a:cubicBezTo>
                      <a:pt x="1676" y="6877"/>
                      <a:pt x="1695" y="6877"/>
                      <a:pt x="1714" y="6877"/>
                    </a:cubicBezTo>
                    <a:cubicBezTo>
                      <a:pt x="1734" y="6877"/>
                      <a:pt x="1762" y="6877"/>
                      <a:pt x="1781" y="6867"/>
                    </a:cubicBezTo>
                    <a:cubicBezTo>
                      <a:pt x="1800" y="6867"/>
                      <a:pt x="1819" y="6867"/>
                      <a:pt x="1838" y="6867"/>
                    </a:cubicBezTo>
                    <a:cubicBezTo>
                      <a:pt x="1867" y="6867"/>
                      <a:pt x="1886" y="6867"/>
                      <a:pt x="1905" y="6886"/>
                    </a:cubicBezTo>
                    <a:cubicBezTo>
                      <a:pt x="1905" y="6886"/>
                      <a:pt x="1915" y="6896"/>
                      <a:pt x="1924" y="6896"/>
                    </a:cubicBezTo>
                    <a:lnTo>
                      <a:pt x="1934" y="6886"/>
                    </a:lnTo>
                    <a:cubicBezTo>
                      <a:pt x="1953" y="6886"/>
                      <a:pt x="1972" y="6886"/>
                      <a:pt x="2000" y="6877"/>
                    </a:cubicBezTo>
                    <a:cubicBezTo>
                      <a:pt x="2048" y="6867"/>
                      <a:pt x="2095" y="6867"/>
                      <a:pt x="2143" y="6848"/>
                    </a:cubicBezTo>
                    <a:cubicBezTo>
                      <a:pt x="2267" y="6791"/>
                      <a:pt x="2400" y="6781"/>
                      <a:pt x="2543" y="6772"/>
                    </a:cubicBezTo>
                    <a:cubicBezTo>
                      <a:pt x="2553" y="6772"/>
                      <a:pt x="2572" y="6772"/>
                      <a:pt x="2591" y="6772"/>
                    </a:cubicBezTo>
                    <a:cubicBezTo>
                      <a:pt x="2591" y="6762"/>
                      <a:pt x="2600" y="6762"/>
                      <a:pt x="2600" y="6762"/>
                    </a:cubicBezTo>
                    <a:cubicBezTo>
                      <a:pt x="2648" y="6762"/>
                      <a:pt x="2667" y="6781"/>
                      <a:pt x="2695" y="6819"/>
                    </a:cubicBezTo>
                    <a:cubicBezTo>
                      <a:pt x="2715" y="6848"/>
                      <a:pt x="2762" y="6896"/>
                      <a:pt x="2819" y="6896"/>
                    </a:cubicBezTo>
                    <a:cubicBezTo>
                      <a:pt x="2848" y="6896"/>
                      <a:pt x="2886" y="6886"/>
                      <a:pt x="2933" y="6857"/>
                    </a:cubicBezTo>
                    <a:cubicBezTo>
                      <a:pt x="3038" y="6781"/>
                      <a:pt x="3105" y="6686"/>
                      <a:pt x="3172" y="6600"/>
                    </a:cubicBezTo>
                    <a:cubicBezTo>
                      <a:pt x="3191" y="6572"/>
                      <a:pt x="3210" y="6543"/>
                      <a:pt x="3229" y="6524"/>
                    </a:cubicBezTo>
                    <a:cubicBezTo>
                      <a:pt x="3238" y="6515"/>
                      <a:pt x="3267" y="6467"/>
                      <a:pt x="3257" y="6429"/>
                    </a:cubicBezTo>
                    <a:cubicBezTo>
                      <a:pt x="3248" y="6410"/>
                      <a:pt x="3257" y="6391"/>
                      <a:pt x="3267" y="6362"/>
                    </a:cubicBezTo>
                    <a:cubicBezTo>
                      <a:pt x="3267" y="6353"/>
                      <a:pt x="3276" y="6334"/>
                      <a:pt x="3276" y="6324"/>
                    </a:cubicBezTo>
                    <a:cubicBezTo>
                      <a:pt x="3305" y="6248"/>
                      <a:pt x="3362" y="6229"/>
                      <a:pt x="3438" y="6210"/>
                    </a:cubicBezTo>
                    <a:cubicBezTo>
                      <a:pt x="3448" y="6210"/>
                      <a:pt x="3448" y="6210"/>
                      <a:pt x="3457" y="6210"/>
                    </a:cubicBezTo>
                    <a:cubicBezTo>
                      <a:pt x="3477" y="6238"/>
                      <a:pt x="3505" y="6277"/>
                      <a:pt x="3524" y="6305"/>
                    </a:cubicBezTo>
                    <a:cubicBezTo>
                      <a:pt x="3553" y="6391"/>
                      <a:pt x="3610" y="6448"/>
                      <a:pt x="3657" y="6515"/>
                    </a:cubicBezTo>
                    <a:cubicBezTo>
                      <a:pt x="3695" y="6553"/>
                      <a:pt x="3734" y="6591"/>
                      <a:pt x="3753" y="6629"/>
                    </a:cubicBezTo>
                    <a:cubicBezTo>
                      <a:pt x="3772" y="6648"/>
                      <a:pt x="3772" y="6648"/>
                      <a:pt x="3772" y="6648"/>
                    </a:cubicBezTo>
                    <a:cubicBezTo>
                      <a:pt x="3791" y="6648"/>
                      <a:pt x="3791" y="6648"/>
                      <a:pt x="3791" y="6648"/>
                    </a:cubicBezTo>
                    <a:cubicBezTo>
                      <a:pt x="3800" y="6639"/>
                      <a:pt x="3810" y="6639"/>
                      <a:pt x="3819" y="6639"/>
                    </a:cubicBezTo>
                    <a:cubicBezTo>
                      <a:pt x="3838" y="6639"/>
                      <a:pt x="3867" y="6629"/>
                      <a:pt x="3886" y="6629"/>
                    </a:cubicBezTo>
                    <a:cubicBezTo>
                      <a:pt x="3886" y="6619"/>
                      <a:pt x="3886" y="6619"/>
                      <a:pt x="3886" y="6619"/>
                    </a:cubicBezTo>
                    <a:cubicBezTo>
                      <a:pt x="3915" y="6619"/>
                      <a:pt x="3943" y="6610"/>
                      <a:pt x="3962" y="6581"/>
                    </a:cubicBezTo>
                    <a:cubicBezTo>
                      <a:pt x="3991" y="6534"/>
                      <a:pt x="4010" y="6496"/>
                      <a:pt x="4038" y="6448"/>
                    </a:cubicBezTo>
                    <a:cubicBezTo>
                      <a:pt x="4048" y="6429"/>
                      <a:pt x="4057" y="6410"/>
                      <a:pt x="4067" y="6391"/>
                    </a:cubicBezTo>
                    <a:cubicBezTo>
                      <a:pt x="4076" y="6391"/>
                      <a:pt x="4076" y="6391"/>
                      <a:pt x="4076" y="6391"/>
                    </a:cubicBezTo>
                    <a:cubicBezTo>
                      <a:pt x="4076" y="6381"/>
                      <a:pt x="4076" y="6381"/>
                      <a:pt x="4076" y="6381"/>
                    </a:cubicBezTo>
                    <a:cubicBezTo>
                      <a:pt x="4067" y="6277"/>
                      <a:pt x="4067" y="6277"/>
                      <a:pt x="4067" y="6277"/>
                    </a:cubicBezTo>
                    <a:cubicBezTo>
                      <a:pt x="4067" y="6258"/>
                      <a:pt x="4067" y="6258"/>
                      <a:pt x="4067" y="6258"/>
                    </a:cubicBezTo>
                    <a:cubicBezTo>
                      <a:pt x="4048" y="6248"/>
                      <a:pt x="4048" y="6248"/>
                      <a:pt x="4048" y="6248"/>
                    </a:cubicBezTo>
                    <a:cubicBezTo>
                      <a:pt x="4038" y="6248"/>
                      <a:pt x="4038" y="6248"/>
                      <a:pt x="4038" y="6248"/>
                    </a:cubicBezTo>
                    <a:cubicBezTo>
                      <a:pt x="4010" y="6210"/>
                      <a:pt x="4010" y="6210"/>
                      <a:pt x="4010" y="6210"/>
                    </a:cubicBezTo>
                    <a:cubicBezTo>
                      <a:pt x="4019" y="6248"/>
                      <a:pt x="4019" y="6248"/>
                      <a:pt x="4019" y="6248"/>
                    </a:cubicBezTo>
                    <a:cubicBezTo>
                      <a:pt x="3905" y="6210"/>
                      <a:pt x="3810" y="6095"/>
                      <a:pt x="3810" y="5981"/>
                    </a:cubicBezTo>
                    <a:cubicBezTo>
                      <a:pt x="3810" y="5924"/>
                      <a:pt x="3810" y="5877"/>
                      <a:pt x="3810" y="5819"/>
                    </a:cubicBezTo>
                    <a:cubicBezTo>
                      <a:pt x="3810" y="5762"/>
                      <a:pt x="3829" y="5734"/>
                      <a:pt x="3867" y="5705"/>
                    </a:cubicBezTo>
                    <a:cubicBezTo>
                      <a:pt x="3876" y="5696"/>
                      <a:pt x="3896" y="5676"/>
                      <a:pt x="3905" y="5658"/>
                    </a:cubicBezTo>
                    <a:cubicBezTo>
                      <a:pt x="3953" y="5591"/>
                      <a:pt x="4019" y="5572"/>
                      <a:pt x="4105" y="5553"/>
                    </a:cubicBezTo>
                    <a:cubicBezTo>
                      <a:pt x="4134" y="5543"/>
                      <a:pt x="4134" y="5543"/>
                      <a:pt x="4134" y="5543"/>
                    </a:cubicBezTo>
                    <a:cubicBezTo>
                      <a:pt x="4134" y="5524"/>
                      <a:pt x="4134" y="5524"/>
                      <a:pt x="4134" y="5524"/>
                    </a:cubicBezTo>
                    <a:cubicBezTo>
                      <a:pt x="4134" y="5515"/>
                      <a:pt x="4143" y="5496"/>
                      <a:pt x="4143" y="5486"/>
                    </a:cubicBezTo>
                    <a:cubicBezTo>
                      <a:pt x="4153" y="5458"/>
                      <a:pt x="4162" y="5420"/>
                      <a:pt x="4153" y="5381"/>
                    </a:cubicBezTo>
                    <a:cubicBezTo>
                      <a:pt x="4124" y="5315"/>
                      <a:pt x="4143" y="5257"/>
                      <a:pt x="4172" y="5191"/>
                    </a:cubicBezTo>
                    <a:cubicBezTo>
                      <a:pt x="4191" y="5162"/>
                      <a:pt x="4181" y="5124"/>
                      <a:pt x="4162" y="5086"/>
                    </a:cubicBezTo>
                    <a:cubicBezTo>
                      <a:pt x="4114" y="5010"/>
                      <a:pt x="4143" y="4943"/>
                      <a:pt x="4172" y="4867"/>
                    </a:cubicBezTo>
                    <a:cubicBezTo>
                      <a:pt x="4181" y="4848"/>
                      <a:pt x="4181" y="4848"/>
                      <a:pt x="4181" y="4848"/>
                    </a:cubicBezTo>
                    <a:cubicBezTo>
                      <a:pt x="4200" y="4791"/>
                      <a:pt x="4239" y="4772"/>
                      <a:pt x="4305" y="4772"/>
                    </a:cubicBezTo>
                    <a:cubicBezTo>
                      <a:pt x="4372" y="4772"/>
                      <a:pt x="4410" y="4743"/>
                      <a:pt x="4429" y="4696"/>
                    </a:cubicBezTo>
                    <a:cubicBezTo>
                      <a:pt x="4438" y="4648"/>
                      <a:pt x="4467" y="4629"/>
                      <a:pt x="4515" y="4619"/>
                    </a:cubicBezTo>
                    <a:cubicBezTo>
                      <a:pt x="4515" y="4619"/>
                      <a:pt x="4524" y="4619"/>
                      <a:pt x="4534" y="4619"/>
                    </a:cubicBezTo>
                    <a:cubicBezTo>
                      <a:pt x="4543" y="4619"/>
                      <a:pt x="4553" y="4610"/>
                      <a:pt x="4562" y="4610"/>
                    </a:cubicBezTo>
                    <a:cubicBezTo>
                      <a:pt x="4572" y="4610"/>
                      <a:pt x="4572" y="4619"/>
                      <a:pt x="4600" y="4648"/>
                    </a:cubicBezTo>
                    <a:cubicBezTo>
                      <a:pt x="4619" y="4667"/>
                      <a:pt x="4657" y="4676"/>
                      <a:pt x="4686" y="4676"/>
                    </a:cubicBezTo>
                    <a:cubicBezTo>
                      <a:pt x="4724" y="4676"/>
                      <a:pt x="4753" y="4667"/>
                      <a:pt x="4791" y="4667"/>
                    </a:cubicBezTo>
                    <a:cubicBezTo>
                      <a:pt x="4800" y="4667"/>
                      <a:pt x="4819" y="4658"/>
                      <a:pt x="4829" y="4658"/>
                    </a:cubicBezTo>
                    <a:cubicBezTo>
                      <a:pt x="4848" y="4658"/>
                      <a:pt x="4867" y="4648"/>
                      <a:pt x="4886" y="4648"/>
                    </a:cubicBezTo>
                    <a:cubicBezTo>
                      <a:pt x="4943" y="4638"/>
                      <a:pt x="5010" y="4629"/>
                      <a:pt x="5067" y="4629"/>
                    </a:cubicBezTo>
                    <a:cubicBezTo>
                      <a:pt x="5105" y="4629"/>
                      <a:pt x="5153" y="4638"/>
                      <a:pt x="5191" y="4648"/>
                    </a:cubicBezTo>
                    <a:cubicBezTo>
                      <a:pt x="5191" y="4648"/>
                      <a:pt x="5200" y="4648"/>
                      <a:pt x="5210" y="4648"/>
                    </a:cubicBezTo>
                    <a:cubicBezTo>
                      <a:pt x="5210" y="4648"/>
                      <a:pt x="5219" y="4648"/>
                      <a:pt x="5229" y="4648"/>
                    </a:cubicBezTo>
                    <a:cubicBezTo>
                      <a:pt x="5248" y="4648"/>
                      <a:pt x="5267" y="4648"/>
                      <a:pt x="5277" y="4648"/>
                    </a:cubicBezTo>
                    <a:cubicBezTo>
                      <a:pt x="5315" y="4638"/>
                      <a:pt x="5353" y="4638"/>
                      <a:pt x="5381" y="4638"/>
                    </a:cubicBezTo>
                    <a:cubicBezTo>
                      <a:pt x="5391" y="4638"/>
                      <a:pt x="5410" y="4638"/>
                      <a:pt x="5420" y="4638"/>
                    </a:cubicBezTo>
                    <a:cubicBezTo>
                      <a:pt x="5467" y="4629"/>
                      <a:pt x="5524" y="4629"/>
                      <a:pt x="5562" y="4581"/>
                    </a:cubicBezTo>
                    <a:cubicBezTo>
                      <a:pt x="5591" y="4534"/>
                      <a:pt x="5638" y="4505"/>
                      <a:pt x="5686" y="4505"/>
                    </a:cubicBezTo>
                    <a:cubicBezTo>
                      <a:pt x="5715" y="4495"/>
                      <a:pt x="5715" y="4495"/>
                      <a:pt x="5715" y="4495"/>
                    </a:cubicBezTo>
                    <a:cubicBezTo>
                      <a:pt x="5715" y="4467"/>
                      <a:pt x="5715" y="4467"/>
                      <a:pt x="5715" y="4467"/>
                    </a:cubicBezTo>
                    <a:cubicBezTo>
                      <a:pt x="5715" y="4457"/>
                      <a:pt x="5715" y="4448"/>
                      <a:pt x="5715" y="4438"/>
                    </a:cubicBezTo>
                    <a:cubicBezTo>
                      <a:pt x="5715" y="4410"/>
                      <a:pt x="5715" y="4391"/>
                      <a:pt x="5715" y="4372"/>
                    </a:cubicBezTo>
                    <a:cubicBezTo>
                      <a:pt x="5715" y="4343"/>
                      <a:pt x="5715" y="4324"/>
                      <a:pt x="5705" y="4305"/>
                    </a:cubicBezTo>
                    <a:cubicBezTo>
                      <a:pt x="5705" y="4267"/>
                      <a:pt x="5696" y="4229"/>
                      <a:pt x="5705" y="4191"/>
                    </a:cubicBezTo>
                    <a:cubicBezTo>
                      <a:pt x="5734" y="4086"/>
                      <a:pt x="5715" y="4000"/>
                      <a:pt x="5648" y="3915"/>
                    </a:cubicBezTo>
                    <a:cubicBezTo>
                      <a:pt x="5638" y="3896"/>
                      <a:pt x="5629" y="3858"/>
                      <a:pt x="5629" y="3848"/>
                    </a:cubicBezTo>
                    <a:cubicBezTo>
                      <a:pt x="5648" y="3800"/>
                      <a:pt x="5676" y="3753"/>
                      <a:pt x="5705" y="3724"/>
                    </a:cubicBezTo>
                    <a:cubicBezTo>
                      <a:pt x="5753" y="3695"/>
                      <a:pt x="5772" y="3657"/>
                      <a:pt x="5800" y="3619"/>
                    </a:cubicBezTo>
                    <a:cubicBezTo>
                      <a:pt x="5800" y="3600"/>
                      <a:pt x="5810" y="3591"/>
                      <a:pt x="5819" y="3581"/>
                    </a:cubicBezTo>
                    <a:cubicBezTo>
                      <a:pt x="5829" y="3562"/>
                      <a:pt x="5829" y="3562"/>
                      <a:pt x="5829" y="3562"/>
                    </a:cubicBezTo>
                    <a:lnTo>
                      <a:pt x="5829" y="3543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47112" name="Group 2">
              <a:extLst>
                <a:ext uri="{FF2B5EF4-FFF2-40B4-BE49-F238E27FC236}">
                  <a16:creationId xmlns:a16="http://schemas.microsoft.com/office/drawing/2014/main" id="{1D654436-3AFE-4845-ABFF-092E6FB8AF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16800" y="1676400"/>
              <a:ext cx="6208713" cy="4654550"/>
              <a:chOff x="7416800" y="1676400"/>
              <a:chExt cx="6208515" cy="4654550"/>
            </a:xfrm>
          </p:grpSpPr>
          <p:sp>
            <p:nvSpPr>
              <p:cNvPr id="47122" name="Freeform 15">
                <a:extLst>
                  <a:ext uri="{FF2B5EF4-FFF2-40B4-BE49-F238E27FC236}">
                    <a16:creationId xmlns:a16="http://schemas.microsoft.com/office/drawing/2014/main" id="{79ADB4ED-0990-694C-9C15-B299658B3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8138" y="2462213"/>
                <a:ext cx="263525" cy="354012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6207 h 982"/>
                  <a:gd name="T6" fmla="*/ 122787 w 734"/>
                  <a:gd name="T7" fmla="*/ 346802 h 982"/>
                  <a:gd name="T8" fmla="*/ 133199 w 734"/>
                  <a:gd name="T9" fmla="*/ 353651 h 982"/>
                  <a:gd name="T10" fmla="*/ 143610 w 734"/>
                  <a:gd name="T11" fmla="*/ 346802 h 982"/>
                  <a:gd name="T12" fmla="*/ 242701 w 734"/>
                  <a:gd name="T13" fmla="*/ 206207 h 982"/>
                  <a:gd name="T14" fmla="*/ 263166 w 734"/>
                  <a:gd name="T15" fmla="*/ 134106 h 982"/>
                  <a:gd name="T16" fmla="*/ 133199 w 734"/>
                  <a:gd name="T17" fmla="*/ 0 h 982"/>
                  <a:gd name="T18" fmla="*/ 133199 w 734"/>
                  <a:gd name="T19" fmla="*/ 185658 h 982"/>
                  <a:gd name="T20" fmla="*/ 78627 w 734"/>
                  <a:gd name="T21" fmla="*/ 134106 h 982"/>
                  <a:gd name="T22" fmla="*/ 133199 w 734"/>
                  <a:gd name="T23" fmla="*/ 82555 h 982"/>
                  <a:gd name="T24" fmla="*/ 184539 w 734"/>
                  <a:gd name="T25" fmla="*/ 134106 h 982"/>
                  <a:gd name="T26" fmla="*/ 133199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42" y="962"/>
                      <a:pt x="342" y="962"/>
                      <a:pt x="342" y="962"/>
                    </a:cubicBezTo>
                    <a:cubicBezTo>
                      <a:pt x="342" y="972"/>
                      <a:pt x="362" y="981"/>
                      <a:pt x="371" y="981"/>
                    </a:cubicBezTo>
                    <a:cubicBezTo>
                      <a:pt x="380" y="981"/>
                      <a:pt x="390" y="972"/>
                      <a:pt x="40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5"/>
                      <a:pt x="733" y="448"/>
                      <a:pt x="733" y="372"/>
                    </a:cubicBezTo>
                    <a:cubicBezTo>
                      <a:pt x="733" y="172"/>
                      <a:pt x="571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85" y="515"/>
                      <a:pt x="219" y="448"/>
                      <a:pt x="219" y="372"/>
                    </a:cubicBezTo>
                    <a:cubicBezTo>
                      <a:pt x="219" y="286"/>
                      <a:pt x="285" y="229"/>
                      <a:pt x="371" y="229"/>
                    </a:cubicBezTo>
                    <a:cubicBezTo>
                      <a:pt x="447" y="229"/>
                      <a:pt x="514" y="286"/>
                      <a:pt x="514" y="372"/>
                    </a:cubicBezTo>
                    <a:cubicBezTo>
                      <a:pt x="514" y="448"/>
                      <a:pt x="447" y="515"/>
                      <a:pt x="371" y="515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23" name="Text Box 16">
                <a:extLst>
                  <a:ext uri="{FF2B5EF4-FFF2-40B4-BE49-F238E27FC236}">
                    <a16:creationId xmlns:a16="http://schemas.microsoft.com/office/drawing/2014/main" id="{7C921636-3E6A-1842-B096-CB5C87D40B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562" y="2192338"/>
                <a:ext cx="958733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Skopje</a:t>
                </a:r>
              </a:p>
            </p:txBody>
          </p:sp>
          <p:sp>
            <p:nvSpPr>
              <p:cNvPr id="47124" name="Text Box 17">
                <a:extLst>
                  <a:ext uri="{FF2B5EF4-FFF2-40B4-BE49-F238E27FC236}">
                    <a16:creationId xmlns:a16="http://schemas.microsoft.com/office/drawing/2014/main" id="{681FF578-84F1-6B48-8FC2-A5E6674410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33050" y="1676400"/>
                <a:ext cx="102922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Kumanovo</a:t>
                </a:r>
              </a:p>
            </p:txBody>
          </p:sp>
          <p:sp>
            <p:nvSpPr>
              <p:cNvPr id="47125" name="Text Box 18">
                <a:extLst>
                  <a:ext uri="{FF2B5EF4-FFF2-40B4-BE49-F238E27FC236}">
                    <a16:creationId xmlns:a16="http://schemas.microsoft.com/office/drawing/2014/main" id="{DD855895-8085-3846-8159-A81685000F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79374" y="4216400"/>
                <a:ext cx="845941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Strumica</a:t>
                </a:r>
              </a:p>
            </p:txBody>
          </p:sp>
          <p:sp>
            <p:nvSpPr>
              <p:cNvPr id="47126" name="Text Box 19">
                <a:extLst>
                  <a:ext uri="{FF2B5EF4-FFF2-40B4-BE49-F238E27FC236}">
                    <a16:creationId xmlns:a16="http://schemas.microsoft.com/office/drawing/2014/main" id="{D2FADC85-7A10-C242-8EE3-9412A97FC4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16800" y="2324100"/>
                <a:ext cx="648555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Tetovo</a:t>
                </a:r>
              </a:p>
            </p:txBody>
          </p:sp>
          <p:sp>
            <p:nvSpPr>
              <p:cNvPr id="47127" name="Text Box 20">
                <a:extLst>
                  <a:ext uri="{FF2B5EF4-FFF2-40B4-BE49-F238E27FC236}">
                    <a16:creationId xmlns:a16="http://schemas.microsoft.com/office/drawing/2014/main" id="{E557688C-123A-3C40-B7C1-C568E0D3D3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99575" y="5721350"/>
                <a:ext cx="545834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Bitola</a:t>
                </a:r>
              </a:p>
            </p:txBody>
          </p:sp>
          <p:sp>
            <p:nvSpPr>
              <p:cNvPr id="47128" name="Freeform 21">
                <a:extLst>
                  <a:ext uri="{FF2B5EF4-FFF2-40B4-BE49-F238E27FC236}">
                    <a16:creationId xmlns:a16="http://schemas.microsoft.com/office/drawing/2014/main" id="{752C5F71-5EEE-C943-A4B4-32D59B528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5450" y="2490788"/>
                <a:ext cx="265113" cy="352425"/>
              </a:xfrm>
              <a:custGeom>
                <a:avLst/>
                <a:gdLst>
                  <a:gd name="T0" fmla="*/ 134180 w 735"/>
                  <a:gd name="T1" fmla="*/ 0 h 981"/>
                  <a:gd name="T2" fmla="*/ 0 w 735"/>
                  <a:gd name="T3" fmla="*/ 133282 h 981"/>
                  <a:gd name="T4" fmla="*/ 20560 w 735"/>
                  <a:gd name="T5" fmla="*/ 201540 h 981"/>
                  <a:gd name="T6" fmla="*/ 123719 w 735"/>
                  <a:gd name="T7" fmla="*/ 342007 h 981"/>
                  <a:gd name="T8" fmla="*/ 134180 w 735"/>
                  <a:gd name="T9" fmla="*/ 352066 h 981"/>
                  <a:gd name="T10" fmla="*/ 144279 w 735"/>
                  <a:gd name="T11" fmla="*/ 342007 h 981"/>
                  <a:gd name="T12" fmla="*/ 243832 w 735"/>
                  <a:gd name="T13" fmla="*/ 201540 h 981"/>
                  <a:gd name="T14" fmla="*/ 264752 w 735"/>
                  <a:gd name="T15" fmla="*/ 133282 h 981"/>
                  <a:gd name="T16" fmla="*/ 134180 w 735"/>
                  <a:gd name="T17" fmla="*/ 0 h 981"/>
                  <a:gd name="T18" fmla="*/ 134180 w 735"/>
                  <a:gd name="T19" fmla="*/ 184655 h 981"/>
                  <a:gd name="T20" fmla="*/ 78993 w 735"/>
                  <a:gd name="T21" fmla="*/ 129690 h 981"/>
                  <a:gd name="T22" fmla="*/ 134180 w 735"/>
                  <a:gd name="T23" fmla="*/ 78317 h 981"/>
                  <a:gd name="T24" fmla="*/ 185759 w 735"/>
                  <a:gd name="T25" fmla="*/ 129690 h 981"/>
                  <a:gd name="T26" fmla="*/ 134180 w 735"/>
                  <a:gd name="T27" fmla="*/ 184655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1">
                    <a:moveTo>
                      <a:pt x="372" y="0"/>
                    </a:moveTo>
                    <a:cubicBezTo>
                      <a:pt x="172" y="0"/>
                      <a:pt x="0" y="161"/>
                      <a:pt x="0" y="371"/>
                    </a:cubicBezTo>
                    <a:cubicBezTo>
                      <a:pt x="0" y="438"/>
                      <a:pt x="29" y="504"/>
                      <a:pt x="57" y="561"/>
                    </a:cubicBezTo>
                    <a:cubicBezTo>
                      <a:pt x="343" y="952"/>
                      <a:pt x="343" y="952"/>
                      <a:pt x="343" y="952"/>
                    </a:cubicBezTo>
                    <a:cubicBezTo>
                      <a:pt x="353" y="971"/>
                      <a:pt x="362" y="980"/>
                      <a:pt x="372" y="980"/>
                    </a:cubicBezTo>
                    <a:cubicBezTo>
                      <a:pt x="381" y="980"/>
                      <a:pt x="391" y="971"/>
                      <a:pt x="400" y="952"/>
                    </a:cubicBezTo>
                    <a:cubicBezTo>
                      <a:pt x="676" y="561"/>
                      <a:pt x="676" y="561"/>
                      <a:pt x="676" y="561"/>
                    </a:cubicBezTo>
                    <a:cubicBezTo>
                      <a:pt x="714" y="504"/>
                      <a:pt x="734" y="438"/>
                      <a:pt x="734" y="371"/>
                    </a:cubicBezTo>
                    <a:cubicBezTo>
                      <a:pt x="734" y="161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61"/>
                    </a:cubicBezTo>
                    <a:cubicBezTo>
                      <a:pt x="219" y="285"/>
                      <a:pt x="286" y="218"/>
                      <a:pt x="372" y="218"/>
                    </a:cubicBezTo>
                    <a:cubicBezTo>
                      <a:pt x="448" y="218"/>
                      <a:pt x="515" y="285"/>
                      <a:pt x="515" y="361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29" name="Freeform 22">
                <a:extLst>
                  <a:ext uri="{FF2B5EF4-FFF2-40B4-BE49-F238E27FC236}">
                    <a16:creationId xmlns:a16="http://schemas.microsoft.com/office/drawing/2014/main" id="{04C18472-D208-4746-AB7D-F52A4D2E8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7150" y="1890713"/>
                <a:ext cx="263525" cy="349250"/>
              </a:xfrm>
              <a:custGeom>
                <a:avLst/>
                <a:gdLst>
                  <a:gd name="T0" fmla="*/ 129967 w 734"/>
                  <a:gd name="T1" fmla="*/ 0 h 972"/>
                  <a:gd name="T2" fmla="*/ 0 w 734"/>
                  <a:gd name="T3" fmla="*/ 130070 h 972"/>
                  <a:gd name="T4" fmla="*/ 20464 w 734"/>
                  <a:gd name="T5" fmla="*/ 201933 h 972"/>
                  <a:gd name="T6" fmla="*/ 119556 w 734"/>
                  <a:gd name="T7" fmla="*/ 342064 h 972"/>
                  <a:gd name="T8" fmla="*/ 129967 w 734"/>
                  <a:gd name="T9" fmla="*/ 348891 h 972"/>
                  <a:gd name="T10" fmla="*/ 140020 w 734"/>
                  <a:gd name="T11" fmla="*/ 342064 h 972"/>
                  <a:gd name="T12" fmla="*/ 242701 w 734"/>
                  <a:gd name="T13" fmla="*/ 201933 h 972"/>
                  <a:gd name="T14" fmla="*/ 263166 w 734"/>
                  <a:gd name="T15" fmla="*/ 130070 h 972"/>
                  <a:gd name="T16" fmla="*/ 129967 w 734"/>
                  <a:gd name="T17" fmla="*/ 0 h 972"/>
                  <a:gd name="T18" fmla="*/ 129967 w 734"/>
                  <a:gd name="T19" fmla="*/ 184686 h 972"/>
                  <a:gd name="T20" fmla="*/ 78627 w 734"/>
                  <a:gd name="T21" fmla="*/ 130070 h 972"/>
                  <a:gd name="T22" fmla="*/ 129967 w 734"/>
                  <a:gd name="T23" fmla="*/ 78689 h 972"/>
                  <a:gd name="T24" fmla="*/ 184539 w 734"/>
                  <a:gd name="T25" fmla="*/ 130070 h 972"/>
                  <a:gd name="T26" fmla="*/ 129967 w 734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72">
                    <a:moveTo>
                      <a:pt x="362" y="0"/>
                    </a:moveTo>
                    <a:cubicBezTo>
                      <a:pt x="162" y="0"/>
                      <a:pt x="0" y="162"/>
                      <a:pt x="0" y="36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2"/>
                      <a:pt x="333" y="952"/>
                      <a:pt x="333" y="952"/>
                    </a:cubicBezTo>
                    <a:cubicBezTo>
                      <a:pt x="343" y="971"/>
                      <a:pt x="352" y="971"/>
                      <a:pt x="362" y="971"/>
                    </a:cubicBezTo>
                    <a:cubicBezTo>
                      <a:pt x="381" y="971"/>
                      <a:pt x="390" y="971"/>
                      <a:pt x="390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62"/>
                    </a:cubicBezTo>
                    <a:cubicBezTo>
                      <a:pt x="733" y="162"/>
                      <a:pt x="571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62"/>
                    </a:cubicBezTo>
                    <a:cubicBezTo>
                      <a:pt x="219" y="285"/>
                      <a:pt x="286" y="219"/>
                      <a:pt x="362" y="219"/>
                    </a:cubicBezTo>
                    <a:cubicBezTo>
                      <a:pt x="448" y="219"/>
                      <a:pt x="514" y="285"/>
                      <a:pt x="514" y="362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30" name="Freeform 23">
                <a:extLst>
                  <a:ext uri="{FF2B5EF4-FFF2-40B4-BE49-F238E27FC236}">
                    <a16:creationId xmlns:a16="http://schemas.microsoft.com/office/drawing/2014/main" id="{A565EDF9-8106-064A-A37D-5DB229DFE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0813" y="5976938"/>
                <a:ext cx="265112" cy="354012"/>
              </a:xfrm>
              <a:custGeom>
                <a:avLst/>
                <a:gdLst>
                  <a:gd name="T0" fmla="*/ 134179 w 735"/>
                  <a:gd name="T1" fmla="*/ 0 h 983"/>
                  <a:gd name="T2" fmla="*/ 0 w 735"/>
                  <a:gd name="T3" fmla="*/ 133970 h 983"/>
                  <a:gd name="T4" fmla="*/ 20560 w 735"/>
                  <a:gd name="T5" fmla="*/ 202395 h 983"/>
                  <a:gd name="T6" fmla="*/ 123719 w 735"/>
                  <a:gd name="T7" fmla="*/ 346449 h 983"/>
                  <a:gd name="T8" fmla="*/ 134179 w 735"/>
                  <a:gd name="T9" fmla="*/ 353652 h 983"/>
                  <a:gd name="T10" fmla="*/ 144279 w 735"/>
                  <a:gd name="T11" fmla="*/ 346449 h 983"/>
                  <a:gd name="T12" fmla="*/ 243831 w 735"/>
                  <a:gd name="T13" fmla="*/ 205997 h 983"/>
                  <a:gd name="T14" fmla="*/ 264751 w 735"/>
                  <a:gd name="T15" fmla="*/ 133970 h 983"/>
                  <a:gd name="T16" fmla="*/ 134179 w 735"/>
                  <a:gd name="T17" fmla="*/ 0 h 983"/>
                  <a:gd name="T18" fmla="*/ 134179 w 735"/>
                  <a:gd name="T19" fmla="*/ 185469 h 983"/>
                  <a:gd name="T20" fmla="*/ 78993 w 735"/>
                  <a:gd name="T21" fmla="*/ 133970 h 983"/>
                  <a:gd name="T22" fmla="*/ 134179 w 735"/>
                  <a:gd name="T23" fmla="*/ 79230 h 983"/>
                  <a:gd name="T24" fmla="*/ 185759 w 735"/>
                  <a:gd name="T25" fmla="*/ 133970 h 983"/>
                  <a:gd name="T26" fmla="*/ 134179 w 735"/>
                  <a:gd name="T27" fmla="*/ 185469 h 9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3">
                    <a:moveTo>
                      <a:pt x="372" y="0"/>
                    </a:moveTo>
                    <a:cubicBezTo>
                      <a:pt x="172" y="0"/>
                      <a:pt x="0" y="172"/>
                      <a:pt x="0" y="372"/>
                    </a:cubicBezTo>
                    <a:cubicBezTo>
                      <a:pt x="0" y="448"/>
                      <a:pt x="29" y="515"/>
                      <a:pt x="57" y="56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3" y="972"/>
                      <a:pt x="362" y="982"/>
                      <a:pt x="372" y="982"/>
                    </a:cubicBezTo>
                    <a:cubicBezTo>
                      <a:pt x="381" y="982"/>
                      <a:pt x="391" y="972"/>
                      <a:pt x="40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5" y="515"/>
                      <a:pt x="734" y="448"/>
                      <a:pt x="734" y="372"/>
                    </a:cubicBezTo>
                    <a:cubicBezTo>
                      <a:pt x="734" y="172"/>
                      <a:pt x="572" y="0"/>
                      <a:pt x="372" y="0"/>
                    </a:cubicBezTo>
                    <a:close/>
                    <a:moveTo>
                      <a:pt x="37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20"/>
                      <a:pt x="372" y="220"/>
                    </a:cubicBezTo>
                    <a:cubicBezTo>
                      <a:pt x="448" y="220"/>
                      <a:pt x="515" y="286"/>
                      <a:pt x="515" y="372"/>
                    </a:cubicBezTo>
                    <a:cubicBezTo>
                      <a:pt x="515" y="448"/>
                      <a:pt x="448" y="515"/>
                      <a:pt x="372" y="515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31" name="Freeform 24">
                <a:extLst>
                  <a:ext uri="{FF2B5EF4-FFF2-40B4-BE49-F238E27FC236}">
                    <a16:creationId xmlns:a16="http://schemas.microsoft.com/office/drawing/2014/main" id="{88A5BC03-5D9D-DE4C-AAFC-C27D454EC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8550" y="4410075"/>
                <a:ext cx="268288" cy="354013"/>
              </a:xfrm>
              <a:custGeom>
                <a:avLst/>
                <a:gdLst>
                  <a:gd name="T0" fmla="*/ 134144 w 744"/>
                  <a:gd name="T1" fmla="*/ 0 h 982"/>
                  <a:gd name="T2" fmla="*/ 0 w 744"/>
                  <a:gd name="T3" fmla="*/ 133746 h 982"/>
                  <a:gd name="T4" fmla="*/ 20554 w 744"/>
                  <a:gd name="T5" fmla="*/ 202602 h 982"/>
                  <a:gd name="T6" fmla="*/ 123687 w 744"/>
                  <a:gd name="T7" fmla="*/ 346803 h 982"/>
                  <a:gd name="T8" fmla="*/ 134144 w 744"/>
                  <a:gd name="T9" fmla="*/ 353652 h 982"/>
                  <a:gd name="T10" fmla="*/ 144241 w 744"/>
                  <a:gd name="T11" fmla="*/ 346803 h 982"/>
                  <a:gd name="T12" fmla="*/ 243767 w 744"/>
                  <a:gd name="T13" fmla="*/ 202602 h 982"/>
                  <a:gd name="T14" fmla="*/ 267927 w 744"/>
                  <a:gd name="T15" fmla="*/ 133746 h 982"/>
                  <a:gd name="T16" fmla="*/ 134144 w 744"/>
                  <a:gd name="T17" fmla="*/ 0 h 982"/>
                  <a:gd name="T18" fmla="*/ 134144 w 744"/>
                  <a:gd name="T19" fmla="*/ 185298 h 982"/>
                  <a:gd name="T20" fmla="*/ 82578 w 744"/>
                  <a:gd name="T21" fmla="*/ 133746 h 982"/>
                  <a:gd name="T22" fmla="*/ 134144 w 744"/>
                  <a:gd name="T23" fmla="*/ 78950 h 982"/>
                  <a:gd name="T24" fmla="*/ 185710 w 744"/>
                  <a:gd name="T25" fmla="*/ 133746 h 982"/>
                  <a:gd name="T26" fmla="*/ 134144 w 74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2" y="0"/>
                    </a:moveTo>
                    <a:cubicBezTo>
                      <a:pt x="172" y="0"/>
                      <a:pt x="10" y="162"/>
                      <a:pt x="0" y="371"/>
                    </a:cubicBezTo>
                    <a:cubicBezTo>
                      <a:pt x="0" y="438"/>
                      <a:pt x="29" y="505"/>
                      <a:pt x="57" y="56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3" y="971"/>
                      <a:pt x="362" y="981"/>
                      <a:pt x="372" y="981"/>
                    </a:cubicBezTo>
                    <a:cubicBezTo>
                      <a:pt x="381" y="981"/>
                      <a:pt x="391" y="971"/>
                      <a:pt x="40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5" y="505"/>
                      <a:pt x="734" y="438"/>
                      <a:pt x="743" y="371"/>
                    </a:cubicBezTo>
                    <a:cubicBezTo>
                      <a:pt x="734" y="162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29" y="447"/>
                      <a:pt x="229" y="371"/>
                    </a:cubicBezTo>
                    <a:cubicBezTo>
                      <a:pt x="229" y="286"/>
                      <a:pt x="286" y="219"/>
                      <a:pt x="372" y="219"/>
                    </a:cubicBezTo>
                    <a:cubicBezTo>
                      <a:pt x="448" y="219"/>
                      <a:pt x="515" y="286"/>
                      <a:pt x="515" y="371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EFDF82A4-BAD8-E742-9805-937B071E82DE}"/>
              </a:ext>
            </a:extLst>
          </p:cNvPr>
          <p:cNvGrpSpPr/>
          <p:nvPr/>
        </p:nvGrpSpPr>
        <p:grpSpPr>
          <a:xfrm>
            <a:off x="837407" y="1125803"/>
            <a:ext cx="5499364" cy="4984750"/>
            <a:chOff x="1004888" y="1350963"/>
            <a:chExt cx="6599237" cy="5981700"/>
          </a:xfrm>
        </p:grpSpPr>
        <p:sp>
          <p:nvSpPr>
            <p:cNvPr id="47105" name="Text Box 1">
              <a:extLst>
                <a:ext uri="{FF2B5EF4-FFF2-40B4-BE49-F238E27FC236}">
                  <a16:creationId xmlns:a16="http://schemas.microsoft.com/office/drawing/2014/main" id="{0676E111-19BC-A34F-8649-F6FC3BC12E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459038"/>
              <a:ext cx="93662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SKOPJE</a:t>
              </a:r>
            </a:p>
          </p:txBody>
        </p:sp>
        <p:sp>
          <p:nvSpPr>
            <p:cNvPr id="47106" name="Text Box 2">
              <a:extLst>
                <a:ext uri="{FF2B5EF4-FFF2-40B4-BE49-F238E27FC236}">
                  <a16:creationId xmlns:a16="http://schemas.microsoft.com/office/drawing/2014/main" id="{6F86F266-1F93-DE4D-91B5-4FC3CD6099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104933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TETOVO</a:t>
              </a:r>
            </a:p>
          </p:txBody>
        </p:sp>
        <p:sp>
          <p:nvSpPr>
            <p:cNvPr id="47107" name="Text Box 3">
              <a:extLst>
                <a:ext uri="{FF2B5EF4-FFF2-40B4-BE49-F238E27FC236}">
                  <a16:creationId xmlns:a16="http://schemas.microsoft.com/office/drawing/2014/main" id="{410CFEA5-1258-034F-9075-BE2C4DD97C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25963"/>
              <a:ext cx="16192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KUMANOVO</a:t>
              </a:r>
            </a:p>
          </p:txBody>
        </p:sp>
        <p:sp>
          <p:nvSpPr>
            <p:cNvPr id="47108" name="Text Box 4">
              <a:extLst>
                <a:ext uri="{FF2B5EF4-FFF2-40B4-BE49-F238E27FC236}">
                  <a16:creationId xmlns:a16="http://schemas.microsoft.com/office/drawing/2014/main" id="{4211ABFC-0C37-DD43-A585-044C848478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13652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STRUMICA</a:t>
              </a:r>
            </a:p>
          </p:txBody>
        </p:sp>
        <p:sp>
          <p:nvSpPr>
            <p:cNvPr id="47109" name="Text Box 5">
              <a:extLst>
                <a:ext uri="{FF2B5EF4-FFF2-40B4-BE49-F238E27FC236}">
                  <a16:creationId xmlns:a16="http://schemas.microsoft.com/office/drawing/2014/main" id="{9BF480B2-63B9-CD4C-AB07-923AF6D93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96202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BITOLA</a:t>
              </a:r>
            </a:p>
          </p:txBody>
        </p:sp>
        <p:sp>
          <p:nvSpPr>
            <p:cNvPr id="47110" name="Text Box 6">
              <a:extLst>
                <a:ext uri="{FF2B5EF4-FFF2-40B4-BE49-F238E27FC236}">
                  <a16:creationId xmlns:a16="http://schemas.microsoft.com/office/drawing/2014/main" id="{798E4F09-0833-DB48-A13A-AD8E78EA0F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0600" y="1350963"/>
              <a:ext cx="5343525" cy="7810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250" b="1" dirty="0">
                  <a:solidFill>
                    <a:srgbClr val="000000"/>
                  </a:solidFill>
                </a:rPr>
                <a:t>MACEDONIA</a:t>
              </a:r>
            </a:p>
          </p:txBody>
        </p:sp>
        <p:grpSp>
          <p:nvGrpSpPr>
            <p:cNvPr id="47113" name="Group 1">
              <a:extLst>
                <a:ext uri="{FF2B5EF4-FFF2-40B4-BE49-F238E27FC236}">
                  <a16:creationId xmlns:a16="http://schemas.microsoft.com/office/drawing/2014/main" id="{12882FAF-0D91-1E46-B4EB-2A7026EA4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492250"/>
              <a:ext cx="898525" cy="449263"/>
              <a:chOff x="1155700" y="1522413"/>
              <a:chExt cx="898525" cy="449262"/>
            </a:xfrm>
          </p:grpSpPr>
          <p:sp>
            <p:nvSpPr>
              <p:cNvPr id="47119" name="Freeform 25">
                <a:extLst>
                  <a:ext uri="{FF2B5EF4-FFF2-40B4-BE49-F238E27FC236}">
                    <a16:creationId xmlns:a16="http://schemas.microsoft.com/office/drawing/2014/main" id="{5E5851FF-19F4-3949-83A8-B1E45728F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522413"/>
                <a:ext cx="898525" cy="449262"/>
              </a:xfrm>
              <a:custGeom>
                <a:avLst/>
                <a:gdLst>
                  <a:gd name="T0" fmla="*/ 0 w 2496"/>
                  <a:gd name="T1" fmla="*/ 0 h 1248"/>
                  <a:gd name="T2" fmla="*/ 898165 w 2496"/>
                  <a:gd name="T3" fmla="*/ 0 h 1248"/>
                  <a:gd name="T4" fmla="*/ 898165 w 2496"/>
                  <a:gd name="T5" fmla="*/ 448902 h 1248"/>
                  <a:gd name="T6" fmla="*/ 0 w 2496"/>
                  <a:gd name="T7" fmla="*/ 448902 h 1248"/>
                  <a:gd name="T8" fmla="*/ 0 w 2496"/>
                  <a:gd name="T9" fmla="*/ 0 h 1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6" h="1248">
                    <a:moveTo>
                      <a:pt x="0" y="0"/>
                    </a:moveTo>
                    <a:lnTo>
                      <a:pt x="2495" y="0"/>
                    </a:lnTo>
                    <a:lnTo>
                      <a:pt x="2495" y="1247"/>
                    </a:lnTo>
                    <a:lnTo>
                      <a:pt x="0" y="124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2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20" name="Freeform 26">
                <a:extLst>
                  <a:ext uri="{FF2B5EF4-FFF2-40B4-BE49-F238E27FC236}">
                    <a16:creationId xmlns:a16="http://schemas.microsoft.com/office/drawing/2014/main" id="{1234AC7A-EF4D-D241-A9D4-A117F1FC8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522413"/>
                <a:ext cx="898525" cy="449262"/>
              </a:xfrm>
              <a:custGeom>
                <a:avLst/>
                <a:gdLst>
                  <a:gd name="T0" fmla="*/ 0 w 2496"/>
                  <a:gd name="T1" fmla="*/ 0 h 1248"/>
                  <a:gd name="T2" fmla="*/ 137155 w 2496"/>
                  <a:gd name="T3" fmla="*/ 0 h 1248"/>
                  <a:gd name="T4" fmla="*/ 448903 w 2496"/>
                  <a:gd name="T5" fmla="*/ 215991 h 1248"/>
                  <a:gd name="T6" fmla="*/ 764610 w 2496"/>
                  <a:gd name="T7" fmla="*/ 0 h 1248"/>
                  <a:gd name="T8" fmla="*/ 898165 w 2496"/>
                  <a:gd name="T9" fmla="*/ 0 h 1248"/>
                  <a:gd name="T10" fmla="*/ 0 w 2496"/>
                  <a:gd name="T11" fmla="*/ 448902 h 1248"/>
                  <a:gd name="T12" fmla="*/ 137155 w 2496"/>
                  <a:gd name="T13" fmla="*/ 448902 h 1248"/>
                  <a:gd name="T14" fmla="*/ 448903 w 2496"/>
                  <a:gd name="T15" fmla="*/ 232911 h 1248"/>
                  <a:gd name="T16" fmla="*/ 764610 w 2496"/>
                  <a:gd name="T17" fmla="*/ 448902 h 1248"/>
                  <a:gd name="T18" fmla="*/ 898165 w 2496"/>
                  <a:gd name="T19" fmla="*/ 448902 h 1248"/>
                  <a:gd name="T20" fmla="*/ 0 w 2496"/>
                  <a:gd name="T21" fmla="*/ 0 h 1248"/>
                  <a:gd name="T22" fmla="*/ 898165 w 2496"/>
                  <a:gd name="T23" fmla="*/ 178193 h 1248"/>
                  <a:gd name="T24" fmla="*/ 898165 w 2496"/>
                  <a:gd name="T25" fmla="*/ 267469 h 1248"/>
                  <a:gd name="T26" fmla="*/ 0 w 2496"/>
                  <a:gd name="T27" fmla="*/ 178193 h 1248"/>
                  <a:gd name="T28" fmla="*/ 0 w 2496"/>
                  <a:gd name="T29" fmla="*/ 267469 h 1248"/>
                  <a:gd name="T30" fmla="*/ 898165 w 2496"/>
                  <a:gd name="T31" fmla="*/ 178193 h 1248"/>
                  <a:gd name="T32" fmla="*/ 404624 w 2496"/>
                  <a:gd name="T33" fmla="*/ 0 h 1248"/>
                  <a:gd name="T34" fmla="*/ 448903 w 2496"/>
                  <a:gd name="T35" fmla="*/ 191872 h 1248"/>
                  <a:gd name="T36" fmla="*/ 493541 w 2496"/>
                  <a:gd name="T37" fmla="*/ 0 h 1248"/>
                  <a:gd name="T38" fmla="*/ 404624 w 2496"/>
                  <a:gd name="T39" fmla="*/ 0 h 1248"/>
                  <a:gd name="T40" fmla="*/ 404624 w 2496"/>
                  <a:gd name="T41" fmla="*/ 448902 h 1248"/>
                  <a:gd name="T42" fmla="*/ 448903 w 2496"/>
                  <a:gd name="T43" fmla="*/ 257030 h 1248"/>
                  <a:gd name="T44" fmla="*/ 493541 w 2496"/>
                  <a:gd name="T45" fmla="*/ 448902 h 1248"/>
                  <a:gd name="T46" fmla="*/ 404624 w 2496"/>
                  <a:gd name="T47" fmla="*/ 448902 h 12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496" h="1248">
                    <a:moveTo>
                      <a:pt x="0" y="0"/>
                    </a:moveTo>
                    <a:lnTo>
                      <a:pt x="381" y="0"/>
                    </a:lnTo>
                    <a:lnTo>
                      <a:pt x="1247" y="600"/>
                    </a:lnTo>
                    <a:lnTo>
                      <a:pt x="2124" y="0"/>
                    </a:lnTo>
                    <a:lnTo>
                      <a:pt x="2495" y="0"/>
                    </a:lnTo>
                    <a:lnTo>
                      <a:pt x="0" y="1247"/>
                    </a:lnTo>
                    <a:lnTo>
                      <a:pt x="381" y="1247"/>
                    </a:lnTo>
                    <a:lnTo>
                      <a:pt x="1247" y="647"/>
                    </a:lnTo>
                    <a:lnTo>
                      <a:pt x="2124" y="1247"/>
                    </a:lnTo>
                    <a:lnTo>
                      <a:pt x="2495" y="1247"/>
                    </a:lnTo>
                    <a:lnTo>
                      <a:pt x="0" y="0"/>
                    </a:lnTo>
                    <a:close/>
                    <a:moveTo>
                      <a:pt x="2495" y="495"/>
                    </a:moveTo>
                    <a:lnTo>
                      <a:pt x="2495" y="743"/>
                    </a:lnTo>
                    <a:lnTo>
                      <a:pt x="0" y="495"/>
                    </a:lnTo>
                    <a:lnTo>
                      <a:pt x="0" y="743"/>
                    </a:lnTo>
                    <a:lnTo>
                      <a:pt x="2495" y="495"/>
                    </a:lnTo>
                    <a:close/>
                    <a:moveTo>
                      <a:pt x="1124" y="0"/>
                    </a:moveTo>
                    <a:lnTo>
                      <a:pt x="1247" y="533"/>
                    </a:lnTo>
                    <a:lnTo>
                      <a:pt x="1371" y="0"/>
                    </a:lnTo>
                    <a:lnTo>
                      <a:pt x="1124" y="0"/>
                    </a:lnTo>
                    <a:close/>
                    <a:moveTo>
                      <a:pt x="1124" y="1247"/>
                    </a:moveTo>
                    <a:lnTo>
                      <a:pt x="1247" y="714"/>
                    </a:lnTo>
                    <a:lnTo>
                      <a:pt x="1371" y="1247"/>
                    </a:lnTo>
                    <a:lnTo>
                      <a:pt x="1124" y="1247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7121" name="Freeform 27">
                <a:extLst>
                  <a:ext uri="{FF2B5EF4-FFF2-40B4-BE49-F238E27FC236}">
                    <a16:creationId xmlns:a16="http://schemas.microsoft.com/office/drawing/2014/main" id="{254C5554-3037-9546-9D62-E3CD2B37C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673225"/>
                <a:ext cx="144463" cy="144463"/>
              </a:xfrm>
              <a:custGeom>
                <a:avLst/>
                <a:gdLst>
                  <a:gd name="T0" fmla="*/ 72051 w 401"/>
                  <a:gd name="T1" fmla="*/ 0 h 401"/>
                  <a:gd name="T2" fmla="*/ 144103 w 401"/>
                  <a:gd name="T3" fmla="*/ 72051 h 401"/>
                  <a:gd name="T4" fmla="*/ 72051 w 401"/>
                  <a:gd name="T5" fmla="*/ 144103 h 401"/>
                  <a:gd name="T6" fmla="*/ 0 w 401"/>
                  <a:gd name="T7" fmla="*/ 72051 h 401"/>
                  <a:gd name="T8" fmla="*/ 72051 w 401"/>
                  <a:gd name="T9" fmla="*/ 0 h 4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1" h="401">
                    <a:moveTo>
                      <a:pt x="200" y="0"/>
                    </a:moveTo>
                    <a:cubicBezTo>
                      <a:pt x="315" y="0"/>
                      <a:pt x="400" y="95"/>
                      <a:pt x="400" y="200"/>
                    </a:cubicBezTo>
                    <a:cubicBezTo>
                      <a:pt x="400" y="314"/>
                      <a:pt x="315" y="400"/>
                      <a:pt x="200" y="400"/>
                    </a:cubicBezTo>
                    <a:cubicBezTo>
                      <a:pt x="95" y="400"/>
                      <a:pt x="0" y="314"/>
                      <a:pt x="0" y="200"/>
                    </a:cubicBezTo>
                    <a:cubicBezTo>
                      <a:pt x="0" y="95"/>
                      <a:pt x="95" y="0"/>
                      <a:pt x="200" y="0"/>
                    </a:cubicBezTo>
                  </a:path>
                </a:pathLst>
              </a:custGeom>
              <a:solidFill>
                <a:srgbClr val="FFE600"/>
              </a:solidFill>
              <a:ln w="9525" cap="flat">
                <a:solidFill>
                  <a:srgbClr val="D2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34" name="Google Shape;2077;p31">
              <a:extLst>
                <a:ext uri="{FF2B5EF4-FFF2-40B4-BE49-F238E27FC236}">
                  <a16:creationId xmlns:a16="http://schemas.microsoft.com/office/drawing/2014/main" id="{567FA825-B306-5641-98AF-07AB95558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7588" y="2759075"/>
              <a:ext cx="3870325" cy="554038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sz="1208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08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7115" name="Google Shape;2130;p31">
              <a:extLst>
                <a:ext uri="{FF2B5EF4-FFF2-40B4-BE49-F238E27FC236}">
                  <a16:creationId xmlns:a16="http://schemas.microsoft.com/office/drawing/2014/main" id="{37A3F3EE-BA45-AB44-A0AF-40F698361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413" y="3803650"/>
              <a:ext cx="40528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16" name="Google Shape;2131;p31">
              <a:extLst>
                <a:ext uri="{FF2B5EF4-FFF2-40B4-BE49-F238E27FC236}">
                  <a16:creationId xmlns:a16="http://schemas.microsoft.com/office/drawing/2014/main" id="{76F72B97-B998-DA4E-9F25-0430F1BF67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413" y="4862513"/>
              <a:ext cx="4052887" cy="55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17" name="Google Shape;2132;p31">
              <a:extLst>
                <a:ext uri="{FF2B5EF4-FFF2-40B4-BE49-F238E27FC236}">
                  <a16:creationId xmlns:a16="http://schemas.microsoft.com/office/drawing/2014/main" id="{E7715884-D337-4144-AC6A-0A518E7BBF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4888" y="5861050"/>
              <a:ext cx="40528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18" name="Google Shape;2132;p31">
              <a:extLst>
                <a:ext uri="{FF2B5EF4-FFF2-40B4-BE49-F238E27FC236}">
                  <a16:creationId xmlns:a16="http://schemas.microsoft.com/office/drawing/2014/main" id="{87BA2489-8D74-4F46-BD3C-D8D91DF22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4888" y="6778625"/>
              <a:ext cx="40528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3ACCB67-4067-E74B-814D-1D3F6B1D02AC}"/>
              </a:ext>
            </a:extLst>
          </p:cNvPr>
          <p:cNvGrpSpPr/>
          <p:nvPr/>
        </p:nvGrpSpPr>
        <p:grpSpPr>
          <a:xfrm>
            <a:off x="5729553" y="580761"/>
            <a:ext cx="5844646" cy="4988718"/>
            <a:chOff x="6875463" y="696913"/>
            <a:chExt cx="7013575" cy="5986462"/>
          </a:xfrm>
        </p:grpSpPr>
        <p:grpSp>
          <p:nvGrpSpPr>
            <p:cNvPr id="49153" name="Group 2">
              <a:extLst>
                <a:ext uri="{FF2B5EF4-FFF2-40B4-BE49-F238E27FC236}">
                  <a16:creationId xmlns:a16="http://schemas.microsoft.com/office/drawing/2014/main" id="{3A2BBA72-6FA9-FA43-A5C5-B827D846D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75463" y="696913"/>
              <a:ext cx="6875462" cy="5986462"/>
              <a:chOff x="6875463" y="696913"/>
              <a:chExt cx="6875462" cy="5986462"/>
            </a:xfrm>
          </p:grpSpPr>
          <p:sp>
            <p:nvSpPr>
              <p:cNvPr id="49212" name="Freeform 1">
                <a:extLst>
                  <a:ext uri="{FF2B5EF4-FFF2-40B4-BE49-F238E27FC236}">
                    <a16:creationId xmlns:a16="http://schemas.microsoft.com/office/drawing/2014/main" id="{F83117B8-5D0B-8B4B-AC82-7E2EBE97A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5463" y="696913"/>
                <a:ext cx="2728912" cy="1566862"/>
              </a:xfrm>
              <a:custGeom>
                <a:avLst/>
                <a:gdLst>
                  <a:gd name="T0" fmla="*/ 2629214 w 7582"/>
                  <a:gd name="T1" fmla="*/ 935655 h 4354"/>
                  <a:gd name="T2" fmla="*/ 2560829 w 7582"/>
                  <a:gd name="T3" fmla="*/ 850006 h 4354"/>
                  <a:gd name="T4" fmla="*/ 2420101 w 7582"/>
                  <a:gd name="T5" fmla="*/ 723333 h 4354"/>
                  <a:gd name="T6" fmla="*/ 2338039 w 7582"/>
                  <a:gd name="T7" fmla="*/ 712897 h 4354"/>
                  <a:gd name="T8" fmla="*/ 2293409 w 7582"/>
                  <a:gd name="T9" fmla="*/ 575788 h 4354"/>
                  <a:gd name="T10" fmla="*/ 2091134 w 7582"/>
                  <a:gd name="T11" fmla="*/ 558874 h 4354"/>
                  <a:gd name="T12" fmla="*/ 1898937 w 7582"/>
                  <a:gd name="T13" fmla="*/ 383978 h 4354"/>
                  <a:gd name="T14" fmla="*/ 1700261 w 7582"/>
                  <a:gd name="T15" fmla="*/ 414927 h 4354"/>
                  <a:gd name="T16" fmla="*/ 1508424 w 7582"/>
                  <a:gd name="T17" fmla="*/ 250468 h 4354"/>
                  <a:gd name="T18" fmla="*/ 1354018 w 7582"/>
                  <a:gd name="T19" fmla="*/ 250468 h 4354"/>
                  <a:gd name="T20" fmla="*/ 1336742 w 7582"/>
                  <a:gd name="T21" fmla="*/ 151144 h 4354"/>
                  <a:gd name="T22" fmla="*/ 1278795 w 7582"/>
                  <a:gd name="T23" fmla="*/ 113358 h 4354"/>
                  <a:gd name="T24" fmla="*/ 1223727 w 7582"/>
                  <a:gd name="T25" fmla="*/ 92846 h 4354"/>
                  <a:gd name="T26" fmla="*/ 1237404 w 7582"/>
                  <a:gd name="T27" fmla="*/ 51461 h 4354"/>
                  <a:gd name="T28" fmla="*/ 1052406 w 7582"/>
                  <a:gd name="T29" fmla="*/ 30949 h 4354"/>
                  <a:gd name="T30" fmla="*/ 918515 w 7582"/>
                  <a:gd name="T31" fmla="*/ 27710 h 4354"/>
                  <a:gd name="T32" fmla="*/ 832854 w 7582"/>
                  <a:gd name="T33" fmla="*/ 17274 h 4354"/>
                  <a:gd name="T34" fmla="*/ 699324 w 7582"/>
                  <a:gd name="T35" fmla="*/ 30949 h 4354"/>
                  <a:gd name="T36" fmla="*/ 531242 w 7582"/>
                  <a:gd name="T37" fmla="*/ 44624 h 4354"/>
                  <a:gd name="T38" fmla="*/ 359920 w 7582"/>
                  <a:gd name="T39" fmla="*/ 89247 h 4354"/>
                  <a:gd name="T40" fmla="*/ 260582 w 7582"/>
                  <a:gd name="T41" fmla="*/ 178494 h 4354"/>
                  <a:gd name="T42" fmla="*/ 137129 w 7582"/>
                  <a:gd name="T43" fmla="*/ 174895 h 4354"/>
                  <a:gd name="T44" fmla="*/ 89260 w 7582"/>
                  <a:gd name="T45" fmla="*/ 174895 h 4354"/>
                  <a:gd name="T46" fmla="*/ 6838 w 7582"/>
                  <a:gd name="T47" fmla="*/ 209083 h 4354"/>
                  <a:gd name="T48" fmla="*/ 37792 w 7582"/>
                  <a:gd name="T49" fmla="*/ 332517 h 4354"/>
                  <a:gd name="T50" fmla="*/ 0 w 7582"/>
                  <a:gd name="T51" fmla="*/ 377141 h 4354"/>
                  <a:gd name="T52" fmla="*/ 17276 w 7582"/>
                  <a:gd name="T53" fmla="*/ 390816 h 4354"/>
                  <a:gd name="T54" fmla="*/ 119853 w 7582"/>
                  <a:gd name="T55" fmla="*/ 428602 h 4354"/>
                  <a:gd name="T56" fmla="*/ 143968 w 7582"/>
                  <a:gd name="T57" fmla="*/ 527925 h 4354"/>
                  <a:gd name="T58" fmla="*/ 61546 w 7582"/>
                  <a:gd name="T59" fmla="*/ 644522 h 4354"/>
                  <a:gd name="T60" fmla="*/ 99338 w 7582"/>
                  <a:gd name="T61" fmla="*/ 695983 h 4354"/>
                  <a:gd name="T62" fmla="*/ 106176 w 7582"/>
                  <a:gd name="T63" fmla="*/ 743846 h 4354"/>
                  <a:gd name="T64" fmla="*/ 140729 w 7582"/>
                  <a:gd name="T65" fmla="*/ 743846 h 4354"/>
                  <a:gd name="T66" fmla="*/ 116614 w 7582"/>
                  <a:gd name="T67" fmla="*/ 788469 h 4354"/>
                  <a:gd name="T68" fmla="*/ 85661 w 7582"/>
                  <a:gd name="T69" fmla="*/ 874118 h 4354"/>
                  <a:gd name="T70" fmla="*/ 41031 w 7582"/>
                  <a:gd name="T71" fmla="*/ 1007988 h 4354"/>
                  <a:gd name="T72" fmla="*/ 294774 w 7582"/>
                  <a:gd name="T73" fmla="*/ 1059089 h 4354"/>
                  <a:gd name="T74" fmla="*/ 407789 w 7582"/>
                  <a:gd name="T75" fmla="*/ 1086799 h 4354"/>
                  <a:gd name="T76" fmla="*/ 541679 w 7582"/>
                  <a:gd name="T77" fmla="*/ 1175686 h 4354"/>
                  <a:gd name="T78" fmla="*/ 572272 w 7582"/>
                  <a:gd name="T79" fmla="*/ 1278608 h 4354"/>
                  <a:gd name="T80" fmla="*/ 623741 w 7582"/>
                  <a:gd name="T81" fmla="*/ 1343744 h 4354"/>
                  <a:gd name="T82" fmla="*/ 764470 w 7582"/>
                  <a:gd name="T83" fmla="*/ 1319633 h 4354"/>
                  <a:gd name="T84" fmla="*/ 863808 w 7582"/>
                  <a:gd name="T85" fmla="*/ 1343744 h 4354"/>
                  <a:gd name="T86" fmla="*/ 994099 w 7582"/>
                  <a:gd name="T87" fmla="*/ 1412119 h 4354"/>
                  <a:gd name="T88" fmla="*/ 1237404 w 7582"/>
                  <a:gd name="T89" fmla="*/ 1453504 h 4354"/>
                  <a:gd name="T90" fmla="*/ 1278795 w 7582"/>
                  <a:gd name="T91" fmla="*/ 1497767 h 4354"/>
                  <a:gd name="T92" fmla="*/ 1326664 w 7582"/>
                  <a:gd name="T93" fmla="*/ 1504965 h 4354"/>
                  <a:gd name="T94" fmla="*/ 1378133 w 7582"/>
                  <a:gd name="T95" fmla="*/ 1566502 h 4354"/>
                  <a:gd name="T96" fmla="*/ 1477471 w 7582"/>
                  <a:gd name="T97" fmla="*/ 1501366 h 4354"/>
                  <a:gd name="T98" fmla="*/ 1600923 w 7582"/>
                  <a:gd name="T99" fmla="*/ 1443068 h 4354"/>
                  <a:gd name="T100" fmla="*/ 1682985 w 7582"/>
                  <a:gd name="T101" fmla="*/ 1470418 h 4354"/>
                  <a:gd name="T102" fmla="*/ 1768646 w 7582"/>
                  <a:gd name="T103" fmla="*/ 1443068 h 4354"/>
                  <a:gd name="T104" fmla="*/ 1902536 w 7582"/>
                  <a:gd name="T105" fmla="*/ 1425794 h 4354"/>
                  <a:gd name="T106" fmla="*/ 1947166 w 7582"/>
                  <a:gd name="T107" fmla="*/ 1402043 h 4354"/>
                  <a:gd name="T108" fmla="*/ 2118488 w 7582"/>
                  <a:gd name="T109" fmla="*/ 1264933 h 4354"/>
                  <a:gd name="T110" fmla="*/ 2183633 w 7582"/>
                  <a:gd name="T111" fmla="*/ 1251258 h 4354"/>
                  <a:gd name="T112" fmla="*/ 2348117 w 7582"/>
                  <a:gd name="T113" fmla="*/ 1261335 h 4354"/>
                  <a:gd name="T114" fmla="*/ 2533116 w 7582"/>
                  <a:gd name="T115" fmla="*/ 1220310 h 4354"/>
                  <a:gd name="T116" fmla="*/ 2704797 w 7582"/>
                  <a:gd name="T117" fmla="*/ 1131423 h 435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582" h="4354">
                    <a:moveTo>
                      <a:pt x="7524" y="2953"/>
                    </a:moveTo>
                    <a:cubicBezTo>
                      <a:pt x="7477" y="2915"/>
                      <a:pt x="7457" y="2877"/>
                      <a:pt x="7467" y="2829"/>
                    </a:cubicBezTo>
                    <a:cubicBezTo>
                      <a:pt x="7495" y="2724"/>
                      <a:pt x="7429" y="2667"/>
                      <a:pt x="7381" y="2629"/>
                    </a:cubicBezTo>
                    <a:cubicBezTo>
                      <a:pt x="7362" y="2620"/>
                      <a:pt x="7334" y="2610"/>
                      <a:pt x="7305" y="2600"/>
                    </a:cubicBezTo>
                    <a:cubicBezTo>
                      <a:pt x="7296" y="2600"/>
                      <a:pt x="7286" y="2600"/>
                      <a:pt x="7267" y="2600"/>
                    </a:cubicBezTo>
                    <a:cubicBezTo>
                      <a:pt x="7191" y="2572"/>
                      <a:pt x="7172" y="2553"/>
                      <a:pt x="7172" y="2467"/>
                    </a:cubicBezTo>
                    <a:cubicBezTo>
                      <a:pt x="7172" y="2458"/>
                      <a:pt x="7172" y="2448"/>
                      <a:pt x="7172" y="2448"/>
                    </a:cubicBezTo>
                    <a:cubicBezTo>
                      <a:pt x="7181" y="2391"/>
                      <a:pt x="7143" y="2372"/>
                      <a:pt x="7115" y="2362"/>
                    </a:cubicBezTo>
                    <a:cubicBezTo>
                      <a:pt x="7058" y="2344"/>
                      <a:pt x="7019" y="2324"/>
                      <a:pt x="6991" y="2296"/>
                    </a:cubicBezTo>
                    <a:cubicBezTo>
                      <a:pt x="6933" y="2229"/>
                      <a:pt x="6895" y="2153"/>
                      <a:pt x="6848" y="2077"/>
                    </a:cubicBezTo>
                    <a:cubicBezTo>
                      <a:pt x="6819" y="2029"/>
                      <a:pt x="6781" y="2010"/>
                      <a:pt x="6734" y="2010"/>
                    </a:cubicBezTo>
                    <a:lnTo>
                      <a:pt x="6724" y="2010"/>
                    </a:lnTo>
                    <a:cubicBezTo>
                      <a:pt x="6715" y="2010"/>
                      <a:pt x="6695" y="2010"/>
                      <a:pt x="6686" y="2020"/>
                    </a:cubicBezTo>
                    <a:cubicBezTo>
                      <a:pt x="6667" y="2020"/>
                      <a:pt x="6648" y="2020"/>
                      <a:pt x="6638" y="2020"/>
                    </a:cubicBezTo>
                    <a:cubicBezTo>
                      <a:pt x="6629" y="2020"/>
                      <a:pt x="6619" y="2020"/>
                      <a:pt x="6619" y="2020"/>
                    </a:cubicBezTo>
                    <a:cubicBezTo>
                      <a:pt x="6581" y="2010"/>
                      <a:pt x="6534" y="2001"/>
                      <a:pt x="6496" y="1981"/>
                    </a:cubicBezTo>
                    <a:cubicBezTo>
                      <a:pt x="6467" y="1953"/>
                      <a:pt x="6429" y="1915"/>
                      <a:pt x="6400" y="1877"/>
                    </a:cubicBezTo>
                    <a:cubicBezTo>
                      <a:pt x="6391" y="1848"/>
                      <a:pt x="6372" y="1800"/>
                      <a:pt x="6372" y="1753"/>
                    </a:cubicBezTo>
                    <a:cubicBezTo>
                      <a:pt x="6362" y="1724"/>
                      <a:pt x="6372" y="1696"/>
                      <a:pt x="6372" y="1658"/>
                    </a:cubicBezTo>
                    <a:cubicBezTo>
                      <a:pt x="6372" y="1639"/>
                      <a:pt x="6372" y="1620"/>
                      <a:pt x="6372" y="1600"/>
                    </a:cubicBezTo>
                    <a:cubicBezTo>
                      <a:pt x="6372" y="1496"/>
                      <a:pt x="6353" y="1486"/>
                      <a:pt x="6257" y="1477"/>
                    </a:cubicBezTo>
                    <a:cubicBezTo>
                      <a:pt x="6238" y="1477"/>
                      <a:pt x="6210" y="1477"/>
                      <a:pt x="6191" y="1477"/>
                    </a:cubicBezTo>
                    <a:cubicBezTo>
                      <a:pt x="6086" y="1477"/>
                      <a:pt x="5991" y="1496"/>
                      <a:pt x="5886" y="1534"/>
                    </a:cubicBezTo>
                    <a:cubicBezTo>
                      <a:pt x="5857" y="1553"/>
                      <a:pt x="5829" y="1553"/>
                      <a:pt x="5810" y="1553"/>
                    </a:cubicBezTo>
                    <a:cubicBezTo>
                      <a:pt x="5762" y="1553"/>
                      <a:pt x="5724" y="1534"/>
                      <a:pt x="5676" y="1467"/>
                    </a:cubicBezTo>
                    <a:cubicBezTo>
                      <a:pt x="5638" y="1410"/>
                      <a:pt x="5591" y="1362"/>
                      <a:pt x="5543" y="1324"/>
                    </a:cubicBezTo>
                    <a:cubicBezTo>
                      <a:pt x="5467" y="1267"/>
                      <a:pt x="5400" y="1220"/>
                      <a:pt x="5372" y="1143"/>
                    </a:cubicBezTo>
                    <a:cubicBezTo>
                      <a:pt x="5343" y="1077"/>
                      <a:pt x="5305" y="1067"/>
                      <a:pt x="5276" y="1067"/>
                    </a:cubicBezTo>
                    <a:cubicBezTo>
                      <a:pt x="5248" y="1067"/>
                      <a:pt x="5229" y="1077"/>
                      <a:pt x="5200" y="1086"/>
                    </a:cubicBezTo>
                    <a:cubicBezTo>
                      <a:pt x="5162" y="1115"/>
                      <a:pt x="5133" y="1143"/>
                      <a:pt x="5095" y="1181"/>
                    </a:cubicBezTo>
                    <a:cubicBezTo>
                      <a:pt x="5038" y="1229"/>
                      <a:pt x="4981" y="1258"/>
                      <a:pt x="4924" y="1258"/>
                    </a:cubicBezTo>
                    <a:cubicBezTo>
                      <a:pt x="4838" y="1258"/>
                      <a:pt x="4772" y="1201"/>
                      <a:pt x="4724" y="1153"/>
                    </a:cubicBezTo>
                    <a:cubicBezTo>
                      <a:pt x="4676" y="1115"/>
                      <a:pt x="4638" y="1086"/>
                      <a:pt x="4600" y="1077"/>
                    </a:cubicBezTo>
                    <a:cubicBezTo>
                      <a:pt x="4457" y="1048"/>
                      <a:pt x="4400" y="991"/>
                      <a:pt x="4400" y="858"/>
                    </a:cubicBezTo>
                    <a:cubicBezTo>
                      <a:pt x="4400" y="820"/>
                      <a:pt x="4381" y="743"/>
                      <a:pt x="4257" y="743"/>
                    </a:cubicBezTo>
                    <a:cubicBezTo>
                      <a:pt x="4229" y="743"/>
                      <a:pt x="4200" y="734"/>
                      <a:pt x="4191" y="696"/>
                    </a:cubicBezTo>
                    <a:cubicBezTo>
                      <a:pt x="4143" y="562"/>
                      <a:pt x="4038" y="524"/>
                      <a:pt x="3934" y="505"/>
                    </a:cubicBezTo>
                    <a:cubicBezTo>
                      <a:pt x="3924" y="505"/>
                      <a:pt x="3914" y="505"/>
                      <a:pt x="3905" y="505"/>
                    </a:cubicBezTo>
                    <a:cubicBezTo>
                      <a:pt x="3848" y="505"/>
                      <a:pt x="3829" y="543"/>
                      <a:pt x="3819" y="581"/>
                    </a:cubicBezTo>
                    <a:cubicBezTo>
                      <a:pt x="3810" y="619"/>
                      <a:pt x="3781" y="658"/>
                      <a:pt x="3762" y="696"/>
                    </a:cubicBezTo>
                    <a:cubicBezTo>
                      <a:pt x="3753" y="705"/>
                      <a:pt x="3743" y="705"/>
                      <a:pt x="3743" y="705"/>
                    </a:cubicBezTo>
                    <a:cubicBezTo>
                      <a:pt x="3724" y="705"/>
                      <a:pt x="3714" y="696"/>
                      <a:pt x="3714" y="686"/>
                    </a:cubicBezTo>
                    <a:cubicBezTo>
                      <a:pt x="3705" y="667"/>
                      <a:pt x="3705" y="648"/>
                      <a:pt x="3705" y="629"/>
                    </a:cubicBezTo>
                    <a:cubicBezTo>
                      <a:pt x="3705" y="562"/>
                      <a:pt x="3714" y="486"/>
                      <a:pt x="3714" y="420"/>
                    </a:cubicBezTo>
                    <a:cubicBezTo>
                      <a:pt x="3714" y="381"/>
                      <a:pt x="3714" y="343"/>
                      <a:pt x="3695" y="324"/>
                    </a:cubicBezTo>
                    <a:cubicBezTo>
                      <a:pt x="3686" y="315"/>
                      <a:pt x="3667" y="305"/>
                      <a:pt x="3638" y="305"/>
                    </a:cubicBezTo>
                    <a:cubicBezTo>
                      <a:pt x="3629" y="305"/>
                      <a:pt x="3610" y="305"/>
                      <a:pt x="3591" y="315"/>
                    </a:cubicBezTo>
                    <a:cubicBezTo>
                      <a:pt x="3581" y="315"/>
                      <a:pt x="3572" y="315"/>
                      <a:pt x="3553" y="315"/>
                    </a:cubicBezTo>
                    <a:cubicBezTo>
                      <a:pt x="3515" y="324"/>
                      <a:pt x="3476" y="334"/>
                      <a:pt x="3438" y="334"/>
                    </a:cubicBezTo>
                    <a:cubicBezTo>
                      <a:pt x="3419" y="334"/>
                      <a:pt x="3400" y="324"/>
                      <a:pt x="3400" y="315"/>
                    </a:cubicBezTo>
                    <a:cubicBezTo>
                      <a:pt x="3390" y="305"/>
                      <a:pt x="3390" y="277"/>
                      <a:pt x="3400" y="267"/>
                    </a:cubicBezTo>
                    <a:cubicBezTo>
                      <a:pt x="3400" y="258"/>
                      <a:pt x="3400" y="258"/>
                      <a:pt x="3400" y="258"/>
                    </a:cubicBezTo>
                    <a:lnTo>
                      <a:pt x="3400" y="248"/>
                    </a:lnTo>
                    <a:cubicBezTo>
                      <a:pt x="3410" y="248"/>
                      <a:pt x="3419" y="238"/>
                      <a:pt x="3419" y="229"/>
                    </a:cubicBezTo>
                    <a:cubicBezTo>
                      <a:pt x="3419" y="220"/>
                      <a:pt x="3419" y="220"/>
                      <a:pt x="3429" y="220"/>
                    </a:cubicBezTo>
                    <a:cubicBezTo>
                      <a:pt x="3438" y="191"/>
                      <a:pt x="3448" y="162"/>
                      <a:pt x="3438" y="143"/>
                    </a:cubicBezTo>
                    <a:cubicBezTo>
                      <a:pt x="3419" y="115"/>
                      <a:pt x="3381" y="105"/>
                      <a:pt x="3352" y="105"/>
                    </a:cubicBezTo>
                    <a:cubicBezTo>
                      <a:pt x="3219" y="96"/>
                      <a:pt x="3086" y="96"/>
                      <a:pt x="2953" y="86"/>
                    </a:cubicBezTo>
                    <a:lnTo>
                      <a:pt x="2943" y="86"/>
                    </a:lnTo>
                    <a:cubicBezTo>
                      <a:pt x="2924" y="86"/>
                      <a:pt x="2924" y="86"/>
                      <a:pt x="2924" y="86"/>
                    </a:cubicBezTo>
                    <a:cubicBezTo>
                      <a:pt x="2905" y="86"/>
                      <a:pt x="2905" y="86"/>
                      <a:pt x="2905" y="86"/>
                    </a:cubicBezTo>
                    <a:cubicBezTo>
                      <a:pt x="2819" y="86"/>
                      <a:pt x="2743" y="86"/>
                      <a:pt x="2676" y="29"/>
                    </a:cubicBezTo>
                    <a:cubicBezTo>
                      <a:pt x="2657" y="10"/>
                      <a:pt x="2638" y="0"/>
                      <a:pt x="2619" y="0"/>
                    </a:cubicBezTo>
                    <a:cubicBezTo>
                      <a:pt x="2590" y="0"/>
                      <a:pt x="2562" y="29"/>
                      <a:pt x="2552" y="77"/>
                    </a:cubicBezTo>
                    <a:cubicBezTo>
                      <a:pt x="2543" y="86"/>
                      <a:pt x="2533" y="105"/>
                      <a:pt x="2524" y="115"/>
                    </a:cubicBezTo>
                    <a:cubicBezTo>
                      <a:pt x="2495" y="105"/>
                      <a:pt x="2476" y="96"/>
                      <a:pt x="2476" y="86"/>
                    </a:cubicBezTo>
                    <a:cubicBezTo>
                      <a:pt x="2448" y="39"/>
                      <a:pt x="2429" y="10"/>
                      <a:pt x="2391" y="10"/>
                    </a:cubicBezTo>
                    <a:cubicBezTo>
                      <a:pt x="2362" y="10"/>
                      <a:pt x="2343" y="20"/>
                      <a:pt x="2314" y="48"/>
                    </a:cubicBezTo>
                    <a:cubicBezTo>
                      <a:pt x="2267" y="86"/>
                      <a:pt x="2229" y="96"/>
                      <a:pt x="2171" y="96"/>
                    </a:cubicBezTo>
                    <a:cubicBezTo>
                      <a:pt x="2143" y="96"/>
                      <a:pt x="2114" y="96"/>
                      <a:pt x="2076" y="86"/>
                    </a:cubicBezTo>
                    <a:cubicBezTo>
                      <a:pt x="2057" y="86"/>
                      <a:pt x="2029" y="77"/>
                      <a:pt x="2010" y="77"/>
                    </a:cubicBezTo>
                    <a:cubicBezTo>
                      <a:pt x="1991" y="77"/>
                      <a:pt x="1962" y="77"/>
                      <a:pt x="1943" y="86"/>
                    </a:cubicBezTo>
                    <a:cubicBezTo>
                      <a:pt x="1933" y="86"/>
                      <a:pt x="1924" y="86"/>
                      <a:pt x="1914" y="86"/>
                    </a:cubicBezTo>
                    <a:cubicBezTo>
                      <a:pt x="1895" y="86"/>
                      <a:pt x="1876" y="86"/>
                      <a:pt x="1857" y="96"/>
                    </a:cubicBezTo>
                    <a:cubicBezTo>
                      <a:pt x="1848" y="96"/>
                      <a:pt x="1838" y="96"/>
                      <a:pt x="1829" y="96"/>
                    </a:cubicBezTo>
                    <a:cubicBezTo>
                      <a:pt x="1714" y="115"/>
                      <a:pt x="1600" y="124"/>
                      <a:pt x="1476" y="124"/>
                    </a:cubicBezTo>
                    <a:cubicBezTo>
                      <a:pt x="1391" y="124"/>
                      <a:pt x="1305" y="124"/>
                      <a:pt x="1210" y="115"/>
                    </a:cubicBezTo>
                    <a:cubicBezTo>
                      <a:pt x="1210" y="115"/>
                      <a:pt x="1200" y="115"/>
                      <a:pt x="1191" y="115"/>
                    </a:cubicBezTo>
                    <a:cubicBezTo>
                      <a:pt x="1153" y="115"/>
                      <a:pt x="1124" y="134"/>
                      <a:pt x="1095" y="172"/>
                    </a:cubicBezTo>
                    <a:cubicBezTo>
                      <a:pt x="1067" y="220"/>
                      <a:pt x="1048" y="238"/>
                      <a:pt x="1000" y="248"/>
                    </a:cubicBezTo>
                    <a:cubicBezTo>
                      <a:pt x="971" y="248"/>
                      <a:pt x="962" y="267"/>
                      <a:pt x="943" y="277"/>
                    </a:cubicBezTo>
                    <a:cubicBezTo>
                      <a:pt x="924" y="296"/>
                      <a:pt x="905" y="324"/>
                      <a:pt x="886" y="343"/>
                    </a:cubicBezTo>
                    <a:cubicBezTo>
                      <a:pt x="857" y="381"/>
                      <a:pt x="819" y="429"/>
                      <a:pt x="781" y="467"/>
                    </a:cubicBezTo>
                    <a:cubicBezTo>
                      <a:pt x="762" y="486"/>
                      <a:pt x="743" y="496"/>
                      <a:pt x="724" y="496"/>
                    </a:cubicBezTo>
                    <a:cubicBezTo>
                      <a:pt x="714" y="496"/>
                      <a:pt x="714" y="496"/>
                      <a:pt x="705" y="496"/>
                    </a:cubicBezTo>
                    <a:cubicBezTo>
                      <a:pt x="676" y="496"/>
                      <a:pt x="648" y="496"/>
                      <a:pt x="619" y="505"/>
                    </a:cubicBezTo>
                    <a:cubicBezTo>
                      <a:pt x="591" y="505"/>
                      <a:pt x="562" y="505"/>
                      <a:pt x="533" y="505"/>
                    </a:cubicBezTo>
                    <a:cubicBezTo>
                      <a:pt x="467" y="505"/>
                      <a:pt x="419" y="496"/>
                      <a:pt x="381" y="486"/>
                    </a:cubicBezTo>
                    <a:cubicBezTo>
                      <a:pt x="371" y="477"/>
                      <a:pt x="362" y="477"/>
                      <a:pt x="353" y="477"/>
                    </a:cubicBezTo>
                    <a:cubicBezTo>
                      <a:pt x="343" y="477"/>
                      <a:pt x="333" y="477"/>
                      <a:pt x="324" y="477"/>
                    </a:cubicBezTo>
                    <a:lnTo>
                      <a:pt x="314" y="477"/>
                    </a:lnTo>
                    <a:cubicBezTo>
                      <a:pt x="295" y="486"/>
                      <a:pt x="267" y="486"/>
                      <a:pt x="248" y="486"/>
                    </a:cubicBezTo>
                    <a:cubicBezTo>
                      <a:pt x="200" y="496"/>
                      <a:pt x="162" y="496"/>
                      <a:pt x="124" y="496"/>
                    </a:cubicBezTo>
                    <a:cubicBezTo>
                      <a:pt x="114" y="496"/>
                      <a:pt x="114" y="496"/>
                      <a:pt x="105" y="496"/>
                    </a:cubicBezTo>
                    <a:cubicBezTo>
                      <a:pt x="86" y="496"/>
                      <a:pt x="57" y="496"/>
                      <a:pt x="38" y="515"/>
                    </a:cubicBezTo>
                    <a:cubicBezTo>
                      <a:pt x="19" y="534"/>
                      <a:pt x="19" y="562"/>
                      <a:pt x="19" y="581"/>
                    </a:cubicBezTo>
                    <a:cubicBezTo>
                      <a:pt x="29" y="619"/>
                      <a:pt x="29" y="658"/>
                      <a:pt x="29" y="696"/>
                    </a:cubicBezTo>
                    <a:cubicBezTo>
                      <a:pt x="29" y="743"/>
                      <a:pt x="29" y="791"/>
                      <a:pt x="29" y="839"/>
                    </a:cubicBezTo>
                    <a:cubicBezTo>
                      <a:pt x="29" y="858"/>
                      <a:pt x="48" y="886"/>
                      <a:pt x="76" y="905"/>
                    </a:cubicBezTo>
                    <a:cubicBezTo>
                      <a:pt x="105" y="915"/>
                      <a:pt x="105" y="924"/>
                      <a:pt x="105" y="924"/>
                    </a:cubicBezTo>
                    <a:cubicBezTo>
                      <a:pt x="105" y="924"/>
                      <a:pt x="105" y="934"/>
                      <a:pt x="86" y="962"/>
                    </a:cubicBezTo>
                    <a:cubicBezTo>
                      <a:pt x="67" y="972"/>
                      <a:pt x="57" y="991"/>
                      <a:pt x="38" y="1010"/>
                    </a:cubicBezTo>
                    <a:cubicBezTo>
                      <a:pt x="29" y="1020"/>
                      <a:pt x="19" y="1029"/>
                      <a:pt x="10" y="1029"/>
                    </a:cubicBezTo>
                    <a:cubicBezTo>
                      <a:pt x="0" y="1048"/>
                      <a:pt x="0" y="1048"/>
                      <a:pt x="0" y="1048"/>
                    </a:cubicBezTo>
                    <a:cubicBezTo>
                      <a:pt x="19" y="1067"/>
                      <a:pt x="19" y="1067"/>
                      <a:pt x="19" y="1067"/>
                    </a:cubicBezTo>
                    <a:lnTo>
                      <a:pt x="19" y="1077"/>
                    </a:lnTo>
                    <a:cubicBezTo>
                      <a:pt x="29" y="1077"/>
                      <a:pt x="29" y="1086"/>
                      <a:pt x="38" y="1086"/>
                    </a:cubicBezTo>
                    <a:cubicBezTo>
                      <a:pt x="48" y="1086"/>
                      <a:pt x="48" y="1086"/>
                      <a:pt x="48" y="1086"/>
                    </a:cubicBezTo>
                    <a:cubicBezTo>
                      <a:pt x="48" y="1086"/>
                      <a:pt x="57" y="1096"/>
                      <a:pt x="67" y="1096"/>
                    </a:cubicBezTo>
                    <a:cubicBezTo>
                      <a:pt x="76" y="1096"/>
                      <a:pt x="76" y="1096"/>
                      <a:pt x="76" y="1096"/>
                    </a:cubicBezTo>
                    <a:cubicBezTo>
                      <a:pt x="86" y="1096"/>
                      <a:pt x="95" y="1096"/>
                      <a:pt x="105" y="1096"/>
                    </a:cubicBezTo>
                    <a:cubicBezTo>
                      <a:pt x="190" y="1096"/>
                      <a:pt x="257" y="1134"/>
                      <a:pt x="333" y="1191"/>
                    </a:cubicBezTo>
                    <a:cubicBezTo>
                      <a:pt x="353" y="1201"/>
                      <a:pt x="371" y="1210"/>
                      <a:pt x="381" y="1220"/>
                    </a:cubicBezTo>
                    <a:cubicBezTo>
                      <a:pt x="400" y="1229"/>
                      <a:pt x="409" y="1239"/>
                      <a:pt x="409" y="1258"/>
                    </a:cubicBezTo>
                    <a:cubicBezTo>
                      <a:pt x="409" y="1277"/>
                      <a:pt x="409" y="1296"/>
                      <a:pt x="400" y="1305"/>
                    </a:cubicBezTo>
                    <a:cubicBezTo>
                      <a:pt x="343" y="1362"/>
                      <a:pt x="343" y="1410"/>
                      <a:pt x="400" y="1467"/>
                    </a:cubicBezTo>
                    <a:cubicBezTo>
                      <a:pt x="419" y="1496"/>
                      <a:pt x="429" y="1515"/>
                      <a:pt x="419" y="1544"/>
                    </a:cubicBezTo>
                    <a:cubicBezTo>
                      <a:pt x="409" y="1572"/>
                      <a:pt x="391" y="1591"/>
                      <a:pt x="353" y="1600"/>
                    </a:cubicBezTo>
                    <a:cubicBezTo>
                      <a:pt x="295" y="1610"/>
                      <a:pt x="257" y="1629"/>
                      <a:pt x="228" y="1648"/>
                    </a:cubicBezTo>
                    <a:cubicBezTo>
                      <a:pt x="171" y="1686"/>
                      <a:pt x="171" y="1743"/>
                      <a:pt x="171" y="1791"/>
                    </a:cubicBezTo>
                    <a:cubicBezTo>
                      <a:pt x="171" y="1800"/>
                      <a:pt x="171" y="1800"/>
                      <a:pt x="171" y="1810"/>
                    </a:cubicBezTo>
                    <a:cubicBezTo>
                      <a:pt x="171" y="1858"/>
                      <a:pt x="210" y="1877"/>
                      <a:pt x="228" y="1886"/>
                    </a:cubicBezTo>
                    <a:cubicBezTo>
                      <a:pt x="228" y="1886"/>
                      <a:pt x="238" y="1886"/>
                      <a:pt x="238" y="1896"/>
                    </a:cubicBezTo>
                    <a:cubicBezTo>
                      <a:pt x="257" y="1905"/>
                      <a:pt x="267" y="1915"/>
                      <a:pt x="276" y="1934"/>
                    </a:cubicBezTo>
                    <a:cubicBezTo>
                      <a:pt x="276" y="1953"/>
                      <a:pt x="276" y="1972"/>
                      <a:pt x="276" y="2001"/>
                    </a:cubicBezTo>
                    <a:cubicBezTo>
                      <a:pt x="276" y="2010"/>
                      <a:pt x="276" y="2029"/>
                      <a:pt x="276" y="2039"/>
                    </a:cubicBezTo>
                    <a:cubicBezTo>
                      <a:pt x="276" y="2067"/>
                      <a:pt x="276" y="2067"/>
                      <a:pt x="276" y="2067"/>
                    </a:cubicBezTo>
                    <a:cubicBezTo>
                      <a:pt x="295" y="2067"/>
                      <a:pt x="295" y="2067"/>
                      <a:pt x="295" y="2067"/>
                    </a:cubicBezTo>
                    <a:cubicBezTo>
                      <a:pt x="305" y="2067"/>
                      <a:pt x="305" y="2067"/>
                      <a:pt x="305" y="2067"/>
                    </a:cubicBezTo>
                    <a:cubicBezTo>
                      <a:pt x="314" y="2067"/>
                      <a:pt x="324" y="2067"/>
                      <a:pt x="324" y="2067"/>
                    </a:cubicBezTo>
                    <a:cubicBezTo>
                      <a:pt x="333" y="2067"/>
                      <a:pt x="343" y="2067"/>
                      <a:pt x="353" y="2067"/>
                    </a:cubicBezTo>
                    <a:cubicBezTo>
                      <a:pt x="362" y="2067"/>
                      <a:pt x="381" y="2067"/>
                      <a:pt x="391" y="2067"/>
                    </a:cubicBezTo>
                    <a:cubicBezTo>
                      <a:pt x="400" y="2067"/>
                      <a:pt x="409" y="2067"/>
                      <a:pt x="409" y="2067"/>
                    </a:cubicBezTo>
                    <a:cubicBezTo>
                      <a:pt x="457" y="2077"/>
                      <a:pt x="476" y="2096"/>
                      <a:pt x="476" y="2124"/>
                    </a:cubicBezTo>
                    <a:cubicBezTo>
                      <a:pt x="476" y="2153"/>
                      <a:pt x="467" y="2172"/>
                      <a:pt x="419" y="2181"/>
                    </a:cubicBezTo>
                    <a:cubicBezTo>
                      <a:pt x="381" y="2191"/>
                      <a:pt x="353" y="2191"/>
                      <a:pt x="324" y="2191"/>
                    </a:cubicBezTo>
                    <a:cubicBezTo>
                      <a:pt x="314" y="2191"/>
                      <a:pt x="314" y="2191"/>
                      <a:pt x="314" y="2191"/>
                    </a:cubicBezTo>
                    <a:cubicBezTo>
                      <a:pt x="276" y="2191"/>
                      <a:pt x="257" y="2191"/>
                      <a:pt x="238" y="2210"/>
                    </a:cubicBezTo>
                    <a:cubicBezTo>
                      <a:pt x="228" y="2229"/>
                      <a:pt x="228" y="2248"/>
                      <a:pt x="228" y="2286"/>
                    </a:cubicBezTo>
                    <a:cubicBezTo>
                      <a:pt x="228" y="2334"/>
                      <a:pt x="238" y="2382"/>
                      <a:pt x="238" y="2429"/>
                    </a:cubicBezTo>
                    <a:cubicBezTo>
                      <a:pt x="248" y="2467"/>
                      <a:pt x="248" y="2505"/>
                      <a:pt x="248" y="2543"/>
                    </a:cubicBezTo>
                    <a:cubicBezTo>
                      <a:pt x="257" y="2591"/>
                      <a:pt x="238" y="2620"/>
                      <a:pt x="190" y="2639"/>
                    </a:cubicBezTo>
                    <a:cubicBezTo>
                      <a:pt x="162" y="2648"/>
                      <a:pt x="143" y="2686"/>
                      <a:pt x="133" y="2715"/>
                    </a:cubicBezTo>
                    <a:cubicBezTo>
                      <a:pt x="124" y="2734"/>
                      <a:pt x="105" y="2781"/>
                      <a:pt x="114" y="2801"/>
                    </a:cubicBezTo>
                    <a:cubicBezTo>
                      <a:pt x="143" y="2886"/>
                      <a:pt x="286" y="2981"/>
                      <a:pt x="371" y="2981"/>
                    </a:cubicBezTo>
                    <a:cubicBezTo>
                      <a:pt x="381" y="2981"/>
                      <a:pt x="391" y="2981"/>
                      <a:pt x="409" y="2981"/>
                    </a:cubicBezTo>
                    <a:cubicBezTo>
                      <a:pt x="533" y="2981"/>
                      <a:pt x="638" y="2981"/>
                      <a:pt x="743" y="2981"/>
                    </a:cubicBezTo>
                    <a:cubicBezTo>
                      <a:pt x="772" y="2981"/>
                      <a:pt x="800" y="2963"/>
                      <a:pt x="819" y="2943"/>
                    </a:cubicBezTo>
                    <a:cubicBezTo>
                      <a:pt x="829" y="2934"/>
                      <a:pt x="867" y="2924"/>
                      <a:pt x="895" y="2924"/>
                    </a:cubicBezTo>
                    <a:cubicBezTo>
                      <a:pt x="914" y="2924"/>
                      <a:pt x="933" y="2924"/>
                      <a:pt x="933" y="2934"/>
                    </a:cubicBezTo>
                    <a:cubicBezTo>
                      <a:pt x="981" y="3010"/>
                      <a:pt x="1038" y="3020"/>
                      <a:pt x="1095" y="3020"/>
                    </a:cubicBezTo>
                    <a:cubicBezTo>
                      <a:pt x="1114" y="3020"/>
                      <a:pt x="1124" y="3020"/>
                      <a:pt x="1133" y="3020"/>
                    </a:cubicBezTo>
                    <a:cubicBezTo>
                      <a:pt x="1143" y="3010"/>
                      <a:pt x="1143" y="3010"/>
                      <a:pt x="1143" y="3010"/>
                    </a:cubicBezTo>
                    <a:cubicBezTo>
                      <a:pt x="1191" y="3010"/>
                      <a:pt x="1219" y="3029"/>
                      <a:pt x="1238" y="3048"/>
                    </a:cubicBezTo>
                    <a:cubicBezTo>
                      <a:pt x="1295" y="3115"/>
                      <a:pt x="1352" y="3144"/>
                      <a:pt x="1429" y="3153"/>
                    </a:cubicBezTo>
                    <a:cubicBezTo>
                      <a:pt x="1457" y="3153"/>
                      <a:pt x="1505" y="3201"/>
                      <a:pt x="1505" y="3267"/>
                    </a:cubicBezTo>
                    <a:cubicBezTo>
                      <a:pt x="1514" y="3305"/>
                      <a:pt x="1495" y="3324"/>
                      <a:pt x="1448" y="3334"/>
                    </a:cubicBezTo>
                    <a:cubicBezTo>
                      <a:pt x="1438" y="3334"/>
                      <a:pt x="1429" y="3343"/>
                      <a:pt x="1419" y="3353"/>
                    </a:cubicBezTo>
                    <a:cubicBezTo>
                      <a:pt x="1409" y="3372"/>
                      <a:pt x="1409" y="3391"/>
                      <a:pt x="1409" y="3410"/>
                    </a:cubicBezTo>
                    <a:cubicBezTo>
                      <a:pt x="1429" y="3477"/>
                      <a:pt x="1514" y="3553"/>
                      <a:pt x="1590" y="3553"/>
                    </a:cubicBezTo>
                    <a:cubicBezTo>
                      <a:pt x="1619" y="3563"/>
                      <a:pt x="1648" y="3563"/>
                      <a:pt x="1657" y="3572"/>
                    </a:cubicBezTo>
                    <a:cubicBezTo>
                      <a:pt x="1667" y="3581"/>
                      <a:pt x="1667" y="3610"/>
                      <a:pt x="1676" y="3648"/>
                    </a:cubicBezTo>
                    <a:cubicBezTo>
                      <a:pt x="1676" y="3667"/>
                      <a:pt x="1676" y="3705"/>
                      <a:pt x="1695" y="3715"/>
                    </a:cubicBezTo>
                    <a:cubicBezTo>
                      <a:pt x="1714" y="3724"/>
                      <a:pt x="1724" y="3724"/>
                      <a:pt x="1733" y="3734"/>
                    </a:cubicBezTo>
                    <a:cubicBezTo>
                      <a:pt x="1800" y="3772"/>
                      <a:pt x="1867" y="3810"/>
                      <a:pt x="1943" y="3810"/>
                    </a:cubicBezTo>
                    <a:cubicBezTo>
                      <a:pt x="1962" y="3810"/>
                      <a:pt x="1971" y="3810"/>
                      <a:pt x="1991" y="3810"/>
                    </a:cubicBezTo>
                    <a:cubicBezTo>
                      <a:pt x="2019" y="3801"/>
                      <a:pt x="2057" y="3791"/>
                      <a:pt x="2067" y="3743"/>
                    </a:cubicBezTo>
                    <a:cubicBezTo>
                      <a:pt x="2076" y="3705"/>
                      <a:pt x="2095" y="3667"/>
                      <a:pt x="2124" y="3667"/>
                    </a:cubicBezTo>
                    <a:lnTo>
                      <a:pt x="2133" y="3667"/>
                    </a:lnTo>
                    <a:cubicBezTo>
                      <a:pt x="2191" y="3677"/>
                      <a:pt x="2257" y="3696"/>
                      <a:pt x="2324" y="3715"/>
                    </a:cubicBezTo>
                    <a:cubicBezTo>
                      <a:pt x="2343" y="3724"/>
                      <a:pt x="2372" y="3734"/>
                      <a:pt x="2391" y="3734"/>
                    </a:cubicBezTo>
                    <a:lnTo>
                      <a:pt x="2400" y="3734"/>
                    </a:lnTo>
                    <a:cubicBezTo>
                      <a:pt x="2410" y="3753"/>
                      <a:pt x="2429" y="3763"/>
                      <a:pt x="2438" y="3781"/>
                    </a:cubicBezTo>
                    <a:cubicBezTo>
                      <a:pt x="2476" y="3810"/>
                      <a:pt x="2514" y="3839"/>
                      <a:pt x="2552" y="3877"/>
                    </a:cubicBezTo>
                    <a:cubicBezTo>
                      <a:pt x="2581" y="3896"/>
                      <a:pt x="2619" y="3924"/>
                      <a:pt x="2657" y="3924"/>
                    </a:cubicBezTo>
                    <a:cubicBezTo>
                      <a:pt x="2695" y="3924"/>
                      <a:pt x="2724" y="3924"/>
                      <a:pt x="2762" y="3924"/>
                    </a:cubicBezTo>
                    <a:cubicBezTo>
                      <a:pt x="2914" y="3924"/>
                      <a:pt x="3076" y="3924"/>
                      <a:pt x="3200" y="3915"/>
                    </a:cubicBezTo>
                    <a:cubicBezTo>
                      <a:pt x="3210" y="3915"/>
                      <a:pt x="3219" y="3915"/>
                      <a:pt x="3229" y="3915"/>
                    </a:cubicBezTo>
                    <a:cubicBezTo>
                      <a:pt x="3314" y="3915"/>
                      <a:pt x="3381" y="3934"/>
                      <a:pt x="3419" y="4010"/>
                    </a:cubicBezTo>
                    <a:cubicBezTo>
                      <a:pt x="3419" y="4020"/>
                      <a:pt x="3429" y="4029"/>
                      <a:pt x="3438" y="4039"/>
                    </a:cubicBezTo>
                    <a:lnTo>
                      <a:pt x="3438" y="4048"/>
                    </a:lnTo>
                    <a:lnTo>
                      <a:pt x="3438" y="4058"/>
                    </a:lnTo>
                    <a:cubicBezTo>
                      <a:pt x="3448" y="4077"/>
                      <a:pt x="3457" y="4115"/>
                      <a:pt x="3486" y="4143"/>
                    </a:cubicBezTo>
                    <a:cubicBezTo>
                      <a:pt x="3505" y="4162"/>
                      <a:pt x="3533" y="4162"/>
                      <a:pt x="3553" y="4162"/>
                    </a:cubicBezTo>
                    <a:cubicBezTo>
                      <a:pt x="3562" y="4162"/>
                      <a:pt x="3562" y="4162"/>
                      <a:pt x="3562" y="4162"/>
                    </a:cubicBezTo>
                    <a:lnTo>
                      <a:pt x="3572" y="4162"/>
                    </a:lnTo>
                    <a:cubicBezTo>
                      <a:pt x="3581" y="4162"/>
                      <a:pt x="3581" y="4162"/>
                      <a:pt x="3581" y="4162"/>
                    </a:cubicBezTo>
                    <a:cubicBezTo>
                      <a:pt x="3686" y="4182"/>
                      <a:pt x="3686" y="4182"/>
                      <a:pt x="3686" y="4182"/>
                    </a:cubicBezTo>
                    <a:cubicBezTo>
                      <a:pt x="3695" y="4182"/>
                      <a:pt x="3695" y="4191"/>
                      <a:pt x="3705" y="4191"/>
                    </a:cubicBezTo>
                    <a:cubicBezTo>
                      <a:pt x="3705" y="4200"/>
                      <a:pt x="3705" y="4200"/>
                      <a:pt x="3705" y="4200"/>
                    </a:cubicBezTo>
                    <a:cubicBezTo>
                      <a:pt x="3714" y="4229"/>
                      <a:pt x="3724" y="4248"/>
                      <a:pt x="3733" y="4267"/>
                    </a:cubicBezTo>
                    <a:cubicBezTo>
                      <a:pt x="3753" y="4325"/>
                      <a:pt x="3781" y="4353"/>
                      <a:pt x="3829" y="4353"/>
                    </a:cubicBezTo>
                    <a:cubicBezTo>
                      <a:pt x="3848" y="4353"/>
                      <a:pt x="3867" y="4343"/>
                      <a:pt x="3886" y="4334"/>
                    </a:cubicBezTo>
                    <a:cubicBezTo>
                      <a:pt x="3924" y="4305"/>
                      <a:pt x="3952" y="4286"/>
                      <a:pt x="3962" y="4258"/>
                    </a:cubicBezTo>
                    <a:cubicBezTo>
                      <a:pt x="3981" y="4200"/>
                      <a:pt x="4019" y="4172"/>
                      <a:pt x="4086" y="4172"/>
                    </a:cubicBezTo>
                    <a:cubicBezTo>
                      <a:pt x="4095" y="4172"/>
                      <a:pt x="4105" y="4172"/>
                      <a:pt x="4105" y="4172"/>
                    </a:cubicBezTo>
                    <a:cubicBezTo>
                      <a:pt x="4114" y="4172"/>
                      <a:pt x="4124" y="4172"/>
                      <a:pt x="4124" y="4172"/>
                    </a:cubicBezTo>
                    <a:cubicBezTo>
                      <a:pt x="4172" y="4172"/>
                      <a:pt x="4200" y="4153"/>
                      <a:pt x="4229" y="4105"/>
                    </a:cubicBezTo>
                    <a:cubicBezTo>
                      <a:pt x="4238" y="4096"/>
                      <a:pt x="4257" y="4058"/>
                      <a:pt x="4286" y="4048"/>
                    </a:cubicBezTo>
                    <a:cubicBezTo>
                      <a:pt x="4333" y="4029"/>
                      <a:pt x="4391" y="4010"/>
                      <a:pt x="4448" y="4010"/>
                    </a:cubicBezTo>
                    <a:cubicBezTo>
                      <a:pt x="4486" y="4010"/>
                      <a:pt x="4514" y="4020"/>
                      <a:pt x="4553" y="4039"/>
                    </a:cubicBezTo>
                    <a:cubicBezTo>
                      <a:pt x="4571" y="4048"/>
                      <a:pt x="4581" y="4058"/>
                      <a:pt x="4600" y="4058"/>
                    </a:cubicBezTo>
                    <a:cubicBezTo>
                      <a:pt x="4610" y="4067"/>
                      <a:pt x="4619" y="4067"/>
                      <a:pt x="4629" y="4077"/>
                    </a:cubicBezTo>
                    <a:cubicBezTo>
                      <a:pt x="4648" y="4086"/>
                      <a:pt x="4667" y="4086"/>
                      <a:pt x="4676" y="4086"/>
                    </a:cubicBezTo>
                    <a:cubicBezTo>
                      <a:pt x="4705" y="4086"/>
                      <a:pt x="4724" y="4077"/>
                      <a:pt x="4753" y="4058"/>
                    </a:cubicBezTo>
                    <a:cubicBezTo>
                      <a:pt x="4791" y="4029"/>
                      <a:pt x="4829" y="4010"/>
                      <a:pt x="4886" y="4010"/>
                    </a:cubicBezTo>
                    <a:lnTo>
                      <a:pt x="4895" y="4010"/>
                    </a:lnTo>
                    <a:cubicBezTo>
                      <a:pt x="4895" y="4010"/>
                      <a:pt x="4905" y="4010"/>
                      <a:pt x="4914" y="4010"/>
                    </a:cubicBezTo>
                    <a:cubicBezTo>
                      <a:pt x="4934" y="4010"/>
                      <a:pt x="4943" y="4010"/>
                      <a:pt x="4962" y="4010"/>
                    </a:cubicBezTo>
                    <a:cubicBezTo>
                      <a:pt x="4991" y="4010"/>
                      <a:pt x="5029" y="4010"/>
                      <a:pt x="5057" y="3991"/>
                    </a:cubicBezTo>
                    <a:cubicBezTo>
                      <a:pt x="5095" y="3953"/>
                      <a:pt x="5143" y="3934"/>
                      <a:pt x="5191" y="3934"/>
                    </a:cubicBezTo>
                    <a:cubicBezTo>
                      <a:pt x="5219" y="3934"/>
                      <a:pt x="5248" y="3944"/>
                      <a:pt x="5286" y="3962"/>
                    </a:cubicBezTo>
                    <a:cubicBezTo>
                      <a:pt x="5295" y="3962"/>
                      <a:pt x="5305" y="3962"/>
                      <a:pt x="5305" y="3962"/>
                    </a:cubicBezTo>
                    <a:lnTo>
                      <a:pt x="5315" y="3962"/>
                    </a:lnTo>
                    <a:cubicBezTo>
                      <a:pt x="5324" y="3972"/>
                      <a:pt x="5333" y="3972"/>
                      <a:pt x="5343" y="3972"/>
                    </a:cubicBezTo>
                    <a:cubicBezTo>
                      <a:pt x="5362" y="3972"/>
                      <a:pt x="5400" y="3962"/>
                      <a:pt x="5410" y="3896"/>
                    </a:cubicBezTo>
                    <a:cubicBezTo>
                      <a:pt x="5419" y="3829"/>
                      <a:pt x="5457" y="3791"/>
                      <a:pt x="5524" y="3781"/>
                    </a:cubicBezTo>
                    <a:cubicBezTo>
                      <a:pt x="5581" y="3781"/>
                      <a:pt x="5600" y="3763"/>
                      <a:pt x="5610" y="3705"/>
                    </a:cubicBezTo>
                    <a:cubicBezTo>
                      <a:pt x="5610" y="3639"/>
                      <a:pt x="5676" y="3581"/>
                      <a:pt x="5734" y="3563"/>
                    </a:cubicBezTo>
                    <a:cubicBezTo>
                      <a:pt x="5781" y="3553"/>
                      <a:pt x="5829" y="3534"/>
                      <a:pt x="5886" y="3515"/>
                    </a:cubicBezTo>
                    <a:cubicBezTo>
                      <a:pt x="5895" y="3505"/>
                      <a:pt x="5895" y="3505"/>
                      <a:pt x="5895" y="3505"/>
                    </a:cubicBezTo>
                    <a:cubicBezTo>
                      <a:pt x="5934" y="3486"/>
                      <a:pt x="5972" y="3477"/>
                      <a:pt x="6019" y="3477"/>
                    </a:cubicBezTo>
                    <a:cubicBezTo>
                      <a:pt x="6029" y="3477"/>
                      <a:pt x="6029" y="3477"/>
                      <a:pt x="6038" y="3477"/>
                    </a:cubicBezTo>
                    <a:cubicBezTo>
                      <a:pt x="6048" y="3477"/>
                      <a:pt x="6057" y="3477"/>
                      <a:pt x="6067" y="3477"/>
                    </a:cubicBezTo>
                    <a:cubicBezTo>
                      <a:pt x="6105" y="3486"/>
                      <a:pt x="6143" y="3486"/>
                      <a:pt x="6181" y="3496"/>
                    </a:cubicBezTo>
                    <a:cubicBezTo>
                      <a:pt x="6210" y="3496"/>
                      <a:pt x="6210" y="3496"/>
                      <a:pt x="6210" y="3496"/>
                    </a:cubicBezTo>
                    <a:cubicBezTo>
                      <a:pt x="6305" y="3496"/>
                      <a:pt x="6400" y="3505"/>
                      <a:pt x="6496" y="3505"/>
                    </a:cubicBezTo>
                    <a:cubicBezTo>
                      <a:pt x="6505" y="3505"/>
                      <a:pt x="6514" y="3505"/>
                      <a:pt x="6524" y="3505"/>
                    </a:cubicBezTo>
                    <a:cubicBezTo>
                      <a:pt x="6600" y="3505"/>
                      <a:pt x="6677" y="3505"/>
                      <a:pt x="6772" y="3496"/>
                    </a:cubicBezTo>
                    <a:cubicBezTo>
                      <a:pt x="6800" y="3496"/>
                      <a:pt x="6829" y="3477"/>
                      <a:pt x="6848" y="3448"/>
                    </a:cubicBezTo>
                    <a:cubicBezTo>
                      <a:pt x="6886" y="3400"/>
                      <a:pt x="6924" y="3372"/>
                      <a:pt x="6972" y="3372"/>
                    </a:cubicBezTo>
                    <a:cubicBezTo>
                      <a:pt x="6991" y="3372"/>
                      <a:pt x="7019" y="3382"/>
                      <a:pt x="7038" y="3391"/>
                    </a:cubicBezTo>
                    <a:cubicBezTo>
                      <a:pt x="7058" y="3391"/>
                      <a:pt x="7067" y="3400"/>
                      <a:pt x="7076" y="3400"/>
                    </a:cubicBezTo>
                    <a:cubicBezTo>
                      <a:pt x="7096" y="3400"/>
                      <a:pt x="7124" y="3391"/>
                      <a:pt x="7134" y="3343"/>
                    </a:cubicBezTo>
                    <a:cubicBezTo>
                      <a:pt x="7153" y="3296"/>
                      <a:pt x="7191" y="3267"/>
                      <a:pt x="7267" y="3239"/>
                    </a:cubicBezTo>
                    <a:cubicBezTo>
                      <a:pt x="7353" y="3220"/>
                      <a:pt x="7438" y="3191"/>
                      <a:pt x="7515" y="3144"/>
                    </a:cubicBezTo>
                    <a:cubicBezTo>
                      <a:pt x="7553" y="3124"/>
                      <a:pt x="7581" y="3086"/>
                      <a:pt x="7581" y="3048"/>
                    </a:cubicBezTo>
                    <a:cubicBezTo>
                      <a:pt x="7581" y="3010"/>
                      <a:pt x="7562" y="2972"/>
                      <a:pt x="7524" y="2953"/>
                    </a:cubicBez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13" name="Freeform 2">
                <a:extLst>
                  <a:ext uri="{FF2B5EF4-FFF2-40B4-BE49-F238E27FC236}">
                    <a16:creationId xmlns:a16="http://schemas.microsoft.com/office/drawing/2014/main" id="{3C9B8FE7-17F2-2748-A407-A525584F0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5463" y="2722563"/>
                <a:ext cx="2409825" cy="1995487"/>
              </a:xfrm>
              <a:custGeom>
                <a:avLst/>
                <a:gdLst>
                  <a:gd name="T0" fmla="*/ 2244995 w 6696"/>
                  <a:gd name="T1" fmla="*/ 1272015 h 5544"/>
                  <a:gd name="T2" fmla="*/ 2299699 w 6696"/>
                  <a:gd name="T3" fmla="*/ 1261577 h 5544"/>
                  <a:gd name="T4" fmla="*/ 2364839 w 6696"/>
                  <a:gd name="T5" fmla="*/ 1128040 h 5544"/>
                  <a:gd name="T6" fmla="*/ 2261910 w 6696"/>
                  <a:gd name="T7" fmla="*/ 1079809 h 5544"/>
                  <a:gd name="T8" fmla="*/ 2244995 w 6696"/>
                  <a:gd name="T9" fmla="*/ 984066 h 5544"/>
                  <a:gd name="T10" fmla="*/ 2162580 w 6696"/>
                  <a:gd name="T11" fmla="*/ 1011421 h 5544"/>
                  <a:gd name="T12" fmla="*/ 2117954 w 6696"/>
                  <a:gd name="T13" fmla="*/ 956711 h 5544"/>
                  <a:gd name="T14" fmla="*/ 2052814 w 6696"/>
                  <a:gd name="T15" fmla="*/ 857008 h 5544"/>
                  <a:gd name="T16" fmla="*/ 1898781 w 6696"/>
                  <a:gd name="T17" fmla="*/ 781782 h 5544"/>
                  <a:gd name="T18" fmla="*/ 1692924 w 6696"/>
                  <a:gd name="T19" fmla="*/ 877525 h 5544"/>
                  <a:gd name="T20" fmla="*/ 1717036 w 6696"/>
                  <a:gd name="T21" fmla="*/ 768104 h 5544"/>
                  <a:gd name="T22" fmla="*/ 1627784 w 6696"/>
                  <a:gd name="T23" fmla="*/ 688918 h 5544"/>
                  <a:gd name="T24" fmla="*/ 1514778 w 6696"/>
                  <a:gd name="T25" fmla="*/ 829653 h 5544"/>
                  <a:gd name="T26" fmla="*/ 1357146 w 6696"/>
                  <a:gd name="T27" fmla="*/ 887963 h 5544"/>
                  <a:gd name="T28" fmla="*/ 1275091 w 6696"/>
                  <a:gd name="T29" fmla="*/ 860608 h 5544"/>
                  <a:gd name="T30" fmla="*/ 1165325 w 6696"/>
                  <a:gd name="T31" fmla="*/ 905240 h 5544"/>
                  <a:gd name="T32" fmla="*/ 1028206 w 6696"/>
                  <a:gd name="T33" fmla="*/ 901641 h 5544"/>
                  <a:gd name="T34" fmla="*/ 1082910 w 6696"/>
                  <a:gd name="T35" fmla="*/ 696117 h 5544"/>
                  <a:gd name="T36" fmla="*/ 1209591 w 6696"/>
                  <a:gd name="T37" fmla="*/ 702956 h 5544"/>
                  <a:gd name="T38" fmla="*/ 1213190 w 6696"/>
                  <a:gd name="T39" fmla="*/ 651485 h 5544"/>
                  <a:gd name="T40" fmla="*/ 1223627 w 6696"/>
                  <a:gd name="T41" fmla="*/ 531626 h 5544"/>
                  <a:gd name="T42" fmla="*/ 1144451 w 6696"/>
                  <a:gd name="T43" fmla="*/ 500671 h 5544"/>
                  <a:gd name="T44" fmla="*/ 1065635 w 6696"/>
                  <a:gd name="T45" fmla="*/ 466477 h 5544"/>
                  <a:gd name="T46" fmla="*/ 921679 w 6696"/>
                  <a:gd name="T47" fmla="*/ 425085 h 5544"/>
                  <a:gd name="T48" fmla="*/ 764047 w 6696"/>
                  <a:gd name="T49" fmla="*/ 466477 h 5544"/>
                  <a:gd name="T50" fmla="*/ 613253 w 6696"/>
                  <a:gd name="T51" fmla="*/ 500671 h 5544"/>
                  <a:gd name="T52" fmla="*/ 407756 w 6696"/>
                  <a:gd name="T53" fmla="*/ 387291 h 5544"/>
                  <a:gd name="T54" fmla="*/ 705745 w 6696"/>
                  <a:gd name="T55" fmla="*/ 140735 h 5544"/>
                  <a:gd name="T56" fmla="*/ 733456 w 6696"/>
                  <a:gd name="T57" fmla="*/ 92504 h 5544"/>
                  <a:gd name="T58" fmla="*/ 284313 w 6696"/>
                  <a:gd name="T59" fmla="*/ 346259 h 5544"/>
                  <a:gd name="T60" fmla="*/ 157272 w 6696"/>
                  <a:gd name="T61" fmla="*/ 497072 h 5544"/>
                  <a:gd name="T62" fmla="*/ 198659 w 6696"/>
                  <a:gd name="T63" fmla="*/ 654724 h 5544"/>
                  <a:gd name="T64" fmla="*/ 181385 w 6696"/>
                  <a:gd name="T65" fmla="*/ 685679 h 5544"/>
                  <a:gd name="T66" fmla="*/ 174547 w 6696"/>
                  <a:gd name="T67" fmla="*/ 740389 h 5544"/>
                  <a:gd name="T68" fmla="*/ 191821 w 6696"/>
                  <a:gd name="T69" fmla="*/ 764505 h 5544"/>
                  <a:gd name="T70" fmla="*/ 184984 w 6696"/>
                  <a:gd name="T71" fmla="*/ 826054 h 5544"/>
                  <a:gd name="T72" fmla="*/ 167709 w 6696"/>
                  <a:gd name="T73" fmla="*/ 963190 h 5544"/>
                  <a:gd name="T74" fmla="*/ 27352 w 6696"/>
                  <a:gd name="T75" fmla="*/ 1021499 h 5544"/>
                  <a:gd name="T76" fmla="*/ 6478 w 6696"/>
                  <a:gd name="T77" fmla="*/ 1076570 h 5544"/>
                  <a:gd name="T78" fmla="*/ 147195 w 6696"/>
                  <a:gd name="T79" fmla="*/ 1128040 h 5544"/>
                  <a:gd name="T80" fmla="*/ 236448 w 6696"/>
                  <a:gd name="T81" fmla="*/ 1213705 h 5544"/>
                  <a:gd name="T82" fmla="*/ 273876 w 6696"/>
                  <a:gd name="T83" fmla="*/ 1244660 h 5544"/>
                  <a:gd name="T84" fmla="*/ 297989 w 6696"/>
                  <a:gd name="T85" fmla="*/ 1319887 h 5544"/>
                  <a:gd name="T86" fmla="*/ 201898 w 6696"/>
                  <a:gd name="T87" fmla="*/ 1340403 h 5544"/>
                  <a:gd name="T88" fmla="*/ 277475 w 6696"/>
                  <a:gd name="T89" fmla="*/ 1388274 h 5544"/>
                  <a:gd name="T90" fmla="*/ 236448 w 6696"/>
                  <a:gd name="T91" fmla="*/ 1481138 h 5544"/>
                  <a:gd name="T92" fmla="*/ 143596 w 6696"/>
                  <a:gd name="T93" fmla="*/ 1426068 h 5544"/>
                  <a:gd name="T94" fmla="*/ 92132 w 6696"/>
                  <a:gd name="T95" fmla="*/ 1566803 h 5544"/>
                  <a:gd name="T96" fmla="*/ 167709 w 6696"/>
                  <a:gd name="T97" fmla="*/ 1676223 h 5544"/>
                  <a:gd name="T98" fmla="*/ 195061 w 6696"/>
                  <a:gd name="T99" fmla="*/ 1786004 h 5544"/>
                  <a:gd name="T100" fmla="*/ 445544 w 6696"/>
                  <a:gd name="T101" fmla="*/ 1957694 h 5544"/>
                  <a:gd name="T102" fmla="*/ 640605 w 6696"/>
                  <a:gd name="T103" fmla="*/ 1895785 h 5544"/>
                  <a:gd name="T104" fmla="*/ 794998 w 6696"/>
                  <a:gd name="T105" fmla="*/ 1868429 h 5544"/>
                  <a:gd name="T106" fmla="*/ 959467 w 6696"/>
                  <a:gd name="T107" fmla="*/ 1823797 h 5544"/>
                  <a:gd name="T108" fmla="*/ 1195915 w 6696"/>
                  <a:gd name="T109" fmla="*/ 1810120 h 5544"/>
                  <a:gd name="T110" fmla="*/ 1425885 w 6696"/>
                  <a:gd name="T111" fmla="*/ 1868429 h 5544"/>
                  <a:gd name="T112" fmla="*/ 1785775 w 6696"/>
                  <a:gd name="T113" fmla="*/ 1957694 h 5544"/>
                  <a:gd name="T114" fmla="*/ 1840479 w 6696"/>
                  <a:gd name="T115" fmla="*/ 1943656 h 5544"/>
                  <a:gd name="T116" fmla="*/ 1950245 w 6696"/>
                  <a:gd name="T117" fmla="*/ 1796442 h 5544"/>
                  <a:gd name="T118" fmla="*/ 2128391 w 6696"/>
                  <a:gd name="T119" fmla="*/ 1775926 h 5544"/>
                  <a:gd name="T120" fmla="*/ 2193531 w 6696"/>
                  <a:gd name="T121" fmla="*/ 1600997 h 5544"/>
                  <a:gd name="T122" fmla="*/ 2251833 w 6696"/>
                  <a:gd name="T123" fmla="*/ 1600997 h 5544"/>
                  <a:gd name="T124" fmla="*/ 2361600 w 6696"/>
                  <a:gd name="T125" fmla="*/ 1666145 h 55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696" h="5544">
                    <a:moveTo>
                      <a:pt x="6600" y="4238"/>
                    </a:moveTo>
                    <a:cubicBezTo>
                      <a:pt x="6504" y="4181"/>
                      <a:pt x="6457" y="4086"/>
                      <a:pt x="6457" y="3962"/>
                    </a:cubicBezTo>
                    <a:cubicBezTo>
                      <a:pt x="6466" y="3915"/>
                      <a:pt x="6466" y="3867"/>
                      <a:pt x="6457" y="3810"/>
                    </a:cubicBezTo>
                    <a:cubicBezTo>
                      <a:pt x="6457" y="3724"/>
                      <a:pt x="6419" y="3667"/>
                      <a:pt x="6342" y="3629"/>
                    </a:cubicBezTo>
                    <a:cubicBezTo>
                      <a:pt x="6304" y="3619"/>
                      <a:pt x="6276" y="3610"/>
                      <a:pt x="6257" y="3591"/>
                    </a:cubicBezTo>
                    <a:cubicBezTo>
                      <a:pt x="6247" y="3572"/>
                      <a:pt x="6238" y="3553"/>
                      <a:pt x="6238" y="3534"/>
                    </a:cubicBezTo>
                    <a:cubicBezTo>
                      <a:pt x="6247" y="3524"/>
                      <a:pt x="6257" y="3515"/>
                      <a:pt x="6276" y="3515"/>
                    </a:cubicBezTo>
                    <a:cubicBezTo>
                      <a:pt x="6285" y="3505"/>
                      <a:pt x="6304" y="3505"/>
                      <a:pt x="6314" y="3505"/>
                    </a:cubicBezTo>
                    <a:lnTo>
                      <a:pt x="6324" y="3505"/>
                    </a:lnTo>
                    <a:cubicBezTo>
                      <a:pt x="6333" y="3505"/>
                      <a:pt x="6333" y="3505"/>
                      <a:pt x="6342" y="3505"/>
                    </a:cubicBezTo>
                    <a:lnTo>
                      <a:pt x="6352" y="3505"/>
                    </a:lnTo>
                    <a:cubicBezTo>
                      <a:pt x="6362" y="3505"/>
                      <a:pt x="6371" y="3505"/>
                      <a:pt x="6390" y="3505"/>
                    </a:cubicBezTo>
                    <a:cubicBezTo>
                      <a:pt x="6409" y="3505"/>
                      <a:pt x="6438" y="3505"/>
                      <a:pt x="6466" y="3505"/>
                    </a:cubicBezTo>
                    <a:cubicBezTo>
                      <a:pt x="6552" y="3496"/>
                      <a:pt x="6590" y="3448"/>
                      <a:pt x="6590" y="3362"/>
                    </a:cubicBezTo>
                    <a:cubicBezTo>
                      <a:pt x="6590" y="3315"/>
                      <a:pt x="6590" y="3267"/>
                      <a:pt x="6580" y="3219"/>
                    </a:cubicBezTo>
                    <a:cubicBezTo>
                      <a:pt x="6580" y="3191"/>
                      <a:pt x="6580" y="3172"/>
                      <a:pt x="6580" y="3153"/>
                    </a:cubicBezTo>
                    <a:cubicBezTo>
                      <a:pt x="6580" y="3143"/>
                      <a:pt x="6580" y="3143"/>
                      <a:pt x="6580" y="3143"/>
                    </a:cubicBezTo>
                    <a:cubicBezTo>
                      <a:pt x="6571" y="3134"/>
                      <a:pt x="6571" y="3134"/>
                      <a:pt x="6571" y="3134"/>
                    </a:cubicBezTo>
                    <a:cubicBezTo>
                      <a:pt x="6371" y="2972"/>
                      <a:pt x="6371" y="2972"/>
                      <a:pt x="6371" y="2972"/>
                    </a:cubicBezTo>
                    <a:cubicBezTo>
                      <a:pt x="6352" y="2953"/>
                      <a:pt x="6352" y="2953"/>
                      <a:pt x="6352" y="2953"/>
                    </a:cubicBezTo>
                    <a:cubicBezTo>
                      <a:pt x="6333" y="2934"/>
                      <a:pt x="6333" y="2934"/>
                      <a:pt x="6333" y="2934"/>
                    </a:cubicBezTo>
                    <a:cubicBezTo>
                      <a:pt x="6314" y="2962"/>
                      <a:pt x="6314" y="2962"/>
                      <a:pt x="6314" y="2962"/>
                    </a:cubicBezTo>
                    <a:lnTo>
                      <a:pt x="6304" y="2972"/>
                    </a:lnTo>
                    <a:cubicBezTo>
                      <a:pt x="6304" y="2981"/>
                      <a:pt x="6295" y="2991"/>
                      <a:pt x="6285" y="3000"/>
                    </a:cubicBezTo>
                    <a:cubicBezTo>
                      <a:pt x="6276" y="3010"/>
                      <a:pt x="6266" y="3019"/>
                      <a:pt x="6257" y="3019"/>
                    </a:cubicBezTo>
                    <a:cubicBezTo>
                      <a:pt x="6247" y="3019"/>
                      <a:pt x="6238" y="3019"/>
                      <a:pt x="6228" y="3010"/>
                    </a:cubicBezTo>
                    <a:cubicBezTo>
                      <a:pt x="6209" y="3000"/>
                      <a:pt x="6209" y="3000"/>
                      <a:pt x="6219" y="2962"/>
                    </a:cubicBezTo>
                    <a:cubicBezTo>
                      <a:pt x="6219" y="2914"/>
                      <a:pt x="6228" y="2867"/>
                      <a:pt x="6228" y="2819"/>
                    </a:cubicBezTo>
                    <a:cubicBezTo>
                      <a:pt x="6228" y="2800"/>
                      <a:pt x="6228" y="2781"/>
                      <a:pt x="6238" y="2762"/>
                    </a:cubicBezTo>
                    <a:cubicBezTo>
                      <a:pt x="6238" y="2734"/>
                      <a:pt x="6238" y="2734"/>
                      <a:pt x="6238" y="2734"/>
                    </a:cubicBezTo>
                    <a:cubicBezTo>
                      <a:pt x="6209" y="2734"/>
                      <a:pt x="6209" y="2734"/>
                      <a:pt x="6209" y="2734"/>
                    </a:cubicBezTo>
                    <a:cubicBezTo>
                      <a:pt x="6057" y="2743"/>
                      <a:pt x="6057" y="2743"/>
                      <a:pt x="6057" y="2743"/>
                    </a:cubicBezTo>
                    <a:cubicBezTo>
                      <a:pt x="6047" y="2743"/>
                      <a:pt x="6047" y="2743"/>
                      <a:pt x="6047" y="2743"/>
                    </a:cubicBezTo>
                    <a:cubicBezTo>
                      <a:pt x="6038" y="2762"/>
                      <a:pt x="6038" y="2762"/>
                      <a:pt x="6038" y="2762"/>
                    </a:cubicBezTo>
                    <a:cubicBezTo>
                      <a:pt x="6038" y="2762"/>
                      <a:pt x="6028" y="2772"/>
                      <a:pt x="6028" y="2781"/>
                    </a:cubicBezTo>
                    <a:cubicBezTo>
                      <a:pt x="6019" y="2791"/>
                      <a:pt x="6019" y="2800"/>
                      <a:pt x="6009" y="2810"/>
                    </a:cubicBezTo>
                    <a:cubicBezTo>
                      <a:pt x="5990" y="2838"/>
                      <a:pt x="5971" y="2848"/>
                      <a:pt x="5961" y="2848"/>
                    </a:cubicBezTo>
                    <a:cubicBezTo>
                      <a:pt x="5952" y="2848"/>
                      <a:pt x="5952" y="2848"/>
                      <a:pt x="5943" y="2838"/>
                    </a:cubicBezTo>
                    <a:cubicBezTo>
                      <a:pt x="5923" y="2829"/>
                      <a:pt x="5904" y="2800"/>
                      <a:pt x="5895" y="2772"/>
                    </a:cubicBezTo>
                    <a:cubicBezTo>
                      <a:pt x="5885" y="2753"/>
                      <a:pt x="5885" y="2734"/>
                      <a:pt x="5885" y="2705"/>
                    </a:cubicBezTo>
                    <a:cubicBezTo>
                      <a:pt x="5885" y="2696"/>
                      <a:pt x="5885" y="2686"/>
                      <a:pt x="5885" y="2676"/>
                    </a:cubicBezTo>
                    <a:cubicBezTo>
                      <a:pt x="5885" y="2658"/>
                      <a:pt x="5885" y="2658"/>
                      <a:pt x="5885" y="2658"/>
                    </a:cubicBezTo>
                    <a:cubicBezTo>
                      <a:pt x="5876" y="2658"/>
                      <a:pt x="5876" y="2658"/>
                      <a:pt x="5876" y="2658"/>
                    </a:cubicBezTo>
                    <a:cubicBezTo>
                      <a:pt x="5866" y="2638"/>
                      <a:pt x="5866" y="2638"/>
                      <a:pt x="5866" y="2638"/>
                    </a:cubicBezTo>
                    <a:cubicBezTo>
                      <a:pt x="5790" y="2581"/>
                      <a:pt x="5790" y="2581"/>
                      <a:pt x="5790" y="2581"/>
                    </a:cubicBezTo>
                    <a:cubicBezTo>
                      <a:pt x="5762" y="2533"/>
                      <a:pt x="5762" y="2533"/>
                      <a:pt x="5762" y="2533"/>
                    </a:cubicBezTo>
                    <a:cubicBezTo>
                      <a:pt x="5752" y="2524"/>
                      <a:pt x="5752" y="2524"/>
                      <a:pt x="5752" y="2524"/>
                    </a:cubicBezTo>
                    <a:cubicBezTo>
                      <a:pt x="5704" y="2381"/>
                      <a:pt x="5704" y="2381"/>
                      <a:pt x="5704" y="2381"/>
                    </a:cubicBezTo>
                    <a:cubicBezTo>
                      <a:pt x="5695" y="2362"/>
                      <a:pt x="5695" y="2362"/>
                      <a:pt x="5695" y="2362"/>
                    </a:cubicBezTo>
                    <a:cubicBezTo>
                      <a:pt x="5676" y="2372"/>
                      <a:pt x="5676" y="2372"/>
                      <a:pt x="5676" y="2372"/>
                    </a:cubicBezTo>
                    <a:lnTo>
                      <a:pt x="5666" y="2372"/>
                    </a:lnTo>
                    <a:cubicBezTo>
                      <a:pt x="5600" y="2372"/>
                      <a:pt x="5542" y="2343"/>
                      <a:pt x="5466" y="2295"/>
                    </a:cubicBezTo>
                    <a:cubicBezTo>
                      <a:pt x="5447" y="2286"/>
                      <a:pt x="5428" y="2267"/>
                      <a:pt x="5409" y="2257"/>
                    </a:cubicBezTo>
                    <a:cubicBezTo>
                      <a:pt x="5361" y="2229"/>
                      <a:pt x="5323" y="2191"/>
                      <a:pt x="5276" y="2172"/>
                    </a:cubicBezTo>
                    <a:cubicBezTo>
                      <a:pt x="5228" y="2143"/>
                      <a:pt x="5200" y="2134"/>
                      <a:pt x="5171" y="2134"/>
                    </a:cubicBezTo>
                    <a:cubicBezTo>
                      <a:pt x="5104" y="2134"/>
                      <a:pt x="5076" y="2181"/>
                      <a:pt x="5047" y="2238"/>
                    </a:cubicBezTo>
                    <a:cubicBezTo>
                      <a:pt x="5009" y="2324"/>
                      <a:pt x="4952" y="2391"/>
                      <a:pt x="4885" y="2448"/>
                    </a:cubicBezTo>
                    <a:cubicBezTo>
                      <a:pt x="4847" y="2476"/>
                      <a:pt x="4800" y="2505"/>
                      <a:pt x="4752" y="2515"/>
                    </a:cubicBezTo>
                    <a:cubicBezTo>
                      <a:pt x="4742" y="2515"/>
                      <a:pt x="4714" y="2495"/>
                      <a:pt x="4695" y="2486"/>
                    </a:cubicBezTo>
                    <a:cubicBezTo>
                      <a:pt x="4695" y="2476"/>
                      <a:pt x="4704" y="2457"/>
                      <a:pt x="4704" y="2438"/>
                    </a:cubicBezTo>
                    <a:cubicBezTo>
                      <a:pt x="4714" y="2438"/>
                      <a:pt x="4714" y="2429"/>
                      <a:pt x="4714" y="2419"/>
                    </a:cubicBezTo>
                    <a:cubicBezTo>
                      <a:pt x="4714" y="2410"/>
                      <a:pt x="4724" y="2400"/>
                      <a:pt x="4724" y="2381"/>
                    </a:cubicBezTo>
                    <a:cubicBezTo>
                      <a:pt x="4733" y="2362"/>
                      <a:pt x="4742" y="2343"/>
                      <a:pt x="4742" y="2315"/>
                    </a:cubicBezTo>
                    <a:cubicBezTo>
                      <a:pt x="4742" y="2286"/>
                      <a:pt x="4742" y="2257"/>
                      <a:pt x="4733" y="2229"/>
                    </a:cubicBezTo>
                    <a:cubicBezTo>
                      <a:pt x="4733" y="2219"/>
                      <a:pt x="4733" y="2210"/>
                      <a:pt x="4733" y="2200"/>
                    </a:cubicBezTo>
                    <a:cubicBezTo>
                      <a:pt x="4724" y="2153"/>
                      <a:pt x="4724" y="2153"/>
                      <a:pt x="4771" y="2134"/>
                    </a:cubicBezTo>
                    <a:cubicBezTo>
                      <a:pt x="4800" y="2124"/>
                      <a:pt x="4838" y="2096"/>
                      <a:pt x="4838" y="2057"/>
                    </a:cubicBezTo>
                    <a:cubicBezTo>
                      <a:pt x="4838" y="2000"/>
                      <a:pt x="4838" y="1943"/>
                      <a:pt x="4828" y="1896"/>
                    </a:cubicBezTo>
                    <a:cubicBezTo>
                      <a:pt x="4819" y="1858"/>
                      <a:pt x="4780" y="1829"/>
                      <a:pt x="4752" y="1829"/>
                    </a:cubicBezTo>
                    <a:cubicBezTo>
                      <a:pt x="4742" y="1829"/>
                      <a:pt x="4733" y="1829"/>
                      <a:pt x="4724" y="1829"/>
                    </a:cubicBezTo>
                    <a:cubicBezTo>
                      <a:pt x="4666" y="1829"/>
                      <a:pt x="4619" y="1858"/>
                      <a:pt x="4571" y="1886"/>
                    </a:cubicBezTo>
                    <a:cubicBezTo>
                      <a:pt x="4561" y="1896"/>
                      <a:pt x="4542" y="1905"/>
                      <a:pt x="4523" y="1914"/>
                    </a:cubicBezTo>
                    <a:cubicBezTo>
                      <a:pt x="4466" y="1953"/>
                      <a:pt x="4419" y="1991"/>
                      <a:pt x="4352" y="2000"/>
                    </a:cubicBezTo>
                    <a:cubicBezTo>
                      <a:pt x="4343" y="2000"/>
                      <a:pt x="4323" y="2010"/>
                      <a:pt x="4314" y="2019"/>
                    </a:cubicBezTo>
                    <a:cubicBezTo>
                      <a:pt x="4314" y="2029"/>
                      <a:pt x="4295" y="2057"/>
                      <a:pt x="4295" y="2076"/>
                    </a:cubicBezTo>
                    <a:cubicBezTo>
                      <a:pt x="4304" y="2134"/>
                      <a:pt x="4285" y="2181"/>
                      <a:pt x="4257" y="2238"/>
                    </a:cubicBezTo>
                    <a:cubicBezTo>
                      <a:pt x="4257" y="2248"/>
                      <a:pt x="4247" y="2267"/>
                      <a:pt x="4238" y="2277"/>
                    </a:cubicBezTo>
                    <a:cubicBezTo>
                      <a:pt x="4238" y="2286"/>
                      <a:pt x="4228" y="2305"/>
                      <a:pt x="4209" y="2305"/>
                    </a:cubicBezTo>
                    <a:cubicBezTo>
                      <a:pt x="4200" y="2305"/>
                      <a:pt x="4190" y="2295"/>
                      <a:pt x="4180" y="2295"/>
                    </a:cubicBezTo>
                    <a:cubicBezTo>
                      <a:pt x="4152" y="2257"/>
                      <a:pt x="4114" y="2257"/>
                      <a:pt x="4085" y="2257"/>
                    </a:cubicBezTo>
                    <a:cubicBezTo>
                      <a:pt x="4076" y="2257"/>
                      <a:pt x="4066" y="2257"/>
                      <a:pt x="4057" y="2257"/>
                    </a:cubicBezTo>
                    <a:cubicBezTo>
                      <a:pt x="3904" y="2267"/>
                      <a:pt x="3847" y="2324"/>
                      <a:pt x="3809" y="2467"/>
                    </a:cubicBezTo>
                    <a:cubicBezTo>
                      <a:pt x="3809" y="2476"/>
                      <a:pt x="3799" y="2486"/>
                      <a:pt x="3799" y="2486"/>
                    </a:cubicBezTo>
                    <a:cubicBezTo>
                      <a:pt x="3790" y="2476"/>
                      <a:pt x="3771" y="2476"/>
                      <a:pt x="3771" y="2467"/>
                    </a:cubicBezTo>
                    <a:cubicBezTo>
                      <a:pt x="3761" y="2457"/>
                      <a:pt x="3761" y="2457"/>
                      <a:pt x="3761" y="2448"/>
                    </a:cubicBezTo>
                    <a:cubicBezTo>
                      <a:pt x="3761" y="2438"/>
                      <a:pt x="3752" y="2429"/>
                      <a:pt x="3752" y="2419"/>
                    </a:cubicBezTo>
                    <a:cubicBezTo>
                      <a:pt x="3742" y="2410"/>
                      <a:pt x="3714" y="2391"/>
                      <a:pt x="3695" y="2391"/>
                    </a:cubicBezTo>
                    <a:cubicBezTo>
                      <a:pt x="3685" y="2391"/>
                      <a:pt x="3685" y="2400"/>
                      <a:pt x="3676" y="2400"/>
                    </a:cubicBezTo>
                    <a:cubicBezTo>
                      <a:pt x="3666" y="2410"/>
                      <a:pt x="3647" y="2419"/>
                      <a:pt x="3628" y="2419"/>
                    </a:cubicBezTo>
                    <a:cubicBezTo>
                      <a:pt x="3599" y="2419"/>
                      <a:pt x="3571" y="2400"/>
                      <a:pt x="3543" y="2391"/>
                    </a:cubicBezTo>
                    <a:cubicBezTo>
                      <a:pt x="3543" y="2381"/>
                      <a:pt x="3533" y="2381"/>
                      <a:pt x="3533" y="2381"/>
                    </a:cubicBezTo>
                    <a:cubicBezTo>
                      <a:pt x="3514" y="2372"/>
                      <a:pt x="3495" y="2362"/>
                      <a:pt x="3476" y="2362"/>
                    </a:cubicBezTo>
                    <a:cubicBezTo>
                      <a:pt x="3418" y="2362"/>
                      <a:pt x="3400" y="2419"/>
                      <a:pt x="3390" y="2429"/>
                    </a:cubicBezTo>
                    <a:cubicBezTo>
                      <a:pt x="3361" y="2505"/>
                      <a:pt x="3352" y="2515"/>
                      <a:pt x="3304" y="2515"/>
                    </a:cubicBezTo>
                    <a:cubicBezTo>
                      <a:pt x="3295" y="2515"/>
                      <a:pt x="3276" y="2515"/>
                      <a:pt x="3257" y="2515"/>
                    </a:cubicBezTo>
                    <a:cubicBezTo>
                      <a:pt x="3247" y="2515"/>
                      <a:pt x="3247" y="2515"/>
                      <a:pt x="3238" y="2515"/>
                    </a:cubicBezTo>
                    <a:cubicBezTo>
                      <a:pt x="3152" y="2515"/>
                      <a:pt x="3085" y="2543"/>
                      <a:pt x="3047" y="2619"/>
                    </a:cubicBezTo>
                    <a:cubicBezTo>
                      <a:pt x="3009" y="2696"/>
                      <a:pt x="2942" y="2734"/>
                      <a:pt x="2866" y="2734"/>
                    </a:cubicBezTo>
                    <a:cubicBezTo>
                      <a:pt x="2838" y="2734"/>
                      <a:pt x="2819" y="2734"/>
                      <a:pt x="2799" y="2724"/>
                    </a:cubicBezTo>
                    <a:cubicBezTo>
                      <a:pt x="2752" y="2715"/>
                      <a:pt x="2742" y="2696"/>
                      <a:pt x="2733" y="2658"/>
                    </a:cubicBezTo>
                    <a:cubicBezTo>
                      <a:pt x="2733" y="2610"/>
                      <a:pt x="2742" y="2591"/>
                      <a:pt x="2790" y="2572"/>
                    </a:cubicBezTo>
                    <a:cubicBezTo>
                      <a:pt x="2809" y="2562"/>
                      <a:pt x="2847" y="2533"/>
                      <a:pt x="2857" y="2505"/>
                    </a:cubicBezTo>
                    <a:cubicBezTo>
                      <a:pt x="2866" y="2457"/>
                      <a:pt x="2885" y="2438"/>
                      <a:pt x="2933" y="2438"/>
                    </a:cubicBezTo>
                    <a:cubicBezTo>
                      <a:pt x="2990" y="2438"/>
                      <a:pt x="3028" y="2410"/>
                      <a:pt x="3028" y="2353"/>
                    </a:cubicBezTo>
                    <a:cubicBezTo>
                      <a:pt x="3037" y="2277"/>
                      <a:pt x="3076" y="2210"/>
                      <a:pt x="3114" y="2153"/>
                    </a:cubicBezTo>
                    <a:cubicBezTo>
                      <a:pt x="3133" y="2124"/>
                      <a:pt x="3152" y="2076"/>
                      <a:pt x="3142" y="2038"/>
                    </a:cubicBezTo>
                    <a:cubicBezTo>
                      <a:pt x="3133" y="2010"/>
                      <a:pt x="3104" y="1981"/>
                      <a:pt x="3047" y="1962"/>
                    </a:cubicBezTo>
                    <a:cubicBezTo>
                      <a:pt x="3028" y="1953"/>
                      <a:pt x="3009" y="1943"/>
                      <a:pt x="3009" y="1934"/>
                    </a:cubicBezTo>
                    <a:cubicBezTo>
                      <a:pt x="3009" y="1924"/>
                      <a:pt x="3009" y="1905"/>
                      <a:pt x="3028" y="1886"/>
                    </a:cubicBezTo>
                    <a:cubicBezTo>
                      <a:pt x="3047" y="1867"/>
                      <a:pt x="3057" y="1867"/>
                      <a:pt x="3066" y="1867"/>
                    </a:cubicBezTo>
                    <a:cubicBezTo>
                      <a:pt x="3076" y="1867"/>
                      <a:pt x="3095" y="1867"/>
                      <a:pt x="3114" y="1876"/>
                    </a:cubicBezTo>
                    <a:cubicBezTo>
                      <a:pt x="3162" y="1905"/>
                      <a:pt x="3219" y="1943"/>
                      <a:pt x="3276" y="1962"/>
                    </a:cubicBezTo>
                    <a:cubicBezTo>
                      <a:pt x="3285" y="1962"/>
                      <a:pt x="3295" y="1962"/>
                      <a:pt x="3304" y="1962"/>
                    </a:cubicBezTo>
                    <a:cubicBezTo>
                      <a:pt x="3323" y="1962"/>
                      <a:pt x="3342" y="1962"/>
                      <a:pt x="3361" y="1953"/>
                    </a:cubicBezTo>
                    <a:cubicBezTo>
                      <a:pt x="3371" y="1953"/>
                      <a:pt x="3380" y="1953"/>
                      <a:pt x="3390" y="1943"/>
                    </a:cubicBezTo>
                    <a:cubicBezTo>
                      <a:pt x="3428" y="1943"/>
                      <a:pt x="3428" y="1943"/>
                      <a:pt x="3428" y="1943"/>
                    </a:cubicBezTo>
                    <a:cubicBezTo>
                      <a:pt x="3409" y="1914"/>
                      <a:pt x="3409" y="1914"/>
                      <a:pt x="3409" y="1914"/>
                    </a:cubicBezTo>
                    <a:cubicBezTo>
                      <a:pt x="3409" y="1896"/>
                      <a:pt x="3409" y="1896"/>
                      <a:pt x="3409" y="1896"/>
                    </a:cubicBezTo>
                    <a:cubicBezTo>
                      <a:pt x="3390" y="1867"/>
                      <a:pt x="3380" y="1848"/>
                      <a:pt x="3371" y="1819"/>
                    </a:cubicBezTo>
                    <a:lnTo>
                      <a:pt x="3371" y="1810"/>
                    </a:lnTo>
                    <a:cubicBezTo>
                      <a:pt x="3352" y="1791"/>
                      <a:pt x="3342" y="1762"/>
                      <a:pt x="3342" y="1753"/>
                    </a:cubicBezTo>
                    <a:cubicBezTo>
                      <a:pt x="3352" y="1733"/>
                      <a:pt x="3361" y="1715"/>
                      <a:pt x="3390" y="1695"/>
                    </a:cubicBezTo>
                    <a:cubicBezTo>
                      <a:pt x="3418" y="1676"/>
                      <a:pt x="3457" y="1657"/>
                      <a:pt x="3457" y="1619"/>
                    </a:cubicBezTo>
                    <a:cubicBezTo>
                      <a:pt x="3457" y="1581"/>
                      <a:pt x="3428" y="1553"/>
                      <a:pt x="3400" y="1534"/>
                    </a:cubicBezTo>
                    <a:cubicBezTo>
                      <a:pt x="3380" y="1524"/>
                      <a:pt x="3371" y="1515"/>
                      <a:pt x="3371" y="1505"/>
                    </a:cubicBezTo>
                    <a:cubicBezTo>
                      <a:pt x="3371" y="1505"/>
                      <a:pt x="3390" y="1486"/>
                      <a:pt x="3400" y="1477"/>
                    </a:cubicBezTo>
                    <a:cubicBezTo>
                      <a:pt x="3418" y="1457"/>
                      <a:pt x="3428" y="1410"/>
                      <a:pt x="3418" y="1381"/>
                    </a:cubicBezTo>
                    <a:cubicBezTo>
                      <a:pt x="3409" y="1353"/>
                      <a:pt x="3371" y="1343"/>
                      <a:pt x="3342" y="1343"/>
                    </a:cubicBezTo>
                    <a:lnTo>
                      <a:pt x="3333" y="1343"/>
                    </a:lnTo>
                    <a:cubicBezTo>
                      <a:pt x="3295" y="1353"/>
                      <a:pt x="3266" y="1362"/>
                      <a:pt x="3228" y="1372"/>
                    </a:cubicBezTo>
                    <a:cubicBezTo>
                      <a:pt x="3219" y="1381"/>
                      <a:pt x="3219" y="1381"/>
                      <a:pt x="3209" y="1381"/>
                    </a:cubicBezTo>
                    <a:cubicBezTo>
                      <a:pt x="3200" y="1391"/>
                      <a:pt x="3190" y="1391"/>
                      <a:pt x="3180" y="1391"/>
                    </a:cubicBezTo>
                    <a:cubicBezTo>
                      <a:pt x="3171" y="1391"/>
                      <a:pt x="3162" y="1391"/>
                      <a:pt x="3152" y="1372"/>
                    </a:cubicBezTo>
                    <a:cubicBezTo>
                      <a:pt x="3123" y="1324"/>
                      <a:pt x="3076" y="1314"/>
                      <a:pt x="3047" y="1314"/>
                    </a:cubicBezTo>
                    <a:cubicBezTo>
                      <a:pt x="3037" y="1314"/>
                      <a:pt x="3037" y="1314"/>
                      <a:pt x="3037" y="1314"/>
                    </a:cubicBezTo>
                    <a:lnTo>
                      <a:pt x="3028" y="1314"/>
                    </a:lnTo>
                    <a:cubicBezTo>
                      <a:pt x="3009" y="1314"/>
                      <a:pt x="2981" y="1314"/>
                      <a:pt x="2971" y="1305"/>
                    </a:cubicBezTo>
                    <a:cubicBezTo>
                      <a:pt x="2961" y="1296"/>
                      <a:pt x="2961" y="1296"/>
                      <a:pt x="2961" y="1296"/>
                    </a:cubicBezTo>
                    <a:cubicBezTo>
                      <a:pt x="2914" y="1267"/>
                      <a:pt x="2885" y="1257"/>
                      <a:pt x="2857" y="1257"/>
                    </a:cubicBezTo>
                    <a:cubicBezTo>
                      <a:pt x="2828" y="1257"/>
                      <a:pt x="2799" y="1276"/>
                      <a:pt x="2752" y="1305"/>
                    </a:cubicBezTo>
                    <a:cubicBezTo>
                      <a:pt x="2733" y="1324"/>
                      <a:pt x="2714" y="1334"/>
                      <a:pt x="2685" y="1334"/>
                    </a:cubicBezTo>
                    <a:cubicBezTo>
                      <a:pt x="2657" y="1334"/>
                      <a:pt x="2628" y="1314"/>
                      <a:pt x="2609" y="1276"/>
                    </a:cubicBezTo>
                    <a:cubicBezTo>
                      <a:pt x="2600" y="1267"/>
                      <a:pt x="2590" y="1248"/>
                      <a:pt x="2580" y="1238"/>
                    </a:cubicBezTo>
                    <a:cubicBezTo>
                      <a:pt x="2580" y="1219"/>
                      <a:pt x="2571" y="1200"/>
                      <a:pt x="2561" y="1181"/>
                    </a:cubicBezTo>
                    <a:cubicBezTo>
                      <a:pt x="2552" y="1172"/>
                      <a:pt x="2523" y="1134"/>
                      <a:pt x="2485" y="1134"/>
                    </a:cubicBezTo>
                    <a:cubicBezTo>
                      <a:pt x="2466" y="1134"/>
                      <a:pt x="2438" y="1143"/>
                      <a:pt x="2418" y="1162"/>
                    </a:cubicBezTo>
                    <a:cubicBezTo>
                      <a:pt x="2409" y="1162"/>
                      <a:pt x="2409" y="1172"/>
                      <a:pt x="2400" y="1172"/>
                    </a:cubicBezTo>
                    <a:cubicBezTo>
                      <a:pt x="2380" y="1191"/>
                      <a:pt x="2362" y="1200"/>
                      <a:pt x="2342" y="1210"/>
                    </a:cubicBezTo>
                    <a:cubicBezTo>
                      <a:pt x="2304" y="1229"/>
                      <a:pt x="2257" y="1248"/>
                      <a:pt x="2199" y="1276"/>
                    </a:cubicBezTo>
                    <a:cubicBezTo>
                      <a:pt x="2171" y="1286"/>
                      <a:pt x="2142" y="1296"/>
                      <a:pt x="2123" y="1296"/>
                    </a:cubicBezTo>
                    <a:cubicBezTo>
                      <a:pt x="2114" y="1296"/>
                      <a:pt x="2104" y="1305"/>
                      <a:pt x="2104" y="1305"/>
                    </a:cubicBezTo>
                    <a:cubicBezTo>
                      <a:pt x="2076" y="1305"/>
                      <a:pt x="2057" y="1314"/>
                      <a:pt x="2038" y="1324"/>
                    </a:cubicBezTo>
                    <a:cubicBezTo>
                      <a:pt x="2009" y="1324"/>
                      <a:pt x="1981" y="1334"/>
                      <a:pt x="1952" y="1343"/>
                    </a:cubicBezTo>
                    <a:cubicBezTo>
                      <a:pt x="1942" y="1343"/>
                      <a:pt x="1923" y="1353"/>
                      <a:pt x="1904" y="1353"/>
                    </a:cubicBezTo>
                    <a:cubicBezTo>
                      <a:pt x="1876" y="1362"/>
                      <a:pt x="1847" y="1372"/>
                      <a:pt x="1828" y="1381"/>
                    </a:cubicBezTo>
                    <a:cubicBezTo>
                      <a:pt x="1780" y="1381"/>
                      <a:pt x="1742" y="1381"/>
                      <a:pt x="1704" y="1391"/>
                    </a:cubicBezTo>
                    <a:cubicBezTo>
                      <a:pt x="1590" y="1400"/>
                      <a:pt x="1476" y="1410"/>
                      <a:pt x="1361" y="1457"/>
                    </a:cubicBezTo>
                    <a:cubicBezTo>
                      <a:pt x="1352" y="1457"/>
                      <a:pt x="1352" y="1457"/>
                      <a:pt x="1342" y="1457"/>
                    </a:cubicBezTo>
                    <a:cubicBezTo>
                      <a:pt x="1314" y="1457"/>
                      <a:pt x="1304" y="1438"/>
                      <a:pt x="1304" y="1419"/>
                    </a:cubicBezTo>
                    <a:cubicBezTo>
                      <a:pt x="1276" y="1343"/>
                      <a:pt x="1209" y="1296"/>
                      <a:pt x="1161" y="1267"/>
                    </a:cubicBezTo>
                    <a:cubicBezTo>
                      <a:pt x="1123" y="1238"/>
                      <a:pt x="1095" y="1210"/>
                      <a:pt x="1085" y="1181"/>
                    </a:cubicBezTo>
                    <a:cubicBezTo>
                      <a:pt x="1085" y="1143"/>
                      <a:pt x="1095" y="1114"/>
                      <a:pt x="1133" y="1076"/>
                    </a:cubicBezTo>
                    <a:cubicBezTo>
                      <a:pt x="1142" y="1057"/>
                      <a:pt x="1161" y="1038"/>
                      <a:pt x="1181" y="1029"/>
                    </a:cubicBezTo>
                    <a:cubicBezTo>
                      <a:pt x="1209" y="1010"/>
                      <a:pt x="1238" y="991"/>
                      <a:pt x="1266" y="972"/>
                    </a:cubicBezTo>
                    <a:cubicBezTo>
                      <a:pt x="1361" y="905"/>
                      <a:pt x="1466" y="838"/>
                      <a:pt x="1571" y="781"/>
                    </a:cubicBezTo>
                    <a:cubicBezTo>
                      <a:pt x="1714" y="695"/>
                      <a:pt x="1790" y="581"/>
                      <a:pt x="1800" y="438"/>
                    </a:cubicBezTo>
                    <a:cubicBezTo>
                      <a:pt x="1800" y="419"/>
                      <a:pt x="1809" y="391"/>
                      <a:pt x="1866" y="391"/>
                    </a:cubicBezTo>
                    <a:cubicBezTo>
                      <a:pt x="1895" y="391"/>
                      <a:pt x="1923" y="391"/>
                      <a:pt x="1961" y="391"/>
                    </a:cubicBezTo>
                    <a:cubicBezTo>
                      <a:pt x="1971" y="391"/>
                      <a:pt x="1990" y="391"/>
                      <a:pt x="1999" y="391"/>
                    </a:cubicBezTo>
                    <a:cubicBezTo>
                      <a:pt x="2009" y="391"/>
                      <a:pt x="2009" y="391"/>
                      <a:pt x="2009" y="391"/>
                    </a:cubicBezTo>
                    <a:cubicBezTo>
                      <a:pt x="2095" y="372"/>
                      <a:pt x="2095" y="372"/>
                      <a:pt x="2095" y="372"/>
                    </a:cubicBezTo>
                    <a:cubicBezTo>
                      <a:pt x="2142" y="372"/>
                      <a:pt x="2142" y="372"/>
                      <a:pt x="2142" y="372"/>
                    </a:cubicBezTo>
                    <a:cubicBezTo>
                      <a:pt x="2114" y="334"/>
                      <a:pt x="2114" y="334"/>
                      <a:pt x="2114" y="334"/>
                    </a:cubicBezTo>
                    <a:cubicBezTo>
                      <a:pt x="2085" y="305"/>
                      <a:pt x="2057" y="276"/>
                      <a:pt x="2038" y="257"/>
                    </a:cubicBezTo>
                    <a:cubicBezTo>
                      <a:pt x="1961" y="181"/>
                      <a:pt x="1885" y="105"/>
                      <a:pt x="1818" y="29"/>
                    </a:cubicBezTo>
                    <a:cubicBezTo>
                      <a:pt x="1800" y="10"/>
                      <a:pt x="1780" y="0"/>
                      <a:pt x="1771" y="0"/>
                    </a:cubicBezTo>
                    <a:cubicBezTo>
                      <a:pt x="1752" y="0"/>
                      <a:pt x="1733" y="10"/>
                      <a:pt x="1723" y="29"/>
                    </a:cubicBezTo>
                    <a:cubicBezTo>
                      <a:pt x="1704" y="38"/>
                      <a:pt x="1695" y="57"/>
                      <a:pt x="1685" y="67"/>
                    </a:cubicBezTo>
                    <a:cubicBezTo>
                      <a:pt x="1676" y="76"/>
                      <a:pt x="1666" y="76"/>
                      <a:pt x="1666" y="86"/>
                    </a:cubicBezTo>
                    <a:cubicBezTo>
                      <a:pt x="790" y="962"/>
                      <a:pt x="790" y="962"/>
                      <a:pt x="790" y="962"/>
                    </a:cubicBezTo>
                    <a:cubicBezTo>
                      <a:pt x="714" y="1029"/>
                      <a:pt x="714" y="1029"/>
                      <a:pt x="714" y="1029"/>
                    </a:cubicBezTo>
                    <a:cubicBezTo>
                      <a:pt x="619" y="1124"/>
                      <a:pt x="619" y="1124"/>
                      <a:pt x="619" y="1124"/>
                    </a:cubicBezTo>
                    <a:cubicBezTo>
                      <a:pt x="609" y="1124"/>
                      <a:pt x="599" y="1134"/>
                      <a:pt x="590" y="1153"/>
                    </a:cubicBezTo>
                    <a:cubicBezTo>
                      <a:pt x="580" y="1162"/>
                      <a:pt x="571" y="1172"/>
                      <a:pt x="571" y="1172"/>
                    </a:cubicBezTo>
                    <a:cubicBezTo>
                      <a:pt x="561" y="1191"/>
                      <a:pt x="552" y="1200"/>
                      <a:pt x="533" y="1210"/>
                    </a:cubicBezTo>
                    <a:cubicBezTo>
                      <a:pt x="495" y="1248"/>
                      <a:pt x="437" y="1305"/>
                      <a:pt x="437" y="1381"/>
                    </a:cubicBezTo>
                    <a:cubicBezTo>
                      <a:pt x="437" y="1391"/>
                      <a:pt x="437" y="1391"/>
                      <a:pt x="437" y="1391"/>
                    </a:cubicBezTo>
                    <a:cubicBezTo>
                      <a:pt x="437" y="1410"/>
                      <a:pt x="447" y="1429"/>
                      <a:pt x="447" y="1448"/>
                    </a:cubicBezTo>
                    <a:cubicBezTo>
                      <a:pt x="457" y="1505"/>
                      <a:pt x="466" y="1562"/>
                      <a:pt x="466" y="1619"/>
                    </a:cubicBezTo>
                    <a:cubicBezTo>
                      <a:pt x="476" y="1638"/>
                      <a:pt x="476" y="1657"/>
                      <a:pt x="466" y="1676"/>
                    </a:cubicBezTo>
                    <a:cubicBezTo>
                      <a:pt x="447" y="1762"/>
                      <a:pt x="457" y="1781"/>
                      <a:pt x="533" y="1810"/>
                    </a:cubicBezTo>
                    <a:cubicBezTo>
                      <a:pt x="542" y="1810"/>
                      <a:pt x="542" y="1819"/>
                      <a:pt x="552" y="1819"/>
                    </a:cubicBezTo>
                    <a:cubicBezTo>
                      <a:pt x="542" y="1829"/>
                      <a:pt x="542" y="1829"/>
                      <a:pt x="542" y="1829"/>
                    </a:cubicBezTo>
                    <a:cubicBezTo>
                      <a:pt x="533" y="1838"/>
                      <a:pt x="533" y="1838"/>
                      <a:pt x="533" y="1838"/>
                    </a:cubicBezTo>
                    <a:cubicBezTo>
                      <a:pt x="523" y="1848"/>
                      <a:pt x="523" y="1848"/>
                      <a:pt x="514" y="1858"/>
                    </a:cubicBezTo>
                    <a:cubicBezTo>
                      <a:pt x="514" y="1858"/>
                      <a:pt x="504" y="1858"/>
                      <a:pt x="504" y="1867"/>
                    </a:cubicBezTo>
                    <a:cubicBezTo>
                      <a:pt x="476" y="1886"/>
                      <a:pt x="476" y="1886"/>
                      <a:pt x="476" y="1886"/>
                    </a:cubicBezTo>
                    <a:cubicBezTo>
                      <a:pt x="504" y="1905"/>
                      <a:pt x="504" y="1905"/>
                      <a:pt x="504" y="1905"/>
                    </a:cubicBezTo>
                    <a:lnTo>
                      <a:pt x="514" y="1914"/>
                    </a:lnTo>
                    <a:cubicBezTo>
                      <a:pt x="533" y="1924"/>
                      <a:pt x="542" y="1934"/>
                      <a:pt x="552" y="1934"/>
                    </a:cubicBezTo>
                    <a:cubicBezTo>
                      <a:pt x="580" y="1953"/>
                      <a:pt x="590" y="1962"/>
                      <a:pt x="590" y="1962"/>
                    </a:cubicBezTo>
                    <a:lnTo>
                      <a:pt x="571" y="1991"/>
                    </a:lnTo>
                    <a:cubicBezTo>
                      <a:pt x="552" y="2000"/>
                      <a:pt x="533" y="2019"/>
                      <a:pt x="514" y="2029"/>
                    </a:cubicBezTo>
                    <a:cubicBezTo>
                      <a:pt x="504" y="2038"/>
                      <a:pt x="495" y="2048"/>
                      <a:pt x="485" y="2057"/>
                    </a:cubicBezTo>
                    <a:cubicBezTo>
                      <a:pt x="466" y="2067"/>
                      <a:pt x="466" y="2067"/>
                      <a:pt x="466" y="2067"/>
                    </a:cubicBezTo>
                    <a:cubicBezTo>
                      <a:pt x="476" y="2086"/>
                      <a:pt x="476" y="2086"/>
                      <a:pt x="476" y="2086"/>
                    </a:cubicBezTo>
                    <a:cubicBezTo>
                      <a:pt x="485" y="2114"/>
                      <a:pt x="485" y="2114"/>
                      <a:pt x="485" y="2114"/>
                    </a:cubicBezTo>
                    <a:cubicBezTo>
                      <a:pt x="495" y="2124"/>
                      <a:pt x="495" y="2124"/>
                      <a:pt x="495" y="2124"/>
                    </a:cubicBezTo>
                    <a:cubicBezTo>
                      <a:pt x="504" y="2124"/>
                      <a:pt x="504" y="2124"/>
                      <a:pt x="504" y="2124"/>
                    </a:cubicBezTo>
                    <a:cubicBezTo>
                      <a:pt x="514" y="2124"/>
                      <a:pt x="523" y="2124"/>
                      <a:pt x="533" y="2124"/>
                    </a:cubicBezTo>
                    <a:cubicBezTo>
                      <a:pt x="552" y="2134"/>
                      <a:pt x="580" y="2134"/>
                      <a:pt x="599" y="2134"/>
                    </a:cubicBezTo>
                    <a:cubicBezTo>
                      <a:pt x="619" y="2134"/>
                      <a:pt x="637" y="2143"/>
                      <a:pt x="657" y="2162"/>
                    </a:cubicBezTo>
                    <a:cubicBezTo>
                      <a:pt x="666" y="2172"/>
                      <a:pt x="666" y="2200"/>
                      <a:pt x="657" y="2219"/>
                    </a:cubicBezTo>
                    <a:cubicBezTo>
                      <a:pt x="657" y="2238"/>
                      <a:pt x="637" y="2267"/>
                      <a:pt x="590" y="2267"/>
                    </a:cubicBezTo>
                    <a:lnTo>
                      <a:pt x="580" y="2267"/>
                    </a:lnTo>
                    <a:cubicBezTo>
                      <a:pt x="542" y="2267"/>
                      <a:pt x="523" y="2277"/>
                      <a:pt x="514" y="2295"/>
                    </a:cubicBezTo>
                    <a:cubicBezTo>
                      <a:pt x="485" y="2315"/>
                      <a:pt x="485" y="2343"/>
                      <a:pt x="495" y="2372"/>
                    </a:cubicBezTo>
                    <a:lnTo>
                      <a:pt x="495" y="2381"/>
                    </a:lnTo>
                    <a:cubicBezTo>
                      <a:pt x="495" y="2400"/>
                      <a:pt x="495" y="2429"/>
                      <a:pt x="495" y="2438"/>
                    </a:cubicBezTo>
                    <a:cubicBezTo>
                      <a:pt x="419" y="2505"/>
                      <a:pt x="437" y="2581"/>
                      <a:pt x="466" y="2648"/>
                    </a:cubicBezTo>
                    <a:cubicBezTo>
                      <a:pt x="466" y="2648"/>
                      <a:pt x="466" y="2658"/>
                      <a:pt x="466" y="2667"/>
                    </a:cubicBezTo>
                    <a:lnTo>
                      <a:pt x="466" y="2676"/>
                    </a:lnTo>
                    <a:cubicBezTo>
                      <a:pt x="466" y="2715"/>
                      <a:pt x="457" y="2724"/>
                      <a:pt x="428" y="2724"/>
                    </a:cubicBezTo>
                    <a:lnTo>
                      <a:pt x="419" y="2724"/>
                    </a:lnTo>
                    <a:cubicBezTo>
                      <a:pt x="390" y="2715"/>
                      <a:pt x="371" y="2715"/>
                      <a:pt x="352" y="2715"/>
                    </a:cubicBezTo>
                    <a:cubicBezTo>
                      <a:pt x="333" y="2715"/>
                      <a:pt x="314" y="2715"/>
                      <a:pt x="295" y="2715"/>
                    </a:cubicBezTo>
                    <a:cubicBezTo>
                      <a:pt x="285" y="2715"/>
                      <a:pt x="276" y="2715"/>
                      <a:pt x="266" y="2715"/>
                    </a:cubicBezTo>
                    <a:cubicBezTo>
                      <a:pt x="161" y="2715"/>
                      <a:pt x="104" y="2753"/>
                      <a:pt x="76" y="2838"/>
                    </a:cubicBezTo>
                    <a:cubicBezTo>
                      <a:pt x="66" y="2848"/>
                      <a:pt x="57" y="2867"/>
                      <a:pt x="57" y="2876"/>
                    </a:cubicBezTo>
                    <a:cubicBezTo>
                      <a:pt x="47" y="2886"/>
                      <a:pt x="38" y="2896"/>
                      <a:pt x="38" y="2905"/>
                    </a:cubicBezTo>
                    <a:cubicBezTo>
                      <a:pt x="28" y="2924"/>
                      <a:pt x="18" y="2934"/>
                      <a:pt x="9" y="2953"/>
                    </a:cubicBezTo>
                    <a:lnTo>
                      <a:pt x="9" y="2962"/>
                    </a:lnTo>
                    <a:cubicBezTo>
                      <a:pt x="0" y="2981"/>
                      <a:pt x="0" y="2981"/>
                      <a:pt x="0" y="2981"/>
                    </a:cubicBezTo>
                    <a:cubicBezTo>
                      <a:pt x="18" y="2991"/>
                      <a:pt x="18" y="2991"/>
                      <a:pt x="18" y="2991"/>
                    </a:cubicBezTo>
                    <a:cubicBezTo>
                      <a:pt x="38" y="3000"/>
                      <a:pt x="57" y="3010"/>
                      <a:pt x="66" y="3019"/>
                    </a:cubicBezTo>
                    <a:cubicBezTo>
                      <a:pt x="104" y="3029"/>
                      <a:pt x="123" y="3048"/>
                      <a:pt x="142" y="3067"/>
                    </a:cubicBezTo>
                    <a:cubicBezTo>
                      <a:pt x="190" y="3105"/>
                      <a:pt x="247" y="3134"/>
                      <a:pt x="304" y="3134"/>
                    </a:cubicBezTo>
                    <a:cubicBezTo>
                      <a:pt x="314" y="3134"/>
                      <a:pt x="323" y="3134"/>
                      <a:pt x="333" y="3134"/>
                    </a:cubicBezTo>
                    <a:cubicBezTo>
                      <a:pt x="352" y="3134"/>
                      <a:pt x="361" y="3134"/>
                      <a:pt x="380" y="3134"/>
                    </a:cubicBezTo>
                    <a:cubicBezTo>
                      <a:pt x="390" y="3134"/>
                      <a:pt x="399" y="3134"/>
                      <a:pt x="409" y="3134"/>
                    </a:cubicBezTo>
                    <a:cubicBezTo>
                      <a:pt x="419" y="3134"/>
                      <a:pt x="428" y="3134"/>
                      <a:pt x="428" y="3134"/>
                    </a:cubicBezTo>
                    <a:cubicBezTo>
                      <a:pt x="447" y="3134"/>
                      <a:pt x="485" y="3134"/>
                      <a:pt x="495" y="3143"/>
                    </a:cubicBezTo>
                    <a:cubicBezTo>
                      <a:pt x="504" y="3143"/>
                      <a:pt x="504" y="3191"/>
                      <a:pt x="495" y="3219"/>
                    </a:cubicBezTo>
                    <a:cubicBezTo>
                      <a:pt x="495" y="3267"/>
                      <a:pt x="504" y="3305"/>
                      <a:pt x="533" y="3334"/>
                    </a:cubicBezTo>
                    <a:cubicBezTo>
                      <a:pt x="561" y="3362"/>
                      <a:pt x="599" y="3381"/>
                      <a:pt x="637" y="3381"/>
                    </a:cubicBezTo>
                    <a:cubicBezTo>
                      <a:pt x="647" y="3381"/>
                      <a:pt x="657" y="3372"/>
                      <a:pt x="657" y="3372"/>
                    </a:cubicBezTo>
                    <a:cubicBezTo>
                      <a:pt x="685" y="3372"/>
                      <a:pt x="714" y="3372"/>
                      <a:pt x="742" y="3372"/>
                    </a:cubicBezTo>
                    <a:cubicBezTo>
                      <a:pt x="761" y="3372"/>
                      <a:pt x="780" y="3372"/>
                      <a:pt x="800" y="3372"/>
                    </a:cubicBezTo>
                    <a:cubicBezTo>
                      <a:pt x="809" y="3372"/>
                      <a:pt x="828" y="3381"/>
                      <a:pt x="828" y="3391"/>
                    </a:cubicBezTo>
                    <a:cubicBezTo>
                      <a:pt x="828" y="3391"/>
                      <a:pt x="828" y="3410"/>
                      <a:pt x="818" y="3419"/>
                    </a:cubicBezTo>
                    <a:cubicBezTo>
                      <a:pt x="809" y="3429"/>
                      <a:pt x="790" y="3438"/>
                      <a:pt x="771" y="3448"/>
                    </a:cubicBezTo>
                    <a:lnTo>
                      <a:pt x="761" y="3458"/>
                    </a:lnTo>
                    <a:cubicBezTo>
                      <a:pt x="752" y="3467"/>
                      <a:pt x="723" y="3476"/>
                      <a:pt x="723" y="3505"/>
                    </a:cubicBezTo>
                    <a:cubicBezTo>
                      <a:pt x="723" y="3534"/>
                      <a:pt x="752" y="3553"/>
                      <a:pt x="761" y="3562"/>
                    </a:cubicBezTo>
                    <a:lnTo>
                      <a:pt x="771" y="3572"/>
                    </a:lnTo>
                    <a:cubicBezTo>
                      <a:pt x="800" y="3591"/>
                      <a:pt x="828" y="3610"/>
                      <a:pt x="847" y="3629"/>
                    </a:cubicBezTo>
                    <a:cubicBezTo>
                      <a:pt x="857" y="3638"/>
                      <a:pt x="857" y="3648"/>
                      <a:pt x="857" y="3657"/>
                    </a:cubicBezTo>
                    <a:cubicBezTo>
                      <a:pt x="857" y="3657"/>
                      <a:pt x="838" y="3667"/>
                      <a:pt x="828" y="3667"/>
                    </a:cubicBezTo>
                    <a:cubicBezTo>
                      <a:pt x="828" y="3676"/>
                      <a:pt x="828" y="3676"/>
                      <a:pt x="828" y="3676"/>
                    </a:cubicBezTo>
                    <a:cubicBezTo>
                      <a:pt x="828" y="3667"/>
                      <a:pt x="828" y="3667"/>
                      <a:pt x="828" y="3667"/>
                    </a:cubicBezTo>
                    <a:cubicBezTo>
                      <a:pt x="790" y="3667"/>
                      <a:pt x="752" y="3667"/>
                      <a:pt x="723" y="3657"/>
                    </a:cubicBezTo>
                    <a:cubicBezTo>
                      <a:pt x="704" y="3657"/>
                      <a:pt x="685" y="3657"/>
                      <a:pt x="666" y="3657"/>
                    </a:cubicBezTo>
                    <a:lnTo>
                      <a:pt x="657" y="3657"/>
                    </a:lnTo>
                    <a:cubicBezTo>
                      <a:pt x="580" y="3657"/>
                      <a:pt x="561" y="3705"/>
                      <a:pt x="561" y="3724"/>
                    </a:cubicBezTo>
                    <a:cubicBezTo>
                      <a:pt x="552" y="3762"/>
                      <a:pt x="561" y="3810"/>
                      <a:pt x="590" y="3848"/>
                    </a:cubicBezTo>
                    <a:cubicBezTo>
                      <a:pt x="609" y="3877"/>
                      <a:pt x="628" y="3877"/>
                      <a:pt x="637" y="3877"/>
                    </a:cubicBezTo>
                    <a:cubicBezTo>
                      <a:pt x="657" y="3877"/>
                      <a:pt x="685" y="3877"/>
                      <a:pt x="695" y="3829"/>
                    </a:cubicBezTo>
                    <a:cubicBezTo>
                      <a:pt x="714" y="3791"/>
                      <a:pt x="723" y="3791"/>
                      <a:pt x="733" y="3791"/>
                    </a:cubicBezTo>
                    <a:cubicBezTo>
                      <a:pt x="742" y="3791"/>
                      <a:pt x="742" y="3791"/>
                      <a:pt x="752" y="3800"/>
                    </a:cubicBezTo>
                    <a:cubicBezTo>
                      <a:pt x="771" y="3810"/>
                      <a:pt x="790" y="3819"/>
                      <a:pt x="771" y="3857"/>
                    </a:cubicBezTo>
                    <a:cubicBezTo>
                      <a:pt x="742" y="3934"/>
                      <a:pt x="742" y="4019"/>
                      <a:pt x="771" y="4086"/>
                    </a:cubicBezTo>
                    <a:cubicBezTo>
                      <a:pt x="780" y="4134"/>
                      <a:pt x="771" y="4172"/>
                      <a:pt x="742" y="4210"/>
                    </a:cubicBezTo>
                    <a:cubicBezTo>
                      <a:pt x="733" y="4219"/>
                      <a:pt x="723" y="4229"/>
                      <a:pt x="714" y="4229"/>
                    </a:cubicBezTo>
                    <a:cubicBezTo>
                      <a:pt x="704" y="4229"/>
                      <a:pt x="685" y="4219"/>
                      <a:pt x="685" y="4200"/>
                    </a:cubicBezTo>
                    <a:cubicBezTo>
                      <a:pt x="676" y="4181"/>
                      <a:pt x="676" y="4162"/>
                      <a:pt x="666" y="4143"/>
                    </a:cubicBezTo>
                    <a:cubicBezTo>
                      <a:pt x="666" y="4134"/>
                      <a:pt x="666" y="4124"/>
                      <a:pt x="657" y="4115"/>
                    </a:cubicBezTo>
                    <a:cubicBezTo>
                      <a:pt x="628" y="4000"/>
                      <a:pt x="599" y="3972"/>
                      <a:pt x="476" y="3962"/>
                    </a:cubicBezTo>
                    <a:cubicBezTo>
                      <a:pt x="466" y="3962"/>
                      <a:pt x="466" y="3962"/>
                      <a:pt x="466" y="3962"/>
                    </a:cubicBezTo>
                    <a:cubicBezTo>
                      <a:pt x="457" y="3962"/>
                      <a:pt x="457" y="3962"/>
                      <a:pt x="447" y="3962"/>
                    </a:cubicBezTo>
                    <a:lnTo>
                      <a:pt x="437" y="3962"/>
                    </a:lnTo>
                    <a:lnTo>
                      <a:pt x="428" y="3962"/>
                    </a:lnTo>
                    <a:cubicBezTo>
                      <a:pt x="419" y="3962"/>
                      <a:pt x="409" y="3962"/>
                      <a:pt x="399" y="3962"/>
                    </a:cubicBezTo>
                    <a:cubicBezTo>
                      <a:pt x="361" y="3962"/>
                      <a:pt x="333" y="3972"/>
                      <a:pt x="314" y="4000"/>
                    </a:cubicBezTo>
                    <a:cubicBezTo>
                      <a:pt x="285" y="4038"/>
                      <a:pt x="295" y="4095"/>
                      <a:pt x="314" y="4153"/>
                    </a:cubicBezTo>
                    <a:cubicBezTo>
                      <a:pt x="323" y="4172"/>
                      <a:pt x="333" y="4191"/>
                      <a:pt x="323" y="4210"/>
                    </a:cubicBezTo>
                    <a:cubicBezTo>
                      <a:pt x="314" y="4219"/>
                      <a:pt x="304" y="4229"/>
                      <a:pt x="295" y="4238"/>
                    </a:cubicBezTo>
                    <a:cubicBezTo>
                      <a:pt x="276" y="4238"/>
                      <a:pt x="247" y="4258"/>
                      <a:pt x="238" y="4276"/>
                    </a:cubicBezTo>
                    <a:cubicBezTo>
                      <a:pt x="228" y="4305"/>
                      <a:pt x="247" y="4334"/>
                      <a:pt x="256" y="4353"/>
                    </a:cubicBezTo>
                    <a:cubicBezTo>
                      <a:pt x="276" y="4372"/>
                      <a:pt x="285" y="4410"/>
                      <a:pt x="295" y="4438"/>
                    </a:cubicBezTo>
                    <a:cubicBezTo>
                      <a:pt x="295" y="4457"/>
                      <a:pt x="295" y="4486"/>
                      <a:pt x="295" y="4505"/>
                    </a:cubicBezTo>
                    <a:cubicBezTo>
                      <a:pt x="295" y="4514"/>
                      <a:pt x="295" y="4524"/>
                      <a:pt x="295" y="4534"/>
                    </a:cubicBezTo>
                    <a:cubicBezTo>
                      <a:pt x="295" y="4581"/>
                      <a:pt x="295" y="4610"/>
                      <a:pt x="304" y="4639"/>
                    </a:cubicBezTo>
                    <a:cubicBezTo>
                      <a:pt x="314" y="4677"/>
                      <a:pt x="333" y="4686"/>
                      <a:pt x="361" y="4686"/>
                    </a:cubicBezTo>
                    <a:cubicBezTo>
                      <a:pt x="380" y="4686"/>
                      <a:pt x="409" y="4677"/>
                      <a:pt x="466" y="4657"/>
                    </a:cubicBezTo>
                    <a:cubicBezTo>
                      <a:pt x="476" y="4657"/>
                      <a:pt x="485" y="4648"/>
                      <a:pt x="495" y="4648"/>
                    </a:cubicBezTo>
                    <a:cubicBezTo>
                      <a:pt x="504" y="4648"/>
                      <a:pt x="523" y="4648"/>
                      <a:pt x="523" y="4705"/>
                    </a:cubicBezTo>
                    <a:cubicBezTo>
                      <a:pt x="523" y="4753"/>
                      <a:pt x="523" y="4810"/>
                      <a:pt x="523" y="4867"/>
                    </a:cubicBezTo>
                    <a:cubicBezTo>
                      <a:pt x="523" y="4895"/>
                      <a:pt x="523" y="4915"/>
                      <a:pt x="523" y="4943"/>
                    </a:cubicBezTo>
                    <a:cubicBezTo>
                      <a:pt x="523" y="4962"/>
                      <a:pt x="523" y="4962"/>
                      <a:pt x="523" y="4962"/>
                    </a:cubicBezTo>
                    <a:cubicBezTo>
                      <a:pt x="542" y="4962"/>
                      <a:pt x="542" y="4962"/>
                      <a:pt x="542" y="4962"/>
                    </a:cubicBezTo>
                    <a:cubicBezTo>
                      <a:pt x="647" y="4981"/>
                      <a:pt x="676" y="5010"/>
                      <a:pt x="685" y="5115"/>
                    </a:cubicBezTo>
                    <a:cubicBezTo>
                      <a:pt x="685" y="5143"/>
                      <a:pt x="695" y="5191"/>
                      <a:pt x="714" y="5229"/>
                    </a:cubicBezTo>
                    <a:cubicBezTo>
                      <a:pt x="742" y="5296"/>
                      <a:pt x="800" y="5334"/>
                      <a:pt x="876" y="5334"/>
                    </a:cubicBezTo>
                    <a:cubicBezTo>
                      <a:pt x="895" y="5334"/>
                      <a:pt x="904" y="5334"/>
                      <a:pt x="923" y="5334"/>
                    </a:cubicBezTo>
                    <a:cubicBezTo>
                      <a:pt x="952" y="5324"/>
                      <a:pt x="980" y="5324"/>
                      <a:pt x="1009" y="5324"/>
                    </a:cubicBezTo>
                    <a:cubicBezTo>
                      <a:pt x="1104" y="5324"/>
                      <a:pt x="1181" y="5362"/>
                      <a:pt x="1238" y="5439"/>
                    </a:cubicBezTo>
                    <a:cubicBezTo>
                      <a:pt x="1276" y="5486"/>
                      <a:pt x="1323" y="5505"/>
                      <a:pt x="1371" y="5534"/>
                    </a:cubicBezTo>
                    <a:cubicBezTo>
                      <a:pt x="1390" y="5534"/>
                      <a:pt x="1409" y="5543"/>
                      <a:pt x="1428" y="5543"/>
                    </a:cubicBezTo>
                    <a:cubicBezTo>
                      <a:pt x="1476" y="5543"/>
                      <a:pt x="1514" y="5496"/>
                      <a:pt x="1542" y="5467"/>
                    </a:cubicBezTo>
                    <a:cubicBezTo>
                      <a:pt x="1600" y="5381"/>
                      <a:pt x="1638" y="5324"/>
                      <a:pt x="1685" y="5267"/>
                    </a:cubicBezTo>
                    <a:cubicBezTo>
                      <a:pt x="1704" y="5238"/>
                      <a:pt x="1723" y="5229"/>
                      <a:pt x="1733" y="5229"/>
                    </a:cubicBezTo>
                    <a:cubicBezTo>
                      <a:pt x="1742" y="5229"/>
                      <a:pt x="1771" y="5248"/>
                      <a:pt x="1780" y="5267"/>
                    </a:cubicBezTo>
                    <a:cubicBezTo>
                      <a:pt x="1800" y="5276"/>
                      <a:pt x="1828" y="5296"/>
                      <a:pt x="1856" y="5296"/>
                    </a:cubicBezTo>
                    <a:cubicBezTo>
                      <a:pt x="1876" y="5296"/>
                      <a:pt x="1895" y="5286"/>
                      <a:pt x="1923" y="5267"/>
                    </a:cubicBezTo>
                    <a:cubicBezTo>
                      <a:pt x="1933" y="5258"/>
                      <a:pt x="1952" y="5248"/>
                      <a:pt x="1961" y="5229"/>
                    </a:cubicBezTo>
                    <a:cubicBezTo>
                      <a:pt x="1961" y="5229"/>
                      <a:pt x="1971" y="5219"/>
                      <a:pt x="1981" y="5210"/>
                    </a:cubicBezTo>
                    <a:cubicBezTo>
                      <a:pt x="2019" y="5181"/>
                      <a:pt x="2057" y="5162"/>
                      <a:pt x="2104" y="5162"/>
                    </a:cubicBezTo>
                    <a:cubicBezTo>
                      <a:pt x="2142" y="5162"/>
                      <a:pt x="2180" y="5172"/>
                      <a:pt x="2209" y="5191"/>
                    </a:cubicBezTo>
                    <a:cubicBezTo>
                      <a:pt x="2237" y="5219"/>
                      <a:pt x="2276" y="5238"/>
                      <a:pt x="2304" y="5267"/>
                    </a:cubicBezTo>
                    <a:cubicBezTo>
                      <a:pt x="2323" y="5276"/>
                      <a:pt x="2342" y="5286"/>
                      <a:pt x="2362" y="5286"/>
                    </a:cubicBezTo>
                    <a:cubicBezTo>
                      <a:pt x="2371" y="5286"/>
                      <a:pt x="2400" y="5276"/>
                      <a:pt x="2418" y="5248"/>
                    </a:cubicBezTo>
                    <a:lnTo>
                      <a:pt x="2428" y="5238"/>
                    </a:lnTo>
                    <a:cubicBezTo>
                      <a:pt x="2428" y="5229"/>
                      <a:pt x="2438" y="5219"/>
                      <a:pt x="2447" y="5210"/>
                    </a:cubicBezTo>
                    <a:cubicBezTo>
                      <a:pt x="2476" y="5124"/>
                      <a:pt x="2542" y="5076"/>
                      <a:pt x="2666" y="5067"/>
                    </a:cubicBezTo>
                    <a:cubicBezTo>
                      <a:pt x="2704" y="5058"/>
                      <a:pt x="2742" y="5058"/>
                      <a:pt x="2781" y="5058"/>
                    </a:cubicBezTo>
                    <a:cubicBezTo>
                      <a:pt x="2819" y="5058"/>
                      <a:pt x="2857" y="5058"/>
                      <a:pt x="2895" y="5048"/>
                    </a:cubicBezTo>
                    <a:cubicBezTo>
                      <a:pt x="2933" y="5048"/>
                      <a:pt x="2971" y="5038"/>
                      <a:pt x="3009" y="5038"/>
                    </a:cubicBezTo>
                    <a:cubicBezTo>
                      <a:pt x="3047" y="5029"/>
                      <a:pt x="3095" y="5019"/>
                      <a:pt x="3142" y="5019"/>
                    </a:cubicBezTo>
                    <a:cubicBezTo>
                      <a:pt x="3162" y="5019"/>
                      <a:pt x="3180" y="5019"/>
                      <a:pt x="3200" y="5019"/>
                    </a:cubicBezTo>
                    <a:cubicBezTo>
                      <a:pt x="3238" y="5019"/>
                      <a:pt x="3285" y="5019"/>
                      <a:pt x="3323" y="5029"/>
                    </a:cubicBezTo>
                    <a:cubicBezTo>
                      <a:pt x="3333" y="5029"/>
                      <a:pt x="3352" y="5029"/>
                      <a:pt x="3371" y="5029"/>
                    </a:cubicBezTo>
                    <a:cubicBezTo>
                      <a:pt x="3418" y="5029"/>
                      <a:pt x="3466" y="5010"/>
                      <a:pt x="3504" y="4981"/>
                    </a:cubicBezTo>
                    <a:cubicBezTo>
                      <a:pt x="3543" y="4962"/>
                      <a:pt x="3581" y="4934"/>
                      <a:pt x="3628" y="4924"/>
                    </a:cubicBezTo>
                    <a:cubicBezTo>
                      <a:pt x="3647" y="4915"/>
                      <a:pt x="3666" y="4915"/>
                      <a:pt x="3676" y="4915"/>
                    </a:cubicBezTo>
                    <a:cubicBezTo>
                      <a:pt x="3695" y="4915"/>
                      <a:pt x="3714" y="4915"/>
                      <a:pt x="3733" y="4953"/>
                    </a:cubicBezTo>
                    <a:cubicBezTo>
                      <a:pt x="3790" y="5058"/>
                      <a:pt x="3866" y="5124"/>
                      <a:pt x="3962" y="5191"/>
                    </a:cubicBezTo>
                    <a:cubicBezTo>
                      <a:pt x="4000" y="5229"/>
                      <a:pt x="4038" y="5267"/>
                      <a:pt x="4066" y="5315"/>
                    </a:cubicBezTo>
                    <a:cubicBezTo>
                      <a:pt x="4085" y="5334"/>
                      <a:pt x="4114" y="5362"/>
                      <a:pt x="4152" y="5362"/>
                    </a:cubicBezTo>
                    <a:cubicBezTo>
                      <a:pt x="4171" y="5362"/>
                      <a:pt x="4190" y="5353"/>
                      <a:pt x="4209" y="5343"/>
                    </a:cubicBezTo>
                    <a:cubicBezTo>
                      <a:pt x="4304" y="5305"/>
                      <a:pt x="4409" y="5276"/>
                      <a:pt x="4514" y="5276"/>
                    </a:cubicBezTo>
                    <a:cubicBezTo>
                      <a:pt x="4609" y="5276"/>
                      <a:pt x="4704" y="5296"/>
                      <a:pt x="4819" y="5324"/>
                    </a:cubicBezTo>
                    <a:cubicBezTo>
                      <a:pt x="4866" y="5334"/>
                      <a:pt x="4914" y="5372"/>
                      <a:pt x="4962" y="5439"/>
                    </a:cubicBezTo>
                    <a:cubicBezTo>
                      <a:pt x="4971" y="5457"/>
                      <a:pt x="4990" y="5467"/>
                      <a:pt x="5009" y="5477"/>
                    </a:cubicBezTo>
                    <a:cubicBezTo>
                      <a:pt x="5009" y="5486"/>
                      <a:pt x="5019" y="5486"/>
                      <a:pt x="5028" y="5496"/>
                    </a:cubicBezTo>
                    <a:cubicBezTo>
                      <a:pt x="5047" y="5505"/>
                      <a:pt x="5047" y="5505"/>
                      <a:pt x="5047" y="5505"/>
                    </a:cubicBezTo>
                    <a:cubicBezTo>
                      <a:pt x="5057" y="5486"/>
                      <a:pt x="5057" y="5486"/>
                      <a:pt x="5057" y="5486"/>
                    </a:cubicBezTo>
                    <a:cubicBezTo>
                      <a:pt x="5066" y="5477"/>
                      <a:pt x="5066" y="5477"/>
                      <a:pt x="5076" y="5467"/>
                    </a:cubicBezTo>
                    <a:cubicBezTo>
                      <a:pt x="5095" y="5448"/>
                      <a:pt x="5114" y="5429"/>
                      <a:pt x="5114" y="5400"/>
                    </a:cubicBezTo>
                    <a:cubicBezTo>
                      <a:pt x="5133" y="5276"/>
                      <a:pt x="5143" y="5153"/>
                      <a:pt x="5152" y="5048"/>
                    </a:cubicBezTo>
                    <a:cubicBezTo>
                      <a:pt x="5152" y="4991"/>
                      <a:pt x="5161" y="4943"/>
                      <a:pt x="5209" y="4915"/>
                    </a:cubicBezTo>
                    <a:cubicBezTo>
                      <a:pt x="5228" y="4895"/>
                      <a:pt x="5247" y="4886"/>
                      <a:pt x="5266" y="4886"/>
                    </a:cubicBezTo>
                    <a:cubicBezTo>
                      <a:pt x="5285" y="4886"/>
                      <a:pt x="5314" y="4895"/>
                      <a:pt x="5333" y="4915"/>
                    </a:cubicBezTo>
                    <a:cubicBezTo>
                      <a:pt x="5342" y="4924"/>
                      <a:pt x="5352" y="4934"/>
                      <a:pt x="5361" y="4953"/>
                    </a:cubicBezTo>
                    <a:cubicBezTo>
                      <a:pt x="5381" y="4962"/>
                      <a:pt x="5399" y="4981"/>
                      <a:pt x="5419" y="4991"/>
                    </a:cubicBezTo>
                    <a:cubicBezTo>
                      <a:pt x="5447" y="5019"/>
                      <a:pt x="5476" y="5029"/>
                      <a:pt x="5514" y="5029"/>
                    </a:cubicBezTo>
                    <a:cubicBezTo>
                      <a:pt x="5533" y="5029"/>
                      <a:pt x="5562" y="5019"/>
                      <a:pt x="5590" y="5000"/>
                    </a:cubicBezTo>
                    <a:cubicBezTo>
                      <a:pt x="5619" y="4981"/>
                      <a:pt x="5647" y="4972"/>
                      <a:pt x="5685" y="4972"/>
                    </a:cubicBezTo>
                    <a:cubicBezTo>
                      <a:pt x="5704" y="4972"/>
                      <a:pt x="5733" y="4972"/>
                      <a:pt x="5752" y="4981"/>
                    </a:cubicBezTo>
                    <a:cubicBezTo>
                      <a:pt x="5771" y="4981"/>
                      <a:pt x="5790" y="4991"/>
                      <a:pt x="5809" y="4991"/>
                    </a:cubicBezTo>
                    <a:cubicBezTo>
                      <a:pt x="5847" y="4991"/>
                      <a:pt x="5885" y="4972"/>
                      <a:pt x="5914" y="4934"/>
                    </a:cubicBezTo>
                    <a:cubicBezTo>
                      <a:pt x="5943" y="4905"/>
                      <a:pt x="5952" y="4886"/>
                      <a:pt x="5952" y="4857"/>
                    </a:cubicBezTo>
                    <a:cubicBezTo>
                      <a:pt x="5952" y="4829"/>
                      <a:pt x="5943" y="4810"/>
                      <a:pt x="5923" y="4791"/>
                    </a:cubicBezTo>
                    <a:cubicBezTo>
                      <a:pt x="5866" y="4743"/>
                      <a:pt x="5876" y="4677"/>
                      <a:pt x="5885" y="4639"/>
                    </a:cubicBezTo>
                    <a:cubicBezTo>
                      <a:pt x="5895" y="4553"/>
                      <a:pt x="5961" y="4486"/>
                      <a:pt x="6019" y="4467"/>
                    </a:cubicBezTo>
                    <a:cubicBezTo>
                      <a:pt x="6038" y="4457"/>
                      <a:pt x="6057" y="4457"/>
                      <a:pt x="6076" y="4448"/>
                    </a:cubicBezTo>
                    <a:cubicBezTo>
                      <a:pt x="6076" y="4448"/>
                      <a:pt x="6085" y="4448"/>
                      <a:pt x="6095" y="4448"/>
                    </a:cubicBezTo>
                    <a:cubicBezTo>
                      <a:pt x="6123" y="4438"/>
                      <a:pt x="6123" y="4438"/>
                      <a:pt x="6123" y="4438"/>
                    </a:cubicBezTo>
                    <a:cubicBezTo>
                      <a:pt x="6181" y="4429"/>
                      <a:pt x="6181" y="4429"/>
                      <a:pt x="6181" y="4429"/>
                    </a:cubicBezTo>
                    <a:cubicBezTo>
                      <a:pt x="6190" y="4438"/>
                      <a:pt x="6190" y="4438"/>
                      <a:pt x="6190" y="4438"/>
                    </a:cubicBezTo>
                    <a:cubicBezTo>
                      <a:pt x="6200" y="4438"/>
                      <a:pt x="6200" y="4438"/>
                      <a:pt x="6209" y="4438"/>
                    </a:cubicBezTo>
                    <a:cubicBezTo>
                      <a:pt x="6219" y="4438"/>
                      <a:pt x="6228" y="4448"/>
                      <a:pt x="6247" y="4448"/>
                    </a:cubicBezTo>
                    <a:lnTo>
                      <a:pt x="6257" y="4448"/>
                    </a:lnTo>
                    <a:cubicBezTo>
                      <a:pt x="6304" y="4448"/>
                      <a:pt x="6342" y="4476"/>
                      <a:pt x="6381" y="4514"/>
                    </a:cubicBezTo>
                    <a:cubicBezTo>
                      <a:pt x="6381" y="4524"/>
                      <a:pt x="6390" y="4534"/>
                      <a:pt x="6390" y="4534"/>
                    </a:cubicBezTo>
                    <a:cubicBezTo>
                      <a:pt x="6400" y="4553"/>
                      <a:pt x="6409" y="4572"/>
                      <a:pt x="6428" y="4581"/>
                    </a:cubicBezTo>
                    <a:cubicBezTo>
                      <a:pt x="6438" y="4581"/>
                      <a:pt x="6438" y="4581"/>
                      <a:pt x="6447" y="4591"/>
                    </a:cubicBezTo>
                    <a:cubicBezTo>
                      <a:pt x="6476" y="4610"/>
                      <a:pt x="6514" y="4629"/>
                      <a:pt x="6552" y="4629"/>
                    </a:cubicBezTo>
                    <a:lnTo>
                      <a:pt x="6562" y="4629"/>
                    </a:lnTo>
                    <a:cubicBezTo>
                      <a:pt x="6628" y="4619"/>
                      <a:pt x="6628" y="4553"/>
                      <a:pt x="6638" y="4514"/>
                    </a:cubicBezTo>
                    <a:cubicBezTo>
                      <a:pt x="6638" y="4505"/>
                      <a:pt x="6638" y="4505"/>
                      <a:pt x="6638" y="4496"/>
                    </a:cubicBezTo>
                    <a:cubicBezTo>
                      <a:pt x="6638" y="4467"/>
                      <a:pt x="6647" y="4448"/>
                      <a:pt x="6657" y="4438"/>
                    </a:cubicBezTo>
                    <a:cubicBezTo>
                      <a:pt x="6695" y="4362"/>
                      <a:pt x="6676" y="4276"/>
                      <a:pt x="6600" y="4238"/>
                    </a:cubicBez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14" name="Freeform 3">
                <a:extLst>
                  <a:ext uri="{FF2B5EF4-FFF2-40B4-BE49-F238E27FC236}">
                    <a16:creationId xmlns:a16="http://schemas.microsoft.com/office/drawing/2014/main" id="{F4CEF831-1097-AE4F-B82B-5759C38C7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9750" y="4316413"/>
                <a:ext cx="2520950" cy="1917700"/>
              </a:xfrm>
              <a:custGeom>
                <a:avLst/>
                <a:gdLst>
                  <a:gd name="T0" fmla="*/ 2465497 w 7001"/>
                  <a:gd name="T1" fmla="*/ 1145578 h 5325"/>
                  <a:gd name="T2" fmla="*/ 2269971 w 7001"/>
                  <a:gd name="T3" fmla="*/ 891685 h 5325"/>
                  <a:gd name="T4" fmla="*/ 2191113 w 7001"/>
                  <a:gd name="T5" fmla="*/ 867557 h 5325"/>
                  <a:gd name="T6" fmla="*/ 2235763 w 7001"/>
                  <a:gd name="T7" fmla="*/ 617265 h 5325"/>
                  <a:gd name="T8" fmla="*/ 2269971 w 7001"/>
                  <a:gd name="T9" fmla="*/ 562525 h 5325"/>
                  <a:gd name="T10" fmla="*/ 2211998 w 7001"/>
                  <a:gd name="T11" fmla="*/ 332761 h 5325"/>
                  <a:gd name="T12" fmla="*/ 2256288 w 7001"/>
                  <a:gd name="T13" fmla="*/ 305031 h 5325"/>
                  <a:gd name="T14" fmla="*/ 2335147 w 7001"/>
                  <a:gd name="T15" fmla="*/ 65184 h 5325"/>
                  <a:gd name="T16" fmla="*/ 2208397 w 7001"/>
                  <a:gd name="T17" fmla="*/ 0 h 5325"/>
                  <a:gd name="T18" fmla="*/ 2119096 w 7001"/>
                  <a:gd name="T19" fmla="*/ 30611 h 5325"/>
                  <a:gd name="T20" fmla="*/ 2074806 w 7001"/>
                  <a:gd name="T21" fmla="*/ 191950 h 5325"/>
                  <a:gd name="T22" fmla="*/ 2047079 w 7001"/>
                  <a:gd name="T23" fmla="*/ 188709 h 5325"/>
                  <a:gd name="T24" fmla="*/ 1923930 w 7001"/>
                  <a:gd name="T25" fmla="*/ 181866 h 5325"/>
                  <a:gd name="T26" fmla="*/ 1824187 w 7001"/>
                  <a:gd name="T27" fmla="*/ 346446 h 5325"/>
                  <a:gd name="T28" fmla="*/ 1779536 w 7001"/>
                  <a:gd name="T29" fmla="*/ 360131 h 5325"/>
                  <a:gd name="T30" fmla="*/ 1618579 w 7001"/>
                  <a:gd name="T31" fmla="*/ 298549 h 5325"/>
                  <a:gd name="T32" fmla="*/ 1454020 w 7001"/>
                  <a:gd name="T33" fmla="*/ 312234 h 5325"/>
                  <a:gd name="T34" fmla="*/ 1268577 w 7001"/>
                  <a:gd name="T35" fmla="*/ 178265 h 5325"/>
                  <a:gd name="T36" fmla="*/ 1186478 w 7001"/>
                  <a:gd name="T37" fmla="*/ 205635 h 5325"/>
                  <a:gd name="T38" fmla="*/ 977269 w 7001"/>
                  <a:gd name="T39" fmla="*/ 219320 h 5325"/>
                  <a:gd name="T40" fmla="*/ 812710 w 7001"/>
                  <a:gd name="T41" fmla="*/ 288105 h 5325"/>
                  <a:gd name="T42" fmla="*/ 696043 w 7001"/>
                  <a:gd name="T43" fmla="*/ 277661 h 5325"/>
                  <a:gd name="T44" fmla="*/ 651392 w 7001"/>
                  <a:gd name="T45" fmla="*/ 305031 h 5325"/>
                  <a:gd name="T46" fmla="*/ 582976 w 7001"/>
                  <a:gd name="T47" fmla="*/ 305031 h 5325"/>
                  <a:gd name="T48" fmla="*/ 346041 w 7001"/>
                  <a:gd name="T49" fmla="*/ 315475 h 5325"/>
                  <a:gd name="T50" fmla="*/ 239816 w 7001"/>
                  <a:gd name="T51" fmla="*/ 253893 h 5325"/>
                  <a:gd name="T52" fmla="*/ 174641 w 7001"/>
                  <a:gd name="T53" fmla="*/ 212478 h 5325"/>
                  <a:gd name="T54" fmla="*/ 133591 w 7001"/>
                  <a:gd name="T55" fmla="*/ 205635 h 5325"/>
                  <a:gd name="T56" fmla="*/ 95782 w 7001"/>
                  <a:gd name="T57" fmla="*/ 198793 h 5325"/>
                  <a:gd name="T58" fmla="*/ 13683 w 7001"/>
                  <a:gd name="T59" fmla="*/ 236606 h 5325"/>
                  <a:gd name="T60" fmla="*/ 30607 w 7001"/>
                  <a:gd name="T61" fmla="*/ 270819 h 5325"/>
                  <a:gd name="T62" fmla="*/ 0 w 7001"/>
                  <a:gd name="T63" fmla="*/ 411630 h 5325"/>
                  <a:gd name="T64" fmla="*/ 133591 w 7001"/>
                  <a:gd name="T65" fmla="*/ 627709 h 5325"/>
                  <a:gd name="T66" fmla="*/ 140433 w 7001"/>
                  <a:gd name="T67" fmla="*/ 737549 h 5325"/>
                  <a:gd name="T68" fmla="*/ 171400 w 7001"/>
                  <a:gd name="T69" fmla="*/ 826502 h 5325"/>
                  <a:gd name="T70" fmla="*/ 304991 w 7001"/>
                  <a:gd name="T71" fmla="*/ 946425 h 5325"/>
                  <a:gd name="T72" fmla="*/ 455867 w 7001"/>
                  <a:gd name="T73" fmla="*/ 974156 h 5325"/>
                  <a:gd name="T74" fmla="*/ 397533 w 7001"/>
                  <a:gd name="T75" fmla="*/ 1015211 h 5325"/>
                  <a:gd name="T76" fmla="*/ 534725 w 7001"/>
                  <a:gd name="T77" fmla="*/ 1131893 h 5325"/>
                  <a:gd name="T78" fmla="*/ 689201 w 7001"/>
                  <a:gd name="T79" fmla="*/ 1286029 h 5325"/>
                  <a:gd name="T80" fmla="*/ 791825 w 7001"/>
                  <a:gd name="T81" fmla="*/ 1365258 h 5325"/>
                  <a:gd name="T82" fmla="*/ 874285 w 7001"/>
                  <a:gd name="T83" fmla="*/ 1433683 h 5325"/>
                  <a:gd name="T84" fmla="*/ 963586 w 7001"/>
                  <a:gd name="T85" fmla="*/ 1443767 h 5325"/>
                  <a:gd name="T86" fmla="*/ 1042444 w 7001"/>
                  <a:gd name="T87" fmla="*/ 1512552 h 5325"/>
                  <a:gd name="T88" fmla="*/ 1169194 w 7001"/>
                  <a:gd name="T89" fmla="*/ 1577736 h 5325"/>
                  <a:gd name="T90" fmla="*/ 1248052 w 7001"/>
                  <a:gd name="T91" fmla="*/ 1697660 h 5325"/>
                  <a:gd name="T92" fmla="*/ 1433495 w 7001"/>
                  <a:gd name="T93" fmla="*/ 1762843 h 5325"/>
                  <a:gd name="T94" fmla="*/ 1508753 w 7001"/>
                  <a:gd name="T95" fmla="*/ 1838471 h 5325"/>
                  <a:gd name="T96" fmla="*/ 1532879 w 7001"/>
                  <a:gd name="T97" fmla="*/ 1865841 h 5325"/>
                  <a:gd name="T98" fmla="*/ 1618579 w 7001"/>
                  <a:gd name="T99" fmla="*/ 1903655 h 5325"/>
                  <a:gd name="T100" fmla="*/ 1680153 w 7001"/>
                  <a:gd name="T101" fmla="*/ 1913739 h 5325"/>
                  <a:gd name="T102" fmla="*/ 1803662 w 7001"/>
                  <a:gd name="T103" fmla="*/ 1900054 h 5325"/>
                  <a:gd name="T104" fmla="*/ 1958138 w 7001"/>
                  <a:gd name="T105" fmla="*/ 1800657 h 5325"/>
                  <a:gd name="T106" fmla="*/ 2023314 w 7001"/>
                  <a:gd name="T107" fmla="*/ 1656605 h 5325"/>
                  <a:gd name="T108" fmla="*/ 2269971 w 7001"/>
                  <a:gd name="T109" fmla="*/ 1419998 h 5325"/>
                  <a:gd name="T110" fmla="*/ 2492863 w 7001"/>
                  <a:gd name="T111" fmla="*/ 1148819 h 532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001" h="5325">
                    <a:moveTo>
                      <a:pt x="6923" y="3190"/>
                    </a:moveTo>
                    <a:cubicBezTo>
                      <a:pt x="6914" y="3171"/>
                      <a:pt x="6914" y="3171"/>
                      <a:pt x="6914" y="3171"/>
                    </a:cubicBezTo>
                    <a:cubicBezTo>
                      <a:pt x="6895" y="3181"/>
                      <a:pt x="6895" y="3181"/>
                      <a:pt x="6895" y="3181"/>
                    </a:cubicBezTo>
                    <a:cubicBezTo>
                      <a:pt x="6876" y="3181"/>
                      <a:pt x="6866" y="3181"/>
                      <a:pt x="6847" y="3181"/>
                    </a:cubicBezTo>
                    <a:cubicBezTo>
                      <a:pt x="6743" y="3181"/>
                      <a:pt x="6685" y="3143"/>
                      <a:pt x="6628" y="3029"/>
                    </a:cubicBezTo>
                    <a:cubicBezTo>
                      <a:pt x="6581" y="2933"/>
                      <a:pt x="6552" y="2838"/>
                      <a:pt x="6552" y="2733"/>
                    </a:cubicBezTo>
                    <a:cubicBezTo>
                      <a:pt x="6552" y="2657"/>
                      <a:pt x="6533" y="2590"/>
                      <a:pt x="6485" y="2552"/>
                    </a:cubicBezTo>
                    <a:cubicBezTo>
                      <a:pt x="6438" y="2505"/>
                      <a:pt x="6381" y="2476"/>
                      <a:pt x="6304" y="2476"/>
                    </a:cubicBezTo>
                    <a:cubicBezTo>
                      <a:pt x="6286" y="2476"/>
                      <a:pt x="6276" y="2486"/>
                      <a:pt x="6257" y="2486"/>
                    </a:cubicBezTo>
                    <a:cubicBezTo>
                      <a:pt x="6238" y="2486"/>
                      <a:pt x="6228" y="2486"/>
                      <a:pt x="6209" y="2486"/>
                    </a:cubicBezTo>
                    <a:cubicBezTo>
                      <a:pt x="6200" y="2486"/>
                      <a:pt x="6190" y="2486"/>
                      <a:pt x="6181" y="2486"/>
                    </a:cubicBezTo>
                    <a:cubicBezTo>
                      <a:pt x="6133" y="2476"/>
                      <a:pt x="6105" y="2457"/>
                      <a:pt x="6085" y="2409"/>
                    </a:cubicBezTo>
                    <a:cubicBezTo>
                      <a:pt x="6057" y="2333"/>
                      <a:pt x="6028" y="2257"/>
                      <a:pt x="6000" y="2171"/>
                    </a:cubicBezTo>
                    <a:cubicBezTo>
                      <a:pt x="5981" y="2095"/>
                      <a:pt x="5990" y="2038"/>
                      <a:pt x="6047" y="1990"/>
                    </a:cubicBezTo>
                    <a:cubicBezTo>
                      <a:pt x="6114" y="1933"/>
                      <a:pt x="6152" y="1848"/>
                      <a:pt x="6171" y="1771"/>
                    </a:cubicBezTo>
                    <a:cubicBezTo>
                      <a:pt x="6171" y="1752"/>
                      <a:pt x="6190" y="1733"/>
                      <a:pt x="6209" y="1714"/>
                    </a:cubicBezTo>
                    <a:cubicBezTo>
                      <a:pt x="6219" y="1705"/>
                      <a:pt x="6219" y="1695"/>
                      <a:pt x="6228" y="1676"/>
                    </a:cubicBezTo>
                    <a:cubicBezTo>
                      <a:pt x="6238" y="1676"/>
                      <a:pt x="6238" y="1667"/>
                      <a:pt x="6247" y="1657"/>
                    </a:cubicBezTo>
                    <a:cubicBezTo>
                      <a:pt x="6257" y="1647"/>
                      <a:pt x="6276" y="1629"/>
                      <a:pt x="6286" y="1609"/>
                    </a:cubicBezTo>
                    <a:cubicBezTo>
                      <a:pt x="6295" y="1590"/>
                      <a:pt x="6295" y="1581"/>
                      <a:pt x="6304" y="1562"/>
                    </a:cubicBezTo>
                    <a:cubicBezTo>
                      <a:pt x="6304" y="1543"/>
                      <a:pt x="6314" y="1533"/>
                      <a:pt x="6324" y="1514"/>
                    </a:cubicBezTo>
                    <a:cubicBezTo>
                      <a:pt x="6381" y="1391"/>
                      <a:pt x="6352" y="1276"/>
                      <a:pt x="6324" y="1190"/>
                    </a:cubicBezTo>
                    <a:cubicBezTo>
                      <a:pt x="6295" y="1095"/>
                      <a:pt x="6247" y="1019"/>
                      <a:pt x="6181" y="962"/>
                    </a:cubicBezTo>
                    <a:cubicBezTo>
                      <a:pt x="6162" y="952"/>
                      <a:pt x="6152" y="933"/>
                      <a:pt x="6143" y="924"/>
                    </a:cubicBezTo>
                    <a:cubicBezTo>
                      <a:pt x="6133" y="905"/>
                      <a:pt x="6133" y="895"/>
                      <a:pt x="6133" y="886"/>
                    </a:cubicBezTo>
                    <a:cubicBezTo>
                      <a:pt x="6133" y="886"/>
                      <a:pt x="6143" y="876"/>
                      <a:pt x="6162" y="876"/>
                    </a:cubicBezTo>
                    <a:cubicBezTo>
                      <a:pt x="6181" y="867"/>
                      <a:pt x="6219" y="857"/>
                      <a:pt x="6247" y="857"/>
                    </a:cubicBezTo>
                    <a:cubicBezTo>
                      <a:pt x="6257" y="857"/>
                      <a:pt x="6257" y="857"/>
                      <a:pt x="6266" y="847"/>
                    </a:cubicBezTo>
                    <a:cubicBezTo>
                      <a:pt x="6400" y="829"/>
                      <a:pt x="6485" y="771"/>
                      <a:pt x="6533" y="657"/>
                    </a:cubicBezTo>
                    <a:cubicBezTo>
                      <a:pt x="6533" y="647"/>
                      <a:pt x="6542" y="629"/>
                      <a:pt x="6542" y="609"/>
                    </a:cubicBezTo>
                    <a:cubicBezTo>
                      <a:pt x="6542" y="495"/>
                      <a:pt x="6542" y="381"/>
                      <a:pt x="6542" y="276"/>
                    </a:cubicBezTo>
                    <a:cubicBezTo>
                      <a:pt x="6542" y="228"/>
                      <a:pt x="6524" y="210"/>
                      <a:pt x="6485" y="181"/>
                    </a:cubicBezTo>
                    <a:cubicBezTo>
                      <a:pt x="6438" y="162"/>
                      <a:pt x="6400" y="133"/>
                      <a:pt x="6371" y="95"/>
                    </a:cubicBezTo>
                    <a:cubicBezTo>
                      <a:pt x="6333" y="47"/>
                      <a:pt x="6276" y="0"/>
                      <a:pt x="6190" y="0"/>
                    </a:cubicBezTo>
                    <a:cubicBezTo>
                      <a:pt x="6181" y="0"/>
                      <a:pt x="6181" y="0"/>
                      <a:pt x="6171" y="0"/>
                    </a:cubicBezTo>
                    <a:cubicBezTo>
                      <a:pt x="6162" y="0"/>
                      <a:pt x="6152" y="0"/>
                      <a:pt x="6133" y="0"/>
                    </a:cubicBezTo>
                    <a:cubicBezTo>
                      <a:pt x="6133" y="0"/>
                      <a:pt x="6123" y="0"/>
                      <a:pt x="6114" y="0"/>
                    </a:cubicBezTo>
                    <a:cubicBezTo>
                      <a:pt x="6105" y="0"/>
                      <a:pt x="6095" y="0"/>
                      <a:pt x="6085" y="0"/>
                    </a:cubicBezTo>
                    <a:lnTo>
                      <a:pt x="6076" y="0"/>
                    </a:lnTo>
                    <a:cubicBezTo>
                      <a:pt x="6000" y="0"/>
                      <a:pt x="5933" y="28"/>
                      <a:pt x="5885" y="85"/>
                    </a:cubicBezTo>
                    <a:cubicBezTo>
                      <a:pt x="5838" y="143"/>
                      <a:pt x="5809" y="210"/>
                      <a:pt x="5819" y="286"/>
                    </a:cubicBezTo>
                    <a:cubicBezTo>
                      <a:pt x="5828" y="314"/>
                      <a:pt x="5838" y="343"/>
                      <a:pt x="5857" y="362"/>
                    </a:cubicBezTo>
                    <a:cubicBezTo>
                      <a:pt x="5895" y="400"/>
                      <a:pt x="5905" y="428"/>
                      <a:pt x="5885" y="466"/>
                    </a:cubicBezTo>
                    <a:cubicBezTo>
                      <a:pt x="5857" y="514"/>
                      <a:pt x="5819" y="533"/>
                      <a:pt x="5762" y="533"/>
                    </a:cubicBezTo>
                    <a:cubicBezTo>
                      <a:pt x="5752" y="533"/>
                      <a:pt x="5752" y="533"/>
                      <a:pt x="5752" y="533"/>
                    </a:cubicBezTo>
                    <a:cubicBezTo>
                      <a:pt x="5752" y="533"/>
                      <a:pt x="5742" y="533"/>
                      <a:pt x="5733" y="533"/>
                    </a:cubicBezTo>
                    <a:cubicBezTo>
                      <a:pt x="5714" y="533"/>
                      <a:pt x="5704" y="524"/>
                      <a:pt x="5695" y="524"/>
                    </a:cubicBezTo>
                    <a:cubicBezTo>
                      <a:pt x="5685" y="524"/>
                      <a:pt x="5685" y="524"/>
                      <a:pt x="5685" y="524"/>
                    </a:cubicBezTo>
                    <a:cubicBezTo>
                      <a:pt x="5676" y="524"/>
                      <a:pt x="5676" y="524"/>
                      <a:pt x="5666" y="533"/>
                    </a:cubicBezTo>
                    <a:cubicBezTo>
                      <a:pt x="5628" y="533"/>
                      <a:pt x="5600" y="533"/>
                      <a:pt x="5562" y="543"/>
                    </a:cubicBezTo>
                    <a:cubicBezTo>
                      <a:pt x="5514" y="562"/>
                      <a:pt x="5486" y="571"/>
                      <a:pt x="5457" y="571"/>
                    </a:cubicBezTo>
                    <a:cubicBezTo>
                      <a:pt x="5428" y="571"/>
                      <a:pt x="5400" y="562"/>
                      <a:pt x="5343" y="505"/>
                    </a:cubicBezTo>
                    <a:cubicBezTo>
                      <a:pt x="5314" y="476"/>
                      <a:pt x="5276" y="448"/>
                      <a:pt x="5228" y="448"/>
                    </a:cubicBezTo>
                    <a:cubicBezTo>
                      <a:pt x="5219" y="448"/>
                      <a:pt x="5200" y="448"/>
                      <a:pt x="5181" y="457"/>
                    </a:cubicBezTo>
                    <a:cubicBezTo>
                      <a:pt x="5105" y="486"/>
                      <a:pt x="5095" y="552"/>
                      <a:pt x="5095" y="609"/>
                    </a:cubicBezTo>
                    <a:cubicBezTo>
                      <a:pt x="5085" y="714"/>
                      <a:pt x="5076" y="819"/>
                      <a:pt x="5066" y="962"/>
                    </a:cubicBezTo>
                    <a:cubicBezTo>
                      <a:pt x="5057" y="981"/>
                      <a:pt x="5057" y="1000"/>
                      <a:pt x="5038" y="1019"/>
                    </a:cubicBezTo>
                    <a:cubicBezTo>
                      <a:pt x="5028" y="1028"/>
                      <a:pt x="5019" y="1048"/>
                      <a:pt x="5000" y="1048"/>
                    </a:cubicBezTo>
                    <a:cubicBezTo>
                      <a:pt x="4990" y="1048"/>
                      <a:pt x="4971" y="1038"/>
                      <a:pt x="4952" y="1019"/>
                    </a:cubicBezTo>
                    <a:cubicBezTo>
                      <a:pt x="4952" y="1019"/>
                      <a:pt x="4942" y="1010"/>
                      <a:pt x="4942" y="1000"/>
                    </a:cubicBezTo>
                    <a:cubicBezTo>
                      <a:pt x="4933" y="990"/>
                      <a:pt x="4924" y="971"/>
                      <a:pt x="4914" y="962"/>
                    </a:cubicBezTo>
                    <a:cubicBezTo>
                      <a:pt x="4904" y="962"/>
                      <a:pt x="4895" y="952"/>
                      <a:pt x="4895" y="943"/>
                    </a:cubicBezTo>
                    <a:cubicBezTo>
                      <a:pt x="4857" y="924"/>
                      <a:pt x="4828" y="895"/>
                      <a:pt x="4790" y="876"/>
                    </a:cubicBezTo>
                    <a:cubicBezTo>
                      <a:pt x="4695" y="847"/>
                      <a:pt x="4600" y="829"/>
                      <a:pt x="4495" y="829"/>
                    </a:cubicBezTo>
                    <a:cubicBezTo>
                      <a:pt x="4457" y="829"/>
                      <a:pt x="4409" y="829"/>
                      <a:pt x="4371" y="838"/>
                    </a:cubicBezTo>
                    <a:cubicBezTo>
                      <a:pt x="4305" y="838"/>
                      <a:pt x="4228" y="867"/>
                      <a:pt x="4180" y="895"/>
                    </a:cubicBezTo>
                    <a:cubicBezTo>
                      <a:pt x="4152" y="905"/>
                      <a:pt x="4123" y="914"/>
                      <a:pt x="4114" y="914"/>
                    </a:cubicBezTo>
                    <a:cubicBezTo>
                      <a:pt x="4095" y="914"/>
                      <a:pt x="4076" y="905"/>
                      <a:pt x="4038" y="867"/>
                    </a:cubicBezTo>
                    <a:cubicBezTo>
                      <a:pt x="4000" y="809"/>
                      <a:pt x="3942" y="762"/>
                      <a:pt x="3885" y="714"/>
                    </a:cubicBezTo>
                    <a:cubicBezTo>
                      <a:pt x="3819" y="657"/>
                      <a:pt x="3771" y="609"/>
                      <a:pt x="3733" y="552"/>
                    </a:cubicBezTo>
                    <a:cubicBezTo>
                      <a:pt x="3714" y="514"/>
                      <a:pt x="3685" y="466"/>
                      <a:pt x="3619" y="466"/>
                    </a:cubicBezTo>
                    <a:cubicBezTo>
                      <a:pt x="3590" y="466"/>
                      <a:pt x="3561" y="476"/>
                      <a:pt x="3523" y="495"/>
                    </a:cubicBezTo>
                    <a:cubicBezTo>
                      <a:pt x="3514" y="505"/>
                      <a:pt x="3505" y="514"/>
                      <a:pt x="3485" y="524"/>
                    </a:cubicBezTo>
                    <a:cubicBezTo>
                      <a:pt x="3466" y="533"/>
                      <a:pt x="3447" y="552"/>
                      <a:pt x="3428" y="562"/>
                    </a:cubicBezTo>
                    <a:cubicBezTo>
                      <a:pt x="3380" y="571"/>
                      <a:pt x="3352" y="581"/>
                      <a:pt x="3323" y="581"/>
                    </a:cubicBezTo>
                    <a:cubicBezTo>
                      <a:pt x="3314" y="581"/>
                      <a:pt x="3304" y="581"/>
                      <a:pt x="3295" y="571"/>
                    </a:cubicBezTo>
                    <a:cubicBezTo>
                      <a:pt x="3257" y="562"/>
                      <a:pt x="3219" y="562"/>
                      <a:pt x="3171" y="562"/>
                    </a:cubicBezTo>
                    <a:cubicBezTo>
                      <a:pt x="3095" y="562"/>
                      <a:pt x="3019" y="571"/>
                      <a:pt x="2943" y="590"/>
                    </a:cubicBezTo>
                    <a:cubicBezTo>
                      <a:pt x="2904" y="600"/>
                      <a:pt x="2857" y="600"/>
                      <a:pt x="2809" y="609"/>
                    </a:cubicBezTo>
                    <a:cubicBezTo>
                      <a:pt x="2781" y="609"/>
                      <a:pt x="2752" y="609"/>
                      <a:pt x="2714" y="609"/>
                    </a:cubicBezTo>
                    <a:cubicBezTo>
                      <a:pt x="2676" y="619"/>
                      <a:pt x="2628" y="619"/>
                      <a:pt x="2580" y="629"/>
                    </a:cubicBezTo>
                    <a:cubicBezTo>
                      <a:pt x="2495" y="638"/>
                      <a:pt x="2428" y="686"/>
                      <a:pt x="2380" y="771"/>
                    </a:cubicBezTo>
                    <a:cubicBezTo>
                      <a:pt x="2352" y="829"/>
                      <a:pt x="2342" y="838"/>
                      <a:pt x="2324" y="838"/>
                    </a:cubicBezTo>
                    <a:cubicBezTo>
                      <a:pt x="2304" y="838"/>
                      <a:pt x="2276" y="819"/>
                      <a:pt x="2257" y="800"/>
                    </a:cubicBezTo>
                    <a:cubicBezTo>
                      <a:pt x="2238" y="790"/>
                      <a:pt x="2228" y="781"/>
                      <a:pt x="2219" y="771"/>
                    </a:cubicBezTo>
                    <a:cubicBezTo>
                      <a:pt x="2181" y="743"/>
                      <a:pt x="2142" y="714"/>
                      <a:pt x="2085" y="714"/>
                    </a:cubicBezTo>
                    <a:cubicBezTo>
                      <a:pt x="2076" y="714"/>
                      <a:pt x="2066" y="714"/>
                      <a:pt x="2047" y="714"/>
                    </a:cubicBezTo>
                    <a:cubicBezTo>
                      <a:pt x="2009" y="724"/>
                      <a:pt x="1971" y="752"/>
                      <a:pt x="1933" y="771"/>
                    </a:cubicBezTo>
                    <a:cubicBezTo>
                      <a:pt x="1923" y="781"/>
                      <a:pt x="1923" y="781"/>
                      <a:pt x="1923" y="781"/>
                    </a:cubicBezTo>
                    <a:cubicBezTo>
                      <a:pt x="1904" y="781"/>
                      <a:pt x="1895" y="800"/>
                      <a:pt x="1885" y="809"/>
                    </a:cubicBezTo>
                    <a:cubicBezTo>
                      <a:pt x="1876" y="819"/>
                      <a:pt x="1876" y="819"/>
                      <a:pt x="1866" y="829"/>
                    </a:cubicBezTo>
                    <a:cubicBezTo>
                      <a:pt x="1847" y="838"/>
                      <a:pt x="1828" y="847"/>
                      <a:pt x="1809" y="847"/>
                    </a:cubicBezTo>
                    <a:cubicBezTo>
                      <a:pt x="1790" y="847"/>
                      <a:pt x="1771" y="838"/>
                      <a:pt x="1752" y="819"/>
                    </a:cubicBezTo>
                    <a:cubicBezTo>
                      <a:pt x="1742" y="800"/>
                      <a:pt x="1714" y="790"/>
                      <a:pt x="1695" y="790"/>
                    </a:cubicBezTo>
                    <a:cubicBezTo>
                      <a:pt x="1676" y="790"/>
                      <a:pt x="1657" y="800"/>
                      <a:pt x="1638" y="819"/>
                    </a:cubicBezTo>
                    <a:cubicBezTo>
                      <a:pt x="1628" y="829"/>
                      <a:pt x="1619" y="838"/>
                      <a:pt x="1619" y="847"/>
                    </a:cubicBezTo>
                    <a:cubicBezTo>
                      <a:pt x="1571" y="895"/>
                      <a:pt x="1533" y="943"/>
                      <a:pt x="1495" y="1000"/>
                    </a:cubicBezTo>
                    <a:cubicBezTo>
                      <a:pt x="1466" y="1057"/>
                      <a:pt x="1409" y="1086"/>
                      <a:pt x="1361" y="1086"/>
                    </a:cubicBezTo>
                    <a:cubicBezTo>
                      <a:pt x="1314" y="1086"/>
                      <a:pt x="1276" y="1067"/>
                      <a:pt x="1238" y="1019"/>
                    </a:cubicBezTo>
                    <a:cubicBezTo>
                      <a:pt x="1161" y="924"/>
                      <a:pt x="1076" y="876"/>
                      <a:pt x="961" y="876"/>
                    </a:cubicBezTo>
                    <a:cubicBezTo>
                      <a:pt x="933" y="876"/>
                      <a:pt x="904" y="876"/>
                      <a:pt x="876" y="886"/>
                    </a:cubicBezTo>
                    <a:cubicBezTo>
                      <a:pt x="866" y="886"/>
                      <a:pt x="857" y="886"/>
                      <a:pt x="838" y="886"/>
                    </a:cubicBezTo>
                    <a:cubicBezTo>
                      <a:pt x="762" y="886"/>
                      <a:pt x="704" y="838"/>
                      <a:pt x="676" y="752"/>
                    </a:cubicBezTo>
                    <a:cubicBezTo>
                      <a:pt x="676" y="733"/>
                      <a:pt x="676" y="724"/>
                      <a:pt x="666" y="705"/>
                    </a:cubicBezTo>
                    <a:cubicBezTo>
                      <a:pt x="666" y="676"/>
                      <a:pt x="666" y="657"/>
                      <a:pt x="657" y="629"/>
                    </a:cubicBezTo>
                    <a:cubicBezTo>
                      <a:pt x="647" y="609"/>
                      <a:pt x="628" y="571"/>
                      <a:pt x="599" y="543"/>
                    </a:cubicBezTo>
                    <a:cubicBezTo>
                      <a:pt x="581" y="533"/>
                      <a:pt x="561" y="524"/>
                      <a:pt x="542" y="524"/>
                    </a:cubicBezTo>
                    <a:cubicBezTo>
                      <a:pt x="533" y="524"/>
                      <a:pt x="495" y="533"/>
                      <a:pt x="485" y="590"/>
                    </a:cubicBezTo>
                    <a:cubicBezTo>
                      <a:pt x="485" y="619"/>
                      <a:pt x="476" y="629"/>
                      <a:pt x="457" y="629"/>
                    </a:cubicBezTo>
                    <a:lnTo>
                      <a:pt x="457" y="619"/>
                    </a:lnTo>
                    <a:cubicBezTo>
                      <a:pt x="447" y="609"/>
                      <a:pt x="438" y="600"/>
                      <a:pt x="428" y="600"/>
                    </a:cubicBezTo>
                    <a:cubicBezTo>
                      <a:pt x="409" y="590"/>
                      <a:pt x="390" y="571"/>
                      <a:pt x="371" y="571"/>
                    </a:cubicBezTo>
                    <a:lnTo>
                      <a:pt x="361" y="581"/>
                    </a:lnTo>
                    <a:cubicBezTo>
                      <a:pt x="352" y="581"/>
                      <a:pt x="342" y="581"/>
                      <a:pt x="333" y="581"/>
                    </a:cubicBezTo>
                    <a:cubicBezTo>
                      <a:pt x="323" y="581"/>
                      <a:pt x="304" y="571"/>
                      <a:pt x="285" y="562"/>
                    </a:cubicBezTo>
                    <a:cubicBezTo>
                      <a:pt x="276" y="562"/>
                      <a:pt x="266" y="562"/>
                      <a:pt x="266" y="552"/>
                    </a:cubicBezTo>
                    <a:cubicBezTo>
                      <a:pt x="209" y="533"/>
                      <a:pt x="161" y="524"/>
                      <a:pt x="95" y="524"/>
                    </a:cubicBezTo>
                    <a:cubicBezTo>
                      <a:pt x="66" y="524"/>
                      <a:pt x="38" y="571"/>
                      <a:pt x="38" y="590"/>
                    </a:cubicBezTo>
                    <a:cubicBezTo>
                      <a:pt x="28" y="609"/>
                      <a:pt x="38" y="629"/>
                      <a:pt x="38" y="638"/>
                    </a:cubicBezTo>
                    <a:cubicBezTo>
                      <a:pt x="38" y="647"/>
                      <a:pt x="38" y="647"/>
                      <a:pt x="38" y="657"/>
                    </a:cubicBezTo>
                    <a:cubicBezTo>
                      <a:pt x="47" y="657"/>
                      <a:pt x="47" y="657"/>
                      <a:pt x="47" y="657"/>
                    </a:cubicBezTo>
                    <a:cubicBezTo>
                      <a:pt x="47" y="667"/>
                      <a:pt x="47" y="667"/>
                      <a:pt x="47" y="667"/>
                    </a:cubicBezTo>
                    <a:cubicBezTo>
                      <a:pt x="47" y="667"/>
                      <a:pt x="47" y="676"/>
                      <a:pt x="57" y="686"/>
                    </a:cubicBezTo>
                    <a:cubicBezTo>
                      <a:pt x="66" y="714"/>
                      <a:pt x="76" y="733"/>
                      <a:pt x="85" y="752"/>
                    </a:cubicBezTo>
                    <a:cubicBezTo>
                      <a:pt x="95" y="781"/>
                      <a:pt x="114" y="800"/>
                      <a:pt x="133" y="819"/>
                    </a:cubicBezTo>
                    <a:cubicBezTo>
                      <a:pt x="142" y="819"/>
                      <a:pt x="152" y="829"/>
                      <a:pt x="152" y="829"/>
                    </a:cubicBezTo>
                    <a:cubicBezTo>
                      <a:pt x="152" y="829"/>
                      <a:pt x="142" y="838"/>
                      <a:pt x="133" y="838"/>
                    </a:cubicBezTo>
                    <a:cubicBezTo>
                      <a:pt x="47" y="914"/>
                      <a:pt x="0" y="1010"/>
                      <a:pt x="0" y="1143"/>
                    </a:cubicBezTo>
                    <a:cubicBezTo>
                      <a:pt x="0" y="1228"/>
                      <a:pt x="19" y="1248"/>
                      <a:pt x="104" y="1257"/>
                    </a:cubicBezTo>
                    <a:cubicBezTo>
                      <a:pt x="152" y="1257"/>
                      <a:pt x="190" y="1266"/>
                      <a:pt x="209" y="1305"/>
                    </a:cubicBezTo>
                    <a:cubicBezTo>
                      <a:pt x="304" y="1447"/>
                      <a:pt x="352" y="1581"/>
                      <a:pt x="371" y="1733"/>
                    </a:cubicBezTo>
                    <a:lnTo>
                      <a:pt x="371" y="1743"/>
                    </a:lnTo>
                    <a:cubicBezTo>
                      <a:pt x="371" y="1771"/>
                      <a:pt x="371" y="1800"/>
                      <a:pt x="390" y="1819"/>
                    </a:cubicBezTo>
                    <a:cubicBezTo>
                      <a:pt x="419" y="1838"/>
                      <a:pt x="419" y="1848"/>
                      <a:pt x="399" y="1876"/>
                    </a:cubicBezTo>
                    <a:cubicBezTo>
                      <a:pt x="390" y="1895"/>
                      <a:pt x="381" y="1914"/>
                      <a:pt x="390" y="1943"/>
                    </a:cubicBezTo>
                    <a:cubicBezTo>
                      <a:pt x="399" y="1971"/>
                      <a:pt x="399" y="2009"/>
                      <a:pt x="390" y="2048"/>
                    </a:cubicBezTo>
                    <a:cubicBezTo>
                      <a:pt x="381" y="2114"/>
                      <a:pt x="371" y="2200"/>
                      <a:pt x="457" y="2257"/>
                    </a:cubicBezTo>
                    <a:cubicBezTo>
                      <a:pt x="457" y="2257"/>
                      <a:pt x="457" y="2267"/>
                      <a:pt x="466" y="2267"/>
                    </a:cubicBezTo>
                    <a:cubicBezTo>
                      <a:pt x="466" y="2276"/>
                      <a:pt x="466" y="2276"/>
                      <a:pt x="466" y="2286"/>
                    </a:cubicBezTo>
                    <a:cubicBezTo>
                      <a:pt x="476" y="2286"/>
                      <a:pt x="476" y="2295"/>
                      <a:pt x="476" y="2295"/>
                    </a:cubicBezTo>
                    <a:cubicBezTo>
                      <a:pt x="485" y="2305"/>
                      <a:pt x="495" y="2324"/>
                      <a:pt x="514" y="2333"/>
                    </a:cubicBezTo>
                    <a:cubicBezTo>
                      <a:pt x="552" y="2352"/>
                      <a:pt x="561" y="2381"/>
                      <a:pt x="571" y="2438"/>
                    </a:cubicBezTo>
                    <a:cubicBezTo>
                      <a:pt x="590" y="2552"/>
                      <a:pt x="619" y="2571"/>
                      <a:pt x="733" y="2571"/>
                    </a:cubicBezTo>
                    <a:cubicBezTo>
                      <a:pt x="790" y="2571"/>
                      <a:pt x="819" y="2590"/>
                      <a:pt x="847" y="2628"/>
                    </a:cubicBezTo>
                    <a:cubicBezTo>
                      <a:pt x="876" y="2676"/>
                      <a:pt x="933" y="2705"/>
                      <a:pt x="1000" y="2705"/>
                    </a:cubicBezTo>
                    <a:cubicBezTo>
                      <a:pt x="1038" y="2705"/>
                      <a:pt x="1066" y="2705"/>
                      <a:pt x="1114" y="2705"/>
                    </a:cubicBezTo>
                    <a:cubicBezTo>
                      <a:pt x="1143" y="2705"/>
                      <a:pt x="1171" y="2705"/>
                      <a:pt x="1200" y="2705"/>
                    </a:cubicBezTo>
                    <a:cubicBezTo>
                      <a:pt x="1219" y="2705"/>
                      <a:pt x="1247" y="2705"/>
                      <a:pt x="1266" y="2705"/>
                    </a:cubicBezTo>
                    <a:cubicBezTo>
                      <a:pt x="1304" y="2743"/>
                      <a:pt x="1304" y="2743"/>
                      <a:pt x="1304" y="2743"/>
                    </a:cubicBezTo>
                    <a:cubicBezTo>
                      <a:pt x="1304" y="2752"/>
                      <a:pt x="1304" y="2752"/>
                      <a:pt x="1304" y="2752"/>
                    </a:cubicBezTo>
                    <a:cubicBezTo>
                      <a:pt x="1247" y="2800"/>
                      <a:pt x="1190" y="2819"/>
                      <a:pt x="1114" y="2819"/>
                    </a:cubicBezTo>
                    <a:cubicBezTo>
                      <a:pt x="1104" y="2819"/>
                      <a:pt x="1104" y="2819"/>
                      <a:pt x="1104" y="2819"/>
                    </a:cubicBezTo>
                    <a:cubicBezTo>
                      <a:pt x="1066" y="2819"/>
                      <a:pt x="1066" y="2819"/>
                      <a:pt x="1066" y="2819"/>
                    </a:cubicBezTo>
                    <a:cubicBezTo>
                      <a:pt x="1076" y="2848"/>
                      <a:pt x="1076" y="2848"/>
                      <a:pt x="1076" y="2848"/>
                    </a:cubicBezTo>
                    <a:cubicBezTo>
                      <a:pt x="1085" y="2933"/>
                      <a:pt x="1152" y="2943"/>
                      <a:pt x="1181" y="2943"/>
                    </a:cubicBezTo>
                    <a:cubicBezTo>
                      <a:pt x="1314" y="2962"/>
                      <a:pt x="1399" y="3048"/>
                      <a:pt x="1485" y="3143"/>
                    </a:cubicBezTo>
                    <a:cubicBezTo>
                      <a:pt x="1562" y="3229"/>
                      <a:pt x="1647" y="3305"/>
                      <a:pt x="1733" y="3381"/>
                    </a:cubicBezTo>
                    <a:cubicBezTo>
                      <a:pt x="1771" y="3419"/>
                      <a:pt x="1809" y="3457"/>
                      <a:pt x="1847" y="3495"/>
                    </a:cubicBezTo>
                    <a:cubicBezTo>
                      <a:pt x="1857" y="3505"/>
                      <a:pt x="1857" y="3505"/>
                      <a:pt x="1866" y="3514"/>
                    </a:cubicBezTo>
                    <a:cubicBezTo>
                      <a:pt x="1885" y="3533"/>
                      <a:pt x="1904" y="3552"/>
                      <a:pt x="1914" y="3571"/>
                    </a:cubicBezTo>
                    <a:cubicBezTo>
                      <a:pt x="1933" y="3619"/>
                      <a:pt x="1961" y="3648"/>
                      <a:pt x="2009" y="3648"/>
                    </a:cubicBezTo>
                    <a:cubicBezTo>
                      <a:pt x="2019" y="3648"/>
                      <a:pt x="2019" y="3648"/>
                      <a:pt x="2019" y="3648"/>
                    </a:cubicBezTo>
                    <a:cubicBezTo>
                      <a:pt x="2047" y="3657"/>
                      <a:pt x="2085" y="3657"/>
                      <a:pt x="2104" y="3676"/>
                    </a:cubicBezTo>
                    <a:cubicBezTo>
                      <a:pt x="2133" y="3705"/>
                      <a:pt x="2171" y="3752"/>
                      <a:pt x="2199" y="3791"/>
                    </a:cubicBezTo>
                    <a:cubicBezTo>
                      <a:pt x="2219" y="3800"/>
                      <a:pt x="2228" y="3819"/>
                      <a:pt x="2247" y="3838"/>
                    </a:cubicBezTo>
                    <a:lnTo>
                      <a:pt x="2257" y="3848"/>
                    </a:lnTo>
                    <a:cubicBezTo>
                      <a:pt x="2266" y="3867"/>
                      <a:pt x="2276" y="3886"/>
                      <a:pt x="2304" y="3886"/>
                    </a:cubicBezTo>
                    <a:cubicBezTo>
                      <a:pt x="2352" y="3905"/>
                      <a:pt x="2390" y="3943"/>
                      <a:pt x="2428" y="3981"/>
                    </a:cubicBezTo>
                    <a:cubicBezTo>
                      <a:pt x="2438" y="3990"/>
                      <a:pt x="2447" y="4000"/>
                      <a:pt x="2457" y="4009"/>
                    </a:cubicBezTo>
                    <a:cubicBezTo>
                      <a:pt x="2485" y="4038"/>
                      <a:pt x="2514" y="4067"/>
                      <a:pt x="2552" y="4067"/>
                    </a:cubicBezTo>
                    <a:cubicBezTo>
                      <a:pt x="2590" y="4067"/>
                      <a:pt x="2619" y="4047"/>
                      <a:pt x="2647" y="4019"/>
                    </a:cubicBezTo>
                    <a:cubicBezTo>
                      <a:pt x="2666" y="4009"/>
                      <a:pt x="2676" y="4009"/>
                      <a:pt x="2676" y="4009"/>
                    </a:cubicBezTo>
                    <a:cubicBezTo>
                      <a:pt x="2685" y="4009"/>
                      <a:pt x="2685" y="4019"/>
                      <a:pt x="2704" y="4038"/>
                    </a:cubicBezTo>
                    <a:cubicBezTo>
                      <a:pt x="2733" y="4086"/>
                      <a:pt x="2771" y="4133"/>
                      <a:pt x="2819" y="4181"/>
                    </a:cubicBezTo>
                    <a:cubicBezTo>
                      <a:pt x="2838" y="4200"/>
                      <a:pt x="2857" y="4200"/>
                      <a:pt x="2876" y="4200"/>
                    </a:cubicBezTo>
                    <a:cubicBezTo>
                      <a:pt x="2885" y="4200"/>
                      <a:pt x="2895" y="4200"/>
                      <a:pt x="2895" y="4200"/>
                    </a:cubicBezTo>
                    <a:cubicBezTo>
                      <a:pt x="2904" y="4200"/>
                      <a:pt x="2914" y="4200"/>
                      <a:pt x="2923" y="4210"/>
                    </a:cubicBezTo>
                    <a:cubicBezTo>
                      <a:pt x="2943" y="4210"/>
                      <a:pt x="2961" y="4210"/>
                      <a:pt x="2971" y="4210"/>
                    </a:cubicBezTo>
                    <a:cubicBezTo>
                      <a:pt x="3057" y="4267"/>
                      <a:pt x="3142" y="4314"/>
                      <a:pt x="3228" y="4371"/>
                    </a:cubicBezTo>
                    <a:cubicBezTo>
                      <a:pt x="3247" y="4381"/>
                      <a:pt x="3247" y="4381"/>
                      <a:pt x="3247" y="4381"/>
                    </a:cubicBezTo>
                    <a:cubicBezTo>
                      <a:pt x="3314" y="4428"/>
                      <a:pt x="3314" y="4438"/>
                      <a:pt x="3285" y="4505"/>
                    </a:cubicBezTo>
                    <a:cubicBezTo>
                      <a:pt x="3266" y="4543"/>
                      <a:pt x="3247" y="4591"/>
                      <a:pt x="3266" y="4619"/>
                    </a:cubicBezTo>
                    <a:cubicBezTo>
                      <a:pt x="3285" y="4648"/>
                      <a:pt x="3333" y="4657"/>
                      <a:pt x="3371" y="4657"/>
                    </a:cubicBezTo>
                    <a:cubicBezTo>
                      <a:pt x="3419" y="4657"/>
                      <a:pt x="3438" y="4676"/>
                      <a:pt x="3466" y="4714"/>
                    </a:cubicBezTo>
                    <a:cubicBezTo>
                      <a:pt x="3495" y="4762"/>
                      <a:pt x="3543" y="4838"/>
                      <a:pt x="3628" y="4848"/>
                    </a:cubicBezTo>
                    <a:cubicBezTo>
                      <a:pt x="3685" y="4857"/>
                      <a:pt x="3743" y="4867"/>
                      <a:pt x="3800" y="4876"/>
                    </a:cubicBezTo>
                    <a:cubicBezTo>
                      <a:pt x="3828" y="4876"/>
                      <a:pt x="3857" y="4886"/>
                      <a:pt x="3876" y="4886"/>
                    </a:cubicBezTo>
                    <a:cubicBezTo>
                      <a:pt x="3914" y="4895"/>
                      <a:pt x="3952" y="4895"/>
                      <a:pt x="3981" y="4895"/>
                    </a:cubicBezTo>
                    <a:cubicBezTo>
                      <a:pt x="4066" y="4914"/>
                      <a:pt x="4142" y="4924"/>
                      <a:pt x="4228" y="4933"/>
                    </a:cubicBezTo>
                    <a:cubicBezTo>
                      <a:pt x="4247" y="4943"/>
                      <a:pt x="4257" y="4943"/>
                      <a:pt x="4257" y="4952"/>
                    </a:cubicBezTo>
                    <a:cubicBezTo>
                      <a:pt x="4257" y="4952"/>
                      <a:pt x="4257" y="4962"/>
                      <a:pt x="4238" y="4981"/>
                    </a:cubicBezTo>
                    <a:cubicBezTo>
                      <a:pt x="4219" y="5000"/>
                      <a:pt x="4180" y="5038"/>
                      <a:pt x="4190" y="5105"/>
                    </a:cubicBezTo>
                    <a:cubicBezTo>
                      <a:pt x="4152" y="5095"/>
                      <a:pt x="4152" y="5095"/>
                      <a:pt x="4152" y="5095"/>
                    </a:cubicBezTo>
                    <a:cubicBezTo>
                      <a:pt x="4209" y="5152"/>
                      <a:pt x="4209" y="5152"/>
                      <a:pt x="4209" y="5152"/>
                    </a:cubicBezTo>
                    <a:cubicBezTo>
                      <a:pt x="4219" y="5152"/>
                      <a:pt x="4228" y="5162"/>
                      <a:pt x="4238" y="5162"/>
                    </a:cubicBezTo>
                    <a:cubicBezTo>
                      <a:pt x="4238" y="5171"/>
                      <a:pt x="4257" y="5181"/>
                      <a:pt x="4257" y="5181"/>
                    </a:cubicBezTo>
                    <a:cubicBezTo>
                      <a:pt x="4276" y="5276"/>
                      <a:pt x="4343" y="5286"/>
                      <a:pt x="4390" y="5286"/>
                    </a:cubicBezTo>
                    <a:cubicBezTo>
                      <a:pt x="4400" y="5286"/>
                      <a:pt x="4409" y="5286"/>
                      <a:pt x="4419" y="5286"/>
                    </a:cubicBezTo>
                    <a:cubicBezTo>
                      <a:pt x="4438" y="5286"/>
                      <a:pt x="4447" y="5286"/>
                      <a:pt x="4457" y="5286"/>
                    </a:cubicBezTo>
                    <a:cubicBezTo>
                      <a:pt x="4466" y="5286"/>
                      <a:pt x="4485" y="5286"/>
                      <a:pt x="4495" y="5286"/>
                    </a:cubicBezTo>
                    <a:cubicBezTo>
                      <a:pt x="4523" y="5286"/>
                      <a:pt x="4533" y="5286"/>
                      <a:pt x="4552" y="5286"/>
                    </a:cubicBezTo>
                    <a:cubicBezTo>
                      <a:pt x="4581" y="5286"/>
                      <a:pt x="4600" y="5295"/>
                      <a:pt x="4619" y="5305"/>
                    </a:cubicBezTo>
                    <a:cubicBezTo>
                      <a:pt x="4638" y="5314"/>
                      <a:pt x="4647" y="5314"/>
                      <a:pt x="4657" y="5314"/>
                    </a:cubicBezTo>
                    <a:cubicBezTo>
                      <a:pt x="4666" y="5314"/>
                      <a:pt x="4666" y="5314"/>
                      <a:pt x="4666" y="5314"/>
                    </a:cubicBezTo>
                    <a:cubicBezTo>
                      <a:pt x="4686" y="5324"/>
                      <a:pt x="4714" y="5324"/>
                      <a:pt x="4733" y="5324"/>
                    </a:cubicBezTo>
                    <a:cubicBezTo>
                      <a:pt x="4790" y="5324"/>
                      <a:pt x="4847" y="5324"/>
                      <a:pt x="4895" y="5324"/>
                    </a:cubicBezTo>
                    <a:cubicBezTo>
                      <a:pt x="4914" y="5324"/>
                      <a:pt x="4924" y="5324"/>
                      <a:pt x="4942" y="5324"/>
                    </a:cubicBezTo>
                    <a:cubicBezTo>
                      <a:pt x="4971" y="5324"/>
                      <a:pt x="5000" y="5295"/>
                      <a:pt x="5009" y="5276"/>
                    </a:cubicBezTo>
                    <a:cubicBezTo>
                      <a:pt x="5019" y="5267"/>
                      <a:pt x="5019" y="5257"/>
                      <a:pt x="5028" y="5238"/>
                    </a:cubicBezTo>
                    <a:cubicBezTo>
                      <a:pt x="5057" y="5181"/>
                      <a:pt x="5095" y="5114"/>
                      <a:pt x="5152" y="5076"/>
                    </a:cubicBezTo>
                    <a:cubicBezTo>
                      <a:pt x="5200" y="5038"/>
                      <a:pt x="5247" y="5019"/>
                      <a:pt x="5304" y="5019"/>
                    </a:cubicBezTo>
                    <a:cubicBezTo>
                      <a:pt x="5352" y="5019"/>
                      <a:pt x="5400" y="5010"/>
                      <a:pt x="5438" y="5000"/>
                    </a:cubicBezTo>
                    <a:cubicBezTo>
                      <a:pt x="5476" y="5000"/>
                      <a:pt x="5504" y="4981"/>
                      <a:pt x="5514" y="4952"/>
                    </a:cubicBezTo>
                    <a:cubicBezTo>
                      <a:pt x="5524" y="4924"/>
                      <a:pt x="5524" y="4895"/>
                      <a:pt x="5504" y="4867"/>
                    </a:cubicBezTo>
                    <a:cubicBezTo>
                      <a:pt x="5476" y="4819"/>
                      <a:pt x="5476" y="4771"/>
                      <a:pt x="5486" y="4724"/>
                    </a:cubicBezTo>
                    <a:cubicBezTo>
                      <a:pt x="5504" y="4676"/>
                      <a:pt x="5552" y="4629"/>
                      <a:pt x="5619" y="4600"/>
                    </a:cubicBezTo>
                    <a:cubicBezTo>
                      <a:pt x="5724" y="4562"/>
                      <a:pt x="5828" y="4514"/>
                      <a:pt x="5923" y="4457"/>
                    </a:cubicBezTo>
                    <a:cubicBezTo>
                      <a:pt x="6038" y="4400"/>
                      <a:pt x="6095" y="4295"/>
                      <a:pt x="6133" y="4219"/>
                    </a:cubicBezTo>
                    <a:cubicBezTo>
                      <a:pt x="6143" y="4200"/>
                      <a:pt x="6152" y="4181"/>
                      <a:pt x="6152" y="4172"/>
                    </a:cubicBezTo>
                    <a:cubicBezTo>
                      <a:pt x="6200" y="4086"/>
                      <a:pt x="6238" y="4000"/>
                      <a:pt x="6304" y="3943"/>
                    </a:cubicBezTo>
                    <a:cubicBezTo>
                      <a:pt x="6333" y="3914"/>
                      <a:pt x="6381" y="3886"/>
                      <a:pt x="6419" y="3876"/>
                    </a:cubicBezTo>
                    <a:cubicBezTo>
                      <a:pt x="6533" y="3848"/>
                      <a:pt x="6600" y="3781"/>
                      <a:pt x="6647" y="3724"/>
                    </a:cubicBezTo>
                    <a:cubicBezTo>
                      <a:pt x="6685" y="3676"/>
                      <a:pt x="6733" y="3638"/>
                      <a:pt x="6781" y="3610"/>
                    </a:cubicBezTo>
                    <a:cubicBezTo>
                      <a:pt x="6914" y="3514"/>
                      <a:pt x="7000" y="3343"/>
                      <a:pt x="6923" y="3190"/>
                    </a:cubicBez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15" name="Freeform 4">
                <a:extLst>
                  <a:ext uri="{FF2B5EF4-FFF2-40B4-BE49-F238E27FC236}">
                    <a16:creationId xmlns:a16="http://schemas.microsoft.com/office/drawing/2014/main" id="{3E61E0B8-3496-5A48-9CC4-33D1A9F00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8113" y="3840163"/>
                <a:ext cx="1131887" cy="1631950"/>
              </a:xfrm>
              <a:custGeom>
                <a:avLst/>
                <a:gdLst>
                  <a:gd name="T0" fmla="*/ 1066004 w 3144"/>
                  <a:gd name="T1" fmla="*/ 630608 h 4534"/>
                  <a:gd name="T2" fmla="*/ 1004442 w 3144"/>
                  <a:gd name="T3" fmla="*/ 552142 h 4534"/>
                  <a:gd name="T4" fmla="*/ 911918 w 3144"/>
                  <a:gd name="T5" fmla="*/ 445601 h 4534"/>
                  <a:gd name="T6" fmla="*/ 843155 w 3144"/>
                  <a:gd name="T7" fmla="*/ 435523 h 4534"/>
                  <a:gd name="T8" fmla="*/ 815794 w 3144"/>
                  <a:gd name="T9" fmla="*/ 483394 h 4534"/>
                  <a:gd name="T10" fmla="*/ 788433 w 3144"/>
                  <a:gd name="T11" fmla="*/ 500671 h 4534"/>
                  <a:gd name="T12" fmla="*/ 750631 w 3144"/>
                  <a:gd name="T13" fmla="*/ 452440 h 4534"/>
                  <a:gd name="T14" fmla="*/ 771512 w 3144"/>
                  <a:gd name="T15" fmla="*/ 438762 h 4534"/>
                  <a:gd name="T16" fmla="*/ 802113 w 3144"/>
                  <a:gd name="T17" fmla="*/ 387291 h 4534"/>
                  <a:gd name="T18" fmla="*/ 754231 w 3144"/>
                  <a:gd name="T19" fmla="*/ 335820 h 4534"/>
                  <a:gd name="T20" fmla="*/ 757471 w 3144"/>
                  <a:gd name="T21" fmla="*/ 305226 h 4534"/>
                  <a:gd name="T22" fmla="*/ 798873 w 3144"/>
                  <a:gd name="T23" fmla="*/ 260594 h 4534"/>
                  <a:gd name="T24" fmla="*/ 723270 w 3144"/>
                  <a:gd name="T25" fmla="*/ 260594 h 4534"/>
                  <a:gd name="T26" fmla="*/ 675388 w 3144"/>
                  <a:gd name="T27" fmla="*/ 270672 h 4534"/>
                  <a:gd name="T28" fmla="*/ 682228 w 3144"/>
                  <a:gd name="T29" fmla="*/ 246916 h 4534"/>
                  <a:gd name="T30" fmla="*/ 695909 w 3144"/>
                  <a:gd name="T31" fmla="*/ 246916 h 4534"/>
                  <a:gd name="T32" fmla="*/ 747391 w 3144"/>
                  <a:gd name="T33" fmla="*/ 202284 h 4534"/>
                  <a:gd name="T34" fmla="*/ 689069 w 3144"/>
                  <a:gd name="T35" fmla="*/ 181768 h 4534"/>
                  <a:gd name="T36" fmla="*/ 644427 w 3144"/>
                  <a:gd name="T37" fmla="*/ 154413 h 4534"/>
                  <a:gd name="T38" fmla="*/ 606625 w 3144"/>
                  <a:gd name="T39" fmla="*/ 137136 h 4534"/>
                  <a:gd name="T40" fmla="*/ 548663 w 3144"/>
                  <a:gd name="T41" fmla="*/ 109780 h 4534"/>
                  <a:gd name="T42" fmla="*/ 545063 w 3144"/>
                  <a:gd name="T43" fmla="*/ 65148 h 4534"/>
                  <a:gd name="T44" fmla="*/ 417977 w 3144"/>
                  <a:gd name="T45" fmla="*/ 0 h 4534"/>
                  <a:gd name="T46" fmla="*/ 308533 w 3144"/>
                  <a:gd name="T47" fmla="*/ 37793 h 4534"/>
                  <a:gd name="T48" fmla="*/ 219249 w 3144"/>
                  <a:gd name="T49" fmla="*/ 27355 h 4534"/>
                  <a:gd name="T50" fmla="*/ 212409 w 3144"/>
                  <a:gd name="T51" fmla="*/ 54710 h 4534"/>
                  <a:gd name="T52" fmla="*/ 160927 w 3144"/>
                  <a:gd name="T53" fmla="*/ 137136 h 4534"/>
                  <a:gd name="T54" fmla="*/ 113045 w 3144"/>
                  <a:gd name="T55" fmla="*/ 137136 h 4534"/>
                  <a:gd name="T56" fmla="*/ 82083 w 3144"/>
                  <a:gd name="T57" fmla="*/ 154413 h 4534"/>
                  <a:gd name="T58" fmla="*/ 99364 w 3144"/>
                  <a:gd name="T59" fmla="*/ 185007 h 4534"/>
                  <a:gd name="T60" fmla="*/ 167767 w 3144"/>
                  <a:gd name="T61" fmla="*/ 342659 h 4534"/>
                  <a:gd name="T62" fmla="*/ 243370 w 3144"/>
                  <a:gd name="T63" fmla="*/ 449200 h 4534"/>
                  <a:gd name="T64" fmla="*/ 212409 w 3144"/>
                  <a:gd name="T65" fmla="*/ 544943 h 4534"/>
                  <a:gd name="T66" fmla="*/ 209169 w 3144"/>
                  <a:gd name="T67" fmla="*/ 620530 h 4534"/>
                  <a:gd name="T68" fmla="*/ 113045 w 3144"/>
                  <a:gd name="T69" fmla="*/ 778182 h 4534"/>
                  <a:gd name="T70" fmla="*/ 68403 w 3144"/>
                  <a:gd name="T71" fmla="*/ 791859 h 4534"/>
                  <a:gd name="T72" fmla="*/ 68403 w 3144"/>
                  <a:gd name="T73" fmla="*/ 809136 h 4534"/>
                  <a:gd name="T74" fmla="*/ 137166 w 3144"/>
                  <a:gd name="T75" fmla="*/ 1000982 h 4534"/>
                  <a:gd name="T76" fmla="*/ 102604 w 3144"/>
                  <a:gd name="T77" fmla="*/ 1076569 h 4534"/>
                  <a:gd name="T78" fmla="*/ 27361 w 3144"/>
                  <a:gd name="T79" fmla="*/ 1288931 h 4534"/>
                  <a:gd name="T80" fmla="*/ 102604 w 3144"/>
                  <a:gd name="T81" fmla="*/ 1374596 h 4534"/>
                  <a:gd name="T82" fmla="*/ 212409 w 3144"/>
                  <a:gd name="T83" fmla="*/ 1463860 h 4534"/>
                  <a:gd name="T84" fmla="*/ 373696 w 3144"/>
                  <a:gd name="T85" fmla="*/ 1594157 h 4534"/>
                  <a:gd name="T86" fmla="*/ 489980 w 3144"/>
                  <a:gd name="T87" fmla="*/ 1412389 h 4534"/>
                  <a:gd name="T88" fmla="*/ 551903 w 3144"/>
                  <a:gd name="T89" fmla="*/ 1333563 h 4534"/>
                  <a:gd name="T90" fmla="*/ 654867 w 3144"/>
                  <a:gd name="T91" fmla="*/ 1295770 h 4534"/>
                  <a:gd name="T92" fmla="*/ 713190 w 3144"/>
                  <a:gd name="T93" fmla="*/ 1234221 h 4534"/>
                  <a:gd name="T94" fmla="*/ 785193 w 3144"/>
                  <a:gd name="T95" fmla="*/ 1100324 h 4534"/>
                  <a:gd name="T96" fmla="*/ 826234 w 3144"/>
                  <a:gd name="T97" fmla="*/ 1028337 h 4534"/>
                  <a:gd name="T98" fmla="*/ 798873 w 3144"/>
                  <a:gd name="T99" fmla="*/ 953111 h 4534"/>
                  <a:gd name="T100" fmla="*/ 713190 w 3144"/>
                  <a:gd name="T101" fmla="*/ 956350 h 4534"/>
                  <a:gd name="T102" fmla="*/ 723270 w 3144"/>
                  <a:gd name="T103" fmla="*/ 932234 h 4534"/>
                  <a:gd name="T104" fmla="*/ 774752 w 3144"/>
                  <a:gd name="T105" fmla="*/ 928995 h 4534"/>
                  <a:gd name="T106" fmla="*/ 829474 w 3144"/>
                  <a:gd name="T107" fmla="*/ 826053 h 4534"/>
                  <a:gd name="T108" fmla="*/ 785193 w 3144"/>
                  <a:gd name="T109" fmla="*/ 791859 h 4534"/>
                  <a:gd name="T110" fmla="*/ 829474 w 3144"/>
                  <a:gd name="T111" fmla="*/ 675240 h 4534"/>
                  <a:gd name="T112" fmla="*/ 956560 w 3144"/>
                  <a:gd name="T113" fmla="*/ 685678 h 4534"/>
                  <a:gd name="T114" fmla="*/ 1107406 w 3144"/>
                  <a:gd name="T115" fmla="*/ 719872 h 453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144" h="4534">
                    <a:moveTo>
                      <a:pt x="3114" y="1886"/>
                    </a:moveTo>
                    <a:cubicBezTo>
                      <a:pt x="3095" y="1857"/>
                      <a:pt x="3057" y="1838"/>
                      <a:pt x="3019" y="1829"/>
                    </a:cubicBezTo>
                    <a:cubicBezTo>
                      <a:pt x="2961" y="1810"/>
                      <a:pt x="2961" y="1800"/>
                      <a:pt x="2961" y="1752"/>
                    </a:cubicBezTo>
                    <a:cubicBezTo>
                      <a:pt x="2961" y="1724"/>
                      <a:pt x="2943" y="1695"/>
                      <a:pt x="2923" y="1676"/>
                    </a:cubicBezTo>
                    <a:cubicBezTo>
                      <a:pt x="2895" y="1648"/>
                      <a:pt x="2866" y="1629"/>
                      <a:pt x="2838" y="1610"/>
                    </a:cubicBezTo>
                    <a:cubicBezTo>
                      <a:pt x="2800" y="1591"/>
                      <a:pt x="2790" y="1572"/>
                      <a:pt x="2790" y="1534"/>
                    </a:cubicBezTo>
                    <a:cubicBezTo>
                      <a:pt x="2790" y="1429"/>
                      <a:pt x="2781" y="1409"/>
                      <a:pt x="2676" y="1371"/>
                    </a:cubicBezTo>
                    <a:cubicBezTo>
                      <a:pt x="2638" y="1362"/>
                      <a:pt x="2609" y="1343"/>
                      <a:pt x="2600" y="1305"/>
                    </a:cubicBezTo>
                    <a:cubicBezTo>
                      <a:pt x="2590" y="1276"/>
                      <a:pt x="2562" y="1248"/>
                      <a:pt x="2533" y="1238"/>
                    </a:cubicBezTo>
                    <a:cubicBezTo>
                      <a:pt x="2495" y="1229"/>
                      <a:pt x="2457" y="1229"/>
                      <a:pt x="2428" y="1219"/>
                    </a:cubicBezTo>
                    <a:cubicBezTo>
                      <a:pt x="2409" y="1219"/>
                      <a:pt x="2390" y="1219"/>
                      <a:pt x="2371" y="1210"/>
                    </a:cubicBezTo>
                    <a:cubicBezTo>
                      <a:pt x="2362" y="1210"/>
                      <a:pt x="2352" y="1210"/>
                      <a:pt x="2342" y="1210"/>
                    </a:cubicBezTo>
                    <a:cubicBezTo>
                      <a:pt x="2324" y="1210"/>
                      <a:pt x="2266" y="1219"/>
                      <a:pt x="2266" y="1295"/>
                    </a:cubicBezTo>
                    <a:cubicBezTo>
                      <a:pt x="2266" y="1295"/>
                      <a:pt x="2266" y="1305"/>
                      <a:pt x="2266" y="1314"/>
                    </a:cubicBezTo>
                    <a:cubicBezTo>
                      <a:pt x="2266" y="1324"/>
                      <a:pt x="2266" y="1333"/>
                      <a:pt x="2266" y="1343"/>
                    </a:cubicBezTo>
                    <a:cubicBezTo>
                      <a:pt x="2257" y="1371"/>
                      <a:pt x="2247" y="1400"/>
                      <a:pt x="2209" y="1400"/>
                    </a:cubicBezTo>
                    <a:cubicBezTo>
                      <a:pt x="2209" y="1400"/>
                      <a:pt x="2200" y="1400"/>
                      <a:pt x="2200" y="1391"/>
                    </a:cubicBezTo>
                    <a:cubicBezTo>
                      <a:pt x="2190" y="1391"/>
                      <a:pt x="2190" y="1391"/>
                      <a:pt x="2190" y="1391"/>
                    </a:cubicBezTo>
                    <a:cubicBezTo>
                      <a:pt x="2171" y="1391"/>
                      <a:pt x="2152" y="1391"/>
                      <a:pt x="2143" y="1381"/>
                    </a:cubicBezTo>
                    <a:cubicBezTo>
                      <a:pt x="2133" y="1371"/>
                      <a:pt x="2123" y="1352"/>
                      <a:pt x="2123" y="1352"/>
                    </a:cubicBezTo>
                    <a:cubicBezTo>
                      <a:pt x="2143" y="1295"/>
                      <a:pt x="2123" y="1276"/>
                      <a:pt x="2085" y="1257"/>
                    </a:cubicBezTo>
                    <a:cubicBezTo>
                      <a:pt x="2076" y="1248"/>
                      <a:pt x="2076" y="1238"/>
                      <a:pt x="2066" y="1229"/>
                    </a:cubicBezTo>
                    <a:cubicBezTo>
                      <a:pt x="2076" y="1219"/>
                      <a:pt x="2085" y="1210"/>
                      <a:pt x="2095" y="1210"/>
                    </a:cubicBezTo>
                    <a:cubicBezTo>
                      <a:pt x="2114" y="1219"/>
                      <a:pt x="2123" y="1219"/>
                      <a:pt x="2143" y="1219"/>
                    </a:cubicBezTo>
                    <a:cubicBezTo>
                      <a:pt x="2200" y="1219"/>
                      <a:pt x="2209" y="1162"/>
                      <a:pt x="2209" y="1133"/>
                    </a:cubicBezTo>
                    <a:cubicBezTo>
                      <a:pt x="2209" y="1124"/>
                      <a:pt x="2209" y="1105"/>
                      <a:pt x="2219" y="1095"/>
                    </a:cubicBezTo>
                    <a:cubicBezTo>
                      <a:pt x="2219" y="1086"/>
                      <a:pt x="2219" y="1076"/>
                      <a:pt x="2228" y="1076"/>
                    </a:cubicBezTo>
                    <a:cubicBezTo>
                      <a:pt x="2228" y="1048"/>
                      <a:pt x="2238" y="1019"/>
                      <a:pt x="2219" y="990"/>
                    </a:cubicBezTo>
                    <a:cubicBezTo>
                      <a:pt x="2200" y="962"/>
                      <a:pt x="2171" y="952"/>
                      <a:pt x="2143" y="952"/>
                    </a:cubicBezTo>
                    <a:cubicBezTo>
                      <a:pt x="2123" y="943"/>
                      <a:pt x="2114" y="943"/>
                      <a:pt x="2095" y="933"/>
                    </a:cubicBezTo>
                    <a:cubicBezTo>
                      <a:pt x="2057" y="924"/>
                      <a:pt x="2047" y="905"/>
                      <a:pt x="2047" y="886"/>
                    </a:cubicBezTo>
                    <a:cubicBezTo>
                      <a:pt x="2047" y="867"/>
                      <a:pt x="2057" y="857"/>
                      <a:pt x="2095" y="848"/>
                    </a:cubicBezTo>
                    <a:lnTo>
                      <a:pt x="2104" y="848"/>
                    </a:lnTo>
                    <a:cubicBezTo>
                      <a:pt x="2133" y="838"/>
                      <a:pt x="2161" y="838"/>
                      <a:pt x="2190" y="819"/>
                    </a:cubicBezTo>
                    <a:cubicBezTo>
                      <a:pt x="2209" y="810"/>
                      <a:pt x="2219" y="772"/>
                      <a:pt x="2219" y="743"/>
                    </a:cubicBezTo>
                    <a:cubicBezTo>
                      <a:pt x="2228" y="734"/>
                      <a:pt x="2219" y="734"/>
                      <a:pt x="2219" y="724"/>
                    </a:cubicBezTo>
                    <a:cubicBezTo>
                      <a:pt x="2200" y="705"/>
                      <a:pt x="2171" y="695"/>
                      <a:pt x="2152" y="695"/>
                    </a:cubicBezTo>
                    <a:cubicBezTo>
                      <a:pt x="2104" y="695"/>
                      <a:pt x="2057" y="714"/>
                      <a:pt x="2019" y="724"/>
                    </a:cubicBezTo>
                    <a:cubicBezTo>
                      <a:pt x="2009" y="724"/>
                      <a:pt x="2009" y="724"/>
                      <a:pt x="2009" y="724"/>
                    </a:cubicBezTo>
                    <a:cubicBezTo>
                      <a:pt x="1990" y="724"/>
                      <a:pt x="1971" y="734"/>
                      <a:pt x="1962" y="734"/>
                    </a:cubicBezTo>
                    <a:cubicBezTo>
                      <a:pt x="1933" y="743"/>
                      <a:pt x="1914" y="752"/>
                      <a:pt x="1885" y="752"/>
                    </a:cubicBezTo>
                    <a:lnTo>
                      <a:pt x="1876" y="752"/>
                    </a:lnTo>
                    <a:cubicBezTo>
                      <a:pt x="1876" y="752"/>
                      <a:pt x="1866" y="752"/>
                      <a:pt x="1857" y="752"/>
                    </a:cubicBezTo>
                    <a:cubicBezTo>
                      <a:pt x="1857" y="743"/>
                      <a:pt x="1857" y="743"/>
                      <a:pt x="1857" y="734"/>
                    </a:cubicBezTo>
                    <a:cubicBezTo>
                      <a:pt x="1857" y="724"/>
                      <a:pt x="1866" y="705"/>
                      <a:pt x="1895" y="686"/>
                    </a:cubicBezTo>
                    <a:lnTo>
                      <a:pt x="1905" y="686"/>
                    </a:lnTo>
                    <a:lnTo>
                      <a:pt x="1914" y="686"/>
                    </a:lnTo>
                    <a:cubicBezTo>
                      <a:pt x="1914" y="686"/>
                      <a:pt x="1923" y="686"/>
                      <a:pt x="1933" y="686"/>
                    </a:cubicBezTo>
                    <a:cubicBezTo>
                      <a:pt x="1943" y="686"/>
                      <a:pt x="1943" y="686"/>
                      <a:pt x="1943" y="686"/>
                    </a:cubicBezTo>
                    <a:cubicBezTo>
                      <a:pt x="1971" y="676"/>
                      <a:pt x="2009" y="657"/>
                      <a:pt x="2047" y="638"/>
                    </a:cubicBezTo>
                    <a:cubicBezTo>
                      <a:pt x="2066" y="629"/>
                      <a:pt x="2085" y="591"/>
                      <a:pt x="2076" y="562"/>
                    </a:cubicBezTo>
                    <a:cubicBezTo>
                      <a:pt x="2076" y="533"/>
                      <a:pt x="2038" y="514"/>
                      <a:pt x="2019" y="514"/>
                    </a:cubicBezTo>
                    <a:cubicBezTo>
                      <a:pt x="1990" y="505"/>
                      <a:pt x="1962" y="505"/>
                      <a:pt x="1933" y="505"/>
                    </a:cubicBezTo>
                    <a:cubicBezTo>
                      <a:pt x="1923" y="505"/>
                      <a:pt x="1923" y="505"/>
                      <a:pt x="1914" y="505"/>
                    </a:cubicBezTo>
                    <a:cubicBezTo>
                      <a:pt x="1876" y="505"/>
                      <a:pt x="1857" y="495"/>
                      <a:pt x="1847" y="467"/>
                    </a:cubicBezTo>
                    <a:cubicBezTo>
                      <a:pt x="1838" y="448"/>
                      <a:pt x="1819" y="438"/>
                      <a:pt x="1800" y="429"/>
                    </a:cubicBezTo>
                    <a:lnTo>
                      <a:pt x="1790" y="429"/>
                    </a:lnTo>
                    <a:cubicBezTo>
                      <a:pt x="1780" y="419"/>
                      <a:pt x="1771" y="419"/>
                      <a:pt x="1752" y="410"/>
                    </a:cubicBezTo>
                    <a:cubicBezTo>
                      <a:pt x="1742" y="410"/>
                      <a:pt x="1733" y="400"/>
                      <a:pt x="1723" y="400"/>
                    </a:cubicBezTo>
                    <a:cubicBezTo>
                      <a:pt x="1714" y="391"/>
                      <a:pt x="1704" y="381"/>
                      <a:pt x="1685" y="381"/>
                    </a:cubicBezTo>
                    <a:cubicBezTo>
                      <a:pt x="1666" y="362"/>
                      <a:pt x="1638" y="353"/>
                      <a:pt x="1619" y="343"/>
                    </a:cubicBezTo>
                    <a:cubicBezTo>
                      <a:pt x="1609" y="343"/>
                      <a:pt x="1609" y="343"/>
                      <a:pt x="1609" y="343"/>
                    </a:cubicBezTo>
                    <a:cubicBezTo>
                      <a:pt x="1562" y="324"/>
                      <a:pt x="1533" y="324"/>
                      <a:pt x="1524" y="305"/>
                    </a:cubicBezTo>
                    <a:cubicBezTo>
                      <a:pt x="1514" y="295"/>
                      <a:pt x="1514" y="257"/>
                      <a:pt x="1514" y="210"/>
                    </a:cubicBezTo>
                    <a:cubicBezTo>
                      <a:pt x="1514" y="200"/>
                      <a:pt x="1514" y="200"/>
                      <a:pt x="1514" y="200"/>
                    </a:cubicBezTo>
                    <a:cubicBezTo>
                      <a:pt x="1514" y="190"/>
                      <a:pt x="1514" y="190"/>
                      <a:pt x="1514" y="181"/>
                    </a:cubicBezTo>
                    <a:cubicBezTo>
                      <a:pt x="1504" y="105"/>
                      <a:pt x="1466" y="67"/>
                      <a:pt x="1390" y="67"/>
                    </a:cubicBezTo>
                    <a:cubicBezTo>
                      <a:pt x="1361" y="57"/>
                      <a:pt x="1323" y="57"/>
                      <a:pt x="1276" y="29"/>
                    </a:cubicBezTo>
                    <a:cubicBezTo>
                      <a:pt x="1238" y="10"/>
                      <a:pt x="1200" y="0"/>
                      <a:pt x="1161" y="0"/>
                    </a:cubicBezTo>
                    <a:cubicBezTo>
                      <a:pt x="1095" y="0"/>
                      <a:pt x="1038" y="29"/>
                      <a:pt x="990" y="67"/>
                    </a:cubicBezTo>
                    <a:cubicBezTo>
                      <a:pt x="980" y="86"/>
                      <a:pt x="962" y="95"/>
                      <a:pt x="952" y="95"/>
                    </a:cubicBezTo>
                    <a:cubicBezTo>
                      <a:pt x="914" y="105"/>
                      <a:pt x="885" y="105"/>
                      <a:pt x="857" y="105"/>
                    </a:cubicBezTo>
                    <a:cubicBezTo>
                      <a:pt x="790" y="105"/>
                      <a:pt x="724" y="95"/>
                      <a:pt x="657" y="67"/>
                    </a:cubicBezTo>
                    <a:cubicBezTo>
                      <a:pt x="647" y="67"/>
                      <a:pt x="647" y="67"/>
                      <a:pt x="638" y="67"/>
                    </a:cubicBezTo>
                    <a:cubicBezTo>
                      <a:pt x="628" y="67"/>
                      <a:pt x="619" y="67"/>
                      <a:pt x="609" y="76"/>
                    </a:cubicBezTo>
                    <a:cubicBezTo>
                      <a:pt x="590" y="86"/>
                      <a:pt x="590" y="114"/>
                      <a:pt x="590" y="124"/>
                    </a:cubicBezTo>
                    <a:cubicBezTo>
                      <a:pt x="590" y="133"/>
                      <a:pt x="590" y="133"/>
                      <a:pt x="590" y="133"/>
                    </a:cubicBezTo>
                    <a:cubicBezTo>
                      <a:pt x="590" y="133"/>
                      <a:pt x="590" y="143"/>
                      <a:pt x="590" y="152"/>
                    </a:cubicBezTo>
                    <a:cubicBezTo>
                      <a:pt x="590" y="190"/>
                      <a:pt x="590" y="229"/>
                      <a:pt x="590" y="267"/>
                    </a:cubicBezTo>
                    <a:cubicBezTo>
                      <a:pt x="581" y="343"/>
                      <a:pt x="542" y="381"/>
                      <a:pt x="466" y="381"/>
                    </a:cubicBezTo>
                    <a:cubicBezTo>
                      <a:pt x="457" y="381"/>
                      <a:pt x="447" y="381"/>
                      <a:pt x="447" y="381"/>
                    </a:cubicBezTo>
                    <a:cubicBezTo>
                      <a:pt x="428" y="381"/>
                      <a:pt x="419" y="381"/>
                      <a:pt x="409" y="381"/>
                    </a:cubicBezTo>
                    <a:cubicBezTo>
                      <a:pt x="400" y="381"/>
                      <a:pt x="390" y="381"/>
                      <a:pt x="381" y="381"/>
                    </a:cubicBezTo>
                    <a:cubicBezTo>
                      <a:pt x="361" y="381"/>
                      <a:pt x="343" y="381"/>
                      <a:pt x="314" y="381"/>
                    </a:cubicBezTo>
                    <a:cubicBezTo>
                      <a:pt x="295" y="381"/>
                      <a:pt x="276" y="391"/>
                      <a:pt x="266" y="410"/>
                    </a:cubicBezTo>
                    <a:cubicBezTo>
                      <a:pt x="257" y="410"/>
                      <a:pt x="257" y="410"/>
                      <a:pt x="247" y="419"/>
                    </a:cubicBezTo>
                    <a:cubicBezTo>
                      <a:pt x="228" y="429"/>
                      <a:pt x="228" y="429"/>
                      <a:pt x="228" y="429"/>
                    </a:cubicBezTo>
                    <a:cubicBezTo>
                      <a:pt x="238" y="448"/>
                      <a:pt x="238" y="448"/>
                      <a:pt x="238" y="448"/>
                    </a:cubicBezTo>
                    <a:cubicBezTo>
                      <a:pt x="247" y="457"/>
                      <a:pt x="247" y="457"/>
                      <a:pt x="247" y="467"/>
                    </a:cubicBezTo>
                    <a:cubicBezTo>
                      <a:pt x="257" y="476"/>
                      <a:pt x="266" y="495"/>
                      <a:pt x="276" y="514"/>
                    </a:cubicBezTo>
                    <a:cubicBezTo>
                      <a:pt x="285" y="524"/>
                      <a:pt x="295" y="524"/>
                      <a:pt x="304" y="524"/>
                    </a:cubicBezTo>
                    <a:cubicBezTo>
                      <a:pt x="438" y="571"/>
                      <a:pt x="457" y="629"/>
                      <a:pt x="457" y="752"/>
                    </a:cubicBezTo>
                    <a:cubicBezTo>
                      <a:pt x="457" y="819"/>
                      <a:pt x="466" y="886"/>
                      <a:pt x="466" y="952"/>
                    </a:cubicBezTo>
                    <a:cubicBezTo>
                      <a:pt x="476" y="1029"/>
                      <a:pt x="523" y="1086"/>
                      <a:pt x="590" y="1133"/>
                    </a:cubicBezTo>
                    <a:cubicBezTo>
                      <a:pt x="638" y="1162"/>
                      <a:pt x="666" y="1191"/>
                      <a:pt x="676" y="1238"/>
                    </a:cubicBezTo>
                    <a:cubicBezTo>
                      <a:pt x="676" y="1248"/>
                      <a:pt x="676" y="1248"/>
                      <a:pt x="676" y="1248"/>
                    </a:cubicBezTo>
                    <a:cubicBezTo>
                      <a:pt x="676" y="1257"/>
                      <a:pt x="676" y="1257"/>
                      <a:pt x="676" y="1267"/>
                    </a:cubicBezTo>
                    <a:cubicBezTo>
                      <a:pt x="647" y="1305"/>
                      <a:pt x="647" y="1343"/>
                      <a:pt x="638" y="1391"/>
                    </a:cubicBezTo>
                    <a:cubicBezTo>
                      <a:pt x="628" y="1438"/>
                      <a:pt x="628" y="1486"/>
                      <a:pt x="590" y="1514"/>
                    </a:cubicBezTo>
                    <a:cubicBezTo>
                      <a:pt x="571" y="1534"/>
                      <a:pt x="571" y="1562"/>
                      <a:pt x="581" y="1591"/>
                    </a:cubicBezTo>
                    <a:cubicBezTo>
                      <a:pt x="581" y="1600"/>
                      <a:pt x="581" y="1610"/>
                      <a:pt x="581" y="1619"/>
                    </a:cubicBezTo>
                    <a:cubicBezTo>
                      <a:pt x="581" y="1648"/>
                      <a:pt x="581" y="1686"/>
                      <a:pt x="581" y="1724"/>
                    </a:cubicBezTo>
                    <a:cubicBezTo>
                      <a:pt x="581" y="1781"/>
                      <a:pt x="581" y="1838"/>
                      <a:pt x="581" y="1905"/>
                    </a:cubicBezTo>
                    <a:cubicBezTo>
                      <a:pt x="581" y="2067"/>
                      <a:pt x="428" y="2143"/>
                      <a:pt x="323" y="2153"/>
                    </a:cubicBezTo>
                    <a:cubicBezTo>
                      <a:pt x="314" y="2162"/>
                      <a:pt x="314" y="2162"/>
                      <a:pt x="314" y="2162"/>
                    </a:cubicBezTo>
                    <a:cubicBezTo>
                      <a:pt x="295" y="2162"/>
                      <a:pt x="276" y="2162"/>
                      <a:pt x="257" y="2162"/>
                    </a:cubicBezTo>
                    <a:cubicBezTo>
                      <a:pt x="238" y="2171"/>
                      <a:pt x="228" y="2181"/>
                      <a:pt x="209" y="2191"/>
                    </a:cubicBezTo>
                    <a:cubicBezTo>
                      <a:pt x="200" y="2191"/>
                      <a:pt x="200" y="2191"/>
                      <a:pt x="190" y="2200"/>
                    </a:cubicBezTo>
                    <a:cubicBezTo>
                      <a:pt x="162" y="2210"/>
                      <a:pt x="162" y="2210"/>
                      <a:pt x="162" y="2210"/>
                    </a:cubicBezTo>
                    <a:cubicBezTo>
                      <a:pt x="180" y="2229"/>
                      <a:pt x="180" y="2229"/>
                      <a:pt x="180" y="2229"/>
                    </a:cubicBezTo>
                    <a:cubicBezTo>
                      <a:pt x="180" y="2238"/>
                      <a:pt x="190" y="2248"/>
                      <a:pt x="190" y="2248"/>
                    </a:cubicBezTo>
                    <a:cubicBezTo>
                      <a:pt x="200" y="2267"/>
                      <a:pt x="209" y="2286"/>
                      <a:pt x="228" y="2295"/>
                    </a:cubicBezTo>
                    <a:cubicBezTo>
                      <a:pt x="285" y="2352"/>
                      <a:pt x="361" y="2438"/>
                      <a:pt x="390" y="2648"/>
                    </a:cubicBezTo>
                    <a:cubicBezTo>
                      <a:pt x="400" y="2686"/>
                      <a:pt x="390" y="2733"/>
                      <a:pt x="381" y="2781"/>
                    </a:cubicBezTo>
                    <a:cubicBezTo>
                      <a:pt x="371" y="2791"/>
                      <a:pt x="371" y="2791"/>
                      <a:pt x="371" y="2791"/>
                    </a:cubicBezTo>
                    <a:cubicBezTo>
                      <a:pt x="361" y="2838"/>
                      <a:pt x="343" y="2886"/>
                      <a:pt x="323" y="2943"/>
                    </a:cubicBezTo>
                    <a:cubicBezTo>
                      <a:pt x="314" y="2962"/>
                      <a:pt x="295" y="2981"/>
                      <a:pt x="285" y="2991"/>
                    </a:cubicBezTo>
                    <a:cubicBezTo>
                      <a:pt x="219" y="3010"/>
                      <a:pt x="209" y="3057"/>
                      <a:pt x="200" y="3095"/>
                    </a:cubicBezTo>
                    <a:cubicBezTo>
                      <a:pt x="200" y="3162"/>
                      <a:pt x="171" y="3219"/>
                      <a:pt x="123" y="3267"/>
                    </a:cubicBezTo>
                    <a:cubicBezTo>
                      <a:pt x="9" y="3381"/>
                      <a:pt x="0" y="3410"/>
                      <a:pt x="76" y="3581"/>
                    </a:cubicBezTo>
                    <a:cubicBezTo>
                      <a:pt x="114" y="3705"/>
                      <a:pt x="114" y="3705"/>
                      <a:pt x="114" y="3705"/>
                    </a:cubicBezTo>
                    <a:cubicBezTo>
                      <a:pt x="142" y="3800"/>
                      <a:pt x="162" y="3819"/>
                      <a:pt x="266" y="3819"/>
                    </a:cubicBezTo>
                    <a:cubicBezTo>
                      <a:pt x="276" y="3819"/>
                      <a:pt x="285" y="3819"/>
                      <a:pt x="285" y="3819"/>
                    </a:cubicBezTo>
                    <a:cubicBezTo>
                      <a:pt x="295" y="3819"/>
                      <a:pt x="304" y="3819"/>
                      <a:pt x="304" y="3819"/>
                    </a:cubicBezTo>
                    <a:cubicBezTo>
                      <a:pt x="314" y="3819"/>
                      <a:pt x="333" y="3819"/>
                      <a:pt x="343" y="3819"/>
                    </a:cubicBezTo>
                    <a:cubicBezTo>
                      <a:pt x="514" y="3819"/>
                      <a:pt x="590" y="3895"/>
                      <a:pt x="590" y="4067"/>
                    </a:cubicBezTo>
                    <a:cubicBezTo>
                      <a:pt x="590" y="4210"/>
                      <a:pt x="638" y="4324"/>
                      <a:pt x="714" y="4429"/>
                    </a:cubicBezTo>
                    <a:cubicBezTo>
                      <a:pt x="771" y="4495"/>
                      <a:pt x="819" y="4533"/>
                      <a:pt x="876" y="4533"/>
                    </a:cubicBezTo>
                    <a:cubicBezTo>
                      <a:pt x="933" y="4533"/>
                      <a:pt x="990" y="4495"/>
                      <a:pt x="1038" y="4429"/>
                    </a:cubicBezTo>
                    <a:cubicBezTo>
                      <a:pt x="1114" y="4315"/>
                      <a:pt x="1190" y="4200"/>
                      <a:pt x="1257" y="4086"/>
                    </a:cubicBezTo>
                    <a:cubicBezTo>
                      <a:pt x="1295" y="4038"/>
                      <a:pt x="1323" y="3991"/>
                      <a:pt x="1352" y="3943"/>
                    </a:cubicBezTo>
                    <a:cubicBezTo>
                      <a:pt x="1352" y="3934"/>
                      <a:pt x="1361" y="3924"/>
                      <a:pt x="1361" y="3924"/>
                    </a:cubicBezTo>
                    <a:cubicBezTo>
                      <a:pt x="1361" y="3914"/>
                      <a:pt x="1361" y="3914"/>
                      <a:pt x="1361" y="3914"/>
                    </a:cubicBezTo>
                    <a:cubicBezTo>
                      <a:pt x="1419" y="3876"/>
                      <a:pt x="1457" y="3819"/>
                      <a:pt x="1495" y="3771"/>
                    </a:cubicBezTo>
                    <a:cubicBezTo>
                      <a:pt x="1504" y="3743"/>
                      <a:pt x="1524" y="3724"/>
                      <a:pt x="1533" y="3705"/>
                    </a:cubicBezTo>
                    <a:cubicBezTo>
                      <a:pt x="1590" y="3638"/>
                      <a:pt x="1676" y="3600"/>
                      <a:pt x="1771" y="3600"/>
                    </a:cubicBezTo>
                    <a:cubicBezTo>
                      <a:pt x="1780" y="3600"/>
                      <a:pt x="1780" y="3600"/>
                      <a:pt x="1790" y="3600"/>
                    </a:cubicBezTo>
                    <a:cubicBezTo>
                      <a:pt x="1800" y="3600"/>
                      <a:pt x="1809" y="3600"/>
                      <a:pt x="1819" y="3600"/>
                    </a:cubicBezTo>
                    <a:cubicBezTo>
                      <a:pt x="1828" y="3600"/>
                      <a:pt x="1847" y="3600"/>
                      <a:pt x="1857" y="3591"/>
                    </a:cubicBezTo>
                    <a:cubicBezTo>
                      <a:pt x="1943" y="3591"/>
                      <a:pt x="1971" y="3553"/>
                      <a:pt x="1981" y="3467"/>
                    </a:cubicBezTo>
                    <a:cubicBezTo>
                      <a:pt x="1981" y="3457"/>
                      <a:pt x="1981" y="3438"/>
                      <a:pt x="1981" y="3429"/>
                    </a:cubicBezTo>
                    <a:cubicBezTo>
                      <a:pt x="1990" y="3333"/>
                      <a:pt x="1990" y="3248"/>
                      <a:pt x="2038" y="3172"/>
                    </a:cubicBezTo>
                    <a:cubicBezTo>
                      <a:pt x="2076" y="3114"/>
                      <a:pt x="2114" y="3076"/>
                      <a:pt x="2171" y="3067"/>
                    </a:cubicBezTo>
                    <a:cubicBezTo>
                      <a:pt x="2181" y="3057"/>
                      <a:pt x="2181" y="3057"/>
                      <a:pt x="2181" y="3057"/>
                    </a:cubicBezTo>
                    <a:cubicBezTo>
                      <a:pt x="2200" y="3057"/>
                      <a:pt x="2219" y="3048"/>
                      <a:pt x="2238" y="3048"/>
                    </a:cubicBezTo>
                    <a:cubicBezTo>
                      <a:pt x="2285" y="3029"/>
                      <a:pt x="2314" y="3000"/>
                      <a:pt x="2324" y="2962"/>
                    </a:cubicBezTo>
                    <a:cubicBezTo>
                      <a:pt x="2333" y="2924"/>
                      <a:pt x="2324" y="2895"/>
                      <a:pt x="2295" y="2857"/>
                    </a:cubicBezTo>
                    <a:cubicBezTo>
                      <a:pt x="2238" y="2800"/>
                      <a:pt x="2247" y="2743"/>
                      <a:pt x="2247" y="2676"/>
                    </a:cubicBezTo>
                    <a:cubicBezTo>
                      <a:pt x="2247" y="2648"/>
                      <a:pt x="2247" y="2648"/>
                      <a:pt x="2247" y="2648"/>
                    </a:cubicBezTo>
                    <a:cubicBezTo>
                      <a:pt x="2219" y="2648"/>
                      <a:pt x="2219" y="2648"/>
                      <a:pt x="2219" y="2648"/>
                    </a:cubicBezTo>
                    <a:cubicBezTo>
                      <a:pt x="2200" y="2648"/>
                      <a:pt x="2181" y="2648"/>
                      <a:pt x="2171" y="2648"/>
                    </a:cubicBezTo>
                    <a:cubicBezTo>
                      <a:pt x="2123" y="2657"/>
                      <a:pt x="2076" y="2657"/>
                      <a:pt x="2028" y="2667"/>
                    </a:cubicBezTo>
                    <a:cubicBezTo>
                      <a:pt x="2009" y="2667"/>
                      <a:pt x="2000" y="2657"/>
                      <a:pt x="1981" y="2657"/>
                    </a:cubicBezTo>
                    <a:cubicBezTo>
                      <a:pt x="1933" y="2648"/>
                      <a:pt x="1933" y="2619"/>
                      <a:pt x="1943" y="2610"/>
                    </a:cubicBezTo>
                    <a:cubicBezTo>
                      <a:pt x="1943" y="2590"/>
                      <a:pt x="1952" y="2590"/>
                      <a:pt x="1990" y="2590"/>
                    </a:cubicBezTo>
                    <a:cubicBezTo>
                      <a:pt x="2000" y="2590"/>
                      <a:pt x="2000" y="2590"/>
                      <a:pt x="2009" y="2590"/>
                    </a:cubicBezTo>
                    <a:cubicBezTo>
                      <a:pt x="2019" y="2590"/>
                      <a:pt x="2028" y="2590"/>
                      <a:pt x="2047" y="2590"/>
                    </a:cubicBezTo>
                    <a:cubicBezTo>
                      <a:pt x="2057" y="2590"/>
                      <a:pt x="2076" y="2590"/>
                      <a:pt x="2085" y="2590"/>
                    </a:cubicBezTo>
                    <a:cubicBezTo>
                      <a:pt x="2114" y="2590"/>
                      <a:pt x="2133" y="2590"/>
                      <a:pt x="2152" y="2581"/>
                    </a:cubicBezTo>
                    <a:cubicBezTo>
                      <a:pt x="2200" y="2581"/>
                      <a:pt x="2266" y="2562"/>
                      <a:pt x="2314" y="2533"/>
                    </a:cubicBezTo>
                    <a:cubicBezTo>
                      <a:pt x="2362" y="2505"/>
                      <a:pt x="2390" y="2467"/>
                      <a:pt x="2390" y="2419"/>
                    </a:cubicBezTo>
                    <a:cubicBezTo>
                      <a:pt x="2390" y="2362"/>
                      <a:pt x="2352" y="2314"/>
                      <a:pt x="2304" y="2295"/>
                    </a:cubicBezTo>
                    <a:cubicBezTo>
                      <a:pt x="2285" y="2286"/>
                      <a:pt x="2257" y="2276"/>
                      <a:pt x="2238" y="2267"/>
                    </a:cubicBezTo>
                    <a:cubicBezTo>
                      <a:pt x="2228" y="2267"/>
                      <a:pt x="2219" y="2267"/>
                      <a:pt x="2219" y="2267"/>
                    </a:cubicBezTo>
                    <a:cubicBezTo>
                      <a:pt x="2171" y="2248"/>
                      <a:pt x="2161" y="2238"/>
                      <a:pt x="2181" y="2200"/>
                    </a:cubicBezTo>
                    <a:cubicBezTo>
                      <a:pt x="2181" y="2181"/>
                      <a:pt x="2190" y="2171"/>
                      <a:pt x="2190" y="2162"/>
                    </a:cubicBezTo>
                    <a:cubicBezTo>
                      <a:pt x="2209" y="2086"/>
                      <a:pt x="2228" y="2010"/>
                      <a:pt x="2257" y="1943"/>
                    </a:cubicBezTo>
                    <a:cubicBezTo>
                      <a:pt x="2266" y="1914"/>
                      <a:pt x="2295" y="1886"/>
                      <a:pt x="2304" y="1876"/>
                    </a:cubicBezTo>
                    <a:cubicBezTo>
                      <a:pt x="2362" y="1867"/>
                      <a:pt x="2419" y="1857"/>
                      <a:pt x="2476" y="1857"/>
                    </a:cubicBezTo>
                    <a:cubicBezTo>
                      <a:pt x="2542" y="1857"/>
                      <a:pt x="2590" y="1867"/>
                      <a:pt x="2638" y="1886"/>
                    </a:cubicBezTo>
                    <a:cubicBezTo>
                      <a:pt x="2657" y="1905"/>
                      <a:pt x="2657" y="1905"/>
                      <a:pt x="2657" y="1905"/>
                    </a:cubicBezTo>
                    <a:cubicBezTo>
                      <a:pt x="2752" y="1943"/>
                      <a:pt x="2838" y="1981"/>
                      <a:pt x="2933" y="2010"/>
                    </a:cubicBezTo>
                    <a:cubicBezTo>
                      <a:pt x="2943" y="2010"/>
                      <a:pt x="2961" y="2019"/>
                      <a:pt x="2981" y="2019"/>
                    </a:cubicBezTo>
                    <a:cubicBezTo>
                      <a:pt x="3019" y="2019"/>
                      <a:pt x="3057" y="2010"/>
                      <a:pt x="3076" y="2000"/>
                    </a:cubicBezTo>
                    <a:cubicBezTo>
                      <a:pt x="3104" y="2000"/>
                      <a:pt x="3124" y="1981"/>
                      <a:pt x="3133" y="1953"/>
                    </a:cubicBezTo>
                    <a:cubicBezTo>
                      <a:pt x="3143" y="1933"/>
                      <a:pt x="3133" y="1905"/>
                      <a:pt x="3114" y="1886"/>
                    </a:cubicBez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16" name="Freeform 5">
                <a:extLst>
                  <a:ext uri="{FF2B5EF4-FFF2-40B4-BE49-F238E27FC236}">
                    <a16:creationId xmlns:a16="http://schemas.microsoft.com/office/drawing/2014/main" id="{6366E0DE-4599-C446-9296-6B7CFC5DB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8763" y="4608513"/>
                <a:ext cx="1868487" cy="1533525"/>
              </a:xfrm>
              <a:custGeom>
                <a:avLst/>
                <a:gdLst>
                  <a:gd name="T0" fmla="*/ 1775279 w 5192"/>
                  <a:gd name="T1" fmla="*/ 487171 h 4259"/>
                  <a:gd name="T2" fmla="*/ 1703663 w 5192"/>
                  <a:gd name="T3" fmla="*/ 384191 h 4259"/>
                  <a:gd name="T4" fmla="*/ 1648601 w 5192"/>
                  <a:gd name="T5" fmla="*/ 343144 h 4259"/>
                  <a:gd name="T6" fmla="*/ 1580225 w 5192"/>
                  <a:gd name="T7" fmla="*/ 315779 h 4259"/>
                  <a:gd name="T8" fmla="*/ 1535600 w 5192"/>
                  <a:gd name="T9" fmla="*/ 257448 h 4259"/>
                  <a:gd name="T10" fmla="*/ 1412162 w 5192"/>
                  <a:gd name="T11" fmla="*/ 161310 h 4259"/>
                  <a:gd name="T12" fmla="*/ 1343425 w 5192"/>
                  <a:gd name="T13" fmla="*/ 161310 h 4259"/>
                  <a:gd name="T14" fmla="*/ 1182559 w 5192"/>
                  <a:gd name="T15" fmla="*/ 89297 h 4259"/>
                  <a:gd name="T16" fmla="*/ 1189397 w 5192"/>
                  <a:gd name="T17" fmla="*/ 158069 h 4259"/>
                  <a:gd name="T18" fmla="*/ 1192636 w 5192"/>
                  <a:gd name="T19" fmla="*/ 202358 h 4259"/>
                  <a:gd name="T20" fmla="*/ 1162046 w 5192"/>
                  <a:gd name="T21" fmla="*/ 195516 h 4259"/>
                  <a:gd name="T22" fmla="*/ 1178961 w 5192"/>
                  <a:gd name="T23" fmla="*/ 288054 h 4259"/>
                  <a:gd name="T24" fmla="*/ 1199474 w 5192"/>
                  <a:gd name="T25" fmla="*/ 336303 h 4259"/>
                  <a:gd name="T26" fmla="*/ 1182559 w 5192"/>
                  <a:gd name="T27" fmla="*/ 322620 h 4259"/>
                  <a:gd name="T28" fmla="*/ 1048685 w 5192"/>
                  <a:gd name="T29" fmla="*/ 223241 h 4259"/>
                  <a:gd name="T30" fmla="*/ 1062360 w 5192"/>
                  <a:gd name="T31" fmla="*/ 281212 h 4259"/>
                  <a:gd name="T32" fmla="*/ 1082873 w 5192"/>
                  <a:gd name="T33" fmla="*/ 349985 h 4259"/>
                  <a:gd name="T34" fmla="*/ 1028172 w 5192"/>
                  <a:gd name="T35" fmla="*/ 277972 h 4259"/>
                  <a:gd name="T36" fmla="*/ 963034 w 5192"/>
                  <a:gd name="T37" fmla="*/ 315779 h 4259"/>
                  <a:gd name="T38" fmla="*/ 987146 w 5192"/>
                  <a:gd name="T39" fmla="*/ 353226 h 4259"/>
                  <a:gd name="T40" fmla="*/ 1021334 w 5192"/>
                  <a:gd name="T41" fmla="*/ 442522 h 4259"/>
                  <a:gd name="T42" fmla="*/ 935683 w 5192"/>
                  <a:gd name="T43" fmla="*/ 363668 h 4259"/>
                  <a:gd name="T44" fmla="*/ 812245 w 5192"/>
                  <a:gd name="T45" fmla="*/ 418398 h 4259"/>
                  <a:gd name="T46" fmla="*/ 784894 w 5192"/>
                  <a:gd name="T47" fmla="*/ 524978 h 4259"/>
                  <a:gd name="T48" fmla="*/ 712918 w 5192"/>
                  <a:gd name="T49" fmla="*/ 504094 h 4259"/>
                  <a:gd name="T50" fmla="*/ 726594 w 5192"/>
                  <a:gd name="T51" fmla="*/ 494012 h 4259"/>
                  <a:gd name="T52" fmla="*/ 767620 w 5192"/>
                  <a:gd name="T53" fmla="*/ 487171 h 4259"/>
                  <a:gd name="T54" fmla="*/ 733432 w 5192"/>
                  <a:gd name="T55" fmla="*/ 446123 h 4259"/>
                  <a:gd name="T56" fmla="*/ 764381 w 5192"/>
                  <a:gd name="T57" fmla="*/ 387792 h 4259"/>
                  <a:gd name="T58" fmla="*/ 901495 w 5192"/>
                  <a:gd name="T59" fmla="*/ 298495 h 4259"/>
                  <a:gd name="T60" fmla="*/ 1065959 w 5192"/>
                  <a:gd name="T61" fmla="*/ 120262 h 4259"/>
                  <a:gd name="T62" fmla="*/ 993983 w 5192"/>
                  <a:gd name="T63" fmla="*/ 0 h 4259"/>
                  <a:gd name="T64" fmla="*/ 802168 w 5192"/>
                  <a:gd name="T65" fmla="*/ 109820 h 4259"/>
                  <a:gd name="T66" fmla="*/ 712918 w 5192"/>
                  <a:gd name="T67" fmla="*/ 178593 h 4259"/>
                  <a:gd name="T68" fmla="*/ 678730 w 5192"/>
                  <a:gd name="T69" fmla="*/ 322620 h 4259"/>
                  <a:gd name="T70" fmla="*/ 551693 w 5192"/>
                  <a:gd name="T71" fmla="*/ 518136 h 4259"/>
                  <a:gd name="T72" fmla="*/ 520744 w 5192"/>
                  <a:gd name="T73" fmla="*/ 521377 h 4259"/>
                  <a:gd name="T74" fmla="*/ 380391 w 5192"/>
                  <a:gd name="T75" fmla="*/ 627597 h 4259"/>
                  <a:gd name="T76" fmla="*/ 232841 w 5192"/>
                  <a:gd name="T77" fmla="*/ 836796 h 4259"/>
                  <a:gd name="T78" fmla="*/ 222765 w 5192"/>
                  <a:gd name="T79" fmla="*/ 854079 h 4259"/>
                  <a:gd name="T80" fmla="*/ 58300 w 5192"/>
                  <a:gd name="T81" fmla="*/ 1094243 h 4259"/>
                  <a:gd name="T82" fmla="*/ 61539 w 5192"/>
                  <a:gd name="T83" fmla="*/ 1183180 h 4259"/>
                  <a:gd name="T84" fmla="*/ 191815 w 5192"/>
                  <a:gd name="T85" fmla="*/ 1094243 h 4259"/>
                  <a:gd name="T86" fmla="*/ 335766 w 5192"/>
                  <a:gd name="T87" fmla="*/ 1159415 h 4259"/>
                  <a:gd name="T88" fmla="*/ 455966 w 5192"/>
                  <a:gd name="T89" fmla="*/ 1135291 h 4259"/>
                  <a:gd name="T90" fmla="*/ 685568 w 5192"/>
                  <a:gd name="T91" fmla="*/ 1382297 h 4259"/>
                  <a:gd name="T92" fmla="*/ 904733 w 5192"/>
                  <a:gd name="T93" fmla="*/ 1519482 h 4259"/>
                  <a:gd name="T94" fmla="*/ 695644 w 5192"/>
                  <a:gd name="T95" fmla="*/ 1214146 h 4259"/>
                  <a:gd name="T96" fmla="*/ 671892 w 5192"/>
                  <a:gd name="T97" fmla="*/ 1070119 h 4259"/>
                  <a:gd name="T98" fmla="*/ 733432 w 5192"/>
                  <a:gd name="T99" fmla="*/ 1076960 h 4259"/>
                  <a:gd name="T100" fmla="*/ 836357 w 5192"/>
                  <a:gd name="T101" fmla="*/ 1073720 h 4259"/>
                  <a:gd name="T102" fmla="*/ 925247 w 5192"/>
                  <a:gd name="T103" fmla="*/ 1080201 h 4259"/>
                  <a:gd name="T104" fmla="*/ 959795 w 5192"/>
                  <a:gd name="T105" fmla="*/ 936534 h 4259"/>
                  <a:gd name="T106" fmla="*/ 1151610 w 5192"/>
                  <a:gd name="T107" fmla="*/ 764782 h 4259"/>
                  <a:gd name="T108" fmla="*/ 1230423 w 5192"/>
                  <a:gd name="T109" fmla="*/ 761542 h 4259"/>
                  <a:gd name="T110" fmla="*/ 1507889 w 5192"/>
                  <a:gd name="T111" fmla="*/ 843637 h 4259"/>
                  <a:gd name="T112" fmla="*/ 1590301 w 5192"/>
                  <a:gd name="T113" fmla="*/ 809430 h 4259"/>
                  <a:gd name="T114" fmla="*/ 1868127 w 5192"/>
                  <a:gd name="T115" fmla="*/ 555583 h 42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192" h="4259">
                    <a:moveTo>
                      <a:pt x="5133" y="1534"/>
                    </a:moveTo>
                    <a:cubicBezTo>
                      <a:pt x="4943" y="1496"/>
                      <a:pt x="4943" y="1496"/>
                      <a:pt x="4943" y="1496"/>
                    </a:cubicBezTo>
                    <a:cubicBezTo>
                      <a:pt x="4924" y="1477"/>
                      <a:pt x="4914" y="1439"/>
                      <a:pt x="4914" y="1410"/>
                    </a:cubicBezTo>
                    <a:cubicBezTo>
                      <a:pt x="4933" y="1353"/>
                      <a:pt x="4933" y="1353"/>
                      <a:pt x="4933" y="1353"/>
                    </a:cubicBezTo>
                    <a:cubicBezTo>
                      <a:pt x="4943" y="1315"/>
                      <a:pt x="4933" y="1286"/>
                      <a:pt x="4914" y="1257"/>
                    </a:cubicBezTo>
                    <a:cubicBezTo>
                      <a:pt x="4895" y="1229"/>
                      <a:pt x="4867" y="1219"/>
                      <a:pt x="4829" y="1210"/>
                    </a:cubicBezTo>
                    <a:cubicBezTo>
                      <a:pt x="4800" y="1210"/>
                      <a:pt x="4772" y="1191"/>
                      <a:pt x="4752" y="1162"/>
                    </a:cubicBezTo>
                    <a:cubicBezTo>
                      <a:pt x="4734" y="1067"/>
                      <a:pt x="4734" y="1067"/>
                      <a:pt x="4734" y="1067"/>
                    </a:cubicBezTo>
                    <a:cubicBezTo>
                      <a:pt x="4734" y="1058"/>
                      <a:pt x="4734" y="1058"/>
                      <a:pt x="4734" y="1058"/>
                    </a:cubicBezTo>
                    <a:cubicBezTo>
                      <a:pt x="4714" y="1019"/>
                      <a:pt x="4638" y="991"/>
                      <a:pt x="4610" y="981"/>
                    </a:cubicBezTo>
                    <a:lnTo>
                      <a:pt x="4600" y="981"/>
                    </a:lnTo>
                    <a:cubicBezTo>
                      <a:pt x="4581" y="953"/>
                      <a:pt x="4581" y="953"/>
                      <a:pt x="4581" y="953"/>
                    </a:cubicBezTo>
                    <a:cubicBezTo>
                      <a:pt x="4571" y="953"/>
                      <a:pt x="4571" y="953"/>
                      <a:pt x="4571" y="953"/>
                    </a:cubicBezTo>
                    <a:cubicBezTo>
                      <a:pt x="4571" y="943"/>
                      <a:pt x="4571" y="943"/>
                      <a:pt x="4571" y="943"/>
                    </a:cubicBezTo>
                    <a:cubicBezTo>
                      <a:pt x="4533" y="877"/>
                      <a:pt x="4457" y="877"/>
                      <a:pt x="4400" y="877"/>
                    </a:cubicBezTo>
                    <a:cubicBezTo>
                      <a:pt x="4391" y="877"/>
                      <a:pt x="4391" y="877"/>
                      <a:pt x="4391" y="877"/>
                    </a:cubicBezTo>
                    <a:cubicBezTo>
                      <a:pt x="4343" y="877"/>
                      <a:pt x="4314" y="848"/>
                      <a:pt x="4295" y="810"/>
                    </a:cubicBezTo>
                    <a:cubicBezTo>
                      <a:pt x="4286" y="791"/>
                      <a:pt x="4286" y="781"/>
                      <a:pt x="4286" y="772"/>
                    </a:cubicBezTo>
                    <a:cubicBezTo>
                      <a:pt x="4276" y="753"/>
                      <a:pt x="4276" y="734"/>
                      <a:pt x="4267" y="724"/>
                    </a:cubicBezTo>
                    <a:cubicBezTo>
                      <a:pt x="4267" y="715"/>
                      <a:pt x="4267" y="715"/>
                      <a:pt x="4267" y="715"/>
                    </a:cubicBezTo>
                    <a:cubicBezTo>
                      <a:pt x="4257" y="686"/>
                      <a:pt x="4238" y="658"/>
                      <a:pt x="4219" y="638"/>
                    </a:cubicBezTo>
                    <a:cubicBezTo>
                      <a:pt x="4172" y="600"/>
                      <a:pt x="4124" y="562"/>
                      <a:pt x="4076" y="524"/>
                    </a:cubicBezTo>
                    <a:cubicBezTo>
                      <a:pt x="4057" y="515"/>
                      <a:pt x="4038" y="496"/>
                      <a:pt x="4019" y="486"/>
                    </a:cubicBezTo>
                    <a:cubicBezTo>
                      <a:pt x="3991" y="457"/>
                      <a:pt x="3962" y="448"/>
                      <a:pt x="3924" y="448"/>
                    </a:cubicBezTo>
                    <a:cubicBezTo>
                      <a:pt x="3905" y="448"/>
                      <a:pt x="3886" y="448"/>
                      <a:pt x="3867" y="457"/>
                    </a:cubicBezTo>
                    <a:cubicBezTo>
                      <a:pt x="3857" y="467"/>
                      <a:pt x="3838" y="467"/>
                      <a:pt x="3819" y="467"/>
                    </a:cubicBezTo>
                    <a:cubicBezTo>
                      <a:pt x="3809" y="467"/>
                      <a:pt x="3800" y="467"/>
                      <a:pt x="3781" y="467"/>
                    </a:cubicBezTo>
                    <a:cubicBezTo>
                      <a:pt x="3762" y="457"/>
                      <a:pt x="3752" y="457"/>
                      <a:pt x="3733" y="448"/>
                    </a:cubicBezTo>
                    <a:cubicBezTo>
                      <a:pt x="3705" y="439"/>
                      <a:pt x="3676" y="429"/>
                      <a:pt x="3648" y="429"/>
                    </a:cubicBezTo>
                    <a:cubicBezTo>
                      <a:pt x="3571" y="419"/>
                      <a:pt x="3524" y="391"/>
                      <a:pt x="3486" y="334"/>
                    </a:cubicBezTo>
                    <a:cubicBezTo>
                      <a:pt x="3448" y="277"/>
                      <a:pt x="3390" y="248"/>
                      <a:pt x="3324" y="248"/>
                    </a:cubicBezTo>
                    <a:cubicBezTo>
                      <a:pt x="3305" y="248"/>
                      <a:pt x="3295" y="248"/>
                      <a:pt x="3286" y="248"/>
                    </a:cubicBezTo>
                    <a:cubicBezTo>
                      <a:pt x="3257" y="258"/>
                      <a:pt x="3219" y="286"/>
                      <a:pt x="3210" y="315"/>
                    </a:cubicBezTo>
                    <a:cubicBezTo>
                      <a:pt x="3190" y="353"/>
                      <a:pt x="3238" y="391"/>
                      <a:pt x="3248" y="400"/>
                    </a:cubicBezTo>
                    <a:cubicBezTo>
                      <a:pt x="3257" y="410"/>
                      <a:pt x="3276" y="419"/>
                      <a:pt x="3286" y="419"/>
                    </a:cubicBezTo>
                    <a:cubicBezTo>
                      <a:pt x="3295" y="429"/>
                      <a:pt x="3305" y="429"/>
                      <a:pt x="3305" y="439"/>
                    </a:cubicBezTo>
                    <a:cubicBezTo>
                      <a:pt x="3314" y="439"/>
                      <a:pt x="3314" y="439"/>
                      <a:pt x="3314" y="439"/>
                    </a:cubicBezTo>
                    <a:cubicBezTo>
                      <a:pt x="3333" y="457"/>
                      <a:pt x="3362" y="486"/>
                      <a:pt x="3372" y="515"/>
                    </a:cubicBezTo>
                    <a:cubicBezTo>
                      <a:pt x="3372" y="524"/>
                      <a:pt x="3362" y="553"/>
                      <a:pt x="3352" y="572"/>
                    </a:cubicBezTo>
                    <a:cubicBezTo>
                      <a:pt x="3343" y="572"/>
                      <a:pt x="3324" y="572"/>
                      <a:pt x="3314" y="562"/>
                    </a:cubicBezTo>
                    <a:cubicBezTo>
                      <a:pt x="3305" y="562"/>
                      <a:pt x="3295" y="562"/>
                      <a:pt x="3295" y="562"/>
                    </a:cubicBezTo>
                    <a:cubicBezTo>
                      <a:pt x="3295" y="562"/>
                      <a:pt x="3286" y="562"/>
                      <a:pt x="3286" y="553"/>
                    </a:cubicBezTo>
                    <a:cubicBezTo>
                      <a:pt x="3286" y="553"/>
                      <a:pt x="3276" y="553"/>
                      <a:pt x="3276" y="543"/>
                    </a:cubicBezTo>
                    <a:cubicBezTo>
                      <a:pt x="3257" y="543"/>
                      <a:pt x="3248" y="543"/>
                      <a:pt x="3229" y="543"/>
                    </a:cubicBezTo>
                    <a:cubicBezTo>
                      <a:pt x="3200" y="543"/>
                      <a:pt x="3172" y="553"/>
                      <a:pt x="3143" y="591"/>
                    </a:cubicBezTo>
                    <a:cubicBezTo>
                      <a:pt x="3105" y="638"/>
                      <a:pt x="3143" y="686"/>
                      <a:pt x="3162" y="705"/>
                    </a:cubicBezTo>
                    <a:cubicBezTo>
                      <a:pt x="3181" y="724"/>
                      <a:pt x="3210" y="734"/>
                      <a:pt x="3229" y="753"/>
                    </a:cubicBezTo>
                    <a:cubicBezTo>
                      <a:pt x="3248" y="772"/>
                      <a:pt x="3267" y="781"/>
                      <a:pt x="3276" y="800"/>
                    </a:cubicBezTo>
                    <a:cubicBezTo>
                      <a:pt x="3286" y="810"/>
                      <a:pt x="3286" y="810"/>
                      <a:pt x="3286" y="810"/>
                    </a:cubicBezTo>
                    <a:cubicBezTo>
                      <a:pt x="3305" y="829"/>
                      <a:pt x="3333" y="848"/>
                      <a:pt x="3343" y="867"/>
                    </a:cubicBezTo>
                    <a:cubicBezTo>
                      <a:pt x="3352" y="877"/>
                      <a:pt x="3352" y="886"/>
                      <a:pt x="3352" y="896"/>
                    </a:cubicBezTo>
                    <a:cubicBezTo>
                      <a:pt x="3352" y="915"/>
                      <a:pt x="3343" y="924"/>
                      <a:pt x="3333" y="934"/>
                    </a:cubicBezTo>
                    <a:cubicBezTo>
                      <a:pt x="3324" y="934"/>
                      <a:pt x="3324" y="934"/>
                      <a:pt x="3324" y="934"/>
                    </a:cubicBezTo>
                    <a:cubicBezTo>
                      <a:pt x="3314" y="934"/>
                      <a:pt x="3305" y="924"/>
                      <a:pt x="3305" y="915"/>
                    </a:cubicBezTo>
                    <a:cubicBezTo>
                      <a:pt x="3295" y="915"/>
                      <a:pt x="3295" y="905"/>
                      <a:pt x="3286" y="905"/>
                    </a:cubicBezTo>
                    <a:cubicBezTo>
                      <a:pt x="3286" y="896"/>
                      <a:pt x="3286" y="896"/>
                      <a:pt x="3286" y="896"/>
                    </a:cubicBezTo>
                    <a:cubicBezTo>
                      <a:pt x="3267" y="877"/>
                      <a:pt x="3238" y="858"/>
                      <a:pt x="3210" y="848"/>
                    </a:cubicBezTo>
                    <a:cubicBezTo>
                      <a:pt x="3114" y="829"/>
                      <a:pt x="3086" y="810"/>
                      <a:pt x="3076" y="705"/>
                    </a:cubicBezTo>
                    <a:cubicBezTo>
                      <a:pt x="3067" y="648"/>
                      <a:pt x="3029" y="600"/>
                      <a:pt x="2971" y="600"/>
                    </a:cubicBezTo>
                    <a:cubicBezTo>
                      <a:pt x="2952" y="600"/>
                      <a:pt x="2933" y="610"/>
                      <a:pt x="2914" y="620"/>
                    </a:cubicBezTo>
                    <a:cubicBezTo>
                      <a:pt x="2905" y="629"/>
                      <a:pt x="2876" y="638"/>
                      <a:pt x="2876" y="667"/>
                    </a:cubicBezTo>
                    <a:cubicBezTo>
                      <a:pt x="2867" y="677"/>
                      <a:pt x="2876" y="696"/>
                      <a:pt x="2886" y="715"/>
                    </a:cubicBezTo>
                    <a:cubicBezTo>
                      <a:pt x="2895" y="724"/>
                      <a:pt x="2905" y="724"/>
                      <a:pt x="2905" y="734"/>
                    </a:cubicBezTo>
                    <a:cubicBezTo>
                      <a:pt x="2924" y="753"/>
                      <a:pt x="2943" y="772"/>
                      <a:pt x="2952" y="781"/>
                    </a:cubicBezTo>
                    <a:cubicBezTo>
                      <a:pt x="2952" y="791"/>
                      <a:pt x="2962" y="800"/>
                      <a:pt x="2962" y="800"/>
                    </a:cubicBezTo>
                    <a:cubicBezTo>
                      <a:pt x="2991" y="838"/>
                      <a:pt x="3009" y="877"/>
                      <a:pt x="3029" y="915"/>
                    </a:cubicBezTo>
                    <a:cubicBezTo>
                      <a:pt x="3029" y="924"/>
                      <a:pt x="3029" y="953"/>
                      <a:pt x="3019" y="972"/>
                    </a:cubicBezTo>
                    <a:cubicBezTo>
                      <a:pt x="3009" y="972"/>
                      <a:pt x="3009" y="972"/>
                      <a:pt x="3009" y="972"/>
                    </a:cubicBezTo>
                    <a:cubicBezTo>
                      <a:pt x="2991" y="972"/>
                      <a:pt x="2981" y="962"/>
                      <a:pt x="2971" y="962"/>
                    </a:cubicBezTo>
                    <a:cubicBezTo>
                      <a:pt x="2943" y="943"/>
                      <a:pt x="2924" y="905"/>
                      <a:pt x="2905" y="877"/>
                    </a:cubicBezTo>
                    <a:cubicBezTo>
                      <a:pt x="2895" y="867"/>
                      <a:pt x="2895" y="848"/>
                      <a:pt x="2886" y="829"/>
                    </a:cubicBezTo>
                    <a:cubicBezTo>
                      <a:pt x="2876" y="810"/>
                      <a:pt x="2867" y="791"/>
                      <a:pt x="2857" y="772"/>
                    </a:cubicBezTo>
                    <a:cubicBezTo>
                      <a:pt x="2838" y="734"/>
                      <a:pt x="2791" y="705"/>
                      <a:pt x="2753" y="705"/>
                    </a:cubicBezTo>
                    <a:cubicBezTo>
                      <a:pt x="2733" y="705"/>
                      <a:pt x="2714" y="705"/>
                      <a:pt x="2695" y="715"/>
                    </a:cubicBezTo>
                    <a:cubicBezTo>
                      <a:pt x="2676" y="724"/>
                      <a:pt x="2667" y="743"/>
                      <a:pt x="2657" y="772"/>
                    </a:cubicBezTo>
                    <a:cubicBezTo>
                      <a:pt x="2648" y="810"/>
                      <a:pt x="2657" y="848"/>
                      <a:pt x="2676" y="877"/>
                    </a:cubicBezTo>
                    <a:cubicBezTo>
                      <a:pt x="2676" y="886"/>
                      <a:pt x="2686" y="896"/>
                      <a:pt x="2686" y="896"/>
                    </a:cubicBezTo>
                    <a:cubicBezTo>
                      <a:pt x="2686" y="905"/>
                      <a:pt x="2695" y="905"/>
                      <a:pt x="2695" y="905"/>
                    </a:cubicBezTo>
                    <a:cubicBezTo>
                      <a:pt x="2695" y="915"/>
                      <a:pt x="2705" y="924"/>
                      <a:pt x="2714" y="934"/>
                    </a:cubicBezTo>
                    <a:cubicBezTo>
                      <a:pt x="2724" y="943"/>
                      <a:pt x="2733" y="962"/>
                      <a:pt x="2743" y="981"/>
                    </a:cubicBezTo>
                    <a:cubicBezTo>
                      <a:pt x="2762" y="1029"/>
                      <a:pt x="2800" y="1077"/>
                      <a:pt x="2857" y="1105"/>
                    </a:cubicBezTo>
                    <a:cubicBezTo>
                      <a:pt x="2876" y="1115"/>
                      <a:pt x="2886" y="1134"/>
                      <a:pt x="2895" y="1143"/>
                    </a:cubicBezTo>
                    <a:cubicBezTo>
                      <a:pt x="2895" y="1162"/>
                      <a:pt x="2895" y="1181"/>
                      <a:pt x="2886" y="1200"/>
                    </a:cubicBezTo>
                    <a:cubicBezTo>
                      <a:pt x="2876" y="1219"/>
                      <a:pt x="2857" y="1229"/>
                      <a:pt x="2838" y="1229"/>
                    </a:cubicBezTo>
                    <a:cubicBezTo>
                      <a:pt x="2819" y="1229"/>
                      <a:pt x="2791" y="1219"/>
                      <a:pt x="2771" y="1200"/>
                    </a:cubicBezTo>
                    <a:cubicBezTo>
                      <a:pt x="2762" y="1191"/>
                      <a:pt x="2753" y="1181"/>
                      <a:pt x="2743" y="1162"/>
                    </a:cubicBezTo>
                    <a:cubicBezTo>
                      <a:pt x="2733" y="1143"/>
                      <a:pt x="2714" y="1124"/>
                      <a:pt x="2705" y="1096"/>
                    </a:cubicBezTo>
                    <a:cubicBezTo>
                      <a:pt x="2686" y="1048"/>
                      <a:pt x="2648" y="1010"/>
                      <a:pt x="2600" y="1010"/>
                    </a:cubicBezTo>
                    <a:cubicBezTo>
                      <a:pt x="2590" y="1010"/>
                      <a:pt x="2581" y="1010"/>
                      <a:pt x="2581" y="1019"/>
                    </a:cubicBezTo>
                    <a:cubicBezTo>
                      <a:pt x="2562" y="1019"/>
                      <a:pt x="2543" y="1029"/>
                      <a:pt x="2514" y="1029"/>
                    </a:cubicBezTo>
                    <a:cubicBezTo>
                      <a:pt x="2438" y="1048"/>
                      <a:pt x="2352" y="1067"/>
                      <a:pt x="2295" y="1143"/>
                    </a:cubicBezTo>
                    <a:cubicBezTo>
                      <a:pt x="2286" y="1153"/>
                      <a:pt x="2276" y="1153"/>
                      <a:pt x="2257" y="1162"/>
                    </a:cubicBezTo>
                    <a:cubicBezTo>
                      <a:pt x="2191" y="1191"/>
                      <a:pt x="2162" y="1239"/>
                      <a:pt x="2191" y="1305"/>
                    </a:cubicBezTo>
                    <a:cubicBezTo>
                      <a:pt x="2191" y="1324"/>
                      <a:pt x="2200" y="1334"/>
                      <a:pt x="2200" y="1343"/>
                    </a:cubicBezTo>
                    <a:cubicBezTo>
                      <a:pt x="2209" y="1362"/>
                      <a:pt x="2219" y="1372"/>
                      <a:pt x="2219" y="1391"/>
                    </a:cubicBezTo>
                    <a:cubicBezTo>
                      <a:pt x="2229" y="1420"/>
                      <a:pt x="2219" y="1448"/>
                      <a:pt x="2181" y="1458"/>
                    </a:cubicBezTo>
                    <a:cubicBezTo>
                      <a:pt x="2162" y="1458"/>
                      <a:pt x="2143" y="1467"/>
                      <a:pt x="2124" y="1467"/>
                    </a:cubicBezTo>
                    <a:cubicBezTo>
                      <a:pt x="2095" y="1467"/>
                      <a:pt x="2067" y="1458"/>
                      <a:pt x="2048" y="1439"/>
                    </a:cubicBezTo>
                    <a:cubicBezTo>
                      <a:pt x="2038" y="1439"/>
                      <a:pt x="2029" y="1429"/>
                      <a:pt x="2019" y="1429"/>
                    </a:cubicBezTo>
                    <a:cubicBezTo>
                      <a:pt x="2009" y="1420"/>
                      <a:pt x="1991" y="1410"/>
                      <a:pt x="1981" y="1400"/>
                    </a:cubicBezTo>
                    <a:cubicBezTo>
                      <a:pt x="1981" y="1391"/>
                      <a:pt x="1971" y="1382"/>
                      <a:pt x="1971" y="1372"/>
                    </a:cubicBezTo>
                    <a:cubicBezTo>
                      <a:pt x="1981" y="1372"/>
                      <a:pt x="2000" y="1362"/>
                      <a:pt x="2009" y="1362"/>
                    </a:cubicBezTo>
                    <a:lnTo>
                      <a:pt x="2009" y="1372"/>
                    </a:lnTo>
                    <a:lnTo>
                      <a:pt x="2019" y="1372"/>
                    </a:lnTo>
                    <a:cubicBezTo>
                      <a:pt x="2029" y="1382"/>
                      <a:pt x="2029" y="1382"/>
                      <a:pt x="2029" y="1382"/>
                    </a:cubicBezTo>
                    <a:cubicBezTo>
                      <a:pt x="2038" y="1372"/>
                      <a:pt x="2038" y="1372"/>
                      <a:pt x="2038" y="1372"/>
                    </a:cubicBezTo>
                    <a:cubicBezTo>
                      <a:pt x="2095" y="1362"/>
                      <a:pt x="2095" y="1362"/>
                      <a:pt x="2095" y="1362"/>
                    </a:cubicBezTo>
                    <a:cubicBezTo>
                      <a:pt x="2133" y="1353"/>
                      <a:pt x="2133" y="1353"/>
                      <a:pt x="2133" y="1353"/>
                    </a:cubicBezTo>
                    <a:cubicBezTo>
                      <a:pt x="2114" y="1324"/>
                      <a:pt x="2114" y="1324"/>
                      <a:pt x="2114" y="1324"/>
                    </a:cubicBezTo>
                    <a:cubicBezTo>
                      <a:pt x="2114" y="1315"/>
                      <a:pt x="2105" y="1315"/>
                      <a:pt x="2105" y="1305"/>
                    </a:cubicBezTo>
                    <a:cubicBezTo>
                      <a:pt x="2095" y="1296"/>
                      <a:pt x="2086" y="1277"/>
                      <a:pt x="2076" y="1267"/>
                    </a:cubicBezTo>
                    <a:cubicBezTo>
                      <a:pt x="2067" y="1248"/>
                      <a:pt x="2048" y="1248"/>
                      <a:pt x="2038" y="1239"/>
                    </a:cubicBezTo>
                    <a:cubicBezTo>
                      <a:pt x="2029" y="1229"/>
                      <a:pt x="2019" y="1229"/>
                      <a:pt x="2009" y="1219"/>
                    </a:cubicBezTo>
                    <a:cubicBezTo>
                      <a:pt x="1991" y="1200"/>
                      <a:pt x="1981" y="1181"/>
                      <a:pt x="1981" y="1172"/>
                    </a:cubicBezTo>
                    <a:cubicBezTo>
                      <a:pt x="1981" y="1153"/>
                      <a:pt x="2000" y="1134"/>
                      <a:pt x="2019" y="1124"/>
                    </a:cubicBezTo>
                    <a:cubicBezTo>
                      <a:pt x="2057" y="1105"/>
                      <a:pt x="2095" y="1096"/>
                      <a:pt x="2124" y="1077"/>
                    </a:cubicBezTo>
                    <a:cubicBezTo>
                      <a:pt x="2143" y="1077"/>
                      <a:pt x="2162" y="1067"/>
                      <a:pt x="2171" y="1067"/>
                    </a:cubicBezTo>
                    <a:cubicBezTo>
                      <a:pt x="2200" y="1058"/>
                      <a:pt x="2219" y="1048"/>
                      <a:pt x="2238" y="1039"/>
                    </a:cubicBezTo>
                    <a:cubicBezTo>
                      <a:pt x="2286" y="1019"/>
                      <a:pt x="2333" y="1001"/>
                      <a:pt x="2381" y="981"/>
                    </a:cubicBezTo>
                    <a:cubicBezTo>
                      <a:pt x="2448" y="953"/>
                      <a:pt x="2486" y="896"/>
                      <a:pt x="2505" y="829"/>
                    </a:cubicBezTo>
                    <a:cubicBezTo>
                      <a:pt x="2505" y="820"/>
                      <a:pt x="2514" y="810"/>
                      <a:pt x="2514" y="800"/>
                    </a:cubicBezTo>
                    <a:cubicBezTo>
                      <a:pt x="2533" y="734"/>
                      <a:pt x="2543" y="667"/>
                      <a:pt x="2600" y="629"/>
                    </a:cubicBezTo>
                    <a:cubicBezTo>
                      <a:pt x="2648" y="582"/>
                      <a:pt x="2705" y="543"/>
                      <a:pt x="2753" y="505"/>
                    </a:cubicBezTo>
                    <a:cubicBezTo>
                      <a:pt x="2819" y="448"/>
                      <a:pt x="2886" y="391"/>
                      <a:pt x="2962" y="334"/>
                    </a:cubicBezTo>
                    <a:cubicBezTo>
                      <a:pt x="3019" y="296"/>
                      <a:pt x="3076" y="239"/>
                      <a:pt x="3076" y="134"/>
                    </a:cubicBezTo>
                    <a:cubicBezTo>
                      <a:pt x="3076" y="38"/>
                      <a:pt x="3057" y="20"/>
                      <a:pt x="2962" y="10"/>
                    </a:cubicBezTo>
                    <a:cubicBezTo>
                      <a:pt x="2943" y="10"/>
                      <a:pt x="2924" y="10"/>
                      <a:pt x="2905" y="10"/>
                    </a:cubicBezTo>
                    <a:cubicBezTo>
                      <a:pt x="2857" y="10"/>
                      <a:pt x="2810" y="10"/>
                      <a:pt x="2762" y="0"/>
                    </a:cubicBezTo>
                    <a:cubicBezTo>
                      <a:pt x="2743" y="0"/>
                      <a:pt x="2724" y="0"/>
                      <a:pt x="2714" y="0"/>
                    </a:cubicBezTo>
                    <a:cubicBezTo>
                      <a:pt x="2657" y="0"/>
                      <a:pt x="2628" y="20"/>
                      <a:pt x="2590" y="77"/>
                    </a:cubicBezTo>
                    <a:cubicBezTo>
                      <a:pt x="2571" y="105"/>
                      <a:pt x="2552" y="115"/>
                      <a:pt x="2514" y="124"/>
                    </a:cubicBezTo>
                    <a:cubicBezTo>
                      <a:pt x="2410" y="162"/>
                      <a:pt x="2286" y="210"/>
                      <a:pt x="2229" y="305"/>
                    </a:cubicBezTo>
                    <a:cubicBezTo>
                      <a:pt x="2181" y="381"/>
                      <a:pt x="2114" y="429"/>
                      <a:pt x="2019" y="467"/>
                    </a:cubicBezTo>
                    <a:cubicBezTo>
                      <a:pt x="2019" y="477"/>
                      <a:pt x="2019" y="477"/>
                      <a:pt x="2019" y="477"/>
                    </a:cubicBezTo>
                    <a:cubicBezTo>
                      <a:pt x="2009" y="477"/>
                      <a:pt x="2009" y="477"/>
                      <a:pt x="2009" y="477"/>
                    </a:cubicBezTo>
                    <a:cubicBezTo>
                      <a:pt x="2000" y="486"/>
                      <a:pt x="1991" y="486"/>
                      <a:pt x="1981" y="496"/>
                    </a:cubicBezTo>
                    <a:cubicBezTo>
                      <a:pt x="1933" y="515"/>
                      <a:pt x="1905" y="553"/>
                      <a:pt x="1895" y="591"/>
                    </a:cubicBezTo>
                    <a:cubicBezTo>
                      <a:pt x="1886" y="629"/>
                      <a:pt x="1895" y="677"/>
                      <a:pt x="1933" y="724"/>
                    </a:cubicBezTo>
                    <a:cubicBezTo>
                      <a:pt x="1962" y="762"/>
                      <a:pt x="1981" y="800"/>
                      <a:pt x="1971" y="829"/>
                    </a:cubicBezTo>
                    <a:cubicBezTo>
                      <a:pt x="1962" y="867"/>
                      <a:pt x="1914" y="886"/>
                      <a:pt x="1886" y="896"/>
                    </a:cubicBezTo>
                    <a:cubicBezTo>
                      <a:pt x="1714" y="953"/>
                      <a:pt x="1638" y="1048"/>
                      <a:pt x="1629" y="1239"/>
                    </a:cubicBezTo>
                    <a:cubicBezTo>
                      <a:pt x="1629" y="1257"/>
                      <a:pt x="1629" y="1286"/>
                      <a:pt x="1629" y="1305"/>
                    </a:cubicBezTo>
                    <a:cubicBezTo>
                      <a:pt x="1629" y="1315"/>
                      <a:pt x="1629" y="1324"/>
                      <a:pt x="1629" y="1334"/>
                    </a:cubicBezTo>
                    <a:cubicBezTo>
                      <a:pt x="1629" y="1400"/>
                      <a:pt x="1600" y="1439"/>
                      <a:pt x="1533" y="1439"/>
                    </a:cubicBezTo>
                    <a:cubicBezTo>
                      <a:pt x="1514" y="1439"/>
                      <a:pt x="1505" y="1448"/>
                      <a:pt x="1486" y="1448"/>
                    </a:cubicBezTo>
                    <a:lnTo>
                      <a:pt x="1476" y="1448"/>
                    </a:lnTo>
                    <a:cubicBezTo>
                      <a:pt x="1467" y="1448"/>
                      <a:pt x="1457" y="1448"/>
                      <a:pt x="1457" y="1448"/>
                    </a:cubicBezTo>
                    <a:cubicBezTo>
                      <a:pt x="1447" y="1448"/>
                      <a:pt x="1447" y="1448"/>
                      <a:pt x="1447" y="1448"/>
                    </a:cubicBezTo>
                    <a:cubicBezTo>
                      <a:pt x="1305" y="1448"/>
                      <a:pt x="1191" y="1524"/>
                      <a:pt x="1133" y="1658"/>
                    </a:cubicBezTo>
                    <a:cubicBezTo>
                      <a:pt x="1133" y="1667"/>
                      <a:pt x="1114" y="1677"/>
                      <a:pt x="1105" y="1686"/>
                    </a:cubicBezTo>
                    <a:cubicBezTo>
                      <a:pt x="1105" y="1696"/>
                      <a:pt x="1095" y="1705"/>
                      <a:pt x="1095" y="1705"/>
                    </a:cubicBezTo>
                    <a:cubicBezTo>
                      <a:pt x="1076" y="1715"/>
                      <a:pt x="1067" y="1734"/>
                      <a:pt x="1057" y="1743"/>
                    </a:cubicBezTo>
                    <a:cubicBezTo>
                      <a:pt x="1038" y="1762"/>
                      <a:pt x="1010" y="1791"/>
                      <a:pt x="990" y="1819"/>
                    </a:cubicBezTo>
                    <a:cubicBezTo>
                      <a:pt x="943" y="1896"/>
                      <a:pt x="886" y="1981"/>
                      <a:pt x="828" y="2058"/>
                    </a:cubicBezTo>
                    <a:cubicBezTo>
                      <a:pt x="790" y="2134"/>
                      <a:pt x="743" y="2200"/>
                      <a:pt x="695" y="2277"/>
                    </a:cubicBezTo>
                    <a:cubicBezTo>
                      <a:pt x="686" y="2296"/>
                      <a:pt x="667" y="2305"/>
                      <a:pt x="647" y="2324"/>
                    </a:cubicBezTo>
                    <a:cubicBezTo>
                      <a:pt x="638" y="2324"/>
                      <a:pt x="638" y="2334"/>
                      <a:pt x="629" y="2343"/>
                    </a:cubicBezTo>
                    <a:cubicBezTo>
                      <a:pt x="619" y="2353"/>
                      <a:pt x="619" y="2353"/>
                      <a:pt x="619" y="2353"/>
                    </a:cubicBezTo>
                    <a:cubicBezTo>
                      <a:pt x="619" y="2362"/>
                      <a:pt x="619" y="2362"/>
                      <a:pt x="619" y="2362"/>
                    </a:cubicBezTo>
                    <a:lnTo>
                      <a:pt x="619" y="2372"/>
                    </a:lnTo>
                    <a:cubicBezTo>
                      <a:pt x="619" y="2372"/>
                      <a:pt x="619" y="2381"/>
                      <a:pt x="629" y="2391"/>
                    </a:cubicBezTo>
                    <a:cubicBezTo>
                      <a:pt x="676" y="2563"/>
                      <a:pt x="638" y="2686"/>
                      <a:pt x="486" y="2791"/>
                    </a:cubicBezTo>
                    <a:cubicBezTo>
                      <a:pt x="429" y="2829"/>
                      <a:pt x="381" y="2877"/>
                      <a:pt x="343" y="2924"/>
                    </a:cubicBezTo>
                    <a:cubicBezTo>
                      <a:pt x="276" y="2991"/>
                      <a:pt x="228" y="3029"/>
                      <a:pt x="162" y="3039"/>
                    </a:cubicBezTo>
                    <a:cubicBezTo>
                      <a:pt x="114" y="3058"/>
                      <a:pt x="67" y="3086"/>
                      <a:pt x="28" y="3115"/>
                    </a:cubicBezTo>
                    <a:cubicBezTo>
                      <a:pt x="19" y="3115"/>
                      <a:pt x="10" y="3134"/>
                      <a:pt x="10" y="3143"/>
                    </a:cubicBezTo>
                    <a:cubicBezTo>
                      <a:pt x="10" y="3153"/>
                      <a:pt x="0" y="3181"/>
                      <a:pt x="19" y="3200"/>
                    </a:cubicBezTo>
                    <a:cubicBezTo>
                      <a:pt x="57" y="3258"/>
                      <a:pt x="114" y="3286"/>
                      <a:pt x="171" y="3286"/>
                    </a:cubicBezTo>
                    <a:cubicBezTo>
                      <a:pt x="219" y="3286"/>
                      <a:pt x="266" y="3258"/>
                      <a:pt x="314" y="3220"/>
                    </a:cubicBezTo>
                    <a:cubicBezTo>
                      <a:pt x="333" y="3200"/>
                      <a:pt x="352" y="3181"/>
                      <a:pt x="371" y="3162"/>
                    </a:cubicBezTo>
                    <a:cubicBezTo>
                      <a:pt x="391" y="3134"/>
                      <a:pt x="419" y="3115"/>
                      <a:pt x="438" y="3086"/>
                    </a:cubicBezTo>
                    <a:cubicBezTo>
                      <a:pt x="476" y="3058"/>
                      <a:pt x="505" y="3039"/>
                      <a:pt x="533" y="3039"/>
                    </a:cubicBezTo>
                    <a:cubicBezTo>
                      <a:pt x="552" y="3039"/>
                      <a:pt x="581" y="3058"/>
                      <a:pt x="619" y="3077"/>
                    </a:cubicBezTo>
                    <a:cubicBezTo>
                      <a:pt x="638" y="3086"/>
                      <a:pt x="638" y="3086"/>
                      <a:pt x="638" y="3086"/>
                    </a:cubicBezTo>
                    <a:cubicBezTo>
                      <a:pt x="705" y="3143"/>
                      <a:pt x="790" y="3200"/>
                      <a:pt x="886" y="3210"/>
                    </a:cubicBezTo>
                    <a:cubicBezTo>
                      <a:pt x="905" y="3220"/>
                      <a:pt x="924" y="3220"/>
                      <a:pt x="933" y="3220"/>
                    </a:cubicBezTo>
                    <a:cubicBezTo>
                      <a:pt x="990" y="3220"/>
                      <a:pt x="1048" y="3200"/>
                      <a:pt x="1095" y="3162"/>
                    </a:cubicBezTo>
                    <a:cubicBezTo>
                      <a:pt x="1114" y="3143"/>
                      <a:pt x="1143" y="3134"/>
                      <a:pt x="1162" y="3124"/>
                    </a:cubicBezTo>
                    <a:cubicBezTo>
                      <a:pt x="1181" y="3115"/>
                      <a:pt x="1191" y="3115"/>
                      <a:pt x="1200" y="3115"/>
                    </a:cubicBezTo>
                    <a:cubicBezTo>
                      <a:pt x="1238" y="3115"/>
                      <a:pt x="1257" y="3124"/>
                      <a:pt x="1267" y="3153"/>
                    </a:cubicBezTo>
                    <a:cubicBezTo>
                      <a:pt x="1305" y="3267"/>
                      <a:pt x="1381" y="3343"/>
                      <a:pt x="1514" y="3391"/>
                    </a:cubicBezTo>
                    <a:cubicBezTo>
                      <a:pt x="1552" y="3410"/>
                      <a:pt x="1600" y="3448"/>
                      <a:pt x="1590" y="3524"/>
                    </a:cubicBezTo>
                    <a:cubicBezTo>
                      <a:pt x="1581" y="3572"/>
                      <a:pt x="1600" y="3610"/>
                      <a:pt x="1657" y="3629"/>
                    </a:cubicBezTo>
                    <a:cubicBezTo>
                      <a:pt x="1752" y="3667"/>
                      <a:pt x="1828" y="3734"/>
                      <a:pt x="1905" y="3839"/>
                    </a:cubicBezTo>
                    <a:cubicBezTo>
                      <a:pt x="2000" y="3991"/>
                      <a:pt x="2124" y="4115"/>
                      <a:pt x="2267" y="4210"/>
                    </a:cubicBezTo>
                    <a:cubicBezTo>
                      <a:pt x="2314" y="4239"/>
                      <a:pt x="2381" y="4258"/>
                      <a:pt x="2429" y="4258"/>
                    </a:cubicBezTo>
                    <a:lnTo>
                      <a:pt x="2438" y="4258"/>
                    </a:lnTo>
                    <a:cubicBezTo>
                      <a:pt x="2476" y="4258"/>
                      <a:pt x="2505" y="4248"/>
                      <a:pt x="2514" y="4220"/>
                    </a:cubicBezTo>
                    <a:cubicBezTo>
                      <a:pt x="2533" y="4191"/>
                      <a:pt x="2524" y="4163"/>
                      <a:pt x="2505" y="4124"/>
                    </a:cubicBezTo>
                    <a:cubicBezTo>
                      <a:pt x="2467" y="4058"/>
                      <a:pt x="2419" y="4000"/>
                      <a:pt x="2372" y="3943"/>
                    </a:cubicBezTo>
                    <a:cubicBezTo>
                      <a:pt x="2276" y="3858"/>
                      <a:pt x="2171" y="3762"/>
                      <a:pt x="2067" y="3686"/>
                    </a:cubicBezTo>
                    <a:cubicBezTo>
                      <a:pt x="1952" y="3581"/>
                      <a:pt x="1905" y="3496"/>
                      <a:pt x="1933" y="3372"/>
                    </a:cubicBezTo>
                    <a:cubicBezTo>
                      <a:pt x="1952" y="3267"/>
                      <a:pt x="1914" y="3181"/>
                      <a:pt x="1876" y="3105"/>
                    </a:cubicBezTo>
                    <a:cubicBezTo>
                      <a:pt x="1867" y="3067"/>
                      <a:pt x="1848" y="3048"/>
                      <a:pt x="1848" y="3020"/>
                    </a:cubicBezTo>
                    <a:cubicBezTo>
                      <a:pt x="1838" y="3000"/>
                      <a:pt x="1838" y="2991"/>
                      <a:pt x="1838" y="2982"/>
                    </a:cubicBezTo>
                    <a:cubicBezTo>
                      <a:pt x="1848" y="2972"/>
                      <a:pt x="1857" y="2972"/>
                      <a:pt x="1867" y="2972"/>
                    </a:cubicBezTo>
                    <a:cubicBezTo>
                      <a:pt x="1876" y="2972"/>
                      <a:pt x="1876" y="2972"/>
                      <a:pt x="1876" y="2972"/>
                    </a:cubicBezTo>
                    <a:cubicBezTo>
                      <a:pt x="1895" y="2972"/>
                      <a:pt x="1914" y="2982"/>
                      <a:pt x="1933" y="2982"/>
                    </a:cubicBezTo>
                    <a:cubicBezTo>
                      <a:pt x="1962" y="2982"/>
                      <a:pt x="1981" y="2991"/>
                      <a:pt x="2000" y="2991"/>
                    </a:cubicBezTo>
                    <a:cubicBezTo>
                      <a:pt x="2009" y="2991"/>
                      <a:pt x="2029" y="2991"/>
                      <a:pt x="2038" y="2991"/>
                    </a:cubicBezTo>
                    <a:cubicBezTo>
                      <a:pt x="2057" y="2991"/>
                      <a:pt x="2086" y="2991"/>
                      <a:pt x="2105" y="2991"/>
                    </a:cubicBezTo>
                    <a:cubicBezTo>
                      <a:pt x="2114" y="2991"/>
                      <a:pt x="2133" y="2991"/>
                      <a:pt x="2143" y="2991"/>
                    </a:cubicBezTo>
                    <a:cubicBezTo>
                      <a:pt x="2162" y="2991"/>
                      <a:pt x="2191" y="2991"/>
                      <a:pt x="2209" y="2982"/>
                    </a:cubicBezTo>
                    <a:cubicBezTo>
                      <a:pt x="2248" y="2982"/>
                      <a:pt x="2286" y="2982"/>
                      <a:pt x="2324" y="2982"/>
                    </a:cubicBezTo>
                    <a:cubicBezTo>
                      <a:pt x="2343" y="2982"/>
                      <a:pt x="2352" y="2982"/>
                      <a:pt x="2362" y="2982"/>
                    </a:cubicBezTo>
                    <a:cubicBezTo>
                      <a:pt x="2400" y="2982"/>
                      <a:pt x="2438" y="2991"/>
                      <a:pt x="2476" y="2991"/>
                    </a:cubicBezTo>
                    <a:cubicBezTo>
                      <a:pt x="2505" y="3000"/>
                      <a:pt x="2533" y="3000"/>
                      <a:pt x="2562" y="3000"/>
                    </a:cubicBezTo>
                    <a:lnTo>
                      <a:pt x="2571" y="3000"/>
                    </a:lnTo>
                    <a:cubicBezTo>
                      <a:pt x="2600" y="3000"/>
                      <a:pt x="2619" y="2991"/>
                      <a:pt x="2638" y="2982"/>
                    </a:cubicBezTo>
                    <a:cubicBezTo>
                      <a:pt x="2648" y="2962"/>
                      <a:pt x="2657" y="2943"/>
                      <a:pt x="2648" y="2905"/>
                    </a:cubicBezTo>
                    <a:cubicBezTo>
                      <a:pt x="2648" y="2867"/>
                      <a:pt x="2638" y="2819"/>
                      <a:pt x="2619" y="2772"/>
                    </a:cubicBezTo>
                    <a:cubicBezTo>
                      <a:pt x="2600" y="2705"/>
                      <a:pt x="2610" y="2648"/>
                      <a:pt x="2667" y="2601"/>
                    </a:cubicBezTo>
                    <a:cubicBezTo>
                      <a:pt x="2753" y="2534"/>
                      <a:pt x="2848" y="2458"/>
                      <a:pt x="2943" y="2400"/>
                    </a:cubicBezTo>
                    <a:cubicBezTo>
                      <a:pt x="3000" y="2353"/>
                      <a:pt x="3067" y="2315"/>
                      <a:pt x="3057" y="2210"/>
                    </a:cubicBezTo>
                    <a:cubicBezTo>
                      <a:pt x="3057" y="2191"/>
                      <a:pt x="3057" y="2162"/>
                      <a:pt x="3114" y="2143"/>
                    </a:cubicBezTo>
                    <a:cubicBezTo>
                      <a:pt x="3143" y="2143"/>
                      <a:pt x="3172" y="2134"/>
                      <a:pt x="3200" y="2124"/>
                    </a:cubicBezTo>
                    <a:cubicBezTo>
                      <a:pt x="3229" y="2115"/>
                      <a:pt x="3257" y="2105"/>
                      <a:pt x="3286" y="2096"/>
                    </a:cubicBezTo>
                    <a:cubicBezTo>
                      <a:pt x="3295" y="2096"/>
                      <a:pt x="3305" y="2096"/>
                      <a:pt x="3314" y="2096"/>
                    </a:cubicBezTo>
                    <a:cubicBezTo>
                      <a:pt x="3333" y="2096"/>
                      <a:pt x="3352" y="2096"/>
                      <a:pt x="3362" y="2096"/>
                    </a:cubicBezTo>
                    <a:cubicBezTo>
                      <a:pt x="3381" y="2105"/>
                      <a:pt x="3400" y="2105"/>
                      <a:pt x="3419" y="2115"/>
                    </a:cubicBezTo>
                    <a:cubicBezTo>
                      <a:pt x="3448" y="2124"/>
                      <a:pt x="3486" y="2134"/>
                      <a:pt x="3514" y="2134"/>
                    </a:cubicBezTo>
                    <a:cubicBezTo>
                      <a:pt x="3591" y="2134"/>
                      <a:pt x="3648" y="2162"/>
                      <a:pt x="3695" y="2210"/>
                    </a:cubicBezTo>
                    <a:cubicBezTo>
                      <a:pt x="3781" y="2305"/>
                      <a:pt x="3895" y="2362"/>
                      <a:pt x="4038" y="2362"/>
                    </a:cubicBezTo>
                    <a:cubicBezTo>
                      <a:pt x="4086" y="2362"/>
                      <a:pt x="4133" y="2353"/>
                      <a:pt x="4190" y="2343"/>
                    </a:cubicBezTo>
                    <a:cubicBezTo>
                      <a:pt x="4219" y="2334"/>
                      <a:pt x="4238" y="2324"/>
                      <a:pt x="4257" y="2305"/>
                    </a:cubicBezTo>
                    <a:cubicBezTo>
                      <a:pt x="4276" y="2296"/>
                      <a:pt x="4286" y="2296"/>
                      <a:pt x="4305" y="2286"/>
                    </a:cubicBezTo>
                    <a:cubicBezTo>
                      <a:pt x="4305" y="2286"/>
                      <a:pt x="4314" y="2277"/>
                      <a:pt x="4324" y="2277"/>
                    </a:cubicBezTo>
                    <a:cubicBezTo>
                      <a:pt x="4352" y="2258"/>
                      <a:pt x="4391" y="2248"/>
                      <a:pt x="4419" y="2248"/>
                    </a:cubicBezTo>
                    <a:cubicBezTo>
                      <a:pt x="4553" y="2239"/>
                      <a:pt x="4610" y="2210"/>
                      <a:pt x="4638" y="2067"/>
                    </a:cubicBezTo>
                    <a:cubicBezTo>
                      <a:pt x="4657" y="1991"/>
                      <a:pt x="4705" y="1915"/>
                      <a:pt x="4772" y="1858"/>
                    </a:cubicBezTo>
                    <a:cubicBezTo>
                      <a:pt x="5143" y="1572"/>
                      <a:pt x="5143" y="1572"/>
                      <a:pt x="5143" y="1572"/>
                    </a:cubicBezTo>
                    <a:cubicBezTo>
                      <a:pt x="5191" y="1543"/>
                      <a:pt x="5191" y="1543"/>
                      <a:pt x="5191" y="1543"/>
                    </a:cubicBezTo>
                    <a:lnTo>
                      <a:pt x="5133" y="1534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17" name="Freeform 6">
                <a:extLst>
                  <a:ext uri="{FF2B5EF4-FFF2-40B4-BE49-F238E27FC236}">
                    <a16:creationId xmlns:a16="http://schemas.microsoft.com/office/drawing/2014/main" id="{63DD302E-4A8D-BB4C-AEE3-E74E95A71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2513" y="5149850"/>
                <a:ext cx="2538412" cy="1533525"/>
              </a:xfrm>
              <a:custGeom>
                <a:avLst/>
                <a:gdLst>
                  <a:gd name="T0" fmla="*/ 2349355 w 7049"/>
                  <a:gd name="T1" fmla="*/ 312178 h 4259"/>
                  <a:gd name="T2" fmla="*/ 2318745 w 7049"/>
                  <a:gd name="T3" fmla="*/ 291654 h 4259"/>
                  <a:gd name="T4" fmla="*/ 2462429 w 7049"/>
                  <a:gd name="T5" fmla="*/ 260688 h 4259"/>
                  <a:gd name="T6" fmla="*/ 2476113 w 7049"/>
                  <a:gd name="T7" fmla="*/ 130344 h 4259"/>
                  <a:gd name="T8" fmla="*/ 2356197 w 7049"/>
                  <a:gd name="T9" fmla="*/ 0 h 4259"/>
                  <a:gd name="T10" fmla="*/ 2143732 w 7049"/>
                  <a:gd name="T11" fmla="*/ 192276 h 4259"/>
                  <a:gd name="T12" fmla="*/ 1996087 w 7049"/>
                  <a:gd name="T13" fmla="*/ 291654 h 4259"/>
                  <a:gd name="T14" fmla="*/ 1673789 w 7049"/>
                  <a:gd name="T15" fmla="*/ 202358 h 4259"/>
                  <a:gd name="T16" fmla="*/ 1430355 w 7049"/>
                  <a:gd name="T17" fmla="*/ 391033 h 4259"/>
                  <a:gd name="T18" fmla="*/ 1399386 w 7049"/>
                  <a:gd name="T19" fmla="*/ 531819 h 4259"/>
                  <a:gd name="T20" fmla="*/ 1224372 w 7049"/>
                  <a:gd name="T21" fmla="*/ 531819 h 4259"/>
                  <a:gd name="T22" fmla="*/ 1135065 w 7049"/>
                  <a:gd name="T23" fmla="*/ 535059 h 4259"/>
                  <a:gd name="T24" fmla="*/ 1203846 w 7049"/>
                  <a:gd name="T25" fmla="*/ 775224 h 4259"/>
                  <a:gd name="T26" fmla="*/ 1299995 w 7049"/>
                  <a:gd name="T27" fmla="*/ 970740 h 4259"/>
                  <a:gd name="T28" fmla="*/ 1008307 w 7049"/>
                  <a:gd name="T29" fmla="*/ 665404 h 4259"/>
                  <a:gd name="T30" fmla="*/ 812767 w 7049"/>
                  <a:gd name="T31" fmla="*/ 610313 h 4259"/>
                  <a:gd name="T32" fmla="*/ 607145 w 7049"/>
                  <a:gd name="T33" fmla="*/ 589790 h 4259"/>
                  <a:gd name="T34" fmla="*/ 473184 w 7049"/>
                  <a:gd name="T35" fmla="*/ 586549 h 4259"/>
                  <a:gd name="T36" fmla="*/ 260719 w 7049"/>
                  <a:gd name="T37" fmla="*/ 812671 h 4259"/>
                  <a:gd name="T38" fmla="*/ 147285 w 7049"/>
                  <a:gd name="T39" fmla="*/ 967140 h 4259"/>
                  <a:gd name="T40" fmla="*/ 30969 w 7049"/>
                  <a:gd name="T41" fmla="*/ 1118008 h 4259"/>
                  <a:gd name="T42" fmla="*/ 137202 w 7049"/>
                  <a:gd name="T43" fmla="*/ 1172738 h 4259"/>
                  <a:gd name="T44" fmla="*/ 346425 w 7049"/>
                  <a:gd name="T45" fmla="*/ 1255193 h 4259"/>
                  <a:gd name="T46" fmla="*/ 466342 w 7049"/>
                  <a:gd name="T47" fmla="*/ 1207304 h 4259"/>
                  <a:gd name="T48" fmla="*/ 799083 w 7049"/>
                  <a:gd name="T49" fmla="*/ 1361413 h 4259"/>
                  <a:gd name="T50" fmla="*/ 905675 w 7049"/>
                  <a:gd name="T51" fmla="*/ 1368254 h 4259"/>
                  <a:gd name="T52" fmla="*/ 1269026 w 7049"/>
                  <a:gd name="T53" fmla="*/ 1460791 h 4259"/>
                  <a:gd name="T54" fmla="*/ 1660105 w 7049"/>
                  <a:gd name="T55" fmla="*/ 1515882 h 4259"/>
                  <a:gd name="T56" fmla="*/ 1941350 w 7049"/>
                  <a:gd name="T57" fmla="*/ 1453950 h 4259"/>
                  <a:gd name="T58" fmla="*/ 2023455 w 7049"/>
                  <a:gd name="T59" fmla="*/ 1337289 h 4259"/>
                  <a:gd name="T60" fmla="*/ 1985644 w 7049"/>
                  <a:gd name="T61" fmla="*/ 1354572 h 4259"/>
                  <a:gd name="T62" fmla="*/ 2033899 w 7049"/>
                  <a:gd name="T63" fmla="*/ 1275717 h 4259"/>
                  <a:gd name="T64" fmla="*/ 1800548 w 7049"/>
                  <a:gd name="T65" fmla="*/ 1227828 h 4259"/>
                  <a:gd name="T66" fmla="*/ 1704758 w 7049"/>
                  <a:gd name="T67" fmla="*/ 1124849 h 4259"/>
                  <a:gd name="T68" fmla="*/ 1783622 w 7049"/>
                  <a:gd name="T69" fmla="*/ 1045994 h 4259"/>
                  <a:gd name="T70" fmla="*/ 1783622 w 7049"/>
                  <a:gd name="T71" fmla="*/ 984423 h 4259"/>
                  <a:gd name="T72" fmla="*/ 1889855 w 7049"/>
                  <a:gd name="T73" fmla="*/ 998105 h 4259"/>
                  <a:gd name="T74" fmla="*/ 2016613 w 7049"/>
                  <a:gd name="T75" fmla="*/ 960298 h 4259"/>
                  <a:gd name="T76" fmla="*/ 2006530 w 7049"/>
                  <a:gd name="T77" fmla="*/ 802589 h 4259"/>
                  <a:gd name="T78" fmla="*/ 2013372 w 7049"/>
                  <a:gd name="T79" fmla="*/ 840396 h 4259"/>
                  <a:gd name="T80" fmla="*/ 2092236 w 7049"/>
                  <a:gd name="T81" fmla="*/ 860920 h 4259"/>
                  <a:gd name="T82" fmla="*/ 2174341 w 7049"/>
                  <a:gd name="T83" fmla="*/ 1066518 h 4259"/>
                  <a:gd name="T84" fmla="*/ 2253205 w 7049"/>
                  <a:gd name="T85" fmla="*/ 1275717 h 4259"/>
                  <a:gd name="T86" fmla="*/ 2304701 w 7049"/>
                  <a:gd name="T87" fmla="*/ 1152214 h 4259"/>
                  <a:gd name="T88" fmla="*/ 2315144 w 7049"/>
                  <a:gd name="T89" fmla="*/ 991264 h 4259"/>
                  <a:gd name="T90" fmla="*/ 2253205 w 7049"/>
                  <a:gd name="T91" fmla="*/ 871002 h 4259"/>
                  <a:gd name="T92" fmla="*/ 2325227 w 7049"/>
                  <a:gd name="T93" fmla="*/ 843637 h 4259"/>
                  <a:gd name="T94" fmla="*/ 2339271 w 7049"/>
                  <a:gd name="T95" fmla="*/ 768383 h 4259"/>
                  <a:gd name="T96" fmla="*/ 2483315 w 7049"/>
                  <a:gd name="T97" fmla="*/ 778465 h 4259"/>
                  <a:gd name="T98" fmla="*/ 2462429 w 7049"/>
                  <a:gd name="T99" fmla="*/ 641279 h 4259"/>
                  <a:gd name="T100" fmla="*/ 2455587 w 7049"/>
                  <a:gd name="T101" fmla="*/ 596631 h 4259"/>
                  <a:gd name="T102" fmla="*/ 2325227 w 7049"/>
                  <a:gd name="T103" fmla="*/ 538300 h 4259"/>
                  <a:gd name="T104" fmla="*/ 2500240 w 7049"/>
                  <a:gd name="T105" fmla="*/ 394633 h 42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049" h="4259">
                    <a:moveTo>
                      <a:pt x="7000" y="943"/>
                    </a:moveTo>
                    <a:cubicBezTo>
                      <a:pt x="6934" y="943"/>
                      <a:pt x="6915" y="895"/>
                      <a:pt x="6886" y="848"/>
                    </a:cubicBezTo>
                    <a:cubicBezTo>
                      <a:pt x="6876" y="838"/>
                      <a:pt x="6867" y="829"/>
                      <a:pt x="6867" y="819"/>
                    </a:cubicBezTo>
                    <a:cubicBezTo>
                      <a:pt x="6848" y="791"/>
                      <a:pt x="6791" y="772"/>
                      <a:pt x="6753" y="772"/>
                    </a:cubicBezTo>
                    <a:cubicBezTo>
                      <a:pt x="6715" y="772"/>
                      <a:pt x="6695" y="781"/>
                      <a:pt x="6677" y="800"/>
                    </a:cubicBezTo>
                    <a:cubicBezTo>
                      <a:pt x="6638" y="857"/>
                      <a:pt x="6581" y="867"/>
                      <a:pt x="6524" y="867"/>
                    </a:cubicBezTo>
                    <a:cubicBezTo>
                      <a:pt x="6505" y="867"/>
                      <a:pt x="6496" y="867"/>
                      <a:pt x="6486" y="867"/>
                    </a:cubicBezTo>
                    <a:cubicBezTo>
                      <a:pt x="6477" y="867"/>
                      <a:pt x="6467" y="867"/>
                      <a:pt x="6467" y="867"/>
                    </a:cubicBezTo>
                    <a:cubicBezTo>
                      <a:pt x="6439" y="867"/>
                      <a:pt x="6410" y="867"/>
                      <a:pt x="6391" y="857"/>
                    </a:cubicBezTo>
                    <a:cubicBezTo>
                      <a:pt x="6391" y="857"/>
                      <a:pt x="6381" y="838"/>
                      <a:pt x="6372" y="838"/>
                    </a:cubicBezTo>
                    <a:cubicBezTo>
                      <a:pt x="6381" y="829"/>
                      <a:pt x="6400" y="810"/>
                      <a:pt x="6419" y="810"/>
                    </a:cubicBezTo>
                    <a:cubicBezTo>
                      <a:pt x="6419" y="810"/>
                      <a:pt x="6429" y="810"/>
                      <a:pt x="6439" y="810"/>
                    </a:cubicBezTo>
                    <a:lnTo>
                      <a:pt x="6448" y="819"/>
                    </a:lnTo>
                    <a:cubicBezTo>
                      <a:pt x="6477" y="829"/>
                      <a:pt x="6496" y="829"/>
                      <a:pt x="6515" y="829"/>
                    </a:cubicBezTo>
                    <a:cubicBezTo>
                      <a:pt x="6562" y="829"/>
                      <a:pt x="6591" y="810"/>
                      <a:pt x="6629" y="762"/>
                    </a:cubicBezTo>
                    <a:cubicBezTo>
                      <a:pt x="6648" y="734"/>
                      <a:pt x="6677" y="715"/>
                      <a:pt x="6705" y="715"/>
                    </a:cubicBezTo>
                    <a:lnTo>
                      <a:pt x="6715" y="715"/>
                    </a:lnTo>
                    <a:cubicBezTo>
                      <a:pt x="6753" y="724"/>
                      <a:pt x="6800" y="724"/>
                      <a:pt x="6838" y="724"/>
                    </a:cubicBezTo>
                    <a:cubicBezTo>
                      <a:pt x="6867" y="734"/>
                      <a:pt x="6896" y="734"/>
                      <a:pt x="6924" y="734"/>
                    </a:cubicBezTo>
                    <a:cubicBezTo>
                      <a:pt x="6934" y="743"/>
                      <a:pt x="6943" y="743"/>
                      <a:pt x="6953" y="743"/>
                    </a:cubicBezTo>
                    <a:cubicBezTo>
                      <a:pt x="7000" y="743"/>
                      <a:pt x="7019" y="705"/>
                      <a:pt x="7029" y="686"/>
                    </a:cubicBezTo>
                    <a:cubicBezTo>
                      <a:pt x="7038" y="629"/>
                      <a:pt x="7010" y="591"/>
                      <a:pt x="6962" y="581"/>
                    </a:cubicBezTo>
                    <a:cubicBezTo>
                      <a:pt x="6934" y="572"/>
                      <a:pt x="6915" y="553"/>
                      <a:pt x="6915" y="524"/>
                    </a:cubicBezTo>
                    <a:cubicBezTo>
                      <a:pt x="6915" y="476"/>
                      <a:pt x="6896" y="429"/>
                      <a:pt x="6876" y="362"/>
                    </a:cubicBezTo>
                    <a:cubicBezTo>
                      <a:pt x="6867" y="343"/>
                      <a:pt x="6858" y="324"/>
                      <a:pt x="6838" y="314"/>
                    </a:cubicBezTo>
                    <a:lnTo>
                      <a:pt x="6829" y="305"/>
                    </a:lnTo>
                    <a:cubicBezTo>
                      <a:pt x="6810" y="286"/>
                      <a:pt x="6800" y="267"/>
                      <a:pt x="6781" y="257"/>
                    </a:cubicBezTo>
                    <a:cubicBezTo>
                      <a:pt x="6743" y="229"/>
                      <a:pt x="6715" y="191"/>
                      <a:pt x="6695" y="153"/>
                    </a:cubicBezTo>
                    <a:cubicBezTo>
                      <a:pt x="6657" y="95"/>
                      <a:pt x="6629" y="38"/>
                      <a:pt x="6553" y="10"/>
                    </a:cubicBezTo>
                    <a:cubicBezTo>
                      <a:pt x="6543" y="0"/>
                      <a:pt x="6543" y="0"/>
                      <a:pt x="6543" y="0"/>
                    </a:cubicBezTo>
                    <a:cubicBezTo>
                      <a:pt x="6534" y="10"/>
                      <a:pt x="6534" y="10"/>
                      <a:pt x="6534" y="10"/>
                    </a:cubicBezTo>
                    <a:cubicBezTo>
                      <a:pt x="6515" y="19"/>
                      <a:pt x="6496" y="29"/>
                      <a:pt x="6477" y="48"/>
                    </a:cubicBezTo>
                    <a:cubicBezTo>
                      <a:pt x="6439" y="67"/>
                      <a:pt x="6400" y="95"/>
                      <a:pt x="6362" y="124"/>
                    </a:cubicBezTo>
                    <a:cubicBezTo>
                      <a:pt x="6324" y="162"/>
                      <a:pt x="6276" y="200"/>
                      <a:pt x="6229" y="238"/>
                    </a:cubicBezTo>
                    <a:cubicBezTo>
                      <a:pt x="6172" y="276"/>
                      <a:pt x="6124" y="314"/>
                      <a:pt x="6076" y="353"/>
                    </a:cubicBezTo>
                    <a:cubicBezTo>
                      <a:pt x="6010" y="400"/>
                      <a:pt x="5972" y="457"/>
                      <a:pt x="5953" y="534"/>
                    </a:cubicBezTo>
                    <a:cubicBezTo>
                      <a:pt x="5943" y="572"/>
                      <a:pt x="5934" y="600"/>
                      <a:pt x="5924" y="619"/>
                    </a:cubicBezTo>
                    <a:cubicBezTo>
                      <a:pt x="5905" y="686"/>
                      <a:pt x="5857" y="715"/>
                      <a:pt x="5800" y="715"/>
                    </a:cubicBezTo>
                    <a:lnTo>
                      <a:pt x="5791" y="715"/>
                    </a:lnTo>
                    <a:cubicBezTo>
                      <a:pt x="5791" y="715"/>
                      <a:pt x="5781" y="715"/>
                      <a:pt x="5772" y="715"/>
                    </a:cubicBezTo>
                    <a:cubicBezTo>
                      <a:pt x="5705" y="715"/>
                      <a:pt x="5648" y="734"/>
                      <a:pt x="5600" y="781"/>
                    </a:cubicBezTo>
                    <a:cubicBezTo>
                      <a:pt x="5581" y="791"/>
                      <a:pt x="5562" y="800"/>
                      <a:pt x="5543" y="810"/>
                    </a:cubicBezTo>
                    <a:cubicBezTo>
                      <a:pt x="5505" y="829"/>
                      <a:pt x="5448" y="838"/>
                      <a:pt x="5391" y="838"/>
                    </a:cubicBezTo>
                    <a:cubicBezTo>
                      <a:pt x="5258" y="838"/>
                      <a:pt x="5133" y="791"/>
                      <a:pt x="5067" y="715"/>
                    </a:cubicBezTo>
                    <a:cubicBezTo>
                      <a:pt x="4991" y="648"/>
                      <a:pt x="4915" y="610"/>
                      <a:pt x="4829" y="610"/>
                    </a:cubicBezTo>
                    <a:cubicBezTo>
                      <a:pt x="4819" y="610"/>
                      <a:pt x="4810" y="610"/>
                      <a:pt x="4800" y="610"/>
                    </a:cubicBezTo>
                    <a:cubicBezTo>
                      <a:pt x="4772" y="610"/>
                      <a:pt x="4743" y="600"/>
                      <a:pt x="4714" y="581"/>
                    </a:cubicBezTo>
                    <a:cubicBezTo>
                      <a:pt x="4686" y="572"/>
                      <a:pt x="4667" y="562"/>
                      <a:pt x="4648" y="562"/>
                    </a:cubicBezTo>
                    <a:cubicBezTo>
                      <a:pt x="4629" y="562"/>
                      <a:pt x="4619" y="572"/>
                      <a:pt x="4600" y="572"/>
                    </a:cubicBezTo>
                    <a:cubicBezTo>
                      <a:pt x="4553" y="591"/>
                      <a:pt x="4496" y="610"/>
                      <a:pt x="4429" y="629"/>
                    </a:cubicBezTo>
                    <a:cubicBezTo>
                      <a:pt x="4381" y="638"/>
                      <a:pt x="4362" y="667"/>
                      <a:pt x="4362" y="715"/>
                    </a:cubicBezTo>
                    <a:cubicBezTo>
                      <a:pt x="4362" y="781"/>
                      <a:pt x="4333" y="829"/>
                      <a:pt x="4257" y="876"/>
                    </a:cubicBezTo>
                    <a:cubicBezTo>
                      <a:pt x="4181" y="924"/>
                      <a:pt x="4105" y="981"/>
                      <a:pt x="4038" y="1038"/>
                    </a:cubicBezTo>
                    <a:cubicBezTo>
                      <a:pt x="4019" y="1048"/>
                      <a:pt x="3991" y="1067"/>
                      <a:pt x="3972" y="1086"/>
                    </a:cubicBezTo>
                    <a:cubicBezTo>
                      <a:pt x="3934" y="1114"/>
                      <a:pt x="3905" y="1162"/>
                      <a:pt x="3924" y="1248"/>
                    </a:cubicBezTo>
                    <a:cubicBezTo>
                      <a:pt x="3924" y="1257"/>
                      <a:pt x="3924" y="1267"/>
                      <a:pt x="3934" y="1276"/>
                    </a:cubicBezTo>
                    <a:cubicBezTo>
                      <a:pt x="3943" y="1314"/>
                      <a:pt x="3952" y="1362"/>
                      <a:pt x="3962" y="1400"/>
                    </a:cubicBezTo>
                    <a:cubicBezTo>
                      <a:pt x="3962" y="1429"/>
                      <a:pt x="3952" y="1448"/>
                      <a:pt x="3943" y="1467"/>
                    </a:cubicBezTo>
                    <a:cubicBezTo>
                      <a:pt x="3934" y="1477"/>
                      <a:pt x="3914" y="1477"/>
                      <a:pt x="3895" y="1477"/>
                    </a:cubicBezTo>
                    <a:lnTo>
                      <a:pt x="3886" y="1477"/>
                    </a:lnTo>
                    <a:cubicBezTo>
                      <a:pt x="3838" y="1477"/>
                      <a:pt x="3791" y="1467"/>
                      <a:pt x="3753" y="1467"/>
                    </a:cubicBezTo>
                    <a:cubicBezTo>
                      <a:pt x="3714" y="1457"/>
                      <a:pt x="3686" y="1457"/>
                      <a:pt x="3648" y="1457"/>
                    </a:cubicBezTo>
                    <a:cubicBezTo>
                      <a:pt x="3638" y="1448"/>
                      <a:pt x="3638" y="1448"/>
                      <a:pt x="3629" y="1448"/>
                    </a:cubicBezTo>
                    <a:cubicBezTo>
                      <a:pt x="3610" y="1448"/>
                      <a:pt x="3591" y="1448"/>
                      <a:pt x="3572" y="1448"/>
                    </a:cubicBezTo>
                    <a:cubicBezTo>
                      <a:pt x="3553" y="1448"/>
                      <a:pt x="3533" y="1448"/>
                      <a:pt x="3524" y="1457"/>
                    </a:cubicBezTo>
                    <a:cubicBezTo>
                      <a:pt x="3486" y="1467"/>
                      <a:pt x="3448" y="1477"/>
                      <a:pt x="3400" y="1477"/>
                    </a:cubicBezTo>
                    <a:cubicBezTo>
                      <a:pt x="3343" y="1477"/>
                      <a:pt x="3295" y="1467"/>
                      <a:pt x="3238" y="1457"/>
                    </a:cubicBezTo>
                    <a:cubicBezTo>
                      <a:pt x="3238" y="1457"/>
                      <a:pt x="3229" y="1457"/>
                      <a:pt x="3219" y="1457"/>
                    </a:cubicBezTo>
                    <a:cubicBezTo>
                      <a:pt x="3210" y="1457"/>
                      <a:pt x="3200" y="1457"/>
                      <a:pt x="3191" y="1457"/>
                    </a:cubicBezTo>
                    <a:cubicBezTo>
                      <a:pt x="3181" y="1457"/>
                      <a:pt x="3181" y="1457"/>
                      <a:pt x="3172" y="1457"/>
                    </a:cubicBezTo>
                    <a:cubicBezTo>
                      <a:pt x="3143" y="1467"/>
                      <a:pt x="3143" y="1467"/>
                      <a:pt x="3143" y="1467"/>
                    </a:cubicBezTo>
                    <a:cubicBezTo>
                      <a:pt x="3152" y="1486"/>
                      <a:pt x="3152" y="1486"/>
                      <a:pt x="3152" y="1486"/>
                    </a:cubicBezTo>
                    <a:cubicBezTo>
                      <a:pt x="3152" y="1495"/>
                      <a:pt x="3152" y="1505"/>
                      <a:pt x="3152" y="1505"/>
                    </a:cubicBezTo>
                    <a:cubicBezTo>
                      <a:pt x="3152" y="1524"/>
                      <a:pt x="3152" y="1543"/>
                      <a:pt x="3162" y="1553"/>
                    </a:cubicBezTo>
                    <a:cubicBezTo>
                      <a:pt x="3172" y="1581"/>
                      <a:pt x="3181" y="1610"/>
                      <a:pt x="3200" y="1638"/>
                    </a:cubicBezTo>
                    <a:cubicBezTo>
                      <a:pt x="3238" y="1715"/>
                      <a:pt x="3257" y="1800"/>
                      <a:pt x="3238" y="1886"/>
                    </a:cubicBezTo>
                    <a:cubicBezTo>
                      <a:pt x="3219" y="1991"/>
                      <a:pt x="3248" y="2067"/>
                      <a:pt x="3324" y="2143"/>
                    </a:cubicBezTo>
                    <a:cubicBezTo>
                      <a:pt x="3343" y="2153"/>
                      <a:pt x="3343" y="2153"/>
                      <a:pt x="3343" y="2153"/>
                    </a:cubicBezTo>
                    <a:cubicBezTo>
                      <a:pt x="3467" y="2267"/>
                      <a:pt x="3591" y="2372"/>
                      <a:pt x="3705" y="2486"/>
                    </a:cubicBezTo>
                    <a:cubicBezTo>
                      <a:pt x="3762" y="2543"/>
                      <a:pt x="3800" y="2610"/>
                      <a:pt x="3819" y="2658"/>
                    </a:cubicBezTo>
                    <a:cubicBezTo>
                      <a:pt x="3829" y="2676"/>
                      <a:pt x="3829" y="2696"/>
                      <a:pt x="3819" y="2705"/>
                    </a:cubicBezTo>
                    <a:cubicBezTo>
                      <a:pt x="3810" y="2724"/>
                      <a:pt x="3791" y="2734"/>
                      <a:pt x="3762" y="2734"/>
                    </a:cubicBezTo>
                    <a:cubicBezTo>
                      <a:pt x="3753" y="2734"/>
                      <a:pt x="3743" y="2734"/>
                      <a:pt x="3734" y="2734"/>
                    </a:cubicBezTo>
                    <a:cubicBezTo>
                      <a:pt x="3686" y="2734"/>
                      <a:pt x="3648" y="2724"/>
                      <a:pt x="3610" y="2696"/>
                    </a:cubicBezTo>
                    <a:cubicBezTo>
                      <a:pt x="3438" y="2562"/>
                      <a:pt x="3315" y="2438"/>
                      <a:pt x="3229" y="2305"/>
                    </a:cubicBezTo>
                    <a:cubicBezTo>
                      <a:pt x="3172" y="2210"/>
                      <a:pt x="3095" y="2153"/>
                      <a:pt x="3000" y="2114"/>
                    </a:cubicBezTo>
                    <a:cubicBezTo>
                      <a:pt x="2943" y="2086"/>
                      <a:pt x="2924" y="2057"/>
                      <a:pt x="2934" y="2000"/>
                    </a:cubicBezTo>
                    <a:cubicBezTo>
                      <a:pt x="2934" y="1962"/>
                      <a:pt x="2896" y="1924"/>
                      <a:pt x="2867" y="1896"/>
                    </a:cubicBezTo>
                    <a:lnTo>
                      <a:pt x="2867" y="1886"/>
                    </a:lnTo>
                    <a:cubicBezTo>
                      <a:pt x="2848" y="1867"/>
                      <a:pt x="2819" y="1858"/>
                      <a:pt x="2800" y="1848"/>
                    </a:cubicBezTo>
                    <a:cubicBezTo>
                      <a:pt x="2791" y="1848"/>
                      <a:pt x="2791" y="1848"/>
                      <a:pt x="2791" y="1848"/>
                    </a:cubicBezTo>
                    <a:cubicBezTo>
                      <a:pt x="2705" y="1810"/>
                      <a:pt x="2657" y="1753"/>
                      <a:pt x="2629" y="1667"/>
                    </a:cubicBezTo>
                    <a:cubicBezTo>
                      <a:pt x="2600" y="1600"/>
                      <a:pt x="2562" y="1591"/>
                      <a:pt x="2533" y="1591"/>
                    </a:cubicBezTo>
                    <a:cubicBezTo>
                      <a:pt x="2515" y="1591"/>
                      <a:pt x="2486" y="1591"/>
                      <a:pt x="2467" y="1600"/>
                    </a:cubicBezTo>
                    <a:cubicBezTo>
                      <a:pt x="2457" y="1610"/>
                      <a:pt x="2438" y="1619"/>
                      <a:pt x="2429" y="1629"/>
                    </a:cubicBezTo>
                    <a:cubicBezTo>
                      <a:pt x="2381" y="1676"/>
                      <a:pt x="2324" y="1695"/>
                      <a:pt x="2257" y="1695"/>
                    </a:cubicBezTo>
                    <a:cubicBezTo>
                      <a:pt x="2200" y="1695"/>
                      <a:pt x="2134" y="1676"/>
                      <a:pt x="2057" y="1629"/>
                    </a:cubicBezTo>
                    <a:cubicBezTo>
                      <a:pt x="2029" y="1610"/>
                      <a:pt x="2000" y="1591"/>
                      <a:pt x="1971" y="1572"/>
                    </a:cubicBezTo>
                    <a:cubicBezTo>
                      <a:pt x="1962" y="1562"/>
                      <a:pt x="1953" y="1562"/>
                      <a:pt x="1943" y="1553"/>
                    </a:cubicBezTo>
                    <a:cubicBezTo>
                      <a:pt x="1914" y="1534"/>
                      <a:pt x="1886" y="1515"/>
                      <a:pt x="1857" y="1515"/>
                    </a:cubicBezTo>
                    <a:cubicBezTo>
                      <a:pt x="1819" y="1515"/>
                      <a:pt x="1791" y="1534"/>
                      <a:pt x="1762" y="1562"/>
                    </a:cubicBezTo>
                    <a:cubicBezTo>
                      <a:pt x="1733" y="1591"/>
                      <a:pt x="1705" y="1619"/>
                      <a:pt x="1686" y="1638"/>
                    </a:cubicBezTo>
                    <a:cubicBezTo>
                      <a:pt x="1667" y="1657"/>
                      <a:pt x="1648" y="1676"/>
                      <a:pt x="1629" y="1695"/>
                    </a:cubicBezTo>
                    <a:cubicBezTo>
                      <a:pt x="1581" y="1743"/>
                      <a:pt x="1543" y="1762"/>
                      <a:pt x="1495" y="1762"/>
                    </a:cubicBezTo>
                    <a:cubicBezTo>
                      <a:pt x="1457" y="1762"/>
                      <a:pt x="1410" y="1743"/>
                      <a:pt x="1362" y="1695"/>
                    </a:cubicBezTo>
                    <a:cubicBezTo>
                      <a:pt x="1362" y="1695"/>
                      <a:pt x="1352" y="1686"/>
                      <a:pt x="1352" y="1676"/>
                    </a:cubicBezTo>
                    <a:cubicBezTo>
                      <a:pt x="1352" y="1676"/>
                      <a:pt x="1343" y="1667"/>
                      <a:pt x="1343" y="1657"/>
                    </a:cubicBezTo>
                    <a:cubicBezTo>
                      <a:pt x="1314" y="1629"/>
                      <a:pt x="1314" y="1629"/>
                      <a:pt x="1314" y="1629"/>
                    </a:cubicBezTo>
                    <a:cubicBezTo>
                      <a:pt x="1295" y="1657"/>
                      <a:pt x="1295" y="1657"/>
                      <a:pt x="1295" y="1657"/>
                    </a:cubicBezTo>
                    <a:cubicBezTo>
                      <a:pt x="1286" y="1676"/>
                      <a:pt x="1276" y="1686"/>
                      <a:pt x="1276" y="1695"/>
                    </a:cubicBezTo>
                    <a:cubicBezTo>
                      <a:pt x="1257" y="1715"/>
                      <a:pt x="1248" y="1733"/>
                      <a:pt x="1238" y="1753"/>
                    </a:cubicBezTo>
                    <a:cubicBezTo>
                      <a:pt x="1219" y="1781"/>
                      <a:pt x="1200" y="1810"/>
                      <a:pt x="1191" y="1838"/>
                    </a:cubicBezTo>
                    <a:cubicBezTo>
                      <a:pt x="1162" y="1896"/>
                      <a:pt x="1133" y="1962"/>
                      <a:pt x="1095" y="2010"/>
                    </a:cubicBezTo>
                    <a:cubicBezTo>
                      <a:pt x="1010" y="2134"/>
                      <a:pt x="867" y="2200"/>
                      <a:pt x="724" y="2257"/>
                    </a:cubicBezTo>
                    <a:cubicBezTo>
                      <a:pt x="714" y="2257"/>
                      <a:pt x="714" y="2257"/>
                      <a:pt x="714" y="2257"/>
                    </a:cubicBezTo>
                    <a:cubicBezTo>
                      <a:pt x="667" y="2277"/>
                      <a:pt x="610" y="2295"/>
                      <a:pt x="572" y="2334"/>
                    </a:cubicBezTo>
                    <a:cubicBezTo>
                      <a:pt x="505" y="2381"/>
                      <a:pt x="486" y="2477"/>
                      <a:pt x="534" y="2543"/>
                    </a:cubicBezTo>
                    <a:cubicBezTo>
                      <a:pt x="552" y="2572"/>
                      <a:pt x="552" y="2600"/>
                      <a:pt x="543" y="2619"/>
                    </a:cubicBezTo>
                    <a:cubicBezTo>
                      <a:pt x="534" y="2648"/>
                      <a:pt x="505" y="2676"/>
                      <a:pt x="467" y="2676"/>
                    </a:cubicBezTo>
                    <a:cubicBezTo>
                      <a:pt x="448" y="2686"/>
                      <a:pt x="429" y="2686"/>
                      <a:pt x="409" y="2686"/>
                    </a:cubicBezTo>
                    <a:cubicBezTo>
                      <a:pt x="400" y="2686"/>
                      <a:pt x="391" y="2686"/>
                      <a:pt x="381" y="2686"/>
                    </a:cubicBezTo>
                    <a:cubicBezTo>
                      <a:pt x="371" y="2686"/>
                      <a:pt x="362" y="2686"/>
                      <a:pt x="362" y="2686"/>
                    </a:cubicBezTo>
                    <a:cubicBezTo>
                      <a:pt x="229" y="2686"/>
                      <a:pt x="143" y="2772"/>
                      <a:pt x="95" y="2848"/>
                    </a:cubicBezTo>
                    <a:cubicBezTo>
                      <a:pt x="86" y="2867"/>
                      <a:pt x="86" y="2876"/>
                      <a:pt x="76" y="2886"/>
                    </a:cubicBezTo>
                    <a:cubicBezTo>
                      <a:pt x="76" y="2896"/>
                      <a:pt x="67" y="2905"/>
                      <a:pt x="67" y="2914"/>
                    </a:cubicBezTo>
                    <a:cubicBezTo>
                      <a:pt x="0" y="3010"/>
                      <a:pt x="38" y="3077"/>
                      <a:pt x="86" y="3105"/>
                    </a:cubicBezTo>
                    <a:cubicBezTo>
                      <a:pt x="95" y="3115"/>
                      <a:pt x="95" y="3115"/>
                      <a:pt x="95" y="3115"/>
                    </a:cubicBezTo>
                    <a:cubicBezTo>
                      <a:pt x="105" y="3115"/>
                      <a:pt x="114" y="3115"/>
                      <a:pt x="114" y="3115"/>
                    </a:cubicBezTo>
                    <a:cubicBezTo>
                      <a:pt x="124" y="3115"/>
                      <a:pt x="133" y="3115"/>
                      <a:pt x="143" y="3124"/>
                    </a:cubicBezTo>
                    <a:cubicBezTo>
                      <a:pt x="153" y="3124"/>
                      <a:pt x="162" y="3134"/>
                      <a:pt x="181" y="3143"/>
                    </a:cubicBezTo>
                    <a:cubicBezTo>
                      <a:pt x="210" y="3153"/>
                      <a:pt x="238" y="3172"/>
                      <a:pt x="257" y="3191"/>
                    </a:cubicBezTo>
                    <a:cubicBezTo>
                      <a:pt x="286" y="3248"/>
                      <a:pt x="333" y="3257"/>
                      <a:pt x="381" y="3257"/>
                    </a:cubicBezTo>
                    <a:cubicBezTo>
                      <a:pt x="419" y="3257"/>
                      <a:pt x="467" y="3257"/>
                      <a:pt x="486" y="3277"/>
                    </a:cubicBezTo>
                    <a:cubicBezTo>
                      <a:pt x="534" y="3315"/>
                      <a:pt x="591" y="3353"/>
                      <a:pt x="657" y="3353"/>
                    </a:cubicBezTo>
                    <a:cubicBezTo>
                      <a:pt x="667" y="3353"/>
                      <a:pt x="667" y="3353"/>
                      <a:pt x="676" y="3353"/>
                    </a:cubicBezTo>
                    <a:cubicBezTo>
                      <a:pt x="733" y="3448"/>
                      <a:pt x="819" y="3458"/>
                      <a:pt x="895" y="3467"/>
                    </a:cubicBezTo>
                    <a:cubicBezTo>
                      <a:pt x="905" y="3467"/>
                      <a:pt x="914" y="3467"/>
                      <a:pt x="924" y="3476"/>
                    </a:cubicBezTo>
                    <a:cubicBezTo>
                      <a:pt x="933" y="3476"/>
                      <a:pt x="943" y="3486"/>
                      <a:pt x="962" y="3486"/>
                    </a:cubicBezTo>
                    <a:cubicBezTo>
                      <a:pt x="981" y="3496"/>
                      <a:pt x="991" y="3496"/>
                      <a:pt x="1010" y="3496"/>
                    </a:cubicBezTo>
                    <a:cubicBezTo>
                      <a:pt x="1029" y="3505"/>
                      <a:pt x="1048" y="3505"/>
                      <a:pt x="1067" y="3505"/>
                    </a:cubicBezTo>
                    <a:cubicBezTo>
                      <a:pt x="1086" y="3515"/>
                      <a:pt x="1105" y="3515"/>
                      <a:pt x="1124" y="3515"/>
                    </a:cubicBezTo>
                    <a:cubicBezTo>
                      <a:pt x="1181" y="3515"/>
                      <a:pt x="1200" y="3467"/>
                      <a:pt x="1219" y="3419"/>
                    </a:cubicBezTo>
                    <a:cubicBezTo>
                      <a:pt x="1219" y="3400"/>
                      <a:pt x="1238" y="3372"/>
                      <a:pt x="1267" y="3353"/>
                    </a:cubicBezTo>
                    <a:cubicBezTo>
                      <a:pt x="1276" y="3353"/>
                      <a:pt x="1286" y="3353"/>
                      <a:pt x="1295" y="3353"/>
                    </a:cubicBezTo>
                    <a:cubicBezTo>
                      <a:pt x="1324" y="3448"/>
                      <a:pt x="1400" y="3458"/>
                      <a:pt x="1467" y="3467"/>
                    </a:cubicBezTo>
                    <a:cubicBezTo>
                      <a:pt x="1476" y="3467"/>
                      <a:pt x="1476" y="3467"/>
                      <a:pt x="1476" y="3467"/>
                    </a:cubicBezTo>
                    <a:cubicBezTo>
                      <a:pt x="1562" y="3476"/>
                      <a:pt x="1648" y="3486"/>
                      <a:pt x="1715" y="3553"/>
                    </a:cubicBezTo>
                    <a:cubicBezTo>
                      <a:pt x="1810" y="3657"/>
                      <a:pt x="1933" y="3734"/>
                      <a:pt x="2105" y="3791"/>
                    </a:cubicBezTo>
                    <a:cubicBezTo>
                      <a:pt x="2114" y="3800"/>
                      <a:pt x="2134" y="3800"/>
                      <a:pt x="2143" y="3800"/>
                    </a:cubicBezTo>
                    <a:cubicBezTo>
                      <a:pt x="2172" y="3800"/>
                      <a:pt x="2200" y="3791"/>
                      <a:pt x="2219" y="3781"/>
                    </a:cubicBezTo>
                    <a:cubicBezTo>
                      <a:pt x="2248" y="3772"/>
                      <a:pt x="2257" y="3762"/>
                      <a:pt x="2276" y="3762"/>
                    </a:cubicBezTo>
                    <a:cubicBezTo>
                      <a:pt x="2276" y="3762"/>
                      <a:pt x="2286" y="3762"/>
                      <a:pt x="2305" y="3772"/>
                    </a:cubicBezTo>
                    <a:cubicBezTo>
                      <a:pt x="2314" y="3791"/>
                      <a:pt x="2343" y="3800"/>
                      <a:pt x="2362" y="3800"/>
                    </a:cubicBezTo>
                    <a:cubicBezTo>
                      <a:pt x="2362" y="3800"/>
                      <a:pt x="2372" y="3800"/>
                      <a:pt x="2381" y="3791"/>
                    </a:cubicBezTo>
                    <a:cubicBezTo>
                      <a:pt x="2391" y="3791"/>
                      <a:pt x="2410" y="3791"/>
                      <a:pt x="2429" y="3791"/>
                    </a:cubicBezTo>
                    <a:cubicBezTo>
                      <a:pt x="2457" y="3791"/>
                      <a:pt x="2486" y="3791"/>
                      <a:pt x="2515" y="3800"/>
                    </a:cubicBezTo>
                    <a:cubicBezTo>
                      <a:pt x="2533" y="3800"/>
                      <a:pt x="2553" y="3810"/>
                      <a:pt x="2581" y="3810"/>
                    </a:cubicBezTo>
                    <a:cubicBezTo>
                      <a:pt x="2762" y="3829"/>
                      <a:pt x="2953" y="3848"/>
                      <a:pt x="3152" y="3857"/>
                    </a:cubicBezTo>
                    <a:cubicBezTo>
                      <a:pt x="3229" y="3867"/>
                      <a:pt x="3257" y="3886"/>
                      <a:pt x="3286" y="3943"/>
                    </a:cubicBezTo>
                    <a:cubicBezTo>
                      <a:pt x="3295" y="3972"/>
                      <a:pt x="3324" y="3981"/>
                      <a:pt x="3333" y="3991"/>
                    </a:cubicBezTo>
                    <a:cubicBezTo>
                      <a:pt x="3362" y="4000"/>
                      <a:pt x="3391" y="4010"/>
                      <a:pt x="3419" y="4019"/>
                    </a:cubicBezTo>
                    <a:cubicBezTo>
                      <a:pt x="3448" y="4029"/>
                      <a:pt x="3486" y="4038"/>
                      <a:pt x="3524" y="4057"/>
                    </a:cubicBezTo>
                    <a:cubicBezTo>
                      <a:pt x="3562" y="4067"/>
                      <a:pt x="3610" y="4095"/>
                      <a:pt x="3648" y="4115"/>
                    </a:cubicBezTo>
                    <a:cubicBezTo>
                      <a:pt x="3734" y="4153"/>
                      <a:pt x="3829" y="4200"/>
                      <a:pt x="3924" y="4210"/>
                    </a:cubicBezTo>
                    <a:cubicBezTo>
                      <a:pt x="3991" y="4219"/>
                      <a:pt x="4067" y="4229"/>
                      <a:pt x="4153" y="4229"/>
                    </a:cubicBezTo>
                    <a:cubicBezTo>
                      <a:pt x="4229" y="4229"/>
                      <a:pt x="4295" y="4219"/>
                      <a:pt x="4362" y="4219"/>
                    </a:cubicBezTo>
                    <a:cubicBezTo>
                      <a:pt x="4429" y="4219"/>
                      <a:pt x="4496" y="4219"/>
                      <a:pt x="4562" y="4219"/>
                    </a:cubicBezTo>
                    <a:cubicBezTo>
                      <a:pt x="4581" y="4219"/>
                      <a:pt x="4591" y="4210"/>
                      <a:pt x="4610" y="4210"/>
                    </a:cubicBezTo>
                    <a:cubicBezTo>
                      <a:pt x="4619" y="4210"/>
                      <a:pt x="4638" y="4210"/>
                      <a:pt x="4657" y="4210"/>
                    </a:cubicBezTo>
                    <a:cubicBezTo>
                      <a:pt x="4676" y="4210"/>
                      <a:pt x="4696" y="4210"/>
                      <a:pt x="4705" y="4219"/>
                    </a:cubicBezTo>
                    <a:cubicBezTo>
                      <a:pt x="4734" y="4248"/>
                      <a:pt x="4762" y="4258"/>
                      <a:pt x="4791" y="4258"/>
                    </a:cubicBezTo>
                    <a:cubicBezTo>
                      <a:pt x="4810" y="4258"/>
                      <a:pt x="4838" y="4248"/>
                      <a:pt x="4857" y="4229"/>
                    </a:cubicBezTo>
                    <a:cubicBezTo>
                      <a:pt x="4915" y="4181"/>
                      <a:pt x="4991" y="4172"/>
                      <a:pt x="5057" y="4162"/>
                    </a:cubicBezTo>
                    <a:cubicBezTo>
                      <a:pt x="5172" y="4153"/>
                      <a:pt x="5296" y="4134"/>
                      <a:pt x="5391" y="4038"/>
                    </a:cubicBezTo>
                    <a:cubicBezTo>
                      <a:pt x="5457" y="3972"/>
                      <a:pt x="5514" y="3915"/>
                      <a:pt x="5562" y="3857"/>
                    </a:cubicBezTo>
                    <a:cubicBezTo>
                      <a:pt x="5581" y="3839"/>
                      <a:pt x="5600" y="3810"/>
                      <a:pt x="5610" y="3791"/>
                    </a:cubicBezTo>
                    <a:cubicBezTo>
                      <a:pt x="5619" y="3781"/>
                      <a:pt x="5629" y="3772"/>
                      <a:pt x="5629" y="3762"/>
                    </a:cubicBezTo>
                    <a:cubicBezTo>
                      <a:pt x="5648" y="3743"/>
                      <a:pt x="5648" y="3743"/>
                      <a:pt x="5648" y="3743"/>
                    </a:cubicBezTo>
                    <a:cubicBezTo>
                      <a:pt x="5629" y="3724"/>
                      <a:pt x="5629" y="3724"/>
                      <a:pt x="5629" y="3724"/>
                    </a:cubicBezTo>
                    <a:cubicBezTo>
                      <a:pt x="5619" y="3714"/>
                      <a:pt x="5619" y="3714"/>
                      <a:pt x="5619" y="3714"/>
                    </a:cubicBezTo>
                    <a:cubicBezTo>
                      <a:pt x="5610" y="3714"/>
                      <a:pt x="5610" y="3714"/>
                      <a:pt x="5610" y="3714"/>
                    </a:cubicBezTo>
                    <a:cubicBezTo>
                      <a:pt x="5600" y="3696"/>
                      <a:pt x="5600" y="3696"/>
                      <a:pt x="5600" y="3696"/>
                    </a:cubicBezTo>
                    <a:cubicBezTo>
                      <a:pt x="5581" y="3714"/>
                      <a:pt x="5581" y="3714"/>
                      <a:pt x="5581" y="3714"/>
                    </a:cubicBezTo>
                    <a:cubicBezTo>
                      <a:pt x="5572" y="3724"/>
                      <a:pt x="5572" y="3724"/>
                      <a:pt x="5572" y="3724"/>
                    </a:cubicBezTo>
                    <a:cubicBezTo>
                      <a:pt x="5562" y="3724"/>
                      <a:pt x="5553" y="3734"/>
                      <a:pt x="5543" y="3734"/>
                    </a:cubicBezTo>
                    <a:cubicBezTo>
                      <a:pt x="5534" y="3743"/>
                      <a:pt x="5524" y="3753"/>
                      <a:pt x="5514" y="3762"/>
                    </a:cubicBezTo>
                    <a:cubicBezTo>
                      <a:pt x="5486" y="3781"/>
                      <a:pt x="5457" y="3800"/>
                      <a:pt x="5438" y="3819"/>
                    </a:cubicBezTo>
                    <a:cubicBezTo>
                      <a:pt x="5419" y="3829"/>
                      <a:pt x="5400" y="3839"/>
                      <a:pt x="5391" y="3839"/>
                    </a:cubicBezTo>
                    <a:cubicBezTo>
                      <a:pt x="5381" y="3839"/>
                      <a:pt x="5372" y="3829"/>
                      <a:pt x="5362" y="3819"/>
                    </a:cubicBezTo>
                    <a:cubicBezTo>
                      <a:pt x="5362" y="3810"/>
                      <a:pt x="5353" y="3800"/>
                      <a:pt x="5391" y="3762"/>
                    </a:cubicBezTo>
                    <a:cubicBezTo>
                      <a:pt x="5457" y="3724"/>
                      <a:pt x="5524" y="3676"/>
                      <a:pt x="5600" y="3619"/>
                    </a:cubicBezTo>
                    <a:cubicBezTo>
                      <a:pt x="5629" y="3600"/>
                      <a:pt x="5648" y="3572"/>
                      <a:pt x="5648" y="3543"/>
                    </a:cubicBezTo>
                    <a:cubicBezTo>
                      <a:pt x="5648" y="3533"/>
                      <a:pt x="5638" y="3505"/>
                      <a:pt x="5600" y="3486"/>
                    </a:cubicBezTo>
                    <a:cubicBezTo>
                      <a:pt x="5543" y="3458"/>
                      <a:pt x="5476" y="3438"/>
                      <a:pt x="5400" y="3438"/>
                    </a:cubicBezTo>
                    <a:cubicBezTo>
                      <a:pt x="5353" y="3438"/>
                      <a:pt x="5305" y="3448"/>
                      <a:pt x="5267" y="3467"/>
                    </a:cubicBezTo>
                    <a:cubicBezTo>
                      <a:pt x="5248" y="3476"/>
                      <a:pt x="5229" y="3476"/>
                      <a:pt x="5219" y="3476"/>
                    </a:cubicBezTo>
                    <a:cubicBezTo>
                      <a:pt x="5200" y="3476"/>
                      <a:pt x="5191" y="3476"/>
                      <a:pt x="5172" y="3467"/>
                    </a:cubicBezTo>
                    <a:cubicBezTo>
                      <a:pt x="5133" y="3429"/>
                      <a:pt x="5076" y="3410"/>
                      <a:pt x="5000" y="3410"/>
                    </a:cubicBezTo>
                    <a:lnTo>
                      <a:pt x="4991" y="3410"/>
                    </a:lnTo>
                    <a:lnTo>
                      <a:pt x="4981" y="3410"/>
                    </a:lnTo>
                    <a:cubicBezTo>
                      <a:pt x="4953" y="3410"/>
                      <a:pt x="4924" y="3410"/>
                      <a:pt x="4895" y="3400"/>
                    </a:cubicBezTo>
                    <a:cubicBezTo>
                      <a:pt x="4848" y="3400"/>
                      <a:pt x="4800" y="3372"/>
                      <a:pt x="4810" y="3305"/>
                    </a:cubicBezTo>
                    <a:cubicBezTo>
                      <a:pt x="4819" y="3238"/>
                      <a:pt x="4800" y="3191"/>
                      <a:pt x="4753" y="3153"/>
                    </a:cubicBezTo>
                    <a:cubicBezTo>
                      <a:pt x="4743" y="3143"/>
                      <a:pt x="4743" y="3134"/>
                      <a:pt x="4734" y="3124"/>
                    </a:cubicBezTo>
                    <a:lnTo>
                      <a:pt x="4743" y="3124"/>
                    </a:lnTo>
                    <a:cubicBezTo>
                      <a:pt x="4753" y="3124"/>
                      <a:pt x="4762" y="3115"/>
                      <a:pt x="4762" y="3115"/>
                    </a:cubicBezTo>
                    <a:cubicBezTo>
                      <a:pt x="4829" y="3115"/>
                      <a:pt x="4877" y="3124"/>
                      <a:pt x="4924" y="3124"/>
                    </a:cubicBezTo>
                    <a:cubicBezTo>
                      <a:pt x="4934" y="3134"/>
                      <a:pt x="4943" y="3134"/>
                      <a:pt x="4953" y="3134"/>
                    </a:cubicBezTo>
                    <a:cubicBezTo>
                      <a:pt x="5000" y="3134"/>
                      <a:pt x="5029" y="3105"/>
                      <a:pt x="5038" y="3057"/>
                    </a:cubicBezTo>
                    <a:cubicBezTo>
                      <a:pt x="5057" y="2981"/>
                      <a:pt x="5029" y="2924"/>
                      <a:pt x="4953" y="2905"/>
                    </a:cubicBezTo>
                    <a:cubicBezTo>
                      <a:pt x="4934" y="2896"/>
                      <a:pt x="4915" y="2896"/>
                      <a:pt x="4905" y="2886"/>
                    </a:cubicBezTo>
                    <a:cubicBezTo>
                      <a:pt x="4886" y="2886"/>
                      <a:pt x="4867" y="2876"/>
                      <a:pt x="4848" y="2876"/>
                    </a:cubicBezTo>
                    <a:cubicBezTo>
                      <a:pt x="4810" y="2857"/>
                      <a:pt x="4819" y="2848"/>
                      <a:pt x="4819" y="2838"/>
                    </a:cubicBezTo>
                    <a:cubicBezTo>
                      <a:pt x="4829" y="2800"/>
                      <a:pt x="4848" y="2772"/>
                      <a:pt x="4857" y="2743"/>
                    </a:cubicBezTo>
                    <a:cubicBezTo>
                      <a:pt x="4877" y="2724"/>
                      <a:pt x="4886" y="2715"/>
                      <a:pt x="4905" y="2715"/>
                    </a:cubicBezTo>
                    <a:cubicBezTo>
                      <a:pt x="4924" y="2715"/>
                      <a:pt x="4934" y="2724"/>
                      <a:pt x="4953" y="2734"/>
                    </a:cubicBezTo>
                    <a:cubicBezTo>
                      <a:pt x="4972" y="2743"/>
                      <a:pt x="4991" y="2753"/>
                      <a:pt x="5019" y="2753"/>
                    </a:cubicBezTo>
                    <a:lnTo>
                      <a:pt x="5029" y="2753"/>
                    </a:lnTo>
                    <a:cubicBezTo>
                      <a:pt x="5057" y="2743"/>
                      <a:pt x="5086" y="2743"/>
                      <a:pt x="5124" y="2734"/>
                    </a:cubicBezTo>
                    <a:cubicBezTo>
                      <a:pt x="5133" y="2734"/>
                      <a:pt x="5143" y="2734"/>
                      <a:pt x="5153" y="2724"/>
                    </a:cubicBezTo>
                    <a:cubicBezTo>
                      <a:pt x="5162" y="2724"/>
                      <a:pt x="5172" y="2724"/>
                      <a:pt x="5181" y="2724"/>
                    </a:cubicBezTo>
                    <a:cubicBezTo>
                      <a:pt x="5219" y="2724"/>
                      <a:pt x="5238" y="2743"/>
                      <a:pt x="5248" y="2772"/>
                    </a:cubicBezTo>
                    <a:cubicBezTo>
                      <a:pt x="5296" y="2876"/>
                      <a:pt x="5381" y="2914"/>
                      <a:pt x="5476" y="2934"/>
                    </a:cubicBezTo>
                    <a:lnTo>
                      <a:pt x="5486" y="2934"/>
                    </a:lnTo>
                    <a:cubicBezTo>
                      <a:pt x="5505" y="2934"/>
                      <a:pt x="5543" y="2924"/>
                      <a:pt x="5553" y="2905"/>
                    </a:cubicBezTo>
                    <a:cubicBezTo>
                      <a:pt x="5581" y="2848"/>
                      <a:pt x="5600" y="2791"/>
                      <a:pt x="5619" y="2743"/>
                    </a:cubicBezTo>
                    <a:cubicBezTo>
                      <a:pt x="5629" y="2724"/>
                      <a:pt x="5619" y="2696"/>
                      <a:pt x="5610" y="2676"/>
                    </a:cubicBezTo>
                    <a:cubicBezTo>
                      <a:pt x="5610" y="2667"/>
                      <a:pt x="5600" y="2667"/>
                      <a:pt x="5600" y="2667"/>
                    </a:cubicBezTo>
                    <a:cubicBezTo>
                      <a:pt x="5600" y="2648"/>
                      <a:pt x="5591" y="2648"/>
                      <a:pt x="5591" y="2638"/>
                    </a:cubicBezTo>
                    <a:cubicBezTo>
                      <a:pt x="5581" y="2619"/>
                      <a:pt x="5572" y="2610"/>
                      <a:pt x="5572" y="2600"/>
                    </a:cubicBezTo>
                    <a:cubicBezTo>
                      <a:pt x="5562" y="2553"/>
                      <a:pt x="5562" y="2505"/>
                      <a:pt x="5562" y="2457"/>
                    </a:cubicBezTo>
                    <a:cubicBezTo>
                      <a:pt x="5562" y="2400"/>
                      <a:pt x="5562" y="2353"/>
                      <a:pt x="5496" y="2315"/>
                    </a:cubicBezTo>
                    <a:cubicBezTo>
                      <a:pt x="5496" y="2305"/>
                      <a:pt x="5496" y="2286"/>
                      <a:pt x="5496" y="2286"/>
                    </a:cubicBezTo>
                    <a:cubicBezTo>
                      <a:pt x="5505" y="2257"/>
                      <a:pt x="5534" y="2229"/>
                      <a:pt x="5572" y="2229"/>
                    </a:cubicBezTo>
                    <a:cubicBezTo>
                      <a:pt x="5581" y="2229"/>
                      <a:pt x="5581" y="2229"/>
                      <a:pt x="5581" y="2229"/>
                    </a:cubicBezTo>
                    <a:cubicBezTo>
                      <a:pt x="5600" y="2229"/>
                      <a:pt x="5610" y="2238"/>
                      <a:pt x="5629" y="2248"/>
                    </a:cubicBezTo>
                    <a:cubicBezTo>
                      <a:pt x="5629" y="2257"/>
                      <a:pt x="5629" y="2257"/>
                      <a:pt x="5619" y="2267"/>
                    </a:cubicBezTo>
                    <a:cubicBezTo>
                      <a:pt x="5619" y="2267"/>
                      <a:pt x="5619" y="2277"/>
                      <a:pt x="5610" y="2286"/>
                    </a:cubicBezTo>
                    <a:cubicBezTo>
                      <a:pt x="5610" y="2286"/>
                      <a:pt x="5610" y="2295"/>
                      <a:pt x="5610" y="2305"/>
                    </a:cubicBezTo>
                    <a:cubicBezTo>
                      <a:pt x="5591" y="2334"/>
                      <a:pt x="5591" y="2334"/>
                      <a:pt x="5591" y="2334"/>
                    </a:cubicBezTo>
                    <a:cubicBezTo>
                      <a:pt x="5629" y="2343"/>
                      <a:pt x="5629" y="2343"/>
                      <a:pt x="5629" y="2343"/>
                    </a:cubicBezTo>
                    <a:cubicBezTo>
                      <a:pt x="5638" y="2343"/>
                      <a:pt x="5648" y="2343"/>
                      <a:pt x="5657" y="2343"/>
                    </a:cubicBezTo>
                    <a:cubicBezTo>
                      <a:pt x="5676" y="2343"/>
                      <a:pt x="5695" y="2353"/>
                      <a:pt x="5705" y="2353"/>
                    </a:cubicBezTo>
                    <a:cubicBezTo>
                      <a:pt x="5715" y="2353"/>
                      <a:pt x="5724" y="2353"/>
                      <a:pt x="5724" y="2343"/>
                    </a:cubicBezTo>
                    <a:cubicBezTo>
                      <a:pt x="5734" y="2343"/>
                      <a:pt x="5734" y="2343"/>
                      <a:pt x="5743" y="2343"/>
                    </a:cubicBezTo>
                    <a:cubicBezTo>
                      <a:pt x="5772" y="2343"/>
                      <a:pt x="5800" y="2362"/>
                      <a:pt x="5810" y="2391"/>
                    </a:cubicBezTo>
                    <a:cubicBezTo>
                      <a:pt x="5838" y="2438"/>
                      <a:pt x="5848" y="2486"/>
                      <a:pt x="5867" y="2534"/>
                    </a:cubicBezTo>
                    <a:cubicBezTo>
                      <a:pt x="5867" y="2543"/>
                      <a:pt x="5867" y="2553"/>
                      <a:pt x="5867" y="2562"/>
                    </a:cubicBezTo>
                    <a:cubicBezTo>
                      <a:pt x="5886" y="2619"/>
                      <a:pt x="5905" y="2686"/>
                      <a:pt x="5953" y="2734"/>
                    </a:cubicBezTo>
                    <a:cubicBezTo>
                      <a:pt x="5962" y="2734"/>
                      <a:pt x="5962" y="2753"/>
                      <a:pt x="5962" y="2762"/>
                    </a:cubicBezTo>
                    <a:cubicBezTo>
                      <a:pt x="5953" y="2810"/>
                      <a:pt x="5953" y="2867"/>
                      <a:pt x="6019" y="2905"/>
                    </a:cubicBezTo>
                    <a:cubicBezTo>
                      <a:pt x="6029" y="2914"/>
                      <a:pt x="6038" y="2943"/>
                      <a:pt x="6038" y="2962"/>
                    </a:cubicBezTo>
                    <a:cubicBezTo>
                      <a:pt x="6048" y="3029"/>
                      <a:pt x="6048" y="3105"/>
                      <a:pt x="6038" y="3172"/>
                    </a:cubicBezTo>
                    <a:cubicBezTo>
                      <a:pt x="6038" y="3191"/>
                      <a:pt x="6038" y="3200"/>
                      <a:pt x="6038" y="3219"/>
                    </a:cubicBezTo>
                    <a:cubicBezTo>
                      <a:pt x="6038" y="3277"/>
                      <a:pt x="6067" y="3305"/>
                      <a:pt x="6115" y="3315"/>
                    </a:cubicBezTo>
                    <a:cubicBezTo>
                      <a:pt x="6153" y="3324"/>
                      <a:pt x="6162" y="3334"/>
                      <a:pt x="6172" y="3381"/>
                    </a:cubicBezTo>
                    <a:cubicBezTo>
                      <a:pt x="6181" y="3429"/>
                      <a:pt x="6191" y="3467"/>
                      <a:pt x="6200" y="3496"/>
                    </a:cubicBezTo>
                    <a:cubicBezTo>
                      <a:pt x="6210" y="3543"/>
                      <a:pt x="6238" y="3543"/>
                      <a:pt x="6257" y="3543"/>
                    </a:cubicBezTo>
                    <a:cubicBezTo>
                      <a:pt x="6276" y="3543"/>
                      <a:pt x="6296" y="3533"/>
                      <a:pt x="6314" y="3524"/>
                    </a:cubicBezTo>
                    <a:cubicBezTo>
                      <a:pt x="6362" y="3486"/>
                      <a:pt x="6381" y="3448"/>
                      <a:pt x="6381" y="3410"/>
                    </a:cubicBezTo>
                    <a:cubicBezTo>
                      <a:pt x="6381" y="3381"/>
                      <a:pt x="6372" y="3343"/>
                      <a:pt x="6324" y="3305"/>
                    </a:cubicBezTo>
                    <a:cubicBezTo>
                      <a:pt x="6314" y="3286"/>
                      <a:pt x="6305" y="3286"/>
                      <a:pt x="6314" y="3277"/>
                    </a:cubicBezTo>
                    <a:cubicBezTo>
                      <a:pt x="6314" y="3277"/>
                      <a:pt x="6314" y="3267"/>
                      <a:pt x="6334" y="3267"/>
                    </a:cubicBezTo>
                    <a:cubicBezTo>
                      <a:pt x="6362" y="3248"/>
                      <a:pt x="6391" y="3229"/>
                      <a:pt x="6400" y="3200"/>
                    </a:cubicBezTo>
                    <a:cubicBezTo>
                      <a:pt x="6419" y="3162"/>
                      <a:pt x="6439" y="3124"/>
                      <a:pt x="6448" y="3077"/>
                    </a:cubicBezTo>
                    <a:cubicBezTo>
                      <a:pt x="6457" y="3067"/>
                      <a:pt x="6457" y="3057"/>
                      <a:pt x="6457" y="3048"/>
                    </a:cubicBezTo>
                    <a:cubicBezTo>
                      <a:pt x="6486" y="2981"/>
                      <a:pt x="6467" y="2934"/>
                      <a:pt x="6419" y="2896"/>
                    </a:cubicBezTo>
                    <a:cubicBezTo>
                      <a:pt x="6381" y="2867"/>
                      <a:pt x="6362" y="2838"/>
                      <a:pt x="6362" y="2819"/>
                    </a:cubicBezTo>
                    <a:cubicBezTo>
                      <a:pt x="6362" y="2800"/>
                      <a:pt x="6381" y="2781"/>
                      <a:pt x="6419" y="2753"/>
                    </a:cubicBezTo>
                    <a:lnTo>
                      <a:pt x="6429" y="2753"/>
                    </a:lnTo>
                    <a:cubicBezTo>
                      <a:pt x="6457" y="2724"/>
                      <a:pt x="6505" y="2696"/>
                      <a:pt x="6477" y="2638"/>
                    </a:cubicBezTo>
                    <a:cubicBezTo>
                      <a:pt x="6467" y="2610"/>
                      <a:pt x="6439" y="2591"/>
                      <a:pt x="6419" y="2581"/>
                    </a:cubicBezTo>
                    <a:cubicBezTo>
                      <a:pt x="6410" y="2572"/>
                      <a:pt x="6410" y="2562"/>
                      <a:pt x="6400" y="2562"/>
                    </a:cubicBezTo>
                    <a:cubicBezTo>
                      <a:pt x="6391" y="2553"/>
                      <a:pt x="6372" y="2534"/>
                      <a:pt x="6353" y="2524"/>
                    </a:cubicBezTo>
                    <a:cubicBezTo>
                      <a:pt x="6324" y="2505"/>
                      <a:pt x="6296" y="2477"/>
                      <a:pt x="6267" y="2448"/>
                    </a:cubicBezTo>
                    <a:cubicBezTo>
                      <a:pt x="6257" y="2438"/>
                      <a:pt x="6257" y="2429"/>
                      <a:pt x="6257" y="2419"/>
                    </a:cubicBezTo>
                    <a:cubicBezTo>
                      <a:pt x="6257" y="2419"/>
                      <a:pt x="6276" y="2410"/>
                      <a:pt x="6296" y="2410"/>
                    </a:cubicBezTo>
                    <a:cubicBezTo>
                      <a:pt x="6305" y="2410"/>
                      <a:pt x="6314" y="2410"/>
                      <a:pt x="6314" y="2410"/>
                    </a:cubicBezTo>
                    <a:cubicBezTo>
                      <a:pt x="6343" y="2410"/>
                      <a:pt x="6362" y="2400"/>
                      <a:pt x="6391" y="2400"/>
                    </a:cubicBezTo>
                    <a:cubicBezTo>
                      <a:pt x="6410" y="2391"/>
                      <a:pt x="6419" y="2381"/>
                      <a:pt x="6429" y="2372"/>
                    </a:cubicBezTo>
                    <a:lnTo>
                      <a:pt x="6439" y="2362"/>
                    </a:lnTo>
                    <a:cubicBezTo>
                      <a:pt x="6457" y="2343"/>
                      <a:pt x="6457" y="2343"/>
                      <a:pt x="6457" y="2343"/>
                    </a:cubicBezTo>
                    <a:cubicBezTo>
                      <a:pt x="6439" y="2324"/>
                      <a:pt x="6439" y="2324"/>
                      <a:pt x="6439" y="2324"/>
                    </a:cubicBezTo>
                    <a:cubicBezTo>
                      <a:pt x="6429" y="2324"/>
                      <a:pt x="6429" y="2324"/>
                      <a:pt x="6429" y="2315"/>
                    </a:cubicBezTo>
                    <a:cubicBezTo>
                      <a:pt x="6419" y="2315"/>
                      <a:pt x="6419" y="2305"/>
                      <a:pt x="6410" y="2305"/>
                    </a:cubicBezTo>
                    <a:cubicBezTo>
                      <a:pt x="6410" y="2295"/>
                      <a:pt x="6400" y="2286"/>
                      <a:pt x="6391" y="2277"/>
                    </a:cubicBezTo>
                    <a:cubicBezTo>
                      <a:pt x="6381" y="2267"/>
                      <a:pt x="6372" y="2248"/>
                      <a:pt x="6372" y="2238"/>
                    </a:cubicBezTo>
                    <a:cubicBezTo>
                      <a:pt x="6372" y="2181"/>
                      <a:pt x="6439" y="2134"/>
                      <a:pt x="6496" y="2134"/>
                    </a:cubicBezTo>
                    <a:cubicBezTo>
                      <a:pt x="6515" y="2134"/>
                      <a:pt x="6543" y="2143"/>
                      <a:pt x="6553" y="2162"/>
                    </a:cubicBezTo>
                    <a:cubicBezTo>
                      <a:pt x="6581" y="2181"/>
                      <a:pt x="6600" y="2200"/>
                      <a:pt x="6629" y="2229"/>
                    </a:cubicBezTo>
                    <a:cubicBezTo>
                      <a:pt x="6638" y="2238"/>
                      <a:pt x="6657" y="2248"/>
                      <a:pt x="6667" y="2267"/>
                    </a:cubicBezTo>
                    <a:cubicBezTo>
                      <a:pt x="6705" y="2295"/>
                      <a:pt x="6734" y="2324"/>
                      <a:pt x="6762" y="2324"/>
                    </a:cubicBezTo>
                    <a:cubicBezTo>
                      <a:pt x="6810" y="2324"/>
                      <a:pt x="6838" y="2286"/>
                      <a:pt x="6876" y="2238"/>
                    </a:cubicBezTo>
                    <a:cubicBezTo>
                      <a:pt x="6896" y="2219"/>
                      <a:pt x="6905" y="2191"/>
                      <a:pt x="6896" y="2162"/>
                    </a:cubicBezTo>
                    <a:cubicBezTo>
                      <a:pt x="6886" y="2134"/>
                      <a:pt x="6858" y="2124"/>
                      <a:pt x="6829" y="2124"/>
                    </a:cubicBezTo>
                    <a:cubicBezTo>
                      <a:pt x="6819" y="2124"/>
                      <a:pt x="6810" y="2114"/>
                      <a:pt x="6800" y="2114"/>
                    </a:cubicBezTo>
                    <a:cubicBezTo>
                      <a:pt x="6772" y="2114"/>
                      <a:pt x="6743" y="2105"/>
                      <a:pt x="6734" y="2096"/>
                    </a:cubicBezTo>
                    <a:cubicBezTo>
                      <a:pt x="6677" y="2067"/>
                      <a:pt x="6638" y="2038"/>
                      <a:pt x="6638" y="2010"/>
                    </a:cubicBezTo>
                    <a:cubicBezTo>
                      <a:pt x="6638" y="1981"/>
                      <a:pt x="6657" y="1953"/>
                      <a:pt x="6695" y="1915"/>
                    </a:cubicBezTo>
                    <a:cubicBezTo>
                      <a:pt x="6743" y="1867"/>
                      <a:pt x="6791" y="1829"/>
                      <a:pt x="6838" y="1781"/>
                    </a:cubicBezTo>
                    <a:cubicBezTo>
                      <a:pt x="6858" y="1762"/>
                      <a:pt x="6867" y="1743"/>
                      <a:pt x="6867" y="1724"/>
                    </a:cubicBezTo>
                    <a:cubicBezTo>
                      <a:pt x="6876" y="1715"/>
                      <a:pt x="6876" y="1705"/>
                      <a:pt x="6886" y="1695"/>
                    </a:cubicBezTo>
                    <a:cubicBezTo>
                      <a:pt x="6905" y="1657"/>
                      <a:pt x="6905" y="1657"/>
                      <a:pt x="6905" y="1657"/>
                    </a:cubicBezTo>
                    <a:cubicBezTo>
                      <a:pt x="6858" y="1657"/>
                      <a:pt x="6858" y="1657"/>
                      <a:pt x="6858" y="1657"/>
                    </a:cubicBezTo>
                    <a:cubicBezTo>
                      <a:pt x="6838" y="1657"/>
                      <a:pt x="6838" y="1657"/>
                      <a:pt x="6838" y="1657"/>
                    </a:cubicBezTo>
                    <a:cubicBezTo>
                      <a:pt x="6819" y="1657"/>
                      <a:pt x="6819" y="1657"/>
                      <a:pt x="6819" y="1657"/>
                    </a:cubicBezTo>
                    <a:cubicBezTo>
                      <a:pt x="6810" y="1657"/>
                      <a:pt x="6810" y="1657"/>
                      <a:pt x="6800" y="1657"/>
                    </a:cubicBezTo>
                    <a:cubicBezTo>
                      <a:pt x="6781" y="1657"/>
                      <a:pt x="6753" y="1667"/>
                      <a:pt x="6734" y="1667"/>
                    </a:cubicBezTo>
                    <a:cubicBezTo>
                      <a:pt x="6677" y="1667"/>
                      <a:pt x="6629" y="1667"/>
                      <a:pt x="6581" y="1667"/>
                    </a:cubicBezTo>
                    <a:cubicBezTo>
                      <a:pt x="6562" y="1667"/>
                      <a:pt x="6562" y="1667"/>
                      <a:pt x="6562" y="1667"/>
                    </a:cubicBezTo>
                    <a:cubicBezTo>
                      <a:pt x="6524" y="1667"/>
                      <a:pt x="6505" y="1657"/>
                      <a:pt x="6496" y="1629"/>
                    </a:cubicBezTo>
                    <a:cubicBezTo>
                      <a:pt x="6477" y="1591"/>
                      <a:pt x="6467" y="1543"/>
                      <a:pt x="6457" y="1495"/>
                    </a:cubicBezTo>
                    <a:lnTo>
                      <a:pt x="6457" y="1486"/>
                    </a:lnTo>
                    <a:cubicBezTo>
                      <a:pt x="6477" y="1486"/>
                      <a:pt x="6486" y="1477"/>
                      <a:pt x="6496" y="1467"/>
                    </a:cubicBezTo>
                    <a:cubicBezTo>
                      <a:pt x="6534" y="1438"/>
                      <a:pt x="6562" y="1419"/>
                      <a:pt x="6591" y="1410"/>
                    </a:cubicBezTo>
                    <a:cubicBezTo>
                      <a:pt x="6791" y="1372"/>
                      <a:pt x="6819" y="1324"/>
                      <a:pt x="6838" y="1172"/>
                    </a:cubicBezTo>
                    <a:cubicBezTo>
                      <a:pt x="6848" y="1105"/>
                      <a:pt x="6858" y="1105"/>
                      <a:pt x="6924" y="1096"/>
                    </a:cubicBezTo>
                    <a:cubicBezTo>
                      <a:pt x="6934" y="1096"/>
                      <a:pt x="6934" y="1096"/>
                      <a:pt x="6943" y="1096"/>
                    </a:cubicBezTo>
                    <a:cubicBezTo>
                      <a:pt x="6962" y="1096"/>
                      <a:pt x="6981" y="1086"/>
                      <a:pt x="6991" y="1086"/>
                    </a:cubicBezTo>
                    <a:cubicBezTo>
                      <a:pt x="7000" y="1086"/>
                      <a:pt x="7048" y="1058"/>
                      <a:pt x="7048" y="1019"/>
                    </a:cubicBezTo>
                    <a:cubicBezTo>
                      <a:pt x="7048" y="1000"/>
                      <a:pt x="7029" y="953"/>
                      <a:pt x="7000" y="943"/>
                    </a:cubicBez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49154" name="Group 1">
              <a:extLst>
                <a:ext uri="{FF2B5EF4-FFF2-40B4-BE49-F238E27FC236}">
                  <a16:creationId xmlns:a16="http://schemas.microsoft.com/office/drawing/2014/main" id="{DB595100-39B3-2F48-88E0-D63CDF9223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66650" y="4019550"/>
              <a:ext cx="1322388" cy="646113"/>
              <a:chOff x="12566650" y="4019550"/>
              <a:chExt cx="1323162" cy="646113"/>
            </a:xfrm>
          </p:grpSpPr>
          <p:sp>
            <p:nvSpPr>
              <p:cNvPr id="49210" name="Text Box 7">
                <a:extLst>
                  <a:ext uri="{FF2B5EF4-FFF2-40B4-BE49-F238E27FC236}">
                    <a16:creationId xmlns:a16="http://schemas.microsoft.com/office/drawing/2014/main" id="{35143C75-FDEA-DE4F-AC6F-EB4B4D7159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820650" y="4019550"/>
                <a:ext cx="1069162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Valletta</a:t>
                </a:r>
              </a:p>
            </p:txBody>
          </p:sp>
          <p:sp>
            <p:nvSpPr>
              <p:cNvPr id="49211" name="Freeform 8">
                <a:extLst>
                  <a:ext uri="{FF2B5EF4-FFF2-40B4-BE49-F238E27FC236}">
                    <a16:creationId xmlns:a16="http://schemas.microsoft.com/office/drawing/2014/main" id="{D31C8C31-852F-2246-A7E8-73FC2916B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66650" y="4316413"/>
                <a:ext cx="265113" cy="349250"/>
              </a:xfrm>
              <a:custGeom>
                <a:avLst/>
                <a:gdLst>
                  <a:gd name="T0" fmla="*/ 130573 w 735"/>
                  <a:gd name="T1" fmla="*/ 0 h 972"/>
                  <a:gd name="T2" fmla="*/ 0 w 735"/>
                  <a:gd name="T3" fmla="*/ 130070 h 972"/>
                  <a:gd name="T4" fmla="*/ 20560 w 735"/>
                  <a:gd name="T5" fmla="*/ 201933 h 972"/>
                  <a:gd name="T6" fmla="*/ 120112 w 735"/>
                  <a:gd name="T7" fmla="*/ 342064 h 972"/>
                  <a:gd name="T8" fmla="*/ 130573 w 735"/>
                  <a:gd name="T9" fmla="*/ 348891 h 972"/>
                  <a:gd name="T10" fmla="*/ 141033 w 735"/>
                  <a:gd name="T11" fmla="*/ 342064 h 972"/>
                  <a:gd name="T12" fmla="*/ 243832 w 735"/>
                  <a:gd name="T13" fmla="*/ 201933 h 972"/>
                  <a:gd name="T14" fmla="*/ 264752 w 735"/>
                  <a:gd name="T15" fmla="*/ 130070 h 972"/>
                  <a:gd name="T16" fmla="*/ 130573 w 735"/>
                  <a:gd name="T17" fmla="*/ 0 h 972"/>
                  <a:gd name="T18" fmla="*/ 130573 w 735"/>
                  <a:gd name="T19" fmla="*/ 184686 h 972"/>
                  <a:gd name="T20" fmla="*/ 78993 w 735"/>
                  <a:gd name="T21" fmla="*/ 130070 h 972"/>
                  <a:gd name="T22" fmla="*/ 130573 w 735"/>
                  <a:gd name="T23" fmla="*/ 78689 h 972"/>
                  <a:gd name="T24" fmla="*/ 185399 w 735"/>
                  <a:gd name="T25" fmla="*/ 130070 h 972"/>
                  <a:gd name="T26" fmla="*/ 130573 w 735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72">
                    <a:moveTo>
                      <a:pt x="362" y="0"/>
                    </a:moveTo>
                    <a:cubicBezTo>
                      <a:pt x="162" y="0"/>
                      <a:pt x="0" y="162"/>
                      <a:pt x="0" y="36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2"/>
                      <a:pt x="333" y="952"/>
                      <a:pt x="333" y="952"/>
                    </a:cubicBezTo>
                    <a:cubicBezTo>
                      <a:pt x="343" y="971"/>
                      <a:pt x="353" y="971"/>
                      <a:pt x="362" y="971"/>
                    </a:cubicBezTo>
                    <a:cubicBezTo>
                      <a:pt x="372" y="971"/>
                      <a:pt x="391" y="971"/>
                      <a:pt x="391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4" y="438"/>
                      <a:pt x="734" y="362"/>
                    </a:cubicBezTo>
                    <a:cubicBezTo>
                      <a:pt x="734" y="162"/>
                      <a:pt x="571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62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6752D63-DC04-9346-8BF7-BFF0E0506CB3}"/>
              </a:ext>
            </a:extLst>
          </p:cNvPr>
          <p:cNvGrpSpPr/>
          <p:nvPr/>
        </p:nvGrpSpPr>
        <p:grpSpPr>
          <a:xfrm>
            <a:off x="1730375" y="2049199"/>
            <a:ext cx="3874823" cy="2542646"/>
            <a:chOff x="2076450" y="2459038"/>
            <a:chExt cx="4649788" cy="3051175"/>
          </a:xfrm>
        </p:grpSpPr>
        <p:sp>
          <p:nvSpPr>
            <p:cNvPr id="49155" name="Text Box 9">
              <a:extLst>
                <a:ext uri="{FF2B5EF4-FFF2-40B4-BE49-F238E27FC236}">
                  <a16:creationId xmlns:a16="http://schemas.microsoft.com/office/drawing/2014/main" id="{7737B506-A1A5-DA4C-944A-AD887AE40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3925" y="2459038"/>
              <a:ext cx="3262313" cy="9064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916" b="1" dirty="0">
                  <a:solidFill>
                    <a:srgbClr val="000000"/>
                  </a:solidFill>
                </a:rPr>
                <a:t>MALTA</a:t>
              </a:r>
            </a:p>
          </p:txBody>
        </p:sp>
        <p:grpSp>
          <p:nvGrpSpPr>
            <p:cNvPr id="49156" name="Group 3">
              <a:extLst>
                <a:ext uri="{FF2B5EF4-FFF2-40B4-BE49-F238E27FC236}">
                  <a16:creationId xmlns:a16="http://schemas.microsoft.com/office/drawing/2014/main" id="{263216D4-E67E-4748-AA08-01428DDA0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55850" y="2611438"/>
              <a:ext cx="823913" cy="549275"/>
              <a:chOff x="2355850" y="2641600"/>
              <a:chExt cx="823913" cy="549275"/>
            </a:xfrm>
          </p:grpSpPr>
          <p:sp>
            <p:nvSpPr>
              <p:cNvPr id="49160" name="Freeform 13">
                <a:extLst>
                  <a:ext uri="{FF2B5EF4-FFF2-40B4-BE49-F238E27FC236}">
                    <a16:creationId xmlns:a16="http://schemas.microsoft.com/office/drawing/2014/main" id="{50AAA363-301C-E24D-AEBD-7A577E8C0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013" y="2641600"/>
                <a:ext cx="411162" cy="549275"/>
              </a:xfrm>
              <a:custGeom>
                <a:avLst/>
                <a:gdLst>
                  <a:gd name="T0" fmla="*/ 0 w 1144"/>
                  <a:gd name="T1" fmla="*/ 0 h 1525"/>
                  <a:gd name="T2" fmla="*/ 410803 w 1144"/>
                  <a:gd name="T3" fmla="*/ 0 h 1525"/>
                  <a:gd name="T4" fmla="*/ 410803 w 1144"/>
                  <a:gd name="T5" fmla="*/ 548915 h 1525"/>
                  <a:gd name="T6" fmla="*/ 0 w 1144"/>
                  <a:gd name="T7" fmla="*/ 548915 h 1525"/>
                  <a:gd name="T8" fmla="*/ 0 w 1144"/>
                  <a:gd name="T9" fmla="*/ 0 h 15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4" h="1525">
                    <a:moveTo>
                      <a:pt x="0" y="0"/>
                    </a:moveTo>
                    <a:lnTo>
                      <a:pt x="1143" y="0"/>
                    </a:lnTo>
                    <a:lnTo>
                      <a:pt x="1143" y="1524"/>
                    </a:lnTo>
                    <a:lnTo>
                      <a:pt x="0" y="15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F14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61" name="Freeform 14">
                <a:extLst>
                  <a:ext uri="{FF2B5EF4-FFF2-40B4-BE49-F238E27FC236}">
                    <a16:creationId xmlns:a16="http://schemas.microsoft.com/office/drawing/2014/main" id="{C248D7F1-72F6-7141-87E2-5E3719FF5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850" y="2641600"/>
                <a:ext cx="411163" cy="549275"/>
              </a:xfrm>
              <a:custGeom>
                <a:avLst/>
                <a:gdLst>
                  <a:gd name="T0" fmla="*/ 0 w 1144"/>
                  <a:gd name="T1" fmla="*/ 0 h 1525"/>
                  <a:gd name="T2" fmla="*/ 410804 w 1144"/>
                  <a:gd name="T3" fmla="*/ 0 h 1525"/>
                  <a:gd name="T4" fmla="*/ 410804 w 1144"/>
                  <a:gd name="T5" fmla="*/ 548915 h 1525"/>
                  <a:gd name="T6" fmla="*/ 0 w 1144"/>
                  <a:gd name="T7" fmla="*/ 548915 h 1525"/>
                  <a:gd name="T8" fmla="*/ 0 w 1144"/>
                  <a:gd name="T9" fmla="*/ 0 h 15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4" h="1525">
                    <a:moveTo>
                      <a:pt x="0" y="0"/>
                    </a:moveTo>
                    <a:lnTo>
                      <a:pt x="1143" y="0"/>
                    </a:lnTo>
                    <a:lnTo>
                      <a:pt x="1143" y="1524"/>
                    </a:lnTo>
                    <a:lnTo>
                      <a:pt x="0" y="15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62" name="Freeform 15">
                <a:extLst>
                  <a:ext uri="{FF2B5EF4-FFF2-40B4-BE49-F238E27FC236}">
                    <a16:creationId xmlns:a16="http://schemas.microsoft.com/office/drawing/2014/main" id="{769F602A-B297-134B-B9DC-15AE74E5F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575" y="2722563"/>
                <a:ext cx="7938" cy="3175"/>
              </a:xfrm>
              <a:custGeom>
                <a:avLst/>
                <a:gdLst>
                  <a:gd name="T0" fmla="*/ 7541 w 20"/>
                  <a:gd name="T1" fmla="*/ 2886 h 11"/>
                  <a:gd name="T2" fmla="*/ 7541 w 20"/>
                  <a:gd name="T3" fmla="*/ 2886 h 11"/>
                  <a:gd name="T4" fmla="*/ 3969 w 20"/>
                  <a:gd name="T5" fmla="*/ 2886 h 11"/>
                  <a:gd name="T6" fmla="*/ 0 w 20"/>
                  <a:gd name="T7" fmla="*/ 2886 h 11"/>
                  <a:gd name="T8" fmla="*/ 3969 w 20"/>
                  <a:gd name="T9" fmla="*/ 0 h 11"/>
                  <a:gd name="T10" fmla="*/ 7541 w 20"/>
                  <a:gd name="T11" fmla="*/ 288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19" y="10"/>
                    </a:moveTo>
                    <a:lnTo>
                      <a:pt x="19" y="1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19" y="10"/>
                    </a:lnTo>
                  </a:path>
                </a:pathLst>
              </a:custGeom>
              <a:solidFill>
                <a:srgbClr val="F1EE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63" name="Freeform 16">
                <a:extLst>
                  <a:ext uri="{FF2B5EF4-FFF2-40B4-BE49-F238E27FC236}">
                    <a16:creationId xmlns:a16="http://schemas.microsoft.com/office/drawing/2014/main" id="{4B02674E-DEEA-1246-B998-9A71E2426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488" y="2662238"/>
                <a:ext cx="150812" cy="153987"/>
              </a:xfrm>
              <a:custGeom>
                <a:avLst/>
                <a:gdLst>
                  <a:gd name="T0" fmla="*/ 0 w 420"/>
                  <a:gd name="T1" fmla="*/ 58149 h 429"/>
                  <a:gd name="T2" fmla="*/ 0 w 420"/>
                  <a:gd name="T3" fmla="*/ 99069 h 429"/>
                  <a:gd name="T4" fmla="*/ 40935 w 420"/>
                  <a:gd name="T5" fmla="*/ 99069 h 429"/>
                  <a:gd name="T6" fmla="*/ 54939 w 420"/>
                  <a:gd name="T7" fmla="*/ 112708 h 429"/>
                  <a:gd name="T8" fmla="*/ 54939 w 420"/>
                  <a:gd name="T9" fmla="*/ 153628 h 429"/>
                  <a:gd name="T10" fmla="*/ 95873 w 420"/>
                  <a:gd name="T11" fmla="*/ 153628 h 429"/>
                  <a:gd name="T12" fmla="*/ 95873 w 420"/>
                  <a:gd name="T13" fmla="*/ 112708 h 429"/>
                  <a:gd name="T14" fmla="*/ 109518 w 420"/>
                  <a:gd name="T15" fmla="*/ 99069 h 429"/>
                  <a:gd name="T16" fmla="*/ 150453 w 420"/>
                  <a:gd name="T17" fmla="*/ 99069 h 429"/>
                  <a:gd name="T18" fmla="*/ 150453 w 420"/>
                  <a:gd name="T19" fmla="*/ 58149 h 429"/>
                  <a:gd name="T20" fmla="*/ 109518 w 420"/>
                  <a:gd name="T21" fmla="*/ 58149 h 429"/>
                  <a:gd name="T22" fmla="*/ 95873 w 420"/>
                  <a:gd name="T23" fmla="*/ 40920 h 429"/>
                  <a:gd name="T24" fmla="*/ 95873 w 420"/>
                  <a:gd name="T25" fmla="*/ 0 h 429"/>
                  <a:gd name="T26" fmla="*/ 54939 w 420"/>
                  <a:gd name="T27" fmla="*/ 0 h 429"/>
                  <a:gd name="T28" fmla="*/ 54939 w 420"/>
                  <a:gd name="T29" fmla="*/ 40920 h 429"/>
                  <a:gd name="T30" fmla="*/ 40935 w 420"/>
                  <a:gd name="T31" fmla="*/ 58149 h 429"/>
                  <a:gd name="T32" fmla="*/ 0 w 420"/>
                  <a:gd name="T33" fmla="*/ 58149 h 4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0" h="429">
                    <a:moveTo>
                      <a:pt x="0" y="162"/>
                    </a:moveTo>
                    <a:cubicBezTo>
                      <a:pt x="0" y="276"/>
                      <a:pt x="0" y="276"/>
                      <a:pt x="0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4" y="295"/>
                      <a:pt x="134" y="314"/>
                      <a:pt x="153" y="314"/>
                    </a:cubicBezTo>
                    <a:cubicBezTo>
                      <a:pt x="153" y="428"/>
                      <a:pt x="153" y="428"/>
                      <a:pt x="153" y="428"/>
                    </a:cubicBezTo>
                    <a:cubicBezTo>
                      <a:pt x="267" y="428"/>
                      <a:pt x="267" y="428"/>
                      <a:pt x="267" y="428"/>
                    </a:cubicBezTo>
                    <a:cubicBezTo>
                      <a:pt x="267" y="314"/>
                      <a:pt x="267" y="314"/>
                      <a:pt x="267" y="314"/>
                    </a:cubicBezTo>
                    <a:cubicBezTo>
                      <a:pt x="286" y="314"/>
                      <a:pt x="305" y="295"/>
                      <a:pt x="305" y="276"/>
                    </a:cubicBezTo>
                    <a:cubicBezTo>
                      <a:pt x="419" y="276"/>
                      <a:pt x="419" y="276"/>
                      <a:pt x="419" y="276"/>
                    </a:cubicBezTo>
                    <a:cubicBezTo>
                      <a:pt x="419" y="162"/>
                      <a:pt x="419" y="162"/>
                      <a:pt x="419" y="162"/>
                    </a:cubicBezTo>
                    <a:cubicBezTo>
                      <a:pt x="305" y="162"/>
                      <a:pt x="305" y="162"/>
                      <a:pt x="305" y="162"/>
                    </a:cubicBezTo>
                    <a:cubicBezTo>
                      <a:pt x="305" y="133"/>
                      <a:pt x="286" y="114"/>
                      <a:pt x="267" y="114"/>
                    </a:cubicBezTo>
                    <a:cubicBezTo>
                      <a:pt x="267" y="0"/>
                      <a:pt x="267" y="0"/>
                      <a:pt x="267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114"/>
                      <a:pt x="153" y="114"/>
                      <a:pt x="153" y="114"/>
                    </a:cubicBezTo>
                    <a:cubicBezTo>
                      <a:pt x="134" y="114"/>
                      <a:pt x="114" y="133"/>
                      <a:pt x="114" y="162"/>
                    </a:cubicBezTo>
                    <a:lnTo>
                      <a:pt x="0" y="162"/>
                    </a:lnTo>
                  </a:path>
                </a:pathLst>
              </a:custGeom>
              <a:solidFill>
                <a:srgbClr val="E60D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64" name="Freeform 17">
                <a:extLst>
                  <a:ext uri="{FF2B5EF4-FFF2-40B4-BE49-F238E27FC236}">
                    <a16:creationId xmlns:a16="http://schemas.microsoft.com/office/drawing/2014/main" id="{E43436E3-6BEE-D943-A94E-A95DFD3ED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9663" y="2665413"/>
                <a:ext cx="144462" cy="147637"/>
              </a:xfrm>
              <a:custGeom>
                <a:avLst/>
                <a:gdLst>
                  <a:gd name="T0" fmla="*/ 0 w 401"/>
                  <a:gd name="T1" fmla="*/ 54960 h 411"/>
                  <a:gd name="T2" fmla="*/ 0 w 401"/>
                  <a:gd name="T3" fmla="*/ 92318 h 411"/>
                  <a:gd name="T4" fmla="*/ 41069 w 401"/>
                  <a:gd name="T5" fmla="*/ 92318 h 411"/>
                  <a:gd name="T6" fmla="*/ 54759 w 401"/>
                  <a:gd name="T7" fmla="*/ 105968 h 411"/>
                  <a:gd name="T8" fmla="*/ 54759 w 401"/>
                  <a:gd name="T9" fmla="*/ 147278 h 411"/>
                  <a:gd name="T10" fmla="*/ 88983 w 401"/>
                  <a:gd name="T11" fmla="*/ 147278 h 411"/>
                  <a:gd name="T12" fmla="*/ 88983 w 401"/>
                  <a:gd name="T13" fmla="*/ 105968 h 411"/>
                  <a:gd name="T14" fmla="*/ 102672 w 401"/>
                  <a:gd name="T15" fmla="*/ 92318 h 411"/>
                  <a:gd name="T16" fmla="*/ 144102 w 401"/>
                  <a:gd name="T17" fmla="*/ 92318 h 411"/>
                  <a:gd name="T18" fmla="*/ 144102 w 401"/>
                  <a:gd name="T19" fmla="*/ 54960 h 411"/>
                  <a:gd name="T20" fmla="*/ 102672 w 401"/>
                  <a:gd name="T21" fmla="*/ 54960 h 411"/>
                  <a:gd name="T22" fmla="*/ 88983 w 401"/>
                  <a:gd name="T23" fmla="*/ 41310 h 411"/>
                  <a:gd name="T24" fmla="*/ 88983 w 401"/>
                  <a:gd name="T25" fmla="*/ 0 h 411"/>
                  <a:gd name="T26" fmla="*/ 54759 w 401"/>
                  <a:gd name="T27" fmla="*/ 0 h 411"/>
                  <a:gd name="T28" fmla="*/ 54759 w 401"/>
                  <a:gd name="T29" fmla="*/ 41310 h 411"/>
                  <a:gd name="T30" fmla="*/ 41069 w 401"/>
                  <a:gd name="T31" fmla="*/ 54960 h 411"/>
                  <a:gd name="T32" fmla="*/ 0 w 401"/>
                  <a:gd name="T33" fmla="*/ 54960 h 4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1" h="411">
                    <a:moveTo>
                      <a:pt x="0" y="153"/>
                    </a:moveTo>
                    <a:cubicBezTo>
                      <a:pt x="0" y="257"/>
                      <a:pt x="0" y="257"/>
                      <a:pt x="0" y="257"/>
                    </a:cubicBezTo>
                    <a:cubicBezTo>
                      <a:pt x="114" y="257"/>
                      <a:pt x="114" y="257"/>
                      <a:pt x="114" y="257"/>
                    </a:cubicBezTo>
                    <a:cubicBezTo>
                      <a:pt x="114" y="277"/>
                      <a:pt x="133" y="295"/>
                      <a:pt x="152" y="295"/>
                    </a:cubicBezTo>
                    <a:cubicBezTo>
                      <a:pt x="152" y="410"/>
                      <a:pt x="152" y="410"/>
                      <a:pt x="152" y="410"/>
                    </a:cubicBezTo>
                    <a:cubicBezTo>
                      <a:pt x="247" y="410"/>
                      <a:pt x="247" y="410"/>
                      <a:pt x="247" y="410"/>
                    </a:cubicBezTo>
                    <a:cubicBezTo>
                      <a:pt x="247" y="295"/>
                      <a:pt x="247" y="295"/>
                      <a:pt x="247" y="295"/>
                    </a:cubicBezTo>
                    <a:cubicBezTo>
                      <a:pt x="267" y="295"/>
                      <a:pt x="285" y="277"/>
                      <a:pt x="285" y="257"/>
                    </a:cubicBezTo>
                    <a:cubicBezTo>
                      <a:pt x="400" y="257"/>
                      <a:pt x="400" y="257"/>
                      <a:pt x="400" y="257"/>
                    </a:cubicBezTo>
                    <a:cubicBezTo>
                      <a:pt x="400" y="153"/>
                      <a:pt x="400" y="153"/>
                      <a:pt x="400" y="153"/>
                    </a:cubicBezTo>
                    <a:cubicBezTo>
                      <a:pt x="285" y="153"/>
                      <a:pt x="285" y="153"/>
                      <a:pt x="285" y="153"/>
                    </a:cubicBezTo>
                    <a:cubicBezTo>
                      <a:pt x="285" y="134"/>
                      <a:pt x="267" y="115"/>
                      <a:pt x="247" y="115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115"/>
                      <a:pt x="152" y="115"/>
                      <a:pt x="152" y="115"/>
                    </a:cubicBezTo>
                    <a:cubicBezTo>
                      <a:pt x="133" y="115"/>
                      <a:pt x="114" y="134"/>
                      <a:pt x="114" y="153"/>
                    </a:cubicBezTo>
                    <a:lnTo>
                      <a:pt x="0" y="153"/>
                    </a:lnTo>
                  </a:path>
                </a:pathLst>
              </a:custGeom>
              <a:solidFill>
                <a:srgbClr val="9687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65" name="Freeform 18">
                <a:extLst>
                  <a:ext uri="{FF2B5EF4-FFF2-40B4-BE49-F238E27FC236}">
                    <a16:creationId xmlns:a16="http://schemas.microsoft.com/office/drawing/2014/main" id="{E9E13ADB-CD74-774C-B023-9B7DA1C00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9663" y="2668588"/>
                <a:ext cx="144462" cy="144462"/>
              </a:xfrm>
              <a:custGeom>
                <a:avLst/>
                <a:gdLst>
                  <a:gd name="T0" fmla="*/ 0 w 401"/>
                  <a:gd name="T1" fmla="*/ 54759 h 401"/>
                  <a:gd name="T2" fmla="*/ 0 w 401"/>
                  <a:gd name="T3" fmla="*/ 85741 h 401"/>
                  <a:gd name="T4" fmla="*/ 41069 w 401"/>
                  <a:gd name="T5" fmla="*/ 85741 h 401"/>
                  <a:gd name="T6" fmla="*/ 54759 w 401"/>
                  <a:gd name="T7" fmla="*/ 99430 h 401"/>
                  <a:gd name="T8" fmla="*/ 54759 w 401"/>
                  <a:gd name="T9" fmla="*/ 144102 h 401"/>
                  <a:gd name="T10" fmla="*/ 88983 w 401"/>
                  <a:gd name="T11" fmla="*/ 144102 h 401"/>
                  <a:gd name="T12" fmla="*/ 88983 w 401"/>
                  <a:gd name="T13" fmla="*/ 99430 h 401"/>
                  <a:gd name="T14" fmla="*/ 102672 w 401"/>
                  <a:gd name="T15" fmla="*/ 85741 h 401"/>
                  <a:gd name="T16" fmla="*/ 144102 w 401"/>
                  <a:gd name="T17" fmla="*/ 85741 h 401"/>
                  <a:gd name="T18" fmla="*/ 144102 w 401"/>
                  <a:gd name="T19" fmla="*/ 54759 h 401"/>
                  <a:gd name="T20" fmla="*/ 102672 w 401"/>
                  <a:gd name="T21" fmla="*/ 54759 h 401"/>
                  <a:gd name="T22" fmla="*/ 88983 w 401"/>
                  <a:gd name="T23" fmla="*/ 41069 h 401"/>
                  <a:gd name="T24" fmla="*/ 88983 w 401"/>
                  <a:gd name="T25" fmla="*/ 0 h 401"/>
                  <a:gd name="T26" fmla="*/ 54759 w 401"/>
                  <a:gd name="T27" fmla="*/ 0 h 401"/>
                  <a:gd name="T28" fmla="*/ 54759 w 401"/>
                  <a:gd name="T29" fmla="*/ 41069 h 401"/>
                  <a:gd name="T30" fmla="*/ 41069 w 401"/>
                  <a:gd name="T31" fmla="*/ 54759 h 401"/>
                  <a:gd name="T32" fmla="*/ 0 w 401"/>
                  <a:gd name="T33" fmla="*/ 54759 h 4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1" h="401">
                    <a:moveTo>
                      <a:pt x="0" y="152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114" y="238"/>
                      <a:pt x="114" y="238"/>
                      <a:pt x="114" y="238"/>
                    </a:cubicBezTo>
                    <a:cubicBezTo>
                      <a:pt x="114" y="257"/>
                      <a:pt x="133" y="276"/>
                      <a:pt x="152" y="276"/>
                    </a:cubicBezTo>
                    <a:cubicBezTo>
                      <a:pt x="152" y="400"/>
                      <a:pt x="152" y="400"/>
                      <a:pt x="152" y="400"/>
                    </a:cubicBezTo>
                    <a:cubicBezTo>
                      <a:pt x="247" y="400"/>
                      <a:pt x="247" y="400"/>
                      <a:pt x="247" y="400"/>
                    </a:cubicBezTo>
                    <a:cubicBezTo>
                      <a:pt x="247" y="276"/>
                      <a:pt x="247" y="276"/>
                      <a:pt x="247" y="276"/>
                    </a:cubicBezTo>
                    <a:cubicBezTo>
                      <a:pt x="267" y="276"/>
                      <a:pt x="285" y="257"/>
                      <a:pt x="285" y="238"/>
                    </a:cubicBezTo>
                    <a:cubicBezTo>
                      <a:pt x="400" y="238"/>
                      <a:pt x="400" y="238"/>
                      <a:pt x="400" y="238"/>
                    </a:cubicBezTo>
                    <a:cubicBezTo>
                      <a:pt x="400" y="152"/>
                      <a:pt x="400" y="152"/>
                      <a:pt x="400" y="152"/>
                    </a:cubicBezTo>
                    <a:cubicBezTo>
                      <a:pt x="285" y="152"/>
                      <a:pt x="285" y="152"/>
                      <a:pt x="285" y="152"/>
                    </a:cubicBezTo>
                    <a:cubicBezTo>
                      <a:pt x="285" y="133"/>
                      <a:pt x="267" y="114"/>
                      <a:pt x="247" y="114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114"/>
                      <a:pt x="152" y="114"/>
                      <a:pt x="152" y="114"/>
                    </a:cubicBezTo>
                    <a:cubicBezTo>
                      <a:pt x="133" y="114"/>
                      <a:pt x="114" y="133"/>
                      <a:pt x="114" y="152"/>
                    </a:cubicBezTo>
                    <a:lnTo>
                      <a:pt x="0" y="152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66" name="Freeform 19">
                <a:extLst>
                  <a:ext uri="{FF2B5EF4-FFF2-40B4-BE49-F238E27FC236}">
                    <a16:creationId xmlns:a16="http://schemas.microsoft.com/office/drawing/2014/main" id="{BA93935C-8A2E-ED41-BAC9-0EB344404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763" y="2706688"/>
                <a:ext cx="17462" cy="17462"/>
              </a:xfrm>
              <a:custGeom>
                <a:avLst/>
                <a:gdLst>
                  <a:gd name="T0" fmla="*/ 13824 w 48"/>
                  <a:gd name="T1" fmla="*/ 3274 h 48"/>
                  <a:gd name="T2" fmla="*/ 13824 w 48"/>
                  <a:gd name="T3" fmla="*/ 13824 h 48"/>
                  <a:gd name="T4" fmla="*/ 3274 w 48"/>
                  <a:gd name="T5" fmla="*/ 13824 h 48"/>
                  <a:gd name="T6" fmla="*/ 3274 w 48"/>
                  <a:gd name="T7" fmla="*/ 3274 h 48"/>
                  <a:gd name="T8" fmla="*/ 13824 w 48"/>
                  <a:gd name="T9" fmla="*/ 327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38" y="9"/>
                    </a:moveTo>
                    <a:cubicBezTo>
                      <a:pt x="47" y="9"/>
                      <a:pt x="47" y="28"/>
                      <a:pt x="38" y="38"/>
                    </a:cubicBezTo>
                    <a:cubicBezTo>
                      <a:pt x="28" y="38"/>
                      <a:pt x="19" y="47"/>
                      <a:pt x="9" y="38"/>
                    </a:cubicBezTo>
                    <a:cubicBezTo>
                      <a:pt x="0" y="28"/>
                      <a:pt x="0" y="19"/>
                      <a:pt x="9" y="9"/>
                    </a:cubicBezTo>
                    <a:cubicBezTo>
                      <a:pt x="19" y="0"/>
                      <a:pt x="38" y="0"/>
                      <a:pt x="38" y="9"/>
                    </a:cubicBezTo>
                  </a:path>
                </a:pathLst>
              </a:custGeom>
              <a:solidFill>
                <a:srgbClr val="9687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67" name="Freeform 20">
                <a:extLst>
                  <a:ext uri="{FF2B5EF4-FFF2-40B4-BE49-F238E27FC236}">
                    <a16:creationId xmlns:a16="http://schemas.microsoft.com/office/drawing/2014/main" id="{C3572BDF-A941-7843-86F5-EB4B46E3E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938" y="2713038"/>
                <a:ext cx="7937" cy="7937"/>
              </a:xfrm>
              <a:custGeom>
                <a:avLst/>
                <a:gdLst>
                  <a:gd name="T0" fmla="*/ 0 w 20"/>
                  <a:gd name="T1" fmla="*/ 3572 h 20"/>
                  <a:gd name="T2" fmla="*/ 0 w 20"/>
                  <a:gd name="T3" fmla="*/ 0 h 20"/>
                  <a:gd name="T4" fmla="*/ 3969 w 20"/>
                  <a:gd name="T5" fmla="*/ 3572 h 20"/>
                  <a:gd name="T6" fmla="*/ 3969 w 20"/>
                  <a:gd name="T7" fmla="*/ 0 h 20"/>
                  <a:gd name="T8" fmla="*/ 3969 w 20"/>
                  <a:gd name="T9" fmla="*/ 0 h 20"/>
                  <a:gd name="T10" fmla="*/ 7540 w 20"/>
                  <a:gd name="T11" fmla="*/ 7540 h 20"/>
                  <a:gd name="T12" fmla="*/ 0 w 20"/>
                  <a:gd name="T13" fmla="*/ 357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0" y="9"/>
                    </a:moveTo>
                    <a:lnTo>
                      <a:pt x="0" y="0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19" y="1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D0D0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68" name="Freeform 21">
                <a:extLst>
                  <a:ext uri="{FF2B5EF4-FFF2-40B4-BE49-F238E27FC236}">
                    <a16:creationId xmlns:a16="http://schemas.microsoft.com/office/drawing/2014/main" id="{7BB11C67-0F97-CE40-95D7-162B66021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4113" y="2709863"/>
                <a:ext cx="7937" cy="7937"/>
              </a:xfrm>
              <a:custGeom>
                <a:avLst/>
                <a:gdLst>
                  <a:gd name="T0" fmla="*/ 0 w 20"/>
                  <a:gd name="T1" fmla="*/ 0 h 20"/>
                  <a:gd name="T2" fmla="*/ 3572 w 20"/>
                  <a:gd name="T3" fmla="*/ 0 h 20"/>
                  <a:gd name="T4" fmla="*/ 7540 w 20"/>
                  <a:gd name="T5" fmla="*/ 3969 h 20"/>
                  <a:gd name="T6" fmla="*/ 7540 w 20"/>
                  <a:gd name="T7" fmla="*/ 7540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9" y="0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0D0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69" name="Freeform 22">
                <a:extLst>
                  <a:ext uri="{FF2B5EF4-FFF2-40B4-BE49-F238E27FC236}">
                    <a16:creationId xmlns:a16="http://schemas.microsoft.com/office/drawing/2014/main" id="{261934E0-1E56-144D-B9AD-67B6111B0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563" y="2706688"/>
                <a:ext cx="17462" cy="17462"/>
              </a:xfrm>
              <a:custGeom>
                <a:avLst/>
                <a:gdLst>
                  <a:gd name="T0" fmla="*/ 13460 w 48"/>
                  <a:gd name="T1" fmla="*/ 13824 h 48"/>
                  <a:gd name="T2" fmla="*/ 3274 w 48"/>
                  <a:gd name="T3" fmla="*/ 13824 h 48"/>
                  <a:gd name="T4" fmla="*/ 3274 w 48"/>
                  <a:gd name="T5" fmla="*/ 3274 h 48"/>
                  <a:gd name="T6" fmla="*/ 13460 w 48"/>
                  <a:gd name="T7" fmla="*/ 3274 h 48"/>
                  <a:gd name="T8" fmla="*/ 13460 w 48"/>
                  <a:gd name="T9" fmla="*/ 1382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37" y="38"/>
                    </a:moveTo>
                    <a:cubicBezTo>
                      <a:pt x="28" y="47"/>
                      <a:pt x="19" y="38"/>
                      <a:pt x="9" y="38"/>
                    </a:cubicBezTo>
                    <a:cubicBezTo>
                      <a:pt x="0" y="28"/>
                      <a:pt x="0" y="9"/>
                      <a:pt x="9" y="9"/>
                    </a:cubicBezTo>
                    <a:cubicBezTo>
                      <a:pt x="9" y="0"/>
                      <a:pt x="28" y="0"/>
                      <a:pt x="37" y="9"/>
                    </a:cubicBezTo>
                    <a:cubicBezTo>
                      <a:pt x="37" y="19"/>
                      <a:pt x="47" y="28"/>
                      <a:pt x="37" y="38"/>
                    </a:cubicBezTo>
                  </a:path>
                </a:pathLst>
              </a:custGeom>
              <a:solidFill>
                <a:srgbClr val="9687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70" name="Freeform 23">
                <a:extLst>
                  <a:ext uri="{FF2B5EF4-FFF2-40B4-BE49-F238E27FC236}">
                    <a16:creationId xmlns:a16="http://schemas.microsoft.com/office/drawing/2014/main" id="{2807EEC0-D9FD-9A4E-83C7-4CF7BB5F9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1738" y="2706688"/>
                <a:ext cx="7937" cy="11112"/>
              </a:xfrm>
              <a:custGeom>
                <a:avLst/>
                <a:gdLst>
                  <a:gd name="T0" fmla="*/ 3969 w 20"/>
                  <a:gd name="T1" fmla="*/ 0 h 29"/>
                  <a:gd name="T2" fmla="*/ 3969 w 20"/>
                  <a:gd name="T3" fmla="*/ 3449 h 29"/>
                  <a:gd name="T4" fmla="*/ 3969 w 20"/>
                  <a:gd name="T5" fmla="*/ 7280 h 29"/>
                  <a:gd name="T6" fmla="*/ 7540 w 20"/>
                  <a:gd name="T7" fmla="*/ 3449 h 29"/>
                  <a:gd name="T8" fmla="*/ 7540 w 20"/>
                  <a:gd name="T9" fmla="*/ 7280 h 29"/>
                  <a:gd name="T10" fmla="*/ 0 w 20"/>
                  <a:gd name="T11" fmla="*/ 10729 h 29"/>
                  <a:gd name="T12" fmla="*/ 3969 w 20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9">
                    <a:moveTo>
                      <a:pt x="10" y="0"/>
                    </a:moveTo>
                    <a:lnTo>
                      <a:pt x="10" y="9"/>
                    </a:lnTo>
                    <a:lnTo>
                      <a:pt x="10" y="19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0" y="28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D0D0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71" name="Freeform 24">
                <a:extLst>
                  <a:ext uri="{FF2B5EF4-FFF2-40B4-BE49-F238E27FC236}">
                    <a16:creationId xmlns:a16="http://schemas.microsoft.com/office/drawing/2014/main" id="{4BFD70D6-60BF-E943-8EC3-33AC52D6F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500" y="2713038"/>
                <a:ext cx="6350" cy="7937"/>
              </a:xfrm>
              <a:custGeom>
                <a:avLst/>
                <a:gdLst>
                  <a:gd name="T0" fmla="*/ 6016 w 19"/>
                  <a:gd name="T1" fmla="*/ 0 h 20"/>
                  <a:gd name="T2" fmla="*/ 6016 w 19"/>
                  <a:gd name="T3" fmla="*/ 0 h 20"/>
                  <a:gd name="T4" fmla="*/ 0 w 19"/>
                  <a:gd name="T5" fmla="*/ 7540 h 20"/>
                  <a:gd name="T6" fmla="*/ 0 w 19"/>
                  <a:gd name="T7" fmla="*/ 7540 h 20"/>
                  <a:gd name="T8" fmla="*/ 6016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8" y="0"/>
                    </a:moveTo>
                    <a:lnTo>
                      <a:pt x="18" y="0"/>
                    </a:lnTo>
                    <a:lnTo>
                      <a:pt x="0" y="19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D0D0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72" name="Freeform 25">
                <a:extLst>
                  <a:ext uri="{FF2B5EF4-FFF2-40B4-BE49-F238E27FC236}">
                    <a16:creationId xmlns:a16="http://schemas.microsoft.com/office/drawing/2014/main" id="{47C76DF6-6289-F04E-B21A-CFC250D6A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563" y="2754313"/>
                <a:ext cx="17462" cy="17462"/>
              </a:xfrm>
              <a:custGeom>
                <a:avLst/>
                <a:gdLst>
                  <a:gd name="T0" fmla="*/ 3274 w 48"/>
                  <a:gd name="T1" fmla="*/ 17098 h 48"/>
                  <a:gd name="T2" fmla="*/ 3274 w 48"/>
                  <a:gd name="T3" fmla="*/ 6912 h 48"/>
                  <a:gd name="T4" fmla="*/ 13460 w 48"/>
                  <a:gd name="T5" fmla="*/ 3274 h 48"/>
                  <a:gd name="T6" fmla="*/ 13460 w 48"/>
                  <a:gd name="T7" fmla="*/ 13824 h 48"/>
                  <a:gd name="T8" fmla="*/ 3274 w 48"/>
                  <a:gd name="T9" fmla="*/ 1709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9" y="47"/>
                    </a:moveTo>
                    <a:cubicBezTo>
                      <a:pt x="0" y="38"/>
                      <a:pt x="0" y="29"/>
                      <a:pt x="9" y="19"/>
                    </a:cubicBezTo>
                    <a:cubicBezTo>
                      <a:pt x="19" y="9"/>
                      <a:pt x="28" y="0"/>
                      <a:pt x="37" y="9"/>
                    </a:cubicBezTo>
                    <a:cubicBezTo>
                      <a:pt x="47" y="19"/>
                      <a:pt x="37" y="29"/>
                      <a:pt x="37" y="38"/>
                    </a:cubicBezTo>
                    <a:cubicBezTo>
                      <a:pt x="28" y="47"/>
                      <a:pt x="9" y="47"/>
                      <a:pt x="9" y="47"/>
                    </a:cubicBezTo>
                  </a:path>
                </a:pathLst>
              </a:custGeom>
              <a:solidFill>
                <a:srgbClr val="9687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73" name="Freeform 26">
                <a:extLst>
                  <a:ext uri="{FF2B5EF4-FFF2-40B4-BE49-F238E27FC236}">
                    <a16:creationId xmlns:a16="http://schemas.microsoft.com/office/drawing/2014/main" id="{ED3EEA23-5143-1D48-ACFB-FD4962120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500" y="2757488"/>
                <a:ext cx="6350" cy="11112"/>
              </a:xfrm>
              <a:custGeom>
                <a:avLst/>
                <a:gdLst>
                  <a:gd name="T0" fmla="*/ 6016 w 19"/>
                  <a:gd name="T1" fmla="*/ 3704 h 30"/>
                  <a:gd name="T2" fmla="*/ 6016 w 19"/>
                  <a:gd name="T3" fmla="*/ 7408 h 30"/>
                  <a:gd name="T4" fmla="*/ 3008 w 19"/>
                  <a:gd name="T5" fmla="*/ 3704 h 30"/>
                  <a:gd name="T6" fmla="*/ 3008 w 19"/>
                  <a:gd name="T7" fmla="*/ 7408 h 30"/>
                  <a:gd name="T8" fmla="*/ 3008 w 19"/>
                  <a:gd name="T9" fmla="*/ 10742 h 30"/>
                  <a:gd name="T10" fmla="*/ 0 w 19"/>
                  <a:gd name="T11" fmla="*/ 0 h 30"/>
                  <a:gd name="T12" fmla="*/ 6016 w 19"/>
                  <a:gd name="T13" fmla="*/ 3704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0">
                    <a:moveTo>
                      <a:pt x="18" y="10"/>
                    </a:moveTo>
                    <a:lnTo>
                      <a:pt x="18" y="20"/>
                    </a:lnTo>
                    <a:lnTo>
                      <a:pt x="9" y="10"/>
                    </a:lnTo>
                    <a:lnTo>
                      <a:pt x="9" y="20"/>
                    </a:lnTo>
                    <a:lnTo>
                      <a:pt x="9" y="29"/>
                    </a:lnTo>
                    <a:lnTo>
                      <a:pt x="0" y="0"/>
                    </a:lnTo>
                    <a:lnTo>
                      <a:pt x="18" y="10"/>
                    </a:lnTo>
                  </a:path>
                </a:pathLst>
              </a:custGeom>
              <a:solidFill>
                <a:srgbClr val="D0D0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74" name="Freeform 27">
                <a:extLst>
                  <a:ext uri="{FF2B5EF4-FFF2-40B4-BE49-F238E27FC236}">
                    <a16:creationId xmlns:a16="http://schemas.microsoft.com/office/drawing/2014/main" id="{765D92CE-F776-4242-85DE-A6410F30C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563" y="2760663"/>
                <a:ext cx="7937" cy="7937"/>
              </a:xfrm>
              <a:custGeom>
                <a:avLst/>
                <a:gdLst>
                  <a:gd name="T0" fmla="*/ 7559 w 21"/>
                  <a:gd name="T1" fmla="*/ 7540 h 20"/>
                  <a:gd name="T2" fmla="*/ 7559 w 21"/>
                  <a:gd name="T3" fmla="*/ 7540 h 20"/>
                  <a:gd name="T4" fmla="*/ 0 w 21"/>
                  <a:gd name="T5" fmla="*/ 3969 h 20"/>
                  <a:gd name="T6" fmla="*/ 3780 w 21"/>
                  <a:gd name="T7" fmla="*/ 0 h 20"/>
                  <a:gd name="T8" fmla="*/ 7559 w 21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0" y="19"/>
                    </a:moveTo>
                    <a:lnTo>
                      <a:pt x="20" y="19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20" y="19"/>
                    </a:lnTo>
                  </a:path>
                </a:pathLst>
              </a:custGeom>
              <a:solidFill>
                <a:srgbClr val="D0D0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75" name="Freeform 28">
                <a:extLst>
                  <a:ext uri="{FF2B5EF4-FFF2-40B4-BE49-F238E27FC236}">
                    <a16:creationId xmlns:a16="http://schemas.microsoft.com/office/drawing/2014/main" id="{10C341FE-D00E-C34C-B3F6-28EE832EE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763" y="2754313"/>
                <a:ext cx="17462" cy="17462"/>
              </a:xfrm>
              <a:custGeom>
                <a:avLst/>
                <a:gdLst>
                  <a:gd name="T0" fmla="*/ 3274 w 48"/>
                  <a:gd name="T1" fmla="*/ 3274 h 48"/>
                  <a:gd name="T2" fmla="*/ 13824 w 48"/>
                  <a:gd name="T3" fmla="*/ 6912 h 48"/>
                  <a:gd name="T4" fmla="*/ 13824 w 48"/>
                  <a:gd name="T5" fmla="*/ 17098 h 48"/>
                  <a:gd name="T6" fmla="*/ 3274 w 48"/>
                  <a:gd name="T7" fmla="*/ 13824 h 48"/>
                  <a:gd name="T8" fmla="*/ 3274 w 48"/>
                  <a:gd name="T9" fmla="*/ 327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9" y="9"/>
                    </a:moveTo>
                    <a:cubicBezTo>
                      <a:pt x="19" y="0"/>
                      <a:pt x="28" y="9"/>
                      <a:pt x="38" y="19"/>
                    </a:cubicBezTo>
                    <a:cubicBezTo>
                      <a:pt x="47" y="29"/>
                      <a:pt x="47" y="38"/>
                      <a:pt x="38" y="47"/>
                    </a:cubicBezTo>
                    <a:cubicBezTo>
                      <a:pt x="38" y="47"/>
                      <a:pt x="19" y="47"/>
                      <a:pt x="9" y="38"/>
                    </a:cubicBezTo>
                    <a:cubicBezTo>
                      <a:pt x="0" y="29"/>
                      <a:pt x="0" y="19"/>
                      <a:pt x="9" y="9"/>
                    </a:cubicBezTo>
                  </a:path>
                </a:pathLst>
              </a:custGeom>
              <a:solidFill>
                <a:srgbClr val="9687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76" name="Freeform 29">
                <a:extLst>
                  <a:ext uri="{FF2B5EF4-FFF2-40B4-BE49-F238E27FC236}">
                    <a16:creationId xmlns:a16="http://schemas.microsoft.com/office/drawing/2014/main" id="{F1D93760-BBE2-0049-B929-753A89138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4113" y="2760663"/>
                <a:ext cx="7937" cy="11112"/>
              </a:xfrm>
              <a:custGeom>
                <a:avLst/>
                <a:gdLst>
                  <a:gd name="T0" fmla="*/ 3572 w 20"/>
                  <a:gd name="T1" fmla="*/ 10729 h 29"/>
                  <a:gd name="T2" fmla="*/ 3572 w 20"/>
                  <a:gd name="T3" fmla="*/ 7280 h 29"/>
                  <a:gd name="T4" fmla="*/ 3572 w 20"/>
                  <a:gd name="T5" fmla="*/ 3832 h 29"/>
                  <a:gd name="T6" fmla="*/ 0 w 20"/>
                  <a:gd name="T7" fmla="*/ 7280 h 29"/>
                  <a:gd name="T8" fmla="*/ 0 w 20"/>
                  <a:gd name="T9" fmla="*/ 7280 h 29"/>
                  <a:gd name="T10" fmla="*/ 7540 w 20"/>
                  <a:gd name="T11" fmla="*/ 0 h 29"/>
                  <a:gd name="T12" fmla="*/ 3572 w 20"/>
                  <a:gd name="T13" fmla="*/ 107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9">
                    <a:moveTo>
                      <a:pt x="9" y="28"/>
                    </a:moveTo>
                    <a:lnTo>
                      <a:pt x="9" y="19"/>
                    </a:lnTo>
                    <a:lnTo>
                      <a:pt x="9" y="10"/>
                    </a:lnTo>
                    <a:lnTo>
                      <a:pt x="0" y="19"/>
                    </a:lnTo>
                    <a:lnTo>
                      <a:pt x="19" y="0"/>
                    </a:lnTo>
                    <a:lnTo>
                      <a:pt x="9" y="28"/>
                    </a:lnTo>
                  </a:path>
                </a:pathLst>
              </a:custGeom>
              <a:solidFill>
                <a:srgbClr val="D0D0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77" name="Freeform 30">
                <a:extLst>
                  <a:ext uri="{FF2B5EF4-FFF2-40B4-BE49-F238E27FC236}">
                    <a16:creationId xmlns:a16="http://schemas.microsoft.com/office/drawing/2014/main" id="{ED3B85E9-FA7D-6B4F-B31D-7F904F9E0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938" y="2757488"/>
                <a:ext cx="7937" cy="7937"/>
              </a:xfrm>
              <a:custGeom>
                <a:avLst/>
                <a:gdLst>
                  <a:gd name="T0" fmla="*/ 0 w 20"/>
                  <a:gd name="T1" fmla="*/ 7559 h 21"/>
                  <a:gd name="T2" fmla="*/ 0 w 20"/>
                  <a:gd name="T3" fmla="*/ 7559 h 21"/>
                  <a:gd name="T4" fmla="*/ 7540 w 20"/>
                  <a:gd name="T5" fmla="*/ 0 h 21"/>
                  <a:gd name="T6" fmla="*/ 7540 w 20"/>
                  <a:gd name="T7" fmla="*/ 0 h 21"/>
                  <a:gd name="T8" fmla="*/ 0 w 20"/>
                  <a:gd name="T9" fmla="*/ 755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0" y="20"/>
                    </a:moveTo>
                    <a:lnTo>
                      <a:pt x="0" y="20"/>
                    </a:lnTo>
                    <a:lnTo>
                      <a:pt x="19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D0D0D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78" name="Freeform 31">
                <a:extLst>
                  <a:ext uri="{FF2B5EF4-FFF2-40B4-BE49-F238E27FC236}">
                    <a16:creationId xmlns:a16="http://schemas.microsoft.com/office/drawing/2014/main" id="{9C9C3FD6-BA17-9048-A85B-31B6D8D7E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938" y="2709863"/>
                <a:ext cx="58737" cy="58737"/>
              </a:xfrm>
              <a:custGeom>
                <a:avLst/>
                <a:gdLst>
                  <a:gd name="T0" fmla="*/ 58377 w 163"/>
                  <a:gd name="T1" fmla="*/ 30990 h 163"/>
                  <a:gd name="T2" fmla="*/ 30990 w 163"/>
                  <a:gd name="T3" fmla="*/ 58377 h 163"/>
                  <a:gd name="T4" fmla="*/ 0 w 163"/>
                  <a:gd name="T5" fmla="*/ 30990 h 163"/>
                  <a:gd name="T6" fmla="*/ 30990 w 163"/>
                  <a:gd name="T7" fmla="*/ 0 h 163"/>
                  <a:gd name="T8" fmla="*/ 58377 w 163"/>
                  <a:gd name="T9" fmla="*/ 3099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3" h="163">
                    <a:moveTo>
                      <a:pt x="162" y="86"/>
                    </a:moveTo>
                    <a:cubicBezTo>
                      <a:pt x="162" y="124"/>
                      <a:pt x="133" y="162"/>
                      <a:pt x="86" y="162"/>
                    </a:cubicBezTo>
                    <a:cubicBezTo>
                      <a:pt x="38" y="162"/>
                      <a:pt x="0" y="124"/>
                      <a:pt x="0" y="86"/>
                    </a:cubicBezTo>
                    <a:cubicBezTo>
                      <a:pt x="0" y="38"/>
                      <a:pt x="38" y="0"/>
                      <a:pt x="86" y="0"/>
                    </a:cubicBezTo>
                    <a:cubicBezTo>
                      <a:pt x="133" y="0"/>
                      <a:pt x="162" y="38"/>
                      <a:pt x="162" y="86"/>
                    </a:cubicBezTo>
                  </a:path>
                </a:pathLst>
              </a:custGeom>
              <a:noFill/>
              <a:ln w="9525" cap="flat">
                <a:solidFill>
                  <a:srgbClr val="96877D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79" name="Freeform 32">
                <a:extLst>
                  <a:ext uri="{FF2B5EF4-FFF2-40B4-BE49-F238E27FC236}">
                    <a16:creationId xmlns:a16="http://schemas.microsoft.com/office/drawing/2014/main" id="{2E93C47F-040A-4F42-9FA0-8739BF38E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288" y="2716213"/>
                <a:ext cx="44450" cy="44450"/>
              </a:xfrm>
              <a:custGeom>
                <a:avLst/>
                <a:gdLst>
                  <a:gd name="T0" fmla="*/ 44094 w 125"/>
                  <a:gd name="T1" fmla="*/ 23825 h 125"/>
                  <a:gd name="T2" fmla="*/ 23825 w 125"/>
                  <a:gd name="T3" fmla="*/ 44094 h 125"/>
                  <a:gd name="T4" fmla="*/ 0 w 125"/>
                  <a:gd name="T5" fmla="*/ 23825 h 125"/>
                  <a:gd name="T6" fmla="*/ 23825 w 125"/>
                  <a:gd name="T7" fmla="*/ 0 h 125"/>
                  <a:gd name="T8" fmla="*/ 44094 w 125"/>
                  <a:gd name="T9" fmla="*/ 23825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25">
                    <a:moveTo>
                      <a:pt x="124" y="67"/>
                    </a:moveTo>
                    <a:cubicBezTo>
                      <a:pt x="124" y="95"/>
                      <a:pt x="96" y="124"/>
                      <a:pt x="67" y="124"/>
                    </a:cubicBezTo>
                    <a:cubicBezTo>
                      <a:pt x="29" y="124"/>
                      <a:pt x="0" y="95"/>
                      <a:pt x="0" y="67"/>
                    </a:cubicBezTo>
                    <a:cubicBezTo>
                      <a:pt x="0" y="29"/>
                      <a:pt x="29" y="0"/>
                      <a:pt x="67" y="0"/>
                    </a:cubicBezTo>
                    <a:cubicBezTo>
                      <a:pt x="96" y="0"/>
                      <a:pt x="124" y="29"/>
                      <a:pt x="124" y="67"/>
                    </a:cubicBezTo>
                  </a:path>
                </a:pathLst>
              </a:custGeom>
              <a:noFill/>
              <a:ln w="9525" cap="flat">
                <a:solidFill>
                  <a:srgbClr val="96877D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80" name="Freeform 33">
                <a:extLst>
                  <a:ext uri="{FF2B5EF4-FFF2-40B4-BE49-F238E27FC236}">
                    <a16:creationId xmlns:a16="http://schemas.microsoft.com/office/drawing/2014/main" id="{7E7D19A3-7A70-EA4C-AAE6-8E5DC84C4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8400" y="2760663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2858 w 10"/>
                  <a:gd name="T3" fmla="*/ 2886 h 11"/>
                  <a:gd name="T4" fmla="*/ 0 w 10"/>
                  <a:gd name="T5" fmla="*/ 2886 h 11"/>
                  <a:gd name="T6" fmla="*/ 0 w 10"/>
                  <a:gd name="T7" fmla="*/ 0 h 11"/>
                  <a:gd name="T8" fmla="*/ 2858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9" y="10"/>
                      <a:pt x="9" y="10"/>
                      <a:pt x="9" y="10"/>
                    </a:cubicBezTo>
                    <a:lnTo>
                      <a:pt x="0" y="10"/>
                    </a:lnTo>
                    <a:lnTo>
                      <a:pt x="0" y="0"/>
                    </a:ln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96877D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81" name="Freeform 34">
                <a:extLst>
                  <a:ext uri="{FF2B5EF4-FFF2-40B4-BE49-F238E27FC236}">
                    <a16:creationId xmlns:a16="http://schemas.microsoft.com/office/drawing/2014/main" id="{B6887FF3-960A-7341-9EF7-98438D840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213" y="2760663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2886 h 11"/>
                  <a:gd name="T4" fmla="*/ 0 w 10"/>
                  <a:gd name="T5" fmla="*/ 0 h 11"/>
                  <a:gd name="T6" fmla="*/ 2858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9" y="10"/>
                      <a:pt x="0" y="10"/>
                      <a:pt x="0" y="10"/>
                    </a:cubicBez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96877D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82" name="Freeform 35">
                <a:extLst>
                  <a:ext uri="{FF2B5EF4-FFF2-40B4-BE49-F238E27FC236}">
                    <a16:creationId xmlns:a16="http://schemas.microsoft.com/office/drawing/2014/main" id="{1BB32080-C414-2842-AC06-650CAD537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925" y="2760663"/>
                <a:ext cx="7938" cy="7937"/>
              </a:xfrm>
              <a:custGeom>
                <a:avLst/>
                <a:gdLst>
                  <a:gd name="T0" fmla="*/ 3969 w 20"/>
                  <a:gd name="T1" fmla="*/ 0 h 20"/>
                  <a:gd name="T2" fmla="*/ 3969 w 20"/>
                  <a:gd name="T3" fmla="*/ 3969 h 20"/>
                  <a:gd name="T4" fmla="*/ 0 w 20"/>
                  <a:gd name="T5" fmla="*/ 3969 h 20"/>
                  <a:gd name="T6" fmla="*/ 3969 w 20"/>
                  <a:gd name="T7" fmla="*/ 3969 h 20"/>
                  <a:gd name="T8" fmla="*/ 3969 w 20"/>
                  <a:gd name="T9" fmla="*/ 7540 h 20"/>
                  <a:gd name="T10" fmla="*/ 3969 w 20"/>
                  <a:gd name="T11" fmla="*/ 3969 h 20"/>
                  <a:gd name="T12" fmla="*/ 7541 w 20"/>
                  <a:gd name="T13" fmla="*/ 3969 h 20"/>
                  <a:gd name="T14" fmla="*/ 3969 w 20"/>
                  <a:gd name="T15" fmla="*/ 3969 h 20"/>
                  <a:gd name="T16" fmla="*/ 3969 w 20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96877D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83" name="Freeform 36">
                <a:extLst>
                  <a:ext uri="{FF2B5EF4-FFF2-40B4-BE49-F238E27FC236}">
                    <a16:creationId xmlns:a16="http://schemas.microsoft.com/office/drawing/2014/main" id="{418CCA0E-70E6-8945-A8BD-D005390C4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563" y="27432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687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96877D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84" name="Freeform 37">
                <a:extLst>
                  <a:ext uri="{FF2B5EF4-FFF2-40B4-BE49-F238E27FC236}">
                    <a16:creationId xmlns:a16="http://schemas.microsoft.com/office/drawing/2014/main" id="{81643B71-C384-D049-8DB9-172BC2F64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563" y="274320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85" name="Freeform 38">
                <a:extLst>
                  <a:ext uri="{FF2B5EF4-FFF2-40B4-BE49-F238E27FC236}">
                    <a16:creationId xmlns:a16="http://schemas.microsoft.com/office/drawing/2014/main" id="{B9209B7F-3781-3E41-8817-9FCC22F61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213" y="2740025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2858 w 10"/>
                  <a:gd name="T3" fmla="*/ 2858 h 10"/>
                  <a:gd name="T4" fmla="*/ 0 w 10"/>
                  <a:gd name="T5" fmla="*/ 0 h 10"/>
                  <a:gd name="T6" fmla="*/ 2858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lnTo>
                      <a:pt x="9" y="9"/>
                    </a:lnTo>
                    <a:lnTo>
                      <a:pt x="0" y="0"/>
                    </a:lnTo>
                    <a:lnTo>
                      <a:pt x="9" y="9"/>
                    </a:lnTo>
                  </a:path>
                </a:pathLst>
              </a:custGeom>
              <a:solidFill>
                <a:srgbClr val="9687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86" name="Freeform 39">
                <a:extLst>
                  <a:ext uri="{FF2B5EF4-FFF2-40B4-BE49-F238E27FC236}">
                    <a16:creationId xmlns:a16="http://schemas.microsoft.com/office/drawing/2014/main" id="{E91EEFCE-9DF2-A741-9CC8-71ED2AE47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213" y="2740025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2858 w 10"/>
                  <a:gd name="T3" fmla="*/ 2858 h 10"/>
                  <a:gd name="T4" fmla="*/ 0 w 10"/>
                  <a:gd name="T5" fmla="*/ 0 h 10"/>
                  <a:gd name="T6" fmla="*/ 2858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lnTo>
                      <a:pt x="9" y="9"/>
                    </a:lnTo>
                    <a:lnTo>
                      <a:pt x="0" y="0"/>
                    </a:lnTo>
                    <a:lnTo>
                      <a:pt x="9" y="9"/>
                    </a:ln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87" name="Freeform 40">
                <a:extLst>
                  <a:ext uri="{FF2B5EF4-FFF2-40B4-BE49-F238E27FC236}">
                    <a16:creationId xmlns:a16="http://schemas.microsoft.com/office/drawing/2014/main" id="{AF08599E-0A67-F64B-AE41-5C8973F77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8400" y="2751138"/>
                <a:ext cx="26988" cy="3175"/>
              </a:xfrm>
              <a:custGeom>
                <a:avLst/>
                <a:gdLst>
                  <a:gd name="T0" fmla="*/ 3154 w 77"/>
                  <a:gd name="T1" fmla="*/ 2886 h 11"/>
                  <a:gd name="T2" fmla="*/ 26638 w 77"/>
                  <a:gd name="T3" fmla="*/ 2886 h 11"/>
                  <a:gd name="T4" fmla="*/ 26638 w 77"/>
                  <a:gd name="T5" fmla="*/ 2886 h 11"/>
                  <a:gd name="T6" fmla="*/ 23483 w 77"/>
                  <a:gd name="T7" fmla="*/ 2886 h 11"/>
                  <a:gd name="T8" fmla="*/ 19978 w 77"/>
                  <a:gd name="T9" fmla="*/ 0 h 11"/>
                  <a:gd name="T10" fmla="*/ 16473 w 77"/>
                  <a:gd name="T11" fmla="*/ 0 h 11"/>
                  <a:gd name="T12" fmla="*/ 13319 w 77"/>
                  <a:gd name="T13" fmla="*/ 0 h 11"/>
                  <a:gd name="T14" fmla="*/ 9814 w 77"/>
                  <a:gd name="T15" fmla="*/ 0 h 11"/>
                  <a:gd name="T16" fmla="*/ 6659 w 77"/>
                  <a:gd name="T17" fmla="*/ 0 h 11"/>
                  <a:gd name="T18" fmla="*/ 6659 w 77"/>
                  <a:gd name="T19" fmla="*/ 2886 h 11"/>
                  <a:gd name="T20" fmla="*/ 3154 w 77"/>
                  <a:gd name="T21" fmla="*/ 2886 h 11"/>
                  <a:gd name="T22" fmla="*/ 0 w 77"/>
                  <a:gd name="T23" fmla="*/ 2886 h 11"/>
                  <a:gd name="T24" fmla="*/ 6659 w 77"/>
                  <a:gd name="T25" fmla="*/ 2886 h 11"/>
                  <a:gd name="T26" fmla="*/ 0 w 77"/>
                  <a:gd name="T27" fmla="*/ 2886 h 11"/>
                  <a:gd name="T28" fmla="*/ 3154 w 77"/>
                  <a:gd name="T29" fmla="*/ 2886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11">
                    <a:moveTo>
                      <a:pt x="9" y="10"/>
                    </a:moveTo>
                    <a:lnTo>
                      <a:pt x="76" y="10"/>
                    </a:lnTo>
                    <a:lnTo>
                      <a:pt x="67" y="1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19" y="10"/>
                    </a:lnTo>
                    <a:lnTo>
                      <a:pt x="0" y="10"/>
                    </a:lnTo>
                    <a:lnTo>
                      <a:pt x="9" y="10"/>
                    </a:ln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88" name="Freeform 41">
                <a:extLst>
                  <a:ext uri="{FF2B5EF4-FFF2-40B4-BE49-F238E27FC236}">
                    <a16:creationId xmlns:a16="http://schemas.microsoft.com/office/drawing/2014/main" id="{4851E2E9-F682-C54A-8324-ED7BFF78D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925" y="2740025"/>
                <a:ext cx="20638" cy="14288"/>
              </a:xfrm>
              <a:custGeom>
                <a:avLst/>
                <a:gdLst>
                  <a:gd name="T0" fmla="*/ 3558 w 58"/>
                  <a:gd name="T1" fmla="*/ 6961 h 39"/>
                  <a:gd name="T2" fmla="*/ 0 w 58"/>
                  <a:gd name="T3" fmla="*/ 10258 h 39"/>
                  <a:gd name="T4" fmla="*/ 3558 w 58"/>
                  <a:gd name="T5" fmla="*/ 10258 h 39"/>
                  <a:gd name="T6" fmla="*/ 6761 w 58"/>
                  <a:gd name="T7" fmla="*/ 10258 h 39"/>
                  <a:gd name="T8" fmla="*/ 10319 w 58"/>
                  <a:gd name="T9" fmla="*/ 13922 h 39"/>
                  <a:gd name="T10" fmla="*/ 13877 w 58"/>
                  <a:gd name="T11" fmla="*/ 13922 h 39"/>
                  <a:gd name="T12" fmla="*/ 13877 w 58"/>
                  <a:gd name="T13" fmla="*/ 10258 h 39"/>
                  <a:gd name="T14" fmla="*/ 13877 w 58"/>
                  <a:gd name="T15" fmla="*/ 10258 h 39"/>
                  <a:gd name="T16" fmla="*/ 17080 w 58"/>
                  <a:gd name="T17" fmla="*/ 10258 h 39"/>
                  <a:gd name="T18" fmla="*/ 20282 w 58"/>
                  <a:gd name="T19" fmla="*/ 6961 h 39"/>
                  <a:gd name="T20" fmla="*/ 20282 w 58"/>
                  <a:gd name="T21" fmla="*/ 3297 h 39"/>
                  <a:gd name="T22" fmla="*/ 17080 w 58"/>
                  <a:gd name="T23" fmla="*/ 6961 h 39"/>
                  <a:gd name="T24" fmla="*/ 17080 w 58"/>
                  <a:gd name="T25" fmla="*/ 10258 h 39"/>
                  <a:gd name="T26" fmla="*/ 13877 w 58"/>
                  <a:gd name="T27" fmla="*/ 6961 h 39"/>
                  <a:gd name="T28" fmla="*/ 17080 w 58"/>
                  <a:gd name="T29" fmla="*/ 6961 h 39"/>
                  <a:gd name="T30" fmla="*/ 20282 w 58"/>
                  <a:gd name="T31" fmla="*/ 3297 h 39"/>
                  <a:gd name="T32" fmla="*/ 17080 w 58"/>
                  <a:gd name="T33" fmla="*/ 0 h 39"/>
                  <a:gd name="T34" fmla="*/ 17080 w 58"/>
                  <a:gd name="T35" fmla="*/ 3297 h 39"/>
                  <a:gd name="T36" fmla="*/ 13877 w 58"/>
                  <a:gd name="T37" fmla="*/ 3297 h 39"/>
                  <a:gd name="T38" fmla="*/ 13877 w 58"/>
                  <a:gd name="T39" fmla="*/ 6961 h 39"/>
                  <a:gd name="T40" fmla="*/ 13877 w 58"/>
                  <a:gd name="T41" fmla="*/ 10258 h 39"/>
                  <a:gd name="T42" fmla="*/ 3558 w 58"/>
                  <a:gd name="T43" fmla="*/ 6961 h 3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39">
                    <a:moveTo>
                      <a:pt x="10" y="19"/>
                    </a:moveTo>
                    <a:cubicBezTo>
                      <a:pt x="0" y="19"/>
                      <a:pt x="0" y="28"/>
                      <a:pt x="0" y="28"/>
                    </a:cubicBezTo>
                    <a:lnTo>
                      <a:pt x="10" y="28"/>
                    </a:lnTo>
                    <a:cubicBezTo>
                      <a:pt x="10" y="38"/>
                      <a:pt x="19" y="28"/>
                      <a:pt x="19" y="28"/>
                    </a:cubicBezTo>
                    <a:lnTo>
                      <a:pt x="29" y="38"/>
                    </a:lnTo>
                    <a:lnTo>
                      <a:pt x="39" y="38"/>
                    </a:lnTo>
                    <a:lnTo>
                      <a:pt x="39" y="28"/>
                    </a:lnTo>
                    <a:cubicBezTo>
                      <a:pt x="39" y="38"/>
                      <a:pt x="39" y="28"/>
                      <a:pt x="39" y="28"/>
                    </a:cubicBezTo>
                    <a:lnTo>
                      <a:pt x="48" y="28"/>
                    </a:lnTo>
                    <a:lnTo>
                      <a:pt x="57" y="19"/>
                    </a:lnTo>
                    <a:lnTo>
                      <a:pt x="57" y="9"/>
                    </a:lnTo>
                    <a:cubicBezTo>
                      <a:pt x="48" y="19"/>
                      <a:pt x="48" y="19"/>
                      <a:pt x="48" y="19"/>
                    </a:cubicBezTo>
                    <a:lnTo>
                      <a:pt x="48" y="28"/>
                    </a:lnTo>
                    <a:cubicBezTo>
                      <a:pt x="48" y="19"/>
                      <a:pt x="39" y="19"/>
                      <a:pt x="39" y="19"/>
                    </a:cubicBezTo>
                    <a:cubicBezTo>
                      <a:pt x="39" y="9"/>
                      <a:pt x="48" y="19"/>
                      <a:pt x="48" y="19"/>
                    </a:cubicBezTo>
                    <a:cubicBezTo>
                      <a:pt x="57" y="19"/>
                      <a:pt x="57" y="9"/>
                      <a:pt x="57" y="9"/>
                    </a:cubicBezTo>
                    <a:lnTo>
                      <a:pt x="48" y="0"/>
                    </a:lnTo>
                    <a:cubicBezTo>
                      <a:pt x="48" y="9"/>
                      <a:pt x="48" y="9"/>
                      <a:pt x="48" y="9"/>
                    </a:cubicBezTo>
                    <a:lnTo>
                      <a:pt x="39" y="9"/>
                    </a:lnTo>
                    <a:lnTo>
                      <a:pt x="39" y="19"/>
                    </a:lnTo>
                    <a:lnTo>
                      <a:pt x="39" y="28"/>
                    </a:lnTo>
                    <a:cubicBezTo>
                      <a:pt x="29" y="19"/>
                      <a:pt x="19" y="19"/>
                      <a:pt x="10" y="19"/>
                    </a:cubicBez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89" name="Freeform 42">
                <a:extLst>
                  <a:ext uri="{FF2B5EF4-FFF2-40B4-BE49-F238E27FC236}">
                    <a16:creationId xmlns:a16="http://schemas.microsoft.com/office/drawing/2014/main" id="{E37F35B2-67D1-0046-B67D-AE5E4D391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925" y="2740025"/>
                <a:ext cx="11113" cy="7938"/>
              </a:xfrm>
              <a:custGeom>
                <a:avLst/>
                <a:gdLst>
                  <a:gd name="T0" fmla="*/ 0 w 30"/>
                  <a:gd name="T1" fmla="*/ 3572 h 20"/>
                  <a:gd name="T2" fmla="*/ 0 w 30"/>
                  <a:gd name="T3" fmla="*/ 7541 h 20"/>
                  <a:gd name="T4" fmla="*/ 3704 w 30"/>
                  <a:gd name="T5" fmla="*/ 7541 h 20"/>
                  <a:gd name="T6" fmla="*/ 7038 w 30"/>
                  <a:gd name="T7" fmla="*/ 7541 h 20"/>
                  <a:gd name="T8" fmla="*/ 10743 w 30"/>
                  <a:gd name="T9" fmla="*/ 7541 h 20"/>
                  <a:gd name="T10" fmla="*/ 7038 w 30"/>
                  <a:gd name="T11" fmla="*/ 7541 h 20"/>
                  <a:gd name="T12" fmla="*/ 3704 w 30"/>
                  <a:gd name="T13" fmla="*/ 7541 h 20"/>
                  <a:gd name="T14" fmla="*/ 3704 w 30"/>
                  <a:gd name="T15" fmla="*/ 0 h 20"/>
                  <a:gd name="T16" fmla="*/ 0 w 30"/>
                  <a:gd name="T17" fmla="*/ 357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0">
                    <a:moveTo>
                      <a:pt x="0" y="9"/>
                    </a:moveTo>
                    <a:cubicBezTo>
                      <a:pt x="0" y="19"/>
                      <a:pt x="0" y="19"/>
                      <a:pt x="0" y="19"/>
                    </a:cubicBezTo>
                    <a:lnTo>
                      <a:pt x="10" y="19"/>
                    </a:lnTo>
                    <a:lnTo>
                      <a:pt x="19" y="19"/>
                    </a:lnTo>
                    <a:lnTo>
                      <a:pt x="29" y="19"/>
                    </a:lnTo>
                    <a:lnTo>
                      <a:pt x="19" y="19"/>
                    </a:lnTo>
                    <a:lnTo>
                      <a:pt x="10" y="19"/>
                    </a:lnTo>
                    <a:cubicBezTo>
                      <a:pt x="10" y="9"/>
                      <a:pt x="10" y="9"/>
                      <a:pt x="10" y="0"/>
                    </a:cubicBezTo>
                    <a:cubicBezTo>
                      <a:pt x="0" y="0"/>
                      <a:pt x="0" y="9"/>
                      <a:pt x="0" y="9"/>
                    </a:cubicBez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90" name="Freeform 43">
                <a:extLst>
                  <a:ext uri="{FF2B5EF4-FFF2-40B4-BE49-F238E27FC236}">
                    <a16:creationId xmlns:a16="http://schemas.microsoft.com/office/drawing/2014/main" id="{85724EC9-0F2D-3448-BFFA-2A52441E5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225" y="2740025"/>
                <a:ext cx="7938" cy="11113"/>
              </a:xfrm>
              <a:custGeom>
                <a:avLst/>
                <a:gdLst>
                  <a:gd name="T0" fmla="*/ 7541 w 20"/>
                  <a:gd name="T1" fmla="*/ 0 h 29"/>
                  <a:gd name="T2" fmla="*/ 0 w 20"/>
                  <a:gd name="T3" fmla="*/ 0 h 29"/>
                  <a:gd name="T4" fmla="*/ 0 w 20"/>
                  <a:gd name="T5" fmla="*/ 3449 h 29"/>
                  <a:gd name="T6" fmla="*/ 0 w 20"/>
                  <a:gd name="T7" fmla="*/ 7281 h 29"/>
                  <a:gd name="T8" fmla="*/ 0 w 20"/>
                  <a:gd name="T9" fmla="*/ 10730 h 29"/>
                  <a:gd name="T10" fmla="*/ 3969 w 20"/>
                  <a:gd name="T11" fmla="*/ 7281 h 29"/>
                  <a:gd name="T12" fmla="*/ 3969 w 20"/>
                  <a:gd name="T13" fmla="*/ 3449 h 29"/>
                  <a:gd name="T14" fmla="*/ 3969 w 20"/>
                  <a:gd name="T15" fmla="*/ 0 h 29"/>
                  <a:gd name="T16" fmla="*/ 7541 w 20"/>
                  <a:gd name="T17" fmla="*/ 3449 h 29"/>
                  <a:gd name="T18" fmla="*/ 7541 w 20"/>
                  <a:gd name="T19" fmla="*/ 3449 h 29"/>
                  <a:gd name="T20" fmla="*/ 7541 w 20"/>
                  <a:gd name="T21" fmla="*/ 0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29">
                    <a:moveTo>
                      <a:pt x="19" y="0"/>
                    </a:moveTo>
                    <a:cubicBezTo>
                      <a:pt x="10" y="0"/>
                      <a:pt x="10" y="0"/>
                      <a:pt x="0" y="0"/>
                    </a:cubicBezTo>
                    <a:lnTo>
                      <a:pt x="0" y="9"/>
                    </a:lnTo>
                    <a:lnTo>
                      <a:pt x="0" y="19"/>
                    </a:ln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0" y="28"/>
                      <a:pt x="10" y="19"/>
                    </a:cubicBezTo>
                    <a:lnTo>
                      <a:pt x="10" y="9"/>
                    </a:lnTo>
                    <a:cubicBezTo>
                      <a:pt x="10" y="9"/>
                      <a:pt x="0" y="9"/>
                      <a:pt x="10" y="0"/>
                    </a:cubicBezTo>
                    <a:cubicBezTo>
                      <a:pt x="10" y="0"/>
                      <a:pt x="10" y="9"/>
                      <a:pt x="19" y="9"/>
                    </a:cubicBezTo>
                    <a:cubicBezTo>
                      <a:pt x="19" y="0"/>
                      <a:pt x="19" y="9"/>
                      <a:pt x="19" y="9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91" name="Freeform 44">
                <a:extLst>
                  <a:ext uri="{FF2B5EF4-FFF2-40B4-BE49-F238E27FC236}">
                    <a16:creationId xmlns:a16="http://schemas.microsoft.com/office/drawing/2014/main" id="{416C336B-F250-B742-A84B-D83CB2181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050" y="2722563"/>
                <a:ext cx="17463" cy="14287"/>
              </a:xfrm>
              <a:custGeom>
                <a:avLst/>
                <a:gdLst>
                  <a:gd name="T0" fmla="*/ 17099 w 48"/>
                  <a:gd name="T1" fmla="*/ 0 h 39"/>
                  <a:gd name="T2" fmla="*/ 10187 w 48"/>
                  <a:gd name="T3" fmla="*/ 0 h 39"/>
                  <a:gd name="T4" fmla="*/ 6912 w 48"/>
                  <a:gd name="T5" fmla="*/ 0 h 39"/>
                  <a:gd name="T6" fmla="*/ 6912 w 48"/>
                  <a:gd name="T7" fmla="*/ 3663 h 39"/>
                  <a:gd name="T8" fmla="*/ 3274 w 48"/>
                  <a:gd name="T9" fmla="*/ 6960 h 39"/>
                  <a:gd name="T10" fmla="*/ 0 w 48"/>
                  <a:gd name="T11" fmla="*/ 6960 h 39"/>
                  <a:gd name="T12" fmla="*/ 3274 w 48"/>
                  <a:gd name="T13" fmla="*/ 10624 h 39"/>
                  <a:gd name="T14" fmla="*/ 10187 w 48"/>
                  <a:gd name="T15" fmla="*/ 6960 h 39"/>
                  <a:gd name="T16" fmla="*/ 13825 w 48"/>
                  <a:gd name="T17" fmla="*/ 6960 h 39"/>
                  <a:gd name="T18" fmla="*/ 17099 w 48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39">
                    <a:moveTo>
                      <a:pt x="47" y="0"/>
                    </a:moveTo>
                    <a:cubicBezTo>
                      <a:pt x="38" y="0"/>
                      <a:pt x="28" y="0"/>
                      <a:pt x="28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9" y="10"/>
                    </a:lnTo>
                    <a:cubicBezTo>
                      <a:pt x="9" y="10"/>
                      <a:pt x="9" y="10"/>
                      <a:pt x="9" y="19"/>
                    </a:cubicBezTo>
                    <a:cubicBezTo>
                      <a:pt x="0" y="19"/>
                      <a:pt x="9" y="19"/>
                      <a:pt x="0" y="19"/>
                    </a:cubicBezTo>
                    <a:cubicBezTo>
                      <a:pt x="0" y="29"/>
                      <a:pt x="9" y="29"/>
                      <a:pt x="9" y="29"/>
                    </a:cubicBezTo>
                    <a:cubicBezTo>
                      <a:pt x="19" y="38"/>
                      <a:pt x="19" y="19"/>
                      <a:pt x="28" y="19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47" y="0"/>
                    </a:ln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92" name="Freeform 45">
                <a:extLst>
                  <a:ext uri="{FF2B5EF4-FFF2-40B4-BE49-F238E27FC236}">
                    <a16:creationId xmlns:a16="http://schemas.microsoft.com/office/drawing/2014/main" id="{0FA29BC0-3577-7D43-B963-743E19DD9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925" y="2719388"/>
                <a:ext cx="7938" cy="7937"/>
              </a:xfrm>
              <a:custGeom>
                <a:avLst/>
                <a:gdLst>
                  <a:gd name="T0" fmla="*/ 7541 w 20"/>
                  <a:gd name="T1" fmla="*/ 3572 h 20"/>
                  <a:gd name="T2" fmla="*/ 3969 w 20"/>
                  <a:gd name="T3" fmla="*/ 7540 h 20"/>
                  <a:gd name="T4" fmla="*/ 0 w 20"/>
                  <a:gd name="T5" fmla="*/ 3572 h 20"/>
                  <a:gd name="T6" fmla="*/ 3969 w 20"/>
                  <a:gd name="T7" fmla="*/ 0 h 20"/>
                  <a:gd name="T8" fmla="*/ 7541 w 20"/>
                  <a:gd name="T9" fmla="*/ 357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9"/>
                    </a:moveTo>
                    <a:lnTo>
                      <a:pt x="10" y="19"/>
                    </a:lnTo>
                    <a:cubicBezTo>
                      <a:pt x="0" y="19"/>
                      <a:pt x="0" y="9"/>
                      <a:pt x="0" y="9"/>
                    </a:cubicBezTo>
                    <a:cubicBezTo>
                      <a:pt x="0" y="0"/>
                      <a:pt x="0" y="0"/>
                      <a:pt x="10" y="0"/>
                    </a:cubicBezTo>
                    <a:cubicBezTo>
                      <a:pt x="10" y="0"/>
                      <a:pt x="19" y="0"/>
                      <a:pt x="19" y="9"/>
                    </a:cubicBez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93" name="Freeform 46">
                <a:extLst>
                  <a:ext uri="{FF2B5EF4-FFF2-40B4-BE49-F238E27FC236}">
                    <a16:creationId xmlns:a16="http://schemas.microsoft.com/office/drawing/2014/main" id="{9BE5E8DC-AC86-574A-AB59-A58423E90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575" y="2722563"/>
                <a:ext cx="31750" cy="31750"/>
              </a:xfrm>
              <a:custGeom>
                <a:avLst/>
                <a:gdLst>
                  <a:gd name="T0" fmla="*/ 3649 w 87"/>
                  <a:gd name="T1" fmla="*/ 24451 h 87"/>
                  <a:gd name="T2" fmla="*/ 0 w 87"/>
                  <a:gd name="T3" fmla="*/ 17517 h 87"/>
                  <a:gd name="T4" fmla="*/ 10583 w 87"/>
                  <a:gd name="T5" fmla="*/ 10583 h 87"/>
                  <a:gd name="T6" fmla="*/ 13868 w 87"/>
                  <a:gd name="T7" fmla="*/ 0 h 87"/>
                  <a:gd name="T8" fmla="*/ 21167 w 87"/>
                  <a:gd name="T9" fmla="*/ 0 h 87"/>
                  <a:gd name="T10" fmla="*/ 21167 w 87"/>
                  <a:gd name="T11" fmla="*/ 3649 h 87"/>
                  <a:gd name="T12" fmla="*/ 17517 w 87"/>
                  <a:gd name="T13" fmla="*/ 3649 h 87"/>
                  <a:gd name="T14" fmla="*/ 13868 w 87"/>
                  <a:gd name="T15" fmla="*/ 3649 h 87"/>
                  <a:gd name="T16" fmla="*/ 17517 w 87"/>
                  <a:gd name="T17" fmla="*/ 6934 h 87"/>
                  <a:gd name="T18" fmla="*/ 21167 w 87"/>
                  <a:gd name="T19" fmla="*/ 10583 h 87"/>
                  <a:gd name="T20" fmla="*/ 24451 w 87"/>
                  <a:gd name="T21" fmla="*/ 6934 h 87"/>
                  <a:gd name="T22" fmla="*/ 27736 w 87"/>
                  <a:gd name="T23" fmla="*/ 10583 h 87"/>
                  <a:gd name="T24" fmla="*/ 31385 w 87"/>
                  <a:gd name="T25" fmla="*/ 10583 h 87"/>
                  <a:gd name="T26" fmla="*/ 27736 w 87"/>
                  <a:gd name="T27" fmla="*/ 10583 h 87"/>
                  <a:gd name="T28" fmla="*/ 24451 w 87"/>
                  <a:gd name="T29" fmla="*/ 10583 h 87"/>
                  <a:gd name="T30" fmla="*/ 21167 w 87"/>
                  <a:gd name="T31" fmla="*/ 13868 h 87"/>
                  <a:gd name="T32" fmla="*/ 24451 w 87"/>
                  <a:gd name="T33" fmla="*/ 13868 h 87"/>
                  <a:gd name="T34" fmla="*/ 27736 w 87"/>
                  <a:gd name="T35" fmla="*/ 17517 h 87"/>
                  <a:gd name="T36" fmla="*/ 27736 w 87"/>
                  <a:gd name="T37" fmla="*/ 20802 h 87"/>
                  <a:gd name="T38" fmla="*/ 27736 w 87"/>
                  <a:gd name="T39" fmla="*/ 17517 h 87"/>
                  <a:gd name="T40" fmla="*/ 24451 w 87"/>
                  <a:gd name="T41" fmla="*/ 13868 h 87"/>
                  <a:gd name="T42" fmla="*/ 21167 w 87"/>
                  <a:gd name="T43" fmla="*/ 13868 h 87"/>
                  <a:gd name="T44" fmla="*/ 17517 w 87"/>
                  <a:gd name="T45" fmla="*/ 17517 h 87"/>
                  <a:gd name="T46" fmla="*/ 10583 w 87"/>
                  <a:gd name="T47" fmla="*/ 17517 h 87"/>
                  <a:gd name="T48" fmla="*/ 10583 w 87"/>
                  <a:gd name="T49" fmla="*/ 20802 h 87"/>
                  <a:gd name="T50" fmla="*/ 6934 w 87"/>
                  <a:gd name="T51" fmla="*/ 20802 h 87"/>
                  <a:gd name="T52" fmla="*/ 6934 w 87"/>
                  <a:gd name="T53" fmla="*/ 24451 h 87"/>
                  <a:gd name="T54" fmla="*/ 10583 w 87"/>
                  <a:gd name="T55" fmla="*/ 27736 h 87"/>
                  <a:gd name="T56" fmla="*/ 10583 w 87"/>
                  <a:gd name="T57" fmla="*/ 31385 h 87"/>
                  <a:gd name="T58" fmla="*/ 10583 w 87"/>
                  <a:gd name="T59" fmla="*/ 27736 h 87"/>
                  <a:gd name="T60" fmla="*/ 3649 w 87"/>
                  <a:gd name="T61" fmla="*/ 27736 h 87"/>
                  <a:gd name="T62" fmla="*/ 3649 w 87"/>
                  <a:gd name="T63" fmla="*/ 24451 h 8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7" h="87">
                    <a:moveTo>
                      <a:pt x="10" y="67"/>
                    </a:moveTo>
                    <a:cubicBezTo>
                      <a:pt x="10" y="67"/>
                      <a:pt x="0" y="57"/>
                      <a:pt x="0" y="48"/>
                    </a:cubicBezTo>
                    <a:cubicBezTo>
                      <a:pt x="0" y="29"/>
                      <a:pt x="29" y="38"/>
                      <a:pt x="29" y="29"/>
                    </a:cubicBezTo>
                    <a:cubicBezTo>
                      <a:pt x="29" y="19"/>
                      <a:pt x="29" y="10"/>
                      <a:pt x="38" y="0"/>
                    </a:cubicBezTo>
                    <a:cubicBezTo>
                      <a:pt x="48" y="0"/>
                      <a:pt x="48" y="0"/>
                      <a:pt x="58" y="0"/>
                    </a:cubicBezTo>
                    <a:lnTo>
                      <a:pt x="58" y="10"/>
                    </a:lnTo>
                    <a:lnTo>
                      <a:pt x="48" y="10"/>
                    </a:lnTo>
                    <a:lnTo>
                      <a:pt x="38" y="10"/>
                    </a:lnTo>
                    <a:lnTo>
                      <a:pt x="48" y="19"/>
                    </a:lnTo>
                    <a:cubicBezTo>
                      <a:pt x="48" y="29"/>
                      <a:pt x="58" y="29"/>
                      <a:pt x="58" y="29"/>
                    </a:cubicBezTo>
                    <a:lnTo>
                      <a:pt x="67" y="19"/>
                    </a:lnTo>
                    <a:lnTo>
                      <a:pt x="76" y="29"/>
                    </a:lnTo>
                    <a:lnTo>
                      <a:pt x="86" y="29"/>
                    </a:lnTo>
                    <a:cubicBezTo>
                      <a:pt x="86" y="29"/>
                      <a:pt x="76" y="38"/>
                      <a:pt x="76" y="29"/>
                    </a:cubicBezTo>
                    <a:lnTo>
                      <a:pt x="67" y="29"/>
                    </a:lnTo>
                    <a:cubicBezTo>
                      <a:pt x="67" y="38"/>
                      <a:pt x="58" y="38"/>
                      <a:pt x="58" y="38"/>
                    </a:cubicBezTo>
                    <a:lnTo>
                      <a:pt x="67" y="38"/>
                    </a:lnTo>
                    <a:lnTo>
                      <a:pt x="76" y="48"/>
                    </a:lnTo>
                    <a:cubicBezTo>
                      <a:pt x="76" y="57"/>
                      <a:pt x="76" y="57"/>
                      <a:pt x="76" y="57"/>
                    </a:cubicBezTo>
                    <a:lnTo>
                      <a:pt x="76" y="48"/>
                    </a:lnTo>
                    <a:cubicBezTo>
                      <a:pt x="67" y="57"/>
                      <a:pt x="67" y="48"/>
                      <a:pt x="67" y="38"/>
                    </a:cubicBezTo>
                    <a:cubicBezTo>
                      <a:pt x="67" y="48"/>
                      <a:pt x="58" y="48"/>
                      <a:pt x="58" y="38"/>
                    </a:cubicBezTo>
                    <a:cubicBezTo>
                      <a:pt x="58" y="48"/>
                      <a:pt x="48" y="48"/>
                      <a:pt x="48" y="48"/>
                    </a:cubicBezTo>
                    <a:cubicBezTo>
                      <a:pt x="38" y="48"/>
                      <a:pt x="38" y="48"/>
                      <a:pt x="29" y="48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19" y="57"/>
                      <a:pt x="19" y="57"/>
                      <a:pt x="19" y="57"/>
                    </a:cubicBezTo>
                    <a:lnTo>
                      <a:pt x="19" y="67"/>
                    </a:lnTo>
                    <a:cubicBezTo>
                      <a:pt x="19" y="67"/>
                      <a:pt x="19" y="76"/>
                      <a:pt x="29" y="76"/>
                    </a:cubicBezTo>
                    <a:lnTo>
                      <a:pt x="29" y="86"/>
                    </a:lnTo>
                    <a:cubicBezTo>
                      <a:pt x="29" y="76"/>
                      <a:pt x="29" y="76"/>
                      <a:pt x="29" y="76"/>
                    </a:cubicBezTo>
                    <a:cubicBezTo>
                      <a:pt x="19" y="76"/>
                      <a:pt x="10" y="76"/>
                      <a:pt x="10" y="76"/>
                    </a:cubicBezTo>
                    <a:cubicBezTo>
                      <a:pt x="10" y="67"/>
                      <a:pt x="10" y="67"/>
                      <a:pt x="10" y="67"/>
                    </a:cubicBez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94" name="Freeform 47">
                <a:extLst>
                  <a:ext uri="{FF2B5EF4-FFF2-40B4-BE49-F238E27FC236}">
                    <a16:creationId xmlns:a16="http://schemas.microsoft.com/office/drawing/2014/main" id="{29CD9710-7FC4-584D-9DDB-40BB9A751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8400" y="2733675"/>
                <a:ext cx="11113" cy="7938"/>
              </a:xfrm>
              <a:custGeom>
                <a:avLst/>
                <a:gdLst>
                  <a:gd name="T0" fmla="*/ 0 w 29"/>
                  <a:gd name="T1" fmla="*/ 0 h 20"/>
                  <a:gd name="T2" fmla="*/ 3449 w 29"/>
                  <a:gd name="T3" fmla="*/ 0 h 20"/>
                  <a:gd name="T4" fmla="*/ 7281 w 29"/>
                  <a:gd name="T5" fmla="*/ 3572 h 20"/>
                  <a:gd name="T6" fmla="*/ 10730 w 29"/>
                  <a:gd name="T7" fmla="*/ 7541 h 20"/>
                  <a:gd name="T8" fmla="*/ 7281 w 29"/>
                  <a:gd name="T9" fmla="*/ 7541 h 20"/>
                  <a:gd name="T10" fmla="*/ 3449 w 29"/>
                  <a:gd name="T11" fmla="*/ 3572 h 20"/>
                  <a:gd name="T12" fmla="*/ 0 w 2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0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95" name="Freeform 48">
                <a:extLst>
                  <a:ext uri="{FF2B5EF4-FFF2-40B4-BE49-F238E27FC236}">
                    <a16:creationId xmlns:a16="http://schemas.microsoft.com/office/drawing/2014/main" id="{84384D66-1BFF-B74D-B57A-BAE595E8B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9038" y="2740025"/>
                <a:ext cx="3175" cy="7938"/>
              </a:xfrm>
              <a:custGeom>
                <a:avLst/>
                <a:gdLst>
                  <a:gd name="T0" fmla="*/ 2886 w 11"/>
                  <a:gd name="T1" fmla="*/ 0 h 20"/>
                  <a:gd name="T2" fmla="*/ 0 w 11"/>
                  <a:gd name="T3" fmla="*/ 3572 h 20"/>
                  <a:gd name="T4" fmla="*/ 2886 w 11"/>
                  <a:gd name="T5" fmla="*/ 7541 h 20"/>
                  <a:gd name="T6" fmla="*/ 2886 w 1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0">
                    <a:moveTo>
                      <a:pt x="10" y="0"/>
                    </a:moveTo>
                    <a:lnTo>
                      <a:pt x="0" y="9"/>
                    </a:ln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9"/>
                      <a:pt x="10" y="0"/>
                    </a:cubicBez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96" name="Freeform 49">
                <a:extLst>
                  <a:ext uri="{FF2B5EF4-FFF2-40B4-BE49-F238E27FC236}">
                    <a16:creationId xmlns:a16="http://schemas.microsoft.com/office/drawing/2014/main" id="{6B41B799-1D0C-D04C-82DD-4AE4D6F50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8400" y="2719388"/>
                <a:ext cx="23813" cy="23812"/>
              </a:xfrm>
              <a:custGeom>
                <a:avLst/>
                <a:gdLst>
                  <a:gd name="T0" fmla="*/ 6654 w 68"/>
                  <a:gd name="T1" fmla="*/ 6753 h 67"/>
                  <a:gd name="T2" fmla="*/ 6654 w 68"/>
                  <a:gd name="T3" fmla="*/ 13505 h 67"/>
                  <a:gd name="T4" fmla="*/ 9805 w 68"/>
                  <a:gd name="T5" fmla="*/ 16704 h 67"/>
                  <a:gd name="T6" fmla="*/ 16459 w 68"/>
                  <a:gd name="T7" fmla="*/ 16704 h 67"/>
                  <a:gd name="T8" fmla="*/ 19961 w 68"/>
                  <a:gd name="T9" fmla="*/ 23457 h 67"/>
                  <a:gd name="T10" fmla="*/ 23463 w 68"/>
                  <a:gd name="T11" fmla="*/ 23457 h 67"/>
                  <a:gd name="T12" fmla="*/ 19961 w 68"/>
                  <a:gd name="T13" fmla="*/ 20258 h 67"/>
                  <a:gd name="T14" fmla="*/ 16459 w 68"/>
                  <a:gd name="T15" fmla="*/ 16704 h 67"/>
                  <a:gd name="T16" fmla="*/ 13307 w 68"/>
                  <a:gd name="T17" fmla="*/ 13505 h 67"/>
                  <a:gd name="T18" fmla="*/ 13307 w 68"/>
                  <a:gd name="T19" fmla="*/ 9951 h 67"/>
                  <a:gd name="T20" fmla="*/ 13307 w 68"/>
                  <a:gd name="T21" fmla="*/ 6753 h 67"/>
                  <a:gd name="T22" fmla="*/ 13307 w 68"/>
                  <a:gd name="T23" fmla="*/ 3199 h 67"/>
                  <a:gd name="T24" fmla="*/ 13307 w 68"/>
                  <a:gd name="T25" fmla="*/ 0 h 67"/>
                  <a:gd name="T26" fmla="*/ 9805 w 68"/>
                  <a:gd name="T27" fmla="*/ 3199 h 67"/>
                  <a:gd name="T28" fmla="*/ 6654 w 68"/>
                  <a:gd name="T29" fmla="*/ 3199 h 67"/>
                  <a:gd name="T30" fmla="*/ 6654 w 68"/>
                  <a:gd name="T31" fmla="*/ 6753 h 67"/>
                  <a:gd name="T32" fmla="*/ 3152 w 68"/>
                  <a:gd name="T33" fmla="*/ 6753 h 67"/>
                  <a:gd name="T34" fmla="*/ 3152 w 68"/>
                  <a:gd name="T35" fmla="*/ 9951 h 67"/>
                  <a:gd name="T36" fmla="*/ 0 w 68"/>
                  <a:gd name="T37" fmla="*/ 13505 h 67"/>
                  <a:gd name="T38" fmla="*/ 0 w 68"/>
                  <a:gd name="T39" fmla="*/ 16704 h 67"/>
                  <a:gd name="T40" fmla="*/ 3152 w 68"/>
                  <a:gd name="T41" fmla="*/ 16704 h 67"/>
                  <a:gd name="T42" fmla="*/ 3152 w 68"/>
                  <a:gd name="T43" fmla="*/ 13505 h 67"/>
                  <a:gd name="T44" fmla="*/ 3152 w 68"/>
                  <a:gd name="T45" fmla="*/ 9951 h 67"/>
                  <a:gd name="T46" fmla="*/ 6654 w 68"/>
                  <a:gd name="T47" fmla="*/ 6753 h 6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8" h="67">
                    <a:moveTo>
                      <a:pt x="19" y="19"/>
                    </a:moveTo>
                    <a:cubicBezTo>
                      <a:pt x="19" y="28"/>
                      <a:pt x="19" y="28"/>
                      <a:pt x="19" y="38"/>
                    </a:cubicBezTo>
                    <a:lnTo>
                      <a:pt x="28" y="47"/>
                    </a:lnTo>
                    <a:cubicBezTo>
                      <a:pt x="28" y="47"/>
                      <a:pt x="38" y="47"/>
                      <a:pt x="47" y="47"/>
                    </a:cubicBezTo>
                    <a:cubicBezTo>
                      <a:pt x="47" y="57"/>
                      <a:pt x="47" y="57"/>
                      <a:pt x="57" y="66"/>
                    </a:cubicBezTo>
                    <a:lnTo>
                      <a:pt x="67" y="66"/>
                    </a:lnTo>
                    <a:lnTo>
                      <a:pt x="57" y="57"/>
                    </a:lnTo>
                    <a:cubicBezTo>
                      <a:pt x="47" y="57"/>
                      <a:pt x="47" y="47"/>
                      <a:pt x="47" y="47"/>
                    </a:cubicBezTo>
                    <a:cubicBezTo>
                      <a:pt x="47" y="38"/>
                      <a:pt x="38" y="38"/>
                      <a:pt x="38" y="3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38" y="9"/>
                    </a:lnTo>
                    <a:cubicBezTo>
                      <a:pt x="47" y="9"/>
                      <a:pt x="38" y="0"/>
                      <a:pt x="38" y="0"/>
                    </a:cubicBezTo>
                    <a:cubicBezTo>
                      <a:pt x="28" y="0"/>
                      <a:pt x="28" y="9"/>
                      <a:pt x="28" y="9"/>
                    </a:cubicBezTo>
                    <a:lnTo>
                      <a:pt x="19" y="9"/>
                    </a:lnTo>
                    <a:cubicBezTo>
                      <a:pt x="19" y="19"/>
                      <a:pt x="19" y="19"/>
                      <a:pt x="19" y="19"/>
                    </a:cubicBezTo>
                    <a:lnTo>
                      <a:pt x="9" y="19"/>
                    </a:lnTo>
                    <a:lnTo>
                      <a:pt x="9" y="28"/>
                    </a:lnTo>
                    <a:cubicBezTo>
                      <a:pt x="0" y="28"/>
                      <a:pt x="0" y="38"/>
                      <a:pt x="0" y="38"/>
                    </a:cubicBezTo>
                    <a:lnTo>
                      <a:pt x="0" y="47"/>
                    </a:lnTo>
                    <a:lnTo>
                      <a:pt x="9" y="47"/>
                    </a:lnTo>
                    <a:lnTo>
                      <a:pt x="9" y="38"/>
                    </a:lnTo>
                    <a:lnTo>
                      <a:pt x="9" y="28"/>
                    </a:lnTo>
                    <a:cubicBezTo>
                      <a:pt x="19" y="28"/>
                      <a:pt x="19" y="28"/>
                      <a:pt x="19" y="19"/>
                    </a:cubicBez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97" name="Freeform 50">
                <a:extLst>
                  <a:ext uri="{FF2B5EF4-FFF2-40B4-BE49-F238E27FC236}">
                    <a16:creationId xmlns:a16="http://schemas.microsoft.com/office/drawing/2014/main" id="{47C1E8C7-9EF0-174D-BD05-08F2A6D56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575" y="2719388"/>
                <a:ext cx="11113" cy="3175"/>
              </a:xfrm>
              <a:custGeom>
                <a:avLst/>
                <a:gdLst>
                  <a:gd name="T0" fmla="*/ 0 w 30"/>
                  <a:gd name="T1" fmla="*/ 2858 h 10"/>
                  <a:gd name="T2" fmla="*/ 3704 w 30"/>
                  <a:gd name="T3" fmla="*/ 2858 h 10"/>
                  <a:gd name="T4" fmla="*/ 7038 w 30"/>
                  <a:gd name="T5" fmla="*/ 2858 h 10"/>
                  <a:gd name="T6" fmla="*/ 7038 w 30"/>
                  <a:gd name="T7" fmla="*/ 2858 h 10"/>
                  <a:gd name="T8" fmla="*/ 10743 w 30"/>
                  <a:gd name="T9" fmla="*/ 0 h 10"/>
                  <a:gd name="T10" fmla="*/ 10743 w 30"/>
                  <a:gd name="T11" fmla="*/ 2858 h 10"/>
                  <a:gd name="T12" fmla="*/ 7038 w 30"/>
                  <a:gd name="T13" fmla="*/ 2858 h 10"/>
                  <a:gd name="T14" fmla="*/ 0 w 30"/>
                  <a:gd name="T15" fmla="*/ 285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10">
                    <a:moveTo>
                      <a:pt x="0" y="9"/>
                    </a:moveTo>
                    <a:lnTo>
                      <a:pt x="10" y="9"/>
                    </a:lnTo>
                    <a:cubicBezTo>
                      <a:pt x="10" y="9"/>
                      <a:pt x="10" y="0"/>
                      <a:pt x="19" y="9"/>
                    </a:cubicBezTo>
                    <a:cubicBezTo>
                      <a:pt x="19" y="0"/>
                      <a:pt x="19" y="9"/>
                      <a:pt x="19" y="9"/>
                    </a:cubicBezTo>
                    <a:lnTo>
                      <a:pt x="29" y="0"/>
                    </a:lnTo>
                    <a:lnTo>
                      <a:pt x="29" y="9"/>
                    </a:lnTo>
                    <a:lnTo>
                      <a:pt x="19" y="9"/>
                    </a:lnTo>
                    <a:cubicBezTo>
                      <a:pt x="10" y="9"/>
                      <a:pt x="10" y="9"/>
                      <a:pt x="0" y="9"/>
                    </a:cubicBez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98" name="Freeform 51">
                <a:extLst>
                  <a:ext uri="{FF2B5EF4-FFF2-40B4-BE49-F238E27FC236}">
                    <a16:creationId xmlns:a16="http://schemas.microsoft.com/office/drawing/2014/main" id="{F7BF9F13-FD4D-4241-8218-6737D279F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750" y="2722563"/>
                <a:ext cx="7938" cy="11112"/>
              </a:xfrm>
              <a:custGeom>
                <a:avLst/>
                <a:gdLst>
                  <a:gd name="T0" fmla="*/ 0 w 20"/>
                  <a:gd name="T1" fmla="*/ 0 h 30"/>
                  <a:gd name="T2" fmla="*/ 3572 w 20"/>
                  <a:gd name="T3" fmla="*/ 0 h 30"/>
                  <a:gd name="T4" fmla="*/ 7541 w 20"/>
                  <a:gd name="T5" fmla="*/ 3704 h 30"/>
                  <a:gd name="T6" fmla="*/ 7541 w 20"/>
                  <a:gd name="T7" fmla="*/ 10742 h 30"/>
                  <a:gd name="T8" fmla="*/ 3572 w 20"/>
                  <a:gd name="T9" fmla="*/ 7038 h 30"/>
                  <a:gd name="T10" fmla="*/ 3572 w 20"/>
                  <a:gd name="T11" fmla="*/ 3704 h 30"/>
                  <a:gd name="T12" fmla="*/ 0 w 20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30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10"/>
                      <a:pt x="19" y="10"/>
                      <a:pt x="19" y="1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9" y="29"/>
                      <a:pt x="9" y="19"/>
                    </a:cubicBezTo>
                    <a:lnTo>
                      <a:pt x="9" y="10"/>
                    </a:lnTo>
                    <a:cubicBezTo>
                      <a:pt x="9" y="10"/>
                      <a:pt x="0" y="10"/>
                      <a:pt x="0" y="0"/>
                    </a:cubicBez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199" name="Freeform 52">
                <a:extLst>
                  <a:ext uri="{FF2B5EF4-FFF2-40B4-BE49-F238E27FC236}">
                    <a16:creationId xmlns:a16="http://schemas.microsoft.com/office/drawing/2014/main" id="{558E8C3D-36B2-5D47-BFF0-53F393F13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925" y="272732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00" name="Freeform 53">
                <a:extLst>
                  <a:ext uri="{FF2B5EF4-FFF2-40B4-BE49-F238E27FC236}">
                    <a16:creationId xmlns:a16="http://schemas.microsoft.com/office/drawing/2014/main" id="{55A037DF-09E3-EC45-9E7E-743D6073D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722563"/>
                <a:ext cx="3175" cy="11112"/>
              </a:xfrm>
              <a:custGeom>
                <a:avLst/>
                <a:gdLst>
                  <a:gd name="T0" fmla="*/ 2858 w 10"/>
                  <a:gd name="T1" fmla="*/ 0 h 30"/>
                  <a:gd name="T2" fmla="*/ 0 w 10"/>
                  <a:gd name="T3" fmla="*/ 3704 h 30"/>
                  <a:gd name="T4" fmla="*/ 0 w 10"/>
                  <a:gd name="T5" fmla="*/ 7038 h 30"/>
                  <a:gd name="T6" fmla="*/ 0 w 10"/>
                  <a:gd name="T7" fmla="*/ 10742 h 30"/>
                  <a:gd name="T8" fmla="*/ 0 w 10"/>
                  <a:gd name="T9" fmla="*/ 7038 h 30"/>
                  <a:gd name="T10" fmla="*/ 0 w 10"/>
                  <a:gd name="T11" fmla="*/ 3704 h 30"/>
                  <a:gd name="T12" fmla="*/ 2858 w 10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0">
                    <a:moveTo>
                      <a:pt x="9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9"/>
                      <a:pt x="0" y="29"/>
                      <a:pt x="0" y="29"/>
                    </a:cubicBezTo>
                    <a:lnTo>
                      <a:pt x="0" y="19"/>
                    </a:lnTo>
                    <a:lnTo>
                      <a:pt x="0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01" name="Freeform 54">
                <a:extLst>
                  <a:ext uri="{FF2B5EF4-FFF2-40B4-BE49-F238E27FC236}">
                    <a16:creationId xmlns:a16="http://schemas.microsoft.com/office/drawing/2014/main" id="{7A1991F4-8152-C941-AD79-11131189E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727325"/>
                <a:ext cx="11112" cy="3175"/>
              </a:xfrm>
              <a:custGeom>
                <a:avLst/>
                <a:gdLst>
                  <a:gd name="T0" fmla="*/ 7038 w 30"/>
                  <a:gd name="T1" fmla="*/ 0 h 10"/>
                  <a:gd name="T2" fmla="*/ 0 w 30"/>
                  <a:gd name="T3" fmla="*/ 2858 h 10"/>
                  <a:gd name="T4" fmla="*/ 0 w 30"/>
                  <a:gd name="T5" fmla="*/ 0 h 10"/>
                  <a:gd name="T6" fmla="*/ 0 w 30"/>
                  <a:gd name="T7" fmla="*/ 2858 h 10"/>
                  <a:gd name="T8" fmla="*/ 10742 w 30"/>
                  <a:gd name="T9" fmla="*/ 0 h 10"/>
                  <a:gd name="T10" fmla="*/ 7038 w 3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0">
                    <a:moveTo>
                      <a:pt x="19" y="0"/>
                    </a:moveTo>
                    <a:cubicBezTo>
                      <a:pt x="19" y="0"/>
                      <a:pt x="19" y="9"/>
                      <a:pt x="0" y="9"/>
                    </a:cubicBezTo>
                    <a:lnTo>
                      <a:pt x="0" y="0"/>
                    </a:lnTo>
                    <a:lnTo>
                      <a:pt x="0" y="9"/>
                    </a:lnTo>
                    <a:cubicBezTo>
                      <a:pt x="9" y="9"/>
                      <a:pt x="29" y="0"/>
                      <a:pt x="29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02" name="Freeform 55">
                <a:extLst>
                  <a:ext uri="{FF2B5EF4-FFF2-40B4-BE49-F238E27FC236}">
                    <a16:creationId xmlns:a16="http://schemas.microsoft.com/office/drawing/2014/main" id="{A3D53E43-F43E-D743-AA56-C3506DFF5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740025"/>
                <a:ext cx="11112" cy="11113"/>
              </a:xfrm>
              <a:custGeom>
                <a:avLst/>
                <a:gdLst>
                  <a:gd name="T0" fmla="*/ 10742 w 30"/>
                  <a:gd name="T1" fmla="*/ 10730 h 29"/>
                  <a:gd name="T2" fmla="*/ 7038 w 30"/>
                  <a:gd name="T3" fmla="*/ 7281 h 29"/>
                  <a:gd name="T4" fmla="*/ 3334 w 30"/>
                  <a:gd name="T5" fmla="*/ 7281 h 29"/>
                  <a:gd name="T6" fmla="*/ 3334 w 30"/>
                  <a:gd name="T7" fmla="*/ 3449 h 29"/>
                  <a:gd name="T8" fmla="*/ 0 w 30"/>
                  <a:gd name="T9" fmla="*/ 3449 h 29"/>
                  <a:gd name="T10" fmla="*/ 10742 w 30"/>
                  <a:gd name="T11" fmla="*/ 7281 h 29"/>
                  <a:gd name="T12" fmla="*/ 10742 w 30"/>
                  <a:gd name="T13" fmla="*/ 1073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9">
                    <a:moveTo>
                      <a:pt x="29" y="28"/>
                    </a:moveTo>
                    <a:cubicBezTo>
                      <a:pt x="29" y="19"/>
                      <a:pt x="19" y="19"/>
                      <a:pt x="19" y="19"/>
                    </a:cubicBezTo>
                    <a:lnTo>
                      <a:pt x="9" y="19"/>
                    </a:lnTo>
                    <a:cubicBezTo>
                      <a:pt x="9" y="9"/>
                      <a:pt x="9" y="9"/>
                      <a:pt x="9" y="9"/>
                    </a:cubicBezTo>
                    <a:lnTo>
                      <a:pt x="0" y="9"/>
                    </a:lnTo>
                    <a:cubicBezTo>
                      <a:pt x="19" y="0"/>
                      <a:pt x="29" y="19"/>
                      <a:pt x="29" y="19"/>
                    </a:cubicBezTo>
                    <a:lnTo>
                      <a:pt x="29" y="28"/>
                    </a:lnTo>
                  </a:path>
                </a:pathLst>
              </a:custGeom>
              <a:solidFill>
                <a:srgbClr val="9687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03" name="Freeform 56">
                <a:extLst>
                  <a:ext uri="{FF2B5EF4-FFF2-40B4-BE49-F238E27FC236}">
                    <a16:creationId xmlns:a16="http://schemas.microsoft.com/office/drawing/2014/main" id="{04B8A1CD-E5FA-3746-9BB0-07EA87D6A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740025"/>
                <a:ext cx="11112" cy="11113"/>
              </a:xfrm>
              <a:custGeom>
                <a:avLst/>
                <a:gdLst>
                  <a:gd name="T0" fmla="*/ 10742 w 30"/>
                  <a:gd name="T1" fmla="*/ 10730 h 29"/>
                  <a:gd name="T2" fmla="*/ 7038 w 30"/>
                  <a:gd name="T3" fmla="*/ 7281 h 29"/>
                  <a:gd name="T4" fmla="*/ 3334 w 30"/>
                  <a:gd name="T5" fmla="*/ 7281 h 29"/>
                  <a:gd name="T6" fmla="*/ 3334 w 30"/>
                  <a:gd name="T7" fmla="*/ 3449 h 29"/>
                  <a:gd name="T8" fmla="*/ 0 w 30"/>
                  <a:gd name="T9" fmla="*/ 3449 h 29"/>
                  <a:gd name="T10" fmla="*/ 10742 w 30"/>
                  <a:gd name="T11" fmla="*/ 7281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9">
                    <a:moveTo>
                      <a:pt x="29" y="28"/>
                    </a:moveTo>
                    <a:cubicBezTo>
                      <a:pt x="29" y="19"/>
                      <a:pt x="19" y="19"/>
                      <a:pt x="19" y="19"/>
                    </a:cubicBezTo>
                    <a:lnTo>
                      <a:pt x="9" y="19"/>
                    </a:lnTo>
                    <a:cubicBezTo>
                      <a:pt x="9" y="9"/>
                      <a:pt x="9" y="9"/>
                      <a:pt x="9" y="9"/>
                    </a:cubicBezTo>
                    <a:lnTo>
                      <a:pt x="0" y="9"/>
                    </a:lnTo>
                    <a:cubicBezTo>
                      <a:pt x="19" y="0"/>
                      <a:pt x="29" y="19"/>
                      <a:pt x="29" y="1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49204" name="Freeform 57">
                <a:extLst>
                  <a:ext uri="{FF2B5EF4-FFF2-40B4-BE49-F238E27FC236}">
                    <a16:creationId xmlns:a16="http://schemas.microsoft.com/office/drawing/2014/main" id="{1F765F5B-24BC-C848-90AD-1948FD20C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213" y="2751138"/>
                <a:ext cx="6350" cy="3175"/>
              </a:xfrm>
              <a:custGeom>
                <a:avLst/>
                <a:gdLst>
                  <a:gd name="T0" fmla="*/ 3008 w 19"/>
                  <a:gd name="T1" fmla="*/ 0 h 11"/>
                  <a:gd name="T2" fmla="*/ 6016 w 19"/>
                  <a:gd name="T3" fmla="*/ 0 h 11"/>
                  <a:gd name="T4" fmla="*/ 0 w 19"/>
                  <a:gd name="T5" fmla="*/ 0 h 11"/>
                  <a:gd name="T6" fmla="*/ 3008 w 19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1">
                    <a:moveTo>
                      <a:pt x="9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9" y="10"/>
                      <a:pt x="0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9687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05" name="Freeform 58">
                <a:extLst>
                  <a:ext uri="{FF2B5EF4-FFF2-40B4-BE49-F238E27FC236}">
                    <a16:creationId xmlns:a16="http://schemas.microsoft.com/office/drawing/2014/main" id="{0A1919E7-8E36-7841-B123-911FA44EB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213" y="2751138"/>
                <a:ext cx="6350" cy="3175"/>
              </a:xfrm>
              <a:custGeom>
                <a:avLst/>
                <a:gdLst>
                  <a:gd name="T0" fmla="*/ 3008 w 19"/>
                  <a:gd name="T1" fmla="*/ 0 h 11"/>
                  <a:gd name="T2" fmla="*/ 6016 w 19"/>
                  <a:gd name="T3" fmla="*/ 0 h 11"/>
                  <a:gd name="T4" fmla="*/ 0 w 19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9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9" y="1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49206" name="Freeform 59">
                <a:extLst>
                  <a:ext uri="{FF2B5EF4-FFF2-40B4-BE49-F238E27FC236}">
                    <a16:creationId xmlns:a16="http://schemas.microsoft.com/office/drawing/2014/main" id="{84C89668-D435-BD43-A361-C2D66769B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751138"/>
                <a:ext cx="7937" cy="3175"/>
              </a:xfrm>
              <a:custGeom>
                <a:avLst/>
                <a:gdLst>
                  <a:gd name="T0" fmla="*/ 3572 w 20"/>
                  <a:gd name="T1" fmla="*/ 0 h 11"/>
                  <a:gd name="T2" fmla="*/ 3572 w 20"/>
                  <a:gd name="T3" fmla="*/ 2886 h 11"/>
                  <a:gd name="T4" fmla="*/ 0 w 20"/>
                  <a:gd name="T5" fmla="*/ 2886 h 11"/>
                  <a:gd name="T6" fmla="*/ 3572 w 20"/>
                  <a:gd name="T7" fmla="*/ 2886 h 11"/>
                  <a:gd name="T8" fmla="*/ 7540 w 20"/>
                  <a:gd name="T9" fmla="*/ 2886 h 11"/>
                  <a:gd name="T10" fmla="*/ 7540 w 20"/>
                  <a:gd name="T11" fmla="*/ 0 h 11"/>
                  <a:gd name="T12" fmla="*/ 3572 w 20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9" y="0"/>
                    </a:moveTo>
                    <a:cubicBezTo>
                      <a:pt x="9" y="10"/>
                      <a:pt x="9" y="10"/>
                      <a:pt x="9" y="10"/>
                    </a:cubicBezTo>
                    <a:lnTo>
                      <a:pt x="0" y="10"/>
                    </a:lnTo>
                    <a:cubicBezTo>
                      <a:pt x="9" y="10"/>
                      <a:pt x="9" y="10"/>
                      <a:pt x="9" y="10"/>
                    </a:cubicBezTo>
                    <a:lnTo>
                      <a:pt x="19" y="10"/>
                    </a:lnTo>
                    <a:lnTo>
                      <a:pt x="19" y="0"/>
                    </a:lnTo>
                    <a:cubicBezTo>
                      <a:pt x="9" y="0"/>
                      <a:pt x="9" y="10"/>
                      <a:pt x="9" y="0"/>
                    </a:cubicBezTo>
                  </a:path>
                </a:pathLst>
              </a:custGeom>
              <a:solidFill>
                <a:srgbClr val="96877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07" name="Freeform 60">
                <a:extLst>
                  <a:ext uri="{FF2B5EF4-FFF2-40B4-BE49-F238E27FC236}">
                    <a16:creationId xmlns:a16="http://schemas.microsoft.com/office/drawing/2014/main" id="{4771DD8F-25F7-C548-A83C-38F3B7ABB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751138"/>
                <a:ext cx="7937" cy="3175"/>
              </a:xfrm>
              <a:custGeom>
                <a:avLst/>
                <a:gdLst>
                  <a:gd name="T0" fmla="*/ 3572 w 20"/>
                  <a:gd name="T1" fmla="*/ 0 h 11"/>
                  <a:gd name="T2" fmla="*/ 3572 w 20"/>
                  <a:gd name="T3" fmla="*/ 2886 h 11"/>
                  <a:gd name="T4" fmla="*/ 0 w 20"/>
                  <a:gd name="T5" fmla="*/ 2886 h 11"/>
                  <a:gd name="T6" fmla="*/ 3572 w 20"/>
                  <a:gd name="T7" fmla="*/ 2886 h 11"/>
                  <a:gd name="T8" fmla="*/ 7540 w 20"/>
                  <a:gd name="T9" fmla="*/ 2886 h 11"/>
                  <a:gd name="T10" fmla="*/ 7540 w 20"/>
                  <a:gd name="T11" fmla="*/ 0 h 11"/>
                  <a:gd name="T12" fmla="*/ 3572 w 20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9" y="0"/>
                    </a:moveTo>
                    <a:cubicBezTo>
                      <a:pt x="9" y="10"/>
                      <a:pt x="9" y="10"/>
                      <a:pt x="9" y="10"/>
                    </a:cubicBezTo>
                    <a:lnTo>
                      <a:pt x="0" y="10"/>
                    </a:lnTo>
                    <a:cubicBezTo>
                      <a:pt x="9" y="10"/>
                      <a:pt x="9" y="10"/>
                      <a:pt x="9" y="10"/>
                    </a:cubicBezTo>
                    <a:lnTo>
                      <a:pt x="19" y="10"/>
                    </a:lnTo>
                    <a:lnTo>
                      <a:pt x="19" y="0"/>
                    </a:lnTo>
                    <a:cubicBezTo>
                      <a:pt x="9" y="0"/>
                      <a:pt x="9" y="10"/>
                      <a:pt x="9" y="0"/>
                    </a:cubicBezTo>
                  </a:path>
                </a:pathLst>
              </a:custGeom>
              <a:solidFill>
                <a:srgbClr val="96877D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08" name="Freeform 61">
                <a:extLst>
                  <a:ext uri="{FF2B5EF4-FFF2-40B4-BE49-F238E27FC236}">
                    <a16:creationId xmlns:a16="http://schemas.microsoft.com/office/drawing/2014/main" id="{1E11F1C5-3231-F34D-B6BF-406CAF56F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4113" y="2709863"/>
                <a:ext cx="55562" cy="38100"/>
              </a:xfrm>
              <a:custGeom>
                <a:avLst/>
                <a:gdLst>
                  <a:gd name="T0" fmla="*/ 3268 w 153"/>
                  <a:gd name="T1" fmla="*/ 37741 h 106"/>
                  <a:gd name="T2" fmla="*/ 0 w 153"/>
                  <a:gd name="T3" fmla="*/ 34146 h 106"/>
                  <a:gd name="T4" fmla="*/ 3268 w 153"/>
                  <a:gd name="T5" fmla="*/ 37741 h 106"/>
                  <a:gd name="T6" fmla="*/ 3268 w 153"/>
                  <a:gd name="T7" fmla="*/ 37741 h 106"/>
                  <a:gd name="T8" fmla="*/ 0 w 153"/>
                  <a:gd name="T9" fmla="*/ 34146 h 106"/>
                  <a:gd name="T10" fmla="*/ 0 w 153"/>
                  <a:gd name="T11" fmla="*/ 27317 h 106"/>
                  <a:gd name="T12" fmla="*/ 3268 w 153"/>
                  <a:gd name="T13" fmla="*/ 27317 h 106"/>
                  <a:gd name="T14" fmla="*/ 0 w 153"/>
                  <a:gd name="T15" fmla="*/ 30911 h 106"/>
                  <a:gd name="T16" fmla="*/ 0 w 153"/>
                  <a:gd name="T17" fmla="*/ 27317 h 106"/>
                  <a:gd name="T18" fmla="*/ 3268 w 153"/>
                  <a:gd name="T19" fmla="*/ 30911 h 106"/>
                  <a:gd name="T20" fmla="*/ 0 w 153"/>
                  <a:gd name="T21" fmla="*/ 27317 h 106"/>
                  <a:gd name="T22" fmla="*/ 3268 w 153"/>
                  <a:gd name="T23" fmla="*/ 20488 h 106"/>
                  <a:gd name="T24" fmla="*/ 3268 w 153"/>
                  <a:gd name="T25" fmla="*/ 24082 h 106"/>
                  <a:gd name="T26" fmla="*/ 3268 w 153"/>
                  <a:gd name="T27" fmla="*/ 17253 h 106"/>
                  <a:gd name="T28" fmla="*/ 6900 w 153"/>
                  <a:gd name="T29" fmla="*/ 20488 h 106"/>
                  <a:gd name="T30" fmla="*/ 0 w 153"/>
                  <a:gd name="T31" fmla="*/ 20488 h 106"/>
                  <a:gd name="T32" fmla="*/ 13800 w 153"/>
                  <a:gd name="T33" fmla="*/ 3594 h 106"/>
                  <a:gd name="T34" fmla="*/ 10168 w 153"/>
                  <a:gd name="T35" fmla="*/ 6829 h 106"/>
                  <a:gd name="T36" fmla="*/ 13800 w 153"/>
                  <a:gd name="T37" fmla="*/ 10424 h 106"/>
                  <a:gd name="T38" fmla="*/ 17068 w 153"/>
                  <a:gd name="T39" fmla="*/ 10424 h 106"/>
                  <a:gd name="T40" fmla="*/ 10168 w 153"/>
                  <a:gd name="T41" fmla="*/ 10424 h 106"/>
                  <a:gd name="T42" fmla="*/ 13800 w 153"/>
                  <a:gd name="T43" fmla="*/ 6829 h 106"/>
                  <a:gd name="T44" fmla="*/ 20700 w 153"/>
                  <a:gd name="T45" fmla="*/ 6829 h 106"/>
                  <a:gd name="T46" fmla="*/ 20700 w 153"/>
                  <a:gd name="T47" fmla="*/ 6829 h 106"/>
                  <a:gd name="T48" fmla="*/ 23968 w 153"/>
                  <a:gd name="T49" fmla="*/ 6829 h 106"/>
                  <a:gd name="T50" fmla="*/ 20700 w 153"/>
                  <a:gd name="T51" fmla="*/ 6829 h 106"/>
                  <a:gd name="T52" fmla="*/ 20700 w 153"/>
                  <a:gd name="T53" fmla="*/ 6829 h 106"/>
                  <a:gd name="T54" fmla="*/ 30868 w 153"/>
                  <a:gd name="T55" fmla="*/ 6829 h 106"/>
                  <a:gd name="T56" fmla="*/ 27599 w 153"/>
                  <a:gd name="T57" fmla="*/ 3594 h 106"/>
                  <a:gd name="T58" fmla="*/ 27599 w 153"/>
                  <a:gd name="T59" fmla="*/ 3594 h 106"/>
                  <a:gd name="T60" fmla="*/ 30868 w 153"/>
                  <a:gd name="T61" fmla="*/ 6829 h 106"/>
                  <a:gd name="T62" fmla="*/ 38131 w 153"/>
                  <a:gd name="T63" fmla="*/ 6829 h 106"/>
                  <a:gd name="T64" fmla="*/ 30868 w 153"/>
                  <a:gd name="T65" fmla="*/ 6829 h 106"/>
                  <a:gd name="T66" fmla="*/ 34499 w 153"/>
                  <a:gd name="T67" fmla="*/ 3594 h 106"/>
                  <a:gd name="T68" fmla="*/ 38131 w 153"/>
                  <a:gd name="T69" fmla="*/ 6829 h 106"/>
                  <a:gd name="T70" fmla="*/ 38131 w 153"/>
                  <a:gd name="T71" fmla="*/ 10424 h 106"/>
                  <a:gd name="T72" fmla="*/ 38131 w 153"/>
                  <a:gd name="T73" fmla="*/ 10424 h 106"/>
                  <a:gd name="T74" fmla="*/ 44667 w 153"/>
                  <a:gd name="T75" fmla="*/ 6829 h 106"/>
                  <a:gd name="T76" fmla="*/ 41399 w 153"/>
                  <a:gd name="T77" fmla="*/ 13658 h 106"/>
                  <a:gd name="T78" fmla="*/ 41399 w 153"/>
                  <a:gd name="T79" fmla="*/ 10424 h 106"/>
                  <a:gd name="T80" fmla="*/ 41399 w 153"/>
                  <a:gd name="T81" fmla="*/ 10424 h 106"/>
                  <a:gd name="T82" fmla="*/ 48299 w 153"/>
                  <a:gd name="T83" fmla="*/ 17253 h 106"/>
                  <a:gd name="T84" fmla="*/ 48299 w 153"/>
                  <a:gd name="T85" fmla="*/ 17253 h 106"/>
                  <a:gd name="T86" fmla="*/ 44667 w 153"/>
                  <a:gd name="T87" fmla="*/ 13658 h 106"/>
                  <a:gd name="T88" fmla="*/ 55199 w 153"/>
                  <a:gd name="T89" fmla="*/ 20488 h 106"/>
                  <a:gd name="T90" fmla="*/ 55199 w 153"/>
                  <a:gd name="T91" fmla="*/ 20488 h 106"/>
                  <a:gd name="T92" fmla="*/ 48299 w 153"/>
                  <a:gd name="T93" fmla="*/ 20488 h 106"/>
                  <a:gd name="T94" fmla="*/ 48299 w 153"/>
                  <a:gd name="T95" fmla="*/ 20488 h 106"/>
                  <a:gd name="T96" fmla="*/ 51930 w 153"/>
                  <a:gd name="T97" fmla="*/ 20488 h 106"/>
                  <a:gd name="T98" fmla="*/ 55199 w 153"/>
                  <a:gd name="T99" fmla="*/ 20488 h 106"/>
                  <a:gd name="T100" fmla="*/ 51930 w 153"/>
                  <a:gd name="T101" fmla="*/ 27317 h 106"/>
                  <a:gd name="T102" fmla="*/ 55199 w 153"/>
                  <a:gd name="T103" fmla="*/ 30911 h 106"/>
                  <a:gd name="T104" fmla="*/ 51930 w 153"/>
                  <a:gd name="T105" fmla="*/ 30911 h 106"/>
                  <a:gd name="T106" fmla="*/ 55199 w 153"/>
                  <a:gd name="T107" fmla="*/ 27317 h 106"/>
                  <a:gd name="T108" fmla="*/ 55199 w 153"/>
                  <a:gd name="T109" fmla="*/ 37741 h 106"/>
                  <a:gd name="T110" fmla="*/ 51930 w 153"/>
                  <a:gd name="T111" fmla="*/ 34146 h 106"/>
                  <a:gd name="T112" fmla="*/ 48299 w 153"/>
                  <a:gd name="T113" fmla="*/ 37741 h 106"/>
                  <a:gd name="T114" fmla="*/ 55199 w 153"/>
                  <a:gd name="T115" fmla="*/ 34146 h 106"/>
                  <a:gd name="T116" fmla="*/ 55199 w 153"/>
                  <a:gd name="T117" fmla="*/ 34146 h 106"/>
                  <a:gd name="T118" fmla="*/ 55199 w 153"/>
                  <a:gd name="T119" fmla="*/ 37741 h 10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53" h="106">
                    <a:moveTo>
                      <a:pt x="0" y="105"/>
                    </a:moveTo>
                    <a:cubicBezTo>
                      <a:pt x="9" y="105"/>
                      <a:pt x="9" y="105"/>
                      <a:pt x="9" y="105"/>
                    </a:cubicBezTo>
                    <a:cubicBezTo>
                      <a:pt x="9" y="95"/>
                      <a:pt x="9" y="95"/>
                      <a:pt x="9" y="95"/>
                    </a:cubicBezTo>
                    <a:lnTo>
                      <a:pt x="0" y="95"/>
                    </a:lnTo>
                    <a:cubicBezTo>
                      <a:pt x="9" y="95"/>
                      <a:pt x="9" y="95"/>
                      <a:pt x="9" y="95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5"/>
                      <a:pt x="0" y="105"/>
                      <a:pt x="0" y="105"/>
                    </a:cubicBezTo>
                    <a:close/>
                    <a:moveTo>
                      <a:pt x="0" y="76"/>
                    </a:moveTo>
                    <a:cubicBezTo>
                      <a:pt x="0" y="76"/>
                      <a:pt x="0" y="67"/>
                      <a:pt x="0" y="76"/>
                    </a:cubicBezTo>
                    <a:cubicBezTo>
                      <a:pt x="9" y="76"/>
                      <a:pt x="9" y="76"/>
                      <a:pt x="9" y="76"/>
                    </a:cubicBezTo>
                    <a:lnTo>
                      <a:pt x="9" y="86"/>
                    </a:lnTo>
                    <a:lnTo>
                      <a:pt x="0" y="86"/>
                    </a:lnTo>
                    <a:lnTo>
                      <a:pt x="0" y="76"/>
                    </a:lnTo>
                    <a:close/>
                    <a:moveTo>
                      <a:pt x="0" y="76"/>
                    </a:moveTo>
                    <a:lnTo>
                      <a:pt x="0" y="86"/>
                    </a:lnTo>
                    <a:cubicBezTo>
                      <a:pt x="9" y="86"/>
                      <a:pt x="9" y="86"/>
                      <a:pt x="9" y="86"/>
                    </a:cubicBezTo>
                    <a:cubicBezTo>
                      <a:pt x="9" y="76"/>
                      <a:pt x="9" y="76"/>
                      <a:pt x="9" y="76"/>
                    </a:cubicBezTo>
                    <a:lnTo>
                      <a:pt x="0" y="76"/>
                    </a:lnTo>
                    <a:close/>
                    <a:moveTo>
                      <a:pt x="19" y="57"/>
                    </a:moveTo>
                    <a:cubicBezTo>
                      <a:pt x="9" y="57"/>
                      <a:pt x="9" y="57"/>
                      <a:pt x="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48"/>
                      <a:pt x="0" y="48"/>
                      <a:pt x="9" y="48"/>
                    </a:cubicBezTo>
                    <a:lnTo>
                      <a:pt x="9" y="57"/>
                    </a:lnTo>
                    <a:cubicBezTo>
                      <a:pt x="19" y="57"/>
                      <a:pt x="19" y="57"/>
                      <a:pt x="19" y="57"/>
                    </a:cubicBezTo>
                    <a:close/>
                    <a:moveTo>
                      <a:pt x="9" y="57"/>
                    </a:moveTo>
                    <a:lnTo>
                      <a:pt x="0" y="57"/>
                    </a:lnTo>
                    <a:lnTo>
                      <a:pt x="9" y="57"/>
                    </a:lnTo>
                    <a:close/>
                    <a:moveTo>
                      <a:pt x="38" y="10"/>
                    </a:moveTo>
                    <a:cubicBezTo>
                      <a:pt x="38" y="19"/>
                      <a:pt x="38" y="19"/>
                      <a:pt x="38" y="19"/>
                    </a:cubicBezTo>
                    <a:cubicBezTo>
                      <a:pt x="28" y="19"/>
                      <a:pt x="28" y="19"/>
                      <a:pt x="28" y="19"/>
                    </a:cubicBezTo>
                    <a:lnTo>
                      <a:pt x="28" y="29"/>
                    </a:lnTo>
                    <a:lnTo>
                      <a:pt x="38" y="29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28" y="29"/>
                      <a:pt x="28" y="29"/>
                      <a:pt x="28" y="29"/>
                    </a:cubicBezTo>
                    <a:lnTo>
                      <a:pt x="28" y="19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0"/>
                      <a:pt x="38" y="10"/>
                      <a:pt x="38" y="10"/>
                    </a:cubicBezTo>
                    <a:close/>
                    <a:moveTo>
                      <a:pt x="57" y="19"/>
                    </a:moveTo>
                    <a:cubicBezTo>
                      <a:pt x="47" y="19"/>
                      <a:pt x="47" y="19"/>
                      <a:pt x="47" y="19"/>
                    </a:cubicBezTo>
                    <a:lnTo>
                      <a:pt x="57" y="19"/>
                    </a:lnTo>
                    <a:cubicBezTo>
                      <a:pt x="57" y="10"/>
                      <a:pt x="57" y="10"/>
                      <a:pt x="57" y="10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57" y="19"/>
                      <a:pt x="57" y="19"/>
                      <a:pt x="57" y="19"/>
                    </a:cubicBezTo>
                    <a:close/>
                    <a:moveTo>
                      <a:pt x="57" y="19"/>
                    </a:move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9"/>
                      <a:pt x="57" y="19"/>
                      <a:pt x="57" y="19"/>
                    </a:cubicBezTo>
                    <a:close/>
                    <a:moveTo>
                      <a:pt x="85" y="10"/>
                    </a:moveTo>
                    <a:cubicBezTo>
                      <a:pt x="85" y="19"/>
                      <a:pt x="85" y="19"/>
                      <a:pt x="85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0"/>
                      <a:pt x="76" y="10"/>
                      <a:pt x="76" y="10"/>
                    </a:cubicBezTo>
                    <a:lnTo>
                      <a:pt x="76" y="0"/>
                    </a:lnTo>
                    <a:lnTo>
                      <a:pt x="76" y="10"/>
                    </a:lnTo>
                    <a:cubicBezTo>
                      <a:pt x="76" y="19"/>
                      <a:pt x="76" y="19"/>
                      <a:pt x="76" y="19"/>
                    </a:cubicBezTo>
                    <a:lnTo>
                      <a:pt x="85" y="19"/>
                    </a:lnTo>
                    <a:lnTo>
                      <a:pt x="85" y="10"/>
                    </a:lnTo>
                    <a:close/>
                    <a:moveTo>
                      <a:pt x="105" y="19"/>
                    </a:moveTo>
                    <a:cubicBezTo>
                      <a:pt x="95" y="19"/>
                      <a:pt x="95" y="19"/>
                      <a:pt x="9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9"/>
                      <a:pt x="95" y="19"/>
                      <a:pt x="95" y="19"/>
                    </a:cubicBezTo>
                    <a:lnTo>
                      <a:pt x="105" y="19"/>
                    </a:lnTo>
                    <a:close/>
                    <a:moveTo>
                      <a:pt x="114" y="29"/>
                    </a:moveTo>
                    <a:lnTo>
                      <a:pt x="105" y="29"/>
                    </a:lnTo>
                    <a:lnTo>
                      <a:pt x="114" y="29"/>
                    </a:lnTo>
                    <a:cubicBezTo>
                      <a:pt x="105" y="29"/>
                      <a:pt x="105" y="29"/>
                      <a:pt x="105" y="29"/>
                    </a:cubicBezTo>
                    <a:lnTo>
                      <a:pt x="114" y="29"/>
                    </a:lnTo>
                    <a:cubicBezTo>
                      <a:pt x="123" y="19"/>
                      <a:pt x="123" y="19"/>
                      <a:pt x="123" y="19"/>
                    </a:cubicBezTo>
                    <a:cubicBezTo>
                      <a:pt x="114" y="29"/>
                      <a:pt x="114" y="29"/>
                      <a:pt x="114" y="29"/>
                    </a:cubicBezTo>
                    <a:lnTo>
                      <a:pt x="114" y="38"/>
                    </a:lnTo>
                    <a:cubicBezTo>
                      <a:pt x="114" y="29"/>
                      <a:pt x="114" y="29"/>
                      <a:pt x="114" y="29"/>
                    </a:cubicBezTo>
                    <a:close/>
                    <a:moveTo>
                      <a:pt x="114" y="29"/>
                    </a:moveTo>
                    <a:cubicBezTo>
                      <a:pt x="114" y="19"/>
                      <a:pt x="114" y="19"/>
                      <a:pt x="114" y="19"/>
                    </a:cubicBezTo>
                    <a:lnTo>
                      <a:pt x="114" y="29"/>
                    </a:lnTo>
                    <a:close/>
                    <a:moveTo>
                      <a:pt x="133" y="29"/>
                    </a:moveTo>
                    <a:cubicBezTo>
                      <a:pt x="133" y="48"/>
                      <a:pt x="133" y="48"/>
                      <a:pt x="133" y="48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33" y="29"/>
                      <a:pt x="133" y="29"/>
                      <a:pt x="133" y="29"/>
                    </a:cubicBezTo>
                    <a:close/>
                    <a:moveTo>
                      <a:pt x="152" y="57"/>
                    </a:moveTo>
                    <a:cubicBezTo>
                      <a:pt x="152" y="67"/>
                      <a:pt x="152" y="67"/>
                      <a:pt x="152" y="67"/>
                    </a:cubicBezTo>
                    <a:lnTo>
                      <a:pt x="152" y="57"/>
                    </a:lnTo>
                    <a:cubicBezTo>
                      <a:pt x="143" y="57"/>
                      <a:pt x="143" y="57"/>
                      <a:pt x="143" y="57"/>
                    </a:cubicBezTo>
                    <a:cubicBezTo>
                      <a:pt x="133" y="57"/>
                      <a:pt x="133" y="57"/>
                      <a:pt x="133" y="57"/>
                    </a:cubicBezTo>
                    <a:cubicBezTo>
                      <a:pt x="133" y="67"/>
                      <a:pt x="133" y="67"/>
                      <a:pt x="133" y="67"/>
                    </a:cubicBezTo>
                    <a:cubicBezTo>
                      <a:pt x="133" y="57"/>
                      <a:pt x="133" y="57"/>
                      <a:pt x="133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43" y="57"/>
                      <a:pt x="143" y="57"/>
                      <a:pt x="143" y="57"/>
                    </a:cubicBezTo>
                    <a:cubicBezTo>
                      <a:pt x="143" y="48"/>
                      <a:pt x="143" y="48"/>
                      <a:pt x="143" y="48"/>
                    </a:cubicBezTo>
                    <a:cubicBezTo>
                      <a:pt x="152" y="57"/>
                      <a:pt x="152" y="57"/>
                      <a:pt x="152" y="57"/>
                    </a:cubicBezTo>
                    <a:close/>
                    <a:moveTo>
                      <a:pt x="143" y="86"/>
                    </a:moveTo>
                    <a:cubicBezTo>
                      <a:pt x="143" y="76"/>
                      <a:pt x="143" y="76"/>
                      <a:pt x="143" y="76"/>
                    </a:cubicBezTo>
                    <a:cubicBezTo>
                      <a:pt x="152" y="76"/>
                      <a:pt x="152" y="76"/>
                      <a:pt x="152" y="76"/>
                    </a:cubicBezTo>
                    <a:lnTo>
                      <a:pt x="152" y="86"/>
                    </a:lnTo>
                    <a:cubicBezTo>
                      <a:pt x="143" y="86"/>
                      <a:pt x="143" y="76"/>
                      <a:pt x="143" y="76"/>
                    </a:cubicBezTo>
                    <a:cubicBezTo>
                      <a:pt x="143" y="86"/>
                      <a:pt x="143" y="86"/>
                      <a:pt x="143" y="86"/>
                    </a:cubicBezTo>
                    <a:close/>
                    <a:moveTo>
                      <a:pt x="143" y="76"/>
                    </a:moveTo>
                    <a:cubicBezTo>
                      <a:pt x="152" y="76"/>
                      <a:pt x="152" y="76"/>
                      <a:pt x="152" y="76"/>
                    </a:cubicBezTo>
                    <a:cubicBezTo>
                      <a:pt x="143" y="76"/>
                      <a:pt x="143" y="76"/>
                      <a:pt x="143" y="76"/>
                    </a:cubicBezTo>
                    <a:close/>
                    <a:moveTo>
                      <a:pt x="152" y="105"/>
                    </a:moveTo>
                    <a:lnTo>
                      <a:pt x="143" y="105"/>
                    </a:lnTo>
                    <a:cubicBezTo>
                      <a:pt x="143" y="95"/>
                      <a:pt x="143" y="95"/>
                      <a:pt x="143" y="95"/>
                    </a:cubicBezTo>
                    <a:lnTo>
                      <a:pt x="133" y="95"/>
                    </a:ln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43" y="95"/>
                      <a:pt x="143" y="95"/>
                      <a:pt x="143" y="95"/>
                    </a:cubicBezTo>
                    <a:cubicBezTo>
                      <a:pt x="152" y="95"/>
                      <a:pt x="152" y="95"/>
                      <a:pt x="152" y="95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2" y="95"/>
                      <a:pt x="152" y="95"/>
                      <a:pt x="152" y="95"/>
                    </a:cubicBezTo>
                    <a:cubicBezTo>
                      <a:pt x="143" y="105"/>
                      <a:pt x="143" y="105"/>
                      <a:pt x="143" y="105"/>
                    </a:cubicBezTo>
                    <a:cubicBezTo>
                      <a:pt x="152" y="105"/>
                      <a:pt x="152" y="105"/>
                      <a:pt x="152" y="10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9209" name="Freeform 62">
                <a:extLst>
                  <a:ext uri="{FF2B5EF4-FFF2-40B4-BE49-F238E27FC236}">
                    <a16:creationId xmlns:a16="http://schemas.microsoft.com/office/drawing/2014/main" id="{2E915D8B-CBC3-3C41-A2F7-8EE25CDE3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850" y="2641600"/>
                <a:ext cx="823913" cy="549275"/>
              </a:xfrm>
              <a:custGeom>
                <a:avLst/>
                <a:gdLst>
                  <a:gd name="T0" fmla="*/ 0 w 2287"/>
                  <a:gd name="T1" fmla="*/ 548915 h 1525"/>
                  <a:gd name="T2" fmla="*/ 823553 w 2287"/>
                  <a:gd name="T3" fmla="*/ 548915 h 1525"/>
                  <a:gd name="T4" fmla="*/ 823553 w 2287"/>
                  <a:gd name="T5" fmla="*/ 0 h 1525"/>
                  <a:gd name="T6" fmla="*/ 0 w 2287"/>
                  <a:gd name="T7" fmla="*/ 0 h 1525"/>
                  <a:gd name="T8" fmla="*/ 0 w 2287"/>
                  <a:gd name="T9" fmla="*/ 548915 h 15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87" h="1525">
                    <a:moveTo>
                      <a:pt x="0" y="1524"/>
                    </a:moveTo>
                    <a:lnTo>
                      <a:pt x="2286" y="1524"/>
                    </a:lnTo>
                    <a:lnTo>
                      <a:pt x="2286" y="0"/>
                    </a:lnTo>
                    <a:lnTo>
                      <a:pt x="0" y="0"/>
                    </a:lnTo>
                    <a:lnTo>
                      <a:pt x="0" y="1524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49157" name="Text Box 63">
              <a:extLst>
                <a:ext uri="{FF2B5EF4-FFF2-40B4-BE49-F238E27FC236}">
                  <a16:creationId xmlns:a16="http://schemas.microsoft.com/office/drawing/2014/main" id="{3B9980AB-2F0C-7143-A500-D88DE3B4E6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000" y="4608513"/>
              <a:ext cx="1793875" cy="395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r" eaLnBrk="1">
                <a:lnSpc>
                  <a:spcPct val="113000"/>
                </a:lnSpc>
              </a:pPr>
              <a:r>
                <a:rPr lang="en-US" altLang="en-UA" sz="1917" b="1">
                  <a:solidFill>
                    <a:srgbClr val="00000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VALLETTA</a:t>
              </a:r>
            </a:p>
          </p:txBody>
        </p:sp>
        <p:sp>
          <p:nvSpPr>
            <p:cNvPr id="49158" name="Google Shape;615;p19">
              <a:extLst>
                <a:ext uri="{FF2B5EF4-FFF2-40B4-BE49-F238E27FC236}">
                  <a16:creationId xmlns:a16="http://schemas.microsoft.com/office/drawing/2014/main" id="{A74EFE49-5A6A-E446-9057-4FC35D345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76450" y="3268663"/>
              <a:ext cx="4200525" cy="788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59" name="Google Shape;615;p19">
              <a:extLst>
                <a:ext uri="{FF2B5EF4-FFF2-40B4-BE49-F238E27FC236}">
                  <a16:creationId xmlns:a16="http://schemas.microsoft.com/office/drawing/2014/main" id="{35F89666-A1A4-BF41-89DE-108C12B441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9850" y="501808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r"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551B23C6-BB60-9644-B822-C015202E1564}"/>
              </a:ext>
            </a:extLst>
          </p:cNvPr>
          <p:cNvGrpSpPr/>
          <p:nvPr/>
        </p:nvGrpSpPr>
        <p:grpSpPr>
          <a:xfrm>
            <a:off x="6028532" y="337344"/>
            <a:ext cx="4904052" cy="6185958"/>
            <a:chOff x="7234238" y="404813"/>
            <a:chExt cx="5884862" cy="7423150"/>
          </a:xfrm>
        </p:grpSpPr>
        <p:grpSp>
          <p:nvGrpSpPr>
            <p:cNvPr id="51201" name="Group 2">
              <a:extLst>
                <a:ext uri="{FF2B5EF4-FFF2-40B4-BE49-F238E27FC236}">
                  <a16:creationId xmlns:a16="http://schemas.microsoft.com/office/drawing/2014/main" id="{4E65DD28-7511-B74E-B38A-3D99343730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34238" y="404813"/>
              <a:ext cx="5884862" cy="7423150"/>
              <a:chOff x="7234238" y="404813"/>
              <a:chExt cx="5884862" cy="7423150"/>
            </a:xfrm>
          </p:grpSpPr>
          <p:sp>
            <p:nvSpPr>
              <p:cNvPr id="51306" name="Freeform 1">
                <a:extLst>
                  <a:ext uri="{FF2B5EF4-FFF2-40B4-BE49-F238E27FC236}">
                    <a16:creationId xmlns:a16="http://schemas.microsoft.com/office/drawing/2014/main" id="{77EB2801-D94E-B24A-A016-550EDDAB2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4238" y="625475"/>
                <a:ext cx="1162050" cy="700088"/>
              </a:xfrm>
              <a:custGeom>
                <a:avLst/>
                <a:gdLst>
                  <a:gd name="T0" fmla="*/ 719536 w 3230"/>
                  <a:gd name="T1" fmla="*/ 696485 h 1943"/>
                  <a:gd name="T2" fmla="*/ 695431 w 3230"/>
                  <a:gd name="T3" fmla="*/ 672344 h 1943"/>
                  <a:gd name="T4" fmla="*/ 661253 w 3230"/>
                  <a:gd name="T5" fmla="*/ 682793 h 1943"/>
                  <a:gd name="T6" fmla="*/ 586062 w 3230"/>
                  <a:gd name="T7" fmla="*/ 644960 h 1943"/>
                  <a:gd name="T8" fmla="*/ 616642 w 3230"/>
                  <a:gd name="T9" fmla="*/ 624422 h 1943"/>
                  <a:gd name="T10" fmla="*/ 637149 w 3230"/>
                  <a:gd name="T11" fmla="*/ 586589 h 1943"/>
                  <a:gd name="T12" fmla="*/ 565555 w 3230"/>
                  <a:gd name="T13" fmla="*/ 535065 h 1943"/>
                  <a:gd name="T14" fmla="*/ 537853 w 3230"/>
                  <a:gd name="T15" fmla="*/ 490746 h 1943"/>
                  <a:gd name="T16" fmla="*/ 503675 w 3230"/>
                  <a:gd name="T17" fmla="*/ 531822 h 1943"/>
                  <a:gd name="T18" fmla="*/ 479930 w 3230"/>
                  <a:gd name="T19" fmla="*/ 497232 h 1943"/>
                  <a:gd name="T20" fmla="*/ 397543 w 3230"/>
                  <a:gd name="T21" fmla="*/ 404631 h 1943"/>
                  <a:gd name="T22" fmla="*/ 342859 w 3230"/>
                  <a:gd name="T23" fmla="*/ 370402 h 1943"/>
                  <a:gd name="T24" fmla="*/ 246801 w 3230"/>
                  <a:gd name="T25" fmla="*/ 367159 h 1943"/>
                  <a:gd name="T26" fmla="*/ 195354 w 3230"/>
                  <a:gd name="T27" fmla="*/ 322480 h 1943"/>
                  <a:gd name="T28" fmla="*/ 157578 w 3230"/>
                  <a:gd name="T29" fmla="*/ 346261 h 1943"/>
                  <a:gd name="T30" fmla="*/ 82387 w 3230"/>
                  <a:gd name="T31" fmla="*/ 315634 h 1943"/>
                  <a:gd name="T32" fmla="*/ 3598 w 3230"/>
                  <a:gd name="T33" fmla="*/ 332569 h 1943"/>
                  <a:gd name="T34" fmla="*/ 30940 w 3230"/>
                  <a:gd name="T35" fmla="*/ 264109 h 1943"/>
                  <a:gd name="T36" fmla="*/ 96058 w 3230"/>
                  <a:gd name="T37" fmla="*/ 195290 h 1943"/>
                  <a:gd name="T38" fmla="*/ 137072 w 3230"/>
                  <a:gd name="T39" fmla="*/ 185201 h 1943"/>
                  <a:gd name="T40" fmla="*/ 178085 w 3230"/>
                  <a:gd name="T41" fmla="*/ 243572 h 1943"/>
                  <a:gd name="T42" fmla="*/ 229532 w 3230"/>
                  <a:gd name="T43" fmla="*/ 284647 h 1943"/>
                  <a:gd name="T44" fmla="*/ 280979 w 3230"/>
                  <a:gd name="T45" fmla="*/ 264109 h 1943"/>
                  <a:gd name="T46" fmla="*/ 287814 w 3230"/>
                  <a:gd name="T47" fmla="*/ 185201 h 1943"/>
                  <a:gd name="T48" fmla="*/ 270545 w 3230"/>
                  <a:gd name="T49" fmla="*/ 106292 h 1943"/>
                  <a:gd name="T50" fmla="*/ 287814 w 3230"/>
                  <a:gd name="T51" fmla="*/ 58010 h 1943"/>
                  <a:gd name="T52" fmla="*/ 321992 w 3230"/>
                  <a:gd name="T53" fmla="*/ 68459 h 1943"/>
                  <a:gd name="T54" fmla="*/ 349335 w 3230"/>
                  <a:gd name="T55" fmla="*/ 54768 h 1943"/>
                  <a:gd name="T56" fmla="*/ 359768 w 3230"/>
                  <a:gd name="T57" fmla="*/ 20538 h 1943"/>
                  <a:gd name="T58" fmla="*/ 431721 w 3230"/>
                  <a:gd name="T59" fmla="*/ 37473 h 1943"/>
                  <a:gd name="T60" fmla="*/ 544688 w 3230"/>
                  <a:gd name="T61" fmla="*/ 119984 h 1943"/>
                  <a:gd name="T62" fmla="*/ 623478 w 3230"/>
                  <a:gd name="T63" fmla="*/ 92600 h 1943"/>
                  <a:gd name="T64" fmla="*/ 647582 w 3230"/>
                  <a:gd name="T65" fmla="*/ 102689 h 1943"/>
                  <a:gd name="T66" fmla="*/ 688596 w 3230"/>
                  <a:gd name="T67" fmla="*/ 102689 h 1943"/>
                  <a:gd name="T68" fmla="*/ 695431 w 3230"/>
                  <a:gd name="T69" fmla="*/ 85754 h 1943"/>
                  <a:gd name="T70" fmla="*/ 688596 w 3230"/>
                  <a:gd name="T71" fmla="*/ 61614 h 1943"/>
                  <a:gd name="T72" fmla="*/ 681760 w 3230"/>
                  <a:gd name="T73" fmla="*/ 23781 h 1943"/>
                  <a:gd name="T74" fmla="*/ 702627 w 3230"/>
                  <a:gd name="T75" fmla="*/ 0 h 1943"/>
                  <a:gd name="T76" fmla="*/ 757311 w 3230"/>
                  <a:gd name="T77" fmla="*/ 27384 h 1943"/>
                  <a:gd name="T78" fmla="*/ 990441 w 3230"/>
                  <a:gd name="T79" fmla="*/ 95843 h 1943"/>
                  <a:gd name="T80" fmla="*/ 1062035 w 3230"/>
                  <a:gd name="T81" fmla="*/ 51164 h 1943"/>
                  <a:gd name="T82" fmla="*/ 1092975 w 3230"/>
                  <a:gd name="T83" fmla="*/ 171509 h 1943"/>
                  <a:gd name="T84" fmla="*/ 1133988 w 3230"/>
                  <a:gd name="T85" fmla="*/ 294736 h 1943"/>
                  <a:gd name="T86" fmla="*/ 1099810 w 3230"/>
                  <a:gd name="T87" fmla="*/ 418323 h 1943"/>
                  <a:gd name="T88" fmla="*/ 996917 w 3230"/>
                  <a:gd name="T89" fmla="*/ 442464 h 1943"/>
                  <a:gd name="T90" fmla="*/ 932158 w 3230"/>
                  <a:gd name="T91" fmla="*/ 367159 h 1943"/>
                  <a:gd name="T92" fmla="*/ 849772 w 3230"/>
                  <a:gd name="T93" fmla="*/ 404631 h 1943"/>
                  <a:gd name="T94" fmla="*/ 836100 w 3230"/>
                  <a:gd name="T95" fmla="*/ 548757 h 1943"/>
                  <a:gd name="T96" fmla="*/ 774220 w 3230"/>
                  <a:gd name="T97" fmla="*/ 662255 h 1943"/>
                  <a:gd name="T98" fmla="*/ 719536 w 3230"/>
                  <a:gd name="T99" fmla="*/ 699728 h 194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230" h="1943">
                    <a:moveTo>
                      <a:pt x="2000" y="1942"/>
                    </a:moveTo>
                    <a:lnTo>
                      <a:pt x="2000" y="1933"/>
                    </a:lnTo>
                    <a:lnTo>
                      <a:pt x="1981" y="1895"/>
                    </a:lnTo>
                    <a:lnTo>
                      <a:pt x="1933" y="1866"/>
                    </a:lnTo>
                    <a:lnTo>
                      <a:pt x="1895" y="1847"/>
                    </a:lnTo>
                    <a:lnTo>
                      <a:pt x="1838" y="1895"/>
                    </a:lnTo>
                    <a:lnTo>
                      <a:pt x="1753" y="1866"/>
                    </a:lnTo>
                    <a:lnTo>
                      <a:pt x="1629" y="1790"/>
                    </a:lnTo>
                    <a:lnTo>
                      <a:pt x="1629" y="1743"/>
                    </a:lnTo>
                    <a:lnTo>
                      <a:pt x="1714" y="1733"/>
                    </a:lnTo>
                    <a:lnTo>
                      <a:pt x="1771" y="1685"/>
                    </a:lnTo>
                    <a:lnTo>
                      <a:pt x="1771" y="1628"/>
                    </a:lnTo>
                    <a:lnTo>
                      <a:pt x="1610" y="1561"/>
                    </a:lnTo>
                    <a:lnTo>
                      <a:pt x="1572" y="1485"/>
                    </a:lnTo>
                    <a:lnTo>
                      <a:pt x="1552" y="1409"/>
                    </a:lnTo>
                    <a:lnTo>
                      <a:pt x="1495" y="1362"/>
                    </a:lnTo>
                    <a:lnTo>
                      <a:pt x="1448" y="1400"/>
                    </a:lnTo>
                    <a:lnTo>
                      <a:pt x="1400" y="1476"/>
                    </a:lnTo>
                    <a:lnTo>
                      <a:pt x="1352" y="1495"/>
                    </a:lnTo>
                    <a:lnTo>
                      <a:pt x="1334" y="1380"/>
                    </a:lnTo>
                    <a:lnTo>
                      <a:pt x="1305" y="1333"/>
                    </a:lnTo>
                    <a:lnTo>
                      <a:pt x="1105" y="1123"/>
                    </a:lnTo>
                    <a:lnTo>
                      <a:pt x="1057" y="1161"/>
                    </a:lnTo>
                    <a:lnTo>
                      <a:pt x="953" y="1028"/>
                    </a:lnTo>
                    <a:lnTo>
                      <a:pt x="876" y="981"/>
                    </a:lnTo>
                    <a:lnTo>
                      <a:pt x="686" y="1019"/>
                    </a:lnTo>
                    <a:lnTo>
                      <a:pt x="590" y="999"/>
                    </a:lnTo>
                    <a:lnTo>
                      <a:pt x="543" y="895"/>
                    </a:lnTo>
                    <a:lnTo>
                      <a:pt x="486" y="971"/>
                    </a:lnTo>
                    <a:lnTo>
                      <a:pt x="438" y="961"/>
                    </a:lnTo>
                    <a:lnTo>
                      <a:pt x="333" y="866"/>
                    </a:lnTo>
                    <a:lnTo>
                      <a:pt x="229" y="876"/>
                    </a:lnTo>
                    <a:lnTo>
                      <a:pt x="0" y="981"/>
                    </a:lnTo>
                    <a:lnTo>
                      <a:pt x="10" y="923"/>
                    </a:lnTo>
                    <a:lnTo>
                      <a:pt x="38" y="809"/>
                    </a:lnTo>
                    <a:lnTo>
                      <a:pt x="86" y="733"/>
                    </a:lnTo>
                    <a:lnTo>
                      <a:pt x="238" y="628"/>
                    </a:lnTo>
                    <a:lnTo>
                      <a:pt x="267" y="542"/>
                    </a:lnTo>
                    <a:lnTo>
                      <a:pt x="295" y="485"/>
                    </a:lnTo>
                    <a:lnTo>
                      <a:pt x="381" y="514"/>
                    </a:lnTo>
                    <a:lnTo>
                      <a:pt x="448" y="590"/>
                    </a:lnTo>
                    <a:lnTo>
                      <a:pt x="495" y="676"/>
                    </a:lnTo>
                    <a:lnTo>
                      <a:pt x="552" y="752"/>
                    </a:lnTo>
                    <a:lnTo>
                      <a:pt x="638" y="790"/>
                    </a:lnTo>
                    <a:lnTo>
                      <a:pt x="733" y="780"/>
                    </a:lnTo>
                    <a:lnTo>
                      <a:pt x="781" y="733"/>
                    </a:lnTo>
                    <a:lnTo>
                      <a:pt x="810" y="647"/>
                    </a:lnTo>
                    <a:lnTo>
                      <a:pt x="800" y="514"/>
                    </a:lnTo>
                    <a:lnTo>
                      <a:pt x="781" y="380"/>
                    </a:lnTo>
                    <a:lnTo>
                      <a:pt x="752" y="295"/>
                    </a:lnTo>
                    <a:lnTo>
                      <a:pt x="743" y="228"/>
                    </a:lnTo>
                    <a:lnTo>
                      <a:pt x="800" y="161"/>
                    </a:lnTo>
                    <a:lnTo>
                      <a:pt x="819" y="161"/>
                    </a:lnTo>
                    <a:lnTo>
                      <a:pt x="895" y="190"/>
                    </a:lnTo>
                    <a:lnTo>
                      <a:pt x="933" y="190"/>
                    </a:lnTo>
                    <a:lnTo>
                      <a:pt x="971" y="152"/>
                    </a:lnTo>
                    <a:lnTo>
                      <a:pt x="981" y="95"/>
                    </a:lnTo>
                    <a:lnTo>
                      <a:pt x="1000" y="57"/>
                    </a:lnTo>
                    <a:lnTo>
                      <a:pt x="1048" y="38"/>
                    </a:lnTo>
                    <a:lnTo>
                      <a:pt x="1200" y="104"/>
                    </a:lnTo>
                    <a:lnTo>
                      <a:pt x="1352" y="238"/>
                    </a:lnTo>
                    <a:lnTo>
                      <a:pt x="1514" y="333"/>
                    </a:lnTo>
                    <a:lnTo>
                      <a:pt x="1695" y="304"/>
                    </a:lnTo>
                    <a:lnTo>
                      <a:pt x="1733" y="257"/>
                    </a:lnTo>
                    <a:lnTo>
                      <a:pt x="1771" y="266"/>
                    </a:lnTo>
                    <a:lnTo>
                      <a:pt x="1800" y="285"/>
                    </a:lnTo>
                    <a:lnTo>
                      <a:pt x="1857" y="276"/>
                    </a:lnTo>
                    <a:lnTo>
                      <a:pt x="1914" y="285"/>
                    </a:lnTo>
                    <a:lnTo>
                      <a:pt x="1933" y="276"/>
                    </a:lnTo>
                    <a:lnTo>
                      <a:pt x="1933" y="238"/>
                    </a:lnTo>
                    <a:lnTo>
                      <a:pt x="1914" y="199"/>
                    </a:lnTo>
                    <a:lnTo>
                      <a:pt x="1914" y="171"/>
                    </a:lnTo>
                    <a:lnTo>
                      <a:pt x="1914" y="123"/>
                    </a:lnTo>
                    <a:lnTo>
                      <a:pt x="1895" y="66"/>
                    </a:lnTo>
                    <a:lnTo>
                      <a:pt x="1905" y="9"/>
                    </a:lnTo>
                    <a:lnTo>
                      <a:pt x="1953" y="0"/>
                    </a:lnTo>
                    <a:lnTo>
                      <a:pt x="2000" y="9"/>
                    </a:lnTo>
                    <a:lnTo>
                      <a:pt x="2105" y="76"/>
                    </a:lnTo>
                    <a:lnTo>
                      <a:pt x="2600" y="257"/>
                    </a:lnTo>
                    <a:lnTo>
                      <a:pt x="2753" y="266"/>
                    </a:lnTo>
                    <a:lnTo>
                      <a:pt x="2924" y="181"/>
                    </a:lnTo>
                    <a:lnTo>
                      <a:pt x="2952" y="142"/>
                    </a:lnTo>
                    <a:lnTo>
                      <a:pt x="2962" y="171"/>
                    </a:lnTo>
                    <a:lnTo>
                      <a:pt x="3038" y="476"/>
                    </a:lnTo>
                    <a:lnTo>
                      <a:pt x="3229" y="676"/>
                    </a:lnTo>
                    <a:lnTo>
                      <a:pt x="3152" y="818"/>
                    </a:lnTo>
                    <a:lnTo>
                      <a:pt x="3181" y="1047"/>
                    </a:lnTo>
                    <a:lnTo>
                      <a:pt x="3057" y="1161"/>
                    </a:lnTo>
                    <a:lnTo>
                      <a:pt x="2914" y="1171"/>
                    </a:lnTo>
                    <a:lnTo>
                      <a:pt x="2771" y="1228"/>
                    </a:lnTo>
                    <a:lnTo>
                      <a:pt x="2638" y="1152"/>
                    </a:lnTo>
                    <a:lnTo>
                      <a:pt x="2591" y="1019"/>
                    </a:lnTo>
                    <a:lnTo>
                      <a:pt x="2476" y="999"/>
                    </a:lnTo>
                    <a:lnTo>
                      <a:pt x="2362" y="1123"/>
                    </a:lnTo>
                    <a:lnTo>
                      <a:pt x="2352" y="1323"/>
                    </a:lnTo>
                    <a:lnTo>
                      <a:pt x="2324" y="1523"/>
                    </a:lnTo>
                    <a:lnTo>
                      <a:pt x="2219" y="1647"/>
                    </a:lnTo>
                    <a:lnTo>
                      <a:pt x="2152" y="1838"/>
                    </a:lnTo>
                    <a:lnTo>
                      <a:pt x="2048" y="1933"/>
                    </a:lnTo>
                    <a:lnTo>
                      <a:pt x="2000" y="194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07" name="Freeform 2">
                <a:extLst>
                  <a:ext uri="{FF2B5EF4-FFF2-40B4-BE49-F238E27FC236}">
                    <a16:creationId xmlns:a16="http://schemas.microsoft.com/office/drawing/2014/main" id="{F4CD7D38-C548-9A4B-B094-09F61B5D6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4325" y="868363"/>
                <a:ext cx="881063" cy="904875"/>
              </a:xfrm>
              <a:custGeom>
                <a:avLst/>
                <a:gdLst>
                  <a:gd name="T0" fmla="*/ 239963 w 2449"/>
                  <a:gd name="T1" fmla="*/ 897679 h 2515"/>
                  <a:gd name="T2" fmla="*/ 195352 w 2449"/>
                  <a:gd name="T3" fmla="*/ 863499 h 2515"/>
                  <a:gd name="T4" fmla="*/ 226292 w 2449"/>
                  <a:gd name="T5" fmla="*/ 822483 h 2515"/>
                  <a:gd name="T6" fmla="*/ 205785 w 2449"/>
                  <a:gd name="T7" fmla="*/ 777869 h 2515"/>
                  <a:gd name="T8" fmla="*/ 168010 w 2449"/>
                  <a:gd name="T9" fmla="*/ 757361 h 2515"/>
                  <a:gd name="T10" fmla="*/ 102893 w 2449"/>
                  <a:gd name="T11" fmla="*/ 743329 h 2515"/>
                  <a:gd name="T12" fmla="*/ 96057 w 2449"/>
                  <a:gd name="T13" fmla="*/ 729657 h 2515"/>
                  <a:gd name="T14" fmla="*/ 89222 w 2449"/>
                  <a:gd name="T15" fmla="*/ 709149 h 2515"/>
                  <a:gd name="T16" fmla="*/ 123399 w 2449"/>
                  <a:gd name="T17" fmla="*/ 674968 h 2515"/>
                  <a:gd name="T18" fmla="*/ 41013 w 2449"/>
                  <a:gd name="T19" fmla="*/ 613084 h 2515"/>
                  <a:gd name="T20" fmla="*/ 0 w 2449"/>
                  <a:gd name="T21" fmla="*/ 503708 h 2515"/>
                  <a:gd name="T22" fmla="*/ 20507 w 2449"/>
                  <a:gd name="T23" fmla="*/ 465930 h 2515"/>
                  <a:gd name="T24" fmla="*/ 37775 w 2449"/>
                  <a:gd name="T25" fmla="*/ 452258 h 2515"/>
                  <a:gd name="T26" fmla="*/ 99295 w 2449"/>
                  <a:gd name="T27" fmla="*/ 349357 h 2515"/>
                  <a:gd name="T28" fmla="*/ 147144 w 2449"/>
                  <a:gd name="T29" fmla="*/ 232785 h 2515"/>
                  <a:gd name="T30" fmla="*/ 191754 w 2449"/>
                  <a:gd name="T31" fmla="*/ 116213 h 2515"/>
                  <a:gd name="T32" fmla="*/ 250036 w 2449"/>
                  <a:gd name="T33" fmla="*/ 171261 h 2515"/>
                  <a:gd name="T34" fmla="*/ 349331 w 2449"/>
                  <a:gd name="T35" fmla="*/ 178097 h 2515"/>
                  <a:gd name="T36" fmla="*/ 445388 w 2449"/>
                  <a:gd name="T37" fmla="*/ 133483 h 2515"/>
                  <a:gd name="T38" fmla="*/ 462657 w 2449"/>
                  <a:gd name="T39" fmla="*/ 0 h 2515"/>
                  <a:gd name="T40" fmla="*/ 795079 w 2449"/>
                  <a:gd name="T41" fmla="*/ 164425 h 2515"/>
                  <a:gd name="T42" fmla="*/ 880703 w 2449"/>
                  <a:gd name="T43" fmla="*/ 291071 h 2515"/>
                  <a:gd name="T44" fmla="*/ 829257 w 2449"/>
                  <a:gd name="T45" fmla="*/ 387135 h 2515"/>
                  <a:gd name="T46" fmla="*/ 856599 w 2449"/>
                  <a:gd name="T47" fmla="*/ 517380 h 2515"/>
                  <a:gd name="T48" fmla="*/ 873868 w 2449"/>
                  <a:gd name="T49" fmla="*/ 606248 h 2515"/>
                  <a:gd name="T50" fmla="*/ 674918 w 2449"/>
                  <a:gd name="T51" fmla="*/ 729657 h 2515"/>
                  <a:gd name="T52" fmla="*/ 602965 w 2449"/>
                  <a:gd name="T53" fmla="*/ 726419 h 2515"/>
                  <a:gd name="T54" fmla="*/ 531012 w 2449"/>
                  <a:gd name="T55" fmla="*/ 729657 h 2515"/>
                  <a:gd name="T56" fmla="*/ 448986 w 2449"/>
                  <a:gd name="T57" fmla="*/ 699074 h 2515"/>
                  <a:gd name="T58" fmla="*/ 380271 w 2449"/>
                  <a:gd name="T59" fmla="*/ 822483 h 2515"/>
                  <a:gd name="T60" fmla="*/ 301483 w 2449"/>
                  <a:gd name="T61" fmla="*/ 897679 h 2515"/>
                  <a:gd name="T62" fmla="*/ 239963 w 2449"/>
                  <a:gd name="T63" fmla="*/ 904515 h 25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49" h="2515">
                    <a:moveTo>
                      <a:pt x="667" y="2514"/>
                    </a:moveTo>
                    <a:lnTo>
                      <a:pt x="667" y="2495"/>
                    </a:lnTo>
                    <a:lnTo>
                      <a:pt x="638" y="2476"/>
                    </a:lnTo>
                    <a:lnTo>
                      <a:pt x="543" y="2400"/>
                    </a:lnTo>
                    <a:lnTo>
                      <a:pt x="600" y="2352"/>
                    </a:lnTo>
                    <a:lnTo>
                      <a:pt x="629" y="2286"/>
                    </a:lnTo>
                    <a:lnTo>
                      <a:pt x="619" y="2228"/>
                    </a:lnTo>
                    <a:lnTo>
                      <a:pt x="572" y="2162"/>
                    </a:lnTo>
                    <a:lnTo>
                      <a:pt x="505" y="2200"/>
                    </a:lnTo>
                    <a:lnTo>
                      <a:pt x="467" y="2105"/>
                    </a:lnTo>
                    <a:lnTo>
                      <a:pt x="400" y="2019"/>
                    </a:lnTo>
                    <a:lnTo>
                      <a:pt x="286" y="2066"/>
                    </a:lnTo>
                    <a:lnTo>
                      <a:pt x="276" y="2047"/>
                    </a:lnTo>
                    <a:lnTo>
                      <a:pt x="267" y="2028"/>
                    </a:lnTo>
                    <a:lnTo>
                      <a:pt x="257" y="2000"/>
                    </a:lnTo>
                    <a:lnTo>
                      <a:pt x="248" y="1971"/>
                    </a:lnTo>
                    <a:lnTo>
                      <a:pt x="343" y="1924"/>
                    </a:lnTo>
                    <a:lnTo>
                      <a:pt x="343" y="1876"/>
                    </a:lnTo>
                    <a:lnTo>
                      <a:pt x="229" y="1800"/>
                    </a:lnTo>
                    <a:lnTo>
                      <a:pt x="114" y="1704"/>
                    </a:lnTo>
                    <a:lnTo>
                      <a:pt x="28" y="1571"/>
                    </a:lnTo>
                    <a:lnTo>
                      <a:pt x="0" y="1400"/>
                    </a:lnTo>
                    <a:lnTo>
                      <a:pt x="10" y="1362"/>
                    </a:lnTo>
                    <a:lnTo>
                      <a:pt x="57" y="1295"/>
                    </a:lnTo>
                    <a:lnTo>
                      <a:pt x="57" y="1266"/>
                    </a:lnTo>
                    <a:lnTo>
                      <a:pt x="105" y="1257"/>
                    </a:lnTo>
                    <a:lnTo>
                      <a:pt x="209" y="1162"/>
                    </a:lnTo>
                    <a:lnTo>
                      <a:pt x="276" y="971"/>
                    </a:lnTo>
                    <a:lnTo>
                      <a:pt x="381" y="847"/>
                    </a:lnTo>
                    <a:lnTo>
                      <a:pt x="409" y="647"/>
                    </a:lnTo>
                    <a:lnTo>
                      <a:pt x="419" y="447"/>
                    </a:lnTo>
                    <a:lnTo>
                      <a:pt x="533" y="323"/>
                    </a:lnTo>
                    <a:lnTo>
                      <a:pt x="648" y="343"/>
                    </a:lnTo>
                    <a:lnTo>
                      <a:pt x="695" y="476"/>
                    </a:lnTo>
                    <a:lnTo>
                      <a:pt x="828" y="552"/>
                    </a:lnTo>
                    <a:lnTo>
                      <a:pt x="971" y="495"/>
                    </a:lnTo>
                    <a:lnTo>
                      <a:pt x="1114" y="485"/>
                    </a:lnTo>
                    <a:lnTo>
                      <a:pt x="1238" y="371"/>
                    </a:lnTo>
                    <a:lnTo>
                      <a:pt x="1209" y="142"/>
                    </a:lnTo>
                    <a:lnTo>
                      <a:pt x="1286" y="0"/>
                    </a:lnTo>
                    <a:lnTo>
                      <a:pt x="1714" y="381"/>
                    </a:lnTo>
                    <a:lnTo>
                      <a:pt x="2210" y="457"/>
                    </a:lnTo>
                    <a:lnTo>
                      <a:pt x="2410" y="714"/>
                    </a:lnTo>
                    <a:lnTo>
                      <a:pt x="2448" y="809"/>
                    </a:lnTo>
                    <a:lnTo>
                      <a:pt x="2419" y="885"/>
                    </a:lnTo>
                    <a:lnTo>
                      <a:pt x="2305" y="1076"/>
                    </a:lnTo>
                    <a:lnTo>
                      <a:pt x="2381" y="1266"/>
                    </a:lnTo>
                    <a:lnTo>
                      <a:pt x="2381" y="1438"/>
                    </a:lnTo>
                    <a:lnTo>
                      <a:pt x="2429" y="1619"/>
                    </a:lnTo>
                    <a:lnTo>
                      <a:pt x="2429" y="1685"/>
                    </a:lnTo>
                    <a:lnTo>
                      <a:pt x="2057" y="1962"/>
                    </a:lnTo>
                    <a:lnTo>
                      <a:pt x="1876" y="2028"/>
                    </a:lnTo>
                    <a:lnTo>
                      <a:pt x="1771" y="2028"/>
                    </a:lnTo>
                    <a:lnTo>
                      <a:pt x="1676" y="2019"/>
                    </a:lnTo>
                    <a:lnTo>
                      <a:pt x="1590" y="2085"/>
                    </a:lnTo>
                    <a:lnTo>
                      <a:pt x="1476" y="2028"/>
                    </a:lnTo>
                    <a:lnTo>
                      <a:pt x="1390" y="1895"/>
                    </a:lnTo>
                    <a:lnTo>
                      <a:pt x="1248" y="1943"/>
                    </a:lnTo>
                    <a:lnTo>
                      <a:pt x="1133" y="2085"/>
                    </a:lnTo>
                    <a:lnTo>
                      <a:pt x="1057" y="2286"/>
                    </a:lnTo>
                    <a:lnTo>
                      <a:pt x="962" y="2438"/>
                    </a:lnTo>
                    <a:lnTo>
                      <a:pt x="838" y="2495"/>
                    </a:lnTo>
                    <a:lnTo>
                      <a:pt x="705" y="2504"/>
                    </a:lnTo>
                    <a:lnTo>
                      <a:pt x="667" y="2514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08" name="Freeform 3">
                <a:extLst>
                  <a:ext uri="{FF2B5EF4-FFF2-40B4-BE49-F238E27FC236}">
                    <a16:creationId xmlns:a16="http://schemas.microsoft.com/office/drawing/2014/main" id="{DC51EAF0-911A-1742-A670-89EFCF520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3875" y="1323975"/>
                <a:ext cx="1327150" cy="925513"/>
              </a:xfrm>
              <a:custGeom>
                <a:avLst/>
                <a:gdLst>
                  <a:gd name="T0" fmla="*/ 212373 w 3687"/>
                  <a:gd name="T1" fmla="*/ 921556 h 2573"/>
                  <a:gd name="T2" fmla="*/ 174938 w 3687"/>
                  <a:gd name="T3" fmla="*/ 890982 h 2573"/>
                  <a:gd name="T4" fmla="*/ 161259 w 3687"/>
                  <a:gd name="T5" fmla="*/ 856450 h 2573"/>
                  <a:gd name="T6" fmla="*/ 119865 w 3687"/>
                  <a:gd name="T7" fmla="*/ 784510 h 2573"/>
                  <a:gd name="T8" fmla="*/ 157660 w 3687"/>
                  <a:gd name="T9" fmla="*/ 733072 h 2573"/>
                  <a:gd name="T10" fmla="*/ 126704 w 3687"/>
                  <a:gd name="T11" fmla="*/ 702498 h 2573"/>
                  <a:gd name="T12" fmla="*/ 88909 w 3687"/>
                  <a:gd name="T13" fmla="*/ 681995 h 2573"/>
                  <a:gd name="T14" fmla="*/ 85669 w 3687"/>
                  <a:gd name="T15" fmla="*/ 589551 h 2573"/>
                  <a:gd name="T16" fmla="*/ 58313 w 3687"/>
                  <a:gd name="T17" fmla="*/ 541351 h 2573"/>
                  <a:gd name="T18" fmla="*/ 0 w 3687"/>
                  <a:gd name="T19" fmla="*/ 496748 h 2573"/>
                  <a:gd name="T20" fmla="*/ 30956 w 3687"/>
                  <a:gd name="T21" fmla="*/ 448908 h 2573"/>
                  <a:gd name="T22" fmla="*/ 92508 w 3687"/>
                  <a:gd name="T23" fmla="*/ 442074 h 2573"/>
                  <a:gd name="T24" fmla="*/ 171338 w 3687"/>
                  <a:gd name="T25" fmla="*/ 366896 h 2573"/>
                  <a:gd name="T26" fmla="*/ 240089 w 3687"/>
                  <a:gd name="T27" fmla="*/ 243518 h 2573"/>
                  <a:gd name="T28" fmla="*/ 322159 w 3687"/>
                  <a:gd name="T29" fmla="*/ 274093 h 2573"/>
                  <a:gd name="T30" fmla="*/ 394150 w 3687"/>
                  <a:gd name="T31" fmla="*/ 270856 h 2573"/>
                  <a:gd name="T32" fmla="*/ 466140 w 3687"/>
                  <a:gd name="T33" fmla="*/ 274093 h 2573"/>
                  <a:gd name="T34" fmla="*/ 665195 w 3687"/>
                  <a:gd name="T35" fmla="*/ 150715 h 2573"/>
                  <a:gd name="T36" fmla="*/ 647917 w 3687"/>
                  <a:gd name="T37" fmla="*/ 61869 h 2573"/>
                  <a:gd name="T38" fmla="*/ 702630 w 3687"/>
                  <a:gd name="T39" fmla="*/ 37769 h 2573"/>
                  <a:gd name="T40" fmla="*/ 816015 w 3687"/>
                  <a:gd name="T41" fmla="*/ 123378 h 2573"/>
                  <a:gd name="T42" fmla="*/ 877568 w 3687"/>
                  <a:gd name="T43" fmla="*/ 250353 h 2573"/>
                  <a:gd name="T44" fmla="*/ 860650 w 3687"/>
                  <a:gd name="T45" fmla="*/ 291359 h 2573"/>
                  <a:gd name="T46" fmla="*/ 870728 w 3687"/>
                  <a:gd name="T47" fmla="*/ 342796 h 2573"/>
                  <a:gd name="T48" fmla="*/ 857050 w 3687"/>
                  <a:gd name="T49" fmla="*/ 380565 h 2573"/>
                  <a:gd name="T50" fmla="*/ 908524 w 3687"/>
                  <a:gd name="T51" fmla="*/ 445311 h 2573"/>
                  <a:gd name="T52" fmla="*/ 1025149 w 3687"/>
                  <a:gd name="T53" fmla="*/ 448908 h 2573"/>
                  <a:gd name="T54" fmla="*/ 1114057 w 3687"/>
                  <a:gd name="T55" fmla="*/ 394233 h 2573"/>
                  <a:gd name="T56" fmla="*/ 1254799 w 3687"/>
                  <a:gd name="T57" fmla="*/ 555020 h 2573"/>
                  <a:gd name="T58" fmla="*/ 1275317 w 3687"/>
                  <a:gd name="T59" fmla="*/ 668326 h 2573"/>
                  <a:gd name="T60" fmla="*/ 1326790 w 3687"/>
                  <a:gd name="T61" fmla="*/ 760770 h 2573"/>
                  <a:gd name="T62" fmla="*/ 1151852 w 3687"/>
                  <a:gd name="T63" fmla="*/ 839544 h 2573"/>
                  <a:gd name="T64" fmla="*/ 1007871 w 3687"/>
                  <a:gd name="T65" fmla="*/ 712569 h 2573"/>
                  <a:gd name="T66" fmla="*/ 901684 w 3687"/>
                  <a:gd name="T67" fmla="*/ 736670 h 2573"/>
                  <a:gd name="T68" fmla="*/ 692551 w 3687"/>
                  <a:gd name="T69" fmla="*/ 654657 h 2573"/>
                  <a:gd name="T70" fmla="*/ 541731 w 3687"/>
                  <a:gd name="T71" fmla="*/ 640989 h 2573"/>
                  <a:gd name="T72" fmla="*/ 438784 w 3687"/>
                  <a:gd name="T73" fmla="*/ 688829 h 2573"/>
                  <a:gd name="T74" fmla="*/ 315320 w 3687"/>
                  <a:gd name="T75" fmla="*/ 774438 h 2573"/>
                  <a:gd name="T76" fmla="*/ 291203 w 3687"/>
                  <a:gd name="T77" fmla="*/ 870119 h 2573"/>
                  <a:gd name="T78" fmla="*/ 233250 w 3687"/>
                  <a:gd name="T79" fmla="*/ 914722 h 257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687" h="2573">
                    <a:moveTo>
                      <a:pt x="600" y="2572"/>
                    </a:moveTo>
                    <a:lnTo>
                      <a:pt x="590" y="2562"/>
                    </a:lnTo>
                    <a:lnTo>
                      <a:pt x="571" y="2534"/>
                    </a:lnTo>
                    <a:lnTo>
                      <a:pt x="486" y="2477"/>
                    </a:lnTo>
                    <a:lnTo>
                      <a:pt x="467" y="2439"/>
                    </a:lnTo>
                    <a:lnTo>
                      <a:pt x="448" y="2381"/>
                    </a:lnTo>
                    <a:lnTo>
                      <a:pt x="400" y="2277"/>
                    </a:lnTo>
                    <a:lnTo>
                      <a:pt x="333" y="2181"/>
                    </a:lnTo>
                    <a:lnTo>
                      <a:pt x="276" y="2134"/>
                    </a:lnTo>
                    <a:lnTo>
                      <a:pt x="438" y="2038"/>
                    </a:lnTo>
                    <a:lnTo>
                      <a:pt x="400" y="1972"/>
                    </a:lnTo>
                    <a:lnTo>
                      <a:pt x="352" y="1953"/>
                    </a:lnTo>
                    <a:lnTo>
                      <a:pt x="295" y="1934"/>
                    </a:lnTo>
                    <a:lnTo>
                      <a:pt x="247" y="1896"/>
                    </a:lnTo>
                    <a:lnTo>
                      <a:pt x="247" y="1858"/>
                    </a:lnTo>
                    <a:lnTo>
                      <a:pt x="238" y="1639"/>
                    </a:lnTo>
                    <a:lnTo>
                      <a:pt x="247" y="1610"/>
                    </a:lnTo>
                    <a:lnTo>
                      <a:pt x="162" y="1505"/>
                    </a:lnTo>
                    <a:lnTo>
                      <a:pt x="57" y="1448"/>
                    </a:lnTo>
                    <a:lnTo>
                      <a:pt x="0" y="1381"/>
                    </a:lnTo>
                    <a:lnTo>
                      <a:pt x="86" y="1277"/>
                    </a:lnTo>
                    <a:lnTo>
                      <a:pt x="86" y="1248"/>
                    </a:lnTo>
                    <a:lnTo>
                      <a:pt x="124" y="1238"/>
                    </a:lnTo>
                    <a:lnTo>
                      <a:pt x="257" y="1229"/>
                    </a:lnTo>
                    <a:lnTo>
                      <a:pt x="381" y="1172"/>
                    </a:lnTo>
                    <a:lnTo>
                      <a:pt x="476" y="1020"/>
                    </a:lnTo>
                    <a:lnTo>
                      <a:pt x="552" y="819"/>
                    </a:lnTo>
                    <a:lnTo>
                      <a:pt x="667" y="677"/>
                    </a:lnTo>
                    <a:lnTo>
                      <a:pt x="809" y="629"/>
                    </a:lnTo>
                    <a:lnTo>
                      <a:pt x="895" y="762"/>
                    </a:lnTo>
                    <a:lnTo>
                      <a:pt x="1009" y="819"/>
                    </a:lnTo>
                    <a:lnTo>
                      <a:pt x="1095" y="753"/>
                    </a:lnTo>
                    <a:lnTo>
                      <a:pt x="1190" y="762"/>
                    </a:lnTo>
                    <a:lnTo>
                      <a:pt x="1295" y="762"/>
                    </a:lnTo>
                    <a:lnTo>
                      <a:pt x="1476" y="696"/>
                    </a:lnTo>
                    <a:lnTo>
                      <a:pt x="1848" y="419"/>
                    </a:lnTo>
                    <a:lnTo>
                      <a:pt x="1848" y="353"/>
                    </a:lnTo>
                    <a:lnTo>
                      <a:pt x="1800" y="172"/>
                    </a:lnTo>
                    <a:lnTo>
                      <a:pt x="1800" y="0"/>
                    </a:lnTo>
                    <a:lnTo>
                      <a:pt x="1952" y="105"/>
                    </a:lnTo>
                    <a:lnTo>
                      <a:pt x="2067" y="296"/>
                    </a:lnTo>
                    <a:lnTo>
                      <a:pt x="2267" y="343"/>
                    </a:lnTo>
                    <a:lnTo>
                      <a:pt x="2457" y="458"/>
                    </a:lnTo>
                    <a:lnTo>
                      <a:pt x="2438" y="696"/>
                    </a:lnTo>
                    <a:lnTo>
                      <a:pt x="2400" y="743"/>
                    </a:lnTo>
                    <a:lnTo>
                      <a:pt x="2391" y="810"/>
                    </a:lnTo>
                    <a:lnTo>
                      <a:pt x="2410" y="877"/>
                    </a:lnTo>
                    <a:lnTo>
                      <a:pt x="2419" y="953"/>
                    </a:lnTo>
                    <a:lnTo>
                      <a:pt x="2400" y="1000"/>
                    </a:lnTo>
                    <a:lnTo>
                      <a:pt x="2381" y="1058"/>
                    </a:lnTo>
                    <a:lnTo>
                      <a:pt x="2438" y="1172"/>
                    </a:lnTo>
                    <a:lnTo>
                      <a:pt x="2524" y="1238"/>
                    </a:lnTo>
                    <a:lnTo>
                      <a:pt x="2695" y="1334"/>
                    </a:lnTo>
                    <a:lnTo>
                      <a:pt x="2848" y="1248"/>
                    </a:lnTo>
                    <a:lnTo>
                      <a:pt x="2952" y="1105"/>
                    </a:lnTo>
                    <a:lnTo>
                      <a:pt x="3095" y="1096"/>
                    </a:lnTo>
                    <a:lnTo>
                      <a:pt x="3391" y="1467"/>
                    </a:lnTo>
                    <a:lnTo>
                      <a:pt x="3486" y="1543"/>
                    </a:lnTo>
                    <a:lnTo>
                      <a:pt x="3505" y="1667"/>
                    </a:lnTo>
                    <a:lnTo>
                      <a:pt x="3543" y="1858"/>
                    </a:lnTo>
                    <a:lnTo>
                      <a:pt x="3676" y="1896"/>
                    </a:lnTo>
                    <a:lnTo>
                      <a:pt x="3686" y="2115"/>
                    </a:lnTo>
                    <a:lnTo>
                      <a:pt x="3448" y="2239"/>
                    </a:lnTo>
                    <a:lnTo>
                      <a:pt x="3200" y="2334"/>
                    </a:lnTo>
                    <a:lnTo>
                      <a:pt x="3048" y="2267"/>
                    </a:lnTo>
                    <a:lnTo>
                      <a:pt x="2800" y="1981"/>
                    </a:lnTo>
                    <a:lnTo>
                      <a:pt x="2638" y="1962"/>
                    </a:lnTo>
                    <a:lnTo>
                      <a:pt x="2505" y="2048"/>
                    </a:lnTo>
                    <a:lnTo>
                      <a:pt x="2353" y="2058"/>
                    </a:lnTo>
                    <a:lnTo>
                      <a:pt x="1924" y="1820"/>
                    </a:lnTo>
                    <a:lnTo>
                      <a:pt x="1714" y="1762"/>
                    </a:lnTo>
                    <a:lnTo>
                      <a:pt x="1505" y="1782"/>
                    </a:lnTo>
                    <a:lnTo>
                      <a:pt x="1371" y="1934"/>
                    </a:lnTo>
                    <a:lnTo>
                      <a:pt x="1219" y="1915"/>
                    </a:lnTo>
                    <a:lnTo>
                      <a:pt x="1029" y="1962"/>
                    </a:lnTo>
                    <a:lnTo>
                      <a:pt x="876" y="2153"/>
                    </a:lnTo>
                    <a:lnTo>
                      <a:pt x="848" y="2286"/>
                    </a:lnTo>
                    <a:lnTo>
                      <a:pt x="809" y="2419"/>
                    </a:lnTo>
                    <a:lnTo>
                      <a:pt x="733" y="2486"/>
                    </a:lnTo>
                    <a:lnTo>
                      <a:pt x="648" y="2543"/>
                    </a:lnTo>
                    <a:lnTo>
                      <a:pt x="600" y="2572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09" name="Freeform 4">
                <a:extLst>
                  <a:ext uri="{FF2B5EF4-FFF2-40B4-BE49-F238E27FC236}">
                    <a16:creationId xmlns:a16="http://schemas.microsoft.com/office/drawing/2014/main" id="{C7408332-30A7-8B41-B9F5-34B57D5A2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1200" y="1958975"/>
                <a:ext cx="984250" cy="720725"/>
              </a:xfrm>
              <a:custGeom>
                <a:avLst/>
                <a:gdLst>
                  <a:gd name="T0" fmla="*/ 263883 w 2734"/>
                  <a:gd name="T1" fmla="*/ 720365 h 2002"/>
                  <a:gd name="T2" fmla="*/ 260643 w 2734"/>
                  <a:gd name="T3" fmla="*/ 713165 h 2002"/>
                  <a:gd name="T4" fmla="*/ 209162 w 2734"/>
                  <a:gd name="T5" fmla="*/ 692645 h 2002"/>
                  <a:gd name="T6" fmla="*/ 160922 w 2734"/>
                  <a:gd name="T7" fmla="*/ 644764 h 2002"/>
                  <a:gd name="T8" fmla="*/ 51481 w 2734"/>
                  <a:gd name="T9" fmla="*/ 500763 h 2002"/>
                  <a:gd name="T10" fmla="*/ 13680 w 2734"/>
                  <a:gd name="T11" fmla="*/ 435603 h 2002"/>
                  <a:gd name="T12" fmla="*/ 0 w 2734"/>
                  <a:gd name="T13" fmla="*/ 380883 h 2002"/>
                  <a:gd name="T14" fmla="*/ 37440 w 2734"/>
                  <a:gd name="T15" fmla="*/ 370443 h 2002"/>
                  <a:gd name="T16" fmla="*/ 37440 w 2734"/>
                  <a:gd name="T17" fmla="*/ 356762 h 2002"/>
                  <a:gd name="T18" fmla="*/ 27360 w 2734"/>
                  <a:gd name="T19" fmla="*/ 339482 h 2002"/>
                  <a:gd name="T20" fmla="*/ 30960 w 2734"/>
                  <a:gd name="T21" fmla="*/ 312122 h 2002"/>
                  <a:gd name="T22" fmla="*/ 27360 w 2734"/>
                  <a:gd name="T23" fmla="*/ 291602 h 2002"/>
                  <a:gd name="T24" fmla="*/ 44640 w 2734"/>
                  <a:gd name="T25" fmla="*/ 281162 h 2002"/>
                  <a:gd name="T26" fmla="*/ 75241 w 2734"/>
                  <a:gd name="T27" fmla="*/ 260642 h 2002"/>
                  <a:gd name="T28" fmla="*/ 102601 w 2734"/>
                  <a:gd name="T29" fmla="*/ 236522 h 2002"/>
                  <a:gd name="T30" fmla="*/ 116641 w 2734"/>
                  <a:gd name="T31" fmla="*/ 188641 h 2002"/>
                  <a:gd name="T32" fmla="*/ 126721 w 2734"/>
                  <a:gd name="T33" fmla="*/ 140761 h 2002"/>
                  <a:gd name="T34" fmla="*/ 181802 w 2734"/>
                  <a:gd name="T35" fmla="*/ 72000 h 2002"/>
                  <a:gd name="T36" fmla="*/ 250203 w 2734"/>
                  <a:gd name="T37" fmla="*/ 55080 h 2002"/>
                  <a:gd name="T38" fmla="*/ 304923 w 2734"/>
                  <a:gd name="T39" fmla="*/ 61920 h 2002"/>
                  <a:gd name="T40" fmla="*/ 353164 w 2734"/>
                  <a:gd name="T41" fmla="*/ 7200 h 2002"/>
                  <a:gd name="T42" fmla="*/ 428404 w 2734"/>
                  <a:gd name="T43" fmla="*/ 0 h 2002"/>
                  <a:gd name="T44" fmla="*/ 504005 w 2734"/>
                  <a:gd name="T45" fmla="*/ 20880 h 2002"/>
                  <a:gd name="T46" fmla="*/ 658447 w 2734"/>
                  <a:gd name="T47" fmla="*/ 106561 h 2002"/>
                  <a:gd name="T48" fmla="*/ 713167 w 2734"/>
                  <a:gd name="T49" fmla="*/ 102961 h 2002"/>
                  <a:gd name="T50" fmla="*/ 761048 w 2734"/>
                  <a:gd name="T51" fmla="*/ 72000 h 2002"/>
                  <a:gd name="T52" fmla="*/ 819368 w 2734"/>
                  <a:gd name="T53" fmla="*/ 78841 h 2002"/>
                  <a:gd name="T54" fmla="*/ 908649 w 2734"/>
                  <a:gd name="T55" fmla="*/ 181801 h 2002"/>
                  <a:gd name="T56" fmla="*/ 963370 w 2734"/>
                  <a:gd name="T57" fmla="*/ 205921 h 2002"/>
                  <a:gd name="T58" fmla="*/ 980650 w 2734"/>
                  <a:gd name="T59" fmla="*/ 243722 h 2002"/>
                  <a:gd name="T60" fmla="*/ 983890 w 2734"/>
                  <a:gd name="T61" fmla="*/ 291602 h 2002"/>
                  <a:gd name="T62" fmla="*/ 939250 w 2734"/>
                  <a:gd name="T63" fmla="*/ 274322 h 2002"/>
                  <a:gd name="T64" fmla="*/ 905049 w 2734"/>
                  <a:gd name="T65" fmla="*/ 233282 h 2002"/>
                  <a:gd name="T66" fmla="*/ 874089 w 2734"/>
                  <a:gd name="T67" fmla="*/ 243722 h 2002"/>
                  <a:gd name="T68" fmla="*/ 860409 w 2734"/>
                  <a:gd name="T69" fmla="*/ 301682 h 2002"/>
                  <a:gd name="T70" fmla="*/ 819368 w 2734"/>
                  <a:gd name="T71" fmla="*/ 353162 h 2002"/>
                  <a:gd name="T72" fmla="*/ 771488 w 2734"/>
                  <a:gd name="T73" fmla="*/ 380883 h 2002"/>
                  <a:gd name="T74" fmla="*/ 744128 w 2734"/>
                  <a:gd name="T75" fmla="*/ 366843 h 2002"/>
                  <a:gd name="T76" fmla="*/ 720007 w 2734"/>
                  <a:gd name="T77" fmla="*/ 370443 h 2002"/>
                  <a:gd name="T78" fmla="*/ 675367 w 2734"/>
                  <a:gd name="T79" fmla="*/ 446043 h 2002"/>
                  <a:gd name="T80" fmla="*/ 654847 w 2734"/>
                  <a:gd name="T81" fmla="*/ 469803 h 2002"/>
                  <a:gd name="T82" fmla="*/ 634326 w 2734"/>
                  <a:gd name="T83" fmla="*/ 487083 h 2002"/>
                  <a:gd name="T84" fmla="*/ 610206 w 2734"/>
                  <a:gd name="T85" fmla="*/ 555484 h 2002"/>
                  <a:gd name="T86" fmla="*/ 548646 w 2734"/>
                  <a:gd name="T87" fmla="*/ 576004 h 2002"/>
                  <a:gd name="T88" fmla="*/ 483485 w 2734"/>
                  <a:gd name="T89" fmla="*/ 569164 h 2002"/>
                  <a:gd name="T90" fmla="*/ 366844 w 2734"/>
                  <a:gd name="T91" fmla="*/ 624244 h 2002"/>
                  <a:gd name="T92" fmla="*/ 263883 w 2734"/>
                  <a:gd name="T93" fmla="*/ 720365 h 200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734" h="2002">
                    <a:moveTo>
                      <a:pt x="733" y="2001"/>
                    </a:moveTo>
                    <a:lnTo>
                      <a:pt x="724" y="1981"/>
                    </a:lnTo>
                    <a:lnTo>
                      <a:pt x="581" y="1924"/>
                    </a:lnTo>
                    <a:lnTo>
                      <a:pt x="447" y="1791"/>
                    </a:lnTo>
                    <a:lnTo>
                      <a:pt x="143" y="1391"/>
                    </a:lnTo>
                    <a:lnTo>
                      <a:pt x="38" y="1210"/>
                    </a:lnTo>
                    <a:lnTo>
                      <a:pt x="0" y="1058"/>
                    </a:lnTo>
                    <a:lnTo>
                      <a:pt x="104" y="1029"/>
                    </a:lnTo>
                    <a:lnTo>
                      <a:pt x="104" y="991"/>
                    </a:lnTo>
                    <a:lnTo>
                      <a:pt x="76" y="943"/>
                    </a:lnTo>
                    <a:lnTo>
                      <a:pt x="86" y="867"/>
                    </a:lnTo>
                    <a:lnTo>
                      <a:pt x="76" y="810"/>
                    </a:lnTo>
                    <a:lnTo>
                      <a:pt x="124" y="781"/>
                    </a:lnTo>
                    <a:lnTo>
                      <a:pt x="209" y="724"/>
                    </a:lnTo>
                    <a:lnTo>
                      <a:pt x="285" y="657"/>
                    </a:lnTo>
                    <a:lnTo>
                      <a:pt x="324" y="524"/>
                    </a:lnTo>
                    <a:lnTo>
                      <a:pt x="352" y="391"/>
                    </a:lnTo>
                    <a:lnTo>
                      <a:pt x="505" y="200"/>
                    </a:lnTo>
                    <a:lnTo>
                      <a:pt x="695" y="153"/>
                    </a:lnTo>
                    <a:lnTo>
                      <a:pt x="847" y="172"/>
                    </a:lnTo>
                    <a:lnTo>
                      <a:pt x="981" y="20"/>
                    </a:lnTo>
                    <a:lnTo>
                      <a:pt x="1190" y="0"/>
                    </a:lnTo>
                    <a:lnTo>
                      <a:pt x="1400" y="58"/>
                    </a:lnTo>
                    <a:lnTo>
                      <a:pt x="1829" y="296"/>
                    </a:lnTo>
                    <a:lnTo>
                      <a:pt x="1981" y="286"/>
                    </a:lnTo>
                    <a:lnTo>
                      <a:pt x="2114" y="200"/>
                    </a:lnTo>
                    <a:lnTo>
                      <a:pt x="2276" y="219"/>
                    </a:lnTo>
                    <a:lnTo>
                      <a:pt x="2524" y="505"/>
                    </a:lnTo>
                    <a:lnTo>
                      <a:pt x="2676" y="572"/>
                    </a:lnTo>
                    <a:lnTo>
                      <a:pt x="2724" y="677"/>
                    </a:lnTo>
                    <a:lnTo>
                      <a:pt x="2733" y="810"/>
                    </a:lnTo>
                    <a:lnTo>
                      <a:pt x="2609" y="762"/>
                    </a:lnTo>
                    <a:lnTo>
                      <a:pt x="2514" y="648"/>
                    </a:lnTo>
                    <a:lnTo>
                      <a:pt x="2428" y="677"/>
                    </a:lnTo>
                    <a:lnTo>
                      <a:pt x="2390" y="838"/>
                    </a:lnTo>
                    <a:lnTo>
                      <a:pt x="2276" y="981"/>
                    </a:lnTo>
                    <a:lnTo>
                      <a:pt x="2143" y="1058"/>
                    </a:lnTo>
                    <a:lnTo>
                      <a:pt x="2067" y="1019"/>
                    </a:lnTo>
                    <a:lnTo>
                      <a:pt x="2000" y="1029"/>
                    </a:lnTo>
                    <a:lnTo>
                      <a:pt x="1876" y="1239"/>
                    </a:lnTo>
                    <a:lnTo>
                      <a:pt x="1819" y="1305"/>
                    </a:lnTo>
                    <a:lnTo>
                      <a:pt x="1762" y="1353"/>
                    </a:lnTo>
                    <a:lnTo>
                      <a:pt x="1695" y="1543"/>
                    </a:lnTo>
                    <a:lnTo>
                      <a:pt x="1524" y="1600"/>
                    </a:lnTo>
                    <a:lnTo>
                      <a:pt x="1343" y="1581"/>
                    </a:lnTo>
                    <a:lnTo>
                      <a:pt x="1019" y="1734"/>
                    </a:lnTo>
                    <a:lnTo>
                      <a:pt x="733" y="200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10" name="Freeform 5">
                <a:extLst>
                  <a:ext uri="{FF2B5EF4-FFF2-40B4-BE49-F238E27FC236}">
                    <a16:creationId xmlns:a16="http://schemas.microsoft.com/office/drawing/2014/main" id="{264C73B6-E2D3-C046-9887-DF44B723E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6313" y="2192338"/>
                <a:ext cx="984250" cy="1008062"/>
              </a:xfrm>
              <a:custGeom>
                <a:avLst/>
                <a:gdLst>
                  <a:gd name="T0" fmla="*/ 0 w 2735"/>
                  <a:gd name="T1" fmla="*/ 486936 h 2801"/>
                  <a:gd name="T2" fmla="*/ 219522 w 2735"/>
                  <a:gd name="T3" fmla="*/ 335781 h 2801"/>
                  <a:gd name="T4" fmla="*/ 346197 w 2735"/>
                  <a:gd name="T5" fmla="*/ 322105 h 2801"/>
                  <a:gd name="T6" fmla="*/ 390821 w 2735"/>
                  <a:gd name="T7" fmla="*/ 236450 h 2801"/>
                  <a:gd name="T8" fmla="*/ 455958 w 2735"/>
                  <a:gd name="T9" fmla="*/ 137119 h 2801"/>
                  <a:gd name="T10" fmla="*/ 507420 w 2735"/>
                  <a:gd name="T11" fmla="*/ 147556 h 2801"/>
                  <a:gd name="T12" fmla="*/ 596308 w 2735"/>
                  <a:gd name="T13" fmla="*/ 68380 h 2801"/>
                  <a:gd name="T14" fmla="*/ 640932 w 2735"/>
                  <a:gd name="T15" fmla="*/ 0 h 2801"/>
                  <a:gd name="T16" fmla="*/ 719744 w 2735"/>
                  <a:gd name="T17" fmla="*/ 58303 h 2801"/>
                  <a:gd name="T18" fmla="*/ 894642 w 2735"/>
                  <a:gd name="T19" fmla="*/ 92493 h 2801"/>
                  <a:gd name="T20" fmla="*/ 856855 w 2735"/>
                  <a:gd name="T21" fmla="*/ 243288 h 2801"/>
                  <a:gd name="T22" fmla="*/ 983890 w 2735"/>
                  <a:gd name="T23" fmla="*/ 384006 h 2801"/>
                  <a:gd name="T24" fmla="*/ 935667 w 2735"/>
                  <a:gd name="T25" fmla="*/ 449147 h 2801"/>
                  <a:gd name="T26" fmla="*/ 894642 w 2735"/>
                  <a:gd name="T27" fmla="*/ 503851 h 2801"/>
                  <a:gd name="T28" fmla="*/ 833104 w 2735"/>
                  <a:gd name="T29" fmla="*/ 603182 h 2801"/>
                  <a:gd name="T30" fmla="*/ 932428 w 2735"/>
                  <a:gd name="T31" fmla="*/ 630534 h 2801"/>
                  <a:gd name="T32" fmla="*/ 949342 w 2735"/>
                  <a:gd name="T33" fmla="*/ 729864 h 2801"/>
                  <a:gd name="T34" fmla="*/ 874129 w 2735"/>
                  <a:gd name="T35" fmla="*/ 760815 h 2801"/>
                  <a:gd name="T36" fmla="*/ 808992 w 2735"/>
                  <a:gd name="T37" fmla="*/ 778090 h 2801"/>
                  <a:gd name="T38" fmla="*/ 791718 w 2735"/>
                  <a:gd name="T39" fmla="*/ 846470 h 2801"/>
                  <a:gd name="T40" fmla="*/ 562120 w 2735"/>
                  <a:gd name="T41" fmla="*/ 860506 h 2801"/>
                  <a:gd name="T42" fmla="*/ 421770 w 2735"/>
                  <a:gd name="T43" fmla="*/ 918448 h 2801"/>
                  <a:gd name="T44" fmla="*/ 277821 w 2735"/>
                  <a:gd name="T45" fmla="*/ 997625 h 2801"/>
                  <a:gd name="T46" fmla="*/ 260547 w 2735"/>
                  <a:gd name="T47" fmla="*/ 1004103 h 2801"/>
                  <a:gd name="T48" fmla="*/ 250111 w 2735"/>
                  <a:gd name="T49" fmla="*/ 911611 h 2801"/>
                  <a:gd name="T50" fmla="*/ 226360 w 2735"/>
                  <a:gd name="T51" fmla="*/ 856907 h 2801"/>
                  <a:gd name="T52" fmla="*/ 243273 w 2735"/>
                  <a:gd name="T53" fmla="*/ 812280 h 2801"/>
                  <a:gd name="T54" fmla="*/ 243273 w 2735"/>
                  <a:gd name="T55" fmla="*/ 778090 h 2801"/>
                  <a:gd name="T56" fmla="*/ 198649 w 2735"/>
                  <a:gd name="T57" fmla="*/ 743900 h 2801"/>
                  <a:gd name="T58" fmla="*/ 171299 w 2735"/>
                  <a:gd name="T59" fmla="*/ 737062 h 2801"/>
                  <a:gd name="T60" fmla="*/ 120197 w 2735"/>
                  <a:gd name="T61" fmla="*/ 729864 h 2801"/>
                  <a:gd name="T62" fmla="*/ 102923 w 2735"/>
                  <a:gd name="T63" fmla="*/ 719787 h 2801"/>
                  <a:gd name="T64" fmla="*/ 71974 w 2735"/>
                  <a:gd name="T65" fmla="*/ 699273 h 2801"/>
                  <a:gd name="T66" fmla="*/ 47863 w 2735"/>
                  <a:gd name="T67" fmla="*/ 596344 h 2801"/>
                  <a:gd name="T68" fmla="*/ 27350 w 2735"/>
                  <a:gd name="T69" fmla="*/ 593105 h 2801"/>
                  <a:gd name="T70" fmla="*/ 17274 w 2735"/>
                  <a:gd name="T71" fmla="*/ 579069 h 2801"/>
                  <a:gd name="T72" fmla="*/ 13675 w 2735"/>
                  <a:gd name="T73" fmla="*/ 548478 h 2801"/>
                  <a:gd name="T74" fmla="*/ 3599 w 2735"/>
                  <a:gd name="T75" fmla="*/ 500612 h 280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735" h="2801">
                    <a:moveTo>
                      <a:pt x="10" y="1391"/>
                    </a:moveTo>
                    <a:lnTo>
                      <a:pt x="0" y="1353"/>
                    </a:lnTo>
                    <a:lnTo>
                      <a:pt x="286" y="1086"/>
                    </a:lnTo>
                    <a:lnTo>
                      <a:pt x="610" y="933"/>
                    </a:lnTo>
                    <a:lnTo>
                      <a:pt x="791" y="952"/>
                    </a:lnTo>
                    <a:lnTo>
                      <a:pt x="962" y="895"/>
                    </a:lnTo>
                    <a:lnTo>
                      <a:pt x="1029" y="705"/>
                    </a:lnTo>
                    <a:lnTo>
                      <a:pt x="1086" y="657"/>
                    </a:lnTo>
                    <a:lnTo>
                      <a:pt x="1143" y="591"/>
                    </a:lnTo>
                    <a:lnTo>
                      <a:pt x="1267" y="381"/>
                    </a:lnTo>
                    <a:lnTo>
                      <a:pt x="1334" y="371"/>
                    </a:lnTo>
                    <a:lnTo>
                      <a:pt x="1410" y="410"/>
                    </a:lnTo>
                    <a:lnTo>
                      <a:pt x="1543" y="333"/>
                    </a:lnTo>
                    <a:lnTo>
                      <a:pt x="1657" y="190"/>
                    </a:lnTo>
                    <a:lnTo>
                      <a:pt x="1695" y="29"/>
                    </a:lnTo>
                    <a:lnTo>
                      <a:pt x="1781" y="0"/>
                    </a:lnTo>
                    <a:lnTo>
                      <a:pt x="1876" y="114"/>
                    </a:lnTo>
                    <a:lnTo>
                      <a:pt x="2000" y="162"/>
                    </a:lnTo>
                    <a:lnTo>
                      <a:pt x="2200" y="238"/>
                    </a:lnTo>
                    <a:lnTo>
                      <a:pt x="2486" y="257"/>
                    </a:lnTo>
                    <a:lnTo>
                      <a:pt x="2400" y="457"/>
                    </a:lnTo>
                    <a:lnTo>
                      <a:pt x="2381" y="676"/>
                    </a:lnTo>
                    <a:lnTo>
                      <a:pt x="2657" y="695"/>
                    </a:lnTo>
                    <a:lnTo>
                      <a:pt x="2734" y="1067"/>
                    </a:lnTo>
                    <a:lnTo>
                      <a:pt x="2724" y="1200"/>
                    </a:lnTo>
                    <a:lnTo>
                      <a:pt x="2600" y="1248"/>
                    </a:lnTo>
                    <a:lnTo>
                      <a:pt x="2543" y="1314"/>
                    </a:lnTo>
                    <a:lnTo>
                      <a:pt x="2486" y="1400"/>
                    </a:lnTo>
                    <a:lnTo>
                      <a:pt x="2334" y="1514"/>
                    </a:lnTo>
                    <a:lnTo>
                      <a:pt x="2315" y="1676"/>
                    </a:lnTo>
                    <a:lnTo>
                      <a:pt x="2467" y="1752"/>
                    </a:lnTo>
                    <a:lnTo>
                      <a:pt x="2591" y="1752"/>
                    </a:lnTo>
                    <a:lnTo>
                      <a:pt x="2676" y="1867"/>
                    </a:lnTo>
                    <a:lnTo>
                      <a:pt x="2638" y="2028"/>
                    </a:lnTo>
                    <a:lnTo>
                      <a:pt x="2533" y="2143"/>
                    </a:lnTo>
                    <a:lnTo>
                      <a:pt x="2429" y="2114"/>
                    </a:lnTo>
                    <a:lnTo>
                      <a:pt x="2315" y="2114"/>
                    </a:lnTo>
                    <a:lnTo>
                      <a:pt x="2248" y="2162"/>
                    </a:lnTo>
                    <a:lnTo>
                      <a:pt x="2257" y="2314"/>
                    </a:lnTo>
                    <a:lnTo>
                      <a:pt x="2200" y="2352"/>
                    </a:lnTo>
                    <a:lnTo>
                      <a:pt x="1876" y="2391"/>
                    </a:lnTo>
                    <a:lnTo>
                      <a:pt x="1562" y="2391"/>
                    </a:lnTo>
                    <a:lnTo>
                      <a:pt x="1257" y="2438"/>
                    </a:lnTo>
                    <a:lnTo>
                      <a:pt x="1172" y="2552"/>
                    </a:lnTo>
                    <a:lnTo>
                      <a:pt x="895" y="2657"/>
                    </a:lnTo>
                    <a:lnTo>
                      <a:pt x="772" y="2772"/>
                    </a:lnTo>
                    <a:lnTo>
                      <a:pt x="733" y="2800"/>
                    </a:lnTo>
                    <a:lnTo>
                      <a:pt x="724" y="2790"/>
                    </a:lnTo>
                    <a:lnTo>
                      <a:pt x="657" y="2743"/>
                    </a:lnTo>
                    <a:lnTo>
                      <a:pt x="695" y="2533"/>
                    </a:lnTo>
                    <a:lnTo>
                      <a:pt x="619" y="2467"/>
                    </a:lnTo>
                    <a:lnTo>
                      <a:pt x="629" y="2381"/>
                    </a:lnTo>
                    <a:lnTo>
                      <a:pt x="648" y="2314"/>
                    </a:lnTo>
                    <a:lnTo>
                      <a:pt x="676" y="2257"/>
                    </a:lnTo>
                    <a:lnTo>
                      <a:pt x="715" y="2229"/>
                    </a:lnTo>
                    <a:lnTo>
                      <a:pt x="676" y="2162"/>
                    </a:lnTo>
                    <a:lnTo>
                      <a:pt x="619" y="2105"/>
                    </a:lnTo>
                    <a:lnTo>
                      <a:pt x="552" y="2067"/>
                    </a:lnTo>
                    <a:lnTo>
                      <a:pt x="486" y="2038"/>
                    </a:lnTo>
                    <a:lnTo>
                      <a:pt x="476" y="2048"/>
                    </a:lnTo>
                    <a:lnTo>
                      <a:pt x="362" y="2038"/>
                    </a:lnTo>
                    <a:lnTo>
                      <a:pt x="334" y="2028"/>
                    </a:lnTo>
                    <a:lnTo>
                      <a:pt x="314" y="2010"/>
                    </a:lnTo>
                    <a:lnTo>
                      <a:pt x="286" y="2000"/>
                    </a:lnTo>
                    <a:lnTo>
                      <a:pt x="248" y="1990"/>
                    </a:lnTo>
                    <a:lnTo>
                      <a:pt x="200" y="1943"/>
                    </a:lnTo>
                    <a:lnTo>
                      <a:pt x="171" y="1848"/>
                    </a:lnTo>
                    <a:lnTo>
                      <a:pt x="133" y="1657"/>
                    </a:lnTo>
                    <a:lnTo>
                      <a:pt x="124" y="1657"/>
                    </a:lnTo>
                    <a:lnTo>
                      <a:pt x="76" y="1648"/>
                    </a:lnTo>
                    <a:lnTo>
                      <a:pt x="57" y="1638"/>
                    </a:lnTo>
                    <a:lnTo>
                      <a:pt x="48" y="1609"/>
                    </a:lnTo>
                    <a:lnTo>
                      <a:pt x="48" y="1543"/>
                    </a:lnTo>
                    <a:lnTo>
                      <a:pt x="38" y="1524"/>
                    </a:lnTo>
                    <a:lnTo>
                      <a:pt x="29" y="1476"/>
                    </a:lnTo>
                    <a:lnTo>
                      <a:pt x="10" y="1391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11" name="Freeform 6">
                <a:extLst>
                  <a:ext uri="{FF2B5EF4-FFF2-40B4-BE49-F238E27FC236}">
                    <a16:creationId xmlns:a16="http://schemas.microsoft.com/office/drawing/2014/main" id="{9545AF24-7138-AF4B-8473-3A919B7F5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9838" y="2952750"/>
                <a:ext cx="1066800" cy="1114425"/>
              </a:xfrm>
              <a:custGeom>
                <a:avLst/>
                <a:gdLst>
                  <a:gd name="T0" fmla="*/ 750791 w 2964"/>
                  <a:gd name="T1" fmla="*/ 1110467 h 3097"/>
                  <a:gd name="T2" fmla="*/ 702922 w 2964"/>
                  <a:gd name="T3" fmla="*/ 1086357 h 3097"/>
                  <a:gd name="T4" fmla="*/ 627339 w 2964"/>
                  <a:gd name="T5" fmla="*/ 1045336 h 3097"/>
                  <a:gd name="T6" fmla="*/ 586308 w 2964"/>
                  <a:gd name="T7" fmla="*/ 1000716 h 3097"/>
                  <a:gd name="T8" fmla="*/ 517923 w 2964"/>
                  <a:gd name="T9" fmla="*/ 952857 h 3097"/>
                  <a:gd name="T10" fmla="*/ 452778 w 2964"/>
                  <a:gd name="T11" fmla="*/ 884127 h 3097"/>
                  <a:gd name="T12" fmla="*/ 428664 w 2964"/>
                  <a:gd name="T13" fmla="*/ 870453 h 3097"/>
                  <a:gd name="T14" fmla="*/ 439101 w 2964"/>
                  <a:gd name="T15" fmla="*/ 836269 h 3097"/>
                  <a:gd name="T16" fmla="*/ 346242 w 2964"/>
                  <a:gd name="T17" fmla="*/ 767899 h 3097"/>
                  <a:gd name="T18" fmla="*/ 367117 w 2964"/>
                  <a:gd name="T19" fmla="*/ 750627 h 3097"/>
                  <a:gd name="T20" fmla="*/ 359919 w 2964"/>
                  <a:gd name="T21" fmla="*/ 719680 h 3097"/>
                  <a:gd name="T22" fmla="*/ 336164 w 2964"/>
                  <a:gd name="T23" fmla="*/ 647712 h 3097"/>
                  <a:gd name="T24" fmla="*/ 274258 w 2964"/>
                  <a:gd name="T25" fmla="*/ 565669 h 3097"/>
                  <a:gd name="T26" fmla="*/ 243665 w 2964"/>
                  <a:gd name="T27" fmla="*/ 473190 h 3097"/>
                  <a:gd name="T28" fmla="*/ 185358 w 2964"/>
                  <a:gd name="T29" fmla="*/ 445482 h 3097"/>
                  <a:gd name="T30" fmla="*/ 158004 w 2964"/>
                  <a:gd name="T31" fmla="*/ 424971 h 3097"/>
                  <a:gd name="T32" fmla="*/ 96098 w 2964"/>
                  <a:gd name="T33" fmla="*/ 404460 h 3097"/>
                  <a:gd name="T34" fmla="*/ 61906 w 2964"/>
                  <a:gd name="T35" fmla="*/ 359840 h 3097"/>
                  <a:gd name="T36" fmla="*/ 0 w 2964"/>
                  <a:gd name="T37" fmla="*/ 246850 h 3097"/>
                  <a:gd name="T38" fmla="*/ 58307 w 2964"/>
                  <a:gd name="T39" fmla="*/ 195393 h 3097"/>
                  <a:gd name="T40" fmla="*/ 188598 w 2964"/>
                  <a:gd name="T41" fmla="*/ 116588 h 3097"/>
                  <a:gd name="T42" fmla="*/ 411387 w 2964"/>
                  <a:gd name="T43" fmla="*/ 99676 h 3097"/>
                  <a:gd name="T44" fmla="*/ 548517 w 2964"/>
                  <a:gd name="T45" fmla="*/ 71968 h 3097"/>
                  <a:gd name="T46" fmla="*/ 569392 w 2964"/>
                  <a:gd name="T47" fmla="*/ 0 h 3097"/>
                  <a:gd name="T48" fmla="*/ 647854 w 2964"/>
                  <a:gd name="T49" fmla="*/ 10435 h 3097"/>
                  <a:gd name="T50" fmla="*/ 771306 w 2964"/>
                  <a:gd name="T51" fmla="*/ 65131 h 3097"/>
                  <a:gd name="T52" fmla="*/ 864166 w 2964"/>
                  <a:gd name="T53" fmla="*/ 17272 h 3097"/>
                  <a:gd name="T54" fmla="*/ 1004534 w 2964"/>
                  <a:gd name="T55" fmla="*/ 75566 h 3097"/>
                  <a:gd name="T56" fmla="*/ 1066440 w 2964"/>
                  <a:gd name="T57" fmla="*/ 185318 h 3097"/>
                  <a:gd name="T58" fmla="*/ 994456 w 2964"/>
                  <a:gd name="T59" fmla="*/ 233176 h 3097"/>
                  <a:gd name="T60" fmla="*/ 836452 w 2964"/>
                  <a:gd name="T61" fmla="*/ 346166 h 3097"/>
                  <a:gd name="T62" fmla="*/ 953066 w 2964"/>
                  <a:gd name="T63" fmla="*/ 428570 h 3097"/>
                  <a:gd name="T64" fmla="*/ 843650 w 2964"/>
                  <a:gd name="T65" fmla="*/ 534722 h 3097"/>
                  <a:gd name="T66" fmla="*/ 737114 w 2964"/>
                  <a:gd name="T67" fmla="*/ 558832 h 3097"/>
                  <a:gd name="T68" fmla="*/ 651453 w 2964"/>
                  <a:gd name="T69" fmla="*/ 681897 h 3097"/>
                  <a:gd name="T70" fmla="*/ 651453 w 2964"/>
                  <a:gd name="T71" fmla="*/ 863616 h 3097"/>
                  <a:gd name="T72" fmla="*/ 689245 w 2964"/>
                  <a:gd name="T73" fmla="*/ 898161 h 3097"/>
                  <a:gd name="T74" fmla="*/ 706521 w 2964"/>
                  <a:gd name="T75" fmla="*/ 939183 h 3097"/>
                  <a:gd name="T76" fmla="*/ 723437 w 2964"/>
                  <a:gd name="T77" fmla="*/ 1024825 h 3097"/>
                  <a:gd name="T78" fmla="*/ 799020 w 2964"/>
                  <a:gd name="T79" fmla="*/ 1048934 h 3097"/>
                  <a:gd name="T80" fmla="*/ 754390 w 2964"/>
                  <a:gd name="T81" fmla="*/ 1114065 h 30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964" h="3097">
                    <a:moveTo>
                      <a:pt x="2096" y="3096"/>
                    </a:moveTo>
                    <a:lnTo>
                      <a:pt x="2086" y="3086"/>
                    </a:lnTo>
                    <a:lnTo>
                      <a:pt x="2048" y="2972"/>
                    </a:lnTo>
                    <a:lnTo>
                      <a:pt x="1953" y="3019"/>
                    </a:lnTo>
                    <a:lnTo>
                      <a:pt x="1858" y="2972"/>
                    </a:lnTo>
                    <a:lnTo>
                      <a:pt x="1743" y="2905"/>
                    </a:lnTo>
                    <a:lnTo>
                      <a:pt x="1629" y="2886"/>
                    </a:lnTo>
                    <a:lnTo>
                      <a:pt x="1629" y="2781"/>
                    </a:lnTo>
                    <a:lnTo>
                      <a:pt x="1572" y="2734"/>
                    </a:lnTo>
                    <a:lnTo>
                      <a:pt x="1439" y="2648"/>
                    </a:lnTo>
                    <a:lnTo>
                      <a:pt x="1296" y="2486"/>
                    </a:lnTo>
                    <a:lnTo>
                      <a:pt x="1258" y="2457"/>
                    </a:lnTo>
                    <a:lnTo>
                      <a:pt x="1210" y="2439"/>
                    </a:lnTo>
                    <a:lnTo>
                      <a:pt x="1191" y="2419"/>
                    </a:lnTo>
                    <a:lnTo>
                      <a:pt x="1220" y="2372"/>
                    </a:lnTo>
                    <a:lnTo>
                      <a:pt x="1220" y="2324"/>
                    </a:lnTo>
                    <a:lnTo>
                      <a:pt x="1020" y="2210"/>
                    </a:lnTo>
                    <a:lnTo>
                      <a:pt x="962" y="2134"/>
                    </a:lnTo>
                    <a:lnTo>
                      <a:pt x="1010" y="2124"/>
                    </a:lnTo>
                    <a:lnTo>
                      <a:pt x="1020" y="2086"/>
                    </a:lnTo>
                    <a:lnTo>
                      <a:pt x="1010" y="2048"/>
                    </a:lnTo>
                    <a:lnTo>
                      <a:pt x="1000" y="2000"/>
                    </a:lnTo>
                    <a:lnTo>
                      <a:pt x="991" y="1991"/>
                    </a:lnTo>
                    <a:lnTo>
                      <a:pt x="934" y="1800"/>
                    </a:lnTo>
                    <a:lnTo>
                      <a:pt x="820" y="1657"/>
                    </a:lnTo>
                    <a:lnTo>
                      <a:pt x="762" y="1572"/>
                    </a:lnTo>
                    <a:lnTo>
                      <a:pt x="772" y="1486"/>
                    </a:lnTo>
                    <a:lnTo>
                      <a:pt x="677" y="1315"/>
                    </a:lnTo>
                    <a:lnTo>
                      <a:pt x="629" y="1267"/>
                    </a:lnTo>
                    <a:lnTo>
                      <a:pt x="515" y="1238"/>
                    </a:lnTo>
                    <a:lnTo>
                      <a:pt x="477" y="1210"/>
                    </a:lnTo>
                    <a:lnTo>
                      <a:pt x="439" y="1181"/>
                    </a:lnTo>
                    <a:lnTo>
                      <a:pt x="391" y="1153"/>
                    </a:lnTo>
                    <a:lnTo>
                      <a:pt x="267" y="1124"/>
                    </a:lnTo>
                    <a:lnTo>
                      <a:pt x="229" y="1105"/>
                    </a:lnTo>
                    <a:lnTo>
                      <a:pt x="172" y="1000"/>
                    </a:lnTo>
                    <a:lnTo>
                      <a:pt x="58" y="734"/>
                    </a:lnTo>
                    <a:lnTo>
                      <a:pt x="0" y="686"/>
                    </a:lnTo>
                    <a:lnTo>
                      <a:pt x="39" y="658"/>
                    </a:lnTo>
                    <a:lnTo>
                      <a:pt x="162" y="543"/>
                    </a:lnTo>
                    <a:lnTo>
                      <a:pt x="439" y="438"/>
                    </a:lnTo>
                    <a:lnTo>
                      <a:pt x="524" y="324"/>
                    </a:lnTo>
                    <a:lnTo>
                      <a:pt x="829" y="277"/>
                    </a:lnTo>
                    <a:lnTo>
                      <a:pt x="1143" y="277"/>
                    </a:lnTo>
                    <a:lnTo>
                      <a:pt x="1467" y="238"/>
                    </a:lnTo>
                    <a:lnTo>
                      <a:pt x="1524" y="200"/>
                    </a:lnTo>
                    <a:lnTo>
                      <a:pt x="1515" y="48"/>
                    </a:lnTo>
                    <a:lnTo>
                      <a:pt x="1582" y="0"/>
                    </a:lnTo>
                    <a:lnTo>
                      <a:pt x="1696" y="0"/>
                    </a:lnTo>
                    <a:lnTo>
                      <a:pt x="1800" y="29"/>
                    </a:lnTo>
                    <a:lnTo>
                      <a:pt x="2048" y="77"/>
                    </a:lnTo>
                    <a:lnTo>
                      <a:pt x="2143" y="181"/>
                    </a:lnTo>
                    <a:lnTo>
                      <a:pt x="2220" y="153"/>
                    </a:lnTo>
                    <a:lnTo>
                      <a:pt x="2401" y="48"/>
                    </a:lnTo>
                    <a:lnTo>
                      <a:pt x="2620" y="67"/>
                    </a:lnTo>
                    <a:lnTo>
                      <a:pt x="2791" y="210"/>
                    </a:lnTo>
                    <a:lnTo>
                      <a:pt x="2963" y="334"/>
                    </a:lnTo>
                    <a:lnTo>
                      <a:pt x="2963" y="515"/>
                    </a:lnTo>
                    <a:lnTo>
                      <a:pt x="2877" y="610"/>
                    </a:lnTo>
                    <a:lnTo>
                      <a:pt x="2763" y="648"/>
                    </a:lnTo>
                    <a:lnTo>
                      <a:pt x="2496" y="867"/>
                    </a:lnTo>
                    <a:lnTo>
                      <a:pt x="2324" y="962"/>
                    </a:lnTo>
                    <a:lnTo>
                      <a:pt x="2458" y="1143"/>
                    </a:lnTo>
                    <a:lnTo>
                      <a:pt x="2648" y="1191"/>
                    </a:lnTo>
                    <a:lnTo>
                      <a:pt x="2486" y="1286"/>
                    </a:lnTo>
                    <a:lnTo>
                      <a:pt x="2344" y="1486"/>
                    </a:lnTo>
                    <a:lnTo>
                      <a:pt x="2181" y="1543"/>
                    </a:lnTo>
                    <a:lnTo>
                      <a:pt x="2048" y="1553"/>
                    </a:lnTo>
                    <a:lnTo>
                      <a:pt x="1915" y="1581"/>
                    </a:lnTo>
                    <a:lnTo>
                      <a:pt x="1810" y="1895"/>
                    </a:lnTo>
                    <a:lnTo>
                      <a:pt x="1772" y="2248"/>
                    </a:lnTo>
                    <a:lnTo>
                      <a:pt x="1810" y="2400"/>
                    </a:lnTo>
                    <a:lnTo>
                      <a:pt x="1877" y="2486"/>
                    </a:lnTo>
                    <a:lnTo>
                      <a:pt x="1915" y="2496"/>
                    </a:lnTo>
                    <a:lnTo>
                      <a:pt x="1953" y="2515"/>
                    </a:lnTo>
                    <a:lnTo>
                      <a:pt x="1963" y="2610"/>
                    </a:lnTo>
                    <a:lnTo>
                      <a:pt x="1972" y="2696"/>
                    </a:lnTo>
                    <a:lnTo>
                      <a:pt x="2010" y="2848"/>
                    </a:lnTo>
                    <a:lnTo>
                      <a:pt x="2134" y="2858"/>
                    </a:lnTo>
                    <a:lnTo>
                      <a:pt x="2220" y="2915"/>
                    </a:lnTo>
                    <a:lnTo>
                      <a:pt x="2153" y="3029"/>
                    </a:lnTo>
                    <a:lnTo>
                      <a:pt x="2096" y="309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12" name="Freeform 7">
                <a:extLst>
                  <a:ext uri="{FF2B5EF4-FFF2-40B4-BE49-F238E27FC236}">
                    <a16:creationId xmlns:a16="http://schemas.microsoft.com/office/drawing/2014/main" id="{95C00D09-C0F7-2744-AF68-1F8E7B557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3487738"/>
                <a:ext cx="898525" cy="850900"/>
              </a:xfrm>
              <a:custGeom>
                <a:avLst/>
                <a:gdLst>
                  <a:gd name="T0" fmla="*/ 226431 w 2496"/>
                  <a:gd name="T1" fmla="*/ 812730 h 2363"/>
                  <a:gd name="T2" fmla="*/ 222831 w 2496"/>
                  <a:gd name="T3" fmla="*/ 774920 h 2363"/>
                  <a:gd name="T4" fmla="*/ 191873 w 2496"/>
                  <a:gd name="T5" fmla="*/ 685977 h 2363"/>
                  <a:gd name="T6" fmla="*/ 168113 w 2496"/>
                  <a:gd name="T7" fmla="*/ 644927 h 2363"/>
                  <a:gd name="T8" fmla="*/ 116635 w 2496"/>
                  <a:gd name="T9" fmla="*/ 579750 h 2363"/>
                  <a:gd name="T10" fmla="*/ 137155 w 2496"/>
                  <a:gd name="T11" fmla="*/ 555624 h 2363"/>
                  <a:gd name="T12" fmla="*/ 161274 w 2496"/>
                  <a:gd name="T13" fmla="*/ 514573 h 2363"/>
                  <a:gd name="T14" fmla="*/ 130315 w 2496"/>
                  <a:gd name="T15" fmla="*/ 494048 h 2363"/>
                  <a:gd name="T16" fmla="*/ 85677 w 2496"/>
                  <a:gd name="T17" fmla="*/ 490447 h 2363"/>
                  <a:gd name="T18" fmla="*/ 71997 w 2496"/>
                  <a:gd name="T19" fmla="*/ 435713 h 2363"/>
                  <a:gd name="T20" fmla="*/ 68757 w 2496"/>
                  <a:gd name="T21" fmla="*/ 404745 h 2363"/>
                  <a:gd name="T22" fmla="*/ 65157 w 2496"/>
                  <a:gd name="T23" fmla="*/ 370536 h 2363"/>
                  <a:gd name="T24" fmla="*/ 51478 w 2496"/>
                  <a:gd name="T25" fmla="*/ 363694 h 2363"/>
                  <a:gd name="T26" fmla="*/ 37799 w 2496"/>
                  <a:gd name="T27" fmla="*/ 360093 h 2363"/>
                  <a:gd name="T28" fmla="*/ 13679 w 2496"/>
                  <a:gd name="T29" fmla="*/ 329125 h 2363"/>
                  <a:gd name="T30" fmla="*/ 0 w 2496"/>
                  <a:gd name="T31" fmla="*/ 274391 h 2363"/>
                  <a:gd name="T32" fmla="*/ 13679 w 2496"/>
                  <a:gd name="T33" fmla="*/ 147278 h 2363"/>
                  <a:gd name="T34" fmla="*/ 51478 w 2496"/>
                  <a:gd name="T35" fmla="*/ 34209 h 2363"/>
                  <a:gd name="T36" fmla="*/ 99356 w 2496"/>
                  <a:gd name="T37" fmla="*/ 24126 h 2363"/>
                  <a:gd name="T38" fmla="*/ 147234 w 2496"/>
                  <a:gd name="T39" fmla="*/ 20525 h 2363"/>
                  <a:gd name="T40" fmla="*/ 205912 w 2496"/>
                  <a:gd name="T41" fmla="*/ 0 h 2363"/>
                  <a:gd name="T42" fmla="*/ 301668 w 2496"/>
                  <a:gd name="T43" fmla="*/ 106227 h 2363"/>
                  <a:gd name="T44" fmla="*/ 411464 w 2496"/>
                  <a:gd name="T45" fmla="*/ 175005 h 2363"/>
                  <a:gd name="T46" fmla="*/ 459342 w 2496"/>
                  <a:gd name="T47" fmla="*/ 192290 h 2363"/>
                  <a:gd name="T48" fmla="*/ 507580 w 2496"/>
                  <a:gd name="T49" fmla="*/ 219657 h 2363"/>
                  <a:gd name="T50" fmla="*/ 551859 w 2496"/>
                  <a:gd name="T51" fmla="*/ 229739 h 2363"/>
                  <a:gd name="T52" fmla="*/ 600097 w 2496"/>
                  <a:gd name="T53" fmla="*/ 229739 h 2363"/>
                  <a:gd name="T54" fmla="*/ 620616 w 2496"/>
                  <a:gd name="T55" fmla="*/ 253866 h 2363"/>
                  <a:gd name="T56" fmla="*/ 641135 w 2496"/>
                  <a:gd name="T57" fmla="*/ 291675 h 2363"/>
                  <a:gd name="T58" fmla="*/ 627456 w 2496"/>
                  <a:gd name="T59" fmla="*/ 325884 h 2363"/>
                  <a:gd name="T60" fmla="*/ 610176 w 2496"/>
                  <a:gd name="T61" fmla="*/ 356852 h 2363"/>
                  <a:gd name="T62" fmla="*/ 637535 w 2496"/>
                  <a:gd name="T63" fmla="*/ 421669 h 2363"/>
                  <a:gd name="T64" fmla="*/ 689013 w 2496"/>
                  <a:gd name="T65" fmla="*/ 428871 h 2363"/>
                  <a:gd name="T66" fmla="*/ 719972 w 2496"/>
                  <a:gd name="T67" fmla="*/ 411586 h 2363"/>
                  <a:gd name="T68" fmla="*/ 754171 w 2496"/>
                  <a:gd name="T69" fmla="*/ 407985 h 2363"/>
                  <a:gd name="T70" fmla="*/ 778290 w 2496"/>
                  <a:gd name="T71" fmla="*/ 428871 h 2363"/>
                  <a:gd name="T72" fmla="*/ 809248 w 2496"/>
                  <a:gd name="T73" fmla="*/ 435713 h 2363"/>
                  <a:gd name="T74" fmla="*/ 860366 w 2496"/>
                  <a:gd name="T75" fmla="*/ 415187 h 2363"/>
                  <a:gd name="T76" fmla="*/ 898165 w 2496"/>
                  <a:gd name="T77" fmla="*/ 459479 h 2363"/>
                  <a:gd name="T78" fmla="*/ 884486 w 2496"/>
                  <a:gd name="T79" fmla="*/ 480364 h 2363"/>
                  <a:gd name="T80" fmla="*/ 867566 w 2496"/>
                  <a:gd name="T81" fmla="*/ 497289 h 2363"/>
                  <a:gd name="T82" fmla="*/ 843447 w 2496"/>
                  <a:gd name="T83" fmla="*/ 510972 h 2363"/>
                  <a:gd name="T84" fmla="*/ 822928 w 2496"/>
                  <a:gd name="T85" fmla="*/ 538339 h 2363"/>
                  <a:gd name="T86" fmla="*/ 874406 w 2496"/>
                  <a:gd name="T87" fmla="*/ 576149 h 2363"/>
                  <a:gd name="T88" fmla="*/ 829768 w 2496"/>
                  <a:gd name="T89" fmla="*/ 675535 h 2363"/>
                  <a:gd name="T90" fmla="*/ 761010 w 2496"/>
                  <a:gd name="T91" fmla="*/ 771680 h 2363"/>
                  <a:gd name="T92" fmla="*/ 716732 w 2496"/>
                  <a:gd name="T93" fmla="*/ 751154 h 2363"/>
                  <a:gd name="T94" fmla="*/ 733651 w 2496"/>
                  <a:gd name="T95" fmla="*/ 682376 h 2363"/>
                  <a:gd name="T96" fmla="*/ 713132 w 2496"/>
                  <a:gd name="T97" fmla="*/ 634484 h 2363"/>
                  <a:gd name="T98" fmla="*/ 623856 w 2496"/>
                  <a:gd name="T99" fmla="*/ 514573 h 2363"/>
                  <a:gd name="T100" fmla="*/ 600097 w 2496"/>
                  <a:gd name="T101" fmla="*/ 562465 h 2363"/>
                  <a:gd name="T102" fmla="*/ 613776 w 2496"/>
                  <a:gd name="T103" fmla="*/ 596674 h 2363"/>
                  <a:gd name="T104" fmla="*/ 627456 w 2496"/>
                  <a:gd name="T105" fmla="*/ 631243 h 2363"/>
                  <a:gd name="T106" fmla="*/ 596497 w 2496"/>
                  <a:gd name="T107" fmla="*/ 675535 h 2363"/>
                  <a:gd name="T108" fmla="*/ 555458 w 2496"/>
                  <a:gd name="T109" fmla="*/ 682376 h 2363"/>
                  <a:gd name="T110" fmla="*/ 479861 w 2496"/>
                  <a:gd name="T111" fmla="*/ 761237 h 2363"/>
                  <a:gd name="T112" fmla="*/ 425143 w 2496"/>
                  <a:gd name="T113" fmla="*/ 850540 h 2363"/>
                  <a:gd name="T114" fmla="*/ 243351 w 2496"/>
                  <a:gd name="T115" fmla="*/ 816331 h 2363"/>
                  <a:gd name="T116" fmla="*/ 226431 w 2496"/>
                  <a:gd name="T117" fmla="*/ 812730 h 23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496" h="2363">
                    <a:moveTo>
                      <a:pt x="629" y="2257"/>
                    </a:moveTo>
                    <a:lnTo>
                      <a:pt x="619" y="2152"/>
                    </a:lnTo>
                    <a:lnTo>
                      <a:pt x="533" y="1905"/>
                    </a:lnTo>
                    <a:lnTo>
                      <a:pt x="467" y="1791"/>
                    </a:lnTo>
                    <a:lnTo>
                      <a:pt x="324" y="1610"/>
                    </a:lnTo>
                    <a:lnTo>
                      <a:pt x="381" y="1543"/>
                    </a:lnTo>
                    <a:lnTo>
                      <a:pt x="448" y="1429"/>
                    </a:lnTo>
                    <a:lnTo>
                      <a:pt x="362" y="1372"/>
                    </a:lnTo>
                    <a:lnTo>
                      <a:pt x="238" y="1362"/>
                    </a:lnTo>
                    <a:lnTo>
                      <a:pt x="200" y="1210"/>
                    </a:lnTo>
                    <a:lnTo>
                      <a:pt x="191" y="1124"/>
                    </a:lnTo>
                    <a:lnTo>
                      <a:pt x="181" y="1029"/>
                    </a:lnTo>
                    <a:lnTo>
                      <a:pt x="143" y="1010"/>
                    </a:lnTo>
                    <a:lnTo>
                      <a:pt x="105" y="1000"/>
                    </a:lnTo>
                    <a:lnTo>
                      <a:pt x="38" y="914"/>
                    </a:lnTo>
                    <a:lnTo>
                      <a:pt x="0" y="762"/>
                    </a:lnTo>
                    <a:lnTo>
                      <a:pt x="38" y="409"/>
                    </a:lnTo>
                    <a:lnTo>
                      <a:pt x="143" y="95"/>
                    </a:lnTo>
                    <a:lnTo>
                      <a:pt x="276" y="67"/>
                    </a:lnTo>
                    <a:lnTo>
                      <a:pt x="409" y="57"/>
                    </a:lnTo>
                    <a:lnTo>
                      <a:pt x="572" y="0"/>
                    </a:lnTo>
                    <a:lnTo>
                      <a:pt x="838" y="295"/>
                    </a:lnTo>
                    <a:lnTo>
                      <a:pt x="1143" y="486"/>
                    </a:lnTo>
                    <a:lnTo>
                      <a:pt x="1276" y="534"/>
                    </a:lnTo>
                    <a:lnTo>
                      <a:pt x="1410" y="610"/>
                    </a:lnTo>
                    <a:lnTo>
                      <a:pt x="1533" y="638"/>
                    </a:lnTo>
                    <a:lnTo>
                      <a:pt x="1667" y="638"/>
                    </a:lnTo>
                    <a:lnTo>
                      <a:pt x="1724" y="705"/>
                    </a:lnTo>
                    <a:lnTo>
                      <a:pt x="1781" y="810"/>
                    </a:lnTo>
                    <a:lnTo>
                      <a:pt x="1743" y="905"/>
                    </a:lnTo>
                    <a:lnTo>
                      <a:pt x="1695" y="991"/>
                    </a:lnTo>
                    <a:lnTo>
                      <a:pt x="1771" y="1171"/>
                    </a:lnTo>
                    <a:lnTo>
                      <a:pt x="1914" y="1191"/>
                    </a:lnTo>
                    <a:lnTo>
                      <a:pt x="2000" y="1143"/>
                    </a:lnTo>
                    <a:lnTo>
                      <a:pt x="2095" y="1133"/>
                    </a:lnTo>
                    <a:lnTo>
                      <a:pt x="2162" y="1191"/>
                    </a:lnTo>
                    <a:lnTo>
                      <a:pt x="2248" y="1210"/>
                    </a:lnTo>
                    <a:lnTo>
                      <a:pt x="2390" y="1153"/>
                    </a:lnTo>
                    <a:lnTo>
                      <a:pt x="2495" y="1276"/>
                    </a:lnTo>
                    <a:lnTo>
                      <a:pt x="2457" y="1334"/>
                    </a:lnTo>
                    <a:lnTo>
                      <a:pt x="2410" y="1381"/>
                    </a:lnTo>
                    <a:lnTo>
                      <a:pt x="2343" y="1419"/>
                    </a:lnTo>
                    <a:lnTo>
                      <a:pt x="2286" y="1495"/>
                    </a:lnTo>
                    <a:lnTo>
                      <a:pt x="2429" y="1600"/>
                    </a:lnTo>
                    <a:lnTo>
                      <a:pt x="2305" y="1876"/>
                    </a:lnTo>
                    <a:lnTo>
                      <a:pt x="2114" y="2143"/>
                    </a:lnTo>
                    <a:lnTo>
                      <a:pt x="1991" y="2086"/>
                    </a:lnTo>
                    <a:lnTo>
                      <a:pt x="2038" y="1895"/>
                    </a:lnTo>
                    <a:lnTo>
                      <a:pt x="1981" y="1762"/>
                    </a:lnTo>
                    <a:lnTo>
                      <a:pt x="1733" y="1429"/>
                    </a:lnTo>
                    <a:lnTo>
                      <a:pt x="1667" y="1562"/>
                    </a:lnTo>
                    <a:lnTo>
                      <a:pt x="1705" y="1657"/>
                    </a:lnTo>
                    <a:lnTo>
                      <a:pt x="1743" y="1753"/>
                    </a:lnTo>
                    <a:lnTo>
                      <a:pt x="1657" y="1876"/>
                    </a:lnTo>
                    <a:lnTo>
                      <a:pt x="1543" y="1895"/>
                    </a:lnTo>
                    <a:lnTo>
                      <a:pt x="1333" y="2114"/>
                    </a:lnTo>
                    <a:lnTo>
                      <a:pt x="1181" y="2362"/>
                    </a:lnTo>
                    <a:lnTo>
                      <a:pt x="676" y="2267"/>
                    </a:lnTo>
                    <a:lnTo>
                      <a:pt x="629" y="2257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13" name="Freeform 8">
                <a:extLst>
                  <a:ext uri="{FF2B5EF4-FFF2-40B4-BE49-F238E27FC236}">
                    <a16:creationId xmlns:a16="http://schemas.microsoft.com/office/drawing/2014/main" id="{822225BC-95CC-C24D-9AFF-1263ABB43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9150" y="3984625"/>
                <a:ext cx="1069975" cy="1066800"/>
              </a:xfrm>
              <a:custGeom>
                <a:avLst/>
                <a:gdLst>
                  <a:gd name="T0" fmla="*/ 48226 w 2973"/>
                  <a:gd name="T1" fmla="*/ 476694 h 2963"/>
                  <a:gd name="T2" fmla="*/ 27712 w 2973"/>
                  <a:gd name="T3" fmla="*/ 435649 h 2963"/>
                  <a:gd name="T4" fmla="*/ 30951 w 2973"/>
                  <a:gd name="T5" fmla="*/ 377322 h 2963"/>
                  <a:gd name="T6" fmla="*/ 17275 w 2973"/>
                  <a:gd name="T7" fmla="*/ 322236 h 2963"/>
                  <a:gd name="T8" fmla="*/ 30951 w 2973"/>
                  <a:gd name="T9" fmla="*/ 318996 h 2963"/>
                  <a:gd name="T10" fmla="*/ 267404 w 2973"/>
                  <a:gd name="T11" fmla="*/ 263910 h 2963"/>
                  <a:gd name="T12" fmla="*/ 384011 w 2973"/>
                  <a:gd name="T13" fmla="*/ 178220 h 2963"/>
                  <a:gd name="T14" fmla="*/ 401286 w 2973"/>
                  <a:gd name="T15" fmla="*/ 99371 h 2963"/>
                  <a:gd name="T16" fmla="*/ 411363 w 2973"/>
                  <a:gd name="T17" fmla="*/ 17282 h 2963"/>
                  <a:gd name="T18" fmla="*/ 521131 w 2973"/>
                  <a:gd name="T19" fmla="*/ 185061 h 2963"/>
                  <a:gd name="T20" fmla="*/ 548484 w 2973"/>
                  <a:gd name="T21" fmla="*/ 274351 h 2963"/>
                  <a:gd name="T22" fmla="*/ 661851 w 2973"/>
                  <a:gd name="T23" fmla="*/ 78849 h 2963"/>
                  <a:gd name="T24" fmla="*/ 630900 w 2973"/>
                  <a:gd name="T25" fmla="*/ 13682 h 2963"/>
                  <a:gd name="T26" fmla="*/ 706479 w 2973"/>
                  <a:gd name="T27" fmla="*/ 54726 h 2963"/>
                  <a:gd name="T28" fmla="*/ 757584 w 2973"/>
                  <a:gd name="T29" fmla="*/ 137175 h 2963"/>
                  <a:gd name="T30" fmla="*/ 822725 w 2973"/>
                  <a:gd name="T31" fmla="*/ 263910 h 2963"/>
                  <a:gd name="T32" fmla="*/ 925656 w 2973"/>
                  <a:gd name="T33" fmla="*/ 356800 h 2963"/>
                  <a:gd name="T34" fmla="*/ 935733 w 2973"/>
                  <a:gd name="T35" fmla="*/ 428808 h 2963"/>
                  <a:gd name="T36" fmla="*/ 977121 w 2973"/>
                  <a:gd name="T37" fmla="*/ 438889 h 2963"/>
                  <a:gd name="T38" fmla="*/ 1052340 w 2973"/>
                  <a:gd name="T39" fmla="*/ 452571 h 2963"/>
                  <a:gd name="T40" fmla="*/ 1055939 w 2973"/>
                  <a:gd name="T41" fmla="*/ 596587 h 2963"/>
                  <a:gd name="T42" fmla="*/ 1014911 w 2973"/>
                  <a:gd name="T43" fmla="*/ 661754 h 2963"/>
                  <a:gd name="T44" fmla="*/ 925656 w 2973"/>
                  <a:gd name="T45" fmla="*/ 726922 h 2963"/>
                  <a:gd name="T46" fmla="*/ 857276 w 2973"/>
                  <a:gd name="T47" fmla="*/ 853656 h 2963"/>
                  <a:gd name="T48" fmla="*/ 805810 w 2973"/>
                  <a:gd name="T49" fmla="*/ 833494 h 2963"/>
                  <a:gd name="T50" fmla="*/ 682365 w 2973"/>
                  <a:gd name="T51" fmla="*/ 853656 h 2963"/>
                  <a:gd name="T52" fmla="*/ 569358 w 2973"/>
                  <a:gd name="T53" fmla="*/ 812611 h 2963"/>
                  <a:gd name="T54" fmla="*/ 497018 w 2973"/>
                  <a:gd name="T55" fmla="*/ 826293 h 2963"/>
                  <a:gd name="T56" fmla="*/ 462828 w 2973"/>
                  <a:gd name="T57" fmla="*/ 860857 h 2963"/>
                  <a:gd name="T58" fmla="*/ 476504 w 2973"/>
                  <a:gd name="T59" fmla="*/ 922424 h 2963"/>
                  <a:gd name="T60" fmla="*/ 473265 w 2973"/>
                  <a:gd name="T61" fmla="*/ 998032 h 2963"/>
                  <a:gd name="T62" fmla="*/ 469666 w 2973"/>
                  <a:gd name="T63" fmla="*/ 1045918 h 2963"/>
                  <a:gd name="T64" fmla="*/ 346221 w 2973"/>
                  <a:gd name="T65" fmla="*/ 1049158 h 2963"/>
                  <a:gd name="T66" fmla="*/ 277841 w 2973"/>
                  <a:gd name="T67" fmla="*/ 1008113 h 2963"/>
                  <a:gd name="T68" fmla="*/ 246890 w 2973"/>
                  <a:gd name="T69" fmla="*/ 1011714 h 2963"/>
                  <a:gd name="T70" fmla="*/ 137121 w 2973"/>
                  <a:gd name="T71" fmla="*/ 757885 h 2963"/>
                  <a:gd name="T72" fmla="*/ 68740 w 2973"/>
                  <a:gd name="T73" fmla="*/ 593347 h 2963"/>
                  <a:gd name="T74" fmla="*/ 44627 w 2973"/>
                  <a:gd name="T75" fmla="*/ 507657 h 29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973" h="2963">
                    <a:moveTo>
                      <a:pt x="124" y="1410"/>
                    </a:moveTo>
                    <a:lnTo>
                      <a:pt x="134" y="1324"/>
                    </a:lnTo>
                    <a:lnTo>
                      <a:pt x="134" y="1276"/>
                    </a:lnTo>
                    <a:lnTo>
                      <a:pt x="77" y="1210"/>
                    </a:lnTo>
                    <a:lnTo>
                      <a:pt x="86" y="1124"/>
                    </a:lnTo>
                    <a:lnTo>
                      <a:pt x="86" y="1048"/>
                    </a:lnTo>
                    <a:lnTo>
                      <a:pt x="0" y="1000"/>
                    </a:lnTo>
                    <a:lnTo>
                      <a:pt x="48" y="895"/>
                    </a:lnTo>
                    <a:lnTo>
                      <a:pt x="39" y="876"/>
                    </a:lnTo>
                    <a:lnTo>
                      <a:pt x="86" y="886"/>
                    </a:lnTo>
                    <a:lnTo>
                      <a:pt x="591" y="981"/>
                    </a:lnTo>
                    <a:lnTo>
                      <a:pt x="743" y="733"/>
                    </a:lnTo>
                    <a:lnTo>
                      <a:pt x="953" y="514"/>
                    </a:lnTo>
                    <a:lnTo>
                      <a:pt x="1067" y="495"/>
                    </a:lnTo>
                    <a:lnTo>
                      <a:pt x="1153" y="372"/>
                    </a:lnTo>
                    <a:lnTo>
                      <a:pt x="1115" y="276"/>
                    </a:lnTo>
                    <a:lnTo>
                      <a:pt x="1077" y="181"/>
                    </a:lnTo>
                    <a:lnTo>
                      <a:pt x="1143" y="48"/>
                    </a:lnTo>
                    <a:lnTo>
                      <a:pt x="1391" y="381"/>
                    </a:lnTo>
                    <a:lnTo>
                      <a:pt x="1448" y="514"/>
                    </a:lnTo>
                    <a:lnTo>
                      <a:pt x="1401" y="705"/>
                    </a:lnTo>
                    <a:lnTo>
                      <a:pt x="1524" y="762"/>
                    </a:lnTo>
                    <a:lnTo>
                      <a:pt x="1715" y="495"/>
                    </a:lnTo>
                    <a:lnTo>
                      <a:pt x="1839" y="219"/>
                    </a:lnTo>
                    <a:lnTo>
                      <a:pt x="1696" y="114"/>
                    </a:lnTo>
                    <a:lnTo>
                      <a:pt x="1753" y="38"/>
                    </a:lnTo>
                    <a:lnTo>
                      <a:pt x="1820" y="0"/>
                    </a:lnTo>
                    <a:lnTo>
                      <a:pt x="1963" y="152"/>
                    </a:lnTo>
                    <a:lnTo>
                      <a:pt x="2124" y="257"/>
                    </a:lnTo>
                    <a:lnTo>
                      <a:pt x="2105" y="381"/>
                    </a:lnTo>
                    <a:lnTo>
                      <a:pt x="2077" y="486"/>
                    </a:lnTo>
                    <a:lnTo>
                      <a:pt x="2286" y="733"/>
                    </a:lnTo>
                    <a:lnTo>
                      <a:pt x="2524" y="933"/>
                    </a:lnTo>
                    <a:lnTo>
                      <a:pt x="2572" y="991"/>
                    </a:lnTo>
                    <a:lnTo>
                      <a:pt x="2591" y="1095"/>
                    </a:lnTo>
                    <a:lnTo>
                      <a:pt x="2600" y="1191"/>
                    </a:lnTo>
                    <a:lnTo>
                      <a:pt x="2629" y="1276"/>
                    </a:lnTo>
                    <a:lnTo>
                      <a:pt x="2715" y="1219"/>
                    </a:lnTo>
                    <a:lnTo>
                      <a:pt x="2781" y="1114"/>
                    </a:lnTo>
                    <a:lnTo>
                      <a:pt x="2924" y="1257"/>
                    </a:lnTo>
                    <a:lnTo>
                      <a:pt x="2972" y="1533"/>
                    </a:lnTo>
                    <a:lnTo>
                      <a:pt x="2934" y="1657"/>
                    </a:lnTo>
                    <a:lnTo>
                      <a:pt x="2963" y="1791"/>
                    </a:lnTo>
                    <a:lnTo>
                      <a:pt x="2820" y="1838"/>
                    </a:lnTo>
                    <a:lnTo>
                      <a:pt x="2696" y="1914"/>
                    </a:lnTo>
                    <a:lnTo>
                      <a:pt x="2572" y="2019"/>
                    </a:lnTo>
                    <a:lnTo>
                      <a:pt x="2448" y="2076"/>
                    </a:lnTo>
                    <a:lnTo>
                      <a:pt x="2382" y="2371"/>
                    </a:lnTo>
                    <a:lnTo>
                      <a:pt x="2267" y="2591"/>
                    </a:lnTo>
                    <a:lnTo>
                      <a:pt x="2239" y="2315"/>
                    </a:lnTo>
                    <a:lnTo>
                      <a:pt x="2077" y="2257"/>
                    </a:lnTo>
                    <a:lnTo>
                      <a:pt x="1896" y="2371"/>
                    </a:lnTo>
                    <a:lnTo>
                      <a:pt x="1734" y="2410"/>
                    </a:lnTo>
                    <a:lnTo>
                      <a:pt x="1582" y="2257"/>
                    </a:lnTo>
                    <a:lnTo>
                      <a:pt x="1410" y="2210"/>
                    </a:lnTo>
                    <a:lnTo>
                      <a:pt x="1381" y="2295"/>
                    </a:lnTo>
                    <a:lnTo>
                      <a:pt x="1353" y="2391"/>
                    </a:lnTo>
                    <a:lnTo>
                      <a:pt x="1286" y="2391"/>
                    </a:lnTo>
                    <a:lnTo>
                      <a:pt x="1229" y="2438"/>
                    </a:lnTo>
                    <a:lnTo>
                      <a:pt x="1324" y="2562"/>
                    </a:lnTo>
                    <a:lnTo>
                      <a:pt x="1305" y="2695"/>
                    </a:lnTo>
                    <a:lnTo>
                      <a:pt x="1315" y="2772"/>
                    </a:lnTo>
                    <a:lnTo>
                      <a:pt x="1353" y="2857"/>
                    </a:lnTo>
                    <a:lnTo>
                      <a:pt x="1305" y="2905"/>
                    </a:lnTo>
                    <a:lnTo>
                      <a:pt x="1067" y="2962"/>
                    </a:lnTo>
                    <a:lnTo>
                      <a:pt x="962" y="2914"/>
                    </a:lnTo>
                    <a:lnTo>
                      <a:pt x="924" y="2762"/>
                    </a:lnTo>
                    <a:lnTo>
                      <a:pt x="772" y="2800"/>
                    </a:lnTo>
                    <a:lnTo>
                      <a:pt x="696" y="2838"/>
                    </a:lnTo>
                    <a:lnTo>
                      <a:pt x="686" y="2810"/>
                    </a:lnTo>
                    <a:lnTo>
                      <a:pt x="639" y="2629"/>
                    </a:lnTo>
                    <a:lnTo>
                      <a:pt x="381" y="2105"/>
                    </a:lnTo>
                    <a:lnTo>
                      <a:pt x="381" y="1972"/>
                    </a:lnTo>
                    <a:lnTo>
                      <a:pt x="191" y="1648"/>
                    </a:lnTo>
                    <a:lnTo>
                      <a:pt x="124" y="1457"/>
                    </a:lnTo>
                    <a:lnTo>
                      <a:pt x="124" y="1410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14" name="Freeform 9">
                <a:extLst>
                  <a:ext uri="{FF2B5EF4-FFF2-40B4-BE49-F238E27FC236}">
                    <a16:creationId xmlns:a16="http://schemas.microsoft.com/office/drawing/2014/main" id="{CA3A4D71-614B-1C4C-AC40-0A0E9B7DB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5525" y="4779963"/>
                <a:ext cx="641350" cy="815975"/>
              </a:xfrm>
              <a:custGeom>
                <a:avLst/>
                <a:gdLst>
                  <a:gd name="T0" fmla="*/ 16916 w 1782"/>
                  <a:gd name="T1" fmla="*/ 798698 h 2267"/>
                  <a:gd name="T2" fmla="*/ 13676 w 1782"/>
                  <a:gd name="T3" fmla="*/ 750827 h 2267"/>
                  <a:gd name="T4" fmla="*/ 44628 w 1782"/>
                  <a:gd name="T5" fmla="*/ 719872 h 2267"/>
                  <a:gd name="T6" fmla="*/ 47867 w 1782"/>
                  <a:gd name="T7" fmla="*/ 623769 h 2267"/>
                  <a:gd name="T8" fmla="*/ 41029 w 1782"/>
                  <a:gd name="T9" fmla="*/ 603253 h 2267"/>
                  <a:gd name="T10" fmla="*/ 24114 w 1782"/>
                  <a:gd name="T11" fmla="*/ 599653 h 2267"/>
                  <a:gd name="T12" fmla="*/ 0 w 1782"/>
                  <a:gd name="T13" fmla="*/ 538104 h 2267"/>
                  <a:gd name="T14" fmla="*/ 10437 w 1782"/>
                  <a:gd name="T15" fmla="*/ 428324 h 2267"/>
                  <a:gd name="T16" fmla="*/ 10437 w 1782"/>
                  <a:gd name="T17" fmla="*/ 376853 h 2267"/>
                  <a:gd name="T18" fmla="*/ 37790 w 1782"/>
                  <a:gd name="T19" fmla="*/ 311705 h 2267"/>
                  <a:gd name="T20" fmla="*/ 47867 w 1782"/>
                  <a:gd name="T21" fmla="*/ 250156 h 2267"/>
                  <a:gd name="T22" fmla="*/ 71981 w 1782"/>
                  <a:gd name="T23" fmla="*/ 212362 h 2267"/>
                  <a:gd name="T24" fmla="*/ 140363 w 1782"/>
                  <a:gd name="T25" fmla="*/ 253395 h 2267"/>
                  <a:gd name="T26" fmla="*/ 263810 w 1782"/>
                  <a:gd name="T27" fmla="*/ 250156 h 2267"/>
                  <a:gd name="T28" fmla="*/ 267409 w 1782"/>
                  <a:gd name="T29" fmla="*/ 202284 h 2267"/>
                  <a:gd name="T30" fmla="*/ 270648 w 1782"/>
                  <a:gd name="T31" fmla="*/ 126697 h 2267"/>
                  <a:gd name="T32" fmla="*/ 256972 w 1782"/>
                  <a:gd name="T33" fmla="*/ 65148 h 2267"/>
                  <a:gd name="T34" fmla="*/ 291163 w 1782"/>
                  <a:gd name="T35" fmla="*/ 30595 h 2267"/>
                  <a:gd name="T36" fmla="*/ 363504 w 1782"/>
                  <a:gd name="T37" fmla="*/ 16917 h 2267"/>
                  <a:gd name="T38" fmla="*/ 476514 w 1782"/>
                  <a:gd name="T39" fmla="*/ 57950 h 2267"/>
                  <a:gd name="T40" fmla="*/ 599961 w 1782"/>
                  <a:gd name="T41" fmla="*/ 37793 h 2267"/>
                  <a:gd name="T42" fmla="*/ 613637 w 1782"/>
                  <a:gd name="T43" fmla="*/ 188606 h 2267"/>
                  <a:gd name="T44" fmla="*/ 634152 w 1782"/>
                  <a:gd name="T45" fmla="*/ 250156 h 2267"/>
                  <a:gd name="T46" fmla="*/ 616876 w 1782"/>
                  <a:gd name="T47" fmla="*/ 311705 h 2267"/>
                  <a:gd name="T48" fmla="*/ 592763 w 1782"/>
                  <a:gd name="T49" fmla="*/ 380452 h 2267"/>
                  <a:gd name="T50" fmla="*/ 620476 w 1782"/>
                  <a:gd name="T51" fmla="*/ 466117 h 2267"/>
                  <a:gd name="T52" fmla="*/ 596362 w 1782"/>
                  <a:gd name="T53" fmla="*/ 579137 h 2267"/>
                  <a:gd name="T54" fmla="*/ 548495 w 1782"/>
                  <a:gd name="T55" fmla="*/ 606492 h 2267"/>
                  <a:gd name="T56" fmla="*/ 425047 w 1782"/>
                  <a:gd name="T57" fmla="*/ 723112 h 2267"/>
                  <a:gd name="T58" fmla="*/ 353066 w 1782"/>
                  <a:gd name="T59" fmla="*/ 702595 h 2267"/>
                  <a:gd name="T60" fmla="*/ 318875 w 1782"/>
                  <a:gd name="T61" fmla="*/ 767744 h 2267"/>
                  <a:gd name="T62" fmla="*/ 198667 w 1782"/>
                  <a:gd name="T63" fmla="*/ 788260 h 2267"/>
                  <a:gd name="T64" fmla="*/ 198667 w 1782"/>
                  <a:gd name="T65" fmla="*/ 736789 h 2267"/>
                  <a:gd name="T66" fmla="*/ 140363 w 1782"/>
                  <a:gd name="T67" fmla="*/ 747227 h 2267"/>
                  <a:gd name="T68" fmla="*/ 82058 w 1782"/>
                  <a:gd name="T69" fmla="*/ 795099 h 2267"/>
                  <a:gd name="T70" fmla="*/ 16916 w 1782"/>
                  <a:gd name="T71" fmla="*/ 805537 h 226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82" h="2267">
                    <a:moveTo>
                      <a:pt x="38" y="2219"/>
                    </a:moveTo>
                    <a:lnTo>
                      <a:pt x="47" y="2219"/>
                    </a:lnTo>
                    <a:lnTo>
                      <a:pt x="67" y="2181"/>
                    </a:lnTo>
                    <a:lnTo>
                      <a:pt x="38" y="2086"/>
                    </a:lnTo>
                    <a:lnTo>
                      <a:pt x="95" y="2057"/>
                    </a:lnTo>
                    <a:lnTo>
                      <a:pt x="124" y="2000"/>
                    </a:lnTo>
                    <a:lnTo>
                      <a:pt x="133" y="1943"/>
                    </a:lnTo>
                    <a:lnTo>
                      <a:pt x="133" y="1733"/>
                    </a:lnTo>
                    <a:lnTo>
                      <a:pt x="124" y="1685"/>
                    </a:lnTo>
                    <a:lnTo>
                      <a:pt x="114" y="1676"/>
                    </a:lnTo>
                    <a:lnTo>
                      <a:pt x="86" y="1685"/>
                    </a:lnTo>
                    <a:lnTo>
                      <a:pt x="67" y="1666"/>
                    </a:lnTo>
                    <a:lnTo>
                      <a:pt x="9" y="1542"/>
                    </a:lnTo>
                    <a:lnTo>
                      <a:pt x="0" y="1495"/>
                    </a:lnTo>
                    <a:lnTo>
                      <a:pt x="9" y="1238"/>
                    </a:lnTo>
                    <a:lnTo>
                      <a:pt x="29" y="1190"/>
                    </a:lnTo>
                    <a:lnTo>
                      <a:pt x="67" y="1161"/>
                    </a:lnTo>
                    <a:lnTo>
                      <a:pt x="29" y="1047"/>
                    </a:lnTo>
                    <a:lnTo>
                      <a:pt x="57" y="952"/>
                    </a:lnTo>
                    <a:lnTo>
                      <a:pt x="105" y="866"/>
                    </a:lnTo>
                    <a:lnTo>
                      <a:pt x="133" y="790"/>
                    </a:lnTo>
                    <a:lnTo>
                      <a:pt x="133" y="695"/>
                    </a:lnTo>
                    <a:lnTo>
                      <a:pt x="124" y="628"/>
                    </a:lnTo>
                    <a:lnTo>
                      <a:pt x="200" y="590"/>
                    </a:lnTo>
                    <a:lnTo>
                      <a:pt x="352" y="552"/>
                    </a:lnTo>
                    <a:lnTo>
                      <a:pt x="390" y="704"/>
                    </a:lnTo>
                    <a:lnTo>
                      <a:pt x="495" y="752"/>
                    </a:lnTo>
                    <a:lnTo>
                      <a:pt x="733" y="695"/>
                    </a:lnTo>
                    <a:lnTo>
                      <a:pt x="781" y="647"/>
                    </a:lnTo>
                    <a:lnTo>
                      <a:pt x="743" y="562"/>
                    </a:lnTo>
                    <a:lnTo>
                      <a:pt x="733" y="485"/>
                    </a:lnTo>
                    <a:lnTo>
                      <a:pt x="752" y="352"/>
                    </a:lnTo>
                    <a:lnTo>
                      <a:pt x="657" y="228"/>
                    </a:lnTo>
                    <a:lnTo>
                      <a:pt x="714" y="181"/>
                    </a:lnTo>
                    <a:lnTo>
                      <a:pt x="781" y="181"/>
                    </a:lnTo>
                    <a:lnTo>
                      <a:pt x="809" y="85"/>
                    </a:lnTo>
                    <a:lnTo>
                      <a:pt x="838" y="0"/>
                    </a:lnTo>
                    <a:lnTo>
                      <a:pt x="1010" y="47"/>
                    </a:lnTo>
                    <a:lnTo>
                      <a:pt x="1162" y="200"/>
                    </a:lnTo>
                    <a:lnTo>
                      <a:pt x="1324" y="161"/>
                    </a:lnTo>
                    <a:lnTo>
                      <a:pt x="1505" y="47"/>
                    </a:lnTo>
                    <a:lnTo>
                      <a:pt x="1667" y="105"/>
                    </a:lnTo>
                    <a:lnTo>
                      <a:pt x="1695" y="381"/>
                    </a:lnTo>
                    <a:lnTo>
                      <a:pt x="1705" y="524"/>
                    </a:lnTo>
                    <a:lnTo>
                      <a:pt x="1781" y="619"/>
                    </a:lnTo>
                    <a:lnTo>
                      <a:pt x="1762" y="695"/>
                    </a:lnTo>
                    <a:lnTo>
                      <a:pt x="1724" y="762"/>
                    </a:lnTo>
                    <a:lnTo>
                      <a:pt x="1714" y="866"/>
                    </a:lnTo>
                    <a:lnTo>
                      <a:pt x="1714" y="962"/>
                    </a:lnTo>
                    <a:lnTo>
                      <a:pt x="1647" y="1057"/>
                    </a:lnTo>
                    <a:lnTo>
                      <a:pt x="1676" y="1133"/>
                    </a:lnTo>
                    <a:lnTo>
                      <a:pt x="1724" y="1295"/>
                    </a:lnTo>
                    <a:lnTo>
                      <a:pt x="1705" y="1495"/>
                    </a:lnTo>
                    <a:lnTo>
                      <a:pt x="1657" y="1609"/>
                    </a:lnTo>
                    <a:lnTo>
                      <a:pt x="1581" y="1676"/>
                    </a:lnTo>
                    <a:lnTo>
                      <a:pt x="1524" y="1685"/>
                    </a:lnTo>
                    <a:lnTo>
                      <a:pt x="1486" y="1762"/>
                    </a:lnTo>
                    <a:lnTo>
                      <a:pt x="1181" y="2009"/>
                    </a:lnTo>
                    <a:lnTo>
                      <a:pt x="1076" y="1971"/>
                    </a:lnTo>
                    <a:lnTo>
                      <a:pt x="981" y="1952"/>
                    </a:lnTo>
                    <a:lnTo>
                      <a:pt x="914" y="2009"/>
                    </a:lnTo>
                    <a:lnTo>
                      <a:pt x="886" y="2133"/>
                    </a:lnTo>
                    <a:lnTo>
                      <a:pt x="733" y="2266"/>
                    </a:lnTo>
                    <a:lnTo>
                      <a:pt x="552" y="2190"/>
                    </a:lnTo>
                    <a:lnTo>
                      <a:pt x="552" y="2114"/>
                    </a:lnTo>
                    <a:lnTo>
                      <a:pt x="552" y="2047"/>
                    </a:lnTo>
                    <a:lnTo>
                      <a:pt x="476" y="2028"/>
                    </a:lnTo>
                    <a:lnTo>
                      <a:pt x="390" y="2076"/>
                    </a:lnTo>
                    <a:lnTo>
                      <a:pt x="286" y="2114"/>
                    </a:lnTo>
                    <a:lnTo>
                      <a:pt x="228" y="2209"/>
                    </a:lnTo>
                    <a:lnTo>
                      <a:pt x="143" y="2266"/>
                    </a:lnTo>
                    <a:lnTo>
                      <a:pt x="47" y="2238"/>
                    </a:lnTo>
                    <a:lnTo>
                      <a:pt x="38" y="221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15" name="Freeform 10">
                <a:extLst>
                  <a:ext uri="{FF2B5EF4-FFF2-40B4-BE49-F238E27FC236}">
                    <a16:creationId xmlns:a16="http://schemas.microsoft.com/office/drawing/2014/main" id="{2539B7B2-5D21-5C4E-A517-B231B95A8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1375" y="5483225"/>
                <a:ext cx="679450" cy="871538"/>
              </a:xfrm>
              <a:custGeom>
                <a:avLst/>
                <a:gdLst>
                  <a:gd name="T0" fmla="*/ 30622 w 1886"/>
                  <a:gd name="T1" fmla="*/ 727122 h 2420"/>
                  <a:gd name="T2" fmla="*/ 61604 w 1886"/>
                  <a:gd name="T3" fmla="*/ 610437 h 2420"/>
                  <a:gd name="T4" fmla="*/ 44312 w 1886"/>
                  <a:gd name="T5" fmla="*/ 572982 h 2420"/>
                  <a:gd name="T6" fmla="*/ 3242 w 1886"/>
                  <a:gd name="T7" fmla="*/ 507797 h 2420"/>
                  <a:gd name="T8" fmla="*/ 20535 w 1886"/>
                  <a:gd name="T9" fmla="*/ 480066 h 2420"/>
                  <a:gd name="T10" fmla="*/ 44312 w 1886"/>
                  <a:gd name="T11" fmla="*/ 459538 h 2420"/>
                  <a:gd name="T12" fmla="*/ 44312 w 1886"/>
                  <a:gd name="T13" fmla="*/ 401196 h 2420"/>
                  <a:gd name="T14" fmla="*/ 82139 w 1886"/>
                  <a:gd name="T15" fmla="*/ 387510 h 2420"/>
                  <a:gd name="T16" fmla="*/ 116364 w 1886"/>
                  <a:gd name="T17" fmla="*/ 360140 h 2420"/>
                  <a:gd name="T18" fmla="*/ 140501 w 1886"/>
                  <a:gd name="T19" fmla="*/ 301797 h 2420"/>
                  <a:gd name="T20" fmla="*/ 133656 w 1886"/>
                  <a:gd name="T21" fmla="*/ 222926 h 2420"/>
                  <a:gd name="T22" fmla="*/ 157794 w 1886"/>
                  <a:gd name="T23" fmla="*/ 199157 h 2420"/>
                  <a:gd name="T24" fmla="*/ 174726 w 1886"/>
                  <a:gd name="T25" fmla="*/ 113084 h 2420"/>
                  <a:gd name="T26" fmla="*/ 198863 w 1886"/>
                  <a:gd name="T27" fmla="*/ 96157 h 2420"/>
                  <a:gd name="T28" fmla="*/ 236691 w 1886"/>
                  <a:gd name="T29" fmla="*/ 113084 h 2420"/>
                  <a:gd name="T30" fmla="*/ 288208 w 1886"/>
                  <a:gd name="T31" fmla="*/ 58343 h 2420"/>
                  <a:gd name="T32" fmla="*/ 356657 w 1886"/>
                  <a:gd name="T33" fmla="*/ 27371 h 2420"/>
                  <a:gd name="T34" fmla="*/ 384037 w 1886"/>
                  <a:gd name="T35" fmla="*/ 58343 h 2420"/>
                  <a:gd name="T36" fmla="*/ 449244 w 1886"/>
                  <a:gd name="T37" fmla="*/ 113084 h 2420"/>
                  <a:gd name="T38" fmla="*/ 514451 w 1886"/>
                  <a:gd name="T39" fmla="*/ 20528 h 2420"/>
                  <a:gd name="T40" fmla="*/ 572813 w 1886"/>
                  <a:gd name="T41" fmla="*/ 6843 h 2420"/>
                  <a:gd name="T42" fmla="*/ 617485 w 1886"/>
                  <a:gd name="T43" fmla="*/ 72028 h 2420"/>
                  <a:gd name="T44" fmla="*/ 600193 w 1886"/>
                  <a:gd name="T45" fmla="*/ 154500 h 2420"/>
                  <a:gd name="T46" fmla="*/ 679090 w 1886"/>
                  <a:gd name="T47" fmla="*/ 263982 h 2420"/>
                  <a:gd name="T48" fmla="*/ 644865 w 1886"/>
                  <a:gd name="T49" fmla="*/ 408038 h 2420"/>
                  <a:gd name="T50" fmla="*/ 651710 w 1886"/>
                  <a:gd name="T51" fmla="*/ 552094 h 2420"/>
                  <a:gd name="T52" fmla="*/ 562726 w 1886"/>
                  <a:gd name="T53" fmla="*/ 645010 h 2420"/>
                  <a:gd name="T54" fmla="*/ 559123 w 1886"/>
                  <a:gd name="T55" fmla="*/ 727122 h 2420"/>
                  <a:gd name="T56" fmla="*/ 555521 w 1886"/>
                  <a:gd name="T57" fmla="*/ 819678 h 2420"/>
                  <a:gd name="T58" fmla="*/ 398087 w 1886"/>
                  <a:gd name="T59" fmla="*/ 847409 h 2420"/>
                  <a:gd name="T60" fmla="*/ 264070 w 1886"/>
                  <a:gd name="T61" fmla="*/ 799150 h 2420"/>
                  <a:gd name="T62" fmla="*/ 219398 w 1886"/>
                  <a:gd name="T63" fmla="*/ 871178 h 2420"/>
                  <a:gd name="T64" fmla="*/ 78897 w 1886"/>
                  <a:gd name="T65" fmla="*/ 836965 h 24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86" h="2420">
                    <a:moveTo>
                      <a:pt x="9" y="2248"/>
                    </a:moveTo>
                    <a:lnTo>
                      <a:pt x="85" y="2019"/>
                    </a:lnTo>
                    <a:lnTo>
                      <a:pt x="114" y="1857"/>
                    </a:lnTo>
                    <a:lnTo>
                      <a:pt x="171" y="1695"/>
                    </a:lnTo>
                    <a:lnTo>
                      <a:pt x="152" y="1638"/>
                    </a:lnTo>
                    <a:lnTo>
                      <a:pt x="123" y="1591"/>
                    </a:lnTo>
                    <a:lnTo>
                      <a:pt x="95" y="1553"/>
                    </a:lnTo>
                    <a:lnTo>
                      <a:pt x="9" y="1410"/>
                    </a:lnTo>
                    <a:lnTo>
                      <a:pt x="0" y="1353"/>
                    </a:lnTo>
                    <a:lnTo>
                      <a:pt x="57" y="1333"/>
                    </a:lnTo>
                    <a:lnTo>
                      <a:pt x="114" y="1314"/>
                    </a:lnTo>
                    <a:lnTo>
                      <a:pt x="123" y="1276"/>
                    </a:lnTo>
                    <a:lnTo>
                      <a:pt x="104" y="1162"/>
                    </a:lnTo>
                    <a:lnTo>
                      <a:pt x="123" y="1114"/>
                    </a:lnTo>
                    <a:lnTo>
                      <a:pt x="171" y="1095"/>
                    </a:lnTo>
                    <a:lnTo>
                      <a:pt x="228" y="1076"/>
                    </a:lnTo>
                    <a:lnTo>
                      <a:pt x="266" y="1057"/>
                    </a:lnTo>
                    <a:lnTo>
                      <a:pt x="323" y="1000"/>
                    </a:lnTo>
                    <a:lnTo>
                      <a:pt x="390" y="857"/>
                    </a:lnTo>
                    <a:lnTo>
                      <a:pt x="390" y="838"/>
                    </a:lnTo>
                    <a:lnTo>
                      <a:pt x="390" y="752"/>
                    </a:lnTo>
                    <a:lnTo>
                      <a:pt x="371" y="619"/>
                    </a:lnTo>
                    <a:lnTo>
                      <a:pt x="381" y="571"/>
                    </a:lnTo>
                    <a:lnTo>
                      <a:pt x="438" y="553"/>
                    </a:lnTo>
                    <a:lnTo>
                      <a:pt x="457" y="524"/>
                    </a:lnTo>
                    <a:lnTo>
                      <a:pt x="485" y="314"/>
                    </a:lnTo>
                    <a:lnTo>
                      <a:pt x="514" y="286"/>
                    </a:lnTo>
                    <a:lnTo>
                      <a:pt x="552" y="267"/>
                    </a:lnTo>
                    <a:lnTo>
                      <a:pt x="561" y="286"/>
                    </a:lnTo>
                    <a:lnTo>
                      <a:pt x="657" y="314"/>
                    </a:lnTo>
                    <a:lnTo>
                      <a:pt x="742" y="257"/>
                    </a:lnTo>
                    <a:lnTo>
                      <a:pt x="800" y="162"/>
                    </a:lnTo>
                    <a:lnTo>
                      <a:pt x="904" y="124"/>
                    </a:lnTo>
                    <a:lnTo>
                      <a:pt x="990" y="76"/>
                    </a:lnTo>
                    <a:lnTo>
                      <a:pt x="1066" y="95"/>
                    </a:lnTo>
                    <a:lnTo>
                      <a:pt x="1066" y="162"/>
                    </a:lnTo>
                    <a:lnTo>
                      <a:pt x="1066" y="238"/>
                    </a:lnTo>
                    <a:lnTo>
                      <a:pt x="1247" y="314"/>
                    </a:lnTo>
                    <a:lnTo>
                      <a:pt x="1400" y="181"/>
                    </a:lnTo>
                    <a:lnTo>
                      <a:pt x="1428" y="57"/>
                    </a:lnTo>
                    <a:lnTo>
                      <a:pt x="1495" y="0"/>
                    </a:lnTo>
                    <a:lnTo>
                      <a:pt x="1590" y="19"/>
                    </a:lnTo>
                    <a:lnTo>
                      <a:pt x="1695" y="57"/>
                    </a:lnTo>
                    <a:lnTo>
                      <a:pt x="1714" y="200"/>
                    </a:lnTo>
                    <a:lnTo>
                      <a:pt x="1628" y="305"/>
                    </a:lnTo>
                    <a:lnTo>
                      <a:pt x="1666" y="429"/>
                    </a:lnTo>
                    <a:lnTo>
                      <a:pt x="1866" y="591"/>
                    </a:lnTo>
                    <a:lnTo>
                      <a:pt x="1885" y="733"/>
                    </a:lnTo>
                    <a:lnTo>
                      <a:pt x="1828" y="934"/>
                    </a:lnTo>
                    <a:lnTo>
                      <a:pt x="1790" y="1133"/>
                    </a:lnTo>
                    <a:lnTo>
                      <a:pt x="1828" y="1343"/>
                    </a:lnTo>
                    <a:lnTo>
                      <a:pt x="1809" y="1533"/>
                    </a:lnTo>
                    <a:lnTo>
                      <a:pt x="1695" y="1676"/>
                    </a:lnTo>
                    <a:lnTo>
                      <a:pt x="1562" y="1791"/>
                    </a:lnTo>
                    <a:lnTo>
                      <a:pt x="1495" y="1914"/>
                    </a:lnTo>
                    <a:lnTo>
                      <a:pt x="1552" y="2019"/>
                    </a:lnTo>
                    <a:lnTo>
                      <a:pt x="1571" y="2143"/>
                    </a:lnTo>
                    <a:lnTo>
                      <a:pt x="1542" y="2276"/>
                    </a:lnTo>
                    <a:lnTo>
                      <a:pt x="1323" y="2362"/>
                    </a:lnTo>
                    <a:lnTo>
                      <a:pt x="1105" y="2353"/>
                    </a:lnTo>
                    <a:lnTo>
                      <a:pt x="924" y="2210"/>
                    </a:lnTo>
                    <a:lnTo>
                      <a:pt x="733" y="2219"/>
                    </a:lnTo>
                    <a:lnTo>
                      <a:pt x="685" y="2333"/>
                    </a:lnTo>
                    <a:lnTo>
                      <a:pt x="609" y="2419"/>
                    </a:lnTo>
                    <a:lnTo>
                      <a:pt x="438" y="2333"/>
                    </a:lnTo>
                    <a:lnTo>
                      <a:pt x="219" y="2324"/>
                    </a:lnTo>
                    <a:lnTo>
                      <a:pt x="9" y="2248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16" name="Freeform 11">
                <a:extLst>
                  <a:ext uri="{FF2B5EF4-FFF2-40B4-BE49-F238E27FC236}">
                    <a16:creationId xmlns:a16="http://schemas.microsoft.com/office/drawing/2014/main" id="{5F12DE10-B50A-0B4D-BE4B-612DB8122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5175" y="6278563"/>
                <a:ext cx="844550" cy="1549400"/>
              </a:xfrm>
              <a:custGeom>
                <a:avLst/>
                <a:gdLst>
                  <a:gd name="T0" fmla="*/ 78906 w 2344"/>
                  <a:gd name="T1" fmla="*/ 13676 h 4305"/>
                  <a:gd name="T2" fmla="*/ 233476 w 2344"/>
                  <a:gd name="T3" fmla="*/ 44269 h 4305"/>
                  <a:gd name="T4" fmla="*/ 322471 w 2344"/>
                  <a:gd name="T5" fmla="*/ 44269 h 4305"/>
                  <a:gd name="T6" fmla="*/ 408583 w 2344"/>
                  <a:gd name="T7" fmla="*/ 0 h 4305"/>
                  <a:gd name="T8" fmla="*/ 552344 w 2344"/>
                  <a:gd name="T9" fmla="*/ 54706 h 4305"/>
                  <a:gd name="T10" fmla="*/ 641699 w 2344"/>
                  <a:gd name="T11" fmla="*/ 44269 h 4305"/>
                  <a:gd name="T12" fmla="*/ 652148 w 2344"/>
                  <a:gd name="T13" fmla="*/ 137125 h 4305"/>
                  <a:gd name="T14" fmla="*/ 628008 w 2344"/>
                  <a:gd name="T15" fmla="*/ 308440 h 4305"/>
                  <a:gd name="T16" fmla="*/ 662237 w 2344"/>
                  <a:gd name="T17" fmla="*/ 407775 h 4305"/>
                  <a:gd name="T18" fmla="*/ 658994 w 2344"/>
                  <a:gd name="T19" fmla="*/ 479756 h 4305"/>
                  <a:gd name="T20" fmla="*/ 576485 w 2344"/>
                  <a:gd name="T21" fmla="*/ 517546 h 4305"/>
                  <a:gd name="T22" fmla="*/ 531807 w 2344"/>
                  <a:gd name="T23" fmla="*/ 651072 h 4305"/>
                  <a:gd name="T24" fmla="*/ 401377 w 2344"/>
                  <a:gd name="T25" fmla="*/ 832825 h 4305"/>
                  <a:gd name="T26" fmla="*/ 459747 w 2344"/>
                  <a:gd name="T27" fmla="*/ 1048769 h 4305"/>
                  <a:gd name="T28" fmla="*/ 665840 w 2344"/>
                  <a:gd name="T29" fmla="*/ 987225 h 4305"/>
                  <a:gd name="T30" fmla="*/ 734297 w 2344"/>
                  <a:gd name="T31" fmla="*/ 850101 h 4305"/>
                  <a:gd name="T32" fmla="*/ 758438 w 2344"/>
                  <a:gd name="T33" fmla="*/ 733491 h 4305"/>
                  <a:gd name="T34" fmla="*/ 816807 w 2344"/>
                  <a:gd name="T35" fmla="*/ 887531 h 4305"/>
                  <a:gd name="T36" fmla="*/ 837344 w 2344"/>
                  <a:gd name="T37" fmla="*/ 894369 h 4305"/>
                  <a:gd name="T38" fmla="*/ 834101 w 2344"/>
                  <a:gd name="T39" fmla="*/ 938998 h 4305"/>
                  <a:gd name="T40" fmla="*/ 758438 w 2344"/>
                  <a:gd name="T41" fmla="*/ 973189 h 4305"/>
                  <a:gd name="T42" fmla="*/ 700069 w 2344"/>
                  <a:gd name="T43" fmla="*/ 1052368 h 4305"/>
                  <a:gd name="T44" fmla="*/ 703311 w 2344"/>
                  <a:gd name="T45" fmla="*/ 1096637 h 4305"/>
                  <a:gd name="T46" fmla="*/ 751592 w 2344"/>
                  <a:gd name="T47" fmla="*/ 1134427 h 4305"/>
                  <a:gd name="T48" fmla="*/ 762041 w 2344"/>
                  <a:gd name="T49" fmla="*/ 1199570 h 4305"/>
                  <a:gd name="T50" fmla="*/ 792666 w 2344"/>
                  <a:gd name="T51" fmla="*/ 1264713 h 4305"/>
                  <a:gd name="T52" fmla="*/ 741143 w 2344"/>
                  <a:gd name="T53" fmla="*/ 1295666 h 4305"/>
                  <a:gd name="T54" fmla="*/ 737900 w 2344"/>
                  <a:gd name="T55" fmla="*/ 1298905 h 4305"/>
                  <a:gd name="T56" fmla="*/ 607471 w 2344"/>
                  <a:gd name="T57" fmla="*/ 1295666 h 4305"/>
                  <a:gd name="T58" fmla="*/ 363906 w 2344"/>
                  <a:gd name="T59" fmla="*/ 1254636 h 4305"/>
                  <a:gd name="T60" fmla="*/ 346611 w 2344"/>
                  <a:gd name="T61" fmla="*/ 1405437 h 4305"/>
                  <a:gd name="T62" fmla="*/ 257256 w 2344"/>
                  <a:gd name="T63" fmla="*/ 1473820 h 4305"/>
                  <a:gd name="T64" fmla="*/ 243565 w 2344"/>
                  <a:gd name="T65" fmla="*/ 1501172 h 4305"/>
                  <a:gd name="T66" fmla="*/ 229873 w 2344"/>
                  <a:gd name="T67" fmla="*/ 1549040 h 4305"/>
                  <a:gd name="T68" fmla="*/ 171504 w 2344"/>
                  <a:gd name="T69" fmla="*/ 1470220 h 4305"/>
                  <a:gd name="T70" fmla="*/ 168261 w 2344"/>
                  <a:gd name="T71" fmla="*/ 1384563 h 4305"/>
                  <a:gd name="T72" fmla="*/ 157813 w 2344"/>
                  <a:gd name="T73" fmla="*/ 1364048 h 4305"/>
                  <a:gd name="T74" fmla="*/ 92598 w 2344"/>
                  <a:gd name="T75" fmla="*/ 1281989 h 4305"/>
                  <a:gd name="T76" fmla="*/ 20537 w 2344"/>
                  <a:gd name="T77" fmla="*/ 1206409 h 4305"/>
                  <a:gd name="T78" fmla="*/ 75664 w 2344"/>
                  <a:gd name="T79" fmla="*/ 1158541 h 4305"/>
                  <a:gd name="T80" fmla="*/ 150967 w 2344"/>
                  <a:gd name="T81" fmla="*/ 1151703 h 4305"/>
                  <a:gd name="T82" fmla="*/ 164658 w 2344"/>
                  <a:gd name="T83" fmla="*/ 1110313 h 4305"/>
                  <a:gd name="T84" fmla="*/ 154570 w 2344"/>
                  <a:gd name="T85" fmla="*/ 829586 h 4305"/>
                  <a:gd name="T86" fmla="*/ 109892 w 2344"/>
                  <a:gd name="T87" fmla="*/ 750406 h 4305"/>
                  <a:gd name="T88" fmla="*/ 78906 w 2344"/>
                  <a:gd name="T89" fmla="*/ 606443 h 4305"/>
                  <a:gd name="T90" fmla="*/ 109892 w 2344"/>
                  <a:gd name="T91" fmla="*/ 579090 h 4305"/>
                  <a:gd name="T92" fmla="*/ 109892 w 2344"/>
                  <a:gd name="T93" fmla="*/ 558576 h 4305"/>
                  <a:gd name="T94" fmla="*/ 92598 w 2344"/>
                  <a:gd name="T95" fmla="*/ 510708 h 4305"/>
                  <a:gd name="T96" fmla="*/ 99444 w 2344"/>
                  <a:gd name="T97" fmla="*/ 472918 h 4305"/>
                  <a:gd name="T98" fmla="*/ 96201 w 2344"/>
                  <a:gd name="T99" fmla="*/ 435128 h 4305"/>
                  <a:gd name="T100" fmla="*/ 82509 w 2344"/>
                  <a:gd name="T101" fmla="*/ 404536 h 4305"/>
                  <a:gd name="T102" fmla="*/ 37832 w 2344"/>
                  <a:gd name="T103" fmla="*/ 256974 h 4305"/>
                  <a:gd name="T104" fmla="*/ 34229 w 2344"/>
                  <a:gd name="T105" fmla="*/ 198669 h 4305"/>
                  <a:gd name="T106" fmla="*/ 54766 w 2344"/>
                  <a:gd name="T107" fmla="*/ 99334 h 4305"/>
                  <a:gd name="T108" fmla="*/ 44678 w 2344"/>
                  <a:gd name="T109" fmla="*/ 82059 h 4305"/>
                  <a:gd name="T110" fmla="*/ 61972 w 2344"/>
                  <a:gd name="T111" fmla="*/ 61544 h 430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344" h="4305">
                    <a:moveTo>
                      <a:pt x="210" y="76"/>
                    </a:moveTo>
                    <a:lnTo>
                      <a:pt x="219" y="38"/>
                    </a:lnTo>
                    <a:lnTo>
                      <a:pt x="429" y="114"/>
                    </a:lnTo>
                    <a:lnTo>
                      <a:pt x="648" y="123"/>
                    </a:lnTo>
                    <a:lnTo>
                      <a:pt x="819" y="209"/>
                    </a:lnTo>
                    <a:lnTo>
                      <a:pt x="895" y="123"/>
                    </a:lnTo>
                    <a:lnTo>
                      <a:pt x="943" y="9"/>
                    </a:lnTo>
                    <a:lnTo>
                      <a:pt x="1134" y="0"/>
                    </a:lnTo>
                    <a:lnTo>
                      <a:pt x="1315" y="143"/>
                    </a:lnTo>
                    <a:lnTo>
                      <a:pt x="1533" y="152"/>
                    </a:lnTo>
                    <a:lnTo>
                      <a:pt x="1752" y="66"/>
                    </a:lnTo>
                    <a:lnTo>
                      <a:pt x="1781" y="123"/>
                    </a:lnTo>
                    <a:lnTo>
                      <a:pt x="1838" y="123"/>
                    </a:lnTo>
                    <a:lnTo>
                      <a:pt x="1810" y="381"/>
                    </a:lnTo>
                    <a:lnTo>
                      <a:pt x="1752" y="638"/>
                    </a:lnTo>
                    <a:lnTo>
                      <a:pt x="1743" y="857"/>
                    </a:lnTo>
                    <a:lnTo>
                      <a:pt x="1781" y="1057"/>
                    </a:lnTo>
                    <a:lnTo>
                      <a:pt x="1838" y="1133"/>
                    </a:lnTo>
                    <a:lnTo>
                      <a:pt x="1886" y="1228"/>
                    </a:lnTo>
                    <a:lnTo>
                      <a:pt x="1829" y="1333"/>
                    </a:lnTo>
                    <a:lnTo>
                      <a:pt x="1743" y="1390"/>
                    </a:lnTo>
                    <a:lnTo>
                      <a:pt x="1600" y="1438"/>
                    </a:lnTo>
                    <a:lnTo>
                      <a:pt x="1524" y="1619"/>
                    </a:lnTo>
                    <a:lnTo>
                      <a:pt x="1476" y="1809"/>
                    </a:lnTo>
                    <a:lnTo>
                      <a:pt x="1219" y="2104"/>
                    </a:lnTo>
                    <a:lnTo>
                      <a:pt x="1114" y="2314"/>
                    </a:lnTo>
                    <a:lnTo>
                      <a:pt x="1086" y="2647"/>
                    </a:lnTo>
                    <a:lnTo>
                      <a:pt x="1276" y="2914"/>
                    </a:lnTo>
                    <a:lnTo>
                      <a:pt x="1571" y="2971"/>
                    </a:lnTo>
                    <a:lnTo>
                      <a:pt x="1848" y="2743"/>
                    </a:lnTo>
                    <a:lnTo>
                      <a:pt x="1972" y="2571"/>
                    </a:lnTo>
                    <a:lnTo>
                      <a:pt x="2038" y="2362"/>
                    </a:lnTo>
                    <a:lnTo>
                      <a:pt x="2029" y="2162"/>
                    </a:lnTo>
                    <a:lnTo>
                      <a:pt x="2105" y="2038"/>
                    </a:lnTo>
                    <a:lnTo>
                      <a:pt x="2219" y="2209"/>
                    </a:lnTo>
                    <a:lnTo>
                      <a:pt x="2267" y="2466"/>
                    </a:lnTo>
                    <a:lnTo>
                      <a:pt x="2324" y="2485"/>
                    </a:lnTo>
                    <a:lnTo>
                      <a:pt x="2343" y="2552"/>
                    </a:lnTo>
                    <a:lnTo>
                      <a:pt x="2315" y="2609"/>
                    </a:lnTo>
                    <a:lnTo>
                      <a:pt x="2181" y="2647"/>
                    </a:lnTo>
                    <a:lnTo>
                      <a:pt x="2105" y="2704"/>
                    </a:lnTo>
                    <a:lnTo>
                      <a:pt x="2048" y="2762"/>
                    </a:lnTo>
                    <a:lnTo>
                      <a:pt x="1943" y="2924"/>
                    </a:lnTo>
                    <a:lnTo>
                      <a:pt x="1914" y="3000"/>
                    </a:lnTo>
                    <a:lnTo>
                      <a:pt x="1952" y="3047"/>
                    </a:lnTo>
                    <a:lnTo>
                      <a:pt x="2029" y="3085"/>
                    </a:lnTo>
                    <a:lnTo>
                      <a:pt x="2086" y="3152"/>
                    </a:lnTo>
                    <a:lnTo>
                      <a:pt x="2115" y="3247"/>
                    </a:lnTo>
                    <a:lnTo>
                      <a:pt x="2115" y="3333"/>
                    </a:lnTo>
                    <a:lnTo>
                      <a:pt x="2143" y="3428"/>
                    </a:lnTo>
                    <a:lnTo>
                      <a:pt x="2200" y="3514"/>
                    </a:lnTo>
                    <a:lnTo>
                      <a:pt x="2076" y="3581"/>
                    </a:lnTo>
                    <a:lnTo>
                      <a:pt x="2057" y="3600"/>
                    </a:lnTo>
                    <a:lnTo>
                      <a:pt x="2048" y="3609"/>
                    </a:lnTo>
                    <a:lnTo>
                      <a:pt x="2038" y="3600"/>
                    </a:lnTo>
                    <a:lnTo>
                      <a:pt x="1686" y="3600"/>
                    </a:lnTo>
                    <a:lnTo>
                      <a:pt x="1343" y="3457"/>
                    </a:lnTo>
                    <a:lnTo>
                      <a:pt x="1010" y="3486"/>
                    </a:lnTo>
                    <a:lnTo>
                      <a:pt x="972" y="3838"/>
                    </a:lnTo>
                    <a:lnTo>
                      <a:pt x="962" y="3905"/>
                    </a:lnTo>
                    <a:lnTo>
                      <a:pt x="714" y="4095"/>
                    </a:lnTo>
                    <a:lnTo>
                      <a:pt x="676" y="4171"/>
                    </a:lnTo>
                    <a:lnTo>
                      <a:pt x="648" y="4257"/>
                    </a:lnTo>
                    <a:lnTo>
                      <a:pt x="638" y="4304"/>
                    </a:lnTo>
                    <a:lnTo>
                      <a:pt x="515" y="4152"/>
                    </a:lnTo>
                    <a:lnTo>
                      <a:pt x="476" y="4085"/>
                    </a:lnTo>
                    <a:lnTo>
                      <a:pt x="476" y="3857"/>
                    </a:lnTo>
                    <a:lnTo>
                      <a:pt x="467" y="3847"/>
                    </a:lnTo>
                    <a:lnTo>
                      <a:pt x="457" y="3828"/>
                    </a:lnTo>
                    <a:lnTo>
                      <a:pt x="438" y="3790"/>
                    </a:lnTo>
                    <a:lnTo>
                      <a:pt x="362" y="3647"/>
                    </a:lnTo>
                    <a:lnTo>
                      <a:pt x="257" y="3562"/>
                    </a:lnTo>
                    <a:lnTo>
                      <a:pt x="0" y="3428"/>
                    </a:lnTo>
                    <a:lnTo>
                      <a:pt x="57" y="3352"/>
                    </a:lnTo>
                    <a:lnTo>
                      <a:pt x="134" y="3276"/>
                    </a:lnTo>
                    <a:lnTo>
                      <a:pt x="210" y="3219"/>
                    </a:lnTo>
                    <a:lnTo>
                      <a:pt x="267" y="3200"/>
                    </a:lnTo>
                    <a:lnTo>
                      <a:pt x="419" y="3200"/>
                    </a:lnTo>
                    <a:lnTo>
                      <a:pt x="486" y="3171"/>
                    </a:lnTo>
                    <a:lnTo>
                      <a:pt x="457" y="3085"/>
                    </a:lnTo>
                    <a:lnTo>
                      <a:pt x="467" y="2971"/>
                    </a:lnTo>
                    <a:lnTo>
                      <a:pt x="429" y="2305"/>
                    </a:lnTo>
                    <a:lnTo>
                      <a:pt x="390" y="2247"/>
                    </a:lnTo>
                    <a:lnTo>
                      <a:pt x="305" y="2085"/>
                    </a:lnTo>
                    <a:lnTo>
                      <a:pt x="238" y="1886"/>
                    </a:lnTo>
                    <a:lnTo>
                      <a:pt x="219" y="1685"/>
                    </a:lnTo>
                    <a:lnTo>
                      <a:pt x="238" y="1657"/>
                    </a:lnTo>
                    <a:lnTo>
                      <a:pt x="305" y="1609"/>
                    </a:lnTo>
                    <a:lnTo>
                      <a:pt x="314" y="1581"/>
                    </a:lnTo>
                    <a:lnTo>
                      <a:pt x="305" y="1552"/>
                    </a:lnTo>
                    <a:lnTo>
                      <a:pt x="267" y="1466"/>
                    </a:lnTo>
                    <a:lnTo>
                      <a:pt x="257" y="1419"/>
                    </a:lnTo>
                    <a:lnTo>
                      <a:pt x="257" y="1362"/>
                    </a:lnTo>
                    <a:lnTo>
                      <a:pt x="276" y="1314"/>
                    </a:lnTo>
                    <a:lnTo>
                      <a:pt x="286" y="1266"/>
                    </a:lnTo>
                    <a:lnTo>
                      <a:pt x="267" y="1209"/>
                    </a:lnTo>
                    <a:lnTo>
                      <a:pt x="238" y="1162"/>
                    </a:lnTo>
                    <a:lnTo>
                      <a:pt x="229" y="1124"/>
                    </a:lnTo>
                    <a:lnTo>
                      <a:pt x="219" y="1047"/>
                    </a:lnTo>
                    <a:lnTo>
                      <a:pt x="105" y="714"/>
                    </a:lnTo>
                    <a:lnTo>
                      <a:pt x="95" y="619"/>
                    </a:lnTo>
                    <a:lnTo>
                      <a:pt x="95" y="552"/>
                    </a:lnTo>
                    <a:lnTo>
                      <a:pt x="152" y="314"/>
                    </a:lnTo>
                    <a:lnTo>
                      <a:pt x="152" y="276"/>
                    </a:lnTo>
                    <a:lnTo>
                      <a:pt x="124" y="257"/>
                    </a:lnTo>
                    <a:lnTo>
                      <a:pt x="124" y="228"/>
                    </a:lnTo>
                    <a:lnTo>
                      <a:pt x="143" y="190"/>
                    </a:lnTo>
                    <a:lnTo>
                      <a:pt x="172" y="171"/>
                    </a:lnTo>
                    <a:lnTo>
                      <a:pt x="210" y="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17" name="Freeform 12">
                <a:extLst>
                  <a:ext uri="{FF2B5EF4-FFF2-40B4-BE49-F238E27FC236}">
                    <a16:creationId xmlns:a16="http://schemas.microsoft.com/office/drawing/2014/main" id="{D87CFA06-371D-6146-8F98-ABE27F529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7863" y="404813"/>
                <a:ext cx="1060450" cy="627062"/>
              </a:xfrm>
              <a:custGeom>
                <a:avLst/>
                <a:gdLst>
                  <a:gd name="T0" fmla="*/ 1060090 w 2944"/>
                  <a:gd name="T1" fmla="*/ 270385 h 1744"/>
                  <a:gd name="T2" fmla="*/ 1060090 w 2944"/>
                  <a:gd name="T3" fmla="*/ 270385 h 1744"/>
                  <a:gd name="T4" fmla="*/ 1022628 w 2944"/>
                  <a:gd name="T5" fmla="*/ 298070 h 1744"/>
                  <a:gd name="T6" fmla="*/ 933297 w 2944"/>
                  <a:gd name="T7" fmla="*/ 342295 h 1744"/>
                  <a:gd name="T8" fmla="*/ 754994 w 2944"/>
                  <a:gd name="T9" fmla="*/ 325396 h 1744"/>
                  <a:gd name="T10" fmla="*/ 672507 w 2944"/>
                  <a:gd name="T11" fmla="*/ 345891 h 1744"/>
                  <a:gd name="T12" fmla="*/ 569848 w 2944"/>
                  <a:gd name="T13" fmla="*/ 325396 h 1744"/>
                  <a:gd name="T14" fmla="*/ 542112 w 2944"/>
                  <a:gd name="T15" fmla="*/ 369981 h 1744"/>
                  <a:gd name="T16" fmla="*/ 521580 w 2944"/>
                  <a:gd name="T17" fmla="*/ 435060 h 1744"/>
                  <a:gd name="T18" fmla="*/ 490962 w 2944"/>
                  <a:gd name="T19" fmla="*/ 479285 h 1744"/>
                  <a:gd name="T20" fmla="*/ 453141 w 2944"/>
                  <a:gd name="T21" fmla="*/ 582118 h 1744"/>
                  <a:gd name="T22" fmla="*/ 432609 w 2944"/>
                  <a:gd name="T23" fmla="*/ 626702 h 1744"/>
                  <a:gd name="T24" fmla="*/ 253946 w 2944"/>
                  <a:gd name="T25" fmla="*/ 599376 h 1744"/>
                  <a:gd name="T26" fmla="*/ 99777 w 2944"/>
                  <a:gd name="T27" fmla="*/ 462386 h 1744"/>
                  <a:gd name="T28" fmla="*/ 30978 w 2944"/>
                  <a:gd name="T29" fmla="*/ 390476 h 1744"/>
                  <a:gd name="T30" fmla="*/ 3602 w 2944"/>
                  <a:gd name="T31" fmla="*/ 280812 h 1744"/>
                  <a:gd name="T32" fmla="*/ 0 w 2944"/>
                  <a:gd name="T33" fmla="*/ 270385 h 1744"/>
                  <a:gd name="T34" fmla="*/ 89331 w 2944"/>
                  <a:gd name="T35" fmla="*/ 157485 h 1744"/>
                  <a:gd name="T36" fmla="*/ 151287 w 2944"/>
                  <a:gd name="T37" fmla="*/ 126563 h 1744"/>
                  <a:gd name="T38" fmla="*/ 181905 w 2944"/>
                  <a:gd name="T39" fmla="*/ 133754 h 1744"/>
                  <a:gd name="T40" fmla="*/ 230172 w 2944"/>
                  <a:gd name="T41" fmla="*/ 177979 h 1744"/>
                  <a:gd name="T42" fmla="*/ 253946 w 2944"/>
                  <a:gd name="T43" fmla="*/ 188406 h 1744"/>
                  <a:gd name="T44" fmla="*/ 281682 w 2944"/>
                  <a:gd name="T45" fmla="*/ 174743 h 1744"/>
                  <a:gd name="T46" fmla="*/ 384341 w 2944"/>
                  <a:gd name="T47" fmla="*/ 88810 h 1744"/>
                  <a:gd name="T48" fmla="*/ 422163 w 2944"/>
                  <a:gd name="T49" fmla="*/ 34158 h 1744"/>
                  <a:gd name="T50" fmla="*/ 490962 w 2944"/>
                  <a:gd name="T51" fmla="*/ 34158 h 1744"/>
                  <a:gd name="T52" fmla="*/ 511494 w 2944"/>
                  <a:gd name="T53" fmla="*/ 30922 h 1744"/>
                  <a:gd name="T54" fmla="*/ 556160 w 2944"/>
                  <a:gd name="T55" fmla="*/ 0 h 1744"/>
                  <a:gd name="T56" fmla="*/ 590380 w 2944"/>
                  <a:gd name="T57" fmla="*/ 3236 h 1744"/>
                  <a:gd name="T58" fmla="*/ 593621 w 2944"/>
                  <a:gd name="T59" fmla="*/ 71911 h 1744"/>
                  <a:gd name="T60" fmla="*/ 627841 w 2944"/>
                  <a:gd name="T61" fmla="*/ 88810 h 1744"/>
                  <a:gd name="T62" fmla="*/ 837122 w 2944"/>
                  <a:gd name="T63" fmla="*/ 85574 h 1744"/>
                  <a:gd name="T64" fmla="*/ 892233 w 2944"/>
                  <a:gd name="T65" fmla="*/ 112900 h 1744"/>
                  <a:gd name="T66" fmla="*/ 1002096 w 2944"/>
                  <a:gd name="T67" fmla="*/ 191642 h 1744"/>
                  <a:gd name="T68" fmla="*/ 1025870 w 2944"/>
                  <a:gd name="T69" fmla="*/ 219328 h 1744"/>
                  <a:gd name="T70" fmla="*/ 1060090 w 2944"/>
                  <a:gd name="T71" fmla="*/ 270385 h 17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944" h="1744">
                    <a:moveTo>
                      <a:pt x="2943" y="752"/>
                    </a:moveTo>
                    <a:lnTo>
                      <a:pt x="2943" y="752"/>
                    </a:lnTo>
                    <a:lnTo>
                      <a:pt x="2839" y="829"/>
                    </a:lnTo>
                    <a:lnTo>
                      <a:pt x="2591" y="952"/>
                    </a:lnTo>
                    <a:lnTo>
                      <a:pt x="2096" y="905"/>
                    </a:lnTo>
                    <a:lnTo>
                      <a:pt x="1867" y="962"/>
                    </a:lnTo>
                    <a:lnTo>
                      <a:pt x="1582" y="905"/>
                    </a:lnTo>
                    <a:lnTo>
                      <a:pt x="1505" y="1029"/>
                    </a:lnTo>
                    <a:lnTo>
                      <a:pt x="1448" y="1210"/>
                    </a:lnTo>
                    <a:lnTo>
                      <a:pt x="1363" y="1333"/>
                    </a:lnTo>
                    <a:lnTo>
                      <a:pt x="1258" y="1619"/>
                    </a:lnTo>
                    <a:lnTo>
                      <a:pt x="1201" y="1743"/>
                    </a:lnTo>
                    <a:lnTo>
                      <a:pt x="705" y="1667"/>
                    </a:lnTo>
                    <a:lnTo>
                      <a:pt x="277" y="1286"/>
                    </a:lnTo>
                    <a:lnTo>
                      <a:pt x="86" y="1086"/>
                    </a:lnTo>
                    <a:lnTo>
                      <a:pt x="10" y="781"/>
                    </a:lnTo>
                    <a:lnTo>
                      <a:pt x="0" y="752"/>
                    </a:lnTo>
                    <a:lnTo>
                      <a:pt x="248" y="438"/>
                    </a:lnTo>
                    <a:lnTo>
                      <a:pt x="420" y="352"/>
                    </a:lnTo>
                    <a:lnTo>
                      <a:pt x="505" y="372"/>
                    </a:lnTo>
                    <a:lnTo>
                      <a:pt x="639" y="495"/>
                    </a:lnTo>
                    <a:lnTo>
                      <a:pt x="705" y="524"/>
                    </a:lnTo>
                    <a:lnTo>
                      <a:pt x="782" y="486"/>
                    </a:lnTo>
                    <a:lnTo>
                      <a:pt x="1067" y="247"/>
                    </a:lnTo>
                    <a:lnTo>
                      <a:pt x="1172" y="95"/>
                    </a:lnTo>
                    <a:lnTo>
                      <a:pt x="1363" y="95"/>
                    </a:lnTo>
                    <a:lnTo>
                      <a:pt x="1420" y="86"/>
                    </a:lnTo>
                    <a:lnTo>
                      <a:pt x="1544" y="0"/>
                    </a:lnTo>
                    <a:lnTo>
                      <a:pt x="1639" y="9"/>
                    </a:lnTo>
                    <a:lnTo>
                      <a:pt x="1648" y="200"/>
                    </a:lnTo>
                    <a:lnTo>
                      <a:pt x="1743" y="247"/>
                    </a:lnTo>
                    <a:lnTo>
                      <a:pt x="2324" y="238"/>
                    </a:lnTo>
                    <a:lnTo>
                      <a:pt x="2477" y="314"/>
                    </a:lnTo>
                    <a:lnTo>
                      <a:pt x="2782" y="533"/>
                    </a:lnTo>
                    <a:lnTo>
                      <a:pt x="2848" y="610"/>
                    </a:lnTo>
                    <a:lnTo>
                      <a:pt x="2943" y="752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18" name="Freeform 13">
                <a:extLst>
                  <a:ext uri="{FF2B5EF4-FFF2-40B4-BE49-F238E27FC236}">
                    <a16:creationId xmlns:a16="http://schemas.microsoft.com/office/drawing/2014/main" id="{414D35AA-38A5-3D42-9BFB-C6C5457A5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9663" y="676275"/>
                <a:ext cx="847725" cy="830263"/>
              </a:xfrm>
              <a:custGeom>
                <a:avLst/>
                <a:gdLst>
                  <a:gd name="T0" fmla="*/ 627598 w 2353"/>
                  <a:gd name="T1" fmla="*/ 0 h 2306"/>
                  <a:gd name="T2" fmla="*/ 648493 w 2353"/>
                  <a:gd name="T3" fmla="*/ 27723 h 2306"/>
                  <a:gd name="T4" fmla="*/ 662184 w 2353"/>
                  <a:gd name="T5" fmla="*/ 41405 h 2306"/>
                  <a:gd name="T6" fmla="*/ 696410 w 2353"/>
                  <a:gd name="T7" fmla="*/ 99732 h 2306"/>
                  <a:gd name="T8" fmla="*/ 764862 w 2353"/>
                  <a:gd name="T9" fmla="*/ 127096 h 2306"/>
                  <a:gd name="T10" fmla="*/ 826829 w 2353"/>
                  <a:gd name="T11" fmla="*/ 133937 h 2306"/>
                  <a:gd name="T12" fmla="*/ 826829 w 2353"/>
                  <a:gd name="T13" fmla="*/ 133937 h 2306"/>
                  <a:gd name="T14" fmla="*/ 847365 w 2353"/>
                  <a:gd name="T15" fmla="*/ 240150 h 2306"/>
                  <a:gd name="T16" fmla="*/ 847365 w 2353"/>
                  <a:gd name="T17" fmla="*/ 346363 h 2306"/>
                  <a:gd name="T18" fmla="*/ 775310 w 2353"/>
                  <a:gd name="T19" fmla="*/ 377327 h 2306"/>
                  <a:gd name="T20" fmla="*/ 741084 w 2353"/>
                  <a:gd name="T21" fmla="*/ 459777 h 2306"/>
                  <a:gd name="T22" fmla="*/ 679117 w 2353"/>
                  <a:gd name="T23" fmla="*/ 476699 h 2306"/>
                  <a:gd name="T24" fmla="*/ 624355 w 2353"/>
                  <a:gd name="T25" fmla="*/ 442495 h 2306"/>
                  <a:gd name="T26" fmla="*/ 572836 w 2353"/>
                  <a:gd name="T27" fmla="*/ 425213 h 2306"/>
                  <a:gd name="T28" fmla="*/ 572836 w 2353"/>
                  <a:gd name="T29" fmla="*/ 473459 h 2306"/>
                  <a:gd name="T30" fmla="*/ 610665 w 2353"/>
                  <a:gd name="T31" fmla="*/ 493981 h 2306"/>
                  <a:gd name="T32" fmla="*/ 617510 w 2353"/>
                  <a:gd name="T33" fmla="*/ 531426 h 2306"/>
                  <a:gd name="T34" fmla="*/ 624355 w 2353"/>
                  <a:gd name="T35" fmla="*/ 562390 h 2306"/>
                  <a:gd name="T36" fmla="*/ 638045 w 2353"/>
                  <a:gd name="T37" fmla="*/ 582912 h 2306"/>
                  <a:gd name="T38" fmla="*/ 634803 w 2353"/>
                  <a:gd name="T39" fmla="*/ 620717 h 2306"/>
                  <a:gd name="T40" fmla="*/ 576439 w 2353"/>
                  <a:gd name="T41" fmla="*/ 634399 h 2306"/>
                  <a:gd name="T42" fmla="*/ 511229 w 2353"/>
                  <a:gd name="T43" fmla="*/ 624317 h 2306"/>
                  <a:gd name="T44" fmla="*/ 446019 w 2353"/>
                  <a:gd name="T45" fmla="*/ 634399 h 2306"/>
                  <a:gd name="T46" fmla="*/ 418278 w 2353"/>
                  <a:gd name="T47" fmla="*/ 672203 h 2306"/>
                  <a:gd name="T48" fmla="*/ 408191 w 2353"/>
                  <a:gd name="T49" fmla="*/ 720089 h 2306"/>
                  <a:gd name="T50" fmla="*/ 373965 w 2353"/>
                  <a:gd name="T51" fmla="*/ 740972 h 2306"/>
                  <a:gd name="T52" fmla="*/ 346584 w 2353"/>
                  <a:gd name="T53" fmla="*/ 764735 h 2306"/>
                  <a:gd name="T54" fmla="*/ 346584 w 2353"/>
                  <a:gd name="T55" fmla="*/ 792098 h 2306"/>
                  <a:gd name="T56" fmla="*/ 356671 w 2353"/>
                  <a:gd name="T57" fmla="*/ 816221 h 2306"/>
                  <a:gd name="T58" fmla="*/ 332533 w 2353"/>
                  <a:gd name="T59" fmla="*/ 829903 h 2306"/>
                  <a:gd name="T60" fmla="*/ 298307 w 2353"/>
                  <a:gd name="T61" fmla="*/ 812981 h 2306"/>
                  <a:gd name="T62" fmla="*/ 229855 w 2353"/>
                  <a:gd name="T63" fmla="*/ 771576 h 2306"/>
                  <a:gd name="T64" fmla="*/ 157800 w 2353"/>
                  <a:gd name="T65" fmla="*/ 754654 h 2306"/>
                  <a:gd name="T66" fmla="*/ 116369 w 2353"/>
                  <a:gd name="T67" fmla="*/ 685885 h 2306"/>
                  <a:gd name="T68" fmla="*/ 61607 w 2353"/>
                  <a:gd name="T69" fmla="*/ 648080 h 2306"/>
                  <a:gd name="T70" fmla="*/ 34226 w 2353"/>
                  <a:gd name="T71" fmla="*/ 579672 h 2306"/>
                  <a:gd name="T72" fmla="*/ 75297 w 2353"/>
                  <a:gd name="T73" fmla="*/ 510903 h 2306"/>
                  <a:gd name="T74" fmla="*/ 85745 w 2353"/>
                  <a:gd name="T75" fmla="*/ 483540 h 2306"/>
                  <a:gd name="T76" fmla="*/ 72055 w 2353"/>
                  <a:gd name="T77" fmla="*/ 449336 h 2306"/>
                  <a:gd name="T78" fmla="*/ 0 w 2353"/>
                  <a:gd name="T79" fmla="*/ 356804 h 2306"/>
                  <a:gd name="T80" fmla="*/ 20536 w 2353"/>
                  <a:gd name="T81" fmla="*/ 312159 h 2306"/>
                  <a:gd name="T82" fmla="*/ 58364 w 2353"/>
                  <a:gd name="T83" fmla="*/ 209186 h 2306"/>
                  <a:gd name="T84" fmla="*/ 88988 w 2353"/>
                  <a:gd name="T85" fmla="*/ 164900 h 2306"/>
                  <a:gd name="T86" fmla="*/ 109523 w 2353"/>
                  <a:gd name="T87" fmla="*/ 99732 h 2306"/>
                  <a:gd name="T88" fmla="*/ 137264 w 2353"/>
                  <a:gd name="T89" fmla="*/ 55087 h 2306"/>
                  <a:gd name="T90" fmla="*/ 239943 w 2353"/>
                  <a:gd name="T91" fmla="*/ 75609 h 2306"/>
                  <a:gd name="T92" fmla="*/ 322445 w 2353"/>
                  <a:gd name="T93" fmla="*/ 55087 h 2306"/>
                  <a:gd name="T94" fmla="*/ 500781 w 2353"/>
                  <a:gd name="T95" fmla="*/ 72009 h 2306"/>
                  <a:gd name="T96" fmla="*/ 590129 w 2353"/>
                  <a:gd name="T97" fmla="*/ 27723 h 2306"/>
                  <a:gd name="T98" fmla="*/ 627598 w 2353"/>
                  <a:gd name="T99" fmla="*/ 0 h 230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353" h="2306">
                    <a:moveTo>
                      <a:pt x="1742" y="0"/>
                    </a:moveTo>
                    <a:lnTo>
                      <a:pt x="1800" y="77"/>
                    </a:lnTo>
                    <a:lnTo>
                      <a:pt x="1838" y="115"/>
                    </a:lnTo>
                    <a:lnTo>
                      <a:pt x="1933" y="277"/>
                    </a:lnTo>
                    <a:lnTo>
                      <a:pt x="2123" y="353"/>
                    </a:lnTo>
                    <a:lnTo>
                      <a:pt x="2295" y="372"/>
                    </a:lnTo>
                    <a:lnTo>
                      <a:pt x="2352" y="667"/>
                    </a:lnTo>
                    <a:lnTo>
                      <a:pt x="2352" y="962"/>
                    </a:lnTo>
                    <a:lnTo>
                      <a:pt x="2152" y="1048"/>
                    </a:lnTo>
                    <a:lnTo>
                      <a:pt x="2057" y="1277"/>
                    </a:lnTo>
                    <a:lnTo>
                      <a:pt x="1885" y="1324"/>
                    </a:lnTo>
                    <a:lnTo>
                      <a:pt x="1733" y="1229"/>
                    </a:lnTo>
                    <a:lnTo>
                      <a:pt x="1590" y="1181"/>
                    </a:lnTo>
                    <a:lnTo>
                      <a:pt x="1590" y="1315"/>
                    </a:lnTo>
                    <a:lnTo>
                      <a:pt x="1695" y="1372"/>
                    </a:lnTo>
                    <a:lnTo>
                      <a:pt x="1714" y="1476"/>
                    </a:lnTo>
                    <a:lnTo>
                      <a:pt x="1733" y="1562"/>
                    </a:lnTo>
                    <a:lnTo>
                      <a:pt x="1771" y="1619"/>
                    </a:lnTo>
                    <a:lnTo>
                      <a:pt x="1762" y="1724"/>
                    </a:lnTo>
                    <a:lnTo>
                      <a:pt x="1600" y="1762"/>
                    </a:lnTo>
                    <a:lnTo>
                      <a:pt x="1419" y="1734"/>
                    </a:lnTo>
                    <a:lnTo>
                      <a:pt x="1238" y="1762"/>
                    </a:lnTo>
                    <a:lnTo>
                      <a:pt x="1161" y="1867"/>
                    </a:lnTo>
                    <a:lnTo>
                      <a:pt x="1133" y="2000"/>
                    </a:lnTo>
                    <a:lnTo>
                      <a:pt x="1038" y="2058"/>
                    </a:lnTo>
                    <a:lnTo>
                      <a:pt x="962" y="2124"/>
                    </a:lnTo>
                    <a:lnTo>
                      <a:pt x="962" y="2200"/>
                    </a:lnTo>
                    <a:lnTo>
                      <a:pt x="990" y="2267"/>
                    </a:lnTo>
                    <a:lnTo>
                      <a:pt x="923" y="2305"/>
                    </a:lnTo>
                    <a:lnTo>
                      <a:pt x="828" y="2258"/>
                    </a:lnTo>
                    <a:lnTo>
                      <a:pt x="638" y="2143"/>
                    </a:lnTo>
                    <a:lnTo>
                      <a:pt x="438" y="2096"/>
                    </a:lnTo>
                    <a:lnTo>
                      <a:pt x="323" y="1905"/>
                    </a:lnTo>
                    <a:lnTo>
                      <a:pt x="171" y="1800"/>
                    </a:lnTo>
                    <a:lnTo>
                      <a:pt x="95" y="1610"/>
                    </a:lnTo>
                    <a:lnTo>
                      <a:pt x="209" y="1419"/>
                    </a:lnTo>
                    <a:lnTo>
                      <a:pt x="238" y="1343"/>
                    </a:lnTo>
                    <a:lnTo>
                      <a:pt x="200" y="1248"/>
                    </a:lnTo>
                    <a:lnTo>
                      <a:pt x="0" y="991"/>
                    </a:lnTo>
                    <a:lnTo>
                      <a:pt x="57" y="867"/>
                    </a:lnTo>
                    <a:lnTo>
                      <a:pt x="162" y="581"/>
                    </a:lnTo>
                    <a:lnTo>
                      <a:pt x="247" y="458"/>
                    </a:lnTo>
                    <a:lnTo>
                      <a:pt x="304" y="277"/>
                    </a:lnTo>
                    <a:lnTo>
                      <a:pt x="381" y="153"/>
                    </a:lnTo>
                    <a:lnTo>
                      <a:pt x="666" y="210"/>
                    </a:lnTo>
                    <a:lnTo>
                      <a:pt x="895" y="153"/>
                    </a:lnTo>
                    <a:lnTo>
                      <a:pt x="1390" y="200"/>
                    </a:lnTo>
                    <a:lnTo>
                      <a:pt x="1638" y="77"/>
                    </a:lnTo>
                    <a:lnTo>
                      <a:pt x="1742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19" name="Freeform 14">
                <a:extLst>
                  <a:ext uri="{FF2B5EF4-FFF2-40B4-BE49-F238E27FC236}">
                    <a16:creationId xmlns:a16="http://schemas.microsoft.com/office/drawing/2014/main" id="{095A4555-2CBE-BA42-A676-589D58DF1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9438" y="809625"/>
                <a:ext cx="987425" cy="854075"/>
              </a:xfrm>
              <a:custGeom>
                <a:avLst/>
                <a:gdLst>
                  <a:gd name="T0" fmla="*/ 174527 w 2744"/>
                  <a:gd name="T1" fmla="*/ 10082 h 2372"/>
                  <a:gd name="T2" fmla="*/ 236421 w 2744"/>
                  <a:gd name="T3" fmla="*/ 58331 h 2372"/>
                  <a:gd name="T4" fmla="*/ 212311 w 2744"/>
                  <a:gd name="T5" fmla="*/ 202357 h 2372"/>
                  <a:gd name="T6" fmla="*/ 274205 w 2744"/>
                  <a:gd name="T7" fmla="*/ 222880 h 2372"/>
                  <a:gd name="T8" fmla="*/ 349413 w 2744"/>
                  <a:gd name="T9" fmla="*/ 171391 h 2372"/>
                  <a:gd name="T10" fmla="*/ 390796 w 2744"/>
                  <a:gd name="T11" fmla="*/ 209198 h 2372"/>
                  <a:gd name="T12" fmla="*/ 414546 w 2744"/>
                  <a:gd name="T13" fmla="*/ 288052 h 2372"/>
                  <a:gd name="T14" fmla="*/ 483277 w 2744"/>
                  <a:gd name="T15" fmla="*/ 288052 h 2372"/>
                  <a:gd name="T16" fmla="*/ 544811 w 2744"/>
                  <a:gd name="T17" fmla="*/ 243404 h 2372"/>
                  <a:gd name="T18" fmla="*/ 647728 w 2744"/>
                  <a:gd name="T19" fmla="*/ 216039 h 2372"/>
                  <a:gd name="T20" fmla="*/ 695588 w 2744"/>
                  <a:gd name="T21" fmla="*/ 240164 h 2372"/>
                  <a:gd name="T22" fmla="*/ 688751 w 2744"/>
                  <a:gd name="T23" fmla="*/ 339542 h 2372"/>
                  <a:gd name="T24" fmla="*/ 644129 w 2744"/>
                  <a:gd name="T25" fmla="*/ 376988 h 2372"/>
                  <a:gd name="T26" fmla="*/ 606705 w 2744"/>
                  <a:gd name="T27" fmla="*/ 442520 h 2372"/>
                  <a:gd name="T28" fmla="*/ 630455 w 2744"/>
                  <a:gd name="T29" fmla="*/ 500491 h 2372"/>
                  <a:gd name="T30" fmla="*/ 688751 w 2744"/>
                  <a:gd name="T31" fmla="*/ 462684 h 2372"/>
                  <a:gd name="T32" fmla="*/ 729773 w 2744"/>
                  <a:gd name="T33" fmla="*/ 394272 h 2372"/>
                  <a:gd name="T34" fmla="*/ 795266 w 2744"/>
                  <a:gd name="T35" fmla="*/ 407954 h 2372"/>
                  <a:gd name="T36" fmla="*/ 808940 w 2744"/>
                  <a:gd name="T37" fmla="*/ 479967 h 2372"/>
                  <a:gd name="T38" fmla="*/ 829451 w 2744"/>
                  <a:gd name="T39" fmla="*/ 610311 h 2372"/>
                  <a:gd name="T40" fmla="*/ 880910 w 2744"/>
                  <a:gd name="T41" fmla="*/ 654959 h 2372"/>
                  <a:gd name="T42" fmla="*/ 904660 w 2744"/>
                  <a:gd name="T43" fmla="*/ 630834 h 2372"/>
                  <a:gd name="T44" fmla="*/ 915095 w 2744"/>
                  <a:gd name="T45" fmla="*/ 545139 h 2372"/>
                  <a:gd name="T46" fmla="*/ 987065 w 2744"/>
                  <a:gd name="T47" fmla="*/ 596628 h 2372"/>
                  <a:gd name="T48" fmla="*/ 884148 w 2744"/>
                  <a:gd name="T49" fmla="*/ 733813 h 2372"/>
                  <a:gd name="T50" fmla="*/ 812179 w 2744"/>
                  <a:gd name="T51" fmla="*/ 850474 h 2372"/>
                  <a:gd name="T52" fmla="*/ 729773 w 2744"/>
                  <a:gd name="T53" fmla="*/ 833191 h 2372"/>
                  <a:gd name="T54" fmla="*/ 620379 w 2744"/>
                  <a:gd name="T55" fmla="*/ 812667 h 2372"/>
                  <a:gd name="T56" fmla="*/ 558485 w 2744"/>
                  <a:gd name="T57" fmla="*/ 778461 h 2372"/>
                  <a:gd name="T58" fmla="*/ 534735 w 2744"/>
                  <a:gd name="T59" fmla="*/ 826350 h 2372"/>
                  <a:gd name="T60" fmla="*/ 428220 w 2744"/>
                  <a:gd name="T61" fmla="*/ 833191 h 2372"/>
                  <a:gd name="T62" fmla="*/ 195398 w 2744"/>
                  <a:gd name="T63" fmla="*/ 853715 h 2372"/>
                  <a:gd name="T64" fmla="*/ 143940 w 2744"/>
                  <a:gd name="T65" fmla="*/ 764779 h 2372"/>
                  <a:gd name="T66" fmla="*/ 229584 w 2744"/>
                  <a:gd name="T67" fmla="*/ 661800 h 2372"/>
                  <a:gd name="T68" fmla="*/ 246856 w 2744"/>
                  <a:gd name="T69" fmla="*/ 528216 h 2372"/>
                  <a:gd name="T70" fmla="*/ 0 w 2744"/>
                  <a:gd name="T71" fmla="*/ 325859 h 2372"/>
                  <a:gd name="T72" fmla="*/ 106155 w 2744"/>
                  <a:gd name="T73" fmla="*/ 212439 h 2372"/>
                  <a:gd name="T74" fmla="*/ 85644 w 2744"/>
                  <a:gd name="T75" fmla="*/ 0 h 237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744" h="2372">
                    <a:moveTo>
                      <a:pt x="238" y="0"/>
                    </a:moveTo>
                    <a:lnTo>
                      <a:pt x="485" y="28"/>
                    </a:lnTo>
                    <a:lnTo>
                      <a:pt x="571" y="76"/>
                    </a:lnTo>
                    <a:lnTo>
                      <a:pt x="657" y="162"/>
                    </a:lnTo>
                    <a:lnTo>
                      <a:pt x="676" y="286"/>
                    </a:lnTo>
                    <a:lnTo>
                      <a:pt x="590" y="562"/>
                    </a:lnTo>
                    <a:lnTo>
                      <a:pt x="657" y="619"/>
                    </a:lnTo>
                    <a:lnTo>
                      <a:pt x="762" y="619"/>
                    </a:lnTo>
                    <a:lnTo>
                      <a:pt x="828" y="600"/>
                    </a:lnTo>
                    <a:lnTo>
                      <a:pt x="971" y="476"/>
                    </a:lnTo>
                    <a:lnTo>
                      <a:pt x="1047" y="467"/>
                    </a:lnTo>
                    <a:lnTo>
                      <a:pt x="1086" y="581"/>
                    </a:lnTo>
                    <a:lnTo>
                      <a:pt x="1105" y="714"/>
                    </a:lnTo>
                    <a:lnTo>
                      <a:pt x="1152" y="800"/>
                    </a:lnTo>
                    <a:lnTo>
                      <a:pt x="1228" y="819"/>
                    </a:lnTo>
                    <a:lnTo>
                      <a:pt x="1343" y="800"/>
                    </a:lnTo>
                    <a:lnTo>
                      <a:pt x="1438" y="733"/>
                    </a:lnTo>
                    <a:lnTo>
                      <a:pt x="1514" y="676"/>
                    </a:lnTo>
                    <a:lnTo>
                      <a:pt x="1590" y="619"/>
                    </a:lnTo>
                    <a:lnTo>
                      <a:pt x="1800" y="600"/>
                    </a:lnTo>
                    <a:lnTo>
                      <a:pt x="1886" y="609"/>
                    </a:lnTo>
                    <a:lnTo>
                      <a:pt x="1933" y="667"/>
                    </a:lnTo>
                    <a:lnTo>
                      <a:pt x="1943" y="800"/>
                    </a:lnTo>
                    <a:lnTo>
                      <a:pt x="1914" y="943"/>
                    </a:lnTo>
                    <a:lnTo>
                      <a:pt x="1857" y="1000"/>
                    </a:lnTo>
                    <a:lnTo>
                      <a:pt x="1790" y="1047"/>
                    </a:lnTo>
                    <a:lnTo>
                      <a:pt x="1714" y="1133"/>
                    </a:lnTo>
                    <a:lnTo>
                      <a:pt x="1686" y="1229"/>
                    </a:lnTo>
                    <a:lnTo>
                      <a:pt x="1695" y="1324"/>
                    </a:lnTo>
                    <a:lnTo>
                      <a:pt x="1752" y="1390"/>
                    </a:lnTo>
                    <a:lnTo>
                      <a:pt x="1847" y="1371"/>
                    </a:lnTo>
                    <a:lnTo>
                      <a:pt x="1914" y="1285"/>
                    </a:lnTo>
                    <a:lnTo>
                      <a:pt x="1971" y="1181"/>
                    </a:lnTo>
                    <a:lnTo>
                      <a:pt x="2028" y="1095"/>
                    </a:lnTo>
                    <a:lnTo>
                      <a:pt x="2133" y="1086"/>
                    </a:lnTo>
                    <a:lnTo>
                      <a:pt x="2210" y="1133"/>
                    </a:lnTo>
                    <a:lnTo>
                      <a:pt x="2248" y="1229"/>
                    </a:lnTo>
                    <a:lnTo>
                      <a:pt x="2248" y="1333"/>
                    </a:lnTo>
                    <a:lnTo>
                      <a:pt x="2171" y="1419"/>
                    </a:lnTo>
                    <a:lnTo>
                      <a:pt x="2305" y="1695"/>
                    </a:lnTo>
                    <a:lnTo>
                      <a:pt x="2352" y="1752"/>
                    </a:lnTo>
                    <a:lnTo>
                      <a:pt x="2448" y="1819"/>
                    </a:lnTo>
                    <a:lnTo>
                      <a:pt x="2495" y="1809"/>
                    </a:lnTo>
                    <a:lnTo>
                      <a:pt x="2514" y="1752"/>
                    </a:lnTo>
                    <a:lnTo>
                      <a:pt x="2514" y="1628"/>
                    </a:lnTo>
                    <a:lnTo>
                      <a:pt x="2543" y="1514"/>
                    </a:lnTo>
                    <a:lnTo>
                      <a:pt x="2552" y="1514"/>
                    </a:lnTo>
                    <a:lnTo>
                      <a:pt x="2743" y="1657"/>
                    </a:lnTo>
                    <a:lnTo>
                      <a:pt x="2638" y="1904"/>
                    </a:lnTo>
                    <a:lnTo>
                      <a:pt x="2457" y="2038"/>
                    </a:lnTo>
                    <a:lnTo>
                      <a:pt x="2390" y="2285"/>
                    </a:lnTo>
                    <a:lnTo>
                      <a:pt x="2257" y="2362"/>
                    </a:lnTo>
                    <a:lnTo>
                      <a:pt x="2124" y="2267"/>
                    </a:lnTo>
                    <a:lnTo>
                      <a:pt x="2028" y="2314"/>
                    </a:lnTo>
                    <a:lnTo>
                      <a:pt x="1943" y="2343"/>
                    </a:lnTo>
                    <a:lnTo>
                      <a:pt x="1724" y="2257"/>
                    </a:lnTo>
                    <a:lnTo>
                      <a:pt x="1638" y="2200"/>
                    </a:lnTo>
                    <a:lnTo>
                      <a:pt x="1552" y="2162"/>
                    </a:lnTo>
                    <a:lnTo>
                      <a:pt x="1524" y="2228"/>
                    </a:lnTo>
                    <a:lnTo>
                      <a:pt x="1486" y="2295"/>
                    </a:lnTo>
                    <a:lnTo>
                      <a:pt x="1343" y="2333"/>
                    </a:lnTo>
                    <a:lnTo>
                      <a:pt x="1190" y="2314"/>
                    </a:lnTo>
                    <a:lnTo>
                      <a:pt x="857" y="2314"/>
                    </a:lnTo>
                    <a:lnTo>
                      <a:pt x="543" y="2371"/>
                    </a:lnTo>
                    <a:lnTo>
                      <a:pt x="352" y="2238"/>
                    </a:lnTo>
                    <a:lnTo>
                      <a:pt x="400" y="2124"/>
                    </a:lnTo>
                    <a:lnTo>
                      <a:pt x="524" y="1895"/>
                    </a:lnTo>
                    <a:lnTo>
                      <a:pt x="638" y="1838"/>
                    </a:lnTo>
                    <a:lnTo>
                      <a:pt x="733" y="1762"/>
                    </a:lnTo>
                    <a:lnTo>
                      <a:pt x="686" y="1467"/>
                    </a:lnTo>
                    <a:lnTo>
                      <a:pt x="505" y="1247"/>
                    </a:lnTo>
                    <a:lnTo>
                      <a:pt x="0" y="905"/>
                    </a:lnTo>
                    <a:lnTo>
                      <a:pt x="95" y="676"/>
                    </a:lnTo>
                    <a:lnTo>
                      <a:pt x="295" y="590"/>
                    </a:lnTo>
                    <a:lnTo>
                      <a:pt x="295" y="295"/>
                    </a:lnTo>
                    <a:lnTo>
                      <a:pt x="238" y="0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20" name="Freeform 15">
                <a:extLst>
                  <a:ext uri="{FF2B5EF4-FFF2-40B4-BE49-F238E27FC236}">
                    <a16:creationId xmlns:a16="http://schemas.microsoft.com/office/drawing/2014/main" id="{CCD32A16-6933-D344-9671-9D7026646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9863" y="1235075"/>
                <a:ext cx="795337" cy="785813"/>
              </a:xfrm>
              <a:custGeom>
                <a:avLst/>
                <a:gdLst>
                  <a:gd name="T0" fmla="*/ 55037 w 2211"/>
                  <a:gd name="T1" fmla="*/ 119925 h 2182"/>
                  <a:gd name="T2" fmla="*/ 58274 w 2211"/>
                  <a:gd name="T3" fmla="*/ 109481 h 2182"/>
                  <a:gd name="T4" fmla="*/ 89210 w 2211"/>
                  <a:gd name="T5" fmla="*/ 17286 h 2182"/>
                  <a:gd name="T6" fmla="*/ 126981 w 2211"/>
                  <a:gd name="T7" fmla="*/ 0 h 2182"/>
                  <a:gd name="T8" fmla="*/ 178061 w 2211"/>
                  <a:gd name="T9" fmla="*/ 3241 h 2182"/>
                  <a:gd name="T10" fmla="*/ 332380 w 2211"/>
                  <a:gd name="T11" fmla="*/ 68426 h 2182"/>
                  <a:gd name="T12" fmla="*/ 448928 w 2211"/>
                  <a:gd name="T13" fmla="*/ 68426 h 2182"/>
                  <a:gd name="T14" fmla="*/ 510800 w 2211"/>
                  <a:gd name="T15" fmla="*/ 78869 h 2182"/>
                  <a:gd name="T16" fmla="*/ 555045 w 2211"/>
                  <a:gd name="T17" fmla="*/ 113082 h 2182"/>
                  <a:gd name="T18" fmla="*/ 568715 w 2211"/>
                  <a:gd name="T19" fmla="*/ 130369 h 2182"/>
                  <a:gd name="T20" fmla="*/ 572312 w 2211"/>
                  <a:gd name="T21" fmla="*/ 150896 h 2182"/>
                  <a:gd name="T22" fmla="*/ 572312 w 2211"/>
                  <a:gd name="T23" fmla="*/ 168183 h 2182"/>
                  <a:gd name="T24" fmla="*/ 575549 w 2211"/>
                  <a:gd name="T25" fmla="*/ 185109 h 2182"/>
                  <a:gd name="T26" fmla="*/ 602888 w 2211"/>
                  <a:gd name="T27" fmla="*/ 250293 h 2182"/>
                  <a:gd name="T28" fmla="*/ 610082 w 2211"/>
                  <a:gd name="T29" fmla="*/ 315478 h 2182"/>
                  <a:gd name="T30" fmla="*/ 613320 w 2211"/>
                  <a:gd name="T31" fmla="*/ 329163 h 2182"/>
                  <a:gd name="T32" fmla="*/ 623751 w 2211"/>
                  <a:gd name="T33" fmla="*/ 346449 h 2182"/>
                  <a:gd name="T34" fmla="*/ 651090 w 2211"/>
                  <a:gd name="T35" fmla="*/ 373819 h 2182"/>
                  <a:gd name="T36" fmla="*/ 661522 w 2211"/>
                  <a:gd name="T37" fmla="*/ 391106 h 2182"/>
                  <a:gd name="T38" fmla="*/ 695695 w 2211"/>
                  <a:gd name="T39" fmla="*/ 449087 h 2182"/>
                  <a:gd name="T40" fmla="*/ 750372 w 2211"/>
                  <a:gd name="T41" fmla="*/ 507429 h 2182"/>
                  <a:gd name="T42" fmla="*/ 784905 w 2211"/>
                  <a:gd name="T43" fmla="*/ 534799 h 2182"/>
                  <a:gd name="T44" fmla="*/ 777711 w 2211"/>
                  <a:gd name="T45" fmla="*/ 576215 h 2182"/>
                  <a:gd name="T46" fmla="*/ 774473 w 2211"/>
                  <a:gd name="T47" fmla="*/ 655084 h 2182"/>
                  <a:gd name="T48" fmla="*/ 784905 w 2211"/>
                  <a:gd name="T49" fmla="*/ 661927 h 2182"/>
                  <a:gd name="T50" fmla="*/ 794977 w 2211"/>
                  <a:gd name="T51" fmla="*/ 682454 h 2182"/>
                  <a:gd name="T52" fmla="*/ 661522 w 2211"/>
                  <a:gd name="T53" fmla="*/ 641399 h 2182"/>
                  <a:gd name="T54" fmla="*/ 626989 w 2211"/>
                  <a:gd name="T55" fmla="*/ 617270 h 2182"/>
                  <a:gd name="T56" fmla="*/ 606485 w 2211"/>
                  <a:gd name="T57" fmla="*/ 599984 h 2182"/>
                  <a:gd name="T58" fmla="*/ 610082 w 2211"/>
                  <a:gd name="T59" fmla="*/ 538401 h 2182"/>
                  <a:gd name="T60" fmla="*/ 579146 w 2211"/>
                  <a:gd name="T61" fmla="*/ 480059 h 2182"/>
                  <a:gd name="T62" fmla="*/ 531304 w 2211"/>
                  <a:gd name="T63" fmla="*/ 435402 h 2182"/>
                  <a:gd name="T64" fmla="*/ 531304 w 2211"/>
                  <a:gd name="T65" fmla="*/ 435402 h 2182"/>
                  <a:gd name="T66" fmla="*/ 531304 w 2211"/>
                  <a:gd name="T67" fmla="*/ 435402 h 2182"/>
                  <a:gd name="T68" fmla="*/ 517275 w 2211"/>
                  <a:gd name="T69" fmla="*/ 456290 h 2182"/>
                  <a:gd name="T70" fmla="*/ 507203 w 2211"/>
                  <a:gd name="T71" fmla="*/ 466374 h 2182"/>
                  <a:gd name="T72" fmla="*/ 483102 w 2211"/>
                  <a:gd name="T73" fmla="*/ 500587 h 2182"/>
                  <a:gd name="T74" fmla="*/ 455763 w 2211"/>
                  <a:gd name="T75" fmla="*/ 511031 h 2182"/>
                  <a:gd name="T76" fmla="*/ 424827 w 2211"/>
                  <a:gd name="T77" fmla="*/ 511031 h 2182"/>
                  <a:gd name="T78" fmla="*/ 363315 w 2211"/>
                  <a:gd name="T79" fmla="*/ 555687 h 2182"/>
                  <a:gd name="T80" fmla="*/ 318710 w 2211"/>
                  <a:gd name="T81" fmla="*/ 644640 h 2182"/>
                  <a:gd name="T82" fmla="*/ 318710 w 2211"/>
                  <a:gd name="T83" fmla="*/ 699741 h 2182"/>
                  <a:gd name="T84" fmla="*/ 339214 w 2211"/>
                  <a:gd name="T85" fmla="*/ 747639 h 2182"/>
                  <a:gd name="T86" fmla="*/ 284537 w 2211"/>
                  <a:gd name="T87" fmla="*/ 785453 h 2182"/>
                  <a:gd name="T88" fmla="*/ 223025 w 2211"/>
                  <a:gd name="T89" fmla="*/ 733954 h 2182"/>
                  <a:gd name="T90" fmla="*/ 171586 w 2211"/>
                  <a:gd name="T91" fmla="*/ 675612 h 2182"/>
                  <a:gd name="T92" fmla="*/ 106477 w 2211"/>
                  <a:gd name="T93" fmla="*/ 658325 h 2182"/>
                  <a:gd name="T94" fmla="*/ 61872 w 2211"/>
                  <a:gd name="T95" fmla="*/ 682454 h 2182"/>
                  <a:gd name="T96" fmla="*/ 20864 w 2211"/>
                  <a:gd name="T97" fmla="*/ 672011 h 2182"/>
                  <a:gd name="T98" fmla="*/ 48202 w 2211"/>
                  <a:gd name="T99" fmla="*/ 603585 h 2182"/>
                  <a:gd name="T100" fmla="*/ 65109 w 2211"/>
                  <a:gd name="T101" fmla="*/ 493744 h 2182"/>
                  <a:gd name="T102" fmla="*/ 51440 w 2211"/>
                  <a:gd name="T103" fmla="*/ 421717 h 2182"/>
                  <a:gd name="T104" fmla="*/ 0 w 2211"/>
                  <a:gd name="T105" fmla="*/ 397588 h 2182"/>
                  <a:gd name="T106" fmla="*/ 24101 w 2211"/>
                  <a:gd name="T107" fmla="*/ 308635 h 2182"/>
                  <a:gd name="T108" fmla="*/ 89210 w 2211"/>
                  <a:gd name="T109" fmla="*/ 260377 h 2182"/>
                  <a:gd name="T110" fmla="*/ 126981 w 2211"/>
                  <a:gd name="T111" fmla="*/ 171424 h 2182"/>
                  <a:gd name="T112" fmla="*/ 58274 w 2211"/>
                  <a:gd name="T113" fmla="*/ 119925 h 2182"/>
                  <a:gd name="T114" fmla="*/ 55037 w 2211"/>
                  <a:gd name="T115" fmla="*/ 119925 h 218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211" h="2182">
                    <a:moveTo>
                      <a:pt x="153" y="333"/>
                    </a:moveTo>
                    <a:lnTo>
                      <a:pt x="162" y="304"/>
                    </a:lnTo>
                    <a:lnTo>
                      <a:pt x="248" y="48"/>
                    </a:lnTo>
                    <a:lnTo>
                      <a:pt x="353" y="0"/>
                    </a:lnTo>
                    <a:lnTo>
                      <a:pt x="495" y="9"/>
                    </a:lnTo>
                    <a:lnTo>
                      <a:pt x="924" y="190"/>
                    </a:lnTo>
                    <a:lnTo>
                      <a:pt x="1248" y="190"/>
                    </a:lnTo>
                    <a:lnTo>
                      <a:pt x="1420" y="219"/>
                    </a:lnTo>
                    <a:lnTo>
                      <a:pt x="1543" y="314"/>
                    </a:lnTo>
                    <a:lnTo>
                      <a:pt x="1581" y="362"/>
                    </a:lnTo>
                    <a:lnTo>
                      <a:pt x="1591" y="419"/>
                    </a:lnTo>
                    <a:lnTo>
                      <a:pt x="1591" y="467"/>
                    </a:lnTo>
                    <a:lnTo>
                      <a:pt x="1600" y="514"/>
                    </a:lnTo>
                    <a:lnTo>
                      <a:pt x="1676" y="695"/>
                    </a:lnTo>
                    <a:lnTo>
                      <a:pt x="1696" y="876"/>
                    </a:lnTo>
                    <a:lnTo>
                      <a:pt x="1705" y="914"/>
                    </a:lnTo>
                    <a:lnTo>
                      <a:pt x="1734" y="962"/>
                    </a:lnTo>
                    <a:lnTo>
                      <a:pt x="1810" y="1038"/>
                    </a:lnTo>
                    <a:lnTo>
                      <a:pt x="1839" y="1086"/>
                    </a:lnTo>
                    <a:lnTo>
                      <a:pt x="1934" y="1247"/>
                    </a:lnTo>
                    <a:lnTo>
                      <a:pt x="2086" y="1409"/>
                    </a:lnTo>
                    <a:lnTo>
                      <a:pt x="2182" y="1485"/>
                    </a:lnTo>
                    <a:lnTo>
                      <a:pt x="2162" y="1600"/>
                    </a:lnTo>
                    <a:lnTo>
                      <a:pt x="2153" y="1819"/>
                    </a:lnTo>
                    <a:lnTo>
                      <a:pt x="2182" y="1838"/>
                    </a:lnTo>
                    <a:lnTo>
                      <a:pt x="2210" y="1895"/>
                    </a:lnTo>
                    <a:lnTo>
                      <a:pt x="1839" y="1781"/>
                    </a:lnTo>
                    <a:lnTo>
                      <a:pt x="1743" y="1714"/>
                    </a:lnTo>
                    <a:lnTo>
                      <a:pt x="1686" y="1666"/>
                    </a:lnTo>
                    <a:lnTo>
                      <a:pt x="1696" y="1495"/>
                    </a:lnTo>
                    <a:lnTo>
                      <a:pt x="1610" y="1333"/>
                    </a:lnTo>
                    <a:lnTo>
                      <a:pt x="1477" y="1209"/>
                    </a:lnTo>
                    <a:lnTo>
                      <a:pt x="1438" y="1267"/>
                    </a:lnTo>
                    <a:lnTo>
                      <a:pt x="1410" y="1295"/>
                    </a:lnTo>
                    <a:lnTo>
                      <a:pt x="1343" y="1390"/>
                    </a:lnTo>
                    <a:lnTo>
                      <a:pt x="1267" y="1419"/>
                    </a:lnTo>
                    <a:lnTo>
                      <a:pt x="1181" y="1419"/>
                    </a:lnTo>
                    <a:lnTo>
                      <a:pt x="1010" y="1543"/>
                    </a:lnTo>
                    <a:lnTo>
                      <a:pt x="886" y="1790"/>
                    </a:lnTo>
                    <a:lnTo>
                      <a:pt x="886" y="1943"/>
                    </a:lnTo>
                    <a:lnTo>
                      <a:pt x="943" y="2076"/>
                    </a:lnTo>
                    <a:lnTo>
                      <a:pt x="791" y="2181"/>
                    </a:lnTo>
                    <a:lnTo>
                      <a:pt x="620" y="2038"/>
                    </a:lnTo>
                    <a:lnTo>
                      <a:pt x="477" y="1876"/>
                    </a:lnTo>
                    <a:lnTo>
                      <a:pt x="296" y="1828"/>
                    </a:lnTo>
                    <a:lnTo>
                      <a:pt x="172" y="1895"/>
                    </a:lnTo>
                    <a:lnTo>
                      <a:pt x="58" y="1866"/>
                    </a:lnTo>
                    <a:lnTo>
                      <a:pt x="134" y="1676"/>
                    </a:lnTo>
                    <a:lnTo>
                      <a:pt x="181" y="1371"/>
                    </a:lnTo>
                    <a:lnTo>
                      <a:pt x="143" y="1171"/>
                    </a:lnTo>
                    <a:lnTo>
                      <a:pt x="0" y="1104"/>
                    </a:lnTo>
                    <a:lnTo>
                      <a:pt x="67" y="857"/>
                    </a:lnTo>
                    <a:lnTo>
                      <a:pt x="248" y="723"/>
                    </a:lnTo>
                    <a:lnTo>
                      <a:pt x="353" y="476"/>
                    </a:lnTo>
                    <a:lnTo>
                      <a:pt x="162" y="333"/>
                    </a:lnTo>
                    <a:lnTo>
                      <a:pt x="153" y="333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21" name="Freeform 16">
                <a:extLst>
                  <a:ext uri="{FF2B5EF4-FFF2-40B4-BE49-F238E27FC236}">
                    <a16:creationId xmlns:a16="http://schemas.microsoft.com/office/drawing/2014/main" id="{9D833F78-79FA-B440-9849-6AE0D6C73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6150" y="1677988"/>
                <a:ext cx="517525" cy="1279525"/>
              </a:xfrm>
              <a:custGeom>
                <a:avLst/>
                <a:gdLst>
                  <a:gd name="T0" fmla="*/ 34166 w 1439"/>
                  <a:gd name="T1" fmla="*/ 113408 h 3554"/>
                  <a:gd name="T2" fmla="*/ 147094 w 1439"/>
                  <a:gd name="T3" fmla="*/ 123488 h 3554"/>
                  <a:gd name="T4" fmla="*/ 274047 w 1439"/>
                  <a:gd name="T5" fmla="*/ 0 h 3554"/>
                  <a:gd name="T6" fmla="*/ 325476 w 1439"/>
                  <a:gd name="T7" fmla="*/ 10441 h 3554"/>
                  <a:gd name="T8" fmla="*/ 366475 w 1439"/>
                  <a:gd name="T9" fmla="*/ 61924 h 3554"/>
                  <a:gd name="T10" fmla="*/ 393808 w 1439"/>
                  <a:gd name="T11" fmla="*/ 185412 h 3554"/>
                  <a:gd name="T12" fmla="*/ 431571 w 1439"/>
                  <a:gd name="T13" fmla="*/ 240136 h 3554"/>
                  <a:gd name="T14" fmla="*/ 513569 w 1439"/>
                  <a:gd name="T15" fmla="*/ 274338 h 3554"/>
                  <a:gd name="T16" fmla="*/ 482999 w 1439"/>
                  <a:gd name="T17" fmla="*/ 343103 h 3554"/>
                  <a:gd name="T18" fmla="*/ 431571 w 1439"/>
                  <a:gd name="T19" fmla="*/ 404667 h 3554"/>
                  <a:gd name="T20" fmla="*/ 414308 w 1439"/>
                  <a:gd name="T21" fmla="*/ 473431 h 3554"/>
                  <a:gd name="T22" fmla="*/ 489833 w 1439"/>
                  <a:gd name="T23" fmla="*/ 510874 h 3554"/>
                  <a:gd name="T24" fmla="*/ 517165 w 1439"/>
                  <a:gd name="T25" fmla="*/ 559117 h 3554"/>
                  <a:gd name="T26" fmla="*/ 448833 w 1439"/>
                  <a:gd name="T27" fmla="*/ 654884 h 3554"/>
                  <a:gd name="T28" fmla="*/ 438404 w 1439"/>
                  <a:gd name="T29" fmla="*/ 819774 h 3554"/>
                  <a:gd name="T30" fmla="*/ 380142 w 1439"/>
                  <a:gd name="T31" fmla="*/ 987546 h 3554"/>
                  <a:gd name="T32" fmla="*/ 315046 w 1439"/>
                  <a:gd name="T33" fmla="*/ 1111034 h 3554"/>
                  <a:gd name="T34" fmla="*/ 335546 w 1439"/>
                  <a:gd name="T35" fmla="*/ 1210400 h 3554"/>
                  <a:gd name="T36" fmla="*/ 335546 w 1439"/>
                  <a:gd name="T37" fmla="*/ 1210400 h 3554"/>
                  <a:gd name="T38" fmla="*/ 345976 w 1439"/>
                  <a:gd name="T39" fmla="*/ 1234522 h 3554"/>
                  <a:gd name="T40" fmla="*/ 328713 w 1439"/>
                  <a:gd name="T41" fmla="*/ 1279165 h 3554"/>
                  <a:gd name="T42" fmla="*/ 298143 w 1439"/>
                  <a:gd name="T43" fmla="*/ 1268724 h 3554"/>
                  <a:gd name="T44" fmla="*/ 274047 w 1439"/>
                  <a:gd name="T45" fmla="*/ 1227682 h 3554"/>
                  <a:gd name="T46" fmla="*/ 198522 w 1439"/>
                  <a:gd name="T47" fmla="*/ 1179798 h 3554"/>
                  <a:gd name="T48" fmla="*/ 174786 w 1439"/>
                  <a:gd name="T49" fmla="*/ 1148836 h 3554"/>
                  <a:gd name="T50" fmla="*/ 157523 w 1439"/>
                  <a:gd name="T51" fmla="*/ 1111034 h 3554"/>
                  <a:gd name="T52" fmla="*/ 150690 w 1439"/>
                  <a:gd name="T53" fmla="*/ 1018508 h 3554"/>
                  <a:gd name="T54" fmla="*/ 106094 w 1439"/>
                  <a:gd name="T55" fmla="*/ 936062 h 3554"/>
                  <a:gd name="T56" fmla="*/ 99261 w 1439"/>
                  <a:gd name="T57" fmla="*/ 878098 h 3554"/>
                  <a:gd name="T58" fmla="*/ 109691 w 1439"/>
                  <a:gd name="T59" fmla="*/ 819774 h 3554"/>
                  <a:gd name="T60" fmla="*/ 99261 w 1439"/>
                  <a:gd name="T61" fmla="*/ 795653 h 3554"/>
                  <a:gd name="T62" fmla="*/ 75165 w 1439"/>
                  <a:gd name="T63" fmla="*/ 590079 h 3554"/>
                  <a:gd name="T64" fmla="*/ 147094 w 1439"/>
                  <a:gd name="T65" fmla="*/ 380545 h 3554"/>
                  <a:gd name="T66" fmla="*/ 85595 w 1439"/>
                  <a:gd name="T67" fmla="*/ 260657 h 3554"/>
                  <a:gd name="T68" fmla="*/ 20500 w 1439"/>
                  <a:gd name="T69" fmla="*/ 240136 h 3554"/>
                  <a:gd name="T70" fmla="*/ 0 w 1439"/>
                  <a:gd name="T71" fmla="*/ 212774 h 3554"/>
                  <a:gd name="T72" fmla="*/ 10430 w 1439"/>
                  <a:gd name="T73" fmla="*/ 92526 h 35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39" h="3554">
                    <a:moveTo>
                      <a:pt x="29" y="257"/>
                    </a:moveTo>
                    <a:lnTo>
                      <a:pt x="95" y="315"/>
                    </a:lnTo>
                    <a:lnTo>
                      <a:pt x="238" y="372"/>
                    </a:lnTo>
                    <a:lnTo>
                      <a:pt x="409" y="343"/>
                    </a:lnTo>
                    <a:lnTo>
                      <a:pt x="609" y="67"/>
                    </a:lnTo>
                    <a:lnTo>
                      <a:pt x="762" y="0"/>
                    </a:lnTo>
                    <a:lnTo>
                      <a:pt x="838" y="0"/>
                    </a:lnTo>
                    <a:lnTo>
                      <a:pt x="905" y="29"/>
                    </a:lnTo>
                    <a:lnTo>
                      <a:pt x="962" y="86"/>
                    </a:lnTo>
                    <a:lnTo>
                      <a:pt x="1019" y="172"/>
                    </a:lnTo>
                    <a:lnTo>
                      <a:pt x="1047" y="277"/>
                    </a:lnTo>
                    <a:lnTo>
                      <a:pt x="1095" y="515"/>
                    </a:lnTo>
                    <a:lnTo>
                      <a:pt x="1133" y="619"/>
                    </a:lnTo>
                    <a:lnTo>
                      <a:pt x="1200" y="667"/>
                    </a:lnTo>
                    <a:lnTo>
                      <a:pt x="1381" y="724"/>
                    </a:lnTo>
                    <a:lnTo>
                      <a:pt x="1428" y="762"/>
                    </a:lnTo>
                    <a:lnTo>
                      <a:pt x="1409" y="848"/>
                    </a:lnTo>
                    <a:lnTo>
                      <a:pt x="1343" y="953"/>
                    </a:lnTo>
                    <a:lnTo>
                      <a:pt x="1257" y="1048"/>
                    </a:lnTo>
                    <a:lnTo>
                      <a:pt x="1200" y="1124"/>
                    </a:lnTo>
                    <a:lnTo>
                      <a:pt x="1152" y="1238"/>
                    </a:lnTo>
                    <a:lnTo>
                      <a:pt x="1152" y="1315"/>
                    </a:lnTo>
                    <a:lnTo>
                      <a:pt x="1200" y="1362"/>
                    </a:lnTo>
                    <a:lnTo>
                      <a:pt x="1362" y="1419"/>
                    </a:lnTo>
                    <a:lnTo>
                      <a:pt x="1419" y="1476"/>
                    </a:lnTo>
                    <a:lnTo>
                      <a:pt x="1438" y="1553"/>
                    </a:lnTo>
                    <a:lnTo>
                      <a:pt x="1381" y="1639"/>
                    </a:lnTo>
                    <a:lnTo>
                      <a:pt x="1248" y="1819"/>
                    </a:lnTo>
                    <a:lnTo>
                      <a:pt x="1219" y="2038"/>
                    </a:lnTo>
                    <a:lnTo>
                      <a:pt x="1219" y="2277"/>
                    </a:lnTo>
                    <a:lnTo>
                      <a:pt x="1171" y="2534"/>
                    </a:lnTo>
                    <a:lnTo>
                      <a:pt x="1057" y="2743"/>
                    </a:lnTo>
                    <a:lnTo>
                      <a:pt x="933" y="2905"/>
                    </a:lnTo>
                    <a:lnTo>
                      <a:pt x="876" y="3086"/>
                    </a:lnTo>
                    <a:lnTo>
                      <a:pt x="933" y="3362"/>
                    </a:lnTo>
                    <a:lnTo>
                      <a:pt x="962" y="3429"/>
                    </a:lnTo>
                    <a:lnTo>
                      <a:pt x="962" y="3457"/>
                    </a:lnTo>
                    <a:lnTo>
                      <a:pt x="914" y="3553"/>
                    </a:lnTo>
                    <a:lnTo>
                      <a:pt x="829" y="3524"/>
                    </a:lnTo>
                    <a:lnTo>
                      <a:pt x="809" y="3467"/>
                    </a:lnTo>
                    <a:lnTo>
                      <a:pt x="762" y="3410"/>
                    </a:lnTo>
                    <a:lnTo>
                      <a:pt x="762" y="3400"/>
                    </a:lnTo>
                    <a:lnTo>
                      <a:pt x="552" y="3277"/>
                    </a:lnTo>
                    <a:lnTo>
                      <a:pt x="486" y="3191"/>
                    </a:lnTo>
                    <a:lnTo>
                      <a:pt x="448" y="3115"/>
                    </a:lnTo>
                    <a:lnTo>
                      <a:pt x="438" y="3086"/>
                    </a:lnTo>
                    <a:lnTo>
                      <a:pt x="428" y="2972"/>
                    </a:lnTo>
                    <a:lnTo>
                      <a:pt x="419" y="2829"/>
                    </a:lnTo>
                    <a:lnTo>
                      <a:pt x="400" y="2753"/>
                    </a:lnTo>
                    <a:lnTo>
                      <a:pt x="295" y="2600"/>
                    </a:lnTo>
                    <a:lnTo>
                      <a:pt x="267" y="2477"/>
                    </a:lnTo>
                    <a:lnTo>
                      <a:pt x="276" y="2439"/>
                    </a:lnTo>
                    <a:lnTo>
                      <a:pt x="295" y="2362"/>
                    </a:lnTo>
                    <a:lnTo>
                      <a:pt x="305" y="2277"/>
                    </a:lnTo>
                    <a:lnTo>
                      <a:pt x="285" y="2238"/>
                    </a:lnTo>
                    <a:lnTo>
                      <a:pt x="276" y="2210"/>
                    </a:lnTo>
                    <a:lnTo>
                      <a:pt x="238" y="2029"/>
                    </a:lnTo>
                    <a:lnTo>
                      <a:pt x="209" y="1639"/>
                    </a:lnTo>
                    <a:lnTo>
                      <a:pt x="238" y="1486"/>
                    </a:lnTo>
                    <a:lnTo>
                      <a:pt x="409" y="1057"/>
                    </a:lnTo>
                    <a:lnTo>
                      <a:pt x="409" y="877"/>
                    </a:lnTo>
                    <a:lnTo>
                      <a:pt x="238" y="724"/>
                    </a:lnTo>
                    <a:lnTo>
                      <a:pt x="57" y="667"/>
                    </a:lnTo>
                    <a:lnTo>
                      <a:pt x="29" y="610"/>
                    </a:lnTo>
                    <a:lnTo>
                      <a:pt x="0" y="591"/>
                    </a:lnTo>
                    <a:lnTo>
                      <a:pt x="9" y="372"/>
                    </a:lnTo>
                    <a:lnTo>
                      <a:pt x="29" y="257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22" name="Freeform 17">
                <a:extLst>
                  <a:ext uri="{FF2B5EF4-FFF2-40B4-BE49-F238E27FC236}">
                    <a16:creationId xmlns:a16="http://schemas.microsoft.com/office/drawing/2014/main" id="{E25A8B26-FE13-C64B-BF00-D3B7199EC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5050" y="2911475"/>
                <a:ext cx="649288" cy="1011238"/>
              </a:xfrm>
              <a:custGeom>
                <a:avLst/>
                <a:gdLst>
                  <a:gd name="T0" fmla="*/ 264471 w 1802"/>
                  <a:gd name="T1" fmla="*/ 10073 h 2811"/>
                  <a:gd name="T2" fmla="*/ 301944 w 1802"/>
                  <a:gd name="T3" fmla="*/ 109722 h 2811"/>
                  <a:gd name="T4" fmla="*/ 350226 w 1802"/>
                  <a:gd name="T5" fmla="*/ 119794 h 2811"/>
                  <a:gd name="T6" fmla="*/ 394905 w 1802"/>
                  <a:gd name="T7" fmla="*/ 78784 h 2811"/>
                  <a:gd name="T8" fmla="*/ 449673 w 1802"/>
                  <a:gd name="T9" fmla="*/ 143897 h 2811"/>
                  <a:gd name="T10" fmla="*/ 511648 w 1802"/>
                  <a:gd name="T11" fmla="*/ 205773 h 2811"/>
                  <a:gd name="T12" fmla="*/ 532186 w 1802"/>
                  <a:gd name="T13" fmla="*/ 260454 h 2811"/>
                  <a:gd name="T14" fmla="*/ 583711 w 1802"/>
                  <a:gd name="T15" fmla="*/ 280959 h 2811"/>
                  <a:gd name="T16" fmla="*/ 631633 w 1802"/>
                  <a:gd name="T17" fmla="*/ 325568 h 2811"/>
                  <a:gd name="T18" fmla="*/ 638479 w 1802"/>
                  <a:gd name="T19" fmla="*/ 397516 h 2811"/>
                  <a:gd name="T20" fmla="*/ 648928 w 1802"/>
                  <a:gd name="T21" fmla="*/ 442124 h 2811"/>
                  <a:gd name="T22" fmla="*/ 648928 w 1802"/>
                  <a:gd name="T23" fmla="*/ 445362 h 2811"/>
                  <a:gd name="T24" fmla="*/ 621183 w 1802"/>
                  <a:gd name="T25" fmla="*/ 510476 h 2811"/>
                  <a:gd name="T26" fmla="*/ 611095 w 1802"/>
                  <a:gd name="T27" fmla="*/ 571992 h 2811"/>
                  <a:gd name="T28" fmla="*/ 535428 w 1802"/>
                  <a:gd name="T29" fmla="*/ 647538 h 2811"/>
                  <a:gd name="T30" fmla="*/ 521736 w 1802"/>
                  <a:gd name="T31" fmla="*/ 822373 h 2811"/>
                  <a:gd name="T32" fmla="*/ 528582 w 1802"/>
                  <a:gd name="T33" fmla="*/ 853311 h 2811"/>
                  <a:gd name="T34" fmla="*/ 518494 w 1802"/>
                  <a:gd name="T35" fmla="*/ 859786 h 2811"/>
                  <a:gd name="T36" fmla="*/ 514890 w 1802"/>
                  <a:gd name="T37" fmla="*/ 846116 h 2811"/>
                  <a:gd name="T38" fmla="*/ 470211 w 1802"/>
                  <a:gd name="T39" fmla="*/ 829208 h 2811"/>
                  <a:gd name="T40" fmla="*/ 446431 w 1802"/>
                  <a:gd name="T41" fmla="*/ 805105 h 2811"/>
                  <a:gd name="T42" fmla="*/ 425532 w 1802"/>
                  <a:gd name="T43" fmla="*/ 795032 h 2811"/>
                  <a:gd name="T44" fmla="*/ 398148 w 1802"/>
                  <a:gd name="T45" fmla="*/ 825611 h 2811"/>
                  <a:gd name="T46" fmla="*/ 384456 w 1802"/>
                  <a:gd name="T47" fmla="*/ 805105 h 2811"/>
                  <a:gd name="T48" fmla="*/ 363918 w 1802"/>
                  <a:gd name="T49" fmla="*/ 791435 h 2811"/>
                  <a:gd name="T50" fmla="*/ 329688 w 1802"/>
                  <a:gd name="T51" fmla="*/ 808703 h 2811"/>
                  <a:gd name="T52" fmla="*/ 343380 w 1802"/>
                  <a:gd name="T53" fmla="*/ 859786 h 2811"/>
                  <a:gd name="T54" fmla="*/ 346623 w 1802"/>
                  <a:gd name="T55" fmla="*/ 918424 h 2811"/>
                  <a:gd name="T56" fmla="*/ 309150 w 1802"/>
                  <a:gd name="T57" fmla="*/ 914827 h 2811"/>
                  <a:gd name="T58" fmla="*/ 278163 w 1802"/>
                  <a:gd name="T59" fmla="*/ 955838 h 2811"/>
                  <a:gd name="T60" fmla="*/ 237087 w 1802"/>
                  <a:gd name="T61" fmla="*/ 1010878 h 2811"/>
                  <a:gd name="T62" fmla="*/ 195651 w 1802"/>
                  <a:gd name="T63" fmla="*/ 966270 h 2811"/>
                  <a:gd name="T64" fmla="*/ 171870 w 1802"/>
                  <a:gd name="T65" fmla="*/ 949002 h 2811"/>
                  <a:gd name="T66" fmla="*/ 144126 w 1802"/>
                  <a:gd name="T67" fmla="*/ 942167 h 2811"/>
                  <a:gd name="T68" fmla="*/ 185562 w 1802"/>
                  <a:gd name="T69" fmla="*/ 859786 h 2811"/>
                  <a:gd name="T70" fmla="*/ 271317 w 1802"/>
                  <a:gd name="T71" fmla="*/ 791435 h 2811"/>
                  <a:gd name="T72" fmla="*/ 329688 w 1802"/>
                  <a:gd name="T73" fmla="*/ 709054 h 2811"/>
                  <a:gd name="T74" fmla="*/ 301944 w 1802"/>
                  <a:gd name="T75" fmla="*/ 623435 h 2811"/>
                  <a:gd name="T76" fmla="*/ 322842 w 1802"/>
                  <a:gd name="T77" fmla="*/ 479897 h 2811"/>
                  <a:gd name="T78" fmla="*/ 240330 w 1802"/>
                  <a:gd name="T79" fmla="*/ 517311 h 2811"/>
                  <a:gd name="T80" fmla="*/ 281406 w 1802"/>
                  <a:gd name="T81" fmla="*/ 589259 h 2811"/>
                  <a:gd name="T82" fmla="*/ 150972 w 1802"/>
                  <a:gd name="T83" fmla="*/ 586022 h 2811"/>
                  <a:gd name="T84" fmla="*/ 147729 w 1802"/>
                  <a:gd name="T85" fmla="*/ 465867 h 2811"/>
                  <a:gd name="T86" fmla="*/ 34590 w 1802"/>
                  <a:gd name="T87" fmla="*/ 328805 h 2811"/>
                  <a:gd name="T88" fmla="*/ 27744 w 1802"/>
                  <a:gd name="T89" fmla="*/ 263692 h 2811"/>
                  <a:gd name="T90" fmla="*/ 72423 w 1802"/>
                  <a:gd name="T91" fmla="*/ 205773 h 2811"/>
                  <a:gd name="T92" fmla="*/ 137280 w 1802"/>
                  <a:gd name="T93" fmla="*/ 202176 h 2811"/>
                  <a:gd name="T94" fmla="*/ 178716 w 1802"/>
                  <a:gd name="T95" fmla="*/ 116557 h 2811"/>
                  <a:gd name="T96" fmla="*/ 212946 w 1802"/>
                  <a:gd name="T97" fmla="*/ 47846 h 2811"/>
                  <a:gd name="T98" fmla="*/ 209703 w 1802"/>
                  <a:gd name="T99" fmla="*/ 34176 h 2811"/>
                  <a:gd name="T100" fmla="*/ 257625 w 1802"/>
                  <a:gd name="T101" fmla="*/ 10073 h 281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802" h="2811">
                    <a:moveTo>
                      <a:pt x="715" y="0"/>
                    </a:moveTo>
                    <a:lnTo>
                      <a:pt x="734" y="28"/>
                    </a:lnTo>
                    <a:lnTo>
                      <a:pt x="800" y="229"/>
                    </a:lnTo>
                    <a:lnTo>
                      <a:pt x="838" y="305"/>
                    </a:lnTo>
                    <a:lnTo>
                      <a:pt x="924" y="371"/>
                    </a:lnTo>
                    <a:lnTo>
                      <a:pt x="972" y="333"/>
                    </a:lnTo>
                    <a:lnTo>
                      <a:pt x="1019" y="257"/>
                    </a:lnTo>
                    <a:lnTo>
                      <a:pt x="1096" y="219"/>
                    </a:lnTo>
                    <a:lnTo>
                      <a:pt x="1162" y="257"/>
                    </a:lnTo>
                    <a:lnTo>
                      <a:pt x="1248" y="400"/>
                    </a:lnTo>
                    <a:lnTo>
                      <a:pt x="1391" y="495"/>
                    </a:lnTo>
                    <a:lnTo>
                      <a:pt x="1420" y="572"/>
                    </a:lnTo>
                    <a:lnTo>
                      <a:pt x="1439" y="657"/>
                    </a:lnTo>
                    <a:lnTo>
                      <a:pt x="1477" y="724"/>
                    </a:lnTo>
                    <a:lnTo>
                      <a:pt x="1543" y="762"/>
                    </a:lnTo>
                    <a:lnTo>
                      <a:pt x="1620" y="781"/>
                    </a:lnTo>
                    <a:lnTo>
                      <a:pt x="1686" y="810"/>
                    </a:lnTo>
                    <a:lnTo>
                      <a:pt x="1753" y="905"/>
                    </a:lnTo>
                    <a:lnTo>
                      <a:pt x="1772" y="1010"/>
                    </a:lnTo>
                    <a:lnTo>
                      <a:pt x="1772" y="1105"/>
                    </a:lnTo>
                    <a:lnTo>
                      <a:pt x="1791" y="1209"/>
                    </a:lnTo>
                    <a:lnTo>
                      <a:pt x="1801" y="1229"/>
                    </a:lnTo>
                    <a:lnTo>
                      <a:pt x="1801" y="1238"/>
                    </a:lnTo>
                    <a:lnTo>
                      <a:pt x="1715" y="1352"/>
                    </a:lnTo>
                    <a:lnTo>
                      <a:pt x="1724" y="1419"/>
                    </a:lnTo>
                    <a:lnTo>
                      <a:pt x="1734" y="1514"/>
                    </a:lnTo>
                    <a:lnTo>
                      <a:pt x="1696" y="1590"/>
                    </a:lnTo>
                    <a:lnTo>
                      <a:pt x="1638" y="1657"/>
                    </a:lnTo>
                    <a:lnTo>
                      <a:pt x="1486" y="1800"/>
                    </a:lnTo>
                    <a:lnTo>
                      <a:pt x="1362" y="1971"/>
                    </a:lnTo>
                    <a:lnTo>
                      <a:pt x="1448" y="2286"/>
                    </a:lnTo>
                    <a:lnTo>
                      <a:pt x="1458" y="2333"/>
                    </a:lnTo>
                    <a:lnTo>
                      <a:pt x="1467" y="2372"/>
                    </a:lnTo>
                    <a:lnTo>
                      <a:pt x="1439" y="2390"/>
                    </a:lnTo>
                    <a:lnTo>
                      <a:pt x="1429" y="2352"/>
                    </a:lnTo>
                    <a:lnTo>
                      <a:pt x="1372" y="2343"/>
                    </a:lnTo>
                    <a:lnTo>
                      <a:pt x="1305" y="2305"/>
                    </a:lnTo>
                    <a:lnTo>
                      <a:pt x="1239" y="2238"/>
                    </a:lnTo>
                    <a:lnTo>
                      <a:pt x="1239" y="2229"/>
                    </a:lnTo>
                    <a:lnTo>
                      <a:pt x="1181" y="2210"/>
                    </a:lnTo>
                    <a:lnTo>
                      <a:pt x="1134" y="2295"/>
                    </a:lnTo>
                    <a:lnTo>
                      <a:pt x="1105" y="2295"/>
                    </a:lnTo>
                    <a:lnTo>
                      <a:pt x="1067" y="2238"/>
                    </a:lnTo>
                    <a:lnTo>
                      <a:pt x="1010" y="2200"/>
                    </a:lnTo>
                    <a:lnTo>
                      <a:pt x="953" y="2200"/>
                    </a:lnTo>
                    <a:lnTo>
                      <a:pt x="915" y="2248"/>
                    </a:lnTo>
                    <a:lnTo>
                      <a:pt x="915" y="2324"/>
                    </a:lnTo>
                    <a:lnTo>
                      <a:pt x="953" y="2390"/>
                    </a:lnTo>
                    <a:lnTo>
                      <a:pt x="981" y="2467"/>
                    </a:lnTo>
                    <a:lnTo>
                      <a:pt x="962" y="2553"/>
                    </a:lnTo>
                    <a:lnTo>
                      <a:pt x="915" y="2562"/>
                    </a:lnTo>
                    <a:lnTo>
                      <a:pt x="858" y="2543"/>
                    </a:lnTo>
                    <a:lnTo>
                      <a:pt x="810" y="2543"/>
                    </a:lnTo>
                    <a:lnTo>
                      <a:pt x="772" y="2657"/>
                    </a:lnTo>
                    <a:lnTo>
                      <a:pt x="686" y="2753"/>
                    </a:lnTo>
                    <a:lnTo>
                      <a:pt x="658" y="2810"/>
                    </a:lnTo>
                    <a:lnTo>
                      <a:pt x="629" y="2781"/>
                    </a:lnTo>
                    <a:lnTo>
                      <a:pt x="543" y="2686"/>
                    </a:lnTo>
                    <a:lnTo>
                      <a:pt x="534" y="2686"/>
                    </a:lnTo>
                    <a:lnTo>
                      <a:pt x="477" y="2638"/>
                    </a:lnTo>
                    <a:lnTo>
                      <a:pt x="400" y="2619"/>
                    </a:lnTo>
                    <a:lnTo>
                      <a:pt x="448" y="2514"/>
                    </a:lnTo>
                    <a:lnTo>
                      <a:pt x="515" y="2390"/>
                    </a:lnTo>
                    <a:lnTo>
                      <a:pt x="600" y="2295"/>
                    </a:lnTo>
                    <a:lnTo>
                      <a:pt x="753" y="2200"/>
                    </a:lnTo>
                    <a:lnTo>
                      <a:pt x="838" y="2000"/>
                    </a:lnTo>
                    <a:lnTo>
                      <a:pt x="915" y="1971"/>
                    </a:lnTo>
                    <a:lnTo>
                      <a:pt x="838" y="1733"/>
                    </a:lnTo>
                    <a:lnTo>
                      <a:pt x="962" y="1524"/>
                    </a:lnTo>
                    <a:lnTo>
                      <a:pt x="896" y="1334"/>
                    </a:lnTo>
                    <a:lnTo>
                      <a:pt x="705" y="1410"/>
                    </a:lnTo>
                    <a:lnTo>
                      <a:pt x="667" y="1438"/>
                    </a:lnTo>
                    <a:lnTo>
                      <a:pt x="781" y="1638"/>
                    </a:lnTo>
                    <a:lnTo>
                      <a:pt x="591" y="1714"/>
                    </a:lnTo>
                    <a:lnTo>
                      <a:pt x="419" y="1629"/>
                    </a:lnTo>
                    <a:lnTo>
                      <a:pt x="439" y="1467"/>
                    </a:lnTo>
                    <a:lnTo>
                      <a:pt x="410" y="1295"/>
                    </a:lnTo>
                    <a:lnTo>
                      <a:pt x="181" y="1038"/>
                    </a:lnTo>
                    <a:lnTo>
                      <a:pt x="96" y="914"/>
                    </a:lnTo>
                    <a:lnTo>
                      <a:pt x="0" y="829"/>
                    </a:lnTo>
                    <a:lnTo>
                      <a:pt x="77" y="733"/>
                    </a:lnTo>
                    <a:lnTo>
                      <a:pt x="115" y="600"/>
                    </a:lnTo>
                    <a:lnTo>
                      <a:pt x="201" y="572"/>
                    </a:lnTo>
                    <a:lnTo>
                      <a:pt x="315" y="638"/>
                    </a:lnTo>
                    <a:lnTo>
                      <a:pt x="381" y="562"/>
                    </a:lnTo>
                    <a:lnTo>
                      <a:pt x="467" y="533"/>
                    </a:lnTo>
                    <a:lnTo>
                      <a:pt x="496" y="324"/>
                    </a:lnTo>
                    <a:lnTo>
                      <a:pt x="582" y="200"/>
                    </a:lnTo>
                    <a:lnTo>
                      <a:pt x="591" y="133"/>
                    </a:lnTo>
                    <a:lnTo>
                      <a:pt x="582" y="95"/>
                    </a:lnTo>
                    <a:lnTo>
                      <a:pt x="667" y="124"/>
                    </a:lnTo>
                    <a:lnTo>
                      <a:pt x="715" y="28"/>
                    </a:lnTo>
                    <a:lnTo>
                      <a:pt x="715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23" name="Freeform 18">
                <a:extLst>
                  <a:ext uri="{FF2B5EF4-FFF2-40B4-BE49-F238E27FC236}">
                    <a16:creationId xmlns:a16="http://schemas.microsoft.com/office/drawing/2014/main" id="{5587F4C7-3E80-5B44-88B7-FCCEAEB23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5588" y="3268663"/>
                <a:ext cx="549275" cy="993775"/>
              </a:xfrm>
              <a:custGeom>
                <a:avLst/>
                <a:gdLst>
                  <a:gd name="T0" fmla="*/ 175048 w 1525"/>
                  <a:gd name="T1" fmla="*/ 116216 h 2762"/>
                  <a:gd name="T2" fmla="*/ 222952 w 1525"/>
                  <a:gd name="T3" fmla="*/ 147159 h 2762"/>
                  <a:gd name="T4" fmla="*/ 278059 w 1525"/>
                  <a:gd name="T5" fmla="*/ 140323 h 2762"/>
                  <a:gd name="T6" fmla="*/ 319120 w 1525"/>
                  <a:gd name="T7" fmla="*/ 78437 h 2762"/>
                  <a:gd name="T8" fmla="*/ 343252 w 1525"/>
                  <a:gd name="T9" fmla="*/ 3238 h 2762"/>
                  <a:gd name="T10" fmla="*/ 411686 w 1525"/>
                  <a:gd name="T11" fmla="*/ 3238 h 2762"/>
                  <a:gd name="T12" fmla="*/ 470035 w 1525"/>
                  <a:gd name="T13" fmla="*/ 37419 h 2762"/>
                  <a:gd name="T14" fmla="*/ 507854 w 1525"/>
                  <a:gd name="T15" fmla="*/ 137085 h 2762"/>
                  <a:gd name="T16" fmla="*/ 490566 w 1525"/>
                  <a:gd name="T17" fmla="*/ 239629 h 2762"/>
                  <a:gd name="T18" fmla="*/ 442662 w 1525"/>
                  <a:gd name="T19" fmla="*/ 315187 h 2762"/>
                  <a:gd name="T20" fmla="*/ 449505 w 1525"/>
                  <a:gd name="T21" fmla="*/ 503364 h 2762"/>
                  <a:gd name="T22" fmla="*/ 391156 w 1525"/>
                  <a:gd name="T23" fmla="*/ 541143 h 2762"/>
                  <a:gd name="T24" fmla="*/ 339650 w 1525"/>
                  <a:gd name="T25" fmla="*/ 554816 h 2762"/>
                  <a:gd name="T26" fmla="*/ 339650 w 1525"/>
                  <a:gd name="T27" fmla="*/ 568488 h 2762"/>
                  <a:gd name="T28" fmla="*/ 394758 w 1525"/>
                  <a:gd name="T29" fmla="*/ 674990 h 2762"/>
                  <a:gd name="T30" fmla="*/ 428975 w 1525"/>
                  <a:gd name="T31" fmla="*/ 674990 h 2762"/>
                  <a:gd name="T32" fmla="*/ 463192 w 1525"/>
                  <a:gd name="T33" fmla="*/ 613104 h 2762"/>
                  <a:gd name="T34" fmla="*/ 514698 w 1525"/>
                  <a:gd name="T35" fmla="*/ 626776 h 2762"/>
                  <a:gd name="T36" fmla="*/ 545673 w 1525"/>
                  <a:gd name="T37" fmla="*/ 685064 h 2762"/>
                  <a:gd name="T38" fmla="*/ 535228 w 1525"/>
                  <a:gd name="T39" fmla="*/ 757025 h 2762"/>
                  <a:gd name="T40" fmla="*/ 497409 w 1525"/>
                  <a:gd name="T41" fmla="*/ 808477 h 2762"/>
                  <a:gd name="T42" fmla="*/ 476879 w 1525"/>
                  <a:gd name="T43" fmla="*/ 931889 h 2762"/>
                  <a:gd name="T44" fmla="*/ 339650 w 1525"/>
                  <a:gd name="T45" fmla="*/ 935487 h 2762"/>
                  <a:gd name="T46" fmla="*/ 312276 w 1525"/>
                  <a:gd name="T47" fmla="*/ 955996 h 2762"/>
                  <a:gd name="T48" fmla="*/ 309035 w 1525"/>
                  <a:gd name="T49" fmla="*/ 949159 h 2762"/>
                  <a:gd name="T50" fmla="*/ 233397 w 1525"/>
                  <a:gd name="T51" fmla="*/ 952398 h 2762"/>
                  <a:gd name="T52" fmla="*/ 168204 w 1525"/>
                  <a:gd name="T53" fmla="*/ 993415 h 2762"/>
                  <a:gd name="T54" fmla="*/ 99410 w 1525"/>
                  <a:gd name="T55" fmla="*/ 972906 h 2762"/>
                  <a:gd name="T56" fmla="*/ 68794 w 1525"/>
                  <a:gd name="T57" fmla="*/ 935487 h 2762"/>
                  <a:gd name="T58" fmla="*/ 30976 w 1525"/>
                  <a:gd name="T59" fmla="*/ 856330 h 2762"/>
                  <a:gd name="T60" fmla="*/ 82481 w 1525"/>
                  <a:gd name="T61" fmla="*/ 863526 h 2762"/>
                  <a:gd name="T62" fmla="*/ 150916 w 1525"/>
                  <a:gd name="T63" fmla="*/ 828985 h 2762"/>
                  <a:gd name="T64" fmla="*/ 161361 w 1525"/>
                  <a:gd name="T65" fmla="*/ 825747 h 2762"/>
                  <a:gd name="T66" fmla="*/ 171806 w 1525"/>
                  <a:gd name="T67" fmla="*/ 805238 h 2762"/>
                  <a:gd name="T68" fmla="*/ 164963 w 1525"/>
                  <a:gd name="T69" fmla="*/ 808477 h 2762"/>
                  <a:gd name="T70" fmla="*/ 147674 w 1525"/>
                  <a:gd name="T71" fmla="*/ 753787 h 2762"/>
                  <a:gd name="T72" fmla="*/ 175048 w 1525"/>
                  <a:gd name="T73" fmla="*/ 763861 h 2762"/>
                  <a:gd name="T74" fmla="*/ 178649 w 1525"/>
                  <a:gd name="T75" fmla="*/ 733278 h 2762"/>
                  <a:gd name="T76" fmla="*/ 161361 w 1525"/>
                  <a:gd name="T77" fmla="*/ 644047 h 2762"/>
                  <a:gd name="T78" fmla="*/ 89325 w 1525"/>
                  <a:gd name="T79" fmla="*/ 568488 h 2762"/>
                  <a:gd name="T80" fmla="*/ 48264 w 1525"/>
                  <a:gd name="T81" fmla="*/ 551578 h 2762"/>
                  <a:gd name="T82" fmla="*/ 30976 w 1525"/>
                  <a:gd name="T83" fmla="*/ 537905 h 2762"/>
                  <a:gd name="T84" fmla="*/ 27734 w 1525"/>
                  <a:gd name="T85" fmla="*/ 503364 h 2762"/>
                  <a:gd name="T86" fmla="*/ 27734 w 1525"/>
                  <a:gd name="T87" fmla="*/ 503364 h 2762"/>
                  <a:gd name="T88" fmla="*/ 34577 w 1525"/>
                  <a:gd name="T89" fmla="*/ 482855 h 2762"/>
                  <a:gd name="T90" fmla="*/ 0 w 1525"/>
                  <a:gd name="T91" fmla="*/ 352607 h 2762"/>
                  <a:gd name="T92" fmla="*/ 99410 w 1525"/>
                  <a:gd name="T93" fmla="*/ 239629 h 2762"/>
                  <a:gd name="T94" fmla="*/ 133987 w 1525"/>
                  <a:gd name="T95" fmla="*/ 188177 h 2762"/>
                  <a:gd name="T96" fmla="*/ 127144 w 1525"/>
                  <a:gd name="T97" fmla="*/ 129889 h 2762"/>
                  <a:gd name="T98" fmla="*/ 158119 w 1525"/>
                  <a:gd name="T99" fmla="*/ 85633 h 27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25" h="2762">
                    <a:moveTo>
                      <a:pt x="439" y="238"/>
                    </a:moveTo>
                    <a:lnTo>
                      <a:pt x="486" y="323"/>
                    </a:lnTo>
                    <a:lnTo>
                      <a:pt x="553" y="381"/>
                    </a:lnTo>
                    <a:lnTo>
                      <a:pt x="619" y="409"/>
                    </a:lnTo>
                    <a:lnTo>
                      <a:pt x="696" y="419"/>
                    </a:lnTo>
                    <a:lnTo>
                      <a:pt x="772" y="390"/>
                    </a:lnTo>
                    <a:lnTo>
                      <a:pt x="858" y="314"/>
                    </a:lnTo>
                    <a:lnTo>
                      <a:pt x="886" y="218"/>
                    </a:lnTo>
                    <a:lnTo>
                      <a:pt x="905" y="114"/>
                    </a:lnTo>
                    <a:lnTo>
                      <a:pt x="953" y="9"/>
                    </a:lnTo>
                    <a:lnTo>
                      <a:pt x="1048" y="0"/>
                    </a:lnTo>
                    <a:lnTo>
                      <a:pt x="1143" y="9"/>
                    </a:lnTo>
                    <a:lnTo>
                      <a:pt x="1229" y="38"/>
                    </a:lnTo>
                    <a:lnTo>
                      <a:pt x="1305" y="104"/>
                    </a:lnTo>
                    <a:lnTo>
                      <a:pt x="1372" y="228"/>
                    </a:lnTo>
                    <a:lnTo>
                      <a:pt x="1410" y="381"/>
                    </a:lnTo>
                    <a:lnTo>
                      <a:pt x="1419" y="542"/>
                    </a:lnTo>
                    <a:lnTo>
                      <a:pt x="1362" y="666"/>
                    </a:lnTo>
                    <a:lnTo>
                      <a:pt x="1248" y="723"/>
                    </a:lnTo>
                    <a:lnTo>
                      <a:pt x="1229" y="876"/>
                    </a:lnTo>
                    <a:lnTo>
                      <a:pt x="1277" y="1228"/>
                    </a:lnTo>
                    <a:lnTo>
                      <a:pt x="1248" y="1399"/>
                    </a:lnTo>
                    <a:lnTo>
                      <a:pt x="1181" y="1476"/>
                    </a:lnTo>
                    <a:lnTo>
                      <a:pt x="1086" y="1504"/>
                    </a:lnTo>
                    <a:lnTo>
                      <a:pt x="953" y="1523"/>
                    </a:lnTo>
                    <a:lnTo>
                      <a:pt x="943" y="1542"/>
                    </a:lnTo>
                    <a:lnTo>
                      <a:pt x="943" y="1562"/>
                    </a:lnTo>
                    <a:lnTo>
                      <a:pt x="943" y="1580"/>
                    </a:lnTo>
                    <a:lnTo>
                      <a:pt x="953" y="1609"/>
                    </a:lnTo>
                    <a:lnTo>
                      <a:pt x="1096" y="1876"/>
                    </a:lnTo>
                    <a:lnTo>
                      <a:pt x="1134" y="1914"/>
                    </a:lnTo>
                    <a:lnTo>
                      <a:pt x="1191" y="1876"/>
                    </a:lnTo>
                    <a:lnTo>
                      <a:pt x="1229" y="1780"/>
                    </a:lnTo>
                    <a:lnTo>
                      <a:pt x="1286" y="1704"/>
                    </a:lnTo>
                    <a:lnTo>
                      <a:pt x="1372" y="1695"/>
                    </a:lnTo>
                    <a:lnTo>
                      <a:pt x="1429" y="1742"/>
                    </a:lnTo>
                    <a:lnTo>
                      <a:pt x="1486" y="1819"/>
                    </a:lnTo>
                    <a:lnTo>
                      <a:pt x="1515" y="1904"/>
                    </a:lnTo>
                    <a:lnTo>
                      <a:pt x="1524" y="2009"/>
                    </a:lnTo>
                    <a:lnTo>
                      <a:pt x="1486" y="2104"/>
                    </a:lnTo>
                    <a:lnTo>
                      <a:pt x="1429" y="2171"/>
                    </a:lnTo>
                    <a:lnTo>
                      <a:pt x="1381" y="2247"/>
                    </a:lnTo>
                    <a:lnTo>
                      <a:pt x="1343" y="2495"/>
                    </a:lnTo>
                    <a:lnTo>
                      <a:pt x="1324" y="2590"/>
                    </a:lnTo>
                    <a:lnTo>
                      <a:pt x="943" y="2600"/>
                    </a:lnTo>
                    <a:lnTo>
                      <a:pt x="867" y="2657"/>
                    </a:lnTo>
                    <a:lnTo>
                      <a:pt x="858" y="2647"/>
                    </a:lnTo>
                    <a:lnTo>
                      <a:pt x="858" y="2638"/>
                    </a:lnTo>
                    <a:lnTo>
                      <a:pt x="743" y="2609"/>
                    </a:lnTo>
                    <a:lnTo>
                      <a:pt x="648" y="2647"/>
                    </a:lnTo>
                    <a:lnTo>
                      <a:pt x="562" y="2714"/>
                    </a:lnTo>
                    <a:lnTo>
                      <a:pt x="467" y="2761"/>
                    </a:lnTo>
                    <a:lnTo>
                      <a:pt x="343" y="2752"/>
                    </a:lnTo>
                    <a:lnTo>
                      <a:pt x="276" y="2704"/>
                    </a:lnTo>
                    <a:lnTo>
                      <a:pt x="267" y="2695"/>
                    </a:lnTo>
                    <a:lnTo>
                      <a:pt x="191" y="2600"/>
                    </a:lnTo>
                    <a:lnTo>
                      <a:pt x="124" y="2495"/>
                    </a:lnTo>
                    <a:lnTo>
                      <a:pt x="86" y="2380"/>
                    </a:lnTo>
                    <a:lnTo>
                      <a:pt x="153" y="2400"/>
                    </a:lnTo>
                    <a:lnTo>
                      <a:pt x="229" y="2400"/>
                    </a:lnTo>
                    <a:lnTo>
                      <a:pt x="305" y="2380"/>
                    </a:lnTo>
                    <a:lnTo>
                      <a:pt x="419" y="2304"/>
                    </a:lnTo>
                    <a:lnTo>
                      <a:pt x="439" y="2304"/>
                    </a:lnTo>
                    <a:lnTo>
                      <a:pt x="448" y="2295"/>
                    </a:lnTo>
                    <a:lnTo>
                      <a:pt x="477" y="2238"/>
                    </a:lnTo>
                    <a:lnTo>
                      <a:pt x="458" y="2247"/>
                    </a:lnTo>
                    <a:lnTo>
                      <a:pt x="439" y="2199"/>
                    </a:lnTo>
                    <a:lnTo>
                      <a:pt x="410" y="2095"/>
                    </a:lnTo>
                    <a:lnTo>
                      <a:pt x="439" y="2095"/>
                    </a:lnTo>
                    <a:lnTo>
                      <a:pt x="486" y="2123"/>
                    </a:lnTo>
                    <a:lnTo>
                      <a:pt x="496" y="2038"/>
                    </a:lnTo>
                    <a:lnTo>
                      <a:pt x="477" y="1838"/>
                    </a:lnTo>
                    <a:lnTo>
                      <a:pt x="448" y="1790"/>
                    </a:lnTo>
                    <a:lnTo>
                      <a:pt x="410" y="1752"/>
                    </a:lnTo>
                    <a:lnTo>
                      <a:pt x="248" y="1580"/>
                    </a:lnTo>
                    <a:lnTo>
                      <a:pt x="134" y="1533"/>
                    </a:lnTo>
                    <a:lnTo>
                      <a:pt x="105" y="1504"/>
                    </a:lnTo>
                    <a:lnTo>
                      <a:pt x="86" y="1495"/>
                    </a:lnTo>
                    <a:lnTo>
                      <a:pt x="67" y="1447"/>
                    </a:lnTo>
                    <a:lnTo>
                      <a:pt x="77" y="1399"/>
                    </a:lnTo>
                    <a:lnTo>
                      <a:pt x="105" y="1381"/>
                    </a:lnTo>
                    <a:lnTo>
                      <a:pt x="96" y="1342"/>
                    </a:lnTo>
                    <a:lnTo>
                      <a:pt x="86" y="1295"/>
                    </a:lnTo>
                    <a:lnTo>
                      <a:pt x="0" y="980"/>
                    </a:lnTo>
                    <a:lnTo>
                      <a:pt x="124" y="809"/>
                    </a:lnTo>
                    <a:lnTo>
                      <a:pt x="276" y="666"/>
                    </a:lnTo>
                    <a:lnTo>
                      <a:pt x="334" y="599"/>
                    </a:lnTo>
                    <a:lnTo>
                      <a:pt x="372" y="523"/>
                    </a:lnTo>
                    <a:lnTo>
                      <a:pt x="362" y="428"/>
                    </a:lnTo>
                    <a:lnTo>
                      <a:pt x="353" y="361"/>
                    </a:lnTo>
                    <a:lnTo>
                      <a:pt x="439" y="247"/>
                    </a:lnTo>
                    <a:lnTo>
                      <a:pt x="439" y="238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24" name="Freeform 19">
                <a:extLst>
                  <a:ext uri="{FF2B5EF4-FFF2-40B4-BE49-F238E27FC236}">
                    <a16:creationId xmlns:a16="http://schemas.microsoft.com/office/drawing/2014/main" id="{2E632C47-E4F2-034D-9800-319E0EEAA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3400" y="4200525"/>
                <a:ext cx="854075" cy="998538"/>
              </a:xfrm>
              <a:custGeom>
                <a:avLst/>
                <a:gdLst>
                  <a:gd name="T0" fmla="*/ 198756 w 2372"/>
                  <a:gd name="T1" fmla="*/ 3602 h 2772"/>
                  <a:gd name="T2" fmla="*/ 209198 w 2372"/>
                  <a:gd name="T3" fmla="*/ 65200 h 2772"/>
                  <a:gd name="T4" fmla="*/ 263928 w 2372"/>
                  <a:gd name="T5" fmla="*/ 61598 h 2772"/>
                  <a:gd name="T6" fmla="*/ 305335 w 2372"/>
                  <a:gd name="T7" fmla="*/ 103024 h 2772"/>
                  <a:gd name="T8" fmla="*/ 346383 w 2372"/>
                  <a:gd name="T9" fmla="*/ 123556 h 2772"/>
                  <a:gd name="T10" fmla="*/ 425237 w 2372"/>
                  <a:gd name="T11" fmla="*/ 137245 h 2772"/>
                  <a:gd name="T12" fmla="*/ 493650 w 2372"/>
                  <a:gd name="T13" fmla="*/ 229822 h 2772"/>
                  <a:gd name="T14" fmla="*/ 576105 w 2372"/>
                  <a:gd name="T15" fmla="*/ 260801 h 2772"/>
                  <a:gd name="T16" fmla="*/ 671882 w 2372"/>
                  <a:gd name="T17" fmla="*/ 260801 h 2772"/>
                  <a:gd name="T18" fmla="*/ 730573 w 2372"/>
                  <a:gd name="T19" fmla="*/ 319158 h 2772"/>
                  <a:gd name="T20" fmla="*/ 751096 w 2372"/>
                  <a:gd name="T21" fmla="*/ 377514 h 2772"/>
                  <a:gd name="T22" fmla="*/ 781702 w 2372"/>
                  <a:gd name="T23" fmla="*/ 367067 h 2772"/>
                  <a:gd name="T24" fmla="*/ 816268 w 2372"/>
                  <a:gd name="T25" fmla="*/ 370669 h 2772"/>
                  <a:gd name="T26" fmla="*/ 819509 w 2372"/>
                  <a:gd name="T27" fmla="*/ 439112 h 2772"/>
                  <a:gd name="T28" fmla="*/ 826350 w 2372"/>
                  <a:gd name="T29" fmla="*/ 480537 h 2772"/>
                  <a:gd name="T30" fmla="*/ 853715 w 2372"/>
                  <a:gd name="T31" fmla="*/ 531689 h 2772"/>
                  <a:gd name="T32" fmla="*/ 840032 w 2372"/>
                  <a:gd name="T33" fmla="*/ 730892 h 2772"/>
                  <a:gd name="T34" fmla="*/ 826350 w 2372"/>
                  <a:gd name="T35" fmla="*/ 778802 h 2772"/>
                  <a:gd name="T36" fmla="*/ 819509 w 2372"/>
                  <a:gd name="T37" fmla="*/ 837158 h 2772"/>
                  <a:gd name="T38" fmla="*/ 846874 w 2372"/>
                  <a:gd name="T39" fmla="*/ 912445 h 2772"/>
                  <a:gd name="T40" fmla="*/ 829951 w 2372"/>
                  <a:gd name="T41" fmla="*/ 988092 h 2772"/>
                  <a:gd name="T42" fmla="*/ 764779 w 2372"/>
                  <a:gd name="T43" fmla="*/ 998178 h 2772"/>
                  <a:gd name="T44" fmla="*/ 716890 w 2372"/>
                  <a:gd name="T45" fmla="*/ 940182 h 2772"/>
                  <a:gd name="T46" fmla="*/ 713289 w 2372"/>
                  <a:gd name="T47" fmla="*/ 929735 h 2772"/>
                  <a:gd name="T48" fmla="*/ 665401 w 2372"/>
                  <a:gd name="T49" fmla="*/ 926493 h 2772"/>
                  <a:gd name="T50" fmla="*/ 637676 w 2372"/>
                  <a:gd name="T51" fmla="*/ 881826 h 2772"/>
                  <a:gd name="T52" fmla="*/ 576105 w 2372"/>
                  <a:gd name="T53" fmla="*/ 922891 h 2772"/>
                  <a:gd name="T54" fmla="*/ 504091 w 2372"/>
                  <a:gd name="T55" fmla="*/ 898756 h 2772"/>
                  <a:gd name="T56" fmla="*/ 479967 w 2372"/>
                  <a:gd name="T57" fmla="*/ 895514 h 2772"/>
                  <a:gd name="T58" fmla="*/ 510933 w 2372"/>
                  <a:gd name="T59" fmla="*/ 840400 h 2772"/>
                  <a:gd name="T60" fmla="*/ 558821 w 2372"/>
                  <a:gd name="T61" fmla="*/ 813023 h 2772"/>
                  <a:gd name="T62" fmla="*/ 514533 w 2372"/>
                  <a:gd name="T63" fmla="*/ 724048 h 2772"/>
                  <a:gd name="T64" fmla="*/ 479967 w 2372"/>
                  <a:gd name="T65" fmla="*/ 709999 h 2772"/>
                  <a:gd name="T66" fmla="*/ 452602 w 2372"/>
                  <a:gd name="T67" fmla="*/ 724048 h 2772"/>
                  <a:gd name="T68" fmla="*/ 438920 w 2372"/>
                  <a:gd name="T69" fmla="*/ 724048 h 2772"/>
                  <a:gd name="T70" fmla="*/ 425237 w 2372"/>
                  <a:gd name="T71" fmla="*/ 696311 h 2772"/>
                  <a:gd name="T72" fmla="*/ 407954 w 2372"/>
                  <a:gd name="T73" fmla="*/ 693069 h 2772"/>
                  <a:gd name="T74" fmla="*/ 377348 w 2372"/>
                  <a:gd name="T75" fmla="*/ 696311 h 2772"/>
                  <a:gd name="T76" fmla="*/ 291653 w 2372"/>
                  <a:gd name="T77" fmla="*/ 641557 h 2772"/>
                  <a:gd name="T78" fmla="*/ 216039 w 2372"/>
                  <a:gd name="T79" fmla="*/ 579959 h 2772"/>
                  <a:gd name="T80" fmla="*/ 168151 w 2372"/>
                  <a:gd name="T81" fmla="*/ 452800 h 2772"/>
                  <a:gd name="T82" fmla="*/ 150867 w 2372"/>
                  <a:gd name="T83" fmla="*/ 432268 h 2772"/>
                  <a:gd name="T84" fmla="*/ 116661 w 2372"/>
                  <a:gd name="T85" fmla="*/ 425423 h 2772"/>
                  <a:gd name="T86" fmla="*/ 102979 w 2372"/>
                  <a:gd name="T87" fmla="*/ 404891 h 2772"/>
                  <a:gd name="T88" fmla="*/ 68412 w 2372"/>
                  <a:gd name="T89" fmla="*/ 411735 h 2772"/>
                  <a:gd name="T90" fmla="*/ 13682 w 2372"/>
                  <a:gd name="T91" fmla="*/ 336088 h 2772"/>
                  <a:gd name="T92" fmla="*/ 51489 w 2372"/>
                  <a:gd name="T93" fmla="*/ 206048 h 2772"/>
                  <a:gd name="T94" fmla="*/ 54730 w 2372"/>
                  <a:gd name="T95" fmla="*/ 150933 h 2772"/>
                  <a:gd name="T96" fmla="*/ 47889 w 2372"/>
                  <a:gd name="T97" fmla="*/ 47910 h 2772"/>
                  <a:gd name="T98" fmla="*/ 34206 w 2372"/>
                  <a:gd name="T99" fmla="*/ 24135 h 2772"/>
                  <a:gd name="T100" fmla="*/ 198756 w 2372"/>
                  <a:gd name="T101" fmla="*/ 0 h 27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72" h="2772">
                    <a:moveTo>
                      <a:pt x="552" y="0"/>
                    </a:moveTo>
                    <a:lnTo>
                      <a:pt x="552" y="10"/>
                    </a:lnTo>
                    <a:lnTo>
                      <a:pt x="543" y="105"/>
                    </a:lnTo>
                    <a:lnTo>
                      <a:pt x="581" y="181"/>
                    </a:lnTo>
                    <a:lnTo>
                      <a:pt x="609" y="181"/>
                    </a:lnTo>
                    <a:lnTo>
                      <a:pt x="733" y="171"/>
                    </a:lnTo>
                    <a:lnTo>
                      <a:pt x="771" y="200"/>
                    </a:lnTo>
                    <a:lnTo>
                      <a:pt x="848" y="286"/>
                    </a:lnTo>
                    <a:lnTo>
                      <a:pt x="886" y="314"/>
                    </a:lnTo>
                    <a:lnTo>
                      <a:pt x="962" y="343"/>
                    </a:lnTo>
                    <a:lnTo>
                      <a:pt x="1114" y="352"/>
                    </a:lnTo>
                    <a:lnTo>
                      <a:pt x="1181" y="381"/>
                    </a:lnTo>
                    <a:lnTo>
                      <a:pt x="1257" y="457"/>
                    </a:lnTo>
                    <a:lnTo>
                      <a:pt x="1371" y="638"/>
                    </a:lnTo>
                    <a:lnTo>
                      <a:pt x="1457" y="695"/>
                    </a:lnTo>
                    <a:lnTo>
                      <a:pt x="1600" y="724"/>
                    </a:lnTo>
                    <a:lnTo>
                      <a:pt x="1733" y="705"/>
                    </a:lnTo>
                    <a:lnTo>
                      <a:pt x="1866" y="724"/>
                    </a:lnTo>
                    <a:lnTo>
                      <a:pt x="2000" y="838"/>
                    </a:lnTo>
                    <a:lnTo>
                      <a:pt x="2029" y="886"/>
                    </a:lnTo>
                    <a:lnTo>
                      <a:pt x="2057" y="1010"/>
                    </a:lnTo>
                    <a:lnTo>
                      <a:pt x="2086" y="1048"/>
                    </a:lnTo>
                    <a:lnTo>
                      <a:pt x="2124" y="1048"/>
                    </a:lnTo>
                    <a:lnTo>
                      <a:pt x="2171" y="1019"/>
                    </a:lnTo>
                    <a:lnTo>
                      <a:pt x="2209" y="1000"/>
                    </a:lnTo>
                    <a:lnTo>
                      <a:pt x="2267" y="1029"/>
                    </a:lnTo>
                    <a:lnTo>
                      <a:pt x="2276" y="1076"/>
                    </a:lnTo>
                    <a:lnTo>
                      <a:pt x="2276" y="1219"/>
                    </a:lnTo>
                    <a:lnTo>
                      <a:pt x="2276" y="1286"/>
                    </a:lnTo>
                    <a:lnTo>
                      <a:pt x="2295" y="1334"/>
                    </a:lnTo>
                    <a:lnTo>
                      <a:pt x="2352" y="1429"/>
                    </a:lnTo>
                    <a:lnTo>
                      <a:pt x="2371" y="1476"/>
                    </a:lnTo>
                    <a:lnTo>
                      <a:pt x="2371" y="1610"/>
                    </a:lnTo>
                    <a:lnTo>
                      <a:pt x="2333" y="2029"/>
                    </a:lnTo>
                    <a:lnTo>
                      <a:pt x="2314" y="2105"/>
                    </a:lnTo>
                    <a:lnTo>
                      <a:pt x="2295" y="2162"/>
                    </a:lnTo>
                    <a:lnTo>
                      <a:pt x="2276" y="2229"/>
                    </a:lnTo>
                    <a:lnTo>
                      <a:pt x="2276" y="2324"/>
                    </a:lnTo>
                    <a:lnTo>
                      <a:pt x="2295" y="2390"/>
                    </a:lnTo>
                    <a:lnTo>
                      <a:pt x="2352" y="2533"/>
                    </a:lnTo>
                    <a:lnTo>
                      <a:pt x="2362" y="2591"/>
                    </a:lnTo>
                    <a:lnTo>
                      <a:pt x="2305" y="2743"/>
                    </a:lnTo>
                    <a:lnTo>
                      <a:pt x="2209" y="2762"/>
                    </a:lnTo>
                    <a:lnTo>
                      <a:pt x="2124" y="2771"/>
                    </a:lnTo>
                    <a:lnTo>
                      <a:pt x="2086" y="2733"/>
                    </a:lnTo>
                    <a:lnTo>
                      <a:pt x="1991" y="2610"/>
                    </a:lnTo>
                    <a:lnTo>
                      <a:pt x="1981" y="2581"/>
                    </a:lnTo>
                    <a:lnTo>
                      <a:pt x="1914" y="2581"/>
                    </a:lnTo>
                    <a:lnTo>
                      <a:pt x="1848" y="2572"/>
                    </a:lnTo>
                    <a:lnTo>
                      <a:pt x="1809" y="2524"/>
                    </a:lnTo>
                    <a:lnTo>
                      <a:pt x="1771" y="2448"/>
                    </a:lnTo>
                    <a:lnTo>
                      <a:pt x="1771" y="2438"/>
                    </a:lnTo>
                    <a:lnTo>
                      <a:pt x="1600" y="2562"/>
                    </a:lnTo>
                    <a:lnTo>
                      <a:pt x="1552" y="2581"/>
                    </a:lnTo>
                    <a:lnTo>
                      <a:pt x="1400" y="2495"/>
                    </a:lnTo>
                    <a:lnTo>
                      <a:pt x="1333" y="2486"/>
                    </a:lnTo>
                    <a:lnTo>
                      <a:pt x="1362" y="2400"/>
                    </a:lnTo>
                    <a:lnTo>
                      <a:pt x="1419" y="2333"/>
                    </a:lnTo>
                    <a:lnTo>
                      <a:pt x="1486" y="2286"/>
                    </a:lnTo>
                    <a:lnTo>
                      <a:pt x="1552" y="2257"/>
                    </a:lnTo>
                    <a:lnTo>
                      <a:pt x="1476" y="2048"/>
                    </a:lnTo>
                    <a:lnTo>
                      <a:pt x="1429" y="2010"/>
                    </a:lnTo>
                    <a:lnTo>
                      <a:pt x="1333" y="1971"/>
                    </a:lnTo>
                    <a:lnTo>
                      <a:pt x="1295" y="1991"/>
                    </a:lnTo>
                    <a:lnTo>
                      <a:pt x="1257" y="2010"/>
                    </a:lnTo>
                    <a:lnTo>
                      <a:pt x="1219" y="2010"/>
                    </a:lnTo>
                    <a:lnTo>
                      <a:pt x="1200" y="1953"/>
                    </a:lnTo>
                    <a:lnTo>
                      <a:pt x="1181" y="1933"/>
                    </a:lnTo>
                    <a:lnTo>
                      <a:pt x="1133" y="1924"/>
                    </a:lnTo>
                    <a:lnTo>
                      <a:pt x="1048" y="1933"/>
                    </a:lnTo>
                    <a:lnTo>
                      <a:pt x="971" y="1819"/>
                    </a:lnTo>
                    <a:lnTo>
                      <a:pt x="810" y="1781"/>
                    </a:lnTo>
                    <a:lnTo>
                      <a:pt x="714" y="1686"/>
                    </a:lnTo>
                    <a:lnTo>
                      <a:pt x="600" y="1610"/>
                    </a:lnTo>
                    <a:lnTo>
                      <a:pt x="524" y="1314"/>
                    </a:lnTo>
                    <a:lnTo>
                      <a:pt x="467" y="1257"/>
                    </a:lnTo>
                    <a:lnTo>
                      <a:pt x="419" y="1200"/>
                    </a:lnTo>
                    <a:lnTo>
                      <a:pt x="409" y="1210"/>
                    </a:lnTo>
                    <a:lnTo>
                      <a:pt x="324" y="1181"/>
                    </a:lnTo>
                    <a:lnTo>
                      <a:pt x="286" y="1124"/>
                    </a:lnTo>
                    <a:lnTo>
                      <a:pt x="248" y="1162"/>
                    </a:lnTo>
                    <a:lnTo>
                      <a:pt x="190" y="1143"/>
                    </a:lnTo>
                    <a:lnTo>
                      <a:pt x="133" y="1010"/>
                    </a:lnTo>
                    <a:lnTo>
                      <a:pt x="38" y="933"/>
                    </a:lnTo>
                    <a:lnTo>
                      <a:pt x="0" y="695"/>
                    </a:lnTo>
                    <a:lnTo>
                      <a:pt x="143" y="572"/>
                    </a:lnTo>
                    <a:lnTo>
                      <a:pt x="162" y="486"/>
                    </a:lnTo>
                    <a:lnTo>
                      <a:pt x="152" y="419"/>
                    </a:lnTo>
                    <a:lnTo>
                      <a:pt x="152" y="257"/>
                    </a:lnTo>
                    <a:lnTo>
                      <a:pt x="133" y="133"/>
                    </a:lnTo>
                    <a:lnTo>
                      <a:pt x="95" y="67"/>
                    </a:lnTo>
                    <a:lnTo>
                      <a:pt x="171" y="10"/>
                    </a:lnTo>
                    <a:lnTo>
                      <a:pt x="552" y="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25" name="Freeform 20">
                <a:extLst>
                  <a:ext uri="{FF2B5EF4-FFF2-40B4-BE49-F238E27FC236}">
                    <a16:creationId xmlns:a16="http://schemas.microsoft.com/office/drawing/2014/main" id="{284AA75B-72D1-DE4E-9BEB-5D73238CD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25" y="4779963"/>
                <a:ext cx="1196975" cy="936625"/>
              </a:xfrm>
              <a:custGeom>
                <a:avLst/>
                <a:gdLst>
                  <a:gd name="T0" fmla="*/ 812619 w 3326"/>
                  <a:gd name="T1" fmla="*/ 469573 h 2601"/>
                  <a:gd name="T2" fmla="*/ 908708 w 3326"/>
                  <a:gd name="T3" fmla="*/ 531510 h 2601"/>
                  <a:gd name="T4" fmla="*/ 922383 w 3326"/>
                  <a:gd name="T5" fmla="*/ 562479 h 2601"/>
                  <a:gd name="T6" fmla="*/ 936059 w 3326"/>
                  <a:gd name="T7" fmla="*/ 562479 h 2601"/>
                  <a:gd name="T8" fmla="*/ 966649 w 3326"/>
                  <a:gd name="T9" fmla="*/ 548795 h 2601"/>
                  <a:gd name="T10" fmla="*/ 990761 w 3326"/>
                  <a:gd name="T11" fmla="*/ 576163 h 2601"/>
                  <a:gd name="T12" fmla="*/ 997599 w 3326"/>
                  <a:gd name="T13" fmla="*/ 637740 h 2601"/>
                  <a:gd name="T14" fmla="*/ 1103765 w 3326"/>
                  <a:gd name="T15" fmla="*/ 733888 h 2601"/>
                  <a:gd name="T16" fmla="*/ 1145152 w 3326"/>
                  <a:gd name="T17" fmla="*/ 713362 h 2601"/>
                  <a:gd name="T18" fmla="*/ 1196615 w 3326"/>
                  <a:gd name="T19" fmla="*/ 733888 h 2601"/>
                  <a:gd name="T20" fmla="*/ 1110603 w 3326"/>
                  <a:gd name="T21" fmla="*/ 850561 h 2601"/>
                  <a:gd name="T22" fmla="*/ 839970 w 3326"/>
                  <a:gd name="T23" fmla="*/ 853802 h 2601"/>
                  <a:gd name="T24" fmla="*/ 781669 w 3326"/>
                  <a:gd name="T25" fmla="*/ 874327 h 2601"/>
                  <a:gd name="T26" fmla="*/ 689178 w 3326"/>
                  <a:gd name="T27" fmla="*/ 936265 h 2601"/>
                  <a:gd name="T28" fmla="*/ 651390 w 3326"/>
                  <a:gd name="T29" fmla="*/ 881169 h 2601"/>
                  <a:gd name="T30" fmla="*/ 648152 w 3326"/>
                  <a:gd name="T31" fmla="*/ 812750 h 2601"/>
                  <a:gd name="T32" fmla="*/ 606765 w 3326"/>
                  <a:gd name="T33" fmla="*/ 737129 h 2601"/>
                  <a:gd name="T34" fmla="*/ 497360 w 3326"/>
                  <a:gd name="T35" fmla="*/ 617215 h 2601"/>
                  <a:gd name="T36" fmla="*/ 480086 w 3326"/>
                  <a:gd name="T37" fmla="*/ 720204 h 2601"/>
                  <a:gd name="T38" fmla="*/ 397672 w 3326"/>
                  <a:gd name="T39" fmla="*/ 733888 h 2601"/>
                  <a:gd name="T40" fmla="*/ 394433 w 3326"/>
                  <a:gd name="T41" fmla="*/ 809149 h 2601"/>
                  <a:gd name="T42" fmla="*/ 360244 w 3326"/>
                  <a:gd name="T43" fmla="*/ 871086 h 2601"/>
                  <a:gd name="T44" fmla="*/ 305182 w 3326"/>
                  <a:gd name="T45" fmla="*/ 877928 h 2601"/>
                  <a:gd name="T46" fmla="*/ 253718 w 3326"/>
                  <a:gd name="T47" fmla="*/ 833276 h 2601"/>
                  <a:gd name="T48" fmla="*/ 209453 w 3326"/>
                  <a:gd name="T49" fmla="*/ 757654 h 2601"/>
                  <a:gd name="T50" fmla="*/ 133877 w 3326"/>
                  <a:gd name="T51" fmla="*/ 737129 h 2601"/>
                  <a:gd name="T52" fmla="*/ 96089 w 3326"/>
                  <a:gd name="T53" fmla="*/ 709761 h 2601"/>
                  <a:gd name="T54" fmla="*/ 96089 w 3326"/>
                  <a:gd name="T55" fmla="*/ 671950 h 2601"/>
                  <a:gd name="T56" fmla="*/ 116602 w 3326"/>
                  <a:gd name="T57" fmla="*/ 637740 h 2601"/>
                  <a:gd name="T58" fmla="*/ 116602 w 3326"/>
                  <a:gd name="T59" fmla="*/ 603531 h 2601"/>
                  <a:gd name="T60" fmla="*/ 68738 w 3326"/>
                  <a:gd name="T61" fmla="*/ 583005 h 2601"/>
                  <a:gd name="T62" fmla="*/ 65139 w 3326"/>
                  <a:gd name="T63" fmla="*/ 583005 h 2601"/>
                  <a:gd name="T64" fmla="*/ 44626 w 3326"/>
                  <a:gd name="T65" fmla="*/ 493700 h 2601"/>
                  <a:gd name="T66" fmla="*/ 0 w 3326"/>
                  <a:gd name="T67" fmla="*/ 401153 h 2601"/>
                  <a:gd name="T68" fmla="*/ 17274 w 3326"/>
                  <a:gd name="T69" fmla="*/ 322291 h 2601"/>
                  <a:gd name="T70" fmla="*/ 65139 w 3326"/>
                  <a:gd name="T71" fmla="*/ 246670 h 2601"/>
                  <a:gd name="T72" fmla="*/ 140715 w 3326"/>
                  <a:gd name="T73" fmla="*/ 226144 h 2601"/>
                  <a:gd name="T74" fmla="*/ 192178 w 3326"/>
                  <a:gd name="T75" fmla="*/ 188693 h 2601"/>
                  <a:gd name="T76" fmla="*/ 236804 w 3326"/>
                  <a:gd name="T77" fmla="*/ 150883 h 2601"/>
                  <a:gd name="T78" fmla="*/ 270993 w 3326"/>
                  <a:gd name="T79" fmla="*/ 72020 h 2601"/>
                  <a:gd name="T80" fmla="*/ 298344 w 3326"/>
                  <a:gd name="T81" fmla="*/ 27368 h 2601"/>
                  <a:gd name="T82" fmla="*/ 390834 w 3326"/>
                  <a:gd name="T83" fmla="*/ 75261 h 2601"/>
                  <a:gd name="T84" fmla="*/ 418545 w 3326"/>
                  <a:gd name="T85" fmla="*/ 116313 h 2601"/>
                  <a:gd name="T86" fmla="*/ 466410 w 3326"/>
                  <a:gd name="T87" fmla="*/ 116313 h 2601"/>
                  <a:gd name="T88" fmla="*/ 473248 w 3326"/>
                  <a:gd name="T89" fmla="*/ 123515 h 2601"/>
                  <a:gd name="T90" fmla="*/ 480086 w 3326"/>
                  <a:gd name="T91" fmla="*/ 144041 h 2601"/>
                  <a:gd name="T92" fmla="*/ 507437 w 3326"/>
                  <a:gd name="T93" fmla="*/ 137199 h 2601"/>
                  <a:gd name="T94" fmla="*/ 555661 w 3326"/>
                  <a:gd name="T95" fmla="*/ 144041 h 2601"/>
                  <a:gd name="T96" fmla="*/ 572576 w 3326"/>
                  <a:gd name="T97" fmla="*/ 157725 h 2601"/>
                  <a:gd name="T98" fmla="*/ 576175 w 3326"/>
                  <a:gd name="T99" fmla="*/ 243429 h 2601"/>
                  <a:gd name="T100" fmla="*/ 531549 w 3326"/>
                  <a:gd name="T101" fmla="*/ 284480 h 2601"/>
                  <a:gd name="T102" fmla="*/ 521112 w 3326"/>
                  <a:gd name="T103" fmla="*/ 315449 h 2601"/>
                  <a:gd name="T104" fmla="*/ 599927 w 3326"/>
                  <a:gd name="T105" fmla="*/ 349659 h 2601"/>
                  <a:gd name="T106" fmla="*/ 678742 w 3326"/>
                  <a:gd name="T107" fmla="*/ 298164 h 2601"/>
                  <a:gd name="T108" fmla="*/ 692417 w 3326"/>
                  <a:gd name="T109" fmla="*/ 329133 h 2601"/>
                  <a:gd name="T110" fmla="*/ 730205 w 3326"/>
                  <a:gd name="T111" fmla="*/ 349659 h 2601"/>
                  <a:gd name="T112" fmla="*/ 754317 w 3326"/>
                  <a:gd name="T113" fmla="*/ 349659 h 2601"/>
                  <a:gd name="T114" fmla="*/ 792105 w 3326"/>
                  <a:gd name="T115" fmla="*/ 404394 h 260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326" h="2601">
                    <a:moveTo>
                      <a:pt x="2239" y="1161"/>
                    </a:moveTo>
                    <a:lnTo>
                      <a:pt x="2258" y="1304"/>
                    </a:lnTo>
                    <a:lnTo>
                      <a:pt x="2324" y="1390"/>
                    </a:lnTo>
                    <a:lnTo>
                      <a:pt x="2525" y="1476"/>
                    </a:lnTo>
                    <a:lnTo>
                      <a:pt x="2534" y="1495"/>
                    </a:lnTo>
                    <a:lnTo>
                      <a:pt x="2563" y="1562"/>
                    </a:lnTo>
                    <a:lnTo>
                      <a:pt x="2572" y="1571"/>
                    </a:lnTo>
                    <a:lnTo>
                      <a:pt x="2601" y="1562"/>
                    </a:lnTo>
                    <a:lnTo>
                      <a:pt x="2658" y="1524"/>
                    </a:lnTo>
                    <a:lnTo>
                      <a:pt x="2686" y="1524"/>
                    </a:lnTo>
                    <a:lnTo>
                      <a:pt x="2725" y="1552"/>
                    </a:lnTo>
                    <a:lnTo>
                      <a:pt x="2753" y="1600"/>
                    </a:lnTo>
                    <a:lnTo>
                      <a:pt x="2810" y="1714"/>
                    </a:lnTo>
                    <a:lnTo>
                      <a:pt x="2772" y="1771"/>
                    </a:lnTo>
                    <a:lnTo>
                      <a:pt x="2991" y="1943"/>
                    </a:lnTo>
                    <a:lnTo>
                      <a:pt x="3067" y="2038"/>
                    </a:lnTo>
                    <a:lnTo>
                      <a:pt x="3115" y="2000"/>
                    </a:lnTo>
                    <a:lnTo>
                      <a:pt x="3182" y="1981"/>
                    </a:lnTo>
                    <a:lnTo>
                      <a:pt x="3258" y="2000"/>
                    </a:lnTo>
                    <a:lnTo>
                      <a:pt x="3325" y="2038"/>
                    </a:lnTo>
                    <a:lnTo>
                      <a:pt x="3210" y="2247"/>
                    </a:lnTo>
                    <a:lnTo>
                      <a:pt x="3086" y="2362"/>
                    </a:lnTo>
                    <a:lnTo>
                      <a:pt x="2886" y="2400"/>
                    </a:lnTo>
                    <a:lnTo>
                      <a:pt x="2334" y="2371"/>
                    </a:lnTo>
                    <a:lnTo>
                      <a:pt x="2258" y="2381"/>
                    </a:lnTo>
                    <a:lnTo>
                      <a:pt x="2172" y="2428"/>
                    </a:lnTo>
                    <a:lnTo>
                      <a:pt x="2001" y="2581"/>
                    </a:lnTo>
                    <a:lnTo>
                      <a:pt x="1915" y="2600"/>
                    </a:lnTo>
                    <a:lnTo>
                      <a:pt x="1820" y="2495"/>
                    </a:lnTo>
                    <a:lnTo>
                      <a:pt x="1810" y="2447"/>
                    </a:lnTo>
                    <a:lnTo>
                      <a:pt x="1810" y="2324"/>
                    </a:lnTo>
                    <a:lnTo>
                      <a:pt x="1801" y="2257"/>
                    </a:lnTo>
                    <a:lnTo>
                      <a:pt x="1782" y="2200"/>
                    </a:lnTo>
                    <a:lnTo>
                      <a:pt x="1686" y="2047"/>
                    </a:lnTo>
                    <a:lnTo>
                      <a:pt x="1439" y="1819"/>
                    </a:lnTo>
                    <a:lnTo>
                      <a:pt x="1382" y="1714"/>
                    </a:lnTo>
                    <a:lnTo>
                      <a:pt x="1382" y="1904"/>
                    </a:lnTo>
                    <a:lnTo>
                      <a:pt x="1334" y="2000"/>
                    </a:lnTo>
                    <a:lnTo>
                      <a:pt x="1239" y="2038"/>
                    </a:lnTo>
                    <a:lnTo>
                      <a:pt x="1105" y="2038"/>
                    </a:lnTo>
                    <a:lnTo>
                      <a:pt x="1077" y="2076"/>
                    </a:lnTo>
                    <a:lnTo>
                      <a:pt x="1096" y="2247"/>
                    </a:lnTo>
                    <a:lnTo>
                      <a:pt x="1067" y="2352"/>
                    </a:lnTo>
                    <a:lnTo>
                      <a:pt x="1001" y="2419"/>
                    </a:lnTo>
                    <a:lnTo>
                      <a:pt x="925" y="2447"/>
                    </a:lnTo>
                    <a:lnTo>
                      <a:pt x="848" y="2438"/>
                    </a:lnTo>
                    <a:lnTo>
                      <a:pt x="772" y="2400"/>
                    </a:lnTo>
                    <a:lnTo>
                      <a:pt x="705" y="2314"/>
                    </a:lnTo>
                    <a:lnTo>
                      <a:pt x="648" y="2162"/>
                    </a:lnTo>
                    <a:lnTo>
                      <a:pt x="582" y="2104"/>
                    </a:lnTo>
                    <a:lnTo>
                      <a:pt x="515" y="2076"/>
                    </a:lnTo>
                    <a:lnTo>
                      <a:pt x="372" y="2047"/>
                    </a:lnTo>
                    <a:lnTo>
                      <a:pt x="296" y="2019"/>
                    </a:lnTo>
                    <a:lnTo>
                      <a:pt x="267" y="1971"/>
                    </a:lnTo>
                    <a:lnTo>
                      <a:pt x="258" y="1923"/>
                    </a:lnTo>
                    <a:lnTo>
                      <a:pt x="267" y="1866"/>
                    </a:lnTo>
                    <a:lnTo>
                      <a:pt x="296" y="1819"/>
                    </a:lnTo>
                    <a:lnTo>
                      <a:pt x="324" y="1771"/>
                    </a:lnTo>
                    <a:lnTo>
                      <a:pt x="334" y="1723"/>
                    </a:lnTo>
                    <a:lnTo>
                      <a:pt x="324" y="1676"/>
                    </a:lnTo>
                    <a:lnTo>
                      <a:pt x="296" y="1638"/>
                    </a:lnTo>
                    <a:lnTo>
                      <a:pt x="191" y="1619"/>
                    </a:lnTo>
                    <a:lnTo>
                      <a:pt x="181" y="1619"/>
                    </a:lnTo>
                    <a:lnTo>
                      <a:pt x="172" y="1542"/>
                    </a:lnTo>
                    <a:lnTo>
                      <a:pt x="124" y="1371"/>
                    </a:lnTo>
                    <a:lnTo>
                      <a:pt x="20" y="1238"/>
                    </a:lnTo>
                    <a:lnTo>
                      <a:pt x="0" y="1114"/>
                    </a:lnTo>
                    <a:lnTo>
                      <a:pt x="58" y="990"/>
                    </a:lnTo>
                    <a:lnTo>
                      <a:pt x="48" y="895"/>
                    </a:lnTo>
                    <a:lnTo>
                      <a:pt x="58" y="800"/>
                    </a:lnTo>
                    <a:lnTo>
                      <a:pt x="181" y="685"/>
                    </a:lnTo>
                    <a:lnTo>
                      <a:pt x="315" y="600"/>
                    </a:lnTo>
                    <a:lnTo>
                      <a:pt x="391" y="628"/>
                    </a:lnTo>
                    <a:lnTo>
                      <a:pt x="467" y="638"/>
                    </a:lnTo>
                    <a:lnTo>
                      <a:pt x="534" y="524"/>
                    </a:lnTo>
                    <a:lnTo>
                      <a:pt x="582" y="419"/>
                    </a:lnTo>
                    <a:lnTo>
                      <a:pt x="658" y="419"/>
                    </a:lnTo>
                    <a:lnTo>
                      <a:pt x="724" y="390"/>
                    </a:lnTo>
                    <a:lnTo>
                      <a:pt x="753" y="200"/>
                    </a:lnTo>
                    <a:lnTo>
                      <a:pt x="715" y="0"/>
                    </a:lnTo>
                    <a:lnTo>
                      <a:pt x="829" y="76"/>
                    </a:lnTo>
                    <a:lnTo>
                      <a:pt x="925" y="171"/>
                    </a:lnTo>
                    <a:lnTo>
                      <a:pt x="1086" y="209"/>
                    </a:lnTo>
                    <a:lnTo>
                      <a:pt x="1163" y="323"/>
                    </a:lnTo>
                    <a:lnTo>
                      <a:pt x="1248" y="314"/>
                    </a:lnTo>
                    <a:lnTo>
                      <a:pt x="1296" y="323"/>
                    </a:lnTo>
                    <a:lnTo>
                      <a:pt x="1315" y="343"/>
                    </a:lnTo>
                    <a:lnTo>
                      <a:pt x="1334" y="400"/>
                    </a:lnTo>
                    <a:lnTo>
                      <a:pt x="1372" y="400"/>
                    </a:lnTo>
                    <a:lnTo>
                      <a:pt x="1410" y="381"/>
                    </a:lnTo>
                    <a:lnTo>
                      <a:pt x="1448" y="361"/>
                    </a:lnTo>
                    <a:lnTo>
                      <a:pt x="1544" y="400"/>
                    </a:lnTo>
                    <a:lnTo>
                      <a:pt x="1591" y="438"/>
                    </a:lnTo>
                    <a:lnTo>
                      <a:pt x="1667" y="647"/>
                    </a:lnTo>
                    <a:lnTo>
                      <a:pt x="1601" y="676"/>
                    </a:lnTo>
                    <a:lnTo>
                      <a:pt x="1534" y="723"/>
                    </a:lnTo>
                    <a:lnTo>
                      <a:pt x="1477" y="790"/>
                    </a:lnTo>
                    <a:lnTo>
                      <a:pt x="1448" y="876"/>
                    </a:lnTo>
                    <a:lnTo>
                      <a:pt x="1515" y="885"/>
                    </a:lnTo>
                    <a:lnTo>
                      <a:pt x="1667" y="971"/>
                    </a:lnTo>
                    <a:lnTo>
                      <a:pt x="1715" y="952"/>
                    </a:lnTo>
                    <a:lnTo>
                      <a:pt x="1886" y="828"/>
                    </a:lnTo>
                    <a:lnTo>
                      <a:pt x="1886" y="838"/>
                    </a:lnTo>
                    <a:lnTo>
                      <a:pt x="1924" y="914"/>
                    </a:lnTo>
                    <a:lnTo>
                      <a:pt x="1963" y="962"/>
                    </a:lnTo>
                    <a:lnTo>
                      <a:pt x="2029" y="971"/>
                    </a:lnTo>
                    <a:lnTo>
                      <a:pt x="2096" y="971"/>
                    </a:lnTo>
                    <a:lnTo>
                      <a:pt x="2106" y="1000"/>
                    </a:lnTo>
                    <a:lnTo>
                      <a:pt x="2201" y="1123"/>
                    </a:lnTo>
                    <a:lnTo>
                      <a:pt x="2239" y="116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26" name="Freeform 21">
                <a:extLst>
                  <a:ext uri="{FF2B5EF4-FFF2-40B4-BE49-F238E27FC236}">
                    <a16:creationId xmlns:a16="http://schemas.microsoft.com/office/drawing/2014/main" id="{0D7F898F-D28D-0B44-9545-30310F1F4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4413" y="4467225"/>
                <a:ext cx="1019175" cy="1203325"/>
              </a:xfrm>
              <a:custGeom>
                <a:avLst/>
                <a:gdLst>
                  <a:gd name="T0" fmla="*/ 782208 w 2830"/>
                  <a:gd name="T1" fmla="*/ 915088 h 3344"/>
                  <a:gd name="T2" fmla="*/ 675969 w 2830"/>
                  <a:gd name="T3" fmla="*/ 1062625 h 3344"/>
                  <a:gd name="T4" fmla="*/ 624470 w 2830"/>
                  <a:gd name="T5" fmla="*/ 1017644 h 3344"/>
                  <a:gd name="T6" fmla="*/ 562527 w 2830"/>
                  <a:gd name="T7" fmla="*/ 925524 h 3344"/>
                  <a:gd name="T8" fmla="*/ 528314 w 2830"/>
                  <a:gd name="T9" fmla="*/ 1003970 h 3344"/>
                  <a:gd name="T10" fmla="*/ 535157 w 2830"/>
                  <a:gd name="T11" fmla="*/ 1076299 h 3344"/>
                  <a:gd name="T12" fmla="*/ 514629 w 2830"/>
                  <a:gd name="T13" fmla="*/ 1110485 h 3344"/>
                  <a:gd name="T14" fmla="*/ 483658 w 2830"/>
                  <a:gd name="T15" fmla="*/ 1113723 h 3344"/>
                  <a:gd name="T16" fmla="*/ 384261 w 2830"/>
                  <a:gd name="T17" fmla="*/ 1202965 h 3344"/>
                  <a:gd name="T18" fmla="*/ 356891 w 2830"/>
                  <a:gd name="T19" fmla="*/ 1154746 h 3344"/>
                  <a:gd name="T20" fmla="*/ 384261 w 2830"/>
                  <a:gd name="T21" fmla="*/ 1110485 h 3344"/>
                  <a:gd name="T22" fmla="*/ 397946 w 2830"/>
                  <a:gd name="T23" fmla="*/ 1055428 h 3344"/>
                  <a:gd name="T24" fmla="*/ 384261 w 2830"/>
                  <a:gd name="T25" fmla="*/ 798498 h 3344"/>
                  <a:gd name="T26" fmla="*/ 356891 w 2830"/>
                  <a:gd name="T27" fmla="*/ 764313 h 3344"/>
                  <a:gd name="T28" fmla="*/ 356891 w 2830"/>
                  <a:gd name="T29" fmla="*/ 699181 h 3344"/>
                  <a:gd name="T30" fmla="*/ 260736 w 2830"/>
                  <a:gd name="T31" fmla="*/ 555242 h 3344"/>
                  <a:gd name="T32" fmla="*/ 82470 w 2830"/>
                  <a:gd name="T33" fmla="*/ 383956 h 3344"/>
                  <a:gd name="T34" fmla="*/ 0 w 2830"/>
                  <a:gd name="T35" fmla="*/ 116590 h 3344"/>
                  <a:gd name="T36" fmla="*/ 92914 w 2830"/>
                  <a:gd name="T37" fmla="*/ 82045 h 3344"/>
                  <a:gd name="T38" fmla="*/ 195552 w 2830"/>
                  <a:gd name="T39" fmla="*/ 0 h 3344"/>
                  <a:gd name="T40" fmla="*/ 209237 w 2830"/>
                  <a:gd name="T41" fmla="*/ 51458 h 3344"/>
                  <a:gd name="T42" fmla="*/ 226523 w 2830"/>
                  <a:gd name="T43" fmla="*/ 99317 h 3344"/>
                  <a:gd name="T44" fmla="*/ 339605 w 2830"/>
                  <a:gd name="T45" fmla="*/ 188559 h 3344"/>
                  <a:gd name="T46" fmla="*/ 411631 w 2830"/>
                  <a:gd name="T47" fmla="*/ 168048 h 3344"/>
                  <a:gd name="T48" fmla="*/ 494102 w 2830"/>
                  <a:gd name="T49" fmla="*/ 212669 h 3344"/>
                  <a:gd name="T50" fmla="*/ 545601 w 2830"/>
                  <a:gd name="T51" fmla="*/ 161211 h 3344"/>
                  <a:gd name="T52" fmla="*/ 576212 w 2830"/>
                  <a:gd name="T53" fmla="*/ 154014 h 3344"/>
                  <a:gd name="T54" fmla="*/ 644997 w 2830"/>
                  <a:gd name="T55" fmla="*/ 82045 h 3344"/>
                  <a:gd name="T56" fmla="*/ 717024 w 2830"/>
                  <a:gd name="T57" fmla="*/ 78806 h 3344"/>
                  <a:gd name="T58" fmla="*/ 802735 w 2830"/>
                  <a:gd name="T59" fmla="*/ 68371 h 3344"/>
                  <a:gd name="T60" fmla="*/ 857476 w 2830"/>
                  <a:gd name="T61" fmla="*/ 143938 h 3344"/>
                  <a:gd name="T62" fmla="*/ 892048 w 2830"/>
                  <a:gd name="T63" fmla="*/ 137101 h 3344"/>
                  <a:gd name="T64" fmla="*/ 905733 w 2830"/>
                  <a:gd name="T65" fmla="*/ 157613 h 3344"/>
                  <a:gd name="T66" fmla="*/ 939946 w 2830"/>
                  <a:gd name="T67" fmla="*/ 164450 h 3344"/>
                  <a:gd name="T68" fmla="*/ 957232 w 2830"/>
                  <a:gd name="T69" fmla="*/ 184961 h 3344"/>
                  <a:gd name="T70" fmla="*/ 1005130 w 2830"/>
                  <a:gd name="T71" fmla="*/ 311986 h 3344"/>
                  <a:gd name="T72" fmla="*/ 1008371 w 2830"/>
                  <a:gd name="T73" fmla="*/ 452326 h 3344"/>
                  <a:gd name="T74" fmla="*/ 957232 w 2830"/>
                  <a:gd name="T75" fmla="*/ 462762 h 3344"/>
                  <a:gd name="T76" fmla="*/ 915817 w 2830"/>
                  <a:gd name="T77" fmla="*/ 541568 h 3344"/>
                  <a:gd name="T78" fmla="*/ 861077 w 2830"/>
                  <a:gd name="T79" fmla="*/ 527894 h 3344"/>
                  <a:gd name="T80" fmla="*/ 768523 w 2830"/>
                  <a:gd name="T81" fmla="*/ 599863 h 3344"/>
                  <a:gd name="T82" fmla="*/ 768523 w 2830"/>
                  <a:gd name="T83" fmla="*/ 668234 h 3344"/>
                  <a:gd name="T84" fmla="*/ 754838 w 2830"/>
                  <a:gd name="T85" fmla="*/ 757476 h 3344"/>
                  <a:gd name="T86" fmla="*/ 809578 w 2830"/>
                  <a:gd name="T87" fmla="*/ 866869 h 334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830" h="3344">
                    <a:moveTo>
                      <a:pt x="2257" y="2486"/>
                    </a:moveTo>
                    <a:lnTo>
                      <a:pt x="2172" y="2543"/>
                    </a:lnTo>
                    <a:lnTo>
                      <a:pt x="2086" y="2638"/>
                    </a:lnTo>
                    <a:lnTo>
                      <a:pt x="1877" y="2953"/>
                    </a:lnTo>
                    <a:lnTo>
                      <a:pt x="1820" y="2953"/>
                    </a:lnTo>
                    <a:lnTo>
                      <a:pt x="1734" y="2828"/>
                    </a:lnTo>
                    <a:lnTo>
                      <a:pt x="1629" y="2590"/>
                    </a:lnTo>
                    <a:lnTo>
                      <a:pt x="1562" y="2572"/>
                    </a:lnTo>
                    <a:lnTo>
                      <a:pt x="1486" y="2714"/>
                    </a:lnTo>
                    <a:lnTo>
                      <a:pt x="1467" y="2790"/>
                    </a:lnTo>
                    <a:lnTo>
                      <a:pt x="1486" y="2924"/>
                    </a:lnTo>
                    <a:lnTo>
                      <a:pt x="1486" y="2991"/>
                    </a:lnTo>
                    <a:lnTo>
                      <a:pt x="1457" y="3076"/>
                    </a:lnTo>
                    <a:lnTo>
                      <a:pt x="1429" y="3086"/>
                    </a:lnTo>
                    <a:lnTo>
                      <a:pt x="1400" y="3076"/>
                    </a:lnTo>
                    <a:lnTo>
                      <a:pt x="1343" y="3095"/>
                    </a:lnTo>
                    <a:lnTo>
                      <a:pt x="1172" y="3286"/>
                    </a:lnTo>
                    <a:lnTo>
                      <a:pt x="1067" y="3343"/>
                    </a:lnTo>
                    <a:lnTo>
                      <a:pt x="991" y="3276"/>
                    </a:lnTo>
                    <a:lnTo>
                      <a:pt x="991" y="3209"/>
                    </a:lnTo>
                    <a:lnTo>
                      <a:pt x="1019" y="3143"/>
                    </a:lnTo>
                    <a:lnTo>
                      <a:pt x="1067" y="3086"/>
                    </a:lnTo>
                    <a:lnTo>
                      <a:pt x="1096" y="3019"/>
                    </a:lnTo>
                    <a:lnTo>
                      <a:pt x="1105" y="2933"/>
                    </a:lnTo>
                    <a:lnTo>
                      <a:pt x="1096" y="2362"/>
                    </a:lnTo>
                    <a:lnTo>
                      <a:pt x="1067" y="2219"/>
                    </a:lnTo>
                    <a:lnTo>
                      <a:pt x="991" y="2124"/>
                    </a:lnTo>
                    <a:lnTo>
                      <a:pt x="991" y="1943"/>
                    </a:lnTo>
                    <a:lnTo>
                      <a:pt x="915" y="1724"/>
                    </a:lnTo>
                    <a:lnTo>
                      <a:pt x="724" y="1543"/>
                    </a:lnTo>
                    <a:lnTo>
                      <a:pt x="476" y="1457"/>
                    </a:lnTo>
                    <a:lnTo>
                      <a:pt x="229" y="1067"/>
                    </a:lnTo>
                    <a:lnTo>
                      <a:pt x="86" y="743"/>
                    </a:lnTo>
                    <a:lnTo>
                      <a:pt x="0" y="324"/>
                    </a:lnTo>
                    <a:lnTo>
                      <a:pt x="124" y="267"/>
                    </a:lnTo>
                    <a:lnTo>
                      <a:pt x="258" y="228"/>
                    </a:lnTo>
                    <a:lnTo>
                      <a:pt x="410" y="124"/>
                    </a:lnTo>
                    <a:lnTo>
                      <a:pt x="543" y="0"/>
                    </a:lnTo>
                    <a:lnTo>
                      <a:pt x="610" y="47"/>
                    </a:lnTo>
                    <a:lnTo>
                      <a:pt x="581" y="143"/>
                    </a:lnTo>
                    <a:lnTo>
                      <a:pt x="572" y="210"/>
                    </a:lnTo>
                    <a:lnTo>
                      <a:pt x="629" y="276"/>
                    </a:lnTo>
                    <a:lnTo>
                      <a:pt x="915" y="352"/>
                    </a:lnTo>
                    <a:lnTo>
                      <a:pt x="943" y="524"/>
                    </a:lnTo>
                    <a:lnTo>
                      <a:pt x="1038" y="571"/>
                    </a:lnTo>
                    <a:lnTo>
                      <a:pt x="1143" y="467"/>
                    </a:lnTo>
                    <a:lnTo>
                      <a:pt x="1248" y="591"/>
                    </a:lnTo>
                    <a:lnTo>
                      <a:pt x="1372" y="591"/>
                    </a:lnTo>
                    <a:lnTo>
                      <a:pt x="1486" y="600"/>
                    </a:lnTo>
                    <a:lnTo>
                      <a:pt x="1515" y="448"/>
                    </a:lnTo>
                    <a:lnTo>
                      <a:pt x="1543" y="371"/>
                    </a:lnTo>
                    <a:lnTo>
                      <a:pt x="1600" y="428"/>
                    </a:lnTo>
                    <a:lnTo>
                      <a:pt x="1667" y="438"/>
                    </a:lnTo>
                    <a:lnTo>
                      <a:pt x="1791" y="228"/>
                    </a:lnTo>
                    <a:lnTo>
                      <a:pt x="1896" y="210"/>
                    </a:lnTo>
                    <a:lnTo>
                      <a:pt x="1991" y="219"/>
                    </a:lnTo>
                    <a:lnTo>
                      <a:pt x="2115" y="219"/>
                    </a:lnTo>
                    <a:lnTo>
                      <a:pt x="2229" y="190"/>
                    </a:lnTo>
                    <a:lnTo>
                      <a:pt x="2324" y="267"/>
                    </a:lnTo>
                    <a:lnTo>
                      <a:pt x="2381" y="400"/>
                    </a:lnTo>
                    <a:lnTo>
                      <a:pt x="2439" y="419"/>
                    </a:lnTo>
                    <a:lnTo>
                      <a:pt x="2477" y="381"/>
                    </a:lnTo>
                    <a:lnTo>
                      <a:pt x="2515" y="438"/>
                    </a:lnTo>
                    <a:lnTo>
                      <a:pt x="2600" y="467"/>
                    </a:lnTo>
                    <a:lnTo>
                      <a:pt x="2610" y="457"/>
                    </a:lnTo>
                    <a:lnTo>
                      <a:pt x="2658" y="514"/>
                    </a:lnTo>
                    <a:lnTo>
                      <a:pt x="2715" y="571"/>
                    </a:lnTo>
                    <a:lnTo>
                      <a:pt x="2791" y="867"/>
                    </a:lnTo>
                    <a:lnTo>
                      <a:pt x="2829" y="1067"/>
                    </a:lnTo>
                    <a:lnTo>
                      <a:pt x="2800" y="1257"/>
                    </a:lnTo>
                    <a:lnTo>
                      <a:pt x="2734" y="1286"/>
                    </a:lnTo>
                    <a:lnTo>
                      <a:pt x="2658" y="1286"/>
                    </a:lnTo>
                    <a:lnTo>
                      <a:pt x="2610" y="1391"/>
                    </a:lnTo>
                    <a:lnTo>
                      <a:pt x="2543" y="1505"/>
                    </a:lnTo>
                    <a:lnTo>
                      <a:pt x="2467" y="1495"/>
                    </a:lnTo>
                    <a:lnTo>
                      <a:pt x="2391" y="1467"/>
                    </a:lnTo>
                    <a:lnTo>
                      <a:pt x="2257" y="1552"/>
                    </a:lnTo>
                    <a:lnTo>
                      <a:pt x="2134" y="1667"/>
                    </a:lnTo>
                    <a:lnTo>
                      <a:pt x="2124" y="1762"/>
                    </a:lnTo>
                    <a:lnTo>
                      <a:pt x="2134" y="1857"/>
                    </a:lnTo>
                    <a:lnTo>
                      <a:pt x="2076" y="1981"/>
                    </a:lnTo>
                    <a:lnTo>
                      <a:pt x="2096" y="2105"/>
                    </a:lnTo>
                    <a:lnTo>
                      <a:pt x="2200" y="2238"/>
                    </a:lnTo>
                    <a:lnTo>
                      <a:pt x="2248" y="2409"/>
                    </a:lnTo>
                    <a:lnTo>
                      <a:pt x="2257" y="2486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27" name="Freeform 22">
                <a:extLst>
                  <a:ext uri="{FF2B5EF4-FFF2-40B4-BE49-F238E27FC236}">
                    <a16:creationId xmlns:a16="http://schemas.microsoft.com/office/drawing/2014/main" id="{421DD740-7472-E64C-8BAD-97B0BD10F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9250" y="4537075"/>
                <a:ext cx="1022350" cy="992188"/>
              </a:xfrm>
              <a:custGeom>
                <a:avLst/>
                <a:gdLst>
                  <a:gd name="T0" fmla="*/ 1021990 w 2840"/>
                  <a:gd name="T1" fmla="*/ 696765 h 2754"/>
                  <a:gd name="T2" fmla="*/ 987432 w 2840"/>
                  <a:gd name="T3" fmla="*/ 696765 h 2754"/>
                  <a:gd name="T4" fmla="*/ 840199 w 2840"/>
                  <a:gd name="T5" fmla="*/ 782510 h 2754"/>
                  <a:gd name="T6" fmla="*/ 809240 w 2840"/>
                  <a:gd name="T7" fmla="*/ 792958 h 2754"/>
                  <a:gd name="T8" fmla="*/ 809240 w 2840"/>
                  <a:gd name="T9" fmla="*/ 792958 h 2754"/>
                  <a:gd name="T10" fmla="*/ 816080 w 2840"/>
                  <a:gd name="T11" fmla="*/ 741439 h 2754"/>
                  <a:gd name="T12" fmla="*/ 822920 w 2840"/>
                  <a:gd name="T13" fmla="*/ 679472 h 2754"/>
                  <a:gd name="T14" fmla="*/ 792321 w 2840"/>
                  <a:gd name="T15" fmla="*/ 655694 h 2754"/>
                  <a:gd name="T16" fmla="*/ 672087 w 2840"/>
                  <a:gd name="T17" fmla="*/ 648489 h 2754"/>
                  <a:gd name="T18" fmla="*/ 634649 w 2840"/>
                  <a:gd name="T19" fmla="*/ 655694 h 2754"/>
                  <a:gd name="T20" fmla="*/ 600091 w 2840"/>
                  <a:gd name="T21" fmla="*/ 679472 h 2754"/>
                  <a:gd name="T22" fmla="*/ 576332 w 2840"/>
                  <a:gd name="T23" fmla="*/ 717301 h 2754"/>
                  <a:gd name="T24" fmla="*/ 521255 w 2840"/>
                  <a:gd name="T25" fmla="*/ 768820 h 2754"/>
                  <a:gd name="T26" fmla="*/ 504335 w 2840"/>
                  <a:gd name="T27" fmla="*/ 806648 h 2754"/>
                  <a:gd name="T28" fmla="*/ 480217 w 2840"/>
                  <a:gd name="T29" fmla="*/ 837271 h 2754"/>
                  <a:gd name="T30" fmla="*/ 442418 w 2840"/>
                  <a:gd name="T31" fmla="*/ 840874 h 2754"/>
                  <a:gd name="T32" fmla="*/ 394541 w 2840"/>
                  <a:gd name="T33" fmla="*/ 875100 h 2754"/>
                  <a:gd name="T34" fmla="*/ 394541 w 2840"/>
                  <a:gd name="T35" fmla="*/ 943912 h 2754"/>
                  <a:gd name="T36" fmla="*/ 374022 w 2840"/>
                  <a:gd name="T37" fmla="*/ 981380 h 2754"/>
                  <a:gd name="T38" fmla="*/ 318944 w 2840"/>
                  <a:gd name="T39" fmla="*/ 991828 h 2754"/>
                  <a:gd name="T40" fmla="*/ 246948 w 2840"/>
                  <a:gd name="T41" fmla="*/ 936706 h 2754"/>
                  <a:gd name="T42" fmla="*/ 96115 w 2840"/>
                  <a:gd name="T43" fmla="*/ 840874 h 2754"/>
                  <a:gd name="T44" fmla="*/ 20879 w 2840"/>
                  <a:gd name="T45" fmla="*/ 782510 h 2754"/>
                  <a:gd name="T46" fmla="*/ 27719 w 2840"/>
                  <a:gd name="T47" fmla="*/ 710456 h 2754"/>
                  <a:gd name="T48" fmla="*/ 10439 w 2840"/>
                  <a:gd name="T49" fmla="*/ 652092 h 2754"/>
                  <a:gd name="T50" fmla="*/ 0 w 2840"/>
                  <a:gd name="T51" fmla="*/ 624711 h 2754"/>
                  <a:gd name="T52" fmla="*/ 24119 w 2840"/>
                  <a:gd name="T53" fmla="*/ 590485 h 2754"/>
                  <a:gd name="T54" fmla="*/ 24119 w 2840"/>
                  <a:gd name="T55" fmla="*/ 555899 h 2754"/>
                  <a:gd name="T56" fmla="*/ 27719 w 2840"/>
                  <a:gd name="T57" fmla="*/ 518431 h 2754"/>
                  <a:gd name="T58" fmla="*/ 41398 w 2840"/>
                  <a:gd name="T59" fmla="*/ 494293 h 2754"/>
                  <a:gd name="T60" fmla="*/ 48238 w 2840"/>
                  <a:gd name="T61" fmla="*/ 466912 h 2754"/>
                  <a:gd name="T62" fmla="*/ 20879 w 2840"/>
                  <a:gd name="T63" fmla="*/ 432686 h 2754"/>
                  <a:gd name="T64" fmla="*/ 17279 w 2840"/>
                  <a:gd name="T65" fmla="*/ 381167 h 2754"/>
                  <a:gd name="T66" fmla="*/ 58677 w 2840"/>
                  <a:gd name="T67" fmla="*/ 301908 h 2754"/>
                  <a:gd name="T68" fmla="*/ 82436 w 2840"/>
                  <a:gd name="T69" fmla="*/ 195627 h 2754"/>
                  <a:gd name="T70" fmla="*/ 127074 w 2840"/>
                  <a:gd name="T71" fmla="*/ 175092 h 2754"/>
                  <a:gd name="T72" fmla="*/ 171712 w 2840"/>
                  <a:gd name="T73" fmla="*/ 137263 h 2754"/>
                  <a:gd name="T74" fmla="*/ 216349 w 2840"/>
                  <a:gd name="T75" fmla="*/ 109883 h 2754"/>
                  <a:gd name="T76" fmla="*/ 267827 w 2840"/>
                  <a:gd name="T77" fmla="*/ 92950 h 2754"/>
                  <a:gd name="T78" fmla="*/ 257387 w 2840"/>
                  <a:gd name="T79" fmla="*/ 44674 h 2754"/>
                  <a:gd name="T80" fmla="*/ 271067 w 2840"/>
                  <a:gd name="T81" fmla="*/ 0 h 2754"/>
                  <a:gd name="T82" fmla="*/ 346663 w 2840"/>
                  <a:gd name="T83" fmla="*/ 68812 h 2754"/>
                  <a:gd name="T84" fmla="*/ 421899 w 2840"/>
                  <a:gd name="T85" fmla="*/ 72054 h 2754"/>
                  <a:gd name="T86" fmla="*/ 462937 w 2840"/>
                  <a:gd name="T87" fmla="*/ 68812 h 2754"/>
                  <a:gd name="T88" fmla="*/ 500736 w 2840"/>
                  <a:gd name="T89" fmla="*/ 72054 h 2754"/>
                  <a:gd name="T90" fmla="*/ 531694 w 2840"/>
                  <a:gd name="T91" fmla="*/ 48276 h 2754"/>
                  <a:gd name="T92" fmla="*/ 559053 w 2840"/>
                  <a:gd name="T93" fmla="*/ 27741 h 2754"/>
                  <a:gd name="T94" fmla="*/ 613770 w 2840"/>
                  <a:gd name="T95" fmla="*/ 75657 h 2754"/>
                  <a:gd name="T96" fmla="*/ 624209 w 2840"/>
                  <a:gd name="T97" fmla="*/ 82502 h 2754"/>
                  <a:gd name="T98" fmla="*/ 634649 w 2840"/>
                  <a:gd name="T99" fmla="*/ 85745 h 2754"/>
                  <a:gd name="T100" fmla="*/ 665247 w 2840"/>
                  <a:gd name="T101" fmla="*/ 48276 h 2754"/>
                  <a:gd name="T102" fmla="*/ 696206 w 2840"/>
                  <a:gd name="T103" fmla="*/ 199230 h 2754"/>
                  <a:gd name="T104" fmla="*/ 747683 w 2840"/>
                  <a:gd name="T105" fmla="*/ 315958 h 2754"/>
                  <a:gd name="T106" fmla="*/ 836599 w 2840"/>
                  <a:gd name="T107" fmla="*/ 456464 h 2754"/>
                  <a:gd name="T108" fmla="*/ 925875 w 2840"/>
                  <a:gd name="T109" fmla="*/ 487447 h 2754"/>
                  <a:gd name="T110" fmla="*/ 994631 w 2840"/>
                  <a:gd name="T111" fmla="*/ 552657 h 2754"/>
                  <a:gd name="T112" fmla="*/ 1021990 w 2840"/>
                  <a:gd name="T113" fmla="*/ 631556 h 2754"/>
                  <a:gd name="T114" fmla="*/ 1021990 w 2840"/>
                  <a:gd name="T115" fmla="*/ 696765 h 27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840" h="2754">
                    <a:moveTo>
                      <a:pt x="2839" y="1934"/>
                    </a:moveTo>
                    <a:lnTo>
                      <a:pt x="2743" y="1934"/>
                    </a:lnTo>
                    <a:lnTo>
                      <a:pt x="2334" y="2172"/>
                    </a:lnTo>
                    <a:lnTo>
                      <a:pt x="2248" y="2201"/>
                    </a:lnTo>
                    <a:lnTo>
                      <a:pt x="2267" y="2058"/>
                    </a:lnTo>
                    <a:lnTo>
                      <a:pt x="2286" y="1886"/>
                    </a:lnTo>
                    <a:lnTo>
                      <a:pt x="2201" y="1820"/>
                    </a:lnTo>
                    <a:lnTo>
                      <a:pt x="1867" y="1800"/>
                    </a:lnTo>
                    <a:lnTo>
                      <a:pt x="1763" y="1820"/>
                    </a:lnTo>
                    <a:lnTo>
                      <a:pt x="1667" y="1886"/>
                    </a:lnTo>
                    <a:lnTo>
                      <a:pt x="1601" y="1991"/>
                    </a:lnTo>
                    <a:lnTo>
                      <a:pt x="1448" y="2134"/>
                    </a:lnTo>
                    <a:lnTo>
                      <a:pt x="1401" y="2239"/>
                    </a:lnTo>
                    <a:lnTo>
                      <a:pt x="1334" y="2324"/>
                    </a:lnTo>
                    <a:lnTo>
                      <a:pt x="1229" y="2334"/>
                    </a:lnTo>
                    <a:lnTo>
                      <a:pt x="1096" y="2429"/>
                    </a:lnTo>
                    <a:lnTo>
                      <a:pt x="1096" y="2620"/>
                    </a:lnTo>
                    <a:lnTo>
                      <a:pt x="1039" y="2724"/>
                    </a:lnTo>
                    <a:lnTo>
                      <a:pt x="886" y="2753"/>
                    </a:lnTo>
                    <a:lnTo>
                      <a:pt x="686" y="2600"/>
                    </a:lnTo>
                    <a:lnTo>
                      <a:pt x="267" y="2334"/>
                    </a:lnTo>
                    <a:lnTo>
                      <a:pt x="58" y="2172"/>
                    </a:lnTo>
                    <a:lnTo>
                      <a:pt x="77" y="1972"/>
                    </a:lnTo>
                    <a:lnTo>
                      <a:pt x="29" y="1810"/>
                    </a:lnTo>
                    <a:lnTo>
                      <a:pt x="0" y="1734"/>
                    </a:lnTo>
                    <a:lnTo>
                      <a:pt x="67" y="1639"/>
                    </a:lnTo>
                    <a:lnTo>
                      <a:pt x="67" y="1543"/>
                    </a:lnTo>
                    <a:lnTo>
                      <a:pt x="77" y="1439"/>
                    </a:lnTo>
                    <a:lnTo>
                      <a:pt x="115" y="1372"/>
                    </a:lnTo>
                    <a:lnTo>
                      <a:pt x="134" y="1296"/>
                    </a:lnTo>
                    <a:lnTo>
                      <a:pt x="58" y="1201"/>
                    </a:lnTo>
                    <a:lnTo>
                      <a:pt x="48" y="1058"/>
                    </a:lnTo>
                    <a:lnTo>
                      <a:pt x="163" y="838"/>
                    </a:lnTo>
                    <a:lnTo>
                      <a:pt x="229" y="543"/>
                    </a:lnTo>
                    <a:lnTo>
                      <a:pt x="353" y="486"/>
                    </a:lnTo>
                    <a:lnTo>
                      <a:pt x="477" y="381"/>
                    </a:lnTo>
                    <a:lnTo>
                      <a:pt x="601" y="305"/>
                    </a:lnTo>
                    <a:lnTo>
                      <a:pt x="744" y="258"/>
                    </a:lnTo>
                    <a:lnTo>
                      <a:pt x="715" y="124"/>
                    </a:lnTo>
                    <a:lnTo>
                      <a:pt x="753" y="0"/>
                    </a:lnTo>
                    <a:lnTo>
                      <a:pt x="963" y="191"/>
                    </a:lnTo>
                    <a:lnTo>
                      <a:pt x="1172" y="200"/>
                    </a:lnTo>
                    <a:lnTo>
                      <a:pt x="1286" y="191"/>
                    </a:lnTo>
                    <a:lnTo>
                      <a:pt x="1391" y="200"/>
                    </a:lnTo>
                    <a:lnTo>
                      <a:pt x="1477" y="134"/>
                    </a:lnTo>
                    <a:lnTo>
                      <a:pt x="1553" y="77"/>
                    </a:lnTo>
                    <a:lnTo>
                      <a:pt x="1705" y="210"/>
                    </a:lnTo>
                    <a:lnTo>
                      <a:pt x="1734" y="229"/>
                    </a:lnTo>
                    <a:lnTo>
                      <a:pt x="1763" y="238"/>
                    </a:lnTo>
                    <a:lnTo>
                      <a:pt x="1848" y="134"/>
                    </a:lnTo>
                    <a:lnTo>
                      <a:pt x="1934" y="553"/>
                    </a:lnTo>
                    <a:lnTo>
                      <a:pt x="2077" y="877"/>
                    </a:lnTo>
                    <a:lnTo>
                      <a:pt x="2324" y="1267"/>
                    </a:lnTo>
                    <a:lnTo>
                      <a:pt x="2572" y="1353"/>
                    </a:lnTo>
                    <a:lnTo>
                      <a:pt x="2763" y="1534"/>
                    </a:lnTo>
                    <a:lnTo>
                      <a:pt x="2839" y="1753"/>
                    </a:lnTo>
                    <a:lnTo>
                      <a:pt x="2839" y="1934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28" name="Freeform 23">
                <a:extLst>
                  <a:ext uri="{FF2B5EF4-FFF2-40B4-BE49-F238E27FC236}">
                    <a16:creationId xmlns:a16="http://schemas.microsoft.com/office/drawing/2014/main" id="{7FDEAB1E-BCE0-B846-935C-F5C9D29B4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8325" y="5184775"/>
                <a:ext cx="603250" cy="950913"/>
              </a:xfrm>
              <a:custGeom>
                <a:avLst/>
                <a:gdLst>
                  <a:gd name="T0" fmla="*/ 589221 w 1677"/>
                  <a:gd name="T1" fmla="*/ 144438 h 2640"/>
                  <a:gd name="T2" fmla="*/ 527709 w 1677"/>
                  <a:gd name="T3" fmla="*/ 168211 h 2640"/>
                  <a:gd name="T4" fmla="*/ 404325 w 1677"/>
                  <a:gd name="T5" fmla="*/ 250695 h 2640"/>
                  <a:gd name="T6" fmla="*/ 370152 w 1677"/>
                  <a:gd name="T7" fmla="*/ 305445 h 2640"/>
                  <a:gd name="T8" fmla="*/ 359720 w 1677"/>
                  <a:gd name="T9" fmla="*/ 374242 h 2640"/>
                  <a:gd name="T10" fmla="*/ 373389 w 1677"/>
                  <a:gd name="T11" fmla="*/ 463210 h 2640"/>
                  <a:gd name="T12" fmla="*/ 401088 w 1677"/>
                  <a:gd name="T13" fmla="*/ 576311 h 2640"/>
                  <a:gd name="T14" fmla="*/ 404325 w 1677"/>
                  <a:gd name="T15" fmla="*/ 614131 h 2640"/>
                  <a:gd name="T16" fmla="*/ 393893 w 1677"/>
                  <a:gd name="T17" fmla="*/ 658795 h 2640"/>
                  <a:gd name="T18" fmla="*/ 383821 w 1677"/>
                  <a:gd name="T19" fmla="*/ 693014 h 2640"/>
                  <a:gd name="T20" fmla="*/ 383821 w 1677"/>
                  <a:gd name="T21" fmla="*/ 727232 h 2640"/>
                  <a:gd name="T22" fmla="*/ 411160 w 1677"/>
                  <a:gd name="T23" fmla="*/ 765053 h 2640"/>
                  <a:gd name="T24" fmla="*/ 411160 w 1677"/>
                  <a:gd name="T25" fmla="*/ 765053 h 2640"/>
                  <a:gd name="T26" fmla="*/ 469434 w 1677"/>
                  <a:gd name="T27" fmla="*/ 816561 h 2640"/>
                  <a:gd name="T28" fmla="*/ 431664 w 1677"/>
                  <a:gd name="T29" fmla="*/ 874912 h 2640"/>
                  <a:gd name="T30" fmla="*/ 352885 w 1677"/>
                  <a:gd name="T31" fmla="*/ 950553 h 2640"/>
                  <a:gd name="T32" fmla="*/ 346050 w 1677"/>
                  <a:gd name="T33" fmla="*/ 892201 h 2640"/>
                  <a:gd name="T34" fmla="*/ 352885 w 1677"/>
                  <a:gd name="T35" fmla="*/ 823404 h 2640"/>
                  <a:gd name="T36" fmla="*/ 301445 w 1677"/>
                  <a:gd name="T37" fmla="*/ 782342 h 2640"/>
                  <a:gd name="T38" fmla="*/ 236336 w 1677"/>
                  <a:gd name="T39" fmla="*/ 799631 h 2640"/>
                  <a:gd name="T40" fmla="*/ 202162 w 1677"/>
                  <a:gd name="T41" fmla="*/ 785944 h 2640"/>
                  <a:gd name="T42" fmla="*/ 174824 w 1677"/>
                  <a:gd name="T43" fmla="*/ 751365 h 2640"/>
                  <a:gd name="T44" fmla="*/ 178061 w 1677"/>
                  <a:gd name="T45" fmla="*/ 720749 h 2640"/>
                  <a:gd name="T46" fmla="*/ 184896 w 1677"/>
                  <a:gd name="T47" fmla="*/ 693014 h 2640"/>
                  <a:gd name="T48" fmla="*/ 167989 w 1677"/>
                  <a:gd name="T49" fmla="*/ 638264 h 2640"/>
                  <a:gd name="T50" fmla="*/ 119787 w 1677"/>
                  <a:gd name="T51" fmla="*/ 624577 h 2640"/>
                  <a:gd name="T52" fmla="*/ 96045 w 1677"/>
                  <a:gd name="T53" fmla="*/ 576311 h 2640"/>
                  <a:gd name="T54" fmla="*/ 58275 w 1677"/>
                  <a:gd name="T55" fmla="*/ 569467 h 2640"/>
                  <a:gd name="T56" fmla="*/ 37771 w 1677"/>
                  <a:gd name="T57" fmla="*/ 627819 h 2640"/>
                  <a:gd name="T58" fmla="*/ 0 w 1677"/>
                  <a:gd name="T59" fmla="*/ 627819 h 2640"/>
                  <a:gd name="T60" fmla="*/ 20504 w 1677"/>
                  <a:gd name="T61" fmla="*/ 559382 h 2640"/>
                  <a:gd name="T62" fmla="*/ 65109 w 1677"/>
                  <a:gd name="T63" fmla="*/ 518320 h 2640"/>
                  <a:gd name="T64" fmla="*/ 89210 w 1677"/>
                  <a:gd name="T65" fmla="*/ 432593 h 2640"/>
                  <a:gd name="T66" fmla="*/ 99283 w 1677"/>
                  <a:gd name="T67" fmla="*/ 343265 h 2640"/>
                  <a:gd name="T68" fmla="*/ 154320 w 1677"/>
                  <a:gd name="T69" fmla="*/ 332820 h 2640"/>
                  <a:gd name="T70" fmla="*/ 174824 w 1677"/>
                  <a:gd name="T71" fmla="*/ 295359 h 2640"/>
                  <a:gd name="T72" fmla="*/ 174824 w 1677"/>
                  <a:gd name="T73" fmla="*/ 226562 h 2640"/>
                  <a:gd name="T74" fmla="*/ 222667 w 1677"/>
                  <a:gd name="T75" fmla="*/ 192344 h 2640"/>
                  <a:gd name="T76" fmla="*/ 260437 w 1677"/>
                  <a:gd name="T77" fmla="*/ 188742 h 2640"/>
                  <a:gd name="T78" fmla="*/ 284538 w 1677"/>
                  <a:gd name="T79" fmla="*/ 158125 h 2640"/>
                  <a:gd name="T80" fmla="*/ 301445 w 1677"/>
                  <a:gd name="T81" fmla="*/ 120305 h 2640"/>
                  <a:gd name="T82" fmla="*/ 356482 w 1677"/>
                  <a:gd name="T83" fmla="*/ 68797 h 2640"/>
                  <a:gd name="T84" fmla="*/ 380224 w 1677"/>
                  <a:gd name="T85" fmla="*/ 30977 h 2640"/>
                  <a:gd name="T86" fmla="*/ 414757 w 1677"/>
                  <a:gd name="T87" fmla="*/ 7204 h 2640"/>
                  <a:gd name="T88" fmla="*/ 452168 w 1677"/>
                  <a:gd name="T89" fmla="*/ 0 h 2640"/>
                  <a:gd name="T90" fmla="*/ 572314 w 1677"/>
                  <a:gd name="T91" fmla="*/ 7204 h 2640"/>
                  <a:gd name="T92" fmla="*/ 602890 w 1677"/>
                  <a:gd name="T93" fmla="*/ 30977 h 2640"/>
                  <a:gd name="T94" fmla="*/ 596056 w 1677"/>
                  <a:gd name="T95" fmla="*/ 92930 h 2640"/>
                  <a:gd name="T96" fmla="*/ 589221 w 1677"/>
                  <a:gd name="T97" fmla="*/ 144438 h 264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77" h="2640">
                    <a:moveTo>
                      <a:pt x="1638" y="401"/>
                    </a:moveTo>
                    <a:lnTo>
                      <a:pt x="1467" y="467"/>
                    </a:lnTo>
                    <a:lnTo>
                      <a:pt x="1124" y="696"/>
                    </a:lnTo>
                    <a:lnTo>
                      <a:pt x="1029" y="848"/>
                    </a:lnTo>
                    <a:lnTo>
                      <a:pt x="1000" y="1039"/>
                    </a:lnTo>
                    <a:lnTo>
                      <a:pt x="1038" y="1286"/>
                    </a:lnTo>
                    <a:lnTo>
                      <a:pt x="1115" y="1600"/>
                    </a:lnTo>
                    <a:lnTo>
                      <a:pt x="1124" y="1705"/>
                    </a:lnTo>
                    <a:lnTo>
                      <a:pt x="1095" y="1829"/>
                    </a:lnTo>
                    <a:lnTo>
                      <a:pt x="1067" y="1924"/>
                    </a:lnTo>
                    <a:lnTo>
                      <a:pt x="1067" y="2019"/>
                    </a:lnTo>
                    <a:lnTo>
                      <a:pt x="1143" y="2124"/>
                    </a:lnTo>
                    <a:lnTo>
                      <a:pt x="1305" y="2267"/>
                    </a:lnTo>
                    <a:lnTo>
                      <a:pt x="1200" y="2429"/>
                    </a:lnTo>
                    <a:lnTo>
                      <a:pt x="981" y="2639"/>
                    </a:lnTo>
                    <a:lnTo>
                      <a:pt x="962" y="2477"/>
                    </a:lnTo>
                    <a:lnTo>
                      <a:pt x="981" y="2286"/>
                    </a:lnTo>
                    <a:lnTo>
                      <a:pt x="838" y="2172"/>
                    </a:lnTo>
                    <a:lnTo>
                      <a:pt x="657" y="2220"/>
                    </a:lnTo>
                    <a:lnTo>
                      <a:pt x="562" y="2182"/>
                    </a:lnTo>
                    <a:lnTo>
                      <a:pt x="486" y="2086"/>
                    </a:lnTo>
                    <a:lnTo>
                      <a:pt x="495" y="2001"/>
                    </a:lnTo>
                    <a:lnTo>
                      <a:pt x="514" y="1924"/>
                    </a:lnTo>
                    <a:lnTo>
                      <a:pt x="467" y="1772"/>
                    </a:lnTo>
                    <a:lnTo>
                      <a:pt x="333" y="1734"/>
                    </a:lnTo>
                    <a:lnTo>
                      <a:pt x="267" y="1600"/>
                    </a:lnTo>
                    <a:lnTo>
                      <a:pt x="162" y="1581"/>
                    </a:lnTo>
                    <a:lnTo>
                      <a:pt x="105" y="1743"/>
                    </a:lnTo>
                    <a:lnTo>
                      <a:pt x="0" y="1743"/>
                    </a:lnTo>
                    <a:lnTo>
                      <a:pt x="57" y="1553"/>
                    </a:lnTo>
                    <a:lnTo>
                      <a:pt x="181" y="1439"/>
                    </a:lnTo>
                    <a:lnTo>
                      <a:pt x="248" y="1201"/>
                    </a:lnTo>
                    <a:lnTo>
                      <a:pt x="276" y="953"/>
                    </a:lnTo>
                    <a:lnTo>
                      <a:pt x="429" y="924"/>
                    </a:lnTo>
                    <a:lnTo>
                      <a:pt x="486" y="820"/>
                    </a:lnTo>
                    <a:lnTo>
                      <a:pt x="486" y="629"/>
                    </a:lnTo>
                    <a:lnTo>
                      <a:pt x="619" y="534"/>
                    </a:lnTo>
                    <a:lnTo>
                      <a:pt x="724" y="524"/>
                    </a:lnTo>
                    <a:lnTo>
                      <a:pt x="791" y="439"/>
                    </a:lnTo>
                    <a:lnTo>
                      <a:pt x="838" y="334"/>
                    </a:lnTo>
                    <a:lnTo>
                      <a:pt x="991" y="191"/>
                    </a:lnTo>
                    <a:lnTo>
                      <a:pt x="1057" y="86"/>
                    </a:lnTo>
                    <a:lnTo>
                      <a:pt x="1153" y="20"/>
                    </a:lnTo>
                    <a:lnTo>
                      <a:pt x="1257" y="0"/>
                    </a:lnTo>
                    <a:lnTo>
                      <a:pt x="1591" y="20"/>
                    </a:lnTo>
                    <a:lnTo>
                      <a:pt x="1676" y="86"/>
                    </a:lnTo>
                    <a:lnTo>
                      <a:pt x="1657" y="258"/>
                    </a:lnTo>
                    <a:lnTo>
                      <a:pt x="1638" y="40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29" name="Freeform 24">
                <a:extLst>
                  <a:ext uri="{FF2B5EF4-FFF2-40B4-BE49-F238E27FC236}">
                    <a16:creationId xmlns:a16="http://schemas.microsoft.com/office/drawing/2014/main" id="{90A3A732-E20E-3647-BB23-B6F815281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04450" y="6000750"/>
                <a:ext cx="1046163" cy="1173163"/>
              </a:xfrm>
              <a:custGeom>
                <a:avLst/>
                <a:gdLst>
                  <a:gd name="T0" fmla="*/ 994323 w 2906"/>
                  <a:gd name="T1" fmla="*/ 0 h 3258"/>
                  <a:gd name="T2" fmla="*/ 1035363 w 2906"/>
                  <a:gd name="T3" fmla="*/ 41410 h 3258"/>
                  <a:gd name="T4" fmla="*/ 1045803 w 2906"/>
                  <a:gd name="T5" fmla="*/ 96143 h 3258"/>
                  <a:gd name="T6" fmla="*/ 1025283 w 2906"/>
                  <a:gd name="T7" fmla="*/ 150876 h 3258"/>
                  <a:gd name="T8" fmla="*/ 987483 w 2906"/>
                  <a:gd name="T9" fmla="*/ 216052 h 3258"/>
                  <a:gd name="T10" fmla="*/ 929163 w 2906"/>
                  <a:gd name="T11" fmla="*/ 281228 h 3258"/>
                  <a:gd name="T12" fmla="*/ 918723 w 2906"/>
                  <a:gd name="T13" fmla="*/ 319037 h 3258"/>
                  <a:gd name="T14" fmla="*/ 922323 w 2906"/>
                  <a:gd name="T15" fmla="*/ 380612 h 3258"/>
                  <a:gd name="T16" fmla="*/ 949683 w 2906"/>
                  <a:gd name="T17" fmla="*/ 483597 h 3258"/>
                  <a:gd name="T18" fmla="*/ 946443 w 2906"/>
                  <a:gd name="T19" fmla="*/ 531848 h 3258"/>
                  <a:gd name="T20" fmla="*/ 905043 w 2906"/>
                  <a:gd name="T21" fmla="*/ 552373 h 3258"/>
                  <a:gd name="T22" fmla="*/ 613802 w 2906"/>
                  <a:gd name="T23" fmla="*/ 627631 h 3258"/>
                  <a:gd name="T24" fmla="*/ 586442 w 2906"/>
                  <a:gd name="T25" fmla="*/ 648156 h 3258"/>
                  <a:gd name="T26" fmla="*/ 565562 w 2906"/>
                  <a:gd name="T27" fmla="*/ 682725 h 3258"/>
                  <a:gd name="T28" fmla="*/ 565562 w 2906"/>
                  <a:gd name="T29" fmla="*/ 723775 h 3258"/>
                  <a:gd name="T30" fmla="*/ 589682 w 2906"/>
                  <a:gd name="T31" fmla="*/ 805874 h 3258"/>
                  <a:gd name="T32" fmla="*/ 596522 w 2906"/>
                  <a:gd name="T33" fmla="*/ 847284 h 3258"/>
                  <a:gd name="T34" fmla="*/ 593282 w 2906"/>
                  <a:gd name="T35" fmla="*/ 895176 h 3258"/>
                  <a:gd name="T36" fmla="*/ 582842 w 2906"/>
                  <a:gd name="T37" fmla="*/ 926143 h 3258"/>
                  <a:gd name="T38" fmla="*/ 558722 w 2906"/>
                  <a:gd name="T39" fmla="*/ 946668 h 3258"/>
                  <a:gd name="T40" fmla="*/ 528122 w 2906"/>
                  <a:gd name="T41" fmla="*/ 967193 h 3258"/>
                  <a:gd name="T42" fmla="*/ 479881 w 2906"/>
                  <a:gd name="T43" fmla="*/ 977276 h 3258"/>
                  <a:gd name="T44" fmla="*/ 466201 w 2906"/>
                  <a:gd name="T45" fmla="*/ 987718 h 3258"/>
                  <a:gd name="T46" fmla="*/ 466201 w 2906"/>
                  <a:gd name="T47" fmla="*/ 1001402 h 3258"/>
                  <a:gd name="T48" fmla="*/ 469801 w 2906"/>
                  <a:gd name="T49" fmla="*/ 1021927 h 3258"/>
                  <a:gd name="T50" fmla="*/ 473041 w 2906"/>
                  <a:gd name="T51" fmla="*/ 1049293 h 3258"/>
                  <a:gd name="T52" fmla="*/ 466201 w 2906"/>
                  <a:gd name="T53" fmla="*/ 1070178 h 3258"/>
                  <a:gd name="T54" fmla="*/ 421561 w 2906"/>
                  <a:gd name="T55" fmla="*/ 1097545 h 3258"/>
                  <a:gd name="T56" fmla="*/ 312121 w 2906"/>
                  <a:gd name="T57" fmla="*/ 1107987 h 3258"/>
                  <a:gd name="T58" fmla="*/ 284761 w 2906"/>
                  <a:gd name="T59" fmla="*/ 1152278 h 3258"/>
                  <a:gd name="T60" fmla="*/ 288001 w 2906"/>
                  <a:gd name="T61" fmla="*/ 1172803 h 3258"/>
                  <a:gd name="T62" fmla="*/ 288001 w 2906"/>
                  <a:gd name="T63" fmla="*/ 1172803 h 3258"/>
                  <a:gd name="T64" fmla="*/ 267481 w 2906"/>
                  <a:gd name="T65" fmla="*/ 1165961 h 3258"/>
                  <a:gd name="T66" fmla="*/ 250201 w 2906"/>
                  <a:gd name="T67" fmla="*/ 1073419 h 3258"/>
                  <a:gd name="T68" fmla="*/ 209161 w 2906"/>
                  <a:gd name="T69" fmla="*/ 1011844 h 3258"/>
                  <a:gd name="T70" fmla="*/ 154080 w 2906"/>
                  <a:gd name="T71" fmla="*/ 963592 h 3258"/>
                  <a:gd name="T72" fmla="*/ 85680 w 2906"/>
                  <a:gd name="T73" fmla="*/ 953510 h 3258"/>
                  <a:gd name="T74" fmla="*/ 47880 w 2906"/>
                  <a:gd name="T75" fmla="*/ 898417 h 3258"/>
                  <a:gd name="T76" fmla="*/ 0 w 2906"/>
                  <a:gd name="T77" fmla="*/ 860968 h 3258"/>
                  <a:gd name="T78" fmla="*/ 27360 w 2906"/>
                  <a:gd name="T79" fmla="*/ 795792 h 3258"/>
                  <a:gd name="T80" fmla="*/ 78840 w 2906"/>
                  <a:gd name="T81" fmla="*/ 778508 h 3258"/>
                  <a:gd name="T82" fmla="*/ 109800 w 2906"/>
                  <a:gd name="T83" fmla="*/ 757983 h 3258"/>
                  <a:gd name="T84" fmla="*/ 130320 w 2906"/>
                  <a:gd name="T85" fmla="*/ 720174 h 3258"/>
                  <a:gd name="T86" fmla="*/ 113040 w 2906"/>
                  <a:gd name="T87" fmla="*/ 685965 h 3258"/>
                  <a:gd name="T88" fmla="*/ 92520 w 2906"/>
                  <a:gd name="T89" fmla="*/ 658599 h 3258"/>
                  <a:gd name="T90" fmla="*/ 78840 w 2906"/>
                  <a:gd name="T91" fmla="*/ 586582 h 3258"/>
                  <a:gd name="T92" fmla="*/ 82080 w 2906"/>
                  <a:gd name="T93" fmla="*/ 507722 h 3258"/>
                  <a:gd name="T94" fmla="*/ 102960 w 2906"/>
                  <a:gd name="T95" fmla="*/ 415180 h 3258"/>
                  <a:gd name="T96" fmla="*/ 113040 w 2906"/>
                  <a:gd name="T97" fmla="*/ 322278 h 3258"/>
                  <a:gd name="T98" fmla="*/ 178201 w 2906"/>
                  <a:gd name="T99" fmla="*/ 322278 h 3258"/>
                  <a:gd name="T100" fmla="*/ 240121 w 2906"/>
                  <a:gd name="T101" fmla="*/ 339562 h 3258"/>
                  <a:gd name="T102" fmla="*/ 301681 w 2906"/>
                  <a:gd name="T103" fmla="*/ 380612 h 3258"/>
                  <a:gd name="T104" fmla="*/ 349921 w 2906"/>
                  <a:gd name="T105" fmla="*/ 432104 h 3258"/>
                  <a:gd name="T106" fmla="*/ 329041 w 2906"/>
                  <a:gd name="T107" fmla="*/ 473154 h 3258"/>
                  <a:gd name="T108" fmla="*/ 332641 w 2906"/>
                  <a:gd name="T109" fmla="*/ 507722 h 3258"/>
                  <a:gd name="T110" fmla="*/ 346321 w 2906"/>
                  <a:gd name="T111" fmla="*/ 538330 h 3258"/>
                  <a:gd name="T112" fmla="*/ 387361 w 2906"/>
                  <a:gd name="T113" fmla="*/ 617549 h 3258"/>
                  <a:gd name="T114" fmla="*/ 456121 w 2906"/>
                  <a:gd name="T115" fmla="*/ 613948 h 3258"/>
                  <a:gd name="T116" fmla="*/ 733682 w 2906"/>
                  <a:gd name="T117" fmla="*/ 510963 h 3258"/>
                  <a:gd name="T118" fmla="*/ 829802 w 2906"/>
                  <a:gd name="T119" fmla="*/ 350004 h 3258"/>
                  <a:gd name="T120" fmla="*/ 877683 w 2906"/>
                  <a:gd name="T121" fmla="*/ 133952 h 3258"/>
                  <a:gd name="T122" fmla="*/ 956523 w 2906"/>
                  <a:gd name="T123" fmla="*/ 58334 h 3258"/>
                  <a:gd name="T124" fmla="*/ 994323 w 2906"/>
                  <a:gd name="T125" fmla="*/ 0 h 32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906" h="3258">
                    <a:moveTo>
                      <a:pt x="2762" y="0"/>
                    </a:moveTo>
                    <a:lnTo>
                      <a:pt x="2876" y="115"/>
                    </a:lnTo>
                    <a:lnTo>
                      <a:pt x="2905" y="267"/>
                    </a:lnTo>
                    <a:lnTo>
                      <a:pt x="2848" y="419"/>
                    </a:lnTo>
                    <a:lnTo>
                      <a:pt x="2743" y="600"/>
                    </a:lnTo>
                    <a:lnTo>
                      <a:pt x="2581" y="781"/>
                    </a:lnTo>
                    <a:lnTo>
                      <a:pt x="2552" y="886"/>
                    </a:lnTo>
                    <a:lnTo>
                      <a:pt x="2562" y="1057"/>
                    </a:lnTo>
                    <a:lnTo>
                      <a:pt x="2638" y="1343"/>
                    </a:lnTo>
                    <a:lnTo>
                      <a:pt x="2629" y="1477"/>
                    </a:lnTo>
                    <a:lnTo>
                      <a:pt x="2514" y="1534"/>
                    </a:lnTo>
                    <a:lnTo>
                      <a:pt x="1705" y="1743"/>
                    </a:lnTo>
                    <a:lnTo>
                      <a:pt x="1629" y="1800"/>
                    </a:lnTo>
                    <a:lnTo>
                      <a:pt x="1571" y="1896"/>
                    </a:lnTo>
                    <a:lnTo>
                      <a:pt x="1571" y="2010"/>
                    </a:lnTo>
                    <a:lnTo>
                      <a:pt x="1638" y="2238"/>
                    </a:lnTo>
                    <a:lnTo>
                      <a:pt x="1657" y="2353"/>
                    </a:lnTo>
                    <a:lnTo>
                      <a:pt x="1648" y="2486"/>
                    </a:lnTo>
                    <a:lnTo>
                      <a:pt x="1619" y="2572"/>
                    </a:lnTo>
                    <a:lnTo>
                      <a:pt x="1552" y="2629"/>
                    </a:lnTo>
                    <a:lnTo>
                      <a:pt x="1467" y="2686"/>
                    </a:lnTo>
                    <a:lnTo>
                      <a:pt x="1333" y="2714"/>
                    </a:lnTo>
                    <a:lnTo>
                      <a:pt x="1295" y="2743"/>
                    </a:lnTo>
                    <a:lnTo>
                      <a:pt x="1295" y="2781"/>
                    </a:lnTo>
                    <a:lnTo>
                      <a:pt x="1305" y="2838"/>
                    </a:lnTo>
                    <a:lnTo>
                      <a:pt x="1314" y="2914"/>
                    </a:lnTo>
                    <a:lnTo>
                      <a:pt x="1295" y="2972"/>
                    </a:lnTo>
                    <a:lnTo>
                      <a:pt x="1171" y="3048"/>
                    </a:lnTo>
                    <a:lnTo>
                      <a:pt x="867" y="3077"/>
                    </a:lnTo>
                    <a:lnTo>
                      <a:pt x="791" y="3200"/>
                    </a:lnTo>
                    <a:lnTo>
                      <a:pt x="800" y="3257"/>
                    </a:lnTo>
                    <a:lnTo>
                      <a:pt x="743" y="3238"/>
                    </a:lnTo>
                    <a:lnTo>
                      <a:pt x="695" y="2981"/>
                    </a:lnTo>
                    <a:lnTo>
                      <a:pt x="581" y="2810"/>
                    </a:lnTo>
                    <a:lnTo>
                      <a:pt x="428" y="2676"/>
                    </a:lnTo>
                    <a:lnTo>
                      <a:pt x="238" y="2648"/>
                    </a:lnTo>
                    <a:lnTo>
                      <a:pt x="133" y="2495"/>
                    </a:lnTo>
                    <a:lnTo>
                      <a:pt x="0" y="2391"/>
                    </a:lnTo>
                    <a:lnTo>
                      <a:pt x="76" y="2210"/>
                    </a:lnTo>
                    <a:lnTo>
                      <a:pt x="219" y="2162"/>
                    </a:lnTo>
                    <a:lnTo>
                      <a:pt x="305" y="2105"/>
                    </a:lnTo>
                    <a:lnTo>
                      <a:pt x="362" y="2000"/>
                    </a:lnTo>
                    <a:lnTo>
                      <a:pt x="314" y="1905"/>
                    </a:lnTo>
                    <a:lnTo>
                      <a:pt x="257" y="1829"/>
                    </a:lnTo>
                    <a:lnTo>
                      <a:pt x="219" y="1629"/>
                    </a:lnTo>
                    <a:lnTo>
                      <a:pt x="228" y="1410"/>
                    </a:lnTo>
                    <a:lnTo>
                      <a:pt x="286" y="1153"/>
                    </a:lnTo>
                    <a:lnTo>
                      <a:pt x="314" y="895"/>
                    </a:lnTo>
                    <a:lnTo>
                      <a:pt x="495" y="895"/>
                    </a:lnTo>
                    <a:lnTo>
                      <a:pt x="667" y="943"/>
                    </a:lnTo>
                    <a:lnTo>
                      <a:pt x="838" y="1057"/>
                    </a:lnTo>
                    <a:lnTo>
                      <a:pt x="972" y="1200"/>
                    </a:lnTo>
                    <a:lnTo>
                      <a:pt x="914" y="1314"/>
                    </a:lnTo>
                    <a:lnTo>
                      <a:pt x="924" y="1410"/>
                    </a:lnTo>
                    <a:lnTo>
                      <a:pt x="962" y="1495"/>
                    </a:lnTo>
                    <a:lnTo>
                      <a:pt x="1076" y="1715"/>
                    </a:lnTo>
                    <a:lnTo>
                      <a:pt x="1267" y="1705"/>
                    </a:lnTo>
                    <a:lnTo>
                      <a:pt x="2038" y="1419"/>
                    </a:lnTo>
                    <a:lnTo>
                      <a:pt x="2305" y="972"/>
                    </a:lnTo>
                    <a:lnTo>
                      <a:pt x="2438" y="372"/>
                    </a:lnTo>
                    <a:lnTo>
                      <a:pt x="2657" y="162"/>
                    </a:lnTo>
                    <a:lnTo>
                      <a:pt x="2762" y="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30" name="Freeform 25">
                <a:extLst>
                  <a:ext uri="{FF2B5EF4-FFF2-40B4-BE49-F238E27FC236}">
                    <a16:creationId xmlns:a16="http://schemas.microsoft.com/office/drawing/2014/main" id="{E7A067BD-AAEE-F845-BEE1-D1B4F1965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1250" y="5318125"/>
                <a:ext cx="1081088" cy="2414588"/>
              </a:xfrm>
              <a:custGeom>
                <a:avLst/>
                <a:gdLst>
                  <a:gd name="T0" fmla="*/ 380776 w 3001"/>
                  <a:gd name="T1" fmla="*/ 2277044 h 6706"/>
                  <a:gd name="T2" fmla="*/ 384379 w 3001"/>
                  <a:gd name="T3" fmla="*/ 2287125 h 6706"/>
                  <a:gd name="T4" fmla="*/ 387621 w 3001"/>
                  <a:gd name="T5" fmla="*/ 2396945 h 6706"/>
                  <a:gd name="T6" fmla="*/ 247126 w 3001"/>
                  <a:gd name="T7" fmla="*/ 2407387 h 6706"/>
                  <a:gd name="T8" fmla="*/ 0 w 3001"/>
                  <a:gd name="T9" fmla="*/ 2366339 h 6706"/>
                  <a:gd name="T10" fmla="*/ 17292 w 3001"/>
                  <a:gd name="T11" fmla="*/ 2215473 h 6706"/>
                  <a:gd name="T12" fmla="*/ 260816 w 3001"/>
                  <a:gd name="T13" fmla="*/ 2256520 h 6706"/>
                  <a:gd name="T14" fmla="*/ 391223 w 3001"/>
                  <a:gd name="T15" fmla="*/ 2259761 h 6706"/>
                  <a:gd name="T16" fmla="*/ 603767 w 3001"/>
                  <a:gd name="T17" fmla="*/ 58330 h 6706"/>
                  <a:gd name="T18" fmla="*/ 826757 w 3001"/>
                  <a:gd name="T19" fmla="*/ 209197 h 6706"/>
                  <a:gd name="T20" fmla="*/ 792534 w 3001"/>
                  <a:gd name="T21" fmla="*/ 384188 h 6706"/>
                  <a:gd name="T22" fmla="*/ 727330 w 3001"/>
                  <a:gd name="T23" fmla="*/ 493648 h 6706"/>
                  <a:gd name="T24" fmla="*/ 785689 w 3001"/>
                  <a:gd name="T25" fmla="*/ 435317 h 6706"/>
                  <a:gd name="T26" fmla="*/ 847291 w 3001"/>
                  <a:gd name="T27" fmla="*/ 490407 h 6706"/>
                  <a:gd name="T28" fmla="*/ 912494 w 3001"/>
                  <a:gd name="T29" fmla="*/ 558819 h 6706"/>
                  <a:gd name="T30" fmla="*/ 902408 w 3001"/>
                  <a:gd name="T31" fmla="*/ 617149 h 6706"/>
                  <a:gd name="T32" fmla="*/ 964009 w 3001"/>
                  <a:gd name="T33" fmla="*/ 665398 h 6706"/>
                  <a:gd name="T34" fmla="*/ 1080728 w 3001"/>
                  <a:gd name="T35" fmla="*/ 689162 h 6706"/>
                  <a:gd name="T36" fmla="*/ 1080728 w 3001"/>
                  <a:gd name="T37" fmla="*/ 816265 h 6706"/>
                  <a:gd name="T38" fmla="*/ 936631 w 3001"/>
                  <a:gd name="T39" fmla="*/ 1193252 h 6706"/>
                  <a:gd name="T40" fmla="*/ 590077 w 3001"/>
                  <a:gd name="T41" fmla="*/ 1299830 h 6706"/>
                  <a:gd name="T42" fmla="*/ 535320 w 3001"/>
                  <a:gd name="T43" fmla="*/ 1190011 h 6706"/>
                  <a:gd name="T44" fmla="*/ 552612 w 3001"/>
                  <a:gd name="T45" fmla="*/ 1114398 h 6706"/>
                  <a:gd name="T46" fmla="*/ 442738 w 3001"/>
                  <a:gd name="T47" fmla="*/ 1021861 h 6706"/>
                  <a:gd name="T48" fmla="*/ 315573 w 3001"/>
                  <a:gd name="T49" fmla="*/ 1004578 h 6706"/>
                  <a:gd name="T50" fmla="*/ 284592 w 3001"/>
                  <a:gd name="T51" fmla="*/ 984054 h 6706"/>
                  <a:gd name="T52" fmla="*/ 288194 w 3001"/>
                  <a:gd name="T53" fmla="*/ 891518 h 6706"/>
                  <a:gd name="T54" fmla="*/ 291796 w 3001"/>
                  <a:gd name="T55" fmla="*/ 809423 h 6706"/>
                  <a:gd name="T56" fmla="*/ 380776 w 3001"/>
                  <a:gd name="T57" fmla="*/ 716527 h 6706"/>
                  <a:gd name="T58" fmla="*/ 373932 w 3001"/>
                  <a:gd name="T59" fmla="*/ 572501 h 6706"/>
                  <a:gd name="T60" fmla="*/ 408155 w 3001"/>
                  <a:gd name="T61" fmla="*/ 428476 h 6706"/>
                  <a:gd name="T62" fmla="*/ 329262 w 3001"/>
                  <a:gd name="T63" fmla="*/ 319017 h 6706"/>
                  <a:gd name="T64" fmla="*/ 346553 w 3001"/>
                  <a:gd name="T65" fmla="*/ 236562 h 6706"/>
                  <a:gd name="T66" fmla="*/ 449583 w 3001"/>
                  <a:gd name="T67" fmla="*/ 96137 h 6706"/>
                  <a:gd name="T68" fmla="*/ 483806 w 3001"/>
                  <a:gd name="T69" fmla="*/ 65172 h 6706"/>
                  <a:gd name="T70" fmla="*/ 528476 w 3001"/>
                  <a:gd name="T71" fmla="*/ 0 h 6706"/>
                  <a:gd name="T72" fmla="*/ 384379 w 3001"/>
                  <a:gd name="T73" fmla="*/ 1738748 h 6706"/>
                  <a:gd name="T74" fmla="*/ 363845 w 3001"/>
                  <a:gd name="T75" fmla="*/ 1886014 h 6706"/>
                  <a:gd name="T76" fmla="*/ 219388 w 3001"/>
                  <a:gd name="T77" fmla="*/ 2030040 h 6706"/>
                  <a:gd name="T78" fmla="*/ 44670 w 3001"/>
                  <a:gd name="T79" fmla="*/ 1913379 h 6706"/>
                  <a:gd name="T80" fmla="*/ 92582 w 3001"/>
                  <a:gd name="T81" fmla="*/ 1717865 h 6706"/>
                  <a:gd name="T82" fmla="*/ 202456 w 3001"/>
                  <a:gd name="T83" fmla="*/ 1543234 h 6706"/>
                  <a:gd name="T84" fmla="*/ 288194 w 3001"/>
                  <a:gd name="T85" fmla="*/ 1635770 h 6706"/>
                  <a:gd name="T86" fmla="*/ 411757 w 3001"/>
                  <a:gd name="T87" fmla="*/ 1694100 h 67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01" h="6706">
                    <a:moveTo>
                      <a:pt x="1086" y="6276"/>
                    </a:moveTo>
                    <a:lnTo>
                      <a:pt x="1057" y="6324"/>
                    </a:lnTo>
                    <a:lnTo>
                      <a:pt x="1057" y="6343"/>
                    </a:lnTo>
                    <a:lnTo>
                      <a:pt x="1067" y="6352"/>
                    </a:lnTo>
                    <a:lnTo>
                      <a:pt x="1095" y="6581"/>
                    </a:lnTo>
                    <a:lnTo>
                      <a:pt x="1076" y="6657"/>
                    </a:lnTo>
                    <a:lnTo>
                      <a:pt x="981" y="6705"/>
                    </a:lnTo>
                    <a:lnTo>
                      <a:pt x="686" y="6686"/>
                    </a:lnTo>
                    <a:lnTo>
                      <a:pt x="333" y="6600"/>
                    </a:lnTo>
                    <a:lnTo>
                      <a:pt x="0" y="6572"/>
                    </a:lnTo>
                    <a:lnTo>
                      <a:pt x="10" y="6505"/>
                    </a:lnTo>
                    <a:lnTo>
                      <a:pt x="48" y="6153"/>
                    </a:lnTo>
                    <a:lnTo>
                      <a:pt x="381" y="6124"/>
                    </a:lnTo>
                    <a:lnTo>
                      <a:pt x="724" y="6267"/>
                    </a:lnTo>
                    <a:lnTo>
                      <a:pt x="1076" y="6267"/>
                    </a:lnTo>
                    <a:lnTo>
                      <a:pt x="1086" y="6276"/>
                    </a:lnTo>
                    <a:close/>
                    <a:moveTo>
                      <a:pt x="1467" y="0"/>
                    </a:moveTo>
                    <a:lnTo>
                      <a:pt x="1676" y="162"/>
                    </a:lnTo>
                    <a:lnTo>
                      <a:pt x="2095" y="428"/>
                    </a:lnTo>
                    <a:lnTo>
                      <a:pt x="2295" y="581"/>
                    </a:lnTo>
                    <a:lnTo>
                      <a:pt x="2267" y="829"/>
                    </a:lnTo>
                    <a:lnTo>
                      <a:pt x="2200" y="1067"/>
                    </a:lnTo>
                    <a:lnTo>
                      <a:pt x="2076" y="1181"/>
                    </a:lnTo>
                    <a:lnTo>
                      <a:pt x="2019" y="1371"/>
                    </a:lnTo>
                    <a:lnTo>
                      <a:pt x="2124" y="1371"/>
                    </a:lnTo>
                    <a:lnTo>
                      <a:pt x="2181" y="1209"/>
                    </a:lnTo>
                    <a:lnTo>
                      <a:pt x="2286" y="1228"/>
                    </a:lnTo>
                    <a:lnTo>
                      <a:pt x="2352" y="1362"/>
                    </a:lnTo>
                    <a:lnTo>
                      <a:pt x="2486" y="1400"/>
                    </a:lnTo>
                    <a:lnTo>
                      <a:pt x="2533" y="1552"/>
                    </a:lnTo>
                    <a:lnTo>
                      <a:pt x="2514" y="1629"/>
                    </a:lnTo>
                    <a:lnTo>
                      <a:pt x="2505" y="1714"/>
                    </a:lnTo>
                    <a:lnTo>
                      <a:pt x="2581" y="1810"/>
                    </a:lnTo>
                    <a:lnTo>
                      <a:pt x="2676" y="1848"/>
                    </a:lnTo>
                    <a:lnTo>
                      <a:pt x="2857" y="1800"/>
                    </a:lnTo>
                    <a:lnTo>
                      <a:pt x="3000" y="1914"/>
                    </a:lnTo>
                    <a:lnTo>
                      <a:pt x="2981" y="2105"/>
                    </a:lnTo>
                    <a:lnTo>
                      <a:pt x="3000" y="2267"/>
                    </a:lnTo>
                    <a:lnTo>
                      <a:pt x="2867" y="2867"/>
                    </a:lnTo>
                    <a:lnTo>
                      <a:pt x="2600" y="3314"/>
                    </a:lnTo>
                    <a:lnTo>
                      <a:pt x="1829" y="3600"/>
                    </a:lnTo>
                    <a:lnTo>
                      <a:pt x="1638" y="3610"/>
                    </a:lnTo>
                    <a:lnTo>
                      <a:pt x="1524" y="3390"/>
                    </a:lnTo>
                    <a:lnTo>
                      <a:pt x="1486" y="3305"/>
                    </a:lnTo>
                    <a:lnTo>
                      <a:pt x="1476" y="3209"/>
                    </a:lnTo>
                    <a:lnTo>
                      <a:pt x="1534" y="3095"/>
                    </a:lnTo>
                    <a:lnTo>
                      <a:pt x="1400" y="2952"/>
                    </a:lnTo>
                    <a:lnTo>
                      <a:pt x="1229" y="2838"/>
                    </a:lnTo>
                    <a:lnTo>
                      <a:pt x="1057" y="2790"/>
                    </a:lnTo>
                    <a:lnTo>
                      <a:pt x="876" y="2790"/>
                    </a:lnTo>
                    <a:lnTo>
                      <a:pt x="819" y="2790"/>
                    </a:lnTo>
                    <a:lnTo>
                      <a:pt x="790" y="2733"/>
                    </a:lnTo>
                    <a:lnTo>
                      <a:pt x="819" y="2600"/>
                    </a:lnTo>
                    <a:lnTo>
                      <a:pt x="800" y="2476"/>
                    </a:lnTo>
                    <a:lnTo>
                      <a:pt x="743" y="2371"/>
                    </a:lnTo>
                    <a:lnTo>
                      <a:pt x="810" y="2248"/>
                    </a:lnTo>
                    <a:lnTo>
                      <a:pt x="943" y="2133"/>
                    </a:lnTo>
                    <a:lnTo>
                      <a:pt x="1057" y="1990"/>
                    </a:lnTo>
                    <a:lnTo>
                      <a:pt x="1076" y="1800"/>
                    </a:lnTo>
                    <a:lnTo>
                      <a:pt x="1038" y="1590"/>
                    </a:lnTo>
                    <a:lnTo>
                      <a:pt x="1076" y="1391"/>
                    </a:lnTo>
                    <a:lnTo>
                      <a:pt x="1133" y="1190"/>
                    </a:lnTo>
                    <a:lnTo>
                      <a:pt x="1114" y="1048"/>
                    </a:lnTo>
                    <a:lnTo>
                      <a:pt x="914" y="886"/>
                    </a:lnTo>
                    <a:lnTo>
                      <a:pt x="876" y="762"/>
                    </a:lnTo>
                    <a:lnTo>
                      <a:pt x="962" y="657"/>
                    </a:lnTo>
                    <a:lnTo>
                      <a:pt x="943" y="514"/>
                    </a:lnTo>
                    <a:lnTo>
                      <a:pt x="1248" y="267"/>
                    </a:lnTo>
                    <a:lnTo>
                      <a:pt x="1286" y="190"/>
                    </a:lnTo>
                    <a:lnTo>
                      <a:pt x="1343" y="181"/>
                    </a:lnTo>
                    <a:lnTo>
                      <a:pt x="1419" y="114"/>
                    </a:lnTo>
                    <a:lnTo>
                      <a:pt x="1467" y="0"/>
                    </a:lnTo>
                    <a:close/>
                    <a:moveTo>
                      <a:pt x="1143" y="4705"/>
                    </a:moveTo>
                    <a:lnTo>
                      <a:pt x="1067" y="4829"/>
                    </a:lnTo>
                    <a:lnTo>
                      <a:pt x="1076" y="5029"/>
                    </a:lnTo>
                    <a:lnTo>
                      <a:pt x="1010" y="5238"/>
                    </a:lnTo>
                    <a:lnTo>
                      <a:pt x="886" y="5410"/>
                    </a:lnTo>
                    <a:lnTo>
                      <a:pt x="609" y="5638"/>
                    </a:lnTo>
                    <a:lnTo>
                      <a:pt x="314" y="5581"/>
                    </a:lnTo>
                    <a:lnTo>
                      <a:pt x="124" y="5314"/>
                    </a:lnTo>
                    <a:lnTo>
                      <a:pt x="152" y="4981"/>
                    </a:lnTo>
                    <a:lnTo>
                      <a:pt x="257" y="4771"/>
                    </a:lnTo>
                    <a:lnTo>
                      <a:pt x="514" y="4476"/>
                    </a:lnTo>
                    <a:lnTo>
                      <a:pt x="562" y="4286"/>
                    </a:lnTo>
                    <a:lnTo>
                      <a:pt x="695" y="4390"/>
                    </a:lnTo>
                    <a:lnTo>
                      <a:pt x="800" y="4543"/>
                    </a:lnTo>
                    <a:lnTo>
                      <a:pt x="990" y="4571"/>
                    </a:lnTo>
                    <a:lnTo>
                      <a:pt x="1143" y="4705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31" name="Freeform 26">
                <a:extLst>
                  <a:ext uri="{FF2B5EF4-FFF2-40B4-BE49-F238E27FC236}">
                    <a16:creationId xmlns:a16="http://schemas.microsoft.com/office/drawing/2014/main" id="{B3D55C53-54F7-7A49-9261-4117A104A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2150" y="3286125"/>
                <a:ext cx="860425" cy="877888"/>
              </a:xfrm>
              <a:custGeom>
                <a:avLst/>
                <a:gdLst>
                  <a:gd name="T0" fmla="*/ 68345 w 2392"/>
                  <a:gd name="T1" fmla="*/ 521190 h 2439"/>
                  <a:gd name="T2" fmla="*/ 0 w 2392"/>
                  <a:gd name="T3" fmla="*/ 404570 h 2439"/>
                  <a:gd name="T4" fmla="*/ 47841 w 2392"/>
                  <a:gd name="T5" fmla="*/ 301628 h 2439"/>
                  <a:gd name="T6" fmla="*/ 82014 w 2392"/>
                  <a:gd name="T7" fmla="*/ 168091 h 2439"/>
                  <a:gd name="T8" fmla="*/ 215826 w 2392"/>
                  <a:gd name="T9" fmla="*/ 140736 h 2439"/>
                  <a:gd name="T10" fmla="*/ 349638 w 2392"/>
                  <a:gd name="T11" fmla="*/ 58310 h 2439"/>
                  <a:gd name="T12" fmla="*/ 489924 w 2392"/>
                  <a:gd name="T13" fmla="*/ 92504 h 2439"/>
                  <a:gd name="T14" fmla="*/ 493162 w 2392"/>
                  <a:gd name="T15" fmla="*/ 212723 h 2439"/>
                  <a:gd name="T16" fmla="*/ 623376 w 2392"/>
                  <a:gd name="T17" fmla="*/ 215963 h 2439"/>
                  <a:gd name="T18" fmla="*/ 671578 w 2392"/>
                  <a:gd name="T19" fmla="*/ 335822 h 2439"/>
                  <a:gd name="T20" fmla="*/ 613305 w 2392"/>
                  <a:gd name="T21" fmla="*/ 418248 h 2439"/>
                  <a:gd name="T22" fmla="*/ 527694 w 2392"/>
                  <a:gd name="T23" fmla="*/ 486636 h 2439"/>
                  <a:gd name="T24" fmla="*/ 486327 w 2392"/>
                  <a:gd name="T25" fmla="*/ 569061 h 2439"/>
                  <a:gd name="T26" fmla="*/ 514025 w 2392"/>
                  <a:gd name="T27" fmla="*/ 575900 h 2439"/>
                  <a:gd name="T28" fmla="*/ 537766 w 2392"/>
                  <a:gd name="T29" fmla="*/ 593177 h 2439"/>
                  <a:gd name="T30" fmla="*/ 579132 w 2392"/>
                  <a:gd name="T31" fmla="*/ 637810 h 2439"/>
                  <a:gd name="T32" fmla="*/ 620139 w 2392"/>
                  <a:gd name="T33" fmla="*/ 582739 h 2439"/>
                  <a:gd name="T34" fmla="*/ 651074 w 2392"/>
                  <a:gd name="T35" fmla="*/ 541706 h 2439"/>
                  <a:gd name="T36" fmla="*/ 688484 w 2392"/>
                  <a:gd name="T37" fmla="*/ 545306 h 2439"/>
                  <a:gd name="T38" fmla="*/ 685246 w 2392"/>
                  <a:gd name="T39" fmla="*/ 486636 h 2439"/>
                  <a:gd name="T40" fmla="*/ 671578 w 2392"/>
                  <a:gd name="T41" fmla="*/ 435525 h 2439"/>
                  <a:gd name="T42" fmla="*/ 705750 w 2392"/>
                  <a:gd name="T43" fmla="*/ 418248 h 2439"/>
                  <a:gd name="T44" fmla="*/ 726253 w 2392"/>
                  <a:gd name="T45" fmla="*/ 431925 h 2439"/>
                  <a:gd name="T46" fmla="*/ 739922 w 2392"/>
                  <a:gd name="T47" fmla="*/ 452442 h 2439"/>
                  <a:gd name="T48" fmla="*/ 767260 w 2392"/>
                  <a:gd name="T49" fmla="*/ 421847 h 2439"/>
                  <a:gd name="T50" fmla="*/ 788123 w 2392"/>
                  <a:gd name="T51" fmla="*/ 431925 h 2439"/>
                  <a:gd name="T52" fmla="*/ 811864 w 2392"/>
                  <a:gd name="T53" fmla="*/ 456041 h 2439"/>
                  <a:gd name="T54" fmla="*/ 856468 w 2392"/>
                  <a:gd name="T55" fmla="*/ 472958 h 2439"/>
                  <a:gd name="T56" fmla="*/ 860065 w 2392"/>
                  <a:gd name="T57" fmla="*/ 486636 h 2439"/>
                  <a:gd name="T58" fmla="*/ 794958 w 2392"/>
                  <a:gd name="T59" fmla="*/ 562223 h 2439"/>
                  <a:gd name="T60" fmla="*/ 788123 w 2392"/>
                  <a:gd name="T61" fmla="*/ 760908 h 2439"/>
                  <a:gd name="T62" fmla="*/ 774454 w 2392"/>
                  <a:gd name="T63" fmla="*/ 877528 h 2439"/>
                  <a:gd name="T64" fmla="*/ 674815 w 2392"/>
                  <a:gd name="T65" fmla="*/ 819578 h 2439"/>
                  <a:gd name="T66" fmla="*/ 565463 w 2392"/>
                  <a:gd name="T67" fmla="*/ 850173 h 2439"/>
                  <a:gd name="T68" fmla="*/ 465824 w 2392"/>
                  <a:gd name="T69" fmla="*/ 716636 h 2439"/>
                  <a:gd name="T70" fmla="*/ 383810 w 2392"/>
                  <a:gd name="T71" fmla="*/ 802301 h 2439"/>
                  <a:gd name="T72" fmla="*/ 328774 w 2392"/>
                  <a:gd name="T73" fmla="*/ 795462 h 2439"/>
                  <a:gd name="T74" fmla="*/ 315105 w 2392"/>
                  <a:gd name="T75" fmla="*/ 672004 h 2439"/>
                  <a:gd name="T76" fmla="*/ 287768 w 2392"/>
                  <a:gd name="T77" fmla="*/ 754069 h 2439"/>
                  <a:gd name="T78" fmla="*/ 150718 w 2392"/>
                  <a:gd name="T79" fmla="*/ 641049 h 243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392" h="2439">
                    <a:moveTo>
                      <a:pt x="305" y="1629"/>
                    </a:moveTo>
                    <a:lnTo>
                      <a:pt x="190" y="1448"/>
                    </a:lnTo>
                    <a:lnTo>
                      <a:pt x="29" y="1334"/>
                    </a:lnTo>
                    <a:lnTo>
                      <a:pt x="0" y="1124"/>
                    </a:lnTo>
                    <a:lnTo>
                      <a:pt x="57" y="895"/>
                    </a:lnTo>
                    <a:lnTo>
                      <a:pt x="133" y="838"/>
                    </a:lnTo>
                    <a:lnTo>
                      <a:pt x="114" y="648"/>
                    </a:lnTo>
                    <a:lnTo>
                      <a:pt x="228" y="467"/>
                    </a:lnTo>
                    <a:lnTo>
                      <a:pt x="410" y="495"/>
                    </a:lnTo>
                    <a:lnTo>
                      <a:pt x="600" y="391"/>
                    </a:lnTo>
                    <a:lnTo>
                      <a:pt x="772" y="229"/>
                    </a:lnTo>
                    <a:lnTo>
                      <a:pt x="972" y="162"/>
                    </a:lnTo>
                    <a:lnTo>
                      <a:pt x="1133" y="0"/>
                    </a:lnTo>
                    <a:lnTo>
                      <a:pt x="1362" y="257"/>
                    </a:lnTo>
                    <a:lnTo>
                      <a:pt x="1391" y="429"/>
                    </a:lnTo>
                    <a:lnTo>
                      <a:pt x="1371" y="591"/>
                    </a:lnTo>
                    <a:lnTo>
                      <a:pt x="1543" y="676"/>
                    </a:lnTo>
                    <a:lnTo>
                      <a:pt x="1733" y="600"/>
                    </a:lnTo>
                    <a:lnTo>
                      <a:pt x="1790" y="695"/>
                    </a:lnTo>
                    <a:lnTo>
                      <a:pt x="1867" y="933"/>
                    </a:lnTo>
                    <a:lnTo>
                      <a:pt x="1790" y="962"/>
                    </a:lnTo>
                    <a:lnTo>
                      <a:pt x="1705" y="1162"/>
                    </a:lnTo>
                    <a:lnTo>
                      <a:pt x="1552" y="1257"/>
                    </a:lnTo>
                    <a:lnTo>
                      <a:pt x="1467" y="1352"/>
                    </a:lnTo>
                    <a:lnTo>
                      <a:pt x="1400" y="1476"/>
                    </a:lnTo>
                    <a:lnTo>
                      <a:pt x="1352" y="1581"/>
                    </a:lnTo>
                    <a:lnTo>
                      <a:pt x="1429" y="1600"/>
                    </a:lnTo>
                    <a:lnTo>
                      <a:pt x="1486" y="1648"/>
                    </a:lnTo>
                    <a:lnTo>
                      <a:pt x="1495" y="1648"/>
                    </a:lnTo>
                    <a:lnTo>
                      <a:pt x="1581" y="1743"/>
                    </a:lnTo>
                    <a:lnTo>
                      <a:pt x="1610" y="1772"/>
                    </a:lnTo>
                    <a:lnTo>
                      <a:pt x="1638" y="1715"/>
                    </a:lnTo>
                    <a:lnTo>
                      <a:pt x="1724" y="1619"/>
                    </a:lnTo>
                    <a:lnTo>
                      <a:pt x="1762" y="1505"/>
                    </a:lnTo>
                    <a:lnTo>
                      <a:pt x="1810" y="1505"/>
                    </a:lnTo>
                    <a:lnTo>
                      <a:pt x="1867" y="1524"/>
                    </a:lnTo>
                    <a:lnTo>
                      <a:pt x="1914" y="1515"/>
                    </a:lnTo>
                    <a:lnTo>
                      <a:pt x="1933" y="1429"/>
                    </a:lnTo>
                    <a:lnTo>
                      <a:pt x="1905" y="1352"/>
                    </a:lnTo>
                    <a:lnTo>
                      <a:pt x="1867" y="1286"/>
                    </a:lnTo>
                    <a:lnTo>
                      <a:pt x="1867" y="1210"/>
                    </a:lnTo>
                    <a:lnTo>
                      <a:pt x="1905" y="1162"/>
                    </a:lnTo>
                    <a:lnTo>
                      <a:pt x="1962" y="1162"/>
                    </a:lnTo>
                    <a:lnTo>
                      <a:pt x="2019" y="1200"/>
                    </a:lnTo>
                    <a:lnTo>
                      <a:pt x="2057" y="1257"/>
                    </a:lnTo>
                    <a:lnTo>
                      <a:pt x="2086" y="1257"/>
                    </a:lnTo>
                    <a:lnTo>
                      <a:pt x="2133" y="1172"/>
                    </a:lnTo>
                    <a:lnTo>
                      <a:pt x="2191" y="1191"/>
                    </a:lnTo>
                    <a:lnTo>
                      <a:pt x="2191" y="1200"/>
                    </a:lnTo>
                    <a:lnTo>
                      <a:pt x="2257" y="1267"/>
                    </a:lnTo>
                    <a:lnTo>
                      <a:pt x="2324" y="1305"/>
                    </a:lnTo>
                    <a:lnTo>
                      <a:pt x="2381" y="1314"/>
                    </a:lnTo>
                    <a:lnTo>
                      <a:pt x="2391" y="1352"/>
                    </a:lnTo>
                    <a:lnTo>
                      <a:pt x="2286" y="1400"/>
                    </a:lnTo>
                    <a:lnTo>
                      <a:pt x="2210" y="1562"/>
                    </a:lnTo>
                    <a:lnTo>
                      <a:pt x="2191" y="1838"/>
                    </a:lnTo>
                    <a:lnTo>
                      <a:pt x="2191" y="2114"/>
                    </a:lnTo>
                    <a:lnTo>
                      <a:pt x="2219" y="2315"/>
                    </a:lnTo>
                    <a:lnTo>
                      <a:pt x="2153" y="2438"/>
                    </a:lnTo>
                    <a:lnTo>
                      <a:pt x="2010" y="2372"/>
                    </a:lnTo>
                    <a:lnTo>
                      <a:pt x="1876" y="2277"/>
                    </a:lnTo>
                    <a:lnTo>
                      <a:pt x="1724" y="2333"/>
                    </a:lnTo>
                    <a:lnTo>
                      <a:pt x="1572" y="2362"/>
                    </a:lnTo>
                    <a:lnTo>
                      <a:pt x="1438" y="2019"/>
                    </a:lnTo>
                    <a:lnTo>
                      <a:pt x="1295" y="1991"/>
                    </a:lnTo>
                    <a:lnTo>
                      <a:pt x="1162" y="2067"/>
                    </a:lnTo>
                    <a:lnTo>
                      <a:pt x="1067" y="2229"/>
                    </a:lnTo>
                    <a:lnTo>
                      <a:pt x="990" y="2219"/>
                    </a:lnTo>
                    <a:lnTo>
                      <a:pt x="914" y="2210"/>
                    </a:lnTo>
                    <a:lnTo>
                      <a:pt x="952" y="1981"/>
                    </a:lnTo>
                    <a:lnTo>
                      <a:pt x="876" y="1867"/>
                    </a:lnTo>
                    <a:lnTo>
                      <a:pt x="848" y="2000"/>
                    </a:lnTo>
                    <a:lnTo>
                      <a:pt x="800" y="2095"/>
                    </a:lnTo>
                    <a:lnTo>
                      <a:pt x="581" y="1791"/>
                    </a:lnTo>
                    <a:lnTo>
                      <a:pt x="419" y="1781"/>
                    </a:lnTo>
                    <a:lnTo>
                      <a:pt x="305" y="1629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32" name="Freeform 27">
                <a:extLst>
                  <a:ext uri="{FF2B5EF4-FFF2-40B4-BE49-F238E27FC236}">
                    <a16:creationId xmlns:a16="http://schemas.microsoft.com/office/drawing/2014/main" id="{2CA193FD-7FAF-414A-9885-C3E30ED8B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8088" y="3286125"/>
                <a:ext cx="863600" cy="788988"/>
              </a:xfrm>
              <a:custGeom>
                <a:avLst/>
                <a:gdLst>
                  <a:gd name="T0" fmla="*/ 774039 w 2401"/>
                  <a:gd name="T1" fmla="*/ 322146 h 2192"/>
                  <a:gd name="T2" fmla="*/ 753537 w 2401"/>
                  <a:gd name="T3" fmla="*/ 404572 h 2192"/>
                  <a:gd name="T4" fmla="*/ 763968 w 2401"/>
                  <a:gd name="T5" fmla="*/ 480160 h 2192"/>
                  <a:gd name="T6" fmla="*/ 821877 w 2401"/>
                  <a:gd name="T7" fmla="*/ 521193 h 2192"/>
                  <a:gd name="T8" fmla="*/ 863240 w 2401"/>
                  <a:gd name="T9" fmla="*/ 586342 h 2192"/>
                  <a:gd name="T10" fmla="*/ 787707 w 2401"/>
                  <a:gd name="T11" fmla="*/ 620536 h 2192"/>
                  <a:gd name="T12" fmla="*/ 712533 w 2401"/>
                  <a:gd name="T13" fmla="*/ 606858 h 2192"/>
                  <a:gd name="T14" fmla="*/ 640596 w 2401"/>
                  <a:gd name="T15" fmla="*/ 524432 h 2192"/>
                  <a:gd name="T16" fmla="*/ 558229 w 2401"/>
                  <a:gd name="T17" fmla="*/ 476560 h 2192"/>
                  <a:gd name="T18" fmla="*/ 561826 w 2401"/>
                  <a:gd name="T19" fmla="*/ 548548 h 2192"/>
                  <a:gd name="T20" fmla="*/ 681600 w 2401"/>
                  <a:gd name="T21" fmla="*/ 665169 h 2192"/>
                  <a:gd name="T22" fmla="*/ 743466 w 2401"/>
                  <a:gd name="T23" fmla="*/ 688925 h 2192"/>
                  <a:gd name="T24" fmla="*/ 705699 w 2401"/>
                  <a:gd name="T25" fmla="*/ 778190 h 2192"/>
                  <a:gd name="T26" fmla="*/ 636999 w 2401"/>
                  <a:gd name="T27" fmla="*/ 781789 h 2192"/>
                  <a:gd name="T28" fmla="*/ 595996 w 2401"/>
                  <a:gd name="T29" fmla="*/ 754074 h 2192"/>
                  <a:gd name="T30" fmla="*/ 554992 w 2401"/>
                  <a:gd name="T31" fmla="*/ 737157 h 2192"/>
                  <a:gd name="T32" fmla="*/ 527296 w 2401"/>
                  <a:gd name="T33" fmla="*/ 757673 h 2192"/>
                  <a:gd name="T34" fmla="*/ 503557 w 2401"/>
                  <a:gd name="T35" fmla="*/ 788628 h 2192"/>
                  <a:gd name="T36" fmla="*/ 438454 w 2401"/>
                  <a:gd name="T37" fmla="*/ 747235 h 2192"/>
                  <a:gd name="T38" fmla="*/ 397091 w 2401"/>
                  <a:gd name="T39" fmla="*/ 665169 h 2192"/>
                  <a:gd name="T40" fmla="*/ 349253 w 2401"/>
                  <a:gd name="T41" fmla="*/ 668408 h 2192"/>
                  <a:gd name="T42" fmla="*/ 297818 w 2401"/>
                  <a:gd name="T43" fmla="*/ 661569 h 2192"/>
                  <a:gd name="T44" fmla="*/ 260051 w 2401"/>
                  <a:gd name="T45" fmla="*/ 617297 h 2192"/>
                  <a:gd name="T46" fmla="*/ 208976 w 2401"/>
                  <a:gd name="T47" fmla="*/ 637813 h 2192"/>
                  <a:gd name="T48" fmla="*/ 178043 w 2401"/>
                  <a:gd name="T49" fmla="*/ 630974 h 2192"/>
                  <a:gd name="T50" fmla="*/ 153945 w 2401"/>
                  <a:gd name="T51" fmla="*/ 610098 h 2192"/>
                  <a:gd name="T52" fmla="*/ 119775 w 2401"/>
                  <a:gd name="T53" fmla="*/ 613697 h 2192"/>
                  <a:gd name="T54" fmla="*/ 88842 w 2401"/>
                  <a:gd name="T55" fmla="*/ 630974 h 2192"/>
                  <a:gd name="T56" fmla="*/ 37407 w 2401"/>
                  <a:gd name="T57" fmla="*/ 623776 h 2192"/>
                  <a:gd name="T58" fmla="*/ 10071 w 2401"/>
                  <a:gd name="T59" fmla="*/ 558986 h 2192"/>
                  <a:gd name="T60" fmla="*/ 27336 w 2401"/>
                  <a:gd name="T61" fmla="*/ 528032 h 2192"/>
                  <a:gd name="T62" fmla="*/ 41004 w 2401"/>
                  <a:gd name="T63" fmla="*/ 493837 h 2192"/>
                  <a:gd name="T64" fmla="*/ 20502 w 2401"/>
                  <a:gd name="T65" fmla="*/ 456044 h 2192"/>
                  <a:gd name="T66" fmla="*/ 0 w 2401"/>
                  <a:gd name="T67" fmla="*/ 431928 h 2192"/>
                  <a:gd name="T68" fmla="*/ 23739 w 2401"/>
                  <a:gd name="T69" fmla="*/ 400973 h 2192"/>
                  <a:gd name="T70" fmla="*/ 106107 w 2401"/>
                  <a:gd name="T71" fmla="*/ 394494 h 2192"/>
                  <a:gd name="T72" fmla="*/ 147111 w 2401"/>
                  <a:gd name="T73" fmla="*/ 373617 h 2192"/>
                  <a:gd name="T74" fmla="*/ 232715 w 2401"/>
                  <a:gd name="T75" fmla="*/ 294791 h 2192"/>
                  <a:gd name="T76" fmla="*/ 263648 w 2401"/>
                  <a:gd name="T77" fmla="*/ 253758 h 2192"/>
                  <a:gd name="T78" fmla="*/ 256814 w 2401"/>
                  <a:gd name="T79" fmla="*/ 192208 h 2192"/>
                  <a:gd name="T80" fmla="*/ 229478 w 2401"/>
                  <a:gd name="T81" fmla="*/ 161253 h 2192"/>
                  <a:gd name="T82" fmla="*/ 215810 w 2401"/>
                  <a:gd name="T83" fmla="*/ 126699 h 2192"/>
                  <a:gd name="T84" fmla="*/ 315083 w 2401"/>
                  <a:gd name="T85" fmla="*/ 34194 h 2192"/>
                  <a:gd name="T86" fmla="*/ 390616 w 2401"/>
                  <a:gd name="T87" fmla="*/ 27355 h 2192"/>
                  <a:gd name="T88" fmla="*/ 421189 w 2401"/>
                  <a:gd name="T89" fmla="*/ 3599 h 2192"/>
                  <a:gd name="T90" fmla="*/ 452122 w 2401"/>
                  <a:gd name="T91" fmla="*/ 24116 h 2192"/>
                  <a:gd name="T92" fmla="*/ 483055 w 2401"/>
                  <a:gd name="T93" fmla="*/ 30955 h 2192"/>
                  <a:gd name="T94" fmla="*/ 513628 w 2401"/>
                  <a:gd name="T95" fmla="*/ 0 h 2192"/>
                  <a:gd name="T96" fmla="*/ 547798 w 2401"/>
                  <a:gd name="T97" fmla="*/ 3599 h 2192"/>
                  <a:gd name="T98" fmla="*/ 568660 w 2401"/>
                  <a:gd name="T99" fmla="*/ 55071 h 2192"/>
                  <a:gd name="T100" fmla="*/ 582328 w 2401"/>
                  <a:gd name="T101" fmla="*/ 116620 h 2192"/>
                  <a:gd name="T102" fmla="*/ 602829 w 2401"/>
                  <a:gd name="T103" fmla="*/ 178170 h 2192"/>
                  <a:gd name="T104" fmla="*/ 636999 w 2401"/>
                  <a:gd name="T105" fmla="*/ 226402 h 2192"/>
                  <a:gd name="T106" fmla="*/ 688434 w 2401"/>
                  <a:gd name="T107" fmla="*/ 209125 h 2192"/>
                  <a:gd name="T108" fmla="*/ 726201 w 2401"/>
                  <a:gd name="T109" fmla="*/ 212724 h 2192"/>
                  <a:gd name="T110" fmla="*/ 746703 w 2401"/>
                  <a:gd name="T111" fmla="*/ 271035 h 2192"/>
                  <a:gd name="T112" fmla="*/ 774039 w 2401"/>
                  <a:gd name="T113" fmla="*/ 322146 h 219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01" h="2192">
                    <a:moveTo>
                      <a:pt x="2152" y="895"/>
                    </a:moveTo>
                    <a:lnTo>
                      <a:pt x="2095" y="1124"/>
                    </a:lnTo>
                    <a:lnTo>
                      <a:pt x="2124" y="1334"/>
                    </a:lnTo>
                    <a:lnTo>
                      <a:pt x="2285" y="1448"/>
                    </a:lnTo>
                    <a:lnTo>
                      <a:pt x="2400" y="1629"/>
                    </a:lnTo>
                    <a:lnTo>
                      <a:pt x="2190" y="1724"/>
                    </a:lnTo>
                    <a:lnTo>
                      <a:pt x="1981" y="1686"/>
                    </a:lnTo>
                    <a:lnTo>
                      <a:pt x="1781" y="1457"/>
                    </a:lnTo>
                    <a:lnTo>
                      <a:pt x="1552" y="1324"/>
                    </a:lnTo>
                    <a:lnTo>
                      <a:pt x="1562" y="1524"/>
                    </a:lnTo>
                    <a:lnTo>
                      <a:pt x="1895" y="1848"/>
                    </a:lnTo>
                    <a:lnTo>
                      <a:pt x="2067" y="1914"/>
                    </a:lnTo>
                    <a:lnTo>
                      <a:pt x="1962" y="2162"/>
                    </a:lnTo>
                    <a:lnTo>
                      <a:pt x="1771" y="2172"/>
                    </a:lnTo>
                    <a:lnTo>
                      <a:pt x="1657" y="2095"/>
                    </a:lnTo>
                    <a:lnTo>
                      <a:pt x="1543" y="2048"/>
                    </a:lnTo>
                    <a:lnTo>
                      <a:pt x="1466" y="2105"/>
                    </a:lnTo>
                    <a:lnTo>
                      <a:pt x="1400" y="2191"/>
                    </a:lnTo>
                    <a:lnTo>
                      <a:pt x="1219" y="2076"/>
                    </a:lnTo>
                    <a:lnTo>
                      <a:pt x="1104" y="1848"/>
                    </a:lnTo>
                    <a:lnTo>
                      <a:pt x="971" y="1857"/>
                    </a:lnTo>
                    <a:lnTo>
                      <a:pt x="828" y="1838"/>
                    </a:lnTo>
                    <a:lnTo>
                      <a:pt x="723" y="1715"/>
                    </a:lnTo>
                    <a:lnTo>
                      <a:pt x="581" y="1772"/>
                    </a:lnTo>
                    <a:lnTo>
                      <a:pt x="495" y="1753"/>
                    </a:lnTo>
                    <a:lnTo>
                      <a:pt x="428" y="1695"/>
                    </a:lnTo>
                    <a:lnTo>
                      <a:pt x="333" y="1705"/>
                    </a:lnTo>
                    <a:lnTo>
                      <a:pt x="247" y="1753"/>
                    </a:lnTo>
                    <a:lnTo>
                      <a:pt x="104" y="1733"/>
                    </a:lnTo>
                    <a:lnTo>
                      <a:pt x="28" y="1553"/>
                    </a:lnTo>
                    <a:lnTo>
                      <a:pt x="76" y="1467"/>
                    </a:lnTo>
                    <a:lnTo>
                      <a:pt x="114" y="1372"/>
                    </a:lnTo>
                    <a:lnTo>
                      <a:pt x="57" y="1267"/>
                    </a:lnTo>
                    <a:lnTo>
                      <a:pt x="0" y="1200"/>
                    </a:lnTo>
                    <a:lnTo>
                      <a:pt x="66" y="1114"/>
                    </a:lnTo>
                    <a:lnTo>
                      <a:pt x="295" y="1096"/>
                    </a:lnTo>
                    <a:lnTo>
                      <a:pt x="409" y="1038"/>
                    </a:lnTo>
                    <a:lnTo>
                      <a:pt x="647" y="819"/>
                    </a:lnTo>
                    <a:lnTo>
                      <a:pt x="733" y="705"/>
                    </a:lnTo>
                    <a:lnTo>
                      <a:pt x="714" y="534"/>
                    </a:lnTo>
                    <a:lnTo>
                      <a:pt x="638" y="448"/>
                    </a:lnTo>
                    <a:lnTo>
                      <a:pt x="600" y="352"/>
                    </a:lnTo>
                    <a:lnTo>
                      <a:pt x="876" y="95"/>
                    </a:lnTo>
                    <a:lnTo>
                      <a:pt x="1086" y="76"/>
                    </a:lnTo>
                    <a:lnTo>
                      <a:pt x="1171" y="10"/>
                    </a:lnTo>
                    <a:lnTo>
                      <a:pt x="1257" y="67"/>
                    </a:lnTo>
                    <a:lnTo>
                      <a:pt x="1343" y="86"/>
                    </a:lnTo>
                    <a:lnTo>
                      <a:pt x="1428" y="0"/>
                    </a:lnTo>
                    <a:lnTo>
                      <a:pt x="1523" y="10"/>
                    </a:lnTo>
                    <a:lnTo>
                      <a:pt x="1581" y="153"/>
                    </a:lnTo>
                    <a:lnTo>
                      <a:pt x="1619" y="324"/>
                    </a:lnTo>
                    <a:lnTo>
                      <a:pt x="1676" y="495"/>
                    </a:lnTo>
                    <a:lnTo>
                      <a:pt x="1771" y="629"/>
                    </a:lnTo>
                    <a:lnTo>
                      <a:pt x="1914" y="581"/>
                    </a:lnTo>
                    <a:lnTo>
                      <a:pt x="2019" y="591"/>
                    </a:lnTo>
                    <a:lnTo>
                      <a:pt x="2076" y="753"/>
                    </a:lnTo>
                    <a:lnTo>
                      <a:pt x="2152" y="89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33" name="Freeform 28">
                <a:extLst>
                  <a:ext uri="{FF2B5EF4-FFF2-40B4-BE49-F238E27FC236}">
                    <a16:creationId xmlns:a16="http://schemas.microsoft.com/office/drawing/2014/main" id="{EE34F809-01C8-C94A-9E1E-A41CC10E6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1225" y="3771900"/>
                <a:ext cx="950913" cy="912813"/>
              </a:xfrm>
              <a:custGeom>
                <a:avLst/>
                <a:gdLst>
                  <a:gd name="T0" fmla="*/ 137234 w 2640"/>
                  <a:gd name="T1" fmla="*/ 312193 h 2535"/>
                  <a:gd name="T2" fmla="*/ 199187 w 2640"/>
                  <a:gd name="T3" fmla="*/ 257460 h 2535"/>
                  <a:gd name="T4" fmla="*/ 298601 w 2640"/>
                  <a:gd name="T5" fmla="*/ 240176 h 2535"/>
                  <a:gd name="T6" fmla="*/ 401617 w 2640"/>
                  <a:gd name="T7" fmla="*/ 353242 h 2535"/>
                  <a:gd name="T8" fmla="*/ 504632 w 2640"/>
                  <a:gd name="T9" fmla="*/ 367286 h 2535"/>
                  <a:gd name="T10" fmla="*/ 579913 w 2640"/>
                  <a:gd name="T11" fmla="*/ 346761 h 2535"/>
                  <a:gd name="T12" fmla="*/ 569827 w 2640"/>
                  <a:gd name="T13" fmla="*/ 175001 h 2535"/>
                  <a:gd name="T14" fmla="*/ 604046 w 2640"/>
                  <a:gd name="T15" fmla="*/ 17284 h 2535"/>
                  <a:gd name="T16" fmla="*/ 641866 w 2640"/>
                  <a:gd name="T17" fmla="*/ 0 h 2535"/>
                  <a:gd name="T18" fmla="*/ 645108 w 2640"/>
                  <a:gd name="T19" fmla="*/ 34568 h 2535"/>
                  <a:gd name="T20" fmla="*/ 662397 w 2640"/>
                  <a:gd name="T21" fmla="*/ 48251 h 2535"/>
                  <a:gd name="T22" fmla="*/ 703460 w 2640"/>
                  <a:gd name="T23" fmla="*/ 65175 h 2535"/>
                  <a:gd name="T24" fmla="*/ 775498 w 2640"/>
                  <a:gd name="T25" fmla="*/ 140793 h 2535"/>
                  <a:gd name="T26" fmla="*/ 792788 w 2640"/>
                  <a:gd name="T27" fmla="*/ 230094 h 2535"/>
                  <a:gd name="T28" fmla="*/ 789186 w 2640"/>
                  <a:gd name="T29" fmla="*/ 260701 h 2535"/>
                  <a:gd name="T30" fmla="*/ 761811 w 2640"/>
                  <a:gd name="T31" fmla="*/ 250618 h 2535"/>
                  <a:gd name="T32" fmla="*/ 779100 w 2640"/>
                  <a:gd name="T33" fmla="*/ 305351 h 2535"/>
                  <a:gd name="T34" fmla="*/ 785944 w 2640"/>
                  <a:gd name="T35" fmla="*/ 302110 h 2535"/>
                  <a:gd name="T36" fmla="*/ 775498 w 2640"/>
                  <a:gd name="T37" fmla="*/ 322635 h 2535"/>
                  <a:gd name="T38" fmla="*/ 765053 w 2640"/>
                  <a:gd name="T39" fmla="*/ 325876 h 2535"/>
                  <a:gd name="T40" fmla="*/ 696616 w 2640"/>
                  <a:gd name="T41" fmla="*/ 360444 h 2535"/>
                  <a:gd name="T42" fmla="*/ 645108 w 2640"/>
                  <a:gd name="T43" fmla="*/ 353242 h 2535"/>
                  <a:gd name="T44" fmla="*/ 682928 w 2640"/>
                  <a:gd name="T45" fmla="*/ 432461 h 2535"/>
                  <a:gd name="T46" fmla="*/ 713545 w 2640"/>
                  <a:gd name="T47" fmla="*/ 469910 h 2535"/>
                  <a:gd name="T48" fmla="*/ 782342 w 2640"/>
                  <a:gd name="T49" fmla="*/ 490434 h 2535"/>
                  <a:gd name="T50" fmla="*/ 847537 w 2640"/>
                  <a:gd name="T51" fmla="*/ 449385 h 2535"/>
                  <a:gd name="T52" fmla="*/ 923178 w 2640"/>
                  <a:gd name="T53" fmla="*/ 446144 h 2535"/>
                  <a:gd name="T54" fmla="*/ 926420 w 2640"/>
                  <a:gd name="T55" fmla="*/ 452986 h 2535"/>
                  <a:gd name="T56" fmla="*/ 946951 w 2640"/>
                  <a:gd name="T57" fmla="*/ 521402 h 2535"/>
                  <a:gd name="T58" fmla="*/ 950553 w 2640"/>
                  <a:gd name="T59" fmla="*/ 603861 h 2535"/>
                  <a:gd name="T60" fmla="*/ 892201 w 2640"/>
                  <a:gd name="T61" fmla="*/ 679118 h 2535"/>
                  <a:gd name="T62" fmla="*/ 864827 w 2640"/>
                  <a:gd name="T63" fmla="*/ 775261 h 2535"/>
                  <a:gd name="T64" fmla="*/ 785944 w 2640"/>
                  <a:gd name="T65" fmla="*/ 772020 h 2535"/>
                  <a:gd name="T66" fmla="*/ 703460 w 2640"/>
                  <a:gd name="T67" fmla="*/ 854119 h 2535"/>
                  <a:gd name="T68" fmla="*/ 658795 w 2640"/>
                  <a:gd name="T69" fmla="*/ 829994 h 2535"/>
                  <a:gd name="T70" fmla="*/ 638264 w 2640"/>
                  <a:gd name="T71" fmla="*/ 912453 h 2535"/>
                  <a:gd name="T72" fmla="*/ 552538 w 2640"/>
                  <a:gd name="T73" fmla="*/ 909212 h 2535"/>
                  <a:gd name="T74" fmla="*/ 476897 w 2640"/>
                  <a:gd name="T75" fmla="*/ 902010 h 2535"/>
                  <a:gd name="T76" fmla="*/ 432593 w 2640"/>
                  <a:gd name="T77" fmla="*/ 823152 h 2535"/>
                  <a:gd name="T78" fmla="*/ 309047 w 2640"/>
                  <a:gd name="T79" fmla="*/ 772020 h 2535"/>
                  <a:gd name="T80" fmla="*/ 322734 w 2640"/>
                  <a:gd name="T81" fmla="*/ 713326 h 2535"/>
                  <a:gd name="T82" fmla="*/ 237008 w 2640"/>
                  <a:gd name="T83" fmla="*/ 675878 h 2535"/>
                  <a:gd name="T84" fmla="*/ 250695 w 2640"/>
                  <a:gd name="T85" fmla="*/ 590178 h 2535"/>
                  <a:gd name="T86" fmla="*/ 223320 w 2640"/>
                  <a:gd name="T87" fmla="*/ 511319 h 2535"/>
                  <a:gd name="T88" fmla="*/ 140836 w 2640"/>
                  <a:gd name="T89" fmla="*/ 487194 h 2535"/>
                  <a:gd name="T90" fmla="*/ 86086 w 2640"/>
                  <a:gd name="T91" fmla="*/ 497636 h 2535"/>
                  <a:gd name="T92" fmla="*/ 24133 w 2640"/>
                  <a:gd name="T93" fmla="*/ 507718 h 2535"/>
                  <a:gd name="T94" fmla="*/ 41422 w 2640"/>
                  <a:gd name="T95" fmla="*/ 339559 h 25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40" h="2535">
                    <a:moveTo>
                      <a:pt x="305" y="858"/>
                    </a:moveTo>
                    <a:lnTo>
                      <a:pt x="381" y="867"/>
                    </a:lnTo>
                    <a:lnTo>
                      <a:pt x="458" y="877"/>
                    </a:lnTo>
                    <a:lnTo>
                      <a:pt x="553" y="715"/>
                    </a:lnTo>
                    <a:lnTo>
                      <a:pt x="686" y="639"/>
                    </a:lnTo>
                    <a:lnTo>
                      <a:pt x="829" y="667"/>
                    </a:lnTo>
                    <a:lnTo>
                      <a:pt x="963" y="1010"/>
                    </a:lnTo>
                    <a:lnTo>
                      <a:pt x="1115" y="981"/>
                    </a:lnTo>
                    <a:lnTo>
                      <a:pt x="1267" y="925"/>
                    </a:lnTo>
                    <a:lnTo>
                      <a:pt x="1401" y="1020"/>
                    </a:lnTo>
                    <a:lnTo>
                      <a:pt x="1544" y="1086"/>
                    </a:lnTo>
                    <a:lnTo>
                      <a:pt x="1610" y="963"/>
                    </a:lnTo>
                    <a:lnTo>
                      <a:pt x="1582" y="762"/>
                    </a:lnTo>
                    <a:lnTo>
                      <a:pt x="1582" y="486"/>
                    </a:lnTo>
                    <a:lnTo>
                      <a:pt x="1601" y="210"/>
                    </a:lnTo>
                    <a:lnTo>
                      <a:pt x="1677" y="48"/>
                    </a:lnTo>
                    <a:lnTo>
                      <a:pt x="1782" y="0"/>
                    </a:lnTo>
                    <a:lnTo>
                      <a:pt x="1772" y="48"/>
                    </a:lnTo>
                    <a:lnTo>
                      <a:pt x="1791" y="96"/>
                    </a:lnTo>
                    <a:lnTo>
                      <a:pt x="1810" y="105"/>
                    </a:lnTo>
                    <a:lnTo>
                      <a:pt x="1839" y="134"/>
                    </a:lnTo>
                    <a:lnTo>
                      <a:pt x="1953" y="181"/>
                    </a:lnTo>
                    <a:lnTo>
                      <a:pt x="2115" y="353"/>
                    </a:lnTo>
                    <a:lnTo>
                      <a:pt x="2153" y="391"/>
                    </a:lnTo>
                    <a:lnTo>
                      <a:pt x="2182" y="439"/>
                    </a:lnTo>
                    <a:lnTo>
                      <a:pt x="2201" y="639"/>
                    </a:lnTo>
                    <a:lnTo>
                      <a:pt x="2191" y="724"/>
                    </a:lnTo>
                    <a:lnTo>
                      <a:pt x="2144" y="696"/>
                    </a:lnTo>
                    <a:lnTo>
                      <a:pt x="2115" y="696"/>
                    </a:lnTo>
                    <a:lnTo>
                      <a:pt x="2144" y="800"/>
                    </a:lnTo>
                    <a:lnTo>
                      <a:pt x="2163" y="848"/>
                    </a:lnTo>
                    <a:lnTo>
                      <a:pt x="2182" y="839"/>
                    </a:lnTo>
                    <a:lnTo>
                      <a:pt x="2153" y="896"/>
                    </a:lnTo>
                    <a:lnTo>
                      <a:pt x="2144" y="905"/>
                    </a:lnTo>
                    <a:lnTo>
                      <a:pt x="2124" y="905"/>
                    </a:lnTo>
                    <a:lnTo>
                      <a:pt x="2010" y="981"/>
                    </a:lnTo>
                    <a:lnTo>
                      <a:pt x="1934" y="1001"/>
                    </a:lnTo>
                    <a:lnTo>
                      <a:pt x="1858" y="1001"/>
                    </a:lnTo>
                    <a:lnTo>
                      <a:pt x="1791" y="981"/>
                    </a:lnTo>
                    <a:lnTo>
                      <a:pt x="1829" y="1096"/>
                    </a:lnTo>
                    <a:lnTo>
                      <a:pt x="1896" y="1201"/>
                    </a:lnTo>
                    <a:lnTo>
                      <a:pt x="1972" y="1296"/>
                    </a:lnTo>
                    <a:lnTo>
                      <a:pt x="1981" y="1305"/>
                    </a:lnTo>
                    <a:lnTo>
                      <a:pt x="2048" y="1353"/>
                    </a:lnTo>
                    <a:lnTo>
                      <a:pt x="2172" y="1362"/>
                    </a:lnTo>
                    <a:lnTo>
                      <a:pt x="2267" y="1315"/>
                    </a:lnTo>
                    <a:lnTo>
                      <a:pt x="2353" y="1248"/>
                    </a:lnTo>
                    <a:lnTo>
                      <a:pt x="2448" y="1210"/>
                    </a:lnTo>
                    <a:lnTo>
                      <a:pt x="2563" y="1239"/>
                    </a:lnTo>
                    <a:lnTo>
                      <a:pt x="2563" y="1248"/>
                    </a:lnTo>
                    <a:lnTo>
                      <a:pt x="2572" y="1258"/>
                    </a:lnTo>
                    <a:lnTo>
                      <a:pt x="2610" y="1324"/>
                    </a:lnTo>
                    <a:lnTo>
                      <a:pt x="2629" y="1448"/>
                    </a:lnTo>
                    <a:lnTo>
                      <a:pt x="2629" y="1610"/>
                    </a:lnTo>
                    <a:lnTo>
                      <a:pt x="2639" y="1677"/>
                    </a:lnTo>
                    <a:lnTo>
                      <a:pt x="2620" y="1763"/>
                    </a:lnTo>
                    <a:lnTo>
                      <a:pt x="2477" y="1886"/>
                    </a:lnTo>
                    <a:lnTo>
                      <a:pt x="2515" y="2124"/>
                    </a:lnTo>
                    <a:lnTo>
                      <a:pt x="2401" y="2153"/>
                    </a:lnTo>
                    <a:lnTo>
                      <a:pt x="2277" y="2153"/>
                    </a:lnTo>
                    <a:lnTo>
                      <a:pt x="2182" y="2144"/>
                    </a:lnTo>
                    <a:lnTo>
                      <a:pt x="2077" y="2162"/>
                    </a:lnTo>
                    <a:lnTo>
                      <a:pt x="1953" y="2372"/>
                    </a:lnTo>
                    <a:lnTo>
                      <a:pt x="1886" y="2362"/>
                    </a:lnTo>
                    <a:lnTo>
                      <a:pt x="1829" y="2305"/>
                    </a:lnTo>
                    <a:lnTo>
                      <a:pt x="1801" y="2382"/>
                    </a:lnTo>
                    <a:lnTo>
                      <a:pt x="1772" y="2534"/>
                    </a:lnTo>
                    <a:lnTo>
                      <a:pt x="1658" y="2525"/>
                    </a:lnTo>
                    <a:lnTo>
                      <a:pt x="1534" y="2525"/>
                    </a:lnTo>
                    <a:lnTo>
                      <a:pt x="1429" y="2401"/>
                    </a:lnTo>
                    <a:lnTo>
                      <a:pt x="1324" y="2505"/>
                    </a:lnTo>
                    <a:lnTo>
                      <a:pt x="1229" y="2458"/>
                    </a:lnTo>
                    <a:lnTo>
                      <a:pt x="1201" y="2286"/>
                    </a:lnTo>
                    <a:lnTo>
                      <a:pt x="915" y="2210"/>
                    </a:lnTo>
                    <a:lnTo>
                      <a:pt x="858" y="2144"/>
                    </a:lnTo>
                    <a:lnTo>
                      <a:pt x="867" y="2077"/>
                    </a:lnTo>
                    <a:lnTo>
                      <a:pt x="896" y="1981"/>
                    </a:lnTo>
                    <a:lnTo>
                      <a:pt x="829" y="1934"/>
                    </a:lnTo>
                    <a:lnTo>
                      <a:pt x="658" y="1877"/>
                    </a:lnTo>
                    <a:lnTo>
                      <a:pt x="620" y="1734"/>
                    </a:lnTo>
                    <a:lnTo>
                      <a:pt x="696" y="1639"/>
                    </a:lnTo>
                    <a:lnTo>
                      <a:pt x="715" y="1505"/>
                    </a:lnTo>
                    <a:lnTo>
                      <a:pt x="620" y="1420"/>
                    </a:lnTo>
                    <a:lnTo>
                      <a:pt x="496" y="1401"/>
                    </a:lnTo>
                    <a:lnTo>
                      <a:pt x="391" y="1353"/>
                    </a:lnTo>
                    <a:lnTo>
                      <a:pt x="286" y="1324"/>
                    </a:lnTo>
                    <a:lnTo>
                      <a:pt x="239" y="1382"/>
                    </a:lnTo>
                    <a:lnTo>
                      <a:pt x="191" y="1467"/>
                    </a:lnTo>
                    <a:lnTo>
                      <a:pt x="67" y="1410"/>
                    </a:lnTo>
                    <a:lnTo>
                      <a:pt x="0" y="1191"/>
                    </a:lnTo>
                    <a:lnTo>
                      <a:pt x="115" y="943"/>
                    </a:lnTo>
                    <a:lnTo>
                      <a:pt x="305" y="85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34" name="Freeform 29">
                <a:extLst>
                  <a:ext uri="{FF2B5EF4-FFF2-40B4-BE49-F238E27FC236}">
                    <a16:creationId xmlns:a16="http://schemas.microsoft.com/office/drawing/2014/main" id="{07947430-8956-F447-A7BA-CF11056C5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0350" y="2627313"/>
                <a:ext cx="987425" cy="981075"/>
              </a:xfrm>
              <a:custGeom>
                <a:avLst/>
                <a:gdLst>
                  <a:gd name="T0" fmla="*/ 781592 w 2744"/>
                  <a:gd name="T1" fmla="*/ 716718 h 2724"/>
                  <a:gd name="T2" fmla="*/ 647728 w 2744"/>
                  <a:gd name="T3" fmla="*/ 799194 h 2724"/>
                  <a:gd name="T4" fmla="*/ 513864 w 2744"/>
                  <a:gd name="T5" fmla="*/ 826566 h 2724"/>
                  <a:gd name="T6" fmla="*/ 479678 w 2744"/>
                  <a:gd name="T7" fmla="*/ 960186 h 2724"/>
                  <a:gd name="T8" fmla="*/ 424981 w 2744"/>
                  <a:gd name="T9" fmla="*/ 929572 h 2724"/>
                  <a:gd name="T10" fmla="*/ 366686 w 2744"/>
                  <a:gd name="T11" fmla="*/ 867625 h 2724"/>
                  <a:gd name="T12" fmla="*/ 281042 w 2744"/>
                  <a:gd name="T13" fmla="*/ 836651 h 2724"/>
                  <a:gd name="T14" fmla="*/ 246856 w 2744"/>
                  <a:gd name="T15" fmla="*/ 713476 h 2724"/>
                  <a:gd name="T16" fmla="*/ 191799 w 2744"/>
                  <a:gd name="T17" fmla="*/ 658372 h 2724"/>
                  <a:gd name="T18" fmla="*/ 130265 w 2744"/>
                  <a:gd name="T19" fmla="*/ 682503 h 2724"/>
                  <a:gd name="T20" fmla="*/ 112993 w 2744"/>
                  <a:gd name="T21" fmla="*/ 600026 h 2724"/>
                  <a:gd name="T22" fmla="*/ 0 w 2744"/>
                  <a:gd name="T23" fmla="*/ 449119 h 2724"/>
                  <a:gd name="T24" fmla="*/ 96080 w 2744"/>
                  <a:gd name="T25" fmla="*/ 377087 h 2724"/>
                  <a:gd name="T26" fmla="*/ 85644 w 2744"/>
                  <a:gd name="T27" fmla="*/ 332427 h 2724"/>
                  <a:gd name="T28" fmla="*/ 99318 w 2744"/>
                  <a:gd name="T29" fmla="*/ 284526 h 2724"/>
                  <a:gd name="T30" fmla="*/ 137102 w 2744"/>
                  <a:gd name="T31" fmla="*/ 229782 h 2724"/>
                  <a:gd name="T32" fmla="*/ 315228 w 2744"/>
                  <a:gd name="T33" fmla="*/ 109489 h 2724"/>
                  <a:gd name="T34" fmla="*/ 380360 w 2744"/>
                  <a:gd name="T35" fmla="*/ 119933 h 2724"/>
                  <a:gd name="T36" fmla="*/ 455928 w 2744"/>
                  <a:gd name="T37" fmla="*/ 160991 h 2724"/>
                  <a:gd name="T38" fmla="*/ 572519 w 2744"/>
                  <a:gd name="T39" fmla="*/ 57986 h 2724"/>
                  <a:gd name="T40" fmla="*/ 634054 w 2744"/>
                  <a:gd name="T41" fmla="*/ 27372 h 2724"/>
                  <a:gd name="T42" fmla="*/ 685512 w 2744"/>
                  <a:gd name="T43" fmla="*/ 10084 h 2724"/>
                  <a:gd name="T44" fmla="*/ 781592 w 2744"/>
                  <a:gd name="T45" fmla="*/ 133619 h 2724"/>
                  <a:gd name="T46" fmla="*/ 860398 w 2744"/>
                  <a:gd name="T47" fmla="*/ 198808 h 2724"/>
                  <a:gd name="T48" fmla="*/ 884148 w 2744"/>
                  <a:gd name="T49" fmla="*/ 229782 h 2724"/>
                  <a:gd name="T50" fmla="*/ 959717 w 2744"/>
                  <a:gd name="T51" fmla="*/ 277683 h 2724"/>
                  <a:gd name="T52" fmla="*/ 983827 w 2744"/>
                  <a:gd name="T53" fmla="*/ 318741 h 2724"/>
                  <a:gd name="T54" fmla="*/ 983827 w 2744"/>
                  <a:gd name="T55" fmla="*/ 356558 h 2724"/>
                  <a:gd name="T56" fmla="*/ 942444 w 2744"/>
                  <a:gd name="T57" fmla="*/ 476491 h 2724"/>
                  <a:gd name="T58" fmla="*/ 887747 w 2744"/>
                  <a:gd name="T59" fmla="*/ 514308 h 2724"/>
                  <a:gd name="T60" fmla="*/ 815777 w 2744"/>
                  <a:gd name="T61" fmla="*/ 500622 h 2724"/>
                  <a:gd name="T62" fmla="*/ 774395 w 2744"/>
                  <a:gd name="T63" fmla="*/ 583099 h 2724"/>
                  <a:gd name="T64" fmla="*/ 839527 w 2744"/>
                  <a:gd name="T65" fmla="*/ 658372 h 272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744" h="2724">
                    <a:moveTo>
                      <a:pt x="2333" y="1828"/>
                    </a:moveTo>
                    <a:lnTo>
                      <a:pt x="2172" y="1990"/>
                    </a:lnTo>
                    <a:lnTo>
                      <a:pt x="1972" y="2057"/>
                    </a:lnTo>
                    <a:lnTo>
                      <a:pt x="1800" y="2219"/>
                    </a:lnTo>
                    <a:lnTo>
                      <a:pt x="1610" y="2323"/>
                    </a:lnTo>
                    <a:lnTo>
                      <a:pt x="1428" y="2295"/>
                    </a:lnTo>
                    <a:lnTo>
                      <a:pt x="1314" y="2476"/>
                    </a:lnTo>
                    <a:lnTo>
                      <a:pt x="1333" y="2666"/>
                    </a:lnTo>
                    <a:lnTo>
                      <a:pt x="1257" y="2723"/>
                    </a:lnTo>
                    <a:lnTo>
                      <a:pt x="1181" y="2581"/>
                    </a:lnTo>
                    <a:lnTo>
                      <a:pt x="1124" y="2419"/>
                    </a:lnTo>
                    <a:lnTo>
                      <a:pt x="1019" y="2409"/>
                    </a:lnTo>
                    <a:lnTo>
                      <a:pt x="876" y="2457"/>
                    </a:lnTo>
                    <a:lnTo>
                      <a:pt x="781" y="2323"/>
                    </a:lnTo>
                    <a:lnTo>
                      <a:pt x="724" y="2152"/>
                    </a:lnTo>
                    <a:lnTo>
                      <a:pt x="686" y="1981"/>
                    </a:lnTo>
                    <a:lnTo>
                      <a:pt x="628" y="1838"/>
                    </a:lnTo>
                    <a:lnTo>
                      <a:pt x="533" y="1828"/>
                    </a:lnTo>
                    <a:lnTo>
                      <a:pt x="448" y="1914"/>
                    </a:lnTo>
                    <a:lnTo>
                      <a:pt x="362" y="1895"/>
                    </a:lnTo>
                    <a:lnTo>
                      <a:pt x="276" y="1838"/>
                    </a:lnTo>
                    <a:lnTo>
                      <a:pt x="314" y="1666"/>
                    </a:lnTo>
                    <a:lnTo>
                      <a:pt x="57" y="1504"/>
                    </a:lnTo>
                    <a:lnTo>
                      <a:pt x="0" y="1247"/>
                    </a:lnTo>
                    <a:lnTo>
                      <a:pt x="267" y="1133"/>
                    </a:lnTo>
                    <a:lnTo>
                      <a:pt x="267" y="1047"/>
                    </a:lnTo>
                    <a:lnTo>
                      <a:pt x="238" y="990"/>
                    </a:lnTo>
                    <a:lnTo>
                      <a:pt x="238" y="923"/>
                    </a:lnTo>
                    <a:lnTo>
                      <a:pt x="276" y="857"/>
                    </a:lnTo>
                    <a:lnTo>
                      <a:pt x="276" y="790"/>
                    </a:lnTo>
                    <a:lnTo>
                      <a:pt x="295" y="723"/>
                    </a:lnTo>
                    <a:lnTo>
                      <a:pt x="381" y="638"/>
                    </a:lnTo>
                    <a:lnTo>
                      <a:pt x="486" y="580"/>
                    </a:lnTo>
                    <a:lnTo>
                      <a:pt x="876" y="304"/>
                    </a:lnTo>
                    <a:lnTo>
                      <a:pt x="971" y="304"/>
                    </a:lnTo>
                    <a:lnTo>
                      <a:pt x="1057" y="333"/>
                    </a:lnTo>
                    <a:lnTo>
                      <a:pt x="1152" y="428"/>
                    </a:lnTo>
                    <a:lnTo>
                      <a:pt x="1267" y="447"/>
                    </a:lnTo>
                    <a:lnTo>
                      <a:pt x="1400" y="399"/>
                    </a:lnTo>
                    <a:lnTo>
                      <a:pt x="1591" y="161"/>
                    </a:lnTo>
                    <a:lnTo>
                      <a:pt x="1705" y="143"/>
                    </a:lnTo>
                    <a:lnTo>
                      <a:pt x="1762" y="76"/>
                    </a:lnTo>
                    <a:lnTo>
                      <a:pt x="1791" y="0"/>
                    </a:lnTo>
                    <a:lnTo>
                      <a:pt x="1905" y="28"/>
                    </a:lnTo>
                    <a:lnTo>
                      <a:pt x="2019" y="133"/>
                    </a:lnTo>
                    <a:lnTo>
                      <a:pt x="2172" y="371"/>
                    </a:lnTo>
                    <a:lnTo>
                      <a:pt x="2353" y="476"/>
                    </a:lnTo>
                    <a:lnTo>
                      <a:pt x="2391" y="552"/>
                    </a:lnTo>
                    <a:lnTo>
                      <a:pt x="2457" y="638"/>
                    </a:lnTo>
                    <a:lnTo>
                      <a:pt x="2667" y="761"/>
                    </a:lnTo>
                    <a:lnTo>
                      <a:pt x="2667" y="771"/>
                    </a:lnTo>
                    <a:lnTo>
                      <a:pt x="2714" y="828"/>
                    </a:lnTo>
                    <a:lnTo>
                      <a:pt x="2734" y="885"/>
                    </a:lnTo>
                    <a:lnTo>
                      <a:pt x="2743" y="923"/>
                    </a:lnTo>
                    <a:lnTo>
                      <a:pt x="2734" y="990"/>
                    </a:lnTo>
                    <a:lnTo>
                      <a:pt x="2648" y="1114"/>
                    </a:lnTo>
                    <a:lnTo>
                      <a:pt x="2619" y="1323"/>
                    </a:lnTo>
                    <a:lnTo>
                      <a:pt x="2533" y="1352"/>
                    </a:lnTo>
                    <a:lnTo>
                      <a:pt x="2467" y="1428"/>
                    </a:lnTo>
                    <a:lnTo>
                      <a:pt x="2353" y="1362"/>
                    </a:lnTo>
                    <a:lnTo>
                      <a:pt x="2267" y="1390"/>
                    </a:lnTo>
                    <a:lnTo>
                      <a:pt x="2229" y="1523"/>
                    </a:lnTo>
                    <a:lnTo>
                      <a:pt x="2152" y="1619"/>
                    </a:lnTo>
                    <a:lnTo>
                      <a:pt x="2248" y="1704"/>
                    </a:lnTo>
                    <a:lnTo>
                      <a:pt x="2333" y="1828"/>
                    </a:lnTo>
                  </a:path>
                </a:pathLst>
              </a:custGeom>
              <a:solidFill>
                <a:srgbClr val="A8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35" name="Freeform 30">
                <a:extLst>
                  <a:ext uri="{FF2B5EF4-FFF2-40B4-BE49-F238E27FC236}">
                    <a16:creationId xmlns:a16="http://schemas.microsoft.com/office/drawing/2014/main" id="{7A72AC98-1806-B443-B7EA-53E1765B4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4763" y="3392488"/>
                <a:ext cx="106362" cy="144462"/>
              </a:xfrm>
              <a:custGeom>
                <a:avLst/>
                <a:gdLst>
                  <a:gd name="T0" fmla="*/ 61446 w 296"/>
                  <a:gd name="T1" fmla="*/ 144101 h 400"/>
                  <a:gd name="T2" fmla="*/ 40964 w 296"/>
                  <a:gd name="T3" fmla="*/ 109791 h 400"/>
                  <a:gd name="T4" fmla="*/ 0 w 296"/>
                  <a:gd name="T5" fmla="*/ 37560 h 400"/>
                  <a:gd name="T6" fmla="*/ 0 w 296"/>
                  <a:gd name="T7" fmla="*/ 37560 h 400"/>
                  <a:gd name="T8" fmla="*/ 13655 w 296"/>
                  <a:gd name="T9" fmla="*/ 27448 h 400"/>
                  <a:gd name="T10" fmla="*/ 82287 w 296"/>
                  <a:gd name="T11" fmla="*/ 0 h 400"/>
                  <a:gd name="T12" fmla="*/ 106003 w 296"/>
                  <a:gd name="T13" fmla="*/ 68619 h 400"/>
                  <a:gd name="T14" fmla="*/ 61446 w 296"/>
                  <a:gd name="T15" fmla="*/ 144101 h 4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6" h="400">
                    <a:moveTo>
                      <a:pt x="171" y="399"/>
                    </a:moveTo>
                    <a:lnTo>
                      <a:pt x="114" y="304"/>
                    </a:lnTo>
                    <a:lnTo>
                      <a:pt x="0" y="104"/>
                    </a:lnTo>
                    <a:lnTo>
                      <a:pt x="38" y="76"/>
                    </a:lnTo>
                    <a:lnTo>
                      <a:pt x="229" y="0"/>
                    </a:lnTo>
                    <a:lnTo>
                      <a:pt x="295" y="190"/>
                    </a:lnTo>
                    <a:lnTo>
                      <a:pt x="171" y="399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36" name="Freeform 31">
                <a:extLst>
                  <a:ext uri="{FF2B5EF4-FFF2-40B4-BE49-F238E27FC236}">
                    <a16:creationId xmlns:a16="http://schemas.microsoft.com/office/drawing/2014/main" id="{CD91F8A7-40BE-9D43-BFE1-50E594CAD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6888" y="3762375"/>
                <a:ext cx="538162" cy="439738"/>
              </a:xfrm>
              <a:custGeom>
                <a:avLst/>
                <a:gdLst>
                  <a:gd name="T0" fmla="*/ 305054 w 1496"/>
                  <a:gd name="T1" fmla="*/ 109935 h 1220"/>
                  <a:gd name="T2" fmla="*/ 346064 w 1496"/>
                  <a:gd name="T3" fmla="*/ 164722 h 1220"/>
                  <a:gd name="T4" fmla="*/ 404341 w 1496"/>
                  <a:gd name="T5" fmla="*/ 168326 h 1220"/>
                  <a:gd name="T6" fmla="*/ 483123 w 1496"/>
                  <a:gd name="T7" fmla="*/ 277900 h 1220"/>
                  <a:gd name="T8" fmla="*/ 500390 w 1496"/>
                  <a:gd name="T9" fmla="*/ 243658 h 1220"/>
                  <a:gd name="T10" fmla="*/ 510462 w 1496"/>
                  <a:gd name="T11" fmla="*/ 195719 h 1220"/>
                  <a:gd name="T12" fmla="*/ 537802 w 1496"/>
                  <a:gd name="T13" fmla="*/ 236810 h 1220"/>
                  <a:gd name="T14" fmla="*/ 524132 w 1496"/>
                  <a:gd name="T15" fmla="*/ 319351 h 1220"/>
                  <a:gd name="T16" fmla="*/ 455783 w 1496"/>
                  <a:gd name="T17" fmla="*/ 349988 h 1220"/>
                  <a:gd name="T18" fmla="*/ 414414 w 1496"/>
                  <a:gd name="T19" fmla="*/ 439378 h 1220"/>
                  <a:gd name="T20" fmla="*/ 250015 w 1496"/>
                  <a:gd name="T21" fmla="*/ 384591 h 1220"/>
                  <a:gd name="T22" fmla="*/ 219438 w 1496"/>
                  <a:gd name="T23" fmla="*/ 384591 h 1220"/>
                  <a:gd name="T24" fmla="*/ 195336 w 1496"/>
                  <a:gd name="T25" fmla="*/ 370894 h 1220"/>
                  <a:gd name="T26" fmla="*/ 198933 w 1496"/>
                  <a:gd name="T27" fmla="*/ 346744 h 1220"/>
                  <a:gd name="T28" fmla="*/ 215840 w 1496"/>
                  <a:gd name="T29" fmla="*/ 319351 h 1220"/>
                  <a:gd name="T30" fmla="*/ 212603 w 1496"/>
                  <a:gd name="T31" fmla="*/ 257355 h 1220"/>
                  <a:gd name="T32" fmla="*/ 185263 w 1496"/>
                  <a:gd name="T33" fmla="*/ 212660 h 1220"/>
                  <a:gd name="T34" fmla="*/ 123389 w 1496"/>
                  <a:gd name="T35" fmla="*/ 188871 h 1220"/>
                  <a:gd name="T36" fmla="*/ 3597 w 1496"/>
                  <a:gd name="T37" fmla="*/ 72088 h 1220"/>
                  <a:gd name="T38" fmla="*/ 0 w 1496"/>
                  <a:gd name="T39" fmla="*/ 0 h 1220"/>
                  <a:gd name="T40" fmla="*/ 82379 w 1496"/>
                  <a:gd name="T41" fmla="*/ 47939 h 1220"/>
                  <a:gd name="T42" fmla="*/ 154326 w 1496"/>
                  <a:gd name="T43" fmla="*/ 130480 h 1220"/>
                  <a:gd name="T44" fmla="*/ 229510 w 1496"/>
                  <a:gd name="T45" fmla="*/ 144176 h 1220"/>
                  <a:gd name="T46" fmla="*/ 305054 w 1496"/>
                  <a:gd name="T47" fmla="*/ 109935 h 12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96" h="1220">
                    <a:moveTo>
                      <a:pt x="848" y="305"/>
                    </a:moveTo>
                    <a:lnTo>
                      <a:pt x="962" y="457"/>
                    </a:lnTo>
                    <a:lnTo>
                      <a:pt x="1124" y="467"/>
                    </a:lnTo>
                    <a:lnTo>
                      <a:pt x="1343" y="771"/>
                    </a:lnTo>
                    <a:lnTo>
                      <a:pt x="1391" y="676"/>
                    </a:lnTo>
                    <a:lnTo>
                      <a:pt x="1419" y="543"/>
                    </a:lnTo>
                    <a:lnTo>
                      <a:pt x="1495" y="657"/>
                    </a:lnTo>
                    <a:lnTo>
                      <a:pt x="1457" y="886"/>
                    </a:lnTo>
                    <a:lnTo>
                      <a:pt x="1267" y="971"/>
                    </a:lnTo>
                    <a:lnTo>
                      <a:pt x="1152" y="1219"/>
                    </a:lnTo>
                    <a:lnTo>
                      <a:pt x="695" y="1067"/>
                    </a:lnTo>
                    <a:lnTo>
                      <a:pt x="610" y="1067"/>
                    </a:lnTo>
                    <a:lnTo>
                      <a:pt x="543" y="1029"/>
                    </a:lnTo>
                    <a:lnTo>
                      <a:pt x="553" y="962"/>
                    </a:lnTo>
                    <a:lnTo>
                      <a:pt x="600" y="886"/>
                    </a:lnTo>
                    <a:lnTo>
                      <a:pt x="591" y="714"/>
                    </a:lnTo>
                    <a:lnTo>
                      <a:pt x="515" y="590"/>
                    </a:lnTo>
                    <a:lnTo>
                      <a:pt x="343" y="524"/>
                    </a:lnTo>
                    <a:lnTo>
                      <a:pt x="10" y="200"/>
                    </a:lnTo>
                    <a:lnTo>
                      <a:pt x="0" y="0"/>
                    </a:lnTo>
                    <a:lnTo>
                      <a:pt x="229" y="133"/>
                    </a:lnTo>
                    <a:lnTo>
                      <a:pt x="429" y="362"/>
                    </a:lnTo>
                    <a:lnTo>
                      <a:pt x="638" y="400"/>
                    </a:lnTo>
                    <a:lnTo>
                      <a:pt x="848" y="305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37" name="Freeform 32">
                <a:extLst>
                  <a:ext uri="{FF2B5EF4-FFF2-40B4-BE49-F238E27FC236}">
                    <a16:creationId xmlns:a16="http://schemas.microsoft.com/office/drawing/2014/main" id="{4C69578F-823C-214E-9265-42552C17A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2813" y="2236788"/>
                <a:ext cx="949325" cy="854075"/>
              </a:xfrm>
              <a:custGeom>
                <a:avLst/>
                <a:gdLst>
                  <a:gd name="T0" fmla="*/ 640677 w 2639"/>
                  <a:gd name="T1" fmla="*/ 0 h 2372"/>
                  <a:gd name="T2" fmla="*/ 722696 w 2639"/>
                  <a:gd name="T3" fmla="*/ 61571 h 2372"/>
                  <a:gd name="T4" fmla="*/ 811908 w 2639"/>
                  <a:gd name="T5" fmla="*/ 95777 h 2372"/>
                  <a:gd name="T6" fmla="*/ 770899 w 2639"/>
                  <a:gd name="T7" fmla="*/ 222880 h 2372"/>
                  <a:gd name="T8" fmla="*/ 863350 w 2639"/>
                  <a:gd name="T9" fmla="*/ 274370 h 2372"/>
                  <a:gd name="T10" fmla="*/ 883854 w 2639"/>
                  <a:gd name="T11" fmla="*/ 298134 h 2372"/>
                  <a:gd name="T12" fmla="*/ 901121 w 2639"/>
                  <a:gd name="T13" fmla="*/ 335941 h 2372"/>
                  <a:gd name="T14" fmla="*/ 948965 w 2639"/>
                  <a:gd name="T15" fmla="*/ 376988 h 2372"/>
                  <a:gd name="T16" fmla="*/ 935296 w 2639"/>
                  <a:gd name="T17" fmla="*/ 432078 h 2372"/>
                  <a:gd name="T18" fmla="*/ 931698 w 2639"/>
                  <a:gd name="T19" fmla="*/ 500491 h 2372"/>
                  <a:gd name="T20" fmla="*/ 791404 w 2639"/>
                  <a:gd name="T21" fmla="*/ 599869 h 2372"/>
                  <a:gd name="T22" fmla="*/ 753632 w 2639"/>
                  <a:gd name="T23" fmla="*/ 620753 h 2372"/>
                  <a:gd name="T24" fmla="*/ 722696 w 2639"/>
                  <a:gd name="T25" fmla="*/ 651358 h 2372"/>
                  <a:gd name="T26" fmla="*/ 715861 w 2639"/>
                  <a:gd name="T27" fmla="*/ 675483 h 2372"/>
                  <a:gd name="T28" fmla="*/ 715861 w 2639"/>
                  <a:gd name="T29" fmla="*/ 699607 h 2372"/>
                  <a:gd name="T30" fmla="*/ 702191 w 2639"/>
                  <a:gd name="T31" fmla="*/ 723371 h 2372"/>
                  <a:gd name="T32" fmla="*/ 702191 w 2639"/>
                  <a:gd name="T33" fmla="*/ 747496 h 2372"/>
                  <a:gd name="T34" fmla="*/ 712623 w 2639"/>
                  <a:gd name="T35" fmla="*/ 768019 h 2372"/>
                  <a:gd name="T36" fmla="*/ 712623 w 2639"/>
                  <a:gd name="T37" fmla="*/ 798985 h 2372"/>
                  <a:gd name="T38" fmla="*/ 616576 w 2639"/>
                  <a:gd name="T39" fmla="*/ 840032 h 2372"/>
                  <a:gd name="T40" fmla="*/ 571969 w 2639"/>
                  <a:gd name="T41" fmla="*/ 781702 h 2372"/>
                  <a:gd name="T42" fmla="*/ 510456 w 2639"/>
                  <a:gd name="T43" fmla="*/ 788543 h 2372"/>
                  <a:gd name="T44" fmla="*/ 452179 w 2639"/>
                  <a:gd name="T45" fmla="*/ 829951 h 2372"/>
                  <a:gd name="T46" fmla="*/ 393903 w 2639"/>
                  <a:gd name="T47" fmla="*/ 846874 h 2372"/>
                  <a:gd name="T48" fmla="*/ 373399 w 2639"/>
                  <a:gd name="T49" fmla="*/ 833191 h 2372"/>
                  <a:gd name="T50" fmla="*/ 359729 w 2639"/>
                  <a:gd name="T51" fmla="*/ 833191 h 2372"/>
                  <a:gd name="T52" fmla="*/ 315123 w 2639"/>
                  <a:gd name="T53" fmla="*/ 853715 h 2372"/>
                  <a:gd name="T54" fmla="*/ 287783 w 2639"/>
                  <a:gd name="T55" fmla="*/ 853715 h 2372"/>
                  <a:gd name="T56" fmla="*/ 260444 w 2639"/>
                  <a:gd name="T57" fmla="*/ 846874 h 2372"/>
                  <a:gd name="T58" fmla="*/ 191736 w 2639"/>
                  <a:gd name="T59" fmla="*/ 798985 h 2372"/>
                  <a:gd name="T60" fmla="*/ 123387 w 2639"/>
                  <a:gd name="T61" fmla="*/ 836792 h 2372"/>
                  <a:gd name="T62" fmla="*/ 61514 w 2639"/>
                  <a:gd name="T63" fmla="*/ 792144 h 2372"/>
                  <a:gd name="T64" fmla="*/ 0 w 2639"/>
                  <a:gd name="T65" fmla="*/ 740654 h 2372"/>
                  <a:gd name="T66" fmla="*/ 30577 w 2639"/>
                  <a:gd name="T67" fmla="*/ 679083 h 2372"/>
                  <a:gd name="T68" fmla="*/ 34174 w 2639"/>
                  <a:gd name="T69" fmla="*/ 603470 h 2372"/>
                  <a:gd name="T70" fmla="*/ 16907 w 2639"/>
                  <a:gd name="T71" fmla="*/ 551980 h 2372"/>
                  <a:gd name="T72" fmla="*/ 34174 w 2639"/>
                  <a:gd name="T73" fmla="*/ 500491 h 2372"/>
                  <a:gd name="T74" fmla="*/ 123387 w 2639"/>
                  <a:gd name="T75" fmla="*/ 459443 h 2372"/>
                  <a:gd name="T76" fmla="*/ 284186 w 2639"/>
                  <a:gd name="T77" fmla="*/ 476727 h 2372"/>
                  <a:gd name="T78" fmla="*/ 342462 w 2639"/>
                  <a:gd name="T79" fmla="*/ 466285 h 2372"/>
                  <a:gd name="T80" fmla="*/ 349297 w 2639"/>
                  <a:gd name="T81" fmla="*/ 442520 h 2372"/>
                  <a:gd name="T82" fmla="*/ 356132 w 2639"/>
                  <a:gd name="T83" fmla="*/ 411555 h 2372"/>
                  <a:gd name="T84" fmla="*/ 373399 w 2639"/>
                  <a:gd name="T85" fmla="*/ 383830 h 2372"/>
                  <a:gd name="T86" fmla="*/ 397141 w 2639"/>
                  <a:gd name="T87" fmla="*/ 366907 h 2372"/>
                  <a:gd name="T88" fmla="*/ 438510 w 2639"/>
                  <a:gd name="T89" fmla="*/ 363306 h 2372"/>
                  <a:gd name="T90" fmla="*/ 445345 w 2639"/>
                  <a:gd name="T91" fmla="*/ 315417 h 2372"/>
                  <a:gd name="T92" fmla="*/ 428078 w 2639"/>
                  <a:gd name="T93" fmla="*/ 243404 h 2372"/>
                  <a:gd name="T94" fmla="*/ 424840 w 2639"/>
                  <a:gd name="T95" fmla="*/ 168151 h 2372"/>
                  <a:gd name="T96" fmla="*/ 452179 w 2639"/>
                  <a:gd name="T97" fmla="*/ 140425 h 2372"/>
                  <a:gd name="T98" fmla="*/ 486354 w 2639"/>
                  <a:gd name="T99" fmla="*/ 123502 h 2372"/>
                  <a:gd name="T100" fmla="*/ 513693 w 2639"/>
                  <a:gd name="T101" fmla="*/ 144026 h 2372"/>
                  <a:gd name="T102" fmla="*/ 541033 w 2639"/>
                  <a:gd name="T103" fmla="*/ 160949 h 2372"/>
                  <a:gd name="T104" fmla="*/ 592474 w 2639"/>
                  <a:gd name="T105" fmla="*/ 88936 h 2372"/>
                  <a:gd name="T106" fmla="*/ 640677 w 2639"/>
                  <a:gd name="T107" fmla="*/ 0 h 23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39" h="2372">
                    <a:moveTo>
                      <a:pt x="1781" y="0"/>
                    </a:moveTo>
                    <a:lnTo>
                      <a:pt x="2009" y="171"/>
                    </a:lnTo>
                    <a:lnTo>
                      <a:pt x="2257" y="266"/>
                    </a:lnTo>
                    <a:lnTo>
                      <a:pt x="2143" y="619"/>
                    </a:lnTo>
                    <a:lnTo>
                      <a:pt x="2400" y="762"/>
                    </a:lnTo>
                    <a:lnTo>
                      <a:pt x="2457" y="828"/>
                    </a:lnTo>
                    <a:lnTo>
                      <a:pt x="2505" y="933"/>
                    </a:lnTo>
                    <a:lnTo>
                      <a:pt x="2638" y="1047"/>
                    </a:lnTo>
                    <a:lnTo>
                      <a:pt x="2600" y="1200"/>
                    </a:lnTo>
                    <a:lnTo>
                      <a:pt x="2590" y="1390"/>
                    </a:lnTo>
                    <a:lnTo>
                      <a:pt x="2200" y="1666"/>
                    </a:lnTo>
                    <a:lnTo>
                      <a:pt x="2095" y="1724"/>
                    </a:lnTo>
                    <a:lnTo>
                      <a:pt x="2009" y="1809"/>
                    </a:lnTo>
                    <a:lnTo>
                      <a:pt x="1990" y="1876"/>
                    </a:lnTo>
                    <a:lnTo>
                      <a:pt x="1990" y="1943"/>
                    </a:lnTo>
                    <a:lnTo>
                      <a:pt x="1952" y="2009"/>
                    </a:lnTo>
                    <a:lnTo>
                      <a:pt x="1952" y="2076"/>
                    </a:lnTo>
                    <a:lnTo>
                      <a:pt x="1981" y="2133"/>
                    </a:lnTo>
                    <a:lnTo>
                      <a:pt x="1981" y="2219"/>
                    </a:lnTo>
                    <a:lnTo>
                      <a:pt x="1714" y="2333"/>
                    </a:lnTo>
                    <a:lnTo>
                      <a:pt x="1590" y="2171"/>
                    </a:lnTo>
                    <a:lnTo>
                      <a:pt x="1419" y="2190"/>
                    </a:lnTo>
                    <a:lnTo>
                      <a:pt x="1257" y="2305"/>
                    </a:lnTo>
                    <a:lnTo>
                      <a:pt x="1095" y="2352"/>
                    </a:lnTo>
                    <a:lnTo>
                      <a:pt x="1038" y="2314"/>
                    </a:lnTo>
                    <a:lnTo>
                      <a:pt x="1000" y="2314"/>
                    </a:lnTo>
                    <a:lnTo>
                      <a:pt x="876" y="2371"/>
                    </a:lnTo>
                    <a:lnTo>
                      <a:pt x="800" y="2371"/>
                    </a:lnTo>
                    <a:lnTo>
                      <a:pt x="724" y="2352"/>
                    </a:lnTo>
                    <a:lnTo>
                      <a:pt x="533" y="2219"/>
                    </a:lnTo>
                    <a:lnTo>
                      <a:pt x="343" y="2324"/>
                    </a:lnTo>
                    <a:lnTo>
                      <a:pt x="171" y="2200"/>
                    </a:lnTo>
                    <a:lnTo>
                      <a:pt x="0" y="2057"/>
                    </a:lnTo>
                    <a:lnTo>
                      <a:pt x="85" y="1886"/>
                    </a:lnTo>
                    <a:lnTo>
                      <a:pt x="95" y="1676"/>
                    </a:lnTo>
                    <a:lnTo>
                      <a:pt x="47" y="1533"/>
                    </a:lnTo>
                    <a:lnTo>
                      <a:pt x="95" y="1390"/>
                    </a:lnTo>
                    <a:lnTo>
                      <a:pt x="343" y="1276"/>
                    </a:lnTo>
                    <a:lnTo>
                      <a:pt x="790" y="1324"/>
                    </a:lnTo>
                    <a:lnTo>
                      <a:pt x="952" y="1295"/>
                    </a:lnTo>
                    <a:lnTo>
                      <a:pt x="971" y="1229"/>
                    </a:lnTo>
                    <a:lnTo>
                      <a:pt x="990" y="1143"/>
                    </a:lnTo>
                    <a:lnTo>
                      <a:pt x="1038" y="1066"/>
                    </a:lnTo>
                    <a:lnTo>
                      <a:pt x="1104" y="1019"/>
                    </a:lnTo>
                    <a:lnTo>
                      <a:pt x="1219" y="1009"/>
                    </a:lnTo>
                    <a:lnTo>
                      <a:pt x="1238" y="876"/>
                    </a:lnTo>
                    <a:lnTo>
                      <a:pt x="1190" y="676"/>
                    </a:lnTo>
                    <a:lnTo>
                      <a:pt x="1181" y="467"/>
                    </a:lnTo>
                    <a:lnTo>
                      <a:pt x="1257" y="390"/>
                    </a:lnTo>
                    <a:lnTo>
                      <a:pt x="1352" y="343"/>
                    </a:lnTo>
                    <a:lnTo>
                      <a:pt x="1428" y="400"/>
                    </a:lnTo>
                    <a:lnTo>
                      <a:pt x="1504" y="447"/>
                    </a:lnTo>
                    <a:lnTo>
                      <a:pt x="1647" y="247"/>
                    </a:lnTo>
                    <a:lnTo>
                      <a:pt x="1781" y="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38" name="Freeform 33">
                <a:extLst>
                  <a:ext uri="{FF2B5EF4-FFF2-40B4-BE49-F238E27FC236}">
                    <a16:creationId xmlns:a16="http://schemas.microsoft.com/office/drawing/2014/main" id="{61633D57-EFB8-4242-9C62-82B6A8423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6363" y="1670050"/>
                <a:ext cx="895350" cy="661988"/>
              </a:xfrm>
              <a:custGeom>
                <a:avLst/>
                <a:gdLst>
                  <a:gd name="T0" fmla="*/ 349712 w 2486"/>
                  <a:gd name="T1" fmla="*/ 661628 h 1839"/>
                  <a:gd name="T2" fmla="*/ 260393 w 2486"/>
                  <a:gd name="T3" fmla="*/ 627431 h 1839"/>
                  <a:gd name="T4" fmla="*/ 178278 w 2486"/>
                  <a:gd name="T5" fmla="*/ 565876 h 1839"/>
                  <a:gd name="T6" fmla="*/ 154147 w 2486"/>
                  <a:gd name="T7" fmla="*/ 469763 h 1839"/>
                  <a:gd name="T8" fmla="*/ 95802 w 2486"/>
                  <a:gd name="T9" fmla="*/ 438806 h 1839"/>
                  <a:gd name="T10" fmla="*/ 68430 w 2486"/>
                  <a:gd name="T11" fmla="*/ 418287 h 1839"/>
                  <a:gd name="T12" fmla="*/ 44299 w 2486"/>
                  <a:gd name="T13" fmla="*/ 411448 h 1839"/>
                  <a:gd name="T14" fmla="*/ 34215 w 2486"/>
                  <a:gd name="T15" fmla="*/ 428726 h 1839"/>
                  <a:gd name="T16" fmla="*/ 20169 w 2486"/>
                  <a:gd name="T17" fmla="*/ 442405 h 1839"/>
                  <a:gd name="T18" fmla="*/ 0 w 2486"/>
                  <a:gd name="T19" fmla="*/ 339453 h 1839"/>
                  <a:gd name="T20" fmla="*/ 85717 w 2486"/>
                  <a:gd name="T21" fmla="*/ 236501 h 1839"/>
                  <a:gd name="T22" fmla="*/ 126775 w 2486"/>
                  <a:gd name="T23" fmla="*/ 246941 h 1839"/>
                  <a:gd name="T24" fmla="*/ 171435 w 2486"/>
                  <a:gd name="T25" fmla="*/ 222822 h 1839"/>
                  <a:gd name="T26" fmla="*/ 236623 w 2486"/>
                  <a:gd name="T27" fmla="*/ 240101 h 1839"/>
                  <a:gd name="T28" fmla="*/ 288126 w 2486"/>
                  <a:gd name="T29" fmla="*/ 298417 h 1839"/>
                  <a:gd name="T30" fmla="*/ 349712 w 2486"/>
                  <a:gd name="T31" fmla="*/ 349893 h 1839"/>
                  <a:gd name="T32" fmla="*/ 404456 w 2486"/>
                  <a:gd name="T33" fmla="*/ 312095 h 1839"/>
                  <a:gd name="T34" fmla="*/ 383927 w 2486"/>
                  <a:gd name="T35" fmla="*/ 264219 h 1839"/>
                  <a:gd name="T36" fmla="*/ 383927 w 2486"/>
                  <a:gd name="T37" fmla="*/ 209144 h 1839"/>
                  <a:gd name="T38" fmla="*/ 428587 w 2486"/>
                  <a:gd name="T39" fmla="*/ 120231 h 1839"/>
                  <a:gd name="T40" fmla="*/ 490174 w 2486"/>
                  <a:gd name="T41" fmla="*/ 75594 h 1839"/>
                  <a:gd name="T42" fmla="*/ 521147 w 2486"/>
                  <a:gd name="T43" fmla="*/ 75594 h 1839"/>
                  <a:gd name="T44" fmla="*/ 548519 w 2486"/>
                  <a:gd name="T45" fmla="*/ 65155 h 1839"/>
                  <a:gd name="T46" fmla="*/ 572649 w 2486"/>
                  <a:gd name="T47" fmla="*/ 30958 h 1839"/>
                  <a:gd name="T48" fmla="*/ 582734 w 2486"/>
                  <a:gd name="T49" fmla="*/ 20878 h 1839"/>
                  <a:gd name="T50" fmla="*/ 596780 w 2486"/>
                  <a:gd name="T51" fmla="*/ 0 h 1839"/>
                  <a:gd name="T52" fmla="*/ 596780 w 2486"/>
                  <a:gd name="T53" fmla="*/ 0 h 1839"/>
                  <a:gd name="T54" fmla="*/ 596780 w 2486"/>
                  <a:gd name="T55" fmla="*/ 0 h 1839"/>
                  <a:gd name="T56" fmla="*/ 644681 w 2486"/>
                  <a:gd name="T57" fmla="*/ 44636 h 1839"/>
                  <a:gd name="T58" fmla="*/ 675654 w 2486"/>
                  <a:gd name="T59" fmla="*/ 102952 h 1839"/>
                  <a:gd name="T60" fmla="*/ 672053 w 2486"/>
                  <a:gd name="T61" fmla="*/ 164507 h 1839"/>
                  <a:gd name="T62" fmla="*/ 692582 w 2486"/>
                  <a:gd name="T63" fmla="*/ 181786 h 1839"/>
                  <a:gd name="T64" fmla="*/ 727157 w 2486"/>
                  <a:gd name="T65" fmla="*/ 205904 h 1839"/>
                  <a:gd name="T66" fmla="*/ 860775 w 2486"/>
                  <a:gd name="T67" fmla="*/ 246941 h 1839"/>
                  <a:gd name="T68" fmla="*/ 860775 w 2486"/>
                  <a:gd name="T69" fmla="*/ 250180 h 1839"/>
                  <a:gd name="T70" fmla="*/ 884905 w 2486"/>
                  <a:gd name="T71" fmla="*/ 295177 h 1839"/>
                  <a:gd name="T72" fmla="*/ 894990 w 2486"/>
                  <a:gd name="T73" fmla="*/ 353132 h 1839"/>
                  <a:gd name="T74" fmla="*/ 867618 w 2486"/>
                  <a:gd name="T75" fmla="*/ 339453 h 1839"/>
                  <a:gd name="T76" fmla="*/ 836644 w 2486"/>
                  <a:gd name="T77" fmla="*/ 332614 h 1839"/>
                  <a:gd name="T78" fmla="*/ 819717 w 2486"/>
                  <a:gd name="T79" fmla="*/ 356732 h 1839"/>
                  <a:gd name="T80" fmla="*/ 809273 w 2486"/>
                  <a:gd name="T81" fmla="*/ 394529 h 1839"/>
                  <a:gd name="T82" fmla="*/ 692582 w 2486"/>
                  <a:gd name="T83" fmla="*/ 377250 h 1839"/>
                  <a:gd name="T84" fmla="*/ 661968 w 2486"/>
                  <a:gd name="T85" fmla="*/ 418287 h 1839"/>
                  <a:gd name="T86" fmla="*/ 689340 w 2486"/>
                  <a:gd name="T87" fmla="*/ 428726 h 1839"/>
                  <a:gd name="T88" fmla="*/ 689340 w 2486"/>
                  <a:gd name="T89" fmla="*/ 449245 h 1839"/>
                  <a:gd name="T90" fmla="*/ 647922 w 2486"/>
                  <a:gd name="T91" fmla="*/ 466523 h 1839"/>
                  <a:gd name="T92" fmla="*/ 610466 w 2486"/>
                  <a:gd name="T93" fmla="*/ 490281 h 1839"/>
                  <a:gd name="T94" fmla="*/ 565806 w 2486"/>
                  <a:gd name="T95" fmla="*/ 617352 h 1839"/>
                  <a:gd name="T96" fmla="*/ 442273 w 2486"/>
                  <a:gd name="T97" fmla="*/ 593233 h 1839"/>
                  <a:gd name="T98" fmla="*/ 349712 w 2486"/>
                  <a:gd name="T99" fmla="*/ 661628 h 18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86" h="1839">
                    <a:moveTo>
                      <a:pt x="971" y="1838"/>
                    </a:moveTo>
                    <a:lnTo>
                      <a:pt x="723" y="1743"/>
                    </a:lnTo>
                    <a:lnTo>
                      <a:pt x="495" y="1572"/>
                    </a:lnTo>
                    <a:lnTo>
                      <a:pt x="428" y="1305"/>
                    </a:lnTo>
                    <a:lnTo>
                      <a:pt x="266" y="1219"/>
                    </a:lnTo>
                    <a:lnTo>
                      <a:pt x="190" y="1162"/>
                    </a:lnTo>
                    <a:lnTo>
                      <a:pt x="123" y="1143"/>
                    </a:lnTo>
                    <a:lnTo>
                      <a:pt x="95" y="1191"/>
                    </a:lnTo>
                    <a:lnTo>
                      <a:pt x="56" y="1229"/>
                    </a:lnTo>
                    <a:lnTo>
                      <a:pt x="0" y="943"/>
                    </a:lnTo>
                    <a:lnTo>
                      <a:pt x="238" y="657"/>
                    </a:lnTo>
                    <a:lnTo>
                      <a:pt x="352" y="686"/>
                    </a:lnTo>
                    <a:lnTo>
                      <a:pt x="476" y="619"/>
                    </a:lnTo>
                    <a:lnTo>
                      <a:pt x="657" y="667"/>
                    </a:lnTo>
                    <a:lnTo>
                      <a:pt x="800" y="829"/>
                    </a:lnTo>
                    <a:lnTo>
                      <a:pt x="971" y="972"/>
                    </a:lnTo>
                    <a:lnTo>
                      <a:pt x="1123" y="867"/>
                    </a:lnTo>
                    <a:lnTo>
                      <a:pt x="1066" y="734"/>
                    </a:lnTo>
                    <a:lnTo>
                      <a:pt x="1066" y="581"/>
                    </a:lnTo>
                    <a:lnTo>
                      <a:pt x="1190" y="334"/>
                    </a:lnTo>
                    <a:lnTo>
                      <a:pt x="1361" y="210"/>
                    </a:lnTo>
                    <a:lnTo>
                      <a:pt x="1447" y="210"/>
                    </a:lnTo>
                    <a:lnTo>
                      <a:pt x="1523" y="181"/>
                    </a:lnTo>
                    <a:lnTo>
                      <a:pt x="1590" y="86"/>
                    </a:lnTo>
                    <a:lnTo>
                      <a:pt x="1618" y="58"/>
                    </a:lnTo>
                    <a:lnTo>
                      <a:pt x="1657" y="0"/>
                    </a:lnTo>
                    <a:lnTo>
                      <a:pt x="1790" y="124"/>
                    </a:lnTo>
                    <a:lnTo>
                      <a:pt x="1876" y="286"/>
                    </a:lnTo>
                    <a:lnTo>
                      <a:pt x="1866" y="457"/>
                    </a:lnTo>
                    <a:lnTo>
                      <a:pt x="1923" y="505"/>
                    </a:lnTo>
                    <a:lnTo>
                      <a:pt x="2019" y="572"/>
                    </a:lnTo>
                    <a:lnTo>
                      <a:pt x="2390" y="686"/>
                    </a:lnTo>
                    <a:lnTo>
                      <a:pt x="2390" y="695"/>
                    </a:lnTo>
                    <a:lnTo>
                      <a:pt x="2457" y="820"/>
                    </a:lnTo>
                    <a:lnTo>
                      <a:pt x="2485" y="981"/>
                    </a:lnTo>
                    <a:lnTo>
                      <a:pt x="2409" y="943"/>
                    </a:lnTo>
                    <a:lnTo>
                      <a:pt x="2323" y="924"/>
                    </a:lnTo>
                    <a:lnTo>
                      <a:pt x="2276" y="991"/>
                    </a:lnTo>
                    <a:lnTo>
                      <a:pt x="2247" y="1096"/>
                    </a:lnTo>
                    <a:lnTo>
                      <a:pt x="1923" y="1048"/>
                    </a:lnTo>
                    <a:lnTo>
                      <a:pt x="1838" y="1162"/>
                    </a:lnTo>
                    <a:lnTo>
                      <a:pt x="1914" y="1191"/>
                    </a:lnTo>
                    <a:lnTo>
                      <a:pt x="1914" y="1248"/>
                    </a:lnTo>
                    <a:lnTo>
                      <a:pt x="1799" y="1296"/>
                    </a:lnTo>
                    <a:lnTo>
                      <a:pt x="1695" y="1362"/>
                    </a:lnTo>
                    <a:lnTo>
                      <a:pt x="1571" y="1715"/>
                    </a:lnTo>
                    <a:lnTo>
                      <a:pt x="1228" y="1648"/>
                    </a:lnTo>
                    <a:lnTo>
                      <a:pt x="971" y="1838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39" name="Freeform 34">
                <a:extLst>
                  <a:ext uri="{FF2B5EF4-FFF2-40B4-BE49-F238E27FC236}">
                    <a16:creationId xmlns:a16="http://schemas.microsoft.com/office/drawing/2014/main" id="{4EE17C96-5BE9-A949-AC8D-8D10D97A2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8350" y="1589088"/>
                <a:ext cx="785813" cy="815975"/>
              </a:xfrm>
              <a:custGeom>
                <a:avLst/>
                <a:gdLst>
                  <a:gd name="T0" fmla="*/ 692898 w 2182"/>
                  <a:gd name="T1" fmla="*/ 318403 h 2268"/>
                  <a:gd name="T2" fmla="*/ 607186 w 2182"/>
                  <a:gd name="T3" fmla="*/ 421299 h 2268"/>
                  <a:gd name="T4" fmla="*/ 627354 w 2182"/>
                  <a:gd name="T5" fmla="*/ 524196 h 2268"/>
                  <a:gd name="T6" fmla="*/ 641399 w 2182"/>
                  <a:gd name="T7" fmla="*/ 510524 h 2268"/>
                  <a:gd name="T8" fmla="*/ 651483 w 2182"/>
                  <a:gd name="T9" fmla="*/ 493255 h 2268"/>
                  <a:gd name="T10" fmla="*/ 675612 w 2182"/>
                  <a:gd name="T11" fmla="*/ 500090 h 2268"/>
                  <a:gd name="T12" fmla="*/ 702982 w 2182"/>
                  <a:gd name="T13" fmla="*/ 520598 h 2268"/>
                  <a:gd name="T14" fmla="*/ 761324 w 2182"/>
                  <a:gd name="T15" fmla="*/ 551539 h 2268"/>
                  <a:gd name="T16" fmla="*/ 785453 w 2182"/>
                  <a:gd name="T17" fmla="*/ 647599 h 2268"/>
                  <a:gd name="T18" fmla="*/ 737195 w 2182"/>
                  <a:gd name="T19" fmla="*/ 736464 h 2268"/>
                  <a:gd name="T20" fmla="*/ 685696 w 2182"/>
                  <a:gd name="T21" fmla="*/ 808420 h 2268"/>
                  <a:gd name="T22" fmla="*/ 658325 w 2182"/>
                  <a:gd name="T23" fmla="*/ 791510 h 2268"/>
                  <a:gd name="T24" fmla="*/ 630955 w 2182"/>
                  <a:gd name="T25" fmla="*/ 771003 h 2268"/>
                  <a:gd name="T26" fmla="*/ 596743 w 2182"/>
                  <a:gd name="T27" fmla="*/ 787912 h 2268"/>
                  <a:gd name="T28" fmla="*/ 569372 w 2182"/>
                  <a:gd name="T29" fmla="*/ 815615 h 2268"/>
                  <a:gd name="T30" fmla="*/ 524716 w 2182"/>
                  <a:gd name="T31" fmla="*/ 771003 h 2268"/>
                  <a:gd name="T32" fmla="*/ 480059 w 2182"/>
                  <a:gd name="T33" fmla="*/ 729628 h 2268"/>
                  <a:gd name="T34" fmla="*/ 353292 w 2182"/>
                  <a:gd name="T35" fmla="*/ 705883 h 2268"/>
                  <a:gd name="T36" fmla="*/ 353292 w 2182"/>
                  <a:gd name="T37" fmla="*/ 650837 h 2268"/>
                  <a:gd name="T38" fmla="*/ 377061 w 2182"/>
                  <a:gd name="T39" fmla="*/ 585718 h 2268"/>
                  <a:gd name="T40" fmla="*/ 322320 w 2182"/>
                  <a:gd name="T41" fmla="*/ 572046 h 2268"/>
                  <a:gd name="T42" fmla="*/ 260377 w 2182"/>
                  <a:gd name="T43" fmla="*/ 568808 h 2268"/>
                  <a:gd name="T44" fmla="*/ 229766 w 2182"/>
                  <a:gd name="T45" fmla="*/ 517360 h 2268"/>
                  <a:gd name="T46" fmla="*/ 198794 w 2182"/>
                  <a:gd name="T47" fmla="*/ 452240 h 2268"/>
                  <a:gd name="T48" fmla="*/ 154137 w 2182"/>
                  <a:gd name="T49" fmla="*/ 465912 h 2268"/>
                  <a:gd name="T50" fmla="*/ 123166 w 2182"/>
                  <a:gd name="T51" fmla="*/ 469150 h 2268"/>
                  <a:gd name="T52" fmla="*/ 113082 w 2182"/>
                  <a:gd name="T53" fmla="*/ 414463 h 2268"/>
                  <a:gd name="T54" fmla="*/ 92555 w 2182"/>
                  <a:gd name="T55" fmla="*/ 407628 h 2268"/>
                  <a:gd name="T56" fmla="*/ 72027 w 2182"/>
                  <a:gd name="T57" fmla="*/ 400792 h 2268"/>
                  <a:gd name="T58" fmla="*/ 61583 w 2182"/>
                  <a:gd name="T59" fmla="*/ 377047 h 2268"/>
                  <a:gd name="T60" fmla="*/ 58342 w 2182"/>
                  <a:gd name="T61" fmla="*/ 342508 h 2268"/>
                  <a:gd name="T62" fmla="*/ 34213 w 2182"/>
                  <a:gd name="T63" fmla="*/ 311567 h 2268"/>
                  <a:gd name="T64" fmla="*/ 6843 w 2182"/>
                  <a:gd name="T65" fmla="*/ 284224 h 2268"/>
                  <a:gd name="T66" fmla="*/ 20528 w 2182"/>
                  <a:gd name="T67" fmla="*/ 260479 h 2268"/>
                  <a:gd name="T68" fmla="*/ 30611 w 2182"/>
                  <a:gd name="T69" fmla="*/ 236374 h 2268"/>
                  <a:gd name="T70" fmla="*/ 27370 w 2182"/>
                  <a:gd name="T71" fmla="*/ 212269 h 2268"/>
                  <a:gd name="T72" fmla="*/ 13685 w 2182"/>
                  <a:gd name="T73" fmla="*/ 191761 h 2268"/>
                  <a:gd name="T74" fmla="*/ 0 w 2182"/>
                  <a:gd name="T75" fmla="*/ 137075 h 2268"/>
                  <a:gd name="T76" fmla="*/ 6843 w 2182"/>
                  <a:gd name="T77" fmla="*/ 75193 h 2268"/>
                  <a:gd name="T78" fmla="*/ 119925 w 2182"/>
                  <a:gd name="T79" fmla="*/ 54686 h 2268"/>
                  <a:gd name="T80" fmla="*/ 239849 w 2182"/>
                  <a:gd name="T81" fmla="*/ 54686 h 2268"/>
                  <a:gd name="T82" fmla="*/ 294950 w 2182"/>
                  <a:gd name="T83" fmla="*/ 61522 h 2268"/>
                  <a:gd name="T84" fmla="*/ 346449 w 2182"/>
                  <a:gd name="T85" fmla="*/ 47850 h 2268"/>
                  <a:gd name="T86" fmla="*/ 360134 w 2182"/>
                  <a:gd name="T87" fmla="*/ 23745 h 2268"/>
                  <a:gd name="T88" fmla="*/ 370218 w 2182"/>
                  <a:gd name="T89" fmla="*/ 0 h 2268"/>
                  <a:gd name="T90" fmla="*/ 401190 w 2182"/>
                  <a:gd name="T91" fmla="*/ 13672 h 2268"/>
                  <a:gd name="T92" fmla="*/ 432161 w 2182"/>
                  <a:gd name="T93" fmla="*/ 34179 h 2268"/>
                  <a:gd name="T94" fmla="*/ 511031 w 2182"/>
                  <a:gd name="T95" fmla="*/ 65120 h 2268"/>
                  <a:gd name="T96" fmla="*/ 541642 w 2182"/>
                  <a:gd name="T97" fmla="*/ 54686 h 2268"/>
                  <a:gd name="T98" fmla="*/ 576215 w 2182"/>
                  <a:gd name="T99" fmla="*/ 37777 h 2268"/>
                  <a:gd name="T100" fmla="*/ 624113 w 2182"/>
                  <a:gd name="T101" fmla="*/ 71955 h 2268"/>
                  <a:gd name="T102" fmla="*/ 672011 w 2182"/>
                  <a:gd name="T103" fmla="*/ 44253 h 2268"/>
                  <a:gd name="T104" fmla="*/ 723510 w 2182"/>
                  <a:gd name="T105" fmla="*/ 68358 h 2268"/>
                  <a:gd name="T106" fmla="*/ 737195 w 2182"/>
                  <a:gd name="T107" fmla="*/ 140313 h 2268"/>
                  <a:gd name="T108" fmla="*/ 720269 w 2182"/>
                  <a:gd name="T109" fmla="*/ 250045 h 2268"/>
                  <a:gd name="T110" fmla="*/ 692898 w 2182"/>
                  <a:gd name="T111" fmla="*/ 318403 h 226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182" h="2268">
                    <a:moveTo>
                      <a:pt x="1924" y="885"/>
                    </a:moveTo>
                    <a:lnTo>
                      <a:pt x="1686" y="1171"/>
                    </a:lnTo>
                    <a:lnTo>
                      <a:pt x="1742" y="1457"/>
                    </a:lnTo>
                    <a:lnTo>
                      <a:pt x="1781" y="1419"/>
                    </a:lnTo>
                    <a:lnTo>
                      <a:pt x="1809" y="1371"/>
                    </a:lnTo>
                    <a:lnTo>
                      <a:pt x="1876" y="1390"/>
                    </a:lnTo>
                    <a:lnTo>
                      <a:pt x="1952" y="1447"/>
                    </a:lnTo>
                    <a:lnTo>
                      <a:pt x="2114" y="1533"/>
                    </a:lnTo>
                    <a:lnTo>
                      <a:pt x="2181" y="1800"/>
                    </a:lnTo>
                    <a:lnTo>
                      <a:pt x="2047" y="2047"/>
                    </a:lnTo>
                    <a:lnTo>
                      <a:pt x="1904" y="2247"/>
                    </a:lnTo>
                    <a:lnTo>
                      <a:pt x="1828" y="2200"/>
                    </a:lnTo>
                    <a:lnTo>
                      <a:pt x="1752" y="2143"/>
                    </a:lnTo>
                    <a:lnTo>
                      <a:pt x="1657" y="2190"/>
                    </a:lnTo>
                    <a:lnTo>
                      <a:pt x="1581" y="2267"/>
                    </a:lnTo>
                    <a:lnTo>
                      <a:pt x="1457" y="2143"/>
                    </a:lnTo>
                    <a:lnTo>
                      <a:pt x="1333" y="2028"/>
                    </a:lnTo>
                    <a:lnTo>
                      <a:pt x="981" y="1962"/>
                    </a:lnTo>
                    <a:lnTo>
                      <a:pt x="981" y="1809"/>
                    </a:lnTo>
                    <a:lnTo>
                      <a:pt x="1047" y="1628"/>
                    </a:lnTo>
                    <a:lnTo>
                      <a:pt x="895" y="1590"/>
                    </a:lnTo>
                    <a:lnTo>
                      <a:pt x="723" y="1581"/>
                    </a:lnTo>
                    <a:lnTo>
                      <a:pt x="638" y="1438"/>
                    </a:lnTo>
                    <a:lnTo>
                      <a:pt x="552" y="1257"/>
                    </a:lnTo>
                    <a:lnTo>
                      <a:pt x="428" y="1295"/>
                    </a:lnTo>
                    <a:lnTo>
                      <a:pt x="342" y="1304"/>
                    </a:lnTo>
                    <a:lnTo>
                      <a:pt x="314" y="1152"/>
                    </a:lnTo>
                    <a:lnTo>
                      <a:pt x="257" y="1133"/>
                    </a:lnTo>
                    <a:lnTo>
                      <a:pt x="200" y="1114"/>
                    </a:lnTo>
                    <a:lnTo>
                      <a:pt x="171" y="1048"/>
                    </a:lnTo>
                    <a:lnTo>
                      <a:pt x="162" y="952"/>
                    </a:lnTo>
                    <a:lnTo>
                      <a:pt x="95" y="866"/>
                    </a:lnTo>
                    <a:lnTo>
                      <a:pt x="19" y="790"/>
                    </a:lnTo>
                    <a:lnTo>
                      <a:pt x="57" y="724"/>
                    </a:lnTo>
                    <a:lnTo>
                      <a:pt x="85" y="657"/>
                    </a:lnTo>
                    <a:lnTo>
                      <a:pt x="76" y="590"/>
                    </a:lnTo>
                    <a:lnTo>
                      <a:pt x="38" y="533"/>
                    </a:lnTo>
                    <a:lnTo>
                      <a:pt x="0" y="381"/>
                    </a:lnTo>
                    <a:lnTo>
                      <a:pt x="19" y="209"/>
                    </a:lnTo>
                    <a:lnTo>
                      <a:pt x="333" y="152"/>
                    </a:lnTo>
                    <a:lnTo>
                      <a:pt x="666" y="152"/>
                    </a:lnTo>
                    <a:lnTo>
                      <a:pt x="819" y="171"/>
                    </a:lnTo>
                    <a:lnTo>
                      <a:pt x="962" y="133"/>
                    </a:lnTo>
                    <a:lnTo>
                      <a:pt x="1000" y="66"/>
                    </a:lnTo>
                    <a:lnTo>
                      <a:pt x="1028" y="0"/>
                    </a:lnTo>
                    <a:lnTo>
                      <a:pt x="1114" y="38"/>
                    </a:lnTo>
                    <a:lnTo>
                      <a:pt x="1200" y="95"/>
                    </a:lnTo>
                    <a:lnTo>
                      <a:pt x="1419" y="181"/>
                    </a:lnTo>
                    <a:lnTo>
                      <a:pt x="1504" y="152"/>
                    </a:lnTo>
                    <a:lnTo>
                      <a:pt x="1600" y="105"/>
                    </a:lnTo>
                    <a:lnTo>
                      <a:pt x="1733" y="200"/>
                    </a:lnTo>
                    <a:lnTo>
                      <a:pt x="1866" y="123"/>
                    </a:lnTo>
                    <a:lnTo>
                      <a:pt x="2009" y="190"/>
                    </a:lnTo>
                    <a:lnTo>
                      <a:pt x="2047" y="390"/>
                    </a:lnTo>
                    <a:lnTo>
                      <a:pt x="2000" y="695"/>
                    </a:lnTo>
                    <a:lnTo>
                      <a:pt x="1924" y="88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40" name="Freeform 35">
                <a:extLst>
                  <a:ext uri="{FF2B5EF4-FFF2-40B4-BE49-F238E27FC236}">
                    <a16:creationId xmlns:a16="http://schemas.microsoft.com/office/drawing/2014/main" id="{0FB74C27-F90B-C743-A8BD-906A65314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4338" y="1917700"/>
                <a:ext cx="693737" cy="881063"/>
              </a:xfrm>
              <a:custGeom>
                <a:avLst/>
                <a:gdLst>
                  <a:gd name="T0" fmla="*/ 161091 w 1925"/>
                  <a:gd name="T1" fmla="*/ 818824 h 2449"/>
                  <a:gd name="T2" fmla="*/ 164695 w 1925"/>
                  <a:gd name="T3" fmla="*/ 750469 h 2449"/>
                  <a:gd name="T4" fmla="*/ 178390 w 1925"/>
                  <a:gd name="T5" fmla="*/ 695425 h 2449"/>
                  <a:gd name="T6" fmla="*/ 130459 w 1925"/>
                  <a:gd name="T7" fmla="*/ 654411 h 2449"/>
                  <a:gd name="T8" fmla="*/ 113160 w 1925"/>
                  <a:gd name="T9" fmla="*/ 616636 h 2449"/>
                  <a:gd name="T10" fmla="*/ 92618 w 1925"/>
                  <a:gd name="T11" fmla="*/ 592892 h 2449"/>
                  <a:gd name="T12" fmla="*/ 0 w 1925"/>
                  <a:gd name="T13" fmla="*/ 541445 h 2449"/>
                  <a:gd name="T14" fmla="*/ 41084 w 1925"/>
                  <a:gd name="T15" fmla="*/ 414449 h 2449"/>
                  <a:gd name="T16" fmla="*/ 133702 w 1925"/>
                  <a:gd name="T17" fmla="*/ 346093 h 2449"/>
                  <a:gd name="T18" fmla="*/ 257313 w 1925"/>
                  <a:gd name="T19" fmla="*/ 370198 h 2449"/>
                  <a:gd name="T20" fmla="*/ 302001 w 1925"/>
                  <a:gd name="T21" fmla="*/ 243201 h 2449"/>
                  <a:gd name="T22" fmla="*/ 339481 w 1925"/>
                  <a:gd name="T23" fmla="*/ 219456 h 2449"/>
                  <a:gd name="T24" fmla="*/ 380925 w 1925"/>
                  <a:gd name="T25" fmla="*/ 202188 h 2449"/>
                  <a:gd name="T26" fmla="*/ 380925 w 1925"/>
                  <a:gd name="T27" fmla="*/ 181681 h 2449"/>
                  <a:gd name="T28" fmla="*/ 353536 w 1925"/>
                  <a:gd name="T29" fmla="*/ 171248 h 2449"/>
                  <a:gd name="T30" fmla="*/ 384168 w 1925"/>
                  <a:gd name="T31" fmla="*/ 130235 h 2449"/>
                  <a:gd name="T32" fmla="*/ 500932 w 1925"/>
                  <a:gd name="T33" fmla="*/ 147503 h 2449"/>
                  <a:gd name="T34" fmla="*/ 511383 w 1925"/>
                  <a:gd name="T35" fmla="*/ 109728 h 2449"/>
                  <a:gd name="T36" fmla="*/ 528321 w 1925"/>
                  <a:gd name="T37" fmla="*/ 85624 h 2449"/>
                  <a:gd name="T38" fmla="*/ 559314 w 1925"/>
                  <a:gd name="T39" fmla="*/ 92459 h 2449"/>
                  <a:gd name="T40" fmla="*/ 586703 w 1925"/>
                  <a:gd name="T41" fmla="*/ 106130 h 2449"/>
                  <a:gd name="T42" fmla="*/ 576613 w 1925"/>
                  <a:gd name="T43" fmla="*/ 48208 h 2449"/>
                  <a:gd name="T44" fmla="*/ 552467 w 1925"/>
                  <a:gd name="T45" fmla="*/ 3238 h 2449"/>
                  <a:gd name="T46" fmla="*/ 552467 w 1925"/>
                  <a:gd name="T47" fmla="*/ 0 h 2449"/>
                  <a:gd name="T48" fmla="*/ 617696 w 1925"/>
                  <a:gd name="T49" fmla="*/ 20507 h 2449"/>
                  <a:gd name="T50" fmla="*/ 617696 w 1925"/>
                  <a:gd name="T51" fmla="*/ 20507 h 2449"/>
                  <a:gd name="T52" fmla="*/ 679322 w 1925"/>
                  <a:gd name="T53" fmla="*/ 75551 h 2449"/>
                  <a:gd name="T54" fmla="*/ 679322 w 1925"/>
                  <a:gd name="T55" fmla="*/ 140308 h 2449"/>
                  <a:gd name="T56" fmla="*/ 617696 w 1925"/>
                  <a:gd name="T57" fmla="*/ 294647 h 2449"/>
                  <a:gd name="T58" fmla="*/ 607245 w 1925"/>
                  <a:gd name="T59" fmla="*/ 349691 h 2449"/>
                  <a:gd name="T60" fmla="*/ 617696 w 1925"/>
                  <a:gd name="T61" fmla="*/ 489999 h 2449"/>
                  <a:gd name="T62" fmla="*/ 631391 w 1925"/>
                  <a:gd name="T63" fmla="*/ 555116 h 2449"/>
                  <a:gd name="T64" fmla="*/ 634634 w 1925"/>
                  <a:gd name="T65" fmla="*/ 565190 h 2449"/>
                  <a:gd name="T66" fmla="*/ 641842 w 1925"/>
                  <a:gd name="T67" fmla="*/ 579221 h 2449"/>
                  <a:gd name="T68" fmla="*/ 638238 w 1925"/>
                  <a:gd name="T69" fmla="*/ 609801 h 2449"/>
                  <a:gd name="T70" fmla="*/ 631391 w 1925"/>
                  <a:gd name="T71" fmla="*/ 637503 h 2449"/>
                  <a:gd name="T72" fmla="*/ 628147 w 1925"/>
                  <a:gd name="T73" fmla="*/ 651174 h 2449"/>
                  <a:gd name="T74" fmla="*/ 638238 w 1925"/>
                  <a:gd name="T75" fmla="*/ 695425 h 2449"/>
                  <a:gd name="T76" fmla="*/ 676078 w 1925"/>
                  <a:gd name="T77" fmla="*/ 750469 h 2449"/>
                  <a:gd name="T78" fmla="*/ 682926 w 1925"/>
                  <a:gd name="T79" fmla="*/ 777811 h 2449"/>
                  <a:gd name="T80" fmla="*/ 686169 w 1925"/>
                  <a:gd name="T81" fmla="*/ 829257 h 2449"/>
                  <a:gd name="T82" fmla="*/ 689773 w 1925"/>
                  <a:gd name="T83" fmla="*/ 870270 h 2449"/>
                  <a:gd name="T84" fmla="*/ 693377 w 1925"/>
                  <a:gd name="T85" fmla="*/ 880703 h 2449"/>
                  <a:gd name="T86" fmla="*/ 628147 w 1925"/>
                  <a:gd name="T87" fmla="*/ 842928 h 2449"/>
                  <a:gd name="T88" fmla="*/ 573009 w 1925"/>
                  <a:gd name="T89" fmla="*/ 757304 h 2449"/>
                  <a:gd name="T90" fmla="*/ 531925 w 1925"/>
                  <a:gd name="T91" fmla="*/ 719529 h 2449"/>
                  <a:gd name="T92" fmla="*/ 490841 w 1925"/>
                  <a:gd name="T93" fmla="*/ 709455 h 2449"/>
                  <a:gd name="T94" fmla="*/ 480390 w 1925"/>
                  <a:gd name="T95" fmla="*/ 736797 h 2449"/>
                  <a:gd name="T96" fmla="*/ 459849 w 1925"/>
                  <a:gd name="T97" fmla="*/ 760902 h 2449"/>
                  <a:gd name="T98" fmla="*/ 418765 w 1925"/>
                  <a:gd name="T99" fmla="*/ 767377 h 2449"/>
                  <a:gd name="T100" fmla="*/ 349932 w 1925"/>
                  <a:gd name="T101" fmla="*/ 853001 h 2449"/>
                  <a:gd name="T102" fmla="*/ 302001 w 1925"/>
                  <a:gd name="T103" fmla="*/ 870270 h 2449"/>
                  <a:gd name="T104" fmla="*/ 260557 w 1925"/>
                  <a:gd name="T105" fmla="*/ 863435 h 2449"/>
                  <a:gd name="T106" fmla="*/ 226320 w 1925"/>
                  <a:gd name="T107" fmla="*/ 829257 h 2449"/>
                  <a:gd name="T108" fmla="*/ 195328 w 1925"/>
                  <a:gd name="T109" fmla="*/ 818824 h 2449"/>
                  <a:gd name="T110" fmla="*/ 161091 w 1925"/>
                  <a:gd name="T111" fmla="*/ 818824 h 24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925" h="2449">
                    <a:moveTo>
                      <a:pt x="447" y="2276"/>
                    </a:moveTo>
                    <a:lnTo>
                      <a:pt x="457" y="2086"/>
                    </a:lnTo>
                    <a:lnTo>
                      <a:pt x="495" y="1933"/>
                    </a:lnTo>
                    <a:lnTo>
                      <a:pt x="362" y="1819"/>
                    </a:lnTo>
                    <a:lnTo>
                      <a:pt x="314" y="1714"/>
                    </a:lnTo>
                    <a:lnTo>
                      <a:pt x="257" y="1648"/>
                    </a:lnTo>
                    <a:lnTo>
                      <a:pt x="0" y="1505"/>
                    </a:lnTo>
                    <a:lnTo>
                      <a:pt x="114" y="1152"/>
                    </a:lnTo>
                    <a:lnTo>
                      <a:pt x="371" y="962"/>
                    </a:lnTo>
                    <a:lnTo>
                      <a:pt x="714" y="1029"/>
                    </a:lnTo>
                    <a:lnTo>
                      <a:pt x="838" y="676"/>
                    </a:lnTo>
                    <a:lnTo>
                      <a:pt x="942" y="610"/>
                    </a:lnTo>
                    <a:lnTo>
                      <a:pt x="1057" y="562"/>
                    </a:lnTo>
                    <a:lnTo>
                      <a:pt x="1057" y="505"/>
                    </a:lnTo>
                    <a:lnTo>
                      <a:pt x="981" y="476"/>
                    </a:lnTo>
                    <a:lnTo>
                      <a:pt x="1066" y="362"/>
                    </a:lnTo>
                    <a:lnTo>
                      <a:pt x="1390" y="410"/>
                    </a:lnTo>
                    <a:lnTo>
                      <a:pt x="1419" y="305"/>
                    </a:lnTo>
                    <a:lnTo>
                      <a:pt x="1466" y="238"/>
                    </a:lnTo>
                    <a:lnTo>
                      <a:pt x="1552" y="257"/>
                    </a:lnTo>
                    <a:lnTo>
                      <a:pt x="1628" y="295"/>
                    </a:lnTo>
                    <a:lnTo>
                      <a:pt x="1600" y="134"/>
                    </a:lnTo>
                    <a:lnTo>
                      <a:pt x="1533" y="9"/>
                    </a:lnTo>
                    <a:lnTo>
                      <a:pt x="1533" y="0"/>
                    </a:lnTo>
                    <a:lnTo>
                      <a:pt x="1714" y="57"/>
                    </a:lnTo>
                    <a:lnTo>
                      <a:pt x="1885" y="210"/>
                    </a:lnTo>
                    <a:lnTo>
                      <a:pt x="1885" y="390"/>
                    </a:lnTo>
                    <a:lnTo>
                      <a:pt x="1714" y="819"/>
                    </a:lnTo>
                    <a:lnTo>
                      <a:pt x="1685" y="972"/>
                    </a:lnTo>
                    <a:lnTo>
                      <a:pt x="1714" y="1362"/>
                    </a:lnTo>
                    <a:lnTo>
                      <a:pt x="1752" y="1543"/>
                    </a:lnTo>
                    <a:lnTo>
                      <a:pt x="1761" y="1571"/>
                    </a:lnTo>
                    <a:lnTo>
                      <a:pt x="1781" y="1610"/>
                    </a:lnTo>
                    <a:lnTo>
                      <a:pt x="1771" y="1695"/>
                    </a:lnTo>
                    <a:lnTo>
                      <a:pt x="1752" y="1772"/>
                    </a:lnTo>
                    <a:lnTo>
                      <a:pt x="1743" y="1810"/>
                    </a:lnTo>
                    <a:lnTo>
                      <a:pt x="1771" y="1933"/>
                    </a:lnTo>
                    <a:lnTo>
                      <a:pt x="1876" y="2086"/>
                    </a:lnTo>
                    <a:lnTo>
                      <a:pt x="1895" y="2162"/>
                    </a:lnTo>
                    <a:lnTo>
                      <a:pt x="1904" y="2305"/>
                    </a:lnTo>
                    <a:lnTo>
                      <a:pt x="1914" y="2419"/>
                    </a:lnTo>
                    <a:lnTo>
                      <a:pt x="1924" y="2448"/>
                    </a:lnTo>
                    <a:lnTo>
                      <a:pt x="1743" y="2343"/>
                    </a:lnTo>
                    <a:lnTo>
                      <a:pt x="1590" y="2105"/>
                    </a:lnTo>
                    <a:lnTo>
                      <a:pt x="1476" y="2000"/>
                    </a:lnTo>
                    <a:lnTo>
                      <a:pt x="1362" y="1972"/>
                    </a:lnTo>
                    <a:lnTo>
                      <a:pt x="1333" y="2048"/>
                    </a:lnTo>
                    <a:lnTo>
                      <a:pt x="1276" y="2115"/>
                    </a:lnTo>
                    <a:lnTo>
                      <a:pt x="1162" y="2133"/>
                    </a:lnTo>
                    <a:lnTo>
                      <a:pt x="971" y="2371"/>
                    </a:lnTo>
                    <a:lnTo>
                      <a:pt x="838" y="2419"/>
                    </a:lnTo>
                    <a:lnTo>
                      <a:pt x="723" y="2400"/>
                    </a:lnTo>
                    <a:lnTo>
                      <a:pt x="628" y="2305"/>
                    </a:lnTo>
                    <a:lnTo>
                      <a:pt x="542" y="2276"/>
                    </a:lnTo>
                    <a:lnTo>
                      <a:pt x="447" y="22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41" name="Freeform 36">
                <a:extLst>
                  <a:ext uri="{FF2B5EF4-FFF2-40B4-BE49-F238E27FC236}">
                    <a16:creationId xmlns:a16="http://schemas.microsoft.com/office/drawing/2014/main" id="{9BD427BF-3A6B-324F-B4C4-3436A62EC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4788" y="3946525"/>
                <a:ext cx="1004887" cy="676275"/>
              </a:xfrm>
              <a:custGeom>
                <a:avLst/>
                <a:gdLst>
                  <a:gd name="T0" fmla="*/ 414772 w 2791"/>
                  <a:gd name="T1" fmla="*/ 590164 h 1877"/>
                  <a:gd name="T2" fmla="*/ 397490 w 2791"/>
                  <a:gd name="T3" fmla="*/ 490723 h 1877"/>
                  <a:gd name="T4" fmla="*/ 346004 w 2791"/>
                  <a:gd name="T5" fmla="*/ 439200 h 1877"/>
                  <a:gd name="T6" fmla="*/ 322241 w 2791"/>
                  <a:gd name="T7" fmla="*/ 477031 h 1877"/>
                  <a:gd name="T8" fmla="*/ 291277 w 2791"/>
                  <a:gd name="T9" fmla="*/ 497568 h 1877"/>
                  <a:gd name="T10" fmla="*/ 280835 w 2791"/>
                  <a:gd name="T11" fmla="*/ 466943 h 1877"/>
                  <a:gd name="T12" fmla="*/ 277595 w 2791"/>
                  <a:gd name="T13" fmla="*/ 432355 h 1877"/>
                  <a:gd name="T14" fmla="*/ 270754 w 2791"/>
                  <a:gd name="T15" fmla="*/ 394884 h 1877"/>
                  <a:gd name="T16" fmla="*/ 253472 w 2791"/>
                  <a:gd name="T17" fmla="*/ 373987 h 1877"/>
                  <a:gd name="T18" fmla="*/ 167781 w 2791"/>
                  <a:gd name="T19" fmla="*/ 301928 h 1877"/>
                  <a:gd name="T20" fmla="*/ 92532 w 2791"/>
                  <a:gd name="T21" fmla="*/ 212935 h 1877"/>
                  <a:gd name="T22" fmla="*/ 102613 w 2791"/>
                  <a:gd name="T23" fmla="*/ 175104 h 1877"/>
                  <a:gd name="T24" fmla="*/ 109454 w 2791"/>
                  <a:gd name="T25" fmla="*/ 130427 h 1877"/>
                  <a:gd name="T26" fmla="*/ 51487 w 2791"/>
                  <a:gd name="T27" fmla="*/ 92596 h 1877"/>
                  <a:gd name="T28" fmla="*/ 0 w 2791"/>
                  <a:gd name="T29" fmla="*/ 37831 h 1877"/>
                  <a:gd name="T30" fmla="*/ 16922 w 2791"/>
                  <a:gd name="T31" fmla="*/ 20897 h 1877"/>
                  <a:gd name="T32" fmla="*/ 30604 w 2791"/>
                  <a:gd name="T33" fmla="*/ 0 h 1877"/>
                  <a:gd name="T34" fmla="*/ 82090 w 2791"/>
                  <a:gd name="T35" fmla="*/ 6846 h 1877"/>
                  <a:gd name="T36" fmla="*/ 129976 w 2791"/>
                  <a:gd name="T37" fmla="*/ 3603 h 1877"/>
                  <a:gd name="T38" fmla="*/ 171382 w 2791"/>
                  <a:gd name="T39" fmla="*/ 85750 h 1877"/>
                  <a:gd name="T40" fmla="*/ 236550 w 2791"/>
                  <a:gd name="T41" fmla="*/ 127184 h 1877"/>
                  <a:gd name="T42" fmla="*/ 260313 w 2791"/>
                  <a:gd name="T43" fmla="*/ 96199 h 1877"/>
                  <a:gd name="T44" fmla="*/ 288036 w 2791"/>
                  <a:gd name="T45" fmla="*/ 75662 h 1877"/>
                  <a:gd name="T46" fmla="*/ 329082 w 2791"/>
                  <a:gd name="T47" fmla="*/ 92596 h 1877"/>
                  <a:gd name="T48" fmla="*/ 370127 w 2791"/>
                  <a:gd name="T49" fmla="*/ 120339 h 1877"/>
                  <a:gd name="T50" fmla="*/ 438895 w 2791"/>
                  <a:gd name="T51" fmla="*/ 116736 h 1877"/>
                  <a:gd name="T52" fmla="*/ 476700 w 2791"/>
                  <a:gd name="T53" fmla="*/ 27382 h 1877"/>
                  <a:gd name="T54" fmla="*/ 504064 w 2791"/>
                  <a:gd name="T55" fmla="*/ 72059 h 1877"/>
                  <a:gd name="T56" fmla="*/ 507304 w 2791"/>
                  <a:gd name="T57" fmla="*/ 134030 h 1877"/>
                  <a:gd name="T58" fmla="*/ 490382 w 2791"/>
                  <a:gd name="T59" fmla="*/ 161412 h 1877"/>
                  <a:gd name="T60" fmla="*/ 486782 w 2791"/>
                  <a:gd name="T61" fmla="*/ 185552 h 1877"/>
                  <a:gd name="T62" fmla="*/ 510905 w 2791"/>
                  <a:gd name="T63" fmla="*/ 199244 h 1877"/>
                  <a:gd name="T64" fmla="*/ 541508 w 2791"/>
                  <a:gd name="T65" fmla="*/ 199244 h 1877"/>
                  <a:gd name="T66" fmla="*/ 706049 w 2791"/>
                  <a:gd name="T67" fmla="*/ 254008 h 1877"/>
                  <a:gd name="T68" fmla="*/ 730172 w 2791"/>
                  <a:gd name="T69" fmla="*/ 332913 h 1877"/>
                  <a:gd name="T70" fmla="*/ 774818 w 2791"/>
                  <a:gd name="T71" fmla="*/ 353450 h 1877"/>
                  <a:gd name="T72" fmla="*/ 792100 w 2791"/>
                  <a:gd name="T73" fmla="*/ 322825 h 1877"/>
                  <a:gd name="T74" fmla="*/ 809022 w 2791"/>
                  <a:gd name="T75" fmla="*/ 301928 h 1877"/>
                  <a:gd name="T76" fmla="*/ 846827 w 2791"/>
                  <a:gd name="T77" fmla="*/ 312376 h 1877"/>
                  <a:gd name="T78" fmla="*/ 884632 w 2791"/>
                  <a:gd name="T79" fmla="*/ 329671 h 1877"/>
                  <a:gd name="T80" fmla="*/ 929277 w 2791"/>
                  <a:gd name="T81" fmla="*/ 336516 h 1877"/>
                  <a:gd name="T82" fmla="*/ 963482 w 2791"/>
                  <a:gd name="T83" fmla="*/ 367141 h 1877"/>
                  <a:gd name="T84" fmla="*/ 956641 w 2791"/>
                  <a:gd name="T85" fmla="*/ 415421 h 1877"/>
                  <a:gd name="T86" fmla="*/ 929277 w 2791"/>
                  <a:gd name="T87" fmla="*/ 449649 h 1877"/>
                  <a:gd name="T88" fmla="*/ 942959 w 2791"/>
                  <a:gd name="T89" fmla="*/ 501171 h 1877"/>
                  <a:gd name="T90" fmla="*/ 1004527 w 2791"/>
                  <a:gd name="T91" fmla="*/ 521708 h 1877"/>
                  <a:gd name="T92" fmla="*/ 956641 w 2791"/>
                  <a:gd name="T93" fmla="*/ 566385 h 1877"/>
                  <a:gd name="T94" fmla="*/ 901914 w 2791"/>
                  <a:gd name="T95" fmla="*/ 603856 h 1877"/>
                  <a:gd name="T96" fmla="*/ 853668 w 2791"/>
                  <a:gd name="T97" fmla="*/ 617907 h 1877"/>
                  <a:gd name="T98" fmla="*/ 809022 w 2791"/>
                  <a:gd name="T99" fmla="*/ 638444 h 1877"/>
                  <a:gd name="T100" fmla="*/ 778418 w 2791"/>
                  <a:gd name="T101" fmla="*/ 675915 h 1877"/>
                  <a:gd name="T102" fmla="*/ 767977 w 2791"/>
                  <a:gd name="T103" fmla="*/ 672672 h 1877"/>
                  <a:gd name="T104" fmla="*/ 757536 w 2791"/>
                  <a:gd name="T105" fmla="*/ 665826 h 1877"/>
                  <a:gd name="T106" fmla="*/ 702809 w 2791"/>
                  <a:gd name="T107" fmla="*/ 617907 h 1877"/>
                  <a:gd name="T108" fmla="*/ 675445 w 2791"/>
                  <a:gd name="T109" fmla="*/ 638444 h 1877"/>
                  <a:gd name="T110" fmla="*/ 644481 w 2791"/>
                  <a:gd name="T111" fmla="*/ 662223 h 1877"/>
                  <a:gd name="T112" fmla="*/ 606677 w 2791"/>
                  <a:gd name="T113" fmla="*/ 658981 h 1877"/>
                  <a:gd name="T114" fmla="*/ 565631 w 2791"/>
                  <a:gd name="T115" fmla="*/ 662223 h 1877"/>
                  <a:gd name="T116" fmla="*/ 490382 w 2791"/>
                  <a:gd name="T117" fmla="*/ 658981 h 1877"/>
                  <a:gd name="T118" fmla="*/ 414772 w 2791"/>
                  <a:gd name="T119" fmla="*/ 590164 h 18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91" h="1877">
                    <a:moveTo>
                      <a:pt x="1152" y="1638"/>
                    </a:moveTo>
                    <a:lnTo>
                      <a:pt x="1104" y="1362"/>
                    </a:lnTo>
                    <a:lnTo>
                      <a:pt x="961" y="1219"/>
                    </a:lnTo>
                    <a:lnTo>
                      <a:pt x="895" y="1324"/>
                    </a:lnTo>
                    <a:lnTo>
                      <a:pt x="809" y="1381"/>
                    </a:lnTo>
                    <a:lnTo>
                      <a:pt x="780" y="1296"/>
                    </a:lnTo>
                    <a:lnTo>
                      <a:pt x="771" y="1200"/>
                    </a:lnTo>
                    <a:lnTo>
                      <a:pt x="752" y="1096"/>
                    </a:lnTo>
                    <a:lnTo>
                      <a:pt x="704" y="1038"/>
                    </a:lnTo>
                    <a:lnTo>
                      <a:pt x="466" y="838"/>
                    </a:lnTo>
                    <a:lnTo>
                      <a:pt x="257" y="591"/>
                    </a:lnTo>
                    <a:lnTo>
                      <a:pt x="285" y="486"/>
                    </a:lnTo>
                    <a:lnTo>
                      <a:pt x="304" y="362"/>
                    </a:lnTo>
                    <a:lnTo>
                      <a:pt x="143" y="257"/>
                    </a:lnTo>
                    <a:lnTo>
                      <a:pt x="0" y="105"/>
                    </a:lnTo>
                    <a:lnTo>
                      <a:pt x="47" y="58"/>
                    </a:lnTo>
                    <a:lnTo>
                      <a:pt x="85" y="0"/>
                    </a:lnTo>
                    <a:lnTo>
                      <a:pt x="228" y="19"/>
                    </a:lnTo>
                    <a:lnTo>
                      <a:pt x="361" y="10"/>
                    </a:lnTo>
                    <a:lnTo>
                      <a:pt x="476" y="238"/>
                    </a:lnTo>
                    <a:lnTo>
                      <a:pt x="657" y="353"/>
                    </a:lnTo>
                    <a:lnTo>
                      <a:pt x="723" y="267"/>
                    </a:lnTo>
                    <a:lnTo>
                      <a:pt x="800" y="210"/>
                    </a:lnTo>
                    <a:lnTo>
                      <a:pt x="914" y="257"/>
                    </a:lnTo>
                    <a:lnTo>
                      <a:pt x="1028" y="334"/>
                    </a:lnTo>
                    <a:lnTo>
                      <a:pt x="1219" y="324"/>
                    </a:lnTo>
                    <a:lnTo>
                      <a:pt x="1324" y="76"/>
                    </a:lnTo>
                    <a:lnTo>
                      <a:pt x="1400" y="200"/>
                    </a:lnTo>
                    <a:lnTo>
                      <a:pt x="1409" y="372"/>
                    </a:lnTo>
                    <a:lnTo>
                      <a:pt x="1362" y="448"/>
                    </a:lnTo>
                    <a:lnTo>
                      <a:pt x="1352" y="515"/>
                    </a:lnTo>
                    <a:lnTo>
                      <a:pt x="1419" y="553"/>
                    </a:lnTo>
                    <a:lnTo>
                      <a:pt x="1504" y="553"/>
                    </a:lnTo>
                    <a:lnTo>
                      <a:pt x="1961" y="705"/>
                    </a:lnTo>
                    <a:lnTo>
                      <a:pt x="2028" y="924"/>
                    </a:lnTo>
                    <a:lnTo>
                      <a:pt x="2152" y="981"/>
                    </a:lnTo>
                    <a:lnTo>
                      <a:pt x="2200" y="896"/>
                    </a:lnTo>
                    <a:lnTo>
                      <a:pt x="2247" y="838"/>
                    </a:lnTo>
                    <a:lnTo>
                      <a:pt x="2352" y="867"/>
                    </a:lnTo>
                    <a:lnTo>
                      <a:pt x="2457" y="915"/>
                    </a:lnTo>
                    <a:lnTo>
                      <a:pt x="2581" y="934"/>
                    </a:lnTo>
                    <a:lnTo>
                      <a:pt x="2676" y="1019"/>
                    </a:lnTo>
                    <a:lnTo>
                      <a:pt x="2657" y="1153"/>
                    </a:lnTo>
                    <a:lnTo>
                      <a:pt x="2581" y="1248"/>
                    </a:lnTo>
                    <a:lnTo>
                      <a:pt x="2619" y="1391"/>
                    </a:lnTo>
                    <a:lnTo>
                      <a:pt x="2790" y="1448"/>
                    </a:lnTo>
                    <a:lnTo>
                      <a:pt x="2657" y="1572"/>
                    </a:lnTo>
                    <a:lnTo>
                      <a:pt x="2505" y="1676"/>
                    </a:lnTo>
                    <a:lnTo>
                      <a:pt x="2371" y="1715"/>
                    </a:lnTo>
                    <a:lnTo>
                      <a:pt x="2247" y="1772"/>
                    </a:lnTo>
                    <a:lnTo>
                      <a:pt x="2162" y="1876"/>
                    </a:lnTo>
                    <a:lnTo>
                      <a:pt x="2133" y="1867"/>
                    </a:lnTo>
                    <a:lnTo>
                      <a:pt x="2104" y="1848"/>
                    </a:lnTo>
                    <a:lnTo>
                      <a:pt x="1952" y="1715"/>
                    </a:lnTo>
                    <a:lnTo>
                      <a:pt x="1876" y="1772"/>
                    </a:lnTo>
                    <a:lnTo>
                      <a:pt x="1790" y="1838"/>
                    </a:lnTo>
                    <a:lnTo>
                      <a:pt x="1685" y="1829"/>
                    </a:lnTo>
                    <a:lnTo>
                      <a:pt x="1571" y="1838"/>
                    </a:lnTo>
                    <a:lnTo>
                      <a:pt x="1362" y="1829"/>
                    </a:lnTo>
                    <a:lnTo>
                      <a:pt x="1152" y="1638"/>
                    </a:lnTo>
                  </a:path>
                </a:pathLst>
              </a:custGeom>
              <a:solidFill>
                <a:srgbClr val="A8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42" name="Freeform 37">
                <a:extLst>
                  <a:ext uri="{FF2B5EF4-FFF2-40B4-BE49-F238E27FC236}">
                    <a16:creationId xmlns:a16="http://schemas.microsoft.com/office/drawing/2014/main" id="{04951A39-5D4F-1042-99B8-7284AB07C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6450" y="3017838"/>
                <a:ext cx="836613" cy="700087"/>
              </a:xfrm>
              <a:custGeom>
                <a:avLst/>
                <a:gdLst>
                  <a:gd name="T0" fmla="*/ 822579 w 2325"/>
                  <a:gd name="T1" fmla="*/ 271176 h 1944"/>
                  <a:gd name="T2" fmla="*/ 791994 w 2325"/>
                  <a:gd name="T3" fmla="*/ 294944 h 1944"/>
                  <a:gd name="T4" fmla="*/ 716429 w 2325"/>
                  <a:gd name="T5" fmla="*/ 301786 h 1944"/>
                  <a:gd name="T6" fmla="*/ 617115 w 2325"/>
                  <a:gd name="T7" fmla="*/ 394339 h 1944"/>
                  <a:gd name="T8" fmla="*/ 630788 w 2325"/>
                  <a:gd name="T9" fmla="*/ 428911 h 1944"/>
                  <a:gd name="T10" fmla="*/ 658136 w 2325"/>
                  <a:gd name="T11" fmla="*/ 459882 h 1944"/>
                  <a:gd name="T12" fmla="*/ 664972 w 2325"/>
                  <a:gd name="T13" fmla="*/ 521464 h 1944"/>
                  <a:gd name="T14" fmla="*/ 634027 w 2325"/>
                  <a:gd name="T15" fmla="*/ 562518 h 1944"/>
                  <a:gd name="T16" fmla="*/ 548386 w 2325"/>
                  <a:gd name="T17" fmla="*/ 641386 h 1944"/>
                  <a:gd name="T18" fmla="*/ 507365 w 2325"/>
                  <a:gd name="T19" fmla="*/ 662274 h 1944"/>
                  <a:gd name="T20" fmla="*/ 424963 w 2325"/>
                  <a:gd name="T21" fmla="*/ 668756 h 1944"/>
                  <a:gd name="T22" fmla="*/ 401214 w 2325"/>
                  <a:gd name="T23" fmla="*/ 699727 h 1944"/>
                  <a:gd name="T24" fmla="*/ 352997 w 2325"/>
                  <a:gd name="T25" fmla="*/ 699727 h 1944"/>
                  <a:gd name="T26" fmla="*/ 308737 w 2325"/>
                  <a:gd name="T27" fmla="*/ 689643 h 1944"/>
                  <a:gd name="T28" fmla="*/ 260519 w 2325"/>
                  <a:gd name="T29" fmla="*/ 662274 h 1944"/>
                  <a:gd name="T30" fmla="*/ 212662 w 2325"/>
                  <a:gd name="T31" fmla="*/ 644988 h 1944"/>
                  <a:gd name="T32" fmla="*/ 102912 w 2325"/>
                  <a:gd name="T33" fmla="*/ 576203 h 1944"/>
                  <a:gd name="T34" fmla="*/ 7197 w 2325"/>
                  <a:gd name="T35" fmla="*/ 469966 h 1944"/>
                  <a:gd name="T36" fmla="*/ 58293 w 2325"/>
                  <a:gd name="T37" fmla="*/ 397940 h 1944"/>
                  <a:gd name="T38" fmla="*/ 116586 w 2325"/>
                  <a:gd name="T39" fmla="*/ 363728 h 1944"/>
                  <a:gd name="T40" fmla="*/ 48218 w 2325"/>
                  <a:gd name="T41" fmla="*/ 346442 h 1944"/>
                  <a:gd name="T42" fmla="*/ 0 w 2325"/>
                  <a:gd name="T43" fmla="*/ 281259 h 1944"/>
                  <a:gd name="T44" fmla="*/ 61891 w 2325"/>
                  <a:gd name="T45" fmla="*/ 247047 h 1944"/>
                  <a:gd name="T46" fmla="*/ 157967 w 2325"/>
                  <a:gd name="T47" fmla="*/ 168179 h 1944"/>
                  <a:gd name="T48" fmla="*/ 198988 w 2325"/>
                  <a:gd name="T49" fmla="*/ 154495 h 1944"/>
                  <a:gd name="T50" fmla="*/ 229934 w 2325"/>
                  <a:gd name="T51" fmla="*/ 120282 h 1944"/>
                  <a:gd name="T52" fmla="*/ 229934 w 2325"/>
                  <a:gd name="T53" fmla="*/ 55099 h 1944"/>
                  <a:gd name="T54" fmla="*/ 298302 w 2325"/>
                  <a:gd name="T55" fmla="*/ 17286 h 1944"/>
                  <a:gd name="T56" fmla="*/ 367030 w 2325"/>
                  <a:gd name="T57" fmla="*/ 65183 h 1944"/>
                  <a:gd name="T58" fmla="*/ 394378 w 2325"/>
                  <a:gd name="T59" fmla="*/ 72025 h 1944"/>
                  <a:gd name="T60" fmla="*/ 421725 w 2325"/>
                  <a:gd name="T61" fmla="*/ 72025 h 1944"/>
                  <a:gd name="T62" fmla="*/ 466344 w 2325"/>
                  <a:gd name="T63" fmla="*/ 51498 h 1944"/>
                  <a:gd name="T64" fmla="*/ 480018 w 2325"/>
                  <a:gd name="T65" fmla="*/ 51498 h 1944"/>
                  <a:gd name="T66" fmla="*/ 500528 w 2325"/>
                  <a:gd name="T67" fmla="*/ 65183 h 1944"/>
                  <a:gd name="T68" fmla="*/ 558822 w 2325"/>
                  <a:gd name="T69" fmla="*/ 48257 h 1944"/>
                  <a:gd name="T70" fmla="*/ 617115 w 2325"/>
                  <a:gd name="T71" fmla="*/ 6842 h 1944"/>
                  <a:gd name="T72" fmla="*/ 678646 w 2325"/>
                  <a:gd name="T73" fmla="*/ 0 h 1944"/>
                  <a:gd name="T74" fmla="*/ 723265 w 2325"/>
                  <a:gd name="T75" fmla="*/ 58341 h 1944"/>
                  <a:gd name="T76" fmla="*/ 743776 w 2325"/>
                  <a:gd name="T77" fmla="*/ 150893 h 1944"/>
                  <a:gd name="T78" fmla="*/ 836253 w 2325"/>
                  <a:gd name="T79" fmla="*/ 209234 h 1944"/>
                  <a:gd name="T80" fmla="*/ 822579 w 2325"/>
                  <a:gd name="T81" fmla="*/ 271176 h 19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25" h="1944">
                    <a:moveTo>
                      <a:pt x="2286" y="753"/>
                    </a:moveTo>
                    <a:lnTo>
                      <a:pt x="2201" y="819"/>
                    </a:lnTo>
                    <a:lnTo>
                      <a:pt x="1991" y="838"/>
                    </a:lnTo>
                    <a:lnTo>
                      <a:pt x="1715" y="1095"/>
                    </a:lnTo>
                    <a:lnTo>
                      <a:pt x="1753" y="1191"/>
                    </a:lnTo>
                    <a:lnTo>
                      <a:pt x="1829" y="1277"/>
                    </a:lnTo>
                    <a:lnTo>
                      <a:pt x="1848" y="1448"/>
                    </a:lnTo>
                    <a:lnTo>
                      <a:pt x="1762" y="1562"/>
                    </a:lnTo>
                    <a:lnTo>
                      <a:pt x="1524" y="1781"/>
                    </a:lnTo>
                    <a:lnTo>
                      <a:pt x="1410" y="1839"/>
                    </a:lnTo>
                    <a:lnTo>
                      <a:pt x="1181" y="1857"/>
                    </a:lnTo>
                    <a:lnTo>
                      <a:pt x="1115" y="1943"/>
                    </a:lnTo>
                    <a:lnTo>
                      <a:pt x="981" y="1943"/>
                    </a:lnTo>
                    <a:lnTo>
                      <a:pt x="858" y="1915"/>
                    </a:lnTo>
                    <a:lnTo>
                      <a:pt x="724" y="1839"/>
                    </a:lnTo>
                    <a:lnTo>
                      <a:pt x="591" y="1791"/>
                    </a:lnTo>
                    <a:lnTo>
                      <a:pt x="286" y="1600"/>
                    </a:lnTo>
                    <a:lnTo>
                      <a:pt x="20" y="1305"/>
                    </a:lnTo>
                    <a:lnTo>
                      <a:pt x="162" y="1105"/>
                    </a:lnTo>
                    <a:lnTo>
                      <a:pt x="324" y="1010"/>
                    </a:lnTo>
                    <a:lnTo>
                      <a:pt x="134" y="962"/>
                    </a:lnTo>
                    <a:lnTo>
                      <a:pt x="0" y="781"/>
                    </a:lnTo>
                    <a:lnTo>
                      <a:pt x="172" y="686"/>
                    </a:lnTo>
                    <a:lnTo>
                      <a:pt x="439" y="467"/>
                    </a:lnTo>
                    <a:lnTo>
                      <a:pt x="553" y="429"/>
                    </a:lnTo>
                    <a:lnTo>
                      <a:pt x="639" y="334"/>
                    </a:lnTo>
                    <a:lnTo>
                      <a:pt x="639" y="153"/>
                    </a:lnTo>
                    <a:lnTo>
                      <a:pt x="829" y="48"/>
                    </a:lnTo>
                    <a:lnTo>
                      <a:pt x="1020" y="181"/>
                    </a:lnTo>
                    <a:lnTo>
                      <a:pt x="1096" y="200"/>
                    </a:lnTo>
                    <a:lnTo>
                      <a:pt x="1172" y="200"/>
                    </a:lnTo>
                    <a:lnTo>
                      <a:pt x="1296" y="143"/>
                    </a:lnTo>
                    <a:lnTo>
                      <a:pt x="1334" y="143"/>
                    </a:lnTo>
                    <a:lnTo>
                      <a:pt x="1391" y="181"/>
                    </a:lnTo>
                    <a:lnTo>
                      <a:pt x="1553" y="134"/>
                    </a:lnTo>
                    <a:lnTo>
                      <a:pt x="1715" y="19"/>
                    </a:lnTo>
                    <a:lnTo>
                      <a:pt x="1886" y="0"/>
                    </a:lnTo>
                    <a:lnTo>
                      <a:pt x="2010" y="162"/>
                    </a:lnTo>
                    <a:lnTo>
                      <a:pt x="2067" y="419"/>
                    </a:lnTo>
                    <a:lnTo>
                      <a:pt x="2324" y="581"/>
                    </a:lnTo>
                    <a:lnTo>
                      <a:pt x="2286" y="753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43" name="Freeform 38">
                <a:extLst>
                  <a:ext uri="{FF2B5EF4-FFF2-40B4-BE49-F238E27FC236}">
                    <a16:creationId xmlns:a16="http://schemas.microsoft.com/office/drawing/2014/main" id="{856A2C04-82B7-1A40-8702-F04728454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1125" y="1101725"/>
                <a:ext cx="733425" cy="906463"/>
              </a:xfrm>
              <a:custGeom>
                <a:avLst/>
                <a:gdLst>
                  <a:gd name="T0" fmla="*/ 664723 w 2039"/>
                  <a:gd name="T1" fmla="*/ 772079 h 2516"/>
                  <a:gd name="T2" fmla="*/ 555015 w 2039"/>
                  <a:gd name="T3" fmla="*/ 892412 h 2516"/>
                  <a:gd name="T4" fmla="*/ 510412 w 2039"/>
                  <a:gd name="T5" fmla="*/ 892412 h 2516"/>
                  <a:gd name="T6" fmla="*/ 465809 w 2039"/>
                  <a:gd name="T7" fmla="*/ 906103 h 2516"/>
                  <a:gd name="T8" fmla="*/ 417970 w 2039"/>
                  <a:gd name="T9" fmla="*/ 892412 h 2516"/>
                  <a:gd name="T10" fmla="*/ 404301 w 2039"/>
                  <a:gd name="T11" fmla="*/ 823599 h 2516"/>
                  <a:gd name="T12" fmla="*/ 397467 w 2039"/>
                  <a:gd name="T13" fmla="*/ 778924 h 2516"/>
                  <a:gd name="T14" fmla="*/ 363295 w 2039"/>
                  <a:gd name="T15" fmla="*/ 751543 h 2516"/>
                  <a:gd name="T16" fmla="*/ 256825 w 2039"/>
                  <a:gd name="T17" fmla="*/ 617879 h 2516"/>
                  <a:gd name="T18" fmla="*/ 205388 w 2039"/>
                  <a:gd name="T19" fmla="*/ 621122 h 2516"/>
                  <a:gd name="T20" fmla="*/ 167979 w 2039"/>
                  <a:gd name="T21" fmla="*/ 672642 h 2516"/>
                  <a:gd name="T22" fmla="*/ 112945 w 2039"/>
                  <a:gd name="T23" fmla="*/ 703626 h 2516"/>
                  <a:gd name="T24" fmla="*/ 51437 w 2039"/>
                  <a:gd name="T25" fmla="*/ 669039 h 2516"/>
                  <a:gd name="T26" fmla="*/ 20503 w 2039"/>
                  <a:gd name="T27" fmla="*/ 645260 h 2516"/>
                  <a:gd name="T28" fmla="*/ 0 w 2039"/>
                  <a:gd name="T29" fmla="*/ 604189 h 2516"/>
                  <a:gd name="T30" fmla="*/ 6834 w 2039"/>
                  <a:gd name="T31" fmla="*/ 583292 h 2516"/>
                  <a:gd name="T32" fmla="*/ 13669 w 2039"/>
                  <a:gd name="T33" fmla="*/ 566359 h 2516"/>
                  <a:gd name="T34" fmla="*/ 10431 w 2039"/>
                  <a:gd name="T35" fmla="*/ 538978 h 2516"/>
                  <a:gd name="T36" fmla="*/ 3597 w 2039"/>
                  <a:gd name="T37" fmla="*/ 514839 h 2516"/>
                  <a:gd name="T38" fmla="*/ 6834 w 2039"/>
                  <a:gd name="T39" fmla="*/ 490701 h 2516"/>
                  <a:gd name="T40" fmla="*/ 20503 w 2039"/>
                  <a:gd name="T41" fmla="*/ 473767 h 2516"/>
                  <a:gd name="T42" fmla="*/ 27337 w 2039"/>
                  <a:gd name="T43" fmla="*/ 388021 h 2516"/>
                  <a:gd name="T44" fmla="*/ 61508 w 2039"/>
                  <a:gd name="T45" fmla="*/ 404954 h 2516"/>
                  <a:gd name="T46" fmla="*/ 85608 w 2039"/>
                  <a:gd name="T47" fmla="*/ 391263 h 2516"/>
                  <a:gd name="T48" fmla="*/ 75537 w 2039"/>
                  <a:gd name="T49" fmla="*/ 367125 h 2516"/>
                  <a:gd name="T50" fmla="*/ 75537 w 2039"/>
                  <a:gd name="T51" fmla="*/ 339743 h 2516"/>
                  <a:gd name="T52" fmla="*/ 102874 w 2039"/>
                  <a:gd name="T53" fmla="*/ 315965 h 2516"/>
                  <a:gd name="T54" fmla="*/ 137045 w 2039"/>
                  <a:gd name="T55" fmla="*/ 295069 h 2516"/>
                  <a:gd name="T56" fmla="*/ 147117 w 2039"/>
                  <a:gd name="T57" fmla="*/ 247152 h 2516"/>
                  <a:gd name="T58" fmla="*/ 174813 w 2039"/>
                  <a:gd name="T59" fmla="*/ 209322 h 2516"/>
                  <a:gd name="T60" fmla="*/ 239919 w 2039"/>
                  <a:gd name="T61" fmla="*/ 199235 h 2516"/>
                  <a:gd name="T62" fmla="*/ 305024 w 2039"/>
                  <a:gd name="T63" fmla="*/ 209322 h 2516"/>
                  <a:gd name="T64" fmla="*/ 363295 w 2039"/>
                  <a:gd name="T65" fmla="*/ 195632 h 2516"/>
                  <a:gd name="T66" fmla="*/ 366533 w 2039"/>
                  <a:gd name="T67" fmla="*/ 157802 h 2516"/>
                  <a:gd name="T68" fmla="*/ 352864 w 2039"/>
                  <a:gd name="T69" fmla="*/ 137266 h 2516"/>
                  <a:gd name="T70" fmla="*/ 346030 w 2039"/>
                  <a:gd name="T71" fmla="*/ 106282 h 2516"/>
                  <a:gd name="T72" fmla="*/ 339196 w 2039"/>
                  <a:gd name="T73" fmla="*/ 68813 h 2516"/>
                  <a:gd name="T74" fmla="*/ 301427 w 2039"/>
                  <a:gd name="T75" fmla="*/ 48277 h 2516"/>
                  <a:gd name="T76" fmla="*/ 301427 w 2039"/>
                  <a:gd name="T77" fmla="*/ 0 h 2516"/>
                  <a:gd name="T78" fmla="*/ 352864 w 2039"/>
                  <a:gd name="T79" fmla="*/ 17293 h 2516"/>
                  <a:gd name="T80" fmla="*/ 407538 w 2039"/>
                  <a:gd name="T81" fmla="*/ 51520 h 2516"/>
                  <a:gd name="T82" fmla="*/ 469406 w 2039"/>
                  <a:gd name="T83" fmla="*/ 34587 h 2516"/>
                  <a:gd name="T84" fmla="*/ 651054 w 2039"/>
                  <a:gd name="T85" fmla="*/ 157802 h 2516"/>
                  <a:gd name="T86" fmla="*/ 716159 w 2039"/>
                  <a:gd name="T87" fmla="*/ 237064 h 2516"/>
                  <a:gd name="T88" fmla="*/ 733065 w 2039"/>
                  <a:gd name="T89" fmla="*/ 343346 h 2516"/>
                  <a:gd name="T90" fmla="*/ 698894 w 2039"/>
                  <a:gd name="T91" fmla="*/ 370728 h 2516"/>
                  <a:gd name="T92" fmla="*/ 657888 w 2039"/>
                  <a:gd name="T93" fmla="*/ 391263 h 2516"/>
                  <a:gd name="T94" fmla="*/ 613286 w 2039"/>
                  <a:gd name="T95" fmla="*/ 473767 h 2516"/>
                  <a:gd name="T96" fmla="*/ 596020 w 2039"/>
                  <a:gd name="T97" fmla="*/ 514839 h 2516"/>
                  <a:gd name="T98" fmla="*/ 664723 w 2039"/>
                  <a:gd name="T99" fmla="*/ 562756 h 2516"/>
                  <a:gd name="T100" fmla="*/ 657888 w 2039"/>
                  <a:gd name="T101" fmla="*/ 624725 h 2516"/>
                  <a:gd name="T102" fmla="*/ 671557 w 2039"/>
                  <a:gd name="T103" fmla="*/ 679487 h 2516"/>
                  <a:gd name="T104" fmla="*/ 685225 w 2039"/>
                  <a:gd name="T105" fmla="*/ 700023 h 2516"/>
                  <a:gd name="T106" fmla="*/ 688463 w 2039"/>
                  <a:gd name="T107" fmla="*/ 724162 h 2516"/>
                  <a:gd name="T108" fmla="*/ 678391 w 2039"/>
                  <a:gd name="T109" fmla="*/ 748300 h 2516"/>
                  <a:gd name="T110" fmla="*/ 664723 w 2039"/>
                  <a:gd name="T111" fmla="*/ 772079 h 2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039" h="2516">
                    <a:moveTo>
                      <a:pt x="1848" y="2143"/>
                    </a:moveTo>
                    <a:lnTo>
                      <a:pt x="1543" y="2477"/>
                    </a:lnTo>
                    <a:lnTo>
                      <a:pt x="1419" y="2477"/>
                    </a:lnTo>
                    <a:lnTo>
                      <a:pt x="1295" y="2515"/>
                    </a:lnTo>
                    <a:lnTo>
                      <a:pt x="1162" y="2477"/>
                    </a:lnTo>
                    <a:lnTo>
                      <a:pt x="1124" y="2286"/>
                    </a:lnTo>
                    <a:lnTo>
                      <a:pt x="1105" y="2162"/>
                    </a:lnTo>
                    <a:lnTo>
                      <a:pt x="1010" y="2086"/>
                    </a:lnTo>
                    <a:lnTo>
                      <a:pt x="714" y="1715"/>
                    </a:lnTo>
                    <a:lnTo>
                      <a:pt x="571" y="1724"/>
                    </a:lnTo>
                    <a:lnTo>
                      <a:pt x="467" y="1867"/>
                    </a:lnTo>
                    <a:lnTo>
                      <a:pt x="314" y="1953"/>
                    </a:lnTo>
                    <a:lnTo>
                      <a:pt x="143" y="1857"/>
                    </a:lnTo>
                    <a:lnTo>
                      <a:pt x="57" y="1791"/>
                    </a:lnTo>
                    <a:lnTo>
                      <a:pt x="0" y="1677"/>
                    </a:lnTo>
                    <a:lnTo>
                      <a:pt x="19" y="1619"/>
                    </a:lnTo>
                    <a:lnTo>
                      <a:pt x="38" y="1572"/>
                    </a:lnTo>
                    <a:lnTo>
                      <a:pt x="29" y="1496"/>
                    </a:lnTo>
                    <a:lnTo>
                      <a:pt x="10" y="1429"/>
                    </a:lnTo>
                    <a:lnTo>
                      <a:pt x="19" y="1362"/>
                    </a:lnTo>
                    <a:lnTo>
                      <a:pt x="57" y="1315"/>
                    </a:lnTo>
                    <a:lnTo>
                      <a:pt x="76" y="1077"/>
                    </a:lnTo>
                    <a:lnTo>
                      <a:pt x="171" y="1124"/>
                    </a:lnTo>
                    <a:lnTo>
                      <a:pt x="238" y="1086"/>
                    </a:lnTo>
                    <a:lnTo>
                      <a:pt x="210" y="1019"/>
                    </a:lnTo>
                    <a:lnTo>
                      <a:pt x="210" y="943"/>
                    </a:lnTo>
                    <a:lnTo>
                      <a:pt x="286" y="877"/>
                    </a:lnTo>
                    <a:lnTo>
                      <a:pt x="381" y="819"/>
                    </a:lnTo>
                    <a:lnTo>
                      <a:pt x="409" y="686"/>
                    </a:lnTo>
                    <a:lnTo>
                      <a:pt x="486" y="581"/>
                    </a:lnTo>
                    <a:lnTo>
                      <a:pt x="667" y="553"/>
                    </a:lnTo>
                    <a:lnTo>
                      <a:pt x="848" y="581"/>
                    </a:lnTo>
                    <a:lnTo>
                      <a:pt x="1010" y="543"/>
                    </a:lnTo>
                    <a:lnTo>
                      <a:pt x="1019" y="438"/>
                    </a:lnTo>
                    <a:lnTo>
                      <a:pt x="981" y="381"/>
                    </a:lnTo>
                    <a:lnTo>
                      <a:pt x="962" y="295"/>
                    </a:lnTo>
                    <a:lnTo>
                      <a:pt x="943" y="191"/>
                    </a:lnTo>
                    <a:lnTo>
                      <a:pt x="838" y="134"/>
                    </a:lnTo>
                    <a:lnTo>
                      <a:pt x="838" y="0"/>
                    </a:lnTo>
                    <a:lnTo>
                      <a:pt x="981" y="48"/>
                    </a:lnTo>
                    <a:lnTo>
                      <a:pt x="1133" y="143"/>
                    </a:lnTo>
                    <a:lnTo>
                      <a:pt x="1305" y="96"/>
                    </a:lnTo>
                    <a:lnTo>
                      <a:pt x="1810" y="438"/>
                    </a:lnTo>
                    <a:lnTo>
                      <a:pt x="1991" y="658"/>
                    </a:lnTo>
                    <a:lnTo>
                      <a:pt x="2038" y="953"/>
                    </a:lnTo>
                    <a:lnTo>
                      <a:pt x="1943" y="1029"/>
                    </a:lnTo>
                    <a:lnTo>
                      <a:pt x="1829" y="1086"/>
                    </a:lnTo>
                    <a:lnTo>
                      <a:pt x="1705" y="1315"/>
                    </a:lnTo>
                    <a:lnTo>
                      <a:pt x="1657" y="1429"/>
                    </a:lnTo>
                    <a:lnTo>
                      <a:pt x="1848" y="1562"/>
                    </a:lnTo>
                    <a:lnTo>
                      <a:pt x="1829" y="1734"/>
                    </a:lnTo>
                    <a:lnTo>
                      <a:pt x="1867" y="1886"/>
                    </a:lnTo>
                    <a:lnTo>
                      <a:pt x="1905" y="1943"/>
                    </a:lnTo>
                    <a:lnTo>
                      <a:pt x="1914" y="2010"/>
                    </a:lnTo>
                    <a:lnTo>
                      <a:pt x="1886" y="2077"/>
                    </a:lnTo>
                    <a:lnTo>
                      <a:pt x="1848" y="2143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44" name="Freeform 39">
                <a:extLst>
                  <a:ext uri="{FF2B5EF4-FFF2-40B4-BE49-F238E27FC236}">
                    <a16:creationId xmlns:a16="http://schemas.microsoft.com/office/drawing/2014/main" id="{521A4C0A-331F-D84D-AD84-D29528474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9750" y="1873250"/>
                <a:ext cx="819150" cy="1146175"/>
              </a:xfrm>
              <a:custGeom>
                <a:avLst/>
                <a:gdLst>
                  <a:gd name="T0" fmla="*/ 82023 w 2277"/>
                  <a:gd name="T1" fmla="*/ 120309 h 3182"/>
                  <a:gd name="T2" fmla="*/ 236356 w 2277"/>
                  <a:gd name="T3" fmla="*/ 0 h 3182"/>
                  <a:gd name="T4" fmla="*/ 287800 w 2277"/>
                  <a:gd name="T5" fmla="*/ 58353 h 3182"/>
                  <a:gd name="T6" fmla="*/ 301470 w 2277"/>
                  <a:gd name="T7" fmla="*/ 116707 h 3182"/>
                  <a:gd name="T8" fmla="*/ 342482 w 2277"/>
                  <a:gd name="T9" fmla="*/ 130395 h 3182"/>
                  <a:gd name="T10" fmla="*/ 383493 w 2277"/>
                  <a:gd name="T11" fmla="*/ 181904 h 3182"/>
                  <a:gd name="T12" fmla="*/ 459041 w 2277"/>
                  <a:gd name="T13" fmla="*/ 233413 h 3182"/>
                  <a:gd name="T14" fmla="*/ 551496 w 2277"/>
                  <a:gd name="T15" fmla="*/ 288165 h 3182"/>
                  <a:gd name="T16" fmla="*/ 582435 w 2277"/>
                  <a:gd name="T17" fmla="*/ 367050 h 3182"/>
                  <a:gd name="T18" fmla="*/ 709067 w 2277"/>
                  <a:gd name="T19" fmla="*/ 445935 h 3182"/>
                  <a:gd name="T20" fmla="*/ 798285 w 2277"/>
                  <a:gd name="T21" fmla="*/ 532024 h 3182"/>
                  <a:gd name="T22" fmla="*/ 818790 w 2277"/>
                  <a:gd name="T23" fmla="*/ 679348 h 3182"/>
                  <a:gd name="T24" fmla="*/ 770584 w 2277"/>
                  <a:gd name="T25" fmla="*/ 730858 h 3182"/>
                  <a:gd name="T26" fmla="*/ 729572 w 2277"/>
                  <a:gd name="T27" fmla="*/ 775523 h 3182"/>
                  <a:gd name="T28" fmla="*/ 715902 w 2277"/>
                  <a:gd name="T29" fmla="*/ 830274 h 3182"/>
                  <a:gd name="T30" fmla="*/ 496814 w 2277"/>
                  <a:gd name="T31" fmla="*/ 823431 h 3182"/>
                  <a:gd name="T32" fmla="*/ 390328 w 2277"/>
                  <a:gd name="T33" fmla="*/ 916003 h 3182"/>
                  <a:gd name="T34" fmla="*/ 403999 w 2277"/>
                  <a:gd name="T35" fmla="*/ 1043156 h 3182"/>
                  <a:gd name="T36" fmla="*/ 294635 w 2277"/>
                  <a:gd name="T37" fmla="*/ 1097907 h 3182"/>
                  <a:gd name="T38" fmla="*/ 201820 w 2277"/>
                  <a:gd name="T39" fmla="*/ 1145815 h 3182"/>
                  <a:gd name="T40" fmla="*/ 78425 w 2277"/>
                  <a:gd name="T41" fmla="*/ 1091064 h 3182"/>
                  <a:gd name="T42" fmla="*/ 129870 w 2277"/>
                  <a:gd name="T43" fmla="*/ 991647 h 3182"/>
                  <a:gd name="T44" fmla="*/ 54682 w 2277"/>
                  <a:gd name="T45" fmla="*/ 950223 h 3182"/>
                  <a:gd name="T46" fmla="*/ 6835 w 2277"/>
                  <a:gd name="T47" fmla="*/ 864494 h 3182"/>
                  <a:gd name="T48" fmla="*/ 82023 w 2277"/>
                  <a:gd name="T49" fmla="*/ 792453 h 3182"/>
                  <a:gd name="T50" fmla="*/ 147138 w 2277"/>
                  <a:gd name="T51" fmla="*/ 751389 h 3182"/>
                  <a:gd name="T52" fmla="*/ 123034 w 2277"/>
                  <a:gd name="T53" fmla="*/ 569485 h 3182"/>
                  <a:gd name="T54" fmla="*/ 30579 w 2277"/>
                  <a:gd name="T55" fmla="*/ 483756 h 3182"/>
                  <a:gd name="T56" fmla="*/ 106126 w 2277"/>
                  <a:gd name="T57" fmla="*/ 408473 h 3182"/>
                  <a:gd name="T58" fmla="*/ 171241 w 2277"/>
                  <a:gd name="T59" fmla="*/ 480515 h 3182"/>
                  <a:gd name="T60" fmla="*/ 212252 w 2277"/>
                  <a:gd name="T61" fmla="*/ 422161 h 3182"/>
                  <a:gd name="T62" fmla="*/ 194984 w 2277"/>
                  <a:gd name="T63" fmla="*/ 298611 h 3182"/>
                  <a:gd name="T64" fmla="*/ 82023 w 2277"/>
                  <a:gd name="T65" fmla="*/ 281321 h 3182"/>
                  <a:gd name="T66" fmla="*/ 37414 w 2277"/>
                  <a:gd name="T67" fmla="*/ 133997 h 318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77" h="3182">
                    <a:moveTo>
                      <a:pt x="104" y="372"/>
                    </a:moveTo>
                    <a:lnTo>
                      <a:pt x="228" y="334"/>
                    </a:lnTo>
                    <a:lnTo>
                      <a:pt x="352" y="334"/>
                    </a:lnTo>
                    <a:lnTo>
                      <a:pt x="657" y="0"/>
                    </a:lnTo>
                    <a:lnTo>
                      <a:pt x="733" y="76"/>
                    </a:lnTo>
                    <a:lnTo>
                      <a:pt x="800" y="162"/>
                    </a:lnTo>
                    <a:lnTo>
                      <a:pt x="809" y="258"/>
                    </a:lnTo>
                    <a:lnTo>
                      <a:pt x="838" y="324"/>
                    </a:lnTo>
                    <a:lnTo>
                      <a:pt x="895" y="343"/>
                    </a:lnTo>
                    <a:lnTo>
                      <a:pt x="952" y="362"/>
                    </a:lnTo>
                    <a:lnTo>
                      <a:pt x="980" y="514"/>
                    </a:lnTo>
                    <a:lnTo>
                      <a:pt x="1066" y="505"/>
                    </a:lnTo>
                    <a:lnTo>
                      <a:pt x="1190" y="467"/>
                    </a:lnTo>
                    <a:lnTo>
                      <a:pt x="1276" y="648"/>
                    </a:lnTo>
                    <a:lnTo>
                      <a:pt x="1361" y="791"/>
                    </a:lnTo>
                    <a:lnTo>
                      <a:pt x="1533" y="800"/>
                    </a:lnTo>
                    <a:lnTo>
                      <a:pt x="1685" y="838"/>
                    </a:lnTo>
                    <a:lnTo>
                      <a:pt x="1619" y="1019"/>
                    </a:lnTo>
                    <a:lnTo>
                      <a:pt x="1619" y="1172"/>
                    </a:lnTo>
                    <a:lnTo>
                      <a:pt x="1971" y="1238"/>
                    </a:lnTo>
                    <a:lnTo>
                      <a:pt x="2095" y="1353"/>
                    </a:lnTo>
                    <a:lnTo>
                      <a:pt x="2219" y="1477"/>
                    </a:lnTo>
                    <a:lnTo>
                      <a:pt x="2228" y="1686"/>
                    </a:lnTo>
                    <a:lnTo>
                      <a:pt x="2276" y="1886"/>
                    </a:lnTo>
                    <a:lnTo>
                      <a:pt x="2257" y="2019"/>
                    </a:lnTo>
                    <a:lnTo>
                      <a:pt x="2142" y="2029"/>
                    </a:lnTo>
                    <a:lnTo>
                      <a:pt x="2076" y="2076"/>
                    </a:lnTo>
                    <a:lnTo>
                      <a:pt x="2028" y="2153"/>
                    </a:lnTo>
                    <a:lnTo>
                      <a:pt x="2009" y="2239"/>
                    </a:lnTo>
                    <a:lnTo>
                      <a:pt x="1990" y="2305"/>
                    </a:lnTo>
                    <a:lnTo>
                      <a:pt x="1828" y="2334"/>
                    </a:lnTo>
                    <a:lnTo>
                      <a:pt x="1381" y="2286"/>
                    </a:lnTo>
                    <a:lnTo>
                      <a:pt x="1133" y="2400"/>
                    </a:lnTo>
                    <a:lnTo>
                      <a:pt x="1085" y="2543"/>
                    </a:lnTo>
                    <a:lnTo>
                      <a:pt x="1133" y="2686"/>
                    </a:lnTo>
                    <a:lnTo>
                      <a:pt x="1123" y="2896"/>
                    </a:lnTo>
                    <a:lnTo>
                      <a:pt x="1038" y="3067"/>
                    </a:lnTo>
                    <a:lnTo>
                      <a:pt x="819" y="3048"/>
                    </a:lnTo>
                    <a:lnTo>
                      <a:pt x="638" y="3153"/>
                    </a:lnTo>
                    <a:lnTo>
                      <a:pt x="561" y="3181"/>
                    </a:lnTo>
                    <a:lnTo>
                      <a:pt x="466" y="3077"/>
                    </a:lnTo>
                    <a:lnTo>
                      <a:pt x="218" y="3029"/>
                    </a:lnTo>
                    <a:lnTo>
                      <a:pt x="323" y="2914"/>
                    </a:lnTo>
                    <a:lnTo>
                      <a:pt x="361" y="2753"/>
                    </a:lnTo>
                    <a:lnTo>
                      <a:pt x="276" y="2638"/>
                    </a:lnTo>
                    <a:lnTo>
                      <a:pt x="152" y="2638"/>
                    </a:lnTo>
                    <a:lnTo>
                      <a:pt x="0" y="2562"/>
                    </a:lnTo>
                    <a:lnTo>
                      <a:pt x="19" y="2400"/>
                    </a:lnTo>
                    <a:lnTo>
                      <a:pt x="171" y="2286"/>
                    </a:lnTo>
                    <a:lnTo>
                      <a:pt x="228" y="2200"/>
                    </a:lnTo>
                    <a:lnTo>
                      <a:pt x="285" y="2134"/>
                    </a:lnTo>
                    <a:lnTo>
                      <a:pt x="409" y="2086"/>
                    </a:lnTo>
                    <a:lnTo>
                      <a:pt x="419" y="1953"/>
                    </a:lnTo>
                    <a:lnTo>
                      <a:pt x="342" y="1581"/>
                    </a:lnTo>
                    <a:lnTo>
                      <a:pt x="66" y="1562"/>
                    </a:lnTo>
                    <a:lnTo>
                      <a:pt x="85" y="1343"/>
                    </a:lnTo>
                    <a:lnTo>
                      <a:pt x="171" y="1143"/>
                    </a:lnTo>
                    <a:lnTo>
                      <a:pt x="295" y="1134"/>
                    </a:lnTo>
                    <a:lnTo>
                      <a:pt x="390" y="1334"/>
                    </a:lnTo>
                    <a:lnTo>
                      <a:pt x="476" y="1334"/>
                    </a:lnTo>
                    <a:lnTo>
                      <a:pt x="542" y="1257"/>
                    </a:lnTo>
                    <a:lnTo>
                      <a:pt x="590" y="1172"/>
                    </a:lnTo>
                    <a:lnTo>
                      <a:pt x="571" y="1096"/>
                    </a:lnTo>
                    <a:lnTo>
                      <a:pt x="542" y="829"/>
                    </a:lnTo>
                    <a:lnTo>
                      <a:pt x="399" y="753"/>
                    </a:lnTo>
                    <a:lnTo>
                      <a:pt x="228" y="781"/>
                    </a:lnTo>
                    <a:lnTo>
                      <a:pt x="114" y="591"/>
                    </a:lnTo>
                    <a:lnTo>
                      <a:pt x="104" y="372"/>
                    </a:lnTo>
                  </a:path>
                </a:pathLst>
              </a:custGeom>
              <a:solidFill>
                <a:srgbClr val="A8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45" name="Freeform 40">
                <a:extLst>
                  <a:ext uri="{FF2B5EF4-FFF2-40B4-BE49-F238E27FC236}">
                    <a16:creationId xmlns:a16="http://schemas.microsoft.com/office/drawing/2014/main" id="{62739B6D-9A8F-1B48-98DF-ADF25235C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4813" y="2085975"/>
                <a:ext cx="346075" cy="268288"/>
              </a:xfrm>
              <a:custGeom>
                <a:avLst/>
                <a:gdLst>
                  <a:gd name="T0" fmla="*/ 174655 w 963"/>
                  <a:gd name="T1" fmla="*/ 0 h 744"/>
                  <a:gd name="T2" fmla="*/ 215623 w 963"/>
                  <a:gd name="T3" fmla="*/ 68514 h 744"/>
                  <a:gd name="T4" fmla="*/ 277076 w 963"/>
                  <a:gd name="T5" fmla="*/ 58418 h 744"/>
                  <a:gd name="T6" fmla="*/ 328466 w 963"/>
                  <a:gd name="T7" fmla="*/ 85823 h 744"/>
                  <a:gd name="T8" fmla="*/ 338888 w 963"/>
                  <a:gd name="T9" fmla="*/ 182104 h 744"/>
                  <a:gd name="T10" fmla="*/ 345716 w 963"/>
                  <a:gd name="T11" fmla="*/ 209510 h 744"/>
                  <a:gd name="T12" fmla="*/ 328466 w 963"/>
                  <a:gd name="T13" fmla="*/ 240161 h 744"/>
                  <a:gd name="T14" fmla="*/ 304747 w 963"/>
                  <a:gd name="T15" fmla="*/ 267927 h 744"/>
                  <a:gd name="T16" fmla="*/ 273841 w 963"/>
                  <a:gd name="T17" fmla="*/ 267927 h 744"/>
                  <a:gd name="T18" fmla="*/ 239701 w 963"/>
                  <a:gd name="T19" fmla="*/ 195807 h 744"/>
                  <a:gd name="T20" fmla="*/ 195139 w 963"/>
                  <a:gd name="T21" fmla="*/ 199052 h 744"/>
                  <a:gd name="T22" fmla="*/ 92359 w 963"/>
                  <a:gd name="T23" fmla="*/ 192201 h 744"/>
                  <a:gd name="T24" fmla="*/ 20484 w 963"/>
                  <a:gd name="T25" fmla="*/ 164795 h 744"/>
                  <a:gd name="T26" fmla="*/ 17250 w 963"/>
                  <a:gd name="T27" fmla="*/ 116835 h 744"/>
                  <a:gd name="T28" fmla="*/ 0 w 963"/>
                  <a:gd name="T29" fmla="*/ 78972 h 744"/>
                  <a:gd name="T30" fmla="*/ 89124 w 963"/>
                  <a:gd name="T31" fmla="*/ 44715 h 744"/>
                  <a:gd name="T32" fmla="*/ 174655 w 963"/>
                  <a:gd name="T33" fmla="*/ 0 h 7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3" h="744">
                    <a:moveTo>
                      <a:pt x="486" y="0"/>
                    </a:moveTo>
                    <a:lnTo>
                      <a:pt x="600" y="190"/>
                    </a:lnTo>
                    <a:lnTo>
                      <a:pt x="771" y="162"/>
                    </a:lnTo>
                    <a:lnTo>
                      <a:pt x="914" y="238"/>
                    </a:lnTo>
                    <a:lnTo>
                      <a:pt x="943" y="505"/>
                    </a:lnTo>
                    <a:lnTo>
                      <a:pt x="962" y="581"/>
                    </a:lnTo>
                    <a:lnTo>
                      <a:pt x="914" y="666"/>
                    </a:lnTo>
                    <a:lnTo>
                      <a:pt x="848" y="743"/>
                    </a:lnTo>
                    <a:lnTo>
                      <a:pt x="762" y="743"/>
                    </a:lnTo>
                    <a:lnTo>
                      <a:pt x="667" y="543"/>
                    </a:lnTo>
                    <a:lnTo>
                      <a:pt x="543" y="552"/>
                    </a:lnTo>
                    <a:lnTo>
                      <a:pt x="257" y="533"/>
                    </a:lnTo>
                    <a:lnTo>
                      <a:pt x="57" y="457"/>
                    </a:lnTo>
                    <a:lnTo>
                      <a:pt x="48" y="324"/>
                    </a:lnTo>
                    <a:lnTo>
                      <a:pt x="0" y="219"/>
                    </a:lnTo>
                    <a:lnTo>
                      <a:pt x="248" y="124"/>
                    </a:lnTo>
                    <a:lnTo>
                      <a:pt x="486" y="0"/>
                    </a:lnTo>
                  </a:path>
                </a:pathLst>
              </a:custGeom>
              <a:solidFill>
                <a:srgbClr val="A8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1202" name="Group 1">
              <a:extLst>
                <a:ext uri="{FF2B5EF4-FFF2-40B4-BE49-F238E27FC236}">
                  <a16:creationId xmlns:a16="http://schemas.microsoft.com/office/drawing/2014/main" id="{4B0F6ABF-03B7-314D-B3F6-E5CEB7EE38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47200" y="1655763"/>
              <a:ext cx="3756025" cy="2751137"/>
              <a:chOff x="9347200" y="1655763"/>
              <a:chExt cx="3756681" cy="2751137"/>
            </a:xfrm>
          </p:grpSpPr>
          <p:sp>
            <p:nvSpPr>
              <p:cNvPr id="51300" name="Freeform 41">
                <a:extLst>
                  <a:ext uri="{FF2B5EF4-FFF2-40B4-BE49-F238E27FC236}">
                    <a16:creationId xmlns:a16="http://schemas.microsoft.com/office/drawing/2014/main" id="{5A882E5D-2D60-2543-95D9-2A30EC700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8488" y="4052888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19556 w 734"/>
                  <a:gd name="T7" fmla="*/ 343197 h 982"/>
                  <a:gd name="T8" fmla="*/ 129967 w 734"/>
                  <a:gd name="T9" fmla="*/ 353651 h 982"/>
                  <a:gd name="T10" fmla="*/ 140020 w 734"/>
                  <a:gd name="T11" fmla="*/ 343197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0141 h 982"/>
                  <a:gd name="T22" fmla="*/ 129967 w 734"/>
                  <a:gd name="T23" fmla="*/ 78950 h 982"/>
                  <a:gd name="T24" fmla="*/ 184539 w 734"/>
                  <a:gd name="T25" fmla="*/ 130141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1"/>
                      <a:pt x="0" y="371"/>
                    </a:cubicBezTo>
                    <a:cubicBezTo>
                      <a:pt x="0" y="438"/>
                      <a:pt x="19" y="504"/>
                      <a:pt x="57" y="562"/>
                    </a:cubicBezTo>
                    <a:cubicBezTo>
                      <a:pt x="333" y="952"/>
                      <a:pt x="333" y="952"/>
                      <a:pt x="333" y="952"/>
                    </a:cubicBezTo>
                    <a:cubicBezTo>
                      <a:pt x="343" y="971"/>
                      <a:pt x="352" y="981"/>
                      <a:pt x="362" y="981"/>
                    </a:cubicBezTo>
                    <a:cubicBezTo>
                      <a:pt x="371" y="981"/>
                      <a:pt x="381" y="971"/>
                      <a:pt x="390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5" y="504"/>
                      <a:pt x="733" y="438"/>
                      <a:pt x="733" y="371"/>
                    </a:cubicBezTo>
                    <a:cubicBezTo>
                      <a:pt x="733" y="161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7"/>
                      <a:pt x="219" y="361"/>
                    </a:cubicBezTo>
                    <a:cubicBezTo>
                      <a:pt x="219" y="285"/>
                      <a:pt x="286" y="219"/>
                      <a:pt x="362" y="219"/>
                    </a:cubicBezTo>
                    <a:cubicBezTo>
                      <a:pt x="447" y="219"/>
                      <a:pt x="514" y="285"/>
                      <a:pt x="514" y="361"/>
                    </a:cubicBezTo>
                    <a:cubicBezTo>
                      <a:pt x="514" y="447"/>
                      <a:pt x="447" y="514"/>
                      <a:pt x="36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01" name="Text Box 42">
                <a:extLst>
                  <a:ext uri="{FF2B5EF4-FFF2-40B4-BE49-F238E27FC236}">
                    <a16:creationId xmlns:a16="http://schemas.microsoft.com/office/drawing/2014/main" id="{0CB838C9-82EB-A242-A0A3-6DAD51A512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80750" y="3333750"/>
                <a:ext cx="1358066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Chisinau</a:t>
                </a:r>
              </a:p>
            </p:txBody>
          </p:sp>
          <p:sp>
            <p:nvSpPr>
              <p:cNvPr id="51302" name="Text Box 43">
                <a:extLst>
                  <a:ext uri="{FF2B5EF4-FFF2-40B4-BE49-F238E27FC236}">
                    <a16:creationId xmlns:a16="http://schemas.microsoft.com/office/drawing/2014/main" id="{5B6CCEF1-85B8-3E4F-A44E-D3135F5917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44063" y="1655763"/>
                <a:ext cx="461521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Balti</a:t>
                </a:r>
              </a:p>
            </p:txBody>
          </p:sp>
          <p:sp>
            <p:nvSpPr>
              <p:cNvPr id="51303" name="Text Box 44">
                <a:extLst>
                  <a:ext uri="{FF2B5EF4-FFF2-40B4-BE49-F238E27FC236}">
                    <a16:creationId xmlns:a16="http://schemas.microsoft.com/office/drawing/2014/main" id="{6AC1C960-CB24-9743-B536-81F0A6E3AA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271375" y="3943350"/>
                <a:ext cx="832506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Tiraspol</a:t>
                </a:r>
              </a:p>
            </p:txBody>
          </p:sp>
          <p:sp>
            <p:nvSpPr>
              <p:cNvPr id="51304" name="Freeform 45">
                <a:extLst>
                  <a:ext uri="{FF2B5EF4-FFF2-40B4-BE49-F238E27FC236}">
                    <a16:creationId xmlns:a16="http://schemas.microsoft.com/office/drawing/2014/main" id="{5107EEC2-D7E3-8440-A811-F6A816829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7200" y="1855788"/>
                <a:ext cx="263525" cy="352425"/>
              </a:xfrm>
              <a:custGeom>
                <a:avLst/>
                <a:gdLst>
                  <a:gd name="T0" fmla="*/ 133199 w 734"/>
                  <a:gd name="T1" fmla="*/ 0 h 981"/>
                  <a:gd name="T2" fmla="*/ 0 w 734"/>
                  <a:gd name="T3" fmla="*/ 133282 h 981"/>
                  <a:gd name="T4" fmla="*/ 20464 w 734"/>
                  <a:gd name="T5" fmla="*/ 201540 h 981"/>
                  <a:gd name="T6" fmla="*/ 123146 w 734"/>
                  <a:gd name="T7" fmla="*/ 345599 h 981"/>
                  <a:gd name="T8" fmla="*/ 133199 w 734"/>
                  <a:gd name="T9" fmla="*/ 352066 h 981"/>
                  <a:gd name="T10" fmla="*/ 143610 w 734"/>
                  <a:gd name="T11" fmla="*/ 345599 h 981"/>
                  <a:gd name="T12" fmla="*/ 242701 w 734"/>
                  <a:gd name="T13" fmla="*/ 201540 h 981"/>
                  <a:gd name="T14" fmla="*/ 263166 w 734"/>
                  <a:gd name="T15" fmla="*/ 133282 h 981"/>
                  <a:gd name="T16" fmla="*/ 133199 w 734"/>
                  <a:gd name="T17" fmla="*/ 0 h 981"/>
                  <a:gd name="T18" fmla="*/ 133199 w 734"/>
                  <a:gd name="T19" fmla="*/ 184655 h 981"/>
                  <a:gd name="T20" fmla="*/ 78627 w 734"/>
                  <a:gd name="T21" fmla="*/ 129690 h 981"/>
                  <a:gd name="T22" fmla="*/ 133199 w 734"/>
                  <a:gd name="T23" fmla="*/ 78676 h 981"/>
                  <a:gd name="T24" fmla="*/ 184539 w 734"/>
                  <a:gd name="T25" fmla="*/ 129690 h 981"/>
                  <a:gd name="T26" fmla="*/ 133199 w 734"/>
                  <a:gd name="T27" fmla="*/ 184655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1">
                    <a:moveTo>
                      <a:pt x="371" y="0"/>
                    </a:moveTo>
                    <a:cubicBezTo>
                      <a:pt x="171" y="0"/>
                      <a:pt x="0" y="162"/>
                      <a:pt x="0" y="371"/>
                    </a:cubicBezTo>
                    <a:cubicBezTo>
                      <a:pt x="0" y="438"/>
                      <a:pt x="28" y="504"/>
                      <a:pt x="57" y="561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2" y="971"/>
                      <a:pt x="362" y="980"/>
                      <a:pt x="371" y="980"/>
                    </a:cubicBezTo>
                    <a:cubicBezTo>
                      <a:pt x="381" y="980"/>
                      <a:pt x="390" y="971"/>
                      <a:pt x="400" y="962"/>
                    </a:cubicBezTo>
                    <a:cubicBezTo>
                      <a:pt x="676" y="561"/>
                      <a:pt x="676" y="561"/>
                      <a:pt x="676" y="561"/>
                    </a:cubicBezTo>
                    <a:cubicBezTo>
                      <a:pt x="714" y="504"/>
                      <a:pt x="733" y="438"/>
                      <a:pt x="733" y="371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6" y="514"/>
                      <a:pt x="219" y="447"/>
                      <a:pt x="219" y="361"/>
                    </a:cubicBezTo>
                    <a:cubicBezTo>
                      <a:pt x="219" y="285"/>
                      <a:pt x="286" y="219"/>
                      <a:pt x="371" y="219"/>
                    </a:cubicBezTo>
                    <a:cubicBezTo>
                      <a:pt x="447" y="219"/>
                      <a:pt x="514" y="285"/>
                      <a:pt x="514" y="361"/>
                    </a:cubicBezTo>
                    <a:cubicBezTo>
                      <a:pt x="514" y="447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05" name="Freeform 46">
                <a:extLst>
                  <a:ext uri="{FF2B5EF4-FFF2-40B4-BE49-F238E27FC236}">
                    <a16:creationId xmlns:a16="http://schemas.microsoft.com/office/drawing/2014/main" id="{B7FBABDC-F888-1C40-883A-F3E1CE33D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5488" y="3689350"/>
                <a:ext cx="265112" cy="354013"/>
              </a:xfrm>
              <a:custGeom>
                <a:avLst/>
                <a:gdLst>
                  <a:gd name="T0" fmla="*/ 130572 w 735"/>
                  <a:gd name="T1" fmla="*/ 0 h 982"/>
                  <a:gd name="T2" fmla="*/ 0 w 735"/>
                  <a:gd name="T3" fmla="*/ 133746 h 982"/>
                  <a:gd name="T4" fmla="*/ 20560 w 735"/>
                  <a:gd name="T5" fmla="*/ 202602 h 982"/>
                  <a:gd name="T6" fmla="*/ 120473 w 735"/>
                  <a:gd name="T7" fmla="*/ 343198 h 982"/>
                  <a:gd name="T8" fmla="*/ 130572 w 735"/>
                  <a:gd name="T9" fmla="*/ 353652 h 982"/>
                  <a:gd name="T10" fmla="*/ 141032 w 735"/>
                  <a:gd name="T11" fmla="*/ 343198 h 982"/>
                  <a:gd name="T12" fmla="*/ 244192 w 735"/>
                  <a:gd name="T13" fmla="*/ 202602 h 982"/>
                  <a:gd name="T14" fmla="*/ 264751 w 735"/>
                  <a:gd name="T15" fmla="*/ 133746 h 982"/>
                  <a:gd name="T16" fmla="*/ 130572 w 735"/>
                  <a:gd name="T17" fmla="*/ 0 h 982"/>
                  <a:gd name="T18" fmla="*/ 130572 w 735"/>
                  <a:gd name="T19" fmla="*/ 185298 h 982"/>
                  <a:gd name="T20" fmla="*/ 78993 w 735"/>
                  <a:gd name="T21" fmla="*/ 130502 h 982"/>
                  <a:gd name="T22" fmla="*/ 130572 w 735"/>
                  <a:gd name="T23" fmla="*/ 78950 h 982"/>
                  <a:gd name="T24" fmla="*/ 185398 w 735"/>
                  <a:gd name="T25" fmla="*/ 130502 h 982"/>
                  <a:gd name="T26" fmla="*/ 130572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4" y="952"/>
                      <a:pt x="334" y="952"/>
                      <a:pt x="334" y="952"/>
                    </a:cubicBezTo>
                    <a:cubicBezTo>
                      <a:pt x="343" y="971"/>
                      <a:pt x="353" y="981"/>
                      <a:pt x="362" y="981"/>
                    </a:cubicBezTo>
                    <a:cubicBezTo>
                      <a:pt x="372" y="981"/>
                      <a:pt x="391" y="971"/>
                      <a:pt x="391" y="952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5"/>
                      <a:pt x="734" y="438"/>
                      <a:pt x="734" y="371"/>
                    </a:cubicBezTo>
                    <a:cubicBezTo>
                      <a:pt x="734" y="162"/>
                      <a:pt x="57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62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BF02ED36-7BE3-E443-BA60-1714E6B15D14}"/>
              </a:ext>
            </a:extLst>
          </p:cNvPr>
          <p:cNvGrpSpPr/>
          <p:nvPr/>
        </p:nvGrpSpPr>
        <p:grpSpPr>
          <a:xfrm>
            <a:off x="1029230" y="1494896"/>
            <a:ext cx="4544219" cy="3878792"/>
            <a:chOff x="1235075" y="1793875"/>
            <a:chExt cx="5453063" cy="4654550"/>
          </a:xfrm>
        </p:grpSpPr>
        <p:sp>
          <p:nvSpPr>
            <p:cNvPr id="51203" name="Text Box 47">
              <a:extLst>
                <a:ext uri="{FF2B5EF4-FFF2-40B4-BE49-F238E27FC236}">
                  <a16:creationId xmlns:a16="http://schemas.microsoft.com/office/drawing/2014/main" id="{FD4FDD7A-826E-1C41-9EAB-B38690BAB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7463" y="1793875"/>
              <a:ext cx="4130675" cy="8064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333" b="1" dirty="0">
                  <a:solidFill>
                    <a:srgbClr val="000000"/>
                  </a:solidFill>
                </a:rPr>
                <a:t>MOLDOVA</a:t>
              </a:r>
            </a:p>
          </p:txBody>
        </p:sp>
        <p:grpSp>
          <p:nvGrpSpPr>
            <p:cNvPr id="51204" name="Group 3">
              <a:extLst>
                <a:ext uri="{FF2B5EF4-FFF2-40B4-BE49-F238E27FC236}">
                  <a16:creationId xmlns:a16="http://schemas.microsoft.com/office/drawing/2014/main" id="{459DDDD1-A770-304B-B9EB-C511D9E3BF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7788" y="1924050"/>
              <a:ext cx="957262" cy="481013"/>
              <a:chOff x="1347788" y="1962150"/>
              <a:chExt cx="957262" cy="481013"/>
            </a:xfrm>
          </p:grpSpPr>
          <p:sp>
            <p:nvSpPr>
              <p:cNvPr id="51211" name="Freeform 51">
                <a:extLst>
                  <a:ext uri="{FF2B5EF4-FFF2-40B4-BE49-F238E27FC236}">
                    <a16:creationId xmlns:a16="http://schemas.microsoft.com/office/drawing/2014/main" id="{662BE66B-2157-A240-A18A-D5065D30A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788" y="1962150"/>
                <a:ext cx="957262" cy="481013"/>
              </a:xfrm>
              <a:custGeom>
                <a:avLst/>
                <a:gdLst>
                  <a:gd name="T0" fmla="*/ 0 w 2658"/>
                  <a:gd name="T1" fmla="*/ 0 h 1334"/>
                  <a:gd name="T2" fmla="*/ 956902 w 2658"/>
                  <a:gd name="T3" fmla="*/ 0 h 1334"/>
                  <a:gd name="T4" fmla="*/ 956902 w 2658"/>
                  <a:gd name="T5" fmla="*/ 480652 h 1334"/>
                  <a:gd name="T6" fmla="*/ 0 w 2658"/>
                  <a:gd name="T7" fmla="*/ 480652 h 1334"/>
                  <a:gd name="T8" fmla="*/ 0 w 2658"/>
                  <a:gd name="T9" fmla="*/ 0 h 13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58" h="1334">
                    <a:moveTo>
                      <a:pt x="0" y="0"/>
                    </a:moveTo>
                    <a:lnTo>
                      <a:pt x="2657" y="0"/>
                    </a:lnTo>
                    <a:lnTo>
                      <a:pt x="2657" y="1333"/>
                    </a:lnTo>
                    <a:lnTo>
                      <a:pt x="0" y="13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092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12" name="Freeform 52">
                <a:extLst>
                  <a:ext uri="{FF2B5EF4-FFF2-40B4-BE49-F238E27FC236}">
                    <a16:creationId xmlns:a16="http://schemas.microsoft.com/office/drawing/2014/main" id="{B40EC58B-D758-C94C-81B7-3C475150C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788" y="1962150"/>
                <a:ext cx="638175" cy="481013"/>
              </a:xfrm>
              <a:custGeom>
                <a:avLst/>
                <a:gdLst>
                  <a:gd name="T0" fmla="*/ 0 w 1773"/>
                  <a:gd name="T1" fmla="*/ 0 h 1334"/>
                  <a:gd name="T2" fmla="*/ 637815 w 1773"/>
                  <a:gd name="T3" fmla="*/ 0 h 1334"/>
                  <a:gd name="T4" fmla="*/ 637815 w 1773"/>
                  <a:gd name="T5" fmla="*/ 480652 h 1334"/>
                  <a:gd name="T6" fmla="*/ 0 w 1773"/>
                  <a:gd name="T7" fmla="*/ 480652 h 1334"/>
                  <a:gd name="T8" fmla="*/ 0 w 1773"/>
                  <a:gd name="T9" fmla="*/ 0 h 13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73" h="1334">
                    <a:moveTo>
                      <a:pt x="0" y="0"/>
                    </a:moveTo>
                    <a:lnTo>
                      <a:pt x="1772" y="0"/>
                    </a:lnTo>
                    <a:lnTo>
                      <a:pt x="1772" y="1333"/>
                    </a:lnTo>
                    <a:lnTo>
                      <a:pt x="0" y="13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13" name="Freeform 53">
                <a:extLst>
                  <a:ext uri="{FF2B5EF4-FFF2-40B4-BE49-F238E27FC236}">
                    <a16:creationId xmlns:a16="http://schemas.microsoft.com/office/drawing/2014/main" id="{FD10389D-9234-8841-9F04-7304A70A7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788" y="1962150"/>
                <a:ext cx="319087" cy="481013"/>
              </a:xfrm>
              <a:custGeom>
                <a:avLst/>
                <a:gdLst>
                  <a:gd name="T0" fmla="*/ 0 w 887"/>
                  <a:gd name="T1" fmla="*/ 0 h 1334"/>
                  <a:gd name="T2" fmla="*/ 318727 w 887"/>
                  <a:gd name="T3" fmla="*/ 0 h 1334"/>
                  <a:gd name="T4" fmla="*/ 318727 w 887"/>
                  <a:gd name="T5" fmla="*/ 480652 h 1334"/>
                  <a:gd name="T6" fmla="*/ 0 w 887"/>
                  <a:gd name="T7" fmla="*/ 480652 h 1334"/>
                  <a:gd name="T8" fmla="*/ 0 w 887"/>
                  <a:gd name="T9" fmla="*/ 0 h 13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7" h="1334">
                    <a:moveTo>
                      <a:pt x="0" y="0"/>
                    </a:moveTo>
                    <a:lnTo>
                      <a:pt x="886" y="0"/>
                    </a:lnTo>
                    <a:lnTo>
                      <a:pt x="886" y="1333"/>
                    </a:lnTo>
                    <a:lnTo>
                      <a:pt x="0" y="13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46A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14" name="Freeform 54">
                <a:extLst>
                  <a:ext uri="{FF2B5EF4-FFF2-40B4-BE49-F238E27FC236}">
                    <a16:creationId xmlns:a16="http://schemas.microsoft.com/office/drawing/2014/main" id="{BD473B4E-4449-5848-842B-11F65A4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138" y="2071688"/>
                <a:ext cx="179387" cy="247650"/>
              </a:xfrm>
              <a:custGeom>
                <a:avLst/>
                <a:gdLst>
                  <a:gd name="T0" fmla="*/ 51614 w 497"/>
                  <a:gd name="T1" fmla="*/ 175088 h 686"/>
                  <a:gd name="T2" fmla="*/ 55224 w 497"/>
                  <a:gd name="T3" fmla="*/ 175088 h 686"/>
                  <a:gd name="T4" fmla="*/ 65330 w 497"/>
                  <a:gd name="T5" fmla="*/ 171839 h 686"/>
                  <a:gd name="T6" fmla="*/ 55224 w 497"/>
                  <a:gd name="T7" fmla="*/ 219853 h 686"/>
                  <a:gd name="T8" fmla="*/ 62082 w 497"/>
                  <a:gd name="T9" fmla="*/ 233571 h 686"/>
                  <a:gd name="T10" fmla="*/ 75797 w 497"/>
                  <a:gd name="T11" fmla="*/ 226712 h 686"/>
                  <a:gd name="T12" fmla="*/ 89513 w 497"/>
                  <a:gd name="T13" fmla="*/ 247289 h 686"/>
                  <a:gd name="T14" fmla="*/ 99980 w 497"/>
                  <a:gd name="T15" fmla="*/ 216603 h 686"/>
                  <a:gd name="T16" fmla="*/ 116944 w 497"/>
                  <a:gd name="T17" fmla="*/ 233571 h 686"/>
                  <a:gd name="T18" fmla="*/ 113696 w 497"/>
                  <a:gd name="T19" fmla="*/ 202885 h 686"/>
                  <a:gd name="T20" fmla="*/ 113696 w 497"/>
                  <a:gd name="T21" fmla="*/ 171839 h 686"/>
                  <a:gd name="T22" fmla="*/ 123802 w 497"/>
                  <a:gd name="T23" fmla="*/ 175088 h 686"/>
                  <a:gd name="T24" fmla="*/ 127412 w 497"/>
                  <a:gd name="T25" fmla="*/ 171839 h 686"/>
                  <a:gd name="T26" fmla="*/ 127412 w 497"/>
                  <a:gd name="T27" fmla="*/ 164980 h 686"/>
                  <a:gd name="T28" fmla="*/ 151234 w 497"/>
                  <a:gd name="T29" fmla="*/ 182308 h 686"/>
                  <a:gd name="T30" fmla="*/ 168559 w 497"/>
                  <a:gd name="T31" fmla="*/ 196026 h 686"/>
                  <a:gd name="T32" fmla="*/ 179026 w 497"/>
                  <a:gd name="T33" fmla="*/ 37545 h 686"/>
                  <a:gd name="T34" fmla="*/ 141127 w 497"/>
                  <a:gd name="T35" fmla="*/ 34296 h 686"/>
                  <a:gd name="T36" fmla="*/ 134270 w 497"/>
                  <a:gd name="T37" fmla="*/ 48014 h 686"/>
                  <a:gd name="T38" fmla="*/ 113696 w 497"/>
                  <a:gd name="T39" fmla="*/ 58483 h 686"/>
                  <a:gd name="T40" fmla="*/ 106477 w 497"/>
                  <a:gd name="T41" fmla="*/ 54873 h 686"/>
                  <a:gd name="T42" fmla="*/ 99980 w 497"/>
                  <a:gd name="T43" fmla="*/ 30685 h 686"/>
                  <a:gd name="T44" fmla="*/ 103229 w 497"/>
                  <a:gd name="T45" fmla="*/ 16967 h 686"/>
                  <a:gd name="T46" fmla="*/ 106477 w 497"/>
                  <a:gd name="T47" fmla="*/ 13718 h 686"/>
                  <a:gd name="T48" fmla="*/ 103229 w 497"/>
                  <a:gd name="T49" fmla="*/ 10108 h 686"/>
                  <a:gd name="T50" fmla="*/ 89513 w 497"/>
                  <a:gd name="T51" fmla="*/ 0 h 686"/>
                  <a:gd name="T52" fmla="*/ 75797 w 497"/>
                  <a:gd name="T53" fmla="*/ 0 h 686"/>
                  <a:gd name="T54" fmla="*/ 75797 w 497"/>
                  <a:gd name="T55" fmla="*/ 13718 h 686"/>
                  <a:gd name="T56" fmla="*/ 75797 w 497"/>
                  <a:gd name="T57" fmla="*/ 23826 h 686"/>
                  <a:gd name="T58" fmla="*/ 75797 w 497"/>
                  <a:gd name="T59" fmla="*/ 48014 h 686"/>
                  <a:gd name="T60" fmla="*/ 65330 w 497"/>
                  <a:gd name="T61" fmla="*/ 58483 h 686"/>
                  <a:gd name="T62" fmla="*/ 44757 w 497"/>
                  <a:gd name="T63" fmla="*/ 48014 h 686"/>
                  <a:gd name="T64" fmla="*/ 37899 w 497"/>
                  <a:gd name="T65" fmla="*/ 30685 h 686"/>
                  <a:gd name="T66" fmla="*/ 3609 w 497"/>
                  <a:gd name="T67" fmla="*/ 37545 h 686"/>
                  <a:gd name="T68" fmla="*/ 0 w 497"/>
                  <a:gd name="T69" fmla="*/ 209744 h 686"/>
                  <a:gd name="T70" fmla="*/ 13716 w 497"/>
                  <a:gd name="T71" fmla="*/ 196026 h 686"/>
                  <a:gd name="T72" fmla="*/ 34289 w 497"/>
                  <a:gd name="T73" fmla="*/ 161370 h 686"/>
                  <a:gd name="T74" fmla="*/ 51614 w 497"/>
                  <a:gd name="T75" fmla="*/ 164980 h 6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97" h="686">
                    <a:moveTo>
                      <a:pt x="134" y="485"/>
                    </a:moveTo>
                    <a:lnTo>
                      <a:pt x="143" y="485"/>
                    </a:lnTo>
                    <a:lnTo>
                      <a:pt x="143" y="495"/>
                    </a:lnTo>
                    <a:lnTo>
                      <a:pt x="153" y="485"/>
                    </a:lnTo>
                    <a:lnTo>
                      <a:pt x="162" y="505"/>
                    </a:lnTo>
                    <a:lnTo>
                      <a:pt x="181" y="476"/>
                    </a:lnTo>
                    <a:lnTo>
                      <a:pt x="219" y="495"/>
                    </a:lnTo>
                    <a:lnTo>
                      <a:pt x="153" y="609"/>
                    </a:lnTo>
                    <a:lnTo>
                      <a:pt x="124" y="628"/>
                    </a:lnTo>
                    <a:lnTo>
                      <a:pt x="172" y="647"/>
                    </a:lnTo>
                    <a:lnTo>
                      <a:pt x="210" y="590"/>
                    </a:lnTo>
                    <a:lnTo>
                      <a:pt x="210" y="628"/>
                    </a:lnTo>
                    <a:lnTo>
                      <a:pt x="191" y="657"/>
                    </a:lnTo>
                    <a:lnTo>
                      <a:pt x="248" y="685"/>
                    </a:lnTo>
                    <a:lnTo>
                      <a:pt x="305" y="657"/>
                    </a:lnTo>
                    <a:lnTo>
                      <a:pt x="277" y="600"/>
                    </a:lnTo>
                    <a:lnTo>
                      <a:pt x="286" y="590"/>
                    </a:lnTo>
                    <a:lnTo>
                      <a:pt x="324" y="647"/>
                    </a:lnTo>
                    <a:lnTo>
                      <a:pt x="362" y="628"/>
                    </a:lnTo>
                    <a:lnTo>
                      <a:pt x="315" y="562"/>
                    </a:lnTo>
                    <a:lnTo>
                      <a:pt x="277" y="485"/>
                    </a:lnTo>
                    <a:lnTo>
                      <a:pt x="315" y="476"/>
                    </a:lnTo>
                    <a:lnTo>
                      <a:pt x="333" y="505"/>
                    </a:lnTo>
                    <a:lnTo>
                      <a:pt x="343" y="485"/>
                    </a:lnTo>
                    <a:lnTo>
                      <a:pt x="353" y="495"/>
                    </a:lnTo>
                    <a:lnTo>
                      <a:pt x="353" y="476"/>
                    </a:lnTo>
                    <a:lnTo>
                      <a:pt x="362" y="485"/>
                    </a:lnTo>
                    <a:lnTo>
                      <a:pt x="353" y="457"/>
                    </a:lnTo>
                    <a:lnTo>
                      <a:pt x="391" y="419"/>
                    </a:lnTo>
                    <a:lnTo>
                      <a:pt x="419" y="505"/>
                    </a:lnTo>
                    <a:lnTo>
                      <a:pt x="458" y="552"/>
                    </a:lnTo>
                    <a:lnTo>
                      <a:pt x="467" y="543"/>
                    </a:lnTo>
                    <a:lnTo>
                      <a:pt x="496" y="581"/>
                    </a:lnTo>
                    <a:lnTo>
                      <a:pt x="496" y="104"/>
                    </a:lnTo>
                    <a:lnTo>
                      <a:pt x="438" y="47"/>
                    </a:lnTo>
                    <a:lnTo>
                      <a:pt x="391" y="95"/>
                    </a:lnTo>
                    <a:lnTo>
                      <a:pt x="391" y="133"/>
                    </a:lnTo>
                    <a:lnTo>
                      <a:pt x="372" y="133"/>
                    </a:lnTo>
                    <a:lnTo>
                      <a:pt x="333" y="152"/>
                    </a:lnTo>
                    <a:lnTo>
                      <a:pt x="315" y="162"/>
                    </a:lnTo>
                    <a:lnTo>
                      <a:pt x="305" y="162"/>
                    </a:lnTo>
                    <a:lnTo>
                      <a:pt x="295" y="152"/>
                    </a:lnTo>
                    <a:lnTo>
                      <a:pt x="286" y="114"/>
                    </a:lnTo>
                    <a:lnTo>
                      <a:pt x="277" y="85"/>
                    </a:lnTo>
                    <a:lnTo>
                      <a:pt x="286" y="66"/>
                    </a:lnTo>
                    <a:lnTo>
                      <a:pt x="286" y="47"/>
                    </a:lnTo>
                    <a:lnTo>
                      <a:pt x="295" y="47"/>
                    </a:lnTo>
                    <a:lnTo>
                      <a:pt x="295" y="38"/>
                    </a:lnTo>
                    <a:lnTo>
                      <a:pt x="286" y="28"/>
                    </a:lnTo>
                    <a:lnTo>
                      <a:pt x="295" y="19"/>
                    </a:lnTo>
                    <a:lnTo>
                      <a:pt x="248" y="0"/>
                    </a:lnTo>
                    <a:lnTo>
                      <a:pt x="219" y="0"/>
                    </a:lnTo>
                    <a:lnTo>
                      <a:pt x="210" y="0"/>
                    </a:lnTo>
                    <a:lnTo>
                      <a:pt x="200" y="9"/>
                    </a:lnTo>
                    <a:lnTo>
                      <a:pt x="210" y="38"/>
                    </a:lnTo>
                    <a:lnTo>
                      <a:pt x="200" y="47"/>
                    </a:lnTo>
                    <a:lnTo>
                      <a:pt x="210" y="66"/>
                    </a:lnTo>
                    <a:lnTo>
                      <a:pt x="210" y="104"/>
                    </a:lnTo>
                    <a:lnTo>
                      <a:pt x="210" y="133"/>
                    </a:lnTo>
                    <a:lnTo>
                      <a:pt x="191" y="162"/>
                    </a:lnTo>
                    <a:lnTo>
                      <a:pt x="181" y="162"/>
                    </a:lnTo>
                    <a:lnTo>
                      <a:pt x="162" y="162"/>
                    </a:lnTo>
                    <a:lnTo>
                      <a:pt x="124" y="133"/>
                    </a:lnTo>
                    <a:lnTo>
                      <a:pt x="105" y="133"/>
                    </a:lnTo>
                    <a:lnTo>
                      <a:pt x="105" y="85"/>
                    </a:lnTo>
                    <a:lnTo>
                      <a:pt x="57" y="57"/>
                    </a:lnTo>
                    <a:lnTo>
                      <a:pt x="10" y="104"/>
                    </a:lnTo>
                    <a:lnTo>
                      <a:pt x="0" y="114"/>
                    </a:lnTo>
                    <a:lnTo>
                      <a:pt x="0" y="581"/>
                    </a:lnTo>
                    <a:lnTo>
                      <a:pt x="38" y="543"/>
                    </a:lnTo>
                    <a:lnTo>
                      <a:pt x="77" y="514"/>
                    </a:lnTo>
                    <a:lnTo>
                      <a:pt x="95" y="447"/>
                    </a:lnTo>
                    <a:lnTo>
                      <a:pt x="105" y="419"/>
                    </a:lnTo>
                    <a:lnTo>
                      <a:pt x="143" y="457"/>
                    </a:lnTo>
                    <a:lnTo>
                      <a:pt x="134" y="485"/>
                    </a:lnTo>
                  </a:path>
                </a:pathLst>
              </a:custGeom>
              <a:solidFill>
                <a:srgbClr val="B07F5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15" name="Freeform 55">
                <a:extLst>
                  <a:ext uri="{FF2B5EF4-FFF2-40B4-BE49-F238E27FC236}">
                    <a16:creationId xmlns:a16="http://schemas.microsoft.com/office/drawing/2014/main" id="{F6211702-EC32-8D46-B9B7-DD16E43B7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700" y="2060575"/>
                <a:ext cx="17463" cy="38100"/>
              </a:xfrm>
              <a:custGeom>
                <a:avLst/>
                <a:gdLst>
                  <a:gd name="T0" fmla="*/ 6912 w 48"/>
                  <a:gd name="T1" fmla="*/ 0 h 106"/>
                  <a:gd name="T2" fmla="*/ 3274 w 48"/>
                  <a:gd name="T3" fmla="*/ 0 h 106"/>
                  <a:gd name="T4" fmla="*/ 6912 w 48"/>
                  <a:gd name="T5" fmla="*/ 3594 h 106"/>
                  <a:gd name="T6" fmla="*/ 6912 w 48"/>
                  <a:gd name="T7" fmla="*/ 6829 h 106"/>
                  <a:gd name="T8" fmla="*/ 3274 w 48"/>
                  <a:gd name="T9" fmla="*/ 6829 h 106"/>
                  <a:gd name="T10" fmla="*/ 0 w 48"/>
                  <a:gd name="T11" fmla="*/ 3594 h 106"/>
                  <a:gd name="T12" fmla="*/ 0 w 48"/>
                  <a:gd name="T13" fmla="*/ 10424 h 106"/>
                  <a:gd name="T14" fmla="*/ 0 w 48"/>
                  <a:gd name="T15" fmla="*/ 13658 h 106"/>
                  <a:gd name="T16" fmla="*/ 3274 w 48"/>
                  <a:gd name="T17" fmla="*/ 10424 h 106"/>
                  <a:gd name="T18" fmla="*/ 6912 w 48"/>
                  <a:gd name="T19" fmla="*/ 10424 h 106"/>
                  <a:gd name="T20" fmla="*/ 6912 w 48"/>
                  <a:gd name="T21" fmla="*/ 24082 h 106"/>
                  <a:gd name="T22" fmla="*/ 6912 w 48"/>
                  <a:gd name="T23" fmla="*/ 30911 h 106"/>
                  <a:gd name="T24" fmla="*/ 3274 w 48"/>
                  <a:gd name="T25" fmla="*/ 34146 h 106"/>
                  <a:gd name="T26" fmla="*/ 6912 w 48"/>
                  <a:gd name="T27" fmla="*/ 37741 h 106"/>
                  <a:gd name="T28" fmla="*/ 13825 w 48"/>
                  <a:gd name="T29" fmla="*/ 34146 h 106"/>
                  <a:gd name="T30" fmla="*/ 10187 w 48"/>
                  <a:gd name="T31" fmla="*/ 30911 h 106"/>
                  <a:gd name="T32" fmla="*/ 10187 w 48"/>
                  <a:gd name="T33" fmla="*/ 20488 h 106"/>
                  <a:gd name="T34" fmla="*/ 10187 w 48"/>
                  <a:gd name="T35" fmla="*/ 10424 h 106"/>
                  <a:gd name="T36" fmla="*/ 13825 w 48"/>
                  <a:gd name="T37" fmla="*/ 10424 h 106"/>
                  <a:gd name="T38" fmla="*/ 17099 w 48"/>
                  <a:gd name="T39" fmla="*/ 13658 h 106"/>
                  <a:gd name="T40" fmla="*/ 17099 w 48"/>
                  <a:gd name="T41" fmla="*/ 10424 h 106"/>
                  <a:gd name="T42" fmla="*/ 17099 w 48"/>
                  <a:gd name="T43" fmla="*/ 3594 h 106"/>
                  <a:gd name="T44" fmla="*/ 13825 w 48"/>
                  <a:gd name="T45" fmla="*/ 6829 h 106"/>
                  <a:gd name="T46" fmla="*/ 10187 w 48"/>
                  <a:gd name="T47" fmla="*/ 6829 h 106"/>
                  <a:gd name="T48" fmla="*/ 10187 w 48"/>
                  <a:gd name="T49" fmla="*/ 3594 h 106"/>
                  <a:gd name="T50" fmla="*/ 13825 w 48"/>
                  <a:gd name="T51" fmla="*/ 0 h 106"/>
                  <a:gd name="T52" fmla="*/ 6912 w 48"/>
                  <a:gd name="T53" fmla="*/ 0 h 10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8" h="106">
                    <a:moveTo>
                      <a:pt x="19" y="0"/>
                    </a:moveTo>
                    <a:lnTo>
                      <a:pt x="9" y="0"/>
                    </a:lnTo>
                    <a:cubicBezTo>
                      <a:pt x="19" y="0"/>
                      <a:pt x="19" y="0"/>
                      <a:pt x="19" y="1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0" y="19"/>
                      <a:pt x="0" y="19"/>
                      <a:pt x="0" y="10"/>
                    </a:cubicBezTo>
                    <a:cubicBezTo>
                      <a:pt x="0" y="19"/>
                      <a:pt x="0" y="19"/>
                      <a:pt x="0" y="29"/>
                    </a:cubicBezTo>
                    <a:lnTo>
                      <a:pt x="0" y="38"/>
                    </a:lnTo>
                    <a:cubicBezTo>
                      <a:pt x="0" y="29"/>
                      <a:pt x="0" y="29"/>
                      <a:pt x="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86"/>
                      <a:pt x="19" y="86"/>
                      <a:pt x="19" y="86"/>
                    </a:cubicBezTo>
                    <a:lnTo>
                      <a:pt x="9" y="95"/>
                    </a:lnTo>
                    <a:cubicBezTo>
                      <a:pt x="19" y="95"/>
                      <a:pt x="19" y="95"/>
                      <a:pt x="19" y="105"/>
                    </a:cubicBezTo>
                    <a:cubicBezTo>
                      <a:pt x="28" y="95"/>
                      <a:pt x="28" y="95"/>
                      <a:pt x="38" y="95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47" y="29"/>
                      <a:pt x="47" y="29"/>
                      <a:pt x="47" y="38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19"/>
                      <a:pt x="47" y="19"/>
                      <a:pt x="47" y="10"/>
                    </a:cubicBezTo>
                    <a:cubicBezTo>
                      <a:pt x="47" y="19"/>
                      <a:pt x="47" y="19"/>
                      <a:pt x="3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0"/>
                      <a:pt x="28" y="0"/>
                      <a:pt x="38" y="0"/>
                    </a:cubicBezTo>
                    <a:cubicBezTo>
                      <a:pt x="28" y="0"/>
                      <a:pt x="28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16" name="Freeform 56">
                <a:extLst>
                  <a:ext uri="{FF2B5EF4-FFF2-40B4-BE49-F238E27FC236}">
                    <a16:creationId xmlns:a16="http://schemas.microsoft.com/office/drawing/2014/main" id="{FD495601-C8B1-3F44-9334-5086CC7AF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700" y="2060575"/>
                <a:ext cx="17463" cy="34925"/>
              </a:xfrm>
              <a:custGeom>
                <a:avLst/>
                <a:gdLst>
                  <a:gd name="T0" fmla="*/ 6912 w 48"/>
                  <a:gd name="T1" fmla="*/ 0 h 96"/>
                  <a:gd name="T2" fmla="*/ 6912 w 48"/>
                  <a:gd name="T3" fmla="*/ 3638 h 96"/>
                  <a:gd name="T4" fmla="*/ 6912 w 48"/>
                  <a:gd name="T5" fmla="*/ 6912 h 96"/>
                  <a:gd name="T6" fmla="*/ 3274 w 48"/>
                  <a:gd name="T7" fmla="*/ 6912 h 96"/>
                  <a:gd name="T8" fmla="*/ 0 w 48"/>
                  <a:gd name="T9" fmla="*/ 6912 h 96"/>
                  <a:gd name="T10" fmla="*/ 0 w 48"/>
                  <a:gd name="T11" fmla="*/ 10550 h 96"/>
                  <a:gd name="T12" fmla="*/ 3274 w 48"/>
                  <a:gd name="T13" fmla="*/ 10550 h 96"/>
                  <a:gd name="T14" fmla="*/ 6912 w 48"/>
                  <a:gd name="T15" fmla="*/ 10550 h 96"/>
                  <a:gd name="T16" fmla="*/ 6912 w 48"/>
                  <a:gd name="T17" fmla="*/ 24375 h 96"/>
                  <a:gd name="T18" fmla="*/ 6912 w 48"/>
                  <a:gd name="T19" fmla="*/ 31287 h 96"/>
                  <a:gd name="T20" fmla="*/ 6912 w 48"/>
                  <a:gd name="T21" fmla="*/ 34561 h 96"/>
                  <a:gd name="T22" fmla="*/ 10187 w 48"/>
                  <a:gd name="T23" fmla="*/ 34561 h 96"/>
                  <a:gd name="T24" fmla="*/ 10187 w 48"/>
                  <a:gd name="T25" fmla="*/ 31287 h 96"/>
                  <a:gd name="T26" fmla="*/ 10187 w 48"/>
                  <a:gd name="T27" fmla="*/ 20737 h 96"/>
                  <a:gd name="T28" fmla="*/ 10187 w 48"/>
                  <a:gd name="T29" fmla="*/ 10550 h 96"/>
                  <a:gd name="T30" fmla="*/ 13825 w 48"/>
                  <a:gd name="T31" fmla="*/ 10550 h 96"/>
                  <a:gd name="T32" fmla="*/ 17099 w 48"/>
                  <a:gd name="T33" fmla="*/ 10550 h 96"/>
                  <a:gd name="T34" fmla="*/ 17099 w 48"/>
                  <a:gd name="T35" fmla="*/ 6912 h 96"/>
                  <a:gd name="T36" fmla="*/ 13825 w 48"/>
                  <a:gd name="T37" fmla="*/ 6912 h 96"/>
                  <a:gd name="T38" fmla="*/ 10187 w 48"/>
                  <a:gd name="T39" fmla="*/ 6912 h 96"/>
                  <a:gd name="T40" fmla="*/ 10187 w 48"/>
                  <a:gd name="T41" fmla="*/ 3638 h 96"/>
                  <a:gd name="T42" fmla="*/ 10187 w 48"/>
                  <a:gd name="T43" fmla="*/ 0 h 96"/>
                  <a:gd name="T44" fmla="*/ 6912 w 48"/>
                  <a:gd name="T45" fmla="*/ 0 h 9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8" h="96">
                    <a:moveTo>
                      <a:pt x="19" y="0"/>
                    </a:moveTo>
                    <a:lnTo>
                      <a:pt x="19" y="1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29"/>
                    </a:lnTo>
                    <a:lnTo>
                      <a:pt x="9" y="29"/>
                    </a:ln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28" y="95"/>
                      <a:pt x="28" y="95"/>
                      <a:pt x="28" y="95"/>
                    </a:cubicBezTo>
                    <a:lnTo>
                      <a:pt x="28" y="86"/>
                    </a:ln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38" y="29"/>
                      <a:pt x="38" y="29"/>
                      <a:pt x="38" y="29"/>
                    </a:cubicBezTo>
                    <a:lnTo>
                      <a:pt x="47" y="29"/>
                    </a:lnTo>
                    <a:cubicBezTo>
                      <a:pt x="47" y="19"/>
                      <a:pt x="47" y="19"/>
                      <a:pt x="47" y="19"/>
                    </a:cubicBezTo>
                    <a:lnTo>
                      <a:pt x="38" y="19"/>
                    </a:ln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0"/>
                      <a:pt x="28" y="10"/>
                      <a:pt x="28" y="10"/>
                    </a:cubicBezTo>
                    <a:lnTo>
                      <a:pt x="28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17" name="Freeform 57">
                <a:extLst>
                  <a:ext uri="{FF2B5EF4-FFF2-40B4-BE49-F238E27FC236}">
                    <a16:creationId xmlns:a16="http://schemas.microsoft.com/office/drawing/2014/main" id="{5E593944-EDDF-A445-B14E-428E91048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950" y="2246313"/>
                <a:ext cx="31750" cy="34925"/>
              </a:xfrm>
              <a:custGeom>
                <a:avLst/>
                <a:gdLst>
                  <a:gd name="T0" fmla="*/ 13868 w 87"/>
                  <a:gd name="T1" fmla="*/ 17282 h 97"/>
                  <a:gd name="T2" fmla="*/ 6934 w 87"/>
                  <a:gd name="T3" fmla="*/ 17282 h 97"/>
                  <a:gd name="T4" fmla="*/ 3649 w 87"/>
                  <a:gd name="T5" fmla="*/ 20883 h 97"/>
                  <a:gd name="T6" fmla="*/ 0 w 87"/>
                  <a:gd name="T7" fmla="*/ 24123 h 97"/>
                  <a:gd name="T8" fmla="*/ 0 w 87"/>
                  <a:gd name="T9" fmla="*/ 27724 h 97"/>
                  <a:gd name="T10" fmla="*/ 6934 w 87"/>
                  <a:gd name="T11" fmla="*/ 34565 h 97"/>
                  <a:gd name="T12" fmla="*/ 13868 w 87"/>
                  <a:gd name="T13" fmla="*/ 30964 h 97"/>
                  <a:gd name="T14" fmla="*/ 17517 w 87"/>
                  <a:gd name="T15" fmla="*/ 27724 h 97"/>
                  <a:gd name="T16" fmla="*/ 17517 w 87"/>
                  <a:gd name="T17" fmla="*/ 24123 h 97"/>
                  <a:gd name="T18" fmla="*/ 31385 w 87"/>
                  <a:gd name="T19" fmla="*/ 3601 h 97"/>
                  <a:gd name="T20" fmla="*/ 31385 w 87"/>
                  <a:gd name="T21" fmla="*/ 0 h 97"/>
                  <a:gd name="T22" fmla="*/ 27736 w 87"/>
                  <a:gd name="T23" fmla="*/ 3601 h 97"/>
                  <a:gd name="T24" fmla="*/ 27736 w 87"/>
                  <a:gd name="T25" fmla="*/ 0 h 97"/>
                  <a:gd name="T26" fmla="*/ 24451 w 87"/>
                  <a:gd name="T27" fmla="*/ 0 h 97"/>
                  <a:gd name="T28" fmla="*/ 13868 w 87"/>
                  <a:gd name="T29" fmla="*/ 17282 h 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7" h="97">
                    <a:moveTo>
                      <a:pt x="38" y="48"/>
                    </a:moveTo>
                    <a:lnTo>
                      <a:pt x="19" y="48"/>
                    </a:lnTo>
                    <a:lnTo>
                      <a:pt x="10" y="58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19" y="96"/>
                    </a:lnTo>
                    <a:lnTo>
                      <a:pt x="38" y="86"/>
                    </a:lnTo>
                    <a:lnTo>
                      <a:pt x="48" y="77"/>
                    </a:lnTo>
                    <a:lnTo>
                      <a:pt x="48" y="67"/>
                    </a:lnTo>
                    <a:lnTo>
                      <a:pt x="86" y="10"/>
                    </a:lnTo>
                    <a:lnTo>
                      <a:pt x="86" y="0"/>
                    </a:lnTo>
                    <a:lnTo>
                      <a:pt x="76" y="1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38" y="48"/>
                    </a:lnTo>
                  </a:path>
                </a:pathLst>
              </a:custGeom>
              <a:solidFill>
                <a:srgbClr val="D104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18" name="Freeform 58">
                <a:extLst>
                  <a:ext uri="{FF2B5EF4-FFF2-40B4-BE49-F238E27FC236}">
                    <a16:creationId xmlns:a16="http://schemas.microsoft.com/office/drawing/2014/main" id="{D3EDDBBA-58B3-ED40-BFB2-AA8978E06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8963" y="2246313"/>
                <a:ext cx="31750" cy="34925"/>
              </a:xfrm>
              <a:custGeom>
                <a:avLst/>
                <a:gdLst>
                  <a:gd name="T0" fmla="*/ 17517 w 87"/>
                  <a:gd name="T1" fmla="*/ 30964 h 97"/>
                  <a:gd name="T2" fmla="*/ 20802 w 87"/>
                  <a:gd name="T3" fmla="*/ 34565 h 97"/>
                  <a:gd name="T4" fmla="*/ 24451 w 87"/>
                  <a:gd name="T5" fmla="*/ 34565 h 97"/>
                  <a:gd name="T6" fmla="*/ 31385 w 87"/>
                  <a:gd name="T7" fmla="*/ 27724 h 97"/>
                  <a:gd name="T8" fmla="*/ 31385 w 87"/>
                  <a:gd name="T9" fmla="*/ 20883 h 97"/>
                  <a:gd name="T10" fmla="*/ 24451 w 87"/>
                  <a:gd name="T11" fmla="*/ 17282 h 97"/>
                  <a:gd name="T12" fmla="*/ 17517 w 87"/>
                  <a:gd name="T13" fmla="*/ 17282 h 97"/>
                  <a:gd name="T14" fmla="*/ 6934 w 87"/>
                  <a:gd name="T15" fmla="*/ 0 h 97"/>
                  <a:gd name="T16" fmla="*/ 3649 w 87"/>
                  <a:gd name="T17" fmla="*/ 0 h 97"/>
                  <a:gd name="T18" fmla="*/ 3649 w 87"/>
                  <a:gd name="T19" fmla="*/ 0 h 97"/>
                  <a:gd name="T20" fmla="*/ 0 w 87"/>
                  <a:gd name="T21" fmla="*/ 0 h 97"/>
                  <a:gd name="T22" fmla="*/ 0 w 87"/>
                  <a:gd name="T23" fmla="*/ 3601 h 97"/>
                  <a:gd name="T24" fmla="*/ 13868 w 87"/>
                  <a:gd name="T25" fmla="*/ 24123 h 97"/>
                  <a:gd name="T26" fmla="*/ 17517 w 87"/>
                  <a:gd name="T27" fmla="*/ 30964 h 9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7" h="97">
                    <a:moveTo>
                      <a:pt x="48" y="86"/>
                    </a:moveTo>
                    <a:lnTo>
                      <a:pt x="57" y="96"/>
                    </a:lnTo>
                    <a:lnTo>
                      <a:pt x="67" y="96"/>
                    </a:lnTo>
                    <a:lnTo>
                      <a:pt x="86" y="77"/>
                    </a:lnTo>
                    <a:lnTo>
                      <a:pt x="86" y="58"/>
                    </a:lnTo>
                    <a:lnTo>
                      <a:pt x="67" y="48"/>
                    </a:lnTo>
                    <a:lnTo>
                      <a:pt x="48" y="48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38" y="67"/>
                    </a:lnTo>
                    <a:lnTo>
                      <a:pt x="48" y="86"/>
                    </a:lnTo>
                  </a:path>
                </a:pathLst>
              </a:custGeom>
              <a:solidFill>
                <a:srgbClr val="D104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19" name="Freeform 59">
                <a:extLst>
                  <a:ext uri="{FF2B5EF4-FFF2-40B4-BE49-F238E27FC236}">
                    <a16:creationId xmlns:a16="http://schemas.microsoft.com/office/drawing/2014/main" id="{4A55311D-4BC0-E840-8C69-07BF07490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238" y="2278063"/>
                <a:ext cx="11112" cy="14287"/>
              </a:xfrm>
              <a:custGeom>
                <a:avLst/>
                <a:gdLst>
                  <a:gd name="T0" fmla="*/ 0 w 30"/>
                  <a:gd name="T1" fmla="*/ 0 h 39"/>
                  <a:gd name="T2" fmla="*/ 10742 w 30"/>
                  <a:gd name="T3" fmla="*/ 3663 h 39"/>
                  <a:gd name="T4" fmla="*/ 7038 w 30"/>
                  <a:gd name="T5" fmla="*/ 13921 h 39"/>
                  <a:gd name="T6" fmla="*/ 0 w 30"/>
                  <a:gd name="T7" fmla="*/ 10624 h 39"/>
                  <a:gd name="T8" fmla="*/ 0 w 3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0" y="0"/>
                    </a:moveTo>
                    <a:lnTo>
                      <a:pt x="29" y="10"/>
                    </a:lnTo>
                    <a:lnTo>
                      <a:pt x="19" y="38"/>
                    </a:lnTo>
                    <a:lnTo>
                      <a:pt x="0" y="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20" name="Freeform 60">
                <a:extLst>
                  <a:ext uri="{FF2B5EF4-FFF2-40B4-BE49-F238E27FC236}">
                    <a16:creationId xmlns:a16="http://schemas.microsoft.com/office/drawing/2014/main" id="{C0CB6DC0-7BBE-B549-AE45-40F0DDCC1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963" y="2184400"/>
                <a:ext cx="44450" cy="96838"/>
              </a:xfrm>
              <a:custGeom>
                <a:avLst/>
                <a:gdLst>
                  <a:gd name="T0" fmla="*/ 3200 w 125"/>
                  <a:gd name="T1" fmla="*/ 0 h 268"/>
                  <a:gd name="T2" fmla="*/ 0 w 125"/>
                  <a:gd name="T3" fmla="*/ 3252 h 268"/>
                  <a:gd name="T4" fmla="*/ 33782 w 125"/>
                  <a:gd name="T5" fmla="*/ 79133 h 268"/>
                  <a:gd name="T6" fmla="*/ 36982 w 125"/>
                  <a:gd name="T7" fmla="*/ 79133 h 268"/>
                  <a:gd name="T8" fmla="*/ 3200 w 125"/>
                  <a:gd name="T9" fmla="*/ 0 h 268"/>
                  <a:gd name="T10" fmla="*/ 44094 w 125"/>
                  <a:gd name="T11" fmla="*/ 92863 h 268"/>
                  <a:gd name="T12" fmla="*/ 40538 w 125"/>
                  <a:gd name="T13" fmla="*/ 92863 h 268"/>
                  <a:gd name="T14" fmla="*/ 40538 w 125"/>
                  <a:gd name="T15" fmla="*/ 96477 h 268"/>
                  <a:gd name="T16" fmla="*/ 44094 w 125"/>
                  <a:gd name="T17" fmla="*/ 96477 h 268"/>
                  <a:gd name="T18" fmla="*/ 44094 w 125"/>
                  <a:gd name="T19" fmla="*/ 92863 h 2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268">
                    <a:moveTo>
                      <a:pt x="9" y="0"/>
                    </a:moveTo>
                    <a:lnTo>
                      <a:pt x="0" y="9"/>
                    </a:lnTo>
                    <a:lnTo>
                      <a:pt x="95" y="219"/>
                    </a:lnTo>
                    <a:lnTo>
                      <a:pt x="104" y="219"/>
                    </a:lnTo>
                    <a:lnTo>
                      <a:pt x="9" y="0"/>
                    </a:lnTo>
                    <a:close/>
                    <a:moveTo>
                      <a:pt x="124" y="257"/>
                    </a:moveTo>
                    <a:lnTo>
                      <a:pt x="114" y="257"/>
                    </a:lnTo>
                    <a:lnTo>
                      <a:pt x="114" y="267"/>
                    </a:lnTo>
                    <a:lnTo>
                      <a:pt x="124" y="267"/>
                    </a:lnTo>
                    <a:lnTo>
                      <a:pt x="124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21" name="Freeform 61">
                <a:extLst>
                  <a:ext uri="{FF2B5EF4-FFF2-40B4-BE49-F238E27FC236}">
                    <a16:creationId xmlns:a16="http://schemas.microsoft.com/office/drawing/2014/main" id="{AE46B95D-B616-844B-B5E4-2873AF1A5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238" y="2281238"/>
                <a:ext cx="7937" cy="7937"/>
              </a:xfrm>
              <a:custGeom>
                <a:avLst/>
                <a:gdLst>
                  <a:gd name="T0" fmla="*/ 3969 w 20"/>
                  <a:gd name="T1" fmla="*/ 0 h 20"/>
                  <a:gd name="T2" fmla="*/ 7540 w 20"/>
                  <a:gd name="T3" fmla="*/ 3572 h 20"/>
                  <a:gd name="T4" fmla="*/ 7540 w 20"/>
                  <a:gd name="T5" fmla="*/ 7540 h 20"/>
                  <a:gd name="T6" fmla="*/ 0 w 20"/>
                  <a:gd name="T7" fmla="*/ 3572 h 20"/>
                  <a:gd name="T8" fmla="*/ 3969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lnTo>
                      <a:pt x="19" y="9"/>
                    </a:lnTo>
                    <a:lnTo>
                      <a:pt x="19" y="19"/>
                    </a:lnTo>
                    <a:lnTo>
                      <a:pt x="0" y="9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22" name="Freeform 62">
                <a:extLst>
                  <a:ext uri="{FF2B5EF4-FFF2-40B4-BE49-F238E27FC236}">
                    <a16:creationId xmlns:a16="http://schemas.microsoft.com/office/drawing/2014/main" id="{5BCAD15D-6E7A-4E45-8608-1CD8C3532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238" y="2184400"/>
                <a:ext cx="103187" cy="73025"/>
              </a:xfrm>
              <a:custGeom>
                <a:avLst/>
                <a:gdLst>
                  <a:gd name="T0" fmla="*/ 51414 w 287"/>
                  <a:gd name="T1" fmla="*/ 72662 h 201"/>
                  <a:gd name="T2" fmla="*/ 71907 w 287"/>
                  <a:gd name="T3" fmla="*/ 58856 h 201"/>
                  <a:gd name="T4" fmla="*/ 95996 w 287"/>
                  <a:gd name="T5" fmla="*/ 48320 h 201"/>
                  <a:gd name="T6" fmla="*/ 102827 w 287"/>
                  <a:gd name="T7" fmla="*/ 41417 h 201"/>
                  <a:gd name="T8" fmla="*/ 102827 w 287"/>
                  <a:gd name="T9" fmla="*/ 0 h 201"/>
                  <a:gd name="T10" fmla="*/ 0 w 287"/>
                  <a:gd name="T11" fmla="*/ 0 h 201"/>
                  <a:gd name="T12" fmla="*/ 0 w 287"/>
                  <a:gd name="T13" fmla="*/ 41417 h 201"/>
                  <a:gd name="T14" fmla="*/ 3595 w 287"/>
                  <a:gd name="T15" fmla="*/ 45050 h 201"/>
                  <a:gd name="T16" fmla="*/ 24089 w 287"/>
                  <a:gd name="T17" fmla="*/ 55223 h 201"/>
                  <a:gd name="T18" fmla="*/ 47818 w 287"/>
                  <a:gd name="T19" fmla="*/ 69392 h 201"/>
                  <a:gd name="T20" fmla="*/ 51414 w 287"/>
                  <a:gd name="T21" fmla="*/ 72662 h 2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7" h="201">
                    <a:moveTo>
                      <a:pt x="143" y="200"/>
                    </a:moveTo>
                    <a:lnTo>
                      <a:pt x="200" y="162"/>
                    </a:lnTo>
                    <a:lnTo>
                      <a:pt x="267" y="133"/>
                    </a:lnTo>
                    <a:lnTo>
                      <a:pt x="286" y="114"/>
                    </a:lnTo>
                    <a:lnTo>
                      <a:pt x="286" y="0"/>
                    </a:lnTo>
                    <a:lnTo>
                      <a:pt x="0" y="0"/>
                    </a:lnTo>
                    <a:lnTo>
                      <a:pt x="0" y="114"/>
                    </a:lnTo>
                    <a:lnTo>
                      <a:pt x="10" y="124"/>
                    </a:lnTo>
                    <a:lnTo>
                      <a:pt x="67" y="152"/>
                    </a:lnTo>
                    <a:lnTo>
                      <a:pt x="133" y="191"/>
                    </a:lnTo>
                    <a:lnTo>
                      <a:pt x="143" y="200"/>
                    </a:lnTo>
                  </a:path>
                </a:pathLst>
              </a:custGeom>
              <a:solidFill>
                <a:srgbClr val="0B45B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23" name="Freeform 63">
                <a:extLst>
                  <a:ext uri="{FF2B5EF4-FFF2-40B4-BE49-F238E27FC236}">
                    <a16:creationId xmlns:a16="http://schemas.microsoft.com/office/drawing/2014/main" id="{0470D2C6-41F2-C543-A84C-1021F2DEA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238" y="2133600"/>
                <a:ext cx="103187" cy="58738"/>
              </a:xfrm>
              <a:custGeom>
                <a:avLst/>
                <a:gdLst>
                  <a:gd name="T0" fmla="*/ 0 w 287"/>
                  <a:gd name="T1" fmla="*/ 0 h 163"/>
                  <a:gd name="T2" fmla="*/ 0 w 287"/>
                  <a:gd name="T3" fmla="*/ 3604 h 163"/>
                  <a:gd name="T4" fmla="*/ 0 w 287"/>
                  <a:gd name="T5" fmla="*/ 51531 h 163"/>
                  <a:gd name="T6" fmla="*/ 3595 w 287"/>
                  <a:gd name="T7" fmla="*/ 54774 h 163"/>
                  <a:gd name="T8" fmla="*/ 17258 w 287"/>
                  <a:gd name="T9" fmla="*/ 54774 h 163"/>
                  <a:gd name="T10" fmla="*/ 34156 w 287"/>
                  <a:gd name="T11" fmla="*/ 54774 h 163"/>
                  <a:gd name="T12" fmla="*/ 47818 w 287"/>
                  <a:gd name="T13" fmla="*/ 54774 h 163"/>
                  <a:gd name="T14" fmla="*/ 47818 w 287"/>
                  <a:gd name="T15" fmla="*/ 58378 h 163"/>
                  <a:gd name="T16" fmla="*/ 51414 w 287"/>
                  <a:gd name="T17" fmla="*/ 54774 h 163"/>
                  <a:gd name="T18" fmla="*/ 54650 w 287"/>
                  <a:gd name="T19" fmla="*/ 58378 h 163"/>
                  <a:gd name="T20" fmla="*/ 54650 w 287"/>
                  <a:gd name="T21" fmla="*/ 54774 h 163"/>
                  <a:gd name="T22" fmla="*/ 68312 w 287"/>
                  <a:gd name="T23" fmla="*/ 54774 h 163"/>
                  <a:gd name="T24" fmla="*/ 85570 w 287"/>
                  <a:gd name="T25" fmla="*/ 54774 h 163"/>
                  <a:gd name="T26" fmla="*/ 99232 w 287"/>
                  <a:gd name="T27" fmla="*/ 54774 h 163"/>
                  <a:gd name="T28" fmla="*/ 102827 w 287"/>
                  <a:gd name="T29" fmla="*/ 51531 h 163"/>
                  <a:gd name="T30" fmla="*/ 102827 w 287"/>
                  <a:gd name="T31" fmla="*/ 3604 h 163"/>
                  <a:gd name="T32" fmla="*/ 102827 w 287"/>
                  <a:gd name="T33" fmla="*/ 0 h 163"/>
                  <a:gd name="T34" fmla="*/ 85570 w 287"/>
                  <a:gd name="T35" fmla="*/ 0 h 163"/>
                  <a:gd name="T36" fmla="*/ 51414 w 287"/>
                  <a:gd name="T37" fmla="*/ 0 h 163"/>
                  <a:gd name="T38" fmla="*/ 17258 w 287"/>
                  <a:gd name="T39" fmla="*/ 0 h 163"/>
                  <a:gd name="T40" fmla="*/ 0 w 287"/>
                  <a:gd name="T41" fmla="*/ 0 h 16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7" h="163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10" y="152"/>
                      <a:pt x="10" y="152"/>
                      <a:pt x="10" y="152"/>
                    </a:cubicBezTo>
                    <a:cubicBezTo>
                      <a:pt x="48" y="152"/>
                      <a:pt x="48" y="152"/>
                      <a:pt x="48" y="152"/>
                    </a:cubicBezTo>
                    <a:cubicBezTo>
                      <a:pt x="95" y="152"/>
                      <a:pt x="95" y="152"/>
                      <a:pt x="95" y="152"/>
                    </a:cubicBezTo>
                    <a:cubicBezTo>
                      <a:pt x="95" y="152"/>
                      <a:pt x="114" y="152"/>
                      <a:pt x="133" y="152"/>
                    </a:cubicBezTo>
                    <a:lnTo>
                      <a:pt x="133" y="162"/>
                    </a:lnTo>
                    <a:lnTo>
                      <a:pt x="143" y="152"/>
                    </a:lnTo>
                    <a:lnTo>
                      <a:pt x="152" y="162"/>
                    </a:lnTo>
                    <a:cubicBezTo>
                      <a:pt x="152" y="152"/>
                      <a:pt x="152" y="152"/>
                      <a:pt x="152" y="152"/>
                    </a:cubicBezTo>
                    <a:cubicBezTo>
                      <a:pt x="172" y="152"/>
                      <a:pt x="190" y="152"/>
                      <a:pt x="190" y="152"/>
                    </a:cubicBezTo>
                    <a:cubicBezTo>
                      <a:pt x="238" y="152"/>
                      <a:pt x="238" y="152"/>
                      <a:pt x="238" y="152"/>
                    </a:cubicBezTo>
                    <a:cubicBezTo>
                      <a:pt x="276" y="152"/>
                      <a:pt x="276" y="152"/>
                      <a:pt x="276" y="152"/>
                    </a:cubicBezTo>
                    <a:cubicBezTo>
                      <a:pt x="286" y="143"/>
                      <a:pt x="286" y="143"/>
                      <a:pt x="286" y="143"/>
                    </a:cubicBezTo>
                    <a:cubicBezTo>
                      <a:pt x="286" y="10"/>
                      <a:pt x="286" y="10"/>
                      <a:pt x="286" y="1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38" y="0"/>
                      <a:pt x="238" y="0"/>
                      <a:pt x="238" y="0"/>
                    </a:cubicBezTo>
                    <a:cubicBezTo>
                      <a:pt x="238" y="0"/>
                      <a:pt x="181" y="0"/>
                      <a:pt x="143" y="0"/>
                    </a:cubicBezTo>
                    <a:cubicBezTo>
                      <a:pt x="105" y="0"/>
                      <a:pt x="48" y="0"/>
                      <a:pt x="48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104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24" name="Freeform 64">
                <a:extLst>
                  <a:ext uri="{FF2B5EF4-FFF2-40B4-BE49-F238E27FC236}">
                    <a16:creationId xmlns:a16="http://schemas.microsoft.com/office/drawing/2014/main" id="{8499E16C-3C4A-1A47-8FE3-4041067D9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413" y="2178050"/>
                <a:ext cx="31750" cy="17463"/>
              </a:xfrm>
              <a:custGeom>
                <a:avLst/>
                <a:gdLst>
                  <a:gd name="T0" fmla="*/ 31381 w 86"/>
                  <a:gd name="T1" fmla="*/ 10187 h 48"/>
                  <a:gd name="T2" fmla="*/ 14029 w 86"/>
                  <a:gd name="T3" fmla="*/ 0 h 48"/>
                  <a:gd name="T4" fmla="*/ 0 w 86"/>
                  <a:gd name="T5" fmla="*/ 10187 h 48"/>
                  <a:gd name="T6" fmla="*/ 14029 w 86"/>
                  <a:gd name="T7" fmla="*/ 17099 h 48"/>
                  <a:gd name="T8" fmla="*/ 31381 w 86"/>
                  <a:gd name="T9" fmla="*/ 1018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48">
                    <a:moveTo>
                      <a:pt x="85" y="28"/>
                    </a:moveTo>
                    <a:cubicBezTo>
                      <a:pt x="85" y="28"/>
                      <a:pt x="47" y="19"/>
                      <a:pt x="38" y="0"/>
                    </a:cubicBezTo>
                    <a:cubicBezTo>
                      <a:pt x="19" y="19"/>
                      <a:pt x="0" y="28"/>
                      <a:pt x="0" y="28"/>
                    </a:cubicBezTo>
                    <a:cubicBezTo>
                      <a:pt x="0" y="28"/>
                      <a:pt x="19" y="38"/>
                      <a:pt x="38" y="47"/>
                    </a:cubicBezTo>
                    <a:cubicBezTo>
                      <a:pt x="47" y="38"/>
                      <a:pt x="85" y="28"/>
                      <a:pt x="85" y="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25" name="Freeform 65">
                <a:extLst>
                  <a:ext uri="{FF2B5EF4-FFF2-40B4-BE49-F238E27FC236}">
                    <a16:creationId xmlns:a16="http://schemas.microsoft.com/office/drawing/2014/main" id="{BDAD6C86-DC85-3549-B1BB-E93B2C8B9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500" y="2178050"/>
                <a:ext cx="31750" cy="17463"/>
              </a:xfrm>
              <a:custGeom>
                <a:avLst/>
                <a:gdLst>
                  <a:gd name="T0" fmla="*/ 0 w 87"/>
                  <a:gd name="T1" fmla="*/ 10187 h 48"/>
                  <a:gd name="T2" fmla="*/ 17517 w 87"/>
                  <a:gd name="T3" fmla="*/ 17099 h 48"/>
                  <a:gd name="T4" fmla="*/ 31385 w 87"/>
                  <a:gd name="T5" fmla="*/ 10187 h 48"/>
                  <a:gd name="T6" fmla="*/ 17517 w 87"/>
                  <a:gd name="T7" fmla="*/ 0 h 48"/>
                  <a:gd name="T8" fmla="*/ 0 w 87"/>
                  <a:gd name="T9" fmla="*/ 1018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48">
                    <a:moveTo>
                      <a:pt x="0" y="28"/>
                    </a:moveTo>
                    <a:cubicBezTo>
                      <a:pt x="0" y="28"/>
                      <a:pt x="38" y="38"/>
                      <a:pt x="48" y="47"/>
                    </a:cubicBezTo>
                    <a:cubicBezTo>
                      <a:pt x="67" y="38"/>
                      <a:pt x="86" y="28"/>
                      <a:pt x="86" y="28"/>
                    </a:cubicBezTo>
                    <a:cubicBezTo>
                      <a:pt x="86" y="28"/>
                      <a:pt x="67" y="19"/>
                      <a:pt x="48" y="0"/>
                    </a:cubicBezTo>
                    <a:cubicBezTo>
                      <a:pt x="38" y="19"/>
                      <a:pt x="0" y="28"/>
                      <a:pt x="0" y="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26" name="Freeform 66">
                <a:extLst>
                  <a:ext uri="{FF2B5EF4-FFF2-40B4-BE49-F238E27FC236}">
                    <a16:creationId xmlns:a16="http://schemas.microsoft.com/office/drawing/2014/main" id="{0D0FA9D1-3B3B-A54A-9475-1BFC2F573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575" y="2136775"/>
                <a:ext cx="34925" cy="34925"/>
              </a:xfrm>
              <a:custGeom>
                <a:avLst/>
                <a:gdLst>
                  <a:gd name="T0" fmla="*/ 17463 w 96"/>
                  <a:gd name="T1" fmla="*/ 0 h 96"/>
                  <a:gd name="T2" fmla="*/ 13824 w 96"/>
                  <a:gd name="T3" fmla="*/ 10186 h 96"/>
                  <a:gd name="T4" fmla="*/ 6912 w 96"/>
                  <a:gd name="T5" fmla="*/ 6912 h 96"/>
                  <a:gd name="T6" fmla="*/ 10550 w 96"/>
                  <a:gd name="T7" fmla="*/ 13824 h 96"/>
                  <a:gd name="T8" fmla="*/ 0 w 96"/>
                  <a:gd name="T9" fmla="*/ 17099 h 96"/>
                  <a:gd name="T10" fmla="*/ 10550 w 96"/>
                  <a:gd name="T11" fmla="*/ 20737 h 96"/>
                  <a:gd name="T12" fmla="*/ 6912 w 96"/>
                  <a:gd name="T13" fmla="*/ 27649 h 96"/>
                  <a:gd name="T14" fmla="*/ 13824 w 96"/>
                  <a:gd name="T15" fmla="*/ 24011 h 96"/>
                  <a:gd name="T16" fmla="*/ 17463 w 96"/>
                  <a:gd name="T17" fmla="*/ 34561 h 96"/>
                  <a:gd name="T18" fmla="*/ 20737 w 96"/>
                  <a:gd name="T19" fmla="*/ 24011 h 96"/>
                  <a:gd name="T20" fmla="*/ 28013 w 96"/>
                  <a:gd name="T21" fmla="*/ 27649 h 96"/>
                  <a:gd name="T22" fmla="*/ 24375 w 96"/>
                  <a:gd name="T23" fmla="*/ 20737 h 96"/>
                  <a:gd name="T24" fmla="*/ 34561 w 96"/>
                  <a:gd name="T25" fmla="*/ 17099 h 96"/>
                  <a:gd name="T26" fmla="*/ 24375 w 96"/>
                  <a:gd name="T27" fmla="*/ 13824 h 96"/>
                  <a:gd name="T28" fmla="*/ 28013 w 96"/>
                  <a:gd name="T29" fmla="*/ 6912 h 96"/>
                  <a:gd name="T30" fmla="*/ 20737 w 96"/>
                  <a:gd name="T31" fmla="*/ 10186 h 96"/>
                  <a:gd name="T32" fmla="*/ 17463 w 96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96">
                    <a:moveTo>
                      <a:pt x="48" y="0"/>
                    </a:moveTo>
                    <a:lnTo>
                      <a:pt x="38" y="28"/>
                    </a:lnTo>
                    <a:lnTo>
                      <a:pt x="19" y="19"/>
                    </a:lnTo>
                    <a:lnTo>
                      <a:pt x="29" y="38"/>
                    </a:lnTo>
                    <a:lnTo>
                      <a:pt x="0" y="47"/>
                    </a:lnTo>
                    <a:lnTo>
                      <a:pt x="29" y="57"/>
                    </a:lnTo>
                    <a:lnTo>
                      <a:pt x="19" y="76"/>
                    </a:lnTo>
                    <a:lnTo>
                      <a:pt x="38" y="66"/>
                    </a:lnTo>
                    <a:lnTo>
                      <a:pt x="48" y="95"/>
                    </a:lnTo>
                    <a:lnTo>
                      <a:pt x="57" y="66"/>
                    </a:lnTo>
                    <a:lnTo>
                      <a:pt x="77" y="76"/>
                    </a:lnTo>
                    <a:lnTo>
                      <a:pt x="67" y="57"/>
                    </a:lnTo>
                    <a:lnTo>
                      <a:pt x="95" y="47"/>
                    </a:lnTo>
                    <a:lnTo>
                      <a:pt x="67" y="38"/>
                    </a:lnTo>
                    <a:lnTo>
                      <a:pt x="77" y="19"/>
                    </a:lnTo>
                    <a:lnTo>
                      <a:pt x="57" y="28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27" name="Freeform 67">
                <a:extLst>
                  <a:ext uri="{FF2B5EF4-FFF2-40B4-BE49-F238E27FC236}">
                    <a16:creationId xmlns:a16="http://schemas.microsoft.com/office/drawing/2014/main" id="{847C27EF-C11F-FC47-BBBF-0355DEBBE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575" y="2198688"/>
                <a:ext cx="7938" cy="7937"/>
              </a:xfrm>
              <a:custGeom>
                <a:avLst/>
                <a:gdLst>
                  <a:gd name="T0" fmla="*/ 0 w 20"/>
                  <a:gd name="T1" fmla="*/ 3969 h 20"/>
                  <a:gd name="T2" fmla="*/ 3969 w 20"/>
                  <a:gd name="T3" fmla="*/ 0 h 20"/>
                  <a:gd name="T4" fmla="*/ 7541 w 20"/>
                  <a:gd name="T5" fmla="*/ 3969 h 20"/>
                  <a:gd name="T6" fmla="*/ 3969 w 20"/>
                  <a:gd name="T7" fmla="*/ 7540 h 20"/>
                  <a:gd name="T8" fmla="*/ 0 w 20"/>
                  <a:gd name="T9" fmla="*/ 396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lnTo>
                      <a:pt x="10" y="0"/>
                    </a:lnTo>
                    <a:lnTo>
                      <a:pt x="19" y="10"/>
                    </a:lnTo>
                    <a:lnTo>
                      <a:pt x="10" y="19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28" name="Freeform 68">
                <a:extLst>
                  <a:ext uri="{FF2B5EF4-FFF2-40B4-BE49-F238E27FC236}">
                    <a16:creationId xmlns:a16="http://schemas.microsoft.com/office/drawing/2014/main" id="{22451759-F6A2-BB40-8EA5-5F9F72BA3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150" y="2198688"/>
                <a:ext cx="6350" cy="7937"/>
              </a:xfrm>
              <a:custGeom>
                <a:avLst/>
                <a:gdLst>
                  <a:gd name="T0" fmla="*/ 6016 w 19"/>
                  <a:gd name="T1" fmla="*/ 3969 h 20"/>
                  <a:gd name="T2" fmla="*/ 3008 w 19"/>
                  <a:gd name="T3" fmla="*/ 0 h 20"/>
                  <a:gd name="T4" fmla="*/ 0 w 19"/>
                  <a:gd name="T5" fmla="*/ 3969 h 20"/>
                  <a:gd name="T6" fmla="*/ 3008 w 19"/>
                  <a:gd name="T7" fmla="*/ 7540 h 20"/>
                  <a:gd name="T8" fmla="*/ 6016 w 19"/>
                  <a:gd name="T9" fmla="*/ 396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8" y="10"/>
                    </a:moveTo>
                    <a:lnTo>
                      <a:pt x="9" y="0"/>
                    </a:lnTo>
                    <a:lnTo>
                      <a:pt x="0" y="10"/>
                    </a:lnTo>
                    <a:lnTo>
                      <a:pt x="9" y="19"/>
                    </a:lnTo>
                    <a:lnTo>
                      <a:pt x="18" y="10"/>
                    </a:ln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29" name="Freeform 69">
                <a:extLst>
                  <a:ext uri="{FF2B5EF4-FFF2-40B4-BE49-F238E27FC236}">
                    <a16:creationId xmlns:a16="http://schemas.microsoft.com/office/drawing/2014/main" id="{3E24A736-B1F8-A84E-B032-A5586C00F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150" y="2208213"/>
                <a:ext cx="6350" cy="20637"/>
              </a:xfrm>
              <a:custGeom>
                <a:avLst/>
                <a:gdLst>
                  <a:gd name="T0" fmla="*/ 0 w 19"/>
                  <a:gd name="T1" fmla="*/ 0 h 59"/>
                  <a:gd name="T2" fmla="*/ 0 w 19"/>
                  <a:gd name="T3" fmla="*/ 3498 h 59"/>
                  <a:gd name="T4" fmla="*/ 0 w 19"/>
                  <a:gd name="T5" fmla="*/ 13641 h 59"/>
                  <a:gd name="T6" fmla="*/ 0 w 19"/>
                  <a:gd name="T7" fmla="*/ 20287 h 59"/>
                  <a:gd name="T8" fmla="*/ 3008 w 19"/>
                  <a:gd name="T9" fmla="*/ 20287 h 59"/>
                  <a:gd name="T10" fmla="*/ 3008 w 19"/>
                  <a:gd name="T11" fmla="*/ 6996 h 59"/>
                  <a:gd name="T12" fmla="*/ 6016 w 19"/>
                  <a:gd name="T13" fmla="*/ 0 h 59"/>
                  <a:gd name="T14" fmla="*/ 0 w 19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59">
                    <a:moveTo>
                      <a:pt x="0" y="0"/>
                    </a:moveTo>
                    <a:lnTo>
                      <a:pt x="0" y="10"/>
                    </a:lnTo>
                    <a:lnTo>
                      <a:pt x="0" y="39"/>
                    </a:lnTo>
                    <a:lnTo>
                      <a:pt x="0" y="58"/>
                    </a:lnTo>
                    <a:lnTo>
                      <a:pt x="9" y="58"/>
                    </a:lnTo>
                    <a:lnTo>
                      <a:pt x="9" y="20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30" name="Freeform 70">
                <a:extLst>
                  <a:ext uri="{FF2B5EF4-FFF2-40B4-BE49-F238E27FC236}">
                    <a16:creationId xmlns:a16="http://schemas.microsoft.com/office/drawing/2014/main" id="{60B8F506-1806-0D4A-9DC5-F6DCA62F0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575" y="2208213"/>
                <a:ext cx="7938" cy="20637"/>
              </a:xfrm>
              <a:custGeom>
                <a:avLst/>
                <a:gdLst>
                  <a:gd name="T0" fmla="*/ 3969 w 20"/>
                  <a:gd name="T1" fmla="*/ 10144 h 59"/>
                  <a:gd name="T2" fmla="*/ 3969 w 20"/>
                  <a:gd name="T3" fmla="*/ 20287 h 59"/>
                  <a:gd name="T4" fmla="*/ 7541 w 20"/>
                  <a:gd name="T5" fmla="*/ 16789 h 59"/>
                  <a:gd name="T6" fmla="*/ 7541 w 20"/>
                  <a:gd name="T7" fmla="*/ 13641 h 59"/>
                  <a:gd name="T8" fmla="*/ 7541 w 20"/>
                  <a:gd name="T9" fmla="*/ 6996 h 59"/>
                  <a:gd name="T10" fmla="*/ 7541 w 20"/>
                  <a:gd name="T11" fmla="*/ 0 h 59"/>
                  <a:gd name="T12" fmla="*/ 0 w 20"/>
                  <a:gd name="T13" fmla="*/ 0 h 59"/>
                  <a:gd name="T14" fmla="*/ 3969 w 20"/>
                  <a:gd name="T15" fmla="*/ 10144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59">
                    <a:moveTo>
                      <a:pt x="10" y="29"/>
                    </a:moveTo>
                    <a:lnTo>
                      <a:pt x="10" y="58"/>
                    </a:lnTo>
                    <a:lnTo>
                      <a:pt x="19" y="48"/>
                    </a:lnTo>
                    <a:lnTo>
                      <a:pt x="19" y="39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0" y="29"/>
                    </a:ln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31" name="Freeform 71">
                <a:extLst>
                  <a:ext uri="{FF2B5EF4-FFF2-40B4-BE49-F238E27FC236}">
                    <a16:creationId xmlns:a16="http://schemas.microsoft.com/office/drawing/2014/main" id="{143D3E86-5ECF-A841-81FB-80797A06F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675" y="2212975"/>
                <a:ext cx="17463" cy="20638"/>
              </a:xfrm>
              <a:custGeom>
                <a:avLst/>
                <a:gdLst>
                  <a:gd name="T0" fmla="*/ 6771 w 49"/>
                  <a:gd name="T1" fmla="*/ 20282 h 58"/>
                  <a:gd name="T2" fmla="*/ 6771 w 49"/>
                  <a:gd name="T3" fmla="*/ 13521 h 58"/>
                  <a:gd name="T4" fmla="*/ 9979 w 49"/>
                  <a:gd name="T5" fmla="*/ 6761 h 58"/>
                  <a:gd name="T6" fmla="*/ 17107 w 49"/>
                  <a:gd name="T7" fmla="*/ 3558 h 58"/>
                  <a:gd name="T8" fmla="*/ 9979 w 49"/>
                  <a:gd name="T9" fmla="*/ 0 h 58"/>
                  <a:gd name="T10" fmla="*/ 3564 w 49"/>
                  <a:gd name="T11" fmla="*/ 3558 h 58"/>
                  <a:gd name="T12" fmla="*/ 0 w 49"/>
                  <a:gd name="T13" fmla="*/ 6761 h 58"/>
                  <a:gd name="T14" fmla="*/ 0 w 49"/>
                  <a:gd name="T15" fmla="*/ 13521 h 58"/>
                  <a:gd name="T16" fmla="*/ 3564 w 49"/>
                  <a:gd name="T17" fmla="*/ 17080 h 58"/>
                  <a:gd name="T18" fmla="*/ 6771 w 49"/>
                  <a:gd name="T19" fmla="*/ 20282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58">
                    <a:moveTo>
                      <a:pt x="19" y="57"/>
                    </a:moveTo>
                    <a:lnTo>
                      <a:pt x="19" y="38"/>
                    </a:lnTo>
                    <a:lnTo>
                      <a:pt x="28" y="19"/>
                    </a:lnTo>
                    <a:lnTo>
                      <a:pt x="48" y="10"/>
                    </a:lnTo>
                    <a:lnTo>
                      <a:pt x="28" y="0"/>
                    </a:lnTo>
                    <a:lnTo>
                      <a:pt x="10" y="10"/>
                    </a:lnTo>
                    <a:lnTo>
                      <a:pt x="0" y="19"/>
                    </a:lnTo>
                    <a:lnTo>
                      <a:pt x="0" y="38"/>
                    </a:lnTo>
                    <a:lnTo>
                      <a:pt x="10" y="48"/>
                    </a:lnTo>
                    <a:lnTo>
                      <a:pt x="19" y="57"/>
                    </a:ln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32" name="Freeform 72">
                <a:extLst>
                  <a:ext uri="{FF2B5EF4-FFF2-40B4-BE49-F238E27FC236}">
                    <a16:creationId xmlns:a16="http://schemas.microsoft.com/office/drawing/2014/main" id="{0349E1CC-98FE-0D4B-BD0E-ABB979D5E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763" y="2208213"/>
                <a:ext cx="20637" cy="23812"/>
              </a:xfrm>
              <a:custGeom>
                <a:avLst/>
                <a:gdLst>
                  <a:gd name="T0" fmla="*/ 9963 w 58"/>
                  <a:gd name="T1" fmla="*/ 23462 h 68"/>
                  <a:gd name="T2" fmla="*/ 13521 w 58"/>
                  <a:gd name="T3" fmla="*/ 20310 h 68"/>
                  <a:gd name="T4" fmla="*/ 13521 w 58"/>
                  <a:gd name="T5" fmla="*/ 20310 h 68"/>
                  <a:gd name="T6" fmla="*/ 16723 w 58"/>
                  <a:gd name="T7" fmla="*/ 20310 h 68"/>
                  <a:gd name="T8" fmla="*/ 20281 w 58"/>
                  <a:gd name="T9" fmla="*/ 16808 h 68"/>
                  <a:gd name="T10" fmla="*/ 20281 w 58"/>
                  <a:gd name="T11" fmla="*/ 13657 h 68"/>
                  <a:gd name="T12" fmla="*/ 16723 w 58"/>
                  <a:gd name="T13" fmla="*/ 13657 h 68"/>
                  <a:gd name="T14" fmla="*/ 20281 w 58"/>
                  <a:gd name="T15" fmla="*/ 10155 h 68"/>
                  <a:gd name="T16" fmla="*/ 20281 w 58"/>
                  <a:gd name="T17" fmla="*/ 7004 h 68"/>
                  <a:gd name="T18" fmla="*/ 16723 w 58"/>
                  <a:gd name="T19" fmla="*/ 3502 h 68"/>
                  <a:gd name="T20" fmla="*/ 13521 w 58"/>
                  <a:gd name="T21" fmla="*/ 3502 h 68"/>
                  <a:gd name="T22" fmla="*/ 13521 w 58"/>
                  <a:gd name="T23" fmla="*/ 7004 h 68"/>
                  <a:gd name="T24" fmla="*/ 13521 w 58"/>
                  <a:gd name="T25" fmla="*/ 3502 h 68"/>
                  <a:gd name="T26" fmla="*/ 9963 w 58"/>
                  <a:gd name="T27" fmla="*/ 0 h 68"/>
                  <a:gd name="T28" fmla="*/ 6760 w 58"/>
                  <a:gd name="T29" fmla="*/ 0 h 68"/>
                  <a:gd name="T30" fmla="*/ 3202 w 58"/>
                  <a:gd name="T31" fmla="*/ 3502 h 68"/>
                  <a:gd name="T32" fmla="*/ 3202 w 58"/>
                  <a:gd name="T33" fmla="*/ 7004 h 68"/>
                  <a:gd name="T34" fmla="*/ 3202 w 58"/>
                  <a:gd name="T35" fmla="*/ 7004 h 68"/>
                  <a:gd name="T36" fmla="*/ 0 w 58"/>
                  <a:gd name="T37" fmla="*/ 10155 h 68"/>
                  <a:gd name="T38" fmla="*/ 0 w 58"/>
                  <a:gd name="T39" fmla="*/ 13657 h 68"/>
                  <a:gd name="T40" fmla="*/ 0 w 58"/>
                  <a:gd name="T41" fmla="*/ 13657 h 68"/>
                  <a:gd name="T42" fmla="*/ 3202 w 58"/>
                  <a:gd name="T43" fmla="*/ 16808 h 68"/>
                  <a:gd name="T44" fmla="*/ 3202 w 58"/>
                  <a:gd name="T45" fmla="*/ 16808 h 68"/>
                  <a:gd name="T46" fmla="*/ 3202 w 58"/>
                  <a:gd name="T47" fmla="*/ 20310 h 68"/>
                  <a:gd name="T48" fmla="*/ 3202 w 58"/>
                  <a:gd name="T49" fmla="*/ 20310 h 68"/>
                  <a:gd name="T50" fmla="*/ 6760 w 58"/>
                  <a:gd name="T51" fmla="*/ 23462 h 68"/>
                  <a:gd name="T52" fmla="*/ 9963 w 58"/>
                  <a:gd name="T53" fmla="*/ 23462 h 6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8" h="68">
                    <a:moveTo>
                      <a:pt x="28" y="67"/>
                    </a:moveTo>
                    <a:lnTo>
                      <a:pt x="38" y="58"/>
                    </a:lnTo>
                    <a:lnTo>
                      <a:pt x="47" y="58"/>
                    </a:lnTo>
                    <a:lnTo>
                      <a:pt x="57" y="48"/>
                    </a:lnTo>
                    <a:lnTo>
                      <a:pt x="57" y="39"/>
                    </a:lnTo>
                    <a:lnTo>
                      <a:pt x="47" y="39"/>
                    </a:lnTo>
                    <a:lnTo>
                      <a:pt x="57" y="29"/>
                    </a:lnTo>
                    <a:lnTo>
                      <a:pt x="57" y="20"/>
                    </a:lnTo>
                    <a:lnTo>
                      <a:pt x="47" y="10"/>
                    </a:lnTo>
                    <a:lnTo>
                      <a:pt x="38" y="10"/>
                    </a:lnTo>
                    <a:lnTo>
                      <a:pt x="38" y="20"/>
                    </a:lnTo>
                    <a:lnTo>
                      <a:pt x="38" y="10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9" y="10"/>
                    </a:lnTo>
                    <a:lnTo>
                      <a:pt x="9" y="20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9" y="48"/>
                    </a:lnTo>
                    <a:lnTo>
                      <a:pt x="9" y="58"/>
                    </a:lnTo>
                    <a:lnTo>
                      <a:pt x="19" y="67"/>
                    </a:lnTo>
                    <a:lnTo>
                      <a:pt x="28" y="67"/>
                    </a:ln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33" name="Freeform 73">
                <a:extLst>
                  <a:ext uri="{FF2B5EF4-FFF2-40B4-BE49-F238E27FC236}">
                    <a16:creationId xmlns:a16="http://schemas.microsoft.com/office/drawing/2014/main" id="{16E5A865-E1B5-674B-A08D-2B066706B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143125"/>
                <a:ext cx="20637" cy="20638"/>
              </a:xfrm>
              <a:custGeom>
                <a:avLst/>
                <a:gdLst>
                  <a:gd name="T0" fmla="*/ 10144 w 59"/>
                  <a:gd name="T1" fmla="*/ 0 h 58"/>
                  <a:gd name="T2" fmla="*/ 13292 w 59"/>
                  <a:gd name="T3" fmla="*/ 6761 h 58"/>
                  <a:gd name="T4" fmla="*/ 16789 w 59"/>
                  <a:gd name="T5" fmla="*/ 3202 h 58"/>
                  <a:gd name="T6" fmla="*/ 13292 w 59"/>
                  <a:gd name="T7" fmla="*/ 9963 h 58"/>
                  <a:gd name="T8" fmla="*/ 20287 w 59"/>
                  <a:gd name="T9" fmla="*/ 9963 h 58"/>
                  <a:gd name="T10" fmla="*/ 13292 w 59"/>
                  <a:gd name="T11" fmla="*/ 13521 h 58"/>
                  <a:gd name="T12" fmla="*/ 16789 w 59"/>
                  <a:gd name="T13" fmla="*/ 16724 h 58"/>
                  <a:gd name="T14" fmla="*/ 13292 w 59"/>
                  <a:gd name="T15" fmla="*/ 16724 h 58"/>
                  <a:gd name="T16" fmla="*/ 10144 w 59"/>
                  <a:gd name="T17" fmla="*/ 20282 h 58"/>
                  <a:gd name="T18" fmla="*/ 6646 w 59"/>
                  <a:gd name="T19" fmla="*/ 16724 h 58"/>
                  <a:gd name="T20" fmla="*/ 3498 w 59"/>
                  <a:gd name="T21" fmla="*/ 16724 h 58"/>
                  <a:gd name="T22" fmla="*/ 6646 w 59"/>
                  <a:gd name="T23" fmla="*/ 13521 h 58"/>
                  <a:gd name="T24" fmla="*/ 0 w 59"/>
                  <a:gd name="T25" fmla="*/ 9963 h 58"/>
                  <a:gd name="T26" fmla="*/ 6646 w 59"/>
                  <a:gd name="T27" fmla="*/ 9963 h 58"/>
                  <a:gd name="T28" fmla="*/ 3498 w 59"/>
                  <a:gd name="T29" fmla="*/ 3202 h 58"/>
                  <a:gd name="T30" fmla="*/ 6646 w 59"/>
                  <a:gd name="T31" fmla="*/ 6761 h 58"/>
                  <a:gd name="T32" fmla="*/ 10144 w 5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58">
                    <a:moveTo>
                      <a:pt x="29" y="0"/>
                    </a:moveTo>
                    <a:lnTo>
                      <a:pt x="38" y="19"/>
                    </a:lnTo>
                    <a:lnTo>
                      <a:pt x="48" y="9"/>
                    </a:lnTo>
                    <a:lnTo>
                      <a:pt x="38" y="28"/>
                    </a:lnTo>
                    <a:lnTo>
                      <a:pt x="58" y="28"/>
                    </a:lnTo>
                    <a:lnTo>
                      <a:pt x="38" y="38"/>
                    </a:lnTo>
                    <a:lnTo>
                      <a:pt x="48" y="47"/>
                    </a:lnTo>
                    <a:lnTo>
                      <a:pt x="38" y="47"/>
                    </a:lnTo>
                    <a:lnTo>
                      <a:pt x="29" y="57"/>
                    </a:lnTo>
                    <a:lnTo>
                      <a:pt x="19" y="47"/>
                    </a:lnTo>
                    <a:lnTo>
                      <a:pt x="10" y="47"/>
                    </a:lnTo>
                    <a:lnTo>
                      <a:pt x="19" y="38"/>
                    </a:lnTo>
                    <a:lnTo>
                      <a:pt x="0" y="28"/>
                    </a:lnTo>
                    <a:lnTo>
                      <a:pt x="19" y="28"/>
                    </a:lnTo>
                    <a:lnTo>
                      <a:pt x="10" y="9"/>
                    </a:lnTo>
                    <a:lnTo>
                      <a:pt x="19" y="19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34" name="Freeform 74">
                <a:extLst>
                  <a:ext uri="{FF2B5EF4-FFF2-40B4-BE49-F238E27FC236}">
                    <a16:creationId xmlns:a16="http://schemas.microsoft.com/office/drawing/2014/main" id="{918E6392-D2B8-5049-AB76-41A641EFE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700" y="2136775"/>
                <a:ext cx="68263" cy="109538"/>
              </a:xfrm>
              <a:custGeom>
                <a:avLst/>
                <a:gdLst>
                  <a:gd name="T0" fmla="*/ 16798 w 191"/>
                  <a:gd name="T1" fmla="*/ 0 h 305"/>
                  <a:gd name="T2" fmla="*/ 0 w 191"/>
                  <a:gd name="T3" fmla="*/ 23703 h 305"/>
                  <a:gd name="T4" fmla="*/ 16798 w 191"/>
                  <a:gd name="T5" fmla="*/ 47766 h 305"/>
                  <a:gd name="T6" fmla="*/ 16798 w 191"/>
                  <a:gd name="T7" fmla="*/ 50998 h 305"/>
                  <a:gd name="T8" fmla="*/ 10007 w 191"/>
                  <a:gd name="T9" fmla="*/ 57822 h 305"/>
                  <a:gd name="T10" fmla="*/ 20372 w 191"/>
                  <a:gd name="T11" fmla="*/ 61413 h 305"/>
                  <a:gd name="T12" fmla="*/ 27162 w 191"/>
                  <a:gd name="T13" fmla="*/ 78652 h 305"/>
                  <a:gd name="T14" fmla="*/ 23588 w 191"/>
                  <a:gd name="T15" fmla="*/ 92299 h 305"/>
                  <a:gd name="T16" fmla="*/ 16798 w 191"/>
                  <a:gd name="T17" fmla="*/ 99123 h 305"/>
                  <a:gd name="T18" fmla="*/ 23588 w 191"/>
                  <a:gd name="T19" fmla="*/ 102355 h 305"/>
                  <a:gd name="T20" fmla="*/ 33953 w 191"/>
                  <a:gd name="T21" fmla="*/ 109179 h 305"/>
                  <a:gd name="T22" fmla="*/ 44317 w 191"/>
                  <a:gd name="T23" fmla="*/ 102355 h 305"/>
                  <a:gd name="T24" fmla="*/ 50751 w 191"/>
                  <a:gd name="T25" fmla="*/ 99123 h 305"/>
                  <a:gd name="T26" fmla="*/ 44317 w 191"/>
                  <a:gd name="T27" fmla="*/ 92299 h 305"/>
                  <a:gd name="T28" fmla="*/ 40743 w 191"/>
                  <a:gd name="T29" fmla="*/ 78652 h 305"/>
                  <a:gd name="T30" fmla="*/ 44317 w 191"/>
                  <a:gd name="T31" fmla="*/ 61413 h 305"/>
                  <a:gd name="T32" fmla="*/ 57898 w 191"/>
                  <a:gd name="T33" fmla="*/ 57822 h 305"/>
                  <a:gd name="T34" fmla="*/ 50751 w 191"/>
                  <a:gd name="T35" fmla="*/ 50998 h 305"/>
                  <a:gd name="T36" fmla="*/ 50751 w 191"/>
                  <a:gd name="T37" fmla="*/ 47766 h 305"/>
                  <a:gd name="T38" fmla="*/ 67906 w 191"/>
                  <a:gd name="T39" fmla="*/ 23703 h 305"/>
                  <a:gd name="T40" fmla="*/ 50751 w 191"/>
                  <a:gd name="T41" fmla="*/ 0 h 305"/>
                  <a:gd name="T42" fmla="*/ 57898 w 191"/>
                  <a:gd name="T43" fmla="*/ 23703 h 305"/>
                  <a:gd name="T44" fmla="*/ 47534 w 191"/>
                  <a:gd name="T45" fmla="*/ 37351 h 305"/>
                  <a:gd name="T46" fmla="*/ 44317 w 191"/>
                  <a:gd name="T47" fmla="*/ 40942 h 305"/>
                  <a:gd name="T48" fmla="*/ 40743 w 191"/>
                  <a:gd name="T49" fmla="*/ 37351 h 305"/>
                  <a:gd name="T50" fmla="*/ 33953 w 191"/>
                  <a:gd name="T51" fmla="*/ 40942 h 305"/>
                  <a:gd name="T52" fmla="*/ 27162 w 191"/>
                  <a:gd name="T53" fmla="*/ 37351 h 305"/>
                  <a:gd name="T54" fmla="*/ 23588 w 191"/>
                  <a:gd name="T55" fmla="*/ 40942 h 305"/>
                  <a:gd name="T56" fmla="*/ 20372 w 191"/>
                  <a:gd name="T57" fmla="*/ 37351 h 305"/>
                  <a:gd name="T58" fmla="*/ 10007 w 191"/>
                  <a:gd name="T59" fmla="*/ 23703 h 305"/>
                  <a:gd name="T60" fmla="*/ 16798 w 191"/>
                  <a:gd name="T61" fmla="*/ 0 h 3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91" h="305">
                    <a:moveTo>
                      <a:pt x="47" y="0"/>
                    </a:moveTo>
                    <a:cubicBezTo>
                      <a:pt x="47" y="9"/>
                      <a:pt x="0" y="28"/>
                      <a:pt x="0" y="66"/>
                    </a:cubicBezTo>
                    <a:cubicBezTo>
                      <a:pt x="0" y="123"/>
                      <a:pt x="47" y="133"/>
                      <a:pt x="47" y="133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28" y="161"/>
                      <a:pt x="28" y="161"/>
                      <a:pt x="28" y="161"/>
                    </a:cubicBezTo>
                    <a:cubicBezTo>
                      <a:pt x="28" y="161"/>
                      <a:pt x="47" y="161"/>
                      <a:pt x="57" y="171"/>
                    </a:cubicBezTo>
                    <a:cubicBezTo>
                      <a:pt x="76" y="181"/>
                      <a:pt x="76" y="209"/>
                      <a:pt x="76" y="219"/>
                    </a:cubicBezTo>
                    <a:cubicBezTo>
                      <a:pt x="76" y="238"/>
                      <a:pt x="76" y="247"/>
                      <a:pt x="66" y="257"/>
                    </a:cubicBezTo>
                    <a:cubicBezTo>
                      <a:pt x="57" y="266"/>
                      <a:pt x="47" y="266"/>
                      <a:pt x="47" y="276"/>
                    </a:cubicBezTo>
                    <a:cubicBezTo>
                      <a:pt x="47" y="276"/>
                      <a:pt x="57" y="285"/>
                      <a:pt x="66" y="285"/>
                    </a:cubicBezTo>
                    <a:cubicBezTo>
                      <a:pt x="76" y="295"/>
                      <a:pt x="76" y="304"/>
                      <a:pt x="95" y="304"/>
                    </a:cubicBezTo>
                    <a:cubicBezTo>
                      <a:pt x="114" y="304"/>
                      <a:pt x="114" y="295"/>
                      <a:pt x="124" y="285"/>
                    </a:cubicBezTo>
                    <a:cubicBezTo>
                      <a:pt x="133" y="285"/>
                      <a:pt x="142" y="276"/>
                      <a:pt x="142" y="276"/>
                    </a:cubicBezTo>
                    <a:cubicBezTo>
                      <a:pt x="142" y="266"/>
                      <a:pt x="133" y="266"/>
                      <a:pt x="124" y="257"/>
                    </a:cubicBezTo>
                    <a:cubicBezTo>
                      <a:pt x="114" y="247"/>
                      <a:pt x="114" y="238"/>
                      <a:pt x="114" y="219"/>
                    </a:cubicBezTo>
                    <a:cubicBezTo>
                      <a:pt x="114" y="209"/>
                      <a:pt x="114" y="181"/>
                      <a:pt x="124" y="171"/>
                    </a:cubicBezTo>
                    <a:cubicBezTo>
                      <a:pt x="142" y="161"/>
                      <a:pt x="162" y="161"/>
                      <a:pt x="162" y="161"/>
                    </a:cubicBezTo>
                    <a:cubicBezTo>
                      <a:pt x="142" y="142"/>
                      <a:pt x="142" y="142"/>
                      <a:pt x="142" y="142"/>
                    </a:cubicBezTo>
                    <a:cubicBezTo>
                      <a:pt x="142" y="133"/>
                      <a:pt x="142" y="133"/>
                      <a:pt x="142" y="133"/>
                    </a:cubicBezTo>
                    <a:cubicBezTo>
                      <a:pt x="142" y="133"/>
                      <a:pt x="190" y="123"/>
                      <a:pt x="190" y="66"/>
                    </a:cubicBezTo>
                    <a:cubicBezTo>
                      <a:pt x="190" y="28"/>
                      <a:pt x="142" y="9"/>
                      <a:pt x="142" y="0"/>
                    </a:cubicBezTo>
                    <a:cubicBezTo>
                      <a:pt x="142" y="19"/>
                      <a:pt x="162" y="38"/>
                      <a:pt x="162" y="66"/>
                    </a:cubicBezTo>
                    <a:cubicBezTo>
                      <a:pt x="162" y="104"/>
                      <a:pt x="133" y="104"/>
                      <a:pt x="133" y="104"/>
                    </a:cubicBezTo>
                    <a:cubicBezTo>
                      <a:pt x="124" y="104"/>
                      <a:pt x="124" y="114"/>
                      <a:pt x="124" y="114"/>
                    </a:cubicBezTo>
                    <a:cubicBezTo>
                      <a:pt x="114" y="104"/>
                      <a:pt x="114" y="104"/>
                      <a:pt x="114" y="104"/>
                    </a:cubicBezTo>
                    <a:cubicBezTo>
                      <a:pt x="104" y="104"/>
                      <a:pt x="104" y="114"/>
                      <a:pt x="95" y="114"/>
                    </a:cubicBezTo>
                    <a:cubicBezTo>
                      <a:pt x="85" y="114"/>
                      <a:pt x="85" y="104"/>
                      <a:pt x="76" y="104"/>
                    </a:cubicBezTo>
                    <a:lnTo>
                      <a:pt x="66" y="114"/>
                    </a:lnTo>
                    <a:cubicBezTo>
                      <a:pt x="66" y="114"/>
                      <a:pt x="66" y="104"/>
                      <a:pt x="57" y="104"/>
                    </a:cubicBezTo>
                    <a:cubicBezTo>
                      <a:pt x="57" y="104"/>
                      <a:pt x="28" y="104"/>
                      <a:pt x="28" y="66"/>
                    </a:cubicBezTo>
                    <a:cubicBezTo>
                      <a:pt x="28" y="38"/>
                      <a:pt x="47" y="19"/>
                      <a:pt x="4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35" name="Freeform 75">
                <a:extLst>
                  <a:ext uri="{FF2B5EF4-FFF2-40B4-BE49-F238E27FC236}">
                    <a16:creationId xmlns:a16="http://schemas.microsoft.com/office/drawing/2014/main" id="{8AF20DFA-A251-2847-A82F-6FA789FA5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588" y="2181225"/>
                <a:ext cx="20637" cy="14288"/>
              </a:xfrm>
              <a:custGeom>
                <a:avLst/>
                <a:gdLst>
                  <a:gd name="T0" fmla="*/ 10319 w 58"/>
                  <a:gd name="T1" fmla="*/ 0 h 39"/>
                  <a:gd name="T2" fmla="*/ 20281 w 58"/>
                  <a:gd name="T3" fmla="*/ 6961 h 39"/>
                  <a:gd name="T4" fmla="*/ 10319 w 58"/>
                  <a:gd name="T5" fmla="*/ 13922 h 39"/>
                  <a:gd name="T6" fmla="*/ 0 w 58"/>
                  <a:gd name="T7" fmla="*/ 6961 h 39"/>
                  <a:gd name="T8" fmla="*/ 10319 w 5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9">
                    <a:moveTo>
                      <a:pt x="29" y="0"/>
                    </a:moveTo>
                    <a:cubicBezTo>
                      <a:pt x="38" y="10"/>
                      <a:pt x="57" y="19"/>
                      <a:pt x="57" y="19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9" y="10"/>
                      <a:pt x="29" y="0"/>
                    </a:cubicBez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36" name="Freeform 76">
                <a:extLst>
                  <a:ext uri="{FF2B5EF4-FFF2-40B4-BE49-F238E27FC236}">
                    <a16:creationId xmlns:a16="http://schemas.microsoft.com/office/drawing/2014/main" id="{EF7F161C-EB2F-644D-8C38-BD60CECBE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700" y="2143125"/>
                <a:ext cx="68263" cy="100013"/>
              </a:xfrm>
              <a:custGeom>
                <a:avLst/>
                <a:gdLst>
                  <a:gd name="T0" fmla="*/ 13581 w 191"/>
                  <a:gd name="T1" fmla="*/ 0 h 277"/>
                  <a:gd name="T2" fmla="*/ 6791 w 191"/>
                  <a:gd name="T3" fmla="*/ 16970 h 277"/>
                  <a:gd name="T4" fmla="*/ 20372 w 191"/>
                  <a:gd name="T5" fmla="*/ 34300 h 277"/>
                  <a:gd name="T6" fmla="*/ 23588 w 191"/>
                  <a:gd name="T7" fmla="*/ 34300 h 277"/>
                  <a:gd name="T8" fmla="*/ 27162 w 191"/>
                  <a:gd name="T9" fmla="*/ 30690 h 277"/>
                  <a:gd name="T10" fmla="*/ 33953 w 191"/>
                  <a:gd name="T11" fmla="*/ 34300 h 277"/>
                  <a:gd name="T12" fmla="*/ 40743 w 191"/>
                  <a:gd name="T13" fmla="*/ 30690 h 277"/>
                  <a:gd name="T14" fmla="*/ 44317 w 191"/>
                  <a:gd name="T15" fmla="*/ 34300 h 277"/>
                  <a:gd name="T16" fmla="*/ 47534 w 191"/>
                  <a:gd name="T17" fmla="*/ 34300 h 277"/>
                  <a:gd name="T18" fmla="*/ 61115 w 191"/>
                  <a:gd name="T19" fmla="*/ 16970 h 277"/>
                  <a:gd name="T20" fmla="*/ 54324 w 191"/>
                  <a:gd name="T21" fmla="*/ 0 h 277"/>
                  <a:gd name="T22" fmla="*/ 67906 w 191"/>
                  <a:gd name="T23" fmla="*/ 16970 h 277"/>
                  <a:gd name="T24" fmla="*/ 47534 w 191"/>
                  <a:gd name="T25" fmla="*/ 41161 h 277"/>
                  <a:gd name="T26" fmla="*/ 54324 w 191"/>
                  <a:gd name="T27" fmla="*/ 48021 h 277"/>
                  <a:gd name="T28" fmla="*/ 44317 w 191"/>
                  <a:gd name="T29" fmla="*/ 51270 h 277"/>
                  <a:gd name="T30" fmla="*/ 40743 w 191"/>
                  <a:gd name="T31" fmla="*/ 72212 h 277"/>
                  <a:gd name="T32" fmla="*/ 44317 w 191"/>
                  <a:gd name="T33" fmla="*/ 85932 h 277"/>
                  <a:gd name="T34" fmla="*/ 47534 w 191"/>
                  <a:gd name="T35" fmla="*/ 92792 h 277"/>
                  <a:gd name="T36" fmla="*/ 40743 w 191"/>
                  <a:gd name="T37" fmla="*/ 96041 h 277"/>
                  <a:gd name="T38" fmla="*/ 33953 w 191"/>
                  <a:gd name="T39" fmla="*/ 99652 h 277"/>
                  <a:gd name="T40" fmla="*/ 23588 w 191"/>
                  <a:gd name="T41" fmla="*/ 96041 h 277"/>
                  <a:gd name="T42" fmla="*/ 20372 w 191"/>
                  <a:gd name="T43" fmla="*/ 92792 h 277"/>
                  <a:gd name="T44" fmla="*/ 23588 w 191"/>
                  <a:gd name="T45" fmla="*/ 85932 h 277"/>
                  <a:gd name="T46" fmla="*/ 27162 w 191"/>
                  <a:gd name="T47" fmla="*/ 72212 h 277"/>
                  <a:gd name="T48" fmla="*/ 23588 w 191"/>
                  <a:gd name="T49" fmla="*/ 51270 h 277"/>
                  <a:gd name="T50" fmla="*/ 13581 w 191"/>
                  <a:gd name="T51" fmla="*/ 48021 h 277"/>
                  <a:gd name="T52" fmla="*/ 20372 w 191"/>
                  <a:gd name="T53" fmla="*/ 41161 h 277"/>
                  <a:gd name="T54" fmla="*/ 0 w 191"/>
                  <a:gd name="T55" fmla="*/ 16970 h 277"/>
                  <a:gd name="T56" fmla="*/ 13581 w 191"/>
                  <a:gd name="T57" fmla="*/ 0 h 27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91" h="277">
                    <a:moveTo>
                      <a:pt x="38" y="0"/>
                    </a:moveTo>
                    <a:cubicBezTo>
                      <a:pt x="38" y="0"/>
                      <a:pt x="19" y="28"/>
                      <a:pt x="19" y="47"/>
                    </a:cubicBezTo>
                    <a:cubicBezTo>
                      <a:pt x="19" y="76"/>
                      <a:pt x="38" y="95"/>
                      <a:pt x="57" y="95"/>
                    </a:cubicBezTo>
                    <a:lnTo>
                      <a:pt x="66" y="95"/>
                    </a:lnTo>
                    <a:cubicBezTo>
                      <a:pt x="76" y="95"/>
                      <a:pt x="76" y="85"/>
                      <a:pt x="76" y="85"/>
                    </a:cubicBezTo>
                    <a:cubicBezTo>
                      <a:pt x="85" y="85"/>
                      <a:pt x="85" y="95"/>
                      <a:pt x="95" y="95"/>
                    </a:cubicBezTo>
                    <a:cubicBezTo>
                      <a:pt x="104" y="95"/>
                      <a:pt x="104" y="85"/>
                      <a:pt x="114" y="85"/>
                    </a:cubicBezTo>
                    <a:cubicBezTo>
                      <a:pt x="114" y="85"/>
                      <a:pt x="114" y="95"/>
                      <a:pt x="124" y="95"/>
                    </a:cubicBezTo>
                    <a:lnTo>
                      <a:pt x="133" y="95"/>
                    </a:lnTo>
                    <a:cubicBezTo>
                      <a:pt x="152" y="95"/>
                      <a:pt x="171" y="76"/>
                      <a:pt x="171" y="47"/>
                    </a:cubicBezTo>
                    <a:cubicBezTo>
                      <a:pt x="171" y="28"/>
                      <a:pt x="152" y="0"/>
                      <a:pt x="152" y="0"/>
                    </a:cubicBezTo>
                    <a:cubicBezTo>
                      <a:pt x="152" y="0"/>
                      <a:pt x="190" y="19"/>
                      <a:pt x="190" y="47"/>
                    </a:cubicBezTo>
                    <a:cubicBezTo>
                      <a:pt x="190" y="104"/>
                      <a:pt x="133" y="114"/>
                      <a:pt x="133" y="114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33" y="142"/>
                      <a:pt x="124" y="142"/>
                    </a:cubicBezTo>
                    <a:cubicBezTo>
                      <a:pt x="114" y="162"/>
                      <a:pt x="114" y="180"/>
                      <a:pt x="114" y="200"/>
                    </a:cubicBezTo>
                    <a:cubicBezTo>
                      <a:pt x="114" y="228"/>
                      <a:pt x="114" y="238"/>
                      <a:pt x="124" y="238"/>
                    </a:cubicBezTo>
                    <a:cubicBezTo>
                      <a:pt x="124" y="247"/>
                      <a:pt x="133" y="247"/>
                      <a:pt x="133" y="257"/>
                    </a:cubicBezTo>
                    <a:cubicBezTo>
                      <a:pt x="133" y="257"/>
                      <a:pt x="124" y="257"/>
                      <a:pt x="114" y="266"/>
                    </a:cubicBezTo>
                    <a:cubicBezTo>
                      <a:pt x="104" y="266"/>
                      <a:pt x="104" y="276"/>
                      <a:pt x="95" y="276"/>
                    </a:cubicBezTo>
                    <a:cubicBezTo>
                      <a:pt x="85" y="276"/>
                      <a:pt x="76" y="266"/>
                      <a:pt x="66" y="266"/>
                    </a:cubicBezTo>
                    <a:cubicBezTo>
                      <a:pt x="66" y="257"/>
                      <a:pt x="57" y="257"/>
                      <a:pt x="57" y="257"/>
                    </a:cubicBezTo>
                    <a:cubicBezTo>
                      <a:pt x="57" y="247"/>
                      <a:pt x="66" y="247"/>
                      <a:pt x="66" y="238"/>
                    </a:cubicBezTo>
                    <a:cubicBezTo>
                      <a:pt x="76" y="238"/>
                      <a:pt x="76" y="228"/>
                      <a:pt x="76" y="200"/>
                    </a:cubicBezTo>
                    <a:cubicBezTo>
                      <a:pt x="76" y="180"/>
                      <a:pt x="76" y="162"/>
                      <a:pt x="66" y="142"/>
                    </a:cubicBezTo>
                    <a:cubicBezTo>
                      <a:pt x="57" y="142"/>
                      <a:pt x="38" y="133"/>
                      <a:pt x="38" y="133"/>
                    </a:cubicBezTo>
                    <a:cubicBezTo>
                      <a:pt x="57" y="114"/>
                      <a:pt x="57" y="114"/>
                      <a:pt x="57" y="114"/>
                    </a:cubicBezTo>
                    <a:cubicBezTo>
                      <a:pt x="57" y="114"/>
                      <a:pt x="0" y="104"/>
                      <a:pt x="0" y="47"/>
                    </a:cubicBezTo>
                    <a:cubicBezTo>
                      <a:pt x="0" y="19"/>
                      <a:pt x="38" y="0"/>
                      <a:pt x="38" y="0"/>
                    </a:cubicBez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37" name="Freeform 77">
                <a:extLst>
                  <a:ext uri="{FF2B5EF4-FFF2-40B4-BE49-F238E27FC236}">
                    <a16:creationId xmlns:a16="http://schemas.microsoft.com/office/drawing/2014/main" id="{13B23C28-D429-E749-8C81-7F1B2925C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850" y="2181225"/>
                <a:ext cx="20638" cy="14288"/>
              </a:xfrm>
              <a:custGeom>
                <a:avLst/>
                <a:gdLst>
                  <a:gd name="T0" fmla="*/ 9963 w 58"/>
                  <a:gd name="T1" fmla="*/ 0 h 39"/>
                  <a:gd name="T2" fmla="*/ 20282 w 58"/>
                  <a:gd name="T3" fmla="*/ 6961 h 39"/>
                  <a:gd name="T4" fmla="*/ 9963 w 58"/>
                  <a:gd name="T5" fmla="*/ 13922 h 39"/>
                  <a:gd name="T6" fmla="*/ 0 w 58"/>
                  <a:gd name="T7" fmla="*/ 6961 h 39"/>
                  <a:gd name="T8" fmla="*/ 9963 w 5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9">
                    <a:moveTo>
                      <a:pt x="28" y="0"/>
                    </a:moveTo>
                    <a:cubicBezTo>
                      <a:pt x="38" y="10"/>
                      <a:pt x="57" y="19"/>
                      <a:pt x="57" y="19"/>
                    </a:cubicBezTo>
                    <a:cubicBezTo>
                      <a:pt x="57" y="19"/>
                      <a:pt x="38" y="29"/>
                      <a:pt x="28" y="38"/>
                    </a:cubicBezTo>
                    <a:cubicBezTo>
                      <a:pt x="18" y="29"/>
                      <a:pt x="0" y="19"/>
                      <a:pt x="0" y="19"/>
                    </a:cubicBezTo>
                    <a:cubicBezTo>
                      <a:pt x="0" y="19"/>
                      <a:pt x="18" y="10"/>
                      <a:pt x="28" y="0"/>
                    </a:cubicBez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38" name="Freeform 78">
                <a:extLst>
                  <a:ext uri="{FF2B5EF4-FFF2-40B4-BE49-F238E27FC236}">
                    <a16:creationId xmlns:a16="http://schemas.microsoft.com/office/drawing/2014/main" id="{A6BE5D1D-D9CD-3545-A34C-D71CEF88E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575" y="2198688"/>
                <a:ext cx="7938" cy="7937"/>
              </a:xfrm>
              <a:custGeom>
                <a:avLst/>
                <a:gdLst>
                  <a:gd name="T0" fmla="*/ 3969 w 20"/>
                  <a:gd name="T1" fmla="*/ 0 h 20"/>
                  <a:gd name="T2" fmla="*/ 0 w 20"/>
                  <a:gd name="T3" fmla="*/ 3969 h 20"/>
                  <a:gd name="T4" fmla="*/ 3969 w 20"/>
                  <a:gd name="T5" fmla="*/ 7540 h 20"/>
                  <a:gd name="T6" fmla="*/ 7541 w 20"/>
                  <a:gd name="T7" fmla="*/ 3969 h 20"/>
                  <a:gd name="T8" fmla="*/ 3969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lnTo>
                      <a:pt x="0" y="10"/>
                    </a:lnTo>
                    <a:lnTo>
                      <a:pt x="10" y="19"/>
                    </a:lnTo>
                    <a:lnTo>
                      <a:pt x="19" y="1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39" name="Freeform 79">
                <a:extLst>
                  <a:ext uri="{FF2B5EF4-FFF2-40B4-BE49-F238E27FC236}">
                    <a16:creationId xmlns:a16="http://schemas.microsoft.com/office/drawing/2014/main" id="{BAC141DA-5016-3B4C-A9FC-AD1354450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150" y="2198688"/>
                <a:ext cx="6350" cy="7937"/>
              </a:xfrm>
              <a:custGeom>
                <a:avLst/>
                <a:gdLst>
                  <a:gd name="T0" fmla="*/ 3008 w 19"/>
                  <a:gd name="T1" fmla="*/ 0 h 20"/>
                  <a:gd name="T2" fmla="*/ 0 w 19"/>
                  <a:gd name="T3" fmla="*/ 3969 h 20"/>
                  <a:gd name="T4" fmla="*/ 3008 w 19"/>
                  <a:gd name="T5" fmla="*/ 7540 h 20"/>
                  <a:gd name="T6" fmla="*/ 6016 w 19"/>
                  <a:gd name="T7" fmla="*/ 3969 h 20"/>
                  <a:gd name="T8" fmla="*/ 3008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lnTo>
                      <a:pt x="0" y="10"/>
                    </a:lnTo>
                    <a:lnTo>
                      <a:pt x="9" y="19"/>
                    </a:lnTo>
                    <a:lnTo>
                      <a:pt x="18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40" name="Freeform 80">
                <a:extLst>
                  <a:ext uri="{FF2B5EF4-FFF2-40B4-BE49-F238E27FC236}">
                    <a16:creationId xmlns:a16="http://schemas.microsoft.com/office/drawing/2014/main" id="{CE5A254B-344B-314C-AE81-6F56CFE60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575" y="2201863"/>
                <a:ext cx="3175" cy="3175"/>
              </a:xfrm>
              <a:custGeom>
                <a:avLst/>
                <a:gdLst>
                  <a:gd name="T0" fmla="*/ 2886 w 11"/>
                  <a:gd name="T1" fmla="*/ 0 h 10"/>
                  <a:gd name="T2" fmla="*/ 2886 w 11"/>
                  <a:gd name="T3" fmla="*/ 0 h 10"/>
                  <a:gd name="T4" fmla="*/ 2886 w 11"/>
                  <a:gd name="T5" fmla="*/ 2858 h 10"/>
                  <a:gd name="T6" fmla="*/ 0 w 11"/>
                  <a:gd name="T7" fmla="*/ 0 h 10"/>
                  <a:gd name="T8" fmla="*/ 2886 w 1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10" y="0"/>
                    </a:moveTo>
                    <a:lnTo>
                      <a:pt x="10" y="0"/>
                    </a:lnTo>
                    <a:lnTo>
                      <a:pt x="10" y="9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41" name="Freeform 81">
                <a:extLst>
                  <a:ext uri="{FF2B5EF4-FFF2-40B4-BE49-F238E27FC236}">
                    <a16:creationId xmlns:a16="http://schemas.microsoft.com/office/drawing/2014/main" id="{BAB7B13F-B98E-3C4E-87F7-A1CDB54E8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150" y="2201863"/>
                <a:ext cx="6350" cy="3175"/>
              </a:xfrm>
              <a:custGeom>
                <a:avLst/>
                <a:gdLst>
                  <a:gd name="T0" fmla="*/ 3008 w 19"/>
                  <a:gd name="T1" fmla="*/ 0 h 10"/>
                  <a:gd name="T2" fmla="*/ 6016 w 19"/>
                  <a:gd name="T3" fmla="*/ 0 h 10"/>
                  <a:gd name="T4" fmla="*/ 3008 w 19"/>
                  <a:gd name="T5" fmla="*/ 2858 h 10"/>
                  <a:gd name="T6" fmla="*/ 0 w 19"/>
                  <a:gd name="T7" fmla="*/ 0 h 10"/>
                  <a:gd name="T8" fmla="*/ 3008 w 19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9" y="0"/>
                    </a:moveTo>
                    <a:lnTo>
                      <a:pt x="18" y="0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42" name="Freeform 82">
                <a:extLst>
                  <a:ext uri="{FF2B5EF4-FFF2-40B4-BE49-F238E27FC236}">
                    <a16:creationId xmlns:a16="http://schemas.microsoft.com/office/drawing/2014/main" id="{A2193923-E86B-594A-BB63-21D715A90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575" y="2205038"/>
                <a:ext cx="11113" cy="26987"/>
              </a:xfrm>
              <a:custGeom>
                <a:avLst/>
                <a:gdLst>
                  <a:gd name="T0" fmla="*/ 0 w 30"/>
                  <a:gd name="T1" fmla="*/ 0 h 77"/>
                  <a:gd name="T2" fmla="*/ 0 w 30"/>
                  <a:gd name="T3" fmla="*/ 16823 h 77"/>
                  <a:gd name="T4" fmla="*/ 0 w 30"/>
                  <a:gd name="T5" fmla="*/ 26637 h 77"/>
                  <a:gd name="T6" fmla="*/ 7038 w 30"/>
                  <a:gd name="T7" fmla="*/ 16823 h 77"/>
                  <a:gd name="T8" fmla="*/ 7038 w 30"/>
                  <a:gd name="T9" fmla="*/ 3154 h 77"/>
                  <a:gd name="T10" fmla="*/ 0 w 30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77">
                    <a:moveTo>
                      <a:pt x="0" y="0"/>
                    </a:moveTo>
                    <a:cubicBezTo>
                      <a:pt x="0" y="9"/>
                      <a:pt x="0" y="29"/>
                      <a:pt x="0" y="48"/>
                    </a:cubicBezTo>
                    <a:cubicBezTo>
                      <a:pt x="0" y="67"/>
                      <a:pt x="0" y="76"/>
                      <a:pt x="0" y="76"/>
                    </a:cubicBezTo>
                    <a:cubicBezTo>
                      <a:pt x="0" y="76"/>
                      <a:pt x="19" y="67"/>
                      <a:pt x="19" y="48"/>
                    </a:cubicBezTo>
                    <a:cubicBezTo>
                      <a:pt x="29" y="38"/>
                      <a:pt x="29" y="9"/>
                      <a:pt x="19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43" name="Freeform 83">
                <a:extLst>
                  <a:ext uri="{FF2B5EF4-FFF2-40B4-BE49-F238E27FC236}">
                    <a16:creationId xmlns:a16="http://schemas.microsoft.com/office/drawing/2014/main" id="{3AB8AD66-9E71-7E4B-8C1D-CDDA75F55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975" y="2205038"/>
                <a:ext cx="9525" cy="26987"/>
              </a:xfrm>
              <a:custGeom>
                <a:avLst/>
                <a:gdLst>
                  <a:gd name="T0" fmla="*/ 9185 w 28"/>
                  <a:gd name="T1" fmla="*/ 0 h 77"/>
                  <a:gd name="T2" fmla="*/ 3062 w 28"/>
                  <a:gd name="T3" fmla="*/ 3154 h 77"/>
                  <a:gd name="T4" fmla="*/ 3062 w 28"/>
                  <a:gd name="T5" fmla="*/ 16823 h 77"/>
                  <a:gd name="T6" fmla="*/ 9185 w 28"/>
                  <a:gd name="T7" fmla="*/ 26637 h 77"/>
                  <a:gd name="T8" fmla="*/ 6123 w 28"/>
                  <a:gd name="T9" fmla="*/ 16823 h 77"/>
                  <a:gd name="T10" fmla="*/ 9185 w 28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77">
                    <a:moveTo>
                      <a:pt x="27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0" y="9"/>
                      <a:pt x="0" y="38"/>
                      <a:pt x="9" y="48"/>
                    </a:cubicBezTo>
                    <a:cubicBezTo>
                      <a:pt x="9" y="67"/>
                      <a:pt x="27" y="76"/>
                      <a:pt x="27" y="76"/>
                    </a:cubicBezTo>
                    <a:cubicBezTo>
                      <a:pt x="27" y="76"/>
                      <a:pt x="18" y="67"/>
                      <a:pt x="18" y="48"/>
                    </a:cubicBezTo>
                    <a:cubicBezTo>
                      <a:pt x="18" y="29"/>
                      <a:pt x="27" y="9"/>
                      <a:pt x="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44" name="Freeform 84">
                <a:extLst>
                  <a:ext uri="{FF2B5EF4-FFF2-40B4-BE49-F238E27FC236}">
                    <a16:creationId xmlns:a16="http://schemas.microsoft.com/office/drawing/2014/main" id="{03F1E3DD-A01F-CC4C-AF4E-F6CCD41AF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588" y="2208213"/>
                <a:ext cx="26987" cy="23812"/>
              </a:xfrm>
              <a:custGeom>
                <a:avLst/>
                <a:gdLst>
                  <a:gd name="T0" fmla="*/ 10164 w 77"/>
                  <a:gd name="T1" fmla="*/ 0 h 68"/>
                  <a:gd name="T2" fmla="*/ 6659 w 77"/>
                  <a:gd name="T3" fmla="*/ 7004 h 68"/>
                  <a:gd name="T4" fmla="*/ 0 w 77"/>
                  <a:gd name="T5" fmla="*/ 10155 h 68"/>
                  <a:gd name="T6" fmla="*/ 6659 w 77"/>
                  <a:gd name="T7" fmla="*/ 16808 h 68"/>
                  <a:gd name="T8" fmla="*/ 10164 w 77"/>
                  <a:gd name="T9" fmla="*/ 23462 h 68"/>
                  <a:gd name="T10" fmla="*/ 16823 w 77"/>
                  <a:gd name="T11" fmla="*/ 20310 h 68"/>
                  <a:gd name="T12" fmla="*/ 23482 w 77"/>
                  <a:gd name="T13" fmla="*/ 20310 h 68"/>
                  <a:gd name="T14" fmla="*/ 23482 w 77"/>
                  <a:gd name="T15" fmla="*/ 13657 h 68"/>
                  <a:gd name="T16" fmla="*/ 19977 w 77"/>
                  <a:gd name="T17" fmla="*/ 13657 h 68"/>
                  <a:gd name="T18" fmla="*/ 23482 w 77"/>
                  <a:gd name="T19" fmla="*/ 13657 h 68"/>
                  <a:gd name="T20" fmla="*/ 23482 w 77"/>
                  <a:gd name="T21" fmla="*/ 7004 h 68"/>
                  <a:gd name="T22" fmla="*/ 19977 w 77"/>
                  <a:gd name="T23" fmla="*/ 3502 h 68"/>
                  <a:gd name="T24" fmla="*/ 16823 w 77"/>
                  <a:gd name="T25" fmla="*/ 3502 h 68"/>
                  <a:gd name="T26" fmla="*/ 10164 w 77"/>
                  <a:gd name="T27" fmla="*/ 0 h 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" h="68">
                    <a:moveTo>
                      <a:pt x="29" y="0"/>
                    </a:moveTo>
                    <a:cubicBezTo>
                      <a:pt x="19" y="0"/>
                      <a:pt x="19" y="10"/>
                      <a:pt x="19" y="20"/>
                    </a:cubicBezTo>
                    <a:cubicBezTo>
                      <a:pt x="10" y="20"/>
                      <a:pt x="0" y="29"/>
                      <a:pt x="0" y="29"/>
                    </a:cubicBezTo>
                    <a:cubicBezTo>
                      <a:pt x="0" y="39"/>
                      <a:pt x="10" y="48"/>
                      <a:pt x="19" y="48"/>
                    </a:cubicBezTo>
                    <a:cubicBezTo>
                      <a:pt x="19" y="58"/>
                      <a:pt x="19" y="67"/>
                      <a:pt x="29" y="67"/>
                    </a:cubicBezTo>
                    <a:cubicBezTo>
                      <a:pt x="29" y="67"/>
                      <a:pt x="38" y="67"/>
                      <a:pt x="48" y="58"/>
                    </a:cubicBezTo>
                    <a:cubicBezTo>
                      <a:pt x="57" y="67"/>
                      <a:pt x="57" y="67"/>
                      <a:pt x="67" y="58"/>
                    </a:cubicBezTo>
                    <a:cubicBezTo>
                      <a:pt x="67" y="48"/>
                      <a:pt x="67" y="39"/>
                      <a:pt x="67" y="39"/>
                    </a:cubicBezTo>
                    <a:lnTo>
                      <a:pt x="57" y="39"/>
                    </a:lnTo>
                    <a:cubicBezTo>
                      <a:pt x="67" y="39"/>
                      <a:pt x="67" y="39"/>
                      <a:pt x="67" y="39"/>
                    </a:cubicBezTo>
                    <a:cubicBezTo>
                      <a:pt x="67" y="29"/>
                      <a:pt x="76" y="20"/>
                      <a:pt x="67" y="20"/>
                    </a:cubicBezTo>
                    <a:cubicBezTo>
                      <a:pt x="67" y="10"/>
                      <a:pt x="57" y="10"/>
                      <a:pt x="57" y="10"/>
                    </a:cubicBezTo>
                    <a:lnTo>
                      <a:pt x="48" y="10"/>
                    </a:lnTo>
                    <a:cubicBezTo>
                      <a:pt x="48" y="0"/>
                      <a:pt x="38" y="0"/>
                      <a:pt x="2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45" name="Freeform 85">
                <a:extLst>
                  <a:ext uri="{FF2B5EF4-FFF2-40B4-BE49-F238E27FC236}">
                    <a16:creationId xmlns:a16="http://schemas.microsoft.com/office/drawing/2014/main" id="{B72CFAC4-7C72-0443-A85B-A96944B93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575" y="2208213"/>
                <a:ext cx="7938" cy="17462"/>
              </a:xfrm>
              <a:custGeom>
                <a:avLst/>
                <a:gdLst>
                  <a:gd name="T0" fmla="*/ 0 w 20"/>
                  <a:gd name="T1" fmla="*/ 0 h 49"/>
                  <a:gd name="T2" fmla="*/ 7541 w 20"/>
                  <a:gd name="T3" fmla="*/ 0 h 49"/>
                  <a:gd name="T4" fmla="*/ 7541 w 20"/>
                  <a:gd name="T5" fmla="*/ 10335 h 49"/>
                  <a:gd name="T6" fmla="*/ 3969 w 20"/>
                  <a:gd name="T7" fmla="*/ 17106 h 49"/>
                  <a:gd name="T8" fmla="*/ 0 w 20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9">
                    <a:moveTo>
                      <a:pt x="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0"/>
                      <a:pt x="19" y="20"/>
                      <a:pt x="19" y="29"/>
                    </a:cubicBezTo>
                    <a:cubicBezTo>
                      <a:pt x="19" y="48"/>
                      <a:pt x="10" y="48"/>
                      <a:pt x="10" y="48"/>
                    </a:cubicBezTo>
                    <a:cubicBezTo>
                      <a:pt x="10" y="20"/>
                      <a:pt x="10" y="10"/>
                      <a:pt x="0" y="0"/>
                    </a:cubicBez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46" name="Freeform 86">
                <a:extLst>
                  <a:ext uri="{FF2B5EF4-FFF2-40B4-BE49-F238E27FC236}">
                    <a16:creationId xmlns:a16="http://schemas.microsoft.com/office/drawing/2014/main" id="{C7051E7E-A111-9B43-8951-701D31C08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150" y="2208213"/>
                <a:ext cx="3175" cy="17462"/>
              </a:xfrm>
              <a:custGeom>
                <a:avLst/>
                <a:gdLst>
                  <a:gd name="T0" fmla="*/ 2858 w 10"/>
                  <a:gd name="T1" fmla="*/ 0 h 49"/>
                  <a:gd name="T2" fmla="*/ 2858 w 10"/>
                  <a:gd name="T3" fmla="*/ 17106 h 49"/>
                  <a:gd name="T4" fmla="*/ 0 w 10"/>
                  <a:gd name="T5" fmla="*/ 10335 h 49"/>
                  <a:gd name="T6" fmla="*/ 0 w 10"/>
                  <a:gd name="T7" fmla="*/ 0 h 49"/>
                  <a:gd name="T8" fmla="*/ 2858 w 10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49">
                    <a:moveTo>
                      <a:pt x="9" y="0"/>
                    </a:moveTo>
                    <a:cubicBezTo>
                      <a:pt x="9" y="10"/>
                      <a:pt x="9" y="20"/>
                      <a:pt x="9" y="48"/>
                    </a:cubicBezTo>
                    <a:cubicBezTo>
                      <a:pt x="9" y="48"/>
                      <a:pt x="0" y="48"/>
                      <a:pt x="0" y="29"/>
                    </a:cubicBezTo>
                    <a:cubicBezTo>
                      <a:pt x="0" y="20"/>
                      <a:pt x="0" y="1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47" name="Freeform 87">
                <a:extLst>
                  <a:ext uri="{FF2B5EF4-FFF2-40B4-BE49-F238E27FC236}">
                    <a16:creationId xmlns:a16="http://schemas.microsoft.com/office/drawing/2014/main" id="{42058E13-51E7-4A40-9C8B-1024A4217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938" y="2212975"/>
                <a:ext cx="11112" cy="7938"/>
              </a:xfrm>
              <a:custGeom>
                <a:avLst/>
                <a:gdLst>
                  <a:gd name="T0" fmla="*/ 7038 w 30"/>
                  <a:gd name="T1" fmla="*/ 0 h 20"/>
                  <a:gd name="T2" fmla="*/ 10742 w 30"/>
                  <a:gd name="T3" fmla="*/ 0 h 20"/>
                  <a:gd name="T4" fmla="*/ 10742 w 30"/>
                  <a:gd name="T5" fmla="*/ 3969 h 20"/>
                  <a:gd name="T6" fmla="*/ 7038 w 30"/>
                  <a:gd name="T7" fmla="*/ 3969 h 20"/>
                  <a:gd name="T8" fmla="*/ 3704 w 30"/>
                  <a:gd name="T9" fmla="*/ 7541 h 20"/>
                  <a:gd name="T10" fmla="*/ 3704 w 30"/>
                  <a:gd name="T11" fmla="*/ 3969 h 20"/>
                  <a:gd name="T12" fmla="*/ 0 w 30"/>
                  <a:gd name="T13" fmla="*/ 3969 h 20"/>
                  <a:gd name="T14" fmla="*/ 3704 w 30"/>
                  <a:gd name="T15" fmla="*/ 0 h 20"/>
                  <a:gd name="T16" fmla="*/ 7038 w 30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0">
                    <a:moveTo>
                      <a:pt x="19" y="0"/>
                    </a:moveTo>
                    <a:lnTo>
                      <a:pt x="29" y="0"/>
                    </a:lnTo>
                    <a:cubicBezTo>
                      <a:pt x="29" y="10"/>
                      <a:pt x="29" y="10"/>
                      <a:pt x="2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0" y="10"/>
                      <a:pt x="10" y="19"/>
                    </a:cubicBezTo>
                    <a:cubicBezTo>
                      <a:pt x="10" y="10"/>
                      <a:pt x="10" y="10"/>
                      <a:pt x="10" y="10"/>
                    </a:cubicBezTo>
                    <a:lnTo>
                      <a:pt x="0" y="10"/>
                    </a:lnTo>
                    <a:cubicBezTo>
                      <a:pt x="0" y="0"/>
                      <a:pt x="10" y="0"/>
                      <a:pt x="1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48" name="Freeform 88">
                <a:extLst>
                  <a:ext uri="{FF2B5EF4-FFF2-40B4-BE49-F238E27FC236}">
                    <a16:creationId xmlns:a16="http://schemas.microsoft.com/office/drawing/2014/main" id="{040EF4FA-2EF7-4B49-B7A7-8AC20C5E8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500" y="2212975"/>
                <a:ext cx="23813" cy="20638"/>
              </a:xfrm>
              <a:custGeom>
                <a:avLst/>
                <a:gdLst>
                  <a:gd name="T0" fmla="*/ 13307 w 68"/>
                  <a:gd name="T1" fmla="*/ 0 h 58"/>
                  <a:gd name="T2" fmla="*/ 3502 w 68"/>
                  <a:gd name="T3" fmla="*/ 10319 h 58"/>
                  <a:gd name="T4" fmla="*/ 10156 w 68"/>
                  <a:gd name="T5" fmla="*/ 20282 h 58"/>
                  <a:gd name="T6" fmla="*/ 10156 w 68"/>
                  <a:gd name="T7" fmla="*/ 17080 h 58"/>
                  <a:gd name="T8" fmla="*/ 20311 w 68"/>
                  <a:gd name="T9" fmla="*/ 6761 h 58"/>
                  <a:gd name="T10" fmla="*/ 23463 w 68"/>
                  <a:gd name="T11" fmla="*/ 6761 h 58"/>
                  <a:gd name="T12" fmla="*/ 13307 w 68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58">
                    <a:moveTo>
                      <a:pt x="38" y="0"/>
                    </a:moveTo>
                    <a:cubicBezTo>
                      <a:pt x="20" y="0"/>
                      <a:pt x="0" y="10"/>
                      <a:pt x="10" y="29"/>
                    </a:cubicBezTo>
                    <a:cubicBezTo>
                      <a:pt x="10" y="48"/>
                      <a:pt x="20" y="57"/>
                      <a:pt x="29" y="57"/>
                    </a:cubicBezTo>
                    <a:lnTo>
                      <a:pt x="29" y="48"/>
                    </a:lnTo>
                    <a:cubicBezTo>
                      <a:pt x="29" y="29"/>
                      <a:pt x="38" y="19"/>
                      <a:pt x="58" y="19"/>
                    </a:cubicBezTo>
                    <a:lnTo>
                      <a:pt x="67" y="19"/>
                    </a:lnTo>
                    <a:cubicBezTo>
                      <a:pt x="58" y="10"/>
                      <a:pt x="48" y="0"/>
                      <a:pt x="3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49" name="Freeform 89">
                <a:extLst>
                  <a:ext uri="{FF2B5EF4-FFF2-40B4-BE49-F238E27FC236}">
                    <a16:creationId xmlns:a16="http://schemas.microsoft.com/office/drawing/2014/main" id="{328EC253-146E-0640-BF9B-E21AE2804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050" y="2212975"/>
                <a:ext cx="7938" cy="11113"/>
              </a:xfrm>
              <a:custGeom>
                <a:avLst/>
                <a:gdLst>
                  <a:gd name="T0" fmla="*/ 3572 w 20"/>
                  <a:gd name="T1" fmla="*/ 0 h 30"/>
                  <a:gd name="T2" fmla="*/ 7541 w 20"/>
                  <a:gd name="T3" fmla="*/ 3704 h 30"/>
                  <a:gd name="T4" fmla="*/ 3572 w 20"/>
                  <a:gd name="T5" fmla="*/ 10743 h 30"/>
                  <a:gd name="T6" fmla="*/ 0 w 20"/>
                  <a:gd name="T7" fmla="*/ 3704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lnTo>
                      <a:pt x="19" y="10"/>
                    </a:lnTo>
                    <a:cubicBezTo>
                      <a:pt x="19" y="10"/>
                      <a:pt x="19" y="19"/>
                      <a:pt x="9" y="29"/>
                    </a:cubicBezTo>
                    <a:cubicBezTo>
                      <a:pt x="9" y="19"/>
                      <a:pt x="0" y="10"/>
                      <a:pt x="0" y="10"/>
                    </a:cubicBezTo>
                    <a:cubicBezTo>
                      <a:pt x="0" y="0"/>
                      <a:pt x="9" y="0"/>
                      <a:pt x="9" y="0"/>
                    </a:cubicBez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50" name="Freeform 90">
                <a:extLst>
                  <a:ext uri="{FF2B5EF4-FFF2-40B4-BE49-F238E27FC236}">
                    <a16:creationId xmlns:a16="http://schemas.microsoft.com/office/drawing/2014/main" id="{50BA85F7-D8D9-C346-BF4D-07ACC9DDE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675" y="2216150"/>
                <a:ext cx="14288" cy="14288"/>
              </a:xfrm>
              <a:custGeom>
                <a:avLst/>
                <a:gdLst>
                  <a:gd name="T0" fmla="*/ 10258 w 39"/>
                  <a:gd name="T1" fmla="*/ 0 h 39"/>
                  <a:gd name="T2" fmla="*/ 13922 w 39"/>
                  <a:gd name="T3" fmla="*/ 0 h 39"/>
                  <a:gd name="T4" fmla="*/ 3664 w 39"/>
                  <a:gd name="T5" fmla="*/ 13922 h 39"/>
                  <a:gd name="T6" fmla="*/ 0 w 39"/>
                  <a:gd name="T7" fmla="*/ 6961 h 39"/>
                  <a:gd name="T8" fmla="*/ 10258 w 3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8" y="0"/>
                    </a:moveTo>
                    <a:lnTo>
                      <a:pt x="38" y="0"/>
                    </a:lnTo>
                    <a:cubicBezTo>
                      <a:pt x="19" y="0"/>
                      <a:pt x="10" y="19"/>
                      <a:pt x="10" y="38"/>
                    </a:cubicBezTo>
                    <a:cubicBezTo>
                      <a:pt x="10" y="28"/>
                      <a:pt x="0" y="28"/>
                      <a:pt x="0" y="19"/>
                    </a:cubicBezTo>
                    <a:cubicBezTo>
                      <a:pt x="0" y="9"/>
                      <a:pt x="10" y="0"/>
                      <a:pt x="28" y="0"/>
                    </a:cubicBez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51" name="Freeform 91">
                <a:extLst>
                  <a:ext uri="{FF2B5EF4-FFF2-40B4-BE49-F238E27FC236}">
                    <a16:creationId xmlns:a16="http://schemas.microsoft.com/office/drawing/2014/main" id="{872EE0B3-D07C-604F-B0AB-99025E184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763" y="2216150"/>
                <a:ext cx="7937" cy="11113"/>
              </a:xfrm>
              <a:custGeom>
                <a:avLst/>
                <a:gdLst>
                  <a:gd name="T0" fmla="*/ 3572 w 20"/>
                  <a:gd name="T1" fmla="*/ 0 h 29"/>
                  <a:gd name="T2" fmla="*/ 7540 w 20"/>
                  <a:gd name="T3" fmla="*/ 0 h 29"/>
                  <a:gd name="T4" fmla="*/ 7540 w 20"/>
                  <a:gd name="T5" fmla="*/ 3449 h 29"/>
                  <a:gd name="T6" fmla="*/ 3572 w 20"/>
                  <a:gd name="T7" fmla="*/ 7281 h 29"/>
                  <a:gd name="T8" fmla="*/ 7540 w 20"/>
                  <a:gd name="T9" fmla="*/ 7281 h 29"/>
                  <a:gd name="T10" fmla="*/ 3572 w 20"/>
                  <a:gd name="T11" fmla="*/ 10730 h 29"/>
                  <a:gd name="T12" fmla="*/ 0 w 20"/>
                  <a:gd name="T13" fmla="*/ 3449 h 29"/>
                  <a:gd name="T14" fmla="*/ 3572 w 20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9">
                    <a:moveTo>
                      <a:pt x="9" y="0"/>
                    </a:moveTo>
                    <a:lnTo>
                      <a:pt x="19" y="0"/>
                    </a:lnTo>
                    <a:lnTo>
                      <a:pt x="19" y="9"/>
                    </a:lnTo>
                    <a:cubicBezTo>
                      <a:pt x="19" y="9"/>
                      <a:pt x="9" y="9"/>
                      <a:pt x="9" y="19"/>
                    </a:cubicBezTo>
                    <a:lnTo>
                      <a:pt x="19" y="19"/>
                    </a:lnTo>
                    <a:cubicBezTo>
                      <a:pt x="19" y="28"/>
                      <a:pt x="9" y="28"/>
                      <a:pt x="9" y="28"/>
                    </a:cubicBezTo>
                    <a:cubicBezTo>
                      <a:pt x="0" y="28"/>
                      <a:pt x="0" y="19"/>
                      <a:pt x="0" y="9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52" name="Freeform 92">
                <a:extLst>
                  <a:ext uri="{FF2B5EF4-FFF2-40B4-BE49-F238E27FC236}">
                    <a16:creationId xmlns:a16="http://schemas.microsoft.com/office/drawing/2014/main" id="{3E38FAD8-C8D2-EC4F-B9DF-41C112EAB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700" y="2219325"/>
                <a:ext cx="7938" cy="7938"/>
              </a:xfrm>
              <a:custGeom>
                <a:avLst/>
                <a:gdLst>
                  <a:gd name="T0" fmla="*/ 3572 w 20"/>
                  <a:gd name="T1" fmla="*/ 0 h 20"/>
                  <a:gd name="T2" fmla="*/ 7541 w 20"/>
                  <a:gd name="T3" fmla="*/ 3969 h 20"/>
                  <a:gd name="T4" fmla="*/ 3572 w 20"/>
                  <a:gd name="T5" fmla="*/ 7541 h 20"/>
                  <a:gd name="T6" fmla="*/ 0 w 20"/>
                  <a:gd name="T7" fmla="*/ 3969 h 20"/>
                  <a:gd name="T8" fmla="*/ 3572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0"/>
                    </a:moveTo>
                    <a:cubicBezTo>
                      <a:pt x="19" y="0"/>
                      <a:pt x="19" y="0"/>
                      <a:pt x="19" y="10"/>
                    </a:cubicBezTo>
                    <a:cubicBezTo>
                      <a:pt x="19" y="10"/>
                      <a:pt x="19" y="19"/>
                      <a:pt x="9" y="19"/>
                    </a:cubicBezTo>
                    <a:cubicBezTo>
                      <a:pt x="0" y="19"/>
                      <a:pt x="0" y="10"/>
                      <a:pt x="0" y="10"/>
                    </a:cubicBezTo>
                    <a:cubicBezTo>
                      <a:pt x="0" y="0"/>
                      <a:pt x="0" y="0"/>
                      <a:pt x="9" y="0"/>
                    </a:cubicBez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53" name="Freeform 93">
                <a:extLst>
                  <a:ext uri="{FF2B5EF4-FFF2-40B4-BE49-F238E27FC236}">
                    <a16:creationId xmlns:a16="http://schemas.microsoft.com/office/drawing/2014/main" id="{647C029C-6031-6F4E-AF6B-AB375920B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050" y="2222500"/>
                <a:ext cx="7938" cy="7938"/>
              </a:xfrm>
              <a:custGeom>
                <a:avLst/>
                <a:gdLst>
                  <a:gd name="T0" fmla="*/ 3572 w 20"/>
                  <a:gd name="T1" fmla="*/ 0 h 20"/>
                  <a:gd name="T2" fmla="*/ 3572 w 20"/>
                  <a:gd name="T3" fmla="*/ 7541 h 20"/>
                  <a:gd name="T4" fmla="*/ 0 w 20"/>
                  <a:gd name="T5" fmla="*/ 7541 h 20"/>
                  <a:gd name="T6" fmla="*/ 0 w 20"/>
                  <a:gd name="T7" fmla="*/ 3572 h 20"/>
                  <a:gd name="T8" fmla="*/ 3572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0"/>
                    </a:moveTo>
                    <a:cubicBezTo>
                      <a:pt x="19" y="0"/>
                      <a:pt x="19" y="9"/>
                      <a:pt x="9" y="19"/>
                    </a:cubicBezTo>
                    <a:lnTo>
                      <a:pt x="0" y="19"/>
                    </a:lnTo>
                    <a:lnTo>
                      <a:pt x="0" y="9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54" name="Freeform 94">
                <a:extLst>
                  <a:ext uri="{FF2B5EF4-FFF2-40B4-BE49-F238E27FC236}">
                    <a16:creationId xmlns:a16="http://schemas.microsoft.com/office/drawing/2014/main" id="{4CCDD9B9-AC4A-B544-BBE0-ACC4EC106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938" y="2225675"/>
                <a:ext cx="7937" cy="7938"/>
              </a:xfrm>
              <a:custGeom>
                <a:avLst/>
                <a:gdLst>
                  <a:gd name="T0" fmla="*/ 3969 w 20"/>
                  <a:gd name="T1" fmla="*/ 0 h 20"/>
                  <a:gd name="T2" fmla="*/ 7540 w 20"/>
                  <a:gd name="T3" fmla="*/ 0 h 20"/>
                  <a:gd name="T4" fmla="*/ 7540 w 20"/>
                  <a:gd name="T5" fmla="*/ 3969 h 20"/>
                  <a:gd name="T6" fmla="*/ 3969 w 20"/>
                  <a:gd name="T7" fmla="*/ 7541 h 20"/>
                  <a:gd name="T8" fmla="*/ 0 w 20"/>
                  <a:gd name="T9" fmla="*/ 0 h 20"/>
                  <a:gd name="T10" fmla="*/ 3969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lnTo>
                      <a:pt x="19" y="0"/>
                    </a:lnTo>
                    <a:lnTo>
                      <a:pt x="19" y="10"/>
                    </a:lnTo>
                    <a:lnTo>
                      <a:pt x="10" y="19"/>
                    </a:lnTo>
                    <a:cubicBezTo>
                      <a:pt x="0" y="10"/>
                      <a:pt x="0" y="1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FD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55" name="Freeform 95">
                <a:extLst>
                  <a:ext uri="{FF2B5EF4-FFF2-40B4-BE49-F238E27FC236}">
                    <a16:creationId xmlns:a16="http://schemas.microsoft.com/office/drawing/2014/main" id="{7C453244-9A47-5C49-91A5-AA9F39927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338" y="2232025"/>
                <a:ext cx="11112" cy="3175"/>
              </a:xfrm>
              <a:custGeom>
                <a:avLst/>
                <a:gdLst>
                  <a:gd name="T0" fmla="*/ 7280 w 29"/>
                  <a:gd name="T1" fmla="*/ 0 h 11"/>
                  <a:gd name="T2" fmla="*/ 0 w 29"/>
                  <a:gd name="T3" fmla="*/ 2886 h 11"/>
                  <a:gd name="T4" fmla="*/ 7280 w 29"/>
                  <a:gd name="T5" fmla="*/ 2886 h 11"/>
                  <a:gd name="T6" fmla="*/ 10729 w 29"/>
                  <a:gd name="T7" fmla="*/ 2886 h 11"/>
                  <a:gd name="T8" fmla="*/ 7280 w 29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1">
                    <a:moveTo>
                      <a:pt x="19" y="0"/>
                    </a:moveTo>
                    <a:cubicBezTo>
                      <a:pt x="9" y="0"/>
                      <a:pt x="0" y="0"/>
                      <a:pt x="0" y="10"/>
                    </a:cubicBezTo>
                    <a:cubicBezTo>
                      <a:pt x="0" y="10"/>
                      <a:pt x="9" y="10"/>
                      <a:pt x="19" y="10"/>
                    </a:cubicBezTo>
                    <a:lnTo>
                      <a:pt x="28" y="10"/>
                    </a:lnTo>
                    <a:cubicBezTo>
                      <a:pt x="28" y="0"/>
                      <a:pt x="19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56" name="Freeform 96">
                <a:extLst>
                  <a:ext uri="{FF2B5EF4-FFF2-40B4-BE49-F238E27FC236}">
                    <a16:creationId xmlns:a16="http://schemas.microsoft.com/office/drawing/2014/main" id="{2F0BF7C8-78E8-2047-B5C8-E87CC729F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2232025"/>
                <a:ext cx="11112" cy="3175"/>
              </a:xfrm>
              <a:custGeom>
                <a:avLst/>
                <a:gdLst>
                  <a:gd name="T0" fmla="*/ 3704 w 30"/>
                  <a:gd name="T1" fmla="*/ 0 h 11"/>
                  <a:gd name="T2" fmla="*/ 0 w 30"/>
                  <a:gd name="T3" fmla="*/ 2886 h 11"/>
                  <a:gd name="T4" fmla="*/ 3704 w 30"/>
                  <a:gd name="T5" fmla="*/ 2886 h 11"/>
                  <a:gd name="T6" fmla="*/ 10742 w 30"/>
                  <a:gd name="T7" fmla="*/ 2886 h 11"/>
                  <a:gd name="T8" fmla="*/ 3704 w 3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10" y="0"/>
                    </a:moveTo>
                    <a:cubicBezTo>
                      <a:pt x="10" y="0"/>
                      <a:pt x="0" y="0"/>
                      <a:pt x="0" y="10"/>
                    </a:cubicBezTo>
                    <a:lnTo>
                      <a:pt x="10" y="10"/>
                    </a:lnTo>
                    <a:cubicBezTo>
                      <a:pt x="20" y="10"/>
                      <a:pt x="29" y="10"/>
                      <a:pt x="29" y="10"/>
                    </a:cubicBezTo>
                    <a:cubicBezTo>
                      <a:pt x="29" y="0"/>
                      <a:pt x="2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57" name="Freeform 97">
                <a:extLst>
                  <a:ext uri="{FF2B5EF4-FFF2-40B4-BE49-F238E27FC236}">
                    <a16:creationId xmlns:a16="http://schemas.microsoft.com/office/drawing/2014/main" id="{14019EA2-2F82-244C-8EC8-04C267A40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663" y="2171700"/>
                <a:ext cx="61912" cy="120650"/>
              </a:xfrm>
              <a:custGeom>
                <a:avLst/>
                <a:gdLst>
                  <a:gd name="T0" fmla="*/ 61554 w 173"/>
                  <a:gd name="T1" fmla="*/ 0 h 334"/>
                  <a:gd name="T2" fmla="*/ 54755 w 173"/>
                  <a:gd name="T3" fmla="*/ 6863 h 334"/>
                  <a:gd name="T4" fmla="*/ 54755 w 173"/>
                  <a:gd name="T5" fmla="*/ 10114 h 334"/>
                  <a:gd name="T6" fmla="*/ 47955 w 173"/>
                  <a:gd name="T7" fmla="*/ 10114 h 334"/>
                  <a:gd name="T8" fmla="*/ 47955 w 173"/>
                  <a:gd name="T9" fmla="*/ 16978 h 334"/>
                  <a:gd name="T10" fmla="*/ 44376 w 173"/>
                  <a:gd name="T11" fmla="*/ 23841 h 334"/>
                  <a:gd name="T12" fmla="*/ 44376 w 173"/>
                  <a:gd name="T13" fmla="*/ 27453 h 334"/>
                  <a:gd name="T14" fmla="*/ 44376 w 173"/>
                  <a:gd name="T15" fmla="*/ 31066 h 334"/>
                  <a:gd name="T16" fmla="*/ 33998 w 173"/>
                  <a:gd name="T17" fmla="*/ 48043 h 334"/>
                  <a:gd name="T18" fmla="*/ 33998 w 173"/>
                  <a:gd name="T19" fmla="*/ 51656 h 334"/>
                  <a:gd name="T20" fmla="*/ 30777 w 173"/>
                  <a:gd name="T21" fmla="*/ 51656 h 334"/>
                  <a:gd name="T22" fmla="*/ 30777 w 173"/>
                  <a:gd name="T23" fmla="*/ 54907 h 334"/>
                  <a:gd name="T24" fmla="*/ 27556 w 173"/>
                  <a:gd name="T25" fmla="*/ 54907 h 334"/>
                  <a:gd name="T26" fmla="*/ 27556 w 173"/>
                  <a:gd name="T27" fmla="*/ 58519 h 334"/>
                  <a:gd name="T28" fmla="*/ 20399 w 173"/>
                  <a:gd name="T29" fmla="*/ 75497 h 334"/>
                  <a:gd name="T30" fmla="*/ 13599 w 173"/>
                  <a:gd name="T31" fmla="*/ 82721 h 334"/>
                  <a:gd name="T32" fmla="*/ 13599 w 173"/>
                  <a:gd name="T33" fmla="*/ 85972 h 334"/>
                  <a:gd name="T34" fmla="*/ 10378 w 173"/>
                  <a:gd name="T35" fmla="*/ 89223 h 334"/>
                  <a:gd name="T36" fmla="*/ 13599 w 173"/>
                  <a:gd name="T37" fmla="*/ 92835 h 334"/>
                  <a:gd name="T38" fmla="*/ 17178 w 173"/>
                  <a:gd name="T39" fmla="*/ 92835 h 334"/>
                  <a:gd name="T40" fmla="*/ 17178 w 173"/>
                  <a:gd name="T41" fmla="*/ 89223 h 334"/>
                  <a:gd name="T42" fmla="*/ 20399 w 173"/>
                  <a:gd name="T43" fmla="*/ 85972 h 334"/>
                  <a:gd name="T44" fmla="*/ 23977 w 173"/>
                  <a:gd name="T45" fmla="*/ 79109 h 334"/>
                  <a:gd name="T46" fmla="*/ 33998 w 173"/>
                  <a:gd name="T47" fmla="*/ 58519 h 334"/>
                  <a:gd name="T48" fmla="*/ 33998 w 173"/>
                  <a:gd name="T49" fmla="*/ 54907 h 334"/>
                  <a:gd name="T50" fmla="*/ 37577 w 173"/>
                  <a:gd name="T51" fmla="*/ 54907 h 334"/>
                  <a:gd name="T52" fmla="*/ 37577 w 173"/>
                  <a:gd name="T53" fmla="*/ 51656 h 334"/>
                  <a:gd name="T54" fmla="*/ 37577 w 173"/>
                  <a:gd name="T55" fmla="*/ 48043 h 334"/>
                  <a:gd name="T56" fmla="*/ 47955 w 173"/>
                  <a:gd name="T57" fmla="*/ 31066 h 334"/>
                  <a:gd name="T58" fmla="*/ 47955 w 173"/>
                  <a:gd name="T59" fmla="*/ 27453 h 334"/>
                  <a:gd name="T60" fmla="*/ 51176 w 173"/>
                  <a:gd name="T61" fmla="*/ 27453 h 334"/>
                  <a:gd name="T62" fmla="*/ 54755 w 173"/>
                  <a:gd name="T63" fmla="*/ 20590 h 334"/>
                  <a:gd name="T64" fmla="*/ 61554 w 173"/>
                  <a:gd name="T65" fmla="*/ 16978 h 334"/>
                  <a:gd name="T66" fmla="*/ 54755 w 173"/>
                  <a:gd name="T67" fmla="*/ 10114 h 334"/>
                  <a:gd name="T68" fmla="*/ 57975 w 173"/>
                  <a:gd name="T69" fmla="*/ 10114 h 334"/>
                  <a:gd name="T70" fmla="*/ 57975 w 173"/>
                  <a:gd name="T71" fmla="*/ 6863 h 334"/>
                  <a:gd name="T72" fmla="*/ 61554 w 173"/>
                  <a:gd name="T73" fmla="*/ 6863 h 334"/>
                  <a:gd name="T74" fmla="*/ 61554 w 173"/>
                  <a:gd name="T75" fmla="*/ 0 h 334"/>
                  <a:gd name="T76" fmla="*/ 3579 w 173"/>
                  <a:gd name="T77" fmla="*/ 110174 h 334"/>
                  <a:gd name="T78" fmla="*/ 3579 w 173"/>
                  <a:gd name="T79" fmla="*/ 110174 h 334"/>
                  <a:gd name="T80" fmla="*/ 0 w 173"/>
                  <a:gd name="T81" fmla="*/ 110174 h 334"/>
                  <a:gd name="T82" fmla="*/ 0 w 173"/>
                  <a:gd name="T83" fmla="*/ 120289 h 334"/>
                  <a:gd name="T84" fmla="*/ 6800 w 173"/>
                  <a:gd name="T85" fmla="*/ 113425 h 334"/>
                  <a:gd name="T86" fmla="*/ 3579 w 173"/>
                  <a:gd name="T87" fmla="*/ 110174 h 3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73" h="334">
                    <a:moveTo>
                      <a:pt x="172" y="0"/>
                    </a:moveTo>
                    <a:cubicBezTo>
                      <a:pt x="153" y="19"/>
                      <a:pt x="153" y="19"/>
                      <a:pt x="153" y="19"/>
                    </a:cubicBezTo>
                    <a:cubicBezTo>
                      <a:pt x="143" y="28"/>
                      <a:pt x="153" y="28"/>
                      <a:pt x="153" y="28"/>
                    </a:cubicBezTo>
                    <a:lnTo>
                      <a:pt x="134" y="28"/>
                    </a:lnTo>
                    <a:cubicBezTo>
                      <a:pt x="124" y="28"/>
                      <a:pt x="134" y="38"/>
                      <a:pt x="134" y="47"/>
                    </a:cubicBezTo>
                    <a:cubicBezTo>
                      <a:pt x="124" y="66"/>
                      <a:pt x="124" y="66"/>
                      <a:pt x="124" y="66"/>
                    </a:cubicBezTo>
                    <a:lnTo>
                      <a:pt x="124" y="76"/>
                    </a:lnTo>
                    <a:lnTo>
                      <a:pt x="124" y="86"/>
                    </a:lnTo>
                    <a:cubicBezTo>
                      <a:pt x="115" y="95"/>
                      <a:pt x="105" y="114"/>
                      <a:pt x="95" y="133"/>
                    </a:cubicBezTo>
                    <a:cubicBezTo>
                      <a:pt x="86" y="133"/>
                      <a:pt x="95" y="143"/>
                      <a:pt x="95" y="143"/>
                    </a:cubicBezTo>
                    <a:lnTo>
                      <a:pt x="86" y="143"/>
                    </a:lnTo>
                    <a:lnTo>
                      <a:pt x="86" y="152"/>
                    </a:lnTo>
                    <a:lnTo>
                      <a:pt x="77" y="152"/>
                    </a:lnTo>
                    <a:cubicBezTo>
                      <a:pt x="77" y="152"/>
                      <a:pt x="86" y="162"/>
                      <a:pt x="77" y="162"/>
                    </a:cubicBezTo>
                    <a:cubicBezTo>
                      <a:pt x="77" y="181"/>
                      <a:pt x="57" y="200"/>
                      <a:pt x="57" y="209"/>
                    </a:cubicBezTo>
                    <a:cubicBezTo>
                      <a:pt x="48" y="219"/>
                      <a:pt x="48" y="219"/>
                      <a:pt x="38" y="229"/>
                    </a:cubicBezTo>
                    <a:cubicBezTo>
                      <a:pt x="38" y="238"/>
                      <a:pt x="38" y="238"/>
                      <a:pt x="38" y="238"/>
                    </a:cubicBezTo>
                    <a:cubicBezTo>
                      <a:pt x="38" y="238"/>
                      <a:pt x="38" y="247"/>
                      <a:pt x="29" y="247"/>
                    </a:cubicBezTo>
                    <a:cubicBezTo>
                      <a:pt x="29" y="247"/>
                      <a:pt x="29" y="257"/>
                      <a:pt x="38" y="257"/>
                    </a:cubicBezTo>
                    <a:lnTo>
                      <a:pt x="48" y="257"/>
                    </a:lnTo>
                    <a:cubicBezTo>
                      <a:pt x="48" y="247"/>
                      <a:pt x="48" y="247"/>
                      <a:pt x="48" y="247"/>
                    </a:cubicBezTo>
                    <a:cubicBezTo>
                      <a:pt x="48" y="247"/>
                      <a:pt x="57" y="247"/>
                      <a:pt x="57" y="238"/>
                    </a:cubicBezTo>
                    <a:cubicBezTo>
                      <a:pt x="67" y="229"/>
                      <a:pt x="67" y="219"/>
                      <a:pt x="67" y="219"/>
                    </a:cubicBezTo>
                    <a:cubicBezTo>
                      <a:pt x="67" y="200"/>
                      <a:pt x="86" y="181"/>
                      <a:pt x="95" y="162"/>
                    </a:cubicBezTo>
                    <a:lnTo>
                      <a:pt x="95" y="152"/>
                    </a:lnTo>
                    <a:lnTo>
                      <a:pt x="105" y="152"/>
                    </a:lnTo>
                    <a:lnTo>
                      <a:pt x="105" y="143"/>
                    </a:lnTo>
                    <a:lnTo>
                      <a:pt x="105" y="133"/>
                    </a:lnTo>
                    <a:cubicBezTo>
                      <a:pt x="115" y="124"/>
                      <a:pt x="124" y="104"/>
                      <a:pt x="134" y="86"/>
                    </a:cubicBezTo>
                    <a:cubicBezTo>
                      <a:pt x="134" y="76"/>
                      <a:pt x="134" y="76"/>
                      <a:pt x="134" y="76"/>
                    </a:cubicBezTo>
                    <a:lnTo>
                      <a:pt x="143" y="76"/>
                    </a:lnTo>
                    <a:cubicBezTo>
                      <a:pt x="143" y="76"/>
                      <a:pt x="143" y="66"/>
                      <a:pt x="153" y="57"/>
                    </a:cubicBezTo>
                    <a:lnTo>
                      <a:pt x="172" y="47"/>
                    </a:lnTo>
                    <a:lnTo>
                      <a:pt x="153" y="28"/>
                    </a:lnTo>
                    <a:lnTo>
                      <a:pt x="162" y="28"/>
                    </a:lnTo>
                    <a:lnTo>
                      <a:pt x="162" y="19"/>
                    </a:lnTo>
                    <a:cubicBezTo>
                      <a:pt x="172" y="19"/>
                      <a:pt x="172" y="19"/>
                      <a:pt x="172" y="19"/>
                    </a:cubicBezTo>
                    <a:cubicBezTo>
                      <a:pt x="172" y="0"/>
                      <a:pt x="172" y="0"/>
                      <a:pt x="172" y="0"/>
                    </a:cubicBezTo>
                    <a:close/>
                    <a:moveTo>
                      <a:pt x="10" y="305"/>
                    </a:moveTo>
                    <a:cubicBezTo>
                      <a:pt x="10" y="305"/>
                      <a:pt x="0" y="305"/>
                      <a:pt x="10" y="305"/>
                    </a:cubicBezTo>
                    <a:lnTo>
                      <a:pt x="0" y="305"/>
                    </a:lnTo>
                    <a:lnTo>
                      <a:pt x="0" y="333"/>
                    </a:lnTo>
                    <a:cubicBezTo>
                      <a:pt x="0" y="333"/>
                      <a:pt x="19" y="324"/>
                      <a:pt x="19" y="314"/>
                    </a:cubicBezTo>
                    <a:cubicBezTo>
                      <a:pt x="19" y="305"/>
                      <a:pt x="19" y="305"/>
                      <a:pt x="10" y="30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58" name="Freeform 98">
                <a:extLst>
                  <a:ext uri="{FF2B5EF4-FFF2-40B4-BE49-F238E27FC236}">
                    <a16:creationId xmlns:a16="http://schemas.microsoft.com/office/drawing/2014/main" id="{078BFDDA-3824-8345-A877-343799679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963" y="2071688"/>
                <a:ext cx="185737" cy="257175"/>
              </a:xfrm>
              <a:custGeom>
                <a:avLst/>
                <a:gdLst>
                  <a:gd name="T0" fmla="*/ 68524 w 515"/>
                  <a:gd name="T1" fmla="*/ 10071 h 715"/>
                  <a:gd name="T2" fmla="*/ 44721 w 515"/>
                  <a:gd name="T3" fmla="*/ 30573 h 715"/>
                  <a:gd name="T4" fmla="*/ 41115 w 515"/>
                  <a:gd name="T5" fmla="*/ 150708 h 715"/>
                  <a:gd name="T6" fmla="*/ 34262 w 515"/>
                  <a:gd name="T7" fmla="*/ 54672 h 715"/>
                  <a:gd name="T8" fmla="*/ 44721 w 515"/>
                  <a:gd name="T9" fmla="*/ 58269 h 715"/>
                  <a:gd name="T10" fmla="*/ 82229 w 515"/>
                  <a:gd name="T11" fmla="*/ 54672 h 715"/>
                  <a:gd name="T12" fmla="*/ 120098 w 515"/>
                  <a:gd name="T13" fmla="*/ 61506 h 715"/>
                  <a:gd name="T14" fmla="*/ 130557 w 515"/>
                  <a:gd name="T15" fmla="*/ 58269 h 715"/>
                  <a:gd name="T16" fmla="*/ 144262 w 515"/>
                  <a:gd name="T17" fmla="*/ 61506 h 715"/>
                  <a:gd name="T18" fmla="*/ 157967 w 515"/>
                  <a:gd name="T19" fmla="*/ 184878 h 715"/>
                  <a:gd name="T20" fmla="*/ 144262 w 515"/>
                  <a:gd name="T21" fmla="*/ 47838 h 715"/>
                  <a:gd name="T22" fmla="*/ 113245 w 515"/>
                  <a:gd name="T23" fmla="*/ 13668 h 715"/>
                  <a:gd name="T24" fmla="*/ 103147 w 515"/>
                  <a:gd name="T25" fmla="*/ 6834 h 715"/>
                  <a:gd name="T26" fmla="*/ 103147 w 515"/>
                  <a:gd name="T27" fmla="*/ 34170 h 715"/>
                  <a:gd name="T28" fmla="*/ 95934 w 515"/>
                  <a:gd name="T29" fmla="*/ 51075 h 715"/>
                  <a:gd name="T30" fmla="*/ 89082 w 515"/>
                  <a:gd name="T31" fmla="*/ 51075 h 715"/>
                  <a:gd name="T32" fmla="*/ 75377 w 515"/>
                  <a:gd name="T33" fmla="*/ 51075 h 715"/>
                  <a:gd name="T34" fmla="*/ 78983 w 515"/>
                  <a:gd name="T35" fmla="*/ 6834 h 715"/>
                  <a:gd name="T36" fmla="*/ 78983 w 515"/>
                  <a:gd name="T37" fmla="*/ 3237 h 715"/>
                  <a:gd name="T38" fmla="*/ 31016 w 515"/>
                  <a:gd name="T39" fmla="*/ 34170 h 715"/>
                  <a:gd name="T40" fmla="*/ 13705 w 515"/>
                  <a:gd name="T41" fmla="*/ 41004 h 715"/>
                  <a:gd name="T42" fmla="*/ 164819 w 515"/>
                  <a:gd name="T43" fmla="*/ 34170 h 715"/>
                  <a:gd name="T44" fmla="*/ 147508 w 515"/>
                  <a:gd name="T45" fmla="*/ 37407 h 715"/>
                  <a:gd name="T46" fmla="*/ 6852 w 515"/>
                  <a:gd name="T47" fmla="*/ 37407 h 715"/>
                  <a:gd name="T48" fmla="*/ 23803 w 515"/>
                  <a:gd name="T49" fmla="*/ 44601 h 715"/>
                  <a:gd name="T50" fmla="*/ 168426 w 515"/>
                  <a:gd name="T51" fmla="*/ 37407 h 715"/>
                  <a:gd name="T52" fmla="*/ 171671 w 515"/>
                  <a:gd name="T53" fmla="*/ 51075 h 715"/>
                  <a:gd name="T54" fmla="*/ 154360 w 515"/>
                  <a:gd name="T55" fmla="*/ 54672 h 715"/>
                  <a:gd name="T56" fmla="*/ 157967 w 515"/>
                  <a:gd name="T57" fmla="*/ 41004 h 715"/>
                  <a:gd name="T58" fmla="*/ 6852 w 515"/>
                  <a:gd name="T59" fmla="*/ 58269 h 715"/>
                  <a:gd name="T60" fmla="*/ 13705 w 515"/>
                  <a:gd name="T61" fmla="*/ 58269 h 715"/>
                  <a:gd name="T62" fmla="*/ 20557 w 515"/>
                  <a:gd name="T63" fmla="*/ 65103 h 715"/>
                  <a:gd name="T64" fmla="*/ 23803 w 515"/>
                  <a:gd name="T65" fmla="*/ 68340 h 715"/>
                  <a:gd name="T66" fmla="*/ 154360 w 515"/>
                  <a:gd name="T67" fmla="*/ 61506 h 715"/>
                  <a:gd name="T68" fmla="*/ 161213 w 515"/>
                  <a:gd name="T69" fmla="*/ 54672 h 715"/>
                  <a:gd name="T70" fmla="*/ 171671 w 515"/>
                  <a:gd name="T71" fmla="*/ 54672 h 715"/>
                  <a:gd name="T72" fmla="*/ 23803 w 515"/>
                  <a:gd name="T73" fmla="*/ 75174 h 715"/>
                  <a:gd name="T74" fmla="*/ 157967 w 515"/>
                  <a:gd name="T75" fmla="*/ 184878 h 715"/>
                  <a:gd name="T76" fmla="*/ 6852 w 515"/>
                  <a:gd name="T77" fmla="*/ 68340 h 715"/>
                  <a:gd name="T78" fmla="*/ 168426 w 515"/>
                  <a:gd name="T79" fmla="*/ 68340 h 715"/>
                  <a:gd name="T80" fmla="*/ 27410 w 515"/>
                  <a:gd name="T81" fmla="*/ 205380 h 715"/>
                  <a:gd name="T82" fmla="*/ 72131 w 515"/>
                  <a:gd name="T83" fmla="*/ 171210 h 715"/>
                  <a:gd name="T84" fmla="*/ 130557 w 515"/>
                  <a:gd name="T85" fmla="*/ 164376 h 715"/>
                  <a:gd name="T86" fmla="*/ 126950 w 515"/>
                  <a:gd name="T87" fmla="*/ 184878 h 715"/>
                  <a:gd name="T88" fmla="*/ 157967 w 515"/>
                  <a:gd name="T89" fmla="*/ 198546 h 715"/>
                  <a:gd name="T90" fmla="*/ 54819 w 515"/>
                  <a:gd name="T91" fmla="*/ 178044 h 715"/>
                  <a:gd name="T92" fmla="*/ 34262 w 515"/>
                  <a:gd name="T93" fmla="*/ 195309 h 715"/>
                  <a:gd name="T94" fmla="*/ 133803 w 515"/>
                  <a:gd name="T95" fmla="*/ 174447 h 715"/>
                  <a:gd name="T96" fmla="*/ 144262 w 515"/>
                  <a:gd name="T97" fmla="*/ 198546 h 715"/>
                  <a:gd name="T98" fmla="*/ 44721 w 515"/>
                  <a:gd name="T99" fmla="*/ 225882 h 715"/>
                  <a:gd name="T100" fmla="*/ 92688 w 515"/>
                  <a:gd name="T101" fmla="*/ 256815 h 715"/>
                  <a:gd name="T102" fmla="*/ 140655 w 515"/>
                  <a:gd name="T103" fmla="*/ 225882 h 715"/>
                  <a:gd name="T104" fmla="*/ 75377 w 515"/>
                  <a:gd name="T105" fmla="*/ 232716 h 715"/>
                  <a:gd name="T106" fmla="*/ 34262 w 515"/>
                  <a:gd name="T107" fmla="*/ 198546 h 715"/>
                  <a:gd name="T108" fmla="*/ 31016 w 515"/>
                  <a:gd name="T109" fmla="*/ 202143 h 715"/>
                  <a:gd name="T110" fmla="*/ 37508 w 515"/>
                  <a:gd name="T111" fmla="*/ 202143 h 715"/>
                  <a:gd name="T112" fmla="*/ 151114 w 515"/>
                  <a:gd name="T113" fmla="*/ 205380 h 715"/>
                  <a:gd name="T114" fmla="*/ 151114 w 515"/>
                  <a:gd name="T115" fmla="*/ 205380 h 71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15" h="715">
                    <a:moveTo>
                      <a:pt x="238" y="0"/>
                    </a:moveTo>
                    <a:cubicBezTo>
                      <a:pt x="228" y="0"/>
                      <a:pt x="219" y="0"/>
                      <a:pt x="219" y="0"/>
                    </a:cubicBezTo>
                    <a:cubicBezTo>
                      <a:pt x="219" y="0"/>
                      <a:pt x="219" y="9"/>
                      <a:pt x="209" y="9"/>
                    </a:cubicBezTo>
                    <a:lnTo>
                      <a:pt x="200" y="9"/>
                    </a:lnTo>
                    <a:cubicBezTo>
                      <a:pt x="181" y="9"/>
                      <a:pt x="181" y="28"/>
                      <a:pt x="181" y="28"/>
                    </a:cubicBezTo>
                    <a:cubicBezTo>
                      <a:pt x="181" y="28"/>
                      <a:pt x="190" y="28"/>
                      <a:pt x="200" y="28"/>
                    </a:cubicBezTo>
                    <a:cubicBezTo>
                      <a:pt x="209" y="28"/>
                      <a:pt x="219" y="28"/>
                      <a:pt x="219" y="38"/>
                    </a:cubicBezTo>
                    <a:cubicBezTo>
                      <a:pt x="209" y="38"/>
                      <a:pt x="200" y="28"/>
                      <a:pt x="190" y="28"/>
                    </a:cubicBezTo>
                    <a:cubicBezTo>
                      <a:pt x="190" y="38"/>
                      <a:pt x="190" y="38"/>
                      <a:pt x="190" y="38"/>
                    </a:cubicBezTo>
                    <a:cubicBezTo>
                      <a:pt x="200" y="38"/>
                      <a:pt x="219" y="47"/>
                      <a:pt x="219" y="85"/>
                    </a:cubicBezTo>
                    <a:cubicBezTo>
                      <a:pt x="219" y="104"/>
                      <a:pt x="219" y="124"/>
                      <a:pt x="209" y="142"/>
                    </a:cubicBezTo>
                    <a:cubicBezTo>
                      <a:pt x="200" y="152"/>
                      <a:pt x="200" y="152"/>
                      <a:pt x="190" y="162"/>
                    </a:cubicBezTo>
                    <a:cubicBezTo>
                      <a:pt x="190" y="162"/>
                      <a:pt x="171" y="152"/>
                      <a:pt x="162" y="152"/>
                    </a:cubicBezTo>
                    <a:cubicBezTo>
                      <a:pt x="143" y="142"/>
                      <a:pt x="143" y="133"/>
                      <a:pt x="114" y="133"/>
                    </a:cubicBezTo>
                    <a:cubicBezTo>
                      <a:pt x="114" y="114"/>
                      <a:pt x="114" y="114"/>
                      <a:pt x="114" y="114"/>
                    </a:cubicBezTo>
                    <a:cubicBezTo>
                      <a:pt x="114" y="104"/>
                      <a:pt x="124" y="95"/>
                      <a:pt x="124" y="85"/>
                    </a:cubicBezTo>
                    <a:cubicBezTo>
                      <a:pt x="114" y="85"/>
                      <a:pt x="86" y="57"/>
                      <a:pt x="66" y="47"/>
                    </a:cubicBezTo>
                    <a:cubicBezTo>
                      <a:pt x="28" y="66"/>
                      <a:pt x="9" y="104"/>
                      <a:pt x="9" y="114"/>
                    </a:cubicBezTo>
                    <a:cubicBezTo>
                      <a:pt x="9" y="114"/>
                      <a:pt x="9" y="457"/>
                      <a:pt x="9" y="581"/>
                    </a:cubicBezTo>
                    <a:cubicBezTo>
                      <a:pt x="9" y="590"/>
                      <a:pt x="0" y="600"/>
                      <a:pt x="0" y="600"/>
                    </a:cubicBezTo>
                    <a:cubicBezTo>
                      <a:pt x="19" y="590"/>
                      <a:pt x="38" y="562"/>
                      <a:pt x="38" y="552"/>
                    </a:cubicBezTo>
                    <a:cubicBezTo>
                      <a:pt x="57" y="552"/>
                      <a:pt x="76" y="523"/>
                      <a:pt x="76" y="514"/>
                    </a:cubicBezTo>
                    <a:lnTo>
                      <a:pt x="76" y="523"/>
                    </a:lnTo>
                    <a:cubicBezTo>
                      <a:pt x="95" y="505"/>
                      <a:pt x="114" y="419"/>
                      <a:pt x="114" y="419"/>
                    </a:cubicBezTo>
                    <a:cubicBezTo>
                      <a:pt x="114" y="409"/>
                      <a:pt x="114" y="409"/>
                      <a:pt x="114" y="409"/>
                    </a:cubicBezTo>
                    <a:cubicBezTo>
                      <a:pt x="114" y="409"/>
                      <a:pt x="104" y="476"/>
                      <a:pt x="86" y="485"/>
                    </a:cubicBezTo>
                    <a:cubicBezTo>
                      <a:pt x="86" y="190"/>
                      <a:pt x="86" y="190"/>
                      <a:pt x="86" y="190"/>
                    </a:cubicBezTo>
                    <a:cubicBezTo>
                      <a:pt x="95" y="209"/>
                      <a:pt x="95" y="209"/>
                      <a:pt x="95" y="209"/>
                    </a:cubicBezTo>
                    <a:cubicBezTo>
                      <a:pt x="114" y="190"/>
                      <a:pt x="114" y="190"/>
                      <a:pt x="114" y="190"/>
                    </a:cubicBezTo>
                    <a:cubicBezTo>
                      <a:pt x="114" y="171"/>
                      <a:pt x="114" y="171"/>
                      <a:pt x="114" y="171"/>
                    </a:cubicBezTo>
                    <a:cubicBezTo>
                      <a:pt x="95" y="190"/>
                      <a:pt x="95" y="190"/>
                      <a:pt x="95" y="190"/>
                    </a:cubicBezTo>
                    <a:cubicBezTo>
                      <a:pt x="95" y="152"/>
                      <a:pt x="95" y="152"/>
                      <a:pt x="95" y="152"/>
                    </a:cubicBezTo>
                    <a:cubicBezTo>
                      <a:pt x="104" y="142"/>
                      <a:pt x="104" y="142"/>
                      <a:pt x="104" y="142"/>
                    </a:cubicBezTo>
                    <a:cubicBezTo>
                      <a:pt x="104" y="142"/>
                      <a:pt x="114" y="162"/>
                      <a:pt x="124" y="171"/>
                    </a:cubicBezTo>
                    <a:cubicBezTo>
                      <a:pt x="133" y="162"/>
                      <a:pt x="143" y="152"/>
                      <a:pt x="143" y="152"/>
                    </a:cubicBezTo>
                    <a:cubicBezTo>
                      <a:pt x="143" y="152"/>
                      <a:pt x="143" y="162"/>
                      <a:pt x="152" y="171"/>
                    </a:cubicBezTo>
                    <a:cubicBezTo>
                      <a:pt x="152" y="162"/>
                      <a:pt x="162" y="152"/>
                      <a:pt x="162" y="152"/>
                    </a:cubicBezTo>
                    <a:lnTo>
                      <a:pt x="152" y="162"/>
                    </a:lnTo>
                    <a:cubicBezTo>
                      <a:pt x="143" y="162"/>
                      <a:pt x="143" y="142"/>
                      <a:pt x="143" y="142"/>
                    </a:cubicBezTo>
                    <a:cubicBezTo>
                      <a:pt x="143" y="142"/>
                      <a:pt x="133" y="152"/>
                      <a:pt x="124" y="162"/>
                    </a:cubicBezTo>
                    <a:lnTo>
                      <a:pt x="114" y="142"/>
                    </a:lnTo>
                    <a:cubicBezTo>
                      <a:pt x="124" y="142"/>
                      <a:pt x="124" y="142"/>
                      <a:pt x="124" y="142"/>
                    </a:cubicBezTo>
                    <a:cubicBezTo>
                      <a:pt x="133" y="142"/>
                      <a:pt x="143" y="142"/>
                      <a:pt x="143" y="142"/>
                    </a:cubicBezTo>
                    <a:cubicBezTo>
                      <a:pt x="152" y="152"/>
                      <a:pt x="162" y="152"/>
                      <a:pt x="162" y="152"/>
                    </a:cubicBezTo>
                    <a:cubicBezTo>
                      <a:pt x="171" y="162"/>
                      <a:pt x="190" y="162"/>
                      <a:pt x="190" y="162"/>
                    </a:cubicBezTo>
                    <a:lnTo>
                      <a:pt x="181" y="171"/>
                    </a:lnTo>
                    <a:cubicBezTo>
                      <a:pt x="181" y="171"/>
                      <a:pt x="200" y="171"/>
                      <a:pt x="209" y="162"/>
                    </a:cubicBezTo>
                    <a:cubicBezTo>
                      <a:pt x="219" y="162"/>
                      <a:pt x="219" y="152"/>
                      <a:pt x="228" y="152"/>
                    </a:cubicBezTo>
                    <a:cubicBezTo>
                      <a:pt x="219" y="162"/>
                      <a:pt x="219" y="162"/>
                      <a:pt x="219" y="171"/>
                    </a:cubicBezTo>
                    <a:cubicBezTo>
                      <a:pt x="238" y="171"/>
                      <a:pt x="247" y="152"/>
                      <a:pt x="247" y="152"/>
                    </a:cubicBezTo>
                    <a:lnTo>
                      <a:pt x="257" y="162"/>
                    </a:lnTo>
                    <a:lnTo>
                      <a:pt x="266" y="152"/>
                    </a:lnTo>
                    <a:cubicBezTo>
                      <a:pt x="266" y="152"/>
                      <a:pt x="276" y="171"/>
                      <a:pt x="295" y="171"/>
                    </a:cubicBezTo>
                    <a:cubicBezTo>
                      <a:pt x="295" y="162"/>
                      <a:pt x="286" y="162"/>
                      <a:pt x="286" y="152"/>
                    </a:cubicBezTo>
                    <a:cubicBezTo>
                      <a:pt x="295" y="152"/>
                      <a:pt x="295" y="162"/>
                      <a:pt x="304" y="162"/>
                    </a:cubicBezTo>
                    <a:cubicBezTo>
                      <a:pt x="314" y="171"/>
                      <a:pt x="333" y="171"/>
                      <a:pt x="333" y="171"/>
                    </a:cubicBezTo>
                    <a:lnTo>
                      <a:pt x="324" y="162"/>
                    </a:lnTo>
                    <a:cubicBezTo>
                      <a:pt x="324" y="162"/>
                      <a:pt x="342" y="162"/>
                      <a:pt x="342" y="152"/>
                    </a:cubicBezTo>
                    <a:cubicBezTo>
                      <a:pt x="352" y="152"/>
                      <a:pt x="362" y="152"/>
                      <a:pt x="371" y="142"/>
                    </a:cubicBezTo>
                    <a:lnTo>
                      <a:pt x="381" y="142"/>
                    </a:lnTo>
                    <a:cubicBezTo>
                      <a:pt x="390" y="142"/>
                      <a:pt x="390" y="142"/>
                      <a:pt x="400" y="142"/>
                    </a:cubicBezTo>
                    <a:lnTo>
                      <a:pt x="390" y="162"/>
                    </a:lnTo>
                    <a:cubicBezTo>
                      <a:pt x="381" y="152"/>
                      <a:pt x="371" y="142"/>
                      <a:pt x="371" y="142"/>
                    </a:cubicBezTo>
                    <a:cubicBezTo>
                      <a:pt x="371" y="142"/>
                      <a:pt x="371" y="162"/>
                      <a:pt x="362" y="162"/>
                    </a:cubicBezTo>
                    <a:lnTo>
                      <a:pt x="342" y="152"/>
                    </a:lnTo>
                    <a:cubicBezTo>
                      <a:pt x="342" y="152"/>
                      <a:pt x="362" y="162"/>
                      <a:pt x="362" y="171"/>
                    </a:cubicBezTo>
                    <a:cubicBezTo>
                      <a:pt x="371" y="162"/>
                      <a:pt x="371" y="152"/>
                      <a:pt x="371" y="152"/>
                    </a:cubicBezTo>
                    <a:cubicBezTo>
                      <a:pt x="371" y="152"/>
                      <a:pt x="381" y="162"/>
                      <a:pt x="390" y="171"/>
                    </a:cubicBezTo>
                    <a:cubicBezTo>
                      <a:pt x="400" y="162"/>
                      <a:pt x="409" y="142"/>
                      <a:pt x="409" y="142"/>
                    </a:cubicBezTo>
                    <a:lnTo>
                      <a:pt x="409" y="152"/>
                    </a:lnTo>
                    <a:cubicBezTo>
                      <a:pt x="409" y="190"/>
                      <a:pt x="409" y="190"/>
                      <a:pt x="409" y="190"/>
                    </a:cubicBezTo>
                    <a:cubicBezTo>
                      <a:pt x="400" y="171"/>
                      <a:pt x="400" y="171"/>
                      <a:pt x="400" y="171"/>
                    </a:cubicBezTo>
                    <a:cubicBezTo>
                      <a:pt x="400" y="190"/>
                      <a:pt x="400" y="190"/>
                      <a:pt x="400" y="190"/>
                    </a:cubicBezTo>
                    <a:cubicBezTo>
                      <a:pt x="419" y="209"/>
                      <a:pt x="419" y="209"/>
                      <a:pt x="419" y="209"/>
                    </a:cubicBezTo>
                    <a:cubicBezTo>
                      <a:pt x="428" y="190"/>
                      <a:pt x="428" y="190"/>
                      <a:pt x="428" y="190"/>
                    </a:cubicBezTo>
                    <a:cubicBezTo>
                      <a:pt x="428" y="485"/>
                      <a:pt x="428" y="485"/>
                      <a:pt x="428" y="485"/>
                    </a:cubicBezTo>
                    <a:cubicBezTo>
                      <a:pt x="409" y="476"/>
                      <a:pt x="400" y="409"/>
                      <a:pt x="400" y="409"/>
                    </a:cubicBezTo>
                    <a:cubicBezTo>
                      <a:pt x="400" y="419"/>
                      <a:pt x="400" y="419"/>
                      <a:pt x="400" y="419"/>
                    </a:cubicBezTo>
                    <a:cubicBezTo>
                      <a:pt x="400" y="419"/>
                      <a:pt x="419" y="505"/>
                      <a:pt x="438" y="523"/>
                    </a:cubicBezTo>
                    <a:lnTo>
                      <a:pt x="438" y="514"/>
                    </a:lnTo>
                    <a:cubicBezTo>
                      <a:pt x="438" y="523"/>
                      <a:pt x="457" y="552"/>
                      <a:pt x="476" y="552"/>
                    </a:cubicBezTo>
                    <a:cubicBezTo>
                      <a:pt x="476" y="562"/>
                      <a:pt x="495" y="590"/>
                      <a:pt x="514" y="600"/>
                    </a:cubicBezTo>
                    <a:cubicBezTo>
                      <a:pt x="514" y="600"/>
                      <a:pt x="505" y="590"/>
                      <a:pt x="505" y="581"/>
                    </a:cubicBezTo>
                    <a:cubicBezTo>
                      <a:pt x="505" y="457"/>
                      <a:pt x="505" y="114"/>
                      <a:pt x="505" y="114"/>
                    </a:cubicBezTo>
                    <a:cubicBezTo>
                      <a:pt x="505" y="104"/>
                      <a:pt x="476" y="66"/>
                      <a:pt x="447" y="47"/>
                    </a:cubicBezTo>
                    <a:cubicBezTo>
                      <a:pt x="428" y="57"/>
                      <a:pt x="400" y="85"/>
                      <a:pt x="390" y="85"/>
                    </a:cubicBezTo>
                    <a:cubicBezTo>
                      <a:pt x="390" y="95"/>
                      <a:pt x="400" y="104"/>
                      <a:pt x="400" y="114"/>
                    </a:cubicBezTo>
                    <a:cubicBezTo>
                      <a:pt x="400" y="133"/>
                      <a:pt x="400" y="133"/>
                      <a:pt x="400" y="133"/>
                    </a:cubicBezTo>
                    <a:cubicBezTo>
                      <a:pt x="371" y="133"/>
                      <a:pt x="362" y="142"/>
                      <a:pt x="352" y="152"/>
                    </a:cubicBezTo>
                    <a:cubicBezTo>
                      <a:pt x="342" y="152"/>
                      <a:pt x="324" y="162"/>
                      <a:pt x="324" y="162"/>
                    </a:cubicBezTo>
                    <a:cubicBezTo>
                      <a:pt x="314" y="152"/>
                      <a:pt x="314" y="152"/>
                      <a:pt x="304" y="142"/>
                    </a:cubicBezTo>
                    <a:cubicBezTo>
                      <a:pt x="295" y="133"/>
                      <a:pt x="295" y="114"/>
                      <a:pt x="295" y="95"/>
                    </a:cubicBezTo>
                    <a:cubicBezTo>
                      <a:pt x="295" y="85"/>
                      <a:pt x="304" y="76"/>
                      <a:pt x="304" y="66"/>
                    </a:cubicBezTo>
                    <a:cubicBezTo>
                      <a:pt x="304" y="57"/>
                      <a:pt x="304" y="57"/>
                      <a:pt x="304" y="57"/>
                    </a:cubicBezTo>
                    <a:cubicBezTo>
                      <a:pt x="304" y="57"/>
                      <a:pt x="304" y="47"/>
                      <a:pt x="304" y="38"/>
                    </a:cubicBezTo>
                    <a:lnTo>
                      <a:pt x="314" y="38"/>
                    </a:lnTo>
                    <a:cubicBezTo>
                      <a:pt x="314" y="28"/>
                      <a:pt x="304" y="28"/>
                      <a:pt x="304" y="28"/>
                    </a:cubicBezTo>
                    <a:lnTo>
                      <a:pt x="304" y="19"/>
                    </a:lnTo>
                    <a:lnTo>
                      <a:pt x="314" y="19"/>
                    </a:lnTo>
                    <a:lnTo>
                      <a:pt x="304" y="19"/>
                    </a:lnTo>
                    <a:cubicBezTo>
                      <a:pt x="295" y="19"/>
                      <a:pt x="286" y="9"/>
                      <a:pt x="276" y="9"/>
                    </a:cubicBezTo>
                    <a:cubicBezTo>
                      <a:pt x="257" y="0"/>
                      <a:pt x="247" y="0"/>
                      <a:pt x="238" y="0"/>
                    </a:cubicBezTo>
                    <a:close/>
                    <a:moveTo>
                      <a:pt x="238" y="0"/>
                    </a:moveTo>
                    <a:cubicBezTo>
                      <a:pt x="257" y="0"/>
                      <a:pt x="266" y="9"/>
                      <a:pt x="286" y="19"/>
                    </a:cubicBezTo>
                    <a:cubicBezTo>
                      <a:pt x="295" y="19"/>
                      <a:pt x="295" y="19"/>
                      <a:pt x="295" y="19"/>
                    </a:cubicBezTo>
                    <a:lnTo>
                      <a:pt x="295" y="28"/>
                    </a:lnTo>
                    <a:cubicBezTo>
                      <a:pt x="295" y="28"/>
                      <a:pt x="304" y="28"/>
                      <a:pt x="304" y="38"/>
                    </a:cubicBezTo>
                    <a:lnTo>
                      <a:pt x="295" y="38"/>
                    </a:lnTo>
                    <a:lnTo>
                      <a:pt x="304" y="47"/>
                    </a:lnTo>
                    <a:cubicBezTo>
                      <a:pt x="295" y="47"/>
                      <a:pt x="295" y="47"/>
                      <a:pt x="295" y="47"/>
                    </a:cubicBezTo>
                    <a:cubicBezTo>
                      <a:pt x="295" y="47"/>
                      <a:pt x="295" y="57"/>
                      <a:pt x="295" y="66"/>
                    </a:cubicBezTo>
                    <a:cubicBezTo>
                      <a:pt x="295" y="76"/>
                      <a:pt x="286" y="85"/>
                      <a:pt x="286" y="95"/>
                    </a:cubicBezTo>
                    <a:cubicBezTo>
                      <a:pt x="286" y="124"/>
                      <a:pt x="295" y="133"/>
                      <a:pt x="304" y="142"/>
                    </a:cubicBezTo>
                    <a:cubicBezTo>
                      <a:pt x="304" y="152"/>
                      <a:pt x="304" y="152"/>
                      <a:pt x="304" y="162"/>
                    </a:cubicBezTo>
                    <a:cubicBezTo>
                      <a:pt x="295" y="152"/>
                      <a:pt x="276" y="142"/>
                      <a:pt x="276" y="124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6" y="124"/>
                      <a:pt x="276" y="124"/>
                      <a:pt x="276" y="124"/>
                    </a:cubicBezTo>
                    <a:cubicBezTo>
                      <a:pt x="276" y="133"/>
                      <a:pt x="276" y="142"/>
                      <a:pt x="276" y="142"/>
                    </a:cubicBezTo>
                    <a:lnTo>
                      <a:pt x="286" y="162"/>
                    </a:lnTo>
                    <a:cubicBezTo>
                      <a:pt x="276" y="152"/>
                      <a:pt x="266" y="142"/>
                      <a:pt x="266" y="142"/>
                    </a:cubicBezTo>
                    <a:cubicBezTo>
                      <a:pt x="266" y="85"/>
                      <a:pt x="266" y="85"/>
                      <a:pt x="266" y="85"/>
                    </a:cubicBezTo>
                    <a:cubicBezTo>
                      <a:pt x="257" y="85"/>
                      <a:pt x="257" y="85"/>
                      <a:pt x="257" y="85"/>
                    </a:cubicBezTo>
                    <a:cubicBezTo>
                      <a:pt x="257" y="142"/>
                      <a:pt x="257" y="142"/>
                      <a:pt x="257" y="142"/>
                    </a:cubicBezTo>
                    <a:cubicBezTo>
                      <a:pt x="266" y="142"/>
                      <a:pt x="266" y="142"/>
                      <a:pt x="266" y="142"/>
                    </a:cubicBezTo>
                    <a:cubicBezTo>
                      <a:pt x="257" y="152"/>
                      <a:pt x="257" y="152"/>
                      <a:pt x="257" y="152"/>
                    </a:cubicBezTo>
                    <a:lnTo>
                      <a:pt x="247" y="142"/>
                    </a:lnTo>
                    <a:cubicBezTo>
                      <a:pt x="247" y="85"/>
                      <a:pt x="247" y="85"/>
                      <a:pt x="247" y="85"/>
                    </a:cubicBezTo>
                    <a:cubicBezTo>
                      <a:pt x="247" y="142"/>
                      <a:pt x="247" y="142"/>
                      <a:pt x="247" y="142"/>
                    </a:cubicBezTo>
                    <a:cubicBezTo>
                      <a:pt x="247" y="142"/>
                      <a:pt x="238" y="152"/>
                      <a:pt x="228" y="162"/>
                    </a:cubicBezTo>
                    <a:cubicBezTo>
                      <a:pt x="228" y="162"/>
                      <a:pt x="228" y="142"/>
                      <a:pt x="238" y="142"/>
                    </a:cubicBezTo>
                    <a:cubicBezTo>
                      <a:pt x="238" y="142"/>
                      <a:pt x="238" y="133"/>
                      <a:pt x="238" y="124"/>
                    </a:cubicBezTo>
                    <a:cubicBezTo>
                      <a:pt x="238" y="85"/>
                      <a:pt x="238" y="85"/>
                      <a:pt x="238" y="85"/>
                    </a:cubicBezTo>
                    <a:cubicBezTo>
                      <a:pt x="228" y="85"/>
                      <a:pt x="228" y="85"/>
                      <a:pt x="228" y="85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42"/>
                      <a:pt x="219" y="152"/>
                      <a:pt x="200" y="162"/>
                    </a:cubicBezTo>
                    <a:cubicBezTo>
                      <a:pt x="209" y="152"/>
                      <a:pt x="209" y="152"/>
                      <a:pt x="209" y="142"/>
                    </a:cubicBezTo>
                    <a:cubicBezTo>
                      <a:pt x="219" y="133"/>
                      <a:pt x="228" y="124"/>
                      <a:pt x="228" y="85"/>
                    </a:cubicBezTo>
                    <a:cubicBezTo>
                      <a:pt x="228" y="66"/>
                      <a:pt x="228" y="57"/>
                      <a:pt x="219" y="47"/>
                    </a:cubicBezTo>
                    <a:cubicBezTo>
                      <a:pt x="219" y="47"/>
                      <a:pt x="219" y="38"/>
                      <a:pt x="228" y="38"/>
                    </a:cubicBezTo>
                    <a:lnTo>
                      <a:pt x="238" y="47"/>
                    </a:lnTo>
                    <a:lnTo>
                      <a:pt x="238" y="38"/>
                    </a:lnTo>
                    <a:lnTo>
                      <a:pt x="228" y="38"/>
                    </a:lnTo>
                    <a:lnTo>
                      <a:pt x="238" y="28"/>
                    </a:lnTo>
                    <a:cubicBezTo>
                      <a:pt x="238" y="28"/>
                      <a:pt x="219" y="28"/>
                      <a:pt x="219" y="19"/>
                    </a:cubicBezTo>
                    <a:lnTo>
                      <a:pt x="228" y="19"/>
                    </a:lnTo>
                    <a:cubicBezTo>
                      <a:pt x="228" y="19"/>
                      <a:pt x="238" y="19"/>
                      <a:pt x="247" y="19"/>
                    </a:cubicBezTo>
                    <a:lnTo>
                      <a:pt x="257" y="19"/>
                    </a:lnTo>
                    <a:cubicBezTo>
                      <a:pt x="266" y="19"/>
                      <a:pt x="276" y="28"/>
                      <a:pt x="286" y="28"/>
                    </a:cubicBezTo>
                    <a:cubicBezTo>
                      <a:pt x="276" y="28"/>
                      <a:pt x="266" y="19"/>
                      <a:pt x="257" y="19"/>
                    </a:cubicBezTo>
                    <a:lnTo>
                      <a:pt x="247" y="19"/>
                    </a:lnTo>
                    <a:cubicBezTo>
                      <a:pt x="238" y="19"/>
                      <a:pt x="228" y="9"/>
                      <a:pt x="228" y="9"/>
                    </a:cubicBezTo>
                    <a:cubicBezTo>
                      <a:pt x="219" y="9"/>
                      <a:pt x="219" y="9"/>
                      <a:pt x="219" y="9"/>
                    </a:cubicBezTo>
                    <a:cubicBezTo>
                      <a:pt x="219" y="0"/>
                      <a:pt x="228" y="0"/>
                      <a:pt x="228" y="0"/>
                    </a:cubicBezTo>
                    <a:cubicBezTo>
                      <a:pt x="238" y="0"/>
                      <a:pt x="238" y="0"/>
                      <a:pt x="238" y="0"/>
                    </a:cubicBezTo>
                    <a:close/>
                    <a:moveTo>
                      <a:pt x="66" y="57"/>
                    </a:moveTo>
                    <a:cubicBezTo>
                      <a:pt x="66" y="57"/>
                      <a:pt x="95" y="85"/>
                      <a:pt x="104" y="95"/>
                    </a:cubicBezTo>
                    <a:cubicBezTo>
                      <a:pt x="104" y="104"/>
                      <a:pt x="104" y="104"/>
                      <a:pt x="104" y="104"/>
                    </a:cubicBezTo>
                    <a:cubicBezTo>
                      <a:pt x="104" y="133"/>
                      <a:pt x="104" y="133"/>
                      <a:pt x="104" y="133"/>
                    </a:cubicBezTo>
                    <a:cubicBezTo>
                      <a:pt x="95" y="124"/>
                      <a:pt x="86" y="114"/>
                      <a:pt x="86" y="104"/>
                    </a:cubicBezTo>
                    <a:lnTo>
                      <a:pt x="86" y="95"/>
                    </a:lnTo>
                    <a:lnTo>
                      <a:pt x="86" y="104"/>
                    </a:lnTo>
                    <a:cubicBezTo>
                      <a:pt x="76" y="104"/>
                      <a:pt x="76" y="104"/>
                      <a:pt x="76" y="104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7" y="95"/>
                      <a:pt x="57" y="95"/>
                      <a:pt x="57" y="95"/>
                    </a:cubicBezTo>
                    <a:lnTo>
                      <a:pt x="57" y="85"/>
                    </a:lnTo>
                    <a:lnTo>
                      <a:pt x="47" y="95"/>
                    </a:lnTo>
                    <a:cubicBezTo>
                      <a:pt x="47" y="104"/>
                      <a:pt x="38" y="114"/>
                      <a:pt x="38" y="114"/>
                    </a:cubicBezTo>
                    <a:cubicBezTo>
                      <a:pt x="38" y="114"/>
                      <a:pt x="28" y="104"/>
                      <a:pt x="28" y="95"/>
                    </a:cubicBezTo>
                    <a:cubicBezTo>
                      <a:pt x="38" y="85"/>
                      <a:pt x="47" y="66"/>
                      <a:pt x="66" y="57"/>
                    </a:cubicBezTo>
                    <a:close/>
                    <a:moveTo>
                      <a:pt x="447" y="57"/>
                    </a:moveTo>
                    <a:cubicBezTo>
                      <a:pt x="457" y="66"/>
                      <a:pt x="476" y="85"/>
                      <a:pt x="485" y="95"/>
                    </a:cubicBezTo>
                    <a:cubicBezTo>
                      <a:pt x="485" y="104"/>
                      <a:pt x="476" y="114"/>
                      <a:pt x="476" y="114"/>
                    </a:cubicBezTo>
                    <a:cubicBezTo>
                      <a:pt x="476" y="114"/>
                      <a:pt x="467" y="104"/>
                      <a:pt x="467" y="95"/>
                    </a:cubicBezTo>
                    <a:lnTo>
                      <a:pt x="457" y="85"/>
                    </a:lnTo>
                    <a:lnTo>
                      <a:pt x="457" y="95"/>
                    </a:lnTo>
                    <a:cubicBezTo>
                      <a:pt x="457" y="104"/>
                      <a:pt x="457" y="104"/>
                      <a:pt x="457" y="104"/>
                    </a:cubicBezTo>
                    <a:cubicBezTo>
                      <a:pt x="447" y="124"/>
                      <a:pt x="447" y="124"/>
                      <a:pt x="447" y="124"/>
                    </a:cubicBezTo>
                    <a:cubicBezTo>
                      <a:pt x="438" y="104"/>
                      <a:pt x="438" y="104"/>
                      <a:pt x="438" y="104"/>
                    </a:cubicBezTo>
                    <a:cubicBezTo>
                      <a:pt x="428" y="104"/>
                      <a:pt x="428" y="104"/>
                      <a:pt x="428" y="104"/>
                    </a:cubicBezTo>
                    <a:cubicBezTo>
                      <a:pt x="428" y="95"/>
                      <a:pt x="428" y="95"/>
                      <a:pt x="428" y="95"/>
                    </a:cubicBezTo>
                    <a:lnTo>
                      <a:pt x="428" y="104"/>
                    </a:lnTo>
                    <a:cubicBezTo>
                      <a:pt x="419" y="114"/>
                      <a:pt x="419" y="124"/>
                      <a:pt x="409" y="133"/>
                    </a:cubicBezTo>
                    <a:cubicBezTo>
                      <a:pt x="409" y="104"/>
                      <a:pt x="409" y="104"/>
                      <a:pt x="409" y="104"/>
                    </a:cubicBezTo>
                    <a:cubicBezTo>
                      <a:pt x="409" y="95"/>
                      <a:pt x="409" y="95"/>
                      <a:pt x="409" y="95"/>
                    </a:cubicBezTo>
                    <a:cubicBezTo>
                      <a:pt x="419" y="85"/>
                      <a:pt x="447" y="57"/>
                      <a:pt x="447" y="57"/>
                    </a:cubicBezTo>
                    <a:close/>
                    <a:moveTo>
                      <a:pt x="19" y="104"/>
                    </a:moveTo>
                    <a:cubicBezTo>
                      <a:pt x="28" y="114"/>
                      <a:pt x="28" y="114"/>
                      <a:pt x="28" y="114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19" y="152"/>
                      <a:pt x="19" y="152"/>
                      <a:pt x="19" y="152"/>
                    </a:cubicBezTo>
                    <a:cubicBezTo>
                      <a:pt x="19" y="114"/>
                      <a:pt x="19" y="114"/>
                      <a:pt x="19" y="114"/>
                    </a:cubicBezTo>
                    <a:lnTo>
                      <a:pt x="19" y="104"/>
                    </a:lnTo>
                    <a:close/>
                    <a:moveTo>
                      <a:pt x="495" y="104"/>
                    </a:moveTo>
                    <a:cubicBezTo>
                      <a:pt x="495" y="114"/>
                      <a:pt x="495" y="114"/>
                      <a:pt x="495" y="114"/>
                    </a:cubicBezTo>
                    <a:cubicBezTo>
                      <a:pt x="495" y="152"/>
                      <a:pt x="495" y="152"/>
                      <a:pt x="495" y="152"/>
                    </a:cubicBezTo>
                    <a:cubicBezTo>
                      <a:pt x="485" y="142"/>
                      <a:pt x="485" y="142"/>
                      <a:pt x="485" y="142"/>
                    </a:cubicBezTo>
                    <a:cubicBezTo>
                      <a:pt x="485" y="114"/>
                      <a:pt x="485" y="114"/>
                      <a:pt x="485" y="114"/>
                    </a:cubicBezTo>
                    <a:cubicBezTo>
                      <a:pt x="495" y="104"/>
                      <a:pt x="495" y="104"/>
                      <a:pt x="495" y="104"/>
                    </a:cubicBezTo>
                    <a:close/>
                    <a:moveTo>
                      <a:pt x="47" y="104"/>
                    </a:moveTo>
                    <a:cubicBezTo>
                      <a:pt x="66" y="124"/>
                      <a:pt x="66" y="124"/>
                      <a:pt x="66" y="124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47" y="104"/>
                      <a:pt x="47" y="104"/>
                      <a:pt x="47" y="104"/>
                    </a:cubicBezTo>
                    <a:close/>
                    <a:moveTo>
                      <a:pt x="467" y="104"/>
                    </a:moveTo>
                    <a:cubicBezTo>
                      <a:pt x="467" y="152"/>
                      <a:pt x="467" y="152"/>
                      <a:pt x="467" y="152"/>
                    </a:cubicBezTo>
                    <a:cubicBezTo>
                      <a:pt x="447" y="142"/>
                      <a:pt x="447" y="142"/>
                      <a:pt x="447" y="142"/>
                    </a:cubicBezTo>
                    <a:cubicBezTo>
                      <a:pt x="447" y="124"/>
                      <a:pt x="447" y="124"/>
                      <a:pt x="447" y="124"/>
                    </a:cubicBezTo>
                    <a:cubicBezTo>
                      <a:pt x="467" y="104"/>
                      <a:pt x="467" y="104"/>
                      <a:pt x="467" y="104"/>
                    </a:cubicBezTo>
                    <a:close/>
                    <a:moveTo>
                      <a:pt x="47" y="114"/>
                    </a:moveTo>
                    <a:cubicBezTo>
                      <a:pt x="47" y="152"/>
                      <a:pt x="47" y="152"/>
                      <a:pt x="47" y="152"/>
                    </a:cubicBezTo>
                    <a:cubicBezTo>
                      <a:pt x="38" y="142"/>
                      <a:pt x="38" y="142"/>
                      <a:pt x="38" y="142"/>
                    </a:cubicBezTo>
                    <a:cubicBezTo>
                      <a:pt x="38" y="124"/>
                      <a:pt x="38" y="124"/>
                      <a:pt x="38" y="124"/>
                    </a:cubicBezTo>
                    <a:cubicBezTo>
                      <a:pt x="47" y="114"/>
                      <a:pt x="47" y="114"/>
                      <a:pt x="47" y="114"/>
                    </a:cubicBezTo>
                    <a:close/>
                    <a:moveTo>
                      <a:pt x="467" y="114"/>
                    </a:moveTo>
                    <a:cubicBezTo>
                      <a:pt x="476" y="124"/>
                      <a:pt x="476" y="124"/>
                      <a:pt x="476" y="124"/>
                    </a:cubicBezTo>
                    <a:cubicBezTo>
                      <a:pt x="476" y="142"/>
                      <a:pt x="476" y="142"/>
                      <a:pt x="476" y="142"/>
                    </a:cubicBezTo>
                    <a:cubicBezTo>
                      <a:pt x="467" y="152"/>
                      <a:pt x="467" y="152"/>
                      <a:pt x="467" y="152"/>
                    </a:cubicBezTo>
                    <a:cubicBezTo>
                      <a:pt x="467" y="114"/>
                      <a:pt x="467" y="114"/>
                      <a:pt x="467" y="114"/>
                    </a:cubicBezTo>
                    <a:close/>
                    <a:moveTo>
                      <a:pt x="86" y="114"/>
                    </a:moveTo>
                    <a:cubicBezTo>
                      <a:pt x="86" y="114"/>
                      <a:pt x="95" y="133"/>
                      <a:pt x="104" y="133"/>
                    </a:cubicBezTo>
                    <a:cubicBezTo>
                      <a:pt x="95" y="142"/>
                      <a:pt x="95" y="152"/>
                      <a:pt x="86" y="152"/>
                    </a:cubicBezTo>
                    <a:cubicBezTo>
                      <a:pt x="86" y="114"/>
                      <a:pt x="86" y="114"/>
                      <a:pt x="86" y="114"/>
                    </a:cubicBezTo>
                    <a:close/>
                    <a:moveTo>
                      <a:pt x="428" y="114"/>
                    </a:moveTo>
                    <a:cubicBezTo>
                      <a:pt x="428" y="152"/>
                      <a:pt x="428" y="152"/>
                      <a:pt x="428" y="152"/>
                    </a:cubicBezTo>
                    <a:cubicBezTo>
                      <a:pt x="419" y="152"/>
                      <a:pt x="419" y="142"/>
                      <a:pt x="409" y="133"/>
                    </a:cubicBezTo>
                    <a:cubicBezTo>
                      <a:pt x="419" y="133"/>
                      <a:pt x="428" y="114"/>
                      <a:pt x="428" y="114"/>
                    </a:cubicBezTo>
                    <a:close/>
                    <a:moveTo>
                      <a:pt x="76" y="114"/>
                    </a:moveTo>
                    <a:cubicBezTo>
                      <a:pt x="76" y="152"/>
                      <a:pt x="76" y="152"/>
                      <a:pt x="76" y="152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66" y="133"/>
                      <a:pt x="66" y="133"/>
                      <a:pt x="66" y="133"/>
                    </a:cubicBezTo>
                    <a:lnTo>
                      <a:pt x="76" y="114"/>
                    </a:lnTo>
                    <a:close/>
                    <a:moveTo>
                      <a:pt x="438" y="114"/>
                    </a:moveTo>
                    <a:cubicBezTo>
                      <a:pt x="447" y="133"/>
                      <a:pt x="447" y="133"/>
                      <a:pt x="447" y="133"/>
                    </a:cubicBezTo>
                    <a:cubicBezTo>
                      <a:pt x="447" y="142"/>
                      <a:pt x="447" y="142"/>
                      <a:pt x="447" y="142"/>
                    </a:cubicBezTo>
                    <a:cubicBezTo>
                      <a:pt x="438" y="152"/>
                      <a:pt x="438" y="152"/>
                      <a:pt x="438" y="152"/>
                    </a:cubicBezTo>
                    <a:lnTo>
                      <a:pt x="438" y="114"/>
                    </a:lnTo>
                    <a:close/>
                    <a:moveTo>
                      <a:pt x="28" y="152"/>
                    </a:moveTo>
                    <a:cubicBezTo>
                      <a:pt x="28" y="190"/>
                      <a:pt x="28" y="190"/>
                      <a:pt x="28" y="190"/>
                    </a:cubicBezTo>
                    <a:cubicBezTo>
                      <a:pt x="19" y="181"/>
                      <a:pt x="19" y="181"/>
                      <a:pt x="19" y="181"/>
                    </a:cubicBezTo>
                    <a:cubicBezTo>
                      <a:pt x="19" y="162"/>
                      <a:pt x="19" y="162"/>
                      <a:pt x="19" y="162"/>
                    </a:cubicBezTo>
                    <a:lnTo>
                      <a:pt x="28" y="152"/>
                    </a:lnTo>
                    <a:close/>
                    <a:moveTo>
                      <a:pt x="485" y="152"/>
                    </a:moveTo>
                    <a:cubicBezTo>
                      <a:pt x="495" y="162"/>
                      <a:pt x="495" y="162"/>
                      <a:pt x="495" y="162"/>
                    </a:cubicBezTo>
                    <a:cubicBezTo>
                      <a:pt x="495" y="181"/>
                      <a:pt x="495" y="181"/>
                      <a:pt x="495" y="181"/>
                    </a:cubicBezTo>
                    <a:cubicBezTo>
                      <a:pt x="485" y="190"/>
                      <a:pt x="485" y="190"/>
                      <a:pt x="485" y="190"/>
                    </a:cubicBezTo>
                    <a:lnTo>
                      <a:pt x="485" y="152"/>
                    </a:lnTo>
                    <a:close/>
                    <a:moveTo>
                      <a:pt x="38" y="152"/>
                    </a:moveTo>
                    <a:cubicBezTo>
                      <a:pt x="38" y="162"/>
                      <a:pt x="38" y="162"/>
                      <a:pt x="38" y="162"/>
                    </a:cubicBezTo>
                    <a:cubicBezTo>
                      <a:pt x="47" y="162"/>
                      <a:pt x="47" y="162"/>
                      <a:pt x="47" y="162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38" y="181"/>
                      <a:pt x="38" y="181"/>
                      <a:pt x="38" y="181"/>
                    </a:cubicBezTo>
                    <a:cubicBezTo>
                      <a:pt x="38" y="190"/>
                      <a:pt x="38" y="190"/>
                      <a:pt x="38" y="190"/>
                    </a:cubicBezTo>
                    <a:cubicBezTo>
                      <a:pt x="38" y="152"/>
                      <a:pt x="38" y="152"/>
                      <a:pt x="38" y="152"/>
                    </a:cubicBezTo>
                    <a:close/>
                    <a:moveTo>
                      <a:pt x="66" y="152"/>
                    </a:moveTo>
                    <a:cubicBezTo>
                      <a:pt x="66" y="190"/>
                      <a:pt x="66" y="190"/>
                      <a:pt x="66" y="190"/>
                    </a:cubicBezTo>
                    <a:cubicBezTo>
                      <a:pt x="57" y="181"/>
                      <a:pt x="57" y="181"/>
                      <a:pt x="57" y="181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7" y="171"/>
                      <a:pt x="47" y="171"/>
                      <a:pt x="47" y="171"/>
                    </a:cubicBezTo>
                    <a:cubicBezTo>
                      <a:pt x="57" y="162"/>
                      <a:pt x="57" y="162"/>
                      <a:pt x="57" y="162"/>
                    </a:cubicBezTo>
                    <a:lnTo>
                      <a:pt x="66" y="152"/>
                    </a:lnTo>
                    <a:close/>
                    <a:moveTo>
                      <a:pt x="66" y="152"/>
                    </a:move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81"/>
                      <a:pt x="76" y="181"/>
                      <a:pt x="76" y="181"/>
                    </a:cubicBezTo>
                    <a:cubicBezTo>
                      <a:pt x="66" y="190"/>
                      <a:pt x="66" y="190"/>
                      <a:pt x="66" y="190"/>
                    </a:cubicBezTo>
                    <a:cubicBezTo>
                      <a:pt x="66" y="152"/>
                      <a:pt x="66" y="152"/>
                      <a:pt x="66" y="152"/>
                    </a:cubicBezTo>
                    <a:close/>
                    <a:moveTo>
                      <a:pt x="95" y="152"/>
                    </a:moveTo>
                    <a:cubicBezTo>
                      <a:pt x="95" y="190"/>
                      <a:pt x="95" y="190"/>
                      <a:pt x="95" y="190"/>
                    </a:cubicBezTo>
                    <a:cubicBezTo>
                      <a:pt x="86" y="181"/>
                      <a:pt x="86" y="181"/>
                      <a:pt x="86" y="181"/>
                    </a:cubicBezTo>
                    <a:cubicBezTo>
                      <a:pt x="86" y="171"/>
                      <a:pt x="86" y="171"/>
                      <a:pt x="86" y="171"/>
                    </a:cubicBezTo>
                    <a:cubicBezTo>
                      <a:pt x="86" y="162"/>
                      <a:pt x="95" y="162"/>
                      <a:pt x="95" y="152"/>
                    </a:cubicBezTo>
                    <a:close/>
                    <a:moveTo>
                      <a:pt x="419" y="152"/>
                    </a:moveTo>
                    <a:cubicBezTo>
                      <a:pt x="419" y="162"/>
                      <a:pt x="428" y="162"/>
                      <a:pt x="428" y="171"/>
                    </a:cubicBezTo>
                    <a:cubicBezTo>
                      <a:pt x="428" y="181"/>
                      <a:pt x="428" y="181"/>
                      <a:pt x="428" y="181"/>
                    </a:cubicBezTo>
                    <a:cubicBezTo>
                      <a:pt x="419" y="190"/>
                      <a:pt x="419" y="190"/>
                      <a:pt x="419" y="190"/>
                    </a:cubicBezTo>
                    <a:cubicBezTo>
                      <a:pt x="419" y="152"/>
                      <a:pt x="419" y="152"/>
                      <a:pt x="419" y="152"/>
                    </a:cubicBezTo>
                    <a:close/>
                    <a:moveTo>
                      <a:pt x="447" y="152"/>
                    </a:moveTo>
                    <a:cubicBezTo>
                      <a:pt x="447" y="190"/>
                      <a:pt x="447" y="190"/>
                      <a:pt x="447" y="190"/>
                    </a:cubicBezTo>
                    <a:cubicBezTo>
                      <a:pt x="438" y="181"/>
                      <a:pt x="438" y="181"/>
                      <a:pt x="438" y="181"/>
                    </a:cubicBezTo>
                    <a:cubicBezTo>
                      <a:pt x="438" y="171"/>
                      <a:pt x="438" y="171"/>
                      <a:pt x="438" y="171"/>
                    </a:cubicBezTo>
                    <a:cubicBezTo>
                      <a:pt x="447" y="152"/>
                      <a:pt x="447" y="152"/>
                      <a:pt x="447" y="152"/>
                    </a:cubicBezTo>
                    <a:close/>
                    <a:moveTo>
                      <a:pt x="447" y="152"/>
                    </a:moveTo>
                    <a:cubicBezTo>
                      <a:pt x="457" y="162"/>
                      <a:pt x="457" y="162"/>
                      <a:pt x="457" y="162"/>
                    </a:cubicBezTo>
                    <a:cubicBezTo>
                      <a:pt x="467" y="171"/>
                      <a:pt x="467" y="171"/>
                      <a:pt x="467" y="171"/>
                    </a:cubicBezTo>
                    <a:cubicBezTo>
                      <a:pt x="467" y="181"/>
                      <a:pt x="467" y="181"/>
                      <a:pt x="467" y="181"/>
                    </a:cubicBezTo>
                    <a:cubicBezTo>
                      <a:pt x="457" y="181"/>
                      <a:pt x="457" y="181"/>
                      <a:pt x="457" y="181"/>
                    </a:cubicBezTo>
                    <a:cubicBezTo>
                      <a:pt x="447" y="190"/>
                      <a:pt x="447" y="190"/>
                      <a:pt x="447" y="190"/>
                    </a:cubicBezTo>
                    <a:cubicBezTo>
                      <a:pt x="447" y="152"/>
                      <a:pt x="447" y="152"/>
                      <a:pt x="447" y="152"/>
                    </a:cubicBezTo>
                    <a:close/>
                    <a:moveTo>
                      <a:pt x="476" y="152"/>
                    </a:moveTo>
                    <a:cubicBezTo>
                      <a:pt x="476" y="190"/>
                      <a:pt x="476" y="190"/>
                      <a:pt x="476" y="190"/>
                    </a:cubicBezTo>
                    <a:cubicBezTo>
                      <a:pt x="476" y="181"/>
                      <a:pt x="476" y="181"/>
                      <a:pt x="476" y="181"/>
                    </a:cubicBezTo>
                    <a:cubicBezTo>
                      <a:pt x="467" y="181"/>
                      <a:pt x="467" y="181"/>
                      <a:pt x="467" y="181"/>
                    </a:cubicBezTo>
                    <a:cubicBezTo>
                      <a:pt x="467" y="162"/>
                      <a:pt x="467" y="162"/>
                      <a:pt x="467" y="162"/>
                    </a:cubicBezTo>
                    <a:cubicBezTo>
                      <a:pt x="476" y="162"/>
                      <a:pt x="476" y="162"/>
                      <a:pt x="476" y="162"/>
                    </a:cubicBezTo>
                    <a:cubicBezTo>
                      <a:pt x="476" y="152"/>
                      <a:pt x="476" y="152"/>
                      <a:pt x="476" y="152"/>
                    </a:cubicBezTo>
                    <a:close/>
                    <a:moveTo>
                      <a:pt x="47" y="190"/>
                    </a:moveTo>
                    <a:cubicBezTo>
                      <a:pt x="66" y="209"/>
                      <a:pt x="66" y="209"/>
                      <a:pt x="66" y="209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76" y="485"/>
                      <a:pt x="76" y="485"/>
                      <a:pt x="76" y="485"/>
                    </a:cubicBezTo>
                    <a:cubicBezTo>
                      <a:pt x="76" y="485"/>
                      <a:pt x="76" y="505"/>
                      <a:pt x="76" y="514"/>
                    </a:cubicBezTo>
                    <a:lnTo>
                      <a:pt x="47" y="543"/>
                    </a:lnTo>
                    <a:cubicBezTo>
                      <a:pt x="47" y="190"/>
                      <a:pt x="47" y="190"/>
                      <a:pt x="47" y="190"/>
                    </a:cubicBezTo>
                    <a:close/>
                    <a:moveTo>
                      <a:pt x="457" y="190"/>
                    </a:moveTo>
                    <a:cubicBezTo>
                      <a:pt x="457" y="543"/>
                      <a:pt x="457" y="543"/>
                      <a:pt x="457" y="543"/>
                    </a:cubicBezTo>
                    <a:lnTo>
                      <a:pt x="438" y="514"/>
                    </a:lnTo>
                    <a:cubicBezTo>
                      <a:pt x="438" y="505"/>
                      <a:pt x="438" y="485"/>
                      <a:pt x="438" y="485"/>
                    </a:cubicBezTo>
                    <a:cubicBezTo>
                      <a:pt x="438" y="190"/>
                      <a:pt x="438" y="190"/>
                      <a:pt x="438" y="190"/>
                    </a:cubicBezTo>
                    <a:cubicBezTo>
                      <a:pt x="447" y="209"/>
                      <a:pt x="447" y="209"/>
                      <a:pt x="447" y="209"/>
                    </a:cubicBezTo>
                    <a:cubicBezTo>
                      <a:pt x="457" y="190"/>
                      <a:pt x="457" y="190"/>
                      <a:pt x="457" y="190"/>
                    </a:cubicBezTo>
                    <a:close/>
                    <a:moveTo>
                      <a:pt x="47" y="190"/>
                    </a:moveTo>
                    <a:cubicBezTo>
                      <a:pt x="47" y="523"/>
                      <a:pt x="47" y="523"/>
                      <a:pt x="47" y="523"/>
                    </a:cubicBezTo>
                    <a:cubicBezTo>
                      <a:pt x="47" y="533"/>
                      <a:pt x="28" y="562"/>
                      <a:pt x="19" y="562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28" y="209"/>
                      <a:pt x="28" y="209"/>
                      <a:pt x="28" y="209"/>
                    </a:cubicBezTo>
                    <a:cubicBezTo>
                      <a:pt x="47" y="190"/>
                      <a:pt x="47" y="190"/>
                      <a:pt x="47" y="190"/>
                    </a:cubicBezTo>
                    <a:close/>
                    <a:moveTo>
                      <a:pt x="467" y="190"/>
                    </a:move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95" y="190"/>
                      <a:pt x="495" y="190"/>
                      <a:pt x="495" y="190"/>
                    </a:cubicBezTo>
                    <a:cubicBezTo>
                      <a:pt x="495" y="562"/>
                      <a:pt x="495" y="562"/>
                      <a:pt x="495" y="562"/>
                    </a:cubicBezTo>
                    <a:cubicBezTo>
                      <a:pt x="485" y="562"/>
                      <a:pt x="467" y="533"/>
                      <a:pt x="467" y="523"/>
                    </a:cubicBezTo>
                    <a:cubicBezTo>
                      <a:pt x="467" y="190"/>
                      <a:pt x="467" y="190"/>
                      <a:pt x="467" y="190"/>
                    </a:cubicBezTo>
                    <a:close/>
                    <a:moveTo>
                      <a:pt x="152" y="457"/>
                    </a:moveTo>
                    <a:lnTo>
                      <a:pt x="133" y="485"/>
                    </a:lnTo>
                    <a:lnTo>
                      <a:pt x="143" y="485"/>
                    </a:lnTo>
                    <a:cubicBezTo>
                      <a:pt x="133" y="485"/>
                      <a:pt x="124" y="514"/>
                      <a:pt x="114" y="523"/>
                    </a:cubicBezTo>
                    <a:cubicBezTo>
                      <a:pt x="114" y="533"/>
                      <a:pt x="104" y="533"/>
                      <a:pt x="95" y="533"/>
                    </a:cubicBezTo>
                    <a:lnTo>
                      <a:pt x="76" y="543"/>
                    </a:lnTo>
                    <a:lnTo>
                      <a:pt x="66" y="552"/>
                    </a:lnTo>
                    <a:cubicBezTo>
                      <a:pt x="66" y="562"/>
                      <a:pt x="76" y="571"/>
                      <a:pt x="76" y="571"/>
                    </a:cubicBezTo>
                    <a:cubicBezTo>
                      <a:pt x="76" y="562"/>
                      <a:pt x="76" y="562"/>
                      <a:pt x="76" y="562"/>
                    </a:cubicBezTo>
                    <a:lnTo>
                      <a:pt x="95" y="581"/>
                    </a:lnTo>
                    <a:cubicBezTo>
                      <a:pt x="95" y="581"/>
                      <a:pt x="104" y="590"/>
                      <a:pt x="104" y="581"/>
                    </a:cubicBezTo>
                    <a:cubicBezTo>
                      <a:pt x="114" y="581"/>
                      <a:pt x="114" y="571"/>
                      <a:pt x="124" y="571"/>
                    </a:cubicBezTo>
                    <a:cubicBezTo>
                      <a:pt x="124" y="562"/>
                      <a:pt x="124" y="562"/>
                      <a:pt x="124" y="552"/>
                    </a:cubicBezTo>
                    <a:cubicBezTo>
                      <a:pt x="133" y="543"/>
                      <a:pt x="162" y="514"/>
                      <a:pt x="162" y="505"/>
                    </a:cubicBezTo>
                    <a:lnTo>
                      <a:pt x="162" y="514"/>
                    </a:lnTo>
                    <a:cubicBezTo>
                      <a:pt x="171" y="495"/>
                      <a:pt x="200" y="476"/>
                      <a:pt x="200" y="476"/>
                    </a:cubicBezTo>
                    <a:cubicBezTo>
                      <a:pt x="190" y="476"/>
                      <a:pt x="190" y="476"/>
                      <a:pt x="190" y="476"/>
                    </a:cubicBezTo>
                    <a:lnTo>
                      <a:pt x="171" y="495"/>
                    </a:lnTo>
                    <a:lnTo>
                      <a:pt x="162" y="485"/>
                    </a:lnTo>
                    <a:lnTo>
                      <a:pt x="152" y="485"/>
                    </a:lnTo>
                    <a:lnTo>
                      <a:pt x="152" y="476"/>
                    </a:lnTo>
                    <a:lnTo>
                      <a:pt x="143" y="476"/>
                    </a:lnTo>
                    <a:cubicBezTo>
                      <a:pt x="152" y="476"/>
                      <a:pt x="152" y="457"/>
                      <a:pt x="152" y="457"/>
                    </a:cubicBezTo>
                    <a:close/>
                    <a:moveTo>
                      <a:pt x="362" y="457"/>
                    </a:moveTo>
                    <a:cubicBezTo>
                      <a:pt x="362" y="457"/>
                      <a:pt x="362" y="476"/>
                      <a:pt x="371" y="476"/>
                    </a:cubicBezTo>
                    <a:lnTo>
                      <a:pt x="362" y="476"/>
                    </a:lnTo>
                    <a:cubicBezTo>
                      <a:pt x="362" y="485"/>
                      <a:pt x="362" y="485"/>
                      <a:pt x="362" y="485"/>
                    </a:cubicBezTo>
                    <a:cubicBezTo>
                      <a:pt x="352" y="485"/>
                      <a:pt x="352" y="485"/>
                      <a:pt x="352" y="485"/>
                    </a:cubicBezTo>
                    <a:lnTo>
                      <a:pt x="342" y="495"/>
                    </a:lnTo>
                    <a:lnTo>
                      <a:pt x="324" y="476"/>
                    </a:lnTo>
                    <a:cubicBezTo>
                      <a:pt x="314" y="476"/>
                      <a:pt x="314" y="476"/>
                      <a:pt x="314" y="476"/>
                    </a:cubicBezTo>
                    <a:cubicBezTo>
                      <a:pt x="314" y="476"/>
                      <a:pt x="342" y="495"/>
                      <a:pt x="352" y="514"/>
                    </a:cubicBezTo>
                    <a:cubicBezTo>
                      <a:pt x="352" y="505"/>
                      <a:pt x="352" y="505"/>
                      <a:pt x="352" y="505"/>
                    </a:cubicBezTo>
                    <a:cubicBezTo>
                      <a:pt x="352" y="514"/>
                      <a:pt x="371" y="543"/>
                      <a:pt x="390" y="552"/>
                    </a:cubicBezTo>
                    <a:cubicBezTo>
                      <a:pt x="390" y="562"/>
                      <a:pt x="390" y="562"/>
                      <a:pt x="390" y="571"/>
                    </a:cubicBezTo>
                    <a:cubicBezTo>
                      <a:pt x="400" y="571"/>
                      <a:pt x="400" y="581"/>
                      <a:pt x="409" y="581"/>
                    </a:cubicBezTo>
                    <a:cubicBezTo>
                      <a:pt x="409" y="590"/>
                      <a:pt x="419" y="581"/>
                      <a:pt x="419" y="581"/>
                    </a:cubicBezTo>
                    <a:lnTo>
                      <a:pt x="438" y="562"/>
                    </a:lnTo>
                    <a:lnTo>
                      <a:pt x="438" y="571"/>
                    </a:lnTo>
                    <a:cubicBezTo>
                      <a:pt x="438" y="571"/>
                      <a:pt x="438" y="562"/>
                      <a:pt x="438" y="552"/>
                    </a:cubicBezTo>
                    <a:lnTo>
                      <a:pt x="438" y="543"/>
                    </a:lnTo>
                    <a:lnTo>
                      <a:pt x="419" y="533"/>
                    </a:lnTo>
                    <a:cubicBezTo>
                      <a:pt x="409" y="533"/>
                      <a:pt x="400" y="533"/>
                      <a:pt x="400" y="523"/>
                    </a:cubicBezTo>
                    <a:cubicBezTo>
                      <a:pt x="390" y="514"/>
                      <a:pt x="371" y="485"/>
                      <a:pt x="371" y="485"/>
                    </a:cubicBezTo>
                    <a:cubicBezTo>
                      <a:pt x="381" y="485"/>
                      <a:pt x="381" y="485"/>
                      <a:pt x="381" y="485"/>
                    </a:cubicBezTo>
                    <a:cubicBezTo>
                      <a:pt x="371" y="485"/>
                      <a:pt x="362" y="457"/>
                      <a:pt x="362" y="457"/>
                    </a:cubicBezTo>
                    <a:close/>
                    <a:moveTo>
                      <a:pt x="152" y="485"/>
                    </a:moveTo>
                    <a:lnTo>
                      <a:pt x="152" y="495"/>
                    </a:lnTo>
                    <a:cubicBezTo>
                      <a:pt x="162" y="485"/>
                      <a:pt x="162" y="485"/>
                      <a:pt x="162" y="485"/>
                    </a:cubicBezTo>
                    <a:lnTo>
                      <a:pt x="162" y="495"/>
                    </a:lnTo>
                    <a:cubicBezTo>
                      <a:pt x="162" y="505"/>
                      <a:pt x="133" y="533"/>
                      <a:pt x="124" y="552"/>
                    </a:cubicBezTo>
                    <a:lnTo>
                      <a:pt x="114" y="562"/>
                    </a:lnTo>
                    <a:cubicBezTo>
                      <a:pt x="114" y="552"/>
                      <a:pt x="114" y="552"/>
                      <a:pt x="114" y="552"/>
                    </a:cubicBezTo>
                    <a:lnTo>
                      <a:pt x="104" y="552"/>
                    </a:lnTo>
                    <a:lnTo>
                      <a:pt x="114" y="543"/>
                    </a:lnTo>
                    <a:cubicBezTo>
                      <a:pt x="104" y="543"/>
                      <a:pt x="104" y="543"/>
                      <a:pt x="95" y="543"/>
                    </a:cubicBezTo>
                    <a:cubicBezTo>
                      <a:pt x="86" y="543"/>
                      <a:pt x="86" y="552"/>
                      <a:pt x="86" y="552"/>
                    </a:cubicBezTo>
                    <a:lnTo>
                      <a:pt x="76" y="543"/>
                    </a:lnTo>
                    <a:cubicBezTo>
                      <a:pt x="86" y="543"/>
                      <a:pt x="95" y="533"/>
                      <a:pt x="95" y="533"/>
                    </a:cubicBezTo>
                    <a:lnTo>
                      <a:pt x="114" y="533"/>
                    </a:lnTo>
                    <a:cubicBezTo>
                      <a:pt x="124" y="514"/>
                      <a:pt x="143" y="485"/>
                      <a:pt x="143" y="485"/>
                    </a:cubicBezTo>
                    <a:lnTo>
                      <a:pt x="152" y="485"/>
                    </a:lnTo>
                    <a:close/>
                    <a:moveTo>
                      <a:pt x="362" y="485"/>
                    </a:moveTo>
                    <a:lnTo>
                      <a:pt x="371" y="485"/>
                    </a:lnTo>
                    <a:cubicBezTo>
                      <a:pt x="371" y="485"/>
                      <a:pt x="390" y="514"/>
                      <a:pt x="400" y="533"/>
                    </a:cubicBezTo>
                    <a:cubicBezTo>
                      <a:pt x="400" y="533"/>
                      <a:pt x="409" y="533"/>
                      <a:pt x="419" y="533"/>
                    </a:cubicBezTo>
                    <a:lnTo>
                      <a:pt x="428" y="543"/>
                    </a:lnTo>
                    <a:cubicBezTo>
                      <a:pt x="438" y="543"/>
                      <a:pt x="428" y="552"/>
                      <a:pt x="428" y="552"/>
                    </a:cubicBezTo>
                    <a:cubicBezTo>
                      <a:pt x="428" y="552"/>
                      <a:pt x="428" y="543"/>
                      <a:pt x="419" y="543"/>
                    </a:cubicBezTo>
                    <a:cubicBezTo>
                      <a:pt x="409" y="543"/>
                      <a:pt x="409" y="543"/>
                      <a:pt x="400" y="543"/>
                    </a:cubicBezTo>
                    <a:lnTo>
                      <a:pt x="409" y="552"/>
                    </a:lnTo>
                    <a:cubicBezTo>
                      <a:pt x="400" y="552"/>
                      <a:pt x="400" y="552"/>
                      <a:pt x="400" y="552"/>
                    </a:cubicBezTo>
                    <a:lnTo>
                      <a:pt x="400" y="562"/>
                    </a:lnTo>
                    <a:lnTo>
                      <a:pt x="390" y="552"/>
                    </a:lnTo>
                    <a:cubicBezTo>
                      <a:pt x="381" y="533"/>
                      <a:pt x="352" y="505"/>
                      <a:pt x="352" y="495"/>
                    </a:cubicBezTo>
                    <a:lnTo>
                      <a:pt x="352" y="485"/>
                    </a:lnTo>
                    <a:cubicBezTo>
                      <a:pt x="362" y="495"/>
                      <a:pt x="362" y="495"/>
                      <a:pt x="362" y="495"/>
                    </a:cubicBezTo>
                    <a:lnTo>
                      <a:pt x="362" y="485"/>
                    </a:lnTo>
                    <a:close/>
                    <a:moveTo>
                      <a:pt x="219" y="495"/>
                    </a:moveTo>
                    <a:cubicBezTo>
                      <a:pt x="219" y="495"/>
                      <a:pt x="171" y="609"/>
                      <a:pt x="124" y="628"/>
                    </a:cubicBezTo>
                    <a:cubicBezTo>
                      <a:pt x="124" y="628"/>
                      <a:pt x="143" y="638"/>
                      <a:pt x="171" y="647"/>
                    </a:cubicBezTo>
                    <a:cubicBezTo>
                      <a:pt x="171" y="647"/>
                      <a:pt x="181" y="647"/>
                      <a:pt x="181" y="657"/>
                    </a:cubicBezTo>
                    <a:cubicBezTo>
                      <a:pt x="181" y="647"/>
                      <a:pt x="190" y="647"/>
                      <a:pt x="190" y="638"/>
                    </a:cubicBezTo>
                    <a:cubicBezTo>
                      <a:pt x="209" y="619"/>
                      <a:pt x="219" y="600"/>
                      <a:pt x="219" y="600"/>
                    </a:cubicBezTo>
                    <a:cubicBezTo>
                      <a:pt x="219" y="609"/>
                      <a:pt x="209" y="619"/>
                      <a:pt x="200" y="647"/>
                    </a:cubicBezTo>
                    <a:lnTo>
                      <a:pt x="190" y="657"/>
                    </a:lnTo>
                    <a:lnTo>
                      <a:pt x="200" y="666"/>
                    </a:lnTo>
                    <a:cubicBezTo>
                      <a:pt x="228" y="676"/>
                      <a:pt x="247" y="695"/>
                      <a:pt x="257" y="714"/>
                    </a:cubicBezTo>
                    <a:cubicBezTo>
                      <a:pt x="266" y="695"/>
                      <a:pt x="286" y="676"/>
                      <a:pt x="314" y="666"/>
                    </a:cubicBezTo>
                    <a:cubicBezTo>
                      <a:pt x="314" y="666"/>
                      <a:pt x="314" y="657"/>
                      <a:pt x="324" y="657"/>
                    </a:cubicBezTo>
                    <a:cubicBezTo>
                      <a:pt x="314" y="657"/>
                      <a:pt x="314" y="647"/>
                      <a:pt x="314" y="647"/>
                    </a:cubicBezTo>
                    <a:cubicBezTo>
                      <a:pt x="304" y="619"/>
                      <a:pt x="295" y="609"/>
                      <a:pt x="295" y="600"/>
                    </a:cubicBezTo>
                    <a:cubicBezTo>
                      <a:pt x="295" y="600"/>
                      <a:pt x="304" y="619"/>
                      <a:pt x="324" y="638"/>
                    </a:cubicBezTo>
                    <a:cubicBezTo>
                      <a:pt x="324" y="647"/>
                      <a:pt x="333" y="647"/>
                      <a:pt x="333" y="657"/>
                    </a:cubicBezTo>
                    <a:cubicBezTo>
                      <a:pt x="333" y="647"/>
                      <a:pt x="342" y="647"/>
                      <a:pt x="342" y="647"/>
                    </a:cubicBezTo>
                    <a:cubicBezTo>
                      <a:pt x="371" y="638"/>
                      <a:pt x="390" y="628"/>
                      <a:pt x="390" y="628"/>
                    </a:cubicBezTo>
                    <a:cubicBezTo>
                      <a:pt x="342" y="609"/>
                      <a:pt x="286" y="495"/>
                      <a:pt x="286" y="495"/>
                    </a:cubicBezTo>
                    <a:cubicBezTo>
                      <a:pt x="286" y="495"/>
                      <a:pt x="324" y="590"/>
                      <a:pt x="362" y="628"/>
                    </a:cubicBezTo>
                    <a:cubicBezTo>
                      <a:pt x="352" y="628"/>
                      <a:pt x="342" y="628"/>
                      <a:pt x="333" y="638"/>
                    </a:cubicBezTo>
                    <a:cubicBezTo>
                      <a:pt x="324" y="619"/>
                      <a:pt x="304" y="600"/>
                      <a:pt x="295" y="581"/>
                    </a:cubicBezTo>
                    <a:cubicBezTo>
                      <a:pt x="286" y="562"/>
                      <a:pt x="276" y="523"/>
                      <a:pt x="276" y="523"/>
                    </a:cubicBezTo>
                    <a:cubicBezTo>
                      <a:pt x="266" y="543"/>
                      <a:pt x="276" y="609"/>
                      <a:pt x="304" y="647"/>
                    </a:cubicBezTo>
                    <a:cubicBezTo>
                      <a:pt x="286" y="657"/>
                      <a:pt x="266" y="676"/>
                      <a:pt x="257" y="685"/>
                    </a:cubicBezTo>
                    <a:cubicBezTo>
                      <a:pt x="247" y="676"/>
                      <a:pt x="228" y="657"/>
                      <a:pt x="209" y="647"/>
                    </a:cubicBezTo>
                    <a:cubicBezTo>
                      <a:pt x="238" y="609"/>
                      <a:pt x="247" y="543"/>
                      <a:pt x="238" y="523"/>
                    </a:cubicBezTo>
                    <a:cubicBezTo>
                      <a:pt x="238" y="523"/>
                      <a:pt x="228" y="562"/>
                      <a:pt x="219" y="581"/>
                    </a:cubicBezTo>
                    <a:cubicBezTo>
                      <a:pt x="209" y="600"/>
                      <a:pt x="190" y="619"/>
                      <a:pt x="181" y="638"/>
                    </a:cubicBezTo>
                    <a:cubicBezTo>
                      <a:pt x="171" y="628"/>
                      <a:pt x="162" y="628"/>
                      <a:pt x="152" y="628"/>
                    </a:cubicBezTo>
                    <a:cubicBezTo>
                      <a:pt x="190" y="590"/>
                      <a:pt x="228" y="495"/>
                      <a:pt x="228" y="495"/>
                    </a:cubicBezTo>
                    <a:cubicBezTo>
                      <a:pt x="219" y="495"/>
                      <a:pt x="219" y="495"/>
                      <a:pt x="219" y="495"/>
                    </a:cubicBezTo>
                    <a:close/>
                    <a:moveTo>
                      <a:pt x="86" y="552"/>
                    </a:moveTo>
                    <a:lnTo>
                      <a:pt x="95" y="552"/>
                    </a:lnTo>
                    <a:cubicBezTo>
                      <a:pt x="86" y="552"/>
                      <a:pt x="86" y="552"/>
                      <a:pt x="86" y="552"/>
                    </a:cubicBezTo>
                    <a:close/>
                    <a:moveTo>
                      <a:pt x="428" y="552"/>
                    </a:moveTo>
                    <a:cubicBezTo>
                      <a:pt x="419" y="552"/>
                      <a:pt x="419" y="552"/>
                      <a:pt x="419" y="552"/>
                    </a:cubicBezTo>
                    <a:lnTo>
                      <a:pt x="428" y="552"/>
                    </a:lnTo>
                    <a:close/>
                    <a:moveTo>
                      <a:pt x="95" y="552"/>
                    </a:moveTo>
                    <a:lnTo>
                      <a:pt x="95" y="562"/>
                    </a:lnTo>
                    <a:cubicBezTo>
                      <a:pt x="86" y="562"/>
                      <a:pt x="86" y="562"/>
                      <a:pt x="86" y="562"/>
                    </a:cubicBezTo>
                    <a:cubicBezTo>
                      <a:pt x="86" y="571"/>
                      <a:pt x="86" y="571"/>
                      <a:pt x="86" y="562"/>
                    </a:cubicBezTo>
                    <a:cubicBezTo>
                      <a:pt x="76" y="562"/>
                      <a:pt x="76" y="562"/>
                      <a:pt x="86" y="562"/>
                    </a:cubicBezTo>
                    <a:cubicBezTo>
                      <a:pt x="95" y="552"/>
                      <a:pt x="95" y="552"/>
                      <a:pt x="95" y="552"/>
                    </a:cubicBezTo>
                    <a:close/>
                    <a:moveTo>
                      <a:pt x="419" y="552"/>
                    </a:moveTo>
                    <a:cubicBezTo>
                      <a:pt x="428" y="562"/>
                      <a:pt x="428" y="562"/>
                      <a:pt x="428" y="562"/>
                    </a:cubicBezTo>
                    <a:cubicBezTo>
                      <a:pt x="428" y="571"/>
                      <a:pt x="428" y="571"/>
                      <a:pt x="428" y="562"/>
                    </a:cubicBezTo>
                    <a:cubicBezTo>
                      <a:pt x="419" y="562"/>
                      <a:pt x="419" y="562"/>
                      <a:pt x="419" y="562"/>
                    </a:cubicBezTo>
                    <a:cubicBezTo>
                      <a:pt x="419" y="552"/>
                      <a:pt x="419" y="552"/>
                      <a:pt x="419" y="552"/>
                    </a:cubicBezTo>
                    <a:close/>
                    <a:moveTo>
                      <a:pt x="104" y="562"/>
                    </a:moveTo>
                    <a:cubicBezTo>
                      <a:pt x="95" y="571"/>
                      <a:pt x="95" y="571"/>
                      <a:pt x="95" y="571"/>
                    </a:cubicBezTo>
                    <a:lnTo>
                      <a:pt x="86" y="571"/>
                    </a:lnTo>
                    <a:cubicBezTo>
                      <a:pt x="95" y="562"/>
                      <a:pt x="95" y="562"/>
                      <a:pt x="95" y="562"/>
                    </a:cubicBezTo>
                    <a:lnTo>
                      <a:pt x="104" y="562"/>
                    </a:lnTo>
                    <a:close/>
                    <a:moveTo>
                      <a:pt x="409" y="562"/>
                    </a:moveTo>
                    <a:cubicBezTo>
                      <a:pt x="419" y="562"/>
                      <a:pt x="419" y="562"/>
                      <a:pt x="419" y="562"/>
                    </a:cubicBezTo>
                    <a:cubicBezTo>
                      <a:pt x="428" y="571"/>
                      <a:pt x="428" y="571"/>
                      <a:pt x="428" y="571"/>
                    </a:cubicBezTo>
                    <a:lnTo>
                      <a:pt x="419" y="571"/>
                    </a:lnTo>
                    <a:cubicBezTo>
                      <a:pt x="409" y="562"/>
                      <a:pt x="409" y="562"/>
                      <a:pt x="409" y="562"/>
                    </a:cubicBezTo>
                    <a:close/>
                    <a:moveTo>
                      <a:pt x="104" y="562"/>
                    </a:moveTo>
                    <a:cubicBezTo>
                      <a:pt x="114" y="571"/>
                      <a:pt x="114" y="571"/>
                      <a:pt x="104" y="571"/>
                    </a:cubicBezTo>
                    <a:cubicBezTo>
                      <a:pt x="95" y="581"/>
                      <a:pt x="95" y="581"/>
                      <a:pt x="95" y="581"/>
                    </a:cubicBezTo>
                    <a:lnTo>
                      <a:pt x="95" y="571"/>
                    </a:lnTo>
                    <a:cubicBezTo>
                      <a:pt x="104" y="562"/>
                      <a:pt x="104" y="562"/>
                      <a:pt x="104" y="562"/>
                    </a:cubicBezTo>
                    <a:close/>
                    <a:moveTo>
                      <a:pt x="409" y="562"/>
                    </a:moveTo>
                    <a:cubicBezTo>
                      <a:pt x="419" y="571"/>
                      <a:pt x="419" y="571"/>
                      <a:pt x="419" y="571"/>
                    </a:cubicBezTo>
                    <a:lnTo>
                      <a:pt x="419" y="581"/>
                    </a:lnTo>
                    <a:cubicBezTo>
                      <a:pt x="400" y="571"/>
                      <a:pt x="400" y="571"/>
                      <a:pt x="400" y="571"/>
                    </a:cubicBezTo>
                    <a:lnTo>
                      <a:pt x="400" y="562"/>
                    </a:lnTo>
                    <a:cubicBezTo>
                      <a:pt x="409" y="562"/>
                      <a:pt x="409" y="562"/>
                      <a:pt x="409" y="5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59" name="Freeform 99">
                <a:extLst>
                  <a:ext uri="{FF2B5EF4-FFF2-40B4-BE49-F238E27FC236}">
                    <a16:creationId xmlns:a16="http://schemas.microsoft.com/office/drawing/2014/main" id="{0C13B3E7-7102-6549-9FEF-2CB84E254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663" y="2174875"/>
                <a:ext cx="58737" cy="114300"/>
              </a:xfrm>
              <a:custGeom>
                <a:avLst/>
                <a:gdLst>
                  <a:gd name="T0" fmla="*/ 55134 w 163"/>
                  <a:gd name="T1" fmla="*/ 3617 h 316"/>
                  <a:gd name="T2" fmla="*/ 58377 w 163"/>
                  <a:gd name="T3" fmla="*/ 0 h 316"/>
                  <a:gd name="T4" fmla="*/ 55134 w 163"/>
                  <a:gd name="T5" fmla="*/ 6872 h 316"/>
                  <a:gd name="T6" fmla="*/ 58377 w 163"/>
                  <a:gd name="T7" fmla="*/ 3617 h 316"/>
                  <a:gd name="T8" fmla="*/ 48287 w 163"/>
                  <a:gd name="T9" fmla="*/ 6872 h 316"/>
                  <a:gd name="T10" fmla="*/ 48287 w 163"/>
                  <a:gd name="T11" fmla="*/ 17362 h 316"/>
                  <a:gd name="T12" fmla="*/ 48287 w 163"/>
                  <a:gd name="T13" fmla="*/ 17362 h 316"/>
                  <a:gd name="T14" fmla="*/ 55134 w 163"/>
                  <a:gd name="T15" fmla="*/ 6872 h 316"/>
                  <a:gd name="T16" fmla="*/ 55134 w 163"/>
                  <a:gd name="T17" fmla="*/ 10490 h 316"/>
                  <a:gd name="T18" fmla="*/ 48287 w 163"/>
                  <a:gd name="T19" fmla="*/ 17362 h 316"/>
                  <a:gd name="T20" fmla="*/ 48287 w 163"/>
                  <a:gd name="T21" fmla="*/ 24234 h 316"/>
                  <a:gd name="T22" fmla="*/ 55134 w 163"/>
                  <a:gd name="T23" fmla="*/ 13745 h 316"/>
                  <a:gd name="T24" fmla="*/ 55134 w 163"/>
                  <a:gd name="T25" fmla="*/ 10490 h 316"/>
                  <a:gd name="T26" fmla="*/ 51530 w 163"/>
                  <a:gd name="T27" fmla="*/ 20617 h 316"/>
                  <a:gd name="T28" fmla="*/ 51530 w 163"/>
                  <a:gd name="T29" fmla="*/ 24234 h 316"/>
                  <a:gd name="T30" fmla="*/ 55134 w 163"/>
                  <a:gd name="T31" fmla="*/ 17362 h 316"/>
                  <a:gd name="T32" fmla="*/ 55134 w 163"/>
                  <a:gd name="T33" fmla="*/ 10490 h 316"/>
                  <a:gd name="T34" fmla="*/ 41440 w 163"/>
                  <a:gd name="T35" fmla="*/ 31107 h 316"/>
                  <a:gd name="T36" fmla="*/ 34233 w 163"/>
                  <a:gd name="T37" fmla="*/ 41597 h 316"/>
                  <a:gd name="T38" fmla="*/ 41440 w 163"/>
                  <a:gd name="T39" fmla="*/ 37979 h 316"/>
                  <a:gd name="T40" fmla="*/ 48287 w 163"/>
                  <a:gd name="T41" fmla="*/ 27852 h 316"/>
                  <a:gd name="T42" fmla="*/ 44683 w 163"/>
                  <a:gd name="T43" fmla="*/ 24234 h 316"/>
                  <a:gd name="T44" fmla="*/ 34233 w 163"/>
                  <a:gd name="T45" fmla="*/ 48469 h 316"/>
                  <a:gd name="T46" fmla="*/ 34233 w 163"/>
                  <a:gd name="T47" fmla="*/ 44852 h 316"/>
                  <a:gd name="T48" fmla="*/ 30990 w 163"/>
                  <a:gd name="T49" fmla="*/ 48469 h 316"/>
                  <a:gd name="T50" fmla="*/ 34233 w 163"/>
                  <a:gd name="T51" fmla="*/ 48469 h 316"/>
                  <a:gd name="T52" fmla="*/ 30990 w 163"/>
                  <a:gd name="T53" fmla="*/ 55341 h 316"/>
                  <a:gd name="T54" fmla="*/ 30990 w 163"/>
                  <a:gd name="T55" fmla="*/ 51724 h 316"/>
                  <a:gd name="T56" fmla="*/ 27747 w 163"/>
                  <a:gd name="T57" fmla="*/ 55341 h 316"/>
                  <a:gd name="T58" fmla="*/ 13693 w 163"/>
                  <a:gd name="T59" fmla="*/ 79576 h 316"/>
                  <a:gd name="T60" fmla="*/ 20540 w 163"/>
                  <a:gd name="T61" fmla="*/ 82831 h 316"/>
                  <a:gd name="T62" fmla="*/ 30990 w 163"/>
                  <a:gd name="T63" fmla="*/ 58597 h 316"/>
                  <a:gd name="T64" fmla="*/ 13693 w 163"/>
                  <a:gd name="T65" fmla="*/ 86087 h 316"/>
                  <a:gd name="T66" fmla="*/ 17297 w 163"/>
                  <a:gd name="T67" fmla="*/ 89704 h 316"/>
                  <a:gd name="T68" fmla="*/ 3603 w 163"/>
                  <a:gd name="T69" fmla="*/ 107066 h 316"/>
                  <a:gd name="T70" fmla="*/ 6847 w 163"/>
                  <a:gd name="T71" fmla="*/ 110321 h 316"/>
                  <a:gd name="T72" fmla="*/ 0 w 163"/>
                  <a:gd name="T73" fmla="*/ 110321 h 316"/>
                  <a:gd name="T74" fmla="*/ 6847 w 163"/>
                  <a:gd name="T75" fmla="*/ 110321 h 316"/>
                  <a:gd name="T76" fmla="*/ 0 w 163"/>
                  <a:gd name="T77" fmla="*/ 110321 h 3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63" h="316">
                    <a:moveTo>
                      <a:pt x="162" y="0"/>
                    </a:moveTo>
                    <a:cubicBezTo>
                      <a:pt x="153" y="10"/>
                      <a:pt x="153" y="10"/>
                      <a:pt x="153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0"/>
                      <a:pt x="162" y="0"/>
                      <a:pt x="162" y="0"/>
                    </a:cubicBezTo>
                    <a:close/>
                    <a:moveTo>
                      <a:pt x="153" y="10"/>
                    </a:moveTo>
                    <a:cubicBezTo>
                      <a:pt x="153" y="19"/>
                      <a:pt x="153" y="19"/>
                      <a:pt x="153" y="19"/>
                    </a:cubicBezTo>
                    <a:lnTo>
                      <a:pt x="162" y="19"/>
                    </a:lnTo>
                    <a:lnTo>
                      <a:pt x="162" y="10"/>
                    </a:lnTo>
                    <a:cubicBezTo>
                      <a:pt x="153" y="10"/>
                      <a:pt x="153" y="10"/>
                      <a:pt x="153" y="10"/>
                    </a:cubicBezTo>
                    <a:close/>
                    <a:moveTo>
                      <a:pt x="134" y="19"/>
                    </a:moveTo>
                    <a:cubicBezTo>
                      <a:pt x="134" y="19"/>
                      <a:pt x="134" y="29"/>
                      <a:pt x="134" y="3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24" y="57"/>
                      <a:pt x="124" y="57"/>
                      <a:pt x="124" y="57"/>
                    </a:cubicBezTo>
                    <a:cubicBezTo>
                      <a:pt x="124" y="57"/>
                      <a:pt x="134" y="57"/>
                      <a:pt x="134" y="48"/>
                    </a:cubicBezTo>
                    <a:cubicBezTo>
                      <a:pt x="134" y="38"/>
                      <a:pt x="134" y="29"/>
                      <a:pt x="143" y="29"/>
                    </a:cubicBezTo>
                    <a:lnTo>
                      <a:pt x="153" y="19"/>
                    </a:lnTo>
                    <a:cubicBezTo>
                      <a:pt x="153" y="19"/>
                      <a:pt x="143" y="19"/>
                      <a:pt x="134" y="19"/>
                    </a:cubicBezTo>
                    <a:close/>
                    <a:moveTo>
                      <a:pt x="153" y="29"/>
                    </a:moveTo>
                    <a:lnTo>
                      <a:pt x="143" y="29"/>
                    </a:lnTo>
                    <a:cubicBezTo>
                      <a:pt x="143" y="29"/>
                      <a:pt x="143" y="38"/>
                      <a:pt x="134" y="48"/>
                    </a:cubicBezTo>
                    <a:cubicBezTo>
                      <a:pt x="134" y="57"/>
                      <a:pt x="134" y="57"/>
                      <a:pt x="134" y="57"/>
                    </a:cubicBezTo>
                    <a:cubicBezTo>
                      <a:pt x="134" y="67"/>
                      <a:pt x="134" y="67"/>
                      <a:pt x="134" y="67"/>
                    </a:cubicBezTo>
                    <a:cubicBezTo>
                      <a:pt x="134" y="67"/>
                      <a:pt x="134" y="57"/>
                      <a:pt x="143" y="57"/>
                    </a:cubicBezTo>
                    <a:cubicBezTo>
                      <a:pt x="143" y="48"/>
                      <a:pt x="153" y="38"/>
                      <a:pt x="153" y="38"/>
                    </a:cubicBezTo>
                    <a:cubicBezTo>
                      <a:pt x="153" y="29"/>
                      <a:pt x="153" y="29"/>
                      <a:pt x="153" y="29"/>
                    </a:cubicBezTo>
                    <a:close/>
                    <a:moveTo>
                      <a:pt x="153" y="29"/>
                    </a:moveTo>
                    <a:lnTo>
                      <a:pt x="162" y="38"/>
                    </a:lnTo>
                    <a:cubicBezTo>
                      <a:pt x="162" y="38"/>
                      <a:pt x="143" y="48"/>
                      <a:pt x="143" y="57"/>
                    </a:cubicBezTo>
                    <a:cubicBezTo>
                      <a:pt x="134" y="57"/>
                      <a:pt x="134" y="67"/>
                      <a:pt x="134" y="67"/>
                    </a:cubicBezTo>
                    <a:cubicBezTo>
                      <a:pt x="143" y="67"/>
                      <a:pt x="143" y="67"/>
                      <a:pt x="143" y="67"/>
                    </a:cubicBezTo>
                    <a:lnTo>
                      <a:pt x="143" y="57"/>
                    </a:lnTo>
                    <a:cubicBezTo>
                      <a:pt x="143" y="57"/>
                      <a:pt x="143" y="48"/>
                      <a:pt x="153" y="48"/>
                    </a:cubicBezTo>
                    <a:lnTo>
                      <a:pt x="162" y="38"/>
                    </a:lnTo>
                    <a:lnTo>
                      <a:pt x="153" y="29"/>
                    </a:lnTo>
                    <a:close/>
                    <a:moveTo>
                      <a:pt x="124" y="67"/>
                    </a:moveTo>
                    <a:lnTo>
                      <a:pt x="115" y="86"/>
                    </a:lnTo>
                    <a:cubicBezTo>
                      <a:pt x="115" y="95"/>
                      <a:pt x="115" y="95"/>
                      <a:pt x="105" y="105"/>
                    </a:cubicBezTo>
                    <a:lnTo>
                      <a:pt x="95" y="115"/>
                    </a:lnTo>
                    <a:cubicBezTo>
                      <a:pt x="95" y="115"/>
                      <a:pt x="95" y="124"/>
                      <a:pt x="105" y="124"/>
                    </a:cubicBezTo>
                    <a:cubicBezTo>
                      <a:pt x="105" y="124"/>
                      <a:pt x="115" y="115"/>
                      <a:pt x="115" y="105"/>
                    </a:cubicBezTo>
                    <a:cubicBezTo>
                      <a:pt x="115" y="95"/>
                      <a:pt x="115" y="95"/>
                      <a:pt x="124" y="86"/>
                    </a:cubicBezTo>
                    <a:cubicBezTo>
                      <a:pt x="134" y="77"/>
                      <a:pt x="134" y="77"/>
                      <a:pt x="134" y="77"/>
                    </a:cubicBezTo>
                    <a:cubicBezTo>
                      <a:pt x="134" y="67"/>
                      <a:pt x="134" y="67"/>
                      <a:pt x="134" y="67"/>
                    </a:cubicBezTo>
                    <a:lnTo>
                      <a:pt x="124" y="67"/>
                    </a:lnTo>
                    <a:close/>
                    <a:moveTo>
                      <a:pt x="95" y="124"/>
                    </a:moveTo>
                    <a:lnTo>
                      <a:pt x="95" y="134"/>
                    </a:lnTo>
                    <a:lnTo>
                      <a:pt x="105" y="134"/>
                    </a:lnTo>
                    <a:cubicBezTo>
                      <a:pt x="105" y="134"/>
                      <a:pt x="105" y="124"/>
                      <a:pt x="95" y="124"/>
                    </a:cubicBezTo>
                    <a:close/>
                    <a:moveTo>
                      <a:pt x="95" y="134"/>
                    </a:moveTo>
                    <a:cubicBezTo>
                      <a:pt x="86" y="134"/>
                      <a:pt x="86" y="134"/>
                      <a:pt x="86" y="134"/>
                    </a:cubicBezTo>
                    <a:cubicBezTo>
                      <a:pt x="86" y="134"/>
                      <a:pt x="86" y="143"/>
                      <a:pt x="95" y="143"/>
                    </a:cubicBezTo>
                    <a:cubicBezTo>
                      <a:pt x="105" y="143"/>
                      <a:pt x="95" y="134"/>
                      <a:pt x="95" y="134"/>
                    </a:cubicBezTo>
                    <a:close/>
                    <a:moveTo>
                      <a:pt x="86" y="143"/>
                    </a:moveTo>
                    <a:lnTo>
                      <a:pt x="86" y="153"/>
                    </a:lnTo>
                    <a:lnTo>
                      <a:pt x="95" y="153"/>
                    </a:lnTo>
                    <a:cubicBezTo>
                      <a:pt x="95" y="153"/>
                      <a:pt x="95" y="143"/>
                      <a:pt x="86" y="143"/>
                    </a:cubicBezTo>
                    <a:close/>
                    <a:moveTo>
                      <a:pt x="86" y="153"/>
                    </a:moveTo>
                    <a:lnTo>
                      <a:pt x="77" y="153"/>
                    </a:lnTo>
                    <a:cubicBezTo>
                      <a:pt x="77" y="153"/>
                      <a:pt x="67" y="191"/>
                      <a:pt x="57" y="200"/>
                    </a:cubicBezTo>
                    <a:cubicBezTo>
                      <a:pt x="57" y="210"/>
                      <a:pt x="48" y="210"/>
                      <a:pt x="38" y="220"/>
                    </a:cubicBezTo>
                    <a:cubicBezTo>
                      <a:pt x="38" y="229"/>
                      <a:pt x="38" y="229"/>
                      <a:pt x="48" y="229"/>
                    </a:cubicBezTo>
                    <a:cubicBezTo>
                      <a:pt x="48" y="238"/>
                      <a:pt x="57" y="238"/>
                      <a:pt x="57" y="229"/>
                    </a:cubicBezTo>
                    <a:cubicBezTo>
                      <a:pt x="67" y="220"/>
                      <a:pt x="57" y="210"/>
                      <a:pt x="57" y="210"/>
                    </a:cubicBezTo>
                    <a:cubicBezTo>
                      <a:pt x="67" y="191"/>
                      <a:pt x="86" y="162"/>
                      <a:pt x="86" y="162"/>
                    </a:cubicBezTo>
                    <a:lnTo>
                      <a:pt x="86" y="153"/>
                    </a:lnTo>
                    <a:close/>
                    <a:moveTo>
                      <a:pt x="38" y="238"/>
                    </a:moveTo>
                    <a:cubicBezTo>
                      <a:pt x="29" y="238"/>
                      <a:pt x="38" y="248"/>
                      <a:pt x="38" y="248"/>
                    </a:cubicBezTo>
                    <a:lnTo>
                      <a:pt x="48" y="248"/>
                    </a:lnTo>
                    <a:cubicBezTo>
                      <a:pt x="48" y="238"/>
                      <a:pt x="48" y="238"/>
                      <a:pt x="38" y="238"/>
                    </a:cubicBezTo>
                    <a:close/>
                    <a:moveTo>
                      <a:pt x="10" y="296"/>
                    </a:moveTo>
                    <a:lnTo>
                      <a:pt x="10" y="305"/>
                    </a:lnTo>
                    <a:lnTo>
                      <a:pt x="19" y="305"/>
                    </a:lnTo>
                    <a:cubicBezTo>
                      <a:pt x="19" y="296"/>
                      <a:pt x="19" y="296"/>
                      <a:pt x="10" y="296"/>
                    </a:cubicBezTo>
                    <a:close/>
                    <a:moveTo>
                      <a:pt x="0" y="305"/>
                    </a:moveTo>
                    <a:cubicBezTo>
                      <a:pt x="0" y="315"/>
                      <a:pt x="0" y="315"/>
                      <a:pt x="0" y="315"/>
                    </a:cubicBezTo>
                    <a:cubicBezTo>
                      <a:pt x="19" y="305"/>
                      <a:pt x="19" y="305"/>
                      <a:pt x="19" y="305"/>
                    </a:cubicBezTo>
                    <a:lnTo>
                      <a:pt x="10" y="305"/>
                    </a:lnTo>
                    <a:lnTo>
                      <a:pt x="0" y="305"/>
                    </a:lnTo>
                    <a:close/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60" name="Freeform 100">
                <a:extLst>
                  <a:ext uri="{FF2B5EF4-FFF2-40B4-BE49-F238E27FC236}">
                    <a16:creationId xmlns:a16="http://schemas.microsoft.com/office/drawing/2014/main" id="{5D337548-9F88-1344-AAC8-F4B2775AB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250" y="2246313"/>
                <a:ext cx="17463" cy="14287"/>
              </a:xfrm>
              <a:custGeom>
                <a:avLst/>
                <a:gdLst>
                  <a:gd name="T0" fmla="*/ 0 w 49"/>
                  <a:gd name="T1" fmla="*/ 0 h 39"/>
                  <a:gd name="T2" fmla="*/ 3207 w 49"/>
                  <a:gd name="T3" fmla="*/ 7327 h 39"/>
                  <a:gd name="T4" fmla="*/ 0 w 49"/>
                  <a:gd name="T5" fmla="*/ 7327 h 39"/>
                  <a:gd name="T6" fmla="*/ 9979 w 49"/>
                  <a:gd name="T7" fmla="*/ 13921 h 39"/>
                  <a:gd name="T8" fmla="*/ 17107 w 49"/>
                  <a:gd name="T9" fmla="*/ 10624 h 39"/>
                  <a:gd name="T10" fmla="*/ 17107 w 49"/>
                  <a:gd name="T11" fmla="*/ 7327 h 39"/>
                  <a:gd name="T12" fmla="*/ 9979 w 49"/>
                  <a:gd name="T13" fmla="*/ 0 h 39"/>
                  <a:gd name="T14" fmla="*/ 0 w 49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39">
                    <a:moveTo>
                      <a:pt x="0" y="0"/>
                    </a:moveTo>
                    <a:lnTo>
                      <a:pt x="9" y="20"/>
                    </a:lnTo>
                    <a:lnTo>
                      <a:pt x="0" y="20"/>
                    </a:lnTo>
                    <a:cubicBezTo>
                      <a:pt x="0" y="20"/>
                      <a:pt x="19" y="38"/>
                      <a:pt x="28" y="38"/>
                    </a:cubicBezTo>
                    <a:cubicBezTo>
                      <a:pt x="48" y="38"/>
                      <a:pt x="48" y="29"/>
                      <a:pt x="48" y="29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38" y="10"/>
                      <a:pt x="28" y="0"/>
                    </a:cubicBezTo>
                    <a:cubicBezTo>
                      <a:pt x="19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61" name="Freeform 101">
                <a:extLst>
                  <a:ext uri="{FF2B5EF4-FFF2-40B4-BE49-F238E27FC236}">
                    <a16:creationId xmlns:a16="http://schemas.microsoft.com/office/drawing/2014/main" id="{014E1B19-D6C0-CB48-8D05-1E1CEC371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950" y="2236788"/>
                <a:ext cx="14288" cy="20637"/>
              </a:xfrm>
              <a:custGeom>
                <a:avLst/>
                <a:gdLst>
                  <a:gd name="T0" fmla="*/ 6961 w 39"/>
                  <a:gd name="T1" fmla="*/ 0 h 58"/>
                  <a:gd name="T2" fmla="*/ 3664 w 39"/>
                  <a:gd name="T3" fmla="*/ 6760 h 58"/>
                  <a:gd name="T4" fmla="*/ 3664 w 39"/>
                  <a:gd name="T5" fmla="*/ 13521 h 58"/>
                  <a:gd name="T6" fmla="*/ 6961 w 39"/>
                  <a:gd name="T7" fmla="*/ 20281 h 58"/>
                  <a:gd name="T8" fmla="*/ 13922 w 39"/>
                  <a:gd name="T9" fmla="*/ 13521 h 58"/>
                  <a:gd name="T10" fmla="*/ 13922 w 39"/>
                  <a:gd name="T11" fmla="*/ 6760 h 58"/>
                  <a:gd name="T12" fmla="*/ 10258 w 39"/>
                  <a:gd name="T13" fmla="*/ 6760 h 58"/>
                  <a:gd name="T14" fmla="*/ 6961 w 39"/>
                  <a:gd name="T15" fmla="*/ 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58">
                    <a:moveTo>
                      <a:pt x="19" y="0"/>
                    </a:moveTo>
                    <a:cubicBezTo>
                      <a:pt x="19" y="0"/>
                      <a:pt x="10" y="9"/>
                      <a:pt x="10" y="19"/>
                    </a:cubicBezTo>
                    <a:cubicBezTo>
                      <a:pt x="0" y="28"/>
                      <a:pt x="10" y="38"/>
                      <a:pt x="10" y="3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28" y="48"/>
                      <a:pt x="38" y="38"/>
                    </a:cubicBezTo>
                    <a:cubicBezTo>
                      <a:pt x="38" y="28"/>
                      <a:pt x="38" y="19"/>
                      <a:pt x="38" y="19"/>
                    </a:cubicBezTo>
                    <a:lnTo>
                      <a:pt x="28" y="19"/>
                    </a:lnTo>
                    <a:cubicBezTo>
                      <a:pt x="28" y="9"/>
                      <a:pt x="19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62" name="Freeform 102">
                <a:extLst>
                  <a:ext uri="{FF2B5EF4-FFF2-40B4-BE49-F238E27FC236}">
                    <a16:creationId xmlns:a16="http://schemas.microsoft.com/office/drawing/2014/main" id="{5F7D0FCB-7E1F-A945-B187-DC921C754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138" y="2222500"/>
                <a:ext cx="17462" cy="14288"/>
              </a:xfrm>
              <a:custGeom>
                <a:avLst/>
                <a:gdLst>
                  <a:gd name="T0" fmla="*/ 17106 w 49"/>
                  <a:gd name="T1" fmla="*/ 10258 h 39"/>
                  <a:gd name="T2" fmla="*/ 10335 w 49"/>
                  <a:gd name="T3" fmla="*/ 10258 h 39"/>
                  <a:gd name="T4" fmla="*/ 0 w 49"/>
                  <a:gd name="T5" fmla="*/ 6961 h 39"/>
                  <a:gd name="T6" fmla="*/ 6771 w 49"/>
                  <a:gd name="T7" fmla="*/ 6961 h 39"/>
                  <a:gd name="T8" fmla="*/ 3564 w 49"/>
                  <a:gd name="T9" fmla="*/ 0 h 39"/>
                  <a:gd name="T10" fmla="*/ 10335 w 49"/>
                  <a:gd name="T11" fmla="*/ 0 h 39"/>
                  <a:gd name="T12" fmla="*/ 17106 w 49"/>
                  <a:gd name="T13" fmla="*/ 6961 h 39"/>
                  <a:gd name="T14" fmla="*/ 17106 w 49"/>
                  <a:gd name="T15" fmla="*/ 10258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39">
                    <a:moveTo>
                      <a:pt x="48" y="28"/>
                    </a:moveTo>
                    <a:cubicBezTo>
                      <a:pt x="48" y="28"/>
                      <a:pt x="38" y="38"/>
                      <a:pt x="29" y="28"/>
                    </a:cubicBezTo>
                    <a:cubicBezTo>
                      <a:pt x="10" y="28"/>
                      <a:pt x="0" y="19"/>
                      <a:pt x="0" y="19"/>
                    </a:cubicBezTo>
                    <a:cubicBezTo>
                      <a:pt x="0" y="19"/>
                      <a:pt x="10" y="19"/>
                      <a:pt x="19" y="19"/>
                    </a:cubicBezTo>
                    <a:cubicBezTo>
                      <a:pt x="10" y="19"/>
                      <a:pt x="10" y="0"/>
                      <a:pt x="10" y="0"/>
                    </a:cubicBezTo>
                    <a:cubicBezTo>
                      <a:pt x="10" y="0"/>
                      <a:pt x="19" y="0"/>
                      <a:pt x="29" y="0"/>
                    </a:cubicBezTo>
                    <a:cubicBezTo>
                      <a:pt x="38" y="9"/>
                      <a:pt x="48" y="19"/>
                      <a:pt x="48" y="19"/>
                    </a:cubicBezTo>
                    <a:cubicBezTo>
                      <a:pt x="48" y="28"/>
                      <a:pt x="48" y="28"/>
                      <a:pt x="48" y="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63" name="Freeform 103">
                <a:extLst>
                  <a:ext uri="{FF2B5EF4-FFF2-40B4-BE49-F238E27FC236}">
                    <a16:creationId xmlns:a16="http://schemas.microsoft.com/office/drawing/2014/main" id="{489B0A9F-A161-104F-9CAA-9BA18D01A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425" y="2212975"/>
                <a:ext cx="14288" cy="20638"/>
              </a:xfrm>
              <a:custGeom>
                <a:avLst/>
                <a:gdLst>
                  <a:gd name="T0" fmla="*/ 6787 w 40"/>
                  <a:gd name="T1" fmla="*/ 0 h 58"/>
                  <a:gd name="T2" fmla="*/ 6787 w 40"/>
                  <a:gd name="T3" fmla="*/ 3558 h 58"/>
                  <a:gd name="T4" fmla="*/ 10359 w 40"/>
                  <a:gd name="T5" fmla="*/ 3558 h 58"/>
                  <a:gd name="T6" fmla="*/ 10359 w 40"/>
                  <a:gd name="T7" fmla="*/ 13521 h 58"/>
                  <a:gd name="T8" fmla="*/ 6787 w 40"/>
                  <a:gd name="T9" fmla="*/ 20282 h 58"/>
                  <a:gd name="T10" fmla="*/ 0 w 40"/>
                  <a:gd name="T11" fmla="*/ 10319 h 58"/>
                  <a:gd name="T12" fmla="*/ 0 w 40"/>
                  <a:gd name="T13" fmla="*/ 3558 h 58"/>
                  <a:gd name="T14" fmla="*/ 6787 w 40"/>
                  <a:gd name="T15" fmla="*/ 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58">
                    <a:moveTo>
                      <a:pt x="19" y="0"/>
                    </a:moveTo>
                    <a:cubicBezTo>
                      <a:pt x="19" y="0"/>
                      <a:pt x="29" y="10"/>
                      <a:pt x="1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39" y="29"/>
                      <a:pt x="29" y="38"/>
                    </a:cubicBezTo>
                    <a:cubicBezTo>
                      <a:pt x="29" y="57"/>
                      <a:pt x="19" y="57"/>
                      <a:pt x="19" y="5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19"/>
                      <a:pt x="0" y="10"/>
                    </a:cubicBezTo>
                    <a:cubicBezTo>
                      <a:pt x="10" y="0"/>
                      <a:pt x="19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64" name="Freeform 104">
                <a:extLst>
                  <a:ext uri="{FF2B5EF4-FFF2-40B4-BE49-F238E27FC236}">
                    <a16:creationId xmlns:a16="http://schemas.microsoft.com/office/drawing/2014/main" id="{13BF2AB3-27B0-DC40-AC68-B5AC9CABF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613" y="2198688"/>
                <a:ext cx="17462" cy="14287"/>
              </a:xfrm>
              <a:custGeom>
                <a:avLst/>
                <a:gdLst>
                  <a:gd name="T0" fmla="*/ 0 w 48"/>
                  <a:gd name="T1" fmla="*/ 0 h 39"/>
                  <a:gd name="T2" fmla="*/ 10186 w 48"/>
                  <a:gd name="T3" fmla="*/ 0 h 39"/>
                  <a:gd name="T4" fmla="*/ 13824 w 48"/>
                  <a:gd name="T5" fmla="*/ 6960 h 39"/>
                  <a:gd name="T6" fmla="*/ 17098 w 48"/>
                  <a:gd name="T7" fmla="*/ 10257 h 39"/>
                  <a:gd name="T8" fmla="*/ 6912 w 48"/>
                  <a:gd name="T9" fmla="*/ 10257 h 39"/>
                  <a:gd name="T10" fmla="*/ 0 w 48"/>
                  <a:gd name="T11" fmla="*/ 3663 h 39"/>
                  <a:gd name="T12" fmla="*/ 3274 w 48"/>
                  <a:gd name="T13" fmla="*/ 3663 h 39"/>
                  <a:gd name="T14" fmla="*/ 0 w 48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39">
                    <a:moveTo>
                      <a:pt x="0" y="0"/>
                    </a:moveTo>
                    <a:cubicBezTo>
                      <a:pt x="0" y="0"/>
                      <a:pt x="19" y="0"/>
                      <a:pt x="28" y="0"/>
                    </a:cubicBezTo>
                    <a:cubicBezTo>
                      <a:pt x="38" y="10"/>
                      <a:pt x="38" y="19"/>
                      <a:pt x="38" y="19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28" y="38"/>
                      <a:pt x="19" y="28"/>
                    </a:cubicBezTo>
                    <a:cubicBezTo>
                      <a:pt x="9" y="28"/>
                      <a:pt x="0" y="10"/>
                      <a:pt x="0" y="10"/>
                    </a:cubicBezTo>
                    <a:lnTo>
                      <a:pt x="9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65" name="Freeform 105">
                <a:extLst>
                  <a:ext uri="{FF2B5EF4-FFF2-40B4-BE49-F238E27FC236}">
                    <a16:creationId xmlns:a16="http://schemas.microsoft.com/office/drawing/2014/main" id="{56A77126-A8D7-8E44-8747-A7A0D402B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313" y="2187575"/>
                <a:ext cx="11112" cy="20638"/>
              </a:xfrm>
              <a:custGeom>
                <a:avLst/>
                <a:gdLst>
                  <a:gd name="T0" fmla="*/ 3449 w 29"/>
                  <a:gd name="T1" fmla="*/ 0 h 58"/>
                  <a:gd name="T2" fmla="*/ 3449 w 29"/>
                  <a:gd name="T3" fmla="*/ 6761 h 58"/>
                  <a:gd name="T4" fmla="*/ 7280 w 29"/>
                  <a:gd name="T5" fmla="*/ 3558 h 58"/>
                  <a:gd name="T6" fmla="*/ 10729 w 29"/>
                  <a:gd name="T7" fmla="*/ 13877 h 58"/>
                  <a:gd name="T8" fmla="*/ 7280 w 29"/>
                  <a:gd name="T9" fmla="*/ 20282 h 58"/>
                  <a:gd name="T10" fmla="*/ 0 w 29"/>
                  <a:gd name="T11" fmla="*/ 13877 h 58"/>
                  <a:gd name="T12" fmla="*/ 0 w 29"/>
                  <a:gd name="T13" fmla="*/ 6761 h 58"/>
                  <a:gd name="T14" fmla="*/ 3449 w 29"/>
                  <a:gd name="T15" fmla="*/ 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58">
                    <a:moveTo>
                      <a:pt x="9" y="0"/>
                    </a:moveTo>
                    <a:cubicBezTo>
                      <a:pt x="9" y="0"/>
                      <a:pt x="9" y="10"/>
                      <a:pt x="9" y="1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28" y="29"/>
                      <a:pt x="28" y="39"/>
                    </a:cubicBezTo>
                    <a:cubicBezTo>
                      <a:pt x="28" y="57"/>
                      <a:pt x="19" y="57"/>
                      <a:pt x="19" y="57"/>
                    </a:cubicBezTo>
                    <a:cubicBezTo>
                      <a:pt x="0" y="39"/>
                      <a:pt x="0" y="39"/>
                      <a:pt x="0" y="39"/>
                    </a:cubicBezTo>
                    <a:lnTo>
                      <a:pt x="0" y="19"/>
                    </a:lnTo>
                    <a:cubicBezTo>
                      <a:pt x="0" y="1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66" name="Freeform 106">
                <a:extLst>
                  <a:ext uri="{FF2B5EF4-FFF2-40B4-BE49-F238E27FC236}">
                    <a16:creationId xmlns:a16="http://schemas.microsoft.com/office/drawing/2014/main" id="{7279ED31-F3D5-1A46-BD15-6C9B4E9CE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850" y="2171700"/>
                <a:ext cx="14288" cy="20638"/>
              </a:xfrm>
              <a:custGeom>
                <a:avLst/>
                <a:gdLst>
                  <a:gd name="T0" fmla="*/ 3664 w 39"/>
                  <a:gd name="T1" fmla="*/ 0 h 58"/>
                  <a:gd name="T2" fmla="*/ 3664 w 39"/>
                  <a:gd name="T3" fmla="*/ 6761 h 58"/>
                  <a:gd name="T4" fmla="*/ 3664 w 39"/>
                  <a:gd name="T5" fmla="*/ 9963 h 58"/>
                  <a:gd name="T6" fmla="*/ 0 w 39"/>
                  <a:gd name="T7" fmla="*/ 9963 h 58"/>
                  <a:gd name="T8" fmla="*/ 3664 w 39"/>
                  <a:gd name="T9" fmla="*/ 16724 h 58"/>
                  <a:gd name="T10" fmla="*/ 10624 w 39"/>
                  <a:gd name="T11" fmla="*/ 20282 h 58"/>
                  <a:gd name="T12" fmla="*/ 13922 w 39"/>
                  <a:gd name="T13" fmla="*/ 9963 h 58"/>
                  <a:gd name="T14" fmla="*/ 10624 w 39"/>
                  <a:gd name="T15" fmla="*/ 0 h 58"/>
                  <a:gd name="T16" fmla="*/ 10624 w 39"/>
                  <a:gd name="T17" fmla="*/ 3202 h 58"/>
                  <a:gd name="T18" fmla="*/ 3664 w 39"/>
                  <a:gd name="T19" fmla="*/ 0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58">
                    <a:moveTo>
                      <a:pt x="10" y="0"/>
                    </a:moveTo>
                    <a:cubicBezTo>
                      <a:pt x="10" y="0"/>
                      <a:pt x="0" y="9"/>
                      <a:pt x="10" y="19"/>
                    </a:cubicBezTo>
                    <a:cubicBezTo>
                      <a:pt x="10" y="28"/>
                      <a:pt x="10" y="28"/>
                      <a:pt x="10" y="28"/>
                    </a:cubicBezTo>
                    <a:lnTo>
                      <a:pt x="0" y="28"/>
                    </a:lnTo>
                    <a:cubicBezTo>
                      <a:pt x="0" y="28"/>
                      <a:pt x="0" y="38"/>
                      <a:pt x="10" y="47"/>
                    </a:cubicBezTo>
                    <a:cubicBezTo>
                      <a:pt x="19" y="57"/>
                      <a:pt x="29" y="57"/>
                      <a:pt x="29" y="57"/>
                    </a:cubicBezTo>
                    <a:cubicBezTo>
                      <a:pt x="29" y="57"/>
                      <a:pt x="38" y="38"/>
                      <a:pt x="38" y="28"/>
                    </a:cubicBezTo>
                    <a:cubicBezTo>
                      <a:pt x="38" y="9"/>
                      <a:pt x="29" y="0"/>
                      <a:pt x="29" y="0"/>
                    </a:cubicBezTo>
                    <a:lnTo>
                      <a:pt x="29" y="9"/>
                    </a:lnTo>
                    <a:cubicBezTo>
                      <a:pt x="19" y="9"/>
                      <a:pt x="1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67" name="Freeform 107">
                <a:extLst>
                  <a:ext uri="{FF2B5EF4-FFF2-40B4-BE49-F238E27FC236}">
                    <a16:creationId xmlns:a16="http://schemas.microsoft.com/office/drawing/2014/main" id="{9B27BDF5-1CFB-E740-B074-B486FA7F4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613" y="2174875"/>
                <a:ext cx="7937" cy="7938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3969 h 20"/>
                  <a:gd name="T4" fmla="*/ 7540 w 20"/>
                  <a:gd name="T5" fmla="*/ 7541 h 20"/>
                  <a:gd name="T6" fmla="*/ 3572 w 20"/>
                  <a:gd name="T7" fmla="*/ 3969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10"/>
                    </a:lnTo>
                    <a:cubicBezTo>
                      <a:pt x="9" y="19"/>
                      <a:pt x="19" y="19"/>
                      <a:pt x="19" y="19"/>
                    </a:cubicBezTo>
                    <a:cubicBezTo>
                      <a:pt x="19" y="19"/>
                      <a:pt x="19" y="10"/>
                      <a:pt x="9" y="10"/>
                    </a:cubicBezTo>
                    <a:cubicBezTo>
                      <a:pt x="9" y="0"/>
                      <a:pt x="0" y="0"/>
                      <a:pt x="0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68" name="Freeform 108">
                <a:extLst>
                  <a:ext uri="{FF2B5EF4-FFF2-40B4-BE49-F238E27FC236}">
                    <a16:creationId xmlns:a16="http://schemas.microsoft.com/office/drawing/2014/main" id="{4E5E14FB-D15E-0C48-B98D-4C36B0F28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850" y="2181225"/>
                <a:ext cx="11113" cy="7938"/>
              </a:xfrm>
              <a:custGeom>
                <a:avLst/>
                <a:gdLst>
                  <a:gd name="T0" fmla="*/ 0 w 30"/>
                  <a:gd name="T1" fmla="*/ 0 h 20"/>
                  <a:gd name="T2" fmla="*/ 7038 w 30"/>
                  <a:gd name="T3" fmla="*/ 3969 h 20"/>
                  <a:gd name="T4" fmla="*/ 10743 w 30"/>
                  <a:gd name="T5" fmla="*/ 7541 h 20"/>
                  <a:gd name="T6" fmla="*/ 3704 w 30"/>
                  <a:gd name="T7" fmla="*/ 7541 h 20"/>
                  <a:gd name="T8" fmla="*/ 0 w 3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0" y="0"/>
                    </a:moveTo>
                    <a:cubicBezTo>
                      <a:pt x="0" y="0"/>
                      <a:pt x="10" y="0"/>
                      <a:pt x="19" y="10"/>
                    </a:cubicBezTo>
                    <a:lnTo>
                      <a:pt x="29" y="19"/>
                    </a:lnTo>
                    <a:cubicBezTo>
                      <a:pt x="29" y="19"/>
                      <a:pt x="19" y="19"/>
                      <a:pt x="10" y="19"/>
                    </a:cubicBezTo>
                    <a:cubicBezTo>
                      <a:pt x="10" y="10"/>
                      <a:pt x="0" y="0"/>
                      <a:pt x="0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69" name="Freeform 109">
                <a:extLst>
                  <a:ext uri="{FF2B5EF4-FFF2-40B4-BE49-F238E27FC236}">
                    <a16:creationId xmlns:a16="http://schemas.microsoft.com/office/drawing/2014/main" id="{51766EE9-F651-C848-B262-BEF938438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963" y="2174875"/>
                <a:ext cx="3175" cy="11113"/>
              </a:xfrm>
              <a:custGeom>
                <a:avLst/>
                <a:gdLst>
                  <a:gd name="T0" fmla="*/ 0 w 10"/>
                  <a:gd name="T1" fmla="*/ 0 h 30"/>
                  <a:gd name="T2" fmla="*/ 0 w 10"/>
                  <a:gd name="T3" fmla="*/ 3704 h 30"/>
                  <a:gd name="T4" fmla="*/ 2858 w 10"/>
                  <a:gd name="T5" fmla="*/ 10743 h 30"/>
                  <a:gd name="T6" fmla="*/ 2858 w 10"/>
                  <a:gd name="T7" fmla="*/ 3704 h 30"/>
                  <a:gd name="T8" fmla="*/ 0 w 1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0">
                    <a:moveTo>
                      <a:pt x="0" y="0"/>
                    </a:moveTo>
                    <a:lnTo>
                      <a:pt x="0" y="10"/>
                    </a:lnTo>
                    <a:cubicBezTo>
                      <a:pt x="0" y="19"/>
                      <a:pt x="9" y="29"/>
                      <a:pt x="9" y="29"/>
                    </a:cubicBezTo>
                    <a:cubicBezTo>
                      <a:pt x="9" y="29"/>
                      <a:pt x="9" y="19"/>
                      <a:pt x="9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70" name="Freeform 110">
                <a:extLst>
                  <a:ext uri="{FF2B5EF4-FFF2-40B4-BE49-F238E27FC236}">
                    <a16:creationId xmlns:a16="http://schemas.microsoft.com/office/drawing/2014/main" id="{711B89BF-A6DD-2142-995E-2486987B4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788" y="2198688"/>
                <a:ext cx="11112" cy="3175"/>
              </a:xfrm>
              <a:custGeom>
                <a:avLst/>
                <a:gdLst>
                  <a:gd name="T0" fmla="*/ 0 w 30"/>
                  <a:gd name="T1" fmla="*/ 0 h 11"/>
                  <a:gd name="T2" fmla="*/ 3704 w 30"/>
                  <a:gd name="T3" fmla="*/ 2886 h 11"/>
                  <a:gd name="T4" fmla="*/ 10742 w 30"/>
                  <a:gd name="T5" fmla="*/ 2886 h 11"/>
                  <a:gd name="T6" fmla="*/ 3704 w 30"/>
                  <a:gd name="T7" fmla="*/ 0 h 11"/>
                  <a:gd name="T8" fmla="*/ 0 w 3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0" y="0"/>
                    </a:moveTo>
                    <a:cubicBezTo>
                      <a:pt x="0" y="0"/>
                      <a:pt x="0" y="10"/>
                      <a:pt x="10" y="10"/>
                    </a:cubicBezTo>
                    <a:cubicBezTo>
                      <a:pt x="19" y="10"/>
                      <a:pt x="29" y="10"/>
                      <a:pt x="29" y="10"/>
                    </a:cubicBezTo>
                    <a:cubicBezTo>
                      <a:pt x="29" y="10"/>
                      <a:pt x="19" y="1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71" name="Freeform 111">
                <a:extLst>
                  <a:ext uri="{FF2B5EF4-FFF2-40B4-BE49-F238E27FC236}">
                    <a16:creationId xmlns:a16="http://schemas.microsoft.com/office/drawing/2014/main" id="{DD052211-C3AE-EC41-B7CF-90B4EF2E7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788" y="2205038"/>
                <a:ext cx="11112" cy="3175"/>
              </a:xfrm>
              <a:custGeom>
                <a:avLst/>
                <a:gdLst>
                  <a:gd name="T0" fmla="*/ 0 w 30"/>
                  <a:gd name="T1" fmla="*/ 0 h 10"/>
                  <a:gd name="T2" fmla="*/ 3704 w 30"/>
                  <a:gd name="T3" fmla="*/ 2858 h 10"/>
                  <a:gd name="T4" fmla="*/ 10742 w 30"/>
                  <a:gd name="T5" fmla="*/ 2858 h 10"/>
                  <a:gd name="T6" fmla="*/ 7038 w 30"/>
                  <a:gd name="T7" fmla="*/ 0 h 10"/>
                  <a:gd name="T8" fmla="*/ 0 w 3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0" y="0"/>
                    </a:moveTo>
                    <a:lnTo>
                      <a:pt x="10" y="9"/>
                    </a:lnTo>
                    <a:cubicBezTo>
                      <a:pt x="19" y="9"/>
                      <a:pt x="29" y="9"/>
                      <a:pt x="29" y="9"/>
                    </a:cubicBezTo>
                    <a:lnTo>
                      <a:pt x="19" y="0"/>
                    </a:lnTo>
                    <a:cubicBezTo>
                      <a:pt x="10" y="0"/>
                      <a:pt x="0" y="0"/>
                      <a:pt x="0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72" name="Freeform 112">
                <a:extLst>
                  <a:ext uri="{FF2B5EF4-FFF2-40B4-BE49-F238E27FC236}">
                    <a16:creationId xmlns:a16="http://schemas.microsoft.com/office/drawing/2014/main" id="{0E468C5D-EC96-E349-B410-85A243A69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313" y="2192338"/>
                <a:ext cx="3175" cy="11112"/>
              </a:xfrm>
              <a:custGeom>
                <a:avLst/>
                <a:gdLst>
                  <a:gd name="T0" fmla="*/ 2858 w 10"/>
                  <a:gd name="T1" fmla="*/ 0 h 30"/>
                  <a:gd name="T2" fmla="*/ 0 w 10"/>
                  <a:gd name="T3" fmla="*/ 3334 h 30"/>
                  <a:gd name="T4" fmla="*/ 2858 w 10"/>
                  <a:gd name="T5" fmla="*/ 10742 h 30"/>
                  <a:gd name="T6" fmla="*/ 2858 w 10"/>
                  <a:gd name="T7" fmla="*/ 3334 h 30"/>
                  <a:gd name="T8" fmla="*/ 2858 w 1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0">
                    <a:moveTo>
                      <a:pt x="9" y="0"/>
                    </a:moveTo>
                    <a:lnTo>
                      <a:pt x="0" y="9"/>
                    </a:lnTo>
                    <a:cubicBezTo>
                      <a:pt x="0" y="19"/>
                      <a:pt x="9" y="29"/>
                      <a:pt x="9" y="29"/>
                    </a:cubicBezTo>
                    <a:cubicBezTo>
                      <a:pt x="9" y="29"/>
                      <a:pt x="9" y="1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73" name="Freeform 113">
                <a:extLst>
                  <a:ext uri="{FF2B5EF4-FFF2-40B4-BE49-F238E27FC236}">
                    <a16:creationId xmlns:a16="http://schemas.microsoft.com/office/drawing/2014/main" id="{715AD8E1-C285-3B47-91E4-BA28F998C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488" y="2195513"/>
                <a:ext cx="7937" cy="14287"/>
              </a:xfrm>
              <a:custGeom>
                <a:avLst/>
                <a:gdLst>
                  <a:gd name="T0" fmla="*/ 3969 w 20"/>
                  <a:gd name="T1" fmla="*/ 0 h 39"/>
                  <a:gd name="T2" fmla="*/ 0 w 20"/>
                  <a:gd name="T3" fmla="*/ 7327 h 39"/>
                  <a:gd name="T4" fmla="*/ 3969 w 20"/>
                  <a:gd name="T5" fmla="*/ 13921 h 39"/>
                  <a:gd name="T6" fmla="*/ 7540 w 20"/>
                  <a:gd name="T7" fmla="*/ 7327 h 39"/>
                  <a:gd name="T8" fmla="*/ 3969 w 2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9">
                    <a:moveTo>
                      <a:pt x="10" y="0"/>
                    </a:moveTo>
                    <a:cubicBezTo>
                      <a:pt x="10" y="0"/>
                      <a:pt x="0" y="10"/>
                      <a:pt x="0" y="20"/>
                    </a:cubicBezTo>
                    <a:cubicBezTo>
                      <a:pt x="0" y="29"/>
                      <a:pt x="10" y="38"/>
                      <a:pt x="10" y="38"/>
                    </a:cubicBezTo>
                    <a:cubicBezTo>
                      <a:pt x="10" y="38"/>
                      <a:pt x="10" y="29"/>
                      <a:pt x="19" y="20"/>
                    </a:cubicBezTo>
                    <a:cubicBezTo>
                      <a:pt x="19" y="10"/>
                      <a:pt x="10" y="0"/>
                      <a:pt x="10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74" name="Freeform 114">
                <a:extLst>
                  <a:ext uri="{FF2B5EF4-FFF2-40B4-BE49-F238E27FC236}">
                    <a16:creationId xmlns:a16="http://schemas.microsoft.com/office/drawing/2014/main" id="{7890F748-D734-9B4A-BA6C-DD908A0DA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313" y="2222500"/>
                <a:ext cx="14287" cy="7938"/>
              </a:xfrm>
              <a:custGeom>
                <a:avLst/>
                <a:gdLst>
                  <a:gd name="T0" fmla="*/ 0 w 39"/>
                  <a:gd name="T1" fmla="*/ 0 h 20"/>
                  <a:gd name="T2" fmla="*/ 3297 w 39"/>
                  <a:gd name="T3" fmla="*/ 3572 h 20"/>
                  <a:gd name="T4" fmla="*/ 3297 w 39"/>
                  <a:gd name="T5" fmla="*/ 7541 h 20"/>
                  <a:gd name="T6" fmla="*/ 6960 w 39"/>
                  <a:gd name="T7" fmla="*/ 7541 h 20"/>
                  <a:gd name="T8" fmla="*/ 13921 w 39"/>
                  <a:gd name="T9" fmla="*/ 7541 h 20"/>
                  <a:gd name="T10" fmla="*/ 6960 w 39"/>
                  <a:gd name="T11" fmla="*/ 3572 h 20"/>
                  <a:gd name="T12" fmla="*/ 0 w 3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cubicBezTo>
                      <a:pt x="0" y="0"/>
                      <a:pt x="0" y="9"/>
                      <a:pt x="9" y="9"/>
                    </a:cubicBezTo>
                    <a:lnTo>
                      <a:pt x="9" y="19"/>
                    </a:lnTo>
                    <a:lnTo>
                      <a:pt x="19" y="19"/>
                    </a:lnTo>
                    <a:cubicBezTo>
                      <a:pt x="28" y="19"/>
                      <a:pt x="38" y="19"/>
                      <a:pt x="38" y="19"/>
                    </a:cubicBezTo>
                    <a:cubicBezTo>
                      <a:pt x="38" y="19"/>
                      <a:pt x="28" y="9"/>
                      <a:pt x="19" y="9"/>
                    </a:cubicBezTo>
                    <a:cubicBezTo>
                      <a:pt x="9" y="0"/>
                      <a:pt x="0" y="0"/>
                      <a:pt x="0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75" name="Freeform 115">
                <a:extLst>
                  <a:ext uri="{FF2B5EF4-FFF2-40B4-BE49-F238E27FC236}">
                    <a16:creationId xmlns:a16="http://schemas.microsoft.com/office/drawing/2014/main" id="{3A0C7A9E-78E5-4E40-B61B-AAE05E5C7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313" y="2228850"/>
                <a:ext cx="14287" cy="3175"/>
              </a:xfrm>
              <a:custGeom>
                <a:avLst/>
                <a:gdLst>
                  <a:gd name="T0" fmla="*/ 0 w 39"/>
                  <a:gd name="T1" fmla="*/ 0 h 10"/>
                  <a:gd name="T2" fmla="*/ 6960 w 39"/>
                  <a:gd name="T3" fmla="*/ 0 h 10"/>
                  <a:gd name="T4" fmla="*/ 13921 w 39"/>
                  <a:gd name="T5" fmla="*/ 2858 h 10"/>
                  <a:gd name="T6" fmla="*/ 6960 w 39"/>
                  <a:gd name="T7" fmla="*/ 2858 h 10"/>
                  <a:gd name="T8" fmla="*/ 0 w 39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0">
                    <a:moveTo>
                      <a:pt x="0" y="0"/>
                    </a:moveTo>
                    <a:cubicBezTo>
                      <a:pt x="0" y="0"/>
                      <a:pt x="9" y="0"/>
                      <a:pt x="19" y="0"/>
                    </a:cubicBezTo>
                    <a:cubicBezTo>
                      <a:pt x="28" y="0"/>
                      <a:pt x="38" y="9"/>
                      <a:pt x="38" y="9"/>
                    </a:cubicBezTo>
                    <a:cubicBezTo>
                      <a:pt x="38" y="9"/>
                      <a:pt x="28" y="9"/>
                      <a:pt x="19" y="9"/>
                    </a:cubicBezTo>
                    <a:cubicBezTo>
                      <a:pt x="9" y="9"/>
                      <a:pt x="0" y="0"/>
                      <a:pt x="0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76" name="Freeform 116">
                <a:extLst>
                  <a:ext uri="{FF2B5EF4-FFF2-40B4-BE49-F238E27FC236}">
                    <a16:creationId xmlns:a16="http://schemas.microsoft.com/office/drawing/2014/main" id="{4392664D-ADF7-2646-9F94-D13E09060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600" y="2212975"/>
                <a:ext cx="3175" cy="14288"/>
              </a:xfrm>
              <a:custGeom>
                <a:avLst/>
                <a:gdLst>
                  <a:gd name="T0" fmla="*/ 2858 w 10"/>
                  <a:gd name="T1" fmla="*/ 0 h 39"/>
                  <a:gd name="T2" fmla="*/ 0 w 10"/>
                  <a:gd name="T3" fmla="*/ 6961 h 39"/>
                  <a:gd name="T4" fmla="*/ 0 w 10"/>
                  <a:gd name="T5" fmla="*/ 13922 h 39"/>
                  <a:gd name="T6" fmla="*/ 0 w 10"/>
                  <a:gd name="T7" fmla="*/ 10624 h 39"/>
                  <a:gd name="T8" fmla="*/ 2858 w 10"/>
                  <a:gd name="T9" fmla="*/ 6961 h 39"/>
                  <a:gd name="T10" fmla="*/ 2858 w 10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39">
                    <a:moveTo>
                      <a:pt x="9" y="0"/>
                    </a:moveTo>
                    <a:cubicBezTo>
                      <a:pt x="9" y="0"/>
                      <a:pt x="0" y="10"/>
                      <a:pt x="0" y="19"/>
                    </a:cubicBezTo>
                    <a:cubicBezTo>
                      <a:pt x="0" y="29"/>
                      <a:pt x="0" y="38"/>
                      <a:pt x="0" y="38"/>
                    </a:cubicBezTo>
                    <a:lnTo>
                      <a:pt x="0" y="29"/>
                    </a:lnTo>
                    <a:cubicBezTo>
                      <a:pt x="9" y="29"/>
                      <a:pt x="9" y="19"/>
                      <a:pt x="9" y="19"/>
                    </a:cubicBezTo>
                    <a:cubicBezTo>
                      <a:pt x="9" y="10"/>
                      <a:pt x="9" y="0"/>
                      <a:pt x="9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77" name="Freeform 117">
                <a:extLst>
                  <a:ext uri="{FF2B5EF4-FFF2-40B4-BE49-F238E27FC236}">
                    <a16:creationId xmlns:a16="http://schemas.microsoft.com/office/drawing/2014/main" id="{1AA4AE09-9561-FF4A-BBC8-819818CDD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775" y="2219325"/>
                <a:ext cx="3175" cy="11113"/>
              </a:xfrm>
              <a:custGeom>
                <a:avLst/>
                <a:gdLst>
                  <a:gd name="T0" fmla="*/ 2886 w 11"/>
                  <a:gd name="T1" fmla="*/ 0 h 30"/>
                  <a:gd name="T2" fmla="*/ 0 w 11"/>
                  <a:gd name="T3" fmla="*/ 3704 h 30"/>
                  <a:gd name="T4" fmla="*/ 0 w 11"/>
                  <a:gd name="T5" fmla="*/ 10743 h 30"/>
                  <a:gd name="T6" fmla="*/ 2886 w 11"/>
                  <a:gd name="T7" fmla="*/ 7038 h 30"/>
                  <a:gd name="T8" fmla="*/ 2886 w 11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0">
                    <a:moveTo>
                      <a:pt x="10" y="0"/>
                    </a:moveTo>
                    <a:lnTo>
                      <a:pt x="0" y="10"/>
                    </a:lnTo>
                    <a:cubicBezTo>
                      <a:pt x="0" y="19"/>
                      <a:pt x="0" y="29"/>
                      <a:pt x="0" y="29"/>
                    </a:cubicBezTo>
                    <a:cubicBezTo>
                      <a:pt x="0" y="29"/>
                      <a:pt x="10" y="29"/>
                      <a:pt x="10" y="19"/>
                    </a:cubicBezTo>
                    <a:cubicBezTo>
                      <a:pt x="10" y="10"/>
                      <a:pt x="10" y="0"/>
                      <a:pt x="10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78" name="Freeform 118">
                <a:extLst>
                  <a:ext uri="{FF2B5EF4-FFF2-40B4-BE49-F238E27FC236}">
                    <a16:creationId xmlns:a16="http://schemas.microsoft.com/office/drawing/2014/main" id="{C270CF9A-F96D-2547-BF47-96B73D34C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713" y="2236788"/>
                <a:ext cx="6350" cy="14287"/>
              </a:xfrm>
              <a:custGeom>
                <a:avLst/>
                <a:gdLst>
                  <a:gd name="T0" fmla="*/ 3008 w 19"/>
                  <a:gd name="T1" fmla="*/ 0 h 39"/>
                  <a:gd name="T2" fmla="*/ 6016 w 19"/>
                  <a:gd name="T3" fmla="*/ 6960 h 39"/>
                  <a:gd name="T4" fmla="*/ 6016 w 19"/>
                  <a:gd name="T5" fmla="*/ 10257 h 39"/>
                  <a:gd name="T6" fmla="*/ 3008 w 19"/>
                  <a:gd name="T7" fmla="*/ 10257 h 39"/>
                  <a:gd name="T8" fmla="*/ 3008 w 19"/>
                  <a:gd name="T9" fmla="*/ 13921 h 39"/>
                  <a:gd name="T10" fmla="*/ 0 w 19"/>
                  <a:gd name="T11" fmla="*/ 6960 h 39"/>
                  <a:gd name="T12" fmla="*/ 3008 w 1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9">
                    <a:moveTo>
                      <a:pt x="9" y="0"/>
                    </a:moveTo>
                    <a:cubicBezTo>
                      <a:pt x="9" y="0"/>
                      <a:pt x="18" y="9"/>
                      <a:pt x="18" y="19"/>
                    </a:cubicBezTo>
                    <a:cubicBezTo>
                      <a:pt x="18" y="28"/>
                      <a:pt x="18" y="28"/>
                      <a:pt x="18" y="28"/>
                    </a:cubicBezTo>
                    <a:lnTo>
                      <a:pt x="9" y="28"/>
                    </a:ln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0" y="28"/>
                      <a:pt x="0" y="19"/>
                    </a:cubicBezTo>
                    <a:cubicBezTo>
                      <a:pt x="0" y="9"/>
                      <a:pt x="9" y="0"/>
                      <a:pt x="9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79" name="Freeform 119">
                <a:extLst>
                  <a:ext uri="{FF2B5EF4-FFF2-40B4-BE49-F238E27FC236}">
                    <a16:creationId xmlns:a16="http://schemas.microsoft.com/office/drawing/2014/main" id="{B84B8C39-E621-CB4C-9E9A-CA7A0CAF3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888" y="2243138"/>
                <a:ext cx="7937" cy="11112"/>
              </a:xfrm>
              <a:custGeom>
                <a:avLst/>
                <a:gdLst>
                  <a:gd name="T0" fmla="*/ 7540 w 20"/>
                  <a:gd name="T1" fmla="*/ 0 h 30"/>
                  <a:gd name="T2" fmla="*/ 0 w 20"/>
                  <a:gd name="T3" fmla="*/ 7038 h 30"/>
                  <a:gd name="T4" fmla="*/ 0 w 20"/>
                  <a:gd name="T5" fmla="*/ 10742 h 30"/>
                  <a:gd name="T6" fmla="*/ 3572 w 20"/>
                  <a:gd name="T7" fmla="*/ 7038 h 30"/>
                  <a:gd name="T8" fmla="*/ 7540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9" y="0"/>
                    </a:moveTo>
                    <a:cubicBezTo>
                      <a:pt x="19" y="0"/>
                      <a:pt x="9" y="9"/>
                      <a:pt x="0" y="19"/>
                    </a:cubicBezTo>
                    <a:lnTo>
                      <a:pt x="0" y="29"/>
                    </a:lnTo>
                    <a:cubicBezTo>
                      <a:pt x="0" y="29"/>
                      <a:pt x="9" y="29"/>
                      <a:pt x="9" y="19"/>
                    </a:cubicBezTo>
                    <a:cubicBezTo>
                      <a:pt x="19" y="19"/>
                      <a:pt x="19" y="0"/>
                      <a:pt x="19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80" name="Freeform 120">
                <a:extLst>
                  <a:ext uri="{FF2B5EF4-FFF2-40B4-BE49-F238E27FC236}">
                    <a16:creationId xmlns:a16="http://schemas.microsoft.com/office/drawing/2014/main" id="{8E3904EC-688A-EF40-BBA6-06269273D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425" y="2254250"/>
                <a:ext cx="14288" cy="6350"/>
              </a:xfrm>
              <a:custGeom>
                <a:avLst/>
                <a:gdLst>
                  <a:gd name="T0" fmla="*/ 0 w 40"/>
                  <a:gd name="T1" fmla="*/ 0 h 19"/>
                  <a:gd name="T2" fmla="*/ 6787 w 40"/>
                  <a:gd name="T3" fmla="*/ 0 h 19"/>
                  <a:gd name="T4" fmla="*/ 13931 w 40"/>
                  <a:gd name="T5" fmla="*/ 3008 h 19"/>
                  <a:gd name="T6" fmla="*/ 6787 w 40"/>
                  <a:gd name="T7" fmla="*/ 3008 h 19"/>
                  <a:gd name="T8" fmla="*/ 0 w 4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9">
                    <a:moveTo>
                      <a:pt x="0" y="0"/>
                    </a:moveTo>
                    <a:cubicBezTo>
                      <a:pt x="0" y="0"/>
                      <a:pt x="10" y="0"/>
                      <a:pt x="19" y="0"/>
                    </a:cubicBezTo>
                    <a:cubicBezTo>
                      <a:pt x="29" y="9"/>
                      <a:pt x="39" y="9"/>
                      <a:pt x="39" y="9"/>
                    </a:cubicBezTo>
                    <a:cubicBezTo>
                      <a:pt x="39" y="9"/>
                      <a:pt x="29" y="18"/>
                      <a:pt x="19" y="9"/>
                    </a:cubicBezTo>
                    <a:cubicBezTo>
                      <a:pt x="10" y="9"/>
                      <a:pt x="0" y="0"/>
                      <a:pt x="0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81" name="Freeform 121">
                <a:extLst>
                  <a:ext uri="{FF2B5EF4-FFF2-40B4-BE49-F238E27FC236}">
                    <a16:creationId xmlns:a16="http://schemas.microsoft.com/office/drawing/2014/main" id="{8DF9D494-BE63-CD4B-89E5-8A46D71C0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425" y="2246313"/>
                <a:ext cx="14288" cy="7937"/>
              </a:xfrm>
              <a:custGeom>
                <a:avLst/>
                <a:gdLst>
                  <a:gd name="T0" fmla="*/ 0 w 40"/>
                  <a:gd name="T1" fmla="*/ 0 h 21"/>
                  <a:gd name="T2" fmla="*/ 3572 w 40"/>
                  <a:gd name="T3" fmla="*/ 7559 h 21"/>
                  <a:gd name="T4" fmla="*/ 13931 w 40"/>
                  <a:gd name="T5" fmla="*/ 7559 h 21"/>
                  <a:gd name="T6" fmla="*/ 6787 w 40"/>
                  <a:gd name="T7" fmla="*/ 3780 h 21"/>
                  <a:gd name="T8" fmla="*/ 0 w 4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1">
                    <a:moveTo>
                      <a:pt x="0" y="0"/>
                    </a:moveTo>
                    <a:cubicBezTo>
                      <a:pt x="0" y="0"/>
                      <a:pt x="0" y="10"/>
                      <a:pt x="10" y="20"/>
                    </a:cubicBezTo>
                    <a:cubicBezTo>
                      <a:pt x="19" y="20"/>
                      <a:pt x="39" y="20"/>
                      <a:pt x="39" y="20"/>
                    </a:cubicBezTo>
                    <a:cubicBezTo>
                      <a:pt x="39" y="20"/>
                      <a:pt x="29" y="10"/>
                      <a:pt x="19" y="10"/>
                    </a:cubicBezTo>
                    <a:cubicBezTo>
                      <a:pt x="10" y="0"/>
                      <a:pt x="0" y="0"/>
                      <a:pt x="0" y="0"/>
                    </a:cubicBezTo>
                  </a:path>
                </a:pathLst>
              </a:custGeom>
              <a:solidFill>
                <a:srgbClr val="09775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82" name="Freeform 122">
                <a:extLst>
                  <a:ext uri="{FF2B5EF4-FFF2-40B4-BE49-F238E27FC236}">
                    <a16:creationId xmlns:a16="http://schemas.microsoft.com/office/drawing/2014/main" id="{B9D2D089-463D-BB42-8225-8D7694D4F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888" y="2257425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0 w 20"/>
                  <a:gd name="T3" fmla="*/ 2858 h 10"/>
                  <a:gd name="T4" fmla="*/ 3572 w 20"/>
                  <a:gd name="T5" fmla="*/ 2858 h 10"/>
                  <a:gd name="T6" fmla="*/ 7540 w 20"/>
                  <a:gd name="T7" fmla="*/ 2858 h 10"/>
                  <a:gd name="T8" fmla="*/ 7540 w 20"/>
                  <a:gd name="T9" fmla="*/ 0 h 10"/>
                  <a:gd name="T10" fmla="*/ 3572 w 20"/>
                  <a:gd name="T11" fmla="*/ 0 h 10"/>
                  <a:gd name="T12" fmla="*/ 0 w 20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lnTo>
                      <a:pt x="9" y="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9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83" name="Freeform 123">
                <a:extLst>
                  <a:ext uri="{FF2B5EF4-FFF2-40B4-BE49-F238E27FC236}">
                    <a16:creationId xmlns:a16="http://schemas.microsoft.com/office/drawing/2014/main" id="{892CDF3F-C7D2-5644-BFA4-1029FE2A0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950" y="2257425"/>
                <a:ext cx="7938" cy="7938"/>
              </a:xfrm>
              <a:custGeom>
                <a:avLst/>
                <a:gdLst>
                  <a:gd name="T0" fmla="*/ 3969 w 20"/>
                  <a:gd name="T1" fmla="*/ 0 h 20"/>
                  <a:gd name="T2" fmla="*/ 7541 w 20"/>
                  <a:gd name="T3" fmla="*/ 0 h 20"/>
                  <a:gd name="T4" fmla="*/ 3969 w 20"/>
                  <a:gd name="T5" fmla="*/ 3572 h 20"/>
                  <a:gd name="T6" fmla="*/ 3969 w 20"/>
                  <a:gd name="T7" fmla="*/ 7541 h 20"/>
                  <a:gd name="T8" fmla="*/ 0 w 20"/>
                  <a:gd name="T9" fmla="*/ 7541 h 20"/>
                  <a:gd name="T10" fmla="*/ 0 w 20"/>
                  <a:gd name="T11" fmla="*/ 3572 h 20"/>
                  <a:gd name="T12" fmla="*/ 3969 w 20"/>
                  <a:gd name="T13" fmla="*/ 3572 h 20"/>
                  <a:gd name="T14" fmla="*/ 3969 w 20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9"/>
                      <a:pt x="10" y="19"/>
                      <a:pt x="10" y="19"/>
                    </a:cubicBezTo>
                    <a:lnTo>
                      <a:pt x="0" y="19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84" name="Freeform 124">
                <a:extLst>
                  <a:ext uri="{FF2B5EF4-FFF2-40B4-BE49-F238E27FC236}">
                    <a16:creationId xmlns:a16="http://schemas.microsoft.com/office/drawing/2014/main" id="{1098A65F-6222-BE49-92B6-5AC054AEE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600" y="2232025"/>
                <a:ext cx="11113" cy="3175"/>
              </a:xfrm>
              <a:custGeom>
                <a:avLst/>
                <a:gdLst>
                  <a:gd name="T0" fmla="*/ 0 w 30"/>
                  <a:gd name="T1" fmla="*/ 0 h 11"/>
                  <a:gd name="T2" fmla="*/ 0 w 30"/>
                  <a:gd name="T3" fmla="*/ 2886 h 11"/>
                  <a:gd name="T4" fmla="*/ 7038 w 30"/>
                  <a:gd name="T5" fmla="*/ 2886 h 11"/>
                  <a:gd name="T6" fmla="*/ 10743 w 30"/>
                  <a:gd name="T7" fmla="*/ 2886 h 11"/>
                  <a:gd name="T8" fmla="*/ 10743 w 30"/>
                  <a:gd name="T9" fmla="*/ 0 h 11"/>
                  <a:gd name="T10" fmla="*/ 7038 w 30"/>
                  <a:gd name="T11" fmla="*/ 0 h 11"/>
                  <a:gd name="T12" fmla="*/ 0 w 30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19" y="10"/>
                    </a:cubicBezTo>
                    <a:lnTo>
                      <a:pt x="29" y="10"/>
                    </a:lnTo>
                    <a:lnTo>
                      <a:pt x="29" y="0"/>
                    </a:lnTo>
                    <a:lnTo>
                      <a:pt x="19" y="0"/>
                    </a:lnTo>
                    <a:cubicBezTo>
                      <a:pt x="9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85" name="Freeform 125">
                <a:extLst>
                  <a:ext uri="{FF2B5EF4-FFF2-40B4-BE49-F238E27FC236}">
                    <a16:creationId xmlns:a16="http://schemas.microsoft.com/office/drawing/2014/main" id="{B528F343-49DA-2D4E-8A56-5AA0B2823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425" y="2236788"/>
                <a:ext cx="7938" cy="7937"/>
              </a:xfrm>
              <a:custGeom>
                <a:avLst/>
                <a:gdLst>
                  <a:gd name="T0" fmla="*/ 7541 w 20"/>
                  <a:gd name="T1" fmla="*/ 0 h 20"/>
                  <a:gd name="T2" fmla="*/ 3969 w 20"/>
                  <a:gd name="T3" fmla="*/ 3572 h 20"/>
                  <a:gd name="T4" fmla="*/ 3969 w 20"/>
                  <a:gd name="T5" fmla="*/ 7540 h 20"/>
                  <a:gd name="T6" fmla="*/ 0 w 20"/>
                  <a:gd name="T7" fmla="*/ 3572 h 20"/>
                  <a:gd name="T8" fmla="*/ 3969 w 20"/>
                  <a:gd name="T9" fmla="*/ 0 h 20"/>
                  <a:gd name="T10" fmla="*/ 7541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cubicBezTo>
                      <a:pt x="10" y="9"/>
                      <a:pt x="10" y="9"/>
                      <a:pt x="10" y="9"/>
                    </a:cubicBezTo>
                    <a:lnTo>
                      <a:pt x="10" y="19"/>
                    </a:lnTo>
                    <a:cubicBezTo>
                      <a:pt x="0" y="19"/>
                      <a:pt x="0" y="19"/>
                      <a:pt x="0" y="9"/>
                    </a:cubicBezTo>
                    <a:cubicBezTo>
                      <a:pt x="0" y="0"/>
                      <a:pt x="0" y="0"/>
                      <a:pt x="1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86" name="Freeform 126">
                <a:extLst>
                  <a:ext uri="{FF2B5EF4-FFF2-40B4-BE49-F238E27FC236}">
                    <a16:creationId xmlns:a16="http://schemas.microsoft.com/office/drawing/2014/main" id="{A9A59164-3F1F-9648-8F79-7118FFCC7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488" y="2208213"/>
                <a:ext cx="11112" cy="7937"/>
              </a:xfrm>
              <a:custGeom>
                <a:avLst/>
                <a:gdLst>
                  <a:gd name="T0" fmla="*/ 0 w 30"/>
                  <a:gd name="T1" fmla="*/ 3780 h 21"/>
                  <a:gd name="T2" fmla="*/ 7038 w 30"/>
                  <a:gd name="T3" fmla="*/ 7559 h 21"/>
                  <a:gd name="T4" fmla="*/ 10742 w 30"/>
                  <a:gd name="T5" fmla="*/ 7559 h 21"/>
                  <a:gd name="T6" fmla="*/ 10742 w 30"/>
                  <a:gd name="T7" fmla="*/ 3780 h 21"/>
                  <a:gd name="T8" fmla="*/ 7038 w 30"/>
                  <a:gd name="T9" fmla="*/ 0 h 21"/>
                  <a:gd name="T10" fmla="*/ 7038 w 30"/>
                  <a:gd name="T11" fmla="*/ 3780 h 21"/>
                  <a:gd name="T12" fmla="*/ 0 w 30"/>
                  <a:gd name="T13" fmla="*/ 378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1">
                    <a:moveTo>
                      <a:pt x="0" y="10"/>
                    </a:moveTo>
                    <a:cubicBezTo>
                      <a:pt x="10" y="10"/>
                      <a:pt x="10" y="10"/>
                      <a:pt x="19" y="20"/>
                    </a:cubicBezTo>
                    <a:lnTo>
                      <a:pt x="29" y="20"/>
                    </a:lnTo>
                    <a:lnTo>
                      <a:pt x="29" y="10"/>
                    </a:lnTo>
                    <a:cubicBezTo>
                      <a:pt x="29" y="0"/>
                      <a:pt x="19" y="0"/>
                      <a:pt x="19" y="0"/>
                    </a:cubicBezTo>
                    <a:lnTo>
                      <a:pt x="19" y="10"/>
                    </a:lnTo>
                    <a:cubicBezTo>
                      <a:pt x="10" y="10"/>
                      <a:pt x="0" y="10"/>
                      <a:pt x="0" y="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87" name="Freeform 127">
                <a:extLst>
                  <a:ext uri="{FF2B5EF4-FFF2-40B4-BE49-F238E27FC236}">
                    <a16:creationId xmlns:a16="http://schemas.microsoft.com/office/drawing/2014/main" id="{ECBF6D72-3D1E-734E-A156-85147CE7C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313" y="2212975"/>
                <a:ext cx="7937" cy="7938"/>
              </a:xfrm>
              <a:custGeom>
                <a:avLst/>
                <a:gdLst>
                  <a:gd name="T0" fmla="*/ 7540 w 20"/>
                  <a:gd name="T1" fmla="*/ 0 h 20"/>
                  <a:gd name="T2" fmla="*/ 3572 w 20"/>
                  <a:gd name="T3" fmla="*/ 3969 h 20"/>
                  <a:gd name="T4" fmla="*/ 3572 w 20"/>
                  <a:gd name="T5" fmla="*/ 7541 h 20"/>
                  <a:gd name="T6" fmla="*/ 0 w 20"/>
                  <a:gd name="T7" fmla="*/ 7541 h 20"/>
                  <a:gd name="T8" fmla="*/ 0 w 20"/>
                  <a:gd name="T9" fmla="*/ 3969 h 20"/>
                  <a:gd name="T10" fmla="*/ 3572 w 20"/>
                  <a:gd name="T11" fmla="*/ 3969 h 20"/>
                  <a:gd name="T12" fmla="*/ 7540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cubicBezTo>
                      <a:pt x="9" y="10"/>
                      <a:pt x="9" y="10"/>
                      <a:pt x="9" y="10"/>
                    </a:cubicBezTo>
                    <a:lnTo>
                      <a:pt x="9" y="19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9" y="10"/>
                    </a:lnTo>
                    <a:cubicBezTo>
                      <a:pt x="9" y="0"/>
                      <a:pt x="19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88" name="Freeform 128">
                <a:extLst>
                  <a:ext uri="{FF2B5EF4-FFF2-40B4-BE49-F238E27FC236}">
                    <a16:creationId xmlns:a16="http://schemas.microsoft.com/office/drawing/2014/main" id="{B18AD778-329D-2B4A-B67E-31CBF10BB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963" y="2187575"/>
                <a:ext cx="11112" cy="3175"/>
              </a:xfrm>
              <a:custGeom>
                <a:avLst/>
                <a:gdLst>
                  <a:gd name="T0" fmla="*/ 0 w 29"/>
                  <a:gd name="T1" fmla="*/ 0 h 11"/>
                  <a:gd name="T2" fmla="*/ 0 w 29"/>
                  <a:gd name="T3" fmla="*/ 2886 h 11"/>
                  <a:gd name="T4" fmla="*/ 3449 w 29"/>
                  <a:gd name="T5" fmla="*/ 2886 h 11"/>
                  <a:gd name="T6" fmla="*/ 7280 w 29"/>
                  <a:gd name="T7" fmla="*/ 2886 h 11"/>
                  <a:gd name="T8" fmla="*/ 10729 w 29"/>
                  <a:gd name="T9" fmla="*/ 0 h 11"/>
                  <a:gd name="T10" fmla="*/ 7280 w 29"/>
                  <a:gd name="T11" fmla="*/ 0 h 11"/>
                  <a:gd name="T12" fmla="*/ 3449 w 29"/>
                  <a:gd name="T13" fmla="*/ 0 h 11"/>
                  <a:gd name="T14" fmla="*/ 0 w 29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0"/>
                      <a:pt x="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8" y="10"/>
                      <a:pt x="28" y="0"/>
                      <a:pt x="28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89" name="Freeform 129">
                <a:extLst>
                  <a:ext uri="{FF2B5EF4-FFF2-40B4-BE49-F238E27FC236}">
                    <a16:creationId xmlns:a16="http://schemas.microsoft.com/office/drawing/2014/main" id="{618109C8-7871-0B42-BCA5-05BE6FF15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613" y="2187575"/>
                <a:ext cx="11112" cy="7938"/>
              </a:xfrm>
              <a:custGeom>
                <a:avLst/>
                <a:gdLst>
                  <a:gd name="T0" fmla="*/ 7280 w 29"/>
                  <a:gd name="T1" fmla="*/ 0 h 20"/>
                  <a:gd name="T2" fmla="*/ 10729 w 29"/>
                  <a:gd name="T3" fmla="*/ 0 h 20"/>
                  <a:gd name="T4" fmla="*/ 7280 w 29"/>
                  <a:gd name="T5" fmla="*/ 3969 h 20"/>
                  <a:gd name="T6" fmla="*/ 7280 w 29"/>
                  <a:gd name="T7" fmla="*/ 7541 h 20"/>
                  <a:gd name="T8" fmla="*/ 3449 w 29"/>
                  <a:gd name="T9" fmla="*/ 7541 h 20"/>
                  <a:gd name="T10" fmla="*/ 3449 w 29"/>
                  <a:gd name="T11" fmla="*/ 3969 h 20"/>
                  <a:gd name="T12" fmla="*/ 7280 w 2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0">
                    <a:moveTo>
                      <a:pt x="1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0" y="10"/>
                      <a:pt x="9" y="10"/>
                      <a:pt x="9" y="10"/>
                    </a:cubicBezTo>
                    <a:cubicBezTo>
                      <a:pt x="19" y="10"/>
                      <a:pt x="19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90" name="Freeform 130">
                <a:extLst>
                  <a:ext uri="{FF2B5EF4-FFF2-40B4-BE49-F238E27FC236}">
                    <a16:creationId xmlns:a16="http://schemas.microsoft.com/office/drawing/2014/main" id="{787E0D4C-79B2-FE40-A478-015E35292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250" y="2212975"/>
                <a:ext cx="7938" cy="17463"/>
              </a:xfrm>
              <a:custGeom>
                <a:avLst/>
                <a:gdLst>
                  <a:gd name="T0" fmla="*/ 7541 w 20"/>
                  <a:gd name="T1" fmla="*/ 17107 h 49"/>
                  <a:gd name="T2" fmla="*/ 3572 w 20"/>
                  <a:gd name="T3" fmla="*/ 10335 h 49"/>
                  <a:gd name="T4" fmla="*/ 0 w 20"/>
                  <a:gd name="T5" fmla="*/ 3564 h 49"/>
                  <a:gd name="T6" fmla="*/ 3572 w 20"/>
                  <a:gd name="T7" fmla="*/ 6771 h 49"/>
                  <a:gd name="T8" fmla="*/ 7541 w 20"/>
                  <a:gd name="T9" fmla="*/ 1710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9">
                    <a:moveTo>
                      <a:pt x="19" y="48"/>
                    </a:moveTo>
                    <a:cubicBezTo>
                      <a:pt x="9" y="48"/>
                      <a:pt x="9" y="29"/>
                      <a:pt x="9" y="29"/>
                    </a:cubicBezTo>
                    <a:cubicBezTo>
                      <a:pt x="0" y="19"/>
                      <a:pt x="0" y="10"/>
                      <a:pt x="0" y="10"/>
                    </a:cubicBezTo>
                    <a:cubicBezTo>
                      <a:pt x="0" y="0"/>
                      <a:pt x="0" y="10"/>
                      <a:pt x="9" y="19"/>
                    </a:cubicBezTo>
                    <a:cubicBezTo>
                      <a:pt x="9" y="29"/>
                      <a:pt x="19" y="48"/>
                      <a:pt x="19" y="48"/>
                    </a:cubicBez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91" name="Freeform 131">
                <a:extLst>
                  <a:ext uri="{FF2B5EF4-FFF2-40B4-BE49-F238E27FC236}">
                    <a16:creationId xmlns:a16="http://schemas.microsoft.com/office/drawing/2014/main" id="{E4F0AEAA-B627-B04B-B9A8-0125929A9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138" y="2192338"/>
                <a:ext cx="7937" cy="11112"/>
              </a:xfrm>
              <a:custGeom>
                <a:avLst/>
                <a:gdLst>
                  <a:gd name="T0" fmla="*/ 3969 w 20"/>
                  <a:gd name="T1" fmla="*/ 10742 h 30"/>
                  <a:gd name="T2" fmla="*/ 0 w 20"/>
                  <a:gd name="T3" fmla="*/ 7038 h 30"/>
                  <a:gd name="T4" fmla="*/ 0 w 20"/>
                  <a:gd name="T5" fmla="*/ 0 h 30"/>
                  <a:gd name="T6" fmla="*/ 3969 w 20"/>
                  <a:gd name="T7" fmla="*/ 3334 h 30"/>
                  <a:gd name="T8" fmla="*/ 3969 w 20"/>
                  <a:gd name="T9" fmla="*/ 1074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0" y="29"/>
                    </a:moveTo>
                    <a:cubicBezTo>
                      <a:pt x="10" y="29"/>
                      <a:pt x="10" y="19"/>
                      <a:pt x="0" y="19"/>
                    </a:cubicBezTo>
                    <a:cubicBezTo>
                      <a:pt x="0" y="9"/>
                      <a:pt x="0" y="0"/>
                      <a:pt x="0" y="0"/>
                    </a:cubicBezTo>
                    <a:cubicBezTo>
                      <a:pt x="0" y="0"/>
                      <a:pt x="0" y="9"/>
                      <a:pt x="10" y="9"/>
                    </a:cubicBezTo>
                    <a:cubicBezTo>
                      <a:pt x="10" y="19"/>
                      <a:pt x="19" y="29"/>
                      <a:pt x="10" y="29"/>
                    </a:cubicBez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92" name="Freeform 132">
                <a:extLst>
                  <a:ext uri="{FF2B5EF4-FFF2-40B4-BE49-F238E27FC236}">
                    <a16:creationId xmlns:a16="http://schemas.microsoft.com/office/drawing/2014/main" id="{3E7A6C10-3813-304D-8F25-AF38EF720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600" y="2232025"/>
                <a:ext cx="14288" cy="26988"/>
              </a:xfrm>
              <a:custGeom>
                <a:avLst/>
                <a:gdLst>
                  <a:gd name="T0" fmla="*/ 13922 w 39"/>
                  <a:gd name="T1" fmla="*/ 26638 h 77"/>
                  <a:gd name="T2" fmla="*/ 6961 w 39"/>
                  <a:gd name="T3" fmla="*/ 13319 h 77"/>
                  <a:gd name="T4" fmla="*/ 3297 w 39"/>
                  <a:gd name="T5" fmla="*/ 0 h 77"/>
                  <a:gd name="T6" fmla="*/ 6961 w 39"/>
                  <a:gd name="T7" fmla="*/ 13319 h 77"/>
                  <a:gd name="T8" fmla="*/ 13922 w 39"/>
                  <a:gd name="T9" fmla="*/ 26638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77">
                    <a:moveTo>
                      <a:pt x="38" y="76"/>
                    </a:moveTo>
                    <a:cubicBezTo>
                      <a:pt x="38" y="76"/>
                      <a:pt x="29" y="58"/>
                      <a:pt x="19" y="38"/>
                    </a:cubicBezTo>
                    <a:cubicBezTo>
                      <a:pt x="9" y="19"/>
                      <a:pt x="0" y="0"/>
                      <a:pt x="9" y="0"/>
                    </a:cubicBezTo>
                    <a:cubicBezTo>
                      <a:pt x="9" y="0"/>
                      <a:pt x="19" y="19"/>
                      <a:pt x="19" y="38"/>
                    </a:cubicBezTo>
                    <a:cubicBezTo>
                      <a:pt x="29" y="58"/>
                      <a:pt x="38" y="76"/>
                      <a:pt x="38" y="76"/>
                    </a:cubicBez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93" name="Freeform 133">
                <a:extLst>
                  <a:ext uri="{FF2B5EF4-FFF2-40B4-BE49-F238E27FC236}">
                    <a16:creationId xmlns:a16="http://schemas.microsoft.com/office/drawing/2014/main" id="{49AD02C0-7A22-CB47-A8AE-4990790A5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225" y="2078038"/>
                <a:ext cx="14288" cy="7937"/>
              </a:xfrm>
              <a:custGeom>
                <a:avLst/>
                <a:gdLst>
                  <a:gd name="T0" fmla="*/ 0 w 39"/>
                  <a:gd name="T1" fmla="*/ 0 h 20"/>
                  <a:gd name="T2" fmla="*/ 3664 w 39"/>
                  <a:gd name="T3" fmla="*/ 0 h 20"/>
                  <a:gd name="T4" fmla="*/ 10624 w 39"/>
                  <a:gd name="T5" fmla="*/ 0 h 20"/>
                  <a:gd name="T6" fmla="*/ 13922 w 39"/>
                  <a:gd name="T7" fmla="*/ 7540 h 20"/>
                  <a:gd name="T8" fmla="*/ 3664 w 39"/>
                  <a:gd name="T9" fmla="*/ 0 h 20"/>
                  <a:gd name="T10" fmla="*/ 0 w 39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10" y="0"/>
                    </a:lnTo>
                    <a:lnTo>
                      <a:pt x="29" y="0"/>
                    </a:lnTo>
                    <a:cubicBezTo>
                      <a:pt x="29" y="0"/>
                      <a:pt x="38" y="9"/>
                      <a:pt x="38" y="19"/>
                    </a:cubicBezTo>
                    <a:cubicBezTo>
                      <a:pt x="38" y="19"/>
                      <a:pt x="29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092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94" name="Freeform 134">
                <a:extLst>
                  <a:ext uri="{FF2B5EF4-FFF2-40B4-BE49-F238E27FC236}">
                    <a16:creationId xmlns:a16="http://schemas.microsoft.com/office/drawing/2014/main" id="{2B96AA1E-91D5-6C42-816A-102F3B926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575" y="2078038"/>
                <a:ext cx="1588" cy="3175"/>
              </a:xfrm>
              <a:custGeom>
                <a:avLst/>
                <a:gdLst>
                  <a:gd name="T0" fmla="*/ 0 w 1"/>
                  <a:gd name="T1" fmla="*/ 2858 h 10"/>
                  <a:gd name="T2" fmla="*/ 0 w 1"/>
                  <a:gd name="T3" fmla="*/ 2858 h 10"/>
                  <a:gd name="T4" fmla="*/ 0 w 1"/>
                  <a:gd name="T5" fmla="*/ 0 h 10"/>
                  <a:gd name="T6" fmla="*/ 0 w 1"/>
                  <a:gd name="T7" fmla="*/ 0 h 10"/>
                  <a:gd name="T8" fmla="*/ 0 w 1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0">
                    <a:moveTo>
                      <a:pt x="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95" name="Freeform 135">
                <a:extLst>
                  <a:ext uri="{FF2B5EF4-FFF2-40B4-BE49-F238E27FC236}">
                    <a16:creationId xmlns:a16="http://schemas.microsoft.com/office/drawing/2014/main" id="{A4D3CB12-5652-054D-A1C0-024E90A40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00" y="2085975"/>
                <a:ext cx="7938" cy="3175"/>
              </a:xfrm>
              <a:custGeom>
                <a:avLst/>
                <a:gdLst>
                  <a:gd name="T0" fmla="*/ 7541 w 20"/>
                  <a:gd name="T1" fmla="*/ 0 h 10"/>
                  <a:gd name="T2" fmla="*/ 7541 w 20"/>
                  <a:gd name="T3" fmla="*/ 2858 h 10"/>
                  <a:gd name="T4" fmla="*/ 0 w 20"/>
                  <a:gd name="T5" fmla="*/ 0 h 10"/>
                  <a:gd name="T6" fmla="*/ 7541 w 2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0">
                    <a:moveTo>
                      <a:pt x="19" y="0"/>
                    </a:moveTo>
                    <a:lnTo>
                      <a:pt x="19" y="9"/>
                    </a:lnTo>
                    <a:cubicBezTo>
                      <a:pt x="9" y="9"/>
                      <a:pt x="0" y="0"/>
                      <a:pt x="0" y="0"/>
                    </a:cubicBezTo>
                    <a:cubicBezTo>
                      <a:pt x="0" y="0"/>
                      <a:pt x="9" y="0"/>
                      <a:pt x="19" y="0"/>
                    </a:cubicBezTo>
                  </a:path>
                </a:pathLst>
              </a:custGeom>
              <a:solidFill>
                <a:srgbClr val="D104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96" name="Freeform 136">
                <a:extLst>
                  <a:ext uri="{FF2B5EF4-FFF2-40B4-BE49-F238E27FC236}">
                    <a16:creationId xmlns:a16="http://schemas.microsoft.com/office/drawing/2014/main" id="{24768C65-7556-6C40-A572-9B51EB676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078038"/>
                <a:ext cx="7937" cy="3175"/>
              </a:xfrm>
              <a:custGeom>
                <a:avLst/>
                <a:gdLst>
                  <a:gd name="T0" fmla="*/ 7540 w 20"/>
                  <a:gd name="T1" fmla="*/ 2858 h 10"/>
                  <a:gd name="T2" fmla="*/ 3969 w 20"/>
                  <a:gd name="T3" fmla="*/ 2858 h 10"/>
                  <a:gd name="T4" fmla="*/ 0 w 20"/>
                  <a:gd name="T5" fmla="*/ 2858 h 10"/>
                  <a:gd name="T6" fmla="*/ 3969 w 20"/>
                  <a:gd name="T7" fmla="*/ 0 h 10"/>
                  <a:gd name="T8" fmla="*/ 7540 w 2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9" y="9"/>
                    </a:moveTo>
                    <a:lnTo>
                      <a:pt x="10" y="9"/>
                    </a:ln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10" y="0"/>
                    </a:cubicBezTo>
                    <a:cubicBezTo>
                      <a:pt x="10" y="0"/>
                      <a:pt x="19" y="0"/>
                      <a:pt x="19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97" name="Freeform 137">
                <a:extLst>
                  <a:ext uri="{FF2B5EF4-FFF2-40B4-BE49-F238E27FC236}">
                    <a16:creationId xmlns:a16="http://schemas.microsoft.com/office/drawing/2014/main" id="{950DE546-C182-614C-B9AB-1A1430052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513" y="2078038"/>
                <a:ext cx="3175" cy="3175"/>
              </a:xfrm>
              <a:custGeom>
                <a:avLst/>
                <a:gdLst>
                  <a:gd name="T0" fmla="*/ 2886 w 11"/>
                  <a:gd name="T1" fmla="*/ 2858 h 10"/>
                  <a:gd name="T2" fmla="*/ 0 w 11"/>
                  <a:gd name="T3" fmla="*/ 2858 h 10"/>
                  <a:gd name="T4" fmla="*/ 2886 w 11"/>
                  <a:gd name="T5" fmla="*/ 0 h 10"/>
                  <a:gd name="T6" fmla="*/ 2886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9"/>
                    </a:moveTo>
                    <a:lnTo>
                      <a:pt x="0" y="9"/>
                    </a:lnTo>
                    <a:cubicBezTo>
                      <a:pt x="0" y="0"/>
                      <a:pt x="10" y="0"/>
                      <a:pt x="10" y="0"/>
                    </a:cubicBezTo>
                    <a:lnTo>
                      <a:pt x="10" y="9"/>
                    </a:lnTo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98" name="Freeform 138">
                <a:extLst>
                  <a:ext uri="{FF2B5EF4-FFF2-40B4-BE49-F238E27FC236}">
                    <a16:creationId xmlns:a16="http://schemas.microsoft.com/office/drawing/2014/main" id="{C77D0D86-A16C-2246-8B54-125F37DFB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688" y="2078038"/>
                <a:ext cx="1587" cy="3175"/>
              </a:xfrm>
              <a:custGeom>
                <a:avLst/>
                <a:gdLst>
                  <a:gd name="T0" fmla="*/ 0 w 1"/>
                  <a:gd name="T1" fmla="*/ 2858 h 10"/>
                  <a:gd name="T2" fmla="*/ 0 w 1"/>
                  <a:gd name="T3" fmla="*/ 2858 h 10"/>
                  <a:gd name="T4" fmla="*/ 0 w 1"/>
                  <a:gd name="T5" fmla="*/ 2858 h 10"/>
                  <a:gd name="T6" fmla="*/ 0 w 1"/>
                  <a:gd name="T7" fmla="*/ 2858 h 10"/>
                  <a:gd name="T8" fmla="*/ 0 w 1"/>
                  <a:gd name="T9" fmla="*/ 2858 h 10"/>
                  <a:gd name="T10" fmla="*/ 0 w 1"/>
                  <a:gd name="T11" fmla="*/ 0 h 10"/>
                  <a:gd name="T12" fmla="*/ 0 w 1"/>
                  <a:gd name="T13" fmla="*/ 285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10">
                    <a:moveTo>
                      <a:pt x="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99" name="Freeform 139">
                <a:extLst>
                  <a:ext uri="{FF2B5EF4-FFF2-40B4-BE49-F238E27FC236}">
                    <a16:creationId xmlns:a16="http://schemas.microsoft.com/office/drawing/2014/main" id="{6C6D5B01-DD37-E14D-AD91-C861A99C0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063" y="2133600"/>
                <a:ext cx="109537" cy="123825"/>
              </a:xfrm>
              <a:custGeom>
                <a:avLst/>
                <a:gdLst>
                  <a:gd name="T0" fmla="*/ 0 w 306"/>
                  <a:gd name="T1" fmla="*/ 0 h 344"/>
                  <a:gd name="T2" fmla="*/ 3580 w 306"/>
                  <a:gd name="T3" fmla="*/ 6839 h 344"/>
                  <a:gd name="T4" fmla="*/ 3580 w 306"/>
                  <a:gd name="T5" fmla="*/ 78830 h 344"/>
                  <a:gd name="T6" fmla="*/ 3580 w 306"/>
                  <a:gd name="T7" fmla="*/ 89269 h 344"/>
                  <a:gd name="T8" fmla="*/ 3580 w 306"/>
                  <a:gd name="T9" fmla="*/ 96108 h 344"/>
                  <a:gd name="T10" fmla="*/ 10381 w 306"/>
                  <a:gd name="T11" fmla="*/ 99348 h 344"/>
                  <a:gd name="T12" fmla="*/ 41166 w 306"/>
                  <a:gd name="T13" fmla="*/ 116626 h 344"/>
                  <a:gd name="T14" fmla="*/ 54769 w 306"/>
                  <a:gd name="T15" fmla="*/ 123465 h 344"/>
                  <a:gd name="T16" fmla="*/ 68371 w 306"/>
                  <a:gd name="T17" fmla="*/ 116626 h 344"/>
                  <a:gd name="T18" fmla="*/ 99156 w 306"/>
                  <a:gd name="T19" fmla="*/ 99348 h 344"/>
                  <a:gd name="T20" fmla="*/ 105957 w 306"/>
                  <a:gd name="T21" fmla="*/ 96108 h 344"/>
                  <a:gd name="T22" fmla="*/ 105957 w 306"/>
                  <a:gd name="T23" fmla="*/ 89269 h 344"/>
                  <a:gd name="T24" fmla="*/ 105957 w 306"/>
                  <a:gd name="T25" fmla="*/ 78830 h 344"/>
                  <a:gd name="T26" fmla="*/ 105957 w 306"/>
                  <a:gd name="T27" fmla="*/ 6839 h 344"/>
                  <a:gd name="T28" fmla="*/ 109179 w 306"/>
                  <a:gd name="T29" fmla="*/ 0 h 344"/>
                  <a:gd name="T30" fmla="*/ 105957 w 306"/>
                  <a:gd name="T31" fmla="*/ 0 h 344"/>
                  <a:gd name="T32" fmla="*/ 102378 w 306"/>
                  <a:gd name="T33" fmla="*/ 0 h 344"/>
                  <a:gd name="T34" fmla="*/ 54769 w 306"/>
                  <a:gd name="T35" fmla="*/ 0 h 344"/>
                  <a:gd name="T36" fmla="*/ 7159 w 306"/>
                  <a:gd name="T37" fmla="*/ 0 h 344"/>
                  <a:gd name="T38" fmla="*/ 3580 w 306"/>
                  <a:gd name="T39" fmla="*/ 0 h 344"/>
                  <a:gd name="T40" fmla="*/ 0 w 306"/>
                  <a:gd name="T41" fmla="*/ 0 h 344"/>
                  <a:gd name="T42" fmla="*/ 3580 w 306"/>
                  <a:gd name="T43" fmla="*/ 3600 h 344"/>
                  <a:gd name="T44" fmla="*/ 7159 w 306"/>
                  <a:gd name="T45" fmla="*/ 3600 h 344"/>
                  <a:gd name="T46" fmla="*/ 54769 w 306"/>
                  <a:gd name="T47" fmla="*/ 3600 h 344"/>
                  <a:gd name="T48" fmla="*/ 102378 w 306"/>
                  <a:gd name="T49" fmla="*/ 3600 h 344"/>
                  <a:gd name="T50" fmla="*/ 105957 w 306"/>
                  <a:gd name="T51" fmla="*/ 3600 h 344"/>
                  <a:gd name="T52" fmla="*/ 102378 w 306"/>
                  <a:gd name="T53" fmla="*/ 6839 h 344"/>
                  <a:gd name="T54" fmla="*/ 102378 w 306"/>
                  <a:gd name="T55" fmla="*/ 78830 h 344"/>
                  <a:gd name="T56" fmla="*/ 102378 w 306"/>
                  <a:gd name="T57" fmla="*/ 89269 h 344"/>
                  <a:gd name="T58" fmla="*/ 92355 w 306"/>
                  <a:gd name="T59" fmla="*/ 102948 h 344"/>
                  <a:gd name="T60" fmla="*/ 54769 w 306"/>
                  <a:gd name="T61" fmla="*/ 120225 h 344"/>
                  <a:gd name="T62" fmla="*/ 17182 w 306"/>
                  <a:gd name="T63" fmla="*/ 102948 h 344"/>
                  <a:gd name="T64" fmla="*/ 7159 w 306"/>
                  <a:gd name="T65" fmla="*/ 89269 h 344"/>
                  <a:gd name="T66" fmla="*/ 7159 w 306"/>
                  <a:gd name="T67" fmla="*/ 78830 h 344"/>
                  <a:gd name="T68" fmla="*/ 7159 w 306"/>
                  <a:gd name="T69" fmla="*/ 6839 h 344"/>
                  <a:gd name="T70" fmla="*/ 3580 w 306"/>
                  <a:gd name="T71" fmla="*/ 3600 h 3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06" h="344">
                    <a:moveTo>
                      <a:pt x="0" y="0"/>
                    </a:moveTo>
                    <a:cubicBezTo>
                      <a:pt x="0" y="0"/>
                      <a:pt x="10" y="10"/>
                      <a:pt x="10" y="19"/>
                    </a:cubicBezTo>
                    <a:cubicBezTo>
                      <a:pt x="10" y="219"/>
                      <a:pt x="10" y="219"/>
                      <a:pt x="10" y="219"/>
                    </a:cubicBezTo>
                    <a:cubicBezTo>
                      <a:pt x="10" y="248"/>
                      <a:pt x="10" y="248"/>
                      <a:pt x="10" y="248"/>
                    </a:cubicBezTo>
                    <a:cubicBezTo>
                      <a:pt x="10" y="257"/>
                      <a:pt x="10" y="257"/>
                      <a:pt x="10" y="267"/>
                    </a:cubicBezTo>
                    <a:cubicBezTo>
                      <a:pt x="20" y="267"/>
                      <a:pt x="20" y="276"/>
                      <a:pt x="29" y="276"/>
                    </a:cubicBezTo>
                    <a:cubicBezTo>
                      <a:pt x="48" y="295"/>
                      <a:pt x="86" y="305"/>
                      <a:pt x="115" y="324"/>
                    </a:cubicBezTo>
                    <a:cubicBezTo>
                      <a:pt x="134" y="334"/>
                      <a:pt x="143" y="334"/>
                      <a:pt x="153" y="343"/>
                    </a:cubicBezTo>
                    <a:cubicBezTo>
                      <a:pt x="162" y="334"/>
                      <a:pt x="172" y="334"/>
                      <a:pt x="191" y="324"/>
                    </a:cubicBezTo>
                    <a:cubicBezTo>
                      <a:pt x="220" y="305"/>
                      <a:pt x="258" y="295"/>
                      <a:pt x="277" y="276"/>
                    </a:cubicBezTo>
                    <a:cubicBezTo>
                      <a:pt x="286" y="276"/>
                      <a:pt x="286" y="267"/>
                      <a:pt x="296" y="267"/>
                    </a:cubicBezTo>
                    <a:cubicBezTo>
                      <a:pt x="296" y="257"/>
                      <a:pt x="296" y="257"/>
                      <a:pt x="296" y="248"/>
                    </a:cubicBezTo>
                    <a:cubicBezTo>
                      <a:pt x="296" y="219"/>
                      <a:pt x="296" y="219"/>
                      <a:pt x="296" y="219"/>
                    </a:cubicBezTo>
                    <a:cubicBezTo>
                      <a:pt x="296" y="19"/>
                      <a:pt x="296" y="19"/>
                      <a:pt x="296" y="19"/>
                    </a:cubicBezTo>
                    <a:cubicBezTo>
                      <a:pt x="296" y="10"/>
                      <a:pt x="305" y="0"/>
                      <a:pt x="305" y="0"/>
                    </a:cubicBezTo>
                    <a:cubicBezTo>
                      <a:pt x="296" y="0"/>
                      <a:pt x="296" y="0"/>
                      <a:pt x="29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0" y="10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286" y="10"/>
                      <a:pt x="286" y="10"/>
                      <a:pt x="286" y="10"/>
                    </a:cubicBezTo>
                    <a:cubicBezTo>
                      <a:pt x="296" y="10"/>
                      <a:pt x="296" y="10"/>
                      <a:pt x="296" y="10"/>
                    </a:cubicBezTo>
                    <a:cubicBezTo>
                      <a:pt x="296" y="10"/>
                      <a:pt x="286" y="10"/>
                      <a:pt x="286" y="19"/>
                    </a:cubicBezTo>
                    <a:cubicBezTo>
                      <a:pt x="286" y="219"/>
                      <a:pt x="286" y="219"/>
                      <a:pt x="286" y="219"/>
                    </a:cubicBezTo>
                    <a:cubicBezTo>
                      <a:pt x="286" y="248"/>
                      <a:pt x="286" y="248"/>
                      <a:pt x="286" y="248"/>
                    </a:cubicBezTo>
                    <a:cubicBezTo>
                      <a:pt x="286" y="257"/>
                      <a:pt x="286" y="267"/>
                      <a:pt x="258" y="286"/>
                    </a:cubicBezTo>
                    <a:cubicBezTo>
                      <a:pt x="200" y="305"/>
                      <a:pt x="162" y="324"/>
                      <a:pt x="153" y="334"/>
                    </a:cubicBezTo>
                    <a:cubicBezTo>
                      <a:pt x="143" y="324"/>
                      <a:pt x="105" y="305"/>
                      <a:pt x="48" y="286"/>
                    </a:cubicBezTo>
                    <a:cubicBezTo>
                      <a:pt x="20" y="267"/>
                      <a:pt x="20" y="257"/>
                      <a:pt x="20" y="248"/>
                    </a:cubicBezTo>
                    <a:cubicBezTo>
                      <a:pt x="20" y="219"/>
                      <a:pt x="20" y="219"/>
                      <a:pt x="20" y="2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0"/>
                      <a:pt x="10" y="10"/>
                      <a:pt x="10" y="10"/>
                    </a:cubicBezTo>
                    <a:close/>
                  </a:path>
                </a:pathLst>
              </a:custGeom>
              <a:solidFill>
                <a:srgbClr val="F5D4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51205" name="Text Box 140">
              <a:extLst>
                <a:ext uri="{FF2B5EF4-FFF2-40B4-BE49-F238E27FC236}">
                  <a16:creationId xmlns:a16="http://schemas.microsoft.com/office/drawing/2014/main" id="{D5864144-6C50-6F4B-8CFD-7EEAAF258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7788" y="3030538"/>
              <a:ext cx="1417637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CHISINAU</a:t>
              </a:r>
            </a:p>
          </p:txBody>
        </p:sp>
        <p:sp>
          <p:nvSpPr>
            <p:cNvPr id="51206" name="Text Box 141">
              <a:extLst>
                <a:ext uri="{FF2B5EF4-FFF2-40B4-BE49-F238E27FC236}">
                  <a16:creationId xmlns:a16="http://schemas.microsoft.com/office/drawing/2014/main" id="{93DA482C-3AB8-BC44-82F8-D6A82B008D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7788" y="4310063"/>
              <a:ext cx="823912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BALTI</a:t>
              </a:r>
            </a:p>
          </p:txBody>
        </p:sp>
        <p:sp>
          <p:nvSpPr>
            <p:cNvPr id="51207" name="Text Box 142">
              <a:extLst>
                <a:ext uri="{FF2B5EF4-FFF2-40B4-BE49-F238E27FC236}">
                  <a16:creationId xmlns:a16="http://schemas.microsoft.com/office/drawing/2014/main" id="{AFCD701B-E1C5-3249-B84E-EF026E8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7788" y="5534025"/>
              <a:ext cx="1395412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TIRASPOL</a:t>
              </a:r>
            </a:p>
          </p:txBody>
        </p:sp>
        <p:sp>
          <p:nvSpPr>
            <p:cNvPr id="51208" name="Google Shape;615;p19">
              <a:extLst>
                <a:ext uri="{FF2B5EF4-FFF2-40B4-BE49-F238E27FC236}">
                  <a16:creationId xmlns:a16="http://schemas.microsoft.com/office/drawing/2014/main" id="{A09E18AF-B02A-C94D-8E67-A4C311F0F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5075" y="33416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09" name="Google Shape;615;p19">
              <a:extLst>
                <a:ext uri="{FF2B5EF4-FFF2-40B4-BE49-F238E27FC236}">
                  <a16:creationId xmlns:a16="http://schemas.microsoft.com/office/drawing/2014/main" id="{943EE832-8C2B-E94C-AB17-1097AB6FBE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5075" y="46243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10" name="Google Shape;615;p19">
              <a:extLst>
                <a:ext uri="{FF2B5EF4-FFF2-40B4-BE49-F238E27FC236}">
                  <a16:creationId xmlns:a16="http://schemas.microsoft.com/office/drawing/2014/main" id="{BF763B74-DEA9-EB44-8819-520D7A011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6188" y="5856288"/>
              <a:ext cx="4202112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91232428-607D-ED44-8255-B7C43229E7CB}"/>
              </a:ext>
            </a:extLst>
          </p:cNvPr>
          <p:cNvGrpSpPr/>
          <p:nvPr/>
        </p:nvGrpSpPr>
        <p:grpSpPr>
          <a:xfrm>
            <a:off x="5449094" y="445823"/>
            <a:ext cx="5643563" cy="5951802"/>
            <a:chOff x="6538913" y="534988"/>
            <a:chExt cx="6772275" cy="7142162"/>
          </a:xfrm>
        </p:grpSpPr>
        <p:grpSp>
          <p:nvGrpSpPr>
            <p:cNvPr id="53255" name="Group 2">
              <a:extLst>
                <a:ext uri="{FF2B5EF4-FFF2-40B4-BE49-F238E27FC236}">
                  <a16:creationId xmlns:a16="http://schemas.microsoft.com/office/drawing/2014/main" id="{BC65476D-9FF9-BA40-BA5D-ABE43E3B77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40600" y="534988"/>
              <a:ext cx="5970588" cy="7142162"/>
              <a:chOff x="7340600" y="534988"/>
              <a:chExt cx="5970588" cy="7142162"/>
            </a:xfrm>
          </p:grpSpPr>
          <p:sp>
            <p:nvSpPr>
              <p:cNvPr id="53530" name="Freeform 10">
                <a:extLst>
                  <a:ext uri="{FF2B5EF4-FFF2-40B4-BE49-F238E27FC236}">
                    <a16:creationId xmlns:a16="http://schemas.microsoft.com/office/drawing/2014/main" id="{7E827770-7BD0-6541-9D28-5986FD6F4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1713" y="4556125"/>
                <a:ext cx="693737" cy="974725"/>
              </a:xfrm>
              <a:custGeom>
                <a:avLst/>
                <a:gdLst>
                  <a:gd name="T0" fmla="*/ 185237 w 1925"/>
                  <a:gd name="T1" fmla="*/ 765083 h 2706"/>
                  <a:gd name="T2" fmla="*/ 188841 w 1925"/>
                  <a:gd name="T3" fmla="*/ 703488 h 2706"/>
                  <a:gd name="T4" fmla="*/ 175146 w 1925"/>
                  <a:gd name="T5" fmla="*/ 655580 h 2706"/>
                  <a:gd name="T6" fmla="*/ 120007 w 1925"/>
                  <a:gd name="T7" fmla="*/ 624602 h 2706"/>
                  <a:gd name="T8" fmla="*/ 95862 w 1925"/>
                  <a:gd name="T9" fmla="*/ 610914 h 2706"/>
                  <a:gd name="T10" fmla="*/ 54778 w 1925"/>
                  <a:gd name="T11" fmla="*/ 562646 h 2706"/>
                  <a:gd name="T12" fmla="*/ 24146 w 1925"/>
                  <a:gd name="T13" fmla="*/ 507894 h 2706"/>
                  <a:gd name="T14" fmla="*/ 0 w 1925"/>
                  <a:gd name="T15" fmla="*/ 442697 h 2706"/>
                  <a:gd name="T16" fmla="*/ 0 w 1925"/>
                  <a:gd name="T17" fmla="*/ 370655 h 2706"/>
                  <a:gd name="T18" fmla="*/ 16938 w 1925"/>
                  <a:gd name="T19" fmla="*/ 233415 h 2706"/>
                  <a:gd name="T20" fmla="*/ 0 w 1925"/>
                  <a:gd name="T21" fmla="*/ 164976 h 2706"/>
                  <a:gd name="T22" fmla="*/ 34236 w 1925"/>
                  <a:gd name="T23" fmla="*/ 137240 h 2706"/>
                  <a:gd name="T24" fmla="*/ 68473 w 1925"/>
                  <a:gd name="T25" fmla="*/ 123552 h 2706"/>
                  <a:gd name="T26" fmla="*/ 106313 w 1925"/>
                  <a:gd name="T27" fmla="*/ 123552 h 2706"/>
                  <a:gd name="T28" fmla="*/ 140549 w 1925"/>
                  <a:gd name="T29" fmla="*/ 147686 h 2706"/>
                  <a:gd name="T30" fmla="*/ 171542 w 1925"/>
                  <a:gd name="T31" fmla="*/ 144444 h 2706"/>
                  <a:gd name="T32" fmla="*/ 181993 w 1925"/>
                  <a:gd name="T33" fmla="*/ 116708 h 2706"/>
                  <a:gd name="T34" fmla="*/ 175146 w 1925"/>
                  <a:gd name="T35" fmla="*/ 79246 h 2706"/>
                  <a:gd name="T36" fmla="*/ 154244 w 1925"/>
                  <a:gd name="T37" fmla="*/ 37822 h 2706"/>
                  <a:gd name="T38" fmla="*/ 216230 w 1925"/>
                  <a:gd name="T39" fmla="*/ 0 h 2706"/>
                  <a:gd name="T40" fmla="*/ 267764 w 1925"/>
                  <a:gd name="T41" fmla="*/ 65198 h 2706"/>
                  <a:gd name="T42" fmla="*/ 374077 w 1925"/>
                  <a:gd name="T43" fmla="*/ 212883 h 2706"/>
                  <a:gd name="T44" fmla="*/ 453001 w 1925"/>
                  <a:gd name="T45" fmla="*/ 260791 h 2706"/>
                  <a:gd name="T46" fmla="*/ 542376 w 1925"/>
                  <a:gd name="T47" fmla="*/ 322747 h 2706"/>
                  <a:gd name="T48" fmla="*/ 607605 w 1925"/>
                  <a:gd name="T49" fmla="*/ 432611 h 2706"/>
                  <a:gd name="T50" fmla="*/ 676078 w 1925"/>
                  <a:gd name="T51" fmla="*/ 617758 h 2706"/>
                  <a:gd name="T52" fmla="*/ 535529 w 1925"/>
                  <a:gd name="T53" fmla="*/ 645134 h 2706"/>
                  <a:gd name="T54" fmla="*/ 202535 w 1925"/>
                  <a:gd name="T55" fmla="*/ 600468 h 2706"/>
                  <a:gd name="T56" fmla="*/ 202535 w 1925"/>
                  <a:gd name="T57" fmla="*/ 631446 h 2706"/>
                  <a:gd name="T58" fmla="*/ 260917 w 1925"/>
                  <a:gd name="T59" fmla="*/ 676112 h 2706"/>
                  <a:gd name="T60" fmla="*/ 236772 w 1925"/>
                  <a:gd name="T61" fmla="*/ 796061 h 2706"/>
                  <a:gd name="T62" fmla="*/ 288306 w 1925"/>
                  <a:gd name="T63" fmla="*/ 833883 h 2706"/>
                  <a:gd name="T64" fmla="*/ 229924 w 1925"/>
                  <a:gd name="T65" fmla="*/ 813351 h 2706"/>
                  <a:gd name="T66" fmla="*/ 185237 w 1925"/>
                  <a:gd name="T67" fmla="*/ 765083 h 2706"/>
                  <a:gd name="T68" fmla="*/ 689773 w 1925"/>
                  <a:gd name="T69" fmla="*/ 892237 h 2706"/>
                  <a:gd name="T70" fmla="*/ 672835 w 1925"/>
                  <a:gd name="T71" fmla="*/ 974365 h 2706"/>
                  <a:gd name="T72" fmla="*/ 652293 w 1925"/>
                  <a:gd name="T73" fmla="*/ 974365 h 2706"/>
                  <a:gd name="T74" fmla="*/ 628147 w 1925"/>
                  <a:gd name="T75" fmla="*/ 960677 h 2706"/>
                  <a:gd name="T76" fmla="*/ 559314 w 1925"/>
                  <a:gd name="T77" fmla="*/ 967521 h 2706"/>
                  <a:gd name="T78" fmla="*/ 545620 w 1925"/>
                  <a:gd name="T79" fmla="*/ 960677 h 2706"/>
                  <a:gd name="T80" fmla="*/ 528682 w 1925"/>
                  <a:gd name="T81" fmla="*/ 933301 h 2706"/>
                  <a:gd name="T82" fmla="*/ 490841 w 1925"/>
                  <a:gd name="T83" fmla="*/ 902323 h 2706"/>
                  <a:gd name="T84" fmla="*/ 449758 w 1925"/>
                  <a:gd name="T85" fmla="*/ 878549 h 2706"/>
                  <a:gd name="T86" fmla="*/ 415161 w 1925"/>
                  <a:gd name="T87" fmla="*/ 864501 h 2706"/>
                  <a:gd name="T88" fmla="*/ 422008 w 1925"/>
                  <a:gd name="T89" fmla="*/ 850813 h 2706"/>
                  <a:gd name="T90" fmla="*/ 422008 w 1925"/>
                  <a:gd name="T91" fmla="*/ 843969 h 2706"/>
                  <a:gd name="T92" fmla="*/ 425612 w 1925"/>
                  <a:gd name="T93" fmla="*/ 840727 h 2706"/>
                  <a:gd name="T94" fmla="*/ 439307 w 1925"/>
                  <a:gd name="T95" fmla="*/ 833883 h 2706"/>
                  <a:gd name="T96" fmla="*/ 360383 w 1925"/>
                  <a:gd name="T97" fmla="*/ 778771 h 2706"/>
                  <a:gd name="T98" fmla="*/ 336237 w 1925"/>
                  <a:gd name="T99" fmla="*/ 734466 h 2706"/>
                  <a:gd name="T100" fmla="*/ 353536 w 1925"/>
                  <a:gd name="T101" fmla="*/ 686198 h 2706"/>
                  <a:gd name="T102" fmla="*/ 391376 w 1925"/>
                  <a:gd name="T103" fmla="*/ 672510 h 2706"/>
                  <a:gd name="T104" fmla="*/ 648689 w 1925"/>
                  <a:gd name="T105" fmla="*/ 758240 h 2706"/>
                  <a:gd name="T106" fmla="*/ 672835 w 1925"/>
                  <a:gd name="T107" fmla="*/ 830281 h 2706"/>
                  <a:gd name="T108" fmla="*/ 693377 w 1925"/>
                  <a:gd name="T109" fmla="*/ 892237 h 2706"/>
                  <a:gd name="T110" fmla="*/ 689773 w 1925"/>
                  <a:gd name="T111" fmla="*/ 892237 h 270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925" h="2706">
                    <a:moveTo>
                      <a:pt x="514" y="2124"/>
                    </a:moveTo>
                    <a:lnTo>
                      <a:pt x="524" y="1953"/>
                    </a:lnTo>
                    <a:lnTo>
                      <a:pt x="486" y="1820"/>
                    </a:lnTo>
                    <a:lnTo>
                      <a:pt x="333" y="1734"/>
                    </a:lnTo>
                    <a:lnTo>
                      <a:pt x="266" y="1696"/>
                    </a:lnTo>
                    <a:lnTo>
                      <a:pt x="152" y="1562"/>
                    </a:lnTo>
                    <a:lnTo>
                      <a:pt x="67" y="1410"/>
                    </a:lnTo>
                    <a:lnTo>
                      <a:pt x="0" y="1229"/>
                    </a:lnTo>
                    <a:lnTo>
                      <a:pt x="0" y="1029"/>
                    </a:lnTo>
                    <a:lnTo>
                      <a:pt x="47" y="648"/>
                    </a:lnTo>
                    <a:lnTo>
                      <a:pt x="0" y="458"/>
                    </a:lnTo>
                    <a:lnTo>
                      <a:pt x="95" y="381"/>
                    </a:lnTo>
                    <a:lnTo>
                      <a:pt x="190" y="343"/>
                    </a:lnTo>
                    <a:lnTo>
                      <a:pt x="295" y="343"/>
                    </a:lnTo>
                    <a:lnTo>
                      <a:pt x="390" y="410"/>
                    </a:lnTo>
                    <a:lnTo>
                      <a:pt x="476" y="401"/>
                    </a:lnTo>
                    <a:lnTo>
                      <a:pt x="505" y="324"/>
                    </a:lnTo>
                    <a:lnTo>
                      <a:pt x="486" y="220"/>
                    </a:lnTo>
                    <a:lnTo>
                      <a:pt x="428" y="105"/>
                    </a:lnTo>
                    <a:lnTo>
                      <a:pt x="600" y="0"/>
                    </a:lnTo>
                    <a:lnTo>
                      <a:pt x="743" y="181"/>
                    </a:lnTo>
                    <a:lnTo>
                      <a:pt x="1038" y="591"/>
                    </a:lnTo>
                    <a:lnTo>
                      <a:pt x="1257" y="724"/>
                    </a:lnTo>
                    <a:lnTo>
                      <a:pt x="1505" y="896"/>
                    </a:lnTo>
                    <a:lnTo>
                      <a:pt x="1686" y="1201"/>
                    </a:lnTo>
                    <a:lnTo>
                      <a:pt x="1876" y="1715"/>
                    </a:lnTo>
                    <a:lnTo>
                      <a:pt x="1486" y="1791"/>
                    </a:lnTo>
                    <a:lnTo>
                      <a:pt x="562" y="1667"/>
                    </a:lnTo>
                    <a:lnTo>
                      <a:pt x="562" y="1753"/>
                    </a:lnTo>
                    <a:lnTo>
                      <a:pt x="724" y="1877"/>
                    </a:lnTo>
                    <a:lnTo>
                      <a:pt x="657" y="2210"/>
                    </a:lnTo>
                    <a:lnTo>
                      <a:pt x="800" y="2315"/>
                    </a:lnTo>
                    <a:lnTo>
                      <a:pt x="638" y="2258"/>
                    </a:lnTo>
                    <a:lnTo>
                      <a:pt x="514" y="2124"/>
                    </a:lnTo>
                    <a:close/>
                    <a:moveTo>
                      <a:pt x="1914" y="2477"/>
                    </a:moveTo>
                    <a:lnTo>
                      <a:pt x="1867" y="2705"/>
                    </a:lnTo>
                    <a:lnTo>
                      <a:pt x="1810" y="2705"/>
                    </a:lnTo>
                    <a:lnTo>
                      <a:pt x="1743" y="2667"/>
                    </a:lnTo>
                    <a:lnTo>
                      <a:pt x="1552" y="2686"/>
                    </a:lnTo>
                    <a:lnTo>
                      <a:pt x="1514" y="2667"/>
                    </a:lnTo>
                    <a:lnTo>
                      <a:pt x="1467" y="2591"/>
                    </a:lnTo>
                    <a:lnTo>
                      <a:pt x="1362" y="2505"/>
                    </a:lnTo>
                    <a:lnTo>
                      <a:pt x="1248" y="2439"/>
                    </a:lnTo>
                    <a:lnTo>
                      <a:pt x="1152" y="2400"/>
                    </a:lnTo>
                    <a:lnTo>
                      <a:pt x="1171" y="2362"/>
                    </a:lnTo>
                    <a:lnTo>
                      <a:pt x="1171" y="2343"/>
                    </a:lnTo>
                    <a:lnTo>
                      <a:pt x="1181" y="2334"/>
                    </a:lnTo>
                    <a:lnTo>
                      <a:pt x="1219" y="2315"/>
                    </a:lnTo>
                    <a:lnTo>
                      <a:pt x="1000" y="2162"/>
                    </a:lnTo>
                    <a:lnTo>
                      <a:pt x="933" y="2039"/>
                    </a:lnTo>
                    <a:lnTo>
                      <a:pt x="981" y="1905"/>
                    </a:lnTo>
                    <a:lnTo>
                      <a:pt x="1086" y="1867"/>
                    </a:lnTo>
                    <a:lnTo>
                      <a:pt x="1800" y="2105"/>
                    </a:lnTo>
                    <a:lnTo>
                      <a:pt x="1867" y="2305"/>
                    </a:lnTo>
                    <a:lnTo>
                      <a:pt x="1924" y="2477"/>
                    </a:lnTo>
                    <a:lnTo>
                      <a:pt x="1914" y="2477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31" name="Freeform 11">
                <a:extLst>
                  <a:ext uri="{FF2B5EF4-FFF2-40B4-BE49-F238E27FC236}">
                    <a16:creationId xmlns:a16="http://schemas.microsoft.com/office/drawing/2014/main" id="{2DBC6110-BDC2-5741-B31D-705B3DF41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3925" y="2976563"/>
                <a:ext cx="957263" cy="974725"/>
              </a:xfrm>
              <a:custGeom>
                <a:avLst/>
                <a:gdLst>
                  <a:gd name="T0" fmla="*/ 925930 w 2658"/>
                  <a:gd name="T1" fmla="*/ 617398 h 2706"/>
                  <a:gd name="T2" fmla="*/ 843457 w 2658"/>
                  <a:gd name="T3" fmla="*/ 631086 h 2706"/>
                  <a:gd name="T4" fmla="*/ 675630 w 2658"/>
                  <a:gd name="T5" fmla="*/ 658462 h 2706"/>
                  <a:gd name="T6" fmla="*/ 555342 w 2658"/>
                  <a:gd name="T7" fmla="*/ 703128 h 2706"/>
                  <a:gd name="T8" fmla="*/ 527971 w 2658"/>
                  <a:gd name="T9" fmla="*/ 720418 h 2706"/>
                  <a:gd name="T10" fmla="*/ 504202 w 2658"/>
                  <a:gd name="T11" fmla="*/ 768325 h 2706"/>
                  <a:gd name="T12" fmla="*/ 500600 w 2658"/>
                  <a:gd name="T13" fmla="*/ 809749 h 2706"/>
                  <a:gd name="T14" fmla="*/ 507443 w 2658"/>
                  <a:gd name="T15" fmla="*/ 847211 h 2706"/>
                  <a:gd name="T16" fmla="*/ 500600 w 2658"/>
                  <a:gd name="T17" fmla="*/ 888635 h 2706"/>
                  <a:gd name="T18" fmla="*/ 421729 w 2658"/>
                  <a:gd name="T19" fmla="*/ 974365 h 2706"/>
                  <a:gd name="T20" fmla="*/ 318728 w 2658"/>
                  <a:gd name="T21" fmla="*/ 943387 h 2706"/>
                  <a:gd name="T22" fmla="*/ 202401 w 2658"/>
                  <a:gd name="T23" fmla="*/ 874947 h 2706"/>
                  <a:gd name="T24" fmla="*/ 88956 w 2658"/>
                  <a:gd name="T25" fmla="*/ 843969 h 2706"/>
                  <a:gd name="T26" fmla="*/ 54742 w 2658"/>
                  <a:gd name="T27" fmla="*/ 860899 h 2706"/>
                  <a:gd name="T28" fmla="*/ 27371 w 2658"/>
                  <a:gd name="T29" fmla="*/ 885033 h 2706"/>
                  <a:gd name="T30" fmla="*/ 27371 w 2658"/>
                  <a:gd name="T31" fmla="*/ 885033 h 2706"/>
                  <a:gd name="T32" fmla="*/ 0 w 2658"/>
                  <a:gd name="T33" fmla="*/ 775169 h 2706"/>
                  <a:gd name="T34" fmla="*/ 27371 w 2658"/>
                  <a:gd name="T35" fmla="*/ 572732 h 2706"/>
                  <a:gd name="T36" fmla="*/ 85714 w 2658"/>
                  <a:gd name="T37" fmla="*/ 493846 h 2706"/>
                  <a:gd name="T38" fmla="*/ 113085 w 2658"/>
                  <a:gd name="T39" fmla="*/ 380741 h 2706"/>
                  <a:gd name="T40" fmla="*/ 140456 w 2658"/>
                  <a:gd name="T41" fmla="*/ 298613 h 2706"/>
                  <a:gd name="T42" fmla="*/ 191957 w 2658"/>
                  <a:gd name="T43" fmla="*/ 209281 h 2706"/>
                  <a:gd name="T44" fmla="*/ 257143 w 2658"/>
                  <a:gd name="T45" fmla="*/ 0 h 2706"/>
                  <a:gd name="T46" fmla="*/ 291357 w 2658"/>
                  <a:gd name="T47" fmla="*/ 10446 h 2706"/>
                  <a:gd name="T48" fmla="*/ 459544 w 2658"/>
                  <a:gd name="T49" fmla="*/ 27376 h 2706"/>
                  <a:gd name="T50" fmla="*/ 548860 w 2658"/>
                  <a:gd name="T51" fmla="*/ 65198 h 2706"/>
                  <a:gd name="T52" fmla="*/ 709844 w 2658"/>
                  <a:gd name="T53" fmla="*/ 185147 h 2706"/>
                  <a:gd name="T54" fmla="*/ 901801 w 2658"/>
                  <a:gd name="T55" fmla="*/ 281323 h 2706"/>
                  <a:gd name="T56" fmla="*/ 891717 w 2658"/>
                  <a:gd name="T57" fmla="*/ 387585 h 2706"/>
                  <a:gd name="T58" fmla="*/ 956903 w 2658"/>
                  <a:gd name="T59" fmla="*/ 452782 h 2706"/>
                  <a:gd name="T60" fmla="*/ 925930 w 2658"/>
                  <a:gd name="T61" fmla="*/ 617398 h 270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658" h="2706">
                    <a:moveTo>
                      <a:pt x="2571" y="1714"/>
                    </a:moveTo>
                    <a:lnTo>
                      <a:pt x="2342" y="1752"/>
                    </a:lnTo>
                    <a:lnTo>
                      <a:pt x="1876" y="1828"/>
                    </a:lnTo>
                    <a:lnTo>
                      <a:pt x="1542" y="1952"/>
                    </a:lnTo>
                    <a:lnTo>
                      <a:pt x="1466" y="2000"/>
                    </a:lnTo>
                    <a:lnTo>
                      <a:pt x="1400" y="2133"/>
                    </a:lnTo>
                    <a:lnTo>
                      <a:pt x="1390" y="2248"/>
                    </a:lnTo>
                    <a:lnTo>
                      <a:pt x="1409" y="2352"/>
                    </a:lnTo>
                    <a:lnTo>
                      <a:pt x="1390" y="2467"/>
                    </a:lnTo>
                    <a:lnTo>
                      <a:pt x="1171" y="2705"/>
                    </a:lnTo>
                    <a:lnTo>
                      <a:pt x="885" y="2619"/>
                    </a:lnTo>
                    <a:lnTo>
                      <a:pt x="562" y="2429"/>
                    </a:lnTo>
                    <a:lnTo>
                      <a:pt x="247" y="2343"/>
                    </a:lnTo>
                    <a:lnTo>
                      <a:pt x="152" y="2390"/>
                    </a:lnTo>
                    <a:lnTo>
                      <a:pt x="76" y="2457"/>
                    </a:lnTo>
                    <a:lnTo>
                      <a:pt x="0" y="2152"/>
                    </a:lnTo>
                    <a:lnTo>
                      <a:pt x="76" y="1590"/>
                    </a:lnTo>
                    <a:lnTo>
                      <a:pt x="238" y="1371"/>
                    </a:lnTo>
                    <a:lnTo>
                      <a:pt x="314" y="1057"/>
                    </a:lnTo>
                    <a:lnTo>
                      <a:pt x="390" y="829"/>
                    </a:lnTo>
                    <a:lnTo>
                      <a:pt x="533" y="581"/>
                    </a:lnTo>
                    <a:lnTo>
                      <a:pt x="714" y="0"/>
                    </a:lnTo>
                    <a:lnTo>
                      <a:pt x="809" y="29"/>
                    </a:lnTo>
                    <a:lnTo>
                      <a:pt x="1276" y="76"/>
                    </a:lnTo>
                    <a:lnTo>
                      <a:pt x="1524" y="181"/>
                    </a:lnTo>
                    <a:lnTo>
                      <a:pt x="1971" y="514"/>
                    </a:lnTo>
                    <a:lnTo>
                      <a:pt x="2504" y="781"/>
                    </a:lnTo>
                    <a:lnTo>
                      <a:pt x="2476" y="1076"/>
                    </a:lnTo>
                    <a:lnTo>
                      <a:pt x="2657" y="1257"/>
                    </a:lnTo>
                    <a:lnTo>
                      <a:pt x="2571" y="1714"/>
                    </a:lnTo>
                  </a:path>
                </a:pathLst>
              </a:custGeom>
              <a:solidFill>
                <a:srgbClr val="DCDC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32" name="Freeform 12">
                <a:extLst>
                  <a:ext uri="{FF2B5EF4-FFF2-40B4-BE49-F238E27FC236}">
                    <a16:creationId xmlns:a16="http://schemas.microsoft.com/office/drawing/2014/main" id="{A118D093-F513-024A-A12B-AB1771D5C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3938" y="2778125"/>
                <a:ext cx="1427162" cy="1398588"/>
              </a:xfrm>
              <a:custGeom>
                <a:avLst/>
                <a:gdLst>
                  <a:gd name="T0" fmla="*/ 1197044 w 3963"/>
                  <a:gd name="T1" fmla="*/ 1082952 h 3886"/>
                  <a:gd name="T2" fmla="*/ 1131862 w 3963"/>
                  <a:gd name="T3" fmla="*/ 1134418 h 3886"/>
                  <a:gd name="T4" fmla="*/ 1104493 w 3963"/>
                  <a:gd name="T5" fmla="*/ 1172208 h 3886"/>
                  <a:gd name="T6" fmla="*/ 1100892 w 3963"/>
                  <a:gd name="T7" fmla="*/ 1254266 h 3886"/>
                  <a:gd name="T8" fmla="*/ 1135103 w 3963"/>
                  <a:gd name="T9" fmla="*/ 1319409 h 3886"/>
                  <a:gd name="T10" fmla="*/ 1138705 w 3963"/>
                  <a:gd name="T11" fmla="*/ 1323008 h 3886"/>
                  <a:gd name="T12" fmla="*/ 1018784 w 3963"/>
                  <a:gd name="T13" fmla="*/ 1336684 h 3886"/>
                  <a:gd name="T14" fmla="*/ 740770 w 3963"/>
                  <a:gd name="T15" fmla="*/ 1398228 h 3886"/>
                  <a:gd name="T16" fmla="*/ 740770 w 3963"/>
                  <a:gd name="T17" fmla="*/ 1394989 h 3886"/>
                  <a:gd name="T18" fmla="*/ 648219 w 3963"/>
                  <a:gd name="T19" fmla="*/ 1285218 h 3886"/>
                  <a:gd name="T20" fmla="*/ 586278 w 3963"/>
                  <a:gd name="T21" fmla="*/ 1213237 h 3886"/>
                  <a:gd name="T22" fmla="*/ 586278 w 3963"/>
                  <a:gd name="T23" fmla="*/ 1144855 h 3886"/>
                  <a:gd name="T24" fmla="*/ 641377 w 3963"/>
                  <a:gd name="T25" fmla="*/ 1086551 h 3886"/>
                  <a:gd name="T26" fmla="*/ 535141 w 3963"/>
                  <a:gd name="T27" fmla="*/ 1058838 h 3886"/>
                  <a:gd name="T28" fmla="*/ 325910 w 3963"/>
                  <a:gd name="T29" fmla="*/ 993696 h 3886"/>
                  <a:gd name="T30" fmla="*/ 191945 w 3963"/>
                  <a:gd name="T31" fmla="*/ 894362 h 3886"/>
                  <a:gd name="T32" fmla="*/ 51497 w 3963"/>
                  <a:gd name="T33" fmla="*/ 819142 h 3886"/>
                  <a:gd name="T34" fmla="*/ 13685 w 3963"/>
                  <a:gd name="T35" fmla="*/ 825980 h 3886"/>
                  <a:gd name="T36" fmla="*/ 13685 w 3963"/>
                  <a:gd name="T37" fmla="*/ 815543 h 3886"/>
                  <a:gd name="T38" fmla="*/ 0 w 3963"/>
                  <a:gd name="T39" fmla="*/ 637390 h 3886"/>
                  <a:gd name="T40" fmla="*/ 23768 w 3963"/>
                  <a:gd name="T41" fmla="*/ 585924 h 3886"/>
                  <a:gd name="T42" fmla="*/ 75265 w 3963"/>
                  <a:gd name="T43" fmla="*/ 479752 h 3886"/>
                  <a:gd name="T44" fmla="*/ 85709 w 3963"/>
                  <a:gd name="T45" fmla="*/ 476153 h 3886"/>
                  <a:gd name="T46" fmla="*/ 226156 w 3963"/>
                  <a:gd name="T47" fmla="*/ 425047 h 3886"/>
                  <a:gd name="T48" fmla="*/ 325910 w 3963"/>
                  <a:gd name="T49" fmla="*/ 397334 h 3886"/>
                  <a:gd name="T50" fmla="*/ 401175 w 3963"/>
                  <a:gd name="T51" fmla="*/ 328953 h 3886"/>
                  <a:gd name="T52" fmla="*/ 500569 w 3963"/>
                  <a:gd name="T53" fmla="*/ 301600 h 3886"/>
                  <a:gd name="T54" fmla="*/ 620850 w 3963"/>
                  <a:gd name="T55" fmla="*/ 339030 h 3886"/>
                  <a:gd name="T56" fmla="*/ 696115 w 3963"/>
                  <a:gd name="T57" fmla="*/ 339030 h 3886"/>
                  <a:gd name="T58" fmla="*/ 809553 w 3963"/>
                  <a:gd name="T59" fmla="*/ 280725 h 3886"/>
                  <a:gd name="T60" fmla="*/ 902105 w 3963"/>
                  <a:gd name="T61" fmla="*/ 246534 h 3886"/>
                  <a:gd name="T62" fmla="*/ 929474 w 3963"/>
                  <a:gd name="T63" fmla="*/ 226020 h 3886"/>
                  <a:gd name="T64" fmla="*/ 1025266 w 3963"/>
                  <a:gd name="T65" fmla="*/ 184991 h 3886"/>
                  <a:gd name="T66" fmla="*/ 1107734 w 3963"/>
                  <a:gd name="T67" fmla="*/ 147201 h 3886"/>
                  <a:gd name="T68" fmla="*/ 1197044 w 3963"/>
                  <a:gd name="T69" fmla="*/ 0 h 3886"/>
                  <a:gd name="T70" fmla="*/ 1299679 w 3963"/>
                  <a:gd name="T71" fmla="*/ 133524 h 3886"/>
                  <a:gd name="T72" fmla="*/ 1426802 w 3963"/>
                  <a:gd name="T73" fmla="*/ 198667 h 3886"/>
                  <a:gd name="T74" fmla="*/ 1361620 w 3963"/>
                  <a:gd name="T75" fmla="*/ 407772 h 3886"/>
                  <a:gd name="T76" fmla="*/ 1310122 w 3963"/>
                  <a:gd name="T77" fmla="*/ 497028 h 3886"/>
                  <a:gd name="T78" fmla="*/ 1282753 w 3963"/>
                  <a:gd name="T79" fmla="*/ 579086 h 3886"/>
                  <a:gd name="T80" fmla="*/ 1255384 w 3963"/>
                  <a:gd name="T81" fmla="*/ 692096 h 3886"/>
                  <a:gd name="T82" fmla="*/ 1197044 w 3963"/>
                  <a:gd name="T83" fmla="*/ 770915 h 3886"/>
                  <a:gd name="T84" fmla="*/ 1169675 w 3963"/>
                  <a:gd name="T85" fmla="*/ 973181 h 3886"/>
                  <a:gd name="T86" fmla="*/ 1197044 w 3963"/>
                  <a:gd name="T87" fmla="*/ 1082952 h 38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963" h="3886">
                    <a:moveTo>
                      <a:pt x="3324" y="3009"/>
                    </a:moveTo>
                    <a:lnTo>
                      <a:pt x="3143" y="3152"/>
                    </a:lnTo>
                    <a:lnTo>
                      <a:pt x="3067" y="3257"/>
                    </a:lnTo>
                    <a:lnTo>
                      <a:pt x="3057" y="3485"/>
                    </a:lnTo>
                    <a:lnTo>
                      <a:pt x="3152" y="3666"/>
                    </a:lnTo>
                    <a:lnTo>
                      <a:pt x="3162" y="3676"/>
                    </a:lnTo>
                    <a:lnTo>
                      <a:pt x="2829" y="3714"/>
                    </a:lnTo>
                    <a:lnTo>
                      <a:pt x="2057" y="3885"/>
                    </a:lnTo>
                    <a:lnTo>
                      <a:pt x="2057" y="3876"/>
                    </a:lnTo>
                    <a:lnTo>
                      <a:pt x="1800" y="3571"/>
                    </a:lnTo>
                    <a:lnTo>
                      <a:pt x="1628" y="3371"/>
                    </a:lnTo>
                    <a:lnTo>
                      <a:pt x="1628" y="3181"/>
                    </a:lnTo>
                    <a:lnTo>
                      <a:pt x="1781" y="3019"/>
                    </a:lnTo>
                    <a:lnTo>
                      <a:pt x="1486" y="2942"/>
                    </a:lnTo>
                    <a:lnTo>
                      <a:pt x="905" y="2761"/>
                    </a:lnTo>
                    <a:lnTo>
                      <a:pt x="533" y="2485"/>
                    </a:lnTo>
                    <a:lnTo>
                      <a:pt x="143" y="2276"/>
                    </a:lnTo>
                    <a:lnTo>
                      <a:pt x="38" y="2295"/>
                    </a:lnTo>
                    <a:lnTo>
                      <a:pt x="38" y="2266"/>
                    </a:lnTo>
                    <a:lnTo>
                      <a:pt x="0" y="1771"/>
                    </a:lnTo>
                    <a:lnTo>
                      <a:pt x="66" y="1628"/>
                    </a:lnTo>
                    <a:lnTo>
                      <a:pt x="209" y="1333"/>
                    </a:lnTo>
                    <a:lnTo>
                      <a:pt x="238" y="1323"/>
                    </a:lnTo>
                    <a:lnTo>
                      <a:pt x="628" y="1181"/>
                    </a:lnTo>
                    <a:lnTo>
                      <a:pt x="905" y="1104"/>
                    </a:lnTo>
                    <a:lnTo>
                      <a:pt x="1114" y="914"/>
                    </a:lnTo>
                    <a:lnTo>
                      <a:pt x="1390" y="838"/>
                    </a:lnTo>
                    <a:lnTo>
                      <a:pt x="1724" y="942"/>
                    </a:lnTo>
                    <a:lnTo>
                      <a:pt x="1933" y="942"/>
                    </a:lnTo>
                    <a:lnTo>
                      <a:pt x="2248" y="780"/>
                    </a:lnTo>
                    <a:lnTo>
                      <a:pt x="2505" y="685"/>
                    </a:lnTo>
                    <a:lnTo>
                      <a:pt x="2581" y="628"/>
                    </a:lnTo>
                    <a:lnTo>
                      <a:pt x="2847" y="514"/>
                    </a:lnTo>
                    <a:lnTo>
                      <a:pt x="3076" y="409"/>
                    </a:lnTo>
                    <a:lnTo>
                      <a:pt x="3324" y="0"/>
                    </a:lnTo>
                    <a:lnTo>
                      <a:pt x="3609" y="371"/>
                    </a:lnTo>
                    <a:lnTo>
                      <a:pt x="3962" y="552"/>
                    </a:lnTo>
                    <a:lnTo>
                      <a:pt x="3781" y="1133"/>
                    </a:lnTo>
                    <a:lnTo>
                      <a:pt x="3638" y="1381"/>
                    </a:lnTo>
                    <a:lnTo>
                      <a:pt x="3562" y="1609"/>
                    </a:lnTo>
                    <a:lnTo>
                      <a:pt x="3486" y="1923"/>
                    </a:lnTo>
                    <a:lnTo>
                      <a:pt x="3324" y="2142"/>
                    </a:lnTo>
                    <a:lnTo>
                      <a:pt x="3248" y="2704"/>
                    </a:lnTo>
                    <a:lnTo>
                      <a:pt x="3324" y="3009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33" name="Freeform 13">
                <a:extLst>
                  <a:ext uri="{FF2B5EF4-FFF2-40B4-BE49-F238E27FC236}">
                    <a16:creationId xmlns:a16="http://schemas.microsoft.com/office/drawing/2014/main" id="{3DD7BE99-D179-344E-8850-B86422C87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9675" y="4102100"/>
                <a:ext cx="1158875" cy="1011238"/>
              </a:xfrm>
              <a:custGeom>
                <a:avLst/>
                <a:gdLst>
                  <a:gd name="T0" fmla="*/ 953013 w 3220"/>
                  <a:gd name="T1" fmla="*/ 0 h 2810"/>
                  <a:gd name="T2" fmla="*/ 1131163 w 3220"/>
                  <a:gd name="T3" fmla="*/ 167700 h 2810"/>
                  <a:gd name="T4" fmla="*/ 1155276 w 3220"/>
                  <a:gd name="T5" fmla="*/ 212324 h 2810"/>
                  <a:gd name="T6" fmla="*/ 1158515 w 3220"/>
                  <a:gd name="T7" fmla="*/ 225999 h 2810"/>
                  <a:gd name="T8" fmla="*/ 1117487 w 3220"/>
                  <a:gd name="T9" fmla="*/ 335760 h 2810"/>
                  <a:gd name="T10" fmla="*/ 1083296 w 3220"/>
                  <a:gd name="T11" fmla="*/ 404495 h 2810"/>
                  <a:gd name="T12" fmla="*/ 1072859 w 3220"/>
                  <a:gd name="T13" fmla="*/ 438683 h 2810"/>
                  <a:gd name="T14" fmla="*/ 1072859 w 3220"/>
                  <a:gd name="T15" fmla="*/ 503820 h 2810"/>
                  <a:gd name="T16" fmla="*/ 1079697 w 3220"/>
                  <a:gd name="T17" fmla="*/ 565358 h 2810"/>
                  <a:gd name="T18" fmla="*/ 1076458 w 3220"/>
                  <a:gd name="T19" fmla="*/ 620418 h 2810"/>
                  <a:gd name="T20" fmla="*/ 1038669 w 3220"/>
                  <a:gd name="T21" fmla="*/ 675118 h 2810"/>
                  <a:gd name="T22" fmla="*/ 959851 w 3220"/>
                  <a:gd name="T23" fmla="*/ 627255 h 2810"/>
                  <a:gd name="T24" fmla="*/ 843244 w 3220"/>
                  <a:gd name="T25" fmla="*/ 671520 h 2810"/>
                  <a:gd name="T26" fmla="*/ 781701 w 3220"/>
                  <a:gd name="T27" fmla="*/ 825904 h 2810"/>
                  <a:gd name="T28" fmla="*/ 654656 w 3220"/>
                  <a:gd name="T29" fmla="*/ 788118 h 2810"/>
                  <a:gd name="T30" fmla="*/ 551725 w 3220"/>
                  <a:gd name="T31" fmla="*/ 843178 h 2810"/>
                  <a:gd name="T32" fmla="*/ 473267 w 3220"/>
                  <a:gd name="T33" fmla="*/ 897879 h 2810"/>
                  <a:gd name="T34" fmla="*/ 473267 w 3220"/>
                  <a:gd name="T35" fmla="*/ 897879 h 2810"/>
                  <a:gd name="T36" fmla="*/ 373575 w 3220"/>
                  <a:gd name="T37" fmla="*/ 908315 h 2810"/>
                  <a:gd name="T38" fmla="*/ 325709 w 3220"/>
                  <a:gd name="T39" fmla="*/ 993964 h 2810"/>
                  <a:gd name="T40" fmla="*/ 305194 w 3220"/>
                  <a:gd name="T41" fmla="*/ 1000802 h 2810"/>
                  <a:gd name="T42" fmla="*/ 277842 w 3220"/>
                  <a:gd name="T43" fmla="*/ 1010878 h 2810"/>
                  <a:gd name="T44" fmla="*/ 219538 w 3220"/>
                  <a:gd name="T45" fmla="*/ 1004041 h 2810"/>
                  <a:gd name="T46" fmla="*/ 168073 w 3220"/>
                  <a:gd name="T47" fmla="*/ 976690 h 2810"/>
                  <a:gd name="T48" fmla="*/ 109769 w 3220"/>
                  <a:gd name="T49" fmla="*/ 815828 h 2810"/>
                  <a:gd name="T50" fmla="*/ 13676 w 3220"/>
                  <a:gd name="T51" fmla="*/ 767605 h 2810"/>
                  <a:gd name="T52" fmla="*/ 0 w 3220"/>
                  <a:gd name="T53" fmla="*/ 729819 h 2810"/>
                  <a:gd name="T54" fmla="*/ 0 w 3220"/>
                  <a:gd name="T55" fmla="*/ 699230 h 2810"/>
                  <a:gd name="T56" fmla="*/ 48226 w 3220"/>
                  <a:gd name="T57" fmla="*/ 685555 h 2810"/>
                  <a:gd name="T58" fmla="*/ 10437 w 3220"/>
                  <a:gd name="T59" fmla="*/ 606383 h 2810"/>
                  <a:gd name="T60" fmla="*/ 75579 w 3220"/>
                  <a:gd name="T61" fmla="*/ 579033 h 2810"/>
                  <a:gd name="T62" fmla="*/ 48226 w 3220"/>
                  <a:gd name="T63" fmla="*/ 534769 h 2810"/>
                  <a:gd name="T64" fmla="*/ 55065 w 3220"/>
                  <a:gd name="T65" fmla="*/ 538007 h 2810"/>
                  <a:gd name="T66" fmla="*/ 51466 w 3220"/>
                  <a:gd name="T67" fmla="*/ 496982 h 2810"/>
                  <a:gd name="T68" fmla="*/ 102931 w 3220"/>
                  <a:gd name="T69" fmla="*/ 472871 h 2810"/>
                  <a:gd name="T70" fmla="*/ 287919 w 3220"/>
                  <a:gd name="T71" fmla="*/ 335760 h 2810"/>
                  <a:gd name="T72" fmla="*/ 400928 w 3220"/>
                  <a:gd name="T73" fmla="*/ 184974 h 2810"/>
                  <a:gd name="T74" fmla="*/ 541648 w 3220"/>
                  <a:gd name="T75" fmla="*/ 78812 h 2810"/>
                  <a:gd name="T76" fmla="*/ 555324 w 3220"/>
                  <a:gd name="T77" fmla="*/ 75213 h 2810"/>
                  <a:gd name="T78" fmla="*/ 833166 w 3220"/>
                  <a:gd name="T79" fmla="*/ 13675 h 2810"/>
                  <a:gd name="T80" fmla="*/ 953013 w 3220"/>
                  <a:gd name="T81" fmla="*/ 0 h 28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220" h="2810">
                    <a:moveTo>
                      <a:pt x="2648" y="0"/>
                    </a:moveTo>
                    <a:lnTo>
                      <a:pt x="3143" y="466"/>
                    </a:lnTo>
                    <a:lnTo>
                      <a:pt x="3210" y="590"/>
                    </a:lnTo>
                    <a:lnTo>
                      <a:pt x="3219" y="628"/>
                    </a:lnTo>
                    <a:lnTo>
                      <a:pt x="3105" y="933"/>
                    </a:lnTo>
                    <a:lnTo>
                      <a:pt x="3010" y="1124"/>
                    </a:lnTo>
                    <a:lnTo>
                      <a:pt x="2981" y="1219"/>
                    </a:lnTo>
                    <a:lnTo>
                      <a:pt x="2981" y="1400"/>
                    </a:lnTo>
                    <a:lnTo>
                      <a:pt x="3000" y="1571"/>
                    </a:lnTo>
                    <a:lnTo>
                      <a:pt x="2991" y="1724"/>
                    </a:lnTo>
                    <a:lnTo>
                      <a:pt x="2886" y="1876"/>
                    </a:lnTo>
                    <a:lnTo>
                      <a:pt x="2667" y="1743"/>
                    </a:lnTo>
                    <a:lnTo>
                      <a:pt x="2343" y="1866"/>
                    </a:lnTo>
                    <a:lnTo>
                      <a:pt x="2172" y="2295"/>
                    </a:lnTo>
                    <a:lnTo>
                      <a:pt x="1819" y="2190"/>
                    </a:lnTo>
                    <a:lnTo>
                      <a:pt x="1533" y="2343"/>
                    </a:lnTo>
                    <a:lnTo>
                      <a:pt x="1315" y="2495"/>
                    </a:lnTo>
                    <a:lnTo>
                      <a:pt x="1038" y="2524"/>
                    </a:lnTo>
                    <a:lnTo>
                      <a:pt x="905" y="2762"/>
                    </a:lnTo>
                    <a:lnTo>
                      <a:pt x="848" y="2781"/>
                    </a:lnTo>
                    <a:lnTo>
                      <a:pt x="772" y="2809"/>
                    </a:lnTo>
                    <a:lnTo>
                      <a:pt x="610" y="2790"/>
                    </a:lnTo>
                    <a:lnTo>
                      <a:pt x="467" y="2714"/>
                    </a:lnTo>
                    <a:lnTo>
                      <a:pt x="305" y="2267"/>
                    </a:lnTo>
                    <a:lnTo>
                      <a:pt x="38" y="2133"/>
                    </a:lnTo>
                    <a:lnTo>
                      <a:pt x="0" y="2028"/>
                    </a:lnTo>
                    <a:lnTo>
                      <a:pt x="0" y="1943"/>
                    </a:lnTo>
                    <a:lnTo>
                      <a:pt x="134" y="1905"/>
                    </a:lnTo>
                    <a:lnTo>
                      <a:pt x="29" y="1685"/>
                    </a:lnTo>
                    <a:lnTo>
                      <a:pt x="210" y="1609"/>
                    </a:lnTo>
                    <a:lnTo>
                      <a:pt x="134" y="1486"/>
                    </a:lnTo>
                    <a:lnTo>
                      <a:pt x="153" y="1495"/>
                    </a:lnTo>
                    <a:lnTo>
                      <a:pt x="143" y="1381"/>
                    </a:lnTo>
                    <a:lnTo>
                      <a:pt x="286" y="1314"/>
                    </a:lnTo>
                    <a:lnTo>
                      <a:pt x="800" y="933"/>
                    </a:lnTo>
                    <a:lnTo>
                      <a:pt x="1114" y="514"/>
                    </a:lnTo>
                    <a:lnTo>
                      <a:pt x="1505" y="219"/>
                    </a:lnTo>
                    <a:lnTo>
                      <a:pt x="1543" y="209"/>
                    </a:lnTo>
                    <a:lnTo>
                      <a:pt x="2315" y="38"/>
                    </a:lnTo>
                    <a:lnTo>
                      <a:pt x="2648" y="0"/>
                    </a:lnTo>
                  </a:path>
                </a:pathLst>
              </a:custGeom>
              <a:solidFill>
                <a:srgbClr val="DCDC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34" name="Freeform 14">
                <a:extLst>
                  <a:ext uri="{FF2B5EF4-FFF2-40B4-BE49-F238E27FC236}">
                    <a16:creationId xmlns:a16="http://schemas.microsoft.com/office/drawing/2014/main" id="{FB8DB33F-A1DB-BB4B-976B-6DF20CA60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4275" y="534988"/>
                <a:ext cx="1998663" cy="2136775"/>
              </a:xfrm>
              <a:custGeom>
                <a:avLst/>
                <a:gdLst>
                  <a:gd name="T0" fmla="*/ 839554 w 5554"/>
                  <a:gd name="T1" fmla="*/ 160960 h 5934"/>
                  <a:gd name="T2" fmla="*/ 867263 w 5554"/>
                  <a:gd name="T3" fmla="*/ 342806 h 5934"/>
                  <a:gd name="T4" fmla="*/ 973422 w 5554"/>
                  <a:gd name="T5" fmla="*/ 466317 h 5934"/>
                  <a:gd name="T6" fmla="*/ 1394818 w 5554"/>
                  <a:gd name="T7" fmla="*/ 699655 h 5934"/>
                  <a:gd name="T8" fmla="*/ 1614332 w 5554"/>
                  <a:gd name="T9" fmla="*/ 874299 h 5934"/>
                  <a:gd name="T10" fmla="*/ 1782387 w 5554"/>
                  <a:gd name="T11" fmla="*/ 1114479 h 5934"/>
                  <a:gd name="T12" fmla="*/ 1854359 w 5554"/>
                  <a:gd name="T13" fmla="*/ 1262116 h 5934"/>
                  <a:gd name="T14" fmla="*/ 1943245 w 5554"/>
                  <a:gd name="T15" fmla="*/ 1354659 h 5934"/>
                  <a:gd name="T16" fmla="*/ 1963757 w 5554"/>
                  <a:gd name="T17" fmla="*/ 1519220 h 5934"/>
                  <a:gd name="T18" fmla="*/ 1946843 w 5554"/>
                  <a:gd name="T19" fmla="*/ 1676940 h 5934"/>
                  <a:gd name="T20" fmla="*/ 1902220 w 5554"/>
                  <a:gd name="T21" fmla="*/ 1800451 h 5934"/>
                  <a:gd name="T22" fmla="*/ 1806138 w 5554"/>
                  <a:gd name="T23" fmla="*/ 1892994 h 5934"/>
                  <a:gd name="T24" fmla="*/ 1724090 w 5554"/>
                  <a:gd name="T25" fmla="*/ 2033429 h 5934"/>
                  <a:gd name="T26" fmla="*/ 1669031 w 5554"/>
                  <a:gd name="T27" fmla="*/ 2115890 h 5934"/>
                  <a:gd name="T28" fmla="*/ 1573308 w 5554"/>
                  <a:gd name="T29" fmla="*/ 2136415 h 5934"/>
                  <a:gd name="T30" fmla="*/ 1453115 w 5554"/>
                  <a:gd name="T31" fmla="*/ 1971854 h 5934"/>
                  <a:gd name="T32" fmla="*/ 1292258 w 5554"/>
                  <a:gd name="T33" fmla="*/ 1817735 h 5934"/>
                  <a:gd name="T34" fmla="*/ 1065906 w 5554"/>
                  <a:gd name="T35" fmla="*/ 1659656 h 5934"/>
                  <a:gd name="T36" fmla="*/ 877339 w 5554"/>
                  <a:gd name="T37" fmla="*/ 1529663 h 5934"/>
                  <a:gd name="T38" fmla="*/ 681935 w 5554"/>
                  <a:gd name="T39" fmla="*/ 1481411 h 5934"/>
                  <a:gd name="T40" fmla="*/ 517479 w 5554"/>
                  <a:gd name="T41" fmla="*/ 1491854 h 5934"/>
                  <a:gd name="T42" fmla="*/ 431832 w 5554"/>
                  <a:gd name="T43" fmla="*/ 1357900 h 5934"/>
                  <a:gd name="T44" fmla="*/ 377133 w 5554"/>
                  <a:gd name="T45" fmla="*/ 1107637 h 5934"/>
                  <a:gd name="T46" fmla="*/ 370296 w 5554"/>
                  <a:gd name="T47" fmla="*/ 1066587 h 5934"/>
                  <a:gd name="T48" fmla="*/ 408081 w 5554"/>
                  <a:gd name="T49" fmla="*/ 1042461 h 5934"/>
                  <a:gd name="T50" fmla="*/ 500565 w 5554"/>
                  <a:gd name="T51" fmla="*/ 1028778 h 5934"/>
                  <a:gd name="T52" fmla="*/ 418157 w 5554"/>
                  <a:gd name="T53" fmla="*/ 840090 h 5934"/>
                  <a:gd name="T54" fmla="*/ 274213 w 5554"/>
                  <a:gd name="T55" fmla="*/ 510968 h 5934"/>
                  <a:gd name="T56" fmla="*/ 195404 w 5554"/>
                  <a:gd name="T57" fmla="*/ 425266 h 5934"/>
                  <a:gd name="T58" fmla="*/ 130269 w 5554"/>
                  <a:gd name="T59" fmla="*/ 432108 h 5934"/>
                  <a:gd name="T60" fmla="*/ 143944 w 5554"/>
                  <a:gd name="T61" fmla="*/ 387457 h 5934"/>
                  <a:gd name="T62" fmla="*/ 123432 w 5554"/>
                  <a:gd name="T63" fmla="*/ 325882 h 5934"/>
                  <a:gd name="T64" fmla="*/ 78809 w 5554"/>
                  <a:gd name="T65" fmla="*/ 281230 h 5934"/>
                  <a:gd name="T66" fmla="*/ 17273 w 5554"/>
                  <a:gd name="T67" fmla="*/ 253503 h 5934"/>
                  <a:gd name="T68" fmla="*/ 0 w 5554"/>
                  <a:gd name="T69" fmla="*/ 209212 h 5934"/>
                  <a:gd name="T70" fmla="*/ 34187 w 5554"/>
                  <a:gd name="T71" fmla="*/ 160960 h 5934"/>
                  <a:gd name="T72" fmla="*/ 106159 w 5554"/>
                  <a:gd name="T73" fmla="*/ 123511 h 5934"/>
                  <a:gd name="T74" fmla="*/ 202241 w 5554"/>
                  <a:gd name="T75" fmla="*/ 23766 h 5934"/>
                  <a:gd name="T76" fmla="*/ 294725 w 5554"/>
                  <a:gd name="T77" fmla="*/ 0 h 5934"/>
                  <a:gd name="T78" fmla="*/ 356621 w 5554"/>
                  <a:gd name="T79" fmla="*/ 75259 h 5934"/>
                  <a:gd name="T80" fmla="*/ 414559 w 5554"/>
                  <a:gd name="T81" fmla="*/ 157719 h 5934"/>
                  <a:gd name="T82" fmla="*/ 500565 w 5554"/>
                  <a:gd name="T83" fmla="*/ 175004 h 5934"/>
                  <a:gd name="T84" fmla="*/ 593049 w 5554"/>
                  <a:gd name="T85" fmla="*/ 147277 h 5934"/>
                  <a:gd name="T86" fmla="*/ 716481 w 5554"/>
                  <a:gd name="T87" fmla="*/ 44291 h 5934"/>
                  <a:gd name="T88" fmla="*/ 901450 w 5554"/>
                  <a:gd name="T89" fmla="*/ 65176 h 593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554" h="5934">
                    <a:moveTo>
                      <a:pt x="2505" y="181"/>
                    </a:moveTo>
                    <a:lnTo>
                      <a:pt x="2419" y="314"/>
                    </a:lnTo>
                    <a:lnTo>
                      <a:pt x="2333" y="447"/>
                    </a:lnTo>
                    <a:lnTo>
                      <a:pt x="2333" y="619"/>
                    </a:lnTo>
                    <a:lnTo>
                      <a:pt x="2343" y="790"/>
                    </a:lnTo>
                    <a:lnTo>
                      <a:pt x="2410" y="952"/>
                    </a:lnTo>
                    <a:lnTo>
                      <a:pt x="2476" y="1105"/>
                    </a:lnTo>
                    <a:lnTo>
                      <a:pt x="2591" y="1200"/>
                    </a:lnTo>
                    <a:lnTo>
                      <a:pt x="2705" y="1295"/>
                    </a:lnTo>
                    <a:lnTo>
                      <a:pt x="3229" y="1476"/>
                    </a:lnTo>
                    <a:lnTo>
                      <a:pt x="3534" y="1885"/>
                    </a:lnTo>
                    <a:lnTo>
                      <a:pt x="3876" y="1943"/>
                    </a:lnTo>
                    <a:lnTo>
                      <a:pt x="4124" y="1962"/>
                    </a:lnTo>
                    <a:lnTo>
                      <a:pt x="4210" y="2209"/>
                    </a:lnTo>
                    <a:lnTo>
                      <a:pt x="4486" y="2428"/>
                    </a:lnTo>
                    <a:lnTo>
                      <a:pt x="4677" y="2638"/>
                    </a:lnTo>
                    <a:lnTo>
                      <a:pt x="4810" y="2924"/>
                    </a:lnTo>
                    <a:lnTo>
                      <a:pt x="4953" y="3095"/>
                    </a:lnTo>
                    <a:lnTo>
                      <a:pt x="5010" y="3171"/>
                    </a:lnTo>
                    <a:lnTo>
                      <a:pt x="5124" y="3267"/>
                    </a:lnTo>
                    <a:lnTo>
                      <a:pt x="5153" y="3505"/>
                    </a:lnTo>
                    <a:lnTo>
                      <a:pt x="5200" y="3571"/>
                    </a:lnTo>
                    <a:lnTo>
                      <a:pt x="5248" y="3638"/>
                    </a:lnTo>
                    <a:lnTo>
                      <a:pt x="5400" y="3762"/>
                    </a:lnTo>
                    <a:lnTo>
                      <a:pt x="5553" y="3895"/>
                    </a:lnTo>
                    <a:lnTo>
                      <a:pt x="5505" y="4057"/>
                    </a:lnTo>
                    <a:lnTo>
                      <a:pt x="5457" y="4219"/>
                    </a:lnTo>
                    <a:lnTo>
                      <a:pt x="5448" y="4371"/>
                    </a:lnTo>
                    <a:lnTo>
                      <a:pt x="5429" y="4524"/>
                    </a:lnTo>
                    <a:lnTo>
                      <a:pt x="5410" y="4657"/>
                    </a:lnTo>
                    <a:lnTo>
                      <a:pt x="5381" y="4790"/>
                    </a:lnTo>
                    <a:lnTo>
                      <a:pt x="5334" y="4895"/>
                    </a:lnTo>
                    <a:lnTo>
                      <a:pt x="5286" y="5000"/>
                    </a:lnTo>
                    <a:lnTo>
                      <a:pt x="5210" y="5086"/>
                    </a:lnTo>
                    <a:lnTo>
                      <a:pt x="5134" y="5181"/>
                    </a:lnTo>
                    <a:lnTo>
                      <a:pt x="5019" y="5257"/>
                    </a:lnTo>
                    <a:lnTo>
                      <a:pt x="4896" y="5324"/>
                    </a:lnTo>
                    <a:lnTo>
                      <a:pt x="4848" y="5486"/>
                    </a:lnTo>
                    <a:lnTo>
                      <a:pt x="4791" y="5647"/>
                    </a:lnTo>
                    <a:lnTo>
                      <a:pt x="4791" y="5762"/>
                    </a:lnTo>
                    <a:lnTo>
                      <a:pt x="4791" y="5886"/>
                    </a:lnTo>
                    <a:lnTo>
                      <a:pt x="4638" y="5876"/>
                    </a:lnTo>
                    <a:lnTo>
                      <a:pt x="4495" y="5867"/>
                    </a:lnTo>
                    <a:lnTo>
                      <a:pt x="4429" y="5905"/>
                    </a:lnTo>
                    <a:lnTo>
                      <a:pt x="4372" y="5933"/>
                    </a:lnTo>
                    <a:lnTo>
                      <a:pt x="4267" y="5781"/>
                    </a:lnTo>
                    <a:lnTo>
                      <a:pt x="4162" y="5619"/>
                    </a:lnTo>
                    <a:lnTo>
                      <a:pt x="4038" y="5476"/>
                    </a:lnTo>
                    <a:lnTo>
                      <a:pt x="3905" y="5324"/>
                    </a:lnTo>
                    <a:lnTo>
                      <a:pt x="3753" y="5190"/>
                    </a:lnTo>
                    <a:lnTo>
                      <a:pt x="3591" y="5048"/>
                    </a:lnTo>
                    <a:lnTo>
                      <a:pt x="3381" y="4895"/>
                    </a:lnTo>
                    <a:lnTo>
                      <a:pt x="3172" y="4743"/>
                    </a:lnTo>
                    <a:lnTo>
                      <a:pt x="2962" y="4609"/>
                    </a:lnTo>
                    <a:lnTo>
                      <a:pt x="2752" y="4476"/>
                    </a:lnTo>
                    <a:lnTo>
                      <a:pt x="2600" y="4362"/>
                    </a:lnTo>
                    <a:lnTo>
                      <a:pt x="2438" y="4248"/>
                    </a:lnTo>
                    <a:lnTo>
                      <a:pt x="2248" y="4171"/>
                    </a:lnTo>
                    <a:lnTo>
                      <a:pt x="2048" y="4085"/>
                    </a:lnTo>
                    <a:lnTo>
                      <a:pt x="1895" y="4114"/>
                    </a:lnTo>
                    <a:lnTo>
                      <a:pt x="1743" y="4133"/>
                    </a:lnTo>
                    <a:lnTo>
                      <a:pt x="1591" y="4133"/>
                    </a:lnTo>
                    <a:lnTo>
                      <a:pt x="1438" y="4143"/>
                    </a:lnTo>
                    <a:lnTo>
                      <a:pt x="1343" y="4038"/>
                    </a:lnTo>
                    <a:lnTo>
                      <a:pt x="1238" y="3933"/>
                    </a:lnTo>
                    <a:lnTo>
                      <a:pt x="1200" y="3771"/>
                    </a:lnTo>
                    <a:lnTo>
                      <a:pt x="1162" y="3619"/>
                    </a:lnTo>
                    <a:lnTo>
                      <a:pt x="1105" y="3352"/>
                    </a:lnTo>
                    <a:lnTo>
                      <a:pt x="1048" y="3076"/>
                    </a:lnTo>
                    <a:lnTo>
                      <a:pt x="1029" y="3029"/>
                    </a:lnTo>
                    <a:lnTo>
                      <a:pt x="1019" y="2971"/>
                    </a:lnTo>
                    <a:lnTo>
                      <a:pt x="1029" y="2962"/>
                    </a:lnTo>
                    <a:lnTo>
                      <a:pt x="1038" y="2952"/>
                    </a:lnTo>
                    <a:lnTo>
                      <a:pt x="1086" y="2924"/>
                    </a:lnTo>
                    <a:lnTo>
                      <a:pt x="1134" y="2895"/>
                    </a:lnTo>
                    <a:lnTo>
                      <a:pt x="1248" y="2886"/>
                    </a:lnTo>
                    <a:lnTo>
                      <a:pt x="1362" y="2886"/>
                    </a:lnTo>
                    <a:lnTo>
                      <a:pt x="1391" y="2857"/>
                    </a:lnTo>
                    <a:lnTo>
                      <a:pt x="1419" y="2828"/>
                    </a:lnTo>
                    <a:lnTo>
                      <a:pt x="1295" y="2581"/>
                    </a:lnTo>
                    <a:lnTo>
                      <a:pt x="1162" y="2333"/>
                    </a:lnTo>
                    <a:lnTo>
                      <a:pt x="1038" y="1981"/>
                    </a:lnTo>
                    <a:lnTo>
                      <a:pt x="905" y="1619"/>
                    </a:lnTo>
                    <a:lnTo>
                      <a:pt x="762" y="1419"/>
                    </a:lnTo>
                    <a:lnTo>
                      <a:pt x="610" y="1228"/>
                    </a:lnTo>
                    <a:lnTo>
                      <a:pt x="581" y="1200"/>
                    </a:lnTo>
                    <a:lnTo>
                      <a:pt x="543" y="1181"/>
                    </a:lnTo>
                    <a:lnTo>
                      <a:pt x="457" y="1209"/>
                    </a:lnTo>
                    <a:lnTo>
                      <a:pt x="362" y="1228"/>
                    </a:lnTo>
                    <a:lnTo>
                      <a:pt x="362" y="1200"/>
                    </a:lnTo>
                    <a:lnTo>
                      <a:pt x="362" y="1171"/>
                    </a:lnTo>
                    <a:lnTo>
                      <a:pt x="381" y="1124"/>
                    </a:lnTo>
                    <a:lnTo>
                      <a:pt x="400" y="1076"/>
                    </a:lnTo>
                    <a:lnTo>
                      <a:pt x="400" y="1038"/>
                    </a:lnTo>
                    <a:lnTo>
                      <a:pt x="400" y="1000"/>
                    </a:lnTo>
                    <a:lnTo>
                      <a:pt x="343" y="905"/>
                    </a:lnTo>
                    <a:lnTo>
                      <a:pt x="286" y="819"/>
                    </a:lnTo>
                    <a:lnTo>
                      <a:pt x="257" y="800"/>
                    </a:lnTo>
                    <a:lnTo>
                      <a:pt x="219" y="781"/>
                    </a:lnTo>
                    <a:lnTo>
                      <a:pt x="152" y="762"/>
                    </a:lnTo>
                    <a:lnTo>
                      <a:pt x="86" y="743"/>
                    </a:lnTo>
                    <a:lnTo>
                      <a:pt x="48" y="704"/>
                    </a:lnTo>
                    <a:lnTo>
                      <a:pt x="10" y="676"/>
                    </a:lnTo>
                    <a:lnTo>
                      <a:pt x="10" y="628"/>
                    </a:lnTo>
                    <a:lnTo>
                      <a:pt x="0" y="581"/>
                    </a:lnTo>
                    <a:lnTo>
                      <a:pt x="29" y="533"/>
                    </a:lnTo>
                    <a:lnTo>
                      <a:pt x="57" y="476"/>
                    </a:lnTo>
                    <a:lnTo>
                      <a:pt x="95" y="447"/>
                    </a:lnTo>
                    <a:lnTo>
                      <a:pt x="134" y="419"/>
                    </a:lnTo>
                    <a:lnTo>
                      <a:pt x="219" y="381"/>
                    </a:lnTo>
                    <a:lnTo>
                      <a:pt x="295" y="343"/>
                    </a:lnTo>
                    <a:lnTo>
                      <a:pt x="400" y="228"/>
                    </a:lnTo>
                    <a:lnTo>
                      <a:pt x="495" y="114"/>
                    </a:lnTo>
                    <a:lnTo>
                      <a:pt x="562" y="66"/>
                    </a:lnTo>
                    <a:lnTo>
                      <a:pt x="629" y="19"/>
                    </a:lnTo>
                    <a:lnTo>
                      <a:pt x="724" y="9"/>
                    </a:lnTo>
                    <a:lnTo>
                      <a:pt x="819" y="0"/>
                    </a:lnTo>
                    <a:lnTo>
                      <a:pt x="886" y="57"/>
                    </a:lnTo>
                    <a:lnTo>
                      <a:pt x="943" y="114"/>
                    </a:lnTo>
                    <a:lnTo>
                      <a:pt x="991" y="209"/>
                    </a:lnTo>
                    <a:lnTo>
                      <a:pt x="1038" y="295"/>
                    </a:lnTo>
                    <a:lnTo>
                      <a:pt x="1095" y="362"/>
                    </a:lnTo>
                    <a:lnTo>
                      <a:pt x="1152" y="438"/>
                    </a:lnTo>
                    <a:lnTo>
                      <a:pt x="1219" y="457"/>
                    </a:lnTo>
                    <a:lnTo>
                      <a:pt x="1295" y="486"/>
                    </a:lnTo>
                    <a:lnTo>
                      <a:pt x="1391" y="486"/>
                    </a:lnTo>
                    <a:lnTo>
                      <a:pt x="1476" y="476"/>
                    </a:lnTo>
                    <a:lnTo>
                      <a:pt x="1562" y="447"/>
                    </a:lnTo>
                    <a:lnTo>
                      <a:pt x="1648" y="409"/>
                    </a:lnTo>
                    <a:lnTo>
                      <a:pt x="1762" y="276"/>
                    </a:lnTo>
                    <a:lnTo>
                      <a:pt x="1876" y="143"/>
                    </a:lnTo>
                    <a:lnTo>
                      <a:pt x="1991" y="123"/>
                    </a:lnTo>
                    <a:lnTo>
                      <a:pt x="2095" y="114"/>
                    </a:lnTo>
                    <a:lnTo>
                      <a:pt x="2305" y="143"/>
                    </a:lnTo>
                    <a:lnTo>
                      <a:pt x="2505" y="181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35" name="Freeform 15">
                <a:extLst>
                  <a:ext uri="{FF2B5EF4-FFF2-40B4-BE49-F238E27FC236}">
                    <a16:creationId xmlns:a16="http://schemas.microsoft.com/office/drawing/2014/main" id="{E839216E-947D-C74F-BA0E-14683E9AA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9888" y="1938338"/>
                <a:ext cx="1852612" cy="1317625"/>
              </a:xfrm>
              <a:custGeom>
                <a:avLst/>
                <a:gdLst>
                  <a:gd name="T0" fmla="*/ 274434 w 5144"/>
                  <a:gd name="T1" fmla="*/ 0 h 3658"/>
                  <a:gd name="T2" fmla="*/ 281277 w 5144"/>
                  <a:gd name="T3" fmla="*/ 3602 h 3658"/>
                  <a:gd name="T4" fmla="*/ 377077 w 5144"/>
                  <a:gd name="T5" fmla="*/ 130394 h 3658"/>
                  <a:gd name="T6" fmla="*/ 428579 w 5144"/>
                  <a:gd name="T7" fmla="*/ 178301 h 3658"/>
                  <a:gd name="T8" fmla="*/ 493766 w 5144"/>
                  <a:gd name="T9" fmla="*/ 212880 h 3658"/>
                  <a:gd name="T10" fmla="*/ 630983 w 5144"/>
                  <a:gd name="T11" fmla="*/ 253944 h 3658"/>
                  <a:gd name="T12" fmla="*/ 699772 w 5144"/>
                  <a:gd name="T13" fmla="*/ 264389 h 3658"/>
                  <a:gd name="T14" fmla="*/ 737587 w 5144"/>
                  <a:gd name="T15" fmla="*/ 247100 h 3658"/>
                  <a:gd name="T16" fmla="*/ 761357 w 5144"/>
                  <a:gd name="T17" fmla="*/ 222966 h 3658"/>
                  <a:gd name="T18" fmla="*/ 788729 w 5144"/>
                  <a:gd name="T19" fmla="*/ 226568 h 3658"/>
                  <a:gd name="T20" fmla="*/ 905417 w 5144"/>
                  <a:gd name="T21" fmla="*/ 356962 h 3658"/>
                  <a:gd name="T22" fmla="*/ 936390 w 5144"/>
                  <a:gd name="T23" fmla="*/ 466464 h 3658"/>
                  <a:gd name="T24" fmla="*/ 1011662 w 5144"/>
                  <a:gd name="T25" fmla="*/ 483754 h 3658"/>
                  <a:gd name="T26" fmla="*/ 1073607 w 5144"/>
                  <a:gd name="T27" fmla="*/ 545348 h 3658"/>
                  <a:gd name="T28" fmla="*/ 1176610 w 5144"/>
                  <a:gd name="T29" fmla="*/ 552552 h 3658"/>
                  <a:gd name="T30" fmla="*/ 1227752 w 5144"/>
                  <a:gd name="T31" fmla="*/ 511129 h 3658"/>
                  <a:gd name="T32" fmla="*/ 1317069 w 5144"/>
                  <a:gd name="T33" fmla="*/ 521575 h 3658"/>
                  <a:gd name="T34" fmla="*/ 1389099 w 5144"/>
                  <a:gd name="T35" fmla="*/ 445932 h 3658"/>
                  <a:gd name="T36" fmla="*/ 1420072 w 5144"/>
                  <a:gd name="T37" fmla="*/ 432244 h 3658"/>
                  <a:gd name="T38" fmla="*/ 1457527 w 5144"/>
                  <a:gd name="T39" fmla="*/ 442690 h 3658"/>
                  <a:gd name="T40" fmla="*/ 1481657 w 5144"/>
                  <a:gd name="T41" fmla="*/ 476910 h 3658"/>
                  <a:gd name="T42" fmla="*/ 1498945 w 5144"/>
                  <a:gd name="T43" fmla="*/ 521575 h 3658"/>
                  <a:gd name="T44" fmla="*/ 1523075 w 5144"/>
                  <a:gd name="T45" fmla="*/ 562638 h 3658"/>
                  <a:gd name="T46" fmla="*/ 1553687 w 5144"/>
                  <a:gd name="T47" fmla="*/ 593616 h 3658"/>
                  <a:gd name="T48" fmla="*/ 1735563 w 5144"/>
                  <a:gd name="T49" fmla="*/ 675742 h 3658"/>
                  <a:gd name="T50" fmla="*/ 1848650 w 5144"/>
                  <a:gd name="T51" fmla="*/ 833511 h 3658"/>
                  <a:gd name="T52" fmla="*/ 1852252 w 5144"/>
                  <a:gd name="T53" fmla="*/ 840715 h 3658"/>
                  <a:gd name="T54" fmla="*/ 1762935 w 5144"/>
                  <a:gd name="T55" fmla="*/ 988039 h 3658"/>
                  <a:gd name="T56" fmla="*/ 1680460 w 5144"/>
                  <a:gd name="T57" fmla="*/ 1025860 h 3658"/>
                  <a:gd name="T58" fmla="*/ 1584660 w 5144"/>
                  <a:gd name="T59" fmla="*/ 1066923 h 3658"/>
                  <a:gd name="T60" fmla="*/ 1557289 w 5144"/>
                  <a:gd name="T61" fmla="*/ 1087455 h 3658"/>
                  <a:gd name="T62" fmla="*/ 1464730 w 5144"/>
                  <a:gd name="T63" fmla="*/ 1121674 h 3658"/>
                  <a:gd name="T64" fmla="*/ 1351283 w 5144"/>
                  <a:gd name="T65" fmla="*/ 1180027 h 3658"/>
                  <a:gd name="T66" fmla="*/ 1276012 w 5144"/>
                  <a:gd name="T67" fmla="*/ 1180027 h 3658"/>
                  <a:gd name="T68" fmla="*/ 1155722 w 5144"/>
                  <a:gd name="T69" fmla="*/ 1142566 h 3658"/>
                  <a:gd name="T70" fmla="*/ 1056320 w 5144"/>
                  <a:gd name="T71" fmla="*/ 1169941 h 3658"/>
                  <a:gd name="T72" fmla="*/ 981049 w 5144"/>
                  <a:gd name="T73" fmla="*/ 1238380 h 3658"/>
                  <a:gd name="T74" fmla="*/ 881287 w 5144"/>
                  <a:gd name="T75" fmla="*/ 1266116 h 3658"/>
                  <a:gd name="T76" fmla="*/ 740829 w 5144"/>
                  <a:gd name="T77" fmla="*/ 1317265 h 3658"/>
                  <a:gd name="T78" fmla="*/ 668799 w 5144"/>
                  <a:gd name="T79" fmla="*/ 1228294 h 3658"/>
                  <a:gd name="T80" fmla="*/ 617297 w 5144"/>
                  <a:gd name="T81" fmla="*/ 1180027 h 3658"/>
                  <a:gd name="T82" fmla="*/ 634584 w 5144"/>
                  <a:gd name="T83" fmla="*/ 1121674 h 3658"/>
                  <a:gd name="T84" fmla="*/ 630983 w 5144"/>
                  <a:gd name="T85" fmla="*/ 1015414 h 3658"/>
                  <a:gd name="T86" fmla="*/ 586684 w 5144"/>
                  <a:gd name="T87" fmla="*/ 933288 h 3658"/>
                  <a:gd name="T88" fmla="*/ 500609 w 5144"/>
                  <a:gd name="T89" fmla="*/ 868091 h 3658"/>
                  <a:gd name="T90" fmla="*/ 360150 w 5144"/>
                  <a:gd name="T91" fmla="*/ 837113 h 3658"/>
                  <a:gd name="T92" fmla="*/ 263990 w 5144"/>
                  <a:gd name="T93" fmla="*/ 809738 h 3658"/>
                  <a:gd name="T94" fmla="*/ 239860 w 5144"/>
                  <a:gd name="T95" fmla="*/ 789206 h 3658"/>
                  <a:gd name="T96" fmla="*/ 167830 w 5144"/>
                  <a:gd name="T97" fmla="*/ 751385 h 3658"/>
                  <a:gd name="T98" fmla="*/ 51501 w 5144"/>
                  <a:gd name="T99" fmla="*/ 720407 h 3658"/>
                  <a:gd name="T100" fmla="*/ 0 w 5144"/>
                  <a:gd name="T101" fmla="*/ 717165 h 3658"/>
                  <a:gd name="T102" fmla="*/ 0 w 5144"/>
                  <a:gd name="T103" fmla="*/ 631077 h 3658"/>
                  <a:gd name="T104" fmla="*/ 37816 w 5144"/>
                  <a:gd name="T105" fmla="*/ 514731 h 3658"/>
                  <a:gd name="T106" fmla="*/ 123531 w 5144"/>
                  <a:gd name="T107" fmla="*/ 463222 h 3658"/>
                  <a:gd name="T108" fmla="*/ 178274 w 5144"/>
                  <a:gd name="T109" fmla="*/ 398025 h 3658"/>
                  <a:gd name="T110" fmla="*/ 212489 w 5144"/>
                  <a:gd name="T111" fmla="*/ 322382 h 3658"/>
                  <a:gd name="T112" fmla="*/ 229776 w 5144"/>
                  <a:gd name="T113" fmla="*/ 226568 h 3658"/>
                  <a:gd name="T114" fmla="*/ 239860 w 5144"/>
                  <a:gd name="T115" fmla="*/ 116706 h 3658"/>
                  <a:gd name="T116" fmla="*/ 274434 w 5144"/>
                  <a:gd name="T117" fmla="*/ 0 h 36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144" h="3658">
                    <a:moveTo>
                      <a:pt x="762" y="0"/>
                    </a:moveTo>
                    <a:lnTo>
                      <a:pt x="781" y="10"/>
                    </a:lnTo>
                    <a:lnTo>
                      <a:pt x="1047" y="362"/>
                    </a:lnTo>
                    <a:lnTo>
                      <a:pt x="1190" y="495"/>
                    </a:lnTo>
                    <a:lnTo>
                      <a:pt x="1371" y="591"/>
                    </a:lnTo>
                    <a:lnTo>
                      <a:pt x="1752" y="705"/>
                    </a:lnTo>
                    <a:lnTo>
                      <a:pt x="1943" y="734"/>
                    </a:lnTo>
                    <a:lnTo>
                      <a:pt x="2048" y="686"/>
                    </a:lnTo>
                    <a:lnTo>
                      <a:pt x="2114" y="619"/>
                    </a:lnTo>
                    <a:lnTo>
                      <a:pt x="2190" y="629"/>
                    </a:lnTo>
                    <a:lnTo>
                      <a:pt x="2514" y="991"/>
                    </a:lnTo>
                    <a:lnTo>
                      <a:pt x="2600" y="1295"/>
                    </a:lnTo>
                    <a:lnTo>
                      <a:pt x="2809" y="1343"/>
                    </a:lnTo>
                    <a:lnTo>
                      <a:pt x="2981" y="1514"/>
                    </a:lnTo>
                    <a:lnTo>
                      <a:pt x="3267" y="1534"/>
                    </a:lnTo>
                    <a:lnTo>
                      <a:pt x="3409" y="1419"/>
                    </a:lnTo>
                    <a:lnTo>
                      <a:pt x="3657" y="1448"/>
                    </a:lnTo>
                    <a:lnTo>
                      <a:pt x="3857" y="1238"/>
                    </a:lnTo>
                    <a:lnTo>
                      <a:pt x="3943" y="1200"/>
                    </a:lnTo>
                    <a:lnTo>
                      <a:pt x="4047" y="1229"/>
                    </a:lnTo>
                    <a:lnTo>
                      <a:pt x="4114" y="1324"/>
                    </a:lnTo>
                    <a:lnTo>
                      <a:pt x="4162" y="1448"/>
                    </a:lnTo>
                    <a:lnTo>
                      <a:pt x="4229" y="1562"/>
                    </a:lnTo>
                    <a:lnTo>
                      <a:pt x="4314" y="1648"/>
                    </a:lnTo>
                    <a:lnTo>
                      <a:pt x="4819" y="1876"/>
                    </a:lnTo>
                    <a:lnTo>
                      <a:pt x="5133" y="2314"/>
                    </a:lnTo>
                    <a:lnTo>
                      <a:pt x="5143" y="2334"/>
                    </a:lnTo>
                    <a:lnTo>
                      <a:pt x="4895" y="2743"/>
                    </a:lnTo>
                    <a:lnTo>
                      <a:pt x="4666" y="2848"/>
                    </a:lnTo>
                    <a:lnTo>
                      <a:pt x="4400" y="2962"/>
                    </a:lnTo>
                    <a:lnTo>
                      <a:pt x="4324" y="3019"/>
                    </a:lnTo>
                    <a:lnTo>
                      <a:pt x="4067" y="3114"/>
                    </a:lnTo>
                    <a:lnTo>
                      <a:pt x="3752" y="3276"/>
                    </a:lnTo>
                    <a:lnTo>
                      <a:pt x="3543" y="3276"/>
                    </a:lnTo>
                    <a:lnTo>
                      <a:pt x="3209" y="3172"/>
                    </a:lnTo>
                    <a:lnTo>
                      <a:pt x="2933" y="3248"/>
                    </a:lnTo>
                    <a:lnTo>
                      <a:pt x="2724" y="3438"/>
                    </a:lnTo>
                    <a:lnTo>
                      <a:pt x="2447" y="3515"/>
                    </a:lnTo>
                    <a:lnTo>
                      <a:pt x="2057" y="3657"/>
                    </a:lnTo>
                    <a:lnTo>
                      <a:pt x="1857" y="3410"/>
                    </a:lnTo>
                    <a:lnTo>
                      <a:pt x="1714" y="3276"/>
                    </a:lnTo>
                    <a:lnTo>
                      <a:pt x="1762" y="3114"/>
                    </a:lnTo>
                    <a:lnTo>
                      <a:pt x="1752" y="2819"/>
                    </a:lnTo>
                    <a:lnTo>
                      <a:pt x="1629" y="2591"/>
                    </a:lnTo>
                    <a:lnTo>
                      <a:pt x="1390" y="2410"/>
                    </a:lnTo>
                    <a:lnTo>
                      <a:pt x="1000" y="2324"/>
                    </a:lnTo>
                    <a:lnTo>
                      <a:pt x="733" y="2248"/>
                    </a:lnTo>
                    <a:lnTo>
                      <a:pt x="666" y="2191"/>
                    </a:lnTo>
                    <a:lnTo>
                      <a:pt x="466" y="2086"/>
                    </a:lnTo>
                    <a:lnTo>
                      <a:pt x="143" y="2000"/>
                    </a:lnTo>
                    <a:lnTo>
                      <a:pt x="0" y="1991"/>
                    </a:lnTo>
                    <a:lnTo>
                      <a:pt x="0" y="1752"/>
                    </a:lnTo>
                    <a:lnTo>
                      <a:pt x="105" y="1429"/>
                    </a:lnTo>
                    <a:lnTo>
                      <a:pt x="343" y="1286"/>
                    </a:lnTo>
                    <a:lnTo>
                      <a:pt x="495" y="1105"/>
                    </a:lnTo>
                    <a:lnTo>
                      <a:pt x="590" y="895"/>
                    </a:lnTo>
                    <a:lnTo>
                      <a:pt x="638" y="629"/>
                    </a:lnTo>
                    <a:lnTo>
                      <a:pt x="666" y="324"/>
                    </a:lnTo>
                    <a:lnTo>
                      <a:pt x="762" y="0"/>
                    </a:lnTo>
                  </a:path>
                </a:pathLst>
              </a:custGeom>
              <a:solidFill>
                <a:srgbClr val="D6D6D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36" name="Freeform 16">
                <a:extLst>
                  <a:ext uri="{FF2B5EF4-FFF2-40B4-BE49-F238E27FC236}">
                    <a16:creationId xmlns:a16="http://schemas.microsoft.com/office/drawing/2014/main" id="{4ED65EEA-50E9-7744-9370-A7674FD65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9388" y="1604963"/>
                <a:ext cx="1309687" cy="1300162"/>
              </a:xfrm>
              <a:custGeom>
                <a:avLst/>
                <a:gdLst>
                  <a:gd name="T0" fmla="*/ 102904 w 3640"/>
                  <a:gd name="T1" fmla="*/ 0 h 3611"/>
                  <a:gd name="T2" fmla="*/ 113338 w 3640"/>
                  <a:gd name="T3" fmla="*/ 37806 h 3611"/>
                  <a:gd name="T4" fmla="*/ 154356 w 3640"/>
                  <a:gd name="T5" fmla="*/ 233316 h 3611"/>
                  <a:gd name="T6" fmla="*/ 181701 w 3640"/>
                  <a:gd name="T7" fmla="*/ 346374 h 3611"/>
                  <a:gd name="T8" fmla="*/ 253662 w 3640"/>
                  <a:gd name="T9" fmla="*/ 421986 h 3611"/>
                  <a:gd name="T10" fmla="*/ 363402 w 3640"/>
                  <a:gd name="T11" fmla="*/ 418385 h 3611"/>
                  <a:gd name="T12" fmla="*/ 473142 w 3640"/>
                  <a:gd name="T13" fmla="*/ 401102 h 3611"/>
                  <a:gd name="T14" fmla="*/ 613466 w 3640"/>
                  <a:gd name="T15" fmla="*/ 459791 h 3611"/>
                  <a:gd name="T16" fmla="*/ 726445 w 3640"/>
                  <a:gd name="T17" fmla="*/ 541884 h 3611"/>
                  <a:gd name="T18" fmla="*/ 877562 w 3640"/>
                  <a:gd name="T19" fmla="*/ 638019 h 3611"/>
                  <a:gd name="T20" fmla="*/ 1028320 w 3640"/>
                  <a:gd name="T21" fmla="*/ 747836 h 3611"/>
                  <a:gd name="T22" fmla="*/ 1141299 w 3640"/>
                  <a:gd name="T23" fmla="*/ 847212 h 3611"/>
                  <a:gd name="T24" fmla="*/ 1233768 w 3640"/>
                  <a:gd name="T25" fmla="*/ 953428 h 3611"/>
                  <a:gd name="T26" fmla="*/ 1309327 w 3640"/>
                  <a:gd name="T27" fmla="*/ 1066486 h 3611"/>
                  <a:gd name="T28" fmla="*/ 1285220 w 3640"/>
                  <a:gd name="T29" fmla="*/ 1080168 h 3611"/>
                  <a:gd name="T30" fmla="*/ 1213259 w 3640"/>
                  <a:gd name="T31" fmla="*/ 1142097 h 3611"/>
                  <a:gd name="T32" fmla="*/ 1117192 w 3640"/>
                  <a:gd name="T33" fmla="*/ 1169462 h 3611"/>
                  <a:gd name="T34" fmla="*/ 1072936 w 3640"/>
                  <a:gd name="T35" fmla="*/ 1210508 h 3611"/>
                  <a:gd name="T36" fmla="*/ 1062502 w 3640"/>
                  <a:gd name="T37" fmla="*/ 1299802 h 3611"/>
                  <a:gd name="T38" fmla="*/ 870726 w 3640"/>
                  <a:gd name="T39" fmla="*/ 1224190 h 3611"/>
                  <a:gd name="T40" fmla="*/ 815676 w 3640"/>
                  <a:gd name="T41" fmla="*/ 1196826 h 3611"/>
                  <a:gd name="T42" fmla="*/ 774658 w 3640"/>
                  <a:gd name="T43" fmla="*/ 1142097 h 3611"/>
                  <a:gd name="T44" fmla="*/ 689025 w 3640"/>
                  <a:gd name="T45" fmla="*/ 1056404 h 3611"/>
                  <a:gd name="T46" fmla="*/ 589719 w 3640"/>
                  <a:gd name="T47" fmla="*/ 1056404 h 3611"/>
                  <a:gd name="T48" fmla="*/ 524594 w 3640"/>
                  <a:gd name="T49" fmla="*/ 1087009 h 3611"/>
                  <a:gd name="T50" fmla="*/ 479979 w 3640"/>
                  <a:gd name="T51" fmla="*/ 1011757 h 3611"/>
                  <a:gd name="T52" fmla="*/ 408018 w 3640"/>
                  <a:gd name="T53" fmla="*/ 939746 h 3611"/>
                  <a:gd name="T54" fmla="*/ 301516 w 3640"/>
                  <a:gd name="T55" fmla="*/ 953428 h 3611"/>
                  <a:gd name="T56" fmla="*/ 236751 w 3640"/>
                  <a:gd name="T57" fmla="*/ 953428 h 3611"/>
                  <a:gd name="T58" fmla="*/ 188537 w 3640"/>
                  <a:gd name="T59" fmla="*/ 898700 h 3611"/>
                  <a:gd name="T60" fmla="*/ 109740 w 3640"/>
                  <a:gd name="T61" fmla="*/ 860894 h 3611"/>
                  <a:gd name="T62" fmla="*/ 109740 w 3640"/>
                  <a:gd name="T63" fmla="*/ 788883 h 3611"/>
                  <a:gd name="T64" fmla="*/ 44616 w 3640"/>
                  <a:gd name="T65" fmla="*/ 675465 h 3611"/>
                  <a:gd name="T66" fmla="*/ 13673 w 3640"/>
                  <a:gd name="T67" fmla="*/ 566008 h 3611"/>
                  <a:gd name="T68" fmla="*/ 10434 w 3640"/>
                  <a:gd name="T69" fmla="*/ 438908 h 3611"/>
                  <a:gd name="T70" fmla="*/ 3598 w 3640"/>
                  <a:gd name="T71" fmla="*/ 192270 h 3611"/>
                  <a:gd name="T72" fmla="*/ 0 w 3640"/>
                  <a:gd name="T73" fmla="*/ 106577 h 3611"/>
                  <a:gd name="T74" fmla="*/ 0 w 3640"/>
                  <a:gd name="T75" fmla="*/ 106577 h 3611"/>
                  <a:gd name="T76" fmla="*/ 7196 w 3640"/>
                  <a:gd name="T77" fmla="*/ 127100 h 3611"/>
                  <a:gd name="T78" fmla="*/ 41377 w 3640"/>
                  <a:gd name="T79" fmla="*/ 96135 h 3611"/>
                  <a:gd name="T80" fmla="*/ 65125 w 3640"/>
                  <a:gd name="T81" fmla="*/ 61930 h 3611"/>
                  <a:gd name="T82" fmla="*/ 85993 w 3640"/>
                  <a:gd name="T83" fmla="*/ 24124 h 3611"/>
                  <a:gd name="T84" fmla="*/ 102904 w 3640"/>
                  <a:gd name="T85" fmla="*/ 0 h 36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40" h="3611">
                    <a:moveTo>
                      <a:pt x="286" y="0"/>
                    </a:moveTo>
                    <a:lnTo>
                      <a:pt x="315" y="105"/>
                    </a:lnTo>
                    <a:lnTo>
                      <a:pt x="429" y="648"/>
                    </a:lnTo>
                    <a:lnTo>
                      <a:pt x="505" y="962"/>
                    </a:lnTo>
                    <a:lnTo>
                      <a:pt x="705" y="1172"/>
                    </a:lnTo>
                    <a:lnTo>
                      <a:pt x="1010" y="1162"/>
                    </a:lnTo>
                    <a:lnTo>
                      <a:pt x="1315" y="1114"/>
                    </a:lnTo>
                    <a:lnTo>
                      <a:pt x="1705" y="1277"/>
                    </a:lnTo>
                    <a:lnTo>
                      <a:pt x="2019" y="1505"/>
                    </a:lnTo>
                    <a:lnTo>
                      <a:pt x="2439" y="1772"/>
                    </a:lnTo>
                    <a:lnTo>
                      <a:pt x="2858" y="2077"/>
                    </a:lnTo>
                    <a:lnTo>
                      <a:pt x="3172" y="2353"/>
                    </a:lnTo>
                    <a:lnTo>
                      <a:pt x="3429" y="2648"/>
                    </a:lnTo>
                    <a:lnTo>
                      <a:pt x="3639" y="2962"/>
                    </a:lnTo>
                    <a:lnTo>
                      <a:pt x="3572" y="3000"/>
                    </a:lnTo>
                    <a:lnTo>
                      <a:pt x="3372" y="3172"/>
                    </a:lnTo>
                    <a:lnTo>
                      <a:pt x="3105" y="3248"/>
                    </a:lnTo>
                    <a:lnTo>
                      <a:pt x="2982" y="3362"/>
                    </a:lnTo>
                    <a:lnTo>
                      <a:pt x="2953" y="3610"/>
                    </a:lnTo>
                    <a:lnTo>
                      <a:pt x="2420" y="3400"/>
                    </a:lnTo>
                    <a:lnTo>
                      <a:pt x="2267" y="3324"/>
                    </a:lnTo>
                    <a:lnTo>
                      <a:pt x="2153" y="3172"/>
                    </a:lnTo>
                    <a:lnTo>
                      <a:pt x="1915" y="2934"/>
                    </a:lnTo>
                    <a:lnTo>
                      <a:pt x="1639" y="2934"/>
                    </a:lnTo>
                    <a:lnTo>
                      <a:pt x="1458" y="3019"/>
                    </a:lnTo>
                    <a:lnTo>
                      <a:pt x="1334" y="2810"/>
                    </a:lnTo>
                    <a:lnTo>
                      <a:pt x="1134" y="2610"/>
                    </a:lnTo>
                    <a:lnTo>
                      <a:pt x="838" y="2648"/>
                    </a:lnTo>
                    <a:lnTo>
                      <a:pt x="658" y="2648"/>
                    </a:lnTo>
                    <a:lnTo>
                      <a:pt x="524" y="2496"/>
                    </a:lnTo>
                    <a:lnTo>
                      <a:pt x="305" y="2391"/>
                    </a:lnTo>
                    <a:lnTo>
                      <a:pt x="305" y="2191"/>
                    </a:lnTo>
                    <a:lnTo>
                      <a:pt x="124" y="1876"/>
                    </a:lnTo>
                    <a:lnTo>
                      <a:pt x="38" y="1572"/>
                    </a:lnTo>
                    <a:lnTo>
                      <a:pt x="29" y="1219"/>
                    </a:lnTo>
                    <a:lnTo>
                      <a:pt x="10" y="534"/>
                    </a:lnTo>
                    <a:lnTo>
                      <a:pt x="0" y="296"/>
                    </a:lnTo>
                    <a:lnTo>
                      <a:pt x="20" y="353"/>
                    </a:lnTo>
                    <a:lnTo>
                      <a:pt x="115" y="267"/>
                    </a:lnTo>
                    <a:lnTo>
                      <a:pt x="181" y="172"/>
                    </a:lnTo>
                    <a:lnTo>
                      <a:pt x="239" y="67"/>
                    </a:lnTo>
                    <a:lnTo>
                      <a:pt x="286" y="0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37" name="Freeform 17">
                <a:extLst>
                  <a:ext uri="{FF2B5EF4-FFF2-40B4-BE49-F238E27FC236}">
                    <a16:creationId xmlns:a16="http://schemas.microsoft.com/office/drawing/2014/main" id="{708D0DB7-4D00-8E4A-80F9-D676A8CFF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3213" y="1371600"/>
                <a:ext cx="1255712" cy="1773238"/>
              </a:xfrm>
              <a:custGeom>
                <a:avLst/>
                <a:gdLst>
                  <a:gd name="T0" fmla="*/ 1145518 w 3487"/>
                  <a:gd name="T1" fmla="*/ 339595 h 4924"/>
                  <a:gd name="T2" fmla="*/ 1145518 w 3487"/>
                  <a:gd name="T3" fmla="*/ 339595 h 4924"/>
                  <a:gd name="T4" fmla="*/ 1149119 w 3487"/>
                  <a:gd name="T5" fmla="*/ 425303 h 4924"/>
                  <a:gd name="T6" fmla="*/ 1155961 w 3487"/>
                  <a:gd name="T7" fmla="*/ 671987 h 4924"/>
                  <a:gd name="T8" fmla="*/ 1159202 w 3487"/>
                  <a:gd name="T9" fmla="*/ 799109 h 4924"/>
                  <a:gd name="T10" fmla="*/ 1190172 w 3487"/>
                  <a:gd name="T11" fmla="*/ 908586 h 4924"/>
                  <a:gd name="T12" fmla="*/ 1255352 w 3487"/>
                  <a:gd name="T13" fmla="*/ 1022025 h 4924"/>
                  <a:gd name="T14" fmla="*/ 1255352 w 3487"/>
                  <a:gd name="T15" fmla="*/ 1094049 h 4924"/>
                  <a:gd name="T16" fmla="*/ 1221141 w 3487"/>
                  <a:gd name="T17" fmla="*/ 1076763 h 4924"/>
                  <a:gd name="T18" fmla="*/ 1108066 w 3487"/>
                  <a:gd name="T19" fmla="*/ 1094049 h 4924"/>
                  <a:gd name="T20" fmla="*/ 1025600 w 3487"/>
                  <a:gd name="T21" fmla="*/ 1190201 h 4924"/>
                  <a:gd name="T22" fmla="*/ 964021 w 3487"/>
                  <a:gd name="T23" fmla="*/ 1364860 h 4924"/>
                  <a:gd name="T24" fmla="*/ 980946 w 3487"/>
                  <a:gd name="T25" fmla="*/ 1481540 h 4924"/>
                  <a:gd name="T26" fmla="*/ 1128592 w 3487"/>
                  <a:gd name="T27" fmla="*/ 1580933 h 4924"/>
                  <a:gd name="T28" fmla="*/ 1142277 w 3487"/>
                  <a:gd name="T29" fmla="*/ 1752351 h 4924"/>
                  <a:gd name="T30" fmla="*/ 1108066 w 3487"/>
                  <a:gd name="T31" fmla="*/ 1772878 h 4924"/>
                  <a:gd name="T32" fmla="*/ 1049728 w 3487"/>
                  <a:gd name="T33" fmla="*/ 1749110 h 4924"/>
                  <a:gd name="T34" fmla="*/ 874713 w 3487"/>
                  <a:gd name="T35" fmla="*/ 1728583 h 4924"/>
                  <a:gd name="T36" fmla="*/ 710142 w 3487"/>
                  <a:gd name="T37" fmla="*/ 1683928 h 4924"/>
                  <a:gd name="T38" fmla="*/ 607150 w 3487"/>
                  <a:gd name="T39" fmla="*/ 1580933 h 4924"/>
                  <a:gd name="T40" fmla="*/ 507759 w 3487"/>
                  <a:gd name="T41" fmla="*/ 1406274 h 4924"/>
                  <a:gd name="T42" fmla="*/ 435736 w 3487"/>
                  <a:gd name="T43" fmla="*/ 1207127 h 4924"/>
                  <a:gd name="T44" fmla="*/ 360112 w 3487"/>
                  <a:gd name="T45" fmla="*/ 1090448 h 4924"/>
                  <a:gd name="T46" fmla="*/ 257480 w 3487"/>
                  <a:gd name="T47" fmla="*/ 1028867 h 4924"/>
                  <a:gd name="T48" fmla="*/ 55097 w 3487"/>
                  <a:gd name="T49" fmla="*/ 977370 h 4924"/>
                  <a:gd name="T50" fmla="*/ 0 w 3487"/>
                  <a:gd name="T51" fmla="*/ 963685 h 4924"/>
                  <a:gd name="T52" fmla="*/ 24128 w 3487"/>
                  <a:gd name="T53" fmla="*/ 836562 h 4924"/>
                  <a:gd name="T54" fmla="*/ 48255 w 3487"/>
                  <a:gd name="T55" fmla="*/ 661903 h 4924"/>
                  <a:gd name="T56" fmla="*/ 209225 w 3487"/>
                  <a:gd name="T57" fmla="*/ 541983 h 4924"/>
                  <a:gd name="T58" fmla="*/ 133962 w 3487"/>
                  <a:gd name="T59" fmla="*/ 504170 h 4924"/>
                  <a:gd name="T60" fmla="*/ 387841 w 3487"/>
                  <a:gd name="T61" fmla="*/ 342836 h 4924"/>
                  <a:gd name="T62" fmla="*/ 579781 w 3487"/>
                  <a:gd name="T63" fmla="*/ 144049 h 4924"/>
                  <a:gd name="T64" fmla="*/ 658646 w 3487"/>
                  <a:gd name="T65" fmla="*/ 116679 h 4924"/>
                  <a:gd name="T66" fmla="*/ 648202 w 3487"/>
                  <a:gd name="T67" fmla="*/ 99394 h 4924"/>
                  <a:gd name="T68" fmla="*/ 631277 w 3487"/>
                  <a:gd name="T69" fmla="*/ 61581 h 4924"/>
                  <a:gd name="T70" fmla="*/ 620834 w 3487"/>
                  <a:gd name="T71" fmla="*/ 44295 h 4924"/>
                  <a:gd name="T72" fmla="*/ 679172 w 3487"/>
                  <a:gd name="T73" fmla="*/ 16926 h 4924"/>
                  <a:gd name="T74" fmla="*/ 864630 w 3487"/>
                  <a:gd name="T75" fmla="*/ 0 h 4924"/>
                  <a:gd name="T76" fmla="*/ 939893 w 3487"/>
                  <a:gd name="T77" fmla="*/ 20527 h 4924"/>
                  <a:gd name="T78" fmla="*/ 1021999 w 3487"/>
                  <a:gd name="T79" fmla="*/ 78867 h 4924"/>
                  <a:gd name="T80" fmla="*/ 1046127 w 3487"/>
                  <a:gd name="T81" fmla="*/ 109477 h 4924"/>
                  <a:gd name="T82" fmla="*/ 1046127 w 3487"/>
                  <a:gd name="T83" fmla="*/ 137206 h 4924"/>
                  <a:gd name="T84" fmla="*/ 1042886 w 3487"/>
                  <a:gd name="T85" fmla="*/ 167817 h 4924"/>
                  <a:gd name="T86" fmla="*/ 1052969 w 3487"/>
                  <a:gd name="T87" fmla="*/ 205629 h 4924"/>
                  <a:gd name="T88" fmla="*/ 1080697 w 3487"/>
                  <a:gd name="T89" fmla="*/ 253886 h 4924"/>
                  <a:gd name="T90" fmla="*/ 1142277 w 3487"/>
                  <a:gd name="T91" fmla="*/ 335993 h 4924"/>
                  <a:gd name="T92" fmla="*/ 1145518 w 3487"/>
                  <a:gd name="T93" fmla="*/ 339595 h 492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87" h="4924">
                    <a:moveTo>
                      <a:pt x="3181" y="943"/>
                    </a:moveTo>
                    <a:lnTo>
                      <a:pt x="3181" y="943"/>
                    </a:lnTo>
                    <a:lnTo>
                      <a:pt x="3191" y="1181"/>
                    </a:lnTo>
                    <a:lnTo>
                      <a:pt x="3210" y="1866"/>
                    </a:lnTo>
                    <a:lnTo>
                      <a:pt x="3219" y="2219"/>
                    </a:lnTo>
                    <a:lnTo>
                      <a:pt x="3305" y="2523"/>
                    </a:lnTo>
                    <a:lnTo>
                      <a:pt x="3486" y="2838"/>
                    </a:lnTo>
                    <a:lnTo>
                      <a:pt x="3486" y="3038"/>
                    </a:lnTo>
                    <a:lnTo>
                      <a:pt x="3391" y="2990"/>
                    </a:lnTo>
                    <a:lnTo>
                      <a:pt x="3077" y="3038"/>
                    </a:lnTo>
                    <a:lnTo>
                      <a:pt x="2848" y="3305"/>
                    </a:lnTo>
                    <a:lnTo>
                      <a:pt x="2677" y="3790"/>
                    </a:lnTo>
                    <a:lnTo>
                      <a:pt x="2724" y="4114"/>
                    </a:lnTo>
                    <a:lnTo>
                      <a:pt x="3134" y="4390"/>
                    </a:lnTo>
                    <a:lnTo>
                      <a:pt x="3172" y="4866"/>
                    </a:lnTo>
                    <a:lnTo>
                      <a:pt x="3077" y="4923"/>
                    </a:lnTo>
                    <a:lnTo>
                      <a:pt x="2915" y="4857"/>
                    </a:lnTo>
                    <a:lnTo>
                      <a:pt x="2429" y="4800"/>
                    </a:lnTo>
                    <a:lnTo>
                      <a:pt x="1972" y="4676"/>
                    </a:lnTo>
                    <a:lnTo>
                      <a:pt x="1686" y="4390"/>
                    </a:lnTo>
                    <a:lnTo>
                      <a:pt x="1410" y="3905"/>
                    </a:lnTo>
                    <a:lnTo>
                      <a:pt x="1210" y="3352"/>
                    </a:lnTo>
                    <a:lnTo>
                      <a:pt x="1000" y="3028"/>
                    </a:lnTo>
                    <a:lnTo>
                      <a:pt x="715" y="2857"/>
                    </a:lnTo>
                    <a:lnTo>
                      <a:pt x="153" y="2714"/>
                    </a:lnTo>
                    <a:lnTo>
                      <a:pt x="0" y="2676"/>
                    </a:lnTo>
                    <a:lnTo>
                      <a:pt x="67" y="2323"/>
                    </a:lnTo>
                    <a:lnTo>
                      <a:pt x="134" y="1838"/>
                    </a:lnTo>
                    <a:lnTo>
                      <a:pt x="581" y="1505"/>
                    </a:lnTo>
                    <a:lnTo>
                      <a:pt x="372" y="1400"/>
                    </a:lnTo>
                    <a:lnTo>
                      <a:pt x="1077" y="952"/>
                    </a:lnTo>
                    <a:lnTo>
                      <a:pt x="1610" y="400"/>
                    </a:lnTo>
                    <a:lnTo>
                      <a:pt x="1829" y="324"/>
                    </a:lnTo>
                    <a:lnTo>
                      <a:pt x="1800" y="276"/>
                    </a:lnTo>
                    <a:lnTo>
                      <a:pt x="1753" y="171"/>
                    </a:lnTo>
                    <a:lnTo>
                      <a:pt x="1724" y="123"/>
                    </a:lnTo>
                    <a:lnTo>
                      <a:pt x="1886" y="47"/>
                    </a:lnTo>
                    <a:lnTo>
                      <a:pt x="2401" y="0"/>
                    </a:lnTo>
                    <a:lnTo>
                      <a:pt x="2610" y="57"/>
                    </a:lnTo>
                    <a:lnTo>
                      <a:pt x="2838" y="219"/>
                    </a:lnTo>
                    <a:lnTo>
                      <a:pt x="2905" y="304"/>
                    </a:lnTo>
                    <a:lnTo>
                      <a:pt x="2905" y="381"/>
                    </a:lnTo>
                    <a:lnTo>
                      <a:pt x="2896" y="466"/>
                    </a:lnTo>
                    <a:lnTo>
                      <a:pt x="2924" y="571"/>
                    </a:lnTo>
                    <a:lnTo>
                      <a:pt x="3001" y="705"/>
                    </a:lnTo>
                    <a:lnTo>
                      <a:pt x="3172" y="933"/>
                    </a:lnTo>
                    <a:lnTo>
                      <a:pt x="3181" y="943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38" name="Freeform 18">
                <a:extLst>
                  <a:ext uri="{FF2B5EF4-FFF2-40B4-BE49-F238E27FC236}">
                    <a16:creationId xmlns:a16="http://schemas.microsoft.com/office/drawing/2014/main" id="{C6E45543-B05D-E24F-B06B-5F2748A5F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0600" y="2335213"/>
                <a:ext cx="2438400" cy="2133600"/>
              </a:xfrm>
              <a:custGeom>
                <a:avLst/>
                <a:gdLst>
                  <a:gd name="T0" fmla="*/ 637951 w 6773"/>
                  <a:gd name="T1" fmla="*/ 13684 h 5925"/>
                  <a:gd name="T2" fmla="*/ 942886 w 6773"/>
                  <a:gd name="T3" fmla="*/ 126756 h 5925"/>
                  <a:gd name="T4" fmla="*/ 1090494 w 6773"/>
                  <a:gd name="T5" fmla="*/ 442564 h 5925"/>
                  <a:gd name="T6" fmla="*/ 1292824 w 6773"/>
                  <a:gd name="T7" fmla="*/ 720203 h 5925"/>
                  <a:gd name="T8" fmla="*/ 1632320 w 6773"/>
                  <a:gd name="T9" fmla="*/ 785381 h 5925"/>
                  <a:gd name="T10" fmla="*/ 1800449 w 6773"/>
                  <a:gd name="T11" fmla="*/ 857401 h 5925"/>
                  <a:gd name="T12" fmla="*/ 2036980 w 6773"/>
                  <a:gd name="T13" fmla="*/ 1025568 h 5925"/>
                  <a:gd name="T14" fmla="*/ 2407078 w 6773"/>
                  <a:gd name="T15" fmla="*/ 1124956 h 5925"/>
                  <a:gd name="T16" fmla="*/ 2427599 w 6773"/>
                  <a:gd name="T17" fmla="*/ 1306807 h 5925"/>
                  <a:gd name="T18" fmla="*/ 2413919 w 6773"/>
                  <a:gd name="T19" fmla="*/ 1539793 h 5925"/>
                  <a:gd name="T20" fmla="*/ 2410679 w 6773"/>
                  <a:gd name="T21" fmla="*/ 1611813 h 5925"/>
                  <a:gd name="T22" fmla="*/ 2420759 w 6773"/>
                  <a:gd name="T23" fmla="*/ 1762696 h 5925"/>
                  <a:gd name="T24" fmla="*/ 2150026 w 6773"/>
                  <a:gd name="T25" fmla="*/ 1800506 h 5925"/>
                  <a:gd name="T26" fmla="*/ 1985498 w 6773"/>
                  <a:gd name="T27" fmla="*/ 1759455 h 5925"/>
                  <a:gd name="T28" fmla="*/ 1803689 w 6773"/>
                  <a:gd name="T29" fmla="*/ 1848400 h 5925"/>
                  <a:gd name="T30" fmla="*/ 1745366 w 6773"/>
                  <a:gd name="T31" fmla="*/ 2071302 h 5925"/>
                  <a:gd name="T32" fmla="*/ 1563557 w 6773"/>
                  <a:gd name="T33" fmla="*/ 2133240 h 5925"/>
                  <a:gd name="T34" fmla="*/ 1495154 w 6773"/>
                  <a:gd name="T35" fmla="*/ 1975516 h 5925"/>
                  <a:gd name="T36" fmla="*/ 1357987 w 6773"/>
                  <a:gd name="T37" fmla="*/ 1876128 h 5925"/>
                  <a:gd name="T38" fmla="*/ 1213980 w 6773"/>
                  <a:gd name="T39" fmla="*/ 1810589 h 5925"/>
                  <a:gd name="T40" fmla="*/ 1039011 w 6773"/>
                  <a:gd name="T41" fmla="*/ 1755854 h 5925"/>
                  <a:gd name="T42" fmla="*/ 888164 w 6773"/>
                  <a:gd name="T43" fmla="*/ 1793664 h 5925"/>
                  <a:gd name="T44" fmla="*/ 816160 w 6773"/>
                  <a:gd name="T45" fmla="*/ 1858843 h 5925"/>
                  <a:gd name="T46" fmla="*/ 799239 w 6773"/>
                  <a:gd name="T47" fmla="*/ 1968674 h 5925"/>
                  <a:gd name="T48" fmla="*/ 733716 w 6773"/>
                  <a:gd name="T49" fmla="*/ 2084986 h 5925"/>
                  <a:gd name="T50" fmla="*/ 637951 w 6773"/>
                  <a:gd name="T51" fmla="*/ 2095429 h 5925"/>
                  <a:gd name="T52" fmla="*/ 346337 w 6773"/>
                  <a:gd name="T53" fmla="*/ 2105872 h 5925"/>
                  <a:gd name="T54" fmla="*/ 360018 w 6773"/>
                  <a:gd name="T55" fmla="*/ 2054378 h 5925"/>
                  <a:gd name="T56" fmla="*/ 329056 w 6773"/>
                  <a:gd name="T57" fmla="*/ 1814190 h 5925"/>
                  <a:gd name="T58" fmla="*/ 212770 w 6773"/>
                  <a:gd name="T59" fmla="*/ 1680593 h 5925"/>
                  <a:gd name="T60" fmla="*/ 61923 w 6773"/>
                  <a:gd name="T61" fmla="*/ 1402594 h 5925"/>
                  <a:gd name="T62" fmla="*/ 30962 w 6773"/>
                  <a:gd name="T63" fmla="*/ 1227945 h 5925"/>
                  <a:gd name="T64" fmla="*/ 99725 w 6773"/>
                  <a:gd name="T65" fmla="*/ 1152324 h 5925"/>
                  <a:gd name="T66" fmla="*/ 106205 w 6773"/>
                  <a:gd name="T67" fmla="*/ 1028809 h 5925"/>
                  <a:gd name="T68" fmla="*/ 0 w 6773"/>
                  <a:gd name="T69" fmla="*/ 795464 h 5925"/>
                  <a:gd name="T70" fmla="*/ 58323 w 6773"/>
                  <a:gd name="T71" fmla="*/ 555636 h 5925"/>
                  <a:gd name="T72" fmla="*/ 325816 w 6773"/>
                  <a:gd name="T73" fmla="*/ 377386 h 5925"/>
                  <a:gd name="T74" fmla="*/ 637951 w 6773"/>
                  <a:gd name="T75" fmla="*/ 442564 h 5925"/>
                  <a:gd name="T76" fmla="*/ 579629 w 6773"/>
                  <a:gd name="T77" fmla="*/ 10083 h 59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73" h="5925">
                    <a:moveTo>
                      <a:pt x="1619" y="0"/>
                    </a:moveTo>
                    <a:lnTo>
                      <a:pt x="1772" y="38"/>
                    </a:lnTo>
                    <a:lnTo>
                      <a:pt x="2334" y="181"/>
                    </a:lnTo>
                    <a:lnTo>
                      <a:pt x="2619" y="352"/>
                    </a:lnTo>
                    <a:lnTo>
                      <a:pt x="2829" y="676"/>
                    </a:lnTo>
                    <a:lnTo>
                      <a:pt x="3029" y="1229"/>
                    </a:lnTo>
                    <a:lnTo>
                      <a:pt x="3305" y="1714"/>
                    </a:lnTo>
                    <a:lnTo>
                      <a:pt x="3591" y="2000"/>
                    </a:lnTo>
                    <a:lnTo>
                      <a:pt x="4048" y="2124"/>
                    </a:lnTo>
                    <a:lnTo>
                      <a:pt x="4534" y="2181"/>
                    </a:lnTo>
                    <a:lnTo>
                      <a:pt x="4696" y="2247"/>
                    </a:lnTo>
                    <a:lnTo>
                      <a:pt x="5001" y="2381"/>
                    </a:lnTo>
                    <a:lnTo>
                      <a:pt x="5391" y="2648"/>
                    </a:lnTo>
                    <a:lnTo>
                      <a:pt x="5658" y="2848"/>
                    </a:lnTo>
                    <a:lnTo>
                      <a:pt x="6143" y="3057"/>
                    </a:lnTo>
                    <a:lnTo>
                      <a:pt x="6686" y="3124"/>
                    </a:lnTo>
                    <a:lnTo>
                      <a:pt x="6772" y="3352"/>
                    </a:lnTo>
                    <a:lnTo>
                      <a:pt x="6743" y="3629"/>
                    </a:lnTo>
                    <a:lnTo>
                      <a:pt x="6667" y="3914"/>
                    </a:lnTo>
                    <a:lnTo>
                      <a:pt x="6705" y="4276"/>
                    </a:lnTo>
                    <a:lnTo>
                      <a:pt x="6705" y="4295"/>
                    </a:lnTo>
                    <a:lnTo>
                      <a:pt x="6696" y="4476"/>
                    </a:lnTo>
                    <a:lnTo>
                      <a:pt x="6686" y="4657"/>
                    </a:lnTo>
                    <a:lnTo>
                      <a:pt x="6724" y="4895"/>
                    </a:lnTo>
                    <a:lnTo>
                      <a:pt x="6420" y="5048"/>
                    </a:lnTo>
                    <a:lnTo>
                      <a:pt x="5972" y="5000"/>
                    </a:lnTo>
                    <a:lnTo>
                      <a:pt x="5658" y="4943"/>
                    </a:lnTo>
                    <a:lnTo>
                      <a:pt x="5515" y="4886"/>
                    </a:lnTo>
                    <a:lnTo>
                      <a:pt x="5324" y="4943"/>
                    </a:lnTo>
                    <a:lnTo>
                      <a:pt x="5010" y="5133"/>
                    </a:lnTo>
                    <a:lnTo>
                      <a:pt x="4867" y="5409"/>
                    </a:lnTo>
                    <a:lnTo>
                      <a:pt x="4848" y="5752"/>
                    </a:lnTo>
                    <a:lnTo>
                      <a:pt x="4734" y="5895"/>
                    </a:lnTo>
                    <a:lnTo>
                      <a:pt x="4343" y="5924"/>
                    </a:lnTo>
                    <a:lnTo>
                      <a:pt x="4305" y="5676"/>
                    </a:lnTo>
                    <a:lnTo>
                      <a:pt x="4153" y="5486"/>
                    </a:lnTo>
                    <a:lnTo>
                      <a:pt x="3934" y="5352"/>
                    </a:lnTo>
                    <a:lnTo>
                      <a:pt x="3772" y="5210"/>
                    </a:lnTo>
                    <a:lnTo>
                      <a:pt x="3677" y="5095"/>
                    </a:lnTo>
                    <a:lnTo>
                      <a:pt x="3372" y="5028"/>
                    </a:lnTo>
                    <a:lnTo>
                      <a:pt x="3134" y="5038"/>
                    </a:lnTo>
                    <a:lnTo>
                      <a:pt x="2886" y="4876"/>
                    </a:lnTo>
                    <a:lnTo>
                      <a:pt x="2534" y="4772"/>
                    </a:lnTo>
                    <a:lnTo>
                      <a:pt x="2467" y="4981"/>
                    </a:lnTo>
                    <a:lnTo>
                      <a:pt x="2381" y="5114"/>
                    </a:lnTo>
                    <a:lnTo>
                      <a:pt x="2267" y="5162"/>
                    </a:lnTo>
                    <a:lnTo>
                      <a:pt x="2210" y="5286"/>
                    </a:lnTo>
                    <a:lnTo>
                      <a:pt x="2220" y="5467"/>
                    </a:lnTo>
                    <a:lnTo>
                      <a:pt x="2162" y="5667"/>
                    </a:lnTo>
                    <a:lnTo>
                      <a:pt x="2038" y="5790"/>
                    </a:lnTo>
                    <a:lnTo>
                      <a:pt x="1857" y="5810"/>
                    </a:lnTo>
                    <a:lnTo>
                      <a:pt x="1772" y="5819"/>
                    </a:lnTo>
                    <a:lnTo>
                      <a:pt x="1448" y="5867"/>
                    </a:lnTo>
                    <a:lnTo>
                      <a:pt x="962" y="5848"/>
                    </a:lnTo>
                    <a:lnTo>
                      <a:pt x="943" y="5848"/>
                    </a:lnTo>
                    <a:lnTo>
                      <a:pt x="1000" y="5705"/>
                    </a:lnTo>
                    <a:lnTo>
                      <a:pt x="1010" y="5362"/>
                    </a:lnTo>
                    <a:lnTo>
                      <a:pt x="914" y="5038"/>
                    </a:lnTo>
                    <a:lnTo>
                      <a:pt x="886" y="4790"/>
                    </a:lnTo>
                    <a:lnTo>
                      <a:pt x="591" y="4667"/>
                    </a:lnTo>
                    <a:lnTo>
                      <a:pt x="295" y="4181"/>
                    </a:lnTo>
                    <a:lnTo>
                      <a:pt x="172" y="3895"/>
                    </a:lnTo>
                    <a:lnTo>
                      <a:pt x="96" y="3619"/>
                    </a:lnTo>
                    <a:lnTo>
                      <a:pt x="86" y="3410"/>
                    </a:lnTo>
                    <a:lnTo>
                      <a:pt x="172" y="3286"/>
                    </a:lnTo>
                    <a:lnTo>
                      <a:pt x="277" y="3200"/>
                    </a:lnTo>
                    <a:lnTo>
                      <a:pt x="343" y="3086"/>
                    </a:lnTo>
                    <a:lnTo>
                      <a:pt x="295" y="2857"/>
                    </a:lnTo>
                    <a:lnTo>
                      <a:pt x="57" y="2590"/>
                    </a:lnTo>
                    <a:lnTo>
                      <a:pt x="0" y="2209"/>
                    </a:lnTo>
                    <a:lnTo>
                      <a:pt x="0" y="2009"/>
                    </a:lnTo>
                    <a:lnTo>
                      <a:pt x="162" y="1543"/>
                    </a:lnTo>
                    <a:lnTo>
                      <a:pt x="429" y="1295"/>
                    </a:lnTo>
                    <a:lnTo>
                      <a:pt x="905" y="1048"/>
                    </a:lnTo>
                    <a:lnTo>
                      <a:pt x="1419" y="1181"/>
                    </a:lnTo>
                    <a:lnTo>
                      <a:pt x="1772" y="1229"/>
                    </a:lnTo>
                    <a:lnTo>
                      <a:pt x="1619" y="333"/>
                    </a:lnTo>
                    <a:lnTo>
                      <a:pt x="1610" y="28"/>
                    </a:lnTo>
                    <a:lnTo>
                      <a:pt x="1619" y="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39" name="Freeform 19">
                <a:extLst>
                  <a:ext uri="{FF2B5EF4-FFF2-40B4-BE49-F238E27FC236}">
                    <a16:creationId xmlns:a16="http://schemas.microsoft.com/office/drawing/2014/main" id="{F80F7152-10D7-2145-BF1E-FBBF0065B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7613" y="4427538"/>
                <a:ext cx="892175" cy="1501775"/>
              </a:xfrm>
              <a:custGeom>
                <a:avLst/>
                <a:gdLst>
                  <a:gd name="T0" fmla="*/ 0 w 2477"/>
                  <a:gd name="T1" fmla="*/ 129947 h 4172"/>
                  <a:gd name="T2" fmla="*/ 34217 w 2477"/>
                  <a:gd name="T3" fmla="*/ 113029 h 4172"/>
                  <a:gd name="T4" fmla="*/ 99411 w 2477"/>
                  <a:gd name="T5" fmla="*/ 47875 h 4172"/>
                  <a:gd name="T6" fmla="*/ 113098 w 2477"/>
                  <a:gd name="T7" fmla="*/ 13679 h 4172"/>
                  <a:gd name="T8" fmla="*/ 119941 w 2477"/>
                  <a:gd name="T9" fmla="*/ 13679 h 4172"/>
                  <a:gd name="T10" fmla="*/ 294990 w 2477"/>
                  <a:gd name="T11" fmla="*/ 20518 h 4172"/>
                  <a:gd name="T12" fmla="*/ 411690 w 2477"/>
                  <a:gd name="T13" fmla="*/ 3240 h 4172"/>
                  <a:gd name="T14" fmla="*/ 442306 w 2477"/>
                  <a:gd name="T15" fmla="*/ 0 h 4172"/>
                  <a:gd name="T16" fmla="*/ 445907 w 2477"/>
                  <a:gd name="T17" fmla="*/ 23758 h 4172"/>
                  <a:gd name="T18" fmla="*/ 497414 w 2477"/>
                  <a:gd name="T19" fmla="*/ 150825 h 4172"/>
                  <a:gd name="T20" fmla="*/ 552162 w 2477"/>
                  <a:gd name="T21" fmla="*/ 222818 h 4172"/>
                  <a:gd name="T22" fmla="*/ 586739 w 2477"/>
                  <a:gd name="T23" fmla="*/ 308490 h 4172"/>
                  <a:gd name="T24" fmla="*/ 596824 w 2477"/>
                  <a:gd name="T25" fmla="*/ 373644 h 4172"/>
                  <a:gd name="T26" fmla="*/ 672463 w 2477"/>
                  <a:gd name="T27" fmla="*/ 428359 h 4172"/>
                  <a:gd name="T28" fmla="*/ 788802 w 2477"/>
                  <a:gd name="T29" fmla="*/ 514030 h 4172"/>
                  <a:gd name="T30" fmla="*/ 826622 w 2477"/>
                  <a:gd name="T31" fmla="*/ 641098 h 4172"/>
                  <a:gd name="T32" fmla="*/ 826622 w 2477"/>
                  <a:gd name="T33" fmla="*/ 743688 h 4172"/>
                  <a:gd name="T34" fmla="*/ 819778 w 2477"/>
                  <a:gd name="T35" fmla="*/ 798763 h 4172"/>
                  <a:gd name="T36" fmla="*/ 796006 w 2477"/>
                  <a:gd name="T37" fmla="*/ 856717 h 4172"/>
                  <a:gd name="T38" fmla="*/ 806091 w 2477"/>
                  <a:gd name="T39" fmla="*/ 918631 h 4172"/>
                  <a:gd name="T40" fmla="*/ 847152 w 2477"/>
                  <a:gd name="T41" fmla="*/ 1052538 h 4172"/>
                  <a:gd name="T42" fmla="*/ 891815 w 2477"/>
                  <a:gd name="T43" fmla="*/ 1155128 h 4172"/>
                  <a:gd name="T44" fmla="*/ 864441 w 2477"/>
                  <a:gd name="T45" fmla="*/ 1217042 h 4172"/>
                  <a:gd name="T46" fmla="*/ 867683 w 2477"/>
                  <a:gd name="T47" fmla="*/ 1346990 h 4172"/>
                  <a:gd name="T48" fmla="*/ 874886 w 2477"/>
                  <a:gd name="T49" fmla="*/ 1463619 h 4172"/>
                  <a:gd name="T50" fmla="*/ 878128 w 2477"/>
                  <a:gd name="T51" fmla="*/ 1484137 h 4172"/>
                  <a:gd name="T52" fmla="*/ 871284 w 2477"/>
                  <a:gd name="T53" fmla="*/ 1491336 h 4172"/>
                  <a:gd name="T54" fmla="*/ 847152 w 2477"/>
                  <a:gd name="T55" fmla="*/ 1501415 h 4172"/>
                  <a:gd name="T56" fmla="*/ 826622 w 2477"/>
                  <a:gd name="T57" fmla="*/ 1480897 h 4172"/>
                  <a:gd name="T58" fmla="*/ 796006 w 2477"/>
                  <a:gd name="T59" fmla="*/ 1418983 h 4172"/>
                  <a:gd name="T60" fmla="*/ 692993 w 2477"/>
                  <a:gd name="T61" fmla="*/ 1333311 h 4172"/>
                  <a:gd name="T62" fmla="*/ 648331 w 2477"/>
                  <a:gd name="T63" fmla="*/ 1278597 h 4172"/>
                  <a:gd name="T64" fmla="*/ 644729 w 2477"/>
                  <a:gd name="T65" fmla="*/ 1220282 h 4172"/>
                  <a:gd name="T66" fmla="*/ 627800 w 2477"/>
                  <a:gd name="T67" fmla="*/ 1206603 h 4172"/>
                  <a:gd name="T68" fmla="*/ 600426 w 2477"/>
                  <a:gd name="T69" fmla="*/ 1175646 h 4172"/>
                  <a:gd name="T70" fmla="*/ 583137 w 2477"/>
                  <a:gd name="T71" fmla="*/ 1158728 h 4172"/>
                  <a:gd name="T72" fmla="*/ 583137 w 2477"/>
                  <a:gd name="T73" fmla="*/ 1141450 h 4172"/>
                  <a:gd name="T74" fmla="*/ 583137 w 2477"/>
                  <a:gd name="T75" fmla="*/ 1141450 h 4172"/>
                  <a:gd name="T76" fmla="*/ 648331 w 2477"/>
                  <a:gd name="T77" fmla="*/ 1059018 h 4172"/>
                  <a:gd name="T78" fmla="*/ 709922 w 2477"/>
                  <a:gd name="T79" fmla="*/ 846638 h 4172"/>
                  <a:gd name="T80" fmla="*/ 631042 w 2477"/>
                  <a:gd name="T81" fmla="*/ 699412 h 4172"/>
                  <a:gd name="T82" fmla="*/ 559005 w 2477"/>
                  <a:gd name="T83" fmla="*/ 641098 h 4172"/>
                  <a:gd name="T84" fmla="*/ 555763 w 2477"/>
                  <a:gd name="T85" fmla="*/ 641098 h 4172"/>
                  <a:gd name="T86" fmla="*/ 562607 w 2477"/>
                  <a:gd name="T87" fmla="*/ 616980 h 4172"/>
                  <a:gd name="T88" fmla="*/ 459594 w 2477"/>
                  <a:gd name="T89" fmla="*/ 747288 h 4172"/>
                  <a:gd name="T90" fmla="*/ 391159 w 2477"/>
                  <a:gd name="T91" fmla="*/ 562266 h 4172"/>
                  <a:gd name="T92" fmla="*/ 325966 w 2477"/>
                  <a:gd name="T93" fmla="*/ 452476 h 4172"/>
                  <a:gd name="T94" fmla="*/ 236641 w 2477"/>
                  <a:gd name="T95" fmla="*/ 390562 h 4172"/>
                  <a:gd name="T96" fmla="*/ 157760 w 2477"/>
                  <a:gd name="T97" fmla="*/ 342687 h 4172"/>
                  <a:gd name="T98" fmla="*/ 51506 w 2477"/>
                  <a:gd name="T99" fmla="*/ 195101 h 4172"/>
                  <a:gd name="T100" fmla="*/ 0 w 2477"/>
                  <a:gd name="T101" fmla="*/ 129947 h 41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477" h="4172">
                    <a:moveTo>
                      <a:pt x="0" y="361"/>
                    </a:moveTo>
                    <a:lnTo>
                      <a:pt x="95" y="314"/>
                    </a:lnTo>
                    <a:lnTo>
                      <a:pt x="276" y="133"/>
                    </a:lnTo>
                    <a:lnTo>
                      <a:pt x="314" y="38"/>
                    </a:lnTo>
                    <a:lnTo>
                      <a:pt x="333" y="38"/>
                    </a:lnTo>
                    <a:lnTo>
                      <a:pt x="819" y="57"/>
                    </a:lnTo>
                    <a:lnTo>
                      <a:pt x="1143" y="9"/>
                    </a:lnTo>
                    <a:lnTo>
                      <a:pt x="1228" y="0"/>
                    </a:lnTo>
                    <a:lnTo>
                      <a:pt x="1238" y="66"/>
                    </a:lnTo>
                    <a:lnTo>
                      <a:pt x="1381" y="419"/>
                    </a:lnTo>
                    <a:lnTo>
                      <a:pt x="1533" y="619"/>
                    </a:lnTo>
                    <a:lnTo>
                      <a:pt x="1629" y="857"/>
                    </a:lnTo>
                    <a:lnTo>
                      <a:pt x="1657" y="1038"/>
                    </a:lnTo>
                    <a:lnTo>
                      <a:pt x="1867" y="1190"/>
                    </a:lnTo>
                    <a:lnTo>
                      <a:pt x="2190" y="1428"/>
                    </a:lnTo>
                    <a:lnTo>
                      <a:pt x="2295" y="1781"/>
                    </a:lnTo>
                    <a:lnTo>
                      <a:pt x="2295" y="2066"/>
                    </a:lnTo>
                    <a:lnTo>
                      <a:pt x="2276" y="2219"/>
                    </a:lnTo>
                    <a:lnTo>
                      <a:pt x="2210" y="2380"/>
                    </a:lnTo>
                    <a:lnTo>
                      <a:pt x="2238" y="2552"/>
                    </a:lnTo>
                    <a:lnTo>
                      <a:pt x="2352" y="2924"/>
                    </a:lnTo>
                    <a:lnTo>
                      <a:pt x="2476" y="3209"/>
                    </a:lnTo>
                    <a:lnTo>
                      <a:pt x="2400" y="3381"/>
                    </a:lnTo>
                    <a:lnTo>
                      <a:pt x="2409" y="3742"/>
                    </a:lnTo>
                    <a:lnTo>
                      <a:pt x="2429" y="4066"/>
                    </a:lnTo>
                    <a:lnTo>
                      <a:pt x="2438" y="4123"/>
                    </a:lnTo>
                    <a:lnTo>
                      <a:pt x="2419" y="4143"/>
                    </a:lnTo>
                    <a:lnTo>
                      <a:pt x="2352" y="4171"/>
                    </a:lnTo>
                    <a:lnTo>
                      <a:pt x="2295" y="4114"/>
                    </a:lnTo>
                    <a:lnTo>
                      <a:pt x="2210" y="3942"/>
                    </a:lnTo>
                    <a:lnTo>
                      <a:pt x="1924" y="3704"/>
                    </a:lnTo>
                    <a:lnTo>
                      <a:pt x="1800" y="3552"/>
                    </a:lnTo>
                    <a:lnTo>
                      <a:pt x="1790" y="3390"/>
                    </a:lnTo>
                    <a:lnTo>
                      <a:pt x="1743" y="3352"/>
                    </a:lnTo>
                    <a:lnTo>
                      <a:pt x="1667" y="3266"/>
                    </a:lnTo>
                    <a:lnTo>
                      <a:pt x="1619" y="3219"/>
                    </a:lnTo>
                    <a:lnTo>
                      <a:pt x="1619" y="3171"/>
                    </a:lnTo>
                    <a:lnTo>
                      <a:pt x="1800" y="2942"/>
                    </a:lnTo>
                    <a:lnTo>
                      <a:pt x="1971" y="2352"/>
                    </a:lnTo>
                    <a:lnTo>
                      <a:pt x="1752" y="1943"/>
                    </a:lnTo>
                    <a:lnTo>
                      <a:pt x="1552" y="1781"/>
                    </a:lnTo>
                    <a:lnTo>
                      <a:pt x="1543" y="1781"/>
                    </a:lnTo>
                    <a:lnTo>
                      <a:pt x="1562" y="1714"/>
                    </a:lnTo>
                    <a:lnTo>
                      <a:pt x="1276" y="2076"/>
                    </a:lnTo>
                    <a:lnTo>
                      <a:pt x="1086" y="1562"/>
                    </a:lnTo>
                    <a:lnTo>
                      <a:pt x="905" y="1257"/>
                    </a:lnTo>
                    <a:lnTo>
                      <a:pt x="657" y="1085"/>
                    </a:lnTo>
                    <a:lnTo>
                      <a:pt x="438" y="952"/>
                    </a:lnTo>
                    <a:lnTo>
                      <a:pt x="143" y="542"/>
                    </a:lnTo>
                    <a:lnTo>
                      <a:pt x="0" y="361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40" name="Freeform 20">
                <a:extLst>
                  <a:ext uri="{FF2B5EF4-FFF2-40B4-BE49-F238E27FC236}">
                    <a16:creationId xmlns:a16="http://schemas.microsoft.com/office/drawing/2014/main" id="{53487613-24E8-0647-A260-0D34ED0B1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0588" y="3597275"/>
                <a:ext cx="874712" cy="1001713"/>
              </a:xfrm>
              <a:custGeom>
                <a:avLst/>
                <a:gdLst>
                  <a:gd name="T0" fmla="*/ 370403 w 2430"/>
                  <a:gd name="T1" fmla="*/ 1001353 h 2782"/>
                  <a:gd name="T2" fmla="*/ 367163 w 2430"/>
                  <a:gd name="T3" fmla="*/ 959945 h 2782"/>
                  <a:gd name="T4" fmla="*/ 377242 w 2430"/>
                  <a:gd name="T5" fmla="*/ 932580 h 2782"/>
                  <a:gd name="T6" fmla="*/ 315688 w 2430"/>
                  <a:gd name="T7" fmla="*/ 771629 h 2782"/>
                  <a:gd name="T8" fmla="*/ 294810 w 2430"/>
                  <a:gd name="T9" fmla="*/ 761187 h 2782"/>
                  <a:gd name="T10" fmla="*/ 222818 w 2430"/>
                  <a:gd name="T11" fmla="*/ 723379 h 2782"/>
                  <a:gd name="T12" fmla="*/ 151185 w 2430"/>
                  <a:gd name="T13" fmla="*/ 757946 h 2782"/>
                  <a:gd name="T14" fmla="*/ 92871 w 2430"/>
                  <a:gd name="T15" fmla="*/ 809076 h 2782"/>
                  <a:gd name="T16" fmla="*/ 92871 w 2430"/>
                  <a:gd name="T17" fmla="*/ 805835 h 2782"/>
                  <a:gd name="T18" fmla="*/ 82432 w 2430"/>
                  <a:gd name="T19" fmla="*/ 785311 h 2782"/>
                  <a:gd name="T20" fmla="*/ 0 w 2430"/>
                  <a:gd name="T21" fmla="*/ 682331 h 2782"/>
                  <a:gd name="T22" fmla="*/ 44636 w 2430"/>
                  <a:gd name="T23" fmla="*/ 634442 h 2782"/>
                  <a:gd name="T24" fmla="*/ 113389 w 2430"/>
                  <a:gd name="T25" fmla="*/ 524621 h 2782"/>
                  <a:gd name="T26" fmla="*/ 116628 w 2430"/>
                  <a:gd name="T27" fmla="*/ 414800 h 2782"/>
                  <a:gd name="T28" fmla="*/ 106549 w 2430"/>
                  <a:gd name="T29" fmla="*/ 277613 h 2782"/>
                  <a:gd name="T30" fmla="*/ 96110 w 2430"/>
                  <a:gd name="T31" fmla="*/ 185076 h 2782"/>
                  <a:gd name="T32" fmla="*/ 51475 w 2430"/>
                  <a:gd name="T33" fmla="*/ 144028 h 2782"/>
                  <a:gd name="T34" fmla="*/ 6839 w 2430"/>
                  <a:gd name="T35" fmla="*/ 99379 h 2782"/>
                  <a:gd name="T36" fmla="*/ 51475 w 2430"/>
                  <a:gd name="T37" fmla="*/ 16923 h 2782"/>
                  <a:gd name="T38" fmla="*/ 147585 w 2430"/>
                  <a:gd name="T39" fmla="*/ 6841 h 2782"/>
                  <a:gd name="T40" fmla="*/ 185381 w 2430"/>
                  <a:gd name="T41" fmla="*/ 0 h 2782"/>
                  <a:gd name="T42" fmla="*/ 325767 w 2430"/>
                  <a:gd name="T43" fmla="*/ 75254 h 2782"/>
                  <a:gd name="T44" fmla="*/ 459674 w 2430"/>
                  <a:gd name="T45" fmla="*/ 174634 h 2782"/>
                  <a:gd name="T46" fmla="*/ 668813 w 2430"/>
                  <a:gd name="T47" fmla="*/ 239806 h 2782"/>
                  <a:gd name="T48" fmla="*/ 775002 w 2430"/>
                  <a:gd name="T49" fmla="*/ 267532 h 2782"/>
                  <a:gd name="T50" fmla="*/ 719928 w 2430"/>
                  <a:gd name="T51" fmla="*/ 325863 h 2782"/>
                  <a:gd name="T52" fmla="*/ 719928 w 2430"/>
                  <a:gd name="T53" fmla="*/ 394276 h 2782"/>
                  <a:gd name="T54" fmla="*/ 781841 w 2430"/>
                  <a:gd name="T55" fmla="*/ 466290 h 2782"/>
                  <a:gd name="T56" fmla="*/ 874352 w 2430"/>
                  <a:gd name="T57" fmla="*/ 576111 h 2782"/>
                  <a:gd name="T58" fmla="*/ 874352 w 2430"/>
                  <a:gd name="T59" fmla="*/ 579352 h 2782"/>
                  <a:gd name="T60" fmla="*/ 860673 w 2430"/>
                  <a:gd name="T61" fmla="*/ 582952 h 2782"/>
                  <a:gd name="T62" fmla="*/ 719928 w 2430"/>
                  <a:gd name="T63" fmla="*/ 689173 h 2782"/>
                  <a:gd name="T64" fmla="*/ 606899 w 2430"/>
                  <a:gd name="T65" fmla="*/ 840042 h 2782"/>
                  <a:gd name="T66" fmla="*/ 421878 w 2430"/>
                  <a:gd name="T67" fmla="*/ 977228 h 2782"/>
                  <a:gd name="T68" fmla="*/ 370403 w 2430"/>
                  <a:gd name="T69" fmla="*/ 1001353 h 278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430" h="2782">
                    <a:moveTo>
                      <a:pt x="1029" y="2781"/>
                    </a:moveTo>
                    <a:cubicBezTo>
                      <a:pt x="1020" y="2666"/>
                      <a:pt x="1020" y="2666"/>
                      <a:pt x="1020" y="2666"/>
                    </a:cubicBezTo>
                    <a:cubicBezTo>
                      <a:pt x="1048" y="2590"/>
                      <a:pt x="1048" y="2590"/>
                      <a:pt x="1048" y="2590"/>
                    </a:cubicBezTo>
                    <a:cubicBezTo>
                      <a:pt x="1105" y="2419"/>
                      <a:pt x="1039" y="2228"/>
                      <a:pt x="877" y="2143"/>
                    </a:cubicBezTo>
                    <a:cubicBezTo>
                      <a:pt x="819" y="2114"/>
                      <a:pt x="819" y="2114"/>
                      <a:pt x="819" y="2114"/>
                    </a:cubicBezTo>
                    <a:cubicBezTo>
                      <a:pt x="619" y="2009"/>
                      <a:pt x="619" y="2009"/>
                      <a:pt x="619" y="2009"/>
                    </a:cubicBezTo>
                    <a:cubicBezTo>
                      <a:pt x="420" y="2105"/>
                      <a:pt x="420" y="2105"/>
                      <a:pt x="420" y="2105"/>
                    </a:cubicBezTo>
                    <a:cubicBezTo>
                      <a:pt x="258" y="2247"/>
                      <a:pt x="258" y="2247"/>
                      <a:pt x="258" y="2247"/>
                    </a:cubicBezTo>
                    <a:cubicBezTo>
                      <a:pt x="258" y="2238"/>
                      <a:pt x="258" y="2238"/>
                      <a:pt x="258" y="2238"/>
                    </a:cubicBezTo>
                    <a:cubicBezTo>
                      <a:pt x="229" y="2181"/>
                      <a:pt x="229" y="2181"/>
                      <a:pt x="229" y="2181"/>
                    </a:cubicBezTo>
                    <a:cubicBezTo>
                      <a:pt x="0" y="1895"/>
                      <a:pt x="0" y="1895"/>
                      <a:pt x="0" y="1895"/>
                    </a:cubicBezTo>
                    <a:cubicBezTo>
                      <a:pt x="124" y="1762"/>
                      <a:pt x="124" y="1762"/>
                      <a:pt x="124" y="1762"/>
                    </a:cubicBezTo>
                    <a:cubicBezTo>
                      <a:pt x="315" y="1457"/>
                      <a:pt x="315" y="1457"/>
                      <a:pt x="315" y="1457"/>
                    </a:cubicBezTo>
                    <a:cubicBezTo>
                      <a:pt x="324" y="1152"/>
                      <a:pt x="324" y="1152"/>
                      <a:pt x="324" y="1152"/>
                    </a:cubicBezTo>
                    <a:cubicBezTo>
                      <a:pt x="296" y="771"/>
                      <a:pt x="296" y="771"/>
                      <a:pt x="296" y="771"/>
                    </a:cubicBezTo>
                    <a:cubicBezTo>
                      <a:pt x="267" y="514"/>
                      <a:pt x="267" y="514"/>
                      <a:pt x="267" y="514"/>
                    </a:cubicBezTo>
                    <a:cubicBezTo>
                      <a:pt x="143" y="400"/>
                      <a:pt x="143" y="400"/>
                      <a:pt x="143" y="400"/>
                    </a:cubicBezTo>
                    <a:cubicBezTo>
                      <a:pt x="19" y="276"/>
                      <a:pt x="19" y="276"/>
                      <a:pt x="19" y="276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410" y="19"/>
                      <a:pt x="410" y="19"/>
                      <a:pt x="410" y="19"/>
                    </a:cubicBezTo>
                    <a:cubicBezTo>
                      <a:pt x="515" y="0"/>
                      <a:pt x="515" y="0"/>
                      <a:pt x="515" y="0"/>
                    </a:cubicBezTo>
                    <a:cubicBezTo>
                      <a:pt x="905" y="209"/>
                      <a:pt x="905" y="209"/>
                      <a:pt x="905" y="209"/>
                    </a:cubicBezTo>
                    <a:cubicBezTo>
                      <a:pt x="1277" y="485"/>
                      <a:pt x="1277" y="485"/>
                      <a:pt x="1277" y="485"/>
                    </a:cubicBezTo>
                    <a:cubicBezTo>
                      <a:pt x="1858" y="666"/>
                      <a:pt x="1858" y="666"/>
                      <a:pt x="1858" y="666"/>
                    </a:cubicBezTo>
                    <a:cubicBezTo>
                      <a:pt x="2153" y="743"/>
                      <a:pt x="2153" y="743"/>
                      <a:pt x="2153" y="743"/>
                    </a:cubicBezTo>
                    <a:cubicBezTo>
                      <a:pt x="2000" y="905"/>
                      <a:pt x="2000" y="905"/>
                      <a:pt x="2000" y="905"/>
                    </a:cubicBezTo>
                    <a:cubicBezTo>
                      <a:pt x="2000" y="1095"/>
                      <a:pt x="2000" y="1095"/>
                      <a:pt x="2000" y="1095"/>
                    </a:cubicBezTo>
                    <a:cubicBezTo>
                      <a:pt x="2172" y="1295"/>
                      <a:pt x="2172" y="1295"/>
                      <a:pt x="2172" y="1295"/>
                    </a:cubicBezTo>
                    <a:cubicBezTo>
                      <a:pt x="2429" y="1600"/>
                      <a:pt x="2429" y="1600"/>
                      <a:pt x="2429" y="1600"/>
                    </a:cubicBezTo>
                    <a:cubicBezTo>
                      <a:pt x="2429" y="1609"/>
                      <a:pt x="2429" y="1609"/>
                      <a:pt x="2429" y="1609"/>
                    </a:cubicBezTo>
                    <a:cubicBezTo>
                      <a:pt x="2391" y="1619"/>
                      <a:pt x="2391" y="1619"/>
                      <a:pt x="2391" y="1619"/>
                    </a:cubicBezTo>
                    <a:cubicBezTo>
                      <a:pt x="2000" y="1914"/>
                      <a:pt x="2000" y="1914"/>
                      <a:pt x="2000" y="1914"/>
                    </a:cubicBezTo>
                    <a:cubicBezTo>
                      <a:pt x="1686" y="2333"/>
                      <a:pt x="1686" y="2333"/>
                      <a:pt x="1686" y="2333"/>
                    </a:cubicBezTo>
                    <a:cubicBezTo>
                      <a:pt x="1172" y="2714"/>
                      <a:pt x="1172" y="2714"/>
                      <a:pt x="1172" y="2714"/>
                    </a:cubicBezTo>
                    <a:lnTo>
                      <a:pt x="1029" y="278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41" name="Freeform 21">
                <a:extLst>
                  <a:ext uri="{FF2B5EF4-FFF2-40B4-BE49-F238E27FC236}">
                    <a16:creationId xmlns:a16="http://schemas.microsoft.com/office/drawing/2014/main" id="{656560D0-30DD-4D45-9177-253CD568A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3025" y="3967163"/>
                <a:ext cx="2181225" cy="2270125"/>
              </a:xfrm>
              <a:custGeom>
                <a:avLst/>
                <a:gdLst>
                  <a:gd name="T0" fmla="*/ 2149905 w 6059"/>
                  <a:gd name="T1" fmla="*/ 466553 h 6306"/>
                  <a:gd name="T2" fmla="*/ 2016346 w 6059"/>
                  <a:gd name="T3" fmla="*/ 648350 h 6306"/>
                  <a:gd name="T4" fmla="*/ 1981786 w 6059"/>
                  <a:gd name="T5" fmla="*/ 816107 h 6306"/>
                  <a:gd name="T6" fmla="*/ 1927067 w 6059"/>
                  <a:gd name="T7" fmla="*/ 912226 h 6306"/>
                  <a:gd name="T8" fmla="*/ 1844627 w 6059"/>
                  <a:gd name="T9" fmla="*/ 966945 h 6306"/>
                  <a:gd name="T10" fmla="*/ 1789908 w 6059"/>
                  <a:gd name="T11" fmla="*/ 1110943 h 6306"/>
                  <a:gd name="T12" fmla="*/ 1697388 w 6059"/>
                  <a:gd name="T13" fmla="*/ 1238021 h 6306"/>
                  <a:gd name="T14" fmla="*/ 1594429 w 6059"/>
                  <a:gd name="T15" fmla="*/ 1347459 h 6306"/>
                  <a:gd name="T16" fmla="*/ 1419470 w 6059"/>
                  <a:gd name="T17" fmla="*/ 1556616 h 6306"/>
                  <a:gd name="T18" fmla="*/ 1381670 w 6059"/>
                  <a:gd name="T19" fmla="*/ 1655974 h 6306"/>
                  <a:gd name="T20" fmla="*/ 1381670 w 6059"/>
                  <a:gd name="T21" fmla="*/ 1735173 h 6306"/>
                  <a:gd name="T22" fmla="*/ 1018433 w 6059"/>
                  <a:gd name="T23" fmla="*/ 2269765 h 6306"/>
                  <a:gd name="T24" fmla="*/ 881274 w 6059"/>
                  <a:gd name="T25" fmla="*/ 2118927 h 6306"/>
                  <a:gd name="T26" fmla="*/ 723595 w 6059"/>
                  <a:gd name="T27" fmla="*/ 2053768 h 6306"/>
                  <a:gd name="T28" fmla="*/ 559076 w 6059"/>
                  <a:gd name="T29" fmla="*/ 1978529 h 6306"/>
                  <a:gd name="T30" fmla="*/ 476637 w 6059"/>
                  <a:gd name="T31" fmla="*/ 1841372 h 6306"/>
                  <a:gd name="T32" fmla="*/ 579596 w 6059"/>
                  <a:gd name="T33" fmla="*/ 1546536 h 6306"/>
                  <a:gd name="T34" fmla="*/ 384117 w 6059"/>
                  <a:gd name="T35" fmla="*/ 1351059 h 6306"/>
                  <a:gd name="T36" fmla="*/ 246958 w 6059"/>
                  <a:gd name="T37" fmla="*/ 1203461 h 6306"/>
                  <a:gd name="T38" fmla="*/ 13680 w 6059"/>
                  <a:gd name="T39" fmla="*/ 1028504 h 6306"/>
                  <a:gd name="T40" fmla="*/ 48240 w 6059"/>
                  <a:gd name="T41" fmla="*/ 963705 h 6306"/>
                  <a:gd name="T42" fmla="*/ 157679 w 6059"/>
                  <a:gd name="T43" fmla="*/ 997905 h 6306"/>
                  <a:gd name="T44" fmla="*/ 366837 w 6059"/>
                  <a:gd name="T45" fmla="*/ 1059464 h 6306"/>
                  <a:gd name="T46" fmla="*/ 754555 w 6059"/>
                  <a:gd name="T47" fmla="*/ 1056224 h 6306"/>
                  <a:gd name="T48" fmla="*/ 785155 w 6059"/>
                  <a:gd name="T49" fmla="*/ 932746 h 6306"/>
                  <a:gd name="T50" fmla="*/ 822954 w 6059"/>
                  <a:gd name="T51" fmla="*/ 706309 h 6306"/>
                  <a:gd name="T52" fmla="*/ 919074 w 6059"/>
                  <a:gd name="T53" fmla="*/ 596871 h 6306"/>
                  <a:gd name="T54" fmla="*/ 946433 w 6059"/>
                  <a:gd name="T55" fmla="*/ 404634 h 6306"/>
                  <a:gd name="T56" fmla="*/ 1073153 w 6059"/>
                  <a:gd name="T57" fmla="*/ 260636 h 6306"/>
                  <a:gd name="T58" fmla="*/ 1272231 w 6059"/>
                  <a:gd name="T59" fmla="*/ 322555 h 6306"/>
                  <a:gd name="T60" fmla="*/ 1526030 w 6059"/>
                  <a:gd name="T61" fmla="*/ 267476 h 6306"/>
                  <a:gd name="T62" fmla="*/ 1676868 w 6059"/>
                  <a:gd name="T63" fmla="*/ 130318 h 6306"/>
                  <a:gd name="T64" fmla="*/ 1799988 w 6059"/>
                  <a:gd name="T65" fmla="*/ 0 h 6306"/>
                  <a:gd name="T66" fmla="*/ 1930307 w 6059"/>
                  <a:gd name="T67" fmla="*/ 99718 h 6306"/>
                  <a:gd name="T68" fmla="*/ 2026426 w 6059"/>
                  <a:gd name="T69" fmla="*/ 229676 h 6306"/>
                  <a:gd name="T70" fmla="*/ 2170425 w 6059"/>
                  <a:gd name="T71" fmla="*/ 415074 h 6306"/>
                  <a:gd name="T72" fmla="*/ 2180865 w 6059"/>
                  <a:gd name="T73" fmla="*/ 438833 h 63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059" h="6306">
                    <a:moveTo>
                      <a:pt x="6058" y="1219"/>
                    </a:moveTo>
                    <a:cubicBezTo>
                      <a:pt x="5972" y="1296"/>
                      <a:pt x="5972" y="1296"/>
                      <a:pt x="5972" y="1296"/>
                    </a:cubicBezTo>
                    <a:cubicBezTo>
                      <a:pt x="5753" y="1562"/>
                      <a:pt x="5753" y="1562"/>
                      <a:pt x="5753" y="1562"/>
                    </a:cubicBezTo>
                    <a:cubicBezTo>
                      <a:pt x="5601" y="1801"/>
                      <a:pt x="5601" y="1801"/>
                      <a:pt x="5601" y="1801"/>
                    </a:cubicBezTo>
                    <a:cubicBezTo>
                      <a:pt x="5553" y="1962"/>
                      <a:pt x="5553" y="1962"/>
                      <a:pt x="5553" y="1962"/>
                    </a:cubicBezTo>
                    <a:cubicBezTo>
                      <a:pt x="5505" y="2267"/>
                      <a:pt x="5505" y="2267"/>
                      <a:pt x="5505" y="2267"/>
                    </a:cubicBezTo>
                    <a:cubicBezTo>
                      <a:pt x="5458" y="2410"/>
                      <a:pt x="5458" y="2410"/>
                      <a:pt x="5458" y="2410"/>
                    </a:cubicBezTo>
                    <a:cubicBezTo>
                      <a:pt x="5353" y="2534"/>
                      <a:pt x="5353" y="2534"/>
                      <a:pt x="5353" y="2534"/>
                    </a:cubicBezTo>
                    <a:cubicBezTo>
                      <a:pt x="5229" y="2601"/>
                      <a:pt x="5229" y="2601"/>
                      <a:pt x="5229" y="2601"/>
                    </a:cubicBezTo>
                    <a:cubicBezTo>
                      <a:pt x="5124" y="2686"/>
                      <a:pt x="5124" y="2686"/>
                      <a:pt x="5124" y="2686"/>
                    </a:cubicBezTo>
                    <a:cubicBezTo>
                      <a:pt x="5077" y="2867"/>
                      <a:pt x="5077" y="2867"/>
                      <a:pt x="5077" y="2867"/>
                    </a:cubicBezTo>
                    <a:cubicBezTo>
                      <a:pt x="4972" y="3086"/>
                      <a:pt x="4972" y="3086"/>
                      <a:pt x="4972" y="3086"/>
                    </a:cubicBezTo>
                    <a:cubicBezTo>
                      <a:pt x="4848" y="3277"/>
                      <a:pt x="4848" y="3277"/>
                      <a:pt x="4848" y="3277"/>
                    </a:cubicBezTo>
                    <a:cubicBezTo>
                      <a:pt x="4715" y="3439"/>
                      <a:pt x="4715" y="3439"/>
                      <a:pt x="4715" y="3439"/>
                    </a:cubicBezTo>
                    <a:cubicBezTo>
                      <a:pt x="4543" y="3553"/>
                      <a:pt x="4543" y="3553"/>
                      <a:pt x="4543" y="3553"/>
                    </a:cubicBezTo>
                    <a:cubicBezTo>
                      <a:pt x="4429" y="3743"/>
                      <a:pt x="4429" y="3743"/>
                      <a:pt x="4429" y="3743"/>
                    </a:cubicBezTo>
                    <a:cubicBezTo>
                      <a:pt x="4057" y="3991"/>
                      <a:pt x="4057" y="3991"/>
                      <a:pt x="4057" y="3991"/>
                    </a:cubicBezTo>
                    <a:cubicBezTo>
                      <a:pt x="3943" y="4067"/>
                      <a:pt x="3896" y="4201"/>
                      <a:pt x="3943" y="4324"/>
                    </a:cubicBezTo>
                    <a:cubicBezTo>
                      <a:pt x="3858" y="4515"/>
                      <a:pt x="3858" y="4515"/>
                      <a:pt x="3858" y="4515"/>
                    </a:cubicBezTo>
                    <a:cubicBezTo>
                      <a:pt x="3838" y="4600"/>
                      <a:pt x="3838" y="4600"/>
                      <a:pt x="3838" y="4600"/>
                    </a:cubicBezTo>
                    <a:cubicBezTo>
                      <a:pt x="3848" y="4762"/>
                      <a:pt x="3848" y="4762"/>
                      <a:pt x="3848" y="4762"/>
                    </a:cubicBezTo>
                    <a:cubicBezTo>
                      <a:pt x="3838" y="4820"/>
                      <a:pt x="3838" y="4820"/>
                      <a:pt x="3838" y="4820"/>
                    </a:cubicBezTo>
                    <a:cubicBezTo>
                      <a:pt x="3010" y="6105"/>
                      <a:pt x="3010" y="6105"/>
                      <a:pt x="3010" y="6105"/>
                    </a:cubicBezTo>
                    <a:cubicBezTo>
                      <a:pt x="2829" y="6305"/>
                      <a:pt x="2829" y="6305"/>
                      <a:pt x="2829" y="6305"/>
                    </a:cubicBezTo>
                    <a:cubicBezTo>
                      <a:pt x="2734" y="6229"/>
                      <a:pt x="2734" y="6229"/>
                      <a:pt x="2734" y="6229"/>
                    </a:cubicBezTo>
                    <a:cubicBezTo>
                      <a:pt x="2448" y="5886"/>
                      <a:pt x="2448" y="5886"/>
                      <a:pt x="2448" y="5886"/>
                    </a:cubicBezTo>
                    <a:cubicBezTo>
                      <a:pt x="2267" y="5743"/>
                      <a:pt x="2267" y="5743"/>
                      <a:pt x="2267" y="5743"/>
                    </a:cubicBezTo>
                    <a:cubicBezTo>
                      <a:pt x="2010" y="5705"/>
                      <a:pt x="2010" y="5705"/>
                      <a:pt x="2010" y="5705"/>
                    </a:cubicBezTo>
                    <a:cubicBezTo>
                      <a:pt x="1753" y="5610"/>
                      <a:pt x="1753" y="5610"/>
                      <a:pt x="1753" y="5610"/>
                    </a:cubicBezTo>
                    <a:cubicBezTo>
                      <a:pt x="1553" y="5496"/>
                      <a:pt x="1553" y="5496"/>
                      <a:pt x="1553" y="5496"/>
                    </a:cubicBezTo>
                    <a:cubicBezTo>
                      <a:pt x="1410" y="5286"/>
                      <a:pt x="1410" y="5286"/>
                      <a:pt x="1410" y="5286"/>
                    </a:cubicBezTo>
                    <a:cubicBezTo>
                      <a:pt x="1324" y="5115"/>
                      <a:pt x="1324" y="5115"/>
                      <a:pt x="1324" y="5115"/>
                    </a:cubicBezTo>
                    <a:cubicBezTo>
                      <a:pt x="1553" y="4705"/>
                      <a:pt x="1553" y="4705"/>
                      <a:pt x="1553" y="4705"/>
                    </a:cubicBezTo>
                    <a:cubicBezTo>
                      <a:pt x="1610" y="4296"/>
                      <a:pt x="1610" y="4296"/>
                      <a:pt x="1610" y="4296"/>
                    </a:cubicBezTo>
                    <a:cubicBezTo>
                      <a:pt x="1362" y="4029"/>
                      <a:pt x="1362" y="4029"/>
                      <a:pt x="1362" y="4029"/>
                    </a:cubicBezTo>
                    <a:cubicBezTo>
                      <a:pt x="1067" y="3753"/>
                      <a:pt x="1067" y="3753"/>
                      <a:pt x="1067" y="3753"/>
                    </a:cubicBezTo>
                    <a:cubicBezTo>
                      <a:pt x="867" y="3543"/>
                      <a:pt x="867" y="3543"/>
                      <a:pt x="867" y="3543"/>
                    </a:cubicBezTo>
                    <a:cubicBezTo>
                      <a:pt x="686" y="3343"/>
                      <a:pt x="686" y="3343"/>
                      <a:pt x="686" y="3343"/>
                    </a:cubicBezTo>
                    <a:cubicBezTo>
                      <a:pt x="362" y="3124"/>
                      <a:pt x="362" y="3124"/>
                      <a:pt x="362" y="3124"/>
                    </a:cubicBezTo>
                    <a:cubicBezTo>
                      <a:pt x="38" y="2857"/>
                      <a:pt x="38" y="2857"/>
                      <a:pt x="38" y="2857"/>
                    </a:cubicBezTo>
                    <a:cubicBezTo>
                      <a:pt x="0" y="2734"/>
                      <a:pt x="0" y="2734"/>
                      <a:pt x="0" y="2734"/>
                    </a:cubicBezTo>
                    <a:cubicBezTo>
                      <a:pt x="134" y="2677"/>
                      <a:pt x="134" y="2677"/>
                      <a:pt x="134" y="2677"/>
                    </a:cubicBezTo>
                    <a:cubicBezTo>
                      <a:pt x="257" y="2715"/>
                      <a:pt x="257" y="2715"/>
                      <a:pt x="257" y="2715"/>
                    </a:cubicBezTo>
                    <a:cubicBezTo>
                      <a:pt x="438" y="2772"/>
                      <a:pt x="438" y="2772"/>
                      <a:pt x="438" y="2772"/>
                    </a:cubicBezTo>
                    <a:cubicBezTo>
                      <a:pt x="743" y="2905"/>
                      <a:pt x="743" y="2905"/>
                      <a:pt x="743" y="2905"/>
                    </a:cubicBezTo>
                    <a:cubicBezTo>
                      <a:pt x="1019" y="2943"/>
                      <a:pt x="1019" y="2943"/>
                      <a:pt x="1019" y="2943"/>
                    </a:cubicBezTo>
                    <a:cubicBezTo>
                      <a:pt x="1667" y="2934"/>
                      <a:pt x="1667" y="2934"/>
                      <a:pt x="1667" y="2934"/>
                    </a:cubicBezTo>
                    <a:cubicBezTo>
                      <a:pt x="2096" y="2934"/>
                      <a:pt x="2096" y="2934"/>
                      <a:pt x="2096" y="2934"/>
                    </a:cubicBezTo>
                    <a:cubicBezTo>
                      <a:pt x="2124" y="2886"/>
                      <a:pt x="2124" y="2886"/>
                      <a:pt x="2124" y="2886"/>
                    </a:cubicBezTo>
                    <a:cubicBezTo>
                      <a:pt x="2181" y="2591"/>
                      <a:pt x="2181" y="2591"/>
                      <a:pt x="2181" y="2591"/>
                    </a:cubicBezTo>
                    <a:cubicBezTo>
                      <a:pt x="2219" y="2210"/>
                      <a:pt x="2219" y="2210"/>
                      <a:pt x="2219" y="2210"/>
                    </a:cubicBezTo>
                    <a:cubicBezTo>
                      <a:pt x="2286" y="1962"/>
                      <a:pt x="2286" y="1962"/>
                      <a:pt x="2286" y="1962"/>
                    </a:cubicBezTo>
                    <a:cubicBezTo>
                      <a:pt x="2391" y="1829"/>
                      <a:pt x="2391" y="1829"/>
                      <a:pt x="2391" y="1829"/>
                    </a:cubicBezTo>
                    <a:cubicBezTo>
                      <a:pt x="2553" y="1658"/>
                      <a:pt x="2553" y="1658"/>
                      <a:pt x="2553" y="1658"/>
                    </a:cubicBezTo>
                    <a:cubicBezTo>
                      <a:pt x="2638" y="1362"/>
                      <a:pt x="2638" y="1362"/>
                      <a:pt x="2638" y="1362"/>
                    </a:cubicBezTo>
                    <a:cubicBezTo>
                      <a:pt x="2629" y="1124"/>
                      <a:pt x="2629" y="1124"/>
                      <a:pt x="2629" y="1124"/>
                    </a:cubicBezTo>
                    <a:cubicBezTo>
                      <a:pt x="2848" y="876"/>
                      <a:pt x="2848" y="876"/>
                      <a:pt x="2848" y="876"/>
                    </a:cubicBezTo>
                    <a:cubicBezTo>
                      <a:pt x="2981" y="724"/>
                      <a:pt x="2981" y="724"/>
                      <a:pt x="2981" y="724"/>
                    </a:cubicBezTo>
                    <a:cubicBezTo>
                      <a:pt x="3058" y="781"/>
                      <a:pt x="3058" y="781"/>
                      <a:pt x="3058" y="781"/>
                    </a:cubicBezTo>
                    <a:cubicBezTo>
                      <a:pt x="3534" y="896"/>
                      <a:pt x="3534" y="896"/>
                      <a:pt x="3534" y="896"/>
                    </a:cubicBezTo>
                    <a:cubicBezTo>
                      <a:pt x="3905" y="838"/>
                      <a:pt x="3905" y="838"/>
                      <a:pt x="3905" y="838"/>
                    </a:cubicBezTo>
                    <a:cubicBezTo>
                      <a:pt x="4239" y="743"/>
                      <a:pt x="4239" y="743"/>
                      <a:pt x="4239" y="743"/>
                    </a:cubicBezTo>
                    <a:cubicBezTo>
                      <a:pt x="4458" y="600"/>
                      <a:pt x="4458" y="600"/>
                      <a:pt x="4458" y="600"/>
                    </a:cubicBezTo>
                    <a:cubicBezTo>
                      <a:pt x="4658" y="362"/>
                      <a:pt x="4658" y="362"/>
                      <a:pt x="4658" y="362"/>
                    </a:cubicBezTo>
                    <a:cubicBezTo>
                      <a:pt x="4686" y="134"/>
                      <a:pt x="4686" y="134"/>
                      <a:pt x="4686" y="134"/>
                    </a:cubicBezTo>
                    <a:cubicBezTo>
                      <a:pt x="5000" y="0"/>
                      <a:pt x="5000" y="0"/>
                      <a:pt x="5000" y="0"/>
                    </a:cubicBezTo>
                    <a:cubicBezTo>
                      <a:pt x="5324" y="29"/>
                      <a:pt x="5324" y="29"/>
                      <a:pt x="5324" y="29"/>
                    </a:cubicBezTo>
                    <a:cubicBezTo>
                      <a:pt x="5362" y="277"/>
                      <a:pt x="5362" y="277"/>
                      <a:pt x="5362" y="277"/>
                    </a:cubicBezTo>
                    <a:cubicBezTo>
                      <a:pt x="5429" y="524"/>
                      <a:pt x="5429" y="524"/>
                      <a:pt x="5429" y="524"/>
                    </a:cubicBezTo>
                    <a:cubicBezTo>
                      <a:pt x="5629" y="638"/>
                      <a:pt x="5629" y="638"/>
                      <a:pt x="5629" y="638"/>
                    </a:cubicBezTo>
                    <a:cubicBezTo>
                      <a:pt x="5800" y="867"/>
                      <a:pt x="5800" y="867"/>
                      <a:pt x="5800" y="867"/>
                    </a:cubicBezTo>
                    <a:cubicBezTo>
                      <a:pt x="6029" y="1153"/>
                      <a:pt x="6029" y="1153"/>
                      <a:pt x="6029" y="1153"/>
                    </a:cubicBezTo>
                    <a:cubicBezTo>
                      <a:pt x="6058" y="1210"/>
                      <a:pt x="6058" y="1210"/>
                      <a:pt x="6058" y="1210"/>
                    </a:cubicBezTo>
                    <a:lnTo>
                      <a:pt x="6058" y="1219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42" name="Freeform 22">
                <a:extLst>
                  <a:ext uri="{FF2B5EF4-FFF2-40B4-BE49-F238E27FC236}">
                    <a16:creationId xmlns:a16="http://schemas.microsoft.com/office/drawing/2014/main" id="{C0A4F7D7-576F-4845-9BBC-378593A8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9838" y="5719763"/>
                <a:ext cx="1389062" cy="1296987"/>
              </a:xfrm>
              <a:custGeom>
                <a:avLst/>
                <a:gdLst>
                  <a:gd name="T0" fmla="*/ 1121256 w 3859"/>
                  <a:gd name="T1" fmla="*/ 517930 h 3601"/>
                  <a:gd name="T2" fmla="*/ 1093900 w 3859"/>
                  <a:gd name="T3" fmla="*/ 545304 h 3601"/>
                  <a:gd name="T4" fmla="*/ 1087061 w 3859"/>
                  <a:gd name="T5" fmla="*/ 589965 h 3601"/>
                  <a:gd name="T6" fmla="*/ 1117657 w 3859"/>
                  <a:gd name="T7" fmla="*/ 655157 h 3601"/>
                  <a:gd name="T8" fmla="*/ 1117657 w 3859"/>
                  <a:gd name="T9" fmla="*/ 658758 h 3601"/>
                  <a:gd name="T10" fmla="*/ 1165891 w 3859"/>
                  <a:gd name="T11" fmla="*/ 710263 h 3601"/>
                  <a:gd name="T12" fmla="*/ 1344068 w 3859"/>
                  <a:gd name="T13" fmla="*/ 843888 h 3601"/>
                  <a:gd name="T14" fmla="*/ 1388702 w 3859"/>
                  <a:gd name="T15" fmla="*/ 898995 h 3601"/>
                  <a:gd name="T16" fmla="*/ 1350907 w 3859"/>
                  <a:gd name="T17" fmla="*/ 915923 h 3601"/>
                  <a:gd name="T18" fmla="*/ 1162291 w 3859"/>
                  <a:gd name="T19" fmla="*/ 974271 h 3601"/>
                  <a:gd name="T20" fmla="*/ 1103979 w 3859"/>
                  <a:gd name="T21" fmla="*/ 960584 h 3601"/>
                  <a:gd name="T22" fmla="*/ 990953 w 3859"/>
                  <a:gd name="T23" fmla="*/ 919525 h 3601"/>
                  <a:gd name="T24" fmla="*/ 908524 w 3859"/>
                  <a:gd name="T25" fmla="*/ 919525 h 3601"/>
                  <a:gd name="T26" fmla="*/ 929401 w 3859"/>
                  <a:gd name="T27" fmla="*/ 1012089 h 3601"/>
                  <a:gd name="T28" fmla="*/ 1018310 w 3859"/>
                  <a:gd name="T29" fmla="*/ 1190375 h 3601"/>
                  <a:gd name="T30" fmla="*/ 990953 w 3859"/>
                  <a:gd name="T31" fmla="*/ 1296627 h 3601"/>
                  <a:gd name="T32" fmla="*/ 699390 w 3859"/>
                  <a:gd name="T33" fmla="*/ 1258809 h 3601"/>
                  <a:gd name="T34" fmla="*/ 678873 w 3859"/>
                  <a:gd name="T35" fmla="*/ 1262410 h 3601"/>
                  <a:gd name="T36" fmla="*/ 678873 w 3859"/>
                  <a:gd name="T37" fmla="*/ 1262410 h 3601"/>
                  <a:gd name="T38" fmla="*/ 672034 w 3859"/>
                  <a:gd name="T39" fmla="*/ 1166244 h 3601"/>
                  <a:gd name="T40" fmla="*/ 497096 w 3859"/>
                  <a:gd name="T41" fmla="*/ 1005246 h 3601"/>
                  <a:gd name="T42" fmla="*/ 473339 w 3859"/>
                  <a:gd name="T43" fmla="*/ 943296 h 3601"/>
                  <a:gd name="T44" fmla="*/ 500696 w 3859"/>
                  <a:gd name="T45" fmla="*/ 884948 h 3601"/>
                  <a:gd name="T46" fmla="*/ 476579 w 3859"/>
                  <a:gd name="T47" fmla="*/ 861176 h 3601"/>
                  <a:gd name="T48" fmla="*/ 439144 w 3859"/>
                  <a:gd name="T49" fmla="*/ 843888 h 3601"/>
                  <a:gd name="T50" fmla="*/ 390910 w 3859"/>
                  <a:gd name="T51" fmla="*/ 758167 h 3601"/>
                  <a:gd name="T52" fmla="*/ 274285 w 3859"/>
                  <a:gd name="T53" fmla="*/ 761768 h 3601"/>
                  <a:gd name="T54" fmla="*/ 246928 w 3859"/>
                  <a:gd name="T55" fmla="*/ 717107 h 3601"/>
                  <a:gd name="T56" fmla="*/ 240089 w 3859"/>
                  <a:gd name="T57" fmla="*/ 672445 h 3601"/>
                  <a:gd name="T58" fmla="*/ 226411 w 3859"/>
                  <a:gd name="T59" fmla="*/ 662000 h 3601"/>
                  <a:gd name="T60" fmla="*/ 202294 w 3859"/>
                  <a:gd name="T61" fmla="*/ 662000 h 3601"/>
                  <a:gd name="T62" fmla="*/ 185376 w 3859"/>
                  <a:gd name="T63" fmla="*/ 648313 h 3601"/>
                  <a:gd name="T64" fmla="*/ 151181 w 3859"/>
                  <a:gd name="T65" fmla="*/ 579880 h 3601"/>
                  <a:gd name="T66" fmla="*/ 151181 w 3859"/>
                  <a:gd name="T67" fmla="*/ 579880 h 3601"/>
                  <a:gd name="T68" fmla="*/ 243689 w 3859"/>
                  <a:gd name="T69" fmla="*/ 473629 h 3601"/>
                  <a:gd name="T70" fmla="*/ 230011 w 3859"/>
                  <a:gd name="T71" fmla="*/ 418522 h 3601"/>
                  <a:gd name="T72" fmla="*/ 158020 w 3859"/>
                  <a:gd name="T73" fmla="*/ 336403 h 3601"/>
                  <a:gd name="T74" fmla="*/ 71991 w 3859"/>
                  <a:gd name="T75" fmla="*/ 236634 h 3601"/>
                  <a:gd name="T76" fmla="*/ 20877 w 3859"/>
                  <a:gd name="T77" fmla="*/ 137226 h 3601"/>
                  <a:gd name="T78" fmla="*/ 0 w 3859"/>
                  <a:gd name="T79" fmla="*/ 82480 h 3601"/>
                  <a:gd name="T80" fmla="*/ 0 w 3859"/>
                  <a:gd name="T81" fmla="*/ 82480 h 3601"/>
                  <a:gd name="T82" fmla="*/ 120225 w 3859"/>
                  <a:gd name="T83" fmla="*/ 106251 h 3601"/>
                  <a:gd name="T84" fmla="*/ 243689 w 3859"/>
                  <a:gd name="T85" fmla="*/ 157756 h 3601"/>
                  <a:gd name="T86" fmla="*/ 318919 w 3859"/>
                  <a:gd name="T87" fmla="*/ 157756 h 3601"/>
                  <a:gd name="T88" fmla="*/ 329358 w 3859"/>
                  <a:gd name="T89" fmla="*/ 68793 h 3601"/>
                  <a:gd name="T90" fmla="*/ 387670 w 3859"/>
                  <a:gd name="T91" fmla="*/ 0 h 3601"/>
                  <a:gd name="T92" fmla="*/ 538491 w 3859"/>
                  <a:gd name="T93" fmla="*/ 65192 h 3601"/>
                  <a:gd name="T94" fmla="*/ 579526 w 3859"/>
                  <a:gd name="T95" fmla="*/ 89323 h 3601"/>
                  <a:gd name="T96" fmla="*/ 610482 w 3859"/>
                  <a:gd name="T97" fmla="*/ 150913 h 3601"/>
                  <a:gd name="T98" fmla="*/ 661955 w 3859"/>
                  <a:gd name="T99" fmla="*/ 226550 h 3601"/>
                  <a:gd name="T100" fmla="*/ 733946 w 3859"/>
                  <a:gd name="T101" fmla="*/ 267609 h 3601"/>
                  <a:gd name="T102" fmla="*/ 826454 w 3859"/>
                  <a:gd name="T103" fmla="*/ 301826 h 3601"/>
                  <a:gd name="T104" fmla="*/ 918962 w 3859"/>
                  <a:gd name="T105" fmla="*/ 315513 h 3601"/>
                  <a:gd name="T106" fmla="*/ 984114 w 3859"/>
                  <a:gd name="T107" fmla="*/ 367017 h 3601"/>
                  <a:gd name="T108" fmla="*/ 1087061 w 3859"/>
                  <a:gd name="T109" fmla="*/ 490557 h 3601"/>
                  <a:gd name="T110" fmla="*/ 1121256 w 3859"/>
                  <a:gd name="T111" fmla="*/ 517930 h 360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859" h="3601">
                    <a:moveTo>
                      <a:pt x="3115" y="1438"/>
                    </a:moveTo>
                    <a:lnTo>
                      <a:pt x="3039" y="1514"/>
                    </a:lnTo>
                    <a:lnTo>
                      <a:pt x="3020" y="1638"/>
                    </a:lnTo>
                    <a:lnTo>
                      <a:pt x="3105" y="1819"/>
                    </a:lnTo>
                    <a:lnTo>
                      <a:pt x="3105" y="1829"/>
                    </a:lnTo>
                    <a:lnTo>
                      <a:pt x="3239" y="1972"/>
                    </a:lnTo>
                    <a:lnTo>
                      <a:pt x="3734" y="2343"/>
                    </a:lnTo>
                    <a:lnTo>
                      <a:pt x="3858" y="2496"/>
                    </a:lnTo>
                    <a:lnTo>
                      <a:pt x="3753" y="2543"/>
                    </a:lnTo>
                    <a:lnTo>
                      <a:pt x="3229" y="2705"/>
                    </a:lnTo>
                    <a:lnTo>
                      <a:pt x="3067" y="2667"/>
                    </a:lnTo>
                    <a:lnTo>
                      <a:pt x="2753" y="2553"/>
                    </a:lnTo>
                    <a:lnTo>
                      <a:pt x="2524" y="2553"/>
                    </a:lnTo>
                    <a:lnTo>
                      <a:pt x="2582" y="2810"/>
                    </a:lnTo>
                    <a:lnTo>
                      <a:pt x="2829" y="3305"/>
                    </a:lnTo>
                    <a:lnTo>
                      <a:pt x="2753" y="3600"/>
                    </a:lnTo>
                    <a:lnTo>
                      <a:pt x="1943" y="3495"/>
                    </a:lnTo>
                    <a:lnTo>
                      <a:pt x="1886" y="3505"/>
                    </a:lnTo>
                    <a:lnTo>
                      <a:pt x="1867" y="3238"/>
                    </a:lnTo>
                    <a:lnTo>
                      <a:pt x="1381" y="2791"/>
                    </a:lnTo>
                    <a:lnTo>
                      <a:pt x="1315" y="2619"/>
                    </a:lnTo>
                    <a:lnTo>
                      <a:pt x="1391" y="2457"/>
                    </a:lnTo>
                    <a:lnTo>
                      <a:pt x="1324" y="2391"/>
                    </a:lnTo>
                    <a:lnTo>
                      <a:pt x="1220" y="2343"/>
                    </a:lnTo>
                    <a:lnTo>
                      <a:pt x="1086" y="2105"/>
                    </a:lnTo>
                    <a:lnTo>
                      <a:pt x="762" y="2115"/>
                    </a:lnTo>
                    <a:lnTo>
                      <a:pt x="686" y="1991"/>
                    </a:lnTo>
                    <a:lnTo>
                      <a:pt x="667" y="1867"/>
                    </a:lnTo>
                    <a:lnTo>
                      <a:pt x="629" y="1838"/>
                    </a:lnTo>
                    <a:lnTo>
                      <a:pt x="562" y="1838"/>
                    </a:lnTo>
                    <a:lnTo>
                      <a:pt x="515" y="1800"/>
                    </a:lnTo>
                    <a:lnTo>
                      <a:pt x="420" y="1610"/>
                    </a:lnTo>
                    <a:lnTo>
                      <a:pt x="677" y="1315"/>
                    </a:lnTo>
                    <a:lnTo>
                      <a:pt x="639" y="1162"/>
                    </a:lnTo>
                    <a:lnTo>
                      <a:pt x="439" y="934"/>
                    </a:lnTo>
                    <a:lnTo>
                      <a:pt x="200" y="657"/>
                    </a:lnTo>
                    <a:lnTo>
                      <a:pt x="58" y="381"/>
                    </a:lnTo>
                    <a:lnTo>
                      <a:pt x="0" y="229"/>
                    </a:lnTo>
                    <a:lnTo>
                      <a:pt x="334" y="295"/>
                    </a:lnTo>
                    <a:lnTo>
                      <a:pt x="677" y="438"/>
                    </a:lnTo>
                    <a:lnTo>
                      <a:pt x="886" y="438"/>
                    </a:lnTo>
                    <a:lnTo>
                      <a:pt x="915" y="191"/>
                    </a:lnTo>
                    <a:lnTo>
                      <a:pt x="1077" y="0"/>
                    </a:lnTo>
                    <a:lnTo>
                      <a:pt x="1496" y="181"/>
                    </a:lnTo>
                    <a:lnTo>
                      <a:pt x="1610" y="248"/>
                    </a:lnTo>
                    <a:lnTo>
                      <a:pt x="1696" y="419"/>
                    </a:lnTo>
                    <a:lnTo>
                      <a:pt x="1839" y="629"/>
                    </a:lnTo>
                    <a:lnTo>
                      <a:pt x="2039" y="743"/>
                    </a:lnTo>
                    <a:lnTo>
                      <a:pt x="2296" y="838"/>
                    </a:lnTo>
                    <a:lnTo>
                      <a:pt x="2553" y="876"/>
                    </a:lnTo>
                    <a:lnTo>
                      <a:pt x="2734" y="1019"/>
                    </a:lnTo>
                    <a:lnTo>
                      <a:pt x="3020" y="1362"/>
                    </a:lnTo>
                    <a:lnTo>
                      <a:pt x="3115" y="1438"/>
                    </a:lnTo>
                  </a:path>
                </a:pathLst>
              </a:custGeom>
              <a:solidFill>
                <a:srgbClr val="C6C6C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43" name="Freeform 23">
                <a:extLst>
                  <a:ext uri="{FF2B5EF4-FFF2-40B4-BE49-F238E27FC236}">
                    <a16:creationId xmlns:a16="http://schemas.microsoft.com/office/drawing/2014/main" id="{F93009DD-087F-1748-BE79-3A36E24BD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8175" y="6618288"/>
                <a:ext cx="738188" cy="1058862"/>
              </a:xfrm>
              <a:custGeom>
                <a:avLst/>
                <a:gdLst>
                  <a:gd name="T0" fmla="*/ 720535 w 2049"/>
                  <a:gd name="T1" fmla="*/ 0 h 2943"/>
                  <a:gd name="T2" fmla="*/ 730622 w 2049"/>
                  <a:gd name="T3" fmla="*/ 10074 h 2943"/>
                  <a:gd name="T4" fmla="*/ 737828 w 2049"/>
                  <a:gd name="T5" fmla="*/ 51090 h 2943"/>
                  <a:gd name="T6" fmla="*/ 679104 w 2049"/>
                  <a:gd name="T7" fmla="*/ 174498 h 2943"/>
                  <a:gd name="T8" fmla="*/ 665414 w 2049"/>
                  <a:gd name="T9" fmla="*/ 246456 h 2943"/>
                  <a:gd name="T10" fmla="*/ 662172 w 2049"/>
                  <a:gd name="T11" fmla="*/ 328848 h 2943"/>
                  <a:gd name="T12" fmla="*/ 672259 w 2049"/>
                  <a:gd name="T13" fmla="*/ 407642 h 2943"/>
                  <a:gd name="T14" fmla="*/ 700000 w 2049"/>
                  <a:gd name="T15" fmla="*/ 469166 h 2943"/>
                  <a:gd name="T16" fmla="*/ 703242 w 2049"/>
                  <a:gd name="T17" fmla="*/ 472764 h 2943"/>
                  <a:gd name="T18" fmla="*/ 723777 w 2049"/>
                  <a:gd name="T19" fmla="*/ 500108 h 2943"/>
                  <a:gd name="T20" fmla="*/ 710087 w 2049"/>
                  <a:gd name="T21" fmla="*/ 568468 h 2943"/>
                  <a:gd name="T22" fmla="*/ 689552 w 2049"/>
                  <a:gd name="T23" fmla="*/ 585738 h 2943"/>
                  <a:gd name="T24" fmla="*/ 665414 w 2049"/>
                  <a:gd name="T25" fmla="*/ 589336 h 2943"/>
                  <a:gd name="T26" fmla="*/ 648481 w 2049"/>
                  <a:gd name="T27" fmla="*/ 603008 h 2943"/>
                  <a:gd name="T28" fmla="*/ 669017 w 2049"/>
                  <a:gd name="T29" fmla="*/ 698712 h 2943"/>
                  <a:gd name="T30" fmla="*/ 662172 w 2049"/>
                  <a:gd name="T31" fmla="*/ 729654 h 2943"/>
                  <a:gd name="T32" fmla="*/ 648481 w 2049"/>
                  <a:gd name="T33" fmla="*/ 750162 h 2943"/>
                  <a:gd name="T34" fmla="*/ 644879 w 2049"/>
                  <a:gd name="T35" fmla="*/ 770670 h 2943"/>
                  <a:gd name="T36" fmla="*/ 648481 w 2049"/>
                  <a:gd name="T37" fmla="*/ 801612 h 2943"/>
                  <a:gd name="T38" fmla="*/ 644879 w 2049"/>
                  <a:gd name="T39" fmla="*/ 818882 h 2943"/>
                  <a:gd name="T40" fmla="*/ 651724 w 2049"/>
                  <a:gd name="T41" fmla="*/ 832554 h 2943"/>
                  <a:gd name="T42" fmla="*/ 682707 w 2049"/>
                  <a:gd name="T43" fmla="*/ 863496 h 2943"/>
                  <a:gd name="T44" fmla="*/ 706845 w 2049"/>
                  <a:gd name="T45" fmla="*/ 904512 h 2943"/>
                  <a:gd name="T46" fmla="*/ 703242 w 2049"/>
                  <a:gd name="T47" fmla="*/ 1014248 h 2943"/>
                  <a:gd name="T48" fmla="*/ 706845 w 2049"/>
                  <a:gd name="T49" fmla="*/ 1058502 h 2943"/>
                  <a:gd name="T50" fmla="*/ 651724 w 2049"/>
                  <a:gd name="T51" fmla="*/ 1010650 h 2943"/>
                  <a:gd name="T52" fmla="*/ 535357 w 2049"/>
                  <a:gd name="T53" fmla="*/ 884004 h 2943"/>
                  <a:gd name="T54" fmla="*/ 483839 w 2049"/>
                  <a:gd name="T55" fmla="*/ 856300 h 2943"/>
                  <a:gd name="T56" fmla="*/ 257231 w 2049"/>
                  <a:gd name="T57" fmla="*/ 781104 h 2943"/>
                  <a:gd name="T58" fmla="*/ 202470 w 2049"/>
                  <a:gd name="T59" fmla="*/ 746924 h 2943"/>
                  <a:gd name="T60" fmla="*/ 126814 w 2049"/>
                  <a:gd name="T61" fmla="*/ 719220 h 2943"/>
                  <a:gd name="T62" fmla="*/ 102676 w 2049"/>
                  <a:gd name="T63" fmla="*/ 702310 h 2943"/>
                  <a:gd name="T64" fmla="*/ 75296 w 2049"/>
                  <a:gd name="T65" fmla="*/ 661294 h 2943"/>
                  <a:gd name="T66" fmla="*/ 75296 w 2049"/>
                  <a:gd name="T67" fmla="*/ 637188 h 2943"/>
                  <a:gd name="T68" fmla="*/ 78899 w 2049"/>
                  <a:gd name="T69" fmla="*/ 616680 h 2943"/>
                  <a:gd name="T70" fmla="*/ 72053 w 2049"/>
                  <a:gd name="T71" fmla="*/ 572066 h 2943"/>
                  <a:gd name="T72" fmla="*/ 54761 w 2049"/>
                  <a:gd name="T73" fmla="*/ 565230 h 2943"/>
                  <a:gd name="T74" fmla="*/ 23778 w 2049"/>
                  <a:gd name="T75" fmla="*/ 537886 h 2943"/>
                  <a:gd name="T76" fmla="*/ 0 w 2049"/>
                  <a:gd name="T77" fmla="*/ 506944 h 2943"/>
                  <a:gd name="T78" fmla="*/ 16933 w 2049"/>
                  <a:gd name="T79" fmla="*/ 489674 h 2943"/>
                  <a:gd name="T80" fmla="*/ 16933 w 2049"/>
                  <a:gd name="T81" fmla="*/ 472764 h 2943"/>
                  <a:gd name="T82" fmla="*/ 10087 w 2049"/>
                  <a:gd name="T83" fmla="*/ 363028 h 2943"/>
                  <a:gd name="T84" fmla="*/ 10087 w 2049"/>
                  <a:gd name="T85" fmla="*/ 363028 h 2943"/>
                  <a:gd name="T86" fmla="*/ 30623 w 2049"/>
                  <a:gd name="T87" fmla="*/ 359430 h 2943"/>
                  <a:gd name="T88" fmla="*/ 322439 w 2049"/>
                  <a:gd name="T89" fmla="*/ 397208 h 2943"/>
                  <a:gd name="T90" fmla="*/ 349820 w 2049"/>
                  <a:gd name="T91" fmla="*/ 291070 h 2943"/>
                  <a:gd name="T92" fmla="*/ 260834 w 2049"/>
                  <a:gd name="T93" fmla="*/ 112974 h 2943"/>
                  <a:gd name="T94" fmla="*/ 239938 w 2049"/>
                  <a:gd name="T95" fmla="*/ 20508 h 2943"/>
                  <a:gd name="T96" fmla="*/ 322439 w 2049"/>
                  <a:gd name="T97" fmla="*/ 20508 h 2943"/>
                  <a:gd name="T98" fmla="*/ 435563 w 2049"/>
                  <a:gd name="T99" fmla="*/ 61524 h 2943"/>
                  <a:gd name="T100" fmla="*/ 493927 w 2049"/>
                  <a:gd name="T101" fmla="*/ 75196 h 2943"/>
                  <a:gd name="T102" fmla="*/ 682707 w 2049"/>
                  <a:gd name="T103" fmla="*/ 16910 h 2943"/>
                  <a:gd name="T104" fmla="*/ 720535 w 2049"/>
                  <a:gd name="T105" fmla="*/ 0 h 294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49" h="2943">
                    <a:moveTo>
                      <a:pt x="2000" y="0"/>
                    </a:moveTo>
                    <a:lnTo>
                      <a:pt x="2028" y="28"/>
                    </a:lnTo>
                    <a:lnTo>
                      <a:pt x="2048" y="142"/>
                    </a:lnTo>
                    <a:lnTo>
                      <a:pt x="1885" y="485"/>
                    </a:lnTo>
                    <a:lnTo>
                      <a:pt x="1847" y="685"/>
                    </a:lnTo>
                    <a:lnTo>
                      <a:pt x="1838" y="914"/>
                    </a:lnTo>
                    <a:lnTo>
                      <a:pt x="1866" y="1133"/>
                    </a:lnTo>
                    <a:lnTo>
                      <a:pt x="1943" y="1304"/>
                    </a:lnTo>
                    <a:lnTo>
                      <a:pt x="1952" y="1314"/>
                    </a:lnTo>
                    <a:lnTo>
                      <a:pt x="2009" y="1390"/>
                    </a:lnTo>
                    <a:lnTo>
                      <a:pt x="1971" y="1580"/>
                    </a:lnTo>
                    <a:lnTo>
                      <a:pt x="1914" y="1628"/>
                    </a:lnTo>
                    <a:lnTo>
                      <a:pt x="1847" y="1638"/>
                    </a:lnTo>
                    <a:lnTo>
                      <a:pt x="1800" y="1676"/>
                    </a:lnTo>
                    <a:lnTo>
                      <a:pt x="1857" y="1942"/>
                    </a:lnTo>
                    <a:lnTo>
                      <a:pt x="1838" y="2028"/>
                    </a:lnTo>
                    <a:lnTo>
                      <a:pt x="1800" y="2085"/>
                    </a:lnTo>
                    <a:lnTo>
                      <a:pt x="1790" y="2142"/>
                    </a:lnTo>
                    <a:lnTo>
                      <a:pt x="1800" y="2228"/>
                    </a:lnTo>
                    <a:lnTo>
                      <a:pt x="1790" y="2276"/>
                    </a:lnTo>
                    <a:lnTo>
                      <a:pt x="1809" y="2314"/>
                    </a:lnTo>
                    <a:lnTo>
                      <a:pt x="1895" y="2400"/>
                    </a:lnTo>
                    <a:lnTo>
                      <a:pt x="1962" y="2514"/>
                    </a:lnTo>
                    <a:lnTo>
                      <a:pt x="1952" y="2819"/>
                    </a:lnTo>
                    <a:lnTo>
                      <a:pt x="1962" y="2942"/>
                    </a:lnTo>
                    <a:lnTo>
                      <a:pt x="1809" y="2809"/>
                    </a:lnTo>
                    <a:lnTo>
                      <a:pt x="1486" y="2457"/>
                    </a:lnTo>
                    <a:lnTo>
                      <a:pt x="1343" y="2380"/>
                    </a:lnTo>
                    <a:lnTo>
                      <a:pt x="714" y="2171"/>
                    </a:lnTo>
                    <a:lnTo>
                      <a:pt x="562" y="2076"/>
                    </a:lnTo>
                    <a:lnTo>
                      <a:pt x="352" y="1999"/>
                    </a:lnTo>
                    <a:lnTo>
                      <a:pt x="285" y="1952"/>
                    </a:lnTo>
                    <a:lnTo>
                      <a:pt x="209" y="1838"/>
                    </a:lnTo>
                    <a:lnTo>
                      <a:pt x="209" y="1771"/>
                    </a:lnTo>
                    <a:lnTo>
                      <a:pt x="219" y="1714"/>
                    </a:lnTo>
                    <a:lnTo>
                      <a:pt x="200" y="1590"/>
                    </a:lnTo>
                    <a:lnTo>
                      <a:pt x="152" y="1571"/>
                    </a:lnTo>
                    <a:lnTo>
                      <a:pt x="66" y="1495"/>
                    </a:lnTo>
                    <a:lnTo>
                      <a:pt x="0" y="1409"/>
                    </a:lnTo>
                    <a:lnTo>
                      <a:pt x="47" y="1361"/>
                    </a:lnTo>
                    <a:lnTo>
                      <a:pt x="47" y="1314"/>
                    </a:lnTo>
                    <a:lnTo>
                      <a:pt x="28" y="1009"/>
                    </a:lnTo>
                    <a:lnTo>
                      <a:pt x="85" y="999"/>
                    </a:lnTo>
                    <a:lnTo>
                      <a:pt x="895" y="1104"/>
                    </a:lnTo>
                    <a:lnTo>
                      <a:pt x="971" y="809"/>
                    </a:lnTo>
                    <a:lnTo>
                      <a:pt x="724" y="314"/>
                    </a:lnTo>
                    <a:lnTo>
                      <a:pt x="666" y="57"/>
                    </a:lnTo>
                    <a:lnTo>
                      <a:pt x="895" y="57"/>
                    </a:lnTo>
                    <a:lnTo>
                      <a:pt x="1209" y="171"/>
                    </a:lnTo>
                    <a:lnTo>
                      <a:pt x="1371" y="209"/>
                    </a:lnTo>
                    <a:lnTo>
                      <a:pt x="1895" y="47"/>
                    </a:lnTo>
                    <a:lnTo>
                      <a:pt x="2000" y="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44" name="Freeform 24">
                <a:extLst>
                  <a:ext uri="{FF2B5EF4-FFF2-40B4-BE49-F238E27FC236}">
                    <a16:creationId xmlns:a16="http://schemas.microsoft.com/office/drawing/2014/main" id="{994192A0-F84F-F241-B869-99C003DC9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31213" y="5557838"/>
                <a:ext cx="673100" cy="741362"/>
              </a:xfrm>
              <a:custGeom>
                <a:avLst/>
                <a:gdLst>
                  <a:gd name="T0" fmla="*/ 580134 w 1868"/>
                  <a:gd name="T1" fmla="*/ 741002 h 2059"/>
                  <a:gd name="T2" fmla="*/ 569685 w 1868"/>
                  <a:gd name="T3" fmla="*/ 716878 h 2059"/>
                  <a:gd name="T4" fmla="*/ 525004 w 1868"/>
                  <a:gd name="T5" fmla="*/ 672231 h 2059"/>
                  <a:gd name="T6" fmla="*/ 401410 w 1868"/>
                  <a:gd name="T7" fmla="*/ 576095 h 2059"/>
                  <a:gd name="T8" fmla="*/ 363575 w 1868"/>
                  <a:gd name="T9" fmla="*/ 514525 h 2059"/>
                  <a:gd name="T10" fmla="*/ 343036 w 1868"/>
                  <a:gd name="T11" fmla="*/ 374102 h 2059"/>
                  <a:gd name="T12" fmla="*/ 315651 w 1868"/>
                  <a:gd name="T13" fmla="*/ 315772 h 2059"/>
                  <a:gd name="T14" fmla="*/ 270970 w 1868"/>
                  <a:gd name="T15" fmla="*/ 291648 h 2059"/>
                  <a:gd name="T16" fmla="*/ 216199 w 1868"/>
                  <a:gd name="T17" fmla="*/ 291648 h 2059"/>
                  <a:gd name="T18" fmla="*/ 168275 w 1868"/>
                  <a:gd name="T19" fmla="*/ 312171 h 2059"/>
                  <a:gd name="T20" fmla="*/ 144133 w 1868"/>
                  <a:gd name="T21" fmla="*/ 346737 h 2059"/>
                  <a:gd name="T22" fmla="*/ 130440 w 1868"/>
                  <a:gd name="T23" fmla="*/ 325854 h 2059"/>
                  <a:gd name="T24" fmla="*/ 113144 w 1868"/>
                  <a:gd name="T25" fmla="*/ 308931 h 2059"/>
                  <a:gd name="T26" fmla="*/ 103055 w 1868"/>
                  <a:gd name="T27" fmla="*/ 288047 h 2059"/>
                  <a:gd name="T28" fmla="*/ 51527 w 1868"/>
                  <a:gd name="T29" fmla="*/ 315772 h 2059"/>
                  <a:gd name="T30" fmla="*/ 30989 w 1868"/>
                  <a:gd name="T31" fmla="*/ 332695 h 2059"/>
                  <a:gd name="T32" fmla="*/ 13693 w 1868"/>
                  <a:gd name="T33" fmla="*/ 353218 h 2059"/>
                  <a:gd name="T34" fmla="*/ 10450 w 1868"/>
                  <a:gd name="T35" fmla="*/ 332695 h 2059"/>
                  <a:gd name="T36" fmla="*/ 3243 w 1868"/>
                  <a:gd name="T37" fmla="*/ 216036 h 2059"/>
                  <a:gd name="T38" fmla="*/ 0 w 1868"/>
                  <a:gd name="T39" fmla="*/ 86054 h 2059"/>
                  <a:gd name="T40" fmla="*/ 27385 w 1868"/>
                  <a:gd name="T41" fmla="*/ 24124 h 2059"/>
                  <a:gd name="T42" fmla="*/ 37835 w 1868"/>
                  <a:gd name="T43" fmla="*/ 0 h 2059"/>
                  <a:gd name="T44" fmla="*/ 140529 w 1868"/>
                  <a:gd name="T45" fmla="*/ 34566 h 2059"/>
                  <a:gd name="T46" fmla="*/ 212596 w 1868"/>
                  <a:gd name="T47" fmla="*/ 65171 h 2059"/>
                  <a:gd name="T48" fmla="*/ 312408 w 1868"/>
                  <a:gd name="T49" fmla="*/ 86054 h 2059"/>
                  <a:gd name="T50" fmla="*/ 401410 w 1868"/>
                  <a:gd name="T51" fmla="*/ 168148 h 2059"/>
                  <a:gd name="T52" fmla="*/ 428795 w 1868"/>
                  <a:gd name="T53" fmla="*/ 243760 h 2059"/>
                  <a:gd name="T54" fmla="*/ 449694 w 1868"/>
                  <a:gd name="T55" fmla="*/ 298489 h 2059"/>
                  <a:gd name="T56" fmla="*/ 500861 w 1868"/>
                  <a:gd name="T57" fmla="*/ 397865 h 2059"/>
                  <a:gd name="T58" fmla="*/ 586981 w 1868"/>
                  <a:gd name="T59" fmla="*/ 497602 h 2059"/>
                  <a:gd name="T60" fmla="*/ 659047 w 1868"/>
                  <a:gd name="T61" fmla="*/ 579695 h 2059"/>
                  <a:gd name="T62" fmla="*/ 672740 w 1868"/>
                  <a:gd name="T63" fmla="*/ 634784 h 2059"/>
                  <a:gd name="T64" fmla="*/ 580134 w 1868"/>
                  <a:gd name="T65" fmla="*/ 741002 h 20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68" h="2059">
                    <a:moveTo>
                      <a:pt x="1610" y="2058"/>
                    </a:moveTo>
                    <a:lnTo>
                      <a:pt x="1581" y="1991"/>
                    </a:lnTo>
                    <a:lnTo>
                      <a:pt x="1457" y="1867"/>
                    </a:lnTo>
                    <a:lnTo>
                      <a:pt x="1114" y="1600"/>
                    </a:lnTo>
                    <a:lnTo>
                      <a:pt x="1009" y="1429"/>
                    </a:lnTo>
                    <a:lnTo>
                      <a:pt x="952" y="1039"/>
                    </a:lnTo>
                    <a:lnTo>
                      <a:pt x="876" y="877"/>
                    </a:lnTo>
                    <a:lnTo>
                      <a:pt x="752" y="810"/>
                    </a:lnTo>
                    <a:lnTo>
                      <a:pt x="600" y="810"/>
                    </a:lnTo>
                    <a:lnTo>
                      <a:pt x="467" y="867"/>
                    </a:lnTo>
                    <a:lnTo>
                      <a:pt x="400" y="963"/>
                    </a:lnTo>
                    <a:lnTo>
                      <a:pt x="362" y="905"/>
                    </a:lnTo>
                    <a:lnTo>
                      <a:pt x="314" y="858"/>
                    </a:lnTo>
                    <a:lnTo>
                      <a:pt x="286" y="800"/>
                    </a:lnTo>
                    <a:lnTo>
                      <a:pt x="143" y="877"/>
                    </a:lnTo>
                    <a:lnTo>
                      <a:pt x="86" y="924"/>
                    </a:lnTo>
                    <a:lnTo>
                      <a:pt x="38" y="981"/>
                    </a:lnTo>
                    <a:lnTo>
                      <a:pt x="29" y="924"/>
                    </a:lnTo>
                    <a:lnTo>
                      <a:pt x="9" y="600"/>
                    </a:lnTo>
                    <a:lnTo>
                      <a:pt x="0" y="239"/>
                    </a:lnTo>
                    <a:lnTo>
                      <a:pt x="76" y="67"/>
                    </a:lnTo>
                    <a:lnTo>
                      <a:pt x="105" y="0"/>
                    </a:lnTo>
                    <a:lnTo>
                      <a:pt x="390" y="96"/>
                    </a:lnTo>
                    <a:lnTo>
                      <a:pt x="590" y="181"/>
                    </a:lnTo>
                    <a:lnTo>
                      <a:pt x="867" y="239"/>
                    </a:lnTo>
                    <a:lnTo>
                      <a:pt x="1114" y="467"/>
                    </a:lnTo>
                    <a:lnTo>
                      <a:pt x="1190" y="677"/>
                    </a:lnTo>
                    <a:lnTo>
                      <a:pt x="1248" y="829"/>
                    </a:lnTo>
                    <a:lnTo>
                      <a:pt x="1390" y="1105"/>
                    </a:lnTo>
                    <a:lnTo>
                      <a:pt x="1629" y="1382"/>
                    </a:lnTo>
                    <a:lnTo>
                      <a:pt x="1829" y="1610"/>
                    </a:lnTo>
                    <a:lnTo>
                      <a:pt x="1867" y="1763"/>
                    </a:lnTo>
                    <a:lnTo>
                      <a:pt x="1610" y="2058"/>
                    </a:lnTo>
                  </a:path>
                </a:pathLst>
              </a:custGeom>
              <a:solidFill>
                <a:srgbClr val="C6C6C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45" name="Freeform 25">
                <a:extLst>
                  <a:ext uri="{FF2B5EF4-FFF2-40B4-BE49-F238E27FC236}">
                    <a16:creationId xmlns:a16="http://schemas.microsoft.com/office/drawing/2014/main" id="{F8B7712E-3E6B-F547-B70C-7E7646F8B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9413" y="5067300"/>
                <a:ext cx="277812" cy="500063"/>
              </a:xfrm>
              <a:custGeom>
                <a:avLst/>
                <a:gdLst>
                  <a:gd name="T0" fmla="*/ 150781 w 772"/>
                  <a:gd name="T1" fmla="*/ 499704 h 1391"/>
                  <a:gd name="T2" fmla="*/ 150781 w 772"/>
                  <a:gd name="T3" fmla="*/ 492873 h 1391"/>
                  <a:gd name="T4" fmla="*/ 157619 w 772"/>
                  <a:gd name="T5" fmla="*/ 431399 h 1391"/>
                  <a:gd name="T6" fmla="*/ 102920 w 772"/>
                  <a:gd name="T7" fmla="*/ 379990 h 1391"/>
                  <a:gd name="T8" fmla="*/ 41024 w 772"/>
                  <a:gd name="T9" fmla="*/ 379990 h 1391"/>
                  <a:gd name="T10" fmla="*/ 44623 w 772"/>
                  <a:gd name="T11" fmla="*/ 379990 h 1391"/>
                  <a:gd name="T12" fmla="*/ 24111 w 772"/>
                  <a:gd name="T13" fmla="*/ 318157 h 1391"/>
                  <a:gd name="T14" fmla="*/ 0 w 772"/>
                  <a:gd name="T15" fmla="*/ 246257 h 1391"/>
                  <a:gd name="T16" fmla="*/ 34187 w 772"/>
                  <a:gd name="T17" fmla="*/ 256682 h 1391"/>
                  <a:gd name="T18" fmla="*/ 123432 w 772"/>
                  <a:gd name="T19" fmla="*/ 304496 h 1391"/>
                  <a:gd name="T20" fmla="*/ 171293 w 772"/>
                  <a:gd name="T21" fmla="*/ 352309 h 1391"/>
                  <a:gd name="T22" fmla="*/ 195404 w 772"/>
                  <a:gd name="T23" fmla="*/ 287599 h 1391"/>
                  <a:gd name="T24" fmla="*/ 188567 w 772"/>
                  <a:gd name="T25" fmla="*/ 236191 h 1391"/>
                  <a:gd name="T26" fmla="*/ 119833 w 772"/>
                  <a:gd name="T27" fmla="*/ 75135 h 1391"/>
                  <a:gd name="T28" fmla="*/ 116595 w 772"/>
                  <a:gd name="T29" fmla="*/ 37388 h 1391"/>
                  <a:gd name="T30" fmla="*/ 123432 w 772"/>
                  <a:gd name="T31" fmla="*/ 0 h 1391"/>
                  <a:gd name="T32" fmla="*/ 126671 w 772"/>
                  <a:gd name="T33" fmla="*/ 0 h 1391"/>
                  <a:gd name="T34" fmla="*/ 198643 w 772"/>
                  <a:gd name="T35" fmla="*/ 58239 h 1391"/>
                  <a:gd name="T36" fmla="*/ 277452 w 772"/>
                  <a:gd name="T37" fmla="*/ 205274 h 1391"/>
                  <a:gd name="T38" fmla="*/ 215916 w 772"/>
                  <a:gd name="T39" fmla="*/ 417378 h 1391"/>
                  <a:gd name="T40" fmla="*/ 150781 w 772"/>
                  <a:gd name="T41" fmla="*/ 499704 h 13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72" h="1391">
                    <a:moveTo>
                      <a:pt x="419" y="1390"/>
                    </a:moveTo>
                    <a:lnTo>
                      <a:pt x="419" y="1371"/>
                    </a:lnTo>
                    <a:lnTo>
                      <a:pt x="438" y="1200"/>
                    </a:lnTo>
                    <a:lnTo>
                      <a:pt x="286" y="1057"/>
                    </a:lnTo>
                    <a:lnTo>
                      <a:pt x="114" y="1057"/>
                    </a:lnTo>
                    <a:lnTo>
                      <a:pt x="124" y="1057"/>
                    </a:lnTo>
                    <a:lnTo>
                      <a:pt x="67" y="885"/>
                    </a:lnTo>
                    <a:lnTo>
                      <a:pt x="0" y="685"/>
                    </a:lnTo>
                    <a:lnTo>
                      <a:pt x="95" y="714"/>
                    </a:lnTo>
                    <a:lnTo>
                      <a:pt x="343" y="847"/>
                    </a:lnTo>
                    <a:lnTo>
                      <a:pt x="476" y="980"/>
                    </a:lnTo>
                    <a:lnTo>
                      <a:pt x="543" y="800"/>
                    </a:lnTo>
                    <a:lnTo>
                      <a:pt x="524" y="657"/>
                    </a:lnTo>
                    <a:lnTo>
                      <a:pt x="333" y="209"/>
                    </a:lnTo>
                    <a:lnTo>
                      <a:pt x="324" y="104"/>
                    </a:lnTo>
                    <a:lnTo>
                      <a:pt x="343" y="0"/>
                    </a:lnTo>
                    <a:lnTo>
                      <a:pt x="352" y="0"/>
                    </a:lnTo>
                    <a:lnTo>
                      <a:pt x="552" y="162"/>
                    </a:lnTo>
                    <a:lnTo>
                      <a:pt x="771" y="571"/>
                    </a:lnTo>
                    <a:lnTo>
                      <a:pt x="600" y="1161"/>
                    </a:lnTo>
                    <a:lnTo>
                      <a:pt x="419" y="1390"/>
                    </a:lnTo>
                  </a:path>
                </a:pathLst>
              </a:custGeom>
              <a:solidFill>
                <a:srgbClr val="DCDC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46" name="Freeform 26">
                <a:extLst>
                  <a:ext uri="{FF2B5EF4-FFF2-40B4-BE49-F238E27FC236}">
                    <a16:creationId xmlns:a16="http://schemas.microsoft.com/office/drawing/2014/main" id="{0807607C-DEC9-B34E-B674-4D315E157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8250" y="2647950"/>
                <a:ext cx="1141413" cy="717550"/>
              </a:xfrm>
              <a:custGeom>
                <a:avLst/>
                <a:gdLst>
                  <a:gd name="T0" fmla="*/ 3239 w 3172"/>
                  <a:gd name="T1" fmla="*/ 257323 h 1991"/>
                  <a:gd name="T2" fmla="*/ 13674 w 3172"/>
                  <a:gd name="T3" fmla="*/ 167945 h 1991"/>
                  <a:gd name="T4" fmla="*/ 57934 w 3172"/>
                  <a:gd name="T5" fmla="*/ 126860 h 1991"/>
                  <a:gd name="T6" fmla="*/ 154012 w 3172"/>
                  <a:gd name="T7" fmla="*/ 99470 h 1991"/>
                  <a:gd name="T8" fmla="*/ 225980 w 3172"/>
                  <a:gd name="T9" fmla="*/ 37481 h 1991"/>
                  <a:gd name="T10" fmla="*/ 250089 w 3172"/>
                  <a:gd name="T11" fmla="*/ 23786 h 1991"/>
                  <a:gd name="T12" fmla="*/ 294349 w 3172"/>
                  <a:gd name="T13" fmla="*/ 0 h 1991"/>
                  <a:gd name="T14" fmla="*/ 400862 w 3172"/>
                  <a:gd name="T15" fmla="*/ 6848 h 1991"/>
                  <a:gd name="T16" fmla="*/ 452319 w 3172"/>
                  <a:gd name="T17" fmla="*/ 10091 h 1991"/>
                  <a:gd name="T18" fmla="*/ 568547 w 3172"/>
                  <a:gd name="T19" fmla="*/ 41085 h 1991"/>
                  <a:gd name="T20" fmla="*/ 640515 w 3172"/>
                  <a:gd name="T21" fmla="*/ 78927 h 1991"/>
                  <a:gd name="T22" fmla="*/ 664625 w 3172"/>
                  <a:gd name="T23" fmla="*/ 99470 h 1991"/>
                  <a:gd name="T24" fmla="*/ 760702 w 3172"/>
                  <a:gd name="T25" fmla="*/ 126860 h 1991"/>
                  <a:gd name="T26" fmla="*/ 901040 w 3172"/>
                  <a:gd name="T27" fmla="*/ 157854 h 1991"/>
                  <a:gd name="T28" fmla="*/ 987042 w 3172"/>
                  <a:gd name="T29" fmla="*/ 223086 h 1991"/>
                  <a:gd name="T30" fmla="*/ 1031302 w 3172"/>
                  <a:gd name="T31" fmla="*/ 305256 h 1991"/>
                  <a:gd name="T32" fmla="*/ 1034900 w 3172"/>
                  <a:gd name="T33" fmla="*/ 411573 h 1991"/>
                  <a:gd name="T34" fmla="*/ 1017628 w 3172"/>
                  <a:gd name="T35" fmla="*/ 469957 h 1991"/>
                  <a:gd name="T36" fmla="*/ 1069085 w 3172"/>
                  <a:gd name="T37" fmla="*/ 518251 h 1991"/>
                  <a:gd name="T38" fmla="*/ 1141053 w 3172"/>
                  <a:gd name="T39" fmla="*/ 607269 h 1991"/>
                  <a:gd name="T40" fmla="*/ 1130618 w 3172"/>
                  <a:gd name="T41" fmla="*/ 610873 h 1991"/>
                  <a:gd name="T42" fmla="*/ 1079161 w 3172"/>
                  <a:gd name="T43" fmla="*/ 717190 h 1991"/>
                  <a:gd name="T44" fmla="*/ 966171 w 3172"/>
                  <a:gd name="T45" fmla="*/ 682952 h 1991"/>
                  <a:gd name="T46" fmla="*/ 884127 w 3172"/>
                  <a:gd name="T47" fmla="*/ 662409 h 1991"/>
                  <a:gd name="T48" fmla="*/ 767539 w 3172"/>
                  <a:gd name="T49" fmla="*/ 634659 h 1991"/>
                  <a:gd name="T50" fmla="*/ 558472 w 3172"/>
                  <a:gd name="T51" fmla="*/ 638263 h 1991"/>
                  <a:gd name="T52" fmla="*/ 366317 w 3172"/>
                  <a:gd name="T53" fmla="*/ 645110 h 1991"/>
                  <a:gd name="T54" fmla="*/ 263763 w 3172"/>
                  <a:gd name="T55" fmla="*/ 573031 h 1991"/>
                  <a:gd name="T56" fmla="*/ 133501 w 3172"/>
                  <a:gd name="T57" fmla="*/ 500952 h 1991"/>
                  <a:gd name="T58" fmla="*/ 129902 w 3172"/>
                  <a:gd name="T59" fmla="*/ 494104 h 1991"/>
                  <a:gd name="T60" fmla="*/ 34185 w 3172"/>
                  <a:gd name="T61" fmla="*/ 411573 h 1991"/>
                  <a:gd name="T62" fmla="*/ 0 w 3172"/>
                  <a:gd name="T63" fmla="*/ 271018 h 1991"/>
                  <a:gd name="T64" fmla="*/ 3239 w 3172"/>
                  <a:gd name="T65" fmla="*/ 257323 h 19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72" h="1991">
                    <a:moveTo>
                      <a:pt x="9" y="714"/>
                    </a:moveTo>
                    <a:lnTo>
                      <a:pt x="38" y="466"/>
                    </a:lnTo>
                    <a:lnTo>
                      <a:pt x="161" y="352"/>
                    </a:lnTo>
                    <a:lnTo>
                      <a:pt x="428" y="276"/>
                    </a:lnTo>
                    <a:lnTo>
                      <a:pt x="628" y="104"/>
                    </a:lnTo>
                    <a:lnTo>
                      <a:pt x="695" y="66"/>
                    </a:lnTo>
                    <a:lnTo>
                      <a:pt x="818" y="0"/>
                    </a:lnTo>
                    <a:lnTo>
                      <a:pt x="1114" y="19"/>
                    </a:lnTo>
                    <a:lnTo>
                      <a:pt x="1257" y="28"/>
                    </a:lnTo>
                    <a:lnTo>
                      <a:pt x="1580" y="114"/>
                    </a:lnTo>
                    <a:lnTo>
                      <a:pt x="1780" y="219"/>
                    </a:lnTo>
                    <a:lnTo>
                      <a:pt x="1847" y="276"/>
                    </a:lnTo>
                    <a:lnTo>
                      <a:pt x="2114" y="352"/>
                    </a:lnTo>
                    <a:lnTo>
                      <a:pt x="2504" y="438"/>
                    </a:lnTo>
                    <a:lnTo>
                      <a:pt x="2743" y="619"/>
                    </a:lnTo>
                    <a:lnTo>
                      <a:pt x="2866" y="847"/>
                    </a:lnTo>
                    <a:lnTo>
                      <a:pt x="2876" y="1142"/>
                    </a:lnTo>
                    <a:lnTo>
                      <a:pt x="2828" y="1304"/>
                    </a:lnTo>
                    <a:lnTo>
                      <a:pt x="2971" y="1438"/>
                    </a:lnTo>
                    <a:lnTo>
                      <a:pt x="3171" y="1685"/>
                    </a:lnTo>
                    <a:lnTo>
                      <a:pt x="3142" y="1695"/>
                    </a:lnTo>
                    <a:lnTo>
                      <a:pt x="2999" y="1990"/>
                    </a:lnTo>
                    <a:lnTo>
                      <a:pt x="2685" y="1895"/>
                    </a:lnTo>
                    <a:lnTo>
                      <a:pt x="2457" y="1838"/>
                    </a:lnTo>
                    <a:lnTo>
                      <a:pt x="2133" y="1761"/>
                    </a:lnTo>
                    <a:lnTo>
                      <a:pt x="1552" y="1771"/>
                    </a:lnTo>
                    <a:lnTo>
                      <a:pt x="1018" y="1790"/>
                    </a:lnTo>
                    <a:lnTo>
                      <a:pt x="733" y="1590"/>
                    </a:lnTo>
                    <a:lnTo>
                      <a:pt x="371" y="1390"/>
                    </a:lnTo>
                    <a:lnTo>
                      <a:pt x="361" y="1371"/>
                    </a:lnTo>
                    <a:lnTo>
                      <a:pt x="95" y="1142"/>
                    </a:lnTo>
                    <a:lnTo>
                      <a:pt x="0" y="752"/>
                    </a:lnTo>
                    <a:lnTo>
                      <a:pt x="9" y="714"/>
                    </a:lnTo>
                  </a:path>
                </a:pathLst>
              </a:custGeom>
              <a:solidFill>
                <a:srgbClr val="E8E8E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47" name="Freeform 27">
                <a:extLst>
                  <a:ext uri="{FF2B5EF4-FFF2-40B4-BE49-F238E27FC236}">
                    <a16:creationId xmlns:a16="http://schemas.microsoft.com/office/drawing/2014/main" id="{5BCE8B2F-D247-3F45-9B6D-8C4B7A733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8938" y="4052888"/>
                <a:ext cx="1533525" cy="1824037"/>
              </a:xfrm>
              <a:custGeom>
                <a:avLst/>
                <a:gdLst>
                  <a:gd name="T0" fmla="*/ 898727 w 4259"/>
                  <a:gd name="T1" fmla="*/ 417941 h 5067"/>
                  <a:gd name="T2" fmla="*/ 967140 w 4259"/>
                  <a:gd name="T3" fmla="*/ 531336 h 5067"/>
                  <a:gd name="T4" fmla="*/ 1070119 w 4259"/>
                  <a:gd name="T5" fmla="*/ 630691 h 5067"/>
                  <a:gd name="T6" fmla="*/ 1097484 w 4259"/>
                  <a:gd name="T7" fmla="*/ 709528 h 5067"/>
                  <a:gd name="T8" fmla="*/ 1045994 w 4259"/>
                  <a:gd name="T9" fmla="*/ 891319 h 5067"/>
                  <a:gd name="T10" fmla="*/ 953457 w 4259"/>
                  <a:gd name="T11" fmla="*/ 898159 h 5067"/>
                  <a:gd name="T12" fmla="*/ 1083801 w 4259"/>
                  <a:gd name="T13" fmla="*/ 1038553 h 5067"/>
                  <a:gd name="T14" fmla="*/ 1265635 w 4259"/>
                  <a:gd name="T15" fmla="*/ 1189386 h 5067"/>
                  <a:gd name="T16" fmla="*/ 1443868 w 4259"/>
                  <a:gd name="T17" fmla="*/ 1364338 h 5067"/>
                  <a:gd name="T18" fmla="*/ 1512641 w 4259"/>
                  <a:gd name="T19" fmla="*/ 1607687 h 5067"/>
                  <a:gd name="T20" fmla="*/ 1389138 w 4259"/>
                  <a:gd name="T21" fmla="*/ 1731161 h 5067"/>
                  <a:gd name="T22" fmla="*/ 1179939 w 4259"/>
                  <a:gd name="T23" fmla="*/ 1734761 h 5067"/>
                  <a:gd name="T24" fmla="*/ 1094243 w 4259"/>
                  <a:gd name="T25" fmla="*/ 1823677 h 5067"/>
                  <a:gd name="T26" fmla="*/ 850478 w 4259"/>
                  <a:gd name="T27" fmla="*/ 1748440 h 5067"/>
                  <a:gd name="T28" fmla="*/ 823113 w 4259"/>
                  <a:gd name="T29" fmla="*/ 1672844 h 5067"/>
                  <a:gd name="T30" fmla="*/ 634438 w 4259"/>
                  <a:gd name="T31" fmla="*/ 1569889 h 5067"/>
                  <a:gd name="T32" fmla="*/ 459805 w 4259"/>
                  <a:gd name="T33" fmla="*/ 1504732 h 5067"/>
                  <a:gd name="T34" fmla="*/ 404715 w 4259"/>
                  <a:gd name="T35" fmla="*/ 1426255 h 5067"/>
                  <a:gd name="T36" fmla="*/ 353586 w 4259"/>
                  <a:gd name="T37" fmla="*/ 1230424 h 5067"/>
                  <a:gd name="T38" fmla="*/ 384191 w 4259"/>
                  <a:gd name="T39" fmla="*/ 1117389 h 5067"/>
                  <a:gd name="T40" fmla="*/ 346384 w 4259"/>
                  <a:gd name="T41" fmla="*/ 887720 h 5067"/>
                  <a:gd name="T42" fmla="*/ 154469 w 4259"/>
                  <a:gd name="T43" fmla="*/ 747326 h 5067"/>
                  <a:gd name="T44" fmla="*/ 109820 w 4259"/>
                  <a:gd name="T45" fmla="*/ 596493 h 5067"/>
                  <a:gd name="T46" fmla="*/ 3601 w 4259"/>
                  <a:gd name="T47" fmla="*/ 397422 h 5067"/>
                  <a:gd name="T48" fmla="*/ 65172 w 4259"/>
                  <a:gd name="T49" fmla="*/ 366463 h 5067"/>
                  <a:gd name="T50" fmla="*/ 130704 w 4259"/>
                  <a:gd name="T51" fmla="*/ 250189 h 5067"/>
                  <a:gd name="T52" fmla="*/ 147627 w 4259"/>
                  <a:gd name="T53" fmla="*/ 140394 h 5067"/>
                  <a:gd name="T54" fmla="*/ 219641 w 4259"/>
                  <a:gd name="T55" fmla="*/ 75237 h 5067"/>
                  <a:gd name="T56" fmla="*/ 370509 w 4259"/>
                  <a:gd name="T57" fmla="*/ 37438 h 5067"/>
                  <a:gd name="T58" fmla="*/ 545501 w 4259"/>
                  <a:gd name="T59" fmla="*/ 92156 h 5067"/>
                  <a:gd name="T60" fmla="*/ 689528 w 4259"/>
                  <a:gd name="T61" fmla="*/ 157673 h 5067"/>
                  <a:gd name="T62" fmla="*/ 826714 w 4259"/>
                  <a:gd name="T63" fmla="*/ 257028 h 5067"/>
                  <a:gd name="T64" fmla="*/ 895126 w 4259"/>
                  <a:gd name="T65" fmla="*/ 414701 h 50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259" h="5067">
                    <a:moveTo>
                      <a:pt x="2486" y="1152"/>
                    </a:moveTo>
                    <a:lnTo>
                      <a:pt x="2496" y="1161"/>
                    </a:lnTo>
                    <a:lnTo>
                      <a:pt x="2496" y="1352"/>
                    </a:lnTo>
                    <a:lnTo>
                      <a:pt x="2686" y="1476"/>
                    </a:lnTo>
                    <a:lnTo>
                      <a:pt x="2867" y="1609"/>
                    </a:lnTo>
                    <a:lnTo>
                      <a:pt x="2972" y="1752"/>
                    </a:lnTo>
                    <a:lnTo>
                      <a:pt x="3077" y="1866"/>
                    </a:lnTo>
                    <a:lnTo>
                      <a:pt x="3048" y="1971"/>
                    </a:lnTo>
                    <a:lnTo>
                      <a:pt x="2915" y="2228"/>
                    </a:lnTo>
                    <a:lnTo>
                      <a:pt x="2905" y="2476"/>
                    </a:lnTo>
                    <a:lnTo>
                      <a:pt x="2782" y="2438"/>
                    </a:lnTo>
                    <a:lnTo>
                      <a:pt x="2648" y="2495"/>
                    </a:lnTo>
                    <a:lnTo>
                      <a:pt x="2686" y="2618"/>
                    </a:lnTo>
                    <a:lnTo>
                      <a:pt x="3010" y="2885"/>
                    </a:lnTo>
                    <a:lnTo>
                      <a:pt x="3334" y="3104"/>
                    </a:lnTo>
                    <a:lnTo>
                      <a:pt x="3515" y="3304"/>
                    </a:lnTo>
                    <a:lnTo>
                      <a:pt x="3715" y="3514"/>
                    </a:lnTo>
                    <a:lnTo>
                      <a:pt x="4010" y="3790"/>
                    </a:lnTo>
                    <a:lnTo>
                      <a:pt x="4258" y="4057"/>
                    </a:lnTo>
                    <a:lnTo>
                      <a:pt x="4201" y="4466"/>
                    </a:lnTo>
                    <a:lnTo>
                      <a:pt x="3972" y="4876"/>
                    </a:lnTo>
                    <a:lnTo>
                      <a:pt x="3858" y="4809"/>
                    </a:lnTo>
                    <a:lnTo>
                      <a:pt x="3439" y="4628"/>
                    </a:lnTo>
                    <a:lnTo>
                      <a:pt x="3277" y="4819"/>
                    </a:lnTo>
                    <a:lnTo>
                      <a:pt x="3248" y="5066"/>
                    </a:lnTo>
                    <a:lnTo>
                      <a:pt x="3039" y="5066"/>
                    </a:lnTo>
                    <a:lnTo>
                      <a:pt x="2696" y="4923"/>
                    </a:lnTo>
                    <a:lnTo>
                      <a:pt x="2362" y="4857"/>
                    </a:lnTo>
                    <a:lnTo>
                      <a:pt x="2286" y="4647"/>
                    </a:lnTo>
                    <a:lnTo>
                      <a:pt x="2039" y="4419"/>
                    </a:lnTo>
                    <a:lnTo>
                      <a:pt x="1762" y="4361"/>
                    </a:lnTo>
                    <a:lnTo>
                      <a:pt x="1562" y="4276"/>
                    </a:lnTo>
                    <a:lnTo>
                      <a:pt x="1277" y="4180"/>
                    </a:lnTo>
                    <a:lnTo>
                      <a:pt x="1248" y="4247"/>
                    </a:lnTo>
                    <a:lnTo>
                      <a:pt x="1124" y="3962"/>
                    </a:lnTo>
                    <a:lnTo>
                      <a:pt x="1010" y="3590"/>
                    </a:lnTo>
                    <a:lnTo>
                      <a:pt x="982" y="3418"/>
                    </a:lnTo>
                    <a:lnTo>
                      <a:pt x="1048" y="3257"/>
                    </a:lnTo>
                    <a:lnTo>
                      <a:pt x="1067" y="3104"/>
                    </a:lnTo>
                    <a:lnTo>
                      <a:pt x="1067" y="2819"/>
                    </a:lnTo>
                    <a:lnTo>
                      <a:pt x="962" y="2466"/>
                    </a:lnTo>
                    <a:lnTo>
                      <a:pt x="639" y="2228"/>
                    </a:lnTo>
                    <a:lnTo>
                      <a:pt x="429" y="2076"/>
                    </a:lnTo>
                    <a:lnTo>
                      <a:pt x="401" y="1895"/>
                    </a:lnTo>
                    <a:lnTo>
                      <a:pt x="305" y="1657"/>
                    </a:lnTo>
                    <a:lnTo>
                      <a:pt x="153" y="1457"/>
                    </a:lnTo>
                    <a:lnTo>
                      <a:pt x="10" y="1104"/>
                    </a:lnTo>
                    <a:lnTo>
                      <a:pt x="0" y="1038"/>
                    </a:lnTo>
                    <a:lnTo>
                      <a:pt x="181" y="1018"/>
                    </a:lnTo>
                    <a:lnTo>
                      <a:pt x="305" y="895"/>
                    </a:lnTo>
                    <a:lnTo>
                      <a:pt x="363" y="695"/>
                    </a:lnTo>
                    <a:lnTo>
                      <a:pt x="353" y="514"/>
                    </a:lnTo>
                    <a:lnTo>
                      <a:pt x="410" y="390"/>
                    </a:lnTo>
                    <a:lnTo>
                      <a:pt x="524" y="342"/>
                    </a:lnTo>
                    <a:lnTo>
                      <a:pt x="610" y="209"/>
                    </a:lnTo>
                    <a:lnTo>
                      <a:pt x="677" y="0"/>
                    </a:lnTo>
                    <a:lnTo>
                      <a:pt x="1029" y="104"/>
                    </a:lnTo>
                    <a:lnTo>
                      <a:pt x="1277" y="266"/>
                    </a:lnTo>
                    <a:lnTo>
                      <a:pt x="1515" y="256"/>
                    </a:lnTo>
                    <a:lnTo>
                      <a:pt x="1820" y="323"/>
                    </a:lnTo>
                    <a:lnTo>
                      <a:pt x="1915" y="438"/>
                    </a:lnTo>
                    <a:lnTo>
                      <a:pt x="2077" y="580"/>
                    </a:lnTo>
                    <a:lnTo>
                      <a:pt x="2296" y="714"/>
                    </a:lnTo>
                    <a:lnTo>
                      <a:pt x="2448" y="904"/>
                    </a:lnTo>
                    <a:lnTo>
                      <a:pt x="2486" y="1152"/>
                    </a:lnTo>
                  </a:path>
                </a:pathLst>
              </a:custGeom>
              <a:solidFill>
                <a:srgbClr val="E8E8E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48" name="Freeform 28">
                <a:extLst>
                  <a:ext uri="{FF2B5EF4-FFF2-40B4-BE49-F238E27FC236}">
                    <a16:creationId xmlns:a16="http://schemas.microsoft.com/office/drawing/2014/main" id="{6D0FC478-8344-2049-9C25-D6BF3A824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6825" y="2449513"/>
                <a:ext cx="1371600" cy="1011237"/>
              </a:xfrm>
              <a:custGeom>
                <a:avLst/>
                <a:gdLst>
                  <a:gd name="T0" fmla="*/ 291240 w 3810"/>
                  <a:gd name="T1" fmla="*/ 17268 h 2811"/>
                  <a:gd name="T2" fmla="*/ 370080 w 3810"/>
                  <a:gd name="T3" fmla="*/ 55041 h 2811"/>
                  <a:gd name="T4" fmla="*/ 418320 w 3810"/>
                  <a:gd name="T5" fmla="*/ 109722 h 2811"/>
                  <a:gd name="T6" fmla="*/ 483120 w 3810"/>
                  <a:gd name="T7" fmla="*/ 109722 h 2811"/>
                  <a:gd name="T8" fmla="*/ 589680 w 3810"/>
                  <a:gd name="T9" fmla="*/ 96051 h 2811"/>
                  <a:gd name="T10" fmla="*/ 661680 w 3810"/>
                  <a:gd name="T11" fmla="*/ 168000 h 2811"/>
                  <a:gd name="T12" fmla="*/ 706320 w 3810"/>
                  <a:gd name="T13" fmla="*/ 243186 h 2811"/>
                  <a:gd name="T14" fmla="*/ 771480 w 3810"/>
                  <a:gd name="T15" fmla="*/ 212608 h 2811"/>
                  <a:gd name="T16" fmla="*/ 870840 w 3810"/>
                  <a:gd name="T17" fmla="*/ 212608 h 2811"/>
                  <a:gd name="T18" fmla="*/ 956520 w 3810"/>
                  <a:gd name="T19" fmla="*/ 298227 h 2811"/>
                  <a:gd name="T20" fmla="*/ 997560 w 3810"/>
                  <a:gd name="T21" fmla="*/ 352908 h 2811"/>
                  <a:gd name="T22" fmla="*/ 1052640 w 3810"/>
                  <a:gd name="T23" fmla="*/ 380248 h 2811"/>
                  <a:gd name="T24" fmla="*/ 1244520 w 3810"/>
                  <a:gd name="T25" fmla="*/ 455794 h 2811"/>
                  <a:gd name="T26" fmla="*/ 1241280 w 3810"/>
                  <a:gd name="T27" fmla="*/ 469464 h 2811"/>
                  <a:gd name="T28" fmla="*/ 1275480 w 3810"/>
                  <a:gd name="T29" fmla="*/ 609764 h 2811"/>
                  <a:gd name="T30" fmla="*/ 1371240 w 3810"/>
                  <a:gd name="T31" fmla="*/ 692145 h 2811"/>
                  <a:gd name="T32" fmla="*/ 1326960 w 3810"/>
                  <a:gd name="T33" fmla="*/ 764094 h 2811"/>
                  <a:gd name="T34" fmla="*/ 1278720 w 3810"/>
                  <a:gd name="T35" fmla="*/ 832445 h 2811"/>
                  <a:gd name="T36" fmla="*/ 1121040 w 3810"/>
                  <a:gd name="T37" fmla="*/ 829207 h 2811"/>
                  <a:gd name="T38" fmla="*/ 922320 w 3810"/>
                  <a:gd name="T39" fmla="*/ 795032 h 2811"/>
                  <a:gd name="T40" fmla="*/ 867240 w 3810"/>
                  <a:gd name="T41" fmla="*/ 829207 h 2811"/>
                  <a:gd name="T42" fmla="*/ 833040 w 3810"/>
                  <a:gd name="T43" fmla="*/ 891083 h 2811"/>
                  <a:gd name="T44" fmla="*/ 839880 w 3810"/>
                  <a:gd name="T45" fmla="*/ 959434 h 2811"/>
                  <a:gd name="T46" fmla="*/ 860400 w 3810"/>
                  <a:gd name="T47" fmla="*/ 1010877 h 2811"/>
                  <a:gd name="T48" fmla="*/ 664920 w 3810"/>
                  <a:gd name="T49" fmla="*/ 986774 h 2811"/>
                  <a:gd name="T50" fmla="*/ 490320 w 3810"/>
                  <a:gd name="T51" fmla="*/ 911588 h 2811"/>
                  <a:gd name="T52" fmla="*/ 394200 w 3810"/>
                  <a:gd name="T53" fmla="*/ 839640 h 2811"/>
                  <a:gd name="T54" fmla="*/ 253800 w 3810"/>
                  <a:gd name="T55" fmla="*/ 743588 h 2811"/>
                  <a:gd name="T56" fmla="*/ 144000 w 3810"/>
                  <a:gd name="T57" fmla="*/ 695383 h 2811"/>
                  <a:gd name="T58" fmla="*/ 178200 w 3810"/>
                  <a:gd name="T59" fmla="*/ 674877 h 2811"/>
                  <a:gd name="T60" fmla="*/ 164520 w 3810"/>
                  <a:gd name="T61" fmla="*/ 503640 h 2811"/>
                  <a:gd name="T62" fmla="*/ 16920 w 3810"/>
                  <a:gd name="T63" fmla="*/ 404351 h 2811"/>
                  <a:gd name="T64" fmla="*/ 0 w 3810"/>
                  <a:gd name="T65" fmla="*/ 287794 h 2811"/>
                  <a:gd name="T66" fmla="*/ 61560 w 3810"/>
                  <a:gd name="T67" fmla="*/ 113319 h 2811"/>
                  <a:gd name="T68" fmla="*/ 144000 w 3810"/>
                  <a:gd name="T69" fmla="*/ 17268 h 2811"/>
                  <a:gd name="T70" fmla="*/ 257040 w 3810"/>
                  <a:gd name="T71" fmla="*/ 0 h 2811"/>
                  <a:gd name="T72" fmla="*/ 291240 w 3810"/>
                  <a:gd name="T73" fmla="*/ 17268 h 28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10" h="2811">
                    <a:moveTo>
                      <a:pt x="809" y="48"/>
                    </a:moveTo>
                    <a:lnTo>
                      <a:pt x="1028" y="153"/>
                    </a:lnTo>
                    <a:lnTo>
                      <a:pt x="1162" y="305"/>
                    </a:lnTo>
                    <a:lnTo>
                      <a:pt x="1342" y="305"/>
                    </a:lnTo>
                    <a:lnTo>
                      <a:pt x="1638" y="267"/>
                    </a:lnTo>
                    <a:lnTo>
                      <a:pt x="1838" y="467"/>
                    </a:lnTo>
                    <a:lnTo>
                      <a:pt x="1962" y="676"/>
                    </a:lnTo>
                    <a:lnTo>
                      <a:pt x="2143" y="591"/>
                    </a:lnTo>
                    <a:lnTo>
                      <a:pt x="2419" y="591"/>
                    </a:lnTo>
                    <a:lnTo>
                      <a:pt x="2657" y="829"/>
                    </a:lnTo>
                    <a:lnTo>
                      <a:pt x="2771" y="981"/>
                    </a:lnTo>
                    <a:lnTo>
                      <a:pt x="2924" y="1057"/>
                    </a:lnTo>
                    <a:lnTo>
                      <a:pt x="3457" y="1267"/>
                    </a:lnTo>
                    <a:lnTo>
                      <a:pt x="3448" y="1305"/>
                    </a:lnTo>
                    <a:lnTo>
                      <a:pt x="3543" y="1695"/>
                    </a:lnTo>
                    <a:lnTo>
                      <a:pt x="3809" y="1924"/>
                    </a:lnTo>
                    <a:lnTo>
                      <a:pt x="3686" y="2124"/>
                    </a:lnTo>
                    <a:lnTo>
                      <a:pt x="3552" y="2314"/>
                    </a:lnTo>
                    <a:lnTo>
                      <a:pt x="3114" y="2305"/>
                    </a:lnTo>
                    <a:lnTo>
                      <a:pt x="2562" y="2210"/>
                    </a:lnTo>
                    <a:lnTo>
                      <a:pt x="2409" y="2305"/>
                    </a:lnTo>
                    <a:lnTo>
                      <a:pt x="2314" y="2477"/>
                    </a:lnTo>
                    <a:lnTo>
                      <a:pt x="2333" y="2667"/>
                    </a:lnTo>
                    <a:lnTo>
                      <a:pt x="2390" y="2810"/>
                    </a:lnTo>
                    <a:lnTo>
                      <a:pt x="1847" y="2743"/>
                    </a:lnTo>
                    <a:lnTo>
                      <a:pt x="1362" y="2534"/>
                    </a:lnTo>
                    <a:lnTo>
                      <a:pt x="1095" y="2334"/>
                    </a:lnTo>
                    <a:lnTo>
                      <a:pt x="705" y="2067"/>
                    </a:lnTo>
                    <a:lnTo>
                      <a:pt x="400" y="1933"/>
                    </a:lnTo>
                    <a:lnTo>
                      <a:pt x="495" y="1876"/>
                    </a:lnTo>
                    <a:lnTo>
                      <a:pt x="457" y="1400"/>
                    </a:lnTo>
                    <a:lnTo>
                      <a:pt x="47" y="1124"/>
                    </a:lnTo>
                    <a:lnTo>
                      <a:pt x="0" y="800"/>
                    </a:lnTo>
                    <a:lnTo>
                      <a:pt x="171" y="315"/>
                    </a:lnTo>
                    <a:lnTo>
                      <a:pt x="400" y="48"/>
                    </a:lnTo>
                    <a:lnTo>
                      <a:pt x="714" y="0"/>
                    </a:lnTo>
                    <a:lnTo>
                      <a:pt x="809" y="48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49" name="Freeform 29">
                <a:extLst>
                  <a:ext uri="{FF2B5EF4-FFF2-40B4-BE49-F238E27FC236}">
                    <a16:creationId xmlns:a16="http://schemas.microsoft.com/office/drawing/2014/main" id="{43B9D672-665B-BE48-8ABE-DAC25F4B9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0263" y="3141663"/>
                <a:ext cx="1487487" cy="1149350"/>
              </a:xfrm>
              <a:custGeom>
                <a:avLst/>
                <a:gdLst>
                  <a:gd name="T0" fmla="*/ 34183 w 4134"/>
                  <a:gd name="T1" fmla="*/ 740668 h 3192"/>
                  <a:gd name="T2" fmla="*/ 34183 w 4134"/>
                  <a:gd name="T3" fmla="*/ 733827 h 3192"/>
                  <a:gd name="T4" fmla="*/ 20510 w 4134"/>
                  <a:gd name="T5" fmla="*/ 603481 h 3192"/>
                  <a:gd name="T6" fmla="*/ 47856 w 4134"/>
                  <a:gd name="T7" fmla="*/ 500860 h 3192"/>
                  <a:gd name="T8" fmla="*/ 58290 w 4134"/>
                  <a:gd name="T9" fmla="*/ 401120 h 3192"/>
                  <a:gd name="T10" fmla="*/ 27346 w 4134"/>
                  <a:gd name="T11" fmla="*/ 319024 h 3192"/>
                  <a:gd name="T12" fmla="*/ 6837 w 4134"/>
                  <a:gd name="T13" fmla="*/ 267534 h 3192"/>
                  <a:gd name="T14" fmla="*/ 0 w 4134"/>
                  <a:gd name="T15" fmla="*/ 199120 h 3192"/>
                  <a:gd name="T16" fmla="*/ 34183 w 4134"/>
                  <a:gd name="T17" fmla="*/ 137187 h 3192"/>
                  <a:gd name="T18" fmla="*/ 89235 w 4134"/>
                  <a:gd name="T19" fmla="*/ 102981 h 3192"/>
                  <a:gd name="T20" fmla="*/ 287854 w 4134"/>
                  <a:gd name="T21" fmla="*/ 137187 h 3192"/>
                  <a:gd name="T22" fmla="*/ 445455 w 4134"/>
                  <a:gd name="T23" fmla="*/ 140428 h 3192"/>
                  <a:gd name="T24" fmla="*/ 493670 w 4134"/>
                  <a:gd name="T25" fmla="*/ 72014 h 3192"/>
                  <a:gd name="T26" fmla="*/ 537928 w 4134"/>
                  <a:gd name="T27" fmla="*/ 0 h 3192"/>
                  <a:gd name="T28" fmla="*/ 541526 w 4134"/>
                  <a:gd name="T29" fmla="*/ 6841 h 3192"/>
                  <a:gd name="T30" fmla="*/ 671780 w 4134"/>
                  <a:gd name="T31" fmla="*/ 78856 h 3192"/>
                  <a:gd name="T32" fmla="*/ 774328 w 4134"/>
                  <a:gd name="T33" fmla="*/ 150870 h 3192"/>
                  <a:gd name="T34" fmla="*/ 966471 w 4134"/>
                  <a:gd name="T35" fmla="*/ 144029 h 3192"/>
                  <a:gd name="T36" fmla="*/ 1175525 w 4134"/>
                  <a:gd name="T37" fmla="*/ 140428 h 3192"/>
                  <a:gd name="T38" fmla="*/ 1292106 w 4134"/>
                  <a:gd name="T39" fmla="*/ 168154 h 3192"/>
                  <a:gd name="T40" fmla="*/ 1374144 w 4134"/>
                  <a:gd name="T41" fmla="*/ 188678 h 3192"/>
                  <a:gd name="T42" fmla="*/ 1487127 w 4134"/>
                  <a:gd name="T43" fmla="*/ 222885 h 3192"/>
                  <a:gd name="T44" fmla="*/ 1463379 w 4134"/>
                  <a:gd name="T45" fmla="*/ 274375 h 3192"/>
                  <a:gd name="T46" fmla="*/ 1477052 w 4134"/>
                  <a:gd name="T47" fmla="*/ 452611 h 3192"/>
                  <a:gd name="T48" fmla="*/ 1477052 w 4134"/>
                  <a:gd name="T49" fmla="*/ 463053 h 3192"/>
                  <a:gd name="T50" fmla="*/ 1380981 w 4134"/>
                  <a:gd name="T51" fmla="*/ 473135 h 3192"/>
                  <a:gd name="T52" fmla="*/ 1336364 w 4134"/>
                  <a:gd name="T53" fmla="*/ 555591 h 3192"/>
                  <a:gd name="T54" fmla="*/ 1380981 w 4134"/>
                  <a:gd name="T55" fmla="*/ 600240 h 3192"/>
                  <a:gd name="T56" fmla="*/ 1425598 w 4134"/>
                  <a:gd name="T57" fmla="*/ 641288 h 3192"/>
                  <a:gd name="T58" fmla="*/ 1436033 w 4134"/>
                  <a:gd name="T59" fmla="*/ 733827 h 3192"/>
                  <a:gd name="T60" fmla="*/ 1446108 w 4134"/>
                  <a:gd name="T61" fmla="*/ 871014 h 3192"/>
                  <a:gd name="T62" fmla="*/ 1442870 w 4134"/>
                  <a:gd name="T63" fmla="*/ 980836 h 3192"/>
                  <a:gd name="T64" fmla="*/ 1374144 w 4134"/>
                  <a:gd name="T65" fmla="*/ 1090658 h 3192"/>
                  <a:gd name="T66" fmla="*/ 1329527 w 4134"/>
                  <a:gd name="T67" fmla="*/ 1138548 h 3192"/>
                  <a:gd name="T68" fmla="*/ 1267998 w 4134"/>
                  <a:gd name="T69" fmla="*/ 1056091 h 3192"/>
                  <a:gd name="T70" fmla="*/ 1196035 w 4134"/>
                  <a:gd name="T71" fmla="*/ 1015043 h 3192"/>
                  <a:gd name="T72" fmla="*/ 1171927 w 4134"/>
                  <a:gd name="T73" fmla="*/ 926105 h 3192"/>
                  <a:gd name="T74" fmla="*/ 1158254 w 4134"/>
                  <a:gd name="T75" fmla="*/ 836807 h 3192"/>
                  <a:gd name="T76" fmla="*/ 1041673 w 4134"/>
                  <a:gd name="T77" fmla="*/ 826365 h 3192"/>
                  <a:gd name="T78" fmla="*/ 928690 w 4134"/>
                  <a:gd name="T79" fmla="*/ 874615 h 3192"/>
                  <a:gd name="T80" fmla="*/ 918615 w 4134"/>
                  <a:gd name="T81" fmla="*/ 956711 h 3192"/>
                  <a:gd name="T82" fmla="*/ 846651 w 4134"/>
                  <a:gd name="T83" fmla="*/ 1042409 h 3192"/>
                  <a:gd name="T84" fmla="*/ 767851 w 4134"/>
                  <a:gd name="T85" fmla="*/ 1093899 h 3192"/>
                  <a:gd name="T86" fmla="*/ 647672 w 4134"/>
                  <a:gd name="T87" fmla="*/ 1128106 h 3192"/>
                  <a:gd name="T88" fmla="*/ 514180 w 4134"/>
                  <a:gd name="T89" fmla="*/ 1148990 h 3192"/>
                  <a:gd name="T90" fmla="*/ 342906 w 4134"/>
                  <a:gd name="T91" fmla="*/ 1107582 h 3192"/>
                  <a:gd name="T92" fmla="*/ 315200 w 4134"/>
                  <a:gd name="T93" fmla="*/ 1087058 h 3192"/>
                  <a:gd name="T94" fmla="*/ 191783 w 4134"/>
                  <a:gd name="T95" fmla="*/ 1001360 h 3192"/>
                  <a:gd name="T96" fmla="*/ 188545 w 4134"/>
                  <a:gd name="T97" fmla="*/ 939788 h 3192"/>
                  <a:gd name="T98" fmla="*/ 184946 w 4134"/>
                  <a:gd name="T99" fmla="*/ 891538 h 3192"/>
                  <a:gd name="T100" fmla="*/ 140689 w 4134"/>
                  <a:gd name="T101" fmla="*/ 771634 h 3192"/>
                  <a:gd name="T102" fmla="*/ 34183 w 4134"/>
                  <a:gd name="T103" fmla="*/ 740668 h 319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134" h="3192">
                    <a:moveTo>
                      <a:pt x="95" y="2057"/>
                    </a:moveTo>
                    <a:lnTo>
                      <a:pt x="95" y="2038"/>
                    </a:lnTo>
                    <a:lnTo>
                      <a:pt x="57" y="1676"/>
                    </a:lnTo>
                    <a:lnTo>
                      <a:pt x="133" y="1391"/>
                    </a:lnTo>
                    <a:lnTo>
                      <a:pt x="162" y="1114"/>
                    </a:lnTo>
                    <a:lnTo>
                      <a:pt x="76" y="886"/>
                    </a:lnTo>
                    <a:lnTo>
                      <a:pt x="19" y="743"/>
                    </a:lnTo>
                    <a:lnTo>
                      <a:pt x="0" y="553"/>
                    </a:lnTo>
                    <a:lnTo>
                      <a:pt x="95" y="381"/>
                    </a:lnTo>
                    <a:lnTo>
                      <a:pt x="248" y="286"/>
                    </a:lnTo>
                    <a:lnTo>
                      <a:pt x="800" y="381"/>
                    </a:lnTo>
                    <a:lnTo>
                      <a:pt x="1238" y="390"/>
                    </a:lnTo>
                    <a:lnTo>
                      <a:pt x="1372" y="200"/>
                    </a:lnTo>
                    <a:lnTo>
                      <a:pt x="1495" y="0"/>
                    </a:lnTo>
                    <a:lnTo>
                      <a:pt x="1505" y="19"/>
                    </a:lnTo>
                    <a:lnTo>
                      <a:pt x="1867" y="219"/>
                    </a:lnTo>
                    <a:lnTo>
                      <a:pt x="2152" y="419"/>
                    </a:lnTo>
                    <a:lnTo>
                      <a:pt x="2686" y="400"/>
                    </a:lnTo>
                    <a:lnTo>
                      <a:pt x="3267" y="390"/>
                    </a:lnTo>
                    <a:lnTo>
                      <a:pt x="3591" y="467"/>
                    </a:lnTo>
                    <a:lnTo>
                      <a:pt x="3819" y="524"/>
                    </a:lnTo>
                    <a:lnTo>
                      <a:pt x="4133" y="619"/>
                    </a:lnTo>
                    <a:lnTo>
                      <a:pt x="4067" y="762"/>
                    </a:lnTo>
                    <a:lnTo>
                      <a:pt x="4105" y="1257"/>
                    </a:lnTo>
                    <a:lnTo>
                      <a:pt x="4105" y="1286"/>
                    </a:lnTo>
                    <a:lnTo>
                      <a:pt x="3838" y="1314"/>
                    </a:lnTo>
                    <a:lnTo>
                      <a:pt x="3714" y="1543"/>
                    </a:lnTo>
                    <a:lnTo>
                      <a:pt x="3838" y="1667"/>
                    </a:lnTo>
                    <a:lnTo>
                      <a:pt x="3962" y="1781"/>
                    </a:lnTo>
                    <a:lnTo>
                      <a:pt x="3991" y="2038"/>
                    </a:lnTo>
                    <a:lnTo>
                      <a:pt x="4019" y="2419"/>
                    </a:lnTo>
                    <a:lnTo>
                      <a:pt x="4010" y="2724"/>
                    </a:lnTo>
                    <a:lnTo>
                      <a:pt x="3819" y="3029"/>
                    </a:lnTo>
                    <a:lnTo>
                      <a:pt x="3695" y="3162"/>
                    </a:lnTo>
                    <a:lnTo>
                      <a:pt x="3524" y="2933"/>
                    </a:lnTo>
                    <a:lnTo>
                      <a:pt x="3324" y="2819"/>
                    </a:lnTo>
                    <a:lnTo>
                      <a:pt x="3257" y="2572"/>
                    </a:lnTo>
                    <a:lnTo>
                      <a:pt x="3219" y="2324"/>
                    </a:lnTo>
                    <a:lnTo>
                      <a:pt x="2895" y="2295"/>
                    </a:lnTo>
                    <a:lnTo>
                      <a:pt x="2581" y="2429"/>
                    </a:lnTo>
                    <a:lnTo>
                      <a:pt x="2553" y="2657"/>
                    </a:lnTo>
                    <a:lnTo>
                      <a:pt x="2353" y="2895"/>
                    </a:lnTo>
                    <a:lnTo>
                      <a:pt x="2134" y="3038"/>
                    </a:lnTo>
                    <a:lnTo>
                      <a:pt x="1800" y="3133"/>
                    </a:lnTo>
                    <a:lnTo>
                      <a:pt x="1429" y="3191"/>
                    </a:lnTo>
                    <a:lnTo>
                      <a:pt x="953" y="3076"/>
                    </a:lnTo>
                    <a:lnTo>
                      <a:pt x="876" y="3019"/>
                    </a:lnTo>
                    <a:lnTo>
                      <a:pt x="533" y="2781"/>
                    </a:lnTo>
                    <a:lnTo>
                      <a:pt x="524" y="2610"/>
                    </a:lnTo>
                    <a:lnTo>
                      <a:pt x="514" y="2476"/>
                    </a:lnTo>
                    <a:lnTo>
                      <a:pt x="391" y="2143"/>
                    </a:lnTo>
                    <a:lnTo>
                      <a:pt x="95" y="2057"/>
                    </a:lnTo>
                  </a:path>
                </a:pathLst>
              </a:custGeom>
              <a:solidFill>
                <a:srgbClr val="D6D6D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50" name="Freeform 30">
                <a:extLst>
                  <a:ext uri="{FF2B5EF4-FFF2-40B4-BE49-F238E27FC236}">
                    <a16:creationId xmlns:a16="http://schemas.microsoft.com/office/drawing/2014/main" id="{907A5925-D5D3-AD41-A4FF-60717DF14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4288" y="3881438"/>
                <a:ext cx="1131887" cy="1146175"/>
              </a:xfrm>
              <a:custGeom>
                <a:avLst/>
                <a:gdLst>
                  <a:gd name="T0" fmla="*/ 850355 w 3144"/>
                  <a:gd name="T1" fmla="*/ 0 h 3182"/>
                  <a:gd name="T2" fmla="*/ 956920 w 3144"/>
                  <a:gd name="T3" fmla="*/ 30978 h 3182"/>
                  <a:gd name="T4" fmla="*/ 1001202 w 3144"/>
                  <a:gd name="T5" fmla="*/ 150926 h 3182"/>
                  <a:gd name="T6" fmla="*/ 1004802 w 3144"/>
                  <a:gd name="T7" fmla="*/ 199194 h 3182"/>
                  <a:gd name="T8" fmla="*/ 1008042 w 3144"/>
                  <a:gd name="T9" fmla="*/ 260789 h 3182"/>
                  <a:gd name="T10" fmla="*/ 1131527 w 3144"/>
                  <a:gd name="T11" fmla="*/ 346518 h 3182"/>
                  <a:gd name="T12" fmla="*/ 1083645 w 3144"/>
                  <a:gd name="T13" fmla="*/ 401269 h 3182"/>
                  <a:gd name="T14" fmla="*/ 1004802 w 3144"/>
                  <a:gd name="T15" fmla="*/ 490600 h 3182"/>
                  <a:gd name="T16" fmla="*/ 1008042 w 3144"/>
                  <a:gd name="T17" fmla="*/ 576329 h 3182"/>
                  <a:gd name="T18" fmla="*/ 977441 w 3144"/>
                  <a:gd name="T19" fmla="*/ 682950 h 3182"/>
                  <a:gd name="T20" fmla="*/ 919118 w 3144"/>
                  <a:gd name="T21" fmla="*/ 744545 h 3182"/>
                  <a:gd name="T22" fmla="*/ 881317 w 3144"/>
                  <a:gd name="T23" fmla="*/ 792453 h 3182"/>
                  <a:gd name="T24" fmla="*/ 857196 w 3144"/>
                  <a:gd name="T25" fmla="*/ 881784 h 3182"/>
                  <a:gd name="T26" fmla="*/ 843515 w 3144"/>
                  <a:gd name="T27" fmla="*/ 1019022 h 3182"/>
                  <a:gd name="T28" fmla="*/ 822994 w 3144"/>
                  <a:gd name="T29" fmla="*/ 1125283 h 3182"/>
                  <a:gd name="T30" fmla="*/ 812914 w 3144"/>
                  <a:gd name="T31" fmla="*/ 1142573 h 3182"/>
                  <a:gd name="T32" fmla="*/ 658467 w 3144"/>
                  <a:gd name="T33" fmla="*/ 1142573 h 3182"/>
                  <a:gd name="T34" fmla="*/ 425178 w 3144"/>
                  <a:gd name="T35" fmla="*/ 1145815 h 3182"/>
                  <a:gd name="T36" fmla="*/ 325814 w 3144"/>
                  <a:gd name="T37" fmla="*/ 1132127 h 3182"/>
                  <a:gd name="T38" fmla="*/ 216009 w 3144"/>
                  <a:gd name="T39" fmla="*/ 1084220 h 3182"/>
                  <a:gd name="T40" fmla="*/ 150846 w 3144"/>
                  <a:gd name="T41" fmla="*/ 1063688 h 3182"/>
                  <a:gd name="T42" fmla="*/ 154446 w 3144"/>
                  <a:gd name="T43" fmla="*/ 974357 h 3182"/>
                  <a:gd name="T44" fmla="*/ 202328 w 3144"/>
                  <a:gd name="T45" fmla="*/ 881784 h 3182"/>
                  <a:gd name="T46" fmla="*/ 212769 w 3144"/>
                  <a:gd name="T47" fmla="*/ 843962 h 3182"/>
                  <a:gd name="T48" fmla="*/ 174967 w 3144"/>
                  <a:gd name="T49" fmla="*/ 802899 h 3182"/>
                  <a:gd name="T50" fmla="*/ 137166 w 3144"/>
                  <a:gd name="T51" fmla="*/ 751389 h 3182"/>
                  <a:gd name="T52" fmla="*/ 72003 w 3144"/>
                  <a:gd name="T53" fmla="*/ 703482 h 3182"/>
                  <a:gd name="T54" fmla="*/ 3600 w 3144"/>
                  <a:gd name="T55" fmla="*/ 658816 h 3182"/>
                  <a:gd name="T56" fmla="*/ 3600 w 3144"/>
                  <a:gd name="T57" fmla="*/ 590017 h 3182"/>
                  <a:gd name="T58" fmla="*/ 0 w 3144"/>
                  <a:gd name="T59" fmla="*/ 586775 h 3182"/>
                  <a:gd name="T60" fmla="*/ 140766 w 3144"/>
                  <a:gd name="T61" fmla="*/ 576329 h 3182"/>
                  <a:gd name="T62" fmla="*/ 181808 w 3144"/>
                  <a:gd name="T63" fmla="*/ 524820 h 3182"/>
                  <a:gd name="T64" fmla="*/ 188648 w 3144"/>
                  <a:gd name="T65" fmla="*/ 401269 h 3182"/>
                  <a:gd name="T66" fmla="*/ 240130 w 3144"/>
                  <a:gd name="T67" fmla="*/ 301852 h 3182"/>
                  <a:gd name="T68" fmla="*/ 353175 w 3144"/>
                  <a:gd name="T69" fmla="*/ 233413 h 3182"/>
                  <a:gd name="T70" fmla="*/ 421938 w 3144"/>
                  <a:gd name="T71" fmla="*/ 212882 h 3182"/>
                  <a:gd name="T72" fmla="*/ 473420 w 3144"/>
                  <a:gd name="T73" fmla="*/ 233413 h 3182"/>
                  <a:gd name="T74" fmla="*/ 586464 w 3144"/>
                  <a:gd name="T75" fmla="*/ 253945 h 3182"/>
                  <a:gd name="T76" fmla="*/ 747751 w 3144"/>
                  <a:gd name="T77" fmla="*/ 271235 h 3182"/>
                  <a:gd name="T78" fmla="*/ 857196 w 3144"/>
                  <a:gd name="T79" fmla="*/ 216124 h 3182"/>
                  <a:gd name="T80" fmla="*/ 843515 w 3144"/>
                  <a:gd name="T81" fmla="*/ 130395 h 3182"/>
                  <a:gd name="T82" fmla="*/ 847115 w 3144"/>
                  <a:gd name="T83" fmla="*/ 65197 h 3182"/>
                  <a:gd name="T84" fmla="*/ 850355 w 3144"/>
                  <a:gd name="T85" fmla="*/ 0 h 31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44" h="3182">
                    <a:moveTo>
                      <a:pt x="2362" y="0"/>
                    </a:moveTo>
                    <a:lnTo>
                      <a:pt x="2658" y="86"/>
                    </a:lnTo>
                    <a:lnTo>
                      <a:pt x="2781" y="419"/>
                    </a:lnTo>
                    <a:lnTo>
                      <a:pt x="2791" y="553"/>
                    </a:lnTo>
                    <a:lnTo>
                      <a:pt x="2800" y="724"/>
                    </a:lnTo>
                    <a:lnTo>
                      <a:pt x="3143" y="962"/>
                    </a:lnTo>
                    <a:lnTo>
                      <a:pt x="3010" y="1114"/>
                    </a:lnTo>
                    <a:lnTo>
                      <a:pt x="2791" y="1362"/>
                    </a:lnTo>
                    <a:lnTo>
                      <a:pt x="2800" y="1600"/>
                    </a:lnTo>
                    <a:lnTo>
                      <a:pt x="2715" y="1896"/>
                    </a:lnTo>
                    <a:lnTo>
                      <a:pt x="2553" y="2067"/>
                    </a:lnTo>
                    <a:lnTo>
                      <a:pt x="2448" y="2200"/>
                    </a:lnTo>
                    <a:lnTo>
                      <a:pt x="2381" y="2448"/>
                    </a:lnTo>
                    <a:lnTo>
                      <a:pt x="2343" y="2829"/>
                    </a:lnTo>
                    <a:lnTo>
                      <a:pt x="2286" y="3124"/>
                    </a:lnTo>
                    <a:lnTo>
                      <a:pt x="2258" y="3172"/>
                    </a:lnTo>
                    <a:lnTo>
                      <a:pt x="1829" y="3172"/>
                    </a:lnTo>
                    <a:lnTo>
                      <a:pt x="1181" y="3181"/>
                    </a:lnTo>
                    <a:lnTo>
                      <a:pt x="905" y="3143"/>
                    </a:lnTo>
                    <a:lnTo>
                      <a:pt x="600" y="3010"/>
                    </a:lnTo>
                    <a:lnTo>
                      <a:pt x="419" y="2953"/>
                    </a:lnTo>
                    <a:lnTo>
                      <a:pt x="429" y="2705"/>
                    </a:lnTo>
                    <a:lnTo>
                      <a:pt x="562" y="2448"/>
                    </a:lnTo>
                    <a:lnTo>
                      <a:pt x="591" y="2343"/>
                    </a:lnTo>
                    <a:lnTo>
                      <a:pt x="486" y="2229"/>
                    </a:lnTo>
                    <a:lnTo>
                      <a:pt x="381" y="2086"/>
                    </a:lnTo>
                    <a:lnTo>
                      <a:pt x="200" y="1953"/>
                    </a:lnTo>
                    <a:lnTo>
                      <a:pt x="10" y="1829"/>
                    </a:lnTo>
                    <a:lnTo>
                      <a:pt x="10" y="1638"/>
                    </a:lnTo>
                    <a:lnTo>
                      <a:pt x="0" y="1629"/>
                    </a:lnTo>
                    <a:lnTo>
                      <a:pt x="391" y="1600"/>
                    </a:lnTo>
                    <a:lnTo>
                      <a:pt x="505" y="1457"/>
                    </a:lnTo>
                    <a:lnTo>
                      <a:pt x="524" y="1114"/>
                    </a:lnTo>
                    <a:lnTo>
                      <a:pt x="667" y="838"/>
                    </a:lnTo>
                    <a:lnTo>
                      <a:pt x="981" y="648"/>
                    </a:lnTo>
                    <a:lnTo>
                      <a:pt x="1172" y="591"/>
                    </a:lnTo>
                    <a:lnTo>
                      <a:pt x="1315" y="648"/>
                    </a:lnTo>
                    <a:lnTo>
                      <a:pt x="1629" y="705"/>
                    </a:lnTo>
                    <a:lnTo>
                      <a:pt x="2077" y="753"/>
                    </a:lnTo>
                    <a:lnTo>
                      <a:pt x="2381" y="600"/>
                    </a:lnTo>
                    <a:lnTo>
                      <a:pt x="2343" y="362"/>
                    </a:lnTo>
                    <a:lnTo>
                      <a:pt x="2353" y="181"/>
                    </a:lnTo>
                    <a:lnTo>
                      <a:pt x="2362" y="0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3257" name="Group 1">
              <a:extLst>
                <a:ext uri="{FF2B5EF4-FFF2-40B4-BE49-F238E27FC236}">
                  <a16:creationId xmlns:a16="http://schemas.microsoft.com/office/drawing/2014/main" id="{8560ADBA-C592-DC48-AAD1-D7C91083BD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38913" y="4581525"/>
              <a:ext cx="4930775" cy="2835275"/>
              <a:chOff x="6538913" y="4581525"/>
              <a:chExt cx="4931376" cy="2835275"/>
            </a:xfrm>
          </p:grpSpPr>
          <p:sp>
            <p:nvSpPr>
              <p:cNvPr id="53263" name="Freeform 286">
                <a:extLst>
                  <a:ext uri="{FF2B5EF4-FFF2-40B4-BE49-F238E27FC236}">
                    <a16:creationId xmlns:a16="http://schemas.microsoft.com/office/drawing/2014/main" id="{35AA7621-17A1-0247-8A8D-0811A3B87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8950" y="5046663"/>
                <a:ext cx="263525" cy="354012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6207 h 982"/>
                  <a:gd name="T6" fmla="*/ 122787 w 734"/>
                  <a:gd name="T7" fmla="*/ 346802 h 982"/>
                  <a:gd name="T8" fmla="*/ 133199 w 734"/>
                  <a:gd name="T9" fmla="*/ 353651 h 982"/>
                  <a:gd name="T10" fmla="*/ 143610 w 734"/>
                  <a:gd name="T11" fmla="*/ 346802 h 982"/>
                  <a:gd name="T12" fmla="*/ 242701 w 734"/>
                  <a:gd name="T13" fmla="*/ 206207 h 982"/>
                  <a:gd name="T14" fmla="*/ 263166 w 734"/>
                  <a:gd name="T15" fmla="*/ 134106 h 982"/>
                  <a:gd name="T16" fmla="*/ 133199 w 734"/>
                  <a:gd name="T17" fmla="*/ 0 h 982"/>
                  <a:gd name="T18" fmla="*/ 133199 w 734"/>
                  <a:gd name="T19" fmla="*/ 185658 h 982"/>
                  <a:gd name="T20" fmla="*/ 78627 w 734"/>
                  <a:gd name="T21" fmla="*/ 134106 h 982"/>
                  <a:gd name="T22" fmla="*/ 133199 w 734"/>
                  <a:gd name="T23" fmla="*/ 82555 h 982"/>
                  <a:gd name="T24" fmla="*/ 184539 w 734"/>
                  <a:gd name="T25" fmla="*/ 134106 h 982"/>
                  <a:gd name="T26" fmla="*/ 133199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71" y="0"/>
                      <a:pt x="0" y="172"/>
                      <a:pt x="0" y="372"/>
                    </a:cubicBezTo>
                    <a:cubicBezTo>
                      <a:pt x="0" y="448"/>
                      <a:pt x="28" y="515"/>
                      <a:pt x="57" y="572"/>
                    </a:cubicBezTo>
                    <a:cubicBezTo>
                      <a:pt x="342" y="962"/>
                      <a:pt x="342" y="962"/>
                      <a:pt x="342" y="962"/>
                    </a:cubicBezTo>
                    <a:cubicBezTo>
                      <a:pt x="352" y="981"/>
                      <a:pt x="362" y="981"/>
                      <a:pt x="371" y="981"/>
                    </a:cubicBezTo>
                    <a:cubicBezTo>
                      <a:pt x="381" y="981"/>
                      <a:pt x="390" y="981"/>
                      <a:pt x="40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5"/>
                      <a:pt x="733" y="448"/>
                      <a:pt x="733" y="372"/>
                    </a:cubicBezTo>
                    <a:cubicBezTo>
                      <a:pt x="733" y="172"/>
                      <a:pt x="571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85" y="515"/>
                      <a:pt x="219" y="458"/>
                      <a:pt x="219" y="372"/>
                    </a:cubicBezTo>
                    <a:cubicBezTo>
                      <a:pt x="219" y="296"/>
                      <a:pt x="285" y="229"/>
                      <a:pt x="371" y="229"/>
                    </a:cubicBezTo>
                    <a:cubicBezTo>
                      <a:pt x="447" y="229"/>
                      <a:pt x="514" y="296"/>
                      <a:pt x="514" y="372"/>
                    </a:cubicBezTo>
                    <a:cubicBezTo>
                      <a:pt x="514" y="458"/>
                      <a:pt x="447" y="515"/>
                      <a:pt x="371" y="515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64" name="Text Box 287">
                <a:extLst>
                  <a:ext uri="{FF2B5EF4-FFF2-40B4-BE49-F238E27FC236}">
                    <a16:creationId xmlns:a16="http://schemas.microsoft.com/office/drawing/2014/main" id="{F1286784-3A0D-AD45-922B-3C6590690C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853612" y="4581525"/>
                <a:ext cx="1616677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Podgorica</a:t>
                </a:r>
              </a:p>
            </p:txBody>
          </p:sp>
          <p:sp>
            <p:nvSpPr>
              <p:cNvPr id="53265" name="Text Box 288">
                <a:extLst>
                  <a:ext uri="{FF2B5EF4-FFF2-40B4-BE49-F238E27FC236}">
                    <a16:creationId xmlns:a16="http://schemas.microsoft.com/office/drawing/2014/main" id="{2ACB9844-D8DE-9C4F-AD61-DBD005028B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38913" y="4656138"/>
                <a:ext cx="1300124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Herceg Novi</a:t>
                </a:r>
              </a:p>
            </p:txBody>
          </p:sp>
          <p:sp>
            <p:nvSpPr>
              <p:cNvPr id="53266" name="Text Box 289">
                <a:extLst>
                  <a:ext uri="{FF2B5EF4-FFF2-40B4-BE49-F238E27FC236}">
                    <a16:creationId xmlns:a16="http://schemas.microsoft.com/office/drawing/2014/main" id="{18FCBAE3-537F-DA45-AFC8-B69ABEC489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372475" y="4875213"/>
                <a:ext cx="592405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Kotor</a:t>
                </a:r>
              </a:p>
            </p:txBody>
          </p:sp>
          <p:sp>
            <p:nvSpPr>
              <p:cNvPr id="53267" name="Text Box 290">
                <a:extLst>
                  <a:ext uri="{FF2B5EF4-FFF2-40B4-BE49-F238E27FC236}">
                    <a16:creationId xmlns:a16="http://schemas.microsoft.com/office/drawing/2014/main" id="{A887143D-05B7-944D-BEBF-C730E84E23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77288" y="5410200"/>
                <a:ext cx="671542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Budva</a:t>
                </a:r>
              </a:p>
            </p:txBody>
          </p:sp>
          <p:sp>
            <p:nvSpPr>
              <p:cNvPr id="53268" name="Text Box 291">
                <a:extLst>
                  <a:ext uri="{FF2B5EF4-FFF2-40B4-BE49-F238E27FC236}">
                    <a16:creationId xmlns:a16="http://schemas.microsoft.com/office/drawing/2014/main" id="{D856FE2A-F239-EF4A-B2E7-6480889ECE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90075" y="6108700"/>
                <a:ext cx="368558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Bar</a:t>
                </a:r>
              </a:p>
            </p:txBody>
          </p:sp>
          <p:sp>
            <p:nvSpPr>
              <p:cNvPr id="53269" name="Text Box 292">
                <a:extLst>
                  <a:ext uri="{FF2B5EF4-FFF2-40B4-BE49-F238E27FC236}">
                    <a16:creationId xmlns:a16="http://schemas.microsoft.com/office/drawing/2014/main" id="{FCE6BB6D-06F1-0C47-B1BB-C71040CD71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12363" y="6880225"/>
                <a:ext cx="590143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Ulcinj</a:t>
                </a:r>
              </a:p>
            </p:txBody>
          </p:sp>
          <p:sp>
            <p:nvSpPr>
              <p:cNvPr id="53270" name="Freeform 293">
                <a:extLst>
                  <a:ext uri="{FF2B5EF4-FFF2-40B4-BE49-F238E27FC236}">
                    <a16:creationId xmlns:a16="http://schemas.microsoft.com/office/drawing/2014/main" id="{E6552854-6049-184F-A4B2-FB89AD4B7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1888" y="4786313"/>
                <a:ext cx="268287" cy="354012"/>
              </a:xfrm>
              <a:custGeom>
                <a:avLst/>
                <a:gdLst>
                  <a:gd name="T0" fmla="*/ 133783 w 744"/>
                  <a:gd name="T1" fmla="*/ 0 h 982"/>
                  <a:gd name="T2" fmla="*/ 0 w 744"/>
                  <a:gd name="T3" fmla="*/ 133746 h 982"/>
                  <a:gd name="T4" fmla="*/ 20554 w 744"/>
                  <a:gd name="T5" fmla="*/ 205846 h 982"/>
                  <a:gd name="T6" fmla="*/ 123686 w 744"/>
                  <a:gd name="T7" fmla="*/ 346441 h 982"/>
                  <a:gd name="T8" fmla="*/ 133783 w 744"/>
                  <a:gd name="T9" fmla="*/ 353651 h 982"/>
                  <a:gd name="T10" fmla="*/ 144240 w 744"/>
                  <a:gd name="T11" fmla="*/ 346441 h 982"/>
                  <a:gd name="T12" fmla="*/ 243766 w 744"/>
                  <a:gd name="T13" fmla="*/ 205846 h 982"/>
                  <a:gd name="T14" fmla="*/ 267926 w 744"/>
                  <a:gd name="T15" fmla="*/ 133746 h 982"/>
                  <a:gd name="T16" fmla="*/ 133783 w 744"/>
                  <a:gd name="T17" fmla="*/ 0 h 982"/>
                  <a:gd name="T18" fmla="*/ 133783 w 744"/>
                  <a:gd name="T19" fmla="*/ 185298 h 982"/>
                  <a:gd name="T20" fmla="*/ 82217 w 744"/>
                  <a:gd name="T21" fmla="*/ 133746 h 982"/>
                  <a:gd name="T22" fmla="*/ 133783 w 744"/>
                  <a:gd name="T23" fmla="*/ 78950 h 982"/>
                  <a:gd name="T24" fmla="*/ 185349 w 744"/>
                  <a:gd name="T25" fmla="*/ 133746 h 982"/>
                  <a:gd name="T26" fmla="*/ 133783 w 74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1" y="0"/>
                    </a:moveTo>
                    <a:cubicBezTo>
                      <a:pt x="171" y="0"/>
                      <a:pt x="9" y="171"/>
                      <a:pt x="0" y="371"/>
                    </a:cubicBezTo>
                    <a:cubicBezTo>
                      <a:pt x="0" y="447"/>
                      <a:pt x="28" y="514"/>
                      <a:pt x="57" y="571"/>
                    </a:cubicBezTo>
                    <a:cubicBezTo>
                      <a:pt x="343" y="961"/>
                      <a:pt x="343" y="961"/>
                      <a:pt x="343" y="961"/>
                    </a:cubicBezTo>
                    <a:cubicBezTo>
                      <a:pt x="352" y="971"/>
                      <a:pt x="362" y="981"/>
                      <a:pt x="371" y="981"/>
                    </a:cubicBezTo>
                    <a:cubicBezTo>
                      <a:pt x="381" y="981"/>
                      <a:pt x="390" y="971"/>
                      <a:pt x="400" y="961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14" y="514"/>
                      <a:pt x="733" y="447"/>
                      <a:pt x="743" y="371"/>
                    </a:cubicBezTo>
                    <a:cubicBezTo>
                      <a:pt x="733" y="171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5" y="514"/>
                      <a:pt x="228" y="447"/>
                      <a:pt x="228" y="371"/>
                    </a:cubicBezTo>
                    <a:cubicBezTo>
                      <a:pt x="228" y="285"/>
                      <a:pt x="285" y="219"/>
                      <a:pt x="371" y="219"/>
                    </a:cubicBezTo>
                    <a:cubicBezTo>
                      <a:pt x="447" y="219"/>
                      <a:pt x="514" y="285"/>
                      <a:pt x="514" y="371"/>
                    </a:cubicBezTo>
                    <a:cubicBezTo>
                      <a:pt x="514" y="447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71" name="Freeform 294">
                <a:extLst>
                  <a:ext uri="{FF2B5EF4-FFF2-40B4-BE49-F238E27FC236}">
                    <a16:creationId xmlns:a16="http://schemas.microsoft.com/office/drawing/2014/main" id="{BB7DA342-4A1E-2742-BBF0-D4C1E13F4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2000" y="4906963"/>
                <a:ext cx="263525" cy="354012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22787 w 734"/>
                  <a:gd name="T7" fmla="*/ 343197 h 982"/>
                  <a:gd name="T8" fmla="*/ 133199 w 734"/>
                  <a:gd name="T9" fmla="*/ 353651 h 982"/>
                  <a:gd name="T10" fmla="*/ 143251 w 734"/>
                  <a:gd name="T11" fmla="*/ 343197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33199 w 734"/>
                  <a:gd name="T17" fmla="*/ 0 h 982"/>
                  <a:gd name="T18" fmla="*/ 133199 w 734"/>
                  <a:gd name="T19" fmla="*/ 185298 h 982"/>
                  <a:gd name="T20" fmla="*/ 78627 w 734"/>
                  <a:gd name="T21" fmla="*/ 130501 h 982"/>
                  <a:gd name="T22" fmla="*/ 133199 w 734"/>
                  <a:gd name="T23" fmla="*/ 78950 h 982"/>
                  <a:gd name="T24" fmla="*/ 184539 w 734"/>
                  <a:gd name="T25" fmla="*/ 130501 h 982"/>
                  <a:gd name="T26" fmla="*/ 133199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61" y="0"/>
                      <a:pt x="0" y="162"/>
                      <a:pt x="0" y="371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42" y="952"/>
                      <a:pt x="342" y="952"/>
                      <a:pt x="342" y="952"/>
                    </a:cubicBezTo>
                    <a:cubicBezTo>
                      <a:pt x="342" y="971"/>
                      <a:pt x="352" y="981"/>
                      <a:pt x="371" y="981"/>
                    </a:cubicBezTo>
                    <a:cubicBezTo>
                      <a:pt x="381" y="981"/>
                      <a:pt x="390" y="971"/>
                      <a:pt x="399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1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5" y="514"/>
                      <a:pt x="219" y="448"/>
                      <a:pt x="219" y="362"/>
                    </a:cubicBezTo>
                    <a:cubicBezTo>
                      <a:pt x="219" y="286"/>
                      <a:pt x="285" y="219"/>
                      <a:pt x="371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72" name="Freeform 295">
                <a:extLst>
                  <a:ext uri="{FF2B5EF4-FFF2-40B4-BE49-F238E27FC236}">
                    <a16:creationId xmlns:a16="http://schemas.microsoft.com/office/drawing/2014/main" id="{2A856928-D9BC-3143-9643-863657212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0363" y="6329363"/>
                <a:ext cx="265112" cy="349250"/>
              </a:xfrm>
              <a:custGeom>
                <a:avLst/>
                <a:gdLst>
                  <a:gd name="T0" fmla="*/ 134179 w 735"/>
                  <a:gd name="T1" fmla="*/ 0 h 972"/>
                  <a:gd name="T2" fmla="*/ 0 w 735"/>
                  <a:gd name="T3" fmla="*/ 129711 h 972"/>
                  <a:gd name="T4" fmla="*/ 20560 w 735"/>
                  <a:gd name="T5" fmla="*/ 201573 h 972"/>
                  <a:gd name="T6" fmla="*/ 123719 w 735"/>
                  <a:gd name="T7" fmla="*/ 342064 h 972"/>
                  <a:gd name="T8" fmla="*/ 134179 w 735"/>
                  <a:gd name="T9" fmla="*/ 348891 h 972"/>
                  <a:gd name="T10" fmla="*/ 144279 w 735"/>
                  <a:gd name="T11" fmla="*/ 342064 h 972"/>
                  <a:gd name="T12" fmla="*/ 243831 w 735"/>
                  <a:gd name="T13" fmla="*/ 201573 h 972"/>
                  <a:gd name="T14" fmla="*/ 264751 w 735"/>
                  <a:gd name="T15" fmla="*/ 129711 h 972"/>
                  <a:gd name="T16" fmla="*/ 134179 w 735"/>
                  <a:gd name="T17" fmla="*/ 0 h 972"/>
                  <a:gd name="T18" fmla="*/ 134179 w 735"/>
                  <a:gd name="T19" fmla="*/ 184686 h 972"/>
                  <a:gd name="T20" fmla="*/ 78993 w 735"/>
                  <a:gd name="T21" fmla="*/ 129711 h 972"/>
                  <a:gd name="T22" fmla="*/ 134179 w 735"/>
                  <a:gd name="T23" fmla="*/ 78330 h 972"/>
                  <a:gd name="T24" fmla="*/ 185759 w 735"/>
                  <a:gd name="T25" fmla="*/ 129711 h 972"/>
                  <a:gd name="T26" fmla="*/ 134179 w 735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72">
                    <a:moveTo>
                      <a:pt x="372" y="0"/>
                    </a:moveTo>
                    <a:cubicBezTo>
                      <a:pt x="172" y="0"/>
                      <a:pt x="0" y="161"/>
                      <a:pt x="0" y="361"/>
                    </a:cubicBezTo>
                    <a:cubicBezTo>
                      <a:pt x="0" y="437"/>
                      <a:pt x="19" y="504"/>
                      <a:pt x="57" y="561"/>
                    </a:cubicBezTo>
                    <a:cubicBezTo>
                      <a:pt x="343" y="952"/>
                      <a:pt x="343" y="952"/>
                      <a:pt x="343" y="952"/>
                    </a:cubicBezTo>
                    <a:cubicBezTo>
                      <a:pt x="353" y="971"/>
                      <a:pt x="362" y="971"/>
                      <a:pt x="372" y="971"/>
                    </a:cubicBezTo>
                    <a:cubicBezTo>
                      <a:pt x="381" y="971"/>
                      <a:pt x="391" y="971"/>
                      <a:pt x="400" y="952"/>
                    </a:cubicBezTo>
                    <a:cubicBezTo>
                      <a:pt x="676" y="561"/>
                      <a:pt x="676" y="561"/>
                      <a:pt x="676" y="561"/>
                    </a:cubicBezTo>
                    <a:cubicBezTo>
                      <a:pt x="714" y="504"/>
                      <a:pt x="734" y="437"/>
                      <a:pt x="734" y="361"/>
                    </a:cubicBezTo>
                    <a:cubicBezTo>
                      <a:pt x="734" y="161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61"/>
                    </a:cubicBezTo>
                    <a:cubicBezTo>
                      <a:pt x="219" y="285"/>
                      <a:pt x="286" y="218"/>
                      <a:pt x="372" y="218"/>
                    </a:cubicBezTo>
                    <a:cubicBezTo>
                      <a:pt x="448" y="218"/>
                      <a:pt x="515" y="285"/>
                      <a:pt x="515" y="361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73" name="Freeform 296">
                <a:extLst>
                  <a:ext uri="{FF2B5EF4-FFF2-40B4-BE49-F238E27FC236}">
                    <a16:creationId xmlns:a16="http://schemas.microsoft.com/office/drawing/2014/main" id="{07EDB6DC-2574-9743-9E19-5CB9314B2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58200" y="5492750"/>
                <a:ext cx="263525" cy="352425"/>
              </a:xfrm>
              <a:custGeom>
                <a:avLst/>
                <a:gdLst>
                  <a:gd name="T0" fmla="*/ 133558 w 734"/>
                  <a:gd name="T1" fmla="*/ 0 h 981"/>
                  <a:gd name="T2" fmla="*/ 0 w 734"/>
                  <a:gd name="T3" fmla="*/ 133282 h 981"/>
                  <a:gd name="T4" fmla="*/ 20464 w 734"/>
                  <a:gd name="T5" fmla="*/ 201540 h 981"/>
                  <a:gd name="T6" fmla="*/ 119915 w 734"/>
                  <a:gd name="T7" fmla="*/ 342007 h 981"/>
                  <a:gd name="T8" fmla="*/ 133558 w 734"/>
                  <a:gd name="T9" fmla="*/ 352066 h 981"/>
                  <a:gd name="T10" fmla="*/ 143610 w 734"/>
                  <a:gd name="T11" fmla="*/ 342007 h 981"/>
                  <a:gd name="T12" fmla="*/ 242701 w 734"/>
                  <a:gd name="T13" fmla="*/ 201540 h 981"/>
                  <a:gd name="T14" fmla="*/ 263166 w 734"/>
                  <a:gd name="T15" fmla="*/ 133282 h 981"/>
                  <a:gd name="T16" fmla="*/ 133558 w 734"/>
                  <a:gd name="T17" fmla="*/ 0 h 981"/>
                  <a:gd name="T18" fmla="*/ 133558 w 734"/>
                  <a:gd name="T19" fmla="*/ 184655 h 981"/>
                  <a:gd name="T20" fmla="*/ 78627 w 734"/>
                  <a:gd name="T21" fmla="*/ 129690 h 981"/>
                  <a:gd name="T22" fmla="*/ 133558 w 734"/>
                  <a:gd name="T23" fmla="*/ 78317 h 981"/>
                  <a:gd name="T24" fmla="*/ 184539 w 734"/>
                  <a:gd name="T25" fmla="*/ 129690 h 981"/>
                  <a:gd name="T26" fmla="*/ 133558 w 734"/>
                  <a:gd name="T27" fmla="*/ 184655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1">
                    <a:moveTo>
                      <a:pt x="372" y="0"/>
                    </a:moveTo>
                    <a:cubicBezTo>
                      <a:pt x="162" y="0"/>
                      <a:pt x="0" y="161"/>
                      <a:pt x="0" y="371"/>
                    </a:cubicBezTo>
                    <a:cubicBezTo>
                      <a:pt x="0" y="438"/>
                      <a:pt x="19" y="504"/>
                      <a:pt x="57" y="561"/>
                    </a:cubicBezTo>
                    <a:cubicBezTo>
                      <a:pt x="334" y="952"/>
                      <a:pt x="334" y="952"/>
                      <a:pt x="334" y="952"/>
                    </a:cubicBezTo>
                    <a:cubicBezTo>
                      <a:pt x="343" y="971"/>
                      <a:pt x="353" y="980"/>
                      <a:pt x="372" y="980"/>
                    </a:cubicBezTo>
                    <a:cubicBezTo>
                      <a:pt x="381" y="980"/>
                      <a:pt x="391" y="971"/>
                      <a:pt x="400" y="952"/>
                    </a:cubicBezTo>
                    <a:cubicBezTo>
                      <a:pt x="676" y="561"/>
                      <a:pt x="676" y="561"/>
                      <a:pt x="676" y="561"/>
                    </a:cubicBezTo>
                    <a:cubicBezTo>
                      <a:pt x="715" y="504"/>
                      <a:pt x="733" y="438"/>
                      <a:pt x="733" y="371"/>
                    </a:cubicBezTo>
                    <a:cubicBezTo>
                      <a:pt x="733" y="161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61"/>
                    </a:cubicBezTo>
                    <a:cubicBezTo>
                      <a:pt x="219" y="285"/>
                      <a:pt x="286" y="218"/>
                      <a:pt x="372" y="218"/>
                    </a:cubicBezTo>
                    <a:cubicBezTo>
                      <a:pt x="448" y="218"/>
                      <a:pt x="514" y="285"/>
                      <a:pt x="514" y="361"/>
                    </a:cubicBezTo>
                    <a:cubicBezTo>
                      <a:pt x="514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74" name="Freeform 297">
                <a:extLst>
                  <a:ext uri="{FF2B5EF4-FFF2-40B4-BE49-F238E27FC236}">
                    <a16:creationId xmlns:a16="http://schemas.microsoft.com/office/drawing/2014/main" id="{8E36F0A7-3E64-424E-8397-EAEB3E256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5188" y="7062788"/>
                <a:ext cx="265112" cy="354012"/>
              </a:xfrm>
              <a:custGeom>
                <a:avLst/>
                <a:gdLst>
                  <a:gd name="T0" fmla="*/ 134179 w 735"/>
                  <a:gd name="T1" fmla="*/ 0 h 982"/>
                  <a:gd name="T2" fmla="*/ 0 w 735"/>
                  <a:gd name="T3" fmla="*/ 133746 h 982"/>
                  <a:gd name="T4" fmla="*/ 20560 w 735"/>
                  <a:gd name="T5" fmla="*/ 202602 h 982"/>
                  <a:gd name="T6" fmla="*/ 123719 w 735"/>
                  <a:gd name="T7" fmla="*/ 346441 h 982"/>
                  <a:gd name="T8" fmla="*/ 134179 w 735"/>
                  <a:gd name="T9" fmla="*/ 353651 h 982"/>
                  <a:gd name="T10" fmla="*/ 144279 w 735"/>
                  <a:gd name="T11" fmla="*/ 346441 h 982"/>
                  <a:gd name="T12" fmla="*/ 243831 w 735"/>
                  <a:gd name="T13" fmla="*/ 202602 h 982"/>
                  <a:gd name="T14" fmla="*/ 264751 w 735"/>
                  <a:gd name="T15" fmla="*/ 133746 h 982"/>
                  <a:gd name="T16" fmla="*/ 134179 w 735"/>
                  <a:gd name="T17" fmla="*/ 0 h 982"/>
                  <a:gd name="T18" fmla="*/ 134179 w 735"/>
                  <a:gd name="T19" fmla="*/ 185298 h 982"/>
                  <a:gd name="T20" fmla="*/ 78993 w 735"/>
                  <a:gd name="T21" fmla="*/ 133746 h 982"/>
                  <a:gd name="T22" fmla="*/ 134179 w 735"/>
                  <a:gd name="T23" fmla="*/ 78950 h 982"/>
                  <a:gd name="T24" fmla="*/ 185759 w 735"/>
                  <a:gd name="T25" fmla="*/ 133746 h 982"/>
                  <a:gd name="T26" fmla="*/ 134179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72" y="0"/>
                    </a:moveTo>
                    <a:cubicBezTo>
                      <a:pt x="162" y="0"/>
                      <a:pt x="0" y="161"/>
                      <a:pt x="0" y="371"/>
                    </a:cubicBezTo>
                    <a:cubicBezTo>
                      <a:pt x="0" y="438"/>
                      <a:pt x="19" y="514"/>
                      <a:pt x="57" y="562"/>
                    </a:cubicBezTo>
                    <a:cubicBezTo>
                      <a:pt x="343" y="961"/>
                      <a:pt x="343" y="961"/>
                      <a:pt x="343" y="961"/>
                    </a:cubicBezTo>
                    <a:cubicBezTo>
                      <a:pt x="343" y="971"/>
                      <a:pt x="353" y="981"/>
                      <a:pt x="372" y="981"/>
                    </a:cubicBezTo>
                    <a:cubicBezTo>
                      <a:pt x="381" y="981"/>
                      <a:pt x="391" y="971"/>
                      <a:pt x="400" y="961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5" y="514"/>
                      <a:pt x="734" y="438"/>
                      <a:pt x="734" y="371"/>
                    </a:cubicBezTo>
                    <a:cubicBezTo>
                      <a:pt x="734" y="161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71"/>
                    </a:cubicBezTo>
                    <a:cubicBezTo>
                      <a:pt x="219" y="285"/>
                      <a:pt x="286" y="219"/>
                      <a:pt x="372" y="219"/>
                    </a:cubicBezTo>
                    <a:cubicBezTo>
                      <a:pt x="448" y="219"/>
                      <a:pt x="515" y="285"/>
                      <a:pt x="515" y="371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83F7B81B-9128-CB42-BD97-8640CB965155}"/>
              </a:ext>
            </a:extLst>
          </p:cNvPr>
          <p:cNvGrpSpPr/>
          <p:nvPr/>
        </p:nvGrpSpPr>
        <p:grpSpPr>
          <a:xfrm>
            <a:off x="851958" y="1135063"/>
            <a:ext cx="4847167" cy="4975490"/>
            <a:chOff x="1022350" y="1362075"/>
            <a:chExt cx="5816600" cy="5970588"/>
          </a:xfrm>
        </p:grpSpPr>
        <p:sp>
          <p:nvSpPr>
            <p:cNvPr id="53249" name="Text Box 2">
              <a:extLst>
                <a:ext uri="{FF2B5EF4-FFF2-40B4-BE49-F238E27FC236}">
                  <a16:creationId xmlns:a16="http://schemas.microsoft.com/office/drawing/2014/main" id="{14EC5B50-0D2D-7648-B91A-220843F323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459038"/>
              <a:ext cx="178593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PODGORICA</a:t>
              </a:r>
            </a:p>
          </p:txBody>
        </p:sp>
        <p:sp>
          <p:nvSpPr>
            <p:cNvPr id="53250" name="Text Box 3">
              <a:extLst>
                <a:ext uri="{FF2B5EF4-FFF2-40B4-BE49-F238E27FC236}">
                  <a16:creationId xmlns:a16="http://schemas.microsoft.com/office/drawing/2014/main" id="{8E07EF11-2BD5-8C44-A8F8-CCB342EA8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103981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KOTOR</a:t>
              </a:r>
            </a:p>
          </p:txBody>
        </p:sp>
        <p:sp>
          <p:nvSpPr>
            <p:cNvPr id="53251" name="Text Box 4">
              <a:extLst>
                <a:ext uri="{FF2B5EF4-FFF2-40B4-BE49-F238E27FC236}">
                  <a16:creationId xmlns:a16="http://schemas.microsoft.com/office/drawing/2014/main" id="{6678E25B-CA2F-344F-AF69-127752FBC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43425"/>
              <a:ext cx="104457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BUDVA</a:t>
              </a:r>
            </a:p>
          </p:txBody>
        </p:sp>
        <p:sp>
          <p:nvSpPr>
            <p:cNvPr id="53252" name="Text Box 5">
              <a:extLst>
                <a:ext uri="{FF2B5EF4-FFF2-40B4-BE49-F238E27FC236}">
                  <a16:creationId xmlns:a16="http://schemas.microsoft.com/office/drawing/2014/main" id="{513312A8-F4D0-E04E-A643-2E583E9D3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20129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HERCEG NOVI</a:t>
              </a:r>
            </a:p>
          </p:txBody>
        </p:sp>
        <p:sp>
          <p:nvSpPr>
            <p:cNvPr id="53253" name="Text Box 6">
              <a:extLst>
                <a:ext uri="{FF2B5EF4-FFF2-40B4-BE49-F238E27FC236}">
                  <a16:creationId xmlns:a16="http://schemas.microsoft.com/office/drawing/2014/main" id="{B780E308-0F34-334F-9744-62BF683B92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9825" y="6507163"/>
              <a:ext cx="60166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BAR</a:t>
              </a:r>
            </a:p>
          </p:txBody>
        </p:sp>
        <p:sp>
          <p:nvSpPr>
            <p:cNvPr id="53254" name="Text Box 7">
              <a:extLst>
                <a:ext uri="{FF2B5EF4-FFF2-40B4-BE49-F238E27FC236}">
                  <a16:creationId xmlns:a16="http://schemas.microsoft.com/office/drawing/2014/main" id="{347C8DBB-D674-FA49-B1BD-F61A861A93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7113" y="1362075"/>
              <a:ext cx="4541837" cy="6715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3667" b="1" dirty="0">
                  <a:solidFill>
                    <a:srgbClr val="000000"/>
                  </a:solidFill>
                </a:rPr>
                <a:t>MONTENEGRO</a:t>
              </a:r>
            </a:p>
          </p:txBody>
        </p:sp>
        <p:grpSp>
          <p:nvGrpSpPr>
            <p:cNvPr id="53256" name="Group 3">
              <a:extLst>
                <a:ext uri="{FF2B5EF4-FFF2-40B4-BE49-F238E27FC236}">
                  <a16:creationId xmlns:a16="http://schemas.microsoft.com/office/drawing/2014/main" id="{49F29AF8-5585-D548-BD2B-1C0BE81696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446213"/>
              <a:ext cx="952500" cy="476250"/>
              <a:chOff x="1155700" y="1454150"/>
              <a:chExt cx="952500" cy="476250"/>
            </a:xfrm>
          </p:grpSpPr>
          <p:sp>
            <p:nvSpPr>
              <p:cNvPr id="53275" name="Freeform 31">
                <a:extLst>
                  <a:ext uri="{FF2B5EF4-FFF2-40B4-BE49-F238E27FC236}">
                    <a16:creationId xmlns:a16="http://schemas.microsoft.com/office/drawing/2014/main" id="{6A53DAA5-804B-6B46-A589-D3495E107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454150"/>
                <a:ext cx="952500" cy="476250"/>
              </a:xfrm>
              <a:custGeom>
                <a:avLst/>
                <a:gdLst>
                  <a:gd name="T0" fmla="*/ 0 w 2648"/>
                  <a:gd name="T1" fmla="*/ 0 h 1325"/>
                  <a:gd name="T2" fmla="*/ 952140 w 2648"/>
                  <a:gd name="T3" fmla="*/ 0 h 1325"/>
                  <a:gd name="T4" fmla="*/ 952140 w 2648"/>
                  <a:gd name="T5" fmla="*/ 475891 h 1325"/>
                  <a:gd name="T6" fmla="*/ 0 w 2648"/>
                  <a:gd name="T7" fmla="*/ 475891 h 1325"/>
                  <a:gd name="T8" fmla="*/ 0 w 2648"/>
                  <a:gd name="T9" fmla="*/ 0 h 13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48" h="1325">
                    <a:moveTo>
                      <a:pt x="0" y="0"/>
                    </a:moveTo>
                    <a:lnTo>
                      <a:pt x="2647" y="0"/>
                    </a:lnTo>
                    <a:lnTo>
                      <a:pt x="2647" y="1324"/>
                    </a:lnTo>
                    <a:lnTo>
                      <a:pt x="0" y="13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2AD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76" name="Freeform 32">
                <a:extLst>
                  <a:ext uri="{FF2B5EF4-FFF2-40B4-BE49-F238E27FC236}">
                    <a16:creationId xmlns:a16="http://schemas.microsoft.com/office/drawing/2014/main" id="{9FB3D620-D542-7847-BF10-0F2EC5886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477963"/>
                <a:ext cx="906462" cy="428625"/>
              </a:xfrm>
              <a:custGeom>
                <a:avLst/>
                <a:gdLst>
                  <a:gd name="T0" fmla="*/ 0 w 2516"/>
                  <a:gd name="T1" fmla="*/ 0 h 1191"/>
                  <a:gd name="T2" fmla="*/ 906102 w 2516"/>
                  <a:gd name="T3" fmla="*/ 0 h 1191"/>
                  <a:gd name="T4" fmla="*/ 906102 w 2516"/>
                  <a:gd name="T5" fmla="*/ 428265 h 1191"/>
                  <a:gd name="T6" fmla="*/ 0 w 2516"/>
                  <a:gd name="T7" fmla="*/ 428265 h 1191"/>
                  <a:gd name="T8" fmla="*/ 0 w 2516"/>
                  <a:gd name="T9" fmla="*/ 0 h 1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16" h="1191">
                    <a:moveTo>
                      <a:pt x="0" y="0"/>
                    </a:moveTo>
                    <a:lnTo>
                      <a:pt x="2515" y="0"/>
                    </a:lnTo>
                    <a:lnTo>
                      <a:pt x="2515" y="1190"/>
                    </a:lnTo>
                    <a:lnTo>
                      <a:pt x="0" y="119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220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77" name="Freeform 33">
                <a:extLst>
                  <a:ext uri="{FF2B5EF4-FFF2-40B4-BE49-F238E27FC236}">
                    <a16:creationId xmlns:a16="http://schemas.microsoft.com/office/drawing/2014/main" id="{9BDA5469-C7C6-2446-8C26-1C858DE8E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539875"/>
                <a:ext cx="268288" cy="309563"/>
              </a:xfrm>
              <a:custGeom>
                <a:avLst/>
                <a:gdLst>
                  <a:gd name="T0" fmla="*/ 264682 w 744"/>
                  <a:gd name="T1" fmla="*/ 113518 h 859"/>
                  <a:gd name="T2" fmla="*/ 247373 w 744"/>
                  <a:gd name="T3" fmla="*/ 113518 h 859"/>
                  <a:gd name="T4" fmla="*/ 247373 w 744"/>
                  <a:gd name="T5" fmla="*/ 72075 h 859"/>
                  <a:gd name="T6" fmla="*/ 223213 w 744"/>
                  <a:gd name="T7" fmla="*/ 72075 h 859"/>
                  <a:gd name="T8" fmla="*/ 199413 w 744"/>
                  <a:gd name="T9" fmla="*/ 144150 h 859"/>
                  <a:gd name="T10" fmla="*/ 161550 w 744"/>
                  <a:gd name="T11" fmla="*/ 109915 h 859"/>
                  <a:gd name="T12" fmla="*/ 188956 w 744"/>
                  <a:gd name="T13" fmla="*/ 86130 h 859"/>
                  <a:gd name="T14" fmla="*/ 192201 w 744"/>
                  <a:gd name="T15" fmla="*/ 75679 h 859"/>
                  <a:gd name="T16" fmla="*/ 157944 w 744"/>
                  <a:gd name="T17" fmla="*/ 65228 h 859"/>
                  <a:gd name="T18" fmla="*/ 168401 w 744"/>
                  <a:gd name="T19" fmla="*/ 44687 h 859"/>
                  <a:gd name="T20" fmla="*/ 154698 w 744"/>
                  <a:gd name="T21" fmla="*/ 24145 h 859"/>
                  <a:gd name="T22" fmla="*/ 137389 w 744"/>
                  <a:gd name="T23" fmla="*/ 0 h 859"/>
                  <a:gd name="T24" fmla="*/ 130538 w 744"/>
                  <a:gd name="T25" fmla="*/ 17298 h 859"/>
                  <a:gd name="T26" fmla="*/ 103132 w 744"/>
                  <a:gd name="T27" fmla="*/ 27389 h 859"/>
                  <a:gd name="T28" fmla="*/ 103132 w 744"/>
                  <a:gd name="T29" fmla="*/ 51534 h 859"/>
                  <a:gd name="T30" fmla="*/ 89429 w 744"/>
                  <a:gd name="T31" fmla="*/ 61985 h 859"/>
                  <a:gd name="T32" fmla="*/ 72120 w 744"/>
                  <a:gd name="T33" fmla="*/ 82526 h 859"/>
                  <a:gd name="T34" fmla="*/ 96281 w 744"/>
                  <a:gd name="T35" fmla="*/ 92617 h 859"/>
                  <a:gd name="T36" fmla="*/ 103132 w 744"/>
                  <a:gd name="T37" fmla="*/ 116762 h 859"/>
                  <a:gd name="T38" fmla="*/ 72120 w 744"/>
                  <a:gd name="T39" fmla="*/ 113518 h 859"/>
                  <a:gd name="T40" fmla="*/ 34257 w 744"/>
                  <a:gd name="T41" fmla="*/ 82526 h 859"/>
                  <a:gd name="T42" fmla="*/ 17309 w 744"/>
                  <a:gd name="T43" fmla="*/ 68832 h 859"/>
                  <a:gd name="T44" fmla="*/ 10457 w 744"/>
                  <a:gd name="T45" fmla="*/ 106671 h 859"/>
                  <a:gd name="T46" fmla="*/ 13703 w 744"/>
                  <a:gd name="T47" fmla="*/ 134060 h 859"/>
                  <a:gd name="T48" fmla="*/ 13703 w 744"/>
                  <a:gd name="T49" fmla="*/ 154601 h 859"/>
                  <a:gd name="T50" fmla="*/ 3606 w 744"/>
                  <a:gd name="T51" fmla="*/ 154601 h 859"/>
                  <a:gd name="T52" fmla="*/ 6851 w 744"/>
                  <a:gd name="T53" fmla="*/ 171899 h 859"/>
                  <a:gd name="T54" fmla="*/ 31012 w 744"/>
                  <a:gd name="T55" fmla="*/ 243975 h 859"/>
                  <a:gd name="T56" fmla="*/ 47960 w 744"/>
                  <a:gd name="T57" fmla="*/ 271363 h 859"/>
                  <a:gd name="T58" fmla="*/ 58418 w 744"/>
                  <a:gd name="T59" fmla="*/ 271363 h 859"/>
                  <a:gd name="T60" fmla="*/ 78972 w 744"/>
                  <a:gd name="T61" fmla="*/ 247218 h 859"/>
                  <a:gd name="T62" fmla="*/ 109984 w 744"/>
                  <a:gd name="T63" fmla="*/ 240371 h 859"/>
                  <a:gd name="T64" fmla="*/ 99526 w 744"/>
                  <a:gd name="T65" fmla="*/ 274607 h 859"/>
                  <a:gd name="T66" fmla="*/ 116835 w 744"/>
                  <a:gd name="T67" fmla="*/ 288301 h 859"/>
                  <a:gd name="T68" fmla="*/ 147847 w 744"/>
                  <a:gd name="T69" fmla="*/ 298752 h 859"/>
                  <a:gd name="T70" fmla="*/ 171647 w 744"/>
                  <a:gd name="T71" fmla="*/ 285057 h 859"/>
                  <a:gd name="T72" fmla="*/ 157944 w 744"/>
                  <a:gd name="T73" fmla="*/ 243975 h 859"/>
                  <a:gd name="T74" fmla="*/ 192201 w 744"/>
                  <a:gd name="T75" fmla="*/ 247218 h 859"/>
                  <a:gd name="T76" fmla="*/ 254225 w 744"/>
                  <a:gd name="T77" fmla="*/ 237127 h 859"/>
                  <a:gd name="T78" fmla="*/ 247373 w 744"/>
                  <a:gd name="T79" fmla="*/ 202531 h 859"/>
                  <a:gd name="T80" fmla="*/ 236916 w 744"/>
                  <a:gd name="T81" fmla="*/ 209378 h 859"/>
                  <a:gd name="T82" fmla="*/ 213116 w 744"/>
                  <a:gd name="T83" fmla="*/ 243975 h 859"/>
                  <a:gd name="T84" fmla="*/ 195807 w 744"/>
                  <a:gd name="T85" fmla="*/ 216226 h 859"/>
                  <a:gd name="T86" fmla="*/ 205904 w 744"/>
                  <a:gd name="T87" fmla="*/ 202531 h 859"/>
                  <a:gd name="T88" fmla="*/ 240522 w 744"/>
                  <a:gd name="T89" fmla="*/ 181990 h 859"/>
                  <a:gd name="T90" fmla="*/ 264682 w 744"/>
                  <a:gd name="T91" fmla="*/ 144150 h 859"/>
                  <a:gd name="T92" fmla="*/ 92675 w 744"/>
                  <a:gd name="T93" fmla="*/ 209378 h 859"/>
                  <a:gd name="T94" fmla="*/ 65269 w 744"/>
                  <a:gd name="T95" fmla="*/ 233524 h 859"/>
                  <a:gd name="T96" fmla="*/ 34257 w 744"/>
                  <a:gd name="T97" fmla="*/ 223433 h 859"/>
                  <a:gd name="T98" fmla="*/ 17309 w 744"/>
                  <a:gd name="T99" fmla="*/ 164692 h 859"/>
                  <a:gd name="T100" fmla="*/ 37863 w 744"/>
                  <a:gd name="T101" fmla="*/ 192441 h 859"/>
                  <a:gd name="T102" fmla="*/ 82578 w 744"/>
                  <a:gd name="T103" fmla="*/ 202531 h 859"/>
                  <a:gd name="T104" fmla="*/ 161550 w 744"/>
                  <a:gd name="T105" fmla="*/ 41443 h 859"/>
                  <a:gd name="T106" fmla="*/ 140995 w 744"/>
                  <a:gd name="T107" fmla="*/ 34596 h 859"/>
                  <a:gd name="T108" fmla="*/ 140995 w 744"/>
                  <a:gd name="T109" fmla="*/ 41443 h 859"/>
                  <a:gd name="T110" fmla="*/ 120081 w 744"/>
                  <a:gd name="T111" fmla="*/ 41443 h 859"/>
                  <a:gd name="T112" fmla="*/ 113590 w 744"/>
                  <a:gd name="T113" fmla="*/ 30992 h 859"/>
                  <a:gd name="T114" fmla="*/ 144241 w 744"/>
                  <a:gd name="T115" fmla="*/ 92617 h 859"/>
                  <a:gd name="T116" fmla="*/ 130538 w 744"/>
                  <a:gd name="T117" fmla="*/ 113518 h 859"/>
                  <a:gd name="T118" fmla="*/ 116835 w 744"/>
                  <a:gd name="T119" fmla="*/ 82526 h 859"/>
                  <a:gd name="T120" fmla="*/ 157944 w 744"/>
                  <a:gd name="T121" fmla="*/ 78922 h 8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44" h="859">
                    <a:moveTo>
                      <a:pt x="667" y="419"/>
                    </a:moveTo>
                    <a:cubicBezTo>
                      <a:pt x="667" y="410"/>
                      <a:pt x="695" y="400"/>
                      <a:pt x="714" y="391"/>
                    </a:cubicBezTo>
                    <a:cubicBezTo>
                      <a:pt x="734" y="372"/>
                      <a:pt x="743" y="362"/>
                      <a:pt x="743" y="353"/>
                    </a:cubicBezTo>
                    <a:cubicBezTo>
                      <a:pt x="743" y="353"/>
                      <a:pt x="743" y="343"/>
                      <a:pt x="734" y="343"/>
                    </a:cubicBezTo>
                    <a:cubicBezTo>
                      <a:pt x="734" y="353"/>
                      <a:pt x="714" y="362"/>
                      <a:pt x="705" y="372"/>
                    </a:cubicBezTo>
                    <a:cubicBezTo>
                      <a:pt x="695" y="372"/>
                      <a:pt x="686" y="372"/>
                      <a:pt x="686" y="381"/>
                    </a:cubicBezTo>
                    <a:cubicBezTo>
                      <a:pt x="676" y="381"/>
                      <a:pt x="676" y="381"/>
                      <a:pt x="676" y="381"/>
                    </a:cubicBezTo>
                    <a:cubicBezTo>
                      <a:pt x="686" y="372"/>
                      <a:pt x="705" y="372"/>
                      <a:pt x="714" y="353"/>
                    </a:cubicBezTo>
                    <a:cubicBezTo>
                      <a:pt x="724" y="343"/>
                      <a:pt x="734" y="324"/>
                      <a:pt x="734" y="315"/>
                    </a:cubicBezTo>
                    <a:cubicBezTo>
                      <a:pt x="743" y="296"/>
                      <a:pt x="734" y="305"/>
                      <a:pt x="734" y="305"/>
                    </a:cubicBezTo>
                    <a:cubicBezTo>
                      <a:pt x="734" y="305"/>
                      <a:pt x="714" y="324"/>
                      <a:pt x="705" y="334"/>
                    </a:cubicBezTo>
                    <a:cubicBezTo>
                      <a:pt x="695" y="334"/>
                      <a:pt x="686" y="343"/>
                      <a:pt x="676" y="353"/>
                    </a:cubicBezTo>
                    <a:cubicBezTo>
                      <a:pt x="676" y="353"/>
                      <a:pt x="667" y="353"/>
                      <a:pt x="676" y="353"/>
                    </a:cubicBezTo>
                    <a:cubicBezTo>
                      <a:pt x="695" y="343"/>
                      <a:pt x="714" y="324"/>
                      <a:pt x="724" y="296"/>
                    </a:cubicBezTo>
                    <a:cubicBezTo>
                      <a:pt x="734" y="267"/>
                      <a:pt x="734" y="257"/>
                      <a:pt x="734" y="248"/>
                    </a:cubicBezTo>
                    <a:cubicBezTo>
                      <a:pt x="734" y="248"/>
                      <a:pt x="734" y="239"/>
                      <a:pt x="724" y="248"/>
                    </a:cubicBezTo>
                    <a:cubicBezTo>
                      <a:pt x="724" y="248"/>
                      <a:pt x="705" y="286"/>
                      <a:pt x="695" y="296"/>
                    </a:cubicBezTo>
                    <a:cubicBezTo>
                      <a:pt x="686" y="315"/>
                      <a:pt x="686" y="305"/>
                      <a:pt x="686" y="315"/>
                    </a:cubicBezTo>
                    <a:cubicBezTo>
                      <a:pt x="676" y="315"/>
                      <a:pt x="676" y="315"/>
                      <a:pt x="686" y="305"/>
                    </a:cubicBezTo>
                    <a:cubicBezTo>
                      <a:pt x="686" y="305"/>
                      <a:pt x="705" y="286"/>
                      <a:pt x="705" y="267"/>
                    </a:cubicBezTo>
                    <a:cubicBezTo>
                      <a:pt x="714" y="248"/>
                      <a:pt x="714" y="229"/>
                      <a:pt x="714" y="219"/>
                    </a:cubicBezTo>
                    <a:cubicBezTo>
                      <a:pt x="714" y="210"/>
                      <a:pt x="714" y="200"/>
                      <a:pt x="714" y="191"/>
                    </a:cubicBezTo>
                    <a:cubicBezTo>
                      <a:pt x="705" y="191"/>
                      <a:pt x="705" y="181"/>
                      <a:pt x="705" y="191"/>
                    </a:cubicBezTo>
                    <a:cubicBezTo>
                      <a:pt x="705" y="191"/>
                      <a:pt x="695" y="229"/>
                      <a:pt x="686" y="239"/>
                    </a:cubicBezTo>
                    <a:cubicBezTo>
                      <a:pt x="686" y="257"/>
                      <a:pt x="676" y="277"/>
                      <a:pt x="667" y="277"/>
                    </a:cubicBezTo>
                    <a:cubicBezTo>
                      <a:pt x="667" y="277"/>
                      <a:pt x="667" y="286"/>
                      <a:pt x="667" y="277"/>
                    </a:cubicBezTo>
                    <a:cubicBezTo>
                      <a:pt x="676" y="267"/>
                      <a:pt x="686" y="229"/>
                      <a:pt x="686" y="200"/>
                    </a:cubicBezTo>
                    <a:cubicBezTo>
                      <a:pt x="686" y="172"/>
                      <a:pt x="686" y="153"/>
                      <a:pt x="686" y="143"/>
                    </a:cubicBezTo>
                    <a:cubicBezTo>
                      <a:pt x="676" y="134"/>
                      <a:pt x="676" y="134"/>
                      <a:pt x="676" y="134"/>
                    </a:cubicBezTo>
                    <a:cubicBezTo>
                      <a:pt x="676" y="134"/>
                      <a:pt x="676" y="153"/>
                      <a:pt x="667" y="181"/>
                    </a:cubicBezTo>
                    <a:cubicBezTo>
                      <a:pt x="657" y="210"/>
                      <a:pt x="648" y="229"/>
                      <a:pt x="648" y="229"/>
                    </a:cubicBezTo>
                    <a:cubicBezTo>
                      <a:pt x="648" y="229"/>
                      <a:pt x="648" y="239"/>
                      <a:pt x="648" y="229"/>
                    </a:cubicBezTo>
                    <a:cubicBezTo>
                      <a:pt x="648" y="219"/>
                      <a:pt x="657" y="210"/>
                      <a:pt x="657" y="191"/>
                    </a:cubicBezTo>
                    <a:cubicBezTo>
                      <a:pt x="657" y="172"/>
                      <a:pt x="657" y="153"/>
                      <a:pt x="657" y="134"/>
                    </a:cubicBezTo>
                    <a:cubicBezTo>
                      <a:pt x="648" y="115"/>
                      <a:pt x="638" y="96"/>
                      <a:pt x="638" y="96"/>
                    </a:cubicBezTo>
                    <a:cubicBezTo>
                      <a:pt x="638" y="134"/>
                      <a:pt x="638" y="172"/>
                      <a:pt x="619" y="200"/>
                    </a:cubicBezTo>
                    <a:cubicBezTo>
                      <a:pt x="619" y="200"/>
                      <a:pt x="619" y="191"/>
                      <a:pt x="619" y="200"/>
                    </a:cubicBezTo>
                    <a:cubicBezTo>
                      <a:pt x="619" y="210"/>
                      <a:pt x="610" y="229"/>
                      <a:pt x="600" y="257"/>
                    </a:cubicBezTo>
                    <a:cubicBezTo>
                      <a:pt x="581" y="277"/>
                      <a:pt x="581" y="277"/>
                      <a:pt x="581" y="277"/>
                    </a:cubicBezTo>
                    <a:lnTo>
                      <a:pt x="571" y="277"/>
                    </a:lnTo>
                    <a:cubicBezTo>
                      <a:pt x="571" y="267"/>
                      <a:pt x="571" y="267"/>
                      <a:pt x="571" y="267"/>
                    </a:cubicBezTo>
                    <a:cubicBezTo>
                      <a:pt x="571" y="277"/>
                      <a:pt x="562" y="296"/>
                      <a:pt x="543" y="315"/>
                    </a:cubicBezTo>
                    <a:cubicBezTo>
                      <a:pt x="533" y="334"/>
                      <a:pt x="524" y="343"/>
                      <a:pt x="524" y="353"/>
                    </a:cubicBezTo>
                    <a:cubicBezTo>
                      <a:pt x="524" y="372"/>
                      <a:pt x="524" y="372"/>
                      <a:pt x="533" y="381"/>
                    </a:cubicBezTo>
                    <a:cubicBezTo>
                      <a:pt x="553" y="391"/>
                      <a:pt x="553" y="391"/>
                      <a:pt x="553" y="400"/>
                    </a:cubicBezTo>
                    <a:cubicBezTo>
                      <a:pt x="543" y="410"/>
                      <a:pt x="533" y="410"/>
                      <a:pt x="533" y="410"/>
                    </a:cubicBezTo>
                    <a:cubicBezTo>
                      <a:pt x="524" y="410"/>
                      <a:pt x="514" y="410"/>
                      <a:pt x="505" y="410"/>
                    </a:cubicBezTo>
                    <a:lnTo>
                      <a:pt x="505" y="419"/>
                    </a:lnTo>
                    <a:cubicBezTo>
                      <a:pt x="495" y="429"/>
                      <a:pt x="495" y="429"/>
                      <a:pt x="495" y="429"/>
                    </a:cubicBezTo>
                    <a:cubicBezTo>
                      <a:pt x="486" y="391"/>
                      <a:pt x="505" y="372"/>
                      <a:pt x="505" y="372"/>
                    </a:cubicBezTo>
                    <a:cubicBezTo>
                      <a:pt x="467" y="324"/>
                      <a:pt x="467" y="324"/>
                      <a:pt x="467" y="324"/>
                    </a:cubicBezTo>
                    <a:cubicBezTo>
                      <a:pt x="467" y="324"/>
                      <a:pt x="457" y="324"/>
                      <a:pt x="457" y="334"/>
                    </a:cubicBezTo>
                    <a:lnTo>
                      <a:pt x="457" y="324"/>
                    </a:lnTo>
                    <a:cubicBezTo>
                      <a:pt x="448" y="324"/>
                      <a:pt x="448" y="315"/>
                      <a:pt x="448" y="305"/>
                    </a:cubicBezTo>
                    <a:lnTo>
                      <a:pt x="457" y="305"/>
                    </a:lnTo>
                    <a:cubicBezTo>
                      <a:pt x="467" y="305"/>
                      <a:pt x="457" y="305"/>
                      <a:pt x="457" y="296"/>
                    </a:cubicBezTo>
                    <a:cubicBezTo>
                      <a:pt x="457" y="296"/>
                      <a:pt x="457" y="286"/>
                      <a:pt x="457" y="277"/>
                    </a:cubicBezTo>
                    <a:lnTo>
                      <a:pt x="467" y="277"/>
                    </a:lnTo>
                    <a:cubicBezTo>
                      <a:pt x="476" y="277"/>
                      <a:pt x="476" y="277"/>
                      <a:pt x="476" y="267"/>
                    </a:cubicBezTo>
                    <a:lnTo>
                      <a:pt x="476" y="257"/>
                    </a:lnTo>
                    <a:cubicBezTo>
                      <a:pt x="476" y="257"/>
                      <a:pt x="486" y="257"/>
                      <a:pt x="495" y="257"/>
                    </a:cubicBezTo>
                    <a:cubicBezTo>
                      <a:pt x="505" y="257"/>
                      <a:pt x="514" y="257"/>
                      <a:pt x="524" y="248"/>
                    </a:cubicBezTo>
                    <a:cubicBezTo>
                      <a:pt x="524" y="239"/>
                      <a:pt x="524" y="239"/>
                      <a:pt x="524" y="239"/>
                    </a:cubicBezTo>
                    <a:cubicBezTo>
                      <a:pt x="524" y="239"/>
                      <a:pt x="543" y="248"/>
                      <a:pt x="553" y="248"/>
                    </a:cubicBezTo>
                    <a:cubicBezTo>
                      <a:pt x="562" y="248"/>
                      <a:pt x="571" y="248"/>
                      <a:pt x="581" y="229"/>
                    </a:cubicBezTo>
                    <a:cubicBezTo>
                      <a:pt x="591" y="219"/>
                      <a:pt x="581" y="210"/>
                      <a:pt x="581" y="210"/>
                    </a:cubicBezTo>
                    <a:cubicBezTo>
                      <a:pt x="581" y="210"/>
                      <a:pt x="571" y="200"/>
                      <a:pt x="571" y="210"/>
                    </a:cubicBezTo>
                    <a:lnTo>
                      <a:pt x="571" y="219"/>
                    </a:lnTo>
                    <a:cubicBezTo>
                      <a:pt x="562" y="229"/>
                      <a:pt x="553" y="229"/>
                      <a:pt x="553" y="229"/>
                    </a:cubicBezTo>
                    <a:cubicBezTo>
                      <a:pt x="543" y="229"/>
                      <a:pt x="533" y="219"/>
                      <a:pt x="524" y="219"/>
                    </a:cubicBezTo>
                    <a:cubicBezTo>
                      <a:pt x="514" y="229"/>
                      <a:pt x="514" y="229"/>
                      <a:pt x="514" y="229"/>
                    </a:cubicBezTo>
                    <a:cubicBezTo>
                      <a:pt x="514" y="229"/>
                      <a:pt x="524" y="219"/>
                      <a:pt x="533" y="210"/>
                    </a:cubicBezTo>
                    <a:lnTo>
                      <a:pt x="543" y="219"/>
                    </a:lnTo>
                    <a:cubicBezTo>
                      <a:pt x="553" y="219"/>
                      <a:pt x="553" y="229"/>
                      <a:pt x="553" y="219"/>
                    </a:cubicBezTo>
                    <a:cubicBezTo>
                      <a:pt x="553" y="210"/>
                      <a:pt x="553" y="200"/>
                      <a:pt x="553" y="200"/>
                    </a:cubicBezTo>
                    <a:cubicBezTo>
                      <a:pt x="543" y="191"/>
                      <a:pt x="543" y="191"/>
                      <a:pt x="533" y="191"/>
                    </a:cubicBezTo>
                    <a:cubicBezTo>
                      <a:pt x="524" y="191"/>
                      <a:pt x="524" y="191"/>
                      <a:pt x="524" y="191"/>
                    </a:cubicBezTo>
                    <a:cubicBezTo>
                      <a:pt x="524" y="191"/>
                      <a:pt x="514" y="181"/>
                      <a:pt x="505" y="172"/>
                    </a:cubicBezTo>
                    <a:cubicBezTo>
                      <a:pt x="495" y="172"/>
                      <a:pt x="476" y="181"/>
                      <a:pt x="467" y="181"/>
                    </a:cubicBezTo>
                    <a:cubicBezTo>
                      <a:pt x="467" y="181"/>
                      <a:pt x="457" y="191"/>
                      <a:pt x="448" y="181"/>
                    </a:cubicBezTo>
                    <a:cubicBezTo>
                      <a:pt x="438" y="181"/>
                      <a:pt x="438" y="181"/>
                      <a:pt x="438" y="181"/>
                    </a:cubicBezTo>
                    <a:cubicBezTo>
                      <a:pt x="438" y="172"/>
                      <a:pt x="438" y="172"/>
                      <a:pt x="438" y="172"/>
                    </a:cubicBezTo>
                    <a:lnTo>
                      <a:pt x="438" y="162"/>
                    </a:lnTo>
                    <a:cubicBezTo>
                      <a:pt x="448" y="162"/>
                      <a:pt x="448" y="162"/>
                      <a:pt x="448" y="162"/>
                    </a:cubicBezTo>
                    <a:lnTo>
                      <a:pt x="438" y="153"/>
                    </a:lnTo>
                    <a:lnTo>
                      <a:pt x="448" y="143"/>
                    </a:lnTo>
                    <a:cubicBezTo>
                      <a:pt x="457" y="143"/>
                      <a:pt x="457" y="143"/>
                      <a:pt x="457" y="143"/>
                    </a:cubicBezTo>
                    <a:lnTo>
                      <a:pt x="467" y="143"/>
                    </a:lnTo>
                    <a:cubicBezTo>
                      <a:pt x="467" y="134"/>
                      <a:pt x="467" y="134"/>
                      <a:pt x="467" y="134"/>
                    </a:cubicBezTo>
                    <a:lnTo>
                      <a:pt x="467" y="124"/>
                    </a:lnTo>
                    <a:cubicBezTo>
                      <a:pt x="467" y="115"/>
                      <a:pt x="476" y="115"/>
                      <a:pt x="476" y="115"/>
                    </a:cubicBezTo>
                    <a:lnTo>
                      <a:pt x="476" y="105"/>
                    </a:lnTo>
                    <a:cubicBezTo>
                      <a:pt x="476" y="105"/>
                      <a:pt x="476" y="96"/>
                      <a:pt x="467" y="96"/>
                    </a:cubicBezTo>
                    <a:cubicBezTo>
                      <a:pt x="467" y="86"/>
                      <a:pt x="467" y="86"/>
                      <a:pt x="467" y="86"/>
                    </a:cubicBezTo>
                    <a:cubicBezTo>
                      <a:pt x="467" y="76"/>
                      <a:pt x="457" y="76"/>
                      <a:pt x="457" y="76"/>
                    </a:cubicBezTo>
                    <a:cubicBezTo>
                      <a:pt x="457" y="76"/>
                      <a:pt x="448" y="76"/>
                      <a:pt x="448" y="67"/>
                    </a:cubicBezTo>
                    <a:cubicBezTo>
                      <a:pt x="438" y="67"/>
                      <a:pt x="438" y="67"/>
                      <a:pt x="438" y="67"/>
                    </a:cubicBezTo>
                    <a:cubicBezTo>
                      <a:pt x="438" y="67"/>
                      <a:pt x="438" y="58"/>
                      <a:pt x="429" y="58"/>
                    </a:cubicBezTo>
                    <a:lnTo>
                      <a:pt x="429" y="67"/>
                    </a:lnTo>
                    <a:cubicBezTo>
                      <a:pt x="429" y="67"/>
                      <a:pt x="419" y="58"/>
                      <a:pt x="410" y="58"/>
                    </a:cubicBezTo>
                    <a:cubicBezTo>
                      <a:pt x="410" y="58"/>
                      <a:pt x="400" y="58"/>
                      <a:pt x="391" y="48"/>
                    </a:cubicBezTo>
                    <a:lnTo>
                      <a:pt x="391" y="38"/>
                    </a:lnTo>
                    <a:cubicBezTo>
                      <a:pt x="391" y="38"/>
                      <a:pt x="391" y="29"/>
                      <a:pt x="381" y="29"/>
                    </a:cubicBezTo>
                    <a:lnTo>
                      <a:pt x="381" y="19"/>
                    </a:lnTo>
                    <a:cubicBezTo>
                      <a:pt x="391" y="19"/>
                      <a:pt x="391" y="19"/>
                      <a:pt x="391" y="19"/>
                    </a:cubicBezTo>
                    <a:cubicBezTo>
                      <a:pt x="391" y="10"/>
                      <a:pt x="391" y="10"/>
                      <a:pt x="391" y="10"/>
                    </a:cubicBezTo>
                    <a:cubicBezTo>
                      <a:pt x="381" y="10"/>
                      <a:pt x="381" y="10"/>
                      <a:pt x="381" y="10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372" y="0"/>
                      <a:pt x="372" y="0"/>
                      <a:pt x="372" y="0"/>
                    </a:cubicBezTo>
                    <a:cubicBezTo>
                      <a:pt x="372" y="10"/>
                      <a:pt x="372" y="10"/>
                      <a:pt x="372" y="10"/>
                    </a:cubicBezTo>
                    <a:cubicBezTo>
                      <a:pt x="362" y="10"/>
                      <a:pt x="362" y="10"/>
                      <a:pt x="362" y="10"/>
                    </a:cubicBezTo>
                    <a:cubicBezTo>
                      <a:pt x="362" y="19"/>
                      <a:pt x="362" y="19"/>
                      <a:pt x="362" y="19"/>
                    </a:cubicBezTo>
                    <a:cubicBezTo>
                      <a:pt x="372" y="19"/>
                      <a:pt x="372" y="19"/>
                      <a:pt x="372" y="19"/>
                    </a:cubicBezTo>
                    <a:cubicBezTo>
                      <a:pt x="372" y="29"/>
                      <a:pt x="372" y="29"/>
                      <a:pt x="372" y="29"/>
                    </a:cubicBezTo>
                    <a:lnTo>
                      <a:pt x="362" y="29"/>
                    </a:lnTo>
                    <a:lnTo>
                      <a:pt x="353" y="38"/>
                    </a:lnTo>
                    <a:cubicBezTo>
                      <a:pt x="353" y="48"/>
                      <a:pt x="362" y="48"/>
                      <a:pt x="362" y="48"/>
                    </a:cubicBezTo>
                    <a:lnTo>
                      <a:pt x="353" y="48"/>
                    </a:lnTo>
                    <a:cubicBezTo>
                      <a:pt x="353" y="58"/>
                      <a:pt x="343" y="58"/>
                      <a:pt x="343" y="58"/>
                    </a:cubicBezTo>
                    <a:lnTo>
                      <a:pt x="333" y="58"/>
                    </a:lnTo>
                    <a:lnTo>
                      <a:pt x="315" y="67"/>
                    </a:lnTo>
                    <a:lnTo>
                      <a:pt x="315" y="58"/>
                    </a:lnTo>
                    <a:lnTo>
                      <a:pt x="315" y="67"/>
                    </a:lnTo>
                    <a:cubicBezTo>
                      <a:pt x="305" y="67"/>
                      <a:pt x="305" y="67"/>
                      <a:pt x="305" y="67"/>
                    </a:cubicBezTo>
                    <a:cubicBezTo>
                      <a:pt x="305" y="76"/>
                      <a:pt x="295" y="76"/>
                      <a:pt x="295" y="76"/>
                    </a:cubicBezTo>
                    <a:lnTo>
                      <a:pt x="286" y="76"/>
                    </a:lnTo>
                    <a:lnTo>
                      <a:pt x="286" y="86"/>
                    </a:lnTo>
                    <a:lnTo>
                      <a:pt x="286" y="96"/>
                    </a:lnTo>
                    <a:cubicBezTo>
                      <a:pt x="276" y="96"/>
                      <a:pt x="276" y="96"/>
                      <a:pt x="276" y="96"/>
                    </a:cubicBezTo>
                    <a:lnTo>
                      <a:pt x="276" y="105"/>
                    </a:lnTo>
                    <a:lnTo>
                      <a:pt x="276" y="115"/>
                    </a:lnTo>
                    <a:lnTo>
                      <a:pt x="276" y="124"/>
                    </a:lnTo>
                    <a:lnTo>
                      <a:pt x="276" y="134"/>
                    </a:lnTo>
                    <a:lnTo>
                      <a:pt x="286" y="134"/>
                    </a:lnTo>
                    <a:lnTo>
                      <a:pt x="286" y="143"/>
                    </a:lnTo>
                    <a:lnTo>
                      <a:pt x="295" y="143"/>
                    </a:lnTo>
                    <a:lnTo>
                      <a:pt x="305" y="143"/>
                    </a:lnTo>
                    <a:cubicBezTo>
                      <a:pt x="315" y="153"/>
                      <a:pt x="305" y="153"/>
                      <a:pt x="305" y="153"/>
                    </a:cubicBezTo>
                    <a:lnTo>
                      <a:pt x="305" y="162"/>
                    </a:lnTo>
                    <a:lnTo>
                      <a:pt x="315" y="172"/>
                    </a:lnTo>
                    <a:lnTo>
                      <a:pt x="315" y="181"/>
                    </a:lnTo>
                    <a:cubicBezTo>
                      <a:pt x="315" y="181"/>
                      <a:pt x="305" y="181"/>
                      <a:pt x="295" y="181"/>
                    </a:cubicBezTo>
                    <a:cubicBezTo>
                      <a:pt x="295" y="191"/>
                      <a:pt x="286" y="181"/>
                      <a:pt x="286" y="181"/>
                    </a:cubicBezTo>
                    <a:cubicBezTo>
                      <a:pt x="267" y="181"/>
                      <a:pt x="257" y="172"/>
                      <a:pt x="248" y="172"/>
                    </a:cubicBezTo>
                    <a:cubicBezTo>
                      <a:pt x="229" y="181"/>
                      <a:pt x="229" y="191"/>
                      <a:pt x="229" y="191"/>
                    </a:cubicBezTo>
                    <a:lnTo>
                      <a:pt x="219" y="191"/>
                    </a:lnTo>
                    <a:cubicBezTo>
                      <a:pt x="210" y="191"/>
                      <a:pt x="200" y="191"/>
                      <a:pt x="200" y="200"/>
                    </a:cubicBezTo>
                    <a:cubicBezTo>
                      <a:pt x="190" y="200"/>
                      <a:pt x="190" y="210"/>
                      <a:pt x="200" y="219"/>
                    </a:cubicBezTo>
                    <a:cubicBezTo>
                      <a:pt x="200" y="229"/>
                      <a:pt x="200" y="219"/>
                      <a:pt x="200" y="219"/>
                    </a:cubicBezTo>
                    <a:cubicBezTo>
                      <a:pt x="210" y="219"/>
                      <a:pt x="210" y="210"/>
                      <a:pt x="219" y="210"/>
                    </a:cubicBezTo>
                    <a:cubicBezTo>
                      <a:pt x="229" y="219"/>
                      <a:pt x="238" y="229"/>
                      <a:pt x="238" y="229"/>
                    </a:cubicBezTo>
                    <a:lnTo>
                      <a:pt x="229" y="219"/>
                    </a:lnTo>
                    <a:cubicBezTo>
                      <a:pt x="219" y="219"/>
                      <a:pt x="210" y="229"/>
                      <a:pt x="200" y="229"/>
                    </a:cubicBezTo>
                    <a:cubicBezTo>
                      <a:pt x="190" y="229"/>
                      <a:pt x="190" y="229"/>
                      <a:pt x="181" y="219"/>
                    </a:cubicBezTo>
                    <a:cubicBezTo>
                      <a:pt x="172" y="219"/>
                      <a:pt x="172" y="210"/>
                      <a:pt x="172" y="210"/>
                    </a:cubicBezTo>
                    <a:cubicBezTo>
                      <a:pt x="172" y="200"/>
                      <a:pt x="172" y="210"/>
                      <a:pt x="172" y="210"/>
                    </a:cubicBezTo>
                    <a:cubicBezTo>
                      <a:pt x="172" y="210"/>
                      <a:pt x="162" y="219"/>
                      <a:pt x="162" y="229"/>
                    </a:cubicBezTo>
                    <a:cubicBezTo>
                      <a:pt x="172" y="248"/>
                      <a:pt x="181" y="248"/>
                      <a:pt x="200" y="248"/>
                    </a:cubicBezTo>
                    <a:cubicBezTo>
                      <a:pt x="210" y="248"/>
                      <a:pt x="219" y="239"/>
                      <a:pt x="219" y="239"/>
                    </a:cubicBezTo>
                    <a:lnTo>
                      <a:pt x="229" y="248"/>
                    </a:lnTo>
                    <a:cubicBezTo>
                      <a:pt x="238" y="257"/>
                      <a:pt x="248" y="257"/>
                      <a:pt x="257" y="257"/>
                    </a:cubicBezTo>
                    <a:lnTo>
                      <a:pt x="267" y="257"/>
                    </a:lnTo>
                    <a:cubicBezTo>
                      <a:pt x="276" y="257"/>
                      <a:pt x="276" y="267"/>
                      <a:pt x="276" y="267"/>
                    </a:cubicBezTo>
                    <a:cubicBezTo>
                      <a:pt x="276" y="277"/>
                      <a:pt x="276" y="277"/>
                      <a:pt x="276" y="277"/>
                    </a:cubicBezTo>
                    <a:cubicBezTo>
                      <a:pt x="286" y="277"/>
                      <a:pt x="286" y="277"/>
                      <a:pt x="286" y="277"/>
                    </a:cubicBezTo>
                    <a:cubicBezTo>
                      <a:pt x="295" y="286"/>
                      <a:pt x="286" y="296"/>
                      <a:pt x="286" y="296"/>
                    </a:cubicBezTo>
                    <a:cubicBezTo>
                      <a:pt x="286" y="305"/>
                      <a:pt x="286" y="305"/>
                      <a:pt x="286" y="305"/>
                    </a:cubicBezTo>
                    <a:cubicBezTo>
                      <a:pt x="295" y="305"/>
                      <a:pt x="295" y="305"/>
                      <a:pt x="295" y="305"/>
                    </a:cubicBezTo>
                    <a:cubicBezTo>
                      <a:pt x="295" y="315"/>
                      <a:pt x="295" y="324"/>
                      <a:pt x="295" y="324"/>
                    </a:cubicBezTo>
                    <a:lnTo>
                      <a:pt x="286" y="334"/>
                    </a:lnTo>
                    <a:cubicBezTo>
                      <a:pt x="286" y="324"/>
                      <a:pt x="286" y="324"/>
                      <a:pt x="286" y="324"/>
                    </a:cubicBezTo>
                    <a:cubicBezTo>
                      <a:pt x="248" y="372"/>
                      <a:pt x="248" y="372"/>
                      <a:pt x="248" y="372"/>
                    </a:cubicBezTo>
                    <a:cubicBezTo>
                      <a:pt x="248" y="372"/>
                      <a:pt x="257" y="391"/>
                      <a:pt x="257" y="429"/>
                    </a:cubicBezTo>
                    <a:cubicBezTo>
                      <a:pt x="248" y="429"/>
                      <a:pt x="248" y="429"/>
                      <a:pt x="248" y="419"/>
                    </a:cubicBezTo>
                    <a:lnTo>
                      <a:pt x="238" y="410"/>
                    </a:lnTo>
                    <a:cubicBezTo>
                      <a:pt x="238" y="410"/>
                      <a:pt x="229" y="410"/>
                      <a:pt x="219" y="410"/>
                    </a:cubicBezTo>
                    <a:cubicBezTo>
                      <a:pt x="210" y="410"/>
                      <a:pt x="200" y="410"/>
                      <a:pt x="200" y="400"/>
                    </a:cubicBezTo>
                    <a:cubicBezTo>
                      <a:pt x="200" y="391"/>
                      <a:pt x="200" y="391"/>
                      <a:pt x="210" y="381"/>
                    </a:cubicBezTo>
                    <a:cubicBezTo>
                      <a:pt x="219" y="372"/>
                      <a:pt x="229" y="372"/>
                      <a:pt x="229" y="353"/>
                    </a:cubicBezTo>
                    <a:cubicBezTo>
                      <a:pt x="229" y="343"/>
                      <a:pt x="219" y="334"/>
                      <a:pt x="200" y="315"/>
                    </a:cubicBezTo>
                    <a:cubicBezTo>
                      <a:pt x="190" y="296"/>
                      <a:pt x="181" y="277"/>
                      <a:pt x="181" y="267"/>
                    </a:cubicBezTo>
                    <a:cubicBezTo>
                      <a:pt x="172" y="267"/>
                      <a:pt x="172" y="267"/>
                      <a:pt x="172" y="277"/>
                    </a:cubicBezTo>
                    <a:cubicBezTo>
                      <a:pt x="172" y="277"/>
                      <a:pt x="162" y="277"/>
                      <a:pt x="152" y="257"/>
                    </a:cubicBezTo>
                    <a:cubicBezTo>
                      <a:pt x="133" y="229"/>
                      <a:pt x="133" y="210"/>
                      <a:pt x="133" y="200"/>
                    </a:cubicBezTo>
                    <a:cubicBezTo>
                      <a:pt x="133" y="191"/>
                      <a:pt x="124" y="200"/>
                      <a:pt x="124" y="200"/>
                    </a:cubicBezTo>
                    <a:cubicBezTo>
                      <a:pt x="114" y="172"/>
                      <a:pt x="114" y="134"/>
                      <a:pt x="114" y="96"/>
                    </a:cubicBezTo>
                    <a:cubicBezTo>
                      <a:pt x="114" y="96"/>
                      <a:pt x="105" y="115"/>
                      <a:pt x="95" y="134"/>
                    </a:cubicBezTo>
                    <a:cubicBezTo>
                      <a:pt x="86" y="153"/>
                      <a:pt x="86" y="172"/>
                      <a:pt x="95" y="191"/>
                    </a:cubicBezTo>
                    <a:cubicBezTo>
                      <a:pt x="95" y="210"/>
                      <a:pt x="95" y="219"/>
                      <a:pt x="95" y="229"/>
                    </a:cubicBezTo>
                    <a:cubicBezTo>
                      <a:pt x="105" y="239"/>
                      <a:pt x="95" y="229"/>
                      <a:pt x="95" y="229"/>
                    </a:cubicBezTo>
                    <a:cubicBezTo>
                      <a:pt x="95" y="229"/>
                      <a:pt x="86" y="210"/>
                      <a:pt x="76" y="181"/>
                    </a:cubicBezTo>
                    <a:cubicBezTo>
                      <a:pt x="76" y="153"/>
                      <a:pt x="76" y="134"/>
                      <a:pt x="76" y="134"/>
                    </a:cubicBezTo>
                    <a:lnTo>
                      <a:pt x="67" y="143"/>
                    </a:lnTo>
                    <a:cubicBezTo>
                      <a:pt x="67" y="153"/>
                      <a:pt x="57" y="172"/>
                      <a:pt x="57" y="200"/>
                    </a:cubicBezTo>
                    <a:cubicBezTo>
                      <a:pt x="57" y="229"/>
                      <a:pt x="76" y="267"/>
                      <a:pt x="76" y="277"/>
                    </a:cubicBezTo>
                    <a:cubicBezTo>
                      <a:pt x="86" y="286"/>
                      <a:pt x="76" y="277"/>
                      <a:pt x="76" y="277"/>
                    </a:cubicBezTo>
                    <a:cubicBezTo>
                      <a:pt x="76" y="277"/>
                      <a:pt x="67" y="257"/>
                      <a:pt x="57" y="239"/>
                    </a:cubicBezTo>
                    <a:cubicBezTo>
                      <a:pt x="57" y="229"/>
                      <a:pt x="48" y="191"/>
                      <a:pt x="48" y="191"/>
                    </a:cubicBezTo>
                    <a:cubicBezTo>
                      <a:pt x="38" y="181"/>
                      <a:pt x="38" y="191"/>
                      <a:pt x="38" y="191"/>
                    </a:cubicBezTo>
                    <a:cubicBezTo>
                      <a:pt x="38" y="200"/>
                      <a:pt x="29" y="210"/>
                      <a:pt x="29" y="219"/>
                    </a:cubicBezTo>
                    <a:cubicBezTo>
                      <a:pt x="29" y="229"/>
                      <a:pt x="38" y="248"/>
                      <a:pt x="38" y="267"/>
                    </a:cubicBezTo>
                    <a:cubicBezTo>
                      <a:pt x="48" y="286"/>
                      <a:pt x="57" y="305"/>
                      <a:pt x="67" y="305"/>
                    </a:cubicBezTo>
                    <a:cubicBezTo>
                      <a:pt x="76" y="315"/>
                      <a:pt x="67" y="315"/>
                      <a:pt x="67" y="315"/>
                    </a:cubicBezTo>
                    <a:cubicBezTo>
                      <a:pt x="57" y="305"/>
                      <a:pt x="67" y="315"/>
                      <a:pt x="48" y="296"/>
                    </a:cubicBezTo>
                    <a:cubicBezTo>
                      <a:pt x="38" y="286"/>
                      <a:pt x="29" y="248"/>
                      <a:pt x="19" y="248"/>
                    </a:cubicBezTo>
                    <a:cubicBezTo>
                      <a:pt x="19" y="239"/>
                      <a:pt x="19" y="248"/>
                      <a:pt x="19" y="248"/>
                    </a:cubicBezTo>
                    <a:cubicBezTo>
                      <a:pt x="19" y="257"/>
                      <a:pt x="19" y="267"/>
                      <a:pt x="29" y="296"/>
                    </a:cubicBezTo>
                    <a:cubicBezTo>
                      <a:pt x="38" y="324"/>
                      <a:pt x="57" y="343"/>
                      <a:pt x="67" y="353"/>
                    </a:cubicBezTo>
                    <a:cubicBezTo>
                      <a:pt x="86" y="353"/>
                      <a:pt x="76" y="353"/>
                      <a:pt x="67" y="353"/>
                    </a:cubicBezTo>
                    <a:cubicBezTo>
                      <a:pt x="57" y="343"/>
                      <a:pt x="48" y="334"/>
                      <a:pt x="38" y="334"/>
                    </a:cubicBezTo>
                    <a:cubicBezTo>
                      <a:pt x="29" y="324"/>
                      <a:pt x="19" y="305"/>
                      <a:pt x="19" y="305"/>
                    </a:cubicBezTo>
                    <a:cubicBezTo>
                      <a:pt x="10" y="305"/>
                      <a:pt x="10" y="296"/>
                      <a:pt x="10" y="315"/>
                    </a:cubicBezTo>
                    <a:cubicBezTo>
                      <a:pt x="10" y="324"/>
                      <a:pt x="19" y="343"/>
                      <a:pt x="38" y="353"/>
                    </a:cubicBezTo>
                    <a:cubicBezTo>
                      <a:pt x="48" y="372"/>
                      <a:pt x="67" y="372"/>
                      <a:pt x="67" y="381"/>
                    </a:cubicBezTo>
                    <a:cubicBezTo>
                      <a:pt x="76" y="381"/>
                      <a:pt x="67" y="381"/>
                      <a:pt x="67" y="381"/>
                    </a:cubicBezTo>
                    <a:cubicBezTo>
                      <a:pt x="57" y="372"/>
                      <a:pt x="48" y="372"/>
                      <a:pt x="38" y="372"/>
                    </a:cubicBezTo>
                    <a:cubicBezTo>
                      <a:pt x="29" y="362"/>
                      <a:pt x="19" y="353"/>
                      <a:pt x="10" y="343"/>
                    </a:cubicBezTo>
                    <a:lnTo>
                      <a:pt x="10" y="353"/>
                    </a:lnTo>
                    <a:cubicBezTo>
                      <a:pt x="10" y="362"/>
                      <a:pt x="10" y="372"/>
                      <a:pt x="29" y="391"/>
                    </a:cubicBezTo>
                    <a:cubicBezTo>
                      <a:pt x="48" y="400"/>
                      <a:pt x="76" y="410"/>
                      <a:pt x="86" y="419"/>
                    </a:cubicBezTo>
                    <a:cubicBezTo>
                      <a:pt x="95" y="419"/>
                      <a:pt x="86" y="419"/>
                      <a:pt x="86" y="419"/>
                    </a:cubicBezTo>
                    <a:lnTo>
                      <a:pt x="67" y="410"/>
                    </a:lnTo>
                    <a:cubicBezTo>
                      <a:pt x="57" y="410"/>
                      <a:pt x="29" y="400"/>
                      <a:pt x="19" y="391"/>
                    </a:cubicBezTo>
                    <a:lnTo>
                      <a:pt x="19" y="400"/>
                    </a:lnTo>
                    <a:cubicBezTo>
                      <a:pt x="19" y="400"/>
                      <a:pt x="29" y="419"/>
                      <a:pt x="38" y="429"/>
                    </a:cubicBezTo>
                    <a:cubicBezTo>
                      <a:pt x="57" y="438"/>
                      <a:pt x="86" y="448"/>
                      <a:pt x="86" y="448"/>
                    </a:cubicBezTo>
                    <a:cubicBezTo>
                      <a:pt x="95" y="448"/>
                      <a:pt x="95" y="448"/>
                      <a:pt x="95" y="448"/>
                    </a:cubicBezTo>
                    <a:cubicBezTo>
                      <a:pt x="86" y="448"/>
                      <a:pt x="76" y="448"/>
                      <a:pt x="67" y="448"/>
                    </a:cubicBezTo>
                    <a:cubicBezTo>
                      <a:pt x="57" y="448"/>
                      <a:pt x="48" y="438"/>
                      <a:pt x="38" y="438"/>
                    </a:cubicBezTo>
                    <a:lnTo>
                      <a:pt x="38" y="429"/>
                    </a:lnTo>
                    <a:lnTo>
                      <a:pt x="29" y="429"/>
                    </a:lnTo>
                    <a:cubicBezTo>
                      <a:pt x="29" y="438"/>
                      <a:pt x="29" y="429"/>
                      <a:pt x="29" y="429"/>
                    </a:cubicBezTo>
                    <a:cubicBezTo>
                      <a:pt x="29" y="429"/>
                      <a:pt x="19" y="429"/>
                      <a:pt x="19" y="419"/>
                    </a:cubicBezTo>
                    <a:lnTo>
                      <a:pt x="10" y="429"/>
                    </a:lnTo>
                    <a:cubicBezTo>
                      <a:pt x="0" y="429"/>
                      <a:pt x="10" y="429"/>
                      <a:pt x="10" y="429"/>
                    </a:cubicBezTo>
                    <a:cubicBezTo>
                      <a:pt x="10" y="438"/>
                      <a:pt x="10" y="438"/>
                      <a:pt x="10" y="438"/>
                    </a:cubicBezTo>
                    <a:lnTo>
                      <a:pt x="0" y="438"/>
                    </a:lnTo>
                    <a:cubicBezTo>
                      <a:pt x="0" y="448"/>
                      <a:pt x="0" y="448"/>
                      <a:pt x="0" y="448"/>
                    </a:cubicBezTo>
                    <a:lnTo>
                      <a:pt x="10" y="457"/>
                    </a:lnTo>
                    <a:cubicBezTo>
                      <a:pt x="19" y="457"/>
                      <a:pt x="19" y="457"/>
                      <a:pt x="19" y="457"/>
                    </a:cubicBezTo>
                    <a:cubicBezTo>
                      <a:pt x="19" y="467"/>
                      <a:pt x="19" y="467"/>
                      <a:pt x="19" y="467"/>
                    </a:cubicBezTo>
                    <a:lnTo>
                      <a:pt x="10" y="467"/>
                    </a:lnTo>
                    <a:cubicBezTo>
                      <a:pt x="10" y="477"/>
                      <a:pt x="10" y="477"/>
                      <a:pt x="19" y="477"/>
                    </a:cubicBezTo>
                    <a:cubicBezTo>
                      <a:pt x="19" y="477"/>
                      <a:pt x="29" y="477"/>
                      <a:pt x="29" y="495"/>
                    </a:cubicBezTo>
                    <a:cubicBezTo>
                      <a:pt x="38" y="505"/>
                      <a:pt x="38" y="524"/>
                      <a:pt x="38" y="553"/>
                    </a:cubicBezTo>
                    <a:cubicBezTo>
                      <a:pt x="48" y="581"/>
                      <a:pt x="67" y="600"/>
                      <a:pt x="67" y="600"/>
                    </a:cubicBezTo>
                    <a:lnTo>
                      <a:pt x="67" y="610"/>
                    </a:lnTo>
                    <a:cubicBezTo>
                      <a:pt x="67" y="620"/>
                      <a:pt x="76" y="620"/>
                      <a:pt x="76" y="620"/>
                    </a:cubicBezTo>
                    <a:cubicBezTo>
                      <a:pt x="76" y="629"/>
                      <a:pt x="76" y="629"/>
                      <a:pt x="76" y="629"/>
                    </a:cubicBezTo>
                    <a:cubicBezTo>
                      <a:pt x="76" y="629"/>
                      <a:pt x="76" y="638"/>
                      <a:pt x="76" y="648"/>
                    </a:cubicBezTo>
                    <a:cubicBezTo>
                      <a:pt x="76" y="658"/>
                      <a:pt x="86" y="667"/>
                      <a:pt x="95" y="677"/>
                    </a:cubicBezTo>
                    <a:lnTo>
                      <a:pt x="86" y="677"/>
                    </a:lnTo>
                    <a:cubicBezTo>
                      <a:pt x="86" y="686"/>
                      <a:pt x="86" y="686"/>
                      <a:pt x="76" y="686"/>
                    </a:cubicBezTo>
                    <a:cubicBezTo>
                      <a:pt x="76" y="696"/>
                      <a:pt x="76" y="696"/>
                      <a:pt x="76" y="705"/>
                    </a:cubicBezTo>
                    <a:lnTo>
                      <a:pt x="86" y="715"/>
                    </a:lnTo>
                    <a:cubicBezTo>
                      <a:pt x="86" y="724"/>
                      <a:pt x="86" y="724"/>
                      <a:pt x="95" y="734"/>
                    </a:cubicBezTo>
                    <a:lnTo>
                      <a:pt x="105" y="734"/>
                    </a:lnTo>
                    <a:lnTo>
                      <a:pt x="105" y="743"/>
                    </a:lnTo>
                    <a:cubicBezTo>
                      <a:pt x="105" y="743"/>
                      <a:pt x="114" y="743"/>
                      <a:pt x="114" y="753"/>
                    </a:cubicBezTo>
                    <a:cubicBezTo>
                      <a:pt x="114" y="753"/>
                      <a:pt x="124" y="753"/>
                      <a:pt x="124" y="743"/>
                    </a:cubicBezTo>
                    <a:cubicBezTo>
                      <a:pt x="124" y="743"/>
                      <a:pt x="124" y="753"/>
                      <a:pt x="133" y="753"/>
                    </a:cubicBezTo>
                    <a:lnTo>
                      <a:pt x="133" y="762"/>
                    </a:lnTo>
                    <a:cubicBezTo>
                      <a:pt x="133" y="772"/>
                      <a:pt x="124" y="772"/>
                      <a:pt x="133" y="772"/>
                    </a:cubicBezTo>
                    <a:cubicBezTo>
                      <a:pt x="133" y="781"/>
                      <a:pt x="133" y="781"/>
                      <a:pt x="143" y="772"/>
                    </a:cubicBezTo>
                    <a:cubicBezTo>
                      <a:pt x="152" y="781"/>
                      <a:pt x="152" y="781"/>
                      <a:pt x="152" y="781"/>
                    </a:cubicBezTo>
                    <a:cubicBezTo>
                      <a:pt x="162" y="781"/>
                      <a:pt x="152" y="772"/>
                      <a:pt x="152" y="772"/>
                    </a:cubicBezTo>
                    <a:lnTo>
                      <a:pt x="162" y="762"/>
                    </a:lnTo>
                    <a:lnTo>
                      <a:pt x="172" y="762"/>
                    </a:lnTo>
                    <a:lnTo>
                      <a:pt x="172" y="753"/>
                    </a:lnTo>
                    <a:lnTo>
                      <a:pt x="162" y="753"/>
                    </a:lnTo>
                    <a:cubicBezTo>
                      <a:pt x="162" y="753"/>
                      <a:pt x="162" y="743"/>
                      <a:pt x="152" y="743"/>
                    </a:cubicBezTo>
                    <a:cubicBezTo>
                      <a:pt x="152" y="734"/>
                      <a:pt x="152" y="734"/>
                      <a:pt x="152" y="734"/>
                    </a:cubicBezTo>
                    <a:lnTo>
                      <a:pt x="162" y="724"/>
                    </a:lnTo>
                    <a:lnTo>
                      <a:pt x="162" y="715"/>
                    </a:lnTo>
                    <a:cubicBezTo>
                      <a:pt x="172" y="715"/>
                      <a:pt x="172" y="705"/>
                      <a:pt x="172" y="705"/>
                    </a:cubicBezTo>
                    <a:cubicBezTo>
                      <a:pt x="172" y="705"/>
                      <a:pt x="181" y="705"/>
                      <a:pt x="181" y="696"/>
                    </a:cubicBezTo>
                    <a:cubicBezTo>
                      <a:pt x="181" y="696"/>
                      <a:pt x="190" y="686"/>
                      <a:pt x="200" y="686"/>
                    </a:cubicBezTo>
                    <a:lnTo>
                      <a:pt x="210" y="677"/>
                    </a:lnTo>
                    <a:cubicBezTo>
                      <a:pt x="210" y="677"/>
                      <a:pt x="210" y="686"/>
                      <a:pt x="219" y="686"/>
                    </a:cubicBezTo>
                    <a:lnTo>
                      <a:pt x="238" y="677"/>
                    </a:lnTo>
                    <a:cubicBezTo>
                      <a:pt x="248" y="667"/>
                      <a:pt x="257" y="658"/>
                      <a:pt x="257" y="658"/>
                    </a:cubicBezTo>
                    <a:lnTo>
                      <a:pt x="267" y="667"/>
                    </a:lnTo>
                    <a:cubicBezTo>
                      <a:pt x="267" y="677"/>
                      <a:pt x="276" y="667"/>
                      <a:pt x="295" y="648"/>
                    </a:cubicBezTo>
                    <a:cubicBezTo>
                      <a:pt x="305" y="629"/>
                      <a:pt x="324" y="610"/>
                      <a:pt x="324" y="610"/>
                    </a:cubicBezTo>
                    <a:cubicBezTo>
                      <a:pt x="333" y="610"/>
                      <a:pt x="333" y="610"/>
                      <a:pt x="333" y="610"/>
                    </a:cubicBezTo>
                    <a:cubicBezTo>
                      <a:pt x="333" y="620"/>
                      <a:pt x="324" y="620"/>
                      <a:pt x="324" y="629"/>
                    </a:cubicBezTo>
                    <a:cubicBezTo>
                      <a:pt x="324" y="629"/>
                      <a:pt x="315" y="629"/>
                      <a:pt x="305" y="638"/>
                    </a:cubicBezTo>
                    <a:cubicBezTo>
                      <a:pt x="305" y="648"/>
                      <a:pt x="305" y="658"/>
                      <a:pt x="305" y="667"/>
                    </a:cubicBezTo>
                    <a:cubicBezTo>
                      <a:pt x="305" y="677"/>
                      <a:pt x="305" y="677"/>
                      <a:pt x="305" y="677"/>
                    </a:cubicBezTo>
                    <a:cubicBezTo>
                      <a:pt x="305" y="677"/>
                      <a:pt x="295" y="686"/>
                      <a:pt x="295" y="696"/>
                    </a:cubicBezTo>
                    <a:lnTo>
                      <a:pt x="295" y="715"/>
                    </a:lnTo>
                    <a:lnTo>
                      <a:pt x="286" y="715"/>
                    </a:lnTo>
                    <a:cubicBezTo>
                      <a:pt x="286" y="724"/>
                      <a:pt x="276" y="724"/>
                      <a:pt x="267" y="734"/>
                    </a:cubicBezTo>
                    <a:cubicBezTo>
                      <a:pt x="267" y="743"/>
                      <a:pt x="257" y="743"/>
                      <a:pt x="248" y="743"/>
                    </a:cubicBezTo>
                    <a:cubicBezTo>
                      <a:pt x="248" y="753"/>
                      <a:pt x="248" y="753"/>
                      <a:pt x="248" y="753"/>
                    </a:cubicBezTo>
                    <a:cubicBezTo>
                      <a:pt x="248" y="762"/>
                      <a:pt x="257" y="762"/>
                      <a:pt x="257" y="762"/>
                    </a:cubicBezTo>
                    <a:cubicBezTo>
                      <a:pt x="267" y="762"/>
                      <a:pt x="267" y="762"/>
                      <a:pt x="276" y="762"/>
                    </a:cubicBezTo>
                    <a:lnTo>
                      <a:pt x="276" y="772"/>
                    </a:lnTo>
                    <a:cubicBezTo>
                      <a:pt x="276" y="772"/>
                      <a:pt x="267" y="781"/>
                      <a:pt x="267" y="791"/>
                    </a:cubicBezTo>
                    <a:cubicBezTo>
                      <a:pt x="267" y="791"/>
                      <a:pt x="276" y="791"/>
                      <a:pt x="286" y="791"/>
                    </a:cubicBezTo>
                    <a:lnTo>
                      <a:pt x="295" y="791"/>
                    </a:lnTo>
                    <a:lnTo>
                      <a:pt x="295" y="800"/>
                    </a:lnTo>
                    <a:lnTo>
                      <a:pt x="295" y="810"/>
                    </a:lnTo>
                    <a:cubicBezTo>
                      <a:pt x="305" y="810"/>
                      <a:pt x="305" y="810"/>
                      <a:pt x="305" y="810"/>
                    </a:cubicBezTo>
                    <a:cubicBezTo>
                      <a:pt x="305" y="800"/>
                      <a:pt x="315" y="800"/>
                      <a:pt x="315" y="800"/>
                    </a:cubicBezTo>
                    <a:cubicBezTo>
                      <a:pt x="324" y="800"/>
                      <a:pt x="324" y="800"/>
                      <a:pt x="324" y="800"/>
                    </a:cubicBezTo>
                    <a:cubicBezTo>
                      <a:pt x="324" y="810"/>
                      <a:pt x="324" y="810"/>
                      <a:pt x="324" y="819"/>
                    </a:cubicBezTo>
                    <a:lnTo>
                      <a:pt x="333" y="829"/>
                    </a:lnTo>
                    <a:cubicBezTo>
                      <a:pt x="343" y="829"/>
                      <a:pt x="343" y="829"/>
                      <a:pt x="343" y="829"/>
                    </a:cubicBezTo>
                    <a:cubicBezTo>
                      <a:pt x="343" y="819"/>
                      <a:pt x="353" y="819"/>
                      <a:pt x="353" y="819"/>
                    </a:cubicBezTo>
                    <a:lnTo>
                      <a:pt x="353" y="829"/>
                    </a:lnTo>
                    <a:cubicBezTo>
                      <a:pt x="362" y="848"/>
                      <a:pt x="372" y="858"/>
                      <a:pt x="372" y="858"/>
                    </a:cubicBezTo>
                    <a:cubicBezTo>
                      <a:pt x="372" y="858"/>
                      <a:pt x="391" y="848"/>
                      <a:pt x="391" y="829"/>
                    </a:cubicBezTo>
                    <a:cubicBezTo>
                      <a:pt x="400" y="819"/>
                      <a:pt x="400" y="819"/>
                      <a:pt x="400" y="819"/>
                    </a:cubicBezTo>
                    <a:lnTo>
                      <a:pt x="410" y="829"/>
                    </a:lnTo>
                    <a:cubicBezTo>
                      <a:pt x="419" y="829"/>
                      <a:pt x="419" y="819"/>
                      <a:pt x="419" y="819"/>
                    </a:cubicBezTo>
                    <a:cubicBezTo>
                      <a:pt x="419" y="810"/>
                      <a:pt x="419" y="810"/>
                      <a:pt x="419" y="800"/>
                    </a:cubicBezTo>
                    <a:lnTo>
                      <a:pt x="429" y="800"/>
                    </a:lnTo>
                    <a:cubicBezTo>
                      <a:pt x="438" y="800"/>
                      <a:pt x="438" y="800"/>
                      <a:pt x="438" y="810"/>
                    </a:cubicBezTo>
                    <a:cubicBezTo>
                      <a:pt x="448" y="810"/>
                      <a:pt x="448" y="810"/>
                      <a:pt x="448" y="810"/>
                    </a:cubicBezTo>
                    <a:lnTo>
                      <a:pt x="448" y="800"/>
                    </a:lnTo>
                    <a:cubicBezTo>
                      <a:pt x="448" y="791"/>
                      <a:pt x="448" y="791"/>
                      <a:pt x="448" y="791"/>
                    </a:cubicBezTo>
                    <a:cubicBezTo>
                      <a:pt x="448" y="791"/>
                      <a:pt x="457" y="791"/>
                      <a:pt x="467" y="791"/>
                    </a:cubicBezTo>
                    <a:cubicBezTo>
                      <a:pt x="476" y="791"/>
                      <a:pt x="476" y="791"/>
                      <a:pt x="476" y="791"/>
                    </a:cubicBezTo>
                    <a:cubicBezTo>
                      <a:pt x="476" y="781"/>
                      <a:pt x="476" y="772"/>
                      <a:pt x="476" y="772"/>
                    </a:cubicBezTo>
                    <a:cubicBezTo>
                      <a:pt x="476" y="772"/>
                      <a:pt x="467" y="762"/>
                      <a:pt x="476" y="762"/>
                    </a:cubicBezTo>
                    <a:lnTo>
                      <a:pt x="486" y="762"/>
                    </a:lnTo>
                    <a:cubicBezTo>
                      <a:pt x="495" y="762"/>
                      <a:pt x="495" y="762"/>
                      <a:pt x="495" y="753"/>
                    </a:cubicBezTo>
                    <a:cubicBezTo>
                      <a:pt x="505" y="753"/>
                      <a:pt x="505" y="753"/>
                      <a:pt x="495" y="743"/>
                    </a:cubicBezTo>
                    <a:cubicBezTo>
                      <a:pt x="495" y="743"/>
                      <a:pt x="486" y="743"/>
                      <a:pt x="476" y="734"/>
                    </a:cubicBezTo>
                    <a:cubicBezTo>
                      <a:pt x="467" y="724"/>
                      <a:pt x="467" y="724"/>
                      <a:pt x="457" y="715"/>
                    </a:cubicBezTo>
                    <a:cubicBezTo>
                      <a:pt x="457" y="715"/>
                      <a:pt x="457" y="696"/>
                      <a:pt x="448" y="696"/>
                    </a:cubicBezTo>
                    <a:cubicBezTo>
                      <a:pt x="448" y="686"/>
                      <a:pt x="438" y="677"/>
                      <a:pt x="438" y="677"/>
                    </a:cubicBezTo>
                    <a:cubicBezTo>
                      <a:pt x="438" y="677"/>
                      <a:pt x="448" y="677"/>
                      <a:pt x="448" y="667"/>
                    </a:cubicBezTo>
                    <a:cubicBezTo>
                      <a:pt x="448" y="658"/>
                      <a:pt x="448" y="648"/>
                      <a:pt x="438" y="638"/>
                    </a:cubicBezTo>
                    <a:cubicBezTo>
                      <a:pt x="429" y="629"/>
                      <a:pt x="429" y="629"/>
                      <a:pt x="429" y="629"/>
                    </a:cubicBezTo>
                    <a:cubicBezTo>
                      <a:pt x="419" y="620"/>
                      <a:pt x="419" y="620"/>
                      <a:pt x="419" y="610"/>
                    </a:cubicBezTo>
                    <a:cubicBezTo>
                      <a:pt x="429" y="610"/>
                      <a:pt x="448" y="629"/>
                      <a:pt x="457" y="648"/>
                    </a:cubicBezTo>
                    <a:cubicBezTo>
                      <a:pt x="476" y="667"/>
                      <a:pt x="476" y="677"/>
                      <a:pt x="486" y="667"/>
                    </a:cubicBezTo>
                    <a:lnTo>
                      <a:pt x="486" y="658"/>
                    </a:lnTo>
                    <a:cubicBezTo>
                      <a:pt x="486" y="658"/>
                      <a:pt x="495" y="667"/>
                      <a:pt x="514" y="677"/>
                    </a:cubicBezTo>
                    <a:cubicBezTo>
                      <a:pt x="524" y="686"/>
                      <a:pt x="533" y="686"/>
                      <a:pt x="533" y="686"/>
                    </a:cubicBezTo>
                    <a:lnTo>
                      <a:pt x="533" y="677"/>
                    </a:lnTo>
                    <a:cubicBezTo>
                      <a:pt x="533" y="677"/>
                      <a:pt x="543" y="686"/>
                      <a:pt x="553" y="686"/>
                    </a:cubicBezTo>
                    <a:cubicBezTo>
                      <a:pt x="562" y="686"/>
                      <a:pt x="562" y="686"/>
                      <a:pt x="571" y="686"/>
                    </a:cubicBezTo>
                    <a:cubicBezTo>
                      <a:pt x="581" y="696"/>
                      <a:pt x="581" y="696"/>
                      <a:pt x="591" y="705"/>
                    </a:cubicBezTo>
                    <a:cubicBezTo>
                      <a:pt x="600" y="715"/>
                      <a:pt x="610" y="715"/>
                      <a:pt x="629" y="705"/>
                    </a:cubicBezTo>
                    <a:cubicBezTo>
                      <a:pt x="638" y="705"/>
                      <a:pt x="676" y="696"/>
                      <a:pt x="686" y="686"/>
                    </a:cubicBezTo>
                    <a:cubicBezTo>
                      <a:pt x="695" y="686"/>
                      <a:pt x="705" y="677"/>
                      <a:pt x="714" y="677"/>
                    </a:cubicBezTo>
                    <a:cubicBezTo>
                      <a:pt x="714" y="667"/>
                      <a:pt x="714" y="667"/>
                      <a:pt x="714" y="658"/>
                    </a:cubicBezTo>
                    <a:lnTo>
                      <a:pt x="705" y="658"/>
                    </a:lnTo>
                    <a:lnTo>
                      <a:pt x="705" y="648"/>
                    </a:lnTo>
                    <a:lnTo>
                      <a:pt x="705" y="638"/>
                    </a:lnTo>
                    <a:lnTo>
                      <a:pt x="705" y="629"/>
                    </a:lnTo>
                    <a:cubicBezTo>
                      <a:pt x="705" y="620"/>
                      <a:pt x="695" y="600"/>
                      <a:pt x="686" y="591"/>
                    </a:cubicBezTo>
                    <a:lnTo>
                      <a:pt x="676" y="591"/>
                    </a:lnTo>
                    <a:lnTo>
                      <a:pt x="676" y="581"/>
                    </a:lnTo>
                    <a:lnTo>
                      <a:pt x="686" y="581"/>
                    </a:lnTo>
                    <a:cubicBezTo>
                      <a:pt x="686" y="572"/>
                      <a:pt x="686" y="572"/>
                      <a:pt x="686" y="572"/>
                    </a:cubicBezTo>
                    <a:cubicBezTo>
                      <a:pt x="695" y="562"/>
                      <a:pt x="686" y="562"/>
                      <a:pt x="686" y="562"/>
                    </a:cubicBezTo>
                    <a:lnTo>
                      <a:pt x="686" y="553"/>
                    </a:lnTo>
                    <a:cubicBezTo>
                      <a:pt x="686" y="553"/>
                      <a:pt x="676" y="553"/>
                      <a:pt x="667" y="553"/>
                    </a:cubicBezTo>
                    <a:lnTo>
                      <a:pt x="667" y="562"/>
                    </a:lnTo>
                    <a:cubicBezTo>
                      <a:pt x="667" y="562"/>
                      <a:pt x="657" y="562"/>
                      <a:pt x="657" y="553"/>
                    </a:cubicBezTo>
                    <a:lnTo>
                      <a:pt x="657" y="562"/>
                    </a:lnTo>
                    <a:lnTo>
                      <a:pt x="657" y="572"/>
                    </a:lnTo>
                    <a:cubicBezTo>
                      <a:pt x="648" y="572"/>
                      <a:pt x="648" y="572"/>
                      <a:pt x="657" y="572"/>
                    </a:cubicBezTo>
                    <a:cubicBezTo>
                      <a:pt x="667" y="572"/>
                      <a:pt x="667" y="572"/>
                      <a:pt x="667" y="572"/>
                    </a:cubicBezTo>
                    <a:lnTo>
                      <a:pt x="657" y="581"/>
                    </a:lnTo>
                    <a:cubicBezTo>
                      <a:pt x="648" y="581"/>
                      <a:pt x="648" y="581"/>
                      <a:pt x="648" y="581"/>
                    </a:cubicBezTo>
                    <a:cubicBezTo>
                      <a:pt x="648" y="581"/>
                      <a:pt x="629" y="581"/>
                      <a:pt x="619" y="591"/>
                    </a:cubicBezTo>
                    <a:cubicBezTo>
                      <a:pt x="610" y="600"/>
                      <a:pt x="610" y="610"/>
                      <a:pt x="610" y="610"/>
                    </a:cubicBezTo>
                    <a:cubicBezTo>
                      <a:pt x="610" y="620"/>
                      <a:pt x="600" y="610"/>
                      <a:pt x="600" y="620"/>
                    </a:cubicBezTo>
                    <a:lnTo>
                      <a:pt x="600" y="629"/>
                    </a:lnTo>
                    <a:lnTo>
                      <a:pt x="591" y="629"/>
                    </a:lnTo>
                    <a:cubicBezTo>
                      <a:pt x="591" y="638"/>
                      <a:pt x="581" y="648"/>
                      <a:pt x="591" y="658"/>
                    </a:cubicBezTo>
                    <a:cubicBezTo>
                      <a:pt x="600" y="667"/>
                      <a:pt x="600" y="667"/>
                      <a:pt x="600" y="677"/>
                    </a:cubicBezTo>
                    <a:lnTo>
                      <a:pt x="591" y="677"/>
                    </a:lnTo>
                    <a:cubicBezTo>
                      <a:pt x="591" y="667"/>
                      <a:pt x="571" y="658"/>
                      <a:pt x="571" y="658"/>
                    </a:cubicBezTo>
                    <a:cubicBezTo>
                      <a:pt x="562" y="648"/>
                      <a:pt x="562" y="648"/>
                      <a:pt x="562" y="648"/>
                    </a:cubicBezTo>
                    <a:lnTo>
                      <a:pt x="571" y="648"/>
                    </a:lnTo>
                    <a:lnTo>
                      <a:pt x="562" y="638"/>
                    </a:lnTo>
                    <a:cubicBezTo>
                      <a:pt x="553" y="638"/>
                      <a:pt x="553" y="629"/>
                      <a:pt x="562" y="629"/>
                    </a:cubicBezTo>
                    <a:cubicBezTo>
                      <a:pt x="562" y="629"/>
                      <a:pt x="571" y="629"/>
                      <a:pt x="562" y="620"/>
                    </a:cubicBezTo>
                    <a:cubicBezTo>
                      <a:pt x="562" y="620"/>
                      <a:pt x="553" y="620"/>
                      <a:pt x="543" y="620"/>
                    </a:cubicBezTo>
                    <a:lnTo>
                      <a:pt x="543" y="610"/>
                    </a:lnTo>
                    <a:lnTo>
                      <a:pt x="543" y="600"/>
                    </a:lnTo>
                    <a:cubicBezTo>
                      <a:pt x="543" y="600"/>
                      <a:pt x="533" y="600"/>
                      <a:pt x="524" y="600"/>
                    </a:cubicBezTo>
                    <a:cubicBezTo>
                      <a:pt x="505" y="591"/>
                      <a:pt x="495" y="581"/>
                      <a:pt x="486" y="562"/>
                    </a:cubicBezTo>
                    <a:cubicBezTo>
                      <a:pt x="495" y="572"/>
                      <a:pt x="505" y="581"/>
                      <a:pt x="514" y="581"/>
                    </a:cubicBezTo>
                    <a:cubicBezTo>
                      <a:pt x="524" y="581"/>
                      <a:pt x="524" y="581"/>
                      <a:pt x="524" y="572"/>
                    </a:cubicBezTo>
                    <a:lnTo>
                      <a:pt x="514" y="562"/>
                    </a:lnTo>
                    <a:cubicBezTo>
                      <a:pt x="524" y="562"/>
                      <a:pt x="533" y="581"/>
                      <a:pt x="553" y="572"/>
                    </a:cubicBezTo>
                    <a:cubicBezTo>
                      <a:pt x="571" y="572"/>
                      <a:pt x="571" y="572"/>
                      <a:pt x="571" y="572"/>
                    </a:cubicBezTo>
                    <a:cubicBezTo>
                      <a:pt x="571" y="562"/>
                      <a:pt x="571" y="562"/>
                      <a:pt x="571" y="562"/>
                    </a:cubicBezTo>
                    <a:cubicBezTo>
                      <a:pt x="571" y="562"/>
                      <a:pt x="562" y="562"/>
                      <a:pt x="571" y="562"/>
                    </a:cubicBezTo>
                    <a:cubicBezTo>
                      <a:pt x="571" y="562"/>
                      <a:pt x="591" y="562"/>
                      <a:pt x="600" y="562"/>
                    </a:cubicBezTo>
                    <a:cubicBezTo>
                      <a:pt x="610" y="562"/>
                      <a:pt x="619" y="553"/>
                      <a:pt x="629" y="543"/>
                    </a:cubicBezTo>
                    <a:cubicBezTo>
                      <a:pt x="629" y="543"/>
                      <a:pt x="619" y="543"/>
                      <a:pt x="610" y="543"/>
                    </a:cubicBezTo>
                    <a:cubicBezTo>
                      <a:pt x="600" y="534"/>
                      <a:pt x="600" y="534"/>
                      <a:pt x="600" y="534"/>
                    </a:cubicBezTo>
                    <a:cubicBezTo>
                      <a:pt x="610" y="534"/>
                      <a:pt x="629" y="543"/>
                      <a:pt x="638" y="534"/>
                    </a:cubicBezTo>
                    <a:cubicBezTo>
                      <a:pt x="648" y="534"/>
                      <a:pt x="657" y="524"/>
                      <a:pt x="657" y="515"/>
                    </a:cubicBezTo>
                    <a:lnTo>
                      <a:pt x="638" y="515"/>
                    </a:lnTo>
                    <a:cubicBezTo>
                      <a:pt x="629" y="505"/>
                      <a:pt x="629" y="505"/>
                      <a:pt x="629" y="505"/>
                    </a:cubicBezTo>
                    <a:cubicBezTo>
                      <a:pt x="629" y="505"/>
                      <a:pt x="648" y="515"/>
                      <a:pt x="667" y="505"/>
                    </a:cubicBezTo>
                    <a:cubicBezTo>
                      <a:pt x="686" y="495"/>
                      <a:pt x="686" y="486"/>
                      <a:pt x="686" y="477"/>
                    </a:cubicBezTo>
                    <a:cubicBezTo>
                      <a:pt x="686" y="477"/>
                      <a:pt x="667" y="477"/>
                      <a:pt x="657" y="477"/>
                    </a:cubicBezTo>
                    <a:cubicBezTo>
                      <a:pt x="648" y="477"/>
                      <a:pt x="638" y="477"/>
                      <a:pt x="638" y="477"/>
                    </a:cubicBezTo>
                    <a:cubicBezTo>
                      <a:pt x="638" y="477"/>
                      <a:pt x="676" y="477"/>
                      <a:pt x="695" y="467"/>
                    </a:cubicBezTo>
                    <a:cubicBezTo>
                      <a:pt x="714" y="457"/>
                      <a:pt x="714" y="438"/>
                      <a:pt x="714" y="438"/>
                    </a:cubicBezTo>
                    <a:cubicBezTo>
                      <a:pt x="714" y="438"/>
                      <a:pt x="695" y="448"/>
                      <a:pt x="676" y="448"/>
                    </a:cubicBezTo>
                    <a:cubicBezTo>
                      <a:pt x="667" y="448"/>
                      <a:pt x="657" y="448"/>
                      <a:pt x="657" y="448"/>
                    </a:cubicBezTo>
                    <a:cubicBezTo>
                      <a:pt x="667" y="448"/>
                      <a:pt x="695" y="438"/>
                      <a:pt x="705" y="429"/>
                    </a:cubicBezTo>
                    <a:cubicBezTo>
                      <a:pt x="724" y="419"/>
                      <a:pt x="734" y="400"/>
                      <a:pt x="734" y="400"/>
                    </a:cubicBezTo>
                    <a:cubicBezTo>
                      <a:pt x="734" y="391"/>
                      <a:pt x="734" y="391"/>
                      <a:pt x="724" y="391"/>
                    </a:cubicBezTo>
                    <a:cubicBezTo>
                      <a:pt x="714" y="400"/>
                      <a:pt x="695" y="410"/>
                      <a:pt x="676" y="410"/>
                    </a:cubicBezTo>
                    <a:cubicBezTo>
                      <a:pt x="667" y="419"/>
                      <a:pt x="657" y="419"/>
                      <a:pt x="657" y="419"/>
                    </a:cubicBezTo>
                    <a:lnTo>
                      <a:pt x="667" y="419"/>
                    </a:lnTo>
                    <a:close/>
                    <a:moveTo>
                      <a:pt x="38" y="457"/>
                    </a:moveTo>
                    <a:cubicBezTo>
                      <a:pt x="38" y="457"/>
                      <a:pt x="29" y="457"/>
                      <a:pt x="29" y="448"/>
                    </a:cubicBezTo>
                    <a:lnTo>
                      <a:pt x="38" y="448"/>
                    </a:lnTo>
                    <a:lnTo>
                      <a:pt x="38" y="457"/>
                    </a:lnTo>
                    <a:close/>
                    <a:moveTo>
                      <a:pt x="257" y="581"/>
                    </a:moveTo>
                    <a:cubicBezTo>
                      <a:pt x="248" y="591"/>
                      <a:pt x="238" y="591"/>
                      <a:pt x="229" y="600"/>
                    </a:cubicBezTo>
                    <a:cubicBezTo>
                      <a:pt x="219" y="600"/>
                      <a:pt x="210" y="600"/>
                      <a:pt x="210" y="600"/>
                    </a:cubicBezTo>
                    <a:cubicBezTo>
                      <a:pt x="200" y="600"/>
                      <a:pt x="210" y="610"/>
                      <a:pt x="210" y="610"/>
                    </a:cubicBezTo>
                    <a:cubicBezTo>
                      <a:pt x="210" y="620"/>
                      <a:pt x="210" y="620"/>
                      <a:pt x="210" y="620"/>
                    </a:cubicBezTo>
                    <a:lnTo>
                      <a:pt x="200" y="620"/>
                    </a:lnTo>
                    <a:cubicBezTo>
                      <a:pt x="200" y="620"/>
                      <a:pt x="190" y="620"/>
                      <a:pt x="181" y="620"/>
                    </a:cubicBezTo>
                    <a:cubicBezTo>
                      <a:pt x="181" y="629"/>
                      <a:pt x="190" y="629"/>
                      <a:pt x="190" y="629"/>
                    </a:cubicBezTo>
                    <a:cubicBezTo>
                      <a:pt x="190" y="638"/>
                      <a:pt x="190" y="638"/>
                      <a:pt x="190" y="638"/>
                    </a:cubicBezTo>
                    <a:lnTo>
                      <a:pt x="181" y="648"/>
                    </a:lnTo>
                    <a:cubicBezTo>
                      <a:pt x="172" y="648"/>
                      <a:pt x="172" y="648"/>
                      <a:pt x="181" y="648"/>
                    </a:cubicBezTo>
                    <a:lnTo>
                      <a:pt x="190" y="658"/>
                    </a:lnTo>
                    <a:lnTo>
                      <a:pt x="181" y="658"/>
                    </a:lnTo>
                    <a:cubicBezTo>
                      <a:pt x="181" y="667"/>
                      <a:pt x="172" y="667"/>
                      <a:pt x="162" y="667"/>
                    </a:cubicBezTo>
                    <a:cubicBezTo>
                      <a:pt x="152" y="667"/>
                      <a:pt x="143" y="667"/>
                      <a:pt x="133" y="667"/>
                    </a:cubicBezTo>
                    <a:cubicBezTo>
                      <a:pt x="114" y="667"/>
                      <a:pt x="114" y="667"/>
                      <a:pt x="114" y="667"/>
                    </a:cubicBezTo>
                    <a:lnTo>
                      <a:pt x="114" y="658"/>
                    </a:lnTo>
                    <a:cubicBezTo>
                      <a:pt x="114" y="648"/>
                      <a:pt x="105" y="638"/>
                      <a:pt x="105" y="629"/>
                    </a:cubicBezTo>
                    <a:lnTo>
                      <a:pt x="95" y="620"/>
                    </a:lnTo>
                    <a:lnTo>
                      <a:pt x="95" y="610"/>
                    </a:lnTo>
                    <a:lnTo>
                      <a:pt x="95" y="600"/>
                    </a:lnTo>
                    <a:lnTo>
                      <a:pt x="86" y="591"/>
                    </a:lnTo>
                    <a:lnTo>
                      <a:pt x="86" y="581"/>
                    </a:lnTo>
                    <a:cubicBezTo>
                      <a:pt x="86" y="581"/>
                      <a:pt x="76" y="562"/>
                      <a:pt x="76" y="553"/>
                    </a:cubicBezTo>
                    <a:cubicBezTo>
                      <a:pt x="76" y="553"/>
                      <a:pt x="57" y="524"/>
                      <a:pt x="57" y="515"/>
                    </a:cubicBezTo>
                    <a:cubicBezTo>
                      <a:pt x="48" y="505"/>
                      <a:pt x="48" y="495"/>
                      <a:pt x="48" y="486"/>
                    </a:cubicBezTo>
                    <a:cubicBezTo>
                      <a:pt x="38" y="467"/>
                      <a:pt x="38" y="467"/>
                      <a:pt x="48" y="467"/>
                    </a:cubicBezTo>
                    <a:cubicBezTo>
                      <a:pt x="48" y="457"/>
                      <a:pt x="48" y="457"/>
                      <a:pt x="48" y="457"/>
                    </a:cubicBezTo>
                    <a:cubicBezTo>
                      <a:pt x="48" y="467"/>
                      <a:pt x="48" y="467"/>
                      <a:pt x="57" y="467"/>
                    </a:cubicBezTo>
                    <a:cubicBezTo>
                      <a:pt x="76" y="477"/>
                      <a:pt x="105" y="477"/>
                      <a:pt x="105" y="477"/>
                    </a:cubicBezTo>
                    <a:lnTo>
                      <a:pt x="86" y="477"/>
                    </a:lnTo>
                    <a:cubicBezTo>
                      <a:pt x="76" y="477"/>
                      <a:pt x="57" y="477"/>
                      <a:pt x="57" y="477"/>
                    </a:cubicBezTo>
                    <a:cubicBezTo>
                      <a:pt x="57" y="486"/>
                      <a:pt x="57" y="495"/>
                      <a:pt x="76" y="505"/>
                    </a:cubicBezTo>
                    <a:cubicBezTo>
                      <a:pt x="95" y="515"/>
                      <a:pt x="114" y="505"/>
                      <a:pt x="114" y="505"/>
                    </a:cubicBezTo>
                    <a:lnTo>
                      <a:pt x="114" y="515"/>
                    </a:lnTo>
                    <a:cubicBezTo>
                      <a:pt x="105" y="515"/>
                      <a:pt x="95" y="515"/>
                      <a:pt x="95" y="515"/>
                    </a:cubicBezTo>
                    <a:cubicBezTo>
                      <a:pt x="95" y="524"/>
                      <a:pt x="105" y="534"/>
                      <a:pt x="105" y="534"/>
                    </a:cubicBezTo>
                    <a:cubicBezTo>
                      <a:pt x="124" y="543"/>
                      <a:pt x="133" y="534"/>
                      <a:pt x="143" y="534"/>
                    </a:cubicBezTo>
                    <a:cubicBezTo>
                      <a:pt x="152" y="534"/>
                      <a:pt x="143" y="534"/>
                      <a:pt x="143" y="543"/>
                    </a:cubicBezTo>
                    <a:cubicBezTo>
                      <a:pt x="133" y="543"/>
                      <a:pt x="124" y="543"/>
                      <a:pt x="124" y="543"/>
                    </a:cubicBezTo>
                    <a:cubicBezTo>
                      <a:pt x="124" y="553"/>
                      <a:pt x="143" y="562"/>
                      <a:pt x="143" y="562"/>
                    </a:cubicBezTo>
                    <a:cubicBezTo>
                      <a:pt x="162" y="562"/>
                      <a:pt x="172" y="562"/>
                      <a:pt x="181" y="562"/>
                    </a:cubicBezTo>
                    <a:cubicBezTo>
                      <a:pt x="181" y="562"/>
                      <a:pt x="172" y="562"/>
                      <a:pt x="172" y="572"/>
                    </a:cubicBezTo>
                    <a:lnTo>
                      <a:pt x="200" y="572"/>
                    </a:lnTo>
                    <a:cubicBezTo>
                      <a:pt x="219" y="581"/>
                      <a:pt x="229" y="562"/>
                      <a:pt x="229" y="562"/>
                    </a:cubicBezTo>
                    <a:cubicBezTo>
                      <a:pt x="238" y="562"/>
                      <a:pt x="229" y="562"/>
                      <a:pt x="229" y="562"/>
                    </a:cubicBezTo>
                    <a:lnTo>
                      <a:pt x="229" y="572"/>
                    </a:lnTo>
                    <a:cubicBezTo>
                      <a:pt x="219" y="581"/>
                      <a:pt x="219" y="581"/>
                      <a:pt x="238" y="581"/>
                    </a:cubicBezTo>
                    <a:cubicBezTo>
                      <a:pt x="248" y="581"/>
                      <a:pt x="257" y="572"/>
                      <a:pt x="257" y="562"/>
                    </a:cubicBezTo>
                    <a:cubicBezTo>
                      <a:pt x="257" y="572"/>
                      <a:pt x="257" y="572"/>
                      <a:pt x="257" y="581"/>
                    </a:cubicBezTo>
                    <a:close/>
                    <a:moveTo>
                      <a:pt x="438" y="86"/>
                    </a:moveTo>
                    <a:lnTo>
                      <a:pt x="429" y="86"/>
                    </a:lnTo>
                    <a:cubicBezTo>
                      <a:pt x="429" y="86"/>
                      <a:pt x="438" y="86"/>
                      <a:pt x="448" y="96"/>
                    </a:cubicBezTo>
                    <a:lnTo>
                      <a:pt x="457" y="105"/>
                    </a:lnTo>
                    <a:cubicBezTo>
                      <a:pt x="457" y="105"/>
                      <a:pt x="457" y="115"/>
                      <a:pt x="448" y="115"/>
                    </a:cubicBezTo>
                    <a:cubicBezTo>
                      <a:pt x="448" y="124"/>
                      <a:pt x="448" y="124"/>
                      <a:pt x="448" y="124"/>
                    </a:cubicBezTo>
                    <a:cubicBezTo>
                      <a:pt x="457" y="124"/>
                      <a:pt x="457" y="124"/>
                      <a:pt x="457" y="124"/>
                    </a:cubicBezTo>
                    <a:lnTo>
                      <a:pt x="448" y="134"/>
                    </a:lnTo>
                    <a:cubicBezTo>
                      <a:pt x="438" y="134"/>
                      <a:pt x="438" y="134"/>
                      <a:pt x="438" y="134"/>
                    </a:cubicBezTo>
                    <a:cubicBezTo>
                      <a:pt x="429" y="124"/>
                      <a:pt x="429" y="124"/>
                      <a:pt x="438" y="124"/>
                    </a:cubicBezTo>
                    <a:lnTo>
                      <a:pt x="438" y="115"/>
                    </a:lnTo>
                    <a:cubicBezTo>
                      <a:pt x="448" y="105"/>
                      <a:pt x="438" y="96"/>
                      <a:pt x="438" y="86"/>
                    </a:cubicBezTo>
                    <a:close/>
                    <a:moveTo>
                      <a:pt x="391" y="115"/>
                    </a:moveTo>
                    <a:cubicBezTo>
                      <a:pt x="391" y="115"/>
                      <a:pt x="391" y="105"/>
                      <a:pt x="391" y="96"/>
                    </a:cubicBezTo>
                    <a:cubicBezTo>
                      <a:pt x="391" y="86"/>
                      <a:pt x="391" y="76"/>
                      <a:pt x="391" y="67"/>
                    </a:cubicBezTo>
                    <a:cubicBezTo>
                      <a:pt x="391" y="67"/>
                      <a:pt x="391" y="76"/>
                      <a:pt x="400" y="76"/>
                    </a:cubicBezTo>
                    <a:cubicBezTo>
                      <a:pt x="410" y="86"/>
                      <a:pt x="410" y="96"/>
                      <a:pt x="410" y="105"/>
                    </a:cubicBezTo>
                    <a:lnTo>
                      <a:pt x="410" y="115"/>
                    </a:lnTo>
                    <a:lnTo>
                      <a:pt x="410" y="124"/>
                    </a:lnTo>
                    <a:cubicBezTo>
                      <a:pt x="400" y="124"/>
                      <a:pt x="400" y="134"/>
                      <a:pt x="400" y="134"/>
                    </a:cubicBezTo>
                    <a:cubicBezTo>
                      <a:pt x="391" y="124"/>
                      <a:pt x="391" y="124"/>
                      <a:pt x="391" y="124"/>
                    </a:cubicBezTo>
                    <a:cubicBezTo>
                      <a:pt x="381" y="124"/>
                      <a:pt x="381" y="124"/>
                      <a:pt x="381" y="124"/>
                    </a:cubicBezTo>
                    <a:cubicBezTo>
                      <a:pt x="381" y="124"/>
                      <a:pt x="391" y="124"/>
                      <a:pt x="391" y="115"/>
                    </a:cubicBezTo>
                    <a:close/>
                    <a:moveTo>
                      <a:pt x="343" y="76"/>
                    </a:moveTo>
                    <a:cubicBezTo>
                      <a:pt x="353" y="76"/>
                      <a:pt x="362" y="67"/>
                      <a:pt x="362" y="67"/>
                    </a:cubicBezTo>
                    <a:cubicBezTo>
                      <a:pt x="362" y="76"/>
                      <a:pt x="362" y="86"/>
                      <a:pt x="362" y="96"/>
                    </a:cubicBezTo>
                    <a:cubicBezTo>
                      <a:pt x="353" y="105"/>
                      <a:pt x="353" y="115"/>
                      <a:pt x="362" y="115"/>
                    </a:cubicBezTo>
                    <a:cubicBezTo>
                      <a:pt x="362" y="124"/>
                      <a:pt x="362" y="124"/>
                      <a:pt x="362" y="124"/>
                    </a:cubicBezTo>
                    <a:cubicBezTo>
                      <a:pt x="362" y="124"/>
                      <a:pt x="353" y="124"/>
                      <a:pt x="353" y="134"/>
                    </a:cubicBezTo>
                    <a:cubicBezTo>
                      <a:pt x="343" y="134"/>
                      <a:pt x="343" y="124"/>
                      <a:pt x="343" y="124"/>
                    </a:cubicBezTo>
                    <a:lnTo>
                      <a:pt x="333" y="124"/>
                    </a:lnTo>
                    <a:lnTo>
                      <a:pt x="333" y="115"/>
                    </a:lnTo>
                    <a:lnTo>
                      <a:pt x="333" y="105"/>
                    </a:lnTo>
                    <a:cubicBezTo>
                      <a:pt x="333" y="96"/>
                      <a:pt x="333" y="86"/>
                      <a:pt x="343" y="76"/>
                    </a:cubicBezTo>
                    <a:close/>
                    <a:moveTo>
                      <a:pt x="315" y="134"/>
                    </a:moveTo>
                    <a:lnTo>
                      <a:pt x="305" y="134"/>
                    </a:lnTo>
                    <a:cubicBezTo>
                      <a:pt x="295" y="134"/>
                      <a:pt x="295" y="124"/>
                      <a:pt x="295" y="124"/>
                    </a:cubicBezTo>
                    <a:lnTo>
                      <a:pt x="295" y="115"/>
                    </a:lnTo>
                    <a:lnTo>
                      <a:pt x="295" y="105"/>
                    </a:lnTo>
                    <a:cubicBezTo>
                      <a:pt x="295" y="96"/>
                      <a:pt x="295" y="96"/>
                      <a:pt x="305" y="96"/>
                    </a:cubicBezTo>
                    <a:cubicBezTo>
                      <a:pt x="305" y="86"/>
                      <a:pt x="315" y="86"/>
                      <a:pt x="315" y="86"/>
                    </a:cubicBezTo>
                    <a:cubicBezTo>
                      <a:pt x="315" y="96"/>
                      <a:pt x="305" y="105"/>
                      <a:pt x="305" y="115"/>
                    </a:cubicBezTo>
                    <a:cubicBezTo>
                      <a:pt x="305" y="124"/>
                      <a:pt x="315" y="124"/>
                      <a:pt x="315" y="124"/>
                    </a:cubicBezTo>
                    <a:lnTo>
                      <a:pt x="315" y="134"/>
                    </a:lnTo>
                    <a:close/>
                    <a:moveTo>
                      <a:pt x="438" y="219"/>
                    </a:moveTo>
                    <a:cubicBezTo>
                      <a:pt x="429" y="219"/>
                      <a:pt x="419" y="219"/>
                      <a:pt x="419" y="229"/>
                    </a:cubicBezTo>
                    <a:lnTo>
                      <a:pt x="429" y="229"/>
                    </a:lnTo>
                    <a:cubicBezTo>
                      <a:pt x="429" y="229"/>
                      <a:pt x="419" y="239"/>
                      <a:pt x="410" y="248"/>
                    </a:cubicBezTo>
                    <a:lnTo>
                      <a:pt x="400" y="248"/>
                    </a:lnTo>
                    <a:lnTo>
                      <a:pt x="400" y="257"/>
                    </a:lnTo>
                    <a:lnTo>
                      <a:pt x="400" y="267"/>
                    </a:lnTo>
                    <a:cubicBezTo>
                      <a:pt x="410" y="267"/>
                      <a:pt x="410" y="267"/>
                      <a:pt x="410" y="267"/>
                    </a:cubicBezTo>
                    <a:cubicBezTo>
                      <a:pt x="410" y="267"/>
                      <a:pt x="400" y="277"/>
                      <a:pt x="391" y="277"/>
                    </a:cubicBezTo>
                    <a:cubicBezTo>
                      <a:pt x="391" y="286"/>
                      <a:pt x="381" y="286"/>
                      <a:pt x="381" y="286"/>
                    </a:cubicBezTo>
                    <a:cubicBezTo>
                      <a:pt x="372" y="286"/>
                      <a:pt x="381" y="296"/>
                      <a:pt x="381" y="296"/>
                    </a:cubicBezTo>
                    <a:cubicBezTo>
                      <a:pt x="381" y="305"/>
                      <a:pt x="381" y="305"/>
                      <a:pt x="381" y="305"/>
                    </a:cubicBezTo>
                    <a:cubicBezTo>
                      <a:pt x="391" y="305"/>
                      <a:pt x="391" y="305"/>
                      <a:pt x="381" y="315"/>
                    </a:cubicBezTo>
                    <a:cubicBezTo>
                      <a:pt x="381" y="315"/>
                      <a:pt x="381" y="324"/>
                      <a:pt x="372" y="324"/>
                    </a:cubicBezTo>
                    <a:lnTo>
                      <a:pt x="362" y="315"/>
                    </a:lnTo>
                    <a:cubicBezTo>
                      <a:pt x="362" y="305"/>
                      <a:pt x="362" y="305"/>
                      <a:pt x="362" y="305"/>
                    </a:cubicBezTo>
                    <a:cubicBezTo>
                      <a:pt x="362" y="305"/>
                      <a:pt x="372" y="305"/>
                      <a:pt x="372" y="296"/>
                    </a:cubicBezTo>
                    <a:lnTo>
                      <a:pt x="372" y="286"/>
                    </a:lnTo>
                    <a:cubicBezTo>
                      <a:pt x="362" y="286"/>
                      <a:pt x="362" y="286"/>
                      <a:pt x="353" y="277"/>
                    </a:cubicBezTo>
                    <a:lnTo>
                      <a:pt x="343" y="267"/>
                    </a:lnTo>
                    <a:lnTo>
                      <a:pt x="353" y="257"/>
                    </a:lnTo>
                    <a:cubicBezTo>
                      <a:pt x="353" y="248"/>
                      <a:pt x="353" y="248"/>
                      <a:pt x="353" y="248"/>
                    </a:cubicBezTo>
                    <a:cubicBezTo>
                      <a:pt x="353" y="248"/>
                      <a:pt x="343" y="248"/>
                      <a:pt x="333" y="248"/>
                    </a:cubicBezTo>
                    <a:cubicBezTo>
                      <a:pt x="324" y="239"/>
                      <a:pt x="324" y="229"/>
                      <a:pt x="324" y="229"/>
                    </a:cubicBezTo>
                    <a:cubicBezTo>
                      <a:pt x="333" y="219"/>
                      <a:pt x="324" y="219"/>
                      <a:pt x="315" y="219"/>
                    </a:cubicBezTo>
                    <a:cubicBezTo>
                      <a:pt x="305" y="210"/>
                      <a:pt x="305" y="210"/>
                      <a:pt x="305" y="210"/>
                    </a:cubicBezTo>
                    <a:cubicBezTo>
                      <a:pt x="305" y="210"/>
                      <a:pt x="315" y="200"/>
                      <a:pt x="315" y="191"/>
                    </a:cubicBezTo>
                    <a:cubicBezTo>
                      <a:pt x="324" y="191"/>
                      <a:pt x="324" y="181"/>
                      <a:pt x="324" y="181"/>
                    </a:cubicBezTo>
                    <a:cubicBezTo>
                      <a:pt x="333" y="191"/>
                      <a:pt x="353" y="191"/>
                      <a:pt x="372" y="191"/>
                    </a:cubicBezTo>
                    <a:cubicBezTo>
                      <a:pt x="391" y="191"/>
                      <a:pt x="410" y="191"/>
                      <a:pt x="429" y="181"/>
                    </a:cubicBezTo>
                    <a:lnTo>
                      <a:pt x="429" y="191"/>
                    </a:lnTo>
                    <a:cubicBezTo>
                      <a:pt x="438" y="200"/>
                      <a:pt x="448" y="210"/>
                      <a:pt x="448" y="210"/>
                    </a:cubicBezTo>
                    <a:cubicBezTo>
                      <a:pt x="448" y="210"/>
                      <a:pt x="438" y="210"/>
                      <a:pt x="438" y="219"/>
                    </a:cubicBezTo>
                    <a:close/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78" name="Freeform 34">
                <a:extLst>
                  <a:ext uri="{FF2B5EF4-FFF2-40B4-BE49-F238E27FC236}">
                    <a16:creationId xmlns:a16="http://schemas.microsoft.com/office/drawing/2014/main" id="{1D2E5A1F-B9D9-5A4E-A5D1-AD40BB2DF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660525"/>
                <a:ext cx="93663" cy="106363"/>
              </a:xfrm>
              <a:custGeom>
                <a:avLst/>
                <a:gdLst>
                  <a:gd name="T0" fmla="*/ 86402 w 258"/>
                  <a:gd name="T1" fmla="*/ 30543 h 296"/>
                  <a:gd name="T2" fmla="*/ 93300 w 258"/>
                  <a:gd name="T3" fmla="*/ 13655 h 296"/>
                  <a:gd name="T4" fmla="*/ 79505 w 258"/>
                  <a:gd name="T5" fmla="*/ 0 h 296"/>
                  <a:gd name="T6" fmla="*/ 45016 w 258"/>
                  <a:gd name="T7" fmla="*/ 0 h 296"/>
                  <a:gd name="T8" fmla="*/ 13795 w 258"/>
                  <a:gd name="T9" fmla="*/ 0 h 296"/>
                  <a:gd name="T10" fmla="*/ 0 w 258"/>
                  <a:gd name="T11" fmla="*/ 13655 h 296"/>
                  <a:gd name="T12" fmla="*/ 3267 w 258"/>
                  <a:gd name="T13" fmla="*/ 30543 h 296"/>
                  <a:gd name="T14" fmla="*/ 0 w 258"/>
                  <a:gd name="T15" fmla="*/ 54619 h 296"/>
                  <a:gd name="T16" fmla="*/ 3267 w 258"/>
                  <a:gd name="T17" fmla="*/ 75101 h 296"/>
                  <a:gd name="T18" fmla="*/ 17063 w 258"/>
                  <a:gd name="T19" fmla="*/ 92349 h 296"/>
                  <a:gd name="T20" fmla="*/ 41386 w 258"/>
                  <a:gd name="T21" fmla="*/ 102770 h 296"/>
                  <a:gd name="T22" fmla="*/ 45016 w 258"/>
                  <a:gd name="T23" fmla="*/ 106004 h 296"/>
                  <a:gd name="T24" fmla="*/ 51914 w 258"/>
                  <a:gd name="T25" fmla="*/ 102770 h 296"/>
                  <a:gd name="T26" fmla="*/ 72607 w 258"/>
                  <a:gd name="T27" fmla="*/ 92349 h 296"/>
                  <a:gd name="T28" fmla="*/ 89670 w 258"/>
                  <a:gd name="T29" fmla="*/ 75101 h 296"/>
                  <a:gd name="T30" fmla="*/ 89670 w 258"/>
                  <a:gd name="T31" fmla="*/ 54619 h 296"/>
                  <a:gd name="T32" fmla="*/ 86402 w 258"/>
                  <a:gd name="T33" fmla="*/ 30543 h 2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8" h="296">
                    <a:moveTo>
                      <a:pt x="238" y="85"/>
                    </a:moveTo>
                    <a:cubicBezTo>
                      <a:pt x="238" y="57"/>
                      <a:pt x="257" y="38"/>
                      <a:pt x="257" y="38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181" y="9"/>
                      <a:pt x="152" y="9"/>
                      <a:pt x="124" y="0"/>
                    </a:cubicBezTo>
                    <a:cubicBezTo>
                      <a:pt x="95" y="9"/>
                      <a:pt x="67" y="9"/>
                      <a:pt x="38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9" y="57"/>
                      <a:pt x="9" y="85"/>
                    </a:cubicBezTo>
                    <a:cubicBezTo>
                      <a:pt x="9" y="114"/>
                      <a:pt x="9" y="133"/>
                      <a:pt x="0" y="152"/>
                    </a:cubicBezTo>
                    <a:cubicBezTo>
                      <a:pt x="0" y="161"/>
                      <a:pt x="0" y="190"/>
                      <a:pt x="9" y="209"/>
                    </a:cubicBezTo>
                    <a:cubicBezTo>
                      <a:pt x="9" y="219"/>
                      <a:pt x="19" y="238"/>
                      <a:pt x="47" y="257"/>
                    </a:cubicBezTo>
                    <a:cubicBezTo>
                      <a:pt x="85" y="266"/>
                      <a:pt x="95" y="276"/>
                      <a:pt x="114" y="286"/>
                    </a:cubicBezTo>
                    <a:cubicBezTo>
                      <a:pt x="124" y="295"/>
                      <a:pt x="124" y="295"/>
                      <a:pt x="124" y="295"/>
                    </a:cubicBezTo>
                    <a:cubicBezTo>
                      <a:pt x="124" y="295"/>
                      <a:pt x="133" y="295"/>
                      <a:pt x="143" y="286"/>
                    </a:cubicBezTo>
                    <a:cubicBezTo>
                      <a:pt x="152" y="276"/>
                      <a:pt x="171" y="266"/>
                      <a:pt x="200" y="257"/>
                    </a:cubicBezTo>
                    <a:cubicBezTo>
                      <a:pt x="228" y="238"/>
                      <a:pt x="238" y="219"/>
                      <a:pt x="247" y="209"/>
                    </a:cubicBezTo>
                    <a:cubicBezTo>
                      <a:pt x="257" y="190"/>
                      <a:pt x="247" y="161"/>
                      <a:pt x="247" y="152"/>
                    </a:cubicBezTo>
                    <a:cubicBezTo>
                      <a:pt x="247" y="133"/>
                      <a:pt x="238" y="114"/>
                      <a:pt x="238" y="85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79" name="Freeform 35">
                <a:extLst>
                  <a:ext uri="{FF2B5EF4-FFF2-40B4-BE49-F238E27FC236}">
                    <a16:creationId xmlns:a16="http://schemas.microsoft.com/office/drawing/2014/main" id="{155524AD-1B4B-8C4F-9EF7-66ECD61D4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663700"/>
                <a:ext cx="85725" cy="100013"/>
              </a:xfrm>
              <a:custGeom>
                <a:avLst/>
                <a:gdLst>
                  <a:gd name="T0" fmla="*/ 78551 w 239"/>
                  <a:gd name="T1" fmla="*/ 30939 h 278"/>
                  <a:gd name="T2" fmla="*/ 82138 w 239"/>
                  <a:gd name="T3" fmla="*/ 13671 h 278"/>
                  <a:gd name="T4" fmla="*/ 71736 w 239"/>
                  <a:gd name="T5" fmla="*/ 0 h 278"/>
                  <a:gd name="T6" fmla="*/ 41248 w 239"/>
                  <a:gd name="T7" fmla="*/ 0 h 278"/>
                  <a:gd name="T8" fmla="*/ 13630 w 239"/>
                  <a:gd name="T9" fmla="*/ 0 h 278"/>
                  <a:gd name="T10" fmla="*/ 0 w 239"/>
                  <a:gd name="T11" fmla="*/ 13671 h 278"/>
                  <a:gd name="T12" fmla="*/ 6815 w 239"/>
                  <a:gd name="T13" fmla="*/ 30939 h 278"/>
                  <a:gd name="T14" fmla="*/ 0 w 239"/>
                  <a:gd name="T15" fmla="*/ 61879 h 278"/>
                  <a:gd name="T16" fmla="*/ 10402 w 239"/>
                  <a:gd name="T17" fmla="*/ 78787 h 278"/>
                  <a:gd name="T18" fmla="*/ 27260 w 239"/>
                  <a:gd name="T19" fmla="*/ 89220 h 278"/>
                  <a:gd name="T20" fmla="*/ 37662 w 239"/>
                  <a:gd name="T21" fmla="*/ 96056 h 278"/>
                  <a:gd name="T22" fmla="*/ 41248 w 239"/>
                  <a:gd name="T23" fmla="*/ 99653 h 278"/>
                  <a:gd name="T24" fmla="*/ 44477 w 239"/>
                  <a:gd name="T25" fmla="*/ 96056 h 278"/>
                  <a:gd name="T26" fmla="*/ 58106 w 239"/>
                  <a:gd name="T27" fmla="*/ 89220 h 278"/>
                  <a:gd name="T28" fmla="*/ 71736 w 239"/>
                  <a:gd name="T29" fmla="*/ 78787 h 278"/>
                  <a:gd name="T30" fmla="*/ 82138 w 239"/>
                  <a:gd name="T31" fmla="*/ 61879 h 278"/>
                  <a:gd name="T32" fmla="*/ 78551 w 239"/>
                  <a:gd name="T33" fmla="*/ 30939 h 2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9" h="278">
                    <a:moveTo>
                      <a:pt x="219" y="86"/>
                    </a:moveTo>
                    <a:cubicBezTo>
                      <a:pt x="219" y="57"/>
                      <a:pt x="229" y="38"/>
                      <a:pt x="229" y="38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181" y="19"/>
                      <a:pt x="143" y="10"/>
                      <a:pt x="115" y="0"/>
                    </a:cubicBezTo>
                    <a:cubicBezTo>
                      <a:pt x="86" y="10"/>
                      <a:pt x="58" y="19"/>
                      <a:pt x="38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19" y="57"/>
                      <a:pt x="19" y="86"/>
                    </a:cubicBezTo>
                    <a:cubicBezTo>
                      <a:pt x="10" y="114"/>
                      <a:pt x="0" y="162"/>
                      <a:pt x="0" y="172"/>
                    </a:cubicBezTo>
                    <a:cubicBezTo>
                      <a:pt x="10" y="191"/>
                      <a:pt x="19" y="210"/>
                      <a:pt x="29" y="219"/>
                    </a:cubicBezTo>
                    <a:cubicBezTo>
                      <a:pt x="38" y="229"/>
                      <a:pt x="58" y="238"/>
                      <a:pt x="76" y="248"/>
                    </a:cubicBezTo>
                    <a:cubicBezTo>
                      <a:pt x="86" y="248"/>
                      <a:pt x="105" y="257"/>
                      <a:pt x="105" y="267"/>
                    </a:cubicBezTo>
                    <a:cubicBezTo>
                      <a:pt x="115" y="267"/>
                      <a:pt x="115" y="277"/>
                      <a:pt x="115" y="277"/>
                    </a:cubicBezTo>
                    <a:lnTo>
                      <a:pt x="124" y="267"/>
                    </a:lnTo>
                    <a:cubicBezTo>
                      <a:pt x="134" y="257"/>
                      <a:pt x="143" y="248"/>
                      <a:pt x="162" y="248"/>
                    </a:cubicBezTo>
                    <a:cubicBezTo>
                      <a:pt x="172" y="238"/>
                      <a:pt x="191" y="229"/>
                      <a:pt x="200" y="219"/>
                    </a:cubicBezTo>
                    <a:cubicBezTo>
                      <a:pt x="219" y="210"/>
                      <a:pt x="229" y="191"/>
                      <a:pt x="229" y="172"/>
                    </a:cubicBezTo>
                    <a:cubicBezTo>
                      <a:pt x="238" y="162"/>
                      <a:pt x="229" y="114"/>
                      <a:pt x="219" y="86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80" name="Freeform 36">
                <a:extLst>
                  <a:ext uri="{FF2B5EF4-FFF2-40B4-BE49-F238E27FC236}">
                    <a16:creationId xmlns:a16="http://schemas.microsoft.com/office/drawing/2014/main" id="{8A521498-5984-524C-8950-A54711473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666875"/>
                <a:ext cx="79375" cy="58738"/>
              </a:xfrm>
              <a:custGeom>
                <a:avLst/>
                <a:gdLst>
                  <a:gd name="T0" fmla="*/ 79014 w 220"/>
                  <a:gd name="T1" fmla="*/ 10090 h 163"/>
                  <a:gd name="T2" fmla="*/ 37884 w 220"/>
                  <a:gd name="T3" fmla="*/ 0 h 163"/>
                  <a:gd name="T4" fmla="*/ 0 w 220"/>
                  <a:gd name="T5" fmla="*/ 10090 h 163"/>
                  <a:gd name="T6" fmla="*/ 0 w 220"/>
                  <a:gd name="T7" fmla="*/ 58378 h 163"/>
                  <a:gd name="T8" fmla="*/ 10102 w 220"/>
                  <a:gd name="T9" fmla="*/ 58378 h 163"/>
                  <a:gd name="T10" fmla="*/ 17318 w 220"/>
                  <a:gd name="T11" fmla="*/ 54774 h 163"/>
                  <a:gd name="T12" fmla="*/ 20565 w 220"/>
                  <a:gd name="T13" fmla="*/ 47927 h 163"/>
                  <a:gd name="T14" fmla="*/ 17318 w 220"/>
                  <a:gd name="T15" fmla="*/ 44684 h 163"/>
                  <a:gd name="T16" fmla="*/ 17318 w 220"/>
                  <a:gd name="T17" fmla="*/ 37477 h 163"/>
                  <a:gd name="T18" fmla="*/ 10102 w 220"/>
                  <a:gd name="T19" fmla="*/ 27387 h 163"/>
                  <a:gd name="T20" fmla="*/ 3247 w 220"/>
                  <a:gd name="T21" fmla="*/ 20540 h 163"/>
                  <a:gd name="T22" fmla="*/ 6855 w 220"/>
                  <a:gd name="T23" fmla="*/ 20540 h 163"/>
                  <a:gd name="T24" fmla="*/ 6855 w 220"/>
                  <a:gd name="T25" fmla="*/ 13694 h 163"/>
                  <a:gd name="T26" fmla="*/ 10102 w 220"/>
                  <a:gd name="T27" fmla="*/ 13694 h 163"/>
                  <a:gd name="T28" fmla="*/ 13710 w 220"/>
                  <a:gd name="T29" fmla="*/ 13694 h 163"/>
                  <a:gd name="T30" fmla="*/ 13710 w 220"/>
                  <a:gd name="T31" fmla="*/ 13694 h 163"/>
                  <a:gd name="T32" fmla="*/ 13710 w 220"/>
                  <a:gd name="T33" fmla="*/ 20540 h 163"/>
                  <a:gd name="T34" fmla="*/ 17318 w 220"/>
                  <a:gd name="T35" fmla="*/ 27387 h 163"/>
                  <a:gd name="T36" fmla="*/ 20565 w 220"/>
                  <a:gd name="T37" fmla="*/ 23783 h 163"/>
                  <a:gd name="T38" fmla="*/ 23813 w 220"/>
                  <a:gd name="T39" fmla="*/ 20540 h 163"/>
                  <a:gd name="T40" fmla="*/ 17318 w 220"/>
                  <a:gd name="T41" fmla="*/ 13694 h 163"/>
                  <a:gd name="T42" fmla="*/ 20565 w 220"/>
                  <a:gd name="T43" fmla="*/ 16937 h 163"/>
                  <a:gd name="T44" fmla="*/ 20565 w 220"/>
                  <a:gd name="T45" fmla="*/ 13694 h 163"/>
                  <a:gd name="T46" fmla="*/ 27420 w 220"/>
                  <a:gd name="T47" fmla="*/ 10090 h 163"/>
                  <a:gd name="T48" fmla="*/ 34276 w 220"/>
                  <a:gd name="T49" fmla="*/ 6847 h 163"/>
                  <a:gd name="T50" fmla="*/ 41131 w 220"/>
                  <a:gd name="T51" fmla="*/ 10090 h 163"/>
                  <a:gd name="T52" fmla="*/ 44739 w 220"/>
                  <a:gd name="T53" fmla="*/ 13694 h 163"/>
                  <a:gd name="T54" fmla="*/ 41131 w 220"/>
                  <a:gd name="T55" fmla="*/ 16937 h 163"/>
                  <a:gd name="T56" fmla="*/ 44739 w 220"/>
                  <a:gd name="T57" fmla="*/ 20540 h 163"/>
                  <a:gd name="T58" fmla="*/ 44739 w 220"/>
                  <a:gd name="T59" fmla="*/ 23783 h 163"/>
                  <a:gd name="T60" fmla="*/ 41131 w 220"/>
                  <a:gd name="T61" fmla="*/ 27387 h 163"/>
                  <a:gd name="T62" fmla="*/ 44739 w 220"/>
                  <a:gd name="T63" fmla="*/ 30630 h 163"/>
                  <a:gd name="T64" fmla="*/ 54841 w 220"/>
                  <a:gd name="T65" fmla="*/ 30630 h 163"/>
                  <a:gd name="T66" fmla="*/ 65304 w 220"/>
                  <a:gd name="T67" fmla="*/ 30630 h 163"/>
                  <a:gd name="T68" fmla="*/ 61696 w 220"/>
                  <a:gd name="T69" fmla="*/ 27387 h 163"/>
                  <a:gd name="T70" fmla="*/ 47986 w 220"/>
                  <a:gd name="T71" fmla="*/ 20540 h 163"/>
                  <a:gd name="T72" fmla="*/ 58449 w 220"/>
                  <a:gd name="T73" fmla="*/ 13694 h 163"/>
                  <a:gd name="T74" fmla="*/ 68551 w 220"/>
                  <a:gd name="T75" fmla="*/ 13694 h 163"/>
                  <a:gd name="T76" fmla="*/ 65304 w 220"/>
                  <a:gd name="T77" fmla="*/ 16937 h 163"/>
                  <a:gd name="T78" fmla="*/ 54841 w 220"/>
                  <a:gd name="T79" fmla="*/ 16937 h 163"/>
                  <a:gd name="T80" fmla="*/ 61696 w 220"/>
                  <a:gd name="T81" fmla="*/ 23783 h 163"/>
                  <a:gd name="T82" fmla="*/ 68551 w 220"/>
                  <a:gd name="T83" fmla="*/ 34234 h 163"/>
                  <a:gd name="T84" fmla="*/ 61696 w 220"/>
                  <a:gd name="T85" fmla="*/ 37477 h 163"/>
                  <a:gd name="T86" fmla="*/ 68551 w 220"/>
                  <a:gd name="T87" fmla="*/ 41081 h 163"/>
                  <a:gd name="T88" fmla="*/ 72159 w 220"/>
                  <a:gd name="T89" fmla="*/ 47927 h 163"/>
                  <a:gd name="T90" fmla="*/ 68551 w 220"/>
                  <a:gd name="T91" fmla="*/ 58378 h 163"/>
                  <a:gd name="T92" fmla="*/ 75406 w 220"/>
                  <a:gd name="T93" fmla="*/ 30630 h 16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20" h="163">
                    <a:moveTo>
                      <a:pt x="209" y="85"/>
                    </a:moveTo>
                    <a:cubicBezTo>
                      <a:pt x="200" y="57"/>
                      <a:pt x="219" y="28"/>
                      <a:pt x="219" y="28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62" y="9"/>
                      <a:pt x="133" y="9"/>
                      <a:pt x="105" y="0"/>
                    </a:cubicBezTo>
                    <a:cubicBezTo>
                      <a:pt x="76" y="9"/>
                      <a:pt x="48" y="9"/>
                      <a:pt x="28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9" y="57"/>
                      <a:pt x="9" y="85"/>
                    </a:cubicBezTo>
                    <a:cubicBezTo>
                      <a:pt x="0" y="114"/>
                      <a:pt x="0" y="142"/>
                      <a:pt x="0" y="162"/>
                    </a:cubicBezTo>
                    <a:cubicBezTo>
                      <a:pt x="19" y="162"/>
                      <a:pt x="19" y="162"/>
                      <a:pt x="19" y="162"/>
                    </a:cubicBezTo>
                    <a:lnTo>
                      <a:pt x="28" y="162"/>
                    </a:lnTo>
                    <a:cubicBezTo>
                      <a:pt x="28" y="162"/>
                      <a:pt x="28" y="152"/>
                      <a:pt x="38" y="152"/>
                    </a:cubicBezTo>
                    <a:lnTo>
                      <a:pt x="48" y="152"/>
                    </a:lnTo>
                    <a:lnTo>
                      <a:pt x="48" y="142"/>
                    </a:lnTo>
                    <a:cubicBezTo>
                      <a:pt x="48" y="133"/>
                      <a:pt x="57" y="133"/>
                      <a:pt x="57" y="133"/>
                    </a:cubicBezTo>
                    <a:lnTo>
                      <a:pt x="57" y="124"/>
                    </a:lnTo>
                    <a:lnTo>
                      <a:pt x="48" y="124"/>
                    </a:lnTo>
                    <a:cubicBezTo>
                      <a:pt x="48" y="114"/>
                      <a:pt x="48" y="114"/>
                      <a:pt x="48" y="114"/>
                    </a:cubicBezTo>
                    <a:cubicBezTo>
                      <a:pt x="48" y="104"/>
                      <a:pt x="48" y="104"/>
                      <a:pt x="48" y="104"/>
                    </a:cubicBezTo>
                    <a:cubicBezTo>
                      <a:pt x="48" y="104"/>
                      <a:pt x="38" y="104"/>
                      <a:pt x="28" y="95"/>
                    </a:cubicBezTo>
                    <a:cubicBezTo>
                      <a:pt x="28" y="85"/>
                      <a:pt x="28" y="76"/>
                      <a:pt x="28" y="76"/>
                    </a:cubicBezTo>
                    <a:cubicBezTo>
                      <a:pt x="19" y="76"/>
                      <a:pt x="19" y="66"/>
                      <a:pt x="19" y="66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47"/>
                      <a:pt x="19" y="47"/>
                      <a:pt x="19" y="4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8" y="57"/>
                      <a:pt x="19" y="57"/>
                      <a:pt x="19" y="47"/>
                    </a:cubicBezTo>
                    <a:lnTo>
                      <a:pt x="19" y="38"/>
                    </a:lnTo>
                    <a:cubicBezTo>
                      <a:pt x="19" y="38"/>
                      <a:pt x="19" y="28"/>
                      <a:pt x="19" y="38"/>
                    </a:cubicBezTo>
                    <a:lnTo>
                      <a:pt x="28" y="38"/>
                    </a:lnTo>
                    <a:lnTo>
                      <a:pt x="28" y="28"/>
                    </a:lnTo>
                    <a:cubicBezTo>
                      <a:pt x="38" y="28"/>
                      <a:pt x="38" y="28"/>
                      <a:pt x="38" y="3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38"/>
                      <a:pt x="38" y="38"/>
                      <a:pt x="38" y="38"/>
                    </a:cubicBezTo>
                    <a:lnTo>
                      <a:pt x="38" y="47"/>
                    </a:lnTo>
                    <a:lnTo>
                      <a:pt x="38" y="57"/>
                    </a:lnTo>
                    <a:lnTo>
                      <a:pt x="38" y="66"/>
                    </a:lnTo>
                    <a:cubicBezTo>
                      <a:pt x="48" y="76"/>
                      <a:pt x="48" y="76"/>
                      <a:pt x="48" y="76"/>
                    </a:cubicBezTo>
                    <a:cubicBezTo>
                      <a:pt x="57" y="76"/>
                      <a:pt x="57" y="76"/>
                      <a:pt x="57" y="76"/>
                    </a:cubicBezTo>
                    <a:lnTo>
                      <a:pt x="57" y="66"/>
                    </a:lnTo>
                    <a:cubicBezTo>
                      <a:pt x="66" y="66"/>
                      <a:pt x="66" y="66"/>
                      <a:pt x="76" y="66"/>
                    </a:cubicBezTo>
                    <a:cubicBezTo>
                      <a:pt x="66" y="66"/>
                      <a:pt x="66" y="66"/>
                      <a:pt x="66" y="57"/>
                    </a:cubicBezTo>
                    <a:cubicBezTo>
                      <a:pt x="57" y="57"/>
                      <a:pt x="57" y="47"/>
                      <a:pt x="48" y="47"/>
                    </a:cubicBezTo>
                    <a:lnTo>
                      <a:pt x="48" y="38"/>
                    </a:lnTo>
                    <a:lnTo>
                      <a:pt x="57" y="38"/>
                    </a:lnTo>
                    <a:lnTo>
                      <a:pt x="57" y="47"/>
                    </a:lnTo>
                    <a:cubicBezTo>
                      <a:pt x="57" y="47"/>
                      <a:pt x="66" y="47"/>
                      <a:pt x="66" y="3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7" y="28"/>
                      <a:pt x="66" y="28"/>
                      <a:pt x="66" y="28"/>
                    </a:cubicBezTo>
                    <a:lnTo>
                      <a:pt x="76" y="28"/>
                    </a:lnTo>
                    <a:cubicBezTo>
                      <a:pt x="86" y="28"/>
                      <a:pt x="86" y="28"/>
                      <a:pt x="86" y="28"/>
                    </a:cubicBezTo>
                    <a:cubicBezTo>
                      <a:pt x="95" y="28"/>
                      <a:pt x="95" y="28"/>
                      <a:pt x="95" y="19"/>
                    </a:cubicBezTo>
                    <a:lnTo>
                      <a:pt x="105" y="19"/>
                    </a:lnTo>
                    <a:cubicBezTo>
                      <a:pt x="114" y="28"/>
                      <a:pt x="114" y="28"/>
                      <a:pt x="114" y="28"/>
                    </a:cubicBezTo>
                    <a:lnTo>
                      <a:pt x="124" y="28"/>
                    </a:lnTo>
                    <a:lnTo>
                      <a:pt x="124" y="38"/>
                    </a:lnTo>
                    <a:cubicBezTo>
                      <a:pt x="114" y="38"/>
                      <a:pt x="114" y="38"/>
                      <a:pt x="114" y="38"/>
                    </a:cubicBezTo>
                    <a:lnTo>
                      <a:pt x="114" y="47"/>
                    </a:lnTo>
                    <a:cubicBezTo>
                      <a:pt x="124" y="47"/>
                      <a:pt x="124" y="47"/>
                      <a:pt x="124" y="47"/>
                    </a:cubicBezTo>
                    <a:lnTo>
                      <a:pt x="124" y="57"/>
                    </a:lnTo>
                    <a:lnTo>
                      <a:pt x="114" y="57"/>
                    </a:lnTo>
                    <a:cubicBezTo>
                      <a:pt x="114" y="66"/>
                      <a:pt x="124" y="66"/>
                      <a:pt x="124" y="66"/>
                    </a:cubicBezTo>
                    <a:lnTo>
                      <a:pt x="124" y="76"/>
                    </a:lnTo>
                    <a:cubicBezTo>
                      <a:pt x="114" y="76"/>
                      <a:pt x="114" y="76"/>
                      <a:pt x="114" y="76"/>
                    </a:cubicBezTo>
                    <a:lnTo>
                      <a:pt x="114" y="85"/>
                    </a:lnTo>
                    <a:lnTo>
                      <a:pt x="124" y="85"/>
                    </a:lnTo>
                    <a:lnTo>
                      <a:pt x="133" y="85"/>
                    </a:lnTo>
                    <a:cubicBezTo>
                      <a:pt x="143" y="85"/>
                      <a:pt x="143" y="85"/>
                      <a:pt x="152" y="85"/>
                    </a:cubicBezTo>
                    <a:cubicBezTo>
                      <a:pt x="162" y="85"/>
                      <a:pt x="162" y="85"/>
                      <a:pt x="162" y="85"/>
                    </a:cubicBezTo>
                    <a:cubicBezTo>
                      <a:pt x="162" y="85"/>
                      <a:pt x="171" y="85"/>
                      <a:pt x="181" y="85"/>
                    </a:cubicBezTo>
                    <a:cubicBezTo>
                      <a:pt x="181" y="85"/>
                      <a:pt x="190" y="85"/>
                      <a:pt x="181" y="85"/>
                    </a:cubicBezTo>
                    <a:cubicBezTo>
                      <a:pt x="181" y="76"/>
                      <a:pt x="181" y="76"/>
                      <a:pt x="171" y="76"/>
                    </a:cubicBezTo>
                    <a:cubicBezTo>
                      <a:pt x="162" y="76"/>
                      <a:pt x="162" y="76"/>
                      <a:pt x="152" y="76"/>
                    </a:cubicBezTo>
                    <a:cubicBezTo>
                      <a:pt x="143" y="76"/>
                      <a:pt x="133" y="66"/>
                      <a:pt x="133" y="57"/>
                    </a:cubicBezTo>
                    <a:cubicBezTo>
                      <a:pt x="133" y="47"/>
                      <a:pt x="143" y="47"/>
                      <a:pt x="143" y="47"/>
                    </a:cubicBezTo>
                    <a:cubicBezTo>
                      <a:pt x="143" y="38"/>
                      <a:pt x="152" y="38"/>
                      <a:pt x="162" y="38"/>
                    </a:cubicBezTo>
                    <a:cubicBezTo>
                      <a:pt x="162" y="38"/>
                      <a:pt x="171" y="38"/>
                      <a:pt x="181" y="38"/>
                    </a:cubicBezTo>
                    <a:lnTo>
                      <a:pt x="190" y="38"/>
                    </a:lnTo>
                    <a:lnTo>
                      <a:pt x="200" y="38"/>
                    </a:lnTo>
                    <a:cubicBezTo>
                      <a:pt x="190" y="38"/>
                      <a:pt x="190" y="47"/>
                      <a:pt x="181" y="47"/>
                    </a:cubicBezTo>
                    <a:cubicBezTo>
                      <a:pt x="171" y="57"/>
                      <a:pt x="162" y="57"/>
                      <a:pt x="162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43" y="47"/>
                      <a:pt x="143" y="57"/>
                      <a:pt x="143" y="57"/>
                    </a:cubicBezTo>
                    <a:cubicBezTo>
                      <a:pt x="152" y="66"/>
                      <a:pt x="162" y="66"/>
                      <a:pt x="171" y="66"/>
                    </a:cubicBezTo>
                    <a:cubicBezTo>
                      <a:pt x="171" y="66"/>
                      <a:pt x="190" y="66"/>
                      <a:pt x="200" y="76"/>
                    </a:cubicBezTo>
                    <a:cubicBezTo>
                      <a:pt x="200" y="85"/>
                      <a:pt x="200" y="95"/>
                      <a:pt x="190" y="95"/>
                    </a:cubicBezTo>
                    <a:lnTo>
                      <a:pt x="181" y="95"/>
                    </a:lnTo>
                    <a:cubicBezTo>
                      <a:pt x="171" y="104"/>
                      <a:pt x="171" y="104"/>
                      <a:pt x="171" y="104"/>
                    </a:cubicBezTo>
                    <a:cubicBezTo>
                      <a:pt x="171" y="104"/>
                      <a:pt x="171" y="114"/>
                      <a:pt x="181" y="114"/>
                    </a:cubicBezTo>
                    <a:lnTo>
                      <a:pt x="190" y="114"/>
                    </a:lnTo>
                    <a:lnTo>
                      <a:pt x="200" y="124"/>
                    </a:lnTo>
                    <a:lnTo>
                      <a:pt x="200" y="133"/>
                    </a:lnTo>
                    <a:cubicBezTo>
                      <a:pt x="200" y="142"/>
                      <a:pt x="200" y="152"/>
                      <a:pt x="200" y="152"/>
                    </a:cubicBezTo>
                    <a:cubicBezTo>
                      <a:pt x="190" y="152"/>
                      <a:pt x="190" y="162"/>
                      <a:pt x="190" y="162"/>
                    </a:cubicBezTo>
                    <a:cubicBezTo>
                      <a:pt x="219" y="162"/>
                      <a:pt x="219" y="162"/>
                      <a:pt x="219" y="162"/>
                    </a:cubicBezTo>
                    <a:cubicBezTo>
                      <a:pt x="219" y="142"/>
                      <a:pt x="209" y="114"/>
                      <a:pt x="209" y="85"/>
                    </a:cubicBezTo>
                  </a:path>
                </a:pathLst>
              </a:custGeom>
              <a:solidFill>
                <a:srgbClr val="1D5E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81" name="Freeform 37">
                <a:extLst>
                  <a:ext uri="{FF2B5EF4-FFF2-40B4-BE49-F238E27FC236}">
                    <a16:creationId xmlns:a16="http://schemas.microsoft.com/office/drawing/2014/main" id="{F9A15699-5AB9-BC49-98C6-D2FB05F46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731963"/>
                <a:ext cx="76200" cy="26987"/>
              </a:xfrm>
              <a:custGeom>
                <a:avLst/>
                <a:gdLst>
                  <a:gd name="T0" fmla="*/ 0 w 210"/>
                  <a:gd name="T1" fmla="*/ 0 h 77"/>
                  <a:gd name="T2" fmla="*/ 13789 w 210"/>
                  <a:gd name="T3" fmla="*/ 13318 h 77"/>
                  <a:gd name="T4" fmla="*/ 31206 w 210"/>
                  <a:gd name="T5" fmla="*/ 23132 h 77"/>
                  <a:gd name="T6" fmla="*/ 38100 w 210"/>
                  <a:gd name="T7" fmla="*/ 26637 h 77"/>
                  <a:gd name="T8" fmla="*/ 44994 w 210"/>
                  <a:gd name="T9" fmla="*/ 23132 h 77"/>
                  <a:gd name="T10" fmla="*/ 65677 w 210"/>
                  <a:gd name="T11" fmla="*/ 13318 h 77"/>
                  <a:gd name="T12" fmla="*/ 75837 w 210"/>
                  <a:gd name="T13" fmla="*/ 0 h 77"/>
                  <a:gd name="T14" fmla="*/ 0 w 210"/>
                  <a:gd name="T15" fmla="*/ 0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0" h="77">
                    <a:moveTo>
                      <a:pt x="0" y="0"/>
                    </a:moveTo>
                    <a:cubicBezTo>
                      <a:pt x="9" y="9"/>
                      <a:pt x="19" y="28"/>
                      <a:pt x="38" y="38"/>
                    </a:cubicBezTo>
                    <a:cubicBezTo>
                      <a:pt x="57" y="47"/>
                      <a:pt x="66" y="47"/>
                      <a:pt x="86" y="66"/>
                    </a:cubicBezTo>
                    <a:cubicBezTo>
                      <a:pt x="105" y="76"/>
                      <a:pt x="105" y="76"/>
                      <a:pt x="105" y="76"/>
                    </a:cubicBezTo>
                    <a:lnTo>
                      <a:pt x="124" y="66"/>
                    </a:lnTo>
                    <a:cubicBezTo>
                      <a:pt x="152" y="47"/>
                      <a:pt x="162" y="47"/>
                      <a:pt x="181" y="38"/>
                    </a:cubicBezTo>
                    <a:cubicBezTo>
                      <a:pt x="200" y="28"/>
                      <a:pt x="209" y="9"/>
                      <a:pt x="20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8B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82" name="Freeform 38">
                <a:extLst>
                  <a:ext uri="{FF2B5EF4-FFF2-40B4-BE49-F238E27FC236}">
                    <a16:creationId xmlns:a16="http://schemas.microsoft.com/office/drawing/2014/main" id="{F50BCCC7-7781-9A4E-A0B9-9585A1D22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1681163"/>
                <a:ext cx="11112" cy="20637"/>
              </a:xfrm>
              <a:custGeom>
                <a:avLst/>
                <a:gdLst>
                  <a:gd name="T0" fmla="*/ 0 w 30"/>
                  <a:gd name="T1" fmla="*/ 9963 h 58"/>
                  <a:gd name="T2" fmla="*/ 3334 w 30"/>
                  <a:gd name="T3" fmla="*/ 9963 h 58"/>
                  <a:gd name="T4" fmla="*/ 3334 w 30"/>
                  <a:gd name="T5" fmla="*/ 13521 h 58"/>
                  <a:gd name="T6" fmla="*/ 7038 w 30"/>
                  <a:gd name="T7" fmla="*/ 16723 h 58"/>
                  <a:gd name="T8" fmla="*/ 10742 w 30"/>
                  <a:gd name="T9" fmla="*/ 20281 h 58"/>
                  <a:gd name="T10" fmla="*/ 10742 w 30"/>
                  <a:gd name="T11" fmla="*/ 16723 h 58"/>
                  <a:gd name="T12" fmla="*/ 10742 w 30"/>
                  <a:gd name="T13" fmla="*/ 13521 h 58"/>
                  <a:gd name="T14" fmla="*/ 7038 w 30"/>
                  <a:gd name="T15" fmla="*/ 6760 h 58"/>
                  <a:gd name="T16" fmla="*/ 7038 w 30"/>
                  <a:gd name="T17" fmla="*/ 3202 h 58"/>
                  <a:gd name="T18" fmla="*/ 7038 w 30"/>
                  <a:gd name="T19" fmla="*/ 0 h 58"/>
                  <a:gd name="T20" fmla="*/ 7038 w 30"/>
                  <a:gd name="T21" fmla="*/ 3202 h 58"/>
                  <a:gd name="T22" fmla="*/ 7038 w 30"/>
                  <a:gd name="T23" fmla="*/ 0 h 58"/>
                  <a:gd name="T24" fmla="*/ 3334 w 30"/>
                  <a:gd name="T25" fmla="*/ 0 h 58"/>
                  <a:gd name="T26" fmla="*/ 3334 w 30"/>
                  <a:gd name="T27" fmla="*/ 3202 h 58"/>
                  <a:gd name="T28" fmla="*/ 3334 w 30"/>
                  <a:gd name="T29" fmla="*/ 0 h 58"/>
                  <a:gd name="T30" fmla="*/ 0 w 30"/>
                  <a:gd name="T31" fmla="*/ 3202 h 58"/>
                  <a:gd name="T32" fmla="*/ 3334 w 30"/>
                  <a:gd name="T33" fmla="*/ 3202 h 58"/>
                  <a:gd name="T34" fmla="*/ 3334 w 30"/>
                  <a:gd name="T35" fmla="*/ 6760 h 58"/>
                  <a:gd name="T36" fmla="*/ 0 w 30"/>
                  <a:gd name="T37" fmla="*/ 6760 h 58"/>
                  <a:gd name="T38" fmla="*/ 0 w 30"/>
                  <a:gd name="T39" fmla="*/ 9963 h 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0" h="58">
                    <a:moveTo>
                      <a:pt x="0" y="28"/>
                    </a:moveTo>
                    <a:lnTo>
                      <a:pt x="9" y="28"/>
                    </a:lnTo>
                    <a:lnTo>
                      <a:pt x="9" y="38"/>
                    </a:lnTo>
                    <a:cubicBezTo>
                      <a:pt x="19" y="38"/>
                      <a:pt x="19" y="47"/>
                      <a:pt x="19" y="47"/>
                    </a:cubicBezTo>
                    <a:cubicBezTo>
                      <a:pt x="19" y="57"/>
                      <a:pt x="29" y="57"/>
                      <a:pt x="29" y="57"/>
                    </a:cubicBezTo>
                    <a:lnTo>
                      <a:pt x="29" y="47"/>
                    </a:lnTo>
                    <a:lnTo>
                      <a:pt x="29" y="38"/>
                    </a:lnTo>
                    <a:cubicBezTo>
                      <a:pt x="19" y="38"/>
                      <a:pt x="19" y="28"/>
                      <a:pt x="19" y="19"/>
                    </a:cubicBezTo>
                    <a:lnTo>
                      <a:pt x="19" y="9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19" y="0"/>
                    </a:lnTo>
                    <a:cubicBezTo>
                      <a:pt x="9" y="0"/>
                      <a:pt x="9" y="0"/>
                      <a:pt x="9" y="0"/>
                    </a:cubicBezTo>
                    <a:lnTo>
                      <a:pt x="9" y="9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9" y="9"/>
                    </a:lnTo>
                    <a:cubicBezTo>
                      <a:pt x="9" y="19"/>
                      <a:pt x="9" y="19"/>
                      <a:pt x="9" y="19"/>
                    </a:cubicBezTo>
                    <a:cubicBezTo>
                      <a:pt x="9" y="28"/>
                      <a:pt x="0" y="1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83" name="Freeform 39">
                <a:extLst>
                  <a:ext uri="{FF2B5EF4-FFF2-40B4-BE49-F238E27FC236}">
                    <a16:creationId xmlns:a16="http://schemas.microsoft.com/office/drawing/2014/main" id="{DB9B7168-E34F-A24C-8D8C-BF375C9A9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16875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84" name="Freeform 40">
                <a:extLst>
                  <a:ext uri="{FF2B5EF4-FFF2-40B4-BE49-F238E27FC236}">
                    <a16:creationId xmlns:a16="http://schemas.microsoft.com/office/drawing/2014/main" id="{6B6A2A9C-078C-354F-98A6-7DD21D3A0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1681163"/>
                <a:ext cx="3175" cy="1587"/>
              </a:xfrm>
              <a:custGeom>
                <a:avLst/>
                <a:gdLst>
                  <a:gd name="T0" fmla="*/ 2858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85" name="Freeform 41">
                <a:extLst>
                  <a:ext uri="{FF2B5EF4-FFF2-40B4-BE49-F238E27FC236}">
                    <a16:creationId xmlns:a16="http://schemas.microsoft.com/office/drawing/2014/main" id="{1C400F42-6979-3040-95FB-09C47ADC3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1677988"/>
                <a:ext cx="1587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0 h 11"/>
                  <a:gd name="T4" fmla="*/ 0 w 1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86" name="Freeform 42">
                <a:extLst>
                  <a:ext uri="{FF2B5EF4-FFF2-40B4-BE49-F238E27FC236}">
                    <a16:creationId xmlns:a16="http://schemas.microsoft.com/office/drawing/2014/main" id="{A6211E0E-05D9-DE41-98F8-3C2B9CF87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16811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87" name="Freeform 43">
                <a:extLst>
                  <a:ext uri="{FF2B5EF4-FFF2-40B4-BE49-F238E27FC236}">
                    <a16:creationId xmlns:a16="http://schemas.microsoft.com/office/drawing/2014/main" id="{068FDBC5-B4CC-394D-96EF-25D15E5B0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13" y="1677988"/>
                <a:ext cx="26987" cy="31750"/>
              </a:xfrm>
              <a:custGeom>
                <a:avLst/>
                <a:gdLst>
                  <a:gd name="T0" fmla="*/ 3154 w 77"/>
                  <a:gd name="T1" fmla="*/ 27736 h 87"/>
                  <a:gd name="T2" fmla="*/ 6309 w 77"/>
                  <a:gd name="T3" fmla="*/ 24451 h 87"/>
                  <a:gd name="T4" fmla="*/ 6309 w 77"/>
                  <a:gd name="T5" fmla="*/ 24451 h 87"/>
                  <a:gd name="T6" fmla="*/ 9813 w 77"/>
                  <a:gd name="T7" fmla="*/ 27736 h 87"/>
                  <a:gd name="T8" fmla="*/ 9813 w 77"/>
                  <a:gd name="T9" fmla="*/ 27736 h 87"/>
                  <a:gd name="T10" fmla="*/ 9813 w 77"/>
                  <a:gd name="T11" fmla="*/ 24451 h 87"/>
                  <a:gd name="T12" fmla="*/ 13318 w 77"/>
                  <a:gd name="T13" fmla="*/ 27736 h 87"/>
                  <a:gd name="T14" fmla="*/ 13318 w 77"/>
                  <a:gd name="T15" fmla="*/ 31385 h 87"/>
                  <a:gd name="T16" fmla="*/ 16473 w 77"/>
                  <a:gd name="T17" fmla="*/ 27736 h 87"/>
                  <a:gd name="T18" fmla="*/ 16473 w 77"/>
                  <a:gd name="T19" fmla="*/ 24451 h 87"/>
                  <a:gd name="T20" fmla="*/ 16473 w 77"/>
                  <a:gd name="T21" fmla="*/ 27736 h 87"/>
                  <a:gd name="T22" fmla="*/ 19977 w 77"/>
                  <a:gd name="T23" fmla="*/ 24451 h 87"/>
                  <a:gd name="T24" fmla="*/ 19977 w 77"/>
                  <a:gd name="T25" fmla="*/ 20802 h 87"/>
                  <a:gd name="T26" fmla="*/ 23132 w 77"/>
                  <a:gd name="T27" fmla="*/ 24451 h 87"/>
                  <a:gd name="T28" fmla="*/ 23132 w 77"/>
                  <a:gd name="T29" fmla="*/ 20802 h 87"/>
                  <a:gd name="T30" fmla="*/ 19977 w 77"/>
                  <a:gd name="T31" fmla="*/ 17517 h 87"/>
                  <a:gd name="T32" fmla="*/ 23132 w 77"/>
                  <a:gd name="T33" fmla="*/ 13868 h 87"/>
                  <a:gd name="T34" fmla="*/ 26637 w 77"/>
                  <a:gd name="T35" fmla="*/ 13868 h 87"/>
                  <a:gd name="T36" fmla="*/ 23132 w 77"/>
                  <a:gd name="T37" fmla="*/ 13868 h 87"/>
                  <a:gd name="T38" fmla="*/ 19977 w 77"/>
                  <a:gd name="T39" fmla="*/ 10583 h 87"/>
                  <a:gd name="T40" fmla="*/ 16473 w 77"/>
                  <a:gd name="T41" fmla="*/ 10583 h 87"/>
                  <a:gd name="T42" fmla="*/ 16473 w 77"/>
                  <a:gd name="T43" fmla="*/ 13868 h 87"/>
                  <a:gd name="T44" fmla="*/ 16473 w 77"/>
                  <a:gd name="T45" fmla="*/ 10583 h 87"/>
                  <a:gd name="T46" fmla="*/ 16473 w 77"/>
                  <a:gd name="T47" fmla="*/ 6934 h 87"/>
                  <a:gd name="T48" fmla="*/ 13318 w 77"/>
                  <a:gd name="T49" fmla="*/ 6934 h 87"/>
                  <a:gd name="T50" fmla="*/ 16473 w 77"/>
                  <a:gd name="T51" fmla="*/ 6934 h 87"/>
                  <a:gd name="T52" fmla="*/ 16473 w 77"/>
                  <a:gd name="T53" fmla="*/ 6934 h 87"/>
                  <a:gd name="T54" fmla="*/ 19977 w 77"/>
                  <a:gd name="T55" fmla="*/ 6934 h 87"/>
                  <a:gd name="T56" fmla="*/ 19977 w 77"/>
                  <a:gd name="T57" fmla="*/ 3649 h 87"/>
                  <a:gd name="T58" fmla="*/ 19977 w 77"/>
                  <a:gd name="T59" fmla="*/ 0 h 87"/>
                  <a:gd name="T60" fmla="*/ 16473 w 77"/>
                  <a:gd name="T61" fmla="*/ 0 h 87"/>
                  <a:gd name="T62" fmla="*/ 16473 w 77"/>
                  <a:gd name="T63" fmla="*/ 3649 h 87"/>
                  <a:gd name="T64" fmla="*/ 16473 w 77"/>
                  <a:gd name="T65" fmla="*/ 0 h 87"/>
                  <a:gd name="T66" fmla="*/ 13318 w 77"/>
                  <a:gd name="T67" fmla="*/ 0 h 87"/>
                  <a:gd name="T68" fmla="*/ 9813 w 77"/>
                  <a:gd name="T69" fmla="*/ 0 h 87"/>
                  <a:gd name="T70" fmla="*/ 6309 w 77"/>
                  <a:gd name="T71" fmla="*/ 3649 h 87"/>
                  <a:gd name="T72" fmla="*/ 6309 w 77"/>
                  <a:gd name="T73" fmla="*/ 6934 h 87"/>
                  <a:gd name="T74" fmla="*/ 9813 w 77"/>
                  <a:gd name="T75" fmla="*/ 6934 h 87"/>
                  <a:gd name="T76" fmla="*/ 6309 w 77"/>
                  <a:gd name="T77" fmla="*/ 10583 h 87"/>
                  <a:gd name="T78" fmla="*/ 9813 w 77"/>
                  <a:gd name="T79" fmla="*/ 10583 h 87"/>
                  <a:gd name="T80" fmla="*/ 13318 w 77"/>
                  <a:gd name="T81" fmla="*/ 10583 h 87"/>
                  <a:gd name="T82" fmla="*/ 13318 w 77"/>
                  <a:gd name="T83" fmla="*/ 13868 h 87"/>
                  <a:gd name="T84" fmla="*/ 9813 w 77"/>
                  <a:gd name="T85" fmla="*/ 13868 h 87"/>
                  <a:gd name="T86" fmla="*/ 6309 w 77"/>
                  <a:gd name="T87" fmla="*/ 17517 h 87"/>
                  <a:gd name="T88" fmla="*/ 3154 w 77"/>
                  <a:gd name="T89" fmla="*/ 20802 h 87"/>
                  <a:gd name="T90" fmla="*/ 6309 w 77"/>
                  <a:gd name="T91" fmla="*/ 17517 h 87"/>
                  <a:gd name="T92" fmla="*/ 6309 w 77"/>
                  <a:gd name="T93" fmla="*/ 17517 h 87"/>
                  <a:gd name="T94" fmla="*/ 9813 w 77"/>
                  <a:gd name="T95" fmla="*/ 20802 h 87"/>
                  <a:gd name="T96" fmla="*/ 9813 w 77"/>
                  <a:gd name="T97" fmla="*/ 17517 h 87"/>
                  <a:gd name="T98" fmla="*/ 13318 w 77"/>
                  <a:gd name="T99" fmla="*/ 17517 h 87"/>
                  <a:gd name="T100" fmla="*/ 9813 w 77"/>
                  <a:gd name="T101" fmla="*/ 20802 h 87"/>
                  <a:gd name="T102" fmla="*/ 13318 w 77"/>
                  <a:gd name="T103" fmla="*/ 20802 h 87"/>
                  <a:gd name="T104" fmla="*/ 13318 w 77"/>
                  <a:gd name="T105" fmla="*/ 20802 h 87"/>
                  <a:gd name="T106" fmla="*/ 13318 w 77"/>
                  <a:gd name="T107" fmla="*/ 24451 h 87"/>
                  <a:gd name="T108" fmla="*/ 9813 w 77"/>
                  <a:gd name="T109" fmla="*/ 20802 h 87"/>
                  <a:gd name="T110" fmla="*/ 6309 w 77"/>
                  <a:gd name="T111" fmla="*/ 20802 h 87"/>
                  <a:gd name="T112" fmla="*/ 3154 w 77"/>
                  <a:gd name="T113" fmla="*/ 20802 h 87"/>
                  <a:gd name="T114" fmla="*/ 3154 w 77"/>
                  <a:gd name="T115" fmla="*/ 24451 h 87"/>
                  <a:gd name="T116" fmla="*/ 3154 w 77"/>
                  <a:gd name="T117" fmla="*/ 27736 h 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7" h="87">
                    <a:moveTo>
                      <a:pt x="9" y="76"/>
                    </a:moveTo>
                    <a:cubicBezTo>
                      <a:pt x="9" y="76"/>
                      <a:pt x="9" y="67"/>
                      <a:pt x="18" y="67"/>
                    </a:cubicBezTo>
                    <a:cubicBezTo>
                      <a:pt x="18" y="57"/>
                      <a:pt x="18" y="67"/>
                      <a:pt x="18" y="67"/>
                    </a:cubicBezTo>
                    <a:cubicBezTo>
                      <a:pt x="18" y="76"/>
                      <a:pt x="18" y="76"/>
                      <a:pt x="28" y="76"/>
                    </a:cubicBezTo>
                    <a:cubicBezTo>
                      <a:pt x="28" y="86"/>
                      <a:pt x="28" y="86"/>
                      <a:pt x="28" y="76"/>
                    </a:cubicBezTo>
                    <a:lnTo>
                      <a:pt x="28" y="67"/>
                    </a:lnTo>
                    <a:cubicBezTo>
                      <a:pt x="28" y="67"/>
                      <a:pt x="38" y="67"/>
                      <a:pt x="38" y="76"/>
                    </a:cubicBezTo>
                    <a:lnTo>
                      <a:pt x="38" y="86"/>
                    </a:lnTo>
                    <a:cubicBezTo>
                      <a:pt x="38" y="86"/>
                      <a:pt x="38" y="76"/>
                      <a:pt x="47" y="76"/>
                    </a:cubicBezTo>
                    <a:lnTo>
                      <a:pt x="47" y="67"/>
                    </a:lnTo>
                    <a:lnTo>
                      <a:pt x="47" y="76"/>
                    </a:lnTo>
                    <a:cubicBezTo>
                      <a:pt x="57" y="76"/>
                      <a:pt x="57" y="67"/>
                      <a:pt x="57" y="67"/>
                    </a:cubicBezTo>
                    <a:lnTo>
                      <a:pt x="57" y="57"/>
                    </a:lnTo>
                    <a:lnTo>
                      <a:pt x="66" y="67"/>
                    </a:lnTo>
                    <a:lnTo>
                      <a:pt x="66" y="57"/>
                    </a:lnTo>
                    <a:lnTo>
                      <a:pt x="57" y="48"/>
                    </a:lnTo>
                    <a:cubicBezTo>
                      <a:pt x="57" y="38"/>
                      <a:pt x="66" y="48"/>
                      <a:pt x="66" y="38"/>
                    </a:cubicBezTo>
                    <a:cubicBezTo>
                      <a:pt x="76" y="38"/>
                      <a:pt x="76" y="38"/>
                      <a:pt x="76" y="38"/>
                    </a:cubicBezTo>
                    <a:lnTo>
                      <a:pt x="66" y="38"/>
                    </a:lnTo>
                    <a:cubicBezTo>
                      <a:pt x="66" y="29"/>
                      <a:pt x="66" y="29"/>
                      <a:pt x="57" y="29"/>
                    </a:cubicBezTo>
                    <a:lnTo>
                      <a:pt x="47" y="29"/>
                    </a:lnTo>
                    <a:cubicBezTo>
                      <a:pt x="47" y="38"/>
                      <a:pt x="47" y="38"/>
                      <a:pt x="47" y="38"/>
                    </a:cubicBezTo>
                    <a:lnTo>
                      <a:pt x="47" y="29"/>
                    </a:lnTo>
                    <a:lnTo>
                      <a:pt x="47" y="19"/>
                    </a:lnTo>
                    <a:cubicBezTo>
                      <a:pt x="38" y="19"/>
                      <a:pt x="38" y="19"/>
                      <a:pt x="38" y="19"/>
                    </a:cubicBezTo>
                    <a:lnTo>
                      <a:pt x="47" y="19"/>
                    </a:lnTo>
                    <a:cubicBezTo>
                      <a:pt x="47" y="10"/>
                      <a:pt x="47" y="10"/>
                      <a:pt x="4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0"/>
                      <a:pt x="57" y="10"/>
                      <a:pt x="57" y="10"/>
                    </a:cubicBezTo>
                    <a:lnTo>
                      <a:pt x="57" y="0"/>
                    </a:lnTo>
                    <a:lnTo>
                      <a:pt x="47" y="0"/>
                    </a:lnTo>
                    <a:lnTo>
                      <a:pt x="47" y="10"/>
                    </a:lnTo>
                    <a:lnTo>
                      <a:pt x="47" y="0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18" y="0"/>
                      <a:pt x="18" y="10"/>
                    </a:cubicBezTo>
                    <a:lnTo>
                      <a:pt x="18" y="19"/>
                    </a:lnTo>
                    <a:lnTo>
                      <a:pt x="28" y="19"/>
                    </a:lnTo>
                    <a:cubicBezTo>
                      <a:pt x="28" y="29"/>
                      <a:pt x="28" y="29"/>
                      <a:pt x="18" y="29"/>
                    </a:cubicBezTo>
                    <a:lnTo>
                      <a:pt x="28" y="29"/>
                    </a:ln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38"/>
                      <a:pt x="38" y="38"/>
                      <a:pt x="38" y="38"/>
                    </a:cubicBezTo>
                    <a:lnTo>
                      <a:pt x="28" y="38"/>
                    </a:lnTo>
                    <a:cubicBezTo>
                      <a:pt x="28" y="38"/>
                      <a:pt x="18" y="38"/>
                      <a:pt x="18" y="48"/>
                    </a:cubicBezTo>
                    <a:cubicBezTo>
                      <a:pt x="9" y="48"/>
                      <a:pt x="9" y="57"/>
                      <a:pt x="9" y="57"/>
                    </a:cubicBezTo>
                    <a:cubicBezTo>
                      <a:pt x="9" y="48"/>
                      <a:pt x="18" y="48"/>
                      <a:pt x="18" y="48"/>
                    </a:cubicBezTo>
                    <a:cubicBezTo>
                      <a:pt x="28" y="48"/>
                      <a:pt x="28" y="48"/>
                      <a:pt x="18" y="48"/>
                    </a:cubicBezTo>
                    <a:cubicBezTo>
                      <a:pt x="18" y="57"/>
                      <a:pt x="28" y="57"/>
                      <a:pt x="28" y="57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38" y="48"/>
                      <a:pt x="38" y="48"/>
                      <a:pt x="38" y="48"/>
                    </a:cubicBezTo>
                    <a:lnTo>
                      <a:pt x="28" y="57"/>
                    </a:lnTo>
                    <a:cubicBezTo>
                      <a:pt x="28" y="67"/>
                      <a:pt x="38" y="57"/>
                      <a:pt x="38" y="57"/>
                    </a:cubicBezTo>
                    <a:cubicBezTo>
                      <a:pt x="38" y="48"/>
                      <a:pt x="38" y="57"/>
                      <a:pt x="38" y="57"/>
                    </a:cubicBezTo>
                    <a:lnTo>
                      <a:pt x="38" y="67"/>
                    </a:lnTo>
                    <a:cubicBezTo>
                      <a:pt x="28" y="67"/>
                      <a:pt x="28" y="67"/>
                      <a:pt x="28" y="57"/>
                    </a:cubicBezTo>
                    <a:lnTo>
                      <a:pt x="18" y="57"/>
                    </a:lnTo>
                    <a:lnTo>
                      <a:pt x="9" y="57"/>
                    </a:lnTo>
                    <a:cubicBezTo>
                      <a:pt x="0" y="57"/>
                      <a:pt x="9" y="57"/>
                      <a:pt x="9" y="67"/>
                    </a:cubicBezTo>
                    <a:lnTo>
                      <a:pt x="9" y="76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88" name="Freeform 44">
                <a:extLst>
                  <a:ext uri="{FF2B5EF4-FFF2-40B4-BE49-F238E27FC236}">
                    <a16:creationId xmlns:a16="http://schemas.microsoft.com/office/drawing/2014/main" id="{70CC93AD-48BB-534E-B30A-AD59C37B7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673225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2858 h 10"/>
                  <a:gd name="T4" fmla="*/ 2886 w 11"/>
                  <a:gd name="T5" fmla="*/ 2858 h 10"/>
                  <a:gd name="T6" fmla="*/ 2886 w 11"/>
                  <a:gd name="T7" fmla="*/ 2858 h 10"/>
                  <a:gd name="T8" fmla="*/ 2886 w 11"/>
                  <a:gd name="T9" fmla="*/ 2858 h 10"/>
                  <a:gd name="T10" fmla="*/ 2886 w 11"/>
                  <a:gd name="T11" fmla="*/ 0 h 10"/>
                  <a:gd name="T12" fmla="*/ 0 w 11"/>
                  <a:gd name="T13" fmla="*/ 285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89" name="Freeform 45">
                <a:extLst>
                  <a:ext uri="{FF2B5EF4-FFF2-40B4-BE49-F238E27FC236}">
                    <a16:creationId xmlns:a16="http://schemas.microsoft.com/office/drawing/2014/main" id="{A162C41B-5B18-9748-90ED-D65D54EDF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677988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2858 w 10"/>
                  <a:gd name="T3" fmla="*/ 2886 h 11"/>
                  <a:gd name="T4" fmla="*/ 2858 w 10"/>
                  <a:gd name="T5" fmla="*/ 0 h 11"/>
                  <a:gd name="T6" fmla="*/ 0 w 10"/>
                  <a:gd name="T7" fmla="*/ 0 h 11"/>
                  <a:gd name="T8" fmla="*/ 0 w 10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90" name="Freeform 46">
                <a:extLst>
                  <a:ext uri="{FF2B5EF4-FFF2-40B4-BE49-F238E27FC236}">
                    <a16:creationId xmlns:a16="http://schemas.microsoft.com/office/drawing/2014/main" id="{D2F0E12C-F544-4D43-B68B-C3D836D0D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681163"/>
                <a:ext cx="11113" cy="7937"/>
              </a:xfrm>
              <a:custGeom>
                <a:avLst/>
                <a:gdLst>
                  <a:gd name="T0" fmla="*/ 3704 w 30"/>
                  <a:gd name="T1" fmla="*/ 0 h 20"/>
                  <a:gd name="T2" fmla="*/ 3704 w 30"/>
                  <a:gd name="T3" fmla="*/ 3572 h 20"/>
                  <a:gd name="T4" fmla="*/ 3704 w 30"/>
                  <a:gd name="T5" fmla="*/ 3572 h 20"/>
                  <a:gd name="T6" fmla="*/ 3704 w 30"/>
                  <a:gd name="T7" fmla="*/ 7540 h 20"/>
                  <a:gd name="T8" fmla="*/ 7038 w 30"/>
                  <a:gd name="T9" fmla="*/ 7540 h 20"/>
                  <a:gd name="T10" fmla="*/ 10743 w 30"/>
                  <a:gd name="T11" fmla="*/ 3572 h 20"/>
                  <a:gd name="T12" fmla="*/ 7038 w 30"/>
                  <a:gd name="T13" fmla="*/ 3572 h 20"/>
                  <a:gd name="T14" fmla="*/ 3704 w 30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0">
                    <a:moveTo>
                      <a:pt x="10" y="0"/>
                    </a:moveTo>
                    <a:lnTo>
                      <a:pt x="10" y="9"/>
                    </a:lnTo>
                    <a:cubicBezTo>
                      <a:pt x="0" y="9"/>
                      <a:pt x="10" y="9"/>
                      <a:pt x="10" y="9"/>
                    </a:cubicBezTo>
                    <a:lnTo>
                      <a:pt x="10" y="1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9"/>
                      <a:pt x="29" y="9"/>
                    </a:cubicBezTo>
                    <a:lnTo>
                      <a:pt x="19" y="9"/>
                    </a:lnTo>
                    <a:cubicBezTo>
                      <a:pt x="19" y="9"/>
                      <a:pt x="19" y="0"/>
                      <a:pt x="1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91" name="Freeform 47">
                <a:extLst>
                  <a:ext uri="{FF2B5EF4-FFF2-40B4-BE49-F238E27FC236}">
                    <a16:creationId xmlns:a16="http://schemas.microsoft.com/office/drawing/2014/main" id="{1A9DDC0B-B82A-6F44-A817-6A2FCE5DF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13" y="1681163"/>
                <a:ext cx="11112" cy="7937"/>
              </a:xfrm>
              <a:custGeom>
                <a:avLst/>
                <a:gdLst>
                  <a:gd name="T0" fmla="*/ 6897 w 29"/>
                  <a:gd name="T1" fmla="*/ 3572 h 20"/>
                  <a:gd name="T2" fmla="*/ 10729 w 29"/>
                  <a:gd name="T3" fmla="*/ 3572 h 20"/>
                  <a:gd name="T4" fmla="*/ 6897 w 29"/>
                  <a:gd name="T5" fmla="*/ 3572 h 20"/>
                  <a:gd name="T6" fmla="*/ 3449 w 29"/>
                  <a:gd name="T7" fmla="*/ 0 h 20"/>
                  <a:gd name="T8" fmla="*/ 3449 w 29"/>
                  <a:gd name="T9" fmla="*/ 3572 h 20"/>
                  <a:gd name="T10" fmla="*/ 6897 w 29"/>
                  <a:gd name="T11" fmla="*/ 357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0">
                    <a:moveTo>
                      <a:pt x="18" y="9"/>
                    </a:moveTo>
                    <a:cubicBezTo>
                      <a:pt x="28" y="9"/>
                      <a:pt x="28" y="9"/>
                      <a:pt x="28" y="9"/>
                    </a:cubicBezTo>
                    <a:lnTo>
                      <a:pt x="18" y="9"/>
                    </a:lnTo>
                    <a:cubicBezTo>
                      <a:pt x="9" y="9"/>
                      <a:pt x="9" y="9"/>
                      <a:pt x="9" y="0"/>
                    </a:cubicBezTo>
                    <a:cubicBezTo>
                      <a:pt x="9" y="0"/>
                      <a:pt x="0" y="0"/>
                      <a:pt x="9" y="9"/>
                    </a:cubicBezTo>
                    <a:cubicBezTo>
                      <a:pt x="9" y="19"/>
                      <a:pt x="18" y="19"/>
                      <a:pt x="18" y="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92" name="Freeform 48">
                <a:extLst>
                  <a:ext uri="{FF2B5EF4-FFF2-40B4-BE49-F238E27FC236}">
                    <a16:creationId xmlns:a16="http://schemas.microsoft.com/office/drawing/2014/main" id="{058E4375-B5AA-F940-B90C-7F484804A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1711325"/>
                <a:ext cx="14287" cy="14288"/>
              </a:xfrm>
              <a:custGeom>
                <a:avLst/>
                <a:gdLst>
                  <a:gd name="T0" fmla="*/ 7327 w 39"/>
                  <a:gd name="T1" fmla="*/ 13922 h 39"/>
                  <a:gd name="T2" fmla="*/ 10624 w 39"/>
                  <a:gd name="T3" fmla="*/ 13922 h 39"/>
                  <a:gd name="T4" fmla="*/ 13921 w 39"/>
                  <a:gd name="T5" fmla="*/ 10258 h 39"/>
                  <a:gd name="T6" fmla="*/ 13921 w 39"/>
                  <a:gd name="T7" fmla="*/ 3297 h 39"/>
                  <a:gd name="T8" fmla="*/ 13921 w 39"/>
                  <a:gd name="T9" fmla="*/ 0 h 39"/>
                  <a:gd name="T10" fmla="*/ 10624 w 39"/>
                  <a:gd name="T11" fmla="*/ 0 h 39"/>
                  <a:gd name="T12" fmla="*/ 10624 w 39"/>
                  <a:gd name="T13" fmla="*/ 6594 h 39"/>
                  <a:gd name="T14" fmla="*/ 7327 w 39"/>
                  <a:gd name="T15" fmla="*/ 10258 h 39"/>
                  <a:gd name="T16" fmla="*/ 3663 w 39"/>
                  <a:gd name="T17" fmla="*/ 10258 h 39"/>
                  <a:gd name="T18" fmla="*/ 3663 w 39"/>
                  <a:gd name="T19" fmla="*/ 13922 h 39"/>
                  <a:gd name="T20" fmla="*/ 0 w 39"/>
                  <a:gd name="T21" fmla="*/ 13922 h 39"/>
                  <a:gd name="T22" fmla="*/ 3663 w 39"/>
                  <a:gd name="T23" fmla="*/ 13922 h 39"/>
                  <a:gd name="T24" fmla="*/ 7327 w 39"/>
                  <a:gd name="T25" fmla="*/ 13922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0" y="38"/>
                    </a:moveTo>
                    <a:cubicBezTo>
                      <a:pt x="29" y="38"/>
                      <a:pt x="29" y="38"/>
                      <a:pt x="29" y="38"/>
                    </a:cubicBezTo>
                    <a:lnTo>
                      <a:pt x="38" y="28"/>
                    </a:lnTo>
                    <a:cubicBezTo>
                      <a:pt x="38" y="18"/>
                      <a:pt x="38" y="9"/>
                      <a:pt x="38" y="9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29" y="0"/>
                    </a:lnTo>
                    <a:cubicBezTo>
                      <a:pt x="29" y="0"/>
                      <a:pt x="29" y="9"/>
                      <a:pt x="29" y="18"/>
                    </a:cubicBezTo>
                    <a:lnTo>
                      <a:pt x="20" y="28"/>
                    </a:lnTo>
                    <a:lnTo>
                      <a:pt x="10" y="28"/>
                    </a:lnTo>
                    <a:lnTo>
                      <a:pt x="10" y="38"/>
                    </a:lnTo>
                    <a:lnTo>
                      <a:pt x="0" y="38"/>
                    </a:lnTo>
                    <a:lnTo>
                      <a:pt x="10" y="38"/>
                    </a:lnTo>
                    <a:cubicBezTo>
                      <a:pt x="20" y="38"/>
                      <a:pt x="20" y="38"/>
                      <a:pt x="20" y="38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93" name="Freeform 49">
                <a:extLst>
                  <a:ext uri="{FF2B5EF4-FFF2-40B4-BE49-F238E27FC236}">
                    <a16:creationId xmlns:a16="http://schemas.microsoft.com/office/drawing/2014/main" id="{9A7C2FCF-BA89-494C-9432-4A7105445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1725613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94" name="Freeform 50">
                <a:extLst>
                  <a:ext uri="{FF2B5EF4-FFF2-40B4-BE49-F238E27FC236}">
                    <a16:creationId xmlns:a16="http://schemas.microsoft.com/office/drawing/2014/main" id="{0907E333-107B-3540-9A19-83669F696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1725613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95" name="Freeform 51">
                <a:extLst>
                  <a:ext uri="{FF2B5EF4-FFF2-40B4-BE49-F238E27FC236}">
                    <a16:creationId xmlns:a16="http://schemas.microsoft.com/office/drawing/2014/main" id="{49043554-A680-EC44-8BE2-F4B49261E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7256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96" name="Freeform 52">
                <a:extLst>
                  <a:ext uri="{FF2B5EF4-FFF2-40B4-BE49-F238E27FC236}">
                    <a16:creationId xmlns:a16="http://schemas.microsoft.com/office/drawing/2014/main" id="{92753792-C0EC-F24A-8E9D-883E94CEA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725613"/>
                <a:ext cx="3175" cy="1587"/>
              </a:xfrm>
              <a:custGeom>
                <a:avLst/>
                <a:gdLst>
                  <a:gd name="T0" fmla="*/ 2858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lnTo>
                      <a:pt x="0" y="0"/>
                    </a:ln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97" name="Freeform 53">
                <a:extLst>
                  <a:ext uri="{FF2B5EF4-FFF2-40B4-BE49-F238E27FC236}">
                    <a16:creationId xmlns:a16="http://schemas.microsoft.com/office/drawing/2014/main" id="{7BBB69F0-D054-F540-9BA6-8C9F37A9D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711325"/>
                <a:ext cx="14288" cy="14288"/>
              </a:xfrm>
              <a:custGeom>
                <a:avLst/>
                <a:gdLst>
                  <a:gd name="T0" fmla="*/ 13922 w 39"/>
                  <a:gd name="T1" fmla="*/ 3297 h 39"/>
                  <a:gd name="T2" fmla="*/ 13922 w 39"/>
                  <a:gd name="T3" fmla="*/ 0 h 39"/>
                  <a:gd name="T4" fmla="*/ 10258 w 39"/>
                  <a:gd name="T5" fmla="*/ 0 h 39"/>
                  <a:gd name="T6" fmla="*/ 6961 w 39"/>
                  <a:gd name="T7" fmla="*/ 0 h 39"/>
                  <a:gd name="T8" fmla="*/ 6961 w 39"/>
                  <a:gd name="T9" fmla="*/ 3297 h 39"/>
                  <a:gd name="T10" fmla="*/ 6961 w 39"/>
                  <a:gd name="T11" fmla="*/ 6594 h 39"/>
                  <a:gd name="T12" fmla="*/ 6961 w 39"/>
                  <a:gd name="T13" fmla="*/ 6594 h 39"/>
                  <a:gd name="T14" fmla="*/ 6961 w 39"/>
                  <a:gd name="T15" fmla="*/ 10258 h 39"/>
                  <a:gd name="T16" fmla="*/ 3297 w 39"/>
                  <a:gd name="T17" fmla="*/ 10258 h 39"/>
                  <a:gd name="T18" fmla="*/ 0 w 39"/>
                  <a:gd name="T19" fmla="*/ 13922 h 39"/>
                  <a:gd name="T20" fmla="*/ 3297 w 39"/>
                  <a:gd name="T21" fmla="*/ 13922 h 39"/>
                  <a:gd name="T22" fmla="*/ 6961 w 39"/>
                  <a:gd name="T23" fmla="*/ 13922 h 39"/>
                  <a:gd name="T24" fmla="*/ 10258 w 39"/>
                  <a:gd name="T25" fmla="*/ 13922 h 39"/>
                  <a:gd name="T26" fmla="*/ 10258 w 39"/>
                  <a:gd name="T27" fmla="*/ 10258 h 39"/>
                  <a:gd name="T28" fmla="*/ 13922 w 39"/>
                  <a:gd name="T29" fmla="*/ 10258 h 39"/>
                  <a:gd name="T30" fmla="*/ 10258 w 39"/>
                  <a:gd name="T31" fmla="*/ 6594 h 39"/>
                  <a:gd name="T32" fmla="*/ 10258 w 39"/>
                  <a:gd name="T33" fmla="*/ 3297 h 39"/>
                  <a:gd name="T34" fmla="*/ 13922 w 39"/>
                  <a:gd name="T35" fmla="*/ 3297 h 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39">
                    <a:moveTo>
                      <a:pt x="38" y="9"/>
                    </a:moveTo>
                    <a:cubicBezTo>
                      <a:pt x="38" y="0"/>
                      <a:pt x="38" y="0"/>
                      <a:pt x="38" y="0"/>
                    </a:cubicBezTo>
                    <a:lnTo>
                      <a:pt x="28" y="0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19" y="18"/>
                    </a:lnTo>
                    <a:cubicBezTo>
                      <a:pt x="28" y="18"/>
                      <a:pt x="28" y="18"/>
                      <a:pt x="19" y="1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38"/>
                      <a:pt x="9" y="28"/>
                      <a:pt x="9" y="28"/>
                    </a:cubicBezTo>
                    <a:lnTo>
                      <a:pt x="0" y="38"/>
                    </a:lnTo>
                    <a:lnTo>
                      <a:pt x="9" y="38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28" y="38"/>
                      <a:pt x="28" y="38"/>
                      <a:pt x="28" y="38"/>
                    </a:cubicBezTo>
                    <a:lnTo>
                      <a:pt x="28" y="28"/>
                    </a:ln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18"/>
                      <a:pt x="38" y="18"/>
                      <a:pt x="28" y="18"/>
                    </a:cubicBezTo>
                    <a:lnTo>
                      <a:pt x="28" y="9"/>
                    </a:lnTo>
                    <a:lnTo>
                      <a:pt x="38" y="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98" name="Freeform 54">
                <a:extLst>
                  <a:ext uri="{FF2B5EF4-FFF2-40B4-BE49-F238E27FC236}">
                    <a16:creationId xmlns:a16="http://schemas.microsoft.com/office/drawing/2014/main" id="{AFC2458A-FBD6-664E-BC88-8080DAFE8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13" y="1697038"/>
                <a:ext cx="50800" cy="28575"/>
              </a:xfrm>
              <a:custGeom>
                <a:avLst/>
                <a:gdLst>
                  <a:gd name="T0" fmla="*/ 23446 w 143"/>
                  <a:gd name="T1" fmla="*/ 3663 h 78"/>
                  <a:gd name="T2" fmla="*/ 23446 w 143"/>
                  <a:gd name="T3" fmla="*/ 3663 h 78"/>
                  <a:gd name="T4" fmla="*/ 20249 w 143"/>
                  <a:gd name="T5" fmla="*/ 3663 h 78"/>
                  <a:gd name="T6" fmla="*/ 20249 w 143"/>
                  <a:gd name="T7" fmla="*/ 6961 h 78"/>
                  <a:gd name="T8" fmla="*/ 16697 w 143"/>
                  <a:gd name="T9" fmla="*/ 6961 h 78"/>
                  <a:gd name="T10" fmla="*/ 16697 w 143"/>
                  <a:gd name="T11" fmla="*/ 10624 h 78"/>
                  <a:gd name="T12" fmla="*/ 13499 w 143"/>
                  <a:gd name="T13" fmla="*/ 10624 h 78"/>
                  <a:gd name="T14" fmla="*/ 9947 w 143"/>
                  <a:gd name="T15" fmla="*/ 10624 h 78"/>
                  <a:gd name="T16" fmla="*/ 6394 w 143"/>
                  <a:gd name="T17" fmla="*/ 6961 h 78"/>
                  <a:gd name="T18" fmla="*/ 3197 w 143"/>
                  <a:gd name="T19" fmla="*/ 10624 h 78"/>
                  <a:gd name="T20" fmla="*/ 3197 w 143"/>
                  <a:gd name="T21" fmla="*/ 6961 h 78"/>
                  <a:gd name="T22" fmla="*/ 0 w 143"/>
                  <a:gd name="T23" fmla="*/ 10624 h 78"/>
                  <a:gd name="T24" fmla="*/ 3197 w 143"/>
                  <a:gd name="T25" fmla="*/ 10624 h 78"/>
                  <a:gd name="T26" fmla="*/ 3197 w 143"/>
                  <a:gd name="T27" fmla="*/ 10624 h 78"/>
                  <a:gd name="T28" fmla="*/ 6394 w 143"/>
                  <a:gd name="T29" fmla="*/ 10624 h 78"/>
                  <a:gd name="T30" fmla="*/ 6394 w 143"/>
                  <a:gd name="T31" fmla="*/ 14288 h 78"/>
                  <a:gd name="T32" fmla="*/ 9947 w 143"/>
                  <a:gd name="T33" fmla="*/ 17585 h 78"/>
                  <a:gd name="T34" fmla="*/ 9947 w 143"/>
                  <a:gd name="T35" fmla="*/ 14288 h 78"/>
                  <a:gd name="T36" fmla="*/ 9947 w 143"/>
                  <a:gd name="T37" fmla="*/ 10624 h 78"/>
                  <a:gd name="T38" fmla="*/ 13499 w 143"/>
                  <a:gd name="T39" fmla="*/ 14288 h 78"/>
                  <a:gd name="T40" fmla="*/ 16697 w 143"/>
                  <a:gd name="T41" fmla="*/ 14288 h 78"/>
                  <a:gd name="T42" fmla="*/ 16697 w 143"/>
                  <a:gd name="T43" fmla="*/ 10624 h 78"/>
                  <a:gd name="T44" fmla="*/ 16697 w 143"/>
                  <a:gd name="T45" fmla="*/ 14288 h 78"/>
                  <a:gd name="T46" fmla="*/ 23446 w 143"/>
                  <a:gd name="T47" fmla="*/ 10624 h 78"/>
                  <a:gd name="T48" fmla="*/ 30196 w 143"/>
                  <a:gd name="T49" fmla="*/ 10624 h 78"/>
                  <a:gd name="T50" fmla="*/ 33748 w 143"/>
                  <a:gd name="T51" fmla="*/ 10624 h 78"/>
                  <a:gd name="T52" fmla="*/ 26999 w 143"/>
                  <a:gd name="T53" fmla="*/ 10624 h 78"/>
                  <a:gd name="T54" fmla="*/ 26999 w 143"/>
                  <a:gd name="T55" fmla="*/ 6961 h 78"/>
                  <a:gd name="T56" fmla="*/ 33748 w 143"/>
                  <a:gd name="T57" fmla="*/ 6961 h 78"/>
                  <a:gd name="T58" fmla="*/ 33748 w 143"/>
                  <a:gd name="T59" fmla="*/ 10624 h 78"/>
                  <a:gd name="T60" fmla="*/ 36945 w 143"/>
                  <a:gd name="T61" fmla="*/ 14288 h 78"/>
                  <a:gd name="T62" fmla="*/ 40498 w 143"/>
                  <a:gd name="T63" fmla="*/ 17585 h 78"/>
                  <a:gd name="T64" fmla="*/ 43695 w 143"/>
                  <a:gd name="T65" fmla="*/ 17585 h 78"/>
                  <a:gd name="T66" fmla="*/ 47248 w 143"/>
                  <a:gd name="T67" fmla="*/ 17585 h 78"/>
                  <a:gd name="T68" fmla="*/ 47248 w 143"/>
                  <a:gd name="T69" fmla="*/ 20882 h 78"/>
                  <a:gd name="T70" fmla="*/ 47248 w 143"/>
                  <a:gd name="T71" fmla="*/ 24545 h 78"/>
                  <a:gd name="T72" fmla="*/ 43695 w 143"/>
                  <a:gd name="T73" fmla="*/ 24545 h 78"/>
                  <a:gd name="T74" fmla="*/ 40498 w 143"/>
                  <a:gd name="T75" fmla="*/ 28209 h 78"/>
                  <a:gd name="T76" fmla="*/ 43695 w 143"/>
                  <a:gd name="T77" fmla="*/ 28209 h 78"/>
                  <a:gd name="T78" fmla="*/ 47248 w 143"/>
                  <a:gd name="T79" fmla="*/ 28209 h 78"/>
                  <a:gd name="T80" fmla="*/ 50445 w 143"/>
                  <a:gd name="T81" fmla="*/ 24545 h 78"/>
                  <a:gd name="T82" fmla="*/ 50445 w 143"/>
                  <a:gd name="T83" fmla="*/ 17585 h 78"/>
                  <a:gd name="T84" fmla="*/ 50445 w 143"/>
                  <a:gd name="T85" fmla="*/ 14288 h 78"/>
                  <a:gd name="T86" fmla="*/ 47248 w 143"/>
                  <a:gd name="T87" fmla="*/ 10624 h 78"/>
                  <a:gd name="T88" fmla="*/ 43695 w 143"/>
                  <a:gd name="T89" fmla="*/ 10624 h 78"/>
                  <a:gd name="T90" fmla="*/ 43695 w 143"/>
                  <a:gd name="T91" fmla="*/ 3663 h 78"/>
                  <a:gd name="T92" fmla="*/ 36945 w 143"/>
                  <a:gd name="T93" fmla="*/ 3663 h 78"/>
                  <a:gd name="T94" fmla="*/ 30196 w 143"/>
                  <a:gd name="T95" fmla="*/ 0 h 78"/>
                  <a:gd name="T96" fmla="*/ 26999 w 143"/>
                  <a:gd name="T97" fmla="*/ 0 h 78"/>
                  <a:gd name="T98" fmla="*/ 23446 w 143"/>
                  <a:gd name="T99" fmla="*/ 3663 h 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3" h="78">
                    <a:moveTo>
                      <a:pt x="66" y="10"/>
                    </a:moveTo>
                    <a:cubicBezTo>
                      <a:pt x="76" y="10"/>
                      <a:pt x="66" y="10"/>
                      <a:pt x="66" y="10"/>
                    </a:cubicBezTo>
                    <a:lnTo>
                      <a:pt x="57" y="10"/>
                    </a:lnTo>
                    <a:cubicBezTo>
                      <a:pt x="57" y="19"/>
                      <a:pt x="57" y="19"/>
                      <a:pt x="57" y="19"/>
                    </a:cubicBezTo>
                    <a:lnTo>
                      <a:pt x="47" y="19"/>
                    </a:lnTo>
                    <a:cubicBezTo>
                      <a:pt x="47" y="29"/>
                      <a:pt x="47" y="29"/>
                      <a:pt x="47" y="29"/>
                    </a:cubicBezTo>
                    <a:lnTo>
                      <a:pt x="38" y="29"/>
                    </a:lnTo>
                    <a:cubicBezTo>
                      <a:pt x="28" y="19"/>
                      <a:pt x="28" y="29"/>
                      <a:pt x="28" y="29"/>
                    </a:cubicBezTo>
                    <a:cubicBezTo>
                      <a:pt x="18" y="29"/>
                      <a:pt x="18" y="29"/>
                      <a:pt x="18" y="19"/>
                    </a:cubicBezTo>
                    <a:cubicBezTo>
                      <a:pt x="18" y="19"/>
                      <a:pt x="9" y="19"/>
                      <a:pt x="9" y="29"/>
                    </a:cubicBezTo>
                    <a:lnTo>
                      <a:pt x="9" y="19"/>
                    </a:lnTo>
                    <a:cubicBezTo>
                      <a:pt x="9" y="19"/>
                      <a:pt x="0" y="19"/>
                      <a:pt x="0" y="29"/>
                    </a:cubicBezTo>
                    <a:lnTo>
                      <a:pt x="9" y="29"/>
                    </a:lnTo>
                    <a:cubicBezTo>
                      <a:pt x="9" y="39"/>
                      <a:pt x="9" y="29"/>
                      <a:pt x="9" y="29"/>
                    </a:cubicBezTo>
                    <a:lnTo>
                      <a:pt x="18" y="29"/>
                    </a:lnTo>
                    <a:lnTo>
                      <a:pt x="18" y="39"/>
                    </a:lnTo>
                    <a:cubicBezTo>
                      <a:pt x="18" y="48"/>
                      <a:pt x="28" y="48"/>
                      <a:pt x="28" y="48"/>
                    </a:cubicBezTo>
                    <a:lnTo>
                      <a:pt x="28" y="39"/>
                    </a:lnTo>
                    <a:lnTo>
                      <a:pt x="28" y="29"/>
                    </a:lnTo>
                    <a:cubicBezTo>
                      <a:pt x="38" y="29"/>
                      <a:pt x="38" y="29"/>
                      <a:pt x="38" y="39"/>
                    </a:cubicBezTo>
                    <a:lnTo>
                      <a:pt x="47" y="39"/>
                    </a:lnTo>
                    <a:lnTo>
                      <a:pt x="47" y="29"/>
                    </a:lnTo>
                    <a:cubicBezTo>
                      <a:pt x="47" y="39"/>
                      <a:pt x="47" y="39"/>
                      <a:pt x="47" y="39"/>
                    </a:cubicBezTo>
                    <a:cubicBezTo>
                      <a:pt x="57" y="39"/>
                      <a:pt x="66" y="29"/>
                      <a:pt x="66" y="29"/>
                    </a:cubicBezTo>
                    <a:cubicBezTo>
                      <a:pt x="66" y="29"/>
                      <a:pt x="76" y="29"/>
                      <a:pt x="85" y="29"/>
                    </a:cubicBezTo>
                    <a:lnTo>
                      <a:pt x="95" y="29"/>
                    </a:lnTo>
                    <a:cubicBezTo>
                      <a:pt x="85" y="29"/>
                      <a:pt x="85" y="29"/>
                      <a:pt x="76" y="29"/>
                    </a:cubicBezTo>
                    <a:lnTo>
                      <a:pt x="76" y="19"/>
                    </a:lnTo>
                    <a:cubicBezTo>
                      <a:pt x="85" y="19"/>
                      <a:pt x="95" y="19"/>
                      <a:pt x="95" y="19"/>
                    </a:cubicBezTo>
                    <a:cubicBezTo>
                      <a:pt x="104" y="19"/>
                      <a:pt x="104" y="19"/>
                      <a:pt x="95" y="29"/>
                    </a:cubicBezTo>
                    <a:cubicBezTo>
                      <a:pt x="95" y="29"/>
                      <a:pt x="104" y="29"/>
                      <a:pt x="104" y="39"/>
                    </a:cubicBezTo>
                    <a:cubicBezTo>
                      <a:pt x="104" y="48"/>
                      <a:pt x="114" y="48"/>
                      <a:pt x="114" y="48"/>
                    </a:cubicBezTo>
                    <a:lnTo>
                      <a:pt x="123" y="48"/>
                    </a:lnTo>
                    <a:lnTo>
                      <a:pt x="133" y="48"/>
                    </a:lnTo>
                    <a:cubicBezTo>
                      <a:pt x="133" y="57"/>
                      <a:pt x="133" y="57"/>
                      <a:pt x="133" y="57"/>
                    </a:cubicBezTo>
                    <a:lnTo>
                      <a:pt x="133" y="67"/>
                    </a:lnTo>
                    <a:lnTo>
                      <a:pt x="123" y="67"/>
                    </a:lnTo>
                    <a:cubicBezTo>
                      <a:pt x="114" y="77"/>
                      <a:pt x="114" y="77"/>
                      <a:pt x="114" y="77"/>
                    </a:cubicBezTo>
                    <a:lnTo>
                      <a:pt x="123" y="77"/>
                    </a:lnTo>
                    <a:cubicBezTo>
                      <a:pt x="133" y="77"/>
                      <a:pt x="133" y="77"/>
                      <a:pt x="133" y="77"/>
                    </a:cubicBezTo>
                    <a:cubicBezTo>
                      <a:pt x="133" y="77"/>
                      <a:pt x="142" y="77"/>
                      <a:pt x="142" y="67"/>
                    </a:cubicBezTo>
                    <a:cubicBezTo>
                      <a:pt x="142" y="57"/>
                      <a:pt x="142" y="48"/>
                      <a:pt x="142" y="48"/>
                    </a:cubicBezTo>
                    <a:lnTo>
                      <a:pt x="142" y="39"/>
                    </a:lnTo>
                    <a:lnTo>
                      <a:pt x="133" y="29"/>
                    </a:lnTo>
                    <a:lnTo>
                      <a:pt x="123" y="29"/>
                    </a:lnTo>
                    <a:cubicBezTo>
                      <a:pt x="123" y="29"/>
                      <a:pt x="123" y="19"/>
                      <a:pt x="123" y="10"/>
                    </a:cubicBezTo>
                    <a:cubicBezTo>
                      <a:pt x="123" y="10"/>
                      <a:pt x="114" y="10"/>
                      <a:pt x="104" y="10"/>
                    </a:cubicBezTo>
                    <a:cubicBezTo>
                      <a:pt x="104" y="0"/>
                      <a:pt x="95" y="0"/>
                      <a:pt x="85" y="0"/>
                    </a:cubicBezTo>
                    <a:cubicBezTo>
                      <a:pt x="85" y="0"/>
                      <a:pt x="76" y="10"/>
                      <a:pt x="76" y="0"/>
                    </a:cubicBezTo>
                    <a:cubicBezTo>
                      <a:pt x="66" y="0"/>
                      <a:pt x="66" y="10"/>
                      <a:pt x="66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299" name="Freeform 55">
                <a:extLst>
                  <a:ext uri="{FF2B5EF4-FFF2-40B4-BE49-F238E27FC236}">
                    <a16:creationId xmlns:a16="http://schemas.microsoft.com/office/drawing/2014/main" id="{CD4C986A-4954-844F-97E4-DFCA20701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1725613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00" name="Freeform 56">
                <a:extLst>
                  <a:ext uri="{FF2B5EF4-FFF2-40B4-BE49-F238E27FC236}">
                    <a16:creationId xmlns:a16="http://schemas.microsoft.com/office/drawing/2014/main" id="{952E9470-3D38-0349-B7C7-3BDDCB1A0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1725613"/>
                <a:ext cx="3175" cy="1587"/>
              </a:xfrm>
              <a:custGeom>
                <a:avLst/>
                <a:gdLst>
                  <a:gd name="T0" fmla="*/ 2858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01" name="Freeform 57">
                <a:extLst>
                  <a:ext uri="{FF2B5EF4-FFF2-40B4-BE49-F238E27FC236}">
                    <a16:creationId xmlns:a16="http://schemas.microsoft.com/office/drawing/2014/main" id="{C9300E6E-9802-854D-B7BF-DB737201A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728788"/>
                <a:ext cx="79375" cy="1587"/>
              </a:xfrm>
              <a:custGeom>
                <a:avLst/>
                <a:gdLst>
                  <a:gd name="T0" fmla="*/ 0 w 220"/>
                  <a:gd name="T1" fmla="*/ 0 h 1"/>
                  <a:gd name="T2" fmla="*/ 79014 w 220"/>
                  <a:gd name="T3" fmla="*/ 0 h 1"/>
                  <a:gd name="T4" fmla="*/ 0 w 22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0" h="1">
                    <a:moveTo>
                      <a:pt x="0" y="0"/>
                    </a:moveTo>
                    <a:cubicBezTo>
                      <a:pt x="219" y="0"/>
                      <a:pt x="219" y="0"/>
                      <a:pt x="2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02" name="Freeform 58">
                <a:extLst>
                  <a:ext uri="{FF2B5EF4-FFF2-40B4-BE49-F238E27FC236}">
                    <a16:creationId xmlns:a16="http://schemas.microsoft.com/office/drawing/2014/main" id="{304B9451-A94C-5A46-B8EB-BD2CCA4C5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1681163"/>
                <a:ext cx="23812" cy="20637"/>
              </a:xfrm>
              <a:custGeom>
                <a:avLst/>
                <a:gdLst>
                  <a:gd name="T0" fmla="*/ 3502 w 68"/>
                  <a:gd name="T1" fmla="*/ 9963 h 58"/>
                  <a:gd name="T2" fmla="*/ 16808 w 68"/>
                  <a:gd name="T3" fmla="*/ 13521 h 58"/>
                  <a:gd name="T4" fmla="*/ 19960 w 68"/>
                  <a:gd name="T5" fmla="*/ 16723 h 58"/>
                  <a:gd name="T6" fmla="*/ 13307 w 68"/>
                  <a:gd name="T7" fmla="*/ 20281 h 58"/>
                  <a:gd name="T8" fmla="*/ 16808 w 68"/>
                  <a:gd name="T9" fmla="*/ 20281 h 58"/>
                  <a:gd name="T10" fmla="*/ 19960 w 68"/>
                  <a:gd name="T11" fmla="*/ 16723 h 58"/>
                  <a:gd name="T12" fmla="*/ 19960 w 68"/>
                  <a:gd name="T13" fmla="*/ 13521 h 58"/>
                  <a:gd name="T14" fmla="*/ 13307 w 68"/>
                  <a:gd name="T15" fmla="*/ 9963 h 58"/>
                  <a:gd name="T16" fmla="*/ 6653 w 68"/>
                  <a:gd name="T17" fmla="*/ 9963 h 58"/>
                  <a:gd name="T18" fmla="*/ 3502 w 68"/>
                  <a:gd name="T19" fmla="*/ 6760 h 58"/>
                  <a:gd name="T20" fmla="*/ 6653 w 68"/>
                  <a:gd name="T21" fmla="*/ 3202 h 58"/>
                  <a:gd name="T22" fmla="*/ 10155 w 68"/>
                  <a:gd name="T23" fmla="*/ 3202 h 58"/>
                  <a:gd name="T24" fmla="*/ 16808 w 68"/>
                  <a:gd name="T25" fmla="*/ 3202 h 58"/>
                  <a:gd name="T26" fmla="*/ 19960 w 68"/>
                  <a:gd name="T27" fmla="*/ 0 h 58"/>
                  <a:gd name="T28" fmla="*/ 13307 w 68"/>
                  <a:gd name="T29" fmla="*/ 0 h 58"/>
                  <a:gd name="T30" fmla="*/ 6653 w 68"/>
                  <a:gd name="T31" fmla="*/ 0 h 58"/>
                  <a:gd name="T32" fmla="*/ 0 w 68"/>
                  <a:gd name="T33" fmla="*/ 3202 h 58"/>
                  <a:gd name="T34" fmla="*/ 3502 w 68"/>
                  <a:gd name="T35" fmla="*/ 9963 h 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8" h="58">
                    <a:moveTo>
                      <a:pt x="10" y="28"/>
                    </a:moveTo>
                    <a:cubicBezTo>
                      <a:pt x="19" y="28"/>
                      <a:pt x="38" y="28"/>
                      <a:pt x="48" y="38"/>
                    </a:cubicBezTo>
                    <a:cubicBezTo>
                      <a:pt x="57" y="38"/>
                      <a:pt x="57" y="47"/>
                      <a:pt x="57" y="47"/>
                    </a:cubicBezTo>
                    <a:cubicBezTo>
                      <a:pt x="48" y="57"/>
                      <a:pt x="38" y="57"/>
                      <a:pt x="38" y="57"/>
                    </a:cubicBezTo>
                    <a:lnTo>
                      <a:pt x="48" y="57"/>
                    </a:lnTo>
                    <a:cubicBezTo>
                      <a:pt x="48" y="57"/>
                      <a:pt x="57" y="57"/>
                      <a:pt x="57" y="47"/>
                    </a:cubicBezTo>
                    <a:cubicBezTo>
                      <a:pt x="67" y="47"/>
                      <a:pt x="67" y="38"/>
                      <a:pt x="57" y="38"/>
                    </a:cubicBezTo>
                    <a:cubicBezTo>
                      <a:pt x="57" y="28"/>
                      <a:pt x="48" y="28"/>
                      <a:pt x="38" y="28"/>
                    </a:cubicBezTo>
                    <a:cubicBezTo>
                      <a:pt x="38" y="28"/>
                      <a:pt x="29" y="28"/>
                      <a:pt x="19" y="28"/>
                    </a:cubicBezTo>
                    <a:cubicBezTo>
                      <a:pt x="10" y="28"/>
                      <a:pt x="10" y="19"/>
                      <a:pt x="10" y="19"/>
                    </a:cubicBezTo>
                    <a:cubicBezTo>
                      <a:pt x="10" y="9"/>
                      <a:pt x="10" y="9"/>
                      <a:pt x="19" y="9"/>
                    </a:cubicBezTo>
                    <a:lnTo>
                      <a:pt x="29" y="9"/>
                    </a:lnTo>
                    <a:cubicBezTo>
                      <a:pt x="29" y="9"/>
                      <a:pt x="38" y="9"/>
                      <a:pt x="48" y="9"/>
                    </a:cubicBezTo>
                    <a:cubicBezTo>
                      <a:pt x="57" y="9"/>
                      <a:pt x="57" y="0"/>
                      <a:pt x="57" y="0"/>
                    </a:cubicBezTo>
                    <a:cubicBezTo>
                      <a:pt x="48" y="0"/>
                      <a:pt x="48" y="0"/>
                      <a:pt x="38" y="0"/>
                    </a:cubicBezTo>
                    <a:cubicBezTo>
                      <a:pt x="29" y="0"/>
                      <a:pt x="29" y="0"/>
                      <a:pt x="19" y="0"/>
                    </a:cubicBezTo>
                    <a:cubicBezTo>
                      <a:pt x="19" y="9"/>
                      <a:pt x="10" y="9"/>
                      <a:pt x="0" y="9"/>
                    </a:cubicBezTo>
                    <a:cubicBezTo>
                      <a:pt x="0" y="19"/>
                      <a:pt x="0" y="28"/>
                      <a:pt x="10" y="28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03" name="Freeform 59">
                <a:extLst>
                  <a:ext uri="{FF2B5EF4-FFF2-40B4-BE49-F238E27FC236}">
                    <a16:creationId xmlns:a16="http://schemas.microsoft.com/office/drawing/2014/main" id="{89965446-A0D2-C747-848C-5F2FAFAEF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1677988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2858 w 10"/>
                  <a:gd name="T3" fmla="*/ 2886 h 11"/>
                  <a:gd name="T4" fmla="*/ 0 w 10"/>
                  <a:gd name="T5" fmla="*/ 2886 h 11"/>
                  <a:gd name="T6" fmla="*/ 0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0" y="0"/>
                      <a:pt x="9" y="0"/>
                      <a:pt x="9" y="10"/>
                    </a:cubicBezTo>
                    <a:lnTo>
                      <a:pt x="0" y="1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04" name="Freeform 60">
                <a:extLst>
                  <a:ext uri="{FF2B5EF4-FFF2-40B4-BE49-F238E27FC236}">
                    <a16:creationId xmlns:a16="http://schemas.microsoft.com/office/drawing/2014/main" id="{66C25351-F6CE-3D43-BDDE-296DD92A9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1681163"/>
                <a:ext cx="7937" cy="3175"/>
              </a:xfrm>
              <a:custGeom>
                <a:avLst/>
                <a:gdLst>
                  <a:gd name="T0" fmla="*/ 3572 w 20"/>
                  <a:gd name="T1" fmla="*/ 0 h 10"/>
                  <a:gd name="T2" fmla="*/ 0 w 20"/>
                  <a:gd name="T3" fmla="*/ 0 h 10"/>
                  <a:gd name="T4" fmla="*/ 0 w 20"/>
                  <a:gd name="T5" fmla="*/ 2858 h 10"/>
                  <a:gd name="T6" fmla="*/ 3572 w 20"/>
                  <a:gd name="T7" fmla="*/ 2858 h 10"/>
                  <a:gd name="T8" fmla="*/ 7540 w 20"/>
                  <a:gd name="T9" fmla="*/ 0 h 10"/>
                  <a:gd name="T10" fmla="*/ 3572 w 2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9" y="0"/>
                    </a:moveTo>
                    <a:lnTo>
                      <a:pt x="0" y="0"/>
                    </a:lnTo>
                    <a:lnTo>
                      <a:pt x="0" y="9"/>
                    </a:lnTo>
                    <a:cubicBezTo>
                      <a:pt x="0" y="9"/>
                      <a:pt x="9" y="0"/>
                      <a:pt x="9" y="9"/>
                    </a:cubicBezTo>
                    <a:cubicBezTo>
                      <a:pt x="19" y="9"/>
                      <a:pt x="19" y="0"/>
                      <a:pt x="19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05" name="Freeform 61">
                <a:extLst>
                  <a:ext uri="{FF2B5EF4-FFF2-40B4-BE49-F238E27FC236}">
                    <a16:creationId xmlns:a16="http://schemas.microsoft.com/office/drawing/2014/main" id="{5A508699-18A6-4C4D-94C3-9E64A89B7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1711325"/>
                <a:ext cx="20638" cy="14288"/>
              </a:xfrm>
              <a:custGeom>
                <a:avLst/>
                <a:gdLst>
                  <a:gd name="T0" fmla="*/ 20288 w 59"/>
                  <a:gd name="T1" fmla="*/ 6594 h 39"/>
                  <a:gd name="T2" fmla="*/ 16790 w 59"/>
                  <a:gd name="T3" fmla="*/ 3297 h 39"/>
                  <a:gd name="T4" fmla="*/ 16790 w 59"/>
                  <a:gd name="T5" fmla="*/ 0 h 39"/>
                  <a:gd name="T6" fmla="*/ 13642 w 59"/>
                  <a:gd name="T7" fmla="*/ 0 h 39"/>
                  <a:gd name="T8" fmla="*/ 10144 w 59"/>
                  <a:gd name="T9" fmla="*/ 0 h 39"/>
                  <a:gd name="T10" fmla="*/ 6996 w 59"/>
                  <a:gd name="T11" fmla="*/ 3297 h 39"/>
                  <a:gd name="T12" fmla="*/ 3498 w 59"/>
                  <a:gd name="T13" fmla="*/ 3297 h 39"/>
                  <a:gd name="T14" fmla="*/ 0 w 59"/>
                  <a:gd name="T15" fmla="*/ 6594 h 39"/>
                  <a:gd name="T16" fmla="*/ 0 w 59"/>
                  <a:gd name="T17" fmla="*/ 13922 h 39"/>
                  <a:gd name="T18" fmla="*/ 10144 w 59"/>
                  <a:gd name="T19" fmla="*/ 13922 h 39"/>
                  <a:gd name="T20" fmla="*/ 13642 w 59"/>
                  <a:gd name="T21" fmla="*/ 13922 h 39"/>
                  <a:gd name="T22" fmla="*/ 16790 w 59"/>
                  <a:gd name="T23" fmla="*/ 10258 h 39"/>
                  <a:gd name="T24" fmla="*/ 20288 w 59"/>
                  <a:gd name="T25" fmla="*/ 10258 h 39"/>
                  <a:gd name="T26" fmla="*/ 20288 w 59"/>
                  <a:gd name="T27" fmla="*/ 6594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9" h="39">
                    <a:moveTo>
                      <a:pt x="58" y="18"/>
                    </a:moveTo>
                    <a:cubicBezTo>
                      <a:pt x="48" y="18"/>
                      <a:pt x="48" y="9"/>
                      <a:pt x="48" y="9"/>
                    </a:cubicBezTo>
                    <a:lnTo>
                      <a:pt x="48" y="0"/>
                    </a:lnTo>
                    <a:lnTo>
                      <a:pt x="39" y="0"/>
                    </a:lnTo>
                    <a:lnTo>
                      <a:pt x="29" y="0"/>
                    </a:lnTo>
                    <a:cubicBezTo>
                      <a:pt x="29" y="9"/>
                      <a:pt x="29" y="9"/>
                      <a:pt x="20" y="9"/>
                    </a:cubicBezTo>
                    <a:cubicBezTo>
                      <a:pt x="10" y="9"/>
                      <a:pt x="10" y="9"/>
                      <a:pt x="10" y="9"/>
                    </a:cubicBezTo>
                    <a:lnTo>
                      <a:pt x="0" y="18"/>
                    </a:lnTo>
                    <a:cubicBezTo>
                      <a:pt x="0" y="18"/>
                      <a:pt x="0" y="28"/>
                      <a:pt x="0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28"/>
                      <a:pt x="39" y="28"/>
                      <a:pt x="48" y="28"/>
                    </a:cubicBezTo>
                    <a:cubicBezTo>
                      <a:pt x="58" y="28"/>
                      <a:pt x="58" y="28"/>
                      <a:pt x="58" y="28"/>
                    </a:cubicBezTo>
                    <a:lnTo>
                      <a:pt x="58" y="18"/>
                    </a:lnTo>
                  </a:path>
                </a:pathLst>
              </a:custGeom>
              <a:solidFill>
                <a:srgbClr val="1D5E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06" name="Freeform 62">
                <a:extLst>
                  <a:ext uri="{FF2B5EF4-FFF2-40B4-BE49-F238E27FC236}">
                    <a16:creationId xmlns:a16="http://schemas.microsoft.com/office/drawing/2014/main" id="{2ECB5CEE-F8AC-D04D-8C46-2092BCEE0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1714500"/>
                <a:ext cx="17462" cy="11113"/>
              </a:xfrm>
              <a:custGeom>
                <a:avLst/>
                <a:gdLst>
                  <a:gd name="T0" fmla="*/ 17106 w 49"/>
                  <a:gd name="T1" fmla="*/ 3334 h 30"/>
                  <a:gd name="T2" fmla="*/ 13542 w 49"/>
                  <a:gd name="T3" fmla="*/ 3334 h 30"/>
                  <a:gd name="T4" fmla="*/ 13542 w 49"/>
                  <a:gd name="T5" fmla="*/ 0 h 30"/>
                  <a:gd name="T6" fmla="*/ 13542 w 49"/>
                  <a:gd name="T7" fmla="*/ 3334 h 30"/>
                  <a:gd name="T8" fmla="*/ 10335 w 49"/>
                  <a:gd name="T9" fmla="*/ 3334 h 30"/>
                  <a:gd name="T10" fmla="*/ 6771 w 49"/>
                  <a:gd name="T11" fmla="*/ 0 h 30"/>
                  <a:gd name="T12" fmla="*/ 3564 w 49"/>
                  <a:gd name="T13" fmla="*/ 0 h 30"/>
                  <a:gd name="T14" fmla="*/ 3564 w 49"/>
                  <a:gd name="T15" fmla="*/ 3334 h 30"/>
                  <a:gd name="T16" fmla="*/ 3564 w 49"/>
                  <a:gd name="T17" fmla="*/ 7038 h 30"/>
                  <a:gd name="T18" fmla="*/ 3564 w 49"/>
                  <a:gd name="T19" fmla="*/ 10743 h 30"/>
                  <a:gd name="T20" fmla="*/ 0 w 49"/>
                  <a:gd name="T21" fmla="*/ 10743 h 30"/>
                  <a:gd name="T22" fmla="*/ 6771 w 49"/>
                  <a:gd name="T23" fmla="*/ 10743 h 30"/>
                  <a:gd name="T24" fmla="*/ 10335 w 49"/>
                  <a:gd name="T25" fmla="*/ 10743 h 30"/>
                  <a:gd name="T26" fmla="*/ 10335 w 49"/>
                  <a:gd name="T27" fmla="*/ 7038 h 30"/>
                  <a:gd name="T28" fmla="*/ 13542 w 49"/>
                  <a:gd name="T29" fmla="*/ 7038 h 30"/>
                  <a:gd name="T30" fmla="*/ 17106 w 49"/>
                  <a:gd name="T31" fmla="*/ 7038 h 30"/>
                  <a:gd name="T32" fmla="*/ 17106 w 49"/>
                  <a:gd name="T33" fmla="*/ 3334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30">
                    <a:moveTo>
                      <a:pt x="48" y="9"/>
                    </a:moveTo>
                    <a:lnTo>
                      <a:pt x="38" y="9"/>
                    </a:lnTo>
                    <a:lnTo>
                      <a:pt x="38" y="0"/>
                    </a:lnTo>
                    <a:lnTo>
                      <a:pt x="38" y="9"/>
                    </a:lnTo>
                    <a:lnTo>
                      <a:pt x="29" y="9"/>
                    </a:lnTo>
                    <a:cubicBezTo>
                      <a:pt x="19" y="9"/>
                      <a:pt x="19" y="0"/>
                      <a:pt x="19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lnTo>
                      <a:pt x="10" y="19"/>
                    </a:lnTo>
                    <a:lnTo>
                      <a:pt x="10" y="29"/>
                    </a:lnTo>
                    <a:cubicBezTo>
                      <a:pt x="0" y="29"/>
                      <a:pt x="0" y="29"/>
                      <a:pt x="0" y="29"/>
                    </a:cubicBezTo>
                    <a:cubicBezTo>
                      <a:pt x="19" y="29"/>
                      <a:pt x="19" y="29"/>
                      <a:pt x="19" y="29"/>
                    </a:cubicBezTo>
                    <a:lnTo>
                      <a:pt x="29" y="29"/>
                    </a:lnTo>
                    <a:lnTo>
                      <a:pt x="29" y="19"/>
                    </a:lnTo>
                    <a:cubicBezTo>
                      <a:pt x="38" y="19"/>
                      <a:pt x="38" y="19"/>
                      <a:pt x="38" y="19"/>
                    </a:cubicBezTo>
                    <a:lnTo>
                      <a:pt x="48" y="19"/>
                    </a:lnTo>
                    <a:cubicBezTo>
                      <a:pt x="48" y="9"/>
                      <a:pt x="48" y="9"/>
                      <a:pt x="48" y="9"/>
                    </a:cubicBezTo>
                  </a:path>
                </a:pathLst>
              </a:custGeom>
              <a:solidFill>
                <a:srgbClr val="1D5E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07" name="Freeform 63">
                <a:extLst>
                  <a:ext uri="{FF2B5EF4-FFF2-40B4-BE49-F238E27FC236}">
                    <a16:creationId xmlns:a16="http://schemas.microsoft.com/office/drawing/2014/main" id="{635D6F5C-204E-3A48-B74E-04C2B798F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1758950"/>
                <a:ext cx="52387" cy="38100"/>
              </a:xfrm>
              <a:custGeom>
                <a:avLst/>
                <a:gdLst>
                  <a:gd name="T0" fmla="*/ 0 w 144"/>
                  <a:gd name="T1" fmla="*/ 24082 h 106"/>
                  <a:gd name="T2" fmla="*/ 6912 w 144"/>
                  <a:gd name="T3" fmla="*/ 20488 h 106"/>
                  <a:gd name="T4" fmla="*/ 6912 w 144"/>
                  <a:gd name="T5" fmla="*/ 17253 h 106"/>
                  <a:gd name="T6" fmla="*/ 10186 w 144"/>
                  <a:gd name="T7" fmla="*/ 13658 h 106"/>
                  <a:gd name="T8" fmla="*/ 6912 w 144"/>
                  <a:gd name="T9" fmla="*/ 20488 h 106"/>
                  <a:gd name="T10" fmla="*/ 6912 w 144"/>
                  <a:gd name="T11" fmla="*/ 27317 h 106"/>
                  <a:gd name="T12" fmla="*/ 10186 w 144"/>
                  <a:gd name="T13" fmla="*/ 27317 h 106"/>
                  <a:gd name="T14" fmla="*/ 13824 w 144"/>
                  <a:gd name="T15" fmla="*/ 24082 h 106"/>
                  <a:gd name="T16" fmla="*/ 17462 w 144"/>
                  <a:gd name="T17" fmla="*/ 20488 h 106"/>
                  <a:gd name="T18" fmla="*/ 17462 w 144"/>
                  <a:gd name="T19" fmla="*/ 24082 h 106"/>
                  <a:gd name="T20" fmla="*/ 13824 w 144"/>
                  <a:gd name="T21" fmla="*/ 30911 h 106"/>
                  <a:gd name="T22" fmla="*/ 17462 w 144"/>
                  <a:gd name="T23" fmla="*/ 34146 h 106"/>
                  <a:gd name="T24" fmla="*/ 20737 w 144"/>
                  <a:gd name="T25" fmla="*/ 30911 h 106"/>
                  <a:gd name="T26" fmla="*/ 20737 w 144"/>
                  <a:gd name="T27" fmla="*/ 24082 h 106"/>
                  <a:gd name="T28" fmla="*/ 20737 w 144"/>
                  <a:gd name="T29" fmla="*/ 27317 h 106"/>
                  <a:gd name="T30" fmla="*/ 20737 w 144"/>
                  <a:gd name="T31" fmla="*/ 30911 h 106"/>
                  <a:gd name="T32" fmla="*/ 24375 w 144"/>
                  <a:gd name="T33" fmla="*/ 34146 h 106"/>
                  <a:gd name="T34" fmla="*/ 24375 w 144"/>
                  <a:gd name="T35" fmla="*/ 37741 h 106"/>
                  <a:gd name="T36" fmla="*/ 27649 w 144"/>
                  <a:gd name="T37" fmla="*/ 34146 h 106"/>
                  <a:gd name="T38" fmla="*/ 27649 w 144"/>
                  <a:gd name="T39" fmla="*/ 27317 h 106"/>
                  <a:gd name="T40" fmla="*/ 27649 w 144"/>
                  <a:gd name="T41" fmla="*/ 24082 h 106"/>
                  <a:gd name="T42" fmla="*/ 31287 w 144"/>
                  <a:gd name="T43" fmla="*/ 30911 h 106"/>
                  <a:gd name="T44" fmla="*/ 34561 w 144"/>
                  <a:gd name="T45" fmla="*/ 34146 h 106"/>
                  <a:gd name="T46" fmla="*/ 34561 w 144"/>
                  <a:gd name="T47" fmla="*/ 30911 h 106"/>
                  <a:gd name="T48" fmla="*/ 34561 w 144"/>
                  <a:gd name="T49" fmla="*/ 24082 h 106"/>
                  <a:gd name="T50" fmla="*/ 34561 w 144"/>
                  <a:gd name="T51" fmla="*/ 24082 h 106"/>
                  <a:gd name="T52" fmla="*/ 38199 w 144"/>
                  <a:gd name="T53" fmla="*/ 27317 h 106"/>
                  <a:gd name="T54" fmla="*/ 41473 w 144"/>
                  <a:gd name="T55" fmla="*/ 27317 h 106"/>
                  <a:gd name="T56" fmla="*/ 45111 w 144"/>
                  <a:gd name="T57" fmla="*/ 27317 h 106"/>
                  <a:gd name="T58" fmla="*/ 41473 w 144"/>
                  <a:gd name="T59" fmla="*/ 17253 h 106"/>
                  <a:gd name="T60" fmla="*/ 45111 w 144"/>
                  <a:gd name="T61" fmla="*/ 20488 h 106"/>
                  <a:gd name="T62" fmla="*/ 48385 w 144"/>
                  <a:gd name="T63" fmla="*/ 24082 h 106"/>
                  <a:gd name="T64" fmla="*/ 48385 w 144"/>
                  <a:gd name="T65" fmla="*/ 17253 h 106"/>
                  <a:gd name="T66" fmla="*/ 41473 w 144"/>
                  <a:gd name="T67" fmla="*/ 6829 h 106"/>
                  <a:gd name="T68" fmla="*/ 38199 w 144"/>
                  <a:gd name="T69" fmla="*/ 0 h 106"/>
                  <a:gd name="T70" fmla="*/ 31287 w 144"/>
                  <a:gd name="T71" fmla="*/ 6829 h 106"/>
                  <a:gd name="T72" fmla="*/ 24375 w 144"/>
                  <a:gd name="T73" fmla="*/ 10064 h 106"/>
                  <a:gd name="T74" fmla="*/ 20737 w 144"/>
                  <a:gd name="T75" fmla="*/ 6829 h 106"/>
                  <a:gd name="T76" fmla="*/ 10186 w 144"/>
                  <a:gd name="T77" fmla="*/ 0 h 106"/>
                  <a:gd name="T78" fmla="*/ 6912 w 144"/>
                  <a:gd name="T79" fmla="*/ 6829 h 106"/>
                  <a:gd name="T80" fmla="*/ 3638 w 144"/>
                  <a:gd name="T81" fmla="*/ 10064 h 106"/>
                  <a:gd name="T82" fmla="*/ 0 w 144"/>
                  <a:gd name="T83" fmla="*/ 17253 h 106"/>
                  <a:gd name="T84" fmla="*/ 0 w 144"/>
                  <a:gd name="T85" fmla="*/ 24082 h 1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4" h="106">
                    <a:moveTo>
                      <a:pt x="0" y="67"/>
                    </a:moveTo>
                    <a:cubicBezTo>
                      <a:pt x="10" y="67"/>
                      <a:pt x="10" y="67"/>
                      <a:pt x="19" y="57"/>
                    </a:cubicBezTo>
                    <a:lnTo>
                      <a:pt x="19" y="48"/>
                    </a:lnTo>
                    <a:lnTo>
                      <a:pt x="28" y="38"/>
                    </a:lnTo>
                    <a:cubicBezTo>
                      <a:pt x="28" y="38"/>
                      <a:pt x="28" y="48"/>
                      <a:pt x="19" y="57"/>
                    </a:cubicBezTo>
                    <a:cubicBezTo>
                      <a:pt x="19" y="57"/>
                      <a:pt x="19" y="67"/>
                      <a:pt x="19" y="76"/>
                    </a:cubicBezTo>
                    <a:lnTo>
                      <a:pt x="28" y="76"/>
                    </a:lnTo>
                    <a:lnTo>
                      <a:pt x="38" y="67"/>
                    </a:lnTo>
                    <a:cubicBezTo>
                      <a:pt x="38" y="57"/>
                      <a:pt x="38" y="57"/>
                      <a:pt x="48" y="57"/>
                    </a:cubicBezTo>
                    <a:lnTo>
                      <a:pt x="48" y="67"/>
                    </a:lnTo>
                    <a:cubicBezTo>
                      <a:pt x="38" y="67"/>
                      <a:pt x="38" y="76"/>
                      <a:pt x="38" y="86"/>
                    </a:cubicBezTo>
                    <a:cubicBezTo>
                      <a:pt x="38" y="86"/>
                      <a:pt x="38" y="95"/>
                      <a:pt x="48" y="95"/>
                    </a:cubicBezTo>
                    <a:lnTo>
                      <a:pt x="57" y="86"/>
                    </a:lnTo>
                    <a:cubicBezTo>
                      <a:pt x="57" y="76"/>
                      <a:pt x="57" y="67"/>
                      <a:pt x="57" y="67"/>
                    </a:cubicBezTo>
                    <a:lnTo>
                      <a:pt x="57" y="76"/>
                    </a:lnTo>
                    <a:lnTo>
                      <a:pt x="57" y="86"/>
                    </a:lnTo>
                    <a:cubicBezTo>
                      <a:pt x="57" y="95"/>
                      <a:pt x="67" y="95"/>
                      <a:pt x="67" y="95"/>
                    </a:cubicBezTo>
                    <a:cubicBezTo>
                      <a:pt x="67" y="105"/>
                      <a:pt x="67" y="105"/>
                      <a:pt x="67" y="105"/>
                    </a:cubicBezTo>
                    <a:lnTo>
                      <a:pt x="76" y="95"/>
                    </a:lnTo>
                    <a:cubicBezTo>
                      <a:pt x="76" y="95"/>
                      <a:pt x="76" y="86"/>
                      <a:pt x="76" y="76"/>
                    </a:cubicBezTo>
                    <a:lnTo>
                      <a:pt x="76" y="67"/>
                    </a:lnTo>
                    <a:cubicBezTo>
                      <a:pt x="76" y="67"/>
                      <a:pt x="86" y="76"/>
                      <a:pt x="86" y="86"/>
                    </a:cubicBezTo>
                    <a:cubicBezTo>
                      <a:pt x="86" y="95"/>
                      <a:pt x="86" y="95"/>
                      <a:pt x="95" y="95"/>
                    </a:cubicBezTo>
                    <a:cubicBezTo>
                      <a:pt x="95" y="95"/>
                      <a:pt x="105" y="86"/>
                      <a:pt x="95" y="86"/>
                    </a:cubicBezTo>
                    <a:cubicBezTo>
                      <a:pt x="95" y="76"/>
                      <a:pt x="95" y="67"/>
                      <a:pt x="95" y="67"/>
                    </a:cubicBezTo>
                    <a:cubicBezTo>
                      <a:pt x="95" y="57"/>
                      <a:pt x="95" y="57"/>
                      <a:pt x="95" y="67"/>
                    </a:cubicBezTo>
                    <a:cubicBezTo>
                      <a:pt x="105" y="67"/>
                      <a:pt x="105" y="67"/>
                      <a:pt x="105" y="76"/>
                    </a:cubicBezTo>
                    <a:lnTo>
                      <a:pt x="114" y="76"/>
                    </a:lnTo>
                    <a:lnTo>
                      <a:pt x="124" y="76"/>
                    </a:lnTo>
                    <a:cubicBezTo>
                      <a:pt x="124" y="67"/>
                      <a:pt x="114" y="48"/>
                      <a:pt x="114" y="48"/>
                    </a:cubicBezTo>
                    <a:cubicBezTo>
                      <a:pt x="124" y="48"/>
                      <a:pt x="124" y="57"/>
                      <a:pt x="124" y="57"/>
                    </a:cubicBezTo>
                    <a:cubicBezTo>
                      <a:pt x="124" y="67"/>
                      <a:pt x="133" y="67"/>
                      <a:pt x="133" y="67"/>
                    </a:cubicBezTo>
                    <a:cubicBezTo>
                      <a:pt x="133" y="67"/>
                      <a:pt x="143" y="57"/>
                      <a:pt x="133" y="48"/>
                    </a:cubicBezTo>
                    <a:cubicBezTo>
                      <a:pt x="133" y="38"/>
                      <a:pt x="124" y="28"/>
                      <a:pt x="114" y="19"/>
                    </a:cubicBezTo>
                    <a:lnTo>
                      <a:pt x="105" y="0"/>
                    </a:lnTo>
                    <a:cubicBezTo>
                      <a:pt x="95" y="0"/>
                      <a:pt x="95" y="10"/>
                      <a:pt x="86" y="19"/>
                    </a:cubicBezTo>
                    <a:cubicBezTo>
                      <a:pt x="76" y="28"/>
                      <a:pt x="67" y="28"/>
                      <a:pt x="67" y="28"/>
                    </a:cubicBezTo>
                    <a:lnTo>
                      <a:pt x="57" y="19"/>
                    </a:lnTo>
                    <a:cubicBezTo>
                      <a:pt x="48" y="10"/>
                      <a:pt x="38" y="0"/>
                      <a:pt x="28" y="0"/>
                    </a:cubicBezTo>
                    <a:cubicBezTo>
                      <a:pt x="28" y="0"/>
                      <a:pt x="28" y="19"/>
                      <a:pt x="19" y="19"/>
                    </a:cubicBezTo>
                    <a:cubicBezTo>
                      <a:pt x="19" y="28"/>
                      <a:pt x="10" y="28"/>
                      <a:pt x="10" y="28"/>
                    </a:cubicBezTo>
                    <a:cubicBezTo>
                      <a:pt x="10" y="38"/>
                      <a:pt x="0" y="38"/>
                      <a:pt x="0" y="48"/>
                    </a:cubicBezTo>
                    <a:cubicBezTo>
                      <a:pt x="0" y="57"/>
                      <a:pt x="0" y="67"/>
                      <a:pt x="0" y="67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08" name="Freeform 64">
                <a:extLst>
                  <a:ext uri="{FF2B5EF4-FFF2-40B4-BE49-F238E27FC236}">
                    <a16:creationId xmlns:a16="http://schemas.microsoft.com/office/drawing/2014/main" id="{0862ED03-49B7-7449-9192-B21A1F000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1784350"/>
                <a:ext cx="55562" cy="31750"/>
              </a:xfrm>
              <a:custGeom>
                <a:avLst/>
                <a:gdLst>
                  <a:gd name="T0" fmla="*/ 7216 w 154"/>
                  <a:gd name="T1" fmla="*/ 10337 h 86"/>
                  <a:gd name="T2" fmla="*/ 7216 w 154"/>
                  <a:gd name="T3" fmla="*/ 17352 h 86"/>
                  <a:gd name="T4" fmla="*/ 13710 w 154"/>
                  <a:gd name="T5" fmla="*/ 14029 h 86"/>
                  <a:gd name="T6" fmla="*/ 17318 w 154"/>
                  <a:gd name="T7" fmla="*/ 24366 h 86"/>
                  <a:gd name="T8" fmla="*/ 20926 w 154"/>
                  <a:gd name="T9" fmla="*/ 17352 h 86"/>
                  <a:gd name="T10" fmla="*/ 34636 w 154"/>
                  <a:gd name="T11" fmla="*/ 17352 h 86"/>
                  <a:gd name="T12" fmla="*/ 41491 w 154"/>
                  <a:gd name="T13" fmla="*/ 24366 h 86"/>
                  <a:gd name="T14" fmla="*/ 44738 w 154"/>
                  <a:gd name="T15" fmla="*/ 14029 h 86"/>
                  <a:gd name="T16" fmla="*/ 48346 w 154"/>
                  <a:gd name="T17" fmla="*/ 17352 h 86"/>
                  <a:gd name="T18" fmla="*/ 48346 w 154"/>
                  <a:gd name="T19" fmla="*/ 10337 h 86"/>
                  <a:gd name="T20" fmla="*/ 55201 w 154"/>
                  <a:gd name="T21" fmla="*/ 14029 h 86"/>
                  <a:gd name="T22" fmla="*/ 51593 w 154"/>
                  <a:gd name="T23" fmla="*/ 0 h 86"/>
                  <a:gd name="T24" fmla="*/ 48346 w 154"/>
                  <a:gd name="T25" fmla="*/ 3323 h 86"/>
                  <a:gd name="T26" fmla="*/ 51593 w 154"/>
                  <a:gd name="T27" fmla="*/ 7015 h 86"/>
                  <a:gd name="T28" fmla="*/ 48346 w 154"/>
                  <a:gd name="T29" fmla="*/ 7015 h 86"/>
                  <a:gd name="T30" fmla="*/ 44738 w 154"/>
                  <a:gd name="T31" fmla="*/ 10337 h 86"/>
                  <a:gd name="T32" fmla="*/ 41491 w 154"/>
                  <a:gd name="T33" fmla="*/ 7015 h 86"/>
                  <a:gd name="T34" fmla="*/ 41491 w 154"/>
                  <a:gd name="T35" fmla="*/ 10337 h 86"/>
                  <a:gd name="T36" fmla="*/ 41491 w 154"/>
                  <a:gd name="T37" fmla="*/ 17352 h 86"/>
                  <a:gd name="T38" fmla="*/ 37883 w 154"/>
                  <a:gd name="T39" fmla="*/ 14029 h 86"/>
                  <a:gd name="T40" fmla="*/ 34636 w 154"/>
                  <a:gd name="T41" fmla="*/ 10337 h 86"/>
                  <a:gd name="T42" fmla="*/ 27781 w 154"/>
                  <a:gd name="T43" fmla="*/ 21044 h 86"/>
                  <a:gd name="T44" fmla="*/ 24173 w 154"/>
                  <a:gd name="T45" fmla="*/ 14029 h 86"/>
                  <a:gd name="T46" fmla="*/ 20926 w 154"/>
                  <a:gd name="T47" fmla="*/ 14029 h 86"/>
                  <a:gd name="T48" fmla="*/ 17318 w 154"/>
                  <a:gd name="T49" fmla="*/ 14029 h 86"/>
                  <a:gd name="T50" fmla="*/ 17318 w 154"/>
                  <a:gd name="T51" fmla="*/ 7015 h 86"/>
                  <a:gd name="T52" fmla="*/ 13710 w 154"/>
                  <a:gd name="T53" fmla="*/ 10337 h 86"/>
                  <a:gd name="T54" fmla="*/ 13710 w 154"/>
                  <a:gd name="T55" fmla="*/ 7015 h 86"/>
                  <a:gd name="T56" fmla="*/ 10463 w 154"/>
                  <a:gd name="T57" fmla="*/ 3323 h 86"/>
                  <a:gd name="T58" fmla="*/ 7216 w 154"/>
                  <a:gd name="T59" fmla="*/ 3323 h 86"/>
                  <a:gd name="T60" fmla="*/ 10463 w 154"/>
                  <a:gd name="T61" fmla="*/ 0 h 86"/>
                  <a:gd name="T62" fmla="*/ 3608 w 154"/>
                  <a:gd name="T63" fmla="*/ 3323 h 86"/>
                  <a:gd name="T64" fmla="*/ 3608 w 154"/>
                  <a:gd name="T65" fmla="*/ 10337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4" h="86">
                    <a:moveTo>
                      <a:pt x="10" y="28"/>
                    </a:move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19"/>
                      <a:pt x="20" y="28"/>
                    </a:cubicBezTo>
                    <a:cubicBezTo>
                      <a:pt x="20" y="28"/>
                      <a:pt x="20" y="38"/>
                      <a:pt x="20" y="47"/>
                    </a:cubicBezTo>
                    <a:cubicBezTo>
                      <a:pt x="20" y="47"/>
                      <a:pt x="20" y="57"/>
                      <a:pt x="29" y="47"/>
                    </a:cubicBezTo>
                    <a:lnTo>
                      <a:pt x="38" y="38"/>
                    </a:lnTo>
                    <a:cubicBezTo>
                      <a:pt x="38" y="47"/>
                      <a:pt x="38" y="57"/>
                      <a:pt x="38" y="57"/>
                    </a:cubicBezTo>
                    <a:cubicBezTo>
                      <a:pt x="38" y="66"/>
                      <a:pt x="38" y="66"/>
                      <a:pt x="48" y="66"/>
                    </a:cubicBezTo>
                    <a:cubicBezTo>
                      <a:pt x="48" y="57"/>
                      <a:pt x="58" y="47"/>
                      <a:pt x="58" y="47"/>
                    </a:cubicBezTo>
                    <a:cubicBezTo>
                      <a:pt x="58" y="47"/>
                      <a:pt x="58" y="38"/>
                      <a:pt x="58" y="47"/>
                    </a:cubicBezTo>
                    <a:cubicBezTo>
                      <a:pt x="58" y="57"/>
                      <a:pt x="67" y="76"/>
                      <a:pt x="77" y="85"/>
                    </a:cubicBezTo>
                    <a:cubicBezTo>
                      <a:pt x="96" y="76"/>
                      <a:pt x="96" y="57"/>
                      <a:pt x="96" y="47"/>
                    </a:cubicBezTo>
                    <a:cubicBezTo>
                      <a:pt x="96" y="38"/>
                      <a:pt x="96" y="47"/>
                      <a:pt x="105" y="47"/>
                    </a:cubicBezTo>
                    <a:cubicBezTo>
                      <a:pt x="105" y="47"/>
                      <a:pt x="105" y="57"/>
                      <a:pt x="115" y="66"/>
                    </a:cubicBezTo>
                    <a:cubicBezTo>
                      <a:pt x="115" y="66"/>
                      <a:pt x="124" y="66"/>
                      <a:pt x="124" y="57"/>
                    </a:cubicBezTo>
                    <a:cubicBezTo>
                      <a:pt x="124" y="57"/>
                      <a:pt x="124" y="47"/>
                      <a:pt x="124" y="38"/>
                    </a:cubicBezTo>
                    <a:cubicBezTo>
                      <a:pt x="115" y="38"/>
                      <a:pt x="124" y="38"/>
                      <a:pt x="124" y="38"/>
                    </a:cubicBezTo>
                    <a:cubicBezTo>
                      <a:pt x="124" y="47"/>
                      <a:pt x="124" y="47"/>
                      <a:pt x="134" y="47"/>
                    </a:cubicBezTo>
                    <a:cubicBezTo>
                      <a:pt x="134" y="57"/>
                      <a:pt x="134" y="47"/>
                      <a:pt x="143" y="47"/>
                    </a:cubicBezTo>
                    <a:cubicBezTo>
                      <a:pt x="143" y="38"/>
                      <a:pt x="134" y="28"/>
                      <a:pt x="134" y="28"/>
                    </a:cubicBezTo>
                    <a:cubicBezTo>
                      <a:pt x="134" y="19"/>
                      <a:pt x="143" y="28"/>
                      <a:pt x="143" y="28"/>
                    </a:cubicBezTo>
                    <a:cubicBezTo>
                      <a:pt x="153" y="38"/>
                      <a:pt x="153" y="38"/>
                      <a:pt x="153" y="38"/>
                    </a:cubicBezTo>
                    <a:cubicBezTo>
                      <a:pt x="153" y="38"/>
                      <a:pt x="153" y="19"/>
                      <a:pt x="153" y="9"/>
                    </a:cubicBezTo>
                    <a:cubicBezTo>
                      <a:pt x="143" y="0"/>
                      <a:pt x="143" y="0"/>
                      <a:pt x="143" y="0"/>
                    </a:cubicBezTo>
                    <a:lnTo>
                      <a:pt x="134" y="0"/>
                    </a:lnTo>
                    <a:cubicBezTo>
                      <a:pt x="134" y="9"/>
                      <a:pt x="134" y="9"/>
                      <a:pt x="134" y="9"/>
                    </a:cubicBezTo>
                    <a:lnTo>
                      <a:pt x="143" y="9"/>
                    </a:lnTo>
                    <a:cubicBezTo>
                      <a:pt x="143" y="19"/>
                      <a:pt x="143" y="19"/>
                      <a:pt x="143" y="19"/>
                    </a:cubicBezTo>
                    <a:cubicBezTo>
                      <a:pt x="134" y="9"/>
                      <a:pt x="134" y="9"/>
                      <a:pt x="134" y="9"/>
                    </a:cubicBezTo>
                    <a:lnTo>
                      <a:pt x="134" y="19"/>
                    </a:lnTo>
                    <a:cubicBezTo>
                      <a:pt x="124" y="19"/>
                      <a:pt x="124" y="19"/>
                      <a:pt x="124" y="19"/>
                    </a:cubicBezTo>
                    <a:lnTo>
                      <a:pt x="124" y="28"/>
                    </a:lnTo>
                    <a:cubicBezTo>
                      <a:pt x="124" y="38"/>
                      <a:pt x="124" y="38"/>
                      <a:pt x="124" y="28"/>
                    </a:cubicBezTo>
                    <a:lnTo>
                      <a:pt x="115" y="19"/>
                    </a:lnTo>
                    <a:cubicBezTo>
                      <a:pt x="115" y="19"/>
                      <a:pt x="115" y="9"/>
                      <a:pt x="115" y="19"/>
                    </a:cubicBezTo>
                    <a:lnTo>
                      <a:pt x="115" y="28"/>
                    </a:lnTo>
                    <a:cubicBezTo>
                      <a:pt x="105" y="38"/>
                      <a:pt x="105" y="38"/>
                      <a:pt x="105" y="38"/>
                    </a:cubicBezTo>
                    <a:lnTo>
                      <a:pt x="115" y="47"/>
                    </a:lnTo>
                    <a:lnTo>
                      <a:pt x="105" y="47"/>
                    </a:lnTo>
                    <a:lnTo>
                      <a:pt x="105" y="38"/>
                    </a:lnTo>
                    <a:lnTo>
                      <a:pt x="96" y="38"/>
                    </a:lnTo>
                    <a:cubicBezTo>
                      <a:pt x="96" y="28"/>
                      <a:pt x="96" y="28"/>
                      <a:pt x="96" y="28"/>
                    </a:cubicBezTo>
                    <a:lnTo>
                      <a:pt x="86" y="38"/>
                    </a:lnTo>
                    <a:lnTo>
                      <a:pt x="77" y="57"/>
                    </a:lnTo>
                    <a:lnTo>
                      <a:pt x="77" y="38"/>
                    </a:lnTo>
                    <a:lnTo>
                      <a:pt x="67" y="38"/>
                    </a:lnTo>
                    <a:lnTo>
                      <a:pt x="67" y="28"/>
                    </a:lnTo>
                    <a:lnTo>
                      <a:pt x="58" y="38"/>
                    </a:lnTo>
                    <a:lnTo>
                      <a:pt x="48" y="47"/>
                    </a:lnTo>
                    <a:lnTo>
                      <a:pt x="48" y="38"/>
                    </a:lnTo>
                    <a:lnTo>
                      <a:pt x="48" y="28"/>
                    </a:lnTo>
                    <a:lnTo>
                      <a:pt x="48" y="19"/>
                    </a:lnTo>
                    <a:cubicBezTo>
                      <a:pt x="48" y="9"/>
                      <a:pt x="48" y="19"/>
                      <a:pt x="38" y="19"/>
                    </a:cubicBezTo>
                    <a:lnTo>
                      <a:pt x="38" y="28"/>
                    </a:lnTo>
                    <a:cubicBezTo>
                      <a:pt x="29" y="38"/>
                      <a:pt x="29" y="38"/>
                      <a:pt x="29" y="28"/>
                    </a:cubicBezTo>
                    <a:lnTo>
                      <a:pt x="38" y="19"/>
                    </a:lnTo>
                    <a:lnTo>
                      <a:pt x="29" y="19"/>
                    </a:lnTo>
                    <a:lnTo>
                      <a:pt x="29" y="9"/>
                    </a:lnTo>
                    <a:cubicBezTo>
                      <a:pt x="29" y="9"/>
                      <a:pt x="20" y="9"/>
                      <a:pt x="20" y="19"/>
                    </a:cubicBezTo>
                    <a:cubicBezTo>
                      <a:pt x="10" y="19"/>
                      <a:pt x="20" y="19"/>
                      <a:pt x="20" y="9"/>
                    </a:cubicBezTo>
                    <a:lnTo>
                      <a:pt x="29" y="9"/>
                    </a:lnTo>
                    <a:lnTo>
                      <a:pt x="29" y="0"/>
                    </a:lnTo>
                    <a:lnTo>
                      <a:pt x="20" y="0"/>
                    </a:lnTo>
                    <a:cubicBezTo>
                      <a:pt x="20" y="0"/>
                      <a:pt x="10" y="0"/>
                      <a:pt x="10" y="9"/>
                    </a:cubicBezTo>
                    <a:cubicBezTo>
                      <a:pt x="0" y="19"/>
                      <a:pt x="0" y="38"/>
                      <a:pt x="0" y="38"/>
                    </a:cubicBezTo>
                    <a:cubicBezTo>
                      <a:pt x="0" y="38"/>
                      <a:pt x="10" y="38"/>
                      <a:pt x="10" y="28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09" name="Freeform 65">
                <a:extLst>
                  <a:ext uri="{FF2B5EF4-FFF2-40B4-BE49-F238E27FC236}">
                    <a16:creationId xmlns:a16="http://schemas.microsoft.com/office/drawing/2014/main" id="{66015C23-D6E1-A142-A59F-0481B75DD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1825625"/>
                <a:ext cx="14288" cy="17463"/>
              </a:xfrm>
              <a:custGeom>
                <a:avLst/>
                <a:gdLst>
                  <a:gd name="T0" fmla="*/ 10258 w 39"/>
                  <a:gd name="T1" fmla="*/ 3274 h 48"/>
                  <a:gd name="T2" fmla="*/ 6961 w 39"/>
                  <a:gd name="T3" fmla="*/ 0 h 48"/>
                  <a:gd name="T4" fmla="*/ 6961 w 39"/>
                  <a:gd name="T5" fmla="*/ 3274 h 48"/>
                  <a:gd name="T6" fmla="*/ 0 w 39"/>
                  <a:gd name="T7" fmla="*/ 6912 h 48"/>
                  <a:gd name="T8" fmla="*/ 3297 w 39"/>
                  <a:gd name="T9" fmla="*/ 13825 h 48"/>
                  <a:gd name="T10" fmla="*/ 6961 w 39"/>
                  <a:gd name="T11" fmla="*/ 17099 h 48"/>
                  <a:gd name="T12" fmla="*/ 13922 w 39"/>
                  <a:gd name="T13" fmla="*/ 13825 h 48"/>
                  <a:gd name="T14" fmla="*/ 13922 w 39"/>
                  <a:gd name="T15" fmla="*/ 6912 h 48"/>
                  <a:gd name="T16" fmla="*/ 10258 w 39"/>
                  <a:gd name="T17" fmla="*/ 3274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48">
                    <a:moveTo>
                      <a:pt x="28" y="9"/>
                    </a:moveTo>
                    <a:cubicBezTo>
                      <a:pt x="19" y="0"/>
                      <a:pt x="19" y="0"/>
                      <a:pt x="19" y="0"/>
                    </a:cubicBezTo>
                    <a:lnTo>
                      <a:pt x="19" y="9"/>
                    </a:lnTo>
                    <a:cubicBezTo>
                      <a:pt x="9" y="9"/>
                      <a:pt x="0" y="19"/>
                      <a:pt x="0" y="19"/>
                    </a:cubicBezTo>
                    <a:cubicBezTo>
                      <a:pt x="0" y="19"/>
                      <a:pt x="9" y="28"/>
                      <a:pt x="9" y="38"/>
                    </a:cubicBezTo>
                    <a:cubicBezTo>
                      <a:pt x="9" y="47"/>
                      <a:pt x="19" y="47"/>
                      <a:pt x="19" y="47"/>
                    </a:cubicBezTo>
                    <a:cubicBezTo>
                      <a:pt x="28" y="47"/>
                      <a:pt x="28" y="47"/>
                      <a:pt x="38" y="38"/>
                    </a:cubicBezTo>
                    <a:cubicBezTo>
                      <a:pt x="38" y="28"/>
                      <a:pt x="38" y="19"/>
                      <a:pt x="38" y="19"/>
                    </a:cubicBezTo>
                    <a:lnTo>
                      <a:pt x="28" y="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10" name="Freeform 66">
                <a:extLst>
                  <a:ext uri="{FF2B5EF4-FFF2-40B4-BE49-F238E27FC236}">
                    <a16:creationId xmlns:a16="http://schemas.microsoft.com/office/drawing/2014/main" id="{E688D53C-F439-A24B-BC15-EDD583DD1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828800"/>
                <a:ext cx="3175" cy="7938"/>
              </a:xfrm>
              <a:custGeom>
                <a:avLst/>
                <a:gdLst>
                  <a:gd name="T0" fmla="*/ 0 w 10"/>
                  <a:gd name="T1" fmla="*/ 3969 h 20"/>
                  <a:gd name="T2" fmla="*/ 0 w 10"/>
                  <a:gd name="T3" fmla="*/ 7541 h 20"/>
                  <a:gd name="T4" fmla="*/ 0 w 10"/>
                  <a:gd name="T5" fmla="*/ 3969 h 20"/>
                  <a:gd name="T6" fmla="*/ 2858 w 10"/>
                  <a:gd name="T7" fmla="*/ 0 h 20"/>
                  <a:gd name="T8" fmla="*/ 0 w 10"/>
                  <a:gd name="T9" fmla="*/ 0 h 20"/>
                  <a:gd name="T10" fmla="*/ 0 w 10"/>
                  <a:gd name="T11" fmla="*/ 3969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0">
                    <a:moveTo>
                      <a:pt x="0" y="10"/>
                    </a:moveTo>
                    <a:cubicBezTo>
                      <a:pt x="0" y="19"/>
                      <a:pt x="0" y="19"/>
                      <a:pt x="0" y="19"/>
                    </a:cubicBezTo>
                    <a:lnTo>
                      <a:pt x="0" y="10"/>
                    </a:lnTo>
                    <a:lnTo>
                      <a:pt x="9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11" name="Freeform 67">
                <a:extLst>
                  <a:ext uri="{FF2B5EF4-FFF2-40B4-BE49-F238E27FC236}">
                    <a16:creationId xmlns:a16="http://schemas.microsoft.com/office/drawing/2014/main" id="{A420C449-E0E9-0C46-846C-1EF3AFD92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1601788"/>
                <a:ext cx="38100" cy="7937"/>
              </a:xfrm>
              <a:custGeom>
                <a:avLst/>
                <a:gdLst>
                  <a:gd name="T0" fmla="*/ 17253 w 106"/>
                  <a:gd name="T1" fmla="*/ 3572 h 20"/>
                  <a:gd name="T2" fmla="*/ 3235 w 106"/>
                  <a:gd name="T3" fmla="*/ 0 h 20"/>
                  <a:gd name="T4" fmla="*/ 0 w 106"/>
                  <a:gd name="T5" fmla="*/ 3572 h 20"/>
                  <a:gd name="T6" fmla="*/ 17253 w 106"/>
                  <a:gd name="T7" fmla="*/ 7540 h 20"/>
                  <a:gd name="T8" fmla="*/ 37741 w 106"/>
                  <a:gd name="T9" fmla="*/ 3572 h 20"/>
                  <a:gd name="T10" fmla="*/ 34146 w 106"/>
                  <a:gd name="T11" fmla="*/ 0 h 20"/>
                  <a:gd name="T12" fmla="*/ 17253 w 106"/>
                  <a:gd name="T13" fmla="*/ 357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20">
                    <a:moveTo>
                      <a:pt x="48" y="9"/>
                    </a:moveTo>
                    <a:cubicBezTo>
                      <a:pt x="38" y="9"/>
                      <a:pt x="19" y="9"/>
                      <a:pt x="9" y="0"/>
                    </a:cubicBezTo>
                    <a:cubicBezTo>
                      <a:pt x="0" y="0"/>
                      <a:pt x="0" y="9"/>
                      <a:pt x="0" y="9"/>
                    </a:cubicBezTo>
                    <a:cubicBezTo>
                      <a:pt x="9" y="9"/>
                      <a:pt x="29" y="19"/>
                      <a:pt x="48" y="19"/>
                    </a:cubicBezTo>
                    <a:cubicBezTo>
                      <a:pt x="76" y="19"/>
                      <a:pt x="86" y="9"/>
                      <a:pt x="105" y="9"/>
                    </a:cubicBezTo>
                    <a:lnTo>
                      <a:pt x="95" y="0"/>
                    </a:lnTo>
                    <a:cubicBezTo>
                      <a:pt x="86" y="9"/>
                      <a:pt x="67" y="9"/>
                      <a:pt x="48" y="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12" name="Freeform 68">
                <a:extLst>
                  <a:ext uri="{FF2B5EF4-FFF2-40B4-BE49-F238E27FC236}">
                    <a16:creationId xmlns:a16="http://schemas.microsoft.com/office/drawing/2014/main" id="{65D8D66E-2AE0-034C-BAE4-CF69AA10E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13" y="1592263"/>
                <a:ext cx="44450" cy="11112"/>
              </a:xfrm>
              <a:custGeom>
                <a:avLst/>
                <a:gdLst>
                  <a:gd name="T0" fmla="*/ 40865 w 124"/>
                  <a:gd name="T1" fmla="*/ 10742 h 30"/>
                  <a:gd name="T2" fmla="*/ 37281 w 124"/>
                  <a:gd name="T3" fmla="*/ 7038 h 30"/>
                  <a:gd name="T4" fmla="*/ 37281 w 124"/>
                  <a:gd name="T5" fmla="*/ 3704 h 30"/>
                  <a:gd name="T6" fmla="*/ 40865 w 124"/>
                  <a:gd name="T7" fmla="*/ 3704 h 30"/>
                  <a:gd name="T8" fmla="*/ 44092 w 124"/>
                  <a:gd name="T9" fmla="*/ 3704 h 30"/>
                  <a:gd name="T10" fmla="*/ 37281 w 124"/>
                  <a:gd name="T11" fmla="*/ 0 h 30"/>
                  <a:gd name="T12" fmla="*/ 20433 w 124"/>
                  <a:gd name="T13" fmla="*/ 0 h 30"/>
                  <a:gd name="T14" fmla="*/ 6452 w 124"/>
                  <a:gd name="T15" fmla="*/ 0 h 30"/>
                  <a:gd name="T16" fmla="*/ 0 w 124"/>
                  <a:gd name="T17" fmla="*/ 3704 h 30"/>
                  <a:gd name="T18" fmla="*/ 3226 w 124"/>
                  <a:gd name="T19" fmla="*/ 3704 h 30"/>
                  <a:gd name="T20" fmla="*/ 3226 w 124"/>
                  <a:gd name="T21" fmla="*/ 7038 h 30"/>
                  <a:gd name="T22" fmla="*/ 0 w 124"/>
                  <a:gd name="T23" fmla="*/ 10742 h 30"/>
                  <a:gd name="T24" fmla="*/ 3226 w 124"/>
                  <a:gd name="T25" fmla="*/ 10742 h 30"/>
                  <a:gd name="T26" fmla="*/ 20433 w 124"/>
                  <a:gd name="T27" fmla="*/ 7038 h 30"/>
                  <a:gd name="T28" fmla="*/ 37281 w 124"/>
                  <a:gd name="T29" fmla="*/ 10742 h 30"/>
                  <a:gd name="T30" fmla="*/ 40865 w 124"/>
                  <a:gd name="T31" fmla="*/ 10742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24" h="30">
                    <a:moveTo>
                      <a:pt x="114" y="29"/>
                    </a:moveTo>
                    <a:lnTo>
                      <a:pt x="104" y="19"/>
                    </a:lnTo>
                    <a:lnTo>
                      <a:pt x="104" y="10"/>
                    </a:lnTo>
                    <a:lnTo>
                      <a:pt x="114" y="10"/>
                    </a:ln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0"/>
                      <a:pt x="104" y="0"/>
                    </a:cubicBezTo>
                    <a:cubicBezTo>
                      <a:pt x="85" y="0"/>
                      <a:pt x="57" y="0"/>
                      <a:pt x="57" y="0"/>
                    </a:cubicBezTo>
                    <a:cubicBezTo>
                      <a:pt x="57" y="0"/>
                      <a:pt x="28" y="0"/>
                      <a:pt x="18" y="0"/>
                    </a:cubicBezTo>
                    <a:cubicBezTo>
                      <a:pt x="0" y="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9"/>
                      <a:pt x="18" y="19"/>
                      <a:pt x="9" y="19"/>
                    </a:cubicBezTo>
                    <a:lnTo>
                      <a:pt x="0" y="29"/>
                    </a:lnTo>
                    <a:cubicBezTo>
                      <a:pt x="9" y="29"/>
                      <a:pt x="9" y="29"/>
                      <a:pt x="9" y="29"/>
                    </a:cubicBezTo>
                    <a:cubicBezTo>
                      <a:pt x="28" y="19"/>
                      <a:pt x="47" y="19"/>
                      <a:pt x="57" y="19"/>
                    </a:cubicBezTo>
                    <a:cubicBezTo>
                      <a:pt x="76" y="19"/>
                      <a:pt x="95" y="19"/>
                      <a:pt x="104" y="29"/>
                    </a:cubicBezTo>
                    <a:cubicBezTo>
                      <a:pt x="114" y="29"/>
                      <a:pt x="114" y="29"/>
                      <a:pt x="114" y="2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13" name="Freeform 69">
                <a:extLst>
                  <a:ext uri="{FF2B5EF4-FFF2-40B4-BE49-F238E27FC236}">
                    <a16:creationId xmlns:a16="http://schemas.microsoft.com/office/drawing/2014/main" id="{39E69B77-00AF-B840-81C5-9674CB8C6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1601788"/>
                <a:ext cx="28575" cy="3175"/>
              </a:xfrm>
              <a:custGeom>
                <a:avLst/>
                <a:gdLst>
                  <a:gd name="T0" fmla="*/ 28209 w 78"/>
                  <a:gd name="T1" fmla="*/ 0 h 10"/>
                  <a:gd name="T2" fmla="*/ 14288 w 78"/>
                  <a:gd name="T3" fmla="*/ 0 h 10"/>
                  <a:gd name="T4" fmla="*/ 0 w 78"/>
                  <a:gd name="T5" fmla="*/ 0 h 10"/>
                  <a:gd name="T6" fmla="*/ 14288 w 78"/>
                  <a:gd name="T7" fmla="*/ 2858 h 10"/>
                  <a:gd name="T8" fmla="*/ 28209 w 7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">
                    <a:moveTo>
                      <a:pt x="77" y="0"/>
                    </a:moveTo>
                    <a:cubicBezTo>
                      <a:pt x="67" y="0"/>
                      <a:pt x="58" y="0"/>
                      <a:pt x="39" y="0"/>
                    </a:cubicBezTo>
                    <a:cubicBezTo>
                      <a:pt x="20" y="0"/>
                      <a:pt x="10" y="0"/>
                      <a:pt x="0" y="0"/>
                    </a:cubicBezTo>
                    <a:cubicBezTo>
                      <a:pt x="10" y="9"/>
                      <a:pt x="20" y="9"/>
                      <a:pt x="39" y="9"/>
                    </a:cubicBezTo>
                    <a:cubicBezTo>
                      <a:pt x="58" y="9"/>
                      <a:pt x="77" y="9"/>
                      <a:pt x="77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14" name="Freeform 70">
                <a:extLst>
                  <a:ext uri="{FF2B5EF4-FFF2-40B4-BE49-F238E27FC236}">
                    <a16:creationId xmlns:a16="http://schemas.microsoft.com/office/drawing/2014/main" id="{B266A5E8-D830-4142-BA1D-CB99F2D95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539875"/>
                <a:ext cx="11113" cy="7938"/>
              </a:xfrm>
              <a:custGeom>
                <a:avLst/>
                <a:gdLst>
                  <a:gd name="T0" fmla="*/ 3704 w 30"/>
                  <a:gd name="T1" fmla="*/ 7541 h 20"/>
                  <a:gd name="T2" fmla="*/ 7038 w 30"/>
                  <a:gd name="T3" fmla="*/ 7541 h 20"/>
                  <a:gd name="T4" fmla="*/ 7038 w 30"/>
                  <a:gd name="T5" fmla="*/ 7541 h 20"/>
                  <a:gd name="T6" fmla="*/ 10743 w 30"/>
                  <a:gd name="T7" fmla="*/ 7541 h 20"/>
                  <a:gd name="T8" fmla="*/ 10743 w 30"/>
                  <a:gd name="T9" fmla="*/ 3969 h 20"/>
                  <a:gd name="T10" fmla="*/ 7038 w 30"/>
                  <a:gd name="T11" fmla="*/ 3969 h 20"/>
                  <a:gd name="T12" fmla="*/ 7038 w 30"/>
                  <a:gd name="T13" fmla="*/ 0 h 20"/>
                  <a:gd name="T14" fmla="*/ 3704 w 30"/>
                  <a:gd name="T15" fmla="*/ 0 h 20"/>
                  <a:gd name="T16" fmla="*/ 3704 w 30"/>
                  <a:gd name="T17" fmla="*/ 3969 h 20"/>
                  <a:gd name="T18" fmla="*/ 0 w 30"/>
                  <a:gd name="T19" fmla="*/ 3969 h 20"/>
                  <a:gd name="T20" fmla="*/ 0 w 30"/>
                  <a:gd name="T21" fmla="*/ 7541 h 20"/>
                  <a:gd name="T22" fmla="*/ 3704 w 30"/>
                  <a:gd name="T23" fmla="*/ 7541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20">
                    <a:moveTo>
                      <a:pt x="10" y="19"/>
                    </a:moveTo>
                    <a:lnTo>
                      <a:pt x="19" y="19"/>
                    </a:lnTo>
                    <a:lnTo>
                      <a:pt x="29" y="19"/>
                    </a:lnTo>
                    <a:lnTo>
                      <a:pt x="29" y="1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0" y="1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15" name="Freeform 71">
                <a:extLst>
                  <a:ext uri="{FF2B5EF4-FFF2-40B4-BE49-F238E27FC236}">
                    <a16:creationId xmlns:a16="http://schemas.microsoft.com/office/drawing/2014/main" id="{61F051ED-BFBC-D54D-9884-44E27D1E3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550988"/>
                <a:ext cx="11113" cy="3175"/>
              </a:xfrm>
              <a:custGeom>
                <a:avLst/>
                <a:gdLst>
                  <a:gd name="T0" fmla="*/ 10743 w 30"/>
                  <a:gd name="T1" fmla="*/ 2858 h 10"/>
                  <a:gd name="T2" fmla="*/ 7038 w 30"/>
                  <a:gd name="T3" fmla="*/ 2858 h 10"/>
                  <a:gd name="T4" fmla="*/ 7038 w 30"/>
                  <a:gd name="T5" fmla="*/ 0 h 10"/>
                  <a:gd name="T6" fmla="*/ 3704 w 30"/>
                  <a:gd name="T7" fmla="*/ 0 h 10"/>
                  <a:gd name="T8" fmla="*/ 3704 w 30"/>
                  <a:gd name="T9" fmla="*/ 2858 h 10"/>
                  <a:gd name="T10" fmla="*/ 0 w 30"/>
                  <a:gd name="T11" fmla="*/ 2858 h 10"/>
                  <a:gd name="T12" fmla="*/ 10743 w 30"/>
                  <a:gd name="T13" fmla="*/ 285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9" y="9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0" y="0"/>
                    </a:lnTo>
                    <a:cubicBezTo>
                      <a:pt x="10" y="9"/>
                      <a:pt x="10" y="9"/>
                      <a:pt x="1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9" y="9"/>
                      <a:pt x="29" y="9"/>
                      <a:pt x="29" y="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16" name="Freeform 72">
                <a:extLst>
                  <a:ext uri="{FF2B5EF4-FFF2-40B4-BE49-F238E27FC236}">
                    <a16:creationId xmlns:a16="http://schemas.microsoft.com/office/drawing/2014/main" id="{DEF6E524-5F42-7643-88FA-EFBEBD685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557338"/>
                <a:ext cx="11113" cy="3175"/>
              </a:xfrm>
              <a:custGeom>
                <a:avLst/>
                <a:gdLst>
                  <a:gd name="T0" fmla="*/ 3704 w 30"/>
                  <a:gd name="T1" fmla="*/ 2886 h 11"/>
                  <a:gd name="T2" fmla="*/ 10743 w 30"/>
                  <a:gd name="T3" fmla="*/ 0 h 11"/>
                  <a:gd name="T4" fmla="*/ 0 w 30"/>
                  <a:gd name="T5" fmla="*/ 0 h 11"/>
                  <a:gd name="T6" fmla="*/ 3704 w 3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1">
                    <a:moveTo>
                      <a:pt x="10" y="10"/>
                    </a:moveTo>
                    <a:cubicBezTo>
                      <a:pt x="19" y="10"/>
                      <a:pt x="29" y="0"/>
                      <a:pt x="2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10"/>
                    </a:lnTo>
                  </a:path>
                </a:pathLst>
              </a:custGeom>
              <a:solidFill>
                <a:srgbClr val="1D5E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17" name="Freeform 73">
                <a:extLst>
                  <a:ext uri="{FF2B5EF4-FFF2-40B4-BE49-F238E27FC236}">
                    <a16:creationId xmlns:a16="http://schemas.microsoft.com/office/drawing/2014/main" id="{E5E3342E-3002-ED40-A0BC-3E7A36279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5125" y="1550988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0 w 11"/>
                  <a:gd name="T3" fmla="*/ 2858 h 10"/>
                  <a:gd name="T4" fmla="*/ 2886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0" y="0"/>
                      <a:pt x="0" y="0"/>
                    </a:cubicBezTo>
                  </a:path>
                </a:pathLst>
              </a:custGeom>
              <a:solidFill>
                <a:srgbClr val="1D5E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18" name="Freeform 74">
                <a:extLst>
                  <a:ext uri="{FF2B5EF4-FFF2-40B4-BE49-F238E27FC236}">
                    <a16:creationId xmlns:a16="http://schemas.microsoft.com/office/drawing/2014/main" id="{67167323-4375-DB4D-BDFE-9AFAF14AF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550988"/>
                <a:ext cx="3175" cy="3175"/>
              </a:xfrm>
              <a:custGeom>
                <a:avLst/>
                <a:gdLst>
                  <a:gd name="T0" fmla="*/ 2886 w 11"/>
                  <a:gd name="T1" fmla="*/ 0 h 10"/>
                  <a:gd name="T2" fmla="*/ 0 w 11"/>
                  <a:gd name="T3" fmla="*/ 2858 h 10"/>
                  <a:gd name="T4" fmla="*/ 2886 w 11"/>
                  <a:gd name="T5" fmla="*/ 2858 h 10"/>
                  <a:gd name="T6" fmla="*/ 2886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0"/>
                    </a:moveTo>
                    <a:cubicBezTo>
                      <a:pt x="0" y="0"/>
                      <a:pt x="0" y="0"/>
                      <a:pt x="0" y="9"/>
                    </a:cubicBezTo>
                    <a:cubicBezTo>
                      <a:pt x="10" y="9"/>
                      <a:pt x="10" y="9"/>
                      <a:pt x="10" y="9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1D5E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19" name="Freeform 75">
                <a:extLst>
                  <a:ext uri="{FF2B5EF4-FFF2-40B4-BE49-F238E27FC236}">
                    <a16:creationId xmlns:a16="http://schemas.microsoft.com/office/drawing/2014/main" id="{083F6934-5124-E247-93BD-5BF38A69D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592263"/>
                <a:ext cx="11113" cy="7937"/>
              </a:xfrm>
              <a:custGeom>
                <a:avLst/>
                <a:gdLst>
                  <a:gd name="T0" fmla="*/ 7038 w 30"/>
                  <a:gd name="T1" fmla="*/ 3969 h 20"/>
                  <a:gd name="T2" fmla="*/ 3704 w 30"/>
                  <a:gd name="T3" fmla="*/ 0 h 20"/>
                  <a:gd name="T4" fmla="*/ 0 w 30"/>
                  <a:gd name="T5" fmla="*/ 3969 h 20"/>
                  <a:gd name="T6" fmla="*/ 0 w 30"/>
                  <a:gd name="T7" fmla="*/ 7540 h 20"/>
                  <a:gd name="T8" fmla="*/ 3704 w 30"/>
                  <a:gd name="T9" fmla="*/ 7540 h 20"/>
                  <a:gd name="T10" fmla="*/ 10743 w 30"/>
                  <a:gd name="T11" fmla="*/ 7540 h 20"/>
                  <a:gd name="T12" fmla="*/ 10743 w 30"/>
                  <a:gd name="T13" fmla="*/ 3969 h 20"/>
                  <a:gd name="T14" fmla="*/ 7038 w 30"/>
                  <a:gd name="T15" fmla="*/ 396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0">
                    <a:moveTo>
                      <a:pt x="19" y="10"/>
                    </a:moveTo>
                    <a:lnTo>
                      <a:pt x="10" y="0"/>
                    </a:lnTo>
                    <a:cubicBezTo>
                      <a:pt x="10" y="0"/>
                      <a:pt x="10" y="10"/>
                      <a:pt x="0" y="10"/>
                    </a:cubicBezTo>
                    <a:lnTo>
                      <a:pt x="0" y="19"/>
                    </a:lnTo>
                    <a:lnTo>
                      <a:pt x="10" y="19"/>
                    </a:lnTo>
                    <a:cubicBezTo>
                      <a:pt x="10" y="19"/>
                      <a:pt x="19" y="19"/>
                      <a:pt x="29" y="19"/>
                    </a:cubicBezTo>
                    <a:cubicBezTo>
                      <a:pt x="29" y="10"/>
                      <a:pt x="29" y="10"/>
                      <a:pt x="29" y="10"/>
                    </a:cubicBezTo>
                    <a:lnTo>
                      <a:pt x="19" y="1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20" name="Freeform 76">
                <a:extLst>
                  <a:ext uri="{FF2B5EF4-FFF2-40B4-BE49-F238E27FC236}">
                    <a16:creationId xmlns:a16="http://schemas.microsoft.com/office/drawing/2014/main" id="{D002F277-B012-EF4A-B8E2-EFAA64E5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595438"/>
                <a:ext cx="7938" cy="3175"/>
              </a:xfrm>
              <a:custGeom>
                <a:avLst/>
                <a:gdLst>
                  <a:gd name="T0" fmla="*/ 0 w 20"/>
                  <a:gd name="T1" fmla="*/ 0 h 10"/>
                  <a:gd name="T2" fmla="*/ 3969 w 20"/>
                  <a:gd name="T3" fmla="*/ 2858 h 10"/>
                  <a:gd name="T4" fmla="*/ 7541 w 20"/>
                  <a:gd name="T5" fmla="*/ 0 h 10"/>
                  <a:gd name="T6" fmla="*/ 3969 w 20"/>
                  <a:gd name="T7" fmla="*/ 0 h 10"/>
                  <a:gd name="T8" fmla="*/ 0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lnTo>
                      <a:pt x="10" y="9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21" name="Freeform 77">
                <a:extLst>
                  <a:ext uri="{FF2B5EF4-FFF2-40B4-BE49-F238E27FC236}">
                    <a16:creationId xmlns:a16="http://schemas.microsoft.com/office/drawing/2014/main" id="{ED65E48B-7C5A-564F-B76A-29B54217F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581150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2858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22" name="Freeform 78">
                <a:extLst>
                  <a:ext uri="{FF2B5EF4-FFF2-40B4-BE49-F238E27FC236}">
                    <a16:creationId xmlns:a16="http://schemas.microsoft.com/office/drawing/2014/main" id="{F980903E-6A9C-0343-B223-ED0F2714E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584325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0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23" name="Freeform 79">
                <a:extLst>
                  <a:ext uri="{FF2B5EF4-FFF2-40B4-BE49-F238E27FC236}">
                    <a16:creationId xmlns:a16="http://schemas.microsoft.com/office/drawing/2014/main" id="{8338003D-088D-E54E-AFF6-CAC0C1A96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560513"/>
                <a:ext cx="11113" cy="23812"/>
              </a:xfrm>
              <a:custGeom>
                <a:avLst/>
                <a:gdLst>
                  <a:gd name="T0" fmla="*/ 3704 w 30"/>
                  <a:gd name="T1" fmla="*/ 23457 h 67"/>
                  <a:gd name="T2" fmla="*/ 3704 w 30"/>
                  <a:gd name="T3" fmla="*/ 20258 h 67"/>
                  <a:gd name="T4" fmla="*/ 7038 w 30"/>
                  <a:gd name="T5" fmla="*/ 20258 h 67"/>
                  <a:gd name="T6" fmla="*/ 7038 w 30"/>
                  <a:gd name="T7" fmla="*/ 23457 h 67"/>
                  <a:gd name="T8" fmla="*/ 10743 w 30"/>
                  <a:gd name="T9" fmla="*/ 16704 h 67"/>
                  <a:gd name="T10" fmla="*/ 10743 w 30"/>
                  <a:gd name="T11" fmla="*/ 9951 h 67"/>
                  <a:gd name="T12" fmla="*/ 7038 w 30"/>
                  <a:gd name="T13" fmla="*/ 0 h 67"/>
                  <a:gd name="T14" fmla="*/ 3704 w 30"/>
                  <a:gd name="T15" fmla="*/ 0 h 67"/>
                  <a:gd name="T16" fmla="*/ 0 w 30"/>
                  <a:gd name="T17" fmla="*/ 0 h 67"/>
                  <a:gd name="T18" fmla="*/ 0 w 30"/>
                  <a:gd name="T19" fmla="*/ 9951 h 67"/>
                  <a:gd name="T20" fmla="*/ 0 w 30"/>
                  <a:gd name="T21" fmla="*/ 16704 h 67"/>
                  <a:gd name="T22" fmla="*/ 3704 w 30"/>
                  <a:gd name="T23" fmla="*/ 23457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67">
                    <a:moveTo>
                      <a:pt x="10" y="66"/>
                    </a:moveTo>
                    <a:lnTo>
                      <a:pt x="10" y="57"/>
                    </a:lnTo>
                    <a:lnTo>
                      <a:pt x="19" y="57"/>
                    </a:lnTo>
                    <a:lnTo>
                      <a:pt x="19" y="66"/>
                    </a:lnTo>
                    <a:cubicBezTo>
                      <a:pt x="19" y="66"/>
                      <a:pt x="19" y="57"/>
                      <a:pt x="29" y="47"/>
                    </a:cubicBezTo>
                    <a:cubicBezTo>
                      <a:pt x="29" y="47"/>
                      <a:pt x="29" y="38"/>
                      <a:pt x="29" y="28"/>
                    </a:cubicBezTo>
                    <a:cubicBezTo>
                      <a:pt x="19" y="18"/>
                      <a:pt x="19" y="0"/>
                      <a:pt x="19" y="0"/>
                    </a:cubicBezTo>
                    <a:lnTo>
                      <a:pt x="10" y="0"/>
                    </a:lnTo>
                    <a:lnTo>
                      <a:pt x="0" y="0"/>
                    </a:lnTo>
                    <a:cubicBezTo>
                      <a:pt x="0" y="0"/>
                      <a:pt x="0" y="18"/>
                      <a:pt x="0" y="28"/>
                    </a:cubicBezTo>
                    <a:cubicBezTo>
                      <a:pt x="0" y="38"/>
                      <a:pt x="0" y="47"/>
                      <a:pt x="0" y="47"/>
                    </a:cubicBezTo>
                    <a:cubicBezTo>
                      <a:pt x="0" y="57"/>
                      <a:pt x="10" y="66"/>
                      <a:pt x="10" y="66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24" name="Freeform 80">
                <a:extLst>
                  <a:ext uri="{FF2B5EF4-FFF2-40B4-BE49-F238E27FC236}">
                    <a16:creationId xmlns:a16="http://schemas.microsoft.com/office/drawing/2014/main" id="{992C36A2-E99A-7446-8489-CA5244CA6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574800"/>
                <a:ext cx="7938" cy="3175"/>
              </a:xfrm>
              <a:custGeom>
                <a:avLst/>
                <a:gdLst>
                  <a:gd name="T0" fmla="*/ 3969 w 20"/>
                  <a:gd name="T1" fmla="*/ 0 h 10"/>
                  <a:gd name="T2" fmla="*/ 7541 w 20"/>
                  <a:gd name="T3" fmla="*/ 2858 h 10"/>
                  <a:gd name="T4" fmla="*/ 3969 w 20"/>
                  <a:gd name="T5" fmla="*/ 2858 h 10"/>
                  <a:gd name="T6" fmla="*/ 0 w 20"/>
                  <a:gd name="T7" fmla="*/ 2858 h 10"/>
                  <a:gd name="T8" fmla="*/ 3969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0" y="0"/>
                    </a:moveTo>
                    <a:cubicBezTo>
                      <a:pt x="19" y="0"/>
                      <a:pt x="19" y="0"/>
                      <a:pt x="19" y="9"/>
                    </a:cubicBezTo>
                    <a:lnTo>
                      <a:pt x="10" y="9"/>
                    </a:lnTo>
                    <a:lnTo>
                      <a:pt x="0" y="9"/>
                    </a:lnTo>
                    <a:cubicBezTo>
                      <a:pt x="0" y="0"/>
                      <a:pt x="10" y="0"/>
                      <a:pt x="1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25" name="Freeform 81">
                <a:extLst>
                  <a:ext uri="{FF2B5EF4-FFF2-40B4-BE49-F238E27FC236}">
                    <a16:creationId xmlns:a16="http://schemas.microsoft.com/office/drawing/2014/main" id="{815CA736-1428-D240-A104-857105197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566863"/>
                <a:ext cx="7938" cy="3175"/>
              </a:xfrm>
              <a:custGeom>
                <a:avLst/>
                <a:gdLst>
                  <a:gd name="T0" fmla="*/ 3969 w 20"/>
                  <a:gd name="T1" fmla="*/ 0 h 11"/>
                  <a:gd name="T2" fmla="*/ 7541 w 20"/>
                  <a:gd name="T3" fmla="*/ 2886 h 11"/>
                  <a:gd name="T4" fmla="*/ 3969 w 20"/>
                  <a:gd name="T5" fmla="*/ 2886 h 11"/>
                  <a:gd name="T6" fmla="*/ 0 w 20"/>
                  <a:gd name="T7" fmla="*/ 2886 h 11"/>
                  <a:gd name="T8" fmla="*/ 3969 w 2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10" y="0"/>
                    </a:moveTo>
                    <a:cubicBezTo>
                      <a:pt x="19" y="0"/>
                      <a:pt x="19" y="0"/>
                      <a:pt x="19" y="10"/>
                    </a:cubicBezTo>
                    <a:lnTo>
                      <a:pt x="10" y="10"/>
                    </a:lnTo>
                    <a:lnTo>
                      <a:pt x="0" y="10"/>
                    </a:lnTo>
                    <a:cubicBezTo>
                      <a:pt x="0" y="0"/>
                      <a:pt x="10" y="0"/>
                      <a:pt x="1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26" name="Freeform 82">
                <a:extLst>
                  <a:ext uri="{FF2B5EF4-FFF2-40B4-BE49-F238E27FC236}">
                    <a16:creationId xmlns:a16="http://schemas.microsoft.com/office/drawing/2014/main" id="{84648AD1-E781-5C4B-B09C-3EBD3B217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560513"/>
                <a:ext cx="3175" cy="6350"/>
              </a:xfrm>
              <a:custGeom>
                <a:avLst/>
                <a:gdLst>
                  <a:gd name="T0" fmla="*/ 0 w 10"/>
                  <a:gd name="T1" fmla="*/ 0 h 19"/>
                  <a:gd name="T2" fmla="*/ 2858 w 10"/>
                  <a:gd name="T3" fmla="*/ 3008 h 19"/>
                  <a:gd name="T4" fmla="*/ 0 w 10"/>
                  <a:gd name="T5" fmla="*/ 6016 h 19"/>
                  <a:gd name="T6" fmla="*/ 0 w 10"/>
                  <a:gd name="T7" fmla="*/ 3008 h 19"/>
                  <a:gd name="T8" fmla="*/ 0 w 1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9">
                    <a:moveTo>
                      <a:pt x="0" y="0"/>
                    </a:moveTo>
                    <a:cubicBezTo>
                      <a:pt x="9" y="0"/>
                      <a:pt x="9" y="9"/>
                      <a:pt x="9" y="9"/>
                    </a:cubicBezTo>
                    <a:cubicBezTo>
                      <a:pt x="9" y="9"/>
                      <a:pt x="9" y="18"/>
                      <a:pt x="0" y="18"/>
                    </a:cubicBez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27" name="Freeform 83">
                <a:extLst>
                  <a:ext uri="{FF2B5EF4-FFF2-40B4-BE49-F238E27FC236}">
                    <a16:creationId xmlns:a16="http://schemas.microsoft.com/office/drawing/2014/main" id="{4C2FBA8A-30E5-634C-B2C4-56FE9BE48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574800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0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28" name="Freeform 84">
                <a:extLst>
                  <a:ext uri="{FF2B5EF4-FFF2-40B4-BE49-F238E27FC236}">
                    <a16:creationId xmlns:a16="http://schemas.microsoft.com/office/drawing/2014/main" id="{26FB0949-A892-C548-B687-A621ACB3B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5668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2858 w 10"/>
                  <a:gd name="T3" fmla="*/ 2886 h 11"/>
                  <a:gd name="T4" fmla="*/ 0 w 10"/>
                  <a:gd name="T5" fmla="*/ 2886 h 11"/>
                  <a:gd name="T6" fmla="*/ 0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9" y="0"/>
                      <a:pt x="9" y="0"/>
                      <a:pt x="9" y="10"/>
                    </a:cubicBezTo>
                    <a:lnTo>
                      <a:pt x="0" y="1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29" name="Freeform 85">
                <a:extLst>
                  <a:ext uri="{FF2B5EF4-FFF2-40B4-BE49-F238E27FC236}">
                    <a16:creationId xmlns:a16="http://schemas.microsoft.com/office/drawing/2014/main" id="{E98F6113-3BA0-4349-A48A-C0A266F3B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560513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0 h 10"/>
                  <a:gd name="T4" fmla="*/ 2858 w 10"/>
                  <a:gd name="T5" fmla="*/ 2858 h 10"/>
                  <a:gd name="T6" fmla="*/ 0 w 10"/>
                  <a:gd name="T7" fmla="*/ 2858 h 10"/>
                  <a:gd name="T8" fmla="*/ 0 w 10"/>
                  <a:gd name="T9" fmla="*/ 285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0" y="0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30" name="Freeform 86">
                <a:extLst>
                  <a:ext uri="{FF2B5EF4-FFF2-40B4-BE49-F238E27FC236}">
                    <a16:creationId xmlns:a16="http://schemas.microsoft.com/office/drawing/2014/main" id="{D6F83007-3101-5349-86AC-342B2E090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784350"/>
                <a:ext cx="1588" cy="7938"/>
              </a:xfrm>
              <a:custGeom>
                <a:avLst/>
                <a:gdLst>
                  <a:gd name="T0" fmla="*/ 0 w 1"/>
                  <a:gd name="T1" fmla="*/ 3572 h 20"/>
                  <a:gd name="T2" fmla="*/ 0 w 1"/>
                  <a:gd name="T3" fmla="*/ 3572 h 20"/>
                  <a:gd name="T4" fmla="*/ 0 w 1"/>
                  <a:gd name="T5" fmla="*/ 0 h 20"/>
                  <a:gd name="T6" fmla="*/ 0 w 1"/>
                  <a:gd name="T7" fmla="*/ 357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9"/>
                    </a:moveTo>
                    <a:cubicBezTo>
                      <a:pt x="0" y="19"/>
                      <a:pt x="0" y="9"/>
                      <a:pt x="0" y="9"/>
                    </a:cubicBezTo>
                    <a:lnTo>
                      <a:pt x="0" y="0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31" name="Freeform 87">
                <a:extLst>
                  <a:ext uri="{FF2B5EF4-FFF2-40B4-BE49-F238E27FC236}">
                    <a16:creationId xmlns:a16="http://schemas.microsoft.com/office/drawing/2014/main" id="{6C388855-9833-9648-8EB7-DACD8B720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793875"/>
                <a:ext cx="23813" cy="20638"/>
              </a:xfrm>
              <a:custGeom>
                <a:avLst/>
                <a:gdLst>
                  <a:gd name="T0" fmla="*/ 16459 w 68"/>
                  <a:gd name="T1" fmla="*/ 17080 h 58"/>
                  <a:gd name="T2" fmla="*/ 19961 w 68"/>
                  <a:gd name="T3" fmla="*/ 13521 h 58"/>
                  <a:gd name="T4" fmla="*/ 23463 w 68"/>
                  <a:gd name="T5" fmla="*/ 10319 h 58"/>
                  <a:gd name="T6" fmla="*/ 23463 w 68"/>
                  <a:gd name="T7" fmla="*/ 3558 h 58"/>
                  <a:gd name="T8" fmla="*/ 23463 w 68"/>
                  <a:gd name="T9" fmla="*/ 0 h 58"/>
                  <a:gd name="T10" fmla="*/ 19961 w 68"/>
                  <a:gd name="T11" fmla="*/ 3558 h 58"/>
                  <a:gd name="T12" fmla="*/ 16459 w 68"/>
                  <a:gd name="T13" fmla="*/ 3558 h 58"/>
                  <a:gd name="T14" fmla="*/ 13307 w 68"/>
                  <a:gd name="T15" fmla="*/ 6761 h 58"/>
                  <a:gd name="T16" fmla="*/ 9805 w 68"/>
                  <a:gd name="T17" fmla="*/ 10319 h 58"/>
                  <a:gd name="T18" fmla="*/ 3152 w 68"/>
                  <a:gd name="T19" fmla="*/ 17080 h 58"/>
                  <a:gd name="T20" fmla="*/ 0 w 68"/>
                  <a:gd name="T21" fmla="*/ 17080 h 58"/>
                  <a:gd name="T22" fmla="*/ 6654 w 68"/>
                  <a:gd name="T23" fmla="*/ 20282 h 58"/>
                  <a:gd name="T24" fmla="*/ 16459 w 68"/>
                  <a:gd name="T25" fmla="*/ 1708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8" h="58">
                    <a:moveTo>
                      <a:pt x="47" y="48"/>
                    </a:moveTo>
                    <a:lnTo>
                      <a:pt x="57" y="38"/>
                    </a:lnTo>
                    <a:cubicBezTo>
                      <a:pt x="67" y="38"/>
                      <a:pt x="67" y="29"/>
                      <a:pt x="67" y="29"/>
                    </a:cubicBezTo>
                    <a:cubicBezTo>
                      <a:pt x="67" y="19"/>
                      <a:pt x="67" y="19"/>
                      <a:pt x="67" y="10"/>
                    </a:cubicBezTo>
                    <a:lnTo>
                      <a:pt x="67" y="0"/>
                    </a:lnTo>
                    <a:lnTo>
                      <a:pt x="57" y="10"/>
                    </a:lnTo>
                    <a:cubicBezTo>
                      <a:pt x="47" y="10"/>
                      <a:pt x="47" y="10"/>
                      <a:pt x="47" y="10"/>
                    </a:cubicBezTo>
                    <a:lnTo>
                      <a:pt x="38" y="19"/>
                    </a:lnTo>
                    <a:lnTo>
                      <a:pt x="28" y="29"/>
                    </a:lnTo>
                    <a:cubicBezTo>
                      <a:pt x="19" y="38"/>
                      <a:pt x="9" y="38"/>
                      <a:pt x="9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9" y="48"/>
                      <a:pt x="19" y="57"/>
                    </a:cubicBezTo>
                    <a:cubicBezTo>
                      <a:pt x="38" y="57"/>
                      <a:pt x="38" y="48"/>
                      <a:pt x="47" y="48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32" name="Freeform 88">
                <a:extLst>
                  <a:ext uri="{FF2B5EF4-FFF2-40B4-BE49-F238E27FC236}">
                    <a16:creationId xmlns:a16="http://schemas.microsoft.com/office/drawing/2014/main" id="{DAC17A03-A08B-C444-A1F0-418B6CA7F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800225"/>
                <a:ext cx="20637" cy="20638"/>
              </a:xfrm>
              <a:custGeom>
                <a:avLst/>
                <a:gdLst>
                  <a:gd name="T0" fmla="*/ 20281 w 58"/>
                  <a:gd name="T1" fmla="*/ 10319 h 58"/>
                  <a:gd name="T2" fmla="*/ 20281 w 58"/>
                  <a:gd name="T3" fmla="*/ 6761 h 58"/>
                  <a:gd name="T4" fmla="*/ 20281 w 58"/>
                  <a:gd name="T5" fmla="*/ 0 h 58"/>
                  <a:gd name="T6" fmla="*/ 17079 w 58"/>
                  <a:gd name="T7" fmla="*/ 3558 h 58"/>
                  <a:gd name="T8" fmla="*/ 13877 w 58"/>
                  <a:gd name="T9" fmla="*/ 3558 h 58"/>
                  <a:gd name="T10" fmla="*/ 13877 w 58"/>
                  <a:gd name="T11" fmla="*/ 6761 h 58"/>
                  <a:gd name="T12" fmla="*/ 6760 w 58"/>
                  <a:gd name="T13" fmla="*/ 10319 h 58"/>
                  <a:gd name="T14" fmla="*/ 3558 w 58"/>
                  <a:gd name="T15" fmla="*/ 13521 h 58"/>
                  <a:gd name="T16" fmla="*/ 0 w 58"/>
                  <a:gd name="T17" fmla="*/ 17080 h 58"/>
                  <a:gd name="T18" fmla="*/ 0 w 58"/>
                  <a:gd name="T19" fmla="*/ 20282 h 58"/>
                  <a:gd name="T20" fmla="*/ 6760 w 58"/>
                  <a:gd name="T21" fmla="*/ 20282 h 58"/>
                  <a:gd name="T22" fmla="*/ 17079 w 58"/>
                  <a:gd name="T23" fmla="*/ 13521 h 58"/>
                  <a:gd name="T24" fmla="*/ 20281 w 58"/>
                  <a:gd name="T25" fmla="*/ 10319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58">
                    <a:moveTo>
                      <a:pt x="57" y="29"/>
                    </a:moveTo>
                    <a:lnTo>
                      <a:pt x="57" y="19"/>
                    </a:lnTo>
                    <a:lnTo>
                      <a:pt x="57" y="0"/>
                    </a:lnTo>
                    <a:cubicBezTo>
                      <a:pt x="57" y="0"/>
                      <a:pt x="48" y="0"/>
                      <a:pt x="48" y="10"/>
                    </a:cubicBezTo>
                    <a:lnTo>
                      <a:pt x="39" y="10"/>
                    </a:lnTo>
                    <a:cubicBezTo>
                      <a:pt x="39" y="19"/>
                      <a:pt x="39" y="19"/>
                      <a:pt x="39" y="19"/>
                    </a:cubicBezTo>
                    <a:cubicBezTo>
                      <a:pt x="29" y="29"/>
                      <a:pt x="29" y="29"/>
                      <a:pt x="19" y="29"/>
                    </a:cubicBezTo>
                    <a:cubicBezTo>
                      <a:pt x="19" y="38"/>
                      <a:pt x="10" y="38"/>
                      <a:pt x="10" y="38"/>
                    </a:cubicBezTo>
                    <a:lnTo>
                      <a:pt x="0" y="48"/>
                    </a:lnTo>
                    <a:cubicBezTo>
                      <a:pt x="0" y="57"/>
                      <a:pt x="0" y="57"/>
                      <a:pt x="0" y="57"/>
                    </a:cubicBezTo>
                    <a:cubicBezTo>
                      <a:pt x="10" y="57"/>
                      <a:pt x="10" y="57"/>
                      <a:pt x="19" y="57"/>
                    </a:cubicBezTo>
                    <a:cubicBezTo>
                      <a:pt x="29" y="57"/>
                      <a:pt x="39" y="48"/>
                      <a:pt x="48" y="38"/>
                    </a:cubicBezTo>
                    <a:cubicBezTo>
                      <a:pt x="57" y="38"/>
                      <a:pt x="57" y="29"/>
                      <a:pt x="57" y="2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33" name="Freeform 89">
                <a:extLst>
                  <a:ext uri="{FF2B5EF4-FFF2-40B4-BE49-F238E27FC236}">
                    <a16:creationId xmlns:a16="http://schemas.microsoft.com/office/drawing/2014/main" id="{5692388D-C492-ED49-B7E3-245287FC9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1804988"/>
                <a:ext cx="23812" cy="23812"/>
              </a:xfrm>
              <a:custGeom>
                <a:avLst/>
                <a:gdLst>
                  <a:gd name="T0" fmla="*/ 23457 w 67"/>
                  <a:gd name="T1" fmla="*/ 6753 h 67"/>
                  <a:gd name="T2" fmla="*/ 20258 w 67"/>
                  <a:gd name="T3" fmla="*/ 3199 h 67"/>
                  <a:gd name="T4" fmla="*/ 20258 w 67"/>
                  <a:gd name="T5" fmla="*/ 0 h 67"/>
                  <a:gd name="T6" fmla="*/ 20258 w 67"/>
                  <a:gd name="T7" fmla="*/ 3199 h 67"/>
                  <a:gd name="T8" fmla="*/ 16704 w 67"/>
                  <a:gd name="T9" fmla="*/ 6753 h 67"/>
                  <a:gd name="T10" fmla="*/ 13150 w 67"/>
                  <a:gd name="T11" fmla="*/ 6753 h 67"/>
                  <a:gd name="T12" fmla="*/ 9951 w 67"/>
                  <a:gd name="T13" fmla="*/ 13505 h 67"/>
                  <a:gd name="T14" fmla="*/ 3199 w 67"/>
                  <a:gd name="T15" fmla="*/ 16704 h 67"/>
                  <a:gd name="T16" fmla="*/ 3199 w 67"/>
                  <a:gd name="T17" fmla="*/ 23457 h 67"/>
                  <a:gd name="T18" fmla="*/ 16704 w 67"/>
                  <a:gd name="T19" fmla="*/ 16704 h 67"/>
                  <a:gd name="T20" fmla="*/ 23457 w 67"/>
                  <a:gd name="T21" fmla="*/ 6753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67">
                    <a:moveTo>
                      <a:pt x="66" y="19"/>
                    </a:moveTo>
                    <a:cubicBezTo>
                      <a:pt x="66" y="19"/>
                      <a:pt x="57" y="19"/>
                      <a:pt x="57" y="9"/>
                    </a:cubicBezTo>
                    <a:lnTo>
                      <a:pt x="57" y="0"/>
                    </a:lnTo>
                    <a:lnTo>
                      <a:pt x="57" y="9"/>
                    </a:lnTo>
                    <a:cubicBezTo>
                      <a:pt x="47" y="9"/>
                      <a:pt x="47" y="19"/>
                      <a:pt x="47" y="19"/>
                    </a:cubicBezTo>
                    <a:lnTo>
                      <a:pt x="37" y="19"/>
                    </a:lnTo>
                    <a:cubicBezTo>
                      <a:pt x="37" y="28"/>
                      <a:pt x="28" y="28"/>
                      <a:pt x="28" y="38"/>
                    </a:cubicBezTo>
                    <a:cubicBezTo>
                      <a:pt x="19" y="38"/>
                      <a:pt x="9" y="47"/>
                      <a:pt x="9" y="47"/>
                    </a:cubicBezTo>
                    <a:cubicBezTo>
                      <a:pt x="0" y="57"/>
                      <a:pt x="0" y="66"/>
                      <a:pt x="9" y="66"/>
                    </a:cubicBezTo>
                    <a:cubicBezTo>
                      <a:pt x="19" y="57"/>
                      <a:pt x="28" y="57"/>
                      <a:pt x="47" y="47"/>
                    </a:cubicBezTo>
                    <a:cubicBezTo>
                      <a:pt x="57" y="38"/>
                      <a:pt x="66" y="19"/>
                      <a:pt x="66" y="1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34" name="Freeform 90">
                <a:extLst>
                  <a:ext uri="{FF2B5EF4-FFF2-40B4-BE49-F238E27FC236}">
                    <a16:creationId xmlns:a16="http://schemas.microsoft.com/office/drawing/2014/main" id="{4DDF8F45-9D15-B145-8A51-D1A2E18E7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1814513"/>
                <a:ext cx="17463" cy="20637"/>
              </a:xfrm>
              <a:custGeom>
                <a:avLst/>
                <a:gdLst>
                  <a:gd name="T0" fmla="*/ 17107 w 49"/>
                  <a:gd name="T1" fmla="*/ 10319 h 58"/>
                  <a:gd name="T2" fmla="*/ 17107 w 49"/>
                  <a:gd name="T3" fmla="*/ 3558 h 58"/>
                  <a:gd name="T4" fmla="*/ 17107 w 49"/>
                  <a:gd name="T5" fmla="*/ 0 h 58"/>
                  <a:gd name="T6" fmla="*/ 13543 w 49"/>
                  <a:gd name="T7" fmla="*/ 0 h 58"/>
                  <a:gd name="T8" fmla="*/ 10335 w 49"/>
                  <a:gd name="T9" fmla="*/ 3558 h 58"/>
                  <a:gd name="T10" fmla="*/ 6771 w 49"/>
                  <a:gd name="T11" fmla="*/ 6760 h 58"/>
                  <a:gd name="T12" fmla="*/ 3207 w 49"/>
                  <a:gd name="T13" fmla="*/ 13521 h 58"/>
                  <a:gd name="T14" fmla="*/ 3207 w 49"/>
                  <a:gd name="T15" fmla="*/ 20281 h 58"/>
                  <a:gd name="T16" fmla="*/ 6771 w 49"/>
                  <a:gd name="T17" fmla="*/ 20281 h 58"/>
                  <a:gd name="T18" fmla="*/ 10335 w 49"/>
                  <a:gd name="T19" fmla="*/ 17079 h 58"/>
                  <a:gd name="T20" fmla="*/ 17107 w 49"/>
                  <a:gd name="T21" fmla="*/ 10319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58">
                    <a:moveTo>
                      <a:pt x="48" y="29"/>
                    </a:moveTo>
                    <a:cubicBezTo>
                      <a:pt x="48" y="19"/>
                      <a:pt x="48" y="10"/>
                      <a:pt x="48" y="10"/>
                    </a:cubicBezTo>
                    <a:lnTo>
                      <a:pt x="48" y="0"/>
                    </a:lnTo>
                    <a:cubicBezTo>
                      <a:pt x="38" y="0"/>
                      <a:pt x="38" y="0"/>
                      <a:pt x="38" y="0"/>
                    </a:cubicBezTo>
                    <a:lnTo>
                      <a:pt x="29" y="10"/>
                    </a:lnTo>
                    <a:lnTo>
                      <a:pt x="19" y="19"/>
                    </a:lnTo>
                    <a:cubicBezTo>
                      <a:pt x="19" y="29"/>
                      <a:pt x="9" y="29"/>
                      <a:pt x="9" y="38"/>
                    </a:cubicBezTo>
                    <a:cubicBezTo>
                      <a:pt x="0" y="38"/>
                      <a:pt x="0" y="57"/>
                      <a:pt x="9" y="57"/>
                    </a:cubicBezTo>
                    <a:lnTo>
                      <a:pt x="19" y="57"/>
                    </a:lnTo>
                    <a:cubicBezTo>
                      <a:pt x="19" y="57"/>
                      <a:pt x="19" y="48"/>
                      <a:pt x="29" y="48"/>
                    </a:cubicBezTo>
                    <a:cubicBezTo>
                      <a:pt x="29" y="38"/>
                      <a:pt x="38" y="38"/>
                      <a:pt x="48" y="2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35" name="Freeform 91">
                <a:extLst>
                  <a:ext uri="{FF2B5EF4-FFF2-40B4-BE49-F238E27FC236}">
                    <a16:creationId xmlns:a16="http://schemas.microsoft.com/office/drawing/2014/main" id="{67BBBEB3-4DDF-6044-B909-F94F31DBC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13" y="1770063"/>
                <a:ext cx="3175" cy="11112"/>
              </a:xfrm>
              <a:custGeom>
                <a:avLst/>
                <a:gdLst>
                  <a:gd name="T0" fmla="*/ 0 w 10"/>
                  <a:gd name="T1" fmla="*/ 7408 h 30"/>
                  <a:gd name="T2" fmla="*/ 2858 w 10"/>
                  <a:gd name="T3" fmla="*/ 3704 h 30"/>
                  <a:gd name="T4" fmla="*/ 2858 w 10"/>
                  <a:gd name="T5" fmla="*/ 0 h 30"/>
                  <a:gd name="T6" fmla="*/ 0 w 10"/>
                  <a:gd name="T7" fmla="*/ 3704 h 30"/>
                  <a:gd name="T8" fmla="*/ 0 w 10"/>
                  <a:gd name="T9" fmla="*/ 740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0">
                    <a:moveTo>
                      <a:pt x="0" y="20"/>
                    </a:moveTo>
                    <a:lnTo>
                      <a:pt x="9" y="10"/>
                    </a:lnTo>
                    <a:lnTo>
                      <a:pt x="9" y="0"/>
                    </a:lnTo>
                    <a:cubicBezTo>
                      <a:pt x="9" y="0"/>
                      <a:pt x="9" y="10"/>
                      <a:pt x="0" y="10"/>
                    </a:cubicBezTo>
                    <a:cubicBezTo>
                      <a:pt x="0" y="20"/>
                      <a:pt x="0" y="29"/>
                      <a:pt x="0" y="2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36" name="Freeform 92">
                <a:extLst>
                  <a:ext uri="{FF2B5EF4-FFF2-40B4-BE49-F238E27FC236}">
                    <a16:creationId xmlns:a16="http://schemas.microsoft.com/office/drawing/2014/main" id="{50BBAF44-F966-1349-961D-EB289CB42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1776413"/>
                <a:ext cx="3175" cy="7937"/>
              </a:xfrm>
              <a:custGeom>
                <a:avLst/>
                <a:gdLst>
                  <a:gd name="T0" fmla="*/ 2886 w 11"/>
                  <a:gd name="T1" fmla="*/ 3572 h 20"/>
                  <a:gd name="T2" fmla="*/ 2886 w 11"/>
                  <a:gd name="T3" fmla="*/ 0 h 20"/>
                  <a:gd name="T4" fmla="*/ 0 w 11"/>
                  <a:gd name="T5" fmla="*/ 3572 h 20"/>
                  <a:gd name="T6" fmla="*/ 0 w 11"/>
                  <a:gd name="T7" fmla="*/ 7540 h 20"/>
                  <a:gd name="T8" fmla="*/ 2886 w 11"/>
                  <a:gd name="T9" fmla="*/ 357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10" y="9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0" y="0"/>
                      <a:pt x="0" y="9"/>
                    </a:cubicBezTo>
                    <a:lnTo>
                      <a:pt x="0" y="19"/>
                    </a:lnTo>
                    <a:cubicBezTo>
                      <a:pt x="0" y="19"/>
                      <a:pt x="0" y="9"/>
                      <a:pt x="10" y="9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37" name="Freeform 93">
                <a:extLst>
                  <a:ext uri="{FF2B5EF4-FFF2-40B4-BE49-F238E27FC236}">
                    <a16:creationId xmlns:a16="http://schemas.microsoft.com/office/drawing/2014/main" id="{1AD7AB95-E87B-7B4F-9AA0-2D852F4C1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1779588"/>
                <a:ext cx="3175" cy="7937"/>
              </a:xfrm>
              <a:custGeom>
                <a:avLst/>
                <a:gdLst>
                  <a:gd name="T0" fmla="*/ 0 w 10"/>
                  <a:gd name="T1" fmla="*/ 3969 h 20"/>
                  <a:gd name="T2" fmla="*/ 2858 w 10"/>
                  <a:gd name="T3" fmla="*/ 0 h 20"/>
                  <a:gd name="T4" fmla="*/ 0 w 10"/>
                  <a:gd name="T5" fmla="*/ 0 h 20"/>
                  <a:gd name="T6" fmla="*/ 0 w 10"/>
                  <a:gd name="T7" fmla="*/ 3969 h 20"/>
                  <a:gd name="T8" fmla="*/ 0 w 10"/>
                  <a:gd name="T9" fmla="*/ 7540 h 20"/>
                  <a:gd name="T10" fmla="*/ 0 w 10"/>
                  <a:gd name="T11" fmla="*/ 3969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0">
                    <a:moveTo>
                      <a:pt x="0" y="10"/>
                    </a:moveTo>
                    <a:lnTo>
                      <a:pt x="9" y="0"/>
                    </a:lnTo>
                    <a:lnTo>
                      <a:pt x="0" y="0"/>
                    </a:lnTo>
                    <a:cubicBezTo>
                      <a:pt x="0" y="10"/>
                      <a:pt x="0" y="10"/>
                      <a:pt x="0" y="10"/>
                    </a:cubicBezTo>
                    <a:lnTo>
                      <a:pt x="0" y="19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38" name="Freeform 94">
                <a:extLst>
                  <a:ext uri="{FF2B5EF4-FFF2-40B4-BE49-F238E27FC236}">
                    <a16:creationId xmlns:a16="http://schemas.microsoft.com/office/drawing/2014/main" id="{557748FE-786C-7E40-9FC2-54E185CE4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804988"/>
                <a:ext cx="11112" cy="7937"/>
              </a:xfrm>
              <a:custGeom>
                <a:avLst/>
                <a:gdLst>
                  <a:gd name="T0" fmla="*/ 10742 w 30"/>
                  <a:gd name="T1" fmla="*/ 0 h 20"/>
                  <a:gd name="T2" fmla="*/ 7038 w 30"/>
                  <a:gd name="T3" fmla="*/ 0 h 20"/>
                  <a:gd name="T4" fmla="*/ 3704 w 30"/>
                  <a:gd name="T5" fmla="*/ 3572 h 20"/>
                  <a:gd name="T6" fmla="*/ 0 w 30"/>
                  <a:gd name="T7" fmla="*/ 7540 h 20"/>
                  <a:gd name="T8" fmla="*/ 3704 w 30"/>
                  <a:gd name="T9" fmla="*/ 7540 h 20"/>
                  <a:gd name="T10" fmla="*/ 3704 w 30"/>
                  <a:gd name="T11" fmla="*/ 3572 h 20"/>
                  <a:gd name="T12" fmla="*/ 7038 w 30"/>
                  <a:gd name="T13" fmla="*/ 3572 h 20"/>
                  <a:gd name="T14" fmla="*/ 10742 w 30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0">
                    <a:moveTo>
                      <a:pt x="29" y="0"/>
                    </a:moveTo>
                    <a:cubicBezTo>
                      <a:pt x="19" y="0"/>
                      <a:pt x="19" y="0"/>
                      <a:pt x="19" y="0"/>
                    </a:cubicBezTo>
                    <a:lnTo>
                      <a:pt x="10" y="9"/>
                    </a:lnTo>
                    <a:cubicBezTo>
                      <a:pt x="0" y="9"/>
                      <a:pt x="0" y="19"/>
                      <a:pt x="0" y="19"/>
                    </a:cubicBezTo>
                    <a:lnTo>
                      <a:pt x="10" y="19"/>
                    </a:lnTo>
                    <a:lnTo>
                      <a:pt x="10" y="9"/>
                    </a:ln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29" y="0"/>
                      <a:pt x="2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39" name="Freeform 95">
                <a:extLst>
                  <a:ext uri="{FF2B5EF4-FFF2-40B4-BE49-F238E27FC236}">
                    <a16:creationId xmlns:a16="http://schemas.microsoft.com/office/drawing/2014/main" id="{0823AF6B-0051-9040-AD1B-3A6B015CD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1811338"/>
                <a:ext cx="11112" cy="7937"/>
              </a:xfrm>
              <a:custGeom>
                <a:avLst/>
                <a:gdLst>
                  <a:gd name="T0" fmla="*/ 10742 w 30"/>
                  <a:gd name="T1" fmla="*/ 0 h 20"/>
                  <a:gd name="T2" fmla="*/ 7408 w 30"/>
                  <a:gd name="T3" fmla="*/ 3572 h 20"/>
                  <a:gd name="T4" fmla="*/ 3704 w 30"/>
                  <a:gd name="T5" fmla="*/ 3572 h 20"/>
                  <a:gd name="T6" fmla="*/ 0 w 30"/>
                  <a:gd name="T7" fmla="*/ 7540 h 20"/>
                  <a:gd name="T8" fmla="*/ 3704 w 30"/>
                  <a:gd name="T9" fmla="*/ 7540 h 20"/>
                  <a:gd name="T10" fmla="*/ 3704 w 30"/>
                  <a:gd name="T11" fmla="*/ 3572 h 20"/>
                  <a:gd name="T12" fmla="*/ 7408 w 30"/>
                  <a:gd name="T13" fmla="*/ 3572 h 20"/>
                  <a:gd name="T14" fmla="*/ 10742 w 30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0">
                    <a:moveTo>
                      <a:pt x="29" y="0"/>
                    </a:moveTo>
                    <a:cubicBezTo>
                      <a:pt x="20" y="0"/>
                      <a:pt x="20" y="0"/>
                      <a:pt x="2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0" y="9"/>
                      <a:pt x="0" y="19"/>
                    </a:cubicBezTo>
                    <a:lnTo>
                      <a:pt x="10" y="19"/>
                    </a:lnTo>
                    <a:cubicBezTo>
                      <a:pt x="10" y="9"/>
                      <a:pt x="10" y="9"/>
                      <a:pt x="10" y="9"/>
                    </a:cubicBezTo>
                    <a:lnTo>
                      <a:pt x="20" y="9"/>
                    </a:lnTo>
                    <a:cubicBezTo>
                      <a:pt x="20" y="9"/>
                      <a:pt x="20" y="0"/>
                      <a:pt x="2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40" name="Freeform 96">
                <a:extLst>
                  <a:ext uri="{FF2B5EF4-FFF2-40B4-BE49-F238E27FC236}">
                    <a16:creationId xmlns:a16="http://schemas.microsoft.com/office/drawing/2014/main" id="{1E43EB95-3F8E-9247-A01D-21906E725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13" y="1814513"/>
                <a:ext cx="11112" cy="7937"/>
              </a:xfrm>
              <a:custGeom>
                <a:avLst/>
                <a:gdLst>
                  <a:gd name="T0" fmla="*/ 10729 w 29"/>
                  <a:gd name="T1" fmla="*/ 3969 h 20"/>
                  <a:gd name="T2" fmla="*/ 10729 w 29"/>
                  <a:gd name="T3" fmla="*/ 3969 h 20"/>
                  <a:gd name="T4" fmla="*/ 6897 w 29"/>
                  <a:gd name="T5" fmla="*/ 7540 h 20"/>
                  <a:gd name="T6" fmla="*/ 3449 w 29"/>
                  <a:gd name="T7" fmla="*/ 7540 h 20"/>
                  <a:gd name="T8" fmla="*/ 0 w 29"/>
                  <a:gd name="T9" fmla="*/ 7540 h 20"/>
                  <a:gd name="T10" fmla="*/ 3449 w 29"/>
                  <a:gd name="T11" fmla="*/ 7540 h 20"/>
                  <a:gd name="T12" fmla="*/ 6897 w 29"/>
                  <a:gd name="T13" fmla="*/ 3969 h 20"/>
                  <a:gd name="T14" fmla="*/ 10729 w 29"/>
                  <a:gd name="T15" fmla="*/ 396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8" y="10"/>
                    </a:moveTo>
                    <a:cubicBezTo>
                      <a:pt x="28" y="0"/>
                      <a:pt x="28" y="10"/>
                      <a:pt x="28" y="10"/>
                    </a:cubicBezTo>
                    <a:cubicBezTo>
                      <a:pt x="18" y="10"/>
                      <a:pt x="18" y="10"/>
                      <a:pt x="18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9" y="19"/>
                    </a:lnTo>
                    <a:cubicBezTo>
                      <a:pt x="18" y="19"/>
                      <a:pt x="18" y="19"/>
                      <a:pt x="18" y="10"/>
                    </a:cubicBezTo>
                    <a:lnTo>
                      <a:pt x="28" y="1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41" name="Freeform 97">
                <a:extLst>
                  <a:ext uri="{FF2B5EF4-FFF2-40B4-BE49-F238E27FC236}">
                    <a16:creationId xmlns:a16="http://schemas.microsoft.com/office/drawing/2014/main" id="{C2032066-9D47-694D-B1B3-4F10ED4A1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1820863"/>
                <a:ext cx="11113" cy="11112"/>
              </a:xfrm>
              <a:custGeom>
                <a:avLst/>
                <a:gdLst>
                  <a:gd name="T0" fmla="*/ 7409 w 30"/>
                  <a:gd name="T1" fmla="*/ 3704 h 30"/>
                  <a:gd name="T2" fmla="*/ 3704 w 30"/>
                  <a:gd name="T3" fmla="*/ 7038 h 30"/>
                  <a:gd name="T4" fmla="*/ 0 w 30"/>
                  <a:gd name="T5" fmla="*/ 10742 h 30"/>
                  <a:gd name="T6" fmla="*/ 3704 w 30"/>
                  <a:gd name="T7" fmla="*/ 7038 h 30"/>
                  <a:gd name="T8" fmla="*/ 7409 w 30"/>
                  <a:gd name="T9" fmla="*/ 3704 h 30"/>
                  <a:gd name="T10" fmla="*/ 10743 w 30"/>
                  <a:gd name="T11" fmla="*/ 0 h 30"/>
                  <a:gd name="T12" fmla="*/ 7409 w 30"/>
                  <a:gd name="T13" fmla="*/ 3704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0">
                    <a:moveTo>
                      <a:pt x="20" y="10"/>
                    </a:moveTo>
                    <a:lnTo>
                      <a:pt x="10" y="19"/>
                    </a:lnTo>
                    <a:lnTo>
                      <a:pt x="0" y="29"/>
                    </a:lnTo>
                    <a:cubicBezTo>
                      <a:pt x="10" y="29"/>
                      <a:pt x="10" y="29"/>
                      <a:pt x="10" y="19"/>
                    </a:cubicBezTo>
                    <a:lnTo>
                      <a:pt x="20" y="10"/>
                    </a:lnTo>
                    <a:cubicBezTo>
                      <a:pt x="20" y="10"/>
                      <a:pt x="29" y="10"/>
                      <a:pt x="29" y="0"/>
                    </a:cubicBezTo>
                    <a:lnTo>
                      <a:pt x="20" y="1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42" name="Freeform 98">
                <a:extLst>
                  <a:ext uri="{FF2B5EF4-FFF2-40B4-BE49-F238E27FC236}">
                    <a16:creationId xmlns:a16="http://schemas.microsoft.com/office/drawing/2014/main" id="{03DED5AE-003A-6047-AE19-F2FFAF4C0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1616075"/>
                <a:ext cx="34925" cy="11113"/>
              </a:xfrm>
              <a:custGeom>
                <a:avLst/>
                <a:gdLst>
                  <a:gd name="T0" fmla="*/ 31287 w 96"/>
                  <a:gd name="T1" fmla="*/ 7038 h 30"/>
                  <a:gd name="T2" fmla="*/ 24375 w 96"/>
                  <a:gd name="T3" fmla="*/ 7038 h 30"/>
                  <a:gd name="T4" fmla="*/ 13824 w 96"/>
                  <a:gd name="T5" fmla="*/ 7038 h 30"/>
                  <a:gd name="T6" fmla="*/ 6912 w 96"/>
                  <a:gd name="T7" fmla="*/ 7038 h 30"/>
                  <a:gd name="T8" fmla="*/ 3638 w 96"/>
                  <a:gd name="T9" fmla="*/ 0 h 30"/>
                  <a:gd name="T10" fmla="*/ 3638 w 96"/>
                  <a:gd name="T11" fmla="*/ 7038 h 30"/>
                  <a:gd name="T12" fmla="*/ 6912 w 96"/>
                  <a:gd name="T13" fmla="*/ 10743 h 30"/>
                  <a:gd name="T14" fmla="*/ 20737 w 96"/>
                  <a:gd name="T15" fmla="*/ 7038 h 30"/>
                  <a:gd name="T16" fmla="*/ 27649 w 96"/>
                  <a:gd name="T17" fmla="*/ 10743 h 30"/>
                  <a:gd name="T18" fmla="*/ 31287 w 96"/>
                  <a:gd name="T19" fmla="*/ 10743 h 30"/>
                  <a:gd name="T20" fmla="*/ 31287 w 96"/>
                  <a:gd name="T21" fmla="*/ 7038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30">
                    <a:moveTo>
                      <a:pt x="86" y="19"/>
                    </a:moveTo>
                    <a:cubicBezTo>
                      <a:pt x="86" y="19"/>
                      <a:pt x="76" y="19"/>
                      <a:pt x="67" y="19"/>
                    </a:cubicBezTo>
                    <a:cubicBezTo>
                      <a:pt x="57" y="19"/>
                      <a:pt x="48" y="19"/>
                      <a:pt x="38" y="19"/>
                    </a:cubicBezTo>
                    <a:cubicBezTo>
                      <a:pt x="28" y="19"/>
                      <a:pt x="28" y="19"/>
                      <a:pt x="19" y="19"/>
                    </a:cubicBezTo>
                    <a:cubicBezTo>
                      <a:pt x="19" y="19"/>
                      <a:pt x="10" y="9"/>
                      <a:pt x="10" y="0"/>
                    </a:cubicBezTo>
                    <a:cubicBezTo>
                      <a:pt x="10" y="0"/>
                      <a:pt x="0" y="9"/>
                      <a:pt x="10" y="19"/>
                    </a:cubicBezTo>
                    <a:cubicBezTo>
                      <a:pt x="10" y="29"/>
                      <a:pt x="19" y="29"/>
                      <a:pt x="19" y="29"/>
                    </a:cubicBezTo>
                    <a:cubicBezTo>
                      <a:pt x="38" y="29"/>
                      <a:pt x="48" y="19"/>
                      <a:pt x="57" y="19"/>
                    </a:cubicBezTo>
                    <a:cubicBezTo>
                      <a:pt x="76" y="19"/>
                      <a:pt x="76" y="29"/>
                      <a:pt x="76" y="29"/>
                    </a:cubicBezTo>
                    <a:lnTo>
                      <a:pt x="86" y="29"/>
                    </a:lnTo>
                    <a:cubicBezTo>
                      <a:pt x="95" y="29"/>
                      <a:pt x="95" y="29"/>
                      <a:pt x="86" y="19"/>
                    </a:cubicBezTo>
                  </a:path>
                </a:pathLst>
              </a:custGeom>
              <a:solidFill>
                <a:srgbClr val="C422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43" name="Freeform 99">
                <a:extLst>
                  <a:ext uri="{FF2B5EF4-FFF2-40B4-BE49-F238E27FC236}">
                    <a16:creationId xmlns:a16="http://schemas.microsoft.com/office/drawing/2014/main" id="{9058C9D3-B960-2C48-897B-A75377AE1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1770063"/>
                <a:ext cx="11112" cy="3175"/>
              </a:xfrm>
              <a:custGeom>
                <a:avLst/>
                <a:gdLst>
                  <a:gd name="T0" fmla="*/ 10742 w 30"/>
                  <a:gd name="T1" fmla="*/ 0 h 11"/>
                  <a:gd name="T2" fmla="*/ 7038 w 30"/>
                  <a:gd name="T3" fmla="*/ 0 h 11"/>
                  <a:gd name="T4" fmla="*/ 3334 w 30"/>
                  <a:gd name="T5" fmla="*/ 0 h 11"/>
                  <a:gd name="T6" fmla="*/ 0 w 30"/>
                  <a:gd name="T7" fmla="*/ 2886 h 11"/>
                  <a:gd name="T8" fmla="*/ 7038 w 30"/>
                  <a:gd name="T9" fmla="*/ 2886 h 11"/>
                  <a:gd name="T10" fmla="*/ 10742 w 3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1">
                    <a:moveTo>
                      <a:pt x="29" y="0"/>
                    </a:moveTo>
                    <a:cubicBezTo>
                      <a:pt x="19" y="0"/>
                      <a:pt x="19" y="0"/>
                      <a:pt x="19" y="0"/>
                    </a:cubicBezTo>
                    <a:lnTo>
                      <a:pt x="9" y="0"/>
                    </a:lnTo>
                    <a:lnTo>
                      <a:pt x="0" y="10"/>
                    </a:lnTo>
                    <a:cubicBezTo>
                      <a:pt x="19" y="10"/>
                      <a:pt x="19" y="10"/>
                      <a:pt x="19" y="10"/>
                    </a:cubicBezTo>
                    <a:cubicBezTo>
                      <a:pt x="29" y="10"/>
                      <a:pt x="29" y="0"/>
                      <a:pt x="29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44" name="Freeform 100">
                <a:extLst>
                  <a:ext uri="{FF2B5EF4-FFF2-40B4-BE49-F238E27FC236}">
                    <a16:creationId xmlns:a16="http://schemas.microsoft.com/office/drawing/2014/main" id="{9986CF01-A6F8-A34C-A7FC-FB885C527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1763713"/>
                <a:ext cx="23812" cy="20637"/>
              </a:xfrm>
              <a:custGeom>
                <a:avLst/>
                <a:gdLst>
                  <a:gd name="T0" fmla="*/ 23457 w 67"/>
                  <a:gd name="T1" fmla="*/ 6405 h 58"/>
                  <a:gd name="T2" fmla="*/ 23457 w 67"/>
                  <a:gd name="T3" fmla="*/ 3202 h 58"/>
                  <a:gd name="T4" fmla="*/ 20258 w 67"/>
                  <a:gd name="T5" fmla="*/ 6405 h 58"/>
                  <a:gd name="T6" fmla="*/ 16704 w 67"/>
                  <a:gd name="T7" fmla="*/ 9963 h 58"/>
                  <a:gd name="T8" fmla="*/ 20258 w 67"/>
                  <a:gd name="T9" fmla="*/ 6405 h 58"/>
                  <a:gd name="T10" fmla="*/ 20258 w 67"/>
                  <a:gd name="T11" fmla="*/ 3202 h 58"/>
                  <a:gd name="T12" fmla="*/ 16704 w 67"/>
                  <a:gd name="T13" fmla="*/ 3202 h 58"/>
                  <a:gd name="T14" fmla="*/ 13505 w 67"/>
                  <a:gd name="T15" fmla="*/ 0 h 58"/>
                  <a:gd name="T16" fmla="*/ 9951 w 67"/>
                  <a:gd name="T17" fmla="*/ 0 h 58"/>
                  <a:gd name="T18" fmla="*/ 3199 w 67"/>
                  <a:gd name="T19" fmla="*/ 0 h 58"/>
                  <a:gd name="T20" fmla="*/ 3199 w 67"/>
                  <a:gd name="T21" fmla="*/ 3202 h 58"/>
                  <a:gd name="T22" fmla="*/ 6753 w 67"/>
                  <a:gd name="T23" fmla="*/ 3202 h 58"/>
                  <a:gd name="T24" fmla="*/ 9951 w 67"/>
                  <a:gd name="T25" fmla="*/ 6405 h 58"/>
                  <a:gd name="T26" fmla="*/ 13505 w 67"/>
                  <a:gd name="T27" fmla="*/ 6405 h 58"/>
                  <a:gd name="T28" fmla="*/ 9951 w 67"/>
                  <a:gd name="T29" fmla="*/ 13521 h 58"/>
                  <a:gd name="T30" fmla="*/ 9951 w 67"/>
                  <a:gd name="T31" fmla="*/ 20281 h 58"/>
                  <a:gd name="T32" fmla="*/ 16704 w 67"/>
                  <a:gd name="T33" fmla="*/ 16723 h 58"/>
                  <a:gd name="T34" fmla="*/ 23457 w 67"/>
                  <a:gd name="T35" fmla="*/ 13521 h 58"/>
                  <a:gd name="T36" fmla="*/ 23457 w 67"/>
                  <a:gd name="T37" fmla="*/ 9963 h 58"/>
                  <a:gd name="T38" fmla="*/ 23457 w 67"/>
                  <a:gd name="T39" fmla="*/ 6405 h 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7" h="58">
                    <a:moveTo>
                      <a:pt x="66" y="18"/>
                    </a:move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57" y="9"/>
                      <a:pt x="57" y="18"/>
                    </a:cubicBezTo>
                    <a:cubicBezTo>
                      <a:pt x="57" y="18"/>
                      <a:pt x="47" y="18"/>
                      <a:pt x="47" y="28"/>
                    </a:cubicBezTo>
                    <a:cubicBezTo>
                      <a:pt x="47" y="18"/>
                      <a:pt x="47" y="18"/>
                      <a:pt x="57" y="18"/>
                    </a:cubicBezTo>
                    <a:cubicBezTo>
                      <a:pt x="57" y="9"/>
                      <a:pt x="57" y="9"/>
                      <a:pt x="57" y="9"/>
                    </a:cubicBezTo>
                    <a:lnTo>
                      <a:pt x="47" y="9"/>
                    </a:lnTo>
                    <a:cubicBezTo>
                      <a:pt x="38" y="9"/>
                      <a:pt x="38" y="0"/>
                      <a:pt x="38" y="0"/>
                    </a:cubicBezTo>
                    <a:cubicBezTo>
                      <a:pt x="28" y="0"/>
                      <a:pt x="28" y="0"/>
                      <a:pt x="28" y="0"/>
                    </a:cubicBezTo>
                    <a:lnTo>
                      <a:pt x="9" y="0"/>
                    </a:lnTo>
                    <a:cubicBezTo>
                      <a:pt x="0" y="0"/>
                      <a:pt x="0" y="9"/>
                      <a:pt x="9" y="9"/>
                    </a:cubicBezTo>
                    <a:lnTo>
                      <a:pt x="19" y="9"/>
                    </a:lnTo>
                    <a:lnTo>
                      <a:pt x="28" y="18"/>
                    </a:lnTo>
                    <a:lnTo>
                      <a:pt x="38" y="18"/>
                    </a:lnTo>
                    <a:cubicBezTo>
                      <a:pt x="38" y="18"/>
                      <a:pt x="28" y="28"/>
                      <a:pt x="28" y="38"/>
                    </a:cubicBezTo>
                    <a:cubicBezTo>
                      <a:pt x="28" y="38"/>
                      <a:pt x="28" y="47"/>
                      <a:pt x="28" y="57"/>
                    </a:cubicBezTo>
                    <a:lnTo>
                      <a:pt x="47" y="47"/>
                    </a:lnTo>
                    <a:cubicBezTo>
                      <a:pt x="57" y="38"/>
                      <a:pt x="66" y="38"/>
                      <a:pt x="66" y="38"/>
                    </a:cubicBezTo>
                    <a:cubicBezTo>
                      <a:pt x="66" y="28"/>
                      <a:pt x="66" y="28"/>
                      <a:pt x="66" y="28"/>
                    </a:cubicBezTo>
                    <a:lnTo>
                      <a:pt x="66" y="18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45" name="Freeform 101">
                <a:extLst>
                  <a:ext uri="{FF2B5EF4-FFF2-40B4-BE49-F238E27FC236}">
                    <a16:creationId xmlns:a16="http://schemas.microsoft.com/office/drawing/2014/main" id="{4C0D5C85-BC6D-2C49-907C-358D81779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743075"/>
                <a:ext cx="41275" cy="38100"/>
              </a:xfrm>
              <a:custGeom>
                <a:avLst/>
                <a:gdLst>
                  <a:gd name="T0" fmla="*/ 34097 w 115"/>
                  <a:gd name="T1" fmla="*/ 13658 h 106"/>
                  <a:gd name="T2" fmla="*/ 30508 w 115"/>
                  <a:gd name="T3" fmla="*/ 17253 h 106"/>
                  <a:gd name="T4" fmla="*/ 27277 w 115"/>
                  <a:gd name="T5" fmla="*/ 17253 h 106"/>
                  <a:gd name="T6" fmla="*/ 30508 w 115"/>
                  <a:gd name="T7" fmla="*/ 13658 h 106"/>
                  <a:gd name="T8" fmla="*/ 30508 w 115"/>
                  <a:gd name="T9" fmla="*/ 10424 h 106"/>
                  <a:gd name="T10" fmla="*/ 23688 w 115"/>
                  <a:gd name="T11" fmla="*/ 6829 h 106"/>
                  <a:gd name="T12" fmla="*/ 23688 w 115"/>
                  <a:gd name="T13" fmla="*/ 10424 h 106"/>
                  <a:gd name="T14" fmla="*/ 20458 w 115"/>
                  <a:gd name="T15" fmla="*/ 10424 h 106"/>
                  <a:gd name="T16" fmla="*/ 23688 w 115"/>
                  <a:gd name="T17" fmla="*/ 6829 h 106"/>
                  <a:gd name="T18" fmla="*/ 16869 w 115"/>
                  <a:gd name="T19" fmla="*/ 0 h 106"/>
                  <a:gd name="T20" fmla="*/ 13639 w 115"/>
                  <a:gd name="T21" fmla="*/ 10424 h 106"/>
                  <a:gd name="T22" fmla="*/ 3230 w 115"/>
                  <a:gd name="T23" fmla="*/ 13658 h 106"/>
                  <a:gd name="T24" fmla="*/ 3230 w 115"/>
                  <a:gd name="T25" fmla="*/ 17253 h 106"/>
                  <a:gd name="T26" fmla="*/ 10050 w 115"/>
                  <a:gd name="T27" fmla="*/ 17253 h 106"/>
                  <a:gd name="T28" fmla="*/ 16869 w 115"/>
                  <a:gd name="T29" fmla="*/ 17253 h 106"/>
                  <a:gd name="T30" fmla="*/ 16869 w 115"/>
                  <a:gd name="T31" fmla="*/ 17253 h 106"/>
                  <a:gd name="T32" fmla="*/ 6819 w 115"/>
                  <a:gd name="T33" fmla="*/ 17253 h 106"/>
                  <a:gd name="T34" fmla="*/ 6819 w 115"/>
                  <a:gd name="T35" fmla="*/ 17253 h 106"/>
                  <a:gd name="T36" fmla="*/ 10050 w 115"/>
                  <a:gd name="T37" fmla="*/ 20847 h 106"/>
                  <a:gd name="T38" fmla="*/ 13639 w 115"/>
                  <a:gd name="T39" fmla="*/ 20847 h 106"/>
                  <a:gd name="T40" fmla="*/ 16869 w 115"/>
                  <a:gd name="T41" fmla="*/ 20847 h 106"/>
                  <a:gd name="T42" fmla="*/ 20458 w 115"/>
                  <a:gd name="T43" fmla="*/ 20847 h 106"/>
                  <a:gd name="T44" fmla="*/ 16869 w 115"/>
                  <a:gd name="T45" fmla="*/ 24082 h 106"/>
                  <a:gd name="T46" fmla="*/ 16869 w 115"/>
                  <a:gd name="T47" fmla="*/ 30911 h 106"/>
                  <a:gd name="T48" fmla="*/ 20458 w 115"/>
                  <a:gd name="T49" fmla="*/ 34506 h 106"/>
                  <a:gd name="T50" fmla="*/ 20458 w 115"/>
                  <a:gd name="T51" fmla="*/ 34506 h 106"/>
                  <a:gd name="T52" fmla="*/ 23688 w 115"/>
                  <a:gd name="T53" fmla="*/ 27317 h 106"/>
                  <a:gd name="T54" fmla="*/ 23688 w 115"/>
                  <a:gd name="T55" fmla="*/ 27317 h 106"/>
                  <a:gd name="T56" fmla="*/ 23688 w 115"/>
                  <a:gd name="T57" fmla="*/ 30911 h 106"/>
                  <a:gd name="T58" fmla="*/ 23688 w 115"/>
                  <a:gd name="T59" fmla="*/ 34506 h 106"/>
                  <a:gd name="T60" fmla="*/ 30508 w 115"/>
                  <a:gd name="T61" fmla="*/ 24082 h 106"/>
                  <a:gd name="T62" fmla="*/ 30508 w 115"/>
                  <a:gd name="T63" fmla="*/ 20847 h 106"/>
                  <a:gd name="T64" fmla="*/ 34097 w 115"/>
                  <a:gd name="T65" fmla="*/ 17253 h 106"/>
                  <a:gd name="T66" fmla="*/ 40916 w 115"/>
                  <a:gd name="T67" fmla="*/ 13658 h 106"/>
                  <a:gd name="T68" fmla="*/ 34097 w 115"/>
                  <a:gd name="T69" fmla="*/ 13658 h 10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5" h="106">
                    <a:moveTo>
                      <a:pt x="95" y="38"/>
                    </a:moveTo>
                    <a:cubicBezTo>
                      <a:pt x="95" y="38"/>
                      <a:pt x="85" y="38"/>
                      <a:pt x="85" y="48"/>
                    </a:cubicBezTo>
                    <a:cubicBezTo>
                      <a:pt x="76" y="48"/>
                      <a:pt x="76" y="48"/>
                      <a:pt x="76" y="48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9"/>
                      <a:pt x="76" y="29"/>
                      <a:pt x="66" y="19"/>
                    </a:cubicBezTo>
                    <a:lnTo>
                      <a:pt x="66" y="29"/>
                    </a:lnTo>
                    <a:lnTo>
                      <a:pt x="57" y="29"/>
                    </a:lnTo>
                    <a:lnTo>
                      <a:pt x="66" y="19"/>
                    </a:lnTo>
                    <a:cubicBezTo>
                      <a:pt x="57" y="10"/>
                      <a:pt x="57" y="10"/>
                      <a:pt x="47" y="0"/>
                    </a:cubicBezTo>
                    <a:cubicBezTo>
                      <a:pt x="47" y="10"/>
                      <a:pt x="47" y="19"/>
                      <a:pt x="38" y="29"/>
                    </a:cubicBezTo>
                    <a:cubicBezTo>
                      <a:pt x="28" y="38"/>
                      <a:pt x="9" y="38"/>
                      <a:pt x="9" y="38"/>
                    </a:cubicBezTo>
                    <a:cubicBezTo>
                      <a:pt x="9" y="38"/>
                      <a:pt x="0" y="38"/>
                      <a:pt x="9" y="48"/>
                    </a:cubicBezTo>
                    <a:cubicBezTo>
                      <a:pt x="9" y="48"/>
                      <a:pt x="19" y="48"/>
                      <a:pt x="28" y="48"/>
                    </a:cubicBezTo>
                    <a:cubicBezTo>
                      <a:pt x="38" y="48"/>
                      <a:pt x="38" y="48"/>
                      <a:pt x="47" y="48"/>
                    </a:cubicBezTo>
                    <a:cubicBezTo>
                      <a:pt x="47" y="38"/>
                      <a:pt x="47" y="38"/>
                      <a:pt x="47" y="48"/>
                    </a:cubicBezTo>
                    <a:cubicBezTo>
                      <a:pt x="38" y="48"/>
                      <a:pt x="28" y="48"/>
                      <a:pt x="19" y="48"/>
                    </a:cubicBezTo>
                    <a:cubicBezTo>
                      <a:pt x="19" y="48"/>
                      <a:pt x="9" y="48"/>
                      <a:pt x="19" y="48"/>
                    </a:cubicBezTo>
                    <a:cubicBezTo>
                      <a:pt x="19" y="58"/>
                      <a:pt x="28" y="58"/>
                      <a:pt x="2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47" y="58"/>
                      <a:pt x="47" y="58"/>
                      <a:pt x="47" y="58"/>
                    </a:cubicBezTo>
                    <a:lnTo>
                      <a:pt x="57" y="58"/>
                    </a:lnTo>
                    <a:lnTo>
                      <a:pt x="47" y="67"/>
                    </a:lnTo>
                    <a:cubicBezTo>
                      <a:pt x="47" y="76"/>
                      <a:pt x="47" y="86"/>
                      <a:pt x="47" y="86"/>
                    </a:cubicBezTo>
                    <a:lnTo>
                      <a:pt x="57" y="96"/>
                    </a:lnTo>
                    <a:cubicBezTo>
                      <a:pt x="57" y="96"/>
                      <a:pt x="57" y="105"/>
                      <a:pt x="57" y="96"/>
                    </a:cubicBezTo>
                    <a:cubicBezTo>
                      <a:pt x="57" y="96"/>
                      <a:pt x="66" y="86"/>
                      <a:pt x="66" y="76"/>
                    </a:cubicBezTo>
                    <a:cubicBezTo>
                      <a:pt x="66" y="67"/>
                      <a:pt x="66" y="67"/>
                      <a:pt x="66" y="76"/>
                    </a:cubicBezTo>
                    <a:lnTo>
                      <a:pt x="66" y="86"/>
                    </a:lnTo>
                    <a:cubicBezTo>
                      <a:pt x="66" y="86"/>
                      <a:pt x="57" y="96"/>
                      <a:pt x="66" y="96"/>
                    </a:cubicBezTo>
                    <a:cubicBezTo>
                      <a:pt x="66" y="86"/>
                      <a:pt x="85" y="67"/>
                      <a:pt x="85" y="67"/>
                    </a:cubicBezTo>
                    <a:lnTo>
                      <a:pt x="85" y="58"/>
                    </a:lnTo>
                    <a:cubicBezTo>
                      <a:pt x="95" y="58"/>
                      <a:pt x="95" y="58"/>
                      <a:pt x="95" y="48"/>
                    </a:cubicBezTo>
                    <a:cubicBezTo>
                      <a:pt x="105" y="48"/>
                      <a:pt x="105" y="38"/>
                      <a:pt x="114" y="38"/>
                    </a:cubicBezTo>
                    <a:cubicBezTo>
                      <a:pt x="105" y="38"/>
                      <a:pt x="105" y="38"/>
                      <a:pt x="95" y="38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46" name="Freeform 102">
                <a:extLst>
                  <a:ext uri="{FF2B5EF4-FFF2-40B4-BE49-F238E27FC236}">
                    <a16:creationId xmlns:a16="http://schemas.microsoft.com/office/drawing/2014/main" id="{08BE4170-EA2B-7048-B1E0-C4A5365C1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611313"/>
                <a:ext cx="61912" cy="120650"/>
              </a:xfrm>
              <a:custGeom>
                <a:avLst/>
                <a:gdLst>
                  <a:gd name="T0" fmla="*/ 20399 w 173"/>
                  <a:gd name="T1" fmla="*/ 27731 h 335"/>
                  <a:gd name="T2" fmla="*/ 20399 w 173"/>
                  <a:gd name="T3" fmla="*/ 27731 h 335"/>
                  <a:gd name="T4" fmla="*/ 10378 w 173"/>
                  <a:gd name="T5" fmla="*/ 14046 h 335"/>
                  <a:gd name="T6" fmla="*/ 6800 w 173"/>
                  <a:gd name="T7" fmla="*/ 24130 h 335"/>
                  <a:gd name="T8" fmla="*/ 17178 w 173"/>
                  <a:gd name="T9" fmla="*/ 37816 h 335"/>
                  <a:gd name="T10" fmla="*/ 10378 w 173"/>
                  <a:gd name="T11" fmla="*/ 27731 h 335"/>
                  <a:gd name="T12" fmla="*/ 3579 w 173"/>
                  <a:gd name="T13" fmla="*/ 24130 h 335"/>
                  <a:gd name="T14" fmla="*/ 10378 w 173"/>
                  <a:gd name="T15" fmla="*/ 37816 h 335"/>
                  <a:gd name="T16" fmla="*/ 10378 w 173"/>
                  <a:gd name="T17" fmla="*/ 41417 h 335"/>
                  <a:gd name="T18" fmla="*/ 0 w 173"/>
                  <a:gd name="T19" fmla="*/ 37816 h 335"/>
                  <a:gd name="T20" fmla="*/ 10378 w 173"/>
                  <a:gd name="T21" fmla="*/ 51501 h 335"/>
                  <a:gd name="T22" fmla="*/ 0 w 173"/>
                  <a:gd name="T23" fmla="*/ 44659 h 335"/>
                  <a:gd name="T24" fmla="*/ 6800 w 173"/>
                  <a:gd name="T25" fmla="*/ 58344 h 335"/>
                  <a:gd name="T26" fmla="*/ 10378 w 173"/>
                  <a:gd name="T27" fmla="*/ 61946 h 335"/>
                  <a:gd name="T28" fmla="*/ 0 w 173"/>
                  <a:gd name="T29" fmla="*/ 58344 h 335"/>
                  <a:gd name="T30" fmla="*/ 10378 w 173"/>
                  <a:gd name="T31" fmla="*/ 68789 h 335"/>
                  <a:gd name="T32" fmla="*/ 6800 w 173"/>
                  <a:gd name="T33" fmla="*/ 72030 h 335"/>
                  <a:gd name="T34" fmla="*/ 6800 w 173"/>
                  <a:gd name="T35" fmla="*/ 78873 h 335"/>
                  <a:gd name="T36" fmla="*/ 13599 w 173"/>
                  <a:gd name="T37" fmla="*/ 82474 h 335"/>
                  <a:gd name="T38" fmla="*/ 13599 w 173"/>
                  <a:gd name="T39" fmla="*/ 89317 h 335"/>
                  <a:gd name="T40" fmla="*/ 27198 w 173"/>
                  <a:gd name="T41" fmla="*/ 89317 h 335"/>
                  <a:gd name="T42" fmla="*/ 17178 w 173"/>
                  <a:gd name="T43" fmla="*/ 92558 h 335"/>
                  <a:gd name="T44" fmla="*/ 27198 w 173"/>
                  <a:gd name="T45" fmla="*/ 99761 h 335"/>
                  <a:gd name="T46" fmla="*/ 30777 w 173"/>
                  <a:gd name="T47" fmla="*/ 99761 h 335"/>
                  <a:gd name="T48" fmla="*/ 30777 w 173"/>
                  <a:gd name="T49" fmla="*/ 106244 h 335"/>
                  <a:gd name="T50" fmla="*/ 40798 w 173"/>
                  <a:gd name="T51" fmla="*/ 103003 h 335"/>
                  <a:gd name="T52" fmla="*/ 37577 w 173"/>
                  <a:gd name="T53" fmla="*/ 106244 h 335"/>
                  <a:gd name="T54" fmla="*/ 37577 w 173"/>
                  <a:gd name="T55" fmla="*/ 113447 h 335"/>
                  <a:gd name="T56" fmla="*/ 51176 w 173"/>
                  <a:gd name="T57" fmla="*/ 109846 h 335"/>
                  <a:gd name="T58" fmla="*/ 44376 w 173"/>
                  <a:gd name="T59" fmla="*/ 116688 h 335"/>
                  <a:gd name="T60" fmla="*/ 57975 w 173"/>
                  <a:gd name="T61" fmla="*/ 116688 h 335"/>
                  <a:gd name="T62" fmla="*/ 61554 w 173"/>
                  <a:gd name="T63" fmla="*/ 106244 h 335"/>
                  <a:gd name="T64" fmla="*/ 54755 w 173"/>
                  <a:gd name="T65" fmla="*/ 103003 h 335"/>
                  <a:gd name="T66" fmla="*/ 47955 w 173"/>
                  <a:gd name="T67" fmla="*/ 103003 h 335"/>
                  <a:gd name="T68" fmla="*/ 40798 w 173"/>
                  <a:gd name="T69" fmla="*/ 96160 h 335"/>
                  <a:gd name="T70" fmla="*/ 34356 w 173"/>
                  <a:gd name="T71" fmla="*/ 92558 h 335"/>
                  <a:gd name="T72" fmla="*/ 30777 w 173"/>
                  <a:gd name="T73" fmla="*/ 85716 h 335"/>
                  <a:gd name="T74" fmla="*/ 23977 w 173"/>
                  <a:gd name="T75" fmla="*/ 78873 h 335"/>
                  <a:gd name="T76" fmla="*/ 20399 w 173"/>
                  <a:gd name="T77" fmla="*/ 72030 h 335"/>
                  <a:gd name="T78" fmla="*/ 17178 w 173"/>
                  <a:gd name="T79" fmla="*/ 68789 h 335"/>
                  <a:gd name="T80" fmla="*/ 17178 w 173"/>
                  <a:gd name="T81" fmla="*/ 58344 h 335"/>
                  <a:gd name="T82" fmla="*/ 13599 w 173"/>
                  <a:gd name="T83" fmla="*/ 48260 h 335"/>
                  <a:gd name="T84" fmla="*/ 13599 w 173"/>
                  <a:gd name="T85" fmla="*/ 44659 h 335"/>
                  <a:gd name="T86" fmla="*/ 20399 w 173"/>
                  <a:gd name="T87" fmla="*/ 37816 h 335"/>
                  <a:gd name="T88" fmla="*/ 23977 w 173"/>
                  <a:gd name="T89" fmla="*/ 34574 h 335"/>
                  <a:gd name="T90" fmla="*/ 30777 w 173"/>
                  <a:gd name="T91" fmla="*/ 30973 h 335"/>
                  <a:gd name="T92" fmla="*/ 27198 w 173"/>
                  <a:gd name="T93" fmla="*/ 24130 h 335"/>
                  <a:gd name="T94" fmla="*/ 17178 w 173"/>
                  <a:gd name="T95" fmla="*/ 0 h 335"/>
                  <a:gd name="T96" fmla="*/ 13599 w 173"/>
                  <a:gd name="T97" fmla="*/ 14046 h 33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3" h="335">
                    <a:moveTo>
                      <a:pt x="38" y="39"/>
                    </a:moveTo>
                    <a:cubicBezTo>
                      <a:pt x="38" y="48"/>
                      <a:pt x="48" y="67"/>
                      <a:pt x="57" y="77"/>
                    </a:cubicBezTo>
                    <a:cubicBezTo>
                      <a:pt x="57" y="86"/>
                      <a:pt x="57" y="86"/>
                      <a:pt x="57" y="86"/>
                    </a:cubicBezTo>
                    <a:lnTo>
                      <a:pt x="57" y="77"/>
                    </a:lnTo>
                    <a:cubicBezTo>
                      <a:pt x="48" y="77"/>
                      <a:pt x="48" y="67"/>
                      <a:pt x="38" y="57"/>
                    </a:cubicBezTo>
                    <a:cubicBezTo>
                      <a:pt x="38" y="48"/>
                      <a:pt x="29" y="39"/>
                      <a:pt x="29" y="39"/>
                    </a:cubicBezTo>
                    <a:cubicBezTo>
                      <a:pt x="29" y="29"/>
                      <a:pt x="29" y="29"/>
                      <a:pt x="29" y="39"/>
                    </a:cubicBezTo>
                    <a:cubicBezTo>
                      <a:pt x="19" y="39"/>
                      <a:pt x="19" y="57"/>
                      <a:pt x="19" y="67"/>
                    </a:cubicBezTo>
                    <a:cubicBezTo>
                      <a:pt x="29" y="77"/>
                      <a:pt x="38" y="86"/>
                      <a:pt x="38" y="96"/>
                    </a:cubicBezTo>
                    <a:cubicBezTo>
                      <a:pt x="48" y="96"/>
                      <a:pt x="48" y="105"/>
                      <a:pt x="48" y="105"/>
                    </a:cubicBezTo>
                    <a:lnTo>
                      <a:pt x="38" y="96"/>
                    </a:lnTo>
                    <a:cubicBezTo>
                      <a:pt x="38" y="96"/>
                      <a:pt x="29" y="86"/>
                      <a:pt x="29" y="77"/>
                    </a:cubicBezTo>
                    <a:cubicBezTo>
                      <a:pt x="19" y="77"/>
                      <a:pt x="19" y="67"/>
                      <a:pt x="19" y="67"/>
                    </a:cubicBezTo>
                    <a:cubicBezTo>
                      <a:pt x="10" y="57"/>
                      <a:pt x="10" y="57"/>
                      <a:pt x="10" y="67"/>
                    </a:cubicBezTo>
                    <a:lnTo>
                      <a:pt x="10" y="77"/>
                    </a:lnTo>
                    <a:cubicBezTo>
                      <a:pt x="10" y="96"/>
                      <a:pt x="19" y="96"/>
                      <a:pt x="29" y="105"/>
                    </a:cubicBezTo>
                    <a:cubicBezTo>
                      <a:pt x="29" y="115"/>
                      <a:pt x="38" y="115"/>
                      <a:pt x="38" y="115"/>
                    </a:cubicBezTo>
                    <a:cubicBezTo>
                      <a:pt x="38" y="124"/>
                      <a:pt x="29" y="115"/>
                      <a:pt x="29" y="115"/>
                    </a:cubicBezTo>
                    <a:cubicBezTo>
                      <a:pt x="19" y="105"/>
                      <a:pt x="10" y="96"/>
                      <a:pt x="10" y="96"/>
                    </a:cubicBezTo>
                    <a:cubicBezTo>
                      <a:pt x="0" y="86"/>
                      <a:pt x="0" y="86"/>
                      <a:pt x="0" y="105"/>
                    </a:cubicBezTo>
                    <a:cubicBezTo>
                      <a:pt x="0" y="115"/>
                      <a:pt x="10" y="124"/>
                      <a:pt x="19" y="134"/>
                    </a:cubicBezTo>
                    <a:cubicBezTo>
                      <a:pt x="29" y="143"/>
                      <a:pt x="29" y="143"/>
                      <a:pt x="29" y="143"/>
                    </a:cubicBezTo>
                    <a:lnTo>
                      <a:pt x="19" y="143"/>
                    </a:lnTo>
                    <a:cubicBezTo>
                      <a:pt x="19" y="134"/>
                      <a:pt x="0" y="124"/>
                      <a:pt x="0" y="124"/>
                    </a:cubicBezTo>
                    <a:lnTo>
                      <a:pt x="0" y="143"/>
                    </a:lnTo>
                    <a:cubicBezTo>
                      <a:pt x="0" y="153"/>
                      <a:pt x="10" y="162"/>
                      <a:pt x="19" y="162"/>
                    </a:cubicBezTo>
                    <a:cubicBezTo>
                      <a:pt x="29" y="172"/>
                      <a:pt x="38" y="172"/>
                      <a:pt x="38" y="172"/>
                    </a:cubicBezTo>
                    <a:lnTo>
                      <a:pt x="29" y="172"/>
                    </a:lnTo>
                    <a:cubicBezTo>
                      <a:pt x="19" y="172"/>
                      <a:pt x="10" y="162"/>
                      <a:pt x="10" y="162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62"/>
                      <a:pt x="0" y="172"/>
                      <a:pt x="10" y="181"/>
                    </a:cubicBezTo>
                    <a:cubicBezTo>
                      <a:pt x="19" y="191"/>
                      <a:pt x="29" y="191"/>
                      <a:pt x="29" y="191"/>
                    </a:cubicBezTo>
                    <a:cubicBezTo>
                      <a:pt x="38" y="200"/>
                      <a:pt x="38" y="200"/>
                      <a:pt x="38" y="200"/>
                    </a:cubicBezTo>
                    <a:cubicBezTo>
                      <a:pt x="38" y="200"/>
                      <a:pt x="29" y="200"/>
                      <a:pt x="19" y="200"/>
                    </a:cubicBezTo>
                    <a:lnTo>
                      <a:pt x="10" y="200"/>
                    </a:lnTo>
                    <a:cubicBezTo>
                      <a:pt x="10" y="210"/>
                      <a:pt x="10" y="210"/>
                      <a:pt x="19" y="219"/>
                    </a:cubicBezTo>
                    <a:cubicBezTo>
                      <a:pt x="29" y="219"/>
                      <a:pt x="38" y="229"/>
                      <a:pt x="48" y="229"/>
                    </a:cubicBezTo>
                    <a:lnTo>
                      <a:pt x="38" y="229"/>
                    </a:lnTo>
                    <a:cubicBezTo>
                      <a:pt x="29" y="229"/>
                      <a:pt x="29" y="229"/>
                      <a:pt x="29" y="238"/>
                    </a:cubicBezTo>
                    <a:lnTo>
                      <a:pt x="38" y="248"/>
                    </a:lnTo>
                    <a:cubicBezTo>
                      <a:pt x="38" y="248"/>
                      <a:pt x="48" y="248"/>
                      <a:pt x="57" y="248"/>
                    </a:cubicBezTo>
                    <a:cubicBezTo>
                      <a:pt x="67" y="248"/>
                      <a:pt x="76" y="248"/>
                      <a:pt x="76" y="248"/>
                    </a:cubicBezTo>
                    <a:cubicBezTo>
                      <a:pt x="76" y="257"/>
                      <a:pt x="67" y="257"/>
                      <a:pt x="67" y="257"/>
                    </a:cubicBezTo>
                    <a:cubicBezTo>
                      <a:pt x="57" y="257"/>
                      <a:pt x="57" y="257"/>
                      <a:pt x="48" y="257"/>
                    </a:cubicBezTo>
                    <a:cubicBezTo>
                      <a:pt x="48" y="257"/>
                      <a:pt x="48" y="267"/>
                      <a:pt x="57" y="267"/>
                    </a:cubicBezTo>
                    <a:cubicBezTo>
                      <a:pt x="57" y="277"/>
                      <a:pt x="76" y="277"/>
                      <a:pt x="76" y="277"/>
                    </a:cubicBezTo>
                    <a:cubicBezTo>
                      <a:pt x="86" y="277"/>
                      <a:pt x="96" y="267"/>
                      <a:pt x="96" y="277"/>
                    </a:cubicBezTo>
                    <a:lnTo>
                      <a:pt x="86" y="277"/>
                    </a:lnTo>
                    <a:cubicBezTo>
                      <a:pt x="76" y="277"/>
                      <a:pt x="76" y="286"/>
                      <a:pt x="76" y="286"/>
                    </a:cubicBezTo>
                    <a:lnTo>
                      <a:pt x="86" y="295"/>
                    </a:lnTo>
                    <a:cubicBezTo>
                      <a:pt x="86" y="295"/>
                      <a:pt x="96" y="295"/>
                      <a:pt x="105" y="295"/>
                    </a:cubicBezTo>
                    <a:cubicBezTo>
                      <a:pt x="105" y="286"/>
                      <a:pt x="114" y="286"/>
                      <a:pt x="114" y="286"/>
                    </a:cubicBezTo>
                    <a:lnTo>
                      <a:pt x="114" y="295"/>
                    </a:lnTo>
                    <a:lnTo>
                      <a:pt x="105" y="295"/>
                    </a:lnTo>
                    <a:cubicBezTo>
                      <a:pt x="96" y="305"/>
                      <a:pt x="96" y="305"/>
                      <a:pt x="96" y="305"/>
                    </a:cubicBezTo>
                    <a:cubicBezTo>
                      <a:pt x="96" y="305"/>
                      <a:pt x="96" y="315"/>
                      <a:pt x="105" y="315"/>
                    </a:cubicBezTo>
                    <a:cubicBezTo>
                      <a:pt x="114" y="315"/>
                      <a:pt x="134" y="315"/>
                      <a:pt x="134" y="305"/>
                    </a:cubicBezTo>
                    <a:cubicBezTo>
                      <a:pt x="143" y="305"/>
                      <a:pt x="143" y="305"/>
                      <a:pt x="143" y="305"/>
                    </a:cubicBezTo>
                    <a:cubicBezTo>
                      <a:pt x="134" y="315"/>
                      <a:pt x="134" y="315"/>
                      <a:pt x="124" y="315"/>
                    </a:cubicBezTo>
                    <a:lnTo>
                      <a:pt x="124" y="324"/>
                    </a:lnTo>
                    <a:cubicBezTo>
                      <a:pt x="124" y="324"/>
                      <a:pt x="124" y="334"/>
                      <a:pt x="134" y="334"/>
                    </a:cubicBezTo>
                    <a:cubicBezTo>
                      <a:pt x="143" y="334"/>
                      <a:pt x="153" y="334"/>
                      <a:pt x="162" y="324"/>
                    </a:cubicBezTo>
                    <a:lnTo>
                      <a:pt x="172" y="315"/>
                    </a:lnTo>
                    <a:cubicBezTo>
                      <a:pt x="172" y="305"/>
                      <a:pt x="172" y="305"/>
                      <a:pt x="172" y="295"/>
                    </a:cubicBezTo>
                    <a:cubicBezTo>
                      <a:pt x="162" y="295"/>
                      <a:pt x="162" y="295"/>
                      <a:pt x="162" y="295"/>
                    </a:cubicBezTo>
                    <a:cubicBezTo>
                      <a:pt x="153" y="295"/>
                      <a:pt x="153" y="286"/>
                      <a:pt x="153" y="286"/>
                    </a:cubicBezTo>
                    <a:lnTo>
                      <a:pt x="143" y="286"/>
                    </a:lnTo>
                    <a:lnTo>
                      <a:pt x="134" y="286"/>
                    </a:lnTo>
                    <a:cubicBezTo>
                      <a:pt x="134" y="286"/>
                      <a:pt x="124" y="286"/>
                      <a:pt x="124" y="277"/>
                    </a:cubicBezTo>
                    <a:cubicBezTo>
                      <a:pt x="114" y="267"/>
                      <a:pt x="114" y="267"/>
                      <a:pt x="114" y="267"/>
                    </a:cubicBezTo>
                    <a:cubicBezTo>
                      <a:pt x="114" y="257"/>
                      <a:pt x="114" y="257"/>
                      <a:pt x="114" y="257"/>
                    </a:cubicBezTo>
                    <a:cubicBezTo>
                      <a:pt x="105" y="257"/>
                      <a:pt x="105" y="257"/>
                      <a:pt x="96" y="257"/>
                    </a:cubicBezTo>
                    <a:lnTo>
                      <a:pt x="96" y="248"/>
                    </a:lnTo>
                    <a:cubicBezTo>
                      <a:pt x="86" y="238"/>
                      <a:pt x="86" y="238"/>
                      <a:pt x="86" y="238"/>
                    </a:cubicBezTo>
                    <a:lnTo>
                      <a:pt x="76" y="238"/>
                    </a:lnTo>
                    <a:cubicBezTo>
                      <a:pt x="76" y="229"/>
                      <a:pt x="67" y="229"/>
                      <a:pt x="67" y="219"/>
                    </a:cubicBezTo>
                    <a:lnTo>
                      <a:pt x="57" y="219"/>
                    </a:lnTo>
                    <a:cubicBezTo>
                      <a:pt x="48" y="210"/>
                      <a:pt x="57" y="200"/>
                      <a:pt x="57" y="200"/>
                    </a:cubicBezTo>
                    <a:lnTo>
                      <a:pt x="57" y="191"/>
                    </a:lnTo>
                    <a:lnTo>
                      <a:pt x="48" y="191"/>
                    </a:lnTo>
                    <a:cubicBezTo>
                      <a:pt x="48" y="191"/>
                      <a:pt x="38" y="181"/>
                      <a:pt x="38" y="172"/>
                    </a:cubicBezTo>
                    <a:cubicBezTo>
                      <a:pt x="38" y="162"/>
                      <a:pt x="48" y="162"/>
                      <a:pt x="48" y="162"/>
                    </a:cubicBezTo>
                    <a:cubicBezTo>
                      <a:pt x="38" y="162"/>
                      <a:pt x="38" y="153"/>
                      <a:pt x="38" y="143"/>
                    </a:cubicBezTo>
                    <a:lnTo>
                      <a:pt x="38" y="134"/>
                    </a:lnTo>
                    <a:lnTo>
                      <a:pt x="48" y="134"/>
                    </a:lnTo>
                    <a:cubicBezTo>
                      <a:pt x="48" y="134"/>
                      <a:pt x="38" y="134"/>
                      <a:pt x="38" y="124"/>
                    </a:cubicBezTo>
                    <a:lnTo>
                      <a:pt x="38" y="115"/>
                    </a:lnTo>
                    <a:cubicBezTo>
                      <a:pt x="48" y="105"/>
                      <a:pt x="48" y="105"/>
                      <a:pt x="57" y="105"/>
                    </a:cubicBezTo>
                    <a:cubicBezTo>
                      <a:pt x="57" y="105"/>
                      <a:pt x="57" y="115"/>
                      <a:pt x="67" y="105"/>
                    </a:cubicBezTo>
                    <a:cubicBezTo>
                      <a:pt x="57" y="105"/>
                      <a:pt x="57" y="96"/>
                      <a:pt x="67" y="96"/>
                    </a:cubicBezTo>
                    <a:lnTo>
                      <a:pt x="67" y="86"/>
                    </a:lnTo>
                    <a:cubicBezTo>
                      <a:pt x="76" y="86"/>
                      <a:pt x="86" y="86"/>
                      <a:pt x="86" y="86"/>
                    </a:cubicBezTo>
                    <a:cubicBezTo>
                      <a:pt x="96" y="96"/>
                      <a:pt x="96" y="86"/>
                      <a:pt x="96" y="86"/>
                    </a:cubicBezTo>
                    <a:cubicBezTo>
                      <a:pt x="96" y="86"/>
                      <a:pt x="86" y="77"/>
                      <a:pt x="76" y="67"/>
                    </a:cubicBezTo>
                    <a:cubicBezTo>
                      <a:pt x="76" y="57"/>
                      <a:pt x="67" y="57"/>
                      <a:pt x="67" y="39"/>
                    </a:cubicBezTo>
                    <a:cubicBezTo>
                      <a:pt x="57" y="29"/>
                      <a:pt x="57" y="10"/>
                      <a:pt x="48" y="0"/>
                    </a:cubicBezTo>
                    <a:lnTo>
                      <a:pt x="48" y="10"/>
                    </a:lnTo>
                    <a:cubicBezTo>
                      <a:pt x="38" y="19"/>
                      <a:pt x="38" y="29"/>
                      <a:pt x="38" y="3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47" name="Freeform 103">
                <a:extLst>
                  <a:ext uri="{FF2B5EF4-FFF2-40B4-BE49-F238E27FC236}">
                    <a16:creationId xmlns:a16="http://schemas.microsoft.com/office/drawing/2014/main" id="{A2176AF5-0B24-9841-A9BA-4F3809373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639888"/>
                <a:ext cx="52388" cy="79375"/>
              </a:xfrm>
              <a:custGeom>
                <a:avLst/>
                <a:gdLst>
                  <a:gd name="T0" fmla="*/ 52024 w 144"/>
                  <a:gd name="T1" fmla="*/ 55091 h 219"/>
                  <a:gd name="T2" fmla="*/ 45112 w 144"/>
                  <a:gd name="T3" fmla="*/ 51467 h 219"/>
                  <a:gd name="T4" fmla="*/ 34925 w 144"/>
                  <a:gd name="T5" fmla="*/ 48205 h 219"/>
                  <a:gd name="T6" fmla="*/ 27649 w 144"/>
                  <a:gd name="T7" fmla="*/ 44580 h 219"/>
                  <a:gd name="T8" fmla="*/ 34925 w 144"/>
                  <a:gd name="T9" fmla="*/ 34432 h 219"/>
                  <a:gd name="T10" fmla="*/ 41838 w 144"/>
                  <a:gd name="T11" fmla="*/ 27546 h 219"/>
                  <a:gd name="T12" fmla="*/ 31287 w 144"/>
                  <a:gd name="T13" fmla="*/ 10148 h 219"/>
                  <a:gd name="T14" fmla="*/ 21101 w 144"/>
                  <a:gd name="T15" fmla="*/ 0 h 219"/>
                  <a:gd name="T16" fmla="*/ 21101 w 144"/>
                  <a:gd name="T17" fmla="*/ 3262 h 219"/>
                  <a:gd name="T18" fmla="*/ 21101 w 144"/>
                  <a:gd name="T19" fmla="*/ 6886 h 219"/>
                  <a:gd name="T20" fmla="*/ 17463 w 144"/>
                  <a:gd name="T21" fmla="*/ 3262 h 219"/>
                  <a:gd name="T22" fmla="*/ 10550 w 144"/>
                  <a:gd name="T23" fmla="*/ 6886 h 219"/>
                  <a:gd name="T24" fmla="*/ 13825 w 144"/>
                  <a:gd name="T25" fmla="*/ 13773 h 219"/>
                  <a:gd name="T26" fmla="*/ 13825 w 144"/>
                  <a:gd name="T27" fmla="*/ 17035 h 219"/>
                  <a:gd name="T28" fmla="*/ 10550 w 144"/>
                  <a:gd name="T29" fmla="*/ 13773 h 219"/>
                  <a:gd name="T30" fmla="*/ 6912 w 144"/>
                  <a:gd name="T31" fmla="*/ 13773 h 219"/>
                  <a:gd name="T32" fmla="*/ 3638 w 144"/>
                  <a:gd name="T33" fmla="*/ 13773 h 219"/>
                  <a:gd name="T34" fmla="*/ 6912 w 144"/>
                  <a:gd name="T35" fmla="*/ 20659 h 219"/>
                  <a:gd name="T36" fmla="*/ 6912 w 144"/>
                  <a:gd name="T37" fmla="*/ 23921 h 219"/>
                  <a:gd name="T38" fmla="*/ 6912 w 144"/>
                  <a:gd name="T39" fmla="*/ 20659 h 219"/>
                  <a:gd name="T40" fmla="*/ 3638 w 144"/>
                  <a:gd name="T41" fmla="*/ 20659 h 219"/>
                  <a:gd name="T42" fmla="*/ 0 w 144"/>
                  <a:gd name="T43" fmla="*/ 27546 h 219"/>
                  <a:gd name="T44" fmla="*/ 6912 w 144"/>
                  <a:gd name="T45" fmla="*/ 30808 h 219"/>
                  <a:gd name="T46" fmla="*/ 10550 w 144"/>
                  <a:gd name="T47" fmla="*/ 30808 h 219"/>
                  <a:gd name="T48" fmla="*/ 3638 w 144"/>
                  <a:gd name="T49" fmla="*/ 30808 h 219"/>
                  <a:gd name="T50" fmla="*/ 3638 w 144"/>
                  <a:gd name="T51" fmla="*/ 34432 h 219"/>
                  <a:gd name="T52" fmla="*/ 10550 w 144"/>
                  <a:gd name="T53" fmla="*/ 41318 h 219"/>
                  <a:gd name="T54" fmla="*/ 6912 w 144"/>
                  <a:gd name="T55" fmla="*/ 44580 h 219"/>
                  <a:gd name="T56" fmla="*/ 6912 w 144"/>
                  <a:gd name="T57" fmla="*/ 48205 h 219"/>
                  <a:gd name="T58" fmla="*/ 13825 w 144"/>
                  <a:gd name="T59" fmla="*/ 48205 h 219"/>
                  <a:gd name="T60" fmla="*/ 17463 w 144"/>
                  <a:gd name="T61" fmla="*/ 48205 h 219"/>
                  <a:gd name="T62" fmla="*/ 13825 w 144"/>
                  <a:gd name="T63" fmla="*/ 51467 h 219"/>
                  <a:gd name="T64" fmla="*/ 13825 w 144"/>
                  <a:gd name="T65" fmla="*/ 55091 h 219"/>
                  <a:gd name="T66" fmla="*/ 21101 w 144"/>
                  <a:gd name="T67" fmla="*/ 58353 h 219"/>
                  <a:gd name="T68" fmla="*/ 24375 w 144"/>
                  <a:gd name="T69" fmla="*/ 55091 h 219"/>
                  <a:gd name="T70" fmla="*/ 21101 w 144"/>
                  <a:gd name="T71" fmla="*/ 58353 h 219"/>
                  <a:gd name="T72" fmla="*/ 21101 w 144"/>
                  <a:gd name="T73" fmla="*/ 65240 h 219"/>
                  <a:gd name="T74" fmla="*/ 31287 w 144"/>
                  <a:gd name="T75" fmla="*/ 65240 h 219"/>
                  <a:gd name="T76" fmla="*/ 31287 w 144"/>
                  <a:gd name="T77" fmla="*/ 61978 h 219"/>
                  <a:gd name="T78" fmla="*/ 31287 w 144"/>
                  <a:gd name="T79" fmla="*/ 65240 h 219"/>
                  <a:gd name="T80" fmla="*/ 34925 w 144"/>
                  <a:gd name="T81" fmla="*/ 72489 h 219"/>
                  <a:gd name="T82" fmla="*/ 41838 w 144"/>
                  <a:gd name="T83" fmla="*/ 68864 h 219"/>
                  <a:gd name="T84" fmla="*/ 41838 w 144"/>
                  <a:gd name="T85" fmla="*/ 72489 h 219"/>
                  <a:gd name="T86" fmla="*/ 41838 w 144"/>
                  <a:gd name="T87" fmla="*/ 75751 h 219"/>
                  <a:gd name="T88" fmla="*/ 48750 w 144"/>
                  <a:gd name="T89" fmla="*/ 75751 h 219"/>
                  <a:gd name="T90" fmla="*/ 48750 w 144"/>
                  <a:gd name="T91" fmla="*/ 68864 h 219"/>
                  <a:gd name="T92" fmla="*/ 48750 w 144"/>
                  <a:gd name="T93" fmla="*/ 72489 h 219"/>
                  <a:gd name="T94" fmla="*/ 48750 w 144"/>
                  <a:gd name="T95" fmla="*/ 72489 h 219"/>
                  <a:gd name="T96" fmla="*/ 48750 w 144"/>
                  <a:gd name="T97" fmla="*/ 68864 h 219"/>
                  <a:gd name="T98" fmla="*/ 52024 w 144"/>
                  <a:gd name="T99" fmla="*/ 68864 h 219"/>
                  <a:gd name="T100" fmla="*/ 52024 w 144"/>
                  <a:gd name="T101" fmla="*/ 61978 h 219"/>
                  <a:gd name="T102" fmla="*/ 52024 w 144"/>
                  <a:gd name="T103" fmla="*/ 55091 h 2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44" h="219">
                    <a:moveTo>
                      <a:pt x="143" y="152"/>
                    </a:moveTo>
                    <a:cubicBezTo>
                      <a:pt x="134" y="152"/>
                      <a:pt x="134" y="152"/>
                      <a:pt x="124" y="142"/>
                    </a:cubicBezTo>
                    <a:cubicBezTo>
                      <a:pt x="124" y="133"/>
                      <a:pt x="115" y="133"/>
                      <a:pt x="96" y="133"/>
                    </a:cubicBezTo>
                    <a:cubicBezTo>
                      <a:pt x="86" y="133"/>
                      <a:pt x="86" y="133"/>
                      <a:pt x="76" y="123"/>
                    </a:cubicBezTo>
                    <a:cubicBezTo>
                      <a:pt x="76" y="114"/>
                      <a:pt x="76" y="104"/>
                      <a:pt x="96" y="95"/>
                    </a:cubicBezTo>
                    <a:cubicBezTo>
                      <a:pt x="105" y="85"/>
                      <a:pt x="115" y="85"/>
                      <a:pt x="115" y="76"/>
                    </a:cubicBezTo>
                    <a:cubicBezTo>
                      <a:pt x="115" y="57"/>
                      <a:pt x="96" y="47"/>
                      <a:pt x="86" y="28"/>
                    </a:cubicBezTo>
                    <a:cubicBezTo>
                      <a:pt x="76" y="19"/>
                      <a:pt x="58" y="0"/>
                      <a:pt x="58" y="0"/>
                    </a:cubicBezTo>
                    <a:lnTo>
                      <a:pt x="58" y="9"/>
                    </a:lnTo>
                    <a:lnTo>
                      <a:pt x="58" y="19"/>
                    </a:lnTo>
                    <a:lnTo>
                      <a:pt x="48" y="9"/>
                    </a:lnTo>
                    <a:cubicBezTo>
                      <a:pt x="38" y="9"/>
                      <a:pt x="38" y="9"/>
                      <a:pt x="29" y="19"/>
                    </a:cubicBezTo>
                    <a:cubicBezTo>
                      <a:pt x="29" y="19"/>
                      <a:pt x="29" y="28"/>
                      <a:pt x="38" y="38"/>
                    </a:cubicBezTo>
                    <a:lnTo>
                      <a:pt x="38" y="47"/>
                    </a:lnTo>
                    <a:lnTo>
                      <a:pt x="29" y="38"/>
                    </a:lnTo>
                    <a:cubicBezTo>
                      <a:pt x="29" y="38"/>
                      <a:pt x="19" y="28"/>
                      <a:pt x="1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0" y="47"/>
                      <a:pt x="10" y="57"/>
                      <a:pt x="19" y="57"/>
                    </a:cubicBezTo>
                    <a:lnTo>
                      <a:pt x="19" y="66"/>
                    </a:lnTo>
                    <a:lnTo>
                      <a:pt x="19" y="57"/>
                    </a:lnTo>
                    <a:lnTo>
                      <a:pt x="10" y="57"/>
                    </a:lnTo>
                    <a:cubicBezTo>
                      <a:pt x="0" y="66"/>
                      <a:pt x="0" y="66"/>
                      <a:pt x="0" y="76"/>
                    </a:cubicBezTo>
                    <a:cubicBezTo>
                      <a:pt x="10" y="85"/>
                      <a:pt x="19" y="85"/>
                      <a:pt x="19" y="85"/>
                    </a:cubicBezTo>
                    <a:lnTo>
                      <a:pt x="29" y="85"/>
                    </a:lnTo>
                    <a:cubicBezTo>
                      <a:pt x="29" y="85"/>
                      <a:pt x="19" y="85"/>
                      <a:pt x="10" y="85"/>
                    </a:cubicBezTo>
                    <a:lnTo>
                      <a:pt x="10" y="95"/>
                    </a:lnTo>
                    <a:cubicBezTo>
                      <a:pt x="10" y="104"/>
                      <a:pt x="19" y="104"/>
                      <a:pt x="29" y="114"/>
                    </a:cubicBezTo>
                    <a:cubicBezTo>
                      <a:pt x="29" y="114"/>
                      <a:pt x="19" y="114"/>
                      <a:pt x="19" y="123"/>
                    </a:cubicBezTo>
                    <a:lnTo>
                      <a:pt x="19" y="133"/>
                    </a:lnTo>
                    <a:cubicBezTo>
                      <a:pt x="29" y="142"/>
                      <a:pt x="38" y="133"/>
                      <a:pt x="38" y="133"/>
                    </a:cubicBezTo>
                    <a:lnTo>
                      <a:pt x="48" y="133"/>
                    </a:lnTo>
                    <a:cubicBezTo>
                      <a:pt x="48" y="142"/>
                      <a:pt x="38" y="142"/>
                      <a:pt x="38" y="142"/>
                    </a:cubicBezTo>
                    <a:lnTo>
                      <a:pt x="38" y="152"/>
                    </a:lnTo>
                    <a:cubicBezTo>
                      <a:pt x="48" y="161"/>
                      <a:pt x="58" y="161"/>
                      <a:pt x="58" y="161"/>
                    </a:cubicBezTo>
                    <a:cubicBezTo>
                      <a:pt x="58" y="152"/>
                      <a:pt x="67" y="152"/>
                      <a:pt x="67" y="152"/>
                    </a:cubicBezTo>
                    <a:cubicBezTo>
                      <a:pt x="67" y="161"/>
                      <a:pt x="58" y="161"/>
                      <a:pt x="58" y="161"/>
                    </a:cubicBezTo>
                    <a:cubicBezTo>
                      <a:pt x="58" y="161"/>
                      <a:pt x="58" y="171"/>
                      <a:pt x="58" y="180"/>
                    </a:cubicBezTo>
                    <a:cubicBezTo>
                      <a:pt x="67" y="180"/>
                      <a:pt x="76" y="180"/>
                      <a:pt x="86" y="180"/>
                    </a:cubicBezTo>
                    <a:cubicBezTo>
                      <a:pt x="86" y="171"/>
                      <a:pt x="86" y="171"/>
                      <a:pt x="86" y="171"/>
                    </a:cubicBezTo>
                    <a:cubicBezTo>
                      <a:pt x="86" y="180"/>
                      <a:pt x="86" y="180"/>
                      <a:pt x="86" y="180"/>
                    </a:cubicBezTo>
                    <a:cubicBezTo>
                      <a:pt x="86" y="190"/>
                      <a:pt x="76" y="200"/>
                      <a:pt x="96" y="200"/>
                    </a:cubicBezTo>
                    <a:cubicBezTo>
                      <a:pt x="105" y="209"/>
                      <a:pt x="105" y="200"/>
                      <a:pt x="115" y="190"/>
                    </a:cubicBezTo>
                    <a:lnTo>
                      <a:pt x="115" y="200"/>
                    </a:lnTo>
                    <a:lnTo>
                      <a:pt x="115" y="209"/>
                    </a:lnTo>
                    <a:cubicBezTo>
                      <a:pt x="124" y="218"/>
                      <a:pt x="134" y="218"/>
                      <a:pt x="134" y="209"/>
                    </a:cubicBezTo>
                    <a:cubicBezTo>
                      <a:pt x="134" y="209"/>
                      <a:pt x="134" y="200"/>
                      <a:pt x="134" y="190"/>
                    </a:cubicBezTo>
                    <a:lnTo>
                      <a:pt x="134" y="200"/>
                    </a:lnTo>
                    <a:cubicBezTo>
                      <a:pt x="124" y="200"/>
                      <a:pt x="134" y="200"/>
                      <a:pt x="134" y="200"/>
                    </a:cubicBezTo>
                    <a:lnTo>
                      <a:pt x="134" y="190"/>
                    </a:lnTo>
                    <a:lnTo>
                      <a:pt x="143" y="190"/>
                    </a:lnTo>
                    <a:cubicBezTo>
                      <a:pt x="143" y="180"/>
                      <a:pt x="143" y="171"/>
                      <a:pt x="143" y="171"/>
                    </a:cubicBezTo>
                    <a:cubicBezTo>
                      <a:pt x="143" y="161"/>
                      <a:pt x="143" y="161"/>
                      <a:pt x="143" y="152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48" name="Freeform 104">
                <a:extLst>
                  <a:ext uri="{FF2B5EF4-FFF2-40B4-BE49-F238E27FC236}">
                    <a16:creationId xmlns:a16="http://schemas.microsoft.com/office/drawing/2014/main" id="{093D4CD6-35CF-7D42-9C98-189CDCA89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608138"/>
                <a:ext cx="17462" cy="44450"/>
              </a:xfrm>
              <a:custGeom>
                <a:avLst/>
                <a:gdLst>
                  <a:gd name="T0" fmla="*/ 3564 w 49"/>
                  <a:gd name="T1" fmla="*/ 30582 h 125"/>
                  <a:gd name="T2" fmla="*/ 13542 w 49"/>
                  <a:gd name="T3" fmla="*/ 44094 h 125"/>
                  <a:gd name="T4" fmla="*/ 13542 w 49"/>
                  <a:gd name="T5" fmla="*/ 40538 h 125"/>
                  <a:gd name="T6" fmla="*/ 13542 w 49"/>
                  <a:gd name="T7" fmla="*/ 37338 h 125"/>
                  <a:gd name="T8" fmla="*/ 10335 w 49"/>
                  <a:gd name="T9" fmla="*/ 33782 h 125"/>
                  <a:gd name="T10" fmla="*/ 3564 w 49"/>
                  <a:gd name="T11" fmla="*/ 23470 h 125"/>
                  <a:gd name="T12" fmla="*/ 10335 w 49"/>
                  <a:gd name="T13" fmla="*/ 30582 h 125"/>
                  <a:gd name="T14" fmla="*/ 13542 w 49"/>
                  <a:gd name="T15" fmla="*/ 37338 h 125"/>
                  <a:gd name="T16" fmla="*/ 13542 w 49"/>
                  <a:gd name="T17" fmla="*/ 33782 h 125"/>
                  <a:gd name="T18" fmla="*/ 17106 w 49"/>
                  <a:gd name="T19" fmla="*/ 33782 h 125"/>
                  <a:gd name="T20" fmla="*/ 17106 w 49"/>
                  <a:gd name="T21" fmla="*/ 37338 h 125"/>
                  <a:gd name="T22" fmla="*/ 13542 w 49"/>
                  <a:gd name="T23" fmla="*/ 33782 h 125"/>
                  <a:gd name="T24" fmla="*/ 13542 w 49"/>
                  <a:gd name="T25" fmla="*/ 30582 h 125"/>
                  <a:gd name="T26" fmla="*/ 6771 w 49"/>
                  <a:gd name="T27" fmla="*/ 20269 h 125"/>
                  <a:gd name="T28" fmla="*/ 3564 w 49"/>
                  <a:gd name="T29" fmla="*/ 3200 h 125"/>
                  <a:gd name="T30" fmla="*/ 0 w 49"/>
                  <a:gd name="T31" fmla="*/ 3200 h 125"/>
                  <a:gd name="T32" fmla="*/ 0 w 49"/>
                  <a:gd name="T33" fmla="*/ 13513 h 125"/>
                  <a:gd name="T34" fmla="*/ 3564 w 49"/>
                  <a:gd name="T35" fmla="*/ 30582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9" h="125">
                    <a:moveTo>
                      <a:pt x="10" y="86"/>
                    </a:moveTo>
                    <a:cubicBezTo>
                      <a:pt x="19" y="114"/>
                      <a:pt x="38" y="124"/>
                      <a:pt x="38" y="124"/>
                    </a:cubicBezTo>
                    <a:lnTo>
                      <a:pt x="38" y="114"/>
                    </a:lnTo>
                    <a:lnTo>
                      <a:pt x="38" y="105"/>
                    </a:lnTo>
                    <a:cubicBezTo>
                      <a:pt x="38" y="105"/>
                      <a:pt x="29" y="105"/>
                      <a:pt x="29" y="95"/>
                    </a:cubicBezTo>
                    <a:cubicBezTo>
                      <a:pt x="19" y="76"/>
                      <a:pt x="10" y="66"/>
                      <a:pt x="10" y="66"/>
                    </a:cubicBezTo>
                    <a:cubicBezTo>
                      <a:pt x="10" y="66"/>
                      <a:pt x="19" y="76"/>
                      <a:pt x="29" y="86"/>
                    </a:cubicBezTo>
                    <a:cubicBezTo>
                      <a:pt x="29" y="95"/>
                      <a:pt x="38" y="105"/>
                      <a:pt x="38" y="105"/>
                    </a:cubicBezTo>
                    <a:lnTo>
                      <a:pt x="38" y="95"/>
                    </a:lnTo>
                    <a:lnTo>
                      <a:pt x="48" y="95"/>
                    </a:lnTo>
                    <a:cubicBezTo>
                      <a:pt x="48" y="105"/>
                      <a:pt x="48" y="105"/>
                      <a:pt x="48" y="105"/>
                    </a:cubicBezTo>
                    <a:cubicBezTo>
                      <a:pt x="48" y="105"/>
                      <a:pt x="48" y="95"/>
                      <a:pt x="38" y="95"/>
                    </a:cubicBezTo>
                    <a:lnTo>
                      <a:pt x="38" y="86"/>
                    </a:lnTo>
                    <a:cubicBezTo>
                      <a:pt x="38" y="76"/>
                      <a:pt x="29" y="66"/>
                      <a:pt x="19" y="57"/>
                    </a:cubicBezTo>
                    <a:cubicBezTo>
                      <a:pt x="19" y="48"/>
                      <a:pt x="10" y="19"/>
                      <a:pt x="10" y="9"/>
                    </a:cubicBezTo>
                    <a:cubicBezTo>
                      <a:pt x="0" y="0"/>
                      <a:pt x="0" y="0"/>
                      <a:pt x="0" y="9"/>
                    </a:cubicBezTo>
                    <a:cubicBezTo>
                      <a:pt x="0" y="19"/>
                      <a:pt x="0" y="28"/>
                      <a:pt x="0" y="38"/>
                    </a:cubicBezTo>
                    <a:cubicBezTo>
                      <a:pt x="0" y="48"/>
                      <a:pt x="0" y="66"/>
                      <a:pt x="10" y="86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49" name="Freeform 105">
                <a:extLst>
                  <a:ext uri="{FF2B5EF4-FFF2-40B4-BE49-F238E27FC236}">
                    <a16:creationId xmlns:a16="http://schemas.microsoft.com/office/drawing/2014/main" id="{04958352-6574-3B44-9204-73DD7FD6F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628775"/>
                <a:ext cx="20638" cy="34925"/>
              </a:xfrm>
              <a:custGeom>
                <a:avLst/>
                <a:gdLst>
                  <a:gd name="T0" fmla="*/ 17080 w 58"/>
                  <a:gd name="T1" fmla="*/ 34561 h 96"/>
                  <a:gd name="T2" fmla="*/ 20282 w 58"/>
                  <a:gd name="T3" fmla="*/ 34561 h 96"/>
                  <a:gd name="T4" fmla="*/ 20282 w 58"/>
                  <a:gd name="T5" fmla="*/ 31287 h 96"/>
                  <a:gd name="T6" fmla="*/ 17080 w 58"/>
                  <a:gd name="T7" fmla="*/ 27649 h 96"/>
                  <a:gd name="T8" fmla="*/ 10319 w 58"/>
                  <a:gd name="T9" fmla="*/ 24375 h 96"/>
                  <a:gd name="T10" fmla="*/ 13521 w 58"/>
                  <a:gd name="T11" fmla="*/ 24375 h 96"/>
                  <a:gd name="T12" fmla="*/ 20282 w 58"/>
                  <a:gd name="T13" fmla="*/ 31287 h 96"/>
                  <a:gd name="T14" fmla="*/ 20282 w 58"/>
                  <a:gd name="T15" fmla="*/ 27649 h 96"/>
                  <a:gd name="T16" fmla="*/ 17080 w 58"/>
                  <a:gd name="T17" fmla="*/ 24375 h 96"/>
                  <a:gd name="T18" fmla="*/ 6761 w 58"/>
                  <a:gd name="T19" fmla="*/ 10550 h 96"/>
                  <a:gd name="T20" fmla="*/ 0 w 58"/>
                  <a:gd name="T21" fmla="*/ 0 h 96"/>
                  <a:gd name="T22" fmla="*/ 3558 w 58"/>
                  <a:gd name="T23" fmla="*/ 20737 h 96"/>
                  <a:gd name="T24" fmla="*/ 17080 w 58"/>
                  <a:gd name="T25" fmla="*/ 34561 h 9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96">
                    <a:moveTo>
                      <a:pt x="48" y="95"/>
                    </a:moveTo>
                    <a:lnTo>
                      <a:pt x="57" y="95"/>
                    </a:lnTo>
                    <a:lnTo>
                      <a:pt x="57" y="86"/>
                    </a:lnTo>
                    <a:cubicBezTo>
                      <a:pt x="57" y="86"/>
                      <a:pt x="48" y="86"/>
                      <a:pt x="48" y="76"/>
                    </a:cubicBezTo>
                    <a:cubicBezTo>
                      <a:pt x="38" y="76"/>
                      <a:pt x="38" y="76"/>
                      <a:pt x="29" y="67"/>
                    </a:cubicBezTo>
                    <a:cubicBezTo>
                      <a:pt x="19" y="48"/>
                      <a:pt x="29" y="57"/>
                      <a:pt x="38" y="67"/>
                    </a:cubicBezTo>
                    <a:cubicBezTo>
                      <a:pt x="38" y="76"/>
                      <a:pt x="57" y="86"/>
                      <a:pt x="57" y="86"/>
                    </a:cubicBezTo>
                    <a:lnTo>
                      <a:pt x="57" y="76"/>
                    </a:lnTo>
                    <a:lnTo>
                      <a:pt x="48" y="67"/>
                    </a:lnTo>
                    <a:cubicBezTo>
                      <a:pt x="38" y="67"/>
                      <a:pt x="29" y="38"/>
                      <a:pt x="19" y="29"/>
                    </a:cubicBezTo>
                    <a:cubicBezTo>
                      <a:pt x="10" y="19"/>
                      <a:pt x="0" y="0"/>
                      <a:pt x="0" y="0"/>
                    </a:cubicBezTo>
                    <a:cubicBezTo>
                      <a:pt x="0" y="0"/>
                      <a:pt x="0" y="29"/>
                      <a:pt x="10" y="57"/>
                    </a:cubicBezTo>
                    <a:cubicBezTo>
                      <a:pt x="29" y="76"/>
                      <a:pt x="38" y="86"/>
                      <a:pt x="48" y="95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50" name="Freeform 106">
                <a:extLst>
                  <a:ext uri="{FF2B5EF4-FFF2-40B4-BE49-F238E27FC236}">
                    <a16:creationId xmlns:a16="http://schemas.microsoft.com/office/drawing/2014/main" id="{22808DCF-B07F-D64A-ADBB-24818F452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711325"/>
                <a:ext cx="31750" cy="11113"/>
              </a:xfrm>
              <a:custGeom>
                <a:avLst/>
                <a:gdLst>
                  <a:gd name="T0" fmla="*/ 28058 w 86"/>
                  <a:gd name="T1" fmla="*/ 6898 h 29"/>
                  <a:gd name="T2" fmla="*/ 31381 w 86"/>
                  <a:gd name="T3" fmla="*/ 3449 h 29"/>
                  <a:gd name="T4" fmla="*/ 28058 w 86"/>
                  <a:gd name="T5" fmla="*/ 3449 h 29"/>
                  <a:gd name="T6" fmla="*/ 21044 w 86"/>
                  <a:gd name="T7" fmla="*/ 6898 h 29"/>
                  <a:gd name="T8" fmla="*/ 17352 w 86"/>
                  <a:gd name="T9" fmla="*/ 3449 h 29"/>
                  <a:gd name="T10" fmla="*/ 21044 w 86"/>
                  <a:gd name="T11" fmla="*/ 3449 h 29"/>
                  <a:gd name="T12" fmla="*/ 28058 w 86"/>
                  <a:gd name="T13" fmla="*/ 0 h 29"/>
                  <a:gd name="T14" fmla="*/ 24366 w 86"/>
                  <a:gd name="T15" fmla="*/ 0 h 29"/>
                  <a:gd name="T16" fmla="*/ 21044 w 86"/>
                  <a:gd name="T17" fmla="*/ 0 h 29"/>
                  <a:gd name="T18" fmla="*/ 10337 w 86"/>
                  <a:gd name="T19" fmla="*/ 3449 h 29"/>
                  <a:gd name="T20" fmla="*/ 0 w 86"/>
                  <a:gd name="T21" fmla="*/ 0 h 29"/>
                  <a:gd name="T22" fmla="*/ 0 w 86"/>
                  <a:gd name="T23" fmla="*/ 3449 h 29"/>
                  <a:gd name="T24" fmla="*/ 14029 w 86"/>
                  <a:gd name="T25" fmla="*/ 10730 h 29"/>
                  <a:gd name="T26" fmla="*/ 28058 w 86"/>
                  <a:gd name="T27" fmla="*/ 6898 h 2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29">
                    <a:moveTo>
                      <a:pt x="76" y="18"/>
                    </a:moveTo>
                    <a:cubicBezTo>
                      <a:pt x="85" y="18"/>
                      <a:pt x="85" y="9"/>
                      <a:pt x="85" y="9"/>
                    </a:cubicBezTo>
                    <a:lnTo>
                      <a:pt x="76" y="9"/>
                    </a:lnTo>
                    <a:cubicBezTo>
                      <a:pt x="66" y="9"/>
                      <a:pt x="57" y="18"/>
                      <a:pt x="57" y="18"/>
                    </a:cubicBezTo>
                    <a:cubicBezTo>
                      <a:pt x="47" y="18"/>
                      <a:pt x="47" y="18"/>
                      <a:pt x="47" y="9"/>
                    </a:cubicBezTo>
                    <a:lnTo>
                      <a:pt x="57" y="9"/>
                    </a:lnTo>
                    <a:cubicBezTo>
                      <a:pt x="66" y="9"/>
                      <a:pt x="76" y="9"/>
                      <a:pt x="76" y="0"/>
                    </a:cubicBezTo>
                    <a:lnTo>
                      <a:pt x="66" y="0"/>
                    </a:lnTo>
                    <a:lnTo>
                      <a:pt x="57" y="0"/>
                    </a:lnTo>
                    <a:cubicBezTo>
                      <a:pt x="47" y="0"/>
                      <a:pt x="38" y="9"/>
                      <a:pt x="28" y="9"/>
                    </a:cubicBezTo>
                    <a:cubicBezTo>
                      <a:pt x="9" y="9"/>
                      <a:pt x="0" y="0"/>
                      <a:pt x="0" y="0"/>
                    </a:cubicBezTo>
                    <a:lnTo>
                      <a:pt x="0" y="9"/>
                    </a:lnTo>
                    <a:cubicBezTo>
                      <a:pt x="9" y="18"/>
                      <a:pt x="28" y="28"/>
                      <a:pt x="38" y="28"/>
                    </a:cubicBezTo>
                    <a:cubicBezTo>
                      <a:pt x="57" y="28"/>
                      <a:pt x="66" y="18"/>
                      <a:pt x="76" y="18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51" name="Freeform 107">
                <a:extLst>
                  <a:ext uri="{FF2B5EF4-FFF2-40B4-BE49-F238E27FC236}">
                    <a16:creationId xmlns:a16="http://schemas.microsoft.com/office/drawing/2014/main" id="{802BFB1F-0A31-B943-B063-5A3AFCB83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697038"/>
                <a:ext cx="31750" cy="14287"/>
              </a:xfrm>
              <a:custGeom>
                <a:avLst/>
                <a:gdLst>
                  <a:gd name="T0" fmla="*/ 24451 w 87"/>
                  <a:gd name="T1" fmla="*/ 13930 h 40"/>
                  <a:gd name="T2" fmla="*/ 31385 w 87"/>
                  <a:gd name="T3" fmla="*/ 10358 h 40"/>
                  <a:gd name="T4" fmla="*/ 31385 w 87"/>
                  <a:gd name="T5" fmla="*/ 6786 h 40"/>
                  <a:gd name="T6" fmla="*/ 27736 w 87"/>
                  <a:gd name="T7" fmla="*/ 6786 h 40"/>
                  <a:gd name="T8" fmla="*/ 20802 w 87"/>
                  <a:gd name="T9" fmla="*/ 6786 h 40"/>
                  <a:gd name="T10" fmla="*/ 20802 w 87"/>
                  <a:gd name="T11" fmla="*/ 6786 h 40"/>
                  <a:gd name="T12" fmla="*/ 27736 w 87"/>
                  <a:gd name="T13" fmla="*/ 6786 h 40"/>
                  <a:gd name="T14" fmla="*/ 27736 w 87"/>
                  <a:gd name="T15" fmla="*/ 6786 h 40"/>
                  <a:gd name="T16" fmla="*/ 24451 w 87"/>
                  <a:gd name="T17" fmla="*/ 3572 h 40"/>
                  <a:gd name="T18" fmla="*/ 13868 w 87"/>
                  <a:gd name="T19" fmla="*/ 3572 h 40"/>
                  <a:gd name="T20" fmla="*/ 0 w 87"/>
                  <a:gd name="T21" fmla="*/ 0 h 40"/>
                  <a:gd name="T22" fmla="*/ 3649 w 87"/>
                  <a:gd name="T23" fmla="*/ 6786 h 40"/>
                  <a:gd name="T24" fmla="*/ 10583 w 87"/>
                  <a:gd name="T25" fmla="*/ 10358 h 40"/>
                  <a:gd name="T26" fmla="*/ 24451 w 87"/>
                  <a:gd name="T27" fmla="*/ 1393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7" h="40">
                    <a:moveTo>
                      <a:pt x="67" y="39"/>
                    </a:moveTo>
                    <a:cubicBezTo>
                      <a:pt x="86" y="39"/>
                      <a:pt x="86" y="29"/>
                      <a:pt x="86" y="29"/>
                    </a:cubicBezTo>
                    <a:lnTo>
                      <a:pt x="86" y="19"/>
                    </a:lnTo>
                    <a:lnTo>
                      <a:pt x="76" y="19"/>
                    </a:lnTo>
                    <a:cubicBezTo>
                      <a:pt x="67" y="19"/>
                      <a:pt x="67" y="19"/>
                      <a:pt x="57" y="19"/>
                    </a:cubicBezTo>
                    <a:cubicBezTo>
                      <a:pt x="48" y="19"/>
                      <a:pt x="48" y="19"/>
                      <a:pt x="57" y="19"/>
                    </a:cubicBezTo>
                    <a:cubicBezTo>
                      <a:pt x="67" y="19"/>
                      <a:pt x="76" y="19"/>
                      <a:pt x="76" y="19"/>
                    </a:cubicBezTo>
                    <a:cubicBezTo>
                      <a:pt x="86" y="19"/>
                      <a:pt x="76" y="19"/>
                      <a:pt x="76" y="19"/>
                    </a:cubicBezTo>
                    <a:cubicBezTo>
                      <a:pt x="76" y="10"/>
                      <a:pt x="67" y="10"/>
                      <a:pt x="67" y="10"/>
                    </a:cubicBezTo>
                    <a:cubicBezTo>
                      <a:pt x="67" y="10"/>
                      <a:pt x="48" y="10"/>
                      <a:pt x="38" y="10"/>
                    </a:cubicBezTo>
                    <a:cubicBezTo>
                      <a:pt x="19" y="10"/>
                      <a:pt x="10" y="0"/>
                      <a:pt x="0" y="0"/>
                    </a:cubicBezTo>
                    <a:cubicBezTo>
                      <a:pt x="0" y="0"/>
                      <a:pt x="0" y="10"/>
                      <a:pt x="10" y="19"/>
                    </a:cubicBezTo>
                    <a:cubicBezTo>
                      <a:pt x="10" y="19"/>
                      <a:pt x="19" y="29"/>
                      <a:pt x="29" y="29"/>
                    </a:cubicBezTo>
                    <a:cubicBezTo>
                      <a:pt x="38" y="39"/>
                      <a:pt x="57" y="39"/>
                      <a:pt x="67" y="3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52" name="Freeform 108">
                <a:extLst>
                  <a:ext uri="{FF2B5EF4-FFF2-40B4-BE49-F238E27FC236}">
                    <a16:creationId xmlns:a16="http://schemas.microsoft.com/office/drawing/2014/main" id="{F07C27F2-35DD-844B-A882-73FC7F6E9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681163"/>
                <a:ext cx="34925" cy="17462"/>
              </a:xfrm>
              <a:custGeom>
                <a:avLst/>
                <a:gdLst>
                  <a:gd name="T0" fmla="*/ 31287 w 96"/>
                  <a:gd name="T1" fmla="*/ 17098 h 48"/>
                  <a:gd name="T2" fmla="*/ 31287 w 96"/>
                  <a:gd name="T3" fmla="*/ 13824 h 48"/>
                  <a:gd name="T4" fmla="*/ 24375 w 96"/>
                  <a:gd name="T5" fmla="*/ 13824 h 48"/>
                  <a:gd name="T6" fmla="*/ 17463 w 96"/>
                  <a:gd name="T7" fmla="*/ 13824 h 48"/>
                  <a:gd name="T8" fmla="*/ 13824 w 96"/>
                  <a:gd name="T9" fmla="*/ 10186 h 48"/>
                  <a:gd name="T10" fmla="*/ 17463 w 96"/>
                  <a:gd name="T11" fmla="*/ 10186 h 48"/>
                  <a:gd name="T12" fmla="*/ 27649 w 96"/>
                  <a:gd name="T13" fmla="*/ 13824 h 48"/>
                  <a:gd name="T14" fmla="*/ 31287 w 96"/>
                  <a:gd name="T15" fmla="*/ 13824 h 48"/>
                  <a:gd name="T16" fmla="*/ 34561 w 96"/>
                  <a:gd name="T17" fmla="*/ 13824 h 48"/>
                  <a:gd name="T18" fmla="*/ 31287 w 96"/>
                  <a:gd name="T19" fmla="*/ 13824 h 48"/>
                  <a:gd name="T20" fmla="*/ 27649 w 96"/>
                  <a:gd name="T21" fmla="*/ 10186 h 48"/>
                  <a:gd name="T22" fmla="*/ 24375 w 96"/>
                  <a:gd name="T23" fmla="*/ 10186 h 48"/>
                  <a:gd name="T24" fmla="*/ 13824 w 96"/>
                  <a:gd name="T25" fmla="*/ 6912 h 48"/>
                  <a:gd name="T26" fmla="*/ 0 w 96"/>
                  <a:gd name="T27" fmla="*/ 0 h 48"/>
                  <a:gd name="T28" fmla="*/ 0 w 96"/>
                  <a:gd name="T29" fmla="*/ 3274 h 48"/>
                  <a:gd name="T30" fmla="*/ 3638 w 96"/>
                  <a:gd name="T31" fmla="*/ 6912 h 48"/>
                  <a:gd name="T32" fmla="*/ 13824 w 96"/>
                  <a:gd name="T33" fmla="*/ 17098 h 48"/>
                  <a:gd name="T34" fmla="*/ 31287 w 96"/>
                  <a:gd name="T35" fmla="*/ 17098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6" h="48">
                    <a:moveTo>
                      <a:pt x="86" y="47"/>
                    </a:moveTo>
                    <a:lnTo>
                      <a:pt x="86" y="38"/>
                    </a:lnTo>
                    <a:cubicBezTo>
                      <a:pt x="86" y="38"/>
                      <a:pt x="76" y="38"/>
                      <a:pt x="67" y="38"/>
                    </a:cubicBezTo>
                    <a:cubicBezTo>
                      <a:pt x="57" y="38"/>
                      <a:pt x="57" y="38"/>
                      <a:pt x="48" y="38"/>
                    </a:cubicBezTo>
                    <a:lnTo>
                      <a:pt x="38" y="28"/>
                    </a:lnTo>
                    <a:lnTo>
                      <a:pt x="48" y="28"/>
                    </a:lnTo>
                    <a:cubicBezTo>
                      <a:pt x="48" y="38"/>
                      <a:pt x="67" y="38"/>
                      <a:pt x="76" y="38"/>
                    </a:cubicBezTo>
                    <a:cubicBezTo>
                      <a:pt x="86" y="38"/>
                      <a:pt x="86" y="38"/>
                      <a:pt x="86" y="38"/>
                    </a:cubicBezTo>
                    <a:lnTo>
                      <a:pt x="95" y="38"/>
                    </a:lnTo>
                    <a:lnTo>
                      <a:pt x="86" y="38"/>
                    </a:lnTo>
                    <a:lnTo>
                      <a:pt x="76" y="28"/>
                    </a:lnTo>
                    <a:lnTo>
                      <a:pt x="67" y="28"/>
                    </a:lnTo>
                    <a:cubicBezTo>
                      <a:pt x="57" y="28"/>
                      <a:pt x="48" y="28"/>
                      <a:pt x="38" y="19"/>
                    </a:cubicBezTo>
                    <a:cubicBezTo>
                      <a:pt x="19" y="9"/>
                      <a:pt x="10" y="9"/>
                      <a:pt x="0" y="0"/>
                    </a:cubicBezTo>
                    <a:lnTo>
                      <a:pt x="0" y="9"/>
                    </a:lnTo>
                    <a:lnTo>
                      <a:pt x="10" y="19"/>
                    </a:lnTo>
                    <a:cubicBezTo>
                      <a:pt x="19" y="28"/>
                      <a:pt x="19" y="38"/>
                      <a:pt x="38" y="47"/>
                    </a:cubicBezTo>
                    <a:cubicBezTo>
                      <a:pt x="57" y="47"/>
                      <a:pt x="86" y="47"/>
                      <a:pt x="86" y="47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53" name="Freeform 109">
                <a:extLst>
                  <a:ext uri="{FF2B5EF4-FFF2-40B4-BE49-F238E27FC236}">
                    <a16:creationId xmlns:a16="http://schemas.microsoft.com/office/drawing/2014/main" id="{72FE6D87-B1EB-7341-9C17-EEF968B06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1666875"/>
                <a:ext cx="31750" cy="20638"/>
              </a:xfrm>
              <a:custGeom>
                <a:avLst/>
                <a:gdLst>
                  <a:gd name="T0" fmla="*/ 14029 w 86"/>
                  <a:gd name="T1" fmla="*/ 13521 h 58"/>
                  <a:gd name="T2" fmla="*/ 28058 w 86"/>
                  <a:gd name="T3" fmla="*/ 20282 h 58"/>
                  <a:gd name="T4" fmla="*/ 28058 w 86"/>
                  <a:gd name="T5" fmla="*/ 16724 h 58"/>
                  <a:gd name="T6" fmla="*/ 31381 w 86"/>
                  <a:gd name="T7" fmla="*/ 16724 h 58"/>
                  <a:gd name="T8" fmla="*/ 28058 w 86"/>
                  <a:gd name="T9" fmla="*/ 16724 h 58"/>
                  <a:gd name="T10" fmla="*/ 21044 w 86"/>
                  <a:gd name="T11" fmla="*/ 13521 h 58"/>
                  <a:gd name="T12" fmla="*/ 14029 w 86"/>
                  <a:gd name="T13" fmla="*/ 9963 h 58"/>
                  <a:gd name="T14" fmla="*/ 21044 w 86"/>
                  <a:gd name="T15" fmla="*/ 13521 h 58"/>
                  <a:gd name="T16" fmla="*/ 28058 w 86"/>
                  <a:gd name="T17" fmla="*/ 13521 h 58"/>
                  <a:gd name="T18" fmla="*/ 28058 w 86"/>
                  <a:gd name="T19" fmla="*/ 13521 h 58"/>
                  <a:gd name="T20" fmla="*/ 24366 w 86"/>
                  <a:gd name="T21" fmla="*/ 9963 h 58"/>
                  <a:gd name="T22" fmla="*/ 21044 w 86"/>
                  <a:gd name="T23" fmla="*/ 9963 h 58"/>
                  <a:gd name="T24" fmla="*/ 10337 w 86"/>
                  <a:gd name="T25" fmla="*/ 6761 h 58"/>
                  <a:gd name="T26" fmla="*/ 7015 w 86"/>
                  <a:gd name="T27" fmla="*/ 3202 h 58"/>
                  <a:gd name="T28" fmla="*/ 0 w 86"/>
                  <a:gd name="T29" fmla="*/ 0 h 58"/>
                  <a:gd name="T30" fmla="*/ 3323 w 86"/>
                  <a:gd name="T31" fmla="*/ 6761 h 58"/>
                  <a:gd name="T32" fmla="*/ 14029 w 86"/>
                  <a:gd name="T33" fmla="*/ 13521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" h="58">
                    <a:moveTo>
                      <a:pt x="38" y="38"/>
                    </a:moveTo>
                    <a:cubicBezTo>
                      <a:pt x="47" y="47"/>
                      <a:pt x="76" y="57"/>
                      <a:pt x="76" y="57"/>
                    </a:cubicBezTo>
                    <a:lnTo>
                      <a:pt x="76" y="47"/>
                    </a:lnTo>
                    <a:lnTo>
                      <a:pt x="85" y="47"/>
                    </a:lnTo>
                    <a:lnTo>
                      <a:pt x="76" y="47"/>
                    </a:lnTo>
                    <a:cubicBezTo>
                      <a:pt x="66" y="38"/>
                      <a:pt x="66" y="38"/>
                      <a:pt x="57" y="3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47" y="28"/>
                      <a:pt x="57" y="38"/>
                    </a:cubicBezTo>
                    <a:cubicBezTo>
                      <a:pt x="66" y="38"/>
                      <a:pt x="76" y="38"/>
                      <a:pt x="76" y="38"/>
                    </a:cubicBezTo>
                    <a:cubicBezTo>
                      <a:pt x="85" y="38"/>
                      <a:pt x="76" y="38"/>
                      <a:pt x="76" y="38"/>
                    </a:cubicBezTo>
                    <a:lnTo>
                      <a:pt x="66" y="28"/>
                    </a:lnTo>
                    <a:lnTo>
                      <a:pt x="57" y="28"/>
                    </a:lnTo>
                    <a:cubicBezTo>
                      <a:pt x="47" y="19"/>
                      <a:pt x="38" y="19"/>
                      <a:pt x="28" y="1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9" y="9"/>
                      <a:pt x="9" y="0"/>
                      <a:pt x="0" y="0"/>
                    </a:cubicBezTo>
                    <a:cubicBezTo>
                      <a:pt x="0" y="0"/>
                      <a:pt x="0" y="9"/>
                      <a:pt x="9" y="19"/>
                    </a:cubicBezTo>
                    <a:cubicBezTo>
                      <a:pt x="19" y="28"/>
                      <a:pt x="19" y="28"/>
                      <a:pt x="38" y="38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54" name="Freeform 110">
                <a:extLst>
                  <a:ext uri="{FF2B5EF4-FFF2-40B4-BE49-F238E27FC236}">
                    <a16:creationId xmlns:a16="http://schemas.microsoft.com/office/drawing/2014/main" id="{DFCE500D-574F-E94A-8631-B0A14DB1C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1649413"/>
                <a:ext cx="26988" cy="26987"/>
              </a:xfrm>
              <a:custGeom>
                <a:avLst/>
                <a:gdLst>
                  <a:gd name="T0" fmla="*/ 9814 w 77"/>
                  <a:gd name="T1" fmla="*/ 19977 h 77"/>
                  <a:gd name="T2" fmla="*/ 23133 w 77"/>
                  <a:gd name="T3" fmla="*/ 26637 h 77"/>
                  <a:gd name="T4" fmla="*/ 23133 w 77"/>
                  <a:gd name="T5" fmla="*/ 23482 h 77"/>
                  <a:gd name="T6" fmla="*/ 19978 w 77"/>
                  <a:gd name="T7" fmla="*/ 19977 h 77"/>
                  <a:gd name="T8" fmla="*/ 13319 w 77"/>
                  <a:gd name="T9" fmla="*/ 16823 h 77"/>
                  <a:gd name="T10" fmla="*/ 13319 w 77"/>
                  <a:gd name="T11" fmla="*/ 13318 h 77"/>
                  <a:gd name="T12" fmla="*/ 16473 w 77"/>
                  <a:gd name="T13" fmla="*/ 16823 h 77"/>
                  <a:gd name="T14" fmla="*/ 23133 w 77"/>
                  <a:gd name="T15" fmla="*/ 19977 h 77"/>
                  <a:gd name="T16" fmla="*/ 26638 w 77"/>
                  <a:gd name="T17" fmla="*/ 19977 h 77"/>
                  <a:gd name="T18" fmla="*/ 23133 w 77"/>
                  <a:gd name="T19" fmla="*/ 19977 h 77"/>
                  <a:gd name="T20" fmla="*/ 19978 w 77"/>
                  <a:gd name="T21" fmla="*/ 16823 h 77"/>
                  <a:gd name="T22" fmla="*/ 9814 w 77"/>
                  <a:gd name="T23" fmla="*/ 10164 h 77"/>
                  <a:gd name="T24" fmla="*/ 3154 w 77"/>
                  <a:gd name="T25" fmla="*/ 0 h 77"/>
                  <a:gd name="T26" fmla="*/ 0 w 77"/>
                  <a:gd name="T27" fmla="*/ 0 h 77"/>
                  <a:gd name="T28" fmla="*/ 0 w 77"/>
                  <a:gd name="T29" fmla="*/ 3505 h 77"/>
                  <a:gd name="T30" fmla="*/ 9814 w 77"/>
                  <a:gd name="T31" fmla="*/ 19977 h 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7" h="77">
                    <a:moveTo>
                      <a:pt x="28" y="57"/>
                    </a:moveTo>
                    <a:cubicBezTo>
                      <a:pt x="47" y="67"/>
                      <a:pt x="66" y="67"/>
                      <a:pt x="66" y="76"/>
                    </a:cubicBezTo>
                    <a:lnTo>
                      <a:pt x="66" y="67"/>
                    </a:lnTo>
                    <a:lnTo>
                      <a:pt x="57" y="57"/>
                    </a:lnTo>
                    <a:cubicBezTo>
                      <a:pt x="47" y="48"/>
                      <a:pt x="38" y="48"/>
                      <a:pt x="38" y="48"/>
                    </a:cubicBezTo>
                    <a:cubicBezTo>
                      <a:pt x="28" y="38"/>
                      <a:pt x="28" y="38"/>
                      <a:pt x="38" y="38"/>
                    </a:cubicBezTo>
                    <a:cubicBezTo>
                      <a:pt x="38" y="38"/>
                      <a:pt x="38" y="48"/>
                      <a:pt x="47" y="48"/>
                    </a:cubicBezTo>
                    <a:cubicBezTo>
                      <a:pt x="57" y="57"/>
                      <a:pt x="66" y="57"/>
                      <a:pt x="66" y="57"/>
                    </a:cubicBezTo>
                    <a:lnTo>
                      <a:pt x="76" y="57"/>
                    </a:lnTo>
                    <a:lnTo>
                      <a:pt x="66" y="57"/>
                    </a:lnTo>
                    <a:cubicBezTo>
                      <a:pt x="66" y="48"/>
                      <a:pt x="66" y="48"/>
                      <a:pt x="57" y="48"/>
                    </a:cubicBezTo>
                    <a:cubicBezTo>
                      <a:pt x="47" y="48"/>
                      <a:pt x="38" y="38"/>
                      <a:pt x="28" y="29"/>
                    </a:cubicBezTo>
                    <a:cubicBezTo>
                      <a:pt x="19" y="19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  <a:cubicBezTo>
                      <a:pt x="9" y="19"/>
                      <a:pt x="9" y="38"/>
                      <a:pt x="28" y="57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55" name="Freeform 111">
                <a:extLst>
                  <a:ext uri="{FF2B5EF4-FFF2-40B4-BE49-F238E27FC236}">
                    <a16:creationId xmlns:a16="http://schemas.microsoft.com/office/drawing/2014/main" id="{9ADA66A4-18B4-D744-AE45-7309511A4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577975"/>
                <a:ext cx="11113" cy="52388"/>
              </a:xfrm>
              <a:custGeom>
                <a:avLst/>
                <a:gdLst>
                  <a:gd name="T0" fmla="*/ 3704 w 30"/>
                  <a:gd name="T1" fmla="*/ 45112 h 144"/>
                  <a:gd name="T2" fmla="*/ 3704 w 30"/>
                  <a:gd name="T3" fmla="*/ 48750 h 144"/>
                  <a:gd name="T4" fmla="*/ 7038 w 30"/>
                  <a:gd name="T5" fmla="*/ 52024 h 144"/>
                  <a:gd name="T6" fmla="*/ 7038 w 30"/>
                  <a:gd name="T7" fmla="*/ 48750 h 144"/>
                  <a:gd name="T8" fmla="*/ 7038 w 30"/>
                  <a:gd name="T9" fmla="*/ 45112 h 144"/>
                  <a:gd name="T10" fmla="*/ 7038 w 30"/>
                  <a:gd name="T11" fmla="*/ 41474 h 144"/>
                  <a:gd name="T12" fmla="*/ 3704 w 30"/>
                  <a:gd name="T13" fmla="*/ 34562 h 144"/>
                  <a:gd name="T14" fmla="*/ 3704 w 30"/>
                  <a:gd name="T15" fmla="*/ 24375 h 144"/>
                  <a:gd name="T16" fmla="*/ 3704 w 30"/>
                  <a:gd name="T17" fmla="*/ 24375 h 144"/>
                  <a:gd name="T18" fmla="*/ 3704 w 30"/>
                  <a:gd name="T19" fmla="*/ 31287 h 144"/>
                  <a:gd name="T20" fmla="*/ 7038 w 30"/>
                  <a:gd name="T21" fmla="*/ 41474 h 144"/>
                  <a:gd name="T22" fmla="*/ 7038 w 30"/>
                  <a:gd name="T23" fmla="*/ 38200 h 144"/>
                  <a:gd name="T24" fmla="*/ 10743 w 30"/>
                  <a:gd name="T25" fmla="*/ 34562 h 144"/>
                  <a:gd name="T26" fmla="*/ 7038 w 30"/>
                  <a:gd name="T27" fmla="*/ 17463 h 144"/>
                  <a:gd name="T28" fmla="*/ 7038 w 30"/>
                  <a:gd name="T29" fmla="*/ 0 h 144"/>
                  <a:gd name="T30" fmla="*/ 0 w 30"/>
                  <a:gd name="T31" fmla="*/ 20737 h 144"/>
                  <a:gd name="T32" fmla="*/ 0 w 30"/>
                  <a:gd name="T33" fmla="*/ 34562 h 144"/>
                  <a:gd name="T34" fmla="*/ 3704 w 30"/>
                  <a:gd name="T35" fmla="*/ 45112 h 14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0" h="144">
                    <a:moveTo>
                      <a:pt x="10" y="124"/>
                    </a:moveTo>
                    <a:lnTo>
                      <a:pt x="10" y="134"/>
                    </a:lnTo>
                    <a:cubicBezTo>
                      <a:pt x="19" y="134"/>
                      <a:pt x="19" y="143"/>
                      <a:pt x="19" y="143"/>
                    </a:cubicBezTo>
                    <a:lnTo>
                      <a:pt x="19" y="134"/>
                    </a:lnTo>
                    <a:lnTo>
                      <a:pt x="19" y="124"/>
                    </a:lnTo>
                    <a:lnTo>
                      <a:pt x="19" y="114"/>
                    </a:lnTo>
                    <a:cubicBezTo>
                      <a:pt x="19" y="114"/>
                      <a:pt x="10" y="105"/>
                      <a:pt x="10" y="95"/>
                    </a:cubicBezTo>
                    <a:cubicBezTo>
                      <a:pt x="10" y="86"/>
                      <a:pt x="10" y="76"/>
                      <a:pt x="10" y="67"/>
                    </a:cubicBezTo>
                    <a:cubicBezTo>
                      <a:pt x="10" y="57"/>
                      <a:pt x="10" y="67"/>
                      <a:pt x="10" y="67"/>
                    </a:cubicBezTo>
                    <a:cubicBezTo>
                      <a:pt x="10" y="76"/>
                      <a:pt x="10" y="76"/>
                      <a:pt x="10" y="86"/>
                    </a:cubicBezTo>
                    <a:cubicBezTo>
                      <a:pt x="10" y="95"/>
                      <a:pt x="19" y="114"/>
                      <a:pt x="19" y="114"/>
                    </a:cubicBezTo>
                    <a:lnTo>
                      <a:pt x="19" y="105"/>
                    </a:lnTo>
                    <a:lnTo>
                      <a:pt x="29" y="95"/>
                    </a:lnTo>
                    <a:cubicBezTo>
                      <a:pt x="29" y="95"/>
                      <a:pt x="19" y="67"/>
                      <a:pt x="19" y="48"/>
                    </a:cubicBezTo>
                    <a:cubicBezTo>
                      <a:pt x="19" y="38"/>
                      <a:pt x="19" y="0"/>
                      <a:pt x="19" y="0"/>
                    </a:cubicBezTo>
                    <a:cubicBezTo>
                      <a:pt x="10" y="10"/>
                      <a:pt x="0" y="29"/>
                      <a:pt x="0" y="57"/>
                    </a:cubicBezTo>
                    <a:cubicBezTo>
                      <a:pt x="0" y="67"/>
                      <a:pt x="0" y="86"/>
                      <a:pt x="0" y="95"/>
                    </a:cubicBezTo>
                    <a:cubicBezTo>
                      <a:pt x="0" y="105"/>
                      <a:pt x="0" y="114"/>
                      <a:pt x="10" y="124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56" name="Freeform 112">
                <a:extLst>
                  <a:ext uri="{FF2B5EF4-FFF2-40B4-BE49-F238E27FC236}">
                    <a16:creationId xmlns:a16="http://schemas.microsoft.com/office/drawing/2014/main" id="{1D90E656-0CF5-AE4E-821D-614095010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589088"/>
                <a:ext cx="14287" cy="52387"/>
              </a:xfrm>
              <a:custGeom>
                <a:avLst/>
                <a:gdLst>
                  <a:gd name="T0" fmla="*/ 10624 w 39"/>
                  <a:gd name="T1" fmla="*/ 52023 h 144"/>
                  <a:gd name="T2" fmla="*/ 10624 w 39"/>
                  <a:gd name="T3" fmla="*/ 44747 h 144"/>
                  <a:gd name="T4" fmla="*/ 10624 w 39"/>
                  <a:gd name="T5" fmla="*/ 41473 h 144"/>
                  <a:gd name="T6" fmla="*/ 6960 w 39"/>
                  <a:gd name="T7" fmla="*/ 30923 h 144"/>
                  <a:gd name="T8" fmla="*/ 6960 w 39"/>
                  <a:gd name="T9" fmla="*/ 30923 h 144"/>
                  <a:gd name="T10" fmla="*/ 10624 w 39"/>
                  <a:gd name="T11" fmla="*/ 44747 h 144"/>
                  <a:gd name="T12" fmla="*/ 13921 w 39"/>
                  <a:gd name="T13" fmla="*/ 48385 h 144"/>
                  <a:gd name="T14" fmla="*/ 13921 w 39"/>
                  <a:gd name="T15" fmla="*/ 41473 h 144"/>
                  <a:gd name="T16" fmla="*/ 13921 w 39"/>
                  <a:gd name="T17" fmla="*/ 34561 h 144"/>
                  <a:gd name="T18" fmla="*/ 10624 w 39"/>
                  <a:gd name="T19" fmla="*/ 24011 h 144"/>
                  <a:gd name="T20" fmla="*/ 6960 w 39"/>
                  <a:gd name="T21" fmla="*/ 6912 h 144"/>
                  <a:gd name="T22" fmla="*/ 6960 w 39"/>
                  <a:gd name="T23" fmla="*/ 0 h 144"/>
                  <a:gd name="T24" fmla="*/ 3663 w 39"/>
                  <a:gd name="T25" fmla="*/ 13824 h 144"/>
                  <a:gd name="T26" fmla="*/ 6960 w 39"/>
                  <a:gd name="T27" fmla="*/ 41473 h 144"/>
                  <a:gd name="T28" fmla="*/ 10624 w 39"/>
                  <a:gd name="T29" fmla="*/ 52023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144">
                    <a:moveTo>
                      <a:pt x="29" y="143"/>
                    </a:moveTo>
                    <a:cubicBezTo>
                      <a:pt x="29" y="133"/>
                      <a:pt x="29" y="123"/>
                      <a:pt x="29" y="123"/>
                    </a:cubicBezTo>
                    <a:lnTo>
                      <a:pt x="29" y="114"/>
                    </a:lnTo>
                    <a:cubicBezTo>
                      <a:pt x="19" y="105"/>
                      <a:pt x="19" y="95"/>
                      <a:pt x="19" y="85"/>
                    </a:cubicBezTo>
                    <a:cubicBezTo>
                      <a:pt x="19" y="76"/>
                      <a:pt x="19" y="57"/>
                      <a:pt x="19" y="85"/>
                    </a:cubicBezTo>
                    <a:cubicBezTo>
                      <a:pt x="29" y="114"/>
                      <a:pt x="29" y="123"/>
                      <a:pt x="29" y="123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38" y="123"/>
                      <a:pt x="38" y="123"/>
                      <a:pt x="38" y="114"/>
                    </a:cubicBezTo>
                    <a:cubicBezTo>
                      <a:pt x="38" y="114"/>
                      <a:pt x="38" y="105"/>
                      <a:pt x="38" y="95"/>
                    </a:cubicBezTo>
                    <a:cubicBezTo>
                      <a:pt x="38" y="95"/>
                      <a:pt x="29" y="85"/>
                      <a:pt x="29" y="66"/>
                    </a:cubicBezTo>
                    <a:cubicBezTo>
                      <a:pt x="19" y="47"/>
                      <a:pt x="19" y="28"/>
                      <a:pt x="19" y="19"/>
                    </a:cubicBezTo>
                    <a:cubicBezTo>
                      <a:pt x="19" y="9"/>
                      <a:pt x="19" y="0"/>
                      <a:pt x="19" y="0"/>
                    </a:cubicBezTo>
                    <a:cubicBezTo>
                      <a:pt x="19" y="0"/>
                      <a:pt x="10" y="9"/>
                      <a:pt x="10" y="38"/>
                    </a:cubicBezTo>
                    <a:cubicBezTo>
                      <a:pt x="0" y="66"/>
                      <a:pt x="10" y="105"/>
                      <a:pt x="19" y="114"/>
                    </a:cubicBezTo>
                    <a:cubicBezTo>
                      <a:pt x="19" y="123"/>
                      <a:pt x="29" y="143"/>
                      <a:pt x="29" y="143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57" name="Freeform 113">
                <a:extLst>
                  <a:ext uri="{FF2B5EF4-FFF2-40B4-BE49-F238E27FC236}">
                    <a16:creationId xmlns:a16="http://schemas.microsoft.com/office/drawing/2014/main" id="{951483A3-5FC7-9442-97B7-E96ACBCFE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717675"/>
                <a:ext cx="28575" cy="14288"/>
              </a:xfrm>
              <a:custGeom>
                <a:avLst/>
                <a:gdLst>
                  <a:gd name="T0" fmla="*/ 28209 w 78"/>
                  <a:gd name="T1" fmla="*/ 7144 h 40"/>
                  <a:gd name="T2" fmla="*/ 24545 w 78"/>
                  <a:gd name="T3" fmla="*/ 3572 h 40"/>
                  <a:gd name="T4" fmla="*/ 20882 w 78"/>
                  <a:gd name="T5" fmla="*/ 7144 h 40"/>
                  <a:gd name="T6" fmla="*/ 17585 w 78"/>
                  <a:gd name="T7" fmla="*/ 7144 h 40"/>
                  <a:gd name="T8" fmla="*/ 20882 w 78"/>
                  <a:gd name="T9" fmla="*/ 7144 h 40"/>
                  <a:gd name="T10" fmla="*/ 28209 w 78"/>
                  <a:gd name="T11" fmla="*/ 0 h 40"/>
                  <a:gd name="T12" fmla="*/ 24545 w 78"/>
                  <a:gd name="T13" fmla="*/ 0 h 40"/>
                  <a:gd name="T14" fmla="*/ 20882 w 78"/>
                  <a:gd name="T15" fmla="*/ 0 h 40"/>
                  <a:gd name="T16" fmla="*/ 13921 w 78"/>
                  <a:gd name="T17" fmla="*/ 3572 h 40"/>
                  <a:gd name="T18" fmla="*/ 0 w 78"/>
                  <a:gd name="T19" fmla="*/ 7144 h 40"/>
                  <a:gd name="T20" fmla="*/ 3663 w 78"/>
                  <a:gd name="T21" fmla="*/ 13931 h 40"/>
                  <a:gd name="T22" fmla="*/ 17585 w 78"/>
                  <a:gd name="T23" fmla="*/ 13931 h 40"/>
                  <a:gd name="T24" fmla="*/ 28209 w 78"/>
                  <a:gd name="T25" fmla="*/ 7144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8" h="40">
                    <a:moveTo>
                      <a:pt x="77" y="20"/>
                    </a:moveTo>
                    <a:cubicBezTo>
                      <a:pt x="67" y="20"/>
                      <a:pt x="67" y="10"/>
                      <a:pt x="67" y="10"/>
                    </a:cubicBezTo>
                    <a:lnTo>
                      <a:pt x="57" y="20"/>
                    </a:lnTo>
                    <a:lnTo>
                      <a:pt x="48" y="20"/>
                    </a:lnTo>
                    <a:lnTo>
                      <a:pt x="57" y="20"/>
                    </a:lnTo>
                    <a:cubicBezTo>
                      <a:pt x="67" y="10"/>
                      <a:pt x="77" y="0"/>
                      <a:pt x="77" y="0"/>
                    </a:cubicBezTo>
                    <a:lnTo>
                      <a:pt x="67" y="0"/>
                    </a:ln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48" y="10"/>
                      <a:pt x="38" y="10"/>
                    </a:cubicBezTo>
                    <a:cubicBezTo>
                      <a:pt x="19" y="20"/>
                      <a:pt x="0" y="20"/>
                      <a:pt x="0" y="20"/>
                    </a:cubicBezTo>
                    <a:cubicBezTo>
                      <a:pt x="0" y="20"/>
                      <a:pt x="0" y="29"/>
                      <a:pt x="10" y="39"/>
                    </a:cubicBezTo>
                    <a:cubicBezTo>
                      <a:pt x="19" y="39"/>
                      <a:pt x="29" y="39"/>
                      <a:pt x="48" y="39"/>
                    </a:cubicBezTo>
                    <a:cubicBezTo>
                      <a:pt x="67" y="29"/>
                      <a:pt x="77" y="20"/>
                      <a:pt x="77" y="2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58" name="Freeform 114">
                <a:extLst>
                  <a:ext uri="{FF2B5EF4-FFF2-40B4-BE49-F238E27FC236}">
                    <a16:creationId xmlns:a16="http://schemas.microsoft.com/office/drawing/2014/main" id="{8B309B1F-D6A5-4A45-B907-FF370F68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728788"/>
                <a:ext cx="23813" cy="11112"/>
              </a:xfrm>
              <a:custGeom>
                <a:avLst/>
                <a:gdLst>
                  <a:gd name="T0" fmla="*/ 23463 w 68"/>
                  <a:gd name="T1" fmla="*/ 3704 h 30"/>
                  <a:gd name="T2" fmla="*/ 19961 w 68"/>
                  <a:gd name="T3" fmla="*/ 0 h 30"/>
                  <a:gd name="T4" fmla="*/ 16809 w 68"/>
                  <a:gd name="T5" fmla="*/ 3704 h 30"/>
                  <a:gd name="T6" fmla="*/ 13657 w 68"/>
                  <a:gd name="T7" fmla="*/ 3704 h 30"/>
                  <a:gd name="T8" fmla="*/ 19961 w 68"/>
                  <a:gd name="T9" fmla="*/ 0 h 30"/>
                  <a:gd name="T10" fmla="*/ 10156 w 68"/>
                  <a:gd name="T11" fmla="*/ 3704 h 30"/>
                  <a:gd name="T12" fmla="*/ 0 w 68"/>
                  <a:gd name="T13" fmla="*/ 7038 h 30"/>
                  <a:gd name="T14" fmla="*/ 10156 w 68"/>
                  <a:gd name="T15" fmla="*/ 10742 h 30"/>
                  <a:gd name="T16" fmla="*/ 23463 w 68"/>
                  <a:gd name="T17" fmla="*/ 3704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30">
                    <a:moveTo>
                      <a:pt x="67" y="10"/>
                    </a:moveTo>
                    <a:cubicBezTo>
                      <a:pt x="67" y="0"/>
                      <a:pt x="57" y="0"/>
                      <a:pt x="57" y="0"/>
                    </a:cubicBezTo>
                    <a:lnTo>
                      <a:pt x="48" y="10"/>
                    </a:lnTo>
                    <a:cubicBezTo>
                      <a:pt x="39" y="19"/>
                      <a:pt x="39" y="19"/>
                      <a:pt x="39" y="10"/>
                    </a:cubicBezTo>
                    <a:cubicBezTo>
                      <a:pt x="48" y="10"/>
                      <a:pt x="57" y="0"/>
                      <a:pt x="57" y="0"/>
                    </a:cubicBezTo>
                    <a:cubicBezTo>
                      <a:pt x="57" y="0"/>
                      <a:pt x="48" y="0"/>
                      <a:pt x="29" y="10"/>
                    </a:cubicBezTo>
                    <a:cubicBezTo>
                      <a:pt x="10" y="19"/>
                      <a:pt x="0" y="19"/>
                      <a:pt x="0" y="19"/>
                    </a:cubicBezTo>
                    <a:cubicBezTo>
                      <a:pt x="0" y="19"/>
                      <a:pt x="10" y="29"/>
                      <a:pt x="29" y="29"/>
                    </a:cubicBezTo>
                    <a:cubicBezTo>
                      <a:pt x="57" y="29"/>
                      <a:pt x="67" y="19"/>
                      <a:pt x="67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59" name="Freeform 115">
                <a:extLst>
                  <a:ext uri="{FF2B5EF4-FFF2-40B4-BE49-F238E27FC236}">
                    <a16:creationId xmlns:a16="http://schemas.microsoft.com/office/drawing/2014/main" id="{51B8AD3C-62F9-8C48-A2E2-3B9B039B6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1728788"/>
                <a:ext cx="23812" cy="17462"/>
              </a:xfrm>
              <a:custGeom>
                <a:avLst/>
                <a:gdLst>
                  <a:gd name="T0" fmla="*/ 23462 w 68"/>
                  <a:gd name="T1" fmla="*/ 0 h 49"/>
                  <a:gd name="T2" fmla="*/ 19960 w 68"/>
                  <a:gd name="T3" fmla="*/ 3564 h 49"/>
                  <a:gd name="T4" fmla="*/ 13307 w 68"/>
                  <a:gd name="T5" fmla="*/ 3564 h 49"/>
                  <a:gd name="T6" fmla="*/ 13307 w 68"/>
                  <a:gd name="T7" fmla="*/ 6771 h 49"/>
                  <a:gd name="T8" fmla="*/ 10155 w 68"/>
                  <a:gd name="T9" fmla="*/ 10335 h 49"/>
                  <a:gd name="T10" fmla="*/ 6653 w 68"/>
                  <a:gd name="T11" fmla="*/ 10335 h 49"/>
                  <a:gd name="T12" fmla="*/ 10155 w 68"/>
                  <a:gd name="T13" fmla="*/ 10335 h 49"/>
                  <a:gd name="T14" fmla="*/ 13307 w 68"/>
                  <a:gd name="T15" fmla="*/ 6771 h 49"/>
                  <a:gd name="T16" fmla="*/ 13307 w 68"/>
                  <a:gd name="T17" fmla="*/ 3564 h 49"/>
                  <a:gd name="T18" fmla="*/ 10155 w 68"/>
                  <a:gd name="T19" fmla="*/ 3564 h 49"/>
                  <a:gd name="T20" fmla="*/ 6653 w 68"/>
                  <a:gd name="T21" fmla="*/ 6771 h 49"/>
                  <a:gd name="T22" fmla="*/ 6653 w 68"/>
                  <a:gd name="T23" fmla="*/ 10335 h 49"/>
                  <a:gd name="T24" fmla="*/ 0 w 68"/>
                  <a:gd name="T25" fmla="*/ 13542 h 49"/>
                  <a:gd name="T26" fmla="*/ 3152 w 68"/>
                  <a:gd name="T27" fmla="*/ 17106 h 49"/>
                  <a:gd name="T28" fmla="*/ 13307 w 68"/>
                  <a:gd name="T29" fmla="*/ 13542 h 49"/>
                  <a:gd name="T30" fmla="*/ 16808 w 68"/>
                  <a:gd name="T31" fmla="*/ 10335 h 49"/>
                  <a:gd name="T32" fmla="*/ 23462 w 6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8" h="49">
                    <a:moveTo>
                      <a:pt x="67" y="0"/>
                    </a:moveTo>
                    <a:lnTo>
                      <a:pt x="57" y="10"/>
                    </a:lnTo>
                    <a:cubicBezTo>
                      <a:pt x="48" y="10"/>
                      <a:pt x="38" y="10"/>
                      <a:pt x="38" y="10"/>
                    </a:cubicBezTo>
                    <a:lnTo>
                      <a:pt x="38" y="19"/>
                    </a:lnTo>
                    <a:cubicBezTo>
                      <a:pt x="38" y="19"/>
                      <a:pt x="38" y="29"/>
                      <a:pt x="29" y="29"/>
                    </a:cubicBezTo>
                    <a:lnTo>
                      <a:pt x="19" y="29"/>
                    </a:lnTo>
                    <a:lnTo>
                      <a:pt x="29" y="29"/>
                    </a:lnTo>
                    <a:lnTo>
                      <a:pt x="38" y="19"/>
                    </a:lnTo>
                    <a:cubicBezTo>
                      <a:pt x="38" y="10"/>
                      <a:pt x="38" y="10"/>
                      <a:pt x="38" y="10"/>
                    </a:cubicBezTo>
                    <a:lnTo>
                      <a:pt x="29" y="10"/>
                    </a:lnTo>
                    <a:cubicBezTo>
                      <a:pt x="19" y="10"/>
                      <a:pt x="19" y="10"/>
                      <a:pt x="19" y="19"/>
                    </a:cubicBezTo>
                    <a:lnTo>
                      <a:pt x="19" y="29"/>
                    </a:lnTo>
                    <a:cubicBezTo>
                      <a:pt x="9" y="29"/>
                      <a:pt x="9" y="38"/>
                      <a:pt x="0" y="38"/>
                    </a:cubicBezTo>
                    <a:cubicBezTo>
                      <a:pt x="0" y="38"/>
                      <a:pt x="0" y="48"/>
                      <a:pt x="9" y="48"/>
                    </a:cubicBezTo>
                    <a:cubicBezTo>
                      <a:pt x="19" y="48"/>
                      <a:pt x="29" y="48"/>
                      <a:pt x="38" y="38"/>
                    </a:cubicBezTo>
                    <a:cubicBezTo>
                      <a:pt x="38" y="38"/>
                      <a:pt x="48" y="38"/>
                      <a:pt x="48" y="29"/>
                    </a:cubicBezTo>
                    <a:cubicBezTo>
                      <a:pt x="67" y="19"/>
                      <a:pt x="67" y="0"/>
                      <a:pt x="67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60" name="Freeform 116">
                <a:extLst>
                  <a:ext uri="{FF2B5EF4-FFF2-40B4-BE49-F238E27FC236}">
                    <a16:creationId xmlns:a16="http://schemas.microsoft.com/office/drawing/2014/main" id="{09912BF2-3124-C74B-AF41-41D7567EC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731963"/>
                <a:ext cx="11113" cy="14287"/>
              </a:xfrm>
              <a:custGeom>
                <a:avLst/>
                <a:gdLst>
                  <a:gd name="T0" fmla="*/ 7281 w 29"/>
                  <a:gd name="T1" fmla="*/ 6960 h 39"/>
                  <a:gd name="T2" fmla="*/ 7281 w 29"/>
                  <a:gd name="T3" fmla="*/ 10257 h 39"/>
                  <a:gd name="T4" fmla="*/ 7281 w 29"/>
                  <a:gd name="T5" fmla="*/ 6960 h 39"/>
                  <a:gd name="T6" fmla="*/ 7281 w 29"/>
                  <a:gd name="T7" fmla="*/ 0 h 39"/>
                  <a:gd name="T8" fmla="*/ 3449 w 29"/>
                  <a:gd name="T9" fmla="*/ 10257 h 39"/>
                  <a:gd name="T10" fmla="*/ 0 w 29"/>
                  <a:gd name="T11" fmla="*/ 13921 h 39"/>
                  <a:gd name="T12" fmla="*/ 7281 w 29"/>
                  <a:gd name="T13" fmla="*/ 13921 h 39"/>
                  <a:gd name="T14" fmla="*/ 10730 w 29"/>
                  <a:gd name="T15" fmla="*/ 10257 h 39"/>
                  <a:gd name="T16" fmla="*/ 10730 w 29"/>
                  <a:gd name="T17" fmla="*/ 6960 h 39"/>
                  <a:gd name="T18" fmla="*/ 7281 w 29"/>
                  <a:gd name="T19" fmla="*/ 696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39">
                    <a:moveTo>
                      <a:pt x="19" y="19"/>
                    </a:moveTo>
                    <a:cubicBezTo>
                      <a:pt x="19" y="28"/>
                      <a:pt x="19" y="28"/>
                      <a:pt x="19" y="28"/>
                    </a:cubicBezTo>
                    <a:lnTo>
                      <a:pt x="19" y="19"/>
                    </a:lnTo>
                    <a:cubicBezTo>
                      <a:pt x="19" y="9"/>
                      <a:pt x="19" y="9"/>
                      <a:pt x="19" y="0"/>
                    </a:cubicBezTo>
                    <a:cubicBezTo>
                      <a:pt x="19" y="9"/>
                      <a:pt x="9" y="19"/>
                      <a:pt x="9" y="2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9" y="38"/>
                      <a:pt x="19" y="38"/>
                    </a:cubicBezTo>
                    <a:cubicBezTo>
                      <a:pt x="28" y="38"/>
                      <a:pt x="28" y="28"/>
                      <a:pt x="28" y="28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61" name="Freeform 117">
                <a:extLst>
                  <a:ext uri="{FF2B5EF4-FFF2-40B4-BE49-F238E27FC236}">
                    <a16:creationId xmlns:a16="http://schemas.microsoft.com/office/drawing/2014/main" id="{BC3ACC68-9442-C245-B448-0CEE7B189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611313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2886 w 11"/>
                  <a:gd name="T3" fmla="*/ 0 h 11"/>
                  <a:gd name="T4" fmla="*/ 2886 w 11"/>
                  <a:gd name="T5" fmla="*/ 0 h 11"/>
                  <a:gd name="T6" fmla="*/ 2886 w 11"/>
                  <a:gd name="T7" fmla="*/ 2886 h 11"/>
                  <a:gd name="T8" fmla="*/ 0 w 11"/>
                  <a:gd name="T9" fmla="*/ 0 h 11"/>
                  <a:gd name="T10" fmla="*/ 2886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10" y="0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62" name="Freeform 118">
                <a:extLst>
                  <a:ext uri="{FF2B5EF4-FFF2-40B4-BE49-F238E27FC236}">
                    <a16:creationId xmlns:a16="http://schemas.microsoft.com/office/drawing/2014/main" id="{B7C095FA-5119-6A49-8C19-16F05B818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604963"/>
                <a:ext cx="31750" cy="11112"/>
              </a:xfrm>
              <a:custGeom>
                <a:avLst/>
                <a:gdLst>
                  <a:gd name="T0" fmla="*/ 3284 w 87"/>
                  <a:gd name="T1" fmla="*/ 3704 h 30"/>
                  <a:gd name="T2" fmla="*/ 6934 w 87"/>
                  <a:gd name="T3" fmla="*/ 3704 h 30"/>
                  <a:gd name="T4" fmla="*/ 17152 w 87"/>
                  <a:gd name="T5" fmla="*/ 7038 h 30"/>
                  <a:gd name="T6" fmla="*/ 24086 w 87"/>
                  <a:gd name="T7" fmla="*/ 7038 h 30"/>
                  <a:gd name="T8" fmla="*/ 27736 w 87"/>
                  <a:gd name="T9" fmla="*/ 7038 h 30"/>
                  <a:gd name="T10" fmla="*/ 31385 w 87"/>
                  <a:gd name="T11" fmla="*/ 0 h 30"/>
                  <a:gd name="T12" fmla="*/ 20802 w 87"/>
                  <a:gd name="T13" fmla="*/ 3704 h 30"/>
                  <a:gd name="T14" fmla="*/ 24086 w 87"/>
                  <a:gd name="T15" fmla="*/ 3704 h 30"/>
                  <a:gd name="T16" fmla="*/ 20802 w 87"/>
                  <a:gd name="T17" fmla="*/ 3704 h 30"/>
                  <a:gd name="T18" fmla="*/ 13868 w 87"/>
                  <a:gd name="T19" fmla="*/ 0 h 30"/>
                  <a:gd name="T20" fmla="*/ 3284 w 87"/>
                  <a:gd name="T21" fmla="*/ 0 h 30"/>
                  <a:gd name="T22" fmla="*/ 3284 w 87"/>
                  <a:gd name="T23" fmla="*/ 3704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30">
                    <a:moveTo>
                      <a:pt x="9" y="10"/>
                    </a:moveTo>
                    <a:lnTo>
                      <a:pt x="19" y="10"/>
                    </a:lnTo>
                    <a:cubicBezTo>
                      <a:pt x="28" y="10"/>
                      <a:pt x="38" y="10"/>
                      <a:pt x="47" y="19"/>
                    </a:cubicBezTo>
                    <a:cubicBezTo>
                      <a:pt x="47" y="19"/>
                      <a:pt x="57" y="29"/>
                      <a:pt x="6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86" y="10"/>
                      <a:pt x="86" y="0"/>
                      <a:pt x="86" y="0"/>
                    </a:cubicBezTo>
                    <a:cubicBezTo>
                      <a:pt x="76" y="0"/>
                      <a:pt x="66" y="10"/>
                      <a:pt x="57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9"/>
                      <a:pt x="57" y="10"/>
                      <a:pt x="57" y="10"/>
                    </a:cubicBezTo>
                    <a:cubicBezTo>
                      <a:pt x="47" y="10"/>
                      <a:pt x="47" y="0"/>
                      <a:pt x="38" y="0"/>
                    </a:cubicBezTo>
                    <a:cubicBezTo>
                      <a:pt x="28" y="0"/>
                      <a:pt x="19" y="0"/>
                      <a:pt x="9" y="0"/>
                    </a:cubicBezTo>
                    <a:cubicBezTo>
                      <a:pt x="0" y="0"/>
                      <a:pt x="0" y="10"/>
                      <a:pt x="9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63" name="Freeform 119">
                <a:extLst>
                  <a:ext uri="{FF2B5EF4-FFF2-40B4-BE49-F238E27FC236}">
                    <a16:creationId xmlns:a16="http://schemas.microsoft.com/office/drawing/2014/main" id="{D33B0D03-C4ED-6444-8584-17CADE560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608138"/>
                <a:ext cx="61912" cy="52387"/>
              </a:xfrm>
              <a:custGeom>
                <a:avLst/>
                <a:gdLst>
                  <a:gd name="T0" fmla="*/ 57975 w 173"/>
                  <a:gd name="T1" fmla="*/ 34561 h 144"/>
                  <a:gd name="T2" fmla="*/ 54755 w 173"/>
                  <a:gd name="T3" fmla="*/ 34561 h 144"/>
                  <a:gd name="T4" fmla="*/ 47597 w 173"/>
                  <a:gd name="T5" fmla="*/ 27649 h 144"/>
                  <a:gd name="T6" fmla="*/ 51176 w 173"/>
                  <a:gd name="T7" fmla="*/ 24011 h 144"/>
                  <a:gd name="T8" fmla="*/ 51176 w 173"/>
                  <a:gd name="T9" fmla="*/ 20737 h 144"/>
                  <a:gd name="T10" fmla="*/ 47597 w 173"/>
                  <a:gd name="T11" fmla="*/ 20737 h 144"/>
                  <a:gd name="T12" fmla="*/ 41155 w 173"/>
                  <a:gd name="T13" fmla="*/ 13824 h 144"/>
                  <a:gd name="T14" fmla="*/ 44376 w 173"/>
                  <a:gd name="T15" fmla="*/ 13824 h 144"/>
                  <a:gd name="T16" fmla="*/ 41155 w 173"/>
                  <a:gd name="T17" fmla="*/ 10186 h 144"/>
                  <a:gd name="T18" fmla="*/ 33998 w 173"/>
                  <a:gd name="T19" fmla="*/ 6912 h 144"/>
                  <a:gd name="T20" fmla="*/ 27198 w 173"/>
                  <a:gd name="T21" fmla="*/ 6912 h 144"/>
                  <a:gd name="T22" fmla="*/ 20399 w 173"/>
                  <a:gd name="T23" fmla="*/ 3274 h 144"/>
                  <a:gd name="T24" fmla="*/ 20399 w 173"/>
                  <a:gd name="T25" fmla="*/ 6912 h 144"/>
                  <a:gd name="T26" fmla="*/ 17178 w 173"/>
                  <a:gd name="T27" fmla="*/ 6912 h 144"/>
                  <a:gd name="T28" fmla="*/ 13599 w 173"/>
                  <a:gd name="T29" fmla="*/ 3274 h 144"/>
                  <a:gd name="T30" fmla="*/ 10378 w 173"/>
                  <a:gd name="T31" fmla="*/ 0 h 144"/>
                  <a:gd name="T32" fmla="*/ 3579 w 173"/>
                  <a:gd name="T33" fmla="*/ 0 h 144"/>
                  <a:gd name="T34" fmla="*/ 0 w 173"/>
                  <a:gd name="T35" fmla="*/ 6912 h 144"/>
                  <a:gd name="T36" fmla="*/ 0 w 173"/>
                  <a:gd name="T37" fmla="*/ 10186 h 144"/>
                  <a:gd name="T38" fmla="*/ 3579 w 173"/>
                  <a:gd name="T39" fmla="*/ 6912 h 144"/>
                  <a:gd name="T40" fmla="*/ 13599 w 173"/>
                  <a:gd name="T41" fmla="*/ 10186 h 144"/>
                  <a:gd name="T42" fmla="*/ 20399 w 173"/>
                  <a:gd name="T43" fmla="*/ 13824 h 144"/>
                  <a:gd name="T44" fmla="*/ 17178 w 173"/>
                  <a:gd name="T45" fmla="*/ 17462 h 144"/>
                  <a:gd name="T46" fmla="*/ 10378 w 173"/>
                  <a:gd name="T47" fmla="*/ 17462 h 144"/>
                  <a:gd name="T48" fmla="*/ 13599 w 173"/>
                  <a:gd name="T49" fmla="*/ 20737 h 144"/>
                  <a:gd name="T50" fmla="*/ 20399 w 173"/>
                  <a:gd name="T51" fmla="*/ 20737 h 144"/>
                  <a:gd name="T52" fmla="*/ 23977 w 173"/>
                  <a:gd name="T53" fmla="*/ 20737 h 144"/>
                  <a:gd name="T54" fmla="*/ 27198 w 173"/>
                  <a:gd name="T55" fmla="*/ 31287 h 144"/>
                  <a:gd name="T56" fmla="*/ 30777 w 173"/>
                  <a:gd name="T57" fmla="*/ 27649 h 144"/>
                  <a:gd name="T58" fmla="*/ 30777 w 173"/>
                  <a:gd name="T59" fmla="*/ 27649 h 144"/>
                  <a:gd name="T60" fmla="*/ 33998 w 173"/>
                  <a:gd name="T61" fmla="*/ 34561 h 144"/>
                  <a:gd name="T62" fmla="*/ 33998 w 173"/>
                  <a:gd name="T63" fmla="*/ 41473 h 144"/>
                  <a:gd name="T64" fmla="*/ 37577 w 173"/>
                  <a:gd name="T65" fmla="*/ 38199 h 144"/>
                  <a:gd name="T66" fmla="*/ 37577 w 173"/>
                  <a:gd name="T67" fmla="*/ 41473 h 144"/>
                  <a:gd name="T68" fmla="*/ 37577 w 173"/>
                  <a:gd name="T69" fmla="*/ 48385 h 144"/>
                  <a:gd name="T70" fmla="*/ 44376 w 173"/>
                  <a:gd name="T71" fmla="*/ 52023 h 144"/>
                  <a:gd name="T72" fmla="*/ 44376 w 173"/>
                  <a:gd name="T73" fmla="*/ 41473 h 144"/>
                  <a:gd name="T74" fmla="*/ 44376 w 173"/>
                  <a:gd name="T75" fmla="*/ 34561 h 144"/>
                  <a:gd name="T76" fmla="*/ 51176 w 173"/>
                  <a:gd name="T77" fmla="*/ 38199 h 144"/>
                  <a:gd name="T78" fmla="*/ 57975 w 173"/>
                  <a:gd name="T79" fmla="*/ 38199 h 144"/>
                  <a:gd name="T80" fmla="*/ 57975 w 173"/>
                  <a:gd name="T81" fmla="*/ 34561 h 1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73" h="144">
                    <a:moveTo>
                      <a:pt x="162" y="95"/>
                    </a:moveTo>
                    <a:lnTo>
                      <a:pt x="153" y="95"/>
                    </a:lnTo>
                    <a:cubicBezTo>
                      <a:pt x="153" y="86"/>
                      <a:pt x="133" y="76"/>
                      <a:pt x="133" y="76"/>
                    </a:cubicBezTo>
                    <a:cubicBezTo>
                      <a:pt x="133" y="66"/>
                      <a:pt x="133" y="66"/>
                      <a:pt x="143" y="66"/>
                    </a:cubicBezTo>
                    <a:lnTo>
                      <a:pt x="143" y="57"/>
                    </a:lnTo>
                    <a:lnTo>
                      <a:pt x="133" y="57"/>
                    </a:lnTo>
                    <a:cubicBezTo>
                      <a:pt x="124" y="48"/>
                      <a:pt x="115" y="38"/>
                      <a:pt x="115" y="38"/>
                    </a:cubicBezTo>
                    <a:cubicBezTo>
                      <a:pt x="124" y="38"/>
                      <a:pt x="124" y="38"/>
                      <a:pt x="124" y="38"/>
                    </a:cubicBezTo>
                    <a:lnTo>
                      <a:pt x="115" y="28"/>
                    </a:lnTo>
                    <a:cubicBezTo>
                      <a:pt x="105" y="19"/>
                      <a:pt x="95" y="19"/>
                      <a:pt x="95" y="19"/>
                    </a:cubicBezTo>
                    <a:lnTo>
                      <a:pt x="76" y="19"/>
                    </a:lnTo>
                    <a:cubicBezTo>
                      <a:pt x="67" y="19"/>
                      <a:pt x="57" y="9"/>
                      <a:pt x="57" y="9"/>
                    </a:cubicBezTo>
                    <a:lnTo>
                      <a:pt x="57" y="19"/>
                    </a:lnTo>
                    <a:lnTo>
                      <a:pt x="48" y="19"/>
                    </a:lnTo>
                    <a:cubicBezTo>
                      <a:pt x="38" y="19"/>
                      <a:pt x="38" y="9"/>
                      <a:pt x="38" y="9"/>
                    </a:cubicBezTo>
                    <a:lnTo>
                      <a:pt x="29" y="0"/>
                    </a:lnTo>
                    <a:cubicBezTo>
                      <a:pt x="19" y="0"/>
                      <a:pt x="10" y="0"/>
                      <a:pt x="10" y="0"/>
                    </a:cubicBezTo>
                    <a:cubicBezTo>
                      <a:pt x="0" y="9"/>
                      <a:pt x="0" y="9"/>
                      <a:pt x="0" y="1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9"/>
                      <a:pt x="0" y="19"/>
                      <a:pt x="10" y="19"/>
                    </a:cubicBezTo>
                    <a:cubicBezTo>
                      <a:pt x="19" y="19"/>
                      <a:pt x="29" y="19"/>
                      <a:pt x="38" y="28"/>
                    </a:cubicBezTo>
                    <a:cubicBezTo>
                      <a:pt x="48" y="38"/>
                      <a:pt x="48" y="38"/>
                      <a:pt x="57" y="38"/>
                    </a:cubicBezTo>
                    <a:cubicBezTo>
                      <a:pt x="57" y="48"/>
                      <a:pt x="57" y="48"/>
                      <a:pt x="48" y="48"/>
                    </a:cubicBezTo>
                    <a:cubicBezTo>
                      <a:pt x="38" y="57"/>
                      <a:pt x="29" y="48"/>
                      <a:pt x="29" y="48"/>
                    </a:cubicBezTo>
                    <a:cubicBezTo>
                      <a:pt x="29" y="48"/>
                      <a:pt x="29" y="57"/>
                      <a:pt x="38" y="57"/>
                    </a:cubicBezTo>
                    <a:cubicBezTo>
                      <a:pt x="48" y="57"/>
                      <a:pt x="57" y="57"/>
                      <a:pt x="5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76" y="66"/>
                      <a:pt x="76" y="76"/>
                      <a:pt x="76" y="86"/>
                    </a:cubicBezTo>
                    <a:cubicBezTo>
                      <a:pt x="86" y="86"/>
                      <a:pt x="86" y="76"/>
                      <a:pt x="86" y="76"/>
                    </a:cubicBezTo>
                    <a:cubicBezTo>
                      <a:pt x="86" y="76"/>
                      <a:pt x="86" y="66"/>
                      <a:pt x="86" y="76"/>
                    </a:cubicBezTo>
                    <a:cubicBezTo>
                      <a:pt x="95" y="76"/>
                      <a:pt x="95" y="86"/>
                      <a:pt x="95" y="95"/>
                    </a:cubicBezTo>
                    <a:cubicBezTo>
                      <a:pt x="95" y="105"/>
                      <a:pt x="95" y="114"/>
                      <a:pt x="95" y="114"/>
                    </a:cubicBezTo>
                    <a:cubicBezTo>
                      <a:pt x="95" y="105"/>
                      <a:pt x="95" y="105"/>
                      <a:pt x="105" y="105"/>
                    </a:cubicBezTo>
                    <a:lnTo>
                      <a:pt x="105" y="114"/>
                    </a:lnTo>
                    <a:cubicBezTo>
                      <a:pt x="105" y="114"/>
                      <a:pt x="105" y="124"/>
                      <a:pt x="105" y="133"/>
                    </a:cubicBezTo>
                    <a:cubicBezTo>
                      <a:pt x="115" y="143"/>
                      <a:pt x="124" y="143"/>
                      <a:pt x="124" y="143"/>
                    </a:cubicBezTo>
                    <a:cubicBezTo>
                      <a:pt x="124" y="133"/>
                      <a:pt x="124" y="124"/>
                      <a:pt x="124" y="114"/>
                    </a:cubicBezTo>
                    <a:lnTo>
                      <a:pt x="124" y="95"/>
                    </a:lnTo>
                    <a:cubicBezTo>
                      <a:pt x="124" y="95"/>
                      <a:pt x="133" y="105"/>
                      <a:pt x="143" y="105"/>
                    </a:cubicBezTo>
                    <a:cubicBezTo>
                      <a:pt x="153" y="114"/>
                      <a:pt x="162" y="114"/>
                      <a:pt x="162" y="105"/>
                    </a:cubicBezTo>
                    <a:cubicBezTo>
                      <a:pt x="172" y="105"/>
                      <a:pt x="162" y="95"/>
                      <a:pt x="162" y="95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64" name="Freeform 120">
                <a:extLst>
                  <a:ext uri="{FF2B5EF4-FFF2-40B4-BE49-F238E27FC236}">
                    <a16:creationId xmlns:a16="http://schemas.microsoft.com/office/drawing/2014/main" id="{A96A5058-DDC5-A54D-ABA4-F2C638BD8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1654175"/>
                <a:ext cx="3175" cy="7938"/>
              </a:xfrm>
              <a:custGeom>
                <a:avLst/>
                <a:gdLst>
                  <a:gd name="T0" fmla="*/ 0 w 11"/>
                  <a:gd name="T1" fmla="*/ 0 h 20"/>
                  <a:gd name="T2" fmla="*/ 0 w 11"/>
                  <a:gd name="T3" fmla="*/ 3572 h 20"/>
                  <a:gd name="T4" fmla="*/ 0 w 11"/>
                  <a:gd name="T5" fmla="*/ 7541 h 20"/>
                  <a:gd name="T6" fmla="*/ 2886 w 11"/>
                  <a:gd name="T7" fmla="*/ 7541 h 20"/>
                  <a:gd name="T8" fmla="*/ 2886 w 11"/>
                  <a:gd name="T9" fmla="*/ 3572 h 20"/>
                  <a:gd name="T10" fmla="*/ 0 w 1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lnTo>
                      <a:pt x="0" y="9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10" y="19"/>
                    </a:lnTo>
                    <a:lnTo>
                      <a:pt x="10" y="9"/>
                    </a:lnTo>
                    <a:cubicBezTo>
                      <a:pt x="0" y="9"/>
                      <a:pt x="0" y="0"/>
                      <a:pt x="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65" name="Freeform 121">
                <a:extLst>
                  <a:ext uri="{FF2B5EF4-FFF2-40B4-BE49-F238E27FC236}">
                    <a16:creationId xmlns:a16="http://schemas.microsoft.com/office/drawing/2014/main" id="{1C05E32E-FCD7-E243-92D0-D355C54D0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1649413"/>
                <a:ext cx="17463" cy="14287"/>
              </a:xfrm>
              <a:custGeom>
                <a:avLst/>
                <a:gdLst>
                  <a:gd name="T0" fmla="*/ 13543 w 49"/>
                  <a:gd name="T1" fmla="*/ 3663 h 39"/>
                  <a:gd name="T2" fmla="*/ 10335 w 49"/>
                  <a:gd name="T3" fmla="*/ 0 h 39"/>
                  <a:gd name="T4" fmla="*/ 3207 w 49"/>
                  <a:gd name="T5" fmla="*/ 0 h 39"/>
                  <a:gd name="T6" fmla="*/ 6771 w 49"/>
                  <a:gd name="T7" fmla="*/ 3663 h 39"/>
                  <a:gd name="T8" fmla="*/ 10335 w 49"/>
                  <a:gd name="T9" fmla="*/ 6960 h 39"/>
                  <a:gd name="T10" fmla="*/ 3207 w 49"/>
                  <a:gd name="T11" fmla="*/ 3663 h 39"/>
                  <a:gd name="T12" fmla="*/ 3207 w 49"/>
                  <a:gd name="T13" fmla="*/ 0 h 39"/>
                  <a:gd name="T14" fmla="*/ 0 w 49"/>
                  <a:gd name="T15" fmla="*/ 6960 h 39"/>
                  <a:gd name="T16" fmla="*/ 0 w 49"/>
                  <a:gd name="T17" fmla="*/ 13921 h 39"/>
                  <a:gd name="T18" fmla="*/ 10335 w 49"/>
                  <a:gd name="T19" fmla="*/ 10624 h 39"/>
                  <a:gd name="T20" fmla="*/ 17107 w 49"/>
                  <a:gd name="T21" fmla="*/ 10624 h 39"/>
                  <a:gd name="T22" fmla="*/ 17107 w 49"/>
                  <a:gd name="T23" fmla="*/ 6960 h 39"/>
                  <a:gd name="T24" fmla="*/ 13543 w 49"/>
                  <a:gd name="T25" fmla="*/ 3663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39">
                    <a:moveTo>
                      <a:pt x="38" y="10"/>
                    </a:moveTo>
                    <a:lnTo>
                      <a:pt x="29" y="0"/>
                    </a:lnTo>
                    <a:cubicBezTo>
                      <a:pt x="29" y="10"/>
                      <a:pt x="19" y="0"/>
                      <a:pt x="9" y="0"/>
                    </a:cubicBezTo>
                    <a:lnTo>
                      <a:pt x="19" y="10"/>
                    </a:lnTo>
                    <a:cubicBezTo>
                      <a:pt x="19" y="19"/>
                      <a:pt x="29" y="19"/>
                      <a:pt x="29" y="19"/>
                    </a:cubicBezTo>
                    <a:cubicBezTo>
                      <a:pt x="29" y="19"/>
                      <a:pt x="19" y="19"/>
                      <a:pt x="9" y="1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0"/>
                      <a:pt x="0" y="19"/>
                    </a:cubicBezTo>
                    <a:cubicBezTo>
                      <a:pt x="0" y="29"/>
                      <a:pt x="0" y="38"/>
                      <a:pt x="0" y="38"/>
                    </a:cubicBezTo>
                    <a:cubicBezTo>
                      <a:pt x="0" y="38"/>
                      <a:pt x="9" y="38"/>
                      <a:pt x="29" y="29"/>
                    </a:cubicBezTo>
                    <a:cubicBezTo>
                      <a:pt x="38" y="29"/>
                      <a:pt x="48" y="29"/>
                      <a:pt x="48" y="29"/>
                    </a:cubicBezTo>
                    <a:lnTo>
                      <a:pt x="48" y="19"/>
                    </a:lnTo>
                    <a:cubicBezTo>
                      <a:pt x="38" y="19"/>
                      <a:pt x="38" y="10"/>
                      <a:pt x="38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66" name="Freeform 122">
                <a:extLst>
                  <a:ext uri="{FF2B5EF4-FFF2-40B4-BE49-F238E27FC236}">
                    <a16:creationId xmlns:a16="http://schemas.microsoft.com/office/drawing/2014/main" id="{AE0ECB9B-4111-394A-AD15-E5C43B5F8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1639888"/>
                <a:ext cx="11113" cy="3175"/>
              </a:xfrm>
              <a:custGeom>
                <a:avLst/>
                <a:gdLst>
                  <a:gd name="T0" fmla="*/ 3334 w 30"/>
                  <a:gd name="T1" fmla="*/ 0 h 10"/>
                  <a:gd name="T2" fmla="*/ 0 w 30"/>
                  <a:gd name="T3" fmla="*/ 0 h 10"/>
                  <a:gd name="T4" fmla="*/ 7038 w 30"/>
                  <a:gd name="T5" fmla="*/ 2858 h 10"/>
                  <a:gd name="T6" fmla="*/ 10743 w 30"/>
                  <a:gd name="T7" fmla="*/ 2858 h 10"/>
                  <a:gd name="T8" fmla="*/ 3334 w 3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0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9"/>
                      <a:pt x="19" y="9"/>
                    </a:cubicBezTo>
                    <a:lnTo>
                      <a:pt x="29" y="9"/>
                    </a:lnTo>
                    <a:cubicBezTo>
                      <a:pt x="29" y="9"/>
                      <a:pt x="9" y="9"/>
                      <a:pt x="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67" name="Freeform 123">
                <a:extLst>
                  <a:ext uri="{FF2B5EF4-FFF2-40B4-BE49-F238E27FC236}">
                    <a16:creationId xmlns:a16="http://schemas.microsoft.com/office/drawing/2014/main" id="{12A1A85B-87F0-0441-8585-0CB6FE0A8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13" y="1643063"/>
                <a:ext cx="1587" cy="14287"/>
              </a:xfrm>
              <a:custGeom>
                <a:avLst/>
                <a:gdLst>
                  <a:gd name="T0" fmla="*/ 0 w 1"/>
                  <a:gd name="T1" fmla="*/ 10624 h 39"/>
                  <a:gd name="T2" fmla="*/ 0 w 1"/>
                  <a:gd name="T3" fmla="*/ 0 h 39"/>
                  <a:gd name="T4" fmla="*/ 0 w 1"/>
                  <a:gd name="T5" fmla="*/ 10624 h 39"/>
                  <a:gd name="T6" fmla="*/ 0 w 1"/>
                  <a:gd name="T7" fmla="*/ 13921 h 39"/>
                  <a:gd name="T8" fmla="*/ 0 w 1"/>
                  <a:gd name="T9" fmla="*/ 1062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9">
                    <a:moveTo>
                      <a:pt x="0" y="29"/>
                    </a:moveTo>
                    <a:cubicBezTo>
                      <a:pt x="0" y="29"/>
                      <a:pt x="0" y="10"/>
                      <a:pt x="0" y="0"/>
                    </a:cubicBezTo>
                    <a:lnTo>
                      <a:pt x="0" y="29"/>
                    </a:lnTo>
                    <a:cubicBezTo>
                      <a:pt x="0" y="38"/>
                      <a:pt x="0" y="38"/>
                      <a:pt x="0" y="38"/>
                    </a:cubicBezTo>
                    <a:lnTo>
                      <a:pt x="0" y="29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68" name="Freeform 124">
                <a:extLst>
                  <a:ext uri="{FF2B5EF4-FFF2-40B4-BE49-F238E27FC236}">
                    <a16:creationId xmlns:a16="http://schemas.microsoft.com/office/drawing/2014/main" id="{3AB48745-DC8E-B042-B093-870FFA5C7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619250"/>
                <a:ext cx="11112" cy="17463"/>
              </a:xfrm>
              <a:custGeom>
                <a:avLst/>
                <a:gdLst>
                  <a:gd name="T0" fmla="*/ 3704 w 30"/>
                  <a:gd name="T1" fmla="*/ 3564 h 49"/>
                  <a:gd name="T2" fmla="*/ 3704 w 30"/>
                  <a:gd name="T3" fmla="*/ 3564 h 49"/>
                  <a:gd name="T4" fmla="*/ 7038 w 30"/>
                  <a:gd name="T5" fmla="*/ 7128 h 49"/>
                  <a:gd name="T6" fmla="*/ 7038 w 30"/>
                  <a:gd name="T7" fmla="*/ 10335 h 49"/>
                  <a:gd name="T8" fmla="*/ 3704 w 30"/>
                  <a:gd name="T9" fmla="*/ 10335 h 49"/>
                  <a:gd name="T10" fmla="*/ 0 w 30"/>
                  <a:gd name="T11" fmla="*/ 7128 h 49"/>
                  <a:gd name="T12" fmla="*/ 3704 w 30"/>
                  <a:gd name="T13" fmla="*/ 10335 h 49"/>
                  <a:gd name="T14" fmla="*/ 7038 w 30"/>
                  <a:gd name="T15" fmla="*/ 13543 h 49"/>
                  <a:gd name="T16" fmla="*/ 10742 w 30"/>
                  <a:gd name="T17" fmla="*/ 17107 h 49"/>
                  <a:gd name="T18" fmla="*/ 7038 w 30"/>
                  <a:gd name="T19" fmla="*/ 7128 h 49"/>
                  <a:gd name="T20" fmla="*/ 3704 w 30"/>
                  <a:gd name="T21" fmla="*/ 3564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49">
                    <a:moveTo>
                      <a:pt x="10" y="10"/>
                    </a:moveTo>
                    <a:cubicBezTo>
                      <a:pt x="10" y="10"/>
                      <a:pt x="10" y="0"/>
                      <a:pt x="10" y="10"/>
                    </a:cubicBezTo>
                    <a:lnTo>
                      <a:pt x="19" y="20"/>
                    </a:lnTo>
                    <a:cubicBezTo>
                      <a:pt x="19" y="29"/>
                      <a:pt x="19" y="29"/>
                      <a:pt x="19" y="29"/>
                    </a:cubicBezTo>
                    <a:lnTo>
                      <a:pt x="10" y="29"/>
                    </a:lnTo>
                    <a:cubicBezTo>
                      <a:pt x="10" y="20"/>
                      <a:pt x="10" y="20"/>
                      <a:pt x="0" y="20"/>
                    </a:cubicBezTo>
                    <a:cubicBezTo>
                      <a:pt x="0" y="29"/>
                      <a:pt x="10" y="29"/>
                      <a:pt x="10" y="2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9" y="38"/>
                      <a:pt x="29" y="48"/>
                      <a:pt x="29" y="48"/>
                    </a:cubicBezTo>
                    <a:cubicBezTo>
                      <a:pt x="29" y="48"/>
                      <a:pt x="29" y="29"/>
                      <a:pt x="19" y="20"/>
                    </a:cubicBezTo>
                    <a:cubicBezTo>
                      <a:pt x="19" y="10"/>
                      <a:pt x="10" y="10"/>
                      <a:pt x="10" y="1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69" name="Freeform 125">
                <a:extLst>
                  <a:ext uri="{FF2B5EF4-FFF2-40B4-BE49-F238E27FC236}">
                    <a16:creationId xmlns:a16="http://schemas.microsoft.com/office/drawing/2014/main" id="{78EBEE26-DE78-9C4C-9C95-C85377D1F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1717675"/>
                <a:ext cx="7937" cy="3175"/>
              </a:xfrm>
              <a:custGeom>
                <a:avLst/>
                <a:gdLst>
                  <a:gd name="T0" fmla="*/ 3780 w 21"/>
                  <a:gd name="T1" fmla="*/ 0 h 11"/>
                  <a:gd name="T2" fmla="*/ 0 w 21"/>
                  <a:gd name="T3" fmla="*/ 2886 h 11"/>
                  <a:gd name="T4" fmla="*/ 3780 w 21"/>
                  <a:gd name="T5" fmla="*/ 0 h 11"/>
                  <a:gd name="T6" fmla="*/ 7559 w 21"/>
                  <a:gd name="T7" fmla="*/ 0 h 11"/>
                  <a:gd name="T8" fmla="*/ 3780 w 2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10" y="0"/>
                    </a:moveTo>
                    <a:cubicBezTo>
                      <a:pt x="10" y="10"/>
                      <a:pt x="0" y="10"/>
                      <a:pt x="0" y="10"/>
                    </a:cubicBezTo>
                    <a:cubicBezTo>
                      <a:pt x="10" y="10"/>
                      <a:pt x="10" y="10"/>
                      <a:pt x="10" y="0"/>
                    </a:cubicBezTo>
                    <a:lnTo>
                      <a:pt x="20" y="0"/>
                    </a:ln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70" name="Freeform 126">
                <a:extLst>
                  <a:ext uri="{FF2B5EF4-FFF2-40B4-BE49-F238E27FC236}">
                    <a16:creationId xmlns:a16="http://schemas.microsoft.com/office/drawing/2014/main" id="{D5451AA4-C944-B34F-B091-451DCD2FD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725613"/>
                <a:ext cx="3175" cy="3175"/>
              </a:xfrm>
              <a:custGeom>
                <a:avLst/>
                <a:gdLst>
                  <a:gd name="T0" fmla="*/ 2886 w 11"/>
                  <a:gd name="T1" fmla="*/ 0 h 10"/>
                  <a:gd name="T2" fmla="*/ 2886 w 11"/>
                  <a:gd name="T3" fmla="*/ 0 h 10"/>
                  <a:gd name="T4" fmla="*/ 0 w 11"/>
                  <a:gd name="T5" fmla="*/ 2858 h 10"/>
                  <a:gd name="T6" fmla="*/ 0 w 11"/>
                  <a:gd name="T7" fmla="*/ 2858 h 10"/>
                  <a:gd name="T8" fmla="*/ 0 w 11"/>
                  <a:gd name="T9" fmla="*/ 2858 h 10"/>
                  <a:gd name="T10" fmla="*/ 0 w 11"/>
                  <a:gd name="T11" fmla="*/ 2858 h 10"/>
                  <a:gd name="T12" fmla="*/ 2886 w 11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10" y="0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71" name="Freeform 127">
                <a:extLst>
                  <a:ext uri="{FF2B5EF4-FFF2-40B4-BE49-F238E27FC236}">
                    <a16:creationId xmlns:a16="http://schemas.microsoft.com/office/drawing/2014/main" id="{40420600-A711-DA4A-9E6B-D9CF3B848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649413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2858 w 10"/>
                  <a:gd name="T3" fmla="*/ 2886 h 11"/>
                  <a:gd name="T4" fmla="*/ 2858 w 10"/>
                  <a:gd name="T5" fmla="*/ 0 h 11"/>
                  <a:gd name="T6" fmla="*/ 0 w 10"/>
                  <a:gd name="T7" fmla="*/ 0 h 11"/>
                  <a:gd name="T8" fmla="*/ 2858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9" y="10"/>
                      <a:pt x="9" y="10"/>
                      <a:pt x="9" y="10"/>
                    </a:cubicBezTo>
                    <a:lnTo>
                      <a:pt x="9" y="0"/>
                    </a:lnTo>
                    <a:lnTo>
                      <a:pt x="0" y="0"/>
                    </a:ln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72" name="Freeform 128">
                <a:extLst>
                  <a:ext uri="{FF2B5EF4-FFF2-40B4-BE49-F238E27FC236}">
                    <a16:creationId xmlns:a16="http://schemas.microsoft.com/office/drawing/2014/main" id="{183A80A3-4C22-9D43-AB01-99FC840CE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657350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2886 h 11"/>
                  <a:gd name="T4" fmla="*/ 2858 w 10"/>
                  <a:gd name="T5" fmla="*/ 2886 h 11"/>
                  <a:gd name="T6" fmla="*/ 0 w 10"/>
                  <a:gd name="T7" fmla="*/ 2886 h 11"/>
                  <a:gd name="T8" fmla="*/ 0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73" name="Freeform 129">
                <a:extLst>
                  <a:ext uri="{FF2B5EF4-FFF2-40B4-BE49-F238E27FC236}">
                    <a16:creationId xmlns:a16="http://schemas.microsoft.com/office/drawing/2014/main" id="{82235981-9828-664E-AE9D-93331D693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666875"/>
                <a:ext cx="7938" cy="3175"/>
              </a:xfrm>
              <a:custGeom>
                <a:avLst/>
                <a:gdLst>
                  <a:gd name="T0" fmla="*/ 3969 w 20"/>
                  <a:gd name="T1" fmla="*/ 2858 h 10"/>
                  <a:gd name="T2" fmla="*/ 7541 w 20"/>
                  <a:gd name="T3" fmla="*/ 2858 h 10"/>
                  <a:gd name="T4" fmla="*/ 3969 w 20"/>
                  <a:gd name="T5" fmla="*/ 0 h 10"/>
                  <a:gd name="T6" fmla="*/ 0 w 20"/>
                  <a:gd name="T7" fmla="*/ 0 h 10"/>
                  <a:gd name="T8" fmla="*/ 3969 w 20"/>
                  <a:gd name="T9" fmla="*/ 0 h 10"/>
                  <a:gd name="T10" fmla="*/ 3969 w 20"/>
                  <a:gd name="T11" fmla="*/ 28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10" y="9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0" y="9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lnTo>
                      <a:pt x="10" y="9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74" name="Freeform 130">
                <a:extLst>
                  <a:ext uri="{FF2B5EF4-FFF2-40B4-BE49-F238E27FC236}">
                    <a16:creationId xmlns:a16="http://schemas.microsoft.com/office/drawing/2014/main" id="{81A41181-77CC-A54A-8EF2-58A6ECB38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677988"/>
                <a:ext cx="3175" cy="1587"/>
              </a:xfrm>
              <a:custGeom>
                <a:avLst/>
                <a:gdLst>
                  <a:gd name="T0" fmla="*/ 2858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lnTo>
                      <a:pt x="0" y="0"/>
                    </a:ln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75" name="Freeform 131">
                <a:extLst>
                  <a:ext uri="{FF2B5EF4-FFF2-40B4-BE49-F238E27FC236}">
                    <a16:creationId xmlns:a16="http://schemas.microsoft.com/office/drawing/2014/main" id="{9211AB99-D070-894B-9839-3659CD7D3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687513"/>
                <a:ext cx="7938" cy="3175"/>
              </a:xfrm>
              <a:custGeom>
                <a:avLst/>
                <a:gdLst>
                  <a:gd name="T0" fmla="*/ 3572 w 20"/>
                  <a:gd name="T1" fmla="*/ 0 h 10"/>
                  <a:gd name="T2" fmla="*/ 0 w 20"/>
                  <a:gd name="T3" fmla="*/ 0 h 10"/>
                  <a:gd name="T4" fmla="*/ 3572 w 20"/>
                  <a:gd name="T5" fmla="*/ 0 h 10"/>
                  <a:gd name="T6" fmla="*/ 7541 w 20"/>
                  <a:gd name="T7" fmla="*/ 2858 h 10"/>
                  <a:gd name="T8" fmla="*/ 7541 w 20"/>
                  <a:gd name="T9" fmla="*/ 0 h 10"/>
                  <a:gd name="T10" fmla="*/ 3572 w 2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9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76" name="Freeform 132">
                <a:extLst>
                  <a:ext uri="{FF2B5EF4-FFF2-40B4-BE49-F238E27FC236}">
                    <a16:creationId xmlns:a16="http://schemas.microsoft.com/office/drawing/2014/main" id="{02709943-57BD-1C44-B8CD-B97D8161C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697038"/>
                <a:ext cx="7938" cy="3175"/>
              </a:xfrm>
              <a:custGeom>
                <a:avLst/>
                <a:gdLst>
                  <a:gd name="T0" fmla="*/ 7541 w 20"/>
                  <a:gd name="T1" fmla="*/ 0 h 11"/>
                  <a:gd name="T2" fmla="*/ 3572 w 20"/>
                  <a:gd name="T3" fmla="*/ 0 h 11"/>
                  <a:gd name="T4" fmla="*/ 0 w 20"/>
                  <a:gd name="T5" fmla="*/ 0 h 11"/>
                  <a:gd name="T6" fmla="*/ 3572 w 20"/>
                  <a:gd name="T7" fmla="*/ 2886 h 11"/>
                  <a:gd name="T8" fmla="*/ 7541 w 20"/>
                  <a:gd name="T9" fmla="*/ 2886 h 11"/>
                  <a:gd name="T10" fmla="*/ 7541 w 2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19" y="0"/>
                    </a:moveTo>
                    <a:lnTo>
                      <a:pt x="9" y="0"/>
                    </a:lnTo>
                    <a:lnTo>
                      <a:pt x="0" y="0"/>
                    </a:lnTo>
                    <a:cubicBezTo>
                      <a:pt x="0" y="10"/>
                      <a:pt x="9" y="10"/>
                      <a:pt x="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77" name="Freeform 133">
                <a:extLst>
                  <a:ext uri="{FF2B5EF4-FFF2-40B4-BE49-F238E27FC236}">
                    <a16:creationId xmlns:a16="http://schemas.microsoft.com/office/drawing/2014/main" id="{E6142F1B-B331-F445-9DAC-36E4631AB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00" y="1704975"/>
                <a:ext cx="7938" cy="3175"/>
              </a:xfrm>
              <a:custGeom>
                <a:avLst/>
                <a:gdLst>
                  <a:gd name="T0" fmla="*/ 7541 w 20"/>
                  <a:gd name="T1" fmla="*/ 2886 h 11"/>
                  <a:gd name="T2" fmla="*/ 3572 w 20"/>
                  <a:gd name="T3" fmla="*/ 2886 h 11"/>
                  <a:gd name="T4" fmla="*/ 0 w 20"/>
                  <a:gd name="T5" fmla="*/ 2886 h 11"/>
                  <a:gd name="T6" fmla="*/ 3572 w 20"/>
                  <a:gd name="T7" fmla="*/ 2886 h 11"/>
                  <a:gd name="T8" fmla="*/ 7541 w 20"/>
                  <a:gd name="T9" fmla="*/ 2886 h 11"/>
                  <a:gd name="T10" fmla="*/ 7541 w 20"/>
                  <a:gd name="T11" fmla="*/ 0 h 11"/>
                  <a:gd name="T12" fmla="*/ 7541 w 20"/>
                  <a:gd name="T13" fmla="*/ 288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1">
                    <a:moveTo>
                      <a:pt x="19" y="10"/>
                    </a:moveTo>
                    <a:cubicBezTo>
                      <a:pt x="9" y="10"/>
                      <a:pt x="9" y="10"/>
                      <a:pt x="9" y="10"/>
                    </a:cubicBezTo>
                    <a:lnTo>
                      <a:pt x="0" y="10"/>
                    </a:lnTo>
                    <a:lnTo>
                      <a:pt x="9" y="10"/>
                    </a:lnTo>
                    <a:cubicBezTo>
                      <a:pt x="19" y="10"/>
                      <a:pt x="19" y="10"/>
                      <a:pt x="19" y="10"/>
                    </a:cubicBezTo>
                    <a:lnTo>
                      <a:pt x="19" y="0"/>
                    </a:lnTo>
                    <a:lnTo>
                      <a:pt x="19" y="1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78" name="Freeform 134">
                <a:extLst>
                  <a:ext uri="{FF2B5EF4-FFF2-40B4-BE49-F238E27FC236}">
                    <a16:creationId xmlns:a16="http://schemas.microsoft.com/office/drawing/2014/main" id="{A62C238D-AEB4-CF48-8047-C151973FB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1711325"/>
                <a:ext cx="6350" cy="3175"/>
              </a:xfrm>
              <a:custGeom>
                <a:avLst/>
                <a:gdLst>
                  <a:gd name="T0" fmla="*/ 3008 w 19"/>
                  <a:gd name="T1" fmla="*/ 0 h 10"/>
                  <a:gd name="T2" fmla="*/ 3008 w 19"/>
                  <a:gd name="T3" fmla="*/ 2858 h 10"/>
                  <a:gd name="T4" fmla="*/ 0 w 19"/>
                  <a:gd name="T5" fmla="*/ 2858 h 10"/>
                  <a:gd name="T6" fmla="*/ 3008 w 19"/>
                  <a:gd name="T7" fmla="*/ 2858 h 10"/>
                  <a:gd name="T8" fmla="*/ 6016 w 19"/>
                  <a:gd name="T9" fmla="*/ 0 h 10"/>
                  <a:gd name="T10" fmla="*/ 3008 w 1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0">
                    <a:moveTo>
                      <a:pt x="9" y="0"/>
                    </a:moveTo>
                    <a:lnTo>
                      <a:pt x="9" y="9"/>
                    </a:lnTo>
                    <a:lnTo>
                      <a:pt x="0" y="9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18" y="0"/>
                      <a:pt x="18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79" name="Freeform 135">
                <a:extLst>
                  <a:ext uri="{FF2B5EF4-FFF2-40B4-BE49-F238E27FC236}">
                    <a16:creationId xmlns:a16="http://schemas.microsoft.com/office/drawing/2014/main" id="{6BE331F8-7728-C444-A866-51573C107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636713"/>
                <a:ext cx="7938" cy="7937"/>
              </a:xfrm>
              <a:custGeom>
                <a:avLst/>
                <a:gdLst>
                  <a:gd name="T0" fmla="*/ 3969 w 20"/>
                  <a:gd name="T1" fmla="*/ 3969 h 20"/>
                  <a:gd name="T2" fmla="*/ 7541 w 20"/>
                  <a:gd name="T3" fmla="*/ 3969 h 20"/>
                  <a:gd name="T4" fmla="*/ 7541 w 20"/>
                  <a:gd name="T5" fmla="*/ 3969 h 20"/>
                  <a:gd name="T6" fmla="*/ 3969 w 20"/>
                  <a:gd name="T7" fmla="*/ 0 h 20"/>
                  <a:gd name="T8" fmla="*/ 0 w 20"/>
                  <a:gd name="T9" fmla="*/ 0 h 20"/>
                  <a:gd name="T10" fmla="*/ 3969 w 20"/>
                  <a:gd name="T11" fmla="*/ 3969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0" y="10"/>
                    </a:moveTo>
                    <a:lnTo>
                      <a:pt x="19" y="10"/>
                    </a:lnTo>
                    <a:cubicBezTo>
                      <a:pt x="19" y="19"/>
                      <a:pt x="19" y="10"/>
                      <a:pt x="19" y="10"/>
                    </a:cubicBezTo>
                    <a:lnTo>
                      <a:pt x="1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10"/>
                      <a:pt x="10" y="1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80" name="Freeform 136">
                <a:extLst>
                  <a:ext uri="{FF2B5EF4-FFF2-40B4-BE49-F238E27FC236}">
                    <a16:creationId xmlns:a16="http://schemas.microsoft.com/office/drawing/2014/main" id="{EFF522FC-106E-7443-A8D1-3622A627A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643063"/>
                <a:ext cx="3175" cy="3175"/>
              </a:xfrm>
              <a:custGeom>
                <a:avLst/>
                <a:gdLst>
                  <a:gd name="T0" fmla="*/ 2858 w 10"/>
                  <a:gd name="T1" fmla="*/ 2886 h 11"/>
                  <a:gd name="T2" fmla="*/ 0 w 10"/>
                  <a:gd name="T3" fmla="*/ 0 h 11"/>
                  <a:gd name="T4" fmla="*/ 2858 w 10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9" y="10"/>
                    </a:moveTo>
                    <a:lnTo>
                      <a:pt x="0" y="0"/>
                    </a:lnTo>
                    <a:cubicBezTo>
                      <a:pt x="0" y="10"/>
                      <a:pt x="9" y="10"/>
                      <a:pt x="9" y="1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81" name="Freeform 137">
                <a:extLst>
                  <a:ext uri="{FF2B5EF4-FFF2-40B4-BE49-F238E27FC236}">
                    <a16:creationId xmlns:a16="http://schemas.microsoft.com/office/drawing/2014/main" id="{C2395471-619C-A743-A331-6FE4834A7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663700"/>
                <a:ext cx="7938" cy="3175"/>
              </a:xfrm>
              <a:custGeom>
                <a:avLst/>
                <a:gdLst>
                  <a:gd name="T0" fmla="*/ 7541 w 20"/>
                  <a:gd name="T1" fmla="*/ 2886 h 11"/>
                  <a:gd name="T2" fmla="*/ 3572 w 20"/>
                  <a:gd name="T3" fmla="*/ 0 h 11"/>
                  <a:gd name="T4" fmla="*/ 0 w 20"/>
                  <a:gd name="T5" fmla="*/ 0 h 11"/>
                  <a:gd name="T6" fmla="*/ 3572 w 20"/>
                  <a:gd name="T7" fmla="*/ 2886 h 11"/>
                  <a:gd name="T8" fmla="*/ 7541 w 20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19" y="10"/>
                    </a:moveTo>
                    <a:cubicBezTo>
                      <a:pt x="9" y="10"/>
                      <a:pt x="9" y="0"/>
                      <a:pt x="9" y="0"/>
                    </a:cubicBezTo>
                    <a:lnTo>
                      <a:pt x="0" y="0"/>
                    </a:lnTo>
                    <a:lnTo>
                      <a:pt x="9" y="10"/>
                    </a:lnTo>
                    <a:lnTo>
                      <a:pt x="19" y="1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82" name="Freeform 138">
                <a:extLst>
                  <a:ext uri="{FF2B5EF4-FFF2-40B4-BE49-F238E27FC236}">
                    <a16:creationId xmlns:a16="http://schemas.microsoft.com/office/drawing/2014/main" id="{460AF712-CD39-E745-B41A-306793936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657350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0 h 11"/>
                  <a:gd name="T4" fmla="*/ 2886 w 11"/>
                  <a:gd name="T5" fmla="*/ 0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0"/>
                      <a:pt x="10" y="1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83" name="Freeform 139">
                <a:extLst>
                  <a:ext uri="{FF2B5EF4-FFF2-40B4-BE49-F238E27FC236}">
                    <a16:creationId xmlns:a16="http://schemas.microsoft.com/office/drawing/2014/main" id="{B616E8C8-ADF2-7841-A597-3C26CFC5A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646238"/>
                <a:ext cx="3175" cy="7937"/>
              </a:xfrm>
              <a:custGeom>
                <a:avLst/>
                <a:gdLst>
                  <a:gd name="T0" fmla="*/ 2886 w 11"/>
                  <a:gd name="T1" fmla="*/ 3572 h 20"/>
                  <a:gd name="T2" fmla="*/ 0 w 11"/>
                  <a:gd name="T3" fmla="*/ 3572 h 20"/>
                  <a:gd name="T4" fmla="*/ 2886 w 11"/>
                  <a:gd name="T5" fmla="*/ 357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10" y="9"/>
                    </a:moveTo>
                    <a:cubicBezTo>
                      <a:pt x="10" y="9"/>
                      <a:pt x="0" y="0"/>
                      <a:pt x="0" y="9"/>
                    </a:cubicBezTo>
                    <a:cubicBezTo>
                      <a:pt x="0" y="9"/>
                      <a:pt x="10" y="19"/>
                      <a:pt x="10" y="9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84" name="Freeform 140">
                <a:extLst>
                  <a:ext uri="{FF2B5EF4-FFF2-40B4-BE49-F238E27FC236}">
                    <a16:creationId xmlns:a16="http://schemas.microsoft.com/office/drawing/2014/main" id="{6FB416DE-328E-CA43-910B-D3A298989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673225"/>
                <a:ext cx="6350" cy="3175"/>
              </a:xfrm>
              <a:custGeom>
                <a:avLst/>
                <a:gdLst>
                  <a:gd name="T0" fmla="*/ 3008 w 19"/>
                  <a:gd name="T1" fmla="*/ 0 h 10"/>
                  <a:gd name="T2" fmla="*/ 3008 w 19"/>
                  <a:gd name="T3" fmla="*/ 2858 h 10"/>
                  <a:gd name="T4" fmla="*/ 3008 w 19"/>
                  <a:gd name="T5" fmla="*/ 2858 h 10"/>
                  <a:gd name="T6" fmla="*/ 6016 w 19"/>
                  <a:gd name="T7" fmla="*/ 2858 h 10"/>
                  <a:gd name="T8" fmla="*/ 6016 w 19"/>
                  <a:gd name="T9" fmla="*/ 0 h 10"/>
                  <a:gd name="T10" fmla="*/ 3008 w 1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0">
                    <a:moveTo>
                      <a:pt x="9" y="0"/>
                    </a:moveTo>
                    <a:lnTo>
                      <a:pt x="9" y="9"/>
                    </a:lnTo>
                    <a:cubicBezTo>
                      <a:pt x="0" y="9"/>
                      <a:pt x="0" y="9"/>
                      <a:pt x="9" y="9"/>
                    </a:cubicBezTo>
                    <a:lnTo>
                      <a:pt x="18" y="9"/>
                    </a:lnTo>
                    <a:cubicBezTo>
                      <a:pt x="18" y="0"/>
                      <a:pt x="18" y="0"/>
                      <a:pt x="1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85" name="Freeform 141">
                <a:extLst>
                  <a:ext uri="{FF2B5EF4-FFF2-40B4-BE49-F238E27FC236}">
                    <a16:creationId xmlns:a16="http://schemas.microsoft.com/office/drawing/2014/main" id="{5608BCD9-3BF3-EB46-BAD5-C20A304B0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681163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2886 w 11"/>
                  <a:gd name="T3" fmla="*/ 2858 h 10"/>
                  <a:gd name="T4" fmla="*/ 0 w 1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lnTo>
                      <a:pt x="10" y="9"/>
                    </a:lnTo>
                    <a:cubicBezTo>
                      <a:pt x="10" y="0"/>
                      <a:pt x="10" y="0"/>
                      <a:pt x="0" y="9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86" name="Freeform 142">
                <a:extLst>
                  <a:ext uri="{FF2B5EF4-FFF2-40B4-BE49-F238E27FC236}">
                    <a16:creationId xmlns:a16="http://schemas.microsoft.com/office/drawing/2014/main" id="{527E2981-FEDC-5048-8581-EC13548FB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1687513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2858 w 10"/>
                  <a:gd name="T3" fmla="*/ 0 h 10"/>
                  <a:gd name="T4" fmla="*/ 0 w 10"/>
                  <a:gd name="T5" fmla="*/ 2858 h 10"/>
                  <a:gd name="T6" fmla="*/ 2858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lnTo>
                      <a:pt x="9" y="0"/>
                    </a:lnTo>
                    <a:cubicBezTo>
                      <a:pt x="9" y="9"/>
                      <a:pt x="0" y="9"/>
                      <a:pt x="0" y="9"/>
                    </a:cubicBezTo>
                    <a:lnTo>
                      <a:pt x="9" y="9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87" name="Freeform 143">
                <a:extLst>
                  <a:ext uri="{FF2B5EF4-FFF2-40B4-BE49-F238E27FC236}">
                    <a16:creationId xmlns:a16="http://schemas.microsoft.com/office/drawing/2014/main" id="{77532833-44B8-3943-A778-8F431CE54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1693863"/>
                <a:ext cx="3175" cy="3175"/>
              </a:xfrm>
              <a:custGeom>
                <a:avLst/>
                <a:gdLst>
                  <a:gd name="T0" fmla="*/ 2886 w 11"/>
                  <a:gd name="T1" fmla="*/ 2858 h 10"/>
                  <a:gd name="T2" fmla="*/ 2886 w 11"/>
                  <a:gd name="T3" fmla="*/ 0 h 10"/>
                  <a:gd name="T4" fmla="*/ 0 w 11"/>
                  <a:gd name="T5" fmla="*/ 2858 h 10"/>
                  <a:gd name="T6" fmla="*/ 2886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9"/>
                    </a:moveTo>
                    <a:lnTo>
                      <a:pt x="10" y="0"/>
                    </a:lnTo>
                    <a:cubicBezTo>
                      <a:pt x="10" y="9"/>
                      <a:pt x="0" y="9"/>
                      <a:pt x="0" y="9"/>
                    </a:cubicBezTo>
                    <a:cubicBezTo>
                      <a:pt x="10" y="9"/>
                      <a:pt x="10" y="9"/>
                      <a:pt x="10" y="9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88" name="Freeform 144">
                <a:extLst>
                  <a:ext uri="{FF2B5EF4-FFF2-40B4-BE49-F238E27FC236}">
                    <a16:creationId xmlns:a16="http://schemas.microsoft.com/office/drawing/2014/main" id="{EB2A5426-5A39-7945-86F1-B981A1C21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701800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2886 w 11"/>
                  <a:gd name="T3" fmla="*/ 0 h 10"/>
                  <a:gd name="T4" fmla="*/ 0 w 1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9"/>
                      <a:pt x="10" y="9"/>
                      <a:pt x="10" y="0"/>
                    </a:cubicBezTo>
                    <a:cubicBezTo>
                      <a:pt x="0" y="0"/>
                      <a:pt x="0" y="9"/>
                      <a:pt x="0" y="9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89" name="Freeform 145">
                <a:extLst>
                  <a:ext uri="{FF2B5EF4-FFF2-40B4-BE49-F238E27FC236}">
                    <a16:creationId xmlns:a16="http://schemas.microsoft.com/office/drawing/2014/main" id="{664B9F7C-B89A-AC48-91C1-D95585BE0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1595438"/>
                <a:ext cx="7937" cy="3175"/>
              </a:xfrm>
              <a:custGeom>
                <a:avLst/>
                <a:gdLst>
                  <a:gd name="T0" fmla="*/ 3969 w 20"/>
                  <a:gd name="T1" fmla="*/ 2858 h 10"/>
                  <a:gd name="T2" fmla="*/ 7540 w 20"/>
                  <a:gd name="T3" fmla="*/ 0 h 10"/>
                  <a:gd name="T4" fmla="*/ 3969 w 20"/>
                  <a:gd name="T5" fmla="*/ 0 h 10"/>
                  <a:gd name="T6" fmla="*/ 0 w 20"/>
                  <a:gd name="T7" fmla="*/ 2858 h 10"/>
                  <a:gd name="T8" fmla="*/ 3969 w 2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0" y="9"/>
                    </a:moveTo>
                    <a:lnTo>
                      <a:pt x="19" y="0"/>
                    </a:lnTo>
                    <a:lnTo>
                      <a:pt x="10" y="0"/>
                    </a:lnTo>
                    <a:lnTo>
                      <a:pt x="0" y="9"/>
                    </a:lnTo>
                    <a:lnTo>
                      <a:pt x="10" y="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90" name="Freeform 146">
                <a:extLst>
                  <a:ext uri="{FF2B5EF4-FFF2-40B4-BE49-F238E27FC236}">
                    <a16:creationId xmlns:a16="http://schemas.microsoft.com/office/drawing/2014/main" id="{6A3A47E3-8BAD-D745-BD73-E36315256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1592263"/>
                <a:ext cx="7938" cy="7937"/>
              </a:xfrm>
              <a:custGeom>
                <a:avLst/>
                <a:gdLst>
                  <a:gd name="T0" fmla="*/ 3780 w 21"/>
                  <a:gd name="T1" fmla="*/ 0 h 20"/>
                  <a:gd name="T2" fmla="*/ 7560 w 21"/>
                  <a:gd name="T3" fmla="*/ 3969 h 20"/>
                  <a:gd name="T4" fmla="*/ 3780 w 21"/>
                  <a:gd name="T5" fmla="*/ 7540 h 20"/>
                  <a:gd name="T6" fmla="*/ 0 w 21"/>
                  <a:gd name="T7" fmla="*/ 3969 h 20"/>
                  <a:gd name="T8" fmla="*/ 3780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0" y="0"/>
                    </a:moveTo>
                    <a:cubicBezTo>
                      <a:pt x="20" y="0"/>
                      <a:pt x="20" y="10"/>
                      <a:pt x="20" y="10"/>
                    </a:cubicBezTo>
                    <a:cubicBezTo>
                      <a:pt x="20" y="19"/>
                      <a:pt x="20" y="19"/>
                      <a:pt x="10" y="19"/>
                    </a:cubicBezTo>
                    <a:cubicBezTo>
                      <a:pt x="10" y="19"/>
                      <a:pt x="0" y="19"/>
                      <a:pt x="0" y="10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91" name="Freeform 147">
                <a:extLst>
                  <a:ext uri="{FF2B5EF4-FFF2-40B4-BE49-F238E27FC236}">
                    <a16:creationId xmlns:a16="http://schemas.microsoft.com/office/drawing/2014/main" id="{8F96B509-CA27-5C44-A7B1-69C77952A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1595438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0 w 11"/>
                  <a:gd name="T3" fmla="*/ 0 h 10"/>
                  <a:gd name="T4" fmla="*/ 2886 w 11"/>
                  <a:gd name="T5" fmla="*/ 0 h 10"/>
                  <a:gd name="T6" fmla="*/ 0 w 11"/>
                  <a:gd name="T7" fmla="*/ 2858 h 10"/>
                  <a:gd name="T8" fmla="*/ 0 w 1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92" name="Freeform 148">
                <a:extLst>
                  <a:ext uri="{FF2B5EF4-FFF2-40B4-BE49-F238E27FC236}">
                    <a16:creationId xmlns:a16="http://schemas.microsoft.com/office/drawing/2014/main" id="{7594C8F5-0C3A-E543-8328-56006148E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1581150"/>
                <a:ext cx="3175" cy="3175"/>
              </a:xfrm>
              <a:custGeom>
                <a:avLst/>
                <a:gdLst>
                  <a:gd name="T0" fmla="*/ 0 w 10"/>
                  <a:gd name="T1" fmla="*/ 2858 h 10"/>
                  <a:gd name="T2" fmla="*/ 2858 w 10"/>
                  <a:gd name="T3" fmla="*/ 2858 h 10"/>
                  <a:gd name="T4" fmla="*/ 0 w 10"/>
                  <a:gd name="T5" fmla="*/ 0 h 10"/>
                  <a:gd name="T6" fmla="*/ 0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9"/>
                    </a:moveTo>
                    <a:lnTo>
                      <a:pt x="9" y="9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93" name="Freeform 149">
                <a:extLst>
                  <a:ext uri="{FF2B5EF4-FFF2-40B4-BE49-F238E27FC236}">
                    <a16:creationId xmlns:a16="http://schemas.microsoft.com/office/drawing/2014/main" id="{7B686F89-D005-6147-B89B-C52412030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15890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94" name="Freeform 150">
                <a:extLst>
                  <a:ext uri="{FF2B5EF4-FFF2-40B4-BE49-F238E27FC236}">
                    <a16:creationId xmlns:a16="http://schemas.microsoft.com/office/drawing/2014/main" id="{4A6EE611-E746-F04F-89A5-3D74FB8BC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13" y="1584325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2858 w 10"/>
                  <a:gd name="T3" fmla="*/ 2886 h 11"/>
                  <a:gd name="T4" fmla="*/ 2858 w 10"/>
                  <a:gd name="T5" fmla="*/ 0 h 11"/>
                  <a:gd name="T6" fmla="*/ 0 w 1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lnTo>
                      <a:pt x="9" y="10"/>
                    </a:lnTo>
                    <a:lnTo>
                      <a:pt x="9" y="0"/>
                    </a:lnTo>
                    <a:cubicBezTo>
                      <a:pt x="9" y="0"/>
                      <a:pt x="0" y="0"/>
                      <a:pt x="0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95" name="Freeform 151">
                <a:extLst>
                  <a:ext uri="{FF2B5EF4-FFF2-40B4-BE49-F238E27FC236}">
                    <a16:creationId xmlns:a16="http://schemas.microsoft.com/office/drawing/2014/main" id="{DDC2705A-A9D6-D448-9D9F-7C41033EE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1589088"/>
                <a:ext cx="11112" cy="3175"/>
              </a:xfrm>
              <a:custGeom>
                <a:avLst/>
                <a:gdLst>
                  <a:gd name="T0" fmla="*/ 7280 w 29"/>
                  <a:gd name="T1" fmla="*/ 2858 h 10"/>
                  <a:gd name="T2" fmla="*/ 3832 w 29"/>
                  <a:gd name="T3" fmla="*/ 0 h 10"/>
                  <a:gd name="T4" fmla="*/ 0 w 29"/>
                  <a:gd name="T5" fmla="*/ 2858 h 10"/>
                  <a:gd name="T6" fmla="*/ 3832 w 29"/>
                  <a:gd name="T7" fmla="*/ 2858 h 10"/>
                  <a:gd name="T8" fmla="*/ 7280 w 29"/>
                  <a:gd name="T9" fmla="*/ 2858 h 10"/>
                  <a:gd name="T10" fmla="*/ 10729 w 29"/>
                  <a:gd name="T11" fmla="*/ 0 h 10"/>
                  <a:gd name="T12" fmla="*/ 7280 w 29"/>
                  <a:gd name="T13" fmla="*/ 285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0">
                    <a:moveTo>
                      <a:pt x="19" y="9"/>
                    </a:moveTo>
                    <a:cubicBezTo>
                      <a:pt x="10" y="9"/>
                      <a:pt x="10" y="0"/>
                      <a:pt x="10" y="0"/>
                    </a:cubicBezTo>
                    <a:cubicBezTo>
                      <a:pt x="10" y="9"/>
                      <a:pt x="0" y="9"/>
                      <a:pt x="0" y="9"/>
                    </a:cubicBezTo>
                    <a:lnTo>
                      <a:pt x="10" y="9"/>
                    </a:lnTo>
                    <a:lnTo>
                      <a:pt x="19" y="9"/>
                    </a:lnTo>
                    <a:cubicBezTo>
                      <a:pt x="28" y="9"/>
                      <a:pt x="28" y="0"/>
                      <a:pt x="28" y="0"/>
                    </a:cubicBezTo>
                    <a:cubicBezTo>
                      <a:pt x="28" y="0"/>
                      <a:pt x="28" y="9"/>
                      <a:pt x="19" y="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96" name="Freeform 152">
                <a:extLst>
                  <a:ext uri="{FF2B5EF4-FFF2-40B4-BE49-F238E27FC236}">
                    <a16:creationId xmlns:a16="http://schemas.microsoft.com/office/drawing/2014/main" id="{71C029F1-F661-BC49-865F-0806C1CAB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963" y="1589088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97" name="Freeform 153">
                <a:extLst>
                  <a:ext uri="{FF2B5EF4-FFF2-40B4-BE49-F238E27FC236}">
                    <a16:creationId xmlns:a16="http://schemas.microsoft.com/office/drawing/2014/main" id="{43B9E72E-E77E-1A48-97C3-B75DBEC1B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584325"/>
                <a:ext cx="7937" cy="3175"/>
              </a:xfrm>
              <a:custGeom>
                <a:avLst/>
                <a:gdLst>
                  <a:gd name="T0" fmla="*/ 3969 w 20"/>
                  <a:gd name="T1" fmla="*/ 0 h 11"/>
                  <a:gd name="T2" fmla="*/ 0 w 20"/>
                  <a:gd name="T3" fmla="*/ 0 h 11"/>
                  <a:gd name="T4" fmla="*/ 3969 w 20"/>
                  <a:gd name="T5" fmla="*/ 2886 h 11"/>
                  <a:gd name="T6" fmla="*/ 3969 w 20"/>
                  <a:gd name="T7" fmla="*/ 2886 h 11"/>
                  <a:gd name="T8" fmla="*/ 3969 w 2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10" y="0"/>
                    </a:moveTo>
                    <a:lnTo>
                      <a:pt x="0" y="0"/>
                    </a:lnTo>
                    <a:cubicBezTo>
                      <a:pt x="0" y="10"/>
                      <a:pt x="10" y="10"/>
                      <a:pt x="10" y="10"/>
                    </a:cubicBezTo>
                    <a:cubicBezTo>
                      <a:pt x="10" y="10"/>
                      <a:pt x="19" y="10"/>
                      <a:pt x="10" y="1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98" name="Freeform 154">
                <a:extLst>
                  <a:ext uri="{FF2B5EF4-FFF2-40B4-BE49-F238E27FC236}">
                    <a16:creationId xmlns:a16="http://schemas.microsoft.com/office/drawing/2014/main" id="{C3A3024D-F4F3-FF42-A539-1D1211905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15890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399" name="Freeform 155">
                <a:extLst>
                  <a:ext uri="{FF2B5EF4-FFF2-40B4-BE49-F238E27FC236}">
                    <a16:creationId xmlns:a16="http://schemas.microsoft.com/office/drawing/2014/main" id="{DF4ACC46-4515-C943-BD81-881F07387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560513"/>
                <a:ext cx="20637" cy="23812"/>
              </a:xfrm>
              <a:custGeom>
                <a:avLst/>
                <a:gdLst>
                  <a:gd name="T0" fmla="*/ 6760 w 58"/>
                  <a:gd name="T1" fmla="*/ 20258 h 67"/>
                  <a:gd name="T2" fmla="*/ 6760 w 58"/>
                  <a:gd name="T3" fmla="*/ 9951 h 67"/>
                  <a:gd name="T4" fmla="*/ 13877 w 58"/>
                  <a:gd name="T5" fmla="*/ 6397 h 67"/>
                  <a:gd name="T6" fmla="*/ 17079 w 58"/>
                  <a:gd name="T7" fmla="*/ 3199 h 67"/>
                  <a:gd name="T8" fmla="*/ 20281 w 58"/>
                  <a:gd name="T9" fmla="*/ 0 h 67"/>
                  <a:gd name="T10" fmla="*/ 17079 w 58"/>
                  <a:gd name="T11" fmla="*/ 3199 h 67"/>
                  <a:gd name="T12" fmla="*/ 13877 w 58"/>
                  <a:gd name="T13" fmla="*/ 3199 h 67"/>
                  <a:gd name="T14" fmla="*/ 6760 w 58"/>
                  <a:gd name="T15" fmla="*/ 6397 h 67"/>
                  <a:gd name="T16" fmla="*/ 6760 w 58"/>
                  <a:gd name="T17" fmla="*/ 9951 h 67"/>
                  <a:gd name="T18" fmla="*/ 3558 w 58"/>
                  <a:gd name="T19" fmla="*/ 9951 h 67"/>
                  <a:gd name="T20" fmla="*/ 3558 w 58"/>
                  <a:gd name="T21" fmla="*/ 13505 h 67"/>
                  <a:gd name="T22" fmla="*/ 3558 w 58"/>
                  <a:gd name="T23" fmla="*/ 16704 h 67"/>
                  <a:gd name="T24" fmla="*/ 0 w 58"/>
                  <a:gd name="T25" fmla="*/ 20258 h 67"/>
                  <a:gd name="T26" fmla="*/ 3558 w 58"/>
                  <a:gd name="T27" fmla="*/ 23457 h 67"/>
                  <a:gd name="T28" fmla="*/ 6760 w 58"/>
                  <a:gd name="T29" fmla="*/ 23457 h 67"/>
                  <a:gd name="T30" fmla="*/ 6760 w 58"/>
                  <a:gd name="T31" fmla="*/ 20258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67">
                    <a:moveTo>
                      <a:pt x="19" y="57"/>
                    </a:moveTo>
                    <a:cubicBezTo>
                      <a:pt x="19" y="47"/>
                      <a:pt x="19" y="38"/>
                      <a:pt x="19" y="28"/>
                    </a:cubicBezTo>
                    <a:cubicBezTo>
                      <a:pt x="29" y="18"/>
                      <a:pt x="39" y="18"/>
                      <a:pt x="39" y="18"/>
                    </a:cubicBezTo>
                    <a:lnTo>
                      <a:pt x="48" y="9"/>
                    </a:lnTo>
                    <a:lnTo>
                      <a:pt x="57" y="0"/>
                    </a:lnTo>
                    <a:lnTo>
                      <a:pt x="48" y="9"/>
                    </a:lnTo>
                    <a:lnTo>
                      <a:pt x="39" y="9"/>
                    </a:lnTo>
                    <a:cubicBezTo>
                      <a:pt x="29" y="9"/>
                      <a:pt x="19" y="18"/>
                      <a:pt x="19" y="18"/>
                    </a:cubicBezTo>
                    <a:lnTo>
                      <a:pt x="19" y="28"/>
                    </a:lnTo>
                    <a:lnTo>
                      <a:pt x="10" y="28"/>
                    </a:lnTo>
                    <a:cubicBezTo>
                      <a:pt x="10" y="38"/>
                      <a:pt x="10" y="38"/>
                      <a:pt x="10" y="38"/>
                    </a:cubicBezTo>
                    <a:lnTo>
                      <a:pt x="10" y="47"/>
                    </a:lnTo>
                    <a:cubicBezTo>
                      <a:pt x="10" y="47"/>
                      <a:pt x="10" y="57"/>
                      <a:pt x="0" y="57"/>
                    </a:cubicBezTo>
                    <a:lnTo>
                      <a:pt x="10" y="66"/>
                    </a:lnTo>
                    <a:lnTo>
                      <a:pt x="19" y="66"/>
                    </a:lnTo>
                    <a:lnTo>
                      <a:pt x="19" y="57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00" name="Freeform 156">
                <a:extLst>
                  <a:ext uri="{FF2B5EF4-FFF2-40B4-BE49-F238E27FC236}">
                    <a16:creationId xmlns:a16="http://schemas.microsoft.com/office/drawing/2014/main" id="{01AF4C40-4398-D94E-8FC1-F1DE8B283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13" y="15636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01" name="Freeform 157">
                <a:extLst>
                  <a:ext uri="{FF2B5EF4-FFF2-40B4-BE49-F238E27FC236}">
                    <a16:creationId xmlns:a16="http://schemas.microsoft.com/office/drawing/2014/main" id="{9904D8DF-7C4A-AE4C-ABC6-6ADF00AC0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788" y="1566863"/>
                <a:ext cx="3175" cy="3175"/>
              </a:xfrm>
              <a:custGeom>
                <a:avLst/>
                <a:gdLst>
                  <a:gd name="T0" fmla="*/ 2858 w 10"/>
                  <a:gd name="T1" fmla="*/ 2886 h 11"/>
                  <a:gd name="T2" fmla="*/ 2858 w 10"/>
                  <a:gd name="T3" fmla="*/ 0 h 11"/>
                  <a:gd name="T4" fmla="*/ 0 w 10"/>
                  <a:gd name="T5" fmla="*/ 0 h 11"/>
                  <a:gd name="T6" fmla="*/ 0 w 10"/>
                  <a:gd name="T7" fmla="*/ 2886 h 11"/>
                  <a:gd name="T8" fmla="*/ 2858 w 10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1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" y="1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02" name="Freeform 158">
                <a:extLst>
                  <a:ext uri="{FF2B5EF4-FFF2-40B4-BE49-F238E27FC236}">
                    <a16:creationId xmlns:a16="http://schemas.microsoft.com/office/drawing/2014/main" id="{952696F6-4E1D-3C40-8B1D-ADD337ECF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574800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0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w 11"/>
                  <a:gd name="T9" fmla="*/ 2858 h 10"/>
                  <a:gd name="T10" fmla="*/ 0 w 1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0" y="0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03" name="Freeform 159">
                <a:extLst>
                  <a:ext uri="{FF2B5EF4-FFF2-40B4-BE49-F238E27FC236}">
                    <a16:creationId xmlns:a16="http://schemas.microsoft.com/office/drawing/2014/main" id="{A8C8EB10-4038-E849-854C-6F4507D7A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138" y="1557338"/>
                <a:ext cx="20637" cy="26987"/>
              </a:xfrm>
              <a:custGeom>
                <a:avLst/>
                <a:gdLst>
                  <a:gd name="T0" fmla="*/ 17079 w 58"/>
                  <a:gd name="T1" fmla="*/ 3505 h 77"/>
                  <a:gd name="T2" fmla="*/ 13521 w 58"/>
                  <a:gd name="T3" fmla="*/ 3505 h 77"/>
                  <a:gd name="T4" fmla="*/ 17079 w 58"/>
                  <a:gd name="T5" fmla="*/ 6659 h 77"/>
                  <a:gd name="T6" fmla="*/ 13521 w 58"/>
                  <a:gd name="T7" fmla="*/ 6659 h 77"/>
                  <a:gd name="T8" fmla="*/ 13521 w 58"/>
                  <a:gd name="T9" fmla="*/ 3505 h 77"/>
                  <a:gd name="T10" fmla="*/ 9963 w 58"/>
                  <a:gd name="T11" fmla="*/ 6659 h 77"/>
                  <a:gd name="T12" fmla="*/ 3558 w 58"/>
                  <a:gd name="T13" fmla="*/ 13318 h 77"/>
                  <a:gd name="T14" fmla="*/ 0 w 58"/>
                  <a:gd name="T15" fmla="*/ 23482 h 77"/>
                  <a:gd name="T16" fmla="*/ 6760 w 58"/>
                  <a:gd name="T17" fmla="*/ 26637 h 77"/>
                  <a:gd name="T18" fmla="*/ 6760 w 58"/>
                  <a:gd name="T19" fmla="*/ 23482 h 77"/>
                  <a:gd name="T20" fmla="*/ 9963 w 58"/>
                  <a:gd name="T21" fmla="*/ 26637 h 77"/>
                  <a:gd name="T22" fmla="*/ 9963 w 58"/>
                  <a:gd name="T23" fmla="*/ 23482 h 77"/>
                  <a:gd name="T24" fmla="*/ 9963 w 58"/>
                  <a:gd name="T25" fmla="*/ 19977 h 77"/>
                  <a:gd name="T26" fmla="*/ 13521 w 58"/>
                  <a:gd name="T27" fmla="*/ 9813 h 77"/>
                  <a:gd name="T28" fmla="*/ 17079 w 58"/>
                  <a:gd name="T29" fmla="*/ 6659 h 77"/>
                  <a:gd name="T30" fmla="*/ 20281 w 58"/>
                  <a:gd name="T31" fmla="*/ 3505 h 77"/>
                  <a:gd name="T32" fmla="*/ 17079 w 58"/>
                  <a:gd name="T33" fmla="*/ 3505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8" h="77">
                    <a:moveTo>
                      <a:pt x="48" y="10"/>
                    </a:moveTo>
                    <a:lnTo>
                      <a:pt x="38" y="10"/>
                    </a:lnTo>
                    <a:cubicBezTo>
                      <a:pt x="48" y="10"/>
                      <a:pt x="48" y="10"/>
                      <a:pt x="48" y="19"/>
                    </a:cubicBezTo>
                    <a:lnTo>
                      <a:pt x="38" y="19"/>
                    </a:lnTo>
                    <a:lnTo>
                      <a:pt x="38" y="10"/>
                    </a:lnTo>
                    <a:cubicBezTo>
                      <a:pt x="28" y="10"/>
                      <a:pt x="28" y="19"/>
                      <a:pt x="28" y="19"/>
                    </a:cubicBezTo>
                    <a:cubicBezTo>
                      <a:pt x="19" y="28"/>
                      <a:pt x="19" y="28"/>
                      <a:pt x="10" y="38"/>
                    </a:cubicBezTo>
                    <a:cubicBezTo>
                      <a:pt x="0" y="48"/>
                      <a:pt x="0" y="57"/>
                      <a:pt x="0" y="67"/>
                    </a:cubicBezTo>
                    <a:cubicBezTo>
                      <a:pt x="10" y="76"/>
                      <a:pt x="19" y="76"/>
                      <a:pt x="19" y="76"/>
                    </a:cubicBezTo>
                    <a:lnTo>
                      <a:pt x="19" y="67"/>
                    </a:lnTo>
                    <a:cubicBezTo>
                      <a:pt x="28" y="67"/>
                      <a:pt x="28" y="76"/>
                      <a:pt x="28" y="76"/>
                    </a:cubicBezTo>
                    <a:lnTo>
                      <a:pt x="28" y="67"/>
                    </a:lnTo>
                    <a:lnTo>
                      <a:pt x="28" y="57"/>
                    </a:lnTo>
                    <a:cubicBezTo>
                      <a:pt x="28" y="48"/>
                      <a:pt x="28" y="38"/>
                      <a:pt x="38" y="28"/>
                    </a:cubicBezTo>
                    <a:lnTo>
                      <a:pt x="48" y="19"/>
                    </a:lnTo>
                    <a:cubicBezTo>
                      <a:pt x="57" y="19"/>
                      <a:pt x="57" y="19"/>
                      <a:pt x="57" y="10"/>
                    </a:cubicBezTo>
                    <a:cubicBezTo>
                      <a:pt x="57" y="0"/>
                      <a:pt x="57" y="10"/>
                      <a:pt x="48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04" name="Freeform 160">
                <a:extLst>
                  <a:ext uri="{FF2B5EF4-FFF2-40B4-BE49-F238E27FC236}">
                    <a16:creationId xmlns:a16="http://schemas.microsoft.com/office/drawing/2014/main" id="{87A91B39-44AE-8341-8A3A-35ED7444E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425" y="1560513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2886 w 11"/>
                  <a:gd name="T3" fmla="*/ 0 h 10"/>
                  <a:gd name="T4" fmla="*/ 0 w 11"/>
                  <a:gd name="T5" fmla="*/ 0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9"/>
                      <a:pt x="10" y="9"/>
                      <a:pt x="10" y="0"/>
                    </a:cubicBezTo>
                    <a:lnTo>
                      <a:pt x="0" y="0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05" name="Freeform 161">
                <a:extLst>
                  <a:ext uri="{FF2B5EF4-FFF2-40B4-BE49-F238E27FC236}">
                    <a16:creationId xmlns:a16="http://schemas.microsoft.com/office/drawing/2014/main" id="{2D2DBA54-0BA3-4F49-8701-76FE0145B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584325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2886 w 11"/>
                  <a:gd name="T3" fmla="*/ 2886 h 11"/>
                  <a:gd name="T4" fmla="*/ 2886 w 11"/>
                  <a:gd name="T5" fmla="*/ 0 h 11"/>
                  <a:gd name="T6" fmla="*/ 0 w 11"/>
                  <a:gd name="T7" fmla="*/ 0 h 11"/>
                  <a:gd name="T8" fmla="*/ 0 w 11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lnTo>
                      <a:pt x="10" y="1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06" name="Freeform 162">
                <a:extLst>
                  <a:ext uri="{FF2B5EF4-FFF2-40B4-BE49-F238E27FC236}">
                    <a16:creationId xmlns:a16="http://schemas.microsoft.com/office/drawing/2014/main" id="{91EF8C18-A211-B046-AED2-43CB3157C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1589088"/>
                <a:ext cx="14288" cy="3175"/>
              </a:xfrm>
              <a:custGeom>
                <a:avLst/>
                <a:gdLst>
                  <a:gd name="T0" fmla="*/ 13931 w 40"/>
                  <a:gd name="T1" fmla="*/ 0 h 10"/>
                  <a:gd name="T2" fmla="*/ 10359 w 40"/>
                  <a:gd name="T3" fmla="*/ 2858 h 10"/>
                  <a:gd name="T4" fmla="*/ 7144 w 40"/>
                  <a:gd name="T5" fmla="*/ 0 h 10"/>
                  <a:gd name="T6" fmla="*/ 3572 w 40"/>
                  <a:gd name="T7" fmla="*/ 0 h 10"/>
                  <a:gd name="T8" fmla="*/ 3572 w 40"/>
                  <a:gd name="T9" fmla="*/ 0 h 10"/>
                  <a:gd name="T10" fmla="*/ 0 w 40"/>
                  <a:gd name="T11" fmla="*/ 0 h 10"/>
                  <a:gd name="T12" fmla="*/ 3572 w 40"/>
                  <a:gd name="T13" fmla="*/ 2858 h 10"/>
                  <a:gd name="T14" fmla="*/ 10359 w 40"/>
                  <a:gd name="T15" fmla="*/ 2858 h 10"/>
                  <a:gd name="T16" fmla="*/ 13931 w 40"/>
                  <a:gd name="T17" fmla="*/ 2858 h 10"/>
                  <a:gd name="T18" fmla="*/ 13931 w 4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10">
                    <a:moveTo>
                      <a:pt x="39" y="0"/>
                    </a:moveTo>
                    <a:cubicBezTo>
                      <a:pt x="39" y="0"/>
                      <a:pt x="39" y="9"/>
                      <a:pt x="29" y="9"/>
                    </a:cubicBezTo>
                    <a:lnTo>
                      <a:pt x="20" y="0"/>
                    </a:lnTo>
                    <a:lnTo>
                      <a:pt x="10" y="0"/>
                    </a:lnTo>
                    <a:cubicBezTo>
                      <a:pt x="10" y="9"/>
                      <a:pt x="10" y="9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29" y="9"/>
                      <a:pt x="29" y="9"/>
                      <a:pt x="29" y="9"/>
                    </a:cubicBezTo>
                    <a:lnTo>
                      <a:pt x="39" y="9"/>
                    </a:ln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07" name="Freeform 163">
                <a:extLst>
                  <a:ext uri="{FF2B5EF4-FFF2-40B4-BE49-F238E27FC236}">
                    <a16:creationId xmlns:a16="http://schemas.microsoft.com/office/drawing/2014/main" id="{9340BC4F-0268-F448-856F-5B6B4FF5F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50" y="1584325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2886 w 11"/>
                  <a:gd name="T3" fmla="*/ 2886 h 11"/>
                  <a:gd name="T4" fmla="*/ 2886 w 11"/>
                  <a:gd name="T5" fmla="*/ 0 h 11"/>
                  <a:gd name="T6" fmla="*/ 0 w 11"/>
                  <a:gd name="T7" fmla="*/ 0 h 11"/>
                  <a:gd name="T8" fmla="*/ 0 w 11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cubicBezTo>
                      <a:pt x="10" y="10"/>
                      <a:pt x="10" y="10"/>
                      <a:pt x="10" y="10"/>
                    </a:cubicBez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08" name="Freeform 164">
                <a:extLst>
                  <a:ext uri="{FF2B5EF4-FFF2-40B4-BE49-F238E27FC236}">
                    <a16:creationId xmlns:a16="http://schemas.microsoft.com/office/drawing/2014/main" id="{B31EE8CF-16D8-9D4B-BBB4-5A5EE048F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13" y="1574800"/>
                <a:ext cx="3175" cy="3175"/>
              </a:xfrm>
              <a:custGeom>
                <a:avLst/>
                <a:gdLst>
                  <a:gd name="T0" fmla="*/ 2858 w 10"/>
                  <a:gd name="T1" fmla="*/ 0 h 10"/>
                  <a:gd name="T2" fmla="*/ 2858 w 10"/>
                  <a:gd name="T3" fmla="*/ 2858 h 10"/>
                  <a:gd name="T4" fmla="*/ 0 w 10"/>
                  <a:gd name="T5" fmla="*/ 0 h 10"/>
                  <a:gd name="T6" fmla="*/ 2858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0" y="9"/>
                      <a:pt x="0" y="9"/>
                      <a:pt x="0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09" name="Freeform 165">
                <a:extLst>
                  <a:ext uri="{FF2B5EF4-FFF2-40B4-BE49-F238E27FC236}">
                    <a16:creationId xmlns:a16="http://schemas.microsoft.com/office/drawing/2014/main" id="{E15DADC2-8DD1-4941-830C-2CAC407BB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1566863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0 h 11"/>
                  <a:gd name="T4" fmla="*/ 0 w 10"/>
                  <a:gd name="T5" fmla="*/ 2886 h 11"/>
                  <a:gd name="T6" fmla="*/ 2858 w 10"/>
                  <a:gd name="T7" fmla="*/ 2886 h 11"/>
                  <a:gd name="T8" fmla="*/ 2858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9" y="10"/>
                    </a:ln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10" name="Freeform 166">
                <a:extLst>
                  <a:ext uri="{FF2B5EF4-FFF2-40B4-BE49-F238E27FC236}">
                    <a16:creationId xmlns:a16="http://schemas.microsoft.com/office/drawing/2014/main" id="{61332223-998C-8546-B46B-6DF8E2095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13" y="1574800"/>
                <a:ext cx="3175" cy="3175"/>
              </a:xfrm>
              <a:custGeom>
                <a:avLst/>
                <a:gdLst>
                  <a:gd name="T0" fmla="*/ 2858 w 10"/>
                  <a:gd name="T1" fmla="*/ 0 h 10"/>
                  <a:gd name="T2" fmla="*/ 2858 w 10"/>
                  <a:gd name="T3" fmla="*/ 2858 h 10"/>
                  <a:gd name="T4" fmla="*/ 0 w 10"/>
                  <a:gd name="T5" fmla="*/ 0 h 10"/>
                  <a:gd name="T6" fmla="*/ 2858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0" y="9"/>
                      <a:pt x="0" y="9"/>
                      <a:pt x="0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11" name="Freeform 167">
                <a:extLst>
                  <a:ext uri="{FF2B5EF4-FFF2-40B4-BE49-F238E27FC236}">
                    <a16:creationId xmlns:a16="http://schemas.microsoft.com/office/drawing/2014/main" id="{BA224550-A877-384A-9DB6-1782CA239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75" y="1566863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0 h 11"/>
                  <a:gd name="T4" fmla="*/ 0 w 10"/>
                  <a:gd name="T5" fmla="*/ 2886 h 11"/>
                  <a:gd name="T6" fmla="*/ 2858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0"/>
                    </a:lnTo>
                    <a:lnTo>
                      <a:pt x="0" y="10"/>
                    </a:lnTo>
                    <a:cubicBezTo>
                      <a:pt x="9" y="10"/>
                      <a:pt x="9" y="0"/>
                      <a:pt x="9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12" name="Freeform 168">
                <a:extLst>
                  <a:ext uri="{FF2B5EF4-FFF2-40B4-BE49-F238E27FC236}">
                    <a16:creationId xmlns:a16="http://schemas.microsoft.com/office/drawing/2014/main" id="{05E07895-639E-3844-BFB6-F562D59D8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773238"/>
                <a:ext cx="44450" cy="23812"/>
              </a:xfrm>
              <a:custGeom>
                <a:avLst/>
                <a:gdLst>
                  <a:gd name="T0" fmla="*/ 44094 w 125"/>
                  <a:gd name="T1" fmla="*/ 0 h 68"/>
                  <a:gd name="T2" fmla="*/ 37338 w 125"/>
                  <a:gd name="T3" fmla="*/ 0 h 68"/>
                  <a:gd name="T4" fmla="*/ 30582 w 125"/>
                  <a:gd name="T5" fmla="*/ 3502 h 68"/>
                  <a:gd name="T6" fmla="*/ 23825 w 125"/>
                  <a:gd name="T7" fmla="*/ 6653 h 68"/>
                  <a:gd name="T8" fmla="*/ 10312 w 125"/>
                  <a:gd name="T9" fmla="*/ 6653 h 68"/>
                  <a:gd name="T10" fmla="*/ 0 w 125"/>
                  <a:gd name="T11" fmla="*/ 10155 h 68"/>
                  <a:gd name="T12" fmla="*/ 0 w 125"/>
                  <a:gd name="T13" fmla="*/ 16808 h 68"/>
                  <a:gd name="T14" fmla="*/ 6756 w 125"/>
                  <a:gd name="T15" fmla="*/ 16808 h 68"/>
                  <a:gd name="T16" fmla="*/ 6756 w 125"/>
                  <a:gd name="T17" fmla="*/ 13307 h 68"/>
                  <a:gd name="T18" fmla="*/ 10312 w 125"/>
                  <a:gd name="T19" fmla="*/ 10155 h 68"/>
                  <a:gd name="T20" fmla="*/ 13513 w 125"/>
                  <a:gd name="T21" fmla="*/ 13307 h 68"/>
                  <a:gd name="T22" fmla="*/ 20269 w 125"/>
                  <a:gd name="T23" fmla="*/ 13307 h 68"/>
                  <a:gd name="T24" fmla="*/ 17069 w 125"/>
                  <a:gd name="T25" fmla="*/ 13307 h 68"/>
                  <a:gd name="T26" fmla="*/ 10312 w 125"/>
                  <a:gd name="T27" fmla="*/ 13307 h 68"/>
                  <a:gd name="T28" fmla="*/ 10312 w 125"/>
                  <a:gd name="T29" fmla="*/ 16808 h 68"/>
                  <a:gd name="T30" fmla="*/ 13513 w 125"/>
                  <a:gd name="T31" fmla="*/ 16808 h 68"/>
                  <a:gd name="T32" fmla="*/ 13513 w 125"/>
                  <a:gd name="T33" fmla="*/ 13307 h 68"/>
                  <a:gd name="T34" fmla="*/ 17069 w 125"/>
                  <a:gd name="T35" fmla="*/ 16808 h 68"/>
                  <a:gd name="T36" fmla="*/ 17069 w 125"/>
                  <a:gd name="T37" fmla="*/ 19960 h 68"/>
                  <a:gd name="T38" fmla="*/ 17069 w 125"/>
                  <a:gd name="T39" fmla="*/ 23462 h 68"/>
                  <a:gd name="T40" fmla="*/ 20269 w 125"/>
                  <a:gd name="T41" fmla="*/ 19960 h 68"/>
                  <a:gd name="T42" fmla="*/ 20269 w 125"/>
                  <a:gd name="T43" fmla="*/ 23462 h 68"/>
                  <a:gd name="T44" fmla="*/ 23825 w 125"/>
                  <a:gd name="T45" fmla="*/ 23462 h 68"/>
                  <a:gd name="T46" fmla="*/ 23825 w 125"/>
                  <a:gd name="T47" fmla="*/ 19960 h 68"/>
                  <a:gd name="T48" fmla="*/ 27381 w 125"/>
                  <a:gd name="T49" fmla="*/ 16808 h 68"/>
                  <a:gd name="T50" fmla="*/ 33782 w 125"/>
                  <a:gd name="T51" fmla="*/ 10155 h 68"/>
                  <a:gd name="T52" fmla="*/ 40894 w 125"/>
                  <a:gd name="T53" fmla="*/ 6653 h 68"/>
                  <a:gd name="T54" fmla="*/ 44094 w 125"/>
                  <a:gd name="T55" fmla="*/ 0 h 6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25" h="68">
                    <a:moveTo>
                      <a:pt x="124" y="0"/>
                    </a:moveTo>
                    <a:cubicBezTo>
                      <a:pt x="124" y="0"/>
                      <a:pt x="115" y="0"/>
                      <a:pt x="105" y="0"/>
                    </a:cubicBezTo>
                    <a:cubicBezTo>
                      <a:pt x="105" y="0"/>
                      <a:pt x="95" y="10"/>
                      <a:pt x="86" y="10"/>
                    </a:cubicBezTo>
                    <a:cubicBezTo>
                      <a:pt x="86" y="19"/>
                      <a:pt x="77" y="19"/>
                      <a:pt x="67" y="19"/>
                    </a:cubicBezTo>
                    <a:cubicBezTo>
                      <a:pt x="57" y="19"/>
                      <a:pt x="38" y="19"/>
                      <a:pt x="29" y="19"/>
                    </a:cubicBezTo>
                    <a:cubicBezTo>
                      <a:pt x="19" y="19"/>
                      <a:pt x="10" y="19"/>
                      <a:pt x="0" y="29"/>
                    </a:cubicBezTo>
                    <a:cubicBezTo>
                      <a:pt x="0" y="38"/>
                      <a:pt x="0" y="38"/>
                      <a:pt x="0" y="48"/>
                    </a:cubicBezTo>
                    <a:cubicBezTo>
                      <a:pt x="10" y="57"/>
                      <a:pt x="19" y="48"/>
                      <a:pt x="19" y="4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29"/>
                      <a:pt x="29" y="29"/>
                    </a:cubicBezTo>
                    <a:lnTo>
                      <a:pt x="38" y="38"/>
                    </a:lnTo>
                    <a:cubicBezTo>
                      <a:pt x="38" y="38"/>
                      <a:pt x="48" y="38"/>
                      <a:pt x="57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38" y="38"/>
                      <a:pt x="38" y="38"/>
                      <a:pt x="29" y="38"/>
                    </a:cubicBezTo>
                    <a:cubicBezTo>
                      <a:pt x="38" y="48"/>
                      <a:pt x="29" y="48"/>
                      <a:pt x="29" y="48"/>
                    </a:cubicBezTo>
                    <a:cubicBezTo>
                      <a:pt x="38" y="48"/>
                      <a:pt x="38" y="48"/>
                      <a:pt x="38" y="48"/>
                    </a:cubicBezTo>
                    <a:lnTo>
                      <a:pt x="38" y="38"/>
                    </a:ln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57"/>
                      <a:pt x="48" y="57"/>
                      <a:pt x="48" y="57"/>
                    </a:cubicBezTo>
                    <a:lnTo>
                      <a:pt x="48" y="67"/>
                    </a:lnTo>
                    <a:lnTo>
                      <a:pt x="57" y="57"/>
                    </a:lnTo>
                    <a:lnTo>
                      <a:pt x="57" y="67"/>
                    </a:lnTo>
                    <a:cubicBezTo>
                      <a:pt x="67" y="67"/>
                      <a:pt x="67" y="67"/>
                      <a:pt x="67" y="67"/>
                    </a:cubicBezTo>
                    <a:lnTo>
                      <a:pt x="67" y="57"/>
                    </a:lnTo>
                    <a:lnTo>
                      <a:pt x="77" y="48"/>
                    </a:lnTo>
                    <a:cubicBezTo>
                      <a:pt x="86" y="48"/>
                      <a:pt x="95" y="38"/>
                      <a:pt x="95" y="29"/>
                    </a:cubicBezTo>
                    <a:cubicBezTo>
                      <a:pt x="95" y="29"/>
                      <a:pt x="115" y="29"/>
                      <a:pt x="115" y="19"/>
                    </a:cubicBezTo>
                    <a:cubicBezTo>
                      <a:pt x="115" y="10"/>
                      <a:pt x="124" y="0"/>
                      <a:pt x="124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13" name="Freeform 169">
                <a:extLst>
                  <a:ext uri="{FF2B5EF4-FFF2-40B4-BE49-F238E27FC236}">
                    <a16:creationId xmlns:a16="http://schemas.microsoft.com/office/drawing/2014/main" id="{CB845CA8-EDFE-8644-BB05-ED83BCB2C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1690688"/>
                <a:ext cx="11113" cy="17462"/>
              </a:xfrm>
              <a:custGeom>
                <a:avLst/>
                <a:gdLst>
                  <a:gd name="T0" fmla="*/ 10730 w 29"/>
                  <a:gd name="T1" fmla="*/ 6771 h 49"/>
                  <a:gd name="T2" fmla="*/ 7281 w 29"/>
                  <a:gd name="T3" fmla="*/ 6771 h 49"/>
                  <a:gd name="T4" fmla="*/ 3449 w 29"/>
                  <a:gd name="T5" fmla="*/ 6771 h 49"/>
                  <a:gd name="T6" fmla="*/ 3449 w 29"/>
                  <a:gd name="T7" fmla="*/ 3564 h 49"/>
                  <a:gd name="T8" fmla="*/ 3449 w 29"/>
                  <a:gd name="T9" fmla="*/ 0 h 49"/>
                  <a:gd name="T10" fmla="*/ 0 w 29"/>
                  <a:gd name="T11" fmla="*/ 3564 h 49"/>
                  <a:gd name="T12" fmla="*/ 3449 w 29"/>
                  <a:gd name="T13" fmla="*/ 6771 h 49"/>
                  <a:gd name="T14" fmla="*/ 0 w 29"/>
                  <a:gd name="T15" fmla="*/ 10335 h 49"/>
                  <a:gd name="T16" fmla="*/ 0 w 29"/>
                  <a:gd name="T17" fmla="*/ 13542 h 49"/>
                  <a:gd name="T18" fmla="*/ 3449 w 29"/>
                  <a:gd name="T19" fmla="*/ 10335 h 49"/>
                  <a:gd name="T20" fmla="*/ 7281 w 29"/>
                  <a:gd name="T21" fmla="*/ 17106 h 49"/>
                  <a:gd name="T22" fmla="*/ 10730 w 29"/>
                  <a:gd name="T23" fmla="*/ 13542 h 49"/>
                  <a:gd name="T24" fmla="*/ 7281 w 29"/>
                  <a:gd name="T25" fmla="*/ 10335 h 49"/>
                  <a:gd name="T26" fmla="*/ 10730 w 29"/>
                  <a:gd name="T27" fmla="*/ 10335 h 49"/>
                  <a:gd name="T28" fmla="*/ 10730 w 29"/>
                  <a:gd name="T29" fmla="*/ 6771 h 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9" h="49">
                    <a:moveTo>
                      <a:pt x="28" y="19"/>
                    </a:moveTo>
                    <a:cubicBezTo>
                      <a:pt x="28" y="10"/>
                      <a:pt x="19" y="19"/>
                      <a:pt x="1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0"/>
                      <a:pt x="9" y="10"/>
                      <a:pt x="0" y="10"/>
                    </a:cubicBezTo>
                    <a:lnTo>
                      <a:pt x="9" y="19"/>
                    </a:lnTo>
                    <a:cubicBezTo>
                      <a:pt x="0" y="19"/>
                      <a:pt x="0" y="19"/>
                      <a:pt x="0" y="29"/>
                    </a:cubicBezTo>
                    <a:lnTo>
                      <a:pt x="0" y="38"/>
                    </a:lnTo>
                    <a:lnTo>
                      <a:pt x="9" y="29"/>
                    </a:lnTo>
                    <a:cubicBezTo>
                      <a:pt x="9" y="29"/>
                      <a:pt x="9" y="38"/>
                      <a:pt x="19" y="48"/>
                    </a:cubicBezTo>
                    <a:lnTo>
                      <a:pt x="28" y="38"/>
                    </a:lnTo>
                    <a:lnTo>
                      <a:pt x="19" y="29"/>
                    </a:lnTo>
                    <a:lnTo>
                      <a:pt x="28" y="29"/>
                    </a:lnTo>
                    <a:cubicBezTo>
                      <a:pt x="28" y="19"/>
                      <a:pt x="28" y="19"/>
                      <a:pt x="28" y="1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14" name="Freeform 170">
                <a:extLst>
                  <a:ext uri="{FF2B5EF4-FFF2-40B4-BE49-F238E27FC236}">
                    <a16:creationId xmlns:a16="http://schemas.microsoft.com/office/drawing/2014/main" id="{541B7393-974A-CA48-9A01-51206BF81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787525"/>
                <a:ext cx="3175" cy="7938"/>
              </a:xfrm>
              <a:custGeom>
                <a:avLst/>
                <a:gdLst>
                  <a:gd name="T0" fmla="*/ 2858 w 10"/>
                  <a:gd name="T1" fmla="*/ 7541 h 20"/>
                  <a:gd name="T2" fmla="*/ 2858 w 10"/>
                  <a:gd name="T3" fmla="*/ 3969 h 20"/>
                  <a:gd name="T4" fmla="*/ 2858 w 10"/>
                  <a:gd name="T5" fmla="*/ 0 h 20"/>
                  <a:gd name="T6" fmla="*/ 0 w 10"/>
                  <a:gd name="T7" fmla="*/ 0 h 20"/>
                  <a:gd name="T8" fmla="*/ 0 w 10"/>
                  <a:gd name="T9" fmla="*/ 3969 h 20"/>
                  <a:gd name="T10" fmla="*/ 2858 w 10"/>
                  <a:gd name="T11" fmla="*/ 754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0">
                    <a:moveTo>
                      <a:pt x="9" y="19"/>
                    </a:moveTo>
                    <a:lnTo>
                      <a:pt x="9" y="10"/>
                    </a:ln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  <a:lnTo>
                      <a:pt x="0" y="10"/>
                    </a:lnTo>
                    <a:cubicBezTo>
                      <a:pt x="0" y="10"/>
                      <a:pt x="0" y="19"/>
                      <a:pt x="9" y="1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15" name="Freeform 171">
                <a:extLst>
                  <a:ext uri="{FF2B5EF4-FFF2-40B4-BE49-F238E27FC236}">
                    <a16:creationId xmlns:a16="http://schemas.microsoft.com/office/drawing/2014/main" id="{1E877060-A2FE-B544-BA7F-DD3CFFC9F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793875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2858 w 10"/>
                  <a:gd name="T3" fmla="*/ 2886 h 11"/>
                  <a:gd name="T4" fmla="*/ 0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0" y="10"/>
                      <a:pt x="0" y="10"/>
                      <a:pt x="9" y="10"/>
                    </a:cubicBezTo>
                    <a:cubicBezTo>
                      <a:pt x="9" y="0"/>
                      <a:pt x="0" y="0"/>
                      <a:pt x="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16" name="Freeform 172">
                <a:extLst>
                  <a:ext uri="{FF2B5EF4-FFF2-40B4-BE49-F238E27FC236}">
                    <a16:creationId xmlns:a16="http://schemas.microsoft.com/office/drawing/2014/main" id="{BAD9E0C4-BB4B-594D-9C0B-A91F52AF2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793875"/>
                <a:ext cx="20638" cy="11113"/>
              </a:xfrm>
              <a:custGeom>
                <a:avLst/>
                <a:gdLst>
                  <a:gd name="T0" fmla="*/ 9963 w 58"/>
                  <a:gd name="T1" fmla="*/ 10743 h 30"/>
                  <a:gd name="T2" fmla="*/ 13521 w 58"/>
                  <a:gd name="T3" fmla="*/ 7038 h 30"/>
                  <a:gd name="T4" fmla="*/ 16724 w 58"/>
                  <a:gd name="T5" fmla="*/ 7038 h 30"/>
                  <a:gd name="T6" fmla="*/ 20282 w 58"/>
                  <a:gd name="T7" fmla="*/ 3704 h 30"/>
                  <a:gd name="T8" fmla="*/ 16724 w 58"/>
                  <a:gd name="T9" fmla="*/ 0 h 30"/>
                  <a:gd name="T10" fmla="*/ 13521 w 58"/>
                  <a:gd name="T11" fmla="*/ 0 h 30"/>
                  <a:gd name="T12" fmla="*/ 13521 w 58"/>
                  <a:gd name="T13" fmla="*/ 3704 h 30"/>
                  <a:gd name="T14" fmla="*/ 9963 w 58"/>
                  <a:gd name="T15" fmla="*/ 3704 h 30"/>
                  <a:gd name="T16" fmla="*/ 6761 w 58"/>
                  <a:gd name="T17" fmla="*/ 3704 h 30"/>
                  <a:gd name="T18" fmla="*/ 3202 w 58"/>
                  <a:gd name="T19" fmla="*/ 3704 h 30"/>
                  <a:gd name="T20" fmla="*/ 0 w 58"/>
                  <a:gd name="T21" fmla="*/ 3704 h 30"/>
                  <a:gd name="T22" fmla="*/ 3202 w 58"/>
                  <a:gd name="T23" fmla="*/ 7038 h 30"/>
                  <a:gd name="T24" fmla="*/ 6761 w 58"/>
                  <a:gd name="T25" fmla="*/ 10743 h 30"/>
                  <a:gd name="T26" fmla="*/ 9963 w 58"/>
                  <a:gd name="T27" fmla="*/ 10743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30">
                    <a:moveTo>
                      <a:pt x="28" y="29"/>
                    </a:moveTo>
                    <a:cubicBezTo>
                      <a:pt x="28" y="19"/>
                      <a:pt x="28" y="19"/>
                      <a:pt x="38" y="19"/>
                    </a:cubicBezTo>
                    <a:lnTo>
                      <a:pt x="47" y="19"/>
                    </a:lnTo>
                    <a:lnTo>
                      <a:pt x="57" y="10"/>
                    </a:lnTo>
                    <a:cubicBezTo>
                      <a:pt x="47" y="10"/>
                      <a:pt x="47" y="0"/>
                      <a:pt x="47" y="0"/>
                    </a:cubicBezTo>
                    <a:lnTo>
                      <a:pt x="38" y="0"/>
                    </a:lnTo>
                    <a:lnTo>
                      <a:pt x="38" y="10"/>
                    </a:lnTo>
                    <a:cubicBezTo>
                      <a:pt x="28" y="10"/>
                      <a:pt x="28" y="10"/>
                      <a:pt x="28" y="10"/>
                    </a:cubicBezTo>
                    <a:lnTo>
                      <a:pt x="19" y="10"/>
                    </a:lnTo>
                    <a:lnTo>
                      <a:pt x="9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9"/>
                      <a:pt x="9" y="19"/>
                    </a:cubicBezTo>
                    <a:lnTo>
                      <a:pt x="19" y="29"/>
                    </a:lnTo>
                    <a:lnTo>
                      <a:pt x="28" y="2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17" name="Freeform 173">
                <a:extLst>
                  <a:ext uri="{FF2B5EF4-FFF2-40B4-BE49-F238E27FC236}">
                    <a16:creationId xmlns:a16="http://schemas.microsoft.com/office/drawing/2014/main" id="{350798FB-163C-E943-B21D-D0B8A9DD3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800225"/>
                <a:ext cx="17463" cy="7938"/>
              </a:xfrm>
              <a:custGeom>
                <a:avLst/>
                <a:gdLst>
                  <a:gd name="T0" fmla="*/ 17099 w 48"/>
                  <a:gd name="T1" fmla="*/ 3969 h 20"/>
                  <a:gd name="T2" fmla="*/ 17099 w 48"/>
                  <a:gd name="T3" fmla="*/ 0 h 20"/>
                  <a:gd name="T4" fmla="*/ 13825 w 48"/>
                  <a:gd name="T5" fmla="*/ 0 h 20"/>
                  <a:gd name="T6" fmla="*/ 10187 w 48"/>
                  <a:gd name="T7" fmla="*/ 0 h 20"/>
                  <a:gd name="T8" fmla="*/ 6912 w 48"/>
                  <a:gd name="T9" fmla="*/ 3969 h 20"/>
                  <a:gd name="T10" fmla="*/ 3274 w 48"/>
                  <a:gd name="T11" fmla="*/ 3969 h 20"/>
                  <a:gd name="T12" fmla="*/ 0 w 48"/>
                  <a:gd name="T13" fmla="*/ 3969 h 20"/>
                  <a:gd name="T14" fmla="*/ 0 w 48"/>
                  <a:gd name="T15" fmla="*/ 7541 h 20"/>
                  <a:gd name="T16" fmla="*/ 3274 w 48"/>
                  <a:gd name="T17" fmla="*/ 7541 h 20"/>
                  <a:gd name="T18" fmla="*/ 6912 w 48"/>
                  <a:gd name="T19" fmla="*/ 7541 h 20"/>
                  <a:gd name="T20" fmla="*/ 6912 w 48"/>
                  <a:gd name="T21" fmla="*/ 3969 h 20"/>
                  <a:gd name="T22" fmla="*/ 13825 w 48"/>
                  <a:gd name="T23" fmla="*/ 3969 h 20"/>
                  <a:gd name="T24" fmla="*/ 17099 w 48"/>
                  <a:gd name="T25" fmla="*/ 3969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8" h="20">
                    <a:moveTo>
                      <a:pt x="47" y="10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10"/>
                    </a:lnTo>
                    <a:cubicBezTo>
                      <a:pt x="9" y="10"/>
                      <a:pt x="9" y="10"/>
                      <a:pt x="9" y="10"/>
                    </a:cubicBezTo>
                    <a:lnTo>
                      <a:pt x="0" y="10"/>
                    </a:lnTo>
                    <a:lnTo>
                      <a:pt x="0" y="19"/>
                    </a:lnTo>
                    <a:cubicBezTo>
                      <a:pt x="9" y="19"/>
                      <a:pt x="9" y="19"/>
                      <a:pt x="9" y="1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10"/>
                    </a:lnTo>
                    <a:cubicBezTo>
                      <a:pt x="28" y="10"/>
                      <a:pt x="28" y="10"/>
                      <a:pt x="38" y="10"/>
                    </a:cubicBezTo>
                    <a:lnTo>
                      <a:pt x="47" y="1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18" name="Freeform 174">
                <a:extLst>
                  <a:ext uri="{FF2B5EF4-FFF2-40B4-BE49-F238E27FC236}">
                    <a16:creationId xmlns:a16="http://schemas.microsoft.com/office/drawing/2014/main" id="{943BCFF3-1444-674F-A732-B1AFE3129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00" y="1793875"/>
                <a:ext cx="3175" cy="7938"/>
              </a:xfrm>
              <a:custGeom>
                <a:avLst/>
                <a:gdLst>
                  <a:gd name="T0" fmla="*/ 2858 w 10"/>
                  <a:gd name="T1" fmla="*/ 7541 h 20"/>
                  <a:gd name="T2" fmla="*/ 2858 w 10"/>
                  <a:gd name="T3" fmla="*/ 3969 h 20"/>
                  <a:gd name="T4" fmla="*/ 2858 w 10"/>
                  <a:gd name="T5" fmla="*/ 0 h 20"/>
                  <a:gd name="T6" fmla="*/ 2858 w 10"/>
                  <a:gd name="T7" fmla="*/ 3969 h 20"/>
                  <a:gd name="T8" fmla="*/ 2858 w 10"/>
                  <a:gd name="T9" fmla="*/ 754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19"/>
                    </a:moveTo>
                    <a:cubicBezTo>
                      <a:pt x="9" y="10"/>
                      <a:pt x="9" y="10"/>
                      <a:pt x="9" y="10"/>
                    </a:cubicBezTo>
                    <a:lnTo>
                      <a:pt x="9" y="0"/>
                    </a:lnTo>
                    <a:lnTo>
                      <a:pt x="9" y="10"/>
                    </a:lnTo>
                    <a:cubicBezTo>
                      <a:pt x="0" y="10"/>
                      <a:pt x="0" y="10"/>
                      <a:pt x="9" y="1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19" name="Freeform 175">
                <a:extLst>
                  <a:ext uri="{FF2B5EF4-FFF2-40B4-BE49-F238E27FC236}">
                    <a16:creationId xmlns:a16="http://schemas.microsoft.com/office/drawing/2014/main" id="{16C11AC2-4209-D24A-A057-777738DA5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790700"/>
                <a:ext cx="1588" cy="3175"/>
              </a:xfrm>
              <a:custGeom>
                <a:avLst/>
                <a:gdLst>
                  <a:gd name="T0" fmla="*/ 0 w 1"/>
                  <a:gd name="T1" fmla="*/ 2858 h 10"/>
                  <a:gd name="T2" fmla="*/ 0 w 1"/>
                  <a:gd name="T3" fmla="*/ 0 h 10"/>
                  <a:gd name="T4" fmla="*/ 0 w 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20" name="Freeform 176">
                <a:extLst>
                  <a:ext uri="{FF2B5EF4-FFF2-40B4-BE49-F238E27FC236}">
                    <a16:creationId xmlns:a16="http://schemas.microsoft.com/office/drawing/2014/main" id="{C5B34DED-E1D3-F047-A931-DFDA2BCB2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790700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2886 w 11"/>
                  <a:gd name="T3" fmla="*/ 2858 h 10"/>
                  <a:gd name="T4" fmla="*/ 2886 w 11"/>
                  <a:gd name="T5" fmla="*/ 0 h 10"/>
                  <a:gd name="T6" fmla="*/ 0 w 11"/>
                  <a:gd name="T7" fmla="*/ 0 h 10"/>
                  <a:gd name="T8" fmla="*/ 0 w 11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10" y="9"/>
                      <a:pt x="10" y="9"/>
                      <a:pt x="10" y="9"/>
                    </a:cubicBezTo>
                    <a:lnTo>
                      <a:pt x="1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21" name="Freeform 177">
                <a:extLst>
                  <a:ext uri="{FF2B5EF4-FFF2-40B4-BE49-F238E27FC236}">
                    <a16:creationId xmlns:a16="http://schemas.microsoft.com/office/drawing/2014/main" id="{1B3A89F1-2110-994D-BF49-61E736F0E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787525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22" name="Freeform 178">
                <a:extLst>
                  <a:ext uri="{FF2B5EF4-FFF2-40B4-BE49-F238E27FC236}">
                    <a16:creationId xmlns:a16="http://schemas.microsoft.com/office/drawing/2014/main" id="{D61C82DA-8EEB-2E46-9A0A-28D710505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704975"/>
                <a:ext cx="20638" cy="52388"/>
              </a:xfrm>
              <a:custGeom>
                <a:avLst/>
                <a:gdLst>
                  <a:gd name="T0" fmla="*/ 20282 w 58"/>
                  <a:gd name="T1" fmla="*/ 48750 h 144"/>
                  <a:gd name="T2" fmla="*/ 20282 w 58"/>
                  <a:gd name="T3" fmla="*/ 41838 h 144"/>
                  <a:gd name="T4" fmla="*/ 17080 w 58"/>
                  <a:gd name="T5" fmla="*/ 28013 h 144"/>
                  <a:gd name="T6" fmla="*/ 10319 w 58"/>
                  <a:gd name="T7" fmla="*/ 13825 h 144"/>
                  <a:gd name="T8" fmla="*/ 6761 w 58"/>
                  <a:gd name="T9" fmla="*/ 3638 h 144"/>
                  <a:gd name="T10" fmla="*/ 6761 w 58"/>
                  <a:gd name="T11" fmla="*/ 0 h 144"/>
                  <a:gd name="T12" fmla="*/ 6761 w 58"/>
                  <a:gd name="T13" fmla="*/ 0 h 144"/>
                  <a:gd name="T14" fmla="*/ 6761 w 58"/>
                  <a:gd name="T15" fmla="*/ 3638 h 144"/>
                  <a:gd name="T16" fmla="*/ 3558 w 58"/>
                  <a:gd name="T17" fmla="*/ 3638 h 144"/>
                  <a:gd name="T18" fmla="*/ 0 w 58"/>
                  <a:gd name="T19" fmla="*/ 3638 h 144"/>
                  <a:gd name="T20" fmla="*/ 0 w 58"/>
                  <a:gd name="T21" fmla="*/ 7276 h 144"/>
                  <a:gd name="T22" fmla="*/ 3558 w 58"/>
                  <a:gd name="T23" fmla="*/ 7276 h 144"/>
                  <a:gd name="T24" fmla="*/ 6761 w 58"/>
                  <a:gd name="T25" fmla="*/ 13825 h 144"/>
                  <a:gd name="T26" fmla="*/ 10319 w 58"/>
                  <a:gd name="T27" fmla="*/ 28013 h 144"/>
                  <a:gd name="T28" fmla="*/ 13521 w 58"/>
                  <a:gd name="T29" fmla="*/ 41838 h 144"/>
                  <a:gd name="T30" fmla="*/ 20282 w 58"/>
                  <a:gd name="T31" fmla="*/ 48750 h 1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144">
                    <a:moveTo>
                      <a:pt x="57" y="134"/>
                    </a:move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05"/>
                      <a:pt x="48" y="86"/>
                      <a:pt x="48" y="77"/>
                    </a:cubicBezTo>
                    <a:cubicBezTo>
                      <a:pt x="38" y="67"/>
                      <a:pt x="29" y="48"/>
                      <a:pt x="29" y="38"/>
                    </a:cubicBezTo>
                    <a:cubicBezTo>
                      <a:pt x="19" y="29"/>
                      <a:pt x="19" y="20"/>
                      <a:pt x="19" y="10"/>
                    </a:cubicBezTo>
                    <a:lnTo>
                      <a:pt x="19" y="0"/>
                    </a:lnTo>
                    <a:cubicBezTo>
                      <a:pt x="19" y="0"/>
                      <a:pt x="29" y="0"/>
                      <a:pt x="19" y="0"/>
                    </a:cubicBezTo>
                    <a:lnTo>
                      <a:pt x="19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9"/>
                      <a:pt x="19" y="38"/>
                      <a:pt x="19" y="38"/>
                    </a:cubicBezTo>
                    <a:cubicBezTo>
                      <a:pt x="19" y="48"/>
                      <a:pt x="19" y="67"/>
                      <a:pt x="29" y="77"/>
                    </a:cubicBezTo>
                    <a:cubicBezTo>
                      <a:pt x="29" y="86"/>
                      <a:pt x="29" y="105"/>
                      <a:pt x="38" y="115"/>
                    </a:cubicBezTo>
                    <a:cubicBezTo>
                      <a:pt x="38" y="124"/>
                      <a:pt x="48" y="143"/>
                      <a:pt x="57" y="134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23" name="Freeform 179">
                <a:extLst>
                  <a:ext uri="{FF2B5EF4-FFF2-40B4-BE49-F238E27FC236}">
                    <a16:creationId xmlns:a16="http://schemas.microsoft.com/office/drawing/2014/main" id="{9BD80288-DA12-A043-B9F8-F1A838514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763713"/>
                <a:ext cx="11113" cy="17462"/>
              </a:xfrm>
              <a:custGeom>
                <a:avLst/>
                <a:gdLst>
                  <a:gd name="T0" fmla="*/ 0 w 29"/>
                  <a:gd name="T1" fmla="*/ 0 h 48"/>
                  <a:gd name="T2" fmla="*/ 0 w 29"/>
                  <a:gd name="T3" fmla="*/ 10186 h 48"/>
                  <a:gd name="T4" fmla="*/ 3449 w 29"/>
                  <a:gd name="T5" fmla="*/ 17098 h 48"/>
                  <a:gd name="T6" fmla="*/ 7281 w 29"/>
                  <a:gd name="T7" fmla="*/ 17098 h 48"/>
                  <a:gd name="T8" fmla="*/ 10730 w 29"/>
                  <a:gd name="T9" fmla="*/ 13824 h 48"/>
                  <a:gd name="T10" fmla="*/ 3449 w 29"/>
                  <a:gd name="T11" fmla="*/ 3274 h 48"/>
                  <a:gd name="T12" fmla="*/ 0 w 29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8">
                    <a:moveTo>
                      <a:pt x="0" y="0"/>
                    </a:moveTo>
                    <a:cubicBezTo>
                      <a:pt x="0" y="0"/>
                      <a:pt x="0" y="18"/>
                      <a:pt x="0" y="28"/>
                    </a:cubicBezTo>
                    <a:cubicBezTo>
                      <a:pt x="0" y="38"/>
                      <a:pt x="9" y="47"/>
                      <a:pt x="9" y="47"/>
                    </a:cubicBezTo>
                    <a:lnTo>
                      <a:pt x="19" y="47"/>
                    </a:lnTo>
                    <a:cubicBezTo>
                      <a:pt x="28" y="47"/>
                      <a:pt x="28" y="38"/>
                      <a:pt x="28" y="38"/>
                    </a:cubicBezTo>
                    <a:cubicBezTo>
                      <a:pt x="19" y="28"/>
                      <a:pt x="19" y="18"/>
                      <a:pt x="9" y="9"/>
                    </a:cubicBezTo>
                    <a:cubicBezTo>
                      <a:pt x="9" y="0"/>
                      <a:pt x="0" y="0"/>
                      <a:pt x="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24" name="Freeform 180">
                <a:extLst>
                  <a:ext uri="{FF2B5EF4-FFF2-40B4-BE49-F238E27FC236}">
                    <a16:creationId xmlns:a16="http://schemas.microsoft.com/office/drawing/2014/main" id="{1A350A2E-D6C1-324E-BEE3-1088C1B26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755775"/>
                <a:ext cx="11112" cy="7938"/>
              </a:xfrm>
              <a:custGeom>
                <a:avLst/>
                <a:gdLst>
                  <a:gd name="T0" fmla="*/ 10729 w 29"/>
                  <a:gd name="T1" fmla="*/ 3780 h 21"/>
                  <a:gd name="T2" fmla="*/ 7280 w 29"/>
                  <a:gd name="T3" fmla="*/ 0 h 21"/>
                  <a:gd name="T4" fmla="*/ 3449 w 29"/>
                  <a:gd name="T5" fmla="*/ 0 h 21"/>
                  <a:gd name="T6" fmla="*/ 7280 w 29"/>
                  <a:gd name="T7" fmla="*/ 7560 h 21"/>
                  <a:gd name="T8" fmla="*/ 10729 w 29"/>
                  <a:gd name="T9" fmla="*/ 378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1">
                    <a:moveTo>
                      <a:pt x="28" y="10"/>
                    </a:moveTo>
                    <a:cubicBezTo>
                      <a:pt x="28" y="0"/>
                      <a:pt x="19" y="0"/>
                      <a:pt x="1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10"/>
                      <a:pt x="9" y="20"/>
                      <a:pt x="19" y="20"/>
                    </a:cubicBezTo>
                    <a:cubicBezTo>
                      <a:pt x="19" y="10"/>
                      <a:pt x="28" y="10"/>
                      <a:pt x="28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25" name="Freeform 181">
                <a:extLst>
                  <a:ext uri="{FF2B5EF4-FFF2-40B4-BE49-F238E27FC236}">
                    <a16:creationId xmlns:a16="http://schemas.microsoft.com/office/drawing/2014/main" id="{FF78001D-EA51-5741-8BE8-9006E8D91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08163"/>
                <a:ext cx="11113" cy="11112"/>
              </a:xfrm>
              <a:custGeom>
                <a:avLst/>
                <a:gdLst>
                  <a:gd name="T0" fmla="*/ 10743 w 30"/>
                  <a:gd name="T1" fmla="*/ 3704 h 30"/>
                  <a:gd name="T2" fmla="*/ 7038 w 30"/>
                  <a:gd name="T3" fmla="*/ 0 h 30"/>
                  <a:gd name="T4" fmla="*/ 3704 w 30"/>
                  <a:gd name="T5" fmla="*/ 0 h 30"/>
                  <a:gd name="T6" fmla="*/ 0 w 30"/>
                  <a:gd name="T7" fmla="*/ 0 h 30"/>
                  <a:gd name="T8" fmla="*/ 3704 w 30"/>
                  <a:gd name="T9" fmla="*/ 3704 h 30"/>
                  <a:gd name="T10" fmla="*/ 3704 w 30"/>
                  <a:gd name="T11" fmla="*/ 7038 h 30"/>
                  <a:gd name="T12" fmla="*/ 3704 w 30"/>
                  <a:gd name="T13" fmla="*/ 10742 h 30"/>
                  <a:gd name="T14" fmla="*/ 3704 w 30"/>
                  <a:gd name="T15" fmla="*/ 7038 h 30"/>
                  <a:gd name="T16" fmla="*/ 7038 w 30"/>
                  <a:gd name="T17" fmla="*/ 3704 h 30"/>
                  <a:gd name="T18" fmla="*/ 7038 w 30"/>
                  <a:gd name="T19" fmla="*/ 7038 h 30"/>
                  <a:gd name="T20" fmla="*/ 10743 w 30"/>
                  <a:gd name="T21" fmla="*/ 3704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30">
                    <a:moveTo>
                      <a:pt x="29" y="10"/>
                    </a:moveTo>
                    <a:cubicBezTo>
                      <a:pt x="19" y="10"/>
                      <a:pt x="19" y="0"/>
                      <a:pt x="19" y="0"/>
                    </a:cubicBezTo>
                    <a:lnTo>
                      <a:pt x="10" y="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10" y="19"/>
                    </a:lnTo>
                    <a:cubicBezTo>
                      <a:pt x="10" y="29"/>
                      <a:pt x="10" y="29"/>
                      <a:pt x="10" y="29"/>
                    </a:cubicBezTo>
                    <a:lnTo>
                      <a:pt x="10" y="19"/>
                    </a:lnTo>
                    <a:lnTo>
                      <a:pt x="19" y="10"/>
                    </a:lnTo>
                    <a:lnTo>
                      <a:pt x="19" y="19"/>
                    </a:lnTo>
                    <a:cubicBezTo>
                      <a:pt x="19" y="19"/>
                      <a:pt x="29" y="19"/>
                      <a:pt x="29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26" name="Freeform 182">
                <a:extLst>
                  <a:ext uri="{FF2B5EF4-FFF2-40B4-BE49-F238E27FC236}">
                    <a16:creationId xmlns:a16="http://schemas.microsoft.com/office/drawing/2014/main" id="{B7FA2045-E2C3-C44C-97ED-6E93F4EDA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00" y="1814513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0 h 11"/>
                  <a:gd name="T4" fmla="*/ 0 w 10"/>
                  <a:gd name="T5" fmla="*/ 2886 h 11"/>
                  <a:gd name="T6" fmla="*/ 2858 w 10"/>
                  <a:gd name="T7" fmla="*/ 2886 h 11"/>
                  <a:gd name="T8" fmla="*/ 2858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27" name="Freeform 183">
                <a:extLst>
                  <a:ext uri="{FF2B5EF4-FFF2-40B4-BE49-F238E27FC236}">
                    <a16:creationId xmlns:a16="http://schemas.microsoft.com/office/drawing/2014/main" id="{73A265F6-06E9-8147-B484-FDBBF4FF3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313" y="1776413"/>
                <a:ext cx="11112" cy="7937"/>
              </a:xfrm>
              <a:custGeom>
                <a:avLst/>
                <a:gdLst>
                  <a:gd name="T0" fmla="*/ 10729 w 29"/>
                  <a:gd name="T1" fmla="*/ 0 h 20"/>
                  <a:gd name="T2" fmla="*/ 7280 w 29"/>
                  <a:gd name="T3" fmla="*/ 0 h 20"/>
                  <a:gd name="T4" fmla="*/ 3449 w 29"/>
                  <a:gd name="T5" fmla="*/ 3572 h 20"/>
                  <a:gd name="T6" fmla="*/ 0 w 29"/>
                  <a:gd name="T7" fmla="*/ 3572 h 20"/>
                  <a:gd name="T8" fmla="*/ 3449 w 29"/>
                  <a:gd name="T9" fmla="*/ 7540 h 20"/>
                  <a:gd name="T10" fmla="*/ 7280 w 29"/>
                  <a:gd name="T11" fmla="*/ 3572 h 20"/>
                  <a:gd name="T12" fmla="*/ 10729 w 2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0">
                    <a:moveTo>
                      <a:pt x="28" y="0"/>
                    </a:moveTo>
                    <a:cubicBezTo>
                      <a:pt x="19" y="0"/>
                      <a:pt x="19" y="0"/>
                      <a:pt x="19" y="0"/>
                    </a:cubicBezTo>
                    <a:lnTo>
                      <a:pt x="9" y="9"/>
                    </a:lnTo>
                    <a:lnTo>
                      <a:pt x="0" y="9"/>
                    </a:lnTo>
                    <a:cubicBezTo>
                      <a:pt x="0" y="19"/>
                      <a:pt x="9" y="19"/>
                      <a:pt x="9" y="19"/>
                    </a:cubicBezTo>
                    <a:cubicBezTo>
                      <a:pt x="9" y="19"/>
                      <a:pt x="19" y="19"/>
                      <a:pt x="19" y="9"/>
                    </a:cubicBezTo>
                    <a:cubicBezTo>
                      <a:pt x="28" y="9"/>
                      <a:pt x="28" y="9"/>
                      <a:pt x="28" y="0"/>
                    </a:cubicBezTo>
                  </a:path>
                </a:pathLst>
              </a:custGeom>
              <a:solidFill>
                <a:srgbClr val="1D5E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28" name="Freeform 184">
                <a:extLst>
                  <a:ext uri="{FF2B5EF4-FFF2-40B4-BE49-F238E27FC236}">
                    <a16:creationId xmlns:a16="http://schemas.microsoft.com/office/drawing/2014/main" id="{D0674B03-5C9F-6940-B6C2-ECC98B71F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488" y="1755775"/>
                <a:ext cx="11112" cy="11113"/>
              </a:xfrm>
              <a:custGeom>
                <a:avLst/>
                <a:gdLst>
                  <a:gd name="T0" fmla="*/ 10742 w 30"/>
                  <a:gd name="T1" fmla="*/ 7409 h 30"/>
                  <a:gd name="T2" fmla="*/ 0 w 30"/>
                  <a:gd name="T3" fmla="*/ 0 h 30"/>
                  <a:gd name="T4" fmla="*/ 0 w 30"/>
                  <a:gd name="T5" fmla="*/ 7409 h 30"/>
                  <a:gd name="T6" fmla="*/ 7038 w 30"/>
                  <a:gd name="T7" fmla="*/ 10743 h 30"/>
                  <a:gd name="T8" fmla="*/ 10742 w 30"/>
                  <a:gd name="T9" fmla="*/ 740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9" y="20"/>
                    </a:moveTo>
                    <a:cubicBezTo>
                      <a:pt x="19" y="10"/>
                      <a:pt x="19" y="0"/>
                      <a:pt x="0" y="0"/>
                    </a:cubicBezTo>
                    <a:cubicBezTo>
                      <a:pt x="0" y="0"/>
                      <a:pt x="0" y="10"/>
                      <a:pt x="0" y="20"/>
                    </a:cubicBezTo>
                    <a:cubicBezTo>
                      <a:pt x="10" y="20"/>
                      <a:pt x="19" y="29"/>
                      <a:pt x="19" y="29"/>
                    </a:cubicBezTo>
                    <a:cubicBezTo>
                      <a:pt x="19" y="29"/>
                      <a:pt x="29" y="29"/>
                      <a:pt x="29" y="20"/>
                    </a:cubicBezTo>
                  </a:path>
                </a:pathLst>
              </a:custGeom>
              <a:solidFill>
                <a:srgbClr val="1D5E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29" name="Freeform 185">
                <a:extLst>
                  <a:ext uri="{FF2B5EF4-FFF2-40B4-BE49-F238E27FC236}">
                    <a16:creationId xmlns:a16="http://schemas.microsoft.com/office/drawing/2014/main" id="{E609AD9A-8535-F247-9853-201E3C716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850" y="1752600"/>
                <a:ext cx="14288" cy="11113"/>
              </a:xfrm>
              <a:custGeom>
                <a:avLst/>
                <a:gdLst>
                  <a:gd name="T0" fmla="*/ 10624 w 39"/>
                  <a:gd name="T1" fmla="*/ 10743 h 30"/>
                  <a:gd name="T2" fmla="*/ 10624 w 39"/>
                  <a:gd name="T3" fmla="*/ 7038 h 30"/>
                  <a:gd name="T4" fmla="*/ 13922 w 39"/>
                  <a:gd name="T5" fmla="*/ 0 h 30"/>
                  <a:gd name="T6" fmla="*/ 3664 w 39"/>
                  <a:gd name="T7" fmla="*/ 0 h 30"/>
                  <a:gd name="T8" fmla="*/ 0 w 39"/>
                  <a:gd name="T9" fmla="*/ 7038 h 30"/>
                  <a:gd name="T10" fmla="*/ 3664 w 39"/>
                  <a:gd name="T11" fmla="*/ 7038 h 30"/>
                  <a:gd name="T12" fmla="*/ 10624 w 39"/>
                  <a:gd name="T13" fmla="*/ 10743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0">
                    <a:moveTo>
                      <a:pt x="29" y="29"/>
                    </a:moveTo>
                    <a:lnTo>
                      <a:pt x="29" y="19"/>
                    </a:lnTo>
                    <a:lnTo>
                      <a:pt x="38" y="0"/>
                    </a:lnTo>
                    <a:cubicBezTo>
                      <a:pt x="38" y="0"/>
                      <a:pt x="19" y="0"/>
                      <a:pt x="10" y="0"/>
                    </a:cubicBezTo>
                    <a:cubicBezTo>
                      <a:pt x="0" y="9"/>
                      <a:pt x="0" y="19"/>
                      <a:pt x="0" y="19"/>
                    </a:cubicBezTo>
                    <a:lnTo>
                      <a:pt x="10" y="19"/>
                    </a:lnTo>
                    <a:cubicBezTo>
                      <a:pt x="10" y="19"/>
                      <a:pt x="19" y="19"/>
                      <a:pt x="29" y="29"/>
                    </a:cubicBezTo>
                  </a:path>
                </a:pathLst>
              </a:custGeom>
              <a:solidFill>
                <a:srgbClr val="1D5E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30" name="Freeform 186">
                <a:extLst>
                  <a:ext uri="{FF2B5EF4-FFF2-40B4-BE49-F238E27FC236}">
                    <a16:creationId xmlns:a16="http://schemas.microsoft.com/office/drawing/2014/main" id="{AB2E3564-1C23-884A-AFD3-E463F1B4B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675" y="1770063"/>
                <a:ext cx="17463" cy="11112"/>
              </a:xfrm>
              <a:custGeom>
                <a:avLst/>
                <a:gdLst>
                  <a:gd name="T0" fmla="*/ 3274 w 48"/>
                  <a:gd name="T1" fmla="*/ 0 h 30"/>
                  <a:gd name="T2" fmla="*/ 0 w 48"/>
                  <a:gd name="T3" fmla="*/ 0 h 30"/>
                  <a:gd name="T4" fmla="*/ 3274 w 48"/>
                  <a:gd name="T5" fmla="*/ 7408 h 30"/>
                  <a:gd name="T6" fmla="*/ 10187 w 48"/>
                  <a:gd name="T7" fmla="*/ 10742 h 30"/>
                  <a:gd name="T8" fmla="*/ 17099 w 48"/>
                  <a:gd name="T9" fmla="*/ 7408 h 30"/>
                  <a:gd name="T10" fmla="*/ 17099 w 48"/>
                  <a:gd name="T11" fmla="*/ 3704 h 30"/>
                  <a:gd name="T12" fmla="*/ 6912 w 48"/>
                  <a:gd name="T13" fmla="*/ 3704 h 30"/>
                  <a:gd name="T14" fmla="*/ 3274 w 48"/>
                  <a:gd name="T15" fmla="*/ 0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30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0"/>
                      <a:pt x="9" y="20"/>
                    </a:cubicBezTo>
                    <a:cubicBezTo>
                      <a:pt x="9" y="20"/>
                      <a:pt x="19" y="29"/>
                      <a:pt x="28" y="29"/>
                    </a:cubicBezTo>
                    <a:cubicBezTo>
                      <a:pt x="38" y="29"/>
                      <a:pt x="47" y="20"/>
                      <a:pt x="47" y="2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28" y="10"/>
                      <a:pt x="19" y="10"/>
                    </a:cubicBezTo>
                    <a:cubicBezTo>
                      <a:pt x="19" y="0"/>
                      <a:pt x="9" y="0"/>
                      <a:pt x="9" y="0"/>
                    </a:cubicBezTo>
                  </a:path>
                </a:pathLst>
              </a:custGeom>
              <a:solidFill>
                <a:srgbClr val="1D5E9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31" name="Freeform 187">
                <a:extLst>
                  <a:ext uri="{FF2B5EF4-FFF2-40B4-BE49-F238E27FC236}">
                    <a16:creationId xmlns:a16="http://schemas.microsoft.com/office/drawing/2014/main" id="{8F2DBA6F-4C67-6446-AE74-CF9E1C920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675" y="1752600"/>
                <a:ext cx="34925" cy="20638"/>
              </a:xfrm>
              <a:custGeom>
                <a:avLst/>
                <a:gdLst>
                  <a:gd name="T0" fmla="*/ 0 w 96"/>
                  <a:gd name="T1" fmla="*/ 16724 h 58"/>
                  <a:gd name="T2" fmla="*/ 17099 w 96"/>
                  <a:gd name="T3" fmla="*/ 16724 h 58"/>
                  <a:gd name="T4" fmla="*/ 17099 w 96"/>
                  <a:gd name="T5" fmla="*/ 16724 h 58"/>
                  <a:gd name="T6" fmla="*/ 20737 w 96"/>
                  <a:gd name="T7" fmla="*/ 16724 h 58"/>
                  <a:gd name="T8" fmla="*/ 20737 w 96"/>
                  <a:gd name="T9" fmla="*/ 13521 h 58"/>
                  <a:gd name="T10" fmla="*/ 24011 w 96"/>
                  <a:gd name="T11" fmla="*/ 13521 h 58"/>
                  <a:gd name="T12" fmla="*/ 24011 w 96"/>
                  <a:gd name="T13" fmla="*/ 20282 h 58"/>
                  <a:gd name="T14" fmla="*/ 30923 w 96"/>
                  <a:gd name="T15" fmla="*/ 20282 h 58"/>
                  <a:gd name="T16" fmla="*/ 34561 w 96"/>
                  <a:gd name="T17" fmla="*/ 16724 h 58"/>
                  <a:gd name="T18" fmla="*/ 30923 w 96"/>
                  <a:gd name="T19" fmla="*/ 13521 h 58"/>
                  <a:gd name="T20" fmla="*/ 24011 w 96"/>
                  <a:gd name="T21" fmla="*/ 13521 h 58"/>
                  <a:gd name="T22" fmla="*/ 20737 w 96"/>
                  <a:gd name="T23" fmla="*/ 10319 h 58"/>
                  <a:gd name="T24" fmla="*/ 24011 w 96"/>
                  <a:gd name="T25" fmla="*/ 0 h 58"/>
                  <a:gd name="T26" fmla="*/ 17099 w 96"/>
                  <a:gd name="T27" fmla="*/ 0 h 58"/>
                  <a:gd name="T28" fmla="*/ 13824 w 96"/>
                  <a:gd name="T29" fmla="*/ 10319 h 58"/>
                  <a:gd name="T30" fmla="*/ 0 w 96"/>
                  <a:gd name="T31" fmla="*/ 6761 h 58"/>
                  <a:gd name="T32" fmla="*/ 0 w 96"/>
                  <a:gd name="T33" fmla="*/ 10319 h 58"/>
                  <a:gd name="T34" fmla="*/ 0 w 96"/>
                  <a:gd name="T35" fmla="*/ 13521 h 58"/>
                  <a:gd name="T36" fmla="*/ 0 w 96"/>
                  <a:gd name="T37" fmla="*/ 16724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6" h="58">
                    <a:moveTo>
                      <a:pt x="0" y="47"/>
                    </a:moveTo>
                    <a:cubicBezTo>
                      <a:pt x="9" y="47"/>
                      <a:pt x="38" y="47"/>
                      <a:pt x="47" y="47"/>
                    </a:cubicBezTo>
                    <a:cubicBezTo>
                      <a:pt x="47" y="47"/>
                      <a:pt x="47" y="57"/>
                      <a:pt x="47" y="47"/>
                    </a:cubicBezTo>
                    <a:cubicBezTo>
                      <a:pt x="57" y="47"/>
                      <a:pt x="57" y="47"/>
                      <a:pt x="57" y="47"/>
                    </a:cubicBezTo>
                    <a:lnTo>
                      <a:pt x="57" y="38"/>
                    </a:lnTo>
                    <a:lnTo>
                      <a:pt x="66" y="38"/>
                    </a:lnTo>
                    <a:cubicBezTo>
                      <a:pt x="66" y="38"/>
                      <a:pt x="66" y="47"/>
                      <a:pt x="66" y="57"/>
                    </a:cubicBezTo>
                    <a:cubicBezTo>
                      <a:pt x="66" y="57"/>
                      <a:pt x="76" y="57"/>
                      <a:pt x="85" y="57"/>
                    </a:cubicBezTo>
                    <a:cubicBezTo>
                      <a:pt x="95" y="57"/>
                      <a:pt x="95" y="47"/>
                      <a:pt x="95" y="47"/>
                    </a:cubicBezTo>
                    <a:cubicBezTo>
                      <a:pt x="95" y="38"/>
                      <a:pt x="95" y="38"/>
                      <a:pt x="85" y="38"/>
                    </a:cubicBezTo>
                    <a:lnTo>
                      <a:pt x="66" y="38"/>
                    </a:lnTo>
                    <a:cubicBezTo>
                      <a:pt x="57" y="29"/>
                      <a:pt x="57" y="29"/>
                      <a:pt x="57" y="29"/>
                    </a:cubicBezTo>
                    <a:lnTo>
                      <a:pt x="66" y="0"/>
                    </a:lnTo>
                    <a:cubicBezTo>
                      <a:pt x="66" y="0"/>
                      <a:pt x="57" y="0"/>
                      <a:pt x="47" y="0"/>
                    </a:cubicBezTo>
                    <a:cubicBezTo>
                      <a:pt x="47" y="0"/>
                      <a:pt x="38" y="19"/>
                      <a:pt x="38" y="29"/>
                    </a:cubicBezTo>
                    <a:cubicBezTo>
                      <a:pt x="28" y="29"/>
                      <a:pt x="0" y="19"/>
                      <a:pt x="0" y="19"/>
                    </a:cubicBezTo>
                    <a:lnTo>
                      <a:pt x="0" y="29"/>
                    </a:lnTo>
                    <a:lnTo>
                      <a:pt x="0" y="38"/>
                    </a:lnTo>
                    <a:lnTo>
                      <a:pt x="0" y="47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32" name="Freeform 188">
                <a:extLst>
                  <a:ext uri="{FF2B5EF4-FFF2-40B4-BE49-F238E27FC236}">
                    <a16:creationId xmlns:a16="http://schemas.microsoft.com/office/drawing/2014/main" id="{3C2D3736-D43B-2940-95FB-4CC1BCC19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88" y="1766888"/>
                <a:ext cx="65087" cy="26987"/>
              </a:xfrm>
              <a:custGeom>
                <a:avLst/>
                <a:gdLst>
                  <a:gd name="T0" fmla="*/ 61511 w 182"/>
                  <a:gd name="T1" fmla="*/ 10164 h 77"/>
                  <a:gd name="T2" fmla="*/ 57935 w 182"/>
                  <a:gd name="T3" fmla="*/ 10164 h 77"/>
                  <a:gd name="T4" fmla="*/ 57935 w 182"/>
                  <a:gd name="T5" fmla="*/ 16823 h 77"/>
                  <a:gd name="T6" fmla="*/ 51140 w 182"/>
                  <a:gd name="T7" fmla="*/ 16823 h 77"/>
                  <a:gd name="T8" fmla="*/ 47921 w 182"/>
                  <a:gd name="T9" fmla="*/ 13318 h 77"/>
                  <a:gd name="T10" fmla="*/ 51140 w 182"/>
                  <a:gd name="T11" fmla="*/ 10164 h 77"/>
                  <a:gd name="T12" fmla="*/ 51140 w 182"/>
                  <a:gd name="T13" fmla="*/ 6659 h 77"/>
                  <a:gd name="T14" fmla="*/ 47921 w 182"/>
                  <a:gd name="T15" fmla="*/ 6659 h 77"/>
                  <a:gd name="T16" fmla="*/ 44345 w 182"/>
                  <a:gd name="T17" fmla="*/ 10164 h 77"/>
                  <a:gd name="T18" fmla="*/ 41126 w 182"/>
                  <a:gd name="T19" fmla="*/ 13318 h 77"/>
                  <a:gd name="T20" fmla="*/ 34332 w 182"/>
                  <a:gd name="T21" fmla="*/ 16823 h 77"/>
                  <a:gd name="T22" fmla="*/ 27537 w 182"/>
                  <a:gd name="T23" fmla="*/ 10164 h 77"/>
                  <a:gd name="T24" fmla="*/ 23961 w 182"/>
                  <a:gd name="T25" fmla="*/ 3154 h 77"/>
                  <a:gd name="T26" fmla="*/ 20742 w 182"/>
                  <a:gd name="T27" fmla="*/ 3154 h 77"/>
                  <a:gd name="T28" fmla="*/ 20742 w 182"/>
                  <a:gd name="T29" fmla="*/ 6659 h 77"/>
                  <a:gd name="T30" fmla="*/ 20742 w 182"/>
                  <a:gd name="T31" fmla="*/ 10164 h 77"/>
                  <a:gd name="T32" fmla="*/ 23961 w 182"/>
                  <a:gd name="T33" fmla="*/ 13318 h 77"/>
                  <a:gd name="T34" fmla="*/ 23961 w 182"/>
                  <a:gd name="T35" fmla="*/ 19977 h 77"/>
                  <a:gd name="T36" fmla="*/ 20742 w 182"/>
                  <a:gd name="T37" fmla="*/ 16823 h 77"/>
                  <a:gd name="T38" fmla="*/ 10371 w 182"/>
                  <a:gd name="T39" fmla="*/ 10164 h 77"/>
                  <a:gd name="T40" fmla="*/ 7152 w 182"/>
                  <a:gd name="T41" fmla="*/ 6659 h 77"/>
                  <a:gd name="T42" fmla="*/ 0 w 182"/>
                  <a:gd name="T43" fmla="*/ 3154 h 77"/>
                  <a:gd name="T44" fmla="*/ 0 w 182"/>
                  <a:gd name="T45" fmla="*/ 10164 h 77"/>
                  <a:gd name="T46" fmla="*/ 0 w 182"/>
                  <a:gd name="T47" fmla="*/ 13318 h 77"/>
                  <a:gd name="T48" fmla="*/ 10371 w 182"/>
                  <a:gd name="T49" fmla="*/ 16823 h 77"/>
                  <a:gd name="T50" fmla="*/ 20742 w 182"/>
                  <a:gd name="T51" fmla="*/ 23482 h 77"/>
                  <a:gd name="T52" fmla="*/ 30755 w 182"/>
                  <a:gd name="T53" fmla="*/ 26637 h 77"/>
                  <a:gd name="T54" fmla="*/ 44345 w 182"/>
                  <a:gd name="T55" fmla="*/ 23482 h 77"/>
                  <a:gd name="T56" fmla="*/ 57935 w 182"/>
                  <a:gd name="T57" fmla="*/ 16823 h 77"/>
                  <a:gd name="T58" fmla="*/ 64729 w 182"/>
                  <a:gd name="T59" fmla="*/ 13318 h 77"/>
                  <a:gd name="T60" fmla="*/ 61511 w 182"/>
                  <a:gd name="T61" fmla="*/ 10164 h 7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82" h="77">
                    <a:moveTo>
                      <a:pt x="172" y="29"/>
                    </a:moveTo>
                    <a:cubicBezTo>
                      <a:pt x="172" y="29"/>
                      <a:pt x="162" y="19"/>
                      <a:pt x="162" y="29"/>
                    </a:cubicBezTo>
                    <a:cubicBezTo>
                      <a:pt x="162" y="29"/>
                      <a:pt x="162" y="38"/>
                      <a:pt x="162" y="48"/>
                    </a:cubicBezTo>
                    <a:cubicBezTo>
                      <a:pt x="153" y="48"/>
                      <a:pt x="143" y="57"/>
                      <a:pt x="143" y="48"/>
                    </a:cubicBezTo>
                    <a:cubicBezTo>
                      <a:pt x="134" y="48"/>
                      <a:pt x="134" y="48"/>
                      <a:pt x="134" y="38"/>
                    </a:cubicBezTo>
                    <a:lnTo>
                      <a:pt x="143" y="29"/>
                    </a:lnTo>
                    <a:lnTo>
                      <a:pt x="143" y="19"/>
                    </a:lnTo>
                    <a:cubicBezTo>
                      <a:pt x="143" y="9"/>
                      <a:pt x="134" y="9"/>
                      <a:pt x="134" y="19"/>
                    </a:cubicBezTo>
                    <a:cubicBezTo>
                      <a:pt x="134" y="19"/>
                      <a:pt x="124" y="19"/>
                      <a:pt x="124" y="29"/>
                    </a:cubicBezTo>
                    <a:cubicBezTo>
                      <a:pt x="124" y="29"/>
                      <a:pt x="124" y="38"/>
                      <a:pt x="115" y="38"/>
                    </a:cubicBezTo>
                    <a:cubicBezTo>
                      <a:pt x="115" y="38"/>
                      <a:pt x="105" y="48"/>
                      <a:pt x="96" y="48"/>
                    </a:cubicBezTo>
                    <a:cubicBezTo>
                      <a:pt x="86" y="38"/>
                      <a:pt x="86" y="38"/>
                      <a:pt x="77" y="29"/>
                    </a:cubicBezTo>
                    <a:cubicBezTo>
                      <a:pt x="77" y="19"/>
                      <a:pt x="67" y="9"/>
                      <a:pt x="67" y="9"/>
                    </a:cubicBezTo>
                    <a:cubicBezTo>
                      <a:pt x="67" y="0"/>
                      <a:pt x="67" y="0"/>
                      <a:pt x="58" y="9"/>
                    </a:cubicBezTo>
                    <a:lnTo>
                      <a:pt x="58" y="19"/>
                    </a:lnTo>
                    <a:lnTo>
                      <a:pt x="58" y="29"/>
                    </a:lnTo>
                    <a:cubicBezTo>
                      <a:pt x="67" y="29"/>
                      <a:pt x="67" y="38"/>
                      <a:pt x="67" y="38"/>
                    </a:cubicBezTo>
                    <a:cubicBezTo>
                      <a:pt x="67" y="48"/>
                      <a:pt x="77" y="57"/>
                      <a:pt x="67" y="57"/>
                    </a:cubicBezTo>
                    <a:cubicBezTo>
                      <a:pt x="67" y="57"/>
                      <a:pt x="58" y="57"/>
                      <a:pt x="58" y="48"/>
                    </a:cubicBezTo>
                    <a:cubicBezTo>
                      <a:pt x="48" y="48"/>
                      <a:pt x="38" y="29"/>
                      <a:pt x="29" y="29"/>
                    </a:cubicBezTo>
                    <a:cubicBezTo>
                      <a:pt x="20" y="29"/>
                      <a:pt x="20" y="19"/>
                      <a:pt x="20" y="19"/>
                    </a:cubicBezTo>
                    <a:cubicBezTo>
                      <a:pt x="10" y="19"/>
                      <a:pt x="10" y="19"/>
                      <a:pt x="0" y="9"/>
                    </a:cubicBezTo>
                    <a:lnTo>
                      <a:pt x="0" y="29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20" y="48"/>
                      <a:pt x="29" y="48"/>
                    </a:cubicBezTo>
                    <a:cubicBezTo>
                      <a:pt x="38" y="57"/>
                      <a:pt x="48" y="67"/>
                      <a:pt x="58" y="67"/>
                    </a:cubicBezTo>
                    <a:cubicBezTo>
                      <a:pt x="67" y="67"/>
                      <a:pt x="67" y="76"/>
                      <a:pt x="86" y="76"/>
                    </a:cubicBezTo>
                    <a:cubicBezTo>
                      <a:pt x="96" y="76"/>
                      <a:pt x="124" y="67"/>
                      <a:pt x="124" y="67"/>
                    </a:cubicBezTo>
                    <a:cubicBezTo>
                      <a:pt x="134" y="57"/>
                      <a:pt x="162" y="57"/>
                      <a:pt x="162" y="48"/>
                    </a:cubicBezTo>
                    <a:cubicBezTo>
                      <a:pt x="172" y="48"/>
                      <a:pt x="172" y="48"/>
                      <a:pt x="181" y="38"/>
                    </a:cubicBezTo>
                    <a:cubicBezTo>
                      <a:pt x="181" y="29"/>
                      <a:pt x="181" y="29"/>
                      <a:pt x="172" y="2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33" name="Freeform 189">
                <a:extLst>
                  <a:ext uri="{FF2B5EF4-FFF2-40B4-BE49-F238E27FC236}">
                    <a16:creationId xmlns:a16="http://schemas.microsoft.com/office/drawing/2014/main" id="{DD945934-B87D-C74C-8116-FD0301483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138" y="1739900"/>
                <a:ext cx="11112" cy="14288"/>
              </a:xfrm>
              <a:custGeom>
                <a:avLst/>
                <a:gdLst>
                  <a:gd name="T0" fmla="*/ 0 w 30"/>
                  <a:gd name="T1" fmla="*/ 6961 h 39"/>
                  <a:gd name="T2" fmla="*/ 3704 w 30"/>
                  <a:gd name="T3" fmla="*/ 6961 h 39"/>
                  <a:gd name="T4" fmla="*/ 3704 w 30"/>
                  <a:gd name="T5" fmla="*/ 10258 h 39"/>
                  <a:gd name="T6" fmla="*/ 3704 w 30"/>
                  <a:gd name="T7" fmla="*/ 10258 h 39"/>
                  <a:gd name="T8" fmla="*/ 3704 w 30"/>
                  <a:gd name="T9" fmla="*/ 13922 h 39"/>
                  <a:gd name="T10" fmla="*/ 7038 w 30"/>
                  <a:gd name="T11" fmla="*/ 10258 h 39"/>
                  <a:gd name="T12" fmla="*/ 7038 w 30"/>
                  <a:gd name="T13" fmla="*/ 6961 h 39"/>
                  <a:gd name="T14" fmla="*/ 10742 w 30"/>
                  <a:gd name="T15" fmla="*/ 6961 h 39"/>
                  <a:gd name="T16" fmla="*/ 10742 w 30"/>
                  <a:gd name="T17" fmla="*/ 3297 h 39"/>
                  <a:gd name="T18" fmla="*/ 7038 w 30"/>
                  <a:gd name="T19" fmla="*/ 3297 h 39"/>
                  <a:gd name="T20" fmla="*/ 7038 w 30"/>
                  <a:gd name="T21" fmla="*/ 0 h 39"/>
                  <a:gd name="T22" fmla="*/ 3704 w 30"/>
                  <a:gd name="T23" fmla="*/ 0 h 39"/>
                  <a:gd name="T24" fmla="*/ 3704 w 30"/>
                  <a:gd name="T25" fmla="*/ 3297 h 39"/>
                  <a:gd name="T26" fmla="*/ 0 w 30"/>
                  <a:gd name="T27" fmla="*/ 3297 h 39"/>
                  <a:gd name="T28" fmla="*/ 0 w 30"/>
                  <a:gd name="T29" fmla="*/ 6961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39">
                    <a:moveTo>
                      <a:pt x="0" y="19"/>
                    </a:moveTo>
                    <a:lnTo>
                      <a:pt x="10" y="19"/>
                    </a:lnTo>
                    <a:lnTo>
                      <a:pt x="10" y="28"/>
                    </a:lnTo>
                    <a:cubicBezTo>
                      <a:pt x="0" y="28"/>
                      <a:pt x="10" y="28"/>
                      <a:pt x="10" y="2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38"/>
                      <a:pt x="19" y="28"/>
                      <a:pt x="19" y="28"/>
                    </a:cubicBezTo>
                    <a:lnTo>
                      <a:pt x="19" y="19"/>
                    </a:lnTo>
                    <a:lnTo>
                      <a:pt x="29" y="19"/>
                    </a:lnTo>
                    <a:cubicBezTo>
                      <a:pt x="29" y="9"/>
                      <a:pt x="29" y="9"/>
                      <a:pt x="29" y="9"/>
                    </a:cubicBezTo>
                    <a:lnTo>
                      <a:pt x="19" y="9"/>
                    </a:lnTo>
                    <a:cubicBezTo>
                      <a:pt x="29" y="0"/>
                      <a:pt x="29" y="0"/>
                      <a:pt x="19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lnTo>
                      <a:pt x="0" y="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34" name="Freeform 190">
                <a:extLst>
                  <a:ext uri="{FF2B5EF4-FFF2-40B4-BE49-F238E27FC236}">
                    <a16:creationId xmlns:a16="http://schemas.microsoft.com/office/drawing/2014/main" id="{4712A74D-59C0-5647-9934-2CDEEDFC3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313" y="1766888"/>
                <a:ext cx="3175" cy="3175"/>
              </a:xfrm>
              <a:custGeom>
                <a:avLst/>
                <a:gdLst>
                  <a:gd name="T0" fmla="*/ 2858 w 10"/>
                  <a:gd name="T1" fmla="*/ 0 h 10"/>
                  <a:gd name="T2" fmla="*/ 0 w 10"/>
                  <a:gd name="T3" fmla="*/ 2858 h 10"/>
                  <a:gd name="T4" fmla="*/ 2858 w 10"/>
                  <a:gd name="T5" fmla="*/ 2858 h 10"/>
                  <a:gd name="T6" fmla="*/ 2858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cubicBezTo>
                      <a:pt x="9" y="0"/>
                      <a:pt x="9" y="9"/>
                      <a:pt x="0" y="9"/>
                    </a:cubicBezTo>
                    <a:cubicBezTo>
                      <a:pt x="9" y="9"/>
                      <a:pt x="9" y="9"/>
                      <a:pt x="9" y="9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35" name="Freeform 191">
                <a:extLst>
                  <a:ext uri="{FF2B5EF4-FFF2-40B4-BE49-F238E27FC236}">
                    <a16:creationId xmlns:a16="http://schemas.microsoft.com/office/drawing/2014/main" id="{139CE539-A640-F548-9CC0-87FD59913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600" y="1770063"/>
                <a:ext cx="1588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288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cubicBezTo>
                      <a:pt x="0" y="10"/>
                      <a:pt x="0" y="0"/>
                      <a:pt x="0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36" name="Freeform 192">
                <a:extLst>
                  <a:ext uri="{FF2B5EF4-FFF2-40B4-BE49-F238E27FC236}">
                    <a16:creationId xmlns:a16="http://schemas.microsoft.com/office/drawing/2014/main" id="{F801D9D3-D9C2-8D45-A4D7-0AE08D1CB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500" y="1763713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0 h 10"/>
                  <a:gd name="T6" fmla="*/ 0 w 11"/>
                  <a:gd name="T7" fmla="*/ 0 h 10"/>
                  <a:gd name="T8" fmla="*/ 0 w 11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lnTo>
                      <a:pt x="0" y="0"/>
                    </a:ln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37" name="Freeform 193">
                <a:extLst>
                  <a:ext uri="{FF2B5EF4-FFF2-40B4-BE49-F238E27FC236}">
                    <a16:creationId xmlns:a16="http://schemas.microsoft.com/office/drawing/2014/main" id="{D75D4500-BC76-4641-9045-590B89AA5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675" y="1763713"/>
                <a:ext cx="7938" cy="3175"/>
              </a:xfrm>
              <a:custGeom>
                <a:avLst/>
                <a:gdLst>
                  <a:gd name="T0" fmla="*/ 3572 w 20"/>
                  <a:gd name="T1" fmla="*/ 0 h 10"/>
                  <a:gd name="T2" fmla="*/ 7541 w 20"/>
                  <a:gd name="T3" fmla="*/ 0 h 10"/>
                  <a:gd name="T4" fmla="*/ 3572 w 20"/>
                  <a:gd name="T5" fmla="*/ 2858 h 10"/>
                  <a:gd name="T6" fmla="*/ 0 w 20"/>
                  <a:gd name="T7" fmla="*/ 0 h 10"/>
                  <a:gd name="T8" fmla="*/ 3572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9" y="0"/>
                    </a:moveTo>
                    <a:lnTo>
                      <a:pt x="19" y="0"/>
                    </a:lnTo>
                    <a:cubicBezTo>
                      <a:pt x="19" y="9"/>
                      <a:pt x="9" y="9"/>
                      <a:pt x="9" y="9"/>
                    </a:cubicBezTo>
                    <a:cubicBezTo>
                      <a:pt x="9" y="9"/>
                      <a:pt x="0" y="9"/>
                      <a:pt x="0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38" name="Freeform 194">
                <a:extLst>
                  <a:ext uri="{FF2B5EF4-FFF2-40B4-BE49-F238E27FC236}">
                    <a16:creationId xmlns:a16="http://schemas.microsoft.com/office/drawing/2014/main" id="{79A3C4D6-524B-964F-BCBE-EB03E3E34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613" y="1763713"/>
                <a:ext cx="7937" cy="3175"/>
              </a:xfrm>
              <a:custGeom>
                <a:avLst/>
                <a:gdLst>
                  <a:gd name="T0" fmla="*/ 3572 w 20"/>
                  <a:gd name="T1" fmla="*/ 0 h 10"/>
                  <a:gd name="T2" fmla="*/ 7540 w 20"/>
                  <a:gd name="T3" fmla="*/ 2858 h 10"/>
                  <a:gd name="T4" fmla="*/ 3572 w 20"/>
                  <a:gd name="T5" fmla="*/ 2858 h 10"/>
                  <a:gd name="T6" fmla="*/ 0 w 20"/>
                  <a:gd name="T7" fmla="*/ 2858 h 10"/>
                  <a:gd name="T8" fmla="*/ 3572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9" y="0"/>
                    </a:moveTo>
                    <a:cubicBezTo>
                      <a:pt x="9" y="0"/>
                      <a:pt x="19" y="0"/>
                      <a:pt x="19" y="9"/>
                    </a:cubicBezTo>
                    <a:lnTo>
                      <a:pt x="9" y="9"/>
                    </a:lnTo>
                    <a:lnTo>
                      <a:pt x="0" y="9"/>
                    </a:lnTo>
                    <a:cubicBezTo>
                      <a:pt x="0" y="0"/>
                      <a:pt x="9" y="0"/>
                      <a:pt x="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39" name="Freeform 195">
                <a:extLst>
                  <a:ext uri="{FF2B5EF4-FFF2-40B4-BE49-F238E27FC236}">
                    <a16:creationId xmlns:a16="http://schemas.microsoft.com/office/drawing/2014/main" id="{B2D5E0E7-4143-C241-A38D-CB4D3C3BC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250" y="1766888"/>
                <a:ext cx="3175" cy="7937"/>
              </a:xfrm>
              <a:custGeom>
                <a:avLst/>
                <a:gdLst>
                  <a:gd name="T0" fmla="*/ 0 w 10"/>
                  <a:gd name="T1" fmla="*/ 0 h 20"/>
                  <a:gd name="T2" fmla="*/ 2858 w 10"/>
                  <a:gd name="T3" fmla="*/ 3572 h 20"/>
                  <a:gd name="T4" fmla="*/ 0 w 10"/>
                  <a:gd name="T5" fmla="*/ 7540 h 20"/>
                  <a:gd name="T6" fmla="*/ 0 w 10"/>
                  <a:gd name="T7" fmla="*/ 3572 h 20"/>
                  <a:gd name="T8" fmla="*/ 0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0" y="0"/>
                    </a:moveTo>
                    <a:cubicBezTo>
                      <a:pt x="9" y="0"/>
                      <a:pt x="9" y="9"/>
                      <a:pt x="9" y="9"/>
                    </a:cubicBezTo>
                    <a:cubicBezTo>
                      <a:pt x="9" y="9"/>
                      <a:pt x="9" y="19"/>
                      <a:pt x="0" y="19"/>
                    </a:cubicBez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40" name="Freeform 196">
                <a:extLst>
                  <a:ext uri="{FF2B5EF4-FFF2-40B4-BE49-F238E27FC236}">
                    <a16:creationId xmlns:a16="http://schemas.microsoft.com/office/drawing/2014/main" id="{B9A1D4CE-6208-4943-A009-13ABF361C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963" y="1766888"/>
                <a:ext cx="7937" cy="3175"/>
              </a:xfrm>
              <a:custGeom>
                <a:avLst/>
                <a:gdLst>
                  <a:gd name="T0" fmla="*/ 3572 w 20"/>
                  <a:gd name="T1" fmla="*/ 0 h 10"/>
                  <a:gd name="T2" fmla="*/ 7540 w 20"/>
                  <a:gd name="T3" fmla="*/ 0 h 10"/>
                  <a:gd name="T4" fmla="*/ 3572 w 20"/>
                  <a:gd name="T5" fmla="*/ 2858 h 10"/>
                  <a:gd name="T6" fmla="*/ 0 w 20"/>
                  <a:gd name="T7" fmla="*/ 0 h 10"/>
                  <a:gd name="T8" fmla="*/ 3572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9" y="0"/>
                    </a:moveTo>
                    <a:lnTo>
                      <a:pt x="19" y="0"/>
                    </a:lnTo>
                    <a:cubicBezTo>
                      <a:pt x="19" y="9"/>
                      <a:pt x="9" y="9"/>
                      <a:pt x="9" y="9"/>
                    </a:cubicBezTo>
                    <a:cubicBezTo>
                      <a:pt x="0" y="9"/>
                      <a:pt x="0" y="9"/>
                      <a:pt x="0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41" name="Freeform 197">
                <a:extLst>
                  <a:ext uri="{FF2B5EF4-FFF2-40B4-BE49-F238E27FC236}">
                    <a16:creationId xmlns:a16="http://schemas.microsoft.com/office/drawing/2014/main" id="{DC801B64-F9D1-A944-863A-101D4B6C0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138" y="1758950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2886 h 11"/>
                  <a:gd name="T4" fmla="*/ 0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0" y="0"/>
                      <a:pt x="10" y="0"/>
                      <a:pt x="10" y="10"/>
                    </a:cubicBezTo>
                    <a:lnTo>
                      <a:pt x="0" y="1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42" name="Freeform 198">
                <a:extLst>
                  <a:ext uri="{FF2B5EF4-FFF2-40B4-BE49-F238E27FC236}">
                    <a16:creationId xmlns:a16="http://schemas.microsoft.com/office/drawing/2014/main" id="{7250452F-6516-4343-897C-CA3FD1645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138" y="1752600"/>
                <a:ext cx="7937" cy="7938"/>
              </a:xfrm>
              <a:custGeom>
                <a:avLst/>
                <a:gdLst>
                  <a:gd name="T0" fmla="*/ 3969 w 20"/>
                  <a:gd name="T1" fmla="*/ 0 h 20"/>
                  <a:gd name="T2" fmla="*/ 7540 w 20"/>
                  <a:gd name="T3" fmla="*/ 3572 h 20"/>
                  <a:gd name="T4" fmla="*/ 3969 w 20"/>
                  <a:gd name="T5" fmla="*/ 7541 h 20"/>
                  <a:gd name="T6" fmla="*/ 0 w 20"/>
                  <a:gd name="T7" fmla="*/ 3572 h 20"/>
                  <a:gd name="T8" fmla="*/ 3969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10" y="0"/>
                      <a:pt x="19" y="0"/>
                      <a:pt x="19" y="9"/>
                    </a:cubicBezTo>
                    <a:lnTo>
                      <a:pt x="10" y="19"/>
                    </a:lnTo>
                    <a:cubicBezTo>
                      <a:pt x="0" y="19"/>
                      <a:pt x="0" y="9"/>
                      <a:pt x="0" y="9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43" name="Freeform 199">
                <a:extLst>
                  <a:ext uri="{FF2B5EF4-FFF2-40B4-BE49-F238E27FC236}">
                    <a16:creationId xmlns:a16="http://schemas.microsoft.com/office/drawing/2014/main" id="{BE4E31A1-A401-F64A-9A5B-26D0C9A3E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850" y="1763713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w 1"/>
                  <a:gd name="T7" fmla="*/ 2858 h 10"/>
                  <a:gd name="T8" fmla="*/ 0 w 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44" name="Freeform 200">
                <a:extLst>
                  <a:ext uri="{FF2B5EF4-FFF2-40B4-BE49-F238E27FC236}">
                    <a16:creationId xmlns:a16="http://schemas.microsoft.com/office/drawing/2014/main" id="{C0AED921-FD74-2D4D-90D0-EDFFBE05F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788" y="1763713"/>
                <a:ext cx="1587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858 h 10"/>
                  <a:gd name="T4" fmla="*/ 0 w 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45" name="Freeform 201">
                <a:extLst>
                  <a:ext uri="{FF2B5EF4-FFF2-40B4-BE49-F238E27FC236}">
                    <a16:creationId xmlns:a16="http://schemas.microsoft.com/office/drawing/2014/main" id="{B3C6138C-1FC1-2441-A992-6D9790B49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250" y="1770063"/>
                <a:ext cx="3175" cy="1587"/>
              </a:xfrm>
              <a:custGeom>
                <a:avLst/>
                <a:gdLst>
                  <a:gd name="T0" fmla="*/ 2858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46" name="Freeform 202">
                <a:extLst>
                  <a:ext uri="{FF2B5EF4-FFF2-40B4-BE49-F238E27FC236}">
                    <a16:creationId xmlns:a16="http://schemas.microsoft.com/office/drawing/2014/main" id="{E015D78B-141A-6343-9F71-73196AF7B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138" y="17668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47" name="Freeform 203">
                <a:extLst>
                  <a:ext uri="{FF2B5EF4-FFF2-40B4-BE49-F238E27FC236}">
                    <a16:creationId xmlns:a16="http://schemas.microsoft.com/office/drawing/2014/main" id="{3C5C8BD5-2B1F-4349-87CF-B8BA54B89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138" y="1758950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0 h 11"/>
                  <a:gd name="T4" fmla="*/ 0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0"/>
                      <a:pt x="1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48" name="Freeform 204">
                <a:extLst>
                  <a:ext uri="{FF2B5EF4-FFF2-40B4-BE49-F238E27FC236}">
                    <a16:creationId xmlns:a16="http://schemas.microsoft.com/office/drawing/2014/main" id="{F439AEAB-F2C5-DF40-B903-A8E10E779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313" y="1752600"/>
                <a:ext cx="1587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2858 h 10"/>
                  <a:gd name="T6" fmla="*/ 0 w 1"/>
                  <a:gd name="T7" fmla="*/ 2858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49" name="Freeform 205">
                <a:extLst>
                  <a:ext uri="{FF2B5EF4-FFF2-40B4-BE49-F238E27FC236}">
                    <a16:creationId xmlns:a16="http://schemas.microsoft.com/office/drawing/2014/main" id="{F7776CE2-1CA3-754E-A763-43FDC1EF2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1793875"/>
                <a:ext cx="23812" cy="20638"/>
              </a:xfrm>
              <a:custGeom>
                <a:avLst/>
                <a:gdLst>
                  <a:gd name="T0" fmla="*/ 9951 w 67"/>
                  <a:gd name="T1" fmla="*/ 17080 h 58"/>
                  <a:gd name="T2" fmla="*/ 3199 w 67"/>
                  <a:gd name="T3" fmla="*/ 13521 h 58"/>
                  <a:gd name="T4" fmla="*/ 0 w 67"/>
                  <a:gd name="T5" fmla="*/ 10319 h 58"/>
                  <a:gd name="T6" fmla="*/ 3199 w 67"/>
                  <a:gd name="T7" fmla="*/ 10319 h 58"/>
                  <a:gd name="T8" fmla="*/ 3199 w 67"/>
                  <a:gd name="T9" fmla="*/ 3558 h 58"/>
                  <a:gd name="T10" fmla="*/ 3199 w 67"/>
                  <a:gd name="T11" fmla="*/ 0 h 58"/>
                  <a:gd name="T12" fmla="*/ 6753 w 67"/>
                  <a:gd name="T13" fmla="*/ 3558 h 58"/>
                  <a:gd name="T14" fmla="*/ 9951 w 67"/>
                  <a:gd name="T15" fmla="*/ 3558 h 58"/>
                  <a:gd name="T16" fmla="*/ 9951 w 67"/>
                  <a:gd name="T17" fmla="*/ 6761 h 58"/>
                  <a:gd name="T18" fmla="*/ 16704 w 67"/>
                  <a:gd name="T19" fmla="*/ 10319 h 58"/>
                  <a:gd name="T20" fmla="*/ 23457 w 67"/>
                  <a:gd name="T21" fmla="*/ 17080 h 58"/>
                  <a:gd name="T22" fmla="*/ 16704 w 67"/>
                  <a:gd name="T23" fmla="*/ 20282 h 58"/>
                  <a:gd name="T24" fmla="*/ 9951 w 67"/>
                  <a:gd name="T25" fmla="*/ 1708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" h="58">
                    <a:moveTo>
                      <a:pt x="28" y="48"/>
                    </a:moveTo>
                    <a:cubicBezTo>
                      <a:pt x="19" y="48"/>
                      <a:pt x="19" y="48"/>
                      <a:pt x="9" y="38"/>
                    </a:cubicBezTo>
                    <a:cubicBezTo>
                      <a:pt x="0" y="38"/>
                      <a:pt x="0" y="29"/>
                      <a:pt x="0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19"/>
                      <a:pt x="9" y="19"/>
                      <a:pt x="9" y="10"/>
                    </a:cubicBezTo>
                    <a:lnTo>
                      <a:pt x="9" y="0"/>
                    </a:lnTo>
                    <a:cubicBezTo>
                      <a:pt x="9" y="0"/>
                      <a:pt x="9" y="10"/>
                      <a:pt x="19" y="10"/>
                    </a:cubicBezTo>
                    <a:cubicBezTo>
                      <a:pt x="28" y="10"/>
                      <a:pt x="28" y="10"/>
                      <a:pt x="28" y="10"/>
                    </a:cubicBezTo>
                    <a:lnTo>
                      <a:pt x="28" y="19"/>
                    </a:lnTo>
                    <a:cubicBezTo>
                      <a:pt x="28" y="19"/>
                      <a:pt x="38" y="29"/>
                      <a:pt x="47" y="29"/>
                    </a:cubicBezTo>
                    <a:cubicBezTo>
                      <a:pt x="57" y="38"/>
                      <a:pt x="57" y="38"/>
                      <a:pt x="66" y="48"/>
                    </a:cubicBezTo>
                    <a:lnTo>
                      <a:pt x="47" y="57"/>
                    </a:lnTo>
                    <a:cubicBezTo>
                      <a:pt x="38" y="57"/>
                      <a:pt x="28" y="48"/>
                      <a:pt x="28" y="48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50" name="Freeform 206">
                <a:extLst>
                  <a:ext uri="{FF2B5EF4-FFF2-40B4-BE49-F238E27FC236}">
                    <a16:creationId xmlns:a16="http://schemas.microsoft.com/office/drawing/2014/main" id="{43024886-F9F1-4F4D-AC98-660932394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1800225"/>
                <a:ext cx="23812" cy="20638"/>
              </a:xfrm>
              <a:custGeom>
                <a:avLst/>
                <a:gdLst>
                  <a:gd name="T0" fmla="*/ 0 w 67"/>
                  <a:gd name="T1" fmla="*/ 10319 h 58"/>
                  <a:gd name="T2" fmla="*/ 3199 w 67"/>
                  <a:gd name="T3" fmla="*/ 6761 h 58"/>
                  <a:gd name="T4" fmla="*/ 3199 w 67"/>
                  <a:gd name="T5" fmla="*/ 0 h 58"/>
                  <a:gd name="T6" fmla="*/ 3199 w 67"/>
                  <a:gd name="T7" fmla="*/ 3558 h 58"/>
                  <a:gd name="T8" fmla="*/ 6753 w 67"/>
                  <a:gd name="T9" fmla="*/ 3558 h 58"/>
                  <a:gd name="T10" fmla="*/ 9951 w 67"/>
                  <a:gd name="T11" fmla="*/ 6761 h 58"/>
                  <a:gd name="T12" fmla="*/ 13505 w 67"/>
                  <a:gd name="T13" fmla="*/ 10319 h 58"/>
                  <a:gd name="T14" fmla="*/ 20258 w 67"/>
                  <a:gd name="T15" fmla="*/ 13521 h 58"/>
                  <a:gd name="T16" fmla="*/ 23457 w 67"/>
                  <a:gd name="T17" fmla="*/ 17080 h 58"/>
                  <a:gd name="T18" fmla="*/ 20258 w 67"/>
                  <a:gd name="T19" fmla="*/ 20282 h 58"/>
                  <a:gd name="T20" fmla="*/ 16704 w 67"/>
                  <a:gd name="T21" fmla="*/ 20282 h 58"/>
                  <a:gd name="T22" fmla="*/ 6753 w 67"/>
                  <a:gd name="T23" fmla="*/ 13521 h 58"/>
                  <a:gd name="T24" fmla="*/ 0 w 67"/>
                  <a:gd name="T25" fmla="*/ 10319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7" h="58">
                    <a:moveTo>
                      <a:pt x="0" y="29"/>
                    </a:moveTo>
                    <a:cubicBezTo>
                      <a:pt x="9" y="29"/>
                      <a:pt x="9" y="19"/>
                      <a:pt x="9" y="19"/>
                    </a:cubicBezTo>
                    <a:lnTo>
                      <a:pt x="9" y="0"/>
                    </a:lnTo>
                    <a:lnTo>
                      <a:pt x="9" y="10"/>
                    </a:lnTo>
                    <a:lnTo>
                      <a:pt x="19" y="10"/>
                    </a:lnTo>
                    <a:cubicBezTo>
                      <a:pt x="19" y="19"/>
                      <a:pt x="28" y="19"/>
                      <a:pt x="28" y="19"/>
                    </a:cubicBezTo>
                    <a:cubicBezTo>
                      <a:pt x="28" y="29"/>
                      <a:pt x="38" y="29"/>
                      <a:pt x="38" y="29"/>
                    </a:cubicBezTo>
                    <a:cubicBezTo>
                      <a:pt x="47" y="38"/>
                      <a:pt x="47" y="38"/>
                      <a:pt x="57" y="38"/>
                    </a:cubicBezTo>
                    <a:cubicBezTo>
                      <a:pt x="57" y="38"/>
                      <a:pt x="57" y="48"/>
                      <a:pt x="66" y="48"/>
                    </a:cubicBezTo>
                    <a:cubicBezTo>
                      <a:pt x="66" y="57"/>
                      <a:pt x="66" y="57"/>
                      <a:pt x="57" y="57"/>
                    </a:cubicBezTo>
                    <a:lnTo>
                      <a:pt x="47" y="57"/>
                    </a:lnTo>
                    <a:cubicBezTo>
                      <a:pt x="38" y="57"/>
                      <a:pt x="28" y="48"/>
                      <a:pt x="19" y="38"/>
                    </a:cubicBezTo>
                    <a:cubicBezTo>
                      <a:pt x="9" y="38"/>
                      <a:pt x="0" y="29"/>
                      <a:pt x="0" y="2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51" name="Freeform 207">
                <a:extLst>
                  <a:ext uri="{FF2B5EF4-FFF2-40B4-BE49-F238E27FC236}">
                    <a16:creationId xmlns:a16="http://schemas.microsoft.com/office/drawing/2014/main" id="{EE8F87A6-32D3-0B46-9FAD-F9F229F6E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1804988"/>
                <a:ext cx="20637" cy="23812"/>
              </a:xfrm>
              <a:custGeom>
                <a:avLst/>
                <a:gdLst>
                  <a:gd name="T0" fmla="*/ 0 w 58"/>
                  <a:gd name="T1" fmla="*/ 6753 h 67"/>
                  <a:gd name="T2" fmla="*/ 0 w 58"/>
                  <a:gd name="T3" fmla="*/ 3199 h 67"/>
                  <a:gd name="T4" fmla="*/ 3202 w 58"/>
                  <a:gd name="T5" fmla="*/ 0 h 67"/>
                  <a:gd name="T6" fmla="*/ 3202 w 58"/>
                  <a:gd name="T7" fmla="*/ 3199 h 67"/>
                  <a:gd name="T8" fmla="*/ 6760 w 58"/>
                  <a:gd name="T9" fmla="*/ 6753 h 67"/>
                  <a:gd name="T10" fmla="*/ 13521 w 58"/>
                  <a:gd name="T11" fmla="*/ 13505 h 67"/>
                  <a:gd name="T12" fmla="*/ 20281 w 58"/>
                  <a:gd name="T13" fmla="*/ 16704 h 67"/>
                  <a:gd name="T14" fmla="*/ 20281 w 58"/>
                  <a:gd name="T15" fmla="*/ 23457 h 67"/>
                  <a:gd name="T16" fmla="*/ 16723 w 58"/>
                  <a:gd name="T17" fmla="*/ 23457 h 67"/>
                  <a:gd name="T18" fmla="*/ 6760 w 58"/>
                  <a:gd name="T19" fmla="*/ 16704 h 67"/>
                  <a:gd name="T20" fmla="*/ 0 w 58"/>
                  <a:gd name="T21" fmla="*/ 6753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67">
                    <a:moveTo>
                      <a:pt x="0" y="19"/>
                    </a:moveTo>
                    <a:lnTo>
                      <a:pt x="0" y="9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19" y="19"/>
                    </a:lnTo>
                    <a:cubicBezTo>
                      <a:pt x="28" y="28"/>
                      <a:pt x="28" y="28"/>
                      <a:pt x="38" y="38"/>
                    </a:cubicBezTo>
                    <a:cubicBezTo>
                      <a:pt x="47" y="38"/>
                      <a:pt x="47" y="47"/>
                      <a:pt x="57" y="47"/>
                    </a:cubicBezTo>
                    <a:cubicBezTo>
                      <a:pt x="57" y="57"/>
                      <a:pt x="57" y="66"/>
                      <a:pt x="57" y="66"/>
                    </a:cubicBezTo>
                    <a:lnTo>
                      <a:pt x="47" y="66"/>
                    </a:lnTo>
                    <a:cubicBezTo>
                      <a:pt x="47" y="57"/>
                      <a:pt x="38" y="57"/>
                      <a:pt x="19" y="47"/>
                    </a:cubicBezTo>
                    <a:cubicBezTo>
                      <a:pt x="0" y="38"/>
                      <a:pt x="0" y="19"/>
                      <a:pt x="0" y="1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52" name="Freeform 208">
                <a:extLst>
                  <a:ext uri="{FF2B5EF4-FFF2-40B4-BE49-F238E27FC236}">
                    <a16:creationId xmlns:a16="http://schemas.microsoft.com/office/drawing/2014/main" id="{59A87141-F950-C840-8E99-06C18025F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814513"/>
                <a:ext cx="17463" cy="20637"/>
              </a:xfrm>
              <a:custGeom>
                <a:avLst/>
                <a:gdLst>
                  <a:gd name="T0" fmla="*/ 3274 w 48"/>
                  <a:gd name="T1" fmla="*/ 10319 h 58"/>
                  <a:gd name="T2" fmla="*/ 0 w 48"/>
                  <a:gd name="T3" fmla="*/ 3558 h 58"/>
                  <a:gd name="T4" fmla="*/ 3274 w 48"/>
                  <a:gd name="T5" fmla="*/ 0 h 58"/>
                  <a:gd name="T6" fmla="*/ 6912 w 48"/>
                  <a:gd name="T7" fmla="*/ 3558 h 58"/>
                  <a:gd name="T8" fmla="*/ 10187 w 48"/>
                  <a:gd name="T9" fmla="*/ 6760 h 58"/>
                  <a:gd name="T10" fmla="*/ 17099 w 48"/>
                  <a:gd name="T11" fmla="*/ 13521 h 58"/>
                  <a:gd name="T12" fmla="*/ 17099 w 48"/>
                  <a:gd name="T13" fmla="*/ 20281 h 58"/>
                  <a:gd name="T14" fmla="*/ 13825 w 48"/>
                  <a:gd name="T15" fmla="*/ 20281 h 58"/>
                  <a:gd name="T16" fmla="*/ 10187 w 48"/>
                  <a:gd name="T17" fmla="*/ 17079 h 58"/>
                  <a:gd name="T18" fmla="*/ 3274 w 48"/>
                  <a:gd name="T19" fmla="*/ 10319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58">
                    <a:moveTo>
                      <a:pt x="9" y="29"/>
                    </a:moveTo>
                    <a:cubicBezTo>
                      <a:pt x="9" y="19"/>
                      <a:pt x="0" y="10"/>
                      <a:pt x="0" y="10"/>
                    </a:cubicBezTo>
                    <a:cubicBezTo>
                      <a:pt x="0" y="10"/>
                      <a:pt x="9" y="10"/>
                      <a:pt x="9" y="0"/>
                    </a:cubicBezTo>
                    <a:cubicBezTo>
                      <a:pt x="9" y="0"/>
                      <a:pt x="19" y="0"/>
                      <a:pt x="19" y="10"/>
                    </a:cubicBezTo>
                    <a:lnTo>
                      <a:pt x="28" y="19"/>
                    </a:lnTo>
                    <a:cubicBezTo>
                      <a:pt x="38" y="29"/>
                      <a:pt x="47" y="29"/>
                      <a:pt x="47" y="38"/>
                    </a:cubicBezTo>
                    <a:lnTo>
                      <a:pt x="47" y="57"/>
                    </a:lnTo>
                    <a:lnTo>
                      <a:pt x="38" y="57"/>
                    </a:lnTo>
                    <a:lnTo>
                      <a:pt x="28" y="48"/>
                    </a:lnTo>
                    <a:cubicBezTo>
                      <a:pt x="19" y="38"/>
                      <a:pt x="9" y="38"/>
                      <a:pt x="9" y="2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53" name="Freeform 209">
                <a:extLst>
                  <a:ext uri="{FF2B5EF4-FFF2-40B4-BE49-F238E27FC236}">
                    <a16:creationId xmlns:a16="http://schemas.microsoft.com/office/drawing/2014/main" id="{6EF09396-F319-DD42-8E61-DF661278A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1770063"/>
                <a:ext cx="7937" cy="11112"/>
              </a:xfrm>
              <a:custGeom>
                <a:avLst/>
                <a:gdLst>
                  <a:gd name="T0" fmla="*/ 3969 w 20"/>
                  <a:gd name="T1" fmla="*/ 7408 h 30"/>
                  <a:gd name="T2" fmla="*/ 3969 w 20"/>
                  <a:gd name="T3" fmla="*/ 3704 h 30"/>
                  <a:gd name="T4" fmla="*/ 0 w 20"/>
                  <a:gd name="T5" fmla="*/ 0 h 30"/>
                  <a:gd name="T6" fmla="*/ 3969 w 20"/>
                  <a:gd name="T7" fmla="*/ 3704 h 30"/>
                  <a:gd name="T8" fmla="*/ 7540 w 20"/>
                  <a:gd name="T9" fmla="*/ 7408 h 30"/>
                  <a:gd name="T10" fmla="*/ 3969 w 20"/>
                  <a:gd name="T11" fmla="*/ 7408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0">
                    <a:moveTo>
                      <a:pt x="10" y="20"/>
                    </a:moveTo>
                    <a:lnTo>
                      <a:pt x="10" y="10"/>
                    </a:lnTo>
                    <a:cubicBezTo>
                      <a:pt x="0" y="10"/>
                      <a:pt x="0" y="0"/>
                      <a:pt x="0" y="0"/>
                    </a:cubicBezTo>
                    <a:lnTo>
                      <a:pt x="10" y="10"/>
                    </a:lnTo>
                    <a:cubicBezTo>
                      <a:pt x="10" y="20"/>
                      <a:pt x="10" y="20"/>
                      <a:pt x="19" y="20"/>
                    </a:cubicBezTo>
                    <a:cubicBezTo>
                      <a:pt x="19" y="29"/>
                      <a:pt x="19" y="29"/>
                      <a:pt x="10" y="2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54" name="Freeform 210">
                <a:extLst>
                  <a:ext uri="{FF2B5EF4-FFF2-40B4-BE49-F238E27FC236}">
                    <a16:creationId xmlns:a16="http://schemas.microsoft.com/office/drawing/2014/main" id="{12689E74-A8FC-4248-9CD9-BE761E1DD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1776413"/>
                <a:ext cx="3175" cy="7937"/>
              </a:xfrm>
              <a:custGeom>
                <a:avLst/>
                <a:gdLst>
                  <a:gd name="T0" fmla="*/ 0 w 10"/>
                  <a:gd name="T1" fmla="*/ 3572 h 20"/>
                  <a:gd name="T2" fmla="*/ 0 w 10"/>
                  <a:gd name="T3" fmla="*/ 0 h 20"/>
                  <a:gd name="T4" fmla="*/ 0 w 10"/>
                  <a:gd name="T5" fmla="*/ 3572 h 20"/>
                  <a:gd name="T6" fmla="*/ 2858 w 10"/>
                  <a:gd name="T7" fmla="*/ 7540 h 20"/>
                  <a:gd name="T8" fmla="*/ 0 w 10"/>
                  <a:gd name="T9" fmla="*/ 357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  <a:lnTo>
                      <a:pt x="9" y="1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55" name="Freeform 211">
                <a:extLst>
                  <a:ext uri="{FF2B5EF4-FFF2-40B4-BE49-F238E27FC236}">
                    <a16:creationId xmlns:a16="http://schemas.microsoft.com/office/drawing/2014/main" id="{E818930E-D4DC-A94B-88B4-2D1D3FFE2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1779588"/>
                <a:ext cx="3175" cy="7937"/>
              </a:xfrm>
              <a:custGeom>
                <a:avLst/>
                <a:gdLst>
                  <a:gd name="T0" fmla="*/ 0 w 10"/>
                  <a:gd name="T1" fmla="*/ 3969 h 20"/>
                  <a:gd name="T2" fmla="*/ 0 w 10"/>
                  <a:gd name="T3" fmla="*/ 0 h 20"/>
                  <a:gd name="T4" fmla="*/ 0 w 10"/>
                  <a:gd name="T5" fmla="*/ 3969 h 20"/>
                  <a:gd name="T6" fmla="*/ 2858 w 10"/>
                  <a:gd name="T7" fmla="*/ 7540 h 20"/>
                  <a:gd name="T8" fmla="*/ 0 w 10"/>
                  <a:gd name="T9" fmla="*/ 396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0" y="10"/>
                    </a:moveTo>
                    <a:lnTo>
                      <a:pt x="0" y="0"/>
                    </a:lnTo>
                    <a:cubicBezTo>
                      <a:pt x="0" y="10"/>
                      <a:pt x="0" y="10"/>
                      <a:pt x="0" y="10"/>
                    </a:cubicBezTo>
                    <a:lnTo>
                      <a:pt x="9" y="19"/>
                    </a:lnTo>
                    <a:cubicBezTo>
                      <a:pt x="0" y="19"/>
                      <a:pt x="0" y="19"/>
                      <a:pt x="0" y="1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56" name="Freeform 212">
                <a:extLst>
                  <a:ext uri="{FF2B5EF4-FFF2-40B4-BE49-F238E27FC236}">
                    <a16:creationId xmlns:a16="http://schemas.microsoft.com/office/drawing/2014/main" id="{73B87446-9AD5-244D-A419-320F59ACE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1804988"/>
                <a:ext cx="7938" cy="7937"/>
              </a:xfrm>
              <a:custGeom>
                <a:avLst/>
                <a:gdLst>
                  <a:gd name="T0" fmla="*/ 0 w 20"/>
                  <a:gd name="T1" fmla="*/ 0 h 20"/>
                  <a:gd name="T2" fmla="*/ 3572 w 20"/>
                  <a:gd name="T3" fmla="*/ 3572 h 20"/>
                  <a:gd name="T4" fmla="*/ 7541 w 20"/>
                  <a:gd name="T5" fmla="*/ 3572 h 20"/>
                  <a:gd name="T6" fmla="*/ 7541 w 20"/>
                  <a:gd name="T7" fmla="*/ 7540 h 20"/>
                  <a:gd name="T8" fmla="*/ 3572 w 20"/>
                  <a:gd name="T9" fmla="*/ 3572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cubicBezTo>
                      <a:pt x="9" y="0"/>
                      <a:pt x="9" y="0"/>
                      <a:pt x="9" y="9"/>
                    </a:cubicBezTo>
                    <a:lnTo>
                      <a:pt x="19" y="9"/>
                    </a:lnTo>
                    <a:lnTo>
                      <a:pt x="19" y="19"/>
                    </a:lnTo>
                    <a:cubicBezTo>
                      <a:pt x="19" y="19"/>
                      <a:pt x="19" y="9"/>
                      <a:pt x="9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57" name="Freeform 213">
                <a:extLst>
                  <a:ext uri="{FF2B5EF4-FFF2-40B4-BE49-F238E27FC236}">
                    <a16:creationId xmlns:a16="http://schemas.microsoft.com/office/drawing/2014/main" id="{CA3A0A18-3A91-CB4B-8301-D13E4A6BA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1811338"/>
                <a:ext cx="11112" cy="7937"/>
              </a:xfrm>
              <a:custGeom>
                <a:avLst/>
                <a:gdLst>
                  <a:gd name="T0" fmla="*/ 0 w 29"/>
                  <a:gd name="T1" fmla="*/ 0 h 20"/>
                  <a:gd name="T2" fmla="*/ 3449 w 29"/>
                  <a:gd name="T3" fmla="*/ 3572 h 20"/>
                  <a:gd name="T4" fmla="*/ 7280 w 29"/>
                  <a:gd name="T5" fmla="*/ 7540 h 20"/>
                  <a:gd name="T6" fmla="*/ 7280 w 29"/>
                  <a:gd name="T7" fmla="*/ 7540 h 20"/>
                  <a:gd name="T8" fmla="*/ 3449 w 29"/>
                  <a:gd name="T9" fmla="*/ 3572 h 20"/>
                  <a:gd name="T10" fmla="*/ 0 w 29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0">
                    <a:moveTo>
                      <a:pt x="0" y="0"/>
                    </a:moveTo>
                    <a:cubicBezTo>
                      <a:pt x="0" y="0"/>
                      <a:pt x="9" y="0"/>
                      <a:pt x="9" y="9"/>
                    </a:cubicBezTo>
                    <a:cubicBezTo>
                      <a:pt x="19" y="9"/>
                      <a:pt x="19" y="9"/>
                      <a:pt x="19" y="19"/>
                    </a:cubicBezTo>
                    <a:cubicBezTo>
                      <a:pt x="28" y="19"/>
                      <a:pt x="19" y="19"/>
                      <a:pt x="19" y="19"/>
                    </a:cubicBezTo>
                    <a:cubicBezTo>
                      <a:pt x="19" y="9"/>
                      <a:pt x="9" y="9"/>
                      <a:pt x="9" y="9"/>
                    </a:cubicBezTo>
                    <a:cubicBezTo>
                      <a:pt x="0" y="9"/>
                      <a:pt x="0" y="0"/>
                      <a:pt x="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58" name="Freeform 214">
                <a:extLst>
                  <a:ext uri="{FF2B5EF4-FFF2-40B4-BE49-F238E27FC236}">
                    <a16:creationId xmlns:a16="http://schemas.microsoft.com/office/drawing/2014/main" id="{EFE7083F-B5A5-7F4C-921A-85F4BA818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1814513"/>
                <a:ext cx="11112" cy="7937"/>
              </a:xfrm>
              <a:custGeom>
                <a:avLst/>
                <a:gdLst>
                  <a:gd name="T0" fmla="*/ 3704 w 30"/>
                  <a:gd name="T1" fmla="*/ 3969 h 20"/>
                  <a:gd name="T2" fmla="*/ 3704 w 30"/>
                  <a:gd name="T3" fmla="*/ 3969 h 20"/>
                  <a:gd name="T4" fmla="*/ 7038 w 30"/>
                  <a:gd name="T5" fmla="*/ 7540 h 20"/>
                  <a:gd name="T6" fmla="*/ 10742 w 30"/>
                  <a:gd name="T7" fmla="*/ 7540 h 20"/>
                  <a:gd name="T8" fmla="*/ 7038 w 30"/>
                  <a:gd name="T9" fmla="*/ 7540 h 20"/>
                  <a:gd name="T10" fmla="*/ 3704 w 30"/>
                  <a:gd name="T11" fmla="*/ 3969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0">
                    <a:moveTo>
                      <a:pt x="10" y="10"/>
                    </a:moveTo>
                    <a:cubicBezTo>
                      <a:pt x="0" y="0"/>
                      <a:pt x="10" y="10"/>
                      <a:pt x="10" y="10"/>
                    </a:cubicBezTo>
                    <a:cubicBezTo>
                      <a:pt x="10" y="10"/>
                      <a:pt x="19" y="10"/>
                      <a:pt x="19" y="19"/>
                    </a:cubicBezTo>
                    <a:lnTo>
                      <a:pt x="29" y="19"/>
                    </a:lnTo>
                    <a:lnTo>
                      <a:pt x="19" y="19"/>
                    </a:lnTo>
                    <a:lnTo>
                      <a:pt x="10" y="1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59" name="Freeform 215">
                <a:extLst>
                  <a:ext uri="{FF2B5EF4-FFF2-40B4-BE49-F238E27FC236}">
                    <a16:creationId xmlns:a16="http://schemas.microsoft.com/office/drawing/2014/main" id="{4B7AA1E7-1CCD-2548-A358-12F924CDC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1820863"/>
                <a:ext cx="7937" cy="11112"/>
              </a:xfrm>
              <a:custGeom>
                <a:avLst/>
                <a:gdLst>
                  <a:gd name="T0" fmla="*/ 3572 w 20"/>
                  <a:gd name="T1" fmla="*/ 3704 h 30"/>
                  <a:gd name="T2" fmla="*/ 7540 w 20"/>
                  <a:gd name="T3" fmla="*/ 7038 h 30"/>
                  <a:gd name="T4" fmla="*/ 7540 w 20"/>
                  <a:gd name="T5" fmla="*/ 10742 h 30"/>
                  <a:gd name="T6" fmla="*/ 7540 w 20"/>
                  <a:gd name="T7" fmla="*/ 7038 h 30"/>
                  <a:gd name="T8" fmla="*/ 3572 w 20"/>
                  <a:gd name="T9" fmla="*/ 7038 h 30"/>
                  <a:gd name="T10" fmla="*/ 3572 w 20"/>
                  <a:gd name="T11" fmla="*/ 3704 h 30"/>
                  <a:gd name="T12" fmla="*/ 0 w 20"/>
                  <a:gd name="T13" fmla="*/ 0 h 30"/>
                  <a:gd name="T14" fmla="*/ 3572 w 20"/>
                  <a:gd name="T15" fmla="*/ 3704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30">
                    <a:moveTo>
                      <a:pt x="9" y="10"/>
                    </a:moveTo>
                    <a:lnTo>
                      <a:pt x="19" y="19"/>
                    </a:lnTo>
                    <a:lnTo>
                      <a:pt x="19" y="2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9" y="10"/>
                    </a:lnTo>
                    <a:cubicBezTo>
                      <a:pt x="0" y="10"/>
                      <a:pt x="0" y="10"/>
                      <a:pt x="0" y="0"/>
                    </a:cubicBezTo>
                    <a:cubicBezTo>
                      <a:pt x="0" y="0"/>
                      <a:pt x="0" y="10"/>
                      <a:pt x="9" y="1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60" name="Freeform 216">
                <a:extLst>
                  <a:ext uri="{FF2B5EF4-FFF2-40B4-BE49-F238E27FC236}">
                    <a16:creationId xmlns:a16="http://schemas.microsoft.com/office/drawing/2014/main" id="{FC592EF0-396B-CF46-8575-3547A7D82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1616075"/>
                <a:ext cx="31750" cy="11113"/>
              </a:xfrm>
              <a:custGeom>
                <a:avLst/>
                <a:gdLst>
                  <a:gd name="T0" fmla="*/ 0 w 87"/>
                  <a:gd name="T1" fmla="*/ 7038 h 30"/>
                  <a:gd name="T2" fmla="*/ 10583 w 87"/>
                  <a:gd name="T3" fmla="*/ 7038 h 30"/>
                  <a:gd name="T4" fmla="*/ 17517 w 87"/>
                  <a:gd name="T5" fmla="*/ 7038 h 30"/>
                  <a:gd name="T6" fmla="*/ 24451 w 87"/>
                  <a:gd name="T7" fmla="*/ 7038 h 30"/>
                  <a:gd name="T8" fmla="*/ 31385 w 87"/>
                  <a:gd name="T9" fmla="*/ 0 h 30"/>
                  <a:gd name="T10" fmla="*/ 31385 w 87"/>
                  <a:gd name="T11" fmla="*/ 7038 h 30"/>
                  <a:gd name="T12" fmla="*/ 24451 w 87"/>
                  <a:gd name="T13" fmla="*/ 10743 h 30"/>
                  <a:gd name="T14" fmla="*/ 10583 w 87"/>
                  <a:gd name="T15" fmla="*/ 7038 h 30"/>
                  <a:gd name="T16" fmla="*/ 3649 w 87"/>
                  <a:gd name="T17" fmla="*/ 10743 h 30"/>
                  <a:gd name="T18" fmla="*/ 0 w 87"/>
                  <a:gd name="T19" fmla="*/ 10743 h 30"/>
                  <a:gd name="T20" fmla="*/ 0 w 87"/>
                  <a:gd name="T21" fmla="*/ 7038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7" h="30">
                    <a:moveTo>
                      <a:pt x="0" y="19"/>
                    </a:moveTo>
                    <a:cubicBezTo>
                      <a:pt x="10" y="19"/>
                      <a:pt x="19" y="19"/>
                      <a:pt x="29" y="19"/>
                    </a:cubicBezTo>
                    <a:cubicBezTo>
                      <a:pt x="38" y="19"/>
                      <a:pt x="48" y="19"/>
                      <a:pt x="48" y="19"/>
                    </a:cubicBezTo>
                    <a:cubicBezTo>
                      <a:pt x="58" y="19"/>
                      <a:pt x="67" y="19"/>
                      <a:pt x="67" y="19"/>
                    </a:cubicBezTo>
                    <a:cubicBezTo>
                      <a:pt x="76" y="19"/>
                      <a:pt x="76" y="9"/>
                      <a:pt x="86" y="0"/>
                    </a:cubicBezTo>
                    <a:cubicBezTo>
                      <a:pt x="86" y="0"/>
                      <a:pt x="86" y="9"/>
                      <a:pt x="86" y="19"/>
                    </a:cubicBezTo>
                    <a:cubicBezTo>
                      <a:pt x="76" y="29"/>
                      <a:pt x="76" y="29"/>
                      <a:pt x="67" y="29"/>
                    </a:cubicBezTo>
                    <a:cubicBezTo>
                      <a:pt x="58" y="29"/>
                      <a:pt x="38" y="19"/>
                      <a:pt x="29" y="19"/>
                    </a:cubicBezTo>
                    <a:cubicBezTo>
                      <a:pt x="19" y="19"/>
                      <a:pt x="10" y="29"/>
                      <a:pt x="10" y="29"/>
                    </a:cubicBezTo>
                    <a:lnTo>
                      <a:pt x="0" y="2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422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61" name="Freeform 217">
                <a:extLst>
                  <a:ext uri="{FF2B5EF4-FFF2-40B4-BE49-F238E27FC236}">
                    <a16:creationId xmlns:a16="http://schemas.microsoft.com/office/drawing/2014/main" id="{C7E77820-DD67-334C-B48A-3BEBB2F66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863" y="1770063"/>
                <a:ext cx="7937" cy="3175"/>
              </a:xfrm>
              <a:custGeom>
                <a:avLst/>
                <a:gdLst>
                  <a:gd name="T0" fmla="*/ 0 w 20"/>
                  <a:gd name="T1" fmla="*/ 0 h 11"/>
                  <a:gd name="T2" fmla="*/ 3969 w 20"/>
                  <a:gd name="T3" fmla="*/ 0 h 11"/>
                  <a:gd name="T4" fmla="*/ 7540 w 20"/>
                  <a:gd name="T5" fmla="*/ 2886 h 11"/>
                  <a:gd name="T6" fmla="*/ 3969 w 20"/>
                  <a:gd name="T7" fmla="*/ 2886 h 11"/>
                  <a:gd name="T8" fmla="*/ 0 w 2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lnTo>
                      <a:pt x="10" y="0"/>
                    </a:lnTo>
                    <a:lnTo>
                      <a:pt x="19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0"/>
                      <a:pt x="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62" name="Freeform 218">
                <a:extLst>
                  <a:ext uri="{FF2B5EF4-FFF2-40B4-BE49-F238E27FC236}">
                    <a16:creationId xmlns:a16="http://schemas.microsoft.com/office/drawing/2014/main" id="{B1952F6F-2665-A045-82D6-9648EC386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" y="1763713"/>
                <a:ext cx="23813" cy="20637"/>
              </a:xfrm>
              <a:custGeom>
                <a:avLst/>
                <a:gdLst>
                  <a:gd name="T0" fmla="*/ 3152 w 68"/>
                  <a:gd name="T1" fmla="*/ 6405 h 58"/>
                  <a:gd name="T2" fmla="*/ 3152 w 68"/>
                  <a:gd name="T3" fmla="*/ 3202 h 58"/>
                  <a:gd name="T4" fmla="*/ 3152 w 68"/>
                  <a:gd name="T5" fmla="*/ 6405 h 58"/>
                  <a:gd name="T6" fmla="*/ 6654 w 68"/>
                  <a:gd name="T7" fmla="*/ 9963 h 58"/>
                  <a:gd name="T8" fmla="*/ 9805 w 68"/>
                  <a:gd name="T9" fmla="*/ 9963 h 58"/>
                  <a:gd name="T10" fmla="*/ 6654 w 68"/>
                  <a:gd name="T11" fmla="*/ 6405 h 58"/>
                  <a:gd name="T12" fmla="*/ 3152 w 68"/>
                  <a:gd name="T13" fmla="*/ 3202 h 58"/>
                  <a:gd name="T14" fmla="*/ 6654 w 68"/>
                  <a:gd name="T15" fmla="*/ 3202 h 58"/>
                  <a:gd name="T16" fmla="*/ 13307 w 68"/>
                  <a:gd name="T17" fmla="*/ 0 h 58"/>
                  <a:gd name="T18" fmla="*/ 16459 w 68"/>
                  <a:gd name="T19" fmla="*/ 0 h 58"/>
                  <a:gd name="T20" fmla="*/ 23463 w 68"/>
                  <a:gd name="T21" fmla="*/ 0 h 58"/>
                  <a:gd name="T22" fmla="*/ 23463 w 68"/>
                  <a:gd name="T23" fmla="*/ 3202 h 58"/>
                  <a:gd name="T24" fmla="*/ 19961 w 68"/>
                  <a:gd name="T25" fmla="*/ 3202 h 58"/>
                  <a:gd name="T26" fmla="*/ 13307 w 68"/>
                  <a:gd name="T27" fmla="*/ 6405 h 58"/>
                  <a:gd name="T28" fmla="*/ 13307 w 68"/>
                  <a:gd name="T29" fmla="*/ 6405 h 58"/>
                  <a:gd name="T30" fmla="*/ 16459 w 68"/>
                  <a:gd name="T31" fmla="*/ 13521 h 58"/>
                  <a:gd name="T32" fmla="*/ 16459 w 68"/>
                  <a:gd name="T33" fmla="*/ 20281 h 58"/>
                  <a:gd name="T34" fmla="*/ 9805 w 68"/>
                  <a:gd name="T35" fmla="*/ 16723 h 58"/>
                  <a:gd name="T36" fmla="*/ 3152 w 68"/>
                  <a:gd name="T37" fmla="*/ 13521 h 58"/>
                  <a:gd name="T38" fmla="*/ 0 w 68"/>
                  <a:gd name="T39" fmla="*/ 9963 h 58"/>
                  <a:gd name="T40" fmla="*/ 3152 w 68"/>
                  <a:gd name="T41" fmla="*/ 6405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8" h="58">
                    <a:moveTo>
                      <a:pt x="9" y="18"/>
                    </a:moveTo>
                    <a:cubicBezTo>
                      <a:pt x="9" y="9"/>
                      <a:pt x="9" y="9"/>
                      <a:pt x="9" y="9"/>
                    </a:cubicBezTo>
                    <a:lnTo>
                      <a:pt x="9" y="18"/>
                    </a:lnTo>
                    <a:cubicBezTo>
                      <a:pt x="19" y="18"/>
                      <a:pt x="19" y="18"/>
                      <a:pt x="19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9"/>
                      <a:pt x="9" y="9"/>
                      <a:pt x="9" y="9"/>
                    </a:cubicBezTo>
                    <a:lnTo>
                      <a:pt x="19" y="9"/>
                    </a:lnTo>
                    <a:cubicBezTo>
                      <a:pt x="28" y="9"/>
                      <a:pt x="38" y="0"/>
                      <a:pt x="38" y="0"/>
                    </a:cubicBezTo>
                    <a:lnTo>
                      <a:pt x="47" y="0"/>
                    </a:lnTo>
                    <a:cubicBezTo>
                      <a:pt x="47" y="0"/>
                      <a:pt x="57" y="0"/>
                      <a:pt x="67" y="0"/>
                    </a:cubicBezTo>
                    <a:lnTo>
                      <a:pt x="67" y="9"/>
                    </a:ln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47" y="18"/>
                      <a:pt x="38" y="18"/>
                    </a:cubicBezTo>
                    <a:cubicBezTo>
                      <a:pt x="38" y="18"/>
                      <a:pt x="28" y="18"/>
                      <a:pt x="38" y="18"/>
                    </a:cubicBezTo>
                    <a:cubicBezTo>
                      <a:pt x="38" y="18"/>
                      <a:pt x="38" y="28"/>
                      <a:pt x="47" y="38"/>
                    </a:cubicBezTo>
                    <a:cubicBezTo>
                      <a:pt x="47" y="38"/>
                      <a:pt x="47" y="47"/>
                      <a:pt x="47" y="57"/>
                    </a:cubicBezTo>
                    <a:cubicBezTo>
                      <a:pt x="47" y="57"/>
                      <a:pt x="38" y="57"/>
                      <a:pt x="28" y="47"/>
                    </a:cubicBezTo>
                    <a:cubicBezTo>
                      <a:pt x="19" y="38"/>
                      <a:pt x="9" y="38"/>
                      <a:pt x="9" y="38"/>
                    </a:cubicBezTo>
                    <a:cubicBezTo>
                      <a:pt x="9" y="28"/>
                      <a:pt x="0" y="28"/>
                      <a:pt x="0" y="28"/>
                    </a:cubicBezTo>
                    <a:lnTo>
                      <a:pt x="9" y="18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63" name="Freeform 219">
                <a:extLst>
                  <a:ext uri="{FF2B5EF4-FFF2-40B4-BE49-F238E27FC236}">
                    <a16:creationId xmlns:a16="http://schemas.microsoft.com/office/drawing/2014/main" id="{EBA632D5-22AE-7344-80D7-F5E9E412F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1743075"/>
                <a:ext cx="38100" cy="38100"/>
              </a:xfrm>
              <a:custGeom>
                <a:avLst/>
                <a:gdLst>
                  <a:gd name="T0" fmla="*/ 3266 w 105"/>
                  <a:gd name="T1" fmla="*/ 13658 h 106"/>
                  <a:gd name="T2" fmla="*/ 6894 w 105"/>
                  <a:gd name="T3" fmla="*/ 13658 h 106"/>
                  <a:gd name="T4" fmla="*/ 10160 w 105"/>
                  <a:gd name="T5" fmla="*/ 17253 h 106"/>
                  <a:gd name="T6" fmla="*/ 10160 w 105"/>
                  <a:gd name="T7" fmla="*/ 17253 h 106"/>
                  <a:gd name="T8" fmla="*/ 6894 w 105"/>
                  <a:gd name="T9" fmla="*/ 13658 h 106"/>
                  <a:gd name="T10" fmla="*/ 6894 w 105"/>
                  <a:gd name="T11" fmla="*/ 10424 h 106"/>
                  <a:gd name="T12" fmla="*/ 13789 w 105"/>
                  <a:gd name="T13" fmla="*/ 6829 h 106"/>
                  <a:gd name="T14" fmla="*/ 17054 w 105"/>
                  <a:gd name="T15" fmla="*/ 10424 h 106"/>
                  <a:gd name="T16" fmla="*/ 20683 w 105"/>
                  <a:gd name="T17" fmla="*/ 10424 h 106"/>
                  <a:gd name="T18" fmla="*/ 17054 w 105"/>
                  <a:gd name="T19" fmla="*/ 6829 h 106"/>
                  <a:gd name="T20" fmla="*/ 20683 w 105"/>
                  <a:gd name="T21" fmla="*/ 0 h 106"/>
                  <a:gd name="T22" fmla="*/ 23949 w 105"/>
                  <a:gd name="T23" fmla="*/ 10424 h 106"/>
                  <a:gd name="T24" fmla="*/ 37737 w 105"/>
                  <a:gd name="T25" fmla="*/ 13658 h 106"/>
                  <a:gd name="T26" fmla="*/ 37737 w 105"/>
                  <a:gd name="T27" fmla="*/ 17253 h 106"/>
                  <a:gd name="T28" fmla="*/ 27577 w 105"/>
                  <a:gd name="T29" fmla="*/ 17253 h 106"/>
                  <a:gd name="T30" fmla="*/ 23949 w 105"/>
                  <a:gd name="T31" fmla="*/ 17253 h 106"/>
                  <a:gd name="T32" fmla="*/ 23949 w 105"/>
                  <a:gd name="T33" fmla="*/ 17253 h 106"/>
                  <a:gd name="T34" fmla="*/ 34471 w 105"/>
                  <a:gd name="T35" fmla="*/ 17253 h 106"/>
                  <a:gd name="T36" fmla="*/ 34471 w 105"/>
                  <a:gd name="T37" fmla="*/ 17253 h 106"/>
                  <a:gd name="T38" fmla="*/ 27577 w 105"/>
                  <a:gd name="T39" fmla="*/ 20847 h 106"/>
                  <a:gd name="T40" fmla="*/ 23949 w 105"/>
                  <a:gd name="T41" fmla="*/ 20847 h 106"/>
                  <a:gd name="T42" fmla="*/ 20683 w 105"/>
                  <a:gd name="T43" fmla="*/ 20847 h 106"/>
                  <a:gd name="T44" fmla="*/ 20683 w 105"/>
                  <a:gd name="T45" fmla="*/ 24082 h 106"/>
                  <a:gd name="T46" fmla="*/ 20683 w 105"/>
                  <a:gd name="T47" fmla="*/ 30911 h 106"/>
                  <a:gd name="T48" fmla="*/ 20683 w 105"/>
                  <a:gd name="T49" fmla="*/ 34506 h 106"/>
                  <a:gd name="T50" fmla="*/ 17054 w 105"/>
                  <a:gd name="T51" fmla="*/ 34506 h 106"/>
                  <a:gd name="T52" fmla="*/ 17054 w 105"/>
                  <a:gd name="T53" fmla="*/ 27317 h 106"/>
                  <a:gd name="T54" fmla="*/ 13789 w 105"/>
                  <a:gd name="T55" fmla="*/ 27317 h 106"/>
                  <a:gd name="T56" fmla="*/ 17054 w 105"/>
                  <a:gd name="T57" fmla="*/ 30911 h 106"/>
                  <a:gd name="T58" fmla="*/ 17054 w 105"/>
                  <a:gd name="T59" fmla="*/ 34506 h 106"/>
                  <a:gd name="T60" fmla="*/ 10160 w 105"/>
                  <a:gd name="T61" fmla="*/ 24082 h 106"/>
                  <a:gd name="T62" fmla="*/ 6894 w 105"/>
                  <a:gd name="T63" fmla="*/ 20847 h 106"/>
                  <a:gd name="T64" fmla="*/ 3266 w 105"/>
                  <a:gd name="T65" fmla="*/ 17253 h 106"/>
                  <a:gd name="T66" fmla="*/ 0 w 105"/>
                  <a:gd name="T67" fmla="*/ 13658 h 106"/>
                  <a:gd name="T68" fmla="*/ 3266 w 105"/>
                  <a:gd name="T69" fmla="*/ 13658 h 10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5" h="106">
                    <a:moveTo>
                      <a:pt x="9" y="38"/>
                    </a:moveTo>
                    <a:lnTo>
                      <a:pt x="19" y="38"/>
                    </a:lnTo>
                    <a:cubicBezTo>
                      <a:pt x="19" y="38"/>
                      <a:pt x="28" y="38"/>
                      <a:pt x="28" y="48"/>
                    </a:cubicBezTo>
                    <a:cubicBezTo>
                      <a:pt x="28" y="48"/>
                      <a:pt x="38" y="48"/>
                      <a:pt x="28" y="48"/>
                    </a:cubicBezTo>
                    <a:cubicBezTo>
                      <a:pt x="28" y="38"/>
                      <a:pt x="28" y="38"/>
                      <a:pt x="19" y="3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8" y="29"/>
                      <a:pt x="28" y="29"/>
                      <a:pt x="38" y="19"/>
                    </a:cubicBezTo>
                    <a:cubicBezTo>
                      <a:pt x="38" y="19"/>
                      <a:pt x="38" y="29"/>
                      <a:pt x="47" y="29"/>
                    </a:cubicBezTo>
                    <a:lnTo>
                      <a:pt x="57" y="29"/>
                    </a:lnTo>
                    <a:cubicBezTo>
                      <a:pt x="57" y="29"/>
                      <a:pt x="47" y="29"/>
                      <a:pt x="47" y="19"/>
                    </a:cubicBezTo>
                    <a:cubicBezTo>
                      <a:pt x="47" y="10"/>
                      <a:pt x="57" y="10"/>
                      <a:pt x="57" y="0"/>
                    </a:cubicBezTo>
                    <a:cubicBezTo>
                      <a:pt x="57" y="10"/>
                      <a:pt x="57" y="19"/>
                      <a:pt x="66" y="29"/>
                    </a:cubicBezTo>
                    <a:cubicBezTo>
                      <a:pt x="76" y="38"/>
                      <a:pt x="104" y="38"/>
                      <a:pt x="104" y="38"/>
                    </a:cubicBezTo>
                    <a:lnTo>
                      <a:pt x="104" y="48"/>
                    </a:lnTo>
                    <a:cubicBezTo>
                      <a:pt x="95" y="48"/>
                      <a:pt x="95" y="48"/>
                      <a:pt x="76" y="48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38"/>
                      <a:pt x="57" y="38"/>
                      <a:pt x="66" y="48"/>
                    </a:cubicBezTo>
                    <a:cubicBezTo>
                      <a:pt x="76" y="48"/>
                      <a:pt x="85" y="48"/>
                      <a:pt x="95" y="48"/>
                    </a:cubicBezTo>
                    <a:cubicBezTo>
                      <a:pt x="95" y="48"/>
                      <a:pt x="104" y="48"/>
                      <a:pt x="95" y="48"/>
                    </a:cubicBezTo>
                    <a:cubicBezTo>
                      <a:pt x="85" y="58"/>
                      <a:pt x="85" y="58"/>
                      <a:pt x="76" y="58"/>
                    </a:cubicBezTo>
                    <a:lnTo>
                      <a:pt x="66" y="58"/>
                    </a:lnTo>
                    <a:lnTo>
                      <a:pt x="57" y="58"/>
                    </a:lnTo>
                    <a:lnTo>
                      <a:pt x="57" y="67"/>
                    </a:lnTo>
                    <a:cubicBezTo>
                      <a:pt x="57" y="76"/>
                      <a:pt x="57" y="86"/>
                      <a:pt x="57" y="86"/>
                    </a:cubicBezTo>
                    <a:lnTo>
                      <a:pt x="57" y="96"/>
                    </a:lnTo>
                    <a:cubicBezTo>
                      <a:pt x="57" y="96"/>
                      <a:pt x="57" y="105"/>
                      <a:pt x="47" y="96"/>
                    </a:cubicBezTo>
                    <a:cubicBezTo>
                      <a:pt x="47" y="96"/>
                      <a:pt x="47" y="86"/>
                      <a:pt x="47" y="76"/>
                    </a:cubicBezTo>
                    <a:cubicBezTo>
                      <a:pt x="47" y="67"/>
                      <a:pt x="38" y="67"/>
                      <a:pt x="38" y="76"/>
                    </a:cubicBezTo>
                    <a:cubicBezTo>
                      <a:pt x="47" y="76"/>
                      <a:pt x="47" y="86"/>
                      <a:pt x="47" y="86"/>
                    </a:cubicBezTo>
                    <a:lnTo>
                      <a:pt x="47" y="96"/>
                    </a:lnTo>
                    <a:cubicBezTo>
                      <a:pt x="38" y="86"/>
                      <a:pt x="28" y="67"/>
                      <a:pt x="28" y="67"/>
                    </a:cubicBezTo>
                    <a:cubicBezTo>
                      <a:pt x="19" y="67"/>
                      <a:pt x="19" y="67"/>
                      <a:pt x="19" y="58"/>
                    </a:cubicBezTo>
                    <a:cubicBezTo>
                      <a:pt x="19" y="58"/>
                      <a:pt x="9" y="58"/>
                      <a:pt x="9" y="48"/>
                    </a:cubicBezTo>
                    <a:lnTo>
                      <a:pt x="0" y="38"/>
                    </a:lnTo>
                    <a:lnTo>
                      <a:pt x="9" y="38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64" name="Freeform 220">
                <a:extLst>
                  <a:ext uri="{FF2B5EF4-FFF2-40B4-BE49-F238E27FC236}">
                    <a16:creationId xmlns:a16="http://schemas.microsoft.com/office/drawing/2014/main" id="{1B089A2E-4784-F14D-9110-296CD2109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1611313"/>
                <a:ext cx="61912" cy="120650"/>
              </a:xfrm>
              <a:custGeom>
                <a:avLst/>
                <a:gdLst>
                  <a:gd name="T0" fmla="*/ 41035 w 172"/>
                  <a:gd name="T1" fmla="*/ 27731 h 335"/>
                  <a:gd name="T2" fmla="*/ 41035 w 172"/>
                  <a:gd name="T3" fmla="*/ 27731 h 335"/>
                  <a:gd name="T4" fmla="*/ 51473 w 172"/>
                  <a:gd name="T5" fmla="*/ 14046 h 335"/>
                  <a:gd name="T6" fmla="*/ 51473 w 172"/>
                  <a:gd name="T7" fmla="*/ 24130 h 335"/>
                  <a:gd name="T8" fmla="*/ 44634 w 172"/>
                  <a:gd name="T9" fmla="*/ 37816 h 335"/>
                  <a:gd name="T10" fmla="*/ 51473 w 172"/>
                  <a:gd name="T11" fmla="*/ 27731 h 335"/>
                  <a:gd name="T12" fmla="*/ 54713 w 172"/>
                  <a:gd name="T13" fmla="*/ 24130 h 335"/>
                  <a:gd name="T14" fmla="*/ 51473 w 172"/>
                  <a:gd name="T15" fmla="*/ 37816 h 335"/>
                  <a:gd name="T16" fmla="*/ 51473 w 172"/>
                  <a:gd name="T17" fmla="*/ 41417 h 335"/>
                  <a:gd name="T18" fmla="*/ 61552 w 172"/>
                  <a:gd name="T19" fmla="*/ 37816 h 335"/>
                  <a:gd name="T20" fmla="*/ 47874 w 172"/>
                  <a:gd name="T21" fmla="*/ 51501 h 335"/>
                  <a:gd name="T22" fmla="*/ 58312 w 172"/>
                  <a:gd name="T23" fmla="*/ 44659 h 335"/>
                  <a:gd name="T24" fmla="*/ 51473 w 172"/>
                  <a:gd name="T25" fmla="*/ 58344 h 335"/>
                  <a:gd name="T26" fmla="*/ 51473 w 172"/>
                  <a:gd name="T27" fmla="*/ 61946 h 335"/>
                  <a:gd name="T28" fmla="*/ 58312 w 172"/>
                  <a:gd name="T29" fmla="*/ 65187 h 335"/>
                  <a:gd name="T30" fmla="*/ 44634 w 172"/>
                  <a:gd name="T31" fmla="*/ 72030 h 335"/>
                  <a:gd name="T32" fmla="*/ 51473 w 172"/>
                  <a:gd name="T33" fmla="*/ 72030 h 335"/>
                  <a:gd name="T34" fmla="*/ 51473 w 172"/>
                  <a:gd name="T35" fmla="*/ 78873 h 335"/>
                  <a:gd name="T36" fmla="*/ 41035 w 172"/>
                  <a:gd name="T37" fmla="*/ 82474 h 335"/>
                  <a:gd name="T38" fmla="*/ 51473 w 172"/>
                  <a:gd name="T39" fmla="*/ 85716 h 335"/>
                  <a:gd name="T40" fmla="*/ 37795 w 172"/>
                  <a:gd name="T41" fmla="*/ 89317 h 335"/>
                  <a:gd name="T42" fmla="*/ 37795 w 172"/>
                  <a:gd name="T43" fmla="*/ 92558 h 335"/>
                  <a:gd name="T44" fmla="*/ 41035 w 172"/>
                  <a:gd name="T45" fmla="*/ 96160 h 335"/>
                  <a:gd name="T46" fmla="*/ 27356 w 172"/>
                  <a:gd name="T47" fmla="*/ 99761 h 335"/>
                  <a:gd name="T48" fmla="*/ 34196 w 172"/>
                  <a:gd name="T49" fmla="*/ 103003 h 335"/>
                  <a:gd name="T50" fmla="*/ 23757 w 172"/>
                  <a:gd name="T51" fmla="*/ 106244 h 335"/>
                  <a:gd name="T52" fmla="*/ 20517 w 172"/>
                  <a:gd name="T53" fmla="*/ 106244 h 335"/>
                  <a:gd name="T54" fmla="*/ 27356 w 172"/>
                  <a:gd name="T55" fmla="*/ 109846 h 335"/>
                  <a:gd name="T56" fmla="*/ 10079 w 172"/>
                  <a:gd name="T57" fmla="*/ 109846 h 335"/>
                  <a:gd name="T58" fmla="*/ 17278 w 172"/>
                  <a:gd name="T59" fmla="*/ 116688 h 335"/>
                  <a:gd name="T60" fmla="*/ 3240 w 172"/>
                  <a:gd name="T61" fmla="*/ 116688 h 335"/>
                  <a:gd name="T62" fmla="*/ 0 w 172"/>
                  <a:gd name="T63" fmla="*/ 106244 h 335"/>
                  <a:gd name="T64" fmla="*/ 6839 w 172"/>
                  <a:gd name="T65" fmla="*/ 103003 h 335"/>
                  <a:gd name="T66" fmla="*/ 17278 w 172"/>
                  <a:gd name="T67" fmla="*/ 99761 h 335"/>
                  <a:gd name="T68" fmla="*/ 20517 w 172"/>
                  <a:gd name="T69" fmla="*/ 92558 h 335"/>
                  <a:gd name="T70" fmla="*/ 27356 w 172"/>
                  <a:gd name="T71" fmla="*/ 89317 h 335"/>
                  <a:gd name="T72" fmla="*/ 34196 w 172"/>
                  <a:gd name="T73" fmla="*/ 78873 h 335"/>
                  <a:gd name="T74" fmla="*/ 41035 w 172"/>
                  <a:gd name="T75" fmla="*/ 72030 h 335"/>
                  <a:gd name="T76" fmla="*/ 44634 w 172"/>
                  <a:gd name="T77" fmla="*/ 61946 h 335"/>
                  <a:gd name="T78" fmla="*/ 44634 w 172"/>
                  <a:gd name="T79" fmla="*/ 58344 h 335"/>
                  <a:gd name="T80" fmla="*/ 44634 w 172"/>
                  <a:gd name="T81" fmla="*/ 48260 h 335"/>
                  <a:gd name="T82" fmla="*/ 44634 w 172"/>
                  <a:gd name="T83" fmla="*/ 41417 h 335"/>
                  <a:gd name="T84" fmla="*/ 37795 w 172"/>
                  <a:gd name="T85" fmla="*/ 37816 h 335"/>
                  <a:gd name="T86" fmla="*/ 34196 w 172"/>
                  <a:gd name="T87" fmla="*/ 30973 h 335"/>
                  <a:gd name="T88" fmla="*/ 27356 w 172"/>
                  <a:gd name="T89" fmla="*/ 30973 h 335"/>
                  <a:gd name="T90" fmla="*/ 37795 w 172"/>
                  <a:gd name="T91" fmla="*/ 14046 h 335"/>
                  <a:gd name="T92" fmla="*/ 44634 w 172"/>
                  <a:gd name="T93" fmla="*/ 3601 h 3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72" h="335">
                    <a:moveTo>
                      <a:pt x="124" y="39"/>
                    </a:moveTo>
                    <a:cubicBezTo>
                      <a:pt x="124" y="48"/>
                      <a:pt x="114" y="67"/>
                      <a:pt x="114" y="77"/>
                    </a:cubicBezTo>
                    <a:cubicBezTo>
                      <a:pt x="105" y="86"/>
                      <a:pt x="105" y="86"/>
                      <a:pt x="105" y="86"/>
                    </a:cubicBezTo>
                    <a:cubicBezTo>
                      <a:pt x="105" y="86"/>
                      <a:pt x="114" y="86"/>
                      <a:pt x="114" y="77"/>
                    </a:cubicBezTo>
                    <a:cubicBezTo>
                      <a:pt x="114" y="77"/>
                      <a:pt x="124" y="67"/>
                      <a:pt x="124" y="57"/>
                    </a:cubicBezTo>
                    <a:cubicBezTo>
                      <a:pt x="133" y="48"/>
                      <a:pt x="143" y="39"/>
                      <a:pt x="143" y="39"/>
                    </a:cubicBezTo>
                    <a:cubicBezTo>
                      <a:pt x="143" y="29"/>
                      <a:pt x="143" y="29"/>
                      <a:pt x="143" y="39"/>
                    </a:cubicBezTo>
                    <a:cubicBezTo>
                      <a:pt x="143" y="39"/>
                      <a:pt x="152" y="57"/>
                      <a:pt x="143" y="67"/>
                    </a:cubicBezTo>
                    <a:cubicBezTo>
                      <a:pt x="143" y="77"/>
                      <a:pt x="133" y="86"/>
                      <a:pt x="124" y="96"/>
                    </a:cubicBezTo>
                    <a:lnTo>
                      <a:pt x="124" y="105"/>
                    </a:lnTo>
                    <a:lnTo>
                      <a:pt x="124" y="96"/>
                    </a:lnTo>
                    <a:cubicBezTo>
                      <a:pt x="133" y="96"/>
                      <a:pt x="133" y="86"/>
                      <a:pt x="143" y="77"/>
                    </a:cubicBezTo>
                    <a:lnTo>
                      <a:pt x="152" y="67"/>
                    </a:lnTo>
                    <a:cubicBezTo>
                      <a:pt x="152" y="57"/>
                      <a:pt x="152" y="57"/>
                      <a:pt x="152" y="67"/>
                    </a:cubicBezTo>
                    <a:cubicBezTo>
                      <a:pt x="152" y="67"/>
                      <a:pt x="162" y="67"/>
                      <a:pt x="162" y="77"/>
                    </a:cubicBezTo>
                    <a:cubicBezTo>
                      <a:pt x="152" y="96"/>
                      <a:pt x="152" y="96"/>
                      <a:pt x="143" y="105"/>
                    </a:cubicBezTo>
                    <a:cubicBezTo>
                      <a:pt x="133" y="115"/>
                      <a:pt x="133" y="115"/>
                      <a:pt x="133" y="115"/>
                    </a:cubicBezTo>
                    <a:cubicBezTo>
                      <a:pt x="133" y="124"/>
                      <a:pt x="143" y="115"/>
                      <a:pt x="143" y="115"/>
                    </a:cubicBezTo>
                    <a:cubicBezTo>
                      <a:pt x="152" y="105"/>
                      <a:pt x="162" y="96"/>
                      <a:pt x="162" y="96"/>
                    </a:cubicBezTo>
                    <a:cubicBezTo>
                      <a:pt x="162" y="86"/>
                      <a:pt x="171" y="86"/>
                      <a:pt x="171" y="105"/>
                    </a:cubicBezTo>
                    <a:cubicBezTo>
                      <a:pt x="162" y="115"/>
                      <a:pt x="152" y="124"/>
                      <a:pt x="152" y="134"/>
                    </a:cubicBezTo>
                    <a:cubicBezTo>
                      <a:pt x="143" y="143"/>
                      <a:pt x="133" y="143"/>
                      <a:pt x="133" y="143"/>
                    </a:cubicBezTo>
                    <a:lnTo>
                      <a:pt x="143" y="143"/>
                    </a:lnTo>
                    <a:cubicBezTo>
                      <a:pt x="152" y="134"/>
                      <a:pt x="162" y="124"/>
                      <a:pt x="162" y="124"/>
                    </a:cubicBezTo>
                    <a:cubicBezTo>
                      <a:pt x="171" y="124"/>
                      <a:pt x="171" y="124"/>
                      <a:pt x="162" y="143"/>
                    </a:cubicBezTo>
                    <a:cubicBezTo>
                      <a:pt x="162" y="153"/>
                      <a:pt x="152" y="162"/>
                      <a:pt x="143" y="162"/>
                    </a:cubicBezTo>
                    <a:cubicBezTo>
                      <a:pt x="143" y="172"/>
                      <a:pt x="133" y="172"/>
                      <a:pt x="133" y="172"/>
                    </a:cubicBezTo>
                    <a:lnTo>
                      <a:pt x="143" y="172"/>
                    </a:lnTo>
                    <a:cubicBezTo>
                      <a:pt x="152" y="172"/>
                      <a:pt x="152" y="162"/>
                      <a:pt x="162" y="162"/>
                    </a:cubicBezTo>
                    <a:cubicBezTo>
                      <a:pt x="162" y="162"/>
                      <a:pt x="162" y="172"/>
                      <a:pt x="162" y="181"/>
                    </a:cubicBezTo>
                    <a:cubicBezTo>
                      <a:pt x="152" y="191"/>
                      <a:pt x="143" y="191"/>
                      <a:pt x="133" y="191"/>
                    </a:cubicBezTo>
                    <a:cubicBezTo>
                      <a:pt x="124" y="200"/>
                      <a:pt x="124" y="200"/>
                      <a:pt x="124" y="200"/>
                    </a:cubicBezTo>
                    <a:lnTo>
                      <a:pt x="133" y="200"/>
                    </a:lnTo>
                    <a:lnTo>
                      <a:pt x="143" y="200"/>
                    </a:lnTo>
                    <a:cubicBezTo>
                      <a:pt x="152" y="200"/>
                      <a:pt x="152" y="200"/>
                      <a:pt x="152" y="200"/>
                    </a:cubicBezTo>
                    <a:cubicBezTo>
                      <a:pt x="152" y="210"/>
                      <a:pt x="152" y="210"/>
                      <a:pt x="143" y="219"/>
                    </a:cubicBezTo>
                    <a:cubicBezTo>
                      <a:pt x="133" y="219"/>
                      <a:pt x="124" y="229"/>
                      <a:pt x="124" y="229"/>
                    </a:cubicBezTo>
                    <a:cubicBezTo>
                      <a:pt x="114" y="229"/>
                      <a:pt x="114" y="229"/>
                      <a:pt x="114" y="229"/>
                    </a:cubicBezTo>
                    <a:lnTo>
                      <a:pt x="124" y="229"/>
                    </a:lnTo>
                    <a:cubicBezTo>
                      <a:pt x="133" y="229"/>
                      <a:pt x="143" y="229"/>
                      <a:pt x="143" y="238"/>
                    </a:cubicBezTo>
                    <a:lnTo>
                      <a:pt x="133" y="248"/>
                    </a:lnTo>
                    <a:cubicBezTo>
                      <a:pt x="124" y="248"/>
                      <a:pt x="124" y="248"/>
                      <a:pt x="105" y="248"/>
                    </a:cubicBezTo>
                    <a:cubicBezTo>
                      <a:pt x="95" y="248"/>
                      <a:pt x="95" y="248"/>
                      <a:pt x="95" y="248"/>
                    </a:cubicBezTo>
                    <a:cubicBezTo>
                      <a:pt x="95" y="257"/>
                      <a:pt x="95" y="257"/>
                      <a:pt x="105" y="257"/>
                    </a:cubicBezTo>
                    <a:lnTo>
                      <a:pt x="114" y="257"/>
                    </a:lnTo>
                    <a:cubicBezTo>
                      <a:pt x="124" y="257"/>
                      <a:pt x="114" y="267"/>
                      <a:pt x="114" y="267"/>
                    </a:cubicBezTo>
                    <a:cubicBezTo>
                      <a:pt x="105" y="277"/>
                      <a:pt x="95" y="277"/>
                      <a:pt x="86" y="277"/>
                    </a:cubicBezTo>
                    <a:cubicBezTo>
                      <a:pt x="86" y="277"/>
                      <a:pt x="76" y="267"/>
                      <a:pt x="76" y="277"/>
                    </a:cubicBezTo>
                    <a:lnTo>
                      <a:pt x="86" y="277"/>
                    </a:lnTo>
                    <a:cubicBezTo>
                      <a:pt x="86" y="277"/>
                      <a:pt x="86" y="286"/>
                      <a:pt x="95" y="286"/>
                    </a:cubicBezTo>
                    <a:lnTo>
                      <a:pt x="86" y="295"/>
                    </a:lnTo>
                    <a:cubicBezTo>
                      <a:pt x="76" y="295"/>
                      <a:pt x="66" y="295"/>
                      <a:pt x="66" y="295"/>
                    </a:cubicBezTo>
                    <a:cubicBezTo>
                      <a:pt x="57" y="286"/>
                      <a:pt x="57" y="286"/>
                      <a:pt x="57" y="286"/>
                    </a:cubicBezTo>
                    <a:lnTo>
                      <a:pt x="57" y="295"/>
                    </a:lnTo>
                    <a:lnTo>
                      <a:pt x="66" y="295"/>
                    </a:lnTo>
                    <a:cubicBezTo>
                      <a:pt x="76" y="305"/>
                      <a:pt x="76" y="305"/>
                      <a:pt x="76" y="305"/>
                    </a:cubicBezTo>
                    <a:cubicBezTo>
                      <a:pt x="76" y="305"/>
                      <a:pt x="76" y="315"/>
                      <a:pt x="57" y="315"/>
                    </a:cubicBezTo>
                    <a:cubicBezTo>
                      <a:pt x="48" y="315"/>
                      <a:pt x="38" y="315"/>
                      <a:pt x="28" y="305"/>
                    </a:cubicBezTo>
                    <a:cubicBezTo>
                      <a:pt x="28" y="315"/>
                      <a:pt x="38" y="315"/>
                      <a:pt x="38" y="315"/>
                    </a:cubicBezTo>
                    <a:cubicBezTo>
                      <a:pt x="48" y="315"/>
                      <a:pt x="48" y="324"/>
                      <a:pt x="48" y="324"/>
                    </a:cubicBezTo>
                    <a:cubicBezTo>
                      <a:pt x="48" y="324"/>
                      <a:pt x="48" y="334"/>
                      <a:pt x="38" y="334"/>
                    </a:cubicBezTo>
                    <a:cubicBezTo>
                      <a:pt x="28" y="334"/>
                      <a:pt x="19" y="334"/>
                      <a:pt x="9" y="324"/>
                    </a:cubicBezTo>
                    <a:cubicBezTo>
                      <a:pt x="0" y="324"/>
                      <a:pt x="0" y="324"/>
                      <a:pt x="0" y="315"/>
                    </a:cubicBezTo>
                    <a:cubicBezTo>
                      <a:pt x="0" y="305"/>
                      <a:pt x="0" y="305"/>
                      <a:pt x="0" y="295"/>
                    </a:cubicBezTo>
                    <a:lnTo>
                      <a:pt x="9" y="295"/>
                    </a:lnTo>
                    <a:lnTo>
                      <a:pt x="19" y="286"/>
                    </a:lnTo>
                    <a:cubicBezTo>
                      <a:pt x="28" y="286"/>
                      <a:pt x="28" y="286"/>
                      <a:pt x="28" y="286"/>
                    </a:cubicBezTo>
                    <a:cubicBezTo>
                      <a:pt x="28" y="286"/>
                      <a:pt x="38" y="286"/>
                      <a:pt x="48" y="277"/>
                    </a:cubicBezTo>
                    <a:cubicBezTo>
                      <a:pt x="48" y="267"/>
                      <a:pt x="48" y="267"/>
                      <a:pt x="48" y="267"/>
                    </a:cubicBezTo>
                    <a:cubicBezTo>
                      <a:pt x="48" y="257"/>
                      <a:pt x="57" y="257"/>
                      <a:pt x="57" y="257"/>
                    </a:cubicBezTo>
                    <a:lnTo>
                      <a:pt x="66" y="257"/>
                    </a:lnTo>
                    <a:cubicBezTo>
                      <a:pt x="76" y="257"/>
                      <a:pt x="76" y="248"/>
                      <a:pt x="76" y="248"/>
                    </a:cubicBezTo>
                    <a:cubicBezTo>
                      <a:pt x="76" y="238"/>
                      <a:pt x="76" y="238"/>
                      <a:pt x="86" y="238"/>
                    </a:cubicBezTo>
                    <a:cubicBezTo>
                      <a:pt x="95" y="229"/>
                      <a:pt x="95" y="229"/>
                      <a:pt x="95" y="219"/>
                    </a:cubicBezTo>
                    <a:lnTo>
                      <a:pt x="105" y="219"/>
                    </a:lnTo>
                    <a:cubicBezTo>
                      <a:pt x="114" y="210"/>
                      <a:pt x="114" y="200"/>
                      <a:pt x="114" y="200"/>
                    </a:cubicBezTo>
                    <a:lnTo>
                      <a:pt x="114" y="191"/>
                    </a:lnTo>
                    <a:cubicBezTo>
                      <a:pt x="114" y="191"/>
                      <a:pt x="124" y="181"/>
                      <a:pt x="124" y="172"/>
                    </a:cubicBezTo>
                    <a:cubicBezTo>
                      <a:pt x="124" y="162"/>
                      <a:pt x="114" y="162"/>
                      <a:pt x="114" y="162"/>
                    </a:cubicBezTo>
                    <a:lnTo>
                      <a:pt x="124" y="162"/>
                    </a:lnTo>
                    <a:cubicBezTo>
                      <a:pt x="124" y="162"/>
                      <a:pt x="133" y="153"/>
                      <a:pt x="133" y="143"/>
                    </a:cubicBezTo>
                    <a:lnTo>
                      <a:pt x="124" y="134"/>
                    </a:lnTo>
                    <a:lnTo>
                      <a:pt x="124" y="124"/>
                    </a:lnTo>
                    <a:lnTo>
                      <a:pt x="124" y="115"/>
                    </a:lnTo>
                    <a:cubicBezTo>
                      <a:pt x="124" y="105"/>
                      <a:pt x="114" y="105"/>
                      <a:pt x="114" y="105"/>
                    </a:cubicBezTo>
                    <a:cubicBezTo>
                      <a:pt x="105" y="105"/>
                      <a:pt x="105" y="115"/>
                      <a:pt x="105" y="105"/>
                    </a:cubicBezTo>
                    <a:lnTo>
                      <a:pt x="105" y="96"/>
                    </a:lnTo>
                    <a:cubicBezTo>
                      <a:pt x="105" y="96"/>
                      <a:pt x="105" y="86"/>
                      <a:pt x="95" y="86"/>
                    </a:cubicBezTo>
                    <a:cubicBezTo>
                      <a:pt x="86" y="86"/>
                      <a:pt x="76" y="86"/>
                      <a:pt x="76" y="86"/>
                    </a:cubicBezTo>
                    <a:cubicBezTo>
                      <a:pt x="76" y="96"/>
                      <a:pt x="76" y="86"/>
                      <a:pt x="76" y="86"/>
                    </a:cubicBezTo>
                    <a:cubicBezTo>
                      <a:pt x="76" y="86"/>
                      <a:pt x="76" y="77"/>
                      <a:pt x="86" y="67"/>
                    </a:cubicBezTo>
                    <a:cubicBezTo>
                      <a:pt x="95" y="57"/>
                      <a:pt x="95" y="57"/>
                      <a:pt x="105" y="39"/>
                    </a:cubicBezTo>
                    <a:cubicBezTo>
                      <a:pt x="114" y="29"/>
                      <a:pt x="114" y="10"/>
                      <a:pt x="114" y="0"/>
                    </a:cubicBezTo>
                    <a:cubicBezTo>
                      <a:pt x="114" y="0"/>
                      <a:pt x="124" y="0"/>
                      <a:pt x="124" y="10"/>
                    </a:cubicBezTo>
                    <a:cubicBezTo>
                      <a:pt x="124" y="19"/>
                      <a:pt x="133" y="29"/>
                      <a:pt x="124" y="3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65" name="Freeform 221">
                <a:extLst>
                  <a:ext uri="{FF2B5EF4-FFF2-40B4-BE49-F238E27FC236}">
                    <a16:creationId xmlns:a16="http://schemas.microsoft.com/office/drawing/2014/main" id="{09F2BE55-3885-5642-AC5F-64DA8473E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1639888"/>
                <a:ext cx="52388" cy="79375"/>
              </a:xfrm>
              <a:custGeom>
                <a:avLst/>
                <a:gdLst>
                  <a:gd name="T0" fmla="*/ 0 w 144"/>
                  <a:gd name="T1" fmla="*/ 55091 h 219"/>
                  <a:gd name="T2" fmla="*/ 6912 w 144"/>
                  <a:gd name="T3" fmla="*/ 51467 h 219"/>
                  <a:gd name="T4" fmla="*/ 13825 w 144"/>
                  <a:gd name="T5" fmla="*/ 48205 h 219"/>
                  <a:gd name="T6" fmla="*/ 21101 w 144"/>
                  <a:gd name="T7" fmla="*/ 44580 h 219"/>
                  <a:gd name="T8" fmla="*/ 17463 w 144"/>
                  <a:gd name="T9" fmla="*/ 34432 h 219"/>
                  <a:gd name="T10" fmla="*/ 10550 w 144"/>
                  <a:gd name="T11" fmla="*/ 27546 h 219"/>
                  <a:gd name="T12" fmla="*/ 21101 w 144"/>
                  <a:gd name="T13" fmla="*/ 10148 h 219"/>
                  <a:gd name="T14" fmla="*/ 27649 w 144"/>
                  <a:gd name="T15" fmla="*/ 0 h 219"/>
                  <a:gd name="T16" fmla="*/ 27649 w 144"/>
                  <a:gd name="T17" fmla="*/ 3262 h 219"/>
                  <a:gd name="T18" fmla="*/ 27649 w 144"/>
                  <a:gd name="T19" fmla="*/ 6886 h 219"/>
                  <a:gd name="T20" fmla="*/ 34925 w 144"/>
                  <a:gd name="T21" fmla="*/ 3262 h 219"/>
                  <a:gd name="T22" fmla="*/ 38200 w 144"/>
                  <a:gd name="T23" fmla="*/ 6886 h 219"/>
                  <a:gd name="T24" fmla="*/ 38200 w 144"/>
                  <a:gd name="T25" fmla="*/ 13773 h 219"/>
                  <a:gd name="T26" fmla="*/ 34925 w 144"/>
                  <a:gd name="T27" fmla="*/ 17035 h 219"/>
                  <a:gd name="T28" fmla="*/ 38200 w 144"/>
                  <a:gd name="T29" fmla="*/ 13773 h 219"/>
                  <a:gd name="T30" fmla="*/ 45112 w 144"/>
                  <a:gd name="T31" fmla="*/ 13773 h 219"/>
                  <a:gd name="T32" fmla="*/ 48750 w 144"/>
                  <a:gd name="T33" fmla="*/ 13773 h 219"/>
                  <a:gd name="T34" fmla="*/ 45112 w 144"/>
                  <a:gd name="T35" fmla="*/ 20659 h 219"/>
                  <a:gd name="T36" fmla="*/ 41838 w 144"/>
                  <a:gd name="T37" fmla="*/ 23921 h 219"/>
                  <a:gd name="T38" fmla="*/ 45112 w 144"/>
                  <a:gd name="T39" fmla="*/ 20659 h 219"/>
                  <a:gd name="T40" fmla="*/ 48750 w 144"/>
                  <a:gd name="T41" fmla="*/ 20659 h 219"/>
                  <a:gd name="T42" fmla="*/ 48750 w 144"/>
                  <a:gd name="T43" fmla="*/ 27546 h 219"/>
                  <a:gd name="T44" fmla="*/ 41838 w 144"/>
                  <a:gd name="T45" fmla="*/ 30808 h 219"/>
                  <a:gd name="T46" fmla="*/ 45112 w 144"/>
                  <a:gd name="T47" fmla="*/ 30808 h 219"/>
                  <a:gd name="T48" fmla="*/ 48750 w 144"/>
                  <a:gd name="T49" fmla="*/ 34432 h 219"/>
                  <a:gd name="T50" fmla="*/ 41838 w 144"/>
                  <a:gd name="T51" fmla="*/ 41318 h 219"/>
                  <a:gd name="T52" fmla="*/ 38200 w 144"/>
                  <a:gd name="T53" fmla="*/ 41318 h 219"/>
                  <a:gd name="T54" fmla="*/ 41838 w 144"/>
                  <a:gd name="T55" fmla="*/ 41318 h 219"/>
                  <a:gd name="T56" fmla="*/ 45112 w 144"/>
                  <a:gd name="T57" fmla="*/ 44580 h 219"/>
                  <a:gd name="T58" fmla="*/ 41838 w 144"/>
                  <a:gd name="T59" fmla="*/ 48205 h 219"/>
                  <a:gd name="T60" fmla="*/ 38200 w 144"/>
                  <a:gd name="T61" fmla="*/ 48205 h 219"/>
                  <a:gd name="T62" fmla="*/ 34925 w 144"/>
                  <a:gd name="T63" fmla="*/ 48205 h 219"/>
                  <a:gd name="T64" fmla="*/ 38200 w 144"/>
                  <a:gd name="T65" fmla="*/ 51467 h 219"/>
                  <a:gd name="T66" fmla="*/ 34925 w 144"/>
                  <a:gd name="T67" fmla="*/ 55091 h 219"/>
                  <a:gd name="T68" fmla="*/ 27649 w 144"/>
                  <a:gd name="T69" fmla="*/ 58353 h 219"/>
                  <a:gd name="T70" fmla="*/ 27649 w 144"/>
                  <a:gd name="T71" fmla="*/ 55091 h 219"/>
                  <a:gd name="T72" fmla="*/ 31287 w 144"/>
                  <a:gd name="T73" fmla="*/ 58353 h 219"/>
                  <a:gd name="T74" fmla="*/ 27649 w 144"/>
                  <a:gd name="T75" fmla="*/ 65240 h 219"/>
                  <a:gd name="T76" fmla="*/ 21101 w 144"/>
                  <a:gd name="T77" fmla="*/ 65240 h 219"/>
                  <a:gd name="T78" fmla="*/ 17463 w 144"/>
                  <a:gd name="T79" fmla="*/ 61978 h 219"/>
                  <a:gd name="T80" fmla="*/ 21101 w 144"/>
                  <a:gd name="T81" fmla="*/ 65240 h 219"/>
                  <a:gd name="T82" fmla="*/ 17463 w 144"/>
                  <a:gd name="T83" fmla="*/ 72489 h 219"/>
                  <a:gd name="T84" fmla="*/ 10550 w 144"/>
                  <a:gd name="T85" fmla="*/ 68864 h 219"/>
                  <a:gd name="T86" fmla="*/ 6912 w 144"/>
                  <a:gd name="T87" fmla="*/ 68864 h 219"/>
                  <a:gd name="T88" fmla="*/ 6912 w 144"/>
                  <a:gd name="T89" fmla="*/ 72489 h 219"/>
                  <a:gd name="T90" fmla="*/ 6912 w 144"/>
                  <a:gd name="T91" fmla="*/ 75751 h 219"/>
                  <a:gd name="T92" fmla="*/ 3638 w 144"/>
                  <a:gd name="T93" fmla="*/ 75751 h 219"/>
                  <a:gd name="T94" fmla="*/ 0 w 144"/>
                  <a:gd name="T95" fmla="*/ 68864 h 219"/>
                  <a:gd name="T96" fmla="*/ 0 w 144"/>
                  <a:gd name="T97" fmla="*/ 72489 h 219"/>
                  <a:gd name="T98" fmla="*/ 3638 w 144"/>
                  <a:gd name="T99" fmla="*/ 72489 h 219"/>
                  <a:gd name="T100" fmla="*/ 0 w 144"/>
                  <a:gd name="T101" fmla="*/ 68864 h 219"/>
                  <a:gd name="T102" fmla="*/ 0 w 144"/>
                  <a:gd name="T103" fmla="*/ 61978 h 219"/>
                  <a:gd name="T104" fmla="*/ 0 w 144"/>
                  <a:gd name="T105" fmla="*/ 55091 h 2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4" h="219">
                    <a:moveTo>
                      <a:pt x="0" y="152"/>
                    </a:moveTo>
                    <a:cubicBezTo>
                      <a:pt x="0" y="152"/>
                      <a:pt x="10" y="152"/>
                      <a:pt x="19" y="142"/>
                    </a:cubicBezTo>
                    <a:cubicBezTo>
                      <a:pt x="19" y="133"/>
                      <a:pt x="29" y="133"/>
                      <a:pt x="38" y="133"/>
                    </a:cubicBezTo>
                    <a:cubicBezTo>
                      <a:pt x="48" y="133"/>
                      <a:pt x="58" y="133"/>
                      <a:pt x="58" y="123"/>
                    </a:cubicBezTo>
                    <a:cubicBezTo>
                      <a:pt x="67" y="114"/>
                      <a:pt x="58" y="104"/>
                      <a:pt x="48" y="95"/>
                    </a:cubicBezTo>
                    <a:cubicBezTo>
                      <a:pt x="38" y="85"/>
                      <a:pt x="29" y="85"/>
                      <a:pt x="29" y="76"/>
                    </a:cubicBezTo>
                    <a:cubicBezTo>
                      <a:pt x="29" y="57"/>
                      <a:pt x="38" y="47"/>
                      <a:pt x="58" y="28"/>
                    </a:cubicBezTo>
                    <a:cubicBezTo>
                      <a:pt x="67" y="19"/>
                      <a:pt x="76" y="0"/>
                      <a:pt x="76" y="0"/>
                    </a:cubicBezTo>
                    <a:lnTo>
                      <a:pt x="76" y="9"/>
                    </a:lnTo>
                    <a:lnTo>
                      <a:pt x="76" y="19"/>
                    </a:lnTo>
                    <a:cubicBezTo>
                      <a:pt x="86" y="19"/>
                      <a:pt x="86" y="19"/>
                      <a:pt x="96" y="9"/>
                    </a:cubicBezTo>
                    <a:cubicBezTo>
                      <a:pt x="96" y="9"/>
                      <a:pt x="105" y="9"/>
                      <a:pt x="105" y="19"/>
                    </a:cubicBezTo>
                    <a:cubicBezTo>
                      <a:pt x="115" y="19"/>
                      <a:pt x="105" y="28"/>
                      <a:pt x="105" y="38"/>
                    </a:cubicBezTo>
                    <a:cubicBezTo>
                      <a:pt x="105" y="38"/>
                      <a:pt x="96" y="38"/>
                      <a:pt x="96" y="47"/>
                    </a:cubicBezTo>
                    <a:lnTo>
                      <a:pt x="105" y="38"/>
                    </a:lnTo>
                    <a:cubicBezTo>
                      <a:pt x="115" y="38"/>
                      <a:pt x="115" y="28"/>
                      <a:pt x="12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47"/>
                      <a:pt x="124" y="57"/>
                      <a:pt x="124" y="57"/>
                    </a:cubicBezTo>
                    <a:cubicBezTo>
                      <a:pt x="115" y="57"/>
                      <a:pt x="115" y="57"/>
                      <a:pt x="115" y="66"/>
                    </a:cubicBezTo>
                    <a:lnTo>
                      <a:pt x="124" y="57"/>
                    </a:lnTo>
                    <a:lnTo>
                      <a:pt x="134" y="57"/>
                    </a:lnTo>
                    <a:cubicBezTo>
                      <a:pt x="134" y="66"/>
                      <a:pt x="143" y="66"/>
                      <a:pt x="134" y="76"/>
                    </a:cubicBezTo>
                    <a:cubicBezTo>
                      <a:pt x="134" y="85"/>
                      <a:pt x="124" y="85"/>
                      <a:pt x="115" y="85"/>
                    </a:cubicBezTo>
                    <a:lnTo>
                      <a:pt x="124" y="85"/>
                    </a:lnTo>
                    <a:cubicBezTo>
                      <a:pt x="134" y="85"/>
                      <a:pt x="134" y="95"/>
                      <a:pt x="134" y="95"/>
                    </a:cubicBezTo>
                    <a:cubicBezTo>
                      <a:pt x="134" y="104"/>
                      <a:pt x="124" y="104"/>
                      <a:pt x="115" y="114"/>
                    </a:cubicBezTo>
                    <a:cubicBezTo>
                      <a:pt x="105" y="114"/>
                      <a:pt x="105" y="114"/>
                      <a:pt x="105" y="114"/>
                    </a:cubicBezTo>
                    <a:lnTo>
                      <a:pt x="115" y="114"/>
                    </a:lnTo>
                    <a:cubicBezTo>
                      <a:pt x="115" y="114"/>
                      <a:pt x="124" y="114"/>
                      <a:pt x="124" y="123"/>
                    </a:cubicBezTo>
                    <a:cubicBezTo>
                      <a:pt x="124" y="123"/>
                      <a:pt x="124" y="133"/>
                      <a:pt x="115" y="133"/>
                    </a:cubicBezTo>
                    <a:cubicBezTo>
                      <a:pt x="115" y="142"/>
                      <a:pt x="105" y="133"/>
                      <a:pt x="105" y="133"/>
                    </a:cubicBezTo>
                    <a:cubicBezTo>
                      <a:pt x="96" y="133"/>
                      <a:pt x="96" y="133"/>
                      <a:pt x="96" y="133"/>
                    </a:cubicBezTo>
                    <a:cubicBezTo>
                      <a:pt x="96" y="142"/>
                      <a:pt x="96" y="142"/>
                      <a:pt x="105" y="142"/>
                    </a:cubicBezTo>
                    <a:cubicBezTo>
                      <a:pt x="105" y="142"/>
                      <a:pt x="105" y="152"/>
                      <a:pt x="96" y="152"/>
                    </a:cubicBezTo>
                    <a:cubicBezTo>
                      <a:pt x="96" y="161"/>
                      <a:pt x="86" y="161"/>
                      <a:pt x="76" y="161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67" y="161"/>
                      <a:pt x="76" y="161"/>
                      <a:pt x="86" y="161"/>
                    </a:cubicBezTo>
                    <a:cubicBezTo>
                      <a:pt x="86" y="161"/>
                      <a:pt x="86" y="171"/>
                      <a:pt x="76" y="180"/>
                    </a:cubicBezTo>
                    <a:cubicBezTo>
                      <a:pt x="67" y="180"/>
                      <a:pt x="58" y="180"/>
                      <a:pt x="58" y="180"/>
                    </a:cubicBezTo>
                    <a:cubicBezTo>
                      <a:pt x="58" y="171"/>
                      <a:pt x="58" y="171"/>
                      <a:pt x="48" y="171"/>
                    </a:cubicBezTo>
                    <a:cubicBezTo>
                      <a:pt x="48" y="180"/>
                      <a:pt x="58" y="180"/>
                      <a:pt x="58" y="180"/>
                    </a:cubicBezTo>
                    <a:cubicBezTo>
                      <a:pt x="58" y="190"/>
                      <a:pt x="58" y="200"/>
                      <a:pt x="48" y="200"/>
                    </a:cubicBezTo>
                    <a:cubicBezTo>
                      <a:pt x="38" y="209"/>
                      <a:pt x="29" y="200"/>
                      <a:pt x="29" y="190"/>
                    </a:cubicBezTo>
                    <a:lnTo>
                      <a:pt x="19" y="190"/>
                    </a:lnTo>
                    <a:lnTo>
                      <a:pt x="19" y="200"/>
                    </a:lnTo>
                    <a:cubicBezTo>
                      <a:pt x="29" y="200"/>
                      <a:pt x="29" y="209"/>
                      <a:pt x="19" y="209"/>
                    </a:cubicBezTo>
                    <a:cubicBezTo>
                      <a:pt x="19" y="218"/>
                      <a:pt x="10" y="218"/>
                      <a:pt x="10" y="209"/>
                    </a:cubicBezTo>
                    <a:cubicBezTo>
                      <a:pt x="10" y="209"/>
                      <a:pt x="0" y="200"/>
                      <a:pt x="0" y="190"/>
                    </a:cubicBezTo>
                    <a:lnTo>
                      <a:pt x="0" y="200"/>
                    </a:lnTo>
                    <a:cubicBezTo>
                      <a:pt x="10" y="200"/>
                      <a:pt x="10" y="200"/>
                      <a:pt x="10" y="200"/>
                    </a:cubicBezTo>
                    <a:lnTo>
                      <a:pt x="0" y="190"/>
                    </a:lnTo>
                    <a:cubicBezTo>
                      <a:pt x="0" y="180"/>
                      <a:pt x="0" y="171"/>
                      <a:pt x="0" y="171"/>
                    </a:cubicBezTo>
                    <a:cubicBezTo>
                      <a:pt x="0" y="161"/>
                      <a:pt x="0" y="161"/>
                      <a:pt x="0" y="152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66" name="Freeform 222">
                <a:extLst>
                  <a:ext uri="{FF2B5EF4-FFF2-40B4-BE49-F238E27FC236}">
                    <a16:creationId xmlns:a16="http://schemas.microsoft.com/office/drawing/2014/main" id="{7FF0F2F0-1047-CB4B-813F-85014429E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313" y="1608138"/>
                <a:ext cx="17462" cy="44450"/>
              </a:xfrm>
              <a:custGeom>
                <a:avLst/>
                <a:gdLst>
                  <a:gd name="T0" fmla="*/ 10186 w 48"/>
                  <a:gd name="T1" fmla="*/ 30582 h 125"/>
                  <a:gd name="T2" fmla="*/ 3274 w 48"/>
                  <a:gd name="T3" fmla="*/ 44094 h 125"/>
                  <a:gd name="T4" fmla="*/ 3274 w 48"/>
                  <a:gd name="T5" fmla="*/ 40538 h 125"/>
                  <a:gd name="T6" fmla="*/ 3274 w 48"/>
                  <a:gd name="T7" fmla="*/ 37338 h 125"/>
                  <a:gd name="T8" fmla="*/ 6912 w 48"/>
                  <a:gd name="T9" fmla="*/ 33782 h 125"/>
                  <a:gd name="T10" fmla="*/ 10186 w 48"/>
                  <a:gd name="T11" fmla="*/ 23470 h 125"/>
                  <a:gd name="T12" fmla="*/ 6912 w 48"/>
                  <a:gd name="T13" fmla="*/ 30582 h 125"/>
                  <a:gd name="T14" fmla="*/ 3274 w 48"/>
                  <a:gd name="T15" fmla="*/ 37338 h 125"/>
                  <a:gd name="T16" fmla="*/ 0 w 48"/>
                  <a:gd name="T17" fmla="*/ 33782 h 125"/>
                  <a:gd name="T18" fmla="*/ 0 w 48"/>
                  <a:gd name="T19" fmla="*/ 37338 h 125"/>
                  <a:gd name="T20" fmla="*/ 0 w 48"/>
                  <a:gd name="T21" fmla="*/ 33782 h 125"/>
                  <a:gd name="T22" fmla="*/ 3274 w 48"/>
                  <a:gd name="T23" fmla="*/ 30582 h 125"/>
                  <a:gd name="T24" fmla="*/ 6912 w 48"/>
                  <a:gd name="T25" fmla="*/ 20269 h 125"/>
                  <a:gd name="T26" fmla="*/ 13824 w 48"/>
                  <a:gd name="T27" fmla="*/ 3200 h 125"/>
                  <a:gd name="T28" fmla="*/ 17098 w 48"/>
                  <a:gd name="T29" fmla="*/ 3200 h 125"/>
                  <a:gd name="T30" fmla="*/ 17098 w 48"/>
                  <a:gd name="T31" fmla="*/ 13513 h 125"/>
                  <a:gd name="T32" fmla="*/ 10186 w 48"/>
                  <a:gd name="T33" fmla="*/ 30582 h 1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125">
                    <a:moveTo>
                      <a:pt x="28" y="86"/>
                    </a:moveTo>
                    <a:cubicBezTo>
                      <a:pt x="19" y="114"/>
                      <a:pt x="9" y="124"/>
                      <a:pt x="9" y="124"/>
                    </a:cubicBezTo>
                    <a:lnTo>
                      <a:pt x="9" y="114"/>
                    </a:lnTo>
                    <a:lnTo>
                      <a:pt x="9" y="105"/>
                    </a:lnTo>
                    <a:lnTo>
                      <a:pt x="19" y="95"/>
                    </a:lnTo>
                    <a:cubicBezTo>
                      <a:pt x="28" y="76"/>
                      <a:pt x="28" y="66"/>
                      <a:pt x="28" y="66"/>
                    </a:cubicBezTo>
                    <a:cubicBezTo>
                      <a:pt x="28" y="66"/>
                      <a:pt x="19" y="76"/>
                      <a:pt x="19" y="86"/>
                    </a:cubicBezTo>
                    <a:cubicBezTo>
                      <a:pt x="9" y="95"/>
                      <a:pt x="9" y="105"/>
                      <a:pt x="9" y="105"/>
                    </a:cubicBezTo>
                    <a:cubicBezTo>
                      <a:pt x="9" y="105"/>
                      <a:pt x="9" y="95"/>
                      <a:pt x="0" y="95"/>
                    </a:cubicBezTo>
                    <a:cubicBezTo>
                      <a:pt x="0" y="105"/>
                      <a:pt x="0" y="105"/>
                      <a:pt x="0" y="105"/>
                    </a:cubicBezTo>
                    <a:lnTo>
                      <a:pt x="0" y="95"/>
                    </a:lnTo>
                    <a:cubicBezTo>
                      <a:pt x="0" y="95"/>
                      <a:pt x="0" y="86"/>
                      <a:pt x="9" y="86"/>
                    </a:cubicBezTo>
                    <a:cubicBezTo>
                      <a:pt x="9" y="76"/>
                      <a:pt x="19" y="66"/>
                      <a:pt x="19" y="57"/>
                    </a:cubicBezTo>
                    <a:cubicBezTo>
                      <a:pt x="28" y="48"/>
                      <a:pt x="38" y="19"/>
                      <a:pt x="38" y="9"/>
                    </a:cubicBezTo>
                    <a:cubicBezTo>
                      <a:pt x="38" y="0"/>
                      <a:pt x="38" y="0"/>
                      <a:pt x="47" y="9"/>
                    </a:cubicBezTo>
                    <a:cubicBezTo>
                      <a:pt x="47" y="19"/>
                      <a:pt x="47" y="28"/>
                      <a:pt x="47" y="38"/>
                    </a:cubicBezTo>
                    <a:cubicBezTo>
                      <a:pt x="47" y="48"/>
                      <a:pt x="38" y="66"/>
                      <a:pt x="28" y="86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67" name="Freeform 223">
                <a:extLst>
                  <a:ext uri="{FF2B5EF4-FFF2-40B4-BE49-F238E27FC236}">
                    <a16:creationId xmlns:a16="http://schemas.microsoft.com/office/drawing/2014/main" id="{BFF6551B-938D-9540-942B-FC68E36EB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488" y="1628775"/>
                <a:ext cx="20637" cy="34925"/>
              </a:xfrm>
              <a:custGeom>
                <a:avLst/>
                <a:gdLst>
                  <a:gd name="T0" fmla="*/ 3498 w 59"/>
                  <a:gd name="T1" fmla="*/ 34561 h 96"/>
                  <a:gd name="T2" fmla="*/ 0 w 59"/>
                  <a:gd name="T3" fmla="*/ 34561 h 96"/>
                  <a:gd name="T4" fmla="*/ 0 w 59"/>
                  <a:gd name="T5" fmla="*/ 31287 h 96"/>
                  <a:gd name="T6" fmla="*/ 3498 w 59"/>
                  <a:gd name="T7" fmla="*/ 27649 h 96"/>
                  <a:gd name="T8" fmla="*/ 6646 w 59"/>
                  <a:gd name="T9" fmla="*/ 24375 h 96"/>
                  <a:gd name="T10" fmla="*/ 6646 w 59"/>
                  <a:gd name="T11" fmla="*/ 24375 h 96"/>
                  <a:gd name="T12" fmla="*/ 0 w 59"/>
                  <a:gd name="T13" fmla="*/ 31287 h 96"/>
                  <a:gd name="T14" fmla="*/ 0 w 59"/>
                  <a:gd name="T15" fmla="*/ 27649 h 96"/>
                  <a:gd name="T16" fmla="*/ 0 w 59"/>
                  <a:gd name="T17" fmla="*/ 24375 h 96"/>
                  <a:gd name="T18" fmla="*/ 13292 w 59"/>
                  <a:gd name="T19" fmla="*/ 10550 h 96"/>
                  <a:gd name="T20" fmla="*/ 16789 w 59"/>
                  <a:gd name="T21" fmla="*/ 0 h 96"/>
                  <a:gd name="T22" fmla="*/ 13292 w 59"/>
                  <a:gd name="T23" fmla="*/ 20737 h 96"/>
                  <a:gd name="T24" fmla="*/ 3498 w 59"/>
                  <a:gd name="T25" fmla="*/ 34561 h 9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9" h="96">
                    <a:moveTo>
                      <a:pt x="10" y="95"/>
                    </a:moveTo>
                    <a:cubicBezTo>
                      <a:pt x="0" y="95"/>
                      <a:pt x="0" y="95"/>
                      <a:pt x="0" y="95"/>
                    </a:cubicBezTo>
                    <a:lnTo>
                      <a:pt x="0" y="86"/>
                    </a:lnTo>
                    <a:lnTo>
                      <a:pt x="10" y="76"/>
                    </a:lnTo>
                    <a:cubicBezTo>
                      <a:pt x="10" y="76"/>
                      <a:pt x="19" y="76"/>
                      <a:pt x="19" y="67"/>
                    </a:cubicBezTo>
                    <a:cubicBezTo>
                      <a:pt x="29" y="48"/>
                      <a:pt x="29" y="57"/>
                      <a:pt x="19" y="67"/>
                    </a:cubicBezTo>
                    <a:cubicBezTo>
                      <a:pt x="10" y="76"/>
                      <a:pt x="0" y="86"/>
                      <a:pt x="0" y="86"/>
                    </a:cubicBezTo>
                    <a:lnTo>
                      <a:pt x="0" y="76"/>
                    </a:lnTo>
                    <a:lnTo>
                      <a:pt x="0" y="67"/>
                    </a:lnTo>
                    <a:cubicBezTo>
                      <a:pt x="10" y="67"/>
                      <a:pt x="29" y="38"/>
                      <a:pt x="38" y="29"/>
                    </a:cubicBezTo>
                    <a:cubicBezTo>
                      <a:pt x="48" y="19"/>
                      <a:pt x="48" y="0"/>
                      <a:pt x="48" y="0"/>
                    </a:cubicBezTo>
                    <a:cubicBezTo>
                      <a:pt x="48" y="0"/>
                      <a:pt x="58" y="29"/>
                      <a:pt x="38" y="57"/>
                    </a:cubicBezTo>
                    <a:cubicBezTo>
                      <a:pt x="29" y="76"/>
                      <a:pt x="10" y="86"/>
                      <a:pt x="10" y="95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68" name="Freeform 224">
                <a:extLst>
                  <a:ext uri="{FF2B5EF4-FFF2-40B4-BE49-F238E27FC236}">
                    <a16:creationId xmlns:a16="http://schemas.microsoft.com/office/drawing/2014/main" id="{C2DF13F8-B63F-3F40-91F7-CA5B9E467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500" y="1711325"/>
                <a:ext cx="31750" cy="11113"/>
              </a:xfrm>
              <a:custGeom>
                <a:avLst/>
                <a:gdLst>
                  <a:gd name="T0" fmla="*/ 0 w 87"/>
                  <a:gd name="T1" fmla="*/ 6898 h 29"/>
                  <a:gd name="T2" fmla="*/ 0 w 87"/>
                  <a:gd name="T3" fmla="*/ 3449 h 29"/>
                  <a:gd name="T4" fmla="*/ 3649 w 87"/>
                  <a:gd name="T5" fmla="*/ 3449 h 29"/>
                  <a:gd name="T6" fmla="*/ 10583 w 87"/>
                  <a:gd name="T7" fmla="*/ 6898 h 29"/>
                  <a:gd name="T8" fmla="*/ 13868 w 87"/>
                  <a:gd name="T9" fmla="*/ 3449 h 29"/>
                  <a:gd name="T10" fmla="*/ 6934 w 87"/>
                  <a:gd name="T11" fmla="*/ 3449 h 29"/>
                  <a:gd name="T12" fmla="*/ 0 w 87"/>
                  <a:gd name="T13" fmla="*/ 0 h 29"/>
                  <a:gd name="T14" fmla="*/ 3649 w 87"/>
                  <a:gd name="T15" fmla="*/ 0 h 29"/>
                  <a:gd name="T16" fmla="*/ 6934 w 87"/>
                  <a:gd name="T17" fmla="*/ 0 h 29"/>
                  <a:gd name="T18" fmla="*/ 20802 w 87"/>
                  <a:gd name="T19" fmla="*/ 3449 h 29"/>
                  <a:gd name="T20" fmla="*/ 31385 w 87"/>
                  <a:gd name="T21" fmla="*/ 0 h 29"/>
                  <a:gd name="T22" fmla="*/ 27736 w 87"/>
                  <a:gd name="T23" fmla="*/ 3449 h 29"/>
                  <a:gd name="T24" fmla="*/ 13868 w 87"/>
                  <a:gd name="T25" fmla="*/ 10730 h 29"/>
                  <a:gd name="T26" fmla="*/ 0 w 87"/>
                  <a:gd name="T27" fmla="*/ 6898 h 2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7" h="29">
                    <a:moveTo>
                      <a:pt x="0" y="18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29" y="18"/>
                    </a:lnTo>
                    <a:cubicBezTo>
                      <a:pt x="38" y="18"/>
                      <a:pt x="38" y="18"/>
                      <a:pt x="38" y="9"/>
                    </a:cubicBezTo>
                    <a:cubicBezTo>
                      <a:pt x="38" y="9"/>
                      <a:pt x="29" y="9"/>
                      <a:pt x="19" y="9"/>
                    </a:cubicBezTo>
                    <a:cubicBezTo>
                      <a:pt x="19" y="9"/>
                      <a:pt x="10" y="9"/>
                      <a:pt x="0" y="0"/>
                    </a:cubicBezTo>
                    <a:lnTo>
                      <a:pt x="10" y="0"/>
                    </a:lnTo>
                    <a:lnTo>
                      <a:pt x="19" y="0"/>
                    </a:lnTo>
                    <a:cubicBezTo>
                      <a:pt x="29" y="0"/>
                      <a:pt x="48" y="9"/>
                      <a:pt x="57" y="9"/>
                    </a:cubicBezTo>
                    <a:cubicBezTo>
                      <a:pt x="67" y="9"/>
                      <a:pt x="76" y="0"/>
                      <a:pt x="86" y="0"/>
                    </a:cubicBezTo>
                    <a:lnTo>
                      <a:pt x="76" y="9"/>
                    </a:lnTo>
                    <a:cubicBezTo>
                      <a:pt x="76" y="18"/>
                      <a:pt x="57" y="28"/>
                      <a:pt x="38" y="28"/>
                    </a:cubicBezTo>
                    <a:cubicBezTo>
                      <a:pt x="29" y="28"/>
                      <a:pt x="10" y="18"/>
                      <a:pt x="0" y="18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69" name="Freeform 225">
                <a:extLst>
                  <a:ext uri="{FF2B5EF4-FFF2-40B4-BE49-F238E27FC236}">
                    <a16:creationId xmlns:a16="http://schemas.microsoft.com/office/drawing/2014/main" id="{C0FABE6B-8BA9-1B41-8285-7F53A910F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850" y="1697038"/>
                <a:ext cx="31750" cy="14287"/>
              </a:xfrm>
              <a:custGeom>
                <a:avLst/>
                <a:gdLst>
                  <a:gd name="T0" fmla="*/ 6934 w 87"/>
                  <a:gd name="T1" fmla="*/ 13930 h 40"/>
                  <a:gd name="T2" fmla="*/ 0 w 87"/>
                  <a:gd name="T3" fmla="*/ 10358 h 40"/>
                  <a:gd name="T4" fmla="*/ 3649 w 87"/>
                  <a:gd name="T5" fmla="*/ 10358 h 40"/>
                  <a:gd name="T6" fmla="*/ 3649 w 87"/>
                  <a:gd name="T7" fmla="*/ 6786 h 40"/>
                  <a:gd name="T8" fmla="*/ 6934 w 87"/>
                  <a:gd name="T9" fmla="*/ 6786 h 40"/>
                  <a:gd name="T10" fmla="*/ 13868 w 87"/>
                  <a:gd name="T11" fmla="*/ 6786 h 40"/>
                  <a:gd name="T12" fmla="*/ 13868 w 87"/>
                  <a:gd name="T13" fmla="*/ 6786 h 40"/>
                  <a:gd name="T14" fmla="*/ 3649 w 87"/>
                  <a:gd name="T15" fmla="*/ 6786 h 40"/>
                  <a:gd name="T16" fmla="*/ 6934 w 87"/>
                  <a:gd name="T17" fmla="*/ 3572 h 40"/>
                  <a:gd name="T18" fmla="*/ 20802 w 87"/>
                  <a:gd name="T19" fmla="*/ 3572 h 40"/>
                  <a:gd name="T20" fmla="*/ 31385 w 87"/>
                  <a:gd name="T21" fmla="*/ 0 h 40"/>
                  <a:gd name="T22" fmla="*/ 31385 w 87"/>
                  <a:gd name="T23" fmla="*/ 6786 h 40"/>
                  <a:gd name="T24" fmla="*/ 20802 w 87"/>
                  <a:gd name="T25" fmla="*/ 10358 h 40"/>
                  <a:gd name="T26" fmla="*/ 6934 w 87"/>
                  <a:gd name="T27" fmla="*/ 13930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7" h="40">
                    <a:moveTo>
                      <a:pt x="19" y="39"/>
                    </a:moveTo>
                    <a:cubicBezTo>
                      <a:pt x="10" y="39"/>
                      <a:pt x="0" y="29"/>
                      <a:pt x="0" y="29"/>
                    </a:cubicBezTo>
                    <a:lnTo>
                      <a:pt x="10" y="29"/>
                    </a:lnTo>
                    <a:lnTo>
                      <a:pt x="10" y="19"/>
                    </a:lnTo>
                    <a:lnTo>
                      <a:pt x="19" y="19"/>
                    </a:lnTo>
                    <a:cubicBezTo>
                      <a:pt x="19" y="19"/>
                      <a:pt x="29" y="19"/>
                      <a:pt x="38" y="19"/>
                    </a:cubicBezTo>
                    <a:cubicBezTo>
                      <a:pt x="48" y="19"/>
                      <a:pt x="38" y="19"/>
                      <a:pt x="38" y="19"/>
                    </a:cubicBezTo>
                    <a:cubicBezTo>
                      <a:pt x="29" y="19"/>
                      <a:pt x="19" y="19"/>
                      <a:pt x="10" y="1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38" y="10"/>
                      <a:pt x="57" y="10"/>
                    </a:cubicBezTo>
                    <a:cubicBezTo>
                      <a:pt x="76" y="10"/>
                      <a:pt x="86" y="0"/>
                      <a:pt x="86" y="0"/>
                    </a:cubicBezTo>
                    <a:cubicBezTo>
                      <a:pt x="86" y="0"/>
                      <a:pt x="86" y="10"/>
                      <a:pt x="86" y="19"/>
                    </a:cubicBezTo>
                    <a:cubicBezTo>
                      <a:pt x="76" y="19"/>
                      <a:pt x="67" y="29"/>
                      <a:pt x="57" y="29"/>
                    </a:cubicBezTo>
                    <a:cubicBezTo>
                      <a:pt x="48" y="39"/>
                      <a:pt x="38" y="39"/>
                      <a:pt x="19" y="3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70" name="Freeform 226">
                <a:extLst>
                  <a:ext uri="{FF2B5EF4-FFF2-40B4-BE49-F238E27FC236}">
                    <a16:creationId xmlns:a16="http://schemas.microsoft.com/office/drawing/2014/main" id="{EBAA0CE6-8365-7449-89CE-96E2153CD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788" y="1681163"/>
                <a:ext cx="34925" cy="17462"/>
              </a:xfrm>
              <a:custGeom>
                <a:avLst/>
                <a:gdLst>
                  <a:gd name="T0" fmla="*/ 3601 w 97"/>
                  <a:gd name="T1" fmla="*/ 17098 h 48"/>
                  <a:gd name="T2" fmla="*/ 3601 w 97"/>
                  <a:gd name="T3" fmla="*/ 13824 h 48"/>
                  <a:gd name="T4" fmla="*/ 6841 w 97"/>
                  <a:gd name="T5" fmla="*/ 13824 h 48"/>
                  <a:gd name="T6" fmla="*/ 13682 w 97"/>
                  <a:gd name="T7" fmla="*/ 13824 h 48"/>
                  <a:gd name="T8" fmla="*/ 17282 w 97"/>
                  <a:gd name="T9" fmla="*/ 10186 h 48"/>
                  <a:gd name="T10" fmla="*/ 6841 w 97"/>
                  <a:gd name="T11" fmla="*/ 13824 h 48"/>
                  <a:gd name="T12" fmla="*/ 0 w 97"/>
                  <a:gd name="T13" fmla="*/ 13824 h 48"/>
                  <a:gd name="T14" fmla="*/ 3601 w 97"/>
                  <a:gd name="T15" fmla="*/ 13824 h 48"/>
                  <a:gd name="T16" fmla="*/ 6841 w 97"/>
                  <a:gd name="T17" fmla="*/ 10186 h 48"/>
                  <a:gd name="T18" fmla="*/ 10441 w 97"/>
                  <a:gd name="T19" fmla="*/ 10186 h 48"/>
                  <a:gd name="T20" fmla="*/ 20523 w 97"/>
                  <a:gd name="T21" fmla="*/ 6912 h 48"/>
                  <a:gd name="T22" fmla="*/ 30964 w 97"/>
                  <a:gd name="T23" fmla="*/ 0 h 48"/>
                  <a:gd name="T24" fmla="*/ 30964 w 97"/>
                  <a:gd name="T25" fmla="*/ 3274 h 48"/>
                  <a:gd name="T26" fmla="*/ 30964 w 97"/>
                  <a:gd name="T27" fmla="*/ 6912 h 48"/>
                  <a:gd name="T28" fmla="*/ 17282 w 97"/>
                  <a:gd name="T29" fmla="*/ 17098 h 48"/>
                  <a:gd name="T30" fmla="*/ 3601 w 97"/>
                  <a:gd name="T31" fmla="*/ 17098 h 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7" h="48">
                    <a:moveTo>
                      <a:pt x="10" y="47"/>
                    </a:moveTo>
                    <a:lnTo>
                      <a:pt x="10" y="38"/>
                    </a:lnTo>
                    <a:lnTo>
                      <a:pt x="19" y="38"/>
                    </a:lnTo>
                    <a:cubicBezTo>
                      <a:pt x="29" y="38"/>
                      <a:pt x="29" y="38"/>
                      <a:pt x="38" y="38"/>
                    </a:cubicBezTo>
                    <a:cubicBezTo>
                      <a:pt x="48" y="38"/>
                      <a:pt x="48" y="28"/>
                      <a:pt x="48" y="28"/>
                    </a:cubicBezTo>
                    <a:cubicBezTo>
                      <a:pt x="38" y="38"/>
                      <a:pt x="19" y="38"/>
                      <a:pt x="19" y="38"/>
                    </a:cubicBezTo>
                    <a:cubicBezTo>
                      <a:pt x="10" y="38"/>
                      <a:pt x="10" y="38"/>
                      <a:pt x="0" y="38"/>
                    </a:cubicBezTo>
                    <a:lnTo>
                      <a:pt x="10" y="38"/>
                    </a:lnTo>
                    <a:cubicBezTo>
                      <a:pt x="10" y="38"/>
                      <a:pt x="10" y="28"/>
                      <a:pt x="19" y="28"/>
                    </a:cubicBezTo>
                    <a:lnTo>
                      <a:pt x="29" y="28"/>
                    </a:lnTo>
                    <a:cubicBezTo>
                      <a:pt x="38" y="28"/>
                      <a:pt x="38" y="28"/>
                      <a:pt x="57" y="19"/>
                    </a:cubicBezTo>
                    <a:cubicBezTo>
                      <a:pt x="76" y="9"/>
                      <a:pt x="86" y="9"/>
                      <a:pt x="86" y="0"/>
                    </a:cubicBezTo>
                    <a:cubicBezTo>
                      <a:pt x="96" y="0"/>
                      <a:pt x="96" y="0"/>
                      <a:pt x="86" y="9"/>
                    </a:cubicBezTo>
                    <a:lnTo>
                      <a:pt x="86" y="19"/>
                    </a:lnTo>
                    <a:cubicBezTo>
                      <a:pt x="76" y="28"/>
                      <a:pt x="67" y="38"/>
                      <a:pt x="48" y="47"/>
                    </a:cubicBezTo>
                    <a:cubicBezTo>
                      <a:pt x="29" y="47"/>
                      <a:pt x="10" y="47"/>
                      <a:pt x="10" y="47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71" name="Freeform 227">
                <a:extLst>
                  <a:ext uri="{FF2B5EF4-FFF2-40B4-BE49-F238E27FC236}">
                    <a16:creationId xmlns:a16="http://schemas.microsoft.com/office/drawing/2014/main" id="{CE22A9CB-F0E7-DE48-9791-B7138684C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963" y="1666875"/>
                <a:ext cx="34925" cy="20638"/>
              </a:xfrm>
              <a:custGeom>
                <a:avLst/>
                <a:gdLst>
                  <a:gd name="T0" fmla="*/ 20737 w 96"/>
                  <a:gd name="T1" fmla="*/ 13521 h 58"/>
                  <a:gd name="T2" fmla="*/ 3274 w 96"/>
                  <a:gd name="T3" fmla="*/ 20282 h 58"/>
                  <a:gd name="T4" fmla="*/ 3274 w 96"/>
                  <a:gd name="T5" fmla="*/ 16724 h 58"/>
                  <a:gd name="T6" fmla="*/ 3274 w 96"/>
                  <a:gd name="T7" fmla="*/ 16724 h 58"/>
                  <a:gd name="T8" fmla="*/ 6912 w 96"/>
                  <a:gd name="T9" fmla="*/ 16724 h 58"/>
                  <a:gd name="T10" fmla="*/ 13824 w 96"/>
                  <a:gd name="T11" fmla="*/ 13521 h 58"/>
                  <a:gd name="T12" fmla="*/ 17099 w 96"/>
                  <a:gd name="T13" fmla="*/ 9963 h 58"/>
                  <a:gd name="T14" fmla="*/ 13824 w 96"/>
                  <a:gd name="T15" fmla="*/ 13521 h 58"/>
                  <a:gd name="T16" fmla="*/ 3274 w 96"/>
                  <a:gd name="T17" fmla="*/ 13521 h 58"/>
                  <a:gd name="T18" fmla="*/ 6912 w 96"/>
                  <a:gd name="T19" fmla="*/ 9963 h 58"/>
                  <a:gd name="T20" fmla="*/ 13824 w 96"/>
                  <a:gd name="T21" fmla="*/ 9963 h 58"/>
                  <a:gd name="T22" fmla="*/ 24011 w 96"/>
                  <a:gd name="T23" fmla="*/ 6761 h 58"/>
                  <a:gd name="T24" fmla="*/ 27649 w 96"/>
                  <a:gd name="T25" fmla="*/ 3202 h 58"/>
                  <a:gd name="T26" fmla="*/ 31287 w 96"/>
                  <a:gd name="T27" fmla="*/ 0 h 58"/>
                  <a:gd name="T28" fmla="*/ 31287 w 96"/>
                  <a:gd name="T29" fmla="*/ 0 h 58"/>
                  <a:gd name="T30" fmla="*/ 31287 w 96"/>
                  <a:gd name="T31" fmla="*/ 6761 h 58"/>
                  <a:gd name="T32" fmla="*/ 20737 w 96"/>
                  <a:gd name="T33" fmla="*/ 13521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58">
                    <a:moveTo>
                      <a:pt x="57" y="38"/>
                    </a:moveTo>
                    <a:cubicBezTo>
                      <a:pt x="38" y="47"/>
                      <a:pt x="19" y="57"/>
                      <a:pt x="9" y="57"/>
                    </a:cubicBezTo>
                    <a:cubicBezTo>
                      <a:pt x="9" y="57"/>
                      <a:pt x="19" y="47"/>
                      <a:pt x="9" y="47"/>
                    </a:cubicBezTo>
                    <a:cubicBezTo>
                      <a:pt x="0" y="47"/>
                      <a:pt x="9" y="47"/>
                      <a:pt x="9" y="47"/>
                    </a:cubicBezTo>
                    <a:lnTo>
                      <a:pt x="19" y="47"/>
                    </a:lnTo>
                    <a:cubicBezTo>
                      <a:pt x="19" y="38"/>
                      <a:pt x="28" y="38"/>
                      <a:pt x="38" y="38"/>
                    </a:cubicBezTo>
                    <a:cubicBezTo>
                      <a:pt x="47" y="28"/>
                      <a:pt x="47" y="28"/>
                      <a:pt x="47" y="28"/>
                    </a:cubicBezTo>
                    <a:lnTo>
                      <a:pt x="38" y="38"/>
                    </a:lnTo>
                    <a:cubicBezTo>
                      <a:pt x="28" y="38"/>
                      <a:pt x="19" y="38"/>
                      <a:pt x="9" y="38"/>
                    </a:cubicBezTo>
                    <a:cubicBezTo>
                      <a:pt x="19" y="38"/>
                      <a:pt x="19" y="28"/>
                      <a:pt x="19" y="28"/>
                    </a:cubicBezTo>
                    <a:cubicBezTo>
                      <a:pt x="19" y="28"/>
                      <a:pt x="28" y="28"/>
                      <a:pt x="38" y="28"/>
                    </a:cubicBezTo>
                    <a:cubicBezTo>
                      <a:pt x="47" y="19"/>
                      <a:pt x="57" y="19"/>
                      <a:pt x="66" y="19"/>
                    </a:cubicBezTo>
                    <a:cubicBezTo>
                      <a:pt x="66" y="9"/>
                      <a:pt x="66" y="9"/>
                      <a:pt x="76" y="9"/>
                    </a:cubicBezTo>
                    <a:lnTo>
                      <a:pt x="86" y="0"/>
                    </a:lnTo>
                    <a:cubicBezTo>
                      <a:pt x="95" y="0"/>
                      <a:pt x="95" y="0"/>
                      <a:pt x="86" y="0"/>
                    </a:cubicBezTo>
                    <a:cubicBezTo>
                      <a:pt x="86" y="0"/>
                      <a:pt x="86" y="9"/>
                      <a:pt x="86" y="19"/>
                    </a:cubicBezTo>
                    <a:cubicBezTo>
                      <a:pt x="76" y="28"/>
                      <a:pt x="76" y="28"/>
                      <a:pt x="57" y="38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72" name="Freeform 228">
                <a:extLst>
                  <a:ext uri="{FF2B5EF4-FFF2-40B4-BE49-F238E27FC236}">
                    <a16:creationId xmlns:a16="http://schemas.microsoft.com/office/drawing/2014/main" id="{85BB6039-6FD7-1544-84A4-FD6A4F8F5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313" y="1649413"/>
                <a:ext cx="23812" cy="26987"/>
              </a:xfrm>
              <a:custGeom>
                <a:avLst/>
                <a:gdLst>
                  <a:gd name="T0" fmla="*/ 13307 w 68"/>
                  <a:gd name="T1" fmla="*/ 19977 h 77"/>
                  <a:gd name="T2" fmla="*/ 3152 w 68"/>
                  <a:gd name="T3" fmla="*/ 26637 h 77"/>
                  <a:gd name="T4" fmla="*/ 0 w 68"/>
                  <a:gd name="T5" fmla="*/ 23482 h 77"/>
                  <a:gd name="T6" fmla="*/ 6653 w 68"/>
                  <a:gd name="T7" fmla="*/ 19977 h 77"/>
                  <a:gd name="T8" fmla="*/ 13307 w 68"/>
                  <a:gd name="T9" fmla="*/ 16823 h 77"/>
                  <a:gd name="T10" fmla="*/ 13307 w 68"/>
                  <a:gd name="T11" fmla="*/ 13318 h 77"/>
                  <a:gd name="T12" fmla="*/ 6653 w 68"/>
                  <a:gd name="T13" fmla="*/ 16823 h 77"/>
                  <a:gd name="T14" fmla="*/ 0 w 68"/>
                  <a:gd name="T15" fmla="*/ 19977 h 77"/>
                  <a:gd name="T16" fmla="*/ 3152 w 68"/>
                  <a:gd name="T17" fmla="*/ 16823 h 77"/>
                  <a:gd name="T18" fmla="*/ 13307 w 68"/>
                  <a:gd name="T19" fmla="*/ 10164 h 77"/>
                  <a:gd name="T20" fmla="*/ 23462 w 68"/>
                  <a:gd name="T21" fmla="*/ 0 h 77"/>
                  <a:gd name="T22" fmla="*/ 23462 w 68"/>
                  <a:gd name="T23" fmla="*/ 3505 h 77"/>
                  <a:gd name="T24" fmla="*/ 13307 w 68"/>
                  <a:gd name="T25" fmla="*/ 19977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8" h="77">
                    <a:moveTo>
                      <a:pt x="38" y="57"/>
                    </a:moveTo>
                    <a:cubicBezTo>
                      <a:pt x="19" y="67"/>
                      <a:pt x="9" y="67"/>
                      <a:pt x="9" y="76"/>
                    </a:cubicBezTo>
                    <a:cubicBezTo>
                      <a:pt x="0" y="76"/>
                      <a:pt x="0" y="67"/>
                      <a:pt x="0" y="67"/>
                    </a:cubicBezTo>
                    <a:cubicBezTo>
                      <a:pt x="0" y="67"/>
                      <a:pt x="9" y="57"/>
                      <a:pt x="19" y="57"/>
                    </a:cubicBezTo>
                    <a:cubicBezTo>
                      <a:pt x="28" y="48"/>
                      <a:pt x="28" y="48"/>
                      <a:pt x="38" y="4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28" y="48"/>
                      <a:pt x="19" y="48"/>
                    </a:cubicBezTo>
                    <a:cubicBezTo>
                      <a:pt x="19" y="57"/>
                      <a:pt x="0" y="57"/>
                      <a:pt x="0" y="57"/>
                    </a:cubicBezTo>
                    <a:cubicBezTo>
                      <a:pt x="0" y="48"/>
                      <a:pt x="9" y="48"/>
                      <a:pt x="9" y="48"/>
                    </a:cubicBezTo>
                    <a:cubicBezTo>
                      <a:pt x="19" y="48"/>
                      <a:pt x="28" y="38"/>
                      <a:pt x="38" y="29"/>
                    </a:cubicBezTo>
                    <a:cubicBezTo>
                      <a:pt x="47" y="19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67" y="19"/>
                      <a:pt x="57" y="38"/>
                      <a:pt x="38" y="57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73" name="Freeform 229">
                <a:extLst>
                  <a:ext uri="{FF2B5EF4-FFF2-40B4-BE49-F238E27FC236}">
                    <a16:creationId xmlns:a16="http://schemas.microsoft.com/office/drawing/2014/main" id="{56EB4EB3-9C81-BE4E-857E-C83AE0EB1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613" y="1577975"/>
                <a:ext cx="11112" cy="52388"/>
              </a:xfrm>
              <a:custGeom>
                <a:avLst/>
                <a:gdLst>
                  <a:gd name="T0" fmla="*/ 7280 w 29"/>
                  <a:gd name="T1" fmla="*/ 45112 h 144"/>
                  <a:gd name="T2" fmla="*/ 3449 w 29"/>
                  <a:gd name="T3" fmla="*/ 48750 h 144"/>
                  <a:gd name="T4" fmla="*/ 3449 w 29"/>
                  <a:gd name="T5" fmla="*/ 52024 h 144"/>
                  <a:gd name="T6" fmla="*/ 3449 w 29"/>
                  <a:gd name="T7" fmla="*/ 48750 h 144"/>
                  <a:gd name="T8" fmla="*/ 3449 w 29"/>
                  <a:gd name="T9" fmla="*/ 45112 h 144"/>
                  <a:gd name="T10" fmla="*/ 3449 w 29"/>
                  <a:gd name="T11" fmla="*/ 41474 h 144"/>
                  <a:gd name="T12" fmla="*/ 3449 w 29"/>
                  <a:gd name="T13" fmla="*/ 34562 h 144"/>
                  <a:gd name="T14" fmla="*/ 7280 w 29"/>
                  <a:gd name="T15" fmla="*/ 24375 h 144"/>
                  <a:gd name="T16" fmla="*/ 3449 w 29"/>
                  <a:gd name="T17" fmla="*/ 24375 h 144"/>
                  <a:gd name="T18" fmla="*/ 3449 w 29"/>
                  <a:gd name="T19" fmla="*/ 31287 h 144"/>
                  <a:gd name="T20" fmla="*/ 3449 w 29"/>
                  <a:gd name="T21" fmla="*/ 41474 h 144"/>
                  <a:gd name="T22" fmla="*/ 0 w 29"/>
                  <a:gd name="T23" fmla="*/ 38200 h 144"/>
                  <a:gd name="T24" fmla="*/ 0 w 29"/>
                  <a:gd name="T25" fmla="*/ 34562 h 144"/>
                  <a:gd name="T26" fmla="*/ 3449 w 29"/>
                  <a:gd name="T27" fmla="*/ 17463 h 144"/>
                  <a:gd name="T28" fmla="*/ 3449 w 29"/>
                  <a:gd name="T29" fmla="*/ 0 h 144"/>
                  <a:gd name="T30" fmla="*/ 10729 w 29"/>
                  <a:gd name="T31" fmla="*/ 20737 h 144"/>
                  <a:gd name="T32" fmla="*/ 10729 w 29"/>
                  <a:gd name="T33" fmla="*/ 34562 h 144"/>
                  <a:gd name="T34" fmla="*/ 7280 w 29"/>
                  <a:gd name="T35" fmla="*/ 45112 h 14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9" h="144">
                    <a:moveTo>
                      <a:pt x="19" y="124"/>
                    </a:moveTo>
                    <a:lnTo>
                      <a:pt x="9" y="134"/>
                    </a:lnTo>
                    <a:lnTo>
                      <a:pt x="9" y="143"/>
                    </a:lnTo>
                    <a:lnTo>
                      <a:pt x="9" y="134"/>
                    </a:lnTo>
                    <a:lnTo>
                      <a:pt x="9" y="124"/>
                    </a:lnTo>
                    <a:lnTo>
                      <a:pt x="9" y="114"/>
                    </a:lnTo>
                    <a:cubicBezTo>
                      <a:pt x="9" y="114"/>
                      <a:pt x="9" y="105"/>
                      <a:pt x="9" y="95"/>
                    </a:cubicBezTo>
                    <a:cubicBezTo>
                      <a:pt x="9" y="86"/>
                      <a:pt x="19" y="76"/>
                      <a:pt x="19" y="67"/>
                    </a:cubicBezTo>
                    <a:cubicBezTo>
                      <a:pt x="19" y="57"/>
                      <a:pt x="9" y="67"/>
                      <a:pt x="9" y="67"/>
                    </a:cubicBezTo>
                    <a:cubicBezTo>
                      <a:pt x="9" y="76"/>
                      <a:pt x="9" y="76"/>
                      <a:pt x="9" y="86"/>
                    </a:cubicBezTo>
                    <a:cubicBezTo>
                      <a:pt x="9" y="95"/>
                      <a:pt x="9" y="114"/>
                      <a:pt x="9" y="114"/>
                    </a:cubicBezTo>
                    <a:lnTo>
                      <a:pt x="0" y="105"/>
                    </a:lnTo>
                    <a:lnTo>
                      <a:pt x="0" y="95"/>
                    </a:lnTo>
                    <a:cubicBezTo>
                      <a:pt x="0" y="95"/>
                      <a:pt x="0" y="67"/>
                      <a:pt x="9" y="48"/>
                    </a:cubicBezTo>
                    <a:cubicBezTo>
                      <a:pt x="9" y="38"/>
                      <a:pt x="9" y="0"/>
                      <a:pt x="9" y="0"/>
                    </a:cubicBezTo>
                    <a:cubicBezTo>
                      <a:pt x="19" y="10"/>
                      <a:pt x="28" y="29"/>
                      <a:pt x="28" y="57"/>
                    </a:cubicBezTo>
                    <a:cubicBezTo>
                      <a:pt x="28" y="67"/>
                      <a:pt x="28" y="86"/>
                      <a:pt x="28" y="95"/>
                    </a:cubicBezTo>
                    <a:cubicBezTo>
                      <a:pt x="19" y="105"/>
                      <a:pt x="19" y="114"/>
                      <a:pt x="19" y="124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74" name="Freeform 230">
                <a:extLst>
                  <a:ext uri="{FF2B5EF4-FFF2-40B4-BE49-F238E27FC236}">
                    <a16:creationId xmlns:a16="http://schemas.microsoft.com/office/drawing/2014/main" id="{C9802256-3F66-A74C-9174-4AE3F31F2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138" y="1589088"/>
                <a:ext cx="11112" cy="52387"/>
              </a:xfrm>
              <a:custGeom>
                <a:avLst/>
                <a:gdLst>
                  <a:gd name="T0" fmla="*/ 3704 w 30"/>
                  <a:gd name="T1" fmla="*/ 52023 h 144"/>
                  <a:gd name="T2" fmla="*/ 0 w 30"/>
                  <a:gd name="T3" fmla="*/ 44747 h 144"/>
                  <a:gd name="T4" fmla="*/ 3704 w 30"/>
                  <a:gd name="T5" fmla="*/ 41473 h 144"/>
                  <a:gd name="T6" fmla="*/ 7038 w 30"/>
                  <a:gd name="T7" fmla="*/ 30923 h 144"/>
                  <a:gd name="T8" fmla="*/ 3704 w 30"/>
                  <a:gd name="T9" fmla="*/ 30923 h 144"/>
                  <a:gd name="T10" fmla="*/ 0 w 30"/>
                  <a:gd name="T11" fmla="*/ 44747 h 144"/>
                  <a:gd name="T12" fmla="*/ 0 w 30"/>
                  <a:gd name="T13" fmla="*/ 48385 h 144"/>
                  <a:gd name="T14" fmla="*/ 0 w 30"/>
                  <a:gd name="T15" fmla="*/ 41473 h 144"/>
                  <a:gd name="T16" fmla="*/ 0 w 30"/>
                  <a:gd name="T17" fmla="*/ 34561 h 144"/>
                  <a:gd name="T18" fmla="*/ 3704 w 30"/>
                  <a:gd name="T19" fmla="*/ 24011 h 144"/>
                  <a:gd name="T20" fmla="*/ 7038 w 30"/>
                  <a:gd name="T21" fmla="*/ 6912 h 144"/>
                  <a:gd name="T22" fmla="*/ 7038 w 30"/>
                  <a:gd name="T23" fmla="*/ 0 h 144"/>
                  <a:gd name="T24" fmla="*/ 10742 w 30"/>
                  <a:gd name="T25" fmla="*/ 13824 h 144"/>
                  <a:gd name="T26" fmla="*/ 7038 w 30"/>
                  <a:gd name="T27" fmla="*/ 41473 h 144"/>
                  <a:gd name="T28" fmla="*/ 3704 w 30"/>
                  <a:gd name="T29" fmla="*/ 52023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144">
                    <a:moveTo>
                      <a:pt x="10" y="143"/>
                    </a:moveTo>
                    <a:cubicBezTo>
                      <a:pt x="10" y="133"/>
                      <a:pt x="10" y="123"/>
                      <a:pt x="0" y="123"/>
                    </a:cubicBezTo>
                    <a:cubicBezTo>
                      <a:pt x="0" y="123"/>
                      <a:pt x="10" y="123"/>
                      <a:pt x="10" y="114"/>
                    </a:cubicBezTo>
                    <a:cubicBezTo>
                      <a:pt x="10" y="105"/>
                      <a:pt x="10" y="95"/>
                      <a:pt x="19" y="85"/>
                    </a:cubicBezTo>
                    <a:cubicBezTo>
                      <a:pt x="19" y="76"/>
                      <a:pt x="19" y="57"/>
                      <a:pt x="10" y="85"/>
                    </a:cubicBezTo>
                    <a:cubicBezTo>
                      <a:pt x="10" y="114"/>
                      <a:pt x="0" y="123"/>
                      <a:pt x="0" y="123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23"/>
                      <a:pt x="0" y="123"/>
                      <a:pt x="0" y="114"/>
                    </a:cubicBezTo>
                    <a:cubicBezTo>
                      <a:pt x="0" y="114"/>
                      <a:pt x="0" y="105"/>
                      <a:pt x="0" y="95"/>
                    </a:cubicBezTo>
                    <a:cubicBezTo>
                      <a:pt x="0" y="95"/>
                      <a:pt x="0" y="85"/>
                      <a:pt x="10" y="66"/>
                    </a:cubicBezTo>
                    <a:cubicBezTo>
                      <a:pt x="10" y="47"/>
                      <a:pt x="19" y="28"/>
                      <a:pt x="19" y="19"/>
                    </a:cubicBezTo>
                    <a:cubicBezTo>
                      <a:pt x="19" y="9"/>
                      <a:pt x="19" y="0"/>
                      <a:pt x="19" y="0"/>
                    </a:cubicBezTo>
                    <a:cubicBezTo>
                      <a:pt x="19" y="0"/>
                      <a:pt x="29" y="9"/>
                      <a:pt x="29" y="38"/>
                    </a:cubicBezTo>
                    <a:cubicBezTo>
                      <a:pt x="29" y="66"/>
                      <a:pt x="19" y="105"/>
                      <a:pt x="19" y="114"/>
                    </a:cubicBezTo>
                    <a:cubicBezTo>
                      <a:pt x="19" y="123"/>
                      <a:pt x="10" y="143"/>
                      <a:pt x="10" y="143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75" name="Freeform 231">
                <a:extLst>
                  <a:ext uri="{FF2B5EF4-FFF2-40B4-BE49-F238E27FC236}">
                    <a16:creationId xmlns:a16="http://schemas.microsoft.com/office/drawing/2014/main" id="{A02951F6-13F7-704C-9760-EE99C6C43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975" y="1717675"/>
                <a:ext cx="28575" cy="14288"/>
              </a:xfrm>
              <a:custGeom>
                <a:avLst/>
                <a:gdLst>
                  <a:gd name="T0" fmla="*/ 0 w 78"/>
                  <a:gd name="T1" fmla="*/ 7144 h 40"/>
                  <a:gd name="T2" fmla="*/ 3663 w 78"/>
                  <a:gd name="T3" fmla="*/ 7144 h 40"/>
                  <a:gd name="T4" fmla="*/ 3663 w 78"/>
                  <a:gd name="T5" fmla="*/ 3572 h 40"/>
                  <a:gd name="T6" fmla="*/ 7327 w 78"/>
                  <a:gd name="T7" fmla="*/ 3572 h 40"/>
                  <a:gd name="T8" fmla="*/ 10624 w 78"/>
                  <a:gd name="T9" fmla="*/ 7144 h 40"/>
                  <a:gd name="T10" fmla="*/ 10624 w 78"/>
                  <a:gd name="T11" fmla="*/ 7144 h 40"/>
                  <a:gd name="T12" fmla="*/ 3663 w 78"/>
                  <a:gd name="T13" fmla="*/ 0 h 40"/>
                  <a:gd name="T14" fmla="*/ 7327 w 78"/>
                  <a:gd name="T15" fmla="*/ 0 h 40"/>
                  <a:gd name="T16" fmla="*/ 10624 w 78"/>
                  <a:gd name="T17" fmla="*/ 0 h 40"/>
                  <a:gd name="T18" fmla="*/ 17585 w 78"/>
                  <a:gd name="T19" fmla="*/ 3572 h 40"/>
                  <a:gd name="T20" fmla="*/ 28209 w 78"/>
                  <a:gd name="T21" fmla="*/ 7144 h 40"/>
                  <a:gd name="T22" fmla="*/ 24545 w 78"/>
                  <a:gd name="T23" fmla="*/ 13931 h 40"/>
                  <a:gd name="T24" fmla="*/ 14288 w 78"/>
                  <a:gd name="T25" fmla="*/ 13931 h 40"/>
                  <a:gd name="T26" fmla="*/ 0 w 78"/>
                  <a:gd name="T27" fmla="*/ 7144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8" h="40">
                    <a:moveTo>
                      <a:pt x="0" y="20"/>
                    </a:moveTo>
                    <a:lnTo>
                      <a:pt x="10" y="20"/>
                    </a:lnTo>
                    <a:lnTo>
                      <a:pt x="10" y="10"/>
                    </a:lnTo>
                    <a:lnTo>
                      <a:pt x="20" y="10"/>
                    </a:lnTo>
                    <a:cubicBezTo>
                      <a:pt x="20" y="10"/>
                      <a:pt x="20" y="20"/>
                      <a:pt x="29" y="20"/>
                    </a:cubicBezTo>
                    <a:cubicBezTo>
                      <a:pt x="39" y="20"/>
                      <a:pt x="39" y="20"/>
                      <a:pt x="29" y="20"/>
                    </a:cubicBezTo>
                    <a:cubicBezTo>
                      <a:pt x="20" y="10"/>
                      <a:pt x="10" y="0"/>
                      <a:pt x="10" y="0"/>
                    </a:cubicBezTo>
                    <a:lnTo>
                      <a:pt x="20" y="0"/>
                    </a:lnTo>
                    <a:lnTo>
                      <a:pt x="29" y="0"/>
                    </a:lnTo>
                    <a:cubicBezTo>
                      <a:pt x="29" y="0"/>
                      <a:pt x="29" y="10"/>
                      <a:pt x="48" y="10"/>
                    </a:cubicBezTo>
                    <a:cubicBezTo>
                      <a:pt x="67" y="20"/>
                      <a:pt x="77" y="20"/>
                      <a:pt x="77" y="20"/>
                    </a:cubicBezTo>
                    <a:cubicBezTo>
                      <a:pt x="77" y="20"/>
                      <a:pt x="77" y="29"/>
                      <a:pt x="67" y="39"/>
                    </a:cubicBezTo>
                    <a:cubicBezTo>
                      <a:pt x="67" y="39"/>
                      <a:pt x="58" y="39"/>
                      <a:pt x="39" y="39"/>
                    </a:cubicBezTo>
                    <a:cubicBezTo>
                      <a:pt x="20" y="29"/>
                      <a:pt x="0" y="20"/>
                      <a:pt x="0" y="2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76" name="Freeform 232">
                <a:extLst>
                  <a:ext uri="{FF2B5EF4-FFF2-40B4-BE49-F238E27FC236}">
                    <a16:creationId xmlns:a16="http://schemas.microsoft.com/office/drawing/2014/main" id="{5A88BAE5-96BA-B448-84BA-7D453B983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038" y="1728788"/>
                <a:ext cx="23812" cy="11112"/>
              </a:xfrm>
              <a:custGeom>
                <a:avLst/>
                <a:gdLst>
                  <a:gd name="T0" fmla="*/ 0 w 67"/>
                  <a:gd name="T1" fmla="*/ 3704 h 30"/>
                  <a:gd name="T2" fmla="*/ 0 w 67"/>
                  <a:gd name="T3" fmla="*/ 0 h 30"/>
                  <a:gd name="T4" fmla="*/ 6397 w 67"/>
                  <a:gd name="T5" fmla="*/ 3704 h 30"/>
                  <a:gd name="T6" fmla="*/ 6397 w 67"/>
                  <a:gd name="T7" fmla="*/ 3704 h 30"/>
                  <a:gd name="T8" fmla="*/ 0 w 67"/>
                  <a:gd name="T9" fmla="*/ 0 h 30"/>
                  <a:gd name="T10" fmla="*/ 3199 w 67"/>
                  <a:gd name="T11" fmla="*/ 0 h 30"/>
                  <a:gd name="T12" fmla="*/ 13505 w 67"/>
                  <a:gd name="T13" fmla="*/ 3704 h 30"/>
                  <a:gd name="T14" fmla="*/ 23457 w 67"/>
                  <a:gd name="T15" fmla="*/ 7038 h 30"/>
                  <a:gd name="T16" fmla="*/ 9951 w 67"/>
                  <a:gd name="T17" fmla="*/ 10742 h 30"/>
                  <a:gd name="T18" fmla="*/ 0 w 67"/>
                  <a:gd name="T19" fmla="*/ 3704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30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10"/>
                      <a:pt x="18" y="10"/>
                    </a:cubicBezTo>
                    <a:cubicBezTo>
                      <a:pt x="28" y="19"/>
                      <a:pt x="28" y="19"/>
                      <a:pt x="18" y="10"/>
                    </a:cubicBezTo>
                    <a:cubicBezTo>
                      <a:pt x="9" y="1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38" y="10"/>
                    </a:lnTo>
                    <a:cubicBezTo>
                      <a:pt x="57" y="19"/>
                      <a:pt x="66" y="19"/>
                      <a:pt x="66" y="19"/>
                    </a:cubicBezTo>
                    <a:cubicBezTo>
                      <a:pt x="66" y="19"/>
                      <a:pt x="57" y="29"/>
                      <a:pt x="28" y="29"/>
                    </a:cubicBezTo>
                    <a:cubicBezTo>
                      <a:pt x="9" y="29"/>
                      <a:pt x="0" y="19"/>
                      <a:pt x="0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77" name="Freeform 233">
                <a:extLst>
                  <a:ext uri="{FF2B5EF4-FFF2-40B4-BE49-F238E27FC236}">
                    <a16:creationId xmlns:a16="http://schemas.microsoft.com/office/drawing/2014/main" id="{B4ABF6A9-C6EF-3145-BD9E-09FB50014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163" y="1728788"/>
                <a:ext cx="23812" cy="17462"/>
              </a:xfrm>
              <a:custGeom>
                <a:avLst/>
                <a:gdLst>
                  <a:gd name="T0" fmla="*/ 0 w 67"/>
                  <a:gd name="T1" fmla="*/ 0 h 49"/>
                  <a:gd name="T2" fmla="*/ 3199 w 67"/>
                  <a:gd name="T3" fmla="*/ 3564 h 49"/>
                  <a:gd name="T4" fmla="*/ 6753 w 67"/>
                  <a:gd name="T5" fmla="*/ 3564 h 49"/>
                  <a:gd name="T6" fmla="*/ 6753 w 67"/>
                  <a:gd name="T7" fmla="*/ 6771 h 49"/>
                  <a:gd name="T8" fmla="*/ 9951 w 67"/>
                  <a:gd name="T9" fmla="*/ 10335 h 49"/>
                  <a:gd name="T10" fmla="*/ 17059 w 67"/>
                  <a:gd name="T11" fmla="*/ 10335 h 49"/>
                  <a:gd name="T12" fmla="*/ 13505 w 67"/>
                  <a:gd name="T13" fmla="*/ 10335 h 49"/>
                  <a:gd name="T14" fmla="*/ 9951 w 67"/>
                  <a:gd name="T15" fmla="*/ 6771 h 49"/>
                  <a:gd name="T16" fmla="*/ 9951 w 67"/>
                  <a:gd name="T17" fmla="*/ 3564 h 49"/>
                  <a:gd name="T18" fmla="*/ 13505 w 67"/>
                  <a:gd name="T19" fmla="*/ 3564 h 49"/>
                  <a:gd name="T20" fmla="*/ 13505 w 67"/>
                  <a:gd name="T21" fmla="*/ 6771 h 49"/>
                  <a:gd name="T22" fmla="*/ 17059 w 67"/>
                  <a:gd name="T23" fmla="*/ 10335 h 49"/>
                  <a:gd name="T24" fmla="*/ 20258 w 67"/>
                  <a:gd name="T25" fmla="*/ 13542 h 49"/>
                  <a:gd name="T26" fmla="*/ 20258 w 67"/>
                  <a:gd name="T27" fmla="*/ 13542 h 49"/>
                  <a:gd name="T28" fmla="*/ 17059 w 67"/>
                  <a:gd name="T29" fmla="*/ 17106 h 49"/>
                  <a:gd name="T30" fmla="*/ 9951 w 67"/>
                  <a:gd name="T31" fmla="*/ 13542 h 49"/>
                  <a:gd name="T32" fmla="*/ 3199 w 67"/>
                  <a:gd name="T33" fmla="*/ 10335 h 49"/>
                  <a:gd name="T34" fmla="*/ 0 w 67"/>
                  <a:gd name="T35" fmla="*/ 0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7" h="49">
                    <a:moveTo>
                      <a:pt x="0" y="0"/>
                    </a:moveTo>
                    <a:cubicBezTo>
                      <a:pt x="0" y="0"/>
                      <a:pt x="0" y="10"/>
                      <a:pt x="9" y="10"/>
                    </a:cubicBezTo>
                    <a:lnTo>
                      <a:pt x="19" y="10"/>
                    </a:lnTo>
                    <a:lnTo>
                      <a:pt x="19" y="19"/>
                    </a:lnTo>
                    <a:lnTo>
                      <a:pt x="28" y="29"/>
                    </a:lnTo>
                    <a:cubicBezTo>
                      <a:pt x="38" y="29"/>
                      <a:pt x="48" y="29"/>
                      <a:pt x="48" y="29"/>
                    </a:cubicBezTo>
                    <a:lnTo>
                      <a:pt x="38" y="29"/>
                    </a:lnTo>
                    <a:cubicBezTo>
                      <a:pt x="28" y="29"/>
                      <a:pt x="28" y="19"/>
                      <a:pt x="28" y="19"/>
                    </a:cubicBezTo>
                    <a:cubicBezTo>
                      <a:pt x="19" y="10"/>
                      <a:pt x="28" y="10"/>
                      <a:pt x="28" y="10"/>
                    </a:cubicBezTo>
                    <a:lnTo>
                      <a:pt x="38" y="10"/>
                    </a:lnTo>
                    <a:lnTo>
                      <a:pt x="38" y="19"/>
                    </a:lnTo>
                    <a:cubicBezTo>
                      <a:pt x="38" y="19"/>
                      <a:pt x="48" y="19"/>
                      <a:pt x="48" y="29"/>
                    </a:cubicBezTo>
                    <a:lnTo>
                      <a:pt x="57" y="38"/>
                    </a:lnTo>
                    <a:cubicBezTo>
                      <a:pt x="66" y="38"/>
                      <a:pt x="57" y="38"/>
                      <a:pt x="57" y="38"/>
                    </a:cubicBezTo>
                    <a:cubicBezTo>
                      <a:pt x="57" y="38"/>
                      <a:pt x="57" y="48"/>
                      <a:pt x="48" y="48"/>
                    </a:cubicBezTo>
                    <a:cubicBezTo>
                      <a:pt x="38" y="48"/>
                      <a:pt x="38" y="48"/>
                      <a:pt x="28" y="38"/>
                    </a:cubicBezTo>
                    <a:cubicBezTo>
                      <a:pt x="19" y="38"/>
                      <a:pt x="19" y="38"/>
                      <a:pt x="9" y="29"/>
                    </a:cubicBezTo>
                    <a:cubicBezTo>
                      <a:pt x="0" y="19"/>
                      <a:pt x="0" y="0"/>
                      <a:pt x="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78" name="Freeform 234">
                <a:extLst>
                  <a:ext uri="{FF2B5EF4-FFF2-40B4-BE49-F238E27FC236}">
                    <a16:creationId xmlns:a16="http://schemas.microsoft.com/office/drawing/2014/main" id="{6689A3B9-66AA-FF48-839C-0E85581B0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1731963"/>
                <a:ext cx="11113" cy="14287"/>
              </a:xfrm>
              <a:custGeom>
                <a:avLst/>
                <a:gdLst>
                  <a:gd name="T0" fmla="*/ 0 w 30"/>
                  <a:gd name="T1" fmla="*/ 6960 h 39"/>
                  <a:gd name="T2" fmla="*/ 3704 w 30"/>
                  <a:gd name="T3" fmla="*/ 10257 h 39"/>
                  <a:gd name="T4" fmla="*/ 0 w 30"/>
                  <a:gd name="T5" fmla="*/ 6960 h 39"/>
                  <a:gd name="T6" fmla="*/ 3704 w 30"/>
                  <a:gd name="T7" fmla="*/ 0 h 39"/>
                  <a:gd name="T8" fmla="*/ 7038 w 30"/>
                  <a:gd name="T9" fmla="*/ 10257 h 39"/>
                  <a:gd name="T10" fmla="*/ 7038 w 30"/>
                  <a:gd name="T11" fmla="*/ 13921 h 39"/>
                  <a:gd name="T12" fmla="*/ 3704 w 30"/>
                  <a:gd name="T13" fmla="*/ 13921 h 39"/>
                  <a:gd name="T14" fmla="*/ 0 w 30"/>
                  <a:gd name="T15" fmla="*/ 10257 h 39"/>
                  <a:gd name="T16" fmla="*/ 0 w 30"/>
                  <a:gd name="T17" fmla="*/ 696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39">
                    <a:moveTo>
                      <a:pt x="0" y="19"/>
                    </a:move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19"/>
                      <a:pt x="0" y="19"/>
                    </a:cubicBezTo>
                    <a:cubicBezTo>
                      <a:pt x="0" y="9"/>
                      <a:pt x="10" y="9"/>
                      <a:pt x="10" y="0"/>
                    </a:cubicBezTo>
                    <a:cubicBezTo>
                      <a:pt x="10" y="9"/>
                      <a:pt x="10" y="19"/>
                      <a:pt x="19" y="28"/>
                    </a:cubicBezTo>
                    <a:cubicBezTo>
                      <a:pt x="19" y="38"/>
                      <a:pt x="29" y="38"/>
                      <a:pt x="19" y="38"/>
                    </a:cubicBezTo>
                    <a:lnTo>
                      <a:pt x="10" y="38"/>
                    </a:lnTo>
                    <a:cubicBezTo>
                      <a:pt x="0" y="38"/>
                      <a:pt x="0" y="28"/>
                      <a:pt x="0" y="28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79" name="Freeform 235">
                <a:extLst>
                  <a:ext uri="{FF2B5EF4-FFF2-40B4-BE49-F238E27FC236}">
                    <a16:creationId xmlns:a16="http://schemas.microsoft.com/office/drawing/2014/main" id="{43037733-C761-4A4E-9700-B5F65B286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400" y="1611313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0 w 11"/>
                  <a:gd name="T3" fmla="*/ 0 h 11"/>
                  <a:gd name="T4" fmla="*/ 2886 w 11"/>
                  <a:gd name="T5" fmla="*/ 2886 h 11"/>
                  <a:gd name="T6" fmla="*/ 2886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0"/>
                      <a:pt x="10" y="10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80" name="Freeform 236">
                <a:extLst>
                  <a:ext uri="{FF2B5EF4-FFF2-40B4-BE49-F238E27FC236}">
                    <a16:creationId xmlns:a16="http://schemas.microsoft.com/office/drawing/2014/main" id="{1EC9CDA4-D9B8-A34E-8503-021F4D6AA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1604963"/>
                <a:ext cx="31750" cy="11112"/>
              </a:xfrm>
              <a:custGeom>
                <a:avLst/>
                <a:gdLst>
                  <a:gd name="T0" fmla="*/ 31381 w 86"/>
                  <a:gd name="T1" fmla="*/ 3704 h 30"/>
                  <a:gd name="T2" fmla="*/ 24366 w 86"/>
                  <a:gd name="T3" fmla="*/ 3704 h 30"/>
                  <a:gd name="T4" fmla="*/ 17352 w 86"/>
                  <a:gd name="T5" fmla="*/ 7038 h 30"/>
                  <a:gd name="T6" fmla="*/ 7015 w 86"/>
                  <a:gd name="T7" fmla="*/ 7038 h 30"/>
                  <a:gd name="T8" fmla="*/ 3323 w 86"/>
                  <a:gd name="T9" fmla="*/ 7038 h 30"/>
                  <a:gd name="T10" fmla="*/ 0 w 86"/>
                  <a:gd name="T11" fmla="*/ 0 h 30"/>
                  <a:gd name="T12" fmla="*/ 10337 w 86"/>
                  <a:gd name="T13" fmla="*/ 3704 h 30"/>
                  <a:gd name="T14" fmla="*/ 14029 w 86"/>
                  <a:gd name="T15" fmla="*/ 3704 h 30"/>
                  <a:gd name="T16" fmla="*/ 21044 w 86"/>
                  <a:gd name="T17" fmla="*/ 0 h 30"/>
                  <a:gd name="T18" fmla="*/ 28058 w 86"/>
                  <a:gd name="T19" fmla="*/ 0 h 30"/>
                  <a:gd name="T20" fmla="*/ 31381 w 86"/>
                  <a:gd name="T21" fmla="*/ 3704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30">
                    <a:moveTo>
                      <a:pt x="85" y="10"/>
                    </a:moveTo>
                    <a:cubicBezTo>
                      <a:pt x="76" y="10"/>
                      <a:pt x="76" y="10"/>
                      <a:pt x="66" y="10"/>
                    </a:cubicBezTo>
                    <a:cubicBezTo>
                      <a:pt x="66" y="10"/>
                      <a:pt x="57" y="10"/>
                      <a:pt x="47" y="19"/>
                    </a:cubicBezTo>
                    <a:cubicBezTo>
                      <a:pt x="38" y="19"/>
                      <a:pt x="28" y="29"/>
                      <a:pt x="19" y="19"/>
                    </a:cubicBezTo>
                    <a:lnTo>
                      <a:pt x="9" y="19"/>
                    </a:lnTo>
                    <a:cubicBezTo>
                      <a:pt x="0" y="10"/>
                      <a:pt x="0" y="0"/>
                      <a:pt x="0" y="0"/>
                    </a:cubicBezTo>
                    <a:cubicBezTo>
                      <a:pt x="9" y="0"/>
                      <a:pt x="19" y="10"/>
                      <a:pt x="28" y="10"/>
                    </a:cubicBezTo>
                    <a:cubicBezTo>
                      <a:pt x="28" y="19"/>
                      <a:pt x="28" y="10"/>
                      <a:pt x="38" y="10"/>
                    </a:cubicBezTo>
                    <a:cubicBezTo>
                      <a:pt x="38" y="10"/>
                      <a:pt x="47" y="0"/>
                      <a:pt x="57" y="0"/>
                    </a:cubicBezTo>
                    <a:cubicBezTo>
                      <a:pt x="66" y="0"/>
                      <a:pt x="76" y="0"/>
                      <a:pt x="76" y="0"/>
                    </a:cubicBezTo>
                    <a:cubicBezTo>
                      <a:pt x="85" y="0"/>
                      <a:pt x="85" y="10"/>
                      <a:pt x="85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81" name="Freeform 237">
                <a:extLst>
                  <a:ext uri="{FF2B5EF4-FFF2-40B4-BE49-F238E27FC236}">
                    <a16:creationId xmlns:a16="http://schemas.microsoft.com/office/drawing/2014/main" id="{4B2E7FDD-105F-DD4A-BC65-B641F71BA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5125" y="1608138"/>
                <a:ext cx="61913" cy="52387"/>
              </a:xfrm>
              <a:custGeom>
                <a:avLst/>
                <a:gdLst>
                  <a:gd name="T0" fmla="*/ 0 w 173"/>
                  <a:gd name="T1" fmla="*/ 34561 h 144"/>
                  <a:gd name="T2" fmla="*/ 3579 w 173"/>
                  <a:gd name="T3" fmla="*/ 34561 h 144"/>
                  <a:gd name="T4" fmla="*/ 10378 w 173"/>
                  <a:gd name="T5" fmla="*/ 27649 h 144"/>
                  <a:gd name="T6" fmla="*/ 10378 w 173"/>
                  <a:gd name="T7" fmla="*/ 24011 h 144"/>
                  <a:gd name="T8" fmla="*/ 6800 w 173"/>
                  <a:gd name="T9" fmla="*/ 20737 h 144"/>
                  <a:gd name="T10" fmla="*/ 13599 w 173"/>
                  <a:gd name="T11" fmla="*/ 20737 h 144"/>
                  <a:gd name="T12" fmla="*/ 17178 w 173"/>
                  <a:gd name="T13" fmla="*/ 13824 h 144"/>
                  <a:gd name="T14" fmla="*/ 17178 w 173"/>
                  <a:gd name="T15" fmla="*/ 13824 h 144"/>
                  <a:gd name="T16" fmla="*/ 20399 w 173"/>
                  <a:gd name="T17" fmla="*/ 10186 h 144"/>
                  <a:gd name="T18" fmla="*/ 23978 w 173"/>
                  <a:gd name="T19" fmla="*/ 6912 h 144"/>
                  <a:gd name="T20" fmla="*/ 33998 w 173"/>
                  <a:gd name="T21" fmla="*/ 6912 h 144"/>
                  <a:gd name="T22" fmla="*/ 40798 w 173"/>
                  <a:gd name="T23" fmla="*/ 3274 h 144"/>
                  <a:gd name="T24" fmla="*/ 40798 w 173"/>
                  <a:gd name="T25" fmla="*/ 6912 h 144"/>
                  <a:gd name="T26" fmla="*/ 44377 w 173"/>
                  <a:gd name="T27" fmla="*/ 6912 h 144"/>
                  <a:gd name="T28" fmla="*/ 44377 w 173"/>
                  <a:gd name="T29" fmla="*/ 3274 h 144"/>
                  <a:gd name="T30" fmla="*/ 51177 w 173"/>
                  <a:gd name="T31" fmla="*/ 0 h 144"/>
                  <a:gd name="T32" fmla="*/ 57976 w 173"/>
                  <a:gd name="T33" fmla="*/ 0 h 144"/>
                  <a:gd name="T34" fmla="*/ 61555 w 173"/>
                  <a:gd name="T35" fmla="*/ 6912 h 144"/>
                  <a:gd name="T36" fmla="*/ 57976 w 173"/>
                  <a:gd name="T37" fmla="*/ 10186 h 144"/>
                  <a:gd name="T38" fmla="*/ 54398 w 173"/>
                  <a:gd name="T39" fmla="*/ 6912 h 144"/>
                  <a:gd name="T40" fmla="*/ 47598 w 173"/>
                  <a:gd name="T41" fmla="*/ 10186 h 144"/>
                  <a:gd name="T42" fmla="*/ 40798 w 173"/>
                  <a:gd name="T43" fmla="*/ 13824 h 144"/>
                  <a:gd name="T44" fmla="*/ 44377 w 173"/>
                  <a:gd name="T45" fmla="*/ 17462 h 144"/>
                  <a:gd name="T46" fmla="*/ 51177 w 173"/>
                  <a:gd name="T47" fmla="*/ 17462 h 144"/>
                  <a:gd name="T48" fmla="*/ 47598 w 173"/>
                  <a:gd name="T49" fmla="*/ 20737 h 144"/>
                  <a:gd name="T50" fmla="*/ 37577 w 173"/>
                  <a:gd name="T51" fmla="*/ 20737 h 144"/>
                  <a:gd name="T52" fmla="*/ 33998 w 173"/>
                  <a:gd name="T53" fmla="*/ 20737 h 144"/>
                  <a:gd name="T54" fmla="*/ 30778 w 173"/>
                  <a:gd name="T55" fmla="*/ 31287 h 144"/>
                  <a:gd name="T56" fmla="*/ 30778 w 173"/>
                  <a:gd name="T57" fmla="*/ 27649 h 144"/>
                  <a:gd name="T58" fmla="*/ 27199 w 173"/>
                  <a:gd name="T59" fmla="*/ 27649 h 144"/>
                  <a:gd name="T60" fmla="*/ 27199 w 173"/>
                  <a:gd name="T61" fmla="*/ 34561 h 144"/>
                  <a:gd name="T62" fmla="*/ 27199 w 173"/>
                  <a:gd name="T63" fmla="*/ 41473 h 144"/>
                  <a:gd name="T64" fmla="*/ 23978 w 173"/>
                  <a:gd name="T65" fmla="*/ 38199 h 144"/>
                  <a:gd name="T66" fmla="*/ 23978 w 173"/>
                  <a:gd name="T67" fmla="*/ 41473 h 144"/>
                  <a:gd name="T68" fmla="*/ 20399 w 173"/>
                  <a:gd name="T69" fmla="*/ 48385 h 144"/>
                  <a:gd name="T70" fmla="*/ 17178 w 173"/>
                  <a:gd name="T71" fmla="*/ 52023 h 144"/>
                  <a:gd name="T72" fmla="*/ 13599 w 173"/>
                  <a:gd name="T73" fmla="*/ 41473 h 144"/>
                  <a:gd name="T74" fmla="*/ 17178 w 173"/>
                  <a:gd name="T75" fmla="*/ 34561 h 144"/>
                  <a:gd name="T76" fmla="*/ 10378 w 173"/>
                  <a:gd name="T77" fmla="*/ 38199 h 144"/>
                  <a:gd name="T78" fmla="*/ 0 w 173"/>
                  <a:gd name="T79" fmla="*/ 38199 h 144"/>
                  <a:gd name="T80" fmla="*/ 0 w 173"/>
                  <a:gd name="T81" fmla="*/ 34561 h 1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73" h="144">
                    <a:moveTo>
                      <a:pt x="0" y="95"/>
                    </a:moveTo>
                    <a:cubicBezTo>
                      <a:pt x="10" y="95"/>
                      <a:pt x="10" y="95"/>
                      <a:pt x="10" y="95"/>
                    </a:cubicBezTo>
                    <a:cubicBezTo>
                      <a:pt x="19" y="86"/>
                      <a:pt x="29" y="76"/>
                      <a:pt x="29" y="76"/>
                    </a:cubicBezTo>
                    <a:cubicBezTo>
                      <a:pt x="29" y="66"/>
                      <a:pt x="29" y="66"/>
                      <a:pt x="29" y="66"/>
                    </a:cubicBezTo>
                    <a:lnTo>
                      <a:pt x="19" y="57"/>
                    </a:lnTo>
                    <a:cubicBezTo>
                      <a:pt x="19" y="57"/>
                      <a:pt x="29" y="57"/>
                      <a:pt x="38" y="57"/>
                    </a:cubicBezTo>
                    <a:cubicBezTo>
                      <a:pt x="38" y="48"/>
                      <a:pt x="48" y="38"/>
                      <a:pt x="48" y="38"/>
                    </a:cubicBezTo>
                    <a:cubicBezTo>
                      <a:pt x="57" y="38"/>
                      <a:pt x="48" y="38"/>
                      <a:pt x="48" y="38"/>
                    </a:cubicBezTo>
                    <a:cubicBezTo>
                      <a:pt x="48" y="38"/>
                      <a:pt x="48" y="28"/>
                      <a:pt x="57" y="28"/>
                    </a:cubicBezTo>
                    <a:cubicBezTo>
                      <a:pt x="57" y="19"/>
                      <a:pt x="67" y="19"/>
                      <a:pt x="67" y="19"/>
                    </a:cubicBezTo>
                    <a:cubicBezTo>
                      <a:pt x="76" y="19"/>
                      <a:pt x="86" y="19"/>
                      <a:pt x="95" y="19"/>
                    </a:cubicBezTo>
                    <a:cubicBezTo>
                      <a:pt x="105" y="19"/>
                      <a:pt x="114" y="9"/>
                      <a:pt x="114" y="9"/>
                    </a:cubicBezTo>
                    <a:lnTo>
                      <a:pt x="114" y="19"/>
                    </a:lnTo>
                    <a:lnTo>
                      <a:pt x="124" y="19"/>
                    </a:lnTo>
                    <a:cubicBezTo>
                      <a:pt x="133" y="19"/>
                      <a:pt x="124" y="9"/>
                      <a:pt x="124" y="9"/>
                    </a:cubicBezTo>
                    <a:cubicBezTo>
                      <a:pt x="124" y="9"/>
                      <a:pt x="133" y="9"/>
                      <a:pt x="143" y="0"/>
                    </a:cubicBezTo>
                    <a:cubicBezTo>
                      <a:pt x="152" y="0"/>
                      <a:pt x="152" y="0"/>
                      <a:pt x="162" y="0"/>
                    </a:cubicBezTo>
                    <a:cubicBezTo>
                      <a:pt x="172" y="9"/>
                      <a:pt x="172" y="9"/>
                      <a:pt x="172" y="19"/>
                    </a:cubicBezTo>
                    <a:cubicBezTo>
                      <a:pt x="172" y="28"/>
                      <a:pt x="172" y="28"/>
                      <a:pt x="162" y="28"/>
                    </a:cubicBezTo>
                    <a:cubicBezTo>
                      <a:pt x="162" y="19"/>
                      <a:pt x="162" y="19"/>
                      <a:pt x="152" y="19"/>
                    </a:cubicBezTo>
                    <a:cubicBezTo>
                      <a:pt x="143" y="19"/>
                      <a:pt x="143" y="19"/>
                      <a:pt x="133" y="28"/>
                    </a:cubicBezTo>
                    <a:cubicBezTo>
                      <a:pt x="124" y="38"/>
                      <a:pt x="114" y="38"/>
                      <a:pt x="114" y="38"/>
                    </a:cubicBezTo>
                    <a:cubicBezTo>
                      <a:pt x="105" y="48"/>
                      <a:pt x="114" y="48"/>
                      <a:pt x="124" y="48"/>
                    </a:cubicBezTo>
                    <a:cubicBezTo>
                      <a:pt x="133" y="57"/>
                      <a:pt x="143" y="48"/>
                      <a:pt x="143" y="48"/>
                    </a:cubicBezTo>
                    <a:lnTo>
                      <a:pt x="133" y="57"/>
                    </a:lnTo>
                    <a:cubicBezTo>
                      <a:pt x="124" y="57"/>
                      <a:pt x="114" y="57"/>
                      <a:pt x="105" y="57"/>
                    </a:cubicBezTo>
                    <a:lnTo>
                      <a:pt x="95" y="57"/>
                    </a:lnTo>
                    <a:cubicBezTo>
                      <a:pt x="95" y="66"/>
                      <a:pt x="86" y="76"/>
                      <a:pt x="86" y="86"/>
                    </a:cubicBezTo>
                    <a:lnTo>
                      <a:pt x="86" y="76"/>
                    </a:lnTo>
                    <a:cubicBezTo>
                      <a:pt x="86" y="76"/>
                      <a:pt x="76" y="66"/>
                      <a:pt x="76" y="76"/>
                    </a:cubicBezTo>
                    <a:cubicBezTo>
                      <a:pt x="76" y="76"/>
                      <a:pt x="76" y="86"/>
                      <a:pt x="76" y="95"/>
                    </a:cubicBezTo>
                    <a:cubicBezTo>
                      <a:pt x="76" y="105"/>
                      <a:pt x="76" y="114"/>
                      <a:pt x="76" y="114"/>
                    </a:cubicBezTo>
                    <a:cubicBezTo>
                      <a:pt x="76" y="105"/>
                      <a:pt x="67" y="105"/>
                      <a:pt x="67" y="105"/>
                    </a:cubicBezTo>
                    <a:lnTo>
                      <a:pt x="67" y="114"/>
                    </a:lnTo>
                    <a:cubicBezTo>
                      <a:pt x="67" y="114"/>
                      <a:pt x="67" y="124"/>
                      <a:pt x="57" y="133"/>
                    </a:cubicBezTo>
                    <a:cubicBezTo>
                      <a:pt x="57" y="143"/>
                      <a:pt x="48" y="143"/>
                      <a:pt x="48" y="143"/>
                    </a:cubicBezTo>
                    <a:cubicBezTo>
                      <a:pt x="48" y="133"/>
                      <a:pt x="38" y="124"/>
                      <a:pt x="38" y="114"/>
                    </a:cubicBezTo>
                    <a:lnTo>
                      <a:pt x="48" y="95"/>
                    </a:lnTo>
                    <a:cubicBezTo>
                      <a:pt x="48" y="95"/>
                      <a:pt x="38" y="105"/>
                      <a:pt x="29" y="105"/>
                    </a:cubicBezTo>
                    <a:cubicBezTo>
                      <a:pt x="19" y="114"/>
                      <a:pt x="10" y="114"/>
                      <a:pt x="0" y="105"/>
                    </a:cubicBezTo>
                    <a:lnTo>
                      <a:pt x="0" y="95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82" name="Freeform 238">
                <a:extLst>
                  <a:ext uri="{FF2B5EF4-FFF2-40B4-BE49-F238E27FC236}">
                    <a16:creationId xmlns:a16="http://schemas.microsoft.com/office/drawing/2014/main" id="{6DBDAC26-AA63-5C4C-AFE3-24628DF0E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763" y="1654175"/>
                <a:ext cx="7937" cy="7938"/>
              </a:xfrm>
              <a:custGeom>
                <a:avLst/>
                <a:gdLst>
                  <a:gd name="T0" fmla="*/ 3969 w 20"/>
                  <a:gd name="T1" fmla="*/ 0 h 20"/>
                  <a:gd name="T2" fmla="*/ 7540 w 20"/>
                  <a:gd name="T3" fmla="*/ 3572 h 20"/>
                  <a:gd name="T4" fmla="*/ 7540 w 20"/>
                  <a:gd name="T5" fmla="*/ 7541 h 20"/>
                  <a:gd name="T6" fmla="*/ 3969 w 20"/>
                  <a:gd name="T7" fmla="*/ 7541 h 20"/>
                  <a:gd name="T8" fmla="*/ 0 w 20"/>
                  <a:gd name="T9" fmla="*/ 7541 h 20"/>
                  <a:gd name="T10" fmla="*/ 3969 w 20"/>
                  <a:gd name="T11" fmla="*/ 3572 h 20"/>
                  <a:gd name="T12" fmla="*/ 3969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10" y="0"/>
                      <a:pt x="10" y="9"/>
                      <a:pt x="19" y="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0" y="19"/>
                    </a:lnTo>
                    <a:lnTo>
                      <a:pt x="0" y="19"/>
                    </a:lnTo>
                    <a:cubicBezTo>
                      <a:pt x="0" y="19"/>
                      <a:pt x="10" y="19"/>
                      <a:pt x="10" y="9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83" name="Freeform 239">
                <a:extLst>
                  <a:ext uri="{FF2B5EF4-FFF2-40B4-BE49-F238E27FC236}">
                    <a16:creationId xmlns:a16="http://schemas.microsoft.com/office/drawing/2014/main" id="{5873AC08-5290-2A49-BA2C-CACF5F6D4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5125" y="1649413"/>
                <a:ext cx="14288" cy="14287"/>
              </a:xfrm>
              <a:custGeom>
                <a:avLst/>
                <a:gdLst>
                  <a:gd name="T0" fmla="*/ 3664 w 39"/>
                  <a:gd name="T1" fmla="*/ 3663 h 39"/>
                  <a:gd name="T2" fmla="*/ 3664 w 39"/>
                  <a:gd name="T3" fmla="*/ 0 h 39"/>
                  <a:gd name="T4" fmla="*/ 10624 w 39"/>
                  <a:gd name="T5" fmla="*/ 0 h 39"/>
                  <a:gd name="T6" fmla="*/ 10624 w 39"/>
                  <a:gd name="T7" fmla="*/ 3663 h 39"/>
                  <a:gd name="T8" fmla="*/ 6961 w 39"/>
                  <a:gd name="T9" fmla="*/ 6960 h 39"/>
                  <a:gd name="T10" fmla="*/ 10624 w 39"/>
                  <a:gd name="T11" fmla="*/ 3663 h 39"/>
                  <a:gd name="T12" fmla="*/ 13922 w 39"/>
                  <a:gd name="T13" fmla="*/ 0 h 39"/>
                  <a:gd name="T14" fmla="*/ 13922 w 39"/>
                  <a:gd name="T15" fmla="*/ 6960 h 39"/>
                  <a:gd name="T16" fmla="*/ 13922 w 39"/>
                  <a:gd name="T17" fmla="*/ 13921 h 39"/>
                  <a:gd name="T18" fmla="*/ 6961 w 39"/>
                  <a:gd name="T19" fmla="*/ 10624 h 39"/>
                  <a:gd name="T20" fmla="*/ 0 w 39"/>
                  <a:gd name="T21" fmla="*/ 10624 h 39"/>
                  <a:gd name="T22" fmla="*/ 0 w 39"/>
                  <a:gd name="T23" fmla="*/ 6960 h 39"/>
                  <a:gd name="T24" fmla="*/ 3664 w 39"/>
                  <a:gd name="T25" fmla="*/ 3663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10" y="10"/>
                    </a:moveTo>
                    <a:lnTo>
                      <a:pt x="10" y="0"/>
                    </a:lnTo>
                    <a:cubicBezTo>
                      <a:pt x="19" y="10"/>
                      <a:pt x="29" y="0"/>
                      <a:pt x="29" y="0"/>
                    </a:cubicBezTo>
                    <a:lnTo>
                      <a:pt x="29" y="10"/>
                    </a:lnTo>
                    <a:cubicBezTo>
                      <a:pt x="19" y="19"/>
                      <a:pt x="19" y="19"/>
                      <a:pt x="19" y="19"/>
                    </a:cubicBezTo>
                    <a:lnTo>
                      <a:pt x="29" y="10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0"/>
                      <a:pt x="38" y="19"/>
                    </a:cubicBezTo>
                    <a:cubicBezTo>
                      <a:pt x="38" y="29"/>
                      <a:pt x="38" y="38"/>
                      <a:pt x="38" y="38"/>
                    </a:cubicBezTo>
                    <a:cubicBezTo>
                      <a:pt x="38" y="38"/>
                      <a:pt x="29" y="38"/>
                      <a:pt x="19" y="29"/>
                    </a:cubicBezTo>
                    <a:cubicBezTo>
                      <a:pt x="0" y="29"/>
                      <a:pt x="0" y="29"/>
                      <a:pt x="0" y="29"/>
                    </a:cubicBezTo>
                    <a:lnTo>
                      <a:pt x="0" y="19"/>
                    </a:lnTo>
                    <a:lnTo>
                      <a:pt x="10" y="1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84" name="Freeform 240">
                <a:extLst>
                  <a:ext uri="{FF2B5EF4-FFF2-40B4-BE49-F238E27FC236}">
                    <a16:creationId xmlns:a16="http://schemas.microsoft.com/office/drawing/2014/main" id="{5608B06E-BA42-ED40-B676-146BD2ACE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1639888"/>
                <a:ext cx="7937" cy="3175"/>
              </a:xfrm>
              <a:custGeom>
                <a:avLst/>
                <a:gdLst>
                  <a:gd name="T0" fmla="*/ 7540 w 20"/>
                  <a:gd name="T1" fmla="*/ 0 h 10"/>
                  <a:gd name="T2" fmla="*/ 3969 w 20"/>
                  <a:gd name="T3" fmla="*/ 2858 h 10"/>
                  <a:gd name="T4" fmla="*/ 0 w 20"/>
                  <a:gd name="T5" fmla="*/ 2858 h 10"/>
                  <a:gd name="T6" fmla="*/ 7540 w 2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0">
                    <a:moveTo>
                      <a:pt x="19" y="0"/>
                    </a:moveTo>
                    <a:lnTo>
                      <a:pt x="10" y="9"/>
                    </a:ln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0" y="9"/>
                      <a:pt x="1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85" name="Freeform 241">
                <a:extLst>
                  <a:ext uri="{FF2B5EF4-FFF2-40B4-BE49-F238E27FC236}">
                    <a16:creationId xmlns:a16="http://schemas.microsoft.com/office/drawing/2014/main" id="{EEB713D9-DE14-6C44-B30E-490846992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1643063"/>
                <a:ext cx="3175" cy="14287"/>
              </a:xfrm>
              <a:custGeom>
                <a:avLst/>
                <a:gdLst>
                  <a:gd name="T0" fmla="*/ 0 w 10"/>
                  <a:gd name="T1" fmla="*/ 10624 h 39"/>
                  <a:gd name="T2" fmla="*/ 2858 w 10"/>
                  <a:gd name="T3" fmla="*/ 0 h 39"/>
                  <a:gd name="T4" fmla="*/ 2858 w 10"/>
                  <a:gd name="T5" fmla="*/ 10624 h 39"/>
                  <a:gd name="T6" fmla="*/ 0 w 10"/>
                  <a:gd name="T7" fmla="*/ 13921 h 39"/>
                  <a:gd name="T8" fmla="*/ 0 w 10"/>
                  <a:gd name="T9" fmla="*/ 1062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9">
                    <a:moveTo>
                      <a:pt x="0" y="29"/>
                    </a:moveTo>
                    <a:cubicBezTo>
                      <a:pt x="0" y="29"/>
                      <a:pt x="9" y="10"/>
                      <a:pt x="9" y="0"/>
                    </a:cubicBezTo>
                    <a:lnTo>
                      <a:pt x="9" y="29"/>
                    </a:lnTo>
                    <a:cubicBezTo>
                      <a:pt x="0" y="38"/>
                      <a:pt x="0" y="38"/>
                      <a:pt x="0" y="38"/>
                    </a:cubicBezTo>
                    <a:lnTo>
                      <a:pt x="0" y="29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86" name="Freeform 242">
                <a:extLst>
                  <a:ext uri="{FF2B5EF4-FFF2-40B4-BE49-F238E27FC236}">
                    <a16:creationId xmlns:a16="http://schemas.microsoft.com/office/drawing/2014/main" id="{03652E47-3CE0-6A48-9B2F-9FD9E560B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1619250"/>
                <a:ext cx="11113" cy="17463"/>
              </a:xfrm>
              <a:custGeom>
                <a:avLst/>
                <a:gdLst>
                  <a:gd name="T0" fmla="*/ 3449 w 29"/>
                  <a:gd name="T1" fmla="*/ 3564 h 49"/>
                  <a:gd name="T2" fmla="*/ 3449 w 29"/>
                  <a:gd name="T3" fmla="*/ 3564 h 49"/>
                  <a:gd name="T4" fmla="*/ 0 w 29"/>
                  <a:gd name="T5" fmla="*/ 7128 h 49"/>
                  <a:gd name="T6" fmla="*/ 0 w 29"/>
                  <a:gd name="T7" fmla="*/ 10335 h 49"/>
                  <a:gd name="T8" fmla="*/ 3449 w 29"/>
                  <a:gd name="T9" fmla="*/ 10335 h 49"/>
                  <a:gd name="T10" fmla="*/ 7281 w 29"/>
                  <a:gd name="T11" fmla="*/ 7128 h 49"/>
                  <a:gd name="T12" fmla="*/ 7281 w 29"/>
                  <a:gd name="T13" fmla="*/ 7128 h 49"/>
                  <a:gd name="T14" fmla="*/ 3449 w 29"/>
                  <a:gd name="T15" fmla="*/ 10335 h 49"/>
                  <a:gd name="T16" fmla="*/ 0 w 29"/>
                  <a:gd name="T17" fmla="*/ 13543 h 49"/>
                  <a:gd name="T18" fmla="*/ 0 w 29"/>
                  <a:gd name="T19" fmla="*/ 17107 h 49"/>
                  <a:gd name="T20" fmla="*/ 0 w 29"/>
                  <a:gd name="T21" fmla="*/ 7128 h 49"/>
                  <a:gd name="T22" fmla="*/ 3449 w 29"/>
                  <a:gd name="T23" fmla="*/ 3564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" h="49">
                    <a:moveTo>
                      <a:pt x="9" y="10"/>
                    </a:moveTo>
                    <a:cubicBezTo>
                      <a:pt x="9" y="10"/>
                      <a:pt x="19" y="0"/>
                      <a:pt x="9" y="10"/>
                    </a:cubicBezTo>
                    <a:cubicBezTo>
                      <a:pt x="9" y="10"/>
                      <a:pt x="9" y="20"/>
                      <a:pt x="0" y="2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0"/>
                      <a:pt x="19" y="20"/>
                      <a:pt x="19" y="20"/>
                    </a:cubicBezTo>
                    <a:cubicBezTo>
                      <a:pt x="19" y="20"/>
                      <a:pt x="28" y="20"/>
                      <a:pt x="19" y="20"/>
                    </a:cubicBezTo>
                    <a:cubicBezTo>
                      <a:pt x="19" y="29"/>
                      <a:pt x="19" y="29"/>
                      <a:pt x="9" y="29"/>
                    </a:cubicBezTo>
                    <a:cubicBezTo>
                      <a:pt x="9" y="38"/>
                      <a:pt x="0" y="38"/>
                      <a:pt x="0" y="38"/>
                    </a:cubicBezTo>
                    <a:lnTo>
                      <a:pt x="0" y="48"/>
                    </a:lnTo>
                    <a:cubicBezTo>
                      <a:pt x="0" y="48"/>
                      <a:pt x="0" y="29"/>
                      <a:pt x="0" y="20"/>
                    </a:cubicBezTo>
                    <a:cubicBezTo>
                      <a:pt x="9" y="10"/>
                      <a:pt x="9" y="10"/>
                      <a:pt x="9" y="1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87" name="Freeform 243">
                <a:extLst>
                  <a:ext uri="{FF2B5EF4-FFF2-40B4-BE49-F238E27FC236}">
                    <a16:creationId xmlns:a16="http://schemas.microsoft.com/office/drawing/2014/main" id="{4F254ED0-DC17-D74B-A022-E4C85208F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863" y="1717675"/>
                <a:ext cx="7937" cy="3175"/>
              </a:xfrm>
              <a:custGeom>
                <a:avLst/>
                <a:gdLst>
                  <a:gd name="T0" fmla="*/ 3969 w 20"/>
                  <a:gd name="T1" fmla="*/ 0 h 11"/>
                  <a:gd name="T2" fmla="*/ 3969 w 20"/>
                  <a:gd name="T3" fmla="*/ 2886 h 11"/>
                  <a:gd name="T4" fmla="*/ 7540 w 20"/>
                  <a:gd name="T5" fmla="*/ 2886 h 11"/>
                  <a:gd name="T6" fmla="*/ 3969 w 20"/>
                  <a:gd name="T7" fmla="*/ 2886 h 11"/>
                  <a:gd name="T8" fmla="*/ 0 w 20"/>
                  <a:gd name="T9" fmla="*/ 0 h 11"/>
                  <a:gd name="T10" fmla="*/ 3969 w 2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10" y="0"/>
                    </a:moveTo>
                    <a:cubicBezTo>
                      <a:pt x="10" y="10"/>
                      <a:pt x="10" y="10"/>
                      <a:pt x="10" y="10"/>
                    </a:cubicBezTo>
                    <a:lnTo>
                      <a:pt x="19" y="10"/>
                    </a:lnTo>
                    <a:lnTo>
                      <a:pt x="10" y="10"/>
                    </a:lnTo>
                    <a:cubicBezTo>
                      <a:pt x="10" y="10"/>
                      <a:pt x="0" y="10"/>
                      <a:pt x="0" y="0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88" name="Freeform 244">
                <a:extLst>
                  <a:ext uri="{FF2B5EF4-FFF2-40B4-BE49-F238E27FC236}">
                    <a16:creationId xmlns:a16="http://schemas.microsoft.com/office/drawing/2014/main" id="{184B199D-E4BC-ED48-9C04-98853CD34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38" y="1725613"/>
                <a:ext cx="7937" cy="3175"/>
              </a:xfrm>
              <a:custGeom>
                <a:avLst/>
                <a:gdLst>
                  <a:gd name="T0" fmla="*/ 3969 w 20"/>
                  <a:gd name="T1" fmla="*/ 0 h 10"/>
                  <a:gd name="T2" fmla="*/ 3969 w 20"/>
                  <a:gd name="T3" fmla="*/ 2858 h 10"/>
                  <a:gd name="T4" fmla="*/ 7540 w 20"/>
                  <a:gd name="T5" fmla="*/ 2858 h 10"/>
                  <a:gd name="T6" fmla="*/ 3969 w 20"/>
                  <a:gd name="T7" fmla="*/ 0 h 10"/>
                  <a:gd name="T8" fmla="*/ 0 w 20"/>
                  <a:gd name="T9" fmla="*/ 0 h 10"/>
                  <a:gd name="T10" fmla="*/ 3969 w 2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10" y="0"/>
                    </a:moveTo>
                    <a:lnTo>
                      <a:pt x="10" y="9"/>
                    </a:lnTo>
                    <a:lnTo>
                      <a:pt x="19" y="9"/>
                    </a:lnTo>
                    <a:cubicBezTo>
                      <a:pt x="10" y="9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89" name="Freeform 245">
                <a:extLst>
                  <a:ext uri="{FF2B5EF4-FFF2-40B4-BE49-F238E27FC236}">
                    <a16:creationId xmlns:a16="http://schemas.microsoft.com/office/drawing/2014/main" id="{63F72C95-E3E7-A349-8D0F-EFFC898E7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613" y="1649413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2886 h 11"/>
                  <a:gd name="T4" fmla="*/ 2858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9" y="10"/>
                      <a:pt x="0" y="10"/>
                      <a:pt x="0" y="1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90" name="Freeform 246">
                <a:extLst>
                  <a:ext uri="{FF2B5EF4-FFF2-40B4-BE49-F238E27FC236}">
                    <a16:creationId xmlns:a16="http://schemas.microsoft.com/office/drawing/2014/main" id="{AA6ECAFE-BB9D-5E4E-AD79-0D9F524D5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788" y="1657350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0 w 11"/>
                  <a:gd name="T3" fmla="*/ 2886 h 11"/>
                  <a:gd name="T4" fmla="*/ 2886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0"/>
                      <a:pt x="1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91" name="Freeform 247">
                <a:extLst>
                  <a:ext uri="{FF2B5EF4-FFF2-40B4-BE49-F238E27FC236}">
                    <a16:creationId xmlns:a16="http://schemas.microsoft.com/office/drawing/2014/main" id="{06F84946-748B-404E-BF68-ADB68DB61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788" y="1666875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2886 w 11"/>
                  <a:gd name="T3" fmla="*/ 0 h 10"/>
                  <a:gd name="T4" fmla="*/ 0 w 1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9"/>
                      <a:pt x="0" y="0"/>
                      <a:pt x="10" y="0"/>
                    </a:cubicBezTo>
                    <a:cubicBezTo>
                      <a:pt x="10" y="0"/>
                      <a:pt x="10" y="9"/>
                      <a:pt x="0" y="9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92" name="Freeform 248">
                <a:extLst>
                  <a:ext uri="{FF2B5EF4-FFF2-40B4-BE49-F238E27FC236}">
                    <a16:creationId xmlns:a16="http://schemas.microsoft.com/office/drawing/2014/main" id="{2E4E93A1-20AF-1143-8E76-060BF7F22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788" y="167798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2886 w 11"/>
                  <a:gd name="T9" fmla="*/ 0 h 1"/>
                  <a:gd name="T10" fmla="*/ 0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93" name="Freeform 249">
                <a:extLst>
                  <a:ext uri="{FF2B5EF4-FFF2-40B4-BE49-F238E27FC236}">
                    <a16:creationId xmlns:a16="http://schemas.microsoft.com/office/drawing/2014/main" id="{73E93A7B-0E81-2748-AC7D-2E426C728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613" y="1687513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0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0" y="0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94" name="Freeform 250">
                <a:extLst>
                  <a:ext uri="{FF2B5EF4-FFF2-40B4-BE49-F238E27FC236}">
                    <a16:creationId xmlns:a16="http://schemas.microsoft.com/office/drawing/2014/main" id="{69403A3D-A5AD-5344-8DA1-B5A29D326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500" y="1697038"/>
                <a:ext cx="7938" cy="3175"/>
              </a:xfrm>
              <a:custGeom>
                <a:avLst/>
                <a:gdLst>
                  <a:gd name="T0" fmla="*/ 0 w 20"/>
                  <a:gd name="T1" fmla="*/ 0 h 11"/>
                  <a:gd name="T2" fmla="*/ 3969 w 20"/>
                  <a:gd name="T3" fmla="*/ 0 h 11"/>
                  <a:gd name="T4" fmla="*/ 7541 w 20"/>
                  <a:gd name="T5" fmla="*/ 0 h 11"/>
                  <a:gd name="T6" fmla="*/ 3969 w 20"/>
                  <a:gd name="T7" fmla="*/ 2886 h 11"/>
                  <a:gd name="T8" fmla="*/ 0 w 20"/>
                  <a:gd name="T9" fmla="*/ 2886 h 11"/>
                  <a:gd name="T10" fmla="*/ 0 w 2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lnTo>
                      <a:pt x="1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10"/>
                      <a:pt x="19" y="10"/>
                      <a:pt x="10" y="10"/>
                    </a:cubicBezTo>
                    <a:lnTo>
                      <a:pt x="0" y="1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95" name="Freeform 251">
                <a:extLst>
                  <a:ext uri="{FF2B5EF4-FFF2-40B4-BE49-F238E27FC236}">
                    <a16:creationId xmlns:a16="http://schemas.microsoft.com/office/drawing/2014/main" id="{BA6F4EE8-4928-F245-9524-934116BC5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150" y="1704975"/>
                <a:ext cx="7938" cy="3175"/>
              </a:xfrm>
              <a:custGeom>
                <a:avLst/>
                <a:gdLst>
                  <a:gd name="T0" fmla="*/ 3969 w 20"/>
                  <a:gd name="T1" fmla="*/ 2886 h 11"/>
                  <a:gd name="T2" fmla="*/ 7541 w 20"/>
                  <a:gd name="T3" fmla="*/ 2886 h 11"/>
                  <a:gd name="T4" fmla="*/ 3969 w 20"/>
                  <a:gd name="T5" fmla="*/ 2886 h 11"/>
                  <a:gd name="T6" fmla="*/ 0 w 20"/>
                  <a:gd name="T7" fmla="*/ 0 h 11"/>
                  <a:gd name="T8" fmla="*/ 3969 w 20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10" y="10"/>
                    </a:moveTo>
                    <a:cubicBezTo>
                      <a:pt x="19" y="10"/>
                      <a:pt x="19" y="10"/>
                      <a:pt x="19" y="10"/>
                    </a:cubicBezTo>
                    <a:lnTo>
                      <a:pt x="10" y="10"/>
                    </a:lnTo>
                    <a:cubicBezTo>
                      <a:pt x="0" y="10"/>
                      <a:pt x="0" y="10"/>
                      <a:pt x="0" y="0"/>
                    </a:cubicBezTo>
                    <a:cubicBezTo>
                      <a:pt x="0" y="0"/>
                      <a:pt x="10" y="0"/>
                      <a:pt x="10" y="1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96" name="Freeform 252">
                <a:extLst>
                  <a:ext uri="{FF2B5EF4-FFF2-40B4-BE49-F238E27FC236}">
                    <a16:creationId xmlns:a16="http://schemas.microsoft.com/office/drawing/2014/main" id="{60607DB9-FDFA-7843-81F7-BC10C70BF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213" y="1711325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2858 h 10"/>
                  <a:gd name="T4" fmla="*/ 0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9"/>
                    </a:lnTo>
                    <a:lnTo>
                      <a:pt x="0" y="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97" name="Freeform 253">
                <a:extLst>
                  <a:ext uri="{FF2B5EF4-FFF2-40B4-BE49-F238E27FC236}">
                    <a16:creationId xmlns:a16="http://schemas.microsoft.com/office/drawing/2014/main" id="{7948388E-FEC1-C34A-9A33-D6320BAE2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500" y="1636713"/>
                <a:ext cx="3175" cy="7937"/>
              </a:xfrm>
              <a:custGeom>
                <a:avLst/>
                <a:gdLst>
                  <a:gd name="T0" fmla="*/ 2886 w 11"/>
                  <a:gd name="T1" fmla="*/ 3969 h 20"/>
                  <a:gd name="T2" fmla="*/ 0 w 11"/>
                  <a:gd name="T3" fmla="*/ 3969 h 20"/>
                  <a:gd name="T4" fmla="*/ 0 w 11"/>
                  <a:gd name="T5" fmla="*/ 3969 h 20"/>
                  <a:gd name="T6" fmla="*/ 2886 w 11"/>
                  <a:gd name="T7" fmla="*/ 0 h 20"/>
                  <a:gd name="T8" fmla="*/ 2886 w 11"/>
                  <a:gd name="T9" fmla="*/ 396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10" y="10"/>
                    </a:moveTo>
                    <a:lnTo>
                      <a:pt x="0" y="10"/>
                    </a:lnTo>
                    <a:cubicBezTo>
                      <a:pt x="0" y="19"/>
                      <a:pt x="0" y="10"/>
                      <a:pt x="0" y="10"/>
                    </a:cubicBezTo>
                    <a:lnTo>
                      <a:pt x="10" y="0"/>
                    </a:lnTo>
                    <a:lnTo>
                      <a:pt x="10" y="1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98" name="Freeform 254">
                <a:extLst>
                  <a:ext uri="{FF2B5EF4-FFF2-40B4-BE49-F238E27FC236}">
                    <a16:creationId xmlns:a16="http://schemas.microsoft.com/office/drawing/2014/main" id="{B9507213-40A1-6C48-BDBB-2BD280507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675" y="1643063"/>
                <a:ext cx="7938" cy="3175"/>
              </a:xfrm>
              <a:custGeom>
                <a:avLst/>
                <a:gdLst>
                  <a:gd name="T0" fmla="*/ 0 w 20"/>
                  <a:gd name="T1" fmla="*/ 2886 h 11"/>
                  <a:gd name="T2" fmla="*/ 3572 w 20"/>
                  <a:gd name="T3" fmla="*/ 2886 h 11"/>
                  <a:gd name="T4" fmla="*/ 7541 w 20"/>
                  <a:gd name="T5" fmla="*/ 0 h 11"/>
                  <a:gd name="T6" fmla="*/ 3572 w 20"/>
                  <a:gd name="T7" fmla="*/ 0 h 11"/>
                  <a:gd name="T8" fmla="*/ 3572 w 20"/>
                  <a:gd name="T9" fmla="*/ 2886 h 11"/>
                  <a:gd name="T10" fmla="*/ 0 w 20"/>
                  <a:gd name="T11" fmla="*/ 288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0" y="10"/>
                    </a:moveTo>
                    <a:lnTo>
                      <a:pt x="9" y="10"/>
                    </a:lnTo>
                    <a:lnTo>
                      <a:pt x="19" y="0"/>
                    </a:lnTo>
                    <a:lnTo>
                      <a:pt x="9" y="0"/>
                    </a:lnTo>
                    <a:cubicBezTo>
                      <a:pt x="9" y="10"/>
                      <a:pt x="9" y="10"/>
                      <a:pt x="9" y="10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499" name="Freeform 255">
                <a:extLst>
                  <a:ext uri="{FF2B5EF4-FFF2-40B4-BE49-F238E27FC236}">
                    <a16:creationId xmlns:a16="http://schemas.microsoft.com/office/drawing/2014/main" id="{A1E960B0-CB6A-6B4A-B971-CC08A5913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500" y="1663700"/>
                <a:ext cx="7938" cy="3175"/>
              </a:xfrm>
              <a:custGeom>
                <a:avLst/>
                <a:gdLst>
                  <a:gd name="T0" fmla="*/ 0 w 20"/>
                  <a:gd name="T1" fmla="*/ 2886 h 11"/>
                  <a:gd name="T2" fmla="*/ 3969 w 20"/>
                  <a:gd name="T3" fmla="*/ 2886 h 11"/>
                  <a:gd name="T4" fmla="*/ 7541 w 20"/>
                  <a:gd name="T5" fmla="*/ 0 h 11"/>
                  <a:gd name="T6" fmla="*/ 7541 w 20"/>
                  <a:gd name="T7" fmla="*/ 2886 h 11"/>
                  <a:gd name="T8" fmla="*/ 3969 w 20"/>
                  <a:gd name="T9" fmla="*/ 2886 h 11"/>
                  <a:gd name="T10" fmla="*/ 0 w 20"/>
                  <a:gd name="T11" fmla="*/ 288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0" y="10"/>
                    </a:moveTo>
                    <a:lnTo>
                      <a:pt x="10" y="10"/>
                    </a:lnTo>
                    <a:lnTo>
                      <a:pt x="19" y="0"/>
                    </a:lnTo>
                    <a:lnTo>
                      <a:pt x="19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00" name="Freeform 256">
                <a:extLst>
                  <a:ext uri="{FF2B5EF4-FFF2-40B4-BE49-F238E27FC236}">
                    <a16:creationId xmlns:a16="http://schemas.microsoft.com/office/drawing/2014/main" id="{87C86892-5D73-A046-BB99-849E3EFDC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500" y="1657350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0 w 11"/>
                  <a:gd name="T3" fmla="*/ 0 h 11"/>
                  <a:gd name="T4" fmla="*/ 2886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10" y="0"/>
                      <a:pt x="0" y="10"/>
                      <a:pt x="0" y="0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01" name="Freeform 257">
                <a:extLst>
                  <a:ext uri="{FF2B5EF4-FFF2-40B4-BE49-F238E27FC236}">
                    <a16:creationId xmlns:a16="http://schemas.microsoft.com/office/drawing/2014/main" id="{709D453A-6DF3-AB48-B404-06AED5C03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150" y="1646238"/>
                <a:ext cx="3175" cy="7937"/>
              </a:xfrm>
              <a:custGeom>
                <a:avLst/>
                <a:gdLst>
                  <a:gd name="T0" fmla="*/ 2886 w 11"/>
                  <a:gd name="T1" fmla="*/ 3572 h 20"/>
                  <a:gd name="T2" fmla="*/ 2886 w 11"/>
                  <a:gd name="T3" fmla="*/ 3572 h 20"/>
                  <a:gd name="T4" fmla="*/ 0 w 11"/>
                  <a:gd name="T5" fmla="*/ 3572 h 20"/>
                  <a:gd name="T6" fmla="*/ 2886 w 11"/>
                  <a:gd name="T7" fmla="*/ 357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0">
                    <a:moveTo>
                      <a:pt x="10" y="9"/>
                    </a:moveTo>
                    <a:cubicBezTo>
                      <a:pt x="10" y="9"/>
                      <a:pt x="10" y="0"/>
                      <a:pt x="10" y="9"/>
                    </a:cubicBezTo>
                    <a:cubicBezTo>
                      <a:pt x="10" y="9"/>
                      <a:pt x="0" y="19"/>
                      <a:pt x="0" y="9"/>
                    </a:cubicBezTo>
                    <a:lnTo>
                      <a:pt x="10" y="9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02" name="Freeform 258">
                <a:extLst>
                  <a:ext uri="{FF2B5EF4-FFF2-40B4-BE49-F238E27FC236}">
                    <a16:creationId xmlns:a16="http://schemas.microsoft.com/office/drawing/2014/main" id="{45BCDA6A-1830-944C-8EEF-808BC36FF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500" y="1673225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2858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0" y="0"/>
                      <a:pt x="10" y="0"/>
                      <a:pt x="1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03" name="Freeform 259">
                <a:extLst>
                  <a:ext uri="{FF2B5EF4-FFF2-40B4-BE49-F238E27FC236}">
                    <a16:creationId xmlns:a16="http://schemas.microsoft.com/office/drawing/2014/main" id="{86C2FC5E-5D5F-8B48-8FC8-7FBCE1F74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325" y="1681163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0 w 10"/>
                  <a:gd name="T3" fmla="*/ 2858 h 10"/>
                  <a:gd name="T4" fmla="*/ 0 w 10"/>
                  <a:gd name="T5" fmla="*/ 2858 h 10"/>
                  <a:gd name="T6" fmla="*/ 2858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9"/>
                    </a:cubicBezTo>
                    <a:lnTo>
                      <a:pt x="9" y="9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04" name="Freeform 260">
                <a:extLst>
                  <a:ext uri="{FF2B5EF4-FFF2-40B4-BE49-F238E27FC236}">
                    <a16:creationId xmlns:a16="http://schemas.microsoft.com/office/drawing/2014/main" id="{12A66B43-4AEC-B847-BBB4-5A28505F6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213" y="1687513"/>
                <a:ext cx="7937" cy="3175"/>
              </a:xfrm>
              <a:custGeom>
                <a:avLst/>
                <a:gdLst>
                  <a:gd name="T0" fmla="*/ 0 w 20"/>
                  <a:gd name="T1" fmla="*/ 2858 h 10"/>
                  <a:gd name="T2" fmla="*/ 0 w 20"/>
                  <a:gd name="T3" fmla="*/ 0 h 10"/>
                  <a:gd name="T4" fmla="*/ 3572 w 20"/>
                  <a:gd name="T5" fmla="*/ 0 h 10"/>
                  <a:gd name="T6" fmla="*/ 3572 w 20"/>
                  <a:gd name="T7" fmla="*/ 2858 h 10"/>
                  <a:gd name="T8" fmla="*/ 7540 w 20"/>
                  <a:gd name="T9" fmla="*/ 2858 h 10"/>
                  <a:gd name="T10" fmla="*/ 3572 w 20"/>
                  <a:gd name="T11" fmla="*/ 2858 h 10"/>
                  <a:gd name="T12" fmla="*/ 0 w 20"/>
                  <a:gd name="T13" fmla="*/ 285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0" y="9"/>
                    </a:moveTo>
                    <a:lnTo>
                      <a:pt x="0" y="0"/>
                    </a:lnTo>
                    <a:lnTo>
                      <a:pt x="9" y="0"/>
                    </a:lnTo>
                    <a:cubicBezTo>
                      <a:pt x="9" y="9"/>
                      <a:pt x="9" y="9"/>
                      <a:pt x="9" y="9"/>
                    </a:cubicBezTo>
                    <a:lnTo>
                      <a:pt x="19" y="9"/>
                    </a:lnTo>
                    <a:lnTo>
                      <a:pt x="9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05" name="Freeform 261">
                <a:extLst>
                  <a:ext uri="{FF2B5EF4-FFF2-40B4-BE49-F238E27FC236}">
                    <a16:creationId xmlns:a16="http://schemas.microsoft.com/office/drawing/2014/main" id="{05F55CFB-1782-514D-ABB0-D176AF2F2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863" y="1693863"/>
                <a:ext cx="7937" cy="3175"/>
              </a:xfrm>
              <a:custGeom>
                <a:avLst/>
                <a:gdLst>
                  <a:gd name="T0" fmla="*/ 3969 w 20"/>
                  <a:gd name="T1" fmla="*/ 2858 h 10"/>
                  <a:gd name="T2" fmla="*/ 0 w 20"/>
                  <a:gd name="T3" fmla="*/ 2858 h 10"/>
                  <a:gd name="T4" fmla="*/ 0 w 20"/>
                  <a:gd name="T5" fmla="*/ 0 h 10"/>
                  <a:gd name="T6" fmla="*/ 3969 w 20"/>
                  <a:gd name="T7" fmla="*/ 0 h 10"/>
                  <a:gd name="T8" fmla="*/ 7540 w 20"/>
                  <a:gd name="T9" fmla="*/ 2858 h 10"/>
                  <a:gd name="T10" fmla="*/ 3969 w 20"/>
                  <a:gd name="T11" fmla="*/ 28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cubicBezTo>
                      <a:pt x="10" y="9"/>
                      <a:pt x="19" y="9"/>
                      <a:pt x="19" y="9"/>
                    </a:cubicBezTo>
                    <a:lnTo>
                      <a:pt x="10" y="9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06" name="Freeform 262">
                <a:extLst>
                  <a:ext uri="{FF2B5EF4-FFF2-40B4-BE49-F238E27FC236}">
                    <a16:creationId xmlns:a16="http://schemas.microsoft.com/office/drawing/2014/main" id="{2F9DAAE1-0586-474F-B130-83F7FC5C1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750" y="1701800"/>
                <a:ext cx="7938" cy="3175"/>
              </a:xfrm>
              <a:custGeom>
                <a:avLst/>
                <a:gdLst>
                  <a:gd name="T0" fmla="*/ 3969 w 20"/>
                  <a:gd name="T1" fmla="*/ 2858 h 10"/>
                  <a:gd name="T2" fmla="*/ 3969 w 20"/>
                  <a:gd name="T3" fmla="*/ 0 h 10"/>
                  <a:gd name="T4" fmla="*/ 3969 w 20"/>
                  <a:gd name="T5" fmla="*/ 0 h 10"/>
                  <a:gd name="T6" fmla="*/ 7541 w 20"/>
                  <a:gd name="T7" fmla="*/ 2858 h 10"/>
                  <a:gd name="T8" fmla="*/ 3969 w 2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0" y="9"/>
                    </a:moveTo>
                    <a:lnTo>
                      <a:pt x="10" y="0"/>
                    </a:lnTo>
                    <a:cubicBezTo>
                      <a:pt x="10" y="0"/>
                      <a:pt x="0" y="0"/>
                      <a:pt x="10" y="0"/>
                    </a:cubicBezTo>
                    <a:lnTo>
                      <a:pt x="19" y="9"/>
                    </a:lnTo>
                    <a:lnTo>
                      <a:pt x="10" y="9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07" name="Freeform 263">
                <a:extLst>
                  <a:ext uri="{FF2B5EF4-FFF2-40B4-BE49-F238E27FC236}">
                    <a16:creationId xmlns:a16="http://schemas.microsoft.com/office/drawing/2014/main" id="{9735AF6A-82EC-DB45-9D21-9A2F2DA03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1595438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0 w 10"/>
                  <a:gd name="T3" fmla="*/ 0 h 10"/>
                  <a:gd name="T4" fmla="*/ 2858 w 10"/>
                  <a:gd name="T5" fmla="*/ 0 h 10"/>
                  <a:gd name="T6" fmla="*/ 2858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08" name="Freeform 264">
                <a:extLst>
                  <a:ext uri="{FF2B5EF4-FFF2-40B4-BE49-F238E27FC236}">
                    <a16:creationId xmlns:a16="http://schemas.microsoft.com/office/drawing/2014/main" id="{EE01E47B-EB79-DF41-AFB1-D5F3E47A7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1592263"/>
                <a:ext cx="7937" cy="7937"/>
              </a:xfrm>
              <a:custGeom>
                <a:avLst/>
                <a:gdLst>
                  <a:gd name="T0" fmla="*/ 3572 w 20"/>
                  <a:gd name="T1" fmla="*/ 0 h 20"/>
                  <a:gd name="T2" fmla="*/ 0 w 20"/>
                  <a:gd name="T3" fmla="*/ 3969 h 20"/>
                  <a:gd name="T4" fmla="*/ 3572 w 20"/>
                  <a:gd name="T5" fmla="*/ 7540 h 20"/>
                  <a:gd name="T6" fmla="*/ 7540 w 20"/>
                  <a:gd name="T7" fmla="*/ 3969 h 20"/>
                  <a:gd name="T8" fmla="*/ 3572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0"/>
                    </a:moveTo>
                    <a:lnTo>
                      <a:pt x="0" y="10"/>
                    </a:lnTo>
                    <a:cubicBezTo>
                      <a:pt x="0" y="19"/>
                      <a:pt x="9" y="19"/>
                      <a:pt x="9" y="19"/>
                    </a:cubicBezTo>
                    <a:cubicBezTo>
                      <a:pt x="19" y="19"/>
                      <a:pt x="19" y="19"/>
                      <a:pt x="19" y="10"/>
                    </a:cubicBezTo>
                    <a:cubicBezTo>
                      <a:pt x="19" y="10"/>
                      <a:pt x="19" y="0"/>
                      <a:pt x="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09" name="Freeform 265">
                <a:extLst>
                  <a:ext uri="{FF2B5EF4-FFF2-40B4-BE49-F238E27FC236}">
                    <a16:creationId xmlns:a16="http://schemas.microsoft.com/office/drawing/2014/main" id="{13631BFF-E3A8-F443-BEE7-6559A1057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1595438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0 w 11"/>
                  <a:gd name="T3" fmla="*/ 2858 h 10"/>
                  <a:gd name="T4" fmla="*/ 2886 w 11"/>
                  <a:gd name="T5" fmla="*/ 0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0" y="9"/>
                    </a:lnTo>
                    <a:cubicBezTo>
                      <a:pt x="10" y="9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10" name="Freeform 266">
                <a:extLst>
                  <a:ext uri="{FF2B5EF4-FFF2-40B4-BE49-F238E27FC236}">
                    <a16:creationId xmlns:a16="http://schemas.microsoft.com/office/drawing/2014/main" id="{1E95CEC4-2A26-594B-B7AD-77AD276F9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1581150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2886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10" y="0"/>
                    </a:cubicBezTo>
                    <a:lnTo>
                      <a:pt x="10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11" name="Freeform 267">
                <a:extLst>
                  <a:ext uri="{FF2B5EF4-FFF2-40B4-BE49-F238E27FC236}">
                    <a16:creationId xmlns:a16="http://schemas.microsoft.com/office/drawing/2014/main" id="{A1BD236F-F82F-2F43-856B-BB6CB11AF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15890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12" name="Freeform 268">
                <a:extLst>
                  <a:ext uri="{FF2B5EF4-FFF2-40B4-BE49-F238E27FC236}">
                    <a16:creationId xmlns:a16="http://schemas.microsoft.com/office/drawing/2014/main" id="{90C5EDF0-4EBA-804A-89DB-8372E7932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1584325"/>
                <a:ext cx="3175" cy="3175"/>
              </a:xfrm>
              <a:custGeom>
                <a:avLst/>
                <a:gdLst>
                  <a:gd name="T0" fmla="*/ 2886 w 11"/>
                  <a:gd name="T1" fmla="*/ 2886 h 11"/>
                  <a:gd name="T2" fmla="*/ 0 w 11"/>
                  <a:gd name="T3" fmla="*/ 2886 h 11"/>
                  <a:gd name="T4" fmla="*/ 2886 w 11"/>
                  <a:gd name="T5" fmla="*/ 0 h 11"/>
                  <a:gd name="T6" fmla="*/ 2886 w 1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0" y="10"/>
                    </a:moveTo>
                    <a:lnTo>
                      <a:pt x="0" y="10"/>
                    </a:lnTo>
                    <a:cubicBezTo>
                      <a:pt x="0" y="10"/>
                      <a:pt x="0" y="0"/>
                      <a:pt x="10" y="0"/>
                    </a:cubicBezTo>
                    <a:lnTo>
                      <a:pt x="10" y="1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13" name="Freeform 269">
                <a:extLst>
                  <a:ext uri="{FF2B5EF4-FFF2-40B4-BE49-F238E27FC236}">
                    <a16:creationId xmlns:a16="http://schemas.microsoft.com/office/drawing/2014/main" id="{881DB31B-8BEA-5C4D-A137-2D0E99974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1589088"/>
                <a:ext cx="11112" cy="3175"/>
              </a:xfrm>
              <a:custGeom>
                <a:avLst/>
                <a:gdLst>
                  <a:gd name="T0" fmla="*/ 0 w 30"/>
                  <a:gd name="T1" fmla="*/ 2858 h 10"/>
                  <a:gd name="T2" fmla="*/ 7038 w 30"/>
                  <a:gd name="T3" fmla="*/ 0 h 10"/>
                  <a:gd name="T4" fmla="*/ 10742 w 30"/>
                  <a:gd name="T5" fmla="*/ 2858 h 10"/>
                  <a:gd name="T6" fmla="*/ 7038 w 30"/>
                  <a:gd name="T7" fmla="*/ 2858 h 10"/>
                  <a:gd name="T8" fmla="*/ 3704 w 30"/>
                  <a:gd name="T9" fmla="*/ 2858 h 10"/>
                  <a:gd name="T10" fmla="*/ 0 w 30"/>
                  <a:gd name="T11" fmla="*/ 2858 h 10"/>
                  <a:gd name="T12" fmla="*/ 0 w 30"/>
                  <a:gd name="T13" fmla="*/ 0 h 10"/>
                  <a:gd name="T14" fmla="*/ 0 w 30"/>
                  <a:gd name="T15" fmla="*/ 285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10">
                    <a:moveTo>
                      <a:pt x="0" y="9"/>
                    </a:moveTo>
                    <a:cubicBezTo>
                      <a:pt x="10" y="9"/>
                      <a:pt x="19" y="0"/>
                      <a:pt x="19" y="0"/>
                    </a:cubicBezTo>
                    <a:cubicBezTo>
                      <a:pt x="19" y="9"/>
                      <a:pt x="19" y="9"/>
                      <a:pt x="29" y="9"/>
                    </a:cubicBezTo>
                    <a:lnTo>
                      <a:pt x="19" y="9"/>
                    </a:lnTo>
                    <a:cubicBezTo>
                      <a:pt x="10" y="9"/>
                      <a:pt x="10" y="9"/>
                      <a:pt x="10" y="9"/>
                    </a:cubicBezTo>
                    <a:lnTo>
                      <a:pt x="0" y="9"/>
                    </a:lnTo>
                    <a:lnTo>
                      <a:pt x="0" y="0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14" name="Freeform 270">
                <a:extLst>
                  <a:ext uri="{FF2B5EF4-FFF2-40B4-BE49-F238E27FC236}">
                    <a16:creationId xmlns:a16="http://schemas.microsoft.com/office/drawing/2014/main" id="{7C83B93F-0D96-014D-8B31-192D6118D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1589088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15" name="Freeform 271">
                <a:extLst>
                  <a:ext uri="{FF2B5EF4-FFF2-40B4-BE49-F238E27FC236}">
                    <a16:creationId xmlns:a16="http://schemas.microsoft.com/office/drawing/2014/main" id="{8974253D-9A2F-854E-BEBC-B73D8F681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1584325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2886 w 11"/>
                  <a:gd name="T3" fmla="*/ 2886 h 11"/>
                  <a:gd name="T4" fmla="*/ 0 w 11"/>
                  <a:gd name="T5" fmla="*/ 2886 h 11"/>
                  <a:gd name="T6" fmla="*/ 2886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16" name="Freeform 272">
                <a:extLst>
                  <a:ext uri="{FF2B5EF4-FFF2-40B4-BE49-F238E27FC236}">
                    <a16:creationId xmlns:a16="http://schemas.microsoft.com/office/drawing/2014/main" id="{87E18E0E-2C8C-6D4B-9F2C-359DC6D40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158908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2886 w 11"/>
                  <a:gd name="T9" fmla="*/ 0 h 1"/>
                  <a:gd name="T10" fmla="*/ 0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17" name="Freeform 273">
                <a:extLst>
                  <a:ext uri="{FF2B5EF4-FFF2-40B4-BE49-F238E27FC236}">
                    <a16:creationId xmlns:a16="http://schemas.microsoft.com/office/drawing/2014/main" id="{D98FEE69-EA05-A448-A3BD-9655E7C64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1560513"/>
                <a:ext cx="17462" cy="23812"/>
              </a:xfrm>
              <a:custGeom>
                <a:avLst/>
                <a:gdLst>
                  <a:gd name="T0" fmla="*/ 13542 w 49"/>
                  <a:gd name="T1" fmla="*/ 20258 h 67"/>
                  <a:gd name="T2" fmla="*/ 10335 w 49"/>
                  <a:gd name="T3" fmla="*/ 9951 h 67"/>
                  <a:gd name="T4" fmla="*/ 3564 w 49"/>
                  <a:gd name="T5" fmla="*/ 6397 h 67"/>
                  <a:gd name="T6" fmla="*/ 3564 w 49"/>
                  <a:gd name="T7" fmla="*/ 3199 h 67"/>
                  <a:gd name="T8" fmla="*/ 0 w 49"/>
                  <a:gd name="T9" fmla="*/ 0 h 67"/>
                  <a:gd name="T10" fmla="*/ 3564 w 49"/>
                  <a:gd name="T11" fmla="*/ 3199 h 67"/>
                  <a:gd name="T12" fmla="*/ 6771 w 49"/>
                  <a:gd name="T13" fmla="*/ 3199 h 67"/>
                  <a:gd name="T14" fmla="*/ 13542 w 49"/>
                  <a:gd name="T15" fmla="*/ 6397 h 67"/>
                  <a:gd name="T16" fmla="*/ 10335 w 49"/>
                  <a:gd name="T17" fmla="*/ 9951 h 67"/>
                  <a:gd name="T18" fmla="*/ 13542 w 49"/>
                  <a:gd name="T19" fmla="*/ 9951 h 67"/>
                  <a:gd name="T20" fmla="*/ 17106 w 49"/>
                  <a:gd name="T21" fmla="*/ 9951 h 67"/>
                  <a:gd name="T22" fmla="*/ 17106 w 49"/>
                  <a:gd name="T23" fmla="*/ 13505 h 67"/>
                  <a:gd name="T24" fmla="*/ 17106 w 49"/>
                  <a:gd name="T25" fmla="*/ 16704 h 67"/>
                  <a:gd name="T26" fmla="*/ 17106 w 49"/>
                  <a:gd name="T27" fmla="*/ 20258 h 67"/>
                  <a:gd name="T28" fmla="*/ 17106 w 49"/>
                  <a:gd name="T29" fmla="*/ 23457 h 67"/>
                  <a:gd name="T30" fmla="*/ 13542 w 49"/>
                  <a:gd name="T31" fmla="*/ 23457 h 67"/>
                  <a:gd name="T32" fmla="*/ 13542 w 49"/>
                  <a:gd name="T33" fmla="*/ 20258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67">
                    <a:moveTo>
                      <a:pt x="38" y="57"/>
                    </a:moveTo>
                    <a:cubicBezTo>
                      <a:pt x="38" y="47"/>
                      <a:pt x="38" y="38"/>
                      <a:pt x="29" y="28"/>
                    </a:cubicBezTo>
                    <a:cubicBezTo>
                      <a:pt x="19" y="18"/>
                      <a:pt x="10" y="18"/>
                      <a:pt x="10" y="18"/>
                    </a:cubicBezTo>
                    <a:lnTo>
                      <a:pt x="10" y="9"/>
                    </a:lnTo>
                    <a:cubicBezTo>
                      <a:pt x="0" y="9"/>
                      <a:pt x="0" y="0"/>
                      <a:pt x="0" y="0"/>
                    </a:cubicBezTo>
                    <a:cubicBezTo>
                      <a:pt x="0" y="0"/>
                      <a:pt x="0" y="9"/>
                      <a:pt x="10" y="9"/>
                    </a:cubicBezTo>
                    <a:lnTo>
                      <a:pt x="19" y="9"/>
                    </a:lnTo>
                    <a:cubicBezTo>
                      <a:pt x="19" y="9"/>
                      <a:pt x="29" y="18"/>
                      <a:pt x="38" y="18"/>
                    </a:cubicBezTo>
                    <a:cubicBezTo>
                      <a:pt x="38" y="18"/>
                      <a:pt x="29" y="18"/>
                      <a:pt x="29" y="28"/>
                    </a:cubicBezTo>
                    <a:lnTo>
                      <a:pt x="38" y="28"/>
                    </a:lnTo>
                    <a:lnTo>
                      <a:pt x="48" y="28"/>
                    </a:lnTo>
                    <a:cubicBezTo>
                      <a:pt x="48" y="38"/>
                      <a:pt x="48" y="38"/>
                      <a:pt x="48" y="38"/>
                    </a:cubicBezTo>
                    <a:lnTo>
                      <a:pt x="48" y="47"/>
                    </a:lnTo>
                    <a:lnTo>
                      <a:pt x="48" y="57"/>
                    </a:lnTo>
                    <a:lnTo>
                      <a:pt x="48" y="66"/>
                    </a:lnTo>
                    <a:cubicBezTo>
                      <a:pt x="38" y="66"/>
                      <a:pt x="38" y="66"/>
                      <a:pt x="38" y="66"/>
                    </a:cubicBezTo>
                    <a:lnTo>
                      <a:pt x="38" y="57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18" name="Freeform 274">
                <a:extLst>
                  <a:ext uri="{FF2B5EF4-FFF2-40B4-BE49-F238E27FC236}">
                    <a16:creationId xmlns:a16="http://schemas.microsoft.com/office/drawing/2014/main" id="{0E34CC57-DDB3-DD48-956C-AC90BF27B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8" y="1563688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19" name="Freeform 275">
                <a:extLst>
                  <a:ext uri="{FF2B5EF4-FFF2-40B4-BE49-F238E27FC236}">
                    <a16:creationId xmlns:a16="http://schemas.microsoft.com/office/drawing/2014/main" id="{4BCEFCA4-59A7-A942-81A3-DE3232975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1566863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0 w 11"/>
                  <a:gd name="T3" fmla="*/ 0 h 11"/>
                  <a:gd name="T4" fmla="*/ 0 w 11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lnTo>
                      <a:pt x="0" y="0"/>
                    </a:lnTo>
                    <a:cubicBezTo>
                      <a:pt x="10" y="0"/>
                      <a:pt x="10" y="10"/>
                      <a:pt x="0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20" name="Freeform 276">
                <a:extLst>
                  <a:ext uri="{FF2B5EF4-FFF2-40B4-BE49-F238E27FC236}">
                    <a16:creationId xmlns:a16="http://schemas.microsoft.com/office/drawing/2014/main" id="{6A060F54-A941-3B44-9B61-855C47A59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875" y="1574800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2858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0" y="9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0"/>
                      <a:pt x="0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21" name="Freeform 277">
                <a:extLst>
                  <a:ext uri="{FF2B5EF4-FFF2-40B4-BE49-F238E27FC236}">
                    <a16:creationId xmlns:a16="http://schemas.microsoft.com/office/drawing/2014/main" id="{2A784D72-4D1B-5F45-B1A3-9043BC9C4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888" y="1560513"/>
                <a:ext cx="17462" cy="23812"/>
              </a:xfrm>
              <a:custGeom>
                <a:avLst/>
                <a:gdLst>
                  <a:gd name="T0" fmla="*/ 0 w 48"/>
                  <a:gd name="T1" fmla="*/ 0 h 67"/>
                  <a:gd name="T2" fmla="*/ 3274 w 48"/>
                  <a:gd name="T3" fmla="*/ 0 h 67"/>
                  <a:gd name="T4" fmla="*/ 3274 w 48"/>
                  <a:gd name="T5" fmla="*/ 3199 h 67"/>
                  <a:gd name="T6" fmla="*/ 6912 w 48"/>
                  <a:gd name="T7" fmla="*/ 3199 h 67"/>
                  <a:gd name="T8" fmla="*/ 6912 w 48"/>
                  <a:gd name="T9" fmla="*/ 0 h 67"/>
                  <a:gd name="T10" fmla="*/ 6912 w 48"/>
                  <a:gd name="T11" fmla="*/ 3199 h 67"/>
                  <a:gd name="T12" fmla="*/ 17098 w 48"/>
                  <a:gd name="T13" fmla="*/ 9951 h 67"/>
                  <a:gd name="T14" fmla="*/ 17098 w 48"/>
                  <a:gd name="T15" fmla="*/ 20258 h 67"/>
                  <a:gd name="T16" fmla="*/ 13824 w 48"/>
                  <a:gd name="T17" fmla="*/ 23457 h 67"/>
                  <a:gd name="T18" fmla="*/ 13824 w 48"/>
                  <a:gd name="T19" fmla="*/ 20258 h 67"/>
                  <a:gd name="T20" fmla="*/ 10186 w 48"/>
                  <a:gd name="T21" fmla="*/ 20258 h 67"/>
                  <a:gd name="T22" fmla="*/ 10186 w 48"/>
                  <a:gd name="T23" fmla="*/ 23457 h 67"/>
                  <a:gd name="T24" fmla="*/ 10186 w 48"/>
                  <a:gd name="T25" fmla="*/ 20258 h 67"/>
                  <a:gd name="T26" fmla="*/ 10186 w 48"/>
                  <a:gd name="T27" fmla="*/ 16704 h 67"/>
                  <a:gd name="T28" fmla="*/ 6912 w 48"/>
                  <a:gd name="T29" fmla="*/ 6397 h 67"/>
                  <a:gd name="T30" fmla="*/ 0 w 48"/>
                  <a:gd name="T31" fmla="*/ 3199 h 67"/>
                  <a:gd name="T32" fmla="*/ 0 w 48"/>
                  <a:gd name="T33" fmla="*/ 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67">
                    <a:moveTo>
                      <a:pt x="0" y="0"/>
                    </a:moveTo>
                    <a:lnTo>
                      <a:pt x="9" y="0"/>
                    </a:lnTo>
                    <a:lnTo>
                      <a:pt x="9" y="9"/>
                    </a:lnTo>
                    <a:cubicBezTo>
                      <a:pt x="19" y="9"/>
                      <a:pt x="19" y="9"/>
                      <a:pt x="19" y="9"/>
                    </a:cubicBezTo>
                    <a:lnTo>
                      <a:pt x="19" y="0"/>
                    </a:lnTo>
                    <a:lnTo>
                      <a:pt x="19" y="9"/>
                    </a:lnTo>
                    <a:cubicBezTo>
                      <a:pt x="38" y="18"/>
                      <a:pt x="38" y="18"/>
                      <a:pt x="47" y="28"/>
                    </a:cubicBezTo>
                    <a:cubicBezTo>
                      <a:pt x="47" y="38"/>
                      <a:pt x="47" y="47"/>
                      <a:pt x="47" y="57"/>
                    </a:cubicBezTo>
                    <a:cubicBezTo>
                      <a:pt x="47" y="66"/>
                      <a:pt x="38" y="66"/>
                      <a:pt x="38" y="66"/>
                    </a:cubicBezTo>
                    <a:lnTo>
                      <a:pt x="38" y="57"/>
                    </a:lnTo>
                    <a:cubicBezTo>
                      <a:pt x="28" y="57"/>
                      <a:pt x="28" y="57"/>
                      <a:pt x="28" y="57"/>
                    </a:cubicBezTo>
                    <a:lnTo>
                      <a:pt x="28" y="66"/>
                    </a:lnTo>
                    <a:lnTo>
                      <a:pt x="28" y="57"/>
                    </a:lnTo>
                    <a:lnTo>
                      <a:pt x="28" y="47"/>
                    </a:lnTo>
                    <a:cubicBezTo>
                      <a:pt x="28" y="38"/>
                      <a:pt x="28" y="28"/>
                      <a:pt x="19" y="18"/>
                    </a:cubicBezTo>
                    <a:cubicBezTo>
                      <a:pt x="9" y="18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22" name="Freeform 278">
                <a:extLst>
                  <a:ext uri="{FF2B5EF4-FFF2-40B4-BE49-F238E27FC236}">
                    <a16:creationId xmlns:a16="http://schemas.microsoft.com/office/drawing/2014/main" id="{C6C07006-C57D-DC4D-BC8B-27DB75D33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1560513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lnTo>
                      <a:pt x="0" y="0"/>
                    </a:lnTo>
                    <a:cubicBezTo>
                      <a:pt x="10" y="0"/>
                      <a:pt x="10" y="0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23" name="Freeform 279">
                <a:extLst>
                  <a:ext uri="{FF2B5EF4-FFF2-40B4-BE49-F238E27FC236}">
                    <a16:creationId xmlns:a16="http://schemas.microsoft.com/office/drawing/2014/main" id="{5E248453-E09E-DE4D-87C0-5EB0920FE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5125" y="1584325"/>
                <a:ext cx="3175" cy="3175"/>
              </a:xfrm>
              <a:custGeom>
                <a:avLst/>
                <a:gdLst>
                  <a:gd name="T0" fmla="*/ 2886 w 11"/>
                  <a:gd name="T1" fmla="*/ 2886 h 11"/>
                  <a:gd name="T2" fmla="*/ 0 w 11"/>
                  <a:gd name="T3" fmla="*/ 2886 h 11"/>
                  <a:gd name="T4" fmla="*/ 0 w 11"/>
                  <a:gd name="T5" fmla="*/ 0 h 11"/>
                  <a:gd name="T6" fmla="*/ 2886 w 1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0" y="1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  <a:cubicBezTo>
                      <a:pt x="10" y="0"/>
                      <a:pt x="10" y="10"/>
                      <a:pt x="10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24" name="Freeform 280">
                <a:extLst>
                  <a:ext uri="{FF2B5EF4-FFF2-40B4-BE49-F238E27FC236}">
                    <a16:creationId xmlns:a16="http://schemas.microsoft.com/office/drawing/2014/main" id="{AD2E6CF7-857E-5A40-9615-EC4AEEF88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0" y="1589088"/>
                <a:ext cx="17463" cy="3175"/>
              </a:xfrm>
              <a:custGeom>
                <a:avLst/>
                <a:gdLst>
                  <a:gd name="T0" fmla="*/ 3274 w 48"/>
                  <a:gd name="T1" fmla="*/ 0 h 10"/>
                  <a:gd name="T2" fmla="*/ 3274 w 48"/>
                  <a:gd name="T3" fmla="*/ 2858 h 10"/>
                  <a:gd name="T4" fmla="*/ 6912 w 48"/>
                  <a:gd name="T5" fmla="*/ 0 h 10"/>
                  <a:gd name="T6" fmla="*/ 10187 w 48"/>
                  <a:gd name="T7" fmla="*/ 0 h 10"/>
                  <a:gd name="T8" fmla="*/ 13825 w 48"/>
                  <a:gd name="T9" fmla="*/ 0 h 10"/>
                  <a:gd name="T10" fmla="*/ 17099 w 48"/>
                  <a:gd name="T11" fmla="*/ 0 h 10"/>
                  <a:gd name="T12" fmla="*/ 13825 w 48"/>
                  <a:gd name="T13" fmla="*/ 0 h 10"/>
                  <a:gd name="T14" fmla="*/ 10187 w 48"/>
                  <a:gd name="T15" fmla="*/ 2858 h 10"/>
                  <a:gd name="T16" fmla="*/ 3274 w 48"/>
                  <a:gd name="T17" fmla="*/ 2858 h 10"/>
                  <a:gd name="T18" fmla="*/ 0 w 48"/>
                  <a:gd name="T19" fmla="*/ 0 h 10"/>
                  <a:gd name="T20" fmla="*/ 3274 w 48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" h="10">
                    <a:moveTo>
                      <a:pt x="9" y="0"/>
                    </a:moveTo>
                    <a:lnTo>
                      <a:pt x="9" y="9"/>
                    </a:lnTo>
                    <a:cubicBezTo>
                      <a:pt x="19" y="9"/>
                      <a:pt x="19" y="9"/>
                      <a:pt x="1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9"/>
                      <a:pt x="38" y="9"/>
                      <a:pt x="38" y="0"/>
                    </a:cubicBezTo>
                    <a:lnTo>
                      <a:pt x="47" y="0"/>
                    </a:lnTo>
                    <a:lnTo>
                      <a:pt x="38" y="0"/>
                    </a:lnTo>
                    <a:cubicBezTo>
                      <a:pt x="38" y="9"/>
                      <a:pt x="38" y="9"/>
                      <a:pt x="2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25" name="Freeform 281">
                <a:extLst>
                  <a:ext uri="{FF2B5EF4-FFF2-40B4-BE49-F238E27FC236}">
                    <a16:creationId xmlns:a16="http://schemas.microsoft.com/office/drawing/2014/main" id="{931DFFFD-6B7F-8E44-9A29-7F58CF64C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063" y="1584325"/>
                <a:ext cx="7937" cy="3175"/>
              </a:xfrm>
              <a:custGeom>
                <a:avLst/>
                <a:gdLst>
                  <a:gd name="T0" fmla="*/ 3969 w 20"/>
                  <a:gd name="T1" fmla="*/ 2886 h 11"/>
                  <a:gd name="T2" fmla="*/ 0 w 20"/>
                  <a:gd name="T3" fmla="*/ 2886 h 11"/>
                  <a:gd name="T4" fmla="*/ 3969 w 20"/>
                  <a:gd name="T5" fmla="*/ 0 h 11"/>
                  <a:gd name="T6" fmla="*/ 3969 w 2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10" y="1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10" y="0"/>
                    </a:lnTo>
                    <a:cubicBezTo>
                      <a:pt x="10" y="0"/>
                      <a:pt x="19" y="10"/>
                      <a:pt x="10" y="1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26" name="Freeform 282">
                <a:extLst>
                  <a:ext uri="{FF2B5EF4-FFF2-40B4-BE49-F238E27FC236}">
                    <a16:creationId xmlns:a16="http://schemas.microsoft.com/office/drawing/2014/main" id="{975EDC40-A87B-3E4B-89AC-228C5FF44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1574800"/>
                <a:ext cx="7937" cy="3175"/>
              </a:xfrm>
              <a:custGeom>
                <a:avLst/>
                <a:gdLst>
                  <a:gd name="T0" fmla="*/ 3969 w 20"/>
                  <a:gd name="T1" fmla="*/ 0 h 10"/>
                  <a:gd name="T2" fmla="*/ 0 w 20"/>
                  <a:gd name="T3" fmla="*/ 0 h 10"/>
                  <a:gd name="T4" fmla="*/ 3969 w 20"/>
                  <a:gd name="T5" fmla="*/ 2858 h 10"/>
                  <a:gd name="T6" fmla="*/ 7540 w 20"/>
                  <a:gd name="T7" fmla="*/ 0 h 10"/>
                  <a:gd name="T8" fmla="*/ 3969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10" y="9"/>
                    </a:cubicBezTo>
                    <a:cubicBezTo>
                      <a:pt x="10" y="9"/>
                      <a:pt x="19" y="9"/>
                      <a:pt x="19" y="0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27" name="Freeform 283">
                <a:extLst>
                  <a:ext uri="{FF2B5EF4-FFF2-40B4-BE49-F238E27FC236}">
                    <a16:creationId xmlns:a16="http://schemas.microsoft.com/office/drawing/2014/main" id="{732EAAA5-FD3F-F544-9D32-E58FD5C85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1566863"/>
                <a:ext cx="7937" cy="3175"/>
              </a:xfrm>
              <a:custGeom>
                <a:avLst/>
                <a:gdLst>
                  <a:gd name="T0" fmla="*/ 3572 w 20"/>
                  <a:gd name="T1" fmla="*/ 0 h 11"/>
                  <a:gd name="T2" fmla="*/ 7540 w 20"/>
                  <a:gd name="T3" fmla="*/ 0 h 11"/>
                  <a:gd name="T4" fmla="*/ 3572 w 20"/>
                  <a:gd name="T5" fmla="*/ 2886 h 11"/>
                  <a:gd name="T6" fmla="*/ 0 w 20"/>
                  <a:gd name="T7" fmla="*/ 2886 h 11"/>
                  <a:gd name="T8" fmla="*/ 3572 w 2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9" y="0"/>
                    </a:moveTo>
                    <a:lnTo>
                      <a:pt x="19" y="0"/>
                    </a:lnTo>
                    <a:cubicBezTo>
                      <a:pt x="19" y="0"/>
                      <a:pt x="19" y="10"/>
                      <a:pt x="9" y="10"/>
                    </a:cubicBezTo>
                    <a:lnTo>
                      <a:pt x="0" y="10"/>
                    </a:lnTo>
                    <a:cubicBezTo>
                      <a:pt x="0" y="0"/>
                      <a:pt x="0" y="0"/>
                      <a:pt x="9" y="0"/>
                    </a:cubicBezTo>
                  </a:path>
                </a:pathLst>
              </a:custGeom>
              <a:solidFill>
                <a:srgbClr val="B86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28" name="Freeform 284">
                <a:extLst>
                  <a:ext uri="{FF2B5EF4-FFF2-40B4-BE49-F238E27FC236}">
                    <a16:creationId xmlns:a16="http://schemas.microsoft.com/office/drawing/2014/main" id="{2DBD6A60-5123-0349-9CB5-146B6B7D9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413" y="1574800"/>
                <a:ext cx="3175" cy="3175"/>
              </a:xfrm>
              <a:custGeom>
                <a:avLst/>
                <a:gdLst>
                  <a:gd name="T0" fmla="*/ 2886 w 11"/>
                  <a:gd name="T1" fmla="*/ 0 h 10"/>
                  <a:gd name="T2" fmla="*/ 0 w 11"/>
                  <a:gd name="T3" fmla="*/ 0 h 10"/>
                  <a:gd name="T4" fmla="*/ 2886 w 11"/>
                  <a:gd name="T5" fmla="*/ 2858 h 10"/>
                  <a:gd name="T6" fmla="*/ 2886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0"/>
                    </a:moveTo>
                    <a:lnTo>
                      <a:pt x="0" y="0"/>
                    </a:lnTo>
                    <a:cubicBezTo>
                      <a:pt x="0" y="9"/>
                      <a:pt x="10" y="9"/>
                      <a:pt x="10" y="9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3529" name="Freeform 285">
                <a:extLst>
                  <a:ext uri="{FF2B5EF4-FFF2-40B4-BE49-F238E27FC236}">
                    <a16:creationId xmlns:a16="http://schemas.microsoft.com/office/drawing/2014/main" id="{8F2B7A5B-AEEC-8444-93CB-18E34085F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1566863"/>
                <a:ext cx="7937" cy="3175"/>
              </a:xfrm>
              <a:custGeom>
                <a:avLst/>
                <a:gdLst>
                  <a:gd name="T0" fmla="*/ 3572 w 20"/>
                  <a:gd name="T1" fmla="*/ 0 h 11"/>
                  <a:gd name="T2" fmla="*/ 3572 w 20"/>
                  <a:gd name="T3" fmla="*/ 2886 h 11"/>
                  <a:gd name="T4" fmla="*/ 3572 w 2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1">
                    <a:moveTo>
                      <a:pt x="9" y="0"/>
                    </a:moveTo>
                    <a:cubicBezTo>
                      <a:pt x="19" y="0"/>
                      <a:pt x="9" y="0"/>
                      <a:pt x="9" y="10"/>
                    </a:cubicBezTo>
                    <a:cubicBezTo>
                      <a:pt x="9" y="10"/>
                      <a:pt x="0" y="0"/>
                      <a:pt x="9" y="0"/>
                    </a:cubicBezTo>
                  </a:path>
                </a:pathLst>
              </a:custGeom>
              <a:solidFill>
                <a:srgbClr val="D3AE3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304" name="Google Shape;2077;p31">
              <a:extLst>
                <a:ext uri="{FF2B5EF4-FFF2-40B4-BE49-F238E27FC236}">
                  <a16:creationId xmlns:a16="http://schemas.microsoft.com/office/drawing/2014/main" id="{EB498999-4389-DD4C-9F6D-66F7B6E127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2759075"/>
              <a:ext cx="3870325" cy="554038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sz="1208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08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3259" name="Google Shape;2130;p31">
              <a:extLst>
                <a:ext uri="{FF2B5EF4-FFF2-40B4-BE49-F238E27FC236}">
                  <a16:creationId xmlns:a16="http://schemas.microsoft.com/office/drawing/2014/main" id="{DA027C96-3215-B34A-ABBC-D0A181335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3803650"/>
              <a:ext cx="4052888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60" name="Google Shape;2131;p31">
              <a:extLst>
                <a:ext uri="{FF2B5EF4-FFF2-40B4-BE49-F238E27FC236}">
                  <a16:creationId xmlns:a16="http://schemas.microsoft.com/office/drawing/2014/main" id="{6B677759-3ABA-2449-BF22-51640B72B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4862513"/>
              <a:ext cx="4052888" cy="55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61" name="Google Shape;2132;p31">
              <a:extLst>
                <a:ext uri="{FF2B5EF4-FFF2-40B4-BE49-F238E27FC236}">
                  <a16:creationId xmlns:a16="http://schemas.microsoft.com/office/drawing/2014/main" id="{C8378381-C836-7549-9A27-23C8413F6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0" y="5861050"/>
              <a:ext cx="4052888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62" name="Google Shape;2132;p31">
              <a:extLst>
                <a:ext uri="{FF2B5EF4-FFF2-40B4-BE49-F238E27FC236}">
                  <a16:creationId xmlns:a16="http://schemas.microsoft.com/office/drawing/2014/main" id="{3710088E-6597-7343-AF8F-4B8E1A78E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0" y="6778625"/>
              <a:ext cx="4052888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46C28DBD-725B-C24B-BB37-D153F348ACA6}"/>
              </a:ext>
            </a:extLst>
          </p:cNvPr>
          <p:cNvGrpSpPr/>
          <p:nvPr/>
        </p:nvGrpSpPr>
        <p:grpSpPr>
          <a:xfrm>
            <a:off x="6052344" y="451115"/>
            <a:ext cx="4999302" cy="5938573"/>
            <a:chOff x="7262813" y="541338"/>
            <a:chExt cx="5999162" cy="7126287"/>
          </a:xfrm>
        </p:grpSpPr>
        <p:grpSp>
          <p:nvGrpSpPr>
            <p:cNvPr id="55299" name="Group 3">
              <a:extLst>
                <a:ext uri="{FF2B5EF4-FFF2-40B4-BE49-F238E27FC236}">
                  <a16:creationId xmlns:a16="http://schemas.microsoft.com/office/drawing/2014/main" id="{8AA6C247-D261-C44F-9521-7029F8D979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2813" y="541338"/>
              <a:ext cx="5999162" cy="7126287"/>
              <a:chOff x="7262813" y="541338"/>
              <a:chExt cx="5999162" cy="7126287"/>
            </a:xfrm>
          </p:grpSpPr>
          <p:sp>
            <p:nvSpPr>
              <p:cNvPr id="55313" name="Freeform 8">
                <a:extLst>
                  <a:ext uri="{FF2B5EF4-FFF2-40B4-BE49-F238E27FC236}">
                    <a16:creationId xmlns:a16="http://schemas.microsoft.com/office/drawing/2014/main" id="{9FA05869-9DDB-4B41-8119-D90DEEB38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2813" y="5180013"/>
                <a:ext cx="1450975" cy="1354137"/>
              </a:xfrm>
              <a:custGeom>
                <a:avLst/>
                <a:gdLst>
                  <a:gd name="T0" fmla="*/ 1203625 w 4030"/>
                  <a:gd name="T1" fmla="*/ 973410 h 3763"/>
                  <a:gd name="T2" fmla="*/ 1124776 w 4030"/>
                  <a:gd name="T3" fmla="*/ 942462 h 3763"/>
                  <a:gd name="T4" fmla="*/ 1059608 w 4030"/>
                  <a:gd name="T5" fmla="*/ 860415 h 3763"/>
                  <a:gd name="T6" fmla="*/ 967077 w 4030"/>
                  <a:gd name="T7" fmla="*/ 915113 h 3763"/>
                  <a:gd name="T8" fmla="*/ 696324 w 4030"/>
                  <a:gd name="T9" fmla="*/ 993921 h 3763"/>
                  <a:gd name="T10" fmla="*/ 397848 w 4030"/>
                  <a:gd name="T11" fmla="*/ 894601 h 3763"/>
                  <a:gd name="T12" fmla="*/ 0 w 4030"/>
                  <a:gd name="T13" fmla="*/ 932026 h 3763"/>
                  <a:gd name="T14" fmla="*/ 27723 w 4030"/>
                  <a:gd name="T15" fmla="*/ 1209835 h 3763"/>
                  <a:gd name="T16" fmla="*/ 161299 w 4030"/>
                  <a:gd name="T17" fmla="*/ 1278207 h 3763"/>
                  <a:gd name="T18" fmla="*/ 240149 w 4030"/>
                  <a:gd name="T19" fmla="*/ 1185725 h 3763"/>
                  <a:gd name="T20" fmla="*/ 366884 w 4030"/>
                  <a:gd name="T21" fmla="*/ 1144701 h 3763"/>
                  <a:gd name="T22" fmla="*/ 665360 w 4030"/>
                  <a:gd name="T23" fmla="*/ 1233945 h 3763"/>
                  <a:gd name="T24" fmla="*/ 696324 w 4030"/>
                  <a:gd name="T25" fmla="*/ 1346940 h 3763"/>
                  <a:gd name="T26" fmla="*/ 1004881 w 4030"/>
                  <a:gd name="T27" fmla="*/ 1285045 h 3763"/>
                  <a:gd name="T28" fmla="*/ 1347643 w 4030"/>
                  <a:gd name="T29" fmla="*/ 1017672 h 3763"/>
                  <a:gd name="T30" fmla="*/ 1292916 w 4030"/>
                  <a:gd name="T31" fmla="*/ 925189 h 3763"/>
                  <a:gd name="T32" fmla="*/ 994440 w 4030"/>
                  <a:gd name="T33" fmla="*/ 397641 h 3763"/>
                  <a:gd name="T34" fmla="*/ 1227748 w 4030"/>
                  <a:gd name="T35" fmla="*/ 531147 h 3763"/>
                  <a:gd name="T36" fmla="*/ 1392288 w 4030"/>
                  <a:gd name="T37" fmla="*/ 524310 h 3763"/>
                  <a:gd name="T38" fmla="*/ 1378606 w 4030"/>
                  <a:gd name="T39" fmla="*/ 445501 h 3763"/>
                  <a:gd name="T40" fmla="*/ 1258352 w 4030"/>
                  <a:gd name="T41" fmla="*/ 353018 h 3763"/>
                  <a:gd name="T42" fmla="*/ 1430092 w 4030"/>
                  <a:gd name="T43" fmla="*/ 901439 h 3763"/>
                  <a:gd name="T44" fmla="*/ 1426492 w 4030"/>
                  <a:gd name="T45" fmla="*/ 808956 h 3763"/>
                  <a:gd name="T46" fmla="*/ 1358084 w 4030"/>
                  <a:gd name="T47" fmla="*/ 760735 h 3763"/>
                  <a:gd name="T48" fmla="*/ 1176262 w 4030"/>
                  <a:gd name="T49" fmla="*/ 757496 h 3763"/>
                  <a:gd name="T50" fmla="*/ 1039085 w 4030"/>
                  <a:gd name="T51" fmla="*/ 544822 h 3763"/>
                  <a:gd name="T52" fmla="*/ 823059 w 4030"/>
                  <a:gd name="T53" fmla="*/ 472850 h 3763"/>
                  <a:gd name="T54" fmla="*/ 829900 w 4030"/>
                  <a:gd name="T55" fmla="*/ 380367 h 3763"/>
                  <a:gd name="T56" fmla="*/ 329440 w 4030"/>
                  <a:gd name="T57" fmla="*/ 383966 h 3763"/>
                  <a:gd name="T58" fmla="*/ 174981 w 4030"/>
                  <a:gd name="T59" fmla="*/ 575769 h 3763"/>
                  <a:gd name="T60" fmla="*/ 288035 w 4030"/>
                  <a:gd name="T61" fmla="*/ 723310 h 3763"/>
                  <a:gd name="T62" fmla="*/ 504061 w 4030"/>
                  <a:gd name="T63" fmla="*/ 733386 h 3763"/>
                  <a:gd name="T64" fmla="*/ 726928 w 4030"/>
                  <a:gd name="T65" fmla="*/ 884165 h 3763"/>
                  <a:gd name="T66" fmla="*/ 836741 w 4030"/>
                  <a:gd name="T67" fmla="*/ 870491 h 3763"/>
                  <a:gd name="T68" fmla="*/ 946554 w 4030"/>
                  <a:gd name="T69" fmla="*/ 733386 h 3763"/>
                  <a:gd name="T70" fmla="*/ 1155739 w 4030"/>
                  <a:gd name="T71" fmla="*/ 843142 h 3763"/>
                  <a:gd name="T72" fmla="*/ 1378606 w 4030"/>
                  <a:gd name="T73" fmla="*/ 822630 h 3763"/>
                  <a:gd name="T74" fmla="*/ 1402729 w 4030"/>
                  <a:gd name="T75" fmla="*/ 911514 h 3763"/>
                  <a:gd name="T76" fmla="*/ 1450615 w 4030"/>
                  <a:gd name="T77" fmla="*/ 946061 h 3763"/>
                  <a:gd name="T78" fmla="*/ 1241430 w 4030"/>
                  <a:gd name="T79" fmla="*/ 325669 h 3763"/>
                  <a:gd name="T80" fmla="*/ 1320279 w 4030"/>
                  <a:gd name="T81" fmla="*/ 277449 h 3763"/>
                  <a:gd name="T82" fmla="*/ 1189944 w 4030"/>
                  <a:gd name="T83" fmla="*/ 246861 h 3763"/>
                  <a:gd name="T84" fmla="*/ 579670 w 4030"/>
                  <a:gd name="T85" fmla="*/ 178129 h 3763"/>
                  <a:gd name="T86" fmla="*/ 716846 w 4030"/>
                  <a:gd name="T87" fmla="*/ 123431 h 3763"/>
                  <a:gd name="T88" fmla="*/ 809378 w 4030"/>
                  <a:gd name="T89" fmla="*/ 181727 h 3763"/>
                  <a:gd name="T90" fmla="*/ 895068 w 4030"/>
                  <a:gd name="T91" fmla="*/ 291123 h 3763"/>
                  <a:gd name="T92" fmla="*/ 1128376 w 4030"/>
                  <a:gd name="T93" fmla="*/ 281047 h 3763"/>
                  <a:gd name="T94" fmla="*/ 1135217 w 4030"/>
                  <a:gd name="T95" fmla="*/ 174890 h 3763"/>
                  <a:gd name="T96" fmla="*/ 1039085 w 4030"/>
                  <a:gd name="T97" fmla="*/ 116593 h 3763"/>
                  <a:gd name="T98" fmla="*/ 771573 w 4030"/>
                  <a:gd name="T99" fmla="*/ 13675 h 3763"/>
                  <a:gd name="T100" fmla="*/ 586511 w 4030"/>
                  <a:gd name="T101" fmla="*/ 20512 h 3763"/>
                  <a:gd name="T102" fmla="*/ 579670 w 4030"/>
                  <a:gd name="T103" fmla="*/ 178129 h 376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030" h="3763">
                    <a:moveTo>
                      <a:pt x="3591" y="2571"/>
                    </a:moveTo>
                    <a:lnTo>
                      <a:pt x="3572" y="2600"/>
                    </a:lnTo>
                    <a:lnTo>
                      <a:pt x="3495" y="2714"/>
                    </a:lnTo>
                    <a:lnTo>
                      <a:pt x="3343" y="2705"/>
                    </a:lnTo>
                    <a:lnTo>
                      <a:pt x="3315" y="2686"/>
                    </a:lnTo>
                    <a:lnTo>
                      <a:pt x="3277" y="2657"/>
                    </a:lnTo>
                    <a:lnTo>
                      <a:pt x="3172" y="2638"/>
                    </a:lnTo>
                    <a:lnTo>
                      <a:pt x="3124" y="2619"/>
                    </a:lnTo>
                    <a:lnTo>
                      <a:pt x="3076" y="2581"/>
                    </a:lnTo>
                    <a:lnTo>
                      <a:pt x="3029" y="2476"/>
                    </a:lnTo>
                    <a:lnTo>
                      <a:pt x="3000" y="2429"/>
                    </a:lnTo>
                    <a:lnTo>
                      <a:pt x="2943" y="2391"/>
                    </a:lnTo>
                    <a:lnTo>
                      <a:pt x="2838" y="2352"/>
                    </a:lnTo>
                    <a:lnTo>
                      <a:pt x="2743" y="2343"/>
                    </a:lnTo>
                    <a:lnTo>
                      <a:pt x="2705" y="2409"/>
                    </a:lnTo>
                    <a:lnTo>
                      <a:pt x="2686" y="2543"/>
                    </a:lnTo>
                    <a:lnTo>
                      <a:pt x="2629" y="2619"/>
                    </a:lnTo>
                    <a:lnTo>
                      <a:pt x="2200" y="2800"/>
                    </a:lnTo>
                    <a:lnTo>
                      <a:pt x="2096" y="2810"/>
                    </a:lnTo>
                    <a:lnTo>
                      <a:pt x="1934" y="2762"/>
                    </a:lnTo>
                    <a:lnTo>
                      <a:pt x="1753" y="2762"/>
                    </a:lnTo>
                    <a:lnTo>
                      <a:pt x="1667" y="2724"/>
                    </a:lnTo>
                    <a:lnTo>
                      <a:pt x="1524" y="2600"/>
                    </a:lnTo>
                    <a:lnTo>
                      <a:pt x="1105" y="2486"/>
                    </a:lnTo>
                    <a:lnTo>
                      <a:pt x="829" y="2305"/>
                    </a:lnTo>
                    <a:lnTo>
                      <a:pt x="762" y="2314"/>
                    </a:lnTo>
                    <a:lnTo>
                      <a:pt x="696" y="2362"/>
                    </a:lnTo>
                    <a:lnTo>
                      <a:pt x="0" y="2590"/>
                    </a:lnTo>
                    <a:lnTo>
                      <a:pt x="38" y="2857"/>
                    </a:lnTo>
                    <a:lnTo>
                      <a:pt x="19" y="3028"/>
                    </a:lnTo>
                    <a:lnTo>
                      <a:pt x="19" y="3191"/>
                    </a:lnTo>
                    <a:lnTo>
                      <a:pt x="77" y="3362"/>
                    </a:lnTo>
                    <a:lnTo>
                      <a:pt x="181" y="3476"/>
                    </a:lnTo>
                    <a:lnTo>
                      <a:pt x="210" y="3495"/>
                    </a:lnTo>
                    <a:lnTo>
                      <a:pt x="315" y="3543"/>
                    </a:lnTo>
                    <a:lnTo>
                      <a:pt x="448" y="3552"/>
                    </a:lnTo>
                    <a:lnTo>
                      <a:pt x="657" y="3524"/>
                    </a:lnTo>
                    <a:lnTo>
                      <a:pt x="667" y="3457"/>
                    </a:lnTo>
                    <a:lnTo>
                      <a:pt x="657" y="3371"/>
                    </a:lnTo>
                    <a:lnTo>
                      <a:pt x="667" y="3295"/>
                    </a:lnTo>
                    <a:lnTo>
                      <a:pt x="714" y="3238"/>
                    </a:lnTo>
                    <a:lnTo>
                      <a:pt x="781" y="3229"/>
                    </a:lnTo>
                    <a:lnTo>
                      <a:pt x="848" y="3219"/>
                    </a:lnTo>
                    <a:lnTo>
                      <a:pt x="1019" y="3181"/>
                    </a:lnTo>
                    <a:lnTo>
                      <a:pt x="1124" y="3181"/>
                    </a:lnTo>
                    <a:lnTo>
                      <a:pt x="1238" y="3200"/>
                    </a:lnTo>
                    <a:lnTo>
                      <a:pt x="1762" y="3371"/>
                    </a:lnTo>
                    <a:lnTo>
                      <a:pt x="1848" y="3429"/>
                    </a:lnTo>
                    <a:lnTo>
                      <a:pt x="1867" y="3514"/>
                    </a:lnTo>
                    <a:lnTo>
                      <a:pt x="1857" y="3590"/>
                    </a:lnTo>
                    <a:lnTo>
                      <a:pt x="1867" y="3667"/>
                    </a:lnTo>
                    <a:lnTo>
                      <a:pt x="1934" y="3743"/>
                    </a:lnTo>
                    <a:lnTo>
                      <a:pt x="1991" y="3762"/>
                    </a:lnTo>
                    <a:lnTo>
                      <a:pt x="2496" y="3762"/>
                    </a:lnTo>
                    <a:lnTo>
                      <a:pt x="2600" y="3724"/>
                    </a:lnTo>
                    <a:lnTo>
                      <a:pt x="2791" y="3571"/>
                    </a:lnTo>
                    <a:lnTo>
                      <a:pt x="3334" y="3305"/>
                    </a:lnTo>
                    <a:lnTo>
                      <a:pt x="3543" y="3133"/>
                    </a:lnTo>
                    <a:lnTo>
                      <a:pt x="3715" y="2895"/>
                    </a:lnTo>
                    <a:lnTo>
                      <a:pt x="3743" y="2828"/>
                    </a:lnTo>
                    <a:lnTo>
                      <a:pt x="3772" y="2667"/>
                    </a:lnTo>
                    <a:lnTo>
                      <a:pt x="3772" y="2638"/>
                    </a:lnTo>
                    <a:lnTo>
                      <a:pt x="3677" y="2590"/>
                    </a:lnTo>
                    <a:lnTo>
                      <a:pt x="3591" y="2571"/>
                    </a:lnTo>
                    <a:close/>
                    <a:moveTo>
                      <a:pt x="3495" y="981"/>
                    </a:moveTo>
                    <a:lnTo>
                      <a:pt x="3105" y="962"/>
                    </a:lnTo>
                    <a:lnTo>
                      <a:pt x="2991" y="990"/>
                    </a:lnTo>
                    <a:lnTo>
                      <a:pt x="2762" y="1105"/>
                    </a:lnTo>
                    <a:lnTo>
                      <a:pt x="3105" y="1419"/>
                    </a:lnTo>
                    <a:lnTo>
                      <a:pt x="3210" y="1486"/>
                    </a:lnTo>
                    <a:lnTo>
                      <a:pt x="3277" y="1495"/>
                    </a:lnTo>
                    <a:lnTo>
                      <a:pt x="3410" y="1476"/>
                    </a:lnTo>
                    <a:lnTo>
                      <a:pt x="3477" y="1486"/>
                    </a:lnTo>
                    <a:lnTo>
                      <a:pt x="3658" y="1562"/>
                    </a:lnTo>
                    <a:lnTo>
                      <a:pt x="3810" y="1590"/>
                    </a:lnTo>
                    <a:lnTo>
                      <a:pt x="3867" y="1457"/>
                    </a:lnTo>
                    <a:lnTo>
                      <a:pt x="3867" y="1428"/>
                    </a:lnTo>
                    <a:lnTo>
                      <a:pt x="3876" y="1343"/>
                    </a:lnTo>
                    <a:lnTo>
                      <a:pt x="3838" y="1257"/>
                    </a:lnTo>
                    <a:lnTo>
                      <a:pt x="3829" y="1238"/>
                    </a:lnTo>
                    <a:lnTo>
                      <a:pt x="3715" y="1105"/>
                    </a:lnTo>
                    <a:lnTo>
                      <a:pt x="3715" y="1095"/>
                    </a:lnTo>
                    <a:lnTo>
                      <a:pt x="3610" y="1009"/>
                    </a:lnTo>
                    <a:lnTo>
                      <a:pt x="3495" y="981"/>
                    </a:lnTo>
                    <a:close/>
                    <a:moveTo>
                      <a:pt x="4029" y="2629"/>
                    </a:moveTo>
                    <a:lnTo>
                      <a:pt x="4029" y="2581"/>
                    </a:lnTo>
                    <a:lnTo>
                      <a:pt x="4010" y="2533"/>
                    </a:lnTo>
                    <a:lnTo>
                      <a:pt x="3972" y="2505"/>
                    </a:lnTo>
                    <a:lnTo>
                      <a:pt x="3953" y="2371"/>
                    </a:lnTo>
                    <a:lnTo>
                      <a:pt x="3953" y="2286"/>
                    </a:lnTo>
                    <a:lnTo>
                      <a:pt x="3962" y="2266"/>
                    </a:lnTo>
                    <a:lnTo>
                      <a:pt x="3962" y="2248"/>
                    </a:lnTo>
                    <a:lnTo>
                      <a:pt x="3981" y="2219"/>
                    </a:lnTo>
                    <a:lnTo>
                      <a:pt x="3962" y="2114"/>
                    </a:lnTo>
                    <a:lnTo>
                      <a:pt x="3915" y="2124"/>
                    </a:lnTo>
                    <a:lnTo>
                      <a:pt x="3772" y="2114"/>
                    </a:lnTo>
                    <a:lnTo>
                      <a:pt x="3686" y="2143"/>
                    </a:lnTo>
                    <a:lnTo>
                      <a:pt x="3600" y="2105"/>
                    </a:lnTo>
                    <a:lnTo>
                      <a:pt x="3372" y="2133"/>
                    </a:lnTo>
                    <a:lnTo>
                      <a:pt x="3267" y="2105"/>
                    </a:lnTo>
                    <a:lnTo>
                      <a:pt x="3210" y="2019"/>
                    </a:lnTo>
                    <a:lnTo>
                      <a:pt x="3124" y="1781"/>
                    </a:lnTo>
                    <a:lnTo>
                      <a:pt x="3067" y="1667"/>
                    </a:lnTo>
                    <a:lnTo>
                      <a:pt x="2886" y="1514"/>
                    </a:lnTo>
                    <a:lnTo>
                      <a:pt x="2677" y="1428"/>
                    </a:lnTo>
                    <a:lnTo>
                      <a:pt x="2257" y="1381"/>
                    </a:lnTo>
                    <a:lnTo>
                      <a:pt x="2257" y="1343"/>
                    </a:lnTo>
                    <a:lnTo>
                      <a:pt x="2286" y="1314"/>
                    </a:lnTo>
                    <a:lnTo>
                      <a:pt x="2362" y="1267"/>
                    </a:lnTo>
                    <a:lnTo>
                      <a:pt x="2410" y="1248"/>
                    </a:lnTo>
                    <a:lnTo>
                      <a:pt x="2372" y="1143"/>
                    </a:lnTo>
                    <a:lnTo>
                      <a:pt x="2305" y="1057"/>
                    </a:lnTo>
                    <a:lnTo>
                      <a:pt x="2238" y="1000"/>
                    </a:lnTo>
                    <a:lnTo>
                      <a:pt x="2172" y="962"/>
                    </a:lnTo>
                    <a:lnTo>
                      <a:pt x="2076" y="943"/>
                    </a:lnTo>
                    <a:lnTo>
                      <a:pt x="915" y="1067"/>
                    </a:lnTo>
                    <a:lnTo>
                      <a:pt x="467" y="1343"/>
                    </a:lnTo>
                    <a:lnTo>
                      <a:pt x="419" y="1409"/>
                    </a:lnTo>
                    <a:lnTo>
                      <a:pt x="438" y="1524"/>
                    </a:lnTo>
                    <a:lnTo>
                      <a:pt x="486" y="1600"/>
                    </a:lnTo>
                    <a:lnTo>
                      <a:pt x="629" y="1724"/>
                    </a:lnTo>
                    <a:lnTo>
                      <a:pt x="676" y="1800"/>
                    </a:lnTo>
                    <a:lnTo>
                      <a:pt x="743" y="1914"/>
                    </a:lnTo>
                    <a:lnTo>
                      <a:pt x="800" y="2010"/>
                    </a:lnTo>
                    <a:lnTo>
                      <a:pt x="886" y="2048"/>
                    </a:lnTo>
                    <a:lnTo>
                      <a:pt x="1124" y="2105"/>
                    </a:lnTo>
                    <a:lnTo>
                      <a:pt x="1229" y="2105"/>
                    </a:lnTo>
                    <a:lnTo>
                      <a:pt x="1400" y="2038"/>
                    </a:lnTo>
                    <a:lnTo>
                      <a:pt x="1476" y="2048"/>
                    </a:lnTo>
                    <a:lnTo>
                      <a:pt x="1638" y="2209"/>
                    </a:lnTo>
                    <a:lnTo>
                      <a:pt x="1905" y="2333"/>
                    </a:lnTo>
                    <a:lnTo>
                      <a:pt x="2019" y="2457"/>
                    </a:lnTo>
                    <a:lnTo>
                      <a:pt x="2067" y="2486"/>
                    </a:lnTo>
                    <a:lnTo>
                      <a:pt x="2115" y="2476"/>
                    </a:lnTo>
                    <a:lnTo>
                      <a:pt x="2172" y="2438"/>
                    </a:lnTo>
                    <a:lnTo>
                      <a:pt x="2324" y="2419"/>
                    </a:lnTo>
                    <a:lnTo>
                      <a:pt x="2391" y="2391"/>
                    </a:lnTo>
                    <a:lnTo>
                      <a:pt x="2439" y="2314"/>
                    </a:lnTo>
                    <a:lnTo>
                      <a:pt x="2572" y="2067"/>
                    </a:lnTo>
                    <a:lnTo>
                      <a:pt x="2629" y="2038"/>
                    </a:lnTo>
                    <a:lnTo>
                      <a:pt x="2810" y="2048"/>
                    </a:lnTo>
                    <a:lnTo>
                      <a:pt x="2886" y="2086"/>
                    </a:lnTo>
                    <a:lnTo>
                      <a:pt x="3124" y="2286"/>
                    </a:lnTo>
                    <a:lnTo>
                      <a:pt x="3210" y="2343"/>
                    </a:lnTo>
                    <a:lnTo>
                      <a:pt x="3296" y="2371"/>
                    </a:lnTo>
                    <a:lnTo>
                      <a:pt x="3686" y="2381"/>
                    </a:lnTo>
                    <a:lnTo>
                      <a:pt x="3781" y="2352"/>
                    </a:lnTo>
                    <a:lnTo>
                      <a:pt x="3829" y="2286"/>
                    </a:lnTo>
                    <a:lnTo>
                      <a:pt x="3876" y="2324"/>
                    </a:lnTo>
                    <a:lnTo>
                      <a:pt x="3886" y="2371"/>
                    </a:lnTo>
                    <a:lnTo>
                      <a:pt x="3886" y="2448"/>
                    </a:lnTo>
                    <a:lnTo>
                      <a:pt x="3896" y="2533"/>
                    </a:lnTo>
                    <a:lnTo>
                      <a:pt x="3924" y="2609"/>
                    </a:lnTo>
                    <a:lnTo>
                      <a:pt x="3943" y="2629"/>
                    </a:lnTo>
                    <a:lnTo>
                      <a:pt x="4029" y="2638"/>
                    </a:lnTo>
                    <a:lnTo>
                      <a:pt x="4029" y="2629"/>
                    </a:lnTo>
                    <a:close/>
                    <a:moveTo>
                      <a:pt x="3324" y="819"/>
                    </a:moveTo>
                    <a:lnTo>
                      <a:pt x="3362" y="857"/>
                    </a:lnTo>
                    <a:lnTo>
                      <a:pt x="3400" y="895"/>
                    </a:lnTo>
                    <a:lnTo>
                      <a:pt x="3448" y="905"/>
                    </a:lnTo>
                    <a:lnTo>
                      <a:pt x="3620" y="914"/>
                    </a:lnTo>
                    <a:lnTo>
                      <a:pt x="3667" y="771"/>
                    </a:lnTo>
                    <a:lnTo>
                      <a:pt x="3677" y="771"/>
                    </a:lnTo>
                    <a:lnTo>
                      <a:pt x="3667" y="771"/>
                    </a:lnTo>
                    <a:lnTo>
                      <a:pt x="3572" y="733"/>
                    </a:lnTo>
                    <a:lnTo>
                      <a:pt x="3477" y="666"/>
                    </a:lnTo>
                    <a:lnTo>
                      <a:pt x="3381" y="628"/>
                    </a:lnTo>
                    <a:lnTo>
                      <a:pt x="3305" y="686"/>
                    </a:lnTo>
                    <a:lnTo>
                      <a:pt x="3296" y="705"/>
                    </a:lnTo>
                    <a:lnTo>
                      <a:pt x="3305" y="762"/>
                    </a:lnTo>
                    <a:lnTo>
                      <a:pt x="3324" y="819"/>
                    </a:lnTo>
                    <a:close/>
                    <a:moveTo>
                      <a:pt x="1610" y="495"/>
                    </a:moveTo>
                    <a:lnTo>
                      <a:pt x="1800" y="486"/>
                    </a:lnTo>
                    <a:lnTo>
                      <a:pt x="1829" y="467"/>
                    </a:lnTo>
                    <a:lnTo>
                      <a:pt x="1934" y="333"/>
                    </a:lnTo>
                    <a:lnTo>
                      <a:pt x="1991" y="343"/>
                    </a:lnTo>
                    <a:lnTo>
                      <a:pt x="2029" y="371"/>
                    </a:lnTo>
                    <a:lnTo>
                      <a:pt x="2058" y="410"/>
                    </a:lnTo>
                    <a:lnTo>
                      <a:pt x="2086" y="438"/>
                    </a:lnTo>
                    <a:lnTo>
                      <a:pt x="2248" y="505"/>
                    </a:lnTo>
                    <a:lnTo>
                      <a:pt x="2324" y="562"/>
                    </a:lnTo>
                    <a:lnTo>
                      <a:pt x="2343" y="648"/>
                    </a:lnTo>
                    <a:lnTo>
                      <a:pt x="2391" y="743"/>
                    </a:lnTo>
                    <a:lnTo>
                      <a:pt x="2486" y="809"/>
                    </a:lnTo>
                    <a:lnTo>
                      <a:pt x="2648" y="867"/>
                    </a:lnTo>
                    <a:lnTo>
                      <a:pt x="2724" y="867"/>
                    </a:lnTo>
                    <a:lnTo>
                      <a:pt x="3058" y="809"/>
                    </a:lnTo>
                    <a:lnTo>
                      <a:pt x="3134" y="781"/>
                    </a:lnTo>
                    <a:lnTo>
                      <a:pt x="3200" y="724"/>
                    </a:lnTo>
                    <a:lnTo>
                      <a:pt x="3248" y="657"/>
                    </a:lnTo>
                    <a:lnTo>
                      <a:pt x="3239" y="543"/>
                    </a:lnTo>
                    <a:lnTo>
                      <a:pt x="3153" y="486"/>
                    </a:lnTo>
                    <a:lnTo>
                      <a:pt x="2972" y="438"/>
                    </a:lnTo>
                    <a:lnTo>
                      <a:pt x="2934" y="400"/>
                    </a:lnTo>
                    <a:lnTo>
                      <a:pt x="2905" y="362"/>
                    </a:lnTo>
                    <a:lnTo>
                      <a:pt x="2886" y="324"/>
                    </a:lnTo>
                    <a:lnTo>
                      <a:pt x="2724" y="124"/>
                    </a:lnTo>
                    <a:lnTo>
                      <a:pt x="2648" y="76"/>
                    </a:lnTo>
                    <a:lnTo>
                      <a:pt x="2553" y="47"/>
                    </a:lnTo>
                    <a:lnTo>
                      <a:pt x="2143" y="38"/>
                    </a:lnTo>
                    <a:lnTo>
                      <a:pt x="2086" y="9"/>
                    </a:lnTo>
                    <a:lnTo>
                      <a:pt x="2010" y="0"/>
                    </a:lnTo>
                    <a:lnTo>
                      <a:pt x="1991" y="9"/>
                    </a:lnTo>
                    <a:lnTo>
                      <a:pt x="1629" y="57"/>
                    </a:lnTo>
                    <a:lnTo>
                      <a:pt x="1467" y="162"/>
                    </a:lnTo>
                    <a:lnTo>
                      <a:pt x="1457" y="390"/>
                    </a:lnTo>
                    <a:lnTo>
                      <a:pt x="1514" y="476"/>
                    </a:lnTo>
                    <a:lnTo>
                      <a:pt x="1610" y="495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14" name="Freeform 9">
                <a:extLst>
                  <a:ext uri="{FF2B5EF4-FFF2-40B4-BE49-F238E27FC236}">
                    <a16:creationId xmlns:a16="http://schemas.microsoft.com/office/drawing/2014/main" id="{536222E9-6D6B-B448-9E7D-1B50A929D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2613" y="3822700"/>
                <a:ext cx="1327150" cy="874713"/>
              </a:xfrm>
              <a:custGeom>
                <a:avLst/>
                <a:gdLst>
                  <a:gd name="T0" fmla="*/ 1316711 w 3687"/>
                  <a:gd name="T1" fmla="*/ 768164 h 2430"/>
                  <a:gd name="T2" fmla="*/ 1251560 w 3687"/>
                  <a:gd name="T3" fmla="*/ 675653 h 2430"/>
                  <a:gd name="T4" fmla="*/ 1237521 w 3687"/>
                  <a:gd name="T5" fmla="*/ 524468 h 2430"/>
                  <a:gd name="T6" fmla="*/ 1196487 w 3687"/>
                  <a:gd name="T7" fmla="*/ 466514 h 2430"/>
                  <a:gd name="T8" fmla="*/ 1200086 w 3687"/>
                  <a:gd name="T9" fmla="*/ 503950 h 2430"/>
                  <a:gd name="T10" fmla="*/ 1182808 w 3687"/>
                  <a:gd name="T11" fmla="*/ 528067 h 2430"/>
                  <a:gd name="T12" fmla="*/ 1155452 w 3687"/>
                  <a:gd name="T13" fmla="*/ 541746 h 2430"/>
                  <a:gd name="T14" fmla="*/ 1093900 w 3687"/>
                  <a:gd name="T15" fmla="*/ 521228 h 2430"/>
                  <a:gd name="T16" fmla="*/ 1110818 w 3687"/>
                  <a:gd name="T17" fmla="*/ 497111 h 2430"/>
                  <a:gd name="T18" fmla="*/ 1134935 w 3687"/>
                  <a:gd name="T19" fmla="*/ 435557 h 2430"/>
                  <a:gd name="T20" fmla="*/ 1155452 w 3687"/>
                  <a:gd name="T21" fmla="*/ 428717 h 2430"/>
                  <a:gd name="T22" fmla="*/ 1158692 w 3687"/>
                  <a:gd name="T23" fmla="*/ 387681 h 2430"/>
                  <a:gd name="T24" fmla="*/ 1145013 w 3687"/>
                  <a:gd name="T25" fmla="*/ 359964 h 2430"/>
                  <a:gd name="T26" fmla="*/ 1110818 w 3687"/>
                  <a:gd name="T27" fmla="*/ 325768 h 2430"/>
                  <a:gd name="T28" fmla="*/ 1031988 w 3687"/>
                  <a:gd name="T29" fmla="*/ 298410 h 2430"/>
                  <a:gd name="T30" fmla="*/ 1025149 w 3687"/>
                  <a:gd name="T31" fmla="*/ 271053 h 2430"/>
                  <a:gd name="T32" fmla="*/ 1045666 w 3687"/>
                  <a:gd name="T33" fmla="*/ 230017 h 2430"/>
                  <a:gd name="T34" fmla="*/ 984114 w 3687"/>
                  <a:gd name="T35" fmla="*/ 140746 h 2430"/>
                  <a:gd name="T36" fmla="*/ 925801 w 3687"/>
                  <a:gd name="T37" fmla="*/ 37796 h 2430"/>
                  <a:gd name="T38" fmla="*/ 792259 w 3687"/>
                  <a:gd name="T39" fmla="*/ 17278 h 2430"/>
                  <a:gd name="T40" fmla="*/ 744025 w 3687"/>
                  <a:gd name="T41" fmla="*/ 71993 h 2430"/>
                  <a:gd name="T42" fmla="*/ 699390 w 3687"/>
                  <a:gd name="T43" fmla="*/ 199060 h 2430"/>
                  <a:gd name="T44" fmla="*/ 644677 w 3687"/>
                  <a:gd name="T45" fmla="*/ 271053 h 2430"/>
                  <a:gd name="T46" fmla="*/ 473339 w 3687"/>
                  <a:gd name="T47" fmla="*/ 291571 h 2430"/>
                  <a:gd name="T48" fmla="*/ 415027 w 3687"/>
                  <a:gd name="T49" fmla="*/ 205900 h 2430"/>
                  <a:gd name="T50" fmla="*/ 442383 w 3687"/>
                  <a:gd name="T51" fmla="*/ 106549 h 2430"/>
                  <a:gd name="T52" fmla="*/ 431945 w 3687"/>
                  <a:gd name="T53" fmla="*/ 92871 h 2430"/>
                  <a:gd name="T54" fmla="*/ 421866 w 3687"/>
                  <a:gd name="T55" fmla="*/ 82432 h 2430"/>
                  <a:gd name="T56" fmla="*/ 415027 w 3687"/>
                  <a:gd name="T57" fmla="*/ 58314 h 2430"/>
                  <a:gd name="T58" fmla="*/ 462901 w 3687"/>
                  <a:gd name="T59" fmla="*/ 17278 h 2430"/>
                  <a:gd name="T60" fmla="*/ 367153 w 3687"/>
                  <a:gd name="T61" fmla="*/ 10439 h 2430"/>
                  <a:gd name="T62" fmla="*/ 339437 w 3687"/>
                  <a:gd name="T63" fmla="*/ 0 h 2430"/>
                  <a:gd name="T64" fmla="*/ 257367 w 3687"/>
                  <a:gd name="T65" fmla="*/ 27717 h 2430"/>
                  <a:gd name="T66" fmla="*/ 222811 w 3687"/>
                  <a:gd name="T67" fmla="*/ 75592 h 2430"/>
                  <a:gd name="T68" fmla="*/ 102947 w 3687"/>
                  <a:gd name="T69" fmla="*/ 127067 h 2430"/>
                  <a:gd name="T70" fmla="*/ 20517 w 3687"/>
                  <a:gd name="T71" fmla="*/ 199060 h 2430"/>
                  <a:gd name="T72" fmla="*/ 71991 w 3687"/>
                  <a:gd name="T73" fmla="*/ 233257 h 2430"/>
                  <a:gd name="T74" fmla="*/ 140742 w 3687"/>
                  <a:gd name="T75" fmla="*/ 339446 h 2430"/>
                  <a:gd name="T76" fmla="*/ 150821 w 3687"/>
                  <a:gd name="T77" fmla="*/ 380842 h 2430"/>
                  <a:gd name="T78" fmla="*/ 116625 w 3687"/>
                  <a:gd name="T79" fmla="*/ 373643 h 2430"/>
                  <a:gd name="T80" fmla="*/ 96108 w 3687"/>
                  <a:gd name="T81" fmla="*/ 367163 h 2430"/>
                  <a:gd name="T82" fmla="*/ 44634 w 3687"/>
                  <a:gd name="T83" fmla="*/ 411439 h 2430"/>
                  <a:gd name="T84" fmla="*/ 78830 w 3687"/>
                  <a:gd name="T85" fmla="*/ 449235 h 2430"/>
                  <a:gd name="T86" fmla="*/ 157660 w 3687"/>
                  <a:gd name="T87" fmla="*/ 562264 h 2430"/>
                  <a:gd name="T88" fmla="*/ 55073 w 3687"/>
                  <a:gd name="T89" fmla="*/ 682492 h 2430"/>
                  <a:gd name="T90" fmla="*/ 113385 w 3687"/>
                  <a:gd name="T91" fmla="*/ 716689 h 2430"/>
                  <a:gd name="T92" fmla="*/ 85669 w 3687"/>
                  <a:gd name="T93" fmla="*/ 733607 h 2430"/>
                  <a:gd name="T94" fmla="*/ 185376 w 3687"/>
                  <a:gd name="T95" fmla="*/ 874353 h 2430"/>
                  <a:gd name="T96" fmla="*/ 246928 w 3687"/>
                  <a:gd name="T97" fmla="*/ 853835 h 2430"/>
                  <a:gd name="T98" fmla="*/ 343036 w 3687"/>
                  <a:gd name="T99" fmla="*/ 775003 h 2430"/>
                  <a:gd name="T100" fmla="*/ 445623 w 3687"/>
                  <a:gd name="T101" fmla="*/ 754485 h 2430"/>
                  <a:gd name="T102" fmla="*/ 510775 w 3687"/>
                  <a:gd name="T103" fmla="*/ 723528 h 2430"/>
                  <a:gd name="T104" fmla="*/ 565848 w 3687"/>
                  <a:gd name="T105" fmla="*/ 733607 h 2430"/>
                  <a:gd name="T106" fmla="*/ 630999 w 3687"/>
                  <a:gd name="T107" fmla="*/ 805960 h 2430"/>
                  <a:gd name="T108" fmla="*/ 706230 w 3687"/>
                  <a:gd name="T109" fmla="*/ 802360 h 2430"/>
                  <a:gd name="T110" fmla="*/ 843372 w 3687"/>
                  <a:gd name="T111" fmla="*/ 826478 h 2430"/>
                  <a:gd name="T112" fmla="*/ 956757 w 3687"/>
                  <a:gd name="T113" fmla="*/ 775003 h 2430"/>
                  <a:gd name="T114" fmla="*/ 1031988 w 3687"/>
                  <a:gd name="T115" fmla="*/ 781842 h 2430"/>
                  <a:gd name="T116" fmla="*/ 1148613 w 3687"/>
                  <a:gd name="T117" fmla="*/ 768164 h 2430"/>
                  <a:gd name="T118" fmla="*/ 1326790 w 3687"/>
                  <a:gd name="T119" fmla="*/ 843396 h 24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687" h="2430">
                    <a:moveTo>
                      <a:pt x="3677" y="2201"/>
                    </a:moveTo>
                    <a:lnTo>
                      <a:pt x="3667" y="2172"/>
                    </a:lnTo>
                    <a:lnTo>
                      <a:pt x="3658" y="2134"/>
                    </a:lnTo>
                    <a:lnTo>
                      <a:pt x="3620" y="2076"/>
                    </a:lnTo>
                    <a:lnTo>
                      <a:pt x="3534" y="1972"/>
                    </a:lnTo>
                    <a:lnTo>
                      <a:pt x="3477" y="1877"/>
                    </a:lnTo>
                    <a:lnTo>
                      <a:pt x="3438" y="1667"/>
                    </a:lnTo>
                    <a:lnTo>
                      <a:pt x="3448" y="1496"/>
                    </a:lnTo>
                    <a:lnTo>
                      <a:pt x="3438" y="1457"/>
                    </a:lnTo>
                    <a:lnTo>
                      <a:pt x="3438" y="1419"/>
                    </a:lnTo>
                    <a:lnTo>
                      <a:pt x="3400" y="1276"/>
                    </a:lnTo>
                    <a:lnTo>
                      <a:pt x="3324" y="1296"/>
                    </a:lnTo>
                    <a:lnTo>
                      <a:pt x="3343" y="1343"/>
                    </a:lnTo>
                    <a:lnTo>
                      <a:pt x="3343" y="1372"/>
                    </a:lnTo>
                    <a:lnTo>
                      <a:pt x="3334" y="1400"/>
                    </a:lnTo>
                    <a:lnTo>
                      <a:pt x="3315" y="1439"/>
                    </a:lnTo>
                    <a:lnTo>
                      <a:pt x="3305" y="1457"/>
                    </a:lnTo>
                    <a:lnTo>
                      <a:pt x="3286" y="1467"/>
                    </a:lnTo>
                    <a:lnTo>
                      <a:pt x="3267" y="1467"/>
                    </a:lnTo>
                    <a:lnTo>
                      <a:pt x="3248" y="1477"/>
                    </a:lnTo>
                    <a:lnTo>
                      <a:pt x="3210" y="1505"/>
                    </a:lnTo>
                    <a:lnTo>
                      <a:pt x="3172" y="1524"/>
                    </a:lnTo>
                    <a:lnTo>
                      <a:pt x="3048" y="1457"/>
                    </a:lnTo>
                    <a:lnTo>
                      <a:pt x="3039" y="1448"/>
                    </a:lnTo>
                    <a:lnTo>
                      <a:pt x="3029" y="1439"/>
                    </a:lnTo>
                    <a:lnTo>
                      <a:pt x="3067" y="1410"/>
                    </a:lnTo>
                    <a:lnTo>
                      <a:pt x="3086" y="1381"/>
                    </a:lnTo>
                    <a:lnTo>
                      <a:pt x="3096" y="1362"/>
                    </a:lnTo>
                    <a:lnTo>
                      <a:pt x="3124" y="1286"/>
                    </a:lnTo>
                    <a:lnTo>
                      <a:pt x="3153" y="1210"/>
                    </a:lnTo>
                    <a:lnTo>
                      <a:pt x="3200" y="1219"/>
                    </a:lnTo>
                    <a:lnTo>
                      <a:pt x="3210" y="1210"/>
                    </a:lnTo>
                    <a:lnTo>
                      <a:pt x="3210" y="1191"/>
                    </a:lnTo>
                    <a:lnTo>
                      <a:pt x="3200" y="1172"/>
                    </a:lnTo>
                    <a:lnTo>
                      <a:pt x="3200" y="1124"/>
                    </a:lnTo>
                    <a:lnTo>
                      <a:pt x="3219" y="1077"/>
                    </a:lnTo>
                    <a:lnTo>
                      <a:pt x="3219" y="1058"/>
                    </a:lnTo>
                    <a:lnTo>
                      <a:pt x="3210" y="1038"/>
                    </a:lnTo>
                    <a:lnTo>
                      <a:pt x="3181" y="1000"/>
                    </a:lnTo>
                    <a:lnTo>
                      <a:pt x="3143" y="981"/>
                    </a:lnTo>
                    <a:lnTo>
                      <a:pt x="3124" y="962"/>
                    </a:lnTo>
                    <a:lnTo>
                      <a:pt x="3086" y="905"/>
                    </a:lnTo>
                    <a:lnTo>
                      <a:pt x="3058" y="886"/>
                    </a:lnTo>
                    <a:lnTo>
                      <a:pt x="2972" y="857"/>
                    </a:lnTo>
                    <a:lnTo>
                      <a:pt x="2867" y="829"/>
                    </a:lnTo>
                    <a:lnTo>
                      <a:pt x="2838" y="781"/>
                    </a:lnTo>
                    <a:lnTo>
                      <a:pt x="2838" y="762"/>
                    </a:lnTo>
                    <a:lnTo>
                      <a:pt x="2848" y="753"/>
                    </a:lnTo>
                    <a:lnTo>
                      <a:pt x="2876" y="734"/>
                    </a:lnTo>
                    <a:lnTo>
                      <a:pt x="2896" y="705"/>
                    </a:lnTo>
                    <a:lnTo>
                      <a:pt x="2905" y="639"/>
                    </a:lnTo>
                    <a:lnTo>
                      <a:pt x="2743" y="505"/>
                    </a:lnTo>
                    <a:lnTo>
                      <a:pt x="2724" y="467"/>
                    </a:lnTo>
                    <a:lnTo>
                      <a:pt x="2734" y="391"/>
                    </a:lnTo>
                    <a:lnTo>
                      <a:pt x="2743" y="267"/>
                    </a:lnTo>
                    <a:lnTo>
                      <a:pt x="2762" y="200"/>
                    </a:lnTo>
                    <a:lnTo>
                      <a:pt x="2572" y="105"/>
                    </a:lnTo>
                    <a:lnTo>
                      <a:pt x="2477" y="38"/>
                    </a:lnTo>
                    <a:lnTo>
                      <a:pt x="2439" y="48"/>
                    </a:lnTo>
                    <a:lnTo>
                      <a:pt x="2201" y="48"/>
                    </a:lnTo>
                    <a:lnTo>
                      <a:pt x="2162" y="57"/>
                    </a:lnTo>
                    <a:lnTo>
                      <a:pt x="2143" y="67"/>
                    </a:lnTo>
                    <a:lnTo>
                      <a:pt x="2067" y="200"/>
                    </a:lnTo>
                    <a:lnTo>
                      <a:pt x="1981" y="419"/>
                    </a:lnTo>
                    <a:lnTo>
                      <a:pt x="1962" y="505"/>
                    </a:lnTo>
                    <a:lnTo>
                      <a:pt x="1943" y="553"/>
                    </a:lnTo>
                    <a:lnTo>
                      <a:pt x="1905" y="629"/>
                    </a:lnTo>
                    <a:lnTo>
                      <a:pt x="1877" y="696"/>
                    </a:lnTo>
                    <a:lnTo>
                      <a:pt x="1791" y="753"/>
                    </a:lnTo>
                    <a:lnTo>
                      <a:pt x="1553" y="743"/>
                    </a:lnTo>
                    <a:lnTo>
                      <a:pt x="1391" y="772"/>
                    </a:lnTo>
                    <a:lnTo>
                      <a:pt x="1315" y="810"/>
                    </a:lnTo>
                    <a:lnTo>
                      <a:pt x="1200" y="829"/>
                    </a:lnTo>
                    <a:lnTo>
                      <a:pt x="1172" y="686"/>
                    </a:lnTo>
                    <a:lnTo>
                      <a:pt x="1153" y="572"/>
                    </a:lnTo>
                    <a:lnTo>
                      <a:pt x="1181" y="429"/>
                    </a:lnTo>
                    <a:lnTo>
                      <a:pt x="1258" y="343"/>
                    </a:lnTo>
                    <a:lnTo>
                      <a:pt x="1229" y="296"/>
                    </a:lnTo>
                    <a:lnTo>
                      <a:pt x="1219" y="286"/>
                    </a:lnTo>
                    <a:lnTo>
                      <a:pt x="1210" y="267"/>
                    </a:lnTo>
                    <a:lnTo>
                      <a:pt x="1200" y="258"/>
                    </a:lnTo>
                    <a:lnTo>
                      <a:pt x="1191" y="248"/>
                    </a:lnTo>
                    <a:lnTo>
                      <a:pt x="1172" y="238"/>
                    </a:lnTo>
                    <a:lnTo>
                      <a:pt x="1172" y="229"/>
                    </a:lnTo>
                    <a:lnTo>
                      <a:pt x="1162" y="210"/>
                    </a:lnTo>
                    <a:lnTo>
                      <a:pt x="1153" y="181"/>
                    </a:lnTo>
                    <a:lnTo>
                      <a:pt x="1153" y="162"/>
                    </a:lnTo>
                    <a:lnTo>
                      <a:pt x="1134" y="134"/>
                    </a:lnTo>
                    <a:lnTo>
                      <a:pt x="1153" y="95"/>
                    </a:lnTo>
                    <a:lnTo>
                      <a:pt x="1286" y="48"/>
                    </a:lnTo>
                    <a:lnTo>
                      <a:pt x="1115" y="29"/>
                    </a:lnTo>
                    <a:lnTo>
                      <a:pt x="1038" y="67"/>
                    </a:lnTo>
                    <a:lnTo>
                      <a:pt x="1020" y="29"/>
                    </a:lnTo>
                    <a:lnTo>
                      <a:pt x="1000" y="10"/>
                    </a:lnTo>
                    <a:lnTo>
                      <a:pt x="972" y="0"/>
                    </a:lnTo>
                    <a:lnTo>
                      <a:pt x="943" y="0"/>
                    </a:lnTo>
                    <a:lnTo>
                      <a:pt x="838" y="67"/>
                    </a:lnTo>
                    <a:lnTo>
                      <a:pt x="753" y="77"/>
                    </a:lnTo>
                    <a:lnTo>
                      <a:pt x="715" y="77"/>
                    </a:lnTo>
                    <a:lnTo>
                      <a:pt x="696" y="86"/>
                    </a:lnTo>
                    <a:lnTo>
                      <a:pt x="677" y="95"/>
                    </a:lnTo>
                    <a:lnTo>
                      <a:pt x="619" y="210"/>
                    </a:lnTo>
                    <a:lnTo>
                      <a:pt x="448" y="238"/>
                    </a:lnTo>
                    <a:lnTo>
                      <a:pt x="353" y="286"/>
                    </a:lnTo>
                    <a:lnTo>
                      <a:pt x="286" y="353"/>
                    </a:lnTo>
                    <a:lnTo>
                      <a:pt x="200" y="400"/>
                    </a:lnTo>
                    <a:lnTo>
                      <a:pt x="0" y="458"/>
                    </a:lnTo>
                    <a:lnTo>
                      <a:pt x="57" y="553"/>
                    </a:lnTo>
                    <a:lnTo>
                      <a:pt x="77" y="591"/>
                    </a:lnTo>
                    <a:lnTo>
                      <a:pt x="105" y="610"/>
                    </a:lnTo>
                    <a:lnTo>
                      <a:pt x="200" y="648"/>
                    </a:lnTo>
                    <a:lnTo>
                      <a:pt x="410" y="829"/>
                    </a:lnTo>
                    <a:lnTo>
                      <a:pt x="372" y="867"/>
                    </a:lnTo>
                    <a:lnTo>
                      <a:pt x="391" y="943"/>
                    </a:lnTo>
                    <a:lnTo>
                      <a:pt x="410" y="1020"/>
                    </a:lnTo>
                    <a:lnTo>
                      <a:pt x="419" y="1038"/>
                    </a:lnTo>
                    <a:lnTo>
                      <a:pt x="419" y="1058"/>
                    </a:lnTo>
                    <a:lnTo>
                      <a:pt x="410" y="1077"/>
                    </a:lnTo>
                    <a:lnTo>
                      <a:pt x="391" y="1077"/>
                    </a:lnTo>
                    <a:lnTo>
                      <a:pt x="324" y="1038"/>
                    </a:lnTo>
                    <a:lnTo>
                      <a:pt x="296" y="1038"/>
                    </a:lnTo>
                    <a:lnTo>
                      <a:pt x="286" y="1029"/>
                    </a:lnTo>
                    <a:lnTo>
                      <a:pt x="267" y="1020"/>
                    </a:lnTo>
                    <a:lnTo>
                      <a:pt x="248" y="1029"/>
                    </a:lnTo>
                    <a:lnTo>
                      <a:pt x="229" y="1029"/>
                    </a:lnTo>
                    <a:lnTo>
                      <a:pt x="124" y="1143"/>
                    </a:lnTo>
                    <a:lnTo>
                      <a:pt x="95" y="1172"/>
                    </a:lnTo>
                    <a:lnTo>
                      <a:pt x="153" y="1219"/>
                    </a:lnTo>
                    <a:lnTo>
                      <a:pt x="219" y="1248"/>
                    </a:lnTo>
                    <a:lnTo>
                      <a:pt x="276" y="1505"/>
                    </a:lnTo>
                    <a:lnTo>
                      <a:pt x="476" y="1515"/>
                    </a:lnTo>
                    <a:lnTo>
                      <a:pt x="438" y="1562"/>
                    </a:lnTo>
                    <a:lnTo>
                      <a:pt x="267" y="1648"/>
                    </a:lnTo>
                    <a:lnTo>
                      <a:pt x="134" y="1858"/>
                    </a:lnTo>
                    <a:lnTo>
                      <a:pt x="153" y="1896"/>
                    </a:lnTo>
                    <a:lnTo>
                      <a:pt x="353" y="1867"/>
                    </a:lnTo>
                    <a:lnTo>
                      <a:pt x="372" y="1953"/>
                    </a:lnTo>
                    <a:lnTo>
                      <a:pt x="315" y="1991"/>
                    </a:lnTo>
                    <a:lnTo>
                      <a:pt x="286" y="2000"/>
                    </a:lnTo>
                    <a:lnTo>
                      <a:pt x="258" y="2010"/>
                    </a:lnTo>
                    <a:lnTo>
                      <a:pt x="238" y="2038"/>
                    </a:lnTo>
                    <a:lnTo>
                      <a:pt x="276" y="2105"/>
                    </a:lnTo>
                    <a:lnTo>
                      <a:pt x="419" y="2277"/>
                    </a:lnTo>
                    <a:lnTo>
                      <a:pt x="515" y="2429"/>
                    </a:lnTo>
                    <a:lnTo>
                      <a:pt x="543" y="2381"/>
                    </a:lnTo>
                    <a:lnTo>
                      <a:pt x="639" y="2381"/>
                    </a:lnTo>
                    <a:lnTo>
                      <a:pt x="686" y="2372"/>
                    </a:lnTo>
                    <a:lnTo>
                      <a:pt x="810" y="2239"/>
                    </a:lnTo>
                    <a:lnTo>
                      <a:pt x="943" y="2162"/>
                    </a:lnTo>
                    <a:lnTo>
                      <a:pt x="953" y="2153"/>
                    </a:lnTo>
                    <a:lnTo>
                      <a:pt x="1134" y="2191"/>
                    </a:lnTo>
                    <a:lnTo>
                      <a:pt x="1181" y="2172"/>
                    </a:lnTo>
                    <a:lnTo>
                      <a:pt x="1238" y="2096"/>
                    </a:lnTo>
                    <a:lnTo>
                      <a:pt x="1276" y="2067"/>
                    </a:lnTo>
                    <a:lnTo>
                      <a:pt x="1381" y="2038"/>
                    </a:lnTo>
                    <a:lnTo>
                      <a:pt x="1419" y="2010"/>
                    </a:lnTo>
                    <a:lnTo>
                      <a:pt x="1457" y="1981"/>
                    </a:lnTo>
                    <a:lnTo>
                      <a:pt x="1515" y="2000"/>
                    </a:lnTo>
                    <a:lnTo>
                      <a:pt x="1572" y="2038"/>
                    </a:lnTo>
                    <a:lnTo>
                      <a:pt x="1629" y="2143"/>
                    </a:lnTo>
                    <a:lnTo>
                      <a:pt x="1667" y="2191"/>
                    </a:lnTo>
                    <a:lnTo>
                      <a:pt x="1753" y="2239"/>
                    </a:lnTo>
                    <a:lnTo>
                      <a:pt x="1791" y="2248"/>
                    </a:lnTo>
                    <a:lnTo>
                      <a:pt x="1858" y="2258"/>
                    </a:lnTo>
                    <a:lnTo>
                      <a:pt x="1962" y="2229"/>
                    </a:lnTo>
                    <a:lnTo>
                      <a:pt x="2038" y="2172"/>
                    </a:lnTo>
                    <a:lnTo>
                      <a:pt x="2105" y="2162"/>
                    </a:lnTo>
                    <a:lnTo>
                      <a:pt x="2343" y="2296"/>
                    </a:lnTo>
                    <a:lnTo>
                      <a:pt x="2439" y="2267"/>
                    </a:lnTo>
                    <a:lnTo>
                      <a:pt x="2562" y="2172"/>
                    </a:lnTo>
                    <a:lnTo>
                      <a:pt x="2658" y="2153"/>
                    </a:lnTo>
                    <a:lnTo>
                      <a:pt x="2772" y="2191"/>
                    </a:lnTo>
                    <a:lnTo>
                      <a:pt x="2820" y="2191"/>
                    </a:lnTo>
                    <a:lnTo>
                      <a:pt x="2867" y="2172"/>
                    </a:lnTo>
                    <a:lnTo>
                      <a:pt x="2953" y="2115"/>
                    </a:lnTo>
                    <a:lnTo>
                      <a:pt x="3001" y="2096"/>
                    </a:lnTo>
                    <a:lnTo>
                      <a:pt x="3191" y="2134"/>
                    </a:lnTo>
                    <a:lnTo>
                      <a:pt x="3524" y="2343"/>
                    </a:lnTo>
                    <a:lnTo>
                      <a:pt x="3667" y="2372"/>
                    </a:lnTo>
                    <a:lnTo>
                      <a:pt x="3686" y="2343"/>
                    </a:lnTo>
                    <a:lnTo>
                      <a:pt x="3686" y="2229"/>
                    </a:lnTo>
                    <a:lnTo>
                      <a:pt x="3677" y="2201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15" name="Freeform 10">
                <a:extLst>
                  <a:ext uri="{FF2B5EF4-FFF2-40B4-BE49-F238E27FC236}">
                    <a16:creationId xmlns:a16="http://schemas.microsoft.com/office/drawing/2014/main" id="{33F95A1F-3402-E44E-8FE1-2843FC1F8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1325" y="3719513"/>
                <a:ext cx="2057400" cy="1738312"/>
              </a:xfrm>
              <a:custGeom>
                <a:avLst/>
                <a:gdLst>
                  <a:gd name="T0" fmla="*/ 1998730 w 5716"/>
                  <a:gd name="T1" fmla="*/ 874016 h 4829"/>
                  <a:gd name="T2" fmla="*/ 1936821 w 5716"/>
                  <a:gd name="T3" fmla="*/ 815700 h 4829"/>
                  <a:gd name="T4" fmla="*/ 1871672 w 5716"/>
                  <a:gd name="T5" fmla="*/ 846658 h 4829"/>
                  <a:gd name="T6" fmla="*/ 1820561 w 5716"/>
                  <a:gd name="T7" fmla="*/ 891294 h 4829"/>
                  <a:gd name="T8" fmla="*/ 1703942 w 5716"/>
                  <a:gd name="T9" fmla="*/ 908573 h 4829"/>
                  <a:gd name="T10" fmla="*/ 1607839 w 5716"/>
                  <a:gd name="T11" fmla="*/ 959689 h 4829"/>
                  <a:gd name="T12" fmla="*/ 1511735 w 5716"/>
                  <a:gd name="T13" fmla="*/ 860337 h 4829"/>
                  <a:gd name="T14" fmla="*/ 1515335 w 5716"/>
                  <a:gd name="T15" fmla="*/ 822539 h 4829"/>
                  <a:gd name="T16" fmla="*/ 1539451 w 5716"/>
                  <a:gd name="T17" fmla="*/ 774663 h 4829"/>
                  <a:gd name="T18" fmla="*/ 1508496 w 5716"/>
                  <a:gd name="T19" fmla="*/ 695829 h 4829"/>
                  <a:gd name="T20" fmla="*/ 1511735 w 5716"/>
                  <a:gd name="T21" fmla="*/ 644353 h 4829"/>
                  <a:gd name="T22" fmla="*/ 1446587 w 5716"/>
                  <a:gd name="T23" fmla="*/ 524481 h 4829"/>
                  <a:gd name="T24" fmla="*/ 1501657 w 5716"/>
                  <a:gd name="T25" fmla="*/ 473005 h 4829"/>
                  <a:gd name="T26" fmla="*/ 1518934 w 5716"/>
                  <a:gd name="T27" fmla="*/ 476245 h 4829"/>
                  <a:gd name="T28" fmla="*/ 1559967 w 5716"/>
                  <a:gd name="T29" fmla="*/ 490284 h 4829"/>
                  <a:gd name="T30" fmla="*/ 1559967 w 5716"/>
                  <a:gd name="T31" fmla="*/ 469765 h 4829"/>
                  <a:gd name="T32" fmla="*/ 1559967 w 5716"/>
                  <a:gd name="T33" fmla="*/ 401010 h 4829"/>
                  <a:gd name="T34" fmla="*/ 1440108 w 5716"/>
                  <a:gd name="T35" fmla="*/ 315337 h 4829"/>
                  <a:gd name="T36" fmla="*/ 1360922 w 5716"/>
                  <a:gd name="T37" fmla="*/ 301658 h 4829"/>
                  <a:gd name="T38" fmla="*/ 1333567 w 5716"/>
                  <a:gd name="T39" fmla="*/ 243342 h 4829"/>
                  <a:gd name="T40" fmla="*/ 1258340 w 5716"/>
                  <a:gd name="T41" fmla="*/ 253421 h 4829"/>
                  <a:gd name="T42" fmla="*/ 1121204 w 5716"/>
                  <a:gd name="T43" fmla="*/ 287979 h 4829"/>
                  <a:gd name="T44" fmla="*/ 1086650 w 5716"/>
                  <a:gd name="T45" fmla="*/ 267460 h 4829"/>
                  <a:gd name="T46" fmla="*/ 1086650 w 5716"/>
                  <a:gd name="T47" fmla="*/ 215984 h 4829"/>
                  <a:gd name="T48" fmla="*/ 1097088 w 5716"/>
                  <a:gd name="T49" fmla="*/ 147229 h 4829"/>
                  <a:gd name="T50" fmla="*/ 1131282 w 5716"/>
                  <a:gd name="T51" fmla="*/ 23758 h 4829"/>
                  <a:gd name="T52" fmla="*/ 1059295 w 5716"/>
                  <a:gd name="T53" fmla="*/ 30598 h 4829"/>
                  <a:gd name="T54" fmla="*/ 850171 w 5716"/>
                  <a:gd name="T55" fmla="*/ 260261 h 4829"/>
                  <a:gd name="T56" fmla="*/ 384053 w 5716"/>
                  <a:gd name="T57" fmla="*/ 846658 h 4829"/>
                  <a:gd name="T58" fmla="*/ 240078 w 5716"/>
                  <a:gd name="T59" fmla="*/ 857097 h 4829"/>
                  <a:gd name="T60" fmla="*/ 277871 w 5716"/>
                  <a:gd name="T61" fmla="*/ 1018005 h 4829"/>
                  <a:gd name="T62" fmla="*/ 271033 w 5716"/>
                  <a:gd name="T63" fmla="*/ 1076321 h 4829"/>
                  <a:gd name="T64" fmla="*/ 264194 w 5716"/>
                  <a:gd name="T65" fmla="*/ 1124197 h 4829"/>
                  <a:gd name="T66" fmla="*/ 322504 w 5716"/>
                  <a:gd name="T67" fmla="*/ 1199792 h 4829"/>
                  <a:gd name="T68" fmla="*/ 301987 w 5716"/>
                  <a:gd name="T69" fmla="*/ 1244428 h 4829"/>
                  <a:gd name="T70" fmla="*/ 240078 w 5716"/>
                  <a:gd name="T71" fmla="*/ 1220310 h 4829"/>
                  <a:gd name="T72" fmla="*/ 143975 w 5716"/>
                  <a:gd name="T73" fmla="*/ 1230749 h 4829"/>
                  <a:gd name="T74" fmla="*/ 13678 w 5716"/>
                  <a:gd name="T75" fmla="*/ 1361060 h 4829"/>
                  <a:gd name="T76" fmla="*/ 44632 w 5716"/>
                  <a:gd name="T77" fmla="*/ 1347381 h 4829"/>
                  <a:gd name="T78" fmla="*/ 157652 w 5716"/>
                  <a:gd name="T79" fmla="*/ 1326502 h 4829"/>
                  <a:gd name="T80" fmla="*/ 267433 w 5716"/>
                  <a:gd name="T81" fmla="*/ 1371139 h 4829"/>
                  <a:gd name="T82" fmla="*/ 325743 w 5716"/>
                  <a:gd name="T83" fmla="*/ 1539247 h 4829"/>
                  <a:gd name="T84" fmla="*/ 490234 w 5716"/>
                  <a:gd name="T85" fmla="*/ 1618081 h 4829"/>
                  <a:gd name="T86" fmla="*/ 390892 w 5716"/>
                  <a:gd name="T87" fmla="*/ 1655878 h 4829"/>
                  <a:gd name="T88" fmla="*/ 387652 w 5716"/>
                  <a:gd name="T89" fmla="*/ 1714194 h 4829"/>
                  <a:gd name="T90" fmla="*/ 418247 w 5716"/>
                  <a:gd name="T91" fmla="*/ 1686476 h 4829"/>
                  <a:gd name="T92" fmla="*/ 521189 w 5716"/>
                  <a:gd name="T93" fmla="*/ 1737952 h 4829"/>
                  <a:gd name="T94" fmla="*/ 651486 w 5716"/>
                  <a:gd name="T95" fmla="*/ 1710594 h 4829"/>
                  <a:gd name="T96" fmla="*/ 843332 w 5716"/>
                  <a:gd name="T97" fmla="*/ 1559765 h 4829"/>
                  <a:gd name="T98" fmla="*/ 1117604 w 5716"/>
                  <a:gd name="T99" fmla="*/ 1577044 h 4829"/>
                  <a:gd name="T100" fmla="*/ 1268418 w 5716"/>
                  <a:gd name="T101" fmla="*/ 1532407 h 4829"/>
                  <a:gd name="T102" fmla="*/ 1402315 w 5716"/>
                  <a:gd name="T103" fmla="*/ 1357460 h 4829"/>
                  <a:gd name="T104" fmla="*/ 1570045 w 5716"/>
                  <a:gd name="T105" fmla="*/ 1309584 h 4829"/>
                  <a:gd name="T106" fmla="*/ 1751813 w 5716"/>
                  <a:gd name="T107" fmla="*/ 1271786 h 4829"/>
                  <a:gd name="T108" fmla="*/ 1789607 w 5716"/>
                  <a:gd name="T109" fmla="*/ 1223910 h 4829"/>
                  <a:gd name="T110" fmla="*/ 1823801 w 5716"/>
                  <a:gd name="T111" fmla="*/ 1199792 h 4829"/>
                  <a:gd name="T112" fmla="*/ 1960937 w 5716"/>
                  <a:gd name="T113" fmla="*/ 1134636 h 4829"/>
                  <a:gd name="T114" fmla="*/ 1957697 w 5716"/>
                  <a:gd name="T115" fmla="*/ 1100439 h 4829"/>
                  <a:gd name="T116" fmla="*/ 2057040 w 5716"/>
                  <a:gd name="T117" fmla="*/ 911813 h 48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716" h="4829">
                    <a:moveTo>
                      <a:pt x="5677" y="2524"/>
                    </a:moveTo>
                    <a:lnTo>
                      <a:pt x="5591" y="2476"/>
                    </a:lnTo>
                    <a:lnTo>
                      <a:pt x="5553" y="2428"/>
                    </a:lnTo>
                    <a:lnTo>
                      <a:pt x="5496" y="2323"/>
                    </a:lnTo>
                    <a:lnTo>
                      <a:pt x="5439" y="2285"/>
                    </a:lnTo>
                    <a:lnTo>
                      <a:pt x="5381" y="2266"/>
                    </a:lnTo>
                    <a:lnTo>
                      <a:pt x="5343" y="2295"/>
                    </a:lnTo>
                    <a:lnTo>
                      <a:pt x="5305" y="2323"/>
                    </a:lnTo>
                    <a:lnTo>
                      <a:pt x="5200" y="2352"/>
                    </a:lnTo>
                    <a:lnTo>
                      <a:pt x="5162" y="2381"/>
                    </a:lnTo>
                    <a:lnTo>
                      <a:pt x="5105" y="2457"/>
                    </a:lnTo>
                    <a:lnTo>
                      <a:pt x="5058" y="2476"/>
                    </a:lnTo>
                    <a:lnTo>
                      <a:pt x="4877" y="2438"/>
                    </a:lnTo>
                    <a:lnTo>
                      <a:pt x="4867" y="2447"/>
                    </a:lnTo>
                    <a:lnTo>
                      <a:pt x="4734" y="2524"/>
                    </a:lnTo>
                    <a:lnTo>
                      <a:pt x="4610" y="2657"/>
                    </a:lnTo>
                    <a:lnTo>
                      <a:pt x="4563" y="2666"/>
                    </a:lnTo>
                    <a:lnTo>
                      <a:pt x="4467" y="2666"/>
                    </a:lnTo>
                    <a:lnTo>
                      <a:pt x="4439" y="2714"/>
                    </a:lnTo>
                    <a:lnTo>
                      <a:pt x="4343" y="2562"/>
                    </a:lnTo>
                    <a:lnTo>
                      <a:pt x="4200" y="2390"/>
                    </a:lnTo>
                    <a:lnTo>
                      <a:pt x="4162" y="2323"/>
                    </a:lnTo>
                    <a:lnTo>
                      <a:pt x="4182" y="2295"/>
                    </a:lnTo>
                    <a:lnTo>
                      <a:pt x="4210" y="2285"/>
                    </a:lnTo>
                    <a:lnTo>
                      <a:pt x="4239" y="2276"/>
                    </a:lnTo>
                    <a:lnTo>
                      <a:pt x="4296" y="2238"/>
                    </a:lnTo>
                    <a:lnTo>
                      <a:pt x="4277" y="2152"/>
                    </a:lnTo>
                    <a:lnTo>
                      <a:pt x="4077" y="2181"/>
                    </a:lnTo>
                    <a:lnTo>
                      <a:pt x="4058" y="2143"/>
                    </a:lnTo>
                    <a:lnTo>
                      <a:pt x="4191" y="1933"/>
                    </a:lnTo>
                    <a:lnTo>
                      <a:pt x="4362" y="1847"/>
                    </a:lnTo>
                    <a:lnTo>
                      <a:pt x="4400" y="1800"/>
                    </a:lnTo>
                    <a:lnTo>
                      <a:pt x="4200" y="1790"/>
                    </a:lnTo>
                    <a:lnTo>
                      <a:pt x="4143" y="1533"/>
                    </a:lnTo>
                    <a:lnTo>
                      <a:pt x="4077" y="1504"/>
                    </a:lnTo>
                    <a:lnTo>
                      <a:pt x="4019" y="1457"/>
                    </a:lnTo>
                    <a:lnTo>
                      <a:pt x="4048" y="1428"/>
                    </a:lnTo>
                    <a:lnTo>
                      <a:pt x="4153" y="1314"/>
                    </a:lnTo>
                    <a:lnTo>
                      <a:pt x="4172" y="1314"/>
                    </a:lnTo>
                    <a:lnTo>
                      <a:pt x="4191" y="1305"/>
                    </a:lnTo>
                    <a:lnTo>
                      <a:pt x="4210" y="1314"/>
                    </a:lnTo>
                    <a:lnTo>
                      <a:pt x="4220" y="1323"/>
                    </a:lnTo>
                    <a:lnTo>
                      <a:pt x="4248" y="1323"/>
                    </a:lnTo>
                    <a:lnTo>
                      <a:pt x="4315" y="1362"/>
                    </a:lnTo>
                    <a:lnTo>
                      <a:pt x="4334" y="1362"/>
                    </a:lnTo>
                    <a:lnTo>
                      <a:pt x="4343" y="1343"/>
                    </a:lnTo>
                    <a:lnTo>
                      <a:pt x="4343" y="1323"/>
                    </a:lnTo>
                    <a:lnTo>
                      <a:pt x="4334" y="1305"/>
                    </a:lnTo>
                    <a:lnTo>
                      <a:pt x="4315" y="1228"/>
                    </a:lnTo>
                    <a:lnTo>
                      <a:pt x="4296" y="1152"/>
                    </a:lnTo>
                    <a:lnTo>
                      <a:pt x="4334" y="1114"/>
                    </a:lnTo>
                    <a:lnTo>
                      <a:pt x="4124" y="933"/>
                    </a:lnTo>
                    <a:lnTo>
                      <a:pt x="4029" y="895"/>
                    </a:lnTo>
                    <a:lnTo>
                      <a:pt x="4001" y="876"/>
                    </a:lnTo>
                    <a:lnTo>
                      <a:pt x="3981" y="838"/>
                    </a:lnTo>
                    <a:lnTo>
                      <a:pt x="3924" y="743"/>
                    </a:lnTo>
                    <a:lnTo>
                      <a:pt x="3781" y="838"/>
                    </a:lnTo>
                    <a:lnTo>
                      <a:pt x="3734" y="809"/>
                    </a:lnTo>
                    <a:lnTo>
                      <a:pt x="3724" y="781"/>
                    </a:lnTo>
                    <a:lnTo>
                      <a:pt x="3705" y="676"/>
                    </a:lnTo>
                    <a:lnTo>
                      <a:pt x="3696" y="666"/>
                    </a:lnTo>
                    <a:lnTo>
                      <a:pt x="3677" y="647"/>
                    </a:lnTo>
                    <a:lnTo>
                      <a:pt x="3496" y="704"/>
                    </a:lnTo>
                    <a:lnTo>
                      <a:pt x="3400" y="752"/>
                    </a:lnTo>
                    <a:lnTo>
                      <a:pt x="3219" y="800"/>
                    </a:lnTo>
                    <a:lnTo>
                      <a:pt x="3115" y="800"/>
                    </a:lnTo>
                    <a:lnTo>
                      <a:pt x="3086" y="800"/>
                    </a:lnTo>
                    <a:lnTo>
                      <a:pt x="3058" y="790"/>
                    </a:lnTo>
                    <a:lnTo>
                      <a:pt x="3019" y="743"/>
                    </a:lnTo>
                    <a:lnTo>
                      <a:pt x="2972" y="752"/>
                    </a:lnTo>
                    <a:lnTo>
                      <a:pt x="2962" y="695"/>
                    </a:lnTo>
                    <a:lnTo>
                      <a:pt x="3019" y="600"/>
                    </a:lnTo>
                    <a:lnTo>
                      <a:pt x="3039" y="505"/>
                    </a:lnTo>
                    <a:lnTo>
                      <a:pt x="3048" y="438"/>
                    </a:lnTo>
                    <a:lnTo>
                      <a:pt x="3048" y="409"/>
                    </a:lnTo>
                    <a:lnTo>
                      <a:pt x="3058" y="390"/>
                    </a:lnTo>
                    <a:lnTo>
                      <a:pt x="3239" y="95"/>
                    </a:lnTo>
                    <a:lnTo>
                      <a:pt x="3143" y="66"/>
                    </a:lnTo>
                    <a:lnTo>
                      <a:pt x="3048" y="114"/>
                    </a:lnTo>
                    <a:lnTo>
                      <a:pt x="2972" y="95"/>
                    </a:lnTo>
                    <a:lnTo>
                      <a:pt x="2943" y="85"/>
                    </a:lnTo>
                    <a:lnTo>
                      <a:pt x="2753" y="0"/>
                    </a:lnTo>
                    <a:lnTo>
                      <a:pt x="2362" y="723"/>
                    </a:lnTo>
                    <a:lnTo>
                      <a:pt x="1829" y="1504"/>
                    </a:lnTo>
                    <a:lnTo>
                      <a:pt x="1210" y="2257"/>
                    </a:lnTo>
                    <a:lnTo>
                      <a:pt x="1067" y="2352"/>
                    </a:lnTo>
                    <a:lnTo>
                      <a:pt x="896" y="2381"/>
                    </a:lnTo>
                    <a:lnTo>
                      <a:pt x="696" y="2333"/>
                    </a:lnTo>
                    <a:lnTo>
                      <a:pt x="667" y="2381"/>
                    </a:lnTo>
                    <a:lnTo>
                      <a:pt x="639" y="2438"/>
                    </a:lnTo>
                    <a:lnTo>
                      <a:pt x="686" y="2552"/>
                    </a:lnTo>
                    <a:lnTo>
                      <a:pt x="772" y="2828"/>
                    </a:lnTo>
                    <a:lnTo>
                      <a:pt x="781" y="2933"/>
                    </a:lnTo>
                    <a:lnTo>
                      <a:pt x="772" y="2962"/>
                    </a:lnTo>
                    <a:lnTo>
                      <a:pt x="753" y="2990"/>
                    </a:lnTo>
                    <a:lnTo>
                      <a:pt x="734" y="3028"/>
                    </a:lnTo>
                    <a:lnTo>
                      <a:pt x="724" y="3076"/>
                    </a:lnTo>
                    <a:lnTo>
                      <a:pt x="734" y="3123"/>
                    </a:lnTo>
                    <a:lnTo>
                      <a:pt x="762" y="3152"/>
                    </a:lnTo>
                    <a:lnTo>
                      <a:pt x="791" y="3181"/>
                    </a:lnTo>
                    <a:lnTo>
                      <a:pt x="896" y="3333"/>
                    </a:lnTo>
                    <a:lnTo>
                      <a:pt x="934" y="3390"/>
                    </a:lnTo>
                    <a:lnTo>
                      <a:pt x="877" y="3438"/>
                    </a:lnTo>
                    <a:lnTo>
                      <a:pt x="839" y="3457"/>
                    </a:lnTo>
                    <a:lnTo>
                      <a:pt x="800" y="3457"/>
                    </a:lnTo>
                    <a:lnTo>
                      <a:pt x="781" y="3457"/>
                    </a:lnTo>
                    <a:lnTo>
                      <a:pt x="667" y="3390"/>
                    </a:lnTo>
                    <a:lnTo>
                      <a:pt x="524" y="3362"/>
                    </a:lnTo>
                    <a:lnTo>
                      <a:pt x="438" y="3362"/>
                    </a:lnTo>
                    <a:lnTo>
                      <a:pt x="400" y="3419"/>
                    </a:lnTo>
                    <a:lnTo>
                      <a:pt x="124" y="3495"/>
                    </a:lnTo>
                    <a:lnTo>
                      <a:pt x="0" y="3581"/>
                    </a:lnTo>
                    <a:lnTo>
                      <a:pt x="38" y="3781"/>
                    </a:lnTo>
                    <a:lnTo>
                      <a:pt x="86" y="3781"/>
                    </a:lnTo>
                    <a:lnTo>
                      <a:pt x="115" y="3771"/>
                    </a:lnTo>
                    <a:lnTo>
                      <a:pt x="124" y="3743"/>
                    </a:lnTo>
                    <a:lnTo>
                      <a:pt x="210" y="3723"/>
                    </a:lnTo>
                    <a:lnTo>
                      <a:pt x="324" y="3723"/>
                    </a:lnTo>
                    <a:lnTo>
                      <a:pt x="438" y="3685"/>
                    </a:lnTo>
                    <a:lnTo>
                      <a:pt x="515" y="3628"/>
                    </a:lnTo>
                    <a:lnTo>
                      <a:pt x="639" y="3714"/>
                    </a:lnTo>
                    <a:lnTo>
                      <a:pt x="743" y="3809"/>
                    </a:lnTo>
                    <a:lnTo>
                      <a:pt x="819" y="3952"/>
                    </a:lnTo>
                    <a:lnTo>
                      <a:pt x="848" y="4181"/>
                    </a:lnTo>
                    <a:lnTo>
                      <a:pt x="905" y="4276"/>
                    </a:lnTo>
                    <a:lnTo>
                      <a:pt x="1210" y="4371"/>
                    </a:lnTo>
                    <a:lnTo>
                      <a:pt x="1315" y="4447"/>
                    </a:lnTo>
                    <a:lnTo>
                      <a:pt x="1362" y="4495"/>
                    </a:lnTo>
                    <a:lnTo>
                      <a:pt x="1219" y="4505"/>
                    </a:lnTo>
                    <a:lnTo>
                      <a:pt x="1143" y="4533"/>
                    </a:lnTo>
                    <a:lnTo>
                      <a:pt x="1086" y="4600"/>
                    </a:lnTo>
                    <a:lnTo>
                      <a:pt x="1067" y="4657"/>
                    </a:lnTo>
                    <a:lnTo>
                      <a:pt x="1077" y="4733"/>
                    </a:lnTo>
                    <a:lnTo>
                      <a:pt x="1077" y="4762"/>
                    </a:lnTo>
                    <a:lnTo>
                      <a:pt x="1086" y="4743"/>
                    </a:lnTo>
                    <a:lnTo>
                      <a:pt x="1162" y="4685"/>
                    </a:lnTo>
                    <a:lnTo>
                      <a:pt x="1258" y="4723"/>
                    </a:lnTo>
                    <a:lnTo>
                      <a:pt x="1353" y="4790"/>
                    </a:lnTo>
                    <a:lnTo>
                      <a:pt x="1448" y="4828"/>
                    </a:lnTo>
                    <a:lnTo>
                      <a:pt x="1458" y="4828"/>
                    </a:lnTo>
                    <a:lnTo>
                      <a:pt x="1629" y="4771"/>
                    </a:lnTo>
                    <a:lnTo>
                      <a:pt x="1810" y="4752"/>
                    </a:lnTo>
                    <a:lnTo>
                      <a:pt x="2038" y="4695"/>
                    </a:lnTo>
                    <a:lnTo>
                      <a:pt x="2210" y="4581"/>
                    </a:lnTo>
                    <a:lnTo>
                      <a:pt x="2343" y="4333"/>
                    </a:lnTo>
                    <a:lnTo>
                      <a:pt x="2791" y="4428"/>
                    </a:lnTo>
                    <a:lnTo>
                      <a:pt x="2953" y="4419"/>
                    </a:lnTo>
                    <a:lnTo>
                      <a:pt x="3105" y="4381"/>
                    </a:lnTo>
                    <a:lnTo>
                      <a:pt x="3286" y="4295"/>
                    </a:lnTo>
                    <a:lnTo>
                      <a:pt x="3382" y="4257"/>
                    </a:lnTo>
                    <a:lnTo>
                      <a:pt x="3524" y="4257"/>
                    </a:lnTo>
                    <a:lnTo>
                      <a:pt x="3734" y="4000"/>
                    </a:lnTo>
                    <a:lnTo>
                      <a:pt x="3801" y="3876"/>
                    </a:lnTo>
                    <a:lnTo>
                      <a:pt x="3896" y="3771"/>
                    </a:lnTo>
                    <a:lnTo>
                      <a:pt x="4019" y="3676"/>
                    </a:lnTo>
                    <a:lnTo>
                      <a:pt x="4258" y="3676"/>
                    </a:lnTo>
                    <a:lnTo>
                      <a:pt x="4362" y="3638"/>
                    </a:lnTo>
                    <a:lnTo>
                      <a:pt x="4534" y="3485"/>
                    </a:lnTo>
                    <a:lnTo>
                      <a:pt x="4648" y="3485"/>
                    </a:lnTo>
                    <a:lnTo>
                      <a:pt x="4867" y="3533"/>
                    </a:lnTo>
                    <a:lnTo>
                      <a:pt x="4962" y="3524"/>
                    </a:lnTo>
                    <a:lnTo>
                      <a:pt x="4962" y="3457"/>
                    </a:lnTo>
                    <a:lnTo>
                      <a:pt x="4972" y="3400"/>
                    </a:lnTo>
                    <a:lnTo>
                      <a:pt x="4972" y="3381"/>
                    </a:lnTo>
                    <a:lnTo>
                      <a:pt x="4944" y="3343"/>
                    </a:lnTo>
                    <a:lnTo>
                      <a:pt x="5067" y="3333"/>
                    </a:lnTo>
                    <a:lnTo>
                      <a:pt x="5401" y="3190"/>
                    </a:lnTo>
                    <a:lnTo>
                      <a:pt x="5448" y="3161"/>
                    </a:lnTo>
                    <a:lnTo>
                      <a:pt x="5448" y="3152"/>
                    </a:lnTo>
                    <a:lnTo>
                      <a:pt x="5448" y="3123"/>
                    </a:lnTo>
                    <a:lnTo>
                      <a:pt x="5448" y="3095"/>
                    </a:lnTo>
                    <a:lnTo>
                      <a:pt x="5439" y="3057"/>
                    </a:lnTo>
                    <a:lnTo>
                      <a:pt x="5591" y="2781"/>
                    </a:lnTo>
                    <a:lnTo>
                      <a:pt x="5610" y="2752"/>
                    </a:lnTo>
                    <a:lnTo>
                      <a:pt x="5715" y="2533"/>
                    </a:lnTo>
                    <a:lnTo>
                      <a:pt x="5677" y="252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16" name="Freeform 11">
                <a:extLst>
                  <a:ext uri="{FF2B5EF4-FFF2-40B4-BE49-F238E27FC236}">
                    <a16:creationId xmlns:a16="http://schemas.microsoft.com/office/drawing/2014/main" id="{2FB4E794-BB02-6F48-B3D6-650659EEA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6938" y="2373313"/>
                <a:ext cx="1968500" cy="1900237"/>
              </a:xfrm>
              <a:custGeom>
                <a:avLst/>
                <a:gdLst>
                  <a:gd name="T0" fmla="*/ 1947620 w 5468"/>
                  <a:gd name="T1" fmla="*/ 1182922 h 5277"/>
                  <a:gd name="T2" fmla="*/ 1817298 w 5468"/>
                  <a:gd name="T3" fmla="*/ 1066610 h 5277"/>
                  <a:gd name="T4" fmla="*/ 1614976 w 5468"/>
                  <a:gd name="T5" fmla="*/ 1042484 h 5277"/>
                  <a:gd name="T6" fmla="*/ 1409414 w 5468"/>
                  <a:gd name="T7" fmla="*/ 929413 h 5277"/>
                  <a:gd name="T8" fmla="*/ 1409414 w 5468"/>
                  <a:gd name="T9" fmla="*/ 795456 h 5277"/>
                  <a:gd name="T10" fmla="*/ 1433535 w 5468"/>
                  <a:gd name="T11" fmla="*/ 671943 h 5277"/>
                  <a:gd name="T12" fmla="*/ 1457295 w 5468"/>
                  <a:gd name="T13" fmla="*/ 579398 h 5277"/>
                  <a:gd name="T14" fmla="*/ 1436775 w 5468"/>
                  <a:gd name="T15" fmla="*/ 531505 h 5277"/>
                  <a:gd name="T16" fmla="*/ 1289173 w 5468"/>
                  <a:gd name="T17" fmla="*/ 462726 h 5277"/>
                  <a:gd name="T18" fmla="*/ 1145532 w 5468"/>
                  <a:gd name="T19" fmla="*/ 545188 h 5277"/>
                  <a:gd name="T20" fmla="*/ 1063091 w 5468"/>
                  <a:gd name="T21" fmla="*/ 586239 h 5277"/>
                  <a:gd name="T22" fmla="*/ 1025290 w 5468"/>
                  <a:gd name="T23" fmla="*/ 599923 h 5277"/>
                  <a:gd name="T24" fmla="*/ 1004770 w 5468"/>
                  <a:gd name="T25" fmla="*/ 579398 h 5277"/>
                  <a:gd name="T26" fmla="*/ 939610 w 5468"/>
                  <a:gd name="T27" fmla="*/ 603524 h 5277"/>
                  <a:gd name="T28" fmla="*/ 905409 w 5468"/>
                  <a:gd name="T29" fmla="*/ 541947 h 5277"/>
                  <a:gd name="T30" fmla="*/ 836649 w 5468"/>
                  <a:gd name="T31" fmla="*/ 473169 h 5277"/>
                  <a:gd name="T32" fmla="*/ 675727 w 5468"/>
                  <a:gd name="T33" fmla="*/ 428517 h 5277"/>
                  <a:gd name="T34" fmla="*/ 634686 w 5468"/>
                  <a:gd name="T35" fmla="*/ 449042 h 5277"/>
                  <a:gd name="T36" fmla="*/ 600126 w 5468"/>
                  <a:gd name="T37" fmla="*/ 414833 h 5277"/>
                  <a:gd name="T38" fmla="*/ 593286 w 5468"/>
                  <a:gd name="T39" fmla="*/ 222901 h 5277"/>
                  <a:gd name="T40" fmla="*/ 627486 w 5468"/>
                  <a:gd name="T41" fmla="*/ 102988 h 5277"/>
                  <a:gd name="T42" fmla="*/ 442444 w 5468"/>
                  <a:gd name="T43" fmla="*/ 27367 h 5277"/>
                  <a:gd name="T44" fmla="*/ 408244 w 5468"/>
                  <a:gd name="T45" fmla="*/ 51494 h 5277"/>
                  <a:gd name="T46" fmla="*/ 315723 w 5468"/>
                  <a:gd name="T47" fmla="*/ 75260 h 5277"/>
                  <a:gd name="T48" fmla="*/ 271083 w 5468"/>
                  <a:gd name="T49" fmla="*/ 30608 h 5277"/>
                  <a:gd name="T50" fmla="*/ 223202 w 5468"/>
                  <a:gd name="T51" fmla="*/ 51494 h 5277"/>
                  <a:gd name="T52" fmla="*/ 202322 w 5468"/>
                  <a:gd name="T53" fmla="*/ 85703 h 5277"/>
                  <a:gd name="T54" fmla="*/ 127081 w 5468"/>
                  <a:gd name="T55" fmla="*/ 123514 h 5277"/>
                  <a:gd name="T56" fmla="*/ 0 w 5468"/>
                  <a:gd name="T57" fmla="*/ 126754 h 5277"/>
                  <a:gd name="T58" fmla="*/ 216002 w 5468"/>
                  <a:gd name="T59" fmla="*/ 291319 h 5277"/>
                  <a:gd name="T60" fmla="*/ 236882 w 5468"/>
                  <a:gd name="T61" fmla="*/ 449042 h 5277"/>
                  <a:gd name="T62" fmla="*/ 240122 w 5468"/>
                  <a:gd name="T63" fmla="*/ 476770 h 5277"/>
                  <a:gd name="T64" fmla="*/ 315723 w 5468"/>
                  <a:gd name="T65" fmla="*/ 579398 h 5277"/>
                  <a:gd name="T66" fmla="*/ 192242 w 5468"/>
                  <a:gd name="T67" fmla="*/ 599923 h 5277"/>
                  <a:gd name="T68" fmla="*/ 86041 w 5468"/>
                  <a:gd name="T69" fmla="*/ 644575 h 5277"/>
                  <a:gd name="T70" fmla="*/ 133921 w 5468"/>
                  <a:gd name="T71" fmla="*/ 850551 h 5277"/>
                  <a:gd name="T72" fmla="*/ 219602 w 5468"/>
                  <a:gd name="T73" fmla="*/ 946337 h 5277"/>
                  <a:gd name="T74" fmla="*/ 339483 w 5468"/>
                  <a:gd name="T75" fmla="*/ 902045 h 5277"/>
                  <a:gd name="T76" fmla="*/ 421924 w 5468"/>
                  <a:gd name="T77" fmla="*/ 908527 h 5277"/>
                  <a:gd name="T78" fmla="*/ 483485 w 5468"/>
                  <a:gd name="T79" fmla="*/ 987749 h 5277"/>
                  <a:gd name="T80" fmla="*/ 545406 w 5468"/>
                  <a:gd name="T81" fmla="*/ 1110902 h 5277"/>
                  <a:gd name="T82" fmla="*/ 469805 w 5468"/>
                  <a:gd name="T83" fmla="*/ 1227574 h 5277"/>
                  <a:gd name="T84" fmla="*/ 473405 w 5468"/>
                  <a:gd name="T85" fmla="*/ 1261783 h 5277"/>
                  <a:gd name="T86" fmla="*/ 446045 w 5468"/>
                  <a:gd name="T87" fmla="*/ 1368372 h 5277"/>
                  <a:gd name="T88" fmla="*/ 528125 w 5468"/>
                  <a:gd name="T89" fmla="*/ 1488285 h 5277"/>
                  <a:gd name="T90" fmla="*/ 534965 w 5468"/>
                  <a:gd name="T91" fmla="*/ 1529696 h 5277"/>
                  <a:gd name="T92" fmla="*/ 555486 w 5468"/>
                  <a:gd name="T93" fmla="*/ 1573988 h 5277"/>
                  <a:gd name="T94" fmla="*/ 562326 w 5468"/>
                  <a:gd name="T95" fmla="*/ 1591273 h 5277"/>
                  <a:gd name="T96" fmla="*/ 596886 w 5468"/>
                  <a:gd name="T97" fmla="*/ 1587672 h 5277"/>
                  <a:gd name="T98" fmla="*/ 740888 w 5468"/>
                  <a:gd name="T99" fmla="*/ 1594514 h 5277"/>
                  <a:gd name="T100" fmla="*/ 929169 w 5468"/>
                  <a:gd name="T101" fmla="*/ 1550222 h 5277"/>
                  <a:gd name="T102" fmla="*/ 1063091 w 5468"/>
                  <a:gd name="T103" fmla="*/ 1683818 h 5277"/>
                  <a:gd name="T104" fmla="*/ 1248133 w 5468"/>
                  <a:gd name="T105" fmla="*/ 1721628 h 5277"/>
                  <a:gd name="T106" fmla="*/ 1272253 w 5468"/>
                  <a:gd name="T107" fmla="*/ 1745395 h 5277"/>
                  <a:gd name="T108" fmla="*/ 1340654 w 5468"/>
                  <a:gd name="T109" fmla="*/ 1745395 h 5277"/>
                  <a:gd name="T110" fmla="*/ 1378454 w 5468"/>
                  <a:gd name="T111" fmla="*/ 1766281 h 5277"/>
                  <a:gd name="T112" fmla="*/ 1368374 w 5468"/>
                  <a:gd name="T113" fmla="*/ 1851984 h 5277"/>
                  <a:gd name="T114" fmla="*/ 1628657 w 5468"/>
                  <a:gd name="T115" fmla="*/ 1889434 h 5277"/>
                  <a:gd name="T116" fmla="*/ 1783098 w 5468"/>
                  <a:gd name="T117" fmla="*/ 1738553 h 5277"/>
                  <a:gd name="T118" fmla="*/ 1933940 w 5468"/>
                  <a:gd name="T119" fmla="*/ 1591273 h 5277"/>
                  <a:gd name="T120" fmla="*/ 1913419 w 5468"/>
                  <a:gd name="T121" fmla="*/ 1498728 h 52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468" h="5277">
                    <a:moveTo>
                      <a:pt x="5344" y="3933"/>
                    </a:moveTo>
                    <a:lnTo>
                      <a:pt x="5429" y="3724"/>
                    </a:lnTo>
                    <a:lnTo>
                      <a:pt x="5467" y="3466"/>
                    </a:lnTo>
                    <a:lnTo>
                      <a:pt x="5410" y="3285"/>
                    </a:lnTo>
                    <a:lnTo>
                      <a:pt x="5143" y="2857"/>
                    </a:lnTo>
                    <a:lnTo>
                      <a:pt x="5115" y="2876"/>
                    </a:lnTo>
                    <a:lnTo>
                      <a:pt x="5096" y="2924"/>
                    </a:lnTo>
                    <a:lnTo>
                      <a:pt x="5048" y="2962"/>
                    </a:lnTo>
                    <a:lnTo>
                      <a:pt x="4943" y="2990"/>
                    </a:lnTo>
                    <a:lnTo>
                      <a:pt x="4829" y="3000"/>
                    </a:lnTo>
                    <a:lnTo>
                      <a:pt x="4705" y="2981"/>
                    </a:lnTo>
                    <a:lnTo>
                      <a:pt x="4486" y="2895"/>
                    </a:lnTo>
                    <a:lnTo>
                      <a:pt x="4143" y="2838"/>
                    </a:lnTo>
                    <a:lnTo>
                      <a:pt x="4029" y="2790"/>
                    </a:lnTo>
                    <a:lnTo>
                      <a:pt x="3944" y="2686"/>
                    </a:lnTo>
                    <a:lnTo>
                      <a:pt x="3915" y="2581"/>
                    </a:lnTo>
                    <a:lnTo>
                      <a:pt x="3905" y="2457"/>
                    </a:lnTo>
                    <a:lnTo>
                      <a:pt x="3896" y="2333"/>
                    </a:lnTo>
                    <a:lnTo>
                      <a:pt x="3839" y="2219"/>
                    </a:lnTo>
                    <a:lnTo>
                      <a:pt x="3915" y="2209"/>
                    </a:lnTo>
                    <a:lnTo>
                      <a:pt x="4153" y="2085"/>
                    </a:lnTo>
                    <a:lnTo>
                      <a:pt x="4010" y="1971"/>
                    </a:lnTo>
                    <a:lnTo>
                      <a:pt x="3982" y="1924"/>
                    </a:lnTo>
                    <a:lnTo>
                      <a:pt x="3982" y="1866"/>
                    </a:lnTo>
                    <a:lnTo>
                      <a:pt x="4001" y="1809"/>
                    </a:lnTo>
                    <a:lnTo>
                      <a:pt x="4010" y="1743"/>
                    </a:lnTo>
                    <a:lnTo>
                      <a:pt x="3972" y="1666"/>
                    </a:lnTo>
                    <a:lnTo>
                      <a:pt x="4048" y="1609"/>
                    </a:lnTo>
                    <a:lnTo>
                      <a:pt x="4039" y="1609"/>
                    </a:lnTo>
                    <a:lnTo>
                      <a:pt x="4001" y="1581"/>
                    </a:lnTo>
                    <a:lnTo>
                      <a:pt x="3982" y="1523"/>
                    </a:lnTo>
                    <a:lnTo>
                      <a:pt x="3991" y="1476"/>
                    </a:lnTo>
                    <a:lnTo>
                      <a:pt x="3972" y="1457"/>
                    </a:lnTo>
                    <a:lnTo>
                      <a:pt x="3944" y="1428"/>
                    </a:lnTo>
                    <a:lnTo>
                      <a:pt x="3639" y="1285"/>
                    </a:lnTo>
                    <a:lnTo>
                      <a:pt x="3581" y="1285"/>
                    </a:lnTo>
                    <a:lnTo>
                      <a:pt x="3448" y="1314"/>
                    </a:lnTo>
                    <a:lnTo>
                      <a:pt x="3239" y="1419"/>
                    </a:lnTo>
                    <a:lnTo>
                      <a:pt x="3191" y="1476"/>
                    </a:lnTo>
                    <a:lnTo>
                      <a:pt x="3182" y="1514"/>
                    </a:lnTo>
                    <a:lnTo>
                      <a:pt x="3191" y="1723"/>
                    </a:lnTo>
                    <a:lnTo>
                      <a:pt x="3010" y="1638"/>
                    </a:lnTo>
                    <a:lnTo>
                      <a:pt x="2982" y="1628"/>
                    </a:lnTo>
                    <a:lnTo>
                      <a:pt x="2953" y="1628"/>
                    </a:lnTo>
                    <a:lnTo>
                      <a:pt x="2934" y="1647"/>
                    </a:lnTo>
                    <a:lnTo>
                      <a:pt x="2896" y="1676"/>
                    </a:lnTo>
                    <a:lnTo>
                      <a:pt x="2877" y="1676"/>
                    </a:lnTo>
                    <a:lnTo>
                      <a:pt x="2848" y="1666"/>
                    </a:lnTo>
                    <a:lnTo>
                      <a:pt x="2829" y="1647"/>
                    </a:lnTo>
                    <a:lnTo>
                      <a:pt x="2810" y="1619"/>
                    </a:lnTo>
                    <a:lnTo>
                      <a:pt x="2801" y="1609"/>
                    </a:lnTo>
                    <a:lnTo>
                      <a:pt x="2791" y="1609"/>
                    </a:lnTo>
                    <a:lnTo>
                      <a:pt x="2763" y="1628"/>
                    </a:lnTo>
                    <a:lnTo>
                      <a:pt x="2734" y="1638"/>
                    </a:lnTo>
                    <a:lnTo>
                      <a:pt x="2639" y="1676"/>
                    </a:lnTo>
                    <a:lnTo>
                      <a:pt x="2610" y="1676"/>
                    </a:lnTo>
                    <a:lnTo>
                      <a:pt x="2591" y="1666"/>
                    </a:lnTo>
                    <a:lnTo>
                      <a:pt x="2581" y="1657"/>
                    </a:lnTo>
                    <a:lnTo>
                      <a:pt x="2553" y="1562"/>
                    </a:lnTo>
                    <a:lnTo>
                      <a:pt x="2515" y="1505"/>
                    </a:lnTo>
                    <a:lnTo>
                      <a:pt x="2439" y="1428"/>
                    </a:lnTo>
                    <a:lnTo>
                      <a:pt x="2372" y="1381"/>
                    </a:lnTo>
                    <a:lnTo>
                      <a:pt x="2343" y="1324"/>
                    </a:lnTo>
                    <a:lnTo>
                      <a:pt x="2324" y="1314"/>
                    </a:lnTo>
                    <a:lnTo>
                      <a:pt x="2115" y="1324"/>
                    </a:lnTo>
                    <a:lnTo>
                      <a:pt x="2077" y="1304"/>
                    </a:lnTo>
                    <a:lnTo>
                      <a:pt x="1943" y="1219"/>
                    </a:lnTo>
                    <a:lnTo>
                      <a:pt x="1877" y="1190"/>
                    </a:lnTo>
                    <a:lnTo>
                      <a:pt x="1848" y="1200"/>
                    </a:lnTo>
                    <a:lnTo>
                      <a:pt x="1820" y="1219"/>
                    </a:lnTo>
                    <a:lnTo>
                      <a:pt x="1781" y="1247"/>
                    </a:lnTo>
                    <a:lnTo>
                      <a:pt x="1763" y="1247"/>
                    </a:lnTo>
                    <a:lnTo>
                      <a:pt x="1724" y="1238"/>
                    </a:lnTo>
                    <a:lnTo>
                      <a:pt x="1705" y="1219"/>
                    </a:lnTo>
                    <a:lnTo>
                      <a:pt x="1696" y="1209"/>
                    </a:lnTo>
                    <a:lnTo>
                      <a:pt x="1667" y="1152"/>
                    </a:lnTo>
                    <a:lnTo>
                      <a:pt x="1648" y="1143"/>
                    </a:lnTo>
                    <a:lnTo>
                      <a:pt x="1496" y="743"/>
                    </a:lnTo>
                    <a:lnTo>
                      <a:pt x="1534" y="676"/>
                    </a:lnTo>
                    <a:lnTo>
                      <a:pt x="1648" y="619"/>
                    </a:lnTo>
                    <a:lnTo>
                      <a:pt x="1810" y="466"/>
                    </a:lnTo>
                    <a:lnTo>
                      <a:pt x="1829" y="400"/>
                    </a:lnTo>
                    <a:lnTo>
                      <a:pt x="1791" y="343"/>
                    </a:lnTo>
                    <a:lnTo>
                      <a:pt x="1743" y="286"/>
                    </a:lnTo>
                    <a:lnTo>
                      <a:pt x="1715" y="257"/>
                    </a:lnTo>
                    <a:lnTo>
                      <a:pt x="1496" y="0"/>
                    </a:lnTo>
                    <a:lnTo>
                      <a:pt x="1315" y="66"/>
                    </a:lnTo>
                    <a:lnTo>
                      <a:pt x="1229" y="76"/>
                    </a:lnTo>
                    <a:lnTo>
                      <a:pt x="1153" y="95"/>
                    </a:lnTo>
                    <a:lnTo>
                      <a:pt x="1143" y="104"/>
                    </a:lnTo>
                    <a:lnTo>
                      <a:pt x="1143" y="114"/>
                    </a:lnTo>
                    <a:lnTo>
                      <a:pt x="1134" y="143"/>
                    </a:lnTo>
                    <a:lnTo>
                      <a:pt x="1134" y="161"/>
                    </a:lnTo>
                    <a:lnTo>
                      <a:pt x="1077" y="228"/>
                    </a:lnTo>
                    <a:lnTo>
                      <a:pt x="905" y="219"/>
                    </a:lnTo>
                    <a:lnTo>
                      <a:pt x="877" y="209"/>
                    </a:lnTo>
                    <a:lnTo>
                      <a:pt x="838" y="171"/>
                    </a:lnTo>
                    <a:lnTo>
                      <a:pt x="791" y="95"/>
                    </a:lnTo>
                    <a:lnTo>
                      <a:pt x="762" y="85"/>
                    </a:lnTo>
                    <a:lnTo>
                      <a:pt x="753" y="85"/>
                    </a:lnTo>
                    <a:lnTo>
                      <a:pt x="743" y="95"/>
                    </a:lnTo>
                    <a:lnTo>
                      <a:pt x="724" y="104"/>
                    </a:lnTo>
                    <a:lnTo>
                      <a:pt x="639" y="123"/>
                    </a:lnTo>
                    <a:lnTo>
                      <a:pt x="620" y="143"/>
                    </a:lnTo>
                    <a:lnTo>
                      <a:pt x="600" y="161"/>
                    </a:lnTo>
                    <a:lnTo>
                      <a:pt x="591" y="181"/>
                    </a:lnTo>
                    <a:lnTo>
                      <a:pt x="582" y="209"/>
                    </a:lnTo>
                    <a:lnTo>
                      <a:pt x="562" y="238"/>
                    </a:lnTo>
                    <a:lnTo>
                      <a:pt x="534" y="257"/>
                    </a:lnTo>
                    <a:lnTo>
                      <a:pt x="410" y="333"/>
                    </a:lnTo>
                    <a:lnTo>
                      <a:pt x="381" y="343"/>
                    </a:lnTo>
                    <a:lnTo>
                      <a:pt x="353" y="343"/>
                    </a:lnTo>
                    <a:lnTo>
                      <a:pt x="229" y="324"/>
                    </a:lnTo>
                    <a:lnTo>
                      <a:pt x="210" y="314"/>
                    </a:lnTo>
                    <a:lnTo>
                      <a:pt x="163" y="276"/>
                    </a:lnTo>
                    <a:lnTo>
                      <a:pt x="0" y="352"/>
                    </a:lnTo>
                    <a:lnTo>
                      <a:pt x="315" y="524"/>
                    </a:lnTo>
                    <a:lnTo>
                      <a:pt x="524" y="685"/>
                    </a:lnTo>
                    <a:lnTo>
                      <a:pt x="572" y="752"/>
                    </a:lnTo>
                    <a:lnTo>
                      <a:pt x="600" y="809"/>
                    </a:lnTo>
                    <a:lnTo>
                      <a:pt x="658" y="990"/>
                    </a:lnTo>
                    <a:lnTo>
                      <a:pt x="696" y="1171"/>
                    </a:lnTo>
                    <a:lnTo>
                      <a:pt x="667" y="1209"/>
                    </a:lnTo>
                    <a:lnTo>
                      <a:pt x="658" y="1247"/>
                    </a:lnTo>
                    <a:lnTo>
                      <a:pt x="620" y="1285"/>
                    </a:lnTo>
                    <a:lnTo>
                      <a:pt x="610" y="1295"/>
                    </a:lnTo>
                    <a:lnTo>
                      <a:pt x="629" y="1304"/>
                    </a:lnTo>
                    <a:lnTo>
                      <a:pt x="667" y="1324"/>
                    </a:lnTo>
                    <a:lnTo>
                      <a:pt x="838" y="1371"/>
                    </a:lnTo>
                    <a:lnTo>
                      <a:pt x="924" y="1419"/>
                    </a:lnTo>
                    <a:lnTo>
                      <a:pt x="1020" y="1533"/>
                    </a:lnTo>
                    <a:lnTo>
                      <a:pt x="877" y="1609"/>
                    </a:lnTo>
                    <a:lnTo>
                      <a:pt x="667" y="1685"/>
                    </a:lnTo>
                    <a:lnTo>
                      <a:pt x="629" y="1685"/>
                    </a:lnTo>
                    <a:lnTo>
                      <a:pt x="562" y="1676"/>
                    </a:lnTo>
                    <a:lnTo>
                      <a:pt x="534" y="1666"/>
                    </a:lnTo>
                    <a:lnTo>
                      <a:pt x="477" y="1666"/>
                    </a:lnTo>
                    <a:lnTo>
                      <a:pt x="258" y="1762"/>
                    </a:lnTo>
                    <a:lnTo>
                      <a:pt x="258" y="1771"/>
                    </a:lnTo>
                    <a:lnTo>
                      <a:pt x="239" y="1790"/>
                    </a:lnTo>
                    <a:lnTo>
                      <a:pt x="267" y="1847"/>
                    </a:lnTo>
                    <a:lnTo>
                      <a:pt x="296" y="1971"/>
                    </a:lnTo>
                    <a:lnTo>
                      <a:pt x="362" y="2228"/>
                    </a:lnTo>
                    <a:lnTo>
                      <a:pt x="372" y="2362"/>
                    </a:lnTo>
                    <a:lnTo>
                      <a:pt x="419" y="2362"/>
                    </a:lnTo>
                    <a:lnTo>
                      <a:pt x="458" y="2371"/>
                    </a:lnTo>
                    <a:lnTo>
                      <a:pt x="515" y="2447"/>
                    </a:lnTo>
                    <a:lnTo>
                      <a:pt x="610" y="2628"/>
                    </a:lnTo>
                    <a:lnTo>
                      <a:pt x="639" y="2647"/>
                    </a:lnTo>
                    <a:lnTo>
                      <a:pt x="667" y="2657"/>
                    </a:lnTo>
                    <a:lnTo>
                      <a:pt x="800" y="2619"/>
                    </a:lnTo>
                    <a:lnTo>
                      <a:pt x="943" y="2505"/>
                    </a:lnTo>
                    <a:lnTo>
                      <a:pt x="1067" y="2438"/>
                    </a:lnTo>
                    <a:lnTo>
                      <a:pt x="1115" y="2457"/>
                    </a:lnTo>
                    <a:lnTo>
                      <a:pt x="1143" y="2476"/>
                    </a:lnTo>
                    <a:lnTo>
                      <a:pt x="1172" y="2523"/>
                    </a:lnTo>
                    <a:lnTo>
                      <a:pt x="1210" y="2590"/>
                    </a:lnTo>
                    <a:lnTo>
                      <a:pt x="1286" y="2676"/>
                    </a:lnTo>
                    <a:lnTo>
                      <a:pt x="1315" y="2695"/>
                    </a:lnTo>
                    <a:lnTo>
                      <a:pt x="1343" y="2743"/>
                    </a:lnTo>
                    <a:lnTo>
                      <a:pt x="1382" y="2857"/>
                    </a:lnTo>
                    <a:lnTo>
                      <a:pt x="1420" y="2942"/>
                    </a:lnTo>
                    <a:lnTo>
                      <a:pt x="1505" y="3076"/>
                    </a:lnTo>
                    <a:lnTo>
                      <a:pt x="1515" y="3085"/>
                    </a:lnTo>
                    <a:lnTo>
                      <a:pt x="1524" y="3114"/>
                    </a:lnTo>
                    <a:lnTo>
                      <a:pt x="1515" y="3190"/>
                    </a:lnTo>
                    <a:lnTo>
                      <a:pt x="1448" y="3362"/>
                    </a:lnTo>
                    <a:lnTo>
                      <a:pt x="1305" y="3409"/>
                    </a:lnTo>
                    <a:lnTo>
                      <a:pt x="1296" y="3419"/>
                    </a:lnTo>
                    <a:lnTo>
                      <a:pt x="1286" y="3428"/>
                    </a:lnTo>
                    <a:lnTo>
                      <a:pt x="1305" y="3476"/>
                    </a:lnTo>
                    <a:lnTo>
                      <a:pt x="1315" y="3504"/>
                    </a:lnTo>
                    <a:lnTo>
                      <a:pt x="1267" y="3571"/>
                    </a:lnTo>
                    <a:lnTo>
                      <a:pt x="1229" y="3724"/>
                    </a:lnTo>
                    <a:lnTo>
                      <a:pt x="1229" y="3771"/>
                    </a:lnTo>
                    <a:lnTo>
                      <a:pt x="1239" y="3800"/>
                    </a:lnTo>
                    <a:lnTo>
                      <a:pt x="1286" y="3867"/>
                    </a:lnTo>
                    <a:lnTo>
                      <a:pt x="1305" y="3885"/>
                    </a:lnTo>
                    <a:lnTo>
                      <a:pt x="1391" y="3933"/>
                    </a:lnTo>
                    <a:lnTo>
                      <a:pt x="1467" y="4133"/>
                    </a:lnTo>
                    <a:lnTo>
                      <a:pt x="1467" y="4190"/>
                    </a:lnTo>
                    <a:lnTo>
                      <a:pt x="1458" y="4219"/>
                    </a:lnTo>
                    <a:lnTo>
                      <a:pt x="1467" y="4238"/>
                    </a:lnTo>
                    <a:lnTo>
                      <a:pt x="1486" y="4248"/>
                    </a:lnTo>
                    <a:lnTo>
                      <a:pt x="1534" y="4276"/>
                    </a:lnTo>
                    <a:lnTo>
                      <a:pt x="1553" y="4295"/>
                    </a:lnTo>
                    <a:lnTo>
                      <a:pt x="1562" y="4324"/>
                    </a:lnTo>
                    <a:lnTo>
                      <a:pt x="1543" y="4371"/>
                    </a:lnTo>
                    <a:lnTo>
                      <a:pt x="1543" y="4381"/>
                    </a:lnTo>
                    <a:lnTo>
                      <a:pt x="1543" y="4390"/>
                    </a:lnTo>
                    <a:lnTo>
                      <a:pt x="1553" y="4400"/>
                    </a:lnTo>
                    <a:lnTo>
                      <a:pt x="1562" y="4419"/>
                    </a:lnTo>
                    <a:lnTo>
                      <a:pt x="1600" y="4457"/>
                    </a:lnTo>
                    <a:lnTo>
                      <a:pt x="1620" y="4457"/>
                    </a:lnTo>
                    <a:lnTo>
                      <a:pt x="1629" y="4457"/>
                    </a:lnTo>
                    <a:lnTo>
                      <a:pt x="1658" y="4409"/>
                    </a:lnTo>
                    <a:lnTo>
                      <a:pt x="1696" y="4371"/>
                    </a:lnTo>
                    <a:lnTo>
                      <a:pt x="1705" y="4371"/>
                    </a:lnTo>
                    <a:lnTo>
                      <a:pt x="1753" y="4371"/>
                    </a:lnTo>
                    <a:lnTo>
                      <a:pt x="2058" y="4428"/>
                    </a:lnTo>
                    <a:lnTo>
                      <a:pt x="2324" y="4428"/>
                    </a:lnTo>
                    <a:lnTo>
                      <a:pt x="2372" y="4409"/>
                    </a:lnTo>
                    <a:lnTo>
                      <a:pt x="2439" y="4362"/>
                    </a:lnTo>
                    <a:lnTo>
                      <a:pt x="2581" y="4305"/>
                    </a:lnTo>
                    <a:lnTo>
                      <a:pt x="2715" y="4324"/>
                    </a:lnTo>
                    <a:lnTo>
                      <a:pt x="2743" y="4362"/>
                    </a:lnTo>
                    <a:lnTo>
                      <a:pt x="2743" y="4371"/>
                    </a:lnTo>
                    <a:lnTo>
                      <a:pt x="2953" y="4676"/>
                    </a:lnTo>
                    <a:lnTo>
                      <a:pt x="3077" y="4800"/>
                    </a:lnTo>
                    <a:lnTo>
                      <a:pt x="3182" y="4781"/>
                    </a:lnTo>
                    <a:lnTo>
                      <a:pt x="3343" y="4800"/>
                    </a:lnTo>
                    <a:lnTo>
                      <a:pt x="3467" y="4781"/>
                    </a:lnTo>
                    <a:lnTo>
                      <a:pt x="3496" y="4781"/>
                    </a:lnTo>
                    <a:lnTo>
                      <a:pt x="3515" y="4790"/>
                    </a:lnTo>
                    <a:lnTo>
                      <a:pt x="3534" y="4819"/>
                    </a:lnTo>
                    <a:lnTo>
                      <a:pt x="3534" y="4847"/>
                    </a:lnTo>
                    <a:lnTo>
                      <a:pt x="3534" y="4876"/>
                    </a:lnTo>
                    <a:lnTo>
                      <a:pt x="3553" y="4885"/>
                    </a:lnTo>
                    <a:lnTo>
                      <a:pt x="3572" y="4885"/>
                    </a:lnTo>
                    <a:lnTo>
                      <a:pt x="3724" y="4847"/>
                    </a:lnTo>
                    <a:lnTo>
                      <a:pt x="3762" y="4857"/>
                    </a:lnTo>
                    <a:lnTo>
                      <a:pt x="3801" y="4876"/>
                    </a:lnTo>
                    <a:lnTo>
                      <a:pt x="3820" y="4885"/>
                    </a:lnTo>
                    <a:lnTo>
                      <a:pt x="3829" y="4905"/>
                    </a:lnTo>
                    <a:lnTo>
                      <a:pt x="3839" y="4933"/>
                    </a:lnTo>
                    <a:lnTo>
                      <a:pt x="3839" y="5000"/>
                    </a:lnTo>
                    <a:lnTo>
                      <a:pt x="3839" y="5038"/>
                    </a:lnTo>
                    <a:lnTo>
                      <a:pt x="3801" y="5143"/>
                    </a:lnTo>
                    <a:lnTo>
                      <a:pt x="4220" y="5238"/>
                    </a:lnTo>
                    <a:lnTo>
                      <a:pt x="4267" y="5276"/>
                    </a:lnTo>
                    <a:lnTo>
                      <a:pt x="4277" y="5276"/>
                    </a:lnTo>
                    <a:lnTo>
                      <a:pt x="4524" y="5247"/>
                    </a:lnTo>
                    <a:lnTo>
                      <a:pt x="4582" y="5200"/>
                    </a:lnTo>
                    <a:lnTo>
                      <a:pt x="4677" y="5000"/>
                    </a:lnTo>
                    <a:lnTo>
                      <a:pt x="4762" y="4914"/>
                    </a:lnTo>
                    <a:lnTo>
                      <a:pt x="4953" y="4828"/>
                    </a:lnTo>
                    <a:lnTo>
                      <a:pt x="5039" y="4752"/>
                    </a:lnTo>
                    <a:lnTo>
                      <a:pt x="5134" y="4590"/>
                    </a:lnTo>
                    <a:lnTo>
                      <a:pt x="5182" y="4533"/>
                    </a:lnTo>
                    <a:lnTo>
                      <a:pt x="5372" y="4419"/>
                    </a:lnTo>
                    <a:lnTo>
                      <a:pt x="5391" y="4381"/>
                    </a:lnTo>
                    <a:lnTo>
                      <a:pt x="5382" y="4362"/>
                    </a:lnTo>
                    <a:lnTo>
                      <a:pt x="5353" y="4314"/>
                    </a:lnTo>
                    <a:lnTo>
                      <a:pt x="5315" y="4162"/>
                    </a:lnTo>
                    <a:lnTo>
                      <a:pt x="5315" y="4038"/>
                    </a:lnTo>
                    <a:lnTo>
                      <a:pt x="5344" y="3933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17" name="Freeform 12">
                <a:extLst>
                  <a:ext uri="{FF2B5EF4-FFF2-40B4-BE49-F238E27FC236}">
                    <a16:creationId xmlns:a16="http://schemas.microsoft.com/office/drawing/2014/main" id="{80D87703-E601-EB41-9BA8-9545E0274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1925" y="1508125"/>
                <a:ext cx="1312863" cy="2613025"/>
              </a:xfrm>
              <a:custGeom>
                <a:avLst/>
                <a:gdLst>
                  <a:gd name="T0" fmla="*/ 572061 w 3649"/>
                  <a:gd name="T1" fmla="*/ 356420 h 7258"/>
                  <a:gd name="T2" fmla="*/ 613437 w 3649"/>
                  <a:gd name="T3" fmla="*/ 212412 h 7258"/>
                  <a:gd name="T4" fmla="*/ 627109 w 3649"/>
                  <a:gd name="T5" fmla="*/ 92525 h 7258"/>
                  <a:gd name="T6" fmla="*/ 609839 w 3649"/>
                  <a:gd name="T7" fmla="*/ 16921 h 7258"/>
                  <a:gd name="T8" fmla="*/ 479596 w 3649"/>
                  <a:gd name="T9" fmla="*/ 140408 h 7258"/>
                  <a:gd name="T10" fmla="*/ 325607 w 3649"/>
                  <a:gd name="T11" fmla="*/ 411143 h 7258"/>
                  <a:gd name="T12" fmla="*/ 1171826 w 3649"/>
                  <a:gd name="T13" fmla="*/ 2245805 h 7258"/>
                  <a:gd name="T14" fmla="*/ 959552 w 3649"/>
                  <a:gd name="T15" fmla="*/ 2180641 h 7258"/>
                  <a:gd name="T16" fmla="*/ 736844 w 3649"/>
                  <a:gd name="T17" fmla="*/ 2094956 h 7258"/>
                  <a:gd name="T18" fmla="*/ 757352 w 3649"/>
                  <a:gd name="T19" fmla="*/ 2057154 h 7258"/>
                  <a:gd name="T20" fmla="*/ 801965 w 3649"/>
                  <a:gd name="T21" fmla="*/ 2057154 h 7258"/>
                  <a:gd name="T22" fmla="*/ 870325 w 3649"/>
                  <a:gd name="T23" fmla="*/ 1991991 h 7258"/>
                  <a:gd name="T24" fmla="*/ 931848 w 3649"/>
                  <a:gd name="T25" fmla="*/ 1919987 h 7258"/>
                  <a:gd name="T26" fmla="*/ 866727 w 3649"/>
                  <a:gd name="T27" fmla="*/ 1847983 h 7258"/>
                  <a:gd name="T28" fmla="*/ 897669 w 3649"/>
                  <a:gd name="T29" fmla="*/ 1796500 h 7258"/>
                  <a:gd name="T30" fmla="*/ 846219 w 3649"/>
                  <a:gd name="T31" fmla="*/ 1512084 h 7258"/>
                  <a:gd name="T32" fmla="*/ 962790 w 3649"/>
                  <a:gd name="T33" fmla="*/ 1409118 h 7258"/>
                  <a:gd name="T34" fmla="*/ 1045181 w 3649"/>
                  <a:gd name="T35" fmla="*/ 1433240 h 7258"/>
                  <a:gd name="T36" fmla="*/ 1209604 w 3649"/>
                  <a:gd name="T37" fmla="*/ 1261510 h 7258"/>
                  <a:gd name="T38" fmla="*/ 1247382 w 3649"/>
                  <a:gd name="T39" fmla="*/ 1145224 h 7258"/>
                  <a:gd name="T40" fmla="*/ 1110303 w 3649"/>
                  <a:gd name="T41" fmla="*/ 1096981 h 7258"/>
                  <a:gd name="T42" fmla="*/ 1034748 w 3649"/>
                  <a:gd name="T43" fmla="*/ 1124342 h 7258"/>
                  <a:gd name="T44" fmla="*/ 976462 w 3649"/>
                  <a:gd name="T45" fmla="*/ 894650 h 7258"/>
                  <a:gd name="T46" fmla="*/ 921774 w 3649"/>
                  <a:gd name="T47" fmla="*/ 627515 h 7258"/>
                  <a:gd name="T48" fmla="*/ 1072525 w 3649"/>
                  <a:gd name="T49" fmla="*/ 496828 h 7258"/>
                  <a:gd name="T50" fmla="*/ 842981 w 3649"/>
                  <a:gd name="T51" fmla="*/ 630755 h 7258"/>
                  <a:gd name="T52" fmla="*/ 647617 w 3649"/>
                  <a:gd name="T53" fmla="*/ 730121 h 7258"/>
                  <a:gd name="T54" fmla="*/ 506940 w 3649"/>
                  <a:gd name="T55" fmla="*/ 586113 h 7258"/>
                  <a:gd name="T56" fmla="*/ 366623 w 3649"/>
                  <a:gd name="T57" fmla="*/ 589713 h 7258"/>
                  <a:gd name="T58" fmla="*/ 332443 w 3649"/>
                  <a:gd name="T59" fmla="*/ 836326 h 7258"/>
                  <a:gd name="T60" fmla="*/ 219110 w 3649"/>
                  <a:gd name="T61" fmla="*/ 1255030 h 7258"/>
                  <a:gd name="T62" fmla="*/ 109735 w 3649"/>
                  <a:gd name="T63" fmla="*/ 1909546 h 7258"/>
                  <a:gd name="T64" fmla="*/ 78793 w 3649"/>
                  <a:gd name="T65" fmla="*/ 2245805 h 7258"/>
                  <a:gd name="T66" fmla="*/ 109735 w 3649"/>
                  <a:gd name="T67" fmla="*/ 2352011 h 7258"/>
                  <a:gd name="T68" fmla="*/ 95703 w 3649"/>
                  <a:gd name="T69" fmla="*/ 2427615 h 7258"/>
                  <a:gd name="T70" fmla="*/ 109735 w 3649"/>
                  <a:gd name="T71" fmla="*/ 2496019 h 7258"/>
                  <a:gd name="T72" fmla="*/ 232782 w 3649"/>
                  <a:gd name="T73" fmla="*/ 2482338 h 7258"/>
                  <a:gd name="T74" fmla="*/ 342517 w 3649"/>
                  <a:gd name="T75" fmla="*/ 2454976 h 7258"/>
                  <a:gd name="T76" fmla="*/ 421311 w 3649"/>
                  <a:gd name="T77" fmla="*/ 2479098 h 7258"/>
                  <a:gd name="T78" fmla="*/ 582495 w 3649"/>
                  <a:gd name="T79" fmla="*/ 2399893 h 7258"/>
                  <a:gd name="T80" fmla="*/ 678558 w 3649"/>
                  <a:gd name="T81" fmla="*/ 2341930 h 7258"/>
                  <a:gd name="T82" fmla="*/ 771024 w 3649"/>
                  <a:gd name="T83" fmla="*/ 2314208 h 7258"/>
                  <a:gd name="T84" fmla="*/ 822473 w 3649"/>
                  <a:gd name="T85" fmla="*/ 2324649 h 7258"/>
                  <a:gd name="T86" fmla="*/ 836145 w 3649"/>
                  <a:gd name="T87" fmla="*/ 2372532 h 7258"/>
                  <a:gd name="T88" fmla="*/ 842981 w 3649"/>
                  <a:gd name="T89" fmla="*/ 2399893 h 7258"/>
                  <a:gd name="T90" fmla="*/ 859891 w 3649"/>
                  <a:gd name="T91" fmla="*/ 2417174 h 7258"/>
                  <a:gd name="T92" fmla="*/ 836145 w 3649"/>
                  <a:gd name="T93" fmla="*/ 2520140 h 7258"/>
                  <a:gd name="T94" fmla="*/ 921774 w 3649"/>
                  <a:gd name="T95" fmla="*/ 2592144 h 7258"/>
                  <a:gd name="T96" fmla="*/ 1106705 w 3649"/>
                  <a:gd name="T97" fmla="*/ 2540661 h 7258"/>
                  <a:gd name="T98" fmla="*/ 1164991 w 3649"/>
                  <a:gd name="T99" fmla="*/ 2386212 h 7258"/>
                  <a:gd name="T100" fmla="*/ 1298831 w 3649"/>
                  <a:gd name="T101" fmla="*/ 2331489 h 72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649" h="7258">
                    <a:moveTo>
                      <a:pt x="1143" y="1390"/>
                    </a:moveTo>
                    <a:lnTo>
                      <a:pt x="1286" y="1342"/>
                    </a:lnTo>
                    <a:lnTo>
                      <a:pt x="1390" y="1152"/>
                    </a:lnTo>
                    <a:lnTo>
                      <a:pt x="1590" y="990"/>
                    </a:lnTo>
                    <a:lnTo>
                      <a:pt x="1714" y="800"/>
                    </a:lnTo>
                    <a:lnTo>
                      <a:pt x="1771" y="685"/>
                    </a:lnTo>
                    <a:lnTo>
                      <a:pt x="1800" y="590"/>
                    </a:lnTo>
                    <a:lnTo>
                      <a:pt x="1705" y="590"/>
                    </a:lnTo>
                    <a:lnTo>
                      <a:pt x="1705" y="552"/>
                    </a:lnTo>
                    <a:lnTo>
                      <a:pt x="1781" y="495"/>
                    </a:lnTo>
                    <a:lnTo>
                      <a:pt x="1781" y="381"/>
                    </a:lnTo>
                    <a:lnTo>
                      <a:pt x="1743" y="257"/>
                    </a:lnTo>
                    <a:lnTo>
                      <a:pt x="1676" y="152"/>
                    </a:lnTo>
                    <a:lnTo>
                      <a:pt x="1705" y="114"/>
                    </a:lnTo>
                    <a:lnTo>
                      <a:pt x="1705" y="85"/>
                    </a:lnTo>
                    <a:lnTo>
                      <a:pt x="1695" y="47"/>
                    </a:lnTo>
                    <a:lnTo>
                      <a:pt x="1676" y="9"/>
                    </a:lnTo>
                    <a:lnTo>
                      <a:pt x="1543" y="0"/>
                    </a:lnTo>
                    <a:lnTo>
                      <a:pt x="1438" y="171"/>
                    </a:lnTo>
                    <a:lnTo>
                      <a:pt x="1333" y="390"/>
                    </a:lnTo>
                    <a:lnTo>
                      <a:pt x="1124" y="571"/>
                    </a:lnTo>
                    <a:lnTo>
                      <a:pt x="1019" y="743"/>
                    </a:lnTo>
                    <a:lnTo>
                      <a:pt x="933" y="952"/>
                    </a:lnTo>
                    <a:lnTo>
                      <a:pt x="905" y="1142"/>
                    </a:lnTo>
                    <a:lnTo>
                      <a:pt x="990" y="1323"/>
                    </a:lnTo>
                    <a:lnTo>
                      <a:pt x="1143" y="1390"/>
                    </a:lnTo>
                    <a:close/>
                    <a:moveTo>
                      <a:pt x="3343" y="6247"/>
                    </a:moveTo>
                    <a:lnTo>
                      <a:pt x="3257" y="6238"/>
                    </a:lnTo>
                    <a:lnTo>
                      <a:pt x="3067" y="6257"/>
                    </a:lnTo>
                    <a:lnTo>
                      <a:pt x="2962" y="6247"/>
                    </a:lnTo>
                    <a:lnTo>
                      <a:pt x="2886" y="6209"/>
                    </a:lnTo>
                    <a:lnTo>
                      <a:pt x="2667" y="6057"/>
                    </a:lnTo>
                    <a:lnTo>
                      <a:pt x="2581" y="6028"/>
                    </a:lnTo>
                    <a:lnTo>
                      <a:pt x="2381" y="6009"/>
                    </a:lnTo>
                    <a:lnTo>
                      <a:pt x="2314" y="5990"/>
                    </a:lnTo>
                    <a:lnTo>
                      <a:pt x="2048" y="5819"/>
                    </a:lnTo>
                    <a:lnTo>
                      <a:pt x="2066" y="5790"/>
                    </a:lnTo>
                    <a:lnTo>
                      <a:pt x="2095" y="5781"/>
                    </a:lnTo>
                    <a:lnTo>
                      <a:pt x="2105" y="5771"/>
                    </a:lnTo>
                    <a:lnTo>
                      <a:pt x="2105" y="5714"/>
                    </a:lnTo>
                    <a:lnTo>
                      <a:pt x="2171" y="5733"/>
                    </a:lnTo>
                    <a:lnTo>
                      <a:pt x="2200" y="5743"/>
                    </a:lnTo>
                    <a:lnTo>
                      <a:pt x="2229" y="5771"/>
                    </a:lnTo>
                    <a:lnTo>
                      <a:pt x="2229" y="5714"/>
                    </a:lnTo>
                    <a:lnTo>
                      <a:pt x="2295" y="5771"/>
                    </a:lnTo>
                    <a:lnTo>
                      <a:pt x="2333" y="5695"/>
                    </a:lnTo>
                    <a:lnTo>
                      <a:pt x="2362" y="5581"/>
                    </a:lnTo>
                    <a:lnTo>
                      <a:pt x="2419" y="5533"/>
                    </a:lnTo>
                    <a:lnTo>
                      <a:pt x="2467" y="5514"/>
                    </a:lnTo>
                    <a:lnTo>
                      <a:pt x="2514" y="5467"/>
                    </a:lnTo>
                    <a:lnTo>
                      <a:pt x="2552" y="5409"/>
                    </a:lnTo>
                    <a:lnTo>
                      <a:pt x="2590" y="5333"/>
                    </a:lnTo>
                    <a:lnTo>
                      <a:pt x="2514" y="5295"/>
                    </a:lnTo>
                    <a:lnTo>
                      <a:pt x="2486" y="5238"/>
                    </a:lnTo>
                    <a:lnTo>
                      <a:pt x="2457" y="5171"/>
                    </a:lnTo>
                    <a:lnTo>
                      <a:pt x="2409" y="5133"/>
                    </a:lnTo>
                    <a:lnTo>
                      <a:pt x="2495" y="5095"/>
                    </a:lnTo>
                    <a:lnTo>
                      <a:pt x="2524" y="5086"/>
                    </a:lnTo>
                    <a:lnTo>
                      <a:pt x="2505" y="5019"/>
                    </a:lnTo>
                    <a:lnTo>
                      <a:pt x="2495" y="4990"/>
                    </a:lnTo>
                    <a:lnTo>
                      <a:pt x="2581" y="4895"/>
                    </a:lnTo>
                    <a:lnTo>
                      <a:pt x="2552" y="4724"/>
                    </a:lnTo>
                    <a:lnTo>
                      <a:pt x="2409" y="4400"/>
                    </a:lnTo>
                    <a:lnTo>
                      <a:pt x="2352" y="4200"/>
                    </a:lnTo>
                    <a:lnTo>
                      <a:pt x="2343" y="4019"/>
                    </a:lnTo>
                    <a:lnTo>
                      <a:pt x="2409" y="3895"/>
                    </a:lnTo>
                    <a:lnTo>
                      <a:pt x="2562" y="3876"/>
                    </a:lnTo>
                    <a:lnTo>
                      <a:pt x="2676" y="3914"/>
                    </a:lnTo>
                    <a:lnTo>
                      <a:pt x="2705" y="3933"/>
                    </a:lnTo>
                    <a:lnTo>
                      <a:pt x="2781" y="4019"/>
                    </a:lnTo>
                    <a:lnTo>
                      <a:pt x="2848" y="4009"/>
                    </a:lnTo>
                    <a:lnTo>
                      <a:pt x="2905" y="3981"/>
                    </a:lnTo>
                    <a:lnTo>
                      <a:pt x="3171" y="3809"/>
                    </a:lnTo>
                    <a:lnTo>
                      <a:pt x="3247" y="3733"/>
                    </a:lnTo>
                    <a:lnTo>
                      <a:pt x="3295" y="3562"/>
                    </a:lnTo>
                    <a:lnTo>
                      <a:pt x="3362" y="3504"/>
                    </a:lnTo>
                    <a:lnTo>
                      <a:pt x="3505" y="3428"/>
                    </a:lnTo>
                    <a:lnTo>
                      <a:pt x="3486" y="3361"/>
                    </a:lnTo>
                    <a:lnTo>
                      <a:pt x="3476" y="3266"/>
                    </a:lnTo>
                    <a:lnTo>
                      <a:pt x="3467" y="3181"/>
                    </a:lnTo>
                    <a:lnTo>
                      <a:pt x="3438" y="3143"/>
                    </a:lnTo>
                    <a:lnTo>
                      <a:pt x="3209" y="3038"/>
                    </a:lnTo>
                    <a:lnTo>
                      <a:pt x="3143" y="3038"/>
                    </a:lnTo>
                    <a:lnTo>
                      <a:pt x="3086" y="3047"/>
                    </a:lnTo>
                    <a:lnTo>
                      <a:pt x="3038" y="3076"/>
                    </a:lnTo>
                    <a:lnTo>
                      <a:pt x="2991" y="3114"/>
                    </a:lnTo>
                    <a:lnTo>
                      <a:pt x="2933" y="3152"/>
                    </a:lnTo>
                    <a:lnTo>
                      <a:pt x="2876" y="3123"/>
                    </a:lnTo>
                    <a:lnTo>
                      <a:pt x="2828" y="3066"/>
                    </a:lnTo>
                    <a:lnTo>
                      <a:pt x="2781" y="3038"/>
                    </a:lnTo>
                    <a:lnTo>
                      <a:pt x="2724" y="2942"/>
                    </a:lnTo>
                    <a:lnTo>
                      <a:pt x="2714" y="2485"/>
                    </a:lnTo>
                    <a:lnTo>
                      <a:pt x="2695" y="2333"/>
                    </a:lnTo>
                    <a:lnTo>
                      <a:pt x="2476" y="1895"/>
                    </a:lnTo>
                    <a:lnTo>
                      <a:pt x="2381" y="1819"/>
                    </a:lnTo>
                    <a:lnTo>
                      <a:pt x="2562" y="1743"/>
                    </a:lnTo>
                    <a:lnTo>
                      <a:pt x="2743" y="1628"/>
                    </a:lnTo>
                    <a:lnTo>
                      <a:pt x="2991" y="1409"/>
                    </a:lnTo>
                    <a:lnTo>
                      <a:pt x="2981" y="1409"/>
                    </a:lnTo>
                    <a:lnTo>
                      <a:pt x="2981" y="1380"/>
                    </a:lnTo>
                    <a:lnTo>
                      <a:pt x="2962" y="1314"/>
                    </a:lnTo>
                    <a:lnTo>
                      <a:pt x="2952" y="1285"/>
                    </a:lnTo>
                    <a:lnTo>
                      <a:pt x="2514" y="1676"/>
                    </a:lnTo>
                    <a:lnTo>
                      <a:pt x="2343" y="1752"/>
                    </a:lnTo>
                    <a:lnTo>
                      <a:pt x="2171" y="1771"/>
                    </a:lnTo>
                    <a:lnTo>
                      <a:pt x="2076" y="1809"/>
                    </a:lnTo>
                    <a:lnTo>
                      <a:pt x="1895" y="1971"/>
                    </a:lnTo>
                    <a:lnTo>
                      <a:pt x="1800" y="2028"/>
                    </a:lnTo>
                    <a:lnTo>
                      <a:pt x="1629" y="2038"/>
                    </a:lnTo>
                    <a:lnTo>
                      <a:pt x="1447" y="1981"/>
                    </a:lnTo>
                    <a:lnTo>
                      <a:pt x="1352" y="1847"/>
                    </a:lnTo>
                    <a:lnTo>
                      <a:pt x="1409" y="1628"/>
                    </a:lnTo>
                    <a:lnTo>
                      <a:pt x="1381" y="1581"/>
                    </a:lnTo>
                    <a:lnTo>
                      <a:pt x="1333" y="1619"/>
                    </a:lnTo>
                    <a:lnTo>
                      <a:pt x="1076" y="1581"/>
                    </a:lnTo>
                    <a:lnTo>
                      <a:pt x="1019" y="1638"/>
                    </a:lnTo>
                    <a:lnTo>
                      <a:pt x="990" y="1790"/>
                    </a:lnTo>
                    <a:lnTo>
                      <a:pt x="971" y="1962"/>
                    </a:lnTo>
                    <a:lnTo>
                      <a:pt x="971" y="2095"/>
                    </a:lnTo>
                    <a:lnTo>
                      <a:pt x="924" y="2323"/>
                    </a:lnTo>
                    <a:lnTo>
                      <a:pt x="743" y="2800"/>
                    </a:lnTo>
                    <a:lnTo>
                      <a:pt x="705" y="3028"/>
                    </a:lnTo>
                    <a:lnTo>
                      <a:pt x="686" y="3133"/>
                    </a:lnTo>
                    <a:lnTo>
                      <a:pt x="609" y="3486"/>
                    </a:lnTo>
                    <a:lnTo>
                      <a:pt x="428" y="4866"/>
                    </a:lnTo>
                    <a:lnTo>
                      <a:pt x="343" y="5047"/>
                    </a:lnTo>
                    <a:lnTo>
                      <a:pt x="343" y="5104"/>
                    </a:lnTo>
                    <a:lnTo>
                      <a:pt x="305" y="5304"/>
                    </a:lnTo>
                    <a:lnTo>
                      <a:pt x="47" y="6076"/>
                    </a:lnTo>
                    <a:lnTo>
                      <a:pt x="0" y="6143"/>
                    </a:lnTo>
                    <a:lnTo>
                      <a:pt x="190" y="6228"/>
                    </a:lnTo>
                    <a:lnTo>
                      <a:pt x="219" y="6238"/>
                    </a:lnTo>
                    <a:lnTo>
                      <a:pt x="295" y="6257"/>
                    </a:lnTo>
                    <a:lnTo>
                      <a:pt x="390" y="6209"/>
                    </a:lnTo>
                    <a:lnTo>
                      <a:pt x="486" y="6238"/>
                    </a:lnTo>
                    <a:lnTo>
                      <a:pt x="305" y="6533"/>
                    </a:lnTo>
                    <a:lnTo>
                      <a:pt x="295" y="6552"/>
                    </a:lnTo>
                    <a:lnTo>
                      <a:pt x="295" y="6581"/>
                    </a:lnTo>
                    <a:lnTo>
                      <a:pt x="286" y="6648"/>
                    </a:lnTo>
                    <a:lnTo>
                      <a:pt x="266" y="6743"/>
                    </a:lnTo>
                    <a:lnTo>
                      <a:pt x="209" y="6838"/>
                    </a:lnTo>
                    <a:lnTo>
                      <a:pt x="219" y="6895"/>
                    </a:lnTo>
                    <a:lnTo>
                      <a:pt x="266" y="6886"/>
                    </a:lnTo>
                    <a:lnTo>
                      <a:pt x="305" y="6933"/>
                    </a:lnTo>
                    <a:lnTo>
                      <a:pt x="333" y="6943"/>
                    </a:lnTo>
                    <a:lnTo>
                      <a:pt x="362" y="6943"/>
                    </a:lnTo>
                    <a:lnTo>
                      <a:pt x="466" y="6943"/>
                    </a:lnTo>
                    <a:lnTo>
                      <a:pt x="647" y="6895"/>
                    </a:lnTo>
                    <a:lnTo>
                      <a:pt x="743" y="6847"/>
                    </a:lnTo>
                    <a:lnTo>
                      <a:pt x="924" y="6790"/>
                    </a:lnTo>
                    <a:lnTo>
                      <a:pt x="943" y="6809"/>
                    </a:lnTo>
                    <a:lnTo>
                      <a:pt x="952" y="6819"/>
                    </a:lnTo>
                    <a:lnTo>
                      <a:pt x="971" y="6924"/>
                    </a:lnTo>
                    <a:lnTo>
                      <a:pt x="981" y="6952"/>
                    </a:lnTo>
                    <a:lnTo>
                      <a:pt x="1028" y="6981"/>
                    </a:lnTo>
                    <a:lnTo>
                      <a:pt x="1171" y="6886"/>
                    </a:lnTo>
                    <a:lnTo>
                      <a:pt x="1371" y="6828"/>
                    </a:lnTo>
                    <a:lnTo>
                      <a:pt x="1457" y="6781"/>
                    </a:lnTo>
                    <a:lnTo>
                      <a:pt x="1524" y="6714"/>
                    </a:lnTo>
                    <a:lnTo>
                      <a:pt x="1619" y="6666"/>
                    </a:lnTo>
                    <a:lnTo>
                      <a:pt x="1790" y="6638"/>
                    </a:lnTo>
                    <a:lnTo>
                      <a:pt x="1848" y="6523"/>
                    </a:lnTo>
                    <a:lnTo>
                      <a:pt x="1867" y="6514"/>
                    </a:lnTo>
                    <a:lnTo>
                      <a:pt x="1886" y="6505"/>
                    </a:lnTo>
                    <a:lnTo>
                      <a:pt x="1924" y="6505"/>
                    </a:lnTo>
                    <a:lnTo>
                      <a:pt x="2009" y="6495"/>
                    </a:lnTo>
                    <a:lnTo>
                      <a:pt x="2114" y="6428"/>
                    </a:lnTo>
                    <a:lnTo>
                      <a:pt x="2143" y="6428"/>
                    </a:lnTo>
                    <a:lnTo>
                      <a:pt x="2171" y="6438"/>
                    </a:lnTo>
                    <a:lnTo>
                      <a:pt x="2191" y="6457"/>
                    </a:lnTo>
                    <a:lnTo>
                      <a:pt x="2209" y="6495"/>
                    </a:lnTo>
                    <a:lnTo>
                      <a:pt x="2286" y="6457"/>
                    </a:lnTo>
                    <a:lnTo>
                      <a:pt x="2457" y="6476"/>
                    </a:lnTo>
                    <a:lnTo>
                      <a:pt x="2324" y="6523"/>
                    </a:lnTo>
                    <a:lnTo>
                      <a:pt x="2305" y="6562"/>
                    </a:lnTo>
                    <a:lnTo>
                      <a:pt x="2324" y="6590"/>
                    </a:lnTo>
                    <a:lnTo>
                      <a:pt x="2324" y="6609"/>
                    </a:lnTo>
                    <a:lnTo>
                      <a:pt x="2333" y="6638"/>
                    </a:lnTo>
                    <a:lnTo>
                      <a:pt x="2343" y="6657"/>
                    </a:lnTo>
                    <a:lnTo>
                      <a:pt x="2343" y="6666"/>
                    </a:lnTo>
                    <a:lnTo>
                      <a:pt x="2362" y="6676"/>
                    </a:lnTo>
                    <a:lnTo>
                      <a:pt x="2371" y="6686"/>
                    </a:lnTo>
                    <a:lnTo>
                      <a:pt x="2381" y="6695"/>
                    </a:lnTo>
                    <a:lnTo>
                      <a:pt x="2390" y="6714"/>
                    </a:lnTo>
                    <a:lnTo>
                      <a:pt x="2400" y="6724"/>
                    </a:lnTo>
                    <a:lnTo>
                      <a:pt x="2429" y="6771"/>
                    </a:lnTo>
                    <a:lnTo>
                      <a:pt x="2352" y="6857"/>
                    </a:lnTo>
                    <a:lnTo>
                      <a:pt x="2324" y="7000"/>
                    </a:lnTo>
                    <a:lnTo>
                      <a:pt x="2343" y="7114"/>
                    </a:lnTo>
                    <a:lnTo>
                      <a:pt x="2371" y="7257"/>
                    </a:lnTo>
                    <a:lnTo>
                      <a:pt x="2486" y="7238"/>
                    </a:lnTo>
                    <a:lnTo>
                      <a:pt x="2562" y="7200"/>
                    </a:lnTo>
                    <a:lnTo>
                      <a:pt x="2724" y="7171"/>
                    </a:lnTo>
                    <a:lnTo>
                      <a:pt x="2962" y="7181"/>
                    </a:lnTo>
                    <a:lnTo>
                      <a:pt x="3048" y="7124"/>
                    </a:lnTo>
                    <a:lnTo>
                      <a:pt x="3076" y="7057"/>
                    </a:lnTo>
                    <a:lnTo>
                      <a:pt x="3114" y="6981"/>
                    </a:lnTo>
                    <a:lnTo>
                      <a:pt x="3133" y="6933"/>
                    </a:lnTo>
                    <a:lnTo>
                      <a:pt x="3152" y="6847"/>
                    </a:lnTo>
                    <a:lnTo>
                      <a:pt x="3238" y="6628"/>
                    </a:lnTo>
                    <a:lnTo>
                      <a:pt x="3314" y="6495"/>
                    </a:lnTo>
                    <a:lnTo>
                      <a:pt x="3333" y="6485"/>
                    </a:lnTo>
                    <a:lnTo>
                      <a:pt x="3372" y="6476"/>
                    </a:lnTo>
                    <a:lnTo>
                      <a:pt x="3610" y="6476"/>
                    </a:lnTo>
                    <a:lnTo>
                      <a:pt x="3648" y="6466"/>
                    </a:lnTo>
                    <a:lnTo>
                      <a:pt x="3343" y="6247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18" name="Freeform 13">
                <a:extLst>
                  <a:ext uri="{FF2B5EF4-FFF2-40B4-BE49-F238E27FC236}">
                    <a16:creationId xmlns:a16="http://schemas.microsoft.com/office/drawing/2014/main" id="{2C3A68DD-C854-A74B-94E3-CB84629D2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4563" y="4960938"/>
                <a:ext cx="2903537" cy="1546225"/>
              </a:xfrm>
              <a:custGeom>
                <a:avLst/>
                <a:gdLst>
                  <a:gd name="T0" fmla="*/ 2868984 w 8067"/>
                  <a:gd name="T1" fmla="*/ 538318 h 4297"/>
                  <a:gd name="T2" fmla="*/ 2800598 w 8067"/>
                  <a:gd name="T3" fmla="*/ 452677 h 4297"/>
                  <a:gd name="T4" fmla="*/ 2742289 w 8067"/>
                  <a:gd name="T5" fmla="*/ 291469 h 4297"/>
                  <a:gd name="T6" fmla="*/ 2646189 w 8067"/>
                  <a:gd name="T7" fmla="*/ 205827 h 4297"/>
                  <a:gd name="T8" fmla="*/ 2313615 w 8067"/>
                  <a:gd name="T9" fmla="*/ 99315 h 4297"/>
                  <a:gd name="T10" fmla="*/ 2200598 w 8067"/>
                  <a:gd name="T11" fmla="*/ 13674 h 4297"/>
                  <a:gd name="T12" fmla="*/ 2018835 w 8067"/>
                  <a:gd name="T13" fmla="*/ 13674 h 4297"/>
                  <a:gd name="T14" fmla="*/ 1861186 w 8067"/>
                  <a:gd name="T15" fmla="*/ 61892 h 4297"/>
                  <a:gd name="T16" fmla="*/ 1792440 w 8067"/>
                  <a:gd name="T17" fmla="*/ 205827 h 4297"/>
                  <a:gd name="T18" fmla="*/ 1483982 w 8067"/>
                  <a:gd name="T19" fmla="*/ 209066 h 4297"/>
                  <a:gd name="T20" fmla="*/ 1370965 w 8067"/>
                  <a:gd name="T21" fmla="*/ 133860 h 4297"/>
                  <a:gd name="T22" fmla="*/ 1281703 w 8067"/>
                  <a:gd name="T23" fmla="*/ 27708 h 4297"/>
                  <a:gd name="T24" fmla="*/ 1065746 w 8067"/>
                  <a:gd name="T25" fmla="*/ 68729 h 4297"/>
                  <a:gd name="T26" fmla="*/ 863827 w 8067"/>
                  <a:gd name="T27" fmla="*/ 154371 h 4297"/>
                  <a:gd name="T28" fmla="*/ 678464 w 8067"/>
                  <a:gd name="T29" fmla="*/ 305143 h 4297"/>
                  <a:gd name="T30" fmla="*/ 339052 w 8067"/>
                  <a:gd name="T31" fmla="*/ 318817 h 4297"/>
                  <a:gd name="T32" fmla="*/ 82064 w 8067"/>
                  <a:gd name="T33" fmla="*/ 476426 h 4297"/>
                  <a:gd name="T34" fmla="*/ 6479 w 8067"/>
                  <a:gd name="T35" fmla="*/ 548394 h 4297"/>
                  <a:gd name="T36" fmla="*/ 34193 w 8067"/>
                  <a:gd name="T37" fmla="*/ 613524 h 4297"/>
                  <a:gd name="T38" fmla="*/ 78464 w 8067"/>
                  <a:gd name="T39" fmla="*/ 671818 h 4297"/>
                  <a:gd name="T40" fmla="*/ 68386 w 8067"/>
                  <a:gd name="T41" fmla="*/ 791644 h 4297"/>
                  <a:gd name="T42" fmla="*/ 174565 w 8067"/>
                  <a:gd name="T43" fmla="*/ 915069 h 4297"/>
                  <a:gd name="T44" fmla="*/ 123095 w 8067"/>
                  <a:gd name="T45" fmla="*/ 980199 h 4297"/>
                  <a:gd name="T46" fmla="*/ 123095 w 8067"/>
                  <a:gd name="T47" fmla="*/ 1034895 h 4297"/>
                  <a:gd name="T48" fmla="*/ 140372 w 8067"/>
                  <a:gd name="T49" fmla="*/ 1130972 h 4297"/>
                  <a:gd name="T50" fmla="*/ 164487 w 8067"/>
                  <a:gd name="T51" fmla="*/ 1168755 h 4297"/>
                  <a:gd name="T52" fmla="*/ 352729 w 8067"/>
                  <a:gd name="T53" fmla="*/ 1199701 h 4297"/>
                  <a:gd name="T54" fmla="*/ 301619 w 8067"/>
                  <a:gd name="T55" fmla="*/ 1065841 h 4297"/>
                  <a:gd name="T56" fmla="*/ 298020 w 8067"/>
                  <a:gd name="T57" fmla="*/ 983798 h 4297"/>
                  <a:gd name="T58" fmla="*/ 527654 w 8067"/>
                  <a:gd name="T59" fmla="*/ 901395 h 4297"/>
                  <a:gd name="T60" fmla="*/ 524415 w 8067"/>
                  <a:gd name="T61" fmla="*/ 1017982 h 4297"/>
                  <a:gd name="T62" fmla="*/ 668386 w 8067"/>
                  <a:gd name="T63" fmla="*/ 1045330 h 4297"/>
                  <a:gd name="T64" fmla="*/ 850149 w 8067"/>
                  <a:gd name="T65" fmla="*/ 877646 h 4297"/>
                  <a:gd name="T66" fmla="*/ 976844 w 8067"/>
                  <a:gd name="T67" fmla="*/ 880884 h 4297"/>
                  <a:gd name="T68" fmla="*/ 980083 w 8067"/>
                  <a:gd name="T69" fmla="*/ 1014384 h 4297"/>
                  <a:gd name="T70" fmla="*/ 898020 w 8067"/>
                  <a:gd name="T71" fmla="*/ 1055765 h 4297"/>
                  <a:gd name="T72" fmla="*/ 1127654 w 8067"/>
                  <a:gd name="T73" fmla="*/ 1110461 h 4297"/>
                  <a:gd name="T74" fmla="*/ 1261187 w 8067"/>
                  <a:gd name="T75" fmla="*/ 973362 h 4297"/>
                  <a:gd name="T76" fmla="*/ 1312656 w 8067"/>
                  <a:gd name="T77" fmla="*/ 898156 h 4297"/>
                  <a:gd name="T78" fmla="*/ 1388241 w 8067"/>
                  <a:gd name="T79" fmla="*/ 1034895 h 4297"/>
                  <a:gd name="T80" fmla="*/ 1429273 w 8067"/>
                  <a:gd name="T81" fmla="*/ 1213375 h 4297"/>
                  <a:gd name="T82" fmla="*/ 1487581 w 8067"/>
                  <a:gd name="T83" fmla="*/ 1319527 h 4297"/>
                  <a:gd name="T84" fmla="*/ 1604198 w 8067"/>
                  <a:gd name="T85" fmla="*/ 1442951 h 4297"/>
                  <a:gd name="T86" fmla="*/ 1874864 w 8067"/>
                  <a:gd name="T87" fmla="*/ 1442951 h 4297"/>
                  <a:gd name="T88" fmla="*/ 2036111 w 8067"/>
                  <a:gd name="T89" fmla="*/ 1370984 h 4297"/>
                  <a:gd name="T90" fmla="*/ 2118175 w 8067"/>
                  <a:gd name="T91" fmla="*/ 1539028 h 4297"/>
                  <a:gd name="T92" fmla="*/ 2190160 w 8067"/>
                  <a:gd name="T93" fmla="*/ 1524995 h 4297"/>
                  <a:gd name="T94" fmla="*/ 2238391 w 8067"/>
                  <a:gd name="T95" fmla="*/ 1490810 h 4297"/>
                  <a:gd name="T96" fmla="*/ 2320454 w 8067"/>
                  <a:gd name="T97" fmla="*/ 1299016 h 4297"/>
                  <a:gd name="T98" fmla="*/ 2670304 w 8067"/>
                  <a:gd name="T99" fmla="*/ 1175592 h 4297"/>
                  <a:gd name="T100" fmla="*/ 2598318 w 8067"/>
                  <a:gd name="T101" fmla="*/ 829427 h 4297"/>
                  <a:gd name="T102" fmla="*/ 2707736 w 8067"/>
                  <a:gd name="T103" fmla="*/ 699166 h 4297"/>
                  <a:gd name="T104" fmla="*/ 2879422 w 8067"/>
                  <a:gd name="T105" fmla="*/ 695927 h 42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067" h="4297">
                    <a:moveTo>
                      <a:pt x="8047" y="1762"/>
                    </a:moveTo>
                    <a:lnTo>
                      <a:pt x="7990" y="1553"/>
                    </a:lnTo>
                    <a:lnTo>
                      <a:pt x="7971" y="1524"/>
                    </a:lnTo>
                    <a:lnTo>
                      <a:pt x="7971" y="1496"/>
                    </a:lnTo>
                    <a:lnTo>
                      <a:pt x="7886" y="1353"/>
                    </a:lnTo>
                    <a:lnTo>
                      <a:pt x="7847" y="1315"/>
                    </a:lnTo>
                    <a:lnTo>
                      <a:pt x="7800" y="1286"/>
                    </a:lnTo>
                    <a:lnTo>
                      <a:pt x="7781" y="1258"/>
                    </a:lnTo>
                    <a:lnTo>
                      <a:pt x="7809" y="1191"/>
                    </a:lnTo>
                    <a:lnTo>
                      <a:pt x="7743" y="1115"/>
                    </a:lnTo>
                    <a:lnTo>
                      <a:pt x="7685" y="857"/>
                    </a:lnTo>
                    <a:lnTo>
                      <a:pt x="7619" y="810"/>
                    </a:lnTo>
                    <a:lnTo>
                      <a:pt x="7438" y="791"/>
                    </a:lnTo>
                    <a:lnTo>
                      <a:pt x="7371" y="743"/>
                    </a:lnTo>
                    <a:lnTo>
                      <a:pt x="7333" y="657"/>
                    </a:lnTo>
                    <a:lnTo>
                      <a:pt x="7352" y="572"/>
                    </a:lnTo>
                    <a:lnTo>
                      <a:pt x="7257" y="534"/>
                    </a:lnTo>
                    <a:lnTo>
                      <a:pt x="6819" y="515"/>
                    </a:lnTo>
                    <a:lnTo>
                      <a:pt x="6514" y="305"/>
                    </a:lnTo>
                    <a:lnTo>
                      <a:pt x="6428" y="276"/>
                    </a:lnTo>
                    <a:lnTo>
                      <a:pt x="6390" y="248"/>
                    </a:lnTo>
                    <a:lnTo>
                      <a:pt x="6333" y="115"/>
                    </a:lnTo>
                    <a:lnTo>
                      <a:pt x="6314" y="86"/>
                    </a:lnTo>
                    <a:lnTo>
                      <a:pt x="6114" y="38"/>
                    </a:lnTo>
                    <a:lnTo>
                      <a:pt x="5838" y="86"/>
                    </a:lnTo>
                    <a:lnTo>
                      <a:pt x="5780" y="57"/>
                    </a:lnTo>
                    <a:lnTo>
                      <a:pt x="5695" y="0"/>
                    </a:lnTo>
                    <a:lnTo>
                      <a:pt x="5609" y="38"/>
                    </a:lnTo>
                    <a:lnTo>
                      <a:pt x="5524" y="105"/>
                    </a:lnTo>
                    <a:lnTo>
                      <a:pt x="5438" y="134"/>
                    </a:lnTo>
                    <a:lnTo>
                      <a:pt x="5266" y="124"/>
                    </a:lnTo>
                    <a:lnTo>
                      <a:pt x="5171" y="172"/>
                    </a:lnTo>
                    <a:lnTo>
                      <a:pt x="5143" y="305"/>
                    </a:lnTo>
                    <a:lnTo>
                      <a:pt x="5114" y="419"/>
                    </a:lnTo>
                    <a:lnTo>
                      <a:pt x="5057" y="515"/>
                    </a:lnTo>
                    <a:lnTo>
                      <a:pt x="4980" y="572"/>
                    </a:lnTo>
                    <a:lnTo>
                      <a:pt x="4904" y="619"/>
                    </a:lnTo>
                    <a:lnTo>
                      <a:pt x="4114" y="705"/>
                    </a:lnTo>
                    <a:lnTo>
                      <a:pt x="4076" y="696"/>
                    </a:lnTo>
                    <a:lnTo>
                      <a:pt x="4123" y="581"/>
                    </a:lnTo>
                    <a:lnTo>
                      <a:pt x="4123" y="467"/>
                    </a:lnTo>
                    <a:lnTo>
                      <a:pt x="3962" y="353"/>
                    </a:lnTo>
                    <a:lnTo>
                      <a:pt x="3914" y="372"/>
                    </a:lnTo>
                    <a:lnTo>
                      <a:pt x="3809" y="372"/>
                    </a:lnTo>
                    <a:lnTo>
                      <a:pt x="3647" y="248"/>
                    </a:lnTo>
                    <a:lnTo>
                      <a:pt x="3581" y="172"/>
                    </a:lnTo>
                    <a:lnTo>
                      <a:pt x="3571" y="115"/>
                    </a:lnTo>
                    <a:lnTo>
                      <a:pt x="3561" y="77"/>
                    </a:lnTo>
                    <a:lnTo>
                      <a:pt x="3466" y="86"/>
                    </a:lnTo>
                    <a:lnTo>
                      <a:pt x="3247" y="38"/>
                    </a:lnTo>
                    <a:lnTo>
                      <a:pt x="3133" y="38"/>
                    </a:lnTo>
                    <a:lnTo>
                      <a:pt x="2961" y="191"/>
                    </a:lnTo>
                    <a:lnTo>
                      <a:pt x="2857" y="229"/>
                    </a:lnTo>
                    <a:lnTo>
                      <a:pt x="2618" y="229"/>
                    </a:lnTo>
                    <a:lnTo>
                      <a:pt x="2495" y="324"/>
                    </a:lnTo>
                    <a:lnTo>
                      <a:pt x="2400" y="429"/>
                    </a:lnTo>
                    <a:lnTo>
                      <a:pt x="2333" y="553"/>
                    </a:lnTo>
                    <a:lnTo>
                      <a:pt x="2123" y="810"/>
                    </a:lnTo>
                    <a:lnTo>
                      <a:pt x="1981" y="810"/>
                    </a:lnTo>
                    <a:lnTo>
                      <a:pt x="1885" y="848"/>
                    </a:lnTo>
                    <a:lnTo>
                      <a:pt x="1704" y="934"/>
                    </a:lnTo>
                    <a:lnTo>
                      <a:pt x="1552" y="972"/>
                    </a:lnTo>
                    <a:lnTo>
                      <a:pt x="1390" y="981"/>
                    </a:lnTo>
                    <a:lnTo>
                      <a:pt x="942" y="886"/>
                    </a:lnTo>
                    <a:lnTo>
                      <a:pt x="809" y="1134"/>
                    </a:lnTo>
                    <a:lnTo>
                      <a:pt x="637" y="1248"/>
                    </a:lnTo>
                    <a:lnTo>
                      <a:pt x="409" y="1305"/>
                    </a:lnTo>
                    <a:lnTo>
                      <a:pt x="228" y="1324"/>
                    </a:lnTo>
                    <a:lnTo>
                      <a:pt x="57" y="1381"/>
                    </a:lnTo>
                    <a:lnTo>
                      <a:pt x="47" y="1381"/>
                    </a:lnTo>
                    <a:lnTo>
                      <a:pt x="0" y="1524"/>
                    </a:lnTo>
                    <a:lnTo>
                      <a:pt x="18" y="1524"/>
                    </a:lnTo>
                    <a:lnTo>
                      <a:pt x="76" y="1581"/>
                    </a:lnTo>
                    <a:lnTo>
                      <a:pt x="95" y="1715"/>
                    </a:lnTo>
                    <a:lnTo>
                      <a:pt x="95" y="1705"/>
                    </a:lnTo>
                    <a:lnTo>
                      <a:pt x="95" y="1715"/>
                    </a:lnTo>
                    <a:lnTo>
                      <a:pt x="209" y="1848"/>
                    </a:lnTo>
                    <a:lnTo>
                      <a:pt x="218" y="1867"/>
                    </a:lnTo>
                    <a:lnTo>
                      <a:pt x="256" y="1953"/>
                    </a:lnTo>
                    <a:lnTo>
                      <a:pt x="247" y="2038"/>
                    </a:lnTo>
                    <a:lnTo>
                      <a:pt x="247" y="2067"/>
                    </a:lnTo>
                    <a:lnTo>
                      <a:pt x="190" y="2200"/>
                    </a:lnTo>
                    <a:lnTo>
                      <a:pt x="238" y="2210"/>
                    </a:lnTo>
                    <a:lnTo>
                      <a:pt x="352" y="2277"/>
                    </a:lnTo>
                    <a:lnTo>
                      <a:pt x="447" y="2391"/>
                    </a:lnTo>
                    <a:lnTo>
                      <a:pt x="485" y="2543"/>
                    </a:lnTo>
                    <a:lnTo>
                      <a:pt x="419" y="2696"/>
                    </a:lnTo>
                    <a:lnTo>
                      <a:pt x="342" y="2724"/>
                    </a:lnTo>
                    <a:lnTo>
                      <a:pt x="361" y="2829"/>
                    </a:lnTo>
                    <a:lnTo>
                      <a:pt x="342" y="2858"/>
                    </a:lnTo>
                    <a:lnTo>
                      <a:pt x="342" y="2876"/>
                    </a:lnTo>
                    <a:lnTo>
                      <a:pt x="333" y="2896"/>
                    </a:lnTo>
                    <a:lnTo>
                      <a:pt x="333" y="2981"/>
                    </a:lnTo>
                    <a:lnTo>
                      <a:pt x="352" y="3115"/>
                    </a:lnTo>
                    <a:lnTo>
                      <a:pt x="390" y="3143"/>
                    </a:lnTo>
                    <a:lnTo>
                      <a:pt x="409" y="3191"/>
                    </a:lnTo>
                    <a:lnTo>
                      <a:pt x="409" y="3239"/>
                    </a:lnTo>
                    <a:lnTo>
                      <a:pt x="409" y="3248"/>
                    </a:lnTo>
                    <a:lnTo>
                      <a:pt x="457" y="3248"/>
                    </a:lnTo>
                    <a:lnTo>
                      <a:pt x="609" y="3334"/>
                    </a:lnTo>
                    <a:lnTo>
                      <a:pt x="695" y="3362"/>
                    </a:lnTo>
                    <a:lnTo>
                      <a:pt x="895" y="3372"/>
                    </a:lnTo>
                    <a:lnTo>
                      <a:pt x="980" y="3334"/>
                    </a:lnTo>
                    <a:lnTo>
                      <a:pt x="999" y="3210"/>
                    </a:lnTo>
                    <a:lnTo>
                      <a:pt x="971" y="3143"/>
                    </a:lnTo>
                    <a:lnTo>
                      <a:pt x="876" y="3029"/>
                    </a:lnTo>
                    <a:lnTo>
                      <a:pt x="838" y="2962"/>
                    </a:lnTo>
                    <a:lnTo>
                      <a:pt x="847" y="2896"/>
                    </a:lnTo>
                    <a:lnTo>
                      <a:pt x="876" y="2838"/>
                    </a:lnTo>
                    <a:lnTo>
                      <a:pt x="885" y="2791"/>
                    </a:lnTo>
                    <a:lnTo>
                      <a:pt x="828" y="2734"/>
                    </a:lnTo>
                    <a:lnTo>
                      <a:pt x="1056" y="2600"/>
                    </a:lnTo>
                    <a:lnTo>
                      <a:pt x="1285" y="2515"/>
                    </a:lnTo>
                    <a:lnTo>
                      <a:pt x="1419" y="2496"/>
                    </a:lnTo>
                    <a:lnTo>
                      <a:pt x="1466" y="2505"/>
                    </a:lnTo>
                    <a:lnTo>
                      <a:pt x="1504" y="2562"/>
                    </a:lnTo>
                    <a:lnTo>
                      <a:pt x="1495" y="2677"/>
                    </a:lnTo>
                    <a:lnTo>
                      <a:pt x="1466" y="2762"/>
                    </a:lnTo>
                    <a:lnTo>
                      <a:pt x="1457" y="2829"/>
                    </a:lnTo>
                    <a:lnTo>
                      <a:pt x="1533" y="2896"/>
                    </a:lnTo>
                    <a:lnTo>
                      <a:pt x="1590" y="2896"/>
                    </a:lnTo>
                    <a:lnTo>
                      <a:pt x="1723" y="2876"/>
                    </a:lnTo>
                    <a:lnTo>
                      <a:pt x="1857" y="2905"/>
                    </a:lnTo>
                    <a:lnTo>
                      <a:pt x="1923" y="2905"/>
                    </a:lnTo>
                    <a:lnTo>
                      <a:pt x="1981" y="2886"/>
                    </a:lnTo>
                    <a:lnTo>
                      <a:pt x="2028" y="2848"/>
                    </a:lnTo>
                    <a:lnTo>
                      <a:pt x="2362" y="2439"/>
                    </a:lnTo>
                    <a:lnTo>
                      <a:pt x="2504" y="2362"/>
                    </a:lnTo>
                    <a:lnTo>
                      <a:pt x="2571" y="2372"/>
                    </a:lnTo>
                    <a:lnTo>
                      <a:pt x="2647" y="2400"/>
                    </a:lnTo>
                    <a:lnTo>
                      <a:pt x="2714" y="2448"/>
                    </a:lnTo>
                    <a:lnTo>
                      <a:pt x="2761" y="2505"/>
                    </a:lnTo>
                    <a:lnTo>
                      <a:pt x="2771" y="2610"/>
                    </a:lnTo>
                    <a:lnTo>
                      <a:pt x="2742" y="2715"/>
                    </a:lnTo>
                    <a:lnTo>
                      <a:pt x="2723" y="2819"/>
                    </a:lnTo>
                    <a:lnTo>
                      <a:pt x="2761" y="2934"/>
                    </a:lnTo>
                    <a:lnTo>
                      <a:pt x="2571" y="2848"/>
                    </a:lnTo>
                    <a:lnTo>
                      <a:pt x="2523" y="2858"/>
                    </a:lnTo>
                    <a:lnTo>
                      <a:pt x="2495" y="2934"/>
                    </a:lnTo>
                    <a:lnTo>
                      <a:pt x="2590" y="2981"/>
                    </a:lnTo>
                    <a:lnTo>
                      <a:pt x="2895" y="2991"/>
                    </a:lnTo>
                    <a:lnTo>
                      <a:pt x="2971" y="3010"/>
                    </a:lnTo>
                    <a:lnTo>
                      <a:pt x="3133" y="3086"/>
                    </a:lnTo>
                    <a:lnTo>
                      <a:pt x="3228" y="3058"/>
                    </a:lnTo>
                    <a:lnTo>
                      <a:pt x="3342" y="2953"/>
                    </a:lnTo>
                    <a:lnTo>
                      <a:pt x="3438" y="2819"/>
                    </a:lnTo>
                    <a:lnTo>
                      <a:pt x="3504" y="2705"/>
                    </a:lnTo>
                    <a:lnTo>
                      <a:pt x="3533" y="2620"/>
                    </a:lnTo>
                    <a:lnTo>
                      <a:pt x="3552" y="2553"/>
                    </a:lnTo>
                    <a:lnTo>
                      <a:pt x="3581" y="2515"/>
                    </a:lnTo>
                    <a:lnTo>
                      <a:pt x="3647" y="2496"/>
                    </a:lnTo>
                    <a:lnTo>
                      <a:pt x="3657" y="2515"/>
                    </a:lnTo>
                    <a:lnTo>
                      <a:pt x="3790" y="2600"/>
                    </a:lnTo>
                    <a:lnTo>
                      <a:pt x="3876" y="2762"/>
                    </a:lnTo>
                    <a:lnTo>
                      <a:pt x="3857" y="2876"/>
                    </a:lnTo>
                    <a:lnTo>
                      <a:pt x="3809" y="2991"/>
                    </a:lnTo>
                    <a:lnTo>
                      <a:pt x="3790" y="3143"/>
                    </a:lnTo>
                    <a:lnTo>
                      <a:pt x="3819" y="3210"/>
                    </a:lnTo>
                    <a:lnTo>
                      <a:pt x="3971" y="3372"/>
                    </a:lnTo>
                    <a:lnTo>
                      <a:pt x="3990" y="3429"/>
                    </a:lnTo>
                    <a:lnTo>
                      <a:pt x="4038" y="3581"/>
                    </a:lnTo>
                    <a:lnTo>
                      <a:pt x="4057" y="3629"/>
                    </a:lnTo>
                    <a:lnTo>
                      <a:pt x="4133" y="3667"/>
                    </a:lnTo>
                    <a:lnTo>
                      <a:pt x="4304" y="3658"/>
                    </a:lnTo>
                    <a:lnTo>
                      <a:pt x="4381" y="3667"/>
                    </a:lnTo>
                    <a:lnTo>
                      <a:pt x="4457" y="3762"/>
                    </a:lnTo>
                    <a:lnTo>
                      <a:pt x="4457" y="4010"/>
                    </a:lnTo>
                    <a:lnTo>
                      <a:pt x="4533" y="4029"/>
                    </a:lnTo>
                    <a:lnTo>
                      <a:pt x="4561" y="4019"/>
                    </a:lnTo>
                    <a:lnTo>
                      <a:pt x="4695" y="3981"/>
                    </a:lnTo>
                    <a:lnTo>
                      <a:pt x="5209" y="4010"/>
                    </a:lnTo>
                    <a:lnTo>
                      <a:pt x="5304" y="3972"/>
                    </a:lnTo>
                    <a:lnTo>
                      <a:pt x="5485" y="3848"/>
                    </a:lnTo>
                    <a:lnTo>
                      <a:pt x="5571" y="3801"/>
                    </a:lnTo>
                    <a:lnTo>
                      <a:pt x="5657" y="3810"/>
                    </a:lnTo>
                    <a:lnTo>
                      <a:pt x="5762" y="3877"/>
                    </a:lnTo>
                    <a:lnTo>
                      <a:pt x="5847" y="3981"/>
                    </a:lnTo>
                    <a:lnTo>
                      <a:pt x="5876" y="4115"/>
                    </a:lnTo>
                    <a:lnTo>
                      <a:pt x="5885" y="4277"/>
                    </a:lnTo>
                    <a:lnTo>
                      <a:pt x="5914" y="4296"/>
                    </a:lnTo>
                    <a:lnTo>
                      <a:pt x="5990" y="4267"/>
                    </a:lnTo>
                    <a:lnTo>
                      <a:pt x="6085" y="4238"/>
                    </a:lnTo>
                    <a:lnTo>
                      <a:pt x="6123" y="4238"/>
                    </a:lnTo>
                    <a:lnTo>
                      <a:pt x="6161" y="4229"/>
                    </a:lnTo>
                    <a:lnTo>
                      <a:pt x="6190" y="4191"/>
                    </a:lnTo>
                    <a:lnTo>
                      <a:pt x="6219" y="4143"/>
                    </a:lnTo>
                    <a:lnTo>
                      <a:pt x="6257" y="3905"/>
                    </a:lnTo>
                    <a:lnTo>
                      <a:pt x="6333" y="3772"/>
                    </a:lnTo>
                    <a:lnTo>
                      <a:pt x="6362" y="3724"/>
                    </a:lnTo>
                    <a:lnTo>
                      <a:pt x="6447" y="3610"/>
                    </a:lnTo>
                    <a:lnTo>
                      <a:pt x="6876" y="3477"/>
                    </a:lnTo>
                    <a:lnTo>
                      <a:pt x="7181" y="3381"/>
                    </a:lnTo>
                    <a:lnTo>
                      <a:pt x="7314" y="3343"/>
                    </a:lnTo>
                    <a:lnTo>
                      <a:pt x="7419" y="3267"/>
                    </a:lnTo>
                    <a:lnTo>
                      <a:pt x="7571" y="3134"/>
                    </a:lnTo>
                    <a:lnTo>
                      <a:pt x="7466" y="2915"/>
                    </a:lnTo>
                    <a:lnTo>
                      <a:pt x="7314" y="2705"/>
                    </a:lnTo>
                    <a:lnTo>
                      <a:pt x="7219" y="2305"/>
                    </a:lnTo>
                    <a:lnTo>
                      <a:pt x="7152" y="1877"/>
                    </a:lnTo>
                    <a:lnTo>
                      <a:pt x="7304" y="1886"/>
                    </a:lnTo>
                    <a:lnTo>
                      <a:pt x="7476" y="1943"/>
                    </a:lnTo>
                    <a:lnTo>
                      <a:pt x="7523" y="1943"/>
                    </a:lnTo>
                    <a:lnTo>
                      <a:pt x="7638" y="1924"/>
                    </a:lnTo>
                    <a:lnTo>
                      <a:pt x="7857" y="1848"/>
                    </a:lnTo>
                    <a:lnTo>
                      <a:pt x="7895" y="1867"/>
                    </a:lnTo>
                    <a:lnTo>
                      <a:pt x="8000" y="1934"/>
                    </a:lnTo>
                    <a:lnTo>
                      <a:pt x="8066" y="1877"/>
                    </a:lnTo>
                    <a:lnTo>
                      <a:pt x="8066" y="1820"/>
                    </a:lnTo>
                    <a:lnTo>
                      <a:pt x="8047" y="1762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19" name="Freeform 14">
                <a:extLst>
                  <a:ext uri="{FF2B5EF4-FFF2-40B4-BE49-F238E27FC236}">
                    <a16:creationId xmlns:a16="http://schemas.microsoft.com/office/drawing/2014/main" id="{48FC95A8-EE85-D243-881C-41E463470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3400" y="5105400"/>
                <a:ext cx="1022350" cy="2562225"/>
              </a:xfrm>
              <a:custGeom>
                <a:avLst/>
                <a:gdLst>
                  <a:gd name="T0" fmla="*/ 1018749 w 2839"/>
                  <a:gd name="T1" fmla="*/ 802586 h 7116"/>
                  <a:gd name="T2" fmla="*/ 833293 w 2839"/>
                  <a:gd name="T3" fmla="*/ 459803 h 7116"/>
                  <a:gd name="T4" fmla="*/ 747587 w 2839"/>
                  <a:gd name="T5" fmla="*/ 288052 h 7116"/>
                  <a:gd name="T6" fmla="*/ 682407 w 2839"/>
                  <a:gd name="T7" fmla="*/ 130344 h 7116"/>
                  <a:gd name="T8" fmla="*/ 607144 w 2839"/>
                  <a:gd name="T9" fmla="*/ 89296 h 7116"/>
                  <a:gd name="T10" fmla="*/ 569333 w 2839"/>
                  <a:gd name="T11" fmla="*/ 55090 h 7116"/>
                  <a:gd name="T12" fmla="*/ 521438 w 2839"/>
                  <a:gd name="T13" fmla="*/ 0 h 7116"/>
                  <a:gd name="T14" fmla="*/ 483627 w 2839"/>
                  <a:gd name="T15" fmla="*/ 48249 h 7116"/>
                  <a:gd name="T16" fmla="*/ 548806 w 2839"/>
                  <a:gd name="T17" fmla="*/ 140786 h 7116"/>
                  <a:gd name="T18" fmla="*/ 682407 w 2839"/>
                  <a:gd name="T19" fmla="*/ 284812 h 7116"/>
                  <a:gd name="T20" fmla="*/ 710135 w 2839"/>
                  <a:gd name="T21" fmla="*/ 343142 h 7116"/>
                  <a:gd name="T22" fmla="*/ 768113 w 2839"/>
                  <a:gd name="T23" fmla="*/ 490409 h 7116"/>
                  <a:gd name="T24" fmla="*/ 713376 w 2839"/>
                  <a:gd name="T25" fmla="*/ 528216 h 7116"/>
                  <a:gd name="T26" fmla="*/ 562491 w 2839"/>
                  <a:gd name="T27" fmla="*/ 555581 h 7116"/>
                  <a:gd name="T28" fmla="*/ 504153 w 2839"/>
                  <a:gd name="T29" fmla="*/ 829951 h 7116"/>
                  <a:gd name="T30" fmla="*/ 504153 w 2839"/>
                  <a:gd name="T31" fmla="*/ 1059672 h 7116"/>
                  <a:gd name="T32" fmla="*/ 161329 w 2839"/>
                  <a:gd name="T33" fmla="*/ 1196857 h 7116"/>
                  <a:gd name="T34" fmla="*/ 99390 w 2839"/>
                  <a:gd name="T35" fmla="*/ 1365008 h 7116"/>
                  <a:gd name="T36" fmla="*/ 27368 w 2839"/>
                  <a:gd name="T37" fmla="*/ 1392373 h 7116"/>
                  <a:gd name="T38" fmla="*/ 113074 w 2839"/>
                  <a:gd name="T39" fmla="*/ 1450703 h 7116"/>
                  <a:gd name="T40" fmla="*/ 195539 w 2839"/>
                  <a:gd name="T41" fmla="*/ 1495351 h 7116"/>
                  <a:gd name="T42" fmla="*/ 335982 w 2839"/>
                  <a:gd name="T43" fmla="*/ 1543240 h 7116"/>
                  <a:gd name="T44" fmla="*/ 445815 w 2839"/>
                  <a:gd name="T45" fmla="*/ 1584288 h 7116"/>
                  <a:gd name="T46" fmla="*/ 459499 w 2839"/>
                  <a:gd name="T47" fmla="*/ 1684026 h 7116"/>
                  <a:gd name="T48" fmla="*/ 394320 w 2839"/>
                  <a:gd name="T49" fmla="*/ 1700949 h 7116"/>
                  <a:gd name="T50" fmla="*/ 394320 w 2839"/>
                  <a:gd name="T51" fmla="*/ 1769721 h 7116"/>
                  <a:gd name="T52" fmla="*/ 342824 w 2839"/>
                  <a:gd name="T53" fmla="*/ 1797086 h 7116"/>
                  <a:gd name="T54" fmla="*/ 329140 w 2839"/>
                  <a:gd name="T55" fmla="*/ 1941112 h 7116"/>
                  <a:gd name="T56" fmla="*/ 332741 w 2839"/>
                  <a:gd name="T57" fmla="*/ 2040490 h 7116"/>
                  <a:gd name="T58" fmla="*/ 257118 w 2839"/>
                  <a:gd name="T59" fmla="*/ 2163993 h 7116"/>
                  <a:gd name="T60" fmla="*/ 113074 w 2839"/>
                  <a:gd name="T61" fmla="*/ 2355908 h 7116"/>
                  <a:gd name="T62" fmla="*/ 209223 w 2839"/>
                  <a:gd name="T63" fmla="*/ 2434762 h 7116"/>
                  <a:gd name="T64" fmla="*/ 239833 w 2839"/>
                  <a:gd name="T65" fmla="*/ 2544582 h 7116"/>
                  <a:gd name="T66" fmla="*/ 298531 w 2839"/>
                  <a:gd name="T67" fmla="*/ 2506775 h 7116"/>
                  <a:gd name="T68" fmla="*/ 377034 w 2839"/>
                  <a:gd name="T69" fmla="*/ 2551423 h 7116"/>
                  <a:gd name="T70" fmla="*/ 545205 w 2839"/>
                  <a:gd name="T71" fmla="*/ 2558264 h 7116"/>
                  <a:gd name="T72" fmla="*/ 686008 w 2839"/>
                  <a:gd name="T73" fmla="*/ 2506775 h 7116"/>
                  <a:gd name="T74" fmla="*/ 675565 w 2839"/>
                  <a:gd name="T75" fmla="*/ 2452045 h 7116"/>
                  <a:gd name="T76" fmla="*/ 699692 w 2839"/>
                  <a:gd name="T77" fmla="*/ 2355908 h 7116"/>
                  <a:gd name="T78" fmla="*/ 788639 w 2839"/>
                  <a:gd name="T79" fmla="*/ 2301178 h 7116"/>
                  <a:gd name="T80" fmla="*/ 788639 w 2839"/>
                  <a:gd name="T81" fmla="*/ 2191358 h 7116"/>
                  <a:gd name="T82" fmla="*/ 710135 w 2839"/>
                  <a:gd name="T83" fmla="*/ 2126186 h 7116"/>
                  <a:gd name="T84" fmla="*/ 699692 w 2839"/>
                  <a:gd name="T85" fmla="*/ 2037250 h 7116"/>
                  <a:gd name="T86" fmla="*/ 607144 w 2839"/>
                  <a:gd name="T87" fmla="*/ 1995842 h 7116"/>
                  <a:gd name="T88" fmla="*/ 504153 w 2839"/>
                  <a:gd name="T89" fmla="*/ 2023567 h 7116"/>
                  <a:gd name="T90" fmla="*/ 510995 w 2839"/>
                  <a:gd name="T91" fmla="*/ 1810769 h 7116"/>
                  <a:gd name="T92" fmla="*/ 603543 w 2839"/>
                  <a:gd name="T93" fmla="*/ 1862258 h 7116"/>
                  <a:gd name="T94" fmla="*/ 816368 w 2839"/>
                  <a:gd name="T95" fmla="*/ 1642618 h 7116"/>
                  <a:gd name="T96" fmla="*/ 933043 w 2839"/>
                  <a:gd name="T97" fmla="*/ 1502193 h 7116"/>
                  <a:gd name="T98" fmla="*/ 792240 w 2839"/>
                  <a:gd name="T99" fmla="*/ 1515875 h 7116"/>
                  <a:gd name="T100" fmla="*/ 816368 w 2839"/>
                  <a:gd name="T101" fmla="*/ 1337643 h 7116"/>
                  <a:gd name="T102" fmla="*/ 984178 w 2839"/>
                  <a:gd name="T103" fmla="*/ 1107921 h 7116"/>
                  <a:gd name="T104" fmla="*/ 1021990 w 2839"/>
                  <a:gd name="T105" fmla="*/ 977577 h 71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39" h="7116">
                    <a:moveTo>
                      <a:pt x="2772" y="2639"/>
                    </a:moveTo>
                    <a:lnTo>
                      <a:pt x="2781" y="2505"/>
                    </a:lnTo>
                    <a:lnTo>
                      <a:pt x="2819" y="2362"/>
                    </a:lnTo>
                    <a:lnTo>
                      <a:pt x="2829" y="2229"/>
                    </a:lnTo>
                    <a:lnTo>
                      <a:pt x="2810" y="2096"/>
                    </a:lnTo>
                    <a:lnTo>
                      <a:pt x="2781" y="1877"/>
                    </a:lnTo>
                    <a:lnTo>
                      <a:pt x="2600" y="1667"/>
                    </a:lnTo>
                    <a:lnTo>
                      <a:pt x="2314" y="1277"/>
                    </a:lnTo>
                    <a:lnTo>
                      <a:pt x="2295" y="1191"/>
                    </a:lnTo>
                    <a:lnTo>
                      <a:pt x="2324" y="1086"/>
                    </a:lnTo>
                    <a:lnTo>
                      <a:pt x="2371" y="934"/>
                    </a:lnTo>
                    <a:lnTo>
                      <a:pt x="2076" y="800"/>
                    </a:lnTo>
                    <a:lnTo>
                      <a:pt x="1981" y="677"/>
                    </a:lnTo>
                    <a:lnTo>
                      <a:pt x="2038" y="477"/>
                    </a:lnTo>
                    <a:lnTo>
                      <a:pt x="1990" y="438"/>
                    </a:lnTo>
                    <a:lnTo>
                      <a:pt x="1895" y="362"/>
                    </a:lnTo>
                    <a:lnTo>
                      <a:pt x="1847" y="343"/>
                    </a:lnTo>
                    <a:lnTo>
                      <a:pt x="1724" y="343"/>
                    </a:lnTo>
                    <a:lnTo>
                      <a:pt x="1676" y="324"/>
                    </a:lnTo>
                    <a:lnTo>
                      <a:pt x="1686" y="248"/>
                    </a:lnTo>
                    <a:lnTo>
                      <a:pt x="1705" y="229"/>
                    </a:lnTo>
                    <a:lnTo>
                      <a:pt x="1686" y="229"/>
                    </a:lnTo>
                    <a:lnTo>
                      <a:pt x="1581" y="153"/>
                    </a:lnTo>
                    <a:lnTo>
                      <a:pt x="1562" y="143"/>
                    </a:lnTo>
                    <a:lnTo>
                      <a:pt x="1486" y="38"/>
                    </a:lnTo>
                    <a:lnTo>
                      <a:pt x="1467" y="10"/>
                    </a:lnTo>
                    <a:lnTo>
                      <a:pt x="1448" y="0"/>
                    </a:lnTo>
                    <a:lnTo>
                      <a:pt x="1428" y="0"/>
                    </a:lnTo>
                    <a:lnTo>
                      <a:pt x="1390" y="10"/>
                    </a:lnTo>
                    <a:lnTo>
                      <a:pt x="1352" y="38"/>
                    </a:lnTo>
                    <a:lnTo>
                      <a:pt x="1343" y="134"/>
                    </a:lnTo>
                    <a:lnTo>
                      <a:pt x="1438" y="172"/>
                    </a:lnTo>
                    <a:lnTo>
                      <a:pt x="1419" y="257"/>
                    </a:lnTo>
                    <a:lnTo>
                      <a:pt x="1457" y="343"/>
                    </a:lnTo>
                    <a:lnTo>
                      <a:pt x="1524" y="391"/>
                    </a:lnTo>
                    <a:lnTo>
                      <a:pt x="1705" y="410"/>
                    </a:lnTo>
                    <a:lnTo>
                      <a:pt x="1771" y="457"/>
                    </a:lnTo>
                    <a:lnTo>
                      <a:pt x="1829" y="715"/>
                    </a:lnTo>
                    <a:lnTo>
                      <a:pt x="1895" y="791"/>
                    </a:lnTo>
                    <a:lnTo>
                      <a:pt x="1867" y="858"/>
                    </a:lnTo>
                    <a:lnTo>
                      <a:pt x="1886" y="886"/>
                    </a:lnTo>
                    <a:lnTo>
                      <a:pt x="1933" y="915"/>
                    </a:lnTo>
                    <a:lnTo>
                      <a:pt x="1972" y="953"/>
                    </a:lnTo>
                    <a:lnTo>
                      <a:pt x="2057" y="1096"/>
                    </a:lnTo>
                    <a:lnTo>
                      <a:pt x="2057" y="1124"/>
                    </a:lnTo>
                    <a:lnTo>
                      <a:pt x="2076" y="1153"/>
                    </a:lnTo>
                    <a:lnTo>
                      <a:pt x="2133" y="1362"/>
                    </a:lnTo>
                    <a:lnTo>
                      <a:pt x="2152" y="1420"/>
                    </a:lnTo>
                    <a:lnTo>
                      <a:pt x="2152" y="1477"/>
                    </a:lnTo>
                    <a:lnTo>
                      <a:pt x="2086" y="1534"/>
                    </a:lnTo>
                    <a:lnTo>
                      <a:pt x="1981" y="1467"/>
                    </a:lnTo>
                    <a:lnTo>
                      <a:pt x="1943" y="1448"/>
                    </a:lnTo>
                    <a:lnTo>
                      <a:pt x="1724" y="1524"/>
                    </a:lnTo>
                    <a:lnTo>
                      <a:pt x="1609" y="1543"/>
                    </a:lnTo>
                    <a:lnTo>
                      <a:pt x="1562" y="1543"/>
                    </a:lnTo>
                    <a:lnTo>
                      <a:pt x="1390" y="1486"/>
                    </a:lnTo>
                    <a:lnTo>
                      <a:pt x="1238" y="1477"/>
                    </a:lnTo>
                    <a:lnTo>
                      <a:pt x="1305" y="1905"/>
                    </a:lnTo>
                    <a:lnTo>
                      <a:pt x="1400" y="2305"/>
                    </a:lnTo>
                    <a:lnTo>
                      <a:pt x="1552" y="2515"/>
                    </a:lnTo>
                    <a:lnTo>
                      <a:pt x="1657" y="2734"/>
                    </a:lnTo>
                    <a:lnTo>
                      <a:pt x="1505" y="2867"/>
                    </a:lnTo>
                    <a:lnTo>
                      <a:pt x="1400" y="2943"/>
                    </a:lnTo>
                    <a:lnTo>
                      <a:pt x="1267" y="2981"/>
                    </a:lnTo>
                    <a:lnTo>
                      <a:pt x="962" y="3077"/>
                    </a:lnTo>
                    <a:lnTo>
                      <a:pt x="533" y="3210"/>
                    </a:lnTo>
                    <a:lnTo>
                      <a:pt x="448" y="3324"/>
                    </a:lnTo>
                    <a:lnTo>
                      <a:pt x="419" y="3372"/>
                    </a:lnTo>
                    <a:lnTo>
                      <a:pt x="343" y="3505"/>
                    </a:lnTo>
                    <a:lnTo>
                      <a:pt x="305" y="3743"/>
                    </a:lnTo>
                    <a:lnTo>
                      <a:pt x="276" y="3791"/>
                    </a:lnTo>
                    <a:lnTo>
                      <a:pt x="247" y="3829"/>
                    </a:lnTo>
                    <a:lnTo>
                      <a:pt x="209" y="3838"/>
                    </a:lnTo>
                    <a:lnTo>
                      <a:pt x="171" y="3838"/>
                    </a:lnTo>
                    <a:lnTo>
                      <a:pt x="76" y="3867"/>
                    </a:lnTo>
                    <a:lnTo>
                      <a:pt x="0" y="3896"/>
                    </a:lnTo>
                    <a:lnTo>
                      <a:pt x="76" y="3962"/>
                    </a:lnTo>
                    <a:lnTo>
                      <a:pt x="314" y="4029"/>
                    </a:lnTo>
                    <a:lnTo>
                      <a:pt x="381" y="4077"/>
                    </a:lnTo>
                    <a:lnTo>
                      <a:pt x="419" y="4124"/>
                    </a:lnTo>
                    <a:lnTo>
                      <a:pt x="467" y="4153"/>
                    </a:lnTo>
                    <a:lnTo>
                      <a:pt x="543" y="4153"/>
                    </a:lnTo>
                    <a:lnTo>
                      <a:pt x="724" y="4115"/>
                    </a:lnTo>
                    <a:lnTo>
                      <a:pt x="771" y="4124"/>
                    </a:lnTo>
                    <a:lnTo>
                      <a:pt x="848" y="4162"/>
                    </a:lnTo>
                    <a:lnTo>
                      <a:pt x="933" y="4286"/>
                    </a:lnTo>
                    <a:lnTo>
                      <a:pt x="990" y="4343"/>
                    </a:lnTo>
                    <a:lnTo>
                      <a:pt x="1124" y="4305"/>
                    </a:lnTo>
                    <a:lnTo>
                      <a:pt x="1200" y="4315"/>
                    </a:lnTo>
                    <a:lnTo>
                      <a:pt x="1238" y="4400"/>
                    </a:lnTo>
                    <a:lnTo>
                      <a:pt x="1248" y="4429"/>
                    </a:lnTo>
                    <a:lnTo>
                      <a:pt x="1190" y="4496"/>
                    </a:lnTo>
                    <a:lnTo>
                      <a:pt x="1172" y="4572"/>
                    </a:lnTo>
                    <a:lnTo>
                      <a:pt x="1276" y="4677"/>
                    </a:lnTo>
                    <a:lnTo>
                      <a:pt x="1238" y="4705"/>
                    </a:lnTo>
                    <a:lnTo>
                      <a:pt x="1190" y="4724"/>
                    </a:lnTo>
                    <a:lnTo>
                      <a:pt x="1143" y="4724"/>
                    </a:lnTo>
                    <a:lnTo>
                      <a:pt x="1095" y="4724"/>
                    </a:lnTo>
                    <a:lnTo>
                      <a:pt x="1105" y="4772"/>
                    </a:lnTo>
                    <a:lnTo>
                      <a:pt x="1114" y="4791"/>
                    </a:lnTo>
                    <a:lnTo>
                      <a:pt x="1124" y="4820"/>
                    </a:lnTo>
                    <a:lnTo>
                      <a:pt x="1095" y="4915"/>
                    </a:lnTo>
                    <a:lnTo>
                      <a:pt x="1067" y="4962"/>
                    </a:lnTo>
                    <a:lnTo>
                      <a:pt x="1038" y="5010"/>
                    </a:lnTo>
                    <a:lnTo>
                      <a:pt x="990" y="4962"/>
                    </a:lnTo>
                    <a:lnTo>
                      <a:pt x="952" y="4991"/>
                    </a:lnTo>
                    <a:lnTo>
                      <a:pt x="933" y="5058"/>
                    </a:lnTo>
                    <a:lnTo>
                      <a:pt x="924" y="5143"/>
                    </a:lnTo>
                    <a:lnTo>
                      <a:pt x="981" y="5219"/>
                    </a:lnTo>
                    <a:lnTo>
                      <a:pt x="914" y="5391"/>
                    </a:lnTo>
                    <a:lnTo>
                      <a:pt x="743" y="5667"/>
                    </a:lnTo>
                    <a:lnTo>
                      <a:pt x="838" y="5638"/>
                    </a:lnTo>
                    <a:lnTo>
                      <a:pt x="876" y="5638"/>
                    </a:lnTo>
                    <a:lnTo>
                      <a:pt x="924" y="5667"/>
                    </a:lnTo>
                    <a:lnTo>
                      <a:pt x="867" y="5743"/>
                    </a:lnTo>
                    <a:lnTo>
                      <a:pt x="791" y="5905"/>
                    </a:lnTo>
                    <a:lnTo>
                      <a:pt x="743" y="5991"/>
                    </a:lnTo>
                    <a:lnTo>
                      <a:pt x="714" y="6010"/>
                    </a:lnTo>
                    <a:lnTo>
                      <a:pt x="666" y="6029"/>
                    </a:lnTo>
                    <a:lnTo>
                      <a:pt x="619" y="6048"/>
                    </a:lnTo>
                    <a:lnTo>
                      <a:pt x="305" y="6391"/>
                    </a:lnTo>
                    <a:lnTo>
                      <a:pt x="314" y="6543"/>
                    </a:lnTo>
                    <a:lnTo>
                      <a:pt x="381" y="6648"/>
                    </a:lnTo>
                    <a:lnTo>
                      <a:pt x="457" y="6705"/>
                    </a:lnTo>
                    <a:lnTo>
                      <a:pt x="486" y="6724"/>
                    </a:lnTo>
                    <a:lnTo>
                      <a:pt x="581" y="6762"/>
                    </a:lnTo>
                    <a:lnTo>
                      <a:pt x="648" y="6781"/>
                    </a:lnTo>
                    <a:lnTo>
                      <a:pt x="638" y="6867"/>
                    </a:lnTo>
                    <a:lnTo>
                      <a:pt x="590" y="7020"/>
                    </a:lnTo>
                    <a:lnTo>
                      <a:pt x="666" y="7067"/>
                    </a:lnTo>
                    <a:lnTo>
                      <a:pt x="714" y="7077"/>
                    </a:lnTo>
                    <a:lnTo>
                      <a:pt x="762" y="7067"/>
                    </a:lnTo>
                    <a:lnTo>
                      <a:pt x="781" y="7039"/>
                    </a:lnTo>
                    <a:lnTo>
                      <a:pt x="829" y="6962"/>
                    </a:lnTo>
                    <a:lnTo>
                      <a:pt x="867" y="6934"/>
                    </a:lnTo>
                    <a:lnTo>
                      <a:pt x="914" y="6953"/>
                    </a:lnTo>
                    <a:lnTo>
                      <a:pt x="1000" y="7048"/>
                    </a:lnTo>
                    <a:lnTo>
                      <a:pt x="1047" y="7086"/>
                    </a:lnTo>
                    <a:lnTo>
                      <a:pt x="1419" y="7077"/>
                    </a:lnTo>
                    <a:lnTo>
                      <a:pt x="1467" y="7086"/>
                    </a:lnTo>
                    <a:lnTo>
                      <a:pt x="1514" y="7105"/>
                    </a:lnTo>
                    <a:lnTo>
                      <a:pt x="1829" y="7115"/>
                    </a:lnTo>
                    <a:lnTo>
                      <a:pt x="1924" y="7096"/>
                    </a:lnTo>
                    <a:lnTo>
                      <a:pt x="1924" y="7010"/>
                    </a:lnTo>
                    <a:lnTo>
                      <a:pt x="1905" y="6962"/>
                    </a:lnTo>
                    <a:lnTo>
                      <a:pt x="1857" y="6934"/>
                    </a:lnTo>
                    <a:lnTo>
                      <a:pt x="1829" y="6877"/>
                    </a:lnTo>
                    <a:lnTo>
                      <a:pt x="1809" y="6791"/>
                    </a:lnTo>
                    <a:lnTo>
                      <a:pt x="1876" y="6810"/>
                    </a:lnTo>
                    <a:lnTo>
                      <a:pt x="1933" y="6753"/>
                    </a:lnTo>
                    <a:lnTo>
                      <a:pt x="1952" y="6667"/>
                    </a:lnTo>
                    <a:lnTo>
                      <a:pt x="1943" y="6610"/>
                    </a:lnTo>
                    <a:lnTo>
                      <a:pt x="1943" y="6543"/>
                    </a:lnTo>
                    <a:lnTo>
                      <a:pt x="1981" y="6477"/>
                    </a:lnTo>
                    <a:lnTo>
                      <a:pt x="2038" y="6448"/>
                    </a:lnTo>
                    <a:lnTo>
                      <a:pt x="2143" y="6458"/>
                    </a:lnTo>
                    <a:lnTo>
                      <a:pt x="2190" y="6391"/>
                    </a:lnTo>
                    <a:lnTo>
                      <a:pt x="2210" y="6324"/>
                    </a:lnTo>
                    <a:lnTo>
                      <a:pt x="2219" y="6267"/>
                    </a:lnTo>
                    <a:lnTo>
                      <a:pt x="2181" y="6134"/>
                    </a:lnTo>
                    <a:lnTo>
                      <a:pt x="2190" y="6086"/>
                    </a:lnTo>
                    <a:lnTo>
                      <a:pt x="2210" y="6048"/>
                    </a:lnTo>
                    <a:lnTo>
                      <a:pt x="2219" y="6019"/>
                    </a:lnTo>
                    <a:lnTo>
                      <a:pt x="2076" y="5972"/>
                    </a:lnTo>
                    <a:lnTo>
                      <a:pt x="1972" y="5905"/>
                    </a:lnTo>
                    <a:lnTo>
                      <a:pt x="1943" y="5867"/>
                    </a:lnTo>
                    <a:lnTo>
                      <a:pt x="1933" y="5819"/>
                    </a:lnTo>
                    <a:lnTo>
                      <a:pt x="1924" y="5715"/>
                    </a:lnTo>
                    <a:lnTo>
                      <a:pt x="1943" y="5658"/>
                    </a:lnTo>
                    <a:lnTo>
                      <a:pt x="1962" y="5600"/>
                    </a:lnTo>
                    <a:lnTo>
                      <a:pt x="1952" y="5562"/>
                    </a:lnTo>
                    <a:lnTo>
                      <a:pt x="1800" y="5581"/>
                    </a:lnTo>
                    <a:lnTo>
                      <a:pt x="1686" y="5543"/>
                    </a:lnTo>
                    <a:lnTo>
                      <a:pt x="1629" y="5543"/>
                    </a:lnTo>
                    <a:lnTo>
                      <a:pt x="1571" y="5553"/>
                    </a:lnTo>
                    <a:lnTo>
                      <a:pt x="1457" y="5610"/>
                    </a:lnTo>
                    <a:lnTo>
                      <a:pt x="1400" y="5620"/>
                    </a:lnTo>
                    <a:lnTo>
                      <a:pt x="1390" y="5448"/>
                    </a:lnTo>
                    <a:lnTo>
                      <a:pt x="1324" y="5257"/>
                    </a:lnTo>
                    <a:lnTo>
                      <a:pt x="1305" y="5096"/>
                    </a:lnTo>
                    <a:lnTo>
                      <a:pt x="1419" y="5029"/>
                    </a:lnTo>
                    <a:lnTo>
                      <a:pt x="1486" y="5058"/>
                    </a:lnTo>
                    <a:lnTo>
                      <a:pt x="1533" y="5134"/>
                    </a:lnTo>
                    <a:lnTo>
                      <a:pt x="1591" y="5181"/>
                    </a:lnTo>
                    <a:lnTo>
                      <a:pt x="1676" y="5172"/>
                    </a:lnTo>
                    <a:lnTo>
                      <a:pt x="1724" y="5115"/>
                    </a:lnTo>
                    <a:lnTo>
                      <a:pt x="1809" y="4943"/>
                    </a:lnTo>
                    <a:lnTo>
                      <a:pt x="1867" y="4877"/>
                    </a:lnTo>
                    <a:lnTo>
                      <a:pt x="2267" y="4562"/>
                    </a:lnTo>
                    <a:lnTo>
                      <a:pt x="2514" y="4429"/>
                    </a:lnTo>
                    <a:lnTo>
                      <a:pt x="2581" y="4343"/>
                    </a:lnTo>
                    <a:lnTo>
                      <a:pt x="2486" y="4258"/>
                    </a:lnTo>
                    <a:lnTo>
                      <a:pt x="2591" y="4172"/>
                    </a:lnTo>
                    <a:lnTo>
                      <a:pt x="2619" y="4153"/>
                    </a:lnTo>
                    <a:lnTo>
                      <a:pt x="2524" y="4124"/>
                    </a:lnTo>
                    <a:lnTo>
                      <a:pt x="2305" y="4267"/>
                    </a:lnTo>
                    <a:lnTo>
                      <a:pt x="2200" y="4210"/>
                    </a:lnTo>
                    <a:lnTo>
                      <a:pt x="2171" y="4086"/>
                    </a:lnTo>
                    <a:lnTo>
                      <a:pt x="2190" y="3934"/>
                    </a:lnTo>
                    <a:lnTo>
                      <a:pt x="2219" y="3791"/>
                    </a:lnTo>
                    <a:lnTo>
                      <a:pt x="2267" y="3715"/>
                    </a:lnTo>
                    <a:lnTo>
                      <a:pt x="2362" y="3610"/>
                    </a:lnTo>
                    <a:lnTo>
                      <a:pt x="2581" y="3200"/>
                    </a:lnTo>
                    <a:lnTo>
                      <a:pt x="2629" y="3153"/>
                    </a:lnTo>
                    <a:lnTo>
                      <a:pt x="2733" y="3077"/>
                    </a:lnTo>
                    <a:lnTo>
                      <a:pt x="2781" y="3010"/>
                    </a:lnTo>
                    <a:lnTo>
                      <a:pt x="2800" y="2924"/>
                    </a:lnTo>
                    <a:lnTo>
                      <a:pt x="2819" y="2772"/>
                    </a:lnTo>
                    <a:lnTo>
                      <a:pt x="2838" y="2715"/>
                    </a:lnTo>
                    <a:lnTo>
                      <a:pt x="2772" y="2639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20" name="Freeform 15">
                <a:extLst>
                  <a:ext uri="{FF2B5EF4-FFF2-40B4-BE49-F238E27FC236}">
                    <a16:creationId xmlns:a16="http://schemas.microsoft.com/office/drawing/2014/main" id="{10D760A7-045F-1841-9E09-0194EE336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7013" y="541338"/>
                <a:ext cx="1604962" cy="1862137"/>
              </a:xfrm>
              <a:custGeom>
                <a:avLst/>
                <a:gdLst>
                  <a:gd name="T0" fmla="*/ 1604602 w 4458"/>
                  <a:gd name="T1" fmla="*/ 932509 h 5172"/>
                  <a:gd name="T2" fmla="*/ 1580841 w 4458"/>
                  <a:gd name="T3" fmla="*/ 816215 h 5172"/>
                  <a:gd name="T4" fmla="*/ 1416312 w 4458"/>
                  <a:gd name="T5" fmla="*/ 720084 h 5172"/>
                  <a:gd name="T6" fmla="*/ 1416312 w 4458"/>
                  <a:gd name="T7" fmla="*/ 679039 h 5172"/>
                  <a:gd name="T8" fmla="*/ 1416312 w 4458"/>
                  <a:gd name="T9" fmla="*/ 648076 h 5172"/>
                  <a:gd name="T10" fmla="*/ 1364830 w 4458"/>
                  <a:gd name="T11" fmla="*/ 664997 h 5172"/>
                  <a:gd name="T12" fmla="*/ 1261864 w 4458"/>
                  <a:gd name="T13" fmla="*/ 623953 h 5172"/>
                  <a:gd name="T14" fmla="*/ 1196701 w 4458"/>
                  <a:gd name="T15" fmla="*/ 582908 h 5172"/>
                  <a:gd name="T16" fmla="*/ 1148819 w 4458"/>
                  <a:gd name="T17" fmla="*/ 541863 h 5172"/>
                  <a:gd name="T18" fmla="*/ 1059534 w 4458"/>
                  <a:gd name="T19" fmla="*/ 298115 h 5172"/>
                  <a:gd name="T20" fmla="*/ 507626 w 4458"/>
                  <a:gd name="T21" fmla="*/ 311796 h 5172"/>
                  <a:gd name="T22" fmla="*/ 219611 w 4458"/>
                  <a:gd name="T23" fmla="*/ 414768 h 5172"/>
                  <a:gd name="T24" fmla="*/ 161288 w 4458"/>
                  <a:gd name="T25" fmla="*/ 380564 h 5172"/>
                  <a:gd name="T26" fmla="*/ 0 w 4458"/>
                  <a:gd name="T27" fmla="*/ 448972 h 5172"/>
                  <a:gd name="T28" fmla="*/ 68764 w 4458"/>
                  <a:gd name="T29" fmla="*/ 524581 h 5172"/>
                  <a:gd name="T30" fmla="*/ 89285 w 4458"/>
                  <a:gd name="T31" fmla="*/ 548704 h 5172"/>
                  <a:gd name="T32" fmla="*/ 102965 w 4458"/>
                  <a:gd name="T33" fmla="*/ 558785 h 5172"/>
                  <a:gd name="T34" fmla="*/ 123486 w 4458"/>
                  <a:gd name="T35" fmla="*/ 551944 h 5172"/>
                  <a:gd name="T36" fmla="*/ 161288 w 4458"/>
                  <a:gd name="T37" fmla="*/ 558785 h 5172"/>
                  <a:gd name="T38" fmla="*/ 168129 w 4458"/>
                  <a:gd name="T39" fmla="*/ 613872 h 5172"/>
                  <a:gd name="T40" fmla="*/ 171729 w 4458"/>
                  <a:gd name="T41" fmla="*/ 644475 h 5172"/>
                  <a:gd name="T42" fmla="*/ 178209 w 4458"/>
                  <a:gd name="T43" fmla="*/ 654916 h 5172"/>
                  <a:gd name="T44" fmla="*/ 126726 w 4458"/>
                  <a:gd name="T45" fmla="*/ 716483 h 5172"/>
                  <a:gd name="T46" fmla="*/ 75604 w 4458"/>
                  <a:gd name="T47" fmla="*/ 829897 h 5172"/>
                  <a:gd name="T48" fmla="*/ 82444 w 4458"/>
                  <a:gd name="T49" fmla="*/ 857260 h 5172"/>
                  <a:gd name="T50" fmla="*/ 89285 w 4458"/>
                  <a:gd name="T51" fmla="*/ 881383 h 5172"/>
                  <a:gd name="T52" fmla="*/ 10441 w 4458"/>
                  <a:gd name="T53" fmla="*/ 1001277 h 5172"/>
                  <a:gd name="T54" fmla="*/ 20521 w 4458"/>
                  <a:gd name="T55" fmla="*/ 1131612 h 5172"/>
                  <a:gd name="T56" fmla="*/ 120246 w 4458"/>
                  <a:gd name="T57" fmla="*/ 1158975 h 5172"/>
                  <a:gd name="T58" fmla="*/ 219611 w 4458"/>
                  <a:gd name="T59" fmla="*/ 1213701 h 5172"/>
                  <a:gd name="T60" fmla="*/ 288015 w 4458"/>
                  <a:gd name="T61" fmla="*/ 1172657 h 5172"/>
                  <a:gd name="T62" fmla="*/ 318976 w 4458"/>
                  <a:gd name="T63" fmla="*/ 1086967 h 5172"/>
                  <a:gd name="T64" fmla="*/ 336257 w 4458"/>
                  <a:gd name="T65" fmla="*/ 1042321 h 5172"/>
                  <a:gd name="T66" fmla="*/ 408261 w 4458"/>
                  <a:gd name="T67" fmla="*/ 973913 h 5172"/>
                  <a:gd name="T68" fmla="*/ 545428 w 4458"/>
                  <a:gd name="T69" fmla="*/ 960232 h 5172"/>
                  <a:gd name="T70" fmla="*/ 613831 w 4458"/>
                  <a:gd name="T71" fmla="*/ 1039081 h 5172"/>
                  <a:gd name="T72" fmla="*/ 644793 w 4458"/>
                  <a:gd name="T73" fmla="*/ 1059603 h 5172"/>
                  <a:gd name="T74" fmla="*/ 716797 w 4458"/>
                  <a:gd name="T75" fmla="*/ 1172657 h 5172"/>
                  <a:gd name="T76" fmla="*/ 823002 w 4458"/>
                  <a:gd name="T77" fmla="*/ 1145293 h 5172"/>
                  <a:gd name="T78" fmla="*/ 888165 w 4458"/>
                  <a:gd name="T79" fmla="*/ 1162215 h 5172"/>
                  <a:gd name="T80" fmla="*/ 1049454 w 4458"/>
                  <a:gd name="T81" fmla="*/ 1333955 h 5172"/>
                  <a:gd name="T82" fmla="*/ 1193461 w 4458"/>
                  <a:gd name="T83" fmla="*/ 1481213 h 5172"/>
                  <a:gd name="T84" fmla="*/ 1354389 w 4458"/>
                  <a:gd name="T85" fmla="*/ 1680316 h 5172"/>
                  <a:gd name="T86" fmla="*/ 1323788 w 4458"/>
                  <a:gd name="T87" fmla="*/ 1786528 h 5172"/>
                  <a:gd name="T88" fmla="*/ 1399031 w 4458"/>
                  <a:gd name="T89" fmla="*/ 1844855 h 5172"/>
                  <a:gd name="T90" fmla="*/ 1546639 w 4458"/>
                  <a:gd name="T91" fmla="*/ 1625229 h 5172"/>
                  <a:gd name="T92" fmla="*/ 1597762 w 4458"/>
                  <a:gd name="T93" fmla="*/ 1364559 h 5172"/>
                  <a:gd name="T94" fmla="*/ 1570400 w 4458"/>
                  <a:gd name="T95" fmla="*/ 1141693 h 5172"/>
                  <a:gd name="T96" fmla="*/ 1567160 w 4458"/>
                  <a:gd name="T97" fmla="*/ 1073285 h 5172"/>
                  <a:gd name="T98" fmla="*/ 507626 w 4458"/>
                  <a:gd name="T99" fmla="*/ 58327 h 5172"/>
                  <a:gd name="T100" fmla="*/ 524547 w 4458"/>
                  <a:gd name="T101" fmla="*/ 37444 h 5172"/>
                  <a:gd name="T102" fmla="*/ 421942 w 4458"/>
                  <a:gd name="T103" fmla="*/ 3240 h 5172"/>
                  <a:gd name="T104" fmla="*/ 654873 w 4458"/>
                  <a:gd name="T105" fmla="*/ 51486 h 5172"/>
                  <a:gd name="T106" fmla="*/ 675395 w 4458"/>
                  <a:gd name="T107" fmla="*/ 27363 h 5172"/>
                  <a:gd name="T108" fmla="*/ 620672 w 4458"/>
                  <a:gd name="T109" fmla="*/ 51486 h 51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458" h="5172">
                    <a:moveTo>
                      <a:pt x="4410" y="2829"/>
                    </a:moveTo>
                    <a:lnTo>
                      <a:pt x="4438" y="2705"/>
                    </a:lnTo>
                    <a:lnTo>
                      <a:pt x="4457" y="2590"/>
                    </a:lnTo>
                    <a:lnTo>
                      <a:pt x="4448" y="2476"/>
                    </a:lnTo>
                    <a:lnTo>
                      <a:pt x="4438" y="2267"/>
                    </a:lnTo>
                    <a:lnTo>
                      <a:pt x="4391" y="2267"/>
                    </a:lnTo>
                    <a:lnTo>
                      <a:pt x="4077" y="2190"/>
                    </a:lnTo>
                    <a:lnTo>
                      <a:pt x="3943" y="2114"/>
                    </a:lnTo>
                    <a:lnTo>
                      <a:pt x="3934" y="2000"/>
                    </a:lnTo>
                    <a:lnTo>
                      <a:pt x="3915" y="1933"/>
                    </a:lnTo>
                    <a:lnTo>
                      <a:pt x="3915" y="1905"/>
                    </a:lnTo>
                    <a:lnTo>
                      <a:pt x="3934" y="1886"/>
                    </a:lnTo>
                    <a:lnTo>
                      <a:pt x="3962" y="1857"/>
                    </a:lnTo>
                    <a:lnTo>
                      <a:pt x="3962" y="1800"/>
                    </a:lnTo>
                    <a:lnTo>
                      <a:pt x="3934" y="1800"/>
                    </a:lnTo>
                    <a:lnTo>
                      <a:pt x="3895" y="1847"/>
                    </a:lnTo>
                    <a:lnTo>
                      <a:pt x="3848" y="1857"/>
                    </a:lnTo>
                    <a:lnTo>
                      <a:pt x="3791" y="1847"/>
                    </a:lnTo>
                    <a:lnTo>
                      <a:pt x="3762" y="1800"/>
                    </a:lnTo>
                    <a:lnTo>
                      <a:pt x="3686" y="1829"/>
                    </a:lnTo>
                    <a:lnTo>
                      <a:pt x="3505" y="1733"/>
                    </a:lnTo>
                    <a:lnTo>
                      <a:pt x="3372" y="1686"/>
                    </a:lnTo>
                    <a:lnTo>
                      <a:pt x="3343" y="1648"/>
                    </a:lnTo>
                    <a:lnTo>
                      <a:pt x="3324" y="1619"/>
                    </a:lnTo>
                    <a:lnTo>
                      <a:pt x="3296" y="1600"/>
                    </a:lnTo>
                    <a:lnTo>
                      <a:pt x="3296" y="1581"/>
                    </a:lnTo>
                    <a:lnTo>
                      <a:pt x="3191" y="1505"/>
                    </a:lnTo>
                    <a:lnTo>
                      <a:pt x="3162" y="1495"/>
                    </a:lnTo>
                    <a:lnTo>
                      <a:pt x="3019" y="905"/>
                    </a:lnTo>
                    <a:lnTo>
                      <a:pt x="2943" y="828"/>
                    </a:lnTo>
                    <a:lnTo>
                      <a:pt x="2857" y="781"/>
                    </a:lnTo>
                    <a:lnTo>
                      <a:pt x="2429" y="714"/>
                    </a:lnTo>
                    <a:lnTo>
                      <a:pt x="1410" y="866"/>
                    </a:lnTo>
                    <a:lnTo>
                      <a:pt x="762" y="1057"/>
                    </a:lnTo>
                    <a:lnTo>
                      <a:pt x="648" y="1143"/>
                    </a:lnTo>
                    <a:lnTo>
                      <a:pt x="610" y="1152"/>
                    </a:lnTo>
                    <a:lnTo>
                      <a:pt x="572" y="1143"/>
                    </a:lnTo>
                    <a:lnTo>
                      <a:pt x="495" y="1076"/>
                    </a:lnTo>
                    <a:lnTo>
                      <a:pt x="448" y="1057"/>
                    </a:lnTo>
                    <a:lnTo>
                      <a:pt x="67" y="1067"/>
                    </a:lnTo>
                    <a:lnTo>
                      <a:pt x="19" y="1162"/>
                    </a:lnTo>
                    <a:lnTo>
                      <a:pt x="0" y="1247"/>
                    </a:lnTo>
                    <a:lnTo>
                      <a:pt x="48" y="1410"/>
                    </a:lnTo>
                    <a:lnTo>
                      <a:pt x="105" y="1438"/>
                    </a:lnTo>
                    <a:lnTo>
                      <a:pt x="191" y="1457"/>
                    </a:lnTo>
                    <a:lnTo>
                      <a:pt x="200" y="1467"/>
                    </a:lnTo>
                    <a:lnTo>
                      <a:pt x="219" y="1486"/>
                    </a:lnTo>
                    <a:lnTo>
                      <a:pt x="248" y="1524"/>
                    </a:lnTo>
                    <a:lnTo>
                      <a:pt x="267" y="1543"/>
                    </a:lnTo>
                    <a:lnTo>
                      <a:pt x="276" y="1552"/>
                    </a:lnTo>
                    <a:lnTo>
                      <a:pt x="286" y="1552"/>
                    </a:lnTo>
                    <a:lnTo>
                      <a:pt x="305" y="1552"/>
                    </a:lnTo>
                    <a:lnTo>
                      <a:pt x="324" y="1543"/>
                    </a:lnTo>
                    <a:lnTo>
                      <a:pt x="343" y="1533"/>
                    </a:lnTo>
                    <a:lnTo>
                      <a:pt x="352" y="1524"/>
                    </a:lnTo>
                    <a:lnTo>
                      <a:pt x="372" y="1524"/>
                    </a:lnTo>
                    <a:lnTo>
                      <a:pt x="448" y="1552"/>
                    </a:lnTo>
                    <a:lnTo>
                      <a:pt x="467" y="1571"/>
                    </a:lnTo>
                    <a:lnTo>
                      <a:pt x="477" y="1609"/>
                    </a:lnTo>
                    <a:lnTo>
                      <a:pt x="467" y="1705"/>
                    </a:lnTo>
                    <a:lnTo>
                      <a:pt x="457" y="1771"/>
                    </a:lnTo>
                    <a:lnTo>
                      <a:pt x="467" y="1781"/>
                    </a:lnTo>
                    <a:lnTo>
                      <a:pt x="477" y="1790"/>
                    </a:lnTo>
                    <a:lnTo>
                      <a:pt x="505" y="1800"/>
                    </a:lnTo>
                    <a:lnTo>
                      <a:pt x="505" y="1809"/>
                    </a:lnTo>
                    <a:lnTo>
                      <a:pt x="495" y="1819"/>
                    </a:lnTo>
                    <a:lnTo>
                      <a:pt x="419" y="1895"/>
                    </a:lnTo>
                    <a:lnTo>
                      <a:pt x="362" y="1962"/>
                    </a:lnTo>
                    <a:lnTo>
                      <a:pt x="352" y="1990"/>
                    </a:lnTo>
                    <a:lnTo>
                      <a:pt x="324" y="2085"/>
                    </a:lnTo>
                    <a:lnTo>
                      <a:pt x="267" y="2190"/>
                    </a:lnTo>
                    <a:lnTo>
                      <a:pt x="210" y="2305"/>
                    </a:lnTo>
                    <a:lnTo>
                      <a:pt x="219" y="2333"/>
                    </a:lnTo>
                    <a:lnTo>
                      <a:pt x="219" y="2362"/>
                    </a:lnTo>
                    <a:lnTo>
                      <a:pt x="229" y="2381"/>
                    </a:lnTo>
                    <a:lnTo>
                      <a:pt x="238" y="2409"/>
                    </a:lnTo>
                    <a:lnTo>
                      <a:pt x="238" y="2428"/>
                    </a:lnTo>
                    <a:lnTo>
                      <a:pt x="248" y="2448"/>
                    </a:lnTo>
                    <a:lnTo>
                      <a:pt x="229" y="2476"/>
                    </a:lnTo>
                    <a:lnTo>
                      <a:pt x="67" y="2686"/>
                    </a:lnTo>
                    <a:lnTo>
                      <a:pt x="29" y="2781"/>
                    </a:lnTo>
                    <a:lnTo>
                      <a:pt x="0" y="2933"/>
                    </a:lnTo>
                    <a:lnTo>
                      <a:pt x="19" y="3086"/>
                    </a:lnTo>
                    <a:lnTo>
                      <a:pt x="57" y="3143"/>
                    </a:lnTo>
                    <a:lnTo>
                      <a:pt x="114" y="3190"/>
                    </a:lnTo>
                    <a:lnTo>
                      <a:pt x="153" y="3200"/>
                    </a:lnTo>
                    <a:lnTo>
                      <a:pt x="334" y="3219"/>
                    </a:lnTo>
                    <a:lnTo>
                      <a:pt x="410" y="3248"/>
                    </a:lnTo>
                    <a:lnTo>
                      <a:pt x="572" y="3352"/>
                    </a:lnTo>
                    <a:lnTo>
                      <a:pt x="610" y="3371"/>
                    </a:lnTo>
                    <a:lnTo>
                      <a:pt x="695" y="3400"/>
                    </a:lnTo>
                    <a:lnTo>
                      <a:pt x="724" y="3381"/>
                    </a:lnTo>
                    <a:lnTo>
                      <a:pt x="800" y="3257"/>
                    </a:lnTo>
                    <a:lnTo>
                      <a:pt x="819" y="3181"/>
                    </a:lnTo>
                    <a:lnTo>
                      <a:pt x="838" y="3133"/>
                    </a:lnTo>
                    <a:lnTo>
                      <a:pt x="886" y="3019"/>
                    </a:lnTo>
                    <a:lnTo>
                      <a:pt x="905" y="2981"/>
                    </a:lnTo>
                    <a:lnTo>
                      <a:pt x="905" y="2971"/>
                    </a:lnTo>
                    <a:lnTo>
                      <a:pt x="934" y="2895"/>
                    </a:lnTo>
                    <a:lnTo>
                      <a:pt x="1000" y="2809"/>
                    </a:lnTo>
                    <a:lnTo>
                      <a:pt x="1057" y="2752"/>
                    </a:lnTo>
                    <a:lnTo>
                      <a:pt x="1134" y="2705"/>
                    </a:lnTo>
                    <a:lnTo>
                      <a:pt x="1295" y="2562"/>
                    </a:lnTo>
                    <a:lnTo>
                      <a:pt x="1438" y="2629"/>
                    </a:lnTo>
                    <a:lnTo>
                      <a:pt x="1515" y="2667"/>
                    </a:lnTo>
                    <a:lnTo>
                      <a:pt x="1562" y="2657"/>
                    </a:lnTo>
                    <a:lnTo>
                      <a:pt x="1638" y="2762"/>
                    </a:lnTo>
                    <a:lnTo>
                      <a:pt x="1705" y="2886"/>
                    </a:lnTo>
                    <a:lnTo>
                      <a:pt x="1724" y="2895"/>
                    </a:lnTo>
                    <a:lnTo>
                      <a:pt x="1743" y="2905"/>
                    </a:lnTo>
                    <a:lnTo>
                      <a:pt x="1791" y="2943"/>
                    </a:lnTo>
                    <a:lnTo>
                      <a:pt x="1934" y="3143"/>
                    </a:lnTo>
                    <a:lnTo>
                      <a:pt x="1981" y="3248"/>
                    </a:lnTo>
                    <a:lnTo>
                      <a:pt x="1991" y="3257"/>
                    </a:lnTo>
                    <a:lnTo>
                      <a:pt x="2000" y="3276"/>
                    </a:lnTo>
                    <a:lnTo>
                      <a:pt x="2019" y="3266"/>
                    </a:lnTo>
                    <a:lnTo>
                      <a:pt x="2286" y="3181"/>
                    </a:lnTo>
                    <a:lnTo>
                      <a:pt x="2410" y="3190"/>
                    </a:lnTo>
                    <a:lnTo>
                      <a:pt x="2448" y="3209"/>
                    </a:lnTo>
                    <a:lnTo>
                      <a:pt x="2467" y="3228"/>
                    </a:lnTo>
                    <a:lnTo>
                      <a:pt x="2619" y="3391"/>
                    </a:lnTo>
                    <a:lnTo>
                      <a:pt x="2810" y="3600"/>
                    </a:lnTo>
                    <a:lnTo>
                      <a:pt x="2915" y="3705"/>
                    </a:lnTo>
                    <a:lnTo>
                      <a:pt x="3000" y="3781"/>
                    </a:lnTo>
                    <a:lnTo>
                      <a:pt x="3153" y="3943"/>
                    </a:lnTo>
                    <a:lnTo>
                      <a:pt x="3315" y="4114"/>
                    </a:lnTo>
                    <a:lnTo>
                      <a:pt x="3515" y="4390"/>
                    </a:lnTo>
                    <a:lnTo>
                      <a:pt x="3734" y="4657"/>
                    </a:lnTo>
                    <a:lnTo>
                      <a:pt x="3762" y="4667"/>
                    </a:lnTo>
                    <a:lnTo>
                      <a:pt x="3762" y="4695"/>
                    </a:lnTo>
                    <a:lnTo>
                      <a:pt x="3762" y="4724"/>
                    </a:lnTo>
                    <a:lnTo>
                      <a:pt x="3677" y="4962"/>
                    </a:lnTo>
                    <a:lnTo>
                      <a:pt x="3762" y="4991"/>
                    </a:lnTo>
                    <a:lnTo>
                      <a:pt x="3800" y="5029"/>
                    </a:lnTo>
                    <a:lnTo>
                      <a:pt x="3886" y="5124"/>
                    </a:lnTo>
                    <a:lnTo>
                      <a:pt x="3905" y="5171"/>
                    </a:lnTo>
                    <a:lnTo>
                      <a:pt x="3943" y="5076"/>
                    </a:lnTo>
                    <a:lnTo>
                      <a:pt x="4296" y="4514"/>
                    </a:lnTo>
                    <a:lnTo>
                      <a:pt x="4391" y="4276"/>
                    </a:lnTo>
                    <a:lnTo>
                      <a:pt x="4429" y="4048"/>
                    </a:lnTo>
                    <a:lnTo>
                      <a:pt x="4438" y="3790"/>
                    </a:lnTo>
                    <a:lnTo>
                      <a:pt x="4400" y="3276"/>
                    </a:lnTo>
                    <a:lnTo>
                      <a:pt x="4381" y="3209"/>
                    </a:lnTo>
                    <a:lnTo>
                      <a:pt x="4362" y="3171"/>
                    </a:lnTo>
                    <a:lnTo>
                      <a:pt x="4343" y="3133"/>
                    </a:lnTo>
                    <a:lnTo>
                      <a:pt x="4343" y="3048"/>
                    </a:lnTo>
                    <a:lnTo>
                      <a:pt x="4353" y="2981"/>
                    </a:lnTo>
                    <a:lnTo>
                      <a:pt x="4410" y="2829"/>
                    </a:lnTo>
                    <a:close/>
                    <a:moveTo>
                      <a:pt x="1257" y="114"/>
                    </a:moveTo>
                    <a:lnTo>
                      <a:pt x="1410" y="162"/>
                    </a:lnTo>
                    <a:lnTo>
                      <a:pt x="1429" y="133"/>
                    </a:lnTo>
                    <a:lnTo>
                      <a:pt x="1438" y="114"/>
                    </a:lnTo>
                    <a:lnTo>
                      <a:pt x="1457" y="104"/>
                    </a:lnTo>
                    <a:lnTo>
                      <a:pt x="1476" y="104"/>
                    </a:lnTo>
                    <a:lnTo>
                      <a:pt x="1238" y="0"/>
                    </a:lnTo>
                    <a:lnTo>
                      <a:pt x="1172" y="9"/>
                    </a:lnTo>
                    <a:lnTo>
                      <a:pt x="1181" y="57"/>
                    </a:lnTo>
                    <a:lnTo>
                      <a:pt x="1257" y="114"/>
                    </a:lnTo>
                    <a:close/>
                    <a:moveTo>
                      <a:pt x="1819" y="143"/>
                    </a:moveTo>
                    <a:lnTo>
                      <a:pt x="1838" y="95"/>
                    </a:lnTo>
                    <a:lnTo>
                      <a:pt x="1867" y="86"/>
                    </a:lnTo>
                    <a:lnTo>
                      <a:pt x="1876" y="76"/>
                    </a:lnTo>
                    <a:lnTo>
                      <a:pt x="1781" y="76"/>
                    </a:lnTo>
                    <a:lnTo>
                      <a:pt x="1743" y="104"/>
                    </a:lnTo>
                    <a:lnTo>
                      <a:pt x="1724" y="143"/>
                    </a:lnTo>
                    <a:lnTo>
                      <a:pt x="1791" y="181"/>
                    </a:lnTo>
                    <a:lnTo>
                      <a:pt x="1819" y="143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21" name="Freeform 16">
                <a:extLst>
                  <a:ext uri="{FF2B5EF4-FFF2-40B4-BE49-F238E27FC236}">
                    <a16:creationId xmlns:a16="http://schemas.microsoft.com/office/drawing/2014/main" id="{53055F81-D561-0440-8054-2882751C3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0913" y="3222625"/>
                <a:ext cx="2817812" cy="1992313"/>
              </a:xfrm>
              <a:custGeom>
                <a:avLst/>
                <a:gdLst>
                  <a:gd name="T0" fmla="*/ 2628854 w 7829"/>
                  <a:gd name="T1" fmla="*/ 1255006 h 5534"/>
                  <a:gd name="T2" fmla="*/ 2642531 w 7829"/>
                  <a:gd name="T3" fmla="*/ 1162123 h 5534"/>
                  <a:gd name="T4" fmla="*/ 2721713 w 7829"/>
                  <a:gd name="T5" fmla="*/ 1062759 h 5534"/>
                  <a:gd name="T6" fmla="*/ 2584584 w 7829"/>
                  <a:gd name="T7" fmla="*/ 1001197 h 5534"/>
                  <a:gd name="T8" fmla="*/ 2591422 w 7829"/>
                  <a:gd name="T9" fmla="*/ 908313 h 5534"/>
                  <a:gd name="T10" fmla="*/ 2495324 w 7829"/>
                  <a:gd name="T11" fmla="*/ 908313 h 5534"/>
                  <a:gd name="T12" fmla="*/ 2474808 w 7829"/>
                  <a:gd name="T13" fmla="*/ 870872 h 5534"/>
                  <a:gd name="T14" fmla="*/ 2279372 w 7829"/>
                  <a:gd name="T15" fmla="*/ 833071 h 5534"/>
                  <a:gd name="T16" fmla="*/ 2094373 w 7829"/>
                  <a:gd name="T17" fmla="*/ 720026 h 5534"/>
                  <a:gd name="T18" fmla="*/ 1830192 w 7829"/>
                  <a:gd name="T19" fmla="*/ 723267 h 5534"/>
                  <a:gd name="T20" fmla="*/ 1792401 w 7829"/>
                  <a:gd name="T21" fmla="*/ 754228 h 5534"/>
                  <a:gd name="T22" fmla="*/ 1771885 w 7829"/>
                  <a:gd name="T23" fmla="*/ 723267 h 5534"/>
                  <a:gd name="T24" fmla="*/ 1744531 w 7829"/>
                  <a:gd name="T25" fmla="*/ 675385 h 5534"/>
                  <a:gd name="T26" fmla="*/ 1686224 w 7829"/>
                  <a:gd name="T27" fmla="*/ 548300 h 5534"/>
                  <a:gd name="T28" fmla="*/ 1672547 w 7829"/>
                  <a:gd name="T29" fmla="*/ 435256 h 5534"/>
                  <a:gd name="T30" fmla="*/ 1686224 w 7829"/>
                  <a:gd name="T31" fmla="*/ 376934 h 5534"/>
                  <a:gd name="T32" fmla="*/ 1758208 w 7829"/>
                  <a:gd name="T33" fmla="*/ 257049 h 5534"/>
                  <a:gd name="T34" fmla="*/ 1679386 w 7829"/>
                  <a:gd name="T35" fmla="*/ 113044 h 5534"/>
                  <a:gd name="T36" fmla="*/ 1600563 w 7829"/>
                  <a:gd name="T37" fmla="*/ 27361 h 5534"/>
                  <a:gd name="T38" fmla="*/ 1436080 w 7829"/>
                  <a:gd name="T39" fmla="*/ 95764 h 5534"/>
                  <a:gd name="T40" fmla="*/ 1350419 w 7829"/>
                  <a:gd name="T41" fmla="*/ 0 h 5534"/>
                  <a:gd name="T42" fmla="*/ 1206451 w 7829"/>
                  <a:gd name="T43" fmla="*/ 288011 h 5534"/>
                  <a:gd name="T44" fmla="*/ 898000 w 7829"/>
                  <a:gd name="T45" fmla="*/ 507259 h 5534"/>
                  <a:gd name="T46" fmla="*/ 626980 w 7829"/>
                  <a:gd name="T47" fmla="*/ 671785 h 5534"/>
                  <a:gd name="T48" fmla="*/ 678449 w 7829"/>
                  <a:gd name="T49" fmla="*/ 829830 h 5534"/>
                  <a:gd name="T50" fmla="*/ 654334 w 7829"/>
                  <a:gd name="T51" fmla="*/ 880952 h 5534"/>
                  <a:gd name="T52" fmla="*/ 757271 w 7829"/>
                  <a:gd name="T53" fmla="*/ 946115 h 5534"/>
                  <a:gd name="T54" fmla="*/ 791464 w 7829"/>
                  <a:gd name="T55" fmla="*/ 987516 h 5534"/>
                  <a:gd name="T56" fmla="*/ 784625 w 7829"/>
                  <a:gd name="T57" fmla="*/ 1038638 h 5534"/>
                  <a:gd name="T58" fmla="*/ 736756 w 7829"/>
                  <a:gd name="T59" fmla="*/ 1107401 h 5534"/>
                  <a:gd name="T60" fmla="*/ 788224 w 7829"/>
                  <a:gd name="T61" fmla="*/ 1141602 h 5534"/>
                  <a:gd name="T62" fmla="*/ 826016 w 7829"/>
                  <a:gd name="T63" fmla="*/ 1117841 h 5534"/>
                  <a:gd name="T64" fmla="*/ 856609 w 7829"/>
                  <a:gd name="T65" fmla="*/ 1059159 h 5534"/>
                  <a:gd name="T66" fmla="*/ 884323 w 7829"/>
                  <a:gd name="T67" fmla="*/ 1275527 h 5534"/>
                  <a:gd name="T68" fmla="*/ 956307 w 7829"/>
                  <a:gd name="T69" fmla="*/ 1392171 h 5534"/>
                  <a:gd name="T70" fmla="*/ 781386 w 7829"/>
                  <a:gd name="T71" fmla="*/ 1368050 h 5534"/>
                  <a:gd name="T72" fmla="*/ 630579 w 7829"/>
                  <a:gd name="T73" fmla="*/ 1388571 h 5534"/>
                  <a:gd name="T74" fmla="*/ 390513 w 7829"/>
                  <a:gd name="T75" fmla="*/ 1378130 h 5534"/>
                  <a:gd name="T76" fmla="*/ 239707 w 7829"/>
                  <a:gd name="T77" fmla="*/ 1487935 h 5534"/>
                  <a:gd name="T78" fmla="*/ 181400 w 7829"/>
                  <a:gd name="T79" fmla="*/ 1631940 h 5534"/>
                  <a:gd name="T80" fmla="*/ 10078 w 7829"/>
                  <a:gd name="T81" fmla="*/ 1714383 h 5534"/>
                  <a:gd name="T82" fmla="*/ 13677 w 7829"/>
                  <a:gd name="T83" fmla="*/ 1800066 h 5534"/>
                  <a:gd name="T84" fmla="*/ 208753 w 7829"/>
                  <a:gd name="T85" fmla="*/ 1906270 h 5534"/>
                  <a:gd name="T86" fmla="*/ 517205 w 7829"/>
                  <a:gd name="T87" fmla="*/ 1944071 h 5534"/>
                  <a:gd name="T88" fmla="*/ 620142 w 7829"/>
                  <a:gd name="T89" fmla="*/ 1782785 h 5534"/>
                  <a:gd name="T90" fmla="*/ 805141 w 7829"/>
                  <a:gd name="T91" fmla="*/ 1758664 h 5534"/>
                  <a:gd name="T92" fmla="*/ 1024692 w 7829"/>
                  <a:gd name="T93" fmla="*/ 1827427 h 5534"/>
                  <a:gd name="T94" fmla="*/ 1339981 w 7829"/>
                  <a:gd name="T95" fmla="*/ 1895829 h 5534"/>
                  <a:gd name="T96" fmla="*/ 1388211 w 7829"/>
                  <a:gd name="T97" fmla="*/ 1895829 h 5534"/>
                  <a:gd name="T98" fmla="*/ 1467033 w 7829"/>
                  <a:gd name="T99" fmla="*/ 1964592 h 5534"/>
                  <a:gd name="T100" fmla="*/ 1446518 w 7829"/>
                  <a:gd name="T101" fmla="*/ 1789626 h 5534"/>
                  <a:gd name="T102" fmla="*/ 1617839 w 7829"/>
                  <a:gd name="T103" fmla="*/ 1710783 h 5534"/>
                  <a:gd name="T104" fmla="*/ 1775484 w 7829"/>
                  <a:gd name="T105" fmla="*/ 1690262 h 5534"/>
                  <a:gd name="T106" fmla="*/ 1851067 w 7829"/>
                  <a:gd name="T107" fmla="*/ 1649220 h 5534"/>
                  <a:gd name="T108" fmla="*/ 1991436 w 7829"/>
                  <a:gd name="T109" fmla="*/ 1703942 h 5534"/>
                  <a:gd name="T110" fmla="*/ 2149081 w 7829"/>
                  <a:gd name="T111" fmla="*/ 1758664 h 5534"/>
                  <a:gd name="T112" fmla="*/ 2299887 w 7829"/>
                  <a:gd name="T113" fmla="*/ 1693862 h 5534"/>
                  <a:gd name="T114" fmla="*/ 2745468 w 7829"/>
                  <a:gd name="T115" fmla="*/ 1512055 h 5534"/>
                  <a:gd name="T116" fmla="*/ 2817452 w 7829"/>
                  <a:gd name="T117" fmla="*/ 1392171 h 553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829" h="5534">
                    <a:moveTo>
                      <a:pt x="7819" y="3819"/>
                    </a:moveTo>
                    <a:lnTo>
                      <a:pt x="7790" y="3790"/>
                    </a:lnTo>
                    <a:lnTo>
                      <a:pt x="7685" y="3666"/>
                    </a:lnTo>
                    <a:lnTo>
                      <a:pt x="7400" y="3514"/>
                    </a:lnTo>
                    <a:lnTo>
                      <a:pt x="7304" y="3486"/>
                    </a:lnTo>
                    <a:lnTo>
                      <a:pt x="7238" y="3438"/>
                    </a:lnTo>
                    <a:lnTo>
                      <a:pt x="7228" y="3323"/>
                    </a:lnTo>
                    <a:lnTo>
                      <a:pt x="7257" y="3257"/>
                    </a:lnTo>
                    <a:lnTo>
                      <a:pt x="7295" y="3238"/>
                    </a:lnTo>
                    <a:lnTo>
                      <a:pt x="7342" y="3228"/>
                    </a:lnTo>
                    <a:lnTo>
                      <a:pt x="7390" y="3209"/>
                    </a:lnTo>
                    <a:lnTo>
                      <a:pt x="7428" y="3162"/>
                    </a:lnTo>
                    <a:lnTo>
                      <a:pt x="7466" y="3076"/>
                    </a:lnTo>
                    <a:lnTo>
                      <a:pt x="7485" y="3028"/>
                    </a:lnTo>
                    <a:lnTo>
                      <a:pt x="7562" y="2952"/>
                    </a:lnTo>
                    <a:lnTo>
                      <a:pt x="7628" y="2914"/>
                    </a:lnTo>
                    <a:lnTo>
                      <a:pt x="7657" y="2914"/>
                    </a:lnTo>
                    <a:lnTo>
                      <a:pt x="7647" y="2914"/>
                    </a:lnTo>
                    <a:lnTo>
                      <a:pt x="7600" y="2876"/>
                    </a:lnTo>
                    <a:lnTo>
                      <a:pt x="7181" y="2781"/>
                    </a:lnTo>
                    <a:lnTo>
                      <a:pt x="7219" y="2676"/>
                    </a:lnTo>
                    <a:lnTo>
                      <a:pt x="7219" y="2638"/>
                    </a:lnTo>
                    <a:lnTo>
                      <a:pt x="7219" y="2571"/>
                    </a:lnTo>
                    <a:lnTo>
                      <a:pt x="7209" y="2543"/>
                    </a:lnTo>
                    <a:lnTo>
                      <a:pt x="7200" y="2523"/>
                    </a:lnTo>
                    <a:lnTo>
                      <a:pt x="7181" y="2514"/>
                    </a:lnTo>
                    <a:lnTo>
                      <a:pt x="7142" y="2495"/>
                    </a:lnTo>
                    <a:lnTo>
                      <a:pt x="7104" y="2485"/>
                    </a:lnTo>
                    <a:lnTo>
                      <a:pt x="6952" y="2523"/>
                    </a:lnTo>
                    <a:lnTo>
                      <a:pt x="6933" y="2523"/>
                    </a:lnTo>
                    <a:lnTo>
                      <a:pt x="6914" y="2514"/>
                    </a:lnTo>
                    <a:lnTo>
                      <a:pt x="6914" y="2485"/>
                    </a:lnTo>
                    <a:lnTo>
                      <a:pt x="6914" y="2457"/>
                    </a:lnTo>
                    <a:lnTo>
                      <a:pt x="6895" y="2428"/>
                    </a:lnTo>
                    <a:lnTo>
                      <a:pt x="6876" y="2419"/>
                    </a:lnTo>
                    <a:lnTo>
                      <a:pt x="6847" y="2419"/>
                    </a:lnTo>
                    <a:lnTo>
                      <a:pt x="6723" y="2438"/>
                    </a:lnTo>
                    <a:lnTo>
                      <a:pt x="6562" y="2419"/>
                    </a:lnTo>
                    <a:lnTo>
                      <a:pt x="6457" y="2438"/>
                    </a:lnTo>
                    <a:lnTo>
                      <a:pt x="6333" y="2314"/>
                    </a:lnTo>
                    <a:lnTo>
                      <a:pt x="6123" y="2009"/>
                    </a:lnTo>
                    <a:lnTo>
                      <a:pt x="6123" y="2000"/>
                    </a:lnTo>
                    <a:lnTo>
                      <a:pt x="6095" y="1962"/>
                    </a:lnTo>
                    <a:lnTo>
                      <a:pt x="5961" y="1943"/>
                    </a:lnTo>
                    <a:lnTo>
                      <a:pt x="5819" y="2000"/>
                    </a:lnTo>
                    <a:lnTo>
                      <a:pt x="5752" y="2047"/>
                    </a:lnTo>
                    <a:lnTo>
                      <a:pt x="5704" y="2066"/>
                    </a:lnTo>
                    <a:lnTo>
                      <a:pt x="5438" y="2066"/>
                    </a:lnTo>
                    <a:lnTo>
                      <a:pt x="5133" y="2009"/>
                    </a:lnTo>
                    <a:lnTo>
                      <a:pt x="5085" y="2009"/>
                    </a:lnTo>
                    <a:lnTo>
                      <a:pt x="5076" y="2009"/>
                    </a:lnTo>
                    <a:lnTo>
                      <a:pt x="5038" y="2047"/>
                    </a:lnTo>
                    <a:lnTo>
                      <a:pt x="5009" y="2095"/>
                    </a:lnTo>
                    <a:lnTo>
                      <a:pt x="5000" y="2095"/>
                    </a:lnTo>
                    <a:lnTo>
                      <a:pt x="4980" y="2095"/>
                    </a:lnTo>
                    <a:lnTo>
                      <a:pt x="4942" y="2057"/>
                    </a:lnTo>
                    <a:lnTo>
                      <a:pt x="4933" y="2038"/>
                    </a:lnTo>
                    <a:lnTo>
                      <a:pt x="4923" y="2028"/>
                    </a:lnTo>
                    <a:lnTo>
                      <a:pt x="4923" y="2019"/>
                    </a:lnTo>
                    <a:lnTo>
                      <a:pt x="4923" y="2009"/>
                    </a:lnTo>
                    <a:lnTo>
                      <a:pt x="4942" y="1962"/>
                    </a:lnTo>
                    <a:lnTo>
                      <a:pt x="4933" y="1933"/>
                    </a:lnTo>
                    <a:lnTo>
                      <a:pt x="4914" y="1914"/>
                    </a:lnTo>
                    <a:lnTo>
                      <a:pt x="4866" y="1886"/>
                    </a:lnTo>
                    <a:lnTo>
                      <a:pt x="4847" y="1876"/>
                    </a:lnTo>
                    <a:lnTo>
                      <a:pt x="4838" y="1857"/>
                    </a:lnTo>
                    <a:lnTo>
                      <a:pt x="4847" y="1828"/>
                    </a:lnTo>
                    <a:lnTo>
                      <a:pt x="4847" y="1771"/>
                    </a:lnTo>
                    <a:lnTo>
                      <a:pt x="4771" y="1571"/>
                    </a:lnTo>
                    <a:lnTo>
                      <a:pt x="4685" y="1523"/>
                    </a:lnTo>
                    <a:lnTo>
                      <a:pt x="4666" y="1505"/>
                    </a:lnTo>
                    <a:lnTo>
                      <a:pt x="4619" y="1438"/>
                    </a:lnTo>
                    <a:lnTo>
                      <a:pt x="4609" y="1409"/>
                    </a:lnTo>
                    <a:lnTo>
                      <a:pt x="4609" y="1362"/>
                    </a:lnTo>
                    <a:lnTo>
                      <a:pt x="4647" y="1209"/>
                    </a:lnTo>
                    <a:lnTo>
                      <a:pt x="4695" y="1142"/>
                    </a:lnTo>
                    <a:lnTo>
                      <a:pt x="4685" y="1114"/>
                    </a:lnTo>
                    <a:lnTo>
                      <a:pt x="4666" y="1066"/>
                    </a:lnTo>
                    <a:lnTo>
                      <a:pt x="4676" y="1057"/>
                    </a:lnTo>
                    <a:lnTo>
                      <a:pt x="4685" y="1047"/>
                    </a:lnTo>
                    <a:lnTo>
                      <a:pt x="4828" y="1000"/>
                    </a:lnTo>
                    <a:lnTo>
                      <a:pt x="4895" y="828"/>
                    </a:lnTo>
                    <a:lnTo>
                      <a:pt x="4904" y="752"/>
                    </a:lnTo>
                    <a:lnTo>
                      <a:pt x="4895" y="723"/>
                    </a:lnTo>
                    <a:lnTo>
                      <a:pt x="4885" y="714"/>
                    </a:lnTo>
                    <a:lnTo>
                      <a:pt x="4800" y="580"/>
                    </a:lnTo>
                    <a:lnTo>
                      <a:pt x="4762" y="495"/>
                    </a:lnTo>
                    <a:lnTo>
                      <a:pt x="4723" y="381"/>
                    </a:lnTo>
                    <a:lnTo>
                      <a:pt x="4695" y="333"/>
                    </a:lnTo>
                    <a:lnTo>
                      <a:pt x="4666" y="314"/>
                    </a:lnTo>
                    <a:lnTo>
                      <a:pt x="4590" y="228"/>
                    </a:lnTo>
                    <a:lnTo>
                      <a:pt x="4552" y="161"/>
                    </a:lnTo>
                    <a:lnTo>
                      <a:pt x="4523" y="114"/>
                    </a:lnTo>
                    <a:lnTo>
                      <a:pt x="4495" y="95"/>
                    </a:lnTo>
                    <a:lnTo>
                      <a:pt x="4447" y="76"/>
                    </a:lnTo>
                    <a:lnTo>
                      <a:pt x="4323" y="143"/>
                    </a:lnTo>
                    <a:lnTo>
                      <a:pt x="4180" y="257"/>
                    </a:lnTo>
                    <a:lnTo>
                      <a:pt x="4047" y="295"/>
                    </a:lnTo>
                    <a:lnTo>
                      <a:pt x="4019" y="285"/>
                    </a:lnTo>
                    <a:lnTo>
                      <a:pt x="3990" y="266"/>
                    </a:lnTo>
                    <a:lnTo>
                      <a:pt x="3895" y="85"/>
                    </a:lnTo>
                    <a:lnTo>
                      <a:pt x="3838" y="9"/>
                    </a:lnTo>
                    <a:lnTo>
                      <a:pt x="3799" y="0"/>
                    </a:lnTo>
                    <a:lnTo>
                      <a:pt x="3752" y="0"/>
                    </a:lnTo>
                    <a:lnTo>
                      <a:pt x="3752" y="143"/>
                    </a:lnTo>
                    <a:lnTo>
                      <a:pt x="3704" y="304"/>
                    </a:lnTo>
                    <a:lnTo>
                      <a:pt x="3619" y="447"/>
                    </a:lnTo>
                    <a:lnTo>
                      <a:pt x="3447" y="695"/>
                    </a:lnTo>
                    <a:lnTo>
                      <a:pt x="3352" y="800"/>
                    </a:lnTo>
                    <a:lnTo>
                      <a:pt x="3209" y="904"/>
                    </a:lnTo>
                    <a:lnTo>
                      <a:pt x="3066" y="981"/>
                    </a:lnTo>
                    <a:lnTo>
                      <a:pt x="2819" y="1057"/>
                    </a:lnTo>
                    <a:lnTo>
                      <a:pt x="2685" y="1171"/>
                    </a:lnTo>
                    <a:lnTo>
                      <a:pt x="2495" y="1409"/>
                    </a:lnTo>
                    <a:lnTo>
                      <a:pt x="2352" y="1733"/>
                    </a:lnTo>
                    <a:lnTo>
                      <a:pt x="2304" y="1790"/>
                    </a:lnTo>
                    <a:lnTo>
                      <a:pt x="1923" y="1886"/>
                    </a:lnTo>
                    <a:lnTo>
                      <a:pt x="1742" y="1866"/>
                    </a:lnTo>
                    <a:lnTo>
                      <a:pt x="1723" y="1933"/>
                    </a:lnTo>
                    <a:lnTo>
                      <a:pt x="1714" y="2057"/>
                    </a:lnTo>
                    <a:lnTo>
                      <a:pt x="1704" y="2133"/>
                    </a:lnTo>
                    <a:lnTo>
                      <a:pt x="1723" y="2171"/>
                    </a:lnTo>
                    <a:lnTo>
                      <a:pt x="1885" y="2305"/>
                    </a:lnTo>
                    <a:lnTo>
                      <a:pt x="1876" y="2371"/>
                    </a:lnTo>
                    <a:lnTo>
                      <a:pt x="1856" y="2400"/>
                    </a:lnTo>
                    <a:lnTo>
                      <a:pt x="1828" y="2419"/>
                    </a:lnTo>
                    <a:lnTo>
                      <a:pt x="1818" y="2428"/>
                    </a:lnTo>
                    <a:lnTo>
                      <a:pt x="1818" y="2447"/>
                    </a:lnTo>
                    <a:lnTo>
                      <a:pt x="1847" y="2495"/>
                    </a:lnTo>
                    <a:lnTo>
                      <a:pt x="1952" y="2523"/>
                    </a:lnTo>
                    <a:lnTo>
                      <a:pt x="2038" y="2552"/>
                    </a:lnTo>
                    <a:lnTo>
                      <a:pt x="2066" y="2571"/>
                    </a:lnTo>
                    <a:lnTo>
                      <a:pt x="2104" y="2628"/>
                    </a:lnTo>
                    <a:lnTo>
                      <a:pt x="2123" y="2647"/>
                    </a:lnTo>
                    <a:lnTo>
                      <a:pt x="2161" y="2666"/>
                    </a:lnTo>
                    <a:lnTo>
                      <a:pt x="2190" y="2704"/>
                    </a:lnTo>
                    <a:lnTo>
                      <a:pt x="2199" y="2724"/>
                    </a:lnTo>
                    <a:lnTo>
                      <a:pt x="2199" y="2743"/>
                    </a:lnTo>
                    <a:lnTo>
                      <a:pt x="2180" y="2790"/>
                    </a:lnTo>
                    <a:lnTo>
                      <a:pt x="2180" y="2838"/>
                    </a:lnTo>
                    <a:lnTo>
                      <a:pt x="2190" y="2857"/>
                    </a:lnTo>
                    <a:lnTo>
                      <a:pt x="2190" y="2876"/>
                    </a:lnTo>
                    <a:lnTo>
                      <a:pt x="2180" y="2885"/>
                    </a:lnTo>
                    <a:lnTo>
                      <a:pt x="2133" y="2876"/>
                    </a:lnTo>
                    <a:lnTo>
                      <a:pt x="2104" y="2952"/>
                    </a:lnTo>
                    <a:lnTo>
                      <a:pt x="2076" y="3028"/>
                    </a:lnTo>
                    <a:lnTo>
                      <a:pt x="2066" y="3047"/>
                    </a:lnTo>
                    <a:lnTo>
                      <a:pt x="2047" y="3076"/>
                    </a:lnTo>
                    <a:lnTo>
                      <a:pt x="2009" y="3105"/>
                    </a:lnTo>
                    <a:lnTo>
                      <a:pt x="2019" y="3114"/>
                    </a:lnTo>
                    <a:lnTo>
                      <a:pt x="2028" y="3123"/>
                    </a:lnTo>
                    <a:lnTo>
                      <a:pt x="2152" y="3190"/>
                    </a:lnTo>
                    <a:lnTo>
                      <a:pt x="2190" y="3171"/>
                    </a:lnTo>
                    <a:lnTo>
                      <a:pt x="2228" y="3143"/>
                    </a:lnTo>
                    <a:lnTo>
                      <a:pt x="2247" y="3133"/>
                    </a:lnTo>
                    <a:lnTo>
                      <a:pt x="2266" y="3133"/>
                    </a:lnTo>
                    <a:lnTo>
                      <a:pt x="2285" y="3123"/>
                    </a:lnTo>
                    <a:lnTo>
                      <a:pt x="2295" y="3105"/>
                    </a:lnTo>
                    <a:lnTo>
                      <a:pt x="2314" y="3066"/>
                    </a:lnTo>
                    <a:lnTo>
                      <a:pt x="2323" y="3038"/>
                    </a:lnTo>
                    <a:lnTo>
                      <a:pt x="2323" y="3009"/>
                    </a:lnTo>
                    <a:lnTo>
                      <a:pt x="2304" y="2962"/>
                    </a:lnTo>
                    <a:lnTo>
                      <a:pt x="2380" y="2942"/>
                    </a:lnTo>
                    <a:lnTo>
                      <a:pt x="2418" y="3085"/>
                    </a:lnTo>
                    <a:lnTo>
                      <a:pt x="2418" y="3123"/>
                    </a:lnTo>
                    <a:lnTo>
                      <a:pt x="2428" y="3162"/>
                    </a:lnTo>
                    <a:lnTo>
                      <a:pt x="2418" y="3333"/>
                    </a:lnTo>
                    <a:lnTo>
                      <a:pt x="2457" y="3543"/>
                    </a:lnTo>
                    <a:lnTo>
                      <a:pt x="2514" y="3638"/>
                    </a:lnTo>
                    <a:lnTo>
                      <a:pt x="2600" y="3742"/>
                    </a:lnTo>
                    <a:lnTo>
                      <a:pt x="2638" y="3800"/>
                    </a:lnTo>
                    <a:lnTo>
                      <a:pt x="2647" y="3838"/>
                    </a:lnTo>
                    <a:lnTo>
                      <a:pt x="2657" y="3867"/>
                    </a:lnTo>
                    <a:lnTo>
                      <a:pt x="2666" y="3895"/>
                    </a:lnTo>
                    <a:lnTo>
                      <a:pt x="2666" y="4009"/>
                    </a:lnTo>
                    <a:lnTo>
                      <a:pt x="2647" y="4038"/>
                    </a:lnTo>
                    <a:lnTo>
                      <a:pt x="2504" y="4009"/>
                    </a:lnTo>
                    <a:lnTo>
                      <a:pt x="2171" y="3800"/>
                    </a:lnTo>
                    <a:lnTo>
                      <a:pt x="1981" y="3762"/>
                    </a:lnTo>
                    <a:lnTo>
                      <a:pt x="1933" y="3781"/>
                    </a:lnTo>
                    <a:lnTo>
                      <a:pt x="1847" y="3838"/>
                    </a:lnTo>
                    <a:lnTo>
                      <a:pt x="1800" y="3857"/>
                    </a:lnTo>
                    <a:lnTo>
                      <a:pt x="1752" y="3857"/>
                    </a:lnTo>
                    <a:lnTo>
                      <a:pt x="1638" y="3819"/>
                    </a:lnTo>
                    <a:lnTo>
                      <a:pt x="1542" y="3838"/>
                    </a:lnTo>
                    <a:lnTo>
                      <a:pt x="1419" y="3933"/>
                    </a:lnTo>
                    <a:lnTo>
                      <a:pt x="1323" y="3962"/>
                    </a:lnTo>
                    <a:lnTo>
                      <a:pt x="1085" y="3828"/>
                    </a:lnTo>
                    <a:lnTo>
                      <a:pt x="1018" y="3838"/>
                    </a:lnTo>
                    <a:lnTo>
                      <a:pt x="942" y="3895"/>
                    </a:lnTo>
                    <a:lnTo>
                      <a:pt x="838" y="3924"/>
                    </a:lnTo>
                    <a:lnTo>
                      <a:pt x="771" y="3914"/>
                    </a:lnTo>
                    <a:lnTo>
                      <a:pt x="666" y="4133"/>
                    </a:lnTo>
                    <a:lnTo>
                      <a:pt x="647" y="4162"/>
                    </a:lnTo>
                    <a:lnTo>
                      <a:pt x="495" y="4438"/>
                    </a:lnTo>
                    <a:lnTo>
                      <a:pt x="504" y="4476"/>
                    </a:lnTo>
                    <a:lnTo>
                      <a:pt x="504" y="4504"/>
                    </a:lnTo>
                    <a:lnTo>
                      <a:pt x="504" y="4533"/>
                    </a:lnTo>
                    <a:lnTo>
                      <a:pt x="504" y="4542"/>
                    </a:lnTo>
                    <a:lnTo>
                      <a:pt x="457" y="4571"/>
                    </a:lnTo>
                    <a:lnTo>
                      <a:pt x="123" y="4714"/>
                    </a:lnTo>
                    <a:lnTo>
                      <a:pt x="0" y="4724"/>
                    </a:lnTo>
                    <a:lnTo>
                      <a:pt x="28" y="4762"/>
                    </a:lnTo>
                    <a:lnTo>
                      <a:pt x="28" y="4781"/>
                    </a:lnTo>
                    <a:lnTo>
                      <a:pt x="18" y="4838"/>
                    </a:lnTo>
                    <a:lnTo>
                      <a:pt x="18" y="4905"/>
                    </a:lnTo>
                    <a:lnTo>
                      <a:pt x="28" y="4943"/>
                    </a:lnTo>
                    <a:lnTo>
                      <a:pt x="38" y="5000"/>
                    </a:lnTo>
                    <a:lnTo>
                      <a:pt x="104" y="5076"/>
                    </a:lnTo>
                    <a:lnTo>
                      <a:pt x="266" y="5200"/>
                    </a:lnTo>
                    <a:lnTo>
                      <a:pt x="371" y="5200"/>
                    </a:lnTo>
                    <a:lnTo>
                      <a:pt x="419" y="5181"/>
                    </a:lnTo>
                    <a:lnTo>
                      <a:pt x="580" y="5295"/>
                    </a:lnTo>
                    <a:lnTo>
                      <a:pt x="580" y="5409"/>
                    </a:lnTo>
                    <a:lnTo>
                      <a:pt x="533" y="5524"/>
                    </a:lnTo>
                    <a:lnTo>
                      <a:pt x="571" y="5533"/>
                    </a:lnTo>
                    <a:lnTo>
                      <a:pt x="1361" y="5447"/>
                    </a:lnTo>
                    <a:lnTo>
                      <a:pt x="1437" y="5400"/>
                    </a:lnTo>
                    <a:lnTo>
                      <a:pt x="1514" y="5343"/>
                    </a:lnTo>
                    <a:lnTo>
                      <a:pt x="1571" y="5247"/>
                    </a:lnTo>
                    <a:lnTo>
                      <a:pt x="1600" y="5133"/>
                    </a:lnTo>
                    <a:lnTo>
                      <a:pt x="1628" y="5000"/>
                    </a:lnTo>
                    <a:lnTo>
                      <a:pt x="1723" y="4952"/>
                    </a:lnTo>
                    <a:lnTo>
                      <a:pt x="1895" y="4962"/>
                    </a:lnTo>
                    <a:lnTo>
                      <a:pt x="1981" y="4933"/>
                    </a:lnTo>
                    <a:lnTo>
                      <a:pt x="2066" y="4866"/>
                    </a:lnTo>
                    <a:lnTo>
                      <a:pt x="2152" y="4828"/>
                    </a:lnTo>
                    <a:lnTo>
                      <a:pt x="2237" y="4885"/>
                    </a:lnTo>
                    <a:lnTo>
                      <a:pt x="2295" y="4914"/>
                    </a:lnTo>
                    <a:lnTo>
                      <a:pt x="2571" y="4866"/>
                    </a:lnTo>
                    <a:lnTo>
                      <a:pt x="2771" y="4914"/>
                    </a:lnTo>
                    <a:lnTo>
                      <a:pt x="2790" y="4943"/>
                    </a:lnTo>
                    <a:lnTo>
                      <a:pt x="2847" y="5076"/>
                    </a:lnTo>
                    <a:lnTo>
                      <a:pt x="2885" y="5104"/>
                    </a:lnTo>
                    <a:lnTo>
                      <a:pt x="2971" y="5133"/>
                    </a:lnTo>
                    <a:lnTo>
                      <a:pt x="3276" y="5343"/>
                    </a:lnTo>
                    <a:lnTo>
                      <a:pt x="3714" y="5362"/>
                    </a:lnTo>
                    <a:lnTo>
                      <a:pt x="3723" y="5266"/>
                    </a:lnTo>
                    <a:lnTo>
                      <a:pt x="3761" y="5238"/>
                    </a:lnTo>
                    <a:lnTo>
                      <a:pt x="3799" y="5228"/>
                    </a:lnTo>
                    <a:lnTo>
                      <a:pt x="3819" y="5228"/>
                    </a:lnTo>
                    <a:lnTo>
                      <a:pt x="3838" y="5238"/>
                    </a:lnTo>
                    <a:lnTo>
                      <a:pt x="3857" y="5266"/>
                    </a:lnTo>
                    <a:lnTo>
                      <a:pt x="3933" y="5371"/>
                    </a:lnTo>
                    <a:lnTo>
                      <a:pt x="3952" y="5381"/>
                    </a:lnTo>
                    <a:lnTo>
                      <a:pt x="4057" y="5457"/>
                    </a:lnTo>
                    <a:lnTo>
                      <a:pt x="4076" y="5457"/>
                    </a:lnTo>
                    <a:lnTo>
                      <a:pt x="4152" y="5381"/>
                    </a:lnTo>
                    <a:lnTo>
                      <a:pt x="4161" y="5238"/>
                    </a:lnTo>
                    <a:lnTo>
                      <a:pt x="4095" y="5104"/>
                    </a:lnTo>
                    <a:lnTo>
                      <a:pt x="4000" y="5028"/>
                    </a:lnTo>
                    <a:lnTo>
                      <a:pt x="4019" y="4971"/>
                    </a:lnTo>
                    <a:lnTo>
                      <a:pt x="4085" y="4914"/>
                    </a:lnTo>
                    <a:lnTo>
                      <a:pt x="4266" y="4885"/>
                    </a:lnTo>
                    <a:lnTo>
                      <a:pt x="4352" y="4847"/>
                    </a:lnTo>
                    <a:lnTo>
                      <a:pt x="4438" y="4781"/>
                    </a:lnTo>
                    <a:lnTo>
                      <a:pt x="4495" y="4752"/>
                    </a:lnTo>
                    <a:lnTo>
                      <a:pt x="4676" y="4705"/>
                    </a:lnTo>
                    <a:lnTo>
                      <a:pt x="4819" y="4743"/>
                    </a:lnTo>
                    <a:lnTo>
                      <a:pt x="4914" y="4771"/>
                    </a:lnTo>
                    <a:lnTo>
                      <a:pt x="4990" y="4781"/>
                    </a:lnTo>
                    <a:lnTo>
                      <a:pt x="4933" y="4695"/>
                    </a:lnTo>
                    <a:lnTo>
                      <a:pt x="4771" y="4524"/>
                    </a:lnTo>
                    <a:lnTo>
                      <a:pt x="4714" y="4485"/>
                    </a:lnTo>
                    <a:lnTo>
                      <a:pt x="4866" y="4400"/>
                    </a:lnTo>
                    <a:lnTo>
                      <a:pt x="5000" y="4466"/>
                    </a:lnTo>
                    <a:lnTo>
                      <a:pt x="5143" y="4581"/>
                    </a:lnTo>
                    <a:lnTo>
                      <a:pt x="5285" y="4638"/>
                    </a:lnTo>
                    <a:lnTo>
                      <a:pt x="5419" y="4609"/>
                    </a:lnTo>
                    <a:lnTo>
                      <a:pt x="5457" y="4619"/>
                    </a:lnTo>
                    <a:lnTo>
                      <a:pt x="5485" y="4647"/>
                    </a:lnTo>
                    <a:lnTo>
                      <a:pt x="5533" y="4733"/>
                    </a:lnTo>
                    <a:lnTo>
                      <a:pt x="5552" y="4752"/>
                    </a:lnTo>
                    <a:lnTo>
                      <a:pt x="5723" y="4781"/>
                    </a:lnTo>
                    <a:lnTo>
                      <a:pt x="5790" y="4819"/>
                    </a:lnTo>
                    <a:lnTo>
                      <a:pt x="5809" y="4933"/>
                    </a:lnTo>
                    <a:lnTo>
                      <a:pt x="5971" y="4885"/>
                    </a:lnTo>
                    <a:lnTo>
                      <a:pt x="5990" y="4819"/>
                    </a:lnTo>
                    <a:lnTo>
                      <a:pt x="5952" y="4657"/>
                    </a:lnTo>
                    <a:lnTo>
                      <a:pt x="6228" y="4743"/>
                    </a:lnTo>
                    <a:lnTo>
                      <a:pt x="6314" y="4743"/>
                    </a:lnTo>
                    <a:lnTo>
                      <a:pt x="6390" y="4705"/>
                    </a:lnTo>
                    <a:lnTo>
                      <a:pt x="6600" y="4542"/>
                    </a:lnTo>
                    <a:lnTo>
                      <a:pt x="7028" y="4400"/>
                    </a:lnTo>
                    <a:lnTo>
                      <a:pt x="7419" y="4381"/>
                    </a:lnTo>
                    <a:lnTo>
                      <a:pt x="7533" y="4324"/>
                    </a:lnTo>
                    <a:lnTo>
                      <a:pt x="7628" y="4200"/>
                    </a:lnTo>
                    <a:lnTo>
                      <a:pt x="7733" y="4019"/>
                    </a:lnTo>
                    <a:lnTo>
                      <a:pt x="7771" y="3981"/>
                    </a:lnTo>
                    <a:lnTo>
                      <a:pt x="7800" y="3981"/>
                    </a:lnTo>
                    <a:lnTo>
                      <a:pt x="7819" y="3952"/>
                    </a:lnTo>
                    <a:lnTo>
                      <a:pt x="7828" y="3867"/>
                    </a:lnTo>
                    <a:lnTo>
                      <a:pt x="7819" y="381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22" name="Freeform 17">
                <a:extLst>
                  <a:ext uri="{FF2B5EF4-FFF2-40B4-BE49-F238E27FC236}">
                    <a16:creationId xmlns:a16="http://schemas.microsoft.com/office/drawing/2014/main" id="{F780BFB0-F867-C14D-9219-13AA5C9C9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4063" y="658813"/>
                <a:ext cx="2424112" cy="1841500"/>
              </a:xfrm>
              <a:custGeom>
                <a:avLst/>
                <a:gdLst>
                  <a:gd name="T0" fmla="*/ 1985000 w 6735"/>
                  <a:gd name="T1" fmla="*/ 116646 h 5115"/>
                  <a:gd name="T2" fmla="*/ 2231911 w 6735"/>
                  <a:gd name="T3" fmla="*/ 0 h 5115"/>
                  <a:gd name="T4" fmla="*/ 1940369 w 6735"/>
                  <a:gd name="T5" fmla="*/ 85685 h 5115"/>
                  <a:gd name="T6" fmla="*/ 65147 w 6735"/>
                  <a:gd name="T7" fmla="*/ 678997 h 5115"/>
                  <a:gd name="T8" fmla="*/ 123455 w 6735"/>
                  <a:gd name="T9" fmla="*/ 699518 h 5115"/>
                  <a:gd name="T10" fmla="*/ 353089 w 6735"/>
                  <a:gd name="T11" fmla="*/ 551910 h 5115"/>
                  <a:gd name="T12" fmla="*/ 1247869 w 6735"/>
                  <a:gd name="T13" fmla="*/ 219252 h 5115"/>
                  <a:gd name="T14" fmla="*/ 1676542 w 6735"/>
                  <a:gd name="T15" fmla="*/ 137167 h 5115"/>
                  <a:gd name="T16" fmla="*/ 1189561 w 6735"/>
                  <a:gd name="T17" fmla="*/ 133567 h 5115"/>
                  <a:gd name="T18" fmla="*/ 514336 w 6735"/>
                  <a:gd name="T19" fmla="*/ 421583 h 5115"/>
                  <a:gd name="T20" fmla="*/ 918895 w 6735"/>
                  <a:gd name="T21" fmla="*/ 274335 h 5115"/>
                  <a:gd name="T22" fmla="*/ 929333 w 6735"/>
                  <a:gd name="T23" fmla="*/ 226092 h 5115"/>
                  <a:gd name="T24" fmla="*/ 871025 w 6735"/>
                  <a:gd name="T25" fmla="*/ 202331 h 5115"/>
                  <a:gd name="T26" fmla="*/ 579483 w 6735"/>
                  <a:gd name="T27" fmla="*/ 281175 h 5115"/>
                  <a:gd name="T28" fmla="*/ 469705 w 6735"/>
                  <a:gd name="T29" fmla="*/ 418343 h 5115"/>
                  <a:gd name="T30" fmla="*/ 2313974 w 6735"/>
                  <a:gd name="T31" fmla="*/ 1234147 h 5115"/>
                  <a:gd name="T32" fmla="*/ 2300297 w 6735"/>
                  <a:gd name="T33" fmla="*/ 1172584 h 5115"/>
                  <a:gd name="T34" fmla="*/ 2231911 w 6735"/>
                  <a:gd name="T35" fmla="*/ 1096980 h 5115"/>
                  <a:gd name="T36" fmla="*/ 2067424 w 6735"/>
                  <a:gd name="T37" fmla="*/ 1035416 h 5115"/>
                  <a:gd name="T38" fmla="*/ 2012355 w 6735"/>
                  <a:gd name="T39" fmla="*/ 939291 h 5115"/>
                  <a:gd name="T40" fmla="*/ 2101617 w 6735"/>
                  <a:gd name="T41" fmla="*/ 764682 h 5115"/>
                  <a:gd name="T42" fmla="*/ 2091179 w 6735"/>
                  <a:gd name="T43" fmla="*/ 733720 h 5115"/>
                  <a:gd name="T44" fmla="*/ 2128971 w 6735"/>
                  <a:gd name="T45" fmla="*/ 633994 h 5115"/>
                  <a:gd name="T46" fmla="*/ 2190519 w 6735"/>
                  <a:gd name="T47" fmla="*/ 538229 h 5115"/>
                  <a:gd name="T48" fmla="*/ 2180441 w 6735"/>
                  <a:gd name="T49" fmla="*/ 524548 h 5115"/>
                  <a:gd name="T50" fmla="*/ 2180441 w 6735"/>
                  <a:gd name="T51" fmla="*/ 448944 h 5115"/>
                  <a:gd name="T52" fmla="*/ 2135810 w 6735"/>
                  <a:gd name="T53" fmla="*/ 435264 h 5115"/>
                  <a:gd name="T54" fmla="*/ 2111695 w 6735"/>
                  <a:gd name="T55" fmla="*/ 442104 h 5115"/>
                  <a:gd name="T56" fmla="*/ 2084340 w 6735"/>
                  <a:gd name="T57" fmla="*/ 411502 h 5115"/>
                  <a:gd name="T58" fmla="*/ 2012355 w 6735"/>
                  <a:gd name="T59" fmla="*/ 332298 h 5115"/>
                  <a:gd name="T60" fmla="*/ 1717574 w 6735"/>
                  <a:gd name="T61" fmla="*/ 281175 h 5115"/>
                  <a:gd name="T62" fmla="*/ 1271984 w 6735"/>
                  <a:gd name="T63" fmla="*/ 479906 h 5115"/>
                  <a:gd name="T64" fmla="*/ 1083382 w 6735"/>
                  <a:gd name="T65" fmla="*/ 579271 h 5115"/>
                  <a:gd name="T66" fmla="*/ 943010 w 6735"/>
                  <a:gd name="T67" fmla="*/ 699518 h 5115"/>
                  <a:gd name="T68" fmla="*/ 781763 w 6735"/>
                  <a:gd name="T69" fmla="*/ 1083299 h 5115"/>
                  <a:gd name="T70" fmla="*/ 624114 w 6735"/>
                  <a:gd name="T71" fmla="*/ 1172584 h 5115"/>
                  <a:gd name="T72" fmla="*/ 480143 w 6735"/>
                  <a:gd name="T73" fmla="*/ 1357634 h 5115"/>
                  <a:gd name="T74" fmla="*/ 788601 w 6735"/>
                  <a:gd name="T75" fmla="*/ 1186264 h 5115"/>
                  <a:gd name="T76" fmla="*/ 836472 w 6735"/>
                  <a:gd name="T77" fmla="*/ 1282390 h 5115"/>
                  <a:gd name="T78" fmla="*/ 846910 w 6735"/>
                  <a:gd name="T79" fmla="*/ 1415957 h 5115"/>
                  <a:gd name="T80" fmla="*/ 815956 w 6735"/>
                  <a:gd name="T81" fmla="*/ 1553124 h 5115"/>
                  <a:gd name="T82" fmla="*/ 757647 w 6735"/>
                  <a:gd name="T83" fmla="*/ 1607847 h 5115"/>
                  <a:gd name="T84" fmla="*/ 785362 w 6735"/>
                  <a:gd name="T85" fmla="*/ 1662930 h 5115"/>
                  <a:gd name="T86" fmla="*/ 977203 w 6735"/>
                  <a:gd name="T87" fmla="*/ 1717653 h 5115"/>
                  <a:gd name="T88" fmla="*/ 1083382 w 6735"/>
                  <a:gd name="T89" fmla="*/ 1748615 h 5115"/>
                  <a:gd name="T90" fmla="*/ 1179483 w 6735"/>
                  <a:gd name="T91" fmla="*/ 1707573 h 5115"/>
                  <a:gd name="T92" fmla="*/ 1313016 w 6735"/>
                  <a:gd name="T93" fmla="*/ 1755455 h 5115"/>
                  <a:gd name="T94" fmla="*/ 1412356 w 6735"/>
                  <a:gd name="T95" fmla="*/ 1841140 h 5115"/>
                  <a:gd name="T96" fmla="*/ 1539410 w 6735"/>
                  <a:gd name="T97" fmla="*/ 1837900 h 5115"/>
                  <a:gd name="T98" fmla="*/ 1614635 w 6735"/>
                  <a:gd name="T99" fmla="*/ 1800098 h 5115"/>
                  <a:gd name="T100" fmla="*/ 1635511 w 6735"/>
                  <a:gd name="T101" fmla="*/ 1765896 h 5115"/>
                  <a:gd name="T102" fmla="*/ 1683381 w 6735"/>
                  <a:gd name="T103" fmla="*/ 1745015 h 5115"/>
                  <a:gd name="T104" fmla="*/ 1728012 w 6735"/>
                  <a:gd name="T105" fmla="*/ 1789657 h 5115"/>
                  <a:gd name="T106" fmla="*/ 1820514 w 6735"/>
                  <a:gd name="T107" fmla="*/ 1765896 h 5115"/>
                  <a:gd name="T108" fmla="*/ 1854707 w 6735"/>
                  <a:gd name="T109" fmla="*/ 1741775 h 5115"/>
                  <a:gd name="T110" fmla="*/ 2132571 w 6735"/>
                  <a:gd name="T111" fmla="*/ 1553124 h 5115"/>
                  <a:gd name="T112" fmla="*/ 2238749 w 6735"/>
                  <a:gd name="T113" fmla="*/ 1535843 h 5115"/>
                  <a:gd name="T114" fmla="*/ 2416913 w 6735"/>
                  <a:gd name="T115" fmla="*/ 1440078 h 511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735" h="5115">
                    <a:moveTo>
                      <a:pt x="5410" y="371"/>
                    </a:moveTo>
                    <a:lnTo>
                      <a:pt x="5410" y="390"/>
                    </a:lnTo>
                    <a:lnTo>
                      <a:pt x="5429" y="438"/>
                    </a:lnTo>
                    <a:lnTo>
                      <a:pt x="5515" y="324"/>
                    </a:lnTo>
                    <a:lnTo>
                      <a:pt x="6267" y="85"/>
                    </a:lnTo>
                    <a:lnTo>
                      <a:pt x="6324" y="85"/>
                    </a:lnTo>
                    <a:lnTo>
                      <a:pt x="6324" y="38"/>
                    </a:lnTo>
                    <a:lnTo>
                      <a:pt x="6201" y="0"/>
                    </a:lnTo>
                    <a:lnTo>
                      <a:pt x="5772" y="38"/>
                    </a:lnTo>
                    <a:lnTo>
                      <a:pt x="5658" y="66"/>
                    </a:lnTo>
                    <a:lnTo>
                      <a:pt x="5496" y="143"/>
                    </a:lnTo>
                    <a:lnTo>
                      <a:pt x="5391" y="238"/>
                    </a:lnTo>
                    <a:lnTo>
                      <a:pt x="5429" y="333"/>
                    </a:lnTo>
                    <a:lnTo>
                      <a:pt x="5410" y="371"/>
                    </a:lnTo>
                    <a:close/>
                    <a:moveTo>
                      <a:pt x="467" y="1619"/>
                    </a:moveTo>
                    <a:lnTo>
                      <a:pt x="181" y="1886"/>
                    </a:lnTo>
                    <a:lnTo>
                      <a:pt x="0" y="2124"/>
                    </a:lnTo>
                    <a:lnTo>
                      <a:pt x="134" y="2181"/>
                    </a:lnTo>
                    <a:lnTo>
                      <a:pt x="248" y="2085"/>
                    </a:lnTo>
                    <a:lnTo>
                      <a:pt x="343" y="1943"/>
                    </a:lnTo>
                    <a:lnTo>
                      <a:pt x="686" y="1609"/>
                    </a:lnTo>
                    <a:lnTo>
                      <a:pt x="810" y="1562"/>
                    </a:lnTo>
                    <a:lnTo>
                      <a:pt x="867" y="1533"/>
                    </a:lnTo>
                    <a:lnTo>
                      <a:pt x="981" y="1533"/>
                    </a:lnTo>
                    <a:lnTo>
                      <a:pt x="981" y="1476"/>
                    </a:lnTo>
                    <a:lnTo>
                      <a:pt x="762" y="1447"/>
                    </a:lnTo>
                    <a:lnTo>
                      <a:pt x="467" y="1619"/>
                    </a:lnTo>
                    <a:close/>
                    <a:moveTo>
                      <a:pt x="3467" y="609"/>
                    </a:moveTo>
                    <a:lnTo>
                      <a:pt x="3677" y="514"/>
                    </a:lnTo>
                    <a:lnTo>
                      <a:pt x="3782" y="485"/>
                    </a:lnTo>
                    <a:lnTo>
                      <a:pt x="4229" y="485"/>
                    </a:lnTo>
                    <a:lnTo>
                      <a:pt x="4658" y="381"/>
                    </a:lnTo>
                    <a:lnTo>
                      <a:pt x="4486" y="295"/>
                    </a:lnTo>
                    <a:lnTo>
                      <a:pt x="3448" y="333"/>
                    </a:lnTo>
                    <a:lnTo>
                      <a:pt x="3382" y="304"/>
                    </a:lnTo>
                    <a:lnTo>
                      <a:pt x="3305" y="371"/>
                    </a:lnTo>
                    <a:lnTo>
                      <a:pt x="3277" y="476"/>
                    </a:lnTo>
                    <a:lnTo>
                      <a:pt x="3353" y="581"/>
                    </a:lnTo>
                    <a:lnTo>
                      <a:pt x="3467" y="609"/>
                    </a:lnTo>
                    <a:close/>
                    <a:moveTo>
                      <a:pt x="1429" y="1171"/>
                    </a:moveTo>
                    <a:lnTo>
                      <a:pt x="2029" y="904"/>
                    </a:lnTo>
                    <a:lnTo>
                      <a:pt x="2182" y="866"/>
                    </a:lnTo>
                    <a:lnTo>
                      <a:pt x="2372" y="781"/>
                    </a:lnTo>
                    <a:lnTo>
                      <a:pt x="2553" y="762"/>
                    </a:lnTo>
                    <a:lnTo>
                      <a:pt x="2610" y="733"/>
                    </a:lnTo>
                    <a:lnTo>
                      <a:pt x="2601" y="705"/>
                    </a:lnTo>
                    <a:lnTo>
                      <a:pt x="2591" y="657"/>
                    </a:lnTo>
                    <a:lnTo>
                      <a:pt x="2582" y="628"/>
                    </a:lnTo>
                    <a:lnTo>
                      <a:pt x="2839" y="619"/>
                    </a:lnTo>
                    <a:lnTo>
                      <a:pt x="2962" y="581"/>
                    </a:lnTo>
                    <a:lnTo>
                      <a:pt x="3058" y="438"/>
                    </a:lnTo>
                    <a:lnTo>
                      <a:pt x="2420" y="562"/>
                    </a:lnTo>
                    <a:lnTo>
                      <a:pt x="2362" y="609"/>
                    </a:lnTo>
                    <a:lnTo>
                      <a:pt x="2286" y="666"/>
                    </a:lnTo>
                    <a:lnTo>
                      <a:pt x="1705" y="781"/>
                    </a:lnTo>
                    <a:lnTo>
                      <a:pt x="1610" y="781"/>
                    </a:lnTo>
                    <a:lnTo>
                      <a:pt x="1534" y="847"/>
                    </a:lnTo>
                    <a:lnTo>
                      <a:pt x="1305" y="933"/>
                    </a:lnTo>
                    <a:lnTo>
                      <a:pt x="1248" y="1057"/>
                    </a:lnTo>
                    <a:lnTo>
                      <a:pt x="1305" y="1162"/>
                    </a:lnTo>
                    <a:lnTo>
                      <a:pt x="1429" y="1171"/>
                    </a:lnTo>
                    <a:close/>
                    <a:moveTo>
                      <a:pt x="6687" y="3819"/>
                    </a:moveTo>
                    <a:lnTo>
                      <a:pt x="6448" y="3504"/>
                    </a:lnTo>
                    <a:lnTo>
                      <a:pt x="6429" y="3428"/>
                    </a:lnTo>
                    <a:lnTo>
                      <a:pt x="6410" y="3352"/>
                    </a:lnTo>
                    <a:lnTo>
                      <a:pt x="6410" y="3314"/>
                    </a:lnTo>
                    <a:lnTo>
                      <a:pt x="6401" y="3276"/>
                    </a:lnTo>
                    <a:lnTo>
                      <a:pt x="6391" y="3257"/>
                    </a:lnTo>
                    <a:lnTo>
                      <a:pt x="6267" y="3200"/>
                    </a:lnTo>
                    <a:lnTo>
                      <a:pt x="6201" y="3162"/>
                    </a:lnTo>
                    <a:lnTo>
                      <a:pt x="6191" y="3143"/>
                    </a:lnTo>
                    <a:lnTo>
                      <a:pt x="6201" y="3047"/>
                    </a:lnTo>
                    <a:lnTo>
                      <a:pt x="6163" y="3028"/>
                    </a:lnTo>
                    <a:lnTo>
                      <a:pt x="6001" y="2924"/>
                    </a:lnTo>
                    <a:lnTo>
                      <a:pt x="5925" y="2895"/>
                    </a:lnTo>
                    <a:lnTo>
                      <a:pt x="5744" y="2876"/>
                    </a:lnTo>
                    <a:lnTo>
                      <a:pt x="5705" y="2866"/>
                    </a:lnTo>
                    <a:lnTo>
                      <a:pt x="5648" y="2819"/>
                    </a:lnTo>
                    <a:lnTo>
                      <a:pt x="5610" y="2762"/>
                    </a:lnTo>
                    <a:lnTo>
                      <a:pt x="5591" y="2609"/>
                    </a:lnTo>
                    <a:lnTo>
                      <a:pt x="5620" y="2457"/>
                    </a:lnTo>
                    <a:lnTo>
                      <a:pt x="5658" y="2362"/>
                    </a:lnTo>
                    <a:lnTo>
                      <a:pt x="5820" y="2152"/>
                    </a:lnTo>
                    <a:lnTo>
                      <a:pt x="5839" y="2124"/>
                    </a:lnTo>
                    <a:lnTo>
                      <a:pt x="5829" y="2104"/>
                    </a:lnTo>
                    <a:lnTo>
                      <a:pt x="5829" y="2085"/>
                    </a:lnTo>
                    <a:lnTo>
                      <a:pt x="5820" y="2057"/>
                    </a:lnTo>
                    <a:lnTo>
                      <a:pt x="5810" y="2038"/>
                    </a:lnTo>
                    <a:lnTo>
                      <a:pt x="5810" y="2009"/>
                    </a:lnTo>
                    <a:lnTo>
                      <a:pt x="5801" y="1981"/>
                    </a:lnTo>
                    <a:lnTo>
                      <a:pt x="5858" y="1866"/>
                    </a:lnTo>
                    <a:lnTo>
                      <a:pt x="5915" y="1761"/>
                    </a:lnTo>
                    <a:lnTo>
                      <a:pt x="5943" y="1666"/>
                    </a:lnTo>
                    <a:lnTo>
                      <a:pt x="5953" y="1638"/>
                    </a:lnTo>
                    <a:lnTo>
                      <a:pt x="6010" y="1571"/>
                    </a:lnTo>
                    <a:lnTo>
                      <a:pt x="6086" y="1495"/>
                    </a:lnTo>
                    <a:lnTo>
                      <a:pt x="6096" y="1485"/>
                    </a:lnTo>
                    <a:lnTo>
                      <a:pt x="6096" y="1476"/>
                    </a:lnTo>
                    <a:lnTo>
                      <a:pt x="6068" y="1466"/>
                    </a:lnTo>
                    <a:lnTo>
                      <a:pt x="6058" y="1457"/>
                    </a:lnTo>
                    <a:lnTo>
                      <a:pt x="6048" y="1447"/>
                    </a:lnTo>
                    <a:lnTo>
                      <a:pt x="6058" y="1381"/>
                    </a:lnTo>
                    <a:lnTo>
                      <a:pt x="6068" y="1285"/>
                    </a:lnTo>
                    <a:lnTo>
                      <a:pt x="6058" y="1247"/>
                    </a:lnTo>
                    <a:lnTo>
                      <a:pt x="6039" y="1228"/>
                    </a:lnTo>
                    <a:lnTo>
                      <a:pt x="5963" y="1200"/>
                    </a:lnTo>
                    <a:lnTo>
                      <a:pt x="5943" y="1200"/>
                    </a:lnTo>
                    <a:lnTo>
                      <a:pt x="5934" y="1209"/>
                    </a:lnTo>
                    <a:lnTo>
                      <a:pt x="5915" y="1219"/>
                    </a:lnTo>
                    <a:lnTo>
                      <a:pt x="5896" y="1228"/>
                    </a:lnTo>
                    <a:lnTo>
                      <a:pt x="5877" y="1228"/>
                    </a:lnTo>
                    <a:lnTo>
                      <a:pt x="5867" y="1228"/>
                    </a:lnTo>
                    <a:lnTo>
                      <a:pt x="5858" y="1219"/>
                    </a:lnTo>
                    <a:lnTo>
                      <a:pt x="5839" y="1200"/>
                    </a:lnTo>
                    <a:lnTo>
                      <a:pt x="5810" y="1162"/>
                    </a:lnTo>
                    <a:lnTo>
                      <a:pt x="5791" y="1143"/>
                    </a:lnTo>
                    <a:lnTo>
                      <a:pt x="5782" y="1133"/>
                    </a:lnTo>
                    <a:lnTo>
                      <a:pt x="5696" y="1114"/>
                    </a:lnTo>
                    <a:lnTo>
                      <a:pt x="5639" y="1086"/>
                    </a:lnTo>
                    <a:lnTo>
                      <a:pt x="5591" y="923"/>
                    </a:lnTo>
                    <a:lnTo>
                      <a:pt x="5610" y="838"/>
                    </a:lnTo>
                    <a:lnTo>
                      <a:pt x="5658" y="743"/>
                    </a:lnTo>
                    <a:lnTo>
                      <a:pt x="5191" y="762"/>
                    </a:lnTo>
                    <a:lnTo>
                      <a:pt x="4772" y="781"/>
                    </a:lnTo>
                    <a:lnTo>
                      <a:pt x="4486" y="933"/>
                    </a:lnTo>
                    <a:lnTo>
                      <a:pt x="4382" y="943"/>
                    </a:lnTo>
                    <a:lnTo>
                      <a:pt x="4229" y="1047"/>
                    </a:lnTo>
                    <a:lnTo>
                      <a:pt x="3534" y="1333"/>
                    </a:lnTo>
                    <a:lnTo>
                      <a:pt x="3382" y="1466"/>
                    </a:lnTo>
                    <a:lnTo>
                      <a:pt x="3172" y="1495"/>
                    </a:lnTo>
                    <a:lnTo>
                      <a:pt x="3086" y="1533"/>
                    </a:lnTo>
                    <a:lnTo>
                      <a:pt x="3010" y="1609"/>
                    </a:lnTo>
                    <a:lnTo>
                      <a:pt x="2944" y="1704"/>
                    </a:lnTo>
                    <a:lnTo>
                      <a:pt x="2867" y="1790"/>
                    </a:lnTo>
                    <a:lnTo>
                      <a:pt x="2705" y="1857"/>
                    </a:lnTo>
                    <a:lnTo>
                      <a:pt x="2620" y="1943"/>
                    </a:lnTo>
                    <a:lnTo>
                      <a:pt x="2467" y="2124"/>
                    </a:lnTo>
                    <a:lnTo>
                      <a:pt x="2372" y="2343"/>
                    </a:lnTo>
                    <a:lnTo>
                      <a:pt x="2258" y="2828"/>
                    </a:lnTo>
                    <a:lnTo>
                      <a:pt x="2172" y="3009"/>
                    </a:lnTo>
                    <a:lnTo>
                      <a:pt x="2077" y="3067"/>
                    </a:lnTo>
                    <a:lnTo>
                      <a:pt x="1877" y="3114"/>
                    </a:lnTo>
                    <a:lnTo>
                      <a:pt x="1801" y="3181"/>
                    </a:lnTo>
                    <a:lnTo>
                      <a:pt x="1734" y="3257"/>
                    </a:lnTo>
                    <a:lnTo>
                      <a:pt x="1305" y="3647"/>
                    </a:lnTo>
                    <a:lnTo>
                      <a:pt x="1315" y="3676"/>
                    </a:lnTo>
                    <a:lnTo>
                      <a:pt x="1334" y="3742"/>
                    </a:lnTo>
                    <a:lnTo>
                      <a:pt x="1334" y="3771"/>
                    </a:lnTo>
                    <a:lnTo>
                      <a:pt x="1344" y="3771"/>
                    </a:lnTo>
                    <a:lnTo>
                      <a:pt x="1781" y="3381"/>
                    </a:lnTo>
                    <a:lnTo>
                      <a:pt x="2144" y="3143"/>
                    </a:lnTo>
                    <a:lnTo>
                      <a:pt x="2191" y="3295"/>
                    </a:lnTo>
                    <a:lnTo>
                      <a:pt x="2220" y="3362"/>
                    </a:lnTo>
                    <a:lnTo>
                      <a:pt x="2267" y="3438"/>
                    </a:lnTo>
                    <a:lnTo>
                      <a:pt x="2305" y="3466"/>
                    </a:lnTo>
                    <a:lnTo>
                      <a:pt x="2324" y="3562"/>
                    </a:lnTo>
                    <a:lnTo>
                      <a:pt x="2324" y="3647"/>
                    </a:lnTo>
                    <a:lnTo>
                      <a:pt x="2296" y="3733"/>
                    </a:lnTo>
                    <a:lnTo>
                      <a:pt x="2334" y="3819"/>
                    </a:lnTo>
                    <a:lnTo>
                      <a:pt x="2353" y="3933"/>
                    </a:lnTo>
                    <a:lnTo>
                      <a:pt x="2334" y="4047"/>
                    </a:lnTo>
                    <a:lnTo>
                      <a:pt x="2248" y="4143"/>
                    </a:lnTo>
                    <a:lnTo>
                      <a:pt x="2315" y="4257"/>
                    </a:lnTo>
                    <a:lnTo>
                      <a:pt x="2267" y="4314"/>
                    </a:lnTo>
                    <a:lnTo>
                      <a:pt x="2201" y="4352"/>
                    </a:lnTo>
                    <a:lnTo>
                      <a:pt x="2153" y="4428"/>
                    </a:lnTo>
                    <a:lnTo>
                      <a:pt x="2134" y="4447"/>
                    </a:lnTo>
                    <a:lnTo>
                      <a:pt x="2105" y="4466"/>
                    </a:lnTo>
                    <a:lnTo>
                      <a:pt x="2105" y="4533"/>
                    </a:lnTo>
                    <a:lnTo>
                      <a:pt x="2124" y="4581"/>
                    </a:lnTo>
                    <a:lnTo>
                      <a:pt x="2153" y="4600"/>
                    </a:lnTo>
                    <a:lnTo>
                      <a:pt x="2182" y="4619"/>
                    </a:lnTo>
                    <a:lnTo>
                      <a:pt x="2210" y="4647"/>
                    </a:lnTo>
                    <a:lnTo>
                      <a:pt x="2305" y="4724"/>
                    </a:lnTo>
                    <a:lnTo>
                      <a:pt x="2439" y="4762"/>
                    </a:lnTo>
                    <a:lnTo>
                      <a:pt x="2715" y="4771"/>
                    </a:lnTo>
                    <a:lnTo>
                      <a:pt x="2763" y="4790"/>
                    </a:lnTo>
                    <a:lnTo>
                      <a:pt x="2867" y="4857"/>
                    </a:lnTo>
                    <a:lnTo>
                      <a:pt x="2934" y="4876"/>
                    </a:lnTo>
                    <a:lnTo>
                      <a:pt x="3010" y="4857"/>
                    </a:lnTo>
                    <a:lnTo>
                      <a:pt x="3048" y="4838"/>
                    </a:lnTo>
                    <a:lnTo>
                      <a:pt x="3144" y="4771"/>
                    </a:lnTo>
                    <a:lnTo>
                      <a:pt x="3210" y="4743"/>
                    </a:lnTo>
                    <a:lnTo>
                      <a:pt x="3277" y="4743"/>
                    </a:lnTo>
                    <a:lnTo>
                      <a:pt x="3591" y="4838"/>
                    </a:lnTo>
                    <a:lnTo>
                      <a:pt x="3639" y="4876"/>
                    </a:lnTo>
                    <a:lnTo>
                      <a:pt x="3629" y="4876"/>
                    </a:lnTo>
                    <a:lnTo>
                      <a:pt x="3648" y="4876"/>
                    </a:lnTo>
                    <a:lnTo>
                      <a:pt x="3734" y="4866"/>
                    </a:lnTo>
                    <a:lnTo>
                      <a:pt x="3772" y="4885"/>
                    </a:lnTo>
                    <a:lnTo>
                      <a:pt x="3886" y="5009"/>
                    </a:lnTo>
                    <a:lnTo>
                      <a:pt x="3924" y="5114"/>
                    </a:lnTo>
                    <a:lnTo>
                      <a:pt x="4087" y="5038"/>
                    </a:lnTo>
                    <a:lnTo>
                      <a:pt x="4134" y="5076"/>
                    </a:lnTo>
                    <a:lnTo>
                      <a:pt x="4153" y="5086"/>
                    </a:lnTo>
                    <a:lnTo>
                      <a:pt x="4277" y="5105"/>
                    </a:lnTo>
                    <a:lnTo>
                      <a:pt x="4305" y="5105"/>
                    </a:lnTo>
                    <a:lnTo>
                      <a:pt x="4334" y="5095"/>
                    </a:lnTo>
                    <a:lnTo>
                      <a:pt x="4458" y="5019"/>
                    </a:lnTo>
                    <a:lnTo>
                      <a:pt x="4486" y="5000"/>
                    </a:lnTo>
                    <a:lnTo>
                      <a:pt x="4506" y="4971"/>
                    </a:lnTo>
                    <a:lnTo>
                      <a:pt x="4515" y="4943"/>
                    </a:lnTo>
                    <a:lnTo>
                      <a:pt x="4524" y="4923"/>
                    </a:lnTo>
                    <a:lnTo>
                      <a:pt x="4544" y="4905"/>
                    </a:lnTo>
                    <a:lnTo>
                      <a:pt x="4563" y="4885"/>
                    </a:lnTo>
                    <a:lnTo>
                      <a:pt x="4648" y="4866"/>
                    </a:lnTo>
                    <a:lnTo>
                      <a:pt x="4667" y="4857"/>
                    </a:lnTo>
                    <a:lnTo>
                      <a:pt x="4677" y="4847"/>
                    </a:lnTo>
                    <a:lnTo>
                      <a:pt x="4686" y="4847"/>
                    </a:lnTo>
                    <a:lnTo>
                      <a:pt x="4715" y="4857"/>
                    </a:lnTo>
                    <a:lnTo>
                      <a:pt x="4762" y="4933"/>
                    </a:lnTo>
                    <a:lnTo>
                      <a:pt x="4801" y="4971"/>
                    </a:lnTo>
                    <a:lnTo>
                      <a:pt x="4829" y="4981"/>
                    </a:lnTo>
                    <a:lnTo>
                      <a:pt x="5001" y="4990"/>
                    </a:lnTo>
                    <a:lnTo>
                      <a:pt x="5058" y="4923"/>
                    </a:lnTo>
                    <a:lnTo>
                      <a:pt x="5058" y="4905"/>
                    </a:lnTo>
                    <a:lnTo>
                      <a:pt x="5067" y="4876"/>
                    </a:lnTo>
                    <a:lnTo>
                      <a:pt x="5067" y="4866"/>
                    </a:lnTo>
                    <a:lnTo>
                      <a:pt x="5077" y="4857"/>
                    </a:lnTo>
                    <a:lnTo>
                      <a:pt x="5153" y="4838"/>
                    </a:lnTo>
                    <a:lnTo>
                      <a:pt x="5239" y="4828"/>
                    </a:lnTo>
                    <a:lnTo>
                      <a:pt x="5420" y="4762"/>
                    </a:lnTo>
                    <a:lnTo>
                      <a:pt x="5782" y="4476"/>
                    </a:lnTo>
                    <a:lnTo>
                      <a:pt x="5925" y="4314"/>
                    </a:lnTo>
                    <a:lnTo>
                      <a:pt x="5963" y="4276"/>
                    </a:lnTo>
                    <a:lnTo>
                      <a:pt x="6001" y="4238"/>
                    </a:lnTo>
                    <a:lnTo>
                      <a:pt x="6125" y="4238"/>
                    </a:lnTo>
                    <a:lnTo>
                      <a:pt x="6220" y="4266"/>
                    </a:lnTo>
                    <a:lnTo>
                      <a:pt x="6363" y="4362"/>
                    </a:lnTo>
                    <a:lnTo>
                      <a:pt x="6572" y="4228"/>
                    </a:lnTo>
                    <a:lnTo>
                      <a:pt x="6601" y="4200"/>
                    </a:lnTo>
                    <a:lnTo>
                      <a:pt x="6715" y="4000"/>
                    </a:lnTo>
                    <a:lnTo>
                      <a:pt x="6725" y="3962"/>
                    </a:lnTo>
                    <a:lnTo>
                      <a:pt x="6734" y="3933"/>
                    </a:lnTo>
                    <a:lnTo>
                      <a:pt x="6687" y="3819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23" name="Freeform 18">
                <a:extLst>
                  <a:ext uri="{FF2B5EF4-FFF2-40B4-BE49-F238E27FC236}">
                    <a16:creationId xmlns:a16="http://schemas.microsoft.com/office/drawing/2014/main" id="{C47FE779-1FAC-4640-8B74-C919B9541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3000" y="2409825"/>
                <a:ext cx="1392238" cy="1436688"/>
              </a:xfrm>
              <a:custGeom>
                <a:avLst/>
                <a:gdLst>
                  <a:gd name="T0" fmla="*/ 815618 w 3868"/>
                  <a:gd name="T1" fmla="*/ 582665 h 3992"/>
                  <a:gd name="T2" fmla="*/ 695759 w 3868"/>
                  <a:gd name="T3" fmla="*/ 634129 h 3992"/>
                  <a:gd name="T4" fmla="*/ 599656 w 3868"/>
                  <a:gd name="T5" fmla="*/ 723382 h 3992"/>
                  <a:gd name="T6" fmla="*/ 555383 w 3868"/>
                  <a:gd name="T7" fmla="*/ 719784 h 3992"/>
                  <a:gd name="T8" fmla="*/ 503912 w 3868"/>
                  <a:gd name="T9" fmla="*/ 826312 h 3992"/>
                  <a:gd name="T10" fmla="*/ 425086 w 3868"/>
                  <a:gd name="T11" fmla="*/ 864100 h 3992"/>
                  <a:gd name="T12" fmla="*/ 236479 w 3868"/>
                  <a:gd name="T13" fmla="*/ 977106 h 3992"/>
                  <a:gd name="T14" fmla="*/ 71987 w 3868"/>
                  <a:gd name="T15" fmla="*/ 1096950 h 3992"/>
                  <a:gd name="T16" fmla="*/ 0 w 3868"/>
                  <a:gd name="T17" fmla="*/ 1155253 h 3992"/>
                  <a:gd name="T18" fmla="*/ 23756 w 3868"/>
                  <a:gd name="T19" fmla="*/ 1230830 h 3992"/>
                  <a:gd name="T20" fmla="*/ 65149 w 3868"/>
                  <a:gd name="T21" fmla="*/ 1278696 h 3992"/>
                  <a:gd name="T22" fmla="*/ 160892 w 3868"/>
                  <a:gd name="T23" fmla="*/ 1278696 h 3992"/>
                  <a:gd name="T24" fmla="*/ 318905 w 3868"/>
                  <a:gd name="T25" fmla="*/ 1347075 h 3992"/>
                  <a:gd name="T26" fmla="*/ 452441 w 3868"/>
                  <a:gd name="T27" fmla="*/ 1436328 h 3992"/>
                  <a:gd name="T28" fmla="*/ 610094 w 3868"/>
                  <a:gd name="T29" fmla="*/ 1412215 h 3992"/>
                  <a:gd name="T30" fmla="*/ 654726 w 3868"/>
                  <a:gd name="T31" fmla="*/ 1302808 h 3992"/>
                  <a:gd name="T32" fmla="*/ 685681 w 3868"/>
                  <a:gd name="T33" fmla="*/ 1199879 h 3992"/>
                  <a:gd name="T34" fmla="*/ 733552 w 3868"/>
                  <a:gd name="T35" fmla="*/ 1193041 h 3992"/>
                  <a:gd name="T36" fmla="*/ 788263 w 3868"/>
                  <a:gd name="T37" fmla="*/ 1131140 h 3992"/>
                  <a:gd name="T38" fmla="*/ 850172 w 3868"/>
                  <a:gd name="T39" fmla="*/ 1110626 h 3992"/>
                  <a:gd name="T40" fmla="*/ 970031 w 3868"/>
                  <a:gd name="T41" fmla="*/ 1069598 h 3992"/>
                  <a:gd name="T42" fmla="*/ 1052457 w 3868"/>
                  <a:gd name="T43" fmla="*/ 1014895 h 3992"/>
                  <a:gd name="T44" fmla="*/ 1110767 w 3868"/>
                  <a:gd name="T45" fmla="*/ 915205 h 3992"/>
                  <a:gd name="T46" fmla="*/ 1134523 w 3868"/>
                  <a:gd name="T47" fmla="*/ 802199 h 3992"/>
                  <a:gd name="T48" fmla="*/ 857011 w 3868"/>
                  <a:gd name="T49" fmla="*/ 627291 h 3992"/>
                  <a:gd name="T50" fmla="*/ 1326369 w 3868"/>
                  <a:gd name="T51" fmla="*/ 455983 h 3992"/>
                  <a:gd name="T52" fmla="*/ 1251143 w 3868"/>
                  <a:gd name="T53" fmla="*/ 431870 h 3992"/>
                  <a:gd name="T54" fmla="*/ 1247903 w 3868"/>
                  <a:gd name="T55" fmla="*/ 425032 h 3992"/>
                  <a:gd name="T56" fmla="*/ 1264820 w 3868"/>
                  <a:gd name="T57" fmla="*/ 397680 h 3992"/>
                  <a:gd name="T58" fmla="*/ 1261581 w 3868"/>
                  <a:gd name="T59" fmla="*/ 318864 h 3992"/>
                  <a:gd name="T60" fmla="*/ 1230626 w 3868"/>
                  <a:gd name="T61" fmla="*/ 233210 h 3992"/>
                  <a:gd name="T62" fmla="*/ 1138122 w 3868"/>
                  <a:gd name="T63" fmla="*/ 151155 h 3992"/>
                  <a:gd name="T64" fmla="*/ 1011064 w 3868"/>
                  <a:gd name="T65" fmla="*/ 51465 h 3992"/>
                  <a:gd name="T66" fmla="*/ 956354 w 3868"/>
                  <a:gd name="T67" fmla="*/ 0 h 3992"/>
                  <a:gd name="T68" fmla="*/ 918560 w 3868"/>
                  <a:gd name="T69" fmla="*/ 3599 h 3992"/>
                  <a:gd name="T70" fmla="*/ 819218 w 3868"/>
                  <a:gd name="T71" fmla="*/ 48225 h 3992"/>
                  <a:gd name="T72" fmla="*/ 750470 w 3868"/>
                  <a:gd name="T73" fmla="*/ 161232 h 3992"/>
                  <a:gd name="T74" fmla="*/ 726714 w 3868"/>
                  <a:gd name="T75" fmla="*/ 332540 h 3992"/>
                  <a:gd name="T76" fmla="*/ 754069 w 3868"/>
                  <a:gd name="T77" fmla="*/ 476497 h 3992"/>
                  <a:gd name="T78" fmla="*/ 812379 w 3868"/>
                  <a:gd name="T79" fmla="*/ 562151 h 3992"/>
                  <a:gd name="T80" fmla="*/ 850172 w 3868"/>
                  <a:gd name="T81" fmla="*/ 589863 h 3992"/>
                  <a:gd name="T82" fmla="*/ 1083412 w 3868"/>
                  <a:gd name="T83" fmla="*/ 582665 h 3992"/>
                  <a:gd name="T84" fmla="*/ 1110767 w 3868"/>
                  <a:gd name="T85" fmla="*/ 606778 h 3992"/>
                  <a:gd name="T86" fmla="*/ 1117606 w 3868"/>
                  <a:gd name="T87" fmla="*/ 596701 h 3992"/>
                  <a:gd name="T88" fmla="*/ 1216948 w 3868"/>
                  <a:gd name="T89" fmla="*/ 562151 h 3992"/>
                  <a:gd name="T90" fmla="*/ 1251143 w 3868"/>
                  <a:gd name="T91" fmla="*/ 568989 h 3992"/>
                  <a:gd name="T92" fmla="*/ 1340407 w 3868"/>
                  <a:gd name="T93" fmla="*/ 541637 h 3992"/>
                  <a:gd name="T94" fmla="*/ 1357324 w 3868"/>
                  <a:gd name="T95" fmla="*/ 473258 h 399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868" h="3992">
                    <a:moveTo>
                      <a:pt x="2381" y="1743"/>
                    </a:moveTo>
                    <a:lnTo>
                      <a:pt x="2266" y="1619"/>
                    </a:lnTo>
                    <a:lnTo>
                      <a:pt x="2190" y="1686"/>
                    </a:lnTo>
                    <a:lnTo>
                      <a:pt x="1933" y="1762"/>
                    </a:lnTo>
                    <a:lnTo>
                      <a:pt x="1857" y="1820"/>
                    </a:lnTo>
                    <a:lnTo>
                      <a:pt x="1666" y="2010"/>
                    </a:lnTo>
                    <a:lnTo>
                      <a:pt x="1628" y="2010"/>
                    </a:lnTo>
                    <a:lnTo>
                      <a:pt x="1543" y="2000"/>
                    </a:lnTo>
                    <a:lnTo>
                      <a:pt x="1505" y="2029"/>
                    </a:lnTo>
                    <a:lnTo>
                      <a:pt x="1400" y="2296"/>
                    </a:lnTo>
                    <a:lnTo>
                      <a:pt x="1343" y="2343"/>
                    </a:lnTo>
                    <a:lnTo>
                      <a:pt x="1181" y="2401"/>
                    </a:lnTo>
                    <a:lnTo>
                      <a:pt x="990" y="2582"/>
                    </a:lnTo>
                    <a:lnTo>
                      <a:pt x="657" y="2715"/>
                    </a:lnTo>
                    <a:lnTo>
                      <a:pt x="476" y="2896"/>
                    </a:lnTo>
                    <a:lnTo>
                      <a:pt x="200" y="3048"/>
                    </a:lnTo>
                    <a:lnTo>
                      <a:pt x="76" y="3162"/>
                    </a:lnTo>
                    <a:lnTo>
                      <a:pt x="0" y="3210"/>
                    </a:lnTo>
                    <a:lnTo>
                      <a:pt x="47" y="3315"/>
                    </a:lnTo>
                    <a:lnTo>
                      <a:pt x="66" y="3420"/>
                    </a:lnTo>
                    <a:lnTo>
                      <a:pt x="95" y="3505"/>
                    </a:lnTo>
                    <a:lnTo>
                      <a:pt x="181" y="3553"/>
                    </a:lnTo>
                    <a:lnTo>
                      <a:pt x="381" y="3543"/>
                    </a:lnTo>
                    <a:lnTo>
                      <a:pt x="447" y="3553"/>
                    </a:lnTo>
                    <a:lnTo>
                      <a:pt x="743" y="3667"/>
                    </a:lnTo>
                    <a:lnTo>
                      <a:pt x="886" y="3743"/>
                    </a:lnTo>
                    <a:lnTo>
                      <a:pt x="1143" y="3943"/>
                    </a:lnTo>
                    <a:lnTo>
                      <a:pt x="1257" y="3991"/>
                    </a:lnTo>
                    <a:lnTo>
                      <a:pt x="1543" y="3981"/>
                    </a:lnTo>
                    <a:lnTo>
                      <a:pt x="1695" y="3924"/>
                    </a:lnTo>
                    <a:lnTo>
                      <a:pt x="1790" y="3801"/>
                    </a:lnTo>
                    <a:lnTo>
                      <a:pt x="1819" y="3620"/>
                    </a:lnTo>
                    <a:lnTo>
                      <a:pt x="1781" y="3400"/>
                    </a:lnTo>
                    <a:lnTo>
                      <a:pt x="1905" y="3334"/>
                    </a:lnTo>
                    <a:lnTo>
                      <a:pt x="1962" y="3315"/>
                    </a:lnTo>
                    <a:lnTo>
                      <a:pt x="2038" y="3315"/>
                    </a:lnTo>
                    <a:lnTo>
                      <a:pt x="2095" y="3277"/>
                    </a:lnTo>
                    <a:lnTo>
                      <a:pt x="2190" y="3143"/>
                    </a:lnTo>
                    <a:lnTo>
                      <a:pt x="2248" y="3105"/>
                    </a:lnTo>
                    <a:lnTo>
                      <a:pt x="2362" y="3086"/>
                    </a:lnTo>
                    <a:lnTo>
                      <a:pt x="2562" y="2991"/>
                    </a:lnTo>
                    <a:lnTo>
                      <a:pt x="2695" y="2972"/>
                    </a:lnTo>
                    <a:lnTo>
                      <a:pt x="2809" y="2924"/>
                    </a:lnTo>
                    <a:lnTo>
                      <a:pt x="2924" y="2820"/>
                    </a:lnTo>
                    <a:lnTo>
                      <a:pt x="3019" y="2677"/>
                    </a:lnTo>
                    <a:lnTo>
                      <a:pt x="3086" y="2543"/>
                    </a:lnTo>
                    <a:lnTo>
                      <a:pt x="3152" y="2362"/>
                    </a:lnTo>
                    <a:lnTo>
                      <a:pt x="3152" y="2229"/>
                    </a:lnTo>
                    <a:lnTo>
                      <a:pt x="3066" y="1905"/>
                    </a:lnTo>
                    <a:lnTo>
                      <a:pt x="2381" y="1743"/>
                    </a:lnTo>
                    <a:close/>
                    <a:moveTo>
                      <a:pt x="3771" y="1315"/>
                    </a:moveTo>
                    <a:lnTo>
                      <a:pt x="3685" y="1267"/>
                    </a:lnTo>
                    <a:lnTo>
                      <a:pt x="3514" y="1220"/>
                    </a:lnTo>
                    <a:lnTo>
                      <a:pt x="3476" y="1200"/>
                    </a:lnTo>
                    <a:lnTo>
                      <a:pt x="3457" y="1191"/>
                    </a:lnTo>
                    <a:lnTo>
                      <a:pt x="3467" y="1181"/>
                    </a:lnTo>
                    <a:lnTo>
                      <a:pt x="3505" y="1143"/>
                    </a:lnTo>
                    <a:lnTo>
                      <a:pt x="3514" y="1105"/>
                    </a:lnTo>
                    <a:lnTo>
                      <a:pt x="3543" y="1067"/>
                    </a:lnTo>
                    <a:lnTo>
                      <a:pt x="3505" y="886"/>
                    </a:lnTo>
                    <a:lnTo>
                      <a:pt x="3447" y="705"/>
                    </a:lnTo>
                    <a:lnTo>
                      <a:pt x="3419" y="648"/>
                    </a:lnTo>
                    <a:lnTo>
                      <a:pt x="3371" y="581"/>
                    </a:lnTo>
                    <a:lnTo>
                      <a:pt x="3162" y="420"/>
                    </a:lnTo>
                    <a:lnTo>
                      <a:pt x="2847" y="248"/>
                    </a:lnTo>
                    <a:lnTo>
                      <a:pt x="2809" y="143"/>
                    </a:lnTo>
                    <a:lnTo>
                      <a:pt x="2695" y="19"/>
                    </a:lnTo>
                    <a:lnTo>
                      <a:pt x="2657" y="0"/>
                    </a:lnTo>
                    <a:lnTo>
                      <a:pt x="2571" y="10"/>
                    </a:lnTo>
                    <a:lnTo>
                      <a:pt x="2552" y="10"/>
                    </a:lnTo>
                    <a:lnTo>
                      <a:pt x="2409" y="39"/>
                    </a:lnTo>
                    <a:lnTo>
                      <a:pt x="2276" y="134"/>
                    </a:lnTo>
                    <a:lnTo>
                      <a:pt x="2171" y="277"/>
                    </a:lnTo>
                    <a:lnTo>
                      <a:pt x="2085" y="448"/>
                    </a:lnTo>
                    <a:lnTo>
                      <a:pt x="2047" y="629"/>
                    </a:lnTo>
                    <a:lnTo>
                      <a:pt x="2019" y="924"/>
                    </a:lnTo>
                    <a:lnTo>
                      <a:pt x="2019" y="1200"/>
                    </a:lnTo>
                    <a:lnTo>
                      <a:pt x="2095" y="1324"/>
                    </a:lnTo>
                    <a:lnTo>
                      <a:pt x="2152" y="1372"/>
                    </a:lnTo>
                    <a:lnTo>
                      <a:pt x="2257" y="1562"/>
                    </a:lnTo>
                    <a:lnTo>
                      <a:pt x="2295" y="1619"/>
                    </a:lnTo>
                    <a:lnTo>
                      <a:pt x="2362" y="1639"/>
                    </a:lnTo>
                    <a:lnTo>
                      <a:pt x="2933" y="1610"/>
                    </a:lnTo>
                    <a:lnTo>
                      <a:pt x="3010" y="1619"/>
                    </a:lnTo>
                    <a:lnTo>
                      <a:pt x="3066" y="1667"/>
                    </a:lnTo>
                    <a:lnTo>
                      <a:pt x="3086" y="1686"/>
                    </a:lnTo>
                    <a:lnTo>
                      <a:pt x="3105" y="1667"/>
                    </a:lnTo>
                    <a:lnTo>
                      <a:pt x="3105" y="1658"/>
                    </a:lnTo>
                    <a:lnTo>
                      <a:pt x="3324" y="1562"/>
                    </a:lnTo>
                    <a:lnTo>
                      <a:pt x="3381" y="1562"/>
                    </a:lnTo>
                    <a:lnTo>
                      <a:pt x="3409" y="1572"/>
                    </a:lnTo>
                    <a:lnTo>
                      <a:pt x="3476" y="1581"/>
                    </a:lnTo>
                    <a:lnTo>
                      <a:pt x="3514" y="1581"/>
                    </a:lnTo>
                    <a:lnTo>
                      <a:pt x="3724" y="1505"/>
                    </a:lnTo>
                    <a:lnTo>
                      <a:pt x="3867" y="1429"/>
                    </a:lnTo>
                    <a:lnTo>
                      <a:pt x="3771" y="131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24" name="Freeform 19">
                <a:extLst>
                  <a:ext uri="{FF2B5EF4-FFF2-40B4-BE49-F238E27FC236}">
                    <a16:creationId xmlns:a16="http://schemas.microsoft.com/office/drawing/2014/main" id="{9E54EA4C-F82D-7845-8AF3-E3537964D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6688" y="1463675"/>
                <a:ext cx="1468437" cy="1528763"/>
              </a:xfrm>
              <a:custGeom>
                <a:avLst/>
                <a:gdLst>
                  <a:gd name="T0" fmla="*/ 1430258 w 4077"/>
                  <a:gd name="T1" fmla="*/ 887820 h 4248"/>
                  <a:gd name="T2" fmla="*/ 1416572 w 4077"/>
                  <a:gd name="T3" fmla="*/ 778057 h 4248"/>
                  <a:gd name="T4" fmla="*/ 1406487 w 4077"/>
                  <a:gd name="T5" fmla="*/ 753945 h 4248"/>
                  <a:gd name="T6" fmla="*/ 1197225 w 4077"/>
                  <a:gd name="T7" fmla="*/ 496992 h 4248"/>
                  <a:gd name="T8" fmla="*/ 1073684 w 4077"/>
                  <a:gd name="T9" fmla="*/ 373554 h 4248"/>
                  <a:gd name="T10" fmla="*/ 943301 w 4077"/>
                  <a:gd name="T11" fmla="*/ 232841 h 4248"/>
                  <a:gd name="T12" fmla="*/ 788785 w 4077"/>
                  <a:gd name="T13" fmla="*/ 253354 h 4248"/>
                  <a:gd name="T14" fmla="*/ 775098 w 4077"/>
                  <a:gd name="T15" fmla="*/ 246877 h 4248"/>
                  <a:gd name="T16" fmla="*/ 689377 w 4077"/>
                  <a:gd name="T17" fmla="*/ 123438 h 4248"/>
                  <a:gd name="T18" fmla="*/ 651558 w 4077"/>
                  <a:gd name="T19" fmla="*/ 71976 h 4248"/>
                  <a:gd name="T20" fmla="*/ 579523 w 4077"/>
                  <a:gd name="T21" fmla="*/ 24112 h 4248"/>
                  <a:gd name="T22" fmla="*/ 442296 w 4077"/>
                  <a:gd name="T23" fmla="*/ 68377 h 4248"/>
                  <a:gd name="T24" fmla="*/ 387549 w 4077"/>
                  <a:gd name="T25" fmla="*/ 147190 h 4248"/>
                  <a:gd name="T26" fmla="*/ 363417 w 4077"/>
                  <a:gd name="T27" fmla="*/ 205491 h 4248"/>
                  <a:gd name="T28" fmla="*/ 322357 w 4077"/>
                  <a:gd name="T29" fmla="*/ 294740 h 4248"/>
                  <a:gd name="T30" fmla="*/ 277696 w 4077"/>
                  <a:gd name="T31" fmla="*/ 325690 h 4248"/>
                  <a:gd name="T32" fmla="*/ 349731 w 4077"/>
                  <a:gd name="T33" fmla="*/ 366716 h 4248"/>
                  <a:gd name="T34" fmla="*/ 356574 w 4077"/>
                  <a:gd name="T35" fmla="*/ 400904 h 4248"/>
                  <a:gd name="T36" fmla="*/ 456343 w 4077"/>
                  <a:gd name="T37" fmla="*/ 568968 h 4248"/>
                  <a:gd name="T38" fmla="*/ 466428 w 4077"/>
                  <a:gd name="T39" fmla="*/ 634106 h 4248"/>
                  <a:gd name="T40" fmla="*/ 339646 w 4077"/>
                  <a:gd name="T41" fmla="*/ 764382 h 4248"/>
                  <a:gd name="T42" fmla="*/ 209262 w 4077"/>
                  <a:gd name="T43" fmla="*/ 719757 h 4248"/>
                  <a:gd name="T44" fmla="*/ 130384 w 4077"/>
                  <a:gd name="T45" fmla="*/ 805408 h 4248"/>
                  <a:gd name="T46" fmla="*/ 88963 w 4077"/>
                  <a:gd name="T47" fmla="*/ 1011258 h 4248"/>
                  <a:gd name="T48" fmla="*/ 113095 w 4077"/>
                  <a:gd name="T49" fmla="*/ 1076036 h 4248"/>
                  <a:gd name="T50" fmla="*/ 0 w 4077"/>
                  <a:gd name="T51" fmla="*/ 1175722 h 4248"/>
                  <a:gd name="T52" fmla="*/ 72035 w 4077"/>
                  <a:gd name="T53" fmla="*/ 1343426 h 4248"/>
                  <a:gd name="T54" fmla="*/ 96167 w 4077"/>
                  <a:gd name="T55" fmla="*/ 1357101 h 4248"/>
                  <a:gd name="T56" fmla="*/ 126782 w 4077"/>
                  <a:gd name="T57" fmla="*/ 1340187 h 4248"/>
                  <a:gd name="T58" fmla="*/ 209262 w 4077"/>
                  <a:gd name="T59" fmla="*/ 1377614 h 4248"/>
                  <a:gd name="T60" fmla="*/ 305069 w 4077"/>
                  <a:gd name="T61" fmla="*/ 1384812 h 4248"/>
                  <a:gd name="T62" fmla="*/ 367019 w 4077"/>
                  <a:gd name="T63" fmla="*/ 1449950 h 4248"/>
                  <a:gd name="T64" fmla="*/ 394393 w 4077"/>
                  <a:gd name="T65" fmla="*/ 1507890 h 4248"/>
                  <a:gd name="T66" fmla="*/ 445898 w 4077"/>
                  <a:gd name="T67" fmla="*/ 1497813 h 4248"/>
                  <a:gd name="T68" fmla="*/ 470030 w 4077"/>
                  <a:gd name="T69" fmla="*/ 1487377 h 4248"/>
                  <a:gd name="T70" fmla="*/ 486958 w 4077"/>
                  <a:gd name="T71" fmla="*/ 1507890 h 4248"/>
                  <a:gd name="T72" fmla="*/ 517933 w 4077"/>
                  <a:gd name="T73" fmla="*/ 1501052 h 4248"/>
                  <a:gd name="T74" fmla="*/ 545306 w 4077"/>
                  <a:gd name="T75" fmla="*/ 1497813 h 4248"/>
                  <a:gd name="T76" fmla="*/ 610498 w 4077"/>
                  <a:gd name="T77" fmla="*/ 1439513 h 4248"/>
                  <a:gd name="T78" fmla="*/ 750967 w 4077"/>
                  <a:gd name="T79" fmla="*/ 1370776 h 4248"/>
                  <a:gd name="T80" fmla="*/ 891795 w 4077"/>
                  <a:gd name="T81" fmla="*/ 1432675 h 4248"/>
                  <a:gd name="T82" fmla="*/ 902241 w 4077"/>
                  <a:gd name="T83" fmla="*/ 1477300 h 4248"/>
                  <a:gd name="T84" fmla="*/ 946902 w 4077"/>
                  <a:gd name="T85" fmla="*/ 1470463 h 4248"/>
                  <a:gd name="T86" fmla="*/ 1227840 w 4077"/>
                  <a:gd name="T87" fmla="*/ 1473702 h 4248"/>
                  <a:gd name="T88" fmla="*/ 1385957 w 4077"/>
                  <a:gd name="T89" fmla="*/ 1490976 h 4248"/>
                  <a:gd name="T90" fmla="*/ 1440703 w 4077"/>
                  <a:gd name="T91" fmla="*/ 1069198 h 424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77" h="4248">
                    <a:moveTo>
                      <a:pt x="4076" y="2609"/>
                    </a:moveTo>
                    <a:lnTo>
                      <a:pt x="4057" y="2562"/>
                    </a:lnTo>
                    <a:lnTo>
                      <a:pt x="3971" y="2467"/>
                    </a:lnTo>
                    <a:lnTo>
                      <a:pt x="3933" y="2429"/>
                    </a:lnTo>
                    <a:lnTo>
                      <a:pt x="3848" y="2400"/>
                    </a:lnTo>
                    <a:lnTo>
                      <a:pt x="3933" y="2162"/>
                    </a:lnTo>
                    <a:lnTo>
                      <a:pt x="3933" y="2133"/>
                    </a:lnTo>
                    <a:lnTo>
                      <a:pt x="3933" y="2105"/>
                    </a:lnTo>
                    <a:lnTo>
                      <a:pt x="3905" y="2095"/>
                    </a:lnTo>
                    <a:lnTo>
                      <a:pt x="3686" y="1828"/>
                    </a:lnTo>
                    <a:lnTo>
                      <a:pt x="3486" y="1552"/>
                    </a:lnTo>
                    <a:lnTo>
                      <a:pt x="3324" y="1381"/>
                    </a:lnTo>
                    <a:lnTo>
                      <a:pt x="3171" y="1219"/>
                    </a:lnTo>
                    <a:lnTo>
                      <a:pt x="3086" y="1143"/>
                    </a:lnTo>
                    <a:lnTo>
                      <a:pt x="2981" y="1038"/>
                    </a:lnTo>
                    <a:lnTo>
                      <a:pt x="2790" y="829"/>
                    </a:lnTo>
                    <a:lnTo>
                      <a:pt x="2638" y="666"/>
                    </a:lnTo>
                    <a:lnTo>
                      <a:pt x="2619" y="647"/>
                    </a:lnTo>
                    <a:lnTo>
                      <a:pt x="2581" y="628"/>
                    </a:lnTo>
                    <a:lnTo>
                      <a:pt x="2457" y="619"/>
                    </a:lnTo>
                    <a:lnTo>
                      <a:pt x="2190" y="704"/>
                    </a:lnTo>
                    <a:lnTo>
                      <a:pt x="2171" y="714"/>
                    </a:lnTo>
                    <a:lnTo>
                      <a:pt x="2162" y="695"/>
                    </a:lnTo>
                    <a:lnTo>
                      <a:pt x="2152" y="686"/>
                    </a:lnTo>
                    <a:lnTo>
                      <a:pt x="2105" y="581"/>
                    </a:lnTo>
                    <a:lnTo>
                      <a:pt x="1962" y="381"/>
                    </a:lnTo>
                    <a:lnTo>
                      <a:pt x="1914" y="343"/>
                    </a:lnTo>
                    <a:lnTo>
                      <a:pt x="1895" y="333"/>
                    </a:lnTo>
                    <a:lnTo>
                      <a:pt x="1876" y="324"/>
                    </a:lnTo>
                    <a:lnTo>
                      <a:pt x="1809" y="200"/>
                    </a:lnTo>
                    <a:lnTo>
                      <a:pt x="1733" y="95"/>
                    </a:lnTo>
                    <a:lnTo>
                      <a:pt x="1686" y="105"/>
                    </a:lnTo>
                    <a:lnTo>
                      <a:pt x="1609" y="67"/>
                    </a:lnTo>
                    <a:lnTo>
                      <a:pt x="1466" y="0"/>
                    </a:lnTo>
                    <a:lnTo>
                      <a:pt x="1305" y="143"/>
                    </a:lnTo>
                    <a:lnTo>
                      <a:pt x="1228" y="190"/>
                    </a:lnTo>
                    <a:lnTo>
                      <a:pt x="1171" y="247"/>
                    </a:lnTo>
                    <a:lnTo>
                      <a:pt x="1105" y="333"/>
                    </a:lnTo>
                    <a:lnTo>
                      <a:pt x="1076" y="409"/>
                    </a:lnTo>
                    <a:lnTo>
                      <a:pt x="1076" y="419"/>
                    </a:lnTo>
                    <a:lnTo>
                      <a:pt x="1057" y="457"/>
                    </a:lnTo>
                    <a:lnTo>
                      <a:pt x="1009" y="571"/>
                    </a:lnTo>
                    <a:lnTo>
                      <a:pt x="990" y="619"/>
                    </a:lnTo>
                    <a:lnTo>
                      <a:pt x="971" y="695"/>
                    </a:lnTo>
                    <a:lnTo>
                      <a:pt x="895" y="819"/>
                    </a:lnTo>
                    <a:lnTo>
                      <a:pt x="866" y="838"/>
                    </a:lnTo>
                    <a:lnTo>
                      <a:pt x="781" y="809"/>
                    </a:lnTo>
                    <a:lnTo>
                      <a:pt x="771" y="905"/>
                    </a:lnTo>
                    <a:lnTo>
                      <a:pt x="781" y="924"/>
                    </a:lnTo>
                    <a:lnTo>
                      <a:pt x="847" y="962"/>
                    </a:lnTo>
                    <a:lnTo>
                      <a:pt x="971" y="1019"/>
                    </a:lnTo>
                    <a:lnTo>
                      <a:pt x="981" y="1038"/>
                    </a:lnTo>
                    <a:lnTo>
                      <a:pt x="990" y="1076"/>
                    </a:lnTo>
                    <a:lnTo>
                      <a:pt x="990" y="1114"/>
                    </a:lnTo>
                    <a:lnTo>
                      <a:pt x="1009" y="1190"/>
                    </a:lnTo>
                    <a:lnTo>
                      <a:pt x="1028" y="1266"/>
                    </a:lnTo>
                    <a:lnTo>
                      <a:pt x="1267" y="1581"/>
                    </a:lnTo>
                    <a:lnTo>
                      <a:pt x="1314" y="1695"/>
                    </a:lnTo>
                    <a:lnTo>
                      <a:pt x="1305" y="1724"/>
                    </a:lnTo>
                    <a:lnTo>
                      <a:pt x="1295" y="1762"/>
                    </a:lnTo>
                    <a:lnTo>
                      <a:pt x="1181" y="1962"/>
                    </a:lnTo>
                    <a:lnTo>
                      <a:pt x="1152" y="1990"/>
                    </a:lnTo>
                    <a:lnTo>
                      <a:pt x="943" y="2124"/>
                    </a:lnTo>
                    <a:lnTo>
                      <a:pt x="800" y="2028"/>
                    </a:lnTo>
                    <a:lnTo>
                      <a:pt x="705" y="2000"/>
                    </a:lnTo>
                    <a:lnTo>
                      <a:pt x="581" y="2000"/>
                    </a:lnTo>
                    <a:lnTo>
                      <a:pt x="543" y="2038"/>
                    </a:lnTo>
                    <a:lnTo>
                      <a:pt x="505" y="2076"/>
                    </a:lnTo>
                    <a:lnTo>
                      <a:pt x="362" y="2238"/>
                    </a:lnTo>
                    <a:lnTo>
                      <a:pt x="0" y="2524"/>
                    </a:lnTo>
                    <a:lnTo>
                      <a:pt x="219" y="2781"/>
                    </a:lnTo>
                    <a:lnTo>
                      <a:pt x="247" y="2810"/>
                    </a:lnTo>
                    <a:lnTo>
                      <a:pt x="295" y="2867"/>
                    </a:lnTo>
                    <a:lnTo>
                      <a:pt x="333" y="2924"/>
                    </a:lnTo>
                    <a:lnTo>
                      <a:pt x="314" y="2990"/>
                    </a:lnTo>
                    <a:lnTo>
                      <a:pt x="152" y="3143"/>
                    </a:lnTo>
                    <a:lnTo>
                      <a:pt x="38" y="3200"/>
                    </a:lnTo>
                    <a:lnTo>
                      <a:pt x="0" y="3267"/>
                    </a:lnTo>
                    <a:lnTo>
                      <a:pt x="152" y="3667"/>
                    </a:lnTo>
                    <a:lnTo>
                      <a:pt x="171" y="3676"/>
                    </a:lnTo>
                    <a:lnTo>
                      <a:pt x="200" y="3733"/>
                    </a:lnTo>
                    <a:lnTo>
                      <a:pt x="209" y="3743"/>
                    </a:lnTo>
                    <a:lnTo>
                      <a:pt x="228" y="3762"/>
                    </a:lnTo>
                    <a:lnTo>
                      <a:pt x="267" y="3771"/>
                    </a:lnTo>
                    <a:lnTo>
                      <a:pt x="285" y="3771"/>
                    </a:lnTo>
                    <a:lnTo>
                      <a:pt x="324" y="3743"/>
                    </a:lnTo>
                    <a:lnTo>
                      <a:pt x="352" y="3724"/>
                    </a:lnTo>
                    <a:lnTo>
                      <a:pt x="381" y="3714"/>
                    </a:lnTo>
                    <a:lnTo>
                      <a:pt x="447" y="3743"/>
                    </a:lnTo>
                    <a:lnTo>
                      <a:pt x="581" y="3828"/>
                    </a:lnTo>
                    <a:lnTo>
                      <a:pt x="619" y="3848"/>
                    </a:lnTo>
                    <a:lnTo>
                      <a:pt x="828" y="3838"/>
                    </a:lnTo>
                    <a:lnTo>
                      <a:pt x="847" y="3848"/>
                    </a:lnTo>
                    <a:lnTo>
                      <a:pt x="876" y="3905"/>
                    </a:lnTo>
                    <a:lnTo>
                      <a:pt x="943" y="3952"/>
                    </a:lnTo>
                    <a:lnTo>
                      <a:pt x="1019" y="4029"/>
                    </a:lnTo>
                    <a:lnTo>
                      <a:pt x="1057" y="4086"/>
                    </a:lnTo>
                    <a:lnTo>
                      <a:pt x="1085" y="4181"/>
                    </a:lnTo>
                    <a:lnTo>
                      <a:pt x="1095" y="4190"/>
                    </a:lnTo>
                    <a:lnTo>
                      <a:pt x="1114" y="4200"/>
                    </a:lnTo>
                    <a:lnTo>
                      <a:pt x="1143" y="4200"/>
                    </a:lnTo>
                    <a:lnTo>
                      <a:pt x="1238" y="4162"/>
                    </a:lnTo>
                    <a:lnTo>
                      <a:pt x="1267" y="4152"/>
                    </a:lnTo>
                    <a:lnTo>
                      <a:pt x="1295" y="4133"/>
                    </a:lnTo>
                    <a:lnTo>
                      <a:pt x="1305" y="4133"/>
                    </a:lnTo>
                    <a:lnTo>
                      <a:pt x="1314" y="4143"/>
                    </a:lnTo>
                    <a:lnTo>
                      <a:pt x="1333" y="4171"/>
                    </a:lnTo>
                    <a:lnTo>
                      <a:pt x="1352" y="4190"/>
                    </a:lnTo>
                    <a:lnTo>
                      <a:pt x="1381" y="4200"/>
                    </a:lnTo>
                    <a:lnTo>
                      <a:pt x="1400" y="4200"/>
                    </a:lnTo>
                    <a:lnTo>
                      <a:pt x="1438" y="4171"/>
                    </a:lnTo>
                    <a:lnTo>
                      <a:pt x="1457" y="4152"/>
                    </a:lnTo>
                    <a:lnTo>
                      <a:pt x="1486" y="4152"/>
                    </a:lnTo>
                    <a:lnTo>
                      <a:pt x="1514" y="4162"/>
                    </a:lnTo>
                    <a:lnTo>
                      <a:pt x="1695" y="4247"/>
                    </a:lnTo>
                    <a:lnTo>
                      <a:pt x="1686" y="4038"/>
                    </a:lnTo>
                    <a:lnTo>
                      <a:pt x="1695" y="4000"/>
                    </a:lnTo>
                    <a:lnTo>
                      <a:pt x="1743" y="3943"/>
                    </a:lnTo>
                    <a:lnTo>
                      <a:pt x="1952" y="3838"/>
                    </a:lnTo>
                    <a:lnTo>
                      <a:pt x="2085" y="3809"/>
                    </a:lnTo>
                    <a:lnTo>
                      <a:pt x="2143" y="3809"/>
                    </a:lnTo>
                    <a:lnTo>
                      <a:pt x="2448" y="3952"/>
                    </a:lnTo>
                    <a:lnTo>
                      <a:pt x="2476" y="3981"/>
                    </a:lnTo>
                    <a:lnTo>
                      <a:pt x="2495" y="4000"/>
                    </a:lnTo>
                    <a:lnTo>
                      <a:pt x="2486" y="4047"/>
                    </a:lnTo>
                    <a:lnTo>
                      <a:pt x="2505" y="4105"/>
                    </a:lnTo>
                    <a:lnTo>
                      <a:pt x="2543" y="4133"/>
                    </a:lnTo>
                    <a:lnTo>
                      <a:pt x="2552" y="4133"/>
                    </a:lnTo>
                    <a:lnTo>
                      <a:pt x="2629" y="4086"/>
                    </a:lnTo>
                    <a:lnTo>
                      <a:pt x="2771" y="4038"/>
                    </a:lnTo>
                    <a:lnTo>
                      <a:pt x="3181" y="4029"/>
                    </a:lnTo>
                    <a:lnTo>
                      <a:pt x="3409" y="4095"/>
                    </a:lnTo>
                    <a:lnTo>
                      <a:pt x="3629" y="4067"/>
                    </a:lnTo>
                    <a:lnTo>
                      <a:pt x="3695" y="4095"/>
                    </a:lnTo>
                    <a:lnTo>
                      <a:pt x="3848" y="4143"/>
                    </a:lnTo>
                    <a:lnTo>
                      <a:pt x="3924" y="3990"/>
                    </a:lnTo>
                    <a:lnTo>
                      <a:pt x="3952" y="3743"/>
                    </a:lnTo>
                    <a:lnTo>
                      <a:pt x="4000" y="2971"/>
                    </a:lnTo>
                    <a:lnTo>
                      <a:pt x="4038" y="2733"/>
                    </a:lnTo>
                    <a:lnTo>
                      <a:pt x="4076" y="260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5300" name="Group 2">
              <a:extLst>
                <a:ext uri="{FF2B5EF4-FFF2-40B4-BE49-F238E27FC236}">
                  <a16:creationId xmlns:a16="http://schemas.microsoft.com/office/drawing/2014/main" id="{9F33E162-AD9A-0840-83A1-C38543A33F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69225" y="3014663"/>
              <a:ext cx="2305050" cy="1979612"/>
              <a:chOff x="7769225" y="3014663"/>
              <a:chExt cx="2305811" cy="1979612"/>
            </a:xfrm>
          </p:grpSpPr>
          <p:sp>
            <p:nvSpPr>
              <p:cNvPr id="55307" name="Freeform 20">
                <a:extLst>
                  <a:ext uri="{FF2B5EF4-FFF2-40B4-BE49-F238E27FC236}">
                    <a16:creationId xmlns:a16="http://schemas.microsoft.com/office/drawing/2014/main" id="{78CEB451-6EB0-AD4F-A521-7DEDDA988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6188" y="4645025"/>
                <a:ext cx="266700" cy="349250"/>
              </a:xfrm>
              <a:custGeom>
                <a:avLst/>
                <a:gdLst>
                  <a:gd name="T0" fmla="*/ 133171 w 743"/>
                  <a:gd name="T1" fmla="*/ 0 h 972"/>
                  <a:gd name="T2" fmla="*/ 0 w 743"/>
                  <a:gd name="T3" fmla="*/ 130070 h 972"/>
                  <a:gd name="T4" fmla="*/ 20460 w 743"/>
                  <a:gd name="T5" fmla="*/ 201933 h 972"/>
                  <a:gd name="T6" fmla="*/ 123120 w 743"/>
                  <a:gd name="T7" fmla="*/ 342423 h 972"/>
                  <a:gd name="T8" fmla="*/ 133171 w 743"/>
                  <a:gd name="T9" fmla="*/ 348891 h 972"/>
                  <a:gd name="T10" fmla="*/ 143580 w 743"/>
                  <a:gd name="T11" fmla="*/ 342423 h 972"/>
                  <a:gd name="T12" fmla="*/ 242650 w 743"/>
                  <a:gd name="T13" fmla="*/ 201933 h 972"/>
                  <a:gd name="T14" fmla="*/ 266341 w 743"/>
                  <a:gd name="T15" fmla="*/ 130070 h 972"/>
                  <a:gd name="T16" fmla="*/ 133171 w 743"/>
                  <a:gd name="T17" fmla="*/ 0 h 972"/>
                  <a:gd name="T18" fmla="*/ 133171 w 743"/>
                  <a:gd name="T19" fmla="*/ 184686 h 972"/>
                  <a:gd name="T20" fmla="*/ 81841 w 743"/>
                  <a:gd name="T21" fmla="*/ 130070 h 972"/>
                  <a:gd name="T22" fmla="*/ 133171 w 743"/>
                  <a:gd name="T23" fmla="*/ 78689 h 972"/>
                  <a:gd name="T24" fmla="*/ 184500 w 743"/>
                  <a:gd name="T25" fmla="*/ 130070 h 972"/>
                  <a:gd name="T26" fmla="*/ 133171 w 743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3" h="972">
                    <a:moveTo>
                      <a:pt x="371" y="0"/>
                    </a:moveTo>
                    <a:cubicBezTo>
                      <a:pt x="171" y="0"/>
                      <a:pt x="9" y="162"/>
                      <a:pt x="0" y="362"/>
                    </a:cubicBezTo>
                    <a:cubicBezTo>
                      <a:pt x="0" y="438"/>
                      <a:pt x="28" y="505"/>
                      <a:pt x="57" y="562"/>
                    </a:cubicBezTo>
                    <a:cubicBezTo>
                      <a:pt x="343" y="953"/>
                      <a:pt x="343" y="953"/>
                      <a:pt x="343" y="953"/>
                    </a:cubicBezTo>
                    <a:cubicBezTo>
                      <a:pt x="352" y="971"/>
                      <a:pt x="361" y="971"/>
                      <a:pt x="371" y="971"/>
                    </a:cubicBezTo>
                    <a:cubicBezTo>
                      <a:pt x="381" y="971"/>
                      <a:pt x="390" y="971"/>
                      <a:pt x="400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42" y="362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5" y="514"/>
                      <a:pt x="228" y="448"/>
                      <a:pt x="228" y="362"/>
                    </a:cubicBezTo>
                    <a:cubicBezTo>
                      <a:pt x="228" y="286"/>
                      <a:pt x="285" y="219"/>
                      <a:pt x="371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08" name="Text Box 21">
                <a:extLst>
                  <a:ext uri="{FF2B5EF4-FFF2-40B4-BE49-F238E27FC236}">
                    <a16:creationId xmlns:a16="http://schemas.microsoft.com/office/drawing/2014/main" id="{F432C0FE-69EF-4B4C-AA37-FCAE6F218D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77224" y="3014663"/>
                <a:ext cx="1531793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Amsterdam</a:t>
                </a:r>
              </a:p>
            </p:txBody>
          </p:sp>
          <p:sp>
            <p:nvSpPr>
              <p:cNvPr id="55309" name="Text Box 22">
                <a:extLst>
                  <a:ext uri="{FF2B5EF4-FFF2-40B4-BE49-F238E27FC236}">
                    <a16:creationId xmlns:a16="http://schemas.microsoft.com/office/drawing/2014/main" id="{FC39E583-55AB-8145-8AFE-C7EDAA9CBE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69225" y="4037013"/>
                <a:ext cx="929690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The Hague</a:t>
                </a:r>
              </a:p>
            </p:txBody>
          </p:sp>
          <p:sp>
            <p:nvSpPr>
              <p:cNvPr id="55310" name="Text Box 23">
                <a:extLst>
                  <a:ext uri="{FF2B5EF4-FFF2-40B4-BE49-F238E27FC236}">
                    <a16:creationId xmlns:a16="http://schemas.microsoft.com/office/drawing/2014/main" id="{EAB5EBE3-61EF-4744-8518-E4A1A9716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47175" y="4506913"/>
                <a:ext cx="927861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Rotterdam</a:t>
                </a:r>
              </a:p>
            </p:txBody>
          </p:sp>
          <p:sp>
            <p:nvSpPr>
              <p:cNvPr id="55311" name="Freeform 24">
                <a:extLst>
                  <a:ext uri="{FF2B5EF4-FFF2-40B4-BE49-F238E27FC236}">
                    <a16:creationId xmlns:a16="http://schemas.microsoft.com/office/drawing/2014/main" id="{17D25560-1E06-3C41-80C4-2A2109CAF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7713" y="3260725"/>
                <a:ext cx="263525" cy="354013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2602 h 982"/>
                  <a:gd name="T6" fmla="*/ 122787 w 734"/>
                  <a:gd name="T7" fmla="*/ 343558 h 982"/>
                  <a:gd name="T8" fmla="*/ 133199 w 734"/>
                  <a:gd name="T9" fmla="*/ 353652 h 982"/>
                  <a:gd name="T10" fmla="*/ 143251 w 734"/>
                  <a:gd name="T11" fmla="*/ 343558 h 982"/>
                  <a:gd name="T12" fmla="*/ 242701 w 734"/>
                  <a:gd name="T13" fmla="*/ 202602 h 982"/>
                  <a:gd name="T14" fmla="*/ 263166 w 734"/>
                  <a:gd name="T15" fmla="*/ 134107 h 982"/>
                  <a:gd name="T16" fmla="*/ 133199 w 734"/>
                  <a:gd name="T17" fmla="*/ 0 h 982"/>
                  <a:gd name="T18" fmla="*/ 133199 w 734"/>
                  <a:gd name="T19" fmla="*/ 185659 h 982"/>
                  <a:gd name="T20" fmla="*/ 78627 w 734"/>
                  <a:gd name="T21" fmla="*/ 130502 h 982"/>
                  <a:gd name="T22" fmla="*/ 133199 w 734"/>
                  <a:gd name="T23" fmla="*/ 79310 h 982"/>
                  <a:gd name="T24" fmla="*/ 184539 w 734"/>
                  <a:gd name="T25" fmla="*/ 130502 h 982"/>
                  <a:gd name="T26" fmla="*/ 133199 w 734"/>
                  <a:gd name="T27" fmla="*/ 185659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71" y="0"/>
                      <a:pt x="0" y="162"/>
                      <a:pt x="0" y="372"/>
                    </a:cubicBezTo>
                    <a:cubicBezTo>
                      <a:pt x="0" y="438"/>
                      <a:pt x="18" y="505"/>
                      <a:pt x="57" y="562"/>
                    </a:cubicBezTo>
                    <a:cubicBezTo>
                      <a:pt x="342" y="953"/>
                      <a:pt x="342" y="953"/>
                      <a:pt x="342" y="953"/>
                    </a:cubicBezTo>
                    <a:cubicBezTo>
                      <a:pt x="352" y="972"/>
                      <a:pt x="361" y="981"/>
                      <a:pt x="371" y="981"/>
                    </a:cubicBezTo>
                    <a:cubicBezTo>
                      <a:pt x="380" y="981"/>
                      <a:pt x="390" y="972"/>
                      <a:pt x="399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2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85" y="515"/>
                      <a:pt x="219" y="448"/>
                      <a:pt x="219" y="362"/>
                    </a:cubicBezTo>
                    <a:cubicBezTo>
                      <a:pt x="219" y="286"/>
                      <a:pt x="285" y="220"/>
                      <a:pt x="371" y="220"/>
                    </a:cubicBezTo>
                    <a:cubicBezTo>
                      <a:pt x="447" y="220"/>
                      <a:pt x="514" y="286"/>
                      <a:pt x="514" y="362"/>
                    </a:cubicBezTo>
                    <a:cubicBezTo>
                      <a:pt x="514" y="448"/>
                      <a:pt x="447" y="515"/>
                      <a:pt x="371" y="515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12" name="Freeform 25">
                <a:extLst>
                  <a:ext uri="{FF2B5EF4-FFF2-40B4-BE49-F238E27FC236}">
                    <a16:creationId xmlns:a16="http://schemas.microsoft.com/office/drawing/2014/main" id="{53E69A84-B1A4-FA44-AAB3-AFC80DD15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5200" y="4183063"/>
                <a:ext cx="268288" cy="354012"/>
              </a:xfrm>
              <a:custGeom>
                <a:avLst/>
                <a:gdLst>
                  <a:gd name="T0" fmla="*/ 133783 w 744"/>
                  <a:gd name="T1" fmla="*/ 0 h 982"/>
                  <a:gd name="T2" fmla="*/ 0 w 744"/>
                  <a:gd name="T3" fmla="*/ 134106 h 982"/>
                  <a:gd name="T4" fmla="*/ 23800 w 744"/>
                  <a:gd name="T5" fmla="*/ 202602 h 982"/>
                  <a:gd name="T6" fmla="*/ 123326 w 744"/>
                  <a:gd name="T7" fmla="*/ 343557 h 982"/>
                  <a:gd name="T8" fmla="*/ 133783 w 744"/>
                  <a:gd name="T9" fmla="*/ 353651 h 982"/>
                  <a:gd name="T10" fmla="*/ 144241 w 744"/>
                  <a:gd name="T11" fmla="*/ 343557 h 982"/>
                  <a:gd name="T12" fmla="*/ 247012 w 744"/>
                  <a:gd name="T13" fmla="*/ 202602 h 982"/>
                  <a:gd name="T14" fmla="*/ 267927 w 744"/>
                  <a:gd name="T15" fmla="*/ 134106 h 982"/>
                  <a:gd name="T16" fmla="*/ 133783 w 744"/>
                  <a:gd name="T17" fmla="*/ 0 h 982"/>
                  <a:gd name="T18" fmla="*/ 133783 w 744"/>
                  <a:gd name="T19" fmla="*/ 185658 h 982"/>
                  <a:gd name="T20" fmla="*/ 82217 w 744"/>
                  <a:gd name="T21" fmla="*/ 130501 h 982"/>
                  <a:gd name="T22" fmla="*/ 133783 w 744"/>
                  <a:gd name="T23" fmla="*/ 78950 h 982"/>
                  <a:gd name="T24" fmla="*/ 185350 w 744"/>
                  <a:gd name="T25" fmla="*/ 130501 h 982"/>
                  <a:gd name="T26" fmla="*/ 133783 w 74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1" y="0"/>
                    </a:moveTo>
                    <a:cubicBezTo>
                      <a:pt x="171" y="0"/>
                      <a:pt x="9" y="162"/>
                      <a:pt x="0" y="372"/>
                    </a:cubicBezTo>
                    <a:cubicBezTo>
                      <a:pt x="9" y="439"/>
                      <a:pt x="28" y="505"/>
                      <a:pt x="66" y="562"/>
                    </a:cubicBezTo>
                    <a:cubicBezTo>
                      <a:pt x="342" y="953"/>
                      <a:pt x="342" y="953"/>
                      <a:pt x="342" y="953"/>
                    </a:cubicBezTo>
                    <a:cubicBezTo>
                      <a:pt x="352" y="972"/>
                      <a:pt x="362" y="981"/>
                      <a:pt x="371" y="981"/>
                    </a:cubicBezTo>
                    <a:cubicBezTo>
                      <a:pt x="380" y="981"/>
                      <a:pt x="390" y="972"/>
                      <a:pt x="400" y="953"/>
                    </a:cubicBezTo>
                    <a:cubicBezTo>
                      <a:pt x="685" y="562"/>
                      <a:pt x="685" y="562"/>
                      <a:pt x="685" y="562"/>
                    </a:cubicBezTo>
                    <a:cubicBezTo>
                      <a:pt x="714" y="505"/>
                      <a:pt x="743" y="439"/>
                      <a:pt x="743" y="372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95" y="515"/>
                      <a:pt x="228" y="448"/>
                      <a:pt x="228" y="362"/>
                    </a:cubicBezTo>
                    <a:cubicBezTo>
                      <a:pt x="228" y="286"/>
                      <a:pt x="295" y="219"/>
                      <a:pt x="371" y="219"/>
                    </a:cubicBezTo>
                    <a:cubicBezTo>
                      <a:pt x="457" y="219"/>
                      <a:pt x="514" y="286"/>
                      <a:pt x="514" y="362"/>
                    </a:cubicBezTo>
                    <a:cubicBezTo>
                      <a:pt x="514" y="448"/>
                      <a:pt x="457" y="515"/>
                      <a:pt x="371" y="515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24192899-52BD-D248-8FF2-15F6427C222D}"/>
              </a:ext>
            </a:extLst>
          </p:cNvPr>
          <p:cNvGrpSpPr/>
          <p:nvPr/>
        </p:nvGrpSpPr>
        <p:grpSpPr>
          <a:xfrm>
            <a:off x="858573" y="1108605"/>
            <a:ext cx="5445125" cy="4242594"/>
            <a:chOff x="1030288" y="1330325"/>
            <a:chExt cx="6534150" cy="5091113"/>
          </a:xfrm>
        </p:grpSpPr>
        <p:sp>
          <p:nvSpPr>
            <p:cNvPr id="55297" name="Text Box 2">
              <a:extLst>
                <a:ext uri="{FF2B5EF4-FFF2-40B4-BE49-F238E27FC236}">
                  <a16:creationId xmlns:a16="http://schemas.microsoft.com/office/drawing/2014/main" id="{5977B3FC-CB98-2449-9874-3651FDAEBB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7113" y="1330325"/>
              <a:ext cx="5267325" cy="7889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250" b="1" dirty="0">
                  <a:solidFill>
                    <a:srgbClr val="000000"/>
                  </a:solidFill>
                </a:rPr>
                <a:t>NETHERLANDS</a:t>
              </a:r>
            </a:p>
          </p:txBody>
        </p:sp>
        <p:grpSp>
          <p:nvGrpSpPr>
            <p:cNvPr id="55298" name="Group 1">
              <a:extLst>
                <a:ext uri="{FF2B5EF4-FFF2-40B4-BE49-F238E27FC236}">
                  <a16:creationId xmlns:a16="http://schemas.microsoft.com/office/drawing/2014/main" id="{31CDBA38-08D4-504A-8880-3D800F045D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1401763"/>
              <a:ext cx="901700" cy="603250"/>
              <a:chOff x="1158875" y="1454150"/>
              <a:chExt cx="901700" cy="603250"/>
            </a:xfrm>
          </p:grpSpPr>
          <p:sp>
            <p:nvSpPr>
              <p:cNvPr id="55325" name="Freeform 5">
                <a:extLst>
                  <a:ext uri="{FF2B5EF4-FFF2-40B4-BE49-F238E27FC236}">
                    <a16:creationId xmlns:a16="http://schemas.microsoft.com/office/drawing/2014/main" id="{BD5F53F4-891B-A54B-AF7C-24F49016C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1454150"/>
                <a:ext cx="901700" cy="603250"/>
              </a:xfrm>
              <a:custGeom>
                <a:avLst/>
                <a:gdLst>
                  <a:gd name="T0" fmla="*/ 0 w 2506"/>
                  <a:gd name="T1" fmla="*/ 0 h 1677"/>
                  <a:gd name="T2" fmla="*/ 901340 w 2506"/>
                  <a:gd name="T3" fmla="*/ 0 h 1677"/>
                  <a:gd name="T4" fmla="*/ 901340 w 2506"/>
                  <a:gd name="T5" fmla="*/ 602890 h 1677"/>
                  <a:gd name="T6" fmla="*/ 0 w 2506"/>
                  <a:gd name="T7" fmla="*/ 602890 h 1677"/>
                  <a:gd name="T8" fmla="*/ 0 w 2506"/>
                  <a:gd name="T9" fmla="*/ 0 h 16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06" h="1677">
                    <a:moveTo>
                      <a:pt x="0" y="0"/>
                    </a:moveTo>
                    <a:lnTo>
                      <a:pt x="2505" y="0"/>
                    </a:lnTo>
                    <a:lnTo>
                      <a:pt x="2505" y="1676"/>
                    </a:lnTo>
                    <a:lnTo>
                      <a:pt x="0" y="167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1468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26" name="Freeform 6">
                <a:extLst>
                  <a:ext uri="{FF2B5EF4-FFF2-40B4-BE49-F238E27FC236}">
                    <a16:creationId xmlns:a16="http://schemas.microsoft.com/office/drawing/2014/main" id="{DEC83FF5-392C-6D40-9683-5851B268E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1454150"/>
                <a:ext cx="901700" cy="401638"/>
              </a:xfrm>
              <a:custGeom>
                <a:avLst/>
                <a:gdLst>
                  <a:gd name="T0" fmla="*/ 0 w 2506"/>
                  <a:gd name="T1" fmla="*/ 0 h 1115"/>
                  <a:gd name="T2" fmla="*/ 901340 w 2506"/>
                  <a:gd name="T3" fmla="*/ 0 h 1115"/>
                  <a:gd name="T4" fmla="*/ 901340 w 2506"/>
                  <a:gd name="T5" fmla="*/ 401278 h 1115"/>
                  <a:gd name="T6" fmla="*/ 0 w 2506"/>
                  <a:gd name="T7" fmla="*/ 401278 h 1115"/>
                  <a:gd name="T8" fmla="*/ 0 w 2506"/>
                  <a:gd name="T9" fmla="*/ 0 h 1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06" h="1115">
                    <a:moveTo>
                      <a:pt x="0" y="0"/>
                    </a:moveTo>
                    <a:lnTo>
                      <a:pt x="2505" y="0"/>
                    </a:lnTo>
                    <a:lnTo>
                      <a:pt x="2505" y="1114"/>
                    </a:lnTo>
                    <a:lnTo>
                      <a:pt x="0" y="11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5327" name="Freeform 7">
                <a:extLst>
                  <a:ext uri="{FF2B5EF4-FFF2-40B4-BE49-F238E27FC236}">
                    <a16:creationId xmlns:a16="http://schemas.microsoft.com/office/drawing/2014/main" id="{21E83186-B1C9-C745-BE2A-66F5B83B1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1454150"/>
                <a:ext cx="901700" cy="203200"/>
              </a:xfrm>
              <a:custGeom>
                <a:avLst/>
                <a:gdLst>
                  <a:gd name="T0" fmla="*/ 0 w 2506"/>
                  <a:gd name="T1" fmla="*/ 0 h 563"/>
                  <a:gd name="T2" fmla="*/ 901340 w 2506"/>
                  <a:gd name="T3" fmla="*/ 0 h 563"/>
                  <a:gd name="T4" fmla="*/ 901340 w 2506"/>
                  <a:gd name="T5" fmla="*/ 202839 h 563"/>
                  <a:gd name="T6" fmla="*/ 0 w 2506"/>
                  <a:gd name="T7" fmla="*/ 202839 h 563"/>
                  <a:gd name="T8" fmla="*/ 0 w 2506"/>
                  <a:gd name="T9" fmla="*/ 0 h 5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06" h="563">
                    <a:moveTo>
                      <a:pt x="0" y="0"/>
                    </a:moveTo>
                    <a:lnTo>
                      <a:pt x="2505" y="0"/>
                    </a:lnTo>
                    <a:lnTo>
                      <a:pt x="2505" y="562"/>
                    </a:lnTo>
                    <a:lnTo>
                      <a:pt x="0" y="56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E1C2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55301" name="Text Box 26">
              <a:extLst>
                <a:ext uri="{FF2B5EF4-FFF2-40B4-BE49-F238E27FC236}">
                  <a16:creationId xmlns:a16="http://schemas.microsoft.com/office/drawing/2014/main" id="{2F7A2AE9-6FFD-CE40-8F55-46C73BCA2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525" y="2957513"/>
              <a:ext cx="153193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AMSTERDAM</a:t>
              </a:r>
            </a:p>
          </p:txBody>
        </p:sp>
        <p:sp>
          <p:nvSpPr>
            <p:cNvPr id="55302" name="Text Box 27">
              <a:extLst>
                <a:ext uri="{FF2B5EF4-FFF2-40B4-BE49-F238E27FC236}">
                  <a16:creationId xmlns:a16="http://schemas.microsoft.com/office/drawing/2014/main" id="{C5BFBD88-8485-084D-8BC5-2B65535E9C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525" y="4237038"/>
              <a:ext cx="136366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THE HAGUE</a:t>
              </a:r>
            </a:p>
          </p:txBody>
        </p:sp>
        <p:sp>
          <p:nvSpPr>
            <p:cNvPr id="55303" name="Text Box 28">
              <a:extLst>
                <a:ext uri="{FF2B5EF4-FFF2-40B4-BE49-F238E27FC236}">
                  <a16:creationId xmlns:a16="http://schemas.microsoft.com/office/drawing/2014/main" id="{5CC3739D-FD12-AA47-A767-0CADE7633A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525" y="5461000"/>
              <a:ext cx="1497013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ROTTERDAM</a:t>
              </a:r>
            </a:p>
          </p:txBody>
        </p:sp>
        <p:sp>
          <p:nvSpPr>
            <p:cNvPr id="55304" name="Google Shape;615;p19">
              <a:extLst>
                <a:ext uri="{FF2B5EF4-FFF2-40B4-BE49-F238E27FC236}">
                  <a16:creationId xmlns:a16="http://schemas.microsoft.com/office/drawing/2014/main" id="{0EA4884E-7322-4741-8006-777160FC80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252788"/>
              <a:ext cx="4202112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05" name="Google Shape;615;p19">
              <a:extLst>
                <a:ext uri="{FF2B5EF4-FFF2-40B4-BE49-F238E27FC236}">
                  <a16:creationId xmlns:a16="http://schemas.microsoft.com/office/drawing/2014/main" id="{8DF4448D-E071-7944-8704-F7C6A6D3BD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4535488"/>
              <a:ext cx="4202112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06" name="Google Shape;615;p19">
              <a:extLst>
                <a:ext uri="{FF2B5EF4-FFF2-40B4-BE49-F238E27FC236}">
                  <a16:creationId xmlns:a16="http://schemas.microsoft.com/office/drawing/2014/main" id="{2A74B03A-224F-7343-9660-743AF77D7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3463" y="5829300"/>
              <a:ext cx="4200525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376F35D4-CE5C-F149-85E8-8FA23CDE3253}"/>
              </a:ext>
            </a:extLst>
          </p:cNvPr>
          <p:cNvGrpSpPr/>
          <p:nvPr/>
        </p:nvGrpSpPr>
        <p:grpSpPr>
          <a:xfrm>
            <a:off x="8059209" y="247386"/>
            <a:ext cx="3151188" cy="6365875"/>
            <a:chOff x="9671050" y="296863"/>
            <a:chExt cx="3781425" cy="7639050"/>
          </a:xfrm>
        </p:grpSpPr>
        <p:grpSp>
          <p:nvGrpSpPr>
            <p:cNvPr id="3080" name="Group 2">
              <a:extLst>
                <a:ext uri="{FF2B5EF4-FFF2-40B4-BE49-F238E27FC236}">
                  <a16:creationId xmlns:a16="http://schemas.microsoft.com/office/drawing/2014/main" id="{AA549BBB-DD8C-5F43-9443-FC31982D33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93313" y="296863"/>
              <a:ext cx="3376612" cy="7639050"/>
              <a:chOff x="9993313" y="296863"/>
              <a:chExt cx="3376612" cy="7639050"/>
            </a:xfrm>
          </p:grpSpPr>
          <p:sp>
            <p:nvSpPr>
              <p:cNvPr id="3103" name="Freeform 10">
                <a:extLst>
                  <a:ext uri="{FF2B5EF4-FFF2-40B4-BE49-F238E27FC236}">
                    <a16:creationId xmlns:a16="http://schemas.microsoft.com/office/drawing/2014/main" id="{425E531E-2E5B-6844-9B95-D2224ADAD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0900" y="2241550"/>
                <a:ext cx="1430338" cy="1476375"/>
              </a:xfrm>
              <a:custGeom>
                <a:avLst/>
                <a:gdLst>
                  <a:gd name="T0" fmla="*/ 1392186 w 3974"/>
                  <a:gd name="T1" fmla="*/ 1348151 h 4099"/>
                  <a:gd name="T2" fmla="*/ 1294647 w 3974"/>
                  <a:gd name="T3" fmla="*/ 1423429 h 4099"/>
                  <a:gd name="T4" fmla="*/ 1234899 w 3974"/>
                  <a:gd name="T5" fmla="*/ 1385970 h 4099"/>
                  <a:gd name="T6" fmla="*/ 1215823 w 3974"/>
                  <a:gd name="T7" fmla="*/ 1307091 h 4099"/>
                  <a:gd name="T8" fmla="*/ 1129801 w 3974"/>
                  <a:gd name="T9" fmla="*/ 1303129 h 4099"/>
                  <a:gd name="T10" fmla="*/ 1099568 w 3974"/>
                  <a:gd name="T11" fmla="*/ 1307091 h 4099"/>
                  <a:gd name="T12" fmla="*/ 1050978 w 3974"/>
                  <a:gd name="T13" fmla="*/ 1344549 h 4099"/>
                  <a:gd name="T14" fmla="*/ 971795 w 3974"/>
                  <a:gd name="T15" fmla="*/ 1340948 h 4099"/>
                  <a:gd name="T16" fmla="*/ 908088 w 3974"/>
                  <a:gd name="T17" fmla="*/ 1355715 h 4099"/>
                  <a:gd name="T18" fmla="*/ 859499 w 3974"/>
                  <a:gd name="T19" fmla="*/ 1393534 h 4099"/>
                  <a:gd name="T20" fmla="*/ 825666 w 3974"/>
                  <a:gd name="T21" fmla="*/ 1415865 h 4099"/>
                  <a:gd name="T22" fmla="*/ 529088 w 3974"/>
                  <a:gd name="T23" fmla="*/ 1265670 h 4099"/>
                  <a:gd name="T24" fmla="*/ 472940 w 3974"/>
                  <a:gd name="T25" fmla="*/ 1299527 h 4099"/>
                  <a:gd name="T26" fmla="*/ 375401 w 3974"/>
                  <a:gd name="T27" fmla="*/ 1205520 h 4099"/>
                  <a:gd name="T28" fmla="*/ 352726 w 3974"/>
                  <a:gd name="T29" fmla="*/ 1160498 h 4099"/>
                  <a:gd name="T30" fmla="*/ 300177 w 3974"/>
                  <a:gd name="T31" fmla="*/ 1066851 h 4099"/>
                  <a:gd name="T32" fmla="*/ 202637 w 3974"/>
                  <a:gd name="T33" fmla="*/ 995175 h 4099"/>
                  <a:gd name="T34" fmla="*/ 48590 w 3974"/>
                  <a:gd name="T35" fmla="*/ 770063 h 4099"/>
                  <a:gd name="T36" fmla="*/ 0 w 3974"/>
                  <a:gd name="T37" fmla="*/ 691184 h 4099"/>
                  <a:gd name="T38" fmla="*/ 11158 w 3974"/>
                  <a:gd name="T39" fmla="*/ 537027 h 4099"/>
                  <a:gd name="T40" fmla="*/ 60107 w 3974"/>
                  <a:gd name="T41" fmla="*/ 518298 h 4099"/>
                  <a:gd name="T42" fmla="*/ 195079 w 3974"/>
                  <a:gd name="T43" fmla="*/ 499569 h 4099"/>
                  <a:gd name="T44" fmla="*/ 232511 w 3974"/>
                  <a:gd name="T45" fmla="*/ 540989 h 4099"/>
                  <a:gd name="T46" fmla="*/ 292618 w 3974"/>
                  <a:gd name="T47" fmla="*/ 529464 h 4099"/>
                  <a:gd name="T48" fmla="*/ 334009 w 3974"/>
                  <a:gd name="T49" fmla="*/ 495607 h 4099"/>
                  <a:gd name="T50" fmla="*/ 450265 w 3974"/>
                  <a:gd name="T51" fmla="*/ 492005 h 4099"/>
                  <a:gd name="T52" fmla="*/ 487697 w 3974"/>
                  <a:gd name="T53" fmla="*/ 428253 h 4099"/>
                  <a:gd name="T54" fmla="*/ 686735 w 3974"/>
                  <a:gd name="T55" fmla="*/ 277698 h 4099"/>
                  <a:gd name="T56" fmla="*/ 596754 w 3974"/>
                  <a:gd name="T57" fmla="*/ 176488 h 4099"/>
                  <a:gd name="T58" fmla="*/ 675577 w 3974"/>
                  <a:gd name="T59" fmla="*/ 153797 h 4099"/>
                  <a:gd name="T60" fmla="*/ 773117 w 3974"/>
                  <a:gd name="T61" fmla="*/ 37459 h 4099"/>
                  <a:gd name="T62" fmla="*/ 784274 w 3974"/>
                  <a:gd name="T63" fmla="*/ 37459 h 4099"/>
                  <a:gd name="T64" fmla="*/ 806950 w 3974"/>
                  <a:gd name="T65" fmla="*/ 82481 h 4099"/>
                  <a:gd name="T66" fmla="*/ 896931 w 3974"/>
                  <a:gd name="T67" fmla="*/ 48624 h 4099"/>
                  <a:gd name="T68" fmla="*/ 986912 w 3974"/>
                  <a:gd name="T69" fmla="*/ 7564 h 4099"/>
                  <a:gd name="T70" fmla="*/ 1062136 w 3974"/>
                  <a:gd name="T71" fmla="*/ 184052 h 4099"/>
                  <a:gd name="T72" fmla="*/ 1152117 w 3974"/>
                  <a:gd name="T73" fmla="*/ 172526 h 4099"/>
                  <a:gd name="T74" fmla="*/ 1148518 w 3974"/>
                  <a:gd name="T75" fmla="*/ 139029 h 4099"/>
                  <a:gd name="T76" fmla="*/ 1358713 w 3974"/>
                  <a:gd name="T77" fmla="*/ 150195 h 4099"/>
                  <a:gd name="T78" fmla="*/ 1407303 w 3974"/>
                  <a:gd name="T79" fmla="*/ 153797 h 4099"/>
                  <a:gd name="T80" fmla="*/ 1414861 w 3974"/>
                  <a:gd name="T81" fmla="*/ 292826 h 4099"/>
                  <a:gd name="T82" fmla="*/ 1332439 w 3974"/>
                  <a:gd name="T83" fmla="*/ 424291 h 4099"/>
                  <a:gd name="T84" fmla="*/ 1396145 w 3974"/>
                  <a:gd name="T85" fmla="*/ 799958 h 4099"/>
                  <a:gd name="T86" fmla="*/ 1343596 w 3974"/>
                  <a:gd name="T87" fmla="*/ 863710 h 4099"/>
                  <a:gd name="T88" fmla="*/ 1227341 w 3974"/>
                  <a:gd name="T89" fmla="*/ 999137 h 4099"/>
                  <a:gd name="T90" fmla="*/ 1294647 w 3974"/>
                  <a:gd name="T91" fmla="*/ 1100348 h 4099"/>
                  <a:gd name="T92" fmla="*/ 1313363 w 3974"/>
                  <a:gd name="T93" fmla="*/ 1183189 h 4099"/>
                  <a:gd name="T94" fmla="*/ 1396145 w 3974"/>
                  <a:gd name="T95" fmla="*/ 1242979 h 40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974" h="4099">
                    <a:moveTo>
                      <a:pt x="3900" y="3514"/>
                    </a:moveTo>
                    <a:lnTo>
                      <a:pt x="3910" y="3535"/>
                    </a:lnTo>
                    <a:lnTo>
                      <a:pt x="3910" y="3629"/>
                    </a:lnTo>
                    <a:lnTo>
                      <a:pt x="3868" y="3743"/>
                    </a:lnTo>
                    <a:lnTo>
                      <a:pt x="3827" y="3848"/>
                    </a:lnTo>
                    <a:lnTo>
                      <a:pt x="3754" y="3931"/>
                    </a:lnTo>
                    <a:lnTo>
                      <a:pt x="3681" y="3983"/>
                    </a:lnTo>
                    <a:lnTo>
                      <a:pt x="3597" y="3952"/>
                    </a:lnTo>
                    <a:lnTo>
                      <a:pt x="3576" y="4098"/>
                    </a:lnTo>
                    <a:lnTo>
                      <a:pt x="3576" y="4088"/>
                    </a:lnTo>
                    <a:lnTo>
                      <a:pt x="3462" y="3921"/>
                    </a:lnTo>
                    <a:lnTo>
                      <a:pt x="3431" y="3848"/>
                    </a:lnTo>
                    <a:lnTo>
                      <a:pt x="3420" y="3754"/>
                    </a:lnTo>
                    <a:lnTo>
                      <a:pt x="3420" y="3681"/>
                    </a:lnTo>
                    <a:lnTo>
                      <a:pt x="3431" y="3618"/>
                    </a:lnTo>
                    <a:lnTo>
                      <a:pt x="3378" y="3629"/>
                    </a:lnTo>
                    <a:lnTo>
                      <a:pt x="3305" y="3660"/>
                    </a:lnTo>
                    <a:lnTo>
                      <a:pt x="3232" y="3639"/>
                    </a:lnTo>
                    <a:lnTo>
                      <a:pt x="3170" y="3618"/>
                    </a:lnTo>
                    <a:lnTo>
                      <a:pt x="3139" y="3618"/>
                    </a:lnTo>
                    <a:lnTo>
                      <a:pt x="3118" y="3639"/>
                    </a:lnTo>
                    <a:lnTo>
                      <a:pt x="3107" y="3650"/>
                    </a:lnTo>
                    <a:lnTo>
                      <a:pt x="3087" y="3660"/>
                    </a:lnTo>
                    <a:lnTo>
                      <a:pt x="3055" y="3629"/>
                    </a:lnTo>
                    <a:lnTo>
                      <a:pt x="3034" y="3618"/>
                    </a:lnTo>
                    <a:lnTo>
                      <a:pt x="3003" y="3629"/>
                    </a:lnTo>
                    <a:lnTo>
                      <a:pt x="2951" y="3702"/>
                    </a:lnTo>
                    <a:lnTo>
                      <a:pt x="2920" y="3733"/>
                    </a:lnTo>
                    <a:lnTo>
                      <a:pt x="2888" y="3743"/>
                    </a:lnTo>
                    <a:lnTo>
                      <a:pt x="2836" y="3754"/>
                    </a:lnTo>
                    <a:lnTo>
                      <a:pt x="2763" y="3743"/>
                    </a:lnTo>
                    <a:lnTo>
                      <a:pt x="2700" y="3723"/>
                    </a:lnTo>
                    <a:lnTo>
                      <a:pt x="2659" y="3723"/>
                    </a:lnTo>
                    <a:lnTo>
                      <a:pt x="2607" y="3723"/>
                    </a:lnTo>
                    <a:lnTo>
                      <a:pt x="2565" y="3743"/>
                    </a:lnTo>
                    <a:lnTo>
                      <a:pt x="2523" y="3764"/>
                    </a:lnTo>
                    <a:lnTo>
                      <a:pt x="2450" y="3827"/>
                    </a:lnTo>
                    <a:lnTo>
                      <a:pt x="2429" y="3848"/>
                    </a:lnTo>
                    <a:lnTo>
                      <a:pt x="2408" y="3858"/>
                    </a:lnTo>
                    <a:lnTo>
                      <a:pt x="2388" y="3869"/>
                    </a:lnTo>
                    <a:lnTo>
                      <a:pt x="2356" y="3879"/>
                    </a:lnTo>
                    <a:lnTo>
                      <a:pt x="2336" y="3890"/>
                    </a:lnTo>
                    <a:lnTo>
                      <a:pt x="2325" y="3900"/>
                    </a:lnTo>
                    <a:lnTo>
                      <a:pt x="2294" y="3931"/>
                    </a:lnTo>
                    <a:lnTo>
                      <a:pt x="1887" y="3796"/>
                    </a:lnTo>
                    <a:lnTo>
                      <a:pt x="1814" y="3733"/>
                    </a:lnTo>
                    <a:lnTo>
                      <a:pt x="1616" y="3514"/>
                    </a:lnTo>
                    <a:lnTo>
                      <a:pt x="1470" y="3514"/>
                    </a:lnTo>
                    <a:lnTo>
                      <a:pt x="1439" y="3556"/>
                    </a:lnTo>
                    <a:lnTo>
                      <a:pt x="1376" y="3618"/>
                    </a:lnTo>
                    <a:lnTo>
                      <a:pt x="1345" y="3618"/>
                    </a:lnTo>
                    <a:lnTo>
                      <a:pt x="1314" y="3608"/>
                    </a:lnTo>
                    <a:lnTo>
                      <a:pt x="1261" y="3524"/>
                    </a:lnTo>
                    <a:lnTo>
                      <a:pt x="1230" y="3483"/>
                    </a:lnTo>
                    <a:lnTo>
                      <a:pt x="1136" y="3431"/>
                    </a:lnTo>
                    <a:lnTo>
                      <a:pt x="1043" y="3347"/>
                    </a:lnTo>
                    <a:lnTo>
                      <a:pt x="1022" y="3316"/>
                    </a:lnTo>
                    <a:lnTo>
                      <a:pt x="1011" y="3295"/>
                    </a:lnTo>
                    <a:lnTo>
                      <a:pt x="1011" y="3264"/>
                    </a:lnTo>
                    <a:lnTo>
                      <a:pt x="980" y="3222"/>
                    </a:lnTo>
                    <a:lnTo>
                      <a:pt x="969" y="3201"/>
                    </a:lnTo>
                    <a:lnTo>
                      <a:pt x="959" y="3170"/>
                    </a:lnTo>
                    <a:lnTo>
                      <a:pt x="948" y="3128"/>
                    </a:lnTo>
                    <a:lnTo>
                      <a:pt x="834" y="2962"/>
                    </a:lnTo>
                    <a:lnTo>
                      <a:pt x="740" y="2847"/>
                    </a:lnTo>
                    <a:lnTo>
                      <a:pt x="677" y="2795"/>
                    </a:lnTo>
                    <a:lnTo>
                      <a:pt x="625" y="2763"/>
                    </a:lnTo>
                    <a:lnTo>
                      <a:pt x="563" y="2763"/>
                    </a:lnTo>
                    <a:lnTo>
                      <a:pt x="354" y="2596"/>
                    </a:lnTo>
                    <a:lnTo>
                      <a:pt x="167" y="2367"/>
                    </a:lnTo>
                    <a:lnTo>
                      <a:pt x="125" y="2179"/>
                    </a:lnTo>
                    <a:lnTo>
                      <a:pt x="135" y="2138"/>
                    </a:lnTo>
                    <a:lnTo>
                      <a:pt x="114" y="2075"/>
                    </a:lnTo>
                    <a:lnTo>
                      <a:pt x="83" y="2044"/>
                    </a:lnTo>
                    <a:lnTo>
                      <a:pt x="10" y="1950"/>
                    </a:lnTo>
                    <a:lnTo>
                      <a:pt x="0" y="1919"/>
                    </a:lnTo>
                    <a:lnTo>
                      <a:pt x="10" y="1898"/>
                    </a:lnTo>
                    <a:lnTo>
                      <a:pt x="20" y="1877"/>
                    </a:lnTo>
                    <a:lnTo>
                      <a:pt x="41" y="1783"/>
                    </a:lnTo>
                    <a:lnTo>
                      <a:pt x="31" y="1491"/>
                    </a:lnTo>
                    <a:lnTo>
                      <a:pt x="52" y="1366"/>
                    </a:lnTo>
                    <a:lnTo>
                      <a:pt x="62" y="1376"/>
                    </a:lnTo>
                    <a:lnTo>
                      <a:pt x="114" y="1397"/>
                    </a:lnTo>
                    <a:lnTo>
                      <a:pt x="167" y="1439"/>
                    </a:lnTo>
                    <a:lnTo>
                      <a:pt x="292" y="1470"/>
                    </a:lnTo>
                    <a:lnTo>
                      <a:pt x="364" y="1460"/>
                    </a:lnTo>
                    <a:lnTo>
                      <a:pt x="459" y="1428"/>
                    </a:lnTo>
                    <a:lnTo>
                      <a:pt x="542" y="1387"/>
                    </a:lnTo>
                    <a:lnTo>
                      <a:pt x="563" y="1397"/>
                    </a:lnTo>
                    <a:lnTo>
                      <a:pt x="594" y="1460"/>
                    </a:lnTo>
                    <a:lnTo>
                      <a:pt x="615" y="1481"/>
                    </a:lnTo>
                    <a:lnTo>
                      <a:pt x="646" y="1502"/>
                    </a:lnTo>
                    <a:lnTo>
                      <a:pt x="761" y="1533"/>
                    </a:lnTo>
                    <a:lnTo>
                      <a:pt x="792" y="1522"/>
                    </a:lnTo>
                    <a:lnTo>
                      <a:pt x="803" y="1502"/>
                    </a:lnTo>
                    <a:lnTo>
                      <a:pt x="813" y="1470"/>
                    </a:lnTo>
                    <a:lnTo>
                      <a:pt x="813" y="1449"/>
                    </a:lnTo>
                    <a:lnTo>
                      <a:pt x="834" y="1439"/>
                    </a:lnTo>
                    <a:lnTo>
                      <a:pt x="896" y="1387"/>
                    </a:lnTo>
                    <a:lnTo>
                      <a:pt x="928" y="1376"/>
                    </a:lnTo>
                    <a:lnTo>
                      <a:pt x="990" y="1376"/>
                    </a:lnTo>
                    <a:lnTo>
                      <a:pt x="1168" y="1418"/>
                    </a:lnTo>
                    <a:lnTo>
                      <a:pt x="1220" y="1397"/>
                    </a:lnTo>
                    <a:lnTo>
                      <a:pt x="1251" y="1366"/>
                    </a:lnTo>
                    <a:lnTo>
                      <a:pt x="1272" y="1335"/>
                    </a:lnTo>
                    <a:lnTo>
                      <a:pt x="1293" y="1251"/>
                    </a:lnTo>
                    <a:lnTo>
                      <a:pt x="1314" y="1220"/>
                    </a:lnTo>
                    <a:lnTo>
                      <a:pt x="1355" y="1189"/>
                    </a:lnTo>
                    <a:lnTo>
                      <a:pt x="1866" y="980"/>
                    </a:lnTo>
                    <a:lnTo>
                      <a:pt x="1908" y="918"/>
                    </a:lnTo>
                    <a:lnTo>
                      <a:pt x="1908" y="876"/>
                    </a:lnTo>
                    <a:lnTo>
                      <a:pt x="1908" y="771"/>
                    </a:lnTo>
                    <a:lnTo>
                      <a:pt x="1887" y="730"/>
                    </a:lnTo>
                    <a:lnTo>
                      <a:pt x="1658" y="531"/>
                    </a:lnTo>
                    <a:lnTo>
                      <a:pt x="1647" y="500"/>
                    </a:lnTo>
                    <a:lnTo>
                      <a:pt x="1658" y="490"/>
                    </a:lnTo>
                    <a:lnTo>
                      <a:pt x="1699" y="479"/>
                    </a:lnTo>
                    <a:lnTo>
                      <a:pt x="1752" y="469"/>
                    </a:lnTo>
                    <a:lnTo>
                      <a:pt x="1814" y="459"/>
                    </a:lnTo>
                    <a:lnTo>
                      <a:pt x="1877" y="427"/>
                    </a:lnTo>
                    <a:lnTo>
                      <a:pt x="1929" y="365"/>
                    </a:lnTo>
                    <a:lnTo>
                      <a:pt x="1991" y="292"/>
                    </a:lnTo>
                    <a:lnTo>
                      <a:pt x="2054" y="250"/>
                    </a:lnTo>
                    <a:lnTo>
                      <a:pt x="2148" y="104"/>
                    </a:lnTo>
                    <a:lnTo>
                      <a:pt x="2137" y="0"/>
                    </a:lnTo>
                    <a:lnTo>
                      <a:pt x="2179" y="52"/>
                    </a:lnTo>
                    <a:lnTo>
                      <a:pt x="2179" y="73"/>
                    </a:lnTo>
                    <a:lnTo>
                      <a:pt x="2179" y="104"/>
                    </a:lnTo>
                    <a:lnTo>
                      <a:pt x="2179" y="125"/>
                    </a:lnTo>
                    <a:lnTo>
                      <a:pt x="2179" y="156"/>
                    </a:lnTo>
                    <a:lnTo>
                      <a:pt x="2200" y="198"/>
                    </a:lnTo>
                    <a:lnTo>
                      <a:pt x="2242" y="229"/>
                    </a:lnTo>
                    <a:lnTo>
                      <a:pt x="2294" y="239"/>
                    </a:lnTo>
                    <a:lnTo>
                      <a:pt x="2398" y="219"/>
                    </a:lnTo>
                    <a:lnTo>
                      <a:pt x="2450" y="177"/>
                    </a:lnTo>
                    <a:lnTo>
                      <a:pt x="2492" y="135"/>
                    </a:lnTo>
                    <a:lnTo>
                      <a:pt x="2523" y="83"/>
                    </a:lnTo>
                    <a:lnTo>
                      <a:pt x="2555" y="42"/>
                    </a:lnTo>
                    <a:lnTo>
                      <a:pt x="2638" y="10"/>
                    </a:lnTo>
                    <a:lnTo>
                      <a:pt x="2742" y="21"/>
                    </a:lnTo>
                    <a:lnTo>
                      <a:pt x="2732" y="42"/>
                    </a:lnTo>
                    <a:lnTo>
                      <a:pt x="2763" y="177"/>
                    </a:lnTo>
                    <a:lnTo>
                      <a:pt x="2920" y="406"/>
                    </a:lnTo>
                    <a:lnTo>
                      <a:pt x="2951" y="511"/>
                    </a:lnTo>
                    <a:lnTo>
                      <a:pt x="2940" y="563"/>
                    </a:lnTo>
                    <a:lnTo>
                      <a:pt x="3076" y="542"/>
                    </a:lnTo>
                    <a:lnTo>
                      <a:pt x="3149" y="511"/>
                    </a:lnTo>
                    <a:lnTo>
                      <a:pt x="3201" y="479"/>
                    </a:lnTo>
                    <a:lnTo>
                      <a:pt x="3222" y="448"/>
                    </a:lnTo>
                    <a:lnTo>
                      <a:pt x="3212" y="427"/>
                    </a:lnTo>
                    <a:lnTo>
                      <a:pt x="3191" y="406"/>
                    </a:lnTo>
                    <a:lnTo>
                      <a:pt x="3191" y="386"/>
                    </a:lnTo>
                    <a:lnTo>
                      <a:pt x="3253" y="375"/>
                    </a:lnTo>
                    <a:lnTo>
                      <a:pt x="3357" y="365"/>
                    </a:lnTo>
                    <a:lnTo>
                      <a:pt x="3691" y="427"/>
                    </a:lnTo>
                    <a:lnTo>
                      <a:pt x="3775" y="417"/>
                    </a:lnTo>
                    <a:lnTo>
                      <a:pt x="3868" y="386"/>
                    </a:lnTo>
                    <a:lnTo>
                      <a:pt x="3910" y="386"/>
                    </a:lnTo>
                    <a:lnTo>
                      <a:pt x="3910" y="427"/>
                    </a:lnTo>
                    <a:lnTo>
                      <a:pt x="3952" y="605"/>
                    </a:lnTo>
                    <a:lnTo>
                      <a:pt x="3962" y="709"/>
                    </a:lnTo>
                    <a:lnTo>
                      <a:pt x="3973" y="751"/>
                    </a:lnTo>
                    <a:lnTo>
                      <a:pt x="3931" y="813"/>
                    </a:lnTo>
                    <a:lnTo>
                      <a:pt x="3806" y="938"/>
                    </a:lnTo>
                    <a:lnTo>
                      <a:pt x="3754" y="1011"/>
                    </a:lnTo>
                    <a:lnTo>
                      <a:pt x="3712" y="1105"/>
                    </a:lnTo>
                    <a:lnTo>
                      <a:pt x="3702" y="1178"/>
                    </a:lnTo>
                    <a:lnTo>
                      <a:pt x="3743" y="1689"/>
                    </a:lnTo>
                    <a:lnTo>
                      <a:pt x="3764" y="1835"/>
                    </a:lnTo>
                    <a:lnTo>
                      <a:pt x="3879" y="2169"/>
                    </a:lnTo>
                    <a:lnTo>
                      <a:pt x="3879" y="2221"/>
                    </a:lnTo>
                    <a:lnTo>
                      <a:pt x="3879" y="2231"/>
                    </a:lnTo>
                    <a:lnTo>
                      <a:pt x="3858" y="2304"/>
                    </a:lnTo>
                    <a:lnTo>
                      <a:pt x="3806" y="2346"/>
                    </a:lnTo>
                    <a:lnTo>
                      <a:pt x="3733" y="2398"/>
                    </a:lnTo>
                    <a:lnTo>
                      <a:pt x="3660" y="2430"/>
                    </a:lnTo>
                    <a:lnTo>
                      <a:pt x="3399" y="2482"/>
                    </a:lnTo>
                    <a:lnTo>
                      <a:pt x="3420" y="2586"/>
                    </a:lnTo>
                    <a:lnTo>
                      <a:pt x="3410" y="2774"/>
                    </a:lnTo>
                    <a:lnTo>
                      <a:pt x="3441" y="2878"/>
                    </a:lnTo>
                    <a:lnTo>
                      <a:pt x="3504" y="2909"/>
                    </a:lnTo>
                    <a:lnTo>
                      <a:pt x="3545" y="2951"/>
                    </a:lnTo>
                    <a:lnTo>
                      <a:pt x="3597" y="3055"/>
                    </a:lnTo>
                    <a:lnTo>
                      <a:pt x="3608" y="3076"/>
                    </a:lnTo>
                    <a:lnTo>
                      <a:pt x="3629" y="3128"/>
                    </a:lnTo>
                    <a:lnTo>
                      <a:pt x="3639" y="3243"/>
                    </a:lnTo>
                    <a:lnTo>
                      <a:pt x="3649" y="3285"/>
                    </a:lnTo>
                    <a:lnTo>
                      <a:pt x="3691" y="3316"/>
                    </a:lnTo>
                    <a:lnTo>
                      <a:pt x="3775" y="3337"/>
                    </a:lnTo>
                    <a:lnTo>
                      <a:pt x="3816" y="3358"/>
                    </a:lnTo>
                    <a:lnTo>
                      <a:pt x="3879" y="3451"/>
                    </a:lnTo>
                    <a:lnTo>
                      <a:pt x="3900" y="3514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04" name="Freeform 11">
                <a:extLst>
                  <a:ext uri="{FF2B5EF4-FFF2-40B4-BE49-F238E27FC236}">
                    <a16:creationId xmlns:a16="http://schemas.microsoft.com/office/drawing/2014/main" id="{C123734A-6BF7-F746-B133-E169BEC01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80738" y="547688"/>
                <a:ext cx="1550987" cy="1895475"/>
              </a:xfrm>
              <a:custGeom>
                <a:avLst/>
                <a:gdLst>
                  <a:gd name="T0" fmla="*/ 1437939 w 4308"/>
                  <a:gd name="T1" fmla="*/ 1831417 h 5267"/>
                  <a:gd name="T2" fmla="*/ 1389336 w 4308"/>
                  <a:gd name="T3" fmla="*/ 1842573 h 5267"/>
                  <a:gd name="T4" fmla="*/ 1201403 w 4308"/>
                  <a:gd name="T5" fmla="*/ 1827458 h 5267"/>
                  <a:gd name="T6" fmla="*/ 1186642 w 4308"/>
                  <a:gd name="T7" fmla="*/ 1846172 h 5267"/>
                  <a:gd name="T8" fmla="*/ 1163960 w 4308"/>
                  <a:gd name="T9" fmla="*/ 1876401 h 5267"/>
                  <a:gd name="T10" fmla="*/ 1092675 w 4308"/>
                  <a:gd name="T11" fmla="*/ 1876401 h 5267"/>
                  <a:gd name="T12" fmla="*/ 1013830 w 4308"/>
                  <a:gd name="T13" fmla="*/ 1707619 h 5267"/>
                  <a:gd name="T14" fmla="*/ 950106 w 4308"/>
                  <a:gd name="T15" fmla="*/ 1707619 h 5267"/>
                  <a:gd name="T16" fmla="*/ 912303 w 4308"/>
                  <a:gd name="T17" fmla="*/ 1756202 h 5267"/>
                  <a:gd name="T18" fmla="*/ 837418 w 4308"/>
                  <a:gd name="T19" fmla="*/ 1774916 h 5267"/>
                  <a:gd name="T20" fmla="*/ 814736 w 4308"/>
                  <a:gd name="T21" fmla="*/ 1737489 h 5267"/>
                  <a:gd name="T22" fmla="*/ 814736 w 4308"/>
                  <a:gd name="T23" fmla="*/ 1711218 h 5267"/>
                  <a:gd name="T24" fmla="*/ 829857 w 4308"/>
                  <a:gd name="T25" fmla="*/ 1639962 h 5267"/>
                  <a:gd name="T26" fmla="*/ 848579 w 4308"/>
                  <a:gd name="T27" fmla="*/ 1624847 h 5267"/>
                  <a:gd name="T28" fmla="*/ 897182 w 4308"/>
                  <a:gd name="T29" fmla="*/ 1579862 h 5267"/>
                  <a:gd name="T30" fmla="*/ 904742 w 4308"/>
                  <a:gd name="T31" fmla="*/ 1534878 h 5267"/>
                  <a:gd name="T32" fmla="*/ 912303 w 4308"/>
                  <a:gd name="T33" fmla="*/ 1482336 h 5267"/>
                  <a:gd name="T34" fmla="*/ 901142 w 4308"/>
                  <a:gd name="T35" fmla="*/ 1407121 h 5267"/>
                  <a:gd name="T36" fmla="*/ 811136 w 4308"/>
                  <a:gd name="T37" fmla="*/ 1362136 h 5267"/>
                  <a:gd name="T38" fmla="*/ 739851 w 4308"/>
                  <a:gd name="T39" fmla="*/ 1287282 h 5267"/>
                  <a:gd name="T40" fmla="*/ 698448 w 4308"/>
                  <a:gd name="T41" fmla="*/ 1302037 h 5267"/>
                  <a:gd name="T42" fmla="*/ 706009 w 4308"/>
                  <a:gd name="T43" fmla="*/ 1261011 h 5267"/>
                  <a:gd name="T44" fmla="*/ 702048 w 4308"/>
                  <a:gd name="T45" fmla="*/ 1189395 h 5267"/>
                  <a:gd name="T46" fmla="*/ 773333 w 4308"/>
                  <a:gd name="T47" fmla="*/ 1080712 h 5267"/>
                  <a:gd name="T48" fmla="*/ 848579 w 4308"/>
                  <a:gd name="T49" fmla="*/ 1024571 h 5267"/>
                  <a:gd name="T50" fmla="*/ 796015 w 4308"/>
                  <a:gd name="T51" fmla="*/ 915528 h 5267"/>
                  <a:gd name="T52" fmla="*/ 762173 w 4308"/>
                  <a:gd name="T53" fmla="*/ 889257 h 5267"/>
                  <a:gd name="T54" fmla="*/ 690888 w 4308"/>
                  <a:gd name="T55" fmla="*/ 881700 h 5267"/>
                  <a:gd name="T56" fmla="*/ 405748 w 4308"/>
                  <a:gd name="T57" fmla="*/ 761861 h 5267"/>
                  <a:gd name="T58" fmla="*/ 247697 w 4308"/>
                  <a:gd name="T59" fmla="*/ 791731 h 5267"/>
                  <a:gd name="T60" fmla="*/ 195493 w 4308"/>
                  <a:gd name="T61" fmla="*/ 836715 h 5267"/>
                  <a:gd name="T62" fmla="*/ 168852 w 4308"/>
                  <a:gd name="T63" fmla="*/ 847871 h 5267"/>
                  <a:gd name="T64" fmla="*/ 109088 w 4308"/>
                  <a:gd name="T65" fmla="*/ 855429 h 5267"/>
                  <a:gd name="T66" fmla="*/ 63724 w 4308"/>
                  <a:gd name="T67" fmla="*/ 821960 h 5267"/>
                  <a:gd name="T68" fmla="*/ 75245 w 4308"/>
                  <a:gd name="T69" fmla="*/ 773017 h 5267"/>
                  <a:gd name="T70" fmla="*/ 82806 w 4308"/>
                  <a:gd name="T71" fmla="*/ 746746 h 5267"/>
                  <a:gd name="T72" fmla="*/ 48963 w 4308"/>
                  <a:gd name="T73" fmla="*/ 604234 h 5267"/>
                  <a:gd name="T74" fmla="*/ 41403 w 4308"/>
                  <a:gd name="T75" fmla="*/ 510306 h 5267"/>
                  <a:gd name="T76" fmla="*/ 30242 w 4308"/>
                  <a:gd name="T77" fmla="*/ 408821 h 5267"/>
                  <a:gd name="T78" fmla="*/ 0 w 4308"/>
                  <a:gd name="T79" fmla="*/ 352680 h 5267"/>
                  <a:gd name="T80" fmla="*/ 33842 w 4308"/>
                  <a:gd name="T81" fmla="*/ 300138 h 5267"/>
                  <a:gd name="T82" fmla="*/ 52564 w 4308"/>
                  <a:gd name="T83" fmla="*/ 273867 h 5267"/>
                  <a:gd name="T84" fmla="*/ 78845 w 4308"/>
                  <a:gd name="T85" fmla="*/ 228882 h 5267"/>
                  <a:gd name="T86" fmla="*/ 180372 w 4308"/>
                  <a:gd name="T87" fmla="*/ 165184 h 5267"/>
                  <a:gd name="T88" fmla="*/ 322942 w 4308"/>
                  <a:gd name="T89" fmla="*/ 134954 h 5267"/>
                  <a:gd name="T90" fmla="*/ 480633 w 4308"/>
                  <a:gd name="T91" fmla="*/ 0 h 5267"/>
                  <a:gd name="T92" fmla="*/ 664606 w 4308"/>
                  <a:gd name="T93" fmla="*/ 123798 h 5267"/>
                  <a:gd name="T94" fmla="*/ 698448 w 4308"/>
                  <a:gd name="T95" fmla="*/ 165184 h 5267"/>
                  <a:gd name="T96" fmla="*/ 762173 w 4308"/>
                  <a:gd name="T97" fmla="*/ 311294 h 5267"/>
                  <a:gd name="T98" fmla="*/ 796015 w 4308"/>
                  <a:gd name="T99" fmla="*/ 375352 h 5267"/>
                  <a:gd name="T100" fmla="*/ 780894 w 4308"/>
                  <a:gd name="T101" fmla="*/ 439051 h 5267"/>
                  <a:gd name="T102" fmla="*/ 829857 w 4308"/>
                  <a:gd name="T103" fmla="*/ 499150 h 5267"/>
                  <a:gd name="T104" fmla="*/ 844978 w 4308"/>
                  <a:gd name="T105" fmla="*/ 596677 h 5267"/>
                  <a:gd name="T106" fmla="*/ 1013830 w 4308"/>
                  <a:gd name="T107" fmla="*/ 611792 h 5267"/>
                  <a:gd name="T108" fmla="*/ 1310490 w 4308"/>
                  <a:gd name="T109" fmla="*/ 825559 h 5267"/>
                  <a:gd name="T110" fmla="*/ 1434339 w 4308"/>
                  <a:gd name="T111" fmla="*/ 1050842 h 5267"/>
                  <a:gd name="T112" fmla="*/ 1460621 w 4308"/>
                  <a:gd name="T113" fmla="*/ 1245896 h 5267"/>
                  <a:gd name="T114" fmla="*/ 1543066 w 4308"/>
                  <a:gd name="T115" fmla="*/ 1501049 h 5267"/>
                  <a:gd name="T116" fmla="*/ 1531906 w 4308"/>
                  <a:gd name="T117" fmla="*/ 1617290 h 5267"/>
                  <a:gd name="T118" fmla="*/ 1490503 w 4308"/>
                  <a:gd name="T119" fmla="*/ 1658676 h 5267"/>
                  <a:gd name="T120" fmla="*/ 1490503 w 4308"/>
                  <a:gd name="T121" fmla="*/ 1741088 h 526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308" h="5267">
                    <a:moveTo>
                      <a:pt x="4140" y="4890"/>
                    </a:moveTo>
                    <a:lnTo>
                      <a:pt x="4005" y="4974"/>
                    </a:lnTo>
                    <a:lnTo>
                      <a:pt x="3994" y="5089"/>
                    </a:lnTo>
                    <a:lnTo>
                      <a:pt x="3952" y="5089"/>
                    </a:lnTo>
                    <a:lnTo>
                      <a:pt x="3859" y="5120"/>
                    </a:lnTo>
                    <a:lnTo>
                      <a:pt x="3775" y="5130"/>
                    </a:lnTo>
                    <a:lnTo>
                      <a:pt x="3441" y="5068"/>
                    </a:lnTo>
                    <a:lnTo>
                      <a:pt x="3337" y="5078"/>
                    </a:lnTo>
                    <a:lnTo>
                      <a:pt x="3275" y="5089"/>
                    </a:lnTo>
                    <a:lnTo>
                      <a:pt x="3275" y="5109"/>
                    </a:lnTo>
                    <a:lnTo>
                      <a:pt x="3296" y="5130"/>
                    </a:lnTo>
                    <a:lnTo>
                      <a:pt x="3306" y="5151"/>
                    </a:lnTo>
                    <a:lnTo>
                      <a:pt x="3285" y="5182"/>
                    </a:lnTo>
                    <a:lnTo>
                      <a:pt x="3233" y="5214"/>
                    </a:lnTo>
                    <a:lnTo>
                      <a:pt x="3160" y="5245"/>
                    </a:lnTo>
                    <a:lnTo>
                      <a:pt x="3024" y="5266"/>
                    </a:lnTo>
                    <a:lnTo>
                      <a:pt x="3035" y="5214"/>
                    </a:lnTo>
                    <a:lnTo>
                      <a:pt x="3004" y="5109"/>
                    </a:lnTo>
                    <a:lnTo>
                      <a:pt x="2847" y="4880"/>
                    </a:lnTo>
                    <a:lnTo>
                      <a:pt x="2816" y="4745"/>
                    </a:lnTo>
                    <a:lnTo>
                      <a:pt x="2826" y="4724"/>
                    </a:lnTo>
                    <a:lnTo>
                      <a:pt x="2722" y="4713"/>
                    </a:lnTo>
                    <a:lnTo>
                      <a:pt x="2639" y="4745"/>
                    </a:lnTo>
                    <a:lnTo>
                      <a:pt x="2607" y="4786"/>
                    </a:lnTo>
                    <a:lnTo>
                      <a:pt x="2576" y="4838"/>
                    </a:lnTo>
                    <a:lnTo>
                      <a:pt x="2534" y="4880"/>
                    </a:lnTo>
                    <a:lnTo>
                      <a:pt x="2482" y="4922"/>
                    </a:lnTo>
                    <a:lnTo>
                      <a:pt x="2378" y="4942"/>
                    </a:lnTo>
                    <a:lnTo>
                      <a:pt x="2326" y="4932"/>
                    </a:lnTo>
                    <a:lnTo>
                      <a:pt x="2284" y="4901"/>
                    </a:lnTo>
                    <a:lnTo>
                      <a:pt x="2263" y="4859"/>
                    </a:lnTo>
                    <a:lnTo>
                      <a:pt x="2263" y="4828"/>
                    </a:lnTo>
                    <a:lnTo>
                      <a:pt x="2263" y="4807"/>
                    </a:lnTo>
                    <a:lnTo>
                      <a:pt x="2263" y="4776"/>
                    </a:lnTo>
                    <a:lnTo>
                      <a:pt x="2263" y="4755"/>
                    </a:lnTo>
                    <a:lnTo>
                      <a:pt x="2221" y="4703"/>
                    </a:lnTo>
                    <a:lnTo>
                      <a:pt x="2295" y="4578"/>
                    </a:lnTo>
                    <a:lnTo>
                      <a:pt x="2305" y="4557"/>
                    </a:lnTo>
                    <a:lnTo>
                      <a:pt x="2326" y="4546"/>
                    </a:lnTo>
                    <a:lnTo>
                      <a:pt x="2347" y="4536"/>
                    </a:lnTo>
                    <a:lnTo>
                      <a:pt x="2357" y="4515"/>
                    </a:lnTo>
                    <a:lnTo>
                      <a:pt x="2367" y="4494"/>
                    </a:lnTo>
                    <a:lnTo>
                      <a:pt x="2399" y="4473"/>
                    </a:lnTo>
                    <a:lnTo>
                      <a:pt x="2492" y="4390"/>
                    </a:lnTo>
                    <a:lnTo>
                      <a:pt x="2513" y="4369"/>
                    </a:lnTo>
                    <a:lnTo>
                      <a:pt x="2513" y="4327"/>
                    </a:lnTo>
                    <a:lnTo>
                      <a:pt x="2513" y="4265"/>
                    </a:lnTo>
                    <a:lnTo>
                      <a:pt x="2513" y="4202"/>
                    </a:lnTo>
                    <a:lnTo>
                      <a:pt x="2524" y="4161"/>
                    </a:lnTo>
                    <a:lnTo>
                      <a:pt x="2534" y="4119"/>
                    </a:lnTo>
                    <a:lnTo>
                      <a:pt x="2545" y="4077"/>
                    </a:lnTo>
                    <a:lnTo>
                      <a:pt x="2545" y="4035"/>
                    </a:lnTo>
                    <a:lnTo>
                      <a:pt x="2503" y="3910"/>
                    </a:lnTo>
                    <a:lnTo>
                      <a:pt x="2472" y="3858"/>
                    </a:lnTo>
                    <a:lnTo>
                      <a:pt x="2409" y="3816"/>
                    </a:lnTo>
                    <a:lnTo>
                      <a:pt x="2253" y="3785"/>
                    </a:lnTo>
                    <a:lnTo>
                      <a:pt x="2128" y="3670"/>
                    </a:lnTo>
                    <a:lnTo>
                      <a:pt x="2086" y="3597"/>
                    </a:lnTo>
                    <a:lnTo>
                      <a:pt x="2055" y="3577"/>
                    </a:lnTo>
                    <a:lnTo>
                      <a:pt x="2023" y="3577"/>
                    </a:lnTo>
                    <a:lnTo>
                      <a:pt x="1982" y="3597"/>
                    </a:lnTo>
                    <a:lnTo>
                      <a:pt x="1940" y="3618"/>
                    </a:lnTo>
                    <a:lnTo>
                      <a:pt x="1877" y="3618"/>
                    </a:lnTo>
                    <a:lnTo>
                      <a:pt x="1888" y="3608"/>
                    </a:lnTo>
                    <a:lnTo>
                      <a:pt x="1961" y="3504"/>
                    </a:lnTo>
                    <a:lnTo>
                      <a:pt x="1992" y="3410"/>
                    </a:lnTo>
                    <a:lnTo>
                      <a:pt x="1982" y="3357"/>
                    </a:lnTo>
                    <a:lnTo>
                      <a:pt x="1950" y="3305"/>
                    </a:lnTo>
                    <a:lnTo>
                      <a:pt x="1971" y="3243"/>
                    </a:lnTo>
                    <a:lnTo>
                      <a:pt x="2117" y="3034"/>
                    </a:lnTo>
                    <a:lnTo>
                      <a:pt x="2148" y="3003"/>
                    </a:lnTo>
                    <a:lnTo>
                      <a:pt x="2200" y="2961"/>
                    </a:lnTo>
                    <a:lnTo>
                      <a:pt x="2263" y="2920"/>
                    </a:lnTo>
                    <a:lnTo>
                      <a:pt x="2357" y="2847"/>
                    </a:lnTo>
                    <a:lnTo>
                      <a:pt x="2420" y="2732"/>
                    </a:lnTo>
                    <a:lnTo>
                      <a:pt x="2378" y="2617"/>
                    </a:lnTo>
                    <a:lnTo>
                      <a:pt x="2211" y="2544"/>
                    </a:lnTo>
                    <a:lnTo>
                      <a:pt x="2169" y="2534"/>
                    </a:lnTo>
                    <a:lnTo>
                      <a:pt x="2138" y="2502"/>
                    </a:lnTo>
                    <a:lnTo>
                      <a:pt x="2117" y="2471"/>
                    </a:lnTo>
                    <a:lnTo>
                      <a:pt x="2086" y="2450"/>
                    </a:lnTo>
                    <a:lnTo>
                      <a:pt x="2055" y="2440"/>
                    </a:lnTo>
                    <a:lnTo>
                      <a:pt x="1919" y="2450"/>
                    </a:lnTo>
                    <a:lnTo>
                      <a:pt x="1324" y="2158"/>
                    </a:lnTo>
                    <a:lnTo>
                      <a:pt x="1252" y="2137"/>
                    </a:lnTo>
                    <a:lnTo>
                      <a:pt x="1127" y="2117"/>
                    </a:lnTo>
                    <a:lnTo>
                      <a:pt x="1032" y="2210"/>
                    </a:lnTo>
                    <a:lnTo>
                      <a:pt x="720" y="2189"/>
                    </a:lnTo>
                    <a:lnTo>
                      <a:pt x="688" y="2200"/>
                    </a:lnTo>
                    <a:lnTo>
                      <a:pt x="657" y="2231"/>
                    </a:lnTo>
                    <a:lnTo>
                      <a:pt x="574" y="2304"/>
                    </a:lnTo>
                    <a:lnTo>
                      <a:pt x="543" y="2325"/>
                    </a:lnTo>
                    <a:lnTo>
                      <a:pt x="511" y="2336"/>
                    </a:lnTo>
                    <a:lnTo>
                      <a:pt x="490" y="2346"/>
                    </a:lnTo>
                    <a:lnTo>
                      <a:pt x="469" y="2356"/>
                    </a:lnTo>
                    <a:lnTo>
                      <a:pt x="459" y="2356"/>
                    </a:lnTo>
                    <a:lnTo>
                      <a:pt x="438" y="2398"/>
                    </a:lnTo>
                    <a:lnTo>
                      <a:pt x="303" y="2377"/>
                    </a:lnTo>
                    <a:lnTo>
                      <a:pt x="219" y="2336"/>
                    </a:lnTo>
                    <a:lnTo>
                      <a:pt x="188" y="2315"/>
                    </a:lnTo>
                    <a:lnTo>
                      <a:pt x="177" y="2284"/>
                    </a:lnTo>
                    <a:lnTo>
                      <a:pt x="198" y="2231"/>
                    </a:lnTo>
                    <a:lnTo>
                      <a:pt x="209" y="2179"/>
                    </a:lnTo>
                    <a:lnTo>
                      <a:pt x="209" y="2148"/>
                    </a:lnTo>
                    <a:lnTo>
                      <a:pt x="209" y="2117"/>
                    </a:lnTo>
                    <a:lnTo>
                      <a:pt x="209" y="2096"/>
                    </a:lnTo>
                    <a:lnTo>
                      <a:pt x="230" y="2075"/>
                    </a:lnTo>
                    <a:lnTo>
                      <a:pt x="219" y="2012"/>
                    </a:lnTo>
                    <a:lnTo>
                      <a:pt x="209" y="1918"/>
                    </a:lnTo>
                    <a:lnTo>
                      <a:pt x="136" y="1679"/>
                    </a:lnTo>
                    <a:lnTo>
                      <a:pt x="115" y="1564"/>
                    </a:lnTo>
                    <a:lnTo>
                      <a:pt x="115" y="1480"/>
                    </a:lnTo>
                    <a:lnTo>
                      <a:pt x="115" y="1418"/>
                    </a:lnTo>
                    <a:lnTo>
                      <a:pt x="115" y="1241"/>
                    </a:lnTo>
                    <a:lnTo>
                      <a:pt x="104" y="1178"/>
                    </a:lnTo>
                    <a:lnTo>
                      <a:pt x="84" y="1136"/>
                    </a:lnTo>
                    <a:lnTo>
                      <a:pt x="0" y="1032"/>
                    </a:lnTo>
                    <a:lnTo>
                      <a:pt x="0" y="1001"/>
                    </a:lnTo>
                    <a:lnTo>
                      <a:pt x="0" y="980"/>
                    </a:lnTo>
                    <a:lnTo>
                      <a:pt x="52" y="938"/>
                    </a:lnTo>
                    <a:lnTo>
                      <a:pt x="73" y="907"/>
                    </a:lnTo>
                    <a:lnTo>
                      <a:pt x="94" y="834"/>
                    </a:lnTo>
                    <a:lnTo>
                      <a:pt x="104" y="803"/>
                    </a:lnTo>
                    <a:lnTo>
                      <a:pt x="125" y="782"/>
                    </a:lnTo>
                    <a:lnTo>
                      <a:pt x="146" y="761"/>
                    </a:lnTo>
                    <a:lnTo>
                      <a:pt x="167" y="729"/>
                    </a:lnTo>
                    <a:lnTo>
                      <a:pt x="177" y="709"/>
                    </a:lnTo>
                    <a:lnTo>
                      <a:pt x="219" y="636"/>
                    </a:lnTo>
                    <a:lnTo>
                      <a:pt x="251" y="625"/>
                    </a:lnTo>
                    <a:lnTo>
                      <a:pt x="448" y="511"/>
                    </a:lnTo>
                    <a:lnTo>
                      <a:pt x="501" y="459"/>
                    </a:lnTo>
                    <a:lnTo>
                      <a:pt x="636" y="365"/>
                    </a:lnTo>
                    <a:lnTo>
                      <a:pt x="897" y="375"/>
                    </a:lnTo>
                    <a:lnTo>
                      <a:pt x="1022" y="333"/>
                    </a:lnTo>
                    <a:lnTo>
                      <a:pt x="1220" y="83"/>
                    </a:lnTo>
                    <a:lnTo>
                      <a:pt x="1335" y="0"/>
                    </a:lnTo>
                    <a:lnTo>
                      <a:pt x="1471" y="73"/>
                    </a:lnTo>
                    <a:lnTo>
                      <a:pt x="1575" y="198"/>
                    </a:lnTo>
                    <a:lnTo>
                      <a:pt x="1846" y="344"/>
                    </a:lnTo>
                    <a:lnTo>
                      <a:pt x="1929" y="459"/>
                    </a:lnTo>
                    <a:lnTo>
                      <a:pt x="1940" y="459"/>
                    </a:lnTo>
                    <a:lnTo>
                      <a:pt x="2086" y="824"/>
                    </a:lnTo>
                    <a:lnTo>
                      <a:pt x="2117" y="865"/>
                    </a:lnTo>
                    <a:lnTo>
                      <a:pt x="2190" y="928"/>
                    </a:lnTo>
                    <a:lnTo>
                      <a:pt x="2211" y="980"/>
                    </a:lnTo>
                    <a:lnTo>
                      <a:pt x="2211" y="1043"/>
                    </a:lnTo>
                    <a:lnTo>
                      <a:pt x="2159" y="1126"/>
                    </a:lnTo>
                    <a:lnTo>
                      <a:pt x="2148" y="1178"/>
                    </a:lnTo>
                    <a:lnTo>
                      <a:pt x="2169" y="1220"/>
                    </a:lnTo>
                    <a:lnTo>
                      <a:pt x="2253" y="1293"/>
                    </a:lnTo>
                    <a:lnTo>
                      <a:pt x="2284" y="1335"/>
                    </a:lnTo>
                    <a:lnTo>
                      <a:pt x="2305" y="1387"/>
                    </a:lnTo>
                    <a:lnTo>
                      <a:pt x="2295" y="1491"/>
                    </a:lnTo>
                    <a:lnTo>
                      <a:pt x="2295" y="1533"/>
                    </a:lnTo>
                    <a:lnTo>
                      <a:pt x="2347" y="1658"/>
                    </a:lnTo>
                    <a:lnTo>
                      <a:pt x="2388" y="1700"/>
                    </a:lnTo>
                    <a:lnTo>
                      <a:pt x="2451" y="1710"/>
                    </a:lnTo>
                    <a:lnTo>
                      <a:pt x="2816" y="1700"/>
                    </a:lnTo>
                    <a:lnTo>
                      <a:pt x="2899" y="1720"/>
                    </a:lnTo>
                    <a:lnTo>
                      <a:pt x="3556" y="2200"/>
                    </a:lnTo>
                    <a:lnTo>
                      <a:pt x="3640" y="2294"/>
                    </a:lnTo>
                    <a:lnTo>
                      <a:pt x="3681" y="2346"/>
                    </a:lnTo>
                    <a:lnTo>
                      <a:pt x="3786" y="2481"/>
                    </a:lnTo>
                    <a:lnTo>
                      <a:pt x="3984" y="2920"/>
                    </a:lnTo>
                    <a:lnTo>
                      <a:pt x="4046" y="3107"/>
                    </a:lnTo>
                    <a:lnTo>
                      <a:pt x="4057" y="3232"/>
                    </a:lnTo>
                    <a:lnTo>
                      <a:pt x="4057" y="3462"/>
                    </a:lnTo>
                    <a:lnTo>
                      <a:pt x="4088" y="3597"/>
                    </a:lnTo>
                    <a:lnTo>
                      <a:pt x="4255" y="4035"/>
                    </a:lnTo>
                    <a:lnTo>
                      <a:pt x="4286" y="4171"/>
                    </a:lnTo>
                    <a:lnTo>
                      <a:pt x="4307" y="4265"/>
                    </a:lnTo>
                    <a:lnTo>
                      <a:pt x="4307" y="4359"/>
                    </a:lnTo>
                    <a:lnTo>
                      <a:pt x="4255" y="4494"/>
                    </a:lnTo>
                    <a:lnTo>
                      <a:pt x="4213" y="4546"/>
                    </a:lnTo>
                    <a:lnTo>
                      <a:pt x="4172" y="4578"/>
                    </a:lnTo>
                    <a:lnTo>
                      <a:pt x="4140" y="4609"/>
                    </a:lnTo>
                    <a:lnTo>
                      <a:pt x="4109" y="4703"/>
                    </a:lnTo>
                    <a:lnTo>
                      <a:pt x="4119" y="4755"/>
                    </a:lnTo>
                    <a:lnTo>
                      <a:pt x="4140" y="4838"/>
                    </a:lnTo>
                    <a:lnTo>
                      <a:pt x="4140" y="4890"/>
                    </a:lnTo>
                  </a:path>
                </a:pathLst>
              </a:custGeom>
              <a:solidFill>
                <a:srgbClr val="EBEBE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05" name="Freeform 12">
                <a:extLst>
                  <a:ext uri="{FF2B5EF4-FFF2-40B4-BE49-F238E27FC236}">
                    <a16:creationId xmlns:a16="http://schemas.microsoft.com/office/drawing/2014/main" id="{6635CEB9-138F-9C49-980E-269B15867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5938" y="4308475"/>
                <a:ext cx="1423987" cy="2522538"/>
              </a:xfrm>
              <a:custGeom>
                <a:avLst/>
                <a:gdLst>
                  <a:gd name="T0" fmla="*/ 649690 w 3954"/>
                  <a:gd name="T1" fmla="*/ 11158 h 7008"/>
                  <a:gd name="T2" fmla="*/ 709833 w 3954"/>
                  <a:gd name="T3" fmla="*/ 71270 h 7008"/>
                  <a:gd name="T4" fmla="*/ 837682 w 3954"/>
                  <a:gd name="T5" fmla="*/ 461457 h 7008"/>
                  <a:gd name="T6" fmla="*/ 1002985 w 3954"/>
                  <a:gd name="T7" fmla="*/ 420423 h 7008"/>
                  <a:gd name="T8" fmla="*/ 1239236 w 3954"/>
                  <a:gd name="T9" fmla="*/ 454258 h 7008"/>
                  <a:gd name="T10" fmla="*/ 1292176 w 3954"/>
                  <a:gd name="T11" fmla="*/ 716663 h 7008"/>
                  <a:gd name="T12" fmla="*/ 1273449 w 3954"/>
                  <a:gd name="T13" fmla="*/ 844446 h 7008"/>
                  <a:gd name="T14" fmla="*/ 1389774 w 3954"/>
                  <a:gd name="T15" fmla="*/ 998505 h 7008"/>
                  <a:gd name="T16" fmla="*/ 1416064 w 3954"/>
                  <a:gd name="T17" fmla="*/ 1170921 h 7008"/>
                  <a:gd name="T18" fmla="*/ 1389774 w 3954"/>
                  <a:gd name="T19" fmla="*/ 1328580 h 7008"/>
                  <a:gd name="T20" fmla="*/ 1329631 w 3954"/>
                  <a:gd name="T21" fmla="*/ 1392651 h 7008"/>
                  <a:gd name="T22" fmla="*/ 1261925 w 3954"/>
                  <a:gd name="T23" fmla="*/ 1459962 h 7008"/>
                  <a:gd name="T24" fmla="*/ 1232033 w 3954"/>
                  <a:gd name="T25" fmla="*/ 1546350 h 7008"/>
                  <a:gd name="T26" fmla="*/ 1048003 w 3954"/>
                  <a:gd name="T27" fmla="*/ 1546350 h 7008"/>
                  <a:gd name="T28" fmla="*/ 987859 w 3954"/>
                  <a:gd name="T29" fmla="*/ 1636338 h 7008"/>
                  <a:gd name="T30" fmla="*/ 912591 w 3954"/>
                  <a:gd name="T31" fmla="*/ 1696450 h 7008"/>
                  <a:gd name="T32" fmla="*/ 905028 w 3954"/>
                  <a:gd name="T33" fmla="*/ 1842950 h 7008"/>
                  <a:gd name="T34" fmla="*/ 833720 w 3954"/>
                  <a:gd name="T35" fmla="*/ 1981891 h 7008"/>
                  <a:gd name="T36" fmla="*/ 769976 w 3954"/>
                  <a:gd name="T37" fmla="*/ 2086997 h 7008"/>
                  <a:gd name="T38" fmla="*/ 740084 w 3954"/>
                  <a:gd name="T39" fmla="*/ 2255814 h 7008"/>
                  <a:gd name="T40" fmla="*/ 709833 w 3954"/>
                  <a:gd name="T41" fmla="*/ 2323485 h 7008"/>
                  <a:gd name="T42" fmla="*/ 687504 w 3954"/>
                  <a:gd name="T43" fmla="*/ 2473585 h 7008"/>
                  <a:gd name="T44" fmla="*/ 616197 w 3954"/>
                  <a:gd name="T45" fmla="*/ 2522178 h 7008"/>
                  <a:gd name="T46" fmla="*/ 462057 w 3954"/>
                  <a:gd name="T47" fmla="*/ 2349761 h 7008"/>
                  <a:gd name="T48" fmla="*/ 386789 w 3954"/>
                  <a:gd name="T49" fmla="*/ 2147109 h 7008"/>
                  <a:gd name="T50" fmla="*/ 401914 w 3954"/>
                  <a:gd name="T51" fmla="*/ 2094556 h 7008"/>
                  <a:gd name="T52" fmla="*/ 409477 w 3954"/>
                  <a:gd name="T53" fmla="*/ 2060721 h 7008"/>
                  <a:gd name="T54" fmla="*/ 327006 w 3954"/>
                  <a:gd name="T55" fmla="*/ 1936897 h 7008"/>
                  <a:gd name="T56" fmla="*/ 334208 w 3954"/>
                  <a:gd name="T57" fmla="*/ 1786438 h 7008"/>
                  <a:gd name="T58" fmla="*/ 285590 w 3954"/>
                  <a:gd name="T59" fmla="*/ 1692850 h 7008"/>
                  <a:gd name="T60" fmla="*/ 319443 w 3954"/>
                  <a:gd name="T61" fmla="*/ 1636338 h 7008"/>
                  <a:gd name="T62" fmla="*/ 270464 w 3954"/>
                  <a:gd name="T63" fmla="*/ 1459962 h 7008"/>
                  <a:gd name="T64" fmla="*/ 236611 w 3954"/>
                  <a:gd name="T65" fmla="*/ 1388692 h 7008"/>
                  <a:gd name="T66" fmla="*/ 244174 w 3954"/>
                  <a:gd name="T67" fmla="*/ 1340098 h 7008"/>
                  <a:gd name="T68" fmla="*/ 262901 w 3954"/>
                  <a:gd name="T69" fmla="*/ 1279986 h 7008"/>
                  <a:gd name="T70" fmla="*/ 236611 w 3954"/>
                  <a:gd name="T71" fmla="*/ 1249751 h 7008"/>
                  <a:gd name="T72" fmla="*/ 191594 w 3954"/>
                  <a:gd name="T73" fmla="*/ 1234993 h 7008"/>
                  <a:gd name="T74" fmla="*/ 146576 w 3954"/>
                  <a:gd name="T75" fmla="*/ 1212316 h 7008"/>
                  <a:gd name="T76" fmla="*/ 90395 w 3954"/>
                  <a:gd name="T77" fmla="*/ 1103610 h 7008"/>
                  <a:gd name="T78" fmla="*/ 0 w 3954"/>
                  <a:gd name="T79" fmla="*/ 908157 h 7008"/>
                  <a:gd name="T80" fmla="*/ 266863 w 3954"/>
                  <a:gd name="T81" fmla="*/ 829328 h 7008"/>
                  <a:gd name="T82" fmla="*/ 285590 w 3954"/>
                  <a:gd name="T83" fmla="*/ 611557 h 7008"/>
                  <a:gd name="T84" fmla="*/ 168905 w 3954"/>
                  <a:gd name="T85" fmla="*/ 409265 h 7008"/>
                  <a:gd name="T86" fmla="*/ 233010 w 3954"/>
                  <a:gd name="T87" fmla="*/ 304159 h 7008"/>
                  <a:gd name="T88" fmla="*/ 274065 w 3954"/>
                  <a:gd name="T89" fmla="*/ 224969 h 7008"/>
                  <a:gd name="T90" fmla="*/ 443330 w 3954"/>
                  <a:gd name="T91" fmla="*/ 150100 h 7008"/>
                  <a:gd name="T92" fmla="*/ 548491 w 3954"/>
                  <a:gd name="T93" fmla="*/ 168817 h 7008"/>
                  <a:gd name="T94" fmla="*/ 593508 w 3954"/>
                  <a:gd name="T95" fmla="*/ 105106 h 7008"/>
                  <a:gd name="T96" fmla="*/ 582344 w 3954"/>
                  <a:gd name="T97" fmla="*/ 0 h 70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954" h="7008">
                    <a:moveTo>
                      <a:pt x="1617" y="0"/>
                    </a:moveTo>
                    <a:lnTo>
                      <a:pt x="1658" y="21"/>
                    </a:lnTo>
                    <a:lnTo>
                      <a:pt x="1731" y="31"/>
                    </a:lnTo>
                    <a:lnTo>
                      <a:pt x="1804" y="31"/>
                    </a:lnTo>
                    <a:lnTo>
                      <a:pt x="1815" y="31"/>
                    </a:lnTo>
                    <a:lnTo>
                      <a:pt x="1856" y="31"/>
                    </a:lnTo>
                    <a:lnTo>
                      <a:pt x="1919" y="83"/>
                    </a:lnTo>
                    <a:lnTo>
                      <a:pt x="1971" y="198"/>
                    </a:lnTo>
                    <a:lnTo>
                      <a:pt x="2076" y="657"/>
                    </a:lnTo>
                    <a:lnTo>
                      <a:pt x="2180" y="1053"/>
                    </a:lnTo>
                    <a:lnTo>
                      <a:pt x="2253" y="1220"/>
                    </a:lnTo>
                    <a:lnTo>
                      <a:pt x="2326" y="1282"/>
                    </a:lnTo>
                    <a:lnTo>
                      <a:pt x="2378" y="1324"/>
                    </a:lnTo>
                    <a:lnTo>
                      <a:pt x="2513" y="1355"/>
                    </a:lnTo>
                    <a:lnTo>
                      <a:pt x="2607" y="1314"/>
                    </a:lnTo>
                    <a:lnTo>
                      <a:pt x="2785" y="1168"/>
                    </a:lnTo>
                    <a:lnTo>
                      <a:pt x="2889" y="1147"/>
                    </a:lnTo>
                    <a:lnTo>
                      <a:pt x="2899" y="1137"/>
                    </a:lnTo>
                    <a:lnTo>
                      <a:pt x="3171" y="1178"/>
                    </a:lnTo>
                    <a:lnTo>
                      <a:pt x="3441" y="1262"/>
                    </a:lnTo>
                    <a:lnTo>
                      <a:pt x="3525" y="1345"/>
                    </a:lnTo>
                    <a:lnTo>
                      <a:pt x="3577" y="1481"/>
                    </a:lnTo>
                    <a:lnTo>
                      <a:pt x="3577" y="1668"/>
                    </a:lnTo>
                    <a:lnTo>
                      <a:pt x="3588" y="1991"/>
                    </a:lnTo>
                    <a:lnTo>
                      <a:pt x="3556" y="2148"/>
                    </a:lnTo>
                    <a:lnTo>
                      <a:pt x="3463" y="2252"/>
                    </a:lnTo>
                    <a:lnTo>
                      <a:pt x="3515" y="2294"/>
                    </a:lnTo>
                    <a:lnTo>
                      <a:pt x="3536" y="2346"/>
                    </a:lnTo>
                    <a:lnTo>
                      <a:pt x="3546" y="2409"/>
                    </a:lnTo>
                    <a:lnTo>
                      <a:pt x="3567" y="2461"/>
                    </a:lnTo>
                    <a:lnTo>
                      <a:pt x="3713" y="2596"/>
                    </a:lnTo>
                    <a:lnTo>
                      <a:pt x="3859" y="2774"/>
                    </a:lnTo>
                    <a:lnTo>
                      <a:pt x="3911" y="2867"/>
                    </a:lnTo>
                    <a:lnTo>
                      <a:pt x="3942" y="2993"/>
                    </a:lnTo>
                    <a:lnTo>
                      <a:pt x="3953" y="3128"/>
                    </a:lnTo>
                    <a:lnTo>
                      <a:pt x="3932" y="3253"/>
                    </a:lnTo>
                    <a:lnTo>
                      <a:pt x="3880" y="3503"/>
                    </a:lnTo>
                    <a:lnTo>
                      <a:pt x="3869" y="3577"/>
                    </a:lnTo>
                    <a:lnTo>
                      <a:pt x="3869" y="3639"/>
                    </a:lnTo>
                    <a:lnTo>
                      <a:pt x="3859" y="3691"/>
                    </a:lnTo>
                    <a:lnTo>
                      <a:pt x="3828" y="3764"/>
                    </a:lnTo>
                    <a:lnTo>
                      <a:pt x="3796" y="3806"/>
                    </a:lnTo>
                    <a:lnTo>
                      <a:pt x="3744" y="3827"/>
                    </a:lnTo>
                    <a:lnTo>
                      <a:pt x="3692" y="3869"/>
                    </a:lnTo>
                    <a:lnTo>
                      <a:pt x="3661" y="3942"/>
                    </a:lnTo>
                    <a:lnTo>
                      <a:pt x="3588" y="3962"/>
                    </a:lnTo>
                    <a:lnTo>
                      <a:pt x="3536" y="3994"/>
                    </a:lnTo>
                    <a:lnTo>
                      <a:pt x="3504" y="4056"/>
                    </a:lnTo>
                    <a:lnTo>
                      <a:pt x="3504" y="4150"/>
                    </a:lnTo>
                    <a:lnTo>
                      <a:pt x="3494" y="4192"/>
                    </a:lnTo>
                    <a:lnTo>
                      <a:pt x="3473" y="4223"/>
                    </a:lnTo>
                    <a:lnTo>
                      <a:pt x="3421" y="4296"/>
                    </a:lnTo>
                    <a:lnTo>
                      <a:pt x="3296" y="4379"/>
                    </a:lnTo>
                    <a:lnTo>
                      <a:pt x="3171" y="4359"/>
                    </a:lnTo>
                    <a:lnTo>
                      <a:pt x="3056" y="4296"/>
                    </a:lnTo>
                    <a:lnTo>
                      <a:pt x="2910" y="4296"/>
                    </a:lnTo>
                    <a:lnTo>
                      <a:pt x="2837" y="4348"/>
                    </a:lnTo>
                    <a:lnTo>
                      <a:pt x="2805" y="4411"/>
                    </a:lnTo>
                    <a:lnTo>
                      <a:pt x="2785" y="4474"/>
                    </a:lnTo>
                    <a:lnTo>
                      <a:pt x="2743" y="4546"/>
                    </a:lnTo>
                    <a:lnTo>
                      <a:pt x="2701" y="4567"/>
                    </a:lnTo>
                    <a:lnTo>
                      <a:pt x="2587" y="4599"/>
                    </a:lnTo>
                    <a:lnTo>
                      <a:pt x="2545" y="4651"/>
                    </a:lnTo>
                    <a:lnTo>
                      <a:pt x="2534" y="4713"/>
                    </a:lnTo>
                    <a:lnTo>
                      <a:pt x="2555" y="4901"/>
                    </a:lnTo>
                    <a:lnTo>
                      <a:pt x="2555" y="4974"/>
                    </a:lnTo>
                    <a:lnTo>
                      <a:pt x="2534" y="5058"/>
                    </a:lnTo>
                    <a:lnTo>
                      <a:pt x="2513" y="5120"/>
                    </a:lnTo>
                    <a:lnTo>
                      <a:pt x="2461" y="5224"/>
                    </a:lnTo>
                    <a:lnTo>
                      <a:pt x="2378" y="5433"/>
                    </a:lnTo>
                    <a:lnTo>
                      <a:pt x="2357" y="5464"/>
                    </a:lnTo>
                    <a:lnTo>
                      <a:pt x="2315" y="5506"/>
                    </a:lnTo>
                    <a:lnTo>
                      <a:pt x="2263" y="5537"/>
                    </a:lnTo>
                    <a:lnTo>
                      <a:pt x="2201" y="5579"/>
                    </a:lnTo>
                    <a:lnTo>
                      <a:pt x="2159" y="5642"/>
                    </a:lnTo>
                    <a:lnTo>
                      <a:pt x="2138" y="5798"/>
                    </a:lnTo>
                    <a:lnTo>
                      <a:pt x="2148" y="5944"/>
                    </a:lnTo>
                    <a:lnTo>
                      <a:pt x="2148" y="6079"/>
                    </a:lnTo>
                    <a:lnTo>
                      <a:pt x="2086" y="6246"/>
                    </a:lnTo>
                    <a:lnTo>
                      <a:pt x="2055" y="6267"/>
                    </a:lnTo>
                    <a:lnTo>
                      <a:pt x="1982" y="6298"/>
                    </a:lnTo>
                    <a:lnTo>
                      <a:pt x="1950" y="6330"/>
                    </a:lnTo>
                    <a:lnTo>
                      <a:pt x="1950" y="6371"/>
                    </a:lnTo>
                    <a:lnTo>
                      <a:pt x="1971" y="6455"/>
                    </a:lnTo>
                    <a:lnTo>
                      <a:pt x="1971" y="6486"/>
                    </a:lnTo>
                    <a:lnTo>
                      <a:pt x="1992" y="6611"/>
                    </a:lnTo>
                    <a:lnTo>
                      <a:pt x="1992" y="6643"/>
                    </a:lnTo>
                    <a:lnTo>
                      <a:pt x="1909" y="6872"/>
                    </a:lnTo>
                    <a:lnTo>
                      <a:pt x="1888" y="6924"/>
                    </a:lnTo>
                    <a:lnTo>
                      <a:pt x="1846" y="6945"/>
                    </a:lnTo>
                    <a:lnTo>
                      <a:pt x="1711" y="7007"/>
                    </a:lnTo>
                    <a:lnTo>
                      <a:pt x="1606" y="6903"/>
                    </a:lnTo>
                    <a:lnTo>
                      <a:pt x="1533" y="6799"/>
                    </a:lnTo>
                    <a:lnTo>
                      <a:pt x="1283" y="6528"/>
                    </a:lnTo>
                    <a:lnTo>
                      <a:pt x="1241" y="6476"/>
                    </a:lnTo>
                    <a:lnTo>
                      <a:pt x="1220" y="6340"/>
                    </a:lnTo>
                    <a:lnTo>
                      <a:pt x="1085" y="6006"/>
                    </a:lnTo>
                    <a:lnTo>
                      <a:pt x="1074" y="5965"/>
                    </a:lnTo>
                    <a:lnTo>
                      <a:pt x="1064" y="5923"/>
                    </a:lnTo>
                    <a:lnTo>
                      <a:pt x="1074" y="5892"/>
                    </a:lnTo>
                    <a:lnTo>
                      <a:pt x="1085" y="5850"/>
                    </a:lnTo>
                    <a:lnTo>
                      <a:pt x="1116" y="5819"/>
                    </a:lnTo>
                    <a:lnTo>
                      <a:pt x="1168" y="5767"/>
                    </a:lnTo>
                    <a:lnTo>
                      <a:pt x="1179" y="5735"/>
                    </a:lnTo>
                    <a:lnTo>
                      <a:pt x="1168" y="5725"/>
                    </a:lnTo>
                    <a:lnTo>
                      <a:pt x="1137" y="5725"/>
                    </a:lnTo>
                    <a:lnTo>
                      <a:pt x="1095" y="5714"/>
                    </a:lnTo>
                    <a:lnTo>
                      <a:pt x="1022" y="5694"/>
                    </a:lnTo>
                    <a:lnTo>
                      <a:pt x="1001" y="5683"/>
                    </a:lnTo>
                    <a:lnTo>
                      <a:pt x="908" y="5381"/>
                    </a:lnTo>
                    <a:lnTo>
                      <a:pt x="897" y="5318"/>
                    </a:lnTo>
                    <a:lnTo>
                      <a:pt x="949" y="5130"/>
                    </a:lnTo>
                    <a:lnTo>
                      <a:pt x="939" y="5026"/>
                    </a:lnTo>
                    <a:lnTo>
                      <a:pt x="928" y="4963"/>
                    </a:lnTo>
                    <a:lnTo>
                      <a:pt x="897" y="4922"/>
                    </a:lnTo>
                    <a:lnTo>
                      <a:pt x="803" y="4807"/>
                    </a:lnTo>
                    <a:lnTo>
                      <a:pt x="793" y="4755"/>
                    </a:lnTo>
                    <a:lnTo>
                      <a:pt x="793" y="4703"/>
                    </a:lnTo>
                    <a:lnTo>
                      <a:pt x="803" y="4651"/>
                    </a:lnTo>
                    <a:lnTo>
                      <a:pt x="824" y="4619"/>
                    </a:lnTo>
                    <a:lnTo>
                      <a:pt x="845" y="4588"/>
                    </a:lnTo>
                    <a:lnTo>
                      <a:pt x="887" y="4546"/>
                    </a:lnTo>
                    <a:lnTo>
                      <a:pt x="793" y="4526"/>
                    </a:lnTo>
                    <a:lnTo>
                      <a:pt x="730" y="4379"/>
                    </a:lnTo>
                    <a:lnTo>
                      <a:pt x="730" y="4338"/>
                    </a:lnTo>
                    <a:lnTo>
                      <a:pt x="751" y="4056"/>
                    </a:lnTo>
                    <a:lnTo>
                      <a:pt x="741" y="3983"/>
                    </a:lnTo>
                    <a:lnTo>
                      <a:pt x="720" y="3942"/>
                    </a:lnTo>
                    <a:lnTo>
                      <a:pt x="668" y="3879"/>
                    </a:lnTo>
                    <a:lnTo>
                      <a:pt x="657" y="3858"/>
                    </a:lnTo>
                    <a:lnTo>
                      <a:pt x="657" y="3827"/>
                    </a:lnTo>
                    <a:lnTo>
                      <a:pt x="657" y="3806"/>
                    </a:lnTo>
                    <a:lnTo>
                      <a:pt x="668" y="3743"/>
                    </a:lnTo>
                    <a:lnTo>
                      <a:pt x="678" y="3723"/>
                    </a:lnTo>
                    <a:lnTo>
                      <a:pt x="709" y="3691"/>
                    </a:lnTo>
                    <a:lnTo>
                      <a:pt x="741" y="3598"/>
                    </a:lnTo>
                    <a:lnTo>
                      <a:pt x="741" y="3577"/>
                    </a:lnTo>
                    <a:lnTo>
                      <a:pt x="730" y="3556"/>
                    </a:lnTo>
                    <a:lnTo>
                      <a:pt x="730" y="3535"/>
                    </a:lnTo>
                    <a:lnTo>
                      <a:pt x="720" y="3514"/>
                    </a:lnTo>
                    <a:lnTo>
                      <a:pt x="688" y="3483"/>
                    </a:lnTo>
                    <a:lnTo>
                      <a:pt x="657" y="3472"/>
                    </a:lnTo>
                    <a:lnTo>
                      <a:pt x="605" y="3462"/>
                    </a:lnTo>
                    <a:lnTo>
                      <a:pt x="584" y="3451"/>
                    </a:lnTo>
                    <a:lnTo>
                      <a:pt x="553" y="3441"/>
                    </a:lnTo>
                    <a:lnTo>
                      <a:pt x="532" y="3431"/>
                    </a:lnTo>
                    <a:lnTo>
                      <a:pt x="501" y="3441"/>
                    </a:lnTo>
                    <a:lnTo>
                      <a:pt x="480" y="3431"/>
                    </a:lnTo>
                    <a:lnTo>
                      <a:pt x="449" y="3420"/>
                    </a:lnTo>
                    <a:lnTo>
                      <a:pt x="407" y="3368"/>
                    </a:lnTo>
                    <a:lnTo>
                      <a:pt x="386" y="3295"/>
                    </a:lnTo>
                    <a:lnTo>
                      <a:pt x="355" y="3253"/>
                    </a:lnTo>
                    <a:lnTo>
                      <a:pt x="334" y="3201"/>
                    </a:lnTo>
                    <a:lnTo>
                      <a:pt x="251" y="3066"/>
                    </a:lnTo>
                    <a:lnTo>
                      <a:pt x="209" y="2930"/>
                    </a:lnTo>
                    <a:lnTo>
                      <a:pt x="94" y="2659"/>
                    </a:lnTo>
                    <a:lnTo>
                      <a:pt x="63" y="2607"/>
                    </a:lnTo>
                    <a:lnTo>
                      <a:pt x="0" y="2523"/>
                    </a:lnTo>
                    <a:lnTo>
                      <a:pt x="42" y="2450"/>
                    </a:lnTo>
                    <a:lnTo>
                      <a:pt x="251" y="2388"/>
                    </a:lnTo>
                    <a:lnTo>
                      <a:pt x="657" y="2346"/>
                    </a:lnTo>
                    <a:lnTo>
                      <a:pt x="741" y="2304"/>
                    </a:lnTo>
                    <a:lnTo>
                      <a:pt x="803" y="2252"/>
                    </a:lnTo>
                    <a:lnTo>
                      <a:pt x="855" y="2179"/>
                    </a:lnTo>
                    <a:lnTo>
                      <a:pt x="939" y="2012"/>
                    </a:lnTo>
                    <a:lnTo>
                      <a:pt x="793" y="1699"/>
                    </a:lnTo>
                    <a:lnTo>
                      <a:pt x="730" y="1606"/>
                    </a:lnTo>
                    <a:lnTo>
                      <a:pt x="563" y="1387"/>
                    </a:lnTo>
                    <a:lnTo>
                      <a:pt x="532" y="1324"/>
                    </a:lnTo>
                    <a:lnTo>
                      <a:pt x="469" y="1137"/>
                    </a:lnTo>
                    <a:lnTo>
                      <a:pt x="605" y="1074"/>
                    </a:lnTo>
                    <a:lnTo>
                      <a:pt x="616" y="1032"/>
                    </a:lnTo>
                    <a:lnTo>
                      <a:pt x="636" y="959"/>
                    </a:lnTo>
                    <a:lnTo>
                      <a:pt x="647" y="845"/>
                    </a:lnTo>
                    <a:lnTo>
                      <a:pt x="657" y="782"/>
                    </a:lnTo>
                    <a:lnTo>
                      <a:pt x="688" y="688"/>
                    </a:lnTo>
                    <a:lnTo>
                      <a:pt x="730" y="657"/>
                    </a:lnTo>
                    <a:lnTo>
                      <a:pt x="761" y="625"/>
                    </a:lnTo>
                    <a:lnTo>
                      <a:pt x="949" y="563"/>
                    </a:lnTo>
                    <a:lnTo>
                      <a:pt x="980" y="563"/>
                    </a:lnTo>
                    <a:lnTo>
                      <a:pt x="1022" y="542"/>
                    </a:lnTo>
                    <a:lnTo>
                      <a:pt x="1231" y="417"/>
                    </a:lnTo>
                    <a:lnTo>
                      <a:pt x="1272" y="396"/>
                    </a:lnTo>
                    <a:lnTo>
                      <a:pt x="1304" y="396"/>
                    </a:lnTo>
                    <a:lnTo>
                      <a:pt x="1325" y="396"/>
                    </a:lnTo>
                    <a:lnTo>
                      <a:pt x="1523" y="469"/>
                    </a:lnTo>
                    <a:lnTo>
                      <a:pt x="1585" y="479"/>
                    </a:lnTo>
                    <a:lnTo>
                      <a:pt x="1606" y="458"/>
                    </a:lnTo>
                    <a:lnTo>
                      <a:pt x="1627" y="417"/>
                    </a:lnTo>
                    <a:lnTo>
                      <a:pt x="1648" y="292"/>
                    </a:lnTo>
                    <a:lnTo>
                      <a:pt x="1648" y="250"/>
                    </a:lnTo>
                    <a:lnTo>
                      <a:pt x="1627" y="135"/>
                    </a:lnTo>
                    <a:lnTo>
                      <a:pt x="1617" y="21"/>
                    </a:lnTo>
                    <a:lnTo>
                      <a:pt x="1617" y="0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06" name="Freeform 13">
                <a:extLst>
                  <a:ext uri="{FF2B5EF4-FFF2-40B4-BE49-F238E27FC236}">
                    <a16:creationId xmlns:a16="http://schemas.microsoft.com/office/drawing/2014/main" id="{E933E290-C81D-674D-907E-D454D5B0A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2138" y="3543300"/>
                <a:ext cx="1787525" cy="1700213"/>
              </a:xfrm>
              <a:custGeom>
                <a:avLst/>
                <a:gdLst>
                  <a:gd name="T0" fmla="*/ 1727041 w 4965"/>
                  <a:gd name="T1" fmla="*/ 668211 h 4725"/>
                  <a:gd name="T2" fmla="*/ 1776004 w 4965"/>
                  <a:gd name="T3" fmla="*/ 773282 h 4725"/>
                  <a:gd name="T4" fmla="*/ 1779604 w 4965"/>
                  <a:gd name="T5" fmla="*/ 915776 h 4725"/>
                  <a:gd name="T6" fmla="*/ 1670877 w 4965"/>
                  <a:gd name="T7" fmla="*/ 908220 h 4725"/>
                  <a:gd name="T8" fmla="*/ 1561789 w 4965"/>
                  <a:gd name="T9" fmla="*/ 960755 h 4725"/>
                  <a:gd name="T10" fmla="*/ 1456662 w 4965"/>
                  <a:gd name="T11" fmla="*/ 1002136 h 4725"/>
                  <a:gd name="T12" fmla="*/ 1422819 w 4965"/>
                  <a:gd name="T13" fmla="*/ 1110806 h 4725"/>
                  <a:gd name="T14" fmla="*/ 1385377 w 4965"/>
                  <a:gd name="T15" fmla="*/ 1242145 h 4725"/>
                  <a:gd name="T16" fmla="*/ 1531907 w 4965"/>
                  <a:gd name="T17" fmla="*/ 1489710 h 4725"/>
                  <a:gd name="T18" fmla="*/ 1430380 w 4965"/>
                  <a:gd name="T19" fmla="*/ 1609895 h 4725"/>
                  <a:gd name="T20" fmla="*/ 1118958 w 4965"/>
                  <a:gd name="T21" fmla="*/ 1699853 h 4725"/>
                  <a:gd name="T22" fmla="*/ 1032552 w 4965"/>
                  <a:gd name="T23" fmla="*/ 1669987 h 4725"/>
                  <a:gd name="T24" fmla="*/ 953707 w 4965"/>
                  <a:gd name="T25" fmla="*/ 1651276 h 4725"/>
                  <a:gd name="T26" fmla="*/ 893582 w 4965"/>
                  <a:gd name="T27" fmla="*/ 1580029 h 4725"/>
                  <a:gd name="T28" fmla="*/ 765774 w 4965"/>
                  <a:gd name="T29" fmla="*/ 1459844 h 4725"/>
                  <a:gd name="T30" fmla="*/ 668207 w 4965"/>
                  <a:gd name="T31" fmla="*/ 1426020 h 4725"/>
                  <a:gd name="T32" fmla="*/ 664606 w 4965"/>
                  <a:gd name="T33" fmla="*/ 1373484 h 4725"/>
                  <a:gd name="T34" fmla="*/ 657046 w 4965"/>
                  <a:gd name="T35" fmla="*/ 1320949 h 4725"/>
                  <a:gd name="T36" fmla="*/ 638325 w 4965"/>
                  <a:gd name="T37" fmla="*/ 1283526 h 4725"/>
                  <a:gd name="T38" fmla="*/ 379107 w 4965"/>
                  <a:gd name="T39" fmla="*/ 1317350 h 4725"/>
                  <a:gd name="T40" fmla="*/ 255258 w 4965"/>
                  <a:gd name="T41" fmla="*/ 1234589 h 4725"/>
                  <a:gd name="T42" fmla="*/ 259218 w 4965"/>
                  <a:gd name="T43" fmla="*/ 1144630 h 4725"/>
                  <a:gd name="T44" fmla="*/ 270379 w 4965"/>
                  <a:gd name="T45" fmla="*/ 1035601 h 4725"/>
                  <a:gd name="T46" fmla="*/ 225376 w 4965"/>
                  <a:gd name="T47" fmla="*/ 979467 h 4725"/>
                  <a:gd name="T48" fmla="*/ 105127 w 4965"/>
                  <a:gd name="T49" fmla="*/ 957157 h 4725"/>
                  <a:gd name="T50" fmla="*/ 3960 w 4965"/>
                  <a:gd name="T51" fmla="*/ 885550 h 4725"/>
                  <a:gd name="T52" fmla="*/ 45003 w 4965"/>
                  <a:gd name="T53" fmla="*/ 848127 h 4725"/>
                  <a:gd name="T54" fmla="*/ 60124 w 4965"/>
                  <a:gd name="T55" fmla="*/ 791993 h 4725"/>
                  <a:gd name="T56" fmla="*/ 138970 w 4965"/>
                  <a:gd name="T57" fmla="*/ 716788 h 4725"/>
                  <a:gd name="T58" fmla="*/ 266419 w 4965"/>
                  <a:gd name="T59" fmla="*/ 679366 h 4725"/>
                  <a:gd name="T60" fmla="*/ 341664 w 4965"/>
                  <a:gd name="T61" fmla="*/ 645541 h 4725"/>
                  <a:gd name="T62" fmla="*/ 315382 w 4965"/>
                  <a:gd name="T63" fmla="*/ 622872 h 4725"/>
                  <a:gd name="T64" fmla="*/ 578200 w 4965"/>
                  <a:gd name="T65" fmla="*/ 491532 h 4725"/>
                  <a:gd name="T66" fmla="*/ 702049 w 4965"/>
                  <a:gd name="T67" fmla="*/ 341482 h 4725"/>
                  <a:gd name="T68" fmla="*/ 751013 w 4965"/>
                  <a:gd name="T69" fmla="*/ 345440 h 4725"/>
                  <a:gd name="T70" fmla="*/ 818337 w 4965"/>
                  <a:gd name="T71" fmla="*/ 304059 h 4725"/>
                  <a:gd name="T72" fmla="*/ 938586 w 4965"/>
                  <a:gd name="T73" fmla="*/ 195390 h 4725"/>
                  <a:gd name="T74" fmla="*/ 1073955 w 4965"/>
                  <a:gd name="T75" fmla="*/ 142854 h 4725"/>
                  <a:gd name="T76" fmla="*/ 1107437 w 4965"/>
                  <a:gd name="T77" fmla="*/ 93917 h 4725"/>
                  <a:gd name="T78" fmla="*/ 1141280 w 4965"/>
                  <a:gd name="T79" fmla="*/ 75205 h 4725"/>
                  <a:gd name="T80" fmla="*/ 1216525 w 4965"/>
                  <a:gd name="T81" fmla="*/ 37783 h 4725"/>
                  <a:gd name="T82" fmla="*/ 1298971 w 4965"/>
                  <a:gd name="T83" fmla="*/ 44979 h 4725"/>
                  <a:gd name="T84" fmla="*/ 1351535 w 4965"/>
                  <a:gd name="T85" fmla="*/ 0 h 4725"/>
                  <a:gd name="T86" fmla="*/ 1381777 w 4965"/>
                  <a:gd name="T87" fmla="*/ 7557 h 4725"/>
                  <a:gd name="T88" fmla="*/ 1449101 w 4965"/>
                  <a:gd name="T89" fmla="*/ 15113 h 4725"/>
                  <a:gd name="T90" fmla="*/ 1490504 w 4965"/>
                  <a:gd name="T91" fmla="*/ 48937 h 4725"/>
                  <a:gd name="T92" fmla="*/ 1546668 w 4965"/>
                  <a:gd name="T93" fmla="*/ 172720 h 4725"/>
                  <a:gd name="T94" fmla="*/ 1592031 w 4965"/>
                  <a:gd name="T95" fmla="*/ 390419 h 472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965" h="4725">
                    <a:moveTo>
                      <a:pt x="4484" y="1262"/>
                    </a:moveTo>
                    <a:lnTo>
                      <a:pt x="4682" y="1533"/>
                    </a:lnTo>
                    <a:lnTo>
                      <a:pt x="4766" y="1700"/>
                    </a:lnTo>
                    <a:lnTo>
                      <a:pt x="4797" y="1857"/>
                    </a:lnTo>
                    <a:lnTo>
                      <a:pt x="4787" y="1982"/>
                    </a:lnTo>
                    <a:lnTo>
                      <a:pt x="4828" y="2076"/>
                    </a:lnTo>
                    <a:lnTo>
                      <a:pt x="4933" y="2128"/>
                    </a:lnTo>
                    <a:lnTo>
                      <a:pt x="4933" y="2149"/>
                    </a:lnTo>
                    <a:lnTo>
                      <a:pt x="4943" y="2263"/>
                    </a:lnTo>
                    <a:lnTo>
                      <a:pt x="4964" y="2378"/>
                    </a:lnTo>
                    <a:lnTo>
                      <a:pt x="4964" y="2420"/>
                    </a:lnTo>
                    <a:lnTo>
                      <a:pt x="4943" y="2545"/>
                    </a:lnTo>
                    <a:lnTo>
                      <a:pt x="4922" y="2586"/>
                    </a:lnTo>
                    <a:lnTo>
                      <a:pt x="4901" y="2607"/>
                    </a:lnTo>
                    <a:lnTo>
                      <a:pt x="4839" y="2597"/>
                    </a:lnTo>
                    <a:lnTo>
                      <a:pt x="4641" y="2524"/>
                    </a:lnTo>
                    <a:lnTo>
                      <a:pt x="4620" y="2524"/>
                    </a:lnTo>
                    <a:lnTo>
                      <a:pt x="4588" y="2524"/>
                    </a:lnTo>
                    <a:lnTo>
                      <a:pt x="4547" y="2545"/>
                    </a:lnTo>
                    <a:lnTo>
                      <a:pt x="4338" y="2670"/>
                    </a:lnTo>
                    <a:lnTo>
                      <a:pt x="4296" y="2691"/>
                    </a:lnTo>
                    <a:lnTo>
                      <a:pt x="4265" y="2691"/>
                    </a:lnTo>
                    <a:lnTo>
                      <a:pt x="4077" y="2753"/>
                    </a:lnTo>
                    <a:lnTo>
                      <a:pt x="4046" y="2785"/>
                    </a:lnTo>
                    <a:lnTo>
                      <a:pt x="4004" y="2816"/>
                    </a:lnTo>
                    <a:lnTo>
                      <a:pt x="3973" y="2910"/>
                    </a:lnTo>
                    <a:lnTo>
                      <a:pt x="3963" y="2973"/>
                    </a:lnTo>
                    <a:lnTo>
                      <a:pt x="3952" y="3087"/>
                    </a:lnTo>
                    <a:lnTo>
                      <a:pt x="3932" y="3160"/>
                    </a:lnTo>
                    <a:lnTo>
                      <a:pt x="3921" y="3202"/>
                    </a:lnTo>
                    <a:lnTo>
                      <a:pt x="3785" y="3265"/>
                    </a:lnTo>
                    <a:lnTo>
                      <a:pt x="3848" y="3452"/>
                    </a:lnTo>
                    <a:lnTo>
                      <a:pt x="3879" y="3515"/>
                    </a:lnTo>
                    <a:lnTo>
                      <a:pt x="4046" y="3734"/>
                    </a:lnTo>
                    <a:lnTo>
                      <a:pt x="4109" y="3827"/>
                    </a:lnTo>
                    <a:lnTo>
                      <a:pt x="4255" y="4140"/>
                    </a:lnTo>
                    <a:lnTo>
                      <a:pt x="4171" y="4307"/>
                    </a:lnTo>
                    <a:lnTo>
                      <a:pt x="4119" y="4380"/>
                    </a:lnTo>
                    <a:lnTo>
                      <a:pt x="4057" y="4432"/>
                    </a:lnTo>
                    <a:lnTo>
                      <a:pt x="3973" y="4474"/>
                    </a:lnTo>
                    <a:lnTo>
                      <a:pt x="3567" y="4516"/>
                    </a:lnTo>
                    <a:lnTo>
                      <a:pt x="3358" y="4578"/>
                    </a:lnTo>
                    <a:lnTo>
                      <a:pt x="3316" y="4651"/>
                    </a:lnTo>
                    <a:lnTo>
                      <a:pt x="3108" y="4724"/>
                    </a:lnTo>
                    <a:lnTo>
                      <a:pt x="2941" y="4724"/>
                    </a:lnTo>
                    <a:lnTo>
                      <a:pt x="2899" y="4714"/>
                    </a:lnTo>
                    <a:lnTo>
                      <a:pt x="2889" y="4693"/>
                    </a:lnTo>
                    <a:lnTo>
                      <a:pt x="2868" y="4641"/>
                    </a:lnTo>
                    <a:lnTo>
                      <a:pt x="2826" y="4610"/>
                    </a:lnTo>
                    <a:lnTo>
                      <a:pt x="2774" y="4599"/>
                    </a:lnTo>
                    <a:lnTo>
                      <a:pt x="2701" y="4599"/>
                    </a:lnTo>
                    <a:lnTo>
                      <a:pt x="2649" y="4589"/>
                    </a:lnTo>
                    <a:lnTo>
                      <a:pt x="2534" y="4537"/>
                    </a:lnTo>
                    <a:lnTo>
                      <a:pt x="2576" y="4453"/>
                    </a:lnTo>
                    <a:lnTo>
                      <a:pt x="2544" y="4422"/>
                    </a:lnTo>
                    <a:lnTo>
                      <a:pt x="2482" y="4391"/>
                    </a:lnTo>
                    <a:lnTo>
                      <a:pt x="2357" y="4359"/>
                    </a:lnTo>
                    <a:lnTo>
                      <a:pt x="2305" y="4328"/>
                    </a:lnTo>
                    <a:lnTo>
                      <a:pt x="2252" y="4276"/>
                    </a:lnTo>
                    <a:lnTo>
                      <a:pt x="2127" y="4057"/>
                    </a:lnTo>
                    <a:lnTo>
                      <a:pt x="2075" y="4015"/>
                    </a:lnTo>
                    <a:lnTo>
                      <a:pt x="2013" y="3994"/>
                    </a:lnTo>
                    <a:lnTo>
                      <a:pt x="1929" y="3984"/>
                    </a:lnTo>
                    <a:lnTo>
                      <a:pt x="1856" y="3963"/>
                    </a:lnTo>
                    <a:lnTo>
                      <a:pt x="1825" y="3942"/>
                    </a:lnTo>
                    <a:lnTo>
                      <a:pt x="1825" y="3911"/>
                    </a:lnTo>
                    <a:lnTo>
                      <a:pt x="1846" y="3849"/>
                    </a:lnTo>
                    <a:lnTo>
                      <a:pt x="1846" y="3817"/>
                    </a:lnTo>
                    <a:lnTo>
                      <a:pt x="1846" y="3775"/>
                    </a:lnTo>
                    <a:lnTo>
                      <a:pt x="1825" y="3713"/>
                    </a:lnTo>
                    <a:lnTo>
                      <a:pt x="1825" y="3692"/>
                    </a:lnTo>
                    <a:lnTo>
                      <a:pt x="1825" y="3671"/>
                    </a:lnTo>
                    <a:lnTo>
                      <a:pt x="1846" y="3619"/>
                    </a:lnTo>
                    <a:lnTo>
                      <a:pt x="1835" y="3588"/>
                    </a:lnTo>
                    <a:lnTo>
                      <a:pt x="1815" y="3577"/>
                    </a:lnTo>
                    <a:lnTo>
                      <a:pt x="1773" y="3567"/>
                    </a:lnTo>
                    <a:lnTo>
                      <a:pt x="1721" y="3577"/>
                    </a:lnTo>
                    <a:lnTo>
                      <a:pt x="1596" y="3671"/>
                    </a:lnTo>
                    <a:lnTo>
                      <a:pt x="1168" y="3619"/>
                    </a:lnTo>
                    <a:lnTo>
                      <a:pt x="1053" y="3661"/>
                    </a:lnTo>
                    <a:lnTo>
                      <a:pt x="845" y="3598"/>
                    </a:lnTo>
                    <a:lnTo>
                      <a:pt x="813" y="3577"/>
                    </a:lnTo>
                    <a:lnTo>
                      <a:pt x="761" y="3525"/>
                    </a:lnTo>
                    <a:lnTo>
                      <a:pt x="709" y="3431"/>
                    </a:lnTo>
                    <a:lnTo>
                      <a:pt x="699" y="3390"/>
                    </a:lnTo>
                    <a:lnTo>
                      <a:pt x="699" y="3348"/>
                    </a:lnTo>
                    <a:lnTo>
                      <a:pt x="699" y="3306"/>
                    </a:lnTo>
                    <a:lnTo>
                      <a:pt x="720" y="3181"/>
                    </a:lnTo>
                    <a:lnTo>
                      <a:pt x="720" y="3150"/>
                    </a:lnTo>
                    <a:lnTo>
                      <a:pt x="709" y="2983"/>
                    </a:lnTo>
                    <a:lnTo>
                      <a:pt x="709" y="2962"/>
                    </a:lnTo>
                    <a:lnTo>
                      <a:pt x="751" y="2878"/>
                    </a:lnTo>
                    <a:lnTo>
                      <a:pt x="761" y="2743"/>
                    </a:lnTo>
                    <a:lnTo>
                      <a:pt x="688" y="2712"/>
                    </a:lnTo>
                    <a:lnTo>
                      <a:pt x="667" y="2722"/>
                    </a:lnTo>
                    <a:lnTo>
                      <a:pt x="626" y="2722"/>
                    </a:lnTo>
                    <a:lnTo>
                      <a:pt x="595" y="2701"/>
                    </a:lnTo>
                    <a:lnTo>
                      <a:pt x="532" y="2660"/>
                    </a:lnTo>
                    <a:lnTo>
                      <a:pt x="480" y="2649"/>
                    </a:lnTo>
                    <a:lnTo>
                      <a:pt x="292" y="2660"/>
                    </a:lnTo>
                    <a:lnTo>
                      <a:pt x="156" y="2618"/>
                    </a:lnTo>
                    <a:lnTo>
                      <a:pt x="83" y="2576"/>
                    </a:lnTo>
                    <a:lnTo>
                      <a:pt x="42" y="2524"/>
                    </a:lnTo>
                    <a:lnTo>
                      <a:pt x="11" y="2461"/>
                    </a:lnTo>
                    <a:lnTo>
                      <a:pt x="0" y="2409"/>
                    </a:lnTo>
                    <a:lnTo>
                      <a:pt x="0" y="2378"/>
                    </a:lnTo>
                    <a:lnTo>
                      <a:pt x="11" y="2336"/>
                    </a:lnTo>
                    <a:lnTo>
                      <a:pt x="125" y="2357"/>
                    </a:lnTo>
                    <a:lnTo>
                      <a:pt x="136" y="2347"/>
                    </a:lnTo>
                    <a:lnTo>
                      <a:pt x="156" y="2315"/>
                    </a:lnTo>
                    <a:lnTo>
                      <a:pt x="156" y="2253"/>
                    </a:lnTo>
                    <a:lnTo>
                      <a:pt x="167" y="2201"/>
                    </a:lnTo>
                    <a:lnTo>
                      <a:pt x="177" y="2128"/>
                    </a:lnTo>
                    <a:lnTo>
                      <a:pt x="229" y="2076"/>
                    </a:lnTo>
                    <a:lnTo>
                      <a:pt x="344" y="2023"/>
                    </a:lnTo>
                    <a:lnTo>
                      <a:pt x="386" y="1992"/>
                    </a:lnTo>
                    <a:lnTo>
                      <a:pt x="396" y="1961"/>
                    </a:lnTo>
                    <a:lnTo>
                      <a:pt x="407" y="1877"/>
                    </a:lnTo>
                    <a:lnTo>
                      <a:pt x="584" y="1867"/>
                    </a:lnTo>
                    <a:lnTo>
                      <a:pt x="740" y="1888"/>
                    </a:lnTo>
                    <a:lnTo>
                      <a:pt x="845" y="1867"/>
                    </a:lnTo>
                    <a:lnTo>
                      <a:pt x="918" y="1836"/>
                    </a:lnTo>
                    <a:lnTo>
                      <a:pt x="939" y="1805"/>
                    </a:lnTo>
                    <a:lnTo>
                      <a:pt x="949" y="1794"/>
                    </a:lnTo>
                    <a:lnTo>
                      <a:pt x="928" y="1784"/>
                    </a:lnTo>
                    <a:lnTo>
                      <a:pt x="897" y="1763"/>
                    </a:lnTo>
                    <a:lnTo>
                      <a:pt x="876" y="1752"/>
                    </a:lnTo>
                    <a:lnTo>
                      <a:pt x="876" y="1731"/>
                    </a:lnTo>
                    <a:lnTo>
                      <a:pt x="1001" y="1617"/>
                    </a:lnTo>
                    <a:lnTo>
                      <a:pt x="1262" y="1513"/>
                    </a:lnTo>
                    <a:lnTo>
                      <a:pt x="1376" y="1492"/>
                    </a:lnTo>
                    <a:lnTo>
                      <a:pt x="1606" y="1366"/>
                    </a:lnTo>
                    <a:lnTo>
                      <a:pt x="1648" y="1335"/>
                    </a:lnTo>
                    <a:lnTo>
                      <a:pt x="1804" y="1148"/>
                    </a:lnTo>
                    <a:lnTo>
                      <a:pt x="1867" y="1043"/>
                    </a:lnTo>
                    <a:lnTo>
                      <a:pt x="1950" y="949"/>
                    </a:lnTo>
                    <a:lnTo>
                      <a:pt x="1992" y="918"/>
                    </a:lnTo>
                    <a:lnTo>
                      <a:pt x="2023" y="918"/>
                    </a:lnTo>
                    <a:lnTo>
                      <a:pt x="2044" y="939"/>
                    </a:lnTo>
                    <a:lnTo>
                      <a:pt x="2086" y="960"/>
                    </a:lnTo>
                    <a:lnTo>
                      <a:pt x="2127" y="970"/>
                    </a:lnTo>
                    <a:lnTo>
                      <a:pt x="2159" y="960"/>
                    </a:lnTo>
                    <a:lnTo>
                      <a:pt x="2190" y="939"/>
                    </a:lnTo>
                    <a:lnTo>
                      <a:pt x="2273" y="845"/>
                    </a:lnTo>
                    <a:lnTo>
                      <a:pt x="2315" y="824"/>
                    </a:lnTo>
                    <a:lnTo>
                      <a:pt x="2399" y="814"/>
                    </a:lnTo>
                    <a:lnTo>
                      <a:pt x="2482" y="647"/>
                    </a:lnTo>
                    <a:lnTo>
                      <a:pt x="2607" y="543"/>
                    </a:lnTo>
                    <a:lnTo>
                      <a:pt x="2659" y="522"/>
                    </a:lnTo>
                    <a:lnTo>
                      <a:pt x="2941" y="438"/>
                    </a:lnTo>
                    <a:lnTo>
                      <a:pt x="2972" y="417"/>
                    </a:lnTo>
                    <a:lnTo>
                      <a:pt x="2983" y="397"/>
                    </a:lnTo>
                    <a:lnTo>
                      <a:pt x="3014" y="313"/>
                    </a:lnTo>
                    <a:lnTo>
                      <a:pt x="3045" y="282"/>
                    </a:lnTo>
                    <a:lnTo>
                      <a:pt x="3056" y="272"/>
                    </a:lnTo>
                    <a:lnTo>
                      <a:pt x="3076" y="261"/>
                    </a:lnTo>
                    <a:lnTo>
                      <a:pt x="3108" y="251"/>
                    </a:lnTo>
                    <a:lnTo>
                      <a:pt x="3128" y="240"/>
                    </a:lnTo>
                    <a:lnTo>
                      <a:pt x="3149" y="230"/>
                    </a:lnTo>
                    <a:lnTo>
                      <a:pt x="3170" y="209"/>
                    </a:lnTo>
                    <a:lnTo>
                      <a:pt x="3243" y="146"/>
                    </a:lnTo>
                    <a:lnTo>
                      <a:pt x="3285" y="125"/>
                    </a:lnTo>
                    <a:lnTo>
                      <a:pt x="3327" y="105"/>
                    </a:lnTo>
                    <a:lnTo>
                      <a:pt x="3379" y="105"/>
                    </a:lnTo>
                    <a:lnTo>
                      <a:pt x="3420" y="105"/>
                    </a:lnTo>
                    <a:lnTo>
                      <a:pt x="3483" y="125"/>
                    </a:lnTo>
                    <a:lnTo>
                      <a:pt x="3556" y="136"/>
                    </a:lnTo>
                    <a:lnTo>
                      <a:pt x="3608" y="125"/>
                    </a:lnTo>
                    <a:lnTo>
                      <a:pt x="3640" y="115"/>
                    </a:lnTo>
                    <a:lnTo>
                      <a:pt x="3671" y="84"/>
                    </a:lnTo>
                    <a:lnTo>
                      <a:pt x="3723" y="11"/>
                    </a:lnTo>
                    <a:lnTo>
                      <a:pt x="3754" y="0"/>
                    </a:lnTo>
                    <a:lnTo>
                      <a:pt x="3775" y="11"/>
                    </a:lnTo>
                    <a:lnTo>
                      <a:pt x="3807" y="42"/>
                    </a:lnTo>
                    <a:lnTo>
                      <a:pt x="3827" y="32"/>
                    </a:lnTo>
                    <a:lnTo>
                      <a:pt x="3838" y="21"/>
                    </a:lnTo>
                    <a:lnTo>
                      <a:pt x="3859" y="0"/>
                    </a:lnTo>
                    <a:lnTo>
                      <a:pt x="3890" y="0"/>
                    </a:lnTo>
                    <a:lnTo>
                      <a:pt x="3952" y="21"/>
                    </a:lnTo>
                    <a:lnTo>
                      <a:pt x="4025" y="42"/>
                    </a:lnTo>
                    <a:lnTo>
                      <a:pt x="4098" y="11"/>
                    </a:lnTo>
                    <a:lnTo>
                      <a:pt x="4151" y="0"/>
                    </a:lnTo>
                    <a:lnTo>
                      <a:pt x="4140" y="63"/>
                    </a:lnTo>
                    <a:lnTo>
                      <a:pt x="4140" y="136"/>
                    </a:lnTo>
                    <a:lnTo>
                      <a:pt x="4151" y="230"/>
                    </a:lnTo>
                    <a:lnTo>
                      <a:pt x="4182" y="303"/>
                    </a:lnTo>
                    <a:lnTo>
                      <a:pt x="4296" y="470"/>
                    </a:lnTo>
                    <a:lnTo>
                      <a:pt x="4296" y="480"/>
                    </a:lnTo>
                    <a:lnTo>
                      <a:pt x="4296" y="490"/>
                    </a:lnTo>
                    <a:lnTo>
                      <a:pt x="4328" y="699"/>
                    </a:lnTo>
                    <a:lnTo>
                      <a:pt x="4390" y="981"/>
                    </a:lnTo>
                    <a:lnTo>
                      <a:pt x="4422" y="1085"/>
                    </a:lnTo>
                    <a:lnTo>
                      <a:pt x="4484" y="126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07" name="Freeform 14">
                <a:extLst>
                  <a:ext uri="{FF2B5EF4-FFF2-40B4-BE49-F238E27FC236}">
                    <a16:creationId xmlns:a16="http://schemas.microsoft.com/office/drawing/2014/main" id="{98912031-8122-084F-93DB-AD3E934F0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5175" y="5716588"/>
                <a:ext cx="1636713" cy="1855787"/>
              </a:xfrm>
              <a:custGeom>
                <a:avLst/>
                <a:gdLst>
                  <a:gd name="T0" fmla="*/ 1519754 w 4548"/>
                  <a:gd name="T1" fmla="*/ 1156761 h 5153"/>
                  <a:gd name="T2" fmla="*/ 1350972 w 4548"/>
                  <a:gd name="T3" fmla="*/ 1168285 h 5153"/>
                  <a:gd name="T4" fmla="*/ 1227175 w 4548"/>
                  <a:gd name="T5" fmla="*/ 1205739 h 5153"/>
                  <a:gd name="T6" fmla="*/ 1182190 w 4548"/>
                  <a:gd name="T7" fmla="*/ 1333228 h 5153"/>
                  <a:gd name="T8" fmla="*/ 1032122 w 4548"/>
                  <a:gd name="T9" fmla="*/ 1351955 h 5153"/>
                  <a:gd name="T10" fmla="*/ 1077107 w 4548"/>
                  <a:gd name="T11" fmla="*/ 1535985 h 5153"/>
                  <a:gd name="T12" fmla="*/ 1219617 w 4548"/>
                  <a:gd name="T13" fmla="*/ 1768994 h 5153"/>
                  <a:gd name="T14" fmla="*/ 1137206 w 4548"/>
                  <a:gd name="T15" fmla="*/ 1851465 h 5153"/>
                  <a:gd name="T16" fmla="*/ 1032122 w 4548"/>
                  <a:gd name="T17" fmla="*/ 1802847 h 5153"/>
                  <a:gd name="T18" fmla="*/ 1013049 w 4548"/>
                  <a:gd name="T19" fmla="*/ 1697687 h 5153"/>
                  <a:gd name="T20" fmla="*/ 983179 w 4548"/>
                  <a:gd name="T21" fmla="*/ 1656271 h 5153"/>
                  <a:gd name="T22" fmla="*/ 919481 w 4548"/>
                  <a:gd name="T23" fmla="*/ 1648708 h 5153"/>
                  <a:gd name="T24" fmla="*/ 889252 w 4548"/>
                  <a:gd name="T25" fmla="*/ 1566237 h 5153"/>
                  <a:gd name="T26" fmla="*/ 851825 w 4548"/>
                  <a:gd name="T27" fmla="*/ 1472241 h 5153"/>
                  <a:gd name="T28" fmla="*/ 765455 w 4548"/>
                  <a:gd name="T29" fmla="*/ 1385808 h 5153"/>
                  <a:gd name="T30" fmla="*/ 720470 w 4548"/>
                  <a:gd name="T31" fmla="*/ 1367081 h 5153"/>
                  <a:gd name="T32" fmla="*/ 517861 w 4548"/>
                  <a:gd name="T33" fmla="*/ 1187012 h 5153"/>
                  <a:gd name="T34" fmla="*/ 446605 w 4548"/>
                  <a:gd name="T35" fmla="*/ 1168285 h 5153"/>
                  <a:gd name="T36" fmla="*/ 371391 w 4548"/>
                  <a:gd name="T37" fmla="*/ 1183051 h 5153"/>
                  <a:gd name="T38" fmla="*/ 303735 w 4548"/>
                  <a:gd name="T39" fmla="*/ 1051601 h 5153"/>
                  <a:gd name="T40" fmla="*/ 247594 w 4548"/>
                  <a:gd name="T41" fmla="*/ 946441 h 5153"/>
                  <a:gd name="T42" fmla="*/ 150068 w 4548"/>
                  <a:gd name="T43" fmla="*/ 781138 h 5153"/>
                  <a:gd name="T44" fmla="*/ 150068 w 4548"/>
                  <a:gd name="T45" fmla="*/ 751246 h 5153"/>
                  <a:gd name="T46" fmla="*/ 146469 w 4548"/>
                  <a:gd name="T47" fmla="*/ 698666 h 5153"/>
                  <a:gd name="T48" fmla="*/ 116240 w 4548"/>
                  <a:gd name="T49" fmla="*/ 638523 h 5153"/>
                  <a:gd name="T50" fmla="*/ 131354 w 4548"/>
                  <a:gd name="T51" fmla="*/ 615835 h 5153"/>
                  <a:gd name="T52" fmla="*/ 134953 w 4548"/>
                  <a:gd name="T53" fmla="*/ 601069 h 5153"/>
                  <a:gd name="T54" fmla="*/ 97526 w 4548"/>
                  <a:gd name="T55" fmla="*/ 582342 h 5153"/>
                  <a:gd name="T56" fmla="*/ 0 w 4548"/>
                  <a:gd name="T57" fmla="*/ 462056 h 5153"/>
                  <a:gd name="T58" fmla="*/ 41386 w 4548"/>
                  <a:gd name="T59" fmla="*/ 413438 h 5153"/>
                  <a:gd name="T60" fmla="*/ 71255 w 4548"/>
                  <a:gd name="T61" fmla="*/ 345732 h 5153"/>
                  <a:gd name="T62" fmla="*/ 33828 w 4548"/>
                  <a:gd name="T63" fmla="*/ 262900 h 5153"/>
                  <a:gd name="T64" fmla="*/ 71255 w 4548"/>
                  <a:gd name="T65" fmla="*/ 251736 h 5153"/>
                  <a:gd name="T66" fmla="*/ 195052 w 4548"/>
                  <a:gd name="T67" fmla="*/ 78870 h 5153"/>
                  <a:gd name="T68" fmla="*/ 232479 w 4548"/>
                  <a:gd name="T69" fmla="*/ 22689 h 5153"/>
                  <a:gd name="T70" fmla="*/ 277464 w 4548"/>
                  <a:gd name="T71" fmla="*/ 0 h 5153"/>
                  <a:gd name="T72" fmla="*/ 423933 w 4548"/>
                  <a:gd name="T73" fmla="*/ 48979 h 5153"/>
                  <a:gd name="T74" fmla="*/ 555288 w 4548"/>
                  <a:gd name="T75" fmla="*/ 78870 h 5153"/>
                  <a:gd name="T76" fmla="*/ 589116 w 4548"/>
                  <a:gd name="T77" fmla="*/ 97957 h 5153"/>
                  <a:gd name="T78" fmla="*/ 596673 w 4548"/>
                  <a:gd name="T79" fmla="*/ 75269 h 5153"/>
                  <a:gd name="T80" fmla="*/ 652814 w 4548"/>
                  <a:gd name="T81" fmla="*/ 93996 h 5153"/>
                  <a:gd name="T82" fmla="*/ 701757 w 4548"/>
                  <a:gd name="T83" fmla="*/ 135412 h 5153"/>
                  <a:gd name="T84" fmla="*/ 754299 w 4548"/>
                  <a:gd name="T85" fmla="*/ 146576 h 5153"/>
                  <a:gd name="T86" fmla="*/ 934236 w 4548"/>
                  <a:gd name="T87" fmla="*/ 390749 h 5153"/>
                  <a:gd name="T88" fmla="*/ 1017008 w 4548"/>
                  <a:gd name="T89" fmla="*/ 432165 h 5153"/>
                  <a:gd name="T90" fmla="*/ 1043279 w 4548"/>
                  <a:gd name="T91" fmla="*/ 390749 h 5153"/>
                  <a:gd name="T92" fmla="*/ 1058033 w 4548"/>
                  <a:gd name="T93" fmla="*/ 372022 h 5153"/>
                  <a:gd name="T94" fmla="*/ 1151961 w 4548"/>
                  <a:gd name="T95" fmla="*/ 338169 h 5153"/>
                  <a:gd name="T96" fmla="*/ 1174633 w 4548"/>
                  <a:gd name="T97" fmla="*/ 278026 h 5153"/>
                  <a:gd name="T98" fmla="*/ 1189388 w 4548"/>
                  <a:gd name="T99" fmla="*/ 229047 h 5153"/>
                  <a:gd name="T100" fmla="*/ 1339816 w 4548"/>
                  <a:gd name="T101" fmla="*/ 229047 h 5153"/>
                  <a:gd name="T102" fmla="*/ 1309586 w 4548"/>
                  <a:gd name="T103" fmla="*/ 266862 h 5153"/>
                  <a:gd name="T104" fmla="*/ 1309586 w 4548"/>
                  <a:gd name="T105" fmla="*/ 323043 h 5153"/>
                  <a:gd name="T106" fmla="*/ 1358529 w 4548"/>
                  <a:gd name="T107" fmla="*/ 401913 h 5153"/>
                  <a:gd name="T108" fmla="*/ 1347373 w 4548"/>
                  <a:gd name="T109" fmla="*/ 529762 h 5153"/>
                  <a:gd name="T110" fmla="*/ 1414670 w 4548"/>
                  <a:gd name="T111" fmla="*/ 649688 h 5153"/>
                  <a:gd name="T112" fmla="*/ 1444899 w 4548"/>
                  <a:gd name="T113" fmla="*/ 657250 h 5153"/>
                  <a:gd name="T114" fmla="*/ 1411071 w 4548"/>
                  <a:gd name="T115" fmla="*/ 698666 h 5153"/>
                  <a:gd name="T116" fmla="*/ 1407113 w 4548"/>
                  <a:gd name="T117" fmla="*/ 740082 h 5153"/>
                  <a:gd name="T118" fmla="*/ 1467212 w 4548"/>
                  <a:gd name="T119" fmla="*/ 924112 h 5153"/>
                  <a:gd name="T120" fmla="*/ 1598566 w 4548"/>
                  <a:gd name="T121" fmla="*/ 1077891 h 5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548" h="5153">
                    <a:moveTo>
                      <a:pt x="4547" y="3097"/>
                    </a:moveTo>
                    <a:lnTo>
                      <a:pt x="4348" y="3191"/>
                    </a:lnTo>
                    <a:lnTo>
                      <a:pt x="4223" y="3212"/>
                    </a:lnTo>
                    <a:lnTo>
                      <a:pt x="3942" y="3170"/>
                    </a:lnTo>
                    <a:lnTo>
                      <a:pt x="3837" y="3191"/>
                    </a:lnTo>
                    <a:lnTo>
                      <a:pt x="3754" y="3244"/>
                    </a:lnTo>
                    <a:lnTo>
                      <a:pt x="3577" y="3223"/>
                    </a:lnTo>
                    <a:lnTo>
                      <a:pt x="3483" y="3264"/>
                    </a:lnTo>
                    <a:lnTo>
                      <a:pt x="3410" y="3348"/>
                    </a:lnTo>
                    <a:lnTo>
                      <a:pt x="3347" y="3462"/>
                    </a:lnTo>
                    <a:lnTo>
                      <a:pt x="3305" y="3577"/>
                    </a:lnTo>
                    <a:lnTo>
                      <a:pt x="3285" y="3702"/>
                    </a:lnTo>
                    <a:lnTo>
                      <a:pt x="3191" y="3723"/>
                    </a:lnTo>
                    <a:lnTo>
                      <a:pt x="2930" y="3733"/>
                    </a:lnTo>
                    <a:lnTo>
                      <a:pt x="2868" y="3754"/>
                    </a:lnTo>
                    <a:lnTo>
                      <a:pt x="2888" y="3806"/>
                    </a:lnTo>
                    <a:lnTo>
                      <a:pt x="2972" y="4224"/>
                    </a:lnTo>
                    <a:lnTo>
                      <a:pt x="2993" y="4265"/>
                    </a:lnTo>
                    <a:lnTo>
                      <a:pt x="3128" y="4390"/>
                    </a:lnTo>
                    <a:lnTo>
                      <a:pt x="3368" y="4797"/>
                    </a:lnTo>
                    <a:lnTo>
                      <a:pt x="3389" y="4912"/>
                    </a:lnTo>
                    <a:lnTo>
                      <a:pt x="3347" y="5058"/>
                    </a:lnTo>
                    <a:lnTo>
                      <a:pt x="3253" y="5152"/>
                    </a:lnTo>
                    <a:lnTo>
                      <a:pt x="3160" y="5141"/>
                    </a:lnTo>
                    <a:lnTo>
                      <a:pt x="3066" y="5079"/>
                    </a:lnTo>
                    <a:lnTo>
                      <a:pt x="2868" y="5006"/>
                    </a:lnTo>
                    <a:lnTo>
                      <a:pt x="2857" y="4974"/>
                    </a:lnTo>
                    <a:lnTo>
                      <a:pt x="2805" y="4891"/>
                    </a:lnTo>
                    <a:lnTo>
                      <a:pt x="2815" y="4714"/>
                    </a:lnTo>
                    <a:lnTo>
                      <a:pt x="2805" y="4662"/>
                    </a:lnTo>
                    <a:lnTo>
                      <a:pt x="2774" y="4630"/>
                    </a:lnTo>
                    <a:lnTo>
                      <a:pt x="2732" y="4599"/>
                    </a:lnTo>
                    <a:lnTo>
                      <a:pt x="2690" y="4589"/>
                    </a:lnTo>
                    <a:lnTo>
                      <a:pt x="2617" y="4589"/>
                    </a:lnTo>
                    <a:lnTo>
                      <a:pt x="2555" y="4578"/>
                    </a:lnTo>
                    <a:lnTo>
                      <a:pt x="2544" y="4464"/>
                    </a:lnTo>
                    <a:lnTo>
                      <a:pt x="2523" y="4401"/>
                    </a:lnTo>
                    <a:lnTo>
                      <a:pt x="2471" y="4349"/>
                    </a:lnTo>
                    <a:lnTo>
                      <a:pt x="2419" y="4276"/>
                    </a:lnTo>
                    <a:lnTo>
                      <a:pt x="2409" y="4224"/>
                    </a:lnTo>
                    <a:lnTo>
                      <a:pt x="2367" y="4088"/>
                    </a:lnTo>
                    <a:lnTo>
                      <a:pt x="2346" y="4046"/>
                    </a:lnTo>
                    <a:lnTo>
                      <a:pt x="2242" y="3973"/>
                    </a:lnTo>
                    <a:lnTo>
                      <a:pt x="2127" y="3848"/>
                    </a:lnTo>
                    <a:lnTo>
                      <a:pt x="2096" y="3828"/>
                    </a:lnTo>
                    <a:lnTo>
                      <a:pt x="2064" y="3828"/>
                    </a:lnTo>
                    <a:lnTo>
                      <a:pt x="2002" y="3796"/>
                    </a:lnTo>
                    <a:lnTo>
                      <a:pt x="1919" y="3733"/>
                    </a:lnTo>
                    <a:lnTo>
                      <a:pt x="1501" y="3317"/>
                    </a:lnTo>
                    <a:lnTo>
                      <a:pt x="1439" y="3296"/>
                    </a:lnTo>
                    <a:lnTo>
                      <a:pt x="1408" y="3285"/>
                    </a:lnTo>
                    <a:lnTo>
                      <a:pt x="1272" y="3244"/>
                    </a:lnTo>
                    <a:lnTo>
                      <a:pt x="1241" y="3244"/>
                    </a:lnTo>
                    <a:lnTo>
                      <a:pt x="1209" y="3254"/>
                    </a:lnTo>
                    <a:lnTo>
                      <a:pt x="1105" y="3285"/>
                    </a:lnTo>
                    <a:lnTo>
                      <a:pt x="1032" y="3285"/>
                    </a:lnTo>
                    <a:lnTo>
                      <a:pt x="991" y="3264"/>
                    </a:lnTo>
                    <a:lnTo>
                      <a:pt x="959" y="3212"/>
                    </a:lnTo>
                    <a:lnTo>
                      <a:pt x="844" y="2920"/>
                    </a:lnTo>
                    <a:lnTo>
                      <a:pt x="792" y="2795"/>
                    </a:lnTo>
                    <a:lnTo>
                      <a:pt x="719" y="2680"/>
                    </a:lnTo>
                    <a:lnTo>
                      <a:pt x="688" y="2628"/>
                    </a:lnTo>
                    <a:lnTo>
                      <a:pt x="688" y="2555"/>
                    </a:lnTo>
                    <a:lnTo>
                      <a:pt x="594" y="2326"/>
                    </a:lnTo>
                    <a:lnTo>
                      <a:pt x="417" y="2169"/>
                    </a:lnTo>
                    <a:lnTo>
                      <a:pt x="396" y="2149"/>
                    </a:lnTo>
                    <a:lnTo>
                      <a:pt x="386" y="2117"/>
                    </a:lnTo>
                    <a:lnTo>
                      <a:pt x="417" y="2086"/>
                    </a:lnTo>
                    <a:lnTo>
                      <a:pt x="427" y="2065"/>
                    </a:lnTo>
                    <a:lnTo>
                      <a:pt x="427" y="2024"/>
                    </a:lnTo>
                    <a:lnTo>
                      <a:pt x="407" y="1940"/>
                    </a:lnTo>
                    <a:lnTo>
                      <a:pt x="386" y="1877"/>
                    </a:lnTo>
                    <a:lnTo>
                      <a:pt x="333" y="1804"/>
                    </a:lnTo>
                    <a:lnTo>
                      <a:pt x="323" y="1773"/>
                    </a:lnTo>
                    <a:lnTo>
                      <a:pt x="312" y="1752"/>
                    </a:lnTo>
                    <a:lnTo>
                      <a:pt x="323" y="1742"/>
                    </a:lnTo>
                    <a:lnTo>
                      <a:pt x="365" y="1710"/>
                    </a:lnTo>
                    <a:lnTo>
                      <a:pt x="386" y="1690"/>
                    </a:lnTo>
                    <a:lnTo>
                      <a:pt x="386" y="1679"/>
                    </a:lnTo>
                    <a:lnTo>
                      <a:pt x="375" y="1669"/>
                    </a:lnTo>
                    <a:lnTo>
                      <a:pt x="312" y="1658"/>
                    </a:lnTo>
                    <a:lnTo>
                      <a:pt x="292" y="1637"/>
                    </a:lnTo>
                    <a:lnTo>
                      <a:pt x="271" y="1617"/>
                    </a:lnTo>
                    <a:lnTo>
                      <a:pt x="177" y="1481"/>
                    </a:lnTo>
                    <a:lnTo>
                      <a:pt x="20" y="1314"/>
                    </a:lnTo>
                    <a:lnTo>
                      <a:pt x="0" y="1283"/>
                    </a:lnTo>
                    <a:lnTo>
                      <a:pt x="0" y="1262"/>
                    </a:lnTo>
                    <a:lnTo>
                      <a:pt x="31" y="1231"/>
                    </a:lnTo>
                    <a:lnTo>
                      <a:pt x="115" y="1148"/>
                    </a:lnTo>
                    <a:lnTo>
                      <a:pt x="156" y="1085"/>
                    </a:lnTo>
                    <a:lnTo>
                      <a:pt x="187" y="1022"/>
                    </a:lnTo>
                    <a:lnTo>
                      <a:pt x="198" y="960"/>
                    </a:lnTo>
                    <a:lnTo>
                      <a:pt x="198" y="918"/>
                    </a:lnTo>
                    <a:lnTo>
                      <a:pt x="177" y="866"/>
                    </a:lnTo>
                    <a:lnTo>
                      <a:pt x="94" y="730"/>
                    </a:lnTo>
                    <a:lnTo>
                      <a:pt x="167" y="741"/>
                    </a:lnTo>
                    <a:lnTo>
                      <a:pt x="177" y="730"/>
                    </a:lnTo>
                    <a:lnTo>
                      <a:pt x="198" y="699"/>
                    </a:lnTo>
                    <a:lnTo>
                      <a:pt x="354" y="386"/>
                    </a:lnTo>
                    <a:lnTo>
                      <a:pt x="386" y="344"/>
                    </a:lnTo>
                    <a:lnTo>
                      <a:pt x="542" y="219"/>
                    </a:lnTo>
                    <a:lnTo>
                      <a:pt x="584" y="177"/>
                    </a:lnTo>
                    <a:lnTo>
                      <a:pt x="615" y="125"/>
                    </a:lnTo>
                    <a:lnTo>
                      <a:pt x="646" y="63"/>
                    </a:lnTo>
                    <a:lnTo>
                      <a:pt x="678" y="32"/>
                    </a:lnTo>
                    <a:lnTo>
                      <a:pt x="699" y="11"/>
                    </a:lnTo>
                    <a:lnTo>
                      <a:pt x="771" y="0"/>
                    </a:lnTo>
                    <a:lnTo>
                      <a:pt x="949" y="105"/>
                    </a:lnTo>
                    <a:lnTo>
                      <a:pt x="1053" y="125"/>
                    </a:lnTo>
                    <a:lnTo>
                      <a:pt x="1178" y="136"/>
                    </a:lnTo>
                    <a:lnTo>
                      <a:pt x="1387" y="240"/>
                    </a:lnTo>
                    <a:lnTo>
                      <a:pt x="1501" y="219"/>
                    </a:lnTo>
                    <a:lnTo>
                      <a:pt x="1543" y="219"/>
                    </a:lnTo>
                    <a:lnTo>
                      <a:pt x="1595" y="261"/>
                    </a:lnTo>
                    <a:lnTo>
                      <a:pt x="1627" y="272"/>
                    </a:lnTo>
                    <a:lnTo>
                      <a:pt x="1637" y="272"/>
                    </a:lnTo>
                    <a:lnTo>
                      <a:pt x="1647" y="251"/>
                    </a:lnTo>
                    <a:lnTo>
                      <a:pt x="1658" y="230"/>
                    </a:lnTo>
                    <a:lnTo>
                      <a:pt x="1658" y="209"/>
                    </a:lnTo>
                    <a:lnTo>
                      <a:pt x="1668" y="167"/>
                    </a:lnTo>
                    <a:lnTo>
                      <a:pt x="1772" y="209"/>
                    </a:lnTo>
                    <a:lnTo>
                      <a:pt x="1814" y="261"/>
                    </a:lnTo>
                    <a:lnTo>
                      <a:pt x="1856" y="324"/>
                    </a:lnTo>
                    <a:lnTo>
                      <a:pt x="1887" y="355"/>
                    </a:lnTo>
                    <a:lnTo>
                      <a:pt x="1950" y="376"/>
                    </a:lnTo>
                    <a:lnTo>
                      <a:pt x="2033" y="376"/>
                    </a:lnTo>
                    <a:lnTo>
                      <a:pt x="2064" y="386"/>
                    </a:lnTo>
                    <a:lnTo>
                      <a:pt x="2096" y="407"/>
                    </a:lnTo>
                    <a:lnTo>
                      <a:pt x="2221" y="574"/>
                    </a:lnTo>
                    <a:lnTo>
                      <a:pt x="2231" y="605"/>
                    </a:lnTo>
                    <a:lnTo>
                      <a:pt x="2596" y="1085"/>
                    </a:lnTo>
                    <a:lnTo>
                      <a:pt x="2659" y="1137"/>
                    </a:lnTo>
                    <a:lnTo>
                      <a:pt x="2711" y="1168"/>
                    </a:lnTo>
                    <a:lnTo>
                      <a:pt x="2826" y="1200"/>
                    </a:lnTo>
                    <a:lnTo>
                      <a:pt x="2868" y="1200"/>
                    </a:lnTo>
                    <a:lnTo>
                      <a:pt x="2878" y="1116"/>
                    </a:lnTo>
                    <a:lnTo>
                      <a:pt x="2899" y="1085"/>
                    </a:lnTo>
                    <a:lnTo>
                      <a:pt x="2899" y="1074"/>
                    </a:lnTo>
                    <a:lnTo>
                      <a:pt x="2909" y="1053"/>
                    </a:lnTo>
                    <a:lnTo>
                      <a:pt x="2940" y="1033"/>
                    </a:lnTo>
                    <a:lnTo>
                      <a:pt x="3003" y="991"/>
                    </a:lnTo>
                    <a:lnTo>
                      <a:pt x="3149" y="960"/>
                    </a:lnTo>
                    <a:lnTo>
                      <a:pt x="3201" y="939"/>
                    </a:lnTo>
                    <a:lnTo>
                      <a:pt x="3253" y="897"/>
                    </a:lnTo>
                    <a:lnTo>
                      <a:pt x="3264" y="824"/>
                    </a:lnTo>
                    <a:lnTo>
                      <a:pt x="3264" y="772"/>
                    </a:lnTo>
                    <a:lnTo>
                      <a:pt x="3253" y="709"/>
                    </a:lnTo>
                    <a:lnTo>
                      <a:pt x="3264" y="657"/>
                    </a:lnTo>
                    <a:lnTo>
                      <a:pt x="3305" y="636"/>
                    </a:lnTo>
                    <a:lnTo>
                      <a:pt x="3399" y="647"/>
                    </a:lnTo>
                    <a:lnTo>
                      <a:pt x="3629" y="616"/>
                    </a:lnTo>
                    <a:lnTo>
                      <a:pt x="3723" y="636"/>
                    </a:lnTo>
                    <a:lnTo>
                      <a:pt x="3681" y="678"/>
                    </a:lnTo>
                    <a:lnTo>
                      <a:pt x="3660" y="709"/>
                    </a:lnTo>
                    <a:lnTo>
                      <a:pt x="3639" y="741"/>
                    </a:lnTo>
                    <a:lnTo>
                      <a:pt x="3629" y="793"/>
                    </a:lnTo>
                    <a:lnTo>
                      <a:pt x="3629" y="845"/>
                    </a:lnTo>
                    <a:lnTo>
                      <a:pt x="3639" y="897"/>
                    </a:lnTo>
                    <a:lnTo>
                      <a:pt x="3733" y="1012"/>
                    </a:lnTo>
                    <a:lnTo>
                      <a:pt x="3764" y="1053"/>
                    </a:lnTo>
                    <a:lnTo>
                      <a:pt x="3775" y="1116"/>
                    </a:lnTo>
                    <a:lnTo>
                      <a:pt x="3785" y="1220"/>
                    </a:lnTo>
                    <a:lnTo>
                      <a:pt x="3733" y="1408"/>
                    </a:lnTo>
                    <a:lnTo>
                      <a:pt x="3744" y="1471"/>
                    </a:lnTo>
                    <a:lnTo>
                      <a:pt x="3837" y="1773"/>
                    </a:lnTo>
                    <a:lnTo>
                      <a:pt x="3858" y="1784"/>
                    </a:lnTo>
                    <a:lnTo>
                      <a:pt x="3931" y="1804"/>
                    </a:lnTo>
                    <a:lnTo>
                      <a:pt x="3973" y="1815"/>
                    </a:lnTo>
                    <a:lnTo>
                      <a:pt x="4004" y="1815"/>
                    </a:lnTo>
                    <a:lnTo>
                      <a:pt x="4015" y="1825"/>
                    </a:lnTo>
                    <a:lnTo>
                      <a:pt x="4004" y="1857"/>
                    </a:lnTo>
                    <a:lnTo>
                      <a:pt x="3952" y="1909"/>
                    </a:lnTo>
                    <a:lnTo>
                      <a:pt x="3921" y="1940"/>
                    </a:lnTo>
                    <a:lnTo>
                      <a:pt x="3910" y="1982"/>
                    </a:lnTo>
                    <a:lnTo>
                      <a:pt x="3900" y="2013"/>
                    </a:lnTo>
                    <a:lnTo>
                      <a:pt x="3910" y="2055"/>
                    </a:lnTo>
                    <a:lnTo>
                      <a:pt x="3921" y="2096"/>
                    </a:lnTo>
                    <a:lnTo>
                      <a:pt x="4056" y="2430"/>
                    </a:lnTo>
                    <a:lnTo>
                      <a:pt x="4077" y="2566"/>
                    </a:lnTo>
                    <a:lnTo>
                      <a:pt x="4119" y="2618"/>
                    </a:lnTo>
                    <a:lnTo>
                      <a:pt x="4369" y="2889"/>
                    </a:lnTo>
                    <a:lnTo>
                      <a:pt x="4442" y="2993"/>
                    </a:lnTo>
                    <a:lnTo>
                      <a:pt x="4547" y="3097"/>
                    </a:lnTo>
                  </a:path>
                </a:pathLst>
              </a:custGeom>
              <a:solidFill>
                <a:srgbClr val="D1D1D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08" name="Freeform 15">
                <a:extLst>
                  <a:ext uri="{FF2B5EF4-FFF2-40B4-BE49-F238E27FC236}">
                    <a16:creationId xmlns:a16="http://schemas.microsoft.com/office/drawing/2014/main" id="{31CBB27E-82F7-4E4B-9998-9017FB348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6650" y="5386388"/>
                <a:ext cx="1930400" cy="2549525"/>
              </a:xfrm>
              <a:custGeom>
                <a:avLst/>
                <a:gdLst>
                  <a:gd name="T0" fmla="*/ 1881078 w 5362"/>
                  <a:gd name="T1" fmla="*/ 2155269 h 7081"/>
                  <a:gd name="T2" fmla="*/ 1888638 w 5362"/>
                  <a:gd name="T3" fmla="*/ 2237720 h 7081"/>
                  <a:gd name="T4" fmla="*/ 1914919 w 5362"/>
                  <a:gd name="T5" fmla="*/ 2297849 h 7081"/>
                  <a:gd name="T6" fmla="*/ 1862357 w 5362"/>
                  <a:gd name="T7" fmla="*/ 2402984 h 7081"/>
                  <a:gd name="T8" fmla="*/ 1779914 w 5362"/>
                  <a:gd name="T9" fmla="*/ 2470674 h 7081"/>
                  <a:gd name="T10" fmla="*/ 1742112 w 5362"/>
                  <a:gd name="T11" fmla="*/ 2541604 h 7081"/>
                  <a:gd name="T12" fmla="*/ 1453020 w 5362"/>
                  <a:gd name="T13" fmla="*/ 2410545 h 7081"/>
                  <a:gd name="T14" fmla="*/ 1336735 w 5362"/>
                  <a:gd name="T15" fmla="*/ 2425307 h 7081"/>
                  <a:gd name="T16" fmla="*/ 1321615 w 5362"/>
                  <a:gd name="T17" fmla="*/ 2252843 h 7081"/>
                  <a:gd name="T18" fmla="*/ 1355456 w 5362"/>
                  <a:gd name="T19" fmla="*/ 1967322 h 7081"/>
                  <a:gd name="T20" fmla="*/ 1280213 w 5362"/>
                  <a:gd name="T21" fmla="*/ 1922315 h 7081"/>
                  <a:gd name="T22" fmla="*/ 1179049 w 5362"/>
                  <a:gd name="T23" fmla="*/ 1880909 h 7081"/>
                  <a:gd name="T24" fmla="*/ 1212890 w 5362"/>
                  <a:gd name="T25" fmla="*/ 1764613 h 7081"/>
                  <a:gd name="T26" fmla="*/ 1021362 w 5362"/>
                  <a:gd name="T27" fmla="*/ 1520498 h 7081"/>
                  <a:gd name="T28" fmla="*/ 923798 w 5362"/>
                  <a:gd name="T29" fmla="*/ 1471531 h 7081"/>
                  <a:gd name="T30" fmla="*/ 893557 w 5362"/>
                  <a:gd name="T31" fmla="*/ 1449207 h 7081"/>
                  <a:gd name="T32" fmla="*/ 840995 w 5362"/>
                  <a:gd name="T33" fmla="*/ 1377917 h 7081"/>
                  <a:gd name="T34" fmla="*/ 420497 w 5362"/>
                  <a:gd name="T35" fmla="*/ 1164047 h 7081"/>
                  <a:gd name="T36" fmla="*/ 116645 w 5362"/>
                  <a:gd name="T37" fmla="*/ 743506 h 7081"/>
                  <a:gd name="T38" fmla="*/ 11520 w 5362"/>
                  <a:gd name="T39" fmla="*/ 604166 h 7081"/>
                  <a:gd name="T40" fmla="*/ 112685 w 5362"/>
                  <a:gd name="T41" fmla="*/ 574282 h 7081"/>
                  <a:gd name="T42" fmla="*/ 236530 w 5362"/>
                  <a:gd name="T43" fmla="*/ 814437 h 7081"/>
                  <a:gd name="T44" fmla="*/ 367935 w 5362"/>
                  <a:gd name="T45" fmla="*/ 551959 h 7081"/>
                  <a:gd name="T46" fmla="*/ 183968 w 5362"/>
                  <a:gd name="T47" fmla="*/ 292722 h 7081"/>
                  <a:gd name="T48" fmla="*/ 236530 w 5362"/>
                  <a:gd name="T49" fmla="*/ 341689 h 7081"/>
                  <a:gd name="T50" fmla="*/ 289092 w 5362"/>
                  <a:gd name="T51" fmla="*/ 217831 h 7081"/>
                  <a:gd name="T52" fmla="*/ 37802 w 5362"/>
                  <a:gd name="T53" fmla="*/ 37445 h 7081"/>
                  <a:gd name="T54" fmla="*/ 135366 w 5362"/>
                  <a:gd name="T55" fmla="*/ 3601 h 7081"/>
                  <a:gd name="T56" fmla="*/ 296652 w 5362"/>
                  <a:gd name="T57" fmla="*/ 22323 h 7081"/>
                  <a:gd name="T58" fmla="*/ 311773 w 5362"/>
                  <a:gd name="T59" fmla="*/ 45006 h 7081"/>
                  <a:gd name="T60" fmla="*/ 360375 w 5362"/>
                  <a:gd name="T61" fmla="*/ 93613 h 7081"/>
                  <a:gd name="T62" fmla="*/ 409337 w 5362"/>
                  <a:gd name="T63" fmla="*/ 127458 h 7081"/>
                  <a:gd name="T64" fmla="*/ 473060 w 5362"/>
                  <a:gd name="T65" fmla="*/ 183626 h 7081"/>
                  <a:gd name="T66" fmla="*/ 514461 w 5362"/>
                  <a:gd name="T67" fmla="*/ 198748 h 7081"/>
                  <a:gd name="T68" fmla="*/ 533182 w 5362"/>
                  <a:gd name="T69" fmla="*/ 210270 h 7081"/>
                  <a:gd name="T70" fmla="*/ 578184 w 5362"/>
                  <a:gd name="T71" fmla="*/ 251316 h 7081"/>
                  <a:gd name="T72" fmla="*/ 721110 w 5362"/>
                  <a:gd name="T73" fmla="*/ 307844 h 7081"/>
                  <a:gd name="T74" fmla="*/ 766112 w 5362"/>
                  <a:gd name="T75" fmla="*/ 322966 h 7081"/>
                  <a:gd name="T76" fmla="*/ 799593 w 5362"/>
                  <a:gd name="T77" fmla="*/ 330167 h 7081"/>
                  <a:gd name="T78" fmla="*/ 826234 w 5362"/>
                  <a:gd name="T79" fmla="*/ 397857 h 7081"/>
                  <a:gd name="T80" fmla="*/ 822274 w 5362"/>
                  <a:gd name="T81" fmla="*/ 416580 h 7081"/>
                  <a:gd name="T82" fmla="*/ 859716 w 5362"/>
                  <a:gd name="T83" fmla="*/ 476708 h 7081"/>
                  <a:gd name="T84" fmla="*/ 859716 w 5362"/>
                  <a:gd name="T85" fmla="*/ 544398 h 7081"/>
                  <a:gd name="T86" fmla="*/ 885997 w 5362"/>
                  <a:gd name="T87" fmla="*/ 589404 h 7081"/>
                  <a:gd name="T88" fmla="*/ 968800 w 5362"/>
                  <a:gd name="T89" fmla="*/ 675817 h 7081"/>
                  <a:gd name="T90" fmla="*/ 897517 w 5362"/>
                  <a:gd name="T91" fmla="*/ 784552 h 7081"/>
                  <a:gd name="T92" fmla="*/ 1002642 w 5362"/>
                  <a:gd name="T93" fmla="*/ 919572 h 7081"/>
                  <a:gd name="T94" fmla="*/ 1028923 w 5362"/>
                  <a:gd name="T95" fmla="*/ 945855 h 7081"/>
                  <a:gd name="T96" fmla="*/ 1036483 w 5362"/>
                  <a:gd name="T97" fmla="*/ 1005984 h 7081"/>
                  <a:gd name="T98" fmla="*/ 1036483 w 5362"/>
                  <a:gd name="T99" fmla="*/ 1092396 h 7081"/>
                  <a:gd name="T100" fmla="*/ 1145207 w 5362"/>
                  <a:gd name="T101" fmla="*/ 1276383 h 7081"/>
                  <a:gd name="T102" fmla="*/ 1254292 w 5362"/>
                  <a:gd name="T103" fmla="*/ 1505376 h 7081"/>
                  <a:gd name="T104" fmla="*/ 1355456 w 5362"/>
                  <a:gd name="T105" fmla="*/ 1498174 h 7081"/>
                  <a:gd name="T106" fmla="*/ 1618267 w 5362"/>
                  <a:gd name="T107" fmla="*/ 1696923 h 7081"/>
                  <a:gd name="T108" fmla="*/ 1742112 w 5362"/>
                  <a:gd name="T109" fmla="*/ 1786936 h 7081"/>
                  <a:gd name="T110" fmla="*/ 1805835 w 5362"/>
                  <a:gd name="T111" fmla="*/ 1914754 h 7081"/>
                  <a:gd name="T112" fmla="*/ 1881078 w 5362"/>
                  <a:gd name="T113" fmla="*/ 1986044 h 7081"/>
                  <a:gd name="T114" fmla="*/ 1926080 w 5362"/>
                  <a:gd name="T115" fmla="*/ 2121064 h 708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362" h="7081">
                    <a:moveTo>
                      <a:pt x="5361" y="5923"/>
                    </a:moveTo>
                    <a:lnTo>
                      <a:pt x="5361" y="5923"/>
                    </a:lnTo>
                    <a:lnTo>
                      <a:pt x="5308" y="5912"/>
                    </a:lnTo>
                    <a:lnTo>
                      <a:pt x="5256" y="5933"/>
                    </a:lnTo>
                    <a:lnTo>
                      <a:pt x="5225" y="5986"/>
                    </a:lnTo>
                    <a:lnTo>
                      <a:pt x="5236" y="6006"/>
                    </a:lnTo>
                    <a:lnTo>
                      <a:pt x="5267" y="6038"/>
                    </a:lnTo>
                    <a:lnTo>
                      <a:pt x="5288" y="6090"/>
                    </a:lnTo>
                    <a:lnTo>
                      <a:pt x="5277" y="6131"/>
                    </a:lnTo>
                    <a:lnTo>
                      <a:pt x="5246" y="6215"/>
                    </a:lnTo>
                    <a:lnTo>
                      <a:pt x="5236" y="6236"/>
                    </a:lnTo>
                    <a:lnTo>
                      <a:pt x="5256" y="6257"/>
                    </a:lnTo>
                    <a:lnTo>
                      <a:pt x="5288" y="6309"/>
                    </a:lnTo>
                    <a:lnTo>
                      <a:pt x="5298" y="6330"/>
                    </a:lnTo>
                    <a:lnTo>
                      <a:pt x="5319" y="6382"/>
                    </a:lnTo>
                    <a:lnTo>
                      <a:pt x="5350" y="6413"/>
                    </a:lnTo>
                    <a:lnTo>
                      <a:pt x="5361" y="6455"/>
                    </a:lnTo>
                    <a:lnTo>
                      <a:pt x="5350" y="6528"/>
                    </a:lnTo>
                    <a:lnTo>
                      <a:pt x="5277" y="6622"/>
                    </a:lnTo>
                    <a:lnTo>
                      <a:pt x="5173" y="6674"/>
                    </a:lnTo>
                    <a:lnTo>
                      <a:pt x="5100" y="6747"/>
                    </a:lnTo>
                    <a:lnTo>
                      <a:pt x="5079" y="6903"/>
                    </a:lnTo>
                    <a:lnTo>
                      <a:pt x="5037" y="6872"/>
                    </a:lnTo>
                    <a:lnTo>
                      <a:pt x="4985" y="6862"/>
                    </a:lnTo>
                    <a:lnTo>
                      <a:pt x="4944" y="6862"/>
                    </a:lnTo>
                    <a:lnTo>
                      <a:pt x="4902" y="6872"/>
                    </a:lnTo>
                    <a:lnTo>
                      <a:pt x="4860" y="6924"/>
                    </a:lnTo>
                    <a:lnTo>
                      <a:pt x="4849" y="6976"/>
                    </a:lnTo>
                    <a:lnTo>
                      <a:pt x="4849" y="7018"/>
                    </a:lnTo>
                    <a:lnTo>
                      <a:pt x="4839" y="7059"/>
                    </a:lnTo>
                    <a:lnTo>
                      <a:pt x="4756" y="7080"/>
                    </a:lnTo>
                    <a:lnTo>
                      <a:pt x="4641" y="7028"/>
                    </a:lnTo>
                    <a:lnTo>
                      <a:pt x="4495" y="6893"/>
                    </a:lnTo>
                    <a:lnTo>
                      <a:pt x="4245" y="6767"/>
                    </a:lnTo>
                    <a:lnTo>
                      <a:pt x="4036" y="6695"/>
                    </a:lnTo>
                    <a:lnTo>
                      <a:pt x="3859" y="6632"/>
                    </a:lnTo>
                    <a:lnTo>
                      <a:pt x="3776" y="6695"/>
                    </a:lnTo>
                    <a:lnTo>
                      <a:pt x="3755" y="6695"/>
                    </a:lnTo>
                    <a:lnTo>
                      <a:pt x="3755" y="6736"/>
                    </a:lnTo>
                    <a:lnTo>
                      <a:pt x="3713" y="6736"/>
                    </a:lnTo>
                    <a:lnTo>
                      <a:pt x="3681" y="6642"/>
                    </a:lnTo>
                    <a:lnTo>
                      <a:pt x="3702" y="6528"/>
                    </a:lnTo>
                    <a:lnTo>
                      <a:pt x="3786" y="6319"/>
                    </a:lnTo>
                    <a:lnTo>
                      <a:pt x="3692" y="6278"/>
                    </a:lnTo>
                    <a:lnTo>
                      <a:pt x="3671" y="6257"/>
                    </a:lnTo>
                    <a:lnTo>
                      <a:pt x="3755" y="6079"/>
                    </a:lnTo>
                    <a:lnTo>
                      <a:pt x="3848" y="5735"/>
                    </a:lnTo>
                    <a:lnTo>
                      <a:pt x="3859" y="5652"/>
                    </a:lnTo>
                    <a:lnTo>
                      <a:pt x="3828" y="5506"/>
                    </a:lnTo>
                    <a:lnTo>
                      <a:pt x="3765" y="5464"/>
                    </a:lnTo>
                    <a:lnTo>
                      <a:pt x="3681" y="5464"/>
                    </a:lnTo>
                    <a:lnTo>
                      <a:pt x="3567" y="5412"/>
                    </a:lnTo>
                    <a:lnTo>
                      <a:pt x="3556" y="5402"/>
                    </a:lnTo>
                    <a:lnTo>
                      <a:pt x="3556" y="5370"/>
                    </a:lnTo>
                    <a:lnTo>
                      <a:pt x="3556" y="5339"/>
                    </a:lnTo>
                    <a:lnTo>
                      <a:pt x="3536" y="5318"/>
                    </a:lnTo>
                    <a:lnTo>
                      <a:pt x="3463" y="5276"/>
                    </a:lnTo>
                    <a:lnTo>
                      <a:pt x="3410" y="5255"/>
                    </a:lnTo>
                    <a:lnTo>
                      <a:pt x="3317" y="5255"/>
                    </a:lnTo>
                    <a:lnTo>
                      <a:pt x="3275" y="5224"/>
                    </a:lnTo>
                    <a:lnTo>
                      <a:pt x="3275" y="5182"/>
                    </a:lnTo>
                    <a:lnTo>
                      <a:pt x="3358" y="5078"/>
                    </a:lnTo>
                    <a:lnTo>
                      <a:pt x="3410" y="5026"/>
                    </a:lnTo>
                    <a:lnTo>
                      <a:pt x="3463" y="4995"/>
                    </a:lnTo>
                    <a:lnTo>
                      <a:pt x="3369" y="4901"/>
                    </a:lnTo>
                    <a:lnTo>
                      <a:pt x="3118" y="4421"/>
                    </a:lnTo>
                    <a:lnTo>
                      <a:pt x="3087" y="4338"/>
                    </a:lnTo>
                    <a:lnTo>
                      <a:pt x="3045" y="4265"/>
                    </a:lnTo>
                    <a:lnTo>
                      <a:pt x="3004" y="4234"/>
                    </a:lnTo>
                    <a:lnTo>
                      <a:pt x="2837" y="4223"/>
                    </a:lnTo>
                    <a:lnTo>
                      <a:pt x="2753" y="4213"/>
                    </a:lnTo>
                    <a:lnTo>
                      <a:pt x="2691" y="4181"/>
                    </a:lnTo>
                    <a:lnTo>
                      <a:pt x="2733" y="4140"/>
                    </a:lnTo>
                    <a:lnTo>
                      <a:pt x="2587" y="4035"/>
                    </a:lnTo>
                    <a:lnTo>
                      <a:pt x="2566" y="4087"/>
                    </a:lnTo>
                    <a:lnTo>
                      <a:pt x="2555" y="4108"/>
                    </a:lnTo>
                    <a:lnTo>
                      <a:pt x="2555" y="4140"/>
                    </a:lnTo>
                    <a:lnTo>
                      <a:pt x="2534" y="4077"/>
                    </a:lnTo>
                    <a:lnTo>
                      <a:pt x="2513" y="4046"/>
                    </a:lnTo>
                    <a:lnTo>
                      <a:pt x="2482" y="4025"/>
                    </a:lnTo>
                    <a:lnTo>
                      <a:pt x="2441" y="3994"/>
                    </a:lnTo>
                    <a:lnTo>
                      <a:pt x="2430" y="3962"/>
                    </a:lnTo>
                    <a:lnTo>
                      <a:pt x="2399" y="3879"/>
                    </a:lnTo>
                    <a:lnTo>
                      <a:pt x="2357" y="3816"/>
                    </a:lnTo>
                    <a:lnTo>
                      <a:pt x="2336" y="3827"/>
                    </a:lnTo>
                    <a:lnTo>
                      <a:pt x="2284" y="3775"/>
                    </a:lnTo>
                    <a:lnTo>
                      <a:pt x="1929" y="3660"/>
                    </a:lnTo>
                    <a:lnTo>
                      <a:pt x="1637" y="3483"/>
                    </a:lnTo>
                    <a:lnTo>
                      <a:pt x="1460" y="3337"/>
                    </a:lnTo>
                    <a:lnTo>
                      <a:pt x="1168" y="3233"/>
                    </a:lnTo>
                    <a:lnTo>
                      <a:pt x="991" y="3097"/>
                    </a:lnTo>
                    <a:lnTo>
                      <a:pt x="480" y="2534"/>
                    </a:lnTo>
                    <a:lnTo>
                      <a:pt x="428" y="2440"/>
                    </a:lnTo>
                    <a:lnTo>
                      <a:pt x="397" y="2377"/>
                    </a:lnTo>
                    <a:lnTo>
                      <a:pt x="324" y="2065"/>
                    </a:lnTo>
                    <a:lnTo>
                      <a:pt x="292" y="1981"/>
                    </a:lnTo>
                    <a:lnTo>
                      <a:pt x="105" y="1804"/>
                    </a:lnTo>
                    <a:lnTo>
                      <a:pt x="32" y="1710"/>
                    </a:lnTo>
                    <a:lnTo>
                      <a:pt x="32" y="1678"/>
                    </a:lnTo>
                    <a:lnTo>
                      <a:pt x="0" y="1668"/>
                    </a:lnTo>
                    <a:lnTo>
                      <a:pt x="0" y="1616"/>
                    </a:lnTo>
                    <a:lnTo>
                      <a:pt x="136" y="1543"/>
                    </a:lnTo>
                    <a:lnTo>
                      <a:pt x="230" y="1533"/>
                    </a:lnTo>
                    <a:lnTo>
                      <a:pt x="313" y="1595"/>
                    </a:lnTo>
                    <a:lnTo>
                      <a:pt x="501" y="1825"/>
                    </a:lnTo>
                    <a:lnTo>
                      <a:pt x="553" y="1898"/>
                    </a:lnTo>
                    <a:lnTo>
                      <a:pt x="616" y="2065"/>
                    </a:lnTo>
                    <a:lnTo>
                      <a:pt x="647" y="2169"/>
                    </a:lnTo>
                    <a:lnTo>
                      <a:pt x="657" y="2262"/>
                    </a:lnTo>
                    <a:lnTo>
                      <a:pt x="709" y="2294"/>
                    </a:lnTo>
                    <a:lnTo>
                      <a:pt x="824" y="2262"/>
                    </a:lnTo>
                    <a:lnTo>
                      <a:pt x="928" y="2210"/>
                    </a:lnTo>
                    <a:lnTo>
                      <a:pt x="981" y="2169"/>
                    </a:lnTo>
                    <a:lnTo>
                      <a:pt x="1022" y="1533"/>
                    </a:lnTo>
                    <a:lnTo>
                      <a:pt x="1001" y="1428"/>
                    </a:lnTo>
                    <a:lnTo>
                      <a:pt x="866" y="1355"/>
                    </a:lnTo>
                    <a:lnTo>
                      <a:pt x="689" y="1168"/>
                    </a:lnTo>
                    <a:lnTo>
                      <a:pt x="543" y="959"/>
                    </a:lnTo>
                    <a:lnTo>
                      <a:pt x="511" y="813"/>
                    </a:lnTo>
                    <a:lnTo>
                      <a:pt x="553" y="855"/>
                    </a:lnTo>
                    <a:lnTo>
                      <a:pt x="564" y="907"/>
                    </a:lnTo>
                    <a:lnTo>
                      <a:pt x="574" y="959"/>
                    </a:lnTo>
                    <a:lnTo>
                      <a:pt x="616" y="949"/>
                    </a:lnTo>
                    <a:lnTo>
                      <a:pt x="657" y="949"/>
                    </a:lnTo>
                    <a:lnTo>
                      <a:pt x="761" y="1074"/>
                    </a:lnTo>
                    <a:lnTo>
                      <a:pt x="824" y="1032"/>
                    </a:lnTo>
                    <a:lnTo>
                      <a:pt x="866" y="907"/>
                    </a:lnTo>
                    <a:lnTo>
                      <a:pt x="876" y="740"/>
                    </a:lnTo>
                    <a:lnTo>
                      <a:pt x="803" y="605"/>
                    </a:lnTo>
                    <a:lnTo>
                      <a:pt x="668" y="532"/>
                    </a:lnTo>
                    <a:lnTo>
                      <a:pt x="543" y="563"/>
                    </a:lnTo>
                    <a:lnTo>
                      <a:pt x="511" y="761"/>
                    </a:lnTo>
                    <a:lnTo>
                      <a:pt x="469" y="646"/>
                    </a:lnTo>
                    <a:lnTo>
                      <a:pt x="105" y="104"/>
                    </a:lnTo>
                    <a:lnTo>
                      <a:pt x="73" y="41"/>
                    </a:lnTo>
                    <a:lnTo>
                      <a:pt x="84" y="41"/>
                    </a:lnTo>
                    <a:lnTo>
                      <a:pt x="209" y="31"/>
                    </a:lnTo>
                    <a:lnTo>
                      <a:pt x="292" y="0"/>
                    </a:lnTo>
                    <a:lnTo>
                      <a:pt x="376" y="10"/>
                    </a:lnTo>
                    <a:lnTo>
                      <a:pt x="449" y="31"/>
                    </a:lnTo>
                    <a:lnTo>
                      <a:pt x="564" y="73"/>
                    </a:lnTo>
                    <a:lnTo>
                      <a:pt x="647" y="125"/>
                    </a:lnTo>
                    <a:lnTo>
                      <a:pt x="699" y="114"/>
                    </a:lnTo>
                    <a:lnTo>
                      <a:pt x="824" y="62"/>
                    </a:lnTo>
                    <a:lnTo>
                      <a:pt x="856" y="62"/>
                    </a:lnTo>
                    <a:lnTo>
                      <a:pt x="866" y="73"/>
                    </a:lnTo>
                    <a:lnTo>
                      <a:pt x="866" y="93"/>
                    </a:lnTo>
                    <a:lnTo>
                      <a:pt x="866" y="104"/>
                    </a:lnTo>
                    <a:lnTo>
                      <a:pt x="866" y="125"/>
                    </a:lnTo>
                    <a:lnTo>
                      <a:pt x="887" y="146"/>
                    </a:lnTo>
                    <a:lnTo>
                      <a:pt x="918" y="177"/>
                    </a:lnTo>
                    <a:lnTo>
                      <a:pt x="981" y="218"/>
                    </a:lnTo>
                    <a:lnTo>
                      <a:pt x="1001" y="240"/>
                    </a:lnTo>
                    <a:lnTo>
                      <a:pt x="1001" y="260"/>
                    </a:lnTo>
                    <a:lnTo>
                      <a:pt x="1001" y="292"/>
                    </a:lnTo>
                    <a:lnTo>
                      <a:pt x="1012" y="323"/>
                    </a:lnTo>
                    <a:lnTo>
                      <a:pt x="1033" y="344"/>
                    </a:lnTo>
                    <a:lnTo>
                      <a:pt x="1085" y="344"/>
                    </a:lnTo>
                    <a:lnTo>
                      <a:pt x="1137" y="354"/>
                    </a:lnTo>
                    <a:lnTo>
                      <a:pt x="1262" y="427"/>
                    </a:lnTo>
                    <a:lnTo>
                      <a:pt x="1293" y="448"/>
                    </a:lnTo>
                    <a:lnTo>
                      <a:pt x="1314" y="469"/>
                    </a:lnTo>
                    <a:lnTo>
                      <a:pt x="1314" y="490"/>
                    </a:lnTo>
                    <a:lnTo>
                      <a:pt x="1314" y="510"/>
                    </a:lnTo>
                    <a:lnTo>
                      <a:pt x="1314" y="521"/>
                    </a:lnTo>
                    <a:lnTo>
                      <a:pt x="1325" y="552"/>
                    </a:lnTo>
                    <a:lnTo>
                      <a:pt x="1356" y="563"/>
                    </a:lnTo>
                    <a:lnTo>
                      <a:pt x="1387" y="563"/>
                    </a:lnTo>
                    <a:lnTo>
                      <a:pt x="1429" y="552"/>
                    </a:lnTo>
                    <a:lnTo>
                      <a:pt x="1450" y="552"/>
                    </a:lnTo>
                    <a:lnTo>
                      <a:pt x="1481" y="552"/>
                    </a:lnTo>
                    <a:lnTo>
                      <a:pt x="1481" y="563"/>
                    </a:lnTo>
                    <a:lnTo>
                      <a:pt x="1492" y="573"/>
                    </a:lnTo>
                    <a:lnTo>
                      <a:pt x="1481" y="584"/>
                    </a:lnTo>
                    <a:lnTo>
                      <a:pt x="1502" y="615"/>
                    </a:lnTo>
                    <a:lnTo>
                      <a:pt x="1512" y="677"/>
                    </a:lnTo>
                    <a:lnTo>
                      <a:pt x="1533" y="698"/>
                    </a:lnTo>
                    <a:lnTo>
                      <a:pt x="1554" y="709"/>
                    </a:lnTo>
                    <a:lnTo>
                      <a:pt x="1606" y="698"/>
                    </a:lnTo>
                    <a:lnTo>
                      <a:pt x="1648" y="719"/>
                    </a:lnTo>
                    <a:lnTo>
                      <a:pt x="1721" y="740"/>
                    </a:lnTo>
                    <a:lnTo>
                      <a:pt x="1815" y="730"/>
                    </a:lnTo>
                    <a:lnTo>
                      <a:pt x="1971" y="844"/>
                    </a:lnTo>
                    <a:lnTo>
                      <a:pt x="2003" y="855"/>
                    </a:lnTo>
                    <a:lnTo>
                      <a:pt x="2024" y="855"/>
                    </a:lnTo>
                    <a:lnTo>
                      <a:pt x="2044" y="855"/>
                    </a:lnTo>
                    <a:lnTo>
                      <a:pt x="2065" y="865"/>
                    </a:lnTo>
                    <a:lnTo>
                      <a:pt x="2096" y="876"/>
                    </a:lnTo>
                    <a:lnTo>
                      <a:pt x="2128" y="897"/>
                    </a:lnTo>
                    <a:lnTo>
                      <a:pt x="2149" y="917"/>
                    </a:lnTo>
                    <a:lnTo>
                      <a:pt x="2169" y="917"/>
                    </a:lnTo>
                    <a:lnTo>
                      <a:pt x="2180" y="917"/>
                    </a:lnTo>
                    <a:lnTo>
                      <a:pt x="2201" y="907"/>
                    </a:lnTo>
                    <a:lnTo>
                      <a:pt x="2221" y="917"/>
                    </a:lnTo>
                    <a:lnTo>
                      <a:pt x="2242" y="928"/>
                    </a:lnTo>
                    <a:lnTo>
                      <a:pt x="2274" y="969"/>
                    </a:lnTo>
                    <a:lnTo>
                      <a:pt x="2295" y="1001"/>
                    </a:lnTo>
                    <a:lnTo>
                      <a:pt x="2295" y="1074"/>
                    </a:lnTo>
                    <a:lnTo>
                      <a:pt x="2295" y="1105"/>
                    </a:lnTo>
                    <a:lnTo>
                      <a:pt x="2284" y="1126"/>
                    </a:lnTo>
                    <a:lnTo>
                      <a:pt x="2274" y="1136"/>
                    </a:lnTo>
                    <a:lnTo>
                      <a:pt x="2274" y="1147"/>
                    </a:lnTo>
                    <a:lnTo>
                      <a:pt x="2284" y="1157"/>
                    </a:lnTo>
                    <a:lnTo>
                      <a:pt x="2357" y="1178"/>
                    </a:lnTo>
                    <a:lnTo>
                      <a:pt x="2378" y="1189"/>
                    </a:lnTo>
                    <a:lnTo>
                      <a:pt x="2388" y="1209"/>
                    </a:lnTo>
                    <a:lnTo>
                      <a:pt x="2388" y="1251"/>
                    </a:lnTo>
                    <a:lnTo>
                      <a:pt x="2388" y="1324"/>
                    </a:lnTo>
                    <a:lnTo>
                      <a:pt x="2378" y="1345"/>
                    </a:lnTo>
                    <a:lnTo>
                      <a:pt x="2378" y="1366"/>
                    </a:lnTo>
                    <a:lnTo>
                      <a:pt x="2399" y="1449"/>
                    </a:lnTo>
                    <a:lnTo>
                      <a:pt x="2388" y="1481"/>
                    </a:lnTo>
                    <a:lnTo>
                      <a:pt x="2388" y="1512"/>
                    </a:lnTo>
                    <a:lnTo>
                      <a:pt x="2378" y="1543"/>
                    </a:lnTo>
                    <a:lnTo>
                      <a:pt x="2378" y="1574"/>
                    </a:lnTo>
                    <a:lnTo>
                      <a:pt x="2388" y="1595"/>
                    </a:lnTo>
                    <a:lnTo>
                      <a:pt x="2420" y="1626"/>
                    </a:lnTo>
                    <a:lnTo>
                      <a:pt x="2461" y="1637"/>
                    </a:lnTo>
                    <a:lnTo>
                      <a:pt x="2513" y="1626"/>
                    </a:lnTo>
                    <a:lnTo>
                      <a:pt x="2587" y="1647"/>
                    </a:lnTo>
                    <a:lnTo>
                      <a:pt x="2670" y="1783"/>
                    </a:lnTo>
                    <a:lnTo>
                      <a:pt x="2691" y="1835"/>
                    </a:lnTo>
                    <a:lnTo>
                      <a:pt x="2691" y="1877"/>
                    </a:lnTo>
                    <a:lnTo>
                      <a:pt x="2680" y="1939"/>
                    </a:lnTo>
                    <a:lnTo>
                      <a:pt x="2649" y="2002"/>
                    </a:lnTo>
                    <a:lnTo>
                      <a:pt x="2608" y="2065"/>
                    </a:lnTo>
                    <a:lnTo>
                      <a:pt x="2524" y="2148"/>
                    </a:lnTo>
                    <a:lnTo>
                      <a:pt x="2493" y="2179"/>
                    </a:lnTo>
                    <a:lnTo>
                      <a:pt x="2493" y="2200"/>
                    </a:lnTo>
                    <a:lnTo>
                      <a:pt x="2513" y="2231"/>
                    </a:lnTo>
                    <a:lnTo>
                      <a:pt x="2670" y="2398"/>
                    </a:lnTo>
                    <a:lnTo>
                      <a:pt x="2764" y="2534"/>
                    </a:lnTo>
                    <a:lnTo>
                      <a:pt x="2785" y="2554"/>
                    </a:lnTo>
                    <a:lnTo>
                      <a:pt x="2805" y="2575"/>
                    </a:lnTo>
                    <a:lnTo>
                      <a:pt x="2868" y="2586"/>
                    </a:lnTo>
                    <a:lnTo>
                      <a:pt x="2879" y="2596"/>
                    </a:lnTo>
                    <a:lnTo>
                      <a:pt x="2879" y="2607"/>
                    </a:lnTo>
                    <a:lnTo>
                      <a:pt x="2858" y="2627"/>
                    </a:lnTo>
                    <a:lnTo>
                      <a:pt x="2816" y="2659"/>
                    </a:lnTo>
                    <a:lnTo>
                      <a:pt x="2805" y="2669"/>
                    </a:lnTo>
                    <a:lnTo>
                      <a:pt x="2816" y="2690"/>
                    </a:lnTo>
                    <a:lnTo>
                      <a:pt x="2826" y="2721"/>
                    </a:lnTo>
                    <a:lnTo>
                      <a:pt x="2879" y="2794"/>
                    </a:lnTo>
                    <a:lnTo>
                      <a:pt x="2900" y="2857"/>
                    </a:lnTo>
                    <a:lnTo>
                      <a:pt x="2920" y="2941"/>
                    </a:lnTo>
                    <a:lnTo>
                      <a:pt x="2920" y="2982"/>
                    </a:lnTo>
                    <a:lnTo>
                      <a:pt x="2910" y="3003"/>
                    </a:lnTo>
                    <a:lnTo>
                      <a:pt x="2879" y="3034"/>
                    </a:lnTo>
                    <a:lnTo>
                      <a:pt x="2889" y="3066"/>
                    </a:lnTo>
                    <a:lnTo>
                      <a:pt x="2910" y="3086"/>
                    </a:lnTo>
                    <a:lnTo>
                      <a:pt x="3087" y="3243"/>
                    </a:lnTo>
                    <a:lnTo>
                      <a:pt x="3181" y="3472"/>
                    </a:lnTo>
                    <a:lnTo>
                      <a:pt x="3181" y="3545"/>
                    </a:lnTo>
                    <a:lnTo>
                      <a:pt x="3212" y="3597"/>
                    </a:lnTo>
                    <a:lnTo>
                      <a:pt x="3285" y="3712"/>
                    </a:lnTo>
                    <a:lnTo>
                      <a:pt x="3337" y="3837"/>
                    </a:lnTo>
                    <a:lnTo>
                      <a:pt x="3452" y="4129"/>
                    </a:lnTo>
                    <a:lnTo>
                      <a:pt x="3484" y="4181"/>
                    </a:lnTo>
                    <a:lnTo>
                      <a:pt x="3525" y="4202"/>
                    </a:lnTo>
                    <a:lnTo>
                      <a:pt x="3598" y="4202"/>
                    </a:lnTo>
                    <a:lnTo>
                      <a:pt x="3702" y="4171"/>
                    </a:lnTo>
                    <a:lnTo>
                      <a:pt x="3734" y="4161"/>
                    </a:lnTo>
                    <a:lnTo>
                      <a:pt x="3765" y="4161"/>
                    </a:lnTo>
                    <a:lnTo>
                      <a:pt x="3901" y="4202"/>
                    </a:lnTo>
                    <a:lnTo>
                      <a:pt x="3932" y="4213"/>
                    </a:lnTo>
                    <a:lnTo>
                      <a:pt x="3994" y="4234"/>
                    </a:lnTo>
                    <a:lnTo>
                      <a:pt x="4412" y="4650"/>
                    </a:lnTo>
                    <a:lnTo>
                      <a:pt x="4495" y="4713"/>
                    </a:lnTo>
                    <a:lnTo>
                      <a:pt x="4557" y="4745"/>
                    </a:lnTo>
                    <a:lnTo>
                      <a:pt x="4589" y="4745"/>
                    </a:lnTo>
                    <a:lnTo>
                      <a:pt x="4620" y="4765"/>
                    </a:lnTo>
                    <a:lnTo>
                      <a:pt x="4735" y="4890"/>
                    </a:lnTo>
                    <a:lnTo>
                      <a:pt x="4839" y="4963"/>
                    </a:lnTo>
                    <a:lnTo>
                      <a:pt x="4860" y="5005"/>
                    </a:lnTo>
                    <a:lnTo>
                      <a:pt x="4902" y="5141"/>
                    </a:lnTo>
                    <a:lnTo>
                      <a:pt x="4912" y="5193"/>
                    </a:lnTo>
                    <a:lnTo>
                      <a:pt x="4964" y="5266"/>
                    </a:lnTo>
                    <a:lnTo>
                      <a:pt x="5016" y="5318"/>
                    </a:lnTo>
                    <a:lnTo>
                      <a:pt x="5037" y="5381"/>
                    </a:lnTo>
                    <a:lnTo>
                      <a:pt x="5048" y="5495"/>
                    </a:lnTo>
                    <a:lnTo>
                      <a:pt x="5110" y="5506"/>
                    </a:lnTo>
                    <a:lnTo>
                      <a:pt x="5183" y="5506"/>
                    </a:lnTo>
                    <a:lnTo>
                      <a:pt x="5225" y="5516"/>
                    </a:lnTo>
                    <a:lnTo>
                      <a:pt x="5267" y="5547"/>
                    </a:lnTo>
                    <a:lnTo>
                      <a:pt x="5298" y="5579"/>
                    </a:lnTo>
                    <a:lnTo>
                      <a:pt x="5308" y="5631"/>
                    </a:lnTo>
                    <a:lnTo>
                      <a:pt x="5298" y="5808"/>
                    </a:lnTo>
                    <a:lnTo>
                      <a:pt x="5350" y="5891"/>
                    </a:lnTo>
                    <a:lnTo>
                      <a:pt x="5361" y="592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09" name="Freeform 16">
                <a:extLst>
                  <a:ext uri="{FF2B5EF4-FFF2-40B4-BE49-F238E27FC236}">
                    <a16:creationId xmlns:a16="http://schemas.microsoft.com/office/drawing/2014/main" id="{CA3175E3-5866-D546-8203-83F78761A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3313" y="296863"/>
                <a:ext cx="1858962" cy="2109787"/>
              </a:xfrm>
              <a:custGeom>
                <a:avLst/>
                <a:gdLst>
                  <a:gd name="T0" fmla="*/ 897256 w 5163"/>
                  <a:gd name="T1" fmla="*/ 206588 h 5862"/>
                  <a:gd name="T2" fmla="*/ 878533 w 5163"/>
                  <a:gd name="T3" fmla="*/ 311681 h 5862"/>
                  <a:gd name="T4" fmla="*/ 1013554 w 5163"/>
                  <a:gd name="T5" fmla="*/ 480479 h 5862"/>
                  <a:gd name="T6" fmla="*/ 1047399 w 5163"/>
                  <a:gd name="T7" fmla="*/ 513950 h 5862"/>
                  <a:gd name="T8" fmla="*/ 1021115 w 5163"/>
                  <a:gd name="T9" fmla="*/ 551741 h 5862"/>
                  <a:gd name="T10" fmla="*/ 987270 w 5163"/>
                  <a:gd name="T11" fmla="*/ 611845 h 5862"/>
                  <a:gd name="T12" fmla="*/ 1028676 w 5163"/>
                  <a:gd name="T13" fmla="*/ 698224 h 5862"/>
                  <a:gd name="T14" fmla="*/ 1036237 w 5163"/>
                  <a:gd name="T15" fmla="*/ 855864 h 5862"/>
                  <a:gd name="T16" fmla="*/ 1062521 w 5163"/>
                  <a:gd name="T17" fmla="*/ 1005946 h 5862"/>
                  <a:gd name="T18" fmla="*/ 1058561 w 5163"/>
                  <a:gd name="T19" fmla="*/ 1054534 h 5862"/>
                  <a:gd name="T20" fmla="*/ 1096366 w 5163"/>
                  <a:gd name="T21" fmla="*/ 1107080 h 5862"/>
                  <a:gd name="T22" fmla="*/ 1163697 w 5163"/>
                  <a:gd name="T23" fmla="*/ 1095923 h 5862"/>
                  <a:gd name="T24" fmla="*/ 1223826 w 5163"/>
                  <a:gd name="T25" fmla="*/ 1054534 h 5862"/>
                  <a:gd name="T26" fmla="*/ 1393051 w 5163"/>
                  <a:gd name="T27" fmla="*/ 1013504 h 5862"/>
                  <a:gd name="T28" fmla="*/ 1727182 w 5163"/>
                  <a:gd name="T29" fmla="*/ 1129755 h 5862"/>
                  <a:gd name="T30" fmla="*/ 1768228 w 5163"/>
                  <a:gd name="T31" fmla="*/ 1163586 h 5862"/>
                  <a:gd name="T32" fmla="*/ 1835919 w 5163"/>
                  <a:gd name="T33" fmla="*/ 1276238 h 5862"/>
                  <a:gd name="T34" fmla="*/ 1749505 w 5163"/>
                  <a:gd name="T35" fmla="*/ 1343541 h 5862"/>
                  <a:gd name="T36" fmla="*/ 1704499 w 5163"/>
                  <a:gd name="T37" fmla="*/ 1478866 h 5862"/>
                  <a:gd name="T38" fmla="*/ 1685776 w 5163"/>
                  <a:gd name="T39" fmla="*/ 1553727 h 5862"/>
                  <a:gd name="T40" fmla="*/ 1738344 w 5163"/>
                  <a:gd name="T41" fmla="*/ 1546169 h 5862"/>
                  <a:gd name="T42" fmla="*/ 1599363 w 5163"/>
                  <a:gd name="T43" fmla="*/ 1749158 h 5862"/>
                  <a:gd name="T44" fmla="*/ 1528072 w 5163"/>
                  <a:gd name="T45" fmla="*/ 1861450 h 5862"/>
                  <a:gd name="T46" fmla="*/ 1422936 w 5163"/>
                  <a:gd name="T47" fmla="*/ 1951787 h 5862"/>
                  <a:gd name="T48" fmla="*/ 1302678 w 5163"/>
                  <a:gd name="T49" fmla="*/ 2004334 h 5862"/>
                  <a:gd name="T50" fmla="*/ 1265232 w 5163"/>
                  <a:gd name="T51" fmla="*/ 1966543 h 5862"/>
                  <a:gd name="T52" fmla="*/ 1287915 w 5163"/>
                  <a:gd name="T53" fmla="*/ 1925514 h 5862"/>
                  <a:gd name="T54" fmla="*/ 1223826 w 5163"/>
                  <a:gd name="T55" fmla="*/ 1816461 h 5862"/>
                  <a:gd name="T56" fmla="*/ 1189981 w 5163"/>
                  <a:gd name="T57" fmla="*/ 1763914 h 5862"/>
                  <a:gd name="T58" fmla="*/ 1111129 w 5163"/>
                  <a:gd name="T59" fmla="*/ 1824019 h 5862"/>
                  <a:gd name="T60" fmla="*/ 1058561 w 5163"/>
                  <a:gd name="T61" fmla="*/ 1850293 h 5862"/>
                  <a:gd name="T62" fmla="*/ 987270 w 5163"/>
                  <a:gd name="T63" fmla="*/ 1824019 h 5862"/>
                  <a:gd name="T64" fmla="*/ 915979 w 5163"/>
                  <a:gd name="T65" fmla="*/ 1906438 h 5862"/>
                  <a:gd name="T66" fmla="*/ 878533 w 5163"/>
                  <a:gd name="T67" fmla="*/ 1947828 h 5862"/>
                  <a:gd name="T68" fmla="*/ 788160 w 5163"/>
                  <a:gd name="T69" fmla="*/ 1906438 h 5862"/>
                  <a:gd name="T70" fmla="*/ 668261 w 5163"/>
                  <a:gd name="T71" fmla="*/ 1906438 h 5862"/>
                  <a:gd name="T72" fmla="*/ 668261 w 5163"/>
                  <a:gd name="T73" fmla="*/ 1872967 h 5862"/>
                  <a:gd name="T74" fmla="*/ 668261 w 5163"/>
                  <a:gd name="T75" fmla="*/ 1850293 h 5862"/>
                  <a:gd name="T76" fmla="*/ 615693 w 5163"/>
                  <a:gd name="T77" fmla="*/ 1835176 h 5862"/>
                  <a:gd name="T78" fmla="*/ 551964 w 5163"/>
                  <a:gd name="T79" fmla="*/ 1842734 h 5862"/>
                  <a:gd name="T80" fmla="*/ 551964 w 5163"/>
                  <a:gd name="T81" fmla="*/ 1959345 h 5862"/>
                  <a:gd name="T82" fmla="*/ 401461 w 5163"/>
                  <a:gd name="T83" fmla="*/ 1902839 h 5862"/>
                  <a:gd name="T84" fmla="*/ 371576 w 5163"/>
                  <a:gd name="T85" fmla="*/ 1989217 h 5862"/>
                  <a:gd name="T86" fmla="*/ 367616 w 5163"/>
                  <a:gd name="T87" fmla="*/ 2056880 h 5862"/>
                  <a:gd name="T88" fmla="*/ 176427 w 5163"/>
                  <a:gd name="T89" fmla="*/ 2038165 h 5862"/>
                  <a:gd name="T90" fmla="*/ 138621 w 5163"/>
                  <a:gd name="T91" fmla="*/ 1917955 h 5862"/>
                  <a:gd name="T92" fmla="*/ 150143 w 5163"/>
                  <a:gd name="T93" fmla="*/ 1861450 h 5862"/>
                  <a:gd name="T94" fmla="*/ 164905 w 5163"/>
                  <a:gd name="T95" fmla="*/ 1775072 h 5862"/>
                  <a:gd name="T96" fmla="*/ 172466 w 5163"/>
                  <a:gd name="T97" fmla="*/ 1703810 h 5862"/>
                  <a:gd name="T98" fmla="*/ 161304 w 5163"/>
                  <a:gd name="T99" fmla="*/ 1519896 h 5862"/>
                  <a:gd name="T100" fmla="*/ 157344 w 5163"/>
                  <a:gd name="T101" fmla="*/ 1377372 h 5862"/>
                  <a:gd name="T102" fmla="*/ 0 w 5163"/>
                  <a:gd name="T103" fmla="*/ 1223691 h 5862"/>
                  <a:gd name="T104" fmla="*/ 243757 w 5163"/>
                  <a:gd name="T105" fmla="*/ 848306 h 5862"/>
                  <a:gd name="T106" fmla="*/ 266440 w 5163"/>
                  <a:gd name="T107" fmla="*/ 739253 h 5862"/>
                  <a:gd name="T108" fmla="*/ 439267 w 5163"/>
                  <a:gd name="T109" fmla="*/ 544183 h 5862"/>
                  <a:gd name="T110" fmla="*/ 517759 w 5163"/>
                  <a:gd name="T111" fmla="*/ 416775 h 5862"/>
                  <a:gd name="T112" fmla="*/ 604172 w 5163"/>
                  <a:gd name="T113" fmla="*/ 315280 h 5862"/>
                  <a:gd name="T114" fmla="*/ 668261 w 5163"/>
                  <a:gd name="T115" fmla="*/ 127768 h 5862"/>
                  <a:gd name="T116" fmla="*/ 818404 w 5163"/>
                  <a:gd name="T117" fmla="*/ 0 h 5862"/>
                  <a:gd name="T118" fmla="*/ 908418 w 5163"/>
                  <a:gd name="T119" fmla="*/ 168797 h 586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163" h="5862">
                    <a:moveTo>
                      <a:pt x="2523" y="469"/>
                    </a:moveTo>
                    <a:lnTo>
                      <a:pt x="2523" y="542"/>
                    </a:lnTo>
                    <a:lnTo>
                      <a:pt x="2513" y="532"/>
                    </a:lnTo>
                    <a:lnTo>
                      <a:pt x="2492" y="574"/>
                    </a:lnTo>
                    <a:lnTo>
                      <a:pt x="2450" y="657"/>
                    </a:lnTo>
                    <a:lnTo>
                      <a:pt x="2440" y="709"/>
                    </a:lnTo>
                    <a:lnTo>
                      <a:pt x="2429" y="824"/>
                    </a:lnTo>
                    <a:lnTo>
                      <a:pt x="2440" y="866"/>
                    </a:lnTo>
                    <a:lnTo>
                      <a:pt x="2450" y="939"/>
                    </a:lnTo>
                    <a:lnTo>
                      <a:pt x="2544" y="1158"/>
                    </a:lnTo>
                    <a:lnTo>
                      <a:pt x="2721" y="1293"/>
                    </a:lnTo>
                    <a:lnTo>
                      <a:pt x="2815" y="1335"/>
                    </a:lnTo>
                    <a:lnTo>
                      <a:pt x="2909" y="1356"/>
                    </a:lnTo>
                    <a:lnTo>
                      <a:pt x="2961" y="1335"/>
                    </a:lnTo>
                    <a:lnTo>
                      <a:pt x="2919" y="1408"/>
                    </a:lnTo>
                    <a:lnTo>
                      <a:pt x="2909" y="1428"/>
                    </a:lnTo>
                    <a:lnTo>
                      <a:pt x="2888" y="1460"/>
                    </a:lnTo>
                    <a:lnTo>
                      <a:pt x="2867" y="1481"/>
                    </a:lnTo>
                    <a:lnTo>
                      <a:pt x="2846" y="1502"/>
                    </a:lnTo>
                    <a:lnTo>
                      <a:pt x="2836" y="1533"/>
                    </a:lnTo>
                    <a:lnTo>
                      <a:pt x="2815" y="1606"/>
                    </a:lnTo>
                    <a:lnTo>
                      <a:pt x="2794" y="1637"/>
                    </a:lnTo>
                    <a:lnTo>
                      <a:pt x="2742" y="1679"/>
                    </a:lnTo>
                    <a:lnTo>
                      <a:pt x="2742" y="1700"/>
                    </a:lnTo>
                    <a:lnTo>
                      <a:pt x="2742" y="1731"/>
                    </a:lnTo>
                    <a:lnTo>
                      <a:pt x="2826" y="1835"/>
                    </a:lnTo>
                    <a:lnTo>
                      <a:pt x="2846" y="1877"/>
                    </a:lnTo>
                    <a:lnTo>
                      <a:pt x="2857" y="1940"/>
                    </a:lnTo>
                    <a:lnTo>
                      <a:pt x="2857" y="2117"/>
                    </a:lnTo>
                    <a:lnTo>
                      <a:pt x="2857" y="2179"/>
                    </a:lnTo>
                    <a:lnTo>
                      <a:pt x="2857" y="2263"/>
                    </a:lnTo>
                    <a:lnTo>
                      <a:pt x="2878" y="2378"/>
                    </a:lnTo>
                    <a:lnTo>
                      <a:pt x="2951" y="2617"/>
                    </a:lnTo>
                    <a:lnTo>
                      <a:pt x="2961" y="2711"/>
                    </a:lnTo>
                    <a:lnTo>
                      <a:pt x="2972" y="2774"/>
                    </a:lnTo>
                    <a:lnTo>
                      <a:pt x="2951" y="2795"/>
                    </a:lnTo>
                    <a:lnTo>
                      <a:pt x="2951" y="2816"/>
                    </a:lnTo>
                    <a:lnTo>
                      <a:pt x="2951" y="2847"/>
                    </a:lnTo>
                    <a:lnTo>
                      <a:pt x="2951" y="2878"/>
                    </a:lnTo>
                    <a:lnTo>
                      <a:pt x="2940" y="2930"/>
                    </a:lnTo>
                    <a:lnTo>
                      <a:pt x="2919" y="2983"/>
                    </a:lnTo>
                    <a:lnTo>
                      <a:pt x="2930" y="3014"/>
                    </a:lnTo>
                    <a:lnTo>
                      <a:pt x="2961" y="3035"/>
                    </a:lnTo>
                    <a:lnTo>
                      <a:pt x="3045" y="3076"/>
                    </a:lnTo>
                    <a:lnTo>
                      <a:pt x="3180" y="3097"/>
                    </a:lnTo>
                    <a:lnTo>
                      <a:pt x="3201" y="3055"/>
                    </a:lnTo>
                    <a:lnTo>
                      <a:pt x="3211" y="3055"/>
                    </a:lnTo>
                    <a:lnTo>
                      <a:pt x="3232" y="3045"/>
                    </a:lnTo>
                    <a:lnTo>
                      <a:pt x="3253" y="3035"/>
                    </a:lnTo>
                    <a:lnTo>
                      <a:pt x="3285" y="3024"/>
                    </a:lnTo>
                    <a:lnTo>
                      <a:pt x="3316" y="3003"/>
                    </a:lnTo>
                    <a:lnTo>
                      <a:pt x="3399" y="2930"/>
                    </a:lnTo>
                    <a:lnTo>
                      <a:pt x="3430" y="2899"/>
                    </a:lnTo>
                    <a:lnTo>
                      <a:pt x="3462" y="2888"/>
                    </a:lnTo>
                    <a:lnTo>
                      <a:pt x="3774" y="2909"/>
                    </a:lnTo>
                    <a:lnTo>
                      <a:pt x="3869" y="2816"/>
                    </a:lnTo>
                    <a:lnTo>
                      <a:pt x="3994" y="2836"/>
                    </a:lnTo>
                    <a:lnTo>
                      <a:pt x="4066" y="2857"/>
                    </a:lnTo>
                    <a:lnTo>
                      <a:pt x="4661" y="3149"/>
                    </a:lnTo>
                    <a:lnTo>
                      <a:pt x="4797" y="3139"/>
                    </a:lnTo>
                    <a:lnTo>
                      <a:pt x="4828" y="3149"/>
                    </a:lnTo>
                    <a:lnTo>
                      <a:pt x="4859" y="3170"/>
                    </a:lnTo>
                    <a:lnTo>
                      <a:pt x="4880" y="3201"/>
                    </a:lnTo>
                    <a:lnTo>
                      <a:pt x="4911" y="3233"/>
                    </a:lnTo>
                    <a:lnTo>
                      <a:pt x="4953" y="3243"/>
                    </a:lnTo>
                    <a:lnTo>
                      <a:pt x="5120" y="3316"/>
                    </a:lnTo>
                    <a:lnTo>
                      <a:pt x="5162" y="3431"/>
                    </a:lnTo>
                    <a:lnTo>
                      <a:pt x="5099" y="3546"/>
                    </a:lnTo>
                    <a:lnTo>
                      <a:pt x="5005" y="3619"/>
                    </a:lnTo>
                    <a:lnTo>
                      <a:pt x="4942" y="3660"/>
                    </a:lnTo>
                    <a:lnTo>
                      <a:pt x="4890" y="3702"/>
                    </a:lnTo>
                    <a:lnTo>
                      <a:pt x="4859" y="3733"/>
                    </a:lnTo>
                    <a:lnTo>
                      <a:pt x="4713" y="3942"/>
                    </a:lnTo>
                    <a:lnTo>
                      <a:pt x="4692" y="4004"/>
                    </a:lnTo>
                    <a:lnTo>
                      <a:pt x="4724" y="4056"/>
                    </a:lnTo>
                    <a:lnTo>
                      <a:pt x="4734" y="4109"/>
                    </a:lnTo>
                    <a:lnTo>
                      <a:pt x="4703" y="4203"/>
                    </a:lnTo>
                    <a:lnTo>
                      <a:pt x="4630" y="4307"/>
                    </a:lnTo>
                    <a:lnTo>
                      <a:pt x="4619" y="4317"/>
                    </a:lnTo>
                    <a:lnTo>
                      <a:pt x="4682" y="4317"/>
                    </a:lnTo>
                    <a:lnTo>
                      <a:pt x="4724" y="4296"/>
                    </a:lnTo>
                    <a:lnTo>
                      <a:pt x="4765" y="4276"/>
                    </a:lnTo>
                    <a:lnTo>
                      <a:pt x="4797" y="4276"/>
                    </a:lnTo>
                    <a:lnTo>
                      <a:pt x="4828" y="4296"/>
                    </a:lnTo>
                    <a:lnTo>
                      <a:pt x="4870" y="4369"/>
                    </a:lnTo>
                    <a:lnTo>
                      <a:pt x="4995" y="4484"/>
                    </a:lnTo>
                    <a:lnTo>
                      <a:pt x="4786" y="4693"/>
                    </a:lnTo>
                    <a:lnTo>
                      <a:pt x="4442" y="4860"/>
                    </a:lnTo>
                    <a:lnTo>
                      <a:pt x="4379" y="4901"/>
                    </a:lnTo>
                    <a:lnTo>
                      <a:pt x="4338" y="4953"/>
                    </a:lnTo>
                    <a:lnTo>
                      <a:pt x="4286" y="5089"/>
                    </a:lnTo>
                    <a:lnTo>
                      <a:pt x="4244" y="5172"/>
                    </a:lnTo>
                    <a:lnTo>
                      <a:pt x="4192" y="5204"/>
                    </a:lnTo>
                    <a:lnTo>
                      <a:pt x="4108" y="5256"/>
                    </a:lnTo>
                    <a:lnTo>
                      <a:pt x="3994" y="5371"/>
                    </a:lnTo>
                    <a:lnTo>
                      <a:pt x="3952" y="5423"/>
                    </a:lnTo>
                    <a:lnTo>
                      <a:pt x="3889" y="5537"/>
                    </a:lnTo>
                    <a:lnTo>
                      <a:pt x="3869" y="5569"/>
                    </a:lnTo>
                    <a:lnTo>
                      <a:pt x="3827" y="5579"/>
                    </a:lnTo>
                    <a:lnTo>
                      <a:pt x="3618" y="5569"/>
                    </a:lnTo>
                    <a:lnTo>
                      <a:pt x="3566" y="5548"/>
                    </a:lnTo>
                    <a:lnTo>
                      <a:pt x="3545" y="5527"/>
                    </a:lnTo>
                    <a:lnTo>
                      <a:pt x="3524" y="5496"/>
                    </a:lnTo>
                    <a:lnTo>
                      <a:pt x="3514" y="5464"/>
                    </a:lnTo>
                    <a:lnTo>
                      <a:pt x="3524" y="5433"/>
                    </a:lnTo>
                    <a:lnTo>
                      <a:pt x="3566" y="5391"/>
                    </a:lnTo>
                    <a:lnTo>
                      <a:pt x="3577" y="5371"/>
                    </a:lnTo>
                    <a:lnTo>
                      <a:pt x="3577" y="5350"/>
                    </a:lnTo>
                    <a:lnTo>
                      <a:pt x="3566" y="5318"/>
                    </a:lnTo>
                    <a:lnTo>
                      <a:pt x="3462" y="5183"/>
                    </a:lnTo>
                    <a:lnTo>
                      <a:pt x="3441" y="5152"/>
                    </a:lnTo>
                    <a:lnTo>
                      <a:pt x="3399" y="5047"/>
                    </a:lnTo>
                    <a:lnTo>
                      <a:pt x="3389" y="4974"/>
                    </a:lnTo>
                    <a:lnTo>
                      <a:pt x="3378" y="4943"/>
                    </a:lnTo>
                    <a:lnTo>
                      <a:pt x="3347" y="4912"/>
                    </a:lnTo>
                    <a:lnTo>
                      <a:pt x="3305" y="4901"/>
                    </a:lnTo>
                    <a:lnTo>
                      <a:pt x="3253" y="4922"/>
                    </a:lnTo>
                    <a:lnTo>
                      <a:pt x="3190" y="4964"/>
                    </a:lnTo>
                    <a:lnTo>
                      <a:pt x="3138" y="5016"/>
                    </a:lnTo>
                    <a:lnTo>
                      <a:pt x="3086" y="5068"/>
                    </a:lnTo>
                    <a:lnTo>
                      <a:pt x="3055" y="5110"/>
                    </a:lnTo>
                    <a:lnTo>
                      <a:pt x="3024" y="5131"/>
                    </a:lnTo>
                    <a:lnTo>
                      <a:pt x="2982" y="5152"/>
                    </a:lnTo>
                    <a:lnTo>
                      <a:pt x="2940" y="5141"/>
                    </a:lnTo>
                    <a:lnTo>
                      <a:pt x="2857" y="5120"/>
                    </a:lnTo>
                    <a:lnTo>
                      <a:pt x="2815" y="5089"/>
                    </a:lnTo>
                    <a:lnTo>
                      <a:pt x="2784" y="5068"/>
                    </a:lnTo>
                    <a:lnTo>
                      <a:pt x="2742" y="5068"/>
                    </a:lnTo>
                    <a:lnTo>
                      <a:pt x="2648" y="5120"/>
                    </a:lnTo>
                    <a:lnTo>
                      <a:pt x="2481" y="5131"/>
                    </a:lnTo>
                    <a:lnTo>
                      <a:pt x="2544" y="5266"/>
                    </a:lnTo>
                    <a:lnTo>
                      <a:pt x="2544" y="5297"/>
                    </a:lnTo>
                    <a:lnTo>
                      <a:pt x="2544" y="5318"/>
                    </a:lnTo>
                    <a:lnTo>
                      <a:pt x="2523" y="5339"/>
                    </a:lnTo>
                    <a:lnTo>
                      <a:pt x="2481" y="5381"/>
                    </a:lnTo>
                    <a:lnTo>
                      <a:pt x="2440" y="5412"/>
                    </a:lnTo>
                    <a:lnTo>
                      <a:pt x="2398" y="5433"/>
                    </a:lnTo>
                    <a:lnTo>
                      <a:pt x="2325" y="5402"/>
                    </a:lnTo>
                    <a:lnTo>
                      <a:pt x="2231" y="5329"/>
                    </a:lnTo>
                    <a:lnTo>
                      <a:pt x="2189" y="5297"/>
                    </a:lnTo>
                    <a:lnTo>
                      <a:pt x="2137" y="5297"/>
                    </a:lnTo>
                    <a:lnTo>
                      <a:pt x="1950" y="5329"/>
                    </a:lnTo>
                    <a:lnTo>
                      <a:pt x="1908" y="5329"/>
                    </a:lnTo>
                    <a:lnTo>
                      <a:pt x="1856" y="5297"/>
                    </a:lnTo>
                    <a:lnTo>
                      <a:pt x="1835" y="5287"/>
                    </a:lnTo>
                    <a:lnTo>
                      <a:pt x="1825" y="5266"/>
                    </a:lnTo>
                    <a:lnTo>
                      <a:pt x="1835" y="5235"/>
                    </a:lnTo>
                    <a:lnTo>
                      <a:pt x="1856" y="5204"/>
                    </a:lnTo>
                    <a:lnTo>
                      <a:pt x="1866" y="5172"/>
                    </a:lnTo>
                    <a:lnTo>
                      <a:pt x="1877" y="5162"/>
                    </a:lnTo>
                    <a:lnTo>
                      <a:pt x="1866" y="5141"/>
                    </a:lnTo>
                    <a:lnTo>
                      <a:pt x="1856" y="5141"/>
                    </a:lnTo>
                    <a:lnTo>
                      <a:pt x="1793" y="5141"/>
                    </a:lnTo>
                    <a:lnTo>
                      <a:pt x="1762" y="5131"/>
                    </a:lnTo>
                    <a:lnTo>
                      <a:pt x="1730" y="5120"/>
                    </a:lnTo>
                    <a:lnTo>
                      <a:pt x="1710" y="5099"/>
                    </a:lnTo>
                    <a:lnTo>
                      <a:pt x="1689" y="5089"/>
                    </a:lnTo>
                    <a:lnTo>
                      <a:pt x="1678" y="5089"/>
                    </a:lnTo>
                    <a:lnTo>
                      <a:pt x="1585" y="5099"/>
                    </a:lnTo>
                    <a:lnTo>
                      <a:pt x="1533" y="5120"/>
                    </a:lnTo>
                    <a:lnTo>
                      <a:pt x="1553" y="5152"/>
                    </a:lnTo>
                    <a:lnTo>
                      <a:pt x="1585" y="5235"/>
                    </a:lnTo>
                    <a:lnTo>
                      <a:pt x="1595" y="5381"/>
                    </a:lnTo>
                    <a:lnTo>
                      <a:pt x="1533" y="5444"/>
                    </a:lnTo>
                    <a:lnTo>
                      <a:pt x="1460" y="5475"/>
                    </a:lnTo>
                    <a:lnTo>
                      <a:pt x="1366" y="5433"/>
                    </a:lnTo>
                    <a:lnTo>
                      <a:pt x="1188" y="5318"/>
                    </a:lnTo>
                    <a:lnTo>
                      <a:pt x="1115" y="5287"/>
                    </a:lnTo>
                    <a:lnTo>
                      <a:pt x="1063" y="5297"/>
                    </a:lnTo>
                    <a:lnTo>
                      <a:pt x="1021" y="5360"/>
                    </a:lnTo>
                    <a:lnTo>
                      <a:pt x="1011" y="5433"/>
                    </a:lnTo>
                    <a:lnTo>
                      <a:pt x="1032" y="5527"/>
                    </a:lnTo>
                    <a:lnTo>
                      <a:pt x="1355" y="5777"/>
                    </a:lnTo>
                    <a:lnTo>
                      <a:pt x="1366" y="5850"/>
                    </a:lnTo>
                    <a:lnTo>
                      <a:pt x="1366" y="5861"/>
                    </a:lnTo>
                    <a:lnTo>
                      <a:pt x="1021" y="5715"/>
                    </a:lnTo>
                    <a:lnTo>
                      <a:pt x="949" y="5663"/>
                    </a:lnTo>
                    <a:lnTo>
                      <a:pt x="854" y="5621"/>
                    </a:lnTo>
                    <a:lnTo>
                      <a:pt x="490" y="5736"/>
                    </a:lnTo>
                    <a:lnTo>
                      <a:pt x="490" y="5663"/>
                    </a:lnTo>
                    <a:lnTo>
                      <a:pt x="490" y="5475"/>
                    </a:lnTo>
                    <a:lnTo>
                      <a:pt x="448" y="5402"/>
                    </a:lnTo>
                    <a:lnTo>
                      <a:pt x="396" y="5350"/>
                    </a:lnTo>
                    <a:lnTo>
                      <a:pt x="385" y="5329"/>
                    </a:lnTo>
                    <a:lnTo>
                      <a:pt x="385" y="5297"/>
                    </a:lnTo>
                    <a:lnTo>
                      <a:pt x="385" y="5245"/>
                    </a:lnTo>
                    <a:lnTo>
                      <a:pt x="396" y="5214"/>
                    </a:lnTo>
                    <a:lnTo>
                      <a:pt x="417" y="5172"/>
                    </a:lnTo>
                    <a:lnTo>
                      <a:pt x="427" y="5120"/>
                    </a:lnTo>
                    <a:lnTo>
                      <a:pt x="396" y="4964"/>
                    </a:lnTo>
                    <a:lnTo>
                      <a:pt x="417" y="4932"/>
                    </a:lnTo>
                    <a:lnTo>
                      <a:pt x="458" y="4932"/>
                    </a:lnTo>
                    <a:lnTo>
                      <a:pt x="500" y="4901"/>
                    </a:lnTo>
                    <a:lnTo>
                      <a:pt x="521" y="4787"/>
                    </a:lnTo>
                    <a:lnTo>
                      <a:pt x="479" y="4734"/>
                    </a:lnTo>
                    <a:lnTo>
                      <a:pt x="437" y="4630"/>
                    </a:lnTo>
                    <a:lnTo>
                      <a:pt x="417" y="4484"/>
                    </a:lnTo>
                    <a:lnTo>
                      <a:pt x="417" y="4348"/>
                    </a:lnTo>
                    <a:lnTo>
                      <a:pt x="448" y="4223"/>
                    </a:lnTo>
                    <a:lnTo>
                      <a:pt x="542" y="4015"/>
                    </a:lnTo>
                    <a:lnTo>
                      <a:pt x="531" y="3942"/>
                    </a:lnTo>
                    <a:lnTo>
                      <a:pt x="521" y="3931"/>
                    </a:lnTo>
                    <a:lnTo>
                      <a:pt x="437" y="3827"/>
                    </a:lnTo>
                    <a:lnTo>
                      <a:pt x="135" y="3608"/>
                    </a:lnTo>
                    <a:lnTo>
                      <a:pt x="52" y="3514"/>
                    </a:lnTo>
                    <a:lnTo>
                      <a:pt x="0" y="3400"/>
                    </a:lnTo>
                    <a:lnTo>
                      <a:pt x="10" y="3327"/>
                    </a:lnTo>
                    <a:lnTo>
                      <a:pt x="62" y="3275"/>
                    </a:lnTo>
                    <a:lnTo>
                      <a:pt x="166" y="3149"/>
                    </a:lnTo>
                    <a:lnTo>
                      <a:pt x="677" y="2357"/>
                    </a:lnTo>
                    <a:lnTo>
                      <a:pt x="688" y="2325"/>
                    </a:lnTo>
                    <a:lnTo>
                      <a:pt x="677" y="2221"/>
                    </a:lnTo>
                    <a:lnTo>
                      <a:pt x="688" y="2169"/>
                    </a:lnTo>
                    <a:lnTo>
                      <a:pt x="740" y="2054"/>
                    </a:lnTo>
                    <a:lnTo>
                      <a:pt x="771" y="2012"/>
                    </a:lnTo>
                    <a:lnTo>
                      <a:pt x="1042" y="1700"/>
                    </a:lnTo>
                    <a:lnTo>
                      <a:pt x="1115" y="1585"/>
                    </a:lnTo>
                    <a:lnTo>
                      <a:pt x="1220" y="1512"/>
                    </a:lnTo>
                    <a:lnTo>
                      <a:pt x="1303" y="1408"/>
                    </a:lnTo>
                    <a:lnTo>
                      <a:pt x="1376" y="1293"/>
                    </a:lnTo>
                    <a:lnTo>
                      <a:pt x="1438" y="1158"/>
                    </a:lnTo>
                    <a:lnTo>
                      <a:pt x="1470" y="1053"/>
                    </a:lnTo>
                    <a:lnTo>
                      <a:pt x="1533" y="991"/>
                    </a:lnTo>
                    <a:lnTo>
                      <a:pt x="1616" y="949"/>
                    </a:lnTo>
                    <a:lnTo>
                      <a:pt x="1678" y="876"/>
                    </a:lnTo>
                    <a:lnTo>
                      <a:pt x="1710" y="792"/>
                    </a:lnTo>
                    <a:lnTo>
                      <a:pt x="1741" y="605"/>
                    </a:lnTo>
                    <a:lnTo>
                      <a:pt x="1762" y="500"/>
                    </a:lnTo>
                    <a:lnTo>
                      <a:pt x="1856" y="355"/>
                    </a:lnTo>
                    <a:lnTo>
                      <a:pt x="1991" y="188"/>
                    </a:lnTo>
                    <a:lnTo>
                      <a:pt x="2043" y="146"/>
                    </a:lnTo>
                    <a:lnTo>
                      <a:pt x="2148" y="52"/>
                    </a:lnTo>
                    <a:lnTo>
                      <a:pt x="2273" y="0"/>
                    </a:lnTo>
                    <a:lnTo>
                      <a:pt x="2388" y="63"/>
                    </a:lnTo>
                    <a:lnTo>
                      <a:pt x="2471" y="219"/>
                    </a:lnTo>
                    <a:lnTo>
                      <a:pt x="2513" y="396"/>
                    </a:lnTo>
                    <a:lnTo>
                      <a:pt x="2523" y="469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10" name="Freeform 17">
                <a:extLst>
                  <a:ext uri="{FF2B5EF4-FFF2-40B4-BE49-F238E27FC236}">
                    <a16:creationId xmlns:a16="http://schemas.microsoft.com/office/drawing/2014/main" id="{D531E2AD-6E95-8F45-B6A6-FCEF93A9B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3638" y="4349750"/>
                <a:ext cx="1149350" cy="1633538"/>
              </a:xfrm>
              <a:custGeom>
                <a:avLst/>
                <a:gdLst>
                  <a:gd name="T0" fmla="*/ 67694 w 3192"/>
                  <a:gd name="T1" fmla="*/ 972275 h 4538"/>
                  <a:gd name="T2" fmla="*/ 123865 w 3192"/>
                  <a:gd name="T3" fmla="*/ 675661 h 4538"/>
                  <a:gd name="T4" fmla="*/ 176795 w 3192"/>
                  <a:gd name="T5" fmla="*/ 585669 h 4538"/>
                  <a:gd name="T6" fmla="*/ 210282 w 3192"/>
                  <a:gd name="T7" fmla="*/ 510796 h 4538"/>
                  <a:gd name="T8" fmla="*/ 195519 w 3192"/>
                  <a:gd name="T9" fmla="*/ 383007 h 4538"/>
                  <a:gd name="T10" fmla="*/ 236567 w 3192"/>
                  <a:gd name="T11" fmla="*/ 446721 h 4538"/>
                  <a:gd name="T12" fmla="*/ 259252 w 3192"/>
                  <a:gd name="T13" fmla="*/ 480558 h 4538"/>
                  <a:gd name="T14" fmla="*/ 424525 w 3192"/>
                  <a:gd name="T15" fmla="*/ 315333 h 4538"/>
                  <a:gd name="T16" fmla="*/ 338108 w 3192"/>
                  <a:gd name="T17" fmla="*/ 293015 h 4538"/>
                  <a:gd name="T18" fmla="*/ 319384 w 3192"/>
                  <a:gd name="T19" fmla="*/ 285455 h 4538"/>
                  <a:gd name="T20" fmla="*/ 274375 w 3192"/>
                  <a:gd name="T21" fmla="*/ 154067 h 4538"/>
                  <a:gd name="T22" fmla="*/ 311822 w 3192"/>
                  <a:gd name="T23" fmla="*/ 93952 h 4538"/>
                  <a:gd name="T24" fmla="*/ 315423 w 3192"/>
                  <a:gd name="T25" fmla="*/ 60115 h 4538"/>
                  <a:gd name="T26" fmla="*/ 356831 w 3192"/>
                  <a:gd name="T27" fmla="*/ 86392 h 4538"/>
                  <a:gd name="T28" fmla="*/ 405801 w 3192"/>
                  <a:gd name="T29" fmla="*/ 52915 h 4538"/>
                  <a:gd name="T30" fmla="*/ 480696 w 3192"/>
                  <a:gd name="T31" fmla="*/ 56515 h 4538"/>
                  <a:gd name="T32" fmla="*/ 567113 w 3192"/>
                  <a:gd name="T33" fmla="*/ 3960 h 4538"/>
                  <a:gd name="T34" fmla="*/ 604561 w 3192"/>
                  <a:gd name="T35" fmla="*/ 18718 h 4538"/>
                  <a:gd name="T36" fmla="*/ 653531 w 3192"/>
                  <a:gd name="T37" fmla="*/ 26278 h 4538"/>
                  <a:gd name="T38" fmla="*/ 706101 w 3192"/>
                  <a:gd name="T39" fmla="*/ 3960 h 4538"/>
                  <a:gd name="T40" fmla="*/ 698540 w 3192"/>
                  <a:gd name="T41" fmla="*/ 60115 h 4538"/>
                  <a:gd name="T42" fmla="*/ 803681 w 3192"/>
                  <a:gd name="T43" fmla="*/ 150467 h 4538"/>
                  <a:gd name="T44" fmla="*/ 938708 w 3192"/>
                  <a:gd name="T45" fmla="*/ 172785 h 4538"/>
                  <a:gd name="T46" fmla="*/ 953831 w 3192"/>
                  <a:gd name="T47" fmla="*/ 266737 h 4538"/>
                  <a:gd name="T48" fmla="*/ 950230 w 3192"/>
                  <a:gd name="T49" fmla="*/ 413244 h 4538"/>
                  <a:gd name="T50" fmla="*/ 1077696 w 3192"/>
                  <a:gd name="T51" fmla="*/ 510796 h 4538"/>
                  <a:gd name="T52" fmla="*/ 1081656 w 3192"/>
                  <a:gd name="T53" fmla="*/ 555792 h 4538"/>
                  <a:gd name="T54" fmla="*/ 976515 w 3192"/>
                  <a:gd name="T55" fmla="*/ 529514 h 4538"/>
                  <a:gd name="T56" fmla="*/ 901260 w 3192"/>
                  <a:gd name="T57" fmla="*/ 563351 h 4538"/>
                  <a:gd name="T58" fmla="*/ 886137 w 3192"/>
                  <a:gd name="T59" fmla="*/ 611947 h 4538"/>
                  <a:gd name="T60" fmla="*/ 874975 w 3192"/>
                  <a:gd name="T61" fmla="*/ 653343 h 4538"/>
                  <a:gd name="T62" fmla="*/ 822405 w 3192"/>
                  <a:gd name="T63" fmla="*/ 709498 h 4538"/>
                  <a:gd name="T64" fmla="*/ 863813 w 3192"/>
                  <a:gd name="T65" fmla="*/ 844847 h 4538"/>
                  <a:gd name="T66" fmla="*/ 874975 w 3192"/>
                  <a:gd name="T67" fmla="*/ 901002 h 4538"/>
                  <a:gd name="T68" fmla="*/ 953831 w 3192"/>
                  <a:gd name="T69" fmla="*/ 990994 h 4538"/>
                  <a:gd name="T70" fmla="*/ 980116 w 3192"/>
                  <a:gd name="T71" fmla="*/ 1122742 h 4538"/>
                  <a:gd name="T72" fmla="*/ 983717 w 3192"/>
                  <a:gd name="T73" fmla="*/ 1141461 h 4538"/>
                  <a:gd name="T74" fmla="*/ 1115503 w 3192"/>
                  <a:gd name="T75" fmla="*/ 1306326 h 4538"/>
                  <a:gd name="T76" fmla="*/ 1115503 w 3192"/>
                  <a:gd name="T77" fmla="*/ 1377960 h 4538"/>
                  <a:gd name="T78" fmla="*/ 1010362 w 3192"/>
                  <a:gd name="T79" fmla="*/ 1490270 h 4538"/>
                  <a:gd name="T80" fmla="*/ 905221 w 3192"/>
                  <a:gd name="T81" fmla="*/ 1629218 h 4538"/>
                  <a:gd name="T82" fmla="*/ 829966 w 3192"/>
                  <a:gd name="T83" fmla="*/ 1602941 h 4538"/>
                  <a:gd name="T84" fmla="*/ 829966 w 3192"/>
                  <a:gd name="T85" fmla="*/ 1528067 h 4538"/>
                  <a:gd name="T86" fmla="*/ 829966 w 3192"/>
                  <a:gd name="T87" fmla="*/ 1464353 h 4538"/>
                  <a:gd name="T88" fmla="*/ 792519 w 3192"/>
                  <a:gd name="T89" fmla="*/ 1445274 h 4538"/>
                  <a:gd name="T90" fmla="*/ 792519 w 3192"/>
                  <a:gd name="T91" fmla="*/ 1385160 h 4538"/>
                  <a:gd name="T92" fmla="*/ 754711 w 3192"/>
                  <a:gd name="T93" fmla="*/ 1366441 h 4538"/>
                  <a:gd name="T94" fmla="*/ 709702 w 3192"/>
                  <a:gd name="T95" fmla="*/ 1344123 h 4538"/>
                  <a:gd name="T96" fmla="*/ 593399 w 3192"/>
                  <a:gd name="T97" fmla="*/ 1302727 h 4538"/>
                  <a:gd name="T98" fmla="*/ 518144 w 3192"/>
                  <a:gd name="T99" fmla="*/ 1280049 h 4538"/>
                  <a:gd name="T100" fmla="*/ 506981 w 3192"/>
                  <a:gd name="T101" fmla="*/ 1235053 h 4538"/>
                  <a:gd name="T102" fmla="*/ 450810 w 3192"/>
                  <a:gd name="T103" fmla="*/ 1235053 h 4538"/>
                  <a:gd name="T104" fmla="*/ 439288 w 3192"/>
                  <a:gd name="T105" fmla="*/ 1197616 h 4538"/>
                  <a:gd name="T106" fmla="*/ 338108 w 3192"/>
                  <a:gd name="T107" fmla="*/ 1152620 h 4538"/>
                  <a:gd name="T108" fmla="*/ 304261 w 3192"/>
                  <a:gd name="T109" fmla="*/ 1100064 h 4538"/>
                  <a:gd name="T110" fmla="*/ 285537 w 3192"/>
                  <a:gd name="T111" fmla="*/ 1062628 h 4538"/>
                  <a:gd name="T112" fmla="*/ 176795 w 3192"/>
                  <a:gd name="T113" fmla="*/ 1062628 h 4538"/>
                  <a:gd name="T114" fmla="*/ 3961 w 3192"/>
                  <a:gd name="T115" fmla="*/ 1051109 h 453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192" h="4538">
                    <a:moveTo>
                      <a:pt x="0" y="2920"/>
                    </a:moveTo>
                    <a:lnTo>
                      <a:pt x="0" y="2920"/>
                    </a:lnTo>
                    <a:lnTo>
                      <a:pt x="32" y="2837"/>
                    </a:lnTo>
                    <a:lnTo>
                      <a:pt x="104" y="2774"/>
                    </a:lnTo>
                    <a:lnTo>
                      <a:pt x="188" y="2701"/>
                    </a:lnTo>
                    <a:lnTo>
                      <a:pt x="251" y="2639"/>
                    </a:lnTo>
                    <a:lnTo>
                      <a:pt x="303" y="2524"/>
                    </a:lnTo>
                    <a:lnTo>
                      <a:pt x="324" y="2409"/>
                    </a:lnTo>
                    <a:lnTo>
                      <a:pt x="324" y="1992"/>
                    </a:lnTo>
                    <a:lnTo>
                      <a:pt x="344" y="1877"/>
                    </a:lnTo>
                    <a:lnTo>
                      <a:pt x="396" y="1804"/>
                    </a:lnTo>
                    <a:lnTo>
                      <a:pt x="491" y="1773"/>
                    </a:lnTo>
                    <a:lnTo>
                      <a:pt x="543" y="1752"/>
                    </a:lnTo>
                    <a:lnTo>
                      <a:pt x="532" y="1690"/>
                    </a:lnTo>
                    <a:lnTo>
                      <a:pt x="491" y="1627"/>
                    </a:lnTo>
                    <a:lnTo>
                      <a:pt x="480" y="1585"/>
                    </a:lnTo>
                    <a:lnTo>
                      <a:pt x="501" y="1523"/>
                    </a:lnTo>
                    <a:lnTo>
                      <a:pt x="532" y="1471"/>
                    </a:lnTo>
                    <a:lnTo>
                      <a:pt x="574" y="1429"/>
                    </a:lnTo>
                    <a:lnTo>
                      <a:pt x="584" y="1419"/>
                    </a:lnTo>
                    <a:lnTo>
                      <a:pt x="543" y="1335"/>
                    </a:lnTo>
                    <a:lnTo>
                      <a:pt x="459" y="1231"/>
                    </a:lnTo>
                    <a:lnTo>
                      <a:pt x="407" y="1137"/>
                    </a:lnTo>
                    <a:lnTo>
                      <a:pt x="459" y="1095"/>
                    </a:lnTo>
                    <a:lnTo>
                      <a:pt x="543" y="1064"/>
                    </a:lnTo>
                    <a:lnTo>
                      <a:pt x="647" y="918"/>
                    </a:lnTo>
                    <a:lnTo>
                      <a:pt x="730" y="856"/>
                    </a:lnTo>
                    <a:lnTo>
                      <a:pt x="657" y="939"/>
                    </a:lnTo>
                    <a:lnTo>
                      <a:pt x="699" y="1106"/>
                    </a:lnTo>
                    <a:lnTo>
                      <a:pt x="657" y="1241"/>
                    </a:lnTo>
                    <a:lnTo>
                      <a:pt x="657" y="1387"/>
                    </a:lnTo>
                    <a:lnTo>
                      <a:pt x="699" y="1387"/>
                    </a:lnTo>
                    <a:lnTo>
                      <a:pt x="710" y="1293"/>
                    </a:lnTo>
                    <a:lnTo>
                      <a:pt x="710" y="1315"/>
                    </a:lnTo>
                    <a:lnTo>
                      <a:pt x="720" y="1335"/>
                    </a:lnTo>
                    <a:lnTo>
                      <a:pt x="730" y="1387"/>
                    </a:lnTo>
                    <a:lnTo>
                      <a:pt x="803" y="1293"/>
                    </a:lnTo>
                    <a:lnTo>
                      <a:pt x="1075" y="1158"/>
                    </a:lnTo>
                    <a:lnTo>
                      <a:pt x="1168" y="1054"/>
                    </a:lnTo>
                    <a:lnTo>
                      <a:pt x="1179" y="876"/>
                    </a:lnTo>
                    <a:lnTo>
                      <a:pt x="1116" y="741"/>
                    </a:lnTo>
                    <a:lnTo>
                      <a:pt x="1054" y="616"/>
                    </a:lnTo>
                    <a:lnTo>
                      <a:pt x="1022" y="480"/>
                    </a:lnTo>
                    <a:lnTo>
                      <a:pt x="1002" y="657"/>
                    </a:lnTo>
                    <a:lnTo>
                      <a:pt x="939" y="814"/>
                    </a:lnTo>
                    <a:lnTo>
                      <a:pt x="793" y="1033"/>
                    </a:lnTo>
                    <a:lnTo>
                      <a:pt x="793" y="1002"/>
                    </a:lnTo>
                    <a:lnTo>
                      <a:pt x="762" y="960"/>
                    </a:lnTo>
                    <a:lnTo>
                      <a:pt x="824" y="897"/>
                    </a:lnTo>
                    <a:lnTo>
                      <a:pt x="887" y="793"/>
                    </a:lnTo>
                    <a:lnTo>
                      <a:pt x="918" y="668"/>
                    </a:lnTo>
                    <a:lnTo>
                      <a:pt x="908" y="522"/>
                    </a:lnTo>
                    <a:lnTo>
                      <a:pt x="887" y="491"/>
                    </a:lnTo>
                    <a:lnTo>
                      <a:pt x="793" y="449"/>
                    </a:lnTo>
                    <a:lnTo>
                      <a:pt x="762" y="428"/>
                    </a:lnTo>
                    <a:lnTo>
                      <a:pt x="772" y="428"/>
                    </a:lnTo>
                    <a:lnTo>
                      <a:pt x="824" y="282"/>
                    </a:lnTo>
                    <a:lnTo>
                      <a:pt x="835" y="272"/>
                    </a:lnTo>
                    <a:lnTo>
                      <a:pt x="855" y="261"/>
                    </a:lnTo>
                    <a:lnTo>
                      <a:pt x="866" y="261"/>
                    </a:lnTo>
                    <a:lnTo>
                      <a:pt x="897" y="240"/>
                    </a:lnTo>
                    <a:lnTo>
                      <a:pt x="897" y="230"/>
                    </a:lnTo>
                    <a:lnTo>
                      <a:pt x="897" y="199"/>
                    </a:lnTo>
                    <a:lnTo>
                      <a:pt x="876" y="167"/>
                    </a:lnTo>
                    <a:lnTo>
                      <a:pt x="887" y="167"/>
                    </a:lnTo>
                    <a:lnTo>
                      <a:pt x="918" y="157"/>
                    </a:lnTo>
                    <a:lnTo>
                      <a:pt x="928" y="157"/>
                    </a:lnTo>
                    <a:lnTo>
                      <a:pt x="949" y="178"/>
                    </a:lnTo>
                    <a:lnTo>
                      <a:pt x="991" y="240"/>
                    </a:lnTo>
                    <a:lnTo>
                      <a:pt x="1022" y="251"/>
                    </a:lnTo>
                    <a:lnTo>
                      <a:pt x="1054" y="240"/>
                    </a:lnTo>
                    <a:lnTo>
                      <a:pt x="1075" y="219"/>
                    </a:lnTo>
                    <a:lnTo>
                      <a:pt x="1095" y="167"/>
                    </a:lnTo>
                    <a:lnTo>
                      <a:pt x="1127" y="147"/>
                    </a:lnTo>
                    <a:lnTo>
                      <a:pt x="1147" y="147"/>
                    </a:lnTo>
                    <a:lnTo>
                      <a:pt x="1179" y="157"/>
                    </a:lnTo>
                    <a:lnTo>
                      <a:pt x="1200" y="167"/>
                    </a:lnTo>
                    <a:lnTo>
                      <a:pt x="1283" y="167"/>
                    </a:lnTo>
                    <a:lnTo>
                      <a:pt x="1335" y="157"/>
                    </a:lnTo>
                    <a:lnTo>
                      <a:pt x="1377" y="136"/>
                    </a:lnTo>
                    <a:lnTo>
                      <a:pt x="1471" y="63"/>
                    </a:lnTo>
                    <a:lnTo>
                      <a:pt x="1523" y="21"/>
                    </a:lnTo>
                    <a:lnTo>
                      <a:pt x="1554" y="11"/>
                    </a:lnTo>
                    <a:lnTo>
                      <a:pt x="1575" y="11"/>
                    </a:lnTo>
                    <a:lnTo>
                      <a:pt x="1617" y="32"/>
                    </a:lnTo>
                    <a:lnTo>
                      <a:pt x="1659" y="42"/>
                    </a:lnTo>
                    <a:lnTo>
                      <a:pt x="1669" y="52"/>
                    </a:lnTo>
                    <a:lnTo>
                      <a:pt x="1679" y="52"/>
                    </a:lnTo>
                    <a:lnTo>
                      <a:pt x="1731" y="52"/>
                    </a:lnTo>
                    <a:lnTo>
                      <a:pt x="1742" y="63"/>
                    </a:lnTo>
                    <a:lnTo>
                      <a:pt x="1752" y="73"/>
                    </a:lnTo>
                    <a:lnTo>
                      <a:pt x="1784" y="84"/>
                    </a:lnTo>
                    <a:lnTo>
                      <a:pt x="1815" y="73"/>
                    </a:lnTo>
                    <a:lnTo>
                      <a:pt x="1898" y="11"/>
                    </a:lnTo>
                    <a:lnTo>
                      <a:pt x="1930" y="0"/>
                    </a:lnTo>
                    <a:lnTo>
                      <a:pt x="1940" y="0"/>
                    </a:lnTo>
                    <a:lnTo>
                      <a:pt x="1951" y="0"/>
                    </a:lnTo>
                    <a:lnTo>
                      <a:pt x="1961" y="11"/>
                    </a:lnTo>
                    <a:lnTo>
                      <a:pt x="1961" y="32"/>
                    </a:lnTo>
                    <a:lnTo>
                      <a:pt x="1961" y="42"/>
                    </a:lnTo>
                    <a:lnTo>
                      <a:pt x="1951" y="94"/>
                    </a:lnTo>
                    <a:lnTo>
                      <a:pt x="1940" y="136"/>
                    </a:lnTo>
                    <a:lnTo>
                      <a:pt x="1940" y="167"/>
                    </a:lnTo>
                    <a:lnTo>
                      <a:pt x="1951" y="219"/>
                    </a:lnTo>
                    <a:lnTo>
                      <a:pt x="1982" y="282"/>
                    </a:lnTo>
                    <a:lnTo>
                      <a:pt x="2023" y="334"/>
                    </a:lnTo>
                    <a:lnTo>
                      <a:pt x="2096" y="376"/>
                    </a:lnTo>
                    <a:lnTo>
                      <a:pt x="2232" y="418"/>
                    </a:lnTo>
                    <a:lnTo>
                      <a:pt x="2420" y="407"/>
                    </a:lnTo>
                    <a:lnTo>
                      <a:pt x="2472" y="418"/>
                    </a:lnTo>
                    <a:lnTo>
                      <a:pt x="2535" y="459"/>
                    </a:lnTo>
                    <a:lnTo>
                      <a:pt x="2566" y="480"/>
                    </a:lnTo>
                    <a:lnTo>
                      <a:pt x="2607" y="480"/>
                    </a:lnTo>
                    <a:lnTo>
                      <a:pt x="2628" y="470"/>
                    </a:lnTo>
                    <a:lnTo>
                      <a:pt x="2701" y="501"/>
                    </a:lnTo>
                    <a:lnTo>
                      <a:pt x="2691" y="636"/>
                    </a:lnTo>
                    <a:lnTo>
                      <a:pt x="2649" y="720"/>
                    </a:lnTo>
                    <a:lnTo>
                      <a:pt x="2649" y="741"/>
                    </a:lnTo>
                    <a:lnTo>
                      <a:pt x="2660" y="908"/>
                    </a:lnTo>
                    <a:lnTo>
                      <a:pt x="2660" y="939"/>
                    </a:lnTo>
                    <a:lnTo>
                      <a:pt x="2639" y="1064"/>
                    </a:lnTo>
                    <a:lnTo>
                      <a:pt x="2639" y="1106"/>
                    </a:lnTo>
                    <a:lnTo>
                      <a:pt x="2639" y="1148"/>
                    </a:lnTo>
                    <a:lnTo>
                      <a:pt x="2649" y="1189"/>
                    </a:lnTo>
                    <a:lnTo>
                      <a:pt x="2701" y="1283"/>
                    </a:lnTo>
                    <a:lnTo>
                      <a:pt x="2753" y="1335"/>
                    </a:lnTo>
                    <a:lnTo>
                      <a:pt x="2785" y="1356"/>
                    </a:lnTo>
                    <a:lnTo>
                      <a:pt x="2993" y="1419"/>
                    </a:lnTo>
                    <a:lnTo>
                      <a:pt x="3024" y="1450"/>
                    </a:lnTo>
                    <a:lnTo>
                      <a:pt x="3024" y="1471"/>
                    </a:lnTo>
                    <a:lnTo>
                      <a:pt x="3035" y="1492"/>
                    </a:lnTo>
                    <a:lnTo>
                      <a:pt x="3014" y="1523"/>
                    </a:lnTo>
                    <a:lnTo>
                      <a:pt x="3004" y="1544"/>
                    </a:lnTo>
                    <a:lnTo>
                      <a:pt x="2837" y="1544"/>
                    </a:lnTo>
                    <a:lnTo>
                      <a:pt x="2774" y="1554"/>
                    </a:lnTo>
                    <a:lnTo>
                      <a:pt x="2753" y="1523"/>
                    </a:lnTo>
                    <a:lnTo>
                      <a:pt x="2732" y="1481"/>
                    </a:lnTo>
                    <a:lnTo>
                      <a:pt x="2712" y="1471"/>
                    </a:lnTo>
                    <a:lnTo>
                      <a:pt x="2701" y="1471"/>
                    </a:lnTo>
                    <a:lnTo>
                      <a:pt x="2649" y="1502"/>
                    </a:lnTo>
                    <a:lnTo>
                      <a:pt x="2566" y="1533"/>
                    </a:lnTo>
                    <a:lnTo>
                      <a:pt x="2524" y="1554"/>
                    </a:lnTo>
                    <a:lnTo>
                      <a:pt x="2503" y="1565"/>
                    </a:lnTo>
                    <a:lnTo>
                      <a:pt x="2482" y="1607"/>
                    </a:lnTo>
                    <a:lnTo>
                      <a:pt x="2461" y="1648"/>
                    </a:lnTo>
                    <a:lnTo>
                      <a:pt x="2461" y="1669"/>
                    </a:lnTo>
                    <a:lnTo>
                      <a:pt x="2461" y="1690"/>
                    </a:lnTo>
                    <a:lnTo>
                      <a:pt x="2461" y="1700"/>
                    </a:lnTo>
                    <a:lnTo>
                      <a:pt x="2451" y="1732"/>
                    </a:lnTo>
                    <a:lnTo>
                      <a:pt x="2451" y="1763"/>
                    </a:lnTo>
                    <a:lnTo>
                      <a:pt x="2451" y="1784"/>
                    </a:lnTo>
                    <a:lnTo>
                      <a:pt x="2451" y="1804"/>
                    </a:lnTo>
                    <a:lnTo>
                      <a:pt x="2430" y="1815"/>
                    </a:lnTo>
                    <a:lnTo>
                      <a:pt x="2399" y="1815"/>
                    </a:lnTo>
                    <a:lnTo>
                      <a:pt x="2274" y="1815"/>
                    </a:lnTo>
                    <a:lnTo>
                      <a:pt x="2263" y="1888"/>
                    </a:lnTo>
                    <a:lnTo>
                      <a:pt x="2274" y="1919"/>
                    </a:lnTo>
                    <a:lnTo>
                      <a:pt x="2284" y="1971"/>
                    </a:lnTo>
                    <a:lnTo>
                      <a:pt x="2305" y="2024"/>
                    </a:lnTo>
                    <a:lnTo>
                      <a:pt x="2409" y="2159"/>
                    </a:lnTo>
                    <a:lnTo>
                      <a:pt x="2430" y="2211"/>
                    </a:lnTo>
                    <a:lnTo>
                      <a:pt x="2420" y="2274"/>
                    </a:lnTo>
                    <a:lnTo>
                      <a:pt x="2399" y="2347"/>
                    </a:lnTo>
                    <a:lnTo>
                      <a:pt x="2388" y="2368"/>
                    </a:lnTo>
                    <a:lnTo>
                      <a:pt x="2388" y="2399"/>
                    </a:lnTo>
                    <a:lnTo>
                      <a:pt x="2399" y="2441"/>
                    </a:lnTo>
                    <a:lnTo>
                      <a:pt x="2409" y="2482"/>
                    </a:lnTo>
                    <a:lnTo>
                      <a:pt x="2430" y="2503"/>
                    </a:lnTo>
                    <a:lnTo>
                      <a:pt x="2493" y="2545"/>
                    </a:lnTo>
                    <a:lnTo>
                      <a:pt x="2545" y="2555"/>
                    </a:lnTo>
                    <a:lnTo>
                      <a:pt x="2587" y="2587"/>
                    </a:lnTo>
                    <a:lnTo>
                      <a:pt x="2607" y="2608"/>
                    </a:lnTo>
                    <a:lnTo>
                      <a:pt x="2649" y="2753"/>
                    </a:lnTo>
                    <a:lnTo>
                      <a:pt x="2795" y="2931"/>
                    </a:lnTo>
                    <a:lnTo>
                      <a:pt x="2816" y="2983"/>
                    </a:lnTo>
                    <a:lnTo>
                      <a:pt x="2806" y="3045"/>
                    </a:lnTo>
                    <a:lnTo>
                      <a:pt x="2764" y="3087"/>
                    </a:lnTo>
                    <a:lnTo>
                      <a:pt x="2722" y="3119"/>
                    </a:lnTo>
                    <a:lnTo>
                      <a:pt x="2691" y="3139"/>
                    </a:lnTo>
                    <a:lnTo>
                      <a:pt x="2680" y="3150"/>
                    </a:lnTo>
                    <a:lnTo>
                      <a:pt x="2712" y="3160"/>
                    </a:lnTo>
                    <a:lnTo>
                      <a:pt x="2732" y="3171"/>
                    </a:lnTo>
                    <a:lnTo>
                      <a:pt x="2764" y="3223"/>
                    </a:lnTo>
                    <a:lnTo>
                      <a:pt x="2837" y="3431"/>
                    </a:lnTo>
                    <a:lnTo>
                      <a:pt x="2899" y="3515"/>
                    </a:lnTo>
                    <a:lnTo>
                      <a:pt x="3024" y="3598"/>
                    </a:lnTo>
                    <a:lnTo>
                      <a:pt x="3098" y="3629"/>
                    </a:lnTo>
                    <a:lnTo>
                      <a:pt x="3150" y="3661"/>
                    </a:lnTo>
                    <a:lnTo>
                      <a:pt x="3160" y="3671"/>
                    </a:lnTo>
                    <a:lnTo>
                      <a:pt x="3191" y="3796"/>
                    </a:lnTo>
                    <a:lnTo>
                      <a:pt x="3119" y="3807"/>
                    </a:lnTo>
                    <a:lnTo>
                      <a:pt x="3098" y="3828"/>
                    </a:lnTo>
                    <a:lnTo>
                      <a:pt x="3066" y="3859"/>
                    </a:lnTo>
                    <a:lnTo>
                      <a:pt x="3035" y="3921"/>
                    </a:lnTo>
                    <a:lnTo>
                      <a:pt x="3004" y="3973"/>
                    </a:lnTo>
                    <a:lnTo>
                      <a:pt x="2962" y="4015"/>
                    </a:lnTo>
                    <a:lnTo>
                      <a:pt x="2806" y="4140"/>
                    </a:lnTo>
                    <a:lnTo>
                      <a:pt x="2774" y="4182"/>
                    </a:lnTo>
                    <a:lnTo>
                      <a:pt x="2618" y="4495"/>
                    </a:lnTo>
                    <a:lnTo>
                      <a:pt x="2597" y="4526"/>
                    </a:lnTo>
                    <a:lnTo>
                      <a:pt x="2587" y="4537"/>
                    </a:lnTo>
                    <a:lnTo>
                      <a:pt x="2514" y="4526"/>
                    </a:lnTo>
                    <a:lnTo>
                      <a:pt x="2440" y="4505"/>
                    </a:lnTo>
                    <a:lnTo>
                      <a:pt x="2388" y="4516"/>
                    </a:lnTo>
                    <a:lnTo>
                      <a:pt x="2347" y="4505"/>
                    </a:lnTo>
                    <a:lnTo>
                      <a:pt x="2315" y="4474"/>
                    </a:lnTo>
                    <a:lnTo>
                      <a:pt x="2305" y="4453"/>
                    </a:lnTo>
                    <a:lnTo>
                      <a:pt x="2305" y="4422"/>
                    </a:lnTo>
                    <a:lnTo>
                      <a:pt x="2315" y="4391"/>
                    </a:lnTo>
                    <a:lnTo>
                      <a:pt x="2315" y="4360"/>
                    </a:lnTo>
                    <a:lnTo>
                      <a:pt x="2326" y="4328"/>
                    </a:lnTo>
                    <a:lnTo>
                      <a:pt x="2305" y="4245"/>
                    </a:lnTo>
                    <a:lnTo>
                      <a:pt x="2305" y="4224"/>
                    </a:lnTo>
                    <a:lnTo>
                      <a:pt x="2315" y="4203"/>
                    </a:lnTo>
                    <a:lnTo>
                      <a:pt x="2315" y="4130"/>
                    </a:lnTo>
                    <a:lnTo>
                      <a:pt x="2315" y="4088"/>
                    </a:lnTo>
                    <a:lnTo>
                      <a:pt x="2305" y="4068"/>
                    </a:lnTo>
                    <a:lnTo>
                      <a:pt x="2284" y="4057"/>
                    </a:lnTo>
                    <a:lnTo>
                      <a:pt x="2211" y="4036"/>
                    </a:lnTo>
                    <a:lnTo>
                      <a:pt x="2201" y="4026"/>
                    </a:lnTo>
                    <a:lnTo>
                      <a:pt x="2201" y="4015"/>
                    </a:lnTo>
                    <a:lnTo>
                      <a:pt x="2211" y="4005"/>
                    </a:lnTo>
                    <a:lnTo>
                      <a:pt x="2222" y="3984"/>
                    </a:lnTo>
                    <a:lnTo>
                      <a:pt x="2222" y="3953"/>
                    </a:lnTo>
                    <a:lnTo>
                      <a:pt x="2222" y="3880"/>
                    </a:lnTo>
                    <a:lnTo>
                      <a:pt x="2201" y="3848"/>
                    </a:lnTo>
                    <a:lnTo>
                      <a:pt x="2169" y="3807"/>
                    </a:lnTo>
                    <a:lnTo>
                      <a:pt x="2148" y="3796"/>
                    </a:lnTo>
                    <a:lnTo>
                      <a:pt x="2128" y="3786"/>
                    </a:lnTo>
                    <a:lnTo>
                      <a:pt x="2107" y="3796"/>
                    </a:lnTo>
                    <a:lnTo>
                      <a:pt x="2096" y="3796"/>
                    </a:lnTo>
                    <a:lnTo>
                      <a:pt x="2076" y="3796"/>
                    </a:lnTo>
                    <a:lnTo>
                      <a:pt x="2055" y="3776"/>
                    </a:lnTo>
                    <a:lnTo>
                      <a:pt x="2023" y="3755"/>
                    </a:lnTo>
                    <a:lnTo>
                      <a:pt x="1992" y="3744"/>
                    </a:lnTo>
                    <a:lnTo>
                      <a:pt x="1971" y="3734"/>
                    </a:lnTo>
                    <a:lnTo>
                      <a:pt x="1951" y="3734"/>
                    </a:lnTo>
                    <a:lnTo>
                      <a:pt x="1930" y="3734"/>
                    </a:lnTo>
                    <a:lnTo>
                      <a:pt x="1898" y="3723"/>
                    </a:lnTo>
                    <a:lnTo>
                      <a:pt x="1742" y="3609"/>
                    </a:lnTo>
                    <a:lnTo>
                      <a:pt x="1648" y="3619"/>
                    </a:lnTo>
                    <a:lnTo>
                      <a:pt x="1575" y="3598"/>
                    </a:lnTo>
                    <a:lnTo>
                      <a:pt x="1533" y="3577"/>
                    </a:lnTo>
                    <a:lnTo>
                      <a:pt x="1481" y="3588"/>
                    </a:lnTo>
                    <a:lnTo>
                      <a:pt x="1460" y="3577"/>
                    </a:lnTo>
                    <a:lnTo>
                      <a:pt x="1439" y="3556"/>
                    </a:lnTo>
                    <a:lnTo>
                      <a:pt x="1429" y="3494"/>
                    </a:lnTo>
                    <a:lnTo>
                      <a:pt x="1408" y="3463"/>
                    </a:lnTo>
                    <a:lnTo>
                      <a:pt x="1419" y="3452"/>
                    </a:lnTo>
                    <a:lnTo>
                      <a:pt x="1408" y="3442"/>
                    </a:lnTo>
                    <a:lnTo>
                      <a:pt x="1408" y="3431"/>
                    </a:lnTo>
                    <a:lnTo>
                      <a:pt x="1377" y="3431"/>
                    </a:lnTo>
                    <a:lnTo>
                      <a:pt x="1356" y="3431"/>
                    </a:lnTo>
                    <a:lnTo>
                      <a:pt x="1314" y="3442"/>
                    </a:lnTo>
                    <a:lnTo>
                      <a:pt x="1283" y="3442"/>
                    </a:lnTo>
                    <a:lnTo>
                      <a:pt x="1252" y="3431"/>
                    </a:lnTo>
                    <a:lnTo>
                      <a:pt x="1241" y="3400"/>
                    </a:lnTo>
                    <a:lnTo>
                      <a:pt x="1241" y="3389"/>
                    </a:lnTo>
                    <a:lnTo>
                      <a:pt x="1241" y="3369"/>
                    </a:lnTo>
                    <a:lnTo>
                      <a:pt x="1241" y="3348"/>
                    </a:lnTo>
                    <a:lnTo>
                      <a:pt x="1220" y="3327"/>
                    </a:lnTo>
                    <a:lnTo>
                      <a:pt x="1189" y="3306"/>
                    </a:lnTo>
                    <a:lnTo>
                      <a:pt x="1064" y="3233"/>
                    </a:lnTo>
                    <a:lnTo>
                      <a:pt x="1012" y="3223"/>
                    </a:lnTo>
                    <a:lnTo>
                      <a:pt x="960" y="3223"/>
                    </a:lnTo>
                    <a:lnTo>
                      <a:pt x="939" y="3202"/>
                    </a:lnTo>
                    <a:lnTo>
                      <a:pt x="928" y="3171"/>
                    </a:lnTo>
                    <a:lnTo>
                      <a:pt x="928" y="3139"/>
                    </a:lnTo>
                    <a:lnTo>
                      <a:pt x="928" y="3119"/>
                    </a:lnTo>
                    <a:lnTo>
                      <a:pt x="908" y="3097"/>
                    </a:lnTo>
                    <a:lnTo>
                      <a:pt x="845" y="3056"/>
                    </a:lnTo>
                    <a:lnTo>
                      <a:pt x="814" y="3025"/>
                    </a:lnTo>
                    <a:lnTo>
                      <a:pt x="793" y="3004"/>
                    </a:lnTo>
                    <a:lnTo>
                      <a:pt x="793" y="2983"/>
                    </a:lnTo>
                    <a:lnTo>
                      <a:pt x="793" y="2972"/>
                    </a:lnTo>
                    <a:lnTo>
                      <a:pt x="793" y="2952"/>
                    </a:lnTo>
                    <a:lnTo>
                      <a:pt x="783" y="2941"/>
                    </a:lnTo>
                    <a:lnTo>
                      <a:pt x="751" y="2941"/>
                    </a:lnTo>
                    <a:lnTo>
                      <a:pt x="626" y="2993"/>
                    </a:lnTo>
                    <a:lnTo>
                      <a:pt x="574" y="3004"/>
                    </a:lnTo>
                    <a:lnTo>
                      <a:pt x="491" y="2952"/>
                    </a:lnTo>
                    <a:lnTo>
                      <a:pt x="376" y="2910"/>
                    </a:lnTo>
                    <a:lnTo>
                      <a:pt x="303" y="2889"/>
                    </a:lnTo>
                    <a:lnTo>
                      <a:pt x="219" y="2879"/>
                    </a:lnTo>
                    <a:lnTo>
                      <a:pt x="136" y="2910"/>
                    </a:lnTo>
                    <a:lnTo>
                      <a:pt x="11" y="2920"/>
                    </a:lnTo>
                    <a:lnTo>
                      <a:pt x="0" y="2920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11" name="Freeform 18">
                <a:extLst>
                  <a:ext uri="{FF2B5EF4-FFF2-40B4-BE49-F238E27FC236}">
                    <a16:creationId xmlns:a16="http://schemas.microsoft.com/office/drawing/2014/main" id="{46EC00A5-E500-504E-A767-46509212F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5575" y="3235325"/>
                <a:ext cx="1520825" cy="1270000"/>
              </a:xfrm>
              <a:custGeom>
                <a:avLst/>
                <a:gdLst>
                  <a:gd name="T0" fmla="*/ 0 w 4225"/>
                  <a:gd name="T1" fmla="*/ 1243347 h 3526"/>
                  <a:gd name="T2" fmla="*/ 30237 w 4225"/>
                  <a:gd name="T3" fmla="*/ 1025437 h 3526"/>
                  <a:gd name="T4" fmla="*/ 0 w 4225"/>
                  <a:gd name="T5" fmla="*/ 946557 h 3526"/>
                  <a:gd name="T6" fmla="*/ 48954 w 4225"/>
                  <a:gd name="T7" fmla="*/ 882805 h 3526"/>
                  <a:gd name="T8" fmla="*/ 131385 w 4225"/>
                  <a:gd name="T9" fmla="*/ 691188 h 3526"/>
                  <a:gd name="T10" fmla="*/ 142904 w 4225"/>
                  <a:gd name="T11" fmla="*/ 635000 h 3526"/>
                  <a:gd name="T12" fmla="*/ 277888 w 4225"/>
                  <a:gd name="T13" fmla="*/ 676061 h 3526"/>
                  <a:gd name="T14" fmla="*/ 379396 w 4225"/>
                  <a:gd name="T15" fmla="*/ 544594 h 3526"/>
                  <a:gd name="T16" fmla="*/ 382996 w 4225"/>
                  <a:gd name="T17" fmla="*/ 454549 h 3526"/>
                  <a:gd name="T18" fmla="*/ 382996 w 4225"/>
                  <a:gd name="T19" fmla="*/ 379271 h 3526"/>
                  <a:gd name="T20" fmla="*/ 345560 w 4225"/>
                  <a:gd name="T21" fmla="*/ 338210 h 3526"/>
                  <a:gd name="T22" fmla="*/ 394155 w 4225"/>
                  <a:gd name="T23" fmla="*/ 150196 h 3526"/>
                  <a:gd name="T24" fmla="*/ 454268 w 4225"/>
                  <a:gd name="T25" fmla="*/ 142632 h 3526"/>
                  <a:gd name="T26" fmla="*/ 476945 w 4225"/>
                  <a:gd name="T27" fmla="*/ 123902 h 3526"/>
                  <a:gd name="T28" fmla="*/ 495663 w 4225"/>
                  <a:gd name="T29" fmla="*/ 191617 h 3526"/>
                  <a:gd name="T30" fmla="*/ 514381 w 4225"/>
                  <a:gd name="T31" fmla="*/ 217910 h 3526"/>
                  <a:gd name="T32" fmla="*/ 533099 w 4225"/>
                  <a:gd name="T33" fmla="*/ 255369 h 3526"/>
                  <a:gd name="T34" fmla="*/ 582053 w 4225"/>
                  <a:gd name="T35" fmla="*/ 255369 h 3526"/>
                  <a:gd name="T36" fmla="*/ 735755 w 4225"/>
                  <a:gd name="T37" fmla="*/ 176849 h 3526"/>
                  <a:gd name="T38" fmla="*/ 754833 w 4225"/>
                  <a:gd name="T39" fmla="*/ 150196 h 3526"/>
                  <a:gd name="T40" fmla="*/ 784710 w 4225"/>
                  <a:gd name="T41" fmla="*/ 161721 h 3526"/>
                  <a:gd name="T42" fmla="*/ 848422 w 4225"/>
                  <a:gd name="T43" fmla="*/ 123902 h 3526"/>
                  <a:gd name="T44" fmla="*/ 893417 w 4225"/>
                  <a:gd name="T45" fmla="*/ 41421 h 3526"/>
                  <a:gd name="T46" fmla="*/ 919694 w 4225"/>
                  <a:gd name="T47" fmla="*/ 0 h 3526"/>
                  <a:gd name="T48" fmla="*/ 994926 w 4225"/>
                  <a:gd name="T49" fmla="*/ 71676 h 3526"/>
                  <a:gd name="T50" fmla="*/ 1043520 w 4225"/>
                  <a:gd name="T51" fmla="*/ 157760 h 3526"/>
                  <a:gd name="T52" fmla="*/ 1058638 w 4225"/>
                  <a:gd name="T53" fmla="*/ 191617 h 3526"/>
                  <a:gd name="T54" fmla="*/ 1103633 w 4225"/>
                  <a:gd name="T55" fmla="*/ 240601 h 3526"/>
                  <a:gd name="T56" fmla="*/ 1167706 w 4225"/>
                  <a:gd name="T57" fmla="*/ 304353 h 3526"/>
                  <a:gd name="T58" fmla="*/ 1212700 w 4225"/>
                  <a:gd name="T59" fmla="*/ 285624 h 3526"/>
                  <a:gd name="T60" fmla="*/ 1347685 w 4225"/>
                  <a:gd name="T61" fmla="*/ 349376 h 3526"/>
                  <a:gd name="T62" fmla="*/ 1509306 w 4225"/>
                  <a:gd name="T63" fmla="*/ 450947 h 3526"/>
                  <a:gd name="T64" fmla="*/ 1392680 w 4225"/>
                  <a:gd name="T65" fmla="*/ 495970 h 3526"/>
                  <a:gd name="T66" fmla="*/ 1299091 w 4225"/>
                  <a:gd name="T67" fmla="*/ 601143 h 3526"/>
                  <a:gd name="T68" fmla="*/ 1223859 w 4225"/>
                  <a:gd name="T69" fmla="*/ 646166 h 3526"/>
                  <a:gd name="T70" fmla="*/ 1186423 w 4225"/>
                  <a:gd name="T71" fmla="*/ 653729 h 3526"/>
                  <a:gd name="T72" fmla="*/ 1152587 w 4225"/>
                  <a:gd name="T73" fmla="*/ 638602 h 3526"/>
                  <a:gd name="T74" fmla="*/ 1084915 w 4225"/>
                  <a:gd name="T75" fmla="*/ 721444 h 3526"/>
                  <a:gd name="T76" fmla="*/ 930853 w 4225"/>
                  <a:gd name="T77" fmla="*/ 845346 h 3526"/>
                  <a:gd name="T78" fmla="*/ 750874 w 4225"/>
                  <a:gd name="T79" fmla="*/ 931429 h 3526"/>
                  <a:gd name="T80" fmla="*/ 769591 w 4225"/>
                  <a:gd name="T81" fmla="*/ 950519 h 3526"/>
                  <a:gd name="T82" fmla="*/ 765992 w 4225"/>
                  <a:gd name="T83" fmla="*/ 969248 h 3526"/>
                  <a:gd name="T84" fmla="*/ 645766 w 4225"/>
                  <a:gd name="T85" fmla="*/ 980414 h 3526"/>
                  <a:gd name="T86" fmla="*/ 574494 w 4225"/>
                  <a:gd name="T87" fmla="*/ 1025437 h 3526"/>
                  <a:gd name="T88" fmla="*/ 499263 w 4225"/>
                  <a:gd name="T89" fmla="*/ 1074421 h 3526"/>
                  <a:gd name="T90" fmla="*/ 491703 w 4225"/>
                  <a:gd name="T91" fmla="*/ 1141775 h 3526"/>
                  <a:gd name="T92" fmla="*/ 439509 w 4225"/>
                  <a:gd name="T93" fmla="*/ 1149339 h 3526"/>
                  <a:gd name="T94" fmla="*/ 443109 w 4225"/>
                  <a:gd name="T95" fmla="*/ 1119444 h 3526"/>
                  <a:gd name="T96" fmla="*/ 431950 w 4225"/>
                  <a:gd name="T97" fmla="*/ 1115482 h 3526"/>
                  <a:gd name="T98" fmla="*/ 379396 w 4225"/>
                  <a:gd name="T99" fmla="*/ 1145737 h 3526"/>
                  <a:gd name="T100" fmla="*/ 360319 w 4225"/>
                  <a:gd name="T101" fmla="*/ 1134212 h 3526"/>
                  <a:gd name="T102" fmla="*/ 334402 w 4225"/>
                  <a:gd name="T103" fmla="*/ 1130610 h 3526"/>
                  <a:gd name="T104" fmla="*/ 304165 w 4225"/>
                  <a:gd name="T105" fmla="*/ 1119444 h 3526"/>
                  <a:gd name="T106" fmla="*/ 266729 w 4225"/>
                  <a:gd name="T107" fmla="*/ 1138174 h 3526"/>
                  <a:gd name="T108" fmla="*/ 199057 w 4225"/>
                  <a:gd name="T109" fmla="*/ 1175632 h 3526"/>
                  <a:gd name="T110" fmla="*/ 150103 w 4225"/>
                  <a:gd name="T111" fmla="*/ 1168429 h 3526"/>
                  <a:gd name="T112" fmla="*/ 124186 w 4225"/>
                  <a:gd name="T113" fmla="*/ 1194362 h 3526"/>
                  <a:gd name="T114" fmla="*/ 93949 w 4225"/>
                  <a:gd name="T115" fmla="*/ 1201926 h 3526"/>
                  <a:gd name="T116" fmla="*/ 67672 w 4225"/>
                  <a:gd name="T117" fmla="*/ 1172031 h 3526"/>
                  <a:gd name="T118" fmla="*/ 52554 w 4225"/>
                  <a:gd name="T119" fmla="*/ 1175632 h 3526"/>
                  <a:gd name="T120" fmla="*/ 60113 w 4225"/>
                  <a:gd name="T121" fmla="*/ 1201926 h 3526"/>
                  <a:gd name="T122" fmla="*/ 37796 w 4225"/>
                  <a:gd name="T123" fmla="*/ 1213452 h 3526"/>
                  <a:gd name="T124" fmla="*/ 11519 w 4225"/>
                  <a:gd name="T125" fmla="*/ 1269640 h 352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25" h="3526">
                    <a:moveTo>
                      <a:pt x="32" y="3525"/>
                    </a:moveTo>
                    <a:lnTo>
                      <a:pt x="32" y="3525"/>
                    </a:lnTo>
                    <a:lnTo>
                      <a:pt x="0" y="3452"/>
                    </a:lnTo>
                    <a:lnTo>
                      <a:pt x="0" y="3410"/>
                    </a:lnTo>
                    <a:lnTo>
                      <a:pt x="21" y="3379"/>
                    </a:lnTo>
                    <a:lnTo>
                      <a:pt x="84" y="2847"/>
                    </a:lnTo>
                    <a:lnTo>
                      <a:pt x="53" y="2732"/>
                    </a:lnTo>
                    <a:lnTo>
                      <a:pt x="21" y="2680"/>
                    </a:lnTo>
                    <a:lnTo>
                      <a:pt x="0" y="2628"/>
                    </a:lnTo>
                    <a:lnTo>
                      <a:pt x="0" y="2586"/>
                    </a:lnTo>
                    <a:lnTo>
                      <a:pt x="115" y="2524"/>
                    </a:lnTo>
                    <a:lnTo>
                      <a:pt x="136" y="2451"/>
                    </a:lnTo>
                    <a:lnTo>
                      <a:pt x="136" y="2357"/>
                    </a:lnTo>
                    <a:lnTo>
                      <a:pt x="146" y="2273"/>
                    </a:lnTo>
                    <a:lnTo>
                      <a:pt x="365" y="1919"/>
                    </a:lnTo>
                    <a:lnTo>
                      <a:pt x="397" y="1794"/>
                    </a:lnTo>
                    <a:lnTo>
                      <a:pt x="397" y="1763"/>
                    </a:lnTo>
                    <a:lnTo>
                      <a:pt x="532" y="1742"/>
                    </a:lnTo>
                    <a:lnTo>
                      <a:pt x="678" y="1804"/>
                    </a:lnTo>
                    <a:lnTo>
                      <a:pt x="772" y="1877"/>
                    </a:lnTo>
                    <a:lnTo>
                      <a:pt x="887" y="1679"/>
                    </a:lnTo>
                    <a:lnTo>
                      <a:pt x="1022" y="1564"/>
                    </a:lnTo>
                    <a:lnTo>
                      <a:pt x="1054" y="1512"/>
                    </a:lnTo>
                    <a:lnTo>
                      <a:pt x="1064" y="1429"/>
                    </a:lnTo>
                    <a:lnTo>
                      <a:pt x="1074" y="1345"/>
                    </a:lnTo>
                    <a:lnTo>
                      <a:pt x="1064" y="1262"/>
                    </a:lnTo>
                    <a:lnTo>
                      <a:pt x="1074" y="1137"/>
                    </a:lnTo>
                    <a:lnTo>
                      <a:pt x="1074" y="1085"/>
                    </a:lnTo>
                    <a:lnTo>
                      <a:pt x="1064" y="1053"/>
                    </a:lnTo>
                    <a:lnTo>
                      <a:pt x="1012" y="1033"/>
                    </a:lnTo>
                    <a:lnTo>
                      <a:pt x="981" y="1001"/>
                    </a:lnTo>
                    <a:lnTo>
                      <a:pt x="960" y="939"/>
                    </a:lnTo>
                    <a:lnTo>
                      <a:pt x="949" y="855"/>
                    </a:lnTo>
                    <a:lnTo>
                      <a:pt x="960" y="449"/>
                    </a:lnTo>
                    <a:lnTo>
                      <a:pt x="1095" y="417"/>
                    </a:lnTo>
                    <a:lnTo>
                      <a:pt x="1210" y="449"/>
                    </a:lnTo>
                    <a:lnTo>
                      <a:pt x="1241" y="428"/>
                    </a:lnTo>
                    <a:lnTo>
                      <a:pt x="1262" y="396"/>
                    </a:lnTo>
                    <a:lnTo>
                      <a:pt x="1283" y="365"/>
                    </a:lnTo>
                    <a:lnTo>
                      <a:pt x="1314" y="324"/>
                    </a:lnTo>
                    <a:lnTo>
                      <a:pt x="1325" y="344"/>
                    </a:lnTo>
                    <a:lnTo>
                      <a:pt x="1346" y="386"/>
                    </a:lnTo>
                    <a:lnTo>
                      <a:pt x="1366" y="501"/>
                    </a:lnTo>
                    <a:lnTo>
                      <a:pt x="1377" y="532"/>
                    </a:lnTo>
                    <a:lnTo>
                      <a:pt x="1387" y="574"/>
                    </a:lnTo>
                    <a:lnTo>
                      <a:pt x="1418" y="595"/>
                    </a:lnTo>
                    <a:lnTo>
                      <a:pt x="1429" y="605"/>
                    </a:lnTo>
                    <a:lnTo>
                      <a:pt x="1439" y="626"/>
                    </a:lnTo>
                    <a:lnTo>
                      <a:pt x="1460" y="668"/>
                    </a:lnTo>
                    <a:lnTo>
                      <a:pt x="1481" y="709"/>
                    </a:lnTo>
                    <a:lnTo>
                      <a:pt x="1513" y="720"/>
                    </a:lnTo>
                    <a:lnTo>
                      <a:pt x="1575" y="730"/>
                    </a:lnTo>
                    <a:lnTo>
                      <a:pt x="1617" y="709"/>
                    </a:lnTo>
                    <a:lnTo>
                      <a:pt x="1679" y="688"/>
                    </a:lnTo>
                    <a:lnTo>
                      <a:pt x="1825" y="574"/>
                    </a:lnTo>
                    <a:lnTo>
                      <a:pt x="2044" y="491"/>
                    </a:lnTo>
                    <a:lnTo>
                      <a:pt x="2076" y="469"/>
                    </a:lnTo>
                    <a:lnTo>
                      <a:pt x="2086" y="438"/>
                    </a:lnTo>
                    <a:lnTo>
                      <a:pt x="2097" y="417"/>
                    </a:lnTo>
                    <a:lnTo>
                      <a:pt x="2107" y="396"/>
                    </a:lnTo>
                    <a:lnTo>
                      <a:pt x="2128" y="407"/>
                    </a:lnTo>
                    <a:lnTo>
                      <a:pt x="2180" y="449"/>
                    </a:lnTo>
                    <a:lnTo>
                      <a:pt x="2222" y="449"/>
                    </a:lnTo>
                    <a:lnTo>
                      <a:pt x="2263" y="428"/>
                    </a:lnTo>
                    <a:lnTo>
                      <a:pt x="2357" y="344"/>
                    </a:lnTo>
                    <a:lnTo>
                      <a:pt x="2399" y="292"/>
                    </a:lnTo>
                    <a:lnTo>
                      <a:pt x="2472" y="157"/>
                    </a:lnTo>
                    <a:lnTo>
                      <a:pt x="2482" y="115"/>
                    </a:lnTo>
                    <a:lnTo>
                      <a:pt x="2493" y="73"/>
                    </a:lnTo>
                    <a:lnTo>
                      <a:pt x="2493" y="0"/>
                    </a:lnTo>
                    <a:lnTo>
                      <a:pt x="2555" y="0"/>
                    </a:lnTo>
                    <a:lnTo>
                      <a:pt x="2607" y="32"/>
                    </a:lnTo>
                    <a:lnTo>
                      <a:pt x="2670" y="84"/>
                    </a:lnTo>
                    <a:lnTo>
                      <a:pt x="2764" y="199"/>
                    </a:lnTo>
                    <a:lnTo>
                      <a:pt x="2878" y="365"/>
                    </a:lnTo>
                    <a:lnTo>
                      <a:pt x="2889" y="407"/>
                    </a:lnTo>
                    <a:lnTo>
                      <a:pt x="2899" y="438"/>
                    </a:lnTo>
                    <a:lnTo>
                      <a:pt x="2910" y="459"/>
                    </a:lnTo>
                    <a:lnTo>
                      <a:pt x="2941" y="501"/>
                    </a:lnTo>
                    <a:lnTo>
                      <a:pt x="2941" y="532"/>
                    </a:lnTo>
                    <a:lnTo>
                      <a:pt x="2952" y="553"/>
                    </a:lnTo>
                    <a:lnTo>
                      <a:pt x="2973" y="584"/>
                    </a:lnTo>
                    <a:lnTo>
                      <a:pt x="3066" y="668"/>
                    </a:lnTo>
                    <a:lnTo>
                      <a:pt x="3160" y="720"/>
                    </a:lnTo>
                    <a:lnTo>
                      <a:pt x="3191" y="761"/>
                    </a:lnTo>
                    <a:lnTo>
                      <a:pt x="3244" y="845"/>
                    </a:lnTo>
                    <a:lnTo>
                      <a:pt x="3275" y="855"/>
                    </a:lnTo>
                    <a:lnTo>
                      <a:pt x="3306" y="855"/>
                    </a:lnTo>
                    <a:lnTo>
                      <a:pt x="3369" y="793"/>
                    </a:lnTo>
                    <a:lnTo>
                      <a:pt x="3400" y="751"/>
                    </a:lnTo>
                    <a:lnTo>
                      <a:pt x="3546" y="751"/>
                    </a:lnTo>
                    <a:lnTo>
                      <a:pt x="3744" y="970"/>
                    </a:lnTo>
                    <a:lnTo>
                      <a:pt x="3817" y="1033"/>
                    </a:lnTo>
                    <a:lnTo>
                      <a:pt x="4224" y="1168"/>
                    </a:lnTo>
                    <a:lnTo>
                      <a:pt x="4193" y="1252"/>
                    </a:lnTo>
                    <a:lnTo>
                      <a:pt x="4182" y="1272"/>
                    </a:lnTo>
                    <a:lnTo>
                      <a:pt x="4151" y="1293"/>
                    </a:lnTo>
                    <a:lnTo>
                      <a:pt x="3869" y="1377"/>
                    </a:lnTo>
                    <a:lnTo>
                      <a:pt x="3817" y="1398"/>
                    </a:lnTo>
                    <a:lnTo>
                      <a:pt x="3692" y="1502"/>
                    </a:lnTo>
                    <a:lnTo>
                      <a:pt x="3609" y="1669"/>
                    </a:lnTo>
                    <a:lnTo>
                      <a:pt x="3525" y="1679"/>
                    </a:lnTo>
                    <a:lnTo>
                      <a:pt x="3483" y="1700"/>
                    </a:lnTo>
                    <a:lnTo>
                      <a:pt x="3400" y="1794"/>
                    </a:lnTo>
                    <a:lnTo>
                      <a:pt x="3369" y="1815"/>
                    </a:lnTo>
                    <a:lnTo>
                      <a:pt x="3337" y="1825"/>
                    </a:lnTo>
                    <a:lnTo>
                      <a:pt x="3296" y="1815"/>
                    </a:lnTo>
                    <a:lnTo>
                      <a:pt x="3254" y="1794"/>
                    </a:lnTo>
                    <a:lnTo>
                      <a:pt x="3233" y="1773"/>
                    </a:lnTo>
                    <a:lnTo>
                      <a:pt x="3202" y="1773"/>
                    </a:lnTo>
                    <a:lnTo>
                      <a:pt x="3160" y="1804"/>
                    </a:lnTo>
                    <a:lnTo>
                      <a:pt x="3077" y="1898"/>
                    </a:lnTo>
                    <a:lnTo>
                      <a:pt x="3014" y="2003"/>
                    </a:lnTo>
                    <a:lnTo>
                      <a:pt x="2858" y="2190"/>
                    </a:lnTo>
                    <a:lnTo>
                      <a:pt x="2816" y="2221"/>
                    </a:lnTo>
                    <a:lnTo>
                      <a:pt x="2586" y="2347"/>
                    </a:lnTo>
                    <a:lnTo>
                      <a:pt x="2472" y="2368"/>
                    </a:lnTo>
                    <a:lnTo>
                      <a:pt x="2211" y="2472"/>
                    </a:lnTo>
                    <a:lnTo>
                      <a:pt x="2086" y="2586"/>
                    </a:lnTo>
                    <a:lnTo>
                      <a:pt x="2086" y="2607"/>
                    </a:lnTo>
                    <a:lnTo>
                      <a:pt x="2107" y="2618"/>
                    </a:lnTo>
                    <a:lnTo>
                      <a:pt x="2138" y="2639"/>
                    </a:lnTo>
                    <a:lnTo>
                      <a:pt x="2159" y="2649"/>
                    </a:lnTo>
                    <a:lnTo>
                      <a:pt x="2149" y="2660"/>
                    </a:lnTo>
                    <a:lnTo>
                      <a:pt x="2128" y="2691"/>
                    </a:lnTo>
                    <a:lnTo>
                      <a:pt x="2055" y="2722"/>
                    </a:lnTo>
                    <a:lnTo>
                      <a:pt x="1950" y="2743"/>
                    </a:lnTo>
                    <a:lnTo>
                      <a:pt x="1794" y="2722"/>
                    </a:lnTo>
                    <a:lnTo>
                      <a:pt x="1617" y="2732"/>
                    </a:lnTo>
                    <a:lnTo>
                      <a:pt x="1606" y="2816"/>
                    </a:lnTo>
                    <a:lnTo>
                      <a:pt x="1596" y="2847"/>
                    </a:lnTo>
                    <a:lnTo>
                      <a:pt x="1554" y="2878"/>
                    </a:lnTo>
                    <a:lnTo>
                      <a:pt x="1439" y="2931"/>
                    </a:lnTo>
                    <a:lnTo>
                      <a:pt x="1387" y="2983"/>
                    </a:lnTo>
                    <a:lnTo>
                      <a:pt x="1377" y="3056"/>
                    </a:lnTo>
                    <a:lnTo>
                      <a:pt x="1366" y="3108"/>
                    </a:lnTo>
                    <a:lnTo>
                      <a:pt x="1366" y="3170"/>
                    </a:lnTo>
                    <a:lnTo>
                      <a:pt x="1346" y="3202"/>
                    </a:lnTo>
                    <a:lnTo>
                      <a:pt x="1335" y="3212"/>
                    </a:lnTo>
                    <a:lnTo>
                      <a:pt x="1221" y="3191"/>
                    </a:lnTo>
                    <a:lnTo>
                      <a:pt x="1231" y="3139"/>
                    </a:lnTo>
                    <a:lnTo>
                      <a:pt x="1231" y="3129"/>
                    </a:lnTo>
                    <a:lnTo>
                      <a:pt x="1231" y="3108"/>
                    </a:lnTo>
                    <a:lnTo>
                      <a:pt x="1221" y="3097"/>
                    </a:lnTo>
                    <a:lnTo>
                      <a:pt x="1210" y="3097"/>
                    </a:lnTo>
                    <a:lnTo>
                      <a:pt x="1200" y="3097"/>
                    </a:lnTo>
                    <a:lnTo>
                      <a:pt x="1168" y="3108"/>
                    </a:lnTo>
                    <a:lnTo>
                      <a:pt x="1085" y="3170"/>
                    </a:lnTo>
                    <a:lnTo>
                      <a:pt x="1054" y="3181"/>
                    </a:lnTo>
                    <a:lnTo>
                      <a:pt x="1022" y="3170"/>
                    </a:lnTo>
                    <a:lnTo>
                      <a:pt x="1012" y="3160"/>
                    </a:lnTo>
                    <a:lnTo>
                      <a:pt x="1001" y="3149"/>
                    </a:lnTo>
                    <a:lnTo>
                      <a:pt x="949" y="3149"/>
                    </a:lnTo>
                    <a:lnTo>
                      <a:pt x="939" y="3149"/>
                    </a:lnTo>
                    <a:lnTo>
                      <a:pt x="929" y="3139"/>
                    </a:lnTo>
                    <a:lnTo>
                      <a:pt x="887" y="3129"/>
                    </a:lnTo>
                    <a:lnTo>
                      <a:pt x="845" y="3108"/>
                    </a:lnTo>
                    <a:lnTo>
                      <a:pt x="824" y="3108"/>
                    </a:lnTo>
                    <a:lnTo>
                      <a:pt x="793" y="3118"/>
                    </a:lnTo>
                    <a:lnTo>
                      <a:pt x="741" y="3160"/>
                    </a:lnTo>
                    <a:lnTo>
                      <a:pt x="647" y="3233"/>
                    </a:lnTo>
                    <a:lnTo>
                      <a:pt x="605" y="3254"/>
                    </a:lnTo>
                    <a:lnTo>
                      <a:pt x="553" y="3264"/>
                    </a:lnTo>
                    <a:lnTo>
                      <a:pt x="470" y="3264"/>
                    </a:lnTo>
                    <a:lnTo>
                      <a:pt x="449" y="3254"/>
                    </a:lnTo>
                    <a:lnTo>
                      <a:pt x="417" y="3244"/>
                    </a:lnTo>
                    <a:lnTo>
                      <a:pt x="397" y="3244"/>
                    </a:lnTo>
                    <a:lnTo>
                      <a:pt x="365" y="3264"/>
                    </a:lnTo>
                    <a:lnTo>
                      <a:pt x="345" y="3316"/>
                    </a:lnTo>
                    <a:lnTo>
                      <a:pt x="324" y="3337"/>
                    </a:lnTo>
                    <a:lnTo>
                      <a:pt x="292" y="3348"/>
                    </a:lnTo>
                    <a:lnTo>
                      <a:pt x="261" y="3337"/>
                    </a:lnTo>
                    <a:lnTo>
                      <a:pt x="219" y="3275"/>
                    </a:lnTo>
                    <a:lnTo>
                      <a:pt x="198" y="3254"/>
                    </a:lnTo>
                    <a:lnTo>
                      <a:pt x="188" y="3254"/>
                    </a:lnTo>
                    <a:lnTo>
                      <a:pt x="157" y="3264"/>
                    </a:lnTo>
                    <a:lnTo>
                      <a:pt x="146" y="3264"/>
                    </a:lnTo>
                    <a:lnTo>
                      <a:pt x="167" y="3296"/>
                    </a:lnTo>
                    <a:lnTo>
                      <a:pt x="167" y="3327"/>
                    </a:lnTo>
                    <a:lnTo>
                      <a:pt x="167" y="3337"/>
                    </a:lnTo>
                    <a:lnTo>
                      <a:pt x="136" y="3358"/>
                    </a:lnTo>
                    <a:lnTo>
                      <a:pt x="125" y="3358"/>
                    </a:lnTo>
                    <a:lnTo>
                      <a:pt x="105" y="3369"/>
                    </a:lnTo>
                    <a:lnTo>
                      <a:pt x="94" y="3379"/>
                    </a:lnTo>
                    <a:lnTo>
                      <a:pt x="42" y="3525"/>
                    </a:lnTo>
                    <a:lnTo>
                      <a:pt x="32" y="3525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12" name="Freeform 19">
                <a:extLst>
                  <a:ext uri="{FF2B5EF4-FFF2-40B4-BE49-F238E27FC236}">
                    <a16:creationId xmlns:a16="http://schemas.microsoft.com/office/drawing/2014/main" id="{50AABA97-92A8-2142-9DE6-D64009716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6675" y="3033713"/>
                <a:ext cx="987425" cy="879475"/>
              </a:xfrm>
              <a:custGeom>
                <a:avLst/>
                <a:gdLst>
                  <a:gd name="T0" fmla="*/ 228864 w 2744"/>
                  <a:gd name="T1" fmla="*/ 796608 h 2441"/>
                  <a:gd name="T2" fmla="*/ 179924 w 2744"/>
                  <a:gd name="T3" fmla="*/ 721306 h 2441"/>
                  <a:gd name="T4" fmla="*/ 105076 w 2744"/>
                  <a:gd name="T5" fmla="*/ 710137 h 2441"/>
                  <a:gd name="T6" fmla="*/ 48939 w 2744"/>
                  <a:gd name="T7" fmla="*/ 680233 h 2441"/>
                  <a:gd name="T8" fmla="*/ 37424 w 2744"/>
                  <a:gd name="T9" fmla="*/ 526028 h 2441"/>
                  <a:gd name="T10" fmla="*/ 3958 w 2744"/>
                  <a:gd name="T11" fmla="*/ 477028 h 2441"/>
                  <a:gd name="T12" fmla="*/ 22670 w 2744"/>
                  <a:gd name="T13" fmla="*/ 480991 h 2441"/>
                  <a:gd name="T14" fmla="*/ 97519 w 2744"/>
                  <a:gd name="T15" fmla="*/ 443521 h 2441"/>
                  <a:gd name="T16" fmla="*/ 134943 w 2744"/>
                  <a:gd name="T17" fmla="*/ 353087 h 2441"/>
                  <a:gd name="T18" fmla="*/ 217709 w 2744"/>
                  <a:gd name="T19" fmla="*/ 263014 h 2441"/>
                  <a:gd name="T20" fmla="*/ 228864 w 2744"/>
                  <a:gd name="T21" fmla="*/ 150242 h 2441"/>
                  <a:gd name="T22" fmla="*/ 195038 w 2744"/>
                  <a:gd name="T23" fmla="*/ 127904 h 2441"/>
                  <a:gd name="T24" fmla="*/ 142500 w 2744"/>
                  <a:gd name="T25" fmla="*/ 90073 h 2441"/>
                  <a:gd name="T26" fmla="*/ 89962 w 2744"/>
                  <a:gd name="T27" fmla="*/ 11169 h 2441"/>
                  <a:gd name="T28" fmla="*/ 311629 w 2744"/>
                  <a:gd name="T29" fmla="*/ 15132 h 2441"/>
                  <a:gd name="T30" fmla="*/ 375322 w 2744"/>
                  <a:gd name="T31" fmla="*/ 52603 h 2441"/>
                  <a:gd name="T32" fmla="*/ 386478 w 2744"/>
                  <a:gd name="T33" fmla="*/ 33868 h 2441"/>
                  <a:gd name="T34" fmla="*/ 424262 w 2744"/>
                  <a:gd name="T35" fmla="*/ 29904 h 2441"/>
                  <a:gd name="T36" fmla="*/ 476440 w 2744"/>
                  <a:gd name="T37" fmla="*/ 11169 h 2441"/>
                  <a:gd name="T38" fmla="*/ 517822 w 2744"/>
                  <a:gd name="T39" fmla="*/ 41434 h 2441"/>
                  <a:gd name="T40" fmla="*/ 544091 w 2744"/>
                  <a:gd name="T41" fmla="*/ 71338 h 2441"/>
                  <a:gd name="T42" fmla="*/ 581516 w 2744"/>
                  <a:gd name="T43" fmla="*/ 82867 h 2441"/>
                  <a:gd name="T44" fmla="*/ 671838 w 2744"/>
                  <a:gd name="T45" fmla="*/ 60169 h 2441"/>
                  <a:gd name="T46" fmla="*/ 709262 w 2744"/>
                  <a:gd name="T47" fmla="*/ 26301 h 2441"/>
                  <a:gd name="T48" fmla="*/ 712860 w 2744"/>
                  <a:gd name="T49" fmla="*/ 7566 h 2441"/>
                  <a:gd name="T50" fmla="*/ 735531 w 2744"/>
                  <a:gd name="T51" fmla="*/ 0 h 2441"/>
                  <a:gd name="T52" fmla="*/ 761800 w 2744"/>
                  <a:gd name="T53" fmla="*/ 26301 h 2441"/>
                  <a:gd name="T54" fmla="*/ 795626 w 2744"/>
                  <a:gd name="T55" fmla="*/ 56566 h 2441"/>
                  <a:gd name="T56" fmla="*/ 911857 w 2744"/>
                  <a:gd name="T57" fmla="*/ 142676 h 2441"/>
                  <a:gd name="T58" fmla="*/ 987065 w 2744"/>
                  <a:gd name="T59" fmla="*/ 229146 h 2441"/>
                  <a:gd name="T60" fmla="*/ 979508 w 2744"/>
                  <a:gd name="T61" fmla="*/ 259411 h 2441"/>
                  <a:gd name="T62" fmla="*/ 938126 w 2744"/>
                  <a:gd name="T63" fmla="*/ 326786 h 2441"/>
                  <a:gd name="T64" fmla="*/ 889546 w 2744"/>
                  <a:gd name="T65" fmla="*/ 364616 h 2441"/>
                  <a:gd name="T66" fmla="*/ 855720 w 2744"/>
                  <a:gd name="T67" fmla="*/ 349484 h 2441"/>
                  <a:gd name="T68" fmla="*/ 844565 w 2744"/>
                  <a:gd name="T69" fmla="*/ 353087 h 2441"/>
                  <a:gd name="T70" fmla="*/ 837008 w 2744"/>
                  <a:gd name="T71" fmla="*/ 371822 h 2441"/>
                  <a:gd name="T72" fmla="*/ 746686 w 2744"/>
                  <a:gd name="T73" fmla="*/ 409653 h 2441"/>
                  <a:gd name="T74" fmla="*/ 671838 w 2744"/>
                  <a:gd name="T75" fmla="*/ 458293 h 2441"/>
                  <a:gd name="T76" fmla="*/ 634413 w 2744"/>
                  <a:gd name="T77" fmla="*/ 462256 h 2441"/>
                  <a:gd name="T78" fmla="*/ 615341 w 2744"/>
                  <a:gd name="T79" fmla="*/ 443521 h 2441"/>
                  <a:gd name="T80" fmla="*/ 604186 w 2744"/>
                  <a:gd name="T81" fmla="*/ 420822 h 2441"/>
                  <a:gd name="T82" fmla="*/ 589072 w 2744"/>
                  <a:gd name="T83" fmla="*/ 409653 h 2441"/>
                  <a:gd name="T84" fmla="*/ 581516 w 2744"/>
                  <a:gd name="T85" fmla="*/ 383352 h 2441"/>
                  <a:gd name="T86" fmla="*/ 566762 w 2744"/>
                  <a:gd name="T87" fmla="*/ 326786 h 2441"/>
                  <a:gd name="T88" fmla="*/ 551648 w 2744"/>
                  <a:gd name="T89" fmla="*/ 334352 h 2441"/>
                  <a:gd name="T90" fmla="*/ 536535 w 2744"/>
                  <a:gd name="T91" fmla="*/ 357050 h 2441"/>
                  <a:gd name="T92" fmla="*/ 483997 w 2744"/>
                  <a:gd name="T93" fmla="*/ 353087 h 2441"/>
                  <a:gd name="T94" fmla="*/ 431459 w 2744"/>
                  <a:gd name="T95" fmla="*/ 510895 h 2441"/>
                  <a:gd name="T96" fmla="*/ 442974 w 2744"/>
                  <a:gd name="T97" fmla="*/ 563498 h 2441"/>
                  <a:gd name="T98" fmla="*/ 472841 w 2744"/>
                  <a:gd name="T99" fmla="*/ 582233 h 2441"/>
                  <a:gd name="T100" fmla="*/ 476440 w 2744"/>
                  <a:gd name="T101" fmla="*/ 612498 h 2441"/>
                  <a:gd name="T102" fmla="*/ 476440 w 2744"/>
                  <a:gd name="T103" fmla="*/ 687439 h 2441"/>
                  <a:gd name="T104" fmla="*/ 469243 w 2744"/>
                  <a:gd name="T105" fmla="*/ 747608 h 2441"/>
                  <a:gd name="T106" fmla="*/ 409148 w 2744"/>
                  <a:gd name="T107" fmla="*/ 807777 h 2441"/>
                  <a:gd name="T108" fmla="*/ 333940 w 2744"/>
                  <a:gd name="T109" fmla="*/ 852813 h 2441"/>
                  <a:gd name="T110" fmla="*/ 232822 w 2744"/>
                  <a:gd name="T111" fmla="*/ 838041 h 24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44" h="2441">
                    <a:moveTo>
                      <a:pt x="647" y="2326"/>
                    </a:moveTo>
                    <a:lnTo>
                      <a:pt x="636" y="2211"/>
                    </a:lnTo>
                    <a:lnTo>
                      <a:pt x="574" y="2086"/>
                    </a:lnTo>
                    <a:lnTo>
                      <a:pt x="500" y="2002"/>
                    </a:lnTo>
                    <a:lnTo>
                      <a:pt x="417" y="1971"/>
                    </a:lnTo>
                    <a:lnTo>
                      <a:pt x="292" y="1971"/>
                    </a:lnTo>
                    <a:lnTo>
                      <a:pt x="198" y="1950"/>
                    </a:lnTo>
                    <a:lnTo>
                      <a:pt x="136" y="1888"/>
                    </a:lnTo>
                    <a:lnTo>
                      <a:pt x="104" y="1752"/>
                    </a:lnTo>
                    <a:lnTo>
                      <a:pt x="104" y="1460"/>
                    </a:lnTo>
                    <a:lnTo>
                      <a:pt x="94" y="1398"/>
                    </a:lnTo>
                    <a:lnTo>
                      <a:pt x="11" y="1324"/>
                    </a:lnTo>
                    <a:lnTo>
                      <a:pt x="0" y="1241"/>
                    </a:lnTo>
                    <a:lnTo>
                      <a:pt x="63" y="1335"/>
                    </a:lnTo>
                    <a:lnTo>
                      <a:pt x="188" y="1335"/>
                    </a:lnTo>
                    <a:lnTo>
                      <a:pt x="271" y="1231"/>
                    </a:lnTo>
                    <a:lnTo>
                      <a:pt x="250" y="1054"/>
                    </a:lnTo>
                    <a:lnTo>
                      <a:pt x="375" y="980"/>
                    </a:lnTo>
                    <a:lnTo>
                      <a:pt x="500" y="876"/>
                    </a:lnTo>
                    <a:lnTo>
                      <a:pt x="605" y="730"/>
                    </a:lnTo>
                    <a:lnTo>
                      <a:pt x="647" y="542"/>
                    </a:lnTo>
                    <a:lnTo>
                      <a:pt x="636" y="417"/>
                    </a:lnTo>
                    <a:lnTo>
                      <a:pt x="605" y="375"/>
                    </a:lnTo>
                    <a:lnTo>
                      <a:pt x="542" y="355"/>
                    </a:lnTo>
                    <a:lnTo>
                      <a:pt x="469" y="323"/>
                    </a:lnTo>
                    <a:lnTo>
                      <a:pt x="396" y="250"/>
                    </a:lnTo>
                    <a:lnTo>
                      <a:pt x="303" y="104"/>
                    </a:lnTo>
                    <a:lnTo>
                      <a:pt x="250" y="31"/>
                    </a:lnTo>
                    <a:lnTo>
                      <a:pt x="709" y="94"/>
                    </a:lnTo>
                    <a:lnTo>
                      <a:pt x="866" y="42"/>
                    </a:lnTo>
                    <a:lnTo>
                      <a:pt x="876" y="63"/>
                    </a:lnTo>
                    <a:lnTo>
                      <a:pt x="1043" y="146"/>
                    </a:lnTo>
                    <a:lnTo>
                      <a:pt x="1064" y="104"/>
                    </a:lnTo>
                    <a:lnTo>
                      <a:pt x="1074" y="94"/>
                    </a:lnTo>
                    <a:lnTo>
                      <a:pt x="1095" y="94"/>
                    </a:lnTo>
                    <a:lnTo>
                      <a:pt x="1179" y="83"/>
                    </a:lnTo>
                    <a:lnTo>
                      <a:pt x="1293" y="31"/>
                    </a:lnTo>
                    <a:lnTo>
                      <a:pt x="1324" y="31"/>
                    </a:lnTo>
                    <a:lnTo>
                      <a:pt x="1418" y="94"/>
                    </a:lnTo>
                    <a:lnTo>
                      <a:pt x="1439" y="115"/>
                    </a:lnTo>
                    <a:lnTo>
                      <a:pt x="1481" y="167"/>
                    </a:lnTo>
                    <a:lnTo>
                      <a:pt x="1512" y="198"/>
                    </a:lnTo>
                    <a:lnTo>
                      <a:pt x="1554" y="219"/>
                    </a:lnTo>
                    <a:lnTo>
                      <a:pt x="1616" y="230"/>
                    </a:lnTo>
                    <a:lnTo>
                      <a:pt x="1700" y="219"/>
                    </a:lnTo>
                    <a:lnTo>
                      <a:pt x="1867" y="167"/>
                    </a:lnTo>
                    <a:lnTo>
                      <a:pt x="1929" y="115"/>
                    </a:lnTo>
                    <a:lnTo>
                      <a:pt x="1971" y="73"/>
                    </a:lnTo>
                    <a:lnTo>
                      <a:pt x="1971" y="42"/>
                    </a:lnTo>
                    <a:lnTo>
                      <a:pt x="1981" y="21"/>
                    </a:lnTo>
                    <a:lnTo>
                      <a:pt x="2013" y="0"/>
                    </a:lnTo>
                    <a:lnTo>
                      <a:pt x="2044" y="0"/>
                    </a:lnTo>
                    <a:lnTo>
                      <a:pt x="2075" y="21"/>
                    </a:lnTo>
                    <a:lnTo>
                      <a:pt x="2117" y="73"/>
                    </a:lnTo>
                    <a:lnTo>
                      <a:pt x="2169" y="125"/>
                    </a:lnTo>
                    <a:lnTo>
                      <a:pt x="2211" y="157"/>
                    </a:lnTo>
                    <a:lnTo>
                      <a:pt x="2347" y="167"/>
                    </a:lnTo>
                    <a:lnTo>
                      <a:pt x="2534" y="396"/>
                    </a:lnTo>
                    <a:lnTo>
                      <a:pt x="2743" y="563"/>
                    </a:lnTo>
                    <a:lnTo>
                      <a:pt x="2743" y="636"/>
                    </a:lnTo>
                    <a:lnTo>
                      <a:pt x="2732" y="678"/>
                    </a:lnTo>
                    <a:lnTo>
                      <a:pt x="2722" y="720"/>
                    </a:lnTo>
                    <a:lnTo>
                      <a:pt x="2649" y="855"/>
                    </a:lnTo>
                    <a:lnTo>
                      <a:pt x="2607" y="907"/>
                    </a:lnTo>
                    <a:lnTo>
                      <a:pt x="2513" y="991"/>
                    </a:lnTo>
                    <a:lnTo>
                      <a:pt x="2472" y="1012"/>
                    </a:lnTo>
                    <a:lnTo>
                      <a:pt x="2430" y="1012"/>
                    </a:lnTo>
                    <a:lnTo>
                      <a:pt x="2378" y="970"/>
                    </a:lnTo>
                    <a:lnTo>
                      <a:pt x="2357" y="959"/>
                    </a:lnTo>
                    <a:lnTo>
                      <a:pt x="2347" y="980"/>
                    </a:lnTo>
                    <a:lnTo>
                      <a:pt x="2336" y="1001"/>
                    </a:lnTo>
                    <a:lnTo>
                      <a:pt x="2326" y="1032"/>
                    </a:lnTo>
                    <a:lnTo>
                      <a:pt x="2294" y="1054"/>
                    </a:lnTo>
                    <a:lnTo>
                      <a:pt x="2075" y="1137"/>
                    </a:lnTo>
                    <a:lnTo>
                      <a:pt x="1929" y="1251"/>
                    </a:lnTo>
                    <a:lnTo>
                      <a:pt x="1867" y="1272"/>
                    </a:lnTo>
                    <a:lnTo>
                      <a:pt x="1825" y="1293"/>
                    </a:lnTo>
                    <a:lnTo>
                      <a:pt x="1763" y="1283"/>
                    </a:lnTo>
                    <a:lnTo>
                      <a:pt x="1731" y="1272"/>
                    </a:lnTo>
                    <a:lnTo>
                      <a:pt x="1710" y="1231"/>
                    </a:lnTo>
                    <a:lnTo>
                      <a:pt x="1689" y="1189"/>
                    </a:lnTo>
                    <a:lnTo>
                      <a:pt x="1679" y="1168"/>
                    </a:lnTo>
                    <a:lnTo>
                      <a:pt x="1668" y="1158"/>
                    </a:lnTo>
                    <a:lnTo>
                      <a:pt x="1637" y="1137"/>
                    </a:lnTo>
                    <a:lnTo>
                      <a:pt x="1627" y="1095"/>
                    </a:lnTo>
                    <a:lnTo>
                      <a:pt x="1616" y="1064"/>
                    </a:lnTo>
                    <a:lnTo>
                      <a:pt x="1596" y="949"/>
                    </a:lnTo>
                    <a:lnTo>
                      <a:pt x="1575" y="907"/>
                    </a:lnTo>
                    <a:lnTo>
                      <a:pt x="1564" y="887"/>
                    </a:lnTo>
                    <a:lnTo>
                      <a:pt x="1533" y="928"/>
                    </a:lnTo>
                    <a:lnTo>
                      <a:pt x="1512" y="959"/>
                    </a:lnTo>
                    <a:lnTo>
                      <a:pt x="1491" y="991"/>
                    </a:lnTo>
                    <a:lnTo>
                      <a:pt x="1460" y="1012"/>
                    </a:lnTo>
                    <a:lnTo>
                      <a:pt x="1345" y="980"/>
                    </a:lnTo>
                    <a:lnTo>
                      <a:pt x="1210" y="1012"/>
                    </a:lnTo>
                    <a:lnTo>
                      <a:pt x="1199" y="1418"/>
                    </a:lnTo>
                    <a:lnTo>
                      <a:pt x="1210" y="1502"/>
                    </a:lnTo>
                    <a:lnTo>
                      <a:pt x="1231" y="1564"/>
                    </a:lnTo>
                    <a:lnTo>
                      <a:pt x="1262" y="1596"/>
                    </a:lnTo>
                    <a:lnTo>
                      <a:pt x="1314" y="1616"/>
                    </a:lnTo>
                    <a:lnTo>
                      <a:pt x="1324" y="1648"/>
                    </a:lnTo>
                    <a:lnTo>
                      <a:pt x="1324" y="1700"/>
                    </a:lnTo>
                    <a:lnTo>
                      <a:pt x="1314" y="1825"/>
                    </a:lnTo>
                    <a:lnTo>
                      <a:pt x="1324" y="1908"/>
                    </a:lnTo>
                    <a:lnTo>
                      <a:pt x="1314" y="1992"/>
                    </a:lnTo>
                    <a:lnTo>
                      <a:pt x="1304" y="2075"/>
                    </a:lnTo>
                    <a:lnTo>
                      <a:pt x="1272" y="2127"/>
                    </a:lnTo>
                    <a:lnTo>
                      <a:pt x="1137" y="2242"/>
                    </a:lnTo>
                    <a:lnTo>
                      <a:pt x="1022" y="2440"/>
                    </a:lnTo>
                    <a:lnTo>
                      <a:pt x="928" y="2367"/>
                    </a:lnTo>
                    <a:lnTo>
                      <a:pt x="782" y="2305"/>
                    </a:lnTo>
                    <a:lnTo>
                      <a:pt x="647" y="2326"/>
                    </a:lnTo>
                  </a:path>
                </a:pathLst>
              </a:custGeom>
              <a:solidFill>
                <a:srgbClr val="EBEBE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13" name="Freeform 20">
                <a:extLst>
                  <a:ext uri="{FF2B5EF4-FFF2-40B4-BE49-F238E27FC236}">
                    <a16:creationId xmlns:a16="http://schemas.microsoft.com/office/drawing/2014/main" id="{0805E415-526F-4849-91B8-0B958F3A6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58438" y="1909763"/>
                <a:ext cx="1539875" cy="1204912"/>
              </a:xfrm>
              <a:custGeom>
                <a:avLst/>
                <a:gdLst>
                  <a:gd name="T0" fmla="*/ 247705 w 4277"/>
                  <a:gd name="T1" fmla="*/ 1046608 h 3349"/>
                  <a:gd name="T2" fmla="*/ 289109 w 4277"/>
                  <a:gd name="T3" fmla="*/ 1080787 h 3349"/>
                  <a:gd name="T4" fmla="*/ 236544 w 4277"/>
                  <a:gd name="T5" fmla="*/ 990482 h 3349"/>
                  <a:gd name="T6" fmla="*/ 206661 w 4277"/>
                  <a:gd name="T7" fmla="*/ 705534 h 3349"/>
                  <a:gd name="T8" fmla="*/ 262826 w 4277"/>
                  <a:gd name="T9" fmla="*/ 585366 h 3349"/>
                  <a:gd name="T10" fmla="*/ 127813 w 4277"/>
                  <a:gd name="T11" fmla="*/ 491463 h 3349"/>
                  <a:gd name="T12" fmla="*/ 3600 w 4277"/>
                  <a:gd name="T13" fmla="*/ 315170 h 3349"/>
                  <a:gd name="T14" fmla="*/ 127813 w 4277"/>
                  <a:gd name="T15" fmla="*/ 341434 h 3349"/>
                  <a:gd name="T16" fmla="*/ 206661 w 4277"/>
                  <a:gd name="T17" fmla="*/ 270197 h 3349"/>
                  <a:gd name="T18" fmla="*/ 240144 w 4277"/>
                  <a:gd name="T19" fmla="*/ 217668 h 3349"/>
                  <a:gd name="T20" fmla="*/ 270387 w 4277"/>
                  <a:gd name="T21" fmla="*/ 232779 h 3349"/>
                  <a:gd name="T22" fmla="*/ 311791 w 4277"/>
                  <a:gd name="T23" fmla="*/ 243933 h 3349"/>
                  <a:gd name="T24" fmla="*/ 293069 w 4277"/>
                  <a:gd name="T25" fmla="*/ 281350 h 3349"/>
                  <a:gd name="T26" fmla="*/ 338074 w 4277"/>
                  <a:gd name="T27" fmla="*/ 304016 h 3349"/>
                  <a:gd name="T28" fmla="*/ 473088 w 4277"/>
                  <a:gd name="T29" fmla="*/ 330280 h 3349"/>
                  <a:gd name="T30" fmla="*/ 544375 w 4277"/>
                  <a:gd name="T31" fmla="*/ 307614 h 3349"/>
                  <a:gd name="T32" fmla="*/ 529253 w 4277"/>
                  <a:gd name="T33" fmla="*/ 232779 h 3349"/>
                  <a:gd name="T34" fmla="*/ 649505 w 4277"/>
                  <a:gd name="T35" fmla="*/ 217668 h 3349"/>
                  <a:gd name="T36" fmla="*/ 724753 w 4277"/>
                  <a:gd name="T37" fmla="*/ 232779 h 3349"/>
                  <a:gd name="T38" fmla="*/ 784519 w 4277"/>
                  <a:gd name="T39" fmla="*/ 172696 h 3349"/>
                  <a:gd name="T40" fmla="*/ 852206 w 4277"/>
                  <a:gd name="T41" fmla="*/ 165140 h 3349"/>
                  <a:gd name="T42" fmla="*/ 882449 w 4277"/>
                  <a:gd name="T43" fmla="*/ 251488 h 3349"/>
                  <a:gd name="T44" fmla="*/ 919893 w 4277"/>
                  <a:gd name="T45" fmla="*/ 326323 h 3349"/>
                  <a:gd name="T46" fmla="*/ 912332 w 4277"/>
                  <a:gd name="T47" fmla="*/ 375253 h 3349"/>
                  <a:gd name="T48" fmla="*/ 1028984 w 4277"/>
                  <a:gd name="T49" fmla="*/ 390364 h 3349"/>
                  <a:gd name="T50" fmla="*/ 1115032 w 4277"/>
                  <a:gd name="T51" fmla="*/ 277752 h 3349"/>
                  <a:gd name="T52" fmla="*/ 1197841 w 4277"/>
                  <a:gd name="T53" fmla="*/ 168738 h 3349"/>
                  <a:gd name="T54" fmla="*/ 1434384 w 4277"/>
                  <a:gd name="T55" fmla="*/ 0 h 3349"/>
                  <a:gd name="T56" fmla="*/ 1539515 w 4277"/>
                  <a:gd name="T57" fmla="*/ 89946 h 3349"/>
                  <a:gd name="T58" fmla="*/ 1527994 w 4277"/>
                  <a:gd name="T59" fmla="*/ 150029 h 3349"/>
                  <a:gd name="T60" fmla="*/ 1520433 w 4277"/>
                  <a:gd name="T61" fmla="*/ 217668 h 3349"/>
                  <a:gd name="T62" fmla="*/ 1468228 w 4277"/>
                  <a:gd name="T63" fmla="*/ 270197 h 3349"/>
                  <a:gd name="T64" fmla="*/ 1422863 w 4277"/>
                  <a:gd name="T65" fmla="*/ 330280 h 3349"/>
                  <a:gd name="T66" fmla="*/ 1347976 w 4277"/>
                  <a:gd name="T67" fmla="*/ 461601 h 3349"/>
                  <a:gd name="T68" fmla="*/ 1265167 w 4277"/>
                  <a:gd name="T69" fmla="*/ 502616 h 3349"/>
                  <a:gd name="T70" fmla="*/ 1332854 w 4277"/>
                  <a:gd name="T71" fmla="*/ 592922 h 3349"/>
                  <a:gd name="T72" fmla="*/ 1325293 w 4277"/>
                  <a:gd name="T73" fmla="*/ 682867 h 3349"/>
                  <a:gd name="T74" fmla="*/ 1111432 w 4277"/>
                  <a:gd name="T75" fmla="*/ 810590 h 3349"/>
                  <a:gd name="T76" fmla="*/ 1009902 w 4277"/>
                  <a:gd name="T77" fmla="*/ 825341 h 3349"/>
                  <a:gd name="T78" fmla="*/ 946175 w 4277"/>
                  <a:gd name="T79" fmla="*/ 851605 h 3349"/>
                  <a:gd name="T80" fmla="*/ 927453 w 4277"/>
                  <a:gd name="T81" fmla="*/ 881827 h 3349"/>
                  <a:gd name="T82" fmla="*/ 856166 w 4277"/>
                  <a:gd name="T83" fmla="*/ 832897 h 3349"/>
                  <a:gd name="T84" fmla="*/ 758596 w 4277"/>
                  <a:gd name="T85" fmla="*/ 859161 h 3349"/>
                  <a:gd name="T86" fmla="*/ 672188 w 4277"/>
                  <a:gd name="T87" fmla="*/ 821744 h 3349"/>
                  <a:gd name="T88" fmla="*/ 657066 w 4277"/>
                  <a:gd name="T89" fmla="*/ 1013148 h 3349"/>
                  <a:gd name="T90" fmla="*/ 694510 w 4277"/>
                  <a:gd name="T91" fmla="*/ 1076829 h 3349"/>
                  <a:gd name="T92" fmla="*/ 664627 w 4277"/>
                  <a:gd name="T93" fmla="*/ 1178288 h 3349"/>
                  <a:gd name="T94" fmla="*/ 604501 w 4277"/>
                  <a:gd name="T95" fmla="*/ 1121802 h 3349"/>
                  <a:gd name="T96" fmla="*/ 578218 w 4277"/>
                  <a:gd name="T97" fmla="*/ 1148066 h 3349"/>
                  <a:gd name="T98" fmla="*/ 450405 w 4277"/>
                  <a:gd name="T99" fmla="*/ 1204552 h 3349"/>
                  <a:gd name="T100" fmla="*/ 386679 w 4277"/>
                  <a:gd name="T101" fmla="*/ 1163177 h 3349"/>
                  <a:gd name="T102" fmla="*/ 293069 w 4277"/>
                  <a:gd name="T103" fmla="*/ 1151664 h 3349"/>
                  <a:gd name="T104" fmla="*/ 244105 w 4277"/>
                  <a:gd name="T105" fmla="*/ 1174330 h 334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277" h="3349">
                    <a:moveTo>
                      <a:pt x="501" y="3160"/>
                    </a:moveTo>
                    <a:lnTo>
                      <a:pt x="542" y="3149"/>
                    </a:lnTo>
                    <a:lnTo>
                      <a:pt x="647" y="2909"/>
                    </a:lnTo>
                    <a:lnTo>
                      <a:pt x="688" y="2909"/>
                    </a:lnTo>
                    <a:lnTo>
                      <a:pt x="688" y="2983"/>
                    </a:lnTo>
                    <a:lnTo>
                      <a:pt x="709" y="3024"/>
                    </a:lnTo>
                    <a:lnTo>
                      <a:pt x="740" y="3035"/>
                    </a:lnTo>
                    <a:lnTo>
                      <a:pt x="803" y="3004"/>
                    </a:lnTo>
                    <a:lnTo>
                      <a:pt x="751" y="2816"/>
                    </a:lnTo>
                    <a:lnTo>
                      <a:pt x="730" y="2764"/>
                    </a:lnTo>
                    <a:lnTo>
                      <a:pt x="688" y="2816"/>
                    </a:lnTo>
                    <a:lnTo>
                      <a:pt x="657" y="2753"/>
                    </a:lnTo>
                    <a:lnTo>
                      <a:pt x="501" y="2617"/>
                    </a:lnTo>
                    <a:lnTo>
                      <a:pt x="615" y="2420"/>
                    </a:lnTo>
                    <a:lnTo>
                      <a:pt x="605" y="2200"/>
                    </a:lnTo>
                    <a:lnTo>
                      <a:pt x="574" y="1961"/>
                    </a:lnTo>
                    <a:lnTo>
                      <a:pt x="574" y="1836"/>
                    </a:lnTo>
                    <a:lnTo>
                      <a:pt x="678" y="1867"/>
                    </a:lnTo>
                    <a:lnTo>
                      <a:pt x="719" y="1773"/>
                    </a:lnTo>
                    <a:lnTo>
                      <a:pt x="730" y="1627"/>
                    </a:lnTo>
                    <a:lnTo>
                      <a:pt x="688" y="1491"/>
                    </a:lnTo>
                    <a:lnTo>
                      <a:pt x="647" y="1491"/>
                    </a:lnTo>
                    <a:lnTo>
                      <a:pt x="355" y="1377"/>
                    </a:lnTo>
                    <a:lnTo>
                      <a:pt x="355" y="1366"/>
                    </a:lnTo>
                    <a:lnTo>
                      <a:pt x="344" y="1293"/>
                    </a:lnTo>
                    <a:lnTo>
                      <a:pt x="21" y="1043"/>
                    </a:lnTo>
                    <a:lnTo>
                      <a:pt x="0" y="949"/>
                    </a:lnTo>
                    <a:lnTo>
                      <a:pt x="10" y="876"/>
                    </a:lnTo>
                    <a:lnTo>
                      <a:pt x="52" y="813"/>
                    </a:lnTo>
                    <a:lnTo>
                      <a:pt x="104" y="803"/>
                    </a:lnTo>
                    <a:lnTo>
                      <a:pt x="177" y="834"/>
                    </a:lnTo>
                    <a:lnTo>
                      <a:pt x="355" y="949"/>
                    </a:lnTo>
                    <a:lnTo>
                      <a:pt x="449" y="991"/>
                    </a:lnTo>
                    <a:lnTo>
                      <a:pt x="522" y="960"/>
                    </a:lnTo>
                    <a:lnTo>
                      <a:pt x="584" y="897"/>
                    </a:lnTo>
                    <a:lnTo>
                      <a:pt x="574" y="751"/>
                    </a:lnTo>
                    <a:lnTo>
                      <a:pt x="542" y="668"/>
                    </a:lnTo>
                    <a:lnTo>
                      <a:pt x="522" y="636"/>
                    </a:lnTo>
                    <a:lnTo>
                      <a:pt x="574" y="615"/>
                    </a:lnTo>
                    <a:lnTo>
                      <a:pt x="667" y="605"/>
                    </a:lnTo>
                    <a:lnTo>
                      <a:pt x="678" y="605"/>
                    </a:lnTo>
                    <a:lnTo>
                      <a:pt x="699" y="615"/>
                    </a:lnTo>
                    <a:lnTo>
                      <a:pt x="719" y="636"/>
                    </a:lnTo>
                    <a:lnTo>
                      <a:pt x="751" y="647"/>
                    </a:lnTo>
                    <a:lnTo>
                      <a:pt x="782" y="657"/>
                    </a:lnTo>
                    <a:lnTo>
                      <a:pt x="845" y="657"/>
                    </a:lnTo>
                    <a:lnTo>
                      <a:pt x="855" y="657"/>
                    </a:lnTo>
                    <a:lnTo>
                      <a:pt x="866" y="678"/>
                    </a:lnTo>
                    <a:lnTo>
                      <a:pt x="855" y="688"/>
                    </a:lnTo>
                    <a:lnTo>
                      <a:pt x="845" y="720"/>
                    </a:lnTo>
                    <a:lnTo>
                      <a:pt x="824" y="751"/>
                    </a:lnTo>
                    <a:lnTo>
                      <a:pt x="814" y="782"/>
                    </a:lnTo>
                    <a:lnTo>
                      <a:pt x="824" y="803"/>
                    </a:lnTo>
                    <a:lnTo>
                      <a:pt x="845" y="813"/>
                    </a:lnTo>
                    <a:lnTo>
                      <a:pt x="897" y="845"/>
                    </a:lnTo>
                    <a:lnTo>
                      <a:pt x="939" y="845"/>
                    </a:lnTo>
                    <a:lnTo>
                      <a:pt x="1126" y="813"/>
                    </a:lnTo>
                    <a:lnTo>
                      <a:pt x="1178" y="813"/>
                    </a:lnTo>
                    <a:lnTo>
                      <a:pt x="1220" y="845"/>
                    </a:lnTo>
                    <a:lnTo>
                      <a:pt x="1314" y="918"/>
                    </a:lnTo>
                    <a:lnTo>
                      <a:pt x="1387" y="949"/>
                    </a:lnTo>
                    <a:lnTo>
                      <a:pt x="1429" y="928"/>
                    </a:lnTo>
                    <a:lnTo>
                      <a:pt x="1470" y="897"/>
                    </a:lnTo>
                    <a:lnTo>
                      <a:pt x="1512" y="855"/>
                    </a:lnTo>
                    <a:lnTo>
                      <a:pt x="1533" y="834"/>
                    </a:lnTo>
                    <a:lnTo>
                      <a:pt x="1533" y="813"/>
                    </a:lnTo>
                    <a:lnTo>
                      <a:pt x="1533" y="782"/>
                    </a:lnTo>
                    <a:lnTo>
                      <a:pt x="1470" y="647"/>
                    </a:lnTo>
                    <a:lnTo>
                      <a:pt x="1637" y="636"/>
                    </a:lnTo>
                    <a:lnTo>
                      <a:pt x="1731" y="584"/>
                    </a:lnTo>
                    <a:lnTo>
                      <a:pt x="1773" y="584"/>
                    </a:lnTo>
                    <a:lnTo>
                      <a:pt x="1804" y="605"/>
                    </a:lnTo>
                    <a:lnTo>
                      <a:pt x="1846" y="636"/>
                    </a:lnTo>
                    <a:lnTo>
                      <a:pt x="1929" y="657"/>
                    </a:lnTo>
                    <a:lnTo>
                      <a:pt x="1971" y="668"/>
                    </a:lnTo>
                    <a:lnTo>
                      <a:pt x="2013" y="647"/>
                    </a:lnTo>
                    <a:lnTo>
                      <a:pt x="2044" y="626"/>
                    </a:lnTo>
                    <a:lnTo>
                      <a:pt x="2075" y="584"/>
                    </a:lnTo>
                    <a:lnTo>
                      <a:pt x="2127" y="532"/>
                    </a:lnTo>
                    <a:lnTo>
                      <a:pt x="2179" y="480"/>
                    </a:lnTo>
                    <a:lnTo>
                      <a:pt x="2242" y="438"/>
                    </a:lnTo>
                    <a:lnTo>
                      <a:pt x="2294" y="417"/>
                    </a:lnTo>
                    <a:lnTo>
                      <a:pt x="2336" y="428"/>
                    </a:lnTo>
                    <a:lnTo>
                      <a:pt x="2367" y="459"/>
                    </a:lnTo>
                    <a:lnTo>
                      <a:pt x="2378" y="490"/>
                    </a:lnTo>
                    <a:lnTo>
                      <a:pt x="2388" y="563"/>
                    </a:lnTo>
                    <a:lnTo>
                      <a:pt x="2430" y="668"/>
                    </a:lnTo>
                    <a:lnTo>
                      <a:pt x="2451" y="699"/>
                    </a:lnTo>
                    <a:lnTo>
                      <a:pt x="2555" y="834"/>
                    </a:lnTo>
                    <a:lnTo>
                      <a:pt x="2566" y="866"/>
                    </a:lnTo>
                    <a:lnTo>
                      <a:pt x="2566" y="887"/>
                    </a:lnTo>
                    <a:lnTo>
                      <a:pt x="2555" y="907"/>
                    </a:lnTo>
                    <a:lnTo>
                      <a:pt x="2513" y="949"/>
                    </a:lnTo>
                    <a:lnTo>
                      <a:pt x="2503" y="980"/>
                    </a:lnTo>
                    <a:lnTo>
                      <a:pt x="2513" y="1012"/>
                    </a:lnTo>
                    <a:lnTo>
                      <a:pt x="2534" y="1043"/>
                    </a:lnTo>
                    <a:lnTo>
                      <a:pt x="2555" y="1064"/>
                    </a:lnTo>
                    <a:lnTo>
                      <a:pt x="2607" y="1085"/>
                    </a:lnTo>
                    <a:lnTo>
                      <a:pt x="2816" y="1095"/>
                    </a:lnTo>
                    <a:lnTo>
                      <a:pt x="2858" y="1085"/>
                    </a:lnTo>
                    <a:lnTo>
                      <a:pt x="2878" y="1053"/>
                    </a:lnTo>
                    <a:lnTo>
                      <a:pt x="2941" y="939"/>
                    </a:lnTo>
                    <a:lnTo>
                      <a:pt x="2983" y="887"/>
                    </a:lnTo>
                    <a:lnTo>
                      <a:pt x="3097" y="772"/>
                    </a:lnTo>
                    <a:lnTo>
                      <a:pt x="3181" y="720"/>
                    </a:lnTo>
                    <a:lnTo>
                      <a:pt x="3233" y="688"/>
                    </a:lnTo>
                    <a:lnTo>
                      <a:pt x="3275" y="605"/>
                    </a:lnTo>
                    <a:lnTo>
                      <a:pt x="3327" y="469"/>
                    </a:lnTo>
                    <a:lnTo>
                      <a:pt x="3368" y="417"/>
                    </a:lnTo>
                    <a:lnTo>
                      <a:pt x="3431" y="376"/>
                    </a:lnTo>
                    <a:lnTo>
                      <a:pt x="3775" y="209"/>
                    </a:lnTo>
                    <a:lnTo>
                      <a:pt x="3984" y="0"/>
                    </a:lnTo>
                    <a:lnTo>
                      <a:pt x="4140" y="31"/>
                    </a:lnTo>
                    <a:lnTo>
                      <a:pt x="4203" y="73"/>
                    </a:lnTo>
                    <a:lnTo>
                      <a:pt x="4234" y="125"/>
                    </a:lnTo>
                    <a:lnTo>
                      <a:pt x="4276" y="250"/>
                    </a:lnTo>
                    <a:lnTo>
                      <a:pt x="4276" y="292"/>
                    </a:lnTo>
                    <a:lnTo>
                      <a:pt x="4265" y="334"/>
                    </a:lnTo>
                    <a:lnTo>
                      <a:pt x="4255" y="376"/>
                    </a:lnTo>
                    <a:lnTo>
                      <a:pt x="4244" y="417"/>
                    </a:lnTo>
                    <a:lnTo>
                      <a:pt x="4244" y="480"/>
                    </a:lnTo>
                    <a:lnTo>
                      <a:pt x="4244" y="542"/>
                    </a:lnTo>
                    <a:lnTo>
                      <a:pt x="4244" y="584"/>
                    </a:lnTo>
                    <a:lnTo>
                      <a:pt x="4223" y="605"/>
                    </a:lnTo>
                    <a:lnTo>
                      <a:pt x="4130" y="688"/>
                    </a:lnTo>
                    <a:lnTo>
                      <a:pt x="4098" y="709"/>
                    </a:lnTo>
                    <a:lnTo>
                      <a:pt x="4088" y="730"/>
                    </a:lnTo>
                    <a:lnTo>
                      <a:pt x="4078" y="751"/>
                    </a:lnTo>
                    <a:lnTo>
                      <a:pt x="4057" y="761"/>
                    </a:lnTo>
                    <a:lnTo>
                      <a:pt x="4036" y="772"/>
                    </a:lnTo>
                    <a:lnTo>
                      <a:pt x="4026" y="793"/>
                    </a:lnTo>
                    <a:lnTo>
                      <a:pt x="3952" y="918"/>
                    </a:lnTo>
                    <a:lnTo>
                      <a:pt x="3963" y="1022"/>
                    </a:lnTo>
                    <a:lnTo>
                      <a:pt x="3869" y="1168"/>
                    </a:lnTo>
                    <a:lnTo>
                      <a:pt x="3806" y="1210"/>
                    </a:lnTo>
                    <a:lnTo>
                      <a:pt x="3744" y="1283"/>
                    </a:lnTo>
                    <a:lnTo>
                      <a:pt x="3692" y="1345"/>
                    </a:lnTo>
                    <a:lnTo>
                      <a:pt x="3629" y="1377"/>
                    </a:lnTo>
                    <a:lnTo>
                      <a:pt x="3567" y="1387"/>
                    </a:lnTo>
                    <a:lnTo>
                      <a:pt x="3514" y="1397"/>
                    </a:lnTo>
                    <a:lnTo>
                      <a:pt x="3473" y="1408"/>
                    </a:lnTo>
                    <a:lnTo>
                      <a:pt x="3462" y="1418"/>
                    </a:lnTo>
                    <a:lnTo>
                      <a:pt x="3473" y="1449"/>
                    </a:lnTo>
                    <a:lnTo>
                      <a:pt x="3702" y="1648"/>
                    </a:lnTo>
                    <a:lnTo>
                      <a:pt x="3723" y="1689"/>
                    </a:lnTo>
                    <a:lnTo>
                      <a:pt x="3723" y="1794"/>
                    </a:lnTo>
                    <a:lnTo>
                      <a:pt x="3723" y="1836"/>
                    </a:lnTo>
                    <a:lnTo>
                      <a:pt x="3681" y="1898"/>
                    </a:lnTo>
                    <a:lnTo>
                      <a:pt x="3170" y="2107"/>
                    </a:lnTo>
                    <a:lnTo>
                      <a:pt x="3129" y="2138"/>
                    </a:lnTo>
                    <a:lnTo>
                      <a:pt x="3108" y="2169"/>
                    </a:lnTo>
                    <a:lnTo>
                      <a:pt x="3087" y="2253"/>
                    </a:lnTo>
                    <a:lnTo>
                      <a:pt x="3066" y="2284"/>
                    </a:lnTo>
                    <a:lnTo>
                      <a:pt x="3035" y="2315"/>
                    </a:lnTo>
                    <a:lnTo>
                      <a:pt x="2983" y="2336"/>
                    </a:lnTo>
                    <a:lnTo>
                      <a:pt x="2805" y="2294"/>
                    </a:lnTo>
                    <a:lnTo>
                      <a:pt x="2743" y="2294"/>
                    </a:lnTo>
                    <a:lnTo>
                      <a:pt x="2711" y="2305"/>
                    </a:lnTo>
                    <a:lnTo>
                      <a:pt x="2649" y="2357"/>
                    </a:lnTo>
                    <a:lnTo>
                      <a:pt x="2628" y="2367"/>
                    </a:lnTo>
                    <a:lnTo>
                      <a:pt x="2628" y="2388"/>
                    </a:lnTo>
                    <a:lnTo>
                      <a:pt x="2618" y="2420"/>
                    </a:lnTo>
                    <a:lnTo>
                      <a:pt x="2607" y="2440"/>
                    </a:lnTo>
                    <a:lnTo>
                      <a:pt x="2576" y="2451"/>
                    </a:lnTo>
                    <a:lnTo>
                      <a:pt x="2461" y="2420"/>
                    </a:lnTo>
                    <a:lnTo>
                      <a:pt x="2430" y="2399"/>
                    </a:lnTo>
                    <a:lnTo>
                      <a:pt x="2409" y="2378"/>
                    </a:lnTo>
                    <a:lnTo>
                      <a:pt x="2378" y="2315"/>
                    </a:lnTo>
                    <a:lnTo>
                      <a:pt x="2357" y="2305"/>
                    </a:lnTo>
                    <a:lnTo>
                      <a:pt x="2274" y="2346"/>
                    </a:lnTo>
                    <a:lnTo>
                      <a:pt x="2179" y="2378"/>
                    </a:lnTo>
                    <a:lnTo>
                      <a:pt x="2107" y="2388"/>
                    </a:lnTo>
                    <a:lnTo>
                      <a:pt x="1982" y="2357"/>
                    </a:lnTo>
                    <a:lnTo>
                      <a:pt x="1929" y="2315"/>
                    </a:lnTo>
                    <a:lnTo>
                      <a:pt x="1877" y="2294"/>
                    </a:lnTo>
                    <a:lnTo>
                      <a:pt x="1867" y="2284"/>
                    </a:lnTo>
                    <a:lnTo>
                      <a:pt x="1846" y="2409"/>
                    </a:lnTo>
                    <a:lnTo>
                      <a:pt x="1856" y="2701"/>
                    </a:lnTo>
                    <a:lnTo>
                      <a:pt x="1835" y="2795"/>
                    </a:lnTo>
                    <a:lnTo>
                      <a:pt x="1825" y="2816"/>
                    </a:lnTo>
                    <a:lnTo>
                      <a:pt x="1815" y="2837"/>
                    </a:lnTo>
                    <a:lnTo>
                      <a:pt x="1825" y="2868"/>
                    </a:lnTo>
                    <a:lnTo>
                      <a:pt x="1898" y="2962"/>
                    </a:lnTo>
                    <a:lnTo>
                      <a:pt x="1929" y="2993"/>
                    </a:lnTo>
                    <a:lnTo>
                      <a:pt x="1950" y="3056"/>
                    </a:lnTo>
                    <a:lnTo>
                      <a:pt x="1940" y="3097"/>
                    </a:lnTo>
                    <a:lnTo>
                      <a:pt x="1982" y="3285"/>
                    </a:lnTo>
                    <a:lnTo>
                      <a:pt x="1846" y="3275"/>
                    </a:lnTo>
                    <a:lnTo>
                      <a:pt x="1804" y="3243"/>
                    </a:lnTo>
                    <a:lnTo>
                      <a:pt x="1752" y="3191"/>
                    </a:lnTo>
                    <a:lnTo>
                      <a:pt x="1710" y="3139"/>
                    </a:lnTo>
                    <a:lnTo>
                      <a:pt x="1679" y="3118"/>
                    </a:lnTo>
                    <a:lnTo>
                      <a:pt x="1648" y="3118"/>
                    </a:lnTo>
                    <a:lnTo>
                      <a:pt x="1616" y="3139"/>
                    </a:lnTo>
                    <a:lnTo>
                      <a:pt x="1606" y="3160"/>
                    </a:lnTo>
                    <a:lnTo>
                      <a:pt x="1606" y="3191"/>
                    </a:lnTo>
                    <a:lnTo>
                      <a:pt x="1564" y="3233"/>
                    </a:lnTo>
                    <a:lnTo>
                      <a:pt x="1502" y="3285"/>
                    </a:lnTo>
                    <a:lnTo>
                      <a:pt x="1335" y="3337"/>
                    </a:lnTo>
                    <a:lnTo>
                      <a:pt x="1251" y="3348"/>
                    </a:lnTo>
                    <a:lnTo>
                      <a:pt x="1189" y="3337"/>
                    </a:lnTo>
                    <a:lnTo>
                      <a:pt x="1147" y="3316"/>
                    </a:lnTo>
                    <a:lnTo>
                      <a:pt x="1116" y="3285"/>
                    </a:lnTo>
                    <a:lnTo>
                      <a:pt x="1074" y="3233"/>
                    </a:lnTo>
                    <a:lnTo>
                      <a:pt x="1053" y="3212"/>
                    </a:lnTo>
                    <a:lnTo>
                      <a:pt x="959" y="3149"/>
                    </a:lnTo>
                    <a:lnTo>
                      <a:pt x="928" y="3149"/>
                    </a:lnTo>
                    <a:lnTo>
                      <a:pt x="814" y="3201"/>
                    </a:lnTo>
                    <a:lnTo>
                      <a:pt x="730" y="3212"/>
                    </a:lnTo>
                    <a:lnTo>
                      <a:pt x="709" y="3212"/>
                    </a:lnTo>
                    <a:lnTo>
                      <a:pt x="699" y="3222"/>
                    </a:lnTo>
                    <a:lnTo>
                      <a:pt x="678" y="3264"/>
                    </a:lnTo>
                    <a:lnTo>
                      <a:pt x="511" y="3181"/>
                    </a:lnTo>
                    <a:lnTo>
                      <a:pt x="501" y="3160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14" name="Freeform 21">
                <a:extLst>
                  <a:ext uri="{FF2B5EF4-FFF2-40B4-BE49-F238E27FC236}">
                    <a16:creationId xmlns:a16="http://schemas.microsoft.com/office/drawing/2014/main" id="{FDF31759-E017-3944-AC89-DF2A70AF8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8025" y="4827588"/>
                <a:ext cx="1363663" cy="1322387"/>
              </a:xfrm>
              <a:custGeom>
                <a:avLst/>
                <a:gdLst>
                  <a:gd name="T0" fmla="*/ 1111600 w 3787"/>
                  <a:gd name="T1" fmla="*/ 439355 h 3672"/>
                  <a:gd name="T2" fmla="*/ 1198021 w 3787"/>
                  <a:gd name="T3" fmla="*/ 634544 h 3672"/>
                  <a:gd name="T4" fmla="*/ 1224308 w 3787"/>
                  <a:gd name="T5" fmla="*/ 694685 h 3672"/>
                  <a:gd name="T6" fmla="*/ 1258156 w 3787"/>
                  <a:gd name="T7" fmla="*/ 720975 h 3672"/>
                  <a:gd name="T8" fmla="*/ 1288044 w 3787"/>
                  <a:gd name="T9" fmla="*/ 724576 h 3672"/>
                  <a:gd name="T10" fmla="*/ 1325493 w 3787"/>
                  <a:gd name="T11" fmla="*/ 736100 h 3672"/>
                  <a:gd name="T12" fmla="*/ 1340617 w 3787"/>
                  <a:gd name="T13" fmla="*/ 762389 h 3672"/>
                  <a:gd name="T14" fmla="*/ 1333055 w 3787"/>
                  <a:gd name="T15" fmla="*/ 811006 h 3672"/>
                  <a:gd name="T16" fmla="*/ 1314331 w 3787"/>
                  <a:gd name="T17" fmla="*/ 852421 h 3672"/>
                  <a:gd name="T18" fmla="*/ 1318292 w 3787"/>
                  <a:gd name="T19" fmla="*/ 878710 h 3672"/>
                  <a:gd name="T20" fmla="*/ 1348179 w 3787"/>
                  <a:gd name="T21" fmla="*/ 942453 h 3672"/>
                  <a:gd name="T22" fmla="*/ 1363303 w 3787"/>
                  <a:gd name="T23" fmla="*/ 1111713 h 3672"/>
                  <a:gd name="T24" fmla="*/ 1231870 w 3787"/>
                  <a:gd name="T25" fmla="*/ 1126478 h 3672"/>
                  <a:gd name="T26" fmla="*/ 1231870 w 3787"/>
                  <a:gd name="T27" fmla="*/ 1186619 h 3672"/>
                  <a:gd name="T28" fmla="*/ 1190459 w 3787"/>
                  <a:gd name="T29" fmla="*/ 1235596 h 3672"/>
                  <a:gd name="T30" fmla="*/ 1104038 w 3787"/>
                  <a:gd name="T31" fmla="*/ 1269088 h 3672"/>
                  <a:gd name="T32" fmla="*/ 1092875 w 3787"/>
                  <a:gd name="T33" fmla="*/ 1291776 h 3672"/>
                  <a:gd name="T34" fmla="*/ 1032740 w 3787"/>
                  <a:gd name="T35" fmla="*/ 1310503 h 3672"/>
                  <a:gd name="T36" fmla="*/ 859896 w 3787"/>
                  <a:gd name="T37" fmla="*/ 1107751 h 3672"/>
                  <a:gd name="T38" fmla="*/ 799761 w 3787"/>
                  <a:gd name="T39" fmla="*/ 1028883 h 3672"/>
                  <a:gd name="T40" fmla="*/ 736025 w 3787"/>
                  <a:gd name="T41" fmla="*/ 1017719 h 3672"/>
                  <a:gd name="T42" fmla="*/ 694615 w 3787"/>
                  <a:gd name="T43" fmla="*/ 965141 h 3672"/>
                  <a:gd name="T44" fmla="*/ 653564 w 3787"/>
                  <a:gd name="T45" fmla="*/ 972704 h 3672"/>
                  <a:gd name="T46" fmla="*/ 642402 w 3787"/>
                  <a:gd name="T47" fmla="*/ 987829 h 3672"/>
                  <a:gd name="T48" fmla="*/ 597030 w 3787"/>
                  <a:gd name="T49" fmla="*/ 968742 h 3672"/>
                  <a:gd name="T50" fmla="*/ 435710 w 3787"/>
                  <a:gd name="T51" fmla="*/ 934890 h 3672"/>
                  <a:gd name="T52" fmla="*/ 323001 w 3787"/>
                  <a:gd name="T53" fmla="*/ 844858 h 3672"/>
                  <a:gd name="T54" fmla="*/ 274029 w 3787"/>
                  <a:gd name="T55" fmla="*/ 818569 h 3672"/>
                  <a:gd name="T56" fmla="*/ 180405 w 3787"/>
                  <a:gd name="T57" fmla="*/ 683521 h 3672"/>
                  <a:gd name="T58" fmla="*/ 150158 w 3787"/>
                  <a:gd name="T59" fmla="*/ 657232 h 3672"/>
                  <a:gd name="T60" fmla="*/ 165282 w 3787"/>
                  <a:gd name="T61" fmla="*/ 646068 h 3672"/>
                  <a:gd name="T62" fmla="*/ 199130 w 3787"/>
                  <a:gd name="T63" fmla="*/ 597091 h 3672"/>
                  <a:gd name="T64" fmla="*/ 123871 w 3787"/>
                  <a:gd name="T65" fmla="*/ 462043 h 3672"/>
                  <a:gd name="T66" fmla="*/ 82821 w 3787"/>
                  <a:gd name="T67" fmla="*/ 439355 h 3672"/>
                  <a:gd name="T68" fmla="*/ 48972 w 3787"/>
                  <a:gd name="T69" fmla="*/ 401902 h 3672"/>
                  <a:gd name="T70" fmla="*/ 48972 w 3787"/>
                  <a:gd name="T71" fmla="*/ 368050 h 3672"/>
                  <a:gd name="T72" fmla="*/ 52573 w 3787"/>
                  <a:gd name="T73" fmla="*/ 300346 h 3672"/>
                  <a:gd name="T74" fmla="*/ 3961 w 3787"/>
                  <a:gd name="T75" fmla="*/ 213916 h 3672"/>
                  <a:gd name="T76" fmla="*/ 48972 w 3787"/>
                  <a:gd name="T77" fmla="*/ 176462 h 3672"/>
                  <a:gd name="T78" fmla="*/ 67697 w 3787"/>
                  <a:gd name="T79" fmla="*/ 165298 h 3672"/>
                  <a:gd name="T80" fmla="*/ 71298 w 3787"/>
                  <a:gd name="T81" fmla="*/ 135048 h 3672"/>
                  <a:gd name="T82" fmla="*/ 71298 w 3787"/>
                  <a:gd name="T83" fmla="*/ 116321 h 3672"/>
                  <a:gd name="T84" fmla="*/ 93984 w 3787"/>
                  <a:gd name="T85" fmla="*/ 82469 h 3672"/>
                  <a:gd name="T86" fmla="*/ 157720 w 3787"/>
                  <a:gd name="T87" fmla="*/ 52579 h 3672"/>
                  <a:gd name="T88" fmla="*/ 176444 w 3787"/>
                  <a:gd name="T89" fmla="*/ 71305 h 3672"/>
                  <a:gd name="T90" fmla="*/ 266827 w 3787"/>
                  <a:gd name="T91" fmla="*/ 78868 h 3672"/>
                  <a:gd name="T92" fmla="*/ 274029 w 3787"/>
                  <a:gd name="T93" fmla="*/ 52579 h 3672"/>
                  <a:gd name="T94" fmla="*/ 304277 w 3787"/>
                  <a:gd name="T95" fmla="*/ 18727 h 3672"/>
                  <a:gd name="T96" fmla="*/ 522131 w 3787"/>
                  <a:gd name="T97" fmla="*/ 0 h 3672"/>
                  <a:gd name="T98" fmla="*/ 548418 w 3787"/>
                  <a:gd name="T99" fmla="*/ 18727 h 3672"/>
                  <a:gd name="T100" fmla="*/ 540856 w 3787"/>
                  <a:gd name="T101" fmla="*/ 52579 h 3672"/>
                  <a:gd name="T102" fmla="*/ 548418 w 3787"/>
                  <a:gd name="T103" fmla="*/ 101556 h 3672"/>
                  <a:gd name="T104" fmla="*/ 552019 w 3787"/>
                  <a:gd name="T105" fmla="*/ 142610 h 3672"/>
                  <a:gd name="T106" fmla="*/ 630879 w 3787"/>
                  <a:gd name="T107" fmla="*/ 161337 h 3672"/>
                  <a:gd name="T108" fmla="*/ 713700 w 3787"/>
                  <a:gd name="T109" fmla="*/ 274057 h 3672"/>
                  <a:gd name="T110" fmla="*/ 799761 w 3787"/>
                  <a:gd name="T111" fmla="*/ 307909 h 3672"/>
                  <a:gd name="T112" fmla="*/ 837571 w 3787"/>
                  <a:gd name="T113" fmla="*/ 368050 h 3672"/>
                  <a:gd name="T114" fmla="*/ 901307 w 3787"/>
                  <a:gd name="T115" fmla="*/ 375613 h 3672"/>
                  <a:gd name="T116" fmla="*/ 927593 w 3787"/>
                  <a:gd name="T117" fmla="*/ 413066 h 3672"/>
                  <a:gd name="T118" fmla="*/ 1077751 w 3787"/>
                  <a:gd name="T119" fmla="*/ 390378 h 367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87" h="3672">
                    <a:moveTo>
                      <a:pt x="2993" y="1084"/>
                    </a:moveTo>
                    <a:lnTo>
                      <a:pt x="3056" y="1168"/>
                    </a:lnTo>
                    <a:lnTo>
                      <a:pt x="3087" y="1220"/>
                    </a:lnTo>
                    <a:lnTo>
                      <a:pt x="3202" y="1491"/>
                    </a:lnTo>
                    <a:lnTo>
                      <a:pt x="3244" y="1627"/>
                    </a:lnTo>
                    <a:lnTo>
                      <a:pt x="3327" y="1762"/>
                    </a:lnTo>
                    <a:lnTo>
                      <a:pt x="3348" y="1814"/>
                    </a:lnTo>
                    <a:lnTo>
                      <a:pt x="3379" y="1856"/>
                    </a:lnTo>
                    <a:lnTo>
                      <a:pt x="3400" y="1929"/>
                    </a:lnTo>
                    <a:lnTo>
                      <a:pt x="3442" y="1981"/>
                    </a:lnTo>
                    <a:lnTo>
                      <a:pt x="3473" y="1992"/>
                    </a:lnTo>
                    <a:lnTo>
                      <a:pt x="3494" y="2002"/>
                    </a:lnTo>
                    <a:lnTo>
                      <a:pt x="3525" y="1992"/>
                    </a:lnTo>
                    <a:lnTo>
                      <a:pt x="3546" y="2002"/>
                    </a:lnTo>
                    <a:lnTo>
                      <a:pt x="3577" y="2012"/>
                    </a:lnTo>
                    <a:lnTo>
                      <a:pt x="3598" y="2023"/>
                    </a:lnTo>
                    <a:lnTo>
                      <a:pt x="3650" y="2033"/>
                    </a:lnTo>
                    <a:lnTo>
                      <a:pt x="3681" y="2044"/>
                    </a:lnTo>
                    <a:lnTo>
                      <a:pt x="3713" y="2075"/>
                    </a:lnTo>
                    <a:lnTo>
                      <a:pt x="3723" y="2096"/>
                    </a:lnTo>
                    <a:lnTo>
                      <a:pt x="3723" y="2117"/>
                    </a:lnTo>
                    <a:lnTo>
                      <a:pt x="3734" y="2138"/>
                    </a:lnTo>
                    <a:lnTo>
                      <a:pt x="3734" y="2159"/>
                    </a:lnTo>
                    <a:lnTo>
                      <a:pt x="3702" y="2252"/>
                    </a:lnTo>
                    <a:lnTo>
                      <a:pt x="3671" y="2284"/>
                    </a:lnTo>
                    <a:lnTo>
                      <a:pt x="3661" y="2304"/>
                    </a:lnTo>
                    <a:lnTo>
                      <a:pt x="3650" y="2367"/>
                    </a:lnTo>
                    <a:lnTo>
                      <a:pt x="3650" y="2388"/>
                    </a:lnTo>
                    <a:lnTo>
                      <a:pt x="3650" y="2419"/>
                    </a:lnTo>
                    <a:lnTo>
                      <a:pt x="3661" y="2440"/>
                    </a:lnTo>
                    <a:lnTo>
                      <a:pt x="3713" y="2503"/>
                    </a:lnTo>
                    <a:lnTo>
                      <a:pt x="3734" y="2544"/>
                    </a:lnTo>
                    <a:lnTo>
                      <a:pt x="3744" y="2617"/>
                    </a:lnTo>
                    <a:lnTo>
                      <a:pt x="3723" y="2899"/>
                    </a:lnTo>
                    <a:lnTo>
                      <a:pt x="3723" y="2940"/>
                    </a:lnTo>
                    <a:lnTo>
                      <a:pt x="3786" y="3087"/>
                    </a:lnTo>
                    <a:lnTo>
                      <a:pt x="3556" y="3118"/>
                    </a:lnTo>
                    <a:lnTo>
                      <a:pt x="3462" y="3107"/>
                    </a:lnTo>
                    <a:lnTo>
                      <a:pt x="3421" y="3128"/>
                    </a:lnTo>
                    <a:lnTo>
                      <a:pt x="3410" y="3180"/>
                    </a:lnTo>
                    <a:lnTo>
                      <a:pt x="3421" y="3243"/>
                    </a:lnTo>
                    <a:lnTo>
                      <a:pt x="3421" y="3295"/>
                    </a:lnTo>
                    <a:lnTo>
                      <a:pt x="3410" y="3368"/>
                    </a:lnTo>
                    <a:lnTo>
                      <a:pt x="3358" y="3410"/>
                    </a:lnTo>
                    <a:lnTo>
                      <a:pt x="3306" y="3431"/>
                    </a:lnTo>
                    <a:lnTo>
                      <a:pt x="3160" y="3462"/>
                    </a:lnTo>
                    <a:lnTo>
                      <a:pt x="3097" y="3504"/>
                    </a:lnTo>
                    <a:lnTo>
                      <a:pt x="3066" y="3524"/>
                    </a:lnTo>
                    <a:lnTo>
                      <a:pt x="3056" y="3545"/>
                    </a:lnTo>
                    <a:lnTo>
                      <a:pt x="3056" y="3556"/>
                    </a:lnTo>
                    <a:lnTo>
                      <a:pt x="3035" y="3587"/>
                    </a:lnTo>
                    <a:lnTo>
                      <a:pt x="3025" y="3671"/>
                    </a:lnTo>
                    <a:lnTo>
                      <a:pt x="2983" y="3671"/>
                    </a:lnTo>
                    <a:lnTo>
                      <a:pt x="2868" y="3639"/>
                    </a:lnTo>
                    <a:lnTo>
                      <a:pt x="2816" y="3608"/>
                    </a:lnTo>
                    <a:lnTo>
                      <a:pt x="2753" y="3556"/>
                    </a:lnTo>
                    <a:lnTo>
                      <a:pt x="2388" y="3076"/>
                    </a:lnTo>
                    <a:lnTo>
                      <a:pt x="2378" y="3045"/>
                    </a:lnTo>
                    <a:lnTo>
                      <a:pt x="2253" y="2878"/>
                    </a:lnTo>
                    <a:lnTo>
                      <a:pt x="2221" y="2857"/>
                    </a:lnTo>
                    <a:lnTo>
                      <a:pt x="2190" y="2847"/>
                    </a:lnTo>
                    <a:lnTo>
                      <a:pt x="2107" y="2847"/>
                    </a:lnTo>
                    <a:lnTo>
                      <a:pt x="2044" y="2826"/>
                    </a:lnTo>
                    <a:lnTo>
                      <a:pt x="2013" y="2795"/>
                    </a:lnTo>
                    <a:lnTo>
                      <a:pt x="1971" y="2732"/>
                    </a:lnTo>
                    <a:lnTo>
                      <a:pt x="1929" y="2680"/>
                    </a:lnTo>
                    <a:lnTo>
                      <a:pt x="1825" y="2638"/>
                    </a:lnTo>
                    <a:lnTo>
                      <a:pt x="1815" y="2680"/>
                    </a:lnTo>
                    <a:lnTo>
                      <a:pt x="1815" y="2701"/>
                    </a:lnTo>
                    <a:lnTo>
                      <a:pt x="1804" y="2722"/>
                    </a:lnTo>
                    <a:lnTo>
                      <a:pt x="1794" y="2743"/>
                    </a:lnTo>
                    <a:lnTo>
                      <a:pt x="1784" y="2743"/>
                    </a:lnTo>
                    <a:lnTo>
                      <a:pt x="1752" y="2732"/>
                    </a:lnTo>
                    <a:lnTo>
                      <a:pt x="1700" y="2690"/>
                    </a:lnTo>
                    <a:lnTo>
                      <a:pt x="1658" y="2690"/>
                    </a:lnTo>
                    <a:lnTo>
                      <a:pt x="1544" y="2711"/>
                    </a:lnTo>
                    <a:lnTo>
                      <a:pt x="1335" y="2607"/>
                    </a:lnTo>
                    <a:lnTo>
                      <a:pt x="1210" y="2596"/>
                    </a:lnTo>
                    <a:lnTo>
                      <a:pt x="1106" y="2576"/>
                    </a:lnTo>
                    <a:lnTo>
                      <a:pt x="928" y="2471"/>
                    </a:lnTo>
                    <a:lnTo>
                      <a:pt x="897" y="2346"/>
                    </a:lnTo>
                    <a:lnTo>
                      <a:pt x="887" y="2336"/>
                    </a:lnTo>
                    <a:lnTo>
                      <a:pt x="835" y="2304"/>
                    </a:lnTo>
                    <a:lnTo>
                      <a:pt x="761" y="2273"/>
                    </a:lnTo>
                    <a:lnTo>
                      <a:pt x="636" y="2190"/>
                    </a:lnTo>
                    <a:lnTo>
                      <a:pt x="574" y="2106"/>
                    </a:lnTo>
                    <a:lnTo>
                      <a:pt x="501" y="1898"/>
                    </a:lnTo>
                    <a:lnTo>
                      <a:pt x="469" y="1846"/>
                    </a:lnTo>
                    <a:lnTo>
                      <a:pt x="449" y="1835"/>
                    </a:lnTo>
                    <a:lnTo>
                      <a:pt x="417" y="1825"/>
                    </a:lnTo>
                    <a:lnTo>
                      <a:pt x="428" y="1814"/>
                    </a:lnTo>
                    <a:lnTo>
                      <a:pt x="459" y="1794"/>
                    </a:lnTo>
                    <a:lnTo>
                      <a:pt x="501" y="1762"/>
                    </a:lnTo>
                    <a:lnTo>
                      <a:pt x="543" y="1720"/>
                    </a:lnTo>
                    <a:lnTo>
                      <a:pt x="553" y="1658"/>
                    </a:lnTo>
                    <a:lnTo>
                      <a:pt x="532" y="1606"/>
                    </a:lnTo>
                    <a:lnTo>
                      <a:pt x="386" y="1428"/>
                    </a:lnTo>
                    <a:lnTo>
                      <a:pt x="344" y="1283"/>
                    </a:lnTo>
                    <a:lnTo>
                      <a:pt x="324" y="1262"/>
                    </a:lnTo>
                    <a:lnTo>
                      <a:pt x="282" y="1230"/>
                    </a:lnTo>
                    <a:lnTo>
                      <a:pt x="230" y="1220"/>
                    </a:lnTo>
                    <a:lnTo>
                      <a:pt x="167" y="1178"/>
                    </a:lnTo>
                    <a:lnTo>
                      <a:pt x="146" y="1157"/>
                    </a:lnTo>
                    <a:lnTo>
                      <a:pt x="136" y="1116"/>
                    </a:lnTo>
                    <a:lnTo>
                      <a:pt x="125" y="1074"/>
                    </a:lnTo>
                    <a:lnTo>
                      <a:pt x="125" y="1043"/>
                    </a:lnTo>
                    <a:lnTo>
                      <a:pt x="136" y="1022"/>
                    </a:lnTo>
                    <a:lnTo>
                      <a:pt x="157" y="949"/>
                    </a:lnTo>
                    <a:lnTo>
                      <a:pt x="167" y="886"/>
                    </a:lnTo>
                    <a:lnTo>
                      <a:pt x="146" y="834"/>
                    </a:lnTo>
                    <a:lnTo>
                      <a:pt x="42" y="699"/>
                    </a:lnTo>
                    <a:lnTo>
                      <a:pt x="21" y="646"/>
                    </a:lnTo>
                    <a:lnTo>
                      <a:pt x="11" y="594"/>
                    </a:lnTo>
                    <a:lnTo>
                      <a:pt x="0" y="563"/>
                    </a:lnTo>
                    <a:lnTo>
                      <a:pt x="11" y="490"/>
                    </a:lnTo>
                    <a:lnTo>
                      <a:pt x="136" y="490"/>
                    </a:lnTo>
                    <a:lnTo>
                      <a:pt x="167" y="490"/>
                    </a:lnTo>
                    <a:lnTo>
                      <a:pt x="188" y="479"/>
                    </a:lnTo>
                    <a:lnTo>
                      <a:pt x="188" y="459"/>
                    </a:lnTo>
                    <a:lnTo>
                      <a:pt x="188" y="438"/>
                    </a:lnTo>
                    <a:lnTo>
                      <a:pt x="188" y="407"/>
                    </a:lnTo>
                    <a:lnTo>
                      <a:pt x="198" y="375"/>
                    </a:lnTo>
                    <a:lnTo>
                      <a:pt x="198" y="365"/>
                    </a:lnTo>
                    <a:lnTo>
                      <a:pt x="198" y="344"/>
                    </a:lnTo>
                    <a:lnTo>
                      <a:pt x="198" y="323"/>
                    </a:lnTo>
                    <a:lnTo>
                      <a:pt x="219" y="282"/>
                    </a:lnTo>
                    <a:lnTo>
                      <a:pt x="240" y="240"/>
                    </a:lnTo>
                    <a:lnTo>
                      <a:pt x="261" y="229"/>
                    </a:lnTo>
                    <a:lnTo>
                      <a:pt x="303" y="208"/>
                    </a:lnTo>
                    <a:lnTo>
                      <a:pt x="386" y="177"/>
                    </a:lnTo>
                    <a:lnTo>
                      <a:pt x="438" y="146"/>
                    </a:lnTo>
                    <a:lnTo>
                      <a:pt x="449" y="146"/>
                    </a:lnTo>
                    <a:lnTo>
                      <a:pt x="469" y="156"/>
                    </a:lnTo>
                    <a:lnTo>
                      <a:pt x="490" y="198"/>
                    </a:lnTo>
                    <a:lnTo>
                      <a:pt x="511" y="229"/>
                    </a:lnTo>
                    <a:lnTo>
                      <a:pt x="574" y="219"/>
                    </a:lnTo>
                    <a:lnTo>
                      <a:pt x="741" y="219"/>
                    </a:lnTo>
                    <a:lnTo>
                      <a:pt x="751" y="198"/>
                    </a:lnTo>
                    <a:lnTo>
                      <a:pt x="772" y="167"/>
                    </a:lnTo>
                    <a:lnTo>
                      <a:pt x="761" y="146"/>
                    </a:lnTo>
                    <a:lnTo>
                      <a:pt x="761" y="125"/>
                    </a:lnTo>
                    <a:lnTo>
                      <a:pt x="730" y="94"/>
                    </a:lnTo>
                    <a:lnTo>
                      <a:pt x="845" y="52"/>
                    </a:lnTo>
                    <a:lnTo>
                      <a:pt x="1273" y="104"/>
                    </a:lnTo>
                    <a:lnTo>
                      <a:pt x="1398" y="10"/>
                    </a:lnTo>
                    <a:lnTo>
                      <a:pt x="1450" y="0"/>
                    </a:lnTo>
                    <a:lnTo>
                      <a:pt x="1492" y="10"/>
                    </a:lnTo>
                    <a:lnTo>
                      <a:pt x="1512" y="21"/>
                    </a:lnTo>
                    <a:lnTo>
                      <a:pt x="1523" y="52"/>
                    </a:lnTo>
                    <a:lnTo>
                      <a:pt x="1502" y="104"/>
                    </a:lnTo>
                    <a:lnTo>
                      <a:pt x="1502" y="125"/>
                    </a:lnTo>
                    <a:lnTo>
                      <a:pt x="1502" y="146"/>
                    </a:lnTo>
                    <a:lnTo>
                      <a:pt x="1523" y="208"/>
                    </a:lnTo>
                    <a:lnTo>
                      <a:pt x="1523" y="250"/>
                    </a:lnTo>
                    <a:lnTo>
                      <a:pt x="1523" y="282"/>
                    </a:lnTo>
                    <a:lnTo>
                      <a:pt x="1502" y="344"/>
                    </a:lnTo>
                    <a:lnTo>
                      <a:pt x="1502" y="375"/>
                    </a:lnTo>
                    <a:lnTo>
                      <a:pt x="1533" y="396"/>
                    </a:lnTo>
                    <a:lnTo>
                      <a:pt x="1606" y="417"/>
                    </a:lnTo>
                    <a:lnTo>
                      <a:pt x="1690" y="427"/>
                    </a:lnTo>
                    <a:lnTo>
                      <a:pt x="1752" y="448"/>
                    </a:lnTo>
                    <a:lnTo>
                      <a:pt x="1804" y="490"/>
                    </a:lnTo>
                    <a:lnTo>
                      <a:pt x="1929" y="709"/>
                    </a:lnTo>
                    <a:lnTo>
                      <a:pt x="1982" y="761"/>
                    </a:lnTo>
                    <a:lnTo>
                      <a:pt x="2034" y="792"/>
                    </a:lnTo>
                    <a:lnTo>
                      <a:pt x="2159" y="824"/>
                    </a:lnTo>
                    <a:lnTo>
                      <a:pt x="2221" y="855"/>
                    </a:lnTo>
                    <a:lnTo>
                      <a:pt x="2253" y="886"/>
                    </a:lnTo>
                    <a:lnTo>
                      <a:pt x="2211" y="970"/>
                    </a:lnTo>
                    <a:lnTo>
                      <a:pt x="2326" y="1022"/>
                    </a:lnTo>
                    <a:lnTo>
                      <a:pt x="2378" y="1032"/>
                    </a:lnTo>
                    <a:lnTo>
                      <a:pt x="2451" y="1032"/>
                    </a:lnTo>
                    <a:lnTo>
                      <a:pt x="2503" y="1043"/>
                    </a:lnTo>
                    <a:lnTo>
                      <a:pt x="2545" y="1074"/>
                    </a:lnTo>
                    <a:lnTo>
                      <a:pt x="2566" y="1126"/>
                    </a:lnTo>
                    <a:lnTo>
                      <a:pt x="2576" y="1147"/>
                    </a:lnTo>
                    <a:lnTo>
                      <a:pt x="2618" y="1157"/>
                    </a:lnTo>
                    <a:lnTo>
                      <a:pt x="2785" y="1157"/>
                    </a:lnTo>
                    <a:lnTo>
                      <a:pt x="2993" y="1084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3081" name="Group 3">
              <a:extLst>
                <a:ext uri="{FF2B5EF4-FFF2-40B4-BE49-F238E27FC236}">
                  <a16:creationId xmlns:a16="http://schemas.microsoft.com/office/drawing/2014/main" id="{17BA4B23-B1F8-C042-9832-A2DB3DB17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71050" y="3282950"/>
              <a:ext cx="3781425" cy="4122738"/>
              <a:chOff x="9671050" y="3282950"/>
              <a:chExt cx="3781253" cy="4122738"/>
            </a:xfrm>
          </p:grpSpPr>
          <p:sp>
            <p:nvSpPr>
              <p:cNvPr id="3091" name="Freeform 22">
                <a:extLst>
                  <a:ext uri="{FF2B5EF4-FFF2-40B4-BE49-F238E27FC236}">
                    <a16:creationId xmlns:a16="http://schemas.microsoft.com/office/drawing/2014/main" id="{72F583A4-4D5A-ED47-847F-0A9C3456D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0613" y="4500563"/>
                <a:ext cx="263525" cy="352425"/>
              </a:xfrm>
              <a:custGeom>
                <a:avLst/>
                <a:gdLst>
                  <a:gd name="T0" fmla="*/ 131582 w 731"/>
                  <a:gd name="T1" fmla="*/ 0 h 981"/>
                  <a:gd name="T2" fmla="*/ 0 w 731"/>
                  <a:gd name="T3" fmla="*/ 134719 h 981"/>
                  <a:gd name="T4" fmla="*/ 18746 w 731"/>
                  <a:gd name="T5" fmla="*/ 202258 h 981"/>
                  <a:gd name="T6" fmla="*/ 120046 w 731"/>
                  <a:gd name="T7" fmla="*/ 344521 h 981"/>
                  <a:gd name="T8" fmla="*/ 131582 w 731"/>
                  <a:gd name="T9" fmla="*/ 352066 h 981"/>
                  <a:gd name="T10" fmla="*/ 142758 w 731"/>
                  <a:gd name="T11" fmla="*/ 344521 h 981"/>
                  <a:gd name="T12" fmla="*/ 244419 w 731"/>
                  <a:gd name="T13" fmla="*/ 202258 h 981"/>
                  <a:gd name="T14" fmla="*/ 263165 w 731"/>
                  <a:gd name="T15" fmla="*/ 134719 h 981"/>
                  <a:gd name="T16" fmla="*/ 131582 w 731"/>
                  <a:gd name="T17" fmla="*/ 0 h 981"/>
                  <a:gd name="T18" fmla="*/ 131582 w 731"/>
                  <a:gd name="T19" fmla="*/ 183218 h 981"/>
                  <a:gd name="T20" fmla="*/ 78949 w 731"/>
                  <a:gd name="T21" fmla="*/ 131127 h 981"/>
                  <a:gd name="T22" fmla="*/ 131582 w 731"/>
                  <a:gd name="T23" fmla="*/ 78317 h 981"/>
                  <a:gd name="T24" fmla="*/ 184215 w 731"/>
                  <a:gd name="T25" fmla="*/ 131127 h 981"/>
                  <a:gd name="T26" fmla="*/ 131582 w 731"/>
                  <a:gd name="T27" fmla="*/ 183218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1" h="981">
                    <a:moveTo>
                      <a:pt x="365" y="0"/>
                    </a:moveTo>
                    <a:cubicBezTo>
                      <a:pt x="156" y="0"/>
                      <a:pt x="0" y="166"/>
                      <a:pt x="0" y="375"/>
                    </a:cubicBezTo>
                    <a:cubicBezTo>
                      <a:pt x="0" y="438"/>
                      <a:pt x="21" y="510"/>
                      <a:pt x="52" y="563"/>
                    </a:cubicBezTo>
                    <a:cubicBezTo>
                      <a:pt x="333" y="959"/>
                      <a:pt x="333" y="959"/>
                      <a:pt x="333" y="959"/>
                    </a:cubicBezTo>
                    <a:cubicBezTo>
                      <a:pt x="344" y="969"/>
                      <a:pt x="354" y="980"/>
                      <a:pt x="365" y="980"/>
                    </a:cubicBezTo>
                    <a:cubicBezTo>
                      <a:pt x="375" y="980"/>
                      <a:pt x="386" y="969"/>
                      <a:pt x="396" y="959"/>
                    </a:cubicBezTo>
                    <a:cubicBezTo>
                      <a:pt x="678" y="563"/>
                      <a:pt x="678" y="563"/>
                      <a:pt x="678" y="563"/>
                    </a:cubicBezTo>
                    <a:cubicBezTo>
                      <a:pt x="709" y="510"/>
                      <a:pt x="730" y="438"/>
                      <a:pt x="730" y="375"/>
                    </a:cubicBezTo>
                    <a:cubicBezTo>
                      <a:pt x="730" y="166"/>
                      <a:pt x="563" y="0"/>
                      <a:pt x="365" y="0"/>
                    </a:cubicBezTo>
                    <a:close/>
                    <a:moveTo>
                      <a:pt x="365" y="510"/>
                    </a:moveTo>
                    <a:cubicBezTo>
                      <a:pt x="281" y="510"/>
                      <a:pt x="219" y="448"/>
                      <a:pt x="219" y="365"/>
                    </a:cubicBezTo>
                    <a:cubicBezTo>
                      <a:pt x="219" y="281"/>
                      <a:pt x="281" y="218"/>
                      <a:pt x="365" y="218"/>
                    </a:cubicBezTo>
                    <a:cubicBezTo>
                      <a:pt x="448" y="218"/>
                      <a:pt x="511" y="281"/>
                      <a:pt x="511" y="365"/>
                    </a:cubicBezTo>
                    <a:cubicBezTo>
                      <a:pt x="511" y="448"/>
                      <a:pt x="448" y="510"/>
                      <a:pt x="365" y="510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092" name="Freeform 23">
                <a:extLst>
                  <a:ext uri="{FF2B5EF4-FFF2-40B4-BE49-F238E27FC236}">
                    <a16:creationId xmlns:a16="http://schemas.microsoft.com/office/drawing/2014/main" id="{E4097EEA-BF7A-E444-A3C6-3A5C03B5E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8475" y="3559175"/>
                <a:ext cx="263525" cy="352425"/>
              </a:xfrm>
              <a:custGeom>
                <a:avLst/>
                <a:gdLst>
                  <a:gd name="T0" fmla="*/ 131582 w 731"/>
                  <a:gd name="T1" fmla="*/ 0 h 981"/>
                  <a:gd name="T2" fmla="*/ 0 w 731"/>
                  <a:gd name="T3" fmla="*/ 134719 h 981"/>
                  <a:gd name="T4" fmla="*/ 18746 w 731"/>
                  <a:gd name="T5" fmla="*/ 202258 h 981"/>
                  <a:gd name="T6" fmla="*/ 120407 w 731"/>
                  <a:gd name="T7" fmla="*/ 344521 h 981"/>
                  <a:gd name="T8" fmla="*/ 131582 w 731"/>
                  <a:gd name="T9" fmla="*/ 352066 h 981"/>
                  <a:gd name="T10" fmla="*/ 143118 w 731"/>
                  <a:gd name="T11" fmla="*/ 344521 h 981"/>
                  <a:gd name="T12" fmla="*/ 244419 w 731"/>
                  <a:gd name="T13" fmla="*/ 202258 h 981"/>
                  <a:gd name="T14" fmla="*/ 263165 w 731"/>
                  <a:gd name="T15" fmla="*/ 134719 h 981"/>
                  <a:gd name="T16" fmla="*/ 131582 w 731"/>
                  <a:gd name="T17" fmla="*/ 0 h 981"/>
                  <a:gd name="T18" fmla="*/ 131582 w 731"/>
                  <a:gd name="T19" fmla="*/ 183577 h 981"/>
                  <a:gd name="T20" fmla="*/ 78949 w 731"/>
                  <a:gd name="T21" fmla="*/ 131127 h 981"/>
                  <a:gd name="T22" fmla="*/ 131582 w 731"/>
                  <a:gd name="T23" fmla="*/ 78676 h 981"/>
                  <a:gd name="T24" fmla="*/ 184215 w 731"/>
                  <a:gd name="T25" fmla="*/ 131127 h 981"/>
                  <a:gd name="T26" fmla="*/ 131582 w 731"/>
                  <a:gd name="T27" fmla="*/ 183577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1" h="981">
                    <a:moveTo>
                      <a:pt x="365" y="0"/>
                    </a:moveTo>
                    <a:cubicBezTo>
                      <a:pt x="167" y="0"/>
                      <a:pt x="0" y="167"/>
                      <a:pt x="0" y="375"/>
                    </a:cubicBezTo>
                    <a:cubicBezTo>
                      <a:pt x="0" y="438"/>
                      <a:pt x="21" y="511"/>
                      <a:pt x="52" y="563"/>
                    </a:cubicBezTo>
                    <a:cubicBezTo>
                      <a:pt x="334" y="959"/>
                      <a:pt x="334" y="959"/>
                      <a:pt x="334" y="959"/>
                    </a:cubicBezTo>
                    <a:cubicBezTo>
                      <a:pt x="344" y="970"/>
                      <a:pt x="355" y="980"/>
                      <a:pt x="365" y="980"/>
                    </a:cubicBezTo>
                    <a:cubicBezTo>
                      <a:pt x="376" y="980"/>
                      <a:pt x="386" y="970"/>
                      <a:pt x="397" y="959"/>
                    </a:cubicBezTo>
                    <a:cubicBezTo>
                      <a:pt x="678" y="563"/>
                      <a:pt x="678" y="563"/>
                      <a:pt x="678" y="563"/>
                    </a:cubicBezTo>
                    <a:cubicBezTo>
                      <a:pt x="709" y="511"/>
                      <a:pt x="730" y="438"/>
                      <a:pt x="730" y="375"/>
                    </a:cubicBezTo>
                    <a:cubicBezTo>
                      <a:pt x="730" y="167"/>
                      <a:pt x="564" y="0"/>
                      <a:pt x="365" y="0"/>
                    </a:cubicBezTo>
                    <a:close/>
                    <a:moveTo>
                      <a:pt x="365" y="511"/>
                    </a:moveTo>
                    <a:cubicBezTo>
                      <a:pt x="282" y="511"/>
                      <a:pt x="219" y="448"/>
                      <a:pt x="219" y="365"/>
                    </a:cubicBezTo>
                    <a:cubicBezTo>
                      <a:pt x="219" y="282"/>
                      <a:pt x="282" y="219"/>
                      <a:pt x="365" y="219"/>
                    </a:cubicBezTo>
                    <a:cubicBezTo>
                      <a:pt x="449" y="219"/>
                      <a:pt x="511" y="282"/>
                      <a:pt x="511" y="365"/>
                    </a:cubicBezTo>
                    <a:cubicBezTo>
                      <a:pt x="511" y="448"/>
                      <a:pt x="449" y="511"/>
                      <a:pt x="365" y="511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093" name="Freeform 24">
                <a:extLst>
                  <a:ext uri="{FF2B5EF4-FFF2-40B4-BE49-F238E27FC236}">
                    <a16:creationId xmlns:a16="http://schemas.microsoft.com/office/drawing/2014/main" id="{C26ADB21-237D-0544-BCF1-36460ED9C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77600" y="4002088"/>
                <a:ext cx="263525" cy="352425"/>
              </a:xfrm>
              <a:custGeom>
                <a:avLst/>
                <a:gdLst>
                  <a:gd name="T0" fmla="*/ 131582 w 731"/>
                  <a:gd name="T1" fmla="*/ 0 h 981"/>
                  <a:gd name="T2" fmla="*/ 0 w 731"/>
                  <a:gd name="T3" fmla="*/ 134719 h 981"/>
                  <a:gd name="T4" fmla="*/ 18746 w 731"/>
                  <a:gd name="T5" fmla="*/ 205851 h 981"/>
                  <a:gd name="T6" fmla="*/ 120407 w 731"/>
                  <a:gd name="T7" fmla="*/ 344521 h 981"/>
                  <a:gd name="T8" fmla="*/ 131582 w 731"/>
                  <a:gd name="T9" fmla="*/ 352066 h 981"/>
                  <a:gd name="T10" fmla="*/ 142758 w 731"/>
                  <a:gd name="T11" fmla="*/ 344521 h 981"/>
                  <a:gd name="T12" fmla="*/ 244419 w 731"/>
                  <a:gd name="T13" fmla="*/ 205851 h 981"/>
                  <a:gd name="T14" fmla="*/ 263165 w 731"/>
                  <a:gd name="T15" fmla="*/ 134719 h 981"/>
                  <a:gd name="T16" fmla="*/ 131582 w 731"/>
                  <a:gd name="T17" fmla="*/ 0 h 981"/>
                  <a:gd name="T18" fmla="*/ 131582 w 731"/>
                  <a:gd name="T19" fmla="*/ 187170 h 981"/>
                  <a:gd name="T20" fmla="*/ 78949 w 731"/>
                  <a:gd name="T21" fmla="*/ 134719 h 981"/>
                  <a:gd name="T22" fmla="*/ 131582 w 731"/>
                  <a:gd name="T23" fmla="*/ 82268 h 981"/>
                  <a:gd name="T24" fmla="*/ 184215 w 731"/>
                  <a:gd name="T25" fmla="*/ 134719 h 981"/>
                  <a:gd name="T26" fmla="*/ 131582 w 731"/>
                  <a:gd name="T27" fmla="*/ 187170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1" h="981">
                    <a:moveTo>
                      <a:pt x="365" y="0"/>
                    </a:moveTo>
                    <a:cubicBezTo>
                      <a:pt x="167" y="0"/>
                      <a:pt x="0" y="167"/>
                      <a:pt x="0" y="375"/>
                    </a:cubicBezTo>
                    <a:cubicBezTo>
                      <a:pt x="0" y="448"/>
                      <a:pt x="21" y="511"/>
                      <a:pt x="52" y="573"/>
                    </a:cubicBezTo>
                    <a:cubicBezTo>
                      <a:pt x="334" y="959"/>
                      <a:pt x="334" y="959"/>
                      <a:pt x="334" y="959"/>
                    </a:cubicBezTo>
                    <a:cubicBezTo>
                      <a:pt x="344" y="980"/>
                      <a:pt x="355" y="980"/>
                      <a:pt x="365" y="980"/>
                    </a:cubicBezTo>
                    <a:cubicBezTo>
                      <a:pt x="375" y="980"/>
                      <a:pt x="386" y="980"/>
                      <a:pt x="396" y="959"/>
                    </a:cubicBezTo>
                    <a:cubicBezTo>
                      <a:pt x="678" y="573"/>
                      <a:pt x="678" y="573"/>
                      <a:pt x="678" y="573"/>
                    </a:cubicBezTo>
                    <a:cubicBezTo>
                      <a:pt x="709" y="511"/>
                      <a:pt x="730" y="448"/>
                      <a:pt x="730" y="375"/>
                    </a:cubicBezTo>
                    <a:cubicBezTo>
                      <a:pt x="730" y="167"/>
                      <a:pt x="563" y="0"/>
                      <a:pt x="365" y="0"/>
                    </a:cubicBezTo>
                    <a:close/>
                    <a:moveTo>
                      <a:pt x="365" y="521"/>
                    </a:moveTo>
                    <a:cubicBezTo>
                      <a:pt x="282" y="521"/>
                      <a:pt x="219" y="448"/>
                      <a:pt x="219" y="375"/>
                    </a:cubicBezTo>
                    <a:cubicBezTo>
                      <a:pt x="219" y="292"/>
                      <a:pt x="282" y="229"/>
                      <a:pt x="365" y="229"/>
                    </a:cubicBezTo>
                    <a:cubicBezTo>
                      <a:pt x="448" y="229"/>
                      <a:pt x="511" y="292"/>
                      <a:pt x="511" y="375"/>
                    </a:cubicBezTo>
                    <a:cubicBezTo>
                      <a:pt x="511" y="448"/>
                      <a:pt x="448" y="521"/>
                      <a:pt x="365" y="521"/>
                    </a:cubicBezTo>
                    <a:close/>
                  </a:path>
                </a:pathLst>
              </a:custGeom>
              <a:solidFill>
                <a:srgbClr val="0DD4A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094" name="Freeform 25">
                <a:extLst>
                  <a:ext uri="{FF2B5EF4-FFF2-40B4-BE49-F238E27FC236}">
                    <a16:creationId xmlns:a16="http://schemas.microsoft.com/office/drawing/2014/main" id="{B3343693-4D67-C04C-943F-198A123FC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8113" y="5578475"/>
                <a:ext cx="266700" cy="352425"/>
              </a:xfrm>
              <a:custGeom>
                <a:avLst/>
                <a:gdLst>
                  <a:gd name="T0" fmla="*/ 135147 w 742"/>
                  <a:gd name="T1" fmla="*/ 0 h 981"/>
                  <a:gd name="T2" fmla="*/ 0 w 742"/>
                  <a:gd name="T3" fmla="*/ 134719 h 981"/>
                  <a:gd name="T4" fmla="*/ 22644 w 742"/>
                  <a:gd name="T5" fmla="*/ 205851 h 981"/>
                  <a:gd name="T6" fmla="*/ 123645 w 742"/>
                  <a:gd name="T7" fmla="*/ 344521 h 981"/>
                  <a:gd name="T8" fmla="*/ 135147 w 742"/>
                  <a:gd name="T9" fmla="*/ 352066 h 981"/>
                  <a:gd name="T10" fmla="*/ 142695 w 742"/>
                  <a:gd name="T11" fmla="*/ 344521 h 981"/>
                  <a:gd name="T12" fmla="*/ 243696 w 742"/>
                  <a:gd name="T13" fmla="*/ 205851 h 981"/>
                  <a:gd name="T14" fmla="*/ 266341 w 742"/>
                  <a:gd name="T15" fmla="*/ 134719 h 981"/>
                  <a:gd name="T16" fmla="*/ 135147 w 742"/>
                  <a:gd name="T17" fmla="*/ 0 h 981"/>
                  <a:gd name="T18" fmla="*/ 135147 w 742"/>
                  <a:gd name="T19" fmla="*/ 187170 h 981"/>
                  <a:gd name="T20" fmla="*/ 82670 w 742"/>
                  <a:gd name="T21" fmla="*/ 134719 h 981"/>
                  <a:gd name="T22" fmla="*/ 135147 w 742"/>
                  <a:gd name="T23" fmla="*/ 82268 h 981"/>
                  <a:gd name="T24" fmla="*/ 187625 w 742"/>
                  <a:gd name="T25" fmla="*/ 134719 h 981"/>
                  <a:gd name="T26" fmla="*/ 135147 w 742"/>
                  <a:gd name="T27" fmla="*/ 187170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2" h="981">
                    <a:moveTo>
                      <a:pt x="376" y="0"/>
                    </a:moveTo>
                    <a:cubicBezTo>
                      <a:pt x="167" y="0"/>
                      <a:pt x="10" y="166"/>
                      <a:pt x="0" y="375"/>
                    </a:cubicBezTo>
                    <a:cubicBezTo>
                      <a:pt x="0" y="448"/>
                      <a:pt x="21" y="510"/>
                      <a:pt x="63" y="573"/>
                    </a:cubicBezTo>
                    <a:cubicBezTo>
                      <a:pt x="344" y="959"/>
                      <a:pt x="344" y="959"/>
                      <a:pt x="344" y="959"/>
                    </a:cubicBezTo>
                    <a:cubicBezTo>
                      <a:pt x="355" y="980"/>
                      <a:pt x="365" y="980"/>
                      <a:pt x="376" y="980"/>
                    </a:cubicBezTo>
                    <a:cubicBezTo>
                      <a:pt x="386" y="980"/>
                      <a:pt x="397" y="980"/>
                      <a:pt x="397" y="959"/>
                    </a:cubicBezTo>
                    <a:cubicBezTo>
                      <a:pt x="678" y="573"/>
                      <a:pt x="678" y="573"/>
                      <a:pt x="678" y="573"/>
                    </a:cubicBezTo>
                    <a:cubicBezTo>
                      <a:pt x="720" y="510"/>
                      <a:pt x="741" y="448"/>
                      <a:pt x="741" y="375"/>
                    </a:cubicBezTo>
                    <a:cubicBezTo>
                      <a:pt x="741" y="166"/>
                      <a:pt x="574" y="0"/>
                      <a:pt x="376" y="0"/>
                    </a:cubicBezTo>
                    <a:close/>
                    <a:moveTo>
                      <a:pt x="376" y="521"/>
                    </a:moveTo>
                    <a:cubicBezTo>
                      <a:pt x="292" y="521"/>
                      <a:pt x="230" y="448"/>
                      <a:pt x="230" y="375"/>
                    </a:cubicBezTo>
                    <a:cubicBezTo>
                      <a:pt x="230" y="291"/>
                      <a:pt x="292" y="229"/>
                      <a:pt x="376" y="229"/>
                    </a:cubicBezTo>
                    <a:cubicBezTo>
                      <a:pt x="449" y="229"/>
                      <a:pt x="522" y="291"/>
                      <a:pt x="522" y="375"/>
                    </a:cubicBezTo>
                    <a:cubicBezTo>
                      <a:pt x="522" y="448"/>
                      <a:pt x="449" y="521"/>
                      <a:pt x="376" y="521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095" name="Freeform 26">
                <a:extLst>
                  <a:ext uri="{FF2B5EF4-FFF2-40B4-BE49-F238E27FC236}">
                    <a16:creationId xmlns:a16="http://schemas.microsoft.com/office/drawing/2014/main" id="{A8ADBA12-CE3D-A148-BD19-2733233A5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4288" y="3370263"/>
                <a:ext cx="266700" cy="352425"/>
              </a:xfrm>
              <a:custGeom>
                <a:avLst/>
                <a:gdLst>
                  <a:gd name="T0" fmla="*/ 131193 w 742"/>
                  <a:gd name="T1" fmla="*/ 0 h 981"/>
                  <a:gd name="T2" fmla="*/ 0 w 742"/>
                  <a:gd name="T3" fmla="*/ 131127 h 981"/>
                  <a:gd name="T4" fmla="*/ 22285 w 742"/>
                  <a:gd name="T5" fmla="*/ 202258 h 981"/>
                  <a:gd name="T6" fmla="*/ 123645 w 742"/>
                  <a:gd name="T7" fmla="*/ 344521 h 981"/>
                  <a:gd name="T8" fmla="*/ 131193 w 742"/>
                  <a:gd name="T9" fmla="*/ 352066 h 981"/>
                  <a:gd name="T10" fmla="*/ 142336 w 742"/>
                  <a:gd name="T11" fmla="*/ 344521 h 981"/>
                  <a:gd name="T12" fmla="*/ 243696 w 742"/>
                  <a:gd name="T13" fmla="*/ 202258 h 981"/>
                  <a:gd name="T14" fmla="*/ 266341 w 742"/>
                  <a:gd name="T15" fmla="*/ 131127 h 981"/>
                  <a:gd name="T16" fmla="*/ 131193 w 742"/>
                  <a:gd name="T17" fmla="*/ 0 h 981"/>
                  <a:gd name="T18" fmla="*/ 131193 w 742"/>
                  <a:gd name="T19" fmla="*/ 183577 h 981"/>
                  <a:gd name="T20" fmla="*/ 78716 w 742"/>
                  <a:gd name="T21" fmla="*/ 131127 h 981"/>
                  <a:gd name="T22" fmla="*/ 131193 w 742"/>
                  <a:gd name="T23" fmla="*/ 78676 h 981"/>
                  <a:gd name="T24" fmla="*/ 187265 w 742"/>
                  <a:gd name="T25" fmla="*/ 131127 h 981"/>
                  <a:gd name="T26" fmla="*/ 131193 w 742"/>
                  <a:gd name="T27" fmla="*/ 183577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2" h="981">
                    <a:moveTo>
                      <a:pt x="365" y="0"/>
                    </a:moveTo>
                    <a:cubicBezTo>
                      <a:pt x="167" y="0"/>
                      <a:pt x="0" y="167"/>
                      <a:pt x="0" y="365"/>
                    </a:cubicBezTo>
                    <a:cubicBezTo>
                      <a:pt x="0" y="438"/>
                      <a:pt x="21" y="511"/>
                      <a:pt x="62" y="563"/>
                    </a:cubicBezTo>
                    <a:cubicBezTo>
                      <a:pt x="344" y="959"/>
                      <a:pt x="344" y="959"/>
                      <a:pt x="344" y="959"/>
                    </a:cubicBezTo>
                    <a:cubicBezTo>
                      <a:pt x="344" y="969"/>
                      <a:pt x="354" y="980"/>
                      <a:pt x="365" y="980"/>
                    </a:cubicBezTo>
                    <a:cubicBezTo>
                      <a:pt x="376" y="980"/>
                      <a:pt x="386" y="969"/>
                      <a:pt x="396" y="959"/>
                    </a:cubicBezTo>
                    <a:cubicBezTo>
                      <a:pt x="678" y="563"/>
                      <a:pt x="678" y="563"/>
                      <a:pt x="678" y="563"/>
                    </a:cubicBezTo>
                    <a:cubicBezTo>
                      <a:pt x="720" y="511"/>
                      <a:pt x="741" y="438"/>
                      <a:pt x="741" y="365"/>
                    </a:cubicBezTo>
                    <a:cubicBezTo>
                      <a:pt x="741" y="167"/>
                      <a:pt x="574" y="0"/>
                      <a:pt x="365" y="0"/>
                    </a:cubicBezTo>
                    <a:close/>
                    <a:moveTo>
                      <a:pt x="365" y="511"/>
                    </a:moveTo>
                    <a:cubicBezTo>
                      <a:pt x="292" y="511"/>
                      <a:pt x="219" y="448"/>
                      <a:pt x="219" y="365"/>
                    </a:cubicBezTo>
                    <a:cubicBezTo>
                      <a:pt x="219" y="281"/>
                      <a:pt x="292" y="219"/>
                      <a:pt x="365" y="219"/>
                    </a:cubicBezTo>
                    <a:cubicBezTo>
                      <a:pt x="449" y="219"/>
                      <a:pt x="521" y="281"/>
                      <a:pt x="521" y="365"/>
                    </a:cubicBezTo>
                    <a:cubicBezTo>
                      <a:pt x="521" y="448"/>
                      <a:pt x="449" y="511"/>
                      <a:pt x="365" y="511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096" name="Freeform 27">
                <a:extLst>
                  <a:ext uri="{FF2B5EF4-FFF2-40B4-BE49-F238E27FC236}">
                    <a16:creationId xmlns:a16="http://schemas.microsoft.com/office/drawing/2014/main" id="{C3B1E828-5CF9-C647-8A19-668EFC560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4588" y="7053263"/>
                <a:ext cx="266700" cy="352425"/>
              </a:xfrm>
              <a:custGeom>
                <a:avLst/>
                <a:gdLst>
                  <a:gd name="T0" fmla="*/ 131370 w 741"/>
                  <a:gd name="T1" fmla="*/ 0 h 981"/>
                  <a:gd name="T2" fmla="*/ 0 w 741"/>
                  <a:gd name="T3" fmla="*/ 131127 h 981"/>
                  <a:gd name="T4" fmla="*/ 22675 w 741"/>
                  <a:gd name="T5" fmla="*/ 202258 h 981"/>
                  <a:gd name="T6" fmla="*/ 123812 w 741"/>
                  <a:gd name="T7" fmla="*/ 344521 h 981"/>
                  <a:gd name="T8" fmla="*/ 131370 w 741"/>
                  <a:gd name="T9" fmla="*/ 352066 h 981"/>
                  <a:gd name="T10" fmla="*/ 142528 w 741"/>
                  <a:gd name="T11" fmla="*/ 344521 h 981"/>
                  <a:gd name="T12" fmla="*/ 244025 w 741"/>
                  <a:gd name="T13" fmla="*/ 202258 h 981"/>
                  <a:gd name="T14" fmla="*/ 266340 w 741"/>
                  <a:gd name="T15" fmla="*/ 131127 h 981"/>
                  <a:gd name="T16" fmla="*/ 131370 w 741"/>
                  <a:gd name="T17" fmla="*/ 0 h 981"/>
                  <a:gd name="T18" fmla="*/ 131370 w 741"/>
                  <a:gd name="T19" fmla="*/ 183577 h 981"/>
                  <a:gd name="T20" fmla="*/ 78822 w 741"/>
                  <a:gd name="T21" fmla="*/ 131127 h 981"/>
                  <a:gd name="T22" fmla="*/ 131370 w 741"/>
                  <a:gd name="T23" fmla="*/ 78676 h 981"/>
                  <a:gd name="T24" fmla="*/ 183919 w 741"/>
                  <a:gd name="T25" fmla="*/ 131127 h 981"/>
                  <a:gd name="T26" fmla="*/ 131370 w 741"/>
                  <a:gd name="T27" fmla="*/ 183577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1" h="981">
                    <a:moveTo>
                      <a:pt x="365" y="0"/>
                    </a:moveTo>
                    <a:cubicBezTo>
                      <a:pt x="167" y="0"/>
                      <a:pt x="0" y="167"/>
                      <a:pt x="0" y="365"/>
                    </a:cubicBezTo>
                    <a:cubicBezTo>
                      <a:pt x="0" y="438"/>
                      <a:pt x="21" y="511"/>
                      <a:pt x="63" y="563"/>
                    </a:cubicBezTo>
                    <a:cubicBezTo>
                      <a:pt x="344" y="959"/>
                      <a:pt x="344" y="959"/>
                      <a:pt x="344" y="959"/>
                    </a:cubicBezTo>
                    <a:cubicBezTo>
                      <a:pt x="344" y="969"/>
                      <a:pt x="355" y="980"/>
                      <a:pt x="365" y="980"/>
                    </a:cubicBezTo>
                    <a:cubicBezTo>
                      <a:pt x="375" y="980"/>
                      <a:pt x="386" y="969"/>
                      <a:pt x="396" y="959"/>
                    </a:cubicBezTo>
                    <a:cubicBezTo>
                      <a:pt x="678" y="563"/>
                      <a:pt x="678" y="563"/>
                      <a:pt x="678" y="563"/>
                    </a:cubicBezTo>
                    <a:cubicBezTo>
                      <a:pt x="709" y="511"/>
                      <a:pt x="730" y="438"/>
                      <a:pt x="740" y="365"/>
                    </a:cubicBezTo>
                    <a:cubicBezTo>
                      <a:pt x="730" y="167"/>
                      <a:pt x="574" y="0"/>
                      <a:pt x="365" y="0"/>
                    </a:cubicBezTo>
                    <a:close/>
                    <a:moveTo>
                      <a:pt x="365" y="511"/>
                    </a:moveTo>
                    <a:cubicBezTo>
                      <a:pt x="292" y="511"/>
                      <a:pt x="219" y="448"/>
                      <a:pt x="219" y="365"/>
                    </a:cubicBezTo>
                    <a:cubicBezTo>
                      <a:pt x="219" y="281"/>
                      <a:pt x="292" y="219"/>
                      <a:pt x="365" y="219"/>
                    </a:cubicBezTo>
                    <a:cubicBezTo>
                      <a:pt x="448" y="219"/>
                      <a:pt x="511" y="281"/>
                      <a:pt x="511" y="365"/>
                    </a:cubicBezTo>
                    <a:cubicBezTo>
                      <a:pt x="511" y="448"/>
                      <a:pt x="448" y="511"/>
                      <a:pt x="365" y="511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097" name="Text Box 28">
                <a:extLst>
                  <a:ext uri="{FF2B5EF4-FFF2-40B4-BE49-F238E27FC236}">
                    <a16:creationId xmlns:a16="http://schemas.microsoft.com/office/drawing/2014/main" id="{D72C0973-7BEC-C646-BA9A-0D9A5D0B7E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977562" y="3481388"/>
                <a:ext cx="856597" cy="3317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Tirana</a:t>
                </a:r>
              </a:p>
            </p:txBody>
          </p:sp>
          <p:sp>
            <p:nvSpPr>
              <p:cNvPr id="3098" name="Text Box 29">
                <a:extLst>
                  <a:ext uri="{FF2B5EF4-FFF2-40B4-BE49-F238E27FC236}">
                    <a16:creationId xmlns:a16="http://schemas.microsoft.com/office/drawing/2014/main" id="{0EFF05A2-3809-4744-AD99-D86F5BDD9F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71050" y="3282950"/>
                <a:ext cx="513580" cy="18256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917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Durres</a:t>
                </a:r>
              </a:p>
            </p:txBody>
          </p:sp>
          <p:sp>
            <p:nvSpPr>
              <p:cNvPr id="3099" name="Text Box 30">
                <a:extLst>
                  <a:ext uri="{FF2B5EF4-FFF2-40B4-BE49-F238E27FC236}">
                    <a16:creationId xmlns:a16="http://schemas.microsoft.com/office/drawing/2014/main" id="{59E21425-7D71-D14F-93AD-0C4D627B1B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9212" y="4289425"/>
                <a:ext cx="703091" cy="18256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917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Pogradec</a:t>
                </a:r>
              </a:p>
            </p:txBody>
          </p:sp>
          <p:sp>
            <p:nvSpPr>
              <p:cNvPr id="3100" name="Text Box 31">
                <a:extLst>
                  <a:ext uri="{FF2B5EF4-FFF2-40B4-BE49-F238E27FC236}">
                    <a16:creationId xmlns:a16="http://schemas.microsoft.com/office/drawing/2014/main" id="{D2EFEDC0-5CD9-904E-9449-B88745CB44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77637" y="3954463"/>
                <a:ext cx="583699" cy="18256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917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Elbasan</a:t>
                </a:r>
              </a:p>
            </p:txBody>
          </p:sp>
          <p:sp>
            <p:nvSpPr>
              <p:cNvPr id="3101" name="Text Box 32">
                <a:extLst>
                  <a:ext uri="{FF2B5EF4-FFF2-40B4-BE49-F238E27FC236}">
                    <a16:creationId xmlns:a16="http://schemas.microsoft.com/office/drawing/2014/main" id="{620436A7-363F-224A-BA90-12329EA03D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29813" y="5464175"/>
                <a:ext cx="388500" cy="18256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917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Vlore</a:t>
                </a:r>
              </a:p>
            </p:txBody>
          </p:sp>
          <p:sp>
            <p:nvSpPr>
              <p:cNvPr id="3102" name="Text Box 33">
                <a:extLst>
                  <a:ext uri="{FF2B5EF4-FFF2-40B4-BE49-F238E27FC236}">
                    <a16:creationId xmlns:a16="http://schemas.microsoft.com/office/drawing/2014/main" id="{C952F8D4-B72C-3441-81D2-9198B2D35E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06200" y="6864350"/>
                <a:ext cx="619707" cy="18256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917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Sarande</a:t>
                </a:r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3F36448A-86F5-7847-ABF3-3A4CDE6F8806}"/>
              </a:ext>
            </a:extLst>
          </p:cNvPr>
          <p:cNvGrpSpPr/>
          <p:nvPr/>
        </p:nvGrpSpPr>
        <p:grpSpPr>
          <a:xfrm>
            <a:off x="875771" y="1863990"/>
            <a:ext cx="5601229" cy="3407833"/>
            <a:chOff x="1050925" y="2236788"/>
            <a:chExt cx="6721475" cy="4089400"/>
          </a:xfrm>
        </p:grpSpPr>
        <p:sp>
          <p:nvSpPr>
            <p:cNvPr id="3073" name="Text Box 2">
              <a:extLst>
                <a:ext uri="{FF2B5EF4-FFF2-40B4-BE49-F238E27FC236}">
                  <a16:creationId xmlns:a16="http://schemas.microsoft.com/office/drawing/2014/main" id="{0405E9FE-020D-0D46-9178-14C59B617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8850"/>
              <a:ext cx="944563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TIRANA</a:t>
              </a:r>
            </a:p>
          </p:txBody>
        </p:sp>
        <p:sp>
          <p:nvSpPr>
            <p:cNvPr id="3074" name="Text Box 3">
              <a:extLst>
                <a:ext uri="{FF2B5EF4-FFF2-40B4-BE49-F238E27FC236}">
                  <a16:creationId xmlns:a16="http://schemas.microsoft.com/office/drawing/2014/main" id="{8CE68C12-4286-E341-9D72-E0B50C2794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4913" y="4516438"/>
              <a:ext cx="1362075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POGRADEC</a:t>
              </a:r>
            </a:p>
          </p:txBody>
        </p:sp>
        <p:sp>
          <p:nvSpPr>
            <p:cNvPr id="3075" name="Text Box 4">
              <a:extLst>
                <a:ext uri="{FF2B5EF4-FFF2-40B4-BE49-F238E27FC236}">
                  <a16:creationId xmlns:a16="http://schemas.microsoft.com/office/drawing/2014/main" id="{132E57FC-806A-8347-993A-D429007002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0788" y="3498850"/>
              <a:ext cx="809625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VLORE</a:t>
              </a:r>
            </a:p>
          </p:txBody>
        </p:sp>
        <p:sp>
          <p:nvSpPr>
            <p:cNvPr id="3076" name="Text Box 5">
              <a:extLst>
                <a:ext uri="{FF2B5EF4-FFF2-40B4-BE49-F238E27FC236}">
                  <a16:creationId xmlns:a16="http://schemas.microsoft.com/office/drawing/2014/main" id="{ADCECD07-CC98-D043-80FE-AFF959C4C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4913" y="5500688"/>
              <a:ext cx="1177925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SARANDE</a:t>
              </a:r>
            </a:p>
          </p:txBody>
        </p:sp>
        <p:sp>
          <p:nvSpPr>
            <p:cNvPr id="3077" name="Text Box 6">
              <a:extLst>
                <a:ext uri="{FF2B5EF4-FFF2-40B4-BE49-F238E27FC236}">
                  <a16:creationId xmlns:a16="http://schemas.microsoft.com/office/drawing/2014/main" id="{46462D97-D32E-C84D-BD3A-0283533798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525" y="4516438"/>
              <a:ext cx="985838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DURRES</a:t>
              </a:r>
            </a:p>
          </p:txBody>
        </p:sp>
        <p:sp>
          <p:nvSpPr>
            <p:cNvPr id="3078" name="Text Box 7">
              <a:extLst>
                <a:ext uri="{FF2B5EF4-FFF2-40B4-BE49-F238E27FC236}">
                  <a16:creationId xmlns:a16="http://schemas.microsoft.com/office/drawing/2014/main" id="{9B160BA1-6729-0545-8821-DCA10600A7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2663" y="2236788"/>
              <a:ext cx="3929062" cy="860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666" b="1" dirty="0">
                  <a:solidFill>
                    <a:srgbClr val="000000"/>
                  </a:solidFill>
                </a:rPr>
                <a:t>ALBANIA</a:t>
              </a:r>
            </a:p>
          </p:txBody>
        </p:sp>
        <p:sp>
          <p:nvSpPr>
            <p:cNvPr id="3079" name="Text Box 9">
              <a:extLst>
                <a:ext uri="{FF2B5EF4-FFF2-40B4-BE49-F238E27FC236}">
                  <a16:creationId xmlns:a16="http://schemas.microsoft.com/office/drawing/2014/main" id="{ED4E1816-FB7C-7841-B682-BF3ED3713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2525" y="5503863"/>
              <a:ext cx="1138238" cy="28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DD4A2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ELBASAN</a:t>
              </a:r>
            </a:p>
          </p:txBody>
        </p:sp>
        <p:grpSp>
          <p:nvGrpSpPr>
            <p:cNvPr id="3082" name="Group 1">
              <a:extLst>
                <a:ext uri="{FF2B5EF4-FFF2-40B4-BE49-F238E27FC236}">
                  <a16:creationId xmlns:a16="http://schemas.microsoft.com/office/drawing/2014/main" id="{E2BAE2BB-4ADB-374C-BAFF-D645164B87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0463" y="2349500"/>
              <a:ext cx="750887" cy="538163"/>
              <a:chOff x="1160463" y="2387600"/>
              <a:chExt cx="750887" cy="538163"/>
            </a:xfrm>
          </p:grpSpPr>
          <p:sp>
            <p:nvSpPr>
              <p:cNvPr id="3089" name="Freeform 34">
                <a:extLst>
                  <a:ext uri="{FF2B5EF4-FFF2-40B4-BE49-F238E27FC236}">
                    <a16:creationId xmlns:a16="http://schemas.microsoft.com/office/drawing/2014/main" id="{9717DE89-B739-8446-9447-458945E0A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463" y="2387600"/>
                <a:ext cx="750887" cy="538163"/>
              </a:xfrm>
              <a:custGeom>
                <a:avLst/>
                <a:gdLst>
                  <a:gd name="T0" fmla="*/ 750527 w 2086"/>
                  <a:gd name="T1" fmla="*/ 537803 h 1493"/>
                  <a:gd name="T2" fmla="*/ 750527 w 2086"/>
                  <a:gd name="T3" fmla="*/ 0 h 1493"/>
                  <a:gd name="T4" fmla="*/ 0 w 2086"/>
                  <a:gd name="T5" fmla="*/ 0 h 1493"/>
                  <a:gd name="T6" fmla="*/ 0 w 2086"/>
                  <a:gd name="T7" fmla="*/ 537803 h 1493"/>
                  <a:gd name="T8" fmla="*/ 750527 w 2086"/>
                  <a:gd name="T9" fmla="*/ 537803 h 14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6" h="1493">
                    <a:moveTo>
                      <a:pt x="2085" y="1492"/>
                    </a:moveTo>
                    <a:lnTo>
                      <a:pt x="2085" y="0"/>
                    </a:lnTo>
                    <a:lnTo>
                      <a:pt x="0" y="0"/>
                    </a:lnTo>
                    <a:lnTo>
                      <a:pt x="0" y="1492"/>
                    </a:lnTo>
                    <a:lnTo>
                      <a:pt x="2085" y="1492"/>
                    </a:lnTo>
                  </a:path>
                </a:pathLst>
              </a:custGeom>
              <a:solidFill>
                <a:srgbClr val="E41E2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090" name="Freeform 35">
                <a:extLst>
                  <a:ext uri="{FF2B5EF4-FFF2-40B4-BE49-F238E27FC236}">
                    <a16:creationId xmlns:a16="http://schemas.microsoft.com/office/drawing/2014/main" id="{AF08BC65-5988-4A4C-8027-35F28D179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125" y="2489200"/>
                <a:ext cx="307975" cy="330200"/>
              </a:xfrm>
              <a:custGeom>
                <a:avLst/>
                <a:gdLst>
                  <a:gd name="T0" fmla="*/ 82391 w 856"/>
                  <a:gd name="T1" fmla="*/ 15091 h 919"/>
                  <a:gd name="T2" fmla="*/ 56126 w 856"/>
                  <a:gd name="T3" fmla="*/ 15091 h 919"/>
                  <a:gd name="T4" fmla="*/ 71237 w 856"/>
                  <a:gd name="T5" fmla="*/ 22636 h 919"/>
                  <a:gd name="T6" fmla="*/ 116210 w 856"/>
                  <a:gd name="T7" fmla="*/ 75094 h 919"/>
                  <a:gd name="T8" fmla="*/ 59724 w 856"/>
                  <a:gd name="T9" fmla="*/ 37368 h 919"/>
                  <a:gd name="T10" fmla="*/ 56126 w 856"/>
                  <a:gd name="T11" fmla="*/ 56411 h 919"/>
                  <a:gd name="T12" fmla="*/ 18709 w 856"/>
                  <a:gd name="T13" fmla="*/ 75094 h 919"/>
                  <a:gd name="T14" fmla="*/ 14751 w 856"/>
                  <a:gd name="T15" fmla="*/ 116055 h 919"/>
                  <a:gd name="T16" fmla="*/ 56126 w 856"/>
                  <a:gd name="T17" fmla="*/ 127553 h 919"/>
                  <a:gd name="T18" fmla="*/ 33820 w 856"/>
                  <a:gd name="T19" fmla="*/ 168513 h 919"/>
                  <a:gd name="T20" fmla="*/ 41015 w 856"/>
                  <a:gd name="T21" fmla="*/ 194743 h 919"/>
                  <a:gd name="T22" fmla="*/ 82391 w 856"/>
                  <a:gd name="T23" fmla="*/ 183604 h 919"/>
                  <a:gd name="T24" fmla="*/ 112612 w 856"/>
                  <a:gd name="T25" fmla="*/ 164920 h 919"/>
                  <a:gd name="T26" fmla="*/ 52528 w 856"/>
                  <a:gd name="T27" fmla="*/ 224924 h 919"/>
                  <a:gd name="T28" fmla="*/ 33820 w 856"/>
                  <a:gd name="T29" fmla="*/ 217379 h 919"/>
                  <a:gd name="T30" fmla="*/ 7555 w 856"/>
                  <a:gd name="T31" fmla="*/ 228517 h 919"/>
                  <a:gd name="T32" fmla="*/ 14751 w 856"/>
                  <a:gd name="T33" fmla="*/ 254746 h 919"/>
                  <a:gd name="T34" fmla="*/ 74835 w 856"/>
                  <a:gd name="T35" fmla="*/ 243608 h 919"/>
                  <a:gd name="T36" fmla="*/ 89946 w 856"/>
                  <a:gd name="T37" fmla="*/ 220972 h 919"/>
                  <a:gd name="T38" fmla="*/ 138517 w 856"/>
                  <a:gd name="T39" fmla="*/ 194743 h 919"/>
                  <a:gd name="T40" fmla="*/ 101099 w 856"/>
                  <a:gd name="T41" fmla="*/ 236062 h 919"/>
                  <a:gd name="T42" fmla="*/ 105057 w 856"/>
                  <a:gd name="T43" fmla="*/ 258339 h 919"/>
                  <a:gd name="T44" fmla="*/ 116210 w 856"/>
                  <a:gd name="T45" fmla="*/ 284928 h 919"/>
                  <a:gd name="T46" fmla="*/ 176294 w 856"/>
                  <a:gd name="T47" fmla="*/ 296066 h 919"/>
                  <a:gd name="T48" fmla="*/ 176294 w 856"/>
                  <a:gd name="T49" fmla="*/ 262292 h 919"/>
                  <a:gd name="T50" fmla="*/ 187447 w 856"/>
                  <a:gd name="T51" fmla="*/ 243608 h 919"/>
                  <a:gd name="T52" fmla="*/ 179892 w 856"/>
                  <a:gd name="T53" fmla="*/ 224924 h 919"/>
                  <a:gd name="T54" fmla="*/ 187447 w 856"/>
                  <a:gd name="T55" fmla="*/ 198695 h 919"/>
                  <a:gd name="T56" fmla="*/ 239976 w 856"/>
                  <a:gd name="T57" fmla="*/ 232469 h 919"/>
                  <a:gd name="T58" fmla="*/ 258685 w 856"/>
                  <a:gd name="T59" fmla="*/ 232469 h 919"/>
                  <a:gd name="T60" fmla="*/ 273796 w 856"/>
                  <a:gd name="T61" fmla="*/ 236062 h 919"/>
                  <a:gd name="T62" fmla="*/ 300060 w 856"/>
                  <a:gd name="T63" fmla="*/ 224924 h 919"/>
                  <a:gd name="T64" fmla="*/ 296462 w 856"/>
                  <a:gd name="T65" fmla="*/ 209833 h 919"/>
                  <a:gd name="T66" fmla="*/ 232420 w 856"/>
                  <a:gd name="T67" fmla="*/ 206240 h 919"/>
                  <a:gd name="T68" fmla="*/ 217669 w 856"/>
                  <a:gd name="T69" fmla="*/ 183604 h 919"/>
                  <a:gd name="T70" fmla="*/ 243933 w 856"/>
                  <a:gd name="T71" fmla="*/ 183604 h 919"/>
                  <a:gd name="T72" fmla="*/ 288906 w 856"/>
                  <a:gd name="T73" fmla="*/ 183604 h 919"/>
                  <a:gd name="T74" fmla="*/ 292504 w 856"/>
                  <a:gd name="T75" fmla="*/ 157375 h 919"/>
                  <a:gd name="T76" fmla="*/ 288906 w 856"/>
                  <a:gd name="T77" fmla="*/ 127553 h 919"/>
                  <a:gd name="T78" fmla="*/ 247531 w 856"/>
                  <a:gd name="T79" fmla="*/ 93778 h 919"/>
                  <a:gd name="T80" fmla="*/ 251129 w 856"/>
                  <a:gd name="T81" fmla="*/ 67549 h 919"/>
                  <a:gd name="T82" fmla="*/ 281351 w 856"/>
                  <a:gd name="T83" fmla="*/ 37368 h 919"/>
                  <a:gd name="T84" fmla="*/ 206156 w 856"/>
                  <a:gd name="T85" fmla="*/ 48506 h 919"/>
                  <a:gd name="T86" fmla="*/ 187447 w 856"/>
                  <a:gd name="T87" fmla="*/ 48506 h 919"/>
                  <a:gd name="T88" fmla="*/ 217669 w 856"/>
                  <a:gd name="T89" fmla="*/ 22636 h 919"/>
                  <a:gd name="T90" fmla="*/ 239976 w 856"/>
                  <a:gd name="T91" fmla="*/ 15091 h 919"/>
                  <a:gd name="T92" fmla="*/ 236378 w 856"/>
                  <a:gd name="T93" fmla="*/ 15091 h 919"/>
                  <a:gd name="T94" fmla="*/ 183850 w 856"/>
                  <a:gd name="T95" fmla="*/ 18684 h 919"/>
                  <a:gd name="T96" fmla="*/ 164781 w 856"/>
                  <a:gd name="T97" fmla="*/ 41320 h 919"/>
                  <a:gd name="T98" fmla="*/ 131321 w 856"/>
                  <a:gd name="T99" fmla="*/ 29822 h 919"/>
                  <a:gd name="T100" fmla="*/ 101099 w 856"/>
                  <a:gd name="T101" fmla="*/ 3593 h 919"/>
                  <a:gd name="T102" fmla="*/ 101099 w 856"/>
                  <a:gd name="T103" fmla="*/ 11138 h 919"/>
                  <a:gd name="T104" fmla="*/ 206156 w 856"/>
                  <a:gd name="T105" fmla="*/ 11138 h 9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56" h="919">
                    <a:moveTo>
                      <a:pt x="281" y="10"/>
                    </a:moveTo>
                    <a:cubicBezTo>
                      <a:pt x="261" y="10"/>
                      <a:pt x="240" y="10"/>
                      <a:pt x="240" y="21"/>
                    </a:cubicBezTo>
                    <a:cubicBezTo>
                      <a:pt x="198" y="10"/>
                      <a:pt x="198" y="31"/>
                      <a:pt x="198" y="42"/>
                    </a:cubicBezTo>
                    <a:lnTo>
                      <a:pt x="208" y="42"/>
                    </a:lnTo>
                    <a:cubicBezTo>
                      <a:pt x="219" y="31"/>
                      <a:pt x="219" y="42"/>
                      <a:pt x="229" y="42"/>
                    </a:cubicBezTo>
                    <a:lnTo>
                      <a:pt x="240" y="52"/>
                    </a:lnTo>
                    <a:cubicBezTo>
                      <a:pt x="229" y="52"/>
                      <a:pt x="219" y="52"/>
                      <a:pt x="208" y="52"/>
                    </a:cubicBezTo>
                    <a:cubicBezTo>
                      <a:pt x="198" y="52"/>
                      <a:pt x="198" y="52"/>
                      <a:pt x="188" y="42"/>
                    </a:cubicBezTo>
                    <a:cubicBezTo>
                      <a:pt x="188" y="42"/>
                      <a:pt x="177" y="42"/>
                      <a:pt x="177" y="31"/>
                    </a:cubicBezTo>
                    <a:cubicBezTo>
                      <a:pt x="166" y="21"/>
                      <a:pt x="156" y="21"/>
                      <a:pt x="156" y="42"/>
                    </a:cubicBezTo>
                    <a:cubicBezTo>
                      <a:pt x="166" y="52"/>
                      <a:pt x="177" y="63"/>
                      <a:pt x="188" y="63"/>
                    </a:cubicBezTo>
                    <a:cubicBezTo>
                      <a:pt x="198" y="63"/>
                      <a:pt x="208" y="63"/>
                      <a:pt x="219" y="63"/>
                    </a:cubicBezTo>
                    <a:cubicBezTo>
                      <a:pt x="229" y="63"/>
                      <a:pt x="240" y="63"/>
                      <a:pt x="250" y="63"/>
                    </a:cubicBezTo>
                    <a:cubicBezTo>
                      <a:pt x="250" y="63"/>
                      <a:pt x="240" y="73"/>
                      <a:pt x="229" y="73"/>
                    </a:cubicBezTo>
                    <a:cubicBezTo>
                      <a:pt x="219" y="73"/>
                      <a:pt x="208" y="63"/>
                      <a:pt x="198" y="63"/>
                    </a:cubicBezTo>
                    <a:cubicBezTo>
                      <a:pt x="198" y="73"/>
                      <a:pt x="208" y="83"/>
                      <a:pt x="229" y="83"/>
                    </a:cubicBezTo>
                    <a:cubicBezTo>
                      <a:pt x="261" y="83"/>
                      <a:pt x="281" y="94"/>
                      <a:pt x="302" y="104"/>
                    </a:cubicBezTo>
                    <a:cubicBezTo>
                      <a:pt x="313" y="115"/>
                      <a:pt x="323" y="125"/>
                      <a:pt x="333" y="135"/>
                    </a:cubicBezTo>
                    <a:cubicBezTo>
                      <a:pt x="344" y="146"/>
                      <a:pt x="344" y="157"/>
                      <a:pt x="344" y="167"/>
                    </a:cubicBezTo>
                    <a:cubicBezTo>
                      <a:pt x="354" y="188"/>
                      <a:pt x="344" y="209"/>
                      <a:pt x="323" y="209"/>
                    </a:cubicBezTo>
                    <a:cubicBezTo>
                      <a:pt x="313" y="219"/>
                      <a:pt x="302" y="209"/>
                      <a:pt x="292" y="198"/>
                    </a:cubicBezTo>
                    <a:cubicBezTo>
                      <a:pt x="292" y="198"/>
                      <a:pt x="281" y="188"/>
                      <a:pt x="281" y="167"/>
                    </a:cubicBezTo>
                    <a:cubicBezTo>
                      <a:pt x="281" y="157"/>
                      <a:pt x="292" y="135"/>
                      <a:pt x="281" y="135"/>
                    </a:cubicBezTo>
                    <a:cubicBezTo>
                      <a:pt x="250" y="115"/>
                      <a:pt x="219" y="104"/>
                      <a:pt x="188" y="94"/>
                    </a:cubicBezTo>
                    <a:cubicBezTo>
                      <a:pt x="177" y="83"/>
                      <a:pt x="177" y="94"/>
                      <a:pt x="166" y="104"/>
                    </a:cubicBezTo>
                    <a:cubicBezTo>
                      <a:pt x="125" y="94"/>
                      <a:pt x="73" y="63"/>
                      <a:pt x="62" y="31"/>
                    </a:cubicBezTo>
                    <a:cubicBezTo>
                      <a:pt x="41" y="0"/>
                      <a:pt x="21" y="31"/>
                      <a:pt x="31" y="52"/>
                    </a:cubicBezTo>
                    <a:cubicBezTo>
                      <a:pt x="31" y="73"/>
                      <a:pt x="52" y="94"/>
                      <a:pt x="73" y="104"/>
                    </a:cubicBezTo>
                    <a:cubicBezTo>
                      <a:pt x="94" y="115"/>
                      <a:pt x="125" y="135"/>
                      <a:pt x="156" y="135"/>
                    </a:cubicBezTo>
                    <a:cubicBezTo>
                      <a:pt x="177" y="135"/>
                      <a:pt x="177" y="157"/>
                      <a:pt x="156" y="157"/>
                    </a:cubicBezTo>
                    <a:cubicBezTo>
                      <a:pt x="114" y="157"/>
                      <a:pt x="83" y="157"/>
                      <a:pt x="62" y="135"/>
                    </a:cubicBezTo>
                    <a:cubicBezTo>
                      <a:pt x="31" y="115"/>
                      <a:pt x="21" y="135"/>
                      <a:pt x="31" y="146"/>
                    </a:cubicBezTo>
                    <a:cubicBezTo>
                      <a:pt x="41" y="188"/>
                      <a:pt x="104" y="198"/>
                      <a:pt x="156" y="188"/>
                    </a:cubicBezTo>
                    <a:cubicBezTo>
                      <a:pt x="177" y="188"/>
                      <a:pt x="166" y="209"/>
                      <a:pt x="156" y="209"/>
                    </a:cubicBezTo>
                    <a:cubicBezTo>
                      <a:pt x="135" y="230"/>
                      <a:pt x="94" y="240"/>
                      <a:pt x="52" y="209"/>
                    </a:cubicBezTo>
                    <a:cubicBezTo>
                      <a:pt x="31" y="198"/>
                      <a:pt x="21" y="209"/>
                      <a:pt x="31" y="230"/>
                    </a:cubicBezTo>
                    <a:cubicBezTo>
                      <a:pt x="52" y="271"/>
                      <a:pt x="114" y="261"/>
                      <a:pt x="156" y="240"/>
                    </a:cubicBezTo>
                    <a:cubicBezTo>
                      <a:pt x="166" y="230"/>
                      <a:pt x="177" y="250"/>
                      <a:pt x="166" y="261"/>
                    </a:cubicBezTo>
                    <a:cubicBezTo>
                      <a:pt x="114" y="302"/>
                      <a:pt x="83" y="302"/>
                      <a:pt x="52" y="282"/>
                    </a:cubicBezTo>
                    <a:cubicBezTo>
                      <a:pt x="21" y="271"/>
                      <a:pt x="21" y="302"/>
                      <a:pt x="41" y="323"/>
                    </a:cubicBezTo>
                    <a:cubicBezTo>
                      <a:pt x="62" y="334"/>
                      <a:pt x="114" y="323"/>
                      <a:pt x="156" y="302"/>
                    </a:cubicBezTo>
                    <a:cubicBezTo>
                      <a:pt x="166" y="282"/>
                      <a:pt x="166" y="302"/>
                      <a:pt x="156" y="313"/>
                    </a:cubicBezTo>
                    <a:cubicBezTo>
                      <a:pt x="114" y="355"/>
                      <a:pt x="94" y="365"/>
                      <a:pt x="52" y="355"/>
                    </a:cubicBezTo>
                    <a:cubicBezTo>
                      <a:pt x="21" y="355"/>
                      <a:pt x="21" y="386"/>
                      <a:pt x="41" y="396"/>
                    </a:cubicBezTo>
                    <a:cubicBezTo>
                      <a:pt x="73" y="407"/>
                      <a:pt x="114" y="386"/>
                      <a:pt x="156" y="355"/>
                    </a:cubicBezTo>
                    <a:cubicBezTo>
                      <a:pt x="177" y="344"/>
                      <a:pt x="177" y="355"/>
                      <a:pt x="166" y="375"/>
                    </a:cubicBezTo>
                    <a:cubicBezTo>
                      <a:pt x="146" y="407"/>
                      <a:pt x="125" y="427"/>
                      <a:pt x="104" y="427"/>
                    </a:cubicBezTo>
                    <a:cubicBezTo>
                      <a:pt x="83" y="438"/>
                      <a:pt x="62" y="438"/>
                      <a:pt x="41" y="438"/>
                    </a:cubicBezTo>
                    <a:cubicBezTo>
                      <a:pt x="31" y="427"/>
                      <a:pt x="21" y="448"/>
                      <a:pt x="31" y="459"/>
                    </a:cubicBezTo>
                    <a:cubicBezTo>
                      <a:pt x="41" y="469"/>
                      <a:pt x="62" y="480"/>
                      <a:pt x="94" y="469"/>
                    </a:cubicBezTo>
                    <a:cubicBezTo>
                      <a:pt x="114" y="459"/>
                      <a:pt x="146" y="438"/>
                      <a:pt x="166" y="407"/>
                    </a:cubicBezTo>
                    <a:cubicBezTo>
                      <a:pt x="188" y="396"/>
                      <a:pt x="177" y="417"/>
                      <a:pt x="177" y="427"/>
                    </a:cubicBezTo>
                    <a:cubicBezTo>
                      <a:pt x="135" y="490"/>
                      <a:pt x="94" y="511"/>
                      <a:pt x="52" y="511"/>
                    </a:cubicBezTo>
                    <a:cubicBezTo>
                      <a:pt x="31" y="511"/>
                      <a:pt x="21" y="522"/>
                      <a:pt x="41" y="542"/>
                    </a:cubicBezTo>
                    <a:cubicBezTo>
                      <a:pt x="62" y="553"/>
                      <a:pt x="94" y="553"/>
                      <a:pt x="114" y="542"/>
                    </a:cubicBezTo>
                    <a:cubicBezTo>
                      <a:pt x="135" y="511"/>
                      <a:pt x="188" y="469"/>
                      <a:pt x="208" y="438"/>
                    </a:cubicBezTo>
                    <a:cubicBezTo>
                      <a:pt x="219" y="427"/>
                      <a:pt x="229" y="438"/>
                      <a:pt x="219" y="469"/>
                    </a:cubicBezTo>
                    <a:cubicBezTo>
                      <a:pt x="219" y="480"/>
                      <a:pt x="208" y="501"/>
                      <a:pt x="177" y="511"/>
                    </a:cubicBezTo>
                    <a:cubicBezTo>
                      <a:pt x="156" y="522"/>
                      <a:pt x="177" y="542"/>
                      <a:pt x="188" y="542"/>
                    </a:cubicBezTo>
                    <a:cubicBezTo>
                      <a:pt x="198" y="542"/>
                      <a:pt x="219" y="532"/>
                      <a:pt x="229" y="511"/>
                    </a:cubicBezTo>
                    <a:cubicBezTo>
                      <a:pt x="240" y="490"/>
                      <a:pt x="250" y="480"/>
                      <a:pt x="250" y="448"/>
                    </a:cubicBezTo>
                    <a:cubicBezTo>
                      <a:pt x="261" y="438"/>
                      <a:pt x="281" y="448"/>
                      <a:pt x="281" y="459"/>
                    </a:cubicBezTo>
                    <a:cubicBezTo>
                      <a:pt x="271" y="490"/>
                      <a:pt x="261" y="490"/>
                      <a:pt x="250" y="511"/>
                    </a:cubicBezTo>
                    <a:cubicBezTo>
                      <a:pt x="240" y="522"/>
                      <a:pt x="261" y="522"/>
                      <a:pt x="271" y="522"/>
                    </a:cubicBezTo>
                    <a:cubicBezTo>
                      <a:pt x="292" y="501"/>
                      <a:pt x="302" y="480"/>
                      <a:pt x="313" y="459"/>
                    </a:cubicBezTo>
                    <a:cubicBezTo>
                      <a:pt x="313" y="448"/>
                      <a:pt x="333" y="459"/>
                      <a:pt x="323" y="480"/>
                    </a:cubicBezTo>
                    <a:cubicBezTo>
                      <a:pt x="302" y="532"/>
                      <a:pt x="271" y="553"/>
                      <a:pt x="219" y="563"/>
                    </a:cubicBezTo>
                    <a:cubicBezTo>
                      <a:pt x="219" y="563"/>
                      <a:pt x="208" y="574"/>
                      <a:pt x="219" y="574"/>
                    </a:cubicBezTo>
                    <a:cubicBezTo>
                      <a:pt x="219" y="584"/>
                      <a:pt x="229" y="594"/>
                      <a:pt x="240" y="594"/>
                    </a:cubicBezTo>
                    <a:cubicBezTo>
                      <a:pt x="198" y="605"/>
                      <a:pt x="177" y="615"/>
                      <a:pt x="146" y="626"/>
                    </a:cubicBezTo>
                    <a:cubicBezTo>
                      <a:pt x="125" y="615"/>
                      <a:pt x="114" y="605"/>
                      <a:pt x="94" y="594"/>
                    </a:cubicBezTo>
                    <a:cubicBezTo>
                      <a:pt x="94" y="584"/>
                      <a:pt x="94" y="563"/>
                      <a:pt x="62" y="574"/>
                    </a:cubicBezTo>
                    <a:cubicBezTo>
                      <a:pt x="52" y="574"/>
                      <a:pt x="41" y="574"/>
                      <a:pt x="31" y="584"/>
                    </a:cubicBezTo>
                    <a:cubicBezTo>
                      <a:pt x="41" y="584"/>
                      <a:pt x="52" y="584"/>
                      <a:pt x="52" y="594"/>
                    </a:cubicBezTo>
                    <a:cubicBezTo>
                      <a:pt x="62" y="605"/>
                      <a:pt x="83" y="605"/>
                      <a:pt x="94" y="605"/>
                    </a:cubicBezTo>
                    <a:cubicBezTo>
                      <a:pt x="104" y="615"/>
                      <a:pt x="114" y="615"/>
                      <a:pt x="125" y="626"/>
                    </a:cubicBezTo>
                    <a:cubicBezTo>
                      <a:pt x="104" y="626"/>
                      <a:pt x="83" y="626"/>
                      <a:pt x="73" y="626"/>
                    </a:cubicBezTo>
                    <a:cubicBezTo>
                      <a:pt x="52" y="605"/>
                      <a:pt x="31" y="605"/>
                      <a:pt x="21" y="626"/>
                    </a:cubicBezTo>
                    <a:cubicBezTo>
                      <a:pt x="10" y="626"/>
                      <a:pt x="10" y="626"/>
                      <a:pt x="0" y="636"/>
                    </a:cubicBezTo>
                    <a:cubicBezTo>
                      <a:pt x="10" y="636"/>
                      <a:pt x="21" y="636"/>
                      <a:pt x="21" y="636"/>
                    </a:cubicBezTo>
                    <a:cubicBezTo>
                      <a:pt x="41" y="647"/>
                      <a:pt x="52" y="647"/>
                      <a:pt x="62" y="636"/>
                    </a:cubicBezTo>
                    <a:cubicBezTo>
                      <a:pt x="83" y="636"/>
                      <a:pt x="104" y="636"/>
                      <a:pt x="125" y="636"/>
                    </a:cubicBezTo>
                    <a:cubicBezTo>
                      <a:pt x="114" y="647"/>
                      <a:pt x="104" y="647"/>
                      <a:pt x="94" y="657"/>
                    </a:cubicBezTo>
                    <a:cubicBezTo>
                      <a:pt x="73" y="647"/>
                      <a:pt x="52" y="657"/>
                      <a:pt x="52" y="678"/>
                    </a:cubicBezTo>
                    <a:cubicBezTo>
                      <a:pt x="41" y="688"/>
                      <a:pt x="41" y="699"/>
                      <a:pt x="41" y="709"/>
                    </a:cubicBezTo>
                    <a:cubicBezTo>
                      <a:pt x="52" y="699"/>
                      <a:pt x="52" y="688"/>
                      <a:pt x="62" y="688"/>
                    </a:cubicBezTo>
                    <a:cubicBezTo>
                      <a:pt x="83" y="699"/>
                      <a:pt x="94" y="688"/>
                      <a:pt x="94" y="667"/>
                    </a:cubicBezTo>
                    <a:cubicBezTo>
                      <a:pt x="104" y="657"/>
                      <a:pt x="125" y="657"/>
                      <a:pt x="135" y="647"/>
                    </a:cubicBezTo>
                    <a:cubicBezTo>
                      <a:pt x="156" y="647"/>
                      <a:pt x="156" y="657"/>
                      <a:pt x="177" y="657"/>
                    </a:cubicBezTo>
                    <a:cubicBezTo>
                      <a:pt x="177" y="678"/>
                      <a:pt x="188" y="678"/>
                      <a:pt x="208" y="678"/>
                    </a:cubicBezTo>
                    <a:cubicBezTo>
                      <a:pt x="229" y="678"/>
                      <a:pt x="229" y="688"/>
                      <a:pt x="229" y="688"/>
                    </a:cubicBezTo>
                    <a:cubicBezTo>
                      <a:pt x="240" y="678"/>
                      <a:pt x="240" y="667"/>
                      <a:pt x="219" y="667"/>
                    </a:cubicBezTo>
                    <a:cubicBezTo>
                      <a:pt x="219" y="647"/>
                      <a:pt x="208" y="647"/>
                      <a:pt x="188" y="647"/>
                    </a:cubicBezTo>
                    <a:cubicBezTo>
                      <a:pt x="177" y="647"/>
                      <a:pt x="177" y="647"/>
                      <a:pt x="156" y="636"/>
                    </a:cubicBezTo>
                    <a:cubicBezTo>
                      <a:pt x="198" y="626"/>
                      <a:pt x="219" y="626"/>
                      <a:pt x="250" y="615"/>
                    </a:cubicBezTo>
                    <a:cubicBezTo>
                      <a:pt x="261" y="626"/>
                      <a:pt x="271" y="626"/>
                      <a:pt x="281" y="636"/>
                    </a:cubicBezTo>
                    <a:lnTo>
                      <a:pt x="292" y="636"/>
                    </a:lnTo>
                    <a:cubicBezTo>
                      <a:pt x="313" y="605"/>
                      <a:pt x="323" y="574"/>
                      <a:pt x="344" y="553"/>
                    </a:cubicBezTo>
                    <a:cubicBezTo>
                      <a:pt x="344" y="542"/>
                      <a:pt x="354" y="532"/>
                      <a:pt x="365" y="532"/>
                    </a:cubicBezTo>
                    <a:cubicBezTo>
                      <a:pt x="375" y="532"/>
                      <a:pt x="375" y="532"/>
                      <a:pt x="385" y="542"/>
                    </a:cubicBezTo>
                    <a:cubicBezTo>
                      <a:pt x="385" y="542"/>
                      <a:pt x="385" y="553"/>
                      <a:pt x="385" y="563"/>
                    </a:cubicBezTo>
                    <a:cubicBezTo>
                      <a:pt x="385" y="584"/>
                      <a:pt x="385" y="584"/>
                      <a:pt x="375" y="594"/>
                    </a:cubicBezTo>
                    <a:cubicBezTo>
                      <a:pt x="375" y="605"/>
                      <a:pt x="365" y="615"/>
                      <a:pt x="365" y="626"/>
                    </a:cubicBezTo>
                    <a:cubicBezTo>
                      <a:pt x="344" y="636"/>
                      <a:pt x="333" y="647"/>
                      <a:pt x="323" y="657"/>
                    </a:cubicBezTo>
                    <a:cubicBezTo>
                      <a:pt x="302" y="667"/>
                      <a:pt x="292" y="667"/>
                      <a:pt x="281" y="657"/>
                    </a:cubicBezTo>
                    <a:cubicBezTo>
                      <a:pt x="261" y="667"/>
                      <a:pt x="250" y="678"/>
                      <a:pt x="271" y="688"/>
                    </a:cubicBezTo>
                    <a:cubicBezTo>
                      <a:pt x="281" y="699"/>
                      <a:pt x="302" y="699"/>
                      <a:pt x="313" y="699"/>
                    </a:cubicBezTo>
                    <a:cubicBezTo>
                      <a:pt x="313" y="688"/>
                      <a:pt x="333" y="678"/>
                      <a:pt x="333" y="678"/>
                    </a:cubicBezTo>
                    <a:cubicBezTo>
                      <a:pt x="344" y="667"/>
                      <a:pt x="365" y="678"/>
                      <a:pt x="354" y="688"/>
                    </a:cubicBezTo>
                    <a:cubicBezTo>
                      <a:pt x="333" y="709"/>
                      <a:pt x="313" y="719"/>
                      <a:pt x="292" y="719"/>
                    </a:cubicBezTo>
                    <a:cubicBezTo>
                      <a:pt x="271" y="730"/>
                      <a:pt x="271" y="740"/>
                      <a:pt x="292" y="751"/>
                    </a:cubicBezTo>
                    <a:cubicBezTo>
                      <a:pt x="313" y="761"/>
                      <a:pt x="344" y="740"/>
                      <a:pt x="354" y="719"/>
                    </a:cubicBezTo>
                    <a:cubicBezTo>
                      <a:pt x="365" y="709"/>
                      <a:pt x="375" y="709"/>
                      <a:pt x="375" y="730"/>
                    </a:cubicBezTo>
                    <a:cubicBezTo>
                      <a:pt x="365" y="761"/>
                      <a:pt x="344" y="772"/>
                      <a:pt x="323" y="772"/>
                    </a:cubicBezTo>
                    <a:cubicBezTo>
                      <a:pt x="302" y="772"/>
                      <a:pt x="302" y="782"/>
                      <a:pt x="323" y="793"/>
                    </a:cubicBezTo>
                    <a:cubicBezTo>
                      <a:pt x="354" y="814"/>
                      <a:pt x="375" y="782"/>
                      <a:pt x="385" y="761"/>
                    </a:cubicBezTo>
                    <a:cubicBezTo>
                      <a:pt x="385" y="740"/>
                      <a:pt x="396" y="751"/>
                      <a:pt x="396" y="761"/>
                    </a:cubicBezTo>
                    <a:cubicBezTo>
                      <a:pt x="396" y="782"/>
                      <a:pt x="396" y="803"/>
                      <a:pt x="365" y="824"/>
                    </a:cubicBezTo>
                    <a:cubicBezTo>
                      <a:pt x="385" y="855"/>
                      <a:pt x="406" y="886"/>
                      <a:pt x="427" y="918"/>
                    </a:cubicBezTo>
                    <a:cubicBezTo>
                      <a:pt x="448" y="886"/>
                      <a:pt x="469" y="855"/>
                      <a:pt x="490" y="824"/>
                    </a:cubicBezTo>
                    <a:cubicBezTo>
                      <a:pt x="469" y="803"/>
                      <a:pt x="458" y="782"/>
                      <a:pt x="458" y="761"/>
                    </a:cubicBezTo>
                    <a:cubicBezTo>
                      <a:pt x="458" y="751"/>
                      <a:pt x="469" y="740"/>
                      <a:pt x="480" y="761"/>
                    </a:cubicBezTo>
                    <a:cubicBezTo>
                      <a:pt x="480" y="782"/>
                      <a:pt x="511" y="814"/>
                      <a:pt x="532" y="793"/>
                    </a:cubicBezTo>
                    <a:cubicBezTo>
                      <a:pt x="553" y="782"/>
                      <a:pt x="553" y="772"/>
                      <a:pt x="532" y="772"/>
                    </a:cubicBezTo>
                    <a:cubicBezTo>
                      <a:pt x="511" y="772"/>
                      <a:pt x="500" y="761"/>
                      <a:pt x="490" y="730"/>
                    </a:cubicBezTo>
                    <a:cubicBezTo>
                      <a:pt x="480" y="709"/>
                      <a:pt x="490" y="709"/>
                      <a:pt x="500" y="719"/>
                    </a:cubicBezTo>
                    <a:cubicBezTo>
                      <a:pt x="511" y="740"/>
                      <a:pt x="542" y="761"/>
                      <a:pt x="563" y="751"/>
                    </a:cubicBezTo>
                    <a:cubicBezTo>
                      <a:pt x="584" y="740"/>
                      <a:pt x="584" y="730"/>
                      <a:pt x="563" y="719"/>
                    </a:cubicBezTo>
                    <a:cubicBezTo>
                      <a:pt x="542" y="719"/>
                      <a:pt x="521" y="709"/>
                      <a:pt x="500" y="688"/>
                    </a:cubicBezTo>
                    <a:cubicBezTo>
                      <a:pt x="490" y="678"/>
                      <a:pt x="511" y="667"/>
                      <a:pt x="521" y="678"/>
                    </a:cubicBezTo>
                    <a:cubicBezTo>
                      <a:pt x="532" y="678"/>
                      <a:pt x="542" y="688"/>
                      <a:pt x="542" y="699"/>
                    </a:cubicBezTo>
                    <a:cubicBezTo>
                      <a:pt x="563" y="699"/>
                      <a:pt x="573" y="699"/>
                      <a:pt x="584" y="688"/>
                    </a:cubicBezTo>
                    <a:cubicBezTo>
                      <a:pt x="605" y="678"/>
                      <a:pt x="594" y="667"/>
                      <a:pt x="573" y="657"/>
                    </a:cubicBezTo>
                    <a:cubicBezTo>
                      <a:pt x="563" y="667"/>
                      <a:pt x="553" y="667"/>
                      <a:pt x="532" y="657"/>
                    </a:cubicBezTo>
                    <a:cubicBezTo>
                      <a:pt x="521" y="647"/>
                      <a:pt x="511" y="636"/>
                      <a:pt x="500" y="626"/>
                    </a:cubicBezTo>
                    <a:cubicBezTo>
                      <a:pt x="490" y="615"/>
                      <a:pt x="480" y="605"/>
                      <a:pt x="480" y="594"/>
                    </a:cubicBezTo>
                    <a:cubicBezTo>
                      <a:pt x="469" y="584"/>
                      <a:pt x="469" y="584"/>
                      <a:pt x="469" y="563"/>
                    </a:cubicBezTo>
                    <a:cubicBezTo>
                      <a:pt x="469" y="553"/>
                      <a:pt x="469" y="542"/>
                      <a:pt x="469" y="542"/>
                    </a:cubicBezTo>
                    <a:cubicBezTo>
                      <a:pt x="480" y="532"/>
                      <a:pt x="480" y="532"/>
                      <a:pt x="490" y="532"/>
                    </a:cubicBezTo>
                    <a:cubicBezTo>
                      <a:pt x="500" y="532"/>
                      <a:pt x="511" y="542"/>
                      <a:pt x="521" y="553"/>
                    </a:cubicBezTo>
                    <a:cubicBezTo>
                      <a:pt x="532" y="574"/>
                      <a:pt x="542" y="605"/>
                      <a:pt x="563" y="636"/>
                    </a:cubicBezTo>
                    <a:cubicBezTo>
                      <a:pt x="573" y="636"/>
                      <a:pt x="573" y="636"/>
                      <a:pt x="584" y="636"/>
                    </a:cubicBezTo>
                    <a:cubicBezTo>
                      <a:pt x="584" y="626"/>
                      <a:pt x="594" y="626"/>
                      <a:pt x="605" y="615"/>
                    </a:cubicBezTo>
                    <a:cubicBezTo>
                      <a:pt x="636" y="626"/>
                      <a:pt x="657" y="626"/>
                      <a:pt x="698" y="636"/>
                    </a:cubicBezTo>
                    <a:cubicBezTo>
                      <a:pt x="678" y="647"/>
                      <a:pt x="678" y="647"/>
                      <a:pt x="667" y="647"/>
                    </a:cubicBezTo>
                    <a:cubicBezTo>
                      <a:pt x="646" y="647"/>
                      <a:pt x="636" y="647"/>
                      <a:pt x="636" y="667"/>
                    </a:cubicBezTo>
                    <a:cubicBezTo>
                      <a:pt x="625" y="667"/>
                      <a:pt x="625" y="678"/>
                      <a:pt x="625" y="688"/>
                    </a:cubicBezTo>
                    <a:cubicBezTo>
                      <a:pt x="625" y="688"/>
                      <a:pt x="625" y="678"/>
                      <a:pt x="646" y="678"/>
                    </a:cubicBezTo>
                    <a:cubicBezTo>
                      <a:pt x="667" y="678"/>
                      <a:pt x="678" y="678"/>
                      <a:pt x="678" y="657"/>
                    </a:cubicBezTo>
                    <a:cubicBezTo>
                      <a:pt x="698" y="657"/>
                      <a:pt x="698" y="647"/>
                      <a:pt x="719" y="647"/>
                    </a:cubicBezTo>
                    <a:cubicBezTo>
                      <a:pt x="730" y="657"/>
                      <a:pt x="750" y="657"/>
                      <a:pt x="761" y="667"/>
                    </a:cubicBezTo>
                    <a:cubicBezTo>
                      <a:pt x="761" y="688"/>
                      <a:pt x="772" y="699"/>
                      <a:pt x="792" y="688"/>
                    </a:cubicBezTo>
                    <a:cubicBezTo>
                      <a:pt x="803" y="688"/>
                      <a:pt x="803" y="699"/>
                      <a:pt x="813" y="709"/>
                    </a:cubicBezTo>
                    <a:cubicBezTo>
                      <a:pt x="813" y="699"/>
                      <a:pt x="813" y="688"/>
                      <a:pt x="803" y="678"/>
                    </a:cubicBezTo>
                    <a:cubicBezTo>
                      <a:pt x="803" y="657"/>
                      <a:pt x="782" y="647"/>
                      <a:pt x="761" y="657"/>
                    </a:cubicBezTo>
                    <a:cubicBezTo>
                      <a:pt x="750" y="647"/>
                      <a:pt x="740" y="647"/>
                      <a:pt x="740" y="636"/>
                    </a:cubicBezTo>
                    <a:cubicBezTo>
                      <a:pt x="750" y="636"/>
                      <a:pt x="772" y="636"/>
                      <a:pt x="792" y="636"/>
                    </a:cubicBezTo>
                    <a:cubicBezTo>
                      <a:pt x="803" y="647"/>
                      <a:pt x="813" y="647"/>
                      <a:pt x="834" y="636"/>
                    </a:cubicBezTo>
                    <a:cubicBezTo>
                      <a:pt x="834" y="636"/>
                      <a:pt x="845" y="636"/>
                      <a:pt x="855" y="636"/>
                    </a:cubicBezTo>
                    <a:cubicBezTo>
                      <a:pt x="845" y="626"/>
                      <a:pt x="845" y="626"/>
                      <a:pt x="834" y="626"/>
                    </a:cubicBezTo>
                    <a:cubicBezTo>
                      <a:pt x="824" y="605"/>
                      <a:pt x="803" y="605"/>
                      <a:pt x="782" y="626"/>
                    </a:cubicBezTo>
                    <a:cubicBezTo>
                      <a:pt x="772" y="626"/>
                      <a:pt x="750" y="626"/>
                      <a:pt x="740" y="626"/>
                    </a:cubicBezTo>
                    <a:cubicBezTo>
                      <a:pt x="740" y="615"/>
                      <a:pt x="750" y="615"/>
                      <a:pt x="761" y="605"/>
                    </a:cubicBezTo>
                    <a:cubicBezTo>
                      <a:pt x="782" y="605"/>
                      <a:pt x="792" y="605"/>
                      <a:pt x="803" y="594"/>
                    </a:cubicBezTo>
                    <a:cubicBezTo>
                      <a:pt x="803" y="584"/>
                      <a:pt x="813" y="584"/>
                      <a:pt x="824" y="584"/>
                    </a:cubicBezTo>
                    <a:cubicBezTo>
                      <a:pt x="813" y="574"/>
                      <a:pt x="803" y="574"/>
                      <a:pt x="792" y="574"/>
                    </a:cubicBezTo>
                    <a:cubicBezTo>
                      <a:pt x="761" y="563"/>
                      <a:pt x="761" y="584"/>
                      <a:pt x="761" y="594"/>
                    </a:cubicBezTo>
                    <a:cubicBezTo>
                      <a:pt x="740" y="605"/>
                      <a:pt x="730" y="615"/>
                      <a:pt x="709" y="626"/>
                    </a:cubicBezTo>
                    <a:cubicBezTo>
                      <a:pt x="678" y="615"/>
                      <a:pt x="657" y="605"/>
                      <a:pt x="615" y="594"/>
                    </a:cubicBezTo>
                    <a:cubicBezTo>
                      <a:pt x="625" y="594"/>
                      <a:pt x="636" y="584"/>
                      <a:pt x="646" y="574"/>
                    </a:cubicBezTo>
                    <a:lnTo>
                      <a:pt x="636" y="563"/>
                    </a:lnTo>
                    <a:cubicBezTo>
                      <a:pt x="584" y="553"/>
                      <a:pt x="553" y="532"/>
                      <a:pt x="532" y="480"/>
                    </a:cubicBezTo>
                    <a:cubicBezTo>
                      <a:pt x="521" y="459"/>
                      <a:pt x="542" y="448"/>
                      <a:pt x="542" y="459"/>
                    </a:cubicBezTo>
                    <a:cubicBezTo>
                      <a:pt x="553" y="480"/>
                      <a:pt x="563" y="501"/>
                      <a:pt x="584" y="522"/>
                    </a:cubicBezTo>
                    <a:cubicBezTo>
                      <a:pt x="594" y="522"/>
                      <a:pt x="625" y="522"/>
                      <a:pt x="605" y="511"/>
                    </a:cubicBezTo>
                    <a:cubicBezTo>
                      <a:pt x="594" y="490"/>
                      <a:pt x="584" y="490"/>
                      <a:pt x="573" y="459"/>
                    </a:cubicBezTo>
                    <a:cubicBezTo>
                      <a:pt x="573" y="448"/>
                      <a:pt x="594" y="438"/>
                      <a:pt x="605" y="448"/>
                    </a:cubicBezTo>
                    <a:cubicBezTo>
                      <a:pt x="615" y="480"/>
                      <a:pt x="615" y="490"/>
                      <a:pt x="625" y="511"/>
                    </a:cubicBezTo>
                    <a:cubicBezTo>
                      <a:pt x="646" y="532"/>
                      <a:pt x="657" y="542"/>
                      <a:pt x="667" y="542"/>
                    </a:cubicBezTo>
                    <a:cubicBezTo>
                      <a:pt x="678" y="542"/>
                      <a:pt x="698" y="522"/>
                      <a:pt x="678" y="511"/>
                    </a:cubicBezTo>
                    <a:cubicBezTo>
                      <a:pt x="646" y="501"/>
                      <a:pt x="636" y="480"/>
                      <a:pt x="636" y="469"/>
                    </a:cubicBezTo>
                    <a:cubicBezTo>
                      <a:pt x="625" y="438"/>
                      <a:pt x="636" y="427"/>
                      <a:pt x="646" y="438"/>
                    </a:cubicBezTo>
                    <a:cubicBezTo>
                      <a:pt x="667" y="469"/>
                      <a:pt x="719" y="511"/>
                      <a:pt x="740" y="542"/>
                    </a:cubicBezTo>
                    <a:cubicBezTo>
                      <a:pt x="761" y="553"/>
                      <a:pt x="792" y="553"/>
                      <a:pt x="813" y="542"/>
                    </a:cubicBezTo>
                    <a:cubicBezTo>
                      <a:pt x="834" y="522"/>
                      <a:pt x="824" y="511"/>
                      <a:pt x="803" y="511"/>
                    </a:cubicBezTo>
                    <a:cubicBezTo>
                      <a:pt x="761" y="511"/>
                      <a:pt x="719" y="490"/>
                      <a:pt x="678" y="427"/>
                    </a:cubicBezTo>
                    <a:cubicBezTo>
                      <a:pt x="678" y="417"/>
                      <a:pt x="667" y="396"/>
                      <a:pt x="688" y="407"/>
                    </a:cubicBezTo>
                    <a:cubicBezTo>
                      <a:pt x="709" y="438"/>
                      <a:pt x="740" y="459"/>
                      <a:pt x="761" y="469"/>
                    </a:cubicBezTo>
                    <a:cubicBezTo>
                      <a:pt x="792" y="480"/>
                      <a:pt x="813" y="469"/>
                      <a:pt x="824" y="459"/>
                    </a:cubicBezTo>
                    <a:cubicBezTo>
                      <a:pt x="834" y="448"/>
                      <a:pt x="824" y="427"/>
                      <a:pt x="813" y="438"/>
                    </a:cubicBezTo>
                    <a:cubicBezTo>
                      <a:pt x="792" y="438"/>
                      <a:pt x="772" y="438"/>
                      <a:pt x="750" y="427"/>
                    </a:cubicBezTo>
                    <a:cubicBezTo>
                      <a:pt x="730" y="427"/>
                      <a:pt x="709" y="407"/>
                      <a:pt x="688" y="375"/>
                    </a:cubicBezTo>
                    <a:cubicBezTo>
                      <a:pt x="678" y="355"/>
                      <a:pt x="678" y="344"/>
                      <a:pt x="698" y="355"/>
                    </a:cubicBezTo>
                    <a:cubicBezTo>
                      <a:pt x="740" y="386"/>
                      <a:pt x="782" y="407"/>
                      <a:pt x="813" y="396"/>
                    </a:cubicBezTo>
                    <a:cubicBezTo>
                      <a:pt x="834" y="386"/>
                      <a:pt x="834" y="355"/>
                      <a:pt x="803" y="355"/>
                    </a:cubicBezTo>
                    <a:cubicBezTo>
                      <a:pt x="761" y="365"/>
                      <a:pt x="740" y="355"/>
                      <a:pt x="698" y="313"/>
                    </a:cubicBezTo>
                    <a:cubicBezTo>
                      <a:pt x="688" y="302"/>
                      <a:pt x="688" y="282"/>
                      <a:pt x="698" y="302"/>
                    </a:cubicBezTo>
                    <a:cubicBezTo>
                      <a:pt x="740" y="323"/>
                      <a:pt x="792" y="334"/>
                      <a:pt x="813" y="323"/>
                    </a:cubicBezTo>
                    <a:cubicBezTo>
                      <a:pt x="834" y="302"/>
                      <a:pt x="834" y="271"/>
                      <a:pt x="803" y="282"/>
                    </a:cubicBezTo>
                    <a:cubicBezTo>
                      <a:pt x="772" y="302"/>
                      <a:pt x="750" y="302"/>
                      <a:pt x="688" y="261"/>
                    </a:cubicBezTo>
                    <a:cubicBezTo>
                      <a:pt x="678" y="250"/>
                      <a:pt x="688" y="230"/>
                      <a:pt x="698" y="240"/>
                    </a:cubicBezTo>
                    <a:cubicBezTo>
                      <a:pt x="740" y="261"/>
                      <a:pt x="813" y="271"/>
                      <a:pt x="824" y="230"/>
                    </a:cubicBezTo>
                    <a:cubicBezTo>
                      <a:pt x="834" y="209"/>
                      <a:pt x="824" y="198"/>
                      <a:pt x="803" y="209"/>
                    </a:cubicBezTo>
                    <a:cubicBezTo>
                      <a:pt x="761" y="240"/>
                      <a:pt x="719" y="230"/>
                      <a:pt x="698" y="209"/>
                    </a:cubicBezTo>
                    <a:cubicBezTo>
                      <a:pt x="688" y="209"/>
                      <a:pt x="678" y="188"/>
                      <a:pt x="698" y="188"/>
                    </a:cubicBezTo>
                    <a:cubicBezTo>
                      <a:pt x="761" y="198"/>
                      <a:pt x="813" y="188"/>
                      <a:pt x="824" y="146"/>
                    </a:cubicBezTo>
                    <a:cubicBezTo>
                      <a:pt x="834" y="135"/>
                      <a:pt x="824" y="115"/>
                      <a:pt x="803" y="135"/>
                    </a:cubicBezTo>
                    <a:cubicBezTo>
                      <a:pt x="772" y="157"/>
                      <a:pt x="740" y="157"/>
                      <a:pt x="698" y="157"/>
                    </a:cubicBezTo>
                    <a:cubicBezTo>
                      <a:pt x="688" y="157"/>
                      <a:pt x="688" y="135"/>
                      <a:pt x="698" y="135"/>
                    </a:cubicBezTo>
                    <a:cubicBezTo>
                      <a:pt x="730" y="135"/>
                      <a:pt x="761" y="115"/>
                      <a:pt x="782" y="104"/>
                    </a:cubicBezTo>
                    <a:cubicBezTo>
                      <a:pt x="803" y="94"/>
                      <a:pt x="824" y="73"/>
                      <a:pt x="834" y="52"/>
                    </a:cubicBezTo>
                    <a:cubicBezTo>
                      <a:pt x="834" y="31"/>
                      <a:pt x="813" y="0"/>
                      <a:pt x="792" y="31"/>
                    </a:cubicBezTo>
                    <a:cubicBezTo>
                      <a:pt x="782" y="63"/>
                      <a:pt x="730" y="94"/>
                      <a:pt x="688" y="104"/>
                    </a:cubicBezTo>
                    <a:cubicBezTo>
                      <a:pt x="688" y="94"/>
                      <a:pt x="678" y="83"/>
                      <a:pt x="667" y="94"/>
                    </a:cubicBezTo>
                    <a:cubicBezTo>
                      <a:pt x="636" y="104"/>
                      <a:pt x="605" y="115"/>
                      <a:pt x="573" y="135"/>
                    </a:cubicBezTo>
                    <a:cubicBezTo>
                      <a:pt x="563" y="135"/>
                      <a:pt x="573" y="157"/>
                      <a:pt x="573" y="167"/>
                    </a:cubicBezTo>
                    <a:cubicBezTo>
                      <a:pt x="573" y="188"/>
                      <a:pt x="563" y="198"/>
                      <a:pt x="563" y="198"/>
                    </a:cubicBezTo>
                    <a:cubicBezTo>
                      <a:pt x="553" y="209"/>
                      <a:pt x="542" y="219"/>
                      <a:pt x="532" y="209"/>
                    </a:cubicBezTo>
                    <a:cubicBezTo>
                      <a:pt x="511" y="209"/>
                      <a:pt x="500" y="188"/>
                      <a:pt x="511" y="167"/>
                    </a:cubicBezTo>
                    <a:cubicBezTo>
                      <a:pt x="511" y="157"/>
                      <a:pt x="511" y="146"/>
                      <a:pt x="521" y="135"/>
                    </a:cubicBezTo>
                    <a:cubicBezTo>
                      <a:pt x="532" y="125"/>
                      <a:pt x="542" y="115"/>
                      <a:pt x="553" y="104"/>
                    </a:cubicBezTo>
                    <a:cubicBezTo>
                      <a:pt x="573" y="94"/>
                      <a:pt x="594" y="83"/>
                      <a:pt x="625" y="83"/>
                    </a:cubicBezTo>
                    <a:cubicBezTo>
                      <a:pt x="646" y="83"/>
                      <a:pt x="657" y="73"/>
                      <a:pt x="657" y="63"/>
                    </a:cubicBezTo>
                    <a:cubicBezTo>
                      <a:pt x="646" y="63"/>
                      <a:pt x="636" y="73"/>
                      <a:pt x="625" y="73"/>
                    </a:cubicBezTo>
                    <a:cubicBezTo>
                      <a:pt x="615" y="73"/>
                      <a:pt x="615" y="63"/>
                      <a:pt x="605" y="63"/>
                    </a:cubicBezTo>
                    <a:cubicBezTo>
                      <a:pt x="615" y="63"/>
                      <a:pt x="625" y="63"/>
                      <a:pt x="636" y="63"/>
                    </a:cubicBezTo>
                    <a:cubicBezTo>
                      <a:pt x="646" y="63"/>
                      <a:pt x="657" y="63"/>
                      <a:pt x="667" y="63"/>
                    </a:cubicBezTo>
                    <a:cubicBezTo>
                      <a:pt x="678" y="63"/>
                      <a:pt x="688" y="52"/>
                      <a:pt x="698" y="42"/>
                    </a:cubicBezTo>
                    <a:cubicBezTo>
                      <a:pt x="698" y="21"/>
                      <a:pt x="688" y="21"/>
                      <a:pt x="678" y="31"/>
                    </a:cubicBezTo>
                    <a:cubicBezTo>
                      <a:pt x="678" y="42"/>
                      <a:pt x="667" y="42"/>
                      <a:pt x="667" y="42"/>
                    </a:cubicBezTo>
                    <a:cubicBezTo>
                      <a:pt x="667" y="52"/>
                      <a:pt x="657" y="52"/>
                      <a:pt x="646" y="52"/>
                    </a:cubicBezTo>
                    <a:cubicBezTo>
                      <a:pt x="636" y="52"/>
                      <a:pt x="625" y="52"/>
                      <a:pt x="615" y="52"/>
                    </a:cubicBezTo>
                    <a:lnTo>
                      <a:pt x="625" y="42"/>
                    </a:lnTo>
                    <a:cubicBezTo>
                      <a:pt x="636" y="42"/>
                      <a:pt x="636" y="31"/>
                      <a:pt x="646" y="42"/>
                    </a:cubicBezTo>
                    <a:lnTo>
                      <a:pt x="657" y="42"/>
                    </a:lnTo>
                    <a:cubicBezTo>
                      <a:pt x="657" y="31"/>
                      <a:pt x="657" y="10"/>
                      <a:pt x="615" y="21"/>
                    </a:cubicBezTo>
                    <a:cubicBezTo>
                      <a:pt x="615" y="10"/>
                      <a:pt x="594" y="10"/>
                      <a:pt x="573" y="10"/>
                    </a:cubicBezTo>
                    <a:cubicBezTo>
                      <a:pt x="573" y="10"/>
                      <a:pt x="553" y="10"/>
                      <a:pt x="542" y="21"/>
                    </a:cubicBezTo>
                    <a:cubicBezTo>
                      <a:pt x="521" y="21"/>
                      <a:pt x="500" y="31"/>
                      <a:pt x="480" y="31"/>
                    </a:cubicBezTo>
                    <a:cubicBezTo>
                      <a:pt x="490" y="42"/>
                      <a:pt x="490" y="42"/>
                      <a:pt x="511" y="52"/>
                    </a:cubicBezTo>
                    <a:cubicBezTo>
                      <a:pt x="490" y="52"/>
                      <a:pt x="469" y="73"/>
                      <a:pt x="469" y="83"/>
                    </a:cubicBezTo>
                    <a:cubicBezTo>
                      <a:pt x="480" y="83"/>
                      <a:pt x="490" y="83"/>
                      <a:pt x="490" y="83"/>
                    </a:cubicBezTo>
                    <a:cubicBezTo>
                      <a:pt x="469" y="94"/>
                      <a:pt x="458" y="94"/>
                      <a:pt x="448" y="104"/>
                    </a:cubicBezTo>
                    <a:lnTo>
                      <a:pt x="458" y="104"/>
                    </a:lnTo>
                    <a:cubicBezTo>
                      <a:pt x="458" y="115"/>
                      <a:pt x="458" y="115"/>
                      <a:pt x="458" y="115"/>
                    </a:cubicBezTo>
                    <a:cubicBezTo>
                      <a:pt x="458" y="115"/>
                      <a:pt x="438" y="146"/>
                      <a:pt x="427" y="146"/>
                    </a:cubicBezTo>
                    <a:cubicBezTo>
                      <a:pt x="417" y="146"/>
                      <a:pt x="396" y="115"/>
                      <a:pt x="396" y="115"/>
                    </a:cubicBezTo>
                    <a:lnTo>
                      <a:pt x="396" y="104"/>
                    </a:lnTo>
                    <a:lnTo>
                      <a:pt x="406" y="104"/>
                    </a:lnTo>
                    <a:cubicBezTo>
                      <a:pt x="396" y="94"/>
                      <a:pt x="385" y="94"/>
                      <a:pt x="365" y="83"/>
                    </a:cubicBezTo>
                    <a:cubicBezTo>
                      <a:pt x="365" y="83"/>
                      <a:pt x="375" y="83"/>
                      <a:pt x="385" y="83"/>
                    </a:cubicBezTo>
                    <a:cubicBezTo>
                      <a:pt x="385" y="73"/>
                      <a:pt x="365" y="52"/>
                      <a:pt x="344" y="52"/>
                    </a:cubicBezTo>
                    <a:cubicBezTo>
                      <a:pt x="365" y="42"/>
                      <a:pt x="365" y="42"/>
                      <a:pt x="375" y="31"/>
                    </a:cubicBezTo>
                    <a:cubicBezTo>
                      <a:pt x="354" y="31"/>
                      <a:pt x="333" y="21"/>
                      <a:pt x="313" y="21"/>
                    </a:cubicBezTo>
                    <a:cubicBezTo>
                      <a:pt x="302" y="10"/>
                      <a:pt x="292" y="10"/>
                      <a:pt x="281" y="10"/>
                    </a:cubicBezTo>
                    <a:close/>
                    <a:moveTo>
                      <a:pt x="281" y="31"/>
                    </a:moveTo>
                    <a:cubicBezTo>
                      <a:pt x="292" y="31"/>
                      <a:pt x="302" y="31"/>
                      <a:pt x="302" y="42"/>
                    </a:cubicBezTo>
                    <a:cubicBezTo>
                      <a:pt x="302" y="42"/>
                      <a:pt x="292" y="52"/>
                      <a:pt x="281" y="52"/>
                    </a:cubicBezTo>
                    <a:cubicBezTo>
                      <a:pt x="271" y="52"/>
                      <a:pt x="261" y="42"/>
                      <a:pt x="261" y="42"/>
                    </a:cubicBezTo>
                    <a:cubicBezTo>
                      <a:pt x="261" y="31"/>
                      <a:pt x="271" y="31"/>
                      <a:pt x="281" y="31"/>
                    </a:cubicBezTo>
                    <a:close/>
                    <a:moveTo>
                      <a:pt x="573" y="31"/>
                    </a:moveTo>
                    <a:cubicBezTo>
                      <a:pt x="584" y="31"/>
                      <a:pt x="594" y="31"/>
                      <a:pt x="594" y="42"/>
                    </a:cubicBezTo>
                    <a:cubicBezTo>
                      <a:pt x="594" y="42"/>
                      <a:pt x="584" y="52"/>
                      <a:pt x="573" y="52"/>
                    </a:cubicBezTo>
                    <a:cubicBezTo>
                      <a:pt x="563" y="52"/>
                      <a:pt x="553" y="42"/>
                      <a:pt x="553" y="42"/>
                    </a:cubicBezTo>
                    <a:cubicBezTo>
                      <a:pt x="553" y="31"/>
                      <a:pt x="563" y="31"/>
                      <a:pt x="573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3083" name="Google Shape;606;p18">
              <a:extLst>
                <a:ext uri="{FF2B5EF4-FFF2-40B4-BE49-F238E27FC236}">
                  <a16:creationId xmlns:a16="http://schemas.microsoft.com/office/drawing/2014/main" id="{8DCFE767-BB81-A94D-AF79-4C4FC1C5BE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751263"/>
              <a:ext cx="287178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4" name="Google Shape;606;p18">
              <a:extLst>
                <a:ext uri="{FF2B5EF4-FFF2-40B4-BE49-F238E27FC236}">
                  <a16:creationId xmlns:a16="http://schemas.microsoft.com/office/drawing/2014/main" id="{EDD9EC0F-01CA-DF42-B869-61C95DE55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4784725"/>
              <a:ext cx="2871788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5" name="Google Shape;606;p18">
              <a:extLst>
                <a:ext uri="{FF2B5EF4-FFF2-40B4-BE49-F238E27FC236}">
                  <a16:creationId xmlns:a16="http://schemas.microsoft.com/office/drawing/2014/main" id="{2142AE35-DB78-6C4A-8008-3C159EEC1D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5772150"/>
              <a:ext cx="2871788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6" name="Google Shape;606;p18">
              <a:extLst>
                <a:ext uri="{FF2B5EF4-FFF2-40B4-BE49-F238E27FC236}">
                  <a16:creationId xmlns:a16="http://schemas.microsoft.com/office/drawing/2014/main" id="{D3D2E420-0B53-2040-81B8-4DF1840E03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0613" y="3751263"/>
              <a:ext cx="2871787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7" name="Google Shape;606;p18">
              <a:extLst>
                <a:ext uri="{FF2B5EF4-FFF2-40B4-BE49-F238E27FC236}">
                  <a16:creationId xmlns:a16="http://schemas.microsoft.com/office/drawing/2014/main" id="{2D8B06F1-9D6B-954C-B99D-F590864652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0613" y="4784725"/>
              <a:ext cx="28717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8" name="Google Shape;606;p18">
              <a:extLst>
                <a:ext uri="{FF2B5EF4-FFF2-40B4-BE49-F238E27FC236}">
                  <a16:creationId xmlns:a16="http://schemas.microsoft.com/office/drawing/2014/main" id="{3D2F509C-1553-014E-84D9-66022DAF8B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0613" y="5772150"/>
              <a:ext cx="2871787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8361FFDC-6852-374B-94A1-D8ABB03932E1}"/>
              </a:ext>
            </a:extLst>
          </p:cNvPr>
          <p:cNvGrpSpPr/>
          <p:nvPr/>
        </p:nvGrpSpPr>
        <p:grpSpPr>
          <a:xfrm>
            <a:off x="6043083" y="332053"/>
            <a:ext cx="5572125" cy="6074833"/>
            <a:chOff x="7251700" y="398463"/>
            <a:chExt cx="6686550" cy="7289800"/>
          </a:xfrm>
        </p:grpSpPr>
        <p:grpSp>
          <p:nvGrpSpPr>
            <p:cNvPr id="57348" name="Group 3">
              <a:extLst>
                <a:ext uri="{FF2B5EF4-FFF2-40B4-BE49-F238E27FC236}">
                  <a16:creationId xmlns:a16="http://schemas.microsoft.com/office/drawing/2014/main" id="{7817BA73-15B9-224F-9E99-63DA7ECA21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96213" y="398463"/>
              <a:ext cx="6142037" cy="7289800"/>
              <a:chOff x="7796213" y="398463"/>
              <a:chExt cx="6142037" cy="7289800"/>
            </a:xfrm>
          </p:grpSpPr>
          <p:sp>
            <p:nvSpPr>
              <p:cNvPr id="57362" name="Freeform 8">
                <a:extLst>
                  <a:ext uri="{FF2B5EF4-FFF2-40B4-BE49-F238E27FC236}">
                    <a16:creationId xmlns:a16="http://schemas.microsoft.com/office/drawing/2014/main" id="{B3CD2257-4D73-0F42-B3C2-F6EC748E5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8925" y="6875463"/>
                <a:ext cx="306388" cy="419100"/>
              </a:xfrm>
              <a:custGeom>
                <a:avLst/>
                <a:gdLst>
                  <a:gd name="T0" fmla="*/ 62072 w 849"/>
                  <a:gd name="T1" fmla="*/ 322523 h 1163"/>
                  <a:gd name="T2" fmla="*/ 62072 w 849"/>
                  <a:gd name="T3" fmla="*/ 315676 h 1163"/>
                  <a:gd name="T4" fmla="*/ 58463 w 849"/>
                  <a:gd name="T5" fmla="*/ 329370 h 1163"/>
                  <a:gd name="T6" fmla="*/ 68928 w 849"/>
                  <a:gd name="T7" fmla="*/ 332974 h 1163"/>
                  <a:gd name="T8" fmla="*/ 113678 w 849"/>
                  <a:gd name="T9" fmla="*/ 329370 h 1163"/>
                  <a:gd name="T10" fmla="*/ 103212 w 849"/>
                  <a:gd name="T11" fmla="*/ 325766 h 1163"/>
                  <a:gd name="T12" fmla="*/ 96355 w 849"/>
                  <a:gd name="T13" fmla="*/ 339821 h 1163"/>
                  <a:gd name="T14" fmla="*/ 99964 w 849"/>
                  <a:gd name="T15" fmla="*/ 353514 h 1163"/>
                  <a:gd name="T16" fmla="*/ 110069 w 849"/>
                  <a:gd name="T17" fmla="*/ 349911 h 1163"/>
                  <a:gd name="T18" fmla="*/ 116925 w 849"/>
                  <a:gd name="T19" fmla="*/ 336217 h 1163"/>
                  <a:gd name="T20" fmla="*/ 302418 w 849"/>
                  <a:gd name="T21" fmla="*/ 0 h 1163"/>
                  <a:gd name="T22" fmla="*/ 261278 w 849"/>
                  <a:gd name="T23" fmla="*/ 16937 h 1163"/>
                  <a:gd name="T24" fmla="*/ 261278 w 849"/>
                  <a:gd name="T25" fmla="*/ 30991 h 1163"/>
                  <a:gd name="T26" fmla="*/ 243956 w 849"/>
                  <a:gd name="T27" fmla="*/ 44685 h 1163"/>
                  <a:gd name="T28" fmla="*/ 209672 w 849"/>
                  <a:gd name="T29" fmla="*/ 78919 h 1163"/>
                  <a:gd name="T30" fmla="*/ 213281 w 849"/>
                  <a:gd name="T31" fmla="*/ 61622 h 1163"/>
                  <a:gd name="T32" fmla="*/ 202815 w 849"/>
                  <a:gd name="T33" fmla="*/ 47928 h 1163"/>
                  <a:gd name="T34" fmla="*/ 182245 w 849"/>
                  <a:gd name="T35" fmla="*/ 30991 h 1163"/>
                  <a:gd name="T36" fmla="*/ 154818 w 849"/>
                  <a:gd name="T37" fmla="*/ 16937 h 1163"/>
                  <a:gd name="T38" fmla="*/ 116925 w 849"/>
                  <a:gd name="T39" fmla="*/ 41081 h 1163"/>
                  <a:gd name="T40" fmla="*/ 85890 w 849"/>
                  <a:gd name="T41" fmla="*/ 54775 h 1163"/>
                  <a:gd name="T42" fmla="*/ 72176 w 849"/>
                  <a:gd name="T43" fmla="*/ 72072 h 1163"/>
                  <a:gd name="T44" fmla="*/ 58463 w 849"/>
                  <a:gd name="T45" fmla="*/ 95856 h 1163"/>
                  <a:gd name="T46" fmla="*/ 44749 w 849"/>
                  <a:gd name="T47" fmla="*/ 123244 h 1163"/>
                  <a:gd name="T48" fmla="*/ 24179 w 849"/>
                  <a:gd name="T49" fmla="*/ 147388 h 1163"/>
                  <a:gd name="T50" fmla="*/ 17322 w 849"/>
                  <a:gd name="T51" fmla="*/ 168289 h 1163"/>
                  <a:gd name="T52" fmla="*/ 17322 w 849"/>
                  <a:gd name="T53" fmla="*/ 140541 h 1163"/>
                  <a:gd name="T54" fmla="*/ 0 w 849"/>
                  <a:gd name="T55" fmla="*/ 171532 h 1163"/>
                  <a:gd name="T56" fmla="*/ 17322 w 849"/>
                  <a:gd name="T57" fmla="*/ 185226 h 1163"/>
                  <a:gd name="T58" fmla="*/ 17322 w 849"/>
                  <a:gd name="T59" fmla="*/ 212613 h 1163"/>
                  <a:gd name="T60" fmla="*/ 34645 w 849"/>
                  <a:gd name="T61" fmla="*/ 216217 h 1163"/>
                  <a:gd name="T62" fmla="*/ 44749 w 849"/>
                  <a:gd name="T63" fmla="*/ 226307 h 1163"/>
                  <a:gd name="T64" fmla="*/ 34645 w 849"/>
                  <a:gd name="T65" fmla="*/ 267748 h 1163"/>
                  <a:gd name="T66" fmla="*/ 41140 w 849"/>
                  <a:gd name="T67" fmla="*/ 260541 h 1163"/>
                  <a:gd name="T68" fmla="*/ 55215 w 849"/>
                  <a:gd name="T69" fmla="*/ 291532 h 1163"/>
                  <a:gd name="T70" fmla="*/ 62072 w 849"/>
                  <a:gd name="T71" fmla="*/ 284685 h 1163"/>
                  <a:gd name="T72" fmla="*/ 72176 w 849"/>
                  <a:gd name="T73" fmla="*/ 284685 h 1163"/>
                  <a:gd name="T74" fmla="*/ 82642 w 849"/>
                  <a:gd name="T75" fmla="*/ 301983 h 1163"/>
                  <a:gd name="T76" fmla="*/ 92746 w 849"/>
                  <a:gd name="T77" fmla="*/ 288289 h 1163"/>
                  <a:gd name="T78" fmla="*/ 106460 w 849"/>
                  <a:gd name="T79" fmla="*/ 301983 h 1163"/>
                  <a:gd name="T80" fmla="*/ 120534 w 849"/>
                  <a:gd name="T81" fmla="*/ 298379 h 1163"/>
                  <a:gd name="T82" fmla="*/ 127391 w 849"/>
                  <a:gd name="T83" fmla="*/ 301983 h 1163"/>
                  <a:gd name="T84" fmla="*/ 127391 w 849"/>
                  <a:gd name="T85" fmla="*/ 284685 h 1163"/>
                  <a:gd name="T86" fmla="*/ 137496 w 849"/>
                  <a:gd name="T87" fmla="*/ 284685 h 1163"/>
                  <a:gd name="T88" fmla="*/ 141104 w 849"/>
                  <a:gd name="T89" fmla="*/ 295136 h 1163"/>
                  <a:gd name="T90" fmla="*/ 137496 w 849"/>
                  <a:gd name="T91" fmla="*/ 305226 h 1163"/>
                  <a:gd name="T92" fmla="*/ 175388 w 849"/>
                  <a:gd name="T93" fmla="*/ 315676 h 1163"/>
                  <a:gd name="T94" fmla="*/ 189102 w 849"/>
                  <a:gd name="T95" fmla="*/ 346667 h 1163"/>
                  <a:gd name="T96" fmla="*/ 202815 w 849"/>
                  <a:gd name="T97" fmla="*/ 384145 h 1163"/>
                  <a:gd name="T98" fmla="*/ 237460 w 849"/>
                  <a:gd name="T99" fmla="*/ 415136 h 1163"/>
                  <a:gd name="T100" fmla="*/ 261278 w 849"/>
                  <a:gd name="T101" fmla="*/ 356758 h 1163"/>
                  <a:gd name="T102" fmla="*/ 278600 w 849"/>
                  <a:gd name="T103" fmla="*/ 274595 h 1163"/>
                  <a:gd name="T104" fmla="*/ 285457 w 849"/>
                  <a:gd name="T105" fmla="*/ 243604 h 1163"/>
                  <a:gd name="T106" fmla="*/ 251173 w 849"/>
                  <a:gd name="T107" fmla="*/ 102703 h 1163"/>
                  <a:gd name="T108" fmla="*/ 295562 w 849"/>
                  <a:gd name="T109" fmla="*/ 58379 h 1163"/>
                  <a:gd name="T110" fmla="*/ 306027 w 849"/>
                  <a:gd name="T111" fmla="*/ 13694 h 116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49" h="1163">
                    <a:moveTo>
                      <a:pt x="210" y="876"/>
                    </a:moveTo>
                    <a:lnTo>
                      <a:pt x="200" y="876"/>
                    </a:lnTo>
                    <a:lnTo>
                      <a:pt x="181" y="886"/>
                    </a:lnTo>
                    <a:lnTo>
                      <a:pt x="172" y="895"/>
                    </a:lnTo>
                    <a:lnTo>
                      <a:pt x="172" y="886"/>
                    </a:lnTo>
                    <a:lnTo>
                      <a:pt x="181" y="886"/>
                    </a:lnTo>
                    <a:lnTo>
                      <a:pt x="181" y="876"/>
                    </a:lnTo>
                    <a:lnTo>
                      <a:pt x="172" y="876"/>
                    </a:lnTo>
                    <a:lnTo>
                      <a:pt x="162" y="876"/>
                    </a:lnTo>
                    <a:lnTo>
                      <a:pt x="162" y="886"/>
                    </a:lnTo>
                    <a:lnTo>
                      <a:pt x="153" y="895"/>
                    </a:lnTo>
                    <a:lnTo>
                      <a:pt x="162" y="914"/>
                    </a:lnTo>
                    <a:lnTo>
                      <a:pt x="172" y="924"/>
                    </a:lnTo>
                    <a:lnTo>
                      <a:pt x="181" y="924"/>
                    </a:lnTo>
                    <a:lnTo>
                      <a:pt x="191" y="933"/>
                    </a:lnTo>
                    <a:lnTo>
                      <a:pt x="191" y="924"/>
                    </a:lnTo>
                    <a:lnTo>
                      <a:pt x="210" y="904"/>
                    </a:lnTo>
                    <a:lnTo>
                      <a:pt x="210" y="895"/>
                    </a:lnTo>
                    <a:lnTo>
                      <a:pt x="210" y="876"/>
                    </a:lnTo>
                    <a:close/>
                    <a:moveTo>
                      <a:pt x="315" y="914"/>
                    </a:moveTo>
                    <a:lnTo>
                      <a:pt x="315" y="924"/>
                    </a:lnTo>
                    <a:lnTo>
                      <a:pt x="295" y="924"/>
                    </a:lnTo>
                    <a:lnTo>
                      <a:pt x="295" y="914"/>
                    </a:lnTo>
                    <a:lnTo>
                      <a:pt x="286" y="904"/>
                    </a:lnTo>
                    <a:lnTo>
                      <a:pt x="277" y="904"/>
                    </a:lnTo>
                    <a:lnTo>
                      <a:pt x="267" y="914"/>
                    </a:lnTo>
                    <a:lnTo>
                      <a:pt x="267" y="924"/>
                    </a:lnTo>
                    <a:lnTo>
                      <a:pt x="267" y="943"/>
                    </a:lnTo>
                    <a:lnTo>
                      <a:pt x="257" y="962"/>
                    </a:lnTo>
                    <a:lnTo>
                      <a:pt x="257" y="971"/>
                    </a:lnTo>
                    <a:lnTo>
                      <a:pt x="267" y="981"/>
                    </a:lnTo>
                    <a:lnTo>
                      <a:pt x="277" y="981"/>
                    </a:lnTo>
                    <a:lnTo>
                      <a:pt x="277" y="990"/>
                    </a:lnTo>
                    <a:lnTo>
                      <a:pt x="286" y="990"/>
                    </a:lnTo>
                    <a:lnTo>
                      <a:pt x="295" y="981"/>
                    </a:lnTo>
                    <a:lnTo>
                      <a:pt x="305" y="971"/>
                    </a:lnTo>
                    <a:lnTo>
                      <a:pt x="295" y="962"/>
                    </a:lnTo>
                    <a:lnTo>
                      <a:pt x="305" y="952"/>
                    </a:lnTo>
                    <a:lnTo>
                      <a:pt x="315" y="943"/>
                    </a:lnTo>
                    <a:lnTo>
                      <a:pt x="324" y="933"/>
                    </a:lnTo>
                    <a:lnTo>
                      <a:pt x="324" y="924"/>
                    </a:lnTo>
                    <a:lnTo>
                      <a:pt x="315" y="914"/>
                    </a:lnTo>
                    <a:close/>
                    <a:moveTo>
                      <a:pt x="848" y="19"/>
                    </a:moveTo>
                    <a:lnTo>
                      <a:pt x="838" y="0"/>
                    </a:lnTo>
                    <a:lnTo>
                      <a:pt x="781" y="0"/>
                    </a:lnTo>
                    <a:lnTo>
                      <a:pt x="753" y="19"/>
                    </a:lnTo>
                    <a:lnTo>
                      <a:pt x="734" y="38"/>
                    </a:lnTo>
                    <a:lnTo>
                      <a:pt x="724" y="47"/>
                    </a:lnTo>
                    <a:lnTo>
                      <a:pt x="724" y="57"/>
                    </a:lnTo>
                    <a:lnTo>
                      <a:pt x="724" y="66"/>
                    </a:lnTo>
                    <a:lnTo>
                      <a:pt x="724" y="76"/>
                    </a:lnTo>
                    <a:lnTo>
                      <a:pt x="724" y="86"/>
                    </a:lnTo>
                    <a:lnTo>
                      <a:pt x="715" y="104"/>
                    </a:lnTo>
                    <a:lnTo>
                      <a:pt x="705" y="114"/>
                    </a:lnTo>
                    <a:lnTo>
                      <a:pt x="705" y="124"/>
                    </a:lnTo>
                    <a:lnTo>
                      <a:pt x="676" y="124"/>
                    </a:lnTo>
                    <a:lnTo>
                      <a:pt x="667" y="162"/>
                    </a:lnTo>
                    <a:lnTo>
                      <a:pt x="600" y="228"/>
                    </a:lnTo>
                    <a:lnTo>
                      <a:pt x="591" y="228"/>
                    </a:lnTo>
                    <a:lnTo>
                      <a:pt x="581" y="219"/>
                    </a:lnTo>
                    <a:lnTo>
                      <a:pt x="581" y="209"/>
                    </a:lnTo>
                    <a:lnTo>
                      <a:pt x="591" y="190"/>
                    </a:lnTo>
                    <a:lnTo>
                      <a:pt x="591" y="181"/>
                    </a:lnTo>
                    <a:lnTo>
                      <a:pt x="591" y="171"/>
                    </a:lnTo>
                    <a:lnTo>
                      <a:pt x="581" y="162"/>
                    </a:lnTo>
                    <a:lnTo>
                      <a:pt x="581" y="152"/>
                    </a:lnTo>
                    <a:lnTo>
                      <a:pt x="572" y="143"/>
                    </a:lnTo>
                    <a:lnTo>
                      <a:pt x="562" y="133"/>
                    </a:lnTo>
                    <a:lnTo>
                      <a:pt x="553" y="133"/>
                    </a:lnTo>
                    <a:lnTo>
                      <a:pt x="543" y="124"/>
                    </a:lnTo>
                    <a:lnTo>
                      <a:pt x="524" y="114"/>
                    </a:lnTo>
                    <a:lnTo>
                      <a:pt x="505" y="86"/>
                    </a:lnTo>
                    <a:lnTo>
                      <a:pt x="495" y="47"/>
                    </a:lnTo>
                    <a:lnTo>
                      <a:pt x="457" y="19"/>
                    </a:lnTo>
                    <a:lnTo>
                      <a:pt x="438" y="19"/>
                    </a:lnTo>
                    <a:lnTo>
                      <a:pt x="429" y="47"/>
                    </a:lnTo>
                    <a:lnTo>
                      <a:pt x="438" y="86"/>
                    </a:lnTo>
                    <a:lnTo>
                      <a:pt x="429" y="104"/>
                    </a:lnTo>
                    <a:lnTo>
                      <a:pt x="400" y="114"/>
                    </a:lnTo>
                    <a:lnTo>
                      <a:pt x="324" y="114"/>
                    </a:lnTo>
                    <a:lnTo>
                      <a:pt x="277" y="95"/>
                    </a:lnTo>
                    <a:lnTo>
                      <a:pt x="257" y="104"/>
                    </a:lnTo>
                    <a:lnTo>
                      <a:pt x="248" y="114"/>
                    </a:lnTo>
                    <a:lnTo>
                      <a:pt x="238" y="152"/>
                    </a:lnTo>
                    <a:lnTo>
                      <a:pt x="238" y="171"/>
                    </a:lnTo>
                    <a:lnTo>
                      <a:pt x="229" y="181"/>
                    </a:lnTo>
                    <a:lnTo>
                      <a:pt x="219" y="190"/>
                    </a:lnTo>
                    <a:lnTo>
                      <a:pt x="200" y="200"/>
                    </a:lnTo>
                    <a:lnTo>
                      <a:pt x="200" y="209"/>
                    </a:lnTo>
                    <a:lnTo>
                      <a:pt x="200" y="228"/>
                    </a:lnTo>
                    <a:lnTo>
                      <a:pt x="172" y="247"/>
                    </a:lnTo>
                    <a:lnTo>
                      <a:pt x="162" y="266"/>
                    </a:lnTo>
                    <a:lnTo>
                      <a:pt x="153" y="285"/>
                    </a:lnTo>
                    <a:lnTo>
                      <a:pt x="143" y="295"/>
                    </a:lnTo>
                    <a:lnTo>
                      <a:pt x="134" y="324"/>
                    </a:lnTo>
                    <a:lnTo>
                      <a:pt x="124" y="342"/>
                    </a:lnTo>
                    <a:lnTo>
                      <a:pt x="114" y="362"/>
                    </a:lnTo>
                    <a:lnTo>
                      <a:pt x="96" y="390"/>
                    </a:lnTo>
                    <a:lnTo>
                      <a:pt x="86" y="381"/>
                    </a:lnTo>
                    <a:lnTo>
                      <a:pt x="67" y="409"/>
                    </a:lnTo>
                    <a:lnTo>
                      <a:pt x="67" y="438"/>
                    </a:lnTo>
                    <a:lnTo>
                      <a:pt x="67" y="447"/>
                    </a:lnTo>
                    <a:lnTo>
                      <a:pt x="57" y="467"/>
                    </a:lnTo>
                    <a:lnTo>
                      <a:pt x="48" y="467"/>
                    </a:lnTo>
                    <a:lnTo>
                      <a:pt x="38" y="457"/>
                    </a:lnTo>
                    <a:lnTo>
                      <a:pt x="48" y="419"/>
                    </a:lnTo>
                    <a:lnTo>
                      <a:pt x="48" y="400"/>
                    </a:lnTo>
                    <a:lnTo>
                      <a:pt x="48" y="390"/>
                    </a:lnTo>
                    <a:lnTo>
                      <a:pt x="38" y="400"/>
                    </a:lnTo>
                    <a:lnTo>
                      <a:pt x="29" y="409"/>
                    </a:lnTo>
                    <a:lnTo>
                      <a:pt x="10" y="447"/>
                    </a:lnTo>
                    <a:lnTo>
                      <a:pt x="0" y="476"/>
                    </a:lnTo>
                    <a:lnTo>
                      <a:pt x="10" y="485"/>
                    </a:lnTo>
                    <a:lnTo>
                      <a:pt x="29" y="495"/>
                    </a:lnTo>
                    <a:lnTo>
                      <a:pt x="38" y="505"/>
                    </a:lnTo>
                    <a:lnTo>
                      <a:pt x="48" y="514"/>
                    </a:lnTo>
                    <a:lnTo>
                      <a:pt x="48" y="524"/>
                    </a:lnTo>
                    <a:lnTo>
                      <a:pt x="38" y="543"/>
                    </a:lnTo>
                    <a:lnTo>
                      <a:pt x="48" y="562"/>
                    </a:lnTo>
                    <a:lnTo>
                      <a:pt x="48" y="590"/>
                    </a:lnTo>
                    <a:lnTo>
                      <a:pt x="57" y="619"/>
                    </a:lnTo>
                    <a:lnTo>
                      <a:pt x="76" y="628"/>
                    </a:lnTo>
                    <a:lnTo>
                      <a:pt x="86" y="600"/>
                    </a:lnTo>
                    <a:lnTo>
                      <a:pt x="96" y="600"/>
                    </a:lnTo>
                    <a:lnTo>
                      <a:pt x="105" y="600"/>
                    </a:lnTo>
                    <a:lnTo>
                      <a:pt x="105" y="609"/>
                    </a:lnTo>
                    <a:lnTo>
                      <a:pt x="114" y="619"/>
                    </a:lnTo>
                    <a:lnTo>
                      <a:pt x="124" y="628"/>
                    </a:lnTo>
                    <a:lnTo>
                      <a:pt x="114" y="647"/>
                    </a:lnTo>
                    <a:lnTo>
                      <a:pt x="105" y="676"/>
                    </a:lnTo>
                    <a:lnTo>
                      <a:pt x="96" y="714"/>
                    </a:lnTo>
                    <a:lnTo>
                      <a:pt x="96" y="743"/>
                    </a:lnTo>
                    <a:lnTo>
                      <a:pt x="105" y="733"/>
                    </a:lnTo>
                    <a:lnTo>
                      <a:pt x="114" y="714"/>
                    </a:lnTo>
                    <a:lnTo>
                      <a:pt x="124" y="705"/>
                    </a:lnTo>
                    <a:lnTo>
                      <a:pt x="114" y="723"/>
                    </a:lnTo>
                    <a:lnTo>
                      <a:pt x="124" y="762"/>
                    </a:lnTo>
                    <a:lnTo>
                      <a:pt x="124" y="781"/>
                    </a:lnTo>
                    <a:lnTo>
                      <a:pt x="143" y="781"/>
                    </a:lnTo>
                    <a:lnTo>
                      <a:pt x="153" y="809"/>
                    </a:lnTo>
                    <a:lnTo>
                      <a:pt x="162" y="819"/>
                    </a:lnTo>
                    <a:lnTo>
                      <a:pt x="172" y="809"/>
                    </a:lnTo>
                    <a:lnTo>
                      <a:pt x="172" y="800"/>
                    </a:lnTo>
                    <a:lnTo>
                      <a:pt x="172" y="790"/>
                    </a:lnTo>
                    <a:lnTo>
                      <a:pt x="181" y="790"/>
                    </a:lnTo>
                    <a:lnTo>
                      <a:pt x="191" y="781"/>
                    </a:lnTo>
                    <a:lnTo>
                      <a:pt x="200" y="771"/>
                    </a:lnTo>
                    <a:lnTo>
                      <a:pt x="200" y="790"/>
                    </a:lnTo>
                    <a:lnTo>
                      <a:pt x="200" y="809"/>
                    </a:lnTo>
                    <a:lnTo>
                      <a:pt x="210" y="828"/>
                    </a:lnTo>
                    <a:lnTo>
                      <a:pt x="210" y="838"/>
                    </a:lnTo>
                    <a:lnTo>
                      <a:pt x="229" y="838"/>
                    </a:lnTo>
                    <a:lnTo>
                      <a:pt x="229" y="828"/>
                    </a:lnTo>
                    <a:lnTo>
                      <a:pt x="229" y="809"/>
                    </a:lnTo>
                    <a:lnTo>
                      <a:pt x="229" y="790"/>
                    </a:lnTo>
                    <a:lnTo>
                      <a:pt x="257" y="800"/>
                    </a:lnTo>
                    <a:lnTo>
                      <a:pt x="267" y="800"/>
                    </a:lnTo>
                    <a:lnTo>
                      <a:pt x="277" y="819"/>
                    </a:lnTo>
                    <a:lnTo>
                      <a:pt x="286" y="828"/>
                    </a:lnTo>
                    <a:lnTo>
                      <a:pt x="295" y="838"/>
                    </a:lnTo>
                    <a:lnTo>
                      <a:pt x="286" y="857"/>
                    </a:lnTo>
                    <a:lnTo>
                      <a:pt x="324" y="857"/>
                    </a:lnTo>
                    <a:lnTo>
                      <a:pt x="334" y="847"/>
                    </a:lnTo>
                    <a:lnTo>
                      <a:pt x="334" y="828"/>
                    </a:lnTo>
                    <a:lnTo>
                      <a:pt x="324" y="800"/>
                    </a:lnTo>
                    <a:lnTo>
                      <a:pt x="334" y="828"/>
                    </a:lnTo>
                    <a:lnTo>
                      <a:pt x="343" y="838"/>
                    </a:lnTo>
                    <a:lnTo>
                      <a:pt x="353" y="838"/>
                    </a:lnTo>
                    <a:lnTo>
                      <a:pt x="362" y="828"/>
                    </a:lnTo>
                    <a:lnTo>
                      <a:pt x="362" y="809"/>
                    </a:lnTo>
                    <a:lnTo>
                      <a:pt x="362" y="800"/>
                    </a:lnTo>
                    <a:lnTo>
                      <a:pt x="353" y="790"/>
                    </a:lnTo>
                    <a:lnTo>
                      <a:pt x="372" y="781"/>
                    </a:lnTo>
                    <a:lnTo>
                      <a:pt x="381" y="771"/>
                    </a:lnTo>
                    <a:lnTo>
                      <a:pt x="381" y="781"/>
                    </a:lnTo>
                    <a:lnTo>
                      <a:pt x="381" y="790"/>
                    </a:lnTo>
                    <a:lnTo>
                      <a:pt x="381" y="800"/>
                    </a:lnTo>
                    <a:lnTo>
                      <a:pt x="381" y="809"/>
                    </a:lnTo>
                    <a:lnTo>
                      <a:pt x="381" y="819"/>
                    </a:lnTo>
                    <a:lnTo>
                      <a:pt x="391" y="819"/>
                    </a:lnTo>
                    <a:lnTo>
                      <a:pt x="400" y="828"/>
                    </a:lnTo>
                    <a:lnTo>
                      <a:pt x="400" y="838"/>
                    </a:lnTo>
                    <a:lnTo>
                      <a:pt x="381" y="838"/>
                    </a:lnTo>
                    <a:lnTo>
                      <a:pt x="381" y="847"/>
                    </a:lnTo>
                    <a:lnTo>
                      <a:pt x="381" y="876"/>
                    </a:lnTo>
                    <a:lnTo>
                      <a:pt x="410" y="876"/>
                    </a:lnTo>
                    <a:lnTo>
                      <a:pt x="467" y="876"/>
                    </a:lnTo>
                    <a:lnTo>
                      <a:pt x="486" y="876"/>
                    </a:lnTo>
                    <a:lnTo>
                      <a:pt x="505" y="895"/>
                    </a:lnTo>
                    <a:lnTo>
                      <a:pt x="515" y="914"/>
                    </a:lnTo>
                    <a:lnTo>
                      <a:pt x="524" y="933"/>
                    </a:lnTo>
                    <a:lnTo>
                      <a:pt x="524" y="962"/>
                    </a:lnTo>
                    <a:lnTo>
                      <a:pt x="524" y="971"/>
                    </a:lnTo>
                    <a:lnTo>
                      <a:pt x="553" y="1019"/>
                    </a:lnTo>
                    <a:lnTo>
                      <a:pt x="553" y="1028"/>
                    </a:lnTo>
                    <a:lnTo>
                      <a:pt x="562" y="1066"/>
                    </a:lnTo>
                    <a:lnTo>
                      <a:pt x="562" y="1152"/>
                    </a:lnTo>
                    <a:lnTo>
                      <a:pt x="581" y="1162"/>
                    </a:lnTo>
                    <a:lnTo>
                      <a:pt x="619" y="1162"/>
                    </a:lnTo>
                    <a:lnTo>
                      <a:pt x="658" y="1152"/>
                    </a:lnTo>
                    <a:lnTo>
                      <a:pt x="696" y="1114"/>
                    </a:lnTo>
                    <a:lnTo>
                      <a:pt x="715" y="1047"/>
                    </a:lnTo>
                    <a:lnTo>
                      <a:pt x="715" y="1019"/>
                    </a:lnTo>
                    <a:lnTo>
                      <a:pt x="724" y="990"/>
                    </a:lnTo>
                    <a:lnTo>
                      <a:pt x="743" y="933"/>
                    </a:lnTo>
                    <a:lnTo>
                      <a:pt x="743" y="904"/>
                    </a:lnTo>
                    <a:lnTo>
                      <a:pt x="753" y="838"/>
                    </a:lnTo>
                    <a:lnTo>
                      <a:pt x="772" y="762"/>
                    </a:lnTo>
                    <a:lnTo>
                      <a:pt x="772" y="743"/>
                    </a:lnTo>
                    <a:lnTo>
                      <a:pt x="781" y="723"/>
                    </a:lnTo>
                    <a:lnTo>
                      <a:pt x="791" y="705"/>
                    </a:lnTo>
                    <a:lnTo>
                      <a:pt x="791" y="676"/>
                    </a:lnTo>
                    <a:lnTo>
                      <a:pt x="791" y="647"/>
                    </a:lnTo>
                    <a:lnTo>
                      <a:pt x="772" y="562"/>
                    </a:lnTo>
                    <a:lnTo>
                      <a:pt x="705" y="314"/>
                    </a:lnTo>
                    <a:lnTo>
                      <a:pt x="696" y="285"/>
                    </a:lnTo>
                    <a:lnTo>
                      <a:pt x="705" y="247"/>
                    </a:lnTo>
                    <a:lnTo>
                      <a:pt x="715" y="228"/>
                    </a:lnTo>
                    <a:lnTo>
                      <a:pt x="800" y="181"/>
                    </a:lnTo>
                    <a:lnTo>
                      <a:pt x="819" y="162"/>
                    </a:lnTo>
                    <a:lnTo>
                      <a:pt x="838" y="124"/>
                    </a:lnTo>
                    <a:lnTo>
                      <a:pt x="848" y="114"/>
                    </a:lnTo>
                    <a:lnTo>
                      <a:pt x="848" y="95"/>
                    </a:lnTo>
                    <a:lnTo>
                      <a:pt x="848" y="38"/>
                    </a:lnTo>
                    <a:lnTo>
                      <a:pt x="848" y="19"/>
                    </a:lnTo>
                    <a:close/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63" name="Freeform 9">
                <a:extLst>
                  <a:ext uri="{FF2B5EF4-FFF2-40B4-BE49-F238E27FC236}">
                    <a16:creationId xmlns:a16="http://schemas.microsoft.com/office/drawing/2014/main" id="{3E385886-C909-5049-A734-E4478E659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0013" y="6923088"/>
                <a:ext cx="171450" cy="339725"/>
              </a:xfrm>
              <a:custGeom>
                <a:avLst/>
                <a:gdLst>
                  <a:gd name="T0" fmla="*/ 16893 w 477"/>
                  <a:gd name="T1" fmla="*/ 301578 h 944"/>
                  <a:gd name="T2" fmla="*/ 16893 w 477"/>
                  <a:gd name="T3" fmla="*/ 270988 h 944"/>
                  <a:gd name="T4" fmla="*/ 13658 w 477"/>
                  <a:gd name="T5" fmla="*/ 250115 h 944"/>
                  <a:gd name="T6" fmla="*/ 13658 w 477"/>
                  <a:gd name="T7" fmla="*/ 240039 h 944"/>
                  <a:gd name="T8" fmla="*/ 23723 w 477"/>
                  <a:gd name="T9" fmla="*/ 229602 h 944"/>
                  <a:gd name="T10" fmla="*/ 23723 w 477"/>
                  <a:gd name="T11" fmla="*/ 209089 h 944"/>
                  <a:gd name="T12" fmla="*/ 20488 w 477"/>
                  <a:gd name="T13" fmla="*/ 191815 h 944"/>
                  <a:gd name="T14" fmla="*/ 0 w 477"/>
                  <a:gd name="T15" fmla="*/ 150789 h 944"/>
                  <a:gd name="T16" fmla="*/ 0 w 477"/>
                  <a:gd name="T17" fmla="*/ 99326 h 944"/>
                  <a:gd name="T18" fmla="*/ 64698 w 477"/>
                  <a:gd name="T19" fmla="*/ 92489 h 944"/>
                  <a:gd name="T20" fmla="*/ 68292 w 477"/>
                  <a:gd name="T21" fmla="*/ 89250 h 944"/>
                  <a:gd name="T22" fmla="*/ 47805 w 477"/>
                  <a:gd name="T23" fmla="*/ 58300 h 944"/>
                  <a:gd name="T24" fmla="*/ 34146 w 477"/>
                  <a:gd name="T25" fmla="*/ 37787 h 944"/>
                  <a:gd name="T26" fmla="*/ 57869 w 477"/>
                  <a:gd name="T27" fmla="*/ 6838 h 944"/>
                  <a:gd name="T28" fmla="*/ 81951 w 477"/>
                  <a:gd name="T29" fmla="*/ 3599 h 944"/>
                  <a:gd name="T30" fmla="*/ 116097 w 477"/>
                  <a:gd name="T31" fmla="*/ 0 h 944"/>
                  <a:gd name="T32" fmla="*/ 136585 w 477"/>
                  <a:gd name="T33" fmla="*/ 13675 h 944"/>
                  <a:gd name="T34" fmla="*/ 143414 w 477"/>
                  <a:gd name="T35" fmla="*/ 41026 h 944"/>
                  <a:gd name="T36" fmla="*/ 140179 w 477"/>
                  <a:gd name="T37" fmla="*/ 75215 h 944"/>
                  <a:gd name="T38" fmla="*/ 112862 w 477"/>
                  <a:gd name="T39" fmla="*/ 65138 h 944"/>
                  <a:gd name="T40" fmla="*/ 112862 w 477"/>
                  <a:gd name="T41" fmla="*/ 78813 h 944"/>
                  <a:gd name="T42" fmla="*/ 129756 w 477"/>
                  <a:gd name="T43" fmla="*/ 92489 h 944"/>
                  <a:gd name="T44" fmla="*/ 164261 w 477"/>
                  <a:gd name="T45" fmla="*/ 123438 h 944"/>
                  <a:gd name="T46" fmla="*/ 153838 w 477"/>
                  <a:gd name="T47" fmla="*/ 154388 h 944"/>
                  <a:gd name="T48" fmla="*/ 167496 w 477"/>
                  <a:gd name="T49" fmla="*/ 174901 h 944"/>
                  <a:gd name="T50" fmla="*/ 164261 w 477"/>
                  <a:gd name="T51" fmla="*/ 188576 h 944"/>
                  <a:gd name="T52" fmla="*/ 157073 w 477"/>
                  <a:gd name="T53" fmla="*/ 205850 h 944"/>
                  <a:gd name="T54" fmla="*/ 136585 w 477"/>
                  <a:gd name="T55" fmla="*/ 195414 h 944"/>
                  <a:gd name="T56" fmla="*/ 136585 w 477"/>
                  <a:gd name="T57" fmla="*/ 209089 h 944"/>
                  <a:gd name="T58" fmla="*/ 129756 w 477"/>
                  <a:gd name="T59" fmla="*/ 222765 h 944"/>
                  <a:gd name="T60" fmla="*/ 126521 w 477"/>
                  <a:gd name="T61" fmla="*/ 236440 h 944"/>
                  <a:gd name="T62" fmla="*/ 122926 w 477"/>
                  <a:gd name="T63" fmla="*/ 260552 h 944"/>
                  <a:gd name="T64" fmla="*/ 119692 w 477"/>
                  <a:gd name="T65" fmla="*/ 281065 h 944"/>
                  <a:gd name="T66" fmla="*/ 119692 w 477"/>
                  <a:gd name="T67" fmla="*/ 281065 h 944"/>
                  <a:gd name="T68" fmla="*/ 112862 w 477"/>
                  <a:gd name="T69" fmla="*/ 274227 h 944"/>
                  <a:gd name="T70" fmla="*/ 112862 w 477"/>
                  <a:gd name="T71" fmla="*/ 294740 h 944"/>
                  <a:gd name="T72" fmla="*/ 102439 w 477"/>
                  <a:gd name="T73" fmla="*/ 274227 h 944"/>
                  <a:gd name="T74" fmla="*/ 102439 w 477"/>
                  <a:gd name="T75" fmla="*/ 291501 h 944"/>
                  <a:gd name="T76" fmla="*/ 106033 w 477"/>
                  <a:gd name="T77" fmla="*/ 305177 h 944"/>
                  <a:gd name="T78" fmla="*/ 85545 w 477"/>
                  <a:gd name="T79" fmla="*/ 318852 h 944"/>
                  <a:gd name="T80" fmla="*/ 88780 w 477"/>
                  <a:gd name="T81" fmla="*/ 305177 h 944"/>
                  <a:gd name="T82" fmla="*/ 85545 w 477"/>
                  <a:gd name="T83" fmla="*/ 294740 h 944"/>
                  <a:gd name="T84" fmla="*/ 68292 w 477"/>
                  <a:gd name="T85" fmla="*/ 308416 h 944"/>
                  <a:gd name="T86" fmla="*/ 57869 w 477"/>
                  <a:gd name="T87" fmla="*/ 305177 h 944"/>
                  <a:gd name="T88" fmla="*/ 54634 w 477"/>
                  <a:gd name="T89" fmla="*/ 328929 h 944"/>
                  <a:gd name="T90" fmla="*/ 16893 w 477"/>
                  <a:gd name="T91" fmla="*/ 339365 h 944"/>
                  <a:gd name="T92" fmla="*/ 16893 w 477"/>
                  <a:gd name="T93" fmla="*/ 322091 h 9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77" h="944">
                    <a:moveTo>
                      <a:pt x="38" y="857"/>
                    </a:moveTo>
                    <a:lnTo>
                      <a:pt x="38" y="857"/>
                    </a:lnTo>
                    <a:lnTo>
                      <a:pt x="47" y="838"/>
                    </a:lnTo>
                    <a:lnTo>
                      <a:pt x="47" y="791"/>
                    </a:lnTo>
                    <a:lnTo>
                      <a:pt x="47" y="771"/>
                    </a:lnTo>
                    <a:lnTo>
                      <a:pt x="47" y="753"/>
                    </a:lnTo>
                    <a:lnTo>
                      <a:pt x="47" y="733"/>
                    </a:lnTo>
                    <a:lnTo>
                      <a:pt x="47" y="714"/>
                    </a:lnTo>
                    <a:lnTo>
                      <a:pt x="38" y="695"/>
                    </a:lnTo>
                    <a:lnTo>
                      <a:pt x="38" y="686"/>
                    </a:lnTo>
                    <a:lnTo>
                      <a:pt x="38" y="676"/>
                    </a:lnTo>
                    <a:lnTo>
                      <a:pt x="38" y="667"/>
                    </a:lnTo>
                    <a:lnTo>
                      <a:pt x="47" y="657"/>
                    </a:lnTo>
                    <a:lnTo>
                      <a:pt x="57" y="648"/>
                    </a:lnTo>
                    <a:lnTo>
                      <a:pt x="66" y="638"/>
                    </a:lnTo>
                    <a:lnTo>
                      <a:pt x="66" y="629"/>
                    </a:lnTo>
                    <a:lnTo>
                      <a:pt x="66" y="610"/>
                    </a:lnTo>
                    <a:lnTo>
                      <a:pt x="66" y="581"/>
                    </a:lnTo>
                    <a:lnTo>
                      <a:pt x="57" y="552"/>
                    </a:lnTo>
                    <a:lnTo>
                      <a:pt x="57" y="533"/>
                    </a:lnTo>
                    <a:lnTo>
                      <a:pt x="9" y="457"/>
                    </a:lnTo>
                    <a:lnTo>
                      <a:pt x="0" y="448"/>
                    </a:lnTo>
                    <a:lnTo>
                      <a:pt x="0" y="419"/>
                    </a:lnTo>
                    <a:lnTo>
                      <a:pt x="0" y="343"/>
                    </a:lnTo>
                    <a:lnTo>
                      <a:pt x="0" y="286"/>
                    </a:lnTo>
                    <a:lnTo>
                      <a:pt x="0" y="276"/>
                    </a:lnTo>
                    <a:lnTo>
                      <a:pt x="9" y="267"/>
                    </a:lnTo>
                    <a:lnTo>
                      <a:pt x="152" y="267"/>
                    </a:lnTo>
                    <a:lnTo>
                      <a:pt x="180" y="257"/>
                    </a:lnTo>
                    <a:lnTo>
                      <a:pt x="190" y="257"/>
                    </a:lnTo>
                    <a:lnTo>
                      <a:pt x="190" y="248"/>
                    </a:lnTo>
                    <a:lnTo>
                      <a:pt x="190" y="238"/>
                    </a:lnTo>
                    <a:lnTo>
                      <a:pt x="161" y="191"/>
                    </a:lnTo>
                    <a:lnTo>
                      <a:pt x="133" y="162"/>
                    </a:lnTo>
                    <a:lnTo>
                      <a:pt x="104" y="124"/>
                    </a:lnTo>
                    <a:lnTo>
                      <a:pt x="104" y="114"/>
                    </a:lnTo>
                    <a:lnTo>
                      <a:pt x="95" y="105"/>
                    </a:lnTo>
                    <a:lnTo>
                      <a:pt x="95" y="86"/>
                    </a:lnTo>
                    <a:lnTo>
                      <a:pt x="114" y="67"/>
                    </a:lnTo>
                    <a:lnTo>
                      <a:pt x="161" y="19"/>
                    </a:lnTo>
                    <a:lnTo>
                      <a:pt x="180" y="19"/>
                    </a:lnTo>
                    <a:lnTo>
                      <a:pt x="190" y="48"/>
                    </a:lnTo>
                    <a:lnTo>
                      <a:pt x="228" y="10"/>
                    </a:lnTo>
                    <a:lnTo>
                      <a:pt x="247" y="0"/>
                    </a:lnTo>
                    <a:lnTo>
                      <a:pt x="323" y="10"/>
                    </a:lnTo>
                    <a:lnTo>
                      <a:pt x="323" y="0"/>
                    </a:lnTo>
                    <a:lnTo>
                      <a:pt x="333" y="10"/>
                    </a:lnTo>
                    <a:lnTo>
                      <a:pt x="380" y="38"/>
                    </a:lnTo>
                    <a:lnTo>
                      <a:pt x="390" y="48"/>
                    </a:lnTo>
                    <a:lnTo>
                      <a:pt x="399" y="76"/>
                    </a:lnTo>
                    <a:lnTo>
                      <a:pt x="399" y="114"/>
                    </a:lnTo>
                    <a:lnTo>
                      <a:pt x="399" y="143"/>
                    </a:lnTo>
                    <a:lnTo>
                      <a:pt x="399" y="181"/>
                    </a:lnTo>
                    <a:lnTo>
                      <a:pt x="390" y="209"/>
                    </a:lnTo>
                    <a:lnTo>
                      <a:pt x="380" y="219"/>
                    </a:lnTo>
                    <a:lnTo>
                      <a:pt x="361" y="209"/>
                    </a:lnTo>
                    <a:lnTo>
                      <a:pt x="314" y="181"/>
                    </a:lnTo>
                    <a:lnTo>
                      <a:pt x="295" y="181"/>
                    </a:lnTo>
                    <a:lnTo>
                      <a:pt x="304" y="200"/>
                    </a:lnTo>
                    <a:lnTo>
                      <a:pt x="314" y="219"/>
                    </a:lnTo>
                    <a:lnTo>
                      <a:pt x="333" y="238"/>
                    </a:lnTo>
                    <a:lnTo>
                      <a:pt x="342" y="248"/>
                    </a:lnTo>
                    <a:lnTo>
                      <a:pt x="361" y="257"/>
                    </a:lnTo>
                    <a:lnTo>
                      <a:pt x="380" y="314"/>
                    </a:lnTo>
                    <a:lnTo>
                      <a:pt x="437" y="334"/>
                    </a:lnTo>
                    <a:lnTo>
                      <a:pt x="457" y="343"/>
                    </a:lnTo>
                    <a:lnTo>
                      <a:pt x="457" y="362"/>
                    </a:lnTo>
                    <a:lnTo>
                      <a:pt x="447" y="391"/>
                    </a:lnTo>
                    <a:lnTo>
                      <a:pt x="428" y="429"/>
                    </a:lnTo>
                    <a:lnTo>
                      <a:pt x="428" y="448"/>
                    </a:lnTo>
                    <a:lnTo>
                      <a:pt x="437" y="467"/>
                    </a:lnTo>
                    <a:lnTo>
                      <a:pt x="466" y="486"/>
                    </a:lnTo>
                    <a:lnTo>
                      <a:pt x="476" y="505"/>
                    </a:lnTo>
                    <a:lnTo>
                      <a:pt x="466" y="514"/>
                    </a:lnTo>
                    <a:lnTo>
                      <a:pt x="457" y="524"/>
                    </a:lnTo>
                    <a:lnTo>
                      <a:pt x="457" y="543"/>
                    </a:lnTo>
                    <a:lnTo>
                      <a:pt x="447" y="572"/>
                    </a:lnTo>
                    <a:lnTo>
                      <a:pt x="437" y="572"/>
                    </a:lnTo>
                    <a:lnTo>
                      <a:pt x="409" y="552"/>
                    </a:lnTo>
                    <a:lnTo>
                      <a:pt x="380" y="543"/>
                    </a:lnTo>
                    <a:lnTo>
                      <a:pt x="380" y="552"/>
                    </a:lnTo>
                    <a:lnTo>
                      <a:pt x="380" y="581"/>
                    </a:lnTo>
                    <a:lnTo>
                      <a:pt x="380" y="600"/>
                    </a:lnTo>
                    <a:lnTo>
                      <a:pt x="380" y="610"/>
                    </a:lnTo>
                    <a:lnTo>
                      <a:pt x="361" y="619"/>
                    </a:lnTo>
                    <a:lnTo>
                      <a:pt x="352" y="629"/>
                    </a:lnTo>
                    <a:lnTo>
                      <a:pt x="352" y="657"/>
                    </a:lnTo>
                    <a:lnTo>
                      <a:pt x="342" y="686"/>
                    </a:lnTo>
                    <a:lnTo>
                      <a:pt x="342" y="705"/>
                    </a:lnTo>
                    <a:lnTo>
                      <a:pt x="342" y="724"/>
                    </a:lnTo>
                    <a:lnTo>
                      <a:pt x="333" y="714"/>
                    </a:lnTo>
                    <a:lnTo>
                      <a:pt x="333" y="743"/>
                    </a:lnTo>
                    <a:lnTo>
                      <a:pt x="333" y="781"/>
                    </a:lnTo>
                    <a:lnTo>
                      <a:pt x="342" y="810"/>
                    </a:lnTo>
                    <a:lnTo>
                      <a:pt x="333" y="800"/>
                    </a:lnTo>
                    <a:lnTo>
                      <a:pt x="333" y="781"/>
                    </a:lnTo>
                    <a:lnTo>
                      <a:pt x="323" y="762"/>
                    </a:lnTo>
                    <a:lnTo>
                      <a:pt x="323" y="743"/>
                    </a:lnTo>
                    <a:lnTo>
                      <a:pt x="314" y="762"/>
                    </a:lnTo>
                    <a:lnTo>
                      <a:pt x="314" y="829"/>
                    </a:lnTo>
                    <a:lnTo>
                      <a:pt x="314" y="838"/>
                    </a:lnTo>
                    <a:lnTo>
                      <a:pt x="314" y="819"/>
                    </a:lnTo>
                    <a:lnTo>
                      <a:pt x="295" y="743"/>
                    </a:lnTo>
                    <a:lnTo>
                      <a:pt x="285" y="743"/>
                    </a:lnTo>
                    <a:lnTo>
                      <a:pt x="285" y="762"/>
                    </a:lnTo>
                    <a:lnTo>
                      <a:pt x="285" y="791"/>
                    </a:lnTo>
                    <a:lnTo>
                      <a:pt x="285" y="800"/>
                    </a:lnTo>
                    <a:lnTo>
                      <a:pt x="285" y="810"/>
                    </a:lnTo>
                    <a:lnTo>
                      <a:pt x="295" y="819"/>
                    </a:lnTo>
                    <a:lnTo>
                      <a:pt x="295" y="838"/>
                    </a:lnTo>
                    <a:lnTo>
                      <a:pt x="295" y="848"/>
                    </a:lnTo>
                    <a:lnTo>
                      <a:pt x="276" y="867"/>
                    </a:lnTo>
                    <a:lnTo>
                      <a:pt x="256" y="876"/>
                    </a:lnTo>
                    <a:lnTo>
                      <a:pt x="238" y="886"/>
                    </a:lnTo>
                    <a:lnTo>
                      <a:pt x="218" y="876"/>
                    </a:lnTo>
                    <a:lnTo>
                      <a:pt x="228" y="867"/>
                    </a:lnTo>
                    <a:lnTo>
                      <a:pt x="247" y="848"/>
                    </a:lnTo>
                    <a:lnTo>
                      <a:pt x="256" y="838"/>
                    </a:lnTo>
                    <a:lnTo>
                      <a:pt x="247" y="819"/>
                    </a:lnTo>
                    <a:lnTo>
                      <a:pt x="238" y="819"/>
                    </a:lnTo>
                    <a:lnTo>
                      <a:pt x="218" y="838"/>
                    </a:lnTo>
                    <a:lnTo>
                      <a:pt x="209" y="838"/>
                    </a:lnTo>
                    <a:lnTo>
                      <a:pt x="190" y="857"/>
                    </a:lnTo>
                    <a:lnTo>
                      <a:pt x="180" y="867"/>
                    </a:lnTo>
                    <a:lnTo>
                      <a:pt x="180" y="857"/>
                    </a:lnTo>
                    <a:lnTo>
                      <a:pt x="161" y="848"/>
                    </a:lnTo>
                    <a:lnTo>
                      <a:pt x="152" y="838"/>
                    </a:lnTo>
                    <a:lnTo>
                      <a:pt x="161" y="895"/>
                    </a:lnTo>
                    <a:lnTo>
                      <a:pt x="152" y="914"/>
                    </a:lnTo>
                    <a:lnTo>
                      <a:pt x="133" y="933"/>
                    </a:lnTo>
                    <a:lnTo>
                      <a:pt x="114" y="943"/>
                    </a:lnTo>
                    <a:lnTo>
                      <a:pt x="47" y="943"/>
                    </a:lnTo>
                    <a:lnTo>
                      <a:pt x="18" y="933"/>
                    </a:lnTo>
                    <a:lnTo>
                      <a:pt x="38" y="924"/>
                    </a:lnTo>
                    <a:lnTo>
                      <a:pt x="47" y="895"/>
                    </a:lnTo>
                    <a:lnTo>
                      <a:pt x="38" y="876"/>
                    </a:lnTo>
                    <a:lnTo>
                      <a:pt x="38" y="857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64" name="Freeform 10">
                <a:extLst>
                  <a:ext uri="{FF2B5EF4-FFF2-40B4-BE49-F238E27FC236}">
                    <a16:creationId xmlns:a16="http://schemas.microsoft.com/office/drawing/2014/main" id="{66D0D9A2-AEEA-EF47-8332-9179B5792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4200" y="7145338"/>
                <a:ext cx="425450" cy="542925"/>
              </a:xfrm>
              <a:custGeom>
                <a:avLst/>
                <a:gdLst>
                  <a:gd name="T0" fmla="*/ 219564 w 1182"/>
                  <a:gd name="T1" fmla="*/ 154658 h 1506"/>
                  <a:gd name="T2" fmla="*/ 284713 w 1182"/>
                  <a:gd name="T3" fmla="*/ 168357 h 1506"/>
                  <a:gd name="T4" fmla="*/ 287953 w 1182"/>
                  <a:gd name="T5" fmla="*/ 226760 h 1506"/>
                  <a:gd name="T6" fmla="*/ 277874 w 1182"/>
                  <a:gd name="T7" fmla="*/ 233609 h 1506"/>
                  <a:gd name="T8" fmla="*/ 284713 w 1182"/>
                  <a:gd name="T9" fmla="*/ 277952 h 1506"/>
                  <a:gd name="T10" fmla="*/ 271035 w 1182"/>
                  <a:gd name="T11" fmla="*/ 312560 h 1506"/>
                  <a:gd name="T12" fmla="*/ 305230 w 1182"/>
                  <a:gd name="T13" fmla="*/ 326260 h 1506"/>
                  <a:gd name="T14" fmla="*/ 329346 w 1182"/>
                  <a:gd name="T15" fmla="*/ 350414 h 1506"/>
                  <a:gd name="T16" fmla="*/ 363540 w 1182"/>
                  <a:gd name="T17" fmla="*/ 381057 h 1506"/>
                  <a:gd name="T18" fmla="*/ 373978 w 1182"/>
                  <a:gd name="T19" fmla="*/ 381057 h 1506"/>
                  <a:gd name="T20" fmla="*/ 397735 w 1182"/>
                  <a:gd name="T21" fmla="*/ 398361 h 1506"/>
                  <a:gd name="T22" fmla="*/ 421851 w 1182"/>
                  <a:gd name="T23" fmla="*/ 415305 h 1506"/>
                  <a:gd name="T24" fmla="*/ 421851 w 1182"/>
                  <a:gd name="T25" fmla="*/ 443064 h 1506"/>
                  <a:gd name="T26" fmla="*/ 415012 w 1182"/>
                  <a:gd name="T27" fmla="*/ 453159 h 1506"/>
                  <a:gd name="T28" fmla="*/ 425090 w 1182"/>
                  <a:gd name="T29" fmla="*/ 480557 h 1506"/>
                  <a:gd name="T30" fmla="*/ 404573 w 1182"/>
                  <a:gd name="T31" fmla="*/ 491012 h 1506"/>
                  <a:gd name="T32" fmla="*/ 384057 w 1182"/>
                  <a:gd name="T33" fmla="*/ 491012 h 1506"/>
                  <a:gd name="T34" fmla="*/ 387656 w 1182"/>
                  <a:gd name="T35" fmla="*/ 463613 h 1506"/>
                  <a:gd name="T36" fmla="*/ 377218 w 1182"/>
                  <a:gd name="T37" fmla="*/ 470463 h 1506"/>
                  <a:gd name="T38" fmla="*/ 315308 w 1182"/>
                  <a:gd name="T39" fmla="*/ 511561 h 1506"/>
                  <a:gd name="T40" fmla="*/ 287953 w 1182"/>
                  <a:gd name="T41" fmla="*/ 522016 h 1506"/>
                  <a:gd name="T42" fmla="*/ 274275 w 1182"/>
                  <a:gd name="T43" fmla="*/ 522016 h 1506"/>
                  <a:gd name="T44" fmla="*/ 199047 w 1182"/>
                  <a:gd name="T45" fmla="*/ 522016 h 1506"/>
                  <a:gd name="T46" fmla="*/ 161253 w 1182"/>
                  <a:gd name="T47" fmla="*/ 525260 h 1506"/>
                  <a:gd name="T48" fmla="*/ 158014 w 1182"/>
                  <a:gd name="T49" fmla="*/ 538959 h 1506"/>
                  <a:gd name="T50" fmla="*/ 140737 w 1182"/>
                  <a:gd name="T51" fmla="*/ 535715 h 1506"/>
                  <a:gd name="T52" fmla="*/ 164493 w 1182"/>
                  <a:gd name="T53" fmla="*/ 511561 h 1506"/>
                  <a:gd name="T54" fmla="*/ 174931 w 1182"/>
                  <a:gd name="T55" fmla="*/ 497862 h 1506"/>
                  <a:gd name="T56" fmla="*/ 127059 w 1182"/>
                  <a:gd name="T57" fmla="*/ 522016 h 1506"/>
                  <a:gd name="T58" fmla="*/ 116621 w 1182"/>
                  <a:gd name="T59" fmla="*/ 518410 h 1506"/>
                  <a:gd name="T60" fmla="*/ 113381 w 1182"/>
                  <a:gd name="T61" fmla="*/ 504711 h 1506"/>
                  <a:gd name="T62" fmla="*/ 106542 w 1182"/>
                  <a:gd name="T63" fmla="*/ 491012 h 1506"/>
                  <a:gd name="T64" fmla="*/ 116621 w 1182"/>
                  <a:gd name="T65" fmla="*/ 484162 h 1506"/>
                  <a:gd name="T66" fmla="*/ 96104 w 1182"/>
                  <a:gd name="T67" fmla="*/ 487767 h 1506"/>
                  <a:gd name="T68" fmla="*/ 75588 w 1182"/>
                  <a:gd name="T69" fmla="*/ 466858 h 1506"/>
                  <a:gd name="T70" fmla="*/ 75588 w 1182"/>
                  <a:gd name="T71" fmla="*/ 494617 h 1506"/>
                  <a:gd name="T72" fmla="*/ 89265 w 1182"/>
                  <a:gd name="T73" fmla="*/ 511561 h 1506"/>
                  <a:gd name="T74" fmla="*/ 48232 w 1182"/>
                  <a:gd name="T75" fmla="*/ 508316 h 1506"/>
                  <a:gd name="T76" fmla="*/ 44633 w 1182"/>
                  <a:gd name="T77" fmla="*/ 466858 h 1506"/>
                  <a:gd name="T78" fmla="*/ 65149 w 1182"/>
                  <a:gd name="T79" fmla="*/ 449914 h 1506"/>
                  <a:gd name="T80" fmla="*/ 82426 w 1182"/>
                  <a:gd name="T81" fmla="*/ 429365 h 1506"/>
                  <a:gd name="T82" fmla="*/ 58310 w 1182"/>
                  <a:gd name="T83" fmla="*/ 412061 h 1506"/>
                  <a:gd name="T84" fmla="*/ 61910 w 1182"/>
                  <a:gd name="T85" fmla="*/ 398361 h 1506"/>
                  <a:gd name="T86" fmla="*/ 24116 w 1182"/>
                  <a:gd name="T87" fmla="*/ 425760 h 1506"/>
                  <a:gd name="T88" fmla="*/ 37794 w 1182"/>
                  <a:gd name="T89" fmla="*/ 398361 h 1506"/>
                  <a:gd name="T90" fmla="*/ 55071 w 1182"/>
                  <a:gd name="T91" fmla="*/ 364113 h 1506"/>
                  <a:gd name="T92" fmla="*/ 44633 w 1182"/>
                  <a:gd name="T93" fmla="*/ 281557 h 1506"/>
                  <a:gd name="T94" fmla="*/ 17277 w 1182"/>
                  <a:gd name="T95" fmla="*/ 261008 h 1506"/>
                  <a:gd name="T96" fmla="*/ 48232 w 1182"/>
                  <a:gd name="T97" fmla="*/ 219910 h 1506"/>
                  <a:gd name="T98" fmla="*/ 30955 w 1182"/>
                  <a:gd name="T99" fmla="*/ 182057 h 1506"/>
                  <a:gd name="T100" fmla="*/ 37794 w 1182"/>
                  <a:gd name="T101" fmla="*/ 130504 h 1506"/>
                  <a:gd name="T102" fmla="*/ 92505 w 1182"/>
                  <a:gd name="T103" fmla="*/ 54797 h 1506"/>
                  <a:gd name="T104" fmla="*/ 113381 w 1182"/>
                  <a:gd name="T105" fmla="*/ 20549 h 1506"/>
                  <a:gd name="T106" fmla="*/ 181770 w 1182"/>
                  <a:gd name="T107" fmla="*/ 13699 h 1506"/>
                  <a:gd name="T108" fmla="*/ 174931 w 1182"/>
                  <a:gd name="T109" fmla="*/ 37853 h 1506"/>
                  <a:gd name="T110" fmla="*/ 178531 w 1182"/>
                  <a:gd name="T111" fmla="*/ 82556 h 1506"/>
                  <a:gd name="T112" fmla="*/ 178531 w 1182"/>
                  <a:gd name="T113" fmla="*/ 113200 h 1506"/>
                  <a:gd name="T114" fmla="*/ 158014 w 1182"/>
                  <a:gd name="T115" fmla="*/ 164752 h 150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82" h="1506">
                    <a:moveTo>
                      <a:pt x="496" y="467"/>
                    </a:moveTo>
                    <a:lnTo>
                      <a:pt x="496" y="467"/>
                    </a:lnTo>
                    <a:lnTo>
                      <a:pt x="505" y="467"/>
                    </a:lnTo>
                    <a:lnTo>
                      <a:pt x="505" y="457"/>
                    </a:lnTo>
                    <a:lnTo>
                      <a:pt x="515" y="448"/>
                    </a:lnTo>
                    <a:lnTo>
                      <a:pt x="610" y="429"/>
                    </a:lnTo>
                    <a:lnTo>
                      <a:pt x="667" y="410"/>
                    </a:lnTo>
                    <a:lnTo>
                      <a:pt x="743" y="410"/>
                    </a:lnTo>
                    <a:lnTo>
                      <a:pt x="762" y="410"/>
                    </a:lnTo>
                    <a:lnTo>
                      <a:pt x="772" y="419"/>
                    </a:lnTo>
                    <a:lnTo>
                      <a:pt x="781" y="429"/>
                    </a:lnTo>
                    <a:lnTo>
                      <a:pt x="791" y="467"/>
                    </a:lnTo>
                    <a:lnTo>
                      <a:pt x="829" y="533"/>
                    </a:lnTo>
                    <a:lnTo>
                      <a:pt x="829" y="553"/>
                    </a:lnTo>
                    <a:lnTo>
                      <a:pt x="819" y="581"/>
                    </a:lnTo>
                    <a:lnTo>
                      <a:pt x="810" y="610"/>
                    </a:lnTo>
                    <a:lnTo>
                      <a:pt x="810" y="629"/>
                    </a:lnTo>
                    <a:lnTo>
                      <a:pt x="800" y="629"/>
                    </a:lnTo>
                    <a:lnTo>
                      <a:pt x="791" y="638"/>
                    </a:lnTo>
                    <a:lnTo>
                      <a:pt x="781" y="638"/>
                    </a:lnTo>
                    <a:lnTo>
                      <a:pt x="781" y="648"/>
                    </a:lnTo>
                    <a:lnTo>
                      <a:pt x="772" y="638"/>
                    </a:lnTo>
                    <a:lnTo>
                      <a:pt x="772" y="648"/>
                    </a:lnTo>
                    <a:lnTo>
                      <a:pt x="762" y="667"/>
                    </a:lnTo>
                    <a:lnTo>
                      <a:pt x="772" y="714"/>
                    </a:lnTo>
                    <a:lnTo>
                      <a:pt x="772" y="733"/>
                    </a:lnTo>
                    <a:lnTo>
                      <a:pt x="791" y="753"/>
                    </a:lnTo>
                    <a:lnTo>
                      <a:pt x="791" y="762"/>
                    </a:lnTo>
                    <a:lnTo>
                      <a:pt x="791" y="771"/>
                    </a:lnTo>
                    <a:lnTo>
                      <a:pt x="781" y="791"/>
                    </a:lnTo>
                    <a:lnTo>
                      <a:pt x="772" y="800"/>
                    </a:lnTo>
                    <a:lnTo>
                      <a:pt x="753" y="810"/>
                    </a:lnTo>
                    <a:lnTo>
                      <a:pt x="743" y="819"/>
                    </a:lnTo>
                    <a:lnTo>
                      <a:pt x="743" y="829"/>
                    </a:lnTo>
                    <a:lnTo>
                      <a:pt x="753" y="867"/>
                    </a:lnTo>
                    <a:lnTo>
                      <a:pt x="753" y="886"/>
                    </a:lnTo>
                    <a:lnTo>
                      <a:pt x="762" y="914"/>
                    </a:lnTo>
                    <a:lnTo>
                      <a:pt x="772" y="924"/>
                    </a:lnTo>
                    <a:lnTo>
                      <a:pt x="791" y="924"/>
                    </a:lnTo>
                    <a:lnTo>
                      <a:pt x="829" y="924"/>
                    </a:lnTo>
                    <a:lnTo>
                      <a:pt x="848" y="905"/>
                    </a:lnTo>
                    <a:lnTo>
                      <a:pt x="858" y="905"/>
                    </a:lnTo>
                    <a:lnTo>
                      <a:pt x="886" y="914"/>
                    </a:lnTo>
                    <a:lnTo>
                      <a:pt x="896" y="924"/>
                    </a:lnTo>
                    <a:lnTo>
                      <a:pt x="915" y="943"/>
                    </a:lnTo>
                    <a:lnTo>
                      <a:pt x="915" y="953"/>
                    </a:lnTo>
                    <a:lnTo>
                      <a:pt x="915" y="972"/>
                    </a:lnTo>
                    <a:lnTo>
                      <a:pt x="924" y="981"/>
                    </a:lnTo>
                    <a:lnTo>
                      <a:pt x="972" y="1000"/>
                    </a:lnTo>
                    <a:lnTo>
                      <a:pt x="991" y="1019"/>
                    </a:lnTo>
                    <a:lnTo>
                      <a:pt x="1001" y="1038"/>
                    </a:lnTo>
                    <a:lnTo>
                      <a:pt x="1010" y="1057"/>
                    </a:lnTo>
                    <a:lnTo>
                      <a:pt x="1010" y="1067"/>
                    </a:lnTo>
                    <a:lnTo>
                      <a:pt x="1019" y="1076"/>
                    </a:lnTo>
                    <a:lnTo>
                      <a:pt x="1029" y="1086"/>
                    </a:lnTo>
                    <a:lnTo>
                      <a:pt x="1039" y="1076"/>
                    </a:lnTo>
                    <a:lnTo>
                      <a:pt x="1039" y="1067"/>
                    </a:lnTo>
                    <a:lnTo>
                      <a:pt x="1039" y="1057"/>
                    </a:lnTo>
                    <a:lnTo>
                      <a:pt x="1058" y="1048"/>
                    </a:lnTo>
                    <a:lnTo>
                      <a:pt x="1096" y="1067"/>
                    </a:lnTo>
                    <a:lnTo>
                      <a:pt x="1096" y="1086"/>
                    </a:lnTo>
                    <a:lnTo>
                      <a:pt x="1096" y="1095"/>
                    </a:lnTo>
                    <a:lnTo>
                      <a:pt x="1105" y="1095"/>
                    </a:lnTo>
                    <a:lnTo>
                      <a:pt x="1105" y="1105"/>
                    </a:lnTo>
                    <a:lnTo>
                      <a:pt x="1105" y="1114"/>
                    </a:lnTo>
                    <a:lnTo>
                      <a:pt x="1096" y="1114"/>
                    </a:lnTo>
                    <a:lnTo>
                      <a:pt x="1096" y="1124"/>
                    </a:lnTo>
                    <a:lnTo>
                      <a:pt x="1105" y="1134"/>
                    </a:lnTo>
                    <a:lnTo>
                      <a:pt x="1172" y="1152"/>
                    </a:lnTo>
                    <a:lnTo>
                      <a:pt x="1181" y="1181"/>
                    </a:lnTo>
                    <a:lnTo>
                      <a:pt x="1181" y="1191"/>
                    </a:lnTo>
                    <a:lnTo>
                      <a:pt x="1181" y="1200"/>
                    </a:lnTo>
                    <a:lnTo>
                      <a:pt x="1181" y="1210"/>
                    </a:lnTo>
                    <a:lnTo>
                      <a:pt x="1172" y="1229"/>
                    </a:lnTo>
                    <a:lnTo>
                      <a:pt x="1162" y="1238"/>
                    </a:lnTo>
                    <a:lnTo>
                      <a:pt x="1162" y="1248"/>
                    </a:lnTo>
                    <a:lnTo>
                      <a:pt x="1153" y="1257"/>
                    </a:lnTo>
                    <a:lnTo>
                      <a:pt x="1153" y="1267"/>
                    </a:lnTo>
                    <a:lnTo>
                      <a:pt x="1172" y="1295"/>
                    </a:lnTo>
                    <a:lnTo>
                      <a:pt x="1181" y="1305"/>
                    </a:lnTo>
                    <a:lnTo>
                      <a:pt x="1181" y="1315"/>
                    </a:lnTo>
                    <a:lnTo>
                      <a:pt x="1181" y="1333"/>
                    </a:lnTo>
                    <a:lnTo>
                      <a:pt x="1162" y="1353"/>
                    </a:lnTo>
                    <a:lnTo>
                      <a:pt x="1153" y="1343"/>
                    </a:lnTo>
                    <a:lnTo>
                      <a:pt x="1143" y="1324"/>
                    </a:lnTo>
                    <a:lnTo>
                      <a:pt x="1134" y="1324"/>
                    </a:lnTo>
                    <a:lnTo>
                      <a:pt x="1124" y="1362"/>
                    </a:lnTo>
                    <a:lnTo>
                      <a:pt x="1115" y="1381"/>
                    </a:lnTo>
                    <a:lnTo>
                      <a:pt x="1105" y="1372"/>
                    </a:lnTo>
                    <a:lnTo>
                      <a:pt x="1096" y="1372"/>
                    </a:lnTo>
                    <a:lnTo>
                      <a:pt x="1077" y="1362"/>
                    </a:lnTo>
                    <a:lnTo>
                      <a:pt x="1067" y="1362"/>
                    </a:lnTo>
                    <a:lnTo>
                      <a:pt x="1058" y="1343"/>
                    </a:lnTo>
                    <a:lnTo>
                      <a:pt x="1048" y="1333"/>
                    </a:lnTo>
                    <a:lnTo>
                      <a:pt x="1067" y="1324"/>
                    </a:lnTo>
                    <a:lnTo>
                      <a:pt x="1077" y="1315"/>
                    </a:lnTo>
                    <a:lnTo>
                      <a:pt x="1086" y="1305"/>
                    </a:lnTo>
                    <a:lnTo>
                      <a:pt x="1077" y="1286"/>
                    </a:lnTo>
                    <a:lnTo>
                      <a:pt x="1067" y="1248"/>
                    </a:lnTo>
                    <a:lnTo>
                      <a:pt x="1058" y="1229"/>
                    </a:lnTo>
                    <a:lnTo>
                      <a:pt x="1039" y="1229"/>
                    </a:lnTo>
                    <a:lnTo>
                      <a:pt x="1048" y="1257"/>
                    </a:lnTo>
                    <a:lnTo>
                      <a:pt x="1058" y="1276"/>
                    </a:lnTo>
                    <a:lnTo>
                      <a:pt x="1048" y="1305"/>
                    </a:lnTo>
                    <a:lnTo>
                      <a:pt x="1039" y="1324"/>
                    </a:lnTo>
                    <a:lnTo>
                      <a:pt x="1010" y="1353"/>
                    </a:lnTo>
                    <a:lnTo>
                      <a:pt x="991" y="1372"/>
                    </a:lnTo>
                    <a:lnTo>
                      <a:pt x="1010" y="1391"/>
                    </a:lnTo>
                    <a:lnTo>
                      <a:pt x="981" y="1400"/>
                    </a:lnTo>
                    <a:lnTo>
                      <a:pt x="876" y="1419"/>
                    </a:lnTo>
                    <a:lnTo>
                      <a:pt x="848" y="1429"/>
                    </a:lnTo>
                    <a:lnTo>
                      <a:pt x="838" y="1429"/>
                    </a:lnTo>
                    <a:lnTo>
                      <a:pt x="819" y="1419"/>
                    </a:lnTo>
                    <a:lnTo>
                      <a:pt x="810" y="1419"/>
                    </a:lnTo>
                    <a:lnTo>
                      <a:pt x="819" y="1448"/>
                    </a:lnTo>
                    <a:lnTo>
                      <a:pt x="800" y="1448"/>
                    </a:lnTo>
                    <a:lnTo>
                      <a:pt x="800" y="1438"/>
                    </a:lnTo>
                    <a:lnTo>
                      <a:pt x="791" y="1438"/>
                    </a:lnTo>
                    <a:lnTo>
                      <a:pt x="800" y="1467"/>
                    </a:lnTo>
                    <a:lnTo>
                      <a:pt x="791" y="1476"/>
                    </a:lnTo>
                    <a:lnTo>
                      <a:pt x="772" y="1467"/>
                    </a:lnTo>
                    <a:lnTo>
                      <a:pt x="762" y="1448"/>
                    </a:lnTo>
                    <a:lnTo>
                      <a:pt x="762" y="1467"/>
                    </a:lnTo>
                    <a:lnTo>
                      <a:pt x="762" y="1476"/>
                    </a:lnTo>
                    <a:lnTo>
                      <a:pt x="638" y="1476"/>
                    </a:lnTo>
                    <a:lnTo>
                      <a:pt x="562" y="1457"/>
                    </a:lnTo>
                    <a:lnTo>
                      <a:pt x="553" y="1448"/>
                    </a:lnTo>
                    <a:lnTo>
                      <a:pt x="553" y="1429"/>
                    </a:lnTo>
                    <a:lnTo>
                      <a:pt x="515" y="1448"/>
                    </a:lnTo>
                    <a:lnTo>
                      <a:pt x="505" y="1467"/>
                    </a:lnTo>
                    <a:lnTo>
                      <a:pt x="496" y="1448"/>
                    </a:lnTo>
                    <a:lnTo>
                      <a:pt x="486" y="1438"/>
                    </a:lnTo>
                    <a:lnTo>
                      <a:pt x="448" y="1457"/>
                    </a:lnTo>
                    <a:lnTo>
                      <a:pt x="439" y="1457"/>
                    </a:lnTo>
                    <a:lnTo>
                      <a:pt x="439" y="1467"/>
                    </a:lnTo>
                    <a:lnTo>
                      <a:pt x="439" y="1476"/>
                    </a:lnTo>
                    <a:lnTo>
                      <a:pt x="439" y="1486"/>
                    </a:lnTo>
                    <a:lnTo>
                      <a:pt x="439" y="1495"/>
                    </a:lnTo>
                    <a:lnTo>
                      <a:pt x="429" y="1495"/>
                    </a:lnTo>
                    <a:lnTo>
                      <a:pt x="400" y="1505"/>
                    </a:lnTo>
                    <a:lnTo>
                      <a:pt x="391" y="1505"/>
                    </a:lnTo>
                    <a:lnTo>
                      <a:pt x="391" y="1486"/>
                    </a:lnTo>
                    <a:lnTo>
                      <a:pt x="391" y="1467"/>
                    </a:lnTo>
                    <a:lnTo>
                      <a:pt x="400" y="1448"/>
                    </a:lnTo>
                    <a:lnTo>
                      <a:pt x="429" y="1438"/>
                    </a:lnTo>
                    <a:lnTo>
                      <a:pt x="439" y="1429"/>
                    </a:lnTo>
                    <a:lnTo>
                      <a:pt x="448" y="1419"/>
                    </a:lnTo>
                    <a:lnTo>
                      <a:pt x="457" y="1419"/>
                    </a:lnTo>
                    <a:lnTo>
                      <a:pt x="457" y="1429"/>
                    </a:lnTo>
                    <a:lnTo>
                      <a:pt x="467" y="1429"/>
                    </a:lnTo>
                    <a:lnTo>
                      <a:pt x="467" y="1419"/>
                    </a:lnTo>
                    <a:lnTo>
                      <a:pt x="477" y="1400"/>
                    </a:lnTo>
                    <a:lnTo>
                      <a:pt x="486" y="1391"/>
                    </a:lnTo>
                    <a:lnTo>
                      <a:pt x="486" y="1381"/>
                    </a:lnTo>
                    <a:lnTo>
                      <a:pt x="477" y="1381"/>
                    </a:lnTo>
                    <a:lnTo>
                      <a:pt x="429" y="1410"/>
                    </a:lnTo>
                    <a:lnTo>
                      <a:pt x="419" y="1419"/>
                    </a:lnTo>
                    <a:lnTo>
                      <a:pt x="410" y="1429"/>
                    </a:lnTo>
                    <a:lnTo>
                      <a:pt x="362" y="1448"/>
                    </a:lnTo>
                    <a:lnTo>
                      <a:pt x="353" y="1448"/>
                    </a:lnTo>
                    <a:lnTo>
                      <a:pt x="362" y="1429"/>
                    </a:lnTo>
                    <a:lnTo>
                      <a:pt x="381" y="1391"/>
                    </a:lnTo>
                    <a:lnTo>
                      <a:pt x="391" y="1381"/>
                    </a:lnTo>
                    <a:lnTo>
                      <a:pt x="381" y="1372"/>
                    </a:lnTo>
                    <a:lnTo>
                      <a:pt x="343" y="1419"/>
                    </a:lnTo>
                    <a:lnTo>
                      <a:pt x="324" y="1438"/>
                    </a:lnTo>
                    <a:lnTo>
                      <a:pt x="334" y="1419"/>
                    </a:lnTo>
                    <a:lnTo>
                      <a:pt x="334" y="1410"/>
                    </a:lnTo>
                    <a:lnTo>
                      <a:pt x="334" y="1400"/>
                    </a:lnTo>
                    <a:lnTo>
                      <a:pt x="334" y="1381"/>
                    </a:lnTo>
                    <a:lnTo>
                      <a:pt x="324" y="1381"/>
                    </a:lnTo>
                    <a:lnTo>
                      <a:pt x="315" y="1400"/>
                    </a:lnTo>
                    <a:lnTo>
                      <a:pt x="305" y="1400"/>
                    </a:lnTo>
                    <a:lnTo>
                      <a:pt x="296" y="1400"/>
                    </a:lnTo>
                    <a:lnTo>
                      <a:pt x="286" y="1400"/>
                    </a:lnTo>
                    <a:lnTo>
                      <a:pt x="267" y="1391"/>
                    </a:lnTo>
                    <a:lnTo>
                      <a:pt x="267" y="1381"/>
                    </a:lnTo>
                    <a:lnTo>
                      <a:pt x="296" y="1362"/>
                    </a:lnTo>
                    <a:lnTo>
                      <a:pt x="305" y="1353"/>
                    </a:lnTo>
                    <a:lnTo>
                      <a:pt x="362" y="1353"/>
                    </a:lnTo>
                    <a:lnTo>
                      <a:pt x="372" y="1343"/>
                    </a:lnTo>
                    <a:lnTo>
                      <a:pt x="381" y="1333"/>
                    </a:lnTo>
                    <a:lnTo>
                      <a:pt x="362" y="1333"/>
                    </a:lnTo>
                    <a:lnTo>
                      <a:pt x="324" y="1343"/>
                    </a:lnTo>
                    <a:lnTo>
                      <a:pt x="305" y="1333"/>
                    </a:lnTo>
                    <a:lnTo>
                      <a:pt x="296" y="1324"/>
                    </a:lnTo>
                    <a:lnTo>
                      <a:pt x="257" y="1286"/>
                    </a:lnTo>
                    <a:lnTo>
                      <a:pt x="248" y="1276"/>
                    </a:lnTo>
                    <a:lnTo>
                      <a:pt x="267" y="1343"/>
                    </a:lnTo>
                    <a:lnTo>
                      <a:pt x="267" y="1353"/>
                    </a:lnTo>
                    <a:lnTo>
                      <a:pt x="229" y="1362"/>
                    </a:lnTo>
                    <a:lnTo>
                      <a:pt x="219" y="1353"/>
                    </a:lnTo>
                    <a:lnTo>
                      <a:pt x="210" y="1333"/>
                    </a:lnTo>
                    <a:lnTo>
                      <a:pt x="210" y="1324"/>
                    </a:lnTo>
                    <a:lnTo>
                      <a:pt x="210" y="1305"/>
                    </a:lnTo>
                    <a:lnTo>
                      <a:pt x="210" y="1295"/>
                    </a:lnTo>
                    <a:lnTo>
                      <a:pt x="210" y="1267"/>
                    </a:lnTo>
                    <a:lnTo>
                      <a:pt x="200" y="1333"/>
                    </a:lnTo>
                    <a:lnTo>
                      <a:pt x="191" y="1353"/>
                    </a:lnTo>
                    <a:lnTo>
                      <a:pt x="200" y="1353"/>
                    </a:lnTo>
                    <a:lnTo>
                      <a:pt x="200" y="1362"/>
                    </a:lnTo>
                    <a:lnTo>
                      <a:pt x="210" y="1372"/>
                    </a:lnTo>
                    <a:lnTo>
                      <a:pt x="210" y="1381"/>
                    </a:lnTo>
                    <a:lnTo>
                      <a:pt x="219" y="1391"/>
                    </a:lnTo>
                    <a:lnTo>
                      <a:pt x="229" y="1400"/>
                    </a:lnTo>
                    <a:lnTo>
                      <a:pt x="248" y="1410"/>
                    </a:lnTo>
                    <a:lnTo>
                      <a:pt x="248" y="1419"/>
                    </a:lnTo>
                    <a:lnTo>
                      <a:pt x="239" y="1429"/>
                    </a:lnTo>
                    <a:lnTo>
                      <a:pt x="229" y="1429"/>
                    </a:lnTo>
                    <a:lnTo>
                      <a:pt x="219" y="1419"/>
                    </a:lnTo>
                    <a:lnTo>
                      <a:pt x="210" y="1419"/>
                    </a:lnTo>
                    <a:lnTo>
                      <a:pt x="143" y="1419"/>
                    </a:lnTo>
                    <a:lnTo>
                      <a:pt x="134" y="1410"/>
                    </a:lnTo>
                    <a:lnTo>
                      <a:pt x="96" y="1372"/>
                    </a:lnTo>
                    <a:lnTo>
                      <a:pt x="86" y="1353"/>
                    </a:lnTo>
                    <a:lnTo>
                      <a:pt x="96" y="1353"/>
                    </a:lnTo>
                    <a:lnTo>
                      <a:pt x="115" y="1343"/>
                    </a:lnTo>
                    <a:lnTo>
                      <a:pt x="124" y="1324"/>
                    </a:lnTo>
                    <a:lnTo>
                      <a:pt x="124" y="1295"/>
                    </a:lnTo>
                    <a:lnTo>
                      <a:pt x="134" y="1286"/>
                    </a:lnTo>
                    <a:lnTo>
                      <a:pt x="162" y="1286"/>
                    </a:lnTo>
                    <a:lnTo>
                      <a:pt x="181" y="1276"/>
                    </a:lnTo>
                    <a:lnTo>
                      <a:pt x="172" y="1267"/>
                    </a:lnTo>
                    <a:lnTo>
                      <a:pt x="162" y="1267"/>
                    </a:lnTo>
                    <a:lnTo>
                      <a:pt x="181" y="1248"/>
                    </a:lnTo>
                    <a:lnTo>
                      <a:pt x="210" y="1229"/>
                    </a:lnTo>
                    <a:lnTo>
                      <a:pt x="239" y="1200"/>
                    </a:lnTo>
                    <a:lnTo>
                      <a:pt x="286" y="1172"/>
                    </a:lnTo>
                    <a:lnTo>
                      <a:pt x="277" y="1162"/>
                    </a:lnTo>
                    <a:lnTo>
                      <a:pt x="267" y="1172"/>
                    </a:lnTo>
                    <a:lnTo>
                      <a:pt x="229" y="1191"/>
                    </a:lnTo>
                    <a:lnTo>
                      <a:pt x="191" y="1229"/>
                    </a:lnTo>
                    <a:lnTo>
                      <a:pt x="181" y="1229"/>
                    </a:lnTo>
                    <a:lnTo>
                      <a:pt x="172" y="1219"/>
                    </a:lnTo>
                    <a:lnTo>
                      <a:pt x="153" y="1181"/>
                    </a:lnTo>
                    <a:lnTo>
                      <a:pt x="153" y="1162"/>
                    </a:lnTo>
                    <a:lnTo>
                      <a:pt x="162" y="1143"/>
                    </a:lnTo>
                    <a:lnTo>
                      <a:pt x="172" y="1134"/>
                    </a:lnTo>
                    <a:lnTo>
                      <a:pt x="181" y="1134"/>
                    </a:lnTo>
                    <a:lnTo>
                      <a:pt x="191" y="1143"/>
                    </a:lnTo>
                    <a:lnTo>
                      <a:pt x="200" y="1114"/>
                    </a:lnTo>
                    <a:lnTo>
                      <a:pt x="191" y="1105"/>
                    </a:lnTo>
                    <a:lnTo>
                      <a:pt x="172" y="1105"/>
                    </a:lnTo>
                    <a:lnTo>
                      <a:pt x="162" y="1114"/>
                    </a:lnTo>
                    <a:lnTo>
                      <a:pt x="143" y="1114"/>
                    </a:lnTo>
                    <a:lnTo>
                      <a:pt x="143" y="1181"/>
                    </a:lnTo>
                    <a:lnTo>
                      <a:pt x="153" y="1200"/>
                    </a:lnTo>
                    <a:lnTo>
                      <a:pt x="105" y="1200"/>
                    </a:lnTo>
                    <a:lnTo>
                      <a:pt x="67" y="1181"/>
                    </a:lnTo>
                    <a:lnTo>
                      <a:pt x="0" y="1172"/>
                    </a:lnTo>
                    <a:lnTo>
                      <a:pt x="10" y="1162"/>
                    </a:lnTo>
                    <a:lnTo>
                      <a:pt x="29" y="1143"/>
                    </a:lnTo>
                    <a:lnTo>
                      <a:pt x="96" y="1114"/>
                    </a:lnTo>
                    <a:lnTo>
                      <a:pt x="105" y="1105"/>
                    </a:lnTo>
                    <a:lnTo>
                      <a:pt x="115" y="1105"/>
                    </a:lnTo>
                    <a:lnTo>
                      <a:pt x="134" y="1086"/>
                    </a:lnTo>
                    <a:lnTo>
                      <a:pt x="143" y="1067"/>
                    </a:lnTo>
                    <a:lnTo>
                      <a:pt x="153" y="1048"/>
                    </a:lnTo>
                    <a:lnTo>
                      <a:pt x="153" y="1029"/>
                    </a:lnTo>
                    <a:lnTo>
                      <a:pt x="153" y="1010"/>
                    </a:lnTo>
                    <a:lnTo>
                      <a:pt x="124" y="886"/>
                    </a:lnTo>
                    <a:lnTo>
                      <a:pt x="124" y="867"/>
                    </a:lnTo>
                    <a:lnTo>
                      <a:pt x="124" y="848"/>
                    </a:lnTo>
                    <a:lnTo>
                      <a:pt x="134" y="829"/>
                    </a:lnTo>
                    <a:lnTo>
                      <a:pt x="134" y="819"/>
                    </a:lnTo>
                    <a:lnTo>
                      <a:pt x="124" y="781"/>
                    </a:lnTo>
                    <a:lnTo>
                      <a:pt x="124" y="762"/>
                    </a:lnTo>
                    <a:lnTo>
                      <a:pt x="124" y="753"/>
                    </a:lnTo>
                    <a:lnTo>
                      <a:pt x="115" y="743"/>
                    </a:lnTo>
                    <a:lnTo>
                      <a:pt x="96" y="733"/>
                    </a:lnTo>
                    <a:lnTo>
                      <a:pt x="58" y="733"/>
                    </a:lnTo>
                    <a:lnTo>
                      <a:pt x="48" y="724"/>
                    </a:lnTo>
                    <a:lnTo>
                      <a:pt x="29" y="695"/>
                    </a:lnTo>
                    <a:lnTo>
                      <a:pt x="38" y="676"/>
                    </a:lnTo>
                    <a:lnTo>
                      <a:pt x="105" y="657"/>
                    </a:lnTo>
                    <a:lnTo>
                      <a:pt x="124" y="638"/>
                    </a:lnTo>
                    <a:lnTo>
                      <a:pt x="134" y="629"/>
                    </a:lnTo>
                    <a:lnTo>
                      <a:pt x="134" y="610"/>
                    </a:lnTo>
                    <a:lnTo>
                      <a:pt x="115" y="581"/>
                    </a:lnTo>
                    <a:lnTo>
                      <a:pt x="105" y="562"/>
                    </a:lnTo>
                    <a:lnTo>
                      <a:pt x="86" y="553"/>
                    </a:lnTo>
                    <a:lnTo>
                      <a:pt x="86" y="543"/>
                    </a:lnTo>
                    <a:lnTo>
                      <a:pt x="76" y="533"/>
                    </a:lnTo>
                    <a:lnTo>
                      <a:pt x="86" y="505"/>
                    </a:lnTo>
                    <a:lnTo>
                      <a:pt x="115" y="438"/>
                    </a:lnTo>
                    <a:lnTo>
                      <a:pt x="124" y="419"/>
                    </a:lnTo>
                    <a:lnTo>
                      <a:pt x="124" y="400"/>
                    </a:lnTo>
                    <a:lnTo>
                      <a:pt x="115" y="391"/>
                    </a:lnTo>
                    <a:lnTo>
                      <a:pt x="105" y="372"/>
                    </a:lnTo>
                    <a:lnTo>
                      <a:pt x="105" y="362"/>
                    </a:lnTo>
                    <a:lnTo>
                      <a:pt x="105" y="352"/>
                    </a:lnTo>
                    <a:lnTo>
                      <a:pt x="115" y="343"/>
                    </a:lnTo>
                    <a:lnTo>
                      <a:pt x="239" y="200"/>
                    </a:lnTo>
                    <a:lnTo>
                      <a:pt x="239" y="191"/>
                    </a:lnTo>
                    <a:lnTo>
                      <a:pt x="248" y="162"/>
                    </a:lnTo>
                    <a:lnTo>
                      <a:pt x="257" y="152"/>
                    </a:lnTo>
                    <a:lnTo>
                      <a:pt x="277" y="124"/>
                    </a:lnTo>
                    <a:lnTo>
                      <a:pt x="305" y="114"/>
                    </a:lnTo>
                    <a:lnTo>
                      <a:pt x="315" y="95"/>
                    </a:lnTo>
                    <a:lnTo>
                      <a:pt x="315" y="76"/>
                    </a:lnTo>
                    <a:lnTo>
                      <a:pt x="315" y="67"/>
                    </a:lnTo>
                    <a:lnTo>
                      <a:pt x="315" y="57"/>
                    </a:lnTo>
                    <a:lnTo>
                      <a:pt x="315" y="38"/>
                    </a:lnTo>
                    <a:lnTo>
                      <a:pt x="334" y="29"/>
                    </a:lnTo>
                    <a:lnTo>
                      <a:pt x="353" y="0"/>
                    </a:lnTo>
                    <a:lnTo>
                      <a:pt x="400" y="10"/>
                    </a:lnTo>
                    <a:lnTo>
                      <a:pt x="496" y="38"/>
                    </a:lnTo>
                    <a:lnTo>
                      <a:pt x="505" y="38"/>
                    </a:lnTo>
                    <a:lnTo>
                      <a:pt x="505" y="48"/>
                    </a:lnTo>
                    <a:lnTo>
                      <a:pt x="505" y="57"/>
                    </a:lnTo>
                    <a:lnTo>
                      <a:pt x="496" y="67"/>
                    </a:lnTo>
                    <a:lnTo>
                      <a:pt x="496" y="86"/>
                    </a:lnTo>
                    <a:lnTo>
                      <a:pt x="486" y="105"/>
                    </a:lnTo>
                    <a:lnTo>
                      <a:pt x="486" y="143"/>
                    </a:lnTo>
                    <a:lnTo>
                      <a:pt x="486" y="162"/>
                    </a:lnTo>
                    <a:lnTo>
                      <a:pt x="486" y="191"/>
                    </a:lnTo>
                    <a:lnTo>
                      <a:pt x="496" y="200"/>
                    </a:lnTo>
                    <a:lnTo>
                      <a:pt x="496" y="219"/>
                    </a:lnTo>
                    <a:lnTo>
                      <a:pt x="496" y="229"/>
                    </a:lnTo>
                    <a:lnTo>
                      <a:pt x="486" y="229"/>
                    </a:lnTo>
                    <a:lnTo>
                      <a:pt x="477" y="238"/>
                    </a:lnTo>
                    <a:lnTo>
                      <a:pt x="467" y="238"/>
                    </a:lnTo>
                    <a:lnTo>
                      <a:pt x="486" y="276"/>
                    </a:lnTo>
                    <a:lnTo>
                      <a:pt x="496" y="305"/>
                    </a:lnTo>
                    <a:lnTo>
                      <a:pt x="496" y="314"/>
                    </a:lnTo>
                    <a:lnTo>
                      <a:pt x="496" y="334"/>
                    </a:lnTo>
                    <a:lnTo>
                      <a:pt x="486" y="352"/>
                    </a:lnTo>
                    <a:lnTo>
                      <a:pt x="439" y="410"/>
                    </a:lnTo>
                    <a:lnTo>
                      <a:pt x="439" y="429"/>
                    </a:lnTo>
                    <a:lnTo>
                      <a:pt x="429" y="438"/>
                    </a:lnTo>
                    <a:lnTo>
                      <a:pt x="439" y="457"/>
                    </a:lnTo>
                    <a:lnTo>
                      <a:pt x="457" y="467"/>
                    </a:lnTo>
                    <a:lnTo>
                      <a:pt x="496" y="46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65" name="Freeform 11">
                <a:extLst>
                  <a:ext uri="{FF2B5EF4-FFF2-40B4-BE49-F238E27FC236}">
                    <a16:creationId xmlns:a16="http://schemas.microsoft.com/office/drawing/2014/main" id="{7451250D-6F10-AD4C-A6AF-32F9207C1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52088" y="1016000"/>
                <a:ext cx="1697037" cy="1276350"/>
              </a:xfrm>
              <a:custGeom>
                <a:avLst/>
                <a:gdLst>
                  <a:gd name="T0" fmla="*/ 904846 w 4715"/>
                  <a:gd name="T1" fmla="*/ 253901 h 3544"/>
                  <a:gd name="T2" fmla="*/ 1021462 w 4715"/>
                  <a:gd name="T3" fmla="*/ 147659 h 3544"/>
                  <a:gd name="T4" fmla="*/ 918524 w 4715"/>
                  <a:gd name="T5" fmla="*/ 13685 h 3544"/>
                  <a:gd name="T6" fmla="*/ 1199623 w 4715"/>
                  <a:gd name="T7" fmla="*/ 171428 h 3544"/>
                  <a:gd name="T8" fmla="*/ 1154993 w 4715"/>
                  <a:gd name="T9" fmla="*/ 140816 h 3544"/>
                  <a:gd name="T10" fmla="*/ 1151754 w 4715"/>
                  <a:gd name="T11" fmla="*/ 37815 h 3544"/>
                  <a:gd name="T12" fmla="*/ 1138077 w 4715"/>
                  <a:gd name="T13" fmla="*/ 325930 h 3544"/>
                  <a:gd name="T14" fmla="*/ 826023 w 4715"/>
                  <a:gd name="T15" fmla="*/ 24130 h 3544"/>
                  <a:gd name="T16" fmla="*/ 445585 w 4715"/>
                  <a:gd name="T17" fmla="*/ 802761 h 3544"/>
                  <a:gd name="T18" fmla="*/ 205516 w 4715"/>
                  <a:gd name="T19" fmla="*/ 1015246 h 3544"/>
                  <a:gd name="T20" fmla="*/ 106177 w 4715"/>
                  <a:gd name="T21" fmla="*/ 970588 h 3544"/>
                  <a:gd name="T22" fmla="*/ 41031 w 4715"/>
                  <a:gd name="T23" fmla="*/ 1142376 h 3544"/>
                  <a:gd name="T24" fmla="*/ 41031 w 4715"/>
                  <a:gd name="T25" fmla="*/ 1028931 h 3544"/>
                  <a:gd name="T26" fmla="*/ 20516 w 4715"/>
                  <a:gd name="T27" fmla="*/ 1025690 h 3544"/>
                  <a:gd name="T28" fmla="*/ 92500 w 4715"/>
                  <a:gd name="T29" fmla="*/ 1125090 h 3544"/>
                  <a:gd name="T30" fmla="*/ 345886 w 4715"/>
                  <a:gd name="T31" fmla="*/ 1001560 h 3544"/>
                  <a:gd name="T32" fmla="*/ 750439 w 4715"/>
                  <a:gd name="T33" fmla="*/ 236615 h 3544"/>
                  <a:gd name="T34" fmla="*/ 935800 w 4715"/>
                  <a:gd name="T35" fmla="*/ 185474 h 3544"/>
                  <a:gd name="T36" fmla="*/ 832862 w 4715"/>
                  <a:gd name="T37" fmla="*/ 133974 h 3544"/>
                  <a:gd name="T38" fmla="*/ 1405139 w 4715"/>
                  <a:gd name="T39" fmla="*/ 243457 h 3544"/>
                  <a:gd name="T40" fmla="*/ 1590500 w 4715"/>
                  <a:gd name="T41" fmla="*/ 250300 h 3544"/>
                  <a:gd name="T42" fmla="*/ 1446531 w 4715"/>
                  <a:gd name="T43" fmla="*/ 126771 h 3544"/>
                  <a:gd name="T44" fmla="*/ 1439692 w 4715"/>
                  <a:gd name="T45" fmla="*/ 137215 h 3544"/>
                  <a:gd name="T46" fmla="*/ 1473885 w 4715"/>
                  <a:gd name="T47" fmla="*/ 209244 h 3544"/>
                  <a:gd name="T48" fmla="*/ 1487562 w 4715"/>
                  <a:gd name="T49" fmla="*/ 370588 h 3544"/>
                  <a:gd name="T50" fmla="*/ 1281686 w 4715"/>
                  <a:gd name="T51" fmla="*/ 325930 h 3544"/>
                  <a:gd name="T52" fmla="*/ 1268009 w 4715"/>
                  <a:gd name="T53" fmla="*/ 233373 h 3544"/>
                  <a:gd name="T54" fmla="*/ 1206462 w 4715"/>
                  <a:gd name="T55" fmla="*/ 538415 h 3544"/>
                  <a:gd name="T56" fmla="*/ 1014623 w 4715"/>
                  <a:gd name="T57" fmla="*/ 634574 h 3544"/>
                  <a:gd name="T58" fmla="*/ 1093446 w 4715"/>
                  <a:gd name="T59" fmla="*/ 377431 h 3544"/>
                  <a:gd name="T60" fmla="*/ 1052415 w 4715"/>
                  <a:gd name="T61" fmla="*/ 236615 h 3544"/>
                  <a:gd name="T62" fmla="*/ 1004185 w 4715"/>
                  <a:gd name="T63" fmla="*/ 459544 h 3544"/>
                  <a:gd name="T64" fmla="*/ 932201 w 4715"/>
                  <a:gd name="T65" fmla="*/ 507803 h 3544"/>
                  <a:gd name="T66" fmla="*/ 774554 w 4715"/>
                  <a:gd name="T67" fmla="*/ 500960 h 3544"/>
                  <a:gd name="T68" fmla="*/ 808747 w 4715"/>
                  <a:gd name="T69" fmla="*/ 610804 h 3544"/>
                  <a:gd name="T70" fmla="*/ 826023 w 4715"/>
                  <a:gd name="T71" fmla="*/ 696518 h 3544"/>
                  <a:gd name="T72" fmla="*/ 750439 w 4715"/>
                  <a:gd name="T73" fmla="*/ 517887 h 3544"/>
                  <a:gd name="T74" fmla="*/ 784632 w 4715"/>
                  <a:gd name="T75" fmla="*/ 665546 h 3544"/>
                  <a:gd name="T76" fmla="*/ 671616 w 4715"/>
                  <a:gd name="T77" fmla="*/ 689315 h 3544"/>
                  <a:gd name="T78" fmla="*/ 592793 w 4715"/>
                  <a:gd name="T79" fmla="*/ 555702 h 3544"/>
                  <a:gd name="T80" fmla="*/ 541324 w 4715"/>
                  <a:gd name="T81" fmla="*/ 764946 h 3544"/>
                  <a:gd name="T82" fmla="*/ 496694 w 4715"/>
                  <a:gd name="T83" fmla="*/ 943217 h 3544"/>
                  <a:gd name="T84" fmla="*/ 462501 w 4715"/>
                  <a:gd name="T85" fmla="*/ 1066746 h 3544"/>
                  <a:gd name="T86" fmla="*/ 339407 w 4715"/>
                  <a:gd name="T87" fmla="*/ 1090876 h 3544"/>
                  <a:gd name="T88" fmla="*/ 239709 w 4715"/>
                  <a:gd name="T89" fmla="*/ 1176590 h 3544"/>
                  <a:gd name="T90" fmla="*/ 1179108 w 4715"/>
                  <a:gd name="T91" fmla="*/ 799159 h 3544"/>
                  <a:gd name="T92" fmla="*/ 1569624 w 4715"/>
                  <a:gd name="T93" fmla="*/ 617287 h 3544"/>
                  <a:gd name="T94" fmla="*/ 705809 w 4715"/>
                  <a:gd name="T95" fmla="*/ 188715 h 3544"/>
                  <a:gd name="T96" fmla="*/ 713007 w 4715"/>
                  <a:gd name="T97" fmla="*/ 147659 h 3544"/>
                  <a:gd name="T98" fmla="*/ 342647 w 4715"/>
                  <a:gd name="T99" fmla="*/ 936374 h 3544"/>
                  <a:gd name="T100" fmla="*/ 774554 w 4715"/>
                  <a:gd name="T101" fmla="*/ 377431 h 3544"/>
                  <a:gd name="T102" fmla="*/ 723085 w 4715"/>
                  <a:gd name="T103" fmla="*/ 404802 h 3544"/>
                  <a:gd name="T104" fmla="*/ 692132 w 4715"/>
                  <a:gd name="T105" fmla="*/ 404802 h 3544"/>
                  <a:gd name="T106" fmla="*/ 561840 w 4715"/>
                  <a:gd name="T107" fmla="*/ 445858 h 3544"/>
                  <a:gd name="T108" fmla="*/ 370001 w 4715"/>
                  <a:gd name="T109" fmla="*/ 792317 h 3544"/>
                  <a:gd name="T110" fmla="*/ 531246 w 4715"/>
                  <a:gd name="T111" fmla="*/ 675630 h 3544"/>
                  <a:gd name="T112" fmla="*/ 541324 w 4715"/>
                  <a:gd name="T113" fmla="*/ 521488 h 3544"/>
                  <a:gd name="T114" fmla="*/ 476178 w 4715"/>
                  <a:gd name="T115" fmla="*/ 466386 h 3544"/>
                  <a:gd name="T116" fmla="*/ 455663 w 4715"/>
                  <a:gd name="T117" fmla="*/ 542017 h 3544"/>
                  <a:gd name="T118" fmla="*/ 370001 w 4715"/>
                  <a:gd name="T119" fmla="*/ 531572 h 3544"/>
                  <a:gd name="T120" fmla="*/ 294417 w 4715"/>
                  <a:gd name="T121" fmla="*/ 620888 h 3544"/>
                  <a:gd name="T122" fmla="*/ 339407 w 4715"/>
                  <a:gd name="T123" fmla="*/ 679231 h 3544"/>
                  <a:gd name="T124" fmla="*/ 287938 w 4715"/>
                  <a:gd name="T125" fmla="*/ 792317 h 35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715" h="3544">
                    <a:moveTo>
                      <a:pt x="2781" y="495"/>
                    </a:moveTo>
                    <a:lnTo>
                      <a:pt x="2761" y="505"/>
                    </a:lnTo>
                    <a:lnTo>
                      <a:pt x="2752" y="515"/>
                    </a:lnTo>
                    <a:lnTo>
                      <a:pt x="2761" y="524"/>
                    </a:lnTo>
                    <a:lnTo>
                      <a:pt x="2781" y="533"/>
                    </a:lnTo>
                    <a:lnTo>
                      <a:pt x="2819" y="515"/>
                    </a:lnTo>
                    <a:lnTo>
                      <a:pt x="2799" y="505"/>
                    </a:lnTo>
                    <a:lnTo>
                      <a:pt x="2781" y="495"/>
                    </a:lnTo>
                    <a:close/>
                    <a:moveTo>
                      <a:pt x="2400" y="334"/>
                    </a:moveTo>
                    <a:lnTo>
                      <a:pt x="2438" y="352"/>
                    </a:lnTo>
                    <a:lnTo>
                      <a:pt x="2485" y="372"/>
                    </a:lnTo>
                    <a:lnTo>
                      <a:pt x="2523" y="372"/>
                    </a:lnTo>
                    <a:lnTo>
                      <a:pt x="2543" y="362"/>
                    </a:lnTo>
                    <a:lnTo>
                      <a:pt x="2543" y="343"/>
                    </a:lnTo>
                    <a:lnTo>
                      <a:pt x="2523" y="324"/>
                    </a:lnTo>
                    <a:lnTo>
                      <a:pt x="2457" y="257"/>
                    </a:lnTo>
                    <a:lnTo>
                      <a:pt x="2438" y="238"/>
                    </a:lnTo>
                    <a:lnTo>
                      <a:pt x="2409" y="257"/>
                    </a:lnTo>
                    <a:lnTo>
                      <a:pt x="2390" y="286"/>
                    </a:lnTo>
                    <a:lnTo>
                      <a:pt x="2390" y="305"/>
                    </a:lnTo>
                    <a:lnTo>
                      <a:pt x="2390" y="324"/>
                    </a:lnTo>
                    <a:lnTo>
                      <a:pt x="2400" y="334"/>
                    </a:lnTo>
                    <a:close/>
                    <a:moveTo>
                      <a:pt x="2685" y="543"/>
                    </a:moveTo>
                    <a:lnTo>
                      <a:pt x="2676" y="543"/>
                    </a:lnTo>
                    <a:lnTo>
                      <a:pt x="2657" y="562"/>
                    </a:lnTo>
                    <a:lnTo>
                      <a:pt x="2638" y="591"/>
                    </a:lnTo>
                    <a:lnTo>
                      <a:pt x="2619" y="619"/>
                    </a:lnTo>
                    <a:lnTo>
                      <a:pt x="2552" y="676"/>
                    </a:lnTo>
                    <a:lnTo>
                      <a:pt x="2523" y="686"/>
                    </a:lnTo>
                    <a:lnTo>
                      <a:pt x="2514" y="705"/>
                    </a:lnTo>
                    <a:lnTo>
                      <a:pt x="2504" y="753"/>
                    </a:lnTo>
                    <a:lnTo>
                      <a:pt x="2457" y="819"/>
                    </a:lnTo>
                    <a:lnTo>
                      <a:pt x="2457" y="848"/>
                    </a:lnTo>
                    <a:lnTo>
                      <a:pt x="2485" y="857"/>
                    </a:lnTo>
                    <a:lnTo>
                      <a:pt x="2609" y="819"/>
                    </a:lnTo>
                    <a:lnTo>
                      <a:pt x="2638" y="800"/>
                    </a:lnTo>
                    <a:lnTo>
                      <a:pt x="2657" y="753"/>
                    </a:lnTo>
                    <a:lnTo>
                      <a:pt x="2685" y="695"/>
                    </a:lnTo>
                    <a:lnTo>
                      <a:pt x="2714" y="648"/>
                    </a:lnTo>
                    <a:lnTo>
                      <a:pt x="2723" y="600"/>
                    </a:lnTo>
                    <a:lnTo>
                      <a:pt x="2714" y="562"/>
                    </a:lnTo>
                    <a:lnTo>
                      <a:pt x="2695" y="543"/>
                    </a:lnTo>
                    <a:lnTo>
                      <a:pt x="2685" y="543"/>
                    </a:lnTo>
                    <a:close/>
                    <a:moveTo>
                      <a:pt x="2581" y="134"/>
                    </a:moveTo>
                    <a:lnTo>
                      <a:pt x="2600" y="162"/>
                    </a:lnTo>
                    <a:lnTo>
                      <a:pt x="2609" y="172"/>
                    </a:lnTo>
                    <a:lnTo>
                      <a:pt x="2619" y="191"/>
                    </a:lnTo>
                    <a:lnTo>
                      <a:pt x="2628" y="210"/>
                    </a:lnTo>
                    <a:lnTo>
                      <a:pt x="2638" y="267"/>
                    </a:lnTo>
                    <a:lnTo>
                      <a:pt x="2647" y="276"/>
                    </a:lnTo>
                    <a:lnTo>
                      <a:pt x="2647" y="286"/>
                    </a:lnTo>
                    <a:lnTo>
                      <a:pt x="2657" y="295"/>
                    </a:lnTo>
                    <a:lnTo>
                      <a:pt x="2657" y="314"/>
                    </a:lnTo>
                    <a:lnTo>
                      <a:pt x="2657" y="372"/>
                    </a:lnTo>
                    <a:lnTo>
                      <a:pt x="2657" y="391"/>
                    </a:lnTo>
                    <a:lnTo>
                      <a:pt x="2676" y="419"/>
                    </a:lnTo>
                    <a:lnTo>
                      <a:pt x="2704" y="438"/>
                    </a:lnTo>
                    <a:lnTo>
                      <a:pt x="2799" y="438"/>
                    </a:lnTo>
                    <a:lnTo>
                      <a:pt x="2828" y="419"/>
                    </a:lnTo>
                    <a:lnTo>
                      <a:pt x="2838" y="410"/>
                    </a:lnTo>
                    <a:lnTo>
                      <a:pt x="2838" y="391"/>
                    </a:lnTo>
                    <a:lnTo>
                      <a:pt x="2828" y="372"/>
                    </a:lnTo>
                    <a:lnTo>
                      <a:pt x="2857" y="362"/>
                    </a:lnTo>
                    <a:lnTo>
                      <a:pt x="2914" y="334"/>
                    </a:lnTo>
                    <a:lnTo>
                      <a:pt x="2914" y="324"/>
                    </a:lnTo>
                    <a:lnTo>
                      <a:pt x="2885" y="324"/>
                    </a:lnTo>
                    <a:lnTo>
                      <a:pt x="2809" y="267"/>
                    </a:lnTo>
                    <a:lnTo>
                      <a:pt x="2790" y="257"/>
                    </a:lnTo>
                    <a:lnTo>
                      <a:pt x="2781" y="238"/>
                    </a:lnTo>
                    <a:lnTo>
                      <a:pt x="2771" y="219"/>
                    </a:lnTo>
                    <a:lnTo>
                      <a:pt x="2781" y="181"/>
                    </a:lnTo>
                    <a:lnTo>
                      <a:pt x="2742" y="143"/>
                    </a:lnTo>
                    <a:lnTo>
                      <a:pt x="2733" y="143"/>
                    </a:lnTo>
                    <a:lnTo>
                      <a:pt x="2733" y="153"/>
                    </a:lnTo>
                    <a:lnTo>
                      <a:pt x="2723" y="200"/>
                    </a:lnTo>
                    <a:lnTo>
                      <a:pt x="2714" y="219"/>
                    </a:lnTo>
                    <a:lnTo>
                      <a:pt x="2695" y="229"/>
                    </a:lnTo>
                    <a:lnTo>
                      <a:pt x="2685" y="191"/>
                    </a:lnTo>
                    <a:lnTo>
                      <a:pt x="2685" y="153"/>
                    </a:lnTo>
                    <a:lnTo>
                      <a:pt x="2666" y="124"/>
                    </a:lnTo>
                    <a:lnTo>
                      <a:pt x="2657" y="124"/>
                    </a:lnTo>
                    <a:lnTo>
                      <a:pt x="2647" y="114"/>
                    </a:lnTo>
                    <a:lnTo>
                      <a:pt x="2638" y="96"/>
                    </a:lnTo>
                    <a:lnTo>
                      <a:pt x="2628" y="76"/>
                    </a:lnTo>
                    <a:lnTo>
                      <a:pt x="2619" y="57"/>
                    </a:lnTo>
                    <a:lnTo>
                      <a:pt x="2619" y="29"/>
                    </a:lnTo>
                    <a:lnTo>
                      <a:pt x="2619" y="10"/>
                    </a:lnTo>
                    <a:lnTo>
                      <a:pt x="2609" y="0"/>
                    </a:lnTo>
                    <a:lnTo>
                      <a:pt x="2571" y="19"/>
                    </a:lnTo>
                    <a:lnTo>
                      <a:pt x="2552" y="38"/>
                    </a:lnTo>
                    <a:lnTo>
                      <a:pt x="2552" y="57"/>
                    </a:lnTo>
                    <a:lnTo>
                      <a:pt x="2552" y="76"/>
                    </a:lnTo>
                    <a:lnTo>
                      <a:pt x="2533" y="67"/>
                    </a:lnTo>
                    <a:lnTo>
                      <a:pt x="2523" y="67"/>
                    </a:lnTo>
                    <a:lnTo>
                      <a:pt x="2514" y="76"/>
                    </a:lnTo>
                    <a:lnTo>
                      <a:pt x="2533" y="114"/>
                    </a:lnTo>
                    <a:lnTo>
                      <a:pt x="2581" y="134"/>
                    </a:lnTo>
                    <a:close/>
                    <a:moveTo>
                      <a:pt x="3333" y="324"/>
                    </a:moveTo>
                    <a:lnTo>
                      <a:pt x="3333" y="372"/>
                    </a:lnTo>
                    <a:lnTo>
                      <a:pt x="3343" y="400"/>
                    </a:lnTo>
                    <a:lnTo>
                      <a:pt x="3352" y="410"/>
                    </a:lnTo>
                    <a:lnTo>
                      <a:pt x="3371" y="419"/>
                    </a:lnTo>
                    <a:lnTo>
                      <a:pt x="3390" y="400"/>
                    </a:lnTo>
                    <a:lnTo>
                      <a:pt x="3409" y="372"/>
                    </a:lnTo>
                    <a:lnTo>
                      <a:pt x="3409" y="343"/>
                    </a:lnTo>
                    <a:lnTo>
                      <a:pt x="3371" y="276"/>
                    </a:lnTo>
                    <a:lnTo>
                      <a:pt x="3352" y="267"/>
                    </a:lnTo>
                    <a:lnTo>
                      <a:pt x="3343" y="286"/>
                    </a:lnTo>
                    <a:lnTo>
                      <a:pt x="3333" y="324"/>
                    </a:lnTo>
                    <a:close/>
                    <a:moveTo>
                      <a:pt x="3495" y="476"/>
                    </a:moveTo>
                    <a:lnTo>
                      <a:pt x="3485" y="438"/>
                    </a:lnTo>
                    <a:lnTo>
                      <a:pt x="3476" y="429"/>
                    </a:lnTo>
                    <a:lnTo>
                      <a:pt x="3457" y="457"/>
                    </a:lnTo>
                    <a:lnTo>
                      <a:pt x="3438" y="486"/>
                    </a:lnTo>
                    <a:lnTo>
                      <a:pt x="3438" y="505"/>
                    </a:lnTo>
                    <a:lnTo>
                      <a:pt x="3476" y="495"/>
                    </a:lnTo>
                    <a:lnTo>
                      <a:pt x="3495" y="476"/>
                    </a:lnTo>
                    <a:close/>
                    <a:moveTo>
                      <a:pt x="3371" y="467"/>
                    </a:moveTo>
                    <a:lnTo>
                      <a:pt x="3352" y="467"/>
                    </a:lnTo>
                    <a:lnTo>
                      <a:pt x="3333" y="476"/>
                    </a:lnTo>
                    <a:lnTo>
                      <a:pt x="3323" y="505"/>
                    </a:lnTo>
                    <a:lnTo>
                      <a:pt x="3304" y="552"/>
                    </a:lnTo>
                    <a:lnTo>
                      <a:pt x="3304" y="572"/>
                    </a:lnTo>
                    <a:lnTo>
                      <a:pt x="3314" y="600"/>
                    </a:lnTo>
                    <a:lnTo>
                      <a:pt x="3333" y="648"/>
                    </a:lnTo>
                    <a:lnTo>
                      <a:pt x="3361" y="667"/>
                    </a:lnTo>
                    <a:lnTo>
                      <a:pt x="3390" y="667"/>
                    </a:lnTo>
                    <a:lnTo>
                      <a:pt x="3428" y="648"/>
                    </a:lnTo>
                    <a:lnTo>
                      <a:pt x="3447" y="619"/>
                    </a:lnTo>
                    <a:lnTo>
                      <a:pt x="3447" y="581"/>
                    </a:lnTo>
                    <a:lnTo>
                      <a:pt x="3523" y="533"/>
                    </a:lnTo>
                    <a:lnTo>
                      <a:pt x="3438" y="543"/>
                    </a:lnTo>
                    <a:lnTo>
                      <a:pt x="3419" y="533"/>
                    </a:lnTo>
                    <a:lnTo>
                      <a:pt x="3390" y="476"/>
                    </a:lnTo>
                    <a:lnTo>
                      <a:pt x="3371" y="467"/>
                    </a:lnTo>
                    <a:close/>
                    <a:moveTo>
                      <a:pt x="3076" y="391"/>
                    </a:moveTo>
                    <a:lnTo>
                      <a:pt x="3085" y="410"/>
                    </a:lnTo>
                    <a:lnTo>
                      <a:pt x="3095" y="419"/>
                    </a:lnTo>
                    <a:lnTo>
                      <a:pt x="3104" y="429"/>
                    </a:lnTo>
                    <a:lnTo>
                      <a:pt x="3123" y="429"/>
                    </a:lnTo>
                    <a:lnTo>
                      <a:pt x="3142" y="438"/>
                    </a:lnTo>
                    <a:lnTo>
                      <a:pt x="3152" y="429"/>
                    </a:lnTo>
                    <a:lnTo>
                      <a:pt x="3152" y="400"/>
                    </a:lnTo>
                    <a:lnTo>
                      <a:pt x="3180" y="400"/>
                    </a:lnTo>
                    <a:lnTo>
                      <a:pt x="3180" y="372"/>
                    </a:lnTo>
                    <a:lnTo>
                      <a:pt x="3180" y="352"/>
                    </a:lnTo>
                    <a:lnTo>
                      <a:pt x="3190" y="343"/>
                    </a:lnTo>
                    <a:lnTo>
                      <a:pt x="3200" y="352"/>
                    </a:lnTo>
                    <a:lnTo>
                      <a:pt x="3209" y="362"/>
                    </a:lnTo>
                    <a:lnTo>
                      <a:pt x="3209" y="391"/>
                    </a:lnTo>
                    <a:lnTo>
                      <a:pt x="3200" y="429"/>
                    </a:lnTo>
                    <a:lnTo>
                      <a:pt x="3200" y="438"/>
                    </a:lnTo>
                    <a:lnTo>
                      <a:pt x="3200" y="457"/>
                    </a:lnTo>
                    <a:lnTo>
                      <a:pt x="3200" y="467"/>
                    </a:lnTo>
                    <a:lnTo>
                      <a:pt x="3209" y="467"/>
                    </a:lnTo>
                    <a:lnTo>
                      <a:pt x="3228" y="457"/>
                    </a:lnTo>
                    <a:lnTo>
                      <a:pt x="3238" y="457"/>
                    </a:lnTo>
                    <a:lnTo>
                      <a:pt x="3247" y="448"/>
                    </a:lnTo>
                    <a:lnTo>
                      <a:pt x="3257" y="419"/>
                    </a:lnTo>
                    <a:lnTo>
                      <a:pt x="3276" y="419"/>
                    </a:lnTo>
                    <a:lnTo>
                      <a:pt x="3285" y="438"/>
                    </a:lnTo>
                    <a:lnTo>
                      <a:pt x="3295" y="448"/>
                    </a:lnTo>
                    <a:lnTo>
                      <a:pt x="3314" y="438"/>
                    </a:lnTo>
                    <a:lnTo>
                      <a:pt x="3323" y="429"/>
                    </a:lnTo>
                    <a:lnTo>
                      <a:pt x="3333" y="419"/>
                    </a:lnTo>
                    <a:lnTo>
                      <a:pt x="3333" y="400"/>
                    </a:lnTo>
                    <a:lnTo>
                      <a:pt x="3323" y="372"/>
                    </a:lnTo>
                    <a:lnTo>
                      <a:pt x="3314" y="343"/>
                    </a:lnTo>
                    <a:lnTo>
                      <a:pt x="3314" y="334"/>
                    </a:lnTo>
                    <a:lnTo>
                      <a:pt x="3314" y="324"/>
                    </a:lnTo>
                    <a:lnTo>
                      <a:pt x="3314" y="314"/>
                    </a:lnTo>
                    <a:lnTo>
                      <a:pt x="3323" y="276"/>
                    </a:lnTo>
                    <a:lnTo>
                      <a:pt x="3323" y="257"/>
                    </a:lnTo>
                    <a:lnTo>
                      <a:pt x="3343" y="229"/>
                    </a:lnTo>
                    <a:lnTo>
                      <a:pt x="3352" y="181"/>
                    </a:lnTo>
                    <a:lnTo>
                      <a:pt x="3352" y="153"/>
                    </a:lnTo>
                    <a:lnTo>
                      <a:pt x="3343" y="134"/>
                    </a:lnTo>
                    <a:lnTo>
                      <a:pt x="3323" y="114"/>
                    </a:lnTo>
                    <a:lnTo>
                      <a:pt x="3295" y="105"/>
                    </a:lnTo>
                    <a:lnTo>
                      <a:pt x="3200" y="105"/>
                    </a:lnTo>
                    <a:lnTo>
                      <a:pt x="3180" y="105"/>
                    </a:lnTo>
                    <a:lnTo>
                      <a:pt x="3171" y="114"/>
                    </a:lnTo>
                    <a:lnTo>
                      <a:pt x="3171" y="124"/>
                    </a:lnTo>
                    <a:lnTo>
                      <a:pt x="3171" y="134"/>
                    </a:lnTo>
                    <a:lnTo>
                      <a:pt x="3171" y="153"/>
                    </a:lnTo>
                    <a:lnTo>
                      <a:pt x="3152" y="162"/>
                    </a:lnTo>
                    <a:lnTo>
                      <a:pt x="3114" y="181"/>
                    </a:lnTo>
                    <a:lnTo>
                      <a:pt x="3104" y="200"/>
                    </a:lnTo>
                    <a:lnTo>
                      <a:pt x="3085" y="229"/>
                    </a:lnTo>
                    <a:lnTo>
                      <a:pt x="3076" y="267"/>
                    </a:lnTo>
                    <a:lnTo>
                      <a:pt x="3076" y="314"/>
                    </a:lnTo>
                    <a:lnTo>
                      <a:pt x="3066" y="343"/>
                    </a:lnTo>
                    <a:lnTo>
                      <a:pt x="3066" y="352"/>
                    </a:lnTo>
                    <a:lnTo>
                      <a:pt x="3066" y="372"/>
                    </a:lnTo>
                    <a:lnTo>
                      <a:pt x="3076" y="391"/>
                    </a:lnTo>
                    <a:close/>
                    <a:moveTo>
                      <a:pt x="3266" y="762"/>
                    </a:moveTo>
                    <a:lnTo>
                      <a:pt x="3276" y="753"/>
                    </a:lnTo>
                    <a:lnTo>
                      <a:pt x="3285" y="743"/>
                    </a:lnTo>
                    <a:lnTo>
                      <a:pt x="3285" y="733"/>
                    </a:lnTo>
                    <a:lnTo>
                      <a:pt x="3276" y="724"/>
                    </a:lnTo>
                    <a:lnTo>
                      <a:pt x="3200" y="733"/>
                    </a:lnTo>
                    <a:lnTo>
                      <a:pt x="3190" y="733"/>
                    </a:lnTo>
                    <a:lnTo>
                      <a:pt x="3180" y="743"/>
                    </a:lnTo>
                    <a:lnTo>
                      <a:pt x="3180" y="753"/>
                    </a:lnTo>
                    <a:lnTo>
                      <a:pt x="3171" y="771"/>
                    </a:lnTo>
                    <a:lnTo>
                      <a:pt x="3171" y="791"/>
                    </a:lnTo>
                    <a:lnTo>
                      <a:pt x="3162" y="819"/>
                    </a:lnTo>
                    <a:lnTo>
                      <a:pt x="3152" y="848"/>
                    </a:lnTo>
                    <a:lnTo>
                      <a:pt x="3162" y="886"/>
                    </a:lnTo>
                    <a:lnTo>
                      <a:pt x="3162" y="905"/>
                    </a:lnTo>
                    <a:lnTo>
                      <a:pt x="3171" y="924"/>
                    </a:lnTo>
                    <a:lnTo>
                      <a:pt x="3209" y="934"/>
                    </a:lnTo>
                    <a:lnTo>
                      <a:pt x="3247" y="914"/>
                    </a:lnTo>
                    <a:lnTo>
                      <a:pt x="3276" y="896"/>
                    </a:lnTo>
                    <a:lnTo>
                      <a:pt x="3285" y="857"/>
                    </a:lnTo>
                    <a:lnTo>
                      <a:pt x="3276" y="810"/>
                    </a:lnTo>
                    <a:lnTo>
                      <a:pt x="3266" y="781"/>
                    </a:lnTo>
                    <a:lnTo>
                      <a:pt x="3266" y="771"/>
                    </a:lnTo>
                    <a:lnTo>
                      <a:pt x="3266" y="762"/>
                    </a:lnTo>
                    <a:close/>
                    <a:moveTo>
                      <a:pt x="2190" y="286"/>
                    </a:moveTo>
                    <a:lnTo>
                      <a:pt x="2238" y="324"/>
                    </a:lnTo>
                    <a:lnTo>
                      <a:pt x="2266" y="343"/>
                    </a:lnTo>
                    <a:lnTo>
                      <a:pt x="2285" y="334"/>
                    </a:lnTo>
                    <a:lnTo>
                      <a:pt x="2314" y="295"/>
                    </a:lnTo>
                    <a:lnTo>
                      <a:pt x="2323" y="286"/>
                    </a:lnTo>
                    <a:lnTo>
                      <a:pt x="2314" y="276"/>
                    </a:lnTo>
                    <a:lnTo>
                      <a:pt x="2314" y="267"/>
                    </a:lnTo>
                    <a:lnTo>
                      <a:pt x="2314" y="257"/>
                    </a:lnTo>
                    <a:lnTo>
                      <a:pt x="2323" y="248"/>
                    </a:lnTo>
                    <a:lnTo>
                      <a:pt x="2333" y="219"/>
                    </a:lnTo>
                    <a:lnTo>
                      <a:pt x="2333" y="200"/>
                    </a:lnTo>
                    <a:lnTo>
                      <a:pt x="2333" y="181"/>
                    </a:lnTo>
                    <a:lnTo>
                      <a:pt x="2323" y="172"/>
                    </a:lnTo>
                    <a:lnTo>
                      <a:pt x="2323" y="143"/>
                    </a:lnTo>
                    <a:lnTo>
                      <a:pt x="2323" y="134"/>
                    </a:lnTo>
                    <a:lnTo>
                      <a:pt x="2323" y="105"/>
                    </a:lnTo>
                    <a:lnTo>
                      <a:pt x="2304" y="76"/>
                    </a:lnTo>
                    <a:lnTo>
                      <a:pt x="2304" y="67"/>
                    </a:lnTo>
                    <a:lnTo>
                      <a:pt x="2295" y="57"/>
                    </a:lnTo>
                    <a:lnTo>
                      <a:pt x="2295" y="67"/>
                    </a:lnTo>
                    <a:lnTo>
                      <a:pt x="2285" y="67"/>
                    </a:lnTo>
                    <a:lnTo>
                      <a:pt x="2276" y="67"/>
                    </a:lnTo>
                    <a:lnTo>
                      <a:pt x="2276" y="76"/>
                    </a:lnTo>
                    <a:lnTo>
                      <a:pt x="2276" y="86"/>
                    </a:lnTo>
                    <a:lnTo>
                      <a:pt x="2276" y="96"/>
                    </a:lnTo>
                    <a:lnTo>
                      <a:pt x="2266" y="96"/>
                    </a:lnTo>
                    <a:lnTo>
                      <a:pt x="2257" y="96"/>
                    </a:lnTo>
                    <a:lnTo>
                      <a:pt x="2238" y="96"/>
                    </a:lnTo>
                    <a:lnTo>
                      <a:pt x="2228" y="96"/>
                    </a:lnTo>
                    <a:lnTo>
                      <a:pt x="2228" y="105"/>
                    </a:lnTo>
                    <a:lnTo>
                      <a:pt x="2238" y="114"/>
                    </a:lnTo>
                    <a:lnTo>
                      <a:pt x="2247" y="124"/>
                    </a:lnTo>
                    <a:lnTo>
                      <a:pt x="2247" y="134"/>
                    </a:lnTo>
                    <a:lnTo>
                      <a:pt x="2247" y="143"/>
                    </a:lnTo>
                    <a:lnTo>
                      <a:pt x="2247" y="153"/>
                    </a:lnTo>
                    <a:lnTo>
                      <a:pt x="2257" y="172"/>
                    </a:lnTo>
                    <a:lnTo>
                      <a:pt x="2247" y="181"/>
                    </a:lnTo>
                    <a:lnTo>
                      <a:pt x="2238" y="200"/>
                    </a:lnTo>
                    <a:lnTo>
                      <a:pt x="2238" y="248"/>
                    </a:lnTo>
                    <a:lnTo>
                      <a:pt x="2228" y="248"/>
                    </a:lnTo>
                    <a:lnTo>
                      <a:pt x="2219" y="238"/>
                    </a:lnTo>
                    <a:lnTo>
                      <a:pt x="2209" y="229"/>
                    </a:lnTo>
                    <a:lnTo>
                      <a:pt x="2200" y="229"/>
                    </a:lnTo>
                    <a:lnTo>
                      <a:pt x="2171" y="248"/>
                    </a:lnTo>
                    <a:lnTo>
                      <a:pt x="2171" y="257"/>
                    </a:lnTo>
                    <a:lnTo>
                      <a:pt x="2180" y="276"/>
                    </a:lnTo>
                    <a:lnTo>
                      <a:pt x="2190" y="286"/>
                    </a:lnTo>
                    <a:close/>
                    <a:moveTo>
                      <a:pt x="1247" y="2238"/>
                    </a:moveTo>
                    <a:lnTo>
                      <a:pt x="1247" y="2229"/>
                    </a:lnTo>
                    <a:lnTo>
                      <a:pt x="1238" y="2229"/>
                    </a:lnTo>
                    <a:lnTo>
                      <a:pt x="1171" y="2238"/>
                    </a:lnTo>
                    <a:lnTo>
                      <a:pt x="1152" y="2248"/>
                    </a:lnTo>
                    <a:lnTo>
                      <a:pt x="1133" y="2276"/>
                    </a:lnTo>
                    <a:lnTo>
                      <a:pt x="1114" y="2305"/>
                    </a:lnTo>
                    <a:lnTo>
                      <a:pt x="1104" y="2333"/>
                    </a:lnTo>
                    <a:lnTo>
                      <a:pt x="1104" y="2353"/>
                    </a:lnTo>
                    <a:lnTo>
                      <a:pt x="1104" y="2362"/>
                    </a:lnTo>
                    <a:lnTo>
                      <a:pt x="1104" y="2372"/>
                    </a:lnTo>
                    <a:lnTo>
                      <a:pt x="1104" y="2391"/>
                    </a:lnTo>
                    <a:lnTo>
                      <a:pt x="1104" y="2400"/>
                    </a:lnTo>
                    <a:lnTo>
                      <a:pt x="1123" y="2410"/>
                    </a:lnTo>
                    <a:lnTo>
                      <a:pt x="1142" y="2410"/>
                    </a:lnTo>
                    <a:lnTo>
                      <a:pt x="1152" y="2400"/>
                    </a:lnTo>
                    <a:lnTo>
                      <a:pt x="1171" y="2362"/>
                    </a:lnTo>
                    <a:lnTo>
                      <a:pt x="1181" y="2343"/>
                    </a:lnTo>
                    <a:lnTo>
                      <a:pt x="1190" y="2333"/>
                    </a:lnTo>
                    <a:lnTo>
                      <a:pt x="1209" y="2324"/>
                    </a:lnTo>
                    <a:lnTo>
                      <a:pt x="1219" y="2305"/>
                    </a:lnTo>
                    <a:lnTo>
                      <a:pt x="1228" y="2295"/>
                    </a:lnTo>
                    <a:lnTo>
                      <a:pt x="1228" y="2286"/>
                    </a:lnTo>
                    <a:lnTo>
                      <a:pt x="1238" y="2276"/>
                    </a:lnTo>
                    <a:lnTo>
                      <a:pt x="1238" y="2257"/>
                    </a:lnTo>
                    <a:lnTo>
                      <a:pt x="1238" y="2248"/>
                    </a:lnTo>
                    <a:lnTo>
                      <a:pt x="1247" y="2238"/>
                    </a:lnTo>
                    <a:close/>
                    <a:moveTo>
                      <a:pt x="600" y="2934"/>
                    </a:moveTo>
                    <a:lnTo>
                      <a:pt x="609" y="2915"/>
                    </a:lnTo>
                    <a:lnTo>
                      <a:pt x="580" y="2886"/>
                    </a:lnTo>
                    <a:lnTo>
                      <a:pt x="580" y="2857"/>
                    </a:lnTo>
                    <a:lnTo>
                      <a:pt x="571" y="2838"/>
                    </a:lnTo>
                    <a:lnTo>
                      <a:pt x="571" y="2819"/>
                    </a:lnTo>
                    <a:lnTo>
                      <a:pt x="590" y="2800"/>
                    </a:lnTo>
                    <a:lnTo>
                      <a:pt x="590" y="2781"/>
                    </a:lnTo>
                    <a:lnTo>
                      <a:pt x="580" y="2772"/>
                    </a:lnTo>
                    <a:lnTo>
                      <a:pt x="562" y="2772"/>
                    </a:lnTo>
                    <a:lnTo>
                      <a:pt x="552" y="2772"/>
                    </a:lnTo>
                    <a:lnTo>
                      <a:pt x="562" y="2743"/>
                    </a:lnTo>
                    <a:lnTo>
                      <a:pt x="580" y="2724"/>
                    </a:lnTo>
                    <a:lnTo>
                      <a:pt x="590" y="2705"/>
                    </a:lnTo>
                    <a:lnTo>
                      <a:pt x="580" y="2705"/>
                    </a:lnTo>
                    <a:lnTo>
                      <a:pt x="533" y="2724"/>
                    </a:lnTo>
                    <a:lnTo>
                      <a:pt x="523" y="2705"/>
                    </a:lnTo>
                    <a:lnTo>
                      <a:pt x="523" y="2676"/>
                    </a:lnTo>
                    <a:lnTo>
                      <a:pt x="523" y="2667"/>
                    </a:lnTo>
                    <a:lnTo>
                      <a:pt x="514" y="2657"/>
                    </a:lnTo>
                    <a:lnTo>
                      <a:pt x="485" y="2657"/>
                    </a:lnTo>
                    <a:lnTo>
                      <a:pt x="437" y="2629"/>
                    </a:lnTo>
                    <a:lnTo>
                      <a:pt x="399" y="2562"/>
                    </a:lnTo>
                    <a:lnTo>
                      <a:pt x="399" y="2572"/>
                    </a:lnTo>
                    <a:lnTo>
                      <a:pt x="399" y="2600"/>
                    </a:lnTo>
                    <a:lnTo>
                      <a:pt x="409" y="2629"/>
                    </a:lnTo>
                    <a:lnTo>
                      <a:pt x="428" y="2657"/>
                    </a:lnTo>
                    <a:lnTo>
                      <a:pt x="428" y="2667"/>
                    </a:lnTo>
                    <a:lnTo>
                      <a:pt x="419" y="2676"/>
                    </a:lnTo>
                    <a:lnTo>
                      <a:pt x="409" y="2686"/>
                    </a:lnTo>
                    <a:lnTo>
                      <a:pt x="399" y="2676"/>
                    </a:lnTo>
                    <a:lnTo>
                      <a:pt x="381" y="2648"/>
                    </a:lnTo>
                    <a:lnTo>
                      <a:pt x="371" y="2648"/>
                    </a:lnTo>
                    <a:lnTo>
                      <a:pt x="361" y="2648"/>
                    </a:lnTo>
                    <a:lnTo>
                      <a:pt x="304" y="2686"/>
                    </a:lnTo>
                    <a:lnTo>
                      <a:pt x="295" y="2695"/>
                    </a:lnTo>
                    <a:lnTo>
                      <a:pt x="295" y="2724"/>
                    </a:lnTo>
                    <a:lnTo>
                      <a:pt x="295" y="2752"/>
                    </a:lnTo>
                    <a:lnTo>
                      <a:pt x="304" y="2762"/>
                    </a:lnTo>
                    <a:lnTo>
                      <a:pt x="314" y="2781"/>
                    </a:lnTo>
                    <a:lnTo>
                      <a:pt x="352" y="2800"/>
                    </a:lnTo>
                    <a:lnTo>
                      <a:pt x="361" y="2819"/>
                    </a:lnTo>
                    <a:lnTo>
                      <a:pt x="371" y="2867"/>
                    </a:lnTo>
                    <a:lnTo>
                      <a:pt x="304" y="2857"/>
                    </a:lnTo>
                    <a:lnTo>
                      <a:pt x="285" y="2867"/>
                    </a:lnTo>
                    <a:lnTo>
                      <a:pt x="276" y="2877"/>
                    </a:lnTo>
                    <a:lnTo>
                      <a:pt x="266" y="2905"/>
                    </a:lnTo>
                    <a:lnTo>
                      <a:pt x="257" y="2905"/>
                    </a:lnTo>
                    <a:lnTo>
                      <a:pt x="257" y="2924"/>
                    </a:lnTo>
                    <a:lnTo>
                      <a:pt x="266" y="2934"/>
                    </a:lnTo>
                    <a:lnTo>
                      <a:pt x="276" y="2943"/>
                    </a:lnTo>
                    <a:lnTo>
                      <a:pt x="285" y="2981"/>
                    </a:lnTo>
                    <a:lnTo>
                      <a:pt x="295" y="3010"/>
                    </a:lnTo>
                    <a:lnTo>
                      <a:pt x="285" y="3038"/>
                    </a:lnTo>
                    <a:lnTo>
                      <a:pt x="276" y="3057"/>
                    </a:lnTo>
                    <a:lnTo>
                      <a:pt x="266" y="3029"/>
                    </a:lnTo>
                    <a:lnTo>
                      <a:pt x="257" y="2972"/>
                    </a:lnTo>
                    <a:lnTo>
                      <a:pt x="238" y="2972"/>
                    </a:lnTo>
                    <a:lnTo>
                      <a:pt x="219" y="2981"/>
                    </a:lnTo>
                    <a:lnTo>
                      <a:pt x="190" y="3010"/>
                    </a:lnTo>
                    <a:lnTo>
                      <a:pt x="142" y="3048"/>
                    </a:lnTo>
                    <a:lnTo>
                      <a:pt x="133" y="3057"/>
                    </a:lnTo>
                    <a:lnTo>
                      <a:pt x="114" y="3086"/>
                    </a:lnTo>
                    <a:lnTo>
                      <a:pt x="114" y="3115"/>
                    </a:lnTo>
                    <a:lnTo>
                      <a:pt x="123" y="3133"/>
                    </a:lnTo>
                    <a:lnTo>
                      <a:pt x="114" y="3172"/>
                    </a:lnTo>
                    <a:lnTo>
                      <a:pt x="104" y="3191"/>
                    </a:lnTo>
                    <a:lnTo>
                      <a:pt x="95" y="3210"/>
                    </a:lnTo>
                    <a:lnTo>
                      <a:pt x="66" y="3229"/>
                    </a:lnTo>
                    <a:lnTo>
                      <a:pt x="76" y="3200"/>
                    </a:lnTo>
                    <a:lnTo>
                      <a:pt x="85" y="3191"/>
                    </a:lnTo>
                    <a:lnTo>
                      <a:pt x="95" y="3172"/>
                    </a:lnTo>
                    <a:lnTo>
                      <a:pt x="95" y="3143"/>
                    </a:lnTo>
                    <a:lnTo>
                      <a:pt x="95" y="3124"/>
                    </a:lnTo>
                    <a:lnTo>
                      <a:pt x="85" y="3105"/>
                    </a:lnTo>
                    <a:lnTo>
                      <a:pt x="85" y="3076"/>
                    </a:lnTo>
                    <a:lnTo>
                      <a:pt x="95" y="3048"/>
                    </a:lnTo>
                    <a:lnTo>
                      <a:pt x="104" y="3029"/>
                    </a:lnTo>
                    <a:lnTo>
                      <a:pt x="133" y="3019"/>
                    </a:lnTo>
                    <a:lnTo>
                      <a:pt x="152" y="3010"/>
                    </a:lnTo>
                    <a:lnTo>
                      <a:pt x="161" y="3000"/>
                    </a:lnTo>
                    <a:lnTo>
                      <a:pt x="171" y="2981"/>
                    </a:lnTo>
                    <a:lnTo>
                      <a:pt x="171" y="2972"/>
                    </a:lnTo>
                    <a:lnTo>
                      <a:pt x="181" y="2962"/>
                    </a:lnTo>
                    <a:lnTo>
                      <a:pt x="190" y="2962"/>
                    </a:lnTo>
                    <a:lnTo>
                      <a:pt x="199" y="2943"/>
                    </a:lnTo>
                    <a:lnTo>
                      <a:pt x="209" y="2924"/>
                    </a:lnTo>
                    <a:lnTo>
                      <a:pt x="219" y="2877"/>
                    </a:lnTo>
                    <a:lnTo>
                      <a:pt x="228" y="2848"/>
                    </a:lnTo>
                    <a:lnTo>
                      <a:pt x="228" y="2819"/>
                    </a:lnTo>
                    <a:lnTo>
                      <a:pt x="219" y="2781"/>
                    </a:lnTo>
                    <a:lnTo>
                      <a:pt x="209" y="2762"/>
                    </a:lnTo>
                    <a:lnTo>
                      <a:pt x="190" y="2772"/>
                    </a:lnTo>
                    <a:lnTo>
                      <a:pt x="171" y="2819"/>
                    </a:lnTo>
                    <a:lnTo>
                      <a:pt x="142" y="2848"/>
                    </a:lnTo>
                    <a:lnTo>
                      <a:pt x="114" y="2857"/>
                    </a:lnTo>
                    <a:lnTo>
                      <a:pt x="85" y="2867"/>
                    </a:lnTo>
                    <a:lnTo>
                      <a:pt x="123" y="2829"/>
                    </a:lnTo>
                    <a:lnTo>
                      <a:pt x="133" y="2810"/>
                    </a:lnTo>
                    <a:lnTo>
                      <a:pt x="133" y="2800"/>
                    </a:lnTo>
                    <a:lnTo>
                      <a:pt x="152" y="2781"/>
                    </a:lnTo>
                    <a:lnTo>
                      <a:pt x="152" y="2772"/>
                    </a:lnTo>
                    <a:lnTo>
                      <a:pt x="152" y="2752"/>
                    </a:lnTo>
                    <a:lnTo>
                      <a:pt x="152" y="2734"/>
                    </a:lnTo>
                    <a:lnTo>
                      <a:pt x="161" y="2724"/>
                    </a:lnTo>
                    <a:lnTo>
                      <a:pt x="181" y="2629"/>
                    </a:lnTo>
                    <a:lnTo>
                      <a:pt x="190" y="2600"/>
                    </a:lnTo>
                    <a:lnTo>
                      <a:pt x="181" y="2581"/>
                    </a:lnTo>
                    <a:lnTo>
                      <a:pt x="171" y="2562"/>
                    </a:lnTo>
                    <a:lnTo>
                      <a:pt x="171" y="2543"/>
                    </a:lnTo>
                    <a:lnTo>
                      <a:pt x="171" y="2505"/>
                    </a:lnTo>
                    <a:lnTo>
                      <a:pt x="181" y="2486"/>
                    </a:lnTo>
                    <a:lnTo>
                      <a:pt x="181" y="2467"/>
                    </a:lnTo>
                    <a:lnTo>
                      <a:pt x="161" y="2476"/>
                    </a:lnTo>
                    <a:lnTo>
                      <a:pt x="161" y="2496"/>
                    </a:lnTo>
                    <a:lnTo>
                      <a:pt x="152" y="2505"/>
                    </a:lnTo>
                    <a:lnTo>
                      <a:pt x="152" y="2524"/>
                    </a:lnTo>
                    <a:lnTo>
                      <a:pt x="161" y="2562"/>
                    </a:lnTo>
                    <a:lnTo>
                      <a:pt x="161" y="2581"/>
                    </a:lnTo>
                    <a:lnTo>
                      <a:pt x="161" y="2600"/>
                    </a:lnTo>
                    <a:lnTo>
                      <a:pt x="161" y="2619"/>
                    </a:lnTo>
                    <a:lnTo>
                      <a:pt x="133" y="2686"/>
                    </a:lnTo>
                    <a:lnTo>
                      <a:pt x="104" y="2772"/>
                    </a:lnTo>
                    <a:lnTo>
                      <a:pt x="57" y="2829"/>
                    </a:lnTo>
                    <a:lnTo>
                      <a:pt x="57" y="2838"/>
                    </a:lnTo>
                    <a:lnTo>
                      <a:pt x="57" y="2848"/>
                    </a:lnTo>
                    <a:lnTo>
                      <a:pt x="57" y="2867"/>
                    </a:lnTo>
                    <a:lnTo>
                      <a:pt x="66" y="2886"/>
                    </a:lnTo>
                    <a:lnTo>
                      <a:pt x="76" y="2895"/>
                    </a:lnTo>
                    <a:lnTo>
                      <a:pt x="85" y="2915"/>
                    </a:lnTo>
                    <a:lnTo>
                      <a:pt x="95" y="2924"/>
                    </a:lnTo>
                    <a:lnTo>
                      <a:pt x="95" y="2953"/>
                    </a:lnTo>
                    <a:lnTo>
                      <a:pt x="95" y="2972"/>
                    </a:lnTo>
                    <a:lnTo>
                      <a:pt x="76" y="3010"/>
                    </a:lnTo>
                    <a:lnTo>
                      <a:pt x="66" y="3019"/>
                    </a:lnTo>
                    <a:lnTo>
                      <a:pt x="47" y="3038"/>
                    </a:lnTo>
                    <a:lnTo>
                      <a:pt x="28" y="3076"/>
                    </a:lnTo>
                    <a:lnTo>
                      <a:pt x="9" y="3200"/>
                    </a:lnTo>
                    <a:lnTo>
                      <a:pt x="0" y="3219"/>
                    </a:lnTo>
                    <a:lnTo>
                      <a:pt x="9" y="3229"/>
                    </a:lnTo>
                    <a:lnTo>
                      <a:pt x="18" y="3257"/>
                    </a:lnTo>
                    <a:lnTo>
                      <a:pt x="28" y="3286"/>
                    </a:lnTo>
                    <a:lnTo>
                      <a:pt x="28" y="3296"/>
                    </a:lnTo>
                    <a:lnTo>
                      <a:pt x="18" y="3305"/>
                    </a:lnTo>
                    <a:lnTo>
                      <a:pt x="9" y="3334"/>
                    </a:lnTo>
                    <a:lnTo>
                      <a:pt x="0" y="3343"/>
                    </a:lnTo>
                    <a:lnTo>
                      <a:pt x="9" y="3353"/>
                    </a:lnTo>
                    <a:lnTo>
                      <a:pt x="18" y="3353"/>
                    </a:lnTo>
                    <a:lnTo>
                      <a:pt x="28" y="3343"/>
                    </a:lnTo>
                    <a:lnTo>
                      <a:pt x="152" y="3200"/>
                    </a:lnTo>
                    <a:lnTo>
                      <a:pt x="171" y="3172"/>
                    </a:lnTo>
                    <a:lnTo>
                      <a:pt x="181" y="3143"/>
                    </a:lnTo>
                    <a:lnTo>
                      <a:pt x="190" y="3124"/>
                    </a:lnTo>
                    <a:lnTo>
                      <a:pt x="190" y="3115"/>
                    </a:lnTo>
                    <a:lnTo>
                      <a:pt x="209" y="3105"/>
                    </a:lnTo>
                    <a:lnTo>
                      <a:pt x="257" y="3124"/>
                    </a:lnTo>
                    <a:lnTo>
                      <a:pt x="390" y="3057"/>
                    </a:lnTo>
                    <a:lnTo>
                      <a:pt x="552" y="3143"/>
                    </a:lnTo>
                    <a:lnTo>
                      <a:pt x="552" y="3133"/>
                    </a:lnTo>
                    <a:lnTo>
                      <a:pt x="552" y="3115"/>
                    </a:lnTo>
                    <a:lnTo>
                      <a:pt x="552" y="3095"/>
                    </a:lnTo>
                    <a:lnTo>
                      <a:pt x="562" y="3086"/>
                    </a:lnTo>
                    <a:lnTo>
                      <a:pt x="571" y="3076"/>
                    </a:lnTo>
                    <a:lnTo>
                      <a:pt x="571" y="3067"/>
                    </a:lnTo>
                    <a:lnTo>
                      <a:pt x="590" y="3038"/>
                    </a:lnTo>
                    <a:lnTo>
                      <a:pt x="600" y="3010"/>
                    </a:lnTo>
                    <a:lnTo>
                      <a:pt x="600" y="2981"/>
                    </a:lnTo>
                    <a:lnTo>
                      <a:pt x="580" y="2962"/>
                    </a:lnTo>
                    <a:lnTo>
                      <a:pt x="600" y="2934"/>
                    </a:lnTo>
                    <a:close/>
                    <a:moveTo>
                      <a:pt x="914" y="2724"/>
                    </a:moveTo>
                    <a:lnTo>
                      <a:pt x="895" y="2667"/>
                    </a:lnTo>
                    <a:lnTo>
                      <a:pt x="895" y="2648"/>
                    </a:lnTo>
                    <a:lnTo>
                      <a:pt x="885" y="2648"/>
                    </a:lnTo>
                    <a:lnTo>
                      <a:pt x="866" y="2667"/>
                    </a:lnTo>
                    <a:lnTo>
                      <a:pt x="828" y="2752"/>
                    </a:lnTo>
                    <a:lnTo>
                      <a:pt x="800" y="2772"/>
                    </a:lnTo>
                    <a:lnTo>
                      <a:pt x="780" y="2800"/>
                    </a:lnTo>
                    <a:lnTo>
                      <a:pt x="780" y="2810"/>
                    </a:lnTo>
                    <a:lnTo>
                      <a:pt x="771" y="2829"/>
                    </a:lnTo>
                    <a:lnTo>
                      <a:pt x="771" y="2848"/>
                    </a:lnTo>
                    <a:lnTo>
                      <a:pt x="771" y="2857"/>
                    </a:lnTo>
                    <a:lnTo>
                      <a:pt x="761" y="2867"/>
                    </a:lnTo>
                    <a:lnTo>
                      <a:pt x="780" y="2886"/>
                    </a:lnTo>
                    <a:lnTo>
                      <a:pt x="952" y="2829"/>
                    </a:lnTo>
                    <a:lnTo>
                      <a:pt x="971" y="2800"/>
                    </a:lnTo>
                    <a:lnTo>
                      <a:pt x="961" y="2781"/>
                    </a:lnTo>
                    <a:lnTo>
                      <a:pt x="933" y="2734"/>
                    </a:lnTo>
                    <a:lnTo>
                      <a:pt x="914" y="2724"/>
                    </a:lnTo>
                    <a:close/>
                    <a:moveTo>
                      <a:pt x="457" y="2514"/>
                    </a:moveTo>
                    <a:lnTo>
                      <a:pt x="495" y="2572"/>
                    </a:lnTo>
                    <a:lnTo>
                      <a:pt x="514" y="2591"/>
                    </a:lnTo>
                    <a:lnTo>
                      <a:pt x="542" y="2600"/>
                    </a:lnTo>
                    <a:lnTo>
                      <a:pt x="600" y="2591"/>
                    </a:lnTo>
                    <a:lnTo>
                      <a:pt x="619" y="2581"/>
                    </a:lnTo>
                    <a:lnTo>
                      <a:pt x="609" y="2534"/>
                    </a:lnTo>
                    <a:lnTo>
                      <a:pt x="628" y="2514"/>
                    </a:lnTo>
                    <a:lnTo>
                      <a:pt x="619" y="2486"/>
                    </a:lnTo>
                    <a:lnTo>
                      <a:pt x="609" y="2457"/>
                    </a:lnTo>
                    <a:lnTo>
                      <a:pt x="600" y="2448"/>
                    </a:lnTo>
                    <a:lnTo>
                      <a:pt x="571" y="2457"/>
                    </a:lnTo>
                    <a:lnTo>
                      <a:pt x="533" y="2457"/>
                    </a:lnTo>
                    <a:lnTo>
                      <a:pt x="504" y="2438"/>
                    </a:lnTo>
                    <a:lnTo>
                      <a:pt x="466" y="2410"/>
                    </a:lnTo>
                    <a:lnTo>
                      <a:pt x="437" y="2400"/>
                    </a:lnTo>
                    <a:lnTo>
                      <a:pt x="409" y="2448"/>
                    </a:lnTo>
                    <a:lnTo>
                      <a:pt x="419" y="2476"/>
                    </a:lnTo>
                    <a:lnTo>
                      <a:pt x="457" y="2514"/>
                    </a:lnTo>
                    <a:close/>
                    <a:moveTo>
                      <a:pt x="2095" y="505"/>
                    </a:moveTo>
                    <a:lnTo>
                      <a:pt x="2076" y="524"/>
                    </a:lnTo>
                    <a:lnTo>
                      <a:pt x="2066" y="552"/>
                    </a:lnTo>
                    <a:lnTo>
                      <a:pt x="2076" y="581"/>
                    </a:lnTo>
                    <a:lnTo>
                      <a:pt x="2095" y="600"/>
                    </a:lnTo>
                    <a:lnTo>
                      <a:pt x="2133" y="610"/>
                    </a:lnTo>
                    <a:lnTo>
                      <a:pt x="2114" y="619"/>
                    </a:lnTo>
                    <a:lnTo>
                      <a:pt x="2095" y="657"/>
                    </a:lnTo>
                    <a:lnTo>
                      <a:pt x="2085" y="657"/>
                    </a:lnTo>
                    <a:lnTo>
                      <a:pt x="2019" y="638"/>
                    </a:lnTo>
                    <a:lnTo>
                      <a:pt x="1999" y="648"/>
                    </a:lnTo>
                    <a:lnTo>
                      <a:pt x="1999" y="676"/>
                    </a:lnTo>
                    <a:lnTo>
                      <a:pt x="2019" y="714"/>
                    </a:lnTo>
                    <a:lnTo>
                      <a:pt x="2066" y="733"/>
                    </a:lnTo>
                    <a:lnTo>
                      <a:pt x="2200" y="857"/>
                    </a:lnTo>
                    <a:lnTo>
                      <a:pt x="2209" y="867"/>
                    </a:lnTo>
                    <a:lnTo>
                      <a:pt x="2228" y="924"/>
                    </a:lnTo>
                    <a:lnTo>
                      <a:pt x="2247" y="953"/>
                    </a:lnTo>
                    <a:lnTo>
                      <a:pt x="2390" y="905"/>
                    </a:lnTo>
                    <a:lnTo>
                      <a:pt x="2409" y="886"/>
                    </a:lnTo>
                    <a:lnTo>
                      <a:pt x="2438" y="857"/>
                    </a:lnTo>
                    <a:lnTo>
                      <a:pt x="2438" y="838"/>
                    </a:lnTo>
                    <a:lnTo>
                      <a:pt x="2438" y="829"/>
                    </a:lnTo>
                    <a:lnTo>
                      <a:pt x="2447" y="810"/>
                    </a:lnTo>
                    <a:lnTo>
                      <a:pt x="2447" y="791"/>
                    </a:lnTo>
                    <a:lnTo>
                      <a:pt x="2476" y="762"/>
                    </a:lnTo>
                    <a:lnTo>
                      <a:pt x="2485" y="743"/>
                    </a:lnTo>
                    <a:lnTo>
                      <a:pt x="2485" y="733"/>
                    </a:lnTo>
                    <a:lnTo>
                      <a:pt x="2504" y="724"/>
                    </a:lnTo>
                    <a:lnTo>
                      <a:pt x="2504" y="714"/>
                    </a:lnTo>
                    <a:lnTo>
                      <a:pt x="2504" y="705"/>
                    </a:lnTo>
                    <a:lnTo>
                      <a:pt x="2504" y="676"/>
                    </a:lnTo>
                    <a:lnTo>
                      <a:pt x="2514" y="676"/>
                    </a:lnTo>
                    <a:lnTo>
                      <a:pt x="2514" y="648"/>
                    </a:lnTo>
                    <a:lnTo>
                      <a:pt x="2523" y="638"/>
                    </a:lnTo>
                    <a:lnTo>
                      <a:pt x="2590" y="610"/>
                    </a:lnTo>
                    <a:lnTo>
                      <a:pt x="2609" y="581"/>
                    </a:lnTo>
                    <a:lnTo>
                      <a:pt x="2609" y="533"/>
                    </a:lnTo>
                    <a:lnTo>
                      <a:pt x="2600" y="515"/>
                    </a:lnTo>
                    <a:lnTo>
                      <a:pt x="2590" y="505"/>
                    </a:lnTo>
                    <a:lnTo>
                      <a:pt x="2581" y="515"/>
                    </a:lnTo>
                    <a:lnTo>
                      <a:pt x="2571" y="515"/>
                    </a:lnTo>
                    <a:lnTo>
                      <a:pt x="2561" y="533"/>
                    </a:lnTo>
                    <a:lnTo>
                      <a:pt x="2552" y="552"/>
                    </a:lnTo>
                    <a:lnTo>
                      <a:pt x="2552" y="562"/>
                    </a:lnTo>
                    <a:lnTo>
                      <a:pt x="2543" y="543"/>
                    </a:lnTo>
                    <a:lnTo>
                      <a:pt x="2543" y="524"/>
                    </a:lnTo>
                    <a:lnTo>
                      <a:pt x="2543" y="505"/>
                    </a:lnTo>
                    <a:lnTo>
                      <a:pt x="2552" y="486"/>
                    </a:lnTo>
                    <a:lnTo>
                      <a:pt x="2543" y="457"/>
                    </a:lnTo>
                    <a:lnTo>
                      <a:pt x="2533" y="438"/>
                    </a:lnTo>
                    <a:lnTo>
                      <a:pt x="2514" y="438"/>
                    </a:lnTo>
                    <a:lnTo>
                      <a:pt x="2476" y="457"/>
                    </a:lnTo>
                    <a:lnTo>
                      <a:pt x="2457" y="486"/>
                    </a:lnTo>
                    <a:lnTo>
                      <a:pt x="2438" y="524"/>
                    </a:lnTo>
                    <a:lnTo>
                      <a:pt x="2447" y="572"/>
                    </a:lnTo>
                    <a:lnTo>
                      <a:pt x="2428" y="562"/>
                    </a:lnTo>
                    <a:lnTo>
                      <a:pt x="2390" y="515"/>
                    </a:lnTo>
                    <a:lnTo>
                      <a:pt x="2362" y="495"/>
                    </a:lnTo>
                    <a:lnTo>
                      <a:pt x="2362" y="457"/>
                    </a:lnTo>
                    <a:lnTo>
                      <a:pt x="2371" y="429"/>
                    </a:lnTo>
                    <a:lnTo>
                      <a:pt x="2380" y="400"/>
                    </a:lnTo>
                    <a:lnTo>
                      <a:pt x="2362" y="391"/>
                    </a:lnTo>
                    <a:lnTo>
                      <a:pt x="2352" y="400"/>
                    </a:lnTo>
                    <a:lnTo>
                      <a:pt x="2333" y="419"/>
                    </a:lnTo>
                    <a:lnTo>
                      <a:pt x="2323" y="429"/>
                    </a:lnTo>
                    <a:lnTo>
                      <a:pt x="2314" y="410"/>
                    </a:lnTo>
                    <a:lnTo>
                      <a:pt x="2314" y="391"/>
                    </a:lnTo>
                    <a:lnTo>
                      <a:pt x="2314" y="372"/>
                    </a:lnTo>
                    <a:lnTo>
                      <a:pt x="2304" y="362"/>
                    </a:lnTo>
                    <a:lnTo>
                      <a:pt x="2247" y="410"/>
                    </a:lnTo>
                    <a:lnTo>
                      <a:pt x="2238" y="419"/>
                    </a:lnTo>
                    <a:lnTo>
                      <a:pt x="2228" y="410"/>
                    </a:lnTo>
                    <a:lnTo>
                      <a:pt x="2209" y="400"/>
                    </a:lnTo>
                    <a:lnTo>
                      <a:pt x="2219" y="438"/>
                    </a:lnTo>
                    <a:lnTo>
                      <a:pt x="2228" y="457"/>
                    </a:lnTo>
                    <a:lnTo>
                      <a:pt x="2238" y="467"/>
                    </a:lnTo>
                    <a:lnTo>
                      <a:pt x="2247" y="495"/>
                    </a:lnTo>
                    <a:lnTo>
                      <a:pt x="2219" y="515"/>
                    </a:lnTo>
                    <a:lnTo>
                      <a:pt x="2209" y="515"/>
                    </a:lnTo>
                    <a:lnTo>
                      <a:pt x="2209" y="495"/>
                    </a:lnTo>
                    <a:lnTo>
                      <a:pt x="2200" y="486"/>
                    </a:lnTo>
                    <a:lnTo>
                      <a:pt x="2190" y="476"/>
                    </a:lnTo>
                    <a:lnTo>
                      <a:pt x="2180" y="486"/>
                    </a:lnTo>
                    <a:lnTo>
                      <a:pt x="2171" y="505"/>
                    </a:lnTo>
                    <a:lnTo>
                      <a:pt x="2162" y="505"/>
                    </a:lnTo>
                    <a:lnTo>
                      <a:pt x="2133" y="495"/>
                    </a:lnTo>
                    <a:lnTo>
                      <a:pt x="2095" y="505"/>
                    </a:lnTo>
                    <a:close/>
                    <a:moveTo>
                      <a:pt x="3904" y="686"/>
                    </a:moveTo>
                    <a:lnTo>
                      <a:pt x="3914" y="686"/>
                    </a:lnTo>
                    <a:lnTo>
                      <a:pt x="3923" y="676"/>
                    </a:lnTo>
                    <a:lnTo>
                      <a:pt x="3933" y="667"/>
                    </a:lnTo>
                    <a:lnTo>
                      <a:pt x="3933" y="648"/>
                    </a:lnTo>
                    <a:lnTo>
                      <a:pt x="3923" y="638"/>
                    </a:lnTo>
                    <a:lnTo>
                      <a:pt x="3914" y="638"/>
                    </a:lnTo>
                    <a:lnTo>
                      <a:pt x="3904" y="638"/>
                    </a:lnTo>
                    <a:lnTo>
                      <a:pt x="3895" y="648"/>
                    </a:lnTo>
                    <a:lnTo>
                      <a:pt x="3895" y="657"/>
                    </a:lnTo>
                    <a:lnTo>
                      <a:pt x="3904" y="676"/>
                    </a:lnTo>
                    <a:lnTo>
                      <a:pt x="3904" y="686"/>
                    </a:lnTo>
                    <a:close/>
                    <a:moveTo>
                      <a:pt x="4704" y="1219"/>
                    </a:moveTo>
                    <a:lnTo>
                      <a:pt x="4695" y="1210"/>
                    </a:lnTo>
                    <a:lnTo>
                      <a:pt x="4676" y="1191"/>
                    </a:lnTo>
                    <a:lnTo>
                      <a:pt x="4666" y="1191"/>
                    </a:lnTo>
                    <a:lnTo>
                      <a:pt x="4619" y="1191"/>
                    </a:lnTo>
                    <a:lnTo>
                      <a:pt x="4571" y="1172"/>
                    </a:lnTo>
                    <a:lnTo>
                      <a:pt x="4533" y="1143"/>
                    </a:lnTo>
                    <a:lnTo>
                      <a:pt x="4514" y="1105"/>
                    </a:lnTo>
                    <a:lnTo>
                      <a:pt x="4504" y="1086"/>
                    </a:lnTo>
                    <a:lnTo>
                      <a:pt x="4495" y="1038"/>
                    </a:lnTo>
                    <a:lnTo>
                      <a:pt x="4485" y="1000"/>
                    </a:lnTo>
                    <a:lnTo>
                      <a:pt x="4457" y="962"/>
                    </a:lnTo>
                    <a:lnTo>
                      <a:pt x="4447" y="943"/>
                    </a:lnTo>
                    <a:lnTo>
                      <a:pt x="4447" y="924"/>
                    </a:lnTo>
                    <a:lnTo>
                      <a:pt x="4447" y="914"/>
                    </a:lnTo>
                    <a:lnTo>
                      <a:pt x="4457" y="905"/>
                    </a:lnTo>
                    <a:lnTo>
                      <a:pt x="4476" y="857"/>
                    </a:lnTo>
                    <a:lnTo>
                      <a:pt x="4485" y="848"/>
                    </a:lnTo>
                    <a:lnTo>
                      <a:pt x="4485" y="838"/>
                    </a:lnTo>
                    <a:lnTo>
                      <a:pt x="4476" y="829"/>
                    </a:lnTo>
                    <a:lnTo>
                      <a:pt x="4466" y="810"/>
                    </a:lnTo>
                    <a:lnTo>
                      <a:pt x="4457" y="800"/>
                    </a:lnTo>
                    <a:lnTo>
                      <a:pt x="4457" y="781"/>
                    </a:lnTo>
                    <a:lnTo>
                      <a:pt x="4457" y="762"/>
                    </a:lnTo>
                    <a:lnTo>
                      <a:pt x="4466" y="743"/>
                    </a:lnTo>
                    <a:lnTo>
                      <a:pt x="4476" y="724"/>
                    </a:lnTo>
                    <a:lnTo>
                      <a:pt x="4466" y="705"/>
                    </a:lnTo>
                    <a:lnTo>
                      <a:pt x="4457" y="695"/>
                    </a:lnTo>
                    <a:lnTo>
                      <a:pt x="4419" y="695"/>
                    </a:lnTo>
                    <a:lnTo>
                      <a:pt x="4323" y="648"/>
                    </a:lnTo>
                    <a:lnTo>
                      <a:pt x="4314" y="638"/>
                    </a:lnTo>
                    <a:lnTo>
                      <a:pt x="4304" y="629"/>
                    </a:lnTo>
                    <a:lnTo>
                      <a:pt x="4304" y="600"/>
                    </a:lnTo>
                    <a:lnTo>
                      <a:pt x="4266" y="524"/>
                    </a:lnTo>
                    <a:lnTo>
                      <a:pt x="4257" y="515"/>
                    </a:lnTo>
                    <a:lnTo>
                      <a:pt x="4257" y="505"/>
                    </a:lnTo>
                    <a:lnTo>
                      <a:pt x="4257" y="495"/>
                    </a:lnTo>
                    <a:lnTo>
                      <a:pt x="4257" y="467"/>
                    </a:lnTo>
                    <a:lnTo>
                      <a:pt x="4228" y="381"/>
                    </a:lnTo>
                    <a:lnTo>
                      <a:pt x="4219" y="343"/>
                    </a:lnTo>
                    <a:lnTo>
                      <a:pt x="4209" y="314"/>
                    </a:lnTo>
                    <a:lnTo>
                      <a:pt x="4200" y="286"/>
                    </a:lnTo>
                    <a:lnTo>
                      <a:pt x="4190" y="267"/>
                    </a:lnTo>
                    <a:lnTo>
                      <a:pt x="4181" y="248"/>
                    </a:lnTo>
                    <a:lnTo>
                      <a:pt x="4171" y="248"/>
                    </a:lnTo>
                    <a:lnTo>
                      <a:pt x="4162" y="257"/>
                    </a:lnTo>
                    <a:lnTo>
                      <a:pt x="4143" y="286"/>
                    </a:lnTo>
                    <a:lnTo>
                      <a:pt x="4133" y="286"/>
                    </a:lnTo>
                    <a:lnTo>
                      <a:pt x="4095" y="276"/>
                    </a:lnTo>
                    <a:lnTo>
                      <a:pt x="4095" y="286"/>
                    </a:lnTo>
                    <a:lnTo>
                      <a:pt x="4085" y="286"/>
                    </a:lnTo>
                    <a:lnTo>
                      <a:pt x="4066" y="295"/>
                    </a:lnTo>
                    <a:lnTo>
                      <a:pt x="4066" y="305"/>
                    </a:lnTo>
                    <a:lnTo>
                      <a:pt x="4066" y="314"/>
                    </a:lnTo>
                    <a:lnTo>
                      <a:pt x="4066" y="324"/>
                    </a:lnTo>
                    <a:lnTo>
                      <a:pt x="4066" y="334"/>
                    </a:lnTo>
                    <a:lnTo>
                      <a:pt x="4047" y="343"/>
                    </a:lnTo>
                    <a:lnTo>
                      <a:pt x="4028" y="352"/>
                    </a:lnTo>
                    <a:lnTo>
                      <a:pt x="4019" y="352"/>
                    </a:lnTo>
                    <a:lnTo>
                      <a:pt x="3942" y="286"/>
                    </a:lnTo>
                    <a:lnTo>
                      <a:pt x="3885" y="210"/>
                    </a:lnTo>
                    <a:lnTo>
                      <a:pt x="3857" y="191"/>
                    </a:lnTo>
                    <a:lnTo>
                      <a:pt x="3838" y="191"/>
                    </a:lnTo>
                    <a:lnTo>
                      <a:pt x="3800" y="200"/>
                    </a:lnTo>
                    <a:lnTo>
                      <a:pt x="3609" y="124"/>
                    </a:lnTo>
                    <a:lnTo>
                      <a:pt x="3600" y="153"/>
                    </a:lnTo>
                    <a:lnTo>
                      <a:pt x="3600" y="162"/>
                    </a:lnTo>
                    <a:lnTo>
                      <a:pt x="3619" y="172"/>
                    </a:lnTo>
                    <a:lnTo>
                      <a:pt x="3628" y="181"/>
                    </a:lnTo>
                    <a:lnTo>
                      <a:pt x="3638" y="200"/>
                    </a:lnTo>
                    <a:lnTo>
                      <a:pt x="3647" y="219"/>
                    </a:lnTo>
                    <a:lnTo>
                      <a:pt x="3657" y="229"/>
                    </a:lnTo>
                    <a:lnTo>
                      <a:pt x="3666" y="229"/>
                    </a:lnTo>
                    <a:lnTo>
                      <a:pt x="3695" y="238"/>
                    </a:lnTo>
                    <a:lnTo>
                      <a:pt x="3781" y="219"/>
                    </a:lnTo>
                    <a:lnTo>
                      <a:pt x="3771" y="238"/>
                    </a:lnTo>
                    <a:lnTo>
                      <a:pt x="3752" y="248"/>
                    </a:lnTo>
                    <a:lnTo>
                      <a:pt x="3742" y="267"/>
                    </a:lnTo>
                    <a:lnTo>
                      <a:pt x="3742" y="286"/>
                    </a:lnTo>
                    <a:lnTo>
                      <a:pt x="3762" y="352"/>
                    </a:lnTo>
                    <a:lnTo>
                      <a:pt x="3771" y="362"/>
                    </a:lnTo>
                    <a:lnTo>
                      <a:pt x="3790" y="381"/>
                    </a:lnTo>
                    <a:lnTo>
                      <a:pt x="3857" y="362"/>
                    </a:lnTo>
                    <a:lnTo>
                      <a:pt x="3866" y="372"/>
                    </a:lnTo>
                    <a:lnTo>
                      <a:pt x="3904" y="429"/>
                    </a:lnTo>
                    <a:lnTo>
                      <a:pt x="3923" y="438"/>
                    </a:lnTo>
                    <a:lnTo>
                      <a:pt x="3980" y="419"/>
                    </a:lnTo>
                    <a:lnTo>
                      <a:pt x="3990" y="410"/>
                    </a:lnTo>
                    <a:lnTo>
                      <a:pt x="4000" y="381"/>
                    </a:lnTo>
                    <a:lnTo>
                      <a:pt x="4000" y="372"/>
                    </a:lnTo>
                    <a:lnTo>
                      <a:pt x="4085" y="391"/>
                    </a:lnTo>
                    <a:lnTo>
                      <a:pt x="4095" y="381"/>
                    </a:lnTo>
                    <a:lnTo>
                      <a:pt x="4114" y="352"/>
                    </a:lnTo>
                    <a:lnTo>
                      <a:pt x="4123" y="352"/>
                    </a:lnTo>
                    <a:lnTo>
                      <a:pt x="4171" y="324"/>
                    </a:lnTo>
                    <a:lnTo>
                      <a:pt x="4171" y="352"/>
                    </a:lnTo>
                    <a:lnTo>
                      <a:pt x="4162" y="372"/>
                    </a:lnTo>
                    <a:lnTo>
                      <a:pt x="4143" y="391"/>
                    </a:lnTo>
                    <a:lnTo>
                      <a:pt x="4123" y="419"/>
                    </a:lnTo>
                    <a:lnTo>
                      <a:pt x="4114" y="438"/>
                    </a:lnTo>
                    <a:lnTo>
                      <a:pt x="4095" y="438"/>
                    </a:lnTo>
                    <a:lnTo>
                      <a:pt x="4000" y="448"/>
                    </a:lnTo>
                    <a:lnTo>
                      <a:pt x="3980" y="476"/>
                    </a:lnTo>
                    <a:lnTo>
                      <a:pt x="4019" y="524"/>
                    </a:lnTo>
                    <a:lnTo>
                      <a:pt x="4076" y="524"/>
                    </a:lnTo>
                    <a:lnTo>
                      <a:pt x="4181" y="495"/>
                    </a:lnTo>
                    <a:lnTo>
                      <a:pt x="4181" y="505"/>
                    </a:lnTo>
                    <a:lnTo>
                      <a:pt x="4171" y="505"/>
                    </a:lnTo>
                    <a:lnTo>
                      <a:pt x="4152" y="515"/>
                    </a:lnTo>
                    <a:lnTo>
                      <a:pt x="4143" y="515"/>
                    </a:lnTo>
                    <a:lnTo>
                      <a:pt x="4143" y="572"/>
                    </a:lnTo>
                    <a:lnTo>
                      <a:pt x="4152" y="629"/>
                    </a:lnTo>
                    <a:lnTo>
                      <a:pt x="4143" y="667"/>
                    </a:lnTo>
                    <a:lnTo>
                      <a:pt x="4123" y="638"/>
                    </a:lnTo>
                    <a:lnTo>
                      <a:pt x="4133" y="600"/>
                    </a:lnTo>
                    <a:lnTo>
                      <a:pt x="4133" y="591"/>
                    </a:lnTo>
                    <a:lnTo>
                      <a:pt x="4123" y="581"/>
                    </a:lnTo>
                    <a:lnTo>
                      <a:pt x="4114" y="572"/>
                    </a:lnTo>
                    <a:lnTo>
                      <a:pt x="4095" y="581"/>
                    </a:lnTo>
                    <a:lnTo>
                      <a:pt x="4066" y="581"/>
                    </a:lnTo>
                    <a:lnTo>
                      <a:pt x="4057" y="591"/>
                    </a:lnTo>
                    <a:lnTo>
                      <a:pt x="4057" y="600"/>
                    </a:lnTo>
                    <a:lnTo>
                      <a:pt x="4057" y="610"/>
                    </a:lnTo>
                    <a:lnTo>
                      <a:pt x="4066" y="619"/>
                    </a:lnTo>
                    <a:lnTo>
                      <a:pt x="4057" y="657"/>
                    </a:lnTo>
                    <a:lnTo>
                      <a:pt x="4057" y="667"/>
                    </a:lnTo>
                    <a:lnTo>
                      <a:pt x="4057" y="695"/>
                    </a:lnTo>
                    <a:lnTo>
                      <a:pt x="4066" y="714"/>
                    </a:lnTo>
                    <a:lnTo>
                      <a:pt x="4066" y="753"/>
                    </a:lnTo>
                    <a:lnTo>
                      <a:pt x="4066" y="781"/>
                    </a:lnTo>
                    <a:lnTo>
                      <a:pt x="4066" y="791"/>
                    </a:lnTo>
                    <a:lnTo>
                      <a:pt x="4105" y="800"/>
                    </a:lnTo>
                    <a:lnTo>
                      <a:pt x="4114" y="810"/>
                    </a:lnTo>
                    <a:lnTo>
                      <a:pt x="4123" y="838"/>
                    </a:lnTo>
                    <a:lnTo>
                      <a:pt x="4105" y="857"/>
                    </a:lnTo>
                    <a:lnTo>
                      <a:pt x="4066" y="848"/>
                    </a:lnTo>
                    <a:lnTo>
                      <a:pt x="4057" y="857"/>
                    </a:lnTo>
                    <a:lnTo>
                      <a:pt x="4114" y="905"/>
                    </a:lnTo>
                    <a:lnTo>
                      <a:pt x="4143" y="934"/>
                    </a:lnTo>
                    <a:lnTo>
                      <a:pt x="4143" y="981"/>
                    </a:lnTo>
                    <a:lnTo>
                      <a:pt x="4171" y="1000"/>
                    </a:lnTo>
                    <a:lnTo>
                      <a:pt x="4171" y="1019"/>
                    </a:lnTo>
                    <a:lnTo>
                      <a:pt x="4162" y="1038"/>
                    </a:lnTo>
                    <a:lnTo>
                      <a:pt x="4152" y="1048"/>
                    </a:lnTo>
                    <a:lnTo>
                      <a:pt x="4123" y="1048"/>
                    </a:lnTo>
                    <a:lnTo>
                      <a:pt x="4105" y="1038"/>
                    </a:lnTo>
                    <a:lnTo>
                      <a:pt x="4095" y="1019"/>
                    </a:lnTo>
                    <a:lnTo>
                      <a:pt x="4114" y="1029"/>
                    </a:lnTo>
                    <a:lnTo>
                      <a:pt x="4133" y="1029"/>
                    </a:lnTo>
                    <a:lnTo>
                      <a:pt x="4143" y="1019"/>
                    </a:lnTo>
                    <a:lnTo>
                      <a:pt x="4076" y="962"/>
                    </a:lnTo>
                    <a:lnTo>
                      <a:pt x="4066" y="953"/>
                    </a:lnTo>
                    <a:lnTo>
                      <a:pt x="4066" y="905"/>
                    </a:lnTo>
                    <a:lnTo>
                      <a:pt x="4047" y="876"/>
                    </a:lnTo>
                    <a:lnTo>
                      <a:pt x="3952" y="771"/>
                    </a:lnTo>
                    <a:lnTo>
                      <a:pt x="3904" y="753"/>
                    </a:lnTo>
                    <a:lnTo>
                      <a:pt x="3876" y="743"/>
                    </a:lnTo>
                    <a:lnTo>
                      <a:pt x="3857" y="714"/>
                    </a:lnTo>
                    <a:lnTo>
                      <a:pt x="3838" y="686"/>
                    </a:lnTo>
                    <a:lnTo>
                      <a:pt x="3857" y="638"/>
                    </a:lnTo>
                    <a:lnTo>
                      <a:pt x="3828" y="619"/>
                    </a:lnTo>
                    <a:lnTo>
                      <a:pt x="3819" y="600"/>
                    </a:lnTo>
                    <a:lnTo>
                      <a:pt x="3819" y="572"/>
                    </a:lnTo>
                    <a:lnTo>
                      <a:pt x="3714" y="495"/>
                    </a:lnTo>
                    <a:lnTo>
                      <a:pt x="3676" y="495"/>
                    </a:lnTo>
                    <a:lnTo>
                      <a:pt x="3647" y="515"/>
                    </a:lnTo>
                    <a:lnTo>
                      <a:pt x="3628" y="543"/>
                    </a:lnTo>
                    <a:lnTo>
                      <a:pt x="3609" y="600"/>
                    </a:lnTo>
                    <a:lnTo>
                      <a:pt x="3600" y="676"/>
                    </a:lnTo>
                    <a:lnTo>
                      <a:pt x="3619" y="676"/>
                    </a:lnTo>
                    <a:lnTo>
                      <a:pt x="3638" y="686"/>
                    </a:lnTo>
                    <a:lnTo>
                      <a:pt x="3657" y="695"/>
                    </a:lnTo>
                    <a:lnTo>
                      <a:pt x="3676" y="724"/>
                    </a:lnTo>
                    <a:lnTo>
                      <a:pt x="3600" y="724"/>
                    </a:lnTo>
                    <a:lnTo>
                      <a:pt x="3609" y="819"/>
                    </a:lnTo>
                    <a:lnTo>
                      <a:pt x="3609" y="838"/>
                    </a:lnTo>
                    <a:lnTo>
                      <a:pt x="3600" y="867"/>
                    </a:lnTo>
                    <a:lnTo>
                      <a:pt x="3581" y="886"/>
                    </a:lnTo>
                    <a:lnTo>
                      <a:pt x="3561" y="905"/>
                    </a:lnTo>
                    <a:lnTo>
                      <a:pt x="3543" y="905"/>
                    </a:lnTo>
                    <a:lnTo>
                      <a:pt x="3552" y="876"/>
                    </a:lnTo>
                    <a:lnTo>
                      <a:pt x="3581" y="819"/>
                    </a:lnTo>
                    <a:lnTo>
                      <a:pt x="3581" y="791"/>
                    </a:lnTo>
                    <a:lnTo>
                      <a:pt x="3571" y="781"/>
                    </a:lnTo>
                    <a:lnTo>
                      <a:pt x="3514" y="800"/>
                    </a:lnTo>
                    <a:lnTo>
                      <a:pt x="3504" y="810"/>
                    </a:lnTo>
                    <a:lnTo>
                      <a:pt x="3504" y="848"/>
                    </a:lnTo>
                    <a:lnTo>
                      <a:pt x="3495" y="867"/>
                    </a:lnTo>
                    <a:lnTo>
                      <a:pt x="3476" y="876"/>
                    </a:lnTo>
                    <a:lnTo>
                      <a:pt x="3457" y="876"/>
                    </a:lnTo>
                    <a:lnTo>
                      <a:pt x="3466" y="896"/>
                    </a:lnTo>
                    <a:lnTo>
                      <a:pt x="3485" y="914"/>
                    </a:lnTo>
                    <a:lnTo>
                      <a:pt x="3495" y="934"/>
                    </a:lnTo>
                    <a:lnTo>
                      <a:pt x="3476" y="943"/>
                    </a:lnTo>
                    <a:lnTo>
                      <a:pt x="3457" y="934"/>
                    </a:lnTo>
                    <a:lnTo>
                      <a:pt x="3428" y="886"/>
                    </a:lnTo>
                    <a:lnTo>
                      <a:pt x="3428" y="876"/>
                    </a:lnTo>
                    <a:lnTo>
                      <a:pt x="3428" y="867"/>
                    </a:lnTo>
                    <a:lnTo>
                      <a:pt x="3438" y="867"/>
                    </a:lnTo>
                    <a:lnTo>
                      <a:pt x="3447" y="867"/>
                    </a:lnTo>
                    <a:lnTo>
                      <a:pt x="3438" y="838"/>
                    </a:lnTo>
                    <a:lnTo>
                      <a:pt x="3419" y="838"/>
                    </a:lnTo>
                    <a:lnTo>
                      <a:pt x="3409" y="838"/>
                    </a:lnTo>
                    <a:lnTo>
                      <a:pt x="3390" y="829"/>
                    </a:lnTo>
                    <a:lnTo>
                      <a:pt x="3390" y="810"/>
                    </a:lnTo>
                    <a:lnTo>
                      <a:pt x="3409" y="800"/>
                    </a:lnTo>
                    <a:lnTo>
                      <a:pt x="3447" y="733"/>
                    </a:lnTo>
                    <a:lnTo>
                      <a:pt x="3523" y="657"/>
                    </a:lnTo>
                    <a:lnTo>
                      <a:pt x="3523" y="648"/>
                    </a:lnTo>
                    <a:lnTo>
                      <a:pt x="3495" y="657"/>
                    </a:lnTo>
                    <a:lnTo>
                      <a:pt x="3352" y="771"/>
                    </a:lnTo>
                    <a:lnTo>
                      <a:pt x="3323" y="781"/>
                    </a:lnTo>
                    <a:lnTo>
                      <a:pt x="3333" y="800"/>
                    </a:lnTo>
                    <a:lnTo>
                      <a:pt x="3343" y="829"/>
                    </a:lnTo>
                    <a:lnTo>
                      <a:pt x="3352" y="848"/>
                    </a:lnTo>
                    <a:lnTo>
                      <a:pt x="3352" y="876"/>
                    </a:lnTo>
                    <a:lnTo>
                      <a:pt x="3333" y="905"/>
                    </a:lnTo>
                    <a:lnTo>
                      <a:pt x="3323" y="924"/>
                    </a:lnTo>
                    <a:lnTo>
                      <a:pt x="3228" y="981"/>
                    </a:lnTo>
                    <a:lnTo>
                      <a:pt x="3152" y="981"/>
                    </a:lnTo>
                    <a:lnTo>
                      <a:pt x="3133" y="991"/>
                    </a:lnTo>
                    <a:lnTo>
                      <a:pt x="3133" y="1010"/>
                    </a:lnTo>
                    <a:lnTo>
                      <a:pt x="3152" y="1019"/>
                    </a:lnTo>
                    <a:lnTo>
                      <a:pt x="3162" y="1057"/>
                    </a:lnTo>
                    <a:lnTo>
                      <a:pt x="3171" y="1105"/>
                    </a:lnTo>
                    <a:lnTo>
                      <a:pt x="3162" y="1152"/>
                    </a:lnTo>
                    <a:lnTo>
                      <a:pt x="3133" y="1210"/>
                    </a:lnTo>
                    <a:lnTo>
                      <a:pt x="3133" y="1229"/>
                    </a:lnTo>
                    <a:lnTo>
                      <a:pt x="3133" y="1248"/>
                    </a:lnTo>
                    <a:lnTo>
                      <a:pt x="3162" y="1276"/>
                    </a:lnTo>
                    <a:lnTo>
                      <a:pt x="3219" y="1305"/>
                    </a:lnTo>
                    <a:lnTo>
                      <a:pt x="3238" y="1324"/>
                    </a:lnTo>
                    <a:lnTo>
                      <a:pt x="3238" y="1343"/>
                    </a:lnTo>
                    <a:lnTo>
                      <a:pt x="3257" y="1391"/>
                    </a:lnTo>
                    <a:lnTo>
                      <a:pt x="3285" y="1429"/>
                    </a:lnTo>
                    <a:lnTo>
                      <a:pt x="3343" y="1467"/>
                    </a:lnTo>
                    <a:lnTo>
                      <a:pt x="3371" y="1486"/>
                    </a:lnTo>
                    <a:lnTo>
                      <a:pt x="3361" y="1495"/>
                    </a:lnTo>
                    <a:lnTo>
                      <a:pt x="3352" y="1495"/>
                    </a:lnTo>
                    <a:lnTo>
                      <a:pt x="3343" y="1476"/>
                    </a:lnTo>
                    <a:lnTo>
                      <a:pt x="3323" y="1467"/>
                    </a:lnTo>
                    <a:lnTo>
                      <a:pt x="3238" y="1448"/>
                    </a:lnTo>
                    <a:lnTo>
                      <a:pt x="3190" y="1400"/>
                    </a:lnTo>
                    <a:lnTo>
                      <a:pt x="3152" y="1362"/>
                    </a:lnTo>
                    <a:lnTo>
                      <a:pt x="3152" y="1353"/>
                    </a:lnTo>
                    <a:lnTo>
                      <a:pt x="3142" y="1343"/>
                    </a:lnTo>
                    <a:lnTo>
                      <a:pt x="3133" y="1343"/>
                    </a:lnTo>
                    <a:lnTo>
                      <a:pt x="3123" y="1343"/>
                    </a:lnTo>
                    <a:lnTo>
                      <a:pt x="3114" y="1362"/>
                    </a:lnTo>
                    <a:lnTo>
                      <a:pt x="3104" y="1381"/>
                    </a:lnTo>
                    <a:lnTo>
                      <a:pt x="3104" y="1391"/>
                    </a:lnTo>
                    <a:lnTo>
                      <a:pt x="3104" y="1438"/>
                    </a:lnTo>
                    <a:lnTo>
                      <a:pt x="3085" y="1467"/>
                    </a:lnTo>
                    <a:lnTo>
                      <a:pt x="3057" y="1515"/>
                    </a:lnTo>
                    <a:lnTo>
                      <a:pt x="3047" y="1543"/>
                    </a:lnTo>
                    <a:lnTo>
                      <a:pt x="3000" y="1676"/>
                    </a:lnTo>
                    <a:lnTo>
                      <a:pt x="2990" y="1686"/>
                    </a:lnTo>
                    <a:lnTo>
                      <a:pt x="2962" y="1696"/>
                    </a:lnTo>
                    <a:lnTo>
                      <a:pt x="2866" y="1781"/>
                    </a:lnTo>
                    <a:lnTo>
                      <a:pt x="2847" y="1810"/>
                    </a:lnTo>
                    <a:lnTo>
                      <a:pt x="2838" y="1838"/>
                    </a:lnTo>
                    <a:lnTo>
                      <a:pt x="2819" y="1876"/>
                    </a:lnTo>
                    <a:lnTo>
                      <a:pt x="2799" y="1905"/>
                    </a:lnTo>
                    <a:lnTo>
                      <a:pt x="2781" y="1914"/>
                    </a:lnTo>
                    <a:lnTo>
                      <a:pt x="2761" y="1905"/>
                    </a:lnTo>
                    <a:lnTo>
                      <a:pt x="2781" y="1867"/>
                    </a:lnTo>
                    <a:lnTo>
                      <a:pt x="2819" y="1800"/>
                    </a:lnTo>
                    <a:lnTo>
                      <a:pt x="2809" y="1781"/>
                    </a:lnTo>
                    <a:lnTo>
                      <a:pt x="2819" y="1762"/>
                    </a:lnTo>
                    <a:lnTo>
                      <a:pt x="2857" y="1743"/>
                    </a:lnTo>
                    <a:lnTo>
                      <a:pt x="2895" y="1696"/>
                    </a:lnTo>
                    <a:lnTo>
                      <a:pt x="2924" y="1676"/>
                    </a:lnTo>
                    <a:lnTo>
                      <a:pt x="2942" y="1638"/>
                    </a:lnTo>
                    <a:lnTo>
                      <a:pt x="2952" y="1591"/>
                    </a:lnTo>
                    <a:lnTo>
                      <a:pt x="2952" y="1543"/>
                    </a:lnTo>
                    <a:lnTo>
                      <a:pt x="2971" y="1553"/>
                    </a:lnTo>
                    <a:lnTo>
                      <a:pt x="2990" y="1543"/>
                    </a:lnTo>
                    <a:lnTo>
                      <a:pt x="3000" y="1505"/>
                    </a:lnTo>
                    <a:lnTo>
                      <a:pt x="2990" y="1476"/>
                    </a:lnTo>
                    <a:lnTo>
                      <a:pt x="2990" y="1448"/>
                    </a:lnTo>
                    <a:lnTo>
                      <a:pt x="3000" y="1429"/>
                    </a:lnTo>
                    <a:lnTo>
                      <a:pt x="3000" y="1410"/>
                    </a:lnTo>
                    <a:lnTo>
                      <a:pt x="3009" y="1400"/>
                    </a:lnTo>
                    <a:lnTo>
                      <a:pt x="2990" y="1372"/>
                    </a:lnTo>
                    <a:lnTo>
                      <a:pt x="3009" y="1343"/>
                    </a:lnTo>
                    <a:lnTo>
                      <a:pt x="3028" y="1333"/>
                    </a:lnTo>
                    <a:lnTo>
                      <a:pt x="3057" y="1324"/>
                    </a:lnTo>
                    <a:lnTo>
                      <a:pt x="3057" y="1315"/>
                    </a:lnTo>
                    <a:lnTo>
                      <a:pt x="3066" y="1295"/>
                    </a:lnTo>
                    <a:lnTo>
                      <a:pt x="3066" y="1276"/>
                    </a:lnTo>
                    <a:lnTo>
                      <a:pt x="3066" y="1257"/>
                    </a:lnTo>
                    <a:lnTo>
                      <a:pt x="3066" y="1229"/>
                    </a:lnTo>
                    <a:lnTo>
                      <a:pt x="3057" y="1219"/>
                    </a:lnTo>
                    <a:lnTo>
                      <a:pt x="3028" y="1181"/>
                    </a:lnTo>
                    <a:lnTo>
                      <a:pt x="3028" y="1172"/>
                    </a:lnTo>
                    <a:lnTo>
                      <a:pt x="3019" y="1143"/>
                    </a:lnTo>
                    <a:lnTo>
                      <a:pt x="3028" y="1134"/>
                    </a:lnTo>
                    <a:lnTo>
                      <a:pt x="3038" y="1067"/>
                    </a:lnTo>
                    <a:lnTo>
                      <a:pt x="3038" y="1048"/>
                    </a:lnTo>
                    <a:lnTo>
                      <a:pt x="3047" y="1029"/>
                    </a:lnTo>
                    <a:lnTo>
                      <a:pt x="3047" y="1010"/>
                    </a:lnTo>
                    <a:lnTo>
                      <a:pt x="3047" y="991"/>
                    </a:lnTo>
                    <a:lnTo>
                      <a:pt x="3047" y="962"/>
                    </a:lnTo>
                    <a:lnTo>
                      <a:pt x="3057" y="943"/>
                    </a:lnTo>
                    <a:lnTo>
                      <a:pt x="3066" y="934"/>
                    </a:lnTo>
                    <a:lnTo>
                      <a:pt x="3076" y="914"/>
                    </a:lnTo>
                    <a:lnTo>
                      <a:pt x="3076" y="905"/>
                    </a:lnTo>
                    <a:lnTo>
                      <a:pt x="3076" y="857"/>
                    </a:lnTo>
                    <a:lnTo>
                      <a:pt x="3076" y="838"/>
                    </a:lnTo>
                    <a:lnTo>
                      <a:pt x="3085" y="819"/>
                    </a:lnTo>
                    <a:lnTo>
                      <a:pt x="3085" y="800"/>
                    </a:lnTo>
                    <a:lnTo>
                      <a:pt x="3095" y="781"/>
                    </a:lnTo>
                    <a:lnTo>
                      <a:pt x="3085" y="753"/>
                    </a:lnTo>
                    <a:lnTo>
                      <a:pt x="3019" y="619"/>
                    </a:lnTo>
                    <a:lnTo>
                      <a:pt x="3009" y="600"/>
                    </a:lnTo>
                    <a:lnTo>
                      <a:pt x="2990" y="610"/>
                    </a:lnTo>
                    <a:lnTo>
                      <a:pt x="2971" y="648"/>
                    </a:lnTo>
                    <a:lnTo>
                      <a:pt x="2952" y="676"/>
                    </a:lnTo>
                    <a:lnTo>
                      <a:pt x="2952" y="695"/>
                    </a:lnTo>
                    <a:lnTo>
                      <a:pt x="2952" y="781"/>
                    </a:lnTo>
                    <a:lnTo>
                      <a:pt x="2952" y="819"/>
                    </a:lnTo>
                    <a:lnTo>
                      <a:pt x="2942" y="800"/>
                    </a:lnTo>
                    <a:lnTo>
                      <a:pt x="2933" y="791"/>
                    </a:lnTo>
                    <a:lnTo>
                      <a:pt x="2924" y="771"/>
                    </a:lnTo>
                    <a:lnTo>
                      <a:pt x="2924" y="743"/>
                    </a:lnTo>
                    <a:lnTo>
                      <a:pt x="2924" y="695"/>
                    </a:lnTo>
                    <a:lnTo>
                      <a:pt x="2924" y="686"/>
                    </a:lnTo>
                    <a:lnTo>
                      <a:pt x="2924" y="676"/>
                    </a:lnTo>
                    <a:lnTo>
                      <a:pt x="2924" y="657"/>
                    </a:lnTo>
                    <a:lnTo>
                      <a:pt x="2914" y="676"/>
                    </a:lnTo>
                    <a:lnTo>
                      <a:pt x="2914" y="695"/>
                    </a:lnTo>
                    <a:lnTo>
                      <a:pt x="2895" y="781"/>
                    </a:lnTo>
                    <a:lnTo>
                      <a:pt x="2866" y="838"/>
                    </a:lnTo>
                    <a:lnTo>
                      <a:pt x="2838" y="943"/>
                    </a:lnTo>
                    <a:lnTo>
                      <a:pt x="2819" y="981"/>
                    </a:lnTo>
                    <a:lnTo>
                      <a:pt x="2799" y="991"/>
                    </a:lnTo>
                    <a:lnTo>
                      <a:pt x="2809" y="934"/>
                    </a:lnTo>
                    <a:lnTo>
                      <a:pt x="2819" y="886"/>
                    </a:lnTo>
                    <a:lnTo>
                      <a:pt x="2819" y="857"/>
                    </a:lnTo>
                    <a:lnTo>
                      <a:pt x="2819" y="848"/>
                    </a:lnTo>
                    <a:lnTo>
                      <a:pt x="2809" y="857"/>
                    </a:lnTo>
                    <a:lnTo>
                      <a:pt x="2799" y="867"/>
                    </a:lnTo>
                    <a:lnTo>
                      <a:pt x="2781" y="934"/>
                    </a:lnTo>
                    <a:lnTo>
                      <a:pt x="2771" y="953"/>
                    </a:lnTo>
                    <a:lnTo>
                      <a:pt x="2742" y="972"/>
                    </a:lnTo>
                    <a:lnTo>
                      <a:pt x="2733" y="991"/>
                    </a:lnTo>
                    <a:lnTo>
                      <a:pt x="2742" y="1029"/>
                    </a:lnTo>
                    <a:lnTo>
                      <a:pt x="2723" y="1048"/>
                    </a:lnTo>
                    <a:lnTo>
                      <a:pt x="2714" y="1067"/>
                    </a:lnTo>
                    <a:lnTo>
                      <a:pt x="2704" y="1086"/>
                    </a:lnTo>
                    <a:lnTo>
                      <a:pt x="2704" y="1134"/>
                    </a:lnTo>
                    <a:lnTo>
                      <a:pt x="2704" y="1143"/>
                    </a:lnTo>
                    <a:lnTo>
                      <a:pt x="2704" y="1162"/>
                    </a:lnTo>
                    <a:lnTo>
                      <a:pt x="2714" y="1191"/>
                    </a:lnTo>
                    <a:lnTo>
                      <a:pt x="2714" y="1200"/>
                    </a:lnTo>
                    <a:lnTo>
                      <a:pt x="2723" y="1248"/>
                    </a:lnTo>
                    <a:lnTo>
                      <a:pt x="2742" y="1267"/>
                    </a:lnTo>
                    <a:lnTo>
                      <a:pt x="2771" y="1267"/>
                    </a:lnTo>
                    <a:lnTo>
                      <a:pt x="2790" y="1276"/>
                    </a:lnTo>
                    <a:lnTo>
                      <a:pt x="2809" y="1305"/>
                    </a:lnTo>
                    <a:lnTo>
                      <a:pt x="2838" y="1315"/>
                    </a:lnTo>
                    <a:lnTo>
                      <a:pt x="2866" y="1324"/>
                    </a:lnTo>
                    <a:lnTo>
                      <a:pt x="2885" y="1324"/>
                    </a:lnTo>
                    <a:lnTo>
                      <a:pt x="2857" y="1333"/>
                    </a:lnTo>
                    <a:lnTo>
                      <a:pt x="2809" y="1315"/>
                    </a:lnTo>
                    <a:lnTo>
                      <a:pt x="2771" y="1286"/>
                    </a:lnTo>
                    <a:lnTo>
                      <a:pt x="2695" y="1267"/>
                    </a:lnTo>
                    <a:lnTo>
                      <a:pt x="2666" y="1276"/>
                    </a:lnTo>
                    <a:lnTo>
                      <a:pt x="2647" y="1276"/>
                    </a:lnTo>
                    <a:lnTo>
                      <a:pt x="2657" y="1286"/>
                    </a:lnTo>
                    <a:lnTo>
                      <a:pt x="2657" y="1295"/>
                    </a:lnTo>
                    <a:lnTo>
                      <a:pt x="2628" y="1429"/>
                    </a:lnTo>
                    <a:lnTo>
                      <a:pt x="2638" y="1448"/>
                    </a:lnTo>
                    <a:lnTo>
                      <a:pt x="2638" y="1495"/>
                    </a:lnTo>
                    <a:lnTo>
                      <a:pt x="2619" y="1543"/>
                    </a:lnTo>
                    <a:lnTo>
                      <a:pt x="2619" y="1581"/>
                    </a:lnTo>
                    <a:lnTo>
                      <a:pt x="2514" y="1667"/>
                    </a:lnTo>
                    <a:lnTo>
                      <a:pt x="2523" y="1629"/>
                    </a:lnTo>
                    <a:lnTo>
                      <a:pt x="2543" y="1600"/>
                    </a:lnTo>
                    <a:lnTo>
                      <a:pt x="2571" y="1572"/>
                    </a:lnTo>
                    <a:lnTo>
                      <a:pt x="2590" y="1562"/>
                    </a:lnTo>
                    <a:lnTo>
                      <a:pt x="2590" y="1553"/>
                    </a:lnTo>
                    <a:lnTo>
                      <a:pt x="2590" y="1533"/>
                    </a:lnTo>
                    <a:lnTo>
                      <a:pt x="2581" y="1505"/>
                    </a:lnTo>
                    <a:lnTo>
                      <a:pt x="2581" y="1486"/>
                    </a:lnTo>
                    <a:lnTo>
                      <a:pt x="2581" y="1467"/>
                    </a:lnTo>
                    <a:lnTo>
                      <a:pt x="2581" y="1448"/>
                    </a:lnTo>
                    <a:lnTo>
                      <a:pt x="2581" y="1419"/>
                    </a:lnTo>
                    <a:lnTo>
                      <a:pt x="2590" y="1410"/>
                    </a:lnTo>
                    <a:lnTo>
                      <a:pt x="2628" y="1305"/>
                    </a:lnTo>
                    <a:lnTo>
                      <a:pt x="2638" y="1276"/>
                    </a:lnTo>
                    <a:lnTo>
                      <a:pt x="2638" y="1219"/>
                    </a:lnTo>
                    <a:lnTo>
                      <a:pt x="2638" y="1200"/>
                    </a:lnTo>
                    <a:lnTo>
                      <a:pt x="2619" y="1181"/>
                    </a:lnTo>
                    <a:lnTo>
                      <a:pt x="2609" y="1143"/>
                    </a:lnTo>
                    <a:lnTo>
                      <a:pt x="2619" y="1134"/>
                    </a:lnTo>
                    <a:lnTo>
                      <a:pt x="2628" y="1105"/>
                    </a:lnTo>
                    <a:lnTo>
                      <a:pt x="2638" y="1067"/>
                    </a:lnTo>
                    <a:lnTo>
                      <a:pt x="2647" y="1038"/>
                    </a:lnTo>
                    <a:lnTo>
                      <a:pt x="2647" y="1010"/>
                    </a:lnTo>
                    <a:lnTo>
                      <a:pt x="2666" y="953"/>
                    </a:lnTo>
                    <a:lnTo>
                      <a:pt x="2676" y="943"/>
                    </a:lnTo>
                    <a:lnTo>
                      <a:pt x="2676" y="914"/>
                    </a:lnTo>
                    <a:lnTo>
                      <a:pt x="2647" y="905"/>
                    </a:lnTo>
                    <a:lnTo>
                      <a:pt x="2533" y="924"/>
                    </a:lnTo>
                    <a:lnTo>
                      <a:pt x="2485" y="962"/>
                    </a:lnTo>
                    <a:lnTo>
                      <a:pt x="2457" y="972"/>
                    </a:lnTo>
                    <a:lnTo>
                      <a:pt x="2362" y="953"/>
                    </a:lnTo>
                    <a:lnTo>
                      <a:pt x="2333" y="972"/>
                    </a:lnTo>
                    <a:lnTo>
                      <a:pt x="2323" y="981"/>
                    </a:lnTo>
                    <a:lnTo>
                      <a:pt x="2304" y="1010"/>
                    </a:lnTo>
                    <a:lnTo>
                      <a:pt x="2295" y="1019"/>
                    </a:lnTo>
                    <a:lnTo>
                      <a:pt x="2266" y="1019"/>
                    </a:lnTo>
                    <a:lnTo>
                      <a:pt x="2247" y="1029"/>
                    </a:lnTo>
                    <a:lnTo>
                      <a:pt x="2238" y="1048"/>
                    </a:lnTo>
                    <a:lnTo>
                      <a:pt x="2228" y="1124"/>
                    </a:lnTo>
                    <a:lnTo>
                      <a:pt x="2133" y="1267"/>
                    </a:lnTo>
                    <a:lnTo>
                      <a:pt x="2142" y="1372"/>
                    </a:lnTo>
                    <a:lnTo>
                      <a:pt x="2152" y="1391"/>
                    </a:lnTo>
                    <a:lnTo>
                      <a:pt x="2171" y="1410"/>
                    </a:lnTo>
                    <a:lnTo>
                      <a:pt x="2180" y="1419"/>
                    </a:lnTo>
                    <a:lnTo>
                      <a:pt x="2190" y="1410"/>
                    </a:lnTo>
                    <a:lnTo>
                      <a:pt x="2209" y="1391"/>
                    </a:lnTo>
                    <a:lnTo>
                      <a:pt x="2238" y="1381"/>
                    </a:lnTo>
                    <a:lnTo>
                      <a:pt x="2266" y="1362"/>
                    </a:lnTo>
                    <a:lnTo>
                      <a:pt x="2323" y="1353"/>
                    </a:lnTo>
                    <a:lnTo>
                      <a:pt x="2323" y="1381"/>
                    </a:lnTo>
                    <a:lnTo>
                      <a:pt x="2333" y="1400"/>
                    </a:lnTo>
                    <a:lnTo>
                      <a:pt x="2333" y="1419"/>
                    </a:lnTo>
                    <a:lnTo>
                      <a:pt x="2342" y="1438"/>
                    </a:lnTo>
                    <a:lnTo>
                      <a:pt x="2333" y="1438"/>
                    </a:lnTo>
                    <a:lnTo>
                      <a:pt x="2323" y="1429"/>
                    </a:lnTo>
                    <a:lnTo>
                      <a:pt x="2314" y="1419"/>
                    </a:lnTo>
                    <a:lnTo>
                      <a:pt x="2295" y="1391"/>
                    </a:lnTo>
                    <a:lnTo>
                      <a:pt x="2285" y="1391"/>
                    </a:lnTo>
                    <a:lnTo>
                      <a:pt x="2219" y="1419"/>
                    </a:lnTo>
                    <a:lnTo>
                      <a:pt x="2190" y="1448"/>
                    </a:lnTo>
                    <a:lnTo>
                      <a:pt x="2171" y="1467"/>
                    </a:lnTo>
                    <a:lnTo>
                      <a:pt x="2171" y="1515"/>
                    </a:lnTo>
                    <a:lnTo>
                      <a:pt x="2171" y="1543"/>
                    </a:lnTo>
                    <a:lnTo>
                      <a:pt x="2190" y="1572"/>
                    </a:lnTo>
                    <a:lnTo>
                      <a:pt x="2200" y="1591"/>
                    </a:lnTo>
                    <a:lnTo>
                      <a:pt x="2219" y="1600"/>
                    </a:lnTo>
                    <a:lnTo>
                      <a:pt x="2228" y="1610"/>
                    </a:lnTo>
                    <a:lnTo>
                      <a:pt x="2228" y="1619"/>
                    </a:lnTo>
                    <a:lnTo>
                      <a:pt x="2228" y="1629"/>
                    </a:lnTo>
                    <a:lnTo>
                      <a:pt x="2228" y="1638"/>
                    </a:lnTo>
                    <a:lnTo>
                      <a:pt x="2247" y="1676"/>
                    </a:lnTo>
                    <a:lnTo>
                      <a:pt x="2247" y="1696"/>
                    </a:lnTo>
                    <a:lnTo>
                      <a:pt x="2276" y="1705"/>
                    </a:lnTo>
                    <a:lnTo>
                      <a:pt x="2362" y="1696"/>
                    </a:lnTo>
                    <a:lnTo>
                      <a:pt x="2380" y="1696"/>
                    </a:lnTo>
                    <a:lnTo>
                      <a:pt x="2400" y="1705"/>
                    </a:lnTo>
                    <a:lnTo>
                      <a:pt x="2447" y="1772"/>
                    </a:lnTo>
                    <a:lnTo>
                      <a:pt x="2466" y="1800"/>
                    </a:lnTo>
                    <a:lnTo>
                      <a:pt x="2466" y="1819"/>
                    </a:lnTo>
                    <a:lnTo>
                      <a:pt x="2466" y="1838"/>
                    </a:lnTo>
                    <a:lnTo>
                      <a:pt x="2466" y="1848"/>
                    </a:lnTo>
                    <a:lnTo>
                      <a:pt x="2457" y="1867"/>
                    </a:lnTo>
                    <a:lnTo>
                      <a:pt x="2457" y="1876"/>
                    </a:lnTo>
                    <a:lnTo>
                      <a:pt x="2457" y="1924"/>
                    </a:lnTo>
                    <a:lnTo>
                      <a:pt x="2476" y="1943"/>
                    </a:lnTo>
                    <a:lnTo>
                      <a:pt x="2485" y="1952"/>
                    </a:lnTo>
                    <a:lnTo>
                      <a:pt x="2504" y="1981"/>
                    </a:lnTo>
                    <a:lnTo>
                      <a:pt x="2476" y="1991"/>
                    </a:lnTo>
                    <a:lnTo>
                      <a:pt x="2438" y="1962"/>
                    </a:lnTo>
                    <a:lnTo>
                      <a:pt x="2419" y="1952"/>
                    </a:lnTo>
                    <a:lnTo>
                      <a:pt x="2409" y="1962"/>
                    </a:lnTo>
                    <a:lnTo>
                      <a:pt x="2390" y="1981"/>
                    </a:lnTo>
                    <a:lnTo>
                      <a:pt x="2380" y="1991"/>
                    </a:lnTo>
                    <a:lnTo>
                      <a:pt x="2362" y="1991"/>
                    </a:lnTo>
                    <a:lnTo>
                      <a:pt x="2342" y="1972"/>
                    </a:lnTo>
                    <a:lnTo>
                      <a:pt x="2333" y="1952"/>
                    </a:lnTo>
                    <a:lnTo>
                      <a:pt x="2352" y="1934"/>
                    </a:lnTo>
                    <a:lnTo>
                      <a:pt x="2342" y="1914"/>
                    </a:lnTo>
                    <a:lnTo>
                      <a:pt x="2333" y="1895"/>
                    </a:lnTo>
                    <a:lnTo>
                      <a:pt x="2323" y="1914"/>
                    </a:lnTo>
                    <a:lnTo>
                      <a:pt x="2314" y="1914"/>
                    </a:lnTo>
                    <a:lnTo>
                      <a:pt x="2295" y="1934"/>
                    </a:lnTo>
                    <a:lnTo>
                      <a:pt x="2295" y="1943"/>
                    </a:lnTo>
                    <a:lnTo>
                      <a:pt x="2285" y="1934"/>
                    </a:lnTo>
                    <a:lnTo>
                      <a:pt x="2285" y="1924"/>
                    </a:lnTo>
                    <a:lnTo>
                      <a:pt x="2276" y="1905"/>
                    </a:lnTo>
                    <a:lnTo>
                      <a:pt x="2295" y="1895"/>
                    </a:lnTo>
                    <a:lnTo>
                      <a:pt x="2314" y="1886"/>
                    </a:lnTo>
                    <a:lnTo>
                      <a:pt x="2323" y="1876"/>
                    </a:lnTo>
                    <a:lnTo>
                      <a:pt x="2352" y="1895"/>
                    </a:lnTo>
                    <a:lnTo>
                      <a:pt x="2400" y="1867"/>
                    </a:lnTo>
                    <a:lnTo>
                      <a:pt x="2409" y="1848"/>
                    </a:lnTo>
                    <a:lnTo>
                      <a:pt x="2419" y="1810"/>
                    </a:lnTo>
                    <a:lnTo>
                      <a:pt x="2400" y="1772"/>
                    </a:lnTo>
                    <a:lnTo>
                      <a:pt x="2266" y="1753"/>
                    </a:lnTo>
                    <a:lnTo>
                      <a:pt x="2247" y="1743"/>
                    </a:lnTo>
                    <a:lnTo>
                      <a:pt x="2209" y="1696"/>
                    </a:lnTo>
                    <a:lnTo>
                      <a:pt x="2180" y="1667"/>
                    </a:lnTo>
                    <a:lnTo>
                      <a:pt x="2171" y="1648"/>
                    </a:lnTo>
                    <a:lnTo>
                      <a:pt x="2180" y="1610"/>
                    </a:lnTo>
                    <a:lnTo>
                      <a:pt x="2133" y="1581"/>
                    </a:lnTo>
                    <a:lnTo>
                      <a:pt x="2114" y="1562"/>
                    </a:lnTo>
                    <a:lnTo>
                      <a:pt x="2114" y="1543"/>
                    </a:lnTo>
                    <a:lnTo>
                      <a:pt x="2114" y="1515"/>
                    </a:lnTo>
                    <a:lnTo>
                      <a:pt x="2114" y="1505"/>
                    </a:lnTo>
                    <a:lnTo>
                      <a:pt x="2104" y="1486"/>
                    </a:lnTo>
                    <a:lnTo>
                      <a:pt x="2095" y="1476"/>
                    </a:lnTo>
                    <a:lnTo>
                      <a:pt x="2085" y="1476"/>
                    </a:lnTo>
                    <a:lnTo>
                      <a:pt x="2076" y="1476"/>
                    </a:lnTo>
                    <a:lnTo>
                      <a:pt x="2076" y="1467"/>
                    </a:lnTo>
                    <a:lnTo>
                      <a:pt x="2085" y="1457"/>
                    </a:lnTo>
                    <a:lnTo>
                      <a:pt x="2085" y="1438"/>
                    </a:lnTo>
                    <a:lnTo>
                      <a:pt x="2085" y="1429"/>
                    </a:lnTo>
                    <a:lnTo>
                      <a:pt x="2085" y="1400"/>
                    </a:lnTo>
                    <a:lnTo>
                      <a:pt x="2076" y="1381"/>
                    </a:lnTo>
                    <a:lnTo>
                      <a:pt x="1933" y="1410"/>
                    </a:lnTo>
                    <a:lnTo>
                      <a:pt x="1895" y="1429"/>
                    </a:lnTo>
                    <a:lnTo>
                      <a:pt x="1847" y="1438"/>
                    </a:lnTo>
                    <a:lnTo>
                      <a:pt x="1828" y="1448"/>
                    </a:lnTo>
                    <a:lnTo>
                      <a:pt x="1828" y="1476"/>
                    </a:lnTo>
                    <a:lnTo>
                      <a:pt x="1838" y="1515"/>
                    </a:lnTo>
                    <a:lnTo>
                      <a:pt x="1838" y="1524"/>
                    </a:lnTo>
                    <a:lnTo>
                      <a:pt x="1828" y="1533"/>
                    </a:lnTo>
                    <a:lnTo>
                      <a:pt x="1819" y="1543"/>
                    </a:lnTo>
                    <a:lnTo>
                      <a:pt x="1819" y="1562"/>
                    </a:lnTo>
                    <a:lnTo>
                      <a:pt x="1828" y="1581"/>
                    </a:lnTo>
                    <a:lnTo>
                      <a:pt x="1847" y="1591"/>
                    </a:lnTo>
                    <a:lnTo>
                      <a:pt x="1866" y="1591"/>
                    </a:lnTo>
                    <a:lnTo>
                      <a:pt x="1885" y="1600"/>
                    </a:lnTo>
                    <a:lnTo>
                      <a:pt x="1895" y="1610"/>
                    </a:lnTo>
                    <a:lnTo>
                      <a:pt x="1904" y="1629"/>
                    </a:lnTo>
                    <a:lnTo>
                      <a:pt x="1914" y="1648"/>
                    </a:lnTo>
                    <a:lnTo>
                      <a:pt x="1914" y="1667"/>
                    </a:lnTo>
                    <a:lnTo>
                      <a:pt x="1914" y="1686"/>
                    </a:lnTo>
                    <a:lnTo>
                      <a:pt x="1923" y="1696"/>
                    </a:lnTo>
                    <a:lnTo>
                      <a:pt x="1933" y="1696"/>
                    </a:lnTo>
                    <a:lnTo>
                      <a:pt x="1952" y="1724"/>
                    </a:lnTo>
                    <a:lnTo>
                      <a:pt x="2133" y="1791"/>
                    </a:lnTo>
                    <a:lnTo>
                      <a:pt x="2142" y="1800"/>
                    </a:lnTo>
                    <a:lnTo>
                      <a:pt x="2162" y="1838"/>
                    </a:lnTo>
                    <a:lnTo>
                      <a:pt x="2171" y="1838"/>
                    </a:lnTo>
                    <a:lnTo>
                      <a:pt x="2180" y="1848"/>
                    </a:lnTo>
                    <a:lnTo>
                      <a:pt x="2180" y="1857"/>
                    </a:lnTo>
                    <a:lnTo>
                      <a:pt x="2180" y="1876"/>
                    </a:lnTo>
                    <a:lnTo>
                      <a:pt x="2171" y="1876"/>
                    </a:lnTo>
                    <a:lnTo>
                      <a:pt x="2124" y="1857"/>
                    </a:lnTo>
                    <a:lnTo>
                      <a:pt x="2085" y="1810"/>
                    </a:lnTo>
                    <a:lnTo>
                      <a:pt x="2057" y="1800"/>
                    </a:lnTo>
                    <a:lnTo>
                      <a:pt x="1999" y="1800"/>
                    </a:lnTo>
                    <a:lnTo>
                      <a:pt x="1971" y="1819"/>
                    </a:lnTo>
                    <a:lnTo>
                      <a:pt x="1961" y="1838"/>
                    </a:lnTo>
                    <a:lnTo>
                      <a:pt x="1961" y="1857"/>
                    </a:lnTo>
                    <a:lnTo>
                      <a:pt x="1971" y="1867"/>
                    </a:lnTo>
                    <a:lnTo>
                      <a:pt x="1981" y="1867"/>
                    </a:lnTo>
                    <a:lnTo>
                      <a:pt x="1981" y="1895"/>
                    </a:lnTo>
                    <a:lnTo>
                      <a:pt x="1981" y="1914"/>
                    </a:lnTo>
                    <a:lnTo>
                      <a:pt x="1971" y="1914"/>
                    </a:lnTo>
                    <a:lnTo>
                      <a:pt x="1961" y="1895"/>
                    </a:lnTo>
                    <a:lnTo>
                      <a:pt x="1961" y="1886"/>
                    </a:lnTo>
                    <a:lnTo>
                      <a:pt x="1942" y="1867"/>
                    </a:lnTo>
                    <a:lnTo>
                      <a:pt x="1933" y="1857"/>
                    </a:lnTo>
                    <a:lnTo>
                      <a:pt x="1914" y="1848"/>
                    </a:lnTo>
                    <a:lnTo>
                      <a:pt x="1904" y="1819"/>
                    </a:lnTo>
                    <a:lnTo>
                      <a:pt x="1904" y="1791"/>
                    </a:lnTo>
                    <a:lnTo>
                      <a:pt x="1904" y="1753"/>
                    </a:lnTo>
                    <a:lnTo>
                      <a:pt x="1895" y="1734"/>
                    </a:lnTo>
                    <a:lnTo>
                      <a:pt x="1876" y="1743"/>
                    </a:lnTo>
                    <a:lnTo>
                      <a:pt x="1876" y="1762"/>
                    </a:lnTo>
                    <a:lnTo>
                      <a:pt x="1876" y="1800"/>
                    </a:lnTo>
                    <a:lnTo>
                      <a:pt x="1876" y="1857"/>
                    </a:lnTo>
                    <a:lnTo>
                      <a:pt x="1866" y="1886"/>
                    </a:lnTo>
                    <a:lnTo>
                      <a:pt x="1866" y="1914"/>
                    </a:lnTo>
                    <a:lnTo>
                      <a:pt x="1847" y="1972"/>
                    </a:lnTo>
                    <a:lnTo>
                      <a:pt x="1847" y="1952"/>
                    </a:lnTo>
                    <a:lnTo>
                      <a:pt x="1847" y="1934"/>
                    </a:lnTo>
                    <a:lnTo>
                      <a:pt x="1847" y="1924"/>
                    </a:lnTo>
                    <a:lnTo>
                      <a:pt x="1857" y="1914"/>
                    </a:lnTo>
                    <a:lnTo>
                      <a:pt x="1857" y="1895"/>
                    </a:lnTo>
                    <a:lnTo>
                      <a:pt x="1857" y="1876"/>
                    </a:lnTo>
                    <a:lnTo>
                      <a:pt x="1847" y="1867"/>
                    </a:lnTo>
                    <a:lnTo>
                      <a:pt x="1847" y="1838"/>
                    </a:lnTo>
                    <a:lnTo>
                      <a:pt x="1857" y="1781"/>
                    </a:lnTo>
                    <a:lnTo>
                      <a:pt x="1857" y="1743"/>
                    </a:lnTo>
                    <a:lnTo>
                      <a:pt x="1847" y="1724"/>
                    </a:lnTo>
                    <a:lnTo>
                      <a:pt x="1838" y="1696"/>
                    </a:lnTo>
                    <a:lnTo>
                      <a:pt x="1828" y="1686"/>
                    </a:lnTo>
                    <a:lnTo>
                      <a:pt x="1819" y="1676"/>
                    </a:lnTo>
                    <a:lnTo>
                      <a:pt x="1761" y="1676"/>
                    </a:lnTo>
                    <a:lnTo>
                      <a:pt x="1761" y="1686"/>
                    </a:lnTo>
                    <a:lnTo>
                      <a:pt x="1761" y="1676"/>
                    </a:lnTo>
                    <a:lnTo>
                      <a:pt x="1771" y="1648"/>
                    </a:lnTo>
                    <a:lnTo>
                      <a:pt x="1771" y="1638"/>
                    </a:lnTo>
                    <a:lnTo>
                      <a:pt x="1781" y="1629"/>
                    </a:lnTo>
                    <a:lnTo>
                      <a:pt x="1771" y="1610"/>
                    </a:lnTo>
                    <a:lnTo>
                      <a:pt x="1743" y="1543"/>
                    </a:lnTo>
                    <a:lnTo>
                      <a:pt x="1733" y="1524"/>
                    </a:lnTo>
                    <a:lnTo>
                      <a:pt x="1723" y="1505"/>
                    </a:lnTo>
                    <a:lnTo>
                      <a:pt x="1704" y="1505"/>
                    </a:lnTo>
                    <a:lnTo>
                      <a:pt x="1695" y="1505"/>
                    </a:lnTo>
                    <a:lnTo>
                      <a:pt x="1695" y="1515"/>
                    </a:lnTo>
                    <a:lnTo>
                      <a:pt x="1685" y="1524"/>
                    </a:lnTo>
                    <a:lnTo>
                      <a:pt x="1647" y="1543"/>
                    </a:lnTo>
                    <a:lnTo>
                      <a:pt x="1638" y="1553"/>
                    </a:lnTo>
                    <a:lnTo>
                      <a:pt x="1628" y="1553"/>
                    </a:lnTo>
                    <a:lnTo>
                      <a:pt x="1628" y="1562"/>
                    </a:lnTo>
                    <a:lnTo>
                      <a:pt x="1628" y="1581"/>
                    </a:lnTo>
                    <a:lnTo>
                      <a:pt x="1628" y="1591"/>
                    </a:lnTo>
                    <a:lnTo>
                      <a:pt x="1638" y="1600"/>
                    </a:lnTo>
                    <a:lnTo>
                      <a:pt x="1638" y="1629"/>
                    </a:lnTo>
                    <a:lnTo>
                      <a:pt x="1638" y="1648"/>
                    </a:lnTo>
                    <a:lnTo>
                      <a:pt x="1647" y="1648"/>
                    </a:lnTo>
                    <a:lnTo>
                      <a:pt x="1638" y="1676"/>
                    </a:lnTo>
                    <a:lnTo>
                      <a:pt x="1618" y="1696"/>
                    </a:lnTo>
                    <a:lnTo>
                      <a:pt x="1609" y="1724"/>
                    </a:lnTo>
                    <a:lnTo>
                      <a:pt x="1618" y="1753"/>
                    </a:lnTo>
                    <a:lnTo>
                      <a:pt x="1600" y="1791"/>
                    </a:lnTo>
                    <a:lnTo>
                      <a:pt x="1552" y="1819"/>
                    </a:lnTo>
                    <a:lnTo>
                      <a:pt x="1533" y="1838"/>
                    </a:lnTo>
                    <a:lnTo>
                      <a:pt x="1533" y="1876"/>
                    </a:lnTo>
                    <a:lnTo>
                      <a:pt x="1533" y="1943"/>
                    </a:lnTo>
                    <a:lnTo>
                      <a:pt x="1523" y="1972"/>
                    </a:lnTo>
                    <a:lnTo>
                      <a:pt x="1533" y="1981"/>
                    </a:lnTo>
                    <a:lnTo>
                      <a:pt x="1580" y="1962"/>
                    </a:lnTo>
                    <a:lnTo>
                      <a:pt x="1590" y="1981"/>
                    </a:lnTo>
                    <a:lnTo>
                      <a:pt x="1580" y="2000"/>
                    </a:lnTo>
                    <a:lnTo>
                      <a:pt x="1580" y="2019"/>
                    </a:lnTo>
                    <a:lnTo>
                      <a:pt x="1571" y="2038"/>
                    </a:lnTo>
                    <a:lnTo>
                      <a:pt x="1571" y="2077"/>
                    </a:lnTo>
                    <a:lnTo>
                      <a:pt x="1580" y="2086"/>
                    </a:lnTo>
                    <a:lnTo>
                      <a:pt x="1628" y="2115"/>
                    </a:lnTo>
                    <a:lnTo>
                      <a:pt x="1542" y="2115"/>
                    </a:lnTo>
                    <a:lnTo>
                      <a:pt x="1504" y="2124"/>
                    </a:lnTo>
                    <a:lnTo>
                      <a:pt x="1438" y="2172"/>
                    </a:lnTo>
                    <a:lnTo>
                      <a:pt x="1304" y="2181"/>
                    </a:lnTo>
                    <a:lnTo>
                      <a:pt x="1285" y="2200"/>
                    </a:lnTo>
                    <a:lnTo>
                      <a:pt x="1295" y="2210"/>
                    </a:lnTo>
                    <a:lnTo>
                      <a:pt x="1314" y="2219"/>
                    </a:lnTo>
                    <a:lnTo>
                      <a:pt x="1323" y="2229"/>
                    </a:lnTo>
                    <a:lnTo>
                      <a:pt x="1304" y="2248"/>
                    </a:lnTo>
                    <a:lnTo>
                      <a:pt x="1266" y="2286"/>
                    </a:lnTo>
                    <a:lnTo>
                      <a:pt x="1238" y="2333"/>
                    </a:lnTo>
                    <a:lnTo>
                      <a:pt x="1199" y="2400"/>
                    </a:lnTo>
                    <a:lnTo>
                      <a:pt x="1199" y="2410"/>
                    </a:lnTo>
                    <a:lnTo>
                      <a:pt x="1219" y="2410"/>
                    </a:lnTo>
                    <a:lnTo>
                      <a:pt x="1219" y="2419"/>
                    </a:lnTo>
                    <a:lnTo>
                      <a:pt x="1228" y="2438"/>
                    </a:lnTo>
                    <a:lnTo>
                      <a:pt x="1228" y="2467"/>
                    </a:lnTo>
                    <a:lnTo>
                      <a:pt x="1219" y="2476"/>
                    </a:lnTo>
                    <a:lnTo>
                      <a:pt x="1199" y="2476"/>
                    </a:lnTo>
                    <a:lnTo>
                      <a:pt x="1190" y="2486"/>
                    </a:lnTo>
                    <a:lnTo>
                      <a:pt x="1161" y="2553"/>
                    </a:lnTo>
                    <a:lnTo>
                      <a:pt x="1152" y="2572"/>
                    </a:lnTo>
                    <a:lnTo>
                      <a:pt x="1181" y="2572"/>
                    </a:lnTo>
                    <a:lnTo>
                      <a:pt x="1219" y="2543"/>
                    </a:lnTo>
                    <a:lnTo>
                      <a:pt x="1342" y="2514"/>
                    </a:lnTo>
                    <a:lnTo>
                      <a:pt x="1342" y="2543"/>
                    </a:lnTo>
                    <a:lnTo>
                      <a:pt x="1333" y="2553"/>
                    </a:lnTo>
                    <a:lnTo>
                      <a:pt x="1419" y="2581"/>
                    </a:lnTo>
                    <a:lnTo>
                      <a:pt x="1428" y="2619"/>
                    </a:lnTo>
                    <a:lnTo>
                      <a:pt x="1409" y="2629"/>
                    </a:lnTo>
                    <a:lnTo>
                      <a:pt x="1390" y="2629"/>
                    </a:lnTo>
                    <a:lnTo>
                      <a:pt x="1380" y="2619"/>
                    </a:lnTo>
                    <a:lnTo>
                      <a:pt x="1362" y="2610"/>
                    </a:lnTo>
                    <a:lnTo>
                      <a:pt x="1342" y="2591"/>
                    </a:lnTo>
                    <a:lnTo>
                      <a:pt x="1333" y="2581"/>
                    </a:lnTo>
                    <a:lnTo>
                      <a:pt x="1333" y="2591"/>
                    </a:lnTo>
                    <a:lnTo>
                      <a:pt x="1314" y="2610"/>
                    </a:lnTo>
                    <a:lnTo>
                      <a:pt x="1285" y="2610"/>
                    </a:lnTo>
                    <a:lnTo>
                      <a:pt x="1276" y="2619"/>
                    </a:lnTo>
                    <a:lnTo>
                      <a:pt x="1238" y="2667"/>
                    </a:lnTo>
                    <a:lnTo>
                      <a:pt x="1181" y="2695"/>
                    </a:lnTo>
                    <a:lnTo>
                      <a:pt x="1295" y="2752"/>
                    </a:lnTo>
                    <a:lnTo>
                      <a:pt x="1362" y="2772"/>
                    </a:lnTo>
                    <a:lnTo>
                      <a:pt x="1390" y="2791"/>
                    </a:lnTo>
                    <a:lnTo>
                      <a:pt x="1390" y="2848"/>
                    </a:lnTo>
                    <a:lnTo>
                      <a:pt x="1342" y="2791"/>
                    </a:lnTo>
                    <a:lnTo>
                      <a:pt x="1247" y="2772"/>
                    </a:lnTo>
                    <a:lnTo>
                      <a:pt x="1181" y="2724"/>
                    </a:lnTo>
                    <a:lnTo>
                      <a:pt x="1161" y="2734"/>
                    </a:lnTo>
                    <a:lnTo>
                      <a:pt x="1133" y="2762"/>
                    </a:lnTo>
                    <a:lnTo>
                      <a:pt x="1095" y="2772"/>
                    </a:lnTo>
                    <a:lnTo>
                      <a:pt x="1047" y="2810"/>
                    </a:lnTo>
                    <a:lnTo>
                      <a:pt x="1028" y="2829"/>
                    </a:lnTo>
                    <a:lnTo>
                      <a:pt x="1066" y="2867"/>
                    </a:lnTo>
                    <a:lnTo>
                      <a:pt x="1085" y="2877"/>
                    </a:lnTo>
                    <a:lnTo>
                      <a:pt x="1104" y="2857"/>
                    </a:lnTo>
                    <a:lnTo>
                      <a:pt x="1123" y="2838"/>
                    </a:lnTo>
                    <a:lnTo>
                      <a:pt x="1142" y="2848"/>
                    </a:lnTo>
                    <a:lnTo>
                      <a:pt x="1161" y="2877"/>
                    </a:lnTo>
                    <a:lnTo>
                      <a:pt x="1171" y="2905"/>
                    </a:lnTo>
                    <a:lnTo>
                      <a:pt x="1199" y="2943"/>
                    </a:lnTo>
                    <a:lnTo>
                      <a:pt x="1285" y="2962"/>
                    </a:lnTo>
                    <a:lnTo>
                      <a:pt x="1323" y="3000"/>
                    </a:lnTo>
                    <a:lnTo>
                      <a:pt x="1304" y="3010"/>
                    </a:lnTo>
                    <a:lnTo>
                      <a:pt x="1257" y="2972"/>
                    </a:lnTo>
                    <a:lnTo>
                      <a:pt x="1199" y="2991"/>
                    </a:lnTo>
                    <a:lnTo>
                      <a:pt x="1181" y="2991"/>
                    </a:lnTo>
                    <a:lnTo>
                      <a:pt x="1161" y="2981"/>
                    </a:lnTo>
                    <a:lnTo>
                      <a:pt x="1152" y="2972"/>
                    </a:lnTo>
                    <a:lnTo>
                      <a:pt x="1142" y="2953"/>
                    </a:lnTo>
                    <a:lnTo>
                      <a:pt x="1123" y="2915"/>
                    </a:lnTo>
                    <a:lnTo>
                      <a:pt x="1104" y="2905"/>
                    </a:lnTo>
                    <a:lnTo>
                      <a:pt x="1095" y="2915"/>
                    </a:lnTo>
                    <a:lnTo>
                      <a:pt x="1085" y="2915"/>
                    </a:lnTo>
                    <a:lnTo>
                      <a:pt x="1057" y="2895"/>
                    </a:lnTo>
                    <a:lnTo>
                      <a:pt x="1047" y="2886"/>
                    </a:lnTo>
                    <a:lnTo>
                      <a:pt x="1009" y="2905"/>
                    </a:lnTo>
                    <a:lnTo>
                      <a:pt x="952" y="2934"/>
                    </a:lnTo>
                    <a:lnTo>
                      <a:pt x="943" y="2943"/>
                    </a:lnTo>
                    <a:lnTo>
                      <a:pt x="943" y="2962"/>
                    </a:lnTo>
                    <a:lnTo>
                      <a:pt x="943" y="2972"/>
                    </a:lnTo>
                    <a:lnTo>
                      <a:pt x="943" y="2981"/>
                    </a:lnTo>
                    <a:lnTo>
                      <a:pt x="952" y="2991"/>
                    </a:lnTo>
                    <a:lnTo>
                      <a:pt x="961" y="2991"/>
                    </a:lnTo>
                    <a:lnTo>
                      <a:pt x="971" y="3010"/>
                    </a:lnTo>
                    <a:lnTo>
                      <a:pt x="990" y="3019"/>
                    </a:lnTo>
                    <a:lnTo>
                      <a:pt x="999" y="3019"/>
                    </a:lnTo>
                    <a:lnTo>
                      <a:pt x="999" y="3038"/>
                    </a:lnTo>
                    <a:lnTo>
                      <a:pt x="990" y="3048"/>
                    </a:lnTo>
                    <a:lnTo>
                      <a:pt x="981" y="3048"/>
                    </a:lnTo>
                    <a:lnTo>
                      <a:pt x="961" y="3048"/>
                    </a:lnTo>
                    <a:lnTo>
                      <a:pt x="943" y="3029"/>
                    </a:lnTo>
                    <a:lnTo>
                      <a:pt x="933" y="3029"/>
                    </a:lnTo>
                    <a:lnTo>
                      <a:pt x="933" y="3019"/>
                    </a:lnTo>
                    <a:lnTo>
                      <a:pt x="933" y="3000"/>
                    </a:lnTo>
                    <a:lnTo>
                      <a:pt x="933" y="2991"/>
                    </a:lnTo>
                    <a:lnTo>
                      <a:pt x="914" y="2972"/>
                    </a:lnTo>
                    <a:lnTo>
                      <a:pt x="895" y="2943"/>
                    </a:lnTo>
                    <a:lnTo>
                      <a:pt x="876" y="2915"/>
                    </a:lnTo>
                    <a:lnTo>
                      <a:pt x="857" y="2924"/>
                    </a:lnTo>
                    <a:lnTo>
                      <a:pt x="828" y="2943"/>
                    </a:lnTo>
                    <a:lnTo>
                      <a:pt x="761" y="2962"/>
                    </a:lnTo>
                    <a:lnTo>
                      <a:pt x="685" y="3019"/>
                    </a:lnTo>
                    <a:lnTo>
                      <a:pt x="638" y="3029"/>
                    </a:lnTo>
                    <a:lnTo>
                      <a:pt x="619" y="3057"/>
                    </a:lnTo>
                    <a:lnTo>
                      <a:pt x="609" y="3086"/>
                    </a:lnTo>
                    <a:lnTo>
                      <a:pt x="600" y="3124"/>
                    </a:lnTo>
                    <a:lnTo>
                      <a:pt x="600" y="3143"/>
                    </a:lnTo>
                    <a:lnTo>
                      <a:pt x="609" y="3162"/>
                    </a:lnTo>
                    <a:lnTo>
                      <a:pt x="609" y="3172"/>
                    </a:lnTo>
                    <a:lnTo>
                      <a:pt x="619" y="3181"/>
                    </a:lnTo>
                    <a:lnTo>
                      <a:pt x="628" y="3191"/>
                    </a:lnTo>
                    <a:lnTo>
                      <a:pt x="638" y="3191"/>
                    </a:lnTo>
                    <a:lnTo>
                      <a:pt x="647" y="3200"/>
                    </a:lnTo>
                    <a:lnTo>
                      <a:pt x="638" y="3229"/>
                    </a:lnTo>
                    <a:lnTo>
                      <a:pt x="628" y="3229"/>
                    </a:lnTo>
                    <a:lnTo>
                      <a:pt x="609" y="3219"/>
                    </a:lnTo>
                    <a:lnTo>
                      <a:pt x="609" y="3229"/>
                    </a:lnTo>
                    <a:lnTo>
                      <a:pt x="609" y="3238"/>
                    </a:lnTo>
                    <a:lnTo>
                      <a:pt x="619" y="3257"/>
                    </a:lnTo>
                    <a:lnTo>
                      <a:pt x="628" y="3267"/>
                    </a:lnTo>
                    <a:lnTo>
                      <a:pt x="666" y="3267"/>
                    </a:lnTo>
                    <a:lnTo>
                      <a:pt x="714" y="3248"/>
                    </a:lnTo>
                    <a:lnTo>
                      <a:pt x="809" y="3162"/>
                    </a:lnTo>
                    <a:lnTo>
                      <a:pt x="1123" y="3153"/>
                    </a:lnTo>
                    <a:lnTo>
                      <a:pt x="1247" y="3095"/>
                    </a:lnTo>
                    <a:lnTo>
                      <a:pt x="1409" y="3086"/>
                    </a:lnTo>
                    <a:lnTo>
                      <a:pt x="1552" y="3076"/>
                    </a:lnTo>
                    <a:lnTo>
                      <a:pt x="1647" y="3210"/>
                    </a:lnTo>
                    <a:lnTo>
                      <a:pt x="1647" y="3219"/>
                    </a:lnTo>
                    <a:lnTo>
                      <a:pt x="1809" y="3153"/>
                    </a:lnTo>
                    <a:lnTo>
                      <a:pt x="1838" y="3172"/>
                    </a:lnTo>
                    <a:lnTo>
                      <a:pt x="1942" y="3276"/>
                    </a:lnTo>
                    <a:lnTo>
                      <a:pt x="1981" y="3296"/>
                    </a:lnTo>
                    <a:lnTo>
                      <a:pt x="2200" y="3276"/>
                    </a:lnTo>
                    <a:lnTo>
                      <a:pt x="2485" y="3419"/>
                    </a:lnTo>
                    <a:lnTo>
                      <a:pt x="2771" y="3543"/>
                    </a:lnTo>
                    <a:lnTo>
                      <a:pt x="2799" y="3543"/>
                    </a:lnTo>
                    <a:lnTo>
                      <a:pt x="2828" y="3524"/>
                    </a:lnTo>
                    <a:lnTo>
                      <a:pt x="2981" y="3324"/>
                    </a:lnTo>
                    <a:lnTo>
                      <a:pt x="2790" y="3210"/>
                    </a:lnTo>
                    <a:lnTo>
                      <a:pt x="2914" y="3095"/>
                    </a:lnTo>
                    <a:lnTo>
                      <a:pt x="2971" y="3000"/>
                    </a:lnTo>
                    <a:lnTo>
                      <a:pt x="3038" y="2810"/>
                    </a:lnTo>
                    <a:lnTo>
                      <a:pt x="3047" y="2781"/>
                    </a:lnTo>
                    <a:lnTo>
                      <a:pt x="3047" y="2743"/>
                    </a:lnTo>
                    <a:lnTo>
                      <a:pt x="3038" y="2581"/>
                    </a:lnTo>
                    <a:lnTo>
                      <a:pt x="3038" y="2553"/>
                    </a:lnTo>
                    <a:lnTo>
                      <a:pt x="2885" y="2353"/>
                    </a:lnTo>
                    <a:lnTo>
                      <a:pt x="3047" y="2343"/>
                    </a:lnTo>
                    <a:lnTo>
                      <a:pt x="3219" y="2324"/>
                    </a:lnTo>
                    <a:lnTo>
                      <a:pt x="3276" y="2219"/>
                    </a:lnTo>
                    <a:lnTo>
                      <a:pt x="3295" y="2200"/>
                    </a:lnTo>
                    <a:lnTo>
                      <a:pt x="3485" y="2315"/>
                    </a:lnTo>
                    <a:lnTo>
                      <a:pt x="3504" y="2324"/>
                    </a:lnTo>
                    <a:lnTo>
                      <a:pt x="3523" y="2315"/>
                    </a:lnTo>
                    <a:lnTo>
                      <a:pt x="3561" y="2238"/>
                    </a:lnTo>
                    <a:lnTo>
                      <a:pt x="3485" y="2067"/>
                    </a:lnTo>
                    <a:lnTo>
                      <a:pt x="3504" y="2000"/>
                    </a:lnTo>
                    <a:lnTo>
                      <a:pt x="3514" y="1972"/>
                    </a:lnTo>
                    <a:lnTo>
                      <a:pt x="3523" y="1962"/>
                    </a:lnTo>
                    <a:lnTo>
                      <a:pt x="3666" y="1867"/>
                    </a:lnTo>
                    <a:lnTo>
                      <a:pt x="3876" y="1905"/>
                    </a:lnTo>
                    <a:lnTo>
                      <a:pt x="3895" y="1914"/>
                    </a:lnTo>
                    <a:lnTo>
                      <a:pt x="4076" y="2276"/>
                    </a:lnTo>
                    <a:lnTo>
                      <a:pt x="4085" y="2267"/>
                    </a:lnTo>
                    <a:lnTo>
                      <a:pt x="4390" y="2229"/>
                    </a:lnTo>
                    <a:lnTo>
                      <a:pt x="4447" y="2191"/>
                    </a:lnTo>
                    <a:lnTo>
                      <a:pt x="4457" y="2181"/>
                    </a:lnTo>
                    <a:lnTo>
                      <a:pt x="4466" y="2162"/>
                    </a:lnTo>
                    <a:lnTo>
                      <a:pt x="4485" y="2124"/>
                    </a:lnTo>
                    <a:lnTo>
                      <a:pt x="4485" y="2105"/>
                    </a:lnTo>
                    <a:lnTo>
                      <a:pt x="4485" y="2077"/>
                    </a:lnTo>
                    <a:lnTo>
                      <a:pt x="4495" y="2057"/>
                    </a:lnTo>
                    <a:lnTo>
                      <a:pt x="4495" y="2029"/>
                    </a:lnTo>
                    <a:lnTo>
                      <a:pt x="4495" y="2000"/>
                    </a:lnTo>
                    <a:lnTo>
                      <a:pt x="4485" y="1972"/>
                    </a:lnTo>
                    <a:lnTo>
                      <a:pt x="4485" y="1943"/>
                    </a:lnTo>
                    <a:lnTo>
                      <a:pt x="4466" y="1914"/>
                    </a:lnTo>
                    <a:lnTo>
                      <a:pt x="4409" y="1800"/>
                    </a:lnTo>
                    <a:lnTo>
                      <a:pt x="4381" y="1743"/>
                    </a:lnTo>
                    <a:lnTo>
                      <a:pt x="4361" y="1714"/>
                    </a:lnTo>
                    <a:lnTo>
                      <a:pt x="4343" y="1676"/>
                    </a:lnTo>
                    <a:lnTo>
                      <a:pt x="4333" y="1657"/>
                    </a:lnTo>
                    <a:lnTo>
                      <a:pt x="4333" y="1629"/>
                    </a:lnTo>
                    <a:lnTo>
                      <a:pt x="4323" y="1591"/>
                    </a:lnTo>
                    <a:lnTo>
                      <a:pt x="4323" y="1572"/>
                    </a:lnTo>
                    <a:lnTo>
                      <a:pt x="4323" y="1543"/>
                    </a:lnTo>
                    <a:lnTo>
                      <a:pt x="4323" y="1533"/>
                    </a:lnTo>
                    <a:lnTo>
                      <a:pt x="4333" y="1524"/>
                    </a:lnTo>
                    <a:lnTo>
                      <a:pt x="4495" y="1467"/>
                    </a:lnTo>
                    <a:lnTo>
                      <a:pt x="4600" y="1457"/>
                    </a:lnTo>
                    <a:lnTo>
                      <a:pt x="4609" y="1457"/>
                    </a:lnTo>
                    <a:lnTo>
                      <a:pt x="4609" y="1448"/>
                    </a:lnTo>
                    <a:lnTo>
                      <a:pt x="4609" y="1438"/>
                    </a:lnTo>
                    <a:lnTo>
                      <a:pt x="4609" y="1429"/>
                    </a:lnTo>
                    <a:lnTo>
                      <a:pt x="4609" y="1419"/>
                    </a:lnTo>
                    <a:lnTo>
                      <a:pt x="4609" y="1410"/>
                    </a:lnTo>
                    <a:lnTo>
                      <a:pt x="4619" y="1391"/>
                    </a:lnTo>
                    <a:lnTo>
                      <a:pt x="4628" y="1372"/>
                    </a:lnTo>
                    <a:lnTo>
                      <a:pt x="4638" y="1362"/>
                    </a:lnTo>
                    <a:lnTo>
                      <a:pt x="4638" y="1343"/>
                    </a:lnTo>
                    <a:lnTo>
                      <a:pt x="4647" y="1324"/>
                    </a:lnTo>
                    <a:lnTo>
                      <a:pt x="4657" y="1305"/>
                    </a:lnTo>
                    <a:lnTo>
                      <a:pt x="4704" y="1248"/>
                    </a:lnTo>
                    <a:lnTo>
                      <a:pt x="4714" y="1229"/>
                    </a:lnTo>
                    <a:lnTo>
                      <a:pt x="4714" y="1219"/>
                    </a:lnTo>
                    <a:lnTo>
                      <a:pt x="4704" y="1219"/>
                    </a:lnTo>
                    <a:close/>
                    <a:moveTo>
                      <a:pt x="1952" y="495"/>
                    </a:moveTo>
                    <a:lnTo>
                      <a:pt x="1971" y="495"/>
                    </a:lnTo>
                    <a:lnTo>
                      <a:pt x="1971" y="505"/>
                    </a:lnTo>
                    <a:lnTo>
                      <a:pt x="1961" y="524"/>
                    </a:lnTo>
                    <a:lnTo>
                      <a:pt x="1961" y="552"/>
                    </a:lnTo>
                    <a:lnTo>
                      <a:pt x="1971" y="572"/>
                    </a:lnTo>
                    <a:lnTo>
                      <a:pt x="1981" y="581"/>
                    </a:lnTo>
                    <a:lnTo>
                      <a:pt x="1981" y="572"/>
                    </a:lnTo>
                    <a:lnTo>
                      <a:pt x="1990" y="572"/>
                    </a:lnTo>
                    <a:lnTo>
                      <a:pt x="1999" y="552"/>
                    </a:lnTo>
                    <a:lnTo>
                      <a:pt x="2019" y="515"/>
                    </a:lnTo>
                    <a:lnTo>
                      <a:pt x="2066" y="476"/>
                    </a:lnTo>
                    <a:lnTo>
                      <a:pt x="2114" y="467"/>
                    </a:lnTo>
                    <a:lnTo>
                      <a:pt x="2133" y="448"/>
                    </a:lnTo>
                    <a:lnTo>
                      <a:pt x="2142" y="429"/>
                    </a:lnTo>
                    <a:lnTo>
                      <a:pt x="2152" y="410"/>
                    </a:lnTo>
                    <a:lnTo>
                      <a:pt x="2152" y="391"/>
                    </a:lnTo>
                    <a:lnTo>
                      <a:pt x="2124" y="362"/>
                    </a:lnTo>
                    <a:lnTo>
                      <a:pt x="2114" y="352"/>
                    </a:lnTo>
                    <a:lnTo>
                      <a:pt x="2104" y="352"/>
                    </a:lnTo>
                    <a:lnTo>
                      <a:pt x="2057" y="410"/>
                    </a:lnTo>
                    <a:lnTo>
                      <a:pt x="2057" y="429"/>
                    </a:lnTo>
                    <a:lnTo>
                      <a:pt x="2047" y="438"/>
                    </a:lnTo>
                    <a:lnTo>
                      <a:pt x="2038" y="429"/>
                    </a:lnTo>
                    <a:lnTo>
                      <a:pt x="2038" y="391"/>
                    </a:lnTo>
                    <a:lnTo>
                      <a:pt x="2028" y="352"/>
                    </a:lnTo>
                    <a:lnTo>
                      <a:pt x="2009" y="334"/>
                    </a:lnTo>
                    <a:lnTo>
                      <a:pt x="1990" y="334"/>
                    </a:lnTo>
                    <a:lnTo>
                      <a:pt x="1981" y="343"/>
                    </a:lnTo>
                    <a:lnTo>
                      <a:pt x="1981" y="352"/>
                    </a:lnTo>
                    <a:lnTo>
                      <a:pt x="1981" y="372"/>
                    </a:lnTo>
                    <a:lnTo>
                      <a:pt x="1981" y="391"/>
                    </a:lnTo>
                    <a:lnTo>
                      <a:pt x="1990" y="391"/>
                    </a:lnTo>
                    <a:lnTo>
                      <a:pt x="1981" y="410"/>
                    </a:lnTo>
                    <a:lnTo>
                      <a:pt x="1961" y="429"/>
                    </a:lnTo>
                    <a:lnTo>
                      <a:pt x="1952" y="457"/>
                    </a:lnTo>
                    <a:lnTo>
                      <a:pt x="1952" y="486"/>
                    </a:lnTo>
                    <a:lnTo>
                      <a:pt x="1952" y="495"/>
                    </a:lnTo>
                    <a:close/>
                    <a:moveTo>
                      <a:pt x="990" y="2667"/>
                    </a:moveTo>
                    <a:lnTo>
                      <a:pt x="999" y="2724"/>
                    </a:lnTo>
                    <a:lnTo>
                      <a:pt x="1009" y="2743"/>
                    </a:lnTo>
                    <a:lnTo>
                      <a:pt x="1028" y="2762"/>
                    </a:lnTo>
                    <a:lnTo>
                      <a:pt x="1047" y="2762"/>
                    </a:lnTo>
                    <a:lnTo>
                      <a:pt x="1076" y="2743"/>
                    </a:lnTo>
                    <a:lnTo>
                      <a:pt x="1104" y="2686"/>
                    </a:lnTo>
                    <a:lnTo>
                      <a:pt x="1161" y="2638"/>
                    </a:lnTo>
                    <a:lnTo>
                      <a:pt x="1142" y="2591"/>
                    </a:lnTo>
                    <a:lnTo>
                      <a:pt x="1114" y="2553"/>
                    </a:lnTo>
                    <a:lnTo>
                      <a:pt x="1085" y="2543"/>
                    </a:lnTo>
                    <a:lnTo>
                      <a:pt x="1028" y="2534"/>
                    </a:lnTo>
                    <a:lnTo>
                      <a:pt x="1009" y="2553"/>
                    </a:lnTo>
                    <a:lnTo>
                      <a:pt x="1019" y="2581"/>
                    </a:lnTo>
                    <a:lnTo>
                      <a:pt x="1019" y="2600"/>
                    </a:lnTo>
                    <a:lnTo>
                      <a:pt x="1047" y="2629"/>
                    </a:lnTo>
                    <a:lnTo>
                      <a:pt x="1066" y="2648"/>
                    </a:lnTo>
                    <a:lnTo>
                      <a:pt x="1047" y="2648"/>
                    </a:lnTo>
                    <a:lnTo>
                      <a:pt x="1028" y="2638"/>
                    </a:lnTo>
                    <a:lnTo>
                      <a:pt x="1009" y="2619"/>
                    </a:lnTo>
                    <a:lnTo>
                      <a:pt x="990" y="2600"/>
                    </a:lnTo>
                    <a:lnTo>
                      <a:pt x="961" y="2543"/>
                    </a:lnTo>
                    <a:lnTo>
                      <a:pt x="952" y="2524"/>
                    </a:lnTo>
                    <a:lnTo>
                      <a:pt x="933" y="2553"/>
                    </a:lnTo>
                    <a:lnTo>
                      <a:pt x="933" y="2572"/>
                    </a:lnTo>
                    <a:lnTo>
                      <a:pt x="952" y="2600"/>
                    </a:lnTo>
                    <a:lnTo>
                      <a:pt x="981" y="2638"/>
                    </a:lnTo>
                    <a:lnTo>
                      <a:pt x="990" y="2667"/>
                    </a:lnTo>
                    <a:close/>
                    <a:moveTo>
                      <a:pt x="1561" y="1353"/>
                    </a:moveTo>
                    <a:lnTo>
                      <a:pt x="1590" y="1353"/>
                    </a:lnTo>
                    <a:lnTo>
                      <a:pt x="1609" y="1362"/>
                    </a:lnTo>
                    <a:lnTo>
                      <a:pt x="1638" y="1410"/>
                    </a:lnTo>
                    <a:lnTo>
                      <a:pt x="1647" y="1429"/>
                    </a:lnTo>
                    <a:lnTo>
                      <a:pt x="1695" y="1429"/>
                    </a:lnTo>
                    <a:lnTo>
                      <a:pt x="1838" y="1372"/>
                    </a:lnTo>
                    <a:lnTo>
                      <a:pt x="1885" y="1372"/>
                    </a:lnTo>
                    <a:lnTo>
                      <a:pt x="1904" y="1372"/>
                    </a:lnTo>
                    <a:lnTo>
                      <a:pt x="1923" y="1343"/>
                    </a:lnTo>
                    <a:lnTo>
                      <a:pt x="1933" y="1343"/>
                    </a:lnTo>
                    <a:lnTo>
                      <a:pt x="1999" y="1362"/>
                    </a:lnTo>
                    <a:lnTo>
                      <a:pt x="2019" y="1353"/>
                    </a:lnTo>
                    <a:lnTo>
                      <a:pt x="2057" y="1315"/>
                    </a:lnTo>
                    <a:lnTo>
                      <a:pt x="2066" y="1286"/>
                    </a:lnTo>
                    <a:lnTo>
                      <a:pt x="2057" y="1257"/>
                    </a:lnTo>
                    <a:lnTo>
                      <a:pt x="2047" y="1238"/>
                    </a:lnTo>
                    <a:lnTo>
                      <a:pt x="2038" y="1238"/>
                    </a:lnTo>
                    <a:lnTo>
                      <a:pt x="2028" y="1229"/>
                    </a:lnTo>
                    <a:lnTo>
                      <a:pt x="2019" y="1210"/>
                    </a:lnTo>
                    <a:lnTo>
                      <a:pt x="2028" y="1191"/>
                    </a:lnTo>
                    <a:lnTo>
                      <a:pt x="2028" y="1172"/>
                    </a:lnTo>
                    <a:lnTo>
                      <a:pt x="2038" y="1152"/>
                    </a:lnTo>
                    <a:lnTo>
                      <a:pt x="2047" y="1143"/>
                    </a:lnTo>
                    <a:lnTo>
                      <a:pt x="2066" y="1134"/>
                    </a:lnTo>
                    <a:lnTo>
                      <a:pt x="2095" y="1124"/>
                    </a:lnTo>
                    <a:lnTo>
                      <a:pt x="2114" y="1114"/>
                    </a:lnTo>
                    <a:lnTo>
                      <a:pt x="2152" y="1048"/>
                    </a:lnTo>
                    <a:lnTo>
                      <a:pt x="2190" y="1029"/>
                    </a:lnTo>
                    <a:lnTo>
                      <a:pt x="2209" y="991"/>
                    </a:lnTo>
                    <a:lnTo>
                      <a:pt x="2209" y="953"/>
                    </a:lnTo>
                    <a:lnTo>
                      <a:pt x="2200" y="924"/>
                    </a:lnTo>
                    <a:lnTo>
                      <a:pt x="2180" y="896"/>
                    </a:lnTo>
                    <a:lnTo>
                      <a:pt x="2171" y="876"/>
                    </a:lnTo>
                    <a:lnTo>
                      <a:pt x="2162" y="867"/>
                    </a:lnTo>
                    <a:lnTo>
                      <a:pt x="2104" y="838"/>
                    </a:lnTo>
                    <a:lnTo>
                      <a:pt x="2085" y="838"/>
                    </a:lnTo>
                    <a:lnTo>
                      <a:pt x="2066" y="838"/>
                    </a:lnTo>
                    <a:lnTo>
                      <a:pt x="2076" y="819"/>
                    </a:lnTo>
                    <a:lnTo>
                      <a:pt x="2076" y="810"/>
                    </a:lnTo>
                    <a:lnTo>
                      <a:pt x="2076" y="800"/>
                    </a:lnTo>
                    <a:lnTo>
                      <a:pt x="2066" y="781"/>
                    </a:lnTo>
                    <a:lnTo>
                      <a:pt x="2057" y="762"/>
                    </a:lnTo>
                    <a:lnTo>
                      <a:pt x="2047" y="762"/>
                    </a:lnTo>
                    <a:lnTo>
                      <a:pt x="2028" y="781"/>
                    </a:lnTo>
                    <a:lnTo>
                      <a:pt x="2038" y="791"/>
                    </a:lnTo>
                    <a:lnTo>
                      <a:pt x="2019" y="791"/>
                    </a:lnTo>
                    <a:lnTo>
                      <a:pt x="1990" y="771"/>
                    </a:lnTo>
                    <a:lnTo>
                      <a:pt x="1961" y="762"/>
                    </a:lnTo>
                    <a:lnTo>
                      <a:pt x="1961" y="810"/>
                    </a:lnTo>
                    <a:lnTo>
                      <a:pt x="1961" y="838"/>
                    </a:lnTo>
                    <a:lnTo>
                      <a:pt x="1971" y="857"/>
                    </a:lnTo>
                    <a:lnTo>
                      <a:pt x="2028" y="934"/>
                    </a:lnTo>
                    <a:lnTo>
                      <a:pt x="2038" y="953"/>
                    </a:lnTo>
                    <a:lnTo>
                      <a:pt x="2019" y="1019"/>
                    </a:lnTo>
                    <a:lnTo>
                      <a:pt x="2009" y="1076"/>
                    </a:lnTo>
                    <a:lnTo>
                      <a:pt x="1999" y="1105"/>
                    </a:lnTo>
                    <a:lnTo>
                      <a:pt x="2009" y="1124"/>
                    </a:lnTo>
                    <a:lnTo>
                      <a:pt x="2019" y="1134"/>
                    </a:lnTo>
                    <a:lnTo>
                      <a:pt x="1981" y="1134"/>
                    </a:lnTo>
                    <a:lnTo>
                      <a:pt x="1952" y="1086"/>
                    </a:lnTo>
                    <a:lnTo>
                      <a:pt x="1942" y="1010"/>
                    </a:lnTo>
                    <a:lnTo>
                      <a:pt x="1952" y="914"/>
                    </a:lnTo>
                    <a:lnTo>
                      <a:pt x="1904" y="914"/>
                    </a:lnTo>
                    <a:lnTo>
                      <a:pt x="1885" y="934"/>
                    </a:lnTo>
                    <a:lnTo>
                      <a:pt x="1866" y="962"/>
                    </a:lnTo>
                    <a:lnTo>
                      <a:pt x="1866" y="1000"/>
                    </a:lnTo>
                    <a:lnTo>
                      <a:pt x="1857" y="1010"/>
                    </a:lnTo>
                    <a:lnTo>
                      <a:pt x="1847" y="1019"/>
                    </a:lnTo>
                    <a:lnTo>
                      <a:pt x="1838" y="1019"/>
                    </a:lnTo>
                    <a:lnTo>
                      <a:pt x="1838" y="1000"/>
                    </a:lnTo>
                    <a:lnTo>
                      <a:pt x="1838" y="981"/>
                    </a:lnTo>
                    <a:lnTo>
                      <a:pt x="1838" y="972"/>
                    </a:lnTo>
                    <a:lnTo>
                      <a:pt x="1828" y="962"/>
                    </a:lnTo>
                    <a:lnTo>
                      <a:pt x="1809" y="972"/>
                    </a:lnTo>
                    <a:lnTo>
                      <a:pt x="1800" y="962"/>
                    </a:lnTo>
                    <a:lnTo>
                      <a:pt x="1790" y="943"/>
                    </a:lnTo>
                    <a:lnTo>
                      <a:pt x="1781" y="934"/>
                    </a:lnTo>
                    <a:lnTo>
                      <a:pt x="1771" y="934"/>
                    </a:lnTo>
                    <a:lnTo>
                      <a:pt x="1752" y="943"/>
                    </a:lnTo>
                    <a:lnTo>
                      <a:pt x="1743" y="962"/>
                    </a:lnTo>
                    <a:lnTo>
                      <a:pt x="1733" y="991"/>
                    </a:lnTo>
                    <a:lnTo>
                      <a:pt x="1752" y="1019"/>
                    </a:lnTo>
                    <a:lnTo>
                      <a:pt x="1752" y="1057"/>
                    </a:lnTo>
                    <a:lnTo>
                      <a:pt x="1781" y="1076"/>
                    </a:lnTo>
                    <a:lnTo>
                      <a:pt x="1914" y="1095"/>
                    </a:lnTo>
                    <a:lnTo>
                      <a:pt x="1933" y="1105"/>
                    </a:lnTo>
                    <a:lnTo>
                      <a:pt x="1923" y="1124"/>
                    </a:lnTo>
                    <a:lnTo>
                      <a:pt x="1838" y="1095"/>
                    </a:lnTo>
                    <a:lnTo>
                      <a:pt x="1752" y="1105"/>
                    </a:lnTo>
                    <a:lnTo>
                      <a:pt x="1723" y="1095"/>
                    </a:lnTo>
                    <a:lnTo>
                      <a:pt x="1733" y="1095"/>
                    </a:lnTo>
                    <a:lnTo>
                      <a:pt x="1666" y="1086"/>
                    </a:lnTo>
                    <a:lnTo>
                      <a:pt x="1647" y="1095"/>
                    </a:lnTo>
                    <a:lnTo>
                      <a:pt x="1714" y="1229"/>
                    </a:lnTo>
                    <a:lnTo>
                      <a:pt x="1723" y="1238"/>
                    </a:lnTo>
                    <a:lnTo>
                      <a:pt x="1733" y="1238"/>
                    </a:lnTo>
                    <a:lnTo>
                      <a:pt x="1781" y="1219"/>
                    </a:lnTo>
                    <a:lnTo>
                      <a:pt x="1781" y="1229"/>
                    </a:lnTo>
                    <a:lnTo>
                      <a:pt x="1761" y="1248"/>
                    </a:lnTo>
                    <a:lnTo>
                      <a:pt x="1752" y="1257"/>
                    </a:lnTo>
                    <a:lnTo>
                      <a:pt x="1752" y="1267"/>
                    </a:lnTo>
                    <a:lnTo>
                      <a:pt x="1733" y="1267"/>
                    </a:lnTo>
                    <a:lnTo>
                      <a:pt x="1733" y="1276"/>
                    </a:lnTo>
                    <a:lnTo>
                      <a:pt x="1714" y="1305"/>
                    </a:lnTo>
                    <a:lnTo>
                      <a:pt x="1714" y="1315"/>
                    </a:lnTo>
                    <a:lnTo>
                      <a:pt x="1704" y="1305"/>
                    </a:lnTo>
                    <a:lnTo>
                      <a:pt x="1704" y="1295"/>
                    </a:lnTo>
                    <a:lnTo>
                      <a:pt x="1704" y="1286"/>
                    </a:lnTo>
                    <a:lnTo>
                      <a:pt x="1704" y="1267"/>
                    </a:lnTo>
                    <a:lnTo>
                      <a:pt x="1695" y="1257"/>
                    </a:lnTo>
                    <a:lnTo>
                      <a:pt x="1676" y="1248"/>
                    </a:lnTo>
                    <a:lnTo>
                      <a:pt x="1609" y="1229"/>
                    </a:lnTo>
                    <a:lnTo>
                      <a:pt x="1600" y="1238"/>
                    </a:lnTo>
                    <a:lnTo>
                      <a:pt x="1580" y="1248"/>
                    </a:lnTo>
                    <a:lnTo>
                      <a:pt x="1580" y="1257"/>
                    </a:lnTo>
                    <a:lnTo>
                      <a:pt x="1571" y="1248"/>
                    </a:lnTo>
                    <a:lnTo>
                      <a:pt x="1561" y="1238"/>
                    </a:lnTo>
                    <a:lnTo>
                      <a:pt x="1552" y="1238"/>
                    </a:lnTo>
                    <a:lnTo>
                      <a:pt x="1542" y="1238"/>
                    </a:lnTo>
                    <a:lnTo>
                      <a:pt x="1552" y="1257"/>
                    </a:lnTo>
                    <a:lnTo>
                      <a:pt x="1542" y="1267"/>
                    </a:lnTo>
                    <a:lnTo>
                      <a:pt x="1533" y="1295"/>
                    </a:lnTo>
                    <a:lnTo>
                      <a:pt x="1523" y="1315"/>
                    </a:lnTo>
                    <a:lnTo>
                      <a:pt x="1542" y="1343"/>
                    </a:lnTo>
                    <a:lnTo>
                      <a:pt x="1561" y="1353"/>
                    </a:lnTo>
                    <a:close/>
                    <a:moveTo>
                      <a:pt x="761" y="2276"/>
                    </a:moveTo>
                    <a:lnTo>
                      <a:pt x="771" y="2295"/>
                    </a:lnTo>
                    <a:lnTo>
                      <a:pt x="952" y="2238"/>
                    </a:lnTo>
                    <a:lnTo>
                      <a:pt x="971" y="2267"/>
                    </a:lnTo>
                    <a:lnTo>
                      <a:pt x="961" y="2267"/>
                    </a:lnTo>
                    <a:lnTo>
                      <a:pt x="952" y="2276"/>
                    </a:lnTo>
                    <a:lnTo>
                      <a:pt x="943" y="2286"/>
                    </a:lnTo>
                    <a:lnTo>
                      <a:pt x="933" y="2305"/>
                    </a:lnTo>
                    <a:lnTo>
                      <a:pt x="943" y="2315"/>
                    </a:lnTo>
                    <a:lnTo>
                      <a:pt x="933" y="2315"/>
                    </a:lnTo>
                    <a:lnTo>
                      <a:pt x="923" y="2324"/>
                    </a:lnTo>
                    <a:lnTo>
                      <a:pt x="904" y="2333"/>
                    </a:lnTo>
                    <a:lnTo>
                      <a:pt x="904" y="2362"/>
                    </a:lnTo>
                    <a:lnTo>
                      <a:pt x="923" y="2381"/>
                    </a:lnTo>
                    <a:lnTo>
                      <a:pt x="961" y="2372"/>
                    </a:lnTo>
                    <a:lnTo>
                      <a:pt x="999" y="2353"/>
                    </a:lnTo>
                    <a:lnTo>
                      <a:pt x="1019" y="2315"/>
                    </a:lnTo>
                    <a:lnTo>
                      <a:pt x="1009" y="2305"/>
                    </a:lnTo>
                    <a:lnTo>
                      <a:pt x="990" y="2315"/>
                    </a:lnTo>
                    <a:lnTo>
                      <a:pt x="981" y="2305"/>
                    </a:lnTo>
                    <a:lnTo>
                      <a:pt x="999" y="2238"/>
                    </a:lnTo>
                    <a:lnTo>
                      <a:pt x="1028" y="2200"/>
                    </a:lnTo>
                    <a:lnTo>
                      <a:pt x="1123" y="2115"/>
                    </a:lnTo>
                    <a:lnTo>
                      <a:pt x="1152" y="2067"/>
                    </a:lnTo>
                    <a:lnTo>
                      <a:pt x="1171" y="2048"/>
                    </a:lnTo>
                    <a:lnTo>
                      <a:pt x="1190" y="2029"/>
                    </a:lnTo>
                    <a:lnTo>
                      <a:pt x="1199" y="2029"/>
                    </a:lnTo>
                    <a:lnTo>
                      <a:pt x="1219" y="2029"/>
                    </a:lnTo>
                    <a:lnTo>
                      <a:pt x="1209" y="2067"/>
                    </a:lnTo>
                    <a:lnTo>
                      <a:pt x="1199" y="2086"/>
                    </a:lnTo>
                    <a:lnTo>
                      <a:pt x="1199" y="2115"/>
                    </a:lnTo>
                    <a:lnTo>
                      <a:pt x="1219" y="2105"/>
                    </a:lnTo>
                    <a:lnTo>
                      <a:pt x="1276" y="2115"/>
                    </a:lnTo>
                    <a:lnTo>
                      <a:pt x="1333" y="2077"/>
                    </a:lnTo>
                    <a:lnTo>
                      <a:pt x="1409" y="2086"/>
                    </a:lnTo>
                    <a:lnTo>
                      <a:pt x="1495" y="2067"/>
                    </a:lnTo>
                    <a:lnTo>
                      <a:pt x="1523" y="2057"/>
                    </a:lnTo>
                    <a:lnTo>
                      <a:pt x="1533" y="2029"/>
                    </a:lnTo>
                    <a:lnTo>
                      <a:pt x="1523" y="2029"/>
                    </a:lnTo>
                    <a:lnTo>
                      <a:pt x="1504" y="2029"/>
                    </a:lnTo>
                    <a:lnTo>
                      <a:pt x="1495" y="2019"/>
                    </a:lnTo>
                    <a:lnTo>
                      <a:pt x="1485" y="2000"/>
                    </a:lnTo>
                    <a:lnTo>
                      <a:pt x="1485" y="1981"/>
                    </a:lnTo>
                    <a:lnTo>
                      <a:pt x="1466" y="1972"/>
                    </a:lnTo>
                    <a:lnTo>
                      <a:pt x="1447" y="1952"/>
                    </a:lnTo>
                    <a:lnTo>
                      <a:pt x="1447" y="1943"/>
                    </a:lnTo>
                    <a:lnTo>
                      <a:pt x="1476" y="1943"/>
                    </a:lnTo>
                    <a:lnTo>
                      <a:pt x="1495" y="1943"/>
                    </a:lnTo>
                    <a:lnTo>
                      <a:pt x="1504" y="1914"/>
                    </a:lnTo>
                    <a:lnTo>
                      <a:pt x="1504" y="1905"/>
                    </a:lnTo>
                    <a:lnTo>
                      <a:pt x="1485" y="1886"/>
                    </a:lnTo>
                    <a:lnTo>
                      <a:pt x="1476" y="1876"/>
                    </a:lnTo>
                    <a:lnTo>
                      <a:pt x="1476" y="1857"/>
                    </a:lnTo>
                    <a:lnTo>
                      <a:pt x="1476" y="1838"/>
                    </a:lnTo>
                    <a:lnTo>
                      <a:pt x="1476" y="1829"/>
                    </a:lnTo>
                    <a:lnTo>
                      <a:pt x="1466" y="1819"/>
                    </a:lnTo>
                    <a:lnTo>
                      <a:pt x="1476" y="1791"/>
                    </a:lnTo>
                    <a:lnTo>
                      <a:pt x="1495" y="1772"/>
                    </a:lnTo>
                    <a:lnTo>
                      <a:pt x="1533" y="1753"/>
                    </a:lnTo>
                    <a:lnTo>
                      <a:pt x="1571" y="1762"/>
                    </a:lnTo>
                    <a:lnTo>
                      <a:pt x="1580" y="1753"/>
                    </a:lnTo>
                    <a:lnTo>
                      <a:pt x="1580" y="1743"/>
                    </a:lnTo>
                    <a:lnTo>
                      <a:pt x="1590" y="1724"/>
                    </a:lnTo>
                    <a:lnTo>
                      <a:pt x="1590" y="1714"/>
                    </a:lnTo>
                    <a:lnTo>
                      <a:pt x="1580" y="1705"/>
                    </a:lnTo>
                    <a:lnTo>
                      <a:pt x="1580" y="1686"/>
                    </a:lnTo>
                    <a:lnTo>
                      <a:pt x="1580" y="1619"/>
                    </a:lnTo>
                    <a:lnTo>
                      <a:pt x="1571" y="1600"/>
                    </a:lnTo>
                    <a:lnTo>
                      <a:pt x="1561" y="1591"/>
                    </a:lnTo>
                    <a:lnTo>
                      <a:pt x="1542" y="1591"/>
                    </a:lnTo>
                    <a:lnTo>
                      <a:pt x="1533" y="1610"/>
                    </a:lnTo>
                    <a:lnTo>
                      <a:pt x="1533" y="1629"/>
                    </a:lnTo>
                    <a:lnTo>
                      <a:pt x="1523" y="1648"/>
                    </a:lnTo>
                    <a:lnTo>
                      <a:pt x="1514" y="1638"/>
                    </a:lnTo>
                    <a:lnTo>
                      <a:pt x="1485" y="1610"/>
                    </a:lnTo>
                    <a:lnTo>
                      <a:pt x="1514" y="1572"/>
                    </a:lnTo>
                    <a:lnTo>
                      <a:pt x="1523" y="1553"/>
                    </a:lnTo>
                    <a:lnTo>
                      <a:pt x="1514" y="1515"/>
                    </a:lnTo>
                    <a:lnTo>
                      <a:pt x="1542" y="1515"/>
                    </a:lnTo>
                    <a:lnTo>
                      <a:pt x="1552" y="1515"/>
                    </a:lnTo>
                    <a:lnTo>
                      <a:pt x="1561" y="1486"/>
                    </a:lnTo>
                    <a:lnTo>
                      <a:pt x="1504" y="1448"/>
                    </a:lnTo>
                    <a:lnTo>
                      <a:pt x="1495" y="1438"/>
                    </a:lnTo>
                    <a:lnTo>
                      <a:pt x="1485" y="1448"/>
                    </a:lnTo>
                    <a:lnTo>
                      <a:pt x="1476" y="1467"/>
                    </a:lnTo>
                    <a:lnTo>
                      <a:pt x="1457" y="1486"/>
                    </a:lnTo>
                    <a:lnTo>
                      <a:pt x="1447" y="1505"/>
                    </a:lnTo>
                    <a:lnTo>
                      <a:pt x="1447" y="1533"/>
                    </a:lnTo>
                    <a:lnTo>
                      <a:pt x="1438" y="1572"/>
                    </a:lnTo>
                    <a:lnTo>
                      <a:pt x="1428" y="1581"/>
                    </a:lnTo>
                    <a:lnTo>
                      <a:pt x="1419" y="1581"/>
                    </a:lnTo>
                    <a:lnTo>
                      <a:pt x="1409" y="1562"/>
                    </a:lnTo>
                    <a:lnTo>
                      <a:pt x="1409" y="1543"/>
                    </a:lnTo>
                    <a:lnTo>
                      <a:pt x="1419" y="1515"/>
                    </a:lnTo>
                    <a:lnTo>
                      <a:pt x="1428" y="1495"/>
                    </a:lnTo>
                    <a:lnTo>
                      <a:pt x="1428" y="1486"/>
                    </a:lnTo>
                    <a:lnTo>
                      <a:pt x="1428" y="1476"/>
                    </a:lnTo>
                    <a:lnTo>
                      <a:pt x="1428" y="1467"/>
                    </a:lnTo>
                    <a:lnTo>
                      <a:pt x="1438" y="1448"/>
                    </a:lnTo>
                    <a:lnTo>
                      <a:pt x="1447" y="1429"/>
                    </a:lnTo>
                    <a:lnTo>
                      <a:pt x="1457" y="1410"/>
                    </a:lnTo>
                    <a:lnTo>
                      <a:pt x="1447" y="1343"/>
                    </a:lnTo>
                    <a:lnTo>
                      <a:pt x="1438" y="1324"/>
                    </a:lnTo>
                    <a:lnTo>
                      <a:pt x="1419" y="1315"/>
                    </a:lnTo>
                    <a:lnTo>
                      <a:pt x="1409" y="1324"/>
                    </a:lnTo>
                    <a:lnTo>
                      <a:pt x="1400" y="1343"/>
                    </a:lnTo>
                    <a:lnTo>
                      <a:pt x="1380" y="1391"/>
                    </a:lnTo>
                    <a:lnTo>
                      <a:pt x="1371" y="1410"/>
                    </a:lnTo>
                    <a:lnTo>
                      <a:pt x="1352" y="1391"/>
                    </a:lnTo>
                    <a:lnTo>
                      <a:pt x="1333" y="1324"/>
                    </a:lnTo>
                    <a:lnTo>
                      <a:pt x="1333" y="1315"/>
                    </a:lnTo>
                    <a:lnTo>
                      <a:pt x="1323" y="1295"/>
                    </a:lnTo>
                    <a:lnTo>
                      <a:pt x="1314" y="1295"/>
                    </a:lnTo>
                    <a:lnTo>
                      <a:pt x="1304" y="1295"/>
                    </a:lnTo>
                    <a:lnTo>
                      <a:pt x="1304" y="1305"/>
                    </a:lnTo>
                    <a:lnTo>
                      <a:pt x="1304" y="1315"/>
                    </a:lnTo>
                    <a:lnTo>
                      <a:pt x="1304" y="1324"/>
                    </a:lnTo>
                    <a:lnTo>
                      <a:pt x="1304" y="1343"/>
                    </a:lnTo>
                    <a:lnTo>
                      <a:pt x="1304" y="1353"/>
                    </a:lnTo>
                    <a:lnTo>
                      <a:pt x="1314" y="1391"/>
                    </a:lnTo>
                    <a:lnTo>
                      <a:pt x="1314" y="1410"/>
                    </a:lnTo>
                    <a:lnTo>
                      <a:pt x="1314" y="1419"/>
                    </a:lnTo>
                    <a:lnTo>
                      <a:pt x="1323" y="1429"/>
                    </a:lnTo>
                    <a:lnTo>
                      <a:pt x="1333" y="1448"/>
                    </a:lnTo>
                    <a:lnTo>
                      <a:pt x="1323" y="1467"/>
                    </a:lnTo>
                    <a:lnTo>
                      <a:pt x="1304" y="1467"/>
                    </a:lnTo>
                    <a:lnTo>
                      <a:pt x="1285" y="1457"/>
                    </a:lnTo>
                    <a:lnTo>
                      <a:pt x="1276" y="1448"/>
                    </a:lnTo>
                    <a:lnTo>
                      <a:pt x="1238" y="1343"/>
                    </a:lnTo>
                    <a:lnTo>
                      <a:pt x="1219" y="1305"/>
                    </a:lnTo>
                    <a:lnTo>
                      <a:pt x="1181" y="1295"/>
                    </a:lnTo>
                    <a:lnTo>
                      <a:pt x="1190" y="1305"/>
                    </a:lnTo>
                    <a:lnTo>
                      <a:pt x="1190" y="1324"/>
                    </a:lnTo>
                    <a:lnTo>
                      <a:pt x="1181" y="1333"/>
                    </a:lnTo>
                    <a:lnTo>
                      <a:pt x="1181" y="1353"/>
                    </a:lnTo>
                    <a:lnTo>
                      <a:pt x="1181" y="1372"/>
                    </a:lnTo>
                    <a:lnTo>
                      <a:pt x="1190" y="1381"/>
                    </a:lnTo>
                    <a:lnTo>
                      <a:pt x="1199" y="1410"/>
                    </a:lnTo>
                    <a:lnTo>
                      <a:pt x="1247" y="1438"/>
                    </a:lnTo>
                    <a:lnTo>
                      <a:pt x="1247" y="1448"/>
                    </a:lnTo>
                    <a:lnTo>
                      <a:pt x="1257" y="1486"/>
                    </a:lnTo>
                    <a:lnTo>
                      <a:pt x="1266" y="1505"/>
                    </a:lnTo>
                    <a:lnTo>
                      <a:pt x="1266" y="1515"/>
                    </a:lnTo>
                    <a:lnTo>
                      <a:pt x="1276" y="1524"/>
                    </a:lnTo>
                    <a:lnTo>
                      <a:pt x="1295" y="1543"/>
                    </a:lnTo>
                    <a:lnTo>
                      <a:pt x="1295" y="1553"/>
                    </a:lnTo>
                    <a:lnTo>
                      <a:pt x="1266" y="1553"/>
                    </a:lnTo>
                    <a:lnTo>
                      <a:pt x="1257" y="1543"/>
                    </a:lnTo>
                    <a:lnTo>
                      <a:pt x="1228" y="1505"/>
                    </a:lnTo>
                    <a:lnTo>
                      <a:pt x="1209" y="1495"/>
                    </a:lnTo>
                    <a:lnTo>
                      <a:pt x="1199" y="1486"/>
                    </a:lnTo>
                    <a:lnTo>
                      <a:pt x="1190" y="1486"/>
                    </a:lnTo>
                    <a:lnTo>
                      <a:pt x="1181" y="1457"/>
                    </a:lnTo>
                    <a:lnTo>
                      <a:pt x="1171" y="1448"/>
                    </a:lnTo>
                    <a:lnTo>
                      <a:pt x="1152" y="1448"/>
                    </a:lnTo>
                    <a:lnTo>
                      <a:pt x="1142" y="1438"/>
                    </a:lnTo>
                    <a:lnTo>
                      <a:pt x="1123" y="1419"/>
                    </a:lnTo>
                    <a:lnTo>
                      <a:pt x="1104" y="1410"/>
                    </a:lnTo>
                    <a:lnTo>
                      <a:pt x="1085" y="1419"/>
                    </a:lnTo>
                    <a:lnTo>
                      <a:pt x="1076" y="1438"/>
                    </a:lnTo>
                    <a:lnTo>
                      <a:pt x="1095" y="1448"/>
                    </a:lnTo>
                    <a:lnTo>
                      <a:pt x="1123" y="1495"/>
                    </a:lnTo>
                    <a:lnTo>
                      <a:pt x="1133" y="1515"/>
                    </a:lnTo>
                    <a:lnTo>
                      <a:pt x="1123" y="1524"/>
                    </a:lnTo>
                    <a:lnTo>
                      <a:pt x="1076" y="1515"/>
                    </a:lnTo>
                    <a:lnTo>
                      <a:pt x="1076" y="1524"/>
                    </a:lnTo>
                    <a:lnTo>
                      <a:pt x="1085" y="1553"/>
                    </a:lnTo>
                    <a:lnTo>
                      <a:pt x="1076" y="1553"/>
                    </a:lnTo>
                    <a:lnTo>
                      <a:pt x="1066" y="1533"/>
                    </a:lnTo>
                    <a:lnTo>
                      <a:pt x="1047" y="1524"/>
                    </a:lnTo>
                    <a:lnTo>
                      <a:pt x="1038" y="1486"/>
                    </a:lnTo>
                    <a:lnTo>
                      <a:pt x="1028" y="1476"/>
                    </a:lnTo>
                    <a:lnTo>
                      <a:pt x="999" y="1476"/>
                    </a:lnTo>
                    <a:lnTo>
                      <a:pt x="1038" y="1562"/>
                    </a:lnTo>
                    <a:lnTo>
                      <a:pt x="1095" y="1591"/>
                    </a:lnTo>
                    <a:lnTo>
                      <a:pt x="1199" y="1610"/>
                    </a:lnTo>
                    <a:lnTo>
                      <a:pt x="1171" y="1638"/>
                    </a:lnTo>
                    <a:lnTo>
                      <a:pt x="1066" y="1638"/>
                    </a:lnTo>
                    <a:lnTo>
                      <a:pt x="1076" y="1648"/>
                    </a:lnTo>
                    <a:lnTo>
                      <a:pt x="1095" y="1676"/>
                    </a:lnTo>
                    <a:lnTo>
                      <a:pt x="1123" y="1686"/>
                    </a:lnTo>
                    <a:lnTo>
                      <a:pt x="1133" y="1705"/>
                    </a:lnTo>
                    <a:lnTo>
                      <a:pt x="1142" y="1724"/>
                    </a:lnTo>
                    <a:lnTo>
                      <a:pt x="1123" y="1724"/>
                    </a:lnTo>
                    <a:lnTo>
                      <a:pt x="1057" y="1676"/>
                    </a:lnTo>
                    <a:lnTo>
                      <a:pt x="971" y="1667"/>
                    </a:lnTo>
                    <a:lnTo>
                      <a:pt x="961" y="1667"/>
                    </a:lnTo>
                    <a:lnTo>
                      <a:pt x="943" y="1686"/>
                    </a:lnTo>
                    <a:lnTo>
                      <a:pt x="933" y="1696"/>
                    </a:lnTo>
                    <a:lnTo>
                      <a:pt x="923" y="1686"/>
                    </a:lnTo>
                    <a:lnTo>
                      <a:pt x="904" y="1667"/>
                    </a:lnTo>
                    <a:lnTo>
                      <a:pt x="895" y="1667"/>
                    </a:lnTo>
                    <a:lnTo>
                      <a:pt x="885" y="1686"/>
                    </a:lnTo>
                    <a:lnTo>
                      <a:pt x="876" y="1696"/>
                    </a:lnTo>
                    <a:lnTo>
                      <a:pt x="876" y="1686"/>
                    </a:lnTo>
                    <a:lnTo>
                      <a:pt x="866" y="1676"/>
                    </a:lnTo>
                    <a:lnTo>
                      <a:pt x="847" y="1667"/>
                    </a:lnTo>
                    <a:lnTo>
                      <a:pt x="838" y="1667"/>
                    </a:lnTo>
                    <a:lnTo>
                      <a:pt x="838" y="1676"/>
                    </a:lnTo>
                    <a:lnTo>
                      <a:pt x="838" y="1696"/>
                    </a:lnTo>
                    <a:lnTo>
                      <a:pt x="838" y="1705"/>
                    </a:lnTo>
                    <a:lnTo>
                      <a:pt x="818" y="1724"/>
                    </a:lnTo>
                    <a:lnTo>
                      <a:pt x="809" y="1724"/>
                    </a:lnTo>
                    <a:lnTo>
                      <a:pt x="800" y="1724"/>
                    </a:lnTo>
                    <a:lnTo>
                      <a:pt x="800" y="1743"/>
                    </a:lnTo>
                    <a:lnTo>
                      <a:pt x="866" y="1743"/>
                    </a:lnTo>
                    <a:lnTo>
                      <a:pt x="914" y="1734"/>
                    </a:lnTo>
                    <a:lnTo>
                      <a:pt x="933" y="1734"/>
                    </a:lnTo>
                    <a:lnTo>
                      <a:pt x="952" y="1753"/>
                    </a:lnTo>
                    <a:lnTo>
                      <a:pt x="933" y="1753"/>
                    </a:lnTo>
                    <a:lnTo>
                      <a:pt x="923" y="1762"/>
                    </a:lnTo>
                    <a:lnTo>
                      <a:pt x="904" y="1762"/>
                    </a:lnTo>
                    <a:lnTo>
                      <a:pt x="923" y="1791"/>
                    </a:lnTo>
                    <a:lnTo>
                      <a:pt x="933" y="1791"/>
                    </a:lnTo>
                    <a:lnTo>
                      <a:pt x="961" y="1791"/>
                    </a:lnTo>
                    <a:lnTo>
                      <a:pt x="952" y="1800"/>
                    </a:lnTo>
                    <a:lnTo>
                      <a:pt x="961" y="1819"/>
                    </a:lnTo>
                    <a:lnTo>
                      <a:pt x="961" y="1829"/>
                    </a:lnTo>
                    <a:lnTo>
                      <a:pt x="828" y="1819"/>
                    </a:lnTo>
                    <a:lnTo>
                      <a:pt x="818" y="1829"/>
                    </a:lnTo>
                    <a:lnTo>
                      <a:pt x="818" y="1857"/>
                    </a:lnTo>
                    <a:lnTo>
                      <a:pt x="838" y="1857"/>
                    </a:lnTo>
                    <a:lnTo>
                      <a:pt x="885" y="1857"/>
                    </a:lnTo>
                    <a:lnTo>
                      <a:pt x="876" y="1867"/>
                    </a:lnTo>
                    <a:lnTo>
                      <a:pt x="876" y="1876"/>
                    </a:lnTo>
                    <a:lnTo>
                      <a:pt x="866" y="1876"/>
                    </a:lnTo>
                    <a:lnTo>
                      <a:pt x="866" y="1895"/>
                    </a:lnTo>
                    <a:lnTo>
                      <a:pt x="904" y="1905"/>
                    </a:lnTo>
                    <a:lnTo>
                      <a:pt x="923" y="1905"/>
                    </a:lnTo>
                    <a:lnTo>
                      <a:pt x="933" y="1886"/>
                    </a:lnTo>
                    <a:lnTo>
                      <a:pt x="943" y="1867"/>
                    </a:lnTo>
                    <a:lnTo>
                      <a:pt x="943" y="1886"/>
                    </a:lnTo>
                    <a:lnTo>
                      <a:pt x="952" y="1905"/>
                    </a:lnTo>
                    <a:lnTo>
                      <a:pt x="952" y="1914"/>
                    </a:lnTo>
                    <a:lnTo>
                      <a:pt x="952" y="1924"/>
                    </a:lnTo>
                    <a:lnTo>
                      <a:pt x="952" y="1934"/>
                    </a:lnTo>
                    <a:lnTo>
                      <a:pt x="961" y="1943"/>
                    </a:lnTo>
                    <a:lnTo>
                      <a:pt x="971" y="1924"/>
                    </a:lnTo>
                    <a:lnTo>
                      <a:pt x="933" y="1981"/>
                    </a:lnTo>
                    <a:lnTo>
                      <a:pt x="847" y="1962"/>
                    </a:lnTo>
                    <a:lnTo>
                      <a:pt x="800" y="1991"/>
                    </a:lnTo>
                    <a:lnTo>
                      <a:pt x="809" y="1991"/>
                    </a:lnTo>
                    <a:lnTo>
                      <a:pt x="818" y="1991"/>
                    </a:lnTo>
                    <a:lnTo>
                      <a:pt x="828" y="2000"/>
                    </a:lnTo>
                    <a:lnTo>
                      <a:pt x="828" y="2010"/>
                    </a:lnTo>
                    <a:lnTo>
                      <a:pt x="828" y="2019"/>
                    </a:lnTo>
                    <a:lnTo>
                      <a:pt x="818" y="2029"/>
                    </a:lnTo>
                    <a:lnTo>
                      <a:pt x="818" y="2038"/>
                    </a:lnTo>
                    <a:lnTo>
                      <a:pt x="866" y="2038"/>
                    </a:lnTo>
                    <a:lnTo>
                      <a:pt x="914" y="2067"/>
                    </a:lnTo>
                    <a:lnTo>
                      <a:pt x="933" y="2067"/>
                    </a:lnTo>
                    <a:lnTo>
                      <a:pt x="990" y="2029"/>
                    </a:lnTo>
                    <a:lnTo>
                      <a:pt x="971" y="2057"/>
                    </a:lnTo>
                    <a:lnTo>
                      <a:pt x="914" y="2105"/>
                    </a:lnTo>
                    <a:lnTo>
                      <a:pt x="923" y="2115"/>
                    </a:lnTo>
                    <a:lnTo>
                      <a:pt x="923" y="2124"/>
                    </a:lnTo>
                    <a:lnTo>
                      <a:pt x="914" y="2153"/>
                    </a:lnTo>
                    <a:lnTo>
                      <a:pt x="904" y="2153"/>
                    </a:lnTo>
                    <a:lnTo>
                      <a:pt x="876" y="2143"/>
                    </a:lnTo>
                    <a:lnTo>
                      <a:pt x="809" y="2162"/>
                    </a:lnTo>
                    <a:lnTo>
                      <a:pt x="818" y="2200"/>
                    </a:lnTo>
                    <a:lnTo>
                      <a:pt x="800" y="2200"/>
                    </a:lnTo>
                    <a:lnTo>
                      <a:pt x="761" y="2181"/>
                    </a:lnTo>
                    <a:lnTo>
                      <a:pt x="742" y="2200"/>
                    </a:lnTo>
                    <a:lnTo>
                      <a:pt x="733" y="2238"/>
                    </a:lnTo>
                    <a:lnTo>
                      <a:pt x="742" y="2267"/>
                    </a:lnTo>
                    <a:lnTo>
                      <a:pt x="761" y="2276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66" name="Freeform 12">
                <a:extLst>
                  <a:ext uri="{FF2B5EF4-FFF2-40B4-BE49-F238E27FC236}">
                    <a16:creationId xmlns:a16="http://schemas.microsoft.com/office/drawing/2014/main" id="{0FF4CC1D-765C-364F-B21A-57FB4C06D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6125" y="6692900"/>
                <a:ext cx="647700" cy="644525"/>
              </a:xfrm>
              <a:custGeom>
                <a:avLst/>
                <a:gdLst>
                  <a:gd name="T0" fmla="*/ 407465 w 1801"/>
                  <a:gd name="T1" fmla="*/ 13675 h 1791"/>
                  <a:gd name="T2" fmla="*/ 448823 w 1801"/>
                  <a:gd name="T3" fmla="*/ 89247 h 1791"/>
                  <a:gd name="T4" fmla="*/ 486584 w 1801"/>
                  <a:gd name="T5" fmla="*/ 123435 h 1791"/>
                  <a:gd name="T6" fmla="*/ 503487 w 1801"/>
                  <a:gd name="T7" fmla="*/ 168059 h 1791"/>
                  <a:gd name="T8" fmla="*/ 523986 w 1801"/>
                  <a:gd name="T9" fmla="*/ 212682 h 1791"/>
                  <a:gd name="T10" fmla="*/ 548082 w 1801"/>
                  <a:gd name="T11" fmla="*/ 250109 h 1791"/>
                  <a:gd name="T12" fmla="*/ 554915 w 1801"/>
                  <a:gd name="T13" fmla="*/ 301570 h 1791"/>
                  <a:gd name="T14" fmla="*/ 572177 w 1801"/>
                  <a:gd name="T15" fmla="*/ 315245 h 1791"/>
                  <a:gd name="T16" fmla="*/ 623605 w 1801"/>
                  <a:gd name="T17" fmla="*/ 353031 h 1791"/>
                  <a:gd name="T18" fmla="*/ 644104 w 1801"/>
                  <a:gd name="T19" fmla="*/ 428244 h 1791"/>
                  <a:gd name="T20" fmla="*/ 640507 w 1801"/>
                  <a:gd name="T21" fmla="*/ 466030 h 1791"/>
                  <a:gd name="T22" fmla="*/ 640507 w 1801"/>
                  <a:gd name="T23" fmla="*/ 493380 h 1791"/>
                  <a:gd name="T24" fmla="*/ 637271 w 1801"/>
                  <a:gd name="T25" fmla="*/ 538004 h 1791"/>
                  <a:gd name="T26" fmla="*/ 613175 w 1801"/>
                  <a:gd name="T27" fmla="*/ 521090 h 1791"/>
                  <a:gd name="T28" fmla="*/ 606342 w 1801"/>
                  <a:gd name="T29" fmla="*/ 507055 h 1791"/>
                  <a:gd name="T30" fmla="*/ 595913 w 1801"/>
                  <a:gd name="T31" fmla="*/ 521090 h 1791"/>
                  <a:gd name="T32" fmla="*/ 592676 w 1801"/>
                  <a:gd name="T33" fmla="*/ 493380 h 1791"/>
                  <a:gd name="T34" fmla="*/ 589080 w 1801"/>
                  <a:gd name="T35" fmla="*/ 514252 h 1791"/>
                  <a:gd name="T36" fmla="*/ 609579 w 1801"/>
                  <a:gd name="T37" fmla="*/ 555278 h 1791"/>
                  <a:gd name="T38" fmla="*/ 595913 w 1801"/>
                  <a:gd name="T39" fmla="*/ 555278 h 1791"/>
                  <a:gd name="T40" fmla="*/ 595913 w 1801"/>
                  <a:gd name="T41" fmla="*/ 565354 h 1791"/>
                  <a:gd name="T42" fmla="*/ 551318 w 1801"/>
                  <a:gd name="T43" fmla="*/ 579029 h 1791"/>
                  <a:gd name="T44" fmla="*/ 548082 w 1801"/>
                  <a:gd name="T45" fmla="*/ 599901 h 1791"/>
                  <a:gd name="T46" fmla="*/ 534415 w 1801"/>
                  <a:gd name="T47" fmla="*/ 596303 h 1791"/>
                  <a:gd name="T48" fmla="*/ 520749 w 1801"/>
                  <a:gd name="T49" fmla="*/ 609978 h 1791"/>
                  <a:gd name="T50" fmla="*/ 513916 w 1801"/>
                  <a:gd name="T51" fmla="*/ 627251 h 1791"/>
                  <a:gd name="T52" fmla="*/ 541248 w 1801"/>
                  <a:gd name="T53" fmla="*/ 620414 h 1791"/>
                  <a:gd name="T54" fmla="*/ 537652 w 1801"/>
                  <a:gd name="T55" fmla="*/ 637687 h 1791"/>
                  <a:gd name="T56" fmla="*/ 493058 w 1801"/>
                  <a:gd name="T57" fmla="*/ 630490 h 1791"/>
                  <a:gd name="T58" fmla="*/ 479392 w 1801"/>
                  <a:gd name="T59" fmla="*/ 589465 h 1791"/>
                  <a:gd name="T60" fmla="*/ 448823 w 1801"/>
                  <a:gd name="T61" fmla="*/ 544841 h 1791"/>
                  <a:gd name="T62" fmla="*/ 404228 w 1801"/>
                  <a:gd name="T63" fmla="*/ 548440 h 1791"/>
                  <a:gd name="T64" fmla="*/ 404228 w 1801"/>
                  <a:gd name="T65" fmla="*/ 579029 h 1791"/>
                  <a:gd name="T66" fmla="*/ 397395 w 1801"/>
                  <a:gd name="T67" fmla="*/ 603140 h 1791"/>
                  <a:gd name="T68" fmla="*/ 380133 w 1801"/>
                  <a:gd name="T69" fmla="*/ 606739 h 1791"/>
                  <a:gd name="T70" fmla="*/ 332301 w 1801"/>
                  <a:gd name="T71" fmla="*/ 579029 h 1791"/>
                  <a:gd name="T72" fmla="*/ 301373 w 1801"/>
                  <a:gd name="T73" fmla="*/ 568953 h 1791"/>
                  <a:gd name="T74" fmla="*/ 253542 w 1801"/>
                  <a:gd name="T75" fmla="*/ 548440 h 1791"/>
                  <a:gd name="T76" fmla="*/ 243112 w 1801"/>
                  <a:gd name="T77" fmla="*/ 555278 h 1791"/>
                  <a:gd name="T78" fmla="*/ 233043 w 1801"/>
                  <a:gd name="T79" fmla="*/ 558516 h 1791"/>
                  <a:gd name="T80" fmla="*/ 161116 w 1801"/>
                  <a:gd name="T81" fmla="*/ 479705 h 1791"/>
                  <a:gd name="T82" fmla="*/ 161116 w 1801"/>
                  <a:gd name="T83" fmla="*/ 441919 h 1791"/>
                  <a:gd name="T84" fmla="*/ 123354 w 1801"/>
                  <a:gd name="T85" fmla="*/ 383980 h 1791"/>
                  <a:gd name="T86" fmla="*/ 102855 w 1801"/>
                  <a:gd name="T87" fmla="*/ 353031 h 1791"/>
                  <a:gd name="T88" fmla="*/ 123354 w 1801"/>
                  <a:gd name="T89" fmla="*/ 325681 h 1791"/>
                  <a:gd name="T90" fmla="*/ 99259 w 1801"/>
                  <a:gd name="T91" fmla="*/ 287895 h 1791"/>
                  <a:gd name="T92" fmla="*/ 92426 w 1801"/>
                  <a:gd name="T93" fmla="*/ 256946 h 1791"/>
                  <a:gd name="T94" fmla="*/ 78760 w 1801"/>
                  <a:gd name="T95" fmla="*/ 240032 h 1791"/>
                  <a:gd name="T96" fmla="*/ 65094 w 1801"/>
                  <a:gd name="T97" fmla="*/ 246870 h 1791"/>
                  <a:gd name="T98" fmla="*/ 34165 w 1801"/>
                  <a:gd name="T99" fmla="*/ 233195 h 1791"/>
                  <a:gd name="T100" fmla="*/ 13666 w 1801"/>
                  <a:gd name="T101" fmla="*/ 168059 h 1791"/>
                  <a:gd name="T102" fmla="*/ 17262 w 1801"/>
                  <a:gd name="T103" fmla="*/ 130273 h 1791"/>
                  <a:gd name="T104" fmla="*/ 68330 w 1801"/>
                  <a:gd name="T105" fmla="*/ 78811 h 1791"/>
                  <a:gd name="T106" fmla="*/ 184852 w 1801"/>
                  <a:gd name="T107" fmla="*/ 24111 h 17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801" h="1791">
                    <a:moveTo>
                      <a:pt x="733" y="0"/>
                    </a:moveTo>
                    <a:lnTo>
                      <a:pt x="762" y="0"/>
                    </a:lnTo>
                    <a:lnTo>
                      <a:pt x="829" y="9"/>
                    </a:lnTo>
                    <a:lnTo>
                      <a:pt x="848" y="19"/>
                    </a:lnTo>
                    <a:lnTo>
                      <a:pt x="1105" y="29"/>
                    </a:lnTo>
                    <a:lnTo>
                      <a:pt x="1133" y="38"/>
                    </a:lnTo>
                    <a:lnTo>
                      <a:pt x="1181" y="76"/>
                    </a:lnTo>
                    <a:lnTo>
                      <a:pt x="1190" y="86"/>
                    </a:lnTo>
                    <a:lnTo>
                      <a:pt x="1210" y="114"/>
                    </a:lnTo>
                    <a:lnTo>
                      <a:pt x="1219" y="190"/>
                    </a:lnTo>
                    <a:lnTo>
                      <a:pt x="1229" y="229"/>
                    </a:lnTo>
                    <a:lnTo>
                      <a:pt x="1248" y="248"/>
                    </a:lnTo>
                    <a:lnTo>
                      <a:pt x="1305" y="286"/>
                    </a:lnTo>
                    <a:lnTo>
                      <a:pt x="1324" y="295"/>
                    </a:lnTo>
                    <a:lnTo>
                      <a:pt x="1343" y="314"/>
                    </a:lnTo>
                    <a:lnTo>
                      <a:pt x="1353" y="324"/>
                    </a:lnTo>
                    <a:lnTo>
                      <a:pt x="1353" y="333"/>
                    </a:lnTo>
                    <a:lnTo>
                      <a:pt x="1353" y="343"/>
                    </a:lnTo>
                    <a:lnTo>
                      <a:pt x="1353" y="352"/>
                    </a:lnTo>
                    <a:lnTo>
                      <a:pt x="1362" y="362"/>
                    </a:lnTo>
                    <a:lnTo>
                      <a:pt x="1371" y="410"/>
                    </a:lnTo>
                    <a:lnTo>
                      <a:pt x="1362" y="448"/>
                    </a:lnTo>
                    <a:lnTo>
                      <a:pt x="1400" y="467"/>
                    </a:lnTo>
                    <a:lnTo>
                      <a:pt x="1429" y="476"/>
                    </a:lnTo>
                    <a:lnTo>
                      <a:pt x="1467" y="495"/>
                    </a:lnTo>
                    <a:lnTo>
                      <a:pt x="1467" y="524"/>
                    </a:lnTo>
                    <a:lnTo>
                      <a:pt x="1457" y="543"/>
                    </a:lnTo>
                    <a:lnTo>
                      <a:pt x="1457" y="571"/>
                    </a:lnTo>
                    <a:lnTo>
                      <a:pt x="1457" y="591"/>
                    </a:lnTo>
                    <a:lnTo>
                      <a:pt x="1467" y="600"/>
                    </a:lnTo>
                    <a:lnTo>
                      <a:pt x="1467" y="609"/>
                    </a:lnTo>
                    <a:lnTo>
                      <a:pt x="1476" y="619"/>
                    </a:lnTo>
                    <a:lnTo>
                      <a:pt x="1495" y="629"/>
                    </a:lnTo>
                    <a:lnTo>
                      <a:pt x="1505" y="657"/>
                    </a:lnTo>
                    <a:lnTo>
                      <a:pt x="1524" y="695"/>
                    </a:lnTo>
                    <a:lnTo>
                      <a:pt x="1533" y="771"/>
                    </a:lnTo>
                    <a:lnTo>
                      <a:pt x="1543" y="800"/>
                    </a:lnTo>
                    <a:lnTo>
                      <a:pt x="1562" y="809"/>
                    </a:lnTo>
                    <a:lnTo>
                      <a:pt x="1562" y="819"/>
                    </a:lnTo>
                    <a:lnTo>
                      <a:pt x="1552" y="829"/>
                    </a:lnTo>
                    <a:lnTo>
                      <a:pt x="1543" y="838"/>
                    </a:lnTo>
                    <a:lnTo>
                      <a:pt x="1543" y="857"/>
                    </a:lnTo>
                    <a:lnTo>
                      <a:pt x="1543" y="867"/>
                    </a:lnTo>
                    <a:lnTo>
                      <a:pt x="1552" y="876"/>
                    </a:lnTo>
                    <a:lnTo>
                      <a:pt x="1591" y="876"/>
                    </a:lnTo>
                    <a:lnTo>
                      <a:pt x="1600" y="886"/>
                    </a:lnTo>
                    <a:lnTo>
                      <a:pt x="1619" y="905"/>
                    </a:lnTo>
                    <a:lnTo>
                      <a:pt x="1638" y="933"/>
                    </a:lnTo>
                    <a:lnTo>
                      <a:pt x="1638" y="943"/>
                    </a:lnTo>
                    <a:lnTo>
                      <a:pt x="1676" y="972"/>
                    </a:lnTo>
                    <a:lnTo>
                      <a:pt x="1734" y="981"/>
                    </a:lnTo>
                    <a:lnTo>
                      <a:pt x="1734" y="1057"/>
                    </a:lnTo>
                    <a:lnTo>
                      <a:pt x="1734" y="1086"/>
                    </a:lnTo>
                    <a:lnTo>
                      <a:pt x="1743" y="1095"/>
                    </a:lnTo>
                    <a:lnTo>
                      <a:pt x="1791" y="1171"/>
                    </a:lnTo>
                    <a:lnTo>
                      <a:pt x="1791" y="1190"/>
                    </a:lnTo>
                    <a:lnTo>
                      <a:pt x="1800" y="1219"/>
                    </a:lnTo>
                    <a:lnTo>
                      <a:pt x="1800" y="1248"/>
                    </a:lnTo>
                    <a:lnTo>
                      <a:pt x="1800" y="1267"/>
                    </a:lnTo>
                    <a:lnTo>
                      <a:pt x="1800" y="1276"/>
                    </a:lnTo>
                    <a:lnTo>
                      <a:pt x="1791" y="1286"/>
                    </a:lnTo>
                    <a:lnTo>
                      <a:pt x="1781" y="1295"/>
                    </a:lnTo>
                    <a:lnTo>
                      <a:pt x="1772" y="1305"/>
                    </a:lnTo>
                    <a:lnTo>
                      <a:pt x="1772" y="1314"/>
                    </a:lnTo>
                    <a:lnTo>
                      <a:pt x="1772" y="1324"/>
                    </a:lnTo>
                    <a:lnTo>
                      <a:pt x="1772" y="1333"/>
                    </a:lnTo>
                    <a:lnTo>
                      <a:pt x="1781" y="1352"/>
                    </a:lnTo>
                    <a:lnTo>
                      <a:pt x="1781" y="1371"/>
                    </a:lnTo>
                    <a:lnTo>
                      <a:pt x="1781" y="1391"/>
                    </a:lnTo>
                    <a:lnTo>
                      <a:pt x="1781" y="1409"/>
                    </a:lnTo>
                    <a:lnTo>
                      <a:pt x="1781" y="1429"/>
                    </a:lnTo>
                    <a:lnTo>
                      <a:pt x="1781" y="1476"/>
                    </a:lnTo>
                    <a:lnTo>
                      <a:pt x="1772" y="1495"/>
                    </a:lnTo>
                    <a:lnTo>
                      <a:pt x="1762" y="1495"/>
                    </a:lnTo>
                    <a:lnTo>
                      <a:pt x="1734" y="1457"/>
                    </a:lnTo>
                    <a:lnTo>
                      <a:pt x="1724" y="1457"/>
                    </a:lnTo>
                    <a:lnTo>
                      <a:pt x="1724" y="1486"/>
                    </a:lnTo>
                    <a:lnTo>
                      <a:pt x="1714" y="1476"/>
                    </a:lnTo>
                    <a:lnTo>
                      <a:pt x="1705" y="1448"/>
                    </a:lnTo>
                    <a:lnTo>
                      <a:pt x="1695" y="1448"/>
                    </a:lnTo>
                    <a:lnTo>
                      <a:pt x="1686" y="1438"/>
                    </a:lnTo>
                    <a:lnTo>
                      <a:pt x="1686" y="1419"/>
                    </a:lnTo>
                    <a:lnTo>
                      <a:pt x="1686" y="1409"/>
                    </a:lnTo>
                    <a:lnTo>
                      <a:pt x="1676" y="1409"/>
                    </a:lnTo>
                    <a:lnTo>
                      <a:pt x="1676" y="1419"/>
                    </a:lnTo>
                    <a:lnTo>
                      <a:pt x="1676" y="1448"/>
                    </a:lnTo>
                    <a:lnTo>
                      <a:pt x="1676" y="1467"/>
                    </a:lnTo>
                    <a:lnTo>
                      <a:pt x="1667" y="1457"/>
                    </a:lnTo>
                    <a:lnTo>
                      <a:pt x="1657" y="1448"/>
                    </a:lnTo>
                    <a:lnTo>
                      <a:pt x="1648" y="1429"/>
                    </a:lnTo>
                    <a:lnTo>
                      <a:pt x="1648" y="1419"/>
                    </a:lnTo>
                    <a:lnTo>
                      <a:pt x="1648" y="1409"/>
                    </a:lnTo>
                    <a:lnTo>
                      <a:pt x="1648" y="1391"/>
                    </a:lnTo>
                    <a:lnTo>
                      <a:pt x="1638" y="1391"/>
                    </a:lnTo>
                    <a:lnTo>
                      <a:pt x="1648" y="1371"/>
                    </a:lnTo>
                    <a:lnTo>
                      <a:pt x="1648" y="1362"/>
                    </a:lnTo>
                    <a:lnTo>
                      <a:pt x="1638" y="1362"/>
                    </a:lnTo>
                    <a:lnTo>
                      <a:pt x="1619" y="1381"/>
                    </a:lnTo>
                    <a:lnTo>
                      <a:pt x="1581" y="1371"/>
                    </a:lnTo>
                    <a:lnTo>
                      <a:pt x="1591" y="1391"/>
                    </a:lnTo>
                    <a:lnTo>
                      <a:pt x="1638" y="1429"/>
                    </a:lnTo>
                    <a:lnTo>
                      <a:pt x="1638" y="1457"/>
                    </a:lnTo>
                    <a:lnTo>
                      <a:pt x="1657" y="1476"/>
                    </a:lnTo>
                    <a:lnTo>
                      <a:pt x="1686" y="1486"/>
                    </a:lnTo>
                    <a:lnTo>
                      <a:pt x="1705" y="1505"/>
                    </a:lnTo>
                    <a:lnTo>
                      <a:pt x="1705" y="1543"/>
                    </a:lnTo>
                    <a:lnTo>
                      <a:pt x="1695" y="1543"/>
                    </a:lnTo>
                    <a:lnTo>
                      <a:pt x="1695" y="1533"/>
                    </a:lnTo>
                    <a:lnTo>
                      <a:pt x="1686" y="1533"/>
                    </a:lnTo>
                    <a:lnTo>
                      <a:pt x="1686" y="1524"/>
                    </a:lnTo>
                    <a:lnTo>
                      <a:pt x="1686" y="1543"/>
                    </a:lnTo>
                    <a:lnTo>
                      <a:pt x="1676" y="1543"/>
                    </a:lnTo>
                    <a:lnTo>
                      <a:pt x="1657" y="1543"/>
                    </a:lnTo>
                    <a:lnTo>
                      <a:pt x="1657" y="1552"/>
                    </a:lnTo>
                    <a:lnTo>
                      <a:pt x="1667" y="1552"/>
                    </a:lnTo>
                    <a:lnTo>
                      <a:pt x="1667" y="1562"/>
                    </a:lnTo>
                    <a:lnTo>
                      <a:pt x="1676" y="1562"/>
                    </a:lnTo>
                    <a:lnTo>
                      <a:pt x="1676" y="1581"/>
                    </a:lnTo>
                    <a:lnTo>
                      <a:pt x="1657" y="1571"/>
                    </a:lnTo>
                    <a:lnTo>
                      <a:pt x="1619" y="1591"/>
                    </a:lnTo>
                    <a:lnTo>
                      <a:pt x="1619" y="1600"/>
                    </a:lnTo>
                    <a:lnTo>
                      <a:pt x="1619" y="1609"/>
                    </a:lnTo>
                    <a:lnTo>
                      <a:pt x="1629" y="1609"/>
                    </a:lnTo>
                    <a:lnTo>
                      <a:pt x="1600" y="1619"/>
                    </a:lnTo>
                    <a:lnTo>
                      <a:pt x="1533" y="1609"/>
                    </a:lnTo>
                    <a:lnTo>
                      <a:pt x="1562" y="1638"/>
                    </a:lnTo>
                    <a:lnTo>
                      <a:pt x="1571" y="1648"/>
                    </a:lnTo>
                    <a:lnTo>
                      <a:pt x="1562" y="1657"/>
                    </a:lnTo>
                    <a:lnTo>
                      <a:pt x="1533" y="1648"/>
                    </a:lnTo>
                    <a:lnTo>
                      <a:pt x="1524" y="1648"/>
                    </a:lnTo>
                    <a:lnTo>
                      <a:pt x="1524" y="1667"/>
                    </a:lnTo>
                    <a:lnTo>
                      <a:pt x="1505" y="1657"/>
                    </a:lnTo>
                    <a:lnTo>
                      <a:pt x="1495" y="1648"/>
                    </a:lnTo>
                    <a:lnTo>
                      <a:pt x="1476" y="1657"/>
                    </a:lnTo>
                    <a:lnTo>
                      <a:pt x="1467" y="1667"/>
                    </a:lnTo>
                    <a:lnTo>
                      <a:pt x="1476" y="1667"/>
                    </a:lnTo>
                    <a:lnTo>
                      <a:pt x="1486" y="1657"/>
                    </a:lnTo>
                    <a:lnTo>
                      <a:pt x="1495" y="1667"/>
                    </a:lnTo>
                    <a:lnTo>
                      <a:pt x="1495" y="1676"/>
                    </a:lnTo>
                    <a:lnTo>
                      <a:pt x="1486" y="1676"/>
                    </a:lnTo>
                    <a:lnTo>
                      <a:pt x="1486" y="1686"/>
                    </a:lnTo>
                    <a:lnTo>
                      <a:pt x="1448" y="1695"/>
                    </a:lnTo>
                    <a:lnTo>
                      <a:pt x="1438" y="1686"/>
                    </a:lnTo>
                    <a:lnTo>
                      <a:pt x="1429" y="1667"/>
                    </a:lnTo>
                    <a:lnTo>
                      <a:pt x="1419" y="1686"/>
                    </a:lnTo>
                    <a:lnTo>
                      <a:pt x="1410" y="1733"/>
                    </a:lnTo>
                    <a:lnTo>
                      <a:pt x="1419" y="1733"/>
                    </a:lnTo>
                    <a:lnTo>
                      <a:pt x="1429" y="1743"/>
                    </a:lnTo>
                    <a:lnTo>
                      <a:pt x="1438" y="1743"/>
                    </a:lnTo>
                    <a:lnTo>
                      <a:pt x="1438" y="1733"/>
                    </a:lnTo>
                    <a:lnTo>
                      <a:pt x="1457" y="1724"/>
                    </a:lnTo>
                    <a:lnTo>
                      <a:pt x="1476" y="1714"/>
                    </a:lnTo>
                    <a:lnTo>
                      <a:pt x="1495" y="1714"/>
                    </a:lnTo>
                    <a:lnTo>
                      <a:pt x="1505" y="1724"/>
                    </a:lnTo>
                    <a:lnTo>
                      <a:pt x="1524" y="1733"/>
                    </a:lnTo>
                    <a:lnTo>
                      <a:pt x="1514" y="1743"/>
                    </a:lnTo>
                    <a:lnTo>
                      <a:pt x="1486" y="1772"/>
                    </a:lnTo>
                    <a:lnTo>
                      <a:pt x="1467" y="1781"/>
                    </a:lnTo>
                    <a:lnTo>
                      <a:pt x="1486" y="1781"/>
                    </a:lnTo>
                    <a:lnTo>
                      <a:pt x="1495" y="1772"/>
                    </a:lnTo>
                    <a:lnTo>
                      <a:pt x="1495" y="1781"/>
                    </a:lnTo>
                    <a:lnTo>
                      <a:pt x="1486" y="1790"/>
                    </a:lnTo>
                    <a:lnTo>
                      <a:pt x="1400" y="1762"/>
                    </a:lnTo>
                    <a:lnTo>
                      <a:pt x="1381" y="1762"/>
                    </a:lnTo>
                    <a:lnTo>
                      <a:pt x="1371" y="1752"/>
                    </a:lnTo>
                    <a:lnTo>
                      <a:pt x="1362" y="1752"/>
                    </a:lnTo>
                    <a:lnTo>
                      <a:pt x="1362" y="1705"/>
                    </a:lnTo>
                    <a:lnTo>
                      <a:pt x="1362" y="1686"/>
                    </a:lnTo>
                    <a:lnTo>
                      <a:pt x="1362" y="1676"/>
                    </a:lnTo>
                    <a:lnTo>
                      <a:pt x="1353" y="1667"/>
                    </a:lnTo>
                    <a:lnTo>
                      <a:pt x="1333" y="1638"/>
                    </a:lnTo>
                    <a:lnTo>
                      <a:pt x="1257" y="1562"/>
                    </a:lnTo>
                    <a:lnTo>
                      <a:pt x="1248" y="1543"/>
                    </a:lnTo>
                    <a:lnTo>
                      <a:pt x="1238" y="1524"/>
                    </a:lnTo>
                    <a:lnTo>
                      <a:pt x="1248" y="1524"/>
                    </a:lnTo>
                    <a:lnTo>
                      <a:pt x="1248" y="1514"/>
                    </a:lnTo>
                    <a:lnTo>
                      <a:pt x="1238" y="1514"/>
                    </a:lnTo>
                    <a:lnTo>
                      <a:pt x="1229" y="1514"/>
                    </a:lnTo>
                    <a:lnTo>
                      <a:pt x="1172" y="1514"/>
                    </a:lnTo>
                    <a:lnTo>
                      <a:pt x="1133" y="1514"/>
                    </a:lnTo>
                    <a:lnTo>
                      <a:pt x="1133" y="1524"/>
                    </a:lnTo>
                    <a:lnTo>
                      <a:pt x="1124" y="1524"/>
                    </a:lnTo>
                    <a:lnTo>
                      <a:pt x="1124" y="1533"/>
                    </a:lnTo>
                    <a:lnTo>
                      <a:pt x="1114" y="1552"/>
                    </a:lnTo>
                    <a:lnTo>
                      <a:pt x="1114" y="1571"/>
                    </a:lnTo>
                    <a:lnTo>
                      <a:pt x="1124" y="1600"/>
                    </a:lnTo>
                    <a:lnTo>
                      <a:pt x="1124" y="1609"/>
                    </a:lnTo>
                    <a:lnTo>
                      <a:pt x="1124" y="1619"/>
                    </a:lnTo>
                    <a:lnTo>
                      <a:pt x="1114" y="1629"/>
                    </a:lnTo>
                    <a:lnTo>
                      <a:pt x="1105" y="1657"/>
                    </a:lnTo>
                    <a:lnTo>
                      <a:pt x="1105" y="1667"/>
                    </a:lnTo>
                    <a:lnTo>
                      <a:pt x="1105" y="1676"/>
                    </a:lnTo>
                    <a:lnTo>
                      <a:pt x="1105" y="1686"/>
                    </a:lnTo>
                    <a:lnTo>
                      <a:pt x="1105" y="1695"/>
                    </a:lnTo>
                    <a:lnTo>
                      <a:pt x="1095" y="1695"/>
                    </a:lnTo>
                    <a:lnTo>
                      <a:pt x="1076" y="1705"/>
                    </a:lnTo>
                    <a:lnTo>
                      <a:pt x="1057" y="1686"/>
                    </a:lnTo>
                    <a:lnTo>
                      <a:pt x="1029" y="1657"/>
                    </a:lnTo>
                    <a:lnTo>
                      <a:pt x="990" y="1619"/>
                    </a:lnTo>
                    <a:lnTo>
                      <a:pt x="972" y="1600"/>
                    </a:lnTo>
                    <a:lnTo>
                      <a:pt x="962" y="1600"/>
                    </a:lnTo>
                    <a:lnTo>
                      <a:pt x="943" y="1600"/>
                    </a:lnTo>
                    <a:lnTo>
                      <a:pt x="924" y="1609"/>
                    </a:lnTo>
                    <a:lnTo>
                      <a:pt x="905" y="1629"/>
                    </a:lnTo>
                    <a:lnTo>
                      <a:pt x="895" y="1629"/>
                    </a:lnTo>
                    <a:lnTo>
                      <a:pt x="876" y="1619"/>
                    </a:lnTo>
                    <a:lnTo>
                      <a:pt x="857" y="1609"/>
                    </a:lnTo>
                    <a:lnTo>
                      <a:pt x="848" y="1591"/>
                    </a:lnTo>
                    <a:lnTo>
                      <a:pt x="838" y="1581"/>
                    </a:lnTo>
                    <a:lnTo>
                      <a:pt x="838" y="1571"/>
                    </a:lnTo>
                    <a:lnTo>
                      <a:pt x="829" y="1571"/>
                    </a:lnTo>
                    <a:lnTo>
                      <a:pt x="800" y="1581"/>
                    </a:lnTo>
                    <a:lnTo>
                      <a:pt x="762" y="1562"/>
                    </a:lnTo>
                    <a:lnTo>
                      <a:pt x="724" y="1533"/>
                    </a:lnTo>
                    <a:lnTo>
                      <a:pt x="705" y="1524"/>
                    </a:lnTo>
                    <a:lnTo>
                      <a:pt x="695" y="1524"/>
                    </a:lnTo>
                    <a:lnTo>
                      <a:pt x="686" y="1524"/>
                    </a:lnTo>
                    <a:lnTo>
                      <a:pt x="667" y="1533"/>
                    </a:lnTo>
                    <a:lnTo>
                      <a:pt x="667" y="1543"/>
                    </a:lnTo>
                    <a:lnTo>
                      <a:pt x="676" y="1543"/>
                    </a:lnTo>
                    <a:lnTo>
                      <a:pt x="676" y="1552"/>
                    </a:lnTo>
                    <a:lnTo>
                      <a:pt x="667" y="1552"/>
                    </a:lnTo>
                    <a:lnTo>
                      <a:pt x="648" y="1552"/>
                    </a:lnTo>
                    <a:lnTo>
                      <a:pt x="610" y="1543"/>
                    </a:lnTo>
                    <a:lnTo>
                      <a:pt x="571" y="1524"/>
                    </a:lnTo>
                    <a:lnTo>
                      <a:pt x="571" y="1514"/>
                    </a:lnTo>
                    <a:lnTo>
                      <a:pt x="486" y="1371"/>
                    </a:lnTo>
                    <a:lnTo>
                      <a:pt x="467" y="1352"/>
                    </a:lnTo>
                    <a:lnTo>
                      <a:pt x="448" y="1333"/>
                    </a:lnTo>
                    <a:lnTo>
                      <a:pt x="438" y="1324"/>
                    </a:lnTo>
                    <a:lnTo>
                      <a:pt x="438" y="1305"/>
                    </a:lnTo>
                    <a:lnTo>
                      <a:pt x="428" y="1276"/>
                    </a:lnTo>
                    <a:lnTo>
                      <a:pt x="438" y="1257"/>
                    </a:lnTo>
                    <a:lnTo>
                      <a:pt x="448" y="1238"/>
                    </a:lnTo>
                    <a:lnTo>
                      <a:pt x="448" y="1228"/>
                    </a:lnTo>
                    <a:lnTo>
                      <a:pt x="448" y="1219"/>
                    </a:lnTo>
                    <a:lnTo>
                      <a:pt x="448" y="1200"/>
                    </a:lnTo>
                    <a:lnTo>
                      <a:pt x="410" y="1124"/>
                    </a:lnTo>
                    <a:lnTo>
                      <a:pt x="371" y="1076"/>
                    </a:lnTo>
                    <a:lnTo>
                      <a:pt x="352" y="1067"/>
                    </a:lnTo>
                    <a:lnTo>
                      <a:pt x="343" y="1067"/>
                    </a:lnTo>
                    <a:lnTo>
                      <a:pt x="333" y="1057"/>
                    </a:lnTo>
                    <a:lnTo>
                      <a:pt x="324" y="1029"/>
                    </a:lnTo>
                    <a:lnTo>
                      <a:pt x="314" y="1010"/>
                    </a:lnTo>
                    <a:lnTo>
                      <a:pt x="286" y="990"/>
                    </a:lnTo>
                    <a:lnTo>
                      <a:pt x="286" y="981"/>
                    </a:lnTo>
                    <a:lnTo>
                      <a:pt x="286" y="972"/>
                    </a:lnTo>
                    <a:lnTo>
                      <a:pt x="305" y="962"/>
                    </a:lnTo>
                    <a:lnTo>
                      <a:pt x="314" y="952"/>
                    </a:lnTo>
                    <a:lnTo>
                      <a:pt x="324" y="943"/>
                    </a:lnTo>
                    <a:lnTo>
                      <a:pt x="343" y="914"/>
                    </a:lnTo>
                    <a:lnTo>
                      <a:pt x="343" y="905"/>
                    </a:lnTo>
                    <a:lnTo>
                      <a:pt x="343" y="886"/>
                    </a:lnTo>
                    <a:lnTo>
                      <a:pt x="324" y="857"/>
                    </a:lnTo>
                    <a:lnTo>
                      <a:pt x="295" y="847"/>
                    </a:lnTo>
                    <a:lnTo>
                      <a:pt x="286" y="838"/>
                    </a:lnTo>
                    <a:lnTo>
                      <a:pt x="286" y="829"/>
                    </a:lnTo>
                    <a:lnTo>
                      <a:pt x="276" y="800"/>
                    </a:lnTo>
                    <a:lnTo>
                      <a:pt x="276" y="790"/>
                    </a:lnTo>
                    <a:lnTo>
                      <a:pt x="276" y="781"/>
                    </a:lnTo>
                    <a:lnTo>
                      <a:pt x="295" y="743"/>
                    </a:lnTo>
                    <a:lnTo>
                      <a:pt x="267" y="733"/>
                    </a:lnTo>
                    <a:lnTo>
                      <a:pt x="257" y="714"/>
                    </a:lnTo>
                    <a:lnTo>
                      <a:pt x="248" y="695"/>
                    </a:lnTo>
                    <a:lnTo>
                      <a:pt x="248" y="686"/>
                    </a:lnTo>
                    <a:lnTo>
                      <a:pt x="238" y="676"/>
                    </a:lnTo>
                    <a:lnTo>
                      <a:pt x="229" y="667"/>
                    </a:lnTo>
                    <a:lnTo>
                      <a:pt x="219" y="667"/>
                    </a:lnTo>
                    <a:lnTo>
                      <a:pt x="200" y="667"/>
                    </a:lnTo>
                    <a:lnTo>
                      <a:pt x="190" y="667"/>
                    </a:lnTo>
                    <a:lnTo>
                      <a:pt x="190" y="676"/>
                    </a:lnTo>
                    <a:lnTo>
                      <a:pt x="190" y="686"/>
                    </a:lnTo>
                    <a:lnTo>
                      <a:pt x="181" y="686"/>
                    </a:lnTo>
                    <a:lnTo>
                      <a:pt x="162" y="686"/>
                    </a:lnTo>
                    <a:lnTo>
                      <a:pt x="152" y="676"/>
                    </a:lnTo>
                    <a:lnTo>
                      <a:pt x="143" y="667"/>
                    </a:lnTo>
                    <a:lnTo>
                      <a:pt x="133" y="667"/>
                    </a:lnTo>
                    <a:lnTo>
                      <a:pt x="114" y="667"/>
                    </a:lnTo>
                    <a:lnTo>
                      <a:pt x="95" y="648"/>
                    </a:lnTo>
                    <a:lnTo>
                      <a:pt x="38" y="619"/>
                    </a:lnTo>
                    <a:lnTo>
                      <a:pt x="29" y="609"/>
                    </a:lnTo>
                    <a:lnTo>
                      <a:pt x="19" y="591"/>
                    </a:lnTo>
                    <a:lnTo>
                      <a:pt x="9" y="543"/>
                    </a:lnTo>
                    <a:lnTo>
                      <a:pt x="0" y="514"/>
                    </a:lnTo>
                    <a:lnTo>
                      <a:pt x="38" y="467"/>
                    </a:lnTo>
                    <a:lnTo>
                      <a:pt x="38" y="457"/>
                    </a:lnTo>
                    <a:lnTo>
                      <a:pt x="48" y="448"/>
                    </a:lnTo>
                    <a:lnTo>
                      <a:pt x="48" y="428"/>
                    </a:lnTo>
                    <a:lnTo>
                      <a:pt x="48" y="410"/>
                    </a:lnTo>
                    <a:lnTo>
                      <a:pt x="48" y="371"/>
                    </a:lnTo>
                    <a:lnTo>
                      <a:pt x="48" y="362"/>
                    </a:lnTo>
                    <a:lnTo>
                      <a:pt x="57" y="343"/>
                    </a:lnTo>
                    <a:lnTo>
                      <a:pt x="86" y="295"/>
                    </a:lnTo>
                    <a:lnTo>
                      <a:pt x="95" y="276"/>
                    </a:lnTo>
                    <a:lnTo>
                      <a:pt x="114" y="267"/>
                    </a:lnTo>
                    <a:lnTo>
                      <a:pt x="172" y="238"/>
                    </a:lnTo>
                    <a:lnTo>
                      <a:pt x="190" y="219"/>
                    </a:lnTo>
                    <a:lnTo>
                      <a:pt x="219" y="181"/>
                    </a:lnTo>
                    <a:lnTo>
                      <a:pt x="248" y="105"/>
                    </a:lnTo>
                    <a:lnTo>
                      <a:pt x="343" y="67"/>
                    </a:lnTo>
                    <a:lnTo>
                      <a:pt x="400" y="57"/>
                    </a:lnTo>
                    <a:lnTo>
                      <a:pt x="476" y="86"/>
                    </a:lnTo>
                    <a:lnTo>
                      <a:pt x="514" y="67"/>
                    </a:lnTo>
                    <a:lnTo>
                      <a:pt x="695" y="0"/>
                    </a:lnTo>
                    <a:lnTo>
                      <a:pt x="733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67" name="Freeform 13">
                <a:extLst>
                  <a:ext uri="{FF2B5EF4-FFF2-40B4-BE49-F238E27FC236}">
                    <a16:creationId xmlns:a16="http://schemas.microsoft.com/office/drawing/2014/main" id="{CB3D6BD1-3502-824A-BEA3-F1D28DD13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40763" y="4570413"/>
                <a:ext cx="933450" cy="1117600"/>
              </a:xfrm>
              <a:custGeom>
                <a:avLst/>
                <a:gdLst>
                  <a:gd name="T0" fmla="*/ 188780 w 2591"/>
                  <a:gd name="T1" fmla="*/ 408036 h 3106"/>
                  <a:gd name="T2" fmla="*/ 373956 w 2591"/>
                  <a:gd name="T3" fmla="*/ 223088 h 3106"/>
                  <a:gd name="T4" fmla="*/ 384404 w 2591"/>
                  <a:gd name="T5" fmla="*/ 212653 h 3106"/>
                  <a:gd name="T6" fmla="*/ 315593 w 2591"/>
                  <a:gd name="T7" fmla="*/ 394362 h 3106"/>
                  <a:gd name="T8" fmla="*/ 404939 w 2591"/>
                  <a:gd name="T9" fmla="*/ 346506 h 3106"/>
                  <a:gd name="T10" fmla="*/ 401337 w 2591"/>
                  <a:gd name="T11" fmla="*/ 377091 h 3106"/>
                  <a:gd name="T12" fmla="*/ 356664 w 2591"/>
                  <a:gd name="T13" fmla="*/ 424947 h 3106"/>
                  <a:gd name="T14" fmla="*/ 394492 w 2591"/>
                  <a:gd name="T15" fmla="*/ 490074 h 3106"/>
                  <a:gd name="T16" fmla="*/ 439165 w 2591"/>
                  <a:gd name="T17" fmla="*/ 445817 h 3106"/>
                  <a:gd name="T18" fmla="*/ 538598 w 2591"/>
                  <a:gd name="T19" fmla="*/ 305127 h 3106"/>
                  <a:gd name="T20" fmla="*/ 593719 w 2591"/>
                  <a:gd name="T21" fmla="*/ 209415 h 3106"/>
                  <a:gd name="T22" fmla="*/ 565978 w 2591"/>
                  <a:gd name="T23" fmla="*/ 27706 h 3106"/>
                  <a:gd name="T24" fmla="*/ 531753 w 2591"/>
                  <a:gd name="T25" fmla="*/ 17271 h 3106"/>
                  <a:gd name="T26" fmla="*/ 535356 w 2591"/>
                  <a:gd name="T27" fmla="*/ 34543 h 3106"/>
                  <a:gd name="T28" fmla="*/ 507615 w 2591"/>
                  <a:gd name="T29" fmla="*/ 44977 h 3106"/>
                  <a:gd name="T30" fmla="*/ 493925 w 2591"/>
                  <a:gd name="T31" fmla="*/ 89235 h 3106"/>
                  <a:gd name="T32" fmla="*/ 476993 w 2591"/>
                  <a:gd name="T33" fmla="*/ 120180 h 3106"/>
                  <a:gd name="T34" fmla="*/ 442407 w 2591"/>
                  <a:gd name="T35" fmla="*/ 137091 h 3106"/>
                  <a:gd name="T36" fmla="*/ 452855 w 2591"/>
                  <a:gd name="T37" fmla="*/ 164797 h 3106"/>
                  <a:gd name="T38" fmla="*/ 408182 w 2591"/>
                  <a:gd name="T39" fmla="*/ 195742 h 3106"/>
                  <a:gd name="T40" fmla="*/ 401337 w 2591"/>
                  <a:gd name="T41" fmla="*/ 250435 h 3106"/>
                  <a:gd name="T42" fmla="*/ 401337 w 2591"/>
                  <a:gd name="T43" fmla="*/ 267346 h 3106"/>
                  <a:gd name="T44" fmla="*/ 394492 w 2591"/>
                  <a:gd name="T45" fmla="*/ 281379 h 3106"/>
                  <a:gd name="T46" fmla="*/ 363869 w 2591"/>
                  <a:gd name="T47" fmla="*/ 301889 h 3106"/>
                  <a:gd name="T48" fmla="*/ 888777 w 2591"/>
                  <a:gd name="T49" fmla="*/ 959639 h 3106"/>
                  <a:gd name="T50" fmla="*/ 741068 w 2591"/>
                  <a:gd name="T51" fmla="*/ 576071 h 3106"/>
                  <a:gd name="T52" fmla="*/ 579668 w 2591"/>
                  <a:gd name="T53" fmla="*/ 524617 h 3106"/>
                  <a:gd name="T54" fmla="*/ 476993 w 2591"/>
                  <a:gd name="T55" fmla="*/ 510944 h 3106"/>
                  <a:gd name="T56" fmla="*/ 459700 w 2591"/>
                  <a:gd name="T57" fmla="*/ 572473 h 3106"/>
                  <a:gd name="T58" fmla="*/ 452855 w 2591"/>
                  <a:gd name="T59" fmla="*/ 582908 h 3106"/>
                  <a:gd name="T60" fmla="*/ 394492 w 2591"/>
                  <a:gd name="T61" fmla="*/ 531454 h 3106"/>
                  <a:gd name="T62" fmla="*/ 326041 w 2591"/>
                  <a:gd name="T63" fmla="*/ 421709 h 3106"/>
                  <a:gd name="T64" fmla="*/ 284610 w 2591"/>
                  <a:gd name="T65" fmla="*/ 452653 h 3106"/>
                  <a:gd name="T66" fmla="*/ 243540 w 2591"/>
                  <a:gd name="T67" fmla="*/ 469565 h 3106"/>
                  <a:gd name="T68" fmla="*/ 233453 w 2591"/>
                  <a:gd name="T69" fmla="*/ 510944 h 3106"/>
                  <a:gd name="T70" fmla="*/ 281368 w 2591"/>
                  <a:gd name="T71" fmla="*/ 500509 h 3106"/>
                  <a:gd name="T72" fmla="*/ 274523 w 2591"/>
                  <a:gd name="T73" fmla="*/ 545127 h 3106"/>
                  <a:gd name="T74" fmla="*/ 202470 w 2591"/>
                  <a:gd name="T75" fmla="*/ 551963 h 3106"/>
                  <a:gd name="T76" fmla="*/ 161399 w 2591"/>
                  <a:gd name="T77" fmla="*/ 534692 h 3106"/>
                  <a:gd name="T78" fmla="*/ 144107 w 2591"/>
                  <a:gd name="T79" fmla="*/ 555562 h 3106"/>
                  <a:gd name="T80" fmla="*/ 137261 w 2591"/>
                  <a:gd name="T81" fmla="*/ 678620 h 3106"/>
                  <a:gd name="T82" fmla="*/ 226608 w 2591"/>
                  <a:gd name="T83" fmla="*/ 648035 h 3106"/>
                  <a:gd name="T84" fmla="*/ 284610 w 2591"/>
                  <a:gd name="T85" fmla="*/ 723238 h 3106"/>
                  <a:gd name="T86" fmla="*/ 274523 w 2591"/>
                  <a:gd name="T87" fmla="*/ 808875 h 3106"/>
                  <a:gd name="T88" fmla="*/ 226608 w 2591"/>
                  <a:gd name="T89" fmla="*/ 976910 h 3106"/>
                  <a:gd name="T90" fmla="*/ 308748 w 2591"/>
                  <a:gd name="T91" fmla="*/ 1117240 h 3106"/>
                  <a:gd name="T92" fmla="*/ 394492 w 2591"/>
                  <a:gd name="T93" fmla="*/ 1055711 h 3106"/>
                  <a:gd name="T94" fmla="*/ 559133 w 2591"/>
                  <a:gd name="T95" fmla="*/ 904947 h 3106"/>
                  <a:gd name="T96" fmla="*/ 675860 w 2591"/>
                  <a:gd name="T97" fmla="*/ 932293 h 3106"/>
                  <a:gd name="T98" fmla="*/ 792586 w 2591"/>
                  <a:gd name="T99" fmla="*/ 1066146 h 3106"/>
                  <a:gd name="T100" fmla="*/ 34225 w 2591"/>
                  <a:gd name="T101" fmla="*/ 397601 h 3106"/>
                  <a:gd name="T102" fmla="*/ 126814 w 2591"/>
                  <a:gd name="T103" fmla="*/ 367016 h 3106"/>
                  <a:gd name="T104" fmla="*/ 109881 w 2591"/>
                  <a:gd name="T105" fmla="*/ 329235 h 3106"/>
                  <a:gd name="T106" fmla="*/ 195625 w 2591"/>
                  <a:gd name="T107" fmla="*/ 476401 h 3106"/>
                  <a:gd name="T108" fmla="*/ 164642 w 2591"/>
                  <a:gd name="T109" fmla="*/ 428545 h 3106"/>
                  <a:gd name="T110" fmla="*/ 137261 w 2591"/>
                  <a:gd name="T111" fmla="*/ 424947 h 3106"/>
                  <a:gd name="T112" fmla="*/ 106279 w 2591"/>
                  <a:gd name="T113" fmla="*/ 455892 h 3106"/>
                  <a:gd name="T114" fmla="*/ 6845 w 2591"/>
                  <a:gd name="T115" fmla="*/ 521019 h 3106"/>
                  <a:gd name="T116" fmla="*/ 103036 w 2591"/>
                  <a:gd name="T117" fmla="*/ 500509 h 31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591" h="3106">
                    <a:moveTo>
                      <a:pt x="524" y="1201"/>
                    </a:moveTo>
                    <a:lnTo>
                      <a:pt x="543" y="1191"/>
                    </a:lnTo>
                    <a:lnTo>
                      <a:pt x="552" y="1181"/>
                    </a:lnTo>
                    <a:lnTo>
                      <a:pt x="571" y="1172"/>
                    </a:lnTo>
                    <a:lnTo>
                      <a:pt x="581" y="1163"/>
                    </a:lnTo>
                    <a:lnTo>
                      <a:pt x="581" y="1153"/>
                    </a:lnTo>
                    <a:lnTo>
                      <a:pt x="571" y="1153"/>
                    </a:lnTo>
                    <a:lnTo>
                      <a:pt x="562" y="1143"/>
                    </a:lnTo>
                    <a:lnTo>
                      <a:pt x="552" y="1153"/>
                    </a:lnTo>
                    <a:lnTo>
                      <a:pt x="543" y="1143"/>
                    </a:lnTo>
                    <a:lnTo>
                      <a:pt x="543" y="1134"/>
                    </a:lnTo>
                    <a:lnTo>
                      <a:pt x="524" y="1134"/>
                    </a:lnTo>
                    <a:lnTo>
                      <a:pt x="505" y="1134"/>
                    </a:lnTo>
                    <a:lnTo>
                      <a:pt x="495" y="1143"/>
                    </a:lnTo>
                    <a:lnTo>
                      <a:pt x="495" y="1153"/>
                    </a:lnTo>
                    <a:lnTo>
                      <a:pt x="495" y="1163"/>
                    </a:lnTo>
                    <a:lnTo>
                      <a:pt x="495" y="1172"/>
                    </a:lnTo>
                    <a:lnTo>
                      <a:pt x="486" y="1181"/>
                    </a:lnTo>
                    <a:lnTo>
                      <a:pt x="476" y="1181"/>
                    </a:lnTo>
                    <a:lnTo>
                      <a:pt x="486" y="1201"/>
                    </a:lnTo>
                    <a:lnTo>
                      <a:pt x="524" y="1201"/>
                    </a:lnTo>
                    <a:close/>
                    <a:moveTo>
                      <a:pt x="1029" y="601"/>
                    </a:moveTo>
                    <a:lnTo>
                      <a:pt x="1038" y="610"/>
                    </a:lnTo>
                    <a:lnTo>
                      <a:pt x="1038" y="620"/>
                    </a:lnTo>
                    <a:lnTo>
                      <a:pt x="1019" y="620"/>
                    </a:lnTo>
                    <a:lnTo>
                      <a:pt x="1019" y="629"/>
                    </a:lnTo>
                    <a:lnTo>
                      <a:pt x="1029" y="629"/>
                    </a:lnTo>
                    <a:lnTo>
                      <a:pt x="1038" y="639"/>
                    </a:lnTo>
                    <a:lnTo>
                      <a:pt x="1048" y="648"/>
                    </a:lnTo>
                    <a:lnTo>
                      <a:pt x="1057" y="639"/>
                    </a:lnTo>
                    <a:lnTo>
                      <a:pt x="1067" y="639"/>
                    </a:lnTo>
                    <a:lnTo>
                      <a:pt x="1076" y="620"/>
                    </a:lnTo>
                    <a:lnTo>
                      <a:pt x="1076" y="610"/>
                    </a:lnTo>
                    <a:lnTo>
                      <a:pt x="1076" y="601"/>
                    </a:lnTo>
                    <a:lnTo>
                      <a:pt x="1067" y="601"/>
                    </a:lnTo>
                    <a:lnTo>
                      <a:pt x="1067" y="591"/>
                    </a:lnTo>
                    <a:lnTo>
                      <a:pt x="1067" y="582"/>
                    </a:lnTo>
                    <a:lnTo>
                      <a:pt x="1057" y="572"/>
                    </a:lnTo>
                    <a:lnTo>
                      <a:pt x="1048" y="562"/>
                    </a:lnTo>
                    <a:lnTo>
                      <a:pt x="1038" y="572"/>
                    </a:lnTo>
                    <a:lnTo>
                      <a:pt x="1038" y="582"/>
                    </a:lnTo>
                    <a:lnTo>
                      <a:pt x="1019" y="582"/>
                    </a:lnTo>
                    <a:lnTo>
                      <a:pt x="1019" y="591"/>
                    </a:lnTo>
                    <a:lnTo>
                      <a:pt x="1019" y="601"/>
                    </a:lnTo>
                    <a:lnTo>
                      <a:pt x="1029" y="601"/>
                    </a:lnTo>
                    <a:close/>
                    <a:moveTo>
                      <a:pt x="819" y="1124"/>
                    </a:moveTo>
                    <a:lnTo>
                      <a:pt x="847" y="1124"/>
                    </a:lnTo>
                    <a:lnTo>
                      <a:pt x="876" y="1096"/>
                    </a:lnTo>
                    <a:lnTo>
                      <a:pt x="886" y="1105"/>
                    </a:lnTo>
                    <a:lnTo>
                      <a:pt x="886" y="1096"/>
                    </a:lnTo>
                    <a:lnTo>
                      <a:pt x="886" y="1086"/>
                    </a:lnTo>
                    <a:lnTo>
                      <a:pt x="886" y="1077"/>
                    </a:lnTo>
                    <a:lnTo>
                      <a:pt x="943" y="1077"/>
                    </a:lnTo>
                    <a:lnTo>
                      <a:pt x="972" y="1048"/>
                    </a:lnTo>
                    <a:lnTo>
                      <a:pt x="1029" y="1029"/>
                    </a:lnTo>
                    <a:lnTo>
                      <a:pt x="1057" y="991"/>
                    </a:lnTo>
                    <a:lnTo>
                      <a:pt x="1086" y="982"/>
                    </a:lnTo>
                    <a:lnTo>
                      <a:pt x="1095" y="982"/>
                    </a:lnTo>
                    <a:lnTo>
                      <a:pt x="1114" y="972"/>
                    </a:lnTo>
                    <a:lnTo>
                      <a:pt x="1124" y="963"/>
                    </a:lnTo>
                    <a:lnTo>
                      <a:pt x="1133" y="953"/>
                    </a:lnTo>
                    <a:lnTo>
                      <a:pt x="1143" y="972"/>
                    </a:lnTo>
                    <a:lnTo>
                      <a:pt x="1133" y="972"/>
                    </a:lnTo>
                    <a:lnTo>
                      <a:pt x="1124" y="982"/>
                    </a:lnTo>
                    <a:lnTo>
                      <a:pt x="1124" y="991"/>
                    </a:lnTo>
                    <a:lnTo>
                      <a:pt x="1124" y="1010"/>
                    </a:lnTo>
                    <a:lnTo>
                      <a:pt x="1133" y="1010"/>
                    </a:lnTo>
                    <a:lnTo>
                      <a:pt x="1162" y="982"/>
                    </a:lnTo>
                    <a:lnTo>
                      <a:pt x="1181" y="982"/>
                    </a:lnTo>
                    <a:lnTo>
                      <a:pt x="1162" y="1010"/>
                    </a:lnTo>
                    <a:lnTo>
                      <a:pt x="1143" y="1029"/>
                    </a:lnTo>
                    <a:lnTo>
                      <a:pt x="1114" y="1048"/>
                    </a:lnTo>
                    <a:lnTo>
                      <a:pt x="1067" y="1058"/>
                    </a:lnTo>
                    <a:lnTo>
                      <a:pt x="1019" y="1086"/>
                    </a:lnTo>
                    <a:lnTo>
                      <a:pt x="990" y="1086"/>
                    </a:lnTo>
                    <a:lnTo>
                      <a:pt x="990" y="1105"/>
                    </a:lnTo>
                    <a:lnTo>
                      <a:pt x="990" y="1115"/>
                    </a:lnTo>
                    <a:lnTo>
                      <a:pt x="981" y="1124"/>
                    </a:lnTo>
                    <a:lnTo>
                      <a:pt x="981" y="1134"/>
                    </a:lnTo>
                    <a:lnTo>
                      <a:pt x="1000" y="1134"/>
                    </a:lnTo>
                    <a:lnTo>
                      <a:pt x="1000" y="1143"/>
                    </a:lnTo>
                    <a:lnTo>
                      <a:pt x="1010" y="1163"/>
                    </a:lnTo>
                    <a:lnTo>
                      <a:pt x="1000" y="1172"/>
                    </a:lnTo>
                    <a:lnTo>
                      <a:pt x="990" y="1181"/>
                    </a:lnTo>
                    <a:lnTo>
                      <a:pt x="1000" y="1201"/>
                    </a:lnTo>
                    <a:lnTo>
                      <a:pt x="1010" y="1220"/>
                    </a:lnTo>
                    <a:lnTo>
                      <a:pt x="1019" y="1229"/>
                    </a:lnTo>
                    <a:lnTo>
                      <a:pt x="1038" y="1229"/>
                    </a:lnTo>
                    <a:lnTo>
                      <a:pt x="1057" y="1239"/>
                    </a:lnTo>
                    <a:lnTo>
                      <a:pt x="1048" y="1248"/>
                    </a:lnTo>
                    <a:lnTo>
                      <a:pt x="1048" y="1258"/>
                    </a:lnTo>
                    <a:lnTo>
                      <a:pt x="1057" y="1286"/>
                    </a:lnTo>
                    <a:lnTo>
                      <a:pt x="1057" y="1324"/>
                    </a:lnTo>
                    <a:lnTo>
                      <a:pt x="1067" y="1344"/>
                    </a:lnTo>
                    <a:lnTo>
                      <a:pt x="1086" y="1362"/>
                    </a:lnTo>
                    <a:lnTo>
                      <a:pt x="1095" y="1362"/>
                    </a:lnTo>
                    <a:lnTo>
                      <a:pt x="1095" y="1372"/>
                    </a:lnTo>
                    <a:lnTo>
                      <a:pt x="1105" y="1382"/>
                    </a:lnTo>
                    <a:lnTo>
                      <a:pt x="1105" y="1372"/>
                    </a:lnTo>
                    <a:lnTo>
                      <a:pt x="1114" y="1372"/>
                    </a:lnTo>
                    <a:lnTo>
                      <a:pt x="1143" y="1362"/>
                    </a:lnTo>
                    <a:lnTo>
                      <a:pt x="1171" y="1362"/>
                    </a:lnTo>
                    <a:lnTo>
                      <a:pt x="1219" y="1315"/>
                    </a:lnTo>
                    <a:lnTo>
                      <a:pt x="1238" y="1305"/>
                    </a:lnTo>
                    <a:lnTo>
                      <a:pt x="1248" y="1305"/>
                    </a:lnTo>
                    <a:lnTo>
                      <a:pt x="1228" y="1286"/>
                    </a:lnTo>
                    <a:lnTo>
                      <a:pt x="1228" y="1267"/>
                    </a:lnTo>
                    <a:lnTo>
                      <a:pt x="1219" y="1239"/>
                    </a:lnTo>
                    <a:lnTo>
                      <a:pt x="1219" y="1229"/>
                    </a:lnTo>
                    <a:lnTo>
                      <a:pt x="1228" y="1220"/>
                    </a:lnTo>
                    <a:lnTo>
                      <a:pt x="1228" y="1210"/>
                    </a:lnTo>
                    <a:lnTo>
                      <a:pt x="1248" y="1172"/>
                    </a:lnTo>
                    <a:lnTo>
                      <a:pt x="1267" y="1143"/>
                    </a:lnTo>
                    <a:lnTo>
                      <a:pt x="1381" y="1058"/>
                    </a:lnTo>
                    <a:lnTo>
                      <a:pt x="1429" y="1020"/>
                    </a:lnTo>
                    <a:lnTo>
                      <a:pt x="1438" y="1010"/>
                    </a:lnTo>
                    <a:lnTo>
                      <a:pt x="1438" y="1001"/>
                    </a:lnTo>
                    <a:lnTo>
                      <a:pt x="1438" y="991"/>
                    </a:lnTo>
                    <a:lnTo>
                      <a:pt x="1457" y="925"/>
                    </a:lnTo>
                    <a:lnTo>
                      <a:pt x="1495" y="848"/>
                    </a:lnTo>
                    <a:lnTo>
                      <a:pt x="1533" y="791"/>
                    </a:lnTo>
                    <a:lnTo>
                      <a:pt x="1619" y="705"/>
                    </a:lnTo>
                    <a:lnTo>
                      <a:pt x="1629" y="686"/>
                    </a:lnTo>
                    <a:lnTo>
                      <a:pt x="1638" y="667"/>
                    </a:lnTo>
                    <a:lnTo>
                      <a:pt x="1629" y="658"/>
                    </a:lnTo>
                    <a:lnTo>
                      <a:pt x="1638" y="648"/>
                    </a:lnTo>
                    <a:lnTo>
                      <a:pt x="1648" y="639"/>
                    </a:lnTo>
                    <a:lnTo>
                      <a:pt x="1648" y="629"/>
                    </a:lnTo>
                    <a:lnTo>
                      <a:pt x="1648" y="620"/>
                    </a:lnTo>
                    <a:lnTo>
                      <a:pt x="1648" y="610"/>
                    </a:lnTo>
                    <a:lnTo>
                      <a:pt x="1648" y="591"/>
                    </a:lnTo>
                    <a:lnTo>
                      <a:pt x="1648" y="582"/>
                    </a:lnTo>
                    <a:lnTo>
                      <a:pt x="1676" y="534"/>
                    </a:lnTo>
                    <a:lnTo>
                      <a:pt x="1705" y="486"/>
                    </a:lnTo>
                    <a:lnTo>
                      <a:pt x="1686" y="448"/>
                    </a:lnTo>
                    <a:lnTo>
                      <a:pt x="1657" y="448"/>
                    </a:lnTo>
                    <a:lnTo>
                      <a:pt x="1638" y="429"/>
                    </a:lnTo>
                    <a:lnTo>
                      <a:pt x="1657" y="353"/>
                    </a:lnTo>
                    <a:lnTo>
                      <a:pt x="1705" y="305"/>
                    </a:lnTo>
                    <a:lnTo>
                      <a:pt x="1743" y="201"/>
                    </a:lnTo>
                    <a:lnTo>
                      <a:pt x="1686" y="191"/>
                    </a:lnTo>
                    <a:lnTo>
                      <a:pt x="1629" y="143"/>
                    </a:lnTo>
                    <a:lnTo>
                      <a:pt x="1609" y="125"/>
                    </a:lnTo>
                    <a:lnTo>
                      <a:pt x="1571" y="77"/>
                    </a:lnTo>
                    <a:lnTo>
                      <a:pt x="1543" y="58"/>
                    </a:lnTo>
                    <a:lnTo>
                      <a:pt x="1524" y="39"/>
                    </a:lnTo>
                    <a:lnTo>
                      <a:pt x="1524" y="48"/>
                    </a:lnTo>
                    <a:lnTo>
                      <a:pt x="1505" y="39"/>
                    </a:lnTo>
                    <a:lnTo>
                      <a:pt x="1467" y="10"/>
                    </a:lnTo>
                    <a:lnTo>
                      <a:pt x="1448" y="0"/>
                    </a:lnTo>
                    <a:lnTo>
                      <a:pt x="1438" y="0"/>
                    </a:lnTo>
                    <a:lnTo>
                      <a:pt x="1429" y="10"/>
                    </a:lnTo>
                    <a:lnTo>
                      <a:pt x="1419" y="20"/>
                    </a:lnTo>
                    <a:lnTo>
                      <a:pt x="1419" y="39"/>
                    </a:lnTo>
                    <a:lnTo>
                      <a:pt x="1476" y="39"/>
                    </a:lnTo>
                    <a:lnTo>
                      <a:pt x="1476" y="48"/>
                    </a:lnTo>
                    <a:lnTo>
                      <a:pt x="1486" y="58"/>
                    </a:lnTo>
                    <a:lnTo>
                      <a:pt x="1495" y="58"/>
                    </a:lnTo>
                    <a:lnTo>
                      <a:pt x="1495" y="67"/>
                    </a:lnTo>
                    <a:lnTo>
                      <a:pt x="1505" y="67"/>
                    </a:lnTo>
                    <a:lnTo>
                      <a:pt x="1505" y="86"/>
                    </a:lnTo>
                    <a:lnTo>
                      <a:pt x="1505" y="96"/>
                    </a:lnTo>
                    <a:lnTo>
                      <a:pt x="1514" y="105"/>
                    </a:lnTo>
                    <a:lnTo>
                      <a:pt x="1533" y="96"/>
                    </a:lnTo>
                    <a:lnTo>
                      <a:pt x="1533" y="115"/>
                    </a:lnTo>
                    <a:lnTo>
                      <a:pt x="1514" y="125"/>
                    </a:lnTo>
                    <a:lnTo>
                      <a:pt x="1505" y="125"/>
                    </a:lnTo>
                    <a:lnTo>
                      <a:pt x="1486" y="96"/>
                    </a:lnTo>
                    <a:lnTo>
                      <a:pt x="1467" y="96"/>
                    </a:lnTo>
                    <a:lnTo>
                      <a:pt x="1438" y="86"/>
                    </a:lnTo>
                    <a:lnTo>
                      <a:pt x="1438" y="96"/>
                    </a:lnTo>
                    <a:lnTo>
                      <a:pt x="1467" y="115"/>
                    </a:lnTo>
                    <a:lnTo>
                      <a:pt x="1476" y="134"/>
                    </a:lnTo>
                    <a:lnTo>
                      <a:pt x="1476" y="153"/>
                    </a:lnTo>
                    <a:lnTo>
                      <a:pt x="1448" y="125"/>
                    </a:lnTo>
                    <a:lnTo>
                      <a:pt x="1438" y="115"/>
                    </a:lnTo>
                    <a:lnTo>
                      <a:pt x="1419" y="115"/>
                    </a:lnTo>
                    <a:lnTo>
                      <a:pt x="1429" y="125"/>
                    </a:lnTo>
                    <a:lnTo>
                      <a:pt x="1419" y="125"/>
                    </a:lnTo>
                    <a:lnTo>
                      <a:pt x="1409" y="125"/>
                    </a:lnTo>
                    <a:lnTo>
                      <a:pt x="1409" y="153"/>
                    </a:lnTo>
                    <a:lnTo>
                      <a:pt x="1409" y="172"/>
                    </a:lnTo>
                    <a:lnTo>
                      <a:pt x="1409" y="191"/>
                    </a:lnTo>
                    <a:lnTo>
                      <a:pt x="1429" y="191"/>
                    </a:lnTo>
                    <a:lnTo>
                      <a:pt x="1429" y="201"/>
                    </a:lnTo>
                    <a:lnTo>
                      <a:pt x="1419" y="201"/>
                    </a:lnTo>
                    <a:lnTo>
                      <a:pt x="1409" y="210"/>
                    </a:lnTo>
                    <a:lnTo>
                      <a:pt x="1400" y="220"/>
                    </a:lnTo>
                    <a:lnTo>
                      <a:pt x="1381" y="210"/>
                    </a:lnTo>
                    <a:lnTo>
                      <a:pt x="1371" y="210"/>
                    </a:lnTo>
                    <a:lnTo>
                      <a:pt x="1371" y="229"/>
                    </a:lnTo>
                    <a:lnTo>
                      <a:pt x="1371" y="248"/>
                    </a:lnTo>
                    <a:lnTo>
                      <a:pt x="1343" y="229"/>
                    </a:lnTo>
                    <a:lnTo>
                      <a:pt x="1324" y="229"/>
                    </a:lnTo>
                    <a:lnTo>
                      <a:pt x="1333" y="248"/>
                    </a:lnTo>
                    <a:lnTo>
                      <a:pt x="1333" y="258"/>
                    </a:lnTo>
                    <a:lnTo>
                      <a:pt x="1295" y="267"/>
                    </a:lnTo>
                    <a:lnTo>
                      <a:pt x="1286" y="277"/>
                    </a:lnTo>
                    <a:lnTo>
                      <a:pt x="1276" y="296"/>
                    </a:lnTo>
                    <a:lnTo>
                      <a:pt x="1324" y="315"/>
                    </a:lnTo>
                    <a:lnTo>
                      <a:pt x="1352" y="334"/>
                    </a:lnTo>
                    <a:lnTo>
                      <a:pt x="1362" y="363"/>
                    </a:lnTo>
                    <a:lnTo>
                      <a:pt x="1352" y="363"/>
                    </a:lnTo>
                    <a:lnTo>
                      <a:pt x="1324" y="334"/>
                    </a:lnTo>
                    <a:lnTo>
                      <a:pt x="1305" y="324"/>
                    </a:lnTo>
                    <a:lnTo>
                      <a:pt x="1276" y="334"/>
                    </a:lnTo>
                    <a:lnTo>
                      <a:pt x="1267" y="334"/>
                    </a:lnTo>
                    <a:lnTo>
                      <a:pt x="1267" y="343"/>
                    </a:lnTo>
                    <a:lnTo>
                      <a:pt x="1257" y="353"/>
                    </a:lnTo>
                    <a:lnTo>
                      <a:pt x="1248" y="353"/>
                    </a:lnTo>
                    <a:lnTo>
                      <a:pt x="1238" y="343"/>
                    </a:lnTo>
                    <a:lnTo>
                      <a:pt x="1228" y="343"/>
                    </a:lnTo>
                    <a:lnTo>
                      <a:pt x="1228" y="353"/>
                    </a:lnTo>
                    <a:lnTo>
                      <a:pt x="1228" y="363"/>
                    </a:lnTo>
                    <a:lnTo>
                      <a:pt x="1238" y="363"/>
                    </a:lnTo>
                    <a:lnTo>
                      <a:pt x="1228" y="381"/>
                    </a:lnTo>
                    <a:lnTo>
                      <a:pt x="1228" y="391"/>
                    </a:lnTo>
                    <a:lnTo>
                      <a:pt x="1238" y="401"/>
                    </a:lnTo>
                    <a:lnTo>
                      <a:pt x="1248" y="410"/>
                    </a:lnTo>
                    <a:lnTo>
                      <a:pt x="1219" y="410"/>
                    </a:lnTo>
                    <a:lnTo>
                      <a:pt x="1219" y="420"/>
                    </a:lnTo>
                    <a:lnTo>
                      <a:pt x="1228" y="439"/>
                    </a:lnTo>
                    <a:lnTo>
                      <a:pt x="1219" y="429"/>
                    </a:lnTo>
                    <a:lnTo>
                      <a:pt x="1200" y="439"/>
                    </a:lnTo>
                    <a:lnTo>
                      <a:pt x="1190" y="448"/>
                    </a:lnTo>
                    <a:lnTo>
                      <a:pt x="1190" y="467"/>
                    </a:lnTo>
                    <a:lnTo>
                      <a:pt x="1238" y="467"/>
                    </a:lnTo>
                    <a:lnTo>
                      <a:pt x="1257" y="458"/>
                    </a:lnTo>
                    <a:lnTo>
                      <a:pt x="1248" y="477"/>
                    </a:lnTo>
                    <a:lnTo>
                      <a:pt x="1238" y="486"/>
                    </a:lnTo>
                    <a:lnTo>
                      <a:pt x="1190" y="505"/>
                    </a:lnTo>
                    <a:lnTo>
                      <a:pt x="1181" y="505"/>
                    </a:lnTo>
                    <a:lnTo>
                      <a:pt x="1171" y="486"/>
                    </a:lnTo>
                    <a:lnTo>
                      <a:pt x="1143" y="467"/>
                    </a:lnTo>
                    <a:lnTo>
                      <a:pt x="1124" y="467"/>
                    </a:lnTo>
                    <a:lnTo>
                      <a:pt x="1114" y="477"/>
                    </a:lnTo>
                    <a:lnTo>
                      <a:pt x="1114" y="496"/>
                    </a:lnTo>
                    <a:lnTo>
                      <a:pt x="1114" y="515"/>
                    </a:lnTo>
                    <a:lnTo>
                      <a:pt x="1124" y="534"/>
                    </a:lnTo>
                    <a:lnTo>
                      <a:pt x="1133" y="544"/>
                    </a:lnTo>
                    <a:lnTo>
                      <a:pt x="1124" y="562"/>
                    </a:lnTo>
                    <a:lnTo>
                      <a:pt x="1124" y="572"/>
                    </a:lnTo>
                    <a:lnTo>
                      <a:pt x="1124" y="591"/>
                    </a:lnTo>
                    <a:lnTo>
                      <a:pt x="1114" y="582"/>
                    </a:lnTo>
                    <a:lnTo>
                      <a:pt x="1114" y="601"/>
                    </a:lnTo>
                    <a:lnTo>
                      <a:pt x="1105" y="629"/>
                    </a:lnTo>
                    <a:lnTo>
                      <a:pt x="1105" y="648"/>
                    </a:lnTo>
                    <a:lnTo>
                      <a:pt x="1095" y="667"/>
                    </a:lnTo>
                    <a:lnTo>
                      <a:pt x="1076" y="677"/>
                    </a:lnTo>
                    <a:lnTo>
                      <a:pt x="1076" y="696"/>
                    </a:lnTo>
                    <a:lnTo>
                      <a:pt x="1095" y="696"/>
                    </a:lnTo>
                    <a:lnTo>
                      <a:pt x="1114" y="696"/>
                    </a:lnTo>
                    <a:lnTo>
                      <a:pt x="1152" y="658"/>
                    </a:lnTo>
                    <a:lnTo>
                      <a:pt x="1162" y="667"/>
                    </a:lnTo>
                    <a:lnTo>
                      <a:pt x="1162" y="677"/>
                    </a:lnTo>
                    <a:lnTo>
                      <a:pt x="1171" y="677"/>
                    </a:lnTo>
                    <a:lnTo>
                      <a:pt x="1181" y="667"/>
                    </a:lnTo>
                    <a:lnTo>
                      <a:pt x="1190" y="658"/>
                    </a:lnTo>
                    <a:lnTo>
                      <a:pt x="1200" y="658"/>
                    </a:lnTo>
                    <a:lnTo>
                      <a:pt x="1171" y="686"/>
                    </a:lnTo>
                    <a:lnTo>
                      <a:pt x="1095" y="724"/>
                    </a:lnTo>
                    <a:lnTo>
                      <a:pt x="1076" y="762"/>
                    </a:lnTo>
                    <a:lnTo>
                      <a:pt x="1095" y="762"/>
                    </a:lnTo>
                    <a:lnTo>
                      <a:pt x="1114" y="743"/>
                    </a:lnTo>
                    <a:lnTo>
                      <a:pt x="1133" y="734"/>
                    </a:lnTo>
                    <a:lnTo>
                      <a:pt x="1162" y="724"/>
                    </a:lnTo>
                    <a:lnTo>
                      <a:pt x="1181" y="715"/>
                    </a:lnTo>
                    <a:lnTo>
                      <a:pt x="1200" y="696"/>
                    </a:lnTo>
                    <a:lnTo>
                      <a:pt x="1210" y="686"/>
                    </a:lnTo>
                    <a:lnTo>
                      <a:pt x="1219" y="696"/>
                    </a:lnTo>
                    <a:lnTo>
                      <a:pt x="1228" y="705"/>
                    </a:lnTo>
                    <a:lnTo>
                      <a:pt x="1248" y="734"/>
                    </a:lnTo>
                    <a:lnTo>
                      <a:pt x="1228" y="734"/>
                    </a:lnTo>
                    <a:lnTo>
                      <a:pt x="1190" y="724"/>
                    </a:lnTo>
                    <a:lnTo>
                      <a:pt x="1162" y="762"/>
                    </a:lnTo>
                    <a:lnTo>
                      <a:pt x="1095" y="782"/>
                    </a:lnTo>
                    <a:lnTo>
                      <a:pt x="1076" y="810"/>
                    </a:lnTo>
                    <a:lnTo>
                      <a:pt x="1067" y="810"/>
                    </a:lnTo>
                    <a:lnTo>
                      <a:pt x="1057" y="810"/>
                    </a:lnTo>
                    <a:lnTo>
                      <a:pt x="1057" y="800"/>
                    </a:lnTo>
                    <a:lnTo>
                      <a:pt x="1057" y="782"/>
                    </a:lnTo>
                    <a:lnTo>
                      <a:pt x="1048" y="782"/>
                    </a:lnTo>
                    <a:lnTo>
                      <a:pt x="981" y="810"/>
                    </a:lnTo>
                    <a:lnTo>
                      <a:pt x="990" y="820"/>
                    </a:lnTo>
                    <a:lnTo>
                      <a:pt x="1010" y="829"/>
                    </a:lnTo>
                    <a:lnTo>
                      <a:pt x="1038" y="829"/>
                    </a:lnTo>
                    <a:lnTo>
                      <a:pt x="1038" y="839"/>
                    </a:lnTo>
                    <a:lnTo>
                      <a:pt x="1010" y="839"/>
                    </a:lnTo>
                    <a:lnTo>
                      <a:pt x="895" y="905"/>
                    </a:lnTo>
                    <a:lnTo>
                      <a:pt x="819" y="972"/>
                    </a:lnTo>
                    <a:lnTo>
                      <a:pt x="847" y="991"/>
                    </a:lnTo>
                    <a:lnTo>
                      <a:pt x="972" y="972"/>
                    </a:lnTo>
                    <a:lnTo>
                      <a:pt x="972" y="982"/>
                    </a:lnTo>
                    <a:lnTo>
                      <a:pt x="933" y="991"/>
                    </a:lnTo>
                    <a:lnTo>
                      <a:pt x="829" y="1039"/>
                    </a:lnTo>
                    <a:lnTo>
                      <a:pt x="829" y="1048"/>
                    </a:lnTo>
                    <a:lnTo>
                      <a:pt x="838" y="1067"/>
                    </a:lnTo>
                    <a:lnTo>
                      <a:pt x="829" y="1105"/>
                    </a:lnTo>
                    <a:lnTo>
                      <a:pt x="819" y="1124"/>
                    </a:lnTo>
                    <a:close/>
                    <a:moveTo>
                      <a:pt x="2467" y="2667"/>
                    </a:moveTo>
                    <a:lnTo>
                      <a:pt x="2467" y="2639"/>
                    </a:lnTo>
                    <a:lnTo>
                      <a:pt x="2476" y="2601"/>
                    </a:lnTo>
                    <a:lnTo>
                      <a:pt x="2495" y="2534"/>
                    </a:lnTo>
                    <a:lnTo>
                      <a:pt x="2505" y="2496"/>
                    </a:lnTo>
                    <a:lnTo>
                      <a:pt x="2505" y="2467"/>
                    </a:lnTo>
                    <a:lnTo>
                      <a:pt x="2467" y="2248"/>
                    </a:lnTo>
                    <a:lnTo>
                      <a:pt x="2467" y="2220"/>
                    </a:lnTo>
                    <a:lnTo>
                      <a:pt x="2476" y="2191"/>
                    </a:lnTo>
                    <a:lnTo>
                      <a:pt x="2552" y="2086"/>
                    </a:lnTo>
                    <a:lnTo>
                      <a:pt x="2448" y="1791"/>
                    </a:lnTo>
                    <a:lnTo>
                      <a:pt x="2181" y="1801"/>
                    </a:lnTo>
                    <a:lnTo>
                      <a:pt x="2057" y="1601"/>
                    </a:lnTo>
                    <a:lnTo>
                      <a:pt x="1733" y="1591"/>
                    </a:lnTo>
                    <a:lnTo>
                      <a:pt x="1714" y="1582"/>
                    </a:lnTo>
                    <a:lnTo>
                      <a:pt x="1705" y="1572"/>
                    </a:lnTo>
                    <a:lnTo>
                      <a:pt x="1695" y="1553"/>
                    </a:lnTo>
                    <a:lnTo>
                      <a:pt x="1686" y="1534"/>
                    </a:lnTo>
                    <a:lnTo>
                      <a:pt x="1686" y="1448"/>
                    </a:lnTo>
                    <a:lnTo>
                      <a:pt x="1657" y="1448"/>
                    </a:lnTo>
                    <a:lnTo>
                      <a:pt x="1648" y="1458"/>
                    </a:lnTo>
                    <a:lnTo>
                      <a:pt x="1638" y="1486"/>
                    </a:lnTo>
                    <a:lnTo>
                      <a:pt x="1629" y="1486"/>
                    </a:lnTo>
                    <a:lnTo>
                      <a:pt x="1619" y="1477"/>
                    </a:lnTo>
                    <a:lnTo>
                      <a:pt x="1609" y="1458"/>
                    </a:lnTo>
                    <a:lnTo>
                      <a:pt x="1562" y="1448"/>
                    </a:lnTo>
                    <a:lnTo>
                      <a:pt x="1562" y="1439"/>
                    </a:lnTo>
                    <a:lnTo>
                      <a:pt x="1486" y="1467"/>
                    </a:lnTo>
                    <a:lnTo>
                      <a:pt x="1467" y="1467"/>
                    </a:lnTo>
                    <a:lnTo>
                      <a:pt x="1448" y="1448"/>
                    </a:lnTo>
                    <a:lnTo>
                      <a:pt x="1429" y="1439"/>
                    </a:lnTo>
                    <a:lnTo>
                      <a:pt x="1409" y="1429"/>
                    </a:lnTo>
                    <a:lnTo>
                      <a:pt x="1381" y="1439"/>
                    </a:lnTo>
                    <a:lnTo>
                      <a:pt x="1362" y="1448"/>
                    </a:lnTo>
                    <a:lnTo>
                      <a:pt x="1352" y="1458"/>
                    </a:lnTo>
                    <a:lnTo>
                      <a:pt x="1343" y="1448"/>
                    </a:lnTo>
                    <a:lnTo>
                      <a:pt x="1324" y="1420"/>
                    </a:lnTo>
                    <a:lnTo>
                      <a:pt x="1314" y="1420"/>
                    </a:lnTo>
                    <a:lnTo>
                      <a:pt x="1219" y="1439"/>
                    </a:lnTo>
                    <a:lnTo>
                      <a:pt x="1181" y="1458"/>
                    </a:lnTo>
                    <a:lnTo>
                      <a:pt x="1171" y="1467"/>
                    </a:lnTo>
                    <a:lnTo>
                      <a:pt x="1152" y="1496"/>
                    </a:lnTo>
                    <a:lnTo>
                      <a:pt x="1143" y="1505"/>
                    </a:lnTo>
                    <a:lnTo>
                      <a:pt x="1143" y="1524"/>
                    </a:lnTo>
                    <a:lnTo>
                      <a:pt x="1152" y="1544"/>
                    </a:lnTo>
                    <a:lnTo>
                      <a:pt x="1152" y="1553"/>
                    </a:lnTo>
                    <a:lnTo>
                      <a:pt x="1162" y="1562"/>
                    </a:lnTo>
                    <a:lnTo>
                      <a:pt x="1171" y="1572"/>
                    </a:lnTo>
                    <a:lnTo>
                      <a:pt x="1276" y="1591"/>
                    </a:lnTo>
                    <a:lnTo>
                      <a:pt x="1286" y="1610"/>
                    </a:lnTo>
                    <a:lnTo>
                      <a:pt x="1286" y="1620"/>
                    </a:lnTo>
                    <a:lnTo>
                      <a:pt x="1295" y="1620"/>
                    </a:lnTo>
                    <a:lnTo>
                      <a:pt x="1295" y="1629"/>
                    </a:lnTo>
                    <a:lnTo>
                      <a:pt x="1295" y="1639"/>
                    </a:lnTo>
                    <a:lnTo>
                      <a:pt x="1295" y="1648"/>
                    </a:lnTo>
                    <a:lnTo>
                      <a:pt x="1295" y="1686"/>
                    </a:lnTo>
                    <a:lnTo>
                      <a:pt x="1286" y="1696"/>
                    </a:lnTo>
                    <a:lnTo>
                      <a:pt x="1286" y="1705"/>
                    </a:lnTo>
                    <a:lnTo>
                      <a:pt x="1276" y="1639"/>
                    </a:lnTo>
                    <a:lnTo>
                      <a:pt x="1276" y="1620"/>
                    </a:lnTo>
                    <a:lnTo>
                      <a:pt x="1257" y="1620"/>
                    </a:lnTo>
                    <a:lnTo>
                      <a:pt x="1210" y="1629"/>
                    </a:lnTo>
                    <a:lnTo>
                      <a:pt x="1181" y="1620"/>
                    </a:lnTo>
                    <a:lnTo>
                      <a:pt x="1143" y="1582"/>
                    </a:lnTo>
                    <a:lnTo>
                      <a:pt x="1124" y="1572"/>
                    </a:lnTo>
                    <a:lnTo>
                      <a:pt x="1105" y="1562"/>
                    </a:lnTo>
                    <a:lnTo>
                      <a:pt x="1076" y="1601"/>
                    </a:lnTo>
                    <a:lnTo>
                      <a:pt x="1048" y="1610"/>
                    </a:lnTo>
                    <a:lnTo>
                      <a:pt x="1029" y="1620"/>
                    </a:lnTo>
                    <a:lnTo>
                      <a:pt x="1010" y="1620"/>
                    </a:lnTo>
                    <a:lnTo>
                      <a:pt x="1067" y="1544"/>
                    </a:lnTo>
                    <a:lnTo>
                      <a:pt x="1076" y="1524"/>
                    </a:lnTo>
                    <a:lnTo>
                      <a:pt x="1095" y="1477"/>
                    </a:lnTo>
                    <a:lnTo>
                      <a:pt x="1086" y="1439"/>
                    </a:lnTo>
                    <a:lnTo>
                      <a:pt x="1048" y="1401"/>
                    </a:lnTo>
                    <a:lnTo>
                      <a:pt x="990" y="1353"/>
                    </a:lnTo>
                    <a:lnTo>
                      <a:pt x="1000" y="1324"/>
                    </a:lnTo>
                    <a:lnTo>
                      <a:pt x="990" y="1296"/>
                    </a:lnTo>
                    <a:lnTo>
                      <a:pt x="990" y="1277"/>
                    </a:lnTo>
                    <a:lnTo>
                      <a:pt x="981" y="1258"/>
                    </a:lnTo>
                    <a:lnTo>
                      <a:pt x="952" y="1220"/>
                    </a:lnTo>
                    <a:lnTo>
                      <a:pt x="933" y="1191"/>
                    </a:lnTo>
                    <a:lnTo>
                      <a:pt x="943" y="1172"/>
                    </a:lnTo>
                    <a:lnTo>
                      <a:pt x="924" y="1163"/>
                    </a:lnTo>
                    <a:lnTo>
                      <a:pt x="905" y="1172"/>
                    </a:lnTo>
                    <a:lnTo>
                      <a:pt x="867" y="1201"/>
                    </a:lnTo>
                    <a:lnTo>
                      <a:pt x="819" y="1210"/>
                    </a:lnTo>
                    <a:lnTo>
                      <a:pt x="800" y="1220"/>
                    </a:lnTo>
                    <a:lnTo>
                      <a:pt x="790" y="1239"/>
                    </a:lnTo>
                    <a:lnTo>
                      <a:pt x="809" y="1239"/>
                    </a:lnTo>
                    <a:lnTo>
                      <a:pt x="819" y="1248"/>
                    </a:lnTo>
                    <a:lnTo>
                      <a:pt x="829" y="1277"/>
                    </a:lnTo>
                    <a:lnTo>
                      <a:pt x="838" y="1305"/>
                    </a:lnTo>
                    <a:lnTo>
                      <a:pt x="829" y="1305"/>
                    </a:lnTo>
                    <a:lnTo>
                      <a:pt x="819" y="1267"/>
                    </a:lnTo>
                    <a:lnTo>
                      <a:pt x="809" y="1258"/>
                    </a:lnTo>
                    <a:lnTo>
                      <a:pt x="790" y="1258"/>
                    </a:lnTo>
                    <a:lnTo>
                      <a:pt x="781" y="1267"/>
                    </a:lnTo>
                    <a:lnTo>
                      <a:pt x="771" y="1277"/>
                    </a:lnTo>
                    <a:lnTo>
                      <a:pt x="743" y="1334"/>
                    </a:lnTo>
                    <a:lnTo>
                      <a:pt x="733" y="1344"/>
                    </a:lnTo>
                    <a:lnTo>
                      <a:pt x="724" y="1334"/>
                    </a:lnTo>
                    <a:lnTo>
                      <a:pt x="714" y="1324"/>
                    </a:lnTo>
                    <a:lnTo>
                      <a:pt x="714" y="1305"/>
                    </a:lnTo>
                    <a:lnTo>
                      <a:pt x="714" y="1286"/>
                    </a:lnTo>
                    <a:lnTo>
                      <a:pt x="724" y="1277"/>
                    </a:lnTo>
                    <a:lnTo>
                      <a:pt x="705" y="1277"/>
                    </a:lnTo>
                    <a:lnTo>
                      <a:pt x="695" y="1286"/>
                    </a:lnTo>
                    <a:lnTo>
                      <a:pt x="676" y="1305"/>
                    </a:lnTo>
                    <a:lnTo>
                      <a:pt x="667" y="1324"/>
                    </a:lnTo>
                    <a:lnTo>
                      <a:pt x="657" y="1324"/>
                    </a:lnTo>
                    <a:lnTo>
                      <a:pt x="638" y="1315"/>
                    </a:lnTo>
                    <a:lnTo>
                      <a:pt x="629" y="1315"/>
                    </a:lnTo>
                    <a:lnTo>
                      <a:pt x="629" y="1353"/>
                    </a:lnTo>
                    <a:lnTo>
                      <a:pt x="591" y="1353"/>
                    </a:lnTo>
                    <a:lnTo>
                      <a:pt x="571" y="1362"/>
                    </a:lnTo>
                    <a:lnTo>
                      <a:pt x="571" y="1391"/>
                    </a:lnTo>
                    <a:lnTo>
                      <a:pt x="581" y="1420"/>
                    </a:lnTo>
                    <a:lnTo>
                      <a:pt x="609" y="1429"/>
                    </a:lnTo>
                    <a:lnTo>
                      <a:pt x="657" y="1429"/>
                    </a:lnTo>
                    <a:lnTo>
                      <a:pt x="648" y="1420"/>
                    </a:lnTo>
                    <a:lnTo>
                      <a:pt x="648" y="1410"/>
                    </a:lnTo>
                    <a:lnTo>
                      <a:pt x="638" y="1391"/>
                    </a:lnTo>
                    <a:lnTo>
                      <a:pt x="638" y="1372"/>
                    </a:lnTo>
                    <a:lnTo>
                      <a:pt x="648" y="1372"/>
                    </a:lnTo>
                    <a:lnTo>
                      <a:pt x="648" y="1391"/>
                    </a:lnTo>
                    <a:lnTo>
                      <a:pt x="657" y="1401"/>
                    </a:lnTo>
                    <a:lnTo>
                      <a:pt x="667" y="1401"/>
                    </a:lnTo>
                    <a:lnTo>
                      <a:pt x="686" y="1420"/>
                    </a:lnTo>
                    <a:lnTo>
                      <a:pt x="705" y="1420"/>
                    </a:lnTo>
                    <a:lnTo>
                      <a:pt x="762" y="1401"/>
                    </a:lnTo>
                    <a:lnTo>
                      <a:pt x="771" y="1391"/>
                    </a:lnTo>
                    <a:lnTo>
                      <a:pt x="781" y="1391"/>
                    </a:lnTo>
                    <a:lnTo>
                      <a:pt x="781" y="1401"/>
                    </a:lnTo>
                    <a:lnTo>
                      <a:pt x="781" y="1410"/>
                    </a:lnTo>
                    <a:lnTo>
                      <a:pt x="591" y="1467"/>
                    </a:lnTo>
                    <a:lnTo>
                      <a:pt x="581" y="1486"/>
                    </a:lnTo>
                    <a:lnTo>
                      <a:pt x="581" y="1515"/>
                    </a:lnTo>
                    <a:lnTo>
                      <a:pt x="591" y="1534"/>
                    </a:lnTo>
                    <a:lnTo>
                      <a:pt x="600" y="1544"/>
                    </a:lnTo>
                    <a:lnTo>
                      <a:pt x="609" y="1553"/>
                    </a:lnTo>
                    <a:lnTo>
                      <a:pt x="619" y="1553"/>
                    </a:lnTo>
                    <a:lnTo>
                      <a:pt x="638" y="1544"/>
                    </a:lnTo>
                    <a:lnTo>
                      <a:pt x="724" y="1534"/>
                    </a:lnTo>
                    <a:lnTo>
                      <a:pt x="762" y="1515"/>
                    </a:lnTo>
                    <a:lnTo>
                      <a:pt x="781" y="1505"/>
                    </a:lnTo>
                    <a:lnTo>
                      <a:pt x="752" y="1544"/>
                    </a:lnTo>
                    <a:lnTo>
                      <a:pt x="638" y="1562"/>
                    </a:lnTo>
                    <a:lnTo>
                      <a:pt x="591" y="1601"/>
                    </a:lnTo>
                    <a:lnTo>
                      <a:pt x="562" y="1610"/>
                    </a:lnTo>
                    <a:lnTo>
                      <a:pt x="552" y="1629"/>
                    </a:lnTo>
                    <a:lnTo>
                      <a:pt x="533" y="1667"/>
                    </a:lnTo>
                    <a:lnTo>
                      <a:pt x="524" y="1629"/>
                    </a:lnTo>
                    <a:lnTo>
                      <a:pt x="533" y="1591"/>
                    </a:lnTo>
                    <a:lnTo>
                      <a:pt x="552" y="1572"/>
                    </a:lnTo>
                    <a:lnTo>
                      <a:pt x="571" y="1544"/>
                    </a:lnTo>
                    <a:lnTo>
                      <a:pt x="562" y="1534"/>
                    </a:lnTo>
                    <a:lnTo>
                      <a:pt x="552" y="1524"/>
                    </a:lnTo>
                    <a:lnTo>
                      <a:pt x="552" y="1505"/>
                    </a:lnTo>
                    <a:lnTo>
                      <a:pt x="543" y="1486"/>
                    </a:lnTo>
                    <a:lnTo>
                      <a:pt x="505" y="1439"/>
                    </a:lnTo>
                    <a:lnTo>
                      <a:pt x="486" y="1420"/>
                    </a:lnTo>
                    <a:lnTo>
                      <a:pt x="476" y="1420"/>
                    </a:lnTo>
                    <a:lnTo>
                      <a:pt x="457" y="1448"/>
                    </a:lnTo>
                    <a:lnTo>
                      <a:pt x="448" y="1467"/>
                    </a:lnTo>
                    <a:lnTo>
                      <a:pt x="457" y="1477"/>
                    </a:lnTo>
                    <a:lnTo>
                      <a:pt x="467" y="1477"/>
                    </a:lnTo>
                    <a:lnTo>
                      <a:pt x="467" y="1486"/>
                    </a:lnTo>
                    <a:lnTo>
                      <a:pt x="448" y="1486"/>
                    </a:lnTo>
                    <a:lnTo>
                      <a:pt x="419" y="1477"/>
                    </a:lnTo>
                    <a:lnTo>
                      <a:pt x="400" y="1486"/>
                    </a:lnTo>
                    <a:lnTo>
                      <a:pt x="390" y="1515"/>
                    </a:lnTo>
                    <a:lnTo>
                      <a:pt x="381" y="1505"/>
                    </a:lnTo>
                    <a:lnTo>
                      <a:pt x="371" y="1486"/>
                    </a:lnTo>
                    <a:lnTo>
                      <a:pt x="352" y="1467"/>
                    </a:lnTo>
                    <a:lnTo>
                      <a:pt x="333" y="1467"/>
                    </a:lnTo>
                    <a:lnTo>
                      <a:pt x="343" y="1477"/>
                    </a:lnTo>
                    <a:lnTo>
                      <a:pt x="352" y="1505"/>
                    </a:lnTo>
                    <a:lnTo>
                      <a:pt x="362" y="1515"/>
                    </a:lnTo>
                    <a:lnTo>
                      <a:pt x="381" y="1534"/>
                    </a:lnTo>
                    <a:lnTo>
                      <a:pt x="400" y="1544"/>
                    </a:lnTo>
                    <a:lnTo>
                      <a:pt x="410" y="1553"/>
                    </a:lnTo>
                    <a:lnTo>
                      <a:pt x="419" y="1582"/>
                    </a:lnTo>
                    <a:lnTo>
                      <a:pt x="410" y="1610"/>
                    </a:lnTo>
                    <a:lnTo>
                      <a:pt x="400" y="1696"/>
                    </a:lnTo>
                    <a:lnTo>
                      <a:pt x="390" y="1753"/>
                    </a:lnTo>
                    <a:lnTo>
                      <a:pt x="390" y="1782"/>
                    </a:lnTo>
                    <a:lnTo>
                      <a:pt x="438" y="1782"/>
                    </a:lnTo>
                    <a:lnTo>
                      <a:pt x="371" y="1791"/>
                    </a:lnTo>
                    <a:lnTo>
                      <a:pt x="352" y="1810"/>
                    </a:lnTo>
                    <a:lnTo>
                      <a:pt x="343" y="1820"/>
                    </a:lnTo>
                    <a:lnTo>
                      <a:pt x="371" y="1858"/>
                    </a:lnTo>
                    <a:lnTo>
                      <a:pt x="381" y="1886"/>
                    </a:lnTo>
                    <a:lnTo>
                      <a:pt x="410" y="1905"/>
                    </a:lnTo>
                    <a:lnTo>
                      <a:pt x="438" y="1896"/>
                    </a:lnTo>
                    <a:lnTo>
                      <a:pt x="467" y="1877"/>
                    </a:lnTo>
                    <a:lnTo>
                      <a:pt x="495" y="1867"/>
                    </a:lnTo>
                    <a:lnTo>
                      <a:pt x="562" y="1886"/>
                    </a:lnTo>
                    <a:lnTo>
                      <a:pt x="600" y="1886"/>
                    </a:lnTo>
                    <a:lnTo>
                      <a:pt x="609" y="1877"/>
                    </a:lnTo>
                    <a:lnTo>
                      <a:pt x="609" y="1858"/>
                    </a:lnTo>
                    <a:lnTo>
                      <a:pt x="609" y="1839"/>
                    </a:lnTo>
                    <a:lnTo>
                      <a:pt x="609" y="1829"/>
                    </a:lnTo>
                    <a:lnTo>
                      <a:pt x="609" y="1810"/>
                    </a:lnTo>
                    <a:lnTo>
                      <a:pt x="629" y="1801"/>
                    </a:lnTo>
                    <a:lnTo>
                      <a:pt x="648" y="1782"/>
                    </a:lnTo>
                    <a:lnTo>
                      <a:pt x="686" y="1782"/>
                    </a:lnTo>
                    <a:lnTo>
                      <a:pt x="743" y="1791"/>
                    </a:lnTo>
                    <a:lnTo>
                      <a:pt x="771" y="1810"/>
                    </a:lnTo>
                    <a:lnTo>
                      <a:pt x="781" y="1829"/>
                    </a:lnTo>
                    <a:lnTo>
                      <a:pt x="781" y="1858"/>
                    </a:lnTo>
                    <a:lnTo>
                      <a:pt x="781" y="1915"/>
                    </a:lnTo>
                    <a:lnTo>
                      <a:pt x="781" y="1934"/>
                    </a:lnTo>
                    <a:lnTo>
                      <a:pt x="781" y="1953"/>
                    </a:lnTo>
                    <a:lnTo>
                      <a:pt x="781" y="1972"/>
                    </a:lnTo>
                    <a:lnTo>
                      <a:pt x="781" y="1991"/>
                    </a:lnTo>
                    <a:lnTo>
                      <a:pt x="790" y="2010"/>
                    </a:lnTo>
                    <a:lnTo>
                      <a:pt x="809" y="2020"/>
                    </a:lnTo>
                    <a:lnTo>
                      <a:pt x="819" y="2039"/>
                    </a:lnTo>
                    <a:lnTo>
                      <a:pt x="838" y="2048"/>
                    </a:lnTo>
                    <a:lnTo>
                      <a:pt x="847" y="2058"/>
                    </a:lnTo>
                    <a:lnTo>
                      <a:pt x="829" y="2077"/>
                    </a:lnTo>
                    <a:lnTo>
                      <a:pt x="771" y="2134"/>
                    </a:lnTo>
                    <a:lnTo>
                      <a:pt x="762" y="2153"/>
                    </a:lnTo>
                    <a:lnTo>
                      <a:pt x="752" y="2172"/>
                    </a:lnTo>
                    <a:lnTo>
                      <a:pt x="762" y="2191"/>
                    </a:lnTo>
                    <a:lnTo>
                      <a:pt x="762" y="2210"/>
                    </a:lnTo>
                    <a:lnTo>
                      <a:pt x="762" y="2229"/>
                    </a:lnTo>
                    <a:lnTo>
                      <a:pt x="762" y="2248"/>
                    </a:lnTo>
                    <a:lnTo>
                      <a:pt x="743" y="2324"/>
                    </a:lnTo>
                    <a:lnTo>
                      <a:pt x="705" y="2344"/>
                    </a:lnTo>
                    <a:lnTo>
                      <a:pt x="667" y="2362"/>
                    </a:lnTo>
                    <a:lnTo>
                      <a:pt x="438" y="2448"/>
                    </a:lnTo>
                    <a:lnTo>
                      <a:pt x="428" y="2458"/>
                    </a:lnTo>
                    <a:lnTo>
                      <a:pt x="428" y="2467"/>
                    </a:lnTo>
                    <a:lnTo>
                      <a:pt x="428" y="2486"/>
                    </a:lnTo>
                    <a:lnTo>
                      <a:pt x="581" y="2677"/>
                    </a:lnTo>
                    <a:lnTo>
                      <a:pt x="591" y="2677"/>
                    </a:lnTo>
                    <a:lnTo>
                      <a:pt x="619" y="2686"/>
                    </a:lnTo>
                    <a:lnTo>
                      <a:pt x="629" y="2696"/>
                    </a:lnTo>
                    <a:lnTo>
                      <a:pt x="629" y="2715"/>
                    </a:lnTo>
                    <a:lnTo>
                      <a:pt x="629" y="2724"/>
                    </a:lnTo>
                    <a:lnTo>
                      <a:pt x="619" y="2753"/>
                    </a:lnTo>
                    <a:lnTo>
                      <a:pt x="609" y="2772"/>
                    </a:lnTo>
                    <a:lnTo>
                      <a:pt x="600" y="2810"/>
                    </a:lnTo>
                    <a:lnTo>
                      <a:pt x="600" y="2848"/>
                    </a:lnTo>
                    <a:lnTo>
                      <a:pt x="591" y="2877"/>
                    </a:lnTo>
                    <a:lnTo>
                      <a:pt x="581" y="2906"/>
                    </a:lnTo>
                    <a:lnTo>
                      <a:pt x="533" y="2963"/>
                    </a:lnTo>
                    <a:lnTo>
                      <a:pt x="629" y="3001"/>
                    </a:lnTo>
                    <a:lnTo>
                      <a:pt x="771" y="3058"/>
                    </a:lnTo>
                    <a:lnTo>
                      <a:pt x="800" y="3086"/>
                    </a:lnTo>
                    <a:lnTo>
                      <a:pt x="857" y="3105"/>
                    </a:lnTo>
                    <a:lnTo>
                      <a:pt x="981" y="3086"/>
                    </a:lnTo>
                    <a:lnTo>
                      <a:pt x="1000" y="3039"/>
                    </a:lnTo>
                    <a:lnTo>
                      <a:pt x="1010" y="3029"/>
                    </a:lnTo>
                    <a:lnTo>
                      <a:pt x="1019" y="3010"/>
                    </a:lnTo>
                    <a:lnTo>
                      <a:pt x="1019" y="3001"/>
                    </a:lnTo>
                    <a:lnTo>
                      <a:pt x="1019" y="2991"/>
                    </a:lnTo>
                    <a:lnTo>
                      <a:pt x="1029" y="2982"/>
                    </a:lnTo>
                    <a:lnTo>
                      <a:pt x="1057" y="2991"/>
                    </a:lnTo>
                    <a:lnTo>
                      <a:pt x="1067" y="2991"/>
                    </a:lnTo>
                    <a:lnTo>
                      <a:pt x="1076" y="2982"/>
                    </a:lnTo>
                    <a:lnTo>
                      <a:pt x="1086" y="2953"/>
                    </a:lnTo>
                    <a:lnTo>
                      <a:pt x="1095" y="2934"/>
                    </a:lnTo>
                    <a:lnTo>
                      <a:pt x="1105" y="2924"/>
                    </a:lnTo>
                    <a:lnTo>
                      <a:pt x="1162" y="2896"/>
                    </a:lnTo>
                    <a:lnTo>
                      <a:pt x="1171" y="2886"/>
                    </a:lnTo>
                    <a:lnTo>
                      <a:pt x="1181" y="2867"/>
                    </a:lnTo>
                    <a:lnTo>
                      <a:pt x="1171" y="2810"/>
                    </a:lnTo>
                    <a:lnTo>
                      <a:pt x="1162" y="2772"/>
                    </a:lnTo>
                    <a:lnTo>
                      <a:pt x="1162" y="2734"/>
                    </a:lnTo>
                    <a:lnTo>
                      <a:pt x="1181" y="2667"/>
                    </a:lnTo>
                    <a:lnTo>
                      <a:pt x="1219" y="2572"/>
                    </a:lnTo>
                    <a:lnTo>
                      <a:pt x="1305" y="2496"/>
                    </a:lnTo>
                    <a:lnTo>
                      <a:pt x="1495" y="2525"/>
                    </a:lnTo>
                    <a:lnTo>
                      <a:pt x="1552" y="2515"/>
                    </a:lnTo>
                    <a:lnTo>
                      <a:pt x="1571" y="2525"/>
                    </a:lnTo>
                    <a:lnTo>
                      <a:pt x="1581" y="2534"/>
                    </a:lnTo>
                    <a:lnTo>
                      <a:pt x="1581" y="2543"/>
                    </a:lnTo>
                    <a:lnTo>
                      <a:pt x="1581" y="2553"/>
                    </a:lnTo>
                    <a:lnTo>
                      <a:pt x="1591" y="2553"/>
                    </a:lnTo>
                    <a:lnTo>
                      <a:pt x="1600" y="2553"/>
                    </a:lnTo>
                    <a:lnTo>
                      <a:pt x="1638" y="2515"/>
                    </a:lnTo>
                    <a:lnTo>
                      <a:pt x="1695" y="2496"/>
                    </a:lnTo>
                    <a:lnTo>
                      <a:pt x="1838" y="2534"/>
                    </a:lnTo>
                    <a:lnTo>
                      <a:pt x="1867" y="2563"/>
                    </a:lnTo>
                    <a:lnTo>
                      <a:pt x="1876" y="2582"/>
                    </a:lnTo>
                    <a:lnTo>
                      <a:pt x="1876" y="2591"/>
                    </a:lnTo>
                    <a:lnTo>
                      <a:pt x="1876" y="2620"/>
                    </a:lnTo>
                    <a:lnTo>
                      <a:pt x="1886" y="2648"/>
                    </a:lnTo>
                    <a:lnTo>
                      <a:pt x="1905" y="2677"/>
                    </a:lnTo>
                    <a:lnTo>
                      <a:pt x="1914" y="2696"/>
                    </a:lnTo>
                    <a:lnTo>
                      <a:pt x="2067" y="2848"/>
                    </a:lnTo>
                    <a:lnTo>
                      <a:pt x="2076" y="2858"/>
                    </a:lnTo>
                    <a:lnTo>
                      <a:pt x="2095" y="2896"/>
                    </a:lnTo>
                    <a:lnTo>
                      <a:pt x="2114" y="2924"/>
                    </a:lnTo>
                    <a:lnTo>
                      <a:pt x="2133" y="2934"/>
                    </a:lnTo>
                    <a:lnTo>
                      <a:pt x="2171" y="2944"/>
                    </a:lnTo>
                    <a:lnTo>
                      <a:pt x="2191" y="2953"/>
                    </a:lnTo>
                    <a:lnTo>
                      <a:pt x="2200" y="2963"/>
                    </a:lnTo>
                    <a:lnTo>
                      <a:pt x="2219" y="2972"/>
                    </a:lnTo>
                    <a:lnTo>
                      <a:pt x="2229" y="2972"/>
                    </a:lnTo>
                    <a:lnTo>
                      <a:pt x="2276" y="2963"/>
                    </a:lnTo>
                    <a:lnTo>
                      <a:pt x="2295" y="2953"/>
                    </a:lnTo>
                    <a:lnTo>
                      <a:pt x="2419" y="2982"/>
                    </a:lnTo>
                    <a:lnTo>
                      <a:pt x="2514" y="3020"/>
                    </a:lnTo>
                    <a:lnTo>
                      <a:pt x="2590" y="3010"/>
                    </a:lnTo>
                    <a:lnTo>
                      <a:pt x="2467" y="2667"/>
                    </a:lnTo>
                    <a:close/>
                    <a:moveTo>
                      <a:pt x="29" y="1124"/>
                    </a:moveTo>
                    <a:lnTo>
                      <a:pt x="38" y="1124"/>
                    </a:lnTo>
                    <a:lnTo>
                      <a:pt x="57" y="1124"/>
                    </a:lnTo>
                    <a:lnTo>
                      <a:pt x="95" y="1105"/>
                    </a:lnTo>
                    <a:lnTo>
                      <a:pt x="114" y="1096"/>
                    </a:lnTo>
                    <a:lnTo>
                      <a:pt x="124" y="1115"/>
                    </a:lnTo>
                    <a:lnTo>
                      <a:pt x="133" y="1105"/>
                    </a:lnTo>
                    <a:lnTo>
                      <a:pt x="162" y="1086"/>
                    </a:lnTo>
                    <a:lnTo>
                      <a:pt x="124" y="1124"/>
                    </a:lnTo>
                    <a:lnTo>
                      <a:pt x="133" y="1134"/>
                    </a:lnTo>
                    <a:lnTo>
                      <a:pt x="181" y="1115"/>
                    </a:lnTo>
                    <a:lnTo>
                      <a:pt x="305" y="1096"/>
                    </a:lnTo>
                    <a:lnTo>
                      <a:pt x="333" y="1077"/>
                    </a:lnTo>
                    <a:lnTo>
                      <a:pt x="362" y="1048"/>
                    </a:lnTo>
                    <a:lnTo>
                      <a:pt x="362" y="1029"/>
                    </a:lnTo>
                    <a:lnTo>
                      <a:pt x="352" y="1020"/>
                    </a:lnTo>
                    <a:lnTo>
                      <a:pt x="352" y="1010"/>
                    </a:lnTo>
                    <a:lnTo>
                      <a:pt x="352" y="991"/>
                    </a:lnTo>
                    <a:lnTo>
                      <a:pt x="352" y="963"/>
                    </a:lnTo>
                    <a:lnTo>
                      <a:pt x="343" y="943"/>
                    </a:lnTo>
                    <a:lnTo>
                      <a:pt x="333" y="943"/>
                    </a:lnTo>
                    <a:lnTo>
                      <a:pt x="333" y="934"/>
                    </a:lnTo>
                    <a:lnTo>
                      <a:pt x="343" y="925"/>
                    </a:lnTo>
                    <a:lnTo>
                      <a:pt x="343" y="915"/>
                    </a:lnTo>
                    <a:lnTo>
                      <a:pt x="333" y="915"/>
                    </a:lnTo>
                    <a:lnTo>
                      <a:pt x="324" y="925"/>
                    </a:lnTo>
                    <a:lnTo>
                      <a:pt x="314" y="934"/>
                    </a:lnTo>
                    <a:lnTo>
                      <a:pt x="305" y="915"/>
                    </a:lnTo>
                    <a:lnTo>
                      <a:pt x="267" y="963"/>
                    </a:lnTo>
                    <a:lnTo>
                      <a:pt x="257" y="982"/>
                    </a:lnTo>
                    <a:lnTo>
                      <a:pt x="267" y="972"/>
                    </a:lnTo>
                    <a:lnTo>
                      <a:pt x="286" y="963"/>
                    </a:lnTo>
                    <a:lnTo>
                      <a:pt x="295" y="963"/>
                    </a:lnTo>
                    <a:lnTo>
                      <a:pt x="305" y="972"/>
                    </a:lnTo>
                    <a:lnTo>
                      <a:pt x="162" y="1048"/>
                    </a:lnTo>
                    <a:lnTo>
                      <a:pt x="38" y="1077"/>
                    </a:lnTo>
                    <a:lnTo>
                      <a:pt x="0" y="1096"/>
                    </a:lnTo>
                    <a:lnTo>
                      <a:pt x="19" y="1115"/>
                    </a:lnTo>
                    <a:lnTo>
                      <a:pt x="29" y="1124"/>
                    </a:lnTo>
                    <a:close/>
                    <a:moveTo>
                      <a:pt x="543" y="1324"/>
                    </a:moveTo>
                    <a:lnTo>
                      <a:pt x="562" y="1286"/>
                    </a:lnTo>
                    <a:lnTo>
                      <a:pt x="581" y="1277"/>
                    </a:lnTo>
                    <a:lnTo>
                      <a:pt x="581" y="1267"/>
                    </a:lnTo>
                    <a:lnTo>
                      <a:pt x="562" y="1267"/>
                    </a:lnTo>
                    <a:lnTo>
                      <a:pt x="552" y="1267"/>
                    </a:lnTo>
                    <a:lnTo>
                      <a:pt x="552" y="1258"/>
                    </a:lnTo>
                    <a:lnTo>
                      <a:pt x="552" y="1248"/>
                    </a:lnTo>
                    <a:lnTo>
                      <a:pt x="524" y="1220"/>
                    </a:lnTo>
                    <a:lnTo>
                      <a:pt x="505" y="1210"/>
                    </a:lnTo>
                    <a:lnTo>
                      <a:pt x="476" y="1229"/>
                    </a:lnTo>
                    <a:lnTo>
                      <a:pt x="467" y="1239"/>
                    </a:lnTo>
                    <a:lnTo>
                      <a:pt x="457" y="1191"/>
                    </a:lnTo>
                    <a:lnTo>
                      <a:pt x="448" y="1191"/>
                    </a:lnTo>
                    <a:lnTo>
                      <a:pt x="448" y="1181"/>
                    </a:lnTo>
                    <a:lnTo>
                      <a:pt x="448" y="1172"/>
                    </a:lnTo>
                    <a:lnTo>
                      <a:pt x="448" y="1163"/>
                    </a:lnTo>
                    <a:lnTo>
                      <a:pt x="457" y="1163"/>
                    </a:lnTo>
                    <a:lnTo>
                      <a:pt x="448" y="1143"/>
                    </a:lnTo>
                    <a:lnTo>
                      <a:pt x="438" y="1143"/>
                    </a:lnTo>
                    <a:lnTo>
                      <a:pt x="419" y="1153"/>
                    </a:lnTo>
                    <a:lnTo>
                      <a:pt x="400" y="1153"/>
                    </a:lnTo>
                    <a:lnTo>
                      <a:pt x="390" y="1153"/>
                    </a:lnTo>
                    <a:lnTo>
                      <a:pt x="381" y="1163"/>
                    </a:lnTo>
                    <a:lnTo>
                      <a:pt x="381" y="1181"/>
                    </a:lnTo>
                    <a:lnTo>
                      <a:pt x="381" y="1191"/>
                    </a:lnTo>
                    <a:lnTo>
                      <a:pt x="371" y="1201"/>
                    </a:lnTo>
                    <a:lnTo>
                      <a:pt x="362" y="1201"/>
                    </a:lnTo>
                    <a:lnTo>
                      <a:pt x="362" y="1163"/>
                    </a:lnTo>
                    <a:lnTo>
                      <a:pt x="333" y="1163"/>
                    </a:lnTo>
                    <a:lnTo>
                      <a:pt x="228" y="1210"/>
                    </a:lnTo>
                    <a:lnTo>
                      <a:pt x="200" y="1201"/>
                    </a:lnTo>
                    <a:lnTo>
                      <a:pt x="190" y="1210"/>
                    </a:lnTo>
                    <a:lnTo>
                      <a:pt x="181" y="1220"/>
                    </a:lnTo>
                    <a:lnTo>
                      <a:pt x="200" y="1239"/>
                    </a:lnTo>
                    <a:lnTo>
                      <a:pt x="267" y="1258"/>
                    </a:lnTo>
                    <a:lnTo>
                      <a:pt x="295" y="1267"/>
                    </a:lnTo>
                    <a:lnTo>
                      <a:pt x="286" y="1277"/>
                    </a:lnTo>
                    <a:lnTo>
                      <a:pt x="276" y="1277"/>
                    </a:lnTo>
                    <a:lnTo>
                      <a:pt x="228" y="1267"/>
                    </a:lnTo>
                    <a:lnTo>
                      <a:pt x="105" y="1277"/>
                    </a:lnTo>
                    <a:lnTo>
                      <a:pt x="95" y="1286"/>
                    </a:lnTo>
                    <a:lnTo>
                      <a:pt x="29" y="1353"/>
                    </a:lnTo>
                    <a:lnTo>
                      <a:pt x="19" y="1362"/>
                    </a:lnTo>
                    <a:lnTo>
                      <a:pt x="9" y="1391"/>
                    </a:lnTo>
                    <a:lnTo>
                      <a:pt x="9" y="1420"/>
                    </a:lnTo>
                    <a:lnTo>
                      <a:pt x="9" y="1429"/>
                    </a:lnTo>
                    <a:lnTo>
                      <a:pt x="9" y="1439"/>
                    </a:lnTo>
                    <a:lnTo>
                      <a:pt x="19" y="1448"/>
                    </a:lnTo>
                    <a:lnTo>
                      <a:pt x="29" y="1448"/>
                    </a:lnTo>
                    <a:lnTo>
                      <a:pt x="29" y="1439"/>
                    </a:lnTo>
                    <a:lnTo>
                      <a:pt x="38" y="1429"/>
                    </a:lnTo>
                    <a:lnTo>
                      <a:pt x="47" y="1429"/>
                    </a:lnTo>
                    <a:lnTo>
                      <a:pt x="47" y="1439"/>
                    </a:lnTo>
                    <a:lnTo>
                      <a:pt x="76" y="1467"/>
                    </a:lnTo>
                    <a:lnTo>
                      <a:pt x="86" y="1467"/>
                    </a:lnTo>
                    <a:lnTo>
                      <a:pt x="133" y="1467"/>
                    </a:lnTo>
                    <a:lnTo>
                      <a:pt x="152" y="1467"/>
                    </a:lnTo>
                    <a:lnTo>
                      <a:pt x="200" y="1429"/>
                    </a:lnTo>
                    <a:lnTo>
                      <a:pt x="257" y="1410"/>
                    </a:lnTo>
                    <a:lnTo>
                      <a:pt x="286" y="1391"/>
                    </a:lnTo>
                    <a:lnTo>
                      <a:pt x="381" y="1391"/>
                    </a:lnTo>
                    <a:lnTo>
                      <a:pt x="543" y="1324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68" name="Freeform 14">
                <a:extLst>
                  <a:ext uri="{FF2B5EF4-FFF2-40B4-BE49-F238E27FC236}">
                    <a16:creationId xmlns:a16="http://schemas.microsoft.com/office/drawing/2014/main" id="{085C9482-9F48-C746-A8DB-6D33C9ED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6213" y="5719763"/>
                <a:ext cx="854075" cy="733425"/>
              </a:xfrm>
              <a:custGeom>
                <a:avLst/>
                <a:gdLst>
                  <a:gd name="T0" fmla="*/ 123450 w 2373"/>
                  <a:gd name="T1" fmla="*/ 191719 h 2039"/>
                  <a:gd name="T2" fmla="*/ 92498 w 2373"/>
                  <a:gd name="T3" fmla="*/ 126614 h 2039"/>
                  <a:gd name="T4" fmla="*/ 106175 w 2373"/>
                  <a:gd name="T5" fmla="*/ 96039 h 2039"/>
                  <a:gd name="T6" fmla="*/ 47869 w 2373"/>
                  <a:gd name="T7" fmla="*/ 267256 h 2039"/>
                  <a:gd name="T8" fmla="*/ 819163 w 2373"/>
                  <a:gd name="T9" fmla="*/ 411135 h 2039"/>
                  <a:gd name="T10" fmla="*/ 754019 w 2373"/>
                  <a:gd name="T11" fmla="*/ 236322 h 2039"/>
                  <a:gd name="T12" fmla="*/ 579461 w 2373"/>
                  <a:gd name="T13" fmla="*/ 89205 h 2039"/>
                  <a:gd name="T14" fmla="*/ 359914 w 2373"/>
                  <a:gd name="T15" fmla="*/ 102874 h 2039"/>
                  <a:gd name="T16" fmla="*/ 147205 w 2373"/>
                  <a:gd name="T17" fmla="*/ 37768 h 2039"/>
                  <a:gd name="T18" fmla="*/ 106175 w 2373"/>
                  <a:gd name="T19" fmla="*/ 20503 h 2039"/>
                  <a:gd name="T20" fmla="*/ 171319 w 2373"/>
                  <a:gd name="T21" fmla="*/ 96039 h 2039"/>
                  <a:gd name="T22" fmla="*/ 113013 w 2373"/>
                  <a:gd name="T23" fmla="*/ 133808 h 2039"/>
                  <a:gd name="T24" fmla="*/ 308446 w 2373"/>
                  <a:gd name="T25" fmla="*/ 150714 h 2039"/>
                  <a:gd name="T26" fmla="*/ 425058 w 2373"/>
                  <a:gd name="T27" fmla="*/ 191719 h 2039"/>
                  <a:gd name="T28" fmla="*/ 500280 w 2373"/>
                  <a:gd name="T29" fmla="*/ 181648 h 2039"/>
                  <a:gd name="T30" fmla="*/ 387267 w 2373"/>
                  <a:gd name="T31" fmla="*/ 188482 h 2039"/>
                  <a:gd name="T32" fmla="*/ 308446 w 2373"/>
                  <a:gd name="T33" fmla="*/ 195316 h 2039"/>
                  <a:gd name="T34" fmla="*/ 250140 w 2373"/>
                  <a:gd name="T35" fmla="*/ 185245 h 2039"/>
                  <a:gd name="T36" fmla="*/ 161241 w 2373"/>
                  <a:gd name="T37" fmla="*/ 185245 h 2039"/>
                  <a:gd name="T38" fmla="*/ 106175 w 2373"/>
                  <a:gd name="T39" fmla="*/ 236322 h 2039"/>
                  <a:gd name="T40" fmla="*/ 68743 w 2373"/>
                  <a:gd name="T41" fmla="*/ 263659 h 2039"/>
                  <a:gd name="T42" fmla="*/ 116612 w 2373"/>
                  <a:gd name="T43" fmla="*/ 305024 h 2039"/>
                  <a:gd name="T44" fmla="*/ 184996 w 2373"/>
                  <a:gd name="T45" fmla="*/ 370130 h 2039"/>
                  <a:gd name="T46" fmla="*/ 240062 w 2373"/>
                  <a:gd name="T47" fmla="*/ 356461 h 2039"/>
                  <a:gd name="T48" fmla="*/ 96097 w 2373"/>
                  <a:gd name="T49" fmla="*/ 376964 h 2039"/>
                  <a:gd name="T50" fmla="*/ 89259 w 2373"/>
                  <a:gd name="T51" fmla="*/ 397467 h 2039"/>
                  <a:gd name="T52" fmla="*/ 154403 w 2373"/>
                  <a:gd name="T53" fmla="*/ 435235 h 2039"/>
                  <a:gd name="T54" fmla="*/ 106175 w 2373"/>
                  <a:gd name="T55" fmla="*/ 445307 h 2039"/>
                  <a:gd name="T56" fmla="*/ 89259 w 2373"/>
                  <a:gd name="T57" fmla="*/ 486672 h 2039"/>
                  <a:gd name="T58" fmla="*/ 137127 w 2373"/>
                  <a:gd name="T59" fmla="*/ 524081 h 2039"/>
                  <a:gd name="T60" fmla="*/ 240062 w 2373"/>
                  <a:gd name="T61" fmla="*/ 524081 h 2039"/>
                  <a:gd name="T62" fmla="*/ 308446 w 2373"/>
                  <a:gd name="T63" fmla="*/ 514009 h 2039"/>
                  <a:gd name="T64" fmla="*/ 425058 w 2373"/>
                  <a:gd name="T65" fmla="*/ 489909 h 2039"/>
                  <a:gd name="T66" fmla="*/ 483364 w 2373"/>
                  <a:gd name="T67" fmla="*/ 397467 h 2039"/>
                  <a:gd name="T68" fmla="*/ 538071 w 2373"/>
                  <a:gd name="T69" fmla="*/ 510412 h 2039"/>
                  <a:gd name="T70" fmla="*/ 606814 w 2373"/>
                  <a:gd name="T71" fmla="*/ 510412 h 2039"/>
                  <a:gd name="T72" fmla="*/ 610054 w 2373"/>
                  <a:gd name="T73" fmla="*/ 400704 h 2039"/>
                  <a:gd name="T74" fmla="*/ 620491 w 2373"/>
                  <a:gd name="T75" fmla="*/ 442069 h 2039"/>
                  <a:gd name="T76" fmla="*/ 654683 w 2373"/>
                  <a:gd name="T77" fmla="*/ 500340 h 2039"/>
                  <a:gd name="T78" fmla="*/ 586299 w 2373"/>
                  <a:gd name="T79" fmla="*/ 537749 h 2039"/>
                  <a:gd name="T80" fmla="*/ 572263 w 2373"/>
                  <a:gd name="T81" fmla="*/ 657888 h 2039"/>
                  <a:gd name="T82" fmla="*/ 534832 w 2373"/>
                  <a:gd name="T83" fmla="*/ 548180 h 2039"/>
                  <a:gd name="T84" fmla="*/ 438735 w 2373"/>
                  <a:gd name="T85" fmla="*/ 544583 h 2039"/>
                  <a:gd name="T86" fmla="*/ 384028 w 2373"/>
                  <a:gd name="T87" fmla="*/ 565086 h 2039"/>
                  <a:gd name="T88" fmla="*/ 274254 w 2373"/>
                  <a:gd name="T89" fmla="*/ 551418 h 2039"/>
                  <a:gd name="T90" fmla="*/ 215948 w 2373"/>
                  <a:gd name="T91" fmla="*/ 558612 h 2039"/>
                  <a:gd name="T92" fmla="*/ 130289 w 2373"/>
                  <a:gd name="T93" fmla="*/ 561849 h 2039"/>
                  <a:gd name="T94" fmla="*/ 106175 w 2373"/>
                  <a:gd name="T95" fmla="*/ 620120 h 2039"/>
                  <a:gd name="T96" fmla="*/ 89259 w 2373"/>
                  <a:gd name="T97" fmla="*/ 640623 h 2039"/>
                  <a:gd name="T98" fmla="*/ 229625 w 2373"/>
                  <a:gd name="T99" fmla="*/ 596020 h 2039"/>
                  <a:gd name="T100" fmla="*/ 346237 w 2373"/>
                  <a:gd name="T101" fmla="*/ 602854 h 2039"/>
                  <a:gd name="T102" fmla="*/ 462849 w 2373"/>
                  <a:gd name="T103" fmla="*/ 613286 h 2039"/>
                  <a:gd name="T104" fmla="*/ 514317 w 2373"/>
                  <a:gd name="T105" fmla="*/ 664723 h 2039"/>
                  <a:gd name="T106" fmla="*/ 706151 w 2373"/>
                  <a:gd name="T107" fmla="*/ 695657 h 2039"/>
                  <a:gd name="T108" fmla="*/ 795409 w 2373"/>
                  <a:gd name="T109" fmla="*/ 500340 h 2039"/>
                  <a:gd name="T110" fmla="*/ 0 w 2373"/>
                  <a:gd name="T111" fmla="*/ 565086 h 2039"/>
                  <a:gd name="T112" fmla="*/ 24114 w 2373"/>
                  <a:gd name="T113" fmla="*/ 585949 h 2039"/>
                  <a:gd name="T114" fmla="*/ 61545 w 2373"/>
                  <a:gd name="T115" fmla="*/ 520843 h 2039"/>
                  <a:gd name="T116" fmla="*/ 37791 w 2373"/>
                  <a:gd name="T117" fmla="*/ 534512 h 2039"/>
                  <a:gd name="T118" fmla="*/ 65144 w 2373"/>
                  <a:gd name="T119" fmla="*/ 654291 h 2039"/>
                  <a:gd name="T120" fmla="*/ 34192 w 2373"/>
                  <a:gd name="T121" fmla="*/ 630551 h 2039"/>
                  <a:gd name="T122" fmla="*/ 65144 w 2373"/>
                  <a:gd name="T123" fmla="*/ 654291 h 203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73" h="2039">
                    <a:moveTo>
                      <a:pt x="162" y="533"/>
                    </a:moveTo>
                    <a:lnTo>
                      <a:pt x="181" y="524"/>
                    </a:lnTo>
                    <a:lnTo>
                      <a:pt x="181" y="543"/>
                    </a:lnTo>
                    <a:lnTo>
                      <a:pt x="171" y="553"/>
                    </a:lnTo>
                    <a:lnTo>
                      <a:pt x="152" y="543"/>
                    </a:lnTo>
                    <a:lnTo>
                      <a:pt x="152" y="553"/>
                    </a:lnTo>
                    <a:lnTo>
                      <a:pt x="152" y="562"/>
                    </a:lnTo>
                    <a:lnTo>
                      <a:pt x="162" y="591"/>
                    </a:lnTo>
                    <a:lnTo>
                      <a:pt x="181" y="591"/>
                    </a:lnTo>
                    <a:lnTo>
                      <a:pt x="238" y="572"/>
                    </a:lnTo>
                    <a:lnTo>
                      <a:pt x="267" y="553"/>
                    </a:lnTo>
                    <a:lnTo>
                      <a:pt x="295" y="524"/>
                    </a:lnTo>
                    <a:lnTo>
                      <a:pt x="314" y="486"/>
                    </a:lnTo>
                    <a:lnTo>
                      <a:pt x="324" y="505"/>
                    </a:lnTo>
                    <a:lnTo>
                      <a:pt x="324" y="515"/>
                    </a:lnTo>
                    <a:lnTo>
                      <a:pt x="314" y="533"/>
                    </a:lnTo>
                    <a:lnTo>
                      <a:pt x="305" y="533"/>
                    </a:lnTo>
                    <a:lnTo>
                      <a:pt x="343" y="533"/>
                    </a:lnTo>
                    <a:lnTo>
                      <a:pt x="362" y="524"/>
                    </a:lnTo>
                    <a:lnTo>
                      <a:pt x="371" y="505"/>
                    </a:lnTo>
                    <a:lnTo>
                      <a:pt x="200" y="438"/>
                    </a:lnTo>
                    <a:lnTo>
                      <a:pt x="171" y="429"/>
                    </a:lnTo>
                    <a:lnTo>
                      <a:pt x="143" y="448"/>
                    </a:lnTo>
                    <a:lnTo>
                      <a:pt x="143" y="467"/>
                    </a:lnTo>
                    <a:lnTo>
                      <a:pt x="133" y="486"/>
                    </a:lnTo>
                    <a:lnTo>
                      <a:pt x="114" y="495"/>
                    </a:lnTo>
                    <a:lnTo>
                      <a:pt x="105" y="515"/>
                    </a:lnTo>
                    <a:lnTo>
                      <a:pt x="124" y="524"/>
                    </a:lnTo>
                    <a:lnTo>
                      <a:pt x="162" y="533"/>
                    </a:lnTo>
                    <a:close/>
                    <a:moveTo>
                      <a:pt x="219" y="276"/>
                    </a:moveTo>
                    <a:lnTo>
                      <a:pt x="219" y="286"/>
                    </a:lnTo>
                    <a:lnTo>
                      <a:pt x="229" y="295"/>
                    </a:lnTo>
                    <a:lnTo>
                      <a:pt x="267" y="334"/>
                    </a:lnTo>
                    <a:lnTo>
                      <a:pt x="267" y="352"/>
                    </a:lnTo>
                    <a:lnTo>
                      <a:pt x="267" y="362"/>
                    </a:lnTo>
                    <a:lnTo>
                      <a:pt x="257" y="352"/>
                    </a:lnTo>
                    <a:lnTo>
                      <a:pt x="257" y="343"/>
                    </a:lnTo>
                    <a:lnTo>
                      <a:pt x="248" y="343"/>
                    </a:lnTo>
                    <a:lnTo>
                      <a:pt x="238" y="362"/>
                    </a:lnTo>
                    <a:lnTo>
                      <a:pt x="238" y="372"/>
                    </a:lnTo>
                    <a:lnTo>
                      <a:pt x="248" y="381"/>
                    </a:lnTo>
                    <a:lnTo>
                      <a:pt x="257" y="381"/>
                    </a:lnTo>
                    <a:lnTo>
                      <a:pt x="286" y="391"/>
                    </a:lnTo>
                    <a:lnTo>
                      <a:pt x="295" y="391"/>
                    </a:lnTo>
                    <a:lnTo>
                      <a:pt x="305" y="381"/>
                    </a:lnTo>
                    <a:lnTo>
                      <a:pt x="314" y="362"/>
                    </a:lnTo>
                    <a:lnTo>
                      <a:pt x="314" y="352"/>
                    </a:lnTo>
                    <a:lnTo>
                      <a:pt x="314" y="343"/>
                    </a:lnTo>
                    <a:lnTo>
                      <a:pt x="324" y="324"/>
                    </a:lnTo>
                    <a:lnTo>
                      <a:pt x="324" y="305"/>
                    </a:lnTo>
                    <a:lnTo>
                      <a:pt x="333" y="295"/>
                    </a:lnTo>
                    <a:lnTo>
                      <a:pt x="314" y="267"/>
                    </a:lnTo>
                    <a:lnTo>
                      <a:pt x="314" y="257"/>
                    </a:lnTo>
                    <a:lnTo>
                      <a:pt x="295" y="267"/>
                    </a:lnTo>
                    <a:lnTo>
                      <a:pt x="286" y="267"/>
                    </a:lnTo>
                    <a:lnTo>
                      <a:pt x="286" y="276"/>
                    </a:lnTo>
                    <a:lnTo>
                      <a:pt x="286" y="286"/>
                    </a:lnTo>
                    <a:lnTo>
                      <a:pt x="276" y="276"/>
                    </a:lnTo>
                    <a:lnTo>
                      <a:pt x="238" y="248"/>
                    </a:lnTo>
                    <a:lnTo>
                      <a:pt x="229" y="248"/>
                    </a:lnTo>
                    <a:lnTo>
                      <a:pt x="219" y="248"/>
                    </a:lnTo>
                    <a:lnTo>
                      <a:pt x="219" y="257"/>
                    </a:lnTo>
                    <a:lnTo>
                      <a:pt x="219" y="267"/>
                    </a:lnTo>
                    <a:lnTo>
                      <a:pt x="219" y="276"/>
                    </a:lnTo>
                    <a:close/>
                    <a:moveTo>
                      <a:pt x="152" y="686"/>
                    </a:moveTo>
                    <a:lnTo>
                      <a:pt x="143" y="695"/>
                    </a:lnTo>
                    <a:lnTo>
                      <a:pt x="133" y="705"/>
                    </a:lnTo>
                    <a:lnTo>
                      <a:pt x="124" y="705"/>
                    </a:lnTo>
                    <a:lnTo>
                      <a:pt x="124" y="714"/>
                    </a:lnTo>
                    <a:lnTo>
                      <a:pt x="124" y="724"/>
                    </a:lnTo>
                    <a:lnTo>
                      <a:pt x="124" y="733"/>
                    </a:lnTo>
                    <a:lnTo>
                      <a:pt x="133" y="743"/>
                    </a:lnTo>
                    <a:lnTo>
                      <a:pt x="133" y="753"/>
                    </a:lnTo>
                    <a:lnTo>
                      <a:pt x="143" y="753"/>
                    </a:lnTo>
                    <a:lnTo>
                      <a:pt x="143" y="762"/>
                    </a:lnTo>
                    <a:lnTo>
                      <a:pt x="162" y="753"/>
                    </a:lnTo>
                    <a:lnTo>
                      <a:pt x="171" y="762"/>
                    </a:lnTo>
                    <a:lnTo>
                      <a:pt x="171" y="771"/>
                    </a:lnTo>
                    <a:lnTo>
                      <a:pt x="171" y="753"/>
                    </a:lnTo>
                    <a:lnTo>
                      <a:pt x="171" y="733"/>
                    </a:lnTo>
                    <a:lnTo>
                      <a:pt x="162" y="724"/>
                    </a:lnTo>
                    <a:lnTo>
                      <a:pt x="162" y="714"/>
                    </a:lnTo>
                    <a:lnTo>
                      <a:pt x="162" y="705"/>
                    </a:lnTo>
                    <a:lnTo>
                      <a:pt x="152" y="705"/>
                    </a:lnTo>
                    <a:lnTo>
                      <a:pt x="152" y="686"/>
                    </a:lnTo>
                    <a:close/>
                    <a:moveTo>
                      <a:pt x="2200" y="1324"/>
                    </a:moveTo>
                    <a:lnTo>
                      <a:pt x="2257" y="1267"/>
                    </a:lnTo>
                    <a:lnTo>
                      <a:pt x="2295" y="1191"/>
                    </a:lnTo>
                    <a:lnTo>
                      <a:pt x="2295" y="1162"/>
                    </a:lnTo>
                    <a:lnTo>
                      <a:pt x="2276" y="1143"/>
                    </a:lnTo>
                    <a:lnTo>
                      <a:pt x="2267" y="1124"/>
                    </a:lnTo>
                    <a:lnTo>
                      <a:pt x="2257" y="1114"/>
                    </a:lnTo>
                    <a:lnTo>
                      <a:pt x="2257" y="1105"/>
                    </a:lnTo>
                    <a:lnTo>
                      <a:pt x="2257" y="1076"/>
                    </a:lnTo>
                    <a:lnTo>
                      <a:pt x="2276" y="1057"/>
                    </a:lnTo>
                    <a:lnTo>
                      <a:pt x="2372" y="1038"/>
                    </a:lnTo>
                    <a:lnTo>
                      <a:pt x="2343" y="1000"/>
                    </a:lnTo>
                    <a:lnTo>
                      <a:pt x="2305" y="943"/>
                    </a:lnTo>
                    <a:lnTo>
                      <a:pt x="2172" y="876"/>
                    </a:lnTo>
                    <a:lnTo>
                      <a:pt x="2162" y="867"/>
                    </a:lnTo>
                    <a:lnTo>
                      <a:pt x="2143" y="829"/>
                    </a:lnTo>
                    <a:lnTo>
                      <a:pt x="2124" y="800"/>
                    </a:lnTo>
                    <a:lnTo>
                      <a:pt x="2114" y="771"/>
                    </a:lnTo>
                    <a:lnTo>
                      <a:pt x="2114" y="753"/>
                    </a:lnTo>
                    <a:lnTo>
                      <a:pt x="2114" y="733"/>
                    </a:lnTo>
                    <a:lnTo>
                      <a:pt x="2114" y="686"/>
                    </a:lnTo>
                    <a:lnTo>
                      <a:pt x="2105" y="667"/>
                    </a:lnTo>
                    <a:lnTo>
                      <a:pt x="2095" y="657"/>
                    </a:lnTo>
                    <a:lnTo>
                      <a:pt x="2086" y="638"/>
                    </a:lnTo>
                    <a:lnTo>
                      <a:pt x="2067" y="629"/>
                    </a:lnTo>
                    <a:lnTo>
                      <a:pt x="2009" y="619"/>
                    </a:lnTo>
                    <a:lnTo>
                      <a:pt x="1857" y="629"/>
                    </a:lnTo>
                    <a:lnTo>
                      <a:pt x="1838" y="619"/>
                    </a:lnTo>
                    <a:lnTo>
                      <a:pt x="1829" y="591"/>
                    </a:lnTo>
                    <a:lnTo>
                      <a:pt x="1800" y="515"/>
                    </a:lnTo>
                    <a:lnTo>
                      <a:pt x="1781" y="457"/>
                    </a:lnTo>
                    <a:lnTo>
                      <a:pt x="1781" y="438"/>
                    </a:lnTo>
                    <a:lnTo>
                      <a:pt x="1781" y="410"/>
                    </a:lnTo>
                    <a:lnTo>
                      <a:pt x="1781" y="324"/>
                    </a:lnTo>
                    <a:lnTo>
                      <a:pt x="1781" y="286"/>
                    </a:lnTo>
                    <a:lnTo>
                      <a:pt x="1781" y="267"/>
                    </a:lnTo>
                    <a:lnTo>
                      <a:pt x="1771" y="257"/>
                    </a:lnTo>
                    <a:lnTo>
                      <a:pt x="1762" y="238"/>
                    </a:lnTo>
                    <a:lnTo>
                      <a:pt x="1753" y="229"/>
                    </a:lnTo>
                    <a:lnTo>
                      <a:pt x="1733" y="229"/>
                    </a:lnTo>
                    <a:lnTo>
                      <a:pt x="1610" y="248"/>
                    </a:lnTo>
                    <a:lnTo>
                      <a:pt x="1590" y="257"/>
                    </a:lnTo>
                    <a:lnTo>
                      <a:pt x="1543" y="295"/>
                    </a:lnTo>
                    <a:lnTo>
                      <a:pt x="1400" y="334"/>
                    </a:lnTo>
                    <a:lnTo>
                      <a:pt x="1381" y="324"/>
                    </a:lnTo>
                    <a:lnTo>
                      <a:pt x="1372" y="305"/>
                    </a:lnTo>
                    <a:lnTo>
                      <a:pt x="1333" y="210"/>
                    </a:lnTo>
                    <a:lnTo>
                      <a:pt x="1314" y="181"/>
                    </a:lnTo>
                    <a:lnTo>
                      <a:pt x="1181" y="248"/>
                    </a:lnTo>
                    <a:lnTo>
                      <a:pt x="1171" y="257"/>
                    </a:lnTo>
                    <a:lnTo>
                      <a:pt x="1152" y="267"/>
                    </a:lnTo>
                    <a:lnTo>
                      <a:pt x="1124" y="305"/>
                    </a:lnTo>
                    <a:lnTo>
                      <a:pt x="1114" y="324"/>
                    </a:lnTo>
                    <a:lnTo>
                      <a:pt x="1095" y="324"/>
                    </a:lnTo>
                    <a:lnTo>
                      <a:pt x="1076" y="324"/>
                    </a:lnTo>
                    <a:lnTo>
                      <a:pt x="1057" y="314"/>
                    </a:lnTo>
                    <a:lnTo>
                      <a:pt x="1029" y="295"/>
                    </a:lnTo>
                    <a:lnTo>
                      <a:pt x="1019" y="286"/>
                    </a:lnTo>
                    <a:lnTo>
                      <a:pt x="1000" y="286"/>
                    </a:lnTo>
                    <a:lnTo>
                      <a:pt x="971" y="295"/>
                    </a:lnTo>
                    <a:lnTo>
                      <a:pt x="962" y="305"/>
                    </a:lnTo>
                    <a:lnTo>
                      <a:pt x="962" y="314"/>
                    </a:lnTo>
                    <a:lnTo>
                      <a:pt x="962" y="324"/>
                    </a:lnTo>
                    <a:lnTo>
                      <a:pt x="943" y="334"/>
                    </a:lnTo>
                    <a:lnTo>
                      <a:pt x="924" y="324"/>
                    </a:lnTo>
                    <a:lnTo>
                      <a:pt x="828" y="295"/>
                    </a:lnTo>
                    <a:lnTo>
                      <a:pt x="752" y="324"/>
                    </a:lnTo>
                    <a:lnTo>
                      <a:pt x="705" y="314"/>
                    </a:lnTo>
                    <a:lnTo>
                      <a:pt x="600" y="343"/>
                    </a:lnTo>
                    <a:lnTo>
                      <a:pt x="581" y="324"/>
                    </a:lnTo>
                    <a:lnTo>
                      <a:pt x="543" y="305"/>
                    </a:lnTo>
                    <a:lnTo>
                      <a:pt x="533" y="295"/>
                    </a:lnTo>
                    <a:lnTo>
                      <a:pt x="533" y="286"/>
                    </a:lnTo>
                    <a:lnTo>
                      <a:pt x="524" y="210"/>
                    </a:lnTo>
                    <a:lnTo>
                      <a:pt x="486" y="172"/>
                    </a:lnTo>
                    <a:lnTo>
                      <a:pt x="438" y="143"/>
                    </a:lnTo>
                    <a:lnTo>
                      <a:pt x="409" y="105"/>
                    </a:lnTo>
                    <a:lnTo>
                      <a:pt x="409" y="95"/>
                    </a:lnTo>
                    <a:lnTo>
                      <a:pt x="409" y="76"/>
                    </a:lnTo>
                    <a:lnTo>
                      <a:pt x="409" y="67"/>
                    </a:lnTo>
                    <a:lnTo>
                      <a:pt x="409" y="57"/>
                    </a:lnTo>
                    <a:lnTo>
                      <a:pt x="400" y="57"/>
                    </a:lnTo>
                    <a:lnTo>
                      <a:pt x="391" y="38"/>
                    </a:lnTo>
                    <a:lnTo>
                      <a:pt x="371" y="29"/>
                    </a:lnTo>
                    <a:lnTo>
                      <a:pt x="352" y="0"/>
                    </a:lnTo>
                    <a:lnTo>
                      <a:pt x="343" y="0"/>
                    </a:lnTo>
                    <a:lnTo>
                      <a:pt x="324" y="10"/>
                    </a:lnTo>
                    <a:lnTo>
                      <a:pt x="324" y="29"/>
                    </a:lnTo>
                    <a:lnTo>
                      <a:pt x="314" y="29"/>
                    </a:lnTo>
                    <a:lnTo>
                      <a:pt x="295" y="29"/>
                    </a:lnTo>
                    <a:lnTo>
                      <a:pt x="286" y="29"/>
                    </a:lnTo>
                    <a:lnTo>
                      <a:pt x="286" y="38"/>
                    </a:lnTo>
                    <a:lnTo>
                      <a:pt x="286" y="48"/>
                    </a:lnTo>
                    <a:lnTo>
                      <a:pt x="286" y="57"/>
                    </a:lnTo>
                    <a:lnTo>
                      <a:pt x="295" y="57"/>
                    </a:lnTo>
                    <a:lnTo>
                      <a:pt x="286" y="57"/>
                    </a:lnTo>
                    <a:lnTo>
                      <a:pt x="286" y="67"/>
                    </a:lnTo>
                    <a:lnTo>
                      <a:pt x="276" y="67"/>
                    </a:lnTo>
                    <a:lnTo>
                      <a:pt x="286" y="86"/>
                    </a:lnTo>
                    <a:lnTo>
                      <a:pt x="305" y="105"/>
                    </a:lnTo>
                    <a:lnTo>
                      <a:pt x="314" y="114"/>
                    </a:lnTo>
                    <a:lnTo>
                      <a:pt x="305" y="124"/>
                    </a:lnTo>
                    <a:lnTo>
                      <a:pt x="295" y="124"/>
                    </a:lnTo>
                    <a:lnTo>
                      <a:pt x="305" y="143"/>
                    </a:lnTo>
                    <a:lnTo>
                      <a:pt x="371" y="152"/>
                    </a:lnTo>
                    <a:lnTo>
                      <a:pt x="429" y="200"/>
                    </a:lnTo>
                    <a:lnTo>
                      <a:pt x="438" y="210"/>
                    </a:lnTo>
                    <a:lnTo>
                      <a:pt x="448" y="229"/>
                    </a:lnTo>
                    <a:lnTo>
                      <a:pt x="457" y="238"/>
                    </a:lnTo>
                    <a:lnTo>
                      <a:pt x="476" y="238"/>
                    </a:lnTo>
                    <a:lnTo>
                      <a:pt x="486" y="248"/>
                    </a:lnTo>
                    <a:lnTo>
                      <a:pt x="495" y="267"/>
                    </a:lnTo>
                    <a:lnTo>
                      <a:pt x="476" y="267"/>
                    </a:lnTo>
                    <a:lnTo>
                      <a:pt x="448" y="267"/>
                    </a:lnTo>
                    <a:lnTo>
                      <a:pt x="429" y="257"/>
                    </a:lnTo>
                    <a:lnTo>
                      <a:pt x="429" y="286"/>
                    </a:lnTo>
                    <a:lnTo>
                      <a:pt x="419" y="305"/>
                    </a:lnTo>
                    <a:lnTo>
                      <a:pt x="391" y="324"/>
                    </a:lnTo>
                    <a:lnTo>
                      <a:pt x="391" y="334"/>
                    </a:lnTo>
                    <a:lnTo>
                      <a:pt x="391" y="343"/>
                    </a:lnTo>
                    <a:lnTo>
                      <a:pt x="381" y="352"/>
                    </a:lnTo>
                    <a:lnTo>
                      <a:pt x="371" y="334"/>
                    </a:lnTo>
                    <a:lnTo>
                      <a:pt x="362" y="334"/>
                    </a:lnTo>
                    <a:lnTo>
                      <a:pt x="352" y="343"/>
                    </a:lnTo>
                    <a:lnTo>
                      <a:pt x="352" y="352"/>
                    </a:lnTo>
                    <a:lnTo>
                      <a:pt x="343" y="352"/>
                    </a:lnTo>
                    <a:lnTo>
                      <a:pt x="343" y="343"/>
                    </a:lnTo>
                    <a:lnTo>
                      <a:pt x="333" y="334"/>
                    </a:lnTo>
                    <a:lnTo>
                      <a:pt x="333" y="324"/>
                    </a:lnTo>
                    <a:lnTo>
                      <a:pt x="324" y="334"/>
                    </a:lnTo>
                    <a:lnTo>
                      <a:pt x="314" y="372"/>
                    </a:lnTo>
                    <a:lnTo>
                      <a:pt x="305" y="391"/>
                    </a:lnTo>
                    <a:lnTo>
                      <a:pt x="295" y="410"/>
                    </a:lnTo>
                    <a:lnTo>
                      <a:pt x="324" y="429"/>
                    </a:lnTo>
                    <a:lnTo>
                      <a:pt x="333" y="438"/>
                    </a:lnTo>
                    <a:lnTo>
                      <a:pt x="343" y="429"/>
                    </a:lnTo>
                    <a:lnTo>
                      <a:pt x="362" y="410"/>
                    </a:lnTo>
                    <a:lnTo>
                      <a:pt x="371" y="410"/>
                    </a:lnTo>
                    <a:lnTo>
                      <a:pt x="409" y="419"/>
                    </a:lnTo>
                    <a:lnTo>
                      <a:pt x="429" y="410"/>
                    </a:lnTo>
                    <a:lnTo>
                      <a:pt x="457" y="391"/>
                    </a:lnTo>
                    <a:lnTo>
                      <a:pt x="505" y="381"/>
                    </a:lnTo>
                    <a:lnTo>
                      <a:pt x="514" y="381"/>
                    </a:lnTo>
                    <a:lnTo>
                      <a:pt x="514" y="391"/>
                    </a:lnTo>
                    <a:lnTo>
                      <a:pt x="524" y="400"/>
                    </a:lnTo>
                    <a:lnTo>
                      <a:pt x="562" y="381"/>
                    </a:lnTo>
                    <a:lnTo>
                      <a:pt x="648" y="400"/>
                    </a:lnTo>
                    <a:lnTo>
                      <a:pt x="857" y="410"/>
                    </a:lnTo>
                    <a:lnTo>
                      <a:pt x="857" y="419"/>
                    </a:lnTo>
                    <a:lnTo>
                      <a:pt x="838" y="429"/>
                    </a:lnTo>
                    <a:lnTo>
                      <a:pt x="705" y="438"/>
                    </a:lnTo>
                    <a:lnTo>
                      <a:pt x="705" y="448"/>
                    </a:lnTo>
                    <a:lnTo>
                      <a:pt x="743" y="486"/>
                    </a:lnTo>
                    <a:lnTo>
                      <a:pt x="752" y="486"/>
                    </a:lnTo>
                    <a:lnTo>
                      <a:pt x="762" y="476"/>
                    </a:lnTo>
                    <a:lnTo>
                      <a:pt x="771" y="476"/>
                    </a:lnTo>
                    <a:lnTo>
                      <a:pt x="781" y="467"/>
                    </a:lnTo>
                    <a:lnTo>
                      <a:pt x="790" y="457"/>
                    </a:lnTo>
                    <a:lnTo>
                      <a:pt x="800" y="457"/>
                    </a:lnTo>
                    <a:lnTo>
                      <a:pt x="819" y="457"/>
                    </a:lnTo>
                    <a:lnTo>
                      <a:pt x="857" y="476"/>
                    </a:lnTo>
                    <a:lnTo>
                      <a:pt x="886" y="467"/>
                    </a:lnTo>
                    <a:lnTo>
                      <a:pt x="905" y="476"/>
                    </a:lnTo>
                    <a:lnTo>
                      <a:pt x="933" y="495"/>
                    </a:lnTo>
                    <a:lnTo>
                      <a:pt x="943" y="505"/>
                    </a:lnTo>
                    <a:lnTo>
                      <a:pt x="1048" y="486"/>
                    </a:lnTo>
                    <a:lnTo>
                      <a:pt x="1181" y="533"/>
                    </a:lnTo>
                    <a:lnTo>
                      <a:pt x="1209" y="515"/>
                    </a:lnTo>
                    <a:lnTo>
                      <a:pt x="1219" y="495"/>
                    </a:lnTo>
                    <a:lnTo>
                      <a:pt x="1229" y="476"/>
                    </a:lnTo>
                    <a:lnTo>
                      <a:pt x="1238" y="457"/>
                    </a:lnTo>
                    <a:lnTo>
                      <a:pt x="1305" y="448"/>
                    </a:lnTo>
                    <a:lnTo>
                      <a:pt x="1305" y="438"/>
                    </a:lnTo>
                    <a:lnTo>
                      <a:pt x="1314" y="438"/>
                    </a:lnTo>
                    <a:lnTo>
                      <a:pt x="1324" y="448"/>
                    </a:lnTo>
                    <a:lnTo>
                      <a:pt x="1324" y="457"/>
                    </a:lnTo>
                    <a:lnTo>
                      <a:pt x="1352" y="457"/>
                    </a:lnTo>
                    <a:lnTo>
                      <a:pt x="1362" y="467"/>
                    </a:lnTo>
                    <a:lnTo>
                      <a:pt x="1372" y="467"/>
                    </a:lnTo>
                    <a:lnTo>
                      <a:pt x="1400" y="467"/>
                    </a:lnTo>
                    <a:lnTo>
                      <a:pt x="1410" y="467"/>
                    </a:lnTo>
                    <a:lnTo>
                      <a:pt x="1410" y="476"/>
                    </a:lnTo>
                    <a:lnTo>
                      <a:pt x="1400" y="476"/>
                    </a:lnTo>
                    <a:lnTo>
                      <a:pt x="1400" y="486"/>
                    </a:lnTo>
                    <a:lnTo>
                      <a:pt x="1390" y="505"/>
                    </a:lnTo>
                    <a:lnTo>
                      <a:pt x="1381" y="515"/>
                    </a:lnTo>
                    <a:lnTo>
                      <a:pt x="1372" y="505"/>
                    </a:lnTo>
                    <a:lnTo>
                      <a:pt x="1362" y="495"/>
                    </a:lnTo>
                    <a:lnTo>
                      <a:pt x="1362" y="486"/>
                    </a:lnTo>
                    <a:lnTo>
                      <a:pt x="1343" y="486"/>
                    </a:lnTo>
                    <a:lnTo>
                      <a:pt x="1305" y="467"/>
                    </a:lnTo>
                    <a:lnTo>
                      <a:pt x="1295" y="467"/>
                    </a:lnTo>
                    <a:lnTo>
                      <a:pt x="1276" y="467"/>
                    </a:lnTo>
                    <a:lnTo>
                      <a:pt x="1257" y="467"/>
                    </a:lnTo>
                    <a:lnTo>
                      <a:pt x="1248" y="486"/>
                    </a:lnTo>
                    <a:lnTo>
                      <a:pt x="1229" y="505"/>
                    </a:lnTo>
                    <a:lnTo>
                      <a:pt x="1219" y="533"/>
                    </a:lnTo>
                    <a:lnTo>
                      <a:pt x="1209" y="543"/>
                    </a:lnTo>
                    <a:lnTo>
                      <a:pt x="1200" y="553"/>
                    </a:lnTo>
                    <a:lnTo>
                      <a:pt x="1181" y="562"/>
                    </a:lnTo>
                    <a:lnTo>
                      <a:pt x="1124" y="553"/>
                    </a:lnTo>
                    <a:lnTo>
                      <a:pt x="1114" y="553"/>
                    </a:lnTo>
                    <a:lnTo>
                      <a:pt x="1076" y="524"/>
                    </a:lnTo>
                    <a:lnTo>
                      <a:pt x="1067" y="515"/>
                    </a:lnTo>
                    <a:lnTo>
                      <a:pt x="914" y="515"/>
                    </a:lnTo>
                    <a:lnTo>
                      <a:pt x="914" y="524"/>
                    </a:lnTo>
                    <a:lnTo>
                      <a:pt x="924" y="533"/>
                    </a:lnTo>
                    <a:lnTo>
                      <a:pt x="933" y="543"/>
                    </a:lnTo>
                    <a:lnTo>
                      <a:pt x="953" y="553"/>
                    </a:lnTo>
                    <a:lnTo>
                      <a:pt x="953" y="572"/>
                    </a:lnTo>
                    <a:lnTo>
                      <a:pt x="962" y="581"/>
                    </a:lnTo>
                    <a:lnTo>
                      <a:pt x="981" y="591"/>
                    </a:lnTo>
                    <a:lnTo>
                      <a:pt x="991" y="591"/>
                    </a:lnTo>
                    <a:lnTo>
                      <a:pt x="991" y="610"/>
                    </a:lnTo>
                    <a:lnTo>
                      <a:pt x="962" y="610"/>
                    </a:lnTo>
                    <a:lnTo>
                      <a:pt x="943" y="600"/>
                    </a:lnTo>
                    <a:lnTo>
                      <a:pt x="914" y="553"/>
                    </a:lnTo>
                    <a:lnTo>
                      <a:pt x="886" y="524"/>
                    </a:lnTo>
                    <a:lnTo>
                      <a:pt x="876" y="515"/>
                    </a:lnTo>
                    <a:lnTo>
                      <a:pt x="857" y="524"/>
                    </a:lnTo>
                    <a:lnTo>
                      <a:pt x="857" y="543"/>
                    </a:lnTo>
                    <a:lnTo>
                      <a:pt x="848" y="581"/>
                    </a:lnTo>
                    <a:lnTo>
                      <a:pt x="838" y="610"/>
                    </a:lnTo>
                    <a:lnTo>
                      <a:pt x="828" y="619"/>
                    </a:lnTo>
                    <a:lnTo>
                      <a:pt x="819" y="629"/>
                    </a:lnTo>
                    <a:lnTo>
                      <a:pt x="810" y="648"/>
                    </a:lnTo>
                    <a:lnTo>
                      <a:pt x="810" y="638"/>
                    </a:lnTo>
                    <a:lnTo>
                      <a:pt x="828" y="591"/>
                    </a:lnTo>
                    <a:lnTo>
                      <a:pt x="838" y="543"/>
                    </a:lnTo>
                    <a:lnTo>
                      <a:pt x="838" y="533"/>
                    </a:lnTo>
                    <a:lnTo>
                      <a:pt x="848" y="515"/>
                    </a:lnTo>
                    <a:lnTo>
                      <a:pt x="838" y="505"/>
                    </a:lnTo>
                    <a:lnTo>
                      <a:pt x="828" y="495"/>
                    </a:lnTo>
                    <a:lnTo>
                      <a:pt x="705" y="515"/>
                    </a:lnTo>
                    <a:lnTo>
                      <a:pt x="648" y="543"/>
                    </a:lnTo>
                    <a:lnTo>
                      <a:pt x="629" y="543"/>
                    </a:lnTo>
                    <a:lnTo>
                      <a:pt x="648" y="515"/>
                    </a:lnTo>
                    <a:lnTo>
                      <a:pt x="667" y="515"/>
                    </a:lnTo>
                    <a:lnTo>
                      <a:pt x="695" y="515"/>
                    </a:lnTo>
                    <a:lnTo>
                      <a:pt x="714" y="505"/>
                    </a:lnTo>
                    <a:lnTo>
                      <a:pt x="695" y="486"/>
                    </a:lnTo>
                    <a:lnTo>
                      <a:pt x="676" y="457"/>
                    </a:lnTo>
                    <a:lnTo>
                      <a:pt x="667" y="448"/>
                    </a:lnTo>
                    <a:lnTo>
                      <a:pt x="648" y="448"/>
                    </a:lnTo>
                    <a:lnTo>
                      <a:pt x="619" y="429"/>
                    </a:lnTo>
                    <a:lnTo>
                      <a:pt x="610" y="429"/>
                    </a:lnTo>
                    <a:lnTo>
                      <a:pt x="581" y="438"/>
                    </a:lnTo>
                    <a:lnTo>
                      <a:pt x="572" y="429"/>
                    </a:lnTo>
                    <a:lnTo>
                      <a:pt x="543" y="419"/>
                    </a:lnTo>
                    <a:lnTo>
                      <a:pt x="486" y="419"/>
                    </a:lnTo>
                    <a:lnTo>
                      <a:pt x="467" y="419"/>
                    </a:lnTo>
                    <a:lnTo>
                      <a:pt x="429" y="476"/>
                    </a:lnTo>
                    <a:lnTo>
                      <a:pt x="419" y="486"/>
                    </a:lnTo>
                    <a:lnTo>
                      <a:pt x="419" y="495"/>
                    </a:lnTo>
                    <a:lnTo>
                      <a:pt x="429" y="495"/>
                    </a:lnTo>
                    <a:lnTo>
                      <a:pt x="438" y="505"/>
                    </a:lnTo>
                    <a:lnTo>
                      <a:pt x="448" y="515"/>
                    </a:lnTo>
                    <a:lnTo>
                      <a:pt x="419" y="515"/>
                    </a:lnTo>
                    <a:lnTo>
                      <a:pt x="400" y="515"/>
                    </a:lnTo>
                    <a:lnTo>
                      <a:pt x="400" y="524"/>
                    </a:lnTo>
                    <a:lnTo>
                      <a:pt x="409" y="524"/>
                    </a:lnTo>
                    <a:lnTo>
                      <a:pt x="391" y="543"/>
                    </a:lnTo>
                    <a:lnTo>
                      <a:pt x="314" y="572"/>
                    </a:lnTo>
                    <a:lnTo>
                      <a:pt x="295" y="591"/>
                    </a:lnTo>
                    <a:lnTo>
                      <a:pt x="286" y="600"/>
                    </a:lnTo>
                    <a:lnTo>
                      <a:pt x="276" y="619"/>
                    </a:lnTo>
                    <a:lnTo>
                      <a:pt x="352" y="610"/>
                    </a:lnTo>
                    <a:lnTo>
                      <a:pt x="324" y="619"/>
                    </a:lnTo>
                    <a:lnTo>
                      <a:pt x="314" y="629"/>
                    </a:lnTo>
                    <a:lnTo>
                      <a:pt x="324" y="648"/>
                    </a:lnTo>
                    <a:lnTo>
                      <a:pt x="343" y="667"/>
                    </a:lnTo>
                    <a:lnTo>
                      <a:pt x="324" y="676"/>
                    </a:lnTo>
                    <a:lnTo>
                      <a:pt x="314" y="676"/>
                    </a:lnTo>
                    <a:lnTo>
                      <a:pt x="305" y="657"/>
                    </a:lnTo>
                    <a:lnTo>
                      <a:pt x="295" y="657"/>
                    </a:lnTo>
                    <a:lnTo>
                      <a:pt x="286" y="657"/>
                    </a:lnTo>
                    <a:lnTo>
                      <a:pt x="286" y="648"/>
                    </a:lnTo>
                    <a:lnTo>
                      <a:pt x="276" y="638"/>
                    </a:lnTo>
                    <a:lnTo>
                      <a:pt x="267" y="638"/>
                    </a:lnTo>
                    <a:lnTo>
                      <a:pt x="257" y="629"/>
                    </a:lnTo>
                    <a:lnTo>
                      <a:pt x="238" y="638"/>
                    </a:lnTo>
                    <a:lnTo>
                      <a:pt x="229" y="638"/>
                    </a:lnTo>
                    <a:lnTo>
                      <a:pt x="219" y="648"/>
                    </a:lnTo>
                    <a:lnTo>
                      <a:pt x="219" y="657"/>
                    </a:lnTo>
                    <a:lnTo>
                      <a:pt x="219" y="667"/>
                    </a:lnTo>
                    <a:lnTo>
                      <a:pt x="229" y="667"/>
                    </a:lnTo>
                    <a:lnTo>
                      <a:pt x="219" y="667"/>
                    </a:lnTo>
                    <a:lnTo>
                      <a:pt x="209" y="676"/>
                    </a:lnTo>
                    <a:lnTo>
                      <a:pt x="209" y="695"/>
                    </a:lnTo>
                    <a:lnTo>
                      <a:pt x="209" y="705"/>
                    </a:lnTo>
                    <a:lnTo>
                      <a:pt x="209" y="714"/>
                    </a:lnTo>
                    <a:lnTo>
                      <a:pt x="200" y="724"/>
                    </a:lnTo>
                    <a:lnTo>
                      <a:pt x="191" y="733"/>
                    </a:lnTo>
                    <a:lnTo>
                      <a:pt x="200" y="753"/>
                    </a:lnTo>
                    <a:lnTo>
                      <a:pt x="209" y="781"/>
                    </a:lnTo>
                    <a:lnTo>
                      <a:pt x="209" y="791"/>
                    </a:lnTo>
                    <a:lnTo>
                      <a:pt x="229" y="800"/>
                    </a:lnTo>
                    <a:lnTo>
                      <a:pt x="381" y="800"/>
                    </a:lnTo>
                    <a:lnTo>
                      <a:pt x="391" y="800"/>
                    </a:lnTo>
                    <a:lnTo>
                      <a:pt x="419" y="781"/>
                    </a:lnTo>
                    <a:lnTo>
                      <a:pt x="448" y="781"/>
                    </a:lnTo>
                    <a:lnTo>
                      <a:pt x="438" y="800"/>
                    </a:lnTo>
                    <a:lnTo>
                      <a:pt x="409" y="819"/>
                    </a:lnTo>
                    <a:lnTo>
                      <a:pt x="457" y="829"/>
                    </a:lnTo>
                    <a:lnTo>
                      <a:pt x="505" y="857"/>
                    </a:lnTo>
                    <a:lnTo>
                      <a:pt x="495" y="867"/>
                    </a:lnTo>
                    <a:lnTo>
                      <a:pt x="429" y="867"/>
                    </a:lnTo>
                    <a:lnTo>
                      <a:pt x="429" y="857"/>
                    </a:lnTo>
                    <a:lnTo>
                      <a:pt x="438" y="857"/>
                    </a:lnTo>
                    <a:lnTo>
                      <a:pt x="448" y="848"/>
                    </a:lnTo>
                    <a:lnTo>
                      <a:pt x="324" y="848"/>
                    </a:lnTo>
                    <a:lnTo>
                      <a:pt x="343" y="857"/>
                    </a:lnTo>
                    <a:lnTo>
                      <a:pt x="448" y="896"/>
                    </a:lnTo>
                    <a:lnTo>
                      <a:pt x="467" y="896"/>
                    </a:lnTo>
                    <a:lnTo>
                      <a:pt x="467" y="905"/>
                    </a:lnTo>
                    <a:lnTo>
                      <a:pt x="391" y="905"/>
                    </a:lnTo>
                    <a:lnTo>
                      <a:pt x="371" y="914"/>
                    </a:lnTo>
                    <a:lnTo>
                      <a:pt x="362" y="914"/>
                    </a:lnTo>
                    <a:lnTo>
                      <a:pt x="333" y="905"/>
                    </a:lnTo>
                    <a:lnTo>
                      <a:pt x="324" y="905"/>
                    </a:lnTo>
                    <a:lnTo>
                      <a:pt x="324" y="914"/>
                    </a:lnTo>
                    <a:lnTo>
                      <a:pt x="324" y="924"/>
                    </a:lnTo>
                    <a:lnTo>
                      <a:pt x="324" y="943"/>
                    </a:lnTo>
                    <a:lnTo>
                      <a:pt x="343" y="962"/>
                    </a:lnTo>
                    <a:lnTo>
                      <a:pt x="400" y="981"/>
                    </a:lnTo>
                    <a:lnTo>
                      <a:pt x="419" y="1000"/>
                    </a:lnTo>
                    <a:lnTo>
                      <a:pt x="486" y="991"/>
                    </a:lnTo>
                    <a:lnTo>
                      <a:pt x="514" y="1000"/>
                    </a:lnTo>
                    <a:lnTo>
                      <a:pt x="514" y="1029"/>
                    </a:lnTo>
                    <a:lnTo>
                      <a:pt x="533" y="1038"/>
                    </a:lnTo>
                    <a:lnTo>
                      <a:pt x="552" y="1038"/>
                    </a:lnTo>
                    <a:lnTo>
                      <a:pt x="572" y="1019"/>
                    </a:lnTo>
                    <a:lnTo>
                      <a:pt x="600" y="1019"/>
                    </a:lnTo>
                    <a:lnTo>
                      <a:pt x="610" y="1019"/>
                    </a:lnTo>
                    <a:lnTo>
                      <a:pt x="629" y="991"/>
                    </a:lnTo>
                    <a:lnTo>
                      <a:pt x="648" y="981"/>
                    </a:lnTo>
                    <a:lnTo>
                      <a:pt x="657" y="981"/>
                    </a:lnTo>
                    <a:lnTo>
                      <a:pt x="695" y="972"/>
                    </a:lnTo>
                    <a:lnTo>
                      <a:pt x="714" y="981"/>
                    </a:lnTo>
                    <a:lnTo>
                      <a:pt x="733" y="1019"/>
                    </a:lnTo>
                    <a:lnTo>
                      <a:pt x="752" y="1029"/>
                    </a:lnTo>
                    <a:lnTo>
                      <a:pt x="752" y="1038"/>
                    </a:lnTo>
                    <a:lnTo>
                      <a:pt x="733" y="1038"/>
                    </a:lnTo>
                    <a:lnTo>
                      <a:pt x="714" y="1010"/>
                    </a:lnTo>
                    <a:lnTo>
                      <a:pt x="705" y="991"/>
                    </a:lnTo>
                    <a:lnTo>
                      <a:pt x="695" y="991"/>
                    </a:lnTo>
                    <a:lnTo>
                      <a:pt x="667" y="991"/>
                    </a:lnTo>
                    <a:lnTo>
                      <a:pt x="657" y="1000"/>
                    </a:lnTo>
                    <a:lnTo>
                      <a:pt x="648" y="1010"/>
                    </a:lnTo>
                    <a:lnTo>
                      <a:pt x="638" y="1019"/>
                    </a:lnTo>
                    <a:lnTo>
                      <a:pt x="629" y="1029"/>
                    </a:lnTo>
                    <a:lnTo>
                      <a:pt x="619" y="1038"/>
                    </a:lnTo>
                    <a:lnTo>
                      <a:pt x="590" y="1038"/>
                    </a:lnTo>
                    <a:lnTo>
                      <a:pt x="581" y="1048"/>
                    </a:lnTo>
                    <a:lnTo>
                      <a:pt x="581" y="1057"/>
                    </a:lnTo>
                    <a:lnTo>
                      <a:pt x="572" y="1067"/>
                    </a:lnTo>
                    <a:lnTo>
                      <a:pt x="543" y="1067"/>
                    </a:lnTo>
                    <a:lnTo>
                      <a:pt x="448" y="1019"/>
                    </a:lnTo>
                    <a:lnTo>
                      <a:pt x="429" y="1038"/>
                    </a:lnTo>
                    <a:lnTo>
                      <a:pt x="400" y="1038"/>
                    </a:lnTo>
                    <a:lnTo>
                      <a:pt x="371" y="1019"/>
                    </a:lnTo>
                    <a:lnTo>
                      <a:pt x="352" y="1010"/>
                    </a:lnTo>
                    <a:lnTo>
                      <a:pt x="352" y="1019"/>
                    </a:lnTo>
                    <a:lnTo>
                      <a:pt x="333" y="1038"/>
                    </a:lnTo>
                    <a:lnTo>
                      <a:pt x="267" y="1048"/>
                    </a:lnTo>
                    <a:lnTo>
                      <a:pt x="200" y="1086"/>
                    </a:lnTo>
                    <a:lnTo>
                      <a:pt x="200" y="1095"/>
                    </a:lnTo>
                    <a:lnTo>
                      <a:pt x="229" y="1095"/>
                    </a:lnTo>
                    <a:lnTo>
                      <a:pt x="248" y="1086"/>
                    </a:lnTo>
                    <a:lnTo>
                      <a:pt x="276" y="1086"/>
                    </a:lnTo>
                    <a:lnTo>
                      <a:pt x="295" y="1086"/>
                    </a:lnTo>
                    <a:lnTo>
                      <a:pt x="305" y="1067"/>
                    </a:lnTo>
                    <a:lnTo>
                      <a:pt x="305" y="1076"/>
                    </a:lnTo>
                    <a:lnTo>
                      <a:pt x="305" y="1086"/>
                    </a:lnTo>
                    <a:lnTo>
                      <a:pt x="286" y="1095"/>
                    </a:lnTo>
                    <a:lnTo>
                      <a:pt x="286" y="1105"/>
                    </a:lnTo>
                    <a:lnTo>
                      <a:pt x="286" y="1124"/>
                    </a:lnTo>
                    <a:lnTo>
                      <a:pt x="286" y="1134"/>
                    </a:lnTo>
                    <a:lnTo>
                      <a:pt x="276" y="1143"/>
                    </a:lnTo>
                    <a:lnTo>
                      <a:pt x="267" y="1134"/>
                    </a:lnTo>
                    <a:lnTo>
                      <a:pt x="267" y="1114"/>
                    </a:lnTo>
                    <a:lnTo>
                      <a:pt x="257" y="1105"/>
                    </a:lnTo>
                    <a:lnTo>
                      <a:pt x="248" y="1105"/>
                    </a:lnTo>
                    <a:lnTo>
                      <a:pt x="238" y="1124"/>
                    </a:lnTo>
                    <a:lnTo>
                      <a:pt x="229" y="1143"/>
                    </a:lnTo>
                    <a:lnTo>
                      <a:pt x="229" y="1162"/>
                    </a:lnTo>
                    <a:lnTo>
                      <a:pt x="238" y="1181"/>
                    </a:lnTo>
                    <a:lnTo>
                      <a:pt x="248" y="1191"/>
                    </a:lnTo>
                    <a:lnTo>
                      <a:pt x="257" y="1210"/>
                    </a:lnTo>
                    <a:lnTo>
                      <a:pt x="267" y="1210"/>
                    </a:lnTo>
                    <a:lnTo>
                      <a:pt x="295" y="1210"/>
                    </a:lnTo>
                    <a:lnTo>
                      <a:pt x="314" y="1191"/>
                    </a:lnTo>
                    <a:lnTo>
                      <a:pt x="333" y="1172"/>
                    </a:lnTo>
                    <a:lnTo>
                      <a:pt x="343" y="1172"/>
                    </a:lnTo>
                    <a:lnTo>
                      <a:pt x="590" y="1143"/>
                    </a:lnTo>
                    <a:lnTo>
                      <a:pt x="619" y="1143"/>
                    </a:lnTo>
                    <a:lnTo>
                      <a:pt x="638" y="1162"/>
                    </a:lnTo>
                    <a:lnTo>
                      <a:pt x="514" y="1152"/>
                    </a:lnTo>
                    <a:lnTo>
                      <a:pt x="400" y="1181"/>
                    </a:lnTo>
                    <a:lnTo>
                      <a:pt x="409" y="1191"/>
                    </a:lnTo>
                    <a:lnTo>
                      <a:pt x="429" y="1210"/>
                    </a:lnTo>
                    <a:lnTo>
                      <a:pt x="438" y="1219"/>
                    </a:lnTo>
                    <a:lnTo>
                      <a:pt x="448" y="1238"/>
                    </a:lnTo>
                    <a:lnTo>
                      <a:pt x="448" y="1257"/>
                    </a:lnTo>
                    <a:lnTo>
                      <a:pt x="448" y="1286"/>
                    </a:lnTo>
                    <a:lnTo>
                      <a:pt x="448" y="1305"/>
                    </a:lnTo>
                    <a:lnTo>
                      <a:pt x="438" y="1305"/>
                    </a:lnTo>
                    <a:lnTo>
                      <a:pt x="429" y="1286"/>
                    </a:lnTo>
                    <a:lnTo>
                      <a:pt x="429" y="1238"/>
                    </a:lnTo>
                    <a:lnTo>
                      <a:pt x="419" y="1229"/>
                    </a:lnTo>
                    <a:lnTo>
                      <a:pt x="409" y="1219"/>
                    </a:lnTo>
                    <a:lnTo>
                      <a:pt x="400" y="1210"/>
                    </a:lnTo>
                    <a:lnTo>
                      <a:pt x="391" y="1200"/>
                    </a:lnTo>
                    <a:lnTo>
                      <a:pt x="381" y="1191"/>
                    </a:lnTo>
                    <a:lnTo>
                      <a:pt x="362" y="1191"/>
                    </a:lnTo>
                    <a:lnTo>
                      <a:pt x="343" y="1191"/>
                    </a:lnTo>
                    <a:lnTo>
                      <a:pt x="333" y="1229"/>
                    </a:lnTo>
                    <a:lnTo>
                      <a:pt x="324" y="1238"/>
                    </a:lnTo>
                    <a:lnTo>
                      <a:pt x="295" y="1238"/>
                    </a:lnTo>
                    <a:lnTo>
                      <a:pt x="276" y="1248"/>
                    </a:lnTo>
                    <a:lnTo>
                      <a:pt x="276" y="1257"/>
                    </a:lnTo>
                    <a:lnTo>
                      <a:pt x="257" y="1257"/>
                    </a:lnTo>
                    <a:lnTo>
                      <a:pt x="238" y="1257"/>
                    </a:lnTo>
                    <a:lnTo>
                      <a:pt x="219" y="1276"/>
                    </a:lnTo>
                    <a:lnTo>
                      <a:pt x="209" y="1286"/>
                    </a:lnTo>
                    <a:lnTo>
                      <a:pt x="200" y="1305"/>
                    </a:lnTo>
                    <a:lnTo>
                      <a:pt x="219" y="1305"/>
                    </a:lnTo>
                    <a:lnTo>
                      <a:pt x="229" y="1305"/>
                    </a:lnTo>
                    <a:lnTo>
                      <a:pt x="229" y="1324"/>
                    </a:lnTo>
                    <a:lnTo>
                      <a:pt x="238" y="1333"/>
                    </a:lnTo>
                    <a:lnTo>
                      <a:pt x="257" y="1324"/>
                    </a:lnTo>
                    <a:lnTo>
                      <a:pt x="276" y="1315"/>
                    </a:lnTo>
                    <a:lnTo>
                      <a:pt x="267" y="1333"/>
                    </a:lnTo>
                    <a:lnTo>
                      <a:pt x="257" y="1333"/>
                    </a:lnTo>
                    <a:lnTo>
                      <a:pt x="238" y="1343"/>
                    </a:lnTo>
                    <a:lnTo>
                      <a:pt x="229" y="1343"/>
                    </a:lnTo>
                    <a:lnTo>
                      <a:pt x="248" y="1353"/>
                    </a:lnTo>
                    <a:lnTo>
                      <a:pt x="324" y="1343"/>
                    </a:lnTo>
                    <a:lnTo>
                      <a:pt x="343" y="1353"/>
                    </a:lnTo>
                    <a:lnTo>
                      <a:pt x="362" y="1362"/>
                    </a:lnTo>
                    <a:lnTo>
                      <a:pt x="391" y="1400"/>
                    </a:lnTo>
                    <a:lnTo>
                      <a:pt x="371" y="1400"/>
                    </a:lnTo>
                    <a:lnTo>
                      <a:pt x="371" y="1410"/>
                    </a:lnTo>
                    <a:lnTo>
                      <a:pt x="371" y="1419"/>
                    </a:lnTo>
                    <a:lnTo>
                      <a:pt x="371" y="1429"/>
                    </a:lnTo>
                    <a:lnTo>
                      <a:pt x="305" y="1400"/>
                    </a:lnTo>
                    <a:lnTo>
                      <a:pt x="267" y="1391"/>
                    </a:lnTo>
                    <a:lnTo>
                      <a:pt x="257" y="1429"/>
                    </a:lnTo>
                    <a:lnTo>
                      <a:pt x="267" y="1438"/>
                    </a:lnTo>
                    <a:lnTo>
                      <a:pt x="314" y="1448"/>
                    </a:lnTo>
                    <a:lnTo>
                      <a:pt x="324" y="1448"/>
                    </a:lnTo>
                    <a:lnTo>
                      <a:pt x="333" y="1438"/>
                    </a:lnTo>
                    <a:lnTo>
                      <a:pt x="352" y="1438"/>
                    </a:lnTo>
                    <a:lnTo>
                      <a:pt x="362" y="1448"/>
                    </a:lnTo>
                    <a:lnTo>
                      <a:pt x="381" y="1457"/>
                    </a:lnTo>
                    <a:lnTo>
                      <a:pt x="371" y="1457"/>
                    </a:lnTo>
                    <a:lnTo>
                      <a:pt x="352" y="1457"/>
                    </a:lnTo>
                    <a:lnTo>
                      <a:pt x="343" y="1457"/>
                    </a:lnTo>
                    <a:lnTo>
                      <a:pt x="333" y="1476"/>
                    </a:lnTo>
                    <a:lnTo>
                      <a:pt x="343" y="1476"/>
                    </a:lnTo>
                    <a:lnTo>
                      <a:pt x="343" y="1486"/>
                    </a:lnTo>
                    <a:lnTo>
                      <a:pt x="352" y="1495"/>
                    </a:lnTo>
                    <a:lnTo>
                      <a:pt x="362" y="1505"/>
                    </a:lnTo>
                    <a:lnTo>
                      <a:pt x="400" y="1495"/>
                    </a:lnTo>
                    <a:lnTo>
                      <a:pt x="409" y="1486"/>
                    </a:lnTo>
                    <a:lnTo>
                      <a:pt x="429" y="1476"/>
                    </a:lnTo>
                    <a:lnTo>
                      <a:pt x="448" y="1514"/>
                    </a:lnTo>
                    <a:lnTo>
                      <a:pt x="476" y="1533"/>
                    </a:lnTo>
                    <a:lnTo>
                      <a:pt x="505" y="1543"/>
                    </a:lnTo>
                    <a:lnTo>
                      <a:pt x="543" y="1524"/>
                    </a:lnTo>
                    <a:lnTo>
                      <a:pt x="581" y="1467"/>
                    </a:lnTo>
                    <a:lnTo>
                      <a:pt x="590" y="1467"/>
                    </a:lnTo>
                    <a:lnTo>
                      <a:pt x="667" y="1457"/>
                    </a:lnTo>
                    <a:lnTo>
                      <a:pt x="686" y="1448"/>
                    </a:lnTo>
                    <a:lnTo>
                      <a:pt x="686" y="1438"/>
                    </a:lnTo>
                    <a:lnTo>
                      <a:pt x="695" y="1438"/>
                    </a:lnTo>
                    <a:lnTo>
                      <a:pt x="705" y="1438"/>
                    </a:lnTo>
                    <a:lnTo>
                      <a:pt x="714" y="1438"/>
                    </a:lnTo>
                    <a:lnTo>
                      <a:pt x="724" y="1429"/>
                    </a:lnTo>
                    <a:lnTo>
                      <a:pt x="724" y="1400"/>
                    </a:lnTo>
                    <a:lnTo>
                      <a:pt x="733" y="1391"/>
                    </a:lnTo>
                    <a:lnTo>
                      <a:pt x="733" y="1381"/>
                    </a:lnTo>
                    <a:lnTo>
                      <a:pt x="733" y="1400"/>
                    </a:lnTo>
                    <a:lnTo>
                      <a:pt x="733" y="1429"/>
                    </a:lnTo>
                    <a:lnTo>
                      <a:pt x="752" y="1438"/>
                    </a:lnTo>
                    <a:lnTo>
                      <a:pt x="800" y="1438"/>
                    </a:lnTo>
                    <a:lnTo>
                      <a:pt x="838" y="1419"/>
                    </a:lnTo>
                    <a:lnTo>
                      <a:pt x="905" y="1372"/>
                    </a:lnTo>
                    <a:lnTo>
                      <a:pt x="895" y="1391"/>
                    </a:lnTo>
                    <a:lnTo>
                      <a:pt x="886" y="1410"/>
                    </a:lnTo>
                    <a:lnTo>
                      <a:pt x="857" y="1429"/>
                    </a:lnTo>
                    <a:lnTo>
                      <a:pt x="886" y="1448"/>
                    </a:lnTo>
                    <a:lnTo>
                      <a:pt x="924" y="1448"/>
                    </a:lnTo>
                    <a:lnTo>
                      <a:pt x="962" y="1429"/>
                    </a:lnTo>
                    <a:lnTo>
                      <a:pt x="991" y="1400"/>
                    </a:lnTo>
                    <a:lnTo>
                      <a:pt x="1010" y="1448"/>
                    </a:lnTo>
                    <a:lnTo>
                      <a:pt x="1057" y="1476"/>
                    </a:lnTo>
                    <a:lnTo>
                      <a:pt x="1114" y="1495"/>
                    </a:lnTo>
                    <a:lnTo>
                      <a:pt x="1162" y="1495"/>
                    </a:lnTo>
                    <a:lnTo>
                      <a:pt x="1191" y="1467"/>
                    </a:lnTo>
                    <a:lnTo>
                      <a:pt x="1200" y="1467"/>
                    </a:lnTo>
                    <a:lnTo>
                      <a:pt x="1200" y="1448"/>
                    </a:lnTo>
                    <a:lnTo>
                      <a:pt x="1209" y="1438"/>
                    </a:lnTo>
                    <a:lnTo>
                      <a:pt x="1200" y="1419"/>
                    </a:lnTo>
                    <a:lnTo>
                      <a:pt x="1200" y="1400"/>
                    </a:lnTo>
                    <a:lnTo>
                      <a:pt x="1200" y="1391"/>
                    </a:lnTo>
                    <a:lnTo>
                      <a:pt x="1191" y="1381"/>
                    </a:lnTo>
                    <a:lnTo>
                      <a:pt x="1181" y="1372"/>
                    </a:lnTo>
                    <a:lnTo>
                      <a:pt x="1181" y="1362"/>
                    </a:lnTo>
                    <a:lnTo>
                      <a:pt x="1229" y="1372"/>
                    </a:lnTo>
                    <a:lnTo>
                      <a:pt x="1219" y="1362"/>
                    </a:lnTo>
                    <a:lnTo>
                      <a:pt x="1219" y="1353"/>
                    </a:lnTo>
                    <a:lnTo>
                      <a:pt x="1219" y="1343"/>
                    </a:lnTo>
                    <a:lnTo>
                      <a:pt x="1219" y="1333"/>
                    </a:lnTo>
                    <a:lnTo>
                      <a:pt x="1209" y="1315"/>
                    </a:lnTo>
                    <a:lnTo>
                      <a:pt x="1200" y="1295"/>
                    </a:lnTo>
                    <a:lnTo>
                      <a:pt x="1200" y="1286"/>
                    </a:lnTo>
                    <a:lnTo>
                      <a:pt x="1209" y="1276"/>
                    </a:lnTo>
                    <a:lnTo>
                      <a:pt x="1209" y="1267"/>
                    </a:lnTo>
                    <a:lnTo>
                      <a:pt x="1219" y="1257"/>
                    </a:lnTo>
                    <a:lnTo>
                      <a:pt x="1229" y="1267"/>
                    </a:lnTo>
                    <a:lnTo>
                      <a:pt x="1238" y="1286"/>
                    </a:lnTo>
                    <a:lnTo>
                      <a:pt x="1267" y="1276"/>
                    </a:lnTo>
                    <a:lnTo>
                      <a:pt x="1286" y="1229"/>
                    </a:lnTo>
                    <a:lnTo>
                      <a:pt x="1324" y="1114"/>
                    </a:lnTo>
                    <a:lnTo>
                      <a:pt x="1333" y="1105"/>
                    </a:lnTo>
                    <a:lnTo>
                      <a:pt x="1343" y="1105"/>
                    </a:lnTo>
                    <a:lnTo>
                      <a:pt x="1343" y="1124"/>
                    </a:lnTo>
                    <a:lnTo>
                      <a:pt x="1333" y="1134"/>
                    </a:lnTo>
                    <a:lnTo>
                      <a:pt x="1333" y="1143"/>
                    </a:lnTo>
                    <a:lnTo>
                      <a:pt x="1333" y="1152"/>
                    </a:lnTo>
                    <a:lnTo>
                      <a:pt x="1324" y="1172"/>
                    </a:lnTo>
                    <a:lnTo>
                      <a:pt x="1324" y="1181"/>
                    </a:lnTo>
                    <a:lnTo>
                      <a:pt x="1324" y="1191"/>
                    </a:lnTo>
                    <a:lnTo>
                      <a:pt x="1305" y="1210"/>
                    </a:lnTo>
                    <a:lnTo>
                      <a:pt x="1305" y="1219"/>
                    </a:lnTo>
                    <a:lnTo>
                      <a:pt x="1276" y="1286"/>
                    </a:lnTo>
                    <a:lnTo>
                      <a:pt x="1267" y="1305"/>
                    </a:lnTo>
                    <a:lnTo>
                      <a:pt x="1248" y="1324"/>
                    </a:lnTo>
                    <a:lnTo>
                      <a:pt x="1238" y="1343"/>
                    </a:lnTo>
                    <a:lnTo>
                      <a:pt x="1305" y="1381"/>
                    </a:lnTo>
                    <a:lnTo>
                      <a:pt x="1400" y="1400"/>
                    </a:lnTo>
                    <a:lnTo>
                      <a:pt x="1457" y="1429"/>
                    </a:lnTo>
                    <a:lnTo>
                      <a:pt x="1476" y="1429"/>
                    </a:lnTo>
                    <a:lnTo>
                      <a:pt x="1495" y="1419"/>
                    </a:lnTo>
                    <a:lnTo>
                      <a:pt x="1524" y="1400"/>
                    </a:lnTo>
                    <a:lnTo>
                      <a:pt x="1514" y="1419"/>
                    </a:lnTo>
                    <a:lnTo>
                      <a:pt x="1486" y="1438"/>
                    </a:lnTo>
                    <a:lnTo>
                      <a:pt x="1467" y="1467"/>
                    </a:lnTo>
                    <a:lnTo>
                      <a:pt x="1486" y="1495"/>
                    </a:lnTo>
                    <a:lnTo>
                      <a:pt x="1495" y="1495"/>
                    </a:lnTo>
                    <a:lnTo>
                      <a:pt x="1505" y="1495"/>
                    </a:lnTo>
                    <a:lnTo>
                      <a:pt x="1533" y="1476"/>
                    </a:lnTo>
                    <a:lnTo>
                      <a:pt x="1610" y="1448"/>
                    </a:lnTo>
                    <a:lnTo>
                      <a:pt x="1619" y="1448"/>
                    </a:lnTo>
                    <a:lnTo>
                      <a:pt x="1619" y="1438"/>
                    </a:lnTo>
                    <a:lnTo>
                      <a:pt x="1629" y="1429"/>
                    </a:lnTo>
                    <a:lnTo>
                      <a:pt x="1629" y="1419"/>
                    </a:lnTo>
                    <a:lnTo>
                      <a:pt x="1638" y="1410"/>
                    </a:lnTo>
                    <a:lnTo>
                      <a:pt x="1657" y="1400"/>
                    </a:lnTo>
                    <a:lnTo>
                      <a:pt x="1667" y="1400"/>
                    </a:lnTo>
                    <a:lnTo>
                      <a:pt x="1676" y="1400"/>
                    </a:lnTo>
                    <a:lnTo>
                      <a:pt x="1686" y="1419"/>
                    </a:lnTo>
                    <a:lnTo>
                      <a:pt x="1705" y="1429"/>
                    </a:lnTo>
                    <a:lnTo>
                      <a:pt x="1714" y="1429"/>
                    </a:lnTo>
                    <a:lnTo>
                      <a:pt x="1724" y="1429"/>
                    </a:lnTo>
                    <a:lnTo>
                      <a:pt x="1733" y="1419"/>
                    </a:lnTo>
                    <a:lnTo>
                      <a:pt x="1753" y="1391"/>
                    </a:lnTo>
                    <a:lnTo>
                      <a:pt x="1743" y="1381"/>
                    </a:lnTo>
                    <a:lnTo>
                      <a:pt x="1733" y="1372"/>
                    </a:lnTo>
                    <a:lnTo>
                      <a:pt x="1724" y="1353"/>
                    </a:lnTo>
                    <a:lnTo>
                      <a:pt x="1714" y="1295"/>
                    </a:lnTo>
                    <a:lnTo>
                      <a:pt x="1705" y="1276"/>
                    </a:lnTo>
                    <a:lnTo>
                      <a:pt x="1695" y="1267"/>
                    </a:lnTo>
                    <a:lnTo>
                      <a:pt x="1676" y="1248"/>
                    </a:lnTo>
                    <a:lnTo>
                      <a:pt x="1686" y="1229"/>
                    </a:lnTo>
                    <a:lnTo>
                      <a:pt x="1724" y="1181"/>
                    </a:lnTo>
                    <a:lnTo>
                      <a:pt x="1724" y="1162"/>
                    </a:lnTo>
                    <a:lnTo>
                      <a:pt x="1714" y="1143"/>
                    </a:lnTo>
                    <a:lnTo>
                      <a:pt x="1705" y="1134"/>
                    </a:lnTo>
                    <a:lnTo>
                      <a:pt x="1695" y="1114"/>
                    </a:lnTo>
                    <a:lnTo>
                      <a:pt x="1705" y="1114"/>
                    </a:lnTo>
                    <a:lnTo>
                      <a:pt x="1733" y="1124"/>
                    </a:lnTo>
                    <a:lnTo>
                      <a:pt x="1743" y="1124"/>
                    </a:lnTo>
                    <a:lnTo>
                      <a:pt x="1838" y="1029"/>
                    </a:lnTo>
                    <a:lnTo>
                      <a:pt x="1895" y="991"/>
                    </a:lnTo>
                    <a:lnTo>
                      <a:pt x="1886" y="1019"/>
                    </a:lnTo>
                    <a:lnTo>
                      <a:pt x="1867" y="1029"/>
                    </a:lnTo>
                    <a:lnTo>
                      <a:pt x="1857" y="1048"/>
                    </a:lnTo>
                    <a:lnTo>
                      <a:pt x="1838" y="1048"/>
                    </a:lnTo>
                    <a:lnTo>
                      <a:pt x="1829" y="1057"/>
                    </a:lnTo>
                    <a:lnTo>
                      <a:pt x="1819" y="1076"/>
                    </a:lnTo>
                    <a:lnTo>
                      <a:pt x="1810" y="1095"/>
                    </a:lnTo>
                    <a:lnTo>
                      <a:pt x="1791" y="1114"/>
                    </a:lnTo>
                    <a:lnTo>
                      <a:pt x="1771" y="1143"/>
                    </a:lnTo>
                    <a:lnTo>
                      <a:pt x="1762" y="1152"/>
                    </a:lnTo>
                    <a:lnTo>
                      <a:pt x="1762" y="1181"/>
                    </a:lnTo>
                    <a:lnTo>
                      <a:pt x="1753" y="1210"/>
                    </a:lnTo>
                    <a:lnTo>
                      <a:pt x="1724" y="1229"/>
                    </a:lnTo>
                    <a:lnTo>
                      <a:pt x="1724" y="1257"/>
                    </a:lnTo>
                    <a:lnTo>
                      <a:pt x="1724" y="1267"/>
                    </a:lnTo>
                    <a:lnTo>
                      <a:pt x="1733" y="1276"/>
                    </a:lnTo>
                    <a:lnTo>
                      <a:pt x="1743" y="1276"/>
                    </a:lnTo>
                    <a:lnTo>
                      <a:pt x="1743" y="1295"/>
                    </a:lnTo>
                    <a:lnTo>
                      <a:pt x="1743" y="1305"/>
                    </a:lnTo>
                    <a:lnTo>
                      <a:pt x="1743" y="1333"/>
                    </a:lnTo>
                    <a:lnTo>
                      <a:pt x="1743" y="1353"/>
                    </a:lnTo>
                    <a:lnTo>
                      <a:pt x="1753" y="1372"/>
                    </a:lnTo>
                    <a:lnTo>
                      <a:pt x="1771" y="1381"/>
                    </a:lnTo>
                    <a:lnTo>
                      <a:pt x="1810" y="1381"/>
                    </a:lnTo>
                    <a:lnTo>
                      <a:pt x="1914" y="1362"/>
                    </a:lnTo>
                    <a:lnTo>
                      <a:pt x="1933" y="1343"/>
                    </a:lnTo>
                    <a:lnTo>
                      <a:pt x="1952" y="1343"/>
                    </a:lnTo>
                    <a:lnTo>
                      <a:pt x="1971" y="1333"/>
                    </a:lnTo>
                    <a:lnTo>
                      <a:pt x="1943" y="1372"/>
                    </a:lnTo>
                    <a:lnTo>
                      <a:pt x="1914" y="1381"/>
                    </a:lnTo>
                    <a:lnTo>
                      <a:pt x="1819" y="1391"/>
                    </a:lnTo>
                    <a:lnTo>
                      <a:pt x="1800" y="1400"/>
                    </a:lnTo>
                    <a:lnTo>
                      <a:pt x="1791" y="1410"/>
                    </a:lnTo>
                    <a:lnTo>
                      <a:pt x="1781" y="1419"/>
                    </a:lnTo>
                    <a:lnTo>
                      <a:pt x="1753" y="1438"/>
                    </a:lnTo>
                    <a:lnTo>
                      <a:pt x="1743" y="1457"/>
                    </a:lnTo>
                    <a:lnTo>
                      <a:pt x="1753" y="1457"/>
                    </a:lnTo>
                    <a:lnTo>
                      <a:pt x="1781" y="1486"/>
                    </a:lnTo>
                    <a:lnTo>
                      <a:pt x="1781" y="1495"/>
                    </a:lnTo>
                    <a:lnTo>
                      <a:pt x="1791" y="1495"/>
                    </a:lnTo>
                    <a:lnTo>
                      <a:pt x="1800" y="1505"/>
                    </a:lnTo>
                    <a:lnTo>
                      <a:pt x="1800" y="1514"/>
                    </a:lnTo>
                    <a:lnTo>
                      <a:pt x="1762" y="1505"/>
                    </a:lnTo>
                    <a:lnTo>
                      <a:pt x="1743" y="1495"/>
                    </a:lnTo>
                    <a:lnTo>
                      <a:pt x="1724" y="1476"/>
                    </a:lnTo>
                    <a:lnTo>
                      <a:pt x="1667" y="1457"/>
                    </a:lnTo>
                    <a:lnTo>
                      <a:pt x="1657" y="1457"/>
                    </a:lnTo>
                    <a:lnTo>
                      <a:pt x="1648" y="1476"/>
                    </a:lnTo>
                    <a:lnTo>
                      <a:pt x="1629" y="1495"/>
                    </a:lnTo>
                    <a:lnTo>
                      <a:pt x="1562" y="1505"/>
                    </a:lnTo>
                    <a:lnTo>
                      <a:pt x="1533" y="1514"/>
                    </a:lnTo>
                    <a:lnTo>
                      <a:pt x="1524" y="1524"/>
                    </a:lnTo>
                    <a:lnTo>
                      <a:pt x="1524" y="1533"/>
                    </a:lnTo>
                    <a:lnTo>
                      <a:pt x="1524" y="1543"/>
                    </a:lnTo>
                    <a:lnTo>
                      <a:pt x="1533" y="1581"/>
                    </a:lnTo>
                    <a:lnTo>
                      <a:pt x="1533" y="1591"/>
                    </a:lnTo>
                    <a:lnTo>
                      <a:pt x="1543" y="1600"/>
                    </a:lnTo>
                    <a:lnTo>
                      <a:pt x="1552" y="1610"/>
                    </a:lnTo>
                    <a:lnTo>
                      <a:pt x="1572" y="1676"/>
                    </a:lnTo>
                    <a:lnTo>
                      <a:pt x="1581" y="1696"/>
                    </a:lnTo>
                    <a:lnTo>
                      <a:pt x="1590" y="1696"/>
                    </a:lnTo>
                    <a:lnTo>
                      <a:pt x="1619" y="1705"/>
                    </a:lnTo>
                    <a:lnTo>
                      <a:pt x="1629" y="1714"/>
                    </a:lnTo>
                    <a:lnTo>
                      <a:pt x="1638" y="1743"/>
                    </a:lnTo>
                    <a:lnTo>
                      <a:pt x="1629" y="1781"/>
                    </a:lnTo>
                    <a:lnTo>
                      <a:pt x="1610" y="1810"/>
                    </a:lnTo>
                    <a:lnTo>
                      <a:pt x="1590" y="1829"/>
                    </a:lnTo>
                    <a:lnTo>
                      <a:pt x="1610" y="1762"/>
                    </a:lnTo>
                    <a:lnTo>
                      <a:pt x="1610" y="1743"/>
                    </a:lnTo>
                    <a:lnTo>
                      <a:pt x="1600" y="1724"/>
                    </a:lnTo>
                    <a:lnTo>
                      <a:pt x="1552" y="1696"/>
                    </a:lnTo>
                    <a:lnTo>
                      <a:pt x="1533" y="1686"/>
                    </a:lnTo>
                    <a:lnTo>
                      <a:pt x="1505" y="1696"/>
                    </a:lnTo>
                    <a:lnTo>
                      <a:pt x="1438" y="1734"/>
                    </a:lnTo>
                    <a:lnTo>
                      <a:pt x="1486" y="1676"/>
                    </a:lnTo>
                    <a:lnTo>
                      <a:pt x="1505" y="1667"/>
                    </a:lnTo>
                    <a:lnTo>
                      <a:pt x="1514" y="1657"/>
                    </a:lnTo>
                    <a:lnTo>
                      <a:pt x="1524" y="1648"/>
                    </a:lnTo>
                    <a:lnTo>
                      <a:pt x="1533" y="1638"/>
                    </a:lnTo>
                    <a:lnTo>
                      <a:pt x="1524" y="1619"/>
                    </a:lnTo>
                    <a:lnTo>
                      <a:pt x="1524" y="1610"/>
                    </a:lnTo>
                    <a:lnTo>
                      <a:pt x="1514" y="1581"/>
                    </a:lnTo>
                    <a:lnTo>
                      <a:pt x="1505" y="1543"/>
                    </a:lnTo>
                    <a:lnTo>
                      <a:pt x="1495" y="1524"/>
                    </a:lnTo>
                    <a:lnTo>
                      <a:pt x="1486" y="1524"/>
                    </a:lnTo>
                    <a:lnTo>
                      <a:pt x="1448" y="1524"/>
                    </a:lnTo>
                    <a:lnTo>
                      <a:pt x="1438" y="1524"/>
                    </a:lnTo>
                    <a:lnTo>
                      <a:pt x="1438" y="1514"/>
                    </a:lnTo>
                    <a:lnTo>
                      <a:pt x="1429" y="1505"/>
                    </a:lnTo>
                    <a:lnTo>
                      <a:pt x="1429" y="1486"/>
                    </a:lnTo>
                    <a:lnTo>
                      <a:pt x="1429" y="1476"/>
                    </a:lnTo>
                    <a:lnTo>
                      <a:pt x="1429" y="1467"/>
                    </a:lnTo>
                    <a:lnTo>
                      <a:pt x="1419" y="1457"/>
                    </a:lnTo>
                    <a:lnTo>
                      <a:pt x="1381" y="1448"/>
                    </a:lnTo>
                    <a:lnTo>
                      <a:pt x="1295" y="1438"/>
                    </a:lnTo>
                    <a:lnTo>
                      <a:pt x="1286" y="1429"/>
                    </a:lnTo>
                    <a:lnTo>
                      <a:pt x="1276" y="1410"/>
                    </a:lnTo>
                    <a:lnTo>
                      <a:pt x="1267" y="1410"/>
                    </a:lnTo>
                    <a:lnTo>
                      <a:pt x="1257" y="1419"/>
                    </a:lnTo>
                    <a:lnTo>
                      <a:pt x="1257" y="1457"/>
                    </a:lnTo>
                    <a:lnTo>
                      <a:pt x="1248" y="1486"/>
                    </a:lnTo>
                    <a:lnTo>
                      <a:pt x="1229" y="1505"/>
                    </a:lnTo>
                    <a:lnTo>
                      <a:pt x="1219" y="1514"/>
                    </a:lnTo>
                    <a:lnTo>
                      <a:pt x="1181" y="1524"/>
                    </a:lnTo>
                    <a:lnTo>
                      <a:pt x="1162" y="1533"/>
                    </a:lnTo>
                    <a:lnTo>
                      <a:pt x="1143" y="1553"/>
                    </a:lnTo>
                    <a:lnTo>
                      <a:pt x="1124" y="1581"/>
                    </a:lnTo>
                    <a:lnTo>
                      <a:pt x="1124" y="1600"/>
                    </a:lnTo>
                    <a:lnTo>
                      <a:pt x="1114" y="1610"/>
                    </a:lnTo>
                    <a:lnTo>
                      <a:pt x="1114" y="1629"/>
                    </a:lnTo>
                    <a:lnTo>
                      <a:pt x="1105" y="1629"/>
                    </a:lnTo>
                    <a:lnTo>
                      <a:pt x="1095" y="1629"/>
                    </a:lnTo>
                    <a:lnTo>
                      <a:pt x="1105" y="1600"/>
                    </a:lnTo>
                    <a:lnTo>
                      <a:pt x="1114" y="1591"/>
                    </a:lnTo>
                    <a:lnTo>
                      <a:pt x="1114" y="1571"/>
                    </a:lnTo>
                    <a:lnTo>
                      <a:pt x="1114" y="1553"/>
                    </a:lnTo>
                    <a:lnTo>
                      <a:pt x="1105" y="1553"/>
                    </a:lnTo>
                    <a:lnTo>
                      <a:pt x="1086" y="1553"/>
                    </a:lnTo>
                    <a:lnTo>
                      <a:pt x="1076" y="1553"/>
                    </a:lnTo>
                    <a:lnTo>
                      <a:pt x="1076" y="1562"/>
                    </a:lnTo>
                    <a:lnTo>
                      <a:pt x="1067" y="1571"/>
                    </a:lnTo>
                    <a:lnTo>
                      <a:pt x="1057" y="1581"/>
                    </a:lnTo>
                    <a:lnTo>
                      <a:pt x="1038" y="1581"/>
                    </a:lnTo>
                    <a:lnTo>
                      <a:pt x="1048" y="1571"/>
                    </a:lnTo>
                    <a:lnTo>
                      <a:pt x="1057" y="1543"/>
                    </a:lnTo>
                    <a:lnTo>
                      <a:pt x="1048" y="1524"/>
                    </a:lnTo>
                    <a:lnTo>
                      <a:pt x="1029" y="1514"/>
                    </a:lnTo>
                    <a:lnTo>
                      <a:pt x="1000" y="1505"/>
                    </a:lnTo>
                    <a:lnTo>
                      <a:pt x="962" y="1486"/>
                    </a:lnTo>
                    <a:lnTo>
                      <a:pt x="943" y="1486"/>
                    </a:lnTo>
                    <a:lnTo>
                      <a:pt x="895" y="1495"/>
                    </a:lnTo>
                    <a:lnTo>
                      <a:pt x="886" y="1495"/>
                    </a:lnTo>
                    <a:lnTo>
                      <a:pt x="867" y="1486"/>
                    </a:lnTo>
                    <a:lnTo>
                      <a:pt x="810" y="1486"/>
                    </a:lnTo>
                    <a:lnTo>
                      <a:pt x="790" y="1486"/>
                    </a:lnTo>
                    <a:lnTo>
                      <a:pt x="771" y="1505"/>
                    </a:lnTo>
                    <a:lnTo>
                      <a:pt x="781" y="1524"/>
                    </a:lnTo>
                    <a:lnTo>
                      <a:pt x="771" y="1524"/>
                    </a:lnTo>
                    <a:lnTo>
                      <a:pt x="762" y="1533"/>
                    </a:lnTo>
                    <a:lnTo>
                      <a:pt x="752" y="1543"/>
                    </a:lnTo>
                    <a:lnTo>
                      <a:pt x="743" y="1553"/>
                    </a:lnTo>
                    <a:lnTo>
                      <a:pt x="733" y="1562"/>
                    </a:lnTo>
                    <a:lnTo>
                      <a:pt x="733" y="1543"/>
                    </a:lnTo>
                    <a:lnTo>
                      <a:pt x="743" y="1505"/>
                    </a:lnTo>
                    <a:lnTo>
                      <a:pt x="733" y="1495"/>
                    </a:lnTo>
                    <a:lnTo>
                      <a:pt x="705" y="1495"/>
                    </a:lnTo>
                    <a:lnTo>
                      <a:pt x="686" y="1514"/>
                    </a:lnTo>
                    <a:lnTo>
                      <a:pt x="667" y="1524"/>
                    </a:lnTo>
                    <a:lnTo>
                      <a:pt x="657" y="1524"/>
                    </a:lnTo>
                    <a:lnTo>
                      <a:pt x="648" y="1524"/>
                    </a:lnTo>
                    <a:lnTo>
                      <a:pt x="619" y="1524"/>
                    </a:lnTo>
                    <a:lnTo>
                      <a:pt x="619" y="1533"/>
                    </a:lnTo>
                    <a:lnTo>
                      <a:pt x="629" y="1543"/>
                    </a:lnTo>
                    <a:lnTo>
                      <a:pt x="648" y="1553"/>
                    </a:lnTo>
                    <a:lnTo>
                      <a:pt x="648" y="1562"/>
                    </a:lnTo>
                    <a:lnTo>
                      <a:pt x="629" y="1562"/>
                    </a:lnTo>
                    <a:lnTo>
                      <a:pt x="600" y="1553"/>
                    </a:lnTo>
                    <a:lnTo>
                      <a:pt x="572" y="1543"/>
                    </a:lnTo>
                    <a:lnTo>
                      <a:pt x="552" y="1562"/>
                    </a:lnTo>
                    <a:lnTo>
                      <a:pt x="533" y="1571"/>
                    </a:lnTo>
                    <a:lnTo>
                      <a:pt x="533" y="1581"/>
                    </a:lnTo>
                    <a:lnTo>
                      <a:pt x="524" y="1600"/>
                    </a:lnTo>
                    <a:lnTo>
                      <a:pt x="524" y="1610"/>
                    </a:lnTo>
                    <a:lnTo>
                      <a:pt x="533" y="1629"/>
                    </a:lnTo>
                    <a:lnTo>
                      <a:pt x="533" y="1638"/>
                    </a:lnTo>
                    <a:lnTo>
                      <a:pt x="533" y="1648"/>
                    </a:lnTo>
                    <a:lnTo>
                      <a:pt x="524" y="1648"/>
                    </a:lnTo>
                    <a:lnTo>
                      <a:pt x="514" y="1638"/>
                    </a:lnTo>
                    <a:lnTo>
                      <a:pt x="514" y="1619"/>
                    </a:lnTo>
                    <a:lnTo>
                      <a:pt x="514" y="1610"/>
                    </a:lnTo>
                    <a:lnTo>
                      <a:pt x="505" y="1610"/>
                    </a:lnTo>
                    <a:lnTo>
                      <a:pt x="476" y="1610"/>
                    </a:lnTo>
                    <a:lnTo>
                      <a:pt x="438" y="1600"/>
                    </a:lnTo>
                    <a:lnTo>
                      <a:pt x="409" y="1591"/>
                    </a:lnTo>
                    <a:lnTo>
                      <a:pt x="362" y="1562"/>
                    </a:lnTo>
                    <a:lnTo>
                      <a:pt x="324" y="1543"/>
                    </a:lnTo>
                    <a:lnTo>
                      <a:pt x="276" y="1543"/>
                    </a:lnTo>
                    <a:lnTo>
                      <a:pt x="238" y="1581"/>
                    </a:lnTo>
                    <a:lnTo>
                      <a:pt x="238" y="1600"/>
                    </a:lnTo>
                    <a:lnTo>
                      <a:pt x="238" y="1629"/>
                    </a:lnTo>
                    <a:lnTo>
                      <a:pt x="238" y="1648"/>
                    </a:lnTo>
                    <a:lnTo>
                      <a:pt x="238" y="1667"/>
                    </a:lnTo>
                    <a:lnTo>
                      <a:pt x="248" y="1676"/>
                    </a:lnTo>
                    <a:lnTo>
                      <a:pt x="286" y="1686"/>
                    </a:lnTo>
                    <a:lnTo>
                      <a:pt x="295" y="1676"/>
                    </a:lnTo>
                    <a:lnTo>
                      <a:pt x="314" y="1667"/>
                    </a:lnTo>
                    <a:lnTo>
                      <a:pt x="314" y="1657"/>
                    </a:lnTo>
                    <a:lnTo>
                      <a:pt x="324" y="1657"/>
                    </a:lnTo>
                    <a:lnTo>
                      <a:pt x="324" y="1686"/>
                    </a:lnTo>
                    <a:lnTo>
                      <a:pt x="314" y="1696"/>
                    </a:lnTo>
                    <a:lnTo>
                      <a:pt x="305" y="1696"/>
                    </a:lnTo>
                    <a:lnTo>
                      <a:pt x="295" y="1714"/>
                    </a:lnTo>
                    <a:lnTo>
                      <a:pt x="295" y="1724"/>
                    </a:lnTo>
                    <a:lnTo>
                      <a:pt x="305" y="1791"/>
                    </a:lnTo>
                    <a:lnTo>
                      <a:pt x="295" y="1810"/>
                    </a:lnTo>
                    <a:lnTo>
                      <a:pt x="286" y="1791"/>
                    </a:lnTo>
                    <a:lnTo>
                      <a:pt x="286" y="1772"/>
                    </a:lnTo>
                    <a:lnTo>
                      <a:pt x="286" y="1724"/>
                    </a:lnTo>
                    <a:lnTo>
                      <a:pt x="286" y="1714"/>
                    </a:lnTo>
                    <a:lnTo>
                      <a:pt x="267" y="1705"/>
                    </a:lnTo>
                    <a:lnTo>
                      <a:pt x="257" y="1696"/>
                    </a:lnTo>
                    <a:lnTo>
                      <a:pt x="238" y="1696"/>
                    </a:lnTo>
                    <a:lnTo>
                      <a:pt x="229" y="1696"/>
                    </a:lnTo>
                    <a:lnTo>
                      <a:pt x="219" y="1714"/>
                    </a:lnTo>
                    <a:lnTo>
                      <a:pt x="219" y="1724"/>
                    </a:lnTo>
                    <a:lnTo>
                      <a:pt x="238" y="1734"/>
                    </a:lnTo>
                    <a:lnTo>
                      <a:pt x="238" y="1743"/>
                    </a:lnTo>
                    <a:lnTo>
                      <a:pt x="238" y="1753"/>
                    </a:lnTo>
                    <a:lnTo>
                      <a:pt x="238" y="1762"/>
                    </a:lnTo>
                    <a:lnTo>
                      <a:pt x="238" y="1772"/>
                    </a:lnTo>
                    <a:lnTo>
                      <a:pt x="248" y="1781"/>
                    </a:lnTo>
                    <a:lnTo>
                      <a:pt x="248" y="1800"/>
                    </a:lnTo>
                    <a:lnTo>
                      <a:pt x="257" y="1838"/>
                    </a:lnTo>
                    <a:lnTo>
                      <a:pt x="267" y="1848"/>
                    </a:lnTo>
                    <a:lnTo>
                      <a:pt x="276" y="1867"/>
                    </a:lnTo>
                    <a:lnTo>
                      <a:pt x="295" y="1857"/>
                    </a:lnTo>
                    <a:lnTo>
                      <a:pt x="305" y="1857"/>
                    </a:lnTo>
                    <a:lnTo>
                      <a:pt x="305" y="1848"/>
                    </a:lnTo>
                    <a:lnTo>
                      <a:pt x="324" y="1800"/>
                    </a:lnTo>
                    <a:lnTo>
                      <a:pt x="333" y="1743"/>
                    </a:lnTo>
                    <a:lnTo>
                      <a:pt x="362" y="1724"/>
                    </a:lnTo>
                    <a:lnTo>
                      <a:pt x="409" y="1705"/>
                    </a:lnTo>
                    <a:lnTo>
                      <a:pt x="429" y="1705"/>
                    </a:lnTo>
                    <a:lnTo>
                      <a:pt x="467" y="1734"/>
                    </a:lnTo>
                    <a:lnTo>
                      <a:pt x="505" y="1724"/>
                    </a:lnTo>
                    <a:lnTo>
                      <a:pt x="562" y="1714"/>
                    </a:lnTo>
                    <a:lnTo>
                      <a:pt x="572" y="1705"/>
                    </a:lnTo>
                    <a:lnTo>
                      <a:pt x="600" y="1676"/>
                    </a:lnTo>
                    <a:lnTo>
                      <a:pt x="638" y="1657"/>
                    </a:lnTo>
                    <a:lnTo>
                      <a:pt x="686" y="1676"/>
                    </a:lnTo>
                    <a:lnTo>
                      <a:pt x="705" y="1676"/>
                    </a:lnTo>
                    <a:lnTo>
                      <a:pt x="724" y="1657"/>
                    </a:lnTo>
                    <a:lnTo>
                      <a:pt x="733" y="1657"/>
                    </a:lnTo>
                    <a:lnTo>
                      <a:pt x="743" y="1657"/>
                    </a:lnTo>
                    <a:lnTo>
                      <a:pt x="790" y="1676"/>
                    </a:lnTo>
                    <a:lnTo>
                      <a:pt x="876" y="1600"/>
                    </a:lnTo>
                    <a:lnTo>
                      <a:pt x="886" y="1600"/>
                    </a:lnTo>
                    <a:lnTo>
                      <a:pt x="895" y="1600"/>
                    </a:lnTo>
                    <a:lnTo>
                      <a:pt x="905" y="1600"/>
                    </a:lnTo>
                    <a:lnTo>
                      <a:pt x="905" y="1610"/>
                    </a:lnTo>
                    <a:lnTo>
                      <a:pt x="914" y="1610"/>
                    </a:lnTo>
                    <a:lnTo>
                      <a:pt x="914" y="1619"/>
                    </a:lnTo>
                    <a:lnTo>
                      <a:pt x="924" y="1629"/>
                    </a:lnTo>
                    <a:lnTo>
                      <a:pt x="933" y="1638"/>
                    </a:lnTo>
                    <a:lnTo>
                      <a:pt x="953" y="1648"/>
                    </a:lnTo>
                    <a:lnTo>
                      <a:pt x="953" y="1657"/>
                    </a:lnTo>
                    <a:lnTo>
                      <a:pt x="962" y="1676"/>
                    </a:lnTo>
                    <a:lnTo>
                      <a:pt x="962" y="1705"/>
                    </a:lnTo>
                    <a:lnTo>
                      <a:pt x="962" y="1714"/>
                    </a:lnTo>
                    <a:lnTo>
                      <a:pt x="1010" y="1734"/>
                    </a:lnTo>
                    <a:lnTo>
                      <a:pt x="1048" y="1753"/>
                    </a:lnTo>
                    <a:lnTo>
                      <a:pt x="1057" y="1753"/>
                    </a:lnTo>
                    <a:lnTo>
                      <a:pt x="1076" y="1753"/>
                    </a:lnTo>
                    <a:lnTo>
                      <a:pt x="1095" y="1734"/>
                    </a:lnTo>
                    <a:lnTo>
                      <a:pt x="1191" y="1696"/>
                    </a:lnTo>
                    <a:lnTo>
                      <a:pt x="1200" y="1705"/>
                    </a:lnTo>
                    <a:lnTo>
                      <a:pt x="1200" y="1714"/>
                    </a:lnTo>
                    <a:lnTo>
                      <a:pt x="1200" y="1724"/>
                    </a:lnTo>
                    <a:lnTo>
                      <a:pt x="1200" y="1734"/>
                    </a:lnTo>
                    <a:lnTo>
                      <a:pt x="1200" y="1743"/>
                    </a:lnTo>
                    <a:lnTo>
                      <a:pt x="1219" y="1753"/>
                    </a:lnTo>
                    <a:lnTo>
                      <a:pt x="1238" y="1743"/>
                    </a:lnTo>
                    <a:lnTo>
                      <a:pt x="1248" y="1743"/>
                    </a:lnTo>
                    <a:lnTo>
                      <a:pt x="1276" y="1714"/>
                    </a:lnTo>
                    <a:lnTo>
                      <a:pt x="1286" y="1705"/>
                    </a:lnTo>
                    <a:lnTo>
                      <a:pt x="1295" y="1686"/>
                    </a:lnTo>
                    <a:lnTo>
                      <a:pt x="1305" y="1676"/>
                    </a:lnTo>
                    <a:lnTo>
                      <a:pt x="1314" y="1676"/>
                    </a:lnTo>
                    <a:lnTo>
                      <a:pt x="1324" y="1686"/>
                    </a:lnTo>
                    <a:lnTo>
                      <a:pt x="1352" y="1705"/>
                    </a:lnTo>
                    <a:lnTo>
                      <a:pt x="1362" y="1724"/>
                    </a:lnTo>
                    <a:lnTo>
                      <a:pt x="1400" y="1724"/>
                    </a:lnTo>
                    <a:lnTo>
                      <a:pt x="1410" y="1724"/>
                    </a:lnTo>
                    <a:lnTo>
                      <a:pt x="1410" y="1734"/>
                    </a:lnTo>
                    <a:lnTo>
                      <a:pt x="1410" y="1743"/>
                    </a:lnTo>
                    <a:lnTo>
                      <a:pt x="1362" y="1781"/>
                    </a:lnTo>
                    <a:lnTo>
                      <a:pt x="1352" y="1791"/>
                    </a:lnTo>
                    <a:lnTo>
                      <a:pt x="1343" y="1800"/>
                    </a:lnTo>
                    <a:lnTo>
                      <a:pt x="1343" y="1810"/>
                    </a:lnTo>
                    <a:lnTo>
                      <a:pt x="1343" y="1819"/>
                    </a:lnTo>
                    <a:lnTo>
                      <a:pt x="1352" y="1829"/>
                    </a:lnTo>
                    <a:lnTo>
                      <a:pt x="1362" y="1829"/>
                    </a:lnTo>
                    <a:lnTo>
                      <a:pt x="1429" y="1848"/>
                    </a:lnTo>
                    <a:lnTo>
                      <a:pt x="1438" y="1848"/>
                    </a:lnTo>
                    <a:lnTo>
                      <a:pt x="1438" y="1857"/>
                    </a:lnTo>
                    <a:lnTo>
                      <a:pt x="1438" y="1867"/>
                    </a:lnTo>
                    <a:lnTo>
                      <a:pt x="1438" y="1876"/>
                    </a:lnTo>
                    <a:lnTo>
                      <a:pt x="1429" y="1905"/>
                    </a:lnTo>
                    <a:lnTo>
                      <a:pt x="1438" y="1914"/>
                    </a:lnTo>
                    <a:lnTo>
                      <a:pt x="1486" y="1914"/>
                    </a:lnTo>
                    <a:lnTo>
                      <a:pt x="1495" y="1914"/>
                    </a:lnTo>
                    <a:lnTo>
                      <a:pt x="1505" y="1924"/>
                    </a:lnTo>
                    <a:lnTo>
                      <a:pt x="1505" y="1934"/>
                    </a:lnTo>
                    <a:lnTo>
                      <a:pt x="1505" y="1943"/>
                    </a:lnTo>
                    <a:lnTo>
                      <a:pt x="1514" y="1981"/>
                    </a:lnTo>
                    <a:lnTo>
                      <a:pt x="1829" y="2038"/>
                    </a:lnTo>
                    <a:lnTo>
                      <a:pt x="1905" y="1972"/>
                    </a:lnTo>
                    <a:lnTo>
                      <a:pt x="1924" y="1952"/>
                    </a:lnTo>
                    <a:lnTo>
                      <a:pt x="1943" y="1952"/>
                    </a:lnTo>
                    <a:lnTo>
                      <a:pt x="1952" y="1943"/>
                    </a:lnTo>
                    <a:lnTo>
                      <a:pt x="1962" y="1934"/>
                    </a:lnTo>
                    <a:lnTo>
                      <a:pt x="1962" y="1924"/>
                    </a:lnTo>
                    <a:lnTo>
                      <a:pt x="1971" y="1905"/>
                    </a:lnTo>
                    <a:lnTo>
                      <a:pt x="2000" y="1829"/>
                    </a:lnTo>
                    <a:lnTo>
                      <a:pt x="2019" y="1800"/>
                    </a:lnTo>
                    <a:lnTo>
                      <a:pt x="2086" y="1734"/>
                    </a:lnTo>
                    <a:lnTo>
                      <a:pt x="2124" y="1734"/>
                    </a:lnTo>
                    <a:lnTo>
                      <a:pt x="2134" y="1743"/>
                    </a:lnTo>
                    <a:lnTo>
                      <a:pt x="2162" y="1753"/>
                    </a:lnTo>
                    <a:lnTo>
                      <a:pt x="2191" y="1734"/>
                    </a:lnTo>
                    <a:lnTo>
                      <a:pt x="2219" y="1705"/>
                    </a:lnTo>
                    <a:lnTo>
                      <a:pt x="2248" y="1667"/>
                    </a:lnTo>
                    <a:lnTo>
                      <a:pt x="2267" y="1648"/>
                    </a:lnTo>
                    <a:lnTo>
                      <a:pt x="2276" y="1638"/>
                    </a:lnTo>
                    <a:lnTo>
                      <a:pt x="2286" y="1629"/>
                    </a:lnTo>
                    <a:lnTo>
                      <a:pt x="2295" y="1619"/>
                    </a:lnTo>
                    <a:lnTo>
                      <a:pt x="2295" y="1553"/>
                    </a:lnTo>
                    <a:lnTo>
                      <a:pt x="2286" y="1505"/>
                    </a:lnTo>
                    <a:lnTo>
                      <a:pt x="2210" y="1391"/>
                    </a:lnTo>
                    <a:lnTo>
                      <a:pt x="2200" y="1372"/>
                    </a:lnTo>
                    <a:lnTo>
                      <a:pt x="2200" y="1343"/>
                    </a:lnTo>
                    <a:lnTo>
                      <a:pt x="2200" y="1333"/>
                    </a:lnTo>
                    <a:lnTo>
                      <a:pt x="2200" y="1324"/>
                    </a:lnTo>
                    <a:close/>
                    <a:moveTo>
                      <a:pt x="57" y="1591"/>
                    </a:moveTo>
                    <a:lnTo>
                      <a:pt x="48" y="1581"/>
                    </a:lnTo>
                    <a:lnTo>
                      <a:pt x="48" y="1571"/>
                    </a:lnTo>
                    <a:lnTo>
                      <a:pt x="48" y="1562"/>
                    </a:lnTo>
                    <a:lnTo>
                      <a:pt x="48" y="1553"/>
                    </a:lnTo>
                    <a:lnTo>
                      <a:pt x="38" y="1543"/>
                    </a:lnTo>
                    <a:lnTo>
                      <a:pt x="38" y="1533"/>
                    </a:lnTo>
                    <a:lnTo>
                      <a:pt x="28" y="1533"/>
                    </a:lnTo>
                    <a:lnTo>
                      <a:pt x="28" y="1543"/>
                    </a:lnTo>
                    <a:lnTo>
                      <a:pt x="19" y="1543"/>
                    </a:lnTo>
                    <a:lnTo>
                      <a:pt x="19" y="1553"/>
                    </a:lnTo>
                    <a:lnTo>
                      <a:pt x="10" y="1562"/>
                    </a:lnTo>
                    <a:lnTo>
                      <a:pt x="0" y="1562"/>
                    </a:lnTo>
                    <a:lnTo>
                      <a:pt x="0" y="1571"/>
                    </a:lnTo>
                    <a:lnTo>
                      <a:pt x="10" y="1571"/>
                    </a:lnTo>
                    <a:lnTo>
                      <a:pt x="0" y="1581"/>
                    </a:lnTo>
                    <a:lnTo>
                      <a:pt x="0" y="1600"/>
                    </a:lnTo>
                    <a:lnTo>
                      <a:pt x="10" y="1610"/>
                    </a:lnTo>
                    <a:lnTo>
                      <a:pt x="10" y="1619"/>
                    </a:lnTo>
                    <a:lnTo>
                      <a:pt x="19" y="1619"/>
                    </a:lnTo>
                    <a:lnTo>
                      <a:pt x="19" y="1629"/>
                    </a:lnTo>
                    <a:lnTo>
                      <a:pt x="19" y="1638"/>
                    </a:lnTo>
                    <a:lnTo>
                      <a:pt x="28" y="1648"/>
                    </a:lnTo>
                    <a:lnTo>
                      <a:pt x="38" y="1638"/>
                    </a:lnTo>
                    <a:lnTo>
                      <a:pt x="38" y="1619"/>
                    </a:lnTo>
                    <a:lnTo>
                      <a:pt x="48" y="1619"/>
                    </a:lnTo>
                    <a:lnTo>
                      <a:pt x="38" y="1629"/>
                    </a:lnTo>
                    <a:lnTo>
                      <a:pt x="38" y="1648"/>
                    </a:lnTo>
                    <a:lnTo>
                      <a:pt x="38" y="1657"/>
                    </a:lnTo>
                    <a:lnTo>
                      <a:pt x="48" y="1657"/>
                    </a:lnTo>
                    <a:lnTo>
                      <a:pt x="57" y="1648"/>
                    </a:lnTo>
                    <a:lnTo>
                      <a:pt x="67" y="1629"/>
                    </a:lnTo>
                    <a:lnTo>
                      <a:pt x="67" y="1610"/>
                    </a:lnTo>
                    <a:lnTo>
                      <a:pt x="57" y="1600"/>
                    </a:lnTo>
                    <a:lnTo>
                      <a:pt x="57" y="1591"/>
                    </a:lnTo>
                    <a:close/>
                    <a:moveTo>
                      <a:pt x="229" y="1486"/>
                    </a:moveTo>
                    <a:lnTo>
                      <a:pt x="209" y="1410"/>
                    </a:lnTo>
                    <a:lnTo>
                      <a:pt x="200" y="1400"/>
                    </a:lnTo>
                    <a:lnTo>
                      <a:pt x="200" y="1391"/>
                    </a:lnTo>
                    <a:lnTo>
                      <a:pt x="191" y="1391"/>
                    </a:lnTo>
                    <a:lnTo>
                      <a:pt x="181" y="1391"/>
                    </a:lnTo>
                    <a:lnTo>
                      <a:pt x="181" y="1400"/>
                    </a:lnTo>
                    <a:lnTo>
                      <a:pt x="191" y="1400"/>
                    </a:lnTo>
                    <a:lnTo>
                      <a:pt x="191" y="1410"/>
                    </a:lnTo>
                    <a:lnTo>
                      <a:pt x="181" y="1410"/>
                    </a:lnTo>
                    <a:lnTo>
                      <a:pt x="181" y="1419"/>
                    </a:lnTo>
                    <a:lnTo>
                      <a:pt x="171" y="1419"/>
                    </a:lnTo>
                    <a:lnTo>
                      <a:pt x="171" y="1429"/>
                    </a:lnTo>
                    <a:lnTo>
                      <a:pt x="171" y="1438"/>
                    </a:lnTo>
                    <a:lnTo>
                      <a:pt x="171" y="1448"/>
                    </a:lnTo>
                    <a:lnTo>
                      <a:pt x="171" y="1457"/>
                    </a:lnTo>
                    <a:lnTo>
                      <a:pt x="162" y="1467"/>
                    </a:lnTo>
                    <a:lnTo>
                      <a:pt x="162" y="1448"/>
                    </a:lnTo>
                    <a:lnTo>
                      <a:pt x="162" y="1429"/>
                    </a:lnTo>
                    <a:lnTo>
                      <a:pt x="152" y="1381"/>
                    </a:lnTo>
                    <a:lnTo>
                      <a:pt x="143" y="1372"/>
                    </a:lnTo>
                    <a:lnTo>
                      <a:pt x="133" y="1381"/>
                    </a:lnTo>
                    <a:lnTo>
                      <a:pt x="152" y="1448"/>
                    </a:lnTo>
                    <a:lnTo>
                      <a:pt x="152" y="1467"/>
                    </a:lnTo>
                    <a:lnTo>
                      <a:pt x="143" y="1486"/>
                    </a:lnTo>
                    <a:lnTo>
                      <a:pt x="133" y="1476"/>
                    </a:lnTo>
                    <a:lnTo>
                      <a:pt x="124" y="1429"/>
                    </a:lnTo>
                    <a:lnTo>
                      <a:pt x="114" y="1438"/>
                    </a:lnTo>
                    <a:lnTo>
                      <a:pt x="95" y="1438"/>
                    </a:lnTo>
                    <a:lnTo>
                      <a:pt x="95" y="1448"/>
                    </a:lnTo>
                    <a:lnTo>
                      <a:pt x="95" y="1467"/>
                    </a:lnTo>
                    <a:lnTo>
                      <a:pt x="105" y="1476"/>
                    </a:lnTo>
                    <a:lnTo>
                      <a:pt x="105" y="1486"/>
                    </a:lnTo>
                    <a:lnTo>
                      <a:pt x="105" y="1533"/>
                    </a:lnTo>
                    <a:lnTo>
                      <a:pt x="105" y="1562"/>
                    </a:lnTo>
                    <a:lnTo>
                      <a:pt x="105" y="1581"/>
                    </a:lnTo>
                    <a:lnTo>
                      <a:pt x="114" y="1571"/>
                    </a:lnTo>
                    <a:lnTo>
                      <a:pt x="114" y="1562"/>
                    </a:lnTo>
                    <a:lnTo>
                      <a:pt x="114" y="1553"/>
                    </a:lnTo>
                    <a:lnTo>
                      <a:pt x="114" y="1543"/>
                    </a:lnTo>
                    <a:lnTo>
                      <a:pt x="124" y="1543"/>
                    </a:lnTo>
                    <a:lnTo>
                      <a:pt x="143" y="1514"/>
                    </a:lnTo>
                    <a:lnTo>
                      <a:pt x="152" y="1524"/>
                    </a:lnTo>
                    <a:lnTo>
                      <a:pt x="162" y="1553"/>
                    </a:lnTo>
                    <a:lnTo>
                      <a:pt x="162" y="1571"/>
                    </a:lnTo>
                    <a:lnTo>
                      <a:pt x="171" y="1562"/>
                    </a:lnTo>
                    <a:lnTo>
                      <a:pt x="181" y="1543"/>
                    </a:lnTo>
                    <a:lnTo>
                      <a:pt x="209" y="1524"/>
                    </a:lnTo>
                    <a:lnTo>
                      <a:pt x="219" y="1505"/>
                    </a:lnTo>
                    <a:lnTo>
                      <a:pt x="229" y="1486"/>
                    </a:lnTo>
                    <a:close/>
                    <a:moveTo>
                      <a:pt x="181" y="1819"/>
                    </a:moveTo>
                    <a:lnTo>
                      <a:pt x="181" y="1810"/>
                    </a:lnTo>
                    <a:lnTo>
                      <a:pt x="162" y="1772"/>
                    </a:lnTo>
                    <a:lnTo>
                      <a:pt x="162" y="1762"/>
                    </a:lnTo>
                    <a:lnTo>
                      <a:pt x="152" y="1753"/>
                    </a:lnTo>
                    <a:lnTo>
                      <a:pt x="152" y="1743"/>
                    </a:lnTo>
                    <a:lnTo>
                      <a:pt x="162" y="1743"/>
                    </a:lnTo>
                    <a:lnTo>
                      <a:pt x="152" y="1743"/>
                    </a:lnTo>
                    <a:lnTo>
                      <a:pt x="152" y="1734"/>
                    </a:lnTo>
                    <a:lnTo>
                      <a:pt x="143" y="1734"/>
                    </a:lnTo>
                    <a:lnTo>
                      <a:pt x="124" y="1743"/>
                    </a:lnTo>
                    <a:lnTo>
                      <a:pt x="124" y="1734"/>
                    </a:lnTo>
                    <a:lnTo>
                      <a:pt x="133" y="1724"/>
                    </a:lnTo>
                    <a:lnTo>
                      <a:pt x="124" y="1724"/>
                    </a:lnTo>
                    <a:lnTo>
                      <a:pt x="105" y="1724"/>
                    </a:lnTo>
                    <a:lnTo>
                      <a:pt x="95" y="1734"/>
                    </a:lnTo>
                    <a:lnTo>
                      <a:pt x="86" y="1743"/>
                    </a:lnTo>
                    <a:lnTo>
                      <a:pt x="95" y="1743"/>
                    </a:lnTo>
                    <a:lnTo>
                      <a:pt x="95" y="1753"/>
                    </a:lnTo>
                    <a:lnTo>
                      <a:pt x="105" y="1753"/>
                    </a:lnTo>
                    <a:lnTo>
                      <a:pt x="105" y="1762"/>
                    </a:lnTo>
                    <a:lnTo>
                      <a:pt x="114" y="1762"/>
                    </a:lnTo>
                    <a:lnTo>
                      <a:pt x="114" y="1753"/>
                    </a:lnTo>
                    <a:lnTo>
                      <a:pt x="124" y="1753"/>
                    </a:lnTo>
                    <a:lnTo>
                      <a:pt x="124" y="1762"/>
                    </a:lnTo>
                    <a:lnTo>
                      <a:pt x="124" y="1772"/>
                    </a:lnTo>
                    <a:lnTo>
                      <a:pt x="124" y="1781"/>
                    </a:lnTo>
                    <a:lnTo>
                      <a:pt x="133" y="1791"/>
                    </a:lnTo>
                    <a:lnTo>
                      <a:pt x="143" y="1800"/>
                    </a:lnTo>
                    <a:lnTo>
                      <a:pt x="143" y="1791"/>
                    </a:lnTo>
                    <a:lnTo>
                      <a:pt x="152" y="1800"/>
                    </a:lnTo>
                    <a:lnTo>
                      <a:pt x="152" y="1810"/>
                    </a:lnTo>
                    <a:lnTo>
                      <a:pt x="152" y="1829"/>
                    </a:lnTo>
                    <a:lnTo>
                      <a:pt x="162" y="1829"/>
                    </a:lnTo>
                    <a:lnTo>
                      <a:pt x="181" y="1838"/>
                    </a:lnTo>
                    <a:lnTo>
                      <a:pt x="191" y="1829"/>
                    </a:lnTo>
                    <a:lnTo>
                      <a:pt x="181" y="1819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69" name="Freeform 15">
                <a:extLst>
                  <a:ext uri="{FF2B5EF4-FFF2-40B4-BE49-F238E27FC236}">
                    <a16:creationId xmlns:a16="http://schemas.microsoft.com/office/drawing/2014/main" id="{9363F766-FF2B-5949-AEFC-2E03F3C52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0038" y="6846888"/>
                <a:ext cx="481012" cy="720725"/>
              </a:xfrm>
              <a:custGeom>
                <a:avLst/>
                <a:gdLst>
                  <a:gd name="T0" fmla="*/ 350122 w 1334"/>
                  <a:gd name="T1" fmla="*/ 68760 h 2002"/>
                  <a:gd name="T2" fmla="*/ 346877 w 1334"/>
                  <a:gd name="T3" fmla="*/ 7200 h 2002"/>
                  <a:gd name="T4" fmla="*/ 267910 w 1334"/>
                  <a:gd name="T5" fmla="*/ 34560 h 2002"/>
                  <a:gd name="T6" fmla="*/ 233655 w 1334"/>
                  <a:gd name="T7" fmla="*/ 113401 h 2002"/>
                  <a:gd name="T8" fmla="*/ 99520 w 1334"/>
                  <a:gd name="T9" fmla="*/ 137161 h 2002"/>
                  <a:gd name="T10" fmla="*/ 41106 w 1334"/>
                  <a:gd name="T11" fmla="*/ 161281 h 2002"/>
                  <a:gd name="T12" fmla="*/ 37861 w 1334"/>
                  <a:gd name="T13" fmla="*/ 233282 h 2002"/>
                  <a:gd name="T14" fmla="*/ 47957 w 1334"/>
                  <a:gd name="T15" fmla="*/ 257402 h 2002"/>
                  <a:gd name="T16" fmla="*/ 61659 w 1334"/>
                  <a:gd name="T17" fmla="*/ 236882 h 2002"/>
                  <a:gd name="T18" fmla="*/ 96275 w 1334"/>
                  <a:gd name="T19" fmla="*/ 223202 h 2002"/>
                  <a:gd name="T20" fmla="*/ 106371 w 1334"/>
                  <a:gd name="T21" fmla="*/ 246962 h 2002"/>
                  <a:gd name="T22" fmla="*/ 123678 w 1334"/>
                  <a:gd name="T23" fmla="*/ 243722 h 2002"/>
                  <a:gd name="T24" fmla="*/ 147477 w 1334"/>
                  <a:gd name="T25" fmla="*/ 202321 h 2002"/>
                  <a:gd name="T26" fmla="*/ 133775 w 1334"/>
                  <a:gd name="T27" fmla="*/ 192241 h 2002"/>
                  <a:gd name="T28" fmla="*/ 154328 w 1334"/>
                  <a:gd name="T29" fmla="*/ 161281 h 2002"/>
                  <a:gd name="T30" fmla="*/ 230049 w 1334"/>
                  <a:gd name="T31" fmla="*/ 178561 h 2002"/>
                  <a:gd name="T32" fmla="*/ 171635 w 1334"/>
                  <a:gd name="T33" fmla="*/ 226442 h 2002"/>
                  <a:gd name="T34" fmla="*/ 188943 w 1334"/>
                  <a:gd name="T35" fmla="*/ 199081 h 2002"/>
                  <a:gd name="T36" fmla="*/ 240506 w 1334"/>
                  <a:gd name="T37" fmla="*/ 161281 h 2002"/>
                  <a:gd name="T38" fmla="*/ 261059 w 1334"/>
                  <a:gd name="T39" fmla="*/ 106561 h 2002"/>
                  <a:gd name="T40" fmla="*/ 319473 w 1334"/>
                  <a:gd name="T41" fmla="*/ 140761 h 2002"/>
                  <a:gd name="T42" fmla="*/ 233655 w 1334"/>
                  <a:gd name="T43" fmla="*/ 195841 h 2002"/>
                  <a:gd name="T44" fmla="*/ 195794 w 1334"/>
                  <a:gd name="T45" fmla="*/ 236882 h 2002"/>
                  <a:gd name="T46" fmla="*/ 212741 w 1334"/>
                  <a:gd name="T47" fmla="*/ 250562 h 2002"/>
                  <a:gd name="T48" fmla="*/ 240506 w 1334"/>
                  <a:gd name="T49" fmla="*/ 236882 h 2002"/>
                  <a:gd name="T50" fmla="*/ 264304 w 1334"/>
                  <a:gd name="T51" fmla="*/ 246962 h 2002"/>
                  <a:gd name="T52" fmla="*/ 209496 w 1334"/>
                  <a:gd name="T53" fmla="*/ 302042 h 2002"/>
                  <a:gd name="T54" fmla="*/ 168390 w 1334"/>
                  <a:gd name="T55" fmla="*/ 346682 h 2002"/>
                  <a:gd name="T56" fmla="*/ 202645 w 1334"/>
                  <a:gd name="T57" fmla="*/ 394563 h 2002"/>
                  <a:gd name="T58" fmla="*/ 261059 w 1334"/>
                  <a:gd name="T59" fmla="*/ 387723 h 2002"/>
                  <a:gd name="T60" fmla="*/ 209496 w 1334"/>
                  <a:gd name="T61" fmla="*/ 446043 h 2002"/>
                  <a:gd name="T62" fmla="*/ 178486 w 1334"/>
                  <a:gd name="T63" fmla="*/ 421923 h 2002"/>
                  <a:gd name="T64" fmla="*/ 130529 w 1334"/>
                  <a:gd name="T65" fmla="*/ 425163 h 2002"/>
                  <a:gd name="T66" fmla="*/ 85818 w 1334"/>
                  <a:gd name="T67" fmla="*/ 401403 h 2002"/>
                  <a:gd name="T68" fmla="*/ 103126 w 1334"/>
                  <a:gd name="T69" fmla="*/ 435603 h 2002"/>
                  <a:gd name="T70" fmla="*/ 92669 w 1334"/>
                  <a:gd name="T71" fmla="*/ 439203 h 2002"/>
                  <a:gd name="T72" fmla="*/ 82573 w 1334"/>
                  <a:gd name="T73" fmla="*/ 490323 h 2002"/>
                  <a:gd name="T74" fmla="*/ 109977 w 1334"/>
                  <a:gd name="T75" fmla="*/ 596884 h 2002"/>
                  <a:gd name="T76" fmla="*/ 185337 w 1334"/>
                  <a:gd name="T77" fmla="*/ 641524 h 2002"/>
                  <a:gd name="T78" fmla="*/ 226443 w 1334"/>
                  <a:gd name="T79" fmla="*/ 689405 h 2002"/>
                  <a:gd name="T80" fmla="*/ 288463 w 1334"/>
                  <a:gd name="T81" fmla="*/ 716765 h 2002"/>
                  <a:gd name="T82" fmla="*/ 329569 w 1334"/>
                  <a:gd name="T83" fmla="*/ 617404 h 2002"/>
                  <a:gd name="T84" fmla="*/ 305771 w 1334"/>
                  <a:gd name="T85" fmla="*/ 562324 h 2002"/>
                  <a:gd name="T86" fmla="*/ 315867 w 1334"/>
                  <a:gd name="T87" fmla="*/ 497523 h 2002"/>
                  <a:gd name="T88" fmla="*/ 322718 w 1334"/>
                  <a:gd name="T89" fmla="*/ 425163 h 2002"/>
                  <a:gd name="T90" fmla="*/ 398439 w 1334"/>
                  <a:gd name="T91" fmla="*/ 322562 h 2002"/>
                  <a:gd name="T92" fmla="*/ 384737 w 1334"/>
                  <a:gd name="T93" fmla="*/ 246962 h 2002"/>
                  <a:gd name="T94" fmla="*/ 405290 w 1334"/>
                  <a:gd name="T95" fmla="*/ 185401 h 2002"/>
                  <a:gd name="T96" fmla="*/ 422238 w 1334"/>
                  <a:gd name="T97" fmla="*/ 130321 h 2002"/>
                  <a:gd name="T98" fmla="*/ 463704 w 1334"/>
                  <a:gd name="T99" fmla="*/ 82441 h 2002"/>
                  <a:gd name="T100" fmla="*/ 27404 w 1334"/>
                  <a:gd name="T101" fmla="*/ 250562 h 2002"/>
                  <a:gd name="T102" fmla="*/ 6851 w 1334"/>
                  <a:gd name="T103" fmla="*/ 230042 h 2002"/>
                  <a:gd name="T104" fmla="*/ 0 w 1334"/>
                  <a:gd name="T105" fmla="*/ 295202 h 2002"/>
                  <a:gd name="T106" fmla="*/ 34255 w 1334"/>
                  <a:gd name="T107" fmla="*/ 277922 h 2002"/>
                  <a:gd name="T108" fmla="*/ 47957 w 1334"/>
                  <a:gd name="T109" fmla="*/ 288002 h 2002"/>
                  <a:gd name="T110" fmla="*/ 61659 w 1334"/>
                  <a:gd name="T111" fmla="*/ 322562 h 2002"/>
                  <a:gd name="T112" fmla="*/ 137380 w 1334"/>
                  <a:gd name="T113" fmla="*/ 339482 h 2002"/>
                  <a:gd name="T114" fmla="*/ 92669 w 1334"/>
                  <a:gd name="T115" fmla="*/ 339482 h 2002"/>
                  <a:gd name="T116" fmla="*/ 182092 w 1334"/>
                  <a:gd name="T117" fmla="*/ 264242 h 20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334" h="2002">
                    <a:moveTo>
                      <a:pt x="1276" y="191"/>
                    </a:moveTo>
                    <a:lnTo>
                      <a:pt x="1267" y="181"/>
                    </a:lnTo>
                    <a:lnTo>
                      <a:pt x="1257" y="163"/>
                    </a:lnTo>
                    <a:lnTo>
                      <a:pt x="1247" y="115"/>
                    </a:lnTo>
                    <a:lnTo>
                      <a:pt x="1238" y="86"/>
                    </a:lnTo>
                    <a:lnTo>
                      <a:pt x="1181" y="86"/>
                    </a:lnTo>
                    <a:lnTo>
                      <a:pt x="1162" y="86"/>
                    </a:lnTo>
                    <a:lnTo>
                      <a:pt x="1038" y="172"/>
                    </a:lnTo>
                    <a:lnTo>
                      <a:pt x="990" y="191"/>
                    </a:lnTo>
                    <a:lnTo>
                      <a:pt x="971" y="191"/>
                    </a:lnTo>
                    <a:lnTo>
                      <a:pt x="962" y="181"/>
                    </a:lnTo>
                    <a:lnTo>
                      <a:pt x="952" y="172"/>
                    </a:lnTo>
                    <a:lnTo>
                      <a:pt x="952" y="153"/>
                    </a:lnTo>
                    <a:lnTo>
                      <a:pt x="962" y="143"/>
                    </a:lnTo>
                    <a:lnTo>
                      <a:pt x="971" y="124"/>
                    </a:lnTo>
                    <a:lnTo>
                      <a:pt x="971" y="105"/>
                    </a:lnTo>
                    <a:lnTo>
                      <a:pt x="981" y="86"/>
                    </a:lnTo>
                    <a:lnTo>
                      <a:pt x="981" y="58"/>
                    </a:lnTo>
                    <a:lnTo>
                      <a:pt x="971" y="39"/>
                    </a:lnTo>
                    <a:lnTo>
                      <a:pt x="962" y="20"/>
                    </a:lnTo>
                    <a:lnTo>
                      <a:pt x="952" y="10"/>
                    </a:lnTo>
                    <a:lnTo>
                      <a:pt x="943" y="0"/>
                    </a:lnTo>
                    <a:lnTo>
                      <a:pt x="924" y="10"/>
                    </a:lnTo>
                    <a:lnTo>
                      <a:pt x="895" y="0"/>
                    </a:lnTo>
                    <a:lnTo>
                      <a:pt x="876" y="10"/>
                    </a:lnTo>
                    <a:lnTo>
                      <a:pt x="848" y="20"/>
                    </a:lnTo>
                    <a:lnTo>
                      <a:pt x="809" y="39"/>
                    </a:lnTo>
                    <a:lnTo>
                      <a:pt x="800" y="58"/>
                    </a:lnTo>
                    <a:lnTo>
                      <a:pt x="752" y="77"/>
                    </a:lnTo>
                    <a:lnTo>
                      <a:pt x="743" y="96"/>
                    </a:lnTo>
                    <a:lnTo>
                      <a:pt x="733" y="96"/>
                    </a:lnTo>
                    <a:lnTo>
                      <a:pt x="724" y="96"/>
                    </a:lnTo>
                    <a:lnTo>
                      <a:pt x="714" y="105"/>
                    </a:lnTo>
                    <a:lnTo>
                      <a:pt x="714" y="124"/>
                    </a:lnTo>
                    <a:lnTo>
                      <a:pt x="705" y="153"/>
                    </a:lnTo>
                    <a:lnTo>
                      <a:pt x="695" y="181"/>
                    </a:lnTo>
                    <a:lnTo>
                      <a:pt x="667" y="229"/>
                    </a:lnTo>
                    <a:lnTo>
                      <a:pt x="648" y="267"/>
                    </a:lnTo>
                    <a:lnTo>
                      <a:pt x="648" y="305"/>
                    </a:lnTo>
                    <a:lnTo>
                      <a:pt x="648" y="315"/>
                    </a:lnTo>
                    <a:lnTo>
                      <a:pt x="543" y="315"/>
                    </a:lnTo>
                    <a:lnTo>
                      <a:pt x="524" y="324"/>
                    </a:lnTo>
                    <a:lnTo>
                      <a:pt x="505" y="315"/>
                    </a:lnTo>
                    <a:lnTo>
                      <a:pt x="495" y="315"/>
                    </a:lnTo>
                    <a:lnTo>
                      <a:pt x="476" y="324"/>
                    </a:lnTo>
                    <a:lnTo>
                      <a:pt x="457" y="343"/>
                    </a:lnTo>
                    <a:lnTo>
                      <a:pt x="428" y="353"/>
                    </a:lnTo>
                    <a:lnTo>
                      <a:pt x="362" y="353"/>
                    </a:lnTo>
                    <a:lnTo>
                      <a:pt x="314" y="362"/>
                    </a:lnTo>
                    <a:lnTo>
                      <a:pt x="276" y="381"/>
                    </a:lnTo>
                    <a:lnTo>
                      <a:pt x="229" y="391"/>
                    </a:lnTo>
                    <a:lnTo>
                      <a:pt x="219" y="410"/>
                    </a:lnTo>
                    <a:lnTo>
                      <a:pt x="219" y="419"/>
                    </a:lnTo>
                    <a:lnTo>
                      <a:pt x="171" y="439"/>
                    </a:lnTo>
                    <a:lnTo>
                      <a:pt x="171" y="448"/>
                    </a:lnTo>
                    <a:lnTo>
                      <a:pt x="162" y="458"/>
                    </a:lnTo>
                    <a:lnTo>
                      <a:pt x="152" y="448"/>
                    </a:lnTo>
                    <a:lnTo>
                      <a:pt x="152" y="439"/>
                    </a:lnTo>
                    <a:lnTo>
                      <a:pt x="133" y="448"/>
                    </a:lnTo>
                    <a:lnTo>
                      <a:pt x="114" y="448"/>
                    </a:lnTo>
                    <a:lnTo>
                      <a:pt x="95" y="467"/>
                    </a:lnTo>
                    <a:lnTo>
                      <a:pt x="66" y="467"/>
                    </a:lnTo>
                    <a:lnTo>
                      <a:pt x="28" y="486"/>
                    </a:lnTo>
                    <a:lnTo>
                      <a:pt x="9" y="486"/>
                    </a:lnTo>
                    <a:lnTo>
                      <a:pt x="9" y="515"/>
                    </a:lnTo>
                    <a:lnTo>
                      <a:pt x="19" y="534"/>
                    </a:lnTo>
                    <a:lnTo>
                      <a:pt x="19" y="553"/>
                    </a:lnTo>
                    <a:lnTo>
                      <a:pt x="38" y="562"/>
                    </a:lnTo>
                    <a:lnTo>
                      <a:pt x="86" y="658"/>
                    </a:lnTo>
                    <a:lnTo>
                      <a:pt x="105" y="648"/>
                    </a:lnTo>
                    <a:lnTo>
                      <a:pt x="105" y="572"/>
                    </a:lnTo>
                    <a:lnTo>
                      <a:pt x="114" y="572"/>
                    </a:lnTo>
                    <a:lnTo>
                      <a:pt x="124" y="591"/>
                    </a:lnTo>
                    <a:lnTo>
                      <a:pt x="124" y="610"/>
                    </a:lnTo>
                    <a:lnTo>
                      <a:pt x="114" y="629"/>
                    </a:lnTo>
                    <a:lnTo>
                      <a:pt x="114" y="648"/>
                    </a:lnTo>
                    <a:lnTo>
                      <a:pt x="124" y="667"/>
                    </a:lnTo>
                    <a:lnTo>
                      <a:pt x="124" y="696"/>
                    </a:lnTo>
                    <a:lnTo>
                      <a:pt x="133" y="705"/>
                    </a:lnTo>
                    <a:lnTo>
                      <a:pt x="133" y="715"/>
                    </a:lnTo>
                    <a:lnTo>
                      <a:pt x="143" y="724"/>
                    </a:lnTo>
                    <a:lnTo>
                      <a:pt x="152" y="715"/>
                    </a:lnTo>
                    <a:lnTo>
                      <a:pt x="152" y="696"/>
                    </a:lnTo>
                    <a:lnTo>
                      <a:pt x="152" y="639"/>
                    </a:lnTo>
                    <a:lnTo>
                      <a:pt x="152" y="620"/>
                    </a:lnTo>
                    <a:lnTo>
                      <a:pt x="152" y="601"/>
                    </a:lnTo>
                    <a:lnTo>
                      <a:pt x="171" y="582"/>
                    </a:lnTo>
                    <a:lnTo>
                      <a:pt x="171" y="601"/>
                    </a:lnTo>
                    <a:lnTo>
                      <a:pt x="171" y="629"/>
                    </a:lnTo>
                    <a:lnTo>
                      <a:pt x="171" y="658"/>
                    </a:lnTo>
                    <a:lnTo>
                      <a:pt x="162" y="677"/>
                    </a:lnTo>
                    <a:lnTo>
                      <a:pt x="171" y="705"/>
                    </a:lnTo>
                    <a:lnTo>
                      <a:pt x="181" y="734"/>
                    </a:lnTo>
                    <a:lnTo>
                      <a:pt x="200" y="743"/>
                    </a:lnTo>
                    <a:lnTo>
                      <a:pt x="219" y="743"/>
                    </a:lnTo>
                    <a:lnTo>
                      <a:pt x="229" y="734"/>
                    </a:lnTo>
                    <a:lnTo>
                      <a:pt x="247" y="715"/>
                    </a:lnTo>
                    <a:lnTo>
                      <a:pt x="257" y="696"/>
                    </a:lnTo>
                    <a:lnTo>
                      <a:pt x="257" y="677"/>
                    </a:lnTo>
                    <a:lnTo>
                      <a:pt x="267" y="620"/>
                    </a:lnTo>
                    <a:lnTo>
                      <a:pt x="267" y="601"/>
                    </a:lnTo>
                    <a:lnTo>
                      <a:pt x="267" y="591"/>
                    </a:lnTo>
                    <a:lnTo>
                      <a:pt x="257" y="582"/>
                    </a:lnTo>
                    <a:lnTo>
                      <a:pt x="247" y="582"/>
                    </a:lnTo>
                    <a:lnTo>
                      <a:pt x="267" y="572"/>
                    </a:lnTo>
                    <a:lnTo>
                      <a:pt x="286" y="601"/>
                    </a:lnTo>
                    <a:lnTo>
                      <a:pt x="295" y="648"/>
                    </a:lnTo>
                    <a:lnTo>
                      <a:pt x="305" y="677"/>
                    </a:lnTo>
                    <a:lnTo>
                      <a:pt x="305" y="686"/>
                    </a:lnTo>
                    <a:lnTo>
                      <a:pt x="295" y="686"/>
                    </a:lnTo>
                    <a:lnTo>
                      <a:pt x="286" y="696"/>
                    </a:lnTo>
                    <a:lnTo>
                      <a:pt x="286" y="715"/>
                    </a:lnTo>
                    <a:lnTo>
                      <a:pt x="286" y="724"/>
                    </a:lnTo>
                    <a:lnTo>
                      <a:pt x="295" y="724"/>
                    </a:lnTo>
                    <a:lnTo>
                      <a:pt x="324" y="715"/>
                    </a:lnTo>
                    <a:lnTo>
                      <a:pt x="324" y="705"/>
                    </a:lnTo>
                    <a:lnTo>
                      <a:pt x="333" y="705"/>
                    </a:lnTo>
                    <a:lnTo>
                      <a:pt x="343" y="696"/>
                    </a:lnTo>
                    <a:lnTo>
                      <a:pt x="343" y="686"/>
                    </a:lnTo>
                    <a:lnTo>
                      <a:pt x="343" y="677"/>
                    </a:lnTo>
                    <a:lnTo>
                      <a:pt x="343" y="667"/>
                    </a:lnTo>
                    <a:lnTo>
                      <a:pt x="362" y="677"/>
                    </a:lnTo>
                    <a:lnTo>
                      <a:pt x="371" y="667"/>
                    </a:lnTo>
                    <a:lnTo>
                      <a:pt x="381" y="658"/>
                    </a:lnTo>
                    <a:lnTo>
                      <a:pt x="390" y="667"/>
                    </a:lnTo>
                    <a:lnTo>
                      <a:pt x="438" y="658"/>
                    </a:lnTo>
                    <a:lnTo>
                      <a:pt x="447" y="658"/>
                    </a:lnTo>
                    <a:lnTo>
                      <a:pt x="447" y="620"/>
                    </a:lnTo>
                    <a:lnTo>
                      <a:pt x="438" y="610"/>
                    </a:lnTo>
                    <a:lnTo>
                      <a:pt x="409" y="562"/>
                    </a:lnTo>
                    <a:lnTo>
                      <a:pt x="400" y="553"/>
                    </a:lnTo>
                    <a:lnTo>
                      <a:pt x="381" y="553"/>
                    </a:lnTo>
                    <a:lnTo>
                      <a:pt x="362" y="553"/>
                    </a:lnTo>
                    <a:lnTo>
                      <a:pt x="314" y="582"/>
                    </a:lnTo>
                    <a:lnTo>
                      <a:pt x="305" y="582"/>
                    </a:lnTo>
                    <a:lnTo>
                      <a:pt x="343" y="553"/>
                    </a:lnTo>
                    <a:lnTo>
                      <a:pt x="352" y="534"/>
                    </a:lnTo>
                    <a:lnTo>
                      <a:pt x="343" y="505"/>
                    </a:lnTo>
                    <a:lnTo>
                      <a:pt x="352" y="524"/>
                    </a:lnTo>
                    <a:lnTo>
                      <a:pt x="371" y="534"/>
                    </a:lnTo>
                    <a:lnTo>
                      <a:pt x="390" y="524"/>
                    </a:lnTo>
                    <a:lnTo>
                      <a:pt x="400" y="515"/>
                    </a:lnTo>
                    <a:lnTo>
                      <a:pt x="409" y="486"/>
                    </a:lnTo>
                    <a:lnTo>
                      <a:pt x="409" y="467"/>
                    </a:lnTo>
                    <a:lnTo>
                      <a:pt x="390" y="429"/>
                    </a:lnTo>
                    <a:lnTo>
                      <a:pt x="400" y="429"/>
                    </a:lnTo>
                    <a:lnTo>
                      <a:pt x="409" y="410"/>
                    </a:lnTo>
                    <a:lnTo>
                      <a:pt x="419" y="410"/>
                    </a:lnTo>
                    <a:lnTo>
                      <a:pt x="419" y="419"/>
                    </a:lnTo>
                    <a:lnTo>
                      <a:pt x="428" y="448"/>
                    </a:lnTo>
                    <a:lnTo>
                      <a:pt x="438" y="448"/>
                    </a:lnTo>
                    <a:lnTo>
                      <a:pt x="447" y="467"/>
                    </a:lnTo>
                    <a:lnTo>
                      <a:pt x="457" y="477"/>
                    </a:lnTo>
                    <a:lnTo>
                      <a:pt x="467" y="486"/>
                    </a:lnTo>
                    <a:lnTo>
                      <a:pt x="476" y="486"/>
                    </a:lnTo>
                    <a:lnTo>
                      <a:pt x="552" y="496"/>
                    </a:lnTo>
                    <a:lnTo>
                      <a:pt x="581" y="477"/>
                    </a:lnTo>
                    <a:lnTo>
                      <a:pt x="600" y="477"/>
                    </a:lnTo>
                    <a:lnTo>
                      <a:pt x="619" y="477"/>
                    </a:lnTo>
                    <a:lnTo>
                      <a:pt x="638" y="496"/>
                    </a:lnTo>
                    <a:lnTo>
                      <a:pt x="485" y="534"/>
                    </a:lnTo>
                    <a:lnTo>
                      <a:pt x="457" y="534"/>
                    </a:lnTo>
                    <a:lnTo>
                      <a:pt x="457" y="544"/>
                    </a:lnTo>
                    <a:lnTo>
                      <a:pt x="457" y="562"/>
                    </a:lnTo>
                    <a:lnTo>
                      <a:pt x="457" y="572"/>
                    </a:lnTo>
                    <a:lnTo>
                      <a:pt x="457" y="591"/>
                    </a:lnTo>
                    <a:lnTo>
                      <a:pt x="467" y="601"/>
                    </a:lnTo>
                    <a:lnTo>
                      <a:pt x="476" y="601"/>
                    </a:lnTo>
                    <a:lnTo>
                      <a:pt x="476" y="610"/>
                    </a:lnTo>
                    <a:lnTo>
                      <a:pt x="476" y="629"/>
                    </a:lnTo>
                    <a:lnTo>
                      <a:pt x="485" y="648"/>
                    </a:lnTo>
                    <a:lnTo>
                      <a:pt x="505" y="639"/>
                    </a:lnTo>
                    <a:lnTo>
                      <a:pt x="533" y="610"/>
                    </a:lnTo>
                    <a:lnTo>
                      <a:pt x="533" y="601"/>
                    </a:lnTo>
                    <a:lnTo>
                      <a:pt x="524" y="601"/>
                    </a:lnTo>
                    <a:lnTo>
                      <a:pt x="524" y="591"/>
                    </a:lnTo>
                    <a:lnTo>
                      <a:pt x="514" y="591"/>
                    </a:lnTo>
                    <a:lnTo>
                      <a:pt x="514" y="582"/>
                    </a:lnTo>
                    <a:lnTo>
                      <a:pt x="524" y="572"/>
                    </a:lnTo>
                    <a:lnTo>
                      <a:pt x="524" y="553"/>
                    </a:lnTo>
                    <a:lnTo>
                      <a:pt x="533" y="553"/>
                    </a:lnTo>
                    <a:lnTo>
                      <a:pt x="543" y="582"/>
                    </a:lnTo>
                    <a:lnTo>
                      <a:pt x="552" y="591"/>
                    </a:lnTo>
                    <a:lnTo>
                      <a:pt x="562" y="582"/>
                    </a:lnTo>
                    <a:lnTo>
                      <a:pt x="581" y="562"/>
                    </a:lnTo>
                    <a:lnTo>
                      <a:pt x="600" y="553"/>
                    </a:lnTo>
                    <a:lnTo>
                      <a:pt x="628" y="524"/>
                    </a:lnTo>
                    <a:lnTo>
                      <a:pt x="638" y="515"/>
                    </a:lnTo>
                    <a:lnTo>
                      <a:pt x="638" y="505"/>
                    </a:lnTo>
                    <a:lnTo>
                      <a:pt x="667" y="448"/>
                    </a:lnTo>
                    <a:lnTo>
                      <a:pt x="676" y="429"/>
                    </a:lnTo>
                    <a:lnTo>
                      <a:pt x="686" y="401"/>
                    </a:lnTo>
                    <a:lnTo>
                      <a:pt x="695" y="381"/>
                    </a:lnTo>
                    <a:lnTo>
                      <a:pt x="695" y="372"/>
                    </a:lnTo>
                    <a:lnTo>
                      <a:pt x="695" y="343"/>
                    </a:lnTo>
                    <a:lnTo>
                      <a:pt x="705" y="305"/>
                    </a:lnTo>
                    <a:lnTo>
                      <a:pt x="724" y="277"/>
                    </a:lnTo>
                    <a:lnTo>
                      <a:pt x="733" y="267"/>
                    </a:lnTo>
                    <a:lnTo>
                      <a:pt x="724" y="277"/>
                    </a:lnTo>
                    <a:lnTo>
                      <a:pt x="724" y="296"/>
                    </a:lnTo>
                    <a:lnTo>
                      <a:pt x="714" y="324"/>
                    </a:lnTo>
                    <a:lnTo>
                      <a:pt x="714" y="343"/>
                    </a:lnTo>
                    <a:lnTo>
                      <a:pt x="714" y="372"/>
                    </a:lnTo>
                    <a:lnTo>
                      <a:pt x="705" y="391"/>
                    </a:lnTo>
                    <a:lnTo>
                      <a:pt x="695" y="410"/>
                    </a:lnTo>
                    <a:lnTo>
                      <a:pt x="686" y="429"/>
                    </a:lnTo>
                    <a:lnTo>
                      <a:pt x="714" y="429"/>
                    </a:lnTo>
                    <a:lnTo>
                      <a:pt x="752" y="391"/>
                    </a:lnTo>
                    <a:lnTo>
                      <a:pt x="857" y="372"/>
                    </a:lnTo>
                    <a:lnTo>
                      <a:pt x="886" y="391"/>
                    </a:lnTo>
                    <a:lnTo>
                      <a:pt x="809" y="401"/>
                    </a:lnTo>
                    <a:lnTo>
                      <a:pt x="695" y="448"/>
                    </a:lnTo>
                    <a:lnTo>
                      <a:pt x="676" y="467"/>
                    </a:lnTo>
                    <a:lnTo>
                      <a:pt x="676" y="477"/>
                    </a:lnTo>
                    <a:lnTo>
                      <a:pt x="676" y="505"/>
                    </a:lnTo>
                    <a:lnTo>
                      <a:pt x="676" y="515"/>
                    </a:lnTo>
                    <a:lnTo>
                      <a:pt x="667" y="534"/>
                    </a:lnTo>
                    <a:lnTo>
                      <a:pt x="657" y="544"/>
                    </a:lnTo>
                    <a:lnTo>
                      <a:pt x="657" y="553"/>
                    </a:lnTo>
                    <a:lnTo>
                      <a:pt x="648" y="544"/>
                    </a:lnTo>
                    <a:lnTo>
                      <a:pt x="648" y="534"/>
                    </a:lnTo>
                    <a:lnTo>
                      <a:pt x="638" y="553"/>
                    </a:lnTo>
                    <a:lnTo>
                      <a:pt x="619" y="572"/>
                    </a:lnTo>
                    <a:lnTo>
                      <a:pt x="590" y="591"/>
                    </a:lnTo>
                    <a:lnTo>
                      <a:pt x="571" y="601"/>
                    </a:lnTo>
                    <a:lnTo>
                      <a:pt x="562" y="610"/>
                    </a:lnTo>
                    <a:lnTo>
                      <a:pt x="552" y="620"/>
                    </a:lnTo>
                    <a:lnTo>
                      <a:pt x="552" y="639"/>
                    </a:lnTo>
                    <a:lnTo>
                      <a:pt x="543" y="648"/>
                    </a:lnTo>
                    <a:lnTo>
                      <a:pt x="543" y="658"/>
                    </a:lnTo>
                    <a:lnTo>
                      <a:pt x="533" y="667"/>
                    </a:lnTo>
                    <a:lnTo>
                      <a:pt x="533" y="677"/>
                    </a:lnTo>
                    <a:lnTo>
                      <a:pt x="543" y="677"/>
                    </a:lnTo>
                    <a:lnTo>
                      <a:pt x="562" y="686"/>
                    </a:lnTo>
                    <a:lnTo>
                      <a:pt x="571" y="677"/>
                    </a:lnTo>
                    <a:lnTo>
                      <a:pt x="571" y="648"/>
                    </a:lnTo>
                    <a:lnTo>
                      <a:pt x="571" y="667"/>
                    </a:lnTo>
                    <a:lnTo>
                      <a:pt x="581" y="677"/>
                    </a:lnTo>
                    <a:lnTo>
                      <a:pt x="581" y="686"/>
                    </a:lnTo>
                    <a:lnTo>
                      <a:pt x="590" y="696"/>
                    </a:lnTo>
                    <a:lnTo>
                      <a:pt x="600" y="696"/>
                    </a:lnTo>
                    <a:lnTo>
                      <a:pt x="610" y="696"/>
                    </a:lnTo>
                    <a:lnTo>
                      <a:pt x="619" y="686"/>
                    </a:lnTo>
                    <a:lnTo>
                      <a:pt x="628" y="667"/>
                    </a:lnTo>
                    <a:lnTo>
                      <a:pt x="638" y="667"/>
                    </a:lnTo>
                    <a:lnTo>
                      <a:pt x="638" y="686"/>
                    </a:lnTo>
                    <a:lnTo>
                      <a:pt x="648" y="686"/>
                    </a:lnTo>
                    <a:lnTo>
                      <a:pt x="657" y="686"/>
                    </a:lnTo>
                    <a:lnTo>
                      <a:pt x="667" y="677"/>
                    </a:lnTo>
                    <a:lnTo>
                      <a:pt x="667" y="658"/>
                    </a:lnTo>
                    <a:lnTo>
                      <a:pt x="667" y="648"/>
                    </a:lnTo>
                    <a:lnTo>
                      <a:pt x="676" y="667"/>
                    </a:lnTo>
                    <a:lnTo>
                      <a:pt x="686" y="677"/>
                    </a:lnTo>
                    <a:lnTo>
                      <a:pt x="686" y="696"/>
                    </a:lnTo>
                    <a:lnTo>
                      <a:pt x="686" y="705"/>
                    </a:lnTo>
                    <a:lnTo>
                      <a:pt x="590" y="705"/>
                    </a:lnTo>
                    <a:lnTo>
                      <a:pt x="610" y="753"/>
                    </a:lnTo>
                    <a:lnTo>
                      <a:pt x="638" y="762"/>
                    </a:lnTo>
                    <a:lnTo>
                      <a:pt x="667" y="743"/>
                    </a:lnTo>
                    <a:lnTo>
                      <a:pt x="733" y="686"/>
                    </a:lnTo>
                    <a:lnTo>
                      <a:pt x="752" y="686"/>
                    </a:lnTo>
                    <a:lnTo>
                      <a:pt x="828" y="686"/>
                    </a:lnTo>
                    <a:lnTo>
                      <a:pt x="828" y="696"/>
                    </a:lnTo>
                    <a:lnTo>
                      <a:pt x="771" y="686"/>
                    </a:lnTo>
                    <a:lnTo>
                      <a:pt x="743" y="696"/>
                    </a:lnTo>
                    <a:lnTo>
                      <a:pt x="695" y="743"/>
                    </a:lnTo>
                    <a:lnTo>
                      <a:pt x="648" y="762"/>
                    </a:lnTo>
                    <a:lnTo>
                      <a:pt x="619" y="800"/>
                    </a:lnTo>
                    <a:lnTo>
                      <a:pt x="590" y="820"/>
                    </a:lnTo>
                    <a:lnTo>
                      <a:pt x="581" y="839"/>
                    </a:lnTo>
                    <a:lnTo>
                      <a:pt x="552" y="877"/>
                    </a:lnTo>
                    <a:lnTo>
                      <a:pt x="543" y="905"/>
                    </a:lnTo>
                    <a:lnTo>
                      <a:pt x="562" y="905"/>
                    </a:lnTo>
                    <a:lnTo>
                      <a:pt x="590" y="905"/>
                    </a:lnTo>
                    <a:lnTo>
                      <a:pt x="619" y="905"/>
                    </a:lnTo>
                    <a:lnTo>
                      <a:pt x="610" y="915"/>
                    </a:lnTo>
                    <a:lnTo>
                      <a:pt x="571" y="924"/>
                    </a:lnTo>
                    <a:lnTo>
                      <a:pt x="552" y="934"/>
                    </a:lnTo>
                    <a:lnTo>
                      <a:pt x="485" y="953"/>
                    </a:lnTo>
                    <a:lnTo>
                      <a:pt x="467" y="963"/>
                    </a:lnTo>
                    <a:lnTo>
                      <a:pt x="457" y="981"/>
                    </a:lnTo>
                    <a:lnTo>
                      <a:pt x="457" y="1010"/>
                    </a:lnTo>
                    <a:lnTo>
                      <a:pt x="467" y="1039"/>
                    </a:lnTo>
                    <a:lnTo>
                      <a:pt x="476" y="1058"/>
                    </a:lnTo>
                    <a:lnTo>
                      <a:pt x="495" y="1077"/>
                    </a:lnTo>
                    <a:lnTo>
                      <a:pt x="505" y="1077"/>
                    </a:lnTo>
                    <a:lnTo>
                      <a:pt x="533" y="1067"/>
                    </a:lnTo>
                    <a:lnTo>
                      <a:pt x="543" y="1067"/>
                    </a:lnTo>
                    <a:lnTo>
                      <a:pt x="552" y="1067"/>
                    </a:lnTo>
                    <a:lnTo>
                      <a:pt x="562" y="1096"/>
                    </a:lnTo>
                    <a:lnTo>
                      <a:pt x="571" y="1096"/>
                    </a:lnTo>
                    <a:lnTo>
                      <a:pt x="552" y="1105"/>
                    </a:lnTo>
                    <a:lnTo>
                      <a:pt x="543" y="1105"/>
                    </a:lnTo>
                    <a:lnTo>
                      <a:pt x="524" y="1115"/>
                    </a:lnTo>
                    <a:lnTo>
                      <a:pt x="514" y="1143"/>
                    </a:lnTo>
                    <a:lnTo>
                      <a:pt x="524" y="1153"/>
                    </a:lnTo>
                    <a:lnTo>
                      <a:pt x="552" y="1210"/>
                    </a:lnTo>
                    <a:lnTo>
                      <a:pt x="619" y="1115"/>
                    </a:lnTo>
                    <a:lnTo>
                      <a:pt x="638" y="1096"/>
                    </a:lnTo>
                    <a:lnTo>
                      <a:pt x="724" y="1077"/>
                    </a:lnTo>
                    <a:lnTo>
                      <a:pt x="762" y="1058"/>
                    </a:lnTo>
                    <a:lnTo>
                      <a:pt x="943" y="1020"/>
                    </a:lnTo>
                    <a:lnTo>
                      <a:pt x="943" y="1029"/>
                    </a:lnTo>
                    <a:lnTo>
                      <a:pt x="657" y="1115"/>
                    </a:lnTo>
                    <a:lnTo>
                      <a:pt x="619" y="1143"/>
                    </a:lnTo>
                    <a:lnTo>
                      <a:pt x="600" y="1153"/>
                    </a:lnTo>
                    <a:lnTo>
                      <a:pt x="581" y="1181"/>
                    </a:lnTo>
                    <a:lnTo>
                      <a:pt x="571" y="1201"/>
                    </a:lnTo>
                    <a:lnTo>
                      <a:pt x="571" y="1220"/>
                    </a:lnTo>
                    <a:lnTo>
                      <a:pt x="581" y="1239"/>
                    </a:lnTo>
                    <a:lnTo>
                      <a:pt x="590" y="1258"/>
                    </a:lnTo>
                    <a:lnTo>
                      <a:pt x="600" y="1267"/>
                    </a:lnTo>
                    <a:lnTo>
                      <a:pt x="610" y="1277"/>
                    </a:lnTo>
                    <a:lnTo>
                      <a:pt x="667" y="1286"/>
                    </a:lnTo>
                    <a:lnTo>
                      <a:pt x="686" y="1296"/>
                    </a:lnTo>
                    <a:lnTo>
                      <a:pt x="619" y="1296"/>
                    </a:lnTo>
                    <a:lnTo>
                      <a:pt x="590" y="1286"/>
                    </a:lnTo>
                    <a:lnTo>
                      <a:pt x="514" y="1220"/>
                    </a:lnTo>
                    <a:lnTo>
                      <a:pt x="505" y="1201"/>
                    </a:lnTo>
                    <a:lnTo>
                      <a:pt x="495" y="1172"/>
                    </a:lnTo>
                    <a:lnTo>
                      <a:pt x="485" y="1163"/>
                    </a:lnTo>
                    <a:lnTo>
                      <a:pt x="457" y="1143"/>
                    </a:lnTo>
                    <a:lnTo>
                      <a:pt x="447" y="1143"/>
                    </a:lnTo>
                    <a:lnTo>
                      <a:pt x="438" y="1134"/>
                    </a:lnTo>
                    <a:lnTo>
                      <a:pt x="419" y="1143"/>
                    </a:lnTo>
                    <a:lnTo>
                      <a:pt x="419" y="1163"/>
                    </a:lnTo>
                    <a:lnTo>
                      <a:pt x="419" y="1172"/>
                    </a:lnTo>
                    <a:lnTo>
                      <a:pt x="409" y="1181"/>
                    </a:lnTo>
                    <a:lnTo>
                      <a:pt x="371" y="1181"/>
                    </a:lnTo>
                    <a:lnTo>
                      <a:pt x="362" y="1181"/>
                    </a:lnTo>
                    <a:lnTo>
                      <a:pt x="352" y="1258"/>
                    </a:lnTo>
                    <a:lnTo>
                      <a:pt x="343" y="1239"/>
                    </a:lnTo>
                    <a:lnTo>
                      <a:pt x="343" y="1201"/>
                    </a:lnTo>
                    <a:lnTo>
                      <a:pt x="343" y="1153"/>
                    </a:lnTo>
                    <a:lnTo>
                      <a:pt x="352" y="1124"/>
                    </a:lnTo>
                    <a:lnTo>
                      <a:pt x="247" y="1048"/>
                    </a:lnTo>
                    <a:lnTo>
                      <a:pt x="238" y="1086"/>
                    </a:lnTo>
                    <a:lnTo>
                      <a:pt x="238" y="1096"/>
                    </a:lnTo>
                    <a:lnTo>
                      <a:pt x="229" y="1105"/>
                    </a:lnTo>
                    <a:lnTo>
                      <a:pt x="238" y="1115"/>
                    </a:lnTo>
                    <a:lnTo>
                      <a:pt x="267" y="1105"/>
                    </a:lnTo>
                    <a:lnTo>
                      <a:pt x="267" y="1124"/>
                    </a:lnTo>
                    <a:lnTo>
                      <a:pt x="267" y="1115"/>
                    </a:lnTo>
                    <a:lnTo>
                      <a:pt x="257" y="1115"/>
                    </a:lnTo>
                    <a:lnTo>
                      <a:pt x="247" y="1124"/>
                    </a:lnTo>
                    <a:lnTo>
                      <a:pt x="247" y="1134"/>
                    </a:lnTo>
                    <a:lnTo>
                      <a:pt x="276" y="1153"/>
                    </a:lnTo>
                    <a:lnTo>
                      <a:pt x="286" y="1172"/>
                    </a:lnTo>
                    <a:lnTo>
                      <a:pt x="295" y="1191"/>
                    </a:lnTo>
                    <a:lnTo>
                      <a:pt x="286" y="1210"/>
                    </a:lnTo>
                    <a:lnTo>
                      <a:pt x="276" y="1201"/>
                    </a:lnTo>
                    <a:lnTo>
                      <a:pt x="257" y="1163"/>
                    </a:lnTo>
                    <a:lnTo>
                      <a:pt x="247" y="1163"/>
                    </a:lnTo>
                    <a:lnTo>
                      <a:pt x="238" y="1153"/>
                    </a:lnTo>
                    <a:lnTo>
                      <a:pt x="238" y="1163"/>
                    </a:lnTo>
                    <a:lnTo>
                      <a:pt x="238" y="1172"/>
                    </a:lnTo>
                    <a:lnTo>
                      <a:pt x="247" y="1191"/>
                    </a:lnTo>
                    <a:lnTo>
                      <a:pt x="247" y="1201"/>
                    </a:lnTo>
                    <a:lnTo>
                      <a:pt x="247" y="1210"/>
                    </a:lnTo>
                    <a:lnTo>
                      <a:pt x="257" y="1220"/>
                    </a:lnTo>
                    <a:lnTo>
                      <a:pt x="257" y="1229"/>
                    </a:lnTo>
                    <a:lnTo>
                      <a:pt x="257" y="1239"/>
                    </a:lnTo>
                    <a:lnTo>
                      <a:pt x="247" y="1248"/>
                    </a:lnTo>
                    <a:lnTo>
                      <a:pt x="238" y="1248"/>
                    </a:lnTo>
                    <a:lnTo>
                      <a:pt x="229" y="1258"/>
                    </a:lnTo>
                    <a:lnTo>
                      <a:pt x="238" y="1277"/>
                    </a:lnTo>
                    <a:lnTo>
                      <a:pt x="238" y="1305"/>
                    </a:lnTo>
                    <a:lnTo>
                      <a:pt x="238" y="1324"/>
                    </a:lnTo>
                    <a:lnTo>
                      <a:pt x="238" y="1344"/>
                    </a:lnTo>
                    <a:lnTo>
                      <a:pt x="229" y="1362"/>
                    </a:lnTo>
                    <a:lnTo>
                      <a:pt x="209" y="1391"/>
                    </a:lnTo>
                    <a:lnTo>
                      <a:pt x="200" y="1401"/>
                    </a:lnTo>
                    <a:lnTo>
                      <a:pt x="219" y="1429"/>
                    </a:lnTo>
                    <a:lnTo>
                      <a:pt x="229" y="1448"/>
                    </a:lnTo>
                    <a:lnTo>
                      <a:pt x="229" y="1477"/>
                    </a:lnTo>
                    <a:lnTo>
                      <a:pt x="247" y="1515"/>
                    </a:lnTo>
                    <a:lnTo>
                      <a:pt x="257" y="1562"/>
                    </a:lnTo>
                    <a:lnTo>
                      <a:pt x="286" y="1600"/>
                    </a:lnTo>
                    <a:lnTo>
                      <a:pt x="314" y="1639"/>
                    </a:lnTo>
                    <a:lnTo>
                      <a:pt x="305" y="1658"/>
                    </a:lnTo>
                    <a:lnTo>
                      <a:pt x="343" y="1696"/>
                    </a:lnTo>
                    <a:lnTo>
                      <a:pt x="371" y="1686"/>
                    </a:lnTo>
                    <a:lnTo>
                      <a:pt x="390" y="1696"/>
                    </a:lnTo>
                    <a:lnTo>
                      <a:pt x="400" y="1734"/>
                    </a:lnTo>
                    <a:lnTo>
                      <a:pt x="428" y="1743"/>
                    </a:lnTo>
                    <a:lnTo>
                      <a:pt x="485" y="1734"/>
                    </a:lnTo>
                    <a:lnTo>
                      <a:pt x="505" y="1743"/>
                    </a:lnTo>
                    <a:lnTo>
                      <a:pt x="514" y="1753"/>
                    </a:lnTo>
                    <a:lnTo>
                      <a:pt x="514" y="1772"/>
                    </a:lnTo>
                    <a:lnTo>
                      <a:pt x="514" y="1782"/>
                    </a:lnTo>
                    <a:lnTo>
                      <a:pt x="514" y="1791"/>
                    </a:lnTo>
                    <a:lnTo>
                      <a:pt x="514" y="1810"/>
                    </a:lnTo>
                    <a:lnTo>
                      <a:pt x="524" y="1820"/>
                    </a:lnTo>
                    <a:lnTo>
                      <a:pt x="524" y="1829"/>
                    </a:lnTo>
                    <a:lnTo>
                      <a:pt x="533" y="1848"/>
                    </a:lnTo>
                    <a:lnTo>
                      <a:pt x="543" y="1858"/>
                    </a:lnTo>
                    <a:lnTo>
                      <a:pt x="552" y="1858"/>
                    </a:lnTo>
                    <a:lnTo>
                      <a:pt x="571" y="1867"/>
                    </a:lnTo>
                    <a:lnTo>
                      <a:pt x="590" y="1886"/>
                    </a:lnTo>
                    <a:lnTo>
                      <a:pt x="628" y="1915"/>
                    </a:lnTo>
                    <a:lnTo>
                      <a:pt x="667" y="1915"/>
                    </a:lnTo>
                    <a:lnTo>
                      <a:pt x="676" y="1924"/>
                    </a:lnTo>
                    <a:lnTo>
                      <a:pt x="686" y="1934"/>
                    </a:lnTo>
                    <a:lnTo>
                      <a:pt x="695" y="1943"/>
                    </a:lnTo>
                    <a:lnTo>
                      <a:pt x="705" y="1943"/>
                    </a:lnTo>
                    <a:lnTo>
                      <a:pt x="714" y="1943"/>
                    </a:lnTo>
                    <a:lnTo>
                      <a:pt x="724" y="1953"/>
                    </a:lnTo>
                    <a:lnTo>
                      <a:pt x="762" y="1981"/>
                    </a:lnTo>
                    <a:lnTo>
                      <a:pt x="790" y="2001"/>
                    </a:lnTo>
                    <a:lnTo>
                      <a:pt x="800" y="1991"/>
                    </a:lnTo>
                    <a:lnTo>
                      <a:pt x="819" y="1972"/>
                    </a:lnTo>
                    <a:lnTo>
                      <a:pt x="886" y="1943"/>
                    </a:lnTo>
                    <a:lnTo>
                      <a:pt x="895" y="1934"/>
                    </a:lnTo>
                    <a:lnTo>
                      <a:pt x="905" y="1934"/>
                    </a:lnTo>
                    <a:lnTo>
                      <a:pt x="924" y="1915"/>
                    </a:lnTo>
                    <a:lnTo>
                      <a:pt x="933" y="1896"/>
                    </a:lnTo>
                    <a:lnTo>
                      <a:pt x="943" y="1877"/>
                    </a:lnTo>
                    <a:lnTo>
                      <a:pt x="943" y="1858"/>
                    </a:lnTo>
                    <a:lnTo>
                      <a:pt x="943" y="1839"/>
                    </a:lnTo>
                    <a:lnTo>
                      <a:pt x="914" y="1715"/>
                    </a:lnTo>
                    <a:lnTo>
                      <a:pt x="914" y="1696"/>
                    </a:lnTo>
                    <a:lnTo>
                      <a:pt x="914" y="1677"/>
                    </a:lnTo>
                    <a:lnTo>
                      <a:pt x="924" y="1658"/>
                    </a:lnTo>
                    <a:lnTo>
                      <a:pt x="924" y="1648"/>
                    </a:lnTo>
                    <a:lnTo>
                      <a:pt x="914" y="1610"/>
                    </a:lnTo>
                    <a:lnTo>
                      <a:pt x="914" y="1591"/>
                    </a:lnTo>
                    <a:lnTo>
                      <a:pt x="914" y="1582"/>
                    </a:lnTo>
                    <a:lnTo>
                      <a:pt x="905" y="1572"/>
                    </a:lnTo>
                    <a:lnTo>
                      <a:pt x="886" y="1562"/>
                    </a:lnTo>
                    <a:lnTo>
                      <a:pt x="848" y="1562"/>
                    </a:lnTo>
                    <a:lnTo>
                      <a:pt x="838" y="1553"/>
                    </a:lnTo>
                    <a:lnTo>
                      <a:pt x="819" y="1524"/>
                    </a:lnTo>
                    <a:lnTo>
                      <a:pt x="828" y="1505"/>
                    </a:lnTo>
                    <a:lnTo>
                      <a:pt x="895" y="1486"/>
                    </a:lnTo>
                    <a:lnTo>
                      <a:pt x="914" y="1467"/>
                    </a:lnTo>
                    <a:lnTo>
                      <a:pt x="924" y="1458"/>
                    </a:lnTo>
                    <a:lnTo>
                      <a:pt x="924" y="1439"/>
                    </a:lnTo>
                    <a:lnTo>
                      <a:pt x="905" y="1410"/>
                    </a:lnTo>
                    <a:lnTo>
                      <a:pt x="895" y="1391"/>
                    </a:lnTo>
                    <a:lnTo>
                      <a:pt x="876" y="1382"/>
                    </a:lnTo>
                    <a:lnTo>
                      <a:pt x="876" y="1372"/>
                    </a:lnTo>
                    <a:lnTo>
                      <a:pt x="866" y="1362"/>
                    </a:lnTo>
                    <a:lnTo>
                      <a:pt x="876" y="1334"/>
                    </a:lnTo>
                    <a:lnTo>
                      <a:pt x="905" y="1267"/>
                    </a:lnTo>
                    <a:lnTo>
                      <a:pt x="914" y="1248"/>
                    </a:lnTo>
                    <a:lnTo>
                      <a:pt x="914" y="1229"/>
                    </a:lnTo>
                    <a:lnTo>
                      <a:pt x="905" y="1220"/>
                    </a:lnTo>
                    <a:lnTo>
                      <a:pt x="895" y="1201"/>
                    </a:lnTo>
                    <a:lnTo>
                      <a:pt x="895" y="1191"/>
                    </a:lnTo>
                    <a:lnTo>
                      <a:pt x="895" y="1181"/>
                    </a:lnTo>
                    <a:lnTo>
                      <a:pt x="905" y="1172"/>
                    </a:lnTo>
                    <a:lnTo>
                      <a:pt x="1029" y="1029"/>
                    </a:lnTo>
                    <a:lnTo>
                      <a:pt x="1029" y="1020"/>
                    </a:lnTo>
                    <a:lnTo>
                      <a:pt x="1038" y="991"/>
                    </a:lnTo>
                    <a:lnTo>
                      <a:pt x="1047" y="981"/>
                    </a:lnTo>
                    <a:lnTo>
                      <a:pt x="1067" y="953"/>
                    </a:lnTo>
                    <a:lnTo>
                      <a:pt x="1095" y="943"/>
                    </a:lnTo>
                    <a:lnTo>
                      <a:pt x="1105" y="924"/>
                    </a:lnTo>
                    <a:lnTo>
                      <a:pt x="1105" y="905"/>
                    </a:lnTo>
                    <a:lnTo>
                      <a:pt x="1105" y="896"/>
                    </a:lnTo>
                    <a:lnTo>
                      <a:pt x="1105" y="886"/>
                    </a:lnTo>
                    <a:lnTo>
                      <a:pt x="1105" y="867"/>
                    </a:lnTo>
                    <a:lnTo>
                      <a:pt x="1124" y="858"/>
                    </a:lnTo>
                    <a:lnTo>
                      <a:pt x="1143" y="829"/>
                    </a:lnTo>
                    <a:lnTo>
                      <a:pt x="1086" y="839"/>
                    </a:lnTo>
                    <a:lnTo>
                      <a:pt x="1067" y="829"/>
                    </a:lnTo>
                    <a:lnTo>
                      <a:pt x="1067" y="820"/>
                    </a:lnTo>
                    <a:lnTo>
                      <a:pt x="1067" y="762"/>
                    </a:lnTo>
                    <a:lnTo>
                      <a:pt x="1057" y="705"/>
                    </a:lnTo>
                    <a:lnTo>
                      <a:pt x="1067" y="686"/>
                    </a:lnTo>
                    <a:lnTo>
                      <a:pt x="1067" y="667"/>
                    </a:lnTo>
                    <a:lnTo>
                      <a:pt x="1076" y="648"/>
                    </a:lnTo>
                    <a:lnTo>
                      <a:pt x="1086" y="629"/>
                    </a:lnTo>
                    <a:lnTo>
                      <a:pt x="1086" y="591"/>
                    </a:lnTo>
                    <a:lnTo>
                      <a:pt x="1095" y="562"/>
                    </a:lnTo>
                    <a:lnTo>
                      <a:pt x="1105" y="553"/>
                    </a:lnTo>
                    <a:lnTo>
                      <a:pt x="1114" y="544"/>
                    </a:lnTo>
                    <a:lnTo>
                      <a:pt x="1114" y="534"/>
                    </a:lnTo>
                    <a:lnTo>
                      <a:pt x="1114" y="524"/>
                    </a:lnTo>
                    <a:lnTo>
                      <a:pt x="1124" y="515"/>
                    </a:lnTo>
                    <a:lnTo>
                      <a:pt x="1143" y="515"/>
                    </a:lnTo>
                    <a:lnTo>
                      <a:pt x="1152" y="505"/>
                    </a:lnTo>
                    <a:lnTo>
                      <a:pt x="1181" y="486"/>
                    </a:lnTo>
                    <a:lnTo>
                      <a:pt x="1190" y="467"/>
                    </a:lnTo>
                    <a:lnTo>
                      <a:pt x="1190" y="458"/>
                    </a:lnTo>
                    <a:lnTo>
                      <a:pt x="1181" y="458"/>
                    </a:lnTo>
                    <a:lnTo>
                      <a:pt x="1171" y="429"/>
                    </a:lnTo>
                    <a:lnTo>
                      <a:pt x="1171" y="410"/>
                    </a:lnTo>
                    <a:lnTo>
                      <a:pt x="1171" y="372"/>
                    </a:lnTo>
                    <a:lnTo>
                      <a:pt x="1171" y="362"/>
                    </a:lnTo>
                    <a:lnTo>
                      <a:pt x="1171" y="353"/>
                    </a:lnTo>
                    <a:lnTo>
                      <a:pt x="1171" y="343"/>
                    </a:lnTo>
                    <a:lnTo>
                      <a:pt x="1171" y="334"/>
                    </a:lnTo>
                    <a:lnTo>
                      <a:pt x="1181" y="324"/>
                    </a:lnTo>
                    <a:lnTo>
                      <a:pt x="1219" y="296"/>
                    </a:lnTo>
                    <a:lnTo>
                      <a:pt x="1238" y="277"/>
                    </a:lnTo>
                    <a:lnTo>
                      <a:pt x="1247" y="248"/>
                    </a:lnTo>
                    <a:lnTo>
                      <a:pt x="1257" y="239"/>
                    </a:lnTo>
                    <a:lnTo>
                      <a:pt x="1276" y="229"/>
                    </a:lnTo>
                    <a:lnTo>
                      <a:pt x="1286" y="229"/>
                    </a:lnTo>
                    <a:lnTo>
                      <a:pt x="1295" y="229"/>
                    </a:lnTo>
                    <a:lnTo>
                      <a:pt x="1295" y="239"/>
                    </a:lnTo>
                    <a:lnTo>
                      <a:pt x="1305" y="239"/>
                    </a:lnTo>
                    <a:lnTo>
                      <a:pt x="1333" y="220"/>
                    </a:lnTo>
                    <a:lnTo>
                      <a:pt x="1276" y="191"/>
                    </a:lnTo>
                    <a:close/>
                    <a:moveTo>
                      <a:pt x="76" y="743"/>
                    </a:moveTo>
                    <a:lnTo>
                      <a:pt x="66" y="724"/>
                    </a:lnTo>
                    <a:lnTo>
                      <a:pt x="66" y="715"/>
                    </a:lnTo>
                    <a:lnTo>
                      <a:pt x="66" y="705"/>
                    </a:lnTo>
                    <a:lnTo>
                      <a:pt x="76" y="696"/>
                    </a:lnTo>
                    <a:lnTo>
                      <a:pt x="66" y="677"/>
                    </a:lnTo>
                    <a:lnTo>
                      <a:pt x="57" y="667"/>
                    </a:lnTo>
                    <a:lnTo>
                      <a:pt x="57" y="658"/>
                    </a:lnTo>
                    <a:lnTo>
                      <a:pt x="48" y="629"/>
                    </a:lnTo>
                    <a:lnTo>
                      <a:pt x="28" y="572"/>
                    </a:lnTo>
                    <a:lnTo>
                      <a:pt x="9" y="572"/>
                    </a:lnTo>
                    <a:lnTo>
                      <a:pt x="9" y="591"/>
                    </a:lnTo>
                    <a:lnTo>
                      <a:pt x="9" y="610"/>
                    </a:lnTo>
                    <a:lnTo>
                      <a:pt x="28" y="620"/>
                    </a:lnTo>
                    <a:lnTo>
                      <a:pt x="19" y="639"/>
                    </a:lnTo>
                    <a:lnTo>
                      <a:pt x="9" y="648"/>
                    </a:lnTo>
                    <a:lnTo>
                      <a:pt x="0" y="658"/>
                    </a:lnTo>
                    <a:lnTo>
                      <a:pt x="0" y="677"/>
                    </a:lnTo>
                    <a:lnTo>
                      <a:pt x="9" y="696"/>
                    </a:lnTo>
                    <a:lnTo>
                      <a:pt x="38" y="734"/>
                    </a:lnTo>
                    <a:lnTo>
                      <a:pt x="9" y="724"/>
                    </a:lnTo>
                    <a:lnTo>
                      <a:pt x="0" y="753"/>
                    </a:lnTo>
                    <a:lnTo>
                      <a:pt x="0" y="772"/>
                    </a:lnTo>
                    <a:lnTo>
                      <a:pt x="0" y="791"/>
                    </a:lnTo>
                    <a:lnTo>
                      <a:pt x="0" y="820"/>
                    </a:lnTo>
                    <a:lnTo>
                      <a:pt x="0" y="848"/>
                    </a:lnTo>
                    <a:lnTo>
                      <a:pt x="9" y="877"/>
                    </a:lnTo>
                    <a:lnTo>
                      <a:pt x="9" y="896"/>
                    </a:lnTo>
                    <a:lnTo>
                      <a:pt x="28" y="915"/>
                    </a:lnTo>
                    <a:lnTo>
                      <a:pt x="38" y="915"/>
                    </a:lnTo>
                    <a:lnTo>
                      <a:pt x="57" y="905"/>
                    </a:lnTo>
                    <a:lnTo>
                      <a:pt x="86" y="886"/>
                    </a:lnTo>
                    <a:lnTo>
                      <a:pt x="86" y="839"/>
                    </a:lnTo>
                    <a:lnTo>
                      <a:pt x="95" y="810"/>
                    </a:lnTo>
                    <a:lnTo>
                      <a:pt x="95" y="772"/>
                    </a:lnTo>
                    <a:lnTo>
                      <a:pt x="95" y="753"/>
                    </a:lnTo>
                    <a:lnTo>
                      <a:pt x="76" y="743"/>
                    </a:lnTo>
                    <a:close/>
                    <a:moveTo>
                      <a:pt x="190" y="829"/>
                    </a:moveTo>
                    <a:lnTo>
                      <a:pt x="181" y="820"/>
                    </a:lnTo>
                    <a:lnTo>
                      <a:pt x="171" y="810"/>
                    </a:lnTo>
                    <a:lnTo>
                      <a:pt x="171" y="800"/>
                    </a:lnTo>
                    <a:lnTo>
                      <a:pt x="162" y="800"/>
                    </a:lnTo>
                    <a:lnTo>
                      <a:pt x="152" y="791"/>
                    </a:lnTo>
                    <a:lnTo>
                      <a:pt x="143" y="791"/>
                    </a:lnTo>
                    <a:lnTo>
                      <a:pt x="133" y="800"/>
                    </a:lnTo>
                    <a:lnTo>
                      <a:pt x="133" y="810"/>
                    </a:lnTo>
                    <a:lnTo>
                      <a:pt x="133" y="820"/>
                    </a:lnTo>
                    <a:lnTo>
                      <a:pt x="133" y="839"/>
                    </a:lnTo>
                    <a:lnTo>
                      <a:pt x="133" y="848"/>
                    </a:lnTo>
                    <a:lnTo>
                      <a:pt x="143" y="858"/>
                    </a:lnTo>
                    <a:lnTo>
                      <a:pt x="162" y="867"/>
                    </a:lnTo>
                    <a:lnTo>
                      <a:pt x="162" y="877"/>
                    </a:lnTo>
                    <a:lnTo>
                      <a:pt x="171" y="877"/>
                    </a:lnTo>
                    <a:lnTo>
                      <a:pt x="171" y="886"/>
                    </a:lnTo>
                    <a:lnTo>
                      <a:pt x="171" y="896"/>
                    </a:lnTo>
                    <a:lnTo>
                      <a:pt x="181" y="886"/>
                    </a:lnTo>
                    <a:lnTo>
                      <a:pt x="190" y="867"/>
                    </a:lnTo>
                    <a:lnTo>
                      <a:pt x="190" y="848"/>
                    </a:lnTo>
                    <a:lnTo>
                      <a:pt x="190" y="839"/>
                    </a:lnTo>
                    <a:lnTo>
                      <a:pt x="190" y="829"/>
                    </a:lnTo>
                    <a:close/>
                    <a:moveTo>
                      <a:pt x="371" y="1001"/>
                    </a:moveTo>
                    <a:lnTo>
                      <a:pt x="390" y="991"/>
                    </a:lnTo>
                    <a:lnTo>
                      <a:pt x="390" y="972"/>
                    </a:lnTo>
                    <a:lnTo>
                      <a:pt x="390" y="953"/>
                    </a:lnTo>
                    <a:lnTo>
                      <a:pt x="381" y="943"/>
                    </a:lnTo>
                    <a:lnTo>
                      <a:pt x="362" y="943"/>
                    </a:lnTo>
                    <a:lnTo>
                      <a:pt x="352" y="934"/>
                    </a:lnTo>
                    <a:lnTo>
                      <a:pt x="343" y="943"/>
                    </a:lnTo>
                    <a:lnTo>
                      <a:pt x="324" y="943"/>
                    </a:lnTo>
                    <a:lnTo>
                      <a:pt x="305" y="934"/>
                    </a:lnTo>
                    <a:lnTo>
                      <a:pt x="295" y="934"/>
                    </a:lnTo>
                    <a:lnTo>
                      <a:pt x="286" y="924"/>
                    </a:lnTo>
                    <a:lnTo>
                      <a:pt x="276" y="924"/>
                    </a:lnTo>
                    <a:lnTo>
                      <a:pt x="267" y="934"/>
                    </a:lnTo>
                    <a:lnTo>
                      <a:pt x="257" y="943"/>
                    </a:lnTo>
                    <a:lnTo>
                      <a:pt x="276" y="953"/>
                    </a:lnTo>
                    <a:lnTo>
                      <a:pt x="324" y="972"/>
                    </a:lnTo>
                    <a:lnTo>
                      <a:pt x="371" y="1001"/>
                    </a:lnTo>
                    <a:close/>
                    <a:moveTo>
                      <a:pt x="571" y="791"/>
                    </a:moveTo>
                    <a:lnTo>
                      <a:pt x="590" y="762"/>
                    </a:lnTo>
                    <a:lnTo>
                      <a:pt x="600" y="743"/>
                    </a:lnTo>
                    <a:lnTo>
                      <a:pt x="581" y="734"/>
                    </a:lnTo>
                    <a:lnTo>
                      <a:pt x="543" y="724"/>
                    </a:lnTo>
                    <a:lnTo>
                      <a:pt x="524" y="724"/>
                    </a:lnTo>
                    <a:lnTo>
                      <a:pt x="505" y="734"/>
                    </a:lnTo>
                    <a:lnTo>
                      <a:pt x="495" y="753"/>
                    </a:lnTo>
                    <a:lnTo>
                      <a:pt x="485" y="791"/>
                    </a:lnTo>
                    <a:lnTo>
                      <a:pt x="505" y="810"/>
                    </a:lnTo>
                    <a:lnTo>
                      <a:pt x="533" y="800"/>
                    </a:lnTo>
                    <a:lnTo>
                      <a:pt x="571" y="79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70" name="Freeform 16">
                <a:extLst>
                  <a:ext uri="{FF2B5EF4-FFF2-40B4-BE49-F238E27FC236}">
                    <a16:creationId xmlns:a16="http://schemas.microsoft.com/office/drawing/2014/main" id="{739C0E43-0746-264A-B013-142177C48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3363" y="6710363"/>
                <a:ext cx="138112" cy="165100"/>
              </a:xfrm>
              <a:custGeom>
                <a:avLst/>
                <a:gdLst>
                  <a:gd name="T0" fmla="*/ 75564 w 382"/>
                  <a:gd name="T1" fmla="*/ 3597 h 459"/>
                  <a:gd name="T2" fmla="*/ 89664 w 382"/>
                  <a:gd name="T3" fmla="*/ 7194 h 459"/>
                  <a:gd name="T4" fmla="*/ 92918 w 382"/>
                  <a:gd name="T5" fmla="*/ 10431 h 459"/>
                  <a:gd name="T6" fmla="*/ 96172 w 382"/>
                  <a:gd name="T7" fmla="*/ 14028 h 459"/>
                  <a:gd name="T8" fmla="*/ 103403 w 382"/>
                  <a:gd name="T9" fmla="*/ 24100 h 459"/>
                  <a:gd name="T10" fmla="*/ 117142 w 382"/>
                  <a:gd name="T11" fmla="*/ 55033 h 459"/>
                  <a:gd name="T12" fmla="*/ 134135 w 382"/>
                  <a:gd name="T13" fmla="*/ 75536 h 459"/>
                  <a:gd name="T14" fmla="*/ 137750 w 382"/>
                  <a:gd name="T15" fmla="*/ 82370 h 459"/>
                  <a:gd name="T16" fmla="*/ 137750 w 382"/>
                  <a:gd name="T17" fmla="*/ 133807 h 459"/>
                  <a:gd name="T18" fmla="*/ 134135 w 382"/>
                  <a:gd name="T19" fmla="*/ 137044 h 459"/>
                  <a:gd name="T20" fmla="*/ 130881 w 382"/>
                  <a:gd name="T21" fmla="*/ 144238 h 459"/>
                  <a:gd name="T22" fmla="*/ 130881 w 382"/>
                  <a:gd name="T23" fmla="*/ 147475 h 459"/>
                  <a:gd name="T24" fmla="*/ 124012 w 382"/>
                  <a:gd name="T25" fmla="*/ 151072 h 459"/>
                  <a:gd name="T26" fmla="*/ 103403 w 382"/>
                  <a:gd name="T27" fmla="*/ 147475 h 459"/>
                  <a:gd name="T28" fmla="*/ 92918 w 382"/>
                  <a:gd name="T29" fmla="*/ 144238 h 459"/>
                  <a:gd name="T30" fmla="*/ 92918 w 382"/>
                  <a:gd name="T31" fmla="*/ 144238 h 459"/>
                  <a:gd name="T32" fmla="*/ 96172 w 382"/>
                  <a:gd name="T33" fmla="*/ 144238 h 459"/>
                  <a:gd name="T34" fmla="*/ 92918 w 382"/>
                  <a:gd name="T35" fmla="*/ 126972 h 459"/>
                  <a:gd name="T36" fmla="*/ 92918 w 382"/>
                  <a:gd name="T37" fmla="*/ 123375 h 459"/>
                  <a:gd name="T38" fmla="*/ 89664 w 382"/>
                  <a:gd name="T39" fmla="*/ 123375 h 459"/>
                  <a:gd name="T40" fmla="*/ 82433 w 382"/>
                  <a:gd name="T41" fmla="*/ 120138 h 459"/>
                  <a:gd name="T42" fmla="*/ 79179 w 382"/>
                  <a:gd name="T43" fmla="*/ 113304 h 459"/>
                  <a:gd name="T44" fmla="*/ 75564 w 382"/>
                  <a:gd name="T45" fmla="*/ 116541 h 459"/>
                  <a:gd name="T46" fmla="*/ 75564 w 382"/>
                  <a:gd name="T47" fmla="*/ 123375 h 459"/>
                  <a:gd name="T48" fmla="*/ 72310 w 382"/>
                  <a:gd name="T49" fmla="*/ 123375 h 459"/>
                  <a:gd name="T50" fmla="*/ 61825 w 382"/>
                  <a:gd name="T51" fmla="*/ 120138 h 459"/>
                  <a:gd name="T52" fmla="*/ 61825 w 382"/>
                  <a:gd name="T53" fmla="*/ 123375 h 459"/>
                  <a:gd name="T54" fmla="*/ 58571 w 382"/>
                  <a:gd name="T55" fmla="*/ 126972 h 459"/>
                  <a:gd name="T56" fmla="*/ 54956 w 382"/>
                  <a:gd name="T57" fmla="*/ 126972 h 459"/>
                  <a:gd name="T58" fmla="*/ 48086 w 382"/>
                  <a:gd name="T59" fmla="*/ 126972 h 459"/>
                  <a:gd name="T60" fmla="*/ 41217 w 382"/>
                  <a:gd name="T61" fmla="*/ 126972 h 459"/>
                  <a:gd name="T62" fmla="*/ 37963 w 382"/>
                  <a:gd name="T63" fmla="*/ 133807 h 459"/>
                  <a:gd name="T64" fmla="*/ 27478 w 382"/>
                  <a:gd name="T65" fmla="*/ 144238 h 459"/>
                  <a:gd name="T66" fmla="*/ 27478 w 382"/>
                  <a:gd name="T67" fmla="*/ 147475 h 459"/>
                  <a:gd name="T68" fmla="*/ 34347 w 382"/>
                  <a:gd name="T69" fmla="*/ 151072 h 459"/>
                  <a:gd name="T70" fmla="*/ 31093 w 382"/>
                  <a:gd name="T71" fmla="*/ 157906 h 459"/>
                  <a:gd name="T72" fmla="*/ 31093 w 382"/>
                  <a:gd name="T73" fmla="*/ 164740 h 459"/>
                  <a:gd name="T74" fmla="*/ 31093 w 382"/>
                  <a:gd name="T75" fmla="*/ 164740 h 459"/>
                  <a:gd name="T76" fmla="*/ 20608 w 382"/>
                  <a:gd name="T77" fmla="*/ 164740 h 459"/>
                  <a:gd name="T78" fmla="*/ 10123 w 382"/>
                  <a:gd name="T79" fmla="*/ 161143 h 459"/>
                  <a:gd name="T80" fmla="*/ 3254 w 382"/>
                  <a:gd name="T81" fmla="*/ 154309 h 459"/>
                  <a:gd name="T82" fmla="*/ 0 w 382"/>
                  <a:gd name="T83" fmla="*/ 147475 h 459"/>
                  <a:gd name="T84" fmla="*/ 0 w 382"/>
                  <a:gd name="T85" fmla="*/ 140641 h 459"/>
                  <a:gd name="T86" fmla="*/ 0 w 382"/>
                  <a:gd name="T87" fmla="*/ 130569 h 459"/>
                  <a:gd name="T88" fmla="*/ 3254 w 382"/>
                  <a:gd name="T89" fmla="*/ 116541 h 459"/>
                  <a:gd name="T90" fmla="*/ 6869 w 382"/>
                  <a:gd name="T91" fmla="*/ 102873 h 459"/>
                  <a:gd name="T92" fmla="*/ 6869 w 382"/>
                  <a:gd name="T93" fmla="*/ 85967 h 459"/>
                  <a:gd name="T94" fmla="*/ 6869 w 382"/>
                  <a:gd name="T95" fmla="*/ 79133 h 459"/>
                  <a:gd name="T96" fmla="*/ 20608 w 382"/>
                  <a:gd name="T97" fmla="*/ 58271 h 459"/>
                  <a:gd name="T98" fmla="*/ 31093 w 382"/>
                  <a:gd name="T99" fmla="*/ 51436 h 459"/>
                  <a:gd name="T100" fmla="*/ 41217 w 382"/>
                  <a:gd name="T101" fmla="*/ 48199 h 459"/>
                  <a:gd name="T102" fmla="*/ 48086 w 382"/>
                  <a:gd name="T103" fmla="*/ 41365 h 459"/>
                  <a:gd name="T104" fmla="*/ 51702 w 382"/>
                  <a:gd name="T105" fmla="*/ 34531 h 459"/>
                  <a:gd name="T106" fmla="*/ 61825 w 382"/>
                  <a:gd name="T107" fmla="*/ 0 h 459"/>
                  <a:gd name="T108" fmla="*/ 75564 w 382"/>
                  <a:gd name="T109" fmla="*/ 3597 h 45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82" h="459">
                    <a:moveTo>
                      <a:pt x="209" y="10"/>
                    </a:moveTo>
                    <a:lnTo>
                      <a:pt x="248" y="20"/>
                    </a:lnTo>
                    <a:lnTo>
                      <a:pt x="257" y="29"/>
                    </a:lnTo>
                    <a:lnTo>
                      <a:pt x="266" y="39"/>
                    </a:lnTo>
                    <a:lnTo>
                      <a:pt x="286" y="67"/>
                    </a:lnTo>
                    <a:lnTo>
                      <a:pt x="324" y="153"/>
                    </a:lnTo>
                    <a:lnTo>
                      <a:pt x="371" y="210"/>
                    </a:lnTo>
                    <a:lnTo>
                      <a:pt x="381" y="229"/>
                    </a:lnTo>
                    <a:lnTo>
                      <a:pt x="381" y="372"/>
                    </a:lnTo>
                    <a:lnTo>
                      <a:pt x="371" y="381"/>
                    </a:lnTo>
                    <a:lnTo>
                      <a:pt x="362" y="401"/>
                    </a:lnTo>
                    <a:lnTo>
                      <a:pt x="362" y="410"/>
                    </a:lnTo>
                    <a:lnTo>
                      <a:pt x="343" y="420"/>
                    </a:lnTo>
                    <a:lnTo>
                      <a:pt x="286" y="410"/>
                    </a:lnTo>
                    <a:lnTo>
                      <a:pt x="257" y="401"/>
                    </a:lnTo>
                    <a:lnTo>
                      <a:pt x="266" y="401"/>
                    </a:lnTo>
                    <a:lnTo>
                      <a:pt x="257" y="353"/>
                    </a:lnTo>
                    <a:lnTo>
                      <a:pt x="257" y="343"/>
                    </a:lnTo>
                    <a:lnTo>
                      <a:pt x="248" y="343"/>
                    </a:lnTo>
                    <a:lnTo>
                      <a:pt x="228" y="334"/>
                    </a:lnTo>
                    <a:lnTo>
                      <a:pt x="219" y="315"/>
                    </a:lnTo>
                    <a:lnTo>
                      <a:pt x="209" y="324"/>
                    </a:lnTo>
                    <a:lnTo>
                      <a:pt x="209" y="343"/>
                    </a:lnTo>
                    <a:lnTo>
                      <a:pt x="200" y="343"/>
                    </a:lnTo>
                    <a:lnTo>
                      <a:pt x="171" y="334"/>
                    </a:lnTo>
                    <a:lnTo>
                      <a:pt x="171" y="343"/>
                    </a:lnTo>
                    <a:lnTo>
                      <a:pt x="162" y="353"/>
                    </a:lnTo>
                    <a:lnTo>
                      <a:pt x="152" y="353"/>
                    </a:lnTo>
                    <a:lnTo>
                      <a:pt x="133" y="353"/>
                    </a:lnTo>
                    <a:lnTo>
                      <a:pt x="114" y="353"/>
                    </a:lnTo>
                    <a:lnTo>
                      <a:pt x="105" y="372"/>
                    </a:lnTo>
                    <a:lnTo>
                      <a:pt x="76" y="401"/>
                    </a:lnTo>
                    <a:lnTo>
                      <a:pt x="76" y="410"/>
                    </a:lnTo>
                    <a:lnTo>
                      <a:pt x="95" y="420"/>
                    </a:lnTo>
                    <a:lnTo>
                      <a:pt x="86" y="439"/>
                    </a:lnTo>
                    <a:lnTo>
                      <a:pt x="86" y="458"/>
                    </a:lnTo>
                    <a:lnTo>
                      <a:pt x="57" y="458"/>
                    </a:lnTo>
                    <a:lnTo>
                      <a:pt x="28" y="448"/>
                    </a:lnTo>
                    <a:lnTo>
                      <a:pt x="9" y="429"/>
                    </a:lnTo>
                    <a:lnTo>
                      <a:pt x="0" y="410"/>
                    </a:lnTo>
                    <a:lnTo>
                      <a:pt x="0" y="391"/>
                    </a:lnTo>
                    <a:lnTo>
                      <a:pt x="0" y="363"/>
                    </a:lnTo>
                    <a:lnTo>
                      <a:pt x="9" y="324"/>
                    </a:lnTo>
                    <a:lnTo>
                      <a:pt x="19" y="286"/>
                    </a:lnTo>
                    <a:lnTo>
                      <a:pt x="19" y="239"/>
                    </a:lnTo>
                    <a:lnTo>
                      <a:pt x="19" y="220"/>
                    </a:lnTo>
                    <a:lnTo>
                      <a:pt x="57" y="162"/>
                    </a:lnTo>
                    <a:lnTo>
                      <a:pt x="86" y="143"/>
                    </a:lnTo>
                    <a:lnTo>
                      <a:pt x="114" y="134"/>
                    </a:lnTo>
                    <a:lnTo>
                      <a:pt x="133" y="115"/>
                    </a:lnTo>
                    <a:lnTo>
                      <a:pt x="143" y="96"/>
                    </a:lnTo>
                    <a:lnTo>
                      <a:pt x="171" y="0"/>
                    </a:lnTo>
                    <a:lnTo>
                      <a:pt x="209" y="10"/>
                    </a:lnTo>
                  </a:path>
                </a:pathLst>
              </a:custGeom>
              <a:solidFill>
                <a:srgbClr val="A8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71" name="Freeform 17">
                <a:extLst>
                  <a:ext uri="{FF2B5EF4-FFF2-40B4-BE49-F238E27FC236}">
                    <a16:creationId xmlns:a16="http://schemas.microsoft.com/office/drawing/2014/main" id="{79C15BB4-71F0-4242-96D0-E12E2D703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0100" y="5630863"/>
                <a:ext cx="892175" cy="1084262"/>
              </a:xfrm>
              <a:custGeom>
                <a:avLst/>
                <a:gdLst>
                  <a:gd name="T0" fmla="*/ 507654 w 2478"/>
                  <a:gd name="T1" fmla="*/ 51151 h 3010"/>
                  <a:gd name="T2" fmla="*/ 541858 w 2478"/>
                  <a:gd name="T3" fmla="*/ 109507 h 3010"/>
                  <a:gd name="T4" fmla="*/ 600184 w 2478"/>
                  <a:gd name="T5" fmla="*/ 161018 h 3010"/>
                  <a:gd name="T6" fmla="*/ 576061 w 2478"/>
                  <a:gd name="T7" fmla="*/ 188395 h 3010"/>
                  <a:gd name="T8" fmla="*/ 576061 w 2478"/>
                  <a:gd name="T9" fmla="*/ 219374 h 3010"/>
                  <a:gd name="T10" fmla="*/ 620706 w 2478"/>
                  <a:gd name="T11" fmla="*/ 253595 h 3010"/>
                  <a:gd name="T12" fmla="*/ 620706 w 2478"/>
                  <a:gd name="T13" fmla="*/ 239906 h 3010"/>
                  <a:gd name="T14" fmla="*/ 637988 w 2478"/>
                  <a:gd name="T15" fmla="*/ 295020 h 3010"/>
                  <a:gd name="T16" fmla="*/ 706395 w 2478"/>
                  <a:gd name="T17" fmla="*/ 346171 h 3010"/>
                  <a:gd name="T18" fmla="*/ 740959 w 2478"/>
                  <a:gd name="T19" fmla="*/ 325639 h 3010"/>
                  <a:gd name="T20" fmla="*/ 768322 w 2478"/>
                  <a:gd name="T21" fmla="*/ 339327 h 3010"/>
                  <a:gd name="T22" fmla="*/ 795685 w 2478"/>
                  <a:gd name="T23" fmla="*/ 565906 h 3010"/>
                  <a:gd name="T24" fmla="*/ 737359 w 2478"/>
                  <a:gd name="T25" fmla="*/ 648396 h 3010"/>
                  <a:gd name="T26" fmla="*/ 726917 w 2478"/>
                  <a:gd name="T27" fmla="*/ 665326 h 3010"/>
                  <a:gd name="T28" fmla="*/ 792444 w 2478"/>
                  <a:gd name="T29" fmla="*/ 744214 h 3010"/>
                  <a:gd name="T30" fmla="*/ 788844 w 2478"/>
                  <a:gd name="T31" fmla="*/ 771591 h 3010"/>
                  <a:gd name="T32" fmla="*/ 809366 w 2478"/>
                  <a:gd name="T33" fmla="*/ 792124 h 3010"/>
                  <a:gd name="T34" fmla="*/ 891815 w 2478"/>
                  <a:gd name="T35" fmla="*/ 860926 h 3010"/>
                  <a:gd name="T36" fmla="*/ 881374 w 2478"/>
                  <a:gd name="T37" fmla="*/ 881458 h 3010"/>
                  <a:gd name="T38" fmla="*/ 874533 w 2478"/>
                  <a:gd name="T39" fmla="*/ 905593 h 3010"/>
                  <a:gd name="T40" fmla="*/ 795685 w 2478"/>
                  <a:gd name="T41" fmla="*/ 908835 h 3010"/>
                  <a:gd name="T42" fmla="*/ 782003 w 2478"/>
                  <a:gd name="T43" fmla="*/ 936572 h 3010"/>
                  <a:gd name="T44" fmla="*/ 812967 w 2478"/>
                  <a:gd name="T45" fmla="*/ 950260 h 3010"/>
                  <a:gd name="T46" fmla="*/ 833489 w 2478"/>
                  <a:gd name="T47" fmla="*/ 994567 h 3010"/>
                  <a:gd name="T48" fmla="*/ 795685 w 2478"/>
                  <a:gd name="T49" fmla="*/ 1077058 h 3010"/>
                  <a:gd name="T50" fmla="*/ 764721 w 2478"/>
                  <a:gd name="T51" fmla="*/ 1080300 h 3010"/>
                  <a:gd name="T52" fmla="*/ 692714 w 2478"/>
                  <a:gd name="T53" fmla="*/ 1011858 h 3010"/>
                  <a:gd name="T54" fmla="*/ 661750 w 2478"/>
                  <a:gd name="T55" fmla="*/ 905593 h 3010"/>
                  <a:gd name="T56" fmla="*/ 631147 w 2478"/>
                  <a:gd name="T57" fmla="*/ 847237 h 3010"/>
                  <a:gd name="T58" fmla="*/ 610625 w 2478"/>
                  <a:gd name="T59" fmla="*/ 857323 h 3010"/>
                  <a:gd name="T60" fmla="*/ 579662 w 2478"/>
                  <a:gd name="T61" fmla="*/ 878216 h 3010"/>
                  <a:gd name="T62" fmla="*/ 583262 w 2478"/>
                  <a:gd name="T63" fmla="*/ 926125 h 3010"/>
                  <a:gd name="T64" fmla="*/ 531777 w 2478"/>
                  <a:gd name="T65" fmla="*/ 895147 h 3010"/>
                  <a:gd name="T66" fmla="*/ 483531 w 2478"/>
                  <a:gd name="T67" fmla="*/ 878216 h 3010"/>
                  <a:gd name="T68" fmla="*/ 466610 w 2478"/>
                  <a:gd name="T69" fmla="*/ 799328 h 3010"/>
                  <a:gd name="T70" fmla="*/ 438887 w 2478"/>
                  <a:gd name="T71" fmla="*/ 775193 h 3010"/>
                  <a:gd name="T72" fmla="*/ 305313 w 2478"/>
                  <a:gd name="T73" fmla="*/ 699907 h 3010"/>
                  <a:gd name="T74" fmla="*/ 298472 w 2478"/>
                  <a:gd name="T75" fmla="*/ 682617 h 3010"/>
                  <a:gd name="T76" fmla="*/ 236545 w 2478"/>
                  <a:gd name="T77" fmla="*/ 641191 h 3010"/>
                  <a:gd name="T78" fmla="*/ 171738 w 2478"/>
                  <a:gd name="T79" fmla="*/ 590040 h 3010"/>
                  <a:gd name="T80" fmla="*/ 188660 w 2478"/>
                  <a:gd name="T81" fmla="*/ 545373 h 3010"/>
                  <a:gd name="T82" fmla="*/ 188660 w 2478"/>
                  <a:gd name="T83" fmla="*/ 490259 h 3010"/>
                  <a:gd name="T84" fmla="*/ 219623 w 2478"/>
                  <a:gd name="T85" fmla="*/ 449194 h 3010"/>
                  <a:gd name="T86" fmla="*/ 140775 w 2478"/>
                  <a:gd name="T87" fmla="*/ 377150 h 3010"/>
                  <a:gd name="T88" fmla="*/ 133934 w 2478"/>
                  <a:gd name="T89" fmla="*/ 329241 h 3010"/>
                  <a:gd name="T90" fmla="*/ 44645 w 2478"/>
                  <a:gd name="T91" fmla="*/ 315553 h 3010"/>
                  <a:gd name="T92" fmla="*/ 17282 w 2478"/>
                  <a:gd name="T93" fmla="*/ 246751 h 3010"/>
                  <a:gd name="T94" fmla="*/ 13681 w 2478"/>
                  <a:gd name="T95" fmla="*/ 181551 h 3010"/>
                  <a:gd name="T96" fmla="*/ 10441 w 2478"/>
                  <a:gd name="T97" fmla="*/ 164621 h 3010"/>
                  <a:gd name="T98" fmla="*/ 58326 w 2478"/>
                  <a:gd name="T99" fmla="*/ 150932 h 3010"/>
                  <a:gd name="T100" fmla="*/ 65167 w 2478"/>
                  <a:gd name="T101" fmla="*/ 133642 h 3010"/>
                  <a:gd name="T102" fmla="*/ 96130 w 2478"/>
                  <a:gd name="T103" fmla="*/ 95819 h 3010"/>
                  <a:gd name="T104" fmla="*/ 133934 w 2478"/>
                  <a:gd name="T105" fmla="*/ 102663 h 3010"/>
                  <a:gd name="T106" fmla="*/ 174979 w 2478"/>
                  <a:gd name="T107" fmla="*/ 68442 h 3010"/>
                  <a:gd name="T108" fmla="*/ 226464 w 2478"/>
                  <a:gd name="T109" fmla="*/ 16930 h 3010"/>
                  <a:gd name="T110" fmla="*/ 394602 w 2478"/>
                  <a:gd name="T111" fmla="*/ 10086 h 30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478" h="3010">
                    <a:moveTo>
                      <a:pt x="1096" y="28"/>
                    </a:moveTo>
                    <a:lnTo>
                      <a:pt x="1143" y="19"/>
                    </a:lnTo>
                    <a:lnTo>
                      <a:pt x="1239" y="57"/>
                    </a:lnTo>
                    <a:lnTo>
                      <a:pt x="1381" y="114"/>
                    </a:lnTo>
                    <a:lnTo>
                      <a:pt x="1410" y="142"/>
                    </a:lnTo>
                    <a:lnTo>
                      <a:pt x="1467" y="161"/>
                    </a:lnTo>
                    <a:lnTo>
                      <a:pt x="1591" y="142"/>
                    </a:lnTo>
                    <a:lnTo>
                      <a:pt x="1515" y="257"/>
                    </a:lnTo>
                    <a:lnTo>
                      <a:pt x="1505" y="276"/>
                    </a:lnTo>
                    <a:lnTo>
                      <a:pt x="1505" y="304"/>
                    </a:lnTo>
                    <a:lnTo>
                      <a:pt x="1524" y="323"/>
                    </a:lnTo>
                    <a:lnTo>
                      <a:pt x="1610" y="381"/>
                    </a:lnTo>
                    <a:lnTo>
                      <a:pt x="1658" y="419"/>
                    </a:lnTo>
                    <a:lnTo>
                      <a:pt x="1667" y="438"/>
                    </a:lnTo>
                    <a:lnTo>
                      <a:pt x="1667" y="447"/>
                    </a:lnTo>
                    <a:lnTo>
                      <a:pt x="1667" y="466"/>
                    </a:lnTo>
                    <a:lnTo>
                      <a:pt x="1620" y="485"/>
                    </a:lnTo>
                    <a:lnTo>
                      <a:pt x="1610" y="504"/>
                    </a:lnTo>
                    <a:lnTo>
                      <a:pt x="1600" y="514"/>
                    </a:lnTo>
                    <a:lnTo>
                      <a:pt x="1600" y="523"/>
                    </a:lnTo>
                    <a:lnTo>
                      <a:pt x="1600" y="533"/>
                    </a:lnTo>
                    <a:lnTo>
                      <a:pt x="1600" y="542"/>
                    </a:lnTo>
                    <a:lnTo>
                      <a:pt x="1600" y="571"/>
                    </a:lnTo>
                    <a:lnTo>
                      <a:pt x="1600" y="581"/>
                    </a:lnTo>
                    <a:lnTo>
                      <a:pt x="1600" y="609"/>
                    </a:lnTo>
                    <a:lnTo>
                      <a:pt x="1600" y="628"/>
                    </a:lnTo>
                    <a:lnTo>
                      <a:pt x="1600" y="638"/>
                    </a:lnTo>
                    <a:lnTo>
                      <a:pt x="1639" y="666"/>
                    </a:lnTo>
                    <a:lnTo>
                      <a:pt x="1696" y="676"/>
                    </a:lnTo>
                    <a:lnTo>
                      <a:pt x="1724" y="704"/>
                    </a:lnTo>
                    <a:lnTo>
                      <a:pt x="1734" y="685"/>
                    </a:lnTo>
                    <a:lnTo>
                      <a:pt x="1734" y="676"/>
                    </a:lnTo>
                    <a:lnTo>
                      <a:pt x="1724" y="666"/>
                    </a:lnTo>
                    <a:lnTo>
                      <a:pt x="1734" y="666"/>
                    </a:lnTo>
                    <a:lnTo>
                      <a:pt x="1753" y="657"/>
                    </a:lnTo>
                    <a:lnTo>
                      <a:pt x="1781" y="676"/>
                    </a:lnTo>
                    <a:lnTo>
                      <a:pt x="1791" y="752"/>
                    </a:lnTo>
                    <a:lnTo>
                      <a:pt x="1772" y="819"/>
                    </a:lnTo>
                    <a:lnTo>
                      <a:pt x="1762" y="876"/>
                    </a:lnTo>
                    <a:lnTo>
                      <a:pt x="1905" y="923"/>
                    </a:lnTo>
                    <a:lnTo>
                      <a:pt x="1915" y="923"/>
                    </a:lnTo>
                    <a:lnTo>
                      <a:pt x="1934" y="942"/>
                    </a:lnTo>
                    <a:lnTo>
                      <a:pt x="1962" y="961"/>
                    </a:lnTo>
                    <a:lnTo>
                      <a:pt x="1981" y="971"/>
                    </a:lnTo>
                    <a:lnTo>
                      <a:pt x="2029" y="923"/>
                    </a:lnTo>
                    <a:lnTo>
                      <a:pt x="2048" y="914"/>
                    </a:lnTo>
                    <a:lnTo>
                      <a:pt x="2058" y="904"/>
                    </a:lnTo>
                    <a:lnTo>
                      <a:pt x="2096" y="885"/>
                    </a:lnTo>
                    <a:lnTo>
                      <a:pt x="2105" y="885"/>
                    </a:lnTo>
                    <a:lnTo>
                      <a:pt x="2115" y="895"/>
                    </a:lnTo>
                    <a:lnTo>
                      <a:pt x="2115" y="904"/>
                    </a:lnTo>
                    <a:lnTo>
                      <a:pt x="2134" y="942"/>
                    </a:lnTo>
                    <a:lnTo>
                      <a:pt x="2162" y="1143"/>
                    </a:lnTo>
                    <a:lnTo>
                      <a:pt x="2172" y="1247"/>
                    </a:lnTo>
                    <a:lnTo>
                      <a:pt x="2277" y="1514"/>
                    </a:lnTo>
                    <a:lnTo>
                      <a:pt x="2229" y="1542"/>
                    </a:lnTo>
                    <a:lnTo>
                      <a:pt x="2210" y="1571"/>
                    </a:lnTo>
                    <a:lnTo>
                      <a:pt x="2201" y="1590"/>
                    </a:lnTo>
                    <a:lnTo>
                      <a:pt x="2201" y="1600"/>
                    </a:lnTo>
                    <a:lnTo>
                      <a:pt x="2143" y="1704"/>
                    </a:lnTo>
                    <a:lnTo>
                      <a:pt x="2115" y="1733"/>
                    </a:lnTo>
                    <a:lnTo>
                      <a:pt x="2048" y="1800"/>
                    </a:lnTo>
                    <a:lnTo>
                      <a:pt x="2039" y="1800"/>
                    </a:lnTo>
                    <a:lnTo>
                      <a:pt x="2029" y="1809"/>
                    </a:lnTo>
                    <a:lnTo>
                      <a:pt x="2019" y="1818"/>
                    </a:lnTo>
                    <a:lnTo>
                      <a:pt x="2019" y="1828"/>
                    </a:lnTo>
                    <a:lnTo>
                      <a:pt x="2019" y="1847"/>
                    </a:lnTo>
                    <a:lnTo>
                      <a:pt x="2058" y="1885"/>
                    </a:lnTo>
                    <a:lnTo>
                      <a:pt x="2096" y="1904"/>
                    </a:lnTo>
                    <a:lnTo>
                      <a:pt x="2115" y="1923"/>
                    </a:lnTo>
                    <a:lnTo>
                      <a:pt x="2201" y="2047"/>
                    </a:lnTo>
                    <a:lnTo>
                      <a:pt x="2201" y="2066"/>
                    </a:lnTo>
                    <a:lnTo>
                      <a:pt x="2201" y="2076"/>
                    </a:lnTo>
                    <a:lnTo>
                      <a:pt x="2191" y="2104"/>
                    </a:lnTo>
                    <a:lnTo>
                      <a:pt x="2181" y="2114"/>
                    </a:lnTo>
                    <a:lnTo>
                      <a:pt x="2191" y="2123"/>
                    </a:lnTo>
                    <a:lnTo>
                      <a:pt x="2191" y="2142"/>
                    </a:lnTo>
                    <a:lnTo>
                      <a:pt x="2191" y="2152"/>
                    </a:lnTo>
                    <a:lnTo>
                      <a:pt x="2219" y="2181"/>
                    </a:lnTo>
                    <a:lnTo>
                      <a:pt x="2229" y="2181"/>
                    </a:lnTo>
                    <a:lnTo>
                      <a:pt x="2239" y="2190"/>
                    </a:lnTo>
                    <a:lnTo>
                      <a:pt x="2248" y="2199"/>
                    </a:lnTo>
                    <a:lnTo>
                      <a:pt x="2400" y="2314"/>
                    </a:lnTo>
                    <a:lnTo>
                      <a:pt x="2458" y="2362"/>
                    </a:lnTo>
                    <a:lnTo>
                      <a:pt x="2467" y="2371"/>
                    </a:lnTo>
                    <a:lnTo>
                      <a:pt x="2477" y="2390"/>
                    </a:lnTo>
                    <a:lnTo>
                      <a:pt x="2458" y="2428"/>
                    </a:lnTo>
                    <a:lnTo>
                      <a:pt x="2448" y="2428"/>
                    </a:lnTo>
                    <a:lnTo>
                      <a:pt x="2448" y="2447"/>
                    </a:lnTo>
                    <a:lnTo>
                      <a:pt x="2448" y="2466"/>
                    </a:lnTo>
                    <a:lnTo>
                      <a:pt x="2448" y="2476"/>
                    </a:lnTo>
                    <a:lnTo>
                      <a:pt x="2448" y="2495"/>
                    </a:lnTo>
                    <a:lnTo>
                      <a:pt x="2439" y="2504"/>
                    </a:lnTo>
                    <a:lnTo>
                      <a:pt x="2429" y="2514"/>
                    </a:lnTo>
                    <a:lnTo>
                      <a:pt x="2286" y="2562"/>
                    </a:lnTo>
                    <a:lnTo>
                      <a:pt x="2239" y="2552"/>
                    </a:lnTo>
                    <a:lnTo>
                      <a:pt x="2219" y="2533"/>
                    </a:lnTo>
                    <a:lnTo>
                      <a:pt x="2210" y="2523"/>
                    </a:lnTo>
                    <a:lnTo>
                      <a:pt x="2201" y="2514"/>
                    </a:lnTo>
                    <a:lnTo>
                      <a:pt x="2191" y="2523"/>
                    </a:lnTo>
                    <a:lnTo>
                      <a:pt x="2191" y="2533"/>
                    </a:lnTo>
                    <a:lnTo>
                      <a:pt x="2181" y="2571"/>
                    </a:lnTo>
                    <a:lnTo>
                      <a:pt x="2172" y="2600"/>
                    </a:lnTo>
                    <a:lnTo>
                      <a:pt x="2162" y="2619"/>
                    </a:lnTo>
                    <a:lnTo>
                      <a:pt x="2172" y="2619"/>
                    </a:lnTo>
                    <a:lnTo>
                      <a:pt x="2172" y="2628"/>
                    </a:lnTo>
                    <a:lnTo>
                      <a:pt x="2248" y="2638"/>
                    </a:lnTo>
                    <a:lnTo>
                      <a:pt x="2258" y="2638"/>
                    </a:lnTo>
                    <a:lnTo>
                      <a:pt x="2277" y="2657"/>
                    </a:lnTo>
                    <a:lnTo>
                      <a:pt x="2324" y="2714"/>
                    </a:lnTo>
                    <a:lnTo>
                      <a:pt x="2324" y="2743"/>
                    </a:lnTo>
                    <a:lnTo>
                      <a:pt x="2315" y="2761"/>
                    </a:lnTo>
                    <a:lnTo>
                      <a:pt x="2258" y="2857"/>
                    </a:lnTo>
                    <a:lnTo>
                      <a:pt x="2239" y="2876"/>
                    </a:lnTo>
                    <a:lnTo>
                      <a:pt x="2229" y="2923"/>
                    </a:lnTo>
                    <a:lnTo>
                      <a:pt x="2210" y="2990"/>
                    </a:lnTo>
                    <a:lnTo>
                      <a:pt x="2210" y="2999"/>
                    </a:lnTo>
                    <a:lnTo>
                      <a:pt x="2191" y="2990"/>
                    </a:lnTo>
                    <a:lnTo>
                      <a:pt x="2181" y="2990"/>
                    </a:lnTo>
                    <a:lnTo>
                      <a:pt x="2162" y="3009"/>
                    </a:lnTo>
                    <a:lnTo>
                      <a:pt x="2124" y="2999"/>
                    </a:lnTo>
                    <a:lnTo>
                      <a:pt x="2086" y="2961"/>
                    </a:lnTo>
                    <a:lnTo>
                      <a:pt x="1981" y="2895"/>
                    </a:lnTo>
                    <a:lnTo>
                      <a:pt x="1972" y="2885"/>
                    </a:lnTo>
                    <a:lnTo>
                      <a:pt x="1943" y="2838"/>
                    </a:lnTo>
                    <a:lnTo>
                      <a:pt x="1924" y="2809"/>
                    </a:lnTo>
                    <a:lnTo>
                      <a:pt x="1877" y="2714"/>
                    </a:lnTo>
                    <a:lnTo>
                      <a:pt x="1867" y="2685"/>
                    </a:lnTo>
                    <a:lnTo>
                      <a:pt x="1867" y="2666"/>
                    </a:lnTo>
                    <a:lnTo>
                      <a:pt x="1838" y="2542"/>
                    </a:lnTo>
                    <a:lnTo>
                      <a:pt x="1838" y="2514"/>
                    </a:lnTo>
                    <a:lnTo>
                      <a:pt x="1820" y="2476"/>
                    </a:lnTo>
                    <a:lnTo>
                      <a:pt x="1791" y="2428"/>
                    </a:lnTo>
                    <a:lnTo>
                      <a:pt x="1791" y="2400"/>
                    </a:lnTo>
                    <a:lnTo>
                      <a:pt x="1781" y="2380"/>
                    </a:lnTo>
                    <a:lnTo>
                      <a:pt x="1753" y="2352"/>
                    </a:lnTo>
                    <a:lnTo>
                      <a:pt x="1686" y="2342"/>
                    </a:lnTo>
                    <a:lnTo>
                      <a:pt x="1686" y="2352"/>
                    </a:lnTo>
                    <a:lnTo>
                      <a:pt x="1686" y="2362"/>
                    </a:lnTo>
                    <a:lnTo>
                      <a:pt x="1696" y="2380"/>
                    </a:lnTo>
                    <a:lnTo>
                      <a:pt x="1696" y="2390"/>
                    </a:lnTo>
                    <a:lnTo>
                      <a:pt x="1686" y="2400"/>
                    </a:lnTo>
                    <a:lnTo>
                      <a:pt x="1677" y="2409"/>
                    </a:lnTo>
                    <a:lnTo>
                      <a:pt x="1629" y="2419"/>
                    </a:lnTo>
                    <a:lnTo>
                      <a:pt x="1610" y="2438"/>
                    </a:lnTo>
                    <a:lnTo>
                      <a:pt x="1600" y="2447"/>
                    </a:lnTo>
                    <a:lnTo>
                      <a:pt x="1600" y="2466"/>
                    </a:lnTo>
                    <a:lnTo>
                      <a:pt x="1600" y="2495"/>
                    </a:lnTo>
                    <a:lnTo>
                      <a:pt x="1620" y="2552"/>
                    </a:lnTo>
                    <a:lnTo>
                      <a:pt x="1620" y="2571"/>
                    </a:lnTo>
                    <a:lnTo>
                      <a:pt x="1562" y="2562"/>
                    </a:lnTo>
                    <a:lnTo>
                      <a:pt x="1505" y="2533"/>
                    </a:lnTo>
                    <a:lnTo>
                      <a:pt x="1496" y="2523"/>
                    </a:lnTo>
                    <a:lnTo>
                      <a:pt x="1486" y="2504"/>
                    </a:lnTo>
                    <a:lnTo>
                      <a:pt x="1477" y="2485"/>
                    </a:lnTo>
                    <a:lnTo>
                      <a:pt x="1477" y="2476"/>
                    </a:lnTo>
                    <a:lnTo>
                      <a:pt x="1457" y="2466"/>
                    </a:lnTo>
                    <a:lnTo>
                      <a:pt x="1391" y="2466"/>
                    </a:lnTo>
                    <a:lnTo>
                      <a:pt x="1362" y="2457"/>
                    </a:lnTo>
                    <a:lnTo>
                      <a:pt x="1343" y="2438"/>
                    </a:lnTo>
                    <a:lnTo>
                      <a:pt x="1343" y="2380"/>
                    </a:lnTo>
                    <a:lnTo>
                      <a:pt x="1334" y="2362"/>
                    </a:lnTo>
                    <a:lnTo>
                      <a:pt x="1286" y="2266"/>
                    </a:lnTo>
                    <a:lnTo>
                      <a:pt x="1286" y="2238"/>
                    </a:lnTo>
                    <a:lnTo>
                      <a:pt x="1296" y="2219"/>
                    </a:lnTo>
                    <a:lnTo>
                      <a:pt x="1286" y="2199"/>
                    </a:lnTo>
                    <a:lnTo>
                      <a:pt x="1286" y="2190"/>
                    </a:lnTo>
                    <a:lnTo>
                      <a:pt x="1277" y="2181"/>
                    </a:lnTo>
                    <a:lnTo>
                      <a:pt x="1258" y="2171"/>
                    </a:lnTo>
                    <a:lnTo>
                      <a:pt x="1219" y="2152"/>
                    </a:lnTo>
                    <a:lnTo>
                      <a:pt x="1058" y="2047"/>
                    </a:lnTo>
                    <a:lnTo>
                      <a:pt x="1010" y="2009"/>
                    </a:lnTo>
                    <a:lnTo>
                      <a:pt x="915" y="1981"/>
                    </a:lnTo>
                    <a:lnTo>
                      <a:pt x="867" y="1961"/>
                    </a:lnTo>
                    <a:lnTo>
                      <a:pt x="848" y="1943"/>
                    </a:lnTo>
                    <a:lnTo>
                      <a:pt x="838" y="1933"/>
                    </a:lnTo>
                    <a:lnTo>
                      <a:pt x="838" y="1914"/>
                    </a:lnTo>
                    <a:lnTo>
                      <a:pt x="838" y="1904"/>
                    </a:lnTo>
                    <a:lnTo>
                      <a:pt x="829" y="1895"/>
                    </a:lnTo>
                    <a:lnTo>
                      <a:pt x="829" y="1885"/>
                    </a:lnTo>
                    <a:lnTo>
                      <a:pt x="800" y="1866"/>
                    </a:lnTo>
                    <a:lnTo>
                      <a:pt x="734" y="1838"/>
                    </a:lnTo>
                    <a:lnTo>
                      <a:pt x="686" y="1809"/>
                    </a:lnTo>
                    <a:lnTo>
                      <a:pt x="657" y="1780"/>
                    </a:lnTo>
                    <a:lnTo>
                      <a:pt x="619" y="1733"/>
                    </a:lnTo>
                    <a:lnTo>
                      <a:pt x="600" y="1742"/>
                    </a:lnTo>
                    <a:lnTo>
                      <a:pt x="562" y="1800"/>
                    </a:lnTo>
                    <a:lnTo>
                      <a:pt x="553" y="1752"/>
                    </a:lnTo>
                    <a:lnTo>
                      <a:pt x="477" y="1638"/>
                    </a:lnTo>
                    <a:lnTo>
                      <a:pt x="467" y="1619"/>
                    </a:lnTo>
                    <a:lnTo>
                      <a:pt x="467" y="1590"/>
                    </a:lnTo>
                    <a:lnTo>
                      <a:pt x="467" y="1580"/>
                    </a:lnTo>
                    <a:lnTo>
                      <a:pt x="467" y="1571"/>
                    </a:lnTo>
                    <a:lnTo>
                      <a:pt x="524" y="1514"/>
                    </a:lnTo>
                    <a:lnTo>
                      <a:pt x="562" y="1438"/>
                    </a:lnTo>
                    <a:lnTo>
                      <a:pt x="562" y="1409"/>
                    </a:lnTo>
                    <a:lnTo>
                      <a:pt x="543" y="1390"/>
                    </a:lnTo>
                    <a:lnTo>
                      <a:pt x="534" y="1371"/>
                    </a:lnTo>
                    <a:lnTo>
                      <a:pt x="524" y="1361"/>
                    </a:lnTo>
                    <a:lnTo>
                      <a:pt x="524" y="1352"/>
                    </a:lnTo>
                    <a:lnTo>
                      <a:pt x="524" y="1323"/>
                    </a:lnTo>
                    <a:lnTo>
                      <a:pt x="543" y="1304"/>
                    </a:lnTo>
                    <a:lnTo>
                      <a:pt x="639" y="1285"/>
                    </a:lnTo>
                    <a:lnTo>
                      <a:pt x="610" y="1247"/>
                    </a:lnTo>
                    <a:lnTo>
                      <a:pt x="572" y="1190"/>
                    </a:lnTo>
                    <a:lnTo>
                      <a:pt x="439" y="1123"/>
                    </a:lnTo>
                    <a:lnTo>
                      <a:pt x="429" y="1114"/>
                    </a:lnTo>
                    <a:lnTo>
                      <a:pt x="410" y="1076"/>
                    </a:lnTo>
                    <a:lnTo>
                      <a:pt x="391" y="1047"/>
                    </a:lnTo>
                    <a:lnTo>
                      <a:pt x="381" y="1018"/>
                    </a:lnTo>
                    <a:lnTo>
                      <a:pt x="381" y="1000"/>
                    </a:lnTo>
                    <a:lnTo>
                      <a:pt x="381" y="980"/>
                    </a:lnTo>
                    <a:lnTo>
                      <a:pt x="381" y="933"/>
                    </a:lnTo>
                    <a:lnTo>
                      <a:pt x="372" y="914"/>
                    </a:lnTo>
                    <a:lnTo>
                      <a:pt x="362" y="904"/>
                    </a:lnTo>
                    <a:lnTo>
                      <a:pt x="353" y="885"/>
                    </a:lnTo>
                    <a:lnTo>
                      <a:pt x="334" y="876"/>
                    </a:lnTo>
                    <a:lnTo>
                      <a:pt x="276" y="866"/>
                    </a:lnTo>
                    <a:lnTo>
                      <a:pt x="124" y="876"/>
                    </a:lnTo>
                    <a:lnTo>
                      <a:pt x="105" y="866"/>
                    </a:lnTo>
                    <a:lnTo>
                      <a:pt x="96" y="838"/>
                    </a:lnTo>
                    <a:lnTo>
                      <a:pt x="67" y="762"/>
                    </a:lnTo>
                    <a:lnTo>
                      <a:pt x="48" y="704"/>
                    </a:lnTo>
                    <a:lnTo>
                      <a:pt x="48" y="685"/>
                    </a:lnTo>
                    <a:lnTo>
                      <a:pt x="48" y="657"/>
                    </a:lnTo>
                    <a:lnTo>
                      <a:pt x="48" y="571"/>
                    </a:lnTo>
                    <a:lnTo>
                      <a:pt x="48" y="533"/>
                    </a:lnTo>
                    <a:lnTo>
                      <a:pt x="48" y="514"/>
                    </a:lnTo>
                    <a:lnTo>
                      <a:pt x="38" y="504"/>
                    </a:lnTo>
                    <a:lnTo>
                      <a:pt x="29" y="485"/>
                    </a:lnTo>
                    <a:lnTo>
                      <a:pt x="20" y="476"/>
                    </a:lnTo>
                    <a:lnTo>
                      <a:pt x="0" y="476"/>
                    </a:lnTo>
                    <a:lnTo>
                      <a:pt x="29" y="457"/>
                    </a:lnTo>
                    <a:lnTo>
                      <a:pt x="86" y="409"/>
                    </a:lnTo>
                    <a:lnTo>
                      <a:pt x="115" y="399"/>
                    </a:lnTo>
                    <a:lnTo>
                      <a:pt x="124" y="399"/>
                    </a:lnTo>
                    <a:lnTo>
                      <a:pt x="143" y="409"/>
                    </a:lnTo>
                    <a:lnTo>
                      <a:pt x="162" y="419"/>
                    </a:lnTo>
                    <a:lnTo>
                      <a:pt x="172" y="419"/>
                    </a:lnTo>
                    <a:lnTo>
                      <a:pt x="181" y="409"/>
                    </a:lnTo>
                    <a:lnTo>
                      <a:pt x="191" y="409"/>
                    </a:lnTo>
                    <a:lnTo>
                      <a:pt x="181" y="381"/>
                    </a:lnTo>
                    <a:lnTo>
                      <a:pt x="181" y="371"/>
                    </a:lnTo>
                    <a:lnTo>
                      <a:pt x="200" y="352"/>
                    </a:lnTo>
                    <a:lnTo>
                      <a:pt x="229" y="323"/>
                    </a:lnTo>
                    <a:lnTo>
                      <a:pt x="248" y="295"/>
                    </a:lnTo>
                    <a:lnTo>
                      <a:pt x="258" y="266"/>
                    </a:lnTo>
                    <a:lnTo>
                      <a:pt x="267" y="266"/>
                    </a:lnTo>
                    <a:lnTo>
                      <a:pt x="286" y="257"/>
                    </a:lnTo>
                    <a:lnTo>
                      <a:pt x="296" y="257"/>
                    </a:lnTo>
                    <a:lnTo>
                      <a:pt x="315" y="257"/>
                    </a:lnTo>
                    <a:lnTo>
                      <a:pt x="334" y="266"/>
                    </a:lnTo>
                    <a:lnTo>
                      <a:pt x="372" y="285"/>
                    </a:lnTo>
                    <a:lnTo>
                      <a:pt x="419" y="276"/>
                    </a:lnTo>
                    <a:lnTo>
                      <a:pt x="448" y="247"/>
                    </a:lnTo>
                    <a:lnTo>
                      <a:pt x="467" y="228"/>
                    </a:lnTo>
                    <a:lnTo>
                      <a:pt x="486" y="200"/>
                    </a:lnTo>
                    <a:lnTo>
                      <a:pt x="486" y="190"/>
                    </a:lnTo>
                    <a:lnTo>
                      <a:pt x="524" y="85"/>
                    </a:lnTo>
                    <a:lnTo>
                      <a:pt x="524" y="66"/>
                    </a:lnTo>
                    <a:lnTo>
                      <a:pt x="534" y="66"/>
                    </a:lnTo>
                    <a:lnTo>
                      <a:pt x="543" y="57"/>
                    </a:lnTo>
                    <a:lnTo>
                      <a:pt x="629" y="47"/>
                    </a:lnTo>
                    <a:lnTo>
                      <a:pt x="696" y="19"/>
                    </a:lnTo>
                    <a:lnTo>
                      <a:pt x="858" y="9"/>
                    </a:lnTo>
                    <a:lnTo>
                      <a:pt x="981" y="0"/>
                    </a:lnTo>
                    <a:lnTo>
                      <a:pt x="1058" y="28"/>
                    </a:lnTo>
                    <a:lnTo>
                      <a:pt x="1096" y="28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72" name="Freeform 18">
                <a:extLst>
                  <a:ext uri="{FF2B5EF4-FFF2-40B4-BE49-F238E27FC236}">
                    <a16:creationId xmlns:a16="http://schemas.microsoft.com/office/drawing/2014/main" id="{A59268F3-4D19-EF4D-867F-AED001472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8913" y="4186238"/>
                <a:ext cx="969962" cy="1031875"/>
              </a:xfrm>
              <a:custGeom>
                <a:avLst/>
                <a:gdLst>
                  <a:gd name="T0" fmla="*/ 209031 w 2696"/>
                  <a:gd name="T1" fmla="*/ 150752 h 2868"/>
                  <a:gd name="T2" fmla="*/ 239972 w 2696"/>
                  <a:gd name="T3" fmla="*/ 119810 h 2868"/>
                  <a:gd name="T4" fmla="*/ 236374 w 2696"/>
                  <a:gd name="T5" fmla="*/ 260487 h 2868"/>
                  <a:gd name="T6" fmla="*/ 270553 w 2696"/>
                  <a:gd name="T7" fmla="*/ 291429 h 2868"/>
                  <a:gd name="T8" fmla="*/ 336033 w 2696"/>
                  <a:gd name="T9" fmla="*/ 47852 h 2868"/>
                  <a:gd name="T10" fmla="*/ 352942 w 2696"/>
                  <a:gd name="T11" fmla="*/ 34180 h 2868"/>
                  <a:gd name="T12" fmla="*/ 356540 w 2696"/>
                  <a:gd name="T13" fmla="*/ 10074 h 2868"/>
                  <a:gd name="T14" fmla="*/ 328837 w 2696"/>
                  <a:gd name="T15" fmla="*/ 51450 h 2868"/>
                  <a:gd name="T16" fmla="*/ 294658 w 2696"/>
                  <a:gd name="T17" fmla="*/ 325609 h 2868"/>
                  <a:gd name="T18" fmla="*/ 215867 w 2696"/>
                  <a:gd name="T19" fmla="*/ 297905 h 2868"/>
                  <a:gd name="T20" fmla="*/ 222703 w 2696"/>
                  <a:gd name="T21" fmla="*/ 89228 h 2868"/>
                  <a:gd name="T22" fmla="*/ 133837 w 2696"/>
                  <a:gd name="T23" fmla="*/ 143916 h 2868"/>
                  <a:gd name="T24" fmla="*/ 688615 w 2696"/>
                  <a:gd name="T25" fmla="*/ 13672 h 2868"/>
                  <a:gd name="T26" fmla="*/ 640765 w 2696"/>
                  <a:gd name="T27" fmla="*/ 82032 h 2868"/>
                  <a:gd name="T28" fmla="*/ 510525 w 2696"/>
                  <a:gd name="T29" fmla="*/ 82032 h 2868"/>
                  <a:gd name="T30" fmla="*/ 462675 w 2696"/>
                  <a:gd name="T31" fmla="*/ 61524 h 2868"/>
                  <a:gd name="T32" fmla="*/ 431734 w 2696"/>
                  <a:gd name="T33" fmla="*/ 44614 h 2868"/>
                  <a:gd name="T34" fmla="*/ 359778 w 2696"/>
                  <a:gd name="T35" fmla="*/ 99302 h 2868"/>
                  <a:gd name="T36" fmla="*/ 315166 w 2696"/>
                  <a:gd name="T37" fmla="*/ 123408 h 2868"/>
                  <a:gd name="T38" fmla="*/ 256882 w 2696"/>
                  <a:gd name="T39" fmla="*/ 143916 h 2868"/>
                  <a:gd name="T40" fmla="*/ 294658 w 2696"/>
                  <a:gd name="T41" fmla="*/ 174857 h 2868"/>
                  <a:gd name="T42" fmla="*/ 301494 w 2696"/>
                  <a:gd name="T43" fmla="*/ 181693 h 2868"/>
                  <a:gd name="T44" fmla="*/ 435332 w 2696"/>
                  <a:gd name="T45" fmla="*/ 89228 h 2868"/>
                  <a:gd name="T46" fmla="*/ 366614 w 2696"/>
                  <a:gd name="T47" fmla="*/ 137080 h 2868"/>
                  <a:gd name="T48" fmla="*/ 363376 w 2696"/>
                  <a:gd name="T49" fmla="*/ 178096 h 2868"/>
                  <a:gd name="T50" fmla="*/ 332435 w 2696"/>
                  <a:gd name="T51" fmla="*/ 219112 h 2868"/>
                  <a:gd name="T52" fmla="*/ 287823 w 2696"/>
                  <a:gd name="T53" fmla="*/ 253651 h 2868"/>
                  <a:gd name="T54" fmla="*/ 322001 w 2696"/>
                  <a:gd name="T55" fmla="*/ 308339 h 2868"/>
                  <a:gd name="T56" fmla="*/ 342509 w 2696"/>
                  <a:gd name="T57" fmla="*/ 301503 h 2868"/>
                  <a:gd name="T58" fmla="*/ 322001 w 2696"/>
                  <a:gd name="T59" fmla="*/ 332445 h 2868"/>
                  <a:gd name="T60" fmla="*/ 298256 w 2696"/>
                  <a:gd name="T61" fmla="*/ 380297 h 2868"/>
                  <a:gd name="T62" fmla="*/ 270553 w 2696"/>
                  <a:gd name="T63" fmla="*/ 400805 h 2868"/>
                  <a:gd name="T64" fmla="*/ 215867 w 2696"/>
                  <a:gd name="T65" fmla="*/ 335683 h 2868"/>
                  <a:gd name="T66" fmla="*/ 178090 w 2696"/>
                  <a:gd name="T67" fmla="*/ 301503 h 2868"/>
                  <a:gd name="T68" fmla="*/ 178090 w 2696"/>
                  <a:gd name="T69" fmla="*/ 339281 h 2868"/>
                  <a:gd name="T70" fmla="*/ 161181 w 2696"/>
                  <a:gd name="T71" fmla="*/ 342519 h 2868"/>
                  <a:gd name="T72" fmla="*/ 137075 w 2696"/>
                  <a:gd name="T73" fmla="*/ 363027 h 2868"/>
                  <a:gd name="T74" fmla="*/ 147509 w 2696"/>
                  <a:gd name="T75" fmla="*/ 393969 h 2868"/>
                  <a:gd name="T76" fmla="*/ 112970 w 2696"/>
                  <a:gd name="T77" fmla="*/ 380297 h 2868"/>
                  <a:gd name="T78" fmla="*/ 126642 w 2696"/>
                  <a:gd name="T79" fmla="*/ 411239 h 2868"/>
                  <a:gd name="T80" fmla="*/ 154345 w 2696"/>
                  <a:gd name="T81" fmla="*/ 596170 h 2868"/>
                  <a:gd name="T82" fmla="*/ 78791 w 2696"/>
                  <a:gd name="T83" fmla="*/ 740086 h 2868"/>
                  <a:gd name="T84" fmla="*/ 10434 w 2696"/>
                  <a:gd name="T85" fmla="*/ 853060 h 2868"/>
                  <a:gd name="T86" fmla="*/ 112970 w 2696"/>
                  <a:gd name="T87" fmla="*/ 784700 h 2868"/>
                  <a:gd name="T88" fmla="*/ 202195 w 2696"/>
                  <a:gd name="T89" fmla="*/ 705906 h 2868"/>
                  <a:gd name="T90" fmla="*/ 99299 w 2696"/>
                  <a:gd name="T91" fmla="*/ 716340 h 2868"/>
                  <a:gd name="T92" fmla="*/ 239972 w 2696"/>
                  <a:gd name="T93" fmla="*/ 603006 h 2868"/>
                  <a:gd name="T94" fmla="*/ 280987 w 2696"/>
                  <a:gd name="T95" fmla="*/ 599768 h 2868"/>
                  <a:gd name="T96" fmla="*/ 222703 w 2696"/>
                  <a:gd name="T97" fmla="*/ 668128 h 2868"/>
                  <a:gd name="T98" fmla="*/ 298256 w 2696"/>
                  <a:gd name="T99" fmla="*/ 699070 h 2868"/>
                  <a:gd name="T100" fmla="*/ 233136 w 2696"/>
                  <a:gd name="T101" fmla="*/ 764192 h 2868"/>
                  <a:gd name="T102" fmla="*/ 130240 w 2696"/>
                  <a:gd name="T103" fmla="*/ 825716 h 2868"/>
                  <a:gd name="T104" fmla="*/ 130240 w 2696"/>
                  <a:gd name="T105" fmla="*/ 842986 h 2868"/>
                  <a:gd name="T106" fmla="*/ 178090 w 2696"/>
                  <a:gd name="T107" fmla="*/ 842986 h 2868"/>
                  <a:gd name="T108" fmla="*/ 174852 w 2696"/>
                  <a:gd name="T109" fmla="*/ 949124 h 2868"/>
                  <a:gd name="T110" fmla="*/ 586079 w 2696"/>
                  <a:gd name="T111" fmla="*/ 637186 h 2868"/>
                  <a:gd name="T112" fmla="*/ 904482 w 2696"/>
                  <a:gd name="T113" fmla="*/ 359789 h 2868"/>
                  <a:gd name="T114" fmla="*/ 294658 w 2696"/>
                  <a:gd name="T115" fmla="*/ 322011 h 2868"/>
                  <a:gd name="T116" fmla="*/ 284585 w 2696"/>
                  <a:gd name="T117" fmla="*/ 280995 h 28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696" h="2868">
                    <a:moveTo>
                      <a:pt x="600" y="286"/>
                    </a:moveTo>
                    <a:lnTo>
                      <a:pt x="429" y="419"/>
                    </a:lnTo>
                    <a:lnTo>
                      <a:pt x="429" y="438"/>
                    </a:lnTo>
                    <a:lnTo>
                      <a:pt x="448" y="438"/>
                    </a:lnTo>
                    <a:lnTo>
                      <a:pt x="467" y="429"/>
                    </a:lnTo>
                    <a:lnTo>
                      <a:pt x="486" y="419"/>
                    </a:lnTo>
                    <a:lnTo>
                      <a:pt x="505" y="400"/>
                    </a:lnTo>
                    <a:lnTo>
                      <a:pt x="543" y="362"/>
                    </a:lnTo>
                    <a:lnTo>
                      <a:pt x="591" y="362"/>
                    </a:lnTo>
                    <a:lnTo>
                      <a:pt x="600" y="352"/>
                    </a:lnTo>
                    <a:lnTo>
                      <a:pt x="600" y="371"/>
                    </a:lnTo>
                    <a:lnTo>
                      <a:pt x="591" y="400"/>
                    </a:lnTo>
                    <a:lnTo>
                      <a:pt x="581" y="419"/>
                    </a:lnTo>
                    <a:lnTo>
                      <a:pt x="571" y="419"/>
                    </a:lnTo>
                    <a:lnTo>
                      <a:pt x="571" y="438"/>
                    </a:lnTo>
                    <a:lnTo>
                      <a:pt x="581" y="429"/>
                    </a:lnTo>
                    <a:lnTo>
                      <a:pt x="591" y="429"/>
                    </a:lnTo>
                    <a:lnTo>
                      <a:pt x="600" y="438"/>
                    </a:lnTo>
                    <a:lnTo>
                      <a:pt x="591" y="457"/>
                    </a:lnTo>
                    <a:lnTo>
                      <a:pt x="629" y="447"/>
                    </a:lnTo>
                    <a:lnTo>
                      <a:pt x="657" y="438"/>
                    </a:lnTo>
                    <a:lnTo>
                      <a:pt x="686" y="409"/>
                    </a:lnTo>
                    <a:lnTo>
                      <a:pt x="714" y="371"/>
                    </a:lnTo>
                    <a:lnTo>
                      <a:pt x="714" y="362"/>
                    </a:lnTo>
                    <a:lnTo>
                      <a:pt x="676" y="343"/>
                    </a:lnTo>
                    <a:lnTo>
                      <a:pt x="667" y="333"/>
                    </a:lnTo>
                    <a:lnTo>
                      <a:pt x="667" y="324"/>
                    </a:lnTo>
                    <a:lnTo>
                      <a:pt x="657" y="314"/>
                    </a:lnTo>
                    <a:lnTo>
                      <a:pt x="648" y="305"/>
                    </a:lnTo>
                    <a:lnTo>
                      <a:pt x="638" y="295"/>
                    </a:lnTo>
                    <a:lnTo>
                      <a:pt x="619" y="276"/>
                    </a:lnTo>
                    <a:lnTo>
                      <a:pt x="610" y="276"/>
                    </a:lnTo>
                    <a:lnTo>
                      <a:pt x="600" y="286"/>
                    </a:lnTo>
                    <a:close/>
                    <a:moveTo>
                      <a:pt x="743" y="676"/>
                    </a:moveTo>
                    <a:lnTo>
                      <a:pt x="667" y="705"/>
                    </a:lnTo>
                    <a:lnTo>
                      <a:pt x="657" y="705"/>
                    </a:lnTo>
                    <a:lnTo>
                      <a:pt x="657" y="714"/>
                    </a:lnTo>
                    <a:lnTo>
                      <a:pt x="648" y="724"/>
                    </a:lnTo>
                    <a:lnTo>
                      <a:pt x="657" y="724"/>
                    </a:lnTo>
                    <a:lnTo>
                      <a:pt x="657" y="733"/>
                    </a:lnTo>
                    <a:lnTo>
                      <a:pt x="648" y="743"/>
                    </a:lnTo>
                    <a:lnTo>
                      <a:pt x="657" y="752"/>
                    </a:lnTo>
                    <a:lnTo>
                      <a:pt x="686" y="762"/>
                    </a:lnTo>
                    <a:lnTo>
                      <a:pt x="695" y="762"/>
                    </a:lnTo>
                    <a:lnTo>
                      <a:pt x="695" y="752"/>
                    </a:lnTo>
                    <a:lnTo>
                      <a:pt x="705" y="752"/>
                    </a:lnTo>
                    <a:lnTo>
                      <a:pt x="705" y="762"/>
                    </a:lnTo>
                    <a:lnTo>
                      <a:pt x="714" y="781"/>
                    </a:lnTo>
                    <a:lnTo>
                      <a:pt x="724" y="790"/>
                    </a:lnTo>
                    <a:lnTo>
                      <a:pt x="733" y="810"/>
                    </a:lnTo>
                    <a:lnTo>
                      <a:pt x="743" y="810"/>
                    </a:lnTo>
                    <a:lnTo>
                      <a:pt x="752" y="810"/>
                    </a:lnTo>
                    <a:lnTo>
                      <a:pt x="752" y="800"/>
                    </a:lnTo>
                    <a:lnTo>
                      <a:pt x="752" y="790"/>
                    </a:lnTo>
                    <a:lnTo>
                      <a:pt x="762" y="790"/>
                    </a:lnTo>
                    <a:lnTo>
                      <a:pt x="762" y="781"/>
                    </a:lnTo>
                    <a:lnTo>
                      <a:pt x="762" y="771"/>
                    </a:lnTo>
                    <a:lnTo>
                      <a:pt x="762" y="752"/>
                    </a:lnTo>
                    <a:lnTo>
                      <a:pt x="771" y="733"/>
                    </a:lnTo>
                    <a:lnTo>
                      <a:pt x="771" y="714"/>
                    </a:lnTo>
                    <a:lnTo>
                      <a:pt x="762" y="695"/>
                    </a:lnTo>
                    <a:lnTo>
                      <a:pt x="743" y="695"/>
                    </a:lnTo>
                    <a:lnTo>
                      <a:pt x="743" y="676"/>
                    </a:lnTo>
                    <a:close/>
                    <a:moveTo>
                      <a:pt x="914" y="143"/>
                    </a:moveTo>
                    <a:lnTo>
                      <a:pt x="934" y="133"/>
                    </a:lnTo>
                    <a:lnTo>
                      <a:pt x="943" y="114"/>
                    </a:lnTo>
                    <a:lnTo>
                      <a:pt x="962" y="105"/>
                    </a:lnTo>
                    <a:lnTo>
                      <a:pt x="972" y="105"/>
                    </a:lnTo>
                    <a:lnTo>
                      <a:pt x="962" y="114"/>
                    </a:lnTo>
                    <a:lnTo>
                      <a:pt x="962" y="124"/>
                    </a:lnTo>
                    <a:lnTo>
                      <a:pt x="962" y="133"/>
                    </a:lnTo>
                    <a:lnTo>
                      <a:pt x="972" y="143"/>
                    </a:lnTo>
                    <a:lnTo>
                      <a:pt x="972" y="133"/>
                    </a:lnTo>
                    <a:lnTo>
                      <a:pt x="981" y="133"/>
                    </a:lnTo>
                    <a:lnTo>
                      <a:pt x="991" y="114"/>
                    </a:lnTo>
                    <a:lnTo>
                      <a:pt x="991" y="105"/>
                    </a:lnTo>
                    <a:lnTo>
                      <a:pt x="981" y="105"/>
                    </a:lnTo>
                    <a:lnTo>
                      <a:pt x="981" y="95"/>
                    </a:lnTo>
                    <a:lnTo>
                      <a:pt x="991" y="86"/>
                    </a:lnTo>
                    <a:lnTo>
                      <a:pt x="1000" y="86"/>
                    </a:lnTo>
                    <a:lnTo>
                      <a:pt x="1019" y="57"/>
                    </a:lnTo>
                    <a:lnTo>
                      <a:pt x="1038" y="48"/>
                    </a:lnTo>
                    <a:lnTo>
                      <a:pt x="1048" y="38"/>
                    </a:lnTo>
                    <a:lnTo>
                      <a:pt x="1048" y="28"/>
                    </a:lnTo>
                    <a:lnTo>
                      <a:pt x="1038" y="19"/>
                    </a:lnTo>
                    <a:lnTo>
                      <a:pt x="1019" y="28"/>
                    </a:lnTo>
                    <a:lnTo>
                      <a:pt x="1019" y="38"/>
                    </a:lnTo>
                    <a:lnTo>
                      <a:pt x="1010" y="48"/>
                    </a:lnTo>
                    <a:lnTo>
                      <a:pt x="1010" y="38"/>
                    </a:lnTo>
                    <a:lnTo>
                      <a:pt x="1000" y="28"/>
                    </a:lnTo>
                    <a:lnTo>
                      <a:pt x="991" y="28"/>
                    </a:lnTo>
                    <a:lnTo>
                      <a:pt x="972" y="28"/>
                    </a:lnTo>
                    <a:lnTo>
                      <a:pt x="914" y="38"/>
                    </a:lnTo>
                    <a:lnTo>
                      <a:pt x="905" y="48"/>
                    </a:lnTo>
                    <a:lnTo>
                      <a:pt x="905" y="57"/>
                    </a:lnTo>
                    <a:lnTo>
                      <a:pt x="895" y="67"/>
                    </a:lnTo>
                    <a:lnTo>
                      <a:pt x="886" y="76"/>
                    </a:lnTo>
                    <a:lnTo>
                      <a:pt x="886" y="95"/>
                    </a:lnTo>
                    <a:lnTo>
                      <a:pt x="886" y="105"/>
                    </a:lnTo>
                    <a:lnTo>
                      <a:pt x="886" y="114"/>
                    </a:lnTo>
                    <a:lnTo>
                      <a:pt x="876" y="114"/>
                    </a:lnTo>
                    <a:lnTo>
                      <a:pt x="876" y="124"/>
                    </a:lnTo>
                    <a:lnTo>
                      <a:pt x="905" y="143"/>
                    </a:lnTo>
                    <a:lnTo>
                      <a:pt x="914" y="143"/>
                    </a:lnTo>
                    <a:close/>
                    <a:moveTo>
                      <a:pt x="638" y="857"/>
                    </a:moveTo>
                    <a:lnTo>
                      <a:pt x="629" y="876"/>
                    </a:lnTo>
                    <a:lnTo>
                      <a:pt x="657" y="952"/>
                    </a:lnTo>
                    <a:lnTo>
                      <a:pt x="705" y="943"/>
                    </a:lnTo>
                    <a:lnTo>
                      <a:pt x="724" y="943"/>
                    </a:lnTo>
                    <a:lnTo>
                      <a:pt x="733" y="971"/>
                    </a:lnTo>
                    <a:lnTo>
                      <a:pt x="743" y="981"/>
                    </a:lnTo>
                    <a:lnTo>
                      <a:pt x="800" y="990"/>
                    </a:lnTo>
                    <a:lnTo>
                      <a:pt x="809" y="1000"/>
                    </a:lnTo>
                    <a:lnTo>
                      <a:pt x="819" y="971"/>
                    </a:lnTo>
                    <a:lnTo>
                      <a:pt x="829" y="952"/>
                    </a:lnTo>
                    <a:lnTo>
                      <a:pt x="838" y="943"/>
                    </a:lnTo>
                    <a:lnTo>
                      <a:pt x="819" y="905"/>
                    </a:lnTo>
                    <a:lnTo>
                      <a:pt x="743" y="905"/>
                    </a:lnTo>
                    <a:lnTo>
                      <a:pt x="724" y="876"/>
                    </a:lnTo>
                    <a:lnTo>
                      <a:pt x="714" y="828"/>
                    </a:lnTo>
                    <a:lnTo>
                      <a:pt x="695" y="800"/>
                    </a:lnTo>
                    <a:lnTo>
                      <a:pt x="638" y="762"/>
                    </a:lnTo>
                    <a:lnTo>
                      <a:pt x="610" y="743"/>
                    </a:lnTo>
                    <a:lnTo>
                      <a:pt x="600" y="733"/>
                    </a:lnTo>
                    <a:lnTo>
                      <a:pt x="581" y="733"/>
                    </a:lnTo>
                    <a:lnTo>
                      <a:pt x="581" y="743"/>
                    </a:lnTo>
                    <a:lnTo>
                      <a:pt x="571" y="771"/>
                    </a:lnTo>
                    <a:lnTo>
                      <a:pt x="571" y="790"/>
                    </a:lnTo>
                    <a:lnTo>
                      <a:pt x="571" y="810"/>
                    </a:lnTo>
                    <a:lnTo>
                      <a:pt x="600" y="828"/>
                    </a:lnTo>
                    <a:lnTo>
                      <a:pt x="667" y="819"/>
                    </a:lnTo>
                    <a:lnTo>
                      <a:pt x="686" y="857"/>
                    </a:lnTo>
                    <a:lnTo>
                      <a:pt x="648" y="848"/>
                    </a:lnTo>
                    <a:lnTo>
                      <a:pt x="638" y="857"/>
                    </a:lnTo>
                    <a:close/>
                    <a:moveTo>
                      <a:pt x="381" y="419"/>
                    </a:moveTo>
                    <a:lnTo>
                      <a:pt x="372" y="438"/>
                    </a:lnTo>
                    <a:lnTo>
                      <a:pt x="429" y="409"/>
                    </a:lnTo>
                    <a:lnTo>
                      <a:pt x="438" y="390"/>
                    </a:lnTo>
                    <a:lnTo>
                      <a:pt x="476" y="343"/>
                    </a:lnTo>
                    <a:lnTo>
                      <a:pt x="524" y="333"/>
                    </a:lnTo>
                    <a:lnTo>
                      <a:pt x="610" y="257"/>
                    </a:lnTo>
                    <a:lnTo>
                      <a:pt x="619" y="257"/>
                    </a:lnTo>
                    <a:lnTo>
                      <a:pt x="619" y="248"/>
                    </a:lnTo>
                    <a:lnTo>
                      <a:pt x="600" y="228"/>
                    </a:lnTo>
                    <a:lnTo>
                      <a:pt x="581" y="219"/>
                    </a:lnTo>
                    <a:lnTo>
                      <a:pt x="562" y="228"/>
                    </a:lnTo>
                    <a:lnTo>
                      <a:pt x="562" y="248"/>
                    </a:lnTo>
                    <a:lnTo>
                      <a:pt x="514" y="266"/>
                    </a:lnTo>
                    <a:lnTo>
                      <a:pt x="495" y="295"/>
                    </a:lnTo>
                    <a:lnTo>
                      <a:pt x="457" y="314"/>
                    </a:lnTo>
                    <a:lnTo>
                      <a:pt x="448" y="324"/>
                    </a:lnTo>
                    <a:lnTo>
                      <a:pt x="400" y="324"/>
                    </a:lnTo>
                    <a:lnTo>
                      <a:pt x="390" y="333"/>
                    </a:lnTo>
                    <a:lnTo>
                      <a:pt x="381" y="352"/>
                    </a:lnTo>
                    <a:lnTo>
                      <a:pt x="372" y="381"/>
                    </a:lnTo>
                    <a:lnTo>
                      <a:pt x="372" y="400"/>
                    </a:lnTo>
                    <a:lnTo>
                      <a:pt x="352" y="409"/>
                    </a:lnTo>
                    <a:lnTo>
                      <a:pt x="381" y="409"/>
                    </a:lnTo>
                    <a:lnTo>
                      <a:pt x="381" y="419"/>
                    </a:lnTo>
                    <a:close/>
                    <a:moveTo>
                      <a:pt x="2695" y="28"/>
                    </a:moveTo>
                    <a:lnTo>
                      <a:pt x="2629" y="0"/>
                    </a:lnTo>
                    <a:lnTo>
                      <a:pt x="2267" y="48"/>
                    </a:lnTo>
                    <a:lnTo>
                      <a:pt x="2248" y="48"/>
                    </a:lnTo>
                    <a:lnTo>
                      <a:pt x="2191" y="28"/>
                    </a:lnTo>
                    <a:lnTo>
                      <a:pt x="2038" y="48"/>
                    </a:lnTo>
                    <a:lnTo>
                      <a:pt x="1933" y="19"/>
                    </a:lnTo>
                    <a:lnTo>
                      <a:pt x="1924" y="28"/>
                    </a:lnTo>
                    <a:lnTo>
                      <a:pt x="1914" y="28"/>
                    </a:lnTo>
                    <a:lnTo>
                      <a:pt x="1914" y="38"/>
                    </a:lnTo>
                    <a:lnTo>
                      <a:pt x="1905" y="57"/>
                    </a:lnTo>
                    <a:lnTo>
                      <a:pt x="1895" y="76"/>
                    </a:lnTo>
                    <a:lnTo>
                      <a:pt x="1886" y="86"/>
                    </a:lnTo>
                    <a:lnTo>
                      <a:pt x="1848" y="124"/>
                    </a:lnTo>
                    <a:lnTo>
                      <a:pt x="1829" y="143"/>
                    </a:lnTo>
                    <a:lnTo>
                      <a:pt x="1800" y="152"/>
                    </a:lnTo>
                    <a:lnTo>
                      <a:pt x="1791" y="162"/>
                    </a:lnTo>
                    <a:lnTo>
                      <a:pt x="1791" y="171"/>
                    </a:lnTo>
                    <a:lnTo>
                      <a:pt x="1791" y="190"/>
                    </a:lnTo>
                    <a:lnTo>
                      <a:pt x="1800" y="209"/>
                    </a:lnTo>
                    <a:lnTo>
                      <a:pt x="1791" y="209"/>
                    </a:lnTo>
                    <a:lnTo>
                      <a:pt x="1791" y="219"/>
                    </a:lnTo>
                    <a:lnTo>
                      <a:pt x="1781" y="228"/>
                    </a:lnTo>
                    <a:lnTo>
                      <a:pt x="1762" y="238"/>
                    </a:lnTo>
                    <a:lnTo>
                      <a:pt x="1705" y="248"/>
                    </a:lnTo>
                    <a:lnTo>
                      <a:pt x="1695" y="257"/>
                    </a:lnTo>
                    <a:lnTo>
                      <a:pt x="1695" y="266"/>
                    </a:lnTo>
                    <a:lnTo>
                      <a:pt x="1686" y="276"/>
                    </a:lnTo>
                    <a:lnTo>
                      <a:pt x="1676" y="286"/>
                    </a:lnTo>
                    <a:lnTo>
                      <a:pt x="1648" y="276"/>
                    </a:lnTo>
                    <a:lnTo>
                      <a:pt x="1591" y="286"/>
                    </a:lnTo>
                    <a:lnTo>
                      <a:pt x="1571" y="266"/>
                    </a:lnTo>
                    <a:lnTo>
                      <a:pt x="1562" y="248"/>
                    </a:lnTo>
                    <a:lnTo>
                      <a:pt x="1553" y="238"/>
                    </a:lnTo>
                    <a:lnTo>
                      <a:pt x="1457" y="228"/>
                    </a:lnTo>
                    <a:lnTo>
                      <a:pt x="1419" y="228"/>
                    </a:lnTo>
                    <a:lnTo>
                      <a:pt x="1391" y="248"/>
                    </a:lnTo>
                    <a:lnTo>
                      <a:pt x="1381" y="248"/>
                    </a:lnTo>
                    <a:lnTo>
                      <a:pt x="1362" y="238"/>
                    </a:lnTo>
                    <a:lnTo>
                      <a:pt x="1353" y="219"/>
                    </a:lnTo>
                    <a:lnTo>
                      <a:pt x="1343" y="209"/>
                    </a:lnTo>
                    <a:lnTo>
                      <a:pt x="1333" y="209"/>
                    </a:lnTo>
                    <a:lnTo>
                      <a:pt x="1314" y="209"/>
                    </a:lnTo>
                    <a:lnTo>
                      <a:pt x="1305" y="219"/>
                    </a:lnTo>
                    <a:lnTo>
                      <a:pt x="1295" y="209"/>
                    </a:lnTo>
                    <a:lnTo>
                      <a:pt x="1295" y="200"/>
                    </a:lnTo>
                    <a:lnTo>
                      <a:pt x="1305" y="190"/>
                    </a:lnTo>
                    <a:lnTo>
                      <a:pt x="1295" y="171"/>
                    </a:lnTo>
                    <a:lnTo>
                      <a:pt x="1286" y="171"/>
                    </a:lnTo>
                    <a:lnTo>
                      <a:pt x="1267" y="181"/>
                    </a:lnTo>
                    <a:lnTo>
                      <a:pt x="1257" y="181"/>
                    </a:lnTo>
                    <a:lnTo>
                      <a:pt x="1248" y="171"/>
                    </a:lnTo>
                    <a:lnTo>
                      <a:pt x="1238" y="162"/>
                    </a:lnTo>
                    <a:lnTo>
                      <a:pt x="1229" y="143"/>
                    </a:lnTo>
                    <a:lnTo>
                      <a:pt x="1219" y="114"/>
                    </a:lnTo>
                    <a:lnTo>
                      <a:pt x="1210" y="124"/>
                    </a:lnTo>
                    <a:lnTo>
                      <a:pt x="1210" y="152"/>
                    </a:lnTo>
                    <a:lnTo>
                      <a:pt x="1210" y="162"/>
                    </a:lnTo>
                    <a:lnTo>
                      <a:pt x="1200" y="162"/>
                    </a:lnTo>
                    <a:lnTo>
                      <a:pt x="1190" y="152"/>
                    </a:lnTo>
                    <a:lnTo>
                      <a:pt x="1190" y="133"/>
                    </a:lnTo>
                    <a:lnTo>
                      <a:pt x="1200" y="124"/>
                    </a:lnTo>
                    <a:lnTo>
                      <a:pt x="1172" y="105"/>
                    </a:lnTo>
                    <a:lnTo>
                      <a:pt x="1152" y="114"/>
                    </a:lnTo>
                    <a:lnTo>
                      <a:pt x="1124" y="133"/>
                    </a:lnTo>
                    <a:lnTo>
                      <a:pt x="1105" y="143"/>
                    </a:lnTo>
                    <a:lnTo>
                      <a:pt x="1067" y="181"/>
                    </a:lnTo>
                    <a:lnTo>
                      <a:pt x="1057" y="190"/>
                    </a:lnTo>
                    <a:lnTo>
                      <a:pt x="1057" y="209"/>
                    </a:lnTo>
                    <a:lnTo>
                      <a:pt x="1067" y="219"/>
                    </a:lnTo>
                    <a:lnTo>
                      <a:pt x="1086" y="228"/>
                    </a:lnTo>
                    <a:lnTo>
                      <a:pt x="1076" y="238"/>
                    </a:lnTo>
                    <a:lnTo>
                      <a:pt x="1048" y="238"/>
                    </a:lnTo>
                    <a:lnTo>
                      <a:pt x="1038" y="248"/>
                    </a:lnTo>
                    <a:lnTo>
                      <a:pt x="1000" y="276"/>
                    </a:lnTo>
                    <a:lnTo>
                      <a:pt x="972" y="276"/>
                    </a:lnTo>
                    <a:lnTo>
                      <a:pt x="962" y="276"/>
                    </a:lnTo>
                    <a:lnTo>
                      <a:pt x="952" y="266"/>
                    </a:lnTo>
                    <a:lnTo>
                      <a:pt x="952" y="257"/>
                    </a:lnTo>
                    <a:lnTo>
                      <a:pt x="943" y="266"/>
                    </a:lnTo>
                    <a:lnTo>
                      <a:pt x="943" y="276"/>
                    </a:lnTo>
                    <a:lnTo>
                      <a:pt x="952" y="286"/>
                    </a:lnTo>
                    <a:lnTo>
                      <a:pt x="943" y="295"/>
                    </a:lnTo>
                    <a:lnTo>
                      <a:pt x="914" y="276"/>
                    </a:lnTo>
                    <a:lnTo>
                      <a:pt x="905" y="276"/>
                    </a:lnTo>
                    <a:lnTo>
                      <a:pt x="867" y="295"/>
                    </a:lnTo>
                    <a:lnTo>
                      <a:pt x="848" y="305"/>
                    </a:lnTo>
                    <a:lnTo>
                      <a:pt x="876" y="343"/>
                    </a:lnTo>
                    <a:lnTo>
                      <a:pt x="886" y="352"/>
                    </a:lnTo>
                    <a:lnTo>
                      <a:pt x="895" y="343"/>
                    </a:lnTo>
                    <a:lnTo>
                      <a:pt x="914" y="324"/>
                    </a:lnTo>
                    <a:lnTo>
                      <a:pt x="924" y="324"/>
                    </a:lnTo>
                    <a:lnTo>
                      <a:pt x="924" y="333"/>
                    </a:lnTo>
                    <a:lnTo>
                      <a:pt x="914" y="352"/>
                    </a:lnTo>
                    <a:lnTo>
                      <a:pt x="905" y="362"/>
                    </a:lnTo>
                    <a:lnTo>
                      <a:pt x="886" y="362"/>
                    </a:lnTo>
                    <a:lnTo>
                      <a:pt x="876" y="362"/>
                    </a:lnTo>
                    <a:lnTo>
                      <a:pt x="829" y="324"/>
                    </a:lnTo>
                    <a:lnTo>
                      <a:pt x="819" y="324"/>
                    </a:lnTo>
                    <a:lnTo>
                      <a:pt x="800" y="324"/>
                    </a:lnTo>
                    <a:lnTo>
                      <a:pt x="714" y="400"/>
                    </a:lnTo>
                    <a:lnTo>
                      <a:pt x="705" y="419"/>
                    </a:lnTo>
                    <a:lnTo>
                      <a:pt x="934" y="371"/>
                    </a:lnTo>
                    <a:lnTo>
                      <a:pt x="981" y="343"/>
                    </a:lnTo>
                    <a:lnTo>
                      <a:pt x="991" y="343"/>
                    </a:lnTo>
                    <a:lnTo>
                      <a:pt x="972" y="371"/>
                    </a:lnTo>
                    <a:lnTo>
                      <a:pt x="876" y="419"/>
                    </a:lnTo>
                    <a:lnTo>
                      <a:pt x="724" y="447"/>
                    </a:lnTo>
                    <a:lnTo>
                      <a:pt x="705" y="457"/>
                    </a:lnTo>
                    <a:lnTo>
                      <a:pt x="695" y="476"/>
                    </a:lnTo>
                    <a:lnTo>
                      <a:pt x="705" y="486"/>
                    </a:lnTo>
                    <a:lnTo>
                      <a:pt x="733" y="476"/>
                    </a:lnTo>
                    <a:lnTo>
                      <a:pt x="762" y="505"/>
                    </a:lnTo>
                    <a:lnTo>
                      <a:pt x="819" y="486"/>
                    </a:lnTo>
                    <a:lnTo>
                      <a:pt x="819" y="495"/>
                    </a:lnTo>
                    <a:lnTo>
                      <a:pt x="771" y="552"/>
                    </a:lnTo>
                    <a:lnTo>
                      <a:pt x="771" y="562"/>
                    </a:lnTo>
                    <a:lnTo>
                      <a:pt x="762" y="562"/>
                    </a:lnTo>
                    <a:lnTo>
                      <a:pt x="743" y="581"/>
                    </a:lnTo>
                    <a:lnTo>
                      <a:pt x="705" y="590"/>
                    </a:lnTo>
                    <a:lnTo>
                      <a:pt x="695" y="600"/>
                    </a:lnTo>
                    <a:lnTo>
                      <a:pt x="714" y="609"/>
                    </a:lnTo>
                    <a:lnTo>
                      <a:pt x="791" y="581"/>
                    </a:lnTo>
                    <a:lnTo>
                      <a:pt x="800" y="571"/>
                    </a:lnTo>
                    <a:lnTo>
                      <a:pt x="819" y="552"/>
                    </a:lnTo>
                    <a:lnTo>
                      <a:pt x="829" y="533"/>
                    </a:lnTo>
                    <a:lnTo>
                      <a:pt x="838" y="505"/>
                    </a:lnTo>
                    <a:lnTo>
                      <a:pt x="848" y="495"/>
                    </a:lnTo>
                    <a:lnTo>
                      <a:pt x="867" y="486"/>
                    </a:lnTo>
                    <a:lnTo>
                      <a:pt x="876" y="486"/>
                    </a:lnTo>
                    <a:lnTo>
                      <a:pt x="895" y="476"/>
                    </a:lnTo>
                    <a:lnTo>
                      <a:pt x="943" y="447"/>
                    </a:lnTo>
                    <a:lnTo>
                      <a:pt x="943" y="438"/>
                    </a:lnTo>
                    <a:lnTo>
                      <a:pt x="934" y="419"/>
                    </a:lnTo>
                    <a:lnTo>
                      <a:pt x="943" y="409"/>
                    </a:lnTo>
                    <a:lnTo>
                      <a:pt x="1019" y="371"/>
                    </a:lnTo>
                    <a:lnTo>
                      <a:pt x="1133" y="286"/>
                    </a:lnTo>
                    <a:lnTo>
                      <a:pt x="1181" y="276"/>
                    </a:lnTo>
                    <a:lnTo>
                      <a:pt x="1190" y="276"/>
                    </a:lnTo>
                    <a:lnTo>
                      <a:pt x="1210" y="248"/>
                    </a:lnTo>
                    <a:lnTo>
                      <a:pt x="1219" y="248"/>
                    </a:lnTo>
                    <a:lnTo>
                      <a:pt x="1276" y="257"/>
                    </a:lnTo>
                    <a:lnTo>
                      <a:pt x="1305" y="266"/>
                    </a:lnTo>
                    <a:lnTo>
                      <a:pt x="1333" y="295"/>
                    </a:lnTo>
                    <a:lnTo>
                      <a:pt x="1229" y="266"/>
                    </a:lnTo>
                    <a:lnTo>
                      <a:pt x="1219" y="266"/>
                    </a:lnTo>
                    <a:lnTo>
                      <a:pt x="1200" y="295"/>
                    </a:lnTo>
                    <a:lnTo>
                      <a:pt x="1190" y="305"/>
                    </a:lnTo>
                    <a:lnTo>
                      <a:pt x="1181" y="314"/>
                    </a:lnTo>
                    <a:lnTo>
                      <a:pt x="1133" y="324"/>
                    </a:lnTo>
                    <a:lnTo>
                      <a:pt x="1067" y="362"/>
                    </a:lnTo>
                    <a:lnTo>
                      <a:pt x="1038" y="371"/>
                    </a:lnTo>
                    <a:lnTo>
                      <a:pt x="1019" y="381"/>
                    </a:lnTo>
                    <a:lnTo>
                      <a:pt x="1010" y="390"/>
                    </a:lnTo>
                    <a:lnTo>
                      <a:pt x="1000" y="419"/>
                    </a:lnTo>
                    <a:lnTo>
                      <a:pt x="962" y="447"/>
                    </a:lnTo>
                    <a:lnTo>
                      <a:pt x="981" y="457"/>
                    </a:lnTo>
                    <a:lnTo>
                      <a:pt x="1010" y="447"/>
                    </a:lnTo>
                    <a:lnTo>
                      <a:pt x="1048" y="419"/>
                    </a:lnTo>
                    <a:lnTo>
                      <a:pt x="1048" y="438"/>
                    </a:lnTo>
                    <a:lnTo>
                      <a:pt x="1048" y="447"/>
                    </a:lnTo>
                    <a:lnTo>
                      <a:pt x="1048" y="457"/>
                    </a:lnTo>
                    <a:lnTo>
                      <a:pt x="981" y="457"/>
                    </a:lnTo>
                    <a:lnTo>
                      <a:pt x="962" y="476"/>
                    </a:lnTo>
                    <a:lnTo>
                      <a:pt x="972" y="476"/>
                    </a:lnTo>
                    <a:lnTo>
                      <a:pt x="1010" y="495"/>
                    </a:lnTo>
                    <a:lnTo>
                      <a:pt x="1029" y="495"/>
                    </a:lnTo>
                    <a:lnTo>
                      <a:pt x="1019" y="505"/>
                    </a:lnTo>
                    <a:lnTo>
                      <a:pt x="1086" y="505"/>
                    </a:lnTo>
                    <a:lnTo>
                      <a:pt x="1086" y="514"/>
                    </a:lnTo>
                    <a:lnTo>
                      <a:pt x="1076" y="524"/>
                    </a:lnTo>
                    <a:lnTo>
                      <a:pt x="1057" y="533"/>
                    </a:lnTo>
                    <a:lnTo>
                      <a:pt x="895" y="562"/>
                    </a:lnTo>
                    <a:lnTo>
                      <a:pt x="905" y="562"/>
                    </a:lnTo>
                    <a:lnTo>
                      <a:pt x="924" y="571"/>
                    </a:lnTo>
                    <a:lnTo>
                      <a:pt x="924" y="590"/>
                    </a:lnTo>
                    <a:lnTo>
                      <a:pt x="934" y="600"/>
                    </a:lnTo>
                    <a:lnTo>
                      <a:pt x="943" y="600"/>
                    </a:lnTo>
                    <a:lnTo>
                      <a:pt x="924" y="609"/>
                    </a:lnTo>
                    <a:lnTo>
                      <a:pt x="905" y="600"/>
                    </a:lnTo>
                    <a:lnTo>
                      <a:pt x="886" y="590"/>
                    </a:lnTo>
                    <a:lnTo>
                      <a:pt x="848" y="629"/>
                    </a:lnTo>
                    <a:lnTo>
                      <a:pt x="819" y="638"/>
                    </a:lnTo>
                    <a:lnTo>
                      <a:pt x="800" y="647"/>
                    </a:lnTo>
                    <a:lnTo>
                      <a:pt x="800" y="657"/>
                    </a:lnTo>
                    <a:lnTo>
                      <a:pt x="809" y="657"/>
                    </a:lnTo>
                    <a:lnTo>
                      <a:pt x="809" y="667"/>
                    </a:lnTo>
                    <a:lnTo>
                      <a:pt x="819" y="667"/>
                    </a:lnTo>
                    <a:lnTo>
                      <a:pt x="809" y="686"/>
                    </a:lnTo>
                    <a:lnTo>
                      <a:pt x="800" y="676"/>
                    </a:lnTo>
                    <a:lnTo>
                      <a:pt x="800" y="686"/>
                    </a:lnTo>
                    <a:lnTo>
                      <a:pt x="800" y="705"/>
                    </a:lnTo>
                    <a:lnTo>
                      <a:pt x="800" y="714"/>
                    </a:lnTo>
                    <a:lnTo>
                      <a:pt x="809" y="724"/>
                    </a:lnTo>
                    <a:lnTo>
                      <a:pt x="819" y="733"/>
                    </a:lnTo>
                    <a:lnTo>
                      <a:pt x="819" y="743"/>
                    </a:lnTo>
                    <a:lnTo>
                      <a:pt x="809" y="762"/>
                    </a:lnTo>
                    <a:lnTo>
                      <a:pt x="819" y="762"/>
                    </a:lnTo>
                    <a:lnTo>
                      <a:pt x="829" y="771"/>
                    </a:lnTo>
                    <a:lnTo>
                      <a:pt x="838" y="781"/>
                    </a:lnTo>
                    <a:lnTo>
                      <a:pt x="838" y="800"/>
                    </a:lnTo>
                    <a:lnTo>
                      <a:pt x="857" y="819"/>
                    </a:lnTo>
                    <a:lnTo>
                      <a:pt x="867" y="828"/>
                    </a:lnTo>
                    <a:lnTo>
                      <a:pt x="876" y="857"/>
                    </a:lnTo>
                    <a:lnTo>
                      <a:pt x="895" y="857"/>
                    </a:lnTo>
                    <a:lnTo>
                      <a:pt x="914" y="848"/>
                    </a:lnTo>
                    <a:lnTo>
                      <a:pt x="924" y="819"/>
                    </a:lnTo>
                    <a:lnTo>
                      <a:pt x="914" y="819"/>
                    </a:lnTo>
                    <a:lnTo>
                      <a:pt x="905" y="819"/>
                    </a:lnTo>
                    <a:lnTo>
                      <a:pt x="895" y="810"/>
                    </a:lnTo>
                    <a:lnTo>
                      <a:pt x="905" y="790"/>
                    </a:lnTo>
                    <a:lnTo>
                      <a:pt x="924" y="781"/>
                    </a:lnTo>
                    <a:lnTo>
                      <a:pt x="934" y="771"/>
                    </a:lnTo>
                    <a:lnTo>
                      <a:pt x="952" y="771"/>
                    </a:lnTo>
                    <a:lnTo>
                      <a:pt x="952" y="790"/>
                    </a:lnTo>
                    <a:lnTo>
                      <a:pt x="952" y="810"/>
                    </a:lnTo>
                    <a:lnTo>
                      <a:pt x="943" y="819"/>
                    </a:lnTo>
                    <a:lnTo>
                      <a:pt x="952" y="838"/>
                    </a:lnTo>
                    <a:lnTo>
                      <a:pt x="972" y="819"/>
                    </a:lnTo>
                    <a:lnTo>
                      <a:pt x="1048" y="819"/>
                    </a:lnTo>
                    <a:lnTo>
                      <a:pt x="1029" y="838"/>
                    </a:lnTo>
                    <a:lnTo>
                      <a:pt x="962" y="857"/>
                    </a:lnTo>
                    <a:lnTo>
                      <a:pt x="914" y="905"/>
                    </a:lnTo>
                    <a:lnTo>
                      <a:pt x="895" y="905"/>
                    </a:lnTo>
                    <a:lnTo>
                      <a:pt x="905" y="895"/>
                    </a:lnTo>
                    <a:lnTo>
                      <a:pt x="914" y="876"/>
                    </a:lnTo>
                    <a:lnTo>
                      <a:pt x="867" y="886"/>
                    </a:lnTo>
                    <a:lnTo>
                      <a:pt x="876" y="905"/>
                    </a:lnTo>
                    <a:lnTo>
                      <a:pt x="876" y="914"/>
                    </a:lnTo>
                    <a:lnTo>
                      <a:pt x="886" y="914"/>
                    </a:lnTo>
                    <a:lnTo>
                      <a:pt x="895" y="924"/>
                    </a:lnTo>
                    <a:lnTo>
                      <a:pt x="895" y="933"/>
                    </a:lnTo>
                    <a:lnTo>
                      <a:pt x="876" y="933"/>
                    </a:lnTo>
                    <a:lnTo>
                      <a:pt x="848" y="933"/>
                    </a:lnTo>
                    <a:lnTo>
                      <a:pt x="838" y="943"/>
                    </a:lnTo>
                    <a:lnTo>
                      <a:pt x="838" y="971"/>
                    </a:lnTo>
                    <a:lnTo>
                      <a:pt x="829" y="1000"/>
                    </a:lnTo>
                    <a:lnTo>
                      <a:pt x="829" y="1009"/>
                    </a:lnTo>
                    <a:lnTo>
                      <a:pt x="962" y="990"/>
                    </a:lnTo>
                    <a:lnTo>
                      <a:pt x="934" y="1009"/>
                    </a:lnTo>
                    <a:lnTo>
                      <a:pt x="876" y="1019"/>
                    </a:lnTo>
                    <a:lnTo>
                      <a:pt x="848" y="1038"/>
                    </a:lnTo>
                    <a:lnTo>
                      <a:pt x="838" y="1057"/>
                    </a:lnTo>
                    <a:lnTo>
                      <a:pt x="829" y="1057"/>
                    </a:lnTo>
                    <a:lnTo>
                      <a:pt x="819" y="1048"/>
                    </a:lnTo>
                    <a:lnTo>
                      <a:pt x="809" y="1038"/>
                    </a:lnTo>
                    <a:lnTo>
                      <a:pt x="800" y="1048"/>
                    </a:lnTo>
                    <a:lnTo>
                      <a:pt x="781" y="1086"/>
                    </a:lnTo>
                    <a:lnTo>
                      <a:pt x="781" y="1095"/>
                    </a:lnTo>
                    <a:lnTo>
                      <a:pt x="791" y="1105"/>
                    </a:lnTo>
                    <a:lnTo>
                      <a:pt x="791" y="1114"/>
                    </a:lnTo>
                    <a:lnTo>
                      <a:pt x="733" y="1152"/>
                    </a:lnTo>
                    <a:lnTo>
                      <a:pt x="714" y="1200"/>
                    </a:lnTo>
                    <a:lnTo>
                      <a:pt x="705" y="1219"/>
                    </a:lnTo>
                    <a:lnTo>
                      <a:pt x="686" y="1229"/>
                    </a:lnTo>
                    <a:lnTo>
                      <a:pt x="714" y="1162"/>
                    </a:lnTo>
                    <a:lnTo>
                      <a:pt x="752" y="1114"/>
                    </a:lnTo>
                    <a:lnTo>
                      <a:pt x="752" y="1095"/>
                    </a:lnTo>
                    <a:lnTo>
                      <a:pt x="762" y="1066"/>
                    </a:lnTo>
                    <a:lnTo>
                      <a:pt x="752" y="1048"/>
                    </a:lnTo>
                    <a:lnTo>
                      <a:pt x="733" y="1038"/>
                    </a:lnTo>
                    <a:lnTo>
                      <a:pt x="714" y="1038"/>
                    </a:lnTo>
                    <a:lnTo>
                      <a:pt x="705" y="1038"/>
                    </a:lnTo>
                    <a:lnTo>
                      <a:pt x="667" y="1048"/>
                    </a:lnTo>
                    <a:lnTo>
                      <a:pt x="648" y="1048"/>
                    </a:lnTo>
                    <a:lnTo>
                      <a:pt x="657" y="1019"/>
                    </a:lnTo>
                    <a:lnTo>
                      <a:pt x="657" y="990"/>
                    </a:lnTo>
                    <a:lnTo>
                      <a:pt x="648" y="981"/>
                    </a:lnTo>
                    <a:lnTo>
                      <a:pt x="610" y="933"/>
                    </a:lnTo>
                    <a:lnTo>
                      <a:pt x="600" y="933"/>
                    </a:lnTo>
                    <a:lnTo>
                      <a:pt x="591" y="924"/>
                    </a:lnTo>
                    <a:lnTo>
                      <a:pt x="581" y="905"/>
                    </a:lnTo>
                    <a:lnTo>
                      <a:pt x="581" y="895"/>
                    </a:lnTo>
                    <a:lnTo>
                      <a:pt x="581" y="867"/>
                    </a:lnTo>
                    <a:lnTo>
                      <a:pt x="581" y="848"/>
                    </a:lnTo>
                    <a:lnTo>
                      <a:pt x="571" y="848"/>
                    </a:lnTo>
                    <a:lnTo>
                      <a:pt x="543" y="819"/>
                    </a:lnTo>
                    <a:lnTo>
                      <a:pt x="524" y="810"/>
                    </a:lnTo>
                    <a:lnTo>
                      <a:pt x="514" y="810"/>
                    </a:lnTo>
                    <a:lnTo>
                      <a:pt x="514" y="819"/>
                    </a:lnTo>
                    <a:lnTo>
                      <a:pt x="514" y="828"/>
                    </a:lnTo>
                    <a:lnTo>
                      <a:pt x="505" y="838"/>
                    </a:lnTo>
                    <a:lnTo>
                      <a:pt x="495" y="838"/>
                    </a:lnTo>
                    <a:lnTo>
                      <a:pt x="486" y="838"/>
                    </a:lnTo>
                    <a:lnTo>
                      <a:pt x="486" y="848"/>
                    </a:lnTo>
                    <a:lnTo>
                      <a:pt x="495" y="857"/>
                    </a:lnTo>
                    <a:lnTo>
                      <a:pt x="505" y="867"/>
                    </a:lnTo>
                    <a:lnTo>
                      <a:pt x="514" y="876"/>
                    </a:lnTo>
                    <a:lnTo>
                      <a:pt x="514" y="886"/>
                    </a:lnTo>
                    <a:lnTo>
                      <a:pt x="514" y="905"/>
                    </a:lnTo>
                    <a:lnTo>
                      <a:pt x="514" y="924"/>
                    </a:lnTo>
                    <a:lnTo>
                      <a:pt x="514" y="933"/>
                    </a:lnTo>
                    <a:lnTo>
                      <a:pt x="524" y="943"/>
                    </a:lnTo>
                    <a:lnTo>
                      <a:pt x="524" y="952"/>
                    </a:lnTo>
                    <a:lnTo>
                      <a:pt x="505" y="943"/>
                    </a:lnTo>
                    <a:lnTo>
                      <a:pt x="495" y="943"/>
                    </a:lnTo>
                    <a:lnTo>
                      <a:pt x="495" y="952"/>
                    </a:lnTo>
                    <a:lnTo>
                      <a:pt x="495" y="962"/>
                    </a:lnTo>
                    <a:lnTo>
                      <a:pt x="514" y="981"/>
                    </a:lnTo>
                    <a:lnTo>
                      <a:pt x="505" y="990"/>
                    </a:lnTo>
                    <a:lnTo>
                      <a:pt x="505" y="981"/>
                    </a:lnTo>
                    <a:lnTo>
                      <a:pt x="495" y="971"/>
                    </a:lnTo>
                    <a:lnTo>
                      <a:pt x="486" y="971"/>
                    </a:lnTo>
                    <a:lnTo>
                      <a:pt x="486" y="981"/>
                    </a:lnTo>
                    <a:lnTo>
                      <a:pt x="476" y="990"/>
                    </a:lnTo>
                    <a:lnTo>
                      <a:pt x="476" y="1000"/>
                    </a:lnTo>
                    <a:lnTo>
                      <a:pt x="467" y="1000"/>
                    </a:lnTo>
                    <a:lnTo>
                      <a:pt x="457" y="971"/>
                    </a:lnTo>
                    <a:lnTo>
                      <a:pt x="448" y="952"/>
                    </a:lnTo>
                    <a:lnTo>
                      <a:pt x="429" y="943"/>
                    </a:lnTo>
                    <a:lnTo>
                      <a:pt x="410" y="952"/>
                    </a:lnTo>
                    <a:lnTo>
                      <a:pt x="419" y="962"/>
                    </a:lnTo>
                    <a:lnTo>
                      <a:pt x="429" y="971"/>
                    </a:lnTo>
                    <a:lnTo>
                      <a:pt x="438" y="990"/>
                    </a:lnTo>
                    <a:lnTo>
                      <a:pt x="438" y="1009"/>
                    </a:lnTo>
                    <a:lnTo>
                      <a:pt x="429" y="1009"/>
                    </a:lnTo>
                    <a:lnTo>
                      <a:pt x="419" y="1000"/>
                    </a:lnTo>
                    <a:lnTo>
                      <a:pt x="410" y="990"/>
                    </a:lnTo>
                    <a:lnTo>
                      <a:pt x="390" y="990"/>
                    </a:lnTo>
                    <a:lnTo>
                      <a:pt x="390" y="1000"/>
                    </a:lnTo>
                    <a:lnTo>
                      <a:pt x="381" y="1000"/>
                    </a:lnTo>
                    <a:lnTo>
                      <a:pt x="381" y="1009"/>
                    </a:lnTo>
                    <a:lnTo>
                      <a:pt x="372" y="1009"/>
                    </a:lnTo>
                    <a:lnTo>
                      <a:pt x="362" y="1000"/>
                    </a:lnTo>
                    <a:lnTo>
                      <a:pt x="352" y="1000"/>
                    </a:lnTo>
                    <a:lnTo>
                      <a:pt x="343" y="1009"/>
                    </a:lnTo>
                    <a:lnTo>
                      <a:pt x="333" y="1028"/>
                    </a:lnTo>
                    <a:lnTo>
                      <a:pt x="324" y="1038"/>
                    </a:lnTo>
                    <a:lnTo>
                      <a:pt x="324" y="1048"/>
                    </a:lnTo>
                    <a:lnTo>
                      <a:pt x="333" y="1057"/>
                    </a:lnTo>
                    <a:lnTo>
                      <a:pt x="381" y="1048"/>
                    </a:lnTo>
                    <a:lnTo>
                      <a:pt x="400" y="1048"/>
                    </a:lnTo>
                    <a:lnTo>
                      <a:pt x="410" y="1066"/>
                    </a:lnTo>
                    <a:lnTo>
                      <a:pt x="419" y="1086"/>
                    </a:lnTo>
                    <a:lnTo>
                      <a:pt x="410" y="1095"/>
                    </a:lnTo>
                    <a:lnTo>
                      <a:pt x="410" y="1114"/>
                    </a:lnTo>
                    <a:lnTo>
                      <a:pt x="448" y="1143"/>
                    </a:lnTo>
                    <a:lnTo>
                      <a:pt x="438" y="1162"/>
                    </a:lnTo>
                    <a:lnTo>
                      <a:pt x="419" y="1152"/>
                    </a:lnTo>
                    <a:lnTo>
                      <a:pt x="381" y="1124"/>
                    </a:lnTo>
                    <a:lnTo>
                      <a:pt x="381" y="1114"/>
                    </a:lnTo>
                    <a:lnTo>
                      <a:pt x="372" y="1105"/>
                    </a:lnTo>
                    <a:lnTo>
                      <a:pt x="372" y="1095"/>
                    </a:lnTo>
                    <a:lnTo>
                      <a:pt x="372" y="1086"/>
                    </a:lnTo>
                    <a:lnTo>
                      <a:pt x="362" y="1086"/>
                    </a:lnTo>
                    <a:lnTo>
                      <a:pt x="324" y="1086"/>
                    </a:lnTo>
                    <a:lnTo>
                      <a:pt x="324" y="1076"/>
                    </a:lnTo>
                    <a:lnTo>
                      <a:pt x="314" y="1057"/>
                    </a:lnTo>
                    <a:lnTo>
                      <a:pt x="305" y="1048"/>
                    </a:lnTo>
                    <a:lnTo>
                      <a:pt x="295" y="1038"/>
                    </a:lnTo>
                    <a:lnTo>
                      <a:pt x="286" y="1038"/>
                    </a:lnTo>
                    <a:lnTo>
                      <a:pt x="276" y="1048"/>
                    </a:lnTo>
                    <a:lnTo>
                      <a:pt x="276" y="1057"/>
                    </a:lnTo>
                    <a:lnTo>
                      <a:pt x="276" y="1066"/>
                    </a:lnTo>
                    <a:lnTo>
                      <a:pt x="276" y="1076"/>
                    </a:lnTo>
                    <a:lnTo>
                      <a:pt x="286" y="1076"/>
                    </a:lnTo>
                    <a:lnTo>
                      <a:pt x="295" y="1086"/>
                    </a:lnTo>
                    <a:lnTo>
                      <a:pt x="295" y="1095"/>
                    </a:lnTo>
                    <a:lnTo>
                      <a:pt x="305" y="1105"/>
                    </a:lnTo>
                    <a:lnTo>
                      <a:pt x="324" y="1124"/>
                    </a:lnTo>
                    <a:lnTo>
                      <a:pt x="352" y="1143"/>
                    </a:lnTo>
                    <a:lnTo>
                      <a:pt x="390" y="1191"/>
                    </a:lnTo>
                    <a:lnTo>
                      <a:pt x="410" y="1209"/>
                    </a:lnTo>
                    <a:lnTo>
                      <a:pt x="467" y="1257"/>
                    </a:lnTo>
                    <a:lnTo>
                      <a:pt x="524" y="1267"/>
                    </a:lnTo>
                    <a:lnTo>
                      <a:pt x="486" y="1371"/>
                    </a:lnTo>
                    <a:lnTo>
                      <a:pt x="438" y="1419"/>
                    </a:lnTo>
                    <a:lnTo>
                      <a:pt x="419" y="1495"/>
                    </a:lnTo>
                    <a:lnTo>
                      <a:pt x="438" y="1514"/>
                    </a:lnTo>
                    <a:lnTo>
                      <a:pt x="467" y="1514"/>
                    </a:lnTo>
                    <a:lnTo>
                      <a:pt x="486" y="1552"/>
                    </a:lnTo>
                    <a:lnTo>
                      <a:pt x="457" y="1600"/>
                    </a:lnTo>
                    <a:lnTo>
                      <a:pt x="429" y="1648"/>
                    </a:lnTo>
                    <a:lnTo>
                      <a:pt x="429" y="1657"/>
                    </a:lnTo>
                    <a:lnTo>
                      <a:pt x="429" y="1676"/>
                    </a:lnTo>
                    <a:lnTo>
                      <a:pt x="429" y="1686"/>
                    </a:lnTo>
                    <a:lnTo>
                      <a:pt x="429" y="1695"/>
                    </a:lnTo>
                    <a:lnTo>
                      <a:pt x="429" y="1705"/>
                    </a:lnTo>
                    <a:lnTo>
                      <a:pt x="419" y="1714"/>
                    </a:lnTo>
                    <a:lnTo>
                      <a:pt x="410" y="1724"/>
                    </a:lnTo>
                    <a:lnTo>
                      <a:pt x="419" y="1733"/>
                    </a:lnTo>
                    <a:lnTo>
                      <a:pt x="410" y="1752"/>
                    </a:lnTo>
                    <a:lnTo>
                      <a:pt x="400" y="1771"/>
                    </a:lnTo>
                    <a:lnTo>
                      <a:pt x="314" y="1857"/>
                    </a:lnTo>
                    <a:lnTo>
                      <a:pt x="276" y="1914"/>
                    </a:lnTo>
                    <a:lnTo>
                      <a:pt x="238" y="1991"/>
                    </a:lnTo>
                    <a:lnTo>
                      <a:pt x="219" y="2057"/>
                    </a:lnTo>
                    <a:lnTo>
                      <a:pt x="219" y="2067"/>
                    </a:lnTo>
                    <a:lnTo>
                      <a:pt x="219" y="2076"/>
                    </a:lnTo>
                    <a:lnTo>
                      <a:pt x="210" y="2086"/>
                    </a:lnTo>
                    <a:lnTo>
                      <a:pt x="162" y="2124"/>
                    </a:lnTo>
                    <a:lnTo>
                      <a:pt x="48" y="2209"/>
                    </a:lnTo>
                    <a:lnTo>
                      <a:pt x="29" y="2238"/>
                    </a:lnTo>
                    <a:lnTo>
                      <a:pt x="9" y="2276"/>
                    </a:lnTo>
                    <a:lnTo>
                      <a:pt x="9" y="2286"/>
                    </a:lnTo>
                    <a:lnTo>
                      <a:pt x="0" y="2295"/>
                    </a:lnTo>
                    <a:lnTo>
                      <a:pt x="0" y="2305"/>
                    </a:lnTo>
                    <a:lnTo>
                      <a:pt x="9" y="2333"/>
                    </a:lnTo>
                    <a:lnTo>
                      <a:pt x="9" y="2352"/>
                    </a:lnTo>
                    <a:lnTo>
                      <a:pt x="29" y="2371"/>
                    </a:lnTo>
                    <a:lnTo>
                      <a:pt x="48" y="2352"/>
                    </a:lnTo>
                    <a:lnTo>
                      <a:pt x="57" y="2343"/>
                    </a:lnTo>
                    <a:lnTo>
                      <a:pt x="105" y="2343"/>
                    </a:lnTo>
                    <a:lnTo>
                      <a:pt x="114" y="2343"/>
                    </a:lnTo>
                    <a:lnTo>
                      <a:pt x="133" y="2333"/>
                    </a:lnTo>
                    <a:lnTo>
                      <a:pt x="152" y="2324"/>
                    </a:lnTo>
                    <a:lnTo>
                      <a:pt x="162" y="2324"/>
                    </a:lnTo>
                    <a:lnTo>
                      <a:pt x="238" y="2267"/>
                    </a:lnTo>
                    <a:lnTo>
                      <a:pt x="267" y="2257"/>
                    </a:lnTo>
                    <a:lnTo>
                      <a:pt x="286" y="2238"/>
                    </a:lnTo>
                    <a:lnTo>
                      <a:pt x="295" y="2229"/>
                    </a:lnTo>
                    <a:lnTo>
                      <a:pt x="305" y="2190"/>
                    </a:lnTo>
                    <a:lnTo>
                      <a:pt x="314" y="2181"/>
                    </a:lnTo>
                    <a:lnTo>
                      <a:pt x="333" y="2162"/>
                    </a:lnTo>
                    <a:lnTo>
                      <a:pt x="372" y="2162"/>
                    </a:lnTo>
                    <a:lnTo>
                      <a:pt x="419" y="2114"/>
                    </a:lnTo>
                    <a:lnTo>
                      <a:pt x="486" y="2095"/>
                    </a:lnTo>
                    <a:lnTo>
                      <a:pt x="505" y="2076"/>
                    </a:lnTo>
                    <a:lnTo>
                      <a:pt x="514" y="2067"/>
                    </a:lnTo>
                    <a:lnTo>
                      <a:pt x="524" y="2057"/>
                    </a:lnTo>
                    <a:lnTo>
                      <a:pt x="524" y="2048"/>
                    </a:lnTo>
                    <a:lnTo>
                      <a:pt x="533" y="2038"/>
                    </a:lnTo>
                    <a:lnTo>
                      <a:pt x="533" y="2009"/>
                    </a:lnTo>
                    <a:lnTo>
                      <a:pt x="533" y="2000"/>
                    </a:lnTo>
                    <a:lnTo>
                      <a:pt x="543" y="1981"/>
                    </a:lnTo>
                    <a:lnTo>
                      <a:pt x="562" y="1962"/>
                    </a:lnTo>
                    <a:lnTo>
                      <a:pt x="581" y="1952"/>
                    </a:lnTo>
                    <a:lnTo>
                      <a:pt x="591" y="1943"/>
                    </a:lnTo>
                    <a:lnTo>
                      <a:pt x="581" y="1905"/>
                    </a:lnTo>
                    <a:lnTo>
                      <a:pt x="562" y="1895"/>
                    </a:lnTo>
                    <a:lnTo>
                      <a:pt x="543" y="1886"/>
                    </a:lnTo>
                    <a:lnTo>
                      <a:pt x="505" y="1857"/>
                    </a:lnTo>
                    <a:lnTo>
                      <a:pt x="476" y="1857"/>
                    </a:lnTo>
                    <a:lnTo>
                      <a:pt x="390" y="1924"/>
                    </a:lnTo>
                    <a:lnTo>
                      <a:pt x="352" y="1933"/>
                    </a:lnTo>
                    <a:lnTo>
                      <a:pt x="343" y="1943"/>
                    </a:lnTo>
                    <a:lnTo>
                      <a:pt x="305" y="1971"/>
                    </a:lnTo>
                    <a:lnTo>
                      <a:pt x="295" y="1981"/>
                    </a:lnTo>
                    <a:lnTo>
                      <a:pt x="276" y="1991"/>
                    </a:lnTo>
                    <a:lnTo>
                      <a:pt x="267" y="1981"/>
                    </a:lnTo>
                    <a:lnTo>
                      <a:pt x="286" y="1971"/>
                    </a:lnTo>
                    <a:lnTo>
                      <a:pt x="314" y="1952"/>
                    </a:lnTo>
                    <a:lnTo>
                      <a:pt x="343" y="1914"/>
                    </a:lnTo>
                    <a:lnTo>
                      <a:pt x="362" y="1895"/>
                    </a:lnTo>
                    <a:lnTo>
                      <a:pt x="438" y="1866"/>
                    </a:lnTo>
                    <a:lnTo>
                      <a:pt x="457" y="1857"/>
                    </a:lnTo>
                    <a:lnTo>
                      <a:pt x="476" y="1838"/>
                    </a:lnTo>
                    <a:lnTo>
                      <a:pt x="486" y="1819"/>
                    </a:lnTo>
                    <a:lnTo>
                      <a:pt x="505" y="1800"/>
                    </a:lnTo>
                    <a:lnTo>
                      <a:pt x="514" y="1781"/>
                    </a:lnTo>
                    <a:lnTo>
                      <a:pt x="657" y="1695"/>
                    </a:lnTo>
                    <a:lnTo>
                      <a:pt x="667" y="1676"/>
                    </a:lnTo>
                    <a:lnTo>
                      <a:pt x="676" y="1667"/>
                    </a:lnTo>
                    <a:lnTo>
                      <a:pt x="686" y="1600"/>
                    </a:lnTo>
                    <a:lnTo>
                      <a:pt x="733" y="1543"/>
                    </a:lnTo>
                    <a:lnTo>
                      <a:pt x="752" y="1533"/>
                    </a:lnTo>
                    <a:lnTo>
                      <a:pt x="781" y="1533"/>
                    </a:lnTo>
                    <a:lnTo>
                      <a:pt x="762" y="1552"/>
                    </a:lnTo>
                    <a:lnTo>
                      <a:pt x="724" y="1590"/>
                    </a:lnTo>
                    <a:lnTo>
                      <a:pt x="705" y="1610"/>
                    </a:lnTo>
                    <a:lnTo>
                      <a:pt x="695" y="1619"/>
                    </a:lnTo>
                    <a:lnTo>
                      <a:pt x="695" y="1628"/>
                    </a:lnTo>
                    <a:lnTo>
                      <a:pt x="705" y="1648"/>
                    </a:lnTo>
                    <a:lnTo>
                      <a:pt x="714" y="1648"/>
                    </a:lnTo>
                    <a:lnTo>
                      <a:pt x="781" y="1667"/>
                    </a:lnTo>
                    <a:lnTo>
                      <a:pt x="819" y="1667"/>
                    </a:lnTo>
                    <a:lnTo>
                      <a:pt x="829" y="1667"/>
                    </a:lnTo>
                    <a:lnTo>
                      <a:pt x="838" y="1676"/>
                    </a:lnTo>
                    <a:lnTo>
                      <a:pt x="867" y="1676"/>
                    </a:lnTo>
                    <a:lnTo>
                      <a:pt x="857" y="1695"/>
                    </a:lnTo>
                    <a:lnTo>
                      <a:pt x="838" y="1714"/>
                    </a:lnTo>
                    <a:lnTo>
                      <a:pt x="829" y="1733"/>
                    </a:lnTo>
                    <a:lnTo>
                      <a:pt x="733" y="1752"/>
                    </a:lnTo>
                    <a:lnTo>
                      <a:pt x="686" y="1781"/>
                    </a:lnTo>
                    <a:lnTo>
                      <a:pt x="676" y="1800"/>
                    </a:lnTo>
                    <a:lnTo>
                      <a:pt x="676" y="1819"/>
                    </a:lnTo>
                    <a:lnTo>
                      <a:pt x="657" y="1838"/>
                    </a:lnTo>
                    <a:lnTo>
                      <a:pt x="619" y="1857"/>
                    </a:lnTo>
                    <a:lnTo>
                      <a:pt x="610" y="1866"/>
                    </a:lnTo>
                    <a:lnTo>
                      <a:pt x="600" y="1886"/>
                    </a:lnTo>
                    <a:lnTo>
                      <a:pt x="600" y="1905"/>
                    </a:lnTo>
                    <a:lnTo>
                      <a:pt x="610" y="1914"/>
                    </a:lnTo>
                    <a:lnTo>
                      <a:pt x="610" y="1924"/>
                    </a:lnTo>
                    <a:lnTo>
                      <a:pt x="619" y="1924"/>
                    </a:lnTo>
                    <a:lnTo>
                      <a:pt x="705" y="1905"/>
                    </a:lnTo>
                    <a:lnTo>
                      <a:pt x="724" y="1905"/>
                    </a:lnTo>
                    <a:lnTo>
                      <a:pt x="733" y="1905"/>
                    </a:lnTo>
                    <a:lnTo>
                      <a:pt x="752" y="1924"/>
                    </a:lnTo>
                    <a:lnTo>
                      <a:pt x="771" y="1924"/>
                    </a:lnTo>
                    <a:lnTo>
                      <a:pt x="809" y="1924"/>
                    </a:lnTo>
                    <a:lnTo>
                      <a:pt x="829" y="1943"/>
                    </a:lnTo>
                    <a:lnTo>
                      <a:pt x="819" y="1952"/>
                    </a:lnTo>
                    <a:lnTo>
                      <a:pt x="819" y="1962"/>
                    </a:lnTo>
                    <a:lnTo>
                      <a:pt x="829" y="1971"/>
                    </a:lnTo>
                    <a:lnTo>
                      <a:pt x="838" y="1981"/>
                    </a:lnTo>
                    <a:lnTo>
                      <a:pt x="838" y="2000"/>
                    </a:lnTo>
                    <a:lnTo>
                      <a:pt x="838" y="2009"/>
                    </a:lnTo>
                    <a:lnTo>
                      <a:pt x="829" y="2019"/>
                    </a:lnTo>
                    <a:lnTo>
                      <a:pt x="762" y="2019"/>
                    </a:lnTo>
                    <a:lnTo>
                      <a:pt x="714" y="2038"/>
                    </a:lnTo>
                    <a:lnTo>
                      <a:pt x="695" y="2048"/>
                    </a:lnTo>
                    <a:lnTo>
                      <a:pt x="676" y="2095"/>
                    </a:lnTo>
                    <a:lnTo>
                      <a:pt x="657" y="2114"/>
                    </a:lnTo>
                    <a:lnTo>
                      <a:pt x="648" y="2124"/>
                    </a:lnTo>
                    <a:lnTo>
                      <a:pt x="619" y="2143"/>
                    </a:lnTo>
                    <a:lnTo>
                      <a:pt x="600" y="2143"/>
                    </a:lnTo>
                    <a:lnTo>
                      <a:pt x="581" y="2124"/>
                    </a:lnTo>
                    <a:lnTo>
                      <a:pt x="562" y="2114"/>
                    </a:lnTo>
                    <a:lnTo>
                      <a:pt x="486" y="2171"/>
                    </a:lnTo>
                    <a:lnTo>
                      <a:pt x="457" y="2219"/>
                    </a:lnTo>
                    <a:lnTo>
                      <a:pt x="438" y="2229"/>
                    </a:lnTo>
                    <a:lnTo>
                      <a:pt x="410" y="2238"/>
                    </a:lnTo>
                    <a:lnTo>
                      <a:pt x="381" y="2257"/>
                    </a:lnTo>
                    <a:lnTo>
                      <a:pt x="372" y="2267"/>
                    </a:lnTo>
                    <a:lnTo>
                      <a:pt x="372" y="2276"/>
                    </a:lnTo>
                    <a:lnTo>
                      <a:pt x="362" y="2286"/>
                    </a:lnTo>
                    <a:lnTo>
                      <a:pt x="362" y="2295"/>
                    </a:lnTo>
                    <a:lnTo>
                      <a:pt x="352" y="2295"/>
                    </a:lnTo>
                    <a:lnTo>
                      <a:pt x="352" y="2305"/>
                    </a:lnTo>
                    <a:lnTo>
                      <a:pt x="352" y="2314"/>
                    </a:lnTo>
                    <a:lnTo>
                      <a:pt x="343" y="2314"/>
                    </a:lnTo>
                    <a:lnTo>
                      <a:pt x="343" y="2324"/>
                    </a:lnTo>
                    <a:lnTo>
                      <a:pt x="333" y="2333"/>
                    </a:lnTo>
                    <a:lnTo>
                      <a:pt x="333" y="2352"/>
                    </a:lnTo>
                    <a:lnTo>
                      <a:pt x="324" y="2352"/>
                    </a:lnTo>
                    <a:lnTo>
                      <a:pt x="324" y="2362"/>
                    </a:lnTo>
                    <a:lnTo>
                      <a:pt x="333" y="2362"/>
                    </a:lnTo>
                    <a:lnTo>
                      <a:pt x="343" y="2362"/>
                    </a:lnTo>
                    <a:lnTo>
                      <a:pt x="352" y="2352"/>
                    </a:lnTo>
                    <a:lnTo>
                      <a:pt x="362" y="2343"/>
                    </a:lnTo>
                    <a:lnTo>
                      <a:pt x="372" y="2333"/>
                    </a:lnTo>
                    <a:lnTo>
                      <a:pt x="390" y="2324"/>
                    </a:lnTo>
                    <a:lnTo>
                      <a:pt x="400" y="2324"/>
                    </a:lnTo>
                    <a:lnTo>
                      <a:pt x="429" y="2305"/>
                    </a:lnTo>
                    <a:lnTo>
                      <a:pt x="448" y="2295"/>
                    </a:lnTo>
                    <a:lnTo>
                      <a:pt x="495" y="2286"/>
                    </a:lnTo>
                    <a:lnTo>
                      <a:pt x="486" y="2305"/>
                    </a:lnTo>
                    <a:lnTo>
                      <a:pt x="476" y="2314"/>
                    </a:lnTo>
                    <a:lnTo>
                      <a:pt x="467" y="2314"/>
                    </a:lnTo>
                    <a:lnTo>
                      <a:pt x="457" y="2324"/>
                    </a:lnTo>
                    <a:lnTo>
                      <a:pt x="448" y="2333"/>
                    </a:lnTo>
                    <a:lnTo>
                      <a:pt x="467" y="2343"/>
                    </a:lnTo>
                    <a:lnTo>
                      <a:pt x="495" y="2343"/>
                    </a:lnTo>
                    <a:lnTo>
                      <a:pt x="495" y="2352"/>
                    </a:lnTo>
                    <a:lnTo>
                      <a:pt x="438" y="2362"/>
                    </a:lnTo>
                    <a:lnTo>
                      <a:pt x="400" y="2381"/>
                    </a:lnTo>
                    <a:lnTo>
                      <a:pt x="390" y="2410"/>
                    </a:lnTo>
                    <a:lnTo>
                      <a:pt x="400" y="2457"/>
                    </a:lnTo>
                    <a:lnTo>
                      <a:pt x="429" y="2467"/>
                    </a:lnTo>
                    <a:lnTo>
                      <a:pt x="486" y="2486"/>
                    </a:lnTo>
                    <a:lnTo>
                      <a:pt x="486" y="2495"/>
                    </a:lnTo>
                    <a:lnTo>
                      <a:pt x="476" y="2505"/>
                    </a:lnTo>
                    <a:lnTo>
                      <a:pt x="467" y="2514"/>
                    </a:lnTo>
                    <a:lnTo>
                      <a:pt x="467" y="2600"/>
                    </a:lnTo>
                    <a:lnTo>
                      <a:pt x="476" y="2619"/>
                    </a:lnTo>
                    <a:lnTo>
                      <a:pt x="486" y="2638"/>
                    </a:lnTo>
                    <a:lnTo>
                      <a:pt x="495" y="2648"/>
                    </a:lnTo>
                    <a:lnTo>
                      <a:pt x="514" y="2657"/>
                    </a:lnTo>
                    <a:lnTo>
                      <a:pt x="838" y="2667"/>
                    </a:lnTo>
                    <a:lnTo>
                      <a:pt x="962" y="2867"/>
                    </a:lnTo>
                    <a:lnTo>
                      <a:pt x="1229" y="2857"/>
                    </a:lnTo>
                    <a:lnTo>
                      <a:pt x="1181" y="2743"/>
                    </a:lnTo>
                    <a:lnTo>
                      <a:pt x="1324" y="2505"/>
                    </a:lnTo>
                    <a:lnTo>
                      <a:pt x="1333" y="2476"/>
                    </a:lnTo>
                    <a:lnTo>
                      <a:pt x="1333" y="2438"/>
                    </a:lnTo>
                    <a:lnTo>
                      <a:pt x="1295" y="2295"/>
                    </a:lnTo>
                    <a:lnTo>
                      <a:pt x="1381" y="2209"/>
                    </a:lnTo>
                    <a:lnTo>
                      <a:pt x="1495" y="1981"/>
                    </a:lnTo>
                    <a:lnTo>
                      <a:pt x="1629" y="1771"/>
                    </a:lnTo>
                    <a:lnTo>
                      <a:pt x="1676" y="1714"/>
                    </a:lnTo>
                    <a:lnTo>
                      <a:pt x="1819" y="1619"/>
                    </a:lnTo>
                    <a:lnTo>
                      <a:pt x="1981" y="1571"/>
                    </a:lnTo>
                    <a:lnTo>
                      <a:pt x="2210" y="1628"/>
                    </a:lnTo>
                    <a:lnTo>
                      <a:pt x="2438" y="1695"/>
                    </a:lnTo>
                    <a:lnTo>
                      <a:pt x="2457" y="1695"/>
                    </a:lnTo>
                    <a:lnTo>
                      <a:pt x="2467" y="1676"/>
                    </a:lnTo>
                    <a:lnTo>
                      <a:pt x="2572" y="1457"/>
                    </a:lnTo>
                    <a:lnTo>
                      <a:pt x="2581" y="1429"/>
                    </a:lnTo>
                    <a:lnTo>
                      <a:pt x="2581" y="1400"/>
                    </a:lnTo>
                    <a:lnTo>
                      <a:pt x="2552" y="1048"/>
                    </a:lnTo>
                    <a:lnTo>
                      <a:pt x="2543" y="1019"/>
                    </a:lnTo>
                    <a:lnTo>
                      <a:pt x="2514" y="1000"/>
                    </a:lnTo>
                    <a:lnTo>
                      <a:pt x="2467" y="990"/>
                    </a:lnTo>
                    <a:lnTo>
                      <a:pt x="2438" y="971"/>
                    </a:lnTo>
                    <a:lnTo>
                      <a:pt x="2248" y="838"/>
                    </a:lnTo>
                    <a:lnTo>
                      <a:pt x="2419" y="533"/>
                    </a:lnTo>
                    <a:lnTo>
                      <a:pt x="2591" y="219"/>
                    </a:lnTo>
                    <a:lnTo>
                      <a:pt x="2676" y="76"/>
                    </a:lnTo>
                    <a:lnTo>
                      <a:pt x="2695" y="28"/>
                    </a:lnTo>
                    <a:close/>
                    <a:moveTo>
                      <a:pt x="771" y="838"/>
                    </a:moveTo>
                    <a:lnTo>
                      <a:pt x="762" y="848"/>
                    </a:lnTo>
                    <a:lnTo>
                      <a:pt x="771" y="867"/>
                    </a:lnTo>
                    <a:lnTo>
                      <a:pt x="791" y="886"/>
                    </a:lnTo>
                    <a:lnTo>
                      <a:pt x="809" y="895"/>
                    </a:lnTo>
                    <a:lnTo>
                      <a:pt x="819" y="895"/>
                    </a:lnTo>
                    <a:lnTo>
                      <a:pt x="829" y="895"/>
                    </a:lnTo>
                    <a:lnTo>
                      <a:pt x="819" y="895"/>
                    </a:lnTo>
                    <a:lnTo>
                      <a:pt x="829" y="886"/>
                    </a:lnTo>
                    <a:lnTo>
                      <a:pt x="848" y="886"/>
                    </a:lnTo>
                    <a:lnTo>
                      <a:pt x="857" y="876"/>
                    </a:lnTo>
                    <a:lnTo>
                      <a:pt x="857" y="867"/>
                    </a:lnTo>
                    <a:lnTo>
                      <a:pt x="848" y="857"/>
                    </a:lnTo>
                    <a:lnTo>
                      <a:pt x="848" y="828"/>
                    </a:lnTo>
                    <a:lnTo>
                      <a:pt x="838" y="819"/>
                    </a:lnTo>
                    <a:lnTo>
                      <a:pt x="829" y="819"/>
                    </a:lnTo>
                    <a:lnTo>
                      <a:pt x="800" y="781"/>
                    </a:lnTo>
                    <a:lnTo>
                      <a:pt x="800" y="771"/>
                    </a:lnTo>
                    <a:lnTo>
                      <a:pt x="791" y="781"/>
                    </a:lnTo>
                    <a:lnTo>
                      <a:pt x="800" y="800"/>
                    </a:lnTo>
                    <a:lnTo>
                      <a:pt x="781" y="762"/>
                    </a:lnTo>
                    <a:lnTo>
                      <a:pt x="771" y="771"/>
                    </a:lnTo>
                    <a:lnTo>
                      <a:pt x="781" y="810"/>
                    </a:lnTo>
                    <a:lnTo>
                      <a:pt x="781" y="828"/>
                    </a:lnTo>
                    <a:lnTo>
                      <a:pt x="771" y="828"/>
                    </a:lnTo>
                    <a:lnTo>
                      <a:pt x="771" y="83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73" name="Freeform 19">
                <a:extLst>
                  <a:ext uri="{FF2B5EF4-FFF2-40B4-BE49-F238E27FC236}">
                    <a16:creationId xmlns:a16="http://schemas.microsoft.com/office/drawing/2014/main" id="{52CA75AF-0A93-AE48-95BB-E55682442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0388" y="1670050"/>
                <a:ext cx="1495425" cy="2619375"/>
              </a:xfrm>
              <a:custGeom>
                <a:avLst/>
                <a:gdLst>
                  <a:gd name="T0" fmla="*/ 702882 w 4153"/>
                  <a:gd name="T1" fmla="*/ 640987 h 7278"/>
                  <a:gd name="T2" fmla="*/ 675516 w 4153"/>
                  <a:gd name="T3" fmla="*/ 572606 h 7278"/>
                  <a:gd name="T4" fmla="*/ 644549 w 4153"/>
                  <a:gd name="T5" fmla="*/ 459236 h 7278"/>
                  <a:gd name="T6" fmla="*/ 747532 w 4153"/>
                  <a:gd name="T7" fmla="*/ 421806 h 7278"/>
                  <a:gd name="T8" fmla="*/ 799024 w 4153"/>
                  <a:gd name="T9" fmla="*/ 246894 h 7278"/>
                  <a:gd name="T10" fmla="*/ 723407 w 4153"/>
                  <a:gd name="T11" fmla="*/ 356664 h 7278"/>
                  <a:gd name="T12" fmla="*/ 679117 w 4153"/>
                  <a:gd name="T13" fmla="*/ 472913 h 7278"/>
                  <a:gd name="T14" fmla="*/ 582974 w 4153"/>
                  <a:gd name="T15" fmla="*/ 1364393 h 7278"/>
                  <a:gd name="T16" fmla="*/ 1083490 w 4153"/>
                  <a:gd name="T17" fmla="*/ 521140 h 7278"/>
                  <a:gd name="T18" fmla="*/ 846915 w 4153"/>
                  <a:gd name="T19" fmla="*/ 472913 h 7278"/>
                  <a:gd name="T20" fmla="*/ 826391 w 4153"/>
                  <a:gd name="T21" fmla="*/ 593120 h 7278"/>
                  <a:gd name="T22" fmla="*/ 925774 w 4153"/>
                  <a:gd name="T23" fmla="*/ 579444 h 7278"/>
                  <a:gd name="T24" fmla="*/ 1104375 w 4153"/>
                  <a:gd name="T25" fmla="*/ 483350 h 7278"/>
                  <a:gd name="T26" fmla="*/ 953140 w 4153"/>
                  <a:gd name="T27" fmla="*/ 226379 h 7278"/>
                  <a:gd name="T28" fmla="*/ 864199 w 4153"/>
                  <a:gd name="T29" fmla="*/ 428645 h 7278"/>
                  <a:gd name="T30" fmla="*/ 881123 w 4153"/>
                  <a:gd name="T31" fmla="*/ 205865 h 7278"/>
                  <a:gd name="T32" fmla="*/ 853757 w 4153"/>
                  <a:gd name="T33" fmla="*/ 219541 h 7278"/>
                  <a:gd name="T34" fmla="*/ 781740 w 4153"/>
                  <a:gd name="T35" fmla="*/ 850091 h 7278"/>
                  <a:gd name="T36" fmla="*/ 92541 w 4153"/>
                  <a:gd name="T37" fmla="*/ 2567549 h 7278"/>
                  <a:gd name="T38" fmla="*/ 72017 w 4153"/>
                  <a:gd name="T39" fmla="*/ 2526160 h 7278"/>
                  <a:gd name="T40" fmla="*/ 1460857 w 4153"/>
                  <a:gd name="T41" fmla="*/ 452398 h 7278"/>
                  <a:gd name="T42" fmla="*/ 1327266 w 4153"/>
                  <a:gd name="T43" fmla="*/ 558930 h 7278"/>
                  <a:gd name="T44" fmla="*/ 1248048 w 4153"/>
                  <a:gd name="T45" fmla="*/ 606797 h 7278"/>
                  <a:gd name="T46" fmla="*/ 1052883 w 4153"/>
                  <a:gd name="T47" fmla="*/ 647826 h 7278"/>
                  <a:gd name="T48" fmla="*/ 1056124 w 4153"/>
                  <a:gd name="T49" fmla="*/ 781710 h 7278"/>
                  <a:gd name="T50" fmla="*/ 1080249 w 4153"/>
                  <a:gd name="T51" fmla="*/ 891480 h 7278"/>
                  <a:gd name="T52" fmla="*/ 1001391 w 4153"/>
                  <a:gd name="T53" fmla="*/ 719806 h 7278"/>
                  <a:gd name="T54" fmla="*/ 922533 w 4153"/>
                  <a:gd name="T55" fmla="*/ 750758 h 7278"/>
                  <a:gd name="T56" fmla="*/ 959981 w 4153"/>
                  <a:gd name="T57" fmla="*/ 805823 h 7278"/>
                  <a:gd name="T58" fmla="*/ 799024 w 4153"/>
                  <a:gd name="T59" fmla="*/ 935748 h 7278"/>
                  <a:gd name="T60" fmla="*/ 727008 w 4153"/>
                  <a:gd name="T61" fmla="*/ 1025004 h 7278"/>
                  <a:gd name="T62" fmla="*/ 908490 w 4153"/>
                  <a:gd name="T63" fmla="*/ 1004490 h 7278"/>
                  <a:gd name="T64" fmla="*/ 816308 w 4153"/>
                  <a:gd name="T65" fmla="*/ 1100224 h 7278"/>
                  <a:gd name="T66" fmla="*/ 809107 w 4153"/>
                  <a:gd name="T67" fmla="*/ 1158528 h 7278"/>
                  <a:gd name="T68" fmla="*/ 788582 w 4153"/>
                  <a:gd name="T69" fmla="*/ 1127936 h 7278"/>
                  <a:gd name="T70" fmla="*/ 617182 w 4153"/>
                  <a:gd name="T71" fmla="*/ 1285574 h 7278"/>
                  <a:gd name="T72" fmla="*/ 826391 w 4153"/>
                  <a:gd name="T73" fmla="*/ 1323004 h 7278"/>
                  <a:gd name="T74" fmla="*/ 754374 w 4153"/>
                  <a:gd name="T75" fmla="*/ 1378069 h 7278"/>
                  <a:gd name="T76" fmla="*/ 603499 w 4153"/>
                  <a:gd name="T77" fmla="*/ 1353956 h 7278"/>
                  <a:gd name="T78" fmla="*/ 524641 w 4153"/>
                  <a:gd name="T79" fmla="*/ 1432774 h 7278"/>
                  <a:gd name="T80" fmla="*/ 462707 w 4153"/>
                  <a:gd name="T81" fmla="*/ 1542545 h 7278"/>
                  <a:gd name="T82" fmla="*/ 346040 w 4153"/>
                  <a:gd name="T83" fmla="*/ 1652315 h 7278"/>
                  <a:gd name="T84" fmla="*/ 373766 w 4153"/>
                  <a:gd name="T85" fmla="*/ 1768924 h 7278"/>
                  <a:gd name="T86" fmla="*/ 366925 w 4153"/>
                  <a:gd name="T87" fmla="*/ 1844144 h 7278"/>
                  <a:gd name="T88" fmla="*/ 476750 w 4153"/>
                  <a:gd name="T89" fmla="*/ 1871496 h 7278"/>
                  <a:gd name="T90" fmla="*/ 414816 w 4153"/>
                  <a:gd name="T91" fmla="*/ 1950315 h 7278"/>
                  <a:gd name="T92" fmla="*/ 325515 w 4153"/>
                  <a:gd name="T93" fmla="*/ 2080600 h 7278"/>
                  <a:gd name="T94" fmla="*/ 188684 w 4153"/>
                  <a:gd name="T95" fmla="*/ 2163018 h 7278"/>
                  <a:gd name="T96" fmla="*/ 147274 w 4153"/>
                  <a:gd name="T97" fmla="*/ 2262351 h 7278"/>
                  <a:gd name="T98" fmla="*/ 167799 w 4153"/>
                  <a:gd name="T99" fmla="*/ 2341170 h 7278"/>
                  <a:gd name="T100" fmla="*/ 178241 w 4153"/>
                  <a:gd name="T101" fmla="*/ 2450940 h 7278"/>
                  <a:gd name="T102" fmla="*/ 205607 w 4153"/>
                  <a:gd name="T103" fmla="*/ 2519682 h 7278"/>
                  <a:gd name="T104" fmla="*/ 318674 w 4153"/>
                  <a:gd name="T105" fmla="*/ 2529759 h 7278"/>
                  <a:gd name="T106" fmla="*/ 1124900 w 4153"/>
                  <a:gd name="T107" fmla="*/ 1069632 h 7278"/>
                  <a:gd name="T108" fmla="*/ 195165 w 4153"/>
                  <a:gd name="T109" fmla="*/ 1967590 h 7278"/>
                  <a:gd name="T110" fmla="*/ 263941 w 4153"/>
                  <a:gd name="T111" fmla="*/ 939347 h 7278"/>
                  <a:gd name="T112" fmla="*/ 301750 w 4153"/>
                  <a:gd name="T113" fmla="*/ 778111 h 7278"/>
                  <a:gd name="T114" fmla="*/ 171400 w 4153"/>
                  <a:gd name="T115" fmla="*/ 2375361 h 7278"/>
                  <a:gd name="T116" fmla="*/ 75257 w 4153"/>
                  <a:gd name="T117" fmla="*/ 2419989 h 7278"/>
                  <a:gd name="T118" fmla="*/ 263941 w 4153"/>
                  <a:gd name="T119" fmla="*/ 1799516 h 7278"/>
                  <a:gd name="T120" fmla="*/ 418417 w 4153"/>
                  <a:gd name="T121" fmla="*/ 788548 h 7278"/>
                  <a:gd name="T122" fmla="*/ 541925 w 4153"/>
                  <a:gd name="T123" fmla="*/ 665101 h 7278"/>
                  <a:gd name="T124" fmla="*/ 239815 w 4153"/>
                  <a:gd name="T125" fmla="*/ 1906047 h 72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53" h="7278">
                    <a:moveTo>
                      <a:pt x="1628" y="1924"/>
                    </a:moveTo>
                    <a:lnTo>
                      <a:pt x="1647" y="1924"/>
                    </a:lnTo>
                    <a:lnTo>
                      <a:pt x="1676" y="1915"/>
                    </a:lnTo>
                    <a:lnTo>
                      <a:pt x="1657" y="1934"/>
                    </a:lnTo>
                    <a:lnTo>
                      <a:pt x="1600" y="1953"/>
                    </a:lnTo>
                    <a:lnTo>
                      <a:pt x="1581" y="1991"/>
                    </a:lnTo>
                    <a:lnTo>
                      <a:pt x="1581" y="2000"/>
                    </a:lnTo>
                    <a:lnTo>
                      <a:pt x="1581" y="2010"/>
                    </a:lnTo>
                    <a:lnTo>
                      <a:pt x="1590" y="2019"/>
                    </a:lnTo>
                    <a:lnTo>
                      <a:pt x="1590" y="2029"/>
                    </a:lnTo>
                    <a:lnTo>
                      <a:pt x="1590" y="2038"/>
                    </a:lnTo>
                    <a:lnTo>
                      <a:pt x="1581" y="2048"/>
                    </a:lnTo>
                    <a:lnTo>
                      <a:pt x="1581" y="2067"/>
                    </a:lnTo>
                    <a:lnTo>
                      <a:pt x="1590" y="2067"/>
                    </a:lnTo>
                    <a:lnTo>
                      <a:pt x="1609" y="2057"/>
                    </a:lnTo>
                    <a:lnTo>
                      <a:pt x="1628" y="2048"/>
                    </a:lnTo>
                    <a:lnTo>
                      <a:pt x="1647" y="2048"/>
                    </a:lnTo>
                    <a:lnTo>
                      <a:pt x="1666" y="2038"/>
                    </a:lnTo>
                    <a:lnTo>
                      <a:pt x="1657" y="2029"/>
                    </a:lnTo>
                    <a:lnTo>
                      <a:pt x="1657" y="2010"/>
                    </a:lnTo>
                    <a:lnTo>
                      <a:pt x="1666" y="2010"/>
                    </a:lnTo>
                    <a:lnTo>
                      <a:pt x="1685" y="2019"/>
                    </a:lnTo>
                    <a:lnTo>
                      <a:pt x="1695" y="2019"/>
                    </a:lnTo>
                    <a:lnTo>
                      <a:pt x="1705" y="2019"/>
                    </a:lnTo>
                    <a:lnTo>
                      <a:pt x="1714" y="2000"/>
                    </a:lnTo>
                    <a:lnTo>
                      <a:pt x="1723" y="2000"/>
                    </a:lnTo>
                    <a:lnTo>
                      <a:pt x="1771" y="1991"/>
                    </a:lnTo>
                    <a:lnTo>
                      <a:pt x="1790" y="1991"/>
                    </a:lnTo>
                    <a:lnTo>
                      <a:pt x="1809" y="1962"/>
                    </a:lnTo>
                    <a:lnTo>
                      <a:pt x="1819" y="1953"/>
                    </a:lnTo>
                    <a:lnTo>
                      <a:pt x="1847" y="1943"/>
                    </a:lnTo>
                    <a:lnTo>
                      <a:pt x="1876" y="1915"/>
                    </a:lnTo>
                    <a:lnTo>
                      <a:pt x="1886" y="1905"/>
                    </a:lnTo>
                    <a:lnTo>
                      <a:pt x="1857" y="1886"/>
                    </a:lnTo>
                    <a:lnTo>
                      <a:pt x="1857" y="1876"/>
                    </a:lnTo>
                    <a:lnTo>
                      <a:pt x="1857" y="1867"/>
                    </a:lnTo>
                    <a:lnTo>
                      <a:pt x="1866" y="1867"/>
                    </a:lnTo>
                    <a:lnTo>
                      <a:pt x="1866" y="1858"/>
                    </a:lnTo>
                    <a:lnTo>
                      <a:pt x="1886" y="1848"/>
                    </a:lnTo>
                    <a:lnTo>
                      <a:pt x="1895" y="1838"/>
                    </a:lnTo>
                    <a:lnTo>
                      <a:pt x="1904" y="1819"/>
                    </a:lnTo>
                    <a:lnTo>
                      <a:pt x="1895" y="1800"/>
                    </a:lnTo>
                    <a:lnTo>
                      <a:pt x="1904" y="1762"/>
                    </a:lnTo>
                    <a:lnTo>
                      <a:pt x="1914" y="1753"/>
                    </a:lnTo>
                    <a:lnTo>
                      <a:pt x="1924" y="1753"/>
                    </a:lnTo>
                    <a:lnTo>
                      <a:pt x="1924" y="1762"/>
                    </a:lnTo>
                    <a:lnTo>
                      <a:pt x="1933" y="1772"/>
                    </a:lnTo>
                    <a:lnTo>
                      <a:pt x="1943" y="1781"/>
                    </a:lnTo>
                    <a:lnTo>
                      <a:pt x="1952" y="1781"/>
                    </a:lnTo>
                    <a:lnTo>
                      <a:pt x="1924" y="1819"/>
                    </a:lnTo>
                    <a:lnTo>
                      <a:pt x="1914" y="1848"/>
                    </a:lnTo>
                    <a:lnTo>
                      <a:pt x="1914" y="1876"/>
                    </a:lnTo>
                    <a:lnTo>
                      <a:pt x="1924" y="1896"/>
                    </a:lnTo>
                    <a:lnTo>
                      <a:pt x="1943" y="1886"/>
                    </a:lnTo>
                    <a:lnTo>
                      <a:pt x="2057" y="1762"/>
                    </a:lnTo>
                    <a:lnTo>
                      <a:pt x="2085" y="1753"/>
                    </a:lnTo>
                    <a:lnTo>
                      <a:pt x="2076" y="1734"/>
                    </a:lnTo>
                    <a:lnTo>
                      <a:pt x="2057" y="1724"/>
                    </a:lnTo>
                    <a:lnTo>
                      <a:pt x="2095" y="1705"/>
                    </a:lnTo>
                    <a:lnTo>
                      <a:pt x="2095" y="1695"/>
                    </a:lnTo>
                    <a:lnTo>
                      <a:pt x="2095" y="1686"/>
                    </a:lnTo>
                    <a:lnTo>
                      <a:pt x="2095" y="1677"/>
                    </a:lnTo>
                    <a:lnTo>
                      <a:pt x="2104" y="1677"/>
                    </a:lnTo>
                    <a:lnTo>
                      <a:pt x="2104" y="1695"/>
                    </a:lnTo>
                    <a:lnTo>
                      <a:pt x="2104" y="1705"/>
                    </a:lnTo>
                    <a:lnTo>
                      <a:pt x="2104" y="1715"/>
                    </a:lnTo>
                    <a:lnTo>
                      <a:pt x="2114" y="1705"/>
                    </a:lnTo>
                    <a:lnTo>
                      <a:pt x="2200" y="1572"/>
                    </a:lnTo>
                    <a:lnTo>
                      <a:pt x="2209" y="1543"/>
                    </a:lnTo>
                    <a:lnTo>
                      <a:pt x="2162" y="1543"/>
                    </a:lnTo>
                    <a:lnTo>
                      <a:pt x="2133" y="1553"/>
                    </a:lnTo>
                    <a:lnTo>
                      <a:pt x="2104" y="1591"/>
                    </a:lnTo>
                    <a:lnTo>
                      <a:pt x="2047" y="1572"/>
                    </a:lnTo>
                    <a:lnTo>
                      <a:pt x="2028" y="1581"/>
                    </a:lnTo>
                    <a:lnTo>
                      <a:pt x="2019" y="1610"/>
                    </a:lnTo>
                    <a:lnTo>
                      <a:pt x="2019" y="1667"/>
                    </a:lnTo>
                    <a:lnTo>
                      <a:pt x="2009" y="1677"/>
                    </a:lnTo>
                    <a:lnTo>
                      <a:pt x="1990" y="1686"/>
                    </a:lnTo>
                    <a:lnTo>
                      <a:pt x="1952" y="1724"/>
                    </a:lnTo>
                    <a:lnTo>
                      <a:pt x="1933" y="1724"/>
                    </a:lnTo>
                    <a:lnTo>
                      <a:pt x="1933" y="1715"/>
                    </a:lnTo>
                    <a:lnTo>
                      <a:pt x="1981" y="1657"/>
                    </a:lnTo>
                    <a:lnTo>
                      <a:pt x="1981" y="1648"/>
                    </a:lnTo>
                    <a:lnTo>
                      <a:pt x="1981" y="1619"/>
                    </a:lnTo>
                    <a:lnTo>
                      <a:pt x="1971" y="1610"/>
                    </a:lnTo>
                    <a:lnTo>
                      <a:pt x="1962" y="1591"/>
                    </a:lnTo>
                    <a:lnTo>
                      <a:pt x="1943" y="1581"/>
                    </a:lnTo>
                    <a:lnTo>
                      <a:pt x="1933" y="1581"/>
                    </a:lnTo>
                    <a:lnTo>
                      <a:pt x="1914" y="1591"/>
                    </a:lnTo>
                    <a:lnTo>
                      <a:pt x="1914" y="1600"/>
                    </a:lnTo>
                    <a:lnTo>
                      <a:pt x="1904" y="1619"/>
                    </a:lnTo>
                    <a:lnTo>
                      <a:pt x="1904" y="1657"/>
                    </a:lnTo>
                    <a:lnTo>
                      <a:pt x="1904" y="1677"/>
                    </a:lnTo>
                    <a:lnTo>
                      <a:pt x="1895" y="1667"/>
                    </a:lnTo>
                    <a:lnTo>
                      <a:pt x="1886" y="1648"/>
                    </a:lnTo>
                    <a:lnTo>
                      <a:pt x="1886" y="1638"/>
                    </a:lnTo>
                    <a:lnTo>
                      <a:pt x="1886" y="1610"/>
                    </a:lnTo>
                    <a:lnTo>
                      <a:pt x="1876" y="1591"/>
                    </a:lnTo>
                    <a:lnTo>
                      <a:pt x="1800" y="1629"/>
                    </a:lnTo>
                    <a:lnTo>
                      <a:pt x="1809" y="1648"/>
                    </a:lnTo>
                    <a:lnTo>
                      <a:pt x="1828" y="1677"/>
                    </a:lnTo>
                    <a:lnTo>
                      <a:pt x="1828" y="1705"/>
                    </a:lnTo>
                    <a:lnTo>
                      <a:pt x="1809" y="1695"/>
                    </a:lnTo>
                    <a:lnTo>
                      <a:pt x="1781" y="1667"/>
                    </a:lnTo>
                    <a:lnTo>
                      <a:pt x="1771" y="1667"/>
                    </a:lnTo>
                    <a:lnTo>
                      <a:pt x="1695" y="1686"/>
                    </a:lnTo>
                    <a:lnTo>
                      <a:pt x="1705" y="1695"/>
                    </a:lnTo>
                    <a:lnTo>
                      <a:pt x="1733" y="1715"/>
                    </a:lnTo>
                    <a:lnTo>
                      <a:pt x="1733" y="1734"/>
                    </a:lnTo>
                    <a:lnTo>
                      <a:pt x="1733" y="1753"/>
                    </a:lnTo>
                    <a:lnTo>
                      <a:pt x="1743" y="1753"/>
                    </a:lnTo>
                    <a:lnTo>
                      <a:pt x="1752" y="1734"/>
                    </a:lnTo>
                    <a:lnTo>
                      <a:pt x="1761" y="1762"/>
                    </a:lnTo>
                    <a:lnTo>
                      <a:pt x="1771" y="1791"/>
                    </a:lnTo>
                    <a:lnTo>
                      <a:pt x="1771" y="1800"/>
                    </a:lnTo>
                    <a:lnTo>
                      <a:pt x="1752" y="1810"/>
                    </a:lnTo>
                    <a:lnTo>
                      <a:pt x="1743" y="1791"/>
                    </a:lnTo>
                    <a:lnTo>
                      <a:pt x="1733" y="1781"/>
                    </a:lnTo>
                    <a:lnTo>
                      <a:pt x="1733" y="1791"/>
                    </a:lnTo>
                    <a:lnTo>
                      <a:pt x="1733" y="1810"/>
                    </a:lnTo>
                    <a:lnTo>
                      <a:pt x="1723" y="1810"/>
                    </a:lnTo>
                    <a:lnTo>
                      <a:pt x="1714" y="1819"/>
                    </a:lnTo>
                    <a:lnTo>
                      <a:pt x="1723" y="1829"/>
                    </a:lnTo>
                    <a:lnTo>
                      <a:pt x="1723" y="1848"/>
                    </a:lnTo>
                    <a:lnTo>
                      <a:pt x="1705" y="1838"/>
                    </a:lnTo>
                    <a:lnTo>
                      <a:pt x="1685" y="1781"/>
                    </a:lnTo>
                    <a:lnTo>
                      <a:pt x="1666" y="1772"/>
                    </a:lnTo>
                    <a:lnTo>
                      <a:pt x="1647" y="1791"/>
                    </a:lnTo>
                    <a:lnTo>
                      <a:pt x="1638" y="1829"/>
                    </a:lnTo>
                    <a:lnTo>
                      <a:pt x="1647" y="1858"/>
                    </a:lnTo>
                    <a:lnTo>
                      <a:pt x="1666" y="1876"/>
                    </a:lnTo>
                    <a:lnTo>
                      <a:pt x="1638" y="1886"/>
                    </a:lnTo>
                    <a:lnTo>
                      <a:pt x="1628" y="1886"/>
                    </a:lnTo>
                    <a:lnTo>
                      <a:pt x="1609" y="1905"/>
                    </a:lnTo>
                    <a:lnTo>
                      <a:pt x="1628" y="1924"/>
                    </a:lnTo>
                    <a:close/>
                    <a:moveTo>
                      <a:pt x="1705" y="1172"/>
                    </a:moveTo>
                    <a:lnTo>
                      <a:pt x="1705" y="1181"/>
                    </a:lnTo>
                    <a:lnTo>
                      <a:pt x="1714" y="1181"/>
                    </a:lnTo>
                    <a:lnTo>
                      <a:pt x="1714" y="1162"/>
                    </a:lnTo>
                    <a:lnTo>
                      <a:pt x="1723" y="1162"/>
                    </a:lnTo>
                    <a:lnTo>
                      <a:pt x="1733" y="1172"/>
                    </a:lnTo>
                    <a:lnTo>
                      <a:pt x="1723" y="1191"/>
                    </a:lnTo>
                    <a:lnTo>
                      <a:pt x="1714" y="1219"/>
                    </a:lnTo>
                    <a:lnTo>
                      <a:pt x="1723" y="1257"/>
                    </a:lnTo>
                    <a:lnTo>
                      <a:pt x="1733" y="1267"/>
                    </a:lnTo>
                    <a:lnTo>
                      <a:pt x="1771" y="1276"/>
                    </a:lnTo>
                    <a:lnTo>
                      <a:pt x="1790" y="1276"/>
                    </a:lnTo>
                    <a:lnTo>
                      <a:pt x="1800" y="1248"/>
                    </a:lnTo>
                    <a:lnTo>
                      <a:pt x="1809" y="1238"/>
                    </a:lnTo>
                    <a:lnTo>
                      <a:pt x="1847" y="1238"/>
                    </a:lnTo>
                    <a:lnTo>
                      <a:pt x="1857" y="1210"/>
                    </a:lnTo>
                    <a:lnTo>
                      <a:pt x="1857" y="1191"/>
                    </a:lnTo>
                    <a:lnTo>
                      <a:pt x="1876" y="1153"/>
                    </a:lnTo>
                    <a:lnTo>
                      <a:pt x="1886" y="1134"/>
                    </a:lnTo>
                    <a:lnTo>
                      <a:pt x="1886" y="1096"/>
                    </a:lnTo>
                    <a:lnTo>
                      <a:pt x="1895" y="1134"/>
                    </a:lnTo>
                    <a:lnTo>
                      <a:pt x="1914" y="1162"/>
                    </a:lnTo>
                    <a:lnTo>
                      <a:pt x="1933" y="1172"/>
                    </a:lnTo>
                    <a:lnTo>
                      <a:pt x="1952" y="1153"/>
                    </a:lnTo>
                    <a:lnTo>
                      <a:pt x="1952" y="1143"/>
                    </a:lnTo>
                    <a:lnTo>
                      <a:pt x="1962" y="1105"/>
                    </a:lnTo>
                    <a:lnTo>
                      <a:pt x="1971" y="1086"/>
                    </a:lnTo>
                    <a:lnTo>
                      <a:pt x="1981" y="1096"/>
                    </a:lnTo>
                    <a:lnTo>
                      <a:pt x="1981" y="1124"/>
                    </a:lnTo>
                    <a:lnTo>
                      <a:pt x="1971" y="1143"/>
                    </a:lnTo>
                    <a:lnTo>
                      <a:pt x="1981" y="1162"/>
                    </a:lnTo>
                    <a:lnTo>
                      <a:pt x="2009" y="1124"/>
                    </a:lnTo>
                    <a:lnTo>
                      <a:pt x="2019" y="1143"/>
                    </a:lnTo>
                    <a:lnTo>
                      <a:pt x="2028" y="1143"/>
                    </a:lnTo>
                    <a:lnTo>
                      <a:pt x="2047" y="1124"/>
                    </a:lnTo>
                    <a:lnTo>
                      <a:pt x="2057" y="1086"/>
                    </a:lnTo>
                    <a:lnTo>
                      <a:pt x="2066" y="1058"/>
                    </a:lnTo>
                    <a:lnTo>
                      <a:pt x="2066" y="1076"/>
                    </a:lnTo>
                    <a:lnTo>
                      <a:pt x="2076" y="1076"/>
                    </a:lnTo>
                    <a:lnTo>
                      <a:pt x="2076" y="1086"/>
                    </a:lnTo>
                    <a:lnTo>
                      <a:pt x="2066" y="1096"/>
                    </a:lnTo>
                    <a:lnTo>
                      <a:pt x="2085" y="1105"/>
                    </a:lnTo>
                    <a:lnTo>
                      <a:pt x="2104" y="1086"/>
                    </a:lnTo>
                    <a:lnTo>
                      <a:pt x="2124" y="1058"/>
                    </a:lnTo>
                    <a:lnTo>
                      <a:pt x="2142" y="1029"/>
                    </a:lnTo>
                    <a:lnTo>
                      <a:pt x="2104" y="1000"/>
                    </a:lnTo>
                    <a:lnTo>
                      <a:pt x="2095" y="1000"/>
                    </a:lnTo>
                    <a:lnTo>
                      <a:pt x="2114" y="981"/>
                    </a:lnTo>
                    <a:lnTo>
                      <a:pt x="2190" y="1010"/>
                    </a:lnTo>
                    <a:lnTo>
                      <a:pt x="2190" y="1038"/>
                    </a:lnTo>
                    <a:lnTo>
                      <a:pt x="2190" y="1067"/>
                    </a:lnTo>
                    <a:lnTo>
                      <a:pt x="2190" y="1086"/>
                    </a:lnTo>
                    <a:lnTo>
                      <a:pt x="2200" y="1105"/>
                    </a:lnTo>
                    <a:lnTo>
                      <a:pt x="2190" y="1124"/>
                    </a:lnTo>
                    <a:lnTo>
                      <a:pt x="2152" y="1124"/>
                    </a:lnTo>
                    <a:lnTo>
                      <a:pt x="2133" y="1134"/>
                    </a:lnTo>
                    <a:lnTo>
                      <a:pt x="2133" y="1143"/>
                    </a:lnTo>
                    <a:lnTo>
                      <a:pt x="2124" y="1153"/>
                    </a:lnTo>
                    <a:lnTo>
                      <a:pt x="2124" y="1162"/>
                    </a:lnTo>
                    <a:lnTo>
                      <a:pt x="2114" y="1172"/>
                    </a:lnTo>
                    <a:lnTo>
                      <a:pt x="2076" y="1172"/>
                    </a:lnTo>
                    <a:lnTo>
                      <a:pt x="2066" y="1172"/>
                    </a:lnTo>
                    <a:lnTo>
                      <a:pt x="2019" y="1210"/>
                    </a:lnTo>
                    <a:lnTo>
                      <a:pt x="1990" y="1210"/>
                    </a:lnTo>
                    <a:lnTo>
                      <a:pt x="1981" y="1219"/>
                    </a:lnTo>
                    <a:lnTo>
                      <a:pt x="1971" y="1257"/>
                    </a:lnTo>
                    <a:lnTo>
                      <a:pt x="2009" y="1276"/>
                    </a:lnTo>
                    <a:lnTo>
                      <a:pt x="2000" y="1286"/>
                    </a:lnTo>
                    <a:lnTo>
                      <a:pt x="2000" y="1296"/>
                    </a:lnTo>
                    <a:lnTo>
                      <a:pt x="1990" y="1305"/>
                    </a:lnTo>
                    <a:lnTo>
                      <a:pt x="2009" y="1314"/>
                    </a:lnTo>
                    <a:lnTo>
                      <a:pt x="2133" y="1324"/>
                    </a:lnTo>
                    <a:lnTo>
                      <a:pt x="2314" y="1191"/>
                    </a:lnTo>
                    <a:lnTo>
                      <a:pt x="2333" y="1162"/>
                    </a:lnTo>
                    <a:lnTo>
                      <a:pt x="2352" y="1124"/>
                    </a:lnTo>
                    <a:lnTo>
                      <a:pt x="2352" y="1058"/>
                    </a:lnTo>
                    <a:lnTo>
                      <a:pt x="2323" y="1029"/>
                    </a:lnTo>
                    <a:lnTo>
                      <a:pt x="2295" y="1019"/>
                    </a:lnTo>
                    <a:lnTo>
                      <a:pt x="2276" y="1000"/>
                    </a:lnTo>
                    <a:lnTo>
                      <a:pt x="2276" y="991"/>
                    </a:lnTo>
                    <a:lnTo>
                      <a:pt x="2295" y="972"/>
                    </a:lnTo>
                    <a:lnTo>
                      <a:pt x="2276" y="943"/>
                    </a:lnTo>
                    <a:lnTo>
                      <a:pt x="2276" y="933"/>
                    </a:lnTo>
                    <a:lnTo>
                      <a:pt x="2276" y="924"/>
                    </a:lnTo>
                    <a:lnTo>
                      <a:pt x="2285" y="924"/>
                    </a:lnTo>
                    <a:lnTo>
                      <a:pt x="2305" y="933"/>
                    </a:lnTo>
                    <a:lnTo>
                      <a:pt x="2323" y="924"/>
                    </a:lnTo>
                    <a:lnTo>
                      <a:pt x="2333" y="905"/>
                    </a:lnTo>
                    <a:lnTo>
                      <a:pt x="2333" y="867"/>
                    </a:lnTo>
                    <a:lnTo>
                      <a:pt x="2343" y="838"/>
                    </a:lnTo>
                    <a:lnTo>
                      <a:pt x="2323" y="848"/>
                    </a:lnTo>
                    <a:lnTo>
                      <a:pt x="2314" y="848"/>
                    </a:lnTo>
                    <a:lnTo>
                      <a:pt x="2314" y="829"/>
                    </a:lnTo>
                    <a:lnTo>
                      <a:pt x="2305" y="829"/>
                    </a:lnTo>
                    <a:lnTo>
                      <a:pt x="2285" y="857"/>
                    </a:lnTo>
                    <a:lnTo>
                      <a:pt x="2247" y="886"/>
                    </a:lnTo>
                    <a:lnTo>
                      <a:pt x="2276" y="838"/>
                    </a:lnTo>
                    <a:lnTo>
                      <a:pt x="2276" y="819"/>
                    </a:lnTo>
                    <a:lnTo>
                      <a:pt x="2285" y="743"/>
                    </a:lnTo>
                    <a:lnTo>
                      <a:pt x="2267" y="715"/>
                    </a:lnTo>
                    <a:lnTo>
                      <a:pt x="2238" y="791"/>
                    </a:lnTo>
                    <a:lnTo>
                      <a:pt x="2219" y="781"/>
                    </a:lnTo>
                    <a:lnTo>
                      <a:pt x="2219" y="762"/>
                    </a:lnTo>
                    <a:lnTo>
                      <a:pt x="2228" y="743"/>
                    </a:lnTo>
                    <a:lnTo>
                      <a:pt x="2247" y="734"/>
                    </a:lnTo>
                    <a:lnTo>
                      <a:pt x="2238" y="715"/>
                    </a:lnTo>
                    <a:lnTo>
                      <a:pt x="2228" y="705"/>
                    </a:lnTo>
                    <a:lnTo>
                      <a:pt x="2219" y="705"/>
                    </a:lnTo>
                    <a:lnTo>
                      <a:pt x="2219" y="695"/>
                    </a:lnTo>
                    <a:lnTo>
                      <a:pt x="2219" y="686"/>
                    </a:lnTo>
                    <a:lnTo>
                      <a:pt x="2228" y="677"/>
                    </a:lnTo>
                    <a:lnTo>
                      <a:pt x="2219" y="677"/>
                    </a:lnTo>
                    <a:lnTo>
                      <a:pt x="2190" y="638"/>
                    </a:lnTo>
                    <a:lnTo>
                      <a:pt x="2209" y="619"/>
                    </a:lnTo>
                    <a:lnTo>
                      <a:pt x="2200" y="591"/>
                    </a:lnTo>
                    <a:lnTo>
                      <a:pt x="2190" y="572"/>
                    </a:lnTo>
                    <a:lnTo>
                      <a:pt x="2181" y="553"/>
                    </a:lnTo>
                    <a:lnTo>
                      <a:pt x="2171" y="543"/>
                    </a:lnTo>
                    <a:lnTo>
                      <a:pt x="2162" y="553"/>
                    </a:lnTo>
                    <a:lnTo>
                      <a:pt x="2152" y="553"/>
                    </a:lnTo>
                    <a:lnTo>
                      <a:pt x="2104" y="610"/>
                    </a:lnTo>
                    <a:lnTo>
                      <a:pt x="2104" y="638"/>
                    </a:lnTo>
                    <a:lnTo>
                      <a:pt x="2104" y="677"/>
                    </a:lnTo>
                    <a:lnTo>
                      <a:pt x="2114" y="695"/>
                    </a:lnTo>
                    <a:lnTo>
                      <a:pt x="2133" y="734"/>
                    </a:lnTo>
                    <a:lnTo>
                      <a:pt x="2142" y="753"/>
                    </a:lnTo>
                    <a:lnTo>
                      <a:pt x="2142" y="791"/>
                    </a:lnTo>
                    <a:lnTo>
                      <a:pt x="2152" y="810"/>
                    </a:lnTo>
                    <a:lnTo>
                      <a:pt x="2171" y="829"/>
                    </a:lnTo>
                    <a:lnTo>
                      <a:pt x="2190" y="857"/>
                    </a:lnTo>
                    <a:lnTo>
                      <a:pt x="2200" y="905"/>
                    </a:lnTo>
                    <a:lnTo>
                      <a:pt x="2171" y="886"/>
                    </a:lnTo>
                    <a:lnTo>
                      <a:pt x="2152" y="848"/>
                    </a:lnTo>
                    <a:lnTo>
                      <a:pt x="2124" y="838"/>
                    </a:lnTo>
                    <a:lnTo>
                      <a:pt x="2104" y="886"/>
                    </a:lnTo>
                    <a:lnTo>
                      <a:pt x="2114" y="895"/>
                    </a:lnTo>
                    <a:lnTo>
                      <a:pt x="2114" y="905"/>
                    </a:lnTo>
                    <a:lnTo>
                      <a:pt x="2114" y="915"/>
                    </a:lnTo>
                    <a:lnTo>
                      <a:pt x="2104" y="933"/>
                    </a:lnTo>
                    <a:lnTo>
                      <a:pt x="2095" y="943"/>
                    </a:lnTo>
                    <a:lnTo>
                      <a:pt x="2095" y="933"/>
                    </a:lnTo>
                    <a:lnTo>
                      <a:pt x="2095" y="905"/>
                    </a:lnTo>
                    <a:lnTo>
                      <a:pt x="2085" y="886"/>
                    </a:lnTo>
                    <a:lnTo>
                      <a:pt x="2095" y="867"/>
                    </a:lnTo>
                    <a:lnTo>
                      <a:pt x="2085" y="857"/>
                    </a:lnTo>
                    <a:lnTo>
                      <a:pt x="2076" y="848"/>
                    </a:lnTo>
                    <a:lnTo>
                      <a:pt x="2066" y="819"/>
                    </a:lnTo>
                    <a:lnTo>
                      <a:pt x="2057" y="829"/>
                    </a:lnTo>
                    <a:lnTo>
                      <a:pt x="2038" y="848"/>
                    </a:lnTo>
                    <a:lnTo>
                      <a:pt x="2066" y="905"/>
                    </a:lnTo>
                    <a:lnTo>
                      <a:pt x="2057" y="915"/>
                    </a:lnTo>
                    <a:lnTo>
                      <a:pt x="2057" y="933"/>
                    </a:lnTo>
                    <a:lnTo>
                      <a:pt x="2057" y="943"/>
                    </a:lnTo>
                    <a:lnTo>
                      <a:pt x="2057" y="962"/>
                    </a:lnTo>
                    <a:lnTo>
                      <a:pt x="2047" y="972"/>
                    </a:lnTo>
                    <a:lnTo>
                      <a:pt x="2038" y="1000"/>
                    </a:lnTo>
                    <a:lnTo>
                      <a:pt x="2028" y="1010"/>
                    </a:lnTo>
                    <a:lnTo>
                      <a:pt x="2019" y="1000"/>
                    </a:lnTo>
                    <a:lnTo>
                      <a:pt x="2009" y="991"/>
                    </a:lnTo>
                    <a:lnTo>
                      <a:pt x="2009" y="972"/>
                    </a:lnTo>
                    <a:lnTo>
                      <a:pt x="2019" y="953"/>
                    </a:lnTo>
                    <a:lnTo>
                      <a:pt x="1990" y="943"/>
                    </a:lnTo>
                    <a:lnTo>
                      <a:pt x="1971" y="953"/>
                    </a:lnTo>
                    <a:lnTo>
                      <a:pt x="1914" y="1000"/>
                    </a:lnTo>
                    <a:lnTo>
                      <a:pt x="1895" y="1010"/>
                    </a:lnTo>
                    <a:lnTo>
                      <a:pt x="1886" y="991"/>
                    </a:lnTo>
                    <a:lnTo>
                      <a:pt x="1895" y="915"/>
                    </a:lnTo>
                    <a:lnTo>
                      <a:pt x="1886" y="905"/>
                    </a:lnTo>
                    <a:lnTo>
                      <a:pt x="1895" y="886"/>
                    </a:lnTo>
                    <a:lnTo>
                      <a:pt x="1886" y="876"/>
                    </a:lnTo>
                    <a:lnTo>
                      <a:pt x="1866" y="876"/>
                    </a:lnTo>
                    <a:lnTo>
                      <a:pt x="1857" y="876"/>
                    </a:lnTo>
                    <a:lnTo>
                      <a:pt x="1847" y="895"/>
                    </a:lnTo>
                    <a:lnTo>
                      <a:pt x="1838" y="924"/>
                    </a:lnTo>
                    <a:lnTo>
                      <a:pt x="1847" y="933"/>
                    </a:lnTo>
                    <a:lnTo>
                      <a:pt x="1866" y="953"/>
                    </a:lnTo>
                    <a:lnTo>
                      <a:pt x="1857" y="962"/>
                    </a:lnTo>
                    <a:lnTo>
                      <a:pt x="1847" y="972"/>
                    </a:lnTo>
                    <a:lnTo>
                      <a:pt x="1838" y="991"/>
                    </a:lnTo>
                    <a:lnTo>
                      <a:pt x="1828" y="1029"/>
                    </a:lnTo>
                    <a:lnTo>
                      <a:pt x="1838" y="1029"/>
                    </a:lnTo>
                    <a:lnTo>
                      <a:pt x="1847" y="1038"/>
                    </a:lnTo>
                    <a:lnTo>
                      <a:pt x="1857" y="1048"/>
                    </a:lnTo>
                    <a:lnTo>
                      <a:pt x="1838" y="1048"/>
                    </a:lnTo>
                    <a:lnTo>
                      <a:pt x="1828" y="1038"/>
                    </a:lnTo>
                    <a:lnTo>
                      <a:pt x="1819" y="1029"/>
                    </a:lnTo>
                    <a:lnTo>
                      <a:pt x="1809" y="1010"/>
                    </a:lnTo>
                    <a:lnTo>
                      <a:pt x="1809" y="981"/>
                    </a:lnTo>
                    <a:lnTo>
                      <a:pt x="1809" y="943"/>
                    </a:lnTo>
                    <a:lnTo>
                      <a:pt x="1800" y="924"/>
                    </a:lnTo>
                    <a:lnTo>
                      <a:pt x="1790" y="924"/>
                    </a:lnTo>
                    <a:lnTo>
                      <a:pt x="1761" y="943"/>
                    </a:lnTo>
                    <a:lnTo>
                      <a:pt x="1743" y="972"/>
                    </a:lnTo>
                    <a:lnTo>
                      <a:pt x="1733" y="1010"/>
                    </a:lnTo>
                    <a:lnTo>
                      <a:pt x="1781" y="1038"/>
                    </a:lnTo>
                    <a:lnTo>
                      <a:pt x="1800" y="1038"/>
                    </a:lnTo>
                    <a:lnTo>
                      <a:pt x="1800" y="1048"/>
                    </a:lnTo>
                    <a:lnTo>
                      <a:pt x="1752" y="1067"/>
                    </a:lnTo>
                    <a:lnTo>
                      <a:pt x="1723" y="1086"/>
                    </a:lnTo>
                    <a:lnTo>
                      <a:pt x="1723" y="1105"/>
                    </a:lnTo>
                    <a:lnTo>
                      <a:pt x="1705" y="1105"/>
                    </a:lnTo>
                    <a:lnTo>
                      <a:pt x="1695" y="1115"/>
                    </a:lnTo>
                    <a:lnTo>
                      <a:pt x="1685" y="1134"/>
                    </a:lnTo>
                    <a:lnTo>
                      <a:pt x="1695" y="1162"/>
                    </a:lnTo>
                    <a:lnTo>
                      <a:pt x="1705" y="1172"/>
                    </a:lnTo>
                    <a:close/>
                    <a:moveTo>
                      <a:pt x="1962" y="1334"/>
                    </a:moveTo>
                    <a:lnTo>
                      <a:pt x="1914" y="1324"/>
                    </a:lnTo>
                    <a:lnTo>
                      <a:pt x="1886" y="1314"/>
                    </a:lnTo>
                    <a:lnTo>
                      <a:pt x="1847" y="1343"/>
                    </a:lnTo>
                    <a:lnTo>
                      <a:pt x="1838" y="1362"/>
                    </a:lnTo>
                    <a:lnTo>
                      <a:pt x="1857" y="1391"/>
                    </a:lnTo>
                    <a:lnTo>
                      <a:pt x="1876" y="1410"/>
                    </a:lnTo>
                    <a:lnTo>
                      <a:pt x="1904" y="1438"/>
                    </a:lnTo>
                    <a:lnTo>
                      <a:pt x="1914" y="1477"/>
                    </a:lnTo>
                    <a:lnTo>
                      <a:pt x="1943" y="1477"/>
                    </a:lnTo>
                    <a:lnTo>
                      <a:pt x="2028" y="1477"/>
                    </a:lnTo>
                    <a:lnTo>
                      <a:pt x="2047" y="1457"/>
                    </a:lnTo>
                    <a:lnTo>
                      <a:pt x="2047" y="1448"/>
                    </a:lnTo>
                    <a:lnTo>
                      <a:pt x="2057" y="1448"/>
                    </a:lnTo>
                    <a:lnTo>
                      <a:pt x="2057" y="1438"/>
                    </a:lnTo>
                    <a:lnTo>
                      <a:pt x="2066" y="1438"/>
                    </a:lnTo>
                    <a:lnTo>
                      <a:pt x="2066" y="1429"/>
                    </a:lnTo>
                    <a:lnTo>
                      <a:pt x="2076" y="1429"/>
                    </a:lnTo>
                    <a:lnTo>
                      <a:pt x="2076" y="1419"/>
                    </a:lnTo>
                    <a:lnTo>
                      <a:pt x="2085" y="1419"/>
                    </a:lnTo>
                    <a:lnTo>
                      <a:pt x="2085" y="1410"/>
                    </a:lnTo>
                    <a:lnTo>
                      <a:pt x="2095" y="1410"/>
                    </a:lnTo>
                    <a:lnTo>
                      <a:pt x="2095" y="1400"/>
                    </a:lnTo>
                    <a:lnTo>
                      <a:pt x="2095" y="1372"/>
                    </a:lnTo>
                    <a:lnTo>
                      <a:pt x="2047" y="1353"/>
                    </a:lnTo>
                    <a:lnTo>
                      <a:pt x="2009" y="1343"/>
                    </a:lnTo>
                    <a:lnTo>
                      <a:pt x="1962" y="1334"/>
                    </a:lnTo>
                    <a:close/>
                    <a:moveTo>
                      <a:pt x="1638" y="3391"/>
                    </a:moveTo>
                    <a:lnTo>
                      <a:pt x="1685" y="3372"/>
                    </a:lnTo>
                    <a:lnTo>
                      <a:pt x="1705" y="3362"/>
                    </a:lnTo>
                    <a:lnTo>
                      <a:pt x="1714" y="3334"/>
                    </a:lnTo>
                    <a:lnTo>
                      <a:pt x="1723" y="3315"/>
                    </a:lnTo>
                    <a:lnTo>
                      <a:pt x="1714" y="3315"/>
                    </a:lnTo>
                    <a:lnTo>
                      <a:pt x="1705" y="3315"/>
                    </a:lnTo>
                    <a:lnTo>
                      <a:pt x="1714" y="3305"/>
                    </a:lnTo>
                    <a:lnTo>
                      <a:pt x="1705" y="3295"/>
                    </a:lnTo>
                    <a:lnTo>
                      <a:pt x="1705" y="3286"/>
                    </a:lnTo>
                    <a:lnTo>
                      <a:pt x="1685" y="3286"/>
                    </a:lnTo>
                    <a:lnTo>
                      <a:pt x="1647" y="3315"/>
                    </a:lnTo>
                    <a:lnTo>
                      <a:pt x="1628" y="3343"/>
                    </a:lnTo>
                    <a:lnTo>
                      <a:pt x="1628" y="3353"/>
                    </a:lnTo>
                    <a:lnTo>
                      <a:pt x="1619" y="3362"/>
                    </a:lnTo>
                    <a:lnTo>
                      <a:pt x="1609" y="3362"/>
                    </a:lnTo>
                    <a:lnTo>
                      <a:pt x="1609" y="3372"/>
                    </a:lnTo>
                    <a:lnTo>
                      <a:pt x="1600" y="3381"/>
                    </a:lnTo>
                    <a:lnTo>
                      <a:pt x="1600" y="3391"/>
                    </a:lnTo>
                    <a:lnTo>
                      <a:pt x="1600" y="3400"/>
                    </a:lnTo>
                    <a:lnTo>
                      <a:pt x="1619" y="3400"/>
                    </a:lnTo>
                    <a:lnTo>
                      <a:pt x="1628" y="3391"/>
                    </a:lnTo>
                    <a:lnTo>
                      <a:pt x="1638" y="3391"/>
                    </a:lnTo>
                    <a:close/>
                    <a:moveTo>
                      <a:pt x="1600" y="3829"/>
                    </a:moveTo>
                    <a:lnTo>
                      <a:pt x="1619" y="3791"/>
                    </a:lnTo>
                    <a:lnTo>
                      <a:pt x="1628" y="3743"/>
                    </a:lnTo>
                    <a:lnTo>
                      <a:pt x="1609" y="3734"/>
                    </a:lnTo>
                    <a:lnTo>
                      <a:pt x="1590" y="3762"/>
                    </a:lnTo>
                    <a:lnTo>
                      <a:pt x="1571" y="3810"/>
                    </a:lnTo>
                    <a:lnTo>
                      <a:pt x="1562" y="3839"/>
                    </a:lnTo>
                    <a:lnTo>
                      <a:pt x="1552" y="3848"/>
                    </a:lnTo>
                    <a:lnTo>
                      <a:pt x="1533" y="3839"/>
                    </a:lnTo>
                    <a:lnTo>
                      <a:pt x="1495" y="3800"/>
                    </a:lnTo>
                    <a:lnTo>
                      <a:pt x="1485" y="3800"/>
                    </a:lnTo>
                    <a:lnTo>
                      <a:pt x="1485" y="3829"/>
                    </a:lnTo>
                    <a:lnTo>
                      <a:pt x="1466" y="3857"/>
                    </a:lnTo>
                    <a:lnTo>
                      <a:pt x="1457" y="3877"/>
                    </a:lnTo>
                    <a:lnTo>
                      <a:pt x="1447" y="3886"/>
                    </a:lnTo>
                    <a:lnTo>
                      <a:pt x="1447" y="3896"/>
                    </a:lnTo>
                    <a:lnTo>
                      <a:pt x="1495" y="3905"/>
                    </a:lnTo>
                    <a:lnTo>
                      <a:pt x="1514" y="3924"/>
                    </a:lnTo>
                    <a:lnTo>
                      <a:pt x="1543" y="3962"/>
                    </a:lnTo>
                    <a:lnTo>
                      <a:pt x="1543" y="3972"/>
                    </a:lnTo>
                    <a:lnTo>
                      <a:pt x="1543" y="3981"/>
                    </a:lnTo>
                    <a:lnTo>
                      <a:pt x="1552" y="4000"/>
                    </a:lnTo>
                    <a:lnTo>
                      <a:pt x="1552" y="4019"/>
                    </a:lnTo>
                    <a:lnTo>
                      <a:pt x="1562" y="4019"/>
                    </a:lnTo>
                    <a:lnTo>
                      <a:pt x="1571" y="4019"/>
                    </a:lnTo>
                    <a:lnTo>
                      <a:pt x="1581" y="4010"/>
                    </a:lnTo>
                    <a:lnTo>
                      <a:pt x="1581" y="4000"/>
                    </a:lnTo>
                    <a:lnTo>
                      <a:pt x="1581" y="3991"/>
                    </a:lnTo>
                    <a:lnTo>
                      <a:pt x="1581" y="3981"/>
                    </a:lnTo>
                    <a:lnTo>
                      <a:pt x="1590" y="3972"/>
                    </a:lnTo>
                    <a:lnTo>
                      <a:pt x="1590" y="3943"/>
                    </a:lnTo>
                    <a:lnTo>
                      <a:pt x="1571" y="3886"/>
                    </a:lnTo>
                    <a:lnTo>
                      <a:pt x="1590" y="3857"/>
                    </a:lnTo>
                    <a:lnTo>
                      <a:pt x="1600" y="3829"/>
                    </a:lnTo>
                    <a:close/>
                    <a:moveTo>
                      <a:pt x="1981" y="1867"/>
                    </a:moveTo>
                    <a:lnTo>
                      <a:pt x="1962" y="1905"/>
                    </a:lnTo>
                    <a:lnTo>
                      <a:pt x="1971" y="1934"/>
                    </a:lnTo>
                    <a:lnTo>
                      <a:pt x="1990" y="1943"/>
                    </a:lnTo>
                    <a:lnTo>
                      <a:pt x="2009" y="1953"/>
                    </a:lnTo>
                    <a:lnTo>
                      <a:pt x="2028" y="1915"/>
                    </a:lnTo>
                    <a:lnTo>
                      <a:pt x="2066" y="1858"/>
                    </a:lnTo>
                    <a:lnTo>
                      <a:pt x="2057" y="1810"/>
                    </a:lnTo>
                    <a:lnTo>
                      <a:pt x="2019" y="1810"/>
                    </a:lnTo>
                    <a:lnTo>
                      <a:pt x="1981" y="1867"/>
                    </a:lnTo>
                    <a:close/>
                    <a:moveTo>
                      <a:pt x="3028" y="1534"/>
                    </a:moveTo>
                    <a:lnTo>
                      <a:pt x="3038" y="1524"/>
                    </a:lnTo>
                    <a:lnTo>
                      <a:pt x="3038" y="1505"/>
                    </a:lnTo>
                    <a:lnTo>
                      <a:pt x="3019" y="1486"/>
                    </a:lnTo>
                    <a:lnTo>
                      <a:pt x="3009" y="1477"/>
                    </a:lnTo>
                    <a:lnTo>
                      <a:pt x="3009" y="1467"/>
                    </a:lnTo>
                    <a:lnTo>
                      <a:pt x="3009" y="1448"/>
                    </a:lnTo>
                    <a:lnTo>
                      <a:pt x="3009" y="1429"/>
                    </a:lnTo>
                    <a:lnTo>
                      <a:pt x="3000" y="1419"/>
                    </a:lnTo>
                    <a:lnTo>
                      <a:pt x="2990" y="1419"/>
                    </a:lnTo>
                    <a:lnTo>
                      <a:pt x="2971" y="1400"/>
                    </a:lnTo>
                    <a:lnTo>
                      <a:pt x="2962" y="1400"/>
                    </a:lnTo>
                    <a:lnTo>
                      <a:pt x="2886" y="1419"/>
                    </a:lnTo>
                    <a:lnTo>
                      <a:pt x="2866" y="1438"/>
                    </a:lnTo>
                    <a:lnTo>
                      <a:pt x="2847" y="1467"/>
                    </a:lnTo>
                    <a:lnTo>
                      <a:pt x="2828" y="1524"/>
                    </a:lnTo>
                    <a:lnTo>
                      <a:pt x="2819" y="1581"/>
                    </a:lnTo>
                    <a:lnTo>
                      <a:pt x="2838" y="1591"/>
                    </a:lnTo>
                    <a:lnTo>
                      <a:pt x="2847" y="1591"/>
                    </a:lnTo>
                    <a:lnTo>
                      <a:pt x="2819" y="1619"/>
                    </a:lnTo>
                    <a:lnTo>
                      <a:pt x="2800" y="1648"/>
                    </a:lnTo>
                    <a:lnTo>
                      <a:pt x="2819" y="1667"/>
                    </a:lnTo>
                    <a:lnTo>
                      <a:pt x="2819" y="1677"/>
                    </a:lnTo>
                    <a:lnTo>
                      <a:pt x="2828" y="1667"/>
                    </a:lnTo>
                    <a:lnTo>
                      <a:pt x="2857" y="1638"/>
                    </a:lnTo>
                    <a:lnTo>
                      <a:pt x="2886" y="1619"/>
                    </a:lnTo>
                    <a:lnTo>
                      <a:pt x="3000" y="1619"/>
                    </a:lnTo>
                    <a:lnTo>
                      <a:pt x="3009" y="1610"/>
                    </a:lnTo>
                    <a:lnTo>
                      <a:pt x="3000" y="1591"/>
                    </a:lnTo>
                    <a:lnTo>
                      <a:pt x="2990" y="1572"/>
                    </a:lnTo>
                    <a:lnTo>
                      <a:pt x="2981" y="1553"/>
                    </a:lnTo>
                    <a:lnTo>
                      <a:pt x="2990" y="1543"/>
                    </a:lnTo>
                    <a:lnTo>
                      <a:pt x="3028" y="1534"/>
                    </a:lnTo>
                    <a:close/>
                    <a:moveTo>
                      <a:pt x="1485" y="1819"/>
                    </a:moveTo>
                    <a:lnTo>
                      <a:pt x="1514" y="1819"/>
                    </a:lnTo>
                    <a:lnTo>
                      <a:pt x="1543" y="1819"/>
                    </a:lnTo>
                    <a:lnTo>
                      <a:pt x="1543" y="1838"/>
                    </a:lnTo>
                    <a:lnTo>
                      <a:pt x="1543" y="1858"/>
                    </a:lnTo>
                    <a:lnTo>
                      <a:pt x="1552" y="1876"/>
                    </a:lnTo>
                    <a:lnTo>
                      <a:pt x="1581" y="1905"/>
                    </a:lnTo>
                    <a:lnTo>
                      <a:pt x="1609" y="1886"/>
                    </a:lnTo>
                    <a:lnTo>
                      <a:pt x="1619" y="1848"/>
                    </a:lnTo>
                    <a:lnTo>
                      <a:pt x="1609" y="1791"/>
                    </a:lnTo>
                    <a:lnTo>
                      <a:pt x="1581" y="1791"/>
                    </a:lnTo>
                    <a:lnTo>
                      <a:pt x="1562" y="1781"/>
                    </a:lnTo>
                    <a:lnTo>
                      <a:pt x="1543" y="1753"/>
                    </a:lnTo>
                    <a:lnTo>
                      <a:pt x="1523" y="1753"/>
                    </a:lnTo>
                    <a:lnTo>
                      <a:pt x="1495" y="1762"/>
                    </a:lnTo>
                    <a:lnTo>
                      <a:pt x="1505" y="1791"/>
                    </a:lnTo>
                    <a:lnTo>
                      <a:pt x="1476" y="1791"/>
                    </a:lnTo>
                    <a:lnTo>
                      <a:pt x="1485" y="1819"/>
                    </a:lnTo>
                    <a:close/>
                    <a:moveTo>
                      <a:pt x="2381" y="1334"/>
                    </a:moveTo>
                    <a:lnTo>
                      <a:pt x="2390" y="1362"/>
                    </a:lnTo>
                    <a:lnTo>
                      <a:pt x="2371" y="1353"/>
                    </a:lnTo>
                    <a:lnTo>
                      <a:pt x="2362" y="1324"/>
                    </a:lnTo>
                    <a:lnTo>
                      <a:pt x="2352" y="1314"/>
                    </a:lnTo>
                    <a:lnTo>
                      <a:pt x="2295" y="1324"/>
                    </a:lnTo>
                    <a:lnTo>
                      <a:pt x="2305" y="1353"/>
                    </a:lnTo>
                    <a:lnTo>
                      <a:pt x="2295" y="1362"/>
                    </a:lnTo>
                    <a:lnTo>
                      <a:pt x="2267" y="1353"/>
                    </a:lnTo>
                    <a:lnTo>
                      <a:pt x="2247" y="1353"/>
                    </a:lnTo>
                    <a:lnTo>
                      <a:pt x="2238" y="1362"/>
                    </a:lnTo>
                    <a:lnTo>
                      <a:pt x="2219" y="1391"/>
                    </a:lnTo>
                    <a:lnTo>
                      <a:pt x="2209" y="1419"/>
                    </a:lnTo>
                    <a:lnTo>
                      <a:pt x="2267" y="1438"/>
                    </a:lnTo>
                    <a:lnTo>
                      <a:pt x="2276" y="1438"/>
                    </a:lnTo>
                    <a:lnTo>
                      <a:pt x="2276" y="1457"/>
                    </a:lnTo>
                    <a:lnTo>
                      <a:pt x="2276" y="1467"/>
                    </a:lnTo>
                    <a:lnTo>
                      <a:pt x="2276" y="1477"/>
                    </a:lnTo>
                    <a:lnTo>
                      <a:pt x="2314" y="1486"/>
                    </a:lnTo>
                    <a:lnTo>
                      <a:pt x="2276" y="1486"/>
                    </a:lnTo>
                    <a:lnTo>
                      <a:pt x="2257" y="1486"/>
                    </a:lnTo>
                    <a:lnTo>
                      <a:pt x="2247" y="1505"/>
                    </a:lnTo>
                    <a:lnTo>
                      <a:pt x="2267" y="1524"/>
                    </a:lnTo>
                    <a:lnTo>
                      <a:pt x="2305" y="1524"/>
                    </a:lnTo>
                    <a:lnTo>
                      <a:pt x="2323" y="1534"/>
                    </a:lnTo>
                    <a:lnTo>
                      <a:pt x="2267" y="1534"/>
                    </a:lnTo>
                    <a:lnTo>
                      <a:pt x="2257" y="1543"/>
                    </a:lnTo>
                    <a:lnTo>
                      <a:pt x="2238" y="1562"/>
                    </a:lnTo>
                    <a:lnTo>
                      <a:pt x="2219" y="1581"/>
                    </a:lnTo>
                    <a:lnTo>
                      <a:pt x="2171" y="1648"/>
                    </a:lnTo>
                    <a:lnTo>
                      <a:pt x="2162" y="1677"/>
                    </a:lnTo>
                    <a:lnTo>
                      <a:pt x="2142" y="1743"/>
                    </a:lnTo>
                    <a:lnTo>
                      <a:pt x="2133" y="1762"/>
                    </a:lnTo>
                    <a:lnTo>
                      <a:pt x="2114" y="1772"/>
                    </a:lnTo>
                    <a:lnTo>
                      <a:pt x="2104" y="1791"/>
                    </a:lnTo>
                    <a:lnTo>
                      <a:pt x="2095" y="1819"/>
                    </a:lnTo>
                    <a:lnTo>
                      <a:pt x="2104" y="1848"/>
                    </a:lnTo>
                    <a:lnTo>
                      <a:pt x="2095" y="1858"/>
                    </a:lnTo>
                    <a:lnTo>
                      <a:pt x="2095" y="1867"/>
                    </a:lnTo>
                    <a:lnTo>
                      <a:pt x="2085" y="1867"/>
                    </a:lnTo>
                    <a:lnTo>
                      <a:pt x="2095" y="1896"/>
                    </a:lnTo>
                    <a:lnTo>
                      <a:pt x="2124" y="1886"/>
                    </a:lnTo>
                    <a:lnTo>
                      <a:pt x="2152" y="1867"/>
                    </a:lnTo>
                    <a:lnTo>
                      <a:pt x="2171" y="1838"/>
                    </a:lnTo>
                    <a:lnTo>
                      <a:pt x="2181" y="1800"/>
                    </a:lnTo>
                    <a:lnTo>
                      <a:pt x="2190" y="1791"/>
                    </a:lnTo>
                    <a:lnTo>
                      <a:pt x="2238" y="1753"/>
                    </a:lnTo>
                    <a:lnTo>
                      <a:pt x="2247" y="1753"/>
                    </a:lnTo>
                    <a:lnTo>
                      <a:pt x="2238" y="1734"/>
                    </a:lnTo>
                    <a:lnTo>
                      <a:pt x="2238" y="1724"/>
                    </a:lnTo>
                    <a:lnTo>
                      <a:pt x="2219" y="1724"/>
                    </a:lnTo>
                    <a:lnTo>
                      <a:pt x="2228" y="1695"/>
                    </a:lnTo>
                    <a:lnTo>
                      <a:pt x="2276" y="1686"/>
                    </a:lnTo>
                    <a:lnTo>
                      <a:pt x="2295" y="1648"/>
                    </a:lnTo>
                    <a:lnTo>
                      <a:pt x="2333" y="1629"/>
                    </a:lnTo>
                    <a:lnTo>
                      <a:pt x="2333" y="1619"/>
                    </a:lnTo>
                    <a:lnTo>
                      <a:pt x="2343" y="1610"/>
                    </a:lnTo>
                    <a:lnTo>
                      <a:pt x="2343" y="1600"/>
                    </a:lnTo>
                    <a:lnTo>
                      <a:pt x="2352" y="1619"/>
                    </a:lnTo>
                    <a:lnTo>
                      <a:pt x="2362" y="1619"/>
                    </a:lnTo>
                    <a:lnTo>
                      <a:pt x="2381" y="1610"/>
                    </a:lnTo>
                    <a:lnTo>
                      <a:pt x="2447" y="1524"/>
                    </a:lnTo>
                    <a:lnTo>
                      <a:pt x="2457" y="1505"/>
                    </a:lnTo>
                    <a:lnTo>
                      <a:pt x="2447" y="1486"/>
                    </a:lnTo>
                    <a:lnTo>
                      <a:pt x="2447" y="1448"/>
                    </a:lnTo>
                    <a:lnTo>
                      <a:pt x="2457" y="1448"/>
                    </a:lnTo>
                    <a:lnTo>
                      <a:pt x="2466" y="1457"/>
                    </a:lnTo>
                    <a:lnTo>
                      <a:pt x="2466" y="1477"/>
                    </a:lnTo>
                    <a:lnTo>
                      <a:pt x="2466" y="1486"/>
                    </a:lnTo>
                    <a:lnTo>
                      <a:pt x="2485" y="1505"/>
                    </a:lnTo>
                    <a:lnTo>
                      <a:pt x="2466" y="1534"/>
                    </a:lnTo>
                    <a:lnTo>
                      <a:pt x="2419" y="1600"/>
                    </a:lnTo>
                    <a:lnTo>
                      <a:pt x="2400" y="1629"/>
                    </a:lnTo>
                    <a:lnTo>
                      <a:pt x="2362" y="1657"/>
                    </a:lnTo>
                    <a:lnTo>
                      <a:pt x="2343" y="1667"/>
                    </a:lnTo>
                    <a:lnTo>
                      <a:pt x="2323" y="1715"/>
                    </a:lnTo>
                    <a:lnTo>
                      <a:pt x="2314" y="1734"/>
                    </a:lnTo>
                    <a:lnTo>
                      <a:pt x="2305" y="1724"/>
                    </a:lnTo>
                    <a:lnTo>
                      <a:pt x="2314" y="1762"/>
                    </a:lnTo>
                    <a:lnTo>
                      <a:pt x="2343" y="1762"/>
                    </a:lnTo>
                    <a:lnTo>
                      <a:pt x="2438" y="1753"/>
                    </a:lnTo>
                    <a:lnTo>
                      <a:pt x="2447" y="1753"/>
                    </a:lnTo>
                    <a:lnTo>
                      <a:pt x="2466" y="1781"/>
                    </a:lnTo>
                    <a:lnTo>
                      <a:pt x="2476" y="1781"/>
                    </a:lnTo>
                    <a:lnTo>
                      <a:pt x="2476" y="1800"/>
                    </a:lnTo>
                    <a:lnTo>
                      <a:pt x="2476" y="1810"/>
                    </a:lnTo>
                    <a:lnTo>
                      <a:pt x="2485" y="1810"/>
                    </a:lnTo>
                    <a:lnTo>
                      <a:pt x="2495" y="1810"/>
                    </a:lnTo>
                    <a:lnTo>
                      <a:pt x="2505" y="1810"/>
                    </a:lnTo>
                    <a:lnTo>
                      <a:pt x="2505" y="1781"/>
                    </a:lnTo>
                    <a:lnTo>
                      <a:pt x="2543" y="1743"/>
                    </a:lnTo>
                    <a:lnTo>
                      <a:pt x="2552" y="1715"/>
                    </a:lnTo>
                    <a:lnTo>
                      <a:pt x="2543" y="1715"/>
                    </a:lnTo>
                    <a:lnTo>
                      <a:pt x="2533" y="1715"/>
                    </a:lnTo>
                    <a:lnTo>
                      <a:pt x="2523" y="1705"/>
                    </a:lnTo>
                    <a:lnTo>
                      <a:pt x="2533" y="1686"/>
                    </a:lnTo>
                    <a:lnTo>
                      <a:pt x="2543" y="1686"/>
                    </a:lnTo>
                    <a:lnTo>
                      <a:pt x="2562" y="1686"/>
                    </a:lnTo>
                    <a:lnTo>
                      <a:pt x="2562" y="1677"/>
                    </a:lnTo>
                    <a:lnTo>
                      <a:pt x="2562" y="1657"/>
                    </a:lnTo>
                    <a:lnTo>
                      <a:pt x="2562" y="1648"/>
                    </a:lnTo>
                    <a:lnTo>
                      <a:pt x="2571" y="1638"/>
                    </a:lnTo>
                    <a:lnTo>
                      <a:pt x="2571" y="1610"/>
                    </a:lnTo>
                    <a:lnTo>
                      <a:pt x="2581" y="1600"/>
                    </a:lnTo>
                    <a:lnTo>
                      <a:pt x="2590" y="1600"/>
                    </a:lnTo>
                    <a:lnTo>
                      <a:pt x="2590" y="1619"/>
                    </a:lnTo>
                    <a:lnTo>
                      <a:pt x="2600" y="1638"/>
                    </a:lnTo>
                    <a:lnTo>
                      <a:pt x="2609" y="1648"/>
                    </a:lnTo>
                    <a:lnTo>
                      <a:pt x="2619" y="1648"/>
                    </a:lnTo>
                    <a:lnTo>
                      <a:pt x="2619" y="1638"/>
                    </a:lnTo>
                    <a:lnTo>
                      <a:pt x="2600" y="1610"/>
                    </a:lnTo>
                    <a:lnTo>
                      <a:pt x="2600" y="1581"/>
                    </a:lnTo>
                    <a:lnTo>
                      <a:pt x="2600" y="1572"/>
                    </a:lnTo>
                    <a:lnTo>
                      <a:pt x="2609" y="1581"/>
                    </a:lnTo>
                    <a:lnTo>
                      <a:pt x="2619" y="1591"/>
                    </a:lnTo>
                    <a:lnTo>
                      <a:pt x="2628" y="1600"/>
                    </a:lnTo>
                    <a:lnTo>
                      <a:pt x="2647" y="1581"/>
                    </a:lnTo>
                    <a:lnTo>
                      <a:pt x="2647" y="1572"/>
                    </a:lnTo>
                    <a:lnTo>
                      <a:pt x="2657" y="1543"/>
                    </a:lnTo>
                    <a:lnTo>
                      <a:pt x="2657" y="1524"/>
                    </a:lnTo>
                    <a:lnTo>
                      <a:pt x="2647" y="1505"/>
                    </a:lnTo>
                    <a:lnTo>
                      <a:pt x="2647" y="1486"/>
                    </a:lnTo>
                    <a:lnTo>
                      <a:pt x="2657" y="1477"/>
                    </a:lnTo>
                    <a:lnTo>
                      <a:pt x="2657" y="1505"/>
                    </a:lnTo>
                    <a:lnTo>
                      <a:pt x="2657" y="1524"/>
                    </a:lnTo>
                    <a:lnTo>
                      <a:pt x="2666" y="1543"/>
                    </a:lnTo>
                    <a:lnTo>
                      <a:pt x="2666" y="1562"/>
                    </a:lnTo>
                    <a:lnTo>
                      <a:pt x="2666" y="1591"/>
                    </a:lnTo>
                    <a:lnTo>
                      <a:pt x="2657" y="1610"/>
                    </a:lnTo>
                    <a:lnTo>
                      <a:pt x="2657" y="1638"/>
                    </a:lnTo>
                    <a:lnTo>
                      <a:pt x="2666" y="1667"/>
                    </a:lnTo>
                    <a:lnTo>
                      <a:pt x="2657" y="1695"/>
                    </a:lnTo>
                    <a:lnTo>
                      <a:pt x="2676" y="1695"/>
                    </a:lnTo>
                    <a:lnTo>
                      <a:pt x="2704" y="1677"/>
                    </a:lnTo>
                    <a:lnTo>
                      <a:pt x="2724" y="1648"/>
                    </a:lnTo>
                    <a:lnTo>
                      <a:pt x="2733" y="1591"/>
                    </a:lnTo>
                    <a:lnTo>
                      <a:pt x="2752" y="1562"/>
                    </a:lnTo>
                    <a:lnTo>
                      <a:pt x="2771" y="1524"/>
                    </a:lnTo>
                    <a:lnTo>
                      <a:pt x="2790" y="1486"/>
                    </a:lnTo>
                    <a:lnTo>
                      <a:pt x="2790" y="1438"/>
                    </a:lnTo>
                    <a:lnTo>
                      <a:pt x="2800" y="1410"/>
                    </a:lnTo>
                    <a:lnTo>
                      <a:pt x="2809" y="1400"/>
                    </a:lnTo>
                    <a:lnTo>
                      <a:pt x="2819" y="1400"/>
                    </a:lnTo>
                    <a:lnTo>
                      <a:pt x="2828" y="1419"/>
                    </a:lnTo>
                    <a:lnTo>
                      <a:pt x="2838" y="1419"/>
                    </a:lnTo>
                    <a:lnTo>
                      <a:pt x="2886" y="1381"/>
                    </a:lnTo>
                    <a:lnTo>
                      <a:pt x="2962" y="1362"/>
                    </a:lnTo>
                    <a:lnTo>
                      <a:pt x="3009" y="1362"/>
                    </a:lnTo>
                    <a:lnTo>
                      <a:pt x="3038" y="1381"/>
                    </a:lnTo>
                    <a:lnTo>
                      <a:pt x="3047" y="1381"/>
                    </a:lnTo>
                    <a:lnTo>
                      <a:pt x="3067" y="1372"/>
                    </a:lnTo>
                    <a:lnTo>
                      <a:pt x="3067" y="1343"/>
                    </a:lnTo>
                    <a:lnTo>
                      <a:pt x="3067" y="1334"/>
                    </a:lnTo>
                    <a:lnTo>
                      <a:pt x="3057" y="1324"/>
                    </a:lnTo>
                    <a:lnTo>
                      <a:pt x="2895" y="1238"/>
                    </a:lnTo>
                    <a:lnTo>
                      <a:pt x="2762" y="1305"/>
                    </a:lnTo>
                    <a:lnTo>
                      <a:pt x="2714" y="1286"/>
                    </a:lnTo>
                    <a:lnTo>
                      <a:pt x="2695" y="1296"/>
                    </a:lnTo>
                    <a:lnTo>
                      <a:pt x="2695" y="1305"/>
                    </a:lnTo>
                    <a:lnTo>
                      <a:pt x="2686" y="1324"/>
                    </a:lnTo>
                    <a:lnTo>
                      <a:pt x="2676" y="1353"/>
                    </a:lnTo>
                    <a:lnTo>
                      <a:pt x="2657" y="1381"/>
                    </a:lnTo>
                    <a:lnTo>
                      <a:pt x="2533" y="1524"/>
                    </a:lnTo>
                    <a:lnTo>
                      <a:pt x="2523" y="1534"/>
                    </a:lnTo>
                    <a:lnTo>
                      <a:pt x="2514" y="1534"/>
                    </a:lnTo>
                    <a:lnTo>
                      <a:pt x="2505" y="1524"/>
                    </a:lnTo>
                    <a:lnTo>
                      <a:pt x="2514" y="1515"/>
                    </a:lnTo>
                    <a:lnTo>
                      <a:pt x="2523" y="1486"/>
                    </a:lnTo>
                    <a:lnTo>
                      <a:pt x="2533" y="1477"/>
                    </a:lnTo>
                    <a:lnTo>
                      <a:pt x="2533" y="1467"/>
                    </a:lnTo>
                    <a:lnTo>
                      <a:pt x="2523" y="1438"/>
                    </a:lnTo>
                    <a:lnTo>
                      <a:pt x="2514" y="1410"/>
                    </a:lnTo>
                    <a:lnTo>
                      <a:pt x="2505" y="1400"/>
                    </a:lnTo>
                    <a:lnTo>
                      <a:pt x="2514" y="1381"/>
                    </a:lnTo>
                    <a:lnTo>
                      <a:pt x="2533" y="1257"/>
                    </a:lnTo>
                    <a:lnTo>
                      <a:pt x="2552" y="1219"/>
                    </a:lnTo>
                    <a:lnTo>
                      <a:pt x="2571" y="1200"/>
                    </a:lnTo>
                    <a:lnTo>
                      <a:pt x="2581" y="1191"/>
                    </a:lnTo>
                    <a:lnTo>
                      <a:pt x="2600" y="1153"/>
                    </a:lnTo>
                    <a:lnTo>
                      <a:pt x="2600" y="1134"/>
                    </a:lnTo>
                    <a:lnTo>
                      <a:pt x="2600" y="1105"/>
                    </a:lnTo>
                    <a:lnTo>
                      <a:pt x="2590" y="1096"/>
                    </a:lnTo>
                    <a:lnTo>
                      <a:pt x="2581" y="1076"/>
                    </a:lnTo>
                    <a:lnTo>
                      <a:pt x="2571" y="1067"/>
                    </a:lnTo>
                    <a:lnTo>
                      <a:pt x="2562" y="1048"/>
                    </a:lnTo>
                    <a:lnTo>
                      <a:pt x="2562" y="1029"/>
                    </a:lnTo>
                    <a:lnTo>
                      <a:pt x="2562" y="1019"/>
                    </a:lnTo>
                    <a:lnTo>
                      <a:pt x="2562" y="1010"/>
                    </a:lnTo>
                    <a:lnTo>
                      <a:pt x="2609" y="953"/>
                    </a:lnTo>
                    <a:lnTo>
                      <a:pt x="2638" y="867"/>
                    </a:lnTo>
                    <a:lnTo>
                      <a:pt x="2666" y="800"/>
                    </a:lnTo>
                    <a:lnTo>
                      <a:pt x="2666" y="781"/>
                    </a:lnTo>
                    <a:lnTo>
                      <a:pt x="2666" y="762"/>
                    </a:lnTo>
                    <a:lnTo>
                      <a:pt x="2666" y="743"/>
                    </a:lnTo>
                    <a:lnTo>
                      <a:pt x="2657" y="705"/>
                    </a:lnTo>
                    <a:lnTo>
                      <a:pt x="2657" y="686"/>
                    </a:lnTo>
                    <a:lnTo>
                      <a:pt x="2666" y="677"/>
                    </a:lnTo>
                    <a:lnTo>
                      <a:pt x="2666" y="657"/>
                    </a:lnTo>
                    <a:lnTo>
                      <a:pt x="2686" y="648"/>
                    </a:lnTo>
                    <a:lnTo>
                      <a:pt x="2666" y="629"/>
                    </a:lnTo>
                    <a:lnTo>
                      <a:pt x="2647" y="629"/>
                    </a:lnTo>
                    <a:lnTo>
                      <a:pt x="2600" y="657"/>
                    </a:lnTo>
                    <a:lnTo>
                      <a:pt x="2533" y="638"/>
                    </a:lnTo>
                    <a:lnTo>
                      <a:pt x="2514" y="657"/>
                    </a:lnTo>
                    <a:lnTo>
                      <a:pt x="2505" y="677"/>
                    </a:lnTo>
                    <a:lnTo>
                      <a:pt x="2485" y="715"/>
                    </a:lnTo>
                    <a:lnTo>
                      <a:pt x="2476" y="743"/>
                    </a:lnTo>
                    <a:lnTo>
                      <a:pt x="2485" y="743"/>
                    </a:lnTo>
                    <a:lnTo>
                      <a:pt x="2495" y="753"/>
                    </a:lnTo>
                    <a:lnTo>
                      <a:pt x="2495" y="762"/>
                    </a:lnTo>
                    <a:lnTo>
                      <a:pt x="2495" y="781"/>
                    </a:lnTo>
                    <a:lnTo>
                      <a:pt x="2466" y="781"/>
                    </a:lnTo>
                    <a:lnTo>
                      <a:pt x="2457" y="800"/>
                    </a:lnTo>
                    <a:lnTo>
                      <a:pt x="2447" y="838"/>
                    </a:lnTo>
                    <a:lnTo>
                      <a:pt x="2457" y="867"/>
                    </a:lnTo>
                    <a:lnTo>
                      <a:pt x="2476" y="876"/>
                    </a:lnTo>
                    <a:lnTo>
                      <a:pt x="2495" y="876"/>
                    </a:lnTo>
                    <a:lnTo>
                      <a:pt x="2505" y="886"/>
                    </a:lnTo>
                    <a:lnTo>
                      <a:pt x="2495" y="905"/>
                    </a:lnTo>
                    <a:lnTo>
                      <a:pt x="2457" y="886"/>
                    </a:lnTo>
                    <a:lnTo>
                      <a:pt x="2438" y="886"/>
                    </a:lnTo>
                    <a:lnTo>
                      <a:pt x="2428" y="895"/>
                    </a:lnTo>
                    <a:lnTo>
                      <a:pt x="2428" y="915"/>
                    </a:lnTo>
                    <a:lnTo>
                      <a:pt x="2419" y="924"/>
                    </a:lnTo>
                    <a:lnTo>
                      <a:pt x="2409" y="924"/>
                    </a:lnTo>
                    <a:lnTo>
                      <a:pt x="2390" y="915"/>
                    </a:lnTo>
                    <a:lnTo>
                      <a:pt x="2390" y="943"/>
                    </a:lnTo>
                    <a:lnTo>
                      <a:pt x="2390" y="991"/>
                    </a:lnTo>
                    <a:lnTo>
                      <a:pt x="2390" y="1010"/>
                    </a:lnTo>
                    <a:lnTo>
                      <a:pt x="2400" y="1029"/>
                    </a:lnTo>
                    <a:lnTo>
                      <a:pt x="2419" y="1038"/>
                    </a:lnTo>
                    <a:lnTo>
                      <a:pt x="2505" y="1038"/>
                    </a:lnTo>
                    <a:lnTo>
                      <a:pt x="2523" y="1048"/>
                    </a:lnTo>
                    <a:lnTo>
                      <a:pt x="2523" y="1058"/>
                    </a:lnTo>
                    <a:lnTo>
                      <a:pt x="2533" y="1076"/>
                    </a:lnTo>
                    <a:lnTo>
                      <a:pt x="2533" y="1086"/>
                    </a:lnTo>
                    <a:lnTo>
                      <a:pt x="2543" y="1096"/>
                    </a:lnTo>
                    <a:lnTo>
                      <a:pt x="2552" y="1105"/>
                    </a:lnTo>
                    <a:lnTo>
                      <a:pt x="2523" y="1076"/>
                    </a:lnTo>
                    <a:lnTo>
                      <a:pt x="2514" y="1067"/>
                    </a:lnTo>
                    <a:lnTo>
                      <a:pt x="2495" y="1058"/>
                    </a:lnTo>
                    <a:lnTo>
                      <a:pt x="2485" y="1048"/>
                    </a:lnTo>
                    <a:lnTo>
                      <a:pt x="2476" y="1048"/>
                    </a:lnTo>
                    <a:lnTo>
                      <a:pt x="2466" y="1058"/>
                    </a:lnTo>
                    <a:lnTo>
                      <a:pt x="2381" y="1058"/>
                    </a:lnTo>
                    <a:lnTo>
                      <a:pt x="2381" y="1067"/>
                    </a:lnTo>
                    <a:lnTo>
                      <a:pt x="2381" y="1096"/>
                    </a:lnTo>
                    <a:lnTo>
                      <a:pt x="2381" y="1143"/>
                    </a:lnTo>
                    <a:lnTo>
                      <a:pt x="2390" y="1172"/>
                    </a:lnTo>
                    <a:lnTo>
                      <a:pt x="2400" y="1191"/>
                    </a:lnTo>
                    <a:lnTo>
                      <a:pt x="2419" y="1210"/>
                    </a:lnTo>
                    <a:lnTo>
                      <a:pt x="2428" y="1219"/>
                    </a:lnTo>
                    <a:lnTo>
                      <a:pt x="2457" y="1229"/>
                    </a:lnTo>
                    <a:lnTo>
                      <a:pt x="2476" y="1229"/>
                    </a:lnTo>
                    <a:lnTo>
                      <a:pt x="2476" y="1238"/>
                    </a:lnTo>
                    <a:lnTo>
                      <a:pt x="2485" y="1257"/>
                    </a:lnTo>
                    <a:lnTo>
                      <a:pt x="2495" y="1267"/>
                    </a:lnTo>
                    <a:lnTo>
                      <a:pt x="2505" y="1267"/>
                    </a:lnTo>
                    <a:lnTo>
                      <a:pt x="2495" y="1276"/>
                    </a:lnTo>
                    <a:lnTo>
                      <a:pt x="2485" y="1276"/>
                    </a:lnTo>
                    <a:lnTo>
                      <a:pt x="2476" y="1276"/>
                    </a:lnTo>
                    <a:lnTo>
                      <a:pt x="2466" y="1267"/>
                    </a:lnTo>
                    <a:lnTo>
                      <a:pt x="2457" y="1267"/>
                    </a:lnTo>
                    <a:lnTo>
                      <a:pt x="2457" y="1248"/>
                    </a:lnTo>
                    <a:lnTo>
                      <a:pt x="2447" y="1238"/>
                    </a:lnTo>
                    <a:lnTo>
                      <a:pt x="2381" y="1257"/>
                    </a:lnTo>
                    <a:lnTo>
                      <a:pt x="2381" y="1267"/>
                    </a:lnTo>
                    <a:lnTo>
                      <a:pt x="2381" y="1276"/>
                    </a:lnTo>
                    <a:lnTo>
                      <a:pt x="2390" y="1296"/>
                    </a:lnTo>
                    <a:lnTo>
                      <a:pt x="2381" y="1296"/>
                    </a:lnTo>
                    <a:lnTo>
                      <a:pt x="2362" y="1276"/>
                    </a:lnTo>
                    <a:lnTo>
                      <a:pt x="2352" y="1276"/>
                    </a:lnTo>
                    <a:lnTo>
                      <a:pt x="2381" y="1334"/>
                    </a:lnTo>
                    <a:close/>
                    <a:moveTo>
                      <a:pt x="1990" y="781"/>
                    </a:moveTo>
                    <a:lnTo>
                      <a:pt x="2000" y="781"/>
                    </a:lnTo>
                    <a:lnTo>
                      <a:pt x="2028" y="800"/>
                    </a:lnTo>
                    <a:lnTo>
                      <a:pt x="2066" y="800"/>
                    </a:lnTo>
                    <a:lnTo>
                      <a:pt x="2085" y="781"/>
                    </a:lnTo>
                    <a:lnTo>
                      <a:pt x="2095" y="753"/>
                    </a:lnTo>
                    <a:lnTo>
                      <a:pt x="2085" y="724"/>
                    </a:lnTo>
                    <a:lnTo>
                      <a:pt x="2066" y="705"/>
                    </a:lnTo>
                    <a:lnTo>
                      <a:pt x="2028" y="695"/>
                    </a:lnTo>
                    <a:lnTo>
                      <a:pt x="2009" y="705"/>
                    </a:lnTo>
                    <a:lnTo>
                      <a:pt x="2000" y="715"/>
                    </a:lnTo>
                    <a:lnTo>
                      <a:pt x="2000" y="724"/>
                    </a:lnTo>
                    <a:lnTo>
                      <a:pt x="2000" y="734"/>
                    </a:lnTo>
                    <a:lnTo>
                      <a:pt x="2000" y="743"/>
                    </a:lnTo>
                    <a:lnTo>
                      <a:pt x="1990" y="772"/>
                    </a:lnTo>
                    <a:lnTo>
                      <a:pt x="1990" y="781"/>
                    </a:lnTo>
                    <a:close/>
                    <a:moveTo>
                      <a:pt x="2362" y="734"/>
                    </a:moveTo>
                    <a:lnTo>
                      <a:pt x="2371" y="781"/>
                    </a:lnTo>
                    <a:lnTo>
                      <a:pt x="2390" y="781"/>
                    </a:lnTo>
                    <a:lnTo>
                      <a:pt x="2419" y="762"/>
                    </a:lnTo>
                    <a:lnTo>
                      <a:pt x="2438" y="734"/>
                    </a:lnTo>
                    <a:lnTo>
                      <a:pt x="2457" y="657"/>
                    </a:lnTo>
                    <a:lnTo>
                      <a:pt x="2466" y="638"/>
                    </a:lnTo>
                    <a:lnTo>
                      <a:pt x="2466" y="610"/>
                    </a:lnTo>
                    <a:lnTo>
                      <a:pt x="2457" y="591"/>
                    </a:lnTo>
                    <a:lnTo>
                      <a:pt x="2447" y="572"/>
                    </a:lnTo>
                    <a:lnTo>
                      <a:pt x="2438" y="553"/>
                    </a:lnTo>
                    <a:lnTo>
                      <a:pt x="2447" y="543"/>
                    </a:lnTo>
                    <a:lnTo>
                      <a:pt x="2457" y="553"/>
                    </a:lnTo>
                    <a:lnTo>
                      <a:pt x="2476" y="581"/>
                    </a:lnTo>
                    <a:lnTo>
                      <a:pt x="2505" y="600"/>
                    </a:lnTo>
                    <a:lnTo>
                      <a:pt x="2590" y="562"/>
                    </a:lnTo>
                    <a:lnTo>
                      <a:pt x="2619" y="534"/>
                    </a:lnTo>
                    <a:lnTo>
                      <a:pt x="2638" y="524"/>
                    </a:lnTo>
                    <a:lnTo>
                      <a:pt x="2647" y="514"/>
                    </a:lnTo>
                    <a:lnTo>
                      <a:pt x="2657" y="496"/>
                    </a:lnTo>
                    <a:lnTo>
                      <a:pt x="2657" y="486"/>
                    </a:lnTo>
                    <a:lnTo>
                      <a:pt x="2657" y="476"/>
                    </a:lnTo>
                    <a:lnTo>
                      <a:pt x="2657" y="457"/>
                    </a:lnTo>
                    <a:lnTo>
                      <a:pt x="2676" y="457"/>
                    </a:lnTo>
                    <a:lnTo>
                      <a:pt x="2686" y="438"/>
                    </a:lnTo>
                    <a:lnTo>
                      <a:pt x="2695" y="410"/>
                    </a:lnTo>
                    <a:lnTo>
                      <a:pt x="2704" y="391"/>
                    </a:lnTo>
                    <a:lnTo>
                      <a:pt x="2714" y="381"/>
                    </a:lnTo>
                    <a:lnTo>
                      <a:pt x="2724" y="381"/>
                    </a:lnTo>
                    <a:lnTo>
                      <a:pt x="2752" y="334"/>
                    </a:lnTo>
                    <a:lnTo>
                      <a:pt x="2781" y="315"/>
                    </a:lnTo>
                    <a:lnTo>
                      <a:pt x="2790" y="296"/>
                    </a:lnTo>
                    <a:lnTo>
                      <a:pt x="2800" y="267"/>
                    </a:lnTo>
                    <a:lnTo>
                      <a:pt x="2800" y="191"/>
                    </a:lnTo>
                    <a:lnTo>
                      <a:pt x="2819" y="153"/>
                    </a:lnTo>
                    <a:lnTo>
                      <a:pt x="2828" y="124"/>
                    </a:lnTo>
                    <a:lnTo>
                      <a:pt x="2838" y="86"/>
                    </a:lnTo>
                    <a:lnTo>
                      <a:pt x="2838" y="48"/>
                    </a:lnTo>
                    <a:lnTo>
                      <a:pt x="2828" y="10"/>
                    </a:lnTo>
                    <a:lnTo>
                      <a:pt x="2809" y="0"/>
                    </a:lnTo>
                    <a:lnTo>
                      <a:pt x="2724" y="57"/>
                    </a:lnTo>
                    <a:lnTo>
                      <a:pt x="2695" y="95"/>
                    </a:lnTo>
                    <a:lnTo>
                      <a:pt x="2686" y="105"/>
                    </a:lnTo>
                    <a:lnTo>
                      <a:pt x="2666" y="115"/>
                    </a:lnTo>
                    <a:lnTo>
                      <a:pt x="2657" y="124"/>
                    </a:lnTo>
                    <a:lnTo>
                      <a:pt x="2657" y="133"/>
                    </a:lnTo>
                    <a:lnTo>
                      <a:pt x="2657" y="153"/>
                    </a:lnTo>
                    <a:lnTo>
                      <a:pt x="2657" y="162"/>
                    </a:lnTo>
                    <a:lnTo>
                      <a:pt x="2638" y="172"/>
                    </a:lnTo>
                    <a:lnTo>
                      <a:pt x="2609" y="286"/>
                    </a:lnTo>
                    <a:lnTo>
                      <a:pt x="2581" y="305"/>
                    </a:lnTo>
                    <a:lnTo>
                      <a:pt x="2523" y="324"/>
                    </a:lnTo>
                    <a:lnTo>
                      <a:pt x="2485" y="343"/>
                    </a:lnTo>
                    <a:lnTo>
                      <a:pt x="2466" y="381"/>
                    </a:lnTo>
                    <a:lnTo>
                      <a:pt x="2447" y="429"/>
                    </a:lnTo>
                    <a:lnTo>
                      <a:pt x="2428" y="476"/>
                    </a:lnTo>
                    <a:lnTo>
                      <a:pt x="2390" y="553"/>
                    </a:lnTo>
                    <a:lnTo>
                      <a:pt x="2390" y="572"/>
                    </a:lnTo>
                    <a:lnTo>
                      <a:pt x="2371" y="610"/>
                    </a:lnTo>
                    <a:lnTo>
                      <a:pt x="2371" y="638"/>
                    </a:lnTo>
                    <a:lnTo>
                      <a:pt x="2371" y="667"/>
                    </a:lnTo>
                    <a:lnTo>
                      <a:pt x="2371" y="695"/>
                    </a:lnTo>
                    <a:lnTo>
                      <a:pt x="2371" y="705"/>
                    </a:lnTo>
                    <a:lnTo>
                      <a:pt x="2362" y="734"/>
                    </a:lnTo>
                    <a:close/>
                    <a:moveTo>
                      <a:pt x="2267" y="2315"/>
                    </a:moveTo>
                    <a:lnTo>
                      <a:pt x="2247" y="2286"/>
                    </a:lnTo>
                    <a:lnTo>
                      <a:pt x="2247" y="2277"/>
                    </a:lnTo>
                    <a:lnTo>
                      <a:pt x="2238" y="2267"/>
                    </a:lnTo>
                    <a:lnTo>
                      <a:pt x="2238" y="2277"/>
                    </a:lnTo>
                    <a:lnTo>
                      <a:pt x="2228" y="2296"/>
                    </a:lnTo>
                    <a:lnTo>
                      <a:pt x="2219" y="2305"/>
                    </a:lnTo>
                    <a:lnTo>
                      <a:pt x="2209" y="2315"/>
                    </a:lnTo>
                    <a:lnTo>
                      <a:pt x="2209" y="2324"/>
                    </a:lnTo>
                    <a:lnTo>
                      <a:pt x="2200" y="2334"/>
                    </a:lnTo>
                    <a:lnTo>
                      <a:pt x="2200" y="2343"/>
                    </a:lnTo>
                    <a:lnTo>
                      <a:pt x="2200" y="2362"/>
                    </a:lnTo>
                    <a:lnTo>
                      <a:pt x="2209" y="2381"/>
                    </a:lnTo>
                    <a:lnTo>
                      <a:pt x="2219" y="2391"/>
                    </a:lnTo>
                    <a:lnTo>
                      <a:pt x="2267" y="2391"/>
                    </a:lnTo>
                    <a:lnTo>
                      <a:pt x="2276" y="2372"/>
                    </a:lnTo>
                    <a:lnTo>
                      <a:pt x="2276" y="2343"/>
                    </a:lnTo>
                    <a:lnTo>
                      <a:pt x="2267" y="2315"/>
                    </a:lnTo>
                    <a:close/>
                    <a:moveTo>
                      <a:pt x="2076" y="2419"/>
                    </a:moveTo>
                    <a:lnTo>
                      <a:pt x="2066" y="2438"/>
                    </a:lnTo>
                    <a:lnTo>
                      <a:pt x="2076" y="2467"/>
                    </a:lnTo>
                    <a:lnTo>
                      <a:pt x="2076" y="2477"/>
                    </a:lnTo>
                    <a:lnTo>
                      <a:pt x="2085" y="2486"/>
                    </a:lnTo>
                    <a:lnTo>
                      <a:pt x="2114" y="2477"/>
                    </a:lnTo>
                    <a:lnTo>
                      <a:pt x="2171" y="2477"/>
                    </a:lnTo>
                    <a:lnTo>
                      <a:pt x="2190" y="2486"/>
                    </a:lnTo>
                    <a:lnTo>
                      <a:pt x="2200" y="2486"/>
                    </a:lnTo>
                    <a:lnTo>
                      <a:pt x="2247" y="2477"/>
                    </a:lnTo>
                    <a:lnTo>
                      <a:pt x="2257" y="2477"/>
                    </a:lnTo>
                    <a:lnTo>
                      <a:pt x="2285" y="2467"/>
                    </a:lnTo>
                    <a:lnTo>
                      <a:pt x="2295" y="2438"/>
                    </a:lnTo>
                    <a:lnTo>
                      <a:pt x="2295" y="2429"/>
                    </a:lnTo>
                    <a:lnTo>
                      <a:pt x="2285" y="2429"/>
                    </a:lnTo>
                    <a:lnTo>
                      <a:pt x="2276" y="2429"/>
                    </a:lnTo>
                    <a:lnTo>
                      <a:pt x="2276" y="2438"/>
                    </a:lnTo>
                    <a:lnTo>
                      <a:pt x="2267" y="2448"/>
                    </a:lnTo>
                    <a:lnTo>
                      <a:pt x="2257" y="2438"/>
                    </a:lnTo>
                    <a:lnTo>
                      <a:pt x="2247" y="2438"/>
                    </a:lnTo>
                    <a:lnTo>
                      <a:pt x="2238" y="2429"/>
                    </a:lnTo>
                    <a:lnTo>
                      <a:pt x="2228" y="2419"/>
                    </a:lnTo>
                    <a:lnTo>
                      <a:pt x="2200" y="2410"/>
                    </a:lnTo>
                    <a:lnTo>
                      <a:pt x="2190" y="2410"/>
                    </a:lnTo>
                    <a:lnTo>
                      <a:pt x="2162" y="2372"/>
                    </a:lnTo>
                    <a:lnTo>
                      <a:pt x="2171" y="2362"/>
                    </a:lnTo>
                    <a:lnTo>
                      <a:pt x="2171" y="2343"/>
                    </a:lnTo>
                    <a:lnTo>
                      <a:pt x="2171" y="2334"/>
                    </a:lnTo>
                    <a:lnTo>
                      <a:pt x="2162" y="2334"/>
                    </a:lnTo>
                    <a:lnTo>
                      <a:pt x="2162" y="2343"/>
                    </a:lnTo>
                    <a:lnTo>
                      <a:pt x="2142" y="2372"/>
                    </a:lnTo>
                    <a:lnTo>
                      <a:pt x="2133" y="2381"/>
                    </a:lnTo>
                    <a:lnTo>
                      <a:pt x="2133" y="2391"/>
                    </a:lnTo>
                    <a:lnTo>
                      <a:pt x="2124" y="2391"/>
                    </a:lnTo>
                    <a:lnTo>
                      <a:pt x="2104" y="2381"/>
                    </a:lnTo>
                    <a:lnTo>
                      <a:pt x="2085" y="2381"/>
                    </a:lnTo>
                    <a:lnTo>
                      <a:pt x="2076" y="2391"/>
                    </a:lnTo>
                    <a:lnTo>
                      <a:pt x="2076" y="2400"/>
                    </a:lnTo>
                    <a:lnTo>
                      <a:pt x="2076" y="2410"/>
                    </a:lnTo>
                    <a:lnTo>
                      <a:pt x="2076" y="2419"/>
                    </a:lnTo>
                    <a:close/>
                    <a:moveTo>
                      <a:pt x="457" y="5829"/>
                    </a:moveTo>
                    <a:lnTo>
                      <a:pt x="447" y="5829"/>
                    </a:lnTo>
                    <a:lnTo>
                      <a:pt x="438" y="5848"/>
                    </a:lnTo>
                    <a:lnTo>
                      <a:pt x="457" y="5838"/>
                    </a:lnTo>
                    <a:lnTo>
                      <a:pt x="476" y="5829"/>
                    </a:lnTo>
                    <a:lnTo>
                      <a:pt x="562" y="5734"/>
                    </a:lnTo>
                    <a:lnTo>
                      <a:pt x="590" y="5715"/>
                    </a:lnTo>
                    <a:lnTo>
                      <a:pt x="628" y="5677"/>
                    </a:lnTo>
                    <a:lnTo>
                      <a:pt x="714" y="5639"/>
                    </a:lnTo>
                    <a:lnTo>
                      <a:pt x="733" y="5639"/>
                    </a:lnTo>
                    <a:lnTo>
                      <a:pt x="743" y="5619"/>
                    </a:lnTo>
                    <a:lnTo>
                      <a:pt x="714" y="5600"/>
                    </a:lnTo>
                    <a:lnTo>
                      <a:pt x="676" y="5600"/>
                    </a:lnTo>
                    <a:lnTo>
                      <a:pt x="638" y="5619"/>
                    </a:lnTo>
                    <a:lnTo>
                      <a:pt x="609" y="5648"/>
                    </a:lnTo>
                    <a:lnTo>
                      <a:pt x="600" y="5657"/>
                    </a:lnTo>
                    <a:lnTo>
                      <a:pt x="581" y="5667"/>
                    </a:lnTo>
                    <a:lnTo>
                      <a:pt x="571" y="5677"/>
                    </a:lnTo>
                    <a:lnTo>
                      <a:pt x="552" y="5686"/>
                    </a:lnTo>
                    <a:lnTo>
                      <a:pt x="552" y="5677"/>
                    </a:lnTo>
                    <a:lnTo>
                      <a:pt x="562" y="5648"/>
                    </a:lnTo>
                    <a:lnTo>
                      <a:pt x="581" y="5619"/>
                    </a:lnTo>
                    <a:lnTo>
                      <a:pt x="562" y="5600"/>
                    </a:lnTo>
                    <a:lnTo>
                      <a:pt x="542" y="5610"/>
                    </a:lnTo>
                    <a:lnTo>
                      <a:pt x="476" y="5657"/>
                    </a:lnTo>
                    <a:lnTo>
                      <a:pt x="466" y="5667"/>
                    </a:lnTo>
                    <a:lnTo>
                      <a:pt x="457" y="5686"/>
                    </a:lnTo>
                    <a:lnTo>
                      <a:pt x="447" y="5734"/>
                    </a:lnTo>
                    <a:lnTo>
                      <a:pt x="438" y="5743"/>
                    </a:lnTo>
                    <a:lnTo>
                      <a:pt x="409" y="5791"/>
                    </a:lnTo>
                    <a:lnTo>
                      <a:pt x="400" y="5810"/>
                    </a:lnTo>
                    <a:lnTo>
                      <a:pt x="466" y="5800"/>
                    </a:lnTo>
                    <a:lnTo>
                      <a:pt x="466" y="5820"/>
                    </a:lnTo>
                    <a:lnTo>
                      <a:pt x="457" y="5829"/>
                    </a:lnTo>
                    <a:close/>
                    <a:moveTo>
                      <a:pt x="257" y="7134"/>
                    </a:moveTo>
                    <a:lnTo>
                      <a:pt x="247" y="7124"/>
                    </a:lnTo>
                    <a:lnTo>
                      <a:pt x="238" y="7124"/>
                    </a:lnTo>
                    <a:lnTo>
                      <a:pt x="228" y="7124"/>
                    </a:lnTo>
                    <a:lnTo>
                      <a:pt x="219" y="7134"/>
                    </a:lnTo>
                    <a:lnTo>
                      <a:pt x="209" y="7134"/>
                    </a:lnTo>
                    <a:lnTo>
                      <a:pt x="200" y="7124"/>
                    </a:lnTo>
                    <a:lnTo>
                      <a:pt x="200" y="7105"/>
                    </a:lnTo>
                    <a:lnTo>
                      <a:pt x="190" y="7096"/>
                    </a:lnTo>
                    <a:lnTo>
                      <a:pt x="190" y="7105"/>
                    </a:lnTo>
                    <a:lnTo>
                      <a:pt x="200" y="7134"/>
                    </a:lnTo>
                    <a:lnTo>
                      <a:pt x="209" y="7153"/>
                    </a:lnTo>
                    <a:lnTo>
                      <a:pt x="219" y="7162"/>
                    </a:lnTo>
                    <a:lnTo>
                      <a:pt x="228" y="7172"/>
                    </a:lnTo>
                    <a:lnTo>
                      <a:pt x="238" y="7172"/>
                    </a:lnTo>
                    <a:lnTo>
                      <a:pt x="257" y="7162"/>
                    </a:lnTo>
                    <a:lnTo>
                      <a:pt x="266" y="7162"/>
                    </a:lnTo>
                    <a:lnTo>
                      <a:pt x="276" y="7181"/>
                    </a:lnTo>
                    <a:lnTo>
                      <a:pt x="276" y="7172"/>
                    </a:lnTo>
                    <a:lnTo>
                      <a:pt x="266" y="7153"/>
                    </a:lnTo>
                    <a:lnTo>
                      <a:pt x="257" y="7134"/>
                    </a:lnTo>
                    <a:close/>
                    <a:moveTo>
                      <a:pt x="209" y="7096"/>
                    </a:moveTo>
                    <a:lnTo>
                      <a:pt x="219" y="7096"/>
                    </a:lnTo>
                    <a:lnTo>
                      <a:pt x="247" y="7115"/>
                    </a:lnTo>
                    <a:lnTo>
                      <a:pt x="257" y="7115"/>
                    </a:lnTo>
                    <a:lnTo>
                      <a:pt x="304" y="7096"/>
                    </a:lnTo>
                    <a:lnTo>
                      <a:pt x="333" y="7077"/>
                    </a:lnTo>
                    <a:lnTo>
                      <a:pt x="352" y="7048"/>
                    </a:lnTo>
                    <a:lnTo>
                      <a:pt x="362" y="7029"/>
                    </a:lnTo>
                    <a:lnTo>
                      <a:pt x="342" y="7019"/>
                    </a:lnTo>
                    <a:lnTo>
                      <a:pt x="324" y="7010"/>
                    </a:lnTo>
                    <a:lnTo>
                      <a:pt x="304" y="7010"/>
                    </a:lnTo>
                    <a:lnTo>
                      <a:pt x="324" y="6972"/>
                    </a:lnTo>
                    <a:lnTo>
                      <a:pt x="333" y="6943"/>
                    </a:lnTo>
                    <a:lnTo>
                      <a:pt x="314" y="6924"/>
                    </a:lnTo>
                    <a:lnTo>
                      <a:pt x="295" y="6876"/>
                    </a:lnTo>
                    <a:lnTo>
                      <a:pt x="285" y="6867"/>
                    </a:lnTo>
                    <a:lnTo>
                      <a:pt x="266" y="6876"/>
                    </a:lnTo>
                    <a:lnTo>
                      <a:pt x="247" y="6886"/>
                    </a:lnTo>
                    <a:lnTo>
                      <a:pt x="228" y="6905"/>
                    </a:lnTo>
                    <a:lnTo>
                      <a:pt x="219" y="6924"/>
                    </a:lnTo>
                    <a:lnTo>
                      <a:pt x="219" y="6934"/>
                    </a:lnTo>
                    <a:lnTo>
                      <a:pt x="219" y="6953"/>
                    </a:lnTo>
                    <a:lnTo>
                      <a:pt x="219" y="6972"/>
                    </a:lnTo>
                    <a:lnTo>
                      <a:pt x="219" y="6991"/>
                    </a:lnTo>
                    <a:lnTo>
                      <a:pt x="219" y="7001"/>
                    </a:lnTo>
                    <a:lnTo>
                      <a:pt x="228" y="7001"/>
                    </a:lnTo>
                    <a:lnTo>
                      <a:pt x="238" y="7001"/>
                    </a:lnTo>
                    <a:lnTo>
                      <a:pt x="219" y="7010"/>
                    </a:lnTo>
                    <a:lnTo>
                      <a:pt x="200" y="7019"/>
                    </a:lnTo>
                    <a:lnTo>
                      <a:pt x="190" y="7029"/>
                    </a:lnTo>
                    <a:lnTo>
                      <a:pt x="190" y="7048"/>
                    </a:lnTo>
                    <a:lnTo>
                      <a:pt x="190" y="7058"/>
                    </a:lnTo>
                    <a:lnTo>
                      <a:pt x="190" y="7067"/>
                    </a:lnTo>
                    <a:lnTo>
                      <a:pt x="181" y="7067"/>
                    </a:lnTo>
                    <a:lnTo>
                      <a:pt x="152" y="7067"/>
                    </a:lnTo>
                    <a:lnTo>
                      <a:pt x="143" y="7067"/>
                    </a:lnTo>
                    <a:lnTo>
                      <a:pt x="161" y="7086"/>
                    </a:lnTo>
                    <a:lnTo>
                      <a:pt x="190" y="7086"/>
                    </a:lnTo>
                    <a:lnTo>
                      <a:pt x="209" y="7096"/>
                    </a:lnTo>
                    <a:close/>
                    <a:moveTo>
                      <a:pt x="133" y="6172"/>
                    </a:moveTo>
                    <a:lnTo>
                      <a:pt x="152" y="6162"/>
                    </a:lnTo>
                    <a:lnTo>
                      <a:pt x="161" y="6153"/>
                    </a:lnTo>
                    <a:lnTo>
                      <a:pt x="161" y="6134"/>
                    </a:lnTo>
                    <a:lnTo>
                      <a:pt x="161" y="6115"/>
                    </a:lnTo>
                    <a:lnTo>
                      <a:pt x="152" y="6115"/>
                    </a:lnTo>
                    <a:lnTo>
                      <a:pt x="133" y="6124"/>
                    </a:lnTo>
                    <a:lnTo>
                      <a:pt x="114" y="6096"/>
                    </a:lnTo>
                    <a:lnTo>
                      <a:pt x="85" y="6105"/>
                    </a:lnTo>
                    <a:lnTo>
                      <a:pt x="47" y="6124"/>
                    </a:lnTo>
                    <a:lnTo>
                      <a:pt x="38" y="6143"/>
                    </a:lnTo>
                    <a:lnTo>
                      <a:pt x="19" y="6172"/>
                    </a:lnTo>
                    <a:lnTo>
                      <a:pt x="9" y="6219"/>
                    </a:lnTo>
                    <a:lnTo>
                      <a:pt x="0" y="6239"/>
                    </a:lnTo>
                    <a:lnTo>
                      <a:pt x="19" y="6258"/>
                    </a:lnTo>
                    <a:lnTo>
                      <a:pt x="57" y="6248"/>
                    </a:lnTo>
                    <a:lnTo>
                      <a:pt x="76" y="6258"/>
                    </a:lnTo>
                    <a:lnTo>
                      <a:pt x="57" y="6267"/>
                    </a:lnTo>
                    <a:lnTo>
                      <a:pt x="66" y="6277"/>
                    </a:lnTo>
                    <a:lnTo>
                      <a:pt x="76" y="6277"/>
                    </a:lnTo>
                    <a:lnTo>
                      <a:pt x="76" y="6267"/>
                    </a:lnTo>
                    <a:lnTo>
                      <a:pt x="85" y="6267"/>
                    </a:lnTo>
                    <a:lnTo>
                      <a:pt x="95" y="6267"/>
                    </a:lnTo>
                    <a:lnTo>
                      <a:pt x="95" y="6277"/>
                    </a:lnTo>
                    <a:lnTo>
                      <a:pt x="95" y="6286"/>
                    </a:lnTo>
                    <a:lnTo>
                      <a:pt x="104" y="6286"/>
                    </a:lnTo>
                    <a:lnTo>
                      <a:pt x="114" y="6277"/>
                    </a:lnTo>
                    <a:lnTo>
                      <a:pt x="133" y="6239"/>
                    </a:lnTo>
                    <a:lnTo>
                      <a:pt x="143" y="6219"/>
                    </a:lnTo>
                    <a:lnTo>
                      <a:pt x="143" y="6210"/>
                    </a:lnTo>
                    <a:lnTo>
                      <a:pt x="143" y="6191"/>
                    </a:lnTo>
                    <a:lnTo>
                      <a:pt x="133" y="6172"/>
                    </a:lnTo>
                    <a:close/>
                    <a:moveTo>
                      <a:pt x="4123" y="1591"/>
                    </a:moveTo>
                    <a:lnTo>
                      <a:pt x="4133" y="1429"/>
                    </a:lnTo>
                    <a:lnTo>
                      <a:pt x="4133" y="1410"/>
                    </a:lnTo>
                    <a:lnTo>
                      <a:pt x="4143" y="1400"/>
                    </a:lnTo>
                    <a:lnTo>
                      <a:pt x="4152" y="1400"/>
                    </a:lnTo>
                    <a:lnTo>
                      <a:pt x="4152" y="1391"/>
                    </a:lnTo>
                    <a:lnTo>
                      <a:pt x="4057" y="1257"/>
                    </a:lnTo>
                    <a:lnTo>
                      <a:pt x="3914" y="1267"/>
                    </a:lnTo>
                    <a:lnTo>
                      <a:pt x="3752" y="1276"/>
                    </a:lnTo>
                    <a:lnTo>
                      <a:pt x="3628" y="1334"/>
                    </a:lnTo>
                    <a:lnTo>
                      <a:pt x="3314" y="1343"/>
                    </a:lnTo>
                    <a:lnTo>
                      <a:pt x="3219" y="1429"/>
                    </a:lnTo>
                    <a:lnTo>
                      <a:pt x="3171" y="1448"/>
                    </a:lnTo>
                    <a:lnTo>
                      <a:pt x="3133" y="1448"/>
                    </a:lnTo>
                    <a:lnTo>
                      <a:pt x="3124" y="1438"/>
                    </a:lnTo>
                    <a:lnTo>
                      <a:pt x="3114" y="1419"/>
                    </a:lnTo>
                    <a:lnTo>
                      <a:pt x="3114" y="1410"/>
                    </a:lnTo>
                    <a:lnTo>
                      <a:pt x="3114" y="1400"/>
                    </a:lnTo>
                    <a:lnTo>
                      <a:pt x="3095" y="1391"/>
                    </a:lnTo>
                    <a:lnTo>
                      <a:pt x="3057" y="1410"/>
                    </a:lnTo>
                    <a:lnTo>
                      <a:pt x="3047" y="1419"/>
                    </a:lnTo>
                    <a:lnTo>
                      <a:pt x="3038" y="1448"/>
                    </a:lnTo>
                    <a:lnTo>
                      <a:pt x="3038" y="1457"/>
                    </a:lnTo>
                    <a:lnTo>
                      <a:pt x="3047" y="1467"/>
                    </a:lnTo>
                    <a:lnTo>
                      <a:pt x="3057" y="1486"/>
                    </a:lnTo>
                    <a:lnTo>
                      <a:pt x="3067" y="1515"/>
                    </a:lnTo>
                    <a:lnTo>
                      <a:pt x="3067" y="1524"/>
                    </a:lnTo>
                    <a:lnTo>
                      <a:pt x="3067" y="1553"/>
                    </a:lnTo>
                    <a:lnTo>
                      <a:pt x="3067" y="1572"/>
                    </a:lnTo>
                    <a:lnTo>
                      <a:pt x="3085" y="1572"/>
                    </a:lnTo>
                    <a:lnTo>
                      <a:pt x="3171" y="1572"/>
                    </a:lnTo>
                    <a:lnTo>
                      <a:pt x="3219" y="1553"/>
                    </a:lnTo>
                    <a:lnTo>
                      <a:pt x="3285" y="1553"/>
                    </a:lnTo>
                    <a:lnTo>
                      <a:pt x="3314" y="1524"/>
                    </a:lnTo>
                    <a:lnTo>
                      <a:pt x="3323" y="1515"/>
                    </a:lnTo>
                    <a:lnTo>
                      <a:pt x="3371" y="1448"/>
                    </a:lnTo>
                    <a:lnTo>
                      <a:pt x="3381" y="1448"/>
                    </a:lnTo>
                    <a:lnTo>
                      <a:pt x="3400" y="1467"/>
                    </a:lnTo>
                    <a:lnTo>
                      <a:pt x="3409" y="1477"/>
                    </a:lnTo>
                    <a:lnTo>
                      <a:pt x="3419" y="1477"/>
                    </a:lnTo>
                    <a:lnTo>
                      <a:pt x="3428" y="1486"/>
                    </a:lnTo>
                    <a:lnTo>
                      <a:pt x="3448" y="1495"/>
                    </a:lnTo>
                    <a:lnTo>
                      <a:pt x="3448" y="1524"/>
                    </a:lnTo>
                    <a:lnTo>
                      <a:pt x="3438" y="1534"/>
                    </a:lnTo>
                    <a:lnTo>
                      <a:pt x="3400" y="1553"/>
                    </a:lnTo>
                    <a:lnTo>
                      <a:pt x="3390" y="1553"/>
                    </a:lnTo>
                    <a:lnTo>
                      <a:pt x="3419" y="1581"/>
                    </a:lnTo>
                    <a:lnTo>
                      <a:pt x="3552" y="1543"/>
                    </a:lnTo>
                    <a:lnTo>
                      <a:pt x="3600" y="1477"/>
                    </a:lnTo>
                    <a:lnTo>
                      <a:pt x="3619" y="1457"/>
                    </a:lnTo>
                    <a:lnTo>
                      <a:pt x="3666" y="1457"/>
                    </a:lnTo>
                    <a:lnTo>
                      <a:pt x="3695" y="1429"/>
                    </a:lnTo>
                    <a:lnTo>
                      <a:pt x="3724" y="1410"/>
                    </a:lnTo>
                    <a:lnTo>
                      <a:pt x="3743" y="1410"/>
                    </a:lnTo>
                    <a:lnTo>
                      <a:pt x="3733" y="1429"/>
                    </a:lnTo>
                    <a:lnTo>
                      <a:pt x="3686" y="1553"/>
                    </a:lnTo>
                    <a:lnTo>
                      <a:pt x="3781" y="1553"/>
                    </a:lnTo>
                    <a:lnTo>
                      <a:pt x="3914" y="1648"/>
                    </a:lnTo>
                    <a:lnTo>
                      <a:pt x="3952" y="1648"/>
                    </a:lnTo>
                    <a:lnTo>
                      <a:pt x="3914" y="1667"/>
                    </a:lnTo>
                    <a:lnTo>
                      <a:pt x="3847" y="1619"/>
                    </a:lnTo>
                    <a:lnTo>
                      <a:pt x="3733" y="1591"/>
                    </a:lnTo>
                    <a:lnTo>
                      <a:pt x="3638" y="1600"/>
                    </a:lnTo>
                    <a:lnTo>
                      <a:pt x="3619" y="1619"/>
                    </a:lnTo>
                    <a:lnTo>
                      <a:pt x="3743" y="1677"/>
                    </a:lnTo>
                    <a:lnTo>
                      <a:pt x="3762" y="1715"/>
                    </a:lnTo>
                    <a:lnTo>
                      <a:pt x="3704" y="1705"/>
                    </a:lnTo>
                    <a:lnTo>
                      <a:pt x="3600" y="1629"/>
                    </a:lnTo>
                    <a:lnTo>
                      <a:pt x="3543" y="1629"/>
                    </a:lnTo>
                    <a:lnTo>
                      <a:pt x="3552" y="1648"/>
                    </a:lnTo>
                    <a:lnTo>
                      <a:pt x="3543" y="1677"/>
                    </a:lnTo>
                    <a:lnTo>
                      <a:pt x="3524" y="1677"/>
                    </a:lnTo>
                    <a:lnTo>
                      <a:pt x="3524" y="1686"/>
                    </a:lnTo>
                    <a:lnTo>
                      <a:pt x="3524" y="1724"/>
                    </a:lnTo>
                    <a:lnTo>
                      <a:pt x="3533" y="1743"/>
                    </a:lnTo>
                    <a:lnTo>
                      <a:pt x="3543" y="1762"/>
                    </a:lnTo>
                    <a:lnTo>
                      <a:pt x="3552" y="1781"/>
                    </a:lnTo>
                    <a:lnTo>
                      <a:pt x="3562" y="1800"/>
                    </a:lnTo>
                    <a:lnTo>
                      <a:pt x="3609" y="1838"/>
                    </a:lnTo>
                    <a:lnTo>
                      <a:pt x="3638" y="1876"/>
                    </a:lnTo>
                    <a:lnTo>
                      <a:pt x="3657" y="1924"/>
                    </a:lnTo>
                    <a:lnTo>
                      <a:pt x="3628" y="1934"/>
                    </a:lnTo>
                    <a:lnTo>
                      <a:pt x="3609" y="1943"/>
                    </a:lnTo>
                    <a:lnTo>
                      <a:pt x="3619" y="1972"/>
                    </a:lnTo>
                    <a:lnTo>
                      <a:pt x="3619" y="1991"/>
                    </a:lnTo>
                    <a:lnTo>
                      <a:pt x="3619" y="2019"/>
                    </a:lnTo>
                    <a:lnTo>
                      <a:pt x="3619" y="2038"/>
                    </a:lnTo>
                    <a:lnTo>
                      <a:pt x="3600" y="2048"/>
                    </a:lnTo>
                    <a:lnTo>
                      <a:pt x="3590" y="2038"/>
                    </a:lnTo>
                    <a:lnTo>
                      <a:pt x="3590" y="2029"/>
                    </a:lnTo>
                    <a:lnTo>
                      <a:pt x="3600" y="2000"/>
                    </a:lnTo>
                    <a:lnTo>
                      <a:pt x="3600" y="1972"/>
                    </a:lnTo>
                    <a:lnTo>
                      <a:pt x="3600" y="1962"/>
                    </a:lnTo>
                    <a:lnTo>
                      <a:pt x="3590" y="1962"/>
                    </a:lnTo>
                    <a:lnTo>
                      <a:pt x="3590" y="1953"/>
                    </a:lnTo>
                    <a:lnTo>
                      <a:pt x="3590" y="1934"/>
                    </a:lnTo>
                    <a:lnTo>
                      <a:pt x="3590" y="1924"/>
                    </a:lnTo>
                    <a:lnTo>
                      <a:pt x="3600" y="1896"/>
                    </a:lnTo>
                    <a:lnTo>
                      <a:pt x="3533" y="1838"/>
                    </a:lnTo>
                    <a:lnTo>
                      <a:pt x="3514" y="1810"/>
                    </a:lnTo>
                    <a:lnTo>
                      <a:pt x="3514" y="1800"/>
                    </a:lnTo>
                    <a:lnTo>
                      <a:pt x="3504" y="1753"/>
                    </a:lnTo>
                    <a:lnTo>
                      <a:pt x="3495" y="1743"/>
                    </a:lnTo>
                    <a:lnTo>
                      <a:pt x="3476" y="1695"/>
                    </a:lnTo>
                    <a:lnTo>
                      <a:pt x="3466" y="1686"/>
                    </a:lnTo>
                    <a:lnTo>
                      <a:pt x="3419" y="1705"/>
                    </a:lnTo>
                    <a:lnTo>
                      <a:pt x="3409" y="1715"/>
                    </a:lnTo>
                    <a:lnTo>
                      <a:pt x="3381" y="1734"/>
                    </a:lnTo>
                    <a:lnTo>
                      <a:pt x="3285" y="1772"/>
                    </a:lnTo>
                    <a:lnTo>
                      <a:pt x="3276" y="1772"/>
                    </a:lnTo>
                    <a:lnTo>
                      <a:pt x="3276" y="1762"/>
                    </a:lnTo>
                    <a:lnTo>
                      <a:pt x="3305" y="1724"/>
                    </a:lnTo>
                    <a:lnTo>
                      <a:pt x="3305" y="1715"/>
                    </a:lnTo>
                    <a:lnTo>
                      <a:pt x="3305" y="1686"/>
                    </a:lnTo>
                    <a:lnTo>
                      <a:pt x="3285" y="1677"/>
                    </a:lnTo>
                    <a:lnTo>
                      <a:pt x="3257" y="1677"/>
                    </a:lnTo>
                    <a:lnTo>
                      <a:pt x="3209" y="1638"/>
                    </a:lnTo>
                    <a:lnTo>
                      <a:pt x="3190" y="1629"/>
                    </a:lnTo>
                    <a:lnTo>
                      <a:pt x="3009" y="1657"/>
                    </a:lnTo>
                    <a:lnTo>
                      <a:pt x="2971" y="1695"/>
                    </a:lnTo>
                    <a:lnTo>
                      <a:pt x="2914" y="1705"/>
                    </a:lnTo>
                    <a:lnTo>
                      <a:pt x="2886" y="1724"/>
                    </a:lnTo>
                    <a:lnTo>
                      <a:pt x="2895" y="1734"/>
                    </a:lnTo>
                    <a:lnTo>
                      <a:pt x="2914" y="1734"/>
                    </a:lnTo>
                    <a:lnTo>
                      <a:pt x="2924" y="1734"/>
                    </a:lnTo>
                    <a:lnTo>
                      <a:pt x="2895" y="1762"/>
                    </a:lnTo>
                    <a:lnTo>
                      <a:pt x="2914" y="1772"/>
                    </a:lnTo>
                    <a:lnTo>
                      <a:pt x="2942" y="1762"/>
                    </a:lnTo>
                    <a:lnTo>
                      <a:pt x="2962" y="1781"/>
                    </a:lnTo>
                    <a:lnTo>
                      <a:pt x="2971" y="1791"/>
                    </a:lnTo>
                    <a:lnTo>
                      <a:pt x="3009" y="1819"/>
                    </a:lnTo>
                    <a:lnTo>
                      <a:pt x="3076" y="1838"/>
                    </a:lnTo>
                    <a:lnTo>
                      <a:pt x="3105" y="1858"/>
                    </a:lnTo>
                    <a:lnTo>
                      <a:pt x="3133" y="1896"/>
                    </a:lnTo>
                    <a:lnTo>
                      <a:pt x="3124" y="1924"/>
                    </a:lnTo>
                    <a:lnTo>
                      <a:pt x="3133" y="1953"/>
                    </a:lnTo>
                    <a:lnTo>
                      <a:pt x="3152" y="1991"/>
                    </a:lnTo>
                    <a:lnTo>
                      <a:pt x="3209" y="2029"/>
                    </a:lnTo>
                    <a:lnTo>
                      <a:pt x="3219" y="2038"/>
                    </a:lnTo>
                    <a:lnTo>
                      <a:pt x="3228" y="2057"/>
                    </a:lnTo>
                    <a:lnTo>
                      <a:pt x="3257" y="2105"/>
                    </a:lnTo>
                    <a:lnTo>
                      <a:pt x="3238" y="2105"/>
                    </a:lnTo>
                    <a:lnTo>
                      <a:pt x="3219" y="2096"/>
                    </a:lnTo>
                    <a:lnTo>
                      <a:pt x="3105" y="2000"/>
                    </a:lnTo>
                    <a:lnTo>
                      <a:pt x="3105" y="1934"/>
                    </a:lnTo>
                    <a:lnTo>
                      <a:pt x="3067" y="1896"/>
                    </a:lnTo>
                    <a:lnTo>
                      <a:pt x="3000" y="1858"/>
                    </a:lnTo>
                    <a:lnTo>
                      <a:pt x="2990" y="1838"/>
                    </a:lnTo>
                    <a:lnTo>
                      <a:pt x="2962" y="1848"/>
                    </a:lnTo>
                    <a:lnTo>
                      <a:pt x="2942" y="1848"/>
                    </a:lnTo>
                    <a:lnTo>
                      <a:pt x="2942" y="1838"/>
                    </a:lnTo>
                    <a:lnTo>
                      <a:pt x="2933" y="1819"/>
                    </a:lnTo>
                    <a:lnTo>
                      <a:pt x="2933" y="1810"/>
                    </a:lnTo>
                    <a:lnTo>
                      <a:pt x="2924" y="1800"/>
                    </a:lnTo>
                    <a:lnTo>
                      <a:pt x="2914" y="1800"/>
                    </a:lnTo>
                    <a:lnTo>
                      <a:pt x="2904" y="1810"/>
                    </a:lnTo>
                    <a:lnTo>
                      <a:pt x="2886" y="1800"/>
                    </a:lnTo>
                    <a:lnTo>
                      <a:pt x="2866" y="1791"/>
                    </a:lnTo>
                    <a:lnTo>
                      <a:pt x="2847" y="1781"/>
                    </a:lnTo>
                    <a:lnTo>
                      <a:pt x="2838" y="1791"/>
                    </a:lnTo>
                    <a:lnTo>
                      <a:pt x="2819" y="1829"/>
                    </a:lnTo>
                    <a:lnTo>
                      <a:pt x="2809" y="1848"/>
                    </a:lnTo>
                    <a:lnTo>
                      <a:pt x="2819" y="1858"/>
                    </a:lnTo>
                    <a:lnTo>
                      <a:pt x="2866" y="1886"/>
                    </a:lnTo>
                    <a:lnTo>
                      <a:pt x="2962" y="1905"/>
                    </a:lnTo>
                    <a:lnTo>
                      <a:pt x="2971" y="1924"/>
                    </a:lnTo>
                    <a:lnTo>
                      <a:pt x="2971" y="1934"/>
                    </a:lnTo>
                    <a:lnTo>
                      <a:pt x="2962" y="1943"/>
                    </a:lnTo>
                    <a:lnTo>
                      <a:pt x="2876" y="1943"/>
                    </a:lnTo>
                    <a:lnTo>
                      <a:pt x="2857" y="1953"/>
                    </a:lnTo>
                    <a:lnTo>
                      <a:pt x="2847" y="1972"/>
                    </a:lnTo>
                    <a:lnTo>
                      <a:pt x="2847" y="1981"/>
                    </a:lnTo>
                    <a:lnTo>
                      <a:pt x="3000" y="1972"/>
                    </a:lnTo>
                    <a:lnTo>
                      <a:pt x="3009" y="1972"/>
                    </a:lnTo>
                    <a:lnTo>
                      <a:pt x="3028" y="1943"/>
                    </a:lnTo>
                    <a:lnTo>
                      <a:pt x="3038" y="1943"/>
                    </a:lnTo>
                    <a:lnTo>
                      <a:pt x="3038" y="1981"/>
                    </a:lnTo>
                    <a:lnTo>
                      <a:pt x="3038" y="1991"/>
                    </a:lnTo>
                    <a:lnTo>
                      <a:pt x="3047" y="1991"/>
                    </a:lnTo>
                    <a:lnTo>
                      <a:pt x="3085" y="2029"/>
                    </a:lnTo>
                    <a:lnTo>
                      <a:pt x="3114" y="2038"/>
                    </a:lnTo>
                    <a:lnTo>
                      <a:pt x="3124" y="2048"/>
                    </a:lnTo>
                    <a:lnTo>
                      <a:pt x="3095" y="2048"/>
                    </a:lnTo>
                    <a:lnTo>
                      <a:pt x="3009" y="2010"/>
                    </a:lnTo>
                    <a:lnTo>
                      <a:pt x="3009" y="2019"/>
                    </a:lnTo>
                    <a:lnTo>
                      <a:pt x="3028" y="2038"/>
                    </a:lnTo>
                    <a:lnTo>
                      <a:pt x="3038" y="2048"/>
                    </a:lnTo>
                    <a:lnTo>
                      <a:pt x="3047" y="2067"/>
                    </a:lnTo>
                    <a:lnTo>
                      <a:pt x="3038" y="2067"/>
                    </a:lnTo>
                    <a:lnTo>
                      <a:pt x="3019" y="2067"/>
                    </a:lnTo>
                    <a:lnTo>
                      <a:pt x="3009" y="2057"/>
                    </a:lnTo>
                    <a:lnTo>
                      <a:pt x="3000" y="2067"/>
                    </a:lnTo>
                    <a:lnTo>
                      <a:pt x="3000" y="2076"/>
                    </a:lnTo>
                    <a:lnTo>
                      <a:pt x="3009" y="2086"/>
                    </a:lnTo>
                    <a:lnTo>
                      <a:pt x="3000" y="2096"/>
                    </a:lnTo>
                    <a:lnTo>
                      <a:pt x="2971" y="2086"/>
                    </a:lnTo>
                    <a:lnTo>
                      <a:pt x="2942" y="2114"/>
                    </a:lnTo>
                    <a:lnTo>
                      <a:pt x="2933" y="2114"/>
                    </a:lnTo>
                    <a:lnTo>
                      <a:pt x="2895" y="2105"/>
                    </a:lnTo>
                    <a:lnTo>
                      <a:pt x="2904" y="2124"/>
                    </a:lnTo>
                    <a:lnTo>
                      <a:pt x="2914" y="2134"/>
                    </a:lnTo>
                    <a:lnTo>
                      <a:pt x="2933" y="2143"/>
                    </a:lnTo>
                    <a:lnTo>
                      <a:pt x="2933" y="2172"/>
                    </a:lnTo>
                    <a:lnTo>
                      <a:pt x="2924" y="2181"/>
                    </a:lnTo>
                    <a:lnTo>
                      <a:pt x="2962" y="2191"/>
                    </a:lnTo>
                    <a:lnTo>
                      <a:pt x="3028" y="2134"/>
                    </a:lnTo>
                    <a:lnTo>
                      <a:pt x="3067" y="2134"/>
                    </a:lnTo>
                    <a:lnTo>
                      <a:pt x="3076" y="2143"/>
                    </a:lnTo>
                    <a:lnTo>
                      <a:pt x="3095" y="2172"/>
                    </a:lnTo>
                    <a:lnTo>
                      <a:pt x="3114" y="2191"/>
                    </a:lnTo>
                    <a:lnTo>
                      <a:pt x="3181" y="2210"/>
                    </a:lnTo>
                    <a:lnTo>
                      <a:pt x="3181" y="2219"/>
                    </a:lnTo>
                    <a:lnTo>
                      <a:pt x="3171" y="2229"/>
                    </a:lnTo>
                    <a:lnTo>
                      <a:pt x="3181" y="2239"/>
                    </a:lnTo>
                    <a:lnTo>
                      <a:pt x="3171" y="2248"/>
                    </a:lnTo>
                    <a:lnTo>
                      <a:pt x="3095" y="2219"/>
                    </a:lnTo>
                    <a:lnTo>
                      <a:pt x="3057" y="2181"/>
                    </a:lnTo>
                    <a:lnTo>
                      <a:pt x="3038" y="2172"/>
                    </a:lnTo>
                    <a:lnTo>
                      <a:pt x="3028" y="2181"/>
                    </a:lnTo>
                    <a:lnTo>
                      <a:pt x="3028" y="2200"/>
                    </a:lnTo>
                    <a:lnTo>
                      <a:pt x="3019" y="2210"/>
                    </a:lnTo>
                    <a:lnTo>
                      <a:pt x="3000" y="2219"/>
                    </a:lnTo>
                    <a:lnTo>
                      <a:pt x="2990" y="2229"/>
                    </a:lnTo>
                    <a:lnTo>
                      <a:pt x="2981" y="2257"/>
                    </a:lnTo>
                    <a:lnTo>
                      <a:pt x="2981" y="2286"/>
                    </a:lnTo>
                    <a:lnTo>
                      <a:pt x="3067" y="2305"/>
                    </a:lnTo>
                    <a:lnTo>
                      <a:pt x="3047" y="2343"/>
                    </a:lnTo>
                    <a:lnTo>
                      <a:pt x="3038" y="2353"/>
                    </a:lnTo>
                    <a:lnTo>
                      <a:pt x="3038" y="2372"/>
                    </a:lnTo>
                    <a:lnTo>
                      <a:pt x="3047" y="2391"/>
                    </a:lnTo>
                    <a:lnTo>
                      <a:pt x="3076" y="2391"/>
                    </a:lnTo>
                    <a:lnTo>
                      <a:pt x="3095" y="2400"/>
                    </a:lnTo>
                    <a:lnTo>
                      <a:pt x="3076" y="2410"/>
                    </a:lnTo>
                    <a:lnTo>
                      <a:pt x="3047" y="2410"/>
                    </a:lnTo>
                    <a:lnTo>
                      <a:pt x="3028" y="2400"/>
                    </a:lnTo>
                    <a:lnTo>
                      <a:pt x="3019" y="2381"/>
                    </a:lnTo>
                    <a:lnTo>
                      <a:pt x="3000" y="2334"/>
                    </a:lnTo>
                    <a:lnTo>
                      <a:pt x="2990" y="2324"/>
                    </a:lnTo>
                    <a:lnTo>
                      <a:pt x="2971" y="2315"/>
                    </a:lnTo>
                    <a:lnTo>
                      <a:pt x="2952" y="2334"/>
                    </a:lnTo>
                    <a:lnTo>
                      <a:pt x="2952" y="2343"/>
                    </a:lnTo>
                    <a:lnTo>
                      <a:pt x="2981" y="2381"/>
                    </a:lnTo>
                    <a:lnTo>
                      <a:pt x="3000" y="2410"/>
                    </a:lnTo>
                    <a:lnTo>
                      <a:pt x="3028" y="2429"/>
                    </a:lnTo>
                    <a:lnTo>
                      <a:pt x="3038" y="2438"/>
                    </a:lnTo>
                    <a:lnTo>
                      <a:pt x="3028" y="2457"/>
                    </a:lnTo>
                    <a:lnTo>
                      <a:pt x="3038" y="2486"/>
                    </a:lnTo>
                    <a:lnTo>
                      <a:pt x="3038" y="2495"/>
                    </a:lnTo>
                    <a:lnTo>
                      <a:pt x="3038" y="2505"/>
                    </a:lnTo>
                    <a:lnTo>
                      <a:pt x="3028" y="2505"/>
                    </a:lnTo>
                    <a:lnTo>
                      <a:pt x="3009" y="2495"/>
                    </a:lnTo>
                    <a:lnTo>
                      <a:pt x="3000" y="2477"/>
                    </a:lnTo>
                    <a:lnTo>
                      <a:pt x="2933" y="2343"/>
                    </a:lnTo>
                    <a:lnTo>
                      <a:pt x="2914" y="2324"/>
                    </a:lnTo>
                    <a:lnTo>
                      <a:pt x="2895" y="2315"/>
                    </a:lnTo>
                    <a:lnTo>
                      <a:pt x="2876" y="2334"/>
                    </a:lnTo>
                    <a:lnTo>
                      <a:pt x="2895" y="2343"/>
                    </a:lnTo>
                    <a:lnTo>
                      <a:pt x="2904" y="2362"/>
                    </a:lnTo>
                    <a:lnTo>
                      <a:pt x="2914" y="2381"/>
                    </a:lnTo>
                    <a:lnTo>
                      <a:pt x="2914" y="2400"/>
                    </a:lnTo>
                    <a:lnTo>
                      <a:pt x="2914" y="2438"/>
                    </a:lnTo>
                    <a:lnTo>
                      <a:pt x="2914" y="2457"/>
                    </a:lnTo>
                    <a:lnTo>
                      <a:pt x="2914" y="2477"/>
                    </a:lnTo>
                    <a:lnTo>
                      <a:pt x="2904" y="2495"/>
                    </a:lnTo>
                    <a:lnTo>
                      <a:pt x="2904" y="2505"/>
                    </a:lnTo>
                    <a:lnTo>
                      <a:pt x="2914" y="2524"/>
                    </a:lnTo>
                    <a:lnTo>
                      <a:pt x="2942" y="2553"/>
                    </a:lnTo>
                    <a:lnTo>
                      <a:pt x="3038" y="2591"/>
                    </a:lnTo>
                    <a:lnTo>
                      <a:pt x="3028" y="2629"/>
                    </a:lnTo>
                    <a:lnTo>
                      <a:pt x="3038" y="2648"/>
                    </a:lnTo>
                    <a:lnTo>
                      <a:pt x="3057" y="2667"/>
                    </a:lnTo>
                    <a:lnTo>
                      <a:pt x="3076" y="2667"/>
                    </a:lnTo>
                    <a:lnTo>
                      <a:pt x="3057" y="2686"/>
                    </a:lnTo>
                    <a:lnTo>
                      <a:pt x="3019" y="2667"/>
                    </a:lnTo>
                    <a:lnTo>
                      <a:pt x="2942" y="2572"/>
                    </a:lnTo>
                    <a:lnTo>
                      <a:pt x="2933" y="2562"/>
                    </a:lnTo>
                    <a:lnTo>
                      <a:pt x="2924" y="2543"/>
                    </a:lnTo>
                    <a:lnTo>
                      <a:pt x="2895" y="2534"/>
                    </a:lnTo>
                    <a:lnTo>
                      <a:pt x="2886" y="2524"/>
                    </a:lnTo>
                    <a:lnTo>
                      <a:pt x="2876" y="2486"/>
                    </a:lnTo>
                    <a:lnTo>
                      <a:pt x="2876" y="2448"/>
                    </a:lnTo>
                    <a:lnTo>
                      <a:pt x="2876" y="2410"/>
                    </a:lnTo>
                    <a:lnTo>
                      <a:pt x="2866" y="2372"/>
                    </a:lnTo>
                    <a:lnTo>
                      <a:pt x="2838" y="2334"/>
                    </a:lnTo>
                    <a:lnTo>
                      <a:pt x="2771" y="2286"/>
                    </a:lnTo>
                    <a:lnTo>
                      <a:pt x="2771" y="2267"/>
                    </a:lnTo>
                    <a:lnTo>
                      <a:pt x="2781" y="2248"/>
                    </a:lnTo>
                    <a:lnTo>
                      <a:pt x="2790" y="2239"/>
                    </a:lnTo>
                    <a:lnTo>
                      <a:pt x="2800" y="2210"/>
                    </a:lnTo>
                    <a:lnTo>
                      <a:pt x="2790" y="2162"/>
                    </a:lnTo>
                    <a:lnTo>
                      <a:pt x="2790" y="2143"/>
                    </a:lnTo>
                    <a:lnTo>
                      <a:pt x="2800" y="2114"/>
                    </a:lnTo>
                    <a:lnTo>
                      <a:pt x="2809" y="2086"/>
                    </a:lnTo>
                    <a:lnTo>
                      <a:pt x="2809" y="2057"/>
                    </a:lnTo>
                    <a:lnTo>
                      <a:pt x="2800" y="2038"/>
                    </a:lnTo>
                    <a:lnTo>
                      <a:pt x="2790" y="2038"/>
                    </a:lnTo>
                    <a:lnTo>
                      <a:pt x="2781" y="2048"/>
                    </a:lnTo>
                    <a:lnTo>
                      <a:pt x="2771" y="2057"/>
                    </a:lnTo>
                    <a:lnTo>
                      <a:pt x="2762" y="2019"/>
                    </a:lnTo>
                    <a:lnTo>
                      <a:pt x="2771" y="2010"/>
                    </a:lnTo>
                    <a:lnTo>
                      <a:pt x="2781" y="2000"/>
                    </a:lnTo>
                    <a:lnTo>
                      <a:pt x="2781" y="1991"/>
                    </a:lnTo>
                    <a:lnTo>
                      <a:pt x="2771" y="1972"/>
                    </a:lnTo>
                    <a:lnTo>
                      <a:pt x="2771" y="1943"/>
                    </a:lnTo>
                    <a:lnTo>
                      <a:pt x="2762" y="1915"/>
                    </a:lnTo>
                    <a:lnTo>
                      <a:pt x="2752" y="1905"/>
                    </a:lnTo>
                    <a:lnTo>
                      <a:pt x="2724" y="1905"/>
                    </a:lnTo>
                    <a:lnTo>
                      <a:pt x="2714" y="1905"/>
                    </a:lnTo>
                    <a:lnTo>
                      <a:pt x="2704" y="1924"/>
                    </a:lnTo>
                    <a:lnTo>
                      <a:pt x="2704" y="1934"/>
                    </a:lnTo>
                    <a:lnTo>
                      <a:pt x="2704" y="1953"/>
                    </a:lnTo>
                    <a:lnTo>
                      <a:pt x="2704" y="1962"/>
                    </a:lnTo>
                    <a:lnTo>
                      <a:pt x="2714" y="1981"/>
                    </a:lnTo>
                    <a:lnTo>
                      <a:pt x="2704" y="2010"/>
                    </a:lnTo>
                    <a:lnTo>
                      <a:pt x="2686" y="2010"/>
                    </a:lnTo>
                    <a:lnTo>
                      <a:pt x="2666" y="2000"/>
                    </a:lnTo>
                    <a:lnTo>
                      <a:pt x="2657" y="2010"/>
                    </a:lnTo>
                    <a:lnTo>
                      <a:pt x="2657" y="2038"/>
                    </a:lnTo>
                    <a:lnTo>
                      <a:pt x="2666" y="2067"/>
                    </a:lnTo>
                    <a:lnTo>
                      <a:pt x="2695" y="2105"/>
                    </a:lnTo>
                    <a:lnTo>
                      <a:pt x="2676" y="2105"/>
                    </a:lnTo>
                    <a:lnTo>
                      <a:pt x="2666" y="2114"/>
                    </a:lnTo>
                    <a:lnTo>
                      <a:pt x="2657" y="2153"/>
                    </a:lnTo>
                    <a:lnTo>
                      <a:pt x="2638" y="2172"/>
                    </a:lnTo>
                    <a:lnTo>
                      <a:pt x="2628" y="2172"/>
                    </a:lnTo>
                    <a:lnTo>
                      <a:pt x="2600" y="2181"/>
                    </a:lnTo>
                    <a:lnTo>
                      <a:pt x="2590" y="2181"/>
                    </a:lnTo>
                    <a:lnTo>
                      <a:pt x="2590" y="2191"/>
                    </a:lnTo>
                    <a:lnTo>
                      <a:pt x="2590" y="2200"/>
                    </a:lnTo>
                    <a:lnTo>
                      <a:pt x="2571" y="2210"/>
                    </a:lnTo>
                    <a:lnTo>
                      <a:pt x="2523" y="2210"/>
                    </a:lnTo>
                    <a:lnTo>
                      <a:pt x="2523" y="2219"/>
                    </a:lnTo>
                    <a:lnTo>
                      <a:pt x="2523" y="2248"/>
                    </a:lnTo>
                    <a:lnTo>
                      <a:pt x="2514" y="2248"/>
                    </a:lnTo>
                    <a:lnTo>
                      <a:pt x="2505" y="2248"/>
                    </a:lnTo>
                    <a:lnTo>
                      <a:pt x="2495" y="2239"/>
                    </a:lnTo>
                    <a:lnTo>
                      <a:pt x="2495" y="2219"/>
                    </a:lnTo>
                    <a:lnTo>
                      <a:pt x="2505" y="2200"/>
                    </a:lnTo>
                    <a:lnTo>
                      <a:pt x="2505" y="2191"/>
                    </a:lnTo>
                    <a:lnTo>
                      <a:pt x="2495" y="2181"/>
                    </a:lnTo>
                    <a:lnTo>
                      <a:pt x="2514" y="2172"/>
                    </a:lnTo>
                    <a:lnTo>
                      <a:pt x="2552" y="2191"/>
                    </a:lnTo>
                    <a:lnTo>
                      <a:pt x="2571" y="2181"/>
                    </a:lnTo>
                    <a:lnTo>
                      <a:pt x="2571" y="2162"/>
                    </a:lnTo>
                    <a:lnTo>
                      <a:pt x="2562" y="2143"/>
                    </a:lnTo>
                    <a:lnTo>
                      <a:pt x="2552" y="2124"/>
                    </a:lnTo>
                    <a:lnTo>
                      <a:pt x="2543" y="2114"/>
                    </a:lnTo>
                    <a:lnTo>
                      <a:pt x="2562" y="2105"/>
                    </a:lnTo>
                    <a:lnTo>
                      <a:pt x="2571" y="2096"/>
                    </a:lnTo>
                    <a:lnTo>
                      <a:pt x="2562" y="2086"/>
                    </a:lnTo>
                    <a:lnTo>
                      <a:pt x="2533" y="2076"/>
                    </a:lnTo>
                    <a:lnTo>
                      <a:pt x="2523" y="2067"/>
                    </a:lnTo>
                    <a:lnTo>
                      <a:pt x="2523" y="2057"/>
                    </a:lnTo>
                    <a:lnTo>
                      <a:pt x="2523" y="2048"/>
                    </a:lnTo>
                    <a:lnTo>
                      <a:pt x="2514" y="2038"/>
                    </a:lnTo>
                    <a:lnTo>
                      <a:pt x="2505" y="2048"/>
                    </a:lnTo>
                    <a:lnTo>
                      <a:pt x="2505" y="2086"/>
                    </a:lnTo>
                    <a:lnTo>
                      <a:pt x="2505" y="2105"/>
                    </a:lnTo>
                    <a:lnTo>
                      <a:pt x="2476" y="2134"/>
                    </a:lnTo>
                    <a:lnTo>
                      <a:pt x="2476" y="2143"/>
                    </a:lnTo>
                    <a:lnTo>
                      <a:pt x="2447" y="2143"/>
                    </a:lnTo>
                    <a:lnTo>
                      <a:pt x="2438" y="2143"/>
                    </a:lnTo>
                    <a:lnTo>
                      <a:pt x="2438" y="2172"/>
                    </a:lnTo>
                    <a:lnTo>
                      <a:pt x="2438" y="2181"/>
                    </a:lnTo>
                    <a:lnTo>
                      <a:pt x="2428" y="2172"/>
                    </a:lnTo>
                    <a:lnTo>
                      <a:pt x="2419" y="2153"/>
                    </a:lnTo>
                    <a:lnTo>
                      <a:pt x="2419" y="2134"/>
                    </a:lnTo>
                    <a:lnTo>
                      <a:pt x="2419" y="2105"/>
                    </a:lnTo>
                    <a:lnTo>
                      <a:pt x="2390" y="2124"/>
                    </a:lnTo>
                    <a:lnTo>
                      <a:pt x="2352" y="2153"/>
                    </a:lnTo>
                    <a:lnTo>
                      <a:pt x="2323" y="2200"/>
                    </a:lnTo>
                    <a:lnTo>
                      <a:pt x="2314" y="2239"/>
                    </a:lnTo>
                    <a:lnTo>
                      <a:pt x="2305" y="2239"/>
                    </a:lnTo>
                    <a:lnTo>
                      <a:pt x="2295" y="2248"/>
                    </a:lnTo>
                    <a:lnTo>
                      <a:pt x="2285" y="2257"/>
                    </a:lnTo>
                    <a:lnTo>
                      <a:pt x="2276" y="2277"/>
                    </a:lnTo>
                    <a:lnTo>
                      <a:pt x="2305" y="2315"/>
                    </a:lnTo>
                    <a:lnTo>
                      <a:pt x="2323" y="2343"/>
                    </a:lnTo>
                    <a:lnTo>
                      <a:pt x="2352" y="2343"/>
                    </a:lnTo>
                    <a:lnTo>
                      <a:pt x="2381" y="2315"/>
                    </a:lnTo>
                    <a:lnTo>
                      <a:pt x="2371" y="2315"/>
                    </a:lnTo>
                    <a:lnTo>
                      <a:pt x="2362" y="2315"/>
                    </a:lnTo>
                    <a:lnTo>
                      <a:pt x="2352" y="2315"/>
                    </a:lnTo>
                    <a:lnTo>
                      <a:pt x="2343" y="2296"/>
                    </a:lnTo>
                    <a:lnTo>
                      <a:pt x="2428" y="2229"/>
                    </a:lnTo>
                    <a:lnTo>
                      <a:pt x="2438" y="2210"/>
                    </a:lnTo>
                    <a:lnTo>
                      <a:pt x="2447" y="2210"/>
                    </a:lnTo>
                    <a:lnTo>
                      <a:pt x="2457" y="2210"/>
                    </a:lnTo>
                    <a:lnTo>
                      <a:pt x="2466" y="2229"/>
                    </a:lnTo>
                    <a:lnTo>
                      <a:pt x="2476" y="2248"/>
                    </a:lnTo>
                    <a:lnTo>
                      <a:pt x="2476" y="2257"/>
                    </a:lnTo>
                    <a:lnTo>
                      <a:pt x="2485" y="2267"/>
                    </a:lnTo>
                    <a:lnTo>
                      <a:pt x="2609" y="2277"/>
                    </a:lnTo>
                    <a:lnTo>
                      <a:pt x="2619" y="2257"/>
                    </a:lnTo>
                    <a:lnTo>
                      <a:pt x="2628" y="2248"/>
                    </a:lnTo>
                    <a:lnTo>
                      <a:pt x="2657" y="2219"/>
                    </a:lnTo>
                    <a:lnTo>
                      <a:pt x="2657" y="2210"/>
                    </a:lnTo>
                    <a:lnTo>
                      <a:pt x="2676" y="2219"/>
                    </a:lnTo>
                    <a:lnTo>
                      <a:pt x="2666" y="2239"/>
                    </a:lnTo>
                    <a:lnTo>
                      <a:pt x="2647" y="2257"/>
                    </a:lnTo>
                    <a:lnTo>
                      <a:pt x="2647" y="2277"/>
                    </a:lnTo>
                    <a:lnTo>
                      <a:pt x="2676" y="2296"/>
                    </a:lnTo>
                    <a:lnTo>
                      <a:pt x="2781" y="2305"/>
                    </a:lnTo>
                    <a:lnTo>
                      <a:pt x="2781" y="2315"/>
                    </a:lnTo>
                    <a:lnTo>
                      <a:pt x="2743" y="2315"/>
                    </a:lnTo>
                    <a:lnTo>
                      <a:pt x="2724" y="2324"/>
                    </a:lnTo>
                    <a:lnTo>
                      <a:pt x="2714" y="2343"/>
                    </a:lnTo>
                    <a:lnTo>
                      <a:pt x="2724" y="2343"/>
                    </a:lnTo>
                    <a:lnTo>
                      <a:pt x="2714" y="2381"/>
                    </a:lnTo>
                    <a:lnTo>
                      <a:pt x="2704" y="2391"/>
                    </a:lnTo>
                    <a:lnTo>
                      <a:pt x="2695" y="2410"/>
                    </a:lnTo>
                    <a:lnTo>
                      <a:pt x="2666" y="2438"/>
                    </a:lnTo>
                    <a:lnTo>
                      <a:pt x="2657" y="2457"/>
                    </a:lnTo>
                    <a:lnTo>
                      <a:pt x="2657" y="2505"/>
                    </a:lnTo>
                    <a:lnTo>
                      <a:pt x="2647" y="2505"/>
                    </a:lnTo>
                    <a:lnTo>
                      <a:pt x="2647" y="2515"/>
                    </a:lnTo>
                    <a:lnTo>
                      <a:pt x="2638" y="2505"/>
                    </a:lnTo>
                    <a:lnTo>
                      <a:pt x="2638" y="2486"/>
                    </a:lnTo>
                    <a:lnTo>
                      <a:pt x="2628" y="2457"/>
                    </a:lnTo>
                    <a:lnTo>
                      <a:pt x="2628" y="2438"/>
                    </a:lnTo>
                    <a:lnTo>
                      <a:pt x="2600" y="2419"/>
                    </a:lnTo>
                    <a:lnTo>
                      <a:pt x="2581" y="2419"/>
                    </a:lnTo>
                    <a:lnTo>
                      <a:pt x="2485" y="2457"/>
                    </a:lnTo>
                    <a:lnTo>
                      <a:pt x="2485" y="2477"/>
                    </a:lnTo>
                    <a:lnTo>
                      <a:pt x="2476" y="2486"/>
                    </a:lnTo>
                    <a:lnTo>
                      <a:pt x="2457" y="2495"/>
                    </a:lnTo>
                    <a:lnTo>
                      <a:pt x="2447" y="2505"/>
                    </a:lnTo>
                    <a:lnTo>
                      <a:pt x="2438" y="2524"/>
                    </a:lnTo>
                    <a:lnTo>
                      <a:pt x="2438" y="2543"/>
                    </a:lnTo>
                    <a:lnTo>
                      <a:pt x="2438" y="2562"/>
                    </a:lnTo>
                    <a:lnTo>
                      <a:pt x="2447" y="2581"/>
                    </a:lnTo>
                    <a:lnTo>
                      <a:pt x="2438" y="2591"/>
                    </a:lnTo>
                    <a:lnTo>
                      <a:pt x="2428" y="2591"/>
                    </a:lnTo>
                    <a:lnTo>
                      <a:pt x="2428" y="2581"/>
                    </a:lnTo>
                    <a:lnTo>
                      <a:pt x="2419" y="2562"/>
                    </a:lnTo>
                    <a:lnTo>
                      <a:pt x="2419" y="2553"/>
                    </a:lnTo>
                    <a:lnTo>
                      <a:pt x="2419" y="2543"/>
                    </a:lnTo>
                    <a:lnTo>
                      <a:pt x="2428" y="2534"/>
                    </a:lnTo>
                    <a:lnTo>
                      <a:pt x="2428" y="2524"/>
                    </a:lnTo>
                    <a:lnTo>
                      <a:pt x="2447" y="2477"/>
                    </a:lnTo>
                    <a:lnTo>
                      <a:pt x="2438" y="2477"/>
                    </a:lnTo>
                    <a:lnTo>
                      <a:pt x="2409" y="2477"/>
                    </a:lnTo>
                    <a:lnTo>
                      <a:pt x="2323" y="2524"/>
                    </a:lnTo>
                    <a:lnTo>
                      <a:pt x="2314" y="2524"/>
                    </a:lnTo>
                    <a:lnTo>
                      <a:pt x="2314" y="2505"/>
                    </a:lnTo>
                    <a:lnTo>
                      <a:pt x="2285" y="2524"/>
                    </a:lnTo>
                    <a:lnTo>
                      <a:pt x="2228" y="2629"/>
                    </a:lnTo>
                    <a:lnTo>
                      <a:pt x="2219" y="2600"/>
                    </a:lnTo>
                    <a:lnTo>
                      <a:pt x="2228" y="2572"/>
                    </a:lnTo>
                    <a:lnTo>
                      <a:pt x="2238" y="2562"/>
                    </a:lnTo>
                    <a:lnTo>
                      <a:pt x="2247" y="2553"/>
                    </a:lnTo>
                    <a:lnTo>
                      <a:pt x="2219" y="2534"/>
                    </a:lnTo>
                    <a:lnTo>
                      <a:pt x="2152" y="2534"/>
                    </a:lnTo>
                    <a:lnTo>
                      <a:pt x="2114" y="2515"/>
                    </a:lnTo>
                    <a:lnTo>
                      <a:pt x="2095" y="2515"/>
                    </a:lnTo>
                    <a:lnTo>
                      <a:pt x="2057" y="2534"/>
                    </a:lnTo>
                    <a:lnTo>
                      <a:pt x="2028" y="2553"/>
                    </a:lnTo>
                    <a:lnTo>
                      <a:pt x="2019" y="2581"/>
                    </a:lnTo>
                    <a:lnTo>
                      <a:pt x="2009" y="2591"/>
                    </a:lnTo>
                    <a:lnTo>
                      <a:pt x="2000" y="2591"/>
                    </a:lnTo>
                    <a:lnTo>
                      <a:pt x="2000" y="2600"/>
                    </a:lnTo>
                    <a:lnTo>
                      <a:pt x="2142" y="2572"/>
                    </a:lnTo>
                    <a:lnTo>
                      <a:pt x="2162" y="2591"/>
                    </a:lnTo>
                    <a:lnTo>
                      <a:pt x="2133" y="2610"/>
                    </a:lnTo>
                    <a:lnTo>
                      <a:pt x="2066" y="2619"/>
                    </a:lnTo>
                    <a:lnTo>
                      <a:pt x="2009" y="2638"/>
                    </a:lnTo>
                    <a:lnTo>
                      <a:pt x="1971" y="2638"/>
                    </a:lnTo>
                    <a:lnTo>
                      <a:pt x="1962" y="2638"/>
                    </a:lnTo>
                    <a:lnTo>
                      <a:pt x="1952" y="2648"/>
                    </a:lnTo>
                    <a:lnTo>
                      <a:pt x="1933" y="2667"/>
                    </a:lnTo>
                    <a:lnTo>
                      <a:pt x="1943" y="2686"/>
                    </a:lnTo>
                    <a:lnTo>
                      <a:pt x="1943" y="2696"/>
                    </a:lnTo>
                    <a:lnTo>
                      <a:pt x="1952" y="2705"/>
                    </a:lnTo>
                    <a:lnTo>
                      <a:pt x="1962" y="2705"/>
                    </a:lnTo>
                    <a:lnTo>
                      <a:pt x="1971" y="2686"/>
                    </a:lnTo>
                    <a:lnTo>
                      <a:pt x="1981" y="2686"/>
                    </a:lnTo>
                    <a:lnTo>
                      <a:pt x="1990" y="2696"/>
                    </a:lnTo>
                    <a:lnTo>
                      <a:pt x="1981" y="2715"/>
                    </a:lnTo>
                    <a:lnTo>
                      <a:pt x="1990" y="2724"/>
                    </a:lnTo>
                    <a:lnTo>
                      <a:pt x="1990" y="2734"/>
                    </a:lnTo>
                    <a:lnTo>
                      <a:pt x="1981" y="2743"/>
                    </a:lnTo>
                    <a:lnTo>
                      <a:pt x="2019" y="2724"/>
                    </a:lnTo>
                    <a:lnTo>
                      <a:pt x="2114" y="2705"/>
                    </a:lnTo>
                    <a:lnTo>
                      <a:pt x="2104" y="2724"/>
                    </a:lnTo>
                    <a:lnTo>
                      <a:pt x="2095" y="2734"/>
                    </a:lnTo>
                    <a:lnTo>
                      <a:pt x="2104" y="2772"/>
                    </a:lnTo>
                    <a:lnTo>
                      <a:pt x="2124" y="2772"/>
                    </a:lnTo>
                    <a:lnTo>
                      <a:pt x="2152" y="2762"/>
                    </a:lnTo>
                    <a:lnTo>
                      <a:pt x="2171" y="2781"/>
                    </a:lnTo>
                    <a:lnTo>
                      <a:pt x="2019" y="2800"/>
                    </a:lnTo>
                    <a:lnTo>
                      <a:pt x="2000" y="2810"/>
                    </a:lnTo>
                    <a:lnTo>
                      <a:pt x="1990" y="2810"/>
                    </a:lnTo>
                    <a:lnTo>
                      <a:pt x="1971" y="2800"/>
                    </a:lnTo>
                    <a:lnTo>
                      <a:pt x="1962" y="2800"/>
                    </a:lnTo>
                    <a:lnTo>
                      <a:pt x="1952" y="2819"/>
                    </a:lnTo>
                    <a:lnTo>
                      <a:pt x="2019" y="2838"/>
                    </a:lnTo>
                    <a:lnTo>
                      <a:pt x="2019" y="2848"/>
                    </a:lnTo>
                    <a:lnTo>
                      <a:pt x="1924" y="2914"/>
                    </a:lnTo>
                    <a:lnTo>
                      <a:pt x="1933" y="2934"/>
                    </a:lnTo>
                    <a:lnTo>
                      <a:pt x="1971" y="2934"/>
                    </a:lnTo>
                    <a:lnTo>
                      <a:pt x="1990" y="2943"/>
                    </a:lnTo>
                    <a:lnTo>
                      <a:pt x="2038" y="2934"/>
                    </a:lnTo>
                    <a:lnTo>
                      <a:pt x="2057" y="2924"/>
                    </a:lnTo>
                    <a:lnTo>
                      <a:pt x="2066" y="2914"/>
                    </a:lnTo>
                    <a:lnTo>
                      <a:pt x="2124" y="2886"/>
                    </a:lnTo>
                    <a:lnTo>
                      <a:pt x="2200" y="2829"/>
                    </a:lnTo>
                    <a:lnTo>
                      <a:pt x="2209" y="2819"/>
                    </a:lnTo>
                    <a:lnTo>
                      <a:pt x="2219" y="2819"/>
                    </a:lnTo>
                    <a:lnTo>
                      <a:pt x="2238" y="2772"/>
                    </a:lnTo>
                    <a:lnTo>
                      <a:pt x="2267" y="2762"/>
                    </a:lnTo>
                    <a:lnTo>
                      <a:pt x="2295" y="2715"/>
                    </a:lnTo>
                    <a:lnTo>
                      <a:pt x="2343" y="2667"/>
                    </a:lnTo>
                    <a:lnTo>
                      <a:pt x="2343" y="2658"/>
                    </a:lnTo>
                    <a:lnTo>
                      <a:pt x="2323" y="2600"/>
                    </a:lnTo>
                    <a:lnTo>
                      <a:pt x="2323" y="2591"/>
                    </a:lnTo>
                    <a:lnTo>
                      <a:pt x="2333" y="2562"/>
                    </a:lnTo>
                    <a:lnTo>
                      <a:pt x="2343" y="2581"/>
                    </a:lnTo>
                    <a:lnTo>
                      <a:pt x="2352" y="2638"/>
                    </a:lnTo>
                    <a:lnTo>
                      <a:pt x="2362" y="2610"/>
                    </a:lnTo>
                    <a:lnTo>
                      <a:pt x="2371" y="2581"/>
                    </a:lnTo>
                    <a:lnTo>
                      <a:pt x="2371" y="2572"/>
                    </a:lnTo>
                    <a:lnTo>
                      <a:pt x="2381" y="2600"/>
                    </a:lnTo>
                    <a:lnTo>
                      <a:pt x="2381" y="2619"/>
                    </a:lnTo>
                    <a:lnTo>
                      <a:pt x="2371" y="2658"/>
                    </a:lnTo>
                    <a:lnTo>
                      <a:pt x="2362" y="2686"/>
                    </a:lnTo>
                    <a:lnTo>
                      <a:pt x="2476" y="2724"/>
                    </a:lnTo>
                    <a:lnTo>
                      <a:pt x="2485" y="2715"/>
                    </a:lnTo>
                    <a:lnTo>
                      <a:pt x="2523" y="2686"/>
                    </a:lnTo>
                    <a:lnTo>
                      <a:pt x="2533" y="2686"/>
                    </a:lnTo>
                    <a:lnTo>
                      <a:pt x="2543" y="2686"/>
                    </a:lnTo>
                    <a:lnTo>
                      <a:pt x="2533" y="2696"/>
                    </a:lnTo>
                    <a:lnTo>
                      <a:pt x="2523" y="2705"/>
                    </a:lnTo>
                    <a:lnTo>
                      <a:pt x="2505" y="2724"/>
                    </a:lnTo>
                    <a:lnTo>
                      <a:pt x="2505" y="2743"/>
                    </a:lnTo>
                    <a:lnTo>
                      <a:pt x="2523" y="2743"/>
                    </a:lnTo>
                    <a:lnTo>
                      <a:pt x="2600" y="2800"/>
                    </a:lnTo>
                    <a:lnTo>
                      <a:pt x="2600" y="2810"/>
                    </a:lnTo>
                    <a:lnTo>
                      <a:pt x="2600" y="2829"/>
                    </a:lnTo>
                    <a:lnTo>
                      <a:pt x="2600" y="2838"/>
                    </a:lnTo>
                    <a:lnTo>
                      <a:pt x="2609" y="2848"/>
                    </a:lnTo>
                    <a:lnTo>
                      <a:pt x="2619" y="2857"/>
                    </a:lnTo>
                    <a:lnTo>
                      <a:pt x="2628" y="2857"/>
                    </a:lnTo>
                    <a:lnTo>
                      <a:pt x="2638" y="2857"/>
                    </a:lnTo>
                    <a:lnTo>
                      <a:pt x="2628" y="2886"/>
                    </a:lnTo>
                    <a:lnTo>
                      <a:pt x="2609" y="2886"/>
                    </a:lnTo>
                    <a:lnTo>
                      <a:pt x="2523" y="2791"/>
                    </a:lnTo>
                    <a:lnTo>
                      <a:pt x="2476" y="2762"/>
                    </a:lnTo>
                    <a:lnTo>
                      <a:pt x="2352" y="2781"/>
                    </a:lnTo>
                    <a:lnTo>
                      <a:pt x="2352" y="2791"/>
                    </a:lnTo>
                    <a:lnTo>
                      <a:pt x="2390" y="2838"/>
                    </a:lnTo>
                    <a:lnTo>
                      <a:pt x="2409" y="2848"/>
                    </a:lnTo>
                    <a:lnTo>
                      <a:pt x="2447" y="2829"/>
                    </a:lnTo>
                    <a:lnTo>
                      <a:pt x="2476" y="2838"/>
                    </a:lnTo>
                    <a:lnTo>
                      <a:pt x="2523" y="2886"/>
                    </a:lnTo>
                    <a:lnTo>
                      <a:pt x="2428" y="2857"/>
                    </a:lnTo>
                    <a:lnTo>
                      <a:pt x="2428" y="2867"/>
                    </a:lnTo>
                    <a:lnTo>
                      <a:pt x="2447" y="2896"/>
                    </a:lnTo>
                    <a:lnTo>
                      <a:pt x="2362" y="2867"/>
                    </a:lnTo>
                    <a:lnTo>
                      <a:pt x="2333" y="2829"/>
                    </a:lnTo>
                    <a:lnTo>
                      <a:pt x="2305" y="2810"/>
                    </a:lnTo>
                    <a:lnTo>
                      <a:pt x="2295" y="2810"/>
                    </a:lnTo>
                    <a:lnTo>
                      <a:pt x="2285" y="2810"/>
                    </a:lnTo>
                    <a:lnTo>
                      <a:pt x="2285" y="2819"/>
                    </a:lnTo>
                    <a:lnTo>
                      <a:pt x="2276" y="2857"/>
                    </a:lnTo>
                    <a:lnTo>
                      <a:pt x="2285" y="2867"/>
                    </a:lnTo>
                    <a:lnTo>
                      <a:pt x="2295" y="2867"/>
                    </a:lnTo>
                    <a:lnTo>
                      <a:pt x="2314" y="2867"/>
                    </a:lnTo>
                    <a:lnTo>
                      <a:pt x="2219" y="2943"/>
                    </a:lnTo>
                    <a:lnTo>
                      <a:pt x="2209" y="2991"/>
                    </a:lnTo>
                    <a:lnTo>
                      <a:pt x="2219" y="3000"/>
                    </a:lnTo>
                    <a:lnTo>
                      <a:pt x="2238" y="3000"/>
                    </a:lnTo>
                    <a:lnTo>
                      <a:pt x="2276" y="2972"/>
                    </a:lnTo>
                    <a:lnTo>
                      <a:pt x="2285" y="2981"/>
                    </a:lnTo>
                    <a:lnTo>
                      <a:pt x="2305" y="3000"/>
                    </a:lnTo>
                    <a:lnTo>
                      <a:pt x="2323" y="3010"/>
                    </a:lnTo>
                    <a:lnTo>
                      <a:pt x="2343" y="3000"/>
                    </a:lnTo>
                    <a:lnTo>
                      <a:pt x="2343" y="2991"/>
                    </a:lnTo>
                    <a:lnTo>
                      <a:pt x="2333" y="2972"/>
                    </a:lnTo>
                    <a:lnTo>
                      <a:pt x="2343" y="2962"/>
                    </a:lnTo>
                    <a:lnTo>
                      <a:pt x="2362" y="2962"/>
                    </a:lnTo>
                    <a:lnTo>
                      <a:pt x="2371" y="2981"/>
                    </a:lnTo>
                    <a:lnTo>
                      <a:pt x="2381" y="3000"/>
                    </a:lnTo>
                    <a:lnTo>
                      <a:pt x="2371" y="3010"/>
                    </a:lnTo>
                    <a:lnTo>
                      <a:pt x="2362" y="3010"/>
                    </a:lnTo>
                    <a:lnTo>
                      <a:pt x="2400" y="3057"/>
                    </a:lnTo>
                    <a:lnTo>
                      <a:pt x="2390" y="3067"/>
                    </a:lnTo>
                    <a:lnTo>
                      <a:pt x="2381" y="3086"/>
                    </a:lnTo>
                    <a:lnTo>
                      <a:pt x="2371" y="3057"/>
                    </a:lnTo>
                    <a:lnTo>
                      <a:pt x="2362" y="3048"/>
                    </a:lnTo>
                    <a:lnTo>
                      <a:pt x="2343" y="3048"/>
                    </a:lnTo>
                    <a:lnTo>
                      <a:pt x="2295" y="3029"/>
                    </a:lnTo>
                    <a:lnTo>
                      <a:pt x="2276" y="3029"/>
                    </a:lnTo>
                    <a:lnTo>
                      <a:pt x="2247" y="3048"/>
                    </a:lnTo>
                    <a:lnTo>
                      <a:pt x="2257" y="3057"/>
                    </a:lnTo>
                    <a:lnTo>
                      <a:pt x="2267" y="3057"/>
                    </a:lnTo>
                    <a:lnTo>
                      <a:pt x="2247" y="3077"/>
                    </a:lnTo>
                    <a:lnTo>
                      <a:pt x="2247" y="3086"/>
                    </a:lnTo>
                    <a:lnTo>
                      <a:pt x="2238" y="3124"/>
                    </a:lnTo>
                    <a:lnTo>
                      <a:pt x="2247" y="3134"/>
                    </a:lnTo>
                    <a:lnTo>
                      <a:pt x="2267" y="3143"/>
                    </a:lnTo>
                    <a:lnTo>
                      <a:pt x="2419" y="3172"/>
                    </a:lnTo>
                    <a:lnTo>
                      <a:pt x="2457" y="3162"/>
                    </a:lnTo>
                    <a:lnTo>
                      <a:pt x="2523" y="3096"/>
                    </a:lnTo>
                    <a:lnTo>
                      <a:pt x="2657" y="3067"/>
                    </a:lnTo>
                    <a:lnTo>
                      <a:pt x="2676" y="3096"/>
                    </a:lnTo>
                    <a:lnTo>
                      <a:pt x="2600" y="3105"/>
                    </a:lnTo>
                    <a:lnTo>
                      <a:pt x="2485" y="3172"/>
                    </a:lnTo>
                    <a:lnTo>
                      <a:pt x="2457" y="3200"/>
                    </a:lnTo>
                    <a:lnTo>
                      <a:pt x="2438" y="3238"/>
                    </a:lnTo>
                    <a:lnTo>
                      <a:pt x="2447" y="3248"/>
                    </a:lnTo>
                    <a:lnTo>
                      <a:pt x="2457" y="3257"/>
                    </a:lnTo>
                    <a:lnTo>
                      <a:pt x="2476" y="3248"/>
                    </a:lnTo>
                    <a:lnTo>
                      <a:pt x="2457" y="3267"/>
                    </a:lnTo>
                    <a:lnTo>
                      <a:pt x="2438" y="3286"/>
                    </a:lnTo>
                    <a:lnTo>
                      <a:pt x="2428" y="3315"/>
                    </a:lnTo>
                    <a:lnTo>
                      <a:pt x="2457" y="3343"/>
                    </a:lnTo>
                    <a:lnTo>
                      <a:pt x="2476" y="3362"/>
                    </a:lnTo>
                    <a:lnTo>
                      <a:pt x="2476" y="3381"/>
                    </a:lnTo>
                    <a:lnTo>
                      <a:pt x="2485" y="3391"/>
                    </a:lnTo>
                    <a:lnTo>
                      <a:pt x="2495" y="3429"/>
                    </a:lnTo>
                    <a:lnTo>
                      <a:pt x="2495" y="3448"/>
                    </a:lnTo>
                    <a:lnTo>
                      <a:pt x="2495" y="3458"/>
                    </a:lnTo>
                    <a:lnTo>
                      <a:pt x="2495" y="3467"/>
                    </a:lnTo>
                    <a:lnTo>
                      <a:pt x="2505" y="3486"/>
                    </a:lnTo>
                    <a:lnTo>
                      <a:pt x="2543" y="3505"/>
                    </a:lnTo>
                    <a:lnTo>
                      <a:pt x="2543" y="3515"/>
                    </a:lnTo>
                    <a:lnTo>
                      <a:pt x="2523" y="3562"/>
                    </a:lnTo>
                    <a:lnTo>
                      <a:pt x="2495" y="3572"/>
                    </a:lnTo>
                    <a:lnTo>
                      <a:pt x="2485" y="3553"/>
                    </a:lnTo>
                    <a:lnTo>
                      <a:pt x="2485" y="3543"/>
                    </a:lnTo>
                    <a:lnTo>
                      <a:pt x="2514" y="3534"/>
                    </a:lnTo>
                    <a:lnTo>
                      <a:pt x="2514" y="3515"/>
                    </a:lnTo>
                    <a:lnTo>
                      <a:pt x="2485" y="3496"/>
                    </a:lnTo>
                    <a:lnTo>
                      <a:pt x="2466" y="3467"/>
                    </a:lnTo>
                    <a:lnTo>
                      <a:pt x="2447" y="3438"/>
                    </a:lnTo>
                    <a:lnTo>
                      <a:pt x="2447" y="3429"/>
                    </a:lnTo>
                    <a:lnTo>
                      <a:pt x="2447" y="3400"/>
                    </a:lnTo>
                    <a:lnTo>
                      <a:pt x="2447" y="3391"/>
                    </a:lnTo>
                    <a:lnTo>
                      <a:pt x="2409" y="3305"/>
                    </a:lnTo>
                    <a:lnTo>
                      <a:pt x="2409" y="3267"/>
                    </a:lnTo>
                    <a:lnTo>
                      <a:pt x="2400" y="3248"/>
                    </a:lnTo>
                    <a:lnTo>
                      <a:pt x="2371" y="3219"/>
                    </a:lnTo>
                    <a:lnTo>
                      <a:pt x="2333" y="3210"/>
                    </a:lnTo>
                    <a:lnTo>
                      <a:pt x="2247" y="3219"/>
                    </a:lnTo>
                    <a:lnTo>
                      <a:pt x="2247" y="3229"/>
                    </a:lnTo>
                    <a:lnTo>
                      <a:pt x="2238" y="3238"/>
                    </a:lnTo>
                    <a:lnTo>
                      <a:pt x="2238" y="3248"/>
                    </a:lnTo>
                    <a:lnTo>
                      <a:pt x="2238" y="3257"/>
                    </a:lnTo>
                    <a:lnTo>
                      <a:pt x="2238" y="3277"/>
                    </a:lnTo>
                    <a:lnTo>
                      <a:pt x="2228" y="3277"/>
                    </a:lnTo>
                    <a:lnTo>
                      <a:pt x="2219" y="3286"/>
                    </a:lnTo>
                    <a:lnTo>
                      <a:pt x="2200" y="3315"/>
                    </a:lnTo>
                    <a:lnTo>
                      <a:pt x="2181" y="3324"/>
                    </a:lnTo>
                    <a:lnTo>
                      <a:pt x="2190" y="3295"/>
                    </a:lnTo>
                    <a:lnTo>
                      <a:pt x="2190" y="3277"/>
                    </a:lnTo>
                    <a:lnTo>
                      <a:pt x="2200" y="3267"/>
                    </a:lnTo>
                    <a:lnTo>
                      <a:pt x="2209" y="3238"/>
                    </a:lnTo>
                    <a:lnTo>
                      <a:pt x="2200" y="3229"/>
                    </a:lnTo>
                    <a:lnTo>
                      <a:pt x="2190" y="3229"/>
                    </a:lnTo>
                    <a:lnTo>
                      <a:pt x="2190" y="3219"/>
                    </a:lnTo>
                    <a:lnTo>
                      <a:pt x="2209" y="3219"/>
                    </a:lnTo>
                    <a:lnTo>
                      <a:pt x="2219" y="3210"/>
                    </a:lnTo>
                    <a:lnTo>
                      <a:pt x="2228" y="3210"/>
                    </a:lnTo>
                    <a:lnTo>
                      <a:pt x="2228" y="3200"/>
                    </a:lnTo>
                    <a:lnTo>
                      <a:pt x="2228" y="3191"/>
                    </a:lnTo>
                    <a:lnTo>
                      <a:pt x="2219" y="3181"/>
                    </a:lnTo>
                    <a:lnTo>
                      <a:pt x="2219" y="3172"/>
                    </a:lnTo>
                    <a:lnTo>
                      <a:pt x="2219" y="3162"/>
                    </a:lnTo>
                    <a:lnTo>
                      <a:pt x="2209" y="3153"/>
                    </a:lnTo>
                    <a:lnTo>
                      <a:pt x="2200" y="3162"/>
                    </a:lnTo>
                    <a:lnTo>
                      <a:pt x="2190" y="3172"/>
                    </a:lnTo>
                    <a:lnTo>
                      <a:pt x="2171" y="3181"/>
                    </a:lnTo>
                    <a:lnTo>
                      <a:pt x="2162" y="3191"/>
                    </a:lnTo>
                    <a:lnTo>
                      <a:pt x="2142" y="3191"/>
                    </a:lnTo>
                    <a:lnTo>
                      <a:pt x="2133" y="3210"/>
                    </a:lnTo>
                    <a:lnTo>
                      <a:pt x="2124" y="3229"/>
                    </a:lnTo>
                    <a:lnTo>
                      <a:pt x="2104" y="3238"/>
                    </a:lnTo>
                    <a:lnTo>
                      <a:pt x="2085" y="3248"/>
                    </a:lnTo>
                    <a:lnTo>
                      <a:pt x="2000" y="3238"/>
                    </a:lnTo>
                    <a:lnTo>
                      <a:pt x="1981" y="3229"/>
                    </a:lnTo>
                    <a:lnTo>
                      <a:pt x="2019" y="3210"/>
                    </a:lnTo>
                    <a:lnTo>
                      <a:pt x="2104" y="3210"/>
                    </a:lnTo>
                    <a:lnTo>
                      <a:pt x="2133" y="3162"/>
                    </a:lnTo>
                    <a:lnTo>
                      <a:pt x="2114" y="3153"/>
                    </a:lnTo>
                    <a:lnTo>
                      <a:pt x="2095" y="3115"/>
                    </a:lnTo>
                    <a:lnTo>
                      <a:pt x="2085" y="3105"/>
                    </a:lnTo>
                    <a:lnTo>
                      <a:pt x="2104" y="3077"/>
                    </a:lnTo>
                    <a:lnTo>
                      <a:pt x="2114" y="3086"/>
                    </a:lnTo>
                    <a:lnTo>
                      <a:pt x="2133" y="3105"/>
                    </a:lnTo>
                    <a:lnTo>
                      <a:pt x="2142" y="3115"/>
                    </a:lnTo>
                    <a:lnTo>
                      <a:pt x="2162" y="3134"/>
                    </a:lnTo>
                    <a:lnTo>
                      <a:pt x="2181" y="3134"/>
                    </a:lnTo>
                    <a:lnTo>
                      <a:pt x="2190" y="3134"/>
                    </a:lnTo>
                    <a:lnTo>
                      <a:pt x="2200" y="3124"/>
                    </a:lnTo>
                    <a:lnTo>
                      <a:pt x="2190" y="3105"/>
                    </a:lnTo>
                    <a:lnTo>
                      <a:pt x="2171" y="3077"/>
                    </a:lnTo>
                    <a:lnTo>
                      <a:pt x="2152" y="3067"/>
                    </a:lnTo>
                    <a:lnTo>
                      <a:pt x="2133" y="3057"/>
                    </a:lnTo>
                    <a:lnTo>
                      <a:pt x="2085" y="3067"/>
                    </a:lnTo>
                    <a:lnTo>
                      <a:pt x="1962" y="3143"/>
                    </a:lnTo>
                    <a:lnTo>
                      <a:pt x="1943" y="3162"/>
                    </a:lnTo>
                    <a:lnTo>
                      <a:pt x="1924" y="3181"/>
                    </a:lnTo>
                    <a:lnTo>
                      <a:pt x="1924" y="3210"/>
                    </a:lnTo>
                    <a:lnTo>
                      <a:pt x="1933" y="3210"/>
                    </a:lnTo>
                    <a:lnTo>
                      <a:pt x="1943" y="3219"/>
                    </a:lnTo>
                    <a:lnTo>
                      <a:pt x="1952" y="3229"/>
                    </a:lnTo>
                    <a:lnTo>
                      <a:pt x="1943" y="3238"/>
                    </a:lnTo>
                    <a:lnTo>
                      <a:pt x="1952" y="3248"/>
                    </a:lnTo>
                    <a:lnTo>
                      <a:pt x="1981" y="3248"/>
                    </a:lnTo>
                    <a:lnTo>
                      <a:pt x="1990" y="3248"/>
                    </a:lnTo>
                    <a:lnTo>
                      <a:pt x="1981" y="3267"/>
                    </a:lnTo>
                    <a:lnTo>
                      <a:pt x="1981" y="3277"/>
                    </a:lnTo>
                    <a:lnTo>
                      <a:pt x="2057" y="3286"/>
                    </a:lnTo>
                    <a:lnTo>
                      <a:pt x="2124" y="3277"/>
                    </a:lnTo>
                    <a:lnTo>
                      <a:pt x="2085" y="3315"/>
                    </a:lnTo>
                    <a:lnTo>
                      <a:pt x="2057" y="3334"/>
                    </a:lnTo>
                    <a:lnTo>
                      <a:pt x="2038" y="3334"/>
                    </a:lnTo>
                    <a:lnTo>
                      <a:pt x="2019" y="3343"/>
                    </a:lnTo>
                    <a:lnTo>
                      <a:pt x="2000" y="3372"/>
                    </a:lnTo>
                    <a:lnTo>
                      <a:pt x="1981" y="3391"/>
                    </a:lnTo>
                    <a:lnTo>
                      <a:pt x="1962" y="3381"/>
                    </a:lnTo>
                    <a:lnTo>
                      <a:pt x="1971" y="3362"/>
                    </a:lnTo>
                    <a:lnTo>
                      <a:pt x="1971" y="3353"/>
                    </a:lnTo>
                    <a:lnTo>
                      <a:pt x="1981" y="3343"/>
                    </a:lnTo>
                    <a:lnTo>
                      <a:pt x="1962" y="3315"/>
                    </a:lnTo>
                    <a:lnTo>
                      <a:pt x="1952" y="3315"/>
                    </a:lnTo>
                    <a:lnTo>
                      <a:pt x="1933" y="3324"/>
                    </a:lnTo>
                    <a:lnTo>
                      <a:pt x="1866" y="3315"/>
                    </a:lnTo>
                    <a:lnTo>
                      <a:pt x="1847" y="3324"/>
                    </a:lnTo>
                    <a:lnTo>
                      <a:pt x="1847" y="3343"/>
                    </a:lnTo>
                    <a:lnTo>
                      <a:pt x="1838" y="3353"/>
                    </a:lnTo>
                    <a:lnTo>
                      <a:pt x="1828" y="3362"/>
                    </a:lnTo>
                    <a:lnTo>
                      <a:pt x="1819" y="3362"/>
                    </a:lnTo>
                    <a:lnTo>
                      <a:pt x="1819" y="3372"/>
                    </a:lnTo>
                    <a:lnTo>
                      <a:pt x="1838" y="3362"/>
                    </a:lnTo>
                    <a:lnTo>
                      <a:pt x="1847" y="3372"/>
                    </a:lnTo>
                    <a:lnTo>
                      <a:pt x="1838" y="3391"/>
                    </a:lnTo>
                    <a:lnTo>
                      <a:pt x="1771" y="3486"/>
                    </a:lnTo>
                    <a:lnTo>
                      <a:pt x="1743" y="3534"/>
                    </a:lnTo>
                    <a:lnTo>
                      <a:pt x="1723" y="3553"/>
                    </a:lnTo>
                    <a:lnTo>
                      <a:pt x="1714" y="3562"/>
                    </a:lnTo>
                    <a:lnTo>
                      <a:pt x="1714" y="3572"/>
                    </a:lnTo>
                    <a:lnTo>
                      <a:pt x="1705" y="3591"/>
                    </a:lnTo>
                    <a:lnTo>
                      <a:pt x="1666" y="3619"/>
                    </a:lnTo>
                    <a:lnTo>
                      <a:pt x="1676" y="3629"/>
                    </a:lnTo>
                    <a:lnTo>
                      <a:pt x="1685" y="3629"/>
                    </a:lnTo>
                    <a:lnTo>
                      <a:pt x="1705" y="3619"/>
                    </a:lnTo>
                    <a:lnTo>
                      <a:pt x="1714" y="3610"/>
                    </a:lnTo>
                    <a:lnTo>
                      <a:pt x="1819" y="3600"/>
                    </a:lnTo>
                    <a:lnTo>
                      <a:pt x="1857" y="3591"/>
                    </a:lnTo>
                    <a:lnTo>
                      <a:pt x="1876" y="3562"/>
                    </a:lnTo>
                    <a:lnTo>
                      <a:pt x="1886" y="3562"/>
                    </a:lnTo>
                    <a:lnTo>
                      <a:pt x="1904" y="3562"/>
                    </a:lnTo>
                    <a:lnTo>
                      <a:pt x="1895" y="3572"/>
                    </a:lnTo>
                    <a:lnTo>
                      <a:pt x="1895" y="3610"/>
                    </a:lnTo>
                    <a:lnTo>
                      <a:pt x="1886" y="3638"/>
                    </a:lnTo>
                    <a:lnTo>
                      <a:pt x="1847" y="3667"/>
                    </a:lnTo>
                    <a:lnTo>
                      <a:pt x="1886" y="3667"/>
                    </a:lnTo>
                    <a:lnTo>
                      <a:pt x="1971" y="3619"/>
                    </a:lnTo>
                    <a:lnTo>
                      <a:pt x="1990" y="3600"/>
                    </a:lnTo>
                    <a:lnTo>
                      <a:pt x="1981" y="3591"/>
                    </a:lnTo>
                    <a:lnTo>
                      <a:pt x="1962" y="3581"/>
                    </a:lnTo>
                    <a:lnTo>
                      <a:pt x="1952" y="3572"/>
                    </a:lnTo>
                    <a:lnTo>
                      <a:pt x="2038" y="3562"/>
                    </a:lnTo>
                    <a:lnTo>
                      <a:pt x="2085" y="3572"/>
                    </a:lnTo>
                    <a:lnTo>
                      <a:pt x="2095" y="3572"/>
                    </a:lnTo>
                    <a:lnTo>
                      <a:pt x="2095" y="3562"/>
                    </a:lnTo>
                    <a:lnTo>
                      <a:pt x="2104" y="3543"/>
                    </a:lnTo>
                    <a:lnTo>
                      <a:pt x="2104" y="3534"/>
                    </a:lnTo>
                    <a:lnTo>
                      <a:pt x="2114" y="3534"/>
                    </a:lnTo>
                    <a:lnTo>
                      <a:pt x="2133" y="3534"/>
                    </a:lnTo>
                    <a:lnTo>
                      <a:pt x="2181" y="3505"/>
                    </a:lnTo>
                    <a:lnTo>
                      <a:pt x="2200" y="3505"/>
                    </a:lnTo>
                    <a:lnTo>
                      <a:pt x="2190" y="3562"/>
                    </a:lnTo>
                    <a:lnTo>
                      <a:pt x="2181" y="3572"/>
                    </a:lnTo>
                    <a:lnTo>
                      <a:pt x="2171" y="3581"/>
                    </a:lnTo>
                    <a:lnTo>
                      <a:pt x="2162" y="3581"/>
                    </a:lnTo>
                    <a:lnTo>
                      <a:pt x="2142" y="3591"/>
                    </a:lnTo>
                    <a:lnTo>
                      <a:pt x="2133" y="3610"/>
                    </a:lnTo>
                    <a:lnTo>
                      <a:pt x="2228" y="3629"/>
                    </a:lnTo>
                    <a:lnTo>
                      <a:pt x="2247" y="3629"/>
                    </a:lnTo>
                    <a:lnTo>
                      <a:pt x="2257" y="3619"/>
                    </a:lnTo>
                    <a:lnTo>
                      <a:pt x="2267" y="3619"/>
                    </a:lnTo>
                    <a:lnTo>
                      <a:pt x="2276" y="3610"/>
                    </a:lnTo>
                    <a:lnTo>
                      <a:pt x="2314" y="3619"/>
                    </a:lnTo>
                    <a:lnTo>
                      <a:pt x="2305" y="3648"/>
                    </a:lnTo>
                    <a:lnTo>
                      <a:pt x="2295" y="3658"/>
                    </a:lnTo>
                    <a:lnTo>
                      <a:pt x="2276" y="3658"/>
                    </a:lnTo>
                    <a:lnTo>
                      <a:pt x="2267" y="3667"/>
                    </a:lnTo>
                    <a:lnTo>
                      <a:pt x="2285" y="3676"/>
                    </a:lnTo>
                    <a:lnTo>
                      <a:pt x="2295" y="3676"/>
                    </a:lnTo>
                    <a:lnTo>
                      <a:pt x="2323" y="3648"/>
                    </a:lnTo>
                    <a:lnTo>
                      <a:pt x="2343" y="3629"/>
                    </a:lnTo>
                    <a:lnTo>
                      <a:pt x="2362" y="3629"/>
                    </a:lnTo>
                    <a:lnTo>
                      <a:pt x="2447" y="3658"/>
                    </a:lnTo>
                    <a:lnTo>
                      <a:pt x="2485" y="3686"/>
                    </a:lnTo>
                    <a:lnTo>
                      <a:pt x="2552" y="3667"/>
                    </a:lnTo>
                    <a:lnTo>
                      <a:pt x="2543" y="3676"/>
                    </a:lnTo>
                    <a:lnTo>
                      <a:pt x="2552" y="3696"/>
                    </a:lnTo>
                    <a:lnTo>
                      <a:pt x="2562" y="3705"/>
                    </a:lnTo>
                    <a:lnTo>
                      <a:pt x="2571" y="3715"/>
                    </a:lnTo>
                    <a:lnTo>
                      <a:pt x="2571" y="3734"/>
                    </a:lnTo>
                    <a:lnTo>
                      <a:pt x="2562" y="3734"/>
                    </a:lnTo>
                    <a:lnTo>
                      <a:pt x="2390" y="3667"/>
                    </a:lnTo>
                    <a:lnTo>
                      <a:pt x="2362" y="3667"/>
                    </a:lnTo>
                    <a:lnTo>
                      <a:pt x="2343" y="3686"/>
                    </a:lnTo>
                    <a:lnTo>
                      <a:pt x="2352" y="3715"/>
                    </a:lnTo>
                    <a:lnTo>
                      <a:pt x="2390" y="3734"/>
                    </a:lnTo>
                    <a:lnTo>
                      <a:pt x="2400" y="3772"/>
                    </a:lnTo>
                    <a:lnTo>
                      <a:pt x="2409" y="3772"/>
                    </a:lnTo>
                    <a:lnTo>
                      <a:pt x="2400" y="3781"/>
                    </a:lnTo>
                    <a:lnTo>
                      <a:pt x="2381" y="3829"/>
                    </a:lnTo>
                    <a:lnTo>
                      <a:pt x="2381" y="3839"/>
                    </a:lnTo>
                    <a:lnTo>
                      <a:pt x="2381" y="3857"/>
                    </a:lnTo>
                    <a:lnTo>
                      <a:pt x="2390" y="3877"/>
                    </a:lnTo>
                    <a:lnTo>
                      <a:pt x="2409" y="3886"/>
                    </a:lnTo>
                    <a:lnTo>
                      <a:pt x="2419" y="3905"/>
                    </a:lnTo>
                    <a:lnTo>
                      <a:pt x="2400" y="3905"/>
                    </a:lnTo>
                    <a:lnTo>
                      <a:pt x="2381" y="3896"/>
                    </a:lnTo>
                    <a:lnTo>
                      <a:pt x="2352" y="3886"/>
                    </a:lnTo>
                    <a:lnTo>
                      <a:pt x="2343" y="3857"/>
                    </a:lnTo>
                    <a:lnTo>
                      <a:pt x="2352" y="3819"/>
                    </a:lnTo>
                    <a:lnTo>
                      <a:pt x="2352" y="3791"/>
                    </a:lnTo>
                    <a:lnTo>
                      <a:pt x="2343" y="3762"/>
                    </a:lnTo>
                    <a:lnTo>
                      <a:pt x="2323" y="3743"/>
                    </a:lnTo>
                    <a:lnTo>
                      <a:pt x="2285" y="3743"/>
                    </a:lnTo>
                    <a:lnTo>
                      <a:pt x="2276" y="3734"/>
                    </a:lnTo>
                    <a:lnTo>
                      <a:pt x="2247" y="3715"/>
                    </a:lnTo>
                    <a:lnTo>
                      <a:pt x="2238" y="3705"/>
                    </a:lnTo>
                    <a:lnTo>
                      <a:pt x="2190" y="3705"/>
                    </a:lnTo>
                    <a:lnTo>
                      <a:pt x="2181" y="3696"/>
                    </a:lnTo>
                    <a:lnTo>
                      <a:pt x="2152" y="3667"/>
                    </a:lnTo>
                    <a:lnTo>
                      <a:pt x="2142" y="3667"/>
                    </a:lnTo>
                    <a:lnTo>
                      <a:pt x="2104" y="3686"/>
                    </a:lnTo>
                    <a:lnTo>
                      <a:pt x="2095" y="3696"/>
                    </a:lnTo>
                    <a:lnTo>
                      <a:pt x="2057" y="3762"/>
                    </a:lnTo>
                    <a:lnTo>
                      <a:pt x="2047" y="3772"/>
                    </a:lnTo>
                    <a:lnTo>
                      <a:pt x="2066" y="3791"/>
                    </a:lnTo>
                    <a:lnTo>
                      <a:pt x="2085" y="3810"/>
                    </a:lnTo>
                    <a:lnTo>
                      <a:pt x="2095" y="3829"/>
                    </a:lnTo>
                    <a:lnTo>
                      <a:pt x="2104" y="3857"/>
                    </a:lnTo>
                    <a:lnTo>
                      <a:pt x="2095" y="3857"/>
                    </a:lnTo>
                    <a:lnTo>
                      <a:pt x="2076" y="3848"/>
                    </a:lnTo>
                    <a:lnTo>
                      <a:pt x="2057" y="3819"/>
                    </a:lnTo>
                    <a:lnTo>
                      <a:pt x="2028" y="3791"/>
                    </a:lnTo>
                    <a:lnTo>
                      <a:pt x="2028" y="3772"/>
                    </a:lnTo>
                    <a:lnTo>
                      <a:pt x="2028" y="3743"/>
                    </a:lnTo>
                    <a:lnTo>
                      <a:pt x="2047" y="3734"/>
                    </a:lnTo>
                    <a:lnTo>
                      <a:pt x="2047" y="3724"/>
                    </a:lnTo>
                    <a:lnTo>
                      <a:pt x="2047" y="3686"/>
                    </a:lnTo>
                    <a:lnTo>
                      <a:pt x="2057" y="3686"/>
                    </a:lnTo>
                    <a:lnTo>
                      <a:pt x="2085" y="3676"/>
                    </a:lnTo>
                    <a:lnTo>
                      <a:pt x="2085" y="3667"/>
                    </a:lnTo>
                    <a:lnTo>
                      <a:pt x="2019" y="3676"/>
                    </a:lnTo>
                    <a:lnTo>
                      <a:pt x="1952" y="3667"/>
                    </a:lnTo>
                    <a:lnTo>
                      <a:pt x="1943" y="3667"/>
                    </a:lnTo>
                    <a:lnTo>
                      <a:pt x="1933" y="3686"/>
                    </a:lnTo>
                    <a:lnTo>
                      <a:pt x="1904" y="3696"/>
                    </a:lnTo>
                    <a:lnTo>
                      <a:pt x="1886" y="3715"/>
                    </a:lnTo>
                    <a:lnTo>
                      <a:pt x="1866" y="3715"/>
                    </a:lnTo>
                    <a:lnTo>
                      <a:pt x="1857" y="3696"/>
                    </a:lnTo>
                    <a:lnTo>
                      <a:pt x="1838" y="3686"/>
                    </a:lnTo>
                    <a:lnTo>
                      <a:pt x="1819" y="3686"/>
                    </a:lnTo>
                    <a:lnTo>
                      <a:pt x="1800" y="3705"/>
                    </a:lnTo>
                    <a:lnTo>
                      <a:pt x="1781" y="3724"/>
                    </a:lnTo>
                    <a:lnTo>
                      <a:pt x="1866" y="3734"/>
                    </a:lnTo>
                    <a:lnTo>
                      <a:pt x="1914" y="3753"/>
                    </a:lnTo>
                    <a:lnTo>
                      <a:pt x="1924" y="3762"/>
                    </a:lnTo>
                    <a:lnTo>
                      <a:pt x="1933" y="3781"/>
                    </a:lnTo>
                    <a:lnTo>
                      <a:pt x="1933" y="3800"/>
                    </a:lnTo>
                    <a:lnTo>
                      <a:pt x="1933" y="3819"/>
                    </a:lnTo>
                    <a:lnTo>
                      <a:pt x="1933" y="3829"/>
                    </a:lnTo>
                    <a:lnTo>
                      <a:pt x="1924" y="3819"/>
                    </a:lnTo>
                    <a:lnTo>
                      <a:pt x="1904" y="3772"/>
                    </a:lnTo>
                    <a:lnTo>
                      <a:pt x="1886" y="3753"/>
                    </a:lnTo>
                    <a:lnTo>
                      <a:pt x="1743" y="3772"/>
                    </a:lnTo>
                    <a:lnTo>
                      <a:pt x="1752" y="3772"/>
                    </a:lnTo>
                    <a:lnTo>
                      <a:pt x="1752" y="3781"/>
                    </a:lnTo>
                    <a:lnTo>
                      <a:pt x="1752" y="3791"/>
                    </a:lnTo>
                    <a:lnTo>
                      <a:pt x="1743" y="3810"/>
                    </a:lnTo>
                    <a:lnTo>
                      <a:pt x="1733" y="3829"/>
                    </a:lnTo>
                    <a:lnTo>
                      <a:pt x="1723" y="3839"/>
                    </a:lnTo>
                    <a:lnTo>
                      <a:pt x="1714" y="3829"/>
                    </a:lnTo>
                    <a:lnTo>
                      <a:pt x="1714" y="3810"/>
                    </a:lnTo>
                    <a:lnTo>
                      <a:pt x="1723" y="3781"/>
                    </a:lnTo>
                    <a:lnTo>
                      <a:pt x="1733" y="3762"/>
                    </a:lnTo>
                    <a:lnTo>
                      <a:pt x="1743" y="3743"/>
                    </a:lnTo>
                    <a:lnTo>
                      <a:pt x="1685" y="3753"/>
                    </a:lnTo>
                    <a:lnTo>
                      <a:pt x="1676" y="3762"/>
                    </a:lnTo>
                    <a:lnTo>
                      <a:pt x="1657" y="3781"/>
                    </a:lnTo>
                    <a:lnTo>
                      <a:pt x="1657" y="3800"/>
                    </a:lnTo>
                    <a:lnTo>
                      <a:pt x="1666" y="3819"/>
                    </a:lnTo>
                    <a:lnTo>
                      <a:pt x="1657" y="3829"/>
                    </a:lnTo>
                    <a:lnTo>
                      <a:pt x="1647" y="3857"/>
                    </a:lnTo>
                    <a:lnTo>
                      <a:pt x="1638" y="3877"/>
                    </a:lnTo>
                    <a:lnTo>
                      <a:pt x="1619" y="3886"/>
                    </a:lnTo>
                    <a:lnTo>
                      <a:pt x="1638" y="3896"/>
                    </a:lnTo>
                    <a:lnTo>
                      <a:pt x="1695" y="3896"/>
                    </a:lnTo>
                    <a:lnTo>
                      <a:pt x="1771" y="3915"/>
                    </a:lnTo>
                    <a:lnTo>
                      <a:pt x="1809" y="3915"/>
                    </a:lnTo>
                    <a:lnTo>
                      <a:pt x="1828" y="3924"/>
                    </a:lnTo>
                    <a:lnTo>
                      <a:pt x="1838" y="3953"/>
                    </a:lnTo>
                    <a:lnTo>
                      <a:pt x="1828" y="3981"/>
                    </a:lnTo>
                    <a:lnTo>
                      <a:pt x="1819" y="3991"/>
                    </a:lnTo>
                    <a:lnTo>
                      <a:pt x="1809" y="3991"/>
                    </a:lnTo>
                    <a:lnTo>
                      <a:pt x="1809" y="3972"/>
                    </a:lnTo>
                    <a:lnTo>
                      <a:pt x="1800" y="3943"/>
                    </a:lnTo>
                    <a:lnTo>
                      <a:pt x="1790" y="3943"/>
                    </a:lnTo>
                    <a:lnTo>
                      <a:pt x="1771" y="3953"/>
                    </a:lnTo>
                    <a:lnTo>
                      <a:pt x="1752" y="3943"/>
                    </a:lnTo>
                    <a:lnTo>
                      <a:pt x="1733" y="3924"/>
                    </a:lnTo>
                    <a:lnTo>
                      <a:pt x="1723" y="3915"/>
                    </a:lnTo>
                    <a:lnTo>
                      <a:pt x="1628" y="3924"/>
                    </a:lnTo>
                    <a:lnTo>
                      <a:pt x="1609" y="3943"/>
                    </a:lnTo>
                    <a:lnTo>
                      <a:pt x="1628" y="3953"/>
                    </a:lnTo>
                    <a:lnTo>
                      <a:pt x="1619" y="3981"/>
                    </a:lnTo>
                    <a:lnTo>
                      <a:pt x="1609" y="4019"/>
                    </a:lnTo>
                    <a:lnTo>
                      <a:pt x="1600" y="4029"/>
                    </a:lnTo>
                    <a:lnTo>
                      <a:pt x="1600" y="4038"/>
                    </a:lnTo>
                    <a:lnTo>
                      <a:pt x="1600" y="4048"/>
                    </a:lnTo>
                    <a:lnTo>
                      <a:pt x="1590" y="4048"/>
                    </a:lnTo>
                    <a:lnTo>
                      <a:pt x="1590" y="4057"/>
                    </a:lnTo>
                    <a:lnTo>
                      <a:pt x="1581" y="4057"/>
                    </a:lnTo>
                    <a:lnTo>
                      <a:pt x="1571" y="4057"/>
                    </a:lnTo>
                    <a:lnTo>
                      <a:pt x="1562" y="4057"/>
                    </a:lnTo>
                    <a:lnTo>
                      <a:pt x="1552" y="4057"/>
                    </a:lnTo>
                    <a:lnTo>
                      <a:pt x="1552" y="4067"/>
                    </a:lnTo>
                    <a:lnTo>
                      <a:pt x="1523" y="4038"/>
                    </a:lnTo>
                    <a:lnTo>
                      <a:pt x="1514" y="4019"/>
                    </a:lnTo>
                    <a:lnTo>
                      <a:pt x="1505" y="3972"/>
                    </a:lnTo>
                    <a:lnTo>
                      <a:pt x="1505" y="3962"/>
                    </a:lnTo>
                    <a:lnTo>
                      <a:pt x="1505" y="3953"/>
                    </a:lnTo>
                    <a:lnTo>
                      <a:pt x="1495" y="3934"/>
                    </a:lnTo>
                    <a:lnTo>
                      <a:pt x="1485" y="3924"/>
                    </a:lnTo>
                    <a:lnTo>
                      <a:pt x="1476" y="3934"/>
                    </a:lnTo>
                    <a:lnTo>
                      <a:pt x="1466" y="3943"/>
                    </a:lnTo>
                    <a:lnTo>
                      <a:pt x="1466" y="3972"/>
                    </a:lnTo>
                    <a:lnTo>
                      <a:pt x="1457" y="3981"/>
                    </a:lnTo>
                    <a:lnTo>
                      <a:pt x="1466" y="4010"/>
                    </a:lnTo>
                    <a:lnTo>
                      <a:pt x="1476" y="4029"/>
                    </a:lnTo>
                    <a:lnTo>
                      <a:pt x="1476" y="4057"/>
                    </a:lnTo>
                    <a:lnTo>
                      <a:pt x="1466" y="4077"/>
                    </a:lnTo>
                    <a:lnTo>
                      <a:pt x="1447" y="4077"/>
                    </a:lnTo>
                    <a:lnTo>
                      <a:pt x="1438" y="4077"/>
                    </a:lnTo>
                    <a:lnTo>
                      <a:pt x="1438" y="4086"/>
                    </a:lnTo>
                    <a:lnTo>
                      <a:pt x="1438" y="4095"/>
                    </a:lnTo>
                    <a:lnTo>
                      <a:pt x="1409" y="4134"/>
                    </a:lnTo>
                    <a:lnTo>
                      <a:pt x="1419" y="4143"/>
                    </a:lnTo>
                    <a:lnTo>
                      <a:pt x="1409" y="4153"/>
                    </a:lnTo>
                    <a:lnTo>
                      <a:pt x="1400" y="4143"/>
                    </a:lnTo>
                    <a:lnTo>
                      <a:pt x="1381" y="4095"/>
                    </a:lnTo>
                    <a:lnTo>
                      <a:pt x="1390" y="4086"/>
                    </a:lnTo>
                    <a:lnTo>
                      <a:pt x="1409" y="4077"/>
                    </a:lnTo>
                    <a:lnTo>
                      <a:pt x="1419" y="4067"/>
                    </a:lnTo>
                    <a:lnTo>
                      <a:pt x="1428" y="4029"/>
                    </a:lnTo>
                    <a:lnTo>
                      <a:pt x="1409" y="4029"/>
                    </a:lnTo>
                    <a:lnTo>
                      <a:pt x="1390" y="4029"/>
                    </a:lnTo>
                    <a:lnTo>
                      <a:pt x="1390" y="4038"/>
                    </a:lnTo>
                    <a:lnTo>
                      <a:pt x="1381" y="4038"/>
                    </a:lnTo>
                    <a:lnTo>
                      <a:pt x="1371" y="4048"/>
                    </a:lnTo>
                    <a:lnTo>
                      <a:pt x="1362" y="4067"/>
                    </a:lnTo>
                    <a:lnTo>
                      <a:pt x="1362" y="4077"/>
                    </a:lnTo>
                    <a:lnTo>
                      <a:pt x="1342" y="4077"/>
                    </a:lnTo>
                    <a:lnTo>
                      <a:pt x="1295" y="4077"/>
                    </a:lnTo>
                    <a:lnTo>
                      <a:pt x="1304" y="4095"/>
                    </a:lnTo>
                    <a:lnTo>
                      <a:pt x="1304" y="4105"/>
                    </a:lnTo>
                    <a:lnTo>
                      <a:pt x="1304" y="4115"/>
                    </a:lnTo>
                    <a:lnTo>
                      <a:pt x="1285" y="4124"/>
                    </a:lnTo>
                    <a:lnTo>
                      <a:pt x="1181" y="4124"/>
                    </a:lnTo>
                    <a:lnTo>
                      <a:pt x="1171" y="4134"/>
                    </a:lnTo>
                    <a:lnTo>
                      <a:pt x="1152" y="4153"/>
                    </a:lnTo>
                    <a:lnTo>
                      <a:pt x="1143" y="4181"/>
                    </a:lnTo>
                    <a:lnTo>
                      <a:pt x="1162" y="4191"/>
                    </a:lnTo>
                    <a:lnTo>
                      <a:pt x="1200" y="4172"/>
                    </a:lnTo>
                    <a:lnTo>
                      <a:pt x="1209" y="4191"/>
                    </a:lnTo>
                    <a:lnTo>
                      <a:pt x="1219" y="4200"/>
                    </a:lnTo>
                    <a:lnTo>
                      <a:pt x="1219" y="4229"/>
                    </a:lnTo>
                    <a:lnTo>
                      <a:pt x="1219" y="4238"/>
                    </a:lnTo>
                    <a:lnTo>
                      <a:pt x="1228" y="4248"/>
                    </a:lnTo>
                    <a:lnTo>
                      <a:pt x="1247" y="4248"/>
                    </a:lnTo>
                    <a:lnTo>
                      <a:pt x="1257" y="4258"/>
                    </a:lnTo>
                    <a:lnTo>
                      <a:pt x="1247" y="4258"/>
                    </a:lnTo>
                    <a:lnTo>
                      <a:pt x="1247" y="4267"/>
                    </a:lnTo>
                    <a:lnTo>
                      <a:pt x="1238" y="4267"/>
                    </a:lnTo>
                    <a:lnTo>
                      <a:pt x="1247" y="4296"/>
                    </a:lnTo>
                    <a:lnTo>
                      <a:pt x="1257" y="4296"/>
                    </a:lnTo>
                    <a:lnTo>
                      <a:pt x="1285" y="4286"/>
                    </a:lnTo>
                    <a:lnTo>
                      <a:pt x="1295" y="4296"/>
                    </a:lnTo>
                    <a:lnTo>
                      <a:pt x="1314" y="4324"/>
                    </a:lnTo>
                    <a:lnTo>
                      <a:pt x="1324" y="4334"/>
                    </a:lnTo>
                    <a:lnTo>
                      <a:pt x="1419" y="4353"/>
                    </a:lnTo>
                    <a:lnTo>
                      <a:pt x="1447" y="4372"/>
                    </a:lnTo>
                    <a:lnTo>
                      <a:pt x="1304" y="4362"/>
                    </a:lnTo>
                    <a:lnTo>
                      <a:pt x="1247" y="4343"/>
                    </a:lnTo>
                    <a:lnTo>
                      <a:pt x="1200" y="4334"/>
                    </a:lnTo>
                    <a:lnTo>
                      <a:pt x="1152" y="4343"/>
                    </a:lnTo>
                    <a:lnTo>
                      <a:pt x="1133" y="4381"/>
                    </a:lnTo>
                    <a:lnTo>
                      <a:pt x="1152" y="4400"/>
                    </a:lnTo>
                    <a:lnTo>
                      <a:pt x="1162" y="4400"/>
                    </a:lnTo>
                    <a:lnTo>
                      <a:pt x="1171" y="4391"/>
                    </a:lnTo>
                    <a:lnTo>
                      <a:pt x="1266" y="4400"/>
                    </a:lnTo>
                    <a:lnTo>
                      <a:pt x="1295" y="4410"/>
                    </a:lnTo>
                    <a:lnTo>
                      <a:pt x="1266" y="4429"/>
                    </a:lnTo>
                    <a:lnTo>
                      <a:pt x="1181" y="4410"/>
                    </a:lnTo>
                    <a:lnTo>
                      <a:pt x="1162" y="4429"/>
                    </a:lnTo>
                    <a:lnTo>
                      <a:pt x="1152" y="4448"/>
                    </a:lnTo>
                    <a:lnTo>
                      <a:pt x="1162" y="4476"/>
                    </a:lnTo>
                    <a:lnTo>
                      <a:pt x="1171" y="4496"/>
                    </a:lnTo>
                    <a:lnTo>
                      <a:pt x="1200" y="4496"/>
                    </a:lnTo>
                    <a:lnTo>
                      <a:pt x="1238" y="4467"/>
                    </a:lnTo>
                    <a:lnTo>
                      <a:pt x="1266" y="4458"/>
                    </a:lnTo>
                    <a:lnTo>
                      <a:pt x="1381" y="4458"/>
                    </a:lnTo>
                    <a:lnTo>
                      <a:pt x="1352" y="4486"/>
                    </a:lnTo>
                    <a:lnTo>
                      <a:pt x="1324" y="4496"/>
                    </a:lnTo>
                    <a:lnTo>
                      <a:pt x="1257" y="4496"/>
                    </a:lnTo>
                    <a:lnTo>
                      <a:pt x="1257" y="4505"/>
                    </a:lnTo>
                    <a:lnTo>
                      <a:pt x="1266" y="4515"/>
                    </a:lnTo>
                    <a:lnTo>
                      <a:pt x="1247" y="4524"/>
                    </a:lnTo>
                    <a:lnTo>
                      <a:pt x="1143" y="4524"/>
                    </a:lnTo>
                    <a:lnTo>
                      <a:pt x="1124" y="4496"/>
                    </a:lnTo>
                    <a:lnTo>
                      <a:pt x="971" y="4476"/>
                    </a:lnTo>
                    <a:lnTo>
                      <a:pt x="952" y="4496"/>
                    </a:lnTo>
                    <a:lnTo>
                      <a:pt x="981" y="4515"/>
                    </a:lnTo>
                    <a:lnTo>
                      <a:pt x="1114" y="4553"/>
                    </a:lnTo>
                    <a:lnTo>
                      <a:pt x="1143" y="4581"/>
                    </a:lnTo>
                    <a:lnTo>
                      <a:pt x="1162" y="4619"/>
                    </a:lnTo>
                    <a:lnTo>
                      <a:pt x="1143" y="4610"/>
                    </a:lnTo>
                    <a:lnTo>
                      <a:pt x="1095" y="4581"/>
                    </a:lnTo>
                    <a:lnTo>
                      <a:pt x="1076" y="4581"/>
                    </a:lnTo>
                    <a:lnTo>
                      <a:pt x="1047" y="4600"/>
                    </a:lnTo>
                    <a:lnTo>
                      <a:pt x="1028" y="4600"/>
                    </a:lnTo>
                    <a:lnTo>
                      <a:pt x="1019" y="4600"/>
                    </a:lnTo>
                    <a:lnTo>
                      <a:pt x="1000" y="4581"/>
                    </a:lnTo>
                    <a:lnTo>
                      <a:pt x="990" y="4581"/>
                    </a:lnTo>
                    <a:lnTo>
                      <a:pt x="971" y="4591"/>
                    </a:lnTo>
                    <a:lnTo>
                      <a:pt x="961" y="4591"/>
                    </a:lnTo>
                    <a:lnTo>
                      <a:pt x="943" y="4572"/>
                    </a:lnTo>
                    <a:lnTo>
                      <a:pt x="923" y="4572"/>
                    </a:lnTo>
                    <a:lnTo>
                      <a:pt x="914" y="4591"/>
                    </a:lnTo>
                    <a:lnTo>
                      <a:pt x="961" y="4619"/>
                    </a:lnTo>
                    <a:lnTo>
                      <a:pt x="1047" y="4619"/>
                    </a:lnTo>
                    <a:lnTo>
                      <a:pt x="1066" y="4639"/>
                    </a:lnTo>
                    <a:lnTo>
                      <a:pt x="1047" y="4648"/>
                    </a:lnTo>
                    <a:lnTo>
                      <a:pt x="1019" y="4639"/>
                    </a:lnTo>
                    <a:lnTo>
                      <a:pt x="990" y="4648"/>
                    </a:lnTo>
                    <a:lnTo>
                      <a:pt x="961" y="4657"/>
                    </a:lnTo>
                    <a:lnTo>
                      <a:pt x="952" y="4667"/>
                    </a:lnTo>
                    <a:lnTo>
                      <a:pt x="961" y="4677"/>
                    </a:lnTo>
                    <a:lnTo>
                      <a:pt x="943" y="4705"/>
                    </a:lnTo>
                    <a:lnTo>
                      <a:pt x="943" y="4724"/>
                    </a:lnTo>
                    <a:lnTo>
                      <a:pt x="933" y="4753"/>
                    </a:lnTo>
                    <a:lnTo>
                      <a:pt x="961" y="4762"/>
                    </a:lnTo>
                    <a:lnTo>
                      <a:pt x="981" y="4762"/>
                    </a:lnTo>
                    <a:lnTo>
                      <a:pt x="1019" y="4753"/>
                    </a:lnTo>
                    <a:lnTo>
                      <a:pt x="1057" y="4743"/>
                    </a:lnTo>
                    <a:lnTo>
                      <a:pt x="1076" y="4734"/>
                    </a:lnTo>
                    <a:lnTo>
                      <a:pt x="1114" y="4686"/>
                    </a:lnTo>
                    <a:lnTo>
                      <a:pt x="1133" y="4667"/>
                    </a:lnTo>
                    <a:lnTo>
                      <a:pt x="1247" y="4648"/>
                    </a:lnTo>
                    <a:lnTo>
                      <a:pt x="1276" y="4667"/>
                    </a:lnTo>
                    <a:lnTo>
                      <a:pt x="1190" y="4667"/>
                    </a:lnTo>
                    <a:lnTo>
                      <a:pt x="1133" y="4705"/>
                    </a:lnTo>
                    <a:lnTo>
                      <a:pt x="1104" y="4734"/>
                    </a:lnTo>
                    <a:lnTo>
                      <a:pt x="1114" y="4753"/>
                    </a:lnTo>
                    <a:lnTo>
                      <a:pt x="1209" y="4781"/>
                    </a:lnTo>
                    <a:lnTo>
                      <a:pt x="1219" y="4791"/>
                    </a:lnTo>
                    <a:lnTo>
                      <a:pt x="1238" y="4810"/>
                    </a:lnTo>
                    <a:lnTo>
                      <a:pt x="1200" y="4810"/>
                    </a:lnTo>
                    <a:lnTo>
                      <a:pt x="1171" y="4791"/>
                    </a:lnTo>
                    <a:lnTo>
                      <a:pt x="1143" y="4772"/>
                    </a:lnTo>
                    <a:lnTo>
                      <a:pt x="1124" y="4762"/>
                    </a:lnTo>
                    <a:lnTo>
                      <a:pt x="1104" y="4762"/>
                    </a:lnTo>
                    <a:lnTo>
                      <a:pt x="1086" y="4772"/>
                    </a:lnTo>
                    <a:lnTo>
                      <a:pt x="1038" y="4772"/>
                    </a:lnTo>
                    <a:lnTo>
                      <a:pt x="1019" y="4772"/>
                    </a:lnTo>
                    <a:lnTo>
                      <a:pt x="990" y="4800"/>
                    </a:lnTo>
                    <a:lnTo>
                      <a:pt x="971" y="4800"/>
                    </a:lnTo>
                    <a:lnTo>
                      <a:pt x="971" y="4810"/>
                    </a:lnTo>
                    <a:lnTo>
                      <a:pt x="990" y="4819"/>
                    </a:lnTo>
                    <a:lnTo>
                      <a:pt x="990" y="4838"/>
                    </a:lnTo>
                    <a:lnTo>
                      <a:pt x="981" y="4867"/>
                    </a:lnTo>
                    <a:lnTo>
                      <a:pt x="981" y="4895"/>
                    </a:lnTo>
                    <a:lnTo>
                      <a:pt x="990" y="4905"/>
                    </a:lnTo>
                    <a:lnTo>
                      <a:pt x="1057" y="4895"/>
                    </a:lnTo>
                    <a:lnTo>
                      <a:pt x="1038" y="4915"/>
                    </a:lnTo>
                    <a:lnTo>
                      <a:pt x="952" y="4915"/>
                    </a:lnTo>
                    <a:lnTo>
                      <a:pt x="952" y="4905"/>
                    </a:lnTo>
                    <a:lnTo>
                      <a:pt x="952" y="4895"/>
                    </a:lnTo>
                    <a:lnTo>
                      <a:pt x="952" y="4877"/>
                    </a:lnTo>
                    <a:lnTo>
                      <a:pt x="952" y="4857"/>
                    </a:lnTo>
                    <a:lnTo>
                      <a:pt x="943" y="4829"/>
                    </a:lnTo>
                    <a:lnTo>
                      <a:pt x="943" y="4819"/>
                    </a:lnTo>
                    <a:lnTo>
                      <a:pt x="923" y="4800"/>
                    </a:lnTo>
                    <a:lnTo>
                      <a:pt x="895" y="4791"/>
                    </a:lnTo>
                    <a:lnTo>
                      <a:pt x="876" y="4772"/>
                    </a:lnTo>
                    <a:lnTo>
                      <a:pt x="866" y="4772"/>
                    </a:lnTo>
                    <a:lnTo>
                      <a:pt x="790" y="4800"/>
                    </a:lnTo>
                    <a:lnTo>
                      <a:pt x="800" y="4819"/>
                    </a:lnTo>
                    <a:lnTo>
                      <a:pt x="819" y="4829"/>
                    </a:lnTo>
                    <a:lnTo>
                      <a:pt x="828" y="4838"/>
                    </a:lnTo>
                    <a:lnTo>
                      <a:pt x="847" y="4838"/>
                    </a:lnTo>
                    <a:lnTo>
                      <a:pt x="857" y="4838"/>
                    </a:lnTo>
                    <a:lnTo>
                      <a:pt x="857" y="4857"/>
                    </a:lnTo>
                    <a:lnTo>
                      <a:pt x="866" y="4867"/>
                    </a:lnTo>
                    <a:lnTo>
                      <a:pt x="866" y="4877"/>
                    </a:lnTo>
                    <a:lnTo>
                      <a:pt x="876" y="4886"/>
                    </a:lnTo>
                    <a:lnTo>
                      <a:pt x="904" y="4886"/>
                    </a:lnTo>
                    <a:lnTo>
                      <a:pt x="914" y="4895"/>
                    </a:lnTo>
                    <a:lnTo>
                      <a:pt x="914" y="4905"/>
                    </a:lnTo>
                    <a:lnTo>
                      <a:pt x="885" y="4905"/>
                    </a:lnTo>
                    <a:lnTo>
                      <a:pt x="876" y="4905"/>
                    </a:lnTo>
                    <a:lnTo>
                      <a:pt x="866" y="4915"/>
                    </a:lnTo>
                    <a:lnTo>
                      <a:pt x="904" y="4934"/>
                    </a:lnTo>
                    <a:lnTo>
                      <a:pt x="904" y="4943"/>
                    </a:lnTo>
                    <a:lnTo>
                      <a:pt x="904" y="4953"/>
                    </a:lnTo>
                    <a:lnTo>
                      <a:pt x="904" y="4962"/>
                    </a:lnTo>
                    <a:lnTo>
                      <a:pt x="914" y="4972"/>
                    </a:lnTo>
                    <a:lnTo>
                      <a:pt x="914" y="4981"/>
                    </a:lnTo>
                    <a:lnTo>
                      <a:pt x="895" y="5020"/>
                    </a:lnTo>
                    <a:lnTo>
                      <a:pt x="809" y="5067"/>
                    </a:lnTo>
                    <a:lnTo>
                      <a:pt x="819" y="5105"/>
                    </a:lnTo>
                    <a:lnTo>
                      <a:pt x="828" y="5134"/>
                    </a:lnTo>
                    <a:lnTo>
                      <a:pt x="847" y="5143"/>
                    </a:lnTo>
                    <a:lnTo>
                      <a:pt x="866" y="5134"/>
                    </a:lnTo>
                    <a:lnTo>
                      <a:pt x="895" y="5115"/>
                    </a:lnTo>
                    <a:lnTo>
                      <a:pt x="904" y="5115"/>
                    </a:lnTo>
                    <a:lnTo>
                      <a:pt x="904" y="5134"/>
                    </a:lnTo>
                    <a:lnTo>
                      <a:pt x="895" y="5143"/>
                    </a:lnTo>
                    <a:lnTo>
                      <a:pt x="895" y="5153"/>
                    </a:lnTo>
                    <a:lnTo>
                      <a:pt x="904" y="5153"/>
                    </a:lnTo>
                    <a:lnTo>
                      <a:pt x="943" y="5172"/>
                    </a:lnTo>
                    <a:lnTo>
                      <a:pt x="952" y="5162"/>
                    </a:lnTo>
                    <a:lnTo>
                      <a:pt x="1009" y="5124"/>
                    </a:lnTo>
                    <a:lnTo>
                      <a:pt x="1019" y="5124"/>
                    </a:lnTo>
                    <a:lnTo>
                      <a:pt x="1019" y="5115"/>
                    </a:lnTo>
                    <a:lnTo>
                      <a:pt x="1019" y="5105"/>
                    </a:lnTo>
                    <a:lnTo>
                      <a:pt x="1009" y="5077"/>
                    </a:lnTo>
                    <a:lnTo>
                      <a:pt x="1000" y="5048"/>
                    </a:lnTo>
                    <a:lnTo>
                      <a:pt x="1009" y="5038"/>
                    </a:lnTo>
                    <a:lnTo>
                      <a:pt x="1009" y="5048"/>
                    </a:lnTo>
                    <a:lnTo>
                      <a:pt x="1028" y="5067"/>
                    </a:lnTo>
                    <a:lnTo>
                      <a:pt x="1028" y="5086"/>
                    </a:lnTo>
                    <a:lnTo>
                      <a:pt x="1038" y="5096"/>
                    </a:lnTo>
                    <a:lnTo>
                      <a:pt x="1047" y="5105"/>
                    </a:lnTo>
                    <a:lnTo>
                      <a:pt x="1076" y="5096"/>
                    </a:lnTo>
                    <a:lnTo>
                      <a:pt x="1086" y="5096"/>
                    </a:lnTo>
                    <a:lnTo>
                      <a:pt x="1095" y="5105"/>
                    </a:lnTo>
                    <a:lnTo>
                      <a:pt x="1076" y="5105"/>
                    </a:lnTo>
                    <a:lnTo>
                      <a:pt x="1066" y="5115"/>
                    </a:lnTo>
                    <a:lnTo>
                      <a:pt x="1066" y="5134"/>
                    </a:lnTo>
                    <a:lnTo>
                      <a:pt x="1133" y="5134"/>
                    </a:lnTo>
                    <a:lnTo>
                      <a:pt x="1152" y="5143"/>
                    </a:lnTo>
                    <a:lnTo>
                      <a:pt x="1124" y="5162"/>
                    </a:lnTo>
                    <a:lnTo>
                      <a:pt x="1009" y="5162"/>
                    </a:lnTo>
                    <a:lnTo>
                      <a:pt x="914" y="5229"/>
                    </a:lnTo>
                    <a:lnTo>
                      <a:pt x="895" y="5248"/>
                    </a:lnTo>
                    <a:lnTo>
                      <a:pt x="876" y="5276"/>
                    </a:lnTo>
                    <a:lnTo>
                      <a:pt x="866" y="5286"/>
                    </a:lnTo>
                    <a:lnTo>
                      <a:pt x="838" y="5305"/>
                    </a:lnTo>
                    <a:lnTo>
                      <a:pt x="828" y="5324"/>
                    </a:lnTo>
                    <a:lnTo>
                      <a:pt x="828" y="5353"/>
                    </a:lnTo>
                    <a:lnTo>
                      <a:pt x="847" y="5362"/>
                    </a:lnTo>
                    <a:lnTo>
                      <a:pt x="933" y="5315"/>
                    </a:lnTo>
                    <a:lnTo>
                      <a:pt x="990" y="5258"/>
                    </a:lnTo>
                    <a:lnTo>
                      <a:pt x="1019" y="5248"/>
                    </a:lnTo>
                    <a:lnTo>
                      <a:pt x="1076" y="5258"/>
                    </a:lnTo>
                    <a:lnTo>
                      <a:pt x="1104" y="5229"/>
                    </a:lnTo>
                    <a:lnTo>
                      <a:pt x="1133" y="5229"/>
                    </a:lnTo>
                    <a:lnTo>
                      <a:pt x="1171" y="5181"/>
                    </a:lnTo>
                    <a:lnTo>
                      <a:pt x="1181" y="5181"/>
                    </a:lnTo>
                    <a:lnTo>
                      <a:pt x="1190" y="5181"/>
                    </a:lnTo>
                    <a:lnTo>
                      <a:pt x="1200" y="5191"/>
                    </a:lnTo>
                    <a:lnTo>
                      <a:pt x="1209" y="5200"/>
                    </a:lnTo>
                    <a:lnTo>
                      <a:pt x="1171" y="5219"/>
                    </a:lnTo>
                    <a:lnTo>
                      <a:pt x="1190" y="5248"/>
                    </a:lnTo>
                    <a:lnTo>
                      <a:pt x="1209" y="5258"/>
                    </a:lnTo>
                    <a:lnTo>
                      <a:pt x="1257" y="5238"/>
                    </a:lnTo>
                    <a:lnTo>
                      <a:pt x="1276" y="5219"/>
                    </a:lnTo>
                    <a:lnTo>
                      <a:pt x="1285" y="5200"/>
                    </a:lnTo>
                    <a:lnTo>
                      <a:pt x="1285" y="5181"/>
                    </a:lnTo>
                    <a:lnTo>
                      <a:pt x="1295" y="5172"/>
                    </a:lnTo>
                    <a:lnTo>
                      <a:pt x="1304" y="5191"/>
                    </a:lnTo>
                    <a:lnTo>
                      <a:pt x="1324" y="5200"/>
                    </a:lnTo>
                    <a:lnTo>
                      <a:pt x="1390" y="5210"/>
                    </a:lnTo>
                    <a:lnTo>
                      <a:pt x="1400" y="5210"/>
                    </a:lnTo>
                    <a:lnTo>
                      <a:pt x="1409" y="5172"/>
                    </a:lnTo>
                    <a:lnTo>
                      <a:pt x="1428" y="5153"/>
                    </a:lnTo>
                    <a:lnTo>
                      <a:pt x="1485" y="5134"/>
                    </a:lnTo>
                    <a:lnTo>
                      <a:pt x="1514" y="5105"/>
                    </a:lnTo>
                    <a:lnTo>
                      <a:pt x="1533" y="5096"/>
                    </a:lnTo>
                    <a:lnTo>
                      <a:pt x="1543" y="5105"/>
                    </a:lnTo>
                    <a:lnTo>
                      <a:pt x="1533" y="5134"/>
                    </a:lnTo>
                    <a:lnTo>
                      <a:pt x="1523" y="5162"/>
                    </a:lnTo>
                    <a:lnTo>
                      <a:pt x="1505" y="5172"/>
                    </a:lnTo>
                    <a:lnTo>
                      <a:pt x="1485" y="5181"/>
                    </a:lnTo>
                    <a:lnTo>
                      <a:pt x="1476" y="5200"/>
                    </a:lnTo>
                    <a:lnTo>
                      <a:pt x="1457" y="5210"/>
                    </a:lnTo>
                    <a:lnTo>
                      <a:pt x="1447" y="5229"/>
                    </a:lnTo>
                    <a:lnTo>
                      <a:pt x="1447" y="5238"/>
                    </a:lnTo>
                    <a:lnTo>
                      <a:pt x="1438" y="5258"/>
                    </a:lnTo>
                    <a:lnTo>
                      <a:pt x="1428" y="5258"/>
                    </a:lnTo>
                    <a:lnTo>
                      <a:pt x="1342" y="5286"/>
                    </a:lnTo>
                    <a:lnTo>
                      <a:pt x="1314" y="5324"/>
                    </a:lnTo>
                    <a:lnTo>
                      <a:pt x="1295" y="5324"/>
                    </a:lnTo>
                    <a:lnTo>
                      <a:pt x="1304" y="5305"/>
                    </a:lnTo>
                    <a:lnTo>
                      <a:pt x="1324" y="5286"/>
                    </a:lnTo>
                    <a:lnTo>
                      <a:pt x="1324" y="5267"/>
                    </a:lnTo>
                    <a:lnTo>
                      <a:pt x="1295" y="5258"/>
                    </a:lnTo>
                    <a:lnTo>
                      <a:pt x="1257" y="5258"/>
                    </a:lnTo>
                    <a:lnTo>
                      <a:pt x="1219" y="5286"/>
                    </a:lnTo>
                    <a:lnTo>
                      <a:pt x="1200" y="5343"/>
                    </a:lnTo>
                    <a:lnTo>
                      <a:pt x="1257" y="5362"/>
                    </a:lnTo>
                    <a:lnTo>
                      <a:pt x="1304" y="5362"/>
                    </a:lnTo>
                    <a:lnTo>
                      <a:pt x="1333" y="5372"/>
                    </a:lnTo>
                    <a:lnTo>
                      <a:pt x="1342" y="5372"/>
                    </a:lnTo>
                    <a:lnTo>
                      <a:pt x="1342" y="5391"/>
                    </a:lnTo>
                    <a:lnTo>
                      <a:pt x="1342" y="5400"/>
                    </a:lnTo>
                    <a:lnTo>
                      <a:pt x="1333" y="5410"/>
                    </a:lnTo>
                    <a:lnTo>
                      <a:pt x="1314" y="5391"/>
                    </a:lnTo>
                    <a:lnTo>
                      <a:pt x="1304" y="5381"/>
                    </a:lnTo>
                    <a:lnTo>
                      <a:pt x="1295" y="5372"/>
                    </a:lnTo>
                    <a:lnTo>
                      <a:pt x="1285" y="5372"/>
                    </a:lnTo>
                    <a:lnTo>
                      <a:pt x="1266" y="5391"/>
                    </a:lnTo>
                    <a:lnTo>
                      <a:pt x="1219" y="5391"/>
                    </a:lnTo>
                    <a:lnTo>
                      <a:pt x="1200" y="5400"/>
                    </a:lnTo>
                    <a:lnTo>
                      <a:pt x="1190" y="5410"/>
                    </a:lnTo>
                    <a:lnTo>
                      <a:pt x="1171" y="5448"/>
                    </a:lnTo>
                    <a:lnTo>
                      <a:pt x="1171" y="5467"/>
                    </a:lnTo>
                    <a:lnTo>
                      <a:pt x="1162" y="5467"/>
                    </a:lnTo>
                    <a:lnTo>
                      <a:pt x="1152" y="5467"/>
                    </a:lnTo>
                    <a:lnTo>
                      <a:pt x="1143" y="5448"/>
                    </a:lnTo>
                    <a:lnTo>
                      <a:pt x="1152" y="5419"/>
                    </a:lnTo>
                    <a:lnTo>
                      <a:pt x="1152" y="5400"/>
                    </a:lnTo>
                    <a:lnTo>
                      <a:pt x="1171" y="5362"/>
                    </a:lnTo>
                    <a:lnTo>
                      <a:pt x="1181" y="5343"/>
                    </a:lnTo>
                    <a:lnTo>
                      <a:pt x="1124" y="5343"/>
                    </a:lnTo>
                    <a:lnTo>
                      <a:pt x="1124" y="5334"/>
                    </a:lnTo>
                    <a:lnTo>
                      <a:pt x="1143" y="5324"/>
                    </a:lnTo>
                    <a:lnTo>
                      <a:pt x="1162" y="5315"/>
                    </a:lnTo>
                    <a:lnTo>
                      <a:pt x="1181" y="5296"/>
                    </a:lnTo>
                    <a:lnTo>
                      <a:pt x="1171" y="5267"/>
                    </a:lnTo>
                    <a:lnTo>
                      <a:pt x="1143" y="5258"/>
                    </a:lnTo>
                    <a:lnTo>
                      <a:pt x="1000" y="5296"/>
                    </a:lnTo>
                    <a:lnTo>
                      <a:pt x="952" y="5343"/>
                    </a:lnTo>
                    <a:lnTo>
                      <a:pt x="914" y="5362"/>
                    </a:lnTo>
                    <a:lnTo>
                      <a:pt x="904" y="5372"/>
                    </a:lnTo>
                    <a:lnTo>
                      <a:pt x="876" y="5381"/>
                    </a:lnTo>
                    <a:lnTo>
                      <a:pt x="866" y="5391"/>
                    </a:lnTo>
                    <a:lnTo>
                      <a:pt x="866" y="5410"/>
                    </a:lnTo>
                    <a:lnTo>
                      <a:pt x="857" y="5410"/>
                    </a:lnTo>
                    <a:lnTo>
                      <a:pt x="838" y="5400"/>
                    </a:lnTo>
                    <a:lnTo>
                      <a:pt x="723" y="5429"/>
                    </a:lnTo>
                    <a:lnTo>
                      <a:pt x="676" y="5457"/>
                    </a:lnTo>
                    <a:lnTo>
                      <a:pt x="657" y="5467"/>
                    </a:lnTo>
                    <a:lnTo>
                      <a:pt x="647" y="5477"/>
                    </a:lnTo>
                    <a:lnTo>
                      <a:pt x="600" y="5524"/>
                    </a:lnTo>
                    <a:lnTo>
                      <a:pt x="590" y="5543"/>
                    </a:lnTo>
                    <a:lnTo>
                      <a:pt x="609" y="5543"/>
                    </a:lnTo>
                    <a:lnTo>
                      <a:pt x="619" y="5543"/>
                    </a:lnTo>
                    <a:lnTo>
                      <a:pt x="628" y="5553"/>
                    </a:lnTo>
                    <a:lnTo>
                      <a:pt x="619" y="5553"/>
                    </a:lnTo>
                    <a:lnTo>
                      <a:pt x="619" y="5562"/>
                    </a:lnTo>
                    <a:lnTo>
                      <a:pt x="619" y="5572"/>
                    </a:lnTo>
                    <a:lnTo>
                      <a:pt x="762" y="5543"/>
                    </a:lnTo>
                    <a:lnTo>
                      <a:pt x="809" y="5505"/>
                    </a:lnTo>
                    <a:lnTo>
                      <a:pt x="828" y="5505"/>
                    </a:lnTo>
                    <a:lnTo>
                      <a:pt x="819" y="5534"/>
                    </a:lnTo>
                    <a:lnTo>
                      <a:pt x="790" y="5553"/>
                    </a:lnTo>
                    <a:lnTo>
                      <a:pt x="771" y="5581"/>
                    </a:lnTo>
                    <a:lnTo>
                      <a:pt x="781" y="5600"/>
                    </a:lnTo>
                    <a:lnTo>
                      <a:pt x="781" y="5629"/>
                    </a:lnTo>
                    <a:lnTo>
                      <a:pt x="771" y="5639"/>
                    </a:lnTo>
                    <a:lnTo>
                      <a:pt x="752" y="5648"/>
                    </a:lnTo>
                    <a:lnTo>
                      <a:pt x="771" y="5686"/>
                    </a:lnTo>
                    <a:lnTo>
                      <a:pt x="790" y="5705"/>
                    </a:lnTo>
                    <a:lnTo>
                      <a:pt x="838" y="5724"/>
                    </a:lnTo>
                    <a:lnTo>
                      <a:pt x="876" y="5724"/>
                    </a:lnTo>
                    <a:lnTo>
                      <a:pt x="885" y="5734"/>
                    </a:lnTo>
                    <a:lnTo>
                      <a:pt x="885" y="5743"/>
                    </a:lnTo>
                    <a:lnTo>
                      <a:pt x="895" y="5762"/>
                    </a:lnTo>
                    <a:lnTo>
                      <a:pt x="904" y="5781"/>
                    </a:lnTo>
                    <a:lnTo>
                      <a:pt x="904" y="5810"/>
                    </a:lnTo>
                    <a:lnTo>
                      <a:pt x="914" y="5848"/>
                    </a:lnTo>
                    <a:lnTo>
                      <a:pt x="914" y="5867"/>
                    </a:lnTo>
                    <a:lnTo>
                      <a:pt x="904" y="5877"/>
                    </a:lnTo>
                    <a:lnTo>
                      <a:pt x="885" y="5838"/>
                    </a:lnTo>
                    <a:lnTo>
                      <a:pt x="885" y="5829"/>
                    </a:lnTo>
                    <a:lnTo>
                      <a:pt x="885" y="5820"/>
                    </a:lnTo>
                    <a:lnTo>
                      <a:pt x="885" y="5810"/>
                    </a:lnTo>
                    <a:lnTo>
                      <a:pt x="876" y="5810"/>
                    </a:lnTo>
                    <a:lnTo>
                      <a:pt x="866" y="5810"/>
                    </a:lnTo>
                    <a:lnTo>
                      <a:pt x="857" y="5810"/>
                    </a:lnTo>
                    <a:lnTo>
                      <a:pt x="847" y="5800"/>
                    </a:lnTo>
                    <a:lnTo>
                      <a:pt x="847" y="5791"/>
                    </a:lnTo>
                    <a:lnTo>
                      <a:pt x="838" y="5772"/>
                    </a:lnTo>
                    <a:lnTo>
                      <a:pt x="828" y="5762"/>
                    </a:lnTo>
                    <a:lnTo>
                      <a:pt x="819" y="5753"/>
                    </a:lnTo>
                    <a:lnTo>
                      <a:pt x="800" y="5762"/>
                    </a:lnTo>
                    <a:lnTo>
                      <a:pt x="781" y="5762"/>
                    </a:lnTo>
                    <a:lnTo>
                      <a:pt x="771" y="5753"/>
                    </a:lnTo>
                    <a:lnTo>
                      <a:pt x="762" y="5724"/>
                    </a:lnTo>
                    <a:lnTo>
                      <a:pt x="752" y="5715"/>
                    </a:lnTo>
                    <a:lnTo>
                      <a:pt x="705" y="5696"/>
                    </a:lnTo>
                    <a:lnTo>
                      <a:pt x="685" y="5686"/>
                    </a:lnTo>
                    <a:lnTo>
                      <a:pt x="666" y="5696"/>
                    </a:lnTo>
                    <a:lnTo>
                      <a:pt x="600" y="5753"/>
                    </a:lnTo>
                    <a:lnTo>
                      <a:pt x="581" y="5781"/>
                    </a:lnTo>
                    <a:lnTo>
                      <a:pt x="571" y="5810"/>
                    </a:lnTo>
                    <a:lnTo>
                      <a:pt x="571" y="5820"/>
                    </a:lnTo>
                    <a:lnTo>
                      <a:pt x="571" y="5848"/>
                    </a:lnTo>
                    <a:lnTo>
                      <a:pt x="571" y="5858"/>
                    </a:lnTo>
                    <a:lnTo>
                      <a:pt x="571" y="5867"/>
                    </a:lnTo>
                    <a:lnTo>
                      <a:pt x="562" y="5867"/>
                    </a:lnTo>
                    <a:lnTo>
                      <a:pt x="552" y="5877"/>
                    </a:lnTo>
                    <a:lnTo>
                      <a:pt x="552" y="5905"/>
                    </a:lnTo>
                    <a:lnTo>
                      <a:pt x="552" y="5915"/>
                    </a:lnTo>
                    <a:lnTo>
                      <a:pt x="562" y="5915"/>
                    </a:lnTo>
                    <a:lnTo>
                      <a:pt x="590" y="5905"/>
                    </a:lnTo>
                    <a:lnTo>
                      <a:pt x="609" y="5905"/>
                    </a:lnTo>
                    <a:lnTo>
                      <a:pt x="619" y="5915"/>
                    </a:lnTo>
                    <a:lnTo>
                      <a:pt x="609" y="5953"/>
                    </a:lnTo>
                    <a:lnTo>
                      <a:pt x="619" y="5972"/>
                    </a:lnTo>
                    <a:lnTo>
                      <a:pt x="609" y="5972"/>
                    </a:lnTo>
                    <a:lnTo>
                      <a:pt x="600" y="5962"/>
                    </a:lnTo>
                    <a:lnTo>
                      <a:pt x="590" y="5943"/>
                    </a:lnTo>
                    <a:lnTo>
                      <a:pt x="581" y="5943"/>
                    </a:lnTo>
                    <a:lnTo>
                      <a:pt x="571" y="5943"/>
                    </a:lnTo>
                    <a:lnTo>
                      <a:pt x="571" y="5953"/>
                    </a:lnTo>
                    <a:lnTo>
                      <a:pt x="552" y="5972"/>
                    </a:lnTo>
                    <a:lnTo>
                      <a:pt x="524" y="6010"/>
                    </a:lnTo>
                    <a:lnTo>
                      <a:pt x="524" y="6029"/>
                    </a:lnTo>
                    <a:lnTo>
                      <a:pt x="533" y="6058"/>
                    </a:lnTo>
                    <a:lnTo>
                      <a:pt x="533" y="6067"/>
                    </a:lnTo>
                    <a:lnTo>
                      <a:pt x="562" y="6086"/>
                    </a:lnTo>
                    <a:lnTo>
                      <a:pt x="581" y="6096"/>
                    </a:lnTo>
                    <a:lnTo>
                      <a:pt x="581" y="6115"/>
                    </a:lnTo>
                    <a:lnTo>
                      <a:pt x="581" y="6134"/>
                    </a:lnTo>
                    <a:lnTo>
                      <a:pt x="590" y="6143"/>
                    </a:lnTo>
                    <a:lnTo>
                      <a:pt x="590" y="6162"/>
                    </a:lnTo>
                    <a:lnTo>
                      <a:pt x="600" y="6172"/>
                    </a:lnTo>
                    <a:lnTo>
                      <a:pt x="609" y="6181"/>
                    </a:lnTo>
                    <a:lnTo>
                      <a:pt x="638" y="6181"/>
                    </a:lnTo>
                    <a:lnTo>
                      <a:pt x="647" y="6181"/>
                    </a:lnTo>
                    <a:lnTo>
                      <a:pt x="657" y="6191"/>
                    </a:lnTo>
                    <a:lnTo>
                      <a:pt x="666" y="6210"/>
                    </a:lnTo>
                    <a:lnTo>
                      <a:pt x="657" y="6219"/>
                    </a:lnTo>
                    <a:lnTo>
                      <a:pt x="647" y="6219"/>
                    </a:lnTo>
                    <a:lnTo>
                      <a:pt x="638" y="6219"/>
                    </a:lnTo>
                    <a:lnTo>
                      <a:pt x="619" y="6201"/>
                    </a:lnTo>
                    <a:lnTo>
                      <a:pt x="609" y="6201"/>
                    </a:lnTo>
                    <a:lnTo>
                      <a:pt x="581" y="6210"/>
                    </a:lnTo>
                    <a:lnTo>
                      <a:pt x="552" y="6191"/>
                    </a:lnTo>
                    <a:lnTo>
                      <a:pt x="552" y="6172"/>
                    </a:lnTo>
                    <a:lnTo>
                      <a:pt x="552" y="6153"/>
                    </a:lnTo>
                    <a:lnTo>
                      <a:pt x="562" y="6143"/>
                    </a:lnTo>
                    <a:lnTo>
                      <a:pt x="571" y="6134"/>
                    </a:lnTo>
                    <a:lnTo>
                      <a:pt x="542" y="6134"/>
                    </a:lnTo>
                    <a:lnTo>
                      <a:pt x="542" y="6115"/>
                    </a:lnTo>
                    <a:lnTo>
                      <a:pt x="533" y="6105"/>
                    </a:lnTo>
                    <a:lnTo>
                      <a:pt x="533" y="6096"/>
                    </a:lnTo>
                    <a:lnTo>
                      <a:pt x="533" y="6086"/>
                    </a:lnTo>
                    <a:lnTo>
                      <a:pt x="514" y="6067"/>
                    </a:lnTo>
                    <a:lnTo>
                      <a:pt x="495" y="6058"/>
                    </a:lnTo>
                    <a:lnTo>
                      <a:pt x="476" y="6058"/>
                    </a:lnTo>
                    <a:lnTo>
                      <a:pt x="466" y="6076"/>
                    </a:lnTo>
                    <a:lnTo>
                      <a:pt x="457" y="6086"/>
                    </a:lnTo>
                    <a:lnTo>
                      <a:pt x="447" y="6096"/>
                    </a:lnTo>
                    <a:lnTo>
                      <a:pt x="438" y="6105"/>
                    </a:lnTo>
                    <a:lnTo>
                      <a:pt x="438" y="6115"/>
                    </a:lnTo>
                    <a:lnTo>
                      <a:pt x="428" y="6143"/>
                    </a:lnTo>
                    <a:lnTo>
                      <a:pt x="419" y="6162"/>
                    </a:lnTo>
                    <a:lnTo>
                      <a:pt x="390" y="6191"/>
                    </a:lnTo>
                    <a:lnTo>
                      <a:pt x="381" y="6210"/>
                    </a:lnTo>
                    <a:lnTo>
                      <a:pt x="390" y="6229"/>
                    </a:lnTo>
                    <a:lnTo>
                      <a:pt x="390" y="6239"/>
                    </a:lnTo>
                    <a:lnTo>
                      <a:pt x="390" y="6258"/>
                    </a:lnTo>
                    <a:lnTo>
                      <a:pt x="390" y="6267"/>
                    </a:lnTo>
                    <a:lnTo>
                      <a:pt x="400" y="6286"/>
                    </a:lnTo>
                    <a:lnTo>
                      <a:pt x="409" y="6286"/>
                    </a:lnTo>
                    <a:lnTo>
                      <a:pt x="419" y="6277"/>
                    </a:lnTo>
                    <a:lnTo>
                      <a:pt x="428" y="6277"/>
                    </a:lnTo>
                    <a:lnTo>
                      <a:pt x="419" y="6315"/>
                    </a:lnTo>
                    <a:lnTo>
                      <a:pt x="419" y="6343"/>
                    </a:lnTo>
                    <a:lnTo>
                      <a:pt x="419" y="6372"/>
                    </a:lnTo>
                    <a:lnTo>
                      <a:pt x="438" y="6381"/>
                    </a:lnTo>
                    <a:lnTo>
                      <a:pt x="457" y="6372"/>
                    </a:lnTo>
                    <a:lnTo>
                      <a:pt x="485" y="6315"/>
                    </a:lnTo>
                    <a:lnTo>
                      <a:pt x="504" y="6296"/>
                    </a:lnTo>
                    <a:lnTo>
                      <a:pt x="495" y="6334"/>
                    </a:lnTo>
                    <a:lnTo>
                      <a:pt x="485" y="6353"/>
                    </a:lnTo>
                    <a:lnTo>
                      <a:pt x="476" y="6372"/>
                    </a:lnTo>
                    <a:lnTo>
                      <a:pt x="457" y="6391"/>
                    </a:lnTo>
                    <a:lnTo>
                      <a:pt x="495" y="6410"/>
                    </a:lnTo>
                    <a:lnTo>
                      <a:pt x="504" y="6372"/>
                    </a:lnTo>
                    <a:lnTo>
                      <a:pt x="514" y="6324"/>
                    </a:lnTo>
                    <a:lnTo>
                      <a:pt x="533" y="6286"/>
                    </a:lnTo>
                    <a:lnTo>
                      <a:pt x="533" y="6315"/>
                    </a:lnTo>
                    <a:lnTo>
                      <a:pt x="533" y="6353"/>
                    </a:lnTo>
                    <a:lnTo>
                      <a:pt x="542" y="6372"/>
                    </a:lnTo>
                    <a:lnTo>
                      <a:pt x="552" y="6381"/>
                    </a:lnTo>
                    <a:lnTo>
                      <a:pt x="542" y="6391"/>
                    </a:lnTo>
                    <a:lnTo>
                      <a:pt x="533" y="6400"/>
                    </a:lnTo>
                    <a:lnTo>
                      <a:pt x="524" y="6400"/>
                    </a:lnTo>
                    <a:lnTo>
                      <a:pt x="533" y="6429"/>
                    </a:lnTo>
                    <a:lnTo>
                      <a:pt x="542" y="6448"/>
                    </a:lnTo>
                    <a:lnTo>
                      <a:pt x="571" y="6448"/>
                    </a:lnTo>
                    <a:lnTo>
                      <a:pt x="581" y="6457"/>
                    </a:lnTo>
                    <a:lnTo>
                      <a:pt x="571" y="6457"/>
                    </a:lnTo>
                    <a:lnTo>
                      <a:pt x="562" y="6477"/>
                    </a:lnTo>
                    <a:lnTo>
                      <a:pt x="552" y="6477"/>
                    </a:lnTo>
                    <a:lnTo>
                      <a:pt x="552" y="6486"/>
                    </a:lnTo>
                    <a:lnTo>
                      <a:pt x="638" y="6477"/>
                    </a:lnTo>
                    <a:lnTo>
                      <a:pt x="666" y="6486"/>
                    </a:lnTo>
                    <a:lnTo>
                      <a:pt x="581" y="6505"/>
                    </a:lnTo>
                    <a:lnTo>
                      <a:pt x="562" y="6534"/>
                    </a:lnTo>
                    <a:lnTo>
                      <a:pt x="571" y="6553"/>
                    </a:lnTo>
                    <a:lnTo>
                      <a:pt x="619" y="6629"/>
                    </a:lnTo>
                    <a:lnTo>
                      <a:pt x="600" y="6610"/>
                    </a:lnTo>
                    <a:lnTo>
                      <a:pt x="562" y="6553"/>
                    </a:lnTo>
                    <a:lnTo>
                      <a:pt x="552" y="6534"/>
                    </a:lnTo>
                    <a:lnTo>
                      <a:pt x="542" y="6534"/>
                    </a:lnTo>
                    <a:lnTo>
                      <a:pt x="533" y="6553"/>
                    </a:lnTo>
                    <a:lnTo>
                      <a:pt x="524" y="6543"/>
                    </a:lnTo>
                    <a:lnTo>
                      <a:pt x="524" y="6534"/>
                    </a:lnTo>
                    <a:lnTo>
                      <a:pt x="524" y="6524"/>
                    </a:lnTo>
                    <a:lnTo>
                      <a:pt x="514" y="6505"/>
                    </a:lnTo>
                    <a:lnTo>
                      <a:pt x="504" y="6505"/>
                    </a:lnTo>
                    <a:lnTo>
                      <a:pt x="466" y="6505"/>
                    </a:lnTo>
                    <a:lnTo>
                      <a:pt x="476" y="6534"/>
                    </a:lnTo>
                    <a:lnTo>
                      <a:pt x="495" y="6553"/>
                    </a:lnTo>
                    <a:lnTo>
                      <a:pt x="495" y="6572"/>
                    </a:lnTo>
                    <a:lnTo>
                      <a:pt x="504" y="6591"/>
                    </a:lnTo>
                    <a:lnTo>
                      <a:pt x="504" y="6629"/>
                    </a:lnTo>
                    <a:lnTo>
                      <a:pt x="514" y="6638"/>
                    </a:lnTo>
                    <a:lnTo>
                      <a:pt x="533" y="6648"/>
                    </a:lnTo>
                    <a:lnTo>
                      <a:pt x="562" y="6648"/>
                    </a:lnTo>
                    <a:lnTo>
                      <a:pt x="590" y="6648"/>
                    </a:lnTo>
                    <a:lnTo>
                      <a:pt x="609" y="6686"/>
                    </a:lnTo>
                    <a:lnTo>
                      <a:pt x="590" y="6705"/>
                    </a:lnTo>
                    <a:lnTo>
                      <a:pt x="581" y="6696"/>
                    </a:lnTo>
                    <a:lnTo>
                      <a:pt x="571" y="6686"/>
                    </a:lnTo>
                    <a:lnTo>
                      <a:pt x="562" y="6667"/>
                    </a:lnTo>
                    <a:lnTo>
                      <a:pt x="542" y="6648"/>
                    </a:lnTo>
                    <a:lnTo>
                      <a:pt x="495" y="6648"/>
                    </a:lnTo>
                    <a:lnTo>
                      <a:pt x="485" y="6648"/>
                    </a:lnTo>
                    <a:lnTo>
                      <a:pt x="485" y="6638"/>
                    </a:lnTo>
                    <a:lnTo>
                      <a:pt x="485" y="6629"/>
                    </a:lnTo>
                    <a:lnTo>
                      <a:pt x="476" y="6629"/>
                    </a:lnTo>
                    <a:lnTo>
                      <a:pt x="438" y="6667"/>
                    </a:lnTo>
                    <a:lnTo>
                      <a:pt x="428" y="6686"/>
                    </a:lnTo>
                    <a:lnTo>
                      <a:pt x="428" y="6705"/>
                    </a:lnTo>
                    <a:lnTo>
                      <a:pt x="457" y="6677"/>
                    </a:lnTo>
                    <a:lnTo>
                      <a:pt x="466" y="6677"/>
                    </a:lnTo>
                    <a:lnTo>
                      <a:pt x="447" y="6715"/>
                    </a:lnTo>
                    <a:lnTo>
                      <a:pt x="428" y="6724"/>
                    </a:lnTo>
                    <a:lnTo>
                      <a:pt x="400" y="6724"/>
                    </a:lnTo>
                    <a:lnTo>
                      <a:pt x="381" y="6734"/>
                    </a:lnTo>
                    <a:lnTo>
                      <a:pt x="371" y="6743"/>
                    </a:lnTo>
                    <a:lnTo>
                      <a:pt x="362" y="6772"/>
                    </a:lnTo>
                    <a:lnTo>
                      <a:pt x="352" y="6791"/>
                    </a:lnTo>
                    <a:lnTo>
                      <a:pt x="324" y="6819"/>
                    </a:lnTo>
                    <a:lnTo>
                      <a:pt x="314" y="6838"/>
                    </a:lnTo>
                    <a:lnTo>
                      <a:pt x="333" y="6838"/>
                    </a:lnTo>
                    <a:lnTo>
                      <a:pt x="352" y="6819"/>
                    </a:lnTo>
                    <a:lnTo>
                      <a:pt x="362" y="6800"/>
                    </a:lnTo>
                    <a:lnTo>
                      <a:pt x="381" y="6791"/>
                    </a:lnTo>
                    <a:lnTo>
                      <a:pt x="438" y="6781"/>
                    </a:lnTo>
                    <a:lnTo>
                      <a:pt x="457" y="6791"/>
                    </a:lnTo>
                    <a:lnTo>
                      <a:pt x="457" y="6810"/>
                    </a:lnTo>
                    <a:lnTo>
                      <a:pt x="466" y="6810"/>
                    </a:lnTo>
                    <a:lnTo>
                      <a:pt x="485" y="6791"/>
                    </a:lnTo>
                    <a:lnTo>
                      <a:pt x="495" y="6791"/>
                    </a:lnTo>
                    <a:lnTo>
                      <a:pt x="542" y="6800"/>
                    </a:lnTo>
                    <a:lnTo>
                      <a:pt x="600" y="6791"/>
                    </a:lnTo>
                    <a:lnTo>
                      <a:pt x="619" y="6810"/>
                    </a:lnTo>
                    <a:lnTo>
                      <a:pt x="600" y="6819"/>
                    </a:lnTo>
                    <a:lnTo>
                      <a:pt x="495" y="6810"/>
                    </a:lnTo>
                    <a:lnTo>
                      <a:pt x="485" y="6829"/>
                    </a:lnTo>
                    <a:lnTo>
                      <a:pt x="466" y="6829"/>
                    </a:lnTo>
                    <a:lnTo>
                      <a:pt x="438" y="6819"/>
                    </a:lnTo>
                    <a:lnTo>
                      <a:pt x="419" y="6819"/>
                    </a:lnTo>
                    <a:lnTo>
                      <a:pt x="409" y="6829"/>
                    </a:lnTo>
                    <a:lnTo>
                      <a:pt x="390" y="6848"/>
                    </a:lnTo>
                    <a:lnTo>
                      <a:pt x="390" y="6858"/>
                    </a:lnTo>
                    <a:lnTo>
                      <a:pt x="400" y="6858"/>
                    </a:lnTo>
                    <a:lnTo>
                      <a:pt x="428" y="6848"/>
                    </a:lnTo>
                    <a:lnTo>
                      <a:pt x="438" y="6848"/>
                    </a:lnTo>
                    <a:lnTo>
                      <a:pt x="438" y="6867"/>
                    </a:lnTo>
                    <a:lnTo>
                      <a:pt x="447" y="6876"/>
                    </a:lnTo>
                    <a:lnTo>
                      <a:pt x="457" y="6886"/>
                    </a:lnTo>
                    <a:lnTo>
                      <a:pt x="476" y="6886"/>
                    </a:lnTo>
                    <a:lnTo>
                      <a:pt x="485" y="6886"/>
                    </a:lnTo>
                    <a:lnTo>
                      <a:pt x="466" y="6915"/>
                    </a:lnTo>
                    <a:lnTo>
                      <a:pt x="409" y="6924"/>
                    </a:lnTo>
                    <a:lnTo>
                      <a:pt x="400" y="6962"/>
                    </a:lnTo>
                    <a:lnTo>
                      <a:pt x="409" y="6981"/>
                    </a:lnTo>
                    <a:lnTo>
                      <a:pt x="438" y="6981"/>
                    </a:lnTo>
                    <a:lnTo>
                      <a:pt x="485" y="6972"/>
                    </a:lnTo>
                    <a:lnTo>
                      <a:pt x="495" y="6972"/>
                    </a:lnTo>
                    <a:lnTo>
                      <a:pt x="504" y="6953"/>
                    </a:lnTo>
                    <a:lnTo>
                      <a:pt x="514" y="6943"/>
                    </a:lnTo>
                    <a:lnTo>
                      <a:pt x="524" y="6943"/>
                    </a:lnTo>
                    <a:lnTo>
                      <a:pt x="590" y="6896"/>
                    </a:lnTo>
                    <a:lnTo>
                      <a:pt x="695" y="6772"/>
                    </a:lnTo>
                    <a:lnTo>
                      <a:pt x="705" y="6753"/>
                    </a:lnTo>
                    <a:lnTo>
                      <a:pt x="714" y="6743"/>
                    </a:lnTo>
                    <a:lnTo>
                      <a:pt x="733" y="6715"/>
                    </a:lnTo>
                    <a:lnTo>
                      <a:pt x="762" y="6686"/>
                    </a:lnTo>
                    <a:lnTo>
                      <a:pt x="762" y="6696"/>
                    </a:lnTo>
                    <a:lnTo>
                      <a:pt x="762" y="6715"/>
                    </a:lnTo>
                    <a:lnTo>
                      <a:pt x="705" y="6810"/>
                    </a:lnTo>
                    <a:lnTo>
                      <a:pt x="685" y="6819"/>
                    </a:lnTo>
                    <a:lnTo>
                      <a:pt x="676" y="6829"/>
                    </a:lnTo>
                    <a:lnTo>
                      <a:pt x="676" y="6848"/>
                    </a:lnTo>
                    <a:lnTo>
                      <a:pt x="676" y="6858"/>
                    </a:lnTo>
                    <a:lnTo>
                      <a:pt x="666" y="6867"/>
                    </a:lnTo>
                    <a:lnTo>
                      <a:pt x="657" y="6876"/>
                    </a:lnTo>
                    <a:lnTo>
                      <a:pt x="619" y="6915"/>
                    </a:lnTo>
                    <a:lnTo>
                      <a:pt x="600" y="6953"/>
                    </a:lnTo>
                    <a:lnTo>
                      <a:pt x="581" y="6962"/>
                    </a:lnTo>
                    <a:lnTo>
                      <a:pt x="571" y="6962"/>
                    </a:lnTo>
                    <a:lnTo>
                      <a:pt x="562" y="6972"/>
                    </a:lnTo>
                    <a:lnTo>
                      <a:pt x="552" y="6991"/>
                    </a:lnTo>
                    <a:lnTo>
                      <a:pt x="552" y="6981"/>
                    </a:lnTo>
                    <a:lnTo>
                      <a:pt x="562" y="6991"/>
                    </a:lnTo>
                    <a:lnTo>
                      <a:pt x="571" y="7001"/>
                    </a:lnTo>
                    <a:lnTo>
                      <a:pt x="552" y="7001"/>
                    </a:lnTo>
                    <a:lnTo>
                      <a:pt x="485" y="7010"/>
                    </a:lnTo>
                    <a:lnTo>
                      <a:pt x="476" y="7019"/>
                    </a:lnTo>
                    <a:lnTo>
                      <a:pt x="466" y="7058"/>
                    </a:lnTo>
                    <a:lnTo>
                      <a:pt x="438" y="7067"/>
                    </a:lnTo>
                    <a:lnTo>
                      <a:pt x="400" y="7058"/>
                    </a:lnTo>
                    <a:lnTo>
                      <a:pt x="381" y="7067"/>
                    </a:lnTo>
                    <a:lnTo>
                      <a:pt x="342" y="7105"/>
                    </a:lnTo>
                    <a:lnTo>
                      <a:pt x="285" y="7124"/>
                    </a:lnTo>
                    <a:lnTo>
                      <a:pt x="276" y="7124"/>
                    </a:lnTo>
                    <a:lnTo>
                      <a:pt x="276" y="7143"/>
                    </a:lnTo>
                    <a:lnTo>
                      <a:pt x="285" y="7153"/>
                    </a:lnTo>
                    <a:lnTo>
                      <a:pt x="285" y="7172"/>
                    </a:lnTo>
                    <a:lnTo>
                      <a:pt x="295" y="7172"/>
                    </a:lnTo>
                    <a:lnTo>
                      <a:pt x="295" y="7191"/>
                    </a:lnTo>
                    <a:lnTo>
                      <a:pt x="285" y="7200"/>
                    </a:lnTo>
                    <a:lnTo>
                      <a:pt x="304" y="7200"/>
                    </a:lnTo>
                    <a:lnTo>
                      <a:pt x="314" y="7200"/>
                    </a:lnTo>
                    <a:lnTo>
                      <a:pt x="324" y="7210"/>
                    </a:lnTo>
                    <a:lnTo>
                      <a:pt x="333" y="7229"/>
                    </a:lnTo>
                    <a:lnTo>
                      <a:pt x="352" y="7239"/>
                    </a:lnTo>
                    <a:lnTo>
                      <a:pt x="362" y="7239"/>
                    </a:lnTo>
                    <a:lnTo>
                      <a:pt x="390" y="7219"/>
                    </a:lnTo>
                    <a:lnTo>
                      <a:pt x="428" y="7219"/>
                    </a:lnTo>
                    <a:lnTo>
                      <a:pt x="524" y="7229"/>
                    </a:lnTo>
                    <a:lnTo>
                      <a:pt x="533" y="7239"/>
                    </a:lnTo>
                    <a:lnTo>
                      <a:pt x="542" y="7257"/>
                    </a:lnTo>
                    <a:lnTo>
                      <a:pt x="562" y="7277"/>
                    </a:lnTo>
                    <a:lnTo>
                      <a:pt x="619" y="7267"/>
                    </a:lnTo>
                    <a:lnTo>
                      <a:pt x="647" y="7277"/>
                    </a:lnTo>
                    <a:lnTo>
                      <a:pt x="657" y="7267"/>
                    </a:lnTo>
                    <a:lnTo>
                      <a:pt x="666" y="7257"/>
                    </a:lnTo>
                    <a:lnTo>
                      <a:pt x="666" y="7248"/>
                    </a:lnTo>
                    <a:lnTo>
                      <a:pt x="676" y="7239"/>
                    </a:lnTo>
                    <a:lnTo>
                      <a:pt x="733" y="7229"/>
                    </a:lnTo>
                    <a:lnTo>
                      <a:pt x="752" y="7219"/>
                    </a:lnTo>
                    <a:lnTo>
                      <a:pt x="762" y="7210"/>
                    </a:lnTo>
                    <a:lnTo>
                      <a:pt x="762" y="7200"/>
                    </a:lnTo>
                    <a:lnTo>
                      <a:pt x="771" y="7200"/>
                    </a:lnTo>
                    <a:lnTo>
                      <a:pt x="762" y="7181"/>
                    </a:lnTo>
                    <a:lnTo>
                      <a:pt x="762" y="7162"/>
                    </a:lnTo>
                    <a:lnTo>
                      <a:pt x="762" y="7153"/>
                    </a:lnTo>
                    <a:lnTo>
                      <a:pt x="771" y="7143"/>
                    </a:lnTo>
                    <a:lnTo>
                      <a:pt x="800" y="7134"/>
                    </a:lnTo>
                    <a:lnTo>
                      <a:pt x="819" y="7115"/>
                    </a:lnTo>
                    <a:lnTo>
                      <a:pt x="857" y="7077"/>
                    </a:lnTo>
                    <a:lnTo>
                      <a:pt x="866" y="7067"/>
                    </a:lnTo>
                    <a:lnTo>
                      <a:pt x="876" y="7048"/>
                    </a:lnTo>
                    <a:lnTo>
                      <a:pt x="885" y="7029"/>
                    </a:lnTo>
                    <a:lnTo>
                      <a:pt x="885" y="7019"/>
                    </a:lnTo>
                    <a:lnTo>
                      <a:pt x="895" y="7019"/>
                    </a:lnTo>
                    <a:lnTo>
                      <a:pt x="904" y="7010"/>
                    </a:lnTo>
                    <a:lnTo>
                      <a:pt x="1009" y="7039"/>
                    </a:lnTo>
                    <a:lnTo>
                      <a:pt x="1162" y="7019"/>
                    </a:lnTo>
                    <a:lnTo>
                      <a:pt x="1219" y="7039"/>
                    </a:lnTo>
                    <a:lnTo>
                      <a:pt x="1238" y="7039"/>
                    </a:lnTo>
                    <a:lnTo>
                      <a:pt x="1600" y="6991"/>
                    </a:lnTo>
                    <a:lnTo>
                      <a:pt x="1666" y="7019"/>
                    </a:lnTo>
                    <a:lnTo>
                      <a:pt x="1666" y="7010"/>
                    </a:lnTo>
                    <a:lnTo>
                      <a:pt x="1685" y="6867"/>
                    </a:lnTo>
                    <a:lnTo>
                      <a:pt x="1695" y="6829"/>
                    </a:lnTo>
                    <a:lnTo>
                      <a:pt x="1705" y="6800"/>
                    </a:lnTo>
                    <a:lnTo>
                      <a:pt x="1761" y="6753"/>
                    </a:lnTo>
                    <a:lnTo>
                      <a:pt x="1781" y="6705"/>
                    </a:lnTo>
                    <a:lnTo>
                      <a:pt x="1781" y="6638"/>
                    </a:lnTo>
                    <a:lnTo>
                      <a:pt x="1781" y="6553"/>
                    </a:lnTo>
                    <a:lnTo>
                      <a:pt x="1781" y="6477"/>
                    </a:lnTo>
                    <a:lnTo>
                      <a:pt x="1809" y="6115"/>
                    </a:lnTo>
                    <a:lnTo>
                      <a:pt x="1819" y="6086"/>
                    </a:lnTo>
                    <a:lnTo>
                      <a:pt x="1857" y="5991"/>
                    </a:lnTo>
                    <a:lnTo>
                      <a:pt x="1866" y="5953"/>
                    </a:lnTo>
                    <a:lnTo>
                      <a:pt x="1866" y="5886"/>
                    </a:lnTo>
                    <a:lnTo>
                      <a:pt x="1800" y="5439"/>
                    </a:lnTo>
                    <a:lnTo>
                      <a:pt x="1962" y="5419"/>
                    </a:lnTo>
                    <a:lnTo>
                      <a:pt x="2133" y="5400"/>
                    </a:lnTo>
                    <a:lnTo>
                      <a:pt x="2409" y="5200"/>
                    </a:lnTo>
                    <a:lnTo>
                      <a:pt x="2409" y="5181"/>
                    </a:lnTo>
                    <a:lnTo>
                      <a:pt x="2409" y="5153"/>
                    </a:lnTo>
                    <a:lnTo>
                      <a:pt x="2409" y="5096"/>
                    </a:lnTo>
                    <a:lnTo>
                      <a:pt x="2400" y="5077"/>
                    </a:lnTo>
                    <a:lnTo>
                      <a:pt x="2371" y="4895"/>
                    </a:lnTo>
                    <a:lnTo>
                      <a:pt x="2371" y="4857"/>
                    </a:lnTo>
                    <a:lnTo>
                      <a:pt x="2523" y="4677"/>
                    </a:lnTo>
                    <a:lnTo>
                      <a:pt x="2762" y="4210"/>
                    </a:lnTo>
                    <a:lnTo>
                      <a:pt x="2819" y="4134"/>
                    </a:lnTo>
                    <a:lnTo>
                      <a:pt x="2942" y="4010"/>
                    </a:lnTo>
                    <a:lnTo>
                      <a:pt x="2981" y="3981"/>
                    </a:lnTo>
                    <a:lnTo>
                      <a:pt x="3000" y="3962"/>
                    </a:lnTo>
                    <a:lnTo>
                      <a:pt x="3009" y="3934"/>
                    </a:lnTo>
                    <a:lnTo>
                      <a:pt x="3028" y="3715"/>
                    </a:lnTo>
                    <a:lnTo>
                      <a:pt x="3019" y="3686"/>
                    </a:lnTo>
                    <a:lnTo>
                      <a:pt x="2819" y="3315"/>
                    </a:lnTo>
                    <a:lnTo>
                      <a:pt x="2857" y="3191"/>
                    </a:lnTo>
                    <a:lnTo>
                      <a:pt x="2866" y="3172"/>
                    </a:lnTo>
                    <a:lnTo>
                      <a:pt x="2981" y="3153"/>
                    </a:lnTo>
                    <a:lnTo>
                      <a:pt x="3019" y="3134"/>
                    </a:lnTo>
                    <a:lnTo>
                      <a:pt x="3057" y="3086"/>
                    </a:lnTo>
                    <a:lnTo>
                      <a:pt x="3124" y="2972"/>
                    </a:lnTo>
                    <a:lnTo>
                      <a:pt x="3133" y="2934"/>
                    </a:lnTo>
                    <a:lnTo>
                      <a:pt x="3228" y="2543"/>
                    </a:lnTo>
                    <a:lnTo>
                      <a:pt x="3247" y="2515"/>
                    </a:lnTo>
                    <a:lnTo>
                      <a:pt x="3266" y="2486"/>
                    </a:lnTo>
                    <a:lnTo>
                      <a:pt x="3524" y="2267"/>
                    </a:lnTo>
                    <a:lnTo>
                      <a:pt x="3581" y="2162"/>
                    </a:lnTo>
                    <a:lnTo>
                      <a:pt x="3590" y="2153"/>
                    </a:lnTo>
                    <a:lnTo>
                      <a:pt x="3781" y="2267"/>
                    </a:lnTo>
                    <a:lnTo>
                      <a:pt x="3962" y="2391"/>
                    </a:lnTo>
                    <a:lnTo>
                      <a:pt x="3981" y="2381"/>
                    </a:lnTo>
                    <a:lnTo>
                      <a:pt x="4000" y="2353"/>
                    </a:lnTo>
                    <a:lnTo>
                      <a:pt x="4019" y="2305"/>
                    </a:lnTo>
                    <a:lnTo>
                      <a:pt x="4143" y="2057"/>
                    </a:lnTo>
                    <a:lnTo>
                      <a:pt x="4152" y="1991"/>
                    </a:lnTo>
                    <a:lnTo>
                      <a:pt x="4123" y="1648"/>
                    </a:lnTo>
                    <a:lnTo>
                      <a:pt x="4123" y="1591"/>
                    </a:lnTo>
                    <a:close/>
                    <a:moveTo>
                      <a:pt x="2419" y="2343"/>
                    </a:moveTo>
                    <a:lnTo>
                      <a:pt x="2428" y="2343"/>
                    </a:lnTo>
                    <a:lnTo>
                      <a:pt x="2428" y="2353"/>
                    </a:lnTo>
                    <a:lnTo>
                      <a:pt x="2495" y="2362"/>
                    </a:lnTo>
                    <a:lnTo>
                      <a:pt x="2514" y="2353"/>
                    </a:lnTo>
                    <a:lnTo>
                      <a:pt x="2523" y="2353"/>
                    </a:lnTo>
                    <a:lnTo>
                      <a:pt x="2533" y="2343"/>
                    </a:lnTo>
                    <a:lnTo>
                      <a:pt x="2552" y="2315"/>
                    </a:lnTo>
                    <a:lnTo>
                      <a:pt x="2562" y="2315"/>
                    </a:lnTo>
                    <a:lnTo>
                      <a:pt x="2600" y="2343"/>
                    </a:lnTo>
                    <a:lnTo>
                      <a:pt x="2638" y="2362"/>
                    </a:lnTo>
                    <a:lnTo>
                      <a:pt x="2666" y="2362"/>
                    </a:lnTo>
                    <a:lnTo>
                      <a:pt x="2695" y="2343"/>
                    </a:lnTo>
                    <a:lnTo>
                      <a:pt x="2695" y="2324"/>
                    </a:lnTo>
                    <a:lnTo>
                      <a:pt x="2686" y="2315"/>
                    </a:lnTo>
                    <a:lnTo>
                      <a:pt x="2666" y="2305"/>
                    </a:lnTo>
                    <a:lnTo>
                      <a:pt x="2647" y="2286"/>
                    </a:lnTo>
                    <a:lnTo>
                      <a:pt x="2466" y="2296"/>
                    </a:lnTo>
                    <a:lnTo>
                      <a:pt x="2438" y="2296"/>
                    </a:lnTo>
                    <a:lnTo>
                      <a:pt x="2428" y="2305"/>
                    </a:lnTo>
                    <a:lnTo>
                      <a:pt x="2419" y="2324"/>
                    </a:lnTo>
                    <a:lnTo>
                      <a:pt x="2409" y="2324"/>
                    </a:lnTo>
                    <a:lnTo>
                      <a:pt x="2409" y="2334"/>
                    </a:lnTo>
                    <a:lnTo>
                      <a:pt x="2419" y="2343"/>
                    </a:lnTo>
                    <a:close/>
                    <a:moveTo>
                      <a:pt x="533" y="5524"/>
                    </a:moveTo>
                    <a:lnTo>
                      <a:pt x="542" y="5505"/>
                    </a:lnTo>
                    <a:lnTo>
                      <a:pt x="542" y="5496"/>
                    </a:lnTo>
                    <a:lnTo>
                      <a:pt x="571" y="5496"/>
                    </a:lnTo>
                    <a:lnTo>
                      <a:pt x="581" y="5496"/>
                    </a:lnTo>
                    <a:lnTo>
                      <a:pt x="581" y="5477"/>
                    </a:lnTo>
                    <a:lnTo>
                      <a:pt x="581" y="5457"/>
                    </a:lnTo>
                    <a:lnTo>
                      <a:pt x="562" y="5457"/>
                    </a:lnTo>
                    <a:lnTo>
                      <a:pt x="542" y="5467"/>
                    </a:lnTo>
                    <a:lnTo>
                      <a:pt x="542" y="5457"/>
                    </a:lnTo>
                    <a:lnTo>
                      <a:pt x="552" y="5448"/>
                    </a:lnTo>
                    <a:lnTo>
                      <a:pt x="562" y="5429"/>
                    </a:lnTo>
                    <a:lnTo>
                      <a:pt x="514" y="5429"/>
                    </a:lnTo>
                    <a:lnTo>
                      <a:pt x="514" y="5419"/>
                    </a:lnTo>
                    <a:lnTo>
                      <a:pt x="542" y="5410"/>
                    </a:lnTo>
                    <a:lnTo>
                      <a:pt x="552" y="5391"/>
                    </a:lnTo>
                    <a:lnTo>
                      <a:pt x="552" y="5372"/>
                    </a:lnTo>
                    <a:lnTo>
                      <a:pt x="552" y="5353"/>
                    </a:lnTo>
                    <a:lnTo>
                      <a:pt x="542" y="5334"/>
                    </a:lnTo>
                    <a:lnTo>
                      <a:pt x="542" y="5315"/>
                    </a:lnTo>
                    <a:lnTo>
                      <a:pt x="533" y="5296"/>
                    </a:lnTo>
                    <a:lnTo>
                      <a:pt x="524" y="5286"/>
                    </a:lnTo>
                    <a:lnTo>
                      <a:pt x="514" y="5286"/>
                    </a:lnTo>
                    <a:lnTo>
                      <a:pt x="514" y="5315"/>
                    </a:lnTo>
                    <a:lnTo>
                      <a:pt x="504" y="5324"/>
                    </a:lnTo>
                    <a:lnTo>
                      <a:pt x="495" y="5324"/>
                    </a:lnTo>
                    <a:lnTo>
                      <a:pt x="438" y="5362"/>
                    </a:lnTo>
                    <a:lnTo>
                      <a:pt x="438" y="5372"/>
                    </a:lnTo>
                    <a:lnTo>
                      <a:pt x="457" y="5362"/>
                    </a:lnTo>
                    <a:lnTo>
                      <a:pt x="485" y="5362"/>
                    </a:lnTo>
                    <a:lnTo>
                      <a:pt x="504" y="5372"/>
                    </a:lnTo>
                    <a:lnTo>
                      <a:pt x="533" y="5391"/>
                    </a:lnTo>
                    <a:lnTo>
                      <a:pt x="495" y="5419"/>
                    </a:lnTo>
                    <a:lnTo>
                      <a:pt x="476" y="5429"/>
                    </a:lnTo>
                    <a:lnTo>
                      <a:pt x="466" y="5439"/>
                    </a:lnTo>
                    <a:lnTo>
                      <a:pt x="466" y="5457"/>
                    </a:lnTo>
                    <a:lnTo>
                      <a:pt x="466" y="5467"/>
                    </a:lnTo>
                    <a:lnTo>
                      <a:pt x="457" y="5467"/>
                    </a:lnTo>
                    <a:lnTo>
                      <a:pt x="419" y="5477"/>
                    </a:lnTo>
                    <a:lnTo>
                      <a:pt x="409" y="5477"/>
                    </a:lnTo>
                    <a:lnTo>
                      <a:pt x="390" y="5505"/>
                    </a:lnTo>
                    <a:lnTo>
                      <a:pt x="381" y="5505"/>
                    </a:lnTo>
                    <a:lnTo>
                      <a:pt x="381" y="5524"/>
                    </a:lnTo>
                    <a:lnTo>
                      <a:pt x="390" y="5515"/>
                    </a:lnTo>
                    <a:lnTo>
                      <a:pt x="419" y="5505"/>
                    </a:lnTo>
                    <a:lnTo>
                      <a:pt x="428" y="5496"/>
                    </a:lnTo>
                    <a:lnTo>
                      <a:pt x="438" y="5505"/>
                    </a:lnTo>
                    <a:lnTo>
                      <a:pt x="428" y="5515"/>
                    </a:lnTo>
                    <a:lnTo>
                      <a:pt x="409" y="5534"/>
                    </a:lnTo>
                    <a:lnTo>
                      <a:pt x="400" y="5553"/>
                    </a:lnTo>
                    <a:lnTo>
                      <a:pt x="400" y="5562"/>
                    </a:lnTo>
                    <a:lnTo>
                      <a:pt x="381" y="5562"/>
                    </a:lnTo>
                    <a:lnTo>
                      <a:pt x="371" y="5572"/>
                    </a:lnTo>
                    <a:lnTo>
                      <a:pt x="352" y="5619"/>
                    </a:lnTo>
                    <a:lnTo>
                      <a:pt x="504" y="5543"/>
                    </a:lnTo>
                    <a:lnTo>
                      <a:pt x="533" y="5524"/>
                    </a:lnTo>
                    <a:close/>
                    <a:moveTo>
                      <a:pt x="723" y="2638"/>
                    </a:moveTo>
                    <a:lnTo>
                      <a:pt x="733" y="2610"/>
                    </a:lnTo>
                    <a:lnTo>
                      <a:pt x="743" y="2581"/>
                    </a:lnTo>
                    <a:lnTo>
                      <a:pt x="800" y="2553"/>
                    </a:lnTo>
                    <a:lnTo>
                      <a:pt x="809" y="2543"/>
                    </a:lnTo>
                    <a:lnTo>
                      <a:pt x="819" y="2534"/>
                    </a:lnTo>
                    <a:lnTo>
                      <a:pt x="819" y="2524"/>
                    </a:lnTo>
                    <a:lnTo>
                      <a:pt x="828" y="2515"/>
                    </a:lnTo>
                    <a:lnTo>
                      <a:pt x="828" y="2495"/>
                    </a:lnTo>
                    <a:lnTo>
                      <a:pt x="838" y="2477"/>
                    </a:lnTo>
                    <a:lnTo>
                      <a:pt x="828" y="2467"/>
                    </a:lnTo>
                    <a:lnTo>
                      <a:pt x="819" y="2457"/>
                    </a:lnTo>
                    <a:lnTo>
                      <a:pt x="800" y="2457"/>
                    </a:lnTo>
                    <a:lnTo>
                      <a:pt x="790" y="2448"/>
                    </a:lnTo>
                    <a:lnTo>
                      <a:pt x="781" y="2438"/>
                    </a:lnTo>
                    <a:lnTo>
                      <a:pt x="781" y="2429"/>
                    </a:lnTo>
                    <a:lnTo>
                      <a:pt x="790" y="2419"/>
                    </a:lnTo>
                    <a:lnTo>
                      <a:pt x="800" y="2429"/>
                    </a:lnTo>
                    <a:lnTo>
                      <a:pt x="790" y="2391"/>
                    </a:lnTo>
                    <a:lnTo>
                      <a:pt x="800" y="2400"/>
                    </a:lnTo>
                    <a:lnTo>
                      <a:pt x="828" y="2438"/>
                    </a:lnTo>
                    <a:lnTo>
                      <a:pt x="838" y="2438"/>
                    </a:lnTo>
                    <a:lnTo>
                      <a:pt x="876" y="2438"/>
                    </a:lnTo>
                    <a:lnTo>
                      <a:pt x="885" y="2429"/>
                    </a:lnTo>
                    <a:lnTo>
                      <a:pt x="885" y="2419"/>
                    </a:lnTo>
                    <a:lnTo>
                      <a:pt x="885" y="2400"/>
                    </a:lnTo>
                    <a:lnTo>
                      <a:pt x="885" y="2362"/>
                    </a:lnTo>
                    <a:lnTo>
                      <a:pt x="876" y="2324"/>
                    </a:lnTo>
                    <a:lnTo>
                      <a:pt x="876" y="2286"/>
                    </a:lnTo>
                    <a:lnTo>
                      <a:pt x="866" y="2296"/>
                    </a:lnTo>
                    <a:lnTo>
                      <a:pt x="857" y="2305"/>
                    </a:lnTo>
                    <a:lnTo>
                      <a:pt x="857" y="2315"/>
                    </a:lnTo>
                    <a:lnTo>
                      <a:pt x="847" y="2315"/>
                    </a:lnTo>
                    <a:lnTo>
                      <a:pt x="838" y="2305"/>
                    </a:lnTo>
                    <a:lnTo>
                      <a:pt x="838" y="2296"/>
                    </a:lnTo>
                    <a:lnTo>
                      <a:pt x="847" y="2277"/>
                    </a:lnTo>
                    <a:lnTo>
                      <a:pt x="857" y="2267"/>
                    </a:lnTo>
                    <a:lnTo>
                      <a:pt x="866" y="2277"/>
                    </a:lnTo>
                    <a:lnTo>
                      <a:pt x="885" y="2267"/>
                    </a:lnTo>
                    <a:lnTo>
                      <a:pt x="895" y="2248"/>
                    </a:lnTo>
                    <a:lnTo>
                      <a:pt x="866" y="2248"/>
                    </a:lnTo>
                    <a:lnTo>
                      <a:pt x="866" y="2239"/>
                    </a:lnTo>
                    <a:lnTo>
                      <a:pt x="876" y="2229"/>
                    </a:lnTo>
                    <a:lnTo>
                      <a:pt x="885" y="2229"/>
                    </a:lnTo>
                    <a:lnTo>
                      <a:pt x="895" y="2219"/>
                    </a:lnTo>
                    <a:lnTo>
                      <a:pt x="895" y="2200"/>
                    </a:lnTo>
                    <a:lnTo>
                      <a:pt x="904" y="2200"/>
                    </a:lnTo>
                    <a:lnTo>
                      <a:pt x="904" y="2191"/>
                    </a:lnTo>
                    <a:lnTo>
                      <a:pt x="857" y="2153"/>
                    </a:lnTo>
                    <a:lnTo>
                      <a:pt x="838" y="2153"/>
                    </a:lnTo>
                    <a:lnTo>
                      <a:pt x="838" y="2162"/>
                    </a:lnTo>
                    <a:lnTo>
                      <a:pt x="847" y="2172"/>
                    </a:lnTo>
                    <a:lnTo>
                      <a:pt x="847" y="2181"/>
                    </a:lnTo>
                    <a:lnTo>
                      <a:pt x="857" y="2191"/>
                    </a:lnTo>
                    <a:lnTo>
                      <a:pt x="847" y="2210"/>
                    </a:lnTo>
                    <a:lnTo>
                      <a:pt x="838" y="2219"/>
                    </a:lnTo>
                    <a:lnTo>
                      <a:pt x="809" y="2239"/>
                    </a:lnTo>
                    <a:lnTo>
                      <a:pt x="800" y="2257"/>
                    </a:lnTo>
                    <a:lnTo>
                      <a:pt x="790" y="2277"/>
                    </a:lnTo>
                    <a:lnTo>
                      <a:pt x="762" y="2353"/>
                    </a:lnTo>
                    <a:lnTo>
                      <a:pt x="762" y="2362"/>
                    </a:lnTo>
                    <a:lnTo>
                      <a:pt x="762" y="2381"/>
                    </a:lnTo>
                    <a:lnTo>
                      <a:pt x="762" y="2400"/>
                    </a:lnTo>
                    <a:lnTo>
                      <a:pt x="752" y="2400"/>
                    </a:lnTo>
                    <a:lnTo>
                      <a:pt x="743" y="2400"/>
                    </a:lnTo>
                    <a:lnTo>
                      <a:pt x="743" y="2410"/>
                    </a:lnTo>
                    <a:lnTo>
                      <a:pt x="733" y="2419"/>
                    </a:lnTo>
                    <a:lnTo>
                      <a:pt x="733" y="2457"/>
                    </a:lnTo>
                    <a:lnTo>
                      <a:pt x="723" y="2477"/>
                    </a:lnTo>
                    <a:lnTo>
                      <a:pt x="714" y="2505"/>
                    </a:lnTo>
                    <a:lnTo>
                      <a:pt x="705" y="2524"/>
                    </a:lnTo>
                    <a:lnTo>
                      <a:pt x="705" y="2543"/>
                    </a:lnTo>
                    <a:lnTo>
                      <a:pt x="705" y="2553"/>
                    </a:lnTo>
                    <a:lnTo>
                      <a:pt x="705" y="2572"/>
                    </a:lnTo>
                    <a:lnTo>
                      <a:pt x="705" y="2581"/>
                    </a:lnTo>
                    <a:lnTo>
                      <a:pt x="705" y="2591"/>
                    </a:lnTo>
                    <a:lnTo>
                      <a:pt x="695" y="2600"/>
                    </a:lnTo>
                    <a:lnTo>
                      <a:pt x="676" y="2638"/>
                    </a:lnTo>
                    <a:lnTo>
                      <a:pt x="666" y="2658"/>
                    </a:lnTo>
                    <a:lnTo>
                      <a:pt x="705" y="2648"/>
                    </a:lnTo>
                    <a:lnTo>
                      <a:pt x="723" y="2638"/>
                    </a:lnTo>
                    <a:close/>
                    <a:moveTo>
                      <a:pt x="276" y="6819"/>
                    </a:moveTo>
                    <a:lnTo>
                      <a:pt x="285" y="6810"/>
                    </a:lnTo>
                    <a:lnTo>
                      <a:pt x="304" y="6781"/>
                    </a:lnTo>
                    <a:lnTo>
                      <a:pt x="314" y="6772"/>
                    </a:lnTo>
                    <a:lnTo>
                      <a:pt x="324" y="6762"/>
                    </a:lnTo>
                    <a:lnTo>
                      <a:pt x="314" y="6753"/>
                    </a:lnTo>
                    <a:lnTo>
                      <a:pt x="304" y="6734"/>
                    </a:lnTo>
                    <a:lnTo>
                      <a:pt x="295" y="6734"/>
                    </a:lnTo>
                    <a:lnTo>
                      <a:pt x="295" y="6705"/>
                    </a:lnTo>
                    <a:lnTo>
                      <a:pt x="295" y="6696"/>
                    </a:lnTo>
                    <a:lnTo>
                      <a:pt x="314" y="6705"/>
                    </a:lnTo>
                    <a:lnTo>
                      <a:pt x="381" y="6686"/>
                    </a:lnTo>
                    <a:lnTo>
                      <a:pt x="390" y="6677"/>
                    </a:lnTo>
                    <a:lnTo>
                      <a:pt x="400" y="6667"/>
                    </a:lnTo>
                    <a:lnTo>
                      <a:pt x="400" y="6658"/>
                    </a:lnTo>
                    <a:lnTo>
                      <a:pt x="409" y="6648"/>
                    </a:lnTo>
                    <a:lnTo>
                      <a:pt x="447" y="6629"/>
                    </a:lnTo>
                    <a:lnTo>
                      <a:pt x="457" y="6610"/>
                    </a:lnTo>
                    <a:lnTo>
                      <a:pt x="476" y="6600"/>
                    </a:lnTo>
                    <a:lnTo>
                      <a:pt x="485" y="6581"/>
                    </a:lnTo>
                    <a:lnTo>
                      <a:pt x="476" y="6581"/>
                    </a:lnTo>
                    <a:lnTo>
                      <a:pt x="466" y="6581"/>
                    </a:lnTo>
                    <a:lnTo>
                      <a:pt x="457" y="6562"/>
                    </a:lnTo>
                    <a:lnTo>
                      <a:pt x="447" y="6543"/>
                    </a:lnTo>
                    <a:lnTo>
                      <a:pt x="447" y="6524"/>
                    </a:lnTo>
                    <a:lnTo>
                      <a:pt x="447" y="6496"/>
                    </a:lnTo>
                    <a:lnTo>
                      <a:pt x="447" y="6477"/>
                    </a:lnTo>
                    <a:lnTo>
                      <a:pt x="419" y="6410"/>
                    </a:lnTo>
                    <a:lnTo>
                      <a:pt x="409" y="6400"/>
                    </a:lnTo>
                    <a:lnTo>
                      <a:pt x="371" y="6381"/>
                    </a:lnTo>
                    <a:lnTo>
                      <a:pt x="362" y="6362"/>
                    </a:lnTo>
                    <a:lnTo>
                      <a:pt x="352" y="6324"/>
                    </a:lnTo>
                    <a:lnTo>
                      <a:pt x="333" y="6296"/>
                    </a:lnTo>
                    <a:lnTo>
                      <a:pt x="324" y="6315"/>
                    </a:lnTo>
                    <a:lnTo>
                      <a:pt x="314" y="6334"/>
                    </a:lnTo>
                    <a:lnTo>
                      <a:pt x="304" y="6353"/>
                    </a:lnTo>
                    <a:lnTo>
                      <a:pt x="314" y="6362"/>
                    </a:lnTo>
                    <a:lnTo>
                      <a:pt x="314" y="6381"/>
                    </a:lnTo>
                    <a:lnTo>
                      <a:pt x="304" y="6410"/>
                    </a:lnTo>
                    <a:lnTo>
                      <a:pt x="295" y="6448"/>
                    </a:lnTo>
                    <a:lnTo>
                      <a:pt x="304" y="6448"/>
                    </a:lnTo>
                    <a:lnTo>
                      <a:pt x="285" y="6467"/>
                    </a:lnTo>
                    <a:lnTo>
                      <a:pt x="304" y="6477"/>
                    </a:lnTo>
                    <a:lnTo>
                      <a:pt x="324" y="6467"/>
                    </a:lnTo>
                    <a:lnTo>
                      <a:pt x="362" y="6439"/>
                    </a:lnTo>
                    <a:lnTo>
                      <a:pt x="362" y="6448"/>
                    </a:lnTo>
                    <a:lnTo>
                      <a:pt x="362" y="6457"/>
                    </a:lnTo>
                    <a:lnTo>
                      <a:pt x="371" y="6467"/>
                    </a:lnTo>
                    <a:lnTo>
                      <a:pt x="371" y="6477"/>
                    </a:lnTo>
                    <a:lnTo>
                      <a:pt x="333" y="6505"/>
                    </a:lnTo>
                    <a:lnTo>
                      <a:pt x="295" y="6543"/>
                    </a:lnTo>
                    <a:lnTo>
                      <a:pt x="276" y="6581"/>
                    </a:lnTo>
                    <a:lnTo>
                      <a:pt x="266" y="6591"/>
                    </a:lnTo>
                    <a:lnTo>
                      <a:pt x="266" y="6600"/>
                    </a:lnTo>
                    <a:lnTo>
                      <a:pt x="276" y="6600"/>
                    </a:lnTo>
                    <a:lnTo>
                      <a:pt x="276" y="6610"/>
                    </a:lnTo>
                    <a:lnTo>
                      <a:pt x="295" y="6600"/>
                    </a:lnTo>
                    <a:lnTo>
                      <a:pt x="295" y="6620"/>
                    </a:lnTo>
                    <a:lnTo>
                      <a:pt x="285" y="6629"/>
                    </a:lnTo>
                    <a:lnTo>
                      <a:pt x="276" y="6648"/>
                    </a:lnTo>
                    <a:lnTo>
                      <a:pt x="276" y="6658"/>
                    </a:lnTo>
                    <a:lnTo>
                      <a:pt x="266" y="6658"/>
                    </a:lnTo>
                    <a:lnTo>
                      <a:pt x="257" y="6638"/>
                    </a:lnTo>
                    <a:lnTo>
                      <a:pt x="247" y="6638"/>
                    </a:lnTo>
                    <a:lnTo>
                      <a:pt x="238" y="6648"/>
                    </a:lnTo>
                    <a:lnTo>
                      <a:pt x="228" y="6667"/>
                    </a:lnTo>
                    <a:lnTo>
                      <a:pt x="219" y="6696"/>
                    </a:lnTo>
                    <a:lnTo>
                      <a:pt x="209" y="6724"/>
                    </a:lnTo>
                    <a:lnTo>
                      <a:pt x="219" y="6734"/>
                    </a:lnTo>
                    <a:lnTo>
                      <a:pt x="228" y="6734"/>
                    </a:lnTo>
                    <a:lnTo>
                      <a:pt x="238" y="6734"/>
                    </a:lnTo>
                    <a:lnTo>
                      <a:pt x="219" y="6800"/>
                    </a:lnTo>
                    <a:lnTo>
                      <a:pt x="209" y="6838"/>
                    </a:lnTo>
                    <a:lnTo>
                      <a:pt x="190" y="6858"/>
                    </a:lnTo>
                    <a:lnTo>
                      <a:pt x="209" y="6867"/>
                    </a:lnTo>
                    <a:lnTo>
                      <a:pt x="276" y="6819"/>
                    </a:lnTo>
                    <a:close/>
                    <a:moveTo>
                      <a:pt x="733" y="4981"/>
                    </a:moveTo>
                    <a:lnTo>
                      <a:pt x="743" y="4972"/>
                    </a:lnTo>
                    <a:lnTo>
                      <a:pt x="743" y="4991"/>
                    </a:lnTo>
                    <a:lnTo>
                      <a:pt x="743" y="5000"/>
                    </a:lnTo>
                    <a:lnTo>
                      <a:pt x="752" y="5010"/>
                    </a:lnTo>
                    <a:lnTo>
                      <a:pt x="762" y="5020"/>
                    </a:lnTo>
                    <a:lnTo>
                      <a:pt x="762" y="5010"/>
                    </a:lnTo>
                    <a:lnTo>
                      <a:pt x="771" y="4991"/>
                    </a:lnTo>
                    <a:lnTo>
                      <a:pt x="771" y="4943"/>
                    </a:lnTo>
                    <a:lnTo>
                      <a:pt x="781" y="4915"/>
                    </a:lnTo>
                    <a:lnTo>
                      <a:pt x="781" y="4905"/>
                    </a:lnTo>
                    <a:lnTo>
                      <a:pt x="762" y="4905"/>
                    </a:lnTo>
                    <a:lnTo>
                      <a:pt x="762" y="4915"/>
                    </a:lnTo>
                    <a:lnTo>
                      <a:pt x="762" y="4934"/>
                    </a:lnTo>
                    <a:lnTo>
                      <a:pt x="752" y="4953"/>
                    </a:lnTo>
                    <a:lnTo>
                      <a:pt x="743" y="4943"/>
                    </a:lnTo>
                    <a:lnTo>
                      <a:pt x="743" y="4934"/>
                    </a:lnTo>
                    <a:lnTo>
                      <a:pt x="743" y="4924"/>
                    </a:lnTo>
                    <a:lnTo>
                      <a:pt x="743" y="4915"/>
                    </a:lnTo>
                    <a:lnTo>
                      <a:pt x="733" y="4905"/>
                    </a:lnTo>
                    <a:lnTo>
                      <a:pt x="695" y="4924"/>
                    </a:lnTo>
                    <a:lnTo>
                      <a:pt x="685" y="4934"/>
                    </a:lnTo>
                    <a:lnTo>
                      <a:pt x="685" y="4943"/>
                    </a:lnTo>
                    <a:lnTo>
                      <a:pt x="695" y="4943"/>
                    </a:lnTo>
                    <a:lnTo>
                      <a:pt x="695" y="4962"/>
                    </a:lnTo>
                    <a:lnTo>
                      <a:pt x="705" y="4981"/>
                    </a:lnTo>
                    <a:lnTo>
                      <a:pt x="705" y="5000"/>
                    </a:lnTo>
                    <a:lnTo>
                      <a:pt x="685" y="5020"/>
                    </a:lnTo>
                    <a:lnTo>
                      <a:pt x="676" y="5029"/>
                    </a:lnTo>
                    <a:lnTo>
                      <a:pt x="685" y="5029"/>
                    </a:lnTo>
                    <a:lnTo>
                      <a:pt x="695" y="5038"/>
                    </a:lnTo>
                    <a:lnTo>
                      <a:pt x="695" y="5048"/>
                    </a:lnTo>
                    <a:lnTo>
                      <a:pt x="705" y="5048"/>
                    </a:lnTo>
                    <a:lnTo>
                      <a:pt x="714" y="5058"/>
                    </a:lnTo>
                    <a:lnTo>
                      <a:pt x="723" y="5058"/>
                    </a:lnTo>
                    <a:lnTo>
                      <a:pt x="723" y="5067"/>
                    </a:lnTo>
                    <a:lnTo>
                      <a:pt x="743" y="5077"/>
                    </a:lnTo>
                    <a:lnTo>
                      <a:pt x="733" y="5067"/>
                    </a:lnTo>
                    <a:lnTo>
                      <a:pt x="733" y="5038"/>
                    </a:lnTo>
                    <a:lnTo>
                      <a:pt x="723" y="5020"/>
                    </a:lnTo>
                    <a:lnTo>
                      <a:pt x="733" y="5000"/>
                    </a:lnTo>
                    <a:lnTo>
                      <a:pt x="733" y="4981"/>
                    </a:lnTo>
                    <a:close/>
                    <a:moveTo>
                      <a:pt x="914" y="2324"/>
                    </a:moveTo>
                    <a:lnTo>
                      <a:pt x="923" y="2315"/>
                    </a:lnTo>
                    <a:lnTo>
                      <a:pt x="933" y="2305"/>
                    </a:lnTo>
                    <a:lnTo>
                      <a:pt x="933" y="2286"/>
                    </a:lnTo>
                    <a:lnTo>
                      <a:pt x="933" y="2277"/>
                    </a:lnTo>
                    <a:lnTo>
                      <a:pt x="943" y="2277"/>
                    </a:lnTo>
                    <a:lnTo>
                      <a:pt x="952" y="2277"/>
                    </a:lnTo>
                    <a:lnTo>
                      <a:pt x="952" y="2296"/>
                    </a:lnTo>
                    <a:lnTo>
                      <a:pt x="952" y="2334"/>
                    </a:lnTo>
                    <a:lnTo>
                      <a:pt x="961" y="2362"/>
                    </a:lnTo>
                    <a:lnTo>
                      <a:pt x="981" y="2343"/>
                    </a:lnTo>
                    <a:lnTo>
                      <a:pt x="1009" y="2286"/>
                    </a:lnTo>
                    <a:lnTo>
                      <a:pt x="1019" y="2286"/>
                    </a:lnTo>
                    <a:lnTo>
                      <a:pt x="1038" y="2315"/>
                    </a:lnTo>
                    <a:lnTo>
                      <a:pt x="1047" y="2296"/>
                    </a:lnTo>
                    <a:lnTo>
                      <a:pt x="1047" y="2257"/>
                    </a:lnTo>
                    <a:lnTo>
                      <a:pt x="1047" y="2248"/>
                    </a:lnTo>
                    <a:lnTo>
                      <a:pt x="1057" y="2229"/>
                    </a:lnTo>
                    <a:lnTo>
                      <a:pt x="1076" y="2191"/>
                    </a:lnTo>
                    <a:lnTo>
                      <a:pt x="1086" y="2114"/>
                    </a:lnTo>
                    <a:lnTo>
                      <a:pt x="1066" y="2086"/>
                    </a:lnTo>
                    <a:lnTo>
                      <a:pt x="1019" y="2067"/>
                    </a:lnTo>
                    <a:lnTo>
                      <a:pt x="1000" y="2076"/>
                    </a:lnTo>
                    <a:lnTo>
                      <a:pt x="990" y="2114"/>
                    </a:lnTo>
                    <a:lnTo>
                      <a:pt x="990" y="2134"/>
                    </a:lnTo>
                    <a:lnTo>
                      <a:pt x="1009" y="2153"/>
                    </a:lnTo>
                    <a:lnTo>
                      <a:pt x="1019" y="2191"/>
                    </a:lnTo>
                    <a:lnTo>
                      <a:pt x="1019" y="2229"/>
                    </a:lnTo>
                    <a:lnTo>
                      <a:pt x="1009" y="2239"/>
                    </a:lnTo>
                    <a:lnTo>
                      <a:pt x="1000" y="2219"/>
                    </a:lnTo>
                    <a:lnTo>
                      <a:pt x="981" y="2181"/>
                    </a:lnTo>
                    <a:lnTo>
                      <a:pt x="971" y="2172"/>
                    </a:lnTo>
                    <a:lnTo>
                      <a:pt x="961" y="2172"/>
                    </a:lnTo>
                    <a:lnTo>
                      <a:pt x="923" y="2229"/>
                    </a:lnTo>
                    <a:lnTo>
                      <a:pt x="914" y="2248"/>
                    </a:lnTo>
                    <a:lnTo>
                      <a:pt x="914" y="2277"/>
                    </a:lnTo>
                    <a:lnTo>
                      <a:pt x="914" y="2296"/>
                    </a:lnTo>
                    <a:lnTo>
                      <a:pt x="914" y="2305"/>
                    </a:lnTo>
                    <a:lnTo>
                      <a:pt x="914" y="2324"/>
                    </a:lnTo>
                    <a:close/>
                    <a:moveTo>
                      <a:pt x="1095" y="2210"/>
                    </a:moveTo>
                    <a:lnTo>
                      <a:pt x="1133" y="2267"/>
                    </a:lnTo>
                    <a:lnTo>
                      <a:pt x="1143" y="2257"/>
                    </a:lnTo>
                    <a:lnTo>
                      <a:pt x="1152" y="2239"/>
                    </a:lnTo>
                    <a:lnTo>
                      <a:pt x="1162" y="2210"/>
                    </a:lnTo>
                    <a:lnTo>
                      <a:pt x="1162" y="2219"/>
                    </a:lnTo>
                    <a:lnTo>
                      <a:pt x="1162" y="2210"/>
                    </a:lnTo>
                    <a:lnTo>
                      <a:pt x="1171" y="2191"/>
                    </a:lnTo>
                    <a:lnTo>
                      <a:pt x="1162" y="2191"/>
                    </a:lnTo>
                    <a:lnTo>
                      <a:pt x="1162" y="2181"/>
                    </a:lnTo>
                    <a:lnTo>
                      <a:pt x="1152" y="2172"/>
                    </a:lnTo>
                    <a:lnTo>
                      <a:pt x="1152" y="2162"/>
                    </a:lnTo>
                    <a:lnTo>
                      <a:pt x="1162" y="2124"/>
                    </a:lnTo>
                    <a:lnTo>
                      <a:pt x="1190" y="2124"/>
                    </a:lnTo>
                    <a:lnTo>
                      <a:pt x="1209" y="2153"/>
                    </a:lnTo>
                    <a:lnTo>
                      <a:pt x="1209" y="2191"/>
                    </a:lnTo>
                    <a:lnTo>
                      <a:pt x="1219" y="2200"/>
                    </a:lnTo>
                    <a:lnTo>
                      <a:pt x="1228" y="2200"/>
                    </a:lnTo>
                    <a:lnTo>
                      <a:pt x="1219" y="2210"/>
                    </a:lnTo>
                    <a:lnTo>
                      <a:pt x="1238" y="2210"/>
                    </a:lnTo>
                    <a:lnTo>
                      <a:pt x="1247" y="2219"/>
                    </a:lnTo>
                    <a:lnTo>
                      <a:pt x="1257" y="2210"/>
                    </a:lnTo>
                    <a:lnTo>
                      <a:pt x="1266" y="2200"/>
                    </a:lnTo>
                    <a:lnTo>
                      <a:pt x="1266" y="2191"/>
                    </a:lnTo>
                    <a:lnTo>
                      <a:pt x="1257" y="2191"/>
                    </a:lnTo>
                    <a:lnTo>
                      <a:pt x="1257" y="2162"/>
                    </a:lnTo>
                    <a:lnTo>
                      <a:pt x="1257" y="2153"/>
                    </a:lnTo>
                    <a:lnTo>
                      <a:pt x="1266" y="2134"/>
                    </a:lnTo>
                    <a:lnTo>
                      <a:pt x="1266" y="2124"/>
                    </a:lnTo>
                    <a:lnTo>
                      <a:pt x="1285" y="2114"/>
                    </a:lnTo>
                    <a:lnTo>
                      <a:pt x="1285" y="2124"/>
                    </a:lnTo>
                    <a:lnTo>
                      <a:pt x="1295" y="2143"/>
                    </a:lnTo>
                    <a:lnTo>
                      <a:pt x="1295" y="2153"/>
                    </a:lnTo>
                    <a:lnTo>
                      <a:pt x="1304" y="2162"/>
                    </a:lnTo>
                    <a:lnTo>
                      <a:pt x="1333" y="2153"/>
                    </a:lnTo>
                    <a:lnTo>
                      <a:pt x="1342" y="2143"/>
                    </a:lnTo>
                    <a:lnTo>
                      <a:pt x="1352" y="2124"/>
                    </a:lnTo>
                    <a:lnTo>
                      <a:pt x="1352" y="2105"/>
                    </a:lnTo>
                    <a:lnTo>
                      <a:pt x="1333" y="2086"/>
                    </a:lnTo>
                    <a:lnTo>
                      <a:pt x="1314" y="2086"/>
                    </a:lnTo>
                    <a:lnTo>
                      <a:pt x="1304" y="2057"/>
                    </a:lnTo>
                    <a:lnTo>
                      <a:pt x="1352" y="2057"/>
                    </a:lnTo>
                    <a:lnTo>
                      <a:pt x="1362" y="2038"/>
                    </a:lnTo>
                    <a:lnTo>
                      <a:pt x="1362" y="2029"/>
                    </a:lnTo>
                    <a:lnTo>
                      <a:pt x="1371" y="2019"/>
                    </a:lnTo>
                    <a:lnTo>
                      <a:pt x="1381" y="2029"/>
                    </a:lnTo>
                    <a:lnTo>
                      <a:pt x="1381" y="2038"/>
                    </a:lnTo>
                    <a:lnTo>
                      <a:pt x="1390" y="2048"/>
                    </a:lnTo>
                    <a:lnTo>
                      <a:pt x="1400" y="2038"/>
                    </a:lnTo>
                    <a:lnTo>
                      <a:pt x="1409" y="2029"/>
                    </a:lnTo>
                    <a:lnTo>
                      <a:pt x="1419" y="2029"/>
                    </a:lnTo>
                    <a:lnTo>
                      <a:pt x="1476" y="2019"/>
                    </a:lnTo>
                    <a:lnTo>
                      <a:pt x="1485" y="2010"/>
                    </a:lnTo>
                    <a:lnTo>
                      <a:pt x="1485" y="1991"/>
                    </a:lnTo>
                    <a:lnTo>
                      <a:pt x="1523" y="1981"/>
                    </a:lnTo>
                    <a:lnTo>
                      <a:pt x="1552" y="1896"/>
                    </a:lnTo>
                    <a:lnTo>
                      <a:pt x="1533" y="1858"/>
                    </a:lnTo>
                    <a:lnTo>
                      <a:pt x="1505" y="1848"/>
                    </a:lnTo>
                    <a:lnTo>
                      <a:pt x="1466" y="1876"/>
                    </a:lnTo>
                    <a:lnTo>
                      <a:pt x="1447" y="1886"/>
                    </a:lnTo>
                    <a:lnTo>
                      <a:pt x="1428" y="1867"/>
                    </a:lnTo>
                    <a:lnTo>
                      <a:pt x="1457" y="1829"/>
                    </a:lnTo>
                    <a:lnTo>
                      <a:pt x="1438" y="1753"/>
                    </a:lnTo>
                    <a:lnTo>
                      <a:pt x="1400" y="1743"/>
                    </a:lnTo>
                    <a:lnTo>
                      <a:pt x="1371" y="1772"/>
                    </a:lnTo>
                    <a:lnTo>
                      <a:pt x="1352" y="1810"/>
                    </a:lnTo>
                    <a:lnTo>
                      <a:pt x="1342" y="1829"/>
                    </a:lnTo>
                    <a:lnTo>
                      <a:pt x="1333" y="1838"/>
                    </a:lnTo>
                    <a:lnTo>
                      <a:pt x="1324" y="1858"/>
                    </a:lnTo>
                    <a:lnTo>
                      <a:pt x="1324" y="1867"/>
                    </a:lnTo>
                    <a:lnTo>
                      <a:pt x="1314" y="1867"/>
                    </a:lnTo>
                    <a:lnTo>
                      <a:pt x="1304" y="1848"/>
                    </a:lnTo>
                    <a:lnTo>
                      <a:pt x="1285" y="1848"/>
                    </a:lnTo>
                    <a:lnTo>
                      <a:pt x="1276" y="1848"/>
                    </a:lnTo>
                    <a:lnTo>
                      <a:pt x="1266" y="1858"/>
                    </a:lnTo>
                    <a:lnTo>
                      <a:pt x="1257" y="1848"/>
                    </a:lnTo>
                    <a:lnTo>
                      <a:pt x="1247" y="1838"/>
                    </a:lnTo>
                    <a:lnTo>
                      <a:pt x="1238" y="1829"/>
                    </a:lnTo>
                    <a:lnTo>
                      <a:pt x="1219" y="1829"/>
                    </a:lnTo>
                    <a:lnTo>
                      <a:pt x="1124" y="1915"/>
                    </a:lnTo>
                    <a:lnTo>
                      <a:pt x="1171" y="1924"/>
                    </a:lnTo>
                    <a:lnTo>
                      <a:pt x="1181" y="1924"/>
                    </a:lnTo>
                    <a:lnTo>
                      <a:pt x="1190" y="1934"/>
                    </a:lnTo>
                    <a:lnTo>
                      <a:pt x="1200" y="1943"/>
                    </a:lnTo>
                    <a:lnTo>
                      <a:pt x="1171" y="1962"/>
                    </a:lnTo>
                    <a:lnTo>
                      <a:pt x="1133" y="1972"/>
                    </a:lnTo>
                    <a:lnTo>
                      <a:pt x="1114" y="2010"/>
                    </a:lnTo>
                    <a:lnTo>
                      <a:pt x="1143" y="2029"/>
                    </a:lnTo>
                    <a:lnTo>
                      <a:pt x="1143" y="2038"/>
                    </a:lnTo>
                    <a:lnTo>
                      <a:pt x="1114" y="2048"/>
                    </a:lnTo>
                    <a:lnTo>
                      <a:pt x="1124" y="2057"/>
                    </a:lnTo>
                    <a:lnTo>
                      <a:pt x="1133" y="2057"/>
                    </a:lnTo>
                    <a:lnTo>
                      <a:pt x="1133" y="2076"/>
                    </a:lnTo>
                    <a:lnTo>
                      <a:pt x="1124" y="2086"/>
                    </a:lnTo>
                    <a:lnTo>
                      <a:pt x="1124" y="2096"/>
                    </a:lnTo>
                    <a:lnTo>
                      <a:pt x="1114" y="2096"/>
                    </a:lnTo>
                    <a:lnTo>
                      <a:pt x="1114" y="2105"/>
                    </a:lnTo>
                    <a:lnTo>
                      <a:pt x="1133" y="2096"/>
                    </a:lnTo>
                    <a:lnTo>
                      <a:pt x="1171" y="2048"/>
                    </a:lnTo>
                    <a:lnTo>
                      <a:pt x="1181" y="2057"/>
                    </a:lnTo>
                    <a:lnTo>
                      <a:pt x="1114" y="2153"/>
                    </a:lnTo>
                    <a:lnTo>
                      <a:pt x="1095" y="2210"/>
                    </a:lnTo>
                    <a:close/>
                    <a:moveTo>
                      <a:pt x="619" y="5258"/>
                    </a:moveTo>
                    <a:lnTo>
                      <a:pt x="638" y="5258"/>
                    </a:lnTo>
                    <a:lnTo>
                      <a:pt x="647" y="5267"/>
                    </a:lnTo>
                    <a:lnTo>
                      <a:pt x="647" y="5286"/>
                    </a:lnTo>
                    <a:lnTo>
                      <a:pt x="666" y="5296"/>
                    </a:lnTo>
                    <a:lnTo>
                      <a:pt x="685" y="5286"/>
                    </a:lnTo>
                    <a:lnTo>
                      <a:pt x="695" y="5296"/>
                    </a:lnTo>
                    <a:lnTo>
                      <a:pt x="705" y="5276"/>
                    </a:lnTo>
                    <a:lnTo>
                      <a:pt x="714" y="5267"/>
                    </a:lnTo>
                    <a:lnTo>
                      <a:pt x="723" y="5258"/>
                    </a:lnTo>
                    <a:lnTo>
                      <a:pt x="723" y="5248"/>
                    </a:lnTo>
                    <a:lnTo>
                      <a:pt x="733" y="5229"/>
                    </a:lnTo>
                    <a:lnTo>
                      <a:pt x="733" y="5200"/>
                    </a:lnTo>
                    <a:lnTo>
                      <a:pt x="723" y="5181"/>
                    </a:lnTo>
                    <a:lnTo>
                      <a:pt x="723" y="5172"/>
                    </a:lnTo>
                    <a:lnTo>
                      <a:pt x="714" y="5172"/>
                    </a:lnTo>
                    <a:lnTo>
                      <a:pt x="705" y="5172"/>
                    </a:lnTo>
                    <a:lnTo>
                      <a:pt x="695" y="5172"/>
                    </a:lnTo>
                    <a:lnTo>
                      <a:pt x="695" y="5162"/>
                    </a:lnTo>
                    <a:lnTo>
                      <a:pt x="685" y="5172"/>
                    </a:lnTo>
                    <a:lnTo>
                      <a:pt x="676" y="5153"/>
                    </a:lnTo>
                    <a:lnTo>
                      <a:pt x="676" y="5143"/>
                    </a:lnTo>
                    <a:lnTo>
                      <a:pt x="676" y="5153"/>
                    </a:lnTo>
                    <a:lnTo>
                      <a:pt x="676" y="5162"/>
                    </a:lnTo>
                    <a:lnTo>
                      <a:pt x="666" y="5172"/>
                    </a:lnTo>
                    <a:lnTo>
                      <a:pt x="647" y="5200"/>
                    </a:lnTo>
                    <a:lnTo>
                      <a:pt x="638" y="5210"/>
                    </a:lnTo>
                    <a:lnTo>
                      <a:pt x="619" y="5229"/>
                    </a:lnTo>
                    <a:lnTo>
                      <a:pt x="619" y="5238"/>
                    </a:lnTo>
                    <a:lnTo>
                      <a:pt x="609" y="5258"/>
                    </a:lnTo>
                    <a:lnTo>
                      <a:pt x="619" y="5258"/>
                    </a:lnTo>
                    <a:close/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74" name="Freeform 20">
                <a:extLst>
                  <a:ext uri="{FF2B5EF4-FFF2-40B4-BE49-F238E27FC236}">
                    <a16:creationId xmlns:a16="http://schemas.microsoft.com/office/drawing/2014/main" id="{B7A92F83-4655-E341-A9B3-8FDD1B20B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2425" y="5078413"/>
                <a:ext cx="973138" cy="765175"/>
              </a:xfrm>
              <a:custGeom>
                <a:avLst/>
                <a:gdLst>
                  <a:gd name="T0" fmla="*/ 643962 w 2705"/>
                  <a:gd name="T1" fmla="*/ 137191 h 2125"/>
                  <a:gd name="T2" fmla="*/ 547907 w 2705"/>
                  <a:gd name="T3" fmla="*/ 226492 h 2125"/>
                  <a:gd name="T4" fmla="*/ 530999 w 2705"/>
                  <a:gd name="T5" fmla="*/ 212809 h 2125"/>
                  <a:gd name="T6" fmla="*/ 627053 w 2705"/>
                  <a:gd name="T7" fmla="*/ 75617 h 2125"/>
                  <a:gd name="T8" fmla="*/ 555102 w 2705"/>
                  <a:gd name="T9" fmla="*/ 30967 h 2125"/>
                  <a:gd name="T10" fmla="*/ 805132 w 2705"/>
                  <a:gd name="T11" fmla="*/ 44650 h 2125"/>
                  <a:gd name="T12" fmla="*/ 781029 w 2705"/>
                  <a:gd name="T13" fmla="*/ 65175 h 2125"/>
                  <a:gd name="T14" fmla="*/ 702242 w 2705"/>
                  <a:gd name="T15" fmla="*/ 96142 h 2125"/>
                  <a:gd name="T16" fmla="*/ 668066 w 2705"/>
                  <a:gd name="T17" fmla="*/ 123508 h 2125"/>
                  <a:gd name="T18" fmla="*/ 527401 w 2705"/>
                  <a:gd name="T19" fmla="*/ 222891 h 2125"/>
                  <a:gd name="T20" fmla="*/ 506895 w 2705"/>
                  <a:gd name="T21" fmla="*/ 226492 h 2125"/>
                  <a:gd name="T22" fmla="*/ 459048 w 2705"/>
                  <a:gd name="T23" fmla="*/ 240175 h 2125"/>
                  <a:gd name="T24" fmla="*/ 30939 w 2705"/>
                  <a:gd name="T25" fmla="*/ 641307 h 2125"/>
                  <a:gd name="T26" fmla="*/ 75189 w 2705"/>
                  <a:gd name="T27" fmla="*/ 603498 h 2125"/>
                  <a:gd name="T28" fmla="*/ 44610 w 2705"/>
                  <a:gd name="T29" fmla="*/ 638066 h 2125"/>
                  <a:gd name="T30" fmla="*/ 71951 w 2705"/>
                  <a:gd name="T31" fmla="*/ 566049 h 2125"/>
                  <a:gd name="T32" fmla="*/ 949034 w 2705"/>
                  <a:gd name="T33" fmla="*/ 195525 h 2125"/>
                  <a:gd name="T34" fmla="*/ 846144 w 2705"/>
                  <a:gd name="T35" fmla="*/ 164558 h 2125"/>
                  <a:gd name="T36" fmla="*/ 661230 w 2705"/>
                  <a:gd name="T37" fmla="*/ 171399 h 2125"/>
                  <a:gd name="T38" fmla="*/ 650797 w 2705"/>
                  <a:gd name="T39" fmla="*/ 195525 h 2125"/>
                  <a:gd name="T40" fmla="*/ 688572 w 2705"/>
                  <a:gd name="T41" fmla="*/ 247016 h 2125"/>
                  <a:gd name="T42" fmla="*/ 719511 w 2705"/>
                  <a:gd name="T43" fmla="*/ 294907 h 2125"/>
                  <a:gd name="T44" fmla="*/ 726346 w 2705"/>
                  <a:gd name="T45" fmla="*/ 322274 h 2125"/>
                  <a:gd name="T46" fmla="*/ 671303 w 2705"/>
                  <a:gd name="T47" fmla="*/ 253858 h 2125"/>
                  <a:gd name="T48" fmla="*/ 589279 w 2705"/>
                  <a:gd name="T49" fmla="*/ 222891 h 2125"/>
                  <a:gd name="T50" fmla="*/ 633889 w 2705"/>
                  <a:gd name="T51" fmla="*/ 264300 h 2125"/>
                  <a:gd name="T52" fmla="*/ 712675 w 2705"/>
                  <a:gd name="T53" fmla="*/ 366924 h 2125"/>
                  <a:gd name="T54" fmla="*/ 630291 w 2705"/>
                  <a:gd name="T55" fmla="*/ 284825 h 2125"/>
                  <a:gd name="T56" fmla="*/ 551505 w 2705"/>
                  <a:gd name="T57" fmla="*/ 253858 h 2125"/>
                  <a:gd name="T58" fmla="*/ 373426 w 2705"/>
                  <a:gd name="T59" fmla="*/ 267541 h 2125"/>
                  <a:gd name="T60" fmla="*/ 362993 w 2705"/>
                  <a:gd name="T61" fmla="*/ 360082 h 2125"/>
                  <a:gd name="T62" fmla="*/ 483151 w 2705"/>
                  <a:gd name="T63" fmla="*/ 363683 h 2125"/>
                  <a:gd name="T64" fmla="*/ 620218 w 2705"/>
                  <a:gd name="T65" fmla="*/ 363683 h 2125"/>
                  <a:gd name="T66" fmla="*/ 496822 w 2705"/>
                  <a:gd name="T67" fmla="*/ 438940 h 2125"/>
                  <a:gd name="T68" fmla="*/ 503657 w 2705"/>
                  <a:gd name="T69" fmla="*/ 476749 h 2125"/>
                  <a:gd name="T70" fmla="*/ 407603 w 2705"/>
                  <a:gd name="T71" fmla="*/ 459465 h 2125"/>
                  <a:gd name="T72" fmla="*/ 352920 w 2705"/>
                  <a:gd name="T73" fmla="*/ 432099 h 2125"/>
                  <a:gd name="T74" fmla="*/ 291042 w 2705"/>
                  <a:gd name="T75" fmla="*/ 442541 h 2125"/>
                  <a:gd name="T76" fmla="*/ 198585 w 2705"/>
                  <a:gd name="T77" fmla="*/ 459465 h 2125"/>
                  <a:gd name="T78" fmla="*/ 274134 w 2705"/>
                  <a:gd name="T79" fmla="*/ 500875 h 2125"/>
                  <a:gd name="T80" fmla="*/ 301475 w 2705"/>
                  <a:gd name="T81" fmla="*/ 507716 h 2125"/>
                  <a:gd name="T82" fmla="*/ 459048 w 2705"/>
                  <a:gd name="T83" fmla="*/ 610340 h 2125"/>
                  <a:gd name="T84" fmla="*/ 380261 w 2705"/>
                  <a:gd name="T85" fmla="*/ 644907 h 2125"/>
                  <a:gd name="T86" fmla="*/ 359755 w 2705"/>
                  <a:gd name="T87" fmla="*/ 679115 h 2125"/>
                  <a:gd name="T88" fmla="*/ 291042 w 2705"/>
                  <a:gd name="T89" fmla="*/ 531482 h 2125"/>
                  <a:gd name="T90" fmla="*/ 256865 w 2705"/>
                  <a:gd name="T91" fmla="*/ 620782 h 2125"/>
                  <a:gd name="T92" fmla="*/ 160811 w 2705"/>
                  <a:gd name="T93" fmla="*/ 586574 h 2125"/>
                  <a:gd name="T94" fmla="*/ 123036 w 2705"/>
                  <a:gd name="T95" fmla="*/ 648148 h 2125"/>
                  <a:gd name="T96" fmla="*/ 126634 w 2705"/>
                  <a:gd name="T97" fmla="*/ 703241 h 2125"/>
                  <a:gd name="T98" fmla="*/ 65116 w 2705"/>
                  <a:gd name="T99" fmla="*/ 661831 h 2125"/>
                  <a:gd name="T100" fmla="*/ 0 w 2705"/>
                  <a:gd name="T101" fmla="*/ 682356 h 2125"/>
                  <a:gd name="T102" fmla="*/ 41012 w 2705"/>
                  <a:gd name="T103" fmla="*/ 764815 h 2125"/>
                  <a:gd name="T104" fmla="*/ 229524 w 2705"/>
                  <a:gd name="T105" fmla="*/ 751132 h 2125"/>
                  <a:gd name="T106" fmla="*/ 500060 w 2705"/>
                  <a:gd name="T107" fmla="*/ 699640 h 2125"/>
                  <a:gd name="T108" fmla="*/ 599352 w 2705"/>
                  <a:gd name="T109" fmla="*/ 651749 h 2125"/>
                  <a:gd name="T110" fmla="*/ 880681 w 2705"/>
                  <a:gd name="T111" fmla="*/ 528241 h 2125"/>
                  <a:gd name="T112" fmla="*/ 935364 w 2705"/>
                  <a:gd name="T113" fmla="*/ 329115 h 2125"/>
                  <a:gd name="T114" fmla="*/ 346085 w 2705"/>
                  <a:gd name="T115" fmla="*/ 342798 h 2125"/>
                  <a:gd name="T116" fmla="*/ 321981 w 2705"/>
                  <a:gd name="T117" fmla="*/ 342798 h 2125"/>
                  <a:gd name="T118" fmla="*/ 297877 w 2705"/>
                  <a:gd name="T119" fmla="*/ 387449 h 2125"/>
                  <a:gd name="T120" fmla="*/ 153975 w 2705"/>
                  <a:gd name="T121" fmla="*/ 576132 h 2125"/>
                  <a:gd name="T122" fmla="*/ 95695 w 2705"/>
                  <a:gd name="T123" fmla="*/ 566049 h 21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705" h="2125">
                    <a:moveTo>
                      <a:pt x="1781" y="372"/>
                    </a:moveTo>
                    <a:lnTo>
                      <a:pt x="1771" y="353"/>
                    </a:lnTo>
                    <a:lnTo>
                      <a:pt x="1752" y="333"/>
                    </a:lnTo>
                    <a:lnTo>
                      <a:pt x="1733" y="333"/>
                    </a:lnTo>
                    <a:lnTo>
                      <a:pt x="1714" y="343"/>
                    </a:lnTo>
                    <a:lnTo>
                      <a:pt x="1676" y="391"/>
                    </a:lnTo>
                    <a:lnTo>
                      <a:pt x="1638" y="410"/>
                    </a:lnTo>
                    <a:lnTo>
                      <a:pt x="1638" y="419"/>
                    </a:lnTo>
                    <a:lnTo>
                      <a:pt x="1666" y="476"/>
                    </a:lnTo>
                    <a:lnTo>
                      <a:pt x="1695" y="476"/>
                    </a:lnTo>
                    <a:lnTo>
                      <a:pt x="1800" y="448"/>
                    </a:lnTo>
                    <a:lnTo>
                      <a:pt x="1800" y="438"/>
                    </a:lnTo>
                    <a:lnTo>
                      <a:pt x="1790" y="419"/>
                    </a:lnTo>
                    <a:lnTo>
                      <a:pt x="1790" y="400"/>
                    </a:lnTo>
                    <a:lnTo>
                      <a:pt x="1781" y="372"/>
                    </a:lnTo>
                    <a:close/>
                    <a:moveTo>
                      <a:pt x="1790" y="372"/>
                    </a:moveTo>
                    <a:lnTo>
                      <a:pt x="1790" y="381"/>
                    </a:lnTo>
                    <a:lnTo>
                      <a:pt x="1800" y="391"/>
                    </a:lnTo>
                    <a:lnTo>
                      <a:pt x="1809" y="429"/>
                    </a:lnTo>
                    <a:lnTo>
                      <a:pt x="1809" y="438"/>
                    </a:lnTo>
                    <a:lnTo>
                      <a:pt x="1819" y="448"/>
                    </a:lnTo>
                    <a:lnTo>
                      <a:pt x="1828" y="448"/>
                    </a:lnTo>
                    <a:lnTo>
                      <a:pt x="1876" y="438"/>
                    </a:lnTo>
                    <a:lnTo>
                      <a:pt x="1895" y="429"/>
                    </a:lnTo>
                    <a:lnTo>
                      <a:pt x="1886" y="419"/>
                    </a:lnTo>
                    <a:lnTo>
                      <a:pt x="1876" y="410"/>
                    </a:lnTo>
                    <a:lnTo>
                      <a:pt x="1866" y="400"/>
                    </a:lnTo>
                    <a:lnTo>
                      <a:pt x="1866" y="391"/>
                    </a:lnTo>
                    <a:lnTo>
                      <a:pt x="1838" y="362"/>
                    </a:lnTo>
                    <a:lnTo>
                      <a:pt x="1819" y="353"/>
                    </a:lnTo>
                    <a:lnTo>
                      <a:pt x="1800" y="353"/>
                    </a:lnTo>
                    <a:lnTo>
                      <a:pt x="1790" y="362"/>
                    </a:lnTo>
                    <a:lnTo>
                      <a:pt x="1790" y="372"/>
                    </a:lnTo>
                    <a:close/>
                    <a:moveTo>
                      <a:pt x="1523" y="629"/>
                    </a:moveTo>
                    <a:lnTo>
                      <a:pt x="1533" y="648"/>
                    </a:lnTo>
                    <a:lnTo>
                      <a:pt x="1543" y="648"/>
                    </a:lnTo>
                    <a:lnTo>
                      <a:pt x="1562" y="638"/>
                    </a:lnTo>
                    <a:lnTo>
                      <a:pt x="1581" y="629"/>
                    </a:lnTo>
                    <a:lnTo>
                      <a:pt x="1600" y="610"/>
                    </a:lnTo>
                    <a:lnTo>
                      <a:pt x="1619" y="591"/>
                    </a:lnTo>
                    <a:lnTo>
                      <a:pt x="1628" y="562"/>
                    </a:lnTo>
                    <a:lnTo>
                      <a:pt x="1609" y="533"/>
                    </a:lnTo>
                    <a:lnTo>
                      <a:pt x="1581" y="533"/>
                    </a:lnTo>
                    <a:lnTo>
                      <a:pt x="1543" y="562"/>
                    </a:lnTo>
                    <a:lnTo>
                      <a:pt x="1514" y="543"/>
                    </a:lnTo>
                    <a:lnTo>
                      <a:pt x="1505" y="543"/>
                    </a:lnTo>
                    <a:lnTo>
                      <a:pt x="1495" y="553"/>
                    </a:lnTo>
                    <a:lnTo>
                      <a:pt x="1495" y="562"/>
                    </a:lnTo>
                    <a:lnTo>
                      <a:pt x="1495" y="571"/>
                    </a:lnTo>
                    <a:lnTo>
                      <a:pt x="1485" y="591"/>
                    </a:lnTo>
                    <a:lnTo>
                      <a:pt x="1476" y="591"/>
                    </a:lnTo>
                    <a:lnTo>
                      <a:pt x="1476" y="600"/>
                    </a:lnTo>
                    <a:lnTo>
                      <a:pt x="1514" y="629"/>
                    </a:lnTo>
                    <a:lnTo>
                      <a:pt x="1523" y="629"/>
                    </a:lnTo>
                    <a:close/>
                    <a:moveTo>
                      <a:pt x="1552" y="95"/>
                    </a:moveTo>
                    <a:lnTo>
                      <a:pt x="1543" y="124"/>
                    </a:lnTo>
                    <a:lnTo>
                      <a:pt x="1562" y="143"/>
                    </a:lnTo>
                    <a:lnTo>
                      <a:pt x="1657" y="172"/>
                    </a:lnTo>
                    <a:lnTo>
                      <a:pt x="1686" y="191"/>
                    </a:lnTo>
                    <a:lnTo>
                      <a:pt x="1638" y="181"/>
                    </a:lnTo>
                    <a:lnTo>
                      <a:pt x="1628" y="191"/>
                    </a:lnTo>
                    <a:lnTo>
                      <a:pt x="1638" y="200"/>
                    </a:lnTo>
                    <a:lnTo>
                      <a:pt x="1666" y="210"/>
                    </a:lnTo>
                    <a:lnTo>
                      <a:pt x="1666" y="229"/>
                    </a:lnTo>
                    <a:lnTo>
                      <a:pt x="1676" y="229"/>
                    </a:lnTo>
                    <a:lnTo>
                      <a:pt x="1695" y="210"/>
                    </a:lnTo>
                    <a:lnTo>
                      <a:pt x="1705" y="210"/>
                    </a:lnTo>
                    <a:lnTo>
                      <a:pt x="1743" y="210"/>
                    </a:lnTo>
                    <a:lnTo>
                      <a:pt x="1743" y="200"/>
                    </a:lnTo>
                    <a:lnTo>
                      <a:pt x="1743" y="191"/>
                    </a:lnTo>
                    <a:lnTo>
                      <a:pt x="1762" y="181"/>
                    </a:lnTo>
                    <a:lnTo>
                      <a:pt x="1771" y="172"/>
                    </a:lnTo>
                    <a:lnTo>
                      <a:pt x="1781" y="162"/>
                    </a:lnTo>
                    <a:lnTo>
                      <a:pt x="1800" y="114"/>
                    </a:lnTo>
                    <a:lnTo>
                      <a:pt x="1790" y="95"/>
                    </a:lnTo>
                    <a:lnTo>
                      <a:pt x="1762" y="67"/>
                    </a:lnTo>
                    <a:lnTo>
                      <a:pt x="1752" y="10"/>
                    </a:lnTo>
                    <a:lnTo>
                      <a:pt x="1724" y="0"/>
                    </a:lnTo>
                    <a:lnTo>
                      <a:pt x="1686" y="0"/>
                    </a:lnTo>
                    <a:lnTo>
                      <a:pt x="1666" y="10"/>
                    </a:lnTo>
                    <a:lnTo>
                      <a:pt x="1638" y="48"/>
                    </a:lnTo>
                    <a:lnTo>
                      <a:pt x="1619" y="57"/>
                    </a:lnTo>
                    <a:lnTo>
                      <a:pt x="1581" y="57"/>
                    </a:lnTo>
                    <a:lnTo>
                      <a:pt x="1562" y="67"/>
                    </a:lnTo>
                    <a:lnTo>
                      <a:pt x="1543" y="86"/>
                    </a:lnTo>
                    <a:lnTo>
                      <a:pt x="1543" y="95"/>
                    </a:lnTo>
                    <a:lnTo>
                      <a:pt x="1552" y="95"/>
                    </a:lnTo>
                    <a:close/>
                    <a:moveTo>
                      <a:pt x="2019" y="276"/>
                    </a:moveTo>
                    <a:lnTo>
                      <a:pt x="2057" y="315"/>
                    </a:lnTo>
                    <a:lnTo>
                      <a:pt x="2067" y="343"/>
                    </a:lnTo>
                    <a:lnTo>
                      <a:pt x="2076" y="353"/>
                    </a:lnTo>
                    <a:lnTo>
                      <a:pt x="2076" y="381"/>
                    </a:lnTo>
                    <a:lnTo>
                      <a:pt x="2085" y="391"/>
                    </a:lnTo>
                    <a:lnTo>
                      <a:pt x="2105" y="381"/>
                    </a:lnTo>
                    <a:lnTo>
                      <a:pt x="2247" y="372"/>
                    </a:lnTo>
                    <a:lnTo>
                      <a:pt x="2247" y="343"/>
                    </a:lnTo>
                    <a:lnTo>
                      <a:pt x="2257" y="286"/>
                    </a:lnTo>
                    <a:lnTo>
                      <a:pt x="2267" y="200"/>
                    </a:lnTo>
                    <a:lnTo>
                      <a:pt x="2276" y="172"/>
                    </a:lnTo>
                    <a:lnTo>
                      <a:pt x="2267" y="143"/>
                    </a:lnTo>
                    <a:lnTo>
                      <a:pt x="2257" y="134"/>
                    </a:lnTo>
                    <a:lnTo>
                      <a:pt x="2238" y="124"/>
                    </a:lnTo>
                    <a:lnTo>
                      <a:pt x="2219" y="105"/>
                    </a:lnTo>
                    <a:lnTo>
                      <a:pt x="2209" y="95"/>
                    </a:lnTo>
                    <a:lnTo>
                      <a:pt x="2200" y="67"/>
                    </a:lnTo>
                    <a:lnTo>
                      <a:pt x="2190" y="57"/>
                    </a:lnTo>
                    <a:lnTo>
                      <a:pt x="2181" y="67"/>
                    </a:lnTo>
                    <a:lnTo>
                      <a:pt x="2162" y="86"/>
                    </a:lnTo>
                    <a:lnTo>
                      <a:pt x="2143" y="95"/>
                    </a:lnTo>
                    <a:lnTo>
                      <a:pt x="2114" y="76"/>
                    </a:lnTo>
                    <a:lnTo>
                      <a:pt x="2105" y="86"/>
                    </a:lnTo>
                    <a:lnTo>
                      <a:pt x="2095" y="114"/>
                    </a:lnTo>
                    <a:lnTo>
                      <a:pt x="2114" y="134"/>
                    </a:lnTo>
                    <a:lnTo>
                      <a:pt x="2124" y="143"/>
                    </a:lnTo>
                    <a:lnTo>
                      <a:pt x="2124" y="152"/>
                    </a:lnTo>
                    <a:lnTo>
                      <a:pt x="2133" y="162"/>
                    </a:lnTo>
                    <a:lnTo>
                      <a:pt x="2143" y="172"/>
                    </a:lnTo>
                    <a:lnTo>
                      <a:pt x="2152" y="181"/>
                    </a:lnTo>
                    <a:lnTo>
                      <a:pt x="2171" y="181"/>
                    </a:lnTo>
                    <a:lnTo>
                      <a:pt x="2162" y="200"/>
                    </a:lnTo>
                    <a:lnTo>
                      <a:pt x="2133" y="210"/>
                    </a:lnTo>
                    <a:lnTo>
                      <a:pt x="2019" y="238"/>
                    </a:lnTo>
                    <a:lnTo>
                      <a:pt x="1990" y="257"/>
                    </a:lnTo>
                    <a:lnTo>
                      <a:pt x="2009" y="267"/>
                    </a:lnTo>
                    <a:lnTo>
                      <a:pt x="2019" y="276"/>
                    </a:lnTo>
                    <a:close/>
                    <a:moveTo>
                      <a:pt x="1904" y="429"/>
                    </a:moveTo>
                    <a:lnTo>
                      <a:pt x="1924" y="438"/>
                    </a:lnTo>
                    <a:lnTo>
                      <a:pt x="1952" y="448"/>
                    </a:lnTo>
                    <a:lnTo>
                      <a:pt x="2047" y="419"/>
                    </a:lnTo>
                    <a:lnTo>
                      <a:pt x="2057" y="391"/>
                    </a:lnTo>
                    <a:lnTo>
                      <a:pt x="2038" y="362"/>
                    </a:lnTo>
                    <a:lnTo>
                      <a:pt x="1990" y="324"/>
                    </a:lnTo>
                    <a:lnTo>
                      <a:pt x="1981" y="286"/>
                    </a:lnTo>
                    <a:lnTo>
                      <a:pt x="1971" y="267"/>
                    </a:lnTo>
                    <a:lnTo>
                      <a:pt x="1962" y="267"/>
                    </a:lnTo>
                    <a:lnTo>
                      <a:pt x="1952" y="267"/>
                    </a:lnTo>
                    <a:lnTo>
                      <a:pt x="1943" y="286"/>
                    </a:lnTo>
                    <a:lnTo>
                      <a:pt x="1943" y="315"/>
                    </a:lnTo>
                    <a:lnTo>
                      <a:pt x="1943" y="333"/>
                    </a:lnTo>
                    <a:lnTo>
                      <a:pt x="1943" y="353"/>
                    </a:lnTo>
                    <a:lnTo>
                      <a:pt x="1933" y="333"/>
                    </a:lnTo>
                    <a:lnTo>
                      <a:pt x="1924" y="315"/>
                    </a:lnTo>
                    <a:lnTo>
                      <a:pt x="1914" y="295"/>
                    </a:lnTo>
                    <a:lnTo>
                      <a:pt x="1904" y="295"/>
                    </a:lnTo>
                    <a:lnTo>
                      <a:pt x="1895" y="305"/>
                    </a:lnTo>
                    <a:lnTo>
                      <a:pt x="1886" y="295"/>
                    </a:lnTo>
                    <a:lnTo>
                      <a:pt x="1886" y="286"/>
                    </a:lnTo>
                    <a:lnTo>
                      <a:pt x="1876" y="286"/>
                    </a:lnTo>
                    <a:lnTo>
                      <a:pt x="1866" y="276"/>
                    </a:lnTo>
                    <a:lnTo>
                      <a:pt x="1866" y="286"/>
                    </a:lnTo>
                    <a:lnTo>
                      <a:pt x="1857" y="295"/>
                    </a:lnTo>
                    <a:lnTo>
                      <a:pt x="1857" y="333"/>
                    </a:lnTo>
                    <a:lnTo>
                      <a:pt x="1857" y="343"/>
                    </a:lnTo>
                    <a:lnTo>
                      <a:pt x="1876" y="372"/>
                    </a:lnTo>
                    <a:lnTo>
                      <a:pt x="1904" y="429"/>
                    </a:lnTo>
                    <a:close/>
                    <a:moveTo>
                      <a:pt x="1295" y="705"/>
                    </a:moveTo>
                    <a:lnTo>
                      <a:pt x="1333" y="724"/>
                    </a:lnTo>
                    <a:lnTo>
                      <a:pt x="1343" y="734"/>
                    </a:lnTo>
                    <a:lnTo>
                      <a:pt x="1352" y="753"/>
                    </a:lnTo>
                    <a:lnTo>
                      <a:pt x="1362" y="753"/>
                    </a:lnTo>
                    <a:lnTo>
                      <a:pt x="1381" y="753"/>
                    </a:lnTo>
                    <a:lnTo>
                      <a:pt x="1428" y="714"/>
                    </a:lnTo>
                    <a:lnTo>
                      <a:pt x="1428" y="705"/>
                    </a:lnTo>
                    <a:lnTo>
                      <a:pt x="1438" y="696"/>
                    </a:lnTo>
                    <a:lnTo>
                      <a:pt x="1466" y="686"/>
                    </a:lnTo>
                    <a:lnTo>
                      <a:pt x="1476" y="676"/>
                    </a:lnTo>
                    <a:lnTo>
                      <a:pt x="1495" y="667"/>
                    </a:lnTo>
                    <a:lnTo>
                      <a:pt x="1485" y="667"/>
                    </a:lnTo>
                    <a:lnTo>
                      <a:pt x="1476" y="648"/>
                    </a:lnTo>
                    <a:lnTo>
                      <a:pt x="1466" y="619"/>
                    </a:lnTo>
                    <a:lnTo>
                      <a:pt x="1457" y="600"/>
                    </a:lnTo>
                    <a:lnTo>
                      <a:pt x="1447" y="600"/>
                    </a:lnTo>
                    <a:lnTo>
                      <a:pt x="1457" y="581"/>
                    </a:lnTo>
                    <a:lnTo>
                      <a:pt x="1457" y="562"/>
                    </a:lnTo>
                    <a:lnTo>
                      <a:pt x="1457" y="543"/>
                    </a:lnTo>
                    <a:lnTo>
                      <a:pt x="1457" y="524"/>
                    </a:lnTo>
                    <a:lnTo>
                      <a:pt x="1447" y="514"/>
                    </a:lnTo>
                    <a:lnTo>
                      <a:pt x="1438" y="505"/>
                    </a:lnTo>
                    <a:lnTo>
                      <a:pt x="1419" y="514"/>
                    </a:lnTo>
                    <a:lnTo>
                      <a:pt x="1428" y="553"/>
                    </a:lnTo>
                    <a:lnTo>
                      <a:pt x="1428" y="562"/>
                    </a:lnTo>
                    <a:lnTo>
                      <a:pt x="1419" y="581"/>
                    </a:lnTo>
                    <a:lnTo>
                      <a:pt x="1419" y="591"/>
                    </a:lnTo>
                    <a:lnTo>
                      <a:pt x="1409" y="591"/>
                    </a:lnTo>
                    <a:lnTo>
                      <a:pt x="1400" y="600"/>
                    </a:lnTo>
                    <a:lnTo>
                      <a:pt x="1409" y="610"/>
                    </a:lnTo>
                    <a:lnTo>
                      <a:pt x="1409" y="629"/>
                    </a:lnTo>
                    <a:lnTo>
                      <a:pt x="1409" y="638"/>
                    </a:lnTo>
                    <a:lnTo>
                      <a:pt x="1400" y="648"/>
                    </a:lnTo>
                    <a:lnTo>
                      <a:pt x="1381" y="610"/>
                    </a:lnTo>
                    <a:lnTo>
                      <a:pt x="1362" y="600"/>
                    </a:lnTo>
                    <a:lnTo>
                      <a:pt x="1343" y="600"/>
                    </a:lnTo>
                    <a:lnTo>
                      <a:pt x="1352" y="581"/>
                    </a:lnTo>
                    <a:lnTo>
                      <a:pt x="1314" y="591"/>
                    </a:lnTo>
                    <a:lnTo>
                      <a:pt x="1295" y="591"/>
                    </a:lnTo>
                    <a:lnTo>
                      <a:pt x="1295" y="600"/>
                    </a:lnTo>
                    <a:lnTo>
                      <a:pt x="1305" y="600"/>
                    </a:lnTo>
                    <a:lnTo>
                      <a:pt x="1314" y="610"/>
                    </a:lnTo>
                    <a:lnTo>
                      <a:pt x="1305" y="619"/>
                    </a:lnTo>
                    <a:lnTo>
                      <a:pt x="1305" y="629"/>
                    </a:lnTo>
                    <a:lnTo>
                      <a:pt x="1314" y="638"/>
                    </a:lnTo>
                    <a:lnTo>
                      <a:pt x="1314" y="648"/>
                    </a:lnTo>
                    <a:lnTo>
                      <a:pt x="1295" y="657"/>
                    </a:lnTo>
                    <a:lnTo>
                      <a:pt x="1276" y="667"/>
                    </a:lnTo>
                    <a:lnTo>
                      <a:pt x="1276" y="676"/>
                    </a:lnTo>
                    <a:lnTo>
                      <a:pt x="1276" y="696"/>
                    </a:lnTo>
                    <a:lnTo>
                      <a:pt x="1295" y="705"/>
                    </a:lnTo>
                    <a:close/>
                    <a:moveTo>
                      <a:pt x="76" y="1600"/>
                    </a:moveTo>
                    <a:lnTo>
                      <a:pt x="86" y="1610"/>
                    </a:lnTo>
                    <a:lnTo>
                      <a:pt x="95" y="1619"/>
                    </a:lnTo>
                    <a:lnTo>
                      <a:pt x="114" y="1610"/>
                    </a:lnTo>
                    <a:lnTo>
                      <a:pt x="133" y="1600"/>
                    </a:lnTo>
                    <a:lnTo>
                      <a:pt x="133" y="1581"/>
                    </a:lnTo>
                    <a:lnTo>
                      <a:pt x="124" y="1581"/>
                    </a:lnTo>
                    <a:lnTo>
                      <a:pt x="114" y="1572"/>
                    </a:lnTo>
                    <a:lnTo>
                      <a:pt x="95" y="1562"/>
                    </a:lnTo>
                    <a:lnTo>
                      <a:pt x="86" y="1562"/>
                    </a:lnTo>
                    <a:lnTo>
                      <a:pt x="76" y="1572"/>
                    </a:lnTo>
                    <a:lnTo>
                      <a:pt x="76" y="1591"/>
                    </a:lnTo>
                    <a:lnTo>
                      <a:pt x="76" y="1600"/>
                    </a:lnTo>
                    <a:close/>
                    <a:moveTo>
                      <a:pt x="86" y="1781"/>
                    </a:moveTo>
                    <a:lnTo>
                      <a:pt x="86" y="1791"/>
                    </a:lnTo>
                    <a:lnTo>
                      <a:pt x="86" y="1800"/>
                    </a:lnTo>
                    <a:lnTo>
                      <a:pt x="95" y="1810"/>
                    </a:lnTo>
                    <a:lnTo>
                      <a:pt x="200" y="1810"/>
                    </a:lnTo>
                    <a:lnTo>
                      <a:pt x="247" y="1791"/>
                    </a:lnTo>
                    <a:lnTo>
                      <a:pt x="257" y="1781"/>
                    </a:lnTo>
                    <a:lnTo>
                      <a:pt x="257" y="1772"/>
                    </a:lnTo>
                    <a:lnTo>
                      <a:pt x="257" y="1752"/>
                    </a:lnTo>
                    <a:lnTo>
                      <a:pt x="257" y="1743"/>
                    </a:lnTo>
                    <a:lnTo>
                      <a:pt x="257" y="1724"/>
                    </a:lnTo>
                    <a:lnTo>
                      <a:pt x="257" y="1714"/>
                    </a:lnTo>
                    <a:lnTo>
                      <a:pt x="257" y="1705"/>
                    </a:lnTo>
                    <a:lnTo>
                      <a:pt x="266" y="1705"/>
                    </a:lnTo>
                    <a:lnTo>
                      <a:pt x="266" y="1695"/>
                    </a:lnTo>
                    <a:lnTo>
                      <a:pt x="247" y="1686"/>
                    </a:lnTo>
                    <a:lnTo>
                      <a:pt x="219" y="1686"/>
                    </a:lnTo>
                    <a:lnTo>
                      <a:pt x="209" y="1676"/>
                    </a:lnTo>
                    <a:lnTo>
                      <a:pt x="200" y="1667"/>
                    </a:lnTo>
                    <a:lnTo>
                      <a:pt x="200" y="1657"/>
                    </a:lnTo>
                    <a:lnTo>
                      <a:pt x="190" y="1657"/>
                    </a:lnTo>
                    <a:lnTo>
                      <a:pt x="181" y="1667"/>
                    </a:lnTo>
                    <a:lnTo>
                      <a:pt x="133" y="1667"/>
                    </a:lnTo>
                    <a:lnTo>
                      <a:pt x="114" y="1667"/>
                    </a:lnTo>
                    <a:lnTo>
                      <a:pt x="95" y="1695"/>
                    </a:lnTo>
                    <a:lnTo>
                      <a:pt x="104" y="1705"/>
                    </a:lnTo>
                    <a:lnTo>
                      <a:pt x="104" y="1714"/>
                    </a:lnTo>
                    <a:lnTo>
                      <a:pt x="95" y="1714"/>
                    </a:lnTo>
                    <a:lnTo>
                      <a:pt x="86" y="1724"/>
                    </a:lnTo>
                    <a:lnTo>
                      <a:pt x="86" y="1734"/>
                    </a:lnTo>
                    <a:lnTo>
                      <a:pt x="86" y="1743"/>
                    </a:lnTo>
                    <a:lnTo>
                      <a:pt x="114" y="1743"/>
                    </a:lnTo>
                    <a:lnTo>
                      <a:pt x="124" y="1752"/>
                    </a:lnTo>
                    <a:lnTo>
                      <a:pt x="133" y="1762"/>
                    </a:lnTo>
                    <a:lnTo>
                      <a:pt x="124" y="1772"/>
                    </a:lnTo>
                    <a:lnTo>
                      <a:pt x="66" y="1762"/>
                    </a:lnTo>
                    <a:lnTo>
                      <a:pt x="76" y="1772"/>
                    </a:lnTo>
                    <a:lnTo>
                      <a:pt x="86" y="1781"/>
                    </a:lnTo>
                    <a:close/>
                    <a:moveTo>
                      <a:pt x="152" y="1629"/>
                    </a:moveTo>
                    <a:lnTo>
                      <a:pt x="162" y="1629"/>
                    </a:lnTo>
                    <a:lnTo>
                      <a:pt x="171" y="1629"/>
                    </a:lnTo>
                    <a:lnTo>
                      <a:pt x="171" y="1619"/>
                    </a:lnTo>
                    <a:lnTo>
                      <a:pt x="181" y="1619"/>
                    </a:lnTo>
                    <a:lnTo>
                      <a:pt x="181" y="1629"/>
                    </a:lnTo>
                    <a:lnTo>
                      <a:pt x="200" y="1629"/>
                    </a:lnTo>
                    <a:lnTo>
                      <a:pt x="219" y="1619"/>
                    </a:lnTo>
                    <a:lnTo>
                      <a:pt x="219" y="1610"/>
                    </a:lnTo>
                    <a:lnTo>
                      <a:pt x="228" y="1591"/>
                    </a:lnTo>
                    <a:lnTo>
                      <a:pt x="228" y="1572"/>
                    </a:lnTo>
                    <a:lnTo>
                      <a:pt x="219" y="1572"/>
                    </a:lnTo>
                    <a:lnTo>
                      <a:pt x="209" y="1572"/>
                    </a:lnTo>
                    <a:lnTo>
                      <a:pt x="200" y="1572"/>
                    </a:lnTo>
                    <a:lnTo>
                      <a:pt x="190" y="1572"/>
                    </a:lnTo>
                    <a:lnTo>
                      <a:pt x="181" y="1581"/>
                    </a:lnTo>
                    <a:lnTo>
                      <a:pt x="181" y="1591"/>
                    </a:lnTo>
                    <a:lnTo>
                      <a:pt x="181" y="1600"/>
                    </a:lnTo>
                    <a:lnTo>
                      <a:pt x="171" y="1600"/>
                    </a:lnTo>
                    <a:lnTo>
                      <a:pt x="152" y="1600"/>
                    </a:lnTo>
                    <a:lnTo>
                      <a:pt x="143" y="1610"/>
                    </a:lnTo>
                    <a:lnTo>
                      <a:pt x="133" y="1619"/>
                    </a:lnTo>
                    <a:lnTo>
                      <a:pt x="143" y="1629"/>
                    </a:lnTo>
                    <a:lnTo>
                      <a:pt x="152" y="1629"/>
                    </a:lnTo>
                    <a:close/>
                    <a:moveTo>
                      <a:pt x="2695" y="638"/>
                    </a:moveTo>
                    <a:lnTo>
                      <a:pt x="2676" y="629"/>
                    </a:lnTo>
                    <a:lnTo>
                      <a:pt x="2666" y="610"/>
                    </a:lnTo>
                    <a:lnTo>
                      <a:pt x="2647" y="600"/>
                    </a:lnTo>
                    <a:lnTo>
                      <a:pt x="2638" y="581"/>
                    </a:lnTo>
                    <a:lnTo>
                      <a:pt x="2638" y="562"/>
                    </a:lnTo>
                    <a:lnTo>
                      <a:pt x="2638" y="543"/>
                    </a:lnTo>
                    <a:lnTo>
                      <a:pt x="2638" y="524"/>
                    </a:lnTo>
                    <a:lnTo>
                      <a:pt x="2638" y="505"/>
                    </a:lnTo>
                    <a:lnTo>
                      <a:pt x="2638" y="448"/>
                    </a:lnTo>
                    <a:lnTo>
                      <a:pt x="2638" y="419"/>
                    </a:lnTo>
                    <a:lnTo>
                      <a:pt x="2628" y="400"/>
                    </a:lnTo>
                    <a:lnTo>
                      <a:pt x="2600" y="381"/>
                    </a:lnTo>
                    <a:lnTo>
                      <a:pt x="2543" y="372"/>
                    </a:lnTo>
                    <a:lnTo>
                      <a:pt x="2505" y="372"/>
                    </a:lnTo>
                    <a:lnTo>
                      <a:pt x="2486" y="391"/>
                    </a:lnTo>
                    <a:lnTo>
                      <a:pt x="2466" y="400"/>
                    </a:lnTo>
                    <a:lnTo>
                      <a:pt x="2466" y="419"/>
                    </a:lnTo>
                    <a:lnTo>
                      <a:pt x="2466" y="429"/>
                    </a:lnTo>
                    <a:lnTo>
                      <a:pt x="2466" y="448"/>
                    </a:lnTo>
                    <a:lnTo>
                      <a:pt x="2466" y="467"/>
                    </a:lnTo>
                    <a:lnTo>
                      <a:pt x="2457" y="476"/>
                    </a:lnTo>
                    <a:lnTo>
                      <a:pt x="2419" y="476"/>
                    </a:lnTo>
                    <a:lnTo>
                      <a:pt x="2352" y="457"/>
                    </a:lnTo>
                    <a:lnTo>
                      <a:pt x="2324" y="467"/>
                    </a:lnTo>
                    <a:lnTo>
                      <a:pt x="2295" y="486"/>
                    </a:lnTo>
                    <a:lnTo>
                      <a:pt x="2267" y="495"/>
                    </a:lnTo>
                    <a:lnTo>
                      <a:pt x="2238" y="476"/>
                    </a:lnTo>
                    <a:lnTo>
                      <a:pt x="2228" y="448"/>
                    </a:lnTo>
                    <a:lnTo>
                      <a:pt x="2200" y="410"/>
                    </a:lnTo>
                    <a:lnTo>
                      <a:pt x="2209" y="400"/>
                    </a:lnTo>
                    <a:lnTo>
                      <a:pt x="2228" y="381"/>
                    </a:lnTo>
                    <a:lnTo>
                      <a:pt x="2076" y="419"/>
                    </a:lnTo>
                    <a:lnTo>
                      <a:pt x="2057" y="429"/>
                    </a:lnTo>
                    <a:lnTo>
                      <a:pt x="2047" y="448"/>
                    </a:lnTo>
                    <a:lnTo>
                      <a:pt x="2057" y="467"/>
                    </a:lnTo>
                    <a:lnTo>
                      <a:pt x="2085" y="495"/>
                    </a:lnTo>
                    <a:lnTo>
                      <a:pt x="2095" y="524"/>
                    </a:lnTo>
                    <a:lnTo>
                      <a:pt x="2038" y="486"/>
                    </a:lnTo>
                    <a:lnTo>
                      <a:pt x="1838" y="457"/>
                    </a:lnTo>
                    <a:lnTo>
                      <a:pt x="1838" y="476"/>
                    </a:lnTo>
                    <a:lnTo>
                      <a:pt x="1866" y="486"/>
                    </a:lnTo>
                    <a:lnTo>
                      <a:pt x="1876" y="495"/>
                    </a:lnTo>
                    <a:lnTo>
                      <a:pt x="1886" y="524"/>
                    </a:lnTo>
                    <a:lnTo>
                      <a:pt x="1886" y="533"/>
                    </a:lnTo>
                    <a:lnTo>
                      <a:pt x="1895" y="543"/>
                    </a:lnTo>
                    <a:lnTo>
                      <a:pt x="1895" y="553"/>
                    </a:lnTo>
                    <a:lnTo>
                      <a:pt x="1886" y="562"/>
                    </a:lnTo>
                    <a:lnTo>
                      <a:pt x="1866" y="571"/>
                    </a:lnTo>
                    <a:lnTo>
                      <a:pt x="1866" y="562"/>
                    </a:lnTo>
                    <a:lnTo>
                      <a:pt x="1866" y="543"/>
                    </a:lnTo>
                    <a:lnTo>
                      <a:pt x="1857" y="524"/>
                    </a:lnTo>
                    <a:lnTo>
                      <a:pt x="1838" y="495"/>
                    </a:lnTo>
                    <a:lnTo>
                      <a:pt x="1828" y="486"/>
                    </a:lnTo>
                    <a:lnTo>
                      <a:pt x="1800" y="486"/>
                    </a:lnTo>
                    <a:lnTo>
                      <a:pt x="1790" y="514"/>
                    </a:lnTo>
                    <a:lnTo>
                      <a:pt x="1800" y="524"/>
                    </a:lnTo>
                    <a:lnTo>
                      <a:pt x="1809" y="543"/>
                    </a:lnTo>
                    <a:lnTo>
                      <a:pt x="1819" y="571"/>
                    </a:lnTo>
                    <a:lnTo>
                      <a:pt x="1828" y="581"/>
                    </a:lnTo>
                    <a:lnTo>
                      <a:pt x="1828" y="591"/>
                    </a:lnTo>
                    <a:lnTo>
                      <a:pt x="1828" y="600"/>
                    </a:lnTo>
                    <a:lnTo>
                      <a:pt x="1828" y="610"/>
                    </a:lnTo>
                    <a:lnTo>
                      <a:pt x="1828" y="619"/>
                    </a:lnTo>
                    <a:lnTo>
                      <a:pt x="1828" y="629"/>
                    </a:lnTo>
                    <a:lnTo>
                      <a:pt x="1838" y="638"/>
                    </a:lnTo>
                    <a:lnTo>
                      <a:pt x="1847" y="648"/>
                    </a:lnTo>
                    <a:lnTo>
                      <a:pt x="1876" y="648"/>
                    </a:lnTo>
                    <a:lnTo>
                      <a:pt x="1962" y="629"/>
                    </a:lnTo>
                    <a:lnTo>
                      <a:pt x="1990" y="648"/>
                    </a:lnTo>
                    <a:lnTo>
                      <a:pt x="1962" y="657"/>
                    </a:lnTo>
                    <a:lnTo>
                      <a:pt x="1914" y="667"/>
                    </a:lnTo>
                    <a:lnTo>
                      <a:pt x="1886" y="676"/>
                    </a:lnTo>
                    <a:lnTo>
                      <a:pt x="1904" y="686"/>
                    </a:lnTo>
                    <a:lnTo>
                      <a:pt x="1914" y="686"/>
                    </a:lnTo>
                    <a:lnTo>
                      <a:pt x="1914" y="696"/>
                    </a:lnTo>
                    <a:lnTo>
                      <a:pt x="1924" y="714"/>
                    </a:lnTo>
                    <a:lnTo>
                      <a:pt x="1933" y="714"/>
                    </a:lnTo>
                    <a:lnTo>
                      <a:pt x="2000" y="686"/>
                    </a:lnTo>
                    <a:lnTo>
                      <a:pt x="2038" y="648"/>
                    </a:lnTo>
                    <a:lnTo>
                      <a:pt x="2057" y="648"/>
                    </a:lnTo>
                    <a:lnTo>
                      <a:pt x="2028" y="676"/>
                    </a:lnTo>
                    <a:lnTo>
                      <a:pt x="2019" y="696"/>
                    </a:lnTo>
                    <a:lnTo>
                      <a:pt x="2038" y="705"/>
                    </a:lnTo>
                    <a:lnTo>
                      <a:pt x="2057" y="705"/>
                    </a:lnTo>
                    <a:lnTo>
                      <a:pt x="2095" y="696"/>
                    </a:lnTo>
                    <a:lnTo>
                      <a:pt x="2114" y="705"/>
                    </a:lnTo>
                    <a:lnTo>
                      <a:pt x="2095" y="724"/>
                    </a:lnTo>
                    <a:lnTo>
                      <a:pt x="1952" y="734"/>
                    </a:lnTo>
                    <a:lnTo>
                      <a:pt x="1952" y="753"/>
                    </a:lnTo>
                    <a:lnTo>
                      <a:pt x="1990" y="810"/>
                    </a:lnTo>
                    <a:lnTo>
                      <a:pt x="2000" y="819"/>
                    </a:lnTo>
                    <a:lnTo>
                      <a:pt x="2019" y="829"/>
                    </a:lnTo>
                    <a:lnTo>
                      <a:pt x="2067" y="838"/>
                    </a:lnTo>
                    <a:lnTo>
                      <a:pt x="2085" y="848"/>
                    </a:lnTo>
                    <a:lnTo>
                      <a:pt x="2133" y="924"/>
                    </a:lnTo>
                    <a:lnTo>
                      <a:pt x="2124" y="924"/>
                    </a:lnTo>
                    <a:lnTo>
                      <a:pt x="2105" y="905"/>
                    </a:lnTo>
                    <a:lnTo>
                      <a:pt x="2095" y="905"/>
                    </a:lnTo>
                    <a:lnTo>
                      <a:pt x="2085" y="895"/>
                    </a:lnTo>
                    <a:lnTo>
                      <a:pt x="2076" y="867"/>
                    </a:lnTo>
                    <a:lnTo>
                      <a:pt x="2067" y="857"/>
                    </a:lnTo>
                    <a:lnTo>
                      <a:pt x="2057" y="857"/>
                    </a:lnTo>
                    <a:lnTo>
                      <a:pt x="1971" y="829"/>
                    </a:lnTo>
                    <a:lnTo>
                      <a:pt x="1962" y="819"/>
                    </a:lnTo>
                    <a:lnTo>
                      <a:pt x="1971" y="838"/>
                    </a:lnTo>
                    <a:lnTo>
                      <a:pt x="2019" y="857"/>
                    </a:lnTo>
                    <a:lnTo>
                      <a:pt x="2028" y="886"/>
                    </a:lnTo>
                    <a:lnTo>
                      <a:pt x="2019" y="895"/>
                    </a:lnTo>
                    <a:lnTo>
                      <a:pt x="2000" y="886"/>
                    </a:lnTo>
                    <a:lnTo>
                      <a:pt x="1943" y="838"/>
                    </a:lnTo>
                    <a:lnTo>
                      <a:pt x="1933" y="829"/>
                    </a:lnTo>
                    <a:lnTo>
                      <a:pt x="1924" y="829"/>
                    </a:lnTo>
                    <a:lnTo>
                      <a:pt x="1904" y="838"/>
                    </a:lnTo>
                    <a:lnTo>
                      <a:pt x="1895" y="848"/>
                    </a:lnTo>
                    <a:lnTo>
                      <a:pt x="1895" y="838"/>
                    </a:lnTo>
                    <a:lnTo>
                      <a:pt x="1895" y="800"/>
                    </a:lnTo>
                    <a:lnTo>
                      <a:pt x="1886" y="772"/>
                    </a:lnTo>
                    <a:lnTo>
                      <a:pt x="1886" y="753"/>
                    </a:lnTo>
                    <a:lnTo>
                      <a:pt x="1904" y="734"/>
                    </a:lnTo>
                    <a:lnTo>
                      <a:pt x="1895" y="724"/>
                    </a:lnTo>
                    <a:lnTo>
                      <a:pt x="1895" y="714"/>
                    </a:lnTo>
                    <a:lnTo>
                      <a:pt x="1895" y="705"/>
                    </a:lnTo>
                    <a:lnTo>
                      <a:pt x="1886" y="705"/>
                    </a:lnTo>
                    <a:lnTo>
                      <a:pt x="1876" y="705"/>
                    </a:lnTo>
                    <a:lnTo>
                      <a:pt x="1866" y="705"/>
                    </a:lnTo>
                    <a:lnTo>
                      <a:pt x="1857" y="676"/>
                    </a:lnTo>
                    <a:lnTo>
                      <a:pt x="1838" y="667"/>
                    </a:lnTo>
                    <a:lnTo>
                      <a:pt x="1800" y="648"/>
                    </a:lnTo>
                    <a:lnTo>
                      <a:pt x="1790" y="638"/>
                    </a:lnTo>
                    <a:lnTo>
                      <a:pt x="1771" y="619"/>
                    </a:lnTo>
                    <a:lnTo>
                      <a:pt x="1762" y="600"/>
                    </a:lnTo>
                    <a:lnTo>
                      <a:pt x="1771" y="562"/>
                    </a:lnTo>
                    <a:lnTo>
                      <a:pt x="1762" y="543"/>
                    </a:lnTo>
                    <a:lnTo>
                      <a:pt x="1752" y="524"/>
                    </a:lnTo>
                    <a:lnTo>
                      <a:pt x="1743" y="524"/>
                    </a:lnTo>
                    <a:lnTo>
                      <a:pt x="1724" y="514"/>
                    </a:lnTo>
                    <a:lnTo>
                      <a:pt x="1705" y="524"/>
                    </a:lnTo>
                    <a:lnTo>
                      <a:pt x="1695" y="533"/>
                    </a:lnTo>
                    <a:lnTo>
                      <a:pt x="1686" y="543"/>
                    </a:lnTo>
                    <a:lnTo>
                      <a:pt x="1666" y="562"/>
                    </a:lnTo>
                    <a:lnTo>
                      <a:pt x="1648" y="610"/>
                    </a:lnTo>
                    <a:lnTo>
                      <a:pt x="1638" y="619"/>
                    </a:lnTo>
                    <a:lnTo>
                      <a:pt x="1609" y="648"/>
                    </a:lnTo>
                    <a:lnTo>
                      <a:pt x="1600" y="657"/>
                    </a:lnTo>
                    <a:lnTo>
                      <a:pt x="1609" y="667"/>
                    </a:lnTo>
                    <a:lnTo>
                      <a:pt x="1628" y="676"/>
                    </a:lnTo>
                    <a:lnTo>
                      <a:pt x="1648" y="667"/>
                    </a:lnTo>
                    <a:lnTo>
                      <a:pt x="1666" y="667"/>
                    </a:lnTo>
                    <a:lnTo>
                      <a:pt x="1657" y="657"/>
                    </a:lnTo>
                    <a:lnTo>
                      <a:pt x="1657" y="648"/>
                    </a:lnTo>
                    <a:lnTo>
                      <a:pt x="1648" y="648"/>
                    </a:lnTo>
                    <a:lnTo>
                      <a:pt x="1648" y="638"/>
                    </a:lnTo>
                    <a:lnTo>
                      <a:pt x="1657" y="638"/>
                    </a:lnTo>
                    <a:lnTo>
                      <a:pt x="1666" y="638"/>
                    </a:lnTo>
                    <a:lnTo>
                      <a:pt x="1676" y="638"/>
                    </a:lnTo>
                    <a:lnTo>
                      <a:pt x="1676" y="648"/>
                    </a:lnTo>
                    <a:lnTo>
                      <a:pt x="1686" y="667"/>
                    </a:lnTo>
                    <a:lnTo>
                      <a:pt x="1743" y="724"/>
                    </a:lnTo>
                    <a:lnTo>
                      <a:pt x="1762" y="734"/>
                    </a:lnTo>
                    <a:lnTo>
                      <a:pt x="1781" y="743"/>
                    </a:lnTo>
                    <a:lnTo>
                      <a:pt x="1781" y="753"/>
                    </a:lnTo>
                    <a:lnTo>
                      <a:pt x="1790" y="772"/>
                    </a:lnTo>
                    <a:lnTo>
                      <a:pt x="1790" y="781"/>
                    </a:lnTo>
                    <a:lnTo>
                      <a:pt x="1800" y="791"/>
                    </a:lnTo>
                    <a:lnTo>
                      <a:pt x="1809" y="800"/>
                    </a:lnTo>
                    <a:lnTo>
                      <a:pt x="1819" y="800"/>
                    </a:lnTo>
                    <a:lnTo>
                      <a:pt x="1809" y="810"/>
                    </a:lnTo>
                    <a:lnTo>
                      <a:pt x="1800" y="819"/>
                    </a:lnTo>
                    <a:lnTo>
                      <a:pt x="1790" y="829"/>
                    </a:lnTo>
                    <a:lnTo>
                      <a:pt x="1790" y="848"/>
                    </a:lnTo>
                    <a:lnTo>
                      <a:pt x="1790" y="876"/>
                    </a:lnTo>
                    <a:lnTo>
                      <a:pt x="1800" y="895"/>
                    </a:lnTo>
                    <a:lnTo>
                      <a:pt x="1838" y="934"/>
                    </a:lnTo>
                    <a:lnTo>
                      <a:pt x="1895" y="962"/>
                    </a:lnTo>
                    <a:lnTo>
                      <a:pt x="1924" y="991"/>
                    </a:lnTo>
                    <a:lnTo>
                      <a:pt x="1981" y="1019"/>
                    </a:lnTo>
                    <a:lnTo>
                      <a:pt x="2038" y="1067"/>
                    </a:lnTo>
                    <a:lnTo>
                      <a:pt x="2047" y="1095"/>
                    </a:lnTo>
                    <a:lnTo>
                      <a:pt x="2047" y="1124"/>
                    </a:lnTo>
                    <a:lnTo>
                      <a:pt x="2038" y="1162"/>
                    </a:lnTo>
                    <a:lnTo>
                      <a:pt x="2028" y="1115"/>
                    </a:lnTo>
                    <a:lnTo>
                      <a:pt x="2009" y="1086"/>
                    </a:lnTo>
                    <a:lnTo>
                      <a:pt x="1990" y="1076"/>
                    </a:lnTo>
                    <a:lnTo>
                      <a:pt x="1971" y="1076"/>
                    </a:lnTo>
                    <a:lnTo>
                      <a:pt x="1952" y="1067"/>
                    </a:lnTo>
                    <a:lnTo>
                      <a:pt x="1886" y="991"/>
                    </a:lnTo>
                    <a:lnTo>
                      <a:pt x="1866" y="981"/>
                    </a:lnTo>
                    <a:lnTo>
                      <a:pt x="1809" y="962"/>
                    </a:lnTo>
                    <a:lnTo>
                      <a:pt x="1781" y="943"/>
                    </a:lnTo>
                    <a:lnTo>
                      <a:pt x="1771" y="905"/>
                    </a:lnTo>
                    <a:lnTo>
                      <a:pt x="1762" y="867"/>
                    </a:lnTo>
                    <a:lnTo>
                      <a:pt x="1752" y="819"/>
                    </a:lnTo>
                    <a:lnTo>
                      <a:pt x="1752" y="791"/>
                    </a:lnTo>
                    <a:lnTo>
                      <a:pt x="1743" y="781"/>
                    </a:lnTo>
                    <a:lnTo>
                      <a:pt x="1743" y="762"/>
                    </a:lnTo>
                    <a:lnTo>
                      <a:pt x="1743" y="753"/>
                    </a:lnTo>
                    <a:lnTo>
                      <a:pt x="1733" y="743"/>
                    </a:lnTo>
                    <a:lnTo>
                      <a:pt x="1666" y="705"/>
                    </a:lnTo>
                    <a:lnTo>
                      <a:pt x="1648" y="705"/>
                    </a:lnTo>
                    <a:lnTo>
                      <a:pt x="1619" y="743"/>
                    </a:lnTo>
                    <a:lnTo>
                      <a:pt x="1609" y="743"/>
                    </a:lnTo>
                    <a:lnTo>
                      <a:pt x="1581" y="743"/>
                    </a:lnTo>
                    <a:lnTo>
                      <a:pt x="1571" y="753"/>
                    </a:lnTo>
                    <a:lnTo>
                      <a:pt x="1485" y="800"/>
                    </a:lnTo>
                    <a:lnTo>
                      <a:pt x="1466" y="791"/>
                    </a:lnTo>
                    <a:lnTo>
                      <a:pt x="1523" y="762"/>
                    </a:lnTo>
                    <a:lnTo>
                      <a:pt x="1533" y="743"/>
                    </a:lnTo>
                    <a:lnTo>
                      <a:pt x="1543" y="724"/>
                    </a:lnTo>
                    <a:lnTo>
                      <a:pt x="1543" y="714"/>
                    </a:lnTo>
                    <a:lnTo>
                      <a:pt x="1533" y="705"/>
                    </a:lnTo>
                    <a:lnTo>
                      <a:pt x="1485" y="705"/>
                    </a:lnTo>
                    <a:lnTo>
                      <a:pt x="1466" y="705"/>
                    </a:lnTo>
                    <a:lnTo>
                      <a:pt x="1438" y="734"/>
                    </a:lnTo>
                    <a:lnTo>
                      <a:pt x="1400" y="772"/>
                    </a:lnTo>
                    <a:lnTo>
                      <a:pt x="1362" y="800"/>
                    </a:lnTo>
                    <a:lnTo>
                      <a:pt x="1324" y="791"/>
                    </a:lnTo>
                    <a:lnTo>
                      <a:pt x="1314" y="753"/>
                    </a:lnTo>
                    <a:lnTo>
                      <a:pt x="1305" y="743"/>
                    </a:lnTo>
                    <a:lnTo>
                      <a:pt x="1276" y="714"/>
                    </a:lnTo>
                    <a:lnTo>
                      <a:pt x="1257" y="705"/>
                    </a:lnTo>
                    <a:lnTo>
                      <a:pt x="1228" y="667"/>
                    </a:lnTo>
                    <a:lnTo>
                      <a:pt x="1209" y="657"/>
                    </a:lnTo>
                    <a:lnTo>
                      <a:pt x="1190" y="657"/>
                    </a:lnTo>
                    <a:lnTo>
                      <a:pt x="1152" y="676"/>
                    </a:lnTo>
                    <a:lnTo>
                      <a:pt x="1104" y="686"/>
                    </a:lnTo>
                    <a:lnTo>
                      <a:pt x="1086" y="705"/>
                    </a:lnTo>
                    <a:lnTo>
                      <a:pt x="1038" y="743"/>
                    </a:lnTo>
                    <a:lnTo>
                      <a:pt x="981" y="772"/>
                    </a:lnTo>
                    <a:lnTo>
                      <a:pt x="971" y="791"/>
                    </a:lnTo>
                    <a:lnTo>
                      <a:pt x="962" y="800"/>
                    </a:lnTo>
                    <a:lnTo>
                      <a:pt x="990" y="800"/>
                    </a:lnTo>
                    <a:lnTo>
                      <a:pt x="1000" y="810"/>
                    </a:lnTo>
                    <a:lnTo>
                      <a:pt x="1009" y="838"/>
                    </a:lnTo>
                    <a:lnTo>
                      <a:pt x="1038" y="895"/>
                    </a:lnTo>
                    <a:lnTo>
                      <a:pt x="1047" y="905"/>
                    </a:lnTo>
                    <a:lnTo>
                      <a:pt x="1124" y="886"/>
                    </a:lnTo>
                    <a:lnTo>
                      <a:pt x="1133" y="895"/>
                    </a:lnTo>
                    <a:lnTo>
                      <a:pt x="1162" y="924"/>
                    </a:lnTo>
                    <a:lnTo>
                      <a:pt x="1181" y="943"/>
                    </a:lnTo>
                    <a:lnTo>
                      <a:pt x="1076" y="924"/>
                    </a:lnTo>
                    <a:lnTo>
                      <a:pt x="1047" y="943"/>
                    </a:lnTo>
                    <a:lnTo>
                      <a:pt x="1019" y="962"/>
                    </a:lnTo>
                    <a:lnTo>
                      <a:pt x="1009" y="981"/>
                    </a:lnTo>
                    <a:lnTo>
                      <a:pt x="1009" y="1000"/>
                    </a:lnTo>
                    <a:lnTo>
                      <a:pt x="1009" y="1010"/>
                    </a:lnTo>
                    <a:lnTo>
                      <a:pt x="1019" y="1019"/>
                    </a:lnTo>
                    <a:lnTo>
                      <a:pt x="1028" y="1029"/>
                    </a:lnTo>
                    <a:lnTo>
                      <a:pt x="1028" y="1038"/>
                    </a:lnTo>
                    <a:lnTo>
                      <a:pt x="1019" y="1048"/>
                    </a:lnTo>
                    <a:lnTo>
                      <a:pt x="1009" y="1057"/>
                    </a:lnTo>
                    <a:lnTo>
                      <a:pt x="1000" y="1057"/>
                    </a:lnTo>
                    <a:lnTo>
                      <a:pt x="1019" y="1067"/>
                    </a:lnTo>
                    <a:lnTo>
                      <a:pt x="1238" y="1038"/>
                    </a:lnTo>
                    <a:lnTo>
                      <a:pt x="1267" y="1019"/>
                    </a:lnTo>
                    <a:lnTo>
                      <a:pt x="1295" y="1019"/>
                    </a:lnTo>
                    <a:lnTo>
                      <a:pt x="1305" y="1019"/>
                    </a:lnTo>
                    <a:lnTo>
                      <a:pt x="1324" y="1000"/>
                    </a:lnTo>
                    <a:lnTo>
                      <a:pt x="1428" y="962"/>
                    </a:lnTo>
                    <a:lnTo>
                      <a:pt x="1457" y="972"/>
                    </a:lnTo>
                    <a:lnTo>
                      <a:pt x="1476" y="972"/>
                    </a:lnTo>
                    <a:lnTo>
                      <a:pt x="1343" y="1010"/>
                    </a:lnTo>
                    <a:lnTo>
                      <a:pt x="1295" y="1048"/>
                    </a:lnTo>
                    <a:lnTo>
                      <a:pt x="1276" y="1057"/>
                    </a:lnTo>
                    <a:lnTo>
                      <a:pt x="1295" y="1067"/>
                    </a:lnTo>
                    <a:lnTo>
                      <a:pt x="1295" y="1086"/>
                    </a:lnTo>
                    <a:lnTo>
                      <a:pt x="1295" y="1095"/>
                    </a:lnTo>
                    <a:lnTo>
                      <a:pt x="1267" y="1105"/>
                    </a:lnTo>
                    <a:lnTo>
                      <a:pt x="1285" y="1115"/>
                    </a:lnTo>
                    <a:lnTo>
                      <a:pt x="1352" y="1115"/>
                    </a:lnTo>
                    <a:lnTo>
                      <a:pt x="1371" y="1115"/>
                    </a:lnTo>
                    <a:lnTo>
                      <a:pt x="1457" y="1057"/>
                    </a:lnTo>
                    <a:lnTo>
                      <a:pt x="1600" y="1029"/>
                    </a:lnTo>
                    <a:lnTo>
                      <a:pt x="1628" y="1010"/>
                    </a:lnTo>
                    <a:lnTo>
                      <a:pt x="1686" y="1000"/>
                    </a:lnTo>
                    <a:lnTo>
                      <a:pt x="1714" y="991"/>
                    </a:lnTo>
                    <a:lnTo>
                      <a:pt x="1733" y="991"/>
                    </a:lnTo>
                    <a:lnTo>
                      <a:pt x="1724" y="1000"/>
                    </a:lnTo>
                    <a:lnTo>
                      <a:pt x="1724" y="1010"/>
                    </a:lnTo>
                    <a:lnTo>
                      <a:pt x="1714" y="1010"/>
                    </a:lnTo>
                    <a:lnTo>
                      <a:pt x="1714" y="1019"/>
                    </a:lnTo>
                    <a:lnTo>
                      <a:pt x="1724" y="1048"/>
                    </a:lnTo>
                    <a:lnTo>
                      <a:pt x="1762" y="1076"/>
                    </a:lnTo>
                    <a:lnTo>
                      <a:pt x="1781" y="1115"/>
                    </a:lnTo>
                    <a:lnTo>
                      <a:pt x="1762" y="1105"/>
                    </a:lnTo>
                    <a:lnTo>
                      <a:pt x="1714" y="1057"/>
                    </a:lnTo>
                    <a:lnTo>
                      <a:pt x="1695" y="1057"/>
                    </a:lnTo>
                    <a:lnTo>
                      <a:pt x="1676" y="1048"/>
                    </a:lnTo>
                    <a:lnTo>
                      <a:pt x="1648" y="1057"/>
                    </a:lnTo>
                    <a:lnTo>
                      <a:pt x="1581" y="1057"/>
                    </a:lnTo>
                    <a:lnTo>
                      <a:pt x="1438" y="1095"/>
                    </a:lnTo>
                    <a:lnTo>
                      <a:pt x="1409" y="1124"/>
                    </a:lnTo>
                    <a:lnTo>
                      <a:pt x="1371" y="1133"/>
                    </a:lnTo>
                    <a:lnTo>
                      <a:pt x="1371" y="1153"/>
                    </a:lnTo>
                    <a:lnTo>
                      <a:pt x="1362" y="1172"/>
                    </a:lnTo>
                    <a:lnTo>
                      <a:pt x="1381" y="1219"/>
                    </a:lnTo>
                    <a:lnTo>
                      <a:pt x="1381" y="1248"/>
                    </a:lnTo>
                    <a:lnTo>
                      <a:pt x="1371" y="1267"/>
                    </a:lnTo>
                    <a:lnTo>
                      <a:pt x="1362" y="1257"/>
                    </a:lnTo>
                    <a:lnTo>
                      <a:pt x="1362" y="1210"/>
                    </a:lnTo>
                    <a:lnTo>
                      <a:pt x="1343" y="1181"/>
                    </a:lnTo>
                    <a:lnTo>
                      <a:pt x="1324" y="1181"/>
                    </a:lnTo>
                    <a:lnTo>
                      <a:pt x="1305" y="1191"/>
                    </a:lnTo>
                    <a:lnTo>
                      <a:pt x="1305" y="1219"/>
                    </a:lnTo>
                    <a:lnTo>
                      <a:pt x="1314" y="1248"/>
                    </a:lnTo>
                    <a:lnTo>
                      <a:pt x="1324" y="1267"/>
                    </a:lnTo>
                    <a:lnTo>
                      <a:pt x="1333" y="1276"/>
                    </a:lnTo>
                    <a:lnTo>
                      <a:pt x="1362" y="1286"/>
                    </a:lnTo>
                    <a:lnTo>
                      <a:pt x="1514" y="1257"/>
                    </a:lnTo>
                    <a:lnTo>
                      <a:pt x="1543" y="1276"/>
                    </a:lnTo>
                    <a:lnTo>
                      <a:pt x="1419" y="1305"/>
                    </a:lnTo>
                    <a:lnTo>
                      <a:pt x="1409" y="1314"/>
                    </a:lnTo>
                    <a:lnTo>
                      <a:pt x="1400" y="1324"/>
                    </a:lnTo>
                    <a:lnTo>
                      <a:pt x="1400" y="1343"/>
                    </a:lnTo>
                    <a:lnTo>
                      <a:pt x="1400" y="1362"/>
                    </a:lnTo>
                    <a:lnTo>
                      <a:pt x="1390" y="1371"/>
                    </a:lnTo>
                    <a:lnTo>
                      <a:pt x="1381" y="1362"/>
                    </a:lnTo>
                    <a:lnTo>
                      <a:pt x="1381" y="1343"/>
                    </a:lnTo>
                    <a:lnTo>
                      <a:pt x="1371" y="1324"/>
                    </a:lnTo>
                    <a:lnTo>
                      <a:pt x="1352" y="1314"/>
                    </a:lnTo>
                    <a:lnTo>
                      <a:pt x="1314" y="1314"/>
                    </a:lnTo>
                    <a:lnTo>
                      <a:pt x="1276" y="1248"/>
                    </a:lnTo>
                    <a:lnTo>
                      <a:pt x="1238" y="1238"/>
                    </a:lnTo>
                    <a:lnTo>
                      <a:pt x="1171" y="1219"/>
                    </a:lnTo>
                    <a:lnTo>
                      <a:pt x="1152" y="1200"/>
                    </a:lnTo>
                    <a:lnTo>
                      <a:pt x="1143" y="1200"/>
                    </a:lnTo>
                    <a:lnTo>
                      <a:pt x="1124" y="1238"/>
                    </a:lnTo>
                    <a:lnTo>
                      <a:pt x="1124" y="1248"/>
                    </a:lnTo>
                    <a:lnTo>
                      <a:pt x="1133" y="1267"/>
                    </a:lnTo>
                    <a:lnTo>
                      <a:pt x="1133" y="1276"/>
                    </a:lnTo>
                    <a:lnTo>
                      <a:pt x="1133" y="1286"/>
                    </a:lnTo>
                    <a:lnTo>
                      <a:pt x="1124" y="1324"/>
                    </a:lnTo>
                    <a:lnTo>
                      <a:pt x="1124" y="1333"/>
                    </a:lnTo>
                    <a:lnTo>
                      <a:pt x="1114" y="1305"/>
                    </a:lnTo>
                    <a:lnTo>
                      <a:pt x="1104" y="1267"/>
                    </a:lnTo>
                    <a:lnTo>
                      <a:pt x="1104" y="1238"/>
                    </a:lnTo>
                    <a:lnTo>
                      <a:pt x="1095" y="1219"/>
                    </a:lnTo>
                    <a:lnTo>
                      <a:pt x="1066" y="1229"/>
                    </a:lnTo>
                    <a:lnTo>
                      <a:pt x="1057" y="1210"/>
                    </a:lnTo>
                    <a:lnTo>
                      <a:pt x="1076" y="1210"/>
                    </a:lnTo>
                    <a:lnTo>
                      <a:pt x="1086" y="1200"/>
                    </a:lnTo>
                    <a:lnTo>
                      <a:pt x="1095" y="1191"/>
                    </a:lnTo>
                    <a:lnTo>
                      <a:pt x="1095" y="1172"/>
                    </a:lnTo>
                    <a:lnTo>
                      <a:pt x="990" y="1162"/>
                    </a:lnTo>
                    <a:lnTo>
                      <a:pt x="962" y="1181"/>
                    </a:lnTo>
                    <a:lnTo>
                      <a:pt x="971" y="1191"/>
                    </a:lnTo>
                    <a:lnTo>
                      <a:pt x="981" y="1200"/>
                    </a:lnTo>
                    <a:lnTo>
                      <a:pt x="981" y="1210"/>
                    </a:lnTo>
                    <a:lnTo>
                      <a:pt x="990" y="1210"/>
                    </a:lnTo>
                    <a:lnTo>
                      <a:pt x="981" y="1229"/>
                    </a:lnTo>
                    <a:lnTo>
                      <a:pt x="981" y="1238"/>
                    </a:lnTo>
                    <a:lnTo>
                      <a:pt x="981" y="1248"/>
                    </a:lnTo>
                    <a:lnTo>
                      <a:pt x="990" y="1257"/>
                    </a:lnTo>
                    <a:lnTo>
                      <a:pt x="990" y="1267"/>
                    </a:lnTo>
                    <a:lnTo>
                      <a:pt x="981" y="1276"/>
                    </a:lnTo>
                    <a:lnTo>
                      <a:pt x="971" y="1276"/>
                    </a:lnTo>
                    <a:lnTo>
                      <a:pt x="971" y="1267"/>
                    </a:lnTo>
                    <a:lnTo>
                      <a:pt x="971" y="1257"/>
                    </a:lnTo>
                    <a:lnTo>
                      <a:pt x="962" y="1238"/>
                    </a:lnTo>
                    <a:lnTo>
                      <a:pt x="895" y="1172"/>
                    </a:lnTo>
                    <a:lnTo>
                      <a:pt x="876" y="1162"/>
                    </a:lnTo>
                    <a:lnTo>
                      <a:pt x="866" y="1172"/>
                    </a:lnTo>
                    <a:lnTo>
                      <a:pt x="838" y="1191"/>
                    </a:lnTo>
                    <a:lnTo>
                      <a:pt x="809" y="1229"/>
                    </a:lnTo>
                    <a:lnTo>
                      <a:pt x="809" y="1210"/>
                    </a:lnTo>
                    <a:lnTo>
                      <a:pt x="800" y="1210"/>
                    </a:lnTo>
                    <a:lnTo>
                      <a:pt x="790" y="1210"/>
                    </a:lnTo>
                    <a:lnTo>
                      <a:pt x="790" y="1229"/>
                    </a:lnTo>
                    <a:lnTo>
                      <a:pt x="790" y="1238"/>
                    </a:lnTo>
                    <a:lnTo>
                      <a:pt x="790" y="1257"/>
                    </a:lnTo>
                    <a:lnTo>
                      <a:pt x="790" y="1295"/>
                    </a:lnTo>
                    <a:lnTo>
                      <a:pt x="781" y="1295"/>
                    </a:lnTo>
                    <a:lnTo>
                      <a:pt x="781" y="1267"/>
                    </a:lnTo>
                    <a:lnTo>
                      <a:pt x="771" y="1238"/>
                    </a:lnTo>
                    <a:lnTo>
                      <a:pt x="752" y="1229"/>
                    </a:lnTo>
                    <a:lnTo>
                      <a:pt x="743" y="1219"/>
                    </a:lnTo>
                    <a:lnTo>
                      <a:pt x="600" y="1229"/>
                    </a:lnTo>
                    <a:lnTo>
                      <a:pt x="581" y="1238"/>
                    </a:lnTo>
                    <a:lnTo>
                      <a:pt x="562" y="1248"/>
                    </a:lnTo>
                    <a:lnTo>
                      <a:pt x="552" y="1257"/>
                    </a:lnTo>
                    <a:lnTo>
                      <a:pt x="552" y="1276"/>
                    </a:lnTo>
                    <a:lnTo>
                      <a:pt x="552" y="1286"/>
                    </a:lnTo>
                    <a:lnTo>
                      <a:pt x="562" y="1295"/>
                    </a:lnTo>
                    <a:lnTo>
                      <a:pt x="562" y="1305"/>
                    </a:lnTo>
                    <a:lnTo>
                      <a:pt x="562" y="1324"/>
                    </a:lnTo>
                    <a:lnTo>
                      <a:pt x="562" y="1333"/>
                    </a:lnTo>
                    <a:lnTo>
                      <a:pt x="562" y="1343"/>
                    </a:lnTo>
                    <a:lnTo>
                      <a:pt x="733" y="1333"/>
                    </a:lnTo>
                    <a:lnTo>
                      <a:pt x="752" y="1343"/>
                    </a:lnTo>
                    <a:lnTo>
                      <a:pt x="743" y="1343"/>
                    </a:lnTo>
                    <a:lnTo>
                      <a:pt x="695" y="1353"/>
                    </a:lnTo>
                    <a:lnTo>
                      <a:pt x="695" y="1362"/>
                    </a:lnTo>
                    <a:lnTo>
                      <a:pt x="762" y="1362"/>
                    </a:lnTo>
                    <a:lnTo>
                      <a:pt x="790" y="1353"/>
                    </a:lnTo>
                    <a:lnTo>
                      <a:pt x="809" y="1371"/>
                    </a:lnTo>
                    <a:lnTo>
                      <a:pt x="828" y="1381"/>
                    </a:lnTo>
                    <a:lnTo>
                      <a:pt x="828" y="1391"/>
                    </a:lnTo>
                    <a:lnTo>
                      <a:pt x="762" y="1391"/>
                    </a:lnTo>
                    <a:lnTo>
                      <a:pt x="733" y="1381"/>
                    </a:lnTo>
                    <a:lnTo>
                      <a:pt x="685" y="1381"/>
                    </a:lnTo>
                    <a:lnTo>
                      <a:pt x="666" y="1391"/>
                    </a:lnTo>
                    <a:lnTo>
                      <a:pt x="657" y="1391"/>
                    </a:lnTo>
                    <a:lnTo>
                      <a:pt x="609" y="1419"/>
                    </a:lnTo>
                    <a:lnTo>
                      <a:pt x="552" y="1429"/>
                    </a:lnTo>
                    <a:lnTo>
                      <a:pt x="533" y="1438"/>
                    </a:lnTo>
                    <a:lnTo>
                      <a:pt x="552" y="1448"/>
                    </a:lnTo>
                    <a:lnTo>
                      <a:pt x="562" y="1448"/>
                    </a:lnTo>
                    <a:lnTo>
                      <a:pt x="571" y="1438"/>
                    </a:lnTo>
                    <a:lnTo>
                      <a:pt x="590" y="1438"/>
                    </a:lnTo>
                    <a:lnTo>
                      <a:pt x="600" y="1448"/>
                    </a:lnTo>
                    <a:lnTo>
                      <a:pt x="609" y="1467"/>
                    </a:lnTo>
                    <a:lnTo>
                      <a:pt x="628" y="1476"/>
                    </a:lnTo>
                    <a:lnTo>
                      <a:pt x="647" y="1486"/>
                    </a:lnTo>
                    <a:lnTo>
                      <a:pt x="705" y="1476"/>
                    </a:lnTo>
                    <a:lnTo>
                      <a:pt x="838" y="1410"/>
                    </a:lnTo>
                    <a:lnTo>
                      <a:pt x="904" y="1410"/>
                    </a:lnTo>
                    <a:lnTo>
                      <a:pt x="895" y="1419"/>
                    </a:lnTo>
                    <a:lnTo>
                      <a:pt x="876" y="1429"/>
                    </a:lnTo>
                    <a:lnTo>
                      <a:pt x="895" y="1438"/>
                    </a:lnTo>
                    <a:lnTo>
                      <a:pt x="924" y="1438"/>
                    </a:lnTo>
                    <a:lnTo>
                      <a:pt x="933" y="1438"/>
                    </a:lnTo>
                    <a:lnTo>
                      <a:pt x="943" y="1448"/>
                    </a:lnTo>
                    <a:lnTo>
                      <a:pt x="1019" y="1553"/>
                    </a:lnTo>
                    <a:lnTo>
                      <a:pt x="1009" y="1562"/>
                    </a:lnTo>
                    <a:lnTo>
                      <a:pt x="1000" y="1562"/>
                    </a:lnTo>
                    <a:lnTo>
                      <a:pt x="981" y="1562"/>
                    </a:lnTo>
                    <a:lnTo>
                      <a:pt x="1009" y="1629"/>
                    </a:lnTo>
                    <a:lnTo>
                      <a:pt x="1047" y="1657"/>
                    </a:lnTo>
                    <a:lnTo>
                      <a:pt x="1143" y="1676"/>
                    </a:lnTo>
                    <a:lnTo>
                      <a:pt x="1228" y="1667"/>
                    </a:lnTo>
                    <a:lnTo>
                      <a:pt x="1247" y="1676"/>
                    </a:lnTo>
                    <a:lnTo>
                      <a:pt x="1276" y="1695"/>
                    </a:lnTo>
                    <a:lnTo>
                      <a:pt x="1305" y="1743"/>
                    </a:lnTo>
                    <a:lnTo>
                      <a:pt x="1305" y="1752"/>
                    </a:lnTo>
                    <a:lnTo>
                      <a:pt x="1295" y="1752"/>
                    </a:lnTo>
                    <a:lnTo>
                      <a:pt x="1276" y="1734"/>
                    </a:lnTo>
                    <a:lnTo>
                      <a:pt x="1267" y="1714"/>
                    </a:lnTo>
                    <a:lnTo>
                      <a:pt x="1257" y="1705"/>
                    </a:lnTo>
                    <a:lnTo>
                      <a:pt x="1238" y="1686"/>
                    </a:lnTo>
                    <a:lnTo>
                      <a:pt x="1219" y="1686"/>
                    </a:lnTo>
                    <a:lnTo>
                      <a:pt x="1200" y="1695"/>
                    </a:lnTo>
                    <a:lnTo>
                      <a:pt x="1190" y="1724"/>
                    </a:lnTo>
                    <a:lnTo>
                      <a:pt x="1171" y="1724"/>
                    </a:lnTo>
                    <a:lnTo>
                      <a:pt x="1114" y="1686"/>
                    </a:lnTo>
                    <a:lnTo>
                      <a:pt x="1066" y="1695"/>
                    </a:lnTo>
                    <a:lnTo>
                      <a:pt x="1057" y="1695"/>
                    </a:lnTo>
                    <a:lnTo>
                      <a:pt x="1057" y="1705"/>
                    </a:lnTo>
                    <a:lnTo>
                      <a:pt x="1057" y="1714"/>
                    </a:lnTo>
                    <a:lnTo>
                      <a:pt x="1057" y="1791"/>
                    </a:lnTo>
                    <a:lnTo>
                      <a:pt x="1057" y="1819"/>
                    </a:lnTo>
                    <a:lnTo>
                      <a:pt x="1057" y="1848"/>
                    </a:lnTo>
                    <a:lnTo>
                      <a:pt x="1028" y="1876"/>
                    </a:lnTo>
                    <a:lnTo>
                      <a:pt x="1019" y="1895"/>
                    </a:lnTo>
                    <a:lnTo>
                      <a:pt x="1028" y="1915"/>
                    </a:lnTo>
                    <a:lnTo>
                      <a:pt x="1057" y="1933"/>
                    </a:lnTo>
                    <a:lnTo>
                      <a:pt x="1133" y="1895"/>
                    </a:lnTo>
                    <a:lnTo>
                      <a:pt x="1162" y="1933"/>
                    </a:lnTo>
                    <a:lnTo>
                      <a:pt x="1133" y="1915"/>
                    </a:lnTo>
                    <a:lnTo>
                      <a:pt x="1124" y="1915"/>
                    </a:lnTo>
                    <a:lnTo>
                      <a:pt x="1114" y="1915"/>
                    </a:lnTo>
                    <a:lnTo>
                      <a:pt x="1104" y="1933"/>
                    </a:lnTo>
                    <a:lnTo>
                      <a:pt x="1047" y="1953"/>
                    </a:lnTo>
                    <a:lnTo>
                      <a:pt x="1028" y="1953"/>
                    </a:lnTo>
                    <a:lnTo>
                      <a:pt x="1009" y="1933"/>
                    </a:lnTo>
                    <a:lnTo>
                      <a:pt x="1000" y="1905"/>
                    </a:lnTo>
                    <a:lnTo>
                      <a:pt x="1000" y="1886"/>
                    </a:lnTo>
                    <a:lnTo>
                      <a:pt x="1038" y="1819"/>
                    </a:lnTo>
                    <a:lnTo>
                      <a:pt x="1038" y="1810"/>
                    </a:lnTo>
                    <a:lnTo>
                      <a:pt x="1038" y="1781"/>
                    </a:lnTo>
                    <a:lnTo>
                      <a:pt x="1038" y="1724"/>
                    </a:lnTo>
                    <a:lnTo>
                      <a:pt x="1038" y="1714"/>
                    </a:lnTo>
                    <a:lnTo>
                      <a:pt x="1028" y="1695"/>
                    </a:lnTo>
                    <a:lnTo>
                      <a:pt x="1028" y="1686"/>
                    </a:lnTo>
                    <a:lnTo>
                      <a:pt x="962" y="1600"/>
                    </a:lnTo>
                    <a:lnTo>
                      <a:pt x="952" y="1581"/>
                    </a:lnTo>
                    <a:lnTo>
                      <a:pt x="952" y="1543"/>
                    </a:lnTo>
                    <a:lnTo>
                      <a:pt x="962" y="1514"/>
                    </a:lnTo>
                    <a:lnTo>
                      <a:pt x="962" y="1496"/>
                    </a:lnTo>
                    <a:lnTo>
                      <a:pt x="876" y="1476"/>
                    </a:lnTo>
                    <a:lnTo>
                      <a:pt x="857" y="1457"/>
                    </a:lnTo>
                    <a:lnTo>
                      <a:pt x="847" y="1448"/>
                    </a:lnTo>
                    <a:lnTo>
                      <a:pt x="838" y="1448"/>
                    </a:lnTo>
                    <a:lnTo>
                      <a:pt x="809" y="1476"/>
                    </a:lnTo>
                    <a:lnTo>
                      <a:pt x="752" y="1496"/>
                    </a:lnTo>
                    <a:lnTo>
                      <a:pt x="743" y="1505"/>
                    </a:lnTo>
                    <a:lnTo>
                      <a:pt x="743" y="1514"/>
                    </a:lnTo>
                    <a:lnTo>
                      <a:pt x="752" y="1524"/>
                    </a:lnTo>
                    <a:lnTo>
                      <a:pt x="752" y="1543"/>
                    </a:lnTo>
                    <a:lnTo>
                      <a:pt x="752" y="1562"/>
                    </a:lnTo>
                    <a:lnTo>
                      <a:pt x="752" y="1581"/>
                    </a:lnTo>
                    <a:lnTo>
                      <a:pt x="733" y="1543"/>
                    </a:lnTo>
                    <a:lnTo>
                      <a:pt x="733" y="1534"/>
                    </a:lnTo>
                    <a:lnTo>
                      <a:pt x="714" y="1524"/>
                    </a:lnTo>
                    <a:lnTo>
                      <a:pt x="705" y="1524"/>
                    </a:lnTo>
                    <a:lnTo>
                      <a:pt x="676" y="1524"/>
                    </a:lnTo>
                    <a:lnTo>
                      <a:pt x="647" y="1534"/>
                    </a:lnTo>
                    <a:lnTo>
                      <a:pt x="647" y="1572"/>
                    </a:lnTo>
                    <a:lnTo>
                      <a:pt x="647" y="1610"/>
                    </a:lnTo>
                    <a:lnTo>
                      <a:pt x="657" y="1648"/>
                    </a:lnTo>
                    <a:lnTo>
                      <a:pt x="714" y="1724"/>
                    </a:lnTo>
                    <a:lnTo>
                      <a:pt x="771" y="1857"/>
                    </a:lnTo>
                    <a:lnTo>
                      <a:pt x="771" y="1886"/>
                    </a:lnTo>
                    <a:lnTo>
                      <a:pt x="733" y="1924"/>
                    </a:lnTo>
                    <a:lnTo>
                      <a:pt x="752" y="1886"/>
                    </a:lnTo>
                    <a:lnTo>
                      <a:pt x="752" y="1867"/>
                    </a:lnTo>
                    <a:lnTo>
                      <a:pt x="743" y="1838"/>
                    </a:lnTo>
                    <a:lnTo>
                      <a:pt x="705" y="1752"/>
                    </a:lnTo>
                    <a:lnTo>
                      <a:pt x="685" y="1734"/>
                    </a:lnTo>
                    <a:lnTo>
                      <a:pt x="657" y="1705"/>
                    </a:lnTo>
                    <a:lnTo>
                      <a:pt x="647" y="1686"/>
                    </a:lnTo>
                    <a:lnTo>
                      <a:pt x="628" y="1638"/>
                    </a:lnTo>
                    <a:lnTo>
                      <a:pt x="609" y="1600"/>
                    </a:lnTo>
                    <a:lnTo>
                      <a:pt x="609" y="1591"/>
                    </a:lnTo>
                    <a:lnTo>
                      <a:pt x="590" y="1562"/>
                    </a:lnTo>
                    <a:lnTo>
                      <a:pt x="552" y="1572"/>
                    </a:lnTo>
                    <a:lnTo>
                      <a:pt x="476" y="1619"/>
                    </a:lnTo>
                    <a:lnTo>
                      <a:pt x="447" y="1629"/>
                    </a:lnTo>
                    <a:lnTo>
                      <a:pt x="409" y="1648"/>
                    </a:lnTo>
                    <a:lnTo>
                      <a:pt x="381" y="1686"/>
                    </a:lnTo>
                    <a:lnTo>
                      <a:pt x="362" y="1734"/>
                    </a:lnTo>
                    <a:lnTo>
                      <a:pt x="371" y="1734"/>
                    </a:lnTo>
                    <a:lnTo>
                      <a:pt x="371" y="1752"/>
                    </a:lnTo>
                    <a:lnTo>
                      <a:pt x="381" y="1762"/>
                    </a:lnTo>
                    <a:lnTo>
                      <a:pt x="390" y="1772"/>
                    </a:lnTo>
                    <a:lnTo>
                      <a:pt x="409" y="1781"/>
                    </a:lnTo>
                    <a:lnTo>
                      <a:pt x="428" y="1781"/>
                    </a:lnTo>
                    <a:lnTo>
                      <a:pt x="438" y="1791"/>
                    </a:lnTo>
                    <a:lnTo>
                      <a:pt x="400" y="1791"/>
                    </a:lnTo>
                    <a:lnTo>
                      <a:pt x="390" y="1781"/>
                    </a:lnTo>
                    <a:lnTo>
                      <a:pt x="362" y="1762"/>
                    </a:lnTo>
                    <a:lnTo>
                      <a:pt x="352" y="1752"/>
                    </a:lnTo>
                    <a:lnTo>
                      <a:pt x="342" y="1762"/>
                    </a:lnTo>
                    <a:lnTo>
                      <a:pt x="342" y="1791"/>
                    </a:lnTo>
                    <a:lnTo>
                      <a:pt x="342" y="1800"/>
                    </a:lnTo>
                    <a:lnTo>
                      <a:pt x="381" y="1819"/>
                    </a:lnTo>
                    <a:lnTo>
                      <a:pt x="409" y="1867"/>
                    </a:lnTo>
                    <a:lnTo>
                      <a:pt x="419" y="1876"/>
                    </a:lnTo>
                    <a:lnTo>
                      <a:pt x="419" y="1886"/>
                    </a:lnTo>
                    <a:lnTo>
                      <a:pt x="438" y="1915"/>
                    </a:lnTo>
                    <a:lnTo>
                      <a:pt x="447" y="1924"/>
                    </a:lnTo>
                    <a:lnTo>
                      <a:pt x="628" y="1981"/>
                    </a:lnTo>
                    <a:lnTo>
                      <a:pt x="628" y="1991"/>
                    </a:lnTo>
                    <a:lnTo>
                      <a:pt x="524" y="1962"/>
                    </a:lnTo>
                    <a:lnTo>
                      <a:pt x="476" y="1962"/>
                    </a:lnTo>
                    <a:lnTo>
                      <a:pt x="447" y="1972"/>
                    </a:lnTo>
                    <a:lnTo>
                      <a:pt x="428" y="1981"/>
                    </a:lnTo>
                    <a:lnTo>
                      <a:pt x="428" y="1953"/>
                    </a:lnTo>
                    <a:lnTo>
                      <a:pt x="419" y="1933"/>
                    </a:lnTo>
                    <a:lnTo>
                      <a:pt x="371" y="1886"/>
                    </a:lnTo>
                    <a:lnTo>
                      <a:pt x="362" y="1876"/>
                    </a:lnTo>
                    <a:lnTo>
                      <a:pt x="352" y="1953"/>
                    </a:lnTo>
                    <a:lnTo>
                      <a:pt x="333" y="1991"/>
                    </a:lnTo>
                    <a:lnTo>
                      <a:pt x="295" y="2048"/>
                    </a:lnTo>
                    <a:lnTo>
                      <a:pt x="295" y="2000"/>
                    </a:lnTo>
                    <a:lnTo>
                      <a:pt x="333" y="1943"/>
                    </a:lnTo>
                    <a:lnTo>
                      <a:pt x="342" y="1905"/>
                    </a:lnTo>
                    <a:lnTo>
                      <a:pt x="342" y="1867"/>
                    </a:lnTo>
                    <a:lnTo>
                      <a:pt x="342" y="1848"/>
                    </a:lnTo>
                    <a:lnTo>
                      <a:pt x="342" y="1829"/>
                    </a:lnTo>
                    <a:lnTo>
                      <a:pt x="333" y="1810"/>
                    </a:lnTo>
                    <a:lnTo>
                      <a:pt x="314" y="1800"/>
                    </a:lnTo>
                    <a:lnTo>
                      <a:pt x="304" y="1791"/>
                    </a:lnTo>
                    <a:lnTo>
                      <a:pt x="285" y="1800"/>
                    </a:lnTo>
                    <a:lnTo>
                      <a:pt x="257" y="1829"/>
                    </a:lnTo>
                    <a:lnTo>
                      <a:pt x="247" y="1829"/>
                    </a:lnTo>
                    <a:lnTo>
                      <a:pt x="209" y="1829"/>
                    </a:lnTo>
                    <a:lnTo>
                      <a:pt x="190" y="1829"/>
                    </a:lnTo>
                    <a:lnTo>
                      <a:pt x="181" y="1838"/>
                    </a:lnTo>
                    <a:lnTo>
                      <a:pt x="181" y="1876"/>
                    </a:lnTo>
                    <a:lnTo>
                      <a:pt x="200" y="1905"/>
                    </a:lnTo>
                    <a:lnTo>
                      <a:pt x="219" y="1933"/>
                    </a:lnTo>
                    <a:lnTo>
                      <a:pt x="228" y="1953"/>
                    </a:lnTo>
                    <a:lnTo>
                      <a:pt x="190" y="1915"/>
                    </a:lnTo>
                    <a:lnTo>
                      <a:pt x="171" y="1905"/>
                    </a:lnTo>
                    <a:lnTo>
                      <a:pt x="171" y="1886"/>
                    </a:lnTo>
                    <a:lnTo>
                      <a:pt x="162" y="1876"/>
                    </a:lnTo>
                    <a:lnTo>
                      <a:pt x="162" y="1857"/>
                    </a:lnTo>
                    <a:lnTo>
                      <a:pt x="152" y="1848"/>
                    </a:lnTo>
                    <a:lnTo>
                      <a:pt x="86" y="1838"/>
                    </a:lnTo>
                    <a:lnTo>
                      <a:pt x="57" y="1810"/>
                    </a:lnTo>
                    <a:lnTo>
                      <a:pt x="38" y="1810"/>
                    </a:lnTo>
                    <a:lnTo>
                      <a:pt x="28" y="1819"/>
                    </a:lnTo>
                    <a:lnTo>
                      <a:pt x="19" y="1829"/>
                    </a:lnTo>
                    <a:lnTo>
                      <a:pt x="9" y="1848"/>
                    </a:lnTo>
                    <a:lnTo>
                      <a:pt x="0" y="1895"/>
                    </a:lnTo>
                    <a:lnTo>
                      <a:pt x="0" y="1905"/>
                    </a:lnTo>
                    <a:lnTo>
                      <a:pt x="9" y="1915"/>
                    </a:lnTo>
                    <a:lnTo>
                      <a:pt x="19" y="1924"/>
                    </a:lnTo>
                    <a:lnTo>
                      <a:pt x="114" y="1953"/>
                    </a:lnTo>
                    <a:lnTo>
                      <a:pt x="124" y="1981"/>
                    </a:lnTo>
                    <a:lnTo>
                      <a:pt x="104" y="1962"/>
                    </a:lnTo>
                    <a:lnTo>
                      <a:pt x="95" y="1962"/>
                    </a:lnTo>
                    <a:lnTo>
                      <a:pt x="86" y="1972"/>
                    </a:lnTo>
                    <a:lnTo>
                      <a:pt x="86" y="1981"/>
                    </a:lnTo>
                    <a:lnTo>
                      <a:pt x="66" y="2038"/>
                    </a:lnTo>
                    <a:lnTo>
                      <a:pt x="57" y="2057"/>
                    </a:lnTo>
                    <a:lnTo>
                      <a:pt x="47" y="2057"/>
                    </a:lnTo>
                    <a:lnTo>
                      <a:pt x="47" y="2067"/>
                    </a:lnTo>
                    <a:lnTo>
                      <a:pt x="47" y="2076"/>
                    </a:lnTo>
                    <a:lnTo>
                      <a:pt x="57" y="2086"/>
                    </a:lnTo>
                    <a:lnTo>
                      <a:pt x="95" y="2105"/>
                    </a:lnTo>
                    <a:lnTo>
                      <a:pt x="114" y="2124"/>
                    </a:lnTo>
                    <a:lnTo>
                      <a:pt x="219" y="2095"/>
                    </a:lnTo>
                    <a:lnTo>
                      <a:pt x="266" y="2105"/>
                    </a:lnTo>
                    <a:lnTo>
                      <a:pt x="342" y="2076"/>
                    </a:lnTo>
                    <a:lnTo>
                      <a:pt x="438" y="2105"/>
                    </a:lnTo>
                    <a:lnTo>
                      <a:pt x="457" y="2115"/>
                    </a:lnTo>
                    <a:lnTo>
                      <a:pt x="476" y="2105"/>
                    </a:lnTo>
                    <a:lnTo>
                      <a:pt x="476" y="2095"/>
                    </a:lnTo>
                    <a:lnTo>
                      <a:pt x="476" y="2086"/>
                    </a:lnTo>
                    <a:lnTo>
                      <a:pt x="485" y="2076"/>
                    </a:lnTo>
                    <a:lnTo>
                      <a:pt x="514" y="2067"/>
                    </a:lnTo>
                    <a:lnTo>
                      <a:pt x="533" y="2067"/>
                    </a:lnTo>
                    <a:lnTo>
                      <a:pt x="543" y="2076"/>
                    </a:lnTo>
                    <a:lnTo>
                      <a:pt x="571" y="2095"/>
                    </a:lnTo>
                    <a:lnTo>
                      <a:pt x="590" y="2105"/>
                    </a:lnTo>
                    <a:lnTo>
                      <a:pt x="609" y="2105"/>
                    </a:lnTo>
                    <a:lnTo>
                      <a:pt x="628" y="2105"/>
                    </a:lnTo>
                    <a:lnTo>
                      <a:pt x="638" y="2086"/>
                    </a:lnTo>
                    <a:lnTo>
                      <a:pt x="666" y="2048"/>
                    </a:lnTo>
                    <a:lnTo>
                      <a:pt x="685" y="2038"/>
                    </a:lnTo>
                    <a:lnTo>
                      <a:pt x="695" y="2029"/>
                    </a:lnTo>
                    <a:lnTo>
                      <a:pt x="828" y="1962"/>
                    </a:lnTo>
                    <a:lnTo>
                      <a:pt x="847" y="1991"/>
                    </a:lnTo>
                    <a:lnTo>
                      <a:pt x="886" y="2086"/>
                    </a:lnTo>
                    <a:lnTo>
                      <a:pt x="895" y="2105"/>
                    </a:lnTo>
                    <a:lnTo>
                      <a:pt x="914" y="2115"/>
                    </a:lnTo>
                    <a:lnTo>
                      <a:pt x="1057" y="2076"/>
                    </a:lnTo>
                    <a:lnTo>
                      <a:pt x="1104" y="2038"/>
                    </a:lnTo>
                    <a:lnTo>
                      <a:pt x="1124" y="2029"/>
                    </a:lnTo>
                    <a:lnTo>
                      <a:pt x="1247" y="2010"/>
                    </a:lnTo>
                    <a:lnTo>
                      <a:pt x="1276" y="1991"/>
                    </a:lnTo>
                    <a:lnTo>
                      <a:pt x="1333" y="1943"/>
                    </a:lnTo>
                    <a:lnTo>
                      <a:pt x="1362" y="1933"/>
                    </a:lnTo>
                    <a:lnTo>
                      <a:pt x="1371" y="1933"/>
                    </a:lnTo>
                    <a:lnTo>
                      <a:pt x="1390" y="1943"/>
                    </a:lnTo>
                    <a:lnTo>
                      <a:pt x="1409" y="1953"/>
                    </a:lnTo>
                    <a:lnTo>
                      <a:pt x="1419" y="1953"/>
                    </a:lnTo>
                    <a:lnTo>
                      <a:pt x="1428" y="1943"/>
                    </a:lnTo>
                    <a:lnTo>
                      <a:pt x="1438" y="1943"/>
                    </a:lnTo>
                    <a:lnTo>
                      <a:pt x="1428" y="1915"/>
                    </a:lnTo>
                    <a:lnTo>
                      <a:pt x="1428" y="1905"/>
                    </a:lnTo>
                    <a:lnTo>
                      <a:pt x="1447" y="1886"/>
                    </a:lnTo>
                    <a:lnTo>
                      <a:pt x="1476" y="1857"/>
                    </a:lnTo>
                    <a:lnTo>
                      <a:pt x="1495" y="1829"/>
                    </a:lnTo>
                    <a:lnTo>
                      <a:pt x="1505" y="1800"/>
                    </a:lnTo>
                    <a:lnTo>
                      <a:pt x="1514" y="1800"/>
                    </a:lnTo>
                    <a:lnTo>
                      <a:pt x="1533" y="1791"/>
                    </a:lnTo>
                    <a:lnTo>
                      <a:pt x="1543" y="1791"/>
                    </a:lnTo>
                    <a:lnTo>
                      <a:pt x="1562" y="1791"/>
                    </a:lnTo>
                    <a:lnTo>
                      <a:pt x="1581" y="1800"/>
                    </a:lnTo>
                    <a:lnTo>
                      <a:pt x="1619" y="1819"/>
                    </a:lnTo>
                    <a:lnTo>
                      <a:pt x="1666" y="1810"/>
                    </a:lnTo>
                    <a:lnTo>
                      <a:pt x="1695" y="1781"/>
                    </a:lnTo>
                    <a:lnTo>
                      <a:pt x="1714" y="1762"/>
                    </a:lnTo>
                    <a:lnTo>
                      <a:pt x="1733" y="1734"/>
                    </a:lnTo>
                    <a:lnTo>
                      <a:pt x="1733" y="1724"/>
                    </a:lnTo>
                    <a:lnTo>
                      <a:pt x="1771" y="1619"/>
                    </a:lnTo>
                    <a:lnTo>
                      <a:pt x="1771" y="1600"/>
                    </a:lnTo>
                    <a:lnTo>
                      <a:pt x="1781" y="1600"/>
                    </a:lnTo>
                    <a:lnTo>
                      <a:pt x="1790" y="1591"/>
                    </a:lnTo>
                    <a:lnTo>
                      <a:pt x="1876" y="1581"/>
                    </a:lnTo>
                    <a:lnTo>
                      <a:pt x="1943" y="1553"/>
                    </a:lnTo>
                    <a:lnTo>
                      <a:pt x="2105" y="1543"/>
                    </a:lnTo>
                    <a:lnTo>
                      <a:pt x="2228" y="1534"/>
                    </a:lnTo>
                    <a:lnTo>
                      <a:pt x="2305" y="1562"/>
                    </a:lnTo>
                    <a:lnTo>
                      <a:pt x="2343" y="1562"/>
                    </a:lnTo>
                    <a:lnTo>
                      <a:pt x="2390" y="1553"/>
                    </a:lnTo>
                    <a:lnTo>
                      <a:pt x="2438" y="1496"/>
                    </a:lnTo>
                    <a:lnTo>
                      <a:pt x="2448" y="1467"/>
                    </a:lnTo>
                    <a:lnTo>
                      <a:pt x="2457" y="1438"/>
                    </a:lnTo>
                    <a:lnTo>
                      <a:pt x="2457" y="1400"/>
                    </a:lnTo>
                    <a:lnTo>
                      <a:pt x="2466" y="1362"/>
                    </a:lnTo>
                    <a:lnTo>
                      <a:pt x="2476" y="1343"/>
                    </a:lnTo>
                    <a:lnTo>
                      <a:pt x="2486" y="1314"/>
                    </a:lnTo>
                    <a:lnTo>
                      <a:pt x="2486" y="1305"/>
                    </a:lnTo>
                    <a:lnTo>
                      <a:pt x="2486" y="1286"/>
                    </a:lnTo>
                    <a:lnTo>
                      <a:pt x="2476" y="1276"/>
                    </a:lnTo>
                    <a:lnTo>
                      <a:pt x="2448" y="1267"/>
                    </a:lnTo>
                    <a:lnTo>
                      <a:pt x="2438" y="1267"/>
                    </a:lnTo>
                    <a:lnTo>
                      <a:pt x="2285" y="1076"/>
                    </a:lnTo>
                    <a:lnTo>
                      <a:pt x="2285" y="1057"/>
                    </a:lnTo>
                    <a:lnTo>
                      <a:pt x="2285" y="1048"/>
                    </a:lnTo>
                    <a:lnTo>
                      <a:pt x="2295" y="1038"/>
                    </a:lnTo>
                    <a:lnTo>
                      <a:pt x="2524" y="952"/>
                    </a:lnTo>
                    <a:lnTo>
                      <a:pt x="2562" y="934"/>
                    </a:lnTo>
                    <a:lnTo>
                      <a:pt x="2600" y="914"/>
                    </a:lnTo>
                    <a:lnTo>
                      <a:pt x="2619" y="838"/>
                    </a:lnTo>
                    <a:lnTo>
                      <a:pt x="2619" y="819"/>
                    </a:lnTo>
                    <a:lnTo>
                      <a:pt x="2619" y="800"/>
                    </a:lnTo>
                    <a:lnTo>
                      <a:pt x="2619" y="781"/>
                    </a:lnTo>
                    <a:lnTo>
                      <a:pt x="2609" y="762"/>
                    </a:lnTo>
                    <a:lnTo>
                      <a:pt x="2619" y="743"/>
                    </a:lnTo>
                    <a:lnTo>
                      <a:pt x="2628" y="724"/>
                    </a:lnTo>
                    <a:lnTo>
                      <a:pt x="2686" y="667"/>
                    </a:lnTo>
                    <a:lnTo>
                      <a:pt x="2704" y="648"/>
                    </a:lnTo>
                    <a:lnTo>
                      <a:pt x="2695" y="638"/>
                    </a:lnTo>
                    <a:close/>
                    <a:moveTo>
                      <a:pt x="933" y="972"/>
                    </a:moveTo>
                    <a:lnTo>
                      <a:pt x="952" y="991"/>
                    </a:lnTo>
                    <a:lnTo>
                      <a:pt x="962" y="991"/>
                    </a:lnTo>
                    <a:lnTo>
                      <a:pt x="971" y="991"/>
                    </a:lnTo>
                    <a:lnTo>
                      <a:pt x="971" y="972"/>
                    </a:lnTo>
                    <a:lnTo>
                      <a:pt x="971" y="962"/>
                    </a:lnTo>
                    <a:lnTo>
                      <a:pt x="962" y="952"/>
                    </a:lnTo>
                    <a:lnTo>
                      <a:pt x="971" y="934"/>
                    </a:lnTo>
                    <a:lnTo>
                      <a:pt x="1000" y="924"/>
                    </a:lnTo>
                    <a:lnTo>
                      <a:pt x="1000" y="905"/>
                    </a:lnTo>
                    <a:lnTo>
                      <a:pt x="990" y="876"/>
                    </a:lnTo>
                    <a:lnTo>
                      <a:pt x="971" y="886"/>
                    </a:lnTo>
                    <a:lnTo>
                      <a:pt x="943" y="895"/>
                    </a:lnTo>
                    <a:lnTo>
                      <a:pt x="933" y="905"/>
                    </a:lnTo>
                    <a:lnTo>
                      <a:pt x="914" y="886"/>
                    </a:lnTo>
                    <a:lnTo>
                      <a:pt x="904" y="876"/>
                    </a:lnTo>
                    <a:lnTo>
                      <a:pt x="895" y="886"/>
                    </a:lnTo>
                    <a:lnTo>
                      <a:pt x="895" y="905"/>
                    </a:lnTo>
                    <a:lnTo>
                      <a:pt x="895" y="914"/>
                    </a:lnTo>
                    <a:lnTo>
                      <a:pt x="914" y="924"/>
                    </a:lnTo>
                    <a:lnTo>
                      <a:pt x="895" y="924"/>
                    </a:lnTo>
                    <a:lnTo>
                      <a:pt x="886" y="924"/>
                    </a:lnTo>
                    <a:lnTo>
                      <a:pt x="886" y="934"/>
                    </a:lnTo>
                    <a:lnTo>
                      <a:pt x="895" y="952"/>
                    </a:lnTo>
                    <a:lnTo>
                      <a:pt x="933" y="972"/>
                    </a:lnTo>
                    <a:close/>
                    <a:moveTo>
                      <a:pt x="819" y="1133"/>
                    </a:moveTo>
                    <a:lnTo>
                      <a:pt x="819" y="1143"/>
                    </a:lnTo>
                    <a:lnTo>
                      <a:pt x="819" y="1153"/>
                    </a:lnTo>
                    <a:lnTo>
                      <a:pt x="828" y="1162"/>
                    </a:lnTo>
                    <a:lnTo>
                      <a:pt x="876" y="1133"/>
                    </a:lnTo>
                    <a:lnTo>
                      <a:pt x="981" y="1105"/>
                    </a:lnTo>
                    <a:lnTo>
                      <a:pt x="981" y="1076"/>
                    </a:lnTo>
                    <a:lnTo>
                      <a:pt x="971" y="1057"/>
                    </a:lnTo>
                    <a:lnTo>
                      <a:pt x="962" y="1038"/>
                    </a:lnTo>
                    <a:lnTo>
                      <a:pt x="943" y="1038"/>
                    </a:lnTo>
                    <a:lnTo>
                      <a:pt x="876" y="1067"/>
                    </a:lnTo>
                    <a:lnTo>
                      <a:pt x="857" y="1067"/>
                    </a:lnTo>
                    <a:lnTo>
                      <a:pt x="857" y="1057"/>
                    </a:lnTo>
                    <a:lnTo>
                      <a:pt x="847" y="1048"/>
                    </a:lnTo>
                    <a:lnTo>
                      <a:pt x="838" y="1057"/>
                    </a:lnTo>
                    <a:lnTo>
                      <a:pt x="828" y="1076"/>
                    </a:lnTo>
                    <a:lnTo>
                      <a:pt x="828" y="1105"/>
                    </a:lnTo>
                    <a:lnTo>
                      <a:pt x="828" y="1115"/>
                    </a:lnTo>
                    <a:lnTo>
                      <a:pt x="819" y="1115"/>
                    </a:lnTo>
                    <a:lnTo>
                      <a:pt x="819" y="1124"/>
                    </a:lnTo>
                    <a:lnTo>
                      <a:pt x="809" y="1124"/>
                    </a:lnTo>
                    <a:lnTo>
                      <a:pt x="809" y="1133"/>
                    </a:lnTo>
                    <a:lnTo>
                      <a:pt x="819" y="1133"/>
                    </a:lnTo>
                    <a:close/>
                    <a:moveTo>
                      <a:pt x="285" y="1619"/>
                    </a:moveTo>
                    <a:lnTo>
                      <a:pt x="285" y="1638"/>
                    </a:lnTo>
                    <a:lnTo>
                      <a:pt x="285" y="1676"/>
                    </a:lnTo>
                    <a:lnTo>
                      <a:pt x="295" y="1686"/>
                    </a:lnTo>
                    <a:lnTo>
                      <a:pt x="285" y="1705"/>
                    </a:lnTo>
                    <a:lnTo>
                      <a:pt x="276" y="1724"/>
                    </a:lnTo>
                    <a:lnTo>
                      <a:pt x="266" y="1734"/>
                    </a:lnTo>
                    <a:lnTo>
                      <a:pt x="314" y="1724"/>
                    </a:lnTo>
                    <a:lnTo>
                      <a:pt x="419" y="1610"/>
                    </a:lnTo>
                    <a:lnTo>
                      <a:pt x="428" y="1600"/>
                    </a:lnTo>
                    <a:lnTo>
                      <a:pt x="438" y="1600"/>
                    </a:lnTo>
                    <a:lnTo>
                      <a:pt x="447" y="1600"/>
                    </a:lnTo>
                    <a:lnTo>
                      <a:pt x="438" y="1591"/>
                    </a:lnTo>
                    <a:lnTo>
                      <a:pt x="409" y="1572"/>
                    </a:lnTo>
                    <a:lnTo>
                      <a:pt x="400" y="1572"/>
                    </a:lnTo>
                    <a:lnTo>
                      <a:pt x="390" y="1572"/>
                    </a:lnTo>
                    <a:lnTo>
                      <a:pt x="390" y="1553"/>
                    </a:lnTo>
                    <a:lnTo>
                      <a:pt x="390" y="1543"/>
                    </a:lnTo>
                    <a:lnTo>
                      <a:pt x="381" y="1524"/>
                    </a:lnTo>
                    <a:lnTo>
                      <a:pt x="371" y="1496"/>
                    </a:lnTo>
                    <a:lnTo>
                      <a:pt x="352" y="1486"/>
                    </a:lnTo>
                    <a:lnTo>
                      <a:pt x="342" y="1476"/>
                    </a:lnTo>
                    <a:lnTo>
                      <a:pt x="314" y="1486"/>
                    </a:lnTo>
                    <a:lnTo>
                      <a:pt x="304" y="1496"/>
                    </a:lnTo>
                    <a:lnTo>
                      <a:pt x="285" y="1514"/>
                    </a:lnTo>
                    <a:lnTo>
                      <a:pt x="276" y="1543"/>
                    </a:lnTo>
                    <a:lnTo>
                      <a:pt x="266" y="1572"/>
                    </a:lnTo>
                    <a:lnTo>
                      <a:pt x="266" y="1600"/>
                    </a:lnTo>
                    <a:lnTo>
                      <a:pt x="285" y="1619"/>
                    </a:lnTo>
                    <a:close/>
                    <a:moveTo>
                      <a:pt x="495" y="1524"/>
                    </a:moveTo>
                    <a:lnTo>
                      <a:pt x="600" y="1514"/>
                    </a:lnTo>
                    <a:lnTo>
                      <a:pt x="600" y="1505"/>
                    </a:lnTo>
                    <a:lnTo>
                      <a:pt x="609" y="1505"/>
                    </a:lnTo>
                    <a:lnTo>
                      <a:pt x="600" y="1486"/>
                    </a:lnTo>
                    <a:lnTo>
                      <a:pt x="590" y="1486"/>
                    </a:lnTo>
                    <a:lnTo>
                      <a:pt x="562" y="1486"/>
                    </a:lnTo>
                    <a:lnTo>
                      <a:pt x="533" y="1467"/>
                    </a:lnTo>
                    <a:lnTo>
                      <a:pt x="524" y="1457"/>
                    </a:lnTo>
                    <a:lnTo>
                      <a:pt x="409" y="1467"/>
                    </a:lnTo>
                    <a:lnTo>
                      <a:pt x="447" y="1514"/>
                    </a:lnTo>
                    <a:lnTo>
                      <a:pt x="495" y="1524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75" name="Freeform 21">
                <a:extLst>
                  <a:ext uri="{FF2B5EF4-FFF2-40B4-BE49-F238E27FC236}">
                    <a16:creationId xmlns:a16="http://schemas.microsoft.com/office/drawing/2014/main" id="{8013179E-AA8C-BF42-918A-E27F83242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7963" y="6296025"/>
                <a:ext cx="676275" cy="727075"/>
              </a:xfrm>
              <a:custGeom>
                <a:avLst/>
                <a:gdLst>
                  <a:gd name="T0" fmla="*/ 95839 w 1877"/>
                  <a:gd name="T1" fmla="*/ 613694 h 2020"/>
                  <a:gd name="T2" fmla="*/ 123581 w 1877"/>
                  <a:gd name="T3" fmla="*/ 630972 h 2020"/>
                  <a:gd name="T4" fmla="*/ 78905 w 1877"/>
                  <a:gd name="T5" fmla="*/ 548546 h 2020"/>
                  <a:gd name="T6" fmla="*/ 95839 w 1877"/>
                  <a:gd name="T7" fmla="*/ 600017 h 2020"/>
                  <a:gd name="T8" fmla="*/ 99442 w 1877"/>
                  <a:gd name="T9" fmla="*/ 449203 h 2020"/>
                  <a:gd name="T10" fmla="*/ 123581 w 1877"/>
                  <a:gd name="T11" fmla="*/ 476558 h 2020"/>
                  <a:gd name="T12" fmla="*/ 102684 w 1877"/>
                  <a:gd name="T13" fmla="*/ 449203 h 2020"/>
                  <a:gd name="T14" fmla="*/ 44316 w 1877"/>
                  <a:gd name="T15" fmla="*/ 226401 h 2020"/>
                  <a:gd name="T16" fmla="*/ 75302 w 1877"/>
                  <a:gd name="T17" fmla="*/ 397732 h 2020"/>
                  <a:gd name="T18" fmla="*/ 41074 w 1877"/>
                  <a:gd name="T19" fmla="*/ 287950 h 2020"/>
                  <a:gd name="T20" fmla="*/ 37831 w 1877"/>
                  <a:gd name="T21" fmla="*/ 359938 h 2020"/>
                  <a:gd name="T22" fmla="*/ 10088 w 1877"/>
                  <a:gd name="T23" fmla="*/ 181769 h 2020"/>
                  <a:gd name="T24" fmla="*/ 13691 w 1877"/>
                  <a:gd name="T25" fmla="*/ 212723 h 2020"/>
                  <a:gd name="T26" fmla="*/ 511260 w 1877"/>
                  <a:gd name="T27" fmla="*/ 116620 h 2020"/>
                  <a:gd name="T28" fmla="*/ 477031 w 1877"/>
                  <a:gd name="T29" fmla="*/ 48232 h 2020"/>
                  <a:gd name="T30" fmla="*/ 401369 w 1877"/>
                  <a:gd name="T31" fmla="*/ 37794 h 2020"/>
                  <a:gd name="T32" fmla="*/ 291479 w 1877"/>
                  <a:gd name="T33" fmla="*/ 0 h 2020"/>
                  <a:gd name="T34" fmla="*/ 88993 w 1877"/>
                  <a:gd name="T35" fmla="*/ 51471 h 2020"/>
                  <a:gd name="T36" fmla="*/ 144118 w 1877"/>
                  <a:gd name="T37" fmla="*/ 71988 h 2020"/>
                  <a:gd name="T38" fmla="*/ 113133 w 1877"/>
                  <a:gd name="T39" fmla="*/ 116620 h 2020"/>
                  <a:gd name="T40" fmla="*/ 150964 w 1877"/>
                  <a:gd name="T41" fmla="*/ 178169 h 2020"/>
                  <a:gd name="T42" fmla="*/ 123581 w 1877"/>
                  <a:gd name="T43" fmla="*/ 154413 h 2020"/>
                  <a:gd name="T44" fmla="*/ 72059 w 1877"/>
                  <a:gd name="T45" fmla="*/ 154413 h 2020"/>
                  <a:gd name="T46" fmla="*/ 178346 w 1877"/>
                  <a:gd name="T47" fmla="*/ 188608 h 2020"/>
                  <a:gd name="T48" fmla="*/ 223023 w 1877"/>
                  <a:gd name="T49" fmla="*/ 157653 h 2020"/>
                  <a:gd name="T50" fmla="*/ 164655 w 1877"/>
                  <a:gd name="T51" fmla="*/ 284711 h 2020"/>
                  <a:gd name="T52" fmla="*/ 85750 w 1877"/>
                  <a:gd name="T53" fmla="*/ 328983 h 2020"/>
                  <a:gd name="T54" fmla="*/ 133670 w 1877"/>
                  <a:gd name="T55" fmla="*/ 387293 h 2020"/>
                  <a:gd name="T56" fmla="*/ 175104 w 1877"/>
                  <a:gd name="T57" fmla="*/ 387293 h 2020"/>
                  <a:gd name="T58" fmla="*/ 223023 w 1877"/>
                  <a:gd name="T59" fmla="*/ 312066 h 2020"/>
                  <a:gd name="T60" fmla="*/ 198883 w 1877"/>
                  <a:gd name="T61" fmla="*/ 359938 h 2020"/>
                  <a:gd name="T62" fmla="*/ 195641 w 1877"/>
                  <a:gd name="T63" fmla="*/ 418248 h 2020"/>
                  <a:gd name="T64" fmla="*/ 219420 w 1877"/>
                  <a:gd name="T65" fmla="*/ 445603 h 2020"/>
                  <a:gd name="T66" fmla="*/ 223023 w 1877"/>
                  <a:gd name="T67" fmla="*/ 490236 h 2020"/>
                  <a:gd name="T68" fmla="*/ 277788 w 1877"/>
                  <a:gd name="T69" fmla="*/ 387293 h 2020"/>
                  <a:gd name="T70" fmla="*/ 312376 w 1877"/>
                  <a:gd name="T71" fmla="*/ 315306 h 2020"/>
                  <a:gd name="T72" fmla="*/ 343001 w 1877"/>
                  <a:gd name="T73" fmla="*/ 301628 h 2020"/>
                  <a:gd name="T74" fmla="*/ 442443 w 1877"/>
                  <a:gd name="T75" fmla="*/ 284711 h 2020"/>
                  <a:gd name="T76" fmla="*/ 541885 w 1877"/>
                  <a:gd name="T77" fmla="*/ 250157 h 2020"/>
                  <a:gd name="T78" fmla="*/ 411818 w 1877"/>
                  <a:gd name="T79" fmla="*/ 404570 h 2020"/>
                  <a:gd name="T80" fmla="*/ 401369 w 1877"/>
                  <a:gd name="T81" fmla="*/ 287950 h 2020"/>
                  <a:gd name="T82" fmla="*/ 332913 w 1877"/>
                  <a:gd name="T83" fmla="*/ 359938 h 2020"/>
                  <a:gd name="T84" fmla="*/ 346604 w 1877"/>
                  <a:gd name="T85" fmla="*/ 425087 h 2020"/>
                  <a:gd name="T86" fmla="*/ 209332 w 1877"/>
                  <a:gd name="T87" fmla="*/ 555385 h 2020"/>
                  <a:gd name="T88" fmla="*/ 270942 w 1877"/>
                  <a:gd name="T89" fmla="*/ 562223 h 2020"/>
                  <a:gd name="T90" fmla="*/ 353450 w 1877"/>
                  <a:gd name="T91" fmla="*/ 562223 h 2020"/>
                  <a:gd name="T92" fmla="*/ 239957 w 1877"/>
                  <a:gd name="T93" fmla="*/ 616934 h 2020"/>
                  <a:gd name="T94" fmla="*/ 223023 w 1877"/>
                  <a:gd name="T95" fmla="*/ 651488 h 2020"/>
                  <a:gd name="T96" fmla="*/ 257251 w 1877"/>
                  <a:gd name="T97" fmla="*/ 675244 h 2020"/>
                  <a:gd name="T98" fmla="*/ 380833 w 1877"/>
                  <a:gd name="T99" fmla="*/ 572662 h 2020"/>
                  <a:gd name="T100" fmla="*/ 442443 w 1877"/>
                  <a:gd name="T101" fmla="*/ 620533 h 2020"/>
                  <a:gd name="T102" fmla="*/ 607098 w 1877"/>
                  <a:gd name="T103" fmla="*/ 476558 h 2020"/>
                  <a:gd name="T104" fmla="*/ 167898 w 1877"/>
                  <a:gd name="T105" fmla="*/ 569062 h 2020"/>
                  <a:gd name="T106" fmla="*/ 113133 w 1877"/>
                  <a:gd name="T107" fmla="*/ 538107 h 2020"/>
                  <a:gd name="T108" fmla="*/ 212574 w 1877"/>
                  <a:gd name="T109" fmla="*/ 202285 h 2020"/>
                  <a:gd name="T110" fmla="*/ 130427 w 1877"/>
                  <a:gd name="T111" fmla="*/ 229641 h 2020"/>
                  <a:gd name="T112" fmla="*/ 209332 w 1877"/>
                  <a:gd name="T113" fmla="*/ 233240 h 2020"/>
                  <a:gd name="T114" fmla="*/ 144118 w 1877"/>
                  <a:gd name="T115" fmla="*/ 654727 h 2020"/>
                  <a:gd name="T116" fmla="*/ 95839 w 1877"/>
                  <a:gd name="T117" fmla="*/ 719876 h 2020"/>
                  <a:gd name="T118" fmla="*/ 164655 w 1877"/>
                  <a:gd name="T119" fmla="*/ 668405 h 2020"/>
                  <a:gd name="T120" fmla="*/ 202486 w 1877"/>
                  <a:gd name="T121" fmla="*/ 452442 h 2020"/>
                  <a:gd name="T122" fmla="*/ 140515 w 1877"/>
                  <a:gd name="T123" fmla="*/ 486996 h 202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877" h="2020">
                    <a:moveTo>
                      <a:pt x="276" y="1857"/>
                    </a:moveTo>
                    <a:lnTo>
                      <a:pt x="276" y="1848"/>
                    </a:lnTo>
                    <a:lnTo>
                      <a:pt x="276" y="1838"/>
                    </a:lnTo>
                    <a:lnTo>
                      <a:pt x="276" y="1829"/>
                    </a:lnTo>
                    <a:lnTo>
                      <a:pt x="276" y="1819"/>
                    </a:lnTo>
                    <a:lnTo>
                      <a:pt x="266" y="1810"/>
                    </a:lnTo>
                    <a:lnTo>
                      <a:pt x="266" y="1800"/>
                    </a:lnTo>
                    <a:lnTo>
                      <a:pt x="266" y="1791"/>
                    </a:lnTo>
                    <a:lnTo>
                      <a:pt x="285" y="1762"/>
                    </a:lnTo>
                    <a:lnTo>
                      <a:pt x="266" y="1772"/>
                    </a:lnTo>
                    <a:lnTo>
                      <a:pt x="257" y="1791"/>
                    </a:lnTo>
                    <a:lnTo>
                      <a:pt x="247" y="1800"/>
                    </a:lnTo>
                    <a:lnTo>
                      <a:pt x="247" y="1781"/>
                    </a:lnTo>
                    <a:lnTo>
                      <a:pt x="247" y="1762"/>
                    </a:lnTo>
                    <a:lnTo>
                      <a:pt x="266" y="1734"/>
                    </a:lnTo>
                    <a:lnTo>
                      <a:pt x="276" y="1724"/>
                    </a:lnTo>
                    <a:lnTo>
                      <a:pt x="266" y="1714"/>
                    </a:lnTo>
                    <a:lnTo>
                      <a:pt x="266" y="1705"/>
                    </a:lnTo>
                    <a:lnTo>
                      <a:pt x="266" y="1696"/>
                    </a:lnTo>
                    <a:lnTo>
                      <a:pt x="276" y="1686"/>
                    </a:lnTo>
                    <a:lnTo>
                      <a:pt x="276" y="1676"/>
                    </a:lnTo>
                    <a:lnTo>
                      <a:pt x="285" y="1676"/>
                    </a:lnTo>
                    <a:lnTo>
                      <a:pt x="285" y="1667"/>
                    </a:lnTo>
                    <a:lnTo>
                      <a:pt x="295" y="1667"/>
                    </a:lnTo>
                    <a:lnTo>
                      <a:pt x="305" y="1686"/>
                    </a:lnTo>
                    <a:lnTo>
                      <a:pt x="314" y="1696"/>
                    </a:lnTo>
                    <a:lnTo>
                      <a:pt x="323" y="1696"/>
                    </a:lnTo>
                    <a:lnTo>
                      <a:pt x="323" y="1676"/>
                    </a:lnTo>
                    <a:lnTo>
                      <a:pt x="333" y="1676"/>
                    </a:lnTo>
                    <a:lnTo>
                      <a:pt x="343" y="1696"/>
                    </a:lnTo>
                    <a:lnTo>
                      <a:pt x="343" y="1714"/>
                    </a:lnTo>
                    <a:lnTo>
                      <a:pt x="343" y="1734"/>
                    </a:lnTo>
                    <a:lnTo>
                      <a:pt x="323" y="1753"/>
                    </a:lnTo>
                    <a:lnTo>
                      <a:pt x="323" y="1762"/>
                    </a:lnTo>
                    <a:lnTo>
                      <a:pt x="333" y="1762"/>
                    </a:lnTo>
                    <a:lnTo>
                      <a:pt x="343" y="1753"/>
                    </a:lnTo>
                    <a:lnTo>
                      <a:pt x="371" y="1724"/>
                    </a:lnTo>
                    <a:lnTo>
                      <a:pt x="362" y="1714"/>
                    </a:lnTo>
                    <a:lnTo>
                      <a:pt x="352" y="1676"/>
                    </a:lnTo>
                    <a:lnTo>
                      <a:pt x="343" y="1667"/>
                    </a:lnTo>
                    <a:lnTo>
                      <a:pt x="333" y="1657"/>
                    </a:lnTo>
                    <a:lnTo>
                      <a:pt x="323" y="1638"/>
                    </a:lnTo>
                    <a:lnTo>
                      <a:pt x="314" y="1610"/>
                    </a:lnTo>
                    <a:lnTo>
                      <a:pt x="305" y="1610"/>
                    </a:lnTo>
                    <a:lnTo>
                      <a:pt x="295" y="1600"/>
                    </a:lnTo>
                    <a:lnTo>
                      <a:pt x="285" y="1591"/>
                    </a:lnTo>
                    <a:lnTo>
                      <a:pt x="285" y="1581"/>
                    </a:lnTo>
                    <a:lnTo>
                      <a:pt x="285" y="1572"/>
                    </a:lnTo>
                    <a:lnTo>
                      <a:pt x="276" y="1572"/>
                    </a:lnTo>
                    <a:lnTo>
                      <a:pt x="257" y="1553"/>
                    </a:lnTo>
                    <a:lnTo>
                      <a:pt x="247" y="1533"/>
                    </a:lnTo>
                    <a:lnTo>
                      <a:pt x="247" y="1515"/>
                    </a:lnTo>
                    <a:lnTo>
                      <a:pt x="228" y="1515"/>
                    </a:lnTo>
                    <a:lnTo>
                      <a:pt x="219" y="1524"/>
                    </a:lnTo>
                    <a:lnTo>
                      <a:pt x="238" y="1562"/>
                    </a:lnTo>
                    <a:lnTo>
                      <a:pt x="238" y="1581"/>
                    </a:lnTo>
                    <a:lnTo>
                      <a:pt x="238" y="1572"/>
                    </a:lnTo>
                    <a:lnTo>
                      <a:pt x="228" y="1572"/>
                    </a:lnTo>
                    <a:lnTo>
                      <a:pt x="228" y="1581"/>
                    </a:lnTo>
                    <a:lnTo>
                      <a:pt x="219" y="1591"/>
                    </a:lnTo>
                    <a:lnTo>
                      <a:pt x="219" y="1581"/>
                    </a:lnTo>
                    <a:lnTo>
                      <a:pt x="209" y="1581"/>
                    </a:lnTo>
                    <a:lnTo>
                      <a:pt x="209" y="1600"/>
                    </a:lnTo>
                    <a:lnTo>
                      <a:pt x="200" y="1610"/>
                    </a:lnTo>
                    <a:lnTo>
                      <a:pt x="200" y="1619"/>
                    </a:lnTo>
                    <a:lnTo>
                      <a:pt x="190" y="1638"/>
                    </a:lnTo>
                    <a:lnTo>
                      <a:pt x="200" y="1657"/>
                    </a:lnTo>
                    <a:lnTo>
                      <a:pt x="219" y="1657"/>
                    </a:lnTo>
                    <a:lnTo>
                      <a:pt x="219" y="1638"/>
                    </a:lnTo>
                    <a:lnTo>
                      <a:pt x="228" y="1667"/>
                    </a:lnTo>
                    <a:lnTo>
                      <a:pt x="238" y="1667"/>
                    </a:lnTo>
                    <a:lnTo>
                      <a:pt x="266" y="1667"/>
                    </a:lnTo>
                    <a:lnTo>
                      <a:pt x="247" y="1696"/>
                    </a:lnTo>
                    <a:lnTo>
                      <a:pt x="228" y="1724"/>
                    </a:lnTo>
                    <a:lnTo>
                      <a:pt x="219" y="1762"/>
                    </a:lnTo>
                    <a:lnTo>
                      <a:pt x="219" y="1800"/>
                    </a:lnTo>
                    <a:lnTo>
                      <a:pt x="219" y="1819"/>
                    </a:lnTo>
                    <a:lnTo>
                      <a:pt x="228" y="1838"/>
                    </a:lnTo>
                    <a:lnTo>
                      <a:pt x="238" y="1857"/>
                    </a:lnTo>
                    <a:lnTo>
                      <a:pt x="238" y="1867"/>
                    </a:lnTo>
                    <a:lnTo>
                      <a:pt x="247" y="1876"/>
                    </a:lnTo>
                    <a:lnTo>
                      <a:pt x="257" y="1876"/>
                    </a:lnTo>
                    <a:lnTo>
                      <a:pt x="266" y="1867"/>
                    </a:lnTo>
                    <a:lnTo>
                      <a:pt x="276" y="1857"/>
                    </a:lnTo>
                    <a:close/>
                    <a:moveTo>
                      <a:pt x="295" y="1305"/>
                    </a:moveTo>
                    <a:lnTo>
                      <a:pt x="285" y="1286"/>
                    </a:lnTo>
                    <a:lnTo>
                      <a:pt x="285" y="1277"/>
                    </a:lnTo>
                    <a:lnTo>
                      <a:pt x="285" y="1267"/>
                    </a:lnTo>
                    <a:lnTo>
                      <a:pt x="276" y="1257"/>
                    </a:lnTo>
                    <a:lnTo>
                      <a:pt x="276" y="1248"/>
                    </a:lnTo>
                    <a:lnTo>
                      <a:pt x="276" y="1238"/>
                    </a:lnTo>
                    <a:lnTo>
                      <a:pt x="276" y="1248"/>
                    </a:lnTo>
                    <a:lnTo>
                      <a:pt x="266" y="1267"/>
                    </a:lnTo>
                    <a:lnTo>
                      <a:pt x="257" y="1286"/>
                    </a:lnTo>
                    <a:lnTo>
                      <a:pt x="257" y="1295"/>
                    </a:lnTo>
                    <a:lnTo>
                      <a:pt x="276" y="1314"/>
                    </a:lnTo>
                    <a:lnTo>
                      <a:pt x="276" y="1324"/>
                    </a:lnTo>
                    <a:lnTo>
                      <a:pt x="276" y="1334"/>
                    </a:lnTo>
                    <a:lnTo>
                      <a:pt x="285" y="1343"/>
                    </a:lnTo>
                    <a:lnTo>
                      <a:pt x="295" y="1353"/>
                    </a:lnTo>
                    <a:lnTo>
                      <a:pt x="305" y="1343"/>
                    </a:lnTo>
                    <a:lnTo>
                      <a:pt x="305" y="1353"/>
                    </a:lnTo>
                    <a:lnTo>
                      <a:pt x="305" y="1362"/>
                    </a:lnTo>
                    <a:lnTo>
                      <a:pt x="314" y="1362"/>
                    </a:lnTo>
                    <a:lnTo>
                      <a:pt x="323" y="1362"/>
                    </a:lnTo>
                    <a:lnTo>
                      <a:pt x="323" y="1353"/>
                    </a:lnTo>
                    <a:lnTo>
                      <a:pt x="323" y="1343"/>
                    </a:lnTo>
                    <a:lnTo>
                      <a:pt x="343" y="1324"/>
                    </a:lnTo>
                    <a:lnTo>
                      <a:pt x="343" y="1305"/>
                    </a:lnTo>
                    <a:lnTo>
                      <a:pt x="343" y="1295"/>
                    </a:lnTo>
                    <a:lnTo>
                      <a:pt x="343" y="1286"/>
                    </a:lnTo>
                    <a:lnTo>
                      <a:pt x="343" y="1277"/>
                    </a:lnTo>
                    <a:lnTo>
                      <a:pt x="333" y="1257"/>
                    </a:lnTo>
                    <a:lnTo>
                      <a:pt x="323" y="1248"/>
                    </a:lnTo>
                    <a:lnTo>
                      <a:pt x="314" y="1248"/>
                    </a:lnTo>
                    <a:lnTo>
                      <a:pt x="314" y="1257"/>
                    </a:lnTo>
                    <a:lnTo>
                      <a:pt x="305" y="1248"/>
                    </a:lnTo>
                    <a:lnTo>
                      <a:pt x="305" y="1238"/>
                    </a:lnTo>
                    <a:lnTo>
                      <a:pt x="314" y="1238"/>
                    </a:lnTo>
                    <a:lnTo>
                      <a:pt x="305" y="1229"/>
                    </a:lnTo>
                    <a:lnTo>
                      <a:pt x="295" y="1210"/>
                    </a:lnTo>
                    <a:lnTo>
                      <a:pt x="285" y="1200"/>
                    </a:lnTo>
                    <a:lnTo>
                      <a:pt x="276" y="1200"/>
                    </a:lnTo>
                    <a:lnTo>
                      <a:pt x="276" y="1219"/>
                    </a:lnTo>
                    <a:lnTo>
                      <a:pt x="285" y="1238"/>
                    </a:lnTo>
                    <a:lnTo>
                      <a:pt x="285" y="1248"/>
                    </a:lnTo>
                    <a:lnTo>
                      <a:pt x="295" y="1257"/>
                    </a:lnTo>
                    <a:lnTo>
                      <a:pt x="295" y="1267"/>
                    </a:lnTo>
                    <a:lnTo>
                      <a:pt x="305" y="1286"/>
                    </a:lnTo>
                    <a:lnTo>
                      <a:pt x="305" y="1295"/>
                    </a:lnTo>
                    <a:lnTo>
                      <a:pt x="295" y="1305"/>
                    </a:lnTo>
                    <a:close/>
                    <a:moveTo>
                      <a:pt x="219" y="800"/>
                    </a:moveTo>
                    <a:lnTo>
                      <a:pt x="219" y="819"/>
                    </a:lnTo>
                    <a:lnTo>
                      <a:pt x="228" y="838"/>
                    </a:lnTo>
                    <a:lnTo>
                      <a:pt x="238" y="838"/>
                    </a:lnTo>
                    <a:lnTo>
                      <a:pt x="266" y="810"/>
                    </a:lnTo>
                    <a:lnTo>
                      <a:pt x="276" y="791"/>
                    </a:lnTo>
                    <a:lnTo>
                      <a:pt x="276" y="772"/>
                    </a:lnTo>
                    <a:lnTo>
                      <a:pt x="276" y="743"/>
                    </a:lnTo>
                    <a:lnTo>
                      <a:pt x="247" y="705"/>
                    </a:lnTo>
                    <a:lnTo>
                      <a:pt x="162" y="676"/>
                    </a:lnTo>
                    <a:lnTo>
                      <a:pt x="133" y="638"/>
                    </a:lnTo>
                    <a:lnTo>
                      <a:pt x="123" y="638"/>
                    </a:lnTo>
                    <a:lnTo>
                      <a:pt x="123" y="629"/>
                    </a:lnTo>
                    <a:lnTo>
                      <a:pt x="133" y="676"/>
                    </a:lnTo>
                    <a:lnTo>
                      <a:pt x="143" y="695"/>
                    </a:lnTo>
                    <a:lnTo>
                      <a:pt x="152" y="705"/>
                    </a:lnTo>
                    <a:lnTo>
                      <a:pt x="162" y="705"/>
                    </a:lnTo>
                    <a:lnTo>
                      <a:pt x="171" y="695"/>
                    </a:lnTo>
                    <a:lnTo>
                      <a:pt x="181" y="705"/>
                    </a:lnTo>
                    <a:lnTo>
                      <a:pt x="181" y="715"/>
                    </a:lnTo>
                    <a:lnTo>
                      <a:pt x="181" y="733"/>
                    </a:lnTo>
                    <a:lnTo>
                      <a:pt x="190" y="733"/>
                    </a:lnTo>
                    <a:lnTo>
                      <a:pt x="200" y="733"/>
                    </a:lnTo>
                    <a:lnTo>
                      <a:pt x="200" y="743"/>
                    </a:lnTo>
                    <a:lnTo>
                      <a:pt x="190" y="743"/>
                    </a:lnTo>
                    <a:lnTo>
                      <a:pt x="190" y="753"/>
                    </a:lnTo>
                    <a:lnTo>
                      <a:pt x="200" y="762"/>
                    </a:lnTo>
                    <a:lnTo>
                      <a:pt x="228" y="781"/>
                    </a:lnTo>
                    <a:lnTo>
                      <a:pt x="219" y="791"/>
                    </a:lnTo>
                    <a:lnTo>
                      <a:pt x="219" y="800"/>
                    </a:lnTo>
                    <a:close/>
                    <a:moveTo>
                      <a:pt x="209" y="1105"/>
                    </a:moveTo>
                    <a:lnTo>
                      <a:pt x="219" y="1095"/>
                    </a:lnTo>
                    <a:lnTo>
                      <a:pt x="219" y="1076"/>
                    </a:lnTo>
                    <a:lnTo>
                      <a:pt x="219" y="1057"/>
                    </a:lnTo>
                    <a:lnTo>
                      <a:pt x="209" y="1048"/>
                    </a:lnTo>
                    <a:lnTo>
                      <a:pt x="209" y="1029"/>
                    </a:lnTo>
                    <a:lnTo>
                      <a:pt x="200" y="1019"/>
                    </a:lnTo>
                    <a:lnTo>
                      <a:pt x="181" y="1000"/>
                    </a:lnTo>
                    <a:lnTo>
                      <a:pt x="181" y="981"/>
                    </a:lnTo>
                    <a:lnTo>
                      <a:pt x="200" y="991"/>
                    </a:lnTo>
                    <a:lnTo>
                      <a:pt x="209" y="972"/>
                    </a:lnTo>
                    <a:lnTo>
                      <a:pt x="209" y="943"/>
                    </a:lnTo>
                    <a:lnTo>
                      <a:pt x="190" y="905"/>
                    </a:lnTo>
                    <a:lnTo>
                      <a:pt x="152" y="838"/>
                    </a:lnTo>
                    <a:lnTo>
                      <a:pt x="133" y="791"/>
                    </a:lnTo>
                    <a:lnTo>
                      <a:pt x="133" y="781"/>
                    </a:lnTo>
                    <a:lnTo>
                      <a:pt x="123" y="781"/>
                    </a:lnTo>
                    <a:lnTo>
                      <a:pt x="114" y="781"/>
                    </a:lnTo>
                    <a:lnTo>
                      <a:pt x="114" y="800"/>
                    </a:lnTo>
                    <a:lnTo>
                      <a:pt x="114" y="829"/>
                    </a:lnTo>
                    <a:lnTo>
                      <a:pt x="123" y="838"/>
                    </a:lnTo>
                    <a:lnTo>
                      <a:pt x="123" y="848"/>
                    </a:lnTo>
                    <a:lnTo>
                      <a:pt x="123" y="857"/>
                    </a:lnTo>
                    <a:lnTo>
                      <a:pt x="123" y="876"/>
                    </a:lnTo>
                    <a:lnTo>
                      <a:pt x="123" y="886"/>
                    </a:lnTo>
                    <a:lnTo>
                      <a:pt x="123" y="924"/>
                    </a:lnTo>
                    <a:lnTo>
                      <a:pt x="133" y="934"/>
                    </a:lnTo>
                    <a:lnTo>
                      <a:pt x="143" y="934"/>
                    </a:lnTo>
                    <a:lnTo>
                      <a:pt x="152" y="953"/>
                    </a:lnTo>
                    <a:lnTo>
                      <a:pt x="162" y="953"/>
                    </a:lnTo>
                    <a:lnTo>
                      <a:pt x="171" y="953"/>
                    </a:lnTo>
                    <a:lnTo>
                      <a:pt x="162" y="981"/>
                    </a:lnTo>
                    <a:lnTo>
                      <a:pt x="152" y="972"/>
                    </a:lnTo>
                    <a:lnTo>
                      <a:pt x="143" y="972"/>
                    </a:lnTo>
                    <a:lnTo>
                      <a:pt x="105" y="981"/>
                    </a:lnTo>
                    <a:lnTo>
                      <a:pt x="105" y="991"/>
                    </a:lnTo>
                    <a:lnTo>
                      <a:pt x="105" y="1000"/>
                    </a:lnTo>
                    <a:lnTo>
                      <a:pt x="114" y="1019"/>
                    </a:lnTo>
                    <a:lnTo>
                      <a:pt x="123" y="1038"/>
                    </a:lnTo>
                    <a:lnTo>
                      <a:pt x="143" y="1067"/>
                    </a:lnTo>
                    <a:lnTo>
                      <a:pt x="162" y="1067"/>
                    </a:lnTo>
                    <a:lnTo>
                      <a:pt x="162" y="1038"/>
                    </a:lnTo>
                    <a:lnTo>
                      <a:pt x="171" y="1048"/>
                    </a:lnTo>
                    <a:lnTo>
                      <a:pt x="181" y="1067"/>
                    </a:lnTo>
                    <a:lnTo>
                      <a:pt x="181" y="1086"/>
                    </a:lnTo>
                    <a:lnTo>
                      <a:pt x="181" y="1105"/>
                    </a:lnTo>
                    <a:lnTo>
                      <a:pt x="190" y="1105"/>
                    </a:lnTo>
                    <a:lnTo>
                      <a:pt x="200" y="1114"/>
                    </a:lnTo>
                    <a:lnTo>
                      <a:pt x="209" y="1105"/>
                    </a:lnTo>
                    <a:close/>
                    <a:moveTo>
                      <a:pt x="47" y="533"/>
                    </a:moveTo>
                    <a:lnTo>
                      <a:pt x="38" y="533"/>
                    </a:lnTo>
                    <a:lnTo>
                      <a:pt x="38" y="524"/>
                    </a:lnTo>
                    <a:lnTo>
                      <a:pt x="38" y="515"/>
                    </a:lnTo>
                    <a:lnTo>
                      <a:pt x="28" y="515"/>
                    </a:lnTo>
                    <a:lnTo>
                      <a:pt x="28" y="505"/>
                    </a:lnTo>
                    <a:lnTo>
                      <a:pt x="28" y="495"/>
                    </a:lnTo>
                    <a:lnTo>
                      <a:pt x="19" y="486"/>
                    </a:lnTo>
                    <a:lnTo>
                      <a:pt x="9" y="486"/>
                    </a:lnTo>
                    <a:lnTo>
                      <a:pt x="9" y="505"/>
                    </a:lnTo>
                    <a:lnTo>
                      <a:pt x="9" y="515"/>
                    </a:lnTo>
                    <a:lnTo>
                      <a:pt x="9" y="524"/>
                    </a:lnTo>
                    <a:lnTo>
                      <a:pt x="9" y="533"/>
                    </a:lnTo>
                    <a:lnTo>
                      <a:pt x="9" y="553"/>
                    </a:lnTo>
                    <a:lnTo>
                      <a:pt x="19" y="553"/>
                    </a:lnTo>
                    <a:lnTo>
                      <a:pt x="9" y="553"/>
                    </a:lnTo>
                    <a:lnTo>
                      <a:pt x="9" y="562"/>
                    </a:lnTo>
                    <a:lnTo>
                      <a:pt x="9" y="572"/>
                    </a:lnTo>
                    <a:lnTo>
                      <a:pt x="9" y="581"/>
                    </a:lnTo>
                    <a:lnTo>
                      <a:pt x="0" y="581"/>
                    </a:lnTo>
                    <a:lnTo>
                      <a:pt x="9" y="581"/>
                    </a:lnTo>
                    <a:lnTo>
                      <a:pt x="19" y="591"/>
                    </a:lnTo>
                    <a:lnTo>
                      <a:pt x="28" y="591"/>
                    </a:lnTo>
                    <a:lnTo>
                      <a:pt x="38" y="591"/>
                    </a:lnTo>
                    <a:lnTo>
                      <a:pt x="47" y="591"/>
                    </a:lnTo>
                    <a:lnTo>
                      <a:pt x="47" y="562"/>
                    </a:lnTo>
                    <a:lnTo>
                      <a:pt x="47" y="553"/>
                    </a:lnTo>
                    <a:lnTo>
                      <a:pt x="47" y="543"/>
                    </a:lnTo>
                    <a:lnTo>
                      <a:pt x="47" y="533"/>
                    </a:lnTo>
                    <a:close/>
                    <a:moveTo>
                      <a:pt x="1866" y="791"/>
                    </a:moveTo>
                    <a:lnTo>
                      <a:pt x="1876" y="695"/>
                    </a:lnTo>
                    <a:lnTo>
                      <a:pt x="1876" y="676"/>
                    </a:lnTo>
                    <a:lnTo>
                      <a:pt x="1866" y="648"/>
                    </a:lnTo>
                    <a:lnTo>
                      <a:pt x="1838" y="553"/>
                    </a:lnTo>
                    <a:lnTo>
                      <a:pt x="1828" y="524"/>
                    </a:lnTo>
                    <a:lnTo>
                      <a:pt x="1819" y="495"/>
                    </a:lnTo>
                    <a:lnTo>
                      <a:pt x="1800" y="476"/>
                    </a:lnTo>
                    <a:lnTo>
                      <a:pt x="1743" y="438"/>
                    </a:lnTo>
                    <a:lnTo>
                      <a:pt x="1428" y="381"/>
                    </a:lnTo>
                    <a:lnTo>
                      <a:pt x="1419" y="343"/>
                    </a:lnTo>
                    <a:lnTo>
                      <a:pt x="1419" y="334"/>
                    </a:lnTo>
                    <a:lnTo>
                      <a:pt x="1419" y="324"/>
                    </a:lnTo>
                    <a:lnTo>
                      <a:pt x="1409" y="314"/>
                    </a:lnTo>
                    <a:lnTo>
                      <a:pt x="1400" y="314"/>
                    </a:lnTo>
                    <a:lnTo>
                      <a:pt x="1352" y="314"/>
                    </a:lnTo>
                    <a:lnTo>
                      <a:pt x="1343" y="305"/>
                    </a:lnTo>
                    <a:lnTo>
                      <a:pt x="1352" y="276"/>
                    </a:lnTo>
                    <a:lnTo>
                      <a:pt x="1352" y="267"/>
                    </a:lnTo>
                    <a:lnTo>
                      <a:pt x="1352" y="257"/>
                    </a:lnTo>
                    <a:lnTo>
                      <a:pt x="1352" y="248"/>
                    </a:lnTo>
                    <a:lnTo>
                      <a:pt x="1343" y="248"/>
                    </a:lnTo>
                    <a:lnTo>
                      <a:pt x="1276" y="229"/>
                    </a:lnTo>
                    <a:lnTo>
                      <a:pt x="1266" y="229"/>
                    </a:lnTo>
                    <a:lnTo>
                      <a:pt x="1257" y="219"/>
                    </a:lnTo>
                    <a:lnTo>
                      <a:pt x="1257" y="210"/>
                    </a:lnTo>
                    <a:lnTo>
                      <a:pt x="1257" y="200"/>
                    </a:lnTo>
                    <a:lnTo>
                      <a:pt x="1266" y="191"/>
                    </a:lnTo>
                    <a:lnTo>
                      <a:pt x="1276" y="181"/>
                    </a:lnTo>
                    <a:lnTo>
                      <a:pt x="1324" y="143"/>
                    </a:lnTo>
                    <a:lnTo>
                      <a:pt x="1324" y="134"/>
                    </a:lnTo>
                    <a:lnTo>
                      <a:pt x="1324" y="124"/>
                    </a:lnTo>
                    <a:lnTo>
                      <a:pt x="1314" y="124"/>
                    </a:lnTo>
                    <a:lnTo>
                      <a:pt x="1276" y="124"/>
                    </a:lnTo>
                    <a:lnTo>
                      <a:pt x="1266" y="105"/>
                    </a:lnTo>
                    <a:lnTo>
                      <a:pt x="1238" y="86"/>
                    </a:lnTo>
                    <a:lnTo>
                      <a:pt x="1228" y="76"/>
                    </a:lnTo>
                    <a:lnTo>
                      <a:pt x="1219" y="76"/>
                    </a:lnTo>
                    <a:lnTo>
                      <a:pt x="1209" y="86"/>
                    </a:lnTo>
                    <a:lnTo>
                      <a:pt x="1200" y="105"/>
                    </a:lnTo>
                    <a:lnTo>
                      <a:pt x="1190" y="114"/>
                    </a:lnTo>
                    <a:lnTo>
                      <a:pt x="1162" y="143"/>
                    </a:lnTo>
                    <a:lnTo>
                      <a:pt x="1152" y="143"/>
                    </a:lnTo>
                    <a:lnTo>
                      <a:pt x="1133" y="153"/>
                    </a:lnTo>
                    <a:lnTo>
                      <a:pt x="1114" y="143"/>
                    </a:lnTo>
                    <a:lnTo>
                      <a:pt x="1114" y="134"/>
                    </a:lnTo>
                    <a:lnTo>
                      <a:pt x="1114" y="124"/>
                    </a:lnTo>
                    <a:lnTo>
                      <a:pt x="1114" y="114"/>
                    </a:lnTo>
                    <a:lnTo>
                      <a:pt x="1114" y="105"/>
                    </a:lnTo>
                    <a:lnTo>
                      <a:pt x="1105" y="96"/>
                    </a:lnTo>
                    <a:lnTo>
                      <a:pt x="1009" y="134"/>
                    </a:lnTo>
                    <a:lnTo>
                      <a:pt x="990" y="153"/>
                    </a:lnTo>
                    <a:lnTo>
                      <a:pt x="971" y="153"/>
                    </a:lnTo>
                    <a:lnTo>
                      <a:pt x="962" y="153"/>
                    </a:lnTo>
                    <a:lnTo>
                      <a:pt x="924" y="134"/>
                    </a:lnTo>
                    <a:lnTo>
                      <a:pt x="876" y="114"/>
                    </a:lnTo>
                    <a:lnTo>
                      <a:pt x="876" y="105"/>
                    </a:lnTo>
                    <a:lnTo>
                      <a:pt x="876" y="76"/>
                    </a:lnTo>
                    <a:lnTo>
                      <a:pt x="867" y="57"/>
                    </a:lnTo>
                    <a:lnTo>
                      <a:pt x="867" y="48"/>
                    </a:lnTo>
                    <a:lnTo>
                      <a:pt x="847" y="38"/>
                    </a:lnTo>
                    <a:lnTo>
                      <a:pt x="838" y="29"/>
                    </a:lnTo>
                    <a:lnTo>
                      <a:pt x="828" y="19"/>
                    </a:lnTo>
                    <a:lnTo>
                      <a:pt x="828" y="10"/>
                    </a:lnTo>
                    <a:lnTo>
                      <a:pt x="819" y="10"/>
                    </a:lnTo>
                    <a:lnTo>
                      <a:pt x="819" y="0"/>
                    </a:lnTo>
                    <a:lnTo>
                      <a:pt x="809" y="0"/>
                    </a:lnTo>
                    <a:lnTo>
                      <a:pt x="800" y="0"/>
                    </a:lnTo>
                    <a:lnTo>
                      <a:pt x="790" y="0"/>
                    </a:lnTo>
                    <a:lnTo>
                      <a:pt x="704" y="76"/>
                    </a:lnTo>
                    <a:lnTo>
                      <a:pt x="657" y="57"/>
                    </a:lnTo>
                    <a:lnTo>
                      <a:pt x="647" y="57"/>
                    </a:lnTo>
                    <a:lnTo>
                      <a:pt x="638" y="57"/>
                    </a:lnTo>
                    <a:lnTo>
                      <a:pt x="619" y="76"/>
                    </a:lnTo>
                    <a:lnTo>
                      <a:pt x="600" y="76"/>
                    </a:lnTo>
                    <a:lnTo>
                      <a:pt x="552" y="57"/>
                    </a:lnTo>
                    <a:lnTo>
                      <a:pt x="514" y="76"/>
                    </a:lnTo>
                    <a:lnTo>
                      <a:pt x="486" y="105"/>
                    </a:lnTo>
                    <a:lnTo>
                      <a:pt x="476" y="114"/>
                    </a:lnTo>
                    <a:lnTo>
                      <a:pt x="419" y="124"/>
                    </a:lnTo>
                    <a:lnTo>
                      <a:pt x="381" y="134"/>
                    </a:lnTo>
                    <a:lnTo>
                      <a:pt x="343" y="105"/>
                    </a:lnTo>
                    <a:lnTo>
                      <a:pt x="323" y="105"/>
                    </a:lnTo>
                    <a:lnTo>
                      <a:pt x="276" y="124"/>
                    </a:lnTo>
                    <a:lnTo>
                      <a:pt x="247" y="143"/>
                    </a:lnTo>
                    <a:lnTo>
                      <a:pt x="238" y="200"/>
                    </a:lnTo>
                    <a:lnTo>
                      <a:pt x="219" y="248"/>
                    </a:lnTo>
                    <a:lnTo>
                      <a:pt x="219" y="257"/>
                    </a:lnTo>
                    <a:lnTo>
                      <a:pt x="209" y="257"/>
                    </a:lnTo>
                    <a:lnTo>
                      <a:pt x="219" y="257"/>
                    </a:lnTo>
                    <a:lnTo>
                      <a:pt x="228" y="267"/>
                    </a:lnTo>
                    <a:lnTo>
                      <a:pt x="219" y="276"/>
                    </a:lnTo>
                    <a:lnTo>
                      <a:pt x="228" y="295"/>
                    </a:lnTo>
                    <a:lnTo>
                      <a:pt x="247" y="295"/>
                    </a:lnTo>
                    <a:lnTo>
                      <a:pt x="257" y="267"/>
                    </a:lnTo>
                    <a:lnTo>
                      <a:pt x="257" y="238"/>
                    </a:lnTo>
                    <a:lnTo>
                      <a:pt x="266" y="276"/>
                    </a:lnTo>
                    <a:lnTo>
                      <a:pt x="305" y="286"/>
                    </a:lnTo>
                    <a:lnTo>
                      <a:pt x="333" y="276"/>
                    </a:lnTo>
                    <a:lnTo>
                      <a:pt x="352" y="248"/>
                    </a:lnTo>
                    <a:lnTo>
                      <a:pt x="362" y="219"/>
                    </a:lnTo>
                    <a:lnTo>
                      <a:pt x="371" y="210"/>
                    </a:lnTo>
                    <a:lnTo>
                      <a:pt x="400" y="200"/>
                    </a:lnTo>
                    <a:lnTo>
                      <a:pt x="447" y="172"/>
                    </a:lnTo>
                    <a:lnTo>
                      <a:pt x="466" y="162"/>
                    </a:lnTo>
                    <a:lnTo>
                      <a:pt x="447" y="181"/>
                    </a:lnTo>
                    <a:lnTo>
                      <a:pt x="457" y="200"/>
                    </a:lnTo>
                    <a:lnTo>
                      <a:pt x="476" y="210"/>
                    </a:lnTo>
                    <a:lnTo>
                      <a:pt x="495" y="210"/>
                    </a:lnTo>
                    <a:lnTo>
                      <a:pt x="476" y="219"/>
                    </a:lnTo>
                    <a:lnTo>
                      <a:pt x="466" y="229"/>
                    </a:lnTo>
                    <a:lnTo>
                      <a:pt x="457" y="229"/>
                    </a:lnTo>
                    <a:lnTo>
                      <a:pt x="447" y="229"/>
                    </a:lnTo>
                    <a:lnTo>
                      <a:pt x="438" y="219"/>
                    </a:lnTo>
                    <a:lnTo>
                      <a:pt x="428" y="219"/>
                    </a:lnTo>
                    <a:lnTo>
                      <a:pt x="381" y="238"/>
                    </a:lnTo>
                    <a:lnTo>
                      <a:pt x="362" y="257"/>
                    </a:lnTo>
                    <a:lnTo>
                      <a:pt x="371" y="295"/>
                    </a:lnTo>
                    <a:lnTo>
                      <a:pt x="362" y="305"/>
                    </a:lnTo>
                    <a:lnTo>
                      <a:pt x="333" y="314"/>
                    </a:lnTo>
                    <a:lnTo>
                      <a:pt x="314" y="324"/>
                    </a:lnTo>
                    <a:lnTo>
                      <a:pt x="305" y="334"/>
                    </a:lnTo>
                    <a:lnTo>
                      <a:pt x="295" y="343"/>
                    </a:lnTo>
                    <a:lnTo>
                      <a:pt x="305" y="362"/>
                    </a:lnTo>
                    <a:lnTo>
                      <a:pt x="314" y="362"/>
                    </a:lnTo>
                    <a:lnTo>
                      <a:pt x="333" y="381"/>
                    </a:lnTo>
                    <a:lnTo>
                      <a:pt x="343" y="381"/>
                    </a:lnTo>
                    <a:lnTo>
                      <a:pt x="371" y="381"/>
                    </a:lnTo>
                    <a:lnTo>
                      <a:pt x="381" y="391"/>
                    </a:lnTo>
                    <a:lnTo>
                      <a:pt x="381" y="400"/>
                    </a:lnTo>
                    <a:lnTo>
                      <a:pt x="381" y="410"/>
                    </a:lnTo>
                    <a:lnTo>
                      <a:pt x="390" y="419"/>
                    </a:lnTo>
                    <a:lnTo>
                      <a:pt x="390" y="429"/>
                    </a:lnTo>
                    <a:lnTo>
                      <a:pt x="409" y="438"/>
                    </a:lnTo>
                    <a:lnTo>
                      <a:pt x="409" y="457"/>
                    </a:lnTo>
                    <a:lnTo>
                      <a:pt x="419" y="467"/>
                    </a:lnTo>
                    <a:lnTo>
                      <a:pt x="428" y="476"/>
                    </a:lnTo>
                    <a:lnTo>
                      <a:pt x="428" y="495"/>
                    </a:lnTo>
                    <a:lnTo>
                      <a:pt x="419" y="495"/>
                    </a:lnTo>
                    <a:lnTo>
                      <a:pt x="400" y="467"/>
                    </a:lnTo>
                    <a:lnTo>
                      <a:pt x="390" y="467"/>
                    </a:lnTo>
                    <a:lnTo>
                      <a:pt x="390" y="476"/>
                    </a:lnTo>
                    <a:lnTo>
                      <a:pt x="400" y="495"/>
                    </a:lnTo>
                    <a:lnTo>
                      <a:pt x="419" y="515"/>
                    </a:lnTo>
                    <a:lnTo>
                      <a:pt x="428" y="533"/>
                    </a:lnTo>
                    <a:lnTo>
                      <a:pt x="409" y="533"/>
                    </a:lnTo>
                    <a:lnTo>
                      <a:pt x="390" y="505"/>
                    </a:lnTo>
                    <a:lnTo>
                      <a:pt x="371" y="495"/>
                    </a:lnTo>
                    <a:lnTo>
                      <a:pt x="371" y="505"/>
                    </a:lnTo>
                    <a:lnTo>
                      <a:pt x="381" y="515"/>
                    </a:lnTo>
                    <a:lnTo>
                      <a:pt x="381" y="524"/>
                    </a:lnTo>
                    <a:lnTo>
                      <a:pt x="390" y="524"/>
                    </a:lnTo>
                    <a:lnTo>
                      <a:pt x="371" y="524"/>
                    </a:lnTo>
                    <a:lnTo>
                      <a:pt x="362" y="505"/>
                    </a:lnTo>
                    <a:lnTo>
                      <a:pt x="343" y="476"/>
                    </a:lnTo>
                    <a:lnTo>
                      <a:pt x="343" y="448"/>
                    </a:lnTo>
                    <a:lnTo>
                      <a:pt x="343" y="429"/>
                    </a:lnTo>
                    <a:lnTo>
                      <a:pt x="323" y="410"/>
                    </a:lnTo>
                    <a:lnTo>
                      <a:pt x="257" y="391"/>
                    </a:lnTo>
                    <a:lnTo>
                      <a:pt x="238" y="372"/>
                    </a:lnTo>
                    <a:lnTo>
                      <a:pt x="219" y="343"/>
                    </a:lnTo>
                    <a:lnTo>
                      <a:pt x="181" y="343"/>
                    </a:lnTo>
                    <a:lnTo>
                      <a:pt x="152" y="305"/>
                    </a:lnTo>
                    <a:lnTo>
                      <a:pt x="133" y="295"/>
                    </a:lnTo>
                    <a:lnTo>
                      <a:pt x="114" y="295"/>
                    </a:lnTo>
                    <a:lnTo>
                      <a:pt x="95" y="314"/>
                    </a:lnTo>
                    <a:lnTo>
                      <a:pt x="123" y="314"/>
                    </a:lnTo>
                    <a:lnTo>
                      <a:pt x="133" y="334"/>
                    </a:lnTo>
                    <a:lnTo>
                      <a:pt x="171" y="391"/>
                    </a:lnTo>
                    <a:lnTo>
                      <a:pt x="190" y="400"/>
                    </a:lnTo>
                    <a:lnTo>
                      <a:pt x="209" y="400"/>
                    </a:lnTo>
                    <a:lnTo>
                      <a:pt x="228" y="410"/>
                    </a:lnTo>
                    <a:lnTo>
                      <a:pt x="238" y="438"/>
                    </a:lnTo>
                    <a:lnTo>
                      <a:pt x="209" y="429"/>
                    </a:lnTo>
                    <a:lnTo>
                      <a:pt x="200" y="429"/>
                    </a:lnTo>
                    <a:lnTo>
                      <a:pt x="247" y="486"/>
                    </a:lnTo>
                    <a:lnTo>
                      <a:pt x="295" y="543"/>
                    </a:lnTo>
                    <a:lnTo>
                      <a:pt x="285" y="553"/>
                    </a:lnTo>
                    <a:lnTo>
                      <a:pt x="247" y="515"/>
                    </a:lnTo>
                    <a:lnTo>
                      <a:pt x="228" y="495"/>
                    </a:lnTo>
                    <a:lnTo>
                      <a:pt x="200" y="495"/>
                    </a:lnTo>
                    <a:lnTo>
                      <a:pt x="209" y="515"/>
                    </a:lnTo>
                    <a:lnTo>
                      <a:pt x="247" y="553"/>
                    </a:lnTo>
                    <a:lnTo>
                      <a:pt x="266" y="581"/>
                    </a:lnTo>
                    <a:lnTo>
                      <a:pt x="285" y="610"/>
                    </a:lnTo>
                    <a:lnTo>
                      <a:pt x="305" y="619"/>
                    </a:lnTo>
                    <a:lnTo>
                      <a:pt x="323" y="629"/>
                    </a:lnTo>
                    <a:lnTo>
                      <a:pt x="343" y="629"/>
                    </a:lnTo>
                    <a:lnTo>
                      <a:pt x="390" y="600"/>
                    </a:lnTo>
                    <a:lnTo>
                      <a:pt x="428" y="553"/>
                    </a:lnTo>
                    <a:lnTo>
                      <a:pt x="476" y="543"/>
                    </a:lnTo>
                    <a:lnTo>
                      <a:pt x="486" y="533"/>
                    </a:lnTo>
                    <a:lnTo>
                      <a:pt x="495" y="524"/>
                    </a:lnTo>
                    <a:lnTo>
                      <a:pt x="486" y="457"/>
                    </a:lnTo>
                    <a:lnTo>
                      <a:pt x="495" y="448"/>
                    </a:lnTo>
                    <a:lnTo>
                      <a:pt x="524" y="448"/>
                    </a:lnTo>
                    <a:lnTo>
                      <a:pt x="533" y="438"/>
                    </a:lnTo>
                    <a:lnTo>
                      <a:pt x="543" y="419"/>
                    </a:lnTo>
                    <a:lnTo>
                      <a:pt x="552" y="419"/>
                    </a:lnTo>
                    <a:lnTo>
                      <a:pt x="562" y="410"/>
                    </a:lnTo>
                    <a:lnTo>
                      <a:pt x="571" y="381"/>
                    </a:lnTo>
                    <a:lnTo>
                      <a:pt x="581" y="362"/>
                    </a:lnTo>
                    <a:lnTo>
                      <a:pt x="600" y="372"/>
                    </a:lnTo>
                    <a:lnTo>
                      <a:pt x="590" y="381"/>
                    </a:lnTo>
                    <a:lnTo>
                      <a:pt x="581" y="410"/>
                    </a:lnTo>
                    <a:lnTo>
                      <a:pt x="571" y="429"/>
                    </a:lnTo>
                    <a:lnTo>
                      <a:pt x="571" y="438"/>
                    </a:lnTo>
                    <a:lnTo>
                      <a:pt x="600" y="438"/>
                    </a:lnTo>
                    <a:lnTo>
                      <a:pt x="619" y="438"/>
                    </a:lnTo>
                    <a:lnTo>
                      <a:pt x="628" y="419"/>
                    </a:lnTo>
                    <a:lnTo>
                      <a:pt x="619" y="438"/>
                    </a:lnTo>
                    <a:lnTo>
                      <a:pt x="619" y="457"/>
                    </a:lnTo>
                    <a:lnTo>
                      <a:pt x="609" y="486"/>
                    </a:lnTo>
                    <a:lnTo>
                      <a:pt x="628" y="495"/>
                    </a:lnTo>
                    <a:lnTo>
                      <a:pt x="609" y="524"/>
                    </a:lnTo>
                    <a:lnTo>
                      <a:pt x="609" y="572"/>
                    </a:lnTo>
                    <a:lnTo>
                      <a:pt x="600" y="619"/>
                    </a:lnTo>
                    <a:lnTo>
                      <a:pt x="600" y="667"/>
                    </a:lnTo>
                    <a:lnTo>
                      <a:pt x="609" y="705"/>
                    </a:lnTo>
                    <a:lnTo>
                      <a:pt x="609" y="724"/>
                    </a:lnTo>
                    <a:lnTo>
                      <a:pt x="600" y="743"/>
                    </a:lnTo>
                    <a:lnTo>
                      <a:pt x="590" y="753"/>
                    </a:lnTo>
                    <a:lnTo>
                      <a:pt x="581" y="762"/>
                    </a:lnTo>
                    <a:lnTo>
                      <a:pt x="562" y="772"/>
                    </a:lnTo>
                    <a:lnTo>
                      <a:pt x="571" y="800"/>
                    </a:lnTo>
                    <a:lnTo>
                      <a:pt x="543" y="810"/>
                    </a:lnTo>
                    <a:lnTo>
                      <a:pt x="514" y="819"/>
                    </a:lnTo>
                    <a:lnTo>
                      <a:pt x="486" y="810"/>
                    </a:lnTo>
                    <a:lnTo>
                      <a:pt x="457" y="791"/>
                    </a:lnTo>
                    <a:lnTo>
                      <a:pt x="438" y="772"/>
                    </a:lnTo>
                    <a:lnTo>
                      <a:pt x="400" y="733"/>
                    </a:lnTo>
                    <a:lnTo>
                      <a:pt x="400" y="724"/>
                    </a:lnTo>
                    <a:lnTo>
                      <a:pt x="381" y="715"/>
                    </a:lnTo>
                    <a:lnTo>
                      <a:pt x="362" y="686"/>
                    </a:lnTo>
                    <a:lnTo>
                      <a:pt x="343" y="667"/>
                    </a:lnTo>
                    <a:lnTo>
                      <a:pt x="323" y="676"/>
                    </a:lnTo>
                    <a:lnTo>
                      <a:pt x="305" y="724"/>
                    </a:lnTo>
                    <a:lnTo>
                      <a:pt x="295" y="743"/>
                    </a:lnTo>
                    <a:lnTo>
                      <a:pt x="314" y="772"/>
                    </a:lnTo>
                    <a:lnTo>
                      <a:pt x="305" y="800"/>
                    </a:lnTo>
                    <a:lnTo>
                      <a:pt x="333" y="838"/>
                    </a:lnTo>
                    <a:lnTo>
                      <a:pt x="343" y="838"/>
                    </a:lnTo>
                    <a:lnTo>
                      <a:pt x="314" y="857"/>
                    </a:lnTo>
                    <a:lnTo>
                      <a:pt x="257" y="848"/>
                    </a:lnTo>
                    <a:lnTo>
                      <a:pt x="238" y="876"/>
                    </a:lnTo>
                    <a:lnTo>
                      <a:pt x="238" y="896"/>
                    </a:lnTo>
                    <a:lnTo>
                      <a:pt x="238" y="914"/>
                    </a:lnTo>
                    <a:lnTo>
                      <a:pt x="247" y="914"/>
                    </a:lnTo>
                    <a:lnTo>
                      <a:pt x="276" y="914"/>
                    </a:lnTo>
                    <a:lnTo>
                      <a:pt x="285" y="924"/>
                    </a:lnTo>
                    <a:lnTo>
                      <a:pt x="295" y="943"/>
                    </a:lnTo>
                    <a:lnTo>
                      <a:pt x="276" y="934"/>
                    </a:lnTo>
                    <a:lnTo>
                      <a:pt x="266" y="943"/>
                    </a:lnTo>
                    <a:lnTo>
                      <a:pt x="257" y="943"/>
                    </a:lnTo>
                    <a:lnTo>
                      <a:pt x="257" y="953"/>
                    </a:lnTo>
                    <a:lnTo>
                      <a:pt x="247" y="972"/>
                    </a:lnTo>
                    <a:lnTo>
                      <a:pt x="247" y="991"/>
                    </a:lnTo>
                    <a:lnTo>
                      <a:pt x="257" y="991"/>
                    </a:lnTo>
                    <a:lnTo>
                      <a:pt x="323" y="1010"/>
                    </a:lnTo>
                    <a:lnTo>
                      <a:pt x="343" y="1010"/>
                    </a:lnTo>
                    <a:lnTo>
                      <a:pt x="343" y="1029"/>
                    </a:lnTo>
                    <a:lnTo>
                      <a:pt x="285" y="1086"/>
                    </a:lnTo>
                    <a:lnTo>
                      <a:pt x="305" y="1086"/>
                    </a:lnTo>
                    <a:lnTo>
                      <a:pt x="352" y="1067"/>
                    </a:lnTo>
                    <a:lnTo>
                      <a:pt x="371" y="1076"/>
                    </a:lnTo>
                    <a:lnTo>
                      <a:pt x="371" y="1086"/>
                    </a:lnTo>
                    <a:lnTo>
                      <a:pt x="352" y="1086"/>
                    </a:lnTo>
                    <a:lnTo>
                      <a:pt x="352" y="1095"/>
                    </a:lnTo>
                    <a:lnTo>
                      <a:pt x="343" y="1105"/>
                    </a:lnTo>
                    <a:lnTo>
                      <a:pt x="352" y="1124"/>
                    </a:lnTo>
                    <a:lnTo>
                      <a:pt x="390" y="1134"/>
                    </a:lnTo>
                    <a:lnTo>
                      <a:pt x="390" y="1143"/>
                    </a:lnTo>
                    <a:lnTo>
                      <a:pt x="381" y="1143"/>
                    </a:lnTo>
                    <a:lnTo>
                      <a:pt x="371" y="1152"/>
                    </a:lnTo>
                    <a:lnTo>
                      <a:pt x="400" y="1172"/>
                    </a:lnTo>
                    <a:lnTo>
                      <a:pt x="409" y="1191"/>
                    </a:lnTo>
                    <a:lnTo>
                      <a:pt x="419" y="1181"/>
                    </a:lnTo>
                    <a:lnTo>
                      <a:pt x="419" y="1162"/>
                    </a:lnTo>
                    <a:lnTo>
                      <a:pt x="419" y="1143"/>
                    </a:lnTo>
                    <a:lnTo>
                      <a:pt x="428" y="1134"/>
                    </a:lnTo>
                    <a:lnTo>
                      <a:pt x="457" y="1114"/>
                    </a:lnTo>
                    <a:lnTo>
                      <a:pt x="476" y="1076"/>
                    </a:lnTo>
                    <a:lnTo>
                      <a:pt x="486" y="1076"/>
                    </a:lnTo>
                    <a:lnTo>
                      <a:pt x="486" y="1057"/>
                    </a:lnTo>
                    <a:lnTo>
                      <a:pt x="514" y="991"/>
                    </a:lnTo>
                    <a:lnTo>
                      <a:pt x="524" y="981"/>
                    </a:lnTo>
                    <a:lnTo>
                      <a:pt x="524" y="953"/>
                    </a:lnTo>
                    <a:lnTo>
                      <a:pt x="533" y="924"/>
                    </a:lnTo>
                    <a:lnTo>
                      <a:pt x="543" y="896"/>
                    </a:lnTo>
                    <a:lnTo>
                      <a:pt x="552" y="876"/>
                    </a:lnTo>
                    <a:lnTo>
                      <a:pt x="552" y="886"/>
                    </a:lnTo>
                    <a:lnTo>
                      <a:pt x="562" y="896"/>
                    </a:lnTo>
                    <a:lnTo>
                      <a:pt x="562" y="905"/>
                    </a:lnTo>
                    <a:lnTo>
                      <a:pt x="562" y="896"/>
                    </a:lnTo>
                    <a:lnTo>
                      <a:pt x="571" y="876"/>
                    </a:lnTo>
                    <a:lnTo>
                      <a:pt x="581" y="876"/>
                    </a:lnTo>
                    <a:lnTo>
                      <a:pt x="590" y="867"/>
                    </a:lnTo>
                    <a:lnTo>
                      <a:pt x="600" y="857"/>
                    </a:lnTo>
                    <a:lnTo>
                      <a:pt x="609" y="848"/>
                    </a:lnTo>
                    <a:lnTo>
                      <a:pt x="619" y="848"/>
                    </a:lnTo>
                    <a:lnTo>
                      <a:pt x="619" y="867"/>
                    </a:lnTo>
                    <a:lnTo>
                      <a:pt x="609" y="876"/>
                    </a:lnTo>
                    <a:lnTo>
                      <a:pt x="590" y="886"/>
                    </a:lnTo>
                    <a:lnTo>
                      <a:pt x="581" y="896"/>
                    </a:lnTo>
                    <a:lnTo>
                      <a:pt x="571" y="905"/>
                    </a:lnTo>
                    <a:lnTo>
                      <a:pt x="571" y="914"/>
                    </a:lnTo>
                    <a:lnTo>
                      <a:pt x="562" y="934"/>
                    </a:lnTo>
                    <a:lnTo>
                      <a:pt x="562" y="943"/>
                    </a:lnTo>
                    <a:lnTo>
                      <a:pt x="562" y="953"/>
                    </a:lnTo>
                    <a:lnTo>
                      <a:pt x="543" y="991"/>
                    </a:lnTo>
                    <a:lnTo>
                      <a:pt x="533" y="1000"/>
                    </a:lnTo>
                    <a:lnTo>
                      <a:pt x="533" y="1010"/>
                    </a:lnTo>
                    <a:lnTo>
                      <a:pt x="524" y="1010"/>
                    </a:lnTo>
                    <a:lnTo>
                      <a:pt x="514" y="1029"/>
                    </a:lnTo>
                    <a:lnTo>
                      <a:pt x="514" y="1048"/>
                    </a:lnTo>
                    <a:lnTo>
                      <a:pt x="524" y="1038"/>
                    </a:lnTo>
                    <a:lnTo>
                      <a:pt x="533" y="1019"/>
                    </a:lnTo>
                    <a:lnTo>
                      <a:pt x="543" y="1000"/>
                    </a:lnTo>
                    <a:lnTo>
                      <a:pt x="552" y="1000"/>
                    </a:lnTo>
                    <a:lnTo>
                      <a:pt x="562" y="1010"/>
                    </a:lnTo>
                    <a:lnTo>
                      <a:pt x="552" y="1029"/>
                    </a:lnTo>
                    <a:lnTo>
                      <a:pt x="533" y="1057"/>
                    </a:lnTo>
                    <a:lnTo>
                      <a:pt x="552" y="1048"/>
                    </a:lnTo>
                    <a:lnTo>
                      <a:pt x="600" y="1048"/>
                    </a:lnTo>
                    <a:lnTo>
                      <a:pt x="600" y="1057"/>
                    </a:lnTo>
                    <a:lnTo>
                      <a:pt x="581" y="1067"/>
                    </a:lnTo>
                    <a:lnTo>
                      <a:pt x="533" y="1086"/>
                    </a:lnTo>
                    <a:lnTo>
                      <a:pt x="514" y="1095"/>
                    </a:lnTo>
                    <a:lnTo>
                      <a:pt x="514" y="1105"/>
                    </a:lnTo>
                    <a:lnTo>
                      <a:pt x="524" y="1114"/>
                    </a:lnTo>
                    <a:lnTo>
                      <a:pt x="514" y="1124"/>
                    </a:lnTo>
                    <a:lnTo>
                      <a:pt x="504" y="1143"/>
                    </a:lnTo>
                    <a:lnTo>
                      <a:pt x="495" y="1143"/>
                    </a:lnTo>
                    <a:lnTo>
                      <a:pt x="504" y="1162"/>
                    </a:lnTo>
                    <a:lnTo>
                      <a:pt x="514" y="1172"/>
                    </a:lnTo>
                    <a:lnTo>
                      <a:pt x="533" y="1181"/>
                    </a:lnTo>
                    <a:lnTo>
                      <a:pt x="543" y="1162"/>
                    </a:lnTo>
                    <a:lnTo>
                      <a:pt x="562" y="1162"/>
                    </a:lnTo>
                    <a:lnTo>
                      <a:pt x="562" y="1152"/>
                    </a:lnTo>
                    <a:lnTo>
                      <a:pt x="571" y="1134"/>
                    </a:lnTo>
                    <a:lnTo>
                      <a:pt x="571" y="1124"/>
                    </a:lnTo>
                    <a:lnTo>
                      <a:pt x="590" y="1105"/>
                    </a:lnTo>
                    <a:lnTo>
                      <a:pt x="609" y="1095"/>
                    </a:lnTo>
                    <a:lnTo>
                      <a:pt x="638" y="1086"/>
                    </a:lnTo>
                    <a:lnTo>
                      <a:pt x="657" y="1086"/>
                    </a:lnTo>
                    <a:lnTo>
                      <a:pt x="657" y="1095"/>
                    </a:lnTo>
                    <a:lnTo>
                      <a:pt x="619" y="1114"/>
                    </a:lnTo>
                    <a:lnTo>
                      <a:pt x="600" y="1124"/>
                    </a:lnTo>
                    <a:lnTo>
                      <a:pt x="600" y="1152"/>
                    </a:lnTo>
                    <a:lnTo>
                      <a:pt x="619" y="1181"/>
                    </a:lnTo>
                    <a:lnTo>
                      <a:pt x="619" y="1200"/>
                    </a:lnTo>
                    <a:lnTo>
                      <a:pt x="600" y="1210"/>
                    </a:lnTo>
                    <a:lnTo>
                      <a:pt x="600" y="1219"/>
                    </a:lnTo>
                    <a:lnTo>
                      <a:pt x="609" y="1229"/>
                    </a:lnTo>
                    <a:lnTo>
                      <a:pt x="609" y="1238"/>
                    </a:lnTo>
                    <a:lnTo>
                      <a:pt x="609" y="1248"/>
                    </a:lnTo>
                    <a:lnTo>
                      <a:pt x="619" y="1248"/>
                    </a:lnTo>
                    <a:lnTo>
                      <a:pt x="628" y="1248"/>
                    </a:lnTo>
                    <a:lnTo>
                      <a:pt x="628" y="1238"/>
                    </a:lnTo>
                    <a:lnTo>
                      <a:pt x="638" y="1238"/>
                    </a:lnTo>
                    <a:lnTo>
                      <a:pt x="657" y="1238"/>
                    </a:lnTo>
                    <a:lnTo>
                      <a:pt x="657" y="1257"/>
                    </a:lnTo>
                    <a:lnTo>
                      <a:pt x="647" y="1267"/>
                    </a:lnTo>
                    <a:lnTo>
                      <a:pt x="638" y="1277"/>
                    </a:lnTo>
                    <a:lnTo>
                      <a:pt x="619" y="1277"/>
                    </a:lnTo>
                    <a:lnTo>
                      <a:pt x="600" y="1267"/>
                    </a:lnTo>
                    <a:lnTo>
                      <a:pt x="590" y="1277"/>
                    </a:lnTo>
                    <a:lnTo>
                      <a:pt x="590" y="1305"/>
                    </a:lnTo>
                    <a:lnTo>
                      <a:pt x="590" y="1314"/>
                    </a:lnTo>
                    <a:lnTo>
                      <a:pt x="600" y="1324"/>
                    </a:lnTo>
                    <a:lnTo>
                      <a:pt x="600" y="1334"/>
                    </a:lnTo>
                    <a:lnTo>
                      <a:pt x="600" y="1343"/>
                    </a:lnTo>
                    <a:lnTo>
                      <a:pt x="619" y="1362"/>
                    </a:lnTo>
                    <a:lnTo>
                      <a:pt x="638" y="1372"/>
                    </a:lnTo>
                    <a:lnTo>
                      <a:pt x="647" y="1324"/>
                    </a:lnTo>
                    <a:lnTo>
                      <a:pt x="657" y="1334"/>
                    </a:lnTo>
                    <a:lnTo>
                      <a:pt x="657" y="1343"/>
                    </a:lnTo>
                    <a:lnTo>
                      <a:pt x="657" y="1353"/>
                    </a:lnTo>
                    <a:lnTo>
                      <a:pt x="676" y="1343"/>
                    </a:lnTo>
                    <a:lnTo>
                      <a:pt x="695" y="1324"/>
                    </a:lnTo>
                    <a:lnTo>
                      <a:pt x="714" y="1286"/>
                    </a:lnTo>
                    <a:lnTo>
                      <a:pt x="714" y="1238"/>
                    </a:lnTo>
                    <a:lnTo>
                      <a:pt x="695" y="1181"/>
                    </a:lnTo>
                    <a:lnTo>
                      <a:pt x="695" y="1162"/>
                    </a:lnTo>
                    <a:lnTo>
                      <a:pt x="704" y="1143"/>
                    </a:lnTo>
                    <a:lnTo>
                      <a:pt x="714" y="1143"/>
                    </a:lnTo>
                    <a:lnTo>
                      <a:pt x="724" y="1152"/>
                    </a:lnTo>
                    <a:lnTo>
                      <a:pt x="733" y="1143"/>
                    </a:lnTo>
                    <a:lnTo>
                      <a:pt x="733" y="1134"/>
                    </a:lnTo>
                    <a:lnTo>
                      <a:pt x="752" y="1105"/>
                    </a:lnTo>
                    <a:lnTo>
                      <a:pt x="771" y="1076"/>
                    </a:lnTo>
                    <a:lnTo>
                      <a:pt x="781" y="1057"/>
                    </a:lnTo>
                    <a:lnTo>
                      <a:pt x="781" y="1029"/>
                    </a:lnTo>
                    <a:lnTo>
                      <a:pt x="790" y="1010"/>
                    </a:lnTo>
                    <a:lnTo>
                      <a:pt x="800" y="1000"/>
                    </a:lnTo>
                    <a:lnTo>
                      <a:pt x="819" y="1010"/>
                    </a:lnTo>
                    <a:lnTo>
                      <a:pt x="847" y="1029"/>
                    </a:lnTo>
                    <a:lnTo>
                      <a:pt x="857" y="1038"/>
                    </a:lnTo>
                    <a:lnTo>
                      <a:pt x="876" y="1038"/>
                    </a:lnTo>
                    <a:lnTo>
                      <a:pt x="885" y="1029"/>
                    </a:lnTo>
                    <a:lnTo>
                      <a:pt x="885" y="1010"/>
                    </a:lnTo>
                    <a:lnTo>
                      <a:pt x="895" y="981"/>
                    </a:lnTo>
                    <a:lnTo>
                      <a:pt x="885" y="972"/>
                    </a:lnTo>
                    <a:lnTo>
                      <a:pt x="885" y="962"/>
                    </a:lnTo>
                    <a:lnTo>
                      <a:pt x="885" y="943"/>
                    </a:lnTo>
                    <a:lnTo>
                      <a:pt x="905" y="914"/>
                    </a:lnTo>
                    <a:lnTo>
                      <a:pt x="914" y="896"/>
                    </a:lnTo>
                    <a:lnTo>
                      <a:pt x="876" y="886"/>
                    </a:lnTo>
                    <a:lnTo>
                      <a:pt x="867" y="876"/>
                    </a:lnTo>
                    <a:lnTo>
                      <a:pt x="876" y="876"/>
                    </a:lnTo>
                    <a:lnTo>
                      <a:pt x="895" y="867"/>
                    </a:lnTo>
                    <a:lnTo>
                      <a:pt x="914" y="857"/>
                    </a:lnTo>
                    <a:lnTo>
                      <a:pt x="933" y="867"/>
                    </a:lnTo>
                    <a:lnTo>
                      <a:pt x="943" y="867"/>
                    </a:lnTo>
                    <a:lnTo>
                      <a:pt x="943" y="848"/>
                    </a:lnTo>
                    <a:lnTo>
                      <a:pt x="943" y="838"/>
                    </a:lnTo>
                    <a:lnTo>
                      <a:pt x="933" y="829"/>
                    </a:lnTo>
                    <a:lnTo>
                      <a:pt x="914" y="791"/>
                    </a:lnTo>
                    <a:lnTo>
                      <a:pt x="914" y="781"/>
                    </a:lnTo>
                    <a:lnTo>
                      <a:pt x="905" y="772"/>
                    </a:lnTo>
                    <a:lnTo>
                      <a:pt x="905" y="753"/>
                    </a:lnTo>
                    <a:lnTo>
                      <a:pt x="905" y="743"/>
                    </a:lnTo>
                    <a:lnTo>
                      <a:pt x="914" y="743"/>
                    </a:lnTo>
                    <a:lnTo>
                      <a:pt x="914" y="753"/>
                    </a:lnTo>
                    <a:lnTo>
                      <a:pt x="924" y="800"/>
                    </a:lnTo>
                    <a:lnTo>
                      <a:pt x="933" y="819"/>
                    </a:lnTo>
                    <a:lnTo>
                      <a:pt x="952" y="838"/>
                    </a:lnTo>
                    <a:lnTo>
                      <a:pt x="971" y="848"/>
                    </a:lnTo>
                    <a:lnTo>
                      <a:pt x="981" y="848"/>
                    </a:lnTo>
                    <a:lnTo>
                      <a:pt x="1000" y="838"/>
                    </a:lnTo>
                    <a:lnTo>
                      <a:pt x="1028" y="800"/>
                    </a:lnTo>
                    <a:lnTo>
                      <a:pt x="1047" y="800"/>
                    </a:lnTo>
                    <a:lnTo>
                      <a:pt x="1066" y="791"/>
                    </a:lnTo>
                    <a:lnTo>
                      <a:pt x="1105" y="772"/>
                    </a:lnTo>
                    <a:lnTo>
                      <a:pt x="1123" y="772"/>
                    </a:lnTo>
                    <a:lnTo>
                      <a:pt x="1152" y="753"/>
                    </a:lnTo>
                    <a:lnTo>
                      <a:pt x="1209" y="686"/>
                    </a:lnTo>
                    <a:lnTo>
                      <a:pt x="1238" y="676"/>
                    </a:lnTo>
                    <a:lnTo>
                      <a:pt x="1228" y="705"/>
                    </a:lnTo>
                    <a:lnTo>
                      <a:pt x="1181" y="753"/>
                    </a:lnTo>
                    <a:lnTo>
                      <a:pt x="1171" y="781"/>
                    </a:lnTo>
                    <a:lnTo>
                      <a:pt x="1181" y="791"/>
                    </a:lnTo>
                    <a:lnTo>
                      <a:pt x="1200" y="800"/>
                    </a:lnTo>
                    <a:lnTo>
                      <a:pt x="1219" y="791"/>
                    </a:lnTo>
                    <a:lnTo>
                      <a:pt x="1228" y="791"/>
                    </a:lnTo>
                    <a:lnTo>
                      <a:pt x="1266" y="743"/>
                    </a:lnTo>
                    <a:lnTo>
                      <a:pt x="1286" y="724"/>
                    </a:lnTo>
                    <a:lnTo>
                      <a:pt x="1333" y="715"/>
                    </a:lnTo>
                    <a:lnTo>
                      <a:pt x="1343" y="705"/>
                    </a:lnTo>
                    <a:lnTo>
                      <a:pt x="1362" y="667"/>
                    </a:lnTo>
                    <a:lnTo>
                      <a:pt x="1381" y="638"/>
                    </a:lnTo>
                    <a:lnTo>
                      <a:pt x="1409" y="610"/>
                    </a:lnTo>
                    <a:lnTo>
                      <a:pt x="1428" y="591"/>
                    </a:lnTo>
                    <a:lnTo>
                      <a:pt x="1447" y="591"/>
                    </a:lnTo>
                    <a:lnTo>
                      <a:pt x="1409" y="657"/>
                    </a:lnTo>
                    <a:lnTo>
                      <a:pt x="1400" y="657"/>
                    </a:lnTo>
                    <a:lnTo>
                      <a:pt x="1390" y="667"/>
                    </a:lnTo>
                    <a:lnTo>
                      <a:pt x="1390" y="676"/>
                    </a:lnTo>
                    <a:lnTo>
                      <a:pt x="1390" y="686"/>
                    </a:lnTo>
                    <a:lnTo>
                      <a:pt x="1381" y="686"/>
                    </a:lnTo>
                    <a:lnTo>
                      <a:pt x="1371" y="686"/>
                    </a:lnTo>
                    <a:lnTo>
                      <a:pt x="1371" y="695"/>
                    </a:lnTo>
                    <a:lnTo>
                      <a:pt x="1504" y="695"/>
                    </a:lnTo>
                    <a:lnTo>
                      <a:pt x="1486" y="733"/>
                    </a:lnTo>
                    <a:lnTo>
                      <a:pt x="1457" y="733"/>
                    </a:lnTo>
                    <a:lnTo>
                      <a:pt x="1400" y="715"/>
                    </a:lnTo>
                    <a:lnTo>
                      <a:pt x="1314" y="743"/>
                    </a:lnTo>
                    <a:lnTo>
                      <a:pt x="1295" y="753"/>
                    </a:lnTo>
                    <a:lnTo>
                      <a:pt x="1286" y="762"/>
                    </a:lnTo>
                    <a:lnTo>
                      <a:pt x="1276" y="772"/>
                    </a:lnTo>
                    <a:lnTo>
                      <a:pt x="1257" y="829"/>
                    </a:lnTo>
                    <a:lnTo>
                      <a:pt x="1247" y="838"/>
                    </a:lnTo>
                    <a:lnTo>
                      <a:pt x="1228" y="848"/>
                    </a:lnTo>
                    <a:lnTo>
                      <a:pt x="1209" y="857"/>
                    </a:lnTo>
                    <a:lnTo>
                      <a:pt x="1200" y="896"/>
                    </a:lnTo>
                    <a:lnTo>
                      <a:pt x="1181" y="972"/>
                    </a:lnTo>
                    <a:lnTo>
                      <a:pt x="1162" y="1000"/>
                    </a:lnTo>
                    <a:lnTo>
                      <a:pt x="1171" y="1038"/>
                    </a:lnTo>
                    <a:lnTo>
                      <a:pt x="1171" y="1048"/>
                    </a:lnTo>
                    <a:lnTo>
                      <a:pt x="1162" y="1067"/>
                    </a:lnTo>
                    <a:lnTo>
                      <a:pt x="1143" y="1124"/>
                    </a:lnTo>
                    <a:lnTo>
                      <a:pt x="1133" y="1143"/>
                    </a:lnTo>
                    <a:lnTo>
                      <a:pt x="1133" y="1181"/>
                    </a:lnTo>
                    <a:lnTo>
                      <a:pt x="1133" y="1248"/>
                    </a:lnTo>
                    <a:lnTo>
                      <a:pt x="1123" y="1248"/>
                    </a:lnTo>
                    <a:lnTo>
                      <a:pt x="1123" y="1210"/>
                    </a:lnTo>
                    <a:lnTo>
                      <a:pt x="1123" y="1181"/>
                    </a:lnTo>
                    <a:lnTo>
                      <a:pt x="1123" y="1162"/>
                    </a:lnTo>
                    <a:lnTo>
                      <a:pt x="1133" y="1114"/>
                    </a:lnTo>
                    <a:lnTo>
                      <a:pt x="1133" y="1019"/>
                    </a:lnTo>
                    <a:lnTo>
                      <a:pt x="1143" y="1000"/>
                    </a:lnTo>
                    <a:lnTo>
                      <a:pt x="1162" y="972"/>
                    </a:lnTo>
                    <a:lnTo>
                      <a:pt x="1162" y="962"/>
                    </a:lnTo>
                    <a:lnTo>
                      <a:pt x="1162" y="924"/>
                    </a:lnTo>
                    <a:lnTo>
                      <a:pt x="1171" y="886"/>
                    </a:lnTo>
                    <a:lnTo>
                      <a:pt x="1209" y="819"/>
                    </a:lnTo>
                    <a:lnTo>
                      <a:pt x="1162" y="791"/>
                    </a:lnTo>
                    <a:lnTo>
                      <a:pt x="1143" y="791"/>
                    </a:lnTo>
                    <a:lnTo>
                      <a:pt x="1114" y="800"/>
                    </a:lnTo>
                    <a:lnTo>
                      <a:pt x="1105" y="810"/>
                    </a:lnTo>
                    <a:lnTo>
                      <a:pt x="1076" y="848"/>
                    </a:lnTo>
                    <a:lnTo>
                      <a:pt x="1057" y="857"/>
                    </a:lnTo>
                    <a:lnTo>
                      <a:pt x="1038" y="867"/>
                    </a:lnTo>
                    <a:lnTo>
                      <a:pt x="1019" y="876"/>
                    </a:lnTo>
                    <a:lnTo>
                      <a:pt x="1019" y="886"/>
                    </a:lnTo>
                    <a:lnTo>
                      <a:pt x="1009" y="886"/>
                    </a:lnTo>
                    <a:lnTo>
                      <a:pt x="1009" y="896"/>
                    </a:lnTo>
                    <a:lnTo>
                      <a:pt x="1009" y="905"/>
                    </a:lnTo>
                    <a:lnTo>
                      <a:pt x="1009" y="914"/>
                    </a:lnTo>
                    <a:lnTo>
                      <a:pt x="1000" y="914"/>
                    </a:lnTo>
                    <a:lnTo>
                      <a:pt x="990" y="914"/>
                    </a:lnTo>
                    <a:lnTo>
                      <a:pt x="981" y="943"/>
                    </a:lnTo>
                    <a:lnTo>
                      <a:pt x="971" y="953"/>
                    </a:lnTo>
                    <a:lnTo>
                      <a:pt x="962" y="953"/>
                    </a:lnTo>
                    <a:lnTo>
                      <a:pt x="924" y="972"/>
                    </a:lnTo>
                    <a:lnTo>
                      <a:pt x="933" y="981"/>
                    </a:lnTo>
                    <a:lnTo>
                      <a:pt x="924" y="1000"/>
                    </a:lnTo>
                    <a:lnTo>
                      <a:pt x="905" y="1019"/>
                    </a:lnTo>
                    <a:lnTo>
                      <a:pt x="895" y="1038"/>
                    </a:lnTo>
                    <a:lnTo>
                      <a:pt x="895" y="1067"/>
                    </a:lnTo>
                    <a:lnTo>
                      <a:pt x="885" y="1076"/>
                    </a:lnTo>
                    <a:lnTo>
                      <a:pt x="838" y="1095"/>
                    </a:lnTo>
                    <a:lnTo>
                      <a:pt x="847" y="1134"/>
                    </a:lnTo>
                    <a:lnTo>
                      <a:pt x="857" y="1181"/>
                    </a:lnTo>
                    <a:lnTo>
                      <a:pt x="857" y="1219"/>
                    </a:lnTo>
                    <a:lnTo>
                      <a:pt x="876" y="1219"/>
                    </a:lnTo>
                    <a:lnTo>
                      <a:pt x="895" y="1210"/>
                    </a:lnTo>
                    <a:lnTo>
                      <a:pt x="924" y="1191"/>
                    </a:lnTo>
                    <a:lnTo>
                      <a:pt x="933" y="1181"/>
                    </a:lnTo>
                    <a:lnTo>
                      <a:pt x="933" y="1172"/>
                    </a:lnTo>
                    <a:lnTo>
                      <a:pt x="943" y="1152"/>
                    </a:lnTo>
                    <a:lnTo>
                      <a:pt x="952" y="1143"/>
                    </a:lnTo>
                    <a:lnTo>
                      <a:pt x="962" y="1143"/>
                    </a:lnTo>
                    <a:lnTo>
                      <a:pt x="962" y="1162"/>
                    </a:lnTo>
                    <a:lnTo>
                      <a:pt x="962" y="1181"/>
                    </a:lnTo>
                    <a:lnTo>
                      <a:pt x="962" y="1191"/>
                    </a:lnTo>
                    <a:lnTo>
                      <a:pt x="981" y="1191"/>
                    </a:lnTo>
                    <a:lnTo>
                      <a:pt x="981" y="1200"/>
                    </a:lnTo>
                    <a:lnTo>
                      <a:pt x="857" y="1238"/>
                    </a:lnTo>
                    <a:lnTo>
                      <a:pt x="800" y="1286"/>
                    </a:lnTo>
                    <a:lnTo>
                      <a:pt x="762" y="1362"/>
                    </a:lnTo>
                    <a:lnTo>
                      <a:pt x="781" y="1372"/>
                    </a:lnTo>
                    <a:lnTo>
                      <a:pt x="781" y="1381"/>
                    </a:lnTo>
                    <a:lnTo>
                      <a:pt x="781" y="1391"/>
                    </a:lnTo>
                    <a:lnTo>
                      <a:pt x="781" y="1400"/>
                    </a:lnTo>
                    <a:lnTo>
                      <a:pt x="771" y="1410"/>
                    </a:lnTo>
                    <a:lnTo>
                      <a:pt x="704" y="1419"/>
                    </a:lnTo>
                    <a:lnTo>
                      <a:pt x="676" y="1429"/>
                    </a:lnTo>
                    <a:lnTo>
                      <a:pt x="647" y="1448"/>
                    </a:lnTo>
                    <a:lnTo>
                      <a:pt x="628" y="1476"/>
                    </a:lnTo>
                    <a:lnTo>
                      <a:pt x="628" y="1505"/>
                    </a:lnTo>
                    <a:lnTo>
                      <a:pt x="600" y="1533"/>
                    </a:lnTo>
                    <a:lnTo>
                      <a:pt x="581" y="1543"/>
                    </a:lnTo>
                    <a:lnTo>
                      <a:pt x="562" y="1543"/>
                    </a:lnTo>
                    <a:lnTo>
                      <a:pt x="571" y="1562"/>
                    </a:lnTo>
                    <a:lnTo>
                      <a:pt x="590" y="1562"/>
                    </a:lnTo>
                    <a:lnTo>
                      <a:pt x="600" y="1553"/>
                    </a:lnTo>
                    <a:lnTo>
                      <a:pt x="609" y="1533"/>
                    </a:lnTo>
                    <a:lnTo>
                      <a:pt x="600" y="1562"/>
                    </a:lnTo>
                    <a:lnTo>
                      <a:pt x="609" y="1572"/>
                    </a:lnTo>
                    <a:lnTo>
                      <a:pt x="619" y="1581"/>
                    </a:lnTo>
                    <a:lnTo>
                      <a:pt x="638" y="1591"/>
                    </a:lnTo>
                    <a:lnTo>
                      <a:pt x="657" y="1629"/>
                    </a:lnTo>
                    <a:lnTo>
                      <a:pt x="666" y="1638"/>
                    </a:lnTo>
                    <a:lnTo>
                      <a:pt x="685" y="1648"/>
                    </a:lnTo>
                    <a:lnTo>
                      <a:pt x="695" y="1648"/>
                    </a:lnTo>
                    <a:lnTo>
                      <a:pt x="714" y="1638"/>
                    </a:lnTo>
                    <a:lnTo>
                      <a:pt x="733" y="1629"/>
                    </a:lnTo>
                    <a:lnTo>
                      <a:pt x="742" y="1610"/>
                    </a:lnTo>
                    <a:lnTo>
                      <a:pt x="742" y="1581"/>
                    </a:lnTo>
                    <a:lnTo>
                      <a:pt x="752" y="1562"/>
                    </a:lnTo>
                    <a:lnTo>
                      <a:pt x="762" y="1543"/>
                    </a:lnTo>
                    <a:lnTo>
                      <a:pt x="771" y="1533"/>
                    </a:lnTo>
                    <a:lnTo>
                      <a:pt x="762" y="1553"/>
                    </a:lnTo>
                    <a:lnTo>
                      <a:pt x="762" y="1562"/>
                    </a:lnTo>
                    <a:lnTo>
                      <a:pt x="771" y="1591"/>
                    </a:lnTo>
                    <a:lnTo>
                      <a:pt x="762" y="1610"/>
                    </a:lnTo>
                    <a:lnTo>
                      <a:pt x="752" y="1610"/>
                    </a:lnTo>
                    <a:lnTo>
                      <a:pt x="752" y="1619"/>
                    </a:lnTo>
                    <a:lnTo>
                      <a:pt x="752" y="1638"/>
                    </a:lnTo>
                    <a:lnTo>
                      <a:pt x="752" y="1657"/>
                    </a:lnTo>
                    <a:lnTo>
                      <a:pt x="771" y="1667"/>
                    </a:lnTo>
                    <a:lnTo>
                      <a:pt x="790" y="1667"/>
                    </a:lnTo>
                    <a:lnTo>
                      <a:pt x="809" y="1667"/>
                    </a:lnTo>
                    <a:lnTo>
                      <a:pt x="819" y="1657"/>
                    </a:lnTo>
                    <a:lnTo>
                      <a:pt x="867" y="1610"/>
                    </a:lnTo>
                    <a:lnTo>
                      <a:pt x="952" y="1562"/>
                    </a:lnTo>
                    <a:lnTo>
                      <a:pt x="990" y="1543"/>
                    </a:lnTo>
                    <a:lnTo>
                      <a:pt x="981" y="1562"/>
                    </a:lnTo>
                    <a:lnTo>
                      <a:pt x="933" y="1581"/>
                    </a:lnTo>
                    <a:lnTo>
                      <a:pt x="924" y="1581"/>
                    </a:lnTo>
                    <a:lnTo>
                      <a:pt x="924" y="1600"/>
                    </a:lnTo>
                    <a:lnTo>
                      <a:pt x="914" y="1610"/>
                    </a:lnTo>
                    <a:lnTo>
                      <a:pt x="905" y="1610"/>
                    </a:lnTo>
                    <a:lnTo>
                      <a:pt x="895" y="1619"/>
                    </a:lnTo>
                    <a:lnTo>
                      <a:pt x="819" y="1686"/>
                    </a:lnTo>
                    <a:lnTo>
                      <a:pt x="781" y="1696"/>
                    </a:lnTo>
                    <a:lnTo>
                      <a:pt x="752" y="1686"/>
                    </a:lnTo>
                    <a:lnTo>
                      <a:pt x="742" y="1676"/>
                    </a:lnTo>
                    <a:lnTo>
                      <a:pt x="742" y="1667"/>
                    </a:lnTo>
                    <a:lnTo>
                      <a:pt x="733" y="1657"/>
                    </a:lnTo>
                    <a:lnTo>
                      <a:pt x="724" y="1667"/>
                    </a:lnTo>
                    <a:lnTo>
                      <a:pt x="724" y="1676"/>
                    </a:lnTo>
                    <a:lnTo>
                      <a:pt x="724" y="1686"/>
                    </a:lnTo>
                    <a:lnTo>
                      <a:pt x="714" y="1696"/>
                    </a:lnTo>
                    <a:lnTo>
                      <a:pt x="676" y="1705"/>
                    </a:lnTo>
                    <a:lnTo>
                      <a:pt x="666" y="1714"/>
                    </a:lnTo>
                    <a:lnTo>
                      <a:pt x="666" y="1724"/>
                    </a:lnTo>
                    <a:lnTo>
                      <a:pt x="657" y="1724"/>
                    </a:lnTo>
                    <a:lnTo>
                      <a:pt x="638" y="1753"/>
                    </a:lnTo>
                    <a:lnTo>
                      <a:pt x="628" y="1772"/>
                    </a:lnTo>
                    <a:lnTo>
                      <a:pt x="638" y="1791"/>
                    </a:lnTo>
                    <a:lnTo>
                      <a:pt x="657" y="1791"/>
                    </a:lnTo>
                    <a:lnTo>
                      <a:pt x="714" y="1772"/>
                    </a:lnTo>
                    <a:lnTo>
                      <a:pt x="714" y="1800"/>
                    </a:lnTo>
                    <a:lnTo>
                      <a:pt x="676" y="1791"/>
                    </a:lnTo>
                    <a:lnTo>
                      <a:pt x="657" y="1800"/>
                    </a:lnTo>
                    <a:lnTo>
                      <a:pt x="638" y="1810"/>
                    </a:lnTo>
                    <a:lnTo>
                      <a:pt x="638" y="1819"/>
                    </a:lnTo>
                    <a:lnTo>
                      <a:pt x="638" y="1848"/>
                    </a:lnTo>
                    <a:lnTo>
                      <a:pt x="638" y="1857"/>
                    </a:lnTo>
                    <a:lnTo>
                      <a:pt x="628" y="1857"/>
                    </a:lnTo>
                    <a:lnTo>
                      <a:pt x="609" y="1857"/>
                    </a:lnTo>
                    <a:lnTo>
                      <a:pt x="619" y="1838"/>
                    </a:lnTo>
                    <a:lnTo>
                      <a:pt x="619" y="1810"/>
                    </a:lnTo>
                    <a:lnTo>
                      <a:pt x="609" y="1791"/>
                    </a:lnTo>
                    <a:lnTo>
                      <a:pt x="590" y="1781"/>
                    </a:lnTo>
                    <a:lnTo>
                      <a:pt x="552" y="1781"/>
                    </a:lnTo>
                    <a:lnTo>
                      <a:pt x="543" y="1781"/>
                    </a:lnTo>
                    <a:lnTo>
                      <a:pt x="524" y="1772"/>
                    </a:lnTo>
                    <a:lnTo>
                      <a:pt x="514" y="1772"/>
                    </a:lnTo>
                    <a:lnTo>
                      <a:pt x="504" y="1791"/>
                    </a:lnTo>
                    <a:lnTo>
                      <a:pt x="495" y="1819"/>
                    </a:lnTo>
                    <a:lnTo>
                      <a:pt x="486" y="1848"/>
                    </a:lnTo>
                    <a:lnTo>
                      <a:pt x="486" y="1857"/>
                    </a:lnTo>
                    <a:lnTo>
                      <a:pt x="495" y="1867"/>
                    </a:lnTo>
                    <a:lnTo>
                      <a:pt x="495" y="1895"/>
                    </a:lnTo>
                    <a:lnTo>
                      <a:pt x="486" y="1924"/>
                    </a:lnTo>
                    <a:lnTo>
                      <a:pt x="533" y="1914"/>
                    </a:lnTo>
                    <a:lnTo>
                      <a:pt x="571" y="1895"/>
                    </a:lnTo>
                    <a:lnTo>
                      <a:pt x="619" y="1886"/>
                    </a:lnTo>
                    <a:lnTo>
                      <a:pt x="685" y="1886"/>
                    </a:lnTo>
                    <a:lnTo>
                      <a:pt x="714" y="1876"/>
                    </a:lnTo>
                    <a:lnTo>
                      <a:pt x="733" y="1857"/>
                    </a:lnTo>
                    <a:lnTo>
                      <a:pt x="752" y="1848"/>
                    </a:lnTo>
                    <a:lnTo>
                      <a:pt x="762" y="1848"/>
                    </a:lnTo>
                    <a:lnTo>
                      <a:pt x="781" y="1857"/>
                    </a:lnTo>
                    <a:lnTo>
                      <a:pt x="800" y="1848"/>
                    </a:lnTo>
                    <a:lnTo>
                      <a:pt x="905" y="1848"/>
                    </a:lnTo>
                    <a:lnTo>
                      <a:pt x="905" y="1838"/>
                    </a:lnTo>
                    <a:lnTo>
                      <a:pt x="905" y="1800"/>
                    </a:lnTo>
                    <a:lnTo>
                      <a:pt x="924" y="1762"/>
                    </a:lnTo>
                    <a:lnTo>
                      <a:pt x="952" y="1714"/>
                    </a:lnTo>
                    <a:lnTo>
                      <a:pt x="962" y="1686"/>
                    </a:lnTo>
                    <a:lnTo>
                      <a:pt x="971" y="1657"/>
                    </a:lnTo>
                    <a:lnTo>
                      <a:pt x="971" y="1638"/>
                    </a:lnTo>
                    <a:lnTo>
                      <a:pt x="981" y="1629"/>
                    </a:lnTo>
                    <a:lnTo>
                      <a:pt x="990" y="1629"/>
                    </a:lnTo>
                    <a:lnTo>
                      <a:pt x="1000" y="1629"/>
                    </a:lnTo>
                    <a:lnTo>
                      <a:pt x="1009" y="1610"/>
                    </a:lnTo>
                    <a:lnTo>
                      <a:pt x="1057" y="1591"/>
                    </a:lnTo>
                    <a:lnTo>
                      <a:pt x="1066" y="1572"/>
                    </a:lnTo>
                    <a:lnTo>
                      <a:pt x="1105" y="1553"/>
                    </a:lnTo>
                    <a:lnTo>
                      <a:pt x="1133" y="1543"/>
                    </a:lnTo>
                    <a:lnTo>
                      <a:pt x="1152" y="1533"/>
                    </a:lnTo>
                    <a:lnTo>
                      <a:pt x="1181" y="1543"/>
                    </a:lnTo>
                    <a:lnTo>
                      <a:pt x="1200" y="1533"/>
                    </a:lnTo>
                    <a:lnTo>
                      <a:pt x="1209" y="1543"/>
                    </a:lnTo>
                    <a:lnTo>
                      <a:pt x="1219" y="1553"/>
                    </a:lnTo>
                    <a:lnTo>
                      <a:pt x="1228" y="1572"/>
                    </a:lnTo>
                    <a:lnTo>
                      <a:pt x="1238" y="1591"/>
                    </a:lnTo>
                    <a:lnTo>
                      <a:pt x="1238" y="1619"/>
                    </a:lnTo>
                    <a:lnTo>
                      <a:pt x="1228" y="1638"/>
                    </a:lnTo>
                    <a:lnTo>
                      <a:pt x="1228" y="1657"/>
                    </a:lnTo>
                    <a:lnTo>
                      <a:pt x="1219" y="1676"/>
                    </a:lnTo>
                    <a:lnTo>
                      <a:pt x="1209" y="1686"/>
                    </a:lnTo>
                    <a:lnTo>
                      <a:pt x="1209" y="1705"/>
                    </a:lnTo>
                    <a:lnTo>
                      <a:pt x="1219" y="1714"/>
                    </a:lnTo>
                    <a:lnTo>
                      <a:pt x="1228" y="1724"/>
                    </a:lnTo>
                    <a:lnTo>
                      <a:pt x="1247" y="1724"/>
                    </a:lnTo>
                    <a:lnTo>
                      <a:pt x="1295" y="1705"/>
                    </a:lnTo>
                    <a:lnTo>
                      <a:pt x="1419" y="1619"/>
                    </a:lnTo>
                    <a:lnTo>
                      <a:pt x="1438" y="1619"/>
                    </a:lnTo>
                    <a:lnTo>
                      <a:pt x="1495" y="1619"/>
                    </a:lnTo>
                    <a:lnTo>
                      <a:pt x="1533" y="1572"/>
                    </a:lnTo>
                    <a:lnTo>
                      <a:pt x="1533" y="1562"/>
                    </a:lnTo>
                    <a:lnTo>
                      <a:pt x="1543" y="1553"/>
                    </a:lnTo>
                    <a:lnTo>
                      <a:pt x="1543" y="1533"/>
                    </a:lnTo>
                    <a:lnTo>
                      <a:pt x="1543" y="1515"/>
                    </a:lnTo>
                    <a:lnTo>
                      <a:pt x="1543" y="1476"/>
                    </a:lnTo>
                    <a:lnTo>
                      <a:pt x="1543" y="1467"/>
                    </a:lnTo>
                    <a:lnTo>
                      <a:pt x="1552" y="1448"/>
                    </a:lnTo>
                    <a:lnTo>
                      <a:pt x="1581" y="1400"/>
                    </a:lnTo>
                    <a:lnTo>
                      <a:pt x="1590" y="1381"/>
                    </a:lnTo>
                    <a:lnTo>
                      <a:pt x="1609" y="1372"/>
                    </a:lnTo>
                    <a:lnTo>
                      <a:pt x="1667" y="1343"/>
                    </a:lnTo>
                    <a:lnTo>
                      <a:pt x="1685" y="1324"/>
                    </a:lnTo>
                    <a:lnTo>
                      <a:pt x="1714" y="1286"/>
                    </a:lnTo>
                    <a:lnTo>
                      <a:pt x="1743" y="1210"/>
                    </a:lnTo>
                    <a:lnTo>
                      <a:pt x="1752" y="1191"/>
                    </a:lnTo>
                    <a:lnTo>
                      <a:pt x="1790" y="1114"/>
                    </a:lnTo>
                    <a:lnTo>
                      <a:pt x="1828" y="1000"/>
                    </a:lnTo>
                    <a:lnTo>
                      <a:pt x="1857" y="943"/>
                    </a:lnTo>
                    <a:lnTo>
                      <a:pt x="1866" y="924"/>
                    </a:lnTo>
                    <a:lnTo>
                      <a:pt x="1866" y="905"/>
                    </a:lnTo>
                    <a:lnTo>
                      <a:pt x="1866" y="819"/>
                    </a:lnTo>
                    <a:lnTo>
                      <a:pt x="1866" y="791"/>
                    </a:lnTo>
                    <a:close/>
                    <a:moveTo>
                      <a:pt x="400" y="1648"/>
                    </a:moveTo>
                    <a:lnTo>
                      <a:pt x="381" y="1648"/>
                    </a:lnTo>
                    <a:lnTo>
                      <a:pt x="381" y="1657"/>
                    </a:lnTo>
                    <a:lnTo>
                      <a:pt x="400" y="1667"/>
                    </a:lnTo>
                    <a:lnTo>
                      <a:pt x="419" y="1667"/>
                    </a:lnTo>
                    <a:lnTo>
                      <a:pt x="457" y="1629"/>
                    </a:lnTo>
                    <a:lnTo>
                      <a:pt x="466" y="1610"/>
                    </a:lnTo>
                    <a:lnTo>
                      <a:pt x="466" y="1581"/>
                    </a:lnTo>
                    <a:lnTo>
                      <a:pt x="466" y="1543"/>
                    </a:lnTo>
                    <a:lnTo>
                      <a:pt x="466" y="1533"/>
                    </a:lnTo>
                    <a:lnTo>
                      <a:pt x="447" y="1505"/>
                    </a:lnTo>
                    <a:lnTo>
                      <a:pt x="438" y="1467"/>
                    </a:lnTo>
                    <a:lnTo>
                      <a:pt x="419" y="1438"/>
                    </a:lnTo>
                    <a:lnTo>
                      <a:pt x="400" y="1410"/>
                    </a:lnTo>
                    <a:lnTo>
                      <a:pt x="371" y="1400"/>
                    </a:lnTo>
                    <a:lnTo>
                      <a:pt x="362" y="1391"/>
                    </a:lnTo>
                    <a:lnTo>
                      <a:pt x="352" y="1381"/>
                    </a:lnTo>
                    <a:lnTo>
                      <a:pt x="343" y="1381"/>
                    </a:lnTo>
                    <a:lnTo>
                      <a:pt x="333" y="1391"/>
                    </a:lnTo>
                    <a:lnTo>
                      <a:pt x="333" y="1400"/>
                    </a:lnTo>
                    <a:lnTo>
                      <a:pt x="323" y="1410"/>
                    </a:lnTo>
                    <a:lnTo>
                      <a:pt x="343" y="1419"/>
                    </a:lnTo>
                    <a:lnTo>
                      <a:pt x="333" y="1438"/>
                    </a:lnTo>
                    <a:lnTo>
                      <a:pt x="305" y="1476"/>
                    </a:lnTo>
                    <a:lnTo>
                      <a:pt x="314" y="1476"/>
                    </a:lnTo>
                    <a:lnTo>
                      <a:pt x="314" y="1495"/>
                    </a:lnTo>
                    <a:lnTo>
                      <a:pt x="314" y="1505"/>
                    </a:lnTo>
                    <a:lnTo>
                      <a:pt x="314" y="1515"/>
                    </a:lnTo>
                    <a:lnTo>
                      <a:pt x="323" y="1533"/>
                    </a:lnTo>
                    <a:lnTo>
                      <a:pt x="333" y="1553"/>
                    </a:lnTo>
                    <a:lnTo>
                      <a:pt x="343" y="1600"/>
                    </a:lnTo>
                    <a:lnTo>
                      <a:pt x="343" y="1619"/>
                    </a:lnTo>
                    <a:lnTo>
                      <a:pt x="352" y="1629"/>
                    </a:lnTo>
                    <a:lnTo>
                      <a:pt x="352" y="1638"/>
                    </a:lnTo>
                    <a:lnTo>
                      <a:pt x="362" y="1638"/>
                    </a:lnTo>
                    <a:lnTo>
                      <a:pt x="371" y="1638"/>
                    </a:lnTo>
                    <a:lnTo>
                      <a:pt x="381" y="1638"/>
                    </a:lnTo>
                    <a:lnTo>
                      <a:pt x="390" y="1629"/>
                    </a:lnTo>
                    <a:lnTo>
                      <a:pt x="390" y="1619"/>
                    </a:lnTo>
                    <a:lnTo>
                      <a:pt x="400" y="1619"/>
                    </a:lnTo>
                    <a:lnTo>
                      <a:pt x="409" y="1629"/>
                    </a:lnTo>
                    <a:lnTo>
                      <a:pt x="409" y="1638"/>
                    </a:lnTo>
                    <a:lnTo>
                      <a:pt x="400" y="1648"/>
                    </a:lnTo>
                    <a:close/>
                    <a:moveTo>
                      <a:pt x="590" y="562"/>
                    </a:moveTo>
                    <a:lnTo>
                      <a:pt x="590" y="476"/>
                    </a:lnTo>
                    <a:lnTo>
                      <a:pt x="581" y="457"/>
                    </a:lnTo>
                    <a:lnTo>
                      <a:pt x="562" y="457"/>
                    </a:lnTo>
                    <a:lnTo>
                      <a:pt x="543" y="457"/>
                    </a:lnTo>
                    <a:lnTo>
                      <a:pt x="524" y="476"/>
                    </a:lnTo>
                    <a:lnTo>
                      <a:pt x="524" y="486"/>
                    </a:lnTo>
                    <a:lnTo>
                      <a:pt x="524" y="515"/>
                    </a:lnTo>
                    <a:lnTo>
                      <a:pt x="524" y="533"/>
                    </a:lnTo>
                    <a:lnTo>
                      <a:pt x="514" y="543"/>
                    </a:lnTo>
                    <a:lnTo>
                      <a:pt x="495" y="553"/>
                    </a:lnTo>
                    <a:lnTo>
                      <a:pt x="486" y="562"/>
                    </a:lnTo>
                    <a:lnTo>
                      <a:pt x="457" y="581"/>
                    </a:lnTo>
                    <a:lnTo>
                      <a:pt x="428" y="600"/>
                    </a:lnTo>
                    <a:lnTo>
                      <a:pt x="419" y="610"/>
                    </a:lnTo>
                    <a:lnTo>
                      <a:pt x="419" y="629"/>
                    </a:lnTo>
                    <a:lnTo>
                      <a:pt x="409" y="629"/>
                    </a:lnTo>
                    <a:lnTo>
                      <a:pt x="400" y="638"/>
                    </a:lnTo>
                    <a:lnTo>
                      <a:pt x="362" y="638"/>
                    </a:lnTo>
                    <a:lnTo>
                      <a:pt x="352" y="648"/>
                    </a:lnTo>
                    <a:lnTo>
                      <a:pt x="400" y="686"/>
                    </a:lnTo>
                    <a:lnTo>
                      <a:pt x="428" y="733"/>
                    </a:lnTo>
                    <a:lnTo>
                      <a:pt x="438" y="743"/>
                    </a:lnTo>
                    <a:lnTo>
                      <a:pt x="447" y="753"/>
                    </a:lnTo>
                    <a:lnTo>
                      <a:pt x="457" y="781"/>
                    </a:lnTo>
                    <a:lnTo>
                      <a:pt x="466" y="791"/>
                    </a:lnTo>
                    <a:lnTo>
                      <a:pt x="486" y="791"/>
                    </a:lnTo>
                    <a:lnTo>
                      <a:pt x="543" y="781"/>
                    </a:lnTo>
                    <a:lnTo>
                      <a:pt x="543" y="772"/>
                    </a:lnTo>
                    <a:lnTo>
                      <a:pt x="543" y="762"/>
                    </a:lnTo>
                    <a:lnTo>
                      <a:pt x="552" y="753"/>
                    </a:lnTo>
                    <a:lnTo>
                      <a:pt x="562" y="743"/>
                    </a:lnTo>
                    <a:lnTo>
                      <a:pt x="571" y="743"/>
                    </a:lnTo>
                    <a:lnTo>
                      <a:pt x="581" y="743"/>
                    </a:lnTo>
                    <a:lnTo>
                      <a:pt x="590" y="733"/>
                    </a:lnTo>
                    <a:lnTo>
                      <a:pt x="581" y="667"/>
                    </a:lnTo>
                    <a:lnTo>
                      <a:pt x="581" y="648"/>
                    </a:lnTo>
                    <a:lnTo>
                      <a:pt x="590" y="581"/>
                    </a:lnTo>
                    <a:lnTo>
                      <a:pt x="590" y="562"/>
                    </a:lnTo>
                    <a:close/>
                    <a:moveTo>
                      <a:pt x="466" y="1724"/>
                    </a:moveTo>
                    <a:lnTo>
                      <a:pt x="466" y="1714"/>
                    </a:lnTo>
                    <a:lnTo>
                      <a:pt x="457" y="1714"/>
                    </a:lnTo>
                    <a:lnTo>
                      <a:pt x="457" y="1705"/>
                    </a:lnTo>
                    <a:lnTo>
                      <a:pt x="466" y="1696"/>
                    </a:lnTo>
                    <a:lnTo>
                      <a:pt x="428" y="1734"/>
                    </a:lnTo>
                    <a:lnTo>
                      <a:pt x="409" y="1753"/>
                    </a:lnTo>
                    <a:lnTo>
                      <a:pt x="400" y="1781"/>
                    </a:lnTo>
                    <a:lnTo>
                      <a:pt x="409" y="1791"/>
                    </a:lnTo>
                    <a:lnTo>
                      <a:pt x="419" y="1810"/>
                    </a:lnTo>
                    <a:lnTo>
                      <a:pt x="419" y="1819"/>
                    </a:lnTo>
                    <a:lnTo>
                      <a:pt x="419" y="1838"/>
                    </a:lnTo>
                    <a:lnTo>
                      <a:pt x="419" y="1857"/>
                    </a:lnTo>
                    <a:lnTo>
                      <a:pt x="409" y="1876"/>
                    </a:lnTo>
                    <a:lnTo>
                      <a:pt x="409" y="1867"/>
                    </a:lnTo>
                    <a:lnTo>
                      <a:pt x="400" y="1819"/>
                    </a:lnTo>
                    <a:lnTo>
                      <a:pt x="400" y="1810"/>
                    </a:lnTo>
                    <a:lnTo>
                      <a:pt x="381" y="1800"/>
                    </a:lnTo>
                    <a:lnTo>
                      <a:pt x="371" y="1810"/>
                    </a:lnTo>
                    <a:lnTo>
                      <a:pt x="352" y="1819"/>
                    </a:lnTo>
                    <a:lnTo>
                      <a:pt x="343" y="1829"/>
                    </a:lnTo>
                    <a:lnTo>
                      <a:pt x="333" y="1867"/>
                    </a:lnTo>
                    <a:lnTo>
                      <a:pt x="305" y="1924"/>
                    </a:lnTo>
                    <a:lnTo>
                      <a:pt x="285" y="1934"/>
                    </a:lnTo>
                    <a:lnTo>
                      <a:pt x="276" y="1934"/>
                    </a:lnTo>
                    <a:lnTo>
                      <a:pt x="276" y="1943"/>
                    </a:lnTo>
                    <a:lnTo>
                      <a:pt x="305" y="1952"/>
                    </a:lnTo>
                    <a:lnTo>
                      <a:pt x="305" y="1962"/>
                    </a:lnTo>
                    <a:lnTo>
                      <a:pt x="285" y="1962"/>
                    </a:lnTo>
                    <a:lnTo>
                      <a:pt x="276" y="1962"/>
                    </a:lnTo>
                    <a:lnTo>
                      <a:pt x="266" y="1972"/>
                    </a:lnTo>
                    <a:lnTo>
                      <a:pt x="266" y="1981"/>
                    </a:lnTo>
                    <a:lnTo>
                      <a:pt x="266" y="1991"/>
                    </a:lnTo>
                    <a:lnTo>
                      <a:pt x="266" y="2000"/>
                    </a:lnTo>
                    <a:lnTo>
                      <a:pt x="266" y="2019"/>
                    </a:lnTo>
                    <a:lnTo>
                      <a:pt x="285" y="2019"/>
                    </a:lnTo>
                    <a:lnTo>
                      <a:pt x="323" y="2000"/>
                    </a:lnTo>
                    <a:lnTo>
                      <a:pt x="352" y="2000"/>
                    </a:lnTo>
                    <a:lnTo>
                      <a:pt x="371" y="1981"/>
                    </a:lnTo>
                    <a:lnTo>
                      <a:pt x="390" y="1981"/>
                    </a:lnTo>
                    <a:lnTo>
                      <a:pt x="409" y="1972"/>
                    </a:lnTo>
                    <a:lnTo>
                      <a:pt x="409" y="1952"/>
                    </a:lnTo>
                    <a:lnTo>
                      <a:pt x="419" y="1943"/>
                    </a:lnTo>
                    <a:lnTo>
                      <a:pt x="419" y="1934"/>
                    </a:lnTo>
                    <a:lnTo>
                      <a:pt x="428" y="1934"/>
                    </a:lnTo>
                    <a:lnTo>
                      <a:pt x="438" y="1934"/>
                    </a:lnTo>
                    <a:lnTo>
                      <a:pt x="438" y="1924"/>
                    </a:lnTo>
                    <a:lnTo>
                      <a:pt x="447" y="1924"/>
                    </a:lnTo>
                    <a:lnTo>
                      <a:pt x="457" y="1905"/>
                    </a:lnTo>
                    <a:lnTo>
                      <a:pt x="466" y="1886"/>
                    </a:lnTo>
                    <a:lnTo>
                      <a:pt x="457" y="1867"/>
                    </a:lnTo>
                    <a:lnTo>
                      <a:pt x="457" y="1857"/>
                    </a:lnTo>
                    <a:lnTo>
                      <a:pt x="457" y="1838"/>
                    </a:lnTo>
                    <a:lnTo>
                      <a:pt x="457" y="1829"/>
                    </a:lnTo>
                    <a:lnTo>
                      <a:pt x="466" y="1800"/>
                    </a:lnTo>
                    <a:lnTo>
                      <a:pt x="476" y="1781"/>
                    </a:lnTo>
                    <a:lnTo>
                      <a:pt x="476" y="1753"/>
                    </a:lnTo>
                    <a:lnTo>
                      <a:pt x="466" y="1724"/>
                    </a:lnTo>
                    <a:close/>
                    <a:moveTo>
                      <a:pt x="514" y="1457"/>
                    </a:moveTo>
                    <a:lnTo>
                      <a:pt x="524" y="1457"/>
                    </a:lnTo>
                    <a:lnTo>
                      <a:pt x="552" y="1467"/>
                    </a:lnTo>
                    <a:lnTo>
                      <a:pt x="562" y="1467"/>
                    </a:lnTo>
                    <a:lnTo>
                      <a:pt x="552" y="1438"/>
                    </a:lnTo>
                    <a:lnTo>
                      <a:pt x="533" y="1419"/>
                    </a:lnTo>
                    <a:lnTo>
                      <a:pt x="533" y="1400"/>
                    </a:lnTo>
                    <a:lnTo>
                      <a:pt x="571" y="1353"/>
                    </a:lnTo>
                    <a:lnTo>
                      <a:pt x="571" y="1334"/>
                    </a:lnTo>
                    <a:lnTo>
                      <a:pt x="571" y="1267"/>
                    </a:lnTo>
                    <a:lnTo>
                      <a:pt x="571" y="1257"/>
                    </a:lnTo>
                    <a:lnTo>
                      <a:pt x="562" y="1257"/>
                    </a:lnTo>
                    <a:lnTo>
                      <a:pt x="543" y="1257"/>
                    </a:lnTo>
                    <a:lnTo>
                      <a:pt x="543" y="1267"/>
                    </a:lnTo>
                    <a:lnTo>
                      <a:pt x="533" y="1267"/>
                    </a:lnTo>
                    <a:lnTo>
                      <a:pt x="533" y="1277"/>
                    </a:lnTo>
                    <a:lnTo>
                      <a:pt x="524" y="1277"/>
                    </a:lnTo>
                    <a:lnTo>
                      <a:pt x="524" y="1267"/>
                    </a:lnTo>
                    <a:lnTo>
                      <a:pt x="476" y="1277"/>
                    </a:lnTo>
                    <a:lnTo>
                      <a:pt x="466" y="1286"/>
                    </a:lnTo>
                    <a:lnTo>
                      <a:pt x="466" y="1295"/>
                    </a:lnTo>
                    <a:lnTo>
                      <a:pt x="457" y="1295"/>
                    </a:lnTo>
                    <a:lnTo>
                      <a:pt x="447" y="1286"/>
                    </a:lnTo>
                    <a:lnTo>
                      <a:pt x="438" y="1295"/>
                    </a:lnTo>
                    <a:lnTo>
                      <a:pt x="428" y="1305"/>
                    </a:lnTo>
                    <a:lnTo>
                      <a:pt x="428" y="1314"/>
                    </a:lnTo>
                    <a:lnTo>
                      <a:pt x="438" y="1324"/>
                    </a:lnTo>
                    <a:lnTo>
                      <a:pt x="438" y="1343"/>
                    </a:lnTo>
                    <a:lnTo>
                      <a:pt x="438" y="1353"/>
                    </a:lnTo>
                    <a:lnTo>
                      <a:pt x="390" y="1353"/>
                    </a:lnTo>
                    <a:lnTo>
                      <a:pt x="381" y="1362"/>
                    </a:lnTo>
                    <a:lnTo>
                      <a:pt x="390" y="1381"/>
                    </a:lnTo>
                    <a:lnTo>
                      <a:pt x="400" y="1400"/>
                    </a:lnTo>
                    <a:lnTo>
                      <a:pt x="409" y="1410"/>
                    </a:lnTo>
                    <a:lnTo>
                      <a:pt x="428" y="1419"/>
                    </a:lnTo>
                    <a:lnTo>
                      <a:pt x="438" y="1419"/>
                    </a:lnTo>
                    <a:lnTo>
                      <a:pt x="447" y="1410"/>
                    </a:lnTo>
                    <a:lnTo>
                      <a:pt x="457" y="1400"/>
                    </a:lnTo>
                    <a:lnTo>
                      <a:pt x="457" y="1419"/>
                    </a:lnTo>
                    <a:lnTo>
                      <a:pt x="466" y="1467"/>
                    </a:lnTo>
                    <a:lnTo>
                      <a:pt x="476" y="1486"/>
                    </a:lnTo>
                    <a:lnTo>
                      <a:pt x="486" y="1486"/>
                    </a:lnTo>
                    <a:lnTo>
                      <a:pt x="514" y="1457"/>
                    </a:lnTo>
                    <a:close/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76" name="Freeform 22">
                <a:extLst>
                  <a:ext uri="{FF2B5EF4-FFF2-40B4-BE49-F238E27FC236}">
                    <a16:creationId xmlns:a16="http://schemas.microsoft.com/office/drawing/2014/main" id="{C35BE678-A462-2C48-83F6-DDC1A3DFA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3025" y="5468938"/>
                <a:ext cx="750888" cy="1368425"/>
              </a:xfrm>
              <a:custGeom>
                <a:avLst/>
                <a:gdLst>
                  <a:gd name="T0" fmla="*/ 548325 w 2087"/>
                  <a:gd name="T1" fmla="*/ 174968 h 3801"/>
                  <a:gd name="T2" fmla="*/ 609849 w 2087"/>
                  <a:gd name="T3" fmla="*/ 188649 h 3801"/>
                  <a:gd name="T4" fmla="*/ 599775 w 2087"/>
                  <a:gd name="T5" fmla="*/ 366857 h 3801"/>
                  <a:gd name="T6" fmla="*/ 623881 w 2087"/>
                  <a:gd name="T7" fmla="*/ 534985 h 3801"/>
                  <a:gd name="T8" fmla="*/ 671734 w 2087"/>
                  <a:gd name="T9" fmla="*/ 569187 h 3801"/>
                  <a:gd name="T10" fmla="*/ 750528 w 2087"/>
                  <a:gd name="T11" fmla="*/ 668552 h 3801"/>
                  <a:gd name="T12" fmla="*/ 733258 w 2087"/>
                  <a:gd name="T13" fmla="*/ 744155 h 3801"/>
                  <a:gd name="T14" fmla="*/ 709512 w 2087"/>
                  <a:gd name="T15" fmla="*/ 812559 h 3801"/>
                  <a:gd name="T16" fmla="*/ 675331 w 2087"/>
                  <a:gd name="T17" fmla="*/ 819399 h 3801"/>
                  <a:gd name="T18" fmla="*/ 603373 w 2087"/>
                  <a:gd name="T19" fmla="*/ 850360 h 3801"/>
                  <a:gd name="T20" fmla="*/ 623881 w 2087"/>
                  <a:gd name="T21" fmla="*/ 942885 h 3801"/>
                  <a:gd name="T22" fmla="*/ 685406 w 2087"/>
                  <a:gd name="T23" fmla="*/ 1086892 h 3801"/>
                  <a:gd name="T24" fmla="*/ 678570 w 2087"/>
                  <a:gd name="T25" fmla="*/ 1138374 h 3801"/>
                  <a:gd name="T26" fmla="*/ 658061 w 2087"/>
                  <a:gd name="T27" fmla="*/ 1176176 h 3801"/>
                  <a:gd name="T28" fmla="*/ 661300 w 2087"/>
                  <a:gd name="T29" fmla="*/ 1258260 h 3801"/>
                  <a:gd name="T30" fmla="*/ 575669 w 2087"/>
                  <a:gd name="T31" fmla="*/ 1361225 h 3801"/>
                  <a:gd name="T32" fmla="*/ 514144 w 2087"/>
                  <a:gd name="T33" fmla="*/ 1368065 h 3801"/>
                  <a:gd name="T34" fmla="*/ 510546 w 2087"/>
                  <a:gd name="T35" fmla="*/ 1357624 h 3801"/>
                  <a:gd name="T36" fmla="*/ 503710 w 2087"/>
                  <a:gd name="T37" fmla="*/ 1313342 h 3801"/>
                  <a:gd name="T38" fmla="*/ 507308 w 2087"/>
                  <a:gd name="T39" fmla="*/ 1292461 h 3801"/>
                  <a:gd name="T40" fmla="*/ 483202 w 2087"/>
                  <a:gd name="T41" fmla="*/ 1261860 h 3801"/>
                  <a:gd name="T42" fmla="*/ 445424 w 2087"/>
                  <a:gd name="T43" fmla="*/ 1227298 h 3801"/>
                  <a:gd name="T44" fmla="*/ 445424 w 2087"/>
                  <a:gd name="T45" fmla="*/ 1183016 h 3801"/>
                  <a:gd name="T46" fmla="*/ 401169 w 2087"/>
                  <a:gd name="T47" fmla="*/ 1114253 h 3801"/>
                  <a:gd name="T48" fmla="*/ 366629 w 2087"/>
                  <a:gd name="T49" fmla="*/ 1073211 h 3801"/>
                  <a:gd name="T50" fmla="*/ 363391 w 2087"/>
                  <a:gd name="T51" fmla="*/ 1052690 h 3801"/>
                  <a:gd name="T52" fmla="*/ 349719 w 2087"/>
                  <a:gd name="T53" fmla="*/ 1021729 h 3801"/>
                  <a:gd name="T54" fmla="*/ 342883 w 2087"/>
                  <a:gd name="T55" fmla="*/ 1011648 h 3801"/>
                  <a:gd name="T56" fmla="*/ 260490 w 2087"/>
                  <a:gd name="T57" fmla="*/ 946485 h 3801"/>
                  <a:gd name="T58" fmla="*/ 246818 w 2087"/>
                  <a:gd name="T59" fmla="*/ 925604 h 3801"/>
                  <a:gd name="T60" fmla="*/ 250416 w 2087"/>
                  <a:gd name="T61" fmla="*/ 905083 h 3801"/>
                  <a:gd name="T62" fmla="*/ 198966 w 2087"/>
                  <a:gd name="T63" fmla="*/ 839920 h 3801"/>
                  <a:gd name="T64" fmla="*/ 188532 w 2087"/>
                  <a:gd name="T65" fmla="*/ 812559 h 3801"/>
                  <a:gd name="T66" fmla="*/ 229548 w 2087"/>
                  <a:gd name="T67" fmla="*/ 774757 h 3801"/>
                  <a:gd name="T68" fmla="*/ 260490 w 2087"/>
                  <a:gd name="T69" fmla="*/ 716434 h 3801"/>
                  <a:gd name="T70" fmla="*/ 226310 w 2087"/>
                  <a:gd name="T71" fmla="*/ 500424 h 3801"/>
                  <a:gd name="T72" fmla="*/ 212638 w 2087"/>
                  <a:gd name="T73" fmla="*/ 479903 h 3801"/>
                  <a:gd name="T74" fmla="*/ 171261 w 2087"/>
                  <a:gd name="T75" fmla="*/ 510864 h 3801"/>
                  <a:gd name="T76" fmla="*/ 147515 w 2087"/>
                  <a:gd name="T77" fmla="*/ 493583 h 3801"/>
                  <a:gd name="T78" fmla="*/ 102901 w 2087"/>
                  <a:gd name="T79" fmla="*/ 432021 h 3801"/>
                  <a:gd name="T80" fmla="*/ 78795 w 2087"/>
                  <a:gd name="T81" fmla="*/ 401059 h 3801"/>
                  <a:gd name="T82" fmla="*/ 82393 w 2087"/>
                  <a:gd name="T83" fmla="*/ 407899 h 3801"/>
                  <a:gd name="T84" fmla="*/ 34180 w 2087"/>
                  <a:gd name="T85" fmla="*/ 390979 h 3801"/>
                  <a:gd name="T86" fmla="*/ 34180 w 2087"/>
                  <a:gd name="T87" fmla="*/ 366857 h 3801"/>
                  <a:gd name="T88" fmla="*/ 34180 w 2087"/>
                  <a:gd name="T89" fmla="*/ 346336 h 3801"/>
                  <a:gd name="T90" fmla="*/ 58286 w 2087"/>
                  <a:gd name="T91" fmla="*/ 322215 h 3801"/>
                  <a:gd name="T92" fmla="*/ 6836 w 2087"/>
                  <a:gd name="T93" fmla="*/ 277573 h 3801"/>
                  <a:gd name="T94" fmla="*/ 30942 w 2087"/>
                  <a:gd name="T95" fmla="*/ 212410 h 3801"/>
                  <a:gd name="T96" fmla="*/ 44614 w 2087"/>
                  <a:gd name="T97" fmla="*/ 181809 h 3801"/>
                  <a:gd name="T98" fmla="*/ 61884 w 2087"/>
                  <a:gd name="T99" fmla="*/ 178208 h 3801"/>
                  <a:gd name="T100" fmla="*/ 75557 w 2087"/>
                  <a:gd name="T101" fmla="*/ 154087 h 3801"/>
                  <a:gd name="T102" fmla="*/ 99303 w 2087"/>
                  <a:gd name="T103" fmla="*/ 113045 h 3801"/>
                  <a:gd name="T104" fmla="*/ 116573 w 2087"/>
                  <a:gd name="T105" fmla="*/ 27361 h 3801"/>
                  <a:gd name="T106" fmla="*/ 243220 w 2087"/>
                  <a:gd name="T107" fmla="*/ 10440 h 3801"/>
                  <a:gd name="T108" fmla="*/ 250416 w 2087"/>
                  <a:gd name="T109" fmla="*/ 20521 h 3801"/>
                  <a:gd name="T110" fmla="*/ 287834 w 2087"/>
                  <a:gd name="T111" fmla="*/ 0 h 3801"/>
                  <a:gd name="T112" fmla="*/ 352957 w 2087"/>
                  <a:gd name="T113" fmla="*/ 34202 h 3801"/>
                  <a:gd name="T114" fmla="*/ 366629 w 2087"/>
                  <a:gd name="T115" fmla="*/ 72003 h 3801"/>
                  <a:gd name="T116" fmla="*/ 438588 w 2087"/>
                  <a:gd name="T117" fmla="*/ 154087 h 3801"/>
                  <a:gd name="T118" fmla="*/ 469530 w 2087"/>
                  <a:gd name="T119" fmla="*/ 168128 h 38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087" h="3801">
                    <a:moveTo>
                      <a:pt x="1334" y="476"/>
                    </a:moveTo>
                    <a:lnTo>
                      <a:pt x="1381" y="467"/>
                    </a:lnTo>
                    <a:lnTo>
                      <a:pt x="1400" y="457"/>
                    </a:lnTo>
                    <a:lnTo>
                      <a:pt x="1524" y="486"/>
                    </a:lnTo>
                    <a:lnTo>
                      <a:pt x="1619" y="524"/>
                    </a:lnTo>
                    <a:lnTo>
                      <a:pt x="1695" y="514"/>
                    </a:lnTo>
                    <a:lnTo>
                      <a:pt x="1695" y="524"/>
                    </a:lnTo>
                    <a:lnTo>
                      <a:pt x="1715" y="590"/>
                    </a:lnTo>
                    <a:lnTo>
                      <a:pt x="1715" y="609"/>
                    </a:lnTo>
                    <a:lnTo>
                      <a:pt x="1715" y="666"/>
                    </a:lnTo>
                    <a:lnTo>
                      <a:pt x="1667" y="1019"/>
                    </a:lnTo>
                    <a:lnTo>
                      <a:pt x="1619" y="1362"/>
                    </a:lnTo>
                    <a:lnTo>
                      <a:pt x="1629" y="1381"/>
                    </a:lnTo>
                    <a:lnTo>
                      <a:pt x="1695" y="1466"/>
                    </a:lnTo>
                    <a:lnTo>
                      <a:pt x="1734" y="1486"/>
                    </a:lnTo>
                    <a:lnTo>
                      <a:pt x="1781" y="1562"/>
                    </a:lnTo>
                    <a:lnTo>
                      <a:pt x="1800" y="1571"/>
                    </a:lnTo>
                    <a:lnTo>
                      <a:pt x="1819" y="1571"/>
                    </a:lnTo>
                    <a:lnTo>
                      <a:pt x="1867" y="1581"/>
                    </a:lnTo>
                    <a:lnTo>
                      <a:pt x="1886" y="1591"/>
                    </a:lnTo>
                    <a:lnTo>
                      <a:pt x="1905" y="1609"/>
                    </a:lnTo>
                    <a:lnTo>
                      <a:pt x="2076" y="1847"/>
                    </a:lnTo>
                    <a:lnTo>
                      <a:pt x="2086" y="1857"/>
                    </a:lnTo>
                    <a:lnTo>
                      <a:pt x="2086" y="1876"/>
                    </a:lnTo>
                    <a:lnTo>
                      <a:pt x="2067" y="2000"/>
                    </a:lnTo>
                    <a:lnTo>
                      <a:pt x="2058" y="2038"/>
                    </a:lnTo>
                    <a:lnTo>
                      <a:pt x="2038" y="2067"/>
                    </a:lnTo>
                    <a:lnTo>
                      <a:pt x="1991" y="2143"/>
                    </a:lnTo>
                    <a:lnTo>
                      <a:pt x="1991" y="2152"/>
                    </a:lnTo>
                    <a:lnTo>
                      <a:pt x="1981" y="2171"/>
                    </a:lnTo>
                    <a:lnTo>
                      <a:pt x="1972" y="2257"/>
                    </a:lnTo>
                    <a:lnTo>
                      <a:pt x="1972" y="2266"/>
                    </a:lnTo>
                    <a:lnTo>
                      <a:pt x="1962" y="2276"/>
                    </a:lnTo>
                    <a:lnTo>
                      <a:pt x="1953" y="2286"/>
                    </a:lnTo>
                    <a:lnTo>
                      <a:pt x="1877" y="2276"/>
                    </a:lnTo>
                    <a:lnTo>
                      <a:pt x="1838" y="2276"/>
                    </a:lnTo>
                    <a:lnTo>
                      <a:pt x="1695" y="2324"/>
                    </a:lnTo>
                    <a:lnTo>
                      <a:pt x="1677" y="2343"/>
                    </a:lnTo>
                    <a:lnTo>
                      <a:pt x="1677" y="2362"/>
                    </a:lnTo>
                    <a:lnTo>
                      <a:pt x="1705" y="2429"/>
                    </a:lnTo>
                    <a:lnTo>
                      <a:pt x="1715" y="2467"/>
                    </a:lnTo>
                    <a:lnTo>
                      <a:pt x="1724" y="2571"/>
                    </a:lnTo>
                    <a:lnTo>
                      <a:pt x="1734" y="2619"/>
                    </a:lnTo>
                    <a:lnTo>
                      <a:pt x="1753" y="2667"/>
                    </a:lnTo>
                    <a:lnTo>
                      <a:pt x="1819" y="2790"/>
                    </a:lnTo>
                    <a:lnTo>
                      <a:pt x="1895" y="2981"/>
                    </a:lnTo>
                    <a:lnTo>
                      <a:pt x="1905" y="3019"/>
                    </a:lnTo>
                    <a:lnTo>
                      <a:pt x="1905" y="3057"/>
                    </a:lnTo>
                    <a:lnTo>
                      <a:pt x="1905" y="3105"/>
                    </a:lnTo>
                    <a:lnTo>
                      <a:pt x="1895" y="3143"/>
                    </a:lnTo>
                    <a:lnTo>
                      <a:pt x="1886" y="3162"/>
                    </a:lnTo>
                    <a:lnTo>
                      <a:pt x="1877" y="3181"/>
                    </a:lnTo>
                    <a:lnTo>
                      <a:pt x="1838" y="3229"/>
                    </a:lnTo>
                    <a:lnTo>
                      <a:pt x="1829" y="3248"/>
                    </a:lnTo>
                    <a:lnTo>
                      <a:pt x="1829" y="3267"/>
                    </a:lnTo>
                    <a:lnTo>
                      <a:pt x="1829" y="3314"/>
                    </a:lnTo>
                    <a:lnTo>
                      <a:pt x="1848" y="3400"/>
                    </a:lnTo>
                    <a:lnTo>
                      <a:pt x="1848" y="3438"/>
                    </a:lnTo>
                    <a:lnTo>
                      <a:pt x="1838" y="3495"/>
                    </a:lnTo>
                    <a:lnTo>
                      <a:pt x="1819" y="3543"/>
                    </a:lnTo>
                    <a:lnTo>
                      <a:pt x="1800" y="3581"/>
                    </a:lnTo>
                    <a:lnTo>
                      <a:pt x="1695" y="3705"/>
                    </a:lnTo>
                    <a:lnTo>
                      <a:pt x="1600" y="3781"/>
                    </a:lnTo>
                    <a:lnTo>
                      <a:pt x="1581" y="3790"/>
                    </a:lnTo>
                    <a:lnTo>
                      <a:pt x="1476" y="3781"/>
                    </a:lnTo>
                    <a:lnTo>
                      <a:pt x="1438" y="3790"/>
                    </a:lnTo>
                    <a:lnTo>
                      <a:pt x="1429" y="3800"/>
                    </a:lnTo>
                    <a:lnTo>
                      <a:pt x="1419" y="3790"/>
                    </a:lnTo>
                    <a:lnTo>
                      <a:pt x="1419" y="3771"/>
                    </a:lnTo>
                    <a:lnTo>
                      <a:pt x="1410" y="3762"/>
                    </a:lnTo>
                    <a:lnTo>
                      <a:pt x="1410" y="3733"/>
                    </a:lnTo>
                    <a:lnTo>
                      <a:pt x="1400" y="3657"/>
                    </a:lnTo>
                    <a:lnTo>
                      <a:pt x="1400" y="3648"/>
                    </a:lnTo>
                    <a:lnTo>
                      <a:pt x="1410" y="3629"/>
                    </a:lnTo>
                    <a:lnTo>
                      <a:pt x="1410" y="3619"/>
                    </a:lnTo>
                    <a:lnTo>
                      <a:pt x="1410" y="3590"/>
                    </a:lnTo>
                    <a:lnTo>
                      <a:pt x="1410" y="3572"/>
                    </a:lnTo>
                    <a:lnTo>
                      <a:pt x="1391" y="3562"/>
                    </a:lnTo>
                    <a:lnTo>
                      <a:pt x="1343" y="3505"/>
                    </a:lnTo>
                    <a:lnTo>
                      <a:pt x="1267" y="3447"/>
                    </a:lnTo>
                    <a:lnTo>
                      <a:pt x="1248" y="3429"/>
                    </a:lnTo>
                    <a:lnTo>
                      <a:pt x="1248" y="3419"/>
                    </a:lnTo>
                    <a:lnTo>
                      <a:pt x="1238" y="3409"/>
                    </a:lnTo>
                    <a:lnTo>
                      <a:pt x="1238" y="3381"/>
                    </a:lnTo>
                    <a:lnTo>
                      <a:pt x="1248" y="3324"/>
                    </a:lnTo>
                    <a:lnTo>
                      <a:pt x="1248" y="3305"/>
                    </a:lnTo>
                    <a:lnTo>
                      <a:pt x="1238" y="3286"/>
                    </a:lnTo>
                    <a:lnTo>
                      <a:pt x="1200" y="3238"/>
                    </a:lnTo>
                    <a:lnTo>
                      <a:pt x="1143" y="3171"/>
                    </a:lnTo>
                    <a:lnTo>
                      <a:pt x="1124" y="3114"/>
                    </a:lnTo>
                    <a:lnTo>
                      <a:pt x="1115" y="3095"/>
                    </a:lnTo>
                    <a:lnTo>
                      <a:pt x="1095" y="3048"/>
                    </a:lnTo>
                    <a:lnTo>
                      <a:pt x="1067" y="3010"/>
                    </a:lnTo>
                    <a:lnTo>
                      <a:pt x="1057" y="3000"/>
                    </a:lnTo>
                    <a:lnTo>
                      <a:pt x="1019" y="2981"/>
                    </a:lnTo>
                    <a:lnTo>
                      <a:pt x="1019" y="2971"/>
                    </a:lnTo>
                    <a:lnTo>
                      <a:pt x="1019" y="2943"/>
                    </a:lnTo>
                    <a:lnTo>
                      <a:pt x="1010" y="2924"/>
                    </a:lnTo>
                    <a:lnTo>
                      <a:pt x="1010" y="2905"/>
                    </a:lnTo>
                    <a:lnTo>
                      <a:pt x="991" y="2886"/>
                    </a:lnTo>
                    <a:lnTo>
                      <a:pt x="991" y="2867"/>
                    </a:lnTo>
                    <a:lnTo>
                      <a:pt x="972" y="2838"/>
                    </a:lnTo>
                    <a:lnTo>
                      <a:pt x="962" y="2819"/>
                    </a:lnTo>
                    <a:lnTo>
                      <a:pt x="953" y="2810"/>
                    </a:lnTo>
                    <a:lnTo>
                      <a:pt x="895" y="2762"/>
                    </a:lnTo>
                    <a:lnTo>
                      <a:pt x="743" y="2647"/>
                    </a:lnTo>
                    <a:lnTo>
                      <a:pt x="734" y="2638"/>
                    </a:lnTo>
                    <a:lnTo>
                      <a:pt x="724" y="2629"/>
                    </a:lnTo>
                    <a:lnTo>
                      <a:pt x="714" y="2629"/>
                    </a:lnTo>
                    <a:lnTo>
                      <a:pt x="686" y="2600"/>
                    </a:lnTo>
                    <a:lnTo>
                      <a:pt x="686" y="2590"/>
                    </a:lnTo>
                    <a:lnTo>
                      <a:pt x="686" y="2571"/>
                    </a:lnTo>
                    <a:lnTo>
                      <a:pt x="676" y="2562"/>
                    </a:lnTo>
                    <a:lnTo>
                      <a:pt x="686" y="2552"/>
                    </a:lnTo>
                    <a:lnTo>
                      <a:pt x="696" y="2524"/>
                    </a:lnTo>
                    <a:lnTo>
                      <a:pt x="696" y="2514"/>
                    </a:lnTo>
                    <a:lnTo>
                      <a:pt x="696" y="2495"/>
                    </a:lnTo>
                    <a:lnTo>
                      <a:pt x="610" y="2371"/>
                    </a:lnTo>
                    <a:lnTo>
                      <a:pt x="591" y="2352"/>
                    </a:lnTo>
                    <a:lnTo>
                      <a:pt x="553" y="2333"/>
                    </a:lnTo>
                    <a:lnTo>
                      <a:pt x="514" y="2295"/>
                    </a:lnTo>
                    <a:lnTo>
                      <a:pt x="514" y="2276"/>
                    </a:lnTo>
                    <a:lnTo>
                      <a:pt x="514" y="2266"/>
                    </a:lnTo>
                    <a:lnTo>
                      <a:pt x="524" y="2257"/>
                    </a:lnTo>
                    <a:lnTo>
                      <a:pt x="534" y="2248"/>
                    </a:lnTo>
                    <a:lnTo>
                      <a:pt x="543" y="2248"/>
                    </a:lnTo>
                    <a:lnTo>
                      <a:pt x="610" y="2181"/>
                    </a:lnTo>
                    <a:lnTo>
                      <a:pt x="638" y="2152"/>
                    </a:lnTo>
                    <a:lnTo>
                      <a:pt x="696" y="2048"/>
                    </a:lnTo>
                    <a:lnTo>
                      <a:pt x="696" y="2038"/>
                    </a:lnTo>
                    <a:lnTo>
                      <a:pt x="705" y="2019"/>
                    </a:lnTo>
                    <a:lnTo>
                      <a:pt x="724" y="1990"/>
                    </a:lnTo>
                    <a:lnTo>
                      <a:pt x="772" y="1962"/>
                    </a:lnTo>
                    <a:lnTo>
                      <a:pt x="667" y="1695"/>
                    </a:lnTo>
                    <a:lnTo>
                      <a:pt x="657" y="1591"/>
                    </a:lnTo>
                    <a:lnTo>
                      <a:pt x="629" y="1390"/>
                    </a:lnTo>
                    <a:lnTo>
                      <a:pt x="610" y="1352"/>
                    </a:lnTo>
                    <a:lnTo>
                      <a:pt x="610" y="1343"/>
                    </a:lnTo>
                    <a:lnTo>
                      <a:pt x="600" y="1333"/>
                    </a:lnTo>
                    <a:lnTo>
                      <a:pt x="591" y="1333"/>
                    </a:lnTo>
                    <a:lnTo>
                      <a:pt x="553" y="1352"/>
                    </a:lnTo>
                    <a:lnTo>
                      <a:pt x="543" y="1362"/>
                    </a:lnTo>
                    <a:lnTo>
                      <a:pt x="524" y="1371"/>
                    </a:lnTo>
                    <a:lnTo>
                      <a:pt x="476" y="1419"/>
                    </a:lnTo>
                    <a:lnTo>
                      <a:pt x="457" y="1409"/>
                    </a:lnTo>
                    <a:lnTo>
                      <a:pt x="429" y="1390"/>
                    </a:lnTo>
                    <a:lnTo>
                      <a:pt x="410" y="1371"/>
                    </a:lnTo>
                    <a:lnTo>
                      <a:pt x="400" y="1371"/>
                    </a:lnTo>
                    <a:lnTo>
                      <a:pt x="257" y="1324"/>
                    </a:lnTo>
                    <a:lnTo>
                      <a:pt x="267" y="1267"/>
                    </a:lnTo>
                    <a:lnTo>
                      <a:pt x="286" y="1200"/>
                    </a:lnTo>
                    <a:lnTo>
                      <a:pt x="276" y="1124"/>
                    </a:lnTo>
                    <a:lnTo>
                      <a:pt x="248" y="1105"/>
                    </a:lnTo>
                    <a:lnTo>
                      <a:pt x="229" y="1114"/>
                    </a:lnTo>
                    <a:lnTo>
                      <a:pt x="219" y="1114"/>
                    </a:lnTo>
                    <a:lnTo>
                      <a:pt x="229" y="1124"/>
                    </a:lnTo>
                    <a:lnTo>
                      <a:pt x="229" y="1133"/>
                    </a:lnTo>
                    <a:lnTo>
                      <a:pt x="219" y="1152"/>
                    </a:lnTo>
                    <a:lnTo>
                      <a:pt x="191" y="1124"/>
                    </a:lnTo>
                    <a:lnTo>
                      <a:pt x="134" y="1114"/>
                    </a:lnTo>
                    <a:lnTo>
                      <a:pt x="95" y="1086"/>
                    </a:lnTo>
                    <a:lnTo>
                      <a:pt x="95" y="1076"/>
                    </a:lnTo>
                    <a:lnTo>
                      <a:pt x="95" y="1057"/>
                    </a:lnTo>
                    <a:lnTo>
                      <a:pt x="95" y="1029"/>
                    </a:lnTo>
                    <a:lnTo>
                      <a:pt x="95" y="1019"/>
                    </a:lnTo>
                    <a:lnTo>
                      <a:pt x="95" y="990"/>
                    </a:lnTo>
                    <a:lnTo>
                      <a:pt x="95" y="981"/>
                    </a:lnTo>
                    <a:lnTo>
                      <a:pt x="95" y="971"/>
                    </a:lnTo>
                    <a:lnTo>
                      <a:pt x="95" y="962"/>
                    </a:lnTo>
                    <a:lnTo>
                      <a:pt x="105" y="952"/>
                    </a:lnTo>
                    <a:lnTo>
                      <a:pt x="115" y="933"/>
                    </a:lnTo>
                    <a:lnTo>
                      <a:pt x="162" y="914"/>
                    </a:lnTo>
                    <a:lnTo>
                      <a:pt x="162" y="895"/>
                    </a:lnTo>
                    <a:lnTo>
                      <a:pt x="162" y="886"/>
                    </a:lnTo>
                    <a:lnTo>
                      <a:pt x="153" y="867"/>
                    </a:lnTo>
                    <a:lnTo>
                      <a:pt x="105" y="829"/>
                    </a:lnTo>
                    <a:lnTo>
                      <a:pt x="19" y="771"/>
                    </a:lnTo>
                    <a:lnTo>
                      <a:pt x="0" y="752"/>
                    </a:lnTo>
                    <a:lnTo>
                      <a:pt x="0" y="724"/>
                    </a:lnTo>
                    <a:lnTo>
                      <a:pt x="10" y="705"/>
                    </a:lnTo>
                    <a:lnTo>
                      <a:pt x="86" y="590"/>
                    </a:lnTo>
                    <a:lnTo>
                      <a:pt x="105" y="543"/>
                    </a:lnTo>
                    <a:lnTo>
                      <a:pt x="115" y="533"/>
                    </a:lnTo>
                    <a:lnTo>
                      <a:pt x="124" y="514"/>
                    </a:lnTo>
                    <a:lnTo>
                      <a:pt x="124" y="505"/>
                    </a:lnTo>
                    <a:lnTo>
                      <a:pt x="124" y="495"/>
                    </a:lnTo>
                    <a:lnTo>
                      <a:pt x="134" y="486"/>
                    </a:lnTo>
                    <a:lnTo>
                      <a:pt x="162" y="495"/>
                    </a:lnTo>
                    <a:lnTo>
                      <a:pt x="172" y="495"/>
                    </a:lnTo>
                    <a:lnTo>
                      <a:pt x="181" y="486"/>
                    </a:lnTo>
                    <a:lnTo>
                      <a:pt x="191" y="457"/>
                    </a:lnTo>
                    <a:lnTo>
                      <a:pt x="200" y="438"/>
                    </a:lnTo>
                    <a:lnTo>
                      <a:pt x="210" y="428"/>
                    </a:lnTo>
                    <a:lnTo>
                      <a:pt x="267" y="400"/>
                    </a:lnTo>
                    <a:lnTo>
                      <a:pt x="276" y="390"/>
                    </a:lnTo>
                    <a:lnTo>
                      <a:pt x="286" y="371"/>
                    </a:lnTo>
                    <a:lnTo>
                      <a:pt x="276" y="314"/>
                    </a:lnTo>
                    <a:lnTo>
                      <a:pt x="267" y="276"/>
                    </a:lnTo>
                    <a:lnTo>
                      <a:pt x="267" y="238"/>
                    </a:lnTo>
                    <a:lnTo>
                      <a:pt x="286" y="171"/>
                    </a:lnTo>
                    <a:lnTo>
                      <a:pt x="324" y="76"/>
                    </a:lnTo>
                    <a:lnTo>
                      <a:pt x="410" y="0"/>
                    </a:lnTo>
                    <a:lnTo>
                      <a:pt x="600" y="29"/>
                    </a:lnTo>
                    <a:lnTo>
                      <a:pt x="657" y="19"/>
                    </a:lnTo>
                    <a:lnTo>
                      <a:pt x="676" y="29"/>
                    </a:lnTo>
                    <a:lnTo>
                      <a:pt x="686" y="38"/>
                    </a:lnTo>
                    <a:lnTo>
                      <a:pt x="686" y="47"/>
                    </a:lnTo>
                    <a:lnTo>
                      <a:pt x="686" y="57"/>
                    </a:lnTo>
                    <a:lnTo>
                      <a:pt x="696" y="57"/>
                    </a:lnTo>
                    <a:lnTo>
                      <a:pt x="705" y="57"/>
                    </a:lnTo>
                    <a:lnTo>
                      <a:pt x="743" y="19"/>
                    </a:lnTo>
                    <a:lnTo>
                      <a:pt x="800" y="0"/>
                    </a:lnTo>
                    <a:lnTo>
                      <a:pt x="943" y="38"/>
                    </a:lnTo>
                    <a:lnTo>
                      <a:pt x="972" y="67"/>
                    </a:lnTo>
                    <a:lnTo>
                      <a:pt x="981" y="86"/>
                    </a:lnTo>
                    <a:lnTo>
                      <a:pt x="981" y="95"/>
                    </a:lnTo>
                    <a:lnTo>
                      <a:pt x="981" y="124"/>
                    </a:lnTo>
                    <a:lnTo>
                      <a:pt x="991" y="152"/>
                    </a:lnTo>
                    <a:lnTo>
                      <a:pt x="1010" y="181"/>
                    </a:lnTo>
                    <a:lnTo>
                      <a:pt x="1019" y="200"/>
                    </a:lnTo>
                    <a:lnTo>
                      <a:pt x="1172" y="352"/>
                    </a:lnTo>
                    <a:lnTo>
                      <a:pt x="1181" y="362"/>
                    </a:lnTo>
                    <a:lnTo>
                      <a:pt x="1200" y="400"/>
                    </a:lnTo>
                    <a:lnTo>
                      <a:pt x="1219" y="428"/>
                    </a:lnTo>
                    <a:lnTo>
                      <a:pt x="1238" y="438"/>
                    </a:lnTo>
                    <a:lnTo>
                      <a:pt x="1276" y="448"/>
                    </a:lnTo>
                    <a:lnTo>
                      <a:pt x="1296" y="457"/>
                    </a:lnTo>
                    <a:lnTo>
                      <a:pt x="1305" y="467"/>
                    </a:lnTo>
                    <a:lnTo>
                      <a:pt x="1324" y="476"/>
                    </a:lnTo>
                    <a:lnTo>
                      <a:pt x="1334" y="47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77" name="Freeform 23">
                <a:extLst>
                  <a:ext uri="{FF2B5EF4-FFF2-40B4-BE49-F238E27FC236}">
                    <a16:creationId xmlns:a16="http://schemas.microsoft.com/office/drawing/2014/main" id="{D3951137-932C-5D46-B599-93AAFDB58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0663" y="398463"/>
                <a:ext cx="2287587" cy="1766887"/>
              </a:xfrm>
              <a:custGeom>
                <a:avLst/>
                <a:gdLst>
                  <a:gd name="T0" fmla="*/ 603759 w 6354"/>
                  <a:gd name="T1" fmla="*/ 322333 h 4906"/>
                  <a:gd name="T2" fmla="*/ 1045867 w 6354"/>
                  <a:gd name="T3" fmla="*/ 137216 h 4906"/>
                  <a:gd name="T4" fmla="*/ 1083670 w 6354"/>
                  <a:gd name="T5" fmla="*/ 47900 h 4906"/>
                  <a:gd name="T6" fmla="*/ 970262 w 6354"/>
                  <a:gd name="T7" fmla="*/ 58344 h 4906"/>
                  <a:gd name="T8" fmla="*/ 665323 w 6354"/>
                  <a:gd name="T9" fmla="*/ 137216 h 4906"/>
                  <a:gd name="T10" fmla="*/ 483511 w 6354"/>
                  <a:gd name="T11" fmla="*/ 445863 h 4906"/>
                  <a:gd name="T12" fmla="*/ 397826 w 6354"/>
                  <a:gd name="T13" fmla="*/ 535180 h 4906"/>
                  <a:gd name="T14" fmla="*/ 565956 w 6354"/>
                  <a:gd name="T15" fmla="*/ 469993 h 4906"/>
                  <a:gd name="T16" fmla="*/ 823013 w 6354"/>
                  <a:gd name="T17" fmla="*/ 47900 h 4906"/>
                  <a:gd name="T18" fmla="*/ 106207 w 6354"/>
                  <a:gd name="T19" fmla="*/ 603608 h 4906"/>
                  <a:gd name="T20" fmla="*/ 284778 w 6354"/>
                  <a:gd name="T21" fmla="*/ 579478 h 4906"/>
                  <a:gd name="T22" fmla="*/ 329421 w 6354"/>
                  <a:gd name="T23" fmla="*/ 558950 h 4906"/>
                  <a:gd name="T24" fmla="*/ 2153298 w 6354"/>
                  <a:gd name="T25" fmla="*/ 432178 h 4906"/>
                  <a:gd name="T26" fmla="*/ 1985528 w 6354"/>
                  <a:gd name="T27" fmla="*/ 312248 h 4906"/>
                  <a:gd name="T28" fmla="*/ 1831078 w 6354"/>
                  <a:gd name="T29" fmla="*/ 212487 h 4906"/>
                  <a:gd name="T30" fmla="*/ 1683468 w 6354"/>
                  <a:gd name="T31" fmla="*/ 504207 h 4906"/>
                  <a:gd name="T32" fmla="*/ 1608223 w 6354"/>
                  <a:gd name="T33" fmla="*/ 730381 h 4906"/>
                  <a:gd name="T34" fmla="*/ 1563580 w 6354"/>
                  <a:gd name="T35" fmla="*/ 483679 h 4906"/>
                  <a:gd name="T36" fmla="*/ 1574021 w 6354"/>
                  <a:gd name="T37" fmla="*/ 298203 h 4906"/>
                  <a:gd name="T38" fmla="*/ 1656106 w 6354"/>
                  <a:gd name="T39" fmla="*/ 236617 h 4906"/>
                  <a:gd name="T40" fmla="*/ 1628745 w 6354"/>
                  <a:gd name="T41" fmla="*/ 95799 h 4906"/>
                  <a:gd name="T42" fmla="*/ 1464214 w 6354"/>
                  <a:gd name="T43" fmla="*/ 89317 h 4906"/>
                  <a:gd name="T44" fmla="*/ 1436852 w 6354"/>
                  <a:gd name="T45" fmla="*/ 205645 h 4906"/>
                  <a:gd name="T46" fmla="*/ 1402650 w 6354"/>
                  <a:gd name="T47" fmla="*/ 411649 h 4906"/>
                  <a:gd name="T48" fmla="*/ 1255041 w 6354"/>
                  <a:gd name="T49" fmla="*/ 531579 h 4906"/>
                  <a:gd name="T50" fmla="*/ 1196717 w 6354"/>
                  <a:gd name="T51" fmla="*/ 373834 h 4906"/>
                  <a:gd name="T52" fmla="*/ 1148834 w 6354"/>
                  <a:gd name="T53" fmla="*/ 291360 h 4906"/>
                  <a:gd name="T54" fmla="*/ 901858 w 6354"/>
                  <a:gd name="T55" fmla="*/ 754510 h 4906"/>
                  <a:gd name="T56" fmla="*/ 881337 w 6354"/>
                  <a:gd name="T57" fmla="*/ 644665 h 4906"/>
                  <a:gd name="T58" fmla="*/ 960182 w 6354"/>
                  <a:gd name="T59" fmla="*/ 397964 h 4906"/>
                  <a:gd name="T60" fmla="*/ 1014905 w 6354"/>
                  <a:gd name="T61" fmla="*/ 202403 h 4906"/>
                  <a:gd name="T62" fmla="*/ 915539 w 6354"/>
                  <a:gd name="T63" fmla="*/ 185116 h 4906"/>
                  <a:gd name="T64" fmla="*/ 823013 w 6354"/>
                  <a:gd name="T65" fmla="*/ 140458 h 4906"/>
                  <a:gd name="T66" fmla="*/ 740568 w 6354"/>
                  <a:gd name="T67" fmla="*/ 222932 h 4906"/>
                  <a:gd name="T68" fmla="*/ 706365 w 6354"/>
                  <a:gd name="T69" fmla="*/ 397964 h 4906"/>
                  <a:gd name="T70" fmla="*/ 504032 w 6354"/>
                  <a:gd name="T71" fmla="*/ 624137 h 4906"/>
                  <a:gd name="T72" fmla="*/ 521313 w 6354"/>
                  <a:gd name="T73" fmla="*/ 819697 h 4906"/>
                  <a:gd name="T74" fmla="*/ 380544 w 6354"/>
                  <a:gd name="T75" fmla="*/ 744066 h 4906"/>
                  <a:gd name="T76" fmla="*/ 308540 w 6354"/>
                  <a:gd name="T77" fmla="*/ 730381 h 4906"/>
                  <a:gd name="T78" fmla="*/ 140769 w 6354"/>
                  <a:gd name="T79" fmla="*/ 661952 h 4906"/>
                  <a:gd name="T80" fmla="*/ 61924 w 6354"/>
                  <a:gd name="T81" fmla="*/ 665554 h 4906"/>
                  <a:gd name="T82" fmla="*/ 233295 w 6354"/>
                  <a:gd name="T83" fmla="*/ 785483 h 4906"/>
                  <a:gd name="T84" fmla="*/ 394225 w 6354"/>
                  <a:gd name="T85" fmla="*/ 1056315 h 4906"/>
                  <a:gd name="T86" fmla="*/ 315380 w 6354"/>
                  <a:gd name="T87" fmla="*/ 1382249 h 4906"/>
                  <a:gd name="T88" fmla="*/ 720046 w 6354"/>
                  <a:gd name="T89" fmla="*/ 1667126 h 4906"/>
                  <a:gd name="T90" fmla="*/ 1049467 w 6354"/>
                  <a:gd name="T91" fmla="*/ 1502178 h 4906"/>
                  <a:gd name="T92" fmla="*/ 1083670 w 6354"/>
                  <a:gd name="T93" fmla="*/ 1138789 h 4906"/>
                  <a:gd name="T94" fmla="*/ 1423171 w 6354"/>
                  <a:gd name="T95" fmla="*/ 847069 h 4906"/>
                  <a:gd name="T96" fmla="*/ 1800116 w 6354"/>
                  <a:gd name="T97" fmla="*/ 1457520 h 4906"/>
                  <a:gd name="T98" fmla="*/ 2091734 w 6354"/>
                  <a:gd name="T99" fmla="*/ 1125103 h 4906"/>
                  <a:gd name="T100" fmla="*/ 2201541 w 6354"/>
                  <a:gd name="T101" fmla="*/ 943228 h 4906"/>
                  <a:gd name="T102" fmla="*/ 2078054 w 6354"/>
                  <a:gd name="T103" fmla="*/ 919098 h 4906"/>
                  <a:gd name="T104" fmla="*/ 1937284 w 6354"/>
                  <a:gd name="T105" fmla="*/ 1022101 h 4906"/>
                  <a:gd name="T106" fmla="*/ 1906683 w 6354"/>
                  <a:gd name="T107" fmla="*/ 909014 h 4906"/>
                  <a:gd name="T108" fmla="*/ 1714430 w 6354"/>
                  <a:gd name="T109" fmla="*/ 733982 h 4906"/>
                  <a:gd name="T110" fmla="*/ 195493 w 6354"/>
                  <a:gd name="T111" fmla="*/ 408048 h 4906"/>
                  <a:gd name="T112" fmla="*/ 315380 w 6354"/>
                  <a:gd name="T113" fmla="*/ 452706 h 4906"/>
                  <a:gd name="T114" fmla="*/ 425187 w 6354"/>
                  <a:gd name="T115" fmla="*/ 383918 h 4906"/>
                  <a:gd name="T116" fmla="*/ 507633 w 6354"/>
                  <a:gd name="T117" fmla="*/ 267590 h 4906"/>
                  <a:gd name="T118" fmla="*/ 421947 w 6354"/>
                  <a:gd name="T119" fmla="*/ 263989 h 4906"/>
                  <a:gd name="T120" fmla="*/ 377304 w 6354"/>
                  <a:gd name="T121" fmla="*/ 301804 h 4906"/>
                  <a:gd name="T122" fmla="*/ 298459 w 6354"/>
                  <a:gd name="T123" fmla="*/ 318731 h 490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354" h="4906">
                    <a:moveTo>
                      <a:pt x="1591" y="981"/>
                    </a:moveTo>
                    <a:lnTo>
                      <a:pt x="1591" y="1000"/>
                    </a:lnTo>
                    <a:lnTo>
                      <a:pt x="1581" y="1009"/>
                    </a:lnTo>
                    <a:lnTo>
                      <a:pt x="1572" y="1019"/>
                    </a:lnTo>
                    <a:lnTo>
                      <a:pt x="1581" y="1048"/>
                    </a:lnTo>
                    <a:lnTo>
                      <a:pt x="1581" y="1066"/>
                    </a:lnTo>
                    <a:lnTo>
                      <a:pt x="1572" y="1085"/>
                    </a:lnTo>
                    <a:lnTo>
                      <a:pt x="1562" y="1114"/>
                    </a:lnTo>
                    <a:lnTo>
                      <a:pt x="1591" y="1114"/>
                    </a:lnTo>
                    <a:lnTo>
                      <a:pt x="1591" y="1124"/>
                    </a:lnTo>
                    <a:lnTo>
                      <a:pt x="1591" y="1143"/>
                    </a:lnTo>
                    <a:lnTo>
                      <a:pt x="1591" y="1162"/>
                    </a:lnTo>
                    <a:lnTo>
                      <a:pt x="1591" y="1171"/>
                    </a:lnTo>
                    <a:lnTo>
                      <a:pt x="1600" y="1200"/>
                    </a:lnTo>
                    <a:lnTo>
                      <a:pt x="1619" y="1238"/>
                    </a:lnTo>
                    <a:lnTo>
                      <a:pt x="1629" y="1266"/>
                    </a:lnTo>
                    <a:lnTo>
                      <a:pt x="1667" y="1286"/>
                    </a:lnTo>
                    <a:lnTo>
                      <a:pt x="1705" y="1286"/>
                    </a:lnTo>
                    <a:lnTo>
                      <a:pt x="1743" y="1266"/>
                    </a:lnTo>
                    <a:lnTo>
                      <a:pt x="1800" y="1181"/>
                    </a:lnTo>
                    <a:lnTo>
                      <a:pt x="1857" y="1133"/>
                    </a:lnTo>
                    <a:lnTo>
                      <a:pt x="1876" y="1076"/>
                    </a:lnTo>
                    <a:lnTo>
                      <a:pt x="1848" y="1048"/>
                    </a:lnTo>
                    <a:lnTo>
                      <a:pt x="1829" y="1028"/>
                    </a:lnTo>
                    <a:lnTo>
                      <a:pt x="1829" y="1000"/>
                    </a:lnTo>
                    <a:lnTo>
                      <a:pt x="1829" y="981"/>
                    </a:lnTo>
                    <a:lnTo>
                      <a:pt x="1819" y="962"/>
                    </a:lnTo>
                    <a:lnTo>
                      <a:pt x="1819" y="952"/>
                    </a:lnTo>
                    <a:lnTo>
                      <a:pt x="1810" y="943"/>
                    </a:lnTo>
                    <a:lnTo>
                      <a:pt x="1772" y="905"/>
                    </a:lnTo>
                    <a:lnTo>
                      <a:pt x="1762" y="905"/>
                    </a:lnTo>
                    <a:lnTo>
                      <a:pt x="1705" y="905"/>
                    </a:lnTo>
                    <a:lnTo>
                      <a:pt x="1695" y="905"/>
                    </a:lnTo>
                    <a:lnTo>
                      <a:pt x="1686" y="914"/>
                    </a:lnTo>
                    <a:lnTo>
                      <a:pt x="1677" y="914"/>
                    </a:lnTo>
                    <a:lnTo>
                      <a:pt x="1677" y="905"/>
                    </a:lnTo>
                    <a:lnTo>
                      <a:pt x="1677" y="895"/>
                    </a:lnTo>
                    <a:lnTo>
                      <a:pt x="1686" y="895"/>
                    </a:lnTo>
                    <a:lnTo>
                      <a:pt x="1686" y="885"/>
                    </a:lnTo>
                    <a:lnTo>
                      <a:pt x="1695" y="876"/>
                    </a:lnTo>
                    <a:lnTo>
                      <a:pt x="1686" y="867"/>
                    </a:lnTo>
                    <a:lnTo>
                      <a:pt x="1677" y="857"/>
                    </a:lnTo>
                    <a:lnTo>
                      <a:pt x="1677" y="847"/>
                    </a:lnTo>
                    <a:lnTo>
                      <a:pt x="1686" y="838"/>
                    </a:lnTo>
                    <a:lnTo>
                      <a:pt x="1667" y="819"/>
                    </a:lnTo>
                    <a:lnTo>
                      <a:pt x="1600" y="828"/>
                    </a:lnTo>
                    <a:lnTo>
                      <a:pt x="1591" y="838"/>
                    </a:lnTo>
                    <a:lnTo>
                      <a:pt x="1581" y="876"/>
                    </a:lnTo>
                    <a:lnTo>
                      <a:pt x="1562" y="905"/>
                    </a:lnTo>
                    <a:lnTo>
                      <a:pt x="1562" y="914"/>
                    </a:lnTo>
                    <a:lnTo>
                      <a:pt x="1552" y="933"/>
                    </a:lnTo>
                    <a:lnTo>
                      <a:pt x="1562" y="952"/>
                    </a:lnTo>
                    <a:lnTo>
                      <a:pt x="1591" y="981"/>
                    </a:lnTo>
                    <a:close/>
                    <a:moveTo>
                      <a:pt x="2629" y="286"/>
                    </a:moveTo>
                    <a:lnTo>
                      <a:pt x="2629" y="305"/>
                    </a:lnTo>
                    <a:lnTo>
                      <a:pt x="2648" y="314"/>
                    </a:lnTo>
                    <a:lnTo>
                      <a:pt x="2724" y="266"/>
                    </a:lnTo>
                    <a:lnTo>
                      <a:pt x="2743" y="276"/>
                    </a:lnTo>
                    <a:lnTo>
                      <a:pt x="2753" y="286"/>
                    </a:lnTo>
                    <a:lnTo>
                      <a:pt x="2800" y="295"/>
                    </a:lnTo>
                    <a:lnTo>
                      <a:pt x="2781" y="324"/>
                    </a:lnTo>
                    <a:lnTo>
                      <a:pt x="2705" y="362"/>
                    </a:lnTo>
                    <a:lnTo>
                      <a:pt x="2733" y="381"/>
                    </a:lnTo>
                    <a:lnTo>
                      <a:pt x="2753" y="409"/>
                    </a:lnTo>
                    <a:lnTo>
                      <a:pt x="2772" y="447"/>
                    </a:lnTo>
                    <a:lnTo>
                      <a:pt x="2781" y="466"/>
                    </a:lnTo>
                    <a:lnTo>
                      <a:pt x="2791" y="476"/>
                    </a:lnTo>
                    <a:lnTo>
                      <a:pt x="2819" y="466"/>
                    </a:lnTo>
                    <a:lnTo>
                      <a:pt x="2867" y="438"/>
                    </a:lnTo>
                    <a:lnTo>
                      <a:pt x="2924" y="447"/>
                    </a:lnTo>
                    <a:lnTo>
                      <a:pt x="2924" y="428"/>
                    </a:lnTo>
                    <a:lnTo>
                      <a:pt x="2915" y="428"/>
                    </a:lnTo>
                    <a:lnTo>
                      <a:pt x="2896" y="419"/>
                    </a:lnTo>
                    <a:lnTo>
                      <a:pt x="2905" y="381"/>
                    </a:lnTo>
                    <a:lnTo>
                      <a:pt x="2924" y="381"/>
                    </a:lnTo>
                    <a:lnTo>
                      <a:pt x="2953" y="400"/>
                    </a:lnTo>
                    <a:lnTo>
                      <a:pt x="3019" y="409"/>
                    </a:lnTo>
                    <a:lnTo>
                      <a:pt x="3029" y="400"/>
                    </a:lnTo>
                    <a:lnTo>
                      <a:pt x="3048" y="381"/>
                    </a:lnTo>
                    <a:lnTo>
                      <a:pt x="3057" y="371"/>
                    </a:lnTo>
                    <a:lnTo>
                      <a:pt x="3124" y="381"/>
                    </a:lnTo>
                    <a:lnTo>
                      <a:pt x="3134" y="371"/>
                    </a:lnTo>
                    <a:lnTo>
                      <a:pt x="3153" y="343"/>
                    </a:lnTo>
                    <a:lnTo>
                      <a:pt x="3200" y="324"/>
                    </a:lnTo>
                    <a:lnTo>
                      <a:pt x="3210" y="305"/>
                    </a:lnTo>
                    <a:lnTo>
                      <a:pt x="3219" y="266"/>
                    </a:lnTo>
                    <a:lnTo>
                      <a:pt x="3219" y="228"/>
                    </a:lnTo>
                    <a:lnTo>
                      <a:pt x="3200" y="228"/>
                    </a:lnTo>
                    <a:lnTo>
                      <a:pt x="3172" y="257"/>
                    </a:lnTo>
                    <a:lnTo>
                      <a:pt x="3153" y="266"/>
                    </a:lnTo>
                    <a:lnTo>
                      <a:pt x="3124" y="305"/>
                    </a:lnTo>
                    <a:lnTo>
                      <a:pt x="3114" y="324"/>
                    </a:lnTo>
                    <a:lnTo>
                      <a:pt x="3096" y="333"/>
                    </a:lnTo>
                    <a:lnTo>
                      <a:pt x="3076" y="333"/>
                    </a:lnTo>
                    <a:lnTo>
                      <a:pt x="3048" y="324"/>
                    </a:lnTo>
                    <a:lnTo>
                      <a:pt x="3038" y="305"/>
                    </a:lnTo>
                    <a:lnTo>
                      <a:pt x="3057" y="295"/>
                    </a:lnTo>
                    <a:lnTo>
                      <a:pt x="3057" y="257"/>
                    </a:lnTo>
                    <a:lnTo>
                      <a:pt x="3048" y="257"/>
                    </a:lnTo>
                    <a:lnTo>
                      <a:pt x="3029" y="248"/>
                    </a:lnTo>
                    <a:lnTo>
                      <a:pt x="3019" y="238"/>
                    </a:lnTo>
                    <a:lnTo>
                      <a:pt x="3010" y="228"/>
                    </a:lnTo>
                    <a:lnTo>
                      <a:pt x="3038" y="219"/>
                    </a:lnTo>
                    <a:lnTo>
                      <a:pt x="3076" y="200"/>
                    </a:lnTo>
                    <a:lnTo>
                      <a:pt x="3105" y="152"/>
                    </a:lnTo>
                    <a:lnTo>
                      <a:pt x="3096" y="95"/>
                    </a:lnTo>
                    <a:lnTo>
                      <a:pt x="3086" y="85"/>
                    </a:lnTo>
                    <a:lnTo>
                      <a:pt x="3057" y="114"/>
                    </a:lnTo>
                    <a:lnTo>
                      <a:pt x="3038" y="114"/>
                    </a:lnTo>
                    <a:lnTo>
                      <a:pt x="3029" y="114"/>
                    </a:lnTo>
                    <a:lnTo>
                      <a:pt x="3010" y="133"/>
                    </a:lnTo>
                    <a:lnTo>
                      <a:pt x="3000" y="133"/>
                    </a:lnTo>
                    <a:lnTo>
                      <a:pt x="3000" y="105"/>
                    </a:lnTo>
                    <a:lnTo>
                      <a:pt x="2991" y="105"/>
                    </a:lnTo>
                    <a:lnTo>
                      <a:pt x="2953" y="143"/>
                    </a:lnTo>
                    <a:lnTo>
                      <a:pt x="2943" y="124"/>
                    </a:lnTo>
                    <a:lnTo>
                      <a:pt x="2943" y="105"/>
                    </a:lnTo>
                    <a:lnTo>
                      <a:pt x="2953" y="47"/>
                    </a:lnTo>
                    <a:lnTo>
                      <a:pt x="2953" y="19"/>
                    </a:lnTo>
                    <a:lnTo>
                      <a:pt x="2876" y="38"/>
                    </a:lnTo>
                    <a:lnTo>
                      <a:pt x="2876" y="9"/>
                    </a:lnTo>
                    <a:lnTo>
                      <a:pt x="2867" y="0"/>
                    </a:lnTo>
                    <a:lnTo>
                      <a:pt x="2858" y="0"/>
                    </a:lnTo>
                    <a:lnTo>
                      <a:pt x="2848" y="9"/>
                    </a:lnTo>
                    <a:lnTo>
                      <a:pt x="2838" y="28"/>
                    </a:lnTo>
                    <a:lnTo>
                      <a:pt x="2829" y="38"/>
                    </a:lnTo>
                    <a:lnTo>
                      <a:pt x="2800" y="28"/>
                    </a:lnTo>
                    <a:lnTo>
                      <a:pt x="2791" y="47"/>
                    </a:lnTo>
                    <a:lnTo>
                      <a:pt x="2876" y="143"/>
                    </a:lnTo>
                    <a:lnTo>
                      <a:pt x="2886" y="162"/>
                    </a:lnTo>
                    <a:lnTo>
                      <a:pt x="2896" y="190"/>
                    </a:lnTo>
                    <a:lnTo>
                      <a:pt x="2896" y="228"/>
                    </a:lnTo>
                    <a:lnTo>
                      <a:pt x="2896" y="209"/>
                    </a:lnTo>
                    <a:lnTo>
                      <a:pt x="2848" y="171"/>
                    </a:lnTo>
                    <a:lnTo>
                      <a:pt x="2819" y="171"/>
                    </a:lnTo>
                    <a:lnTo>
                      <a:pt x="2810" y="162"/>
                    </a:lnTo>
                    <a:lnTo>
                      <a:pt x="2800" y="152"/>
                    </a:lnTo>
                    <a:lnTo>
                      <a:pt x="2791" y="143"/>
                    </a:lnTo>
                    <a:lnTo>
                      <a:pt x="2772" y="143"/>
                    </a:lnTo>
                    <a:lnTo>
                      <a:pt x="2753" y="124"/>
                    </a:lnTo>
                    <a:lnTo>
                      <a:pt x="2743" y="124"/>
                    </a:lnTo>
                    <a:lnTo>
                      <a:pt x="2733" y="143"/>
                    </a:lnTo>
                    <a:lnTo>
                      <a:pt x="2733" y="152"/>
                    </a:lnTo>
                    <a:lnTo>
                      <a:pt x="2743" y="171"/>
                    </a:lnTo>
                    <a:lnTo>
                      <a:pt x="2733" y="190"/>
                    </a:lnTo>
                    <a:lnTo>
                      <a:pt x="2715" y="181"/>
                    </a:lnTo>
                    <a:lnTo>
                      <a:pt x="2705" y="162"/>
                    </a:lnTo>
                    <a:lnTo>
                      <a:pt x="2695" y="162"/>
                    </a:lnTo>
                    <a:lnTo>
                      <a:pt x="2667" y="162"/>
                    </a:lnTo>
                    <a:lnTo>
                      <a:pt x="2648" y="171"/>
                    </a:lnTo>
                    <a:lnTo>
                      <a:pt x="2638" y="190"/>
                    </a:lnTo>
                    <a:lnTo>
                      <a:pt x="2657" y="200"/>
                    </a:lnTo>
                    <a:lnTo>
                      <a:pt x="2629" y="238"/>
                    </a:lnTo>
                    <a:lnTo>
                      <a:pt x="2629" y="257"/>
                    </a:lnTo>
                    <a:lnTo>
                      <a:pt x="2619" y="276"/>
                    </a:lnTo>
                    <a:lnTo>
                      <a:pt x="2629" y="286"/>
                    </a:lnTo>
                    <a:close/>
                    <a:moveTo>
                      <a:pt x="1753" y="371"/>
                    </a:moveTo>
                    <a:lnTo>
                      <a:pt x="1791" y="362"/>
                    </a:lnTo>
                    <a:lnTo>
                      <a:pt x="1819" y="381"/>
                    </a:lnTo>
                    <a:lnTo>
                      <a:pt x="1791" y="400"/>
                    </a:lnTo>
                    <a:lnTo>
                      <a:pt x="1753" y="400"/>
                    </a:lnTo>
                    <a:lnTo>
                      <a:pt x="1734" y="419"/>
                    </a:lnTo>
                    <a:lnTo>
                      <a:pt x="1781" y="447"/>
                    </a:lnTo>
                    <a:lnTo>
                      <a:pt x="1791" y="466"/>
                    </a:lnTo>
                    <a:lnTo>
                      <a:pt x="1791" y="486"/>
                    </a:lnTo>
                    <a:lnTo>
                      <a:pt x="1800" y="495"/>
                    </a:lnTo>
                    <a:lnTo>
                      <a:pt x="1819" y="495"/>
                    </a:lnTo>
                    <a:lnTo>
                      <a:pt x="1838" y="495"/>
                    </a:lnTo>
                    <a:lnTo>
                      <a:pt x="1848" y="486"/>
                    </a:lnTo>
                    <a:lnTo>
                      <a:pt x="1848" y="466"/>
                    </a:lnTo>
                    <a:lnTo>
                      <a:pt x="1857" y="457"/>
                    </a:lnTo>
                    <a:lnTo>
                      <a:pt x="1867" y="457"/>
                    </a:lnTo>
                    <a:lnTo>
                      <a:pt x="1886" y="466"/>
                    </a:lnTo>
                    <a:lnTo>
                      <a:pt x="1895" y="476"/>
                    </a:lnTo>
                    <a:lnTo>
                      <a:pt x="1905" y="457"/>
                    </a:lnTo>
                    <a:lnTo>
                      <a:pt x="1895" y="447"/>
                    </a:lnTo>
                    <a:lnTo>
                      <a:pt x="1905" y="447"/>
                    </a:lnTo>
                    <a:lnTo>
                      <a:pt x="1915" y="447"/>
                    </a:lnTo>
                    <a:lnTo>
                      <a:pt x="1924" y="438"/>
                    </a:lnTo>
                    <a:lnTo>
                      <a:pt x="1924" y="419"/>
                    </a:lnTo>
                    <a:lnTo>
                      <a:pt x="1953" y="419"/>
                    </a:lnTo>
                    <a:lnTo>
                      <a:pt x="1924" y="400"/>
                    </a:lnTo>
                    <a:lnTo>
                      <a:pt x="1838" y="400"/>
                    </a:lnTo>
                    <a:lnTo>
                      <a:pt x="1848" y="390"/>
                    </a:lnTo>
                    <a:lnTo>
                      <a:pt x="1848" y="381"/>
                    </a:lnTo>
                    <a:lnTo>
                      <a:pt x="1838" y="371"/>
                    </a:lnTo>
                    <a:lnTo>
                      <a:pt x="1838" y="362"/>
                    </a:lnTo>
                    <a:lnTo>
                      <a:pt x="1857" y="343"/>
                    </a:lnTo>
                    <a:lnTo>
                      <a:pt x="1915" y="352"/>
                    </a:lnTo>
                    <a:lnTo>
                      <a:pt x="1933" y="333"/>
                    </a:lnTo>
                    <a:lnTo>
                      <a:pt x="1915" y="324"/>
                    </a:lnTo>
                    <a:lnTo>
                      <a:pt x="1857" y="324"/>
                    </a:lnTo>
                    <a:lnTo>
                      <a:pt x="1838" y="305"/>
                    </a:lnTo>
                    <a:lnTo>
                      <a:pt x="1848" y="286"/>
                    </a:lnTo>
                    <a:lnTo>
                      <a:pt x="1762" y="276"/>
                    </a:lnTo>
                    <a:lnTo>
                      <a:pt x="1743" y="295"/>
                    </a:lnTo>
                    <a:lnTo>
                      <a:pt x="1753" y="305"/>
                    </a:lnTo>
                    <a:lnTo>
                      <a:pt x="1762" y="324"/>
                    </a:lnTo>
                    <a:lnTo>
                      <a:pt x="1724" y="324"/>
                    </a:lnTo>
                    <a:lnTo>
                      <a:pt x="1715" y="333"/>
                    </a:lnTo>
                    <a:lnTo>
                      <a:pt x="1734" y="362"/>
                    </a:lnTo>
                    <a:lnTo>
                      <a:pt x="1753" y="371"/>
                    </a:lnTo>
                    <a:close/>
                    <a:moveTo>
                      <a:pt x="1400" y="1076"/>
                    </a:moveTo>
                    <a:lnTo>
                      <a:pt x="1400" y="1085"/>
                    </a:lnTo>
                    <a:lnTo>
                      <a:pt x="1438" y="1105"/>
                    </a:lnTo>
                    <a:lnTo>
                      <a:pt x="1438" y="1114"/>
                    </a:lnTo>
                    <a:lnTo>
                      <a:pt x="1429" y="1133"/>
                    </a:lnTo>
                    <a:lnTo>
                      <a:pt x="1429" y="1143"/>
                    </a:lnTo>
                    <a:lnTo>
                      <a:pt x="1457" y="1171"/>
                    </a:lnTo>
                    <a:lnTo>
                      <a:pt x="1476" y="1190"/>
                    </a:lnTo>
                    <a:lnTo>
                      <a:pt x="1495" y="1219"/>
                    </a:lnTo>
                    <a:lnTo>
                      <a:pt x="1467" y="1219"/>
                    </a:lnTo>
                    <a:lnTo>
                      <a:pt x="1410" y="1190"/>
                    </a:lnTo>
                    <a:lnTo>
                      <a:pt x="1391" y="1219"/>
                    </a:lnTo>
                    <a:lnTo>
                      <a:pt x="1400" y="1228"/>
                    </a:lnTo>
                    <a:lnTo>
                      <a:pt x="1410" y="1248"/>
                    </a:lnTo>
                    <a:lnTo>
                      <a:pt x="1391" y="1248"/>
                    </a:lnTo>
                    <a:lnTo>
                      <a:pt x="1372" y="1219"/>
                    </a:lnTo>
                    <a:lnTo>
                      <a:pt x="1362" y="1209"/>
                    </a:lnTo>
                    <a:lnTo>
                      <a:pt x="1343" y="1209"/>
                    </a:lnTo>
                    <a:lnTo>
                      <a:pt x="1334" y="1228"/>
                    </a:lnTo>
                    <a:lnTo>
                      <a:pt x="1343" y="1238"/>
                    </a:lnTo>
                    <a:lnTo>
                      <a:pt x="1353" y="1248"/>
                    </a:lnTo>
                    <a:lnTo>
                      <a:pt x="1343" y="1276"/>
                    </a:lnTo>
                    <a:lnTo>
                      <a:pt x="1334" y="1343"/>
                    </a:lnTo>
                    <a:lnTo>
                      <a:pt x="1324" y="1352"/>
                    </a:lnTo>
                    <a:lnTo>
                      <a:pt x="1314" y="1343"/>
                    </a:lnTo>
                    <a:lnTo>
                      <a:pt x="1314" y="1324"/>
                    </a:lnTo>
                    <a:lnTo>
                      <a:pt x="1314" y="1295"/>
                    </a:lnTo>
                    <a:lnTo>
                      <a:pt x="1324" y="1266"/>
                    </a:lnTo>
                    <a:lnTo>
                      <a:pt x="1314" y="1238"/>
                    </a:lnTo>
                    <a:lnTo>
                      <a:pt x="1296" y="1219"/>
                    </a:lnTo>
                    <a:lnTo>
                      <a:pt x="1286" y="1209"/>
                    </a:lnTo>
                    <a:lnTo>
                      <a:pt x="1267" y="1209"/>
                    </a:lnTo>
                    <a:lnTo>
                      <a:pt x="1257" y="1219"/>
                    </a:lnTo>
                    <a:lnTo>
                      <a:pt x="1257" y="1238"/>
                    </a:lnTo>
                    <a:lnTo>
                      <a:pt x="1276" y="1257"/>
                    </a:lnTo>
                    <a:lnTo>
                      <a:pt x="1286" y="1266"/>
                    </a:lnTo>
                    <a:lnTo>
                      <a:pt x="1286" y="1276"/>
                    </a:lnTo>
                    <a:lnTo>
                      <a:pt x="1276" y="1286"/>
                    </a:lnTo>
                    <a:lnTo>
                      <a:pt x="1257" y="1305"/>
                    </a:lnTo>
                    <a:lnTo>
                      <a:pt x="1238" y="1314"/>
                    </a:lnTo>
                    <a:lnTo>
                      <a:pt x="1238" y="1286"/>
                    </a:lnTo>
                    <a:lnTo>
                      <a:pt x="1229" y="1266"/>
                    </a:lnTo>
                    <a:lnTo>
                      <a:pt x="1153" y="1314"/>
                    </a:lnTo>
                    <a:lnTo>
                      <a:pt x="1153" y="1324"/>
                    </a:lnTo>
                    <a:lnTo>
                      <a:pt x="1143" y="1343"/>
                    </a:lnTo>
                    <a:lnTo>
                      <a:pt x="1143" y="1352"/>
                    </a:lnTo>
                    <a:lnTo>
                      <a:pt x="1124" y="1352"/>
                    </a:lnTo>
                    <a:lnTo>
                      <a:pt x="1124" y="1371"/>
                    </a:lnTo>
                    <a:lnTo>
                      <a:pt x="1115" y="1381"/>
                    </a:lnTo>
                    <a:lnTo>
                      <a:pt x="1105" y="1381"/>
                    </a:lnTo>
                    <a:lnTo>
                      <a:pt x="1095" y="1390"/>
                    </a:lnTo>
                    <a:lnTo>
                      <a:pt x="1076" y="1400"/>
                    </a:lnTo>
                    <a:lnTo>
                      <a:pt x="1076" y="1409"/>
                    </a:lnTo>
                    <a:lnTo>
                      <a:pt x="1086" y="1438"/>
                    </a:lnTo>
                    <a:lnTo>
                      <a:pt x="1095" y="1438"/>
                    </a:lnTo>
                    <a:lnTo>
                      <a:pt x="1124" y="1457"/>
                    </a:lnTo>
                    <a:lnTo>
                      <a:pt x="1105" y="1486"/>
                    </a:lnTo>
                    <a:lnTo>
                      <a:pt x="1067" y="1476"/>
                    </a:lnTo>
                    <a:lnTo>
                      <a:pt x="1048" y="1486"/>
                    </a:lnTo>
                    <a:lnTo>
                      <a:pt x="1057" y="1495"/>
                    </a:lnTo>
                    <a:lnTo>
                      <a:pt x="1105" y="1571"/>
                    </a:lnTo>
                    <a:lnTo>
                      <a:pt x="1115" y="1581"/>
                    </a:lnTo>
                    <a:lnTo>
                      <a:pt x="1124" y="1581"/>
                    </a:lnTo>
                    <a:lnTo>
                      <a:pt x="1133" y="1581"/>
                    </a:lnTo>
                    <a:lnTo>
                      <a:pt x="1143" y="1581"/>
                    </a:lnTo>
                    <a:lnTo>
                      <a:pt x="1153" y="1600"/>
                    </a:lnTo>
                    <a:lnTo>
                      <a:pt x="1172" y="1619"/>
                    </a:lnTo>
                    <a:lnTo>
                      <a:pt x="1191" y="1581"/>
                    </a:lnTo>
                    <a:lnTo>
                      <a:pt x="1229" y="1476"/>
                    </a:lnTo>
                    <a:lnTo>
                      <a:pt x="1229" y="1505"/>
                    </a:lnTo>
                    <a:lnTo>
                      <a:pt x="1229" y="1533"/>
                    </a:lnTo>
                    <a:lnTo>
                      <a:pt x="1229" y="1562"/>
                    </a:lnTo>
                    <a:lnTo>
                      <a:pt x="1219" y="1581"/>
                    </a:lnTo>
                    <a:lnTo>
                      <a:pt x="1200" y="1638"/>
                    </a:lnTo>
                    <a:lnTo>
                      <a:pt x="1200" y="1695"/>
                    </a:lnTo>
                    <a:lnTo>
                      <a:pt x="1210" y="1724"/>
                    </a:lnTo>
                    <a:lnTo>
                      <a:pt x="1248" y="1733"/>
                    </a:lnTo>
                    <a:lnTo>
                      <a:pt x="1286" y="1724"/>
                    </a:lnTo>
                    <a:lnTo>
                      <a:pt x="1391" y="1657"/>
                    </a:lnTo>
                    <a:lnTo>
                      <a:pt x="1381" y="1647"/>
                    </a:lnTo>
                    <a:lnTo>
                      <a:pt x="1362" y="1638"/>
                    </a:lnTo>
                    <a:lnTo>
                      <a:pt x="1343" y="1628"/>
                    </a:lnTo>
                    <a:lnTo>
                      <a:pt x="1334" y="1628"/>
                    </a:lnTo>
                    <a:lnTo>
                      <a:pt x="1353" y="1609"/>
                    </a:lnTo>
                    <a:lnTo>
                      <a:pt x="1410" y="1590"/>
                    </a:lnTo>
                    <a:lnTo>
                      <a:pt x="1524" y="1476"/>
                    </a:lnTo>
                    <a:lnTo>
                      <a:pt x="1552" y="1429"/>
                    </a:lnTo>
                    <a:lnTo>
                      <a:pt x="1572" y="1371"/>
                    </a:lnTo>
                    <a:lnTo>
                      <a:pt x="1562" y="1362"/>
                    </a:lnTo>
                    <a:lnTo>
                      <a:pt x="1552" y="1343"/>
                    </a:lnTo>
                    <a:lnTo>
                      <a:pt x="1552" y="1333"/>
                    </a:lnTo>
                    <a:lnTo>
                      <a:pt x="1552" y="1324"/>
                    </a:lnTo>
                    <a:lnTo>
                      <a:pt x="1562" y="1305"/>
                    </a:lnTo>
                    <a:lnTo>
                      <a:pt x="1572" y="1305"/>
                    </a:lnTo>
                    <a:lnTo>
                      <a:pt x="1552" y="1286"/>
                    </a:lnTo>
                    <a:lnTo>
                      <a:pt x="1543" y="1286"/>
                    </a:lnTo>
                    <a:lnTo>
                      <a:pt x="1524" y="1276"/>
                    </a:lnTo>
                    <a:lnTo>
                      <a:pt x="1514" y="1248"/>
                    </a:lnTo>
                    <a:lnTo>
                      <a:pt x="1514" y="1228"/>
                    </a:lnTo>
                    <a:lnTo>
                      <a:pt x="1524" y="1200"/>
                    </a:lnTo>
                    <a:lnTo>
                      <a:pt x="1524" y="1181"/>
                    </a:lnTo>
                    <a:lnTo>
                      <a:pt x="1534" y="1152"/>
                    </a:lnTo>
                    <a:lnTo>
                      <a:pt x="1514" y="1124"/>
                    </a:lnTo>
                    <a:lnTo>
                      <a:pt x="1505" y="1105"/>
                    </a:lnTo>
                    <a:lnTo>
                      <a:pt x="1514" y="1085"/>
                    </a:lnTo>
                    <a:lnTo>
                      <a:pt x="1505" y="1076"/>
                    </a:lnTo>
                    <a:lnTo>
                      <a:pt x="1476" y="1095"/>
                    </a:lnTo>
                    <a:lnTo>
                      <a:pt x="1467" y="1085"/>
                    </a:lnTo>
                    <a:lnTo>
                      <a:pt x="1457" y="1066"/>
                    </a:lnTo>
                    <a:lnTo>
                      <a:pt x="1448" y="1066"/>
                    </a:lnTo>
                    <a:lnTo>
                      <a:pt x="1400" y="1076"/>
                    </a:lnTo>
                    <a:close/>
                    <a:moveTo>
                      <a:pt x="2219" y="248"/>
                    </a:moveTo>
                    <a:lnTo>
                      <a:pt x="2229" y="257"/>
                    </a:lnTo>
                    <a:lnTo>
                      <a:pt x="2248" y="266"/>
                    </a:lnTo>
                    <a:lnTo>
                      <a:pt x="2257" y="276"/>
                    </a:lnTo>
                    <a:lnTo>
                      <a:pt x="2276" y="276"/>
                    </a:lnTo>
                    <a:lnTo>
                      <a:pt x="2286" y="276"/>
                    </a:lnTo>
                    <a:lnTo>
                      <a:pt x="2296" y="238"/>
                    </a:lnTo>
                    <a:lnTo>
                      <a:pt x="2296" y="228"/>
                    </a:lnTo>
                    <a:lnTo>
                      <a:pt x="2296" y="209"/>
                    </a:lnTo>
                    <a:lnTo>
                      <a:pt x="2296" y="200"/>
                    </a:lnTo>
                    <a:lnTo>
                      <a:pt x="2314" y="181"/>
                    </a:lnTo>
                    <a:lnTo>
                      <a:pt x="2324" y="181"/>
                    </a:lnTo>
                    <a:lnTo>
                      <a:pt x="2314" y="171"/>
                    </a:lnTo>
                    <a:lnTo>
                      <a:pt x="2314" y="162"/>
                    </a:lnTo>
                    <a:lnTo>
                      <a:pt x="2334" y="143"/>
                    </a:lnTo>
                    <a:lnTo>
                      <a:pt x="2334" y="133"/>
                    </a:lnTo>
                    <a:lnTo>
                      <a:pt x="2314" y="133"/>
                    </a:lnTo>
                    <a:lnTo>
                      <a:pt x="2296" y="143"/>
                    </a:lnTo>
                    <a:lnTo>
                      <a:pt x="2286" y="143"/>
                    </a:lnTo>
                    <a:lnTo>
                      <a:pt x="2286" y="133"/>
                    </a:lnTo>
                    <a:lnTo>
                      <a:pt x="2286" y="124"/>
                    </a:lnTo>
                    <a:lnTo>
                      <a:pt x="2267" y="114"/>
                    </a:lnTo>
                    <a:lnTo>
                      <a:pt x="2248" y="114"/>
                    </a:lnTo>
                    <a:lnTo>
                      <a:pt x="2248" y="133"/>
                    </a:lnTo>
                    <a:lnTo>
                      <a:pt x="2257" y="162"/>
                    </a:lnTo>
                    <a:lnTo>
                      <a:pt x="2267" y="181"/>
                    </a:lnTo>
                    <a:lnTo>
                      <a:pt x="2267" y="190"/>
                    </a:lnTo>
                    <a:lnTo>
                      <a:pt x="2257" y="200"/>
                    </a:lnTo>
                    <a:lnTo>
                      <a:pt x="2248" y="190"/>
                    </a:lnTo>
                    <a:lnTo>
                      <a:pt x="2238" y="190"/>
                    </a:lnTo>
                    <a:lnTo>
                      <a:pt x="2248" y="171"/>
                    </a:lnTo>
                    <a:lnTo>
                      <a:pt x="2238" y="162"/>
                    </a:lnTo>
                    <a:lnTo>
                      <a:pt x="2219" y="152"/>
                    </a:lnTo>
                    <a:lnTo>
                      <a:pt x="2210" y="162"/>
                    </a:lnTo>
                    <a:lnTo>
                      <a:pt x="2191" y="190"/>
                    </a:lnTo>
                    <a:lnTo>
                      <a:pt x="2191" y="219"/>
                    </a:lnTo>
                    <a:lnTo>
                      <a:pt x="2200" y="238"/>
                    </a:lnTo>
                    <a:lnTo>
                      <a:pt x="2219" y="248"/>
                    </a:lnTo>
                    <a:close/>
                    <a:moveTo>
                      <a:pt x="305" y="1771"/>
                    </a:moveTo>
                    <a:lnTo>
                      <a:pt x="314" y="1771"/>
                    </a:lnTo>
                    <a:lnTo>
                      <a:pt x="324" y="1762"/>
                    </a:lnTo>
                    <a:lnTo>
                      <a:pt x="333" y="1743"/>
                    </a:lnTo>
                    <a:lnTo>
                      <a:pt x="343" y="1714"/>
                    </a:lnTo>
                    <a:lnTo>
                      <a:pt x="362" y="1647"/>
                    </a:lnTo>
                    <a:lnTo>
                      <a:pt x="371" y="1600"/>
                    </a:lnTo>
                    <a:lnTo>
                      <a:pt x="362" y="1581"/>
                    </a:lnTo>
                    <a:lnTo>
                      <a:pt x="333" y="1543"/>
                    </a:lnTo>
                    <a:lnTo>
                      <a:pt x="324" y="1533"/>
                    </a:lnTo>
                    <a:lnTo>
                      <a:pt x="314" y="1524"/>
                    </a:lnTo>
                    <a:lnTo>
                      <a:pt x="305" y="1524"/>
                    </a:lnTo>
                    <a:lnTo>
                      <a:pt x="305" y="1543"/>
                    </a:lnTo>
                    <a:lnTo>
                      <a:pt x="305" y="1562"/>
                    </a:lnTo>
                    <a:lnTo>
                      <a:pt x="295" y="1562"/>
                    </a:lnTo>
                    <a:lnTo>
                      <a:pt x="295" y="1571"/>
                    </a:lnTo>
                    <a:lnTo>
                      <a:pt x="295" y="1590"/>
                    </a:lnTo>
                    <a:lnTo>
                      <a:pt x="295" y="1628"/>
                    </a:lnTo>
                    <a:lnTo>
                      <a:pt x="295" y="1676"/>
                    </a:lnTo>
                    <a:lnTo>
                      <a:pt x="286" y="1724"/>
                    </a:lnTo>
                    <a:lnTo>
                      <a:pt x="295" y="1752"/>
                    </a:lnTo>
                    <a:lnTo>
                      <a:pt x="305" y="1771"/>
                    </a:lnTo>
                    <a:close/>
                    <a:moveTo>
                      <a:pt x="5572" y="2657"/>
                    </a:moveTo>
                    <a:lnTo>
                      <a:pt x="5591" y="2676"/>
                    </a:lnTo>
                    <a:lnTo>
                      <a:pt x="5600" y="2686"/>
                    </a:lnTo>
                    <a:lnTo>
                      <a:pt x="5619" y="2676"/>
                    </a:lnTo>
                    <a:lnTo>
                      <a:pt x="5648" y="2638"/>
                    </a:lnTo>
                    <a:lnTo>
                      <a:pt x="5696" y="2619"/>
                    </a:lnTo>
                    <a:lnTo>
                      <a:pt x="5715" y="2610"/>
                    </a:lnTo>
                    <a:lnTo>
                      <a:pt x="5734" y="2590"/>
                    </a:lnTo>
                    <a:lnTo>
                      <a:pt x="5724" y="2571"/>
                    </a:lnTo>
                    <a:lnTo>
                      <a:pt x="5677" y="2581"/>
                    </a:lnTo>
                    <a:lnTo>
                      <a:pt x="5677" y="2571"/>
                    </a:lnTo>
                    <a:lnTo>
                      <a:pt x="5677" y="2552"/>
                    </a:lnTo>
                    <a:lnTo>
                      <a:pt x="5677" y="2543"/>
                    </a:lnTo>
                    <a:lnTo>
                      <a:pt x="5667" y="2524"/>
                    </a:lnTo>
                    <a:lnTo>
                      <a:pt x="5667" y="2514"/>
                    </a:lnTo>
                    <a:lnTo>
                      <a:pt x="5657" y="2505"/>
                    </a:lnTo>
                    <a:lnTo>
                      <a:pt x="5657" y="2476"/>
                    </a:lnTo>
                    <a:lnTo>
                      <a:pt x="5657" y="2467"/>
                    </a:lnTo>
                    <a:lnTo>
                      <a:pt x="5648" y="2447"/>
                    </a:lnTo>
                    <a:lnTo>
                      <a:pt x="5581" y="2428"/>
                    </a:lnTo>
                    <a:lnTo>
                      <a:pt x="5562" y="2438"/>
                    </a:lnTo>
                    <a:lnTo>
                      <a:pt x="5543" y="2467"/>
                    </a:lnTo>
                    <a:lnTo>
                      <a:pt x="5534" y="2514"/>
                    </a:lnTo>
                    <a:lnTo>
                      <a:pt x="5553" y="2571"/>
                    </a:lnTo>
                    <a:lnTo>
                      <a:pt x="5534" y="2600"/>
                    </a:lnTo>
                    <a:lnTo>
                      <a:pt x="5496" y="2657"/>
                    </a:lnTo>
                    <a:lnTo>
                      <a:pt x="5476" y="2705"/>
                    </a:lnTo>
                    <a:lnTo>
                      <a:pt x="5534" y="2724"/>
                    </a:lnTo>
                    <a:lnTo>
                      <a:pt x="5553" y="2695"/>
                    </a:lnTo>
                    <a:lnTo>
                      <a:pt x="5562" y="2676"/>
                    </a:lnTo>
                    <a:lnTo>
                      <a:pt x="5553" y="2657"/>
                    </a:lnTo>
                    <a:lnTo>
                      <a:pt x="5562" y="2648"/>
                    </a:lnTo>
                    <a:lnTo>
                      <a:pt x="5572" y="2657"/>
                    </a:lnTo>
                    <a:close/>
                    <a:moveTo>
                      <a:pt x="791" y="1609"/>
                    </a:moveTo>
                    <a:lnTo>
                      <a:pt x="781" y="1590"/>
                    </a:lnTo>
                    <a:lnTo>
                      <a:pt x="772" y="1571"/>
                    </a:lnTo>
                    <a:lnTo>
                      <a:pt x="752" y="1581"/>
                    </a:lnTo>
                    <a:lnTo>
                      <a:pt x="743" y="1600"/>
                    </a:lnTo>
                    <a:lnTo>
                      <a:pt x="743" y="1628"/>
                    </a:lnTo>
                    <a:lnTo>
                      <a:pt x="743" y="1647"/>
                    </a:lnTo>
                    <a:lnTo>
                      <a:pt x="791" y="1714"/>
                    </a:lnTo>
                    <a:lnTo>
                      <a:pt x="972" y="1771"/>
                    </a:lnTo>
                    <a:lnTo>
                      <a:pt x="1143" y="1790"/>
                    </a:lnTo>
                    <a:lnTo>
                      <a:pt x="1153" y="1781"/>
                    </a:lnTo>
                    <a:lnTo>
                      <a:pt x="1153" y="1762"/>
                    </a:lnTo>
                    <a:lnTo>
                      <a:pt x="1153" y="1733"/>
                    </a:lnTo>
                    <a:lnTo>
                      <a:pt x="1133" y="1705"/>
                    </a:lnTo>
                    <a:lnTo>
                      <a:pt x="1124" y="1695"/>
                    </a:lnTo>
                    <a:lnTo>
                      <a:pt x="1105" y="1695"/>
                    </a:lnTo>
                    <a:lnTo>
                      <a:pt x="1095" y="1685"/>
                    </a:lnTo>
                    <a:lnTo>
                      <a:pt x="1095" y="1667"/>
                    </a:lnTo>
                    <a:lnTo>
                      <a:pt x="1105" y="1657"/>
                    </a:lnTo>
                    <a:lnTo>
                      <a:pt x="1105" y="1647"/>
                    </a:lnTo>
                    <a:lnTo>
                      <a:pt x="1115" y="1647"/>
                    </a:lnTo>
                    <a:lnTo>
                      <a:pt x="1029" y="1628"/>
                    </a:lnTo>
                    <a:lnTo>
                      <a:pt x="1019" y="1609"/>
                    </a:lnTo>
                    <a:lnTo>
                      <a:pt x="1010" y="1562"/>
                    </a:lnTo>
                    <a:lnTo>
                      <a:pt x="1000" y="1524"/>
                    </a:lnTo>
                    <a:lnTo>
                      <a:pt x="991" y="1514"/>
                    </a:lnTo>
                    <a:lnTo>
                      <a:pt x="972" y="1524"/>
                    </a:lnTo>
                    <a:lnTo>
                      <a:pt x="972" y="1571"/>
                    </a:lnTo>
                    <a:lnTo>
                      <a:pt x="972" y="1609"/>
                    </a:lnTo>
                    <a:lnTo>
                      <a:pt x="962" y="1619"/>
                    </a:lnTo>
                    <a:lnTo>
                      <a:pt x="953" y="1590"/>
                    </a:lnTo>
                    <a:lnTo>
                      <a:pt x="943" y="1571"/>
                    </a:lnTo>
                    <a:lnTo>
                      <a:pt x="943" y="1533"/>
                    </a:lnTo>
                    <a:lnTo>
                      <a:pt x="943" y="1514"/>
                    </a:lnTo>
                    <a:lnTo>
                      <a:pt x="933" y="1505"/>
                    </a:lnTo>
                    <a:lnTo>
                      <a:pt x="924" y="1514"/>
                    </a:lnTo>
                    <a:lnTo>
                      <a:pt x="915" y="1524"/>
                    </a:lnTo>
                    <a:lnTo>
                      <a:pt x="915" y="1552"/>
                    </a:lnTo>
                    <a:lnTo>
                      <a:pt x="905" y="1533"/>
                    </a:lnTo>
                    <a:lnTo>
                      <a:pt x="895" y="1524"/>
                    </a:lnTo>
                    <a:lnTo>
                      <a:pt x="886" y="1543"/>
                    </a:lnTo>
                    <a:lnTo>
                      <a:pt x="886" y="1562"/>
                    </a:lnTo>
                    <a:lnTo>
                      <a:pt x="867" y="1533"/>
                    </a:lnTo>
                    <a:lnTo>
                      <a:pt x="838" y="1571"/>
                    </a:lnTo>
                    <a:lnTo>
                      <a:pt x="810" y="1533"/>
                    </a:lnTo>
                    <a:lnTo>
                      <a:pt x="800" y="1543"/>
                    </a:lnTo>
                    <a:lnTo>
                      <a:pt x="800" y="1562"/>
                    </a:lnTo>
                    <a:lnTo>
                      <a:pt x="800" y="1590"/>
                    </a:lnTo>
                    <a:lnTo>
                      <a:pt x="810" y="1600"/>
                    </a:lnTo>
                    <a:lnTo>
                      <a:pt x="829" y="1647"/>
                    </a:lnTo>
                    <a:lnTo>
                      <a:pt x="800" y="1619"/>
                    </a:lnTo>
                    <a:lnTo>
                      <a:pt x="791" y="1609"/>
                    </a:lnTo>
                    <a:close/>
                    <a:moveTo>
                      <a:pt x="6353" y="1695"/>
                    </a:moveTo>
                    <a:lnTo>
                      <a:pt x="6343" y="1676"/>
                    </a:lnTo>
                    <a:lnTo>
                      <a:pt x="6334" y="1667"/>
                    </a:lnTo>
                    <a:lnTo>
                      <a:pt x="6324" y="1647"/>
                    </a:lnTo>
                    <a:lnTo>
                      <a:pt x="6324" y="1619"/>
                    </a:lnTo>
                    <a:lnTo>
                      <a:pt x="6324" y="1600"/>
                    </a:lnTo>
                    <a:lnTo>
                      <a:pt x="6334" y="1590"/>
                    </a:lnTo>
                    <a:lnTo>
                      <a:pt x="6353" y="1562"/>
                    </a:lnTo>
                    <a:lnTo>
                      <a:pt x="6315" y="1486"/>
                    </a:lnTo>
                    <a:lnTo>
                      <a:pt x="6296" y="1476"/>
                    </a:lnTo>
                    <a:lnTo>
                      <a:pt x="6286" y="1457"/>
                    </a:lnTo>
                    <a:lnTo>
                      <a:pt x="6276" y="1409"/>
                    </a:lnTo>
                    <a:lnTo>
                      <a:pt x="6258" y="1390"/>
                    </a:lnTo>
                    <a:lnTo>
                      <a:pt x="6200" y="1438"/>
                    </a:lnTo>
                    <a:lnTo>
                      <a:pt x="6191" y="1457"/>
                    </a:lnTo>
                    <a:lnTo>
                      <a:pt x="6191" y="1476"/>
                    </a:lnTo>
                    <a:lnTo>
                      <a:pt x="6172" y="1467"/>
                    </a:lnTo>
                    <a:lnTo>
                      <a:pt x="6143" y="1419"/>
                    </a:lnTo>
                    <a:lnTo>
                      <a:pt x="6134" y="1371"/>
                    </a:lnTo>
                    <a:lnTo>
                      <a:pt x="6029" y="1276"/>
                    </a:lnTo>
                    <a:lnTo>
                      <a:pt x="6048" y="1248"/>
                    </a:lnTo>
                    <a:lnTo>
                      <a:pt x="6038" y="1228"/>
                    </a:lnTo>
                    <a:lnTo>
                      <a:pt x="5981" y="1200"/>
                    </a:lnTo>
                    <a:lnTo>
                      <a:pt x="5953" y="1190"/>
                    </a:lnTo>
                    <a:lnTo>
                      <a:pt x="5772" y="1257"/>
                    </a:lnTo>
                    <a:lnTo>
                      <a:pt x="5667" y="1238"/>
                    </a:lnTo>
                    <a:lnTo>
                      <a:pt x="5667" y="1219"/>
                    </a:lnTo>
                    <a:lnTo>
                      <a:pt x="5686" y="1219"/>
                    </a:lnTo>
                    <a:lnTo>
                      <a:pt x="5743" y="1248"/>
                    </a:lnTo>
                    <a:lnTo>
                      <a:pt x="5772" y="1248"/>
                    </a:lnTo>
                    <a:lnTo>
                      <a:pt x="5762" y="1228"/>
                    </a:lnTo>
                    <a:lnTo>
                      <a:pt x="5762" y="1219"/>
                    </a:lnTo>
                    <a:lnTo>
                      <a:pt x="5753" y="1219"/>
                    </a:lnTo>
                    <a:lnTo>
                      <a:pt x="5743" y="1219"/>
                    </a:lnTo>
                    <a:lnTo>
                      <a:pt x="5743" y="1209"/>
                    </a:lnTo>
                    <a:lnTo>
                      <a:pt x="5762" y="1200"/>
                    </a:lnTo>
                    <a:lnTo>
                      <a:pt x="5829" y="1171"/>
                    </a:lnTo>
                    <a:lnTo>
                      <a:pt x="5877" y="1143"/>
                    </a:lnTo>
                    <a:lnTo>
                      <a:pt x="5886" y="1124"/>
                    </a:lnTo>
                    <a:lnTo>
                      <a:pt x="5877" y="1105"/>
                    </a:lnTo>
                    <a:lnTo>
                      <a:pt x="5819" y="1048"/>
                    </a:lnTo>
                    <a:lnTo>
                      <a:pt x="5743" y="1038"/>
                    </a:lnTo>
                    <a:lnTo>
                      <a:pt x="5724" y="1019"/>
                    </a:lnTo>
                    <a:lnTo>
                      <a:pt x="5762" y="1009"/>
                    </a:lnTo>
                    <a:lnTo>
                      <a:pt x="5781" y="990"/>
                    </a:lnTo>
                    <a:lnTo>
                      <a:pt x="5791" y="952"/>
                    </a:lnTo>
                    <a:lnTo>
                      <a:pt x="5734" y="895"/>
                    </a:lnTo>
                    <a:lnTo>
                      <a:pt x="5705" y="885"/>
                    </a:lnTo>
                    <a:lnTo>
                      <a:pt x="5657" y="895"/>
                    </a:lnTo>
                    <a:lnTo>
                      <a:pt x="5639" y="914"/>
                    </a:lnTo>
                    <a:lnTo>
                      <a:pt x="5581" y="990"/>
                    </a:lnTo>
                    <a:lnTo>
                      <a:pt x="5572" y="1009"/>
                    </a:lnTo>
                    <a:lnTo>
                      <a:pt x="5562" y="1019"/>
                    </a:lnTo>
                    <a:lnTo>
                      <a:pt x="5562" y="1038"/>
                    </a:lnTo>
                    <a:lnTo>
                      <a:pt x="5543" y="1048"/>
                    </a:lnTo>
                    <a:lnTo>
                      <a:pt x="5458" y="1076"/>
                    </a:lnTo>
                    <a:lnTo>
                      <a:pt x="5467" y="1038"/>
                    </a:lnTo>
                    <a:lnTo>
                      <a:pt x="5505" y="990"/>
                    </a:lnTo>
                    <a:lnTo>
                      <a:pt x="5524" y="943"/>
                    </a:lnTo>
                    <a:lnTo>
                      <a:pt x="5515" y="867"/>
                    </a:lnTo>
                    <a:lnTo>
                      <a:pt x="5496" y="838"/>
                    </a:lnTo>
                    <a:lnTo>
                      <a:pt x="5467" y="838"/>
                    </a:lnTo>
                    <a:lnTo>
                      <a:pt x="5353" y="905"/>
                    </a:lnTo>
                    <a:lnTo>
                      <a:pt x="5267" y="924"/>
                    </a:lnTo>
                    <a:lnTo>
                      <a:pt x="5258" y="943"/>
                    </a:lnTo>
                    <a:lnTo>
                      <a:pt x="5229" y="1000"/>
                    </a:lnTo>
                    <a:lnTo>
                      <a:pt x="5210" y="1009"/>
                    </a:lnTo>
                    <a:lnTo>
                      <a:pt x="5200" y="1000"/>
                    </a:lnTo>
                    <a:lnTo>
                      <a:pt x="5210" y="971"/>
                    </a:lnTo>
                    <a:lnTo>
                      <a:pt x="5200" y="962"/>
                    </a:lnTo>
                    <a:lnTo>
                      <a:pt x="5200" y="952"/>
                    </a:lnTo>
                    <a:lnTo>
                      <a:pt x="5210" y="943"/>
                    </a:lnTo>
                    <a:lnTo>
                      <a:pt x="5229" y="943"/>
                    </a:lnTo>
                    <a:lnTo>
                      <a:pt x="5248" y="933"/>
                    </a:lnTo>
                    <a:lnTo>
                      <a:pt x="5248" y="905"/>
                    </a:lnTo>
                    <a:lnTo>
                      <a:pt x="5238" y="905"/>
                    </a:lnTo>
                    <a:lnTo>
                      <a:pt x="5229" y="895"/>
                    </a:lnTo>
                    <a:lnTo>
                      <a:pt x="5229" y="876"/>
                    </a:lnTo>
                    <a:lnTo>
                      <a:pt x="5258" y="876"/>
                    </a:lnTo>
                    <a:lnTo>
                      <a:pt x="5277" y="867"/>
                    </a:lnTo>
                    <a:lnTo>
                      <a:pt x="5286" y="847"/>
                    </a:lnTo>
                    <a:lnTo>
                      <a:pt x="5229" y="847"/>
                    </a:lnTo>
                    <a:lnTo>
                      <a:pt x="5210" y="838"/>
                    </a:lnTo>
                    <a:lnTo>
                      <a:pt x="5258" y="781"/>
                    </a:lnTo>
                    <a:lnTo>
                      <a:pt x="5277" y="752"/>
                    </a:lnTo>
                    <a:lnTo>
                      <a:pt x="5267" y="743"/>
                    </a:lnTo>
                    <a:lnTo>
                      <a:pt x="5210" y="724"/>
                    </a:lnTo>
                    <a:lnTo>
                      <a:pt x="5200" y="714"/>
                    </a:lnTo>
                    <a:lnTo>
                      <a:pt x="5191" y="705"/>
                    </a:lnTo>
                    <a:lnTo>
                      <a:pt x="5191" y="695"/>
                    </a:lnTo>
                    <a:lnTo>
                      <a:pt x="5181" y="686"/>
                    </a:lnTo>
                    <a:lnTo>
                      <a:pt x="5191" y="657"/>
                    </a:lnTo>
                    <a:lnTo>
                      <a:pt x="5181" y="647"/>
                    </a:lnTo>
                    <a:lnTo>
                      <a:pt x="5162" y="619"/>
                    </a:lnTo>
                    <a:lnTo>
                      <a:pt x="5057" y="609"/>
                    </a:lnTo>
                    <a:lnTo>
                      <a:pt x="5057" y="590"/>
                    </a:lnTo>
                    <a:lnTo>
                      <a:pt x="5086" y="590"/>
                    </a:lnTo>
                    <a:lnTo>
                      <a:pt x="5086" y="581"/>
                    </a:lnTo>
                    <a:lnTo>
                      <a:pt x="5067" y="562"/>
                    </a:lnTo>
                    <a:lnTo>
                      <a:pt x="5057" y="562"/>
                    </a:lnTo>
                    <a:lnTo>
                      <a:pt x="4886" y="581"/>
                    </a:lnTo>
                    <a:lnTo>
                      <a:pt x="4867" y="600"/>
                    </a:lnTo>
                    <a:lnTo>
                      <a:pt x="4839" y="629"/>
                    </a:lnTo>
                    <a:lnTo>
                      <a:pt x="4819" y="667"/>
                    </a:lnTo>
                    <a:lnTo>
                      <a:pt x="4791" y="743"/>
                    </a:lnTo>
                    <a:lnTo>
                      <a:pt x="4734" y="819"/>
                    </a:lnTo>
                    <a:lnTo>
                      <a:pt x="4715" y="876"/>
                    </a:lnTo>
                    <a:lnTo>
                      <a:pt x="4724" y="905"/>
                    </a:lnTo>
                    <a:lnTo>
                      <a:pt x="4743" y="914"/>
                    </a:lnTo>
                    <a:lnTo>
                      <a:pt x="4762" y="943"/>
                    </a:lnTo>
                    <a:lnTo>
                      <a:pt x="4772" y="962"/>
                    </a:lnTo>
                    <a:lnTo>
                      <a:pt x="4772" y="971"/>
                    </a:lnTo>
                    <a:lnTo>
                      <a:pt x="4743" y="971"/>
                    </a:lnTo>
                    <a:lnTo>
                      <a:pt x="4715" y="962"/>
                    </a:lnTo>
                    <a:lnTo>
                      <a:pt x="4705" y="962"/>
                    </a:lnTo>
                    <a:lnTo>
                      <a:pt x="4696" y="981"/>
                    </a:lnTo>
                    <a:lnTo>
                      <a:pt x="4686" y="1000"/>
                    </a:lnTo>
                    <a:lnTo>
                      <a:pt x="4686" y="1048"/>
                    </a:lnTo>
                    <a:lnTo>
                      <a:pt x="4676" y="1066"/>
                    </a:lnTo>
                    <a:lnTo>
                      <a:pt x="4629" y="1190"/>
                    </a:lnTo>
                    <a:lnTo>
                      <a:pt x="4629" y="1219"/>
                    </a:lnTo>
                    <a:lnTo>
                      <a:pt x="4667" y="1276"/>
                    </a:lnTo>
                    <a:lnTo>
                      <a:pt x="4686" y="1286"/>
                    </a:lnTo>
                    <a:lnTo>
                      <a:pt x="4734" y="1286"/>
                    </a:lnTo>
                    <a:lnTo>
                      <a:pt x="4734" y="1305"/>
                    </a:lnTo>
                    <a:lnTo>
                      <a:pt x="4715" y="1314"/>
                    </a:lnTo>
                    <a:lnTo>
                      <a:pt x="4705" y="1324"/>
                    </a:lnTo>
                    <a:lnTo>
                      <a:pt x="4696" y="1343"/>
                    </a:lnTo>
                    <a:lnTo>
                      <a:pt x="4696" y="1362"/>
                    </a:lnTo>
                    <a:lnTo>
                      <a:pt x="4696" y="1371"/>
                    </a:lnTo>
                    <a:lnTo>
                      <a:pt x="4705" y="1390"/>
                    </a:lnTo>
                    <a:lnTo>
                      <a:pt x="4696" y="1409"/>
                    </a:lnTo>
                    <a:lnTo>
                      <a:pt x="4686" y="1419"/>
                    </a:lnTo>
                    <a:lnTo>
                      <a:pt x="4676" y="1400"/>
                    </a:lnTo>
                    <a:lnTo>
                      <a:pt x="4667" y="1362"/>
                    </a:lnTo>
                    <a:lnTo>
                      <a:pt x="4667" y="1333"/>
                    </a:lnTo>
                    <a:lnTo>
                      <a:pt x="4648" y="1314"/>
                    </a:lnTo>
                    <a:lnTo>
                      <a:pt x="4619" y="1324"/>
                    </a:lnTo>
                    <a:lnTo>
                      <a:pt x="4600" y="1343"/>
                    </a:lnTo>
                    <a:lnTo>
                      <a:pt x="4581" y="1371"/>
                    </a:lnTo>
                    <a:lnTo>
                      <a:pt x="4581" y="1390"/>
                    </a:lnTo>
                    <a:lnTo>
                      <a:pt x="4581" y="1409"/>
                    </a:lnTo>
                    <a:lnTo>
                      <a:pt x="4581" y="1429"/>
                    </a:lnTo>
                    <a:lnTo>
                      <a:pt x="4562" y="1438"/>
                    </a:lnTo>
                    <a:lnTo>
                      <a:pt x="4534" y="1457"/>
                    </a:lnTo>
                    <a:lnTo>
                      <a:pt x="4534" y="1476"/>
                    </a:lnTo>
                    <a:lnTo>
                      <a:pt x="4524" y="1505"/>
                    </a:lnTo>
                    <a:lnTo>
                      <a:pt x="4515" y="1533"/>
                    </a:lnTo>
                    <a:lnTo>
                      <a:pt x="4515" y="1571"/>
                    </a:lnTo>
                    <a:lnTo>
                      <a:pt x="4515" y="1609"/>
                    </a:lnTo>
                    <a:lnTo>
                      <a:pt x="4515" y="1638"/>
                    </a:lnTo>
                    <a:lnTo>
                      <a:pt x="4496" y="1695"/>
                    </a:lnTo>
                    <a:lnTo>
                      <a:pt x="4496" y="1724"/>
                    </a:lnTo>
                    <a:lnTo>
                      <a:pt x="4496" y="1771"/>
                    </a:lnTo>
                    <a:lnTo>
                      <a:pt x="4505" y="1781"/>
                    </a:lnTo>
                    <a:lnTo>
                      <a:pt x="4505" y="1800"/>
                    </a:lnTo>
                    <a:lnTo>
                      <a:pt x="4496" y="1838"/>
                    </a:lnTo>
                    <a:lnTo>
                      <a:pt x="4496" y="1857"/>
                    </a:lnTo>
                    <a:lnTo>
                      <a:pt x="4505" y="1886"/>
                    </a:lnTo>
                    <a:lnTo>
                      <a:pt x="4515" y="1914"/>
                    </a:lnTo>
                    <a:lnTo>
                      <a:pt x="4515" y="1933"/>
                    </a:lnTo>
                    <a:lnTo>
                      <a:pt x="4515" y="1971"/>
                    </a:lnTo>
                    <a:lnTo>
                      <a:pt x="4486" y="2048"/>
                    </a:lnTo>
                    <a:lnTo>
                      <a:pt x="4457" y="2114"/>
                    </a:lnTo>
                    <a:lnTo>
                      <a:pt x="4410" y="2143"/>
                    </a:lnTo>
                    <a:lnTo>
                      <a:pt x="4381" y="2133"/>
                    </a:lnTo>
                    <a:lnTo>
                      <a:pt x="4400" y="2133"/>
                    </a:lnTo>
                    <a:lnTo>
                      <a:pt x="4419" y="2114"/>
                    </a:lnTo>
                    <a:lnTo>
                      <a:pt x="4438" y="2095"/>
                    </a:lnTo>
                    <a:lnTo>
                      <a:pt x="4457" y="2048"/>
                    </a:lnTo>
                    <a:lnTo>
                      <a:pt x="4467" y="2028"/>
                    </a:lnTo>
                    <a:lnTo>
                      <a:pt x="4476" y="2009"/>
                    </a:lnTo>
                    <a:lnTo>
                      <a:pt x="4486" y="1971"/>
                    </a:lnTo>
                    <a:lnTo>
                      <a:pt x="4486" y="1914"/>
                    </a:lnTo>
                    <a:lnTo>
                      <a:pt x="4476" y="1790"/>
                    </a:lnTo>
                    <a:lnTo>
                      <a:pt x="4476" y="1724"/>
                    </a:lnTo>
                    <a:lnTo>
                      <a:pt x="4476" y="1667"/>
                    </a:lnTo>
                    <a:lnTo>
                      <a:pt x="4486" y="1628"/>
                    </a:lnTo>
                    <a:lnTo>
                      <a:pt x="4476" y="1600"/>
                    </a:lnTo>
                    <a:lnTo>
                      <a:pt x="4476" y="1562"/>
                    </a:lnTo>
                    <a:lnTo>
                      <a:pt x="4476" y="1533"/>
                    </a:lnTo>
                    <a:lnTo>
                      <a:pt x="4486" y="1514"/>
                    </a:lnTo>
                    <a:lnTo>
                      <a:pt x="4505" y="1457"/>
                    </a:lnTo>
                    <a:lnTo>
                      <a:pt x="4534" y="1409"/>
                    </a:lnTo>
                    <a:lnTo>
                      <a:pt x="4543" y="1371"/>
                    </a:lnTo>
                    <a:lnTo>
                      <a:pt x="4553" y="1352"/>
                    </a:lnTo>
                    <a:lnTo>
                      <a:pt x="4562" y="1333"/>
                    </a:lnTo>
                    <a:lnTo>
                      <a:pt x="4581" y="1314"/>
                    </a:lnTo>
                    <a:lnTo>
                      <a:pt x="4591" y="1276"/>
                    </a:lnTo>
                    <a:lnTo>
                      <a:pt x="4562" y="1276"/>
                    </a:lnTo>
                    <a:lnTo>
                      <a:pt x="4534" y="1286"/>
                    </a:lnTo>
                    <a:lnTo>
                      <a:pt x="4505" y="1314"/>
                    </a:lnTo>
                    <a:lnTo>
                      <a:pt x="4486" y="1352"/>
                    </a:lnTo>
                    <a:lnTo>
                      <a:pt x="4457" y="1409"/>
                    </a:lnTo>
                    <a:lnTo>
                      <a:pt x="4457" y="1419"/>
                    </a:lnTo>
                    <a:lnTo>
                      <a:pt x="4438" y="1409"/>
                    </a:lnTo>
                    <a:lnTo>
                      <a:pt x="4438" y="1400"/>
                    </a:lnTo>
                    <a:lnTo>
                      <a:pt x="4438" y="1381"/>
                    </a:lnTo>
                    <a:lnTo>
                      <a:pt x="4457" y="1371"/>
                    </a:lnTo>
                    <a:lnTo>
                      <a:pt x="4448" y="1381"/>
                    </a:lnTo>
                    <a:lnTo>
                      <a:pt x="4429" y="1400"/>
                    </a:lnTo>
                    <a:lnTo>
                      <a:pt x="4400" y="1419"/>
                    </a:lnTo>
                    <a:lnTo>
                      <a:pt x="4400" y="1390"/>
                    </a:lnTo>
                    <a:lnTo>
                      <a:pt x="4419" y="1352"/>
                    </a:lnTo>
                    <a:lnTo>
                      <a:pt x="4486" y="1305"/>
                    </a:lnTo>
                    <a:lnTo>
                      <a:pt x="4410" y="1324"/>
                    </a:lnTo>
                    <a:lnTo>
                      <a:pt x="4334" y="1371"/>
                    </a:lnTo>
                    <a:lnTo>
                      <a:pt x="4343" y="1343"/>
                    </a:lnTo>
                    <a:lnTo>
                      <a:pt x="4362" y="1314"/>
                    </a:lnTo>
                    <a:lnTo>
                      <a:pt x="4334" y="1333"/>
                    </a:lnTo>
                    <a:lnTo>
                      <a:pt x="4324" y="1343"/>
                    </a:lnTo>
                    <a:lnTo>
                      <a:pt x="4315" y="1362"/>
                    </a:lnTo>
                    <a:lnTo>
                      <a:pt x="4305" y="1429"/>
                    </a:lnTo>
                    <a:lnTo>
                      <a:pt x="4295" y="1447"/>
                    </a:lnTo>
                    <a:lnTo>
                      <a:pt x="4286" y="1390"/>
                    </a:lnTo>
                    <a:lnTo>
                      <a:pt x="4286" y="1371"/>
                    </a:lnTo>
                    <a:lnTo>
                      <a:pt x="4277" y="1343"/>
                    </a:lnTo>
                    <a:lnTo>
                      <a:pt x="4286" y="1314"/>
                    </a:lnTo>
                    <a:lnTo>
                      <a:pt x="4315" y="1286"/>
                    </a:lnTo>
                    <a:lnTo>
                      <a:pt x="4372" y="1257"/>
                    </a:lnTo>
                    <a:lnTo>
                      <a:pt x="4391" y="1228"/>
                    </a:lnTo>
                    <a:lnTo>
                      <a:pt x="4410" y="1200"/>
                    </a:lnTo>
                    <a:lnTo>
                      <a:pt x="4476" y="1143"/>
                    </a:lnTo>
                    <a:lnTo>
                      <a:pt x="4524" y="1085"/>
                    </a:lnTo>
                    <a:lnTo>
                      <a:pt x="4553" y="1009"/>
                    </a:lnTo>
                    <a:lnTo>
                      <a:pt x="4562" y="914"/>
                    </a:lnTo>
                    <a:lnTo>
                      <a:pt x="4553" y="885"/>
                    </a:lnTo>
                    <a:lnTo>
                      <a:pt x="4534" y="885"/>
                    </a:lnTo>
                    <a:lnTo>
                      <a:pt x="4467" y="962"/>
                    </a:lnTo>
                    <a:lnTo>
                      <a:pt x="4238" y="1085"/>
                    </a:lnTo>
                    <a:lnTo>
                      <a:pt x="4143" y="1105"/>
                    </a:lnTo>
                    <a:lnTo>
                      <a:pt x="4162" y="1085"/>
                    </a:lnTo>
                    <a:lnTo>
                      <a:pt x="4191" y="1076"/>
                    </a:lnTo>
                    <a:lnTo>
                      <a:pt x="4210" y="1057"/>
                    </a:lnTo>
                    <a:lnTo>
                      <a:pt x="4238" y="1048"/>
                    </a:lnTo>
                    <a:lnTo>
                      <a:pt x="4295" y="1000"/>
                    </a:lnTo>
                    <a:lnTo>
                      <a:pt x="4286" y="990"/>
                    </a:lnTo>
                    <a:lnTo>
                      <a:pt x="4286" y="981"/>
                    </a:lnTo>
                    <a:lnTo>
                      <a:pt x="4324" y="943"/>
                    </a:lnTo>
                    <a:lnTo>
                      <a:pt x="4419" y="914"/>
                    </a:lnTo>
                    <a:lnTo>
                      <a:pt x="4457" y="847"/>
                    </a:lnTo>
                    <a:lnTo>
                      <a:pt x="4438" y="838"/>
                    </a:lnTo>
                    <a:lnTo>
                      <a:pt x="4419" y="828"/>
                    </a:lnTo>
                    <a:lnTo>
                      <a:pt x="4372" y="838"/>
                    </a:lnTo>
                    <a:lnTo>
                      <a:pt x="4372" y="828"/>
                    </a:lnTo>
                    <a:lnTo>
                      <a:pt x="4362" y="819"/>
                    </a:lnTo>
                    <a:lnTo>
                      <a:pt x="4362" y="809"/>
                    </a:lnTo>
                    <a:lnTo>
                      <a:pt x="4305" y="790"/>
                    </a:lnTo>
                    <a:lnTo>
                      <a:pt x="4277" y="800"/>
                    </a:lnTo>
                    <a:lnTo>
                      <a:pt x="4229" y="838"/>
                    </a:lnTo>
                    <a:lnTo>
                      <a:pt x="4229" y="809"/>
                    </a:lnTo>
                    <a:lnTo>
                      <a:pt x="4238" y="800"/>
                    </a:lnTo>
                    <a:lnTo>
                      <a:pt x="4248" y="790"/>
                    </a:lnTo>
                    <a:lnTo>
                      <a:pt x="4257" y="781"/>
                    </a:lnTo>
                    <a:lnTo>
                      <a:pt x="4248" y="771"/>
                    </a:lnTo>
                    <a:lnTo>
                      <a:pt x="4229" y="762"/>
                    </a:lnTo>
                    <a:lnTo>
                      <a:pt x="4219" y="743"/>
                    </a:lnTo>
                    <a:lnTo>
                      <a:pt x="4229" y="743"/>
                    </a:lnTo>
                    <a:lnTo>
                      <a:pt x="4238" y="733"/>
                    </a:lnTo>
                    <a:lnTo>
                      <a:pt x="4248" y="733"/>
                    </a:lnTo>
                    <a:lnTo>
                      <a:pt x="4257" y="743"/>
                    </a:lnTo>
                    <a:lnTo>
                      <a:pt x="4343" y="733"/>
                    </a:lnTo>
                    <a:lnTo>
                      <a:pt x="4343" y="714"/>
                    </a:lnTo>
                    <a:lnTo>
                      <a:pt x="4353" y="705"/>
                    </a:lnTo>
                    <a:lnTo>
                      <a:pt x="4362" y="695"/>
                    </a:lnTo>
                    <a:lnTo>
                      <a:pt x="4372" y="695"/>
                    </a:lnTo>
                    <a:lnTo>
                      <a:pt x="4381" y="705"/>
                    </a:lnTo>
                    <a:lnTo>
                      <a:pt x="4381" y="733"/>
                    </a:lnTo>
                    <a:lnTo>
                      <a:pt x="4391" y="743"/>
                    </a:lnTo>
                    <a:lnTo>
                      <a:pt x="4410" y="724"/>
                    </a:lnTo>
                    <a:lnTo>
                      <a:pt x="4419" y="733"/>
                    </a:lnTo>
                    <a:lnTo>
                      <a:pt x="4457" y="752"/>
                    </a:lnTo>
                    <a:lnTo>
                      <a:pt x="4486" y="762"/>
                    </a:lnTo>
                    <a:lnTo>
                      <a:pt x="4515" y="752"/>
                    </a:lnTo>
                    <a:lnTo>
                      <a:pt x="4543" y="733"/>
                    </a:lnTo>
                    <a:lnTo>
                      <a:pt x="4562" y="705"/>
                    </a:lnTo>
                    <a:lnTo>
                      <a:pt x="4543" y="686"/>
                    </a:lnTo>
                    <a:lnTo>
                      <a:pt x="4524" y="676"/>
                    </a:lnTo>
                    <a:lnTo>
                      <a:pt x="4515" y="657"/>
                    </a:lnTo>
                    <a:lnTo>
                      <a:pt x="4610" y="676"/>
                    </a:lnTo>
                    <a:lnTo>
                      <a:pt x="4600" y="667"/>
                    </a:lnTo>
                    <a:lnTo>
                      <a:pt x="4600" y="657"/>
                    </a:lnTo>
                    <a:lnTo>
                      <a:pt x="4600" y="647"/>
                    </a:lnTo>
                    <a:lnTo>
                      <a:pt x="4591" y="647"/>
                    </a:lnTo>
                    <a:lnTo>
                      <a:pt x="4591" y="638"/>
                    </a:lnTo>
                    <a:lnTo>
                      <a:pt x="4629" y="629"/>
                    </a:lnTo>
                    <a:lnTo>
                      <a:pt x="4648" y="619"/>
                    </a:lnTo>
                    <a:lnTo>
                      <a:pt x="4658" y="590"/>
                    </a:lnTo>
                    <a:lnTo>
                      <a:pt x="4648" y="581"/>
                    </a:lnTo>
                    <a:lnTo>
                      <a:pt x="4629" y="581"/>
                    </a:lnTo>
                    <a:lnTo>
                      <a:pt x="4619" y="581"/>
                    </a:lnTo>
                    <a:lnTo>
                      <a:pt x="4610" y="552"/>
                    </a:lnTo>
                    <a:lnTo>
                      <a:pt x="4658" y="562"/>
                    </a:lnTo>
                    <a:lnTo>
                      <a:pt x="4686" y="552"/>
                    </a:lnTo>
                    <a:lnTo>
                      <a:pt x="4696" y="504"/>
                    </a:lnTo>
                    <a:lnTo>
                      <a:pt x="4696" y="486"/>
                    </a:lnTo>
                    <a:lnTo>
                      <a:pt x="4715" y="447"/>
                    </a:lnTo>
                    <a:lnTo>
                      <a:pt x="4715" y="409"/>
                    </a:lnTo>
                    <a:lnTo>
                      <a:pt x="4724" y="400"/>
                    </a:lnTo>
                    <a:lnTo>
                      <a:pt x="4724" y="381"/>
                    </a:lnTo>
                    <a:lnTo>
                      <a:pt x="4724" y="371"/>
                    </a:lnTo>
                    <a:lnTo>
                      <a:pt x="4715" y="362"/>
                    </a:lnTo>
                    <a:lnTo>
                      <a:pt x="4686" y="333"/>
                    </a:lnTo>
                    <a:lnTo>
                      <a:pt x="4591" y="324"/>
                    </a:lnTo>
                    <a:lnTo>
                      <a:pt x="4524" y="371"/>
                    </a:lnTo>
                    <a:lnTo>
                      <a:pt x="4505" y="362"/>
                    </a:lnTo>
                    <a:lnTo>
                      <a:pt x="4515" y="352"/>
                    </a:lnTo>
                    <a:lnTo>
                      <a:pt x="4515" y="343"/>
                    </a:lnTo>
                    <a:lnTo>
                      <a:pt x="4524" y="333"/>
                    </a:lnTo>
                    <a:lnTo>
                      <a:pt x="4524" y="305"/>
                    </a:lnTo>
                    <a:lnTo>
                      <a:pt x="4496" y="333"/>
                    </a:lnTo>
                    <a:lnTo>
                      <a:pt x="4486" y="333"/>
                    </a:lnTo>
                    <a:lnTo>
                      <a:pt x="4496" y="324"/>
                    </a:lnTo>
                    <a:lnTo>
                      <a:pt x="4496" y="305"/>
                    </a:lnTo>
                    <a:lnTo>
                      <a:pt x="4505" y="295"/>
                    </a:lnTo>
                    <a:lnTo>
                      <a:pt x="4515" y="295"/>
                    </a:lnTo>
                    <a:lnTo>
                      <a:pt x="4496" y="295"/>
                    </a:lnTo>
                    <a:lnTo>
                      <a:pt x="4505" y="276"/>
                    </a:lnTo>
                    <a:lnTo>
                      <a:pt x="4524" y="266"/>
                    </a:lnTo>
                    <a:lnTo>
                      <a:pt x="4534" y="248"/>
                    </a:lnTo>
                    <a:lnTo>
                      <a:pt x="4543" y="219"/>
                    </a:lnTo>
                    <a:lnTo>
                      <a:pt x="4534" y="190"/>
                    </a:lnTo>
                    <a:lnTo>
                      <a:pt x="4524" y="171"/>
                    </a:lnTo>
                    <a:lnTo>
                      <a:pt x="4505" y="162"/>
                    </a:lnTo>
                    <a:lnTo>
                      <a:pt x="4496" y="162"/>
                    </a:lnTo>
                    <a:lnTo>
                      <a:pt x="4476" y="162"/>
                    </a:lnTo>
                    <a:lnTo>
                      <a:pt x="4467" y="181"/>
                    </a:lnTo>
                    <a:lnTo>
                      <a:pt x="4429" y="248"/>
                    </a:lnTo>
                    <a:lnTo>
                      <a:pt x="4419" y="248"/>
                    </a:lnTo>
                    <a:lnTo>
                      <a:pt x="4419" y="238"/>
                    </a:lnTo>
                    <a:lnTo>
                      <a:pt x="4410" y="228"/>
                    </a:lnTo>
                    <a:lnTo>
                      <a:pt x="4410" y="219"/>
                    </a:lnTo>
                    <a:lnTo>
                      <a:pt x="4410" y="209"/>
                    </a:lnTo>
                    <a:lnTo>
                      <a:pt x="4410" y="200"/>
                    </a:lnTo>
                    <a:lnTo>
                      <a:pt x="4400" y="190"/>
                    </a:lnTo>
                    <a:lnTo>
                      <a:pt x="4381" y="190"/>
                    </a:lnTo>
                    <a:lnTo>
                      <a:pt x="4372" y="200"/>
                    </a:lnTo>
                    <a:lnTo>
                      <a:pt x="4362" y="219"/>
                    </a:lnTo>
                    <a:lnTo>
                      <a:pt x="4343" y="238"/>
                    </a:lnTo>
                    <a:lnTo>
                      <a:pt x="4295" y="257"/>
                    </a:lnTo>
                    <a:lnTo>
                      <a:pt x="4277" y="248"/>
                    </a:lnTo>
                    <a:lnTo>
                      <a:pt x="4248" y="219"/>
                    </a:lnTo>
                    <a:lnTo>
                      <a:pt x="4238" y="209"/>
                    </a:lnTo>
                    <a:lnTo>
                      <a:pt x="4191" y="209"/>
                    </a:lnTo>
                    <a:lnTo>
                      <a:pt x="4172" y="200"/>
                    </a:lnTo>
                    <a:lnTo>
                      <a:pt x="4191" y="152"/>
                    </a:lnTo>
                    <a:lnTo>
                      <a:pt x="4191" y="124"/>
                    </a:lnTo>
                    <a:lnTo>
                      <a:pt x="4143" y="76"/>
                    </a:lnTo>
                    <a:lnTo>
                      <a:pt x="4143" y="143"/>
                    </a:lnTo>
                    <a:lnTo>
                      <a:pt x="4124" y="143"/>
                    </a:lnTo>
                    <a:lnTo>
                      <a:pt x="4096" y="133"/>
                    </a:lnTo>
                    <a:lnTo>
                      <a:pt x="4067" y="162"/>
                    </a:lnTo>
                    <a:lnTo>
                      <a:pt x="4067" y="181"/>
                    </a:lnTo>
                    <a:lnTo>
                      <a:pt x="4067" y="200"/>
                    </a:lnTo>
                    <a:lnTo>
                      <a:pt x="4067" y="219"/>
                    </a:lnTo>
                    <a:lnTo>
                      <a:pt x="4067" y="248"/>
                    </a:lnTo>
                    <a:lnTo>
                      <a:pt x="4067" y="276"/>
                    </a:lnTo>
                    <a:lnTo>
                      <a:pt x="4077" y="286"/>
                    </a:lnTo>
                    <a:lnTo>
                      <a:pt x="4105" y="295"/>
                    </a:lnTo>
                    <a:lnTo>
                      <a:pt x="4096" y="314"/>
                    </a:lnTo>
                    <a:lnTo>
                      <a:pt x="4086" y="343"/>
                    </a:lnTo>
                    <a:lnTo>
                      <a:pt x="4096" y="362"/>
                    </a:lnTo>
                    <a:lnTo>
                      <a:pt x="4096" y="390"/>
                    </a:lnTo>
                    <a:lnTo>
                      <a:pt x="4086" y="419"/>
                    </a:lnTo>
                    <a:lnTo>
                      <a:pt x="4067" y="419"/>
                    </a:lnTo>
                    <a:lnTo>
                      <a:pt x="4057" y="390"/>
                    </a:lnTo>
                    <a:lnTo>
                      <a:pt x="4048" y="343"/>
                    </a:lnTo>
                    <a:lnTo>
                      <a:pt x="4029" y="314"/>
                    </a:lnTo>
                    <a:lnTo>
                      <a:pt x="3886" y="276"/>
                    </a:lnTo>
                    <a:lnTo>
                      <a:pt x="3867" y="295"/>
                    </a:lnTo>
                    <a:lnTo>
                      <a:pt x="3876" y="333"/>
                    </a:lnTo>
                    <a:lnTo>
                      <a:pt x="3886" y="352"/>
                    </a:lnTo>
                    <a:lnTo>
                      <a:pt x="3914" y="371"/>
                    </a:lnTo>
                    <a:lnTo>
                      <a:pt x="3924" y="381"/>
                    </a:lnTo>
                    <a:lnTo>
                      <a:pt x="3943" y="409"/>
                    </a:lnTo>
                    <a:lnTo>
                      <a:pt x="3943" y="419"/>
                    </a:lnTo>
                    <a:lnTo>
                      <a:pt x="3953" y="447"/>
                    </a:lnTo>
                    <a:lnTo>
                      <a:pt x="3838" y="400"/>
                    </a:lnTo>
                    <a:lnTo>
                      <a:pt x="3819" y="400"/>
                    </a:lnTo>
                    <a:lnTo>
                      <a:pt x="3810" y="428"/>
                    </a:lnTo>
                    <a:lnTo>
                      <a:pt x="3800" y="486"/>
                    </a:lnTo>
                    <a:lnTo>
                      <a:pt x="3829" y="514"/>
                    </a:lnTo>
                    <a:lnTo>
                      <a:pt x="3848" y="533"/>
                    </a:lnTo>
                    <a:lnTo>
                      <a:pt x="3943" y="562"/>
                    </a:lnTo>
                    <a:lnTo>
                      <a:pt x="3953" y="552"/>
                    </a:lnTo>
                    <a:lnTo>
                      <a:pt x="3962" y="543"/>
                    </a:lnTo>
                    <a:lnTo>
                      <a:pt x="3981" y="504"/>
                    </a:lnTo>
                    <a:lnTo>
                      <a:pt x="3991" y="495"/>
                    </a:lnTo>
                    <a:lnTo>
                      <a:pt x="3991" y="514"/>
                    </a:lnTo>
                    <a:lnTo>
                      <a:pt x="3972" y="543"/>
                    </a:lnTo>
                    <a:lnTo>
                      <a:pt x="3972" y="562"/>
                    </a:lnTo>
                    <a:lnTo>
                      <a:pt x="3981" y="571"/>
                    </a:lnTo>
                    <a:lnTo>
                      <a:pt x="3991" y="571"/>
                    </a:lnTo>
                    <a:lnTo>
                      <a:pt x="4010" y="562"/>
                    </a:lnTo>
                    <a:lnTo>
                      <a:pt x="4019" y="571"/>
                    </a:lnTo>
                    <a:lnTo>
                      <a:pt x="4019" y="581"/>
                    </a:lnTo>
                    <a:lnTo>
                      <a:pt x="4029" y="590"/>
                    </a:lnTo>
                    <a:lnTo>
                      <a:pt x="4039" y="590"/>
                    </a:lnTo>
                    <a:lnTo>
                      <a:pt x="4048" y="590"/>
                    </a:lnTo>
                    <a:lnTo>
                      <a:pt x="4057" y="600"/>
                    </a:lnTo>
                    <a:lnTo>
                      <a:pt x="4067" y="619"/>
                    </a:lnTo>
                    <a:lnTo>
                      <a:pt x="4067" y="638"/>
                    </a:lnTo>
                    <a:lnTo>
                      <a:pt x="4057" y="638"/>
                    </a:lnTo>
                    <a:lnTo>
                      <a:pt x="4057" y="657"/>
                    </a:lnTo>
                    <a:lnTo>
                      <a:pt x="4048" y="667"/>
                    </a:lnTo>
                    <a:lnTo>
                      <a:pt x="4039" y="657"/>
                    </a:lnTo>
                    <a:lnTo>
                      <a:pt x="4039" y="676"/>
                    </a:lnTo>
                    <a:lnTo>
                      <a:pt x="4134" y="714"/>
                    </a:lnTo>
                    <a:lnTo>
                      <a:pt x="3953" y="676"/>
                    </a:lnTo>
                    <a:lnTo>
                      <a:pt x="3934" y="676"/>
                    </a:lnTo>
                    <a:lnTo>
                      <a:pt x="3924" y="686"/>
                    </a:lnTo>
                    <a:lnTo>
                      <a:pt x="3914" y="733"/>
                    </a:lnTo>
                    <a:lnTo>
                      <a:pt x="3905" y="771"/>
                    </a:lnTo>
                    <a:lnTo>
                      <a:pt x="3914" y="800"/>
                    </a:lnTo>
                    <a:lnTo>
                      <a:pt x="3934" y="800"/>
                    </a:lnTo>
                    <a:lnTo>
                      <a:pt x="3943" y="809"/>
                    </a:lnTo>
                    <a:lnTo>
                      <a:pt x="3943" y="838"/>
                    </a:lnTo>
                    <a:lnTo>
                      <a:pt x="3934" y="847"/>
                    </a:lnTo>
                    <a:lnTo>
                      <a:pt x="3914" y="838"/>
                    </a:lnTo>
                    <a:lnTo>
                      <a:pt x="3819" y="838"/>
                    </a:lnTo>
                    <a:lnTo>
                      <a:pt x="3800" y="867"/>
                    </a:lnTo>
                    <a:lnTo>
                      <a:pt x="3781" y="914"/>
                    </a:lnTo>
                    <a:lnTo>
                      <a:pt x="3791" y="924"/>
                    </a:lnTo>
                    <a:lnTo>
                      <a:pt x="3819" y="943"/>
                    </a:lnTo>
                    <a:lnTo>
                      <a:pt x="3829" y="952"/>
                    </a:lnTo>
                    <a:lnTo>
                      <a:pt x="3791" y="1009"/>
                    </a:lnTo>
                    <a:lnTo>
                      <a:pt x="3791" y="1038"/>
                    </a:lnTo>
                    <a:lnTo>
                      <a:pt x="3810" y="1066"/>
                    </a:lnTo>
                    <a:lnTo>
                      <a:pt x="3876" y="1114"/>
                    </a:lnTo>
                    <a:lnTo>
                      <a:pt x="3896" y="1143"/>
                    </a:lnTo>
                    <a:lnTo>
                      <a:pt x="3886" y="1143"/>
                    </a:lnTo>
                    <a:lnTo>
                      <a:pt x="3838" y="1114"/>
                    </a:lnTo>
                    <a:lnTo>
                      <a:pt x="3810" y="1114"/>
                    </a:lnTo>
                    <a:lnTo>
                      <a:pt x="3800" y="1114"/>
                    </a:lnTo>
                    <a:lnTo>
                      <a:pt x="3791" y="1114"/>
                    </a:lnTo>
                    <a:lnTo>
                      <a:pt x="3781" y="1095"/>
                    </a:lnTo>
                    <a:lnTo>
                      <a:pt x="3781" y="1085"/>
                    </a:lnTo>
                    <a:lnTo>
                      <a:pt x="3762" y="1095"/>
                    </a:lnTo>
                    <a:lnTo>
                      <a:pt x="3743" y="1114"/>
                    </a:lnTo>
                    <a:lnTo>
                      <a:pt x="3724" y="1152"/>
                    </a:lnTo>
                    <a:lnTo>
                      <a:pt x="3705" y="1181"/>
                    </a:lnTo>
                    <a:lnTo>
                      <a:pt x="3715" y="1181"/>
                    </a:lnTo>
                    <a:lnTo>
                      <a:pt x="3734" y="1200"/>
                    </a:lnTo>
                    <a:lnTo>
                      <a:pt x="3724" y="1209"/>
                    </a:lnTo>
                    <a:lnTo>
                      <a:pt x="3724" y="1228"/>
                    </a:lnTo>
                    <a:lnTo>
                      <a:pt x="3705" y="1238"/>
                    </a:lnTo>
                    <a:lnTo>
                      <a:pt x="3715" y="1257"/>
                    </a:lnTo>
                    <a:lnTo>
                      <a:pt x="3743" y="1305"/>
                    </a:lnTo>
                    <a:lnTo>
                      <a:pt x="3753" y="1333"/>
                    </a:lnTo>
                    <a:lnTo>
                      <a:pt x="3762" y="1343"/>
                    </a:lnTo>
                    <a:lnTo>
                      <a:pt x="3781" y="1362"/>
                    </a:lnTo>
                    <a:lnTo>
                      <a:pt x="3791" y="1371"/>
                    </a:lnTo>
                    <a:lnTo>
                      <a:pt x="3772" y="1362"/>
                    </a:lnTo>
                    <a:lnTo>
                      <a:pt x="3762" y="1352"/>
                    </a:lnTo>
                    <a:lnTo>
                      <a:pt x="3696" y="1381"/>
                    </a:lnTo>
                    <a:lnTo>
                      <a:pt x="3686" y="1371"/>
                    </a:lnTo>
                    <a:lnTo>
                      <a:pt x="3686" y="1343"/>
                    </a:lnTo>
                    <a:lnTo>
                      <a:pt x="3600" y="1352"/>
                    </a:lnTo>
                    <a:lnTo>
                      <a:pt x="3600" y="1371"/>
                    </a:lnTo>
                    <a:lnTo>
                      <a:pt x="3600" y="1400"/>
                    </a:lnTo>
                    <a:lnTo>
                      <a:pt x="3581" y="1429"/>
                    </a:lnTo>
                    <a:lnTo>
                      <a:pt x="3562" y="1447"/>
                    </a:lnTo>
                    <a:lnTo>
                      <a:pt x="3543" y="1457"/>
                    </a:lnTo>
                    <a:lnTo>
                      <a:pt x="3524" y="1467"/>
                    </a:lnTo>
                    <a:lnTo>
                      <a:pt x="3505" y="1447"/>
                    </a:lnTo>
                    <a:lnTo>
                      <a:pt x="3505" y="1457"/>
                    </a:lnTo>
                    <a:lnTo>
                      <a:pt x="3486" y="1476"/>
                    </a:lnTo>
                    <a:lnTo>
                      <a:pt x="3486" y="1486"/>
                    </a:lnTo>
                    <a:lnTo>
                      <a:pt x="3486" y="1495"/>
                    </a:lnTo>
                    <a:lnTo>
                      <a:pt x="3495" y="1543"/>
                    </a:lnTo>
                    <a:lnTo>
                      <a:pt x="3486" y="1543"/>
                    </a:lnTo>
                    <a:lnTo>
                      <a:pt x="3477" y="1543"/>
                    </a:lnTo>
                    <a:lnTo>
                      <a:pt x="3467" y="1543"/>
                    </a:lnTo>
                    <a:lnTo>
                      <a:pt x="3457" y="1552"/>
                    </a:lnTo>
                    <a:lnTo>
                      <a:pt x="3457" y="1562"/>
                    </a:lnTo>
                    <a:lnTo>
                      <a:pt x="3448" y="1571"/>
                    </a:lnTo>
                    <a:lnTo>
                      <a:pt x="3448" y="1590"/>
                    </a:lnTo>
                    <a:lnTo>
                      <a:pt x="3438" y="1590"/>
                    </a:lnTo>
                    <a:lnTo>
                      <a:pt x="3410" y="1581"/>
                    </a:lnTo>
                    <a:lnTo>
                      <a:pt x="3410" y="1571"/>
                    </a:lnTo>
                    <a:lnTo>
                      <a:pt x="3410" y="1562"/>
                    </a:lnTo>
                    <a:lnTo>
                      <a:pt x="3410" y="1543"/>
                    </a:lnTo>
                    <a:lnTo>
                      <a:pt x="3410" y="1524"/>
                    </a:lnTo>
                    <a:lnTo>
                      <a:pt x="3419" y="1505"/>
                    </a:lnTo>
                    <a:lnTo>
                      <a:pt x="3419" y="1486"/>
                    </a:lnTo>
                    <a:lnTo>
                      <a:pt x="3419" y="1476"/>
                    </a:lnTo>
                    <a:lnTo>
                      <a:pt x="3410" y="1457"/>
                    </a:lnTo>
                    <a:lnTo>
                      <a:pt x="3410" y="1438"/>
                    </a:lnTo>
                    <a:lnTo>
                      <a:pt x="3419" y="1409"/>
                    </a:lnTo>
                    <a:lnTo>
                      <a:pt x="3429" y="1381"/>
                    </a:lnTo>
                    <a:lnTo>
                      <a:pt x="3457" y="1352"/>
                    </a:lnTo>
                    <a:lnTo>
                      <a:pt x="3448" y="1333"/>
                    </a:lnTo>
                    <a:lnTo>
                      <a:pt x="3448" y="1314"/>
                    </a:lnTo>
                    <a:lnTo>
                      <a:pt x="3438" y="1305"/>
                    </a:lnTo>
                    <a:lnTo>
                      <a:pt x="3438" y="1276"/>
                    </a:lnTo>
                    <a:lnTo>
                      <a:pt x="3448" y="1257"/>
                    </a:lnTo>
                    <a:lnTo>
                      <a:pt x="3467" y="1238"/>
                    </a:lnTo>
                    <a:lnTo>
                      <a:pt x="3477" y="1219"/>
                    </a:lnTo>
                    <a:lnTo>
                      <a:pt x="3467" y="1200"/>
                    </a:lnTo>
                    <a:lnTo>
                      <a:pt x="3505" y="1038"/>
                    </a:lnTo>
                    <a:lnTo>
                      <a:pt x="3486" y="1009"/>
                    </a:lnTo>
                    <a:lnTo>
                      <a:pt x="3429" y="990"/>
                    </a:lnTo>
                    <a:lnTo>
                      <a:pt x="3400" y="1000"/>
                    </a:lnTo>
                    <a:lnTo>
                      <a:pt x="3324" y="1038"/>
                    </a:lnTo>
                    <a:lnTo>
                      <a:pt x="3305" y="1019"/>
                    </a:lnTo>
                    <a:lnTo>
                      <a:pt x="3495" y="905"/>
                    </a:lnTo>
                    <a:lnTo>
                      <a:pt x="3524" y="847"/>
                    </a:lnTo>
                    <a:lnTo>
                      <a:pt x="3524" y="809"/>
                    </a:lnTo>
                    <a:lnTo>
                      <a:pt x="3524" y="781"/>
                    </a:lnTo>
                    <a:lnTo>
                      <a:pt x="3534" y="743"/>
                    </a:lnTo>
                    <a:lnTo>
                      <a:pt x="3543" y="714"/>
                    </a:lnTo>
                    <a:lnTo>
                      <a:pt x="3553" y="695"/>
                    </a:lnTo>
                    <a:lnTo>
                      <a:pt x="3562" y="676"/>
                    </a:lnTo>
                    <a:lnTo>
                      <a:pt x="3562" y="657"/>
                    </a:lnTo>
                    <a:lnTo>
                      <a:pt x="3553" y="647"/>
                    </a:lnTo>
                    <a:lnTo>
                      <a:pt x="3543" y="657"/>
                    </a:lnTo>
                    <a:lnTo>
                      <a:pt x="3534" y="667"/>
                    </a:lnTo>
                    <a:lnTo>
                      <a:pt x="3524" y="676"/>
                    </a:lnTo>
                    <a:lnTo>
                      <a:pt x="3515" y="676"/>
                    </a:lnTo>
                    <a:lnTo>
                      <a:pt x="3515" y="667"/>
                    </a:lnTo>
                    <a:lnTo>
                      <a:pt x="3515" y="647"/>
                    </a:lnTo>
                    <a:lnTo>
                      <a:pt x="3505" y="629"/>
                    </a:lnTo>
                    <a:lnTo>
                      <a:pt x="3515" y="609"/>
                    </a:lnTo>
                    <a:lnTo>
                      <a:pt x="3524" y="600"/>
                    </a:lnTo>
                    <a:lnTo>
                      <a:pt x="3534" y="600"/>
                    </a:lnTo>
                    <a:lnTo>
                      <a:pt x="3534" y="590"/>
                    </a:lnTo>
                    <a:lnTo>
                      <a:pt x="3543" y="562"/>
                    </a:lnTo>
                    <a:lnTo>
                      <a:pt x="3553" y="552"/>
                    </a:lnTo>
                    <a:lnTo>
                      <a:pt x="3553" y="533"/>
                    </a:lnTo>
                    <a:lnTo>
                      <a:pt x="3553" y="514"/>
                    </a:lnTo>
                    <a:lnTo>
                      <a:pt x="3543" y="504"/>
                    </a:lnTo>
                    <a:lnTo>
                      <a:pt x="3543" y="495"/>
                    </a:lnTo>
                    <a:lnTo>
                      <a:pt x="3553" y="476"/>
                    </a:lnTo>
                    <a:lnTo>
                      <a:pt x="3515" y="447"/>
                    </a:lnTo>
                    <a:lnTo>
                      <a:pt x="3524" y="419"/>
                    </a:lnTo>
                    <a:lnTo>
                      <a:pt x="3477" y="428"/>
                    </a:lnTo>
                    <a:lnTo>
                      <a:pt x="3324" y="590"/>
                    </a:lnTo>
                    <a:lnTo>
                      <a:pt x="3277" y="657"/>
                    </a:lnTo>
                    <a:lnTo>
                      <a:pt x="3248" y="733"/>
                    </a:lnTo>
                    <a:lnTo>
                      <a:pt x="3200" y="771"/>
                    </a:lnTo>
                    <a:lnTo>
                      <a:pt x="3191" y="809"/>
                    </a:lnTo>
                    <a:lnTo>
                      <a:pt x="3181" y="819"/>
                    </a:lnTo>
                    <a:lnTo>
                      <a:pt x="3172" y="857"/>
                    </a:lnTo>
                    <a:lnTo>
                      <a:pt x="3172" y="876"/>
                    </a:lnTo>
                    <a:lnTo>
                      <a:pt x="3153" y="885"/>
                    </a:lnTo>
                    <a:lnTo>
                      <a:pt x="3134" y="885"/>
                    </a:lnTo>
                    <a:lnTo>
                      <a:pt x="3124" y="895"/>
                    </a:lnTo>
                    <a:lnTo>
                      <a:pt x="3114" y="933"/>
                    </a:lnTo>
                    <a:lnTo>
                      <a:pt x="3086" y="1066"/>
                    </a:lnTo>
                    <a:lnTo>
                      <a:pt x="3076" y="1105"/>
                    </a:lnTo>
                    <a:lnTo>
                      <a:pt x="3057" y="1133"/>
                    </a:lnTo>
                    <a:lnTo>
                      <a:pt x="3029" y="1162"/>
                    </a:lnTo>
                    <a:lnTo>
                      <a:pt x="3010" y="1171"/>
                    </a:lnTo>
                    <a:lnTo>
                      <a:pt x="3000" y="1181"/>
                    </a:lnTo>
                    <a:lnTo>
                      <a:pt x="2858" y="1419"/>
                    </a:lnTo>
                    <a:lnTo>
                      <a:pt x="2724" y="1609"/>
                    </a:lnTo>
                    <a:lnTo>
                      <a:pt x="2705" y="1647"/>
                    </a:lnTo>
                    <a:lnTo>
                      <a:pt x="2772" y="1676"/>
                    </a:lnTo>
                    <a:lnTo>
                      <a:pt x="2781" y="1695"/>
                    </a:lnTo>
                    <a:lnTo>
                      <a:pt x="2772" y="1733"/>
                    </a:lnTo>
                    <a:lnTo>
                      <a:pt x="2724" y="1790"/>
                    </a:lnTo>
                    <a:lnTo>
                      <a:pt x="2715" y="1819"/>
                    </a:lnTo>
                    <a:lnTo>
                      <a:pt x="2715" y="1838"/>
                    </a:lnTo>
                    <a:lnTo>
                      <a:pt x="2705" y="1867"/>
                    </a:lnTo>
                    <a:lnTo>
                      <a:pt x="2686" y="1886"/>
                    </a:lnTo>
                    <a:lnTo>
                      <a:pt x="2686" y="1895"/>
                    </a:lnTo>
                    <a:lnTo>
                      <a:pt x="2667" y="1895"/>
                    </a:lnTo>
                    <a:lnTo>
                      <a:pt x="2657" y="1905"/>
                    </a:lnTo>
                    <a:lnTo>
                      <a:pt x="2648" y="1914"/>
                    </a:lnTo>
                    <a:lnTo>
                      <a:pt x="2638" y="1943"/>
                    </a:lnTo>
                    <a:lnTo>
                      <a:pt x="2610" y="2028"/>
                    </a:lnTo>
                    <a:lnTo>
                      <a:pt x="2600" y="2076"/>
                    </a:lnTo>
                    <a:lnTo>
                      <a:pt x="2581" y="2086"/>
                    </a:lnTo>
                    <a:lnTo>
                      <a:pt x="2572" y="2095"/>
                    </a:lnTo>
                    <a:lnTo>
                      <a:pt x="2534" y="2114"/>
                    </a:lnTo>
                    <a:lnTo>
                      <a:pt x="2524" y="2114"/>
                    </a:lnTo>
                    <a:lnTo>
                      <a:pt x="2505" y="2105"/>
                    </a:lnTo>
                    <a:lnTo>
                      <a:pt x="2505" y="2095"/>
                    </a:lnTo>
                    <a:lnTo>
                      <a:pt x="2495" y="2076"/>
                    </a:lnTo>
                    <a:lnTo>
                      <a:pt x="2486" y="2066"/>
                    </a:lnTo>
                    <a:lnTo>
                      <a:pt x="2495" y="2048"/>
                    </a:lnTo>
                    <a:lnTo>
                      <a:pt x="2505" y="2038"/>
                    </a:lnTo>
                    <a:lnTo>
                      <a:pt x="2524" y="2028"/>
                    </a:lnTo>
                    <a:lnTo>
                      <a:pt x="2515" y="2009"/>
                    </a:lnTo>
                    <a:lnTo>
                      <a:pt x="2505" y="2019"/>
                    </a:lnTo>
                    <a:lnTo>
                      <a:pt x="2495" y="2019"/>
                    </a:lnTo>
                    <a:lnTo>
                      <a:pt x="2486" y="2028"/>
                    </a:lnTo>
                    <a:lnTo>
                      <a:pt x="2495" y="1981"/>
                    </a:lnTo>
                    <a:lnTo>
                      <a:pt x="2495" y="1971"/>
                    </a:lnTo>
                    <a:lnTo>
                      <a:pt x="2457" y="1990"/>
                    </a:lnTo>
                    <a:lnTo>
                      <a:pt x="2438" y="2009"/>
                    </a:lnTo>
                    <a:lnTo>
                      <a:pt x="2438" y="2038"/>
                    </a:lnTo>
                    <a:lnTo>
                      <a:pt x="2438" y="2057"/>
                    </a:lnTo>
                    <a:lnTo>
                      <a:pt x="2448" y="2076"/>
                    </a:lnTo>
                    <a:lnTo>
                      <a:pt x="2457" y="2086"/>
                    </a:lnTo>
                    <a:lnTo>
                      <a:pt x="2457" y="2143"/>
                    </a:lnTo>
                    <a:lnTo>
                      <a:pt x="2438" y="2143"/>
                    </a:lnTo>
                    <a:lnTo>
                      <a:pt x="2410" y="2114"/>
                    </a:lnTo>
                    <a:lnTo>
                      <a:pt x="2400" y="2066"/>
                    </a:lnTo>
                    <a:lnTo>
                      <a:pt x="2400" y="1981"/>
                    </a:lnTo>
                    <a:lnTo>
                      <a:pt x="2400" y="1962"/>
                    </a:lnTo>
                    <a:lnTo>
                      <a:pt x="2410" y="1943"/>
                    </a:lnTo>
                    <a:lnTo>
                      <a:pt x="2419" y="1933"/>
                    </a:lnTo>
                    <a:lnTo>
                      <a:pt x="2410" y="1905"/>
                    </a:lnTo>
                    <a:lnTo>
                      <a:pt x="2410" y="1886"/>
                    </a:lnTo>
                    <a:lnTo>
                      <a:pt x="2419" y="1876"/>
                    </a:lnTo>
                    <a:lnTo>
                      <a:pt x="2419" y="1857"/>
                    </a:lnTo>
                    <a:lnTo>
                      <a:pt x="2419" y="1848"/>
                    </a:lnTo>
                    <a:lnTo>
                      <a:pt x="2419" y="1838"/>
                    </a:lnTo>
                    <a:lnTo>
                      <a:pt x="2419" y="1828"/>
                    </a:lnTo>
                    <a:lnTo>
                      <a:pt x="2429" y="1828"/>
                    </a:lnTo>
                    <a:lnTo>
                      <a:pt x="2429" y="1819"/>
                    </a:lnTo>
                    <a:lnTo>
                      <a:pt x="2438" y="1810"/>
                    </a:lnTo>
                    <a:lnTo>
                      <a:pt x="2448" y="1800"/>
                    </a:lnTo>
                    <a:lnTo>
                      <a:pt x="2448" y="1790"/>
                    </a:lnTo>
                    <a:lnTo>
                      <a:pt x="2477" y="1781"/>
                    </a:lnTo>
                    <a:lnTo>
                      <a:pt x="2562" y="1676"/>
                    </a:lnTo>
                    <a:lnTo>
                      <a:pt x="2572" y="1657"/>
                    </a:lnTo>
                    <a:lnTo>
                      <a:pt x="2562" y="1628"/>
                    </a:lnTo>
                    <a:lnTo>
                      <a:pt x="2553" y="1619"/>
                    </a:lnTo>
                    <a:lnTo>
                      <a:pt x="2543" y="1628"/>
                    </a:lnTo>
                    <a:lnTo>
                      <a:pt x="2524" y="1647"/>
                    </a:lnTo>
                    <a:lnTo>
                      <a:pt x="2515" y="1657"/>
                    </a:lnTo>
                    <a:lnTo>
                      <a:pt x="2505" y="1647"/>
                    </a:lnTo>
                    <a:lnTo>
                      <a:pt x="2505" y="1628"/>
                    </a:lnTo>
                    <a:lnTo>
                      <a:pt x="2515" y="1600"/>
                    </a:lnTo>
                    <a:lnTo>
                      <a:pt x="2524" y="1590"/>
                    </a:lnTo>
                    <a:lnTo>
                      <a:pt x="2505" y="1590"/>
                    </a:lnTo>
                    <a:lnTo>
                      <a:pt x="2495" y="1590"/>
                    </a:lnTo>
                    <a:lnTo>
                      <a:pt x="2486" y="1581"/>
                    </a:lnTo>
                    <a:lnTo>
                      <a:pt x="2534" y="1514"/>
                    </a:lnTo>
                    <a:lnTo>
                      <a:pt x="2562" y="1505"/>
                    </a:lnTo>
                    <a:lnTo>
                      <a:pt x="2600" y="1524"/>
                    </a:lnTo>
                    <a:lnTo>
                      <a:pt x="2610" y="1514"/>
                    </a:lnTo>
                    <a:lnTo>
                      <a:pt x="2610" y="1495"/>
                    </a:lnTo>
                    <a:lnTo>
                      <a:pt x="2591" y="1438"/>
                    </a:lnTo>
                    <a:lnTo>
                      <a:pt x="2600" y="1409"/>
                    </a:lnTo>
                    <a:lnTo>
                      <a:pt x="2610" y="1390"/>
                    </a:lnTo>
                    <a:lnTo>
                      <a:pt x="2619" y="1390"/>
                    </a:lnTo>
                    <a:lnTo>
                      <a:pt x="2591" y="1352"/>
                    </a:lnTo>
                    <a:lnTo>
                      <a:pt x="2495" y="1362"/>
                    </a:lnTo>
                    <a:lnTo>
                      <a:pt x="2477" y="1333"/>
                    </a:lnTo>
                    <a:lnTo>
                      <a:pt x="2591" y="1333"/>
                    </a:lnTo>
                    <a:lnTo>
                      <a:pt x="2619" y="1286"/>
                    </a:lnTo>
                    <a:lnTo>
                      <a:pt x="2591" y="1257"/>
                    </a:lnTo>
                    <a:lnTo>
                      <a:pt x="2486" y="1305"/>
                    </a:lnTo>
                    <a:lnTo>
                      <a:pt x="2505" y="1266"/>
                    </a:lnTo>
                    <a:lnTo>
                      <a:pt x="2591" y="1181"/>
                    </a:lnTo>
                    <a:lnTo>
                      <a:pt x="2600" y="1171"/>
                    </a:lnTo>
                    <a:lnTo>
                      <a:pt x="2619" y="1133"/>
                    </a:lnTo>
                    <a:lnTo>
                      <a:pt x="2629" y="1114"/>
                    </a:lnTo>
                    <a:lnTo>
                      <a:pt x="2667" y="1105"/>
                    </a:lnTo>
                    <a:lnTo>
                      <a:pt x="2715" y="1028"/>
                    </a:lnTo>
                    <a:lnTo>
                      <a:pt x="2724" y="990"/>
                    </a:lnTo>
                    <a:lnTo>
                      <a:pt x="2762" y="981"/>
                    </a:lnTo>
                    <a:lnTo>
                      <a:pt x="2800" y="924"/>
                    </a:lnTo>
                    <a:lnTo>
                      <a:pt x="2819" y="914"/>
                    </a:lnTo>
                    <a:lnTo>
                      <a:pt x="2838" y="895"/>
                    </a:lnTo>
                    <a:lnTo>
                      <a:pt x="2848" y="876"/>
                    </a:lnTo>
                    <a:lnTo>
                      <a:pt x="2858" y="847"/>
                    </a:lnTo>
                    <a:lnTo>
                      <a:pt x="2848" y="828"/>
                    </a:lnTo>
                    <a:lnTo>
                      <a:pt x="2848" y="809"/>
                    </a:lnTo>
                    <a:lnTo>
                      <a:pt x="2838" y="790"/>
                    </a:lnTo>
                    <a:lnTo>
                      <a:pt x="2905" y="771"/>
                    </a:lnTo>
                    <a:lnTo>
                      <a:pt x="2924" y="752"/>
                    </a:lnTo>
                    <a:lnTo>
                      <a:pt x="2953" y="695"/>
                    </a:lnTo>
                    <a:lnTo>
                      <a:pt x="2972" y="667"/>
                    </a:lnTo>
                    <a:lnTo>
                      <a:pt x="3000" y="657"/>
                    </a:lnTo>
                    <a:lnTo>
                      <a:pt x="3010" y="629"/>
                    </a:lnTo>
                    <a:lnTo>
                      <a:pt x="3029" y="619"/>
                    </a:lnTo>
                    <a:lnTo>
                      <a:pt x="3029" y="600"/>
                    </a:lnTo>
                    <a:lnTo>
                      <a:pt x="3029" y="581"/>
                    </a:lnTo>
                    <a:lnTo>
                      <a:pt x="3019" y="562"/>
                    </a:lnTo>
                    <a:lnTo>
                      <a:pt x="3000" y="533"/>
                    </a:lnTo>
                    <a:lnTo>
                      <a:pt x="2981" y="543"/>
                    </a:lnTo>
                    <a:lnTo>
                      <a:pt x="2962" y="552"/>
                    </a:lnTo>
                    <a:lnTo>
                      <a:pt x="2943" y="562"/>
                    </a:lnTo>
                    <a:lnTo>
                      <a:pt x="2943" y="571"/>
                    </a:lnTo>
                    <a:lnTo>
                      <a:pt x="2934" y="590"/>
                    </a:lnTo>
                    <a:lnTo>
                      <a:pt x="2934" y="600"/>
                    </a:lnTo>
                    <a:lnTo>
                      <a:pt x="2924" y="609"/>
                    </a:lnTo>
                    <a:lnTo>
                      <a:pt x="2915" y="600"/>
                    </a:lnTo>
                    <a:lnTo>
                      <a:pt x="2915" y="590"/>
                    </a:lnTo>
                    <a:lnTo>
                      <a:pt x="2905" y="571"/>
                    </a:lnTo>
                    <a:lnTo>
                      <a:pt x="2905" y="562"/>
                    </a:lnTo>
                    <a:lnTo>
                      <a:pt x="2886" y="533"/>
                    </a:lnTo>
                    <a:lnTo>
                      <a:pt x="2867" y="533"/>
                    </a:lnTo>
                    <a:lnTo>
                      <a:pt x="2829" y="552"/>
                    </a:lnTo>
                    <a:lnTo>
                      <a:pt x="2819" y="562"/>
                    </a:lnTo>
                    <a:lnTo>
                      <a:pt x="2800" y="609"/>
                    </a:lnTo>
                    <a:lnTo>
                      <a:pt x="2791" y="619"/>
                    </a:lnTo>
                    <a:lnTo>
                      <a:pt x="2781" y="619"/>
                    </a:lnTo>
                    <a:lnTo>
                      <a:pt x="2772" y="590"/>
                    </a:lnTo>
                    <a:lnTo>
                      <a:pt x="2762" y="590"/>
                    </a:lnTo>
                    <a:lnTo>
                      <a:pt x="2733" y="638"/>
                    </a:lnTo>
                    <a:lnTo>
                      <a:pt x="2724" y="647"/>
                    </a:lnTo>
                    <a:lnTo>
                      <a:pt x="2705" y="609"/>
                    </a:lnTo>
                    <a:lnTo>
                      <a:pt x="2724" y="600"/>
                    </a:lnTo>
                    <a:lnTo>
                      <a:pt x="2753" y="571"/>
                    </a:lnTo>
                    <a:lnTo>
                      <a:pt x="2762" y="552"/>
                    </a:lnTo>
                    <a:lnTo>
                      <a:pt x="2772" y="533"/>
                    </a:lnTo>
                    <a:lnTo>
                      <a:pt x="2781" y="504"/>
                    </a:lnTo>
                    <a:lnTo>
                      <a:pt x="2781" y="486"/>
                    </a:lnTo>
                    <a:lnTo>
                      <a:pt x="2705" y="400"/>
                    </a:lnTo>
                    <a:lnTo>
                      <a:pt x="2667" y="381"/>
                    </a:lnTo>
                    <a:lnTo>
                      <a:pt x="2657" y="419"/>
                    </a:lnTo>
                    <a:lnTo>
                      <a:pt x="2657" y="447"/>
                    </a:lnTo>
                    <a:lnTo>
                      <a:pt x="2667" y="476"/>
                    </a:lnTo>
                    <a:lnTo>
                      <a:pt x="2676" y="504"/>
                    </a:lnTo>
                    <a:lnTo>
                      <a:pt x="2686" y="514"/>
                    </a:lnTo>
                    <a:lnTo>
                      <a:pt x="2695" y="524"/>
                    </a:lnTo>
                    <a:lnTo>
                      <a:pt x="2686" y="562"/>
                    </a:lnTo>
                    <a:lnTo>
                      <a:pt x="2657" y="686"/>
                    </a:lnTo>
                    <a:lnTo>
                      <a:pt x="2657" y="705"/>
                    </a:lnTo>
                    <a:lnTo>
                      <a:pt x="2638" y="695"/>
                    </a:lnTo>
                    <a:lnTo>
                      <a:pt x="2629" y="695"/>
                    </a:lnTo>
                    <a:lnTo>
                      <a:pt x="2619" y="705"/>
                    </a:lnTo>
                    <a:lnTo>
                      <a:pt x="2610" y="724"/>
                    </a:lnTo>
                    <a:lnTo>
                      <a:pt x="2610" y="733"/>
                    </a:lnTo>
                    <a:lnTo>
                      <a:pt x="2600" y="743"/>
                    </a:lnTo>
                    <a:lnTo>
                      <a:pt x="2591" y="743"/>
                    </a:lnTo>
                    <a:lnTo>
                      <a:pt x="2610" y="676"/>
                    </a:lnTo>
                    <a:lnTo>
                      <a:pt x="2591" y="600"/>
                    </a:lnTo>
                    <a:lnTo>
                      <a:pt x="2581" y="581"/>
                    </a:lnTo>
                    <a:lnTo>
                      <a:pt x="2553" y="524"/>
                    </a:lnTo>
                    <a:lnTo>
                      <a:pt x="2543" y="514"/>
                    </a:lnTo>
                    <a:lnTo>
                      <a:pt x="2543" y="504"/>
                    </a:lnTo>
                    <a:lnTo>
                      <a:pt x="2534" y="495"/>
                    </a:lnTo>
                    <a:lnTo>
                      <a:pt x="2534" y="486"/>
                    </a:lnTo>
                    <a:lnTo>
                      <a:pt x="2524" y="486"/>
                    </a:lnTo>
                    <a:lnTo>
                      <a:pt x="2505" y="504"/>
                    </a:lnTo>
                    <a:lnTo>
                      <a:pt x="2486" y="562"/>
                    </a:lnTo>
                    <a:lnTo>
                      <a:pt x="2477" y="581"/>
                    </a:lnTo>
                    <a:lnTo>
                      <a:pt x="2477" y="619"/>
                    </a:lnTo>
                    <a:lnTo>
                      <a:pt x="2467" y="609"/>
                    </a:lnTo>
                    <a:lnTo>
                      <a:pt x="2438" y="600"/>
                    </a:lnTo>
                    <a:lnTo>
                      <a:pt x="2429" y="590"/>
                    </a:lnTo>
                    <a:lnTo>
                      <a:pt x="2419" y="571"/>
                    </a:lnTo>
                    <a:lnTo>
                      <a:pt x="2391" y="590"/>
                    </a:lnTo>
                    <a:lnTo>
                      <a:pt x="2381" y="581"/>
                    </a:lnTo>
                    <a:lnTo>
                      <a:pt x="2400" y="571"/>
                    </a:lnTo>
                    <a:lnTo>
                      <a:pt x="2429" y="543"/>
                    </a:lnTo>
                    <a:lnTo>
                      <a:pt x="2448" y="514"/>
                    </a:lnTo>
                    <a:lnTo>
                      <a:pt x="2467" y="476"/>
                    </a:lnTo>
                    <a:lnTo>
                      <a:pt x="2477" y="409"/>
                    </a:lnTo>
                    <a:lnTo>
                      <a:pt x="2457" y="390"/>
                    </a:lnTo>
                    <a:lnTo>
                      <a:pt x="2429" y="381"/>
                    </a:lnTo>
                    <a:lnTo>
                      <a:pt x="2419" y="400"/>
                    </a:lnTo>
                    <a:lnTo>
                      <a:pt x="2429" y="409"/>
                    </a:lnTo>
                    <a:lnTo>
                      <a:pt x="2419" y="438"/>
                    </a:lnTo>
                    <a:lnTo>
                      <a:pt x="2410" y="466"/>
                    </a:lnTo>
                    <a:lnTo>
                      <a:pt x="2429" y="495"/>
                    </a:lnTo>
                    <a:lnTo>
                      <a:pt x="2314" y="514"/>
                    </a:lnTo>
                    <a:lnTo>
                      <a:pt x="2334" y="495"/>
                    </a:lnTo>
                    <a:lnTo>
                      <a:pt x="2343" y="486"/>
                    </a:lnTo>
                    <a:lnTo>
                      <a:pt x="2343" y="476"/>
                    </a:lnTo>
                    <a:lnTo>
                      <a:pt x="2334" y="447"/>
                    </a:lnTo>
                    <a:lnTo>
                      <a:pt x="2324" y="447"/>
                    </a:lnTo>
                    <a:lnTo>
                      <a:pt x="2314" y="438"/>
                    </a:lnTo>
                    <a:lnTo>
                      <a:pt x="2305" y="419"/>
                    </a:lnTo>
                    <a:lnTo>
                      <a:pt x="2296" y="409"/>
                    </a:lnTo>
                    <a:lnTo>
                      <a:pt x="2296" y="400"/>
                    </a:lnTo>
                    <a:lnTo>
                      <a:pt x="2286" y="390"/>
                    </a:lnTo>
                    <a:lnTo>
                      <a:pt x="2219" y="371"/>
                    </a:lnTo>
                    <a:lnTo>
                      <a:pt x="2200" y="381"/>
                    </a:lnTo>
                    <a:lnTo>
                      <a:pt x="2181" y="390"/>
                    </a:lnTo>
                    <a:lnTo>
                      <a:pt x="2172" y="400"/>
                    </a:lnTo>
                    <a:lnTo>
                      <a:pt x="2181" y="419"/>
                    </a:lnTo>
                    <a:lnTo>
                      <a:pt x="2200" y="419"/>
                    </a:lnTo>
                    <a:lnTo>
                      <a:pt x="2210" y="428"/>
                    </a:lnTo>
                    <a:lnTo>
                      <a:pt x="2200" y="428"/>
                    </a:lnTo>
                    <a:lnTo>
                      <a:pt x="2181" y="438"/>
                    </a:lnTo>
                    <a:lnTo>
                      <a:pt x="2172" y="447"/>
                    </a:lnTo>
                    <a:lnTo>
                      <a:pt x="2162" y="457"/>
                    </a:lnTo>
                    <a:lnTo>
                      <a:pt x="2162" y="476"/>
                    </a:lnTo>
                    <a:lnTo>
                      <a:pt x="2172" y="495"/>
                    </a:lnTo>
                    <a:lnTo>
                      <a:pt x="2191" y="514"/>
                    </a:lnTo>
                    <a:lnTo>
                      <a:pt x="2181" y="543"/>
                    </a:lnTo>
                    <a:lnTo>
                      <a:pt x="2200" y="543"/>
                    </a:lnTo>
                    <a:lnTo>
                      <a:pt x="2257" y="581"/>
                    </a:lnTo>
                    <a:lnTo>
                      <a:pt x="2248" y="609"/>
                    </a:lnTo>
                    <a:lnTo>
                      <a:pt x="2229" y="609"/>
                    </a:lnTo>
                    <a:lnTo>
                      <a:pt x="2210" y="600"/>
                    </a:lnTo>
                    <a:lnTo>
                      <a:pt x="2191" y="590"/>
                    </a:lnTo>
                    <a:lnTo>
                      <a:pt x="2181" y="609"/>
                    </a:lnTo>
                    <a:lnTo>
                      <a:pt x="2181" y="619"/>
                    </a:lnTo>
                    <a:lnTo>
                      <a:pt x="2181" y="647"/>
                    </a:lnTo>
                    <a:lnTo>
                      <a:pt x="2181" y="676"/>
                    </a:lnTo>
                    <a:lnTo>
                      <a:pt x="2200" y="695"/>
                    </a:lnTo>
                    <a:lnTo>
                      <a:pt x="2200" y="705"/>
                    </a:lnTo>
                    <a:lnTo>
                      <a:pt x="2210" y="724"/>
                    </a:lnTo>
                    <a:lnTo>
                      <a:pt x="2200" y="762"/>
                    </a:lnTo>
                    <a:lnTo>
                      <a:pt x="2191" y="762"/>
                    </a:lnTo>
                    <a:lnTo>
                      <a:pt x="2162" y="724"/>
                    </a:lnTo>
                    <a:lnTo>
                      <a:pt x="2124" y="705"/>
                    </a:lnTo>
                    <a:lnTo>
                      <a:pt x="2086" y="686"/>
                    </a:lnTo>
                    <a:lnTo>
                      <a:pt x="2086" y="657"/>
                    </a:lnTo>
                    <a:lnTo>
                      <a:pt x="2076" y="647"/>
                    </a:lnTo>
                    <a:lnTo>
                      <a:pt x="2057" y="638"/>
                    </a:lnTo>
                    <a:lnTo>
                      <a:pt x="2057" y="619"/>
                    </a:lnTo>
                    <a:lnTo>
                      <a:pt x="2048" y="590"/>
                    </a:lnTo>
                    <a:lnTo>
                      <a:pt x="2029" y="600"/>
                    </a:lnTo>
                    <a:lnTo>
                      <a:pt x="1962" y="647"/>
                    </a:lnTo>
                    <a:lnTo>
                      <a:pt x="1962" y="686"/>
                    </a:lnTo>
                    <a:lnTo>
                      <a:pt x="1962" y="724"/>
                    </a:lnTo>
                    <a:lnTo>
                      <a:pt x="1953" y="752"/>
                    </a:lnTo>
                    <a:lnTo>
                      <a:pt x="1962" y="781"/>
                    </a:lnTo>
                    <a:lnTo>
                      <a:pt x="1981" y="790"/>
                    </a:lnTo>
                    <a:lnTo>
                      <a:pt x="2010" y="790"/>
                    </a:lnTo>
                    <a:lnTo>
                      <a:pt x="2086" y="819"/>
                    </a:lnTo>
                    <a:lnTo>
                      <a:pt x="2124" y="819"/>
                    </a:lnTo>
                    <a:lnTo>
                      <a:pt x="2134" y="819"/>
                    </a:lnTo>
                    <a:lnTo>
                      <a:pt x="2143" y="828"/>
                    </a:lnTo>
                    <a:lnTo>
                      <a:pt x="2153" y="867"/>
                    </a:lnTo>
                    <a:lnTo>
                      <a:pt x="2172" y="876"/>
                    </a:lnTo>
                    <a:lnTo>
                      <a:pt x="2210" y="905"/>
                    </a:lnTo>
                    <a:lnTo>
                      <a:pt x="2210" y="914"/>
                    </a:lnTo>
                    <a:lnTo>
                      <a:pt x="2200" y="914"/>
                    </a:lnTo>
                    <a:lnTo>
                      <a:pt x="2219" y="943"/>
                    </a:lnTo>
                    <a:lnTo>
                      <a:pt x="2257" y="990"/>
                    </a:lnTo>
                    <a:lnTo>
                      <a:pt x="2267" y="1028"/>
                    </a:lnTo>
                    <a:lnTo>
                      <a:pt x="2257" y="1076"/>
                    </a:lnTo>
                    <a:lnTo>
                      <a:pt x="2238" y="1085"/>
                    </a:lnTo>
                    <a:lnTo>
                      <a:pt x="2210" y="1076"/>
                    </a:lnTo>
                    <a:lnTo>
                      <a:pt x="2191" y="1066"/>
                    </a:lnTo>
                    <a:lnTo>
                      <a:pt x="2114" y="962"/>
                    </a:lnTo>
                    <a:lnTo>
                      <a:pt x="2096" y="952"/>
                    </a:lnTo>
                    <a:lnTo>
                      <a:pt x="2057" y="952"/>
                    </a:lnTo>
                    <a:lnTo>
                      <a:pt x="2029" y="943"/>
                    </a:lnTo>
                    <a:lnTo>
                      <a:pt x="2019" y="933"/>
                    </a:lnTo>
                    <a:lnTo>
                      <a:pt x="2010" y="952"/>
                    </a:lnTo>
                    <a:lnTo>
                      <a:pt x="1981" y="990"/>
                    </a:lnTo>
                    <a:lnTo>
                      <a:pt x="1972" y="1000"/>
                    </a:lnTo>
                    <a:lnTo>
                      <a:pt x="1972" y="1019"/>
                    </a:lnTo>
                    <a:lnTo>
                      <a:pt x="1972" y="1066"/>
                    </a:lnTo>
                    <a:lnTo>
                      <a:pt x="1962" y="1085"/>
                    </a:lnTo>
                    <a:lnTo>
                      <a:pt x="1962" y="1105"/>
                    </a:lnTo>
                    <a:lnTo>
                      <a:pt x="1953" y="1105"/>
                    </a:lnTo>
                    <a:lnTo>
                      <a:pt x="1953" y="1114"/>
                    </a:lnTo>
                    <a:lnTo>
                      <a:pt x="1943" y="1114"/>
                    </a:lnTo>
                    <a:lnTo>
                      <a:pt x="1924" y="1143"/>
                    </a:lnTo>
                    <a:lnTo>
                      <a:pt x="1867" y="1219"/>
                    </a:lnTo>
                    <a:lnTo>
                      <a:pt x="1857" y="1228"/>
                    </a:lnTo>
                    <a:lnTo>
                      <a:pt x="1867" y="1238"/>
                    </a:lnTo>
                    <a:lnTo>
                      <a:pt x="1943" y="1266"/>
                    </a:lnTo>
                    <a:lnTo>
                      <a:pt x="1953" y="1286"/>
                    </a:lnTo>
                    <a:lnTo>
                      <a:pt x="1991" y="1343"/>
                    </a:lnTo>
                    <a:lnTo>
                      <a:pt x="2010" y="1352"/>
                    </a:lnTo>
                    <a:lnTo>
                      <a:pt x="2019" y="1362"/>
                    </a:lnTo>
                    <a:lnTo>
                      <a:pt x="2019" y="1381"/>
                    </a:lnTo>
                    <a:lnTo>
                      <a:pt x="2019" y="1390"/>
                    </a:lnTo>
                    <a:lnTo>
                      <a:pt x="2010" y="1390"/>
                    </a:lnTo>
                    <a:lnTo>
                      <a:pt x="1991" y="1362"/>
                    </a:lnTo>
                    <a:lnTo>
                      <a:pt x="1981" y="1362"/>
                    </a:lnTo>
                    <a:lnTo>
                      <a:pt x="1915" y="1324"/>
                    </a:lnTo>
                    <a:lnTo>
                      <a:pt x="1734" y="1295"/>
                    </a:lnTo>
                    <a:lnTo>
                      <a:pt x="1686" y="1314"/>
                    </a:lnTo>
                    <a:lnTo>
                      <a:pt x="1667" y="1333"/>
                    </a:lnTo>
                    <a:lnTo>
                      <a:pt x="1629" y="1409"/>
                    </a:lnTo>
                    <a:lnTo>
                      <a:pt x="1562" y="1476"/>
                    </a:lnTo>
                    <a:lnTo>
                      <a:pt x="1524" y="1524"/>
                    </a:lnTo>
                    <a:lnTo>
                      <a:pt x="1505" y="1543"/>
                    </a:lnTo>
                    <a:lnTo>
                      <a:pt x="1486" y="1552"/>
                    </a:lnTo>
                    <a:lnTo>
                      <a:pt x="1476" y="1571"/>
                    </a:lnTo>
                    <a:lnTo>
                      <a:pt x="1457" y="1638"/>
                    </a:lnTo>
                    <a:lnTo>
                      <a:pt x="1448" y="1657"/>
                    </a:lnTo>
                    <a:lnTo>
                      <a:pt x="1457" y="1667"/>
                    </a:lnTo>
                    <a:lnTo>
                      <a:pt x="1486" y="1647"/>
                    </a:lnTo>
                    <a:lnTo>
                      <a:pt x="1495" y="1647"/>
                    </a:lnTo>
                    <a:lnTo>
                      <a:pt x="1476" y="1685"/>
                    </a:lnTo>
                    <a:lnTo>
                      <a:pt x="1476" y="1695"/>
                    </a:lnTo>
                    <a:lnTo>
                      <a:pt x="1543" y="1685"/>
                    </a:lnTo>
                    <a:lnTo>
                      <a:pt x="1514" y="1714"/>
                    </a:lnTo>
                    <a:lnTo>
                      <a:pt x="1400" y="1733"/>
                    </a:lnTo>
                    <a:lnTo>
                      <a:pt x="1343" y="1771"/>
                    </a:lnTo>
                    <a:lnTo>
                      <a:pt x="1334" y="1800"/>
                    </a:lnTo>
                    <a:lnTo>
                      <a:pt x="1448" y="1781"/>
                    </a:lnTo>
                    <a:lnTo>
                      <a:pt x="1467" y="1781"/>
                    </a:lnTo>
                    <a:lnTo>
                      <a:pt x="1486" y="1800"/>
                    </a:lnTo>
                    <a:lnTo>
                      <a:pt x="1467" y="1800"/>
                    </a:lnTo>
                    <a:lnTo>
                      <a:pt x="1467" y="1810"/>
                    </a:lnTo>
                    <a:lnTo>
                      <a:pt x="1457" y="1819"/>
                    </a:lnTo>
                    <a:lnTo>
                      <a:pt x="1410" y="1819"/>
                    </a:lnTo>
                    <a:lnTo>
                      <a:pt x="1391" y="1828"/>
                    </a:lnTo>
                    <a:lnTo>
                      <a:pt x="1324" y="1838"/>
                    </a:lnTo>
                    <a:lnTo>
                      <a:pt x="1305" y="1857"/>
                    </a:lnTo>
                    <a:lnTo>
                      <a:pt x="1324" y="1886"/>
                    </a:lnTo>
                    <a:lnTo>
                      <a:pt x="1353" y="1895"/>
                    </a:lnTo>
                    <a:lnTo>
                      <a:pt x="1419" y="1895"/>
                    </a:lnTo>
                    <a:lnTo>
                      <a:pt x="1400" y="1924"/>
                    </a:lnTo>
                    <a:lnTo>
                      <a:pt x="1353" y="1933"/>
                    </a:lnTo>
                    <a:lnTo>
                      <a:pt x="1334" y="1943"/>
                    </a:lnTo>
                    <a:lnTo>
                      <a:pt x="1353" y="1962"/>
                    </a:lnTo>
                    <a:lnTo>
                      <a:pt x="1391" y="1981"/>
                    </a:lnTo>
                    <a:lnTo>
                      <a:pt x="1400" y="2000"/>
                    </a:lnTo>
                    <a:lnTo>
                      <a:pt x="1391" y="2028"/>
                    </a:lnTo>
                    <a:lnTo>
                      <a:pt x="1372" y="2048"/>
                    </a:lnTo>
                    <a:lnTo>
                      <a:pt x="1324" y="2057"/>
                    </a:lnTo>
                    <a:lnTo>
                      <a:pt x="1314" y="2057"/>
                    </a:lnTo>
                    <a:lnTo>
                      <a:pt x="1305" y="2066"/>
                    </a:lnTo>
                    <a:lnTo>
                      <a:pt x="1296" y="2076"/>
                    </a:lnTo>
                    <a:lnTo>
                      <a:pt x="1267" y="2076"/>
                    </a:lnTo>
                    <a:lnTo>
                      <a:pt x="1257" y="2086"/>
                    </a:lnTo>
                    <a:lnTo>
                      <a:pt x="1324" y="2171"/>
                    </a:lnTo>
                    <a:lnTo>
                      <a:pt x="1334" y="2190"/>
                    </a:lnTo>
                    <a:lnTo>
                      <a:pt x="1457" y="2200"/>
                    </a:lnTo>
                    <a:lnTo>
                      <a:pt x="1495" y="2219"/>
                    </a:lnTo>
                    <a:lnTo>
                      <a:pt x="1486" y="2238"/>
                    </a:lnTo>
                    <a:lnTo>
                      <a:pt x="1467" y="2238"/>
                    </a:lnTo>
                    <a:lnTo>
                      <a:pt x="1457" y="2247"/>
                    </a:lnTo>
                    <a:lnTo>
                      <a:pt x="1448" y="2276"/>
                    </a:lnTo>
                    <a:lnTo>
                      <a:pt x="1448" y="2295"/>
                    </a:lnTo>
                    <a:lnTo>
                      <a:pt x="1419" y="2305"/>
                    </a:lnTo>
                    <a:lnTo>
                      <a:pt x="1353" y="2362"/>
                    </a:lnTo>
                    <a:lnTo>
                      <a:pt x="1343" y="2362"/>
                    </a:lnTo>
                    <a:lnTo>
                      <a:pt x="1343" y="2352"/>
                    </a:lnTo>
                    <a:lnTo>
                      <a:pt x="1362" y="2314"/>
                    </a:lnTo>
                    <a:lnTo>
                      <a:pt x="1362" y="2305"/>
                    </a:lnTo>
                    <a:lnTo>
                      <a:pt x="1362" y="2295"/>
                    </a:lnTo>
                    <a:lnTo>
                      <a:pt x="1353" y="2286"/>
                    </a:lnTo>
                    <a:lnTo>
                      <a:pt x="1353" y="2276"/>
                    </a:lnTo>
                    <a:lnTo>
                      <a:pt x="1343" y="2266"/>
                    </a:lnTo>
                    <a:lnTo>
                      <a:pt x="1334" y="2266"/>
                    </a:lnTo>
                    <a:lnTo>
                      <a:pt x="1324" y="2276"/>
                    </a:lnTo>
                    <a:lnTo>
                      <a:pt x="1248" y="2352"/>
                    </a:lnTo>
                    <a:lnTo>
                      <a:pt x="1229" y="2371"/>
                    </a:lnTo>
                    <a:lnTo>
                      <a:pt x="1210" y="2352"/>
                    </a:lnTo>
                    <a:lnTo>
                      <a:pt x="1219" y="2343"/>
                    </a:lnTo>
                    <a:lnTo>
                      <a:pt x="1219" y="2333"/>
                    </a:lnTo>
                    <a:lnTo>
                      <a:pt x="1229" y="2324"/>
                    </a:lnTo>
                    <a:lnTo>
                      <a:pt x="1238" y="2314"/>
                    </a:lnTo>
                    <a:lnTo>
                      <a:pt x="1229" y="2286"/>
                    </a:lnTo>
                    <a:lnTo>
                      <a:pt x="1219" y="2266"/>
                    </a:lnTo>
                    <a:lnTo>
                      <a:pt x="1229" y="2238"/>
                    </a:lnTo>
                    <a:lnTo>
                      <a:pt x="1229" y="2200"/>
                    </a:lnTo>
                    <a:lnTo>
                      <a:pt x="1219" y="2181"/>
                    </a:lnTo>
                    <a:lnTo>
                      <a:pt x="1200" y="2190"/>
                    </a:lnTo>
                    <a:lnTo>
                      <a:pt x="1181" y="2200"/>
                    </a:lnTo>
                    <a:lnTo>
                      <a:pt x="1162" y="2209"/>
                    </a:lnTo>
                    <a:lnTo>
                      <a:pt x="1153" y="2190"/>
                    </a:lnTo>
                    <a:lnTo>
                      <a:pt x="1153" y="2171"/>
                    </a:lnTo>
                    <a:lnTo>
                      <a:pt x="1143" y="2143"/>
                    </a:lnTo>
                    <a:lnTo>
                      <a:pt x="1143" y="2105"/>
                    </a:lnTo>
                    <a:lnTo>
                      <a:pt x="1143" y="2076"/>
                    </a:lnTo>
                    <a:lnTo>
                      <a:pt x="1143" y="2048"/>
                    </a:lnTo>
                    <a:lnTo>
                      <a:pt x="1153" y="1981"/>
                    </a:lnTo>
                    <a:lnTo>
                      <a:pt x="1133" y="1990"/>
                    </a:lnTo>
                    <a:lnTo>
                      <a:pt x="1057" y="2066"/>
                    </a:lnTo>
                    <a:lnTo>
                      <a:pt x="962" y="2086"/>
                    </a:lnTo>
                    <a:lnTo>
                      <a:pt x="915" y="2124"/>
                    </a:lnTo>
                    <a:lnTo>
                      <a:pt x="752" y="2152"/>
                    </a:lnTo>
                    <a:lnTo>
                      <a:pt x="734" y="2181"/>
                    </a:lnTo>
                    <a:lnTo>
                      <a:pt x="714" y="2190"/>
                    </a:lnTo>
                    <a:lnTo>
                      <a:pt x="695" y="2190"/>
                    </a:lnTo>
                    <a:lnTo>
                      <a:pt x="686" y="2181"/>
                    </a:lnTo>
                    <a:lnTo>
                      <a:pt x="752" y="2133"/>
                    </a:lnTo>
                    <a:lnTo>
                      <a:pt x="781" y="2095"/>
                    </a:lnTo>
                    <a:lnTo>
                      <a:pt x="810" y="2095"/>
                    </a:lnTo>
                    <a:lnTo>
                      <a:pt x="857" y="2105"/>
                    </a:lnTo>
                    <a:lnTo>
                      <a:pt x="972" y="2066"/>
                    </a:lnTo>
                    <a:lnTo>
                      <a:pt x="1019" y="2038"/>
                    </a:lnTo>
                    <a:lnTo>
                      <a:pt x="1038" y="2038"/>
                    </a:lnTo>
                    <a:lnTo>
                      <a:pt x="1057" y="2028"/>
                    </a:lnTo>
                    <a:lnTo>
                      <a:pt x="1124" y="1905"/>
                    </a:lnTo>
                    <a:lnTo>
                      <a:pt x="1133" y="1886"/>
                    </a:lnTo>
                    <a:lnTo>
                      <a:pt x="1124" y="1867"/>
                    </a:lnTo>
                    <a:lnTo>
                      <a:pt x="933" y="1838"/>
                    </a:lnTo>
                    <a:lnTo>
                      <a:pt x="886" y="1848"/>
                    </a:lnTo>
                    <a:lnTo>
                      <a:pt x="886" y="1838"/>
                    </a:lnTo>
                    <a:lnTo>
                      <a:pt x="886" y="1819"/>
                    </a:lnTo>
                    <a:lnTo>
                      <a:pt x="876" y="1800"/>
                    </a:lnTo>
                    <a:lnTo>
                      <a:pt x="867" y="1810"/>
                    </a:lnTo>
                    <a:lnTo>
                      <a:pt x="857" y="1810"/>
                    </a:lnTo>
                    <a:lnTo>
                      <a:pt x="829" y="1781"/>
                    </a:lnTo>
                    <a:lnTo>
                      <a:pt x="800" y="1771"/>
                    </a:lnTo>
                    <a:lnTo>
                      <a:pt x="781" y="1771"/>
                    </a:lnTo>
                    <a:lnTo>
                      <a:pt x="762" y="1771"/>
                    </a:lnTo>
                    <a:lnTo>
                      <a:pt x="743" y="1790"/>
                    </a:lnTo>
                    <a:lnTo>
                      <a:pt x="743" y="1800"/>
                    </a:lnTo>
                    <a:lnTo>
                      <a:pt x="734" y="1857"/>
                    </a:lnTo>
                    <a:lnTo>
                      <a:pt x="714" y="1924"/>
                    </a:lnTo>
                    <a:lnTo>
                      <a:pt x="705" y="1943"/>
                    </a:lnTo>
                    <a:lnTo>
                      <a:pt x="829" y="1990"/>
                    </a:lnTo>
                    <a:lnTo>
                      <a:pt x="848" y="2000"/>
                    </a:lnTo>
                    <a:lnTo>
                      <a:pt x="857" y="2028"/>
                    </a:lnTo>
                    <a:lnTo>
                      <a:pt x="838" y="2028"/>
                    </a:lnTo>
                    <a:lnTo>
                      <a:pt x="762" y="1981"/>
                    </a:lnTo>
                    <a:lnTo>
                      <a:pt x="676" y="2009"/>
                    </a:lnTo>
                    <a:lnTo>
                      <a:pt x="648" y="2000"/>
                    </a:lnTo>
                    <a:lnTo>
                      <a:pt x="657" y="1981"/>
                    </a:lnTo>
                    <a:lnTo>
                      <a:pt x="676" y="1962"/>
                    </a:lnTo>
                    <a:lnTo>
                      <a:pt x="686" y="1943"/>
                    </a:lnTo>
                    <a:lnTo>
                      <a:pt x="676" y="1914"/>
                    </a:lnTo>
                    <a:lnTo>
                      <a:pt x="676" y="1876"/>
                    </a:lnTo>
                    <a:lnTo>
                      <a:pt x="676" y="1848"/>
                    </a:lnTo>
                    <a:lnTo>
                      <a:pt x="667" y="1828"/>
                    </a:lnTo>
                    <a:lnTo>
                      <a:pt x="676" y="1810"/>
                    </a:lnTo>
                    <a:lnTo>
                      <a:pt x="695" y="1781"/>
                    </a:lnTo>
                    <a:lnTo>
                      <a:pt x="705" y="1743"/>
                    </a:lnTo>
                    <a:lnTo>
                      <a:pt x="695" y="1714"/>
                    </a:lnTo>
                    <a:lnTo>
                      <a:pt x="667" y="1705"/>
                    </a:lnTo>
                    <a:lnTo>
                      <a:pt x="591" y="1724"/>
                    </a:lnTo>
                    <a:lnTo>
                      <a:pt x="600" y="1771"/>
                    </a:lnTo>
                    <a:lnTo>
                      <a:pt x="600" y="1800"/>
                    </a:lnTo>
                    <a:lnTo>
                      <a:pt x="591" y="1819"/>
                    </a:lnTo>
                    <a:lnTo>
                      <a:pt x="572" y="1819"/>
                    </a:lnTo>
                    <a:lnTo>
                      <a:pt x="572" y="1800"/>
                    </a:lnTo>
                    <a:lnTo>
                      <a:pt x="572" y="1705"/>
                    </a:lnTo>
                    <a:lnTo>
                      <a:pt x="562" y="1685"/>
                    </a:lnTo>
                    <a:lnTo>
                      <a:pt x="562" y="1676"/>
                    </a:lnTo>
                    <a:lnTo>
                      <a:pt x="543" y="1685"/>
                    </a:lnTo>
                    <a:lnTo>
                      <a:pt x="505" y="1724"/>
                    </a:lnTo>
                    <a:lnTo>
                      <a:pt x="486" y="1724"/>
                    </a:lnTo>
                    <a:lnTo>
                      <a:pt x="496" y="1705"/>
                    </a:lnTo>
                    <a:lnTo>
                      <a:pt x="514" y="1676"/>
                    </a:lnTo>
                    <a:lnTo>
                      <a:pt x="524" y="1657"/>
                    </a:lnTo>
                    <a:lnTo>
                      <a:pt x="505" y="1647"/>
                    </a:lnTo>
                    <a:lnTo>
                      <a:pt x="486" y="1647"/>
                    </a:lnTo>
                    <a:lnTo>
                      <a:pt x="381" y="1752"/>
                    </a:lnTo>
                    <a:lnTo>
                      <a:pt x="371" y="1771"/>
                    </a:lnTo>
                    <a:lnTo>
                      <a:pt x="371" y="1810"/>
                    </a:lnTo>
                    <a:lnTo>
                      <a:pt x="391" y="1838"/>
                    </a:lnTo>
                    <a:lnTo>
                      <a:pt x="419" y="1857"/>
                    </a:lnTo>
                    <a:lnTo>
                      <a:pt x="429" y="1867"/>
                    </a:lnTo>
                    <a:lnTo>
                      <a:pt x="419" y="1867"/>
                    </a:lnTo>
                    <a:lnTo>
                      <a:pt x="410" y="1867"/>
                    </a:lnTo>
                    <a:lnTo>
                      <a:pt x="410" y="1876"/>
                    </a:lnTo>
                    <a:lnTo>
                      <a:pt x="410" y="1895"/>
                    </a:lnTo>
                    <a:lnTo>
                      <a:pt x="410" y="1905"/>
                    </a:lnTo>
                    <a:lnTo>
                      <a:pt x="419" y="1924"/>
                    </a:lnTo>
                    <a:lnTo>
                      <a:pt x="419" y="1943"/>
                    </a:lnTo>
                    <a:lnTo>
                      <a:pt x="419" y="1962"/>
                    </a:lnTo>
                    <a:lnTo>
                      <a:pt x="419" y="1981"/>
                    </a:lnTo>
                    <a:lnTo>
                      <a:pt x="391" y="1943"/>
                    </a:lnTo>
                    <a:lnTo>
                      <a:pt x="381" y="1933"/>
                    </a:lnTo>
                    <a:lnTo>
                      <a:pt x="371" y="1905"/>
                    </a:lnTo>
                    <a:lnTo>
                      <a:pt x="371" y="1886"/>
                    </a:lnTo>
                    <a:lnTo>
                      <a:pt x="371" y="1876"/>
                    </a:lnTo>
                    <a:lnTo>
                      <a:pt x="314" y="1790"/>
                    </a:lnTo>
                    <a:lnTo>
                      <a:pt x="295" y="1781"/>
                    </a:lnTo>
                    <a:lnTo>
                      <a:pt x="267" y="1771"/>
                    </a:lnTo>
                    <a:lnTo>
                      <a:pt x="248" y="1752"/>
                    </a:lnTo>
                    <a:lnTo>
                      <a:pt x="238" y="1714"/>
                    </a:lnTo>
                    <a:lnTo>
                      <a:pt x="229" y="1705"/>
                    </a:lnTo>
                    <a:lnTo>
                      <a:pt x="229" y="1676"/>
                    </a:lnTo>
                    <a:lnTo>
                      <a:pt x="229" y="1667"/>
                    </a:lnTo>
                    <a:lnTo>
                      <a:pt x="219" y="1657"/>
                    </a:lnTo>
                    <a:lnTo>
                      <a:pt x="210" y="1657"/>
                    </a:lnTo>
                    <a:lnTo>
                      <a:pt x="200" y="1657"/>
                    </a:lnTo>
                    <a:lnTo>
                      <a:pt x="191" y="1685"/>
                    </a:lnTo>
                    <a:lnTo>
                      <a:pt x="181" y="1705"/>
                    </a:lnTo>
                    <a:lnTo>
                      <a:pt x="181" y="1724"/>
                    </a:lnTo>
                    <a:lnTo>
                      <a:pt x="181" y="1752"/>
                    </a:lnTo>
                    <a:lnTo>
                      <a:pt x="181" y="1771"/>
                    </a:lnTo>
                    <a:lnTo>
                      <a:pt x="181" y="1790"/>
                    </a:lnTo>
                    <a:lnTo>
                      <a:pt x="172" y="1810"/>
                    </a:lnTo>
                    <a:lnTo>
                      <a:pt x="172" y="1819"/>
                    </a:lnTo>
                    <a:lnTo>
                      <a:pt x="172" y="1838"/>
                    </a:lnTo>
                    <a:lnTo>
                      <a:pt x="172" y="1848"/>
                    </a:lnTo>
                    <a:lnTo>
                      <a:pt x="172" y="1867"/>
                    </a:lnTo>
                    <a:lnTo>
                      <a:pt x="143" y="1810"/>
                    </a:lnTo>
                    <a:lnTo>
                      <a:pt x="133" y="1790"/>
                    </a:lnTo>
                    <a:lnTo>
                      <a:pt x="133" y="1752"/>
                    </a:lnTo>
                    <a:lnTo>
                      <a:pt x="115" y="1752"/>
                    </a:lnTo>
                    <a:lnTo>
                      <a:pt x="76" y="1790"/>
                    </a:lnTo>
                    <a:lnTo>
                      <a:pt x="48" y="1790"/>
                    </a:lnTo>
                    <a:lnTo>
                      <a:pt x="29" y="1810"/>
                    </a:lnTo>
                    <a:lnTo>
                      <a:pt x="10" y="1838"/>
                    </a:lnTo>
                    <a:lnTo>
                      <a:pt x="0" y="1838"/>
                    </a:lnTo>
                    <a:lnTo>
                      <a:pt x="191" y="1914"/>
                    </a:lnTo>
                    <a:lnTo>
                      <a:pt x="229" y="1905"/>
                    </a:lnTo>
                    <a:lnTo>
                      <a:pt x="248" y="1905"/>
                    </a:lnTo>
                    <a:lnTo>
                      <a:pt x="276" y="1924"/>
                    </a:lnTo>
                    <a:lnTo>
                      <a:pt x="333" y="2000"/>
                    </a:lnTo>
                    <a:lnTo>
                      <a:pt x="410" y="2066"/>
                    </a:lnTo>
                    <a:lnTo>
                      <a:pt x="419" y="2066"/>
                    </a:lnTo>
                    <a:lnTo>
                      <a:pt x="438" y="2057"/>
                    </a:lnTo>
                    <a:lnTo>
                      <a:pt x="457" y="2048"/>
                    </a:lnTo>
                    <a:lnTo>
                      <a:pt x="457" y="2038"/>
                    </a:lnTo>
                    <a:lnTo>
                      <a:pt x="457" y="2028"/>
                    </a:lnTo>
                    <a:lnTo>
                      <a:pt x="457" y="2019"/>
                    </a:lnTo>
                    <a:lnTo>
                      <a:pt x="457" y="2009"/>
                    </a:lnTo>
                    <a:lnTo>
                      <a:pt x="476" y="2000"/>
                    </a:lnTo>
                    <a:lnTo>
                      <a:pt x="486" y="2000"/>
                    </a:lnTo>
                    <a:lnTo>
                      <a:pt x="486" y="1990"/>
                    </a:lnTo>
                    <a:lnTo>
                      <a:pt x="524" y="2000"/>
                    </a:lnTo>
                    <a:lnTo>
                      <a:pt x="534" y="2000"/>
                    </a:lnTo>
                    <a:lnTo>
                      <a:pt x="553" y="1971"/>
                    </a:lnTo>
                    <a:lnTo>
                      <a:pt x="562" y="1962"/>
                    </a:lnTo>
                    <a:lnTo>
                      <a:pt x="572" y="1962"/>
                    </a:lnTo>
                    <a:lnTo>
                      <a:pt x="581" y="1981"/>
                    </a:lnTo>
                    <a:lnTo>
                      <a:pt x="591" y="2000"/>
                    </a:lnTo>
                    <a:lnTo>
                      <a:pt x="600" y="2028"/>
                    </a:lnTo>
                    <a:lnTo>
                      <a:pt x="610" y="2057"/>
                    </a:lnTo>
                    <a:lnTo>
                      <a:pt x="619" y="2095"/>
                    </a:lnTo>
                    <a:lnTo>
                      <a:pt x="648" y="2181"/>
                    </a:lnTo>
                    <a:lnTo>
                      <a:pt x="648" y="2209"/>
                    </a:lnTo>
                    <a:lnTo>
                      <a:pt x="648" y="2219"/>
                    </a:lnTo>
                    <a:lnTo>
                      <a:pt x="648" y="2229"/>
                    </a:lnTo>
                    <a:lnTo>
                      <a:pt x="657" y="2238"/>
                    </a:lnTo>
                    <a:lnTo>
                      <a:pt x="695" y="2314"/>
                    </a:lnTo>
                    <a:lnTo>
                      <a:pt x="695" y="2343"/>
                    </a:lnTo>
                    <a:lnTo>
                      <a:pt x="705" y="2352"/>
                    </a:lnTo>
                    <a:lnTo>
                      <a:pt x="714" y="2362"/>
                    </a:lnTo>
                    <a:lnTo>
                      <a:pt x="810" y="2409"/>
                    </a:lnTo>
                    <a:lnTo>
                      <a:pt x="848" y="2409"/>
                    </a:lnTo>
                    <a:lnTo>
                      <a:pt x="857" y="2419"/>
                    </a:lnTo>
                    <a:lnTo>
                      <a:pt x="867" y="2438"/>
                    </a:lnTo>
                    <a:lnTo>
                      <a:pt x="857" y="2457"/>
                    </a:lnTo>
                    <a:lnTo>
                      <a:pt x="848" y="2476"/>
                    </a:lnTo>
                    <a:lnTo>
                      <a:pt x="848" y="2495"/>
                    </a:lnTo>
                    <a:lnTo>
                      <a:pt x="848" y="2514"/>
                    </a:lnTo>
                    <a:lnTo>
                      <a:pt x="857" y="2524"/>
                    </a:lnTo>
                    <a:lnTo>
                      <a:pt x="867" y="2543"/>
                    </a:lnTo>
                    <a:lnTo>
                      <a:pt x="876" y="2552"/>
                    </a:lnTo>
                    <a:lnTo>
                      <a:pt x="876" y="2562"/>
                    </a:lnTo>
                    <a:lnTo>
                      <a:pt x="867" y="2571"/>
                    </a:lnTo>
                    <a:lnTo>
                      <a:pt x="848" y="2619"/>
                    </a:lnTo>
                    <a:lnTo>
                      <a:pt x="838" y="2628"/>
                    </a:lnTo>
                    <a:lnTo>
                      <a:pt x="838" y="2638"/>
                    </a:lnTo>
                    <a:lnTo>
                      <a:pt x="838" y="2657"/>
                    </a:lnTo>
                    <a:lnTo>
                      <a:pt x="848" y="2676"/>
                    </a:lnTo>
                    <a:lnTo>
                      <a:pt x="876" y="2714"/>
                    </a:lnTo>
                    <a:lnTo>
                      <a:pt x="886" y="2752"/>
                    </a:lnTo>
                    <a:lnTo>
                      <a:pt x="895" y="2800"/>
                    </a:lnTo>
                    <a:lnTo>
                      <a:pt x="905" y="2819"/>
                    </a:lnTo>
                    <a:lnTo>
                      <a:pt x="924" y="2857"/>
                    </a:lnTo>
                    <a:lnTo>
                      <a:pt x="962" y="2886"/>
                    </a:lnTo>
                    <a:lnTo>
                      <a:pt x="1010" y="2905"/>
                    </a:lnTo>
                    <a:lnTo>
                      <a:pt x="1057" y="2905"/>
                    </a:lnTo>
                    <a:lnTo>
                      <a:pt x="1067" y="2905"/>
                    </a:lnTo>
                    <a:lnTo>
                      <a:pt x="1086" y="2924"/>
                    </a:lnTo>
                    <a:lnTo>
                      <a:pt x="1095" y="2933"/>
                    </a:lnTo>
                    <a:lnTo>
                      <a:pt x="1105" y="2933"/>
                    </a:lnTo>
                    <a:lnTo>
                      <a:pt x="1105" y="2943"/>
                    </a:lnTo>
                    <a:lnTo>
                      <a:pt x="1095" y="2962"/>
                    </a:lnTo>
                    <a:lnTo>
                      <a:pt x="1048" y="3019"/>
                    </a:lnTo>
                    <a:lnTo>
                      <a:pt x="1038" y="3038"/>
                    </a:lnTo>
                    <a:lnTo>
                      <a:pt x="1029" y="3057"/>
                    </a:lnTo>
                    <a:lnTo>
                      <a:pt x="1029" y="3076"/>
                    </a:lnTo>
                    <a:lnTo>
                      <a:pt x="1019" y="3086"/>
                    </a:lnTo>
                    <a:lnTo>
                      <a:pt x="1010" y="3105"/>
                    </a:lnTo>
                    <a:lnTo>
                      <a:pt x="1000" y="3124"/>
                    </a:lnTo>
                    <a:lnTo>
                      <a:pt x="1000" y="3133"/>
                    </a:lnTo>
                    <a:lnTo>
                      <a:pt x="1000" y="3143"/>
                    </a:lnTo>
                    <a:lnTo>
                      <a:pt x="1000" y="3152"/>
                    </a:lnTo>
                    <a:lnTo>
                      <a:pt x="1000" y="3162"/>
                    </a:lnTo>
                    <a:lnTo>
                      <a:pt x="1000" y="3171"/>
                    </a:lnTo>
                    <a:lnTo>
                      <a:pt x="991" y="3171"/>
                    </a:lnTo>
                    <a:lnTo>
                      <a:pt x="886" y="3181"/>
                    </a:lnTo>
                    <a:lnTo>
                      <a:pt x="724" y="3238"/>
                    </a:lnTo>
                    <a:lnTo>
                      <a:pt x="714" y="3247"/>
                    </a:lnTo>
                    <a:lnTo>
                      <a:pt x="714" y="3257"/>
                    </a:lnTo>
                    <a:lnTo>
                      <a:pt x="714" y="3286"/>
                    </a:lnTo>
                    <a:lnTo>
                      <a:pt x="714" y="3305"/>
                    </a:lnTo>
                    <a:lnTo>
                      <a:pt x="724" y="3343"/>
                    </a:lnTo>
                    <a:lnTo>
                      <a:pt x="724" y="3371"/>
                    </a:lnTo>
                    <a:lnTo>
                      <a:pt x="734" y="3390"/>
                    </a:lnTo>
                    <a:lnTo>
                      <a:pt x="752" y="3428"/>
                    </a:lnTo>
                    <a:lnTo>
                      <a:pt x="772" y="3457"/>
                    </a:lnTo>
                    <a:lnTo>
                      <a:pt x="800" y="3514"/>
                    </a:lnTo>
                    <a:lnTo>
                      <a:pt x="857" y="3628"/>
                    </a:lnTo>
                    <a:lnTo>
                      <a:pt x="876" y="3657"/>
                    </a:lnTo>
                    <a:lnTo>
                      <a:pt x="876" y="3686"/>
                    </a:lnTo>
                    <a:lnTo>
                      <a:pt x="886" y="3714"/>
                    </a:lnTo>
                    <a:lnTo>
                      <a:pt x="886" y="3743"/>
                    </a:lnTo>
                    <a:lnTo>
                      <a:pt x="886" y="3771"/>
                    </a:lnTo>
                    <a:lnTo>
                      <a:pt x="876" y="3791"/>
                    </a:lnTo>
                    <a:lnTo>
                      <a:pt x="876" y="3819"/>
                    </a:lnTo>
                    <a:lnTo>
                      <a:pt x="876" y="3838"/>
                    </a:lnTo>
                    <a:lnTo>
                      <a:pt x="857" y="3876"/>
                    </a:lnTo>
                    <a:lnTo>
                      <a:pt x="848" y="3895"/>
                    </a:lnTo>
                    <a:lnTo>
                      <a:pt x="838" y="3905"/>
                    </a:lnTo>
                    <a:lnTo>
                      <a:pt x="781" y="3943"/>
                    </a:lnTo>
                    <a:lnTo>
                      <a:pt x="476" y="3981"/>
                    </a:lnTo>
                    <a:lnTo>
                      <a:pt x="467" y="3990"/>
                    </a:lnTo>
                    <a:lnTo>
                      <a:pt x="514" y="4086"/>
                    </a:lnTo>
                    <a:lnTo>
                      <a:pt x="600" y="4190"/>
                    </a:lnTo>
                    <a:lnTo>
                      <a:pt x="610" y="4210"/>
                    </a:lnTo>
                    <a:lnTo>
                      <a:pt x="619" y="4257"/>
                    </a:lnTo>
                    <a:lnTo>
                      <a:pt x="629" y="4276"/>
                    </a:lnTo>
                    <a:lnTo>
                      <a:pt x="676" y="4362"/>
                    </a:lnTo>
                    <a:lnTo>
                      <a:pt x="734" y="4409"/>
                    </a:lnTo>
                    <a:lnTo>
                      <a:pt x="743" y="4428"/>
                    </a:lnTo>
                    <a:lnTo>
                      <a:pt x="752" y="4591"/>
                    </a:lnTo>
                    <a:lnTo>
                      <a:pt x="762" y="4619"/>
                    </a:lnTo>
                    <a:lnTo>
                      <a:pt x="772" y="4629"/>
                    </a:lnTo>
                    <a:lnTo>
                      <a:pt x="848" y="4600"/>
                    </a:lnTo>
                    <a:lnTo>
                      <a:pt x="867" y="4600"/>
                    </a:lnTo>
                    <a:lnTo>
                      <a:pt x="886" y="4600"/>
                    </a:lnTo>
                    <a:lnTo>
                      <a:pt x="1048" y="4686"/>
                    </a:lnTo>
                    <a:lnTo>
                      <a:pt x="1153" y="4667"/>
                    </a:lnTo>
                    <a:lnTo>
                      <a:pt x="1191" y="4676"/>
                    </a:lnTo>
                    <a:lnTo>
                      <a:pt x="1210" y="4695"/>
                    </a:lnTo>
                    <a:lnTo>
                      <a:pt x="1257" y="4781"/>
                    </a:lnTo>
                    <a:lnTo>
                      <a:pt x="1276" y="4790"/>
                    </a:lnTo>
                    <a:lnTo>
                      <a:pt x="1457" y="4667"/>
                    </a:lnTo>
                    <a:lnTo>
                      <a:pt x="1562" y="4657"/>
                    </a:lnTo>
                    <a:lnTo>
                      <a:pt x="1619" y="4619"/>
                    </a:lnTo>
                    <a:lnTo>
                      <a:pt x="1638" y="4543"/>
                    </a:lnTo>
                    <a:lnTo>
                      <a:pt x="1648" y="4466"/>
                    </a:lnTo>
                    <a:lnTo>
                      <a:pt x="1695" y="4438"/>
                    </a:lnTo>
                    <a:lnTo>
                      <a:pt x="1743" y="4438"/>
                    </a:lnTo>
                    <a:lnTo>
                      <a:pt x="1876" y="4505"/>
                    </a:lnTo>
                    <a:lnTo>
                      <a:pt x="1895" y="4543"/>
                    </a:lnTo>
                    <a:lnTo>
                      <a:pt x="1915" y="4562"/>
                    </a:lnTo>
                    <a:lnTo>
                      <a:pt x="2000" y="4629"/>
                    </a:lnTo>
                    <a:lnTo>
                      <a:pt x="2105" y="4667"/>
                    </a:lnTo>
                    <a:lnTo>
                      <a:pt x="2219" y="4705"/>
                    </a:lnTo>
                    <a:lnTo>
                      <a:pt x="2276" y="4752"/>
                    </a:lnTo>
                    <a:lnTo>
                      <a:pt x="2324" y="4829"/>
                    </a:lnTo>
                    <a:lnTo>
                      <a:pt x="2343" y="4886"/>
                    </a:lnTo>
                    <a:lnTo>
                      <a:pt x="2353" y="4905"/>
                    </a:lnTo>
                    <a:lnTo>
                      <a:pt x="2372" y="4895"/>
                    </a:lnTo>
                    <a:lnTo>
                      <a:pt x="2391" y="4876"/>
                    </a:lnTo>
                    <a:lnTo>
                      <a:pt x="2391" y="4838"/>
                    </a:lnTo>
                    <a:lnTo>
                      <a:pt x="2400" y="4809"/>
                    </a:lnTo>
                    <a:lnTo>
                      <a:pt x="2419" y="4790"/>
                    </a:lnTo>
                    <a:lnTo>
                      <a:pt x="2438" y="4790"/>
                    </a:lnTo>
                    <a:lnTo>
                      <a:pt x="2477" y="4762"/>
                    </a:lnTo>
                    <a:lnTo>
                      <a:pt x="2495" y="4762"/>
                    </a:lnTo>
                    <a:lnTo>
                      <a:pt x="2515" y="4752"/>
                    </a:lnTo>
                    <a:lnTo>
                      <a:pt x="2524" y="4733"/>
                    </a:lnTo>
                    <a:lnTo>
                      <a:pt x="2524" y="4705"/>
                    </a:lnTo>
                    <a:lnTo>
                      <a:pt x="2524" y="4686"/>
                    </a:lnTo>
                    <a:lnTo>
                      <a:pt x="2524" y="4676"/>
                    </a:lnTo>
                    <a:lnTo>
                      <a:pt x="2524" y="4667"/>
                    </a:lnTo>
                    <a:lnTo>
                      <a:pt x="2524" y="4648"/>
                    </a:lnTo>
                    <a:lnTo>
                      <a:pt x="2524" y="4571"/>
                    </a:lnTo>
                    <a:lnTo>
                      <a:pt x="2534" y="4533"/>
                    </a:lnTo>
                    <a:lnTo>
                      <a:pt x="2543" y="4495"/>
                    </a:lnTo>
                    <a:lnTo>
                      <a:pt x="2562" y="4448"/>
                    </a:lnTo>
                    <a:lnTo>
                      <a:pt x="2686" y="4333"/>
                    </a:lnTo>
                    <a:lnTo>
                      <a:pt x="2715" y="4314"/>
                    </a:lnTo>
                    <a:lnTo>
                      <a:pt x="2743" y="4305"/>
                    </a:lnTo>
                    <a:lnTo>
                      <a:pt x="2819" y="4333"/>
                    </a:lnTo>
                    <a:lnTo>
                      <a:pt x="2838" y="4333"/>
                    </a:lnTo>
                    <a:lnTo>
                      <a:pt x="2858" y="4314"/>
                    </a:lnTo>
                    <a:lnTo>
                      <a:pt x="2867" y="4295"/>
                    </a:lnTo>
                    <a:lnTo>
                      <a:pt x="2876" y="4267"/>
                    </a:lnTo>
                    <a:lnTo>
                      <a:pt x="2886" y="4238"/>
                    </a:lnTo>
                    <a:lnTo>
                      <a:pt x="2905" y="4210"/>
                    </a:lnTo>
                    <a:lnTo>
                      <a:pt x="2915" y="4190"/>
                    </a:lnTo>
                    <a:lnTo>
                      <a:pt x="2915" y="4171"/>
                    </a:lnTo>
                    <a:lnTo>
                      <a:pt x="2924" y="4143"/>
                    </a:lnTo>
                    <a:lnTo>
                      <a:pt x="2953" y="4124"/>
                    </a:lnTo>
                    <a:lnTo>
                      <a:pt x="2953" y="4095"/>
                    </a:lnTo>
                    <a:lnTo>
                      <a:pt x="2953" y="4086"/>
                    </a:lnTo>
                    <a:lnTo>
                      <a:pt x="2943" y="4076"/>
                    </a:lnTo>
                    <a:lnTo>
                      <a:pt x="2934" y="4057"/>
                    </a:lnTo>
                    <a:lnTo>
                      <a:pt x="2934" y="4047"/>
                    </a:lnTo>
                    <a:lnTo>
                      <a:pt x="2924" y="4047"/>
                    </a:lnTo>
                    <a:lnTo>
                      <a:pt x="2934" y="4038"/>
                    </a:lnTo>
                    <a:lnTo>
                      <a:pt x="2934" y="4029"/>
                    </a:lnTo>
                    <a:lnTo>
                      <a:pt x="2915" y="4000"/>
                    </a:lnTo>
                    <a:lnTo>
                      <a:pt x="2915" y="3990"/>
                    </a:lnTo>
                    <a:lnTo>
                      <a:pt x="2924" y="3971"/>
                    </a:lnTo>
                    <a:lnTo>
                      <a:pt x="2924" y="3962"/>
                    </a:lnTo>
                    <a:lnTo>
                      <a:pt x="2924" y="3895"/>
                    </a:lnTo>
                    <a:lnTo>
                      <a:pt x="2934" y="3886"/>
                    </a:lnTo>
                    <a:lnTo>
                      <a:pt x="2934" y="3876"/>
                    </a:lnTo>
                    <a:lnTo>
                      <a:pt x="2934" y="3867"/>
                    </a:lnTo>
                    <a:lnTo>
                      <a:pt x="2934" y="3848"/>
                    </a:lnTo>
                    <a:lnTo>
                      <a:pt x="2924" y="3819"/>
                    </a:lnTo>
                    <a:lnTo>
                      <a:pt x="2915" y="3809"/>
                    </a:lnTo>
                    <a:lnTo>
                      <a:pt x="2905" y="3762"/>
                    </a:lnTo>
                    <a:lnTo>
                      <a:pt x="2915" y="3714"/>
                    </a:lnTo>
                    <a:lnTo>
                      <a:pt x="2934" y="3562"/>
                    </a:lnTo>
                    <a:lnTo>
                      <a:pt x="2943" y="3543"/>
                    </a:lnTo>
                    <a:lnTo>
                      <a:pt x="3000" y="3438"/>
                    </a:lnTo>
                    <a:lnTo>
                      <a:pt x="3000" y="3419"/>
                    </a:lnTo>
                    <a:lnTo>
                      <a:pt x="2981" y="3343"/>
                    </a:lnTo>
                    <a:lnTo>
                      <a:pt x="2991" y="3305"/>
                    </a:lnTo>
                    <a:lnTo>
                      <a:pt x="3000" y="3295"/>
                    </a:lnTo>
                    <a:lnTo>
                      <a:pt x="3010" y="3276"/>
                    </a:lnTo>
                    <a:lnTo>
                      <a:pt x="3010" y="3238"/>
                    </a:lnTo>
                    <a:lnTo>
                      <a:pt x="3010" y="3209"/>
                    </a:lnTo>
                    <a:lnTo>
                      <a:pt x="3019" y="3190"/>
                    </a:lnTo>
                    <a:lnTo>
                      <a:pt x="3019" y="3181"/>
                    </a:lnTo>
                    <a:lnTo>
                      <a:pt x="3010" y="3171"/>
                    </a:lnTo>
                    <a:lnTo>
                      <a:pt x="3010" y="3162"/>
                    </a:lnTo>
                    <a:lnTo>
                      <a:pt x="3019" y="3133"/>
                    </a:lnTo>
                    <a:lnTo>
                      <a:pt x="3057" y="3105"/>
                    </a:lnTo>
                    <a:lnTo>
                      <a:pt x="3067" y="3076"/>
                    </a:lnTo>
                    <a:lnTo>
                      <a:pt x="3086" y="3038"/>
                    </a:lnTo>
                    <a:lnTo>
                      <a:pt x="3086" y="2990"/>
                    </a:lnTo>
                    <a:lnTo>
                      <a:pt x="3067" y="2952"/>
                    </a:lnTo>
                    <a:lnTo>
                      <a:pt x="3057" y="2933"/>
                    </a:lnTo>
                    <a:lnTo>
                      <a:pt x="3057" y="2914"/>
                    </a:lnTo>
                    <a:lnTo>
                      <a:pt x="3057" y="2895"/>
                    </a:lnTo>
                    <a:lnTo>
                      <a:pt x="3067" y="2876"/>
                    </a:lnTo>
                    <a:lnTo>
                      <a:pt x="3086" y="2848"/>
                    </a:lnTo>
                    <a:lnTo>
                      <a:pt x="3105" y="2828"/>
                    </a:lnTo>
                    <a:lnTo>
                      <a:pt x="3200" y="2809"/>
                    </a:lnTo>
                    <a:lnTo>
                      <a:pt x="3210" y="2800"/>
                    </a:lnTo>
                    <a:lnTo>
                      <a:pt x="3219" y="2781"/>
                    </a:lnTo>
                    <a:lnTo>
                      <a:pt x="3229" y="2762"/>
                    </a:lnTo>
                    <a:lnTo>
                      <a:pt x="3257" y="2714"/>
                    </a:lnTo>
                    <a:lnTo>
                      <a:pt x="3286" y="2648"/>
                    </a:lnTo>
                    <a:lnTo>
                      <a:pt x="3353" y="2571"/>
                    </a:lnTo>
                    <a:lnTo>
                      <a:pt x="3372" y="2533"/>
                    </a:lnTo>
                    <a:lnTo>
                      <a:pt x="3362" y="2505"/>
                    </a:lnTo>
                    <a:lnTo>
                      <a:pt x="3372" y="2485"/>
                    </a:lnTo>
                    <a:lnTo>
                      <a:pt x="3391" y="2457"/>
                    </a:lnTo>
                    <a:lnTo>
                      <a:pt x="3400" y="2419"/>
                    </a:lnTo>
                    <a:lnTo>
                      <a:pt x="3429" y="2400"/>
                    </a:lnTo>
                    <a:lnTo>
                      <a:pt x="3534" y="2390"/>
                    </a:lnTo>
                    <a:lnTo>
                      <a:pt x="3581" y="2400"/>
                    </a:lnTo>
                    <a:lnTo>
                      <a:pt x="3638" y="2381"/>
                    </a:lnTo>
                    <a:lnTo>
                      <a:pt x="3658" y="2390"/>
                    </a:lnTo>
                    <a:lnTo>
                      <a:pt x="3696" y="2409"/>
                    </a:lnTo>
                    <a:lnTo>
                      <a:pt x="3715" y="2409"/>
                    </a:lnTo>
                    <a:lnTo>
                      <a:pt x="3734" y="2409"/>
                    </a:lnTo>
                    <a:lnTo>
                      <a:pt x="3781" y="2447"/>
                    </a:lnTo>
                    <a:lnTo>
                      <a:pt x="3791" y="2447"/>
                    </a:lnTo>
                    <a:lnTo>
                      <a:pt x="3924" y="2400"/>
                    </a:lnTo>
                    <a:lnTo>
                      <a:pt x="3953" y="2362"/>
                    </a:lnTo>
                    <a:lnTo>
                      <a:pt x="3953" y="2352"/>
                    </a:lnTo>
                    <a:lnTo>
                      <a:pt x="3943" y="2343"/>
                    </a:lnTo>
                    <a:lnTo>
                      <a:pt x="3934" y="2343"/>
                    </a:lnTo>
                    <a:lnTo>
                      <a:pt x="3943" y="2324"/>
                    </a:lnTo>
                    <a:lnTo>
                      <a:pt x="3953" y="2314"/>
                    </a:lnTo>
                    <a:lnTo>
                      <a:pt x="3962" y="2314"/>
                    </a:lnTo>
                    <a:lnTo>
                      <a:pt x="3972" y="2314"/>
                    </a:lnTo>
                    <a:lnTo>
                      <a:pt x="4010" y="2257"/>
                    </a:lnTo>
                    <a:lnTo>
                      <a:pt x="4086" y="2219"/>
                    </a:lnTo>
                    <a:lnTo>
                      <a:pt x="4096" y="2190"/>
                    </a:lnTo>
                    <a:lnTo>
                      <a:pt x="4124" y="2143"/>
                    </a:lnTo>
                    <a:lnTo>
                      <a:pt x="4153" y="2133"/>
                    </a:lnTo>
                    <a:lnTo>
                      <a:pt x="4238" y="2152"/>
                    </a:lnTo>
                    <a:lnTo>
                      <a:pt x="4286" y="2124"/>
                    </a:lnTo>
                    <a:lnTo>
                      <a:pt x="4305" y="2133"/>
                    </a:lnTo>
                    <a:lnTo>
                      <a:pt x="4324" y="2162"/>
                    </a:lnTo>
                    <a:lnTo>
                      <a:pt x="4362" y="2247"/>
                    </a:lnTo>
                    <a:lnTo>
                      <a:pt x="4476" y="2467"/>
                    </a:lnTo>
                    <a:lnTo>
                      <a:pt x="4496" y="2476"/>
                    </a:lnTo>
                    <a:lnTo>
                      <a:pt x="4619" y="2533"/>
                    </a:lnTo>
                    <a:lnTo>
                      <a:pt x="4619" y="2600"/>
                    </a:lnTo>
                    <a:lnTo>
                      <a:pt x="4629" y="2638"/>
                    </a:lnTo>
                    <a:lnTo>
                      <a:pt x="4658" y="2657"/>
                    </a:lnTo>
                    <a:lnTo>
                      <a:pt x="4686" y="2667"/>
                    </a:lnTo>
                    <a:lnTo>
                      <a:pt x="4896" y="2771"/>
                    </a:lnTo>
                    <a:lnTo>
                      <a:pt x="5105" y="2876"/>
                    </a:lnTo>
                    <a:lnTo>
                      <a:pt x="5115" y="2895"/>
                    </a:lnTo>
                    <a:lnTo>
                      <a:pt x="5143" y="3038"/>
                    </a:lnTo>
                    <a:lnTo>
                      <a:pt x="5238" y="3257"/>
                    </a:lnTo>
                    <a:lnTo>
                      <a:pt x="5162" y="3419"/>
                    </a:lnTo>
                    <a:lnTo>
                      <a:pt x="4934" y="3714"/>
                    </a:lnTo>
                    <a:lnTo>
                      <a:pt x="4924" y="3743"/>
                    </a:lnTo>
                    <a:lnTo>
                      <a:pt x="4915" y="3781"/>
                    </a:lnTo>
                    <a:lnTo>
                      <a:pt x="4905" y="3914"/>
                    </a:lnTo>
                    <a:lnTo>
                      <a:pt x="4905" y="3943"/>
                    </a:lnTo>
                    <a:lnTo>
                      <a:pt x="4915" y="3962"/>
                    </a:lnTo>
                    <a:lnTo>
                      <a:pt x="4991" y="4057"/>
                    </a:lnTo>
                    <a:lnTo>
                      <a:pt x="5000" y="4047"/>
                    </a:lnTo>
                    <a:lnTo>
                      <a:pt x="5019" y="4038"/>
                    </a:lnTo>
                    <a:lnTo>
                      <a:pt x="5057" y="4047"/>
                    </a:lnTo>
                    <a:lnTo>
                      <a:pt x="5095" y="4019"/>
                    </a:lnTo>
                    <a:lnTo>
                      <a:pt x="5124" y="3981"/>
                    </a:lnTo>
                    <a:lnTo>
                      <a:pt x="5162" y="3933"/>
                    </a:lnTo>
                    <a:lnTo>
                      <a:pt x="5172" y="3895"/>
                    </a:lnTo>
                    <a:lnTo>
                      <a:pt x="5181" y="3867"/>
                    </a:lnTo>
                    <a:lnTo>
                      <a:pt x="5191" y="3809"/>
                    </a:lnTo>
                    <a:lnTo>
                      <a:pt x="5191" y="3791"/>
                    </a:lnTo>
                    <a:lnTo>
                      <a:pt x="5210" y="3762"/>
                    </a:lnTo>
                    <a:lnTo>
                      <a:pt x="5210" y="3743"/>
                    </a:lnTo>
                    <a:lnTo>
                      <a:pt x="5210" y="3724"/>
                    </a:lnTo>
                    <a:lnTo>
                      <a:pt x="5210" y="3714"/>
                    </a:lnTo>
                    <a:lnTo>
                      <a:pt x="5220" y="3695"/>
                    </a:lnTo>
                    <a:lnTo>
                      <a:pt x="5220" y="3686"/>
                    </a:lnTo>
                    <a:lnTo>
                      <a:pt x="5229" y="3628"/>
                    </a:lnTo>
                    <a:lnTo>
                      <a:pt x="5229" y="3600"/>
                    </a:lnTo>
                    <a:lnTo>
                      <a:pt x="5258" y="3562"/>
                    </a:lnTo>
                    <a:lnTo>
                      <a:pt x="5296" y="3543"/>
                    </a:lnTo>
                    <a:lnTo>
                      <a:pt x="5410" y="3533"/>
                    </a:lnTo>
                    <a:lnTo>
                      <a:pt x="5448" y="3514"/>
                    </a:lnTo>
                    <a:lnTo>
                      <a:pt x="5486" y="3467"/>
                    </a:lnTo>
                    <a:lnTo>
                      <a:pt x="5505" y="3457"/>
                    </a:lnTo>
                    <a:lnTo>
                      <a:pt x="5600" y="3457"/>
                    </a:lnTo>
                    <a:lnTo>
                      <a:pt x="5629" y="3448"/>
                    </a:lnTo>
                    <a:lnTo>
                      <a:pt x="5639" y="3428"/>
                    </a:lnTo>
                    <a:lnTo>
                      <a:pt x="5667" y="3390"/>
                    </a:lnTo>
                    <a:lnTo>
                      <a:pt x="5743" y="3305"/>
                    </a:lnTo>
                    <a:lnTo>
                      <a:pt x="5753" y="3286"/>
                    </a:lnTo>
                    <a:lnTo>
                      <a:pt x="5753" y="3257"/>
                    </a:lnTo>
                    <a:lnTo>
                      <a:pt x="5753" y="3238"/>
                    </a:lnTo>
                    <a:lnTo>
                      <a:pt x="5753" y="3209"/>
                    </a:lnTo>
                    <a:lnTo>
                      <a:pt x="5762" y="3181"/>
                    </a:lnTo>
                    <a:lnTo>
                      <a:pt x="5772" y="3171"/>
                    </a:lnTo>
                    <a:lnTo>
                      <a:pt x="5781" y="3162"/>
                    </a:lnTo>
                    <a:lnTo>
                      <a:pt x="5800" y="3143"/>
                    </a:lnTo>
                    <a:lnTo>
                      <a:pt x="5810" y="3124"/>
                    </a:lnTo>
                    <a:lnTo>
                      <a:pt x="5810" y="3086"/>
                    </a:lnTo>
                    <a:lnTo>
                      <a:pt x="5810" y="3047"/>
                    </a:lnTo>
                    <a:lnTo>
                      <a:pt x="5800" y="3009"/>
                    </a:lnTo>
                    <a:lnTo>
                      <a:pt x="5800" y="3000"/>
                    </a:lnTo>
                    <a:lnTo>
                      <a:pt x="5762" y="2981"/>
                    </a:lnTo>
                    <a:lnTo>
                      <a:pt x="5743" y="2962"/>
                    </a:lnTo>
                    <a:lnTo>
                      <a:pt x="5743" y="2943"/>
                    </a:lnTo>
                    <a:lnTo>
                      <a:pt x="5753" y="2933"/>
                    </a:lnTo>
                    <a:lnTo>
                      <a:pt x="5781" y="2933"/>
                    </a:lnTo>
                    <a:lnTo>
                      <a:pt x="5810" y="2943"/>
                    </a:lnTo>
                    <a:lnTo>
                      <a:pt x="5848" y="2971"/>
                    </a:lnTo>
                    <a:lnTo>
                      <a:pt x="5972" y="3114"/>
                    </a:lnTo>
                    <a:lnTo>
                      <a:pt x="5991" y="3133"/>
                    </a:lnTo>
                    <a:lnTo>
                      <a:pt x="6153" y="3152"/>
                    </a:lnTo>
                    <a:lnTo>
                      <a:pt x="6210" y="3143"/>
                    </a:lnTo>
                    <a:lnTo>
                      <a:pt x="6238" y="3114"/>
                    </a:lnTo>
                    <a:lnTo>
                      <a:pt x="6258" y="3047"/>
                    </a:lnTo>
                    <a:lnTo>
                      <a:pt x="6267" y="3019"/>
                    </a:lnTo>
                    <a:lnTo>
                      <a:pt x="6258" y="2876"/>
                    </a:lnTo>
                    <a:lnTo>
                      <a:pt x="6248" y="2848"/>
                    </a:lnTo>
                    <a:lnTo>
                      <a:pt x="6229" y="2819"/>
                    </a:lnTo>
                    <a:lnTo>
                      <a:pt x="6229" y="2809"/>
                    </a:lnTo>
                    <a:lnTo>
                      <a:pt x="6229" y="2790"/>
                    </a:lnTo>
                    <a:lnTo>
                      <a:pt x="6229" y="2752"/>
                    </a:lnTo>
                    <a:lnTo>
                      <a:pt x="6219" y="2733"/>
                    </a:lnTo>
                    <a:lnTo>
                      <a:pt x="6210" y="2705"/>
                    </a:lnTo>
                    <a:lnTo>
                      <a:pt x="6200" y="2628"/>
                    </a:lnTo>
                    <a:lnTo>
                      <a:pt x="6172" y="2657"/>
                    </a:lnTo>
                    <a:lnTo>
                      <a:pt x="6162" y="2657"/>
                    </a:lnTo>
                    <a:lnTo>
                      <a:pt x="6143" y="2686"/>
                    </a:lnTo>
                    <a:lnTo>
                      <a:pt x="6134" y="2695"/>
                    </a:lnTo>
                    <a:lnTo>
                      <a:pt x="6124" y="2695"/>
                    </a:lnTo>
                    <a:lnTo>
                      <a:pt x="6115" y="2686"/>
                    </a:lnTo>
                    <a:lnTo>
                      <a:pt x="6115" y="2667"/>
                    </a:lnTo>
                    <a:lnTo>
                      <a:pt x="6115" y="2657"/>
                    </a:lnTo>
                    <a:lnTo>
                      <a:pt x="6124" y="2648"/>
                    </a:lnTo>
                    <a:lnTo>
                      <a:pt x="6115" y="2619"/>
                    </a:lnTo>
                    <a:lnTo>
                      <a:pt x="5972" y="2610"/>
                    </a:lnTo>
                    <a:lnTo>
                      <a:pt x="5953" y="2619"/>
                    </a:lnTo>
                    <a:lnTo>
                      <a:pt x="5962" y="2657"/>
                    </a:lnTo>
                    <a:lnTo>
                      <a:pt x="5953" y="2676"/>
                    </a:lnTo>
                    <a:lnTo>
                      <a:pt x="5953" y="2686"/>
                    </a:lnTo>
                    <a:lnTo>
                      <a:pt x="5962" y="2705"/>
                    </a:lnTo>
                    <a:lnTo>
                      <a:pt x="5962" y="2724"/>
                    </a:lnTo>
                    <a:lnTo>
                      <a:pt x="5962" y="2743"/>
                    </a:lnTo>
                    <a:lnTo>
                      <a:pt x="5962" y="2752"/>
                    </a:lnTo>
                    <a:lnTo>
                      <a:pt x="5953" y="2762"/>
                    </a:lnTo>
                    <a:lnTo>
                      <a:pt x="5953" y="2771"/>
                    </a:lnTo>
                    <a:lnTo>
                      <a:pt x="5953" y="2800"/>
                    </a:lnTo>
                    <a:lnTo>
                      <a:pt x="5953" y="2848"/>
                    </a:lnTo>
                    <a:lnTo>
                      <a:pt x="5953" y="2866"/>
                    </a:lnTo>
                    <a:lnTo>
                      <a:pt x="5943" y="2876"/>
                    </a:lnTo>
                    <a:lnTo>
                      <a:pt x="5896" y="2886"/>
                    </a:lnTo>
                    <a:lnTo>
                      <a:pt x="5877" y="2876"/>
                    </a:lnTo>
                    <a:lnTo>
                      <a:pt x="5915" y="2866"/>
                    </a:lnTo>
                    <a:lnTo>
                      <a:pt x="5924" y="2819"/>
                    </a:lnTo>
                    <a:lnTo>
                      <a:pt x="5924" y="2762"/>
                    </a:lnTo>
                    <a:lnTo>
                      <a:pt x="5924" y="2676"/>
                    </a:lnTo>
                    <a:lnTo>
                      <a:pt x="5924" y="2628"/>
                    </a:lnTo>
                    <a:lnTo>
                      <a:pt x="5924" y="2619"/>
                    </a:lnTo>
                    <a:lnTo>
                      <a:pt x="5924" y="2600"/>
                    </a:lnTo>
                    <a:lnTo>
                      <a:pt x="5924" y="2581"/>
                    </a:lnTo>
                    <a:lnTo>
                      <a:pt x="5915" y="2571"/>
                    </a:lnTo>
                    <a:lnTo>
                      <a:pt x="5905" y="2552"/>
                    </a:lnTo>
                    <a:lnTo>
                      <a:pt x="5857" y="2571"/>
                    </a:lnTo>
                    <a:lnTo>
                      <a:pt x="5839" y="2552"/>
                    </a:lnTo>
                    <a:lnTo>
                      <a:pt x="5867" y="2524"/>
                    </a:lnTo>
                    <a:lnTo>
                      <a:pt x="5867" y="2514"/>
                    </a:lnTo>
                    <a:lnTo>
                      <a:pt x="5857" y="2485"/>
                    </a:lnTo>
                    <a:lnTo>
                      <a:pt x="5848" y="2476"/>
                    </a:lnTo>
                    <a:lnTo>
                      <a:pt x="5819" y="2495"/>
                    </a:lnTo>
                    <a:lnTo>
                      <a:pt x="5772" y="2495"/>
                    </a:lnTo>
                    <a:lnTo>
                      <a:pt x="5772" y="2514"/>
                    </a:lnTo>
                    <a:lnTo>
                      <a:pt x="5772" y="2552"/>
                    </a:lnTo>
                    <a:lnTo>
                      <a:pt x="5772" y="2590"/>
                    </a:lnTo>
                    <a:lnTo>
                      <a:pt x="5762" y="2619"/>
                    </a:lnTo>
                    <a:lnTo>
                      <a:pt x="5772" y="2638"/>
                    </a:lnTo>
                    <a:lnTo>
                      <a:pt x="5791" y="2648"/>
                    </a:lnTo>
                    <a:lnTo>
                      <a:pt x="5800" y="2667"/>
                    </a:lnTo>
                    <a:lnTo>
                      <a:pt x="5791" y="2695"/>
                    </a:lnTo>
                    <a:lnTo>
                      <a:pt x="5781" y="2705"/>
                    </a:lnTo>
                    <a:lnTo>
                      <a:pt x="5743" y="2714"/>
                    </a:lnTo>
                    <a:lnTo>
                      <a:pt x="5734" y="2724"/>
                    </a:lnTo>
                    <a:lnTo>
                      <a:pt x="5743" y="2743"/>
                    </a:lnTo>
                    <a:lnTo>
                      <a:pt x="5762" y="2800"/>
                    </a:lnTo>
                    <a:lnTo>
                      <a:pt x="5781" y="2819"/>
                    </a:lnTo>
                    <a:lnTo>
                      <a:pt x="5781" y="2838"/>
                    </a:lnTo>
                    <a:lnTo>
                      <a:pt x="5781" y="2848"/>
                    </a:lnTo>
                    <a:lnTo>
                      <a:pt x="5772" y="2848"/>
                    </a:lnTo>
                    <a:lnTo>
                      <a:pt x="5734" y="2819"/>
                    </a:lnTo>
                    <a:lnTo>
                      <a:pt x="5724" y="2800"/>
                    </a:lnTo>
                    <a:lnTo>
                      <a:pt x="5715" y="2752"/>
                    </a:lnTo>
                    <a:lnTo>
                      <a:pt x="5705" y="2752"/>
                    </a:lnTo>
                    <a:lnTo>
                      <a:pt x="5677" y="2781"/>
                    </a:lnTo>
                    <a:lnTo>
                      <a:pt x="5648" y="2800"/>
                    </a:lnTo>
                    <a:lnTo>
                      <a:pt x="5629" y="2819"/>
                    </a:lnTo>
                    <a:lnTo>
                      <a:pt x="5619" y="2848"/>
                    </a:lnTo>
                    <a:lnTo>
                      <a:pt x="5619" y="2819"/>
                    </a:lnTo>
                    <a:lnTo>
                      <a:pt x="5629" y="2800"/>
                    </a:lnTo>
                    <a:lnTo>
                      <a:pt x="5667" y="2781"/>
                    </a:lnTo>
                    <a:lnTo>
                      <a:pt x="5677" y="2752"/>
                    </a:lnTo>
                    <a:lnTo>
                      <a:pt x="5686" y="2714"/>
                    </a:lnTo>
                    <a:lnTo>
                      <a:pt x="5705" y="2695"/>
                    </a:lnTo>
                    <a:lnTo>
                      <a:pt x="5686" y="2686"/>
                    </a:lnTo>
                    <a:lnTo>
                      <a:pt x="5657" y="2695"/>
                    </a:lnTo>
                    <a:lnTo>
                      <a:pt x="5600" y="2752"/>
                    </a:lnTo>
                    <a:lnTo>
                      <a:pt x="5600" y="2762"/>
                    </a:lnTo>
                    <a:lnTo>
                      <a:pt x="5543" y="2743"/>
                    </a:lnTo>
                    <a:lnTo>
                      <a:pt x="5476" y="2752"/>
                    </a:lnTo>
                    <a:lnTo>
                      <a:pt x="5458" y="2762"/>
                    </a:lnTo>
                    <a:lnTo>
                      <a:pt x="5381" y="2838"/>
                    </a:lnTo>
                    <a:lnTo>
                      <a:pt x="5362" y="2876"/>
                    </a:lnTo>
                    <a:lnTo>
                      <a:pt x="5353" y="2886"/>
                    </a:lnTo>
                    <a:lnTo>
                      <a:pt x="5334" y="2895"/>
                    </a:lnTo>
                    <a:lnTo>
                      <a:pt x="5343" y="2866"/>
                    </a:lnTo>
                    <a:lnTo>
                      <a:pt x="5362" y="2838"/>
                    </a:lnTo>
                    <a:lnTo>
                      <a:pt x="5372" y="2809"/>
                    </a:lnTo>
                    <a:lnTo>
                      <a:pt x="5343" y="2809"/>
                    </a:lnTo>
                    <a:lnTo>
                      <a:pt x="5353" y="2800"/>
                    </a:lnTo>
                    <a:lnTo>
                      <a:pt x="5381" y="2800"/>
                    </a:lnTo>
                    <a:lnTo>
                      <a:pt x="5400" y="2781"/>
                    </a:lnTo>
                    <a:lnTo>
                      <a:pt x="5410" y="2762"/>
                    </a:lnTo>
                    <a:lnTo>
                      <a:pt x="5410" y="2743"/>
                    </a:lnTo>
                    <a:lnTo>
                      <a:pt x="5419" y="2724"/>
                    </a:lnTo>
                    <a:lnTo>
                      <a:pt x="5429" y="2724"/>
                    </a:lnTo>
                    <a:lnTo>
                      <a:pt x="5429" y="2705"/>
                    </a:lnTo>
                    <a:lnTo>
                      <a:pt x="5438" y="2695"/>
                    </a:lnTo>
                    <a:lnTo>
                      <a:pt x="5467" y="2648"/>
                    </a:lnTo>
                    <a:lnTo>
                      <a:pt x="5496" y="2638"/>
                    </a:lnTo>
                    <a:lnTo>
                      <a:pt x="5505" y="2581"/>
                    </a:lnTo>
                    <a:lnTo>
                      <a:pt x="5515" y="2571"/>
                    </a:lnTo>
                    <a:lnTo>
                      <a:pt x="5496" y="2514"/>
                    </a:lnTo>
                    <a:lnTo>
                      <a:pt x="5496" y="2495"/>
                    </a:lnTo>
                    <a:lnTo>
                      <a:pt x="5496" y="2476"/>
                    </a:lnTo>
                    <a:lnTo>
                      <a:pt x="5486" y="2467"/>
                    </a:lnTo>
                    <a:lnTo>
                      <a:pt x="5496" y="2438"/>
                    </a:lnTo>
                    <a:lnTo>
                      <a:pt x="5476" y="2428"/>
                    </a:lnTo>
                    <a:lnTo>
                      <a:pt x="5448" y="2447"/>
                    </a:lnTo>
                    <a:lnTo>
                      <a:pt x="5419" y="2438"/>
                    </a:lnTo>
                    <a:lnTo>
                      <a:pt x="5410" y="2447"/>
                    </a:lnTo>
                    <a:lnTo>
                      <a:pt x="5400" y="2447"/>
                    </a:lnTo>
                    <a:lnTo>
                      <a:pt x="5391" y="2438"/>
                    </a:lnTo>
                    <a:lnTo>
                      <a:pt x="5381" y="2428"/>
                    </a:lnTo>
                    <a:lnTo>
                      <a:pt x="5372" y="2428"/>
                    </a:lnTo>
                    <a:lnTo>
                      <a:pt x="5362" y="2428"/>
                    </a:lnTo>
                    <a:lnTo>
                      <a:pt x="5353" y="2438"/>
                    </a:lnTo>
                    <a:lnTo>
                      <a:pt x="5324" y="2476"/>
                    </a:lnTo>
                    <a:lnTo>
                      <a:pt x="5296" y="2524"/>
                    </a:lnTo>
                    <a:lnTo>
                      <a:pt x="5286" y="2533"/>
                    </a:lnTo>
                    <a:lnTo>
                      <a:pt x="5248" y="2524"/>
                    </a:lnTo>
                    <a:lnTo>
                      <a:pt x="5267" y="2514"/>
                    </a:lnTo>
                    <a:lnTo>
                      <a:pt x="5277" y="2505"/>
                    </a:lnTo>
                    <a:lnTo>
                      <a:pt x="5277" y="2495"/>
                    </a:lnTo>
                    <a:lnTo>
                      <a:pt x="5286" y="2485"/>
                    </a:lnTo>
                    <a:lnTo>
                      <a:pt x="5286" y="2467"/>
                    </a:lnTo>
                    <a:lnTo>
                      <a:pt x="5305" y="2447"/>
                    </a:lnTo>
                    <a:lnTo>
                      <a:pt x="5334" y="2428"/>
                    </a:lnTo>
                    <a:lnTo>
                      <a:pt x="5362" y="2400"/>
                    </a:lnTo>
                    <a:lnTo>
                      <a:pt x="5391" y="2381"/>
                    </a:lnTo>
                    <a:lnTo>
                      <a:pt x="5448" y="2324"/>
                    </a:lnTo>
                    <a:lnTo>
                      <a:pt x="5458" y="2324"/>
                    </a:lnTo>
                    <a:lnTo>
                      <a:pt x="5267" y="2257"/>
                    </a:lnTo>
                    <a:lnTo>
                      <a:pt x="5238" y="2229"/>
                    </a:lnTo>
                    <a:lnTo>
                      <a:pt x="5115" y="2247"/>
                    </a:lnTo>
                    <a:lnTo>
                      <a:pt x="5105" y="2229"/>
                    </a:lnTo>
                    <a:lnTo>
                      <a:pt x="5134" y="2200"/>
                    </a:lnTo>
                    <a:lnTo>
                      <a:pt x="5143" y="2190"/>
                    </a:lnTo>
                    <a:lnTo>
                      <a:pt x="5134" y="2181"/>
                    </a:lnTo>
                    <a:lnTo>
                      <a:pt x="5124" y="2181"/>
                    </a:lnTo>
                    <a:lnTo>
                      <a:pt x="5095" y="2181"/>
                    </a:lnTo>
                    <a:lnTo>
                      <a:pt x="5095" y="2171"/>
                    </a:lnTo>
                    <a:lnTo>
                      <a:pt x="5105" y="2152"/>
                    </a:lnTo>
                    <a:lnTo>
                      <a:pt x="5010" y="2162"/>
                    </a:lnTo>
                    <a:lnTo>
                      <a:pt x="4972" y="2124"/>
                    </a:lnTo>
                    <a:lnTo>
                      <a:pt x="4848" y="2105"/>
                    </a:lnTo>
                    <a:lnTo>
                      <a:pt x="4857" y="2086"/>
                    </a:lnTo>
                    <a:lnTo>
                      <a:pt x="4924" y="2086"/>
                    </a:lnTo>
                    <a:lnTo>
                      <a:pt x="4924" y="2076"/>
                    </a:lnTo>
                    <a:lnTo>
                      <a:pt x="4905" y="2076"/>
                    </a:lnTo>
                    <a:lnTo>
                      <a:pt x="4877" y="2057"/>
                    </a:lnTo>
                    <a:lnTo>
                      <a:pt x="4867" y="2057"/>
                    </a:lnTo>
                    <a:lnTo>
                      <a:pt x="4848" y="2076"/>
                    </a:lnTo>
                    <a:lnTo>
                      <a:pt x="4800" y="2076"/>
                    </a:lnTo>
                    <a:lnTo>
                      <a:pt x="4781" y="2057"/>
                    </a:lnTo>
                    <a:lnTo>
                      <a:pt x="4762" y="2038"/>
                    </a:lnTo>
                    <a:lnTo>
                      <a:pt x="4791" y="2028"/>
                    </a:lnTo>
                    <a:lnTo>
                      <a:pt x="4819" y="2009"/>
                    </a:lnTo>
                    <a:lnTo>
                      <a:pt x="4848" y="1981"/>
                    </a:lnTo>
                    <a:lnTo>
                      <a:pt x="4857" y="1943"/>
                    </a:lnTo>
                    <a:lnTo>
                      <a:pt x="4753" y="1962"/>
                    </a:lnTo>
                    <a:lnTo>
                      <a:pt x="4772" y="1933"/>
                    </a:lnTo>
                    <a:lnTo>
                      <a:pt x="4791" y="1914"/>
                    </a:lnTo>
                    <a:lnTo>
                      <a:pt x="4981" y="1981"/>
                    </a:lnTo>
                    <a:lnTo>
                      <a:pt x="5162" y="2038"/>
                    </a:lnTo>
                    <a:lnTo>
                      <a:pt x="5458" y="2086"/>
                    </a:lnTo>
                    <a:lnTo>
                      <a:pt x="5762" y="2133"/>
                    </a:lnTo>
                    <a:lnTo>
                      <a:pt x="5743" y="2124"/>
                    </a:lnTo>
                    <a:lnTo>
                      <a:pt x="5734" y="2114"/>
                    </a:lnTo>
                    <a:lnTo>
                      <a:pt x="5743" y="2105"/>
                    </a:lnTo>
                    <a:lnTo>
                      <a:pt x="5753" y="2086"/>
                    </a:lnTo>
                    <a:lnTo>
                      <a:pt x="5867" y="2038"/>
                    </a:lnTo>
                    <a:lnTo>
                      <a:pt x="5896" y="2019"/>
                    </a:lnTo>
                    <a:lnTo>
                      <a:pt x="5915" y="1971"/>
                    </a:lnTo>
                    <a:lnTo>
                      <a:pt x="5896" y="1962"/>
                    </a:lnTo>
                    <a:lnTo>
                      <a:pt x="5896" y="1933"/>
                    </a:lnTo>
                    <a:lnTo>
                      <a:pt x="5905" y="1914"/>
                    </a:lnTo>
                    <a:lnTo>
                      <a:pt x="5915" y="1895"/>
                    </a:lnTo>
                    <a:lnTo>
                      <a:pt x="5981" y="1876"/>
                    </a:lnTo>
                    <a:lnTo>
                      <a:pt x="5991" y="1857"/>
                    </a:lnTo>
                    <a:lnTo>
                      <a:pt x="5991" y="1810"/>
                    </a:lnTo>
                    <a:lnTo>
                      <a:pt x="6020" y="1790"/>
                    </a:lnTo>
                    <a:lnTo>
                      <a:pt x="6267" y="1762"/>
                    </a:lnTo>
                    <a:lnTo>
                      <a:pt x="6334" y="1724"/>
                    </a:lnTo>
                    <a:lnTo>
                      <a:pt x="6353" y="1724"/>
                    </a:lnTo>
                    <a:lnTo>
                      <a:pt x="6353" y="1695"/>
                    </a:lnTo>
                    <a:close/>
                    <a:moveTo>
                      <a:pt x="505" y="1048"/>
                    </a:moveTo>
                    <a:lnTo>
                      <a:pt x="543" y="1048"/>
                    </a:lnTo>
                    <a:lnTo>
                      <a:pt x="534" y="1066"/>
                    </a:lnTo>
                    <a:lnTo>
                      <a:pt x="514" y="1095"/>
                    </a:lnTo>
                    <a:lnTo>
                      <a:pt x="505" y="1114"/>
                    </a:lnTo>
                    <a:lnTo>
                      <a:pt x="524" y="1124"/>
                    </a:lnTo>
                    <a:lnTo>
                      <a:pt x="543" y="1133"/>
                    </a:lnTo>
                    <a:lnTo>
                      <a:pt x="553" y="1124"/>
                    </a:lnTo>
                    <a:lnTo>
                      <a:pt x="562" y="1105"/>
                    </a:lnTo>
                    <a:lnTo>
                      <a:pt x="714" y="1085"/>
                    </a:lnTo>
                    <a:lnTo>
                      <a:pt x="695" y="1114"/>
                    </a:lnTo>
                    <a:lnTo>
                      <a:pt x="648" y="1152"/>
                    </a:lnTo>
                    <a:lnTo>
                      <a:pt x="667" y="1171"/>
                    </a:lnTo>
                    <a:lnTo>
                      <a:pt x="657" y="1200"/>
                    </a:lnTo>
                    <a:lnTo>
                      <a:pt x="629" y="1219"/>
                    </a:lnTo>
                    <a:lnTo>
                      <a:pt x="619" y="1238"/>
                    </a:lnTo>
                    <a:lnTo>
                      <a:pt x="600" y="1286"/>
                    </a:lnTo>
                    <a:lnTo>
                      <a:pt x="600" y="1314"/>
                    </a:lnTo>
                    <a:lnTo>
                      <a:pt x="591" y="1343"/>
                    </a:lnTo>
                    <a:lnTo>
                      <a:pt x="600" y="1362"/>
                    </a:lnTo>
                    <a:lnTo>
                      <a:pt x="619" y="1362"/>
                    </a:lnTo>
                    <a:lnTo>
                      <a:pt x="638" y="1343"/>
                    </a:lnTo>
                    <a:lnTo>
                      <a:pt x="657" y="1333"/>
                    </a:lnTo>
                    <a:lnTo>
                      <a:pt x="676" y="1257"/>
                    </a:lnTo>
                    <a:lnTo>
                      <a:pt x="686" y="1228"/>
                    </a:lnTo>
                    <a:lnTo>
                      <a:pt x="705" y="1248"/>
                    </a:lnTo>
                    <a:lnTo>
                      <a:pt x="686" y="1276"/>
                    </a:lnTo>
                    <a:lnTo>
                      <a:pt x="695" y="1305"/>
                    </a:lnTo>
                    <a:lnTo>
                      <a:pt x="724" y="1314"/>
                    </a:lnTo>
                    <a:lnTo>
                      <a:pt x="743" y="1305"/>
                    </a:lnTo>
                    <a:lnTo>
                      <a:pt x="752" y="1286"/>
                    </a:lnTo>
                    <a:lnTo>
                      <a:pt x="762" y="1276"/>
                    </a:lnTo>
                    <a:lnTo>
                      <a:pt x="772" y="1286"/>
                    </a:lnTo>
                    <a:lnTo>
                      <a:pt x="781" y="1295"/>
                    </a:lnTo>
                    <a:lnTo>
                      <a:pt x="791" y="1314"/>
                    </a:lnTo>
                    <a:lnTo>
                      <a:pt x="800" y="1314"/>
                    </a:lnTo>
                    <a:lnTo>
                      <a:pt x="810" y="1295"/>
                    </a:lnTo>
                    <a:lnTo>
                      <a:pt x="819" y="1248"/>
                    </a:lnTo>
                    <a:lnTo>
                      <a:pt x="829" y="1257"/>
                    </a:lnTo>
                    <a:lnTo>
                      <a:pt x="867" y="1305"/>
                    </a:lnTo>
                    <a:lnTo>
                      <a:pt x="867" y="1295"/>
                    </a:lnTo>
                    <a:lnTo>
                      <a:pt x="876" y="1295"/>
                    </a:lnTo>
                    <a:lnTo>
                      <a:pt x="876" y="1276"/>
                    </a:lnTo>
                    <a:lnTo>
                      <a:pt x="876" y="1257"/>
                    </a:lnTo>
                    <a:lnTo>
                      <a:pt x="886" y="1257"/>
                    </a:lnTo>
                    <a:lnTo>
                      <a:pt x="895" y="1266"/>
                    </a:lnTo>
                    <a:lnTo>
                      <a:pt x="905" y="1257"/>
                    </a:lnTo>
                    <a:lnTo>
                      <a:pt x="905" y="1248"/>
                    </a:lnTo>
                    <a:lnTo>
                      <a:pt x="905" y="1219"/>
                    </a:lnTo>
                    <a:lnTo>
                      <a:pt x="905" y="1209"/>
                    </a:lnTo>
                    <a:lnTo>
                      <a:pt x="915" y="1181"/>
                    </a:lnTo>
                    <a:lnTo>
                      <a:pt x="943" y="1181"/>
                    </a:lnTo>
                    <a:lnTo>
                      <a:pt x="1000" y="1209"/>
                    </a:lnTo>
                    <a:lnTo>
                      <a:pt x="991" y="1228"/>
                    </a:lnTo>
                    <a:lnTo>
                      <a:pt x="991" y="1248"/>
                    </a:lnTo>
                    <a:lnTo>
                      <a:pt x="1000" y="1257"/>
                    </a:lnTo>
                    <a:lnTo>
                      <a:pt x="1010" y="1266"/>
                    </a:lnTo>
                    <a:lnTo>
                      <a:pt x="1019" y="1257"/>
                    </a:lnTo>
                    <a:lnTo>
                      <a:pt x="1029" y="1219"/>
                    </a:lnTo>
                    <a:lnTo>
                      <a:pt x="1038" y="1209"/>
                    </a:lnTo>
                    <a:lnTo>
                      <a:pt x="1048" y="1209"/>
                    </a:lnTo>
                    <a:lnTo>
                      <a:pt x="1057" y="1228"/>
                    </a:lnTo>
                    <a:lnTo>
                      <a:pt x="1076" y="1238"/>
                    </a:lnTo>
                    <a:lnTo>
                      <a:pt x="1076" y="1228"/>
                    </a:lnTo>
                    <a:lnTo>
                      <a:pt x="1086" y="1228"/>
                    </a:lnTo>
                    <a:lnTo>
                      <a:pt x="1095" y="1209"/>
                    </a:lnTo>
                    <a:lnTo>
                      <a:pt x="1105" y="1200"/>
                    </a:lnTo>
                    <a:lnTo>
                      <a:pt x="1067" y="1171"/>
                    </a:lnTo>
                    <a:lnTo>
                      <a:pt x="1067" y="1152"/>
                    </a:lnTo>
                    <a:lnTo>
                      <a:pt x="1086" y="1162"/>
                    </a:lnTo>
                    <a:lnTo>
                      <a:pt x="1115" y="1181"/>
                    </a:lnTo>
                    <a:lnTo>
                      <a:pt x="1133" y="1181"/>
                    </a:lnTo>
                    <a:lnTo>
                      <a:pt x="1143" y="1171"/>
                    </a:lnTo>
                    <a:lnTo>
                      <a:pt x="1153" y="1143"/>
                    </a:lnTo>
                    <a:lnTo>
                      <a:pt x="1143" y="1124"/>
                    </a:lnTo>
                    <a:lnTo>
                      <a:pt x="1133" y="1114"/>
                    </a:lnTo>
                    <a:lnTo>
                      <a:pt x="1153" y="1105"/>
                    </a:lnTo>
                    <a:lnTo>
                      <a:pt x="1181" y="1133"/>
                    </a:lnTo>
                    <a:lnTo>
                      <a:pt x="1200" y="1143"/>
                    </a:lnTo>
                    <a:lnTo>
                      <a:pt x="1219" y="1085"/>
                    </a:lnTo>
                    <a:lnTo>
                      <a:pt x="1181" y="1066"/>
                    </a:lnTo>
                    <a:lnTo>
                      <a:pt x="1191" y="1057"/>
                    </a:lnTo>
                    <a:lnTo>
                      <a:pt x="1219" y="1066"/>
                    </a:lnTo>
                    <a:lnTo>
                      <a:pt x="1238" y="1066"/>
                    </a:lnTo>
                    <a:lnTo>
                      <a:pt x="1238" y="1057"/>
                    </a:lnTo>
                    <a:lnTo>
                      <a:pt x="1257" y="1019"/>
                    </a:lnTo>
                    <a:lnTo>
                      <a:pt x="1257" y="1009"/>
                    </a:lnTo>
                    <a:lnTo>
                      <a:pt x="1248" y="1009"/>
                    </a:lnTo>
                    <a:lnTo>
                      <a:pt x="1238" y="1000"/>
                    </a:lnTo>
                    <a:lnTo>
                      <a:pt x="1229" y="981"/>
                    </a:lnTo>
                    <a:lnTo>
                      <a:pt x="1238" y="981"/>
                    </a:lnTo>
                    <a:lnTo>
                      <a:pt x="1238" y="971"/>
                    </a:lnTo>
                    <a:lnTo>
                      <a:pt x="1248" y="962"/>
                    </a:lnTo>
                    <a:lnTo>
                      <a:pt x="1248" y="933"/>
                    </a:lnTo>
                    <a:lnTo>
                      <a:pt x="1257" y="943"/>
                    </a:lnTo>
                    <a:lnTo>
                      <a:pt x="1324" y="952"/>
                    </a:lnTo>
                    <a:lnTo>
                      <a:pt x="1314" y="952"/>
                    </a:lnTo>
                    <a:lnTo>
                      <a:pt x="1305" y="933"/>
                    </a:lnTo>
                    <a:lnTo>
                      <a:pt x="1324" y="914"/>
                    </a:lnTo>
                    <a:lnTo>
                      <a:pt x="1334" y="905"/>
                    </a:lnTo>
                    <a:lnTo>
                      <a:pt x="1343" y="905"/>
                    </a:lnTo>
                    <a:lnTo>
                      <a:pt x="1353" y="905"/>
                    </a:lnTo>
                    <a:lnTo>
                      <a:pt x="1353" y="885"/>
                    </a:lnTo>
                    <a:lnTo>
                      <a:pt x="1353" y="838"/>
                    </a:lnTo>
                    <a:lnTo>
                      <a:pt x="1362" y="819"/>
                    </a:lnTo>
                    <a:lnTo>
                      <a:pt x="1372" y="819"/>
                    </a:lnTo>
                    <a:lnTo>
                      <a:pt x="1391" y="838"/>
                    </a:lnTo>
                    <a:lnTo>
                      <a:pt x="1400" y="838"/>
                    </a:lnTo>
                    <a:lnTo>
                      <a:pt x="1410" y="828"/>
                    </a:lnTo>
                    <a:lnTo>
                      <a:pt x="1410" y="800"/>
                    </a:lnTo>
                    <a:lnTo>
                      <a:pt x="1410" y="790"/>
                    </a:lnTo>
                    <a:lnTo>
                      <a:pt x="1419" y="790"/>
                    </a:lnTo>
                    <a:lnTo>
                      <a:pt x="1429" y="790"/>
                    </a:lnTo>
                    <a:lnTo>
                      <a:pt x="1438" y="781"/>
                    </a:lnTo>
                    <a:lnTo>
                      <a:pt x="1419" y="771"/>
                    </a:lnTo>
                    <a:lnTo>
                      <a:pt x="1400" y="771"/>
                    </a:lnTo>
                    <a:lnTo>
                      <a:pt x="1391" y="752"/>
                    </a:lnTo>
                    <a:lnTo>
                      <a:pt x="1410" y="743"/>
                    </a:lnTo>
                    <a:lnTo>
                      <a:pt x="1438" y="743"/>
                    </a:lnTo>
                    <a:lnTo>
                      <a:pt x="1457" y="724"/>
                    </a:lnTo>
                    <a:lnTo>
                      <a:pt x="1448" y="724"/>
                    </a:lnTo>
                    <a:lnTo>
                      <a:pt x="1438" y="714"/>
                    </a:lnTo>
                    <a:lnTo>
                      <a:pt x="1429" y="695"/>
                    </a:lnTo>
                    <a:lnTo>
                      <a:pt x="1429" y="667"/>
                    </a:lnTo>
                    <a:lnTo>
                      <a:pt x="1400" y="638"/>
                    </a:lnTo>
                    <a:lnTo>
                      <a:pt x="1391" y="629"/>
                    </a:lnTo>
                    <a:lnTo>
                      <a:pt x="1381" y="609"/>
                    </a:lnTo>
                    <a:lnTo>
                      <a:pt x="1372" y="600"/>
                    </a:lnTo>
                    <a:lnTo>
                      <a:pt x="1362" y="590"/>
                    </a:lnTo>
                    <a:lnTo>
                      <a:pt x="1353" y="590"/>
                    </a:lnTo>
                    <a:lnTo>
                      <a:pt x="1343" y="600"/>
                    </a:lnTo>
                    <a:lnTo>
                      <a:pt x="1343" y="629"/>
                    </a:lnTo>
                    <a:lnTo>
                      <a:pt x="1353" y="647"/>
                    </a:lnTo>
                    <a:lnTo>
                      <a:pt x="1353" y="667"/>
                    </a:lnTo>
                    <a:lnTo>
                      <a:pt x="1353" y="686"/>
                    </a:lnTo>
                    <a:lnTo>
                      <a:pt x="1362" y="724"/>
                    </a:lnTo>
                    <a:lnTo>
                      <a:pt x="1362" y="752"/>
                    </a:lnTo>
                    <a:lnTo>
                      <a:pt x="1353" y="762"/>
                    </a:lnTo>
                    <a:lnTo>
                      <a:pt x="1334" y="771"/>
                    </a:lnTo>
                    <a:lnTo>
                      <a:pt x="1324" y="771"/>
                    </a:lnTo>
                    <a:lnTo>
                      <a:pt x="1305" y="752"/>
                    </a:lnTo>
                    <a:lnTo>
                      <a:pt x="1267" y="695"/>
                    </a:lnTo>
                    <a:lnTo>
                      <a:pt x="1248" y="676"/>
                    </a:lnTo>
                    <a:lnTo>
                      <a:pt x="1248" y="686"/>
                    </a:lnTo>
                    <a:lnTo>
                      <a:pt x="1257" y="705"/>
                    </a:lnTo>
                    <a:lnTo>
                      <a:pt x="1267" y="724"/>
                    </a:lnTo>
                    <a:lnTo>
                      <a:pt x="1257" y="733"/>
                    </a:lnTo>
                    <a:lnTo>
                      <a:pt x="1248" y="743"/>
                    </a:lnTo>
                    <a:lnTo>
                      <a:pt x="1229" y="733"/>
                    </a:lnTo>
                    <a:lnTo>
                      <a:pt x="1200" y="695"/>
                    </a:lnTo>
                    <a:lnTo>
                      <a:pt x="1191" y="705"/>
                    </a:lnTo>
                    <a:lnTo>
                      <a:pt x="1191" y="714"/>
                    </a:lnTo>
                    <a:lnTo>
                      <a:pt x="1200" y="724"/>
                    </a:lnTo>
                    <a:lnTo>
                      <a:pt x="1210" y="724"/>
                    </a:lnTo>
                    <a:lnTo>
                      <a:pt x="1172" y="733"/>
                    </a:lnTo>
                    <a:lnTo>
                      <a:pt x="1162" y="743"/>
                    </a:lnTo>
                    <a:lnTo>
                      <a:pt x="1181" y="771"/>
                    </a:lnTo>
                    <a:lnTo>
                      <a:pt x="1191" y="790"/>
                    </a:lnTo>
                    <a:lnTo>
                      <a:pt x="1229" y="809"/>
                    </a:lnTo>
                    <a:lnTo>
                      <a:pt x="1229" y="819"/>
                    </a:lnTo>
                    <a:lnTo>
                      <a:pt x="1229" y="828"/>
                    </a:lnTo>
                    <a:lnTo>
                      <a:pt x="1238" y="838"/>
                    </a:lnTo>
                    <a:lnTo>
                      <a:pt x="1248" y="838"/>
                    </a:lnTo>
                    <a:lnTo>
                      <a:pt x="1257" y="838"/>
                    </a:lnTo>
                    <a:lnTo>
                      <a:pt x="1257" y="847"/>
                    </a:lnTo>
                    <a:lnTo>
                      <a:pt x="1248" y="857"/>
                    </a:lnTo>
                    <a:lnTo>
                      <a:pt x="1210" y="847"/>
                    </a:lnTo>
                    <a:lnTo>
                      <a:pt x="1200" y="857"/>
                    </a:lnTo>
                    <a:lnTo>
                      <a:pt x="1210" y="876"/>
                    </a:lnTo>
                    <a:lnTo>
                      <a:pt x="1219" y="895"/>
                    </a:lnTo>
                    <a:lnTo>
                      <a:pt x="1219" y="905"/>
                    </a:lnTo>
                    <a:lnTo>
                      <a:pt x="1210" y="905"/>
                    </a:lnTo>
                    <a:lnTo>
                      <a:pt x="1172" y="876"/>
                    </a:lnTo>
                    <a:lnTo>
                      <a:pt x="1162" y="876"/>
                    </a:lnTo>
                    <a:lnTo>
                      <a:pt x="1162" y="914"/>
                    </a:lnTo>
                    <a:lnTo>
                      <a:pt x="1153" y="933"/>
                    </a:lnTo>
                    <a:lnTo>
                      <a:pt x="1143" y="943"/>
                    </a:lnTo>
                    <a:lnTo>
                      <a:pt x="1133" y="952"/>
                    </a:lnTo>
                    <a:lnTo>
                      <a:pt x="1133" y="981"/>
                    </a:lnTo>
                    <a:lnTo>
                      <a:pt x="1124" y="1000"/>
                    </a:lnTo>
                    <a:lnTo>
                      <a:pt x="1105" y="981"/>
                    </a:lnTo>
                    <a:lnTo>
                      <a:pt x="1095" y="952"/>
                    </a:lnTo>
                    <a:lnTo>
                      <a:pt x="1076" y="933"/>
                    </a:lnTo>
                    <a:lnTo>
                      <a:pt x="1095" y="905"/>
                    </a:lnTo>
                    <a:lnTo>
                      <a:pt x="1095" y="885"/>
                    </a:lnTo>
                    <a:lnTo>
                      <a:pt x="1095" y="876"/>
                    </a:lnTo>
                    <a:lnTo>
                      <a:pt x="1086" y="867"/>
                    </a:lnTo>
                    <a:lnTo>
                      <a:pt x="1057" y="876"/>
                    </a:lnTo>
                    <a:lnTo>
                      <a:pt x="1048" y="876"/>
                    </a:lnTo>
                    <a:lnTo>
                      <a:pt x="1048" y="867"/>
                    </a:lnTo>
                    <a:lnTo>
                      <a:pt x="1057" y="867"/>
                    </a:lnTo>
                    <a:lnTo>
                      <a:pt x="1048" y="838"/>
                    </a:lnTo>
                    <a:lnTo>
                      <a:pt x="1019" y="838"/>
                    </a:lnTo>
                    <a:lnTo>
                      <a:pt x="1010" y="819"/>
                    </a:lnTo>
                    <a:lnTo>
                      <a:pt x="1019" y="790"/>
                    </a:lnTo>
                    <a:lnTo>
                      <a:pt x="981" y="819"/>
                    </a:lnTo>
                    <a:lnTo>
                      <a:pt x="962" y="828"/>
                    </a:lnTo>
                    <a:lnTo>
                      <a:pt x="962" y="838"/>
                    </a:lnTo>
                    <a:lnTo>
                      <a:pt x="962" y="847"/>
                    </a:lnTo>
                    <a:lnTo>
                      <a:pt x="972" y="867"/>
                    </a:lnTo>
                    <a:lnTo>
                      <a:pt x="981" y="895"/>
                    </a:lnTo>
                    <a:lnTo>
                      <a:pt x="1000" y="914"/>
                    </a:lnTo>
                    <a:lnTo>
                      <a:pt x="1010" y="933"/>
                    </a:lnTo>
                    <a:lnTo>
                      <a:pt x="1010" y="971"/>
                    </a:lnTo>
                    <a:lnTo>
                      <a:pt x="1019" y="990"/>
                    </a:lnTo>
                    <a:lnTo>
                      <a:pt x="1029" y="1019"/>
                    </a:lnTo>
                    <a:lnTo>
                      <a:pt x="1000" y="1019"/>
                    </a:lnTo>
                    <a:lnTo>
                      <a:pt x="981" y="1019"/>
                    </a:lnTo>
                    <a:lnTo>
                      <a:pt x="972" y="1048"/>
                    </a:lnTo>
                    <a:lnTo>
                      <a:pt x="972" y="1066"/>
                    </a:lnTo>
                    <a:lnTo>
                      <a:pt x="972" y="1095"/>
                    </a:lnTo>
                    <a:lnTo>
                      <a:pt x="962" y="1105"/>
                    </a:lnTo>
                    <a:lnTo>
                      <a:pt x="962" y="1095"/>
                    </a:lnTo>
                    <a:lnTo>
                      <a:pt x="953" y="1076"/>
                    </a:lnTo>
                    <a:lnTo>
                      <a:pt x="953" y="1038"/>
                    </a:lnTo>
                    <a:lnTo>
                      <a:pt x="953" y="1019"/>
                    </a:lnTo>
                    <a:lnTo>
                      <a:pt x="943" y="1000"/>
                    </a:lnTo>
                    <a:lnTo>
                      <a:pt x="933" y="1000"/>
                    </a:lnTo>
                    <a:lnTo>
                      <a:pt x="924" y="1028"/>
                    </a:lnTo>
                    <a:lnTo>
                      <a:pt x="905" y="1048"/>
                    </a:lnTo>
                    <a:lnTo>
                      <a:pt x="886" y="1038"/>
                    </a:lnTo>
                    <a:lnTo>
                      <a:pt x="886" y="1009"/>
                    </a:lnTo>
                    <a:lnTo>
                      <a:pt x="886" y="1000"/>
                    </a:lnTo>
                    <a:lnTo>
                      <a:pt x="915" y="981"/>
                    </a:lnTo>
                    <a:lnTo>
                      <a:pt x="924" y="952"/>
                    </a:lnTo>
                    <a:lnTo>
                      <a:pt x="924" y="943"/>
                    </a:lnTo>
                    <a:lnTo>
                      <a:pt x="867" y="895"/>
                    </a:lnTo>
                    <a:lnTo>
                      <a:pt x="848" y="885"/>
                    </a:lnTo>
                    <a:lnTo>
                      <a:pt x="829" y="885"/>
                    </a:lnTo>
                    <a:lnTo>
                      <a:pt x="819" y="905"/>
                    </a:lnTo>
                    <a:lnTo>
                      <a:pt x="819" y="924"/>
                    </a:lnTo>
                    <a:lnTo>
                      <a:pt x="819" y="943"/>
                    </a:lnTo>
                    <a:lnTo>
                      <a:pt x="829" y="952"/>
                    </a:lnTo>
                    <a:lnTo>
                      <a:pt x="819" y="971"/>
                    </a:lnTo>
                    <a:lnTo>
                      <a:pt x="800" y="962"/>
                    </a:lnTo>
                    <a:lnTo>
                      <a:pt x="791" y="952"/>
                    </a:lnTo>
                    <a:lnTo>
                      <a:pt x="781" y="933"/>
                    </a:lnTo>
                    <a:lnTo>
                      <a:pt x="772" y="914"/>
                    </a:lnTo>
                    <a:lnTo>
                      <a:pt x="762" y="905"/>
                    </a:lnTo>
                    <a:lnTo>
                      <a:pt x="743" y="905"/>
                    </a:lnTo>
                    <a:lnTo>
                      <a:pt x="743" y="924"/>
                    </a:lnTo>
                    <a:lnTo>
                      <a:pt x="743" y="971"/>
                    </a:lnTo>
                    <a:lnTo>
                      <a:pt x="762" y="1019"/>
                    </a:lnTo>
                    <a:lnTo>
                      <a:pt x="772" y="1048"/>
                    </a:lnTo>
                    <a:lnTo>
                      <a:pt x="772" y="1066"/>
                    </a:lnTo>
                    <a:lnTo>
                      <a:pt x="705" y="1000"/>
                    </a:lnTo>
                    <a:lnTo>
                      <a:pt x="667" y="971"/>
                    </a:lnTo>
                    <a:lnTo>
                      <a:pt x="648" y="971"/>
                    </a:lnTo>
                    <a:lnTo>
                      <a:pt x="657" y="981"/>
                    </a:lnTo>
                    <a:lnTo>
                      <a:pt x="657" y="1000"/>
                    </a:lnTo>
                    <a:lnTo>
                      <a:pt x="657" y="1019"/>
                    </a:lnTo>
                    <a:lnTo>
                      <a:pt x="657" y="1038"/>
                    </a:lnTo>
                    <a:lnTo>
                      <a:pt x="638" y="1057"/>
                    </a:lnTo>
                    <a:lnTo>
                      <a:pt x="629" y="1057"/>
                    </a:lnTo>
                    <a:lnTo>
                      <a:pt x="524" y="1000"/>
                    </a:lnTo>
                    <a:lnTo>
                      <a:pt x="486" y="990"/>
                    </a:lnTo>
                    <a:lnTo>
                      <a:pt x="467" y="1019"/>
                    </a:lnTo>
                    <a:lnTo>
                      <a:pt x="486" y="1038"/>
                    </a:lnTo>
                    <a:lnTo>
                      <a:pt x="505" y="1048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78" name="Freeform 24">
                <a:extLst>
                  <a:ext uri="{FF2B5EF4-FFF2-40B4-BE49-F238E27FC236}">
                    <a16:creationId xmlns:a16="http://schemas.microsoft.com/office/drawing/2014/main" id="{9C3A10E3-95B8-B146-A84E-EFA4BE193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55025" y="6254750"/>
                <a:ext cx="730250" cy="792163"/>
              </a:xfrm>
              <a:custGeom>
                <a:avLst/>
                <a:gdLst>
                  <a:gd name="T0" fmla="*/ 541299 w 2029"/>
                  <a:gd name="T1" fmla="*/ 263814 h 2201"/>
                  <a:gd name="T2" fmla="*/ 569012 w 2029"/>
                  <a:gd name="T3" fmla="*/ 243299 h 2201"/>
                  <a:gd name="T4" fmla="*/ 572251 w 2029"/>
                  <a:gd name="T5" fmla="*/ 226384 h 2201"/>
                  <a:gd name="T6" fmla="*/ 596365 w 2029"/>
                  <a:gd name="T7" fmla="*/ 222785 h 2201"/>
                  <a:gd name="T8" fmla="*/ 620479 w 2029"/>
                  <a:gd name="T9" fmla="*/ 267413 h 2201"/>
                  <a:gd name="T10" fmla="*/ 637394 w 2029"/>
                  <a:gd name="T11" fmla="*/ 342635 h 2201"/>
                  <a:gd name="T12" fmla="*/ 675184 w 2029"/>
                  <a:gd name="T13" fmla="*/ 414617 h 2201"/>
                  <a:gd name="T14" fmla="*/ 719813 w 2029"/>
                  <a:gd name="T15" fmla="*/ 490198 h 2201"/>
                  <a:gd name="T16" fmla="*/ 688861 w 2029"/>
                  <a:gd name="T17" fmla="*/ 513952 h 2201"/>
                  <a:gd name="T18" fmla="*/ 671585 w 2029"/>
                  <a:gd name="T19" fmla="*/ 572258 h 2201"/>
                  <a:gd name="T20" fmla="*/ 671585 w 2029"/>
                  <a:gd name="T21" fmla="*/ 610048 h 2201"/>
                  <a:gd name="T22" fmla="*/ 699298 w 2029"/>
                  <a:gd name="T23" fmla="*/ 627324 h 2201"/>
                  <a:gd name="T24" fmla="*/ 706136 w 2029"/>
                  <a:gd name="T25" fmla="*/ 671953 h 2201"/>
                  <a:gd name="T26" fmla="*/ 726651 w 2029"/>
                  <a:gd name="T27" fmla="*/ 692468 h 2201"/>
                  <a:gd name="T28" fmla="*/ 712974 w 2029"/>
                  <a:gd name="T29" fmla="*/ 743575 h 2201"/>
                  <a:gd name="T30" fmla="*/ 685622 w 2029"/>
                  <a:gd name="T31" fmla="*/ 733498 h 2201"/>
                  <a:gd name="T32" fmla="*/ 682023 w 2029"/>
                  <a:gd name="T33" fmla="*/ 685629 h 2201"/>
                  <a:gd name="T34" fmla="*/ 675184 w 2029"/>
                  <a:gd name="T35" fmla="*/ 665115 h 2201"/>
                  <a:gd name="T36" fmla="*/ 668346 w 2029"/>
                  <a:gd name="T37" fmla="*/ 661515 h 2201"/>
                  <a:gd name="T38" fmla="*/ 647831 w 2029"/>
                  <a:gd name="T39" fmla="*/ 651438 h 2201"/>
                  <a:gd name="T40" fmla="*/ 647831 w 2029"/>
                  <a:gd name="T41" fmla="*/ 668354 h 2201"/>
                  <a:gd name="T42" fmla="*/ 623718 w 2029"/>
                  <a:gd name="T43" fmla="*/ 668354 h 2201"/>
                  <a:gd name="T44" fmla="*/ 592766 w 2029"/>
                  <a:gd name="T45" fmla="*/ 675192 h 2201"/>
                  <a:gd name="T46" fmla="*/ 572251 w 2029"/>
                  <a:gd name="T47" fmla="*/ 709384 h 2201"/>
                  <a:gd name="T48" fmla="*/ 603203 w 2029"/>
                  <a:gd name="T49" fmla="*/ 754012 h 2201"/>
                  <a:gd name="T50" fmla="*/ 599604 w 2029"/>
                  <a:gd name="T51" fmla="*/ 760851 h 2201"/>
                  <a:gd name="T52" fmla="*/ 534821 w 2029"/>
                  <a:gd name="T53" fmla="*/ 771288 h 2201"/>
                  <a:gd name="T54" fmla="*/ 500270 w 2029"/>
                  <a:gd name="T55" fmla="*/ 774527 h 2201"/>
                  <a:gd name="T56" fmla="*/ 483354 w 2029"/>
                  <a:gd name="T57" fmla="*/ 754012 h 2201"/>
                  <a:gd name="T58" fmla="*/ 466079 w 2029"/>
                  <a:gd name="T59" fmla="*/ 747174 h 2201"/>
                  <a:gd name="T60" fmla="*/ 472917 w 2029"/>
                  <a:gd name="T61" fmla="*/ 729898 h 2201"/>
                  <a:gd name="T62" fmla="*/ 452402 w 2029"/>
                  <a:gd name="T63" fmla="*/ 675192 h 2201"/>
                  <a:gd name="T64" fmla="*/ 438726 w 2029"/>
                  <a:gd name="T65" fmla="*/ 654677 h 2201"/>
                  <a:gd name="T66" fmla="*/ 438726 w 2029"/>
                  <a:gd name="T67" fmla="*/ 627324 h 2201"/>
                  <a:gd name="T68" fmla="*/ 400936 w 2029"/>
                  <a:gd name="T69" fmla="*/ 599971 h 2201"/>
                  <a:gd name="T70" fmla="*/ 397697 w 2029"/>
                  <a:gd name="T71" fmla="*/ 562180 h 2201"/>
                  <a:gd name="T72" fmla="*/ 394097 w 2029"/>
                  <a:gd name="T73" fmla="*/ 551743 h 2201"/>
                  <a:gd name="T74" fmla="*/ 353068 w 2029"/>
                  <a:gd name="T75" fmla="*/ 521150 h 2201"/>
                  <a:gd name="T76" fmla="*/ 335793 w 2029"/>
                  <a:gd name="T77" fmla="*/ 466084 h 2201"/>
                  <a:gd name="T78" fmla="*/ 209106 w 2029"/>
                  <a:gd name="T79" fmla="*/ 441970 h 2201"/>
                  <a:gd name="T80" fmla="*/ 95735 w 2029"/>
                  <a:gd name="T81" fmla="*/ 462845 h 2201"/>
                  <a:gd name="T82" fmla="*/ 0 w 2029"/>
                  <a:gd name="T83" fmla="*/ 476521 h 2201"/>
                  <a:gd name="T84" fmla="*/ 41029 w 2029"/>
                  <a:gd name="T85" fmla="*/ 380425 h 2201"/>
                  <a:gd name="T86" fmla="*/ 44268 w 2029"/>
                  <a:gd name="T87" fmla="*/ 325719 h 2201"/>
                  <a:gd name="T88" fmla="*/ 34191 w 2029"/>
                  <a:gd name="T89" fmla="*/ 240060 h 2201"/>
                  <a:gd name="T90" fmla="*/ 0 w 2029"/>
                  <a:gd name="T91" fmla="*/ 198671 h 2201"/>
                  <a:gd name="T92" fmla="*/ 44268 w 2029"/>
                  <a:gd name="T93" fmla="*/ 164479 h 2201"/>
                  <a:gd name="T94" fmla="*/ 61544 w 2029"/>
                  <a:gd name="T95" fmla="*/ 123449 h 2201"/>
                  <a:gd name="T96" fmla="*/ 109771 w 2029"/>
                  <a:gd name="T97" fmla="*/ 92497 h 2201"/>
                  <a:gd name="T98" fmla="*/ 150801 w 2029"/>
                  <a:gd name="T99" fmla="*/ 65144 h 2201"/>
                  <a:gd name="T100" fmla="*/ 167716 w 2029"/>
                  <a:gd name="T101" fmla="*/ 47868 h 2201"/>
                  <a:gd name="T102" fmla="*/ 201907 w 2029"/>
                  <a:gd name="T103" fmla="*/ 16916 h 2201"/>
                  <a:gd name="T104" fmla="*/ 263811 w 2029"/>
                  <a:gd name="T105" fmla="*/ 54706 h 2201"/>
                  <a:gd name="T106" fmla="*/ 267051 w 2029"/>
                  <a:gd name="T107" fmla="*/ 65144 h 2201"/>
                  <a:gd name="T108" fmla="*/ 294763 w 2029"/>
                  <a:gd name="T109" fmla="*/ 89258 h 2201"/>
                  <a:gd name="T110" fmla="*/ 418211 w 2029"/>
                  <a:gd name="T111" fmla="*/ 157641 h 2201"/>
                  <a:gd name="T112" fmla="*/ 431888 w 2029"/>
                  <a:gd name="T113" fmla="*/ 174917 h 2201"/>
                  <a:gd name="T114" fmla="*/ 448803 w 2029"/>
                  <a:gd name="T115" fmla="*/ 232862 h 2201"/>
                  <a:gd name="T116" fmla="*/ 489833 w 2029"/>
                  <a:gd name="T117" fmla="*/ 263814 h 2201"/>
                  <a:gd name="T118" fmla="*/ 503869 w 2029"/>
                  <a:gd name="T119" fmla="*/ 284329 h 22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029" h="2201">
                    <a:moveTo>
                      <a:pt x="1524" y="838"/>
                    </a:moveTo>
                    <a:lnTo>
                      <a:pt x="1524" y="819"/>
                    </a:lnTo>
                    <a:lnTo>
                      <a:pt x="1504" y="762"/>
                    </a:lnTo>
                    <a:lnTo>
                      <a:pt x="1504" y="733"/>
                    </a:lnTo>
                    <a:lnTo>
                      <a:pt x="1504" y="714"/>
                    </a:lnTo>
                    <a:lnTo>
                      <a:pt x="1514" y="705"/>
                    </a:lnTo>
                    <a:lnTo>
                      <a:pt x="1533" y="686"/>
                    </a:lnTo>
                    <a:lnTo>
                      <a:pt x="1581" y="676"/>
                    </a:lnTo>
                    <a:lnTo>
                      <a:pt x="1590" y="667"/>
                    </a:lnTo>
                    <a:lnTo>
                      <a:pt x="1600" y="657"/>
                    </a:lnTo>
                    <a:lnTo>
                      <a:pt x="1600" y="647"/>
                    </a:lnTo>
                    <a:lnTo>
                      <a:pt x="1590" y="629"/>
                    </a:lnTo>
                    <a:lnTo>
                      <a:pt x="1590" y="619"/>
                    </a:lnTo>
                    <a:lnTo>
                      <a:pt x="1590" y="609"/>
                    </a:lnTo>
                    <a:lnTo>
                      <a:pt x="1657" y="619"/>
                    </a:lnTo>
                    <a:lnTo>
                      <a:pt x="1685" y="647"/>
                    </a:lnTo>
                    <a:lnTo>
                      <a:pt x="1695" y="667"/>
                    </a:lnTo>
                    <a:lnTo>
                      <a:pt x="1695" y="695"/>
                    </a:lnTo>
                    <a:lnTo>
                      <a:pt x="1724" y="743"/>
                    </a:lnTo>
                    <a:lnTo>
                      <a:pt x="1742" y="781"/>
                    </a:lnTo>
                    <a:lnTo>
                      <a:pt x="1742" y="809"/>
                    </a:lnTo>
                    <a:lnTo>
                      <a:pt x="1771" y="933"/>
                    </a:lnTo>
                    <a:lnTo>
                      <a:pt x="1771" y="952"/>
                    </a:lnTo>
                    <a:lnTo>
                      <a:pt x="1781" y="981"/>
                    </a:lnTo>
                    <a:lnTo>
                      <a:pt x="1828" y="1076"/>
                    </a:lnTo>
                    <a:lnTo>
                      <a:pt x="1847" y="1105"/>
                    </a:lnTo>
                    <a:lnTo>
                      <a:pt x="1876" y="1152"/>
                    </a:lnTo>
                    <a:lnTo>
                      <a:pt x="1885" y="1162"/>
                    </a:lnTo>
                    <a:lnTo>
                      <a:pt x="1990" y="1228"/>
                    </a:lnTo>
                    <a:lnTo>
                      <a:pt x="2028" y="1266"/>
                    </a:lnTo>
                    <a:lnTo>
                      <a:pt x="2000" y="1362"/>
                    </a:lnTo>
                    <a:lnTo>
                      <a:pt x="1990" y="1381"/>
                    </a:lnTo>
                    <a:lnTo>
                      <a:pt x="1971" y="1400"/>
                    </a:lnTo>
                    <a:lnTo>
                      <a:pt x="1943" y="1409"/>
                    </a:lnTo>
                    <a:lnTo>
                      <a:pt x="1914" y="1428"/>
                    </a:lnTo>
                    <a:lnTo>
                      <a:pt x="1876" y="1486"/>
                    </a:lnTo>
                    <a:lnTo>
                      <a:pt x="1876" y="1505"/>
                    </a:lnTo>
                    <a:lnTo>
                      <a:pt x="1876" y="1552"/>
                    </a:lnTo>
                    <a:lnTo>
                      <a:pt x="1866" y="1590"/>
                    </a:lnTo>
                    <a:lnTo>
                      <a:pt x="1857" y="1629"/>
                    </a:lnTo>
                    <a:lnTo>
                      <a:pt x="1857" y="1657"/>
                    </a:lnTo>
                    <a:lnTo>
                      <a:pt x="1857" y="1676"/>
                    </a:lnTo>
                    <a:lnTo>
                      <a:pt x="1866" y="1695"/>
                    </a:lnTo>
                    <a:lnTo>
                      <a:pt x="1885" y="1714"/>
                    </a:lnTo>
                    <a:lnTo>
                      <a:pt x="1914" y="1724"/>
                    </a:lnTo>
                    <a:lnTo>
                      <a:pt x="1943" y="1724"/>
                    </a:lnTo>
                    <a:lnTo>
                      <a:pt x="1943" y="1743"/>
                    </a:lnTo>
                    <a:lnTo>
                      <a:pt x="1943" y="1781"/>
                    </a:lnTo>
                    <a:lnTo>
                      <a:pt x="1943" y="1819"/>
                    </a:lnTo>
                    <a:lnTo>
                      <a:pt x="1952" y="1848"/>
                    </a:lnTo>
                    <a:lnTo>
                      <a:pt x="1962" y="1867"/>
                    </a:lnTo>
                    <a:lnTo>
                      <a:pt x="1981" y="1886"/>
                    </a:lnTo>
                    <a:lnTo>
                      <a:pt x="1990" y="1895"/>
                    </a:lnTo>
                    <a:lnTo>
                      <a:pt x="2009" y="1905"/>
                    </a:lnTo>
                    <a:lnTo>
                      <a:pt x="2019" y="1924"/>
                    </a:lnTo>
                    <a:lnTo>
                      <a:pt x="2028" y="1952"/>
                    </a:lnTo>
                    <a:lnTo>
                      <a:pt x="2028" y="1971"/>
                    </a:lnTo>
                    <a:lnTo>
                      <a:pt x="2009" y="2019"/>
                    </a:lnTo>
                    <a:lnTo>
                      <a:pt x="1981" y="2066"/>
                    </a:lnTo>
                    <a:lnTo>
                      <a:pt x="1943" y="2095"/>
                    </a:lnTo>
                    <a:lnTo>
                      <a:pt x="1914" y="2086"/>
                    </a:lnTo>
                    <a:lnTo>
                      <a:pt x="1905" y="2066"/>
                    </a:lnTo>
                    <a:lnTo>
                      <a:pt x="1905" y="2038"/>
                    </a:lnTo>
                    <a:lnTo>
                      <a:pt x="1905" y="1990"/>
                    </a:lnTo>
                    <a:lnTo>
                      <a:pt x="1905" y="1971"/>
                    </a:lnTo>
                    <a:lnTo>
                      <a:pt x="1895" y="1933"/>
                    </a:lnTo>
                    <a:lnTo>
                      <a:pt x="1895" y="1905"/>
                    </a:lnTo>
                    <a:lnTo>
                      <a:pt x="1895" y="1895"/>
                    </a:lnTo>
                    <a:lnTo>
                      <a:pt x="1895" y="1876"/>
                    </a:lnTo>
                    <a:lnTo>
                      <a:pt x="1885" y="1867"/>
                    </a:lnTo>
                    <a:lnTo>
                      <a:pt x="1876" y="1848"/>
                    </a:lnTo>
                    <a:lnTo>
                      <a:pt x="1866" y="1848"/>
                    </a:lnTo>
                    <a:lnTo>
                      <a:pt x="1866" y="1838"/>
                    </a:lnTo>
                    <a:lnTo>
                      <a:pt x="1857" y="1838"/>
                    </a:lnTo>
                    <a:lnTo>
                      <a:pt x="1847" y="1838"/>
                    </a:lnTo>
                    <a:lnTo>
                      <a:pt x="1819" y="1819"/>
                    </a:lnTo>
                    <a:lnTo>
                      <a:pt x="1800" y="1810"/>
                    </a:lnTo>
                    <a:lnTo>
                      <a:pt x="1781" y="1810"/>
                    </a:lnTo>
                    <a:lnTo>
                      <a:pt x="1771" y="1828"/>
                    </a:lnTo>
                    <a:lnTo>
                      <a:pt x="1781" y="1828"/>
                    </a:lnTo>
                    <a:lnTo>
                      <a:pt x="1800" y="1857"/>
                    </a:lnTo>
                    <a:lnTo>
                      <a:pt x="1809" y="1857"/>
                    </a:lnTo>
                    <a:lnTo>
                      <a:pt x="1809" y="1867"/>
                    </a:lnTo>
                    <a:lnTo>
                      <a:pt x="1733" y="1857"/>
                    </a:lnTo>
                    <a:lnTo>
                      <a:pt x="1714" y="1867"/>
                    </a:lnTo>
                    <a:lnTo>
                      <a:pt x="1676" y="1905"/>
                    </a:lnTo>
                    <a:lnTo>
                      <a:pt x="1666" y="1876"/>
                    </a:lnTo>
                    <a:lnTo>
                      <a:pt x="1647" y="1876"/>
                    </a:lnTo>
                    <a:lnTo>
                      <a:pt x="1600" y="1924"/>
                    </a:lnTo>
                    <a:lnTo>
                      <a:pt x="1581" y="1943"/>
                    </a:lnTo>
                    <a:lnTo>
                      <a:pt x="1581" y="1962"/>
                    </a:lnTo>
                    <a:lnTo>
                      <a:pt x="1590" y="1971"/>
                    </a:lnTo>
                    <a:lnTo>
                      <a:pt x="1590" y="1981"/>
                    </a:lnTo>
                    <a:lnTo>
                      <a:pt x="1619" y="2019"/>
                    </a:lnTo>
                    <a:lnTo>
                      <a:pt x="1647" y="2048"/>
                    </a:lnTo>
                    <a:lnTo>
                      <a:pt x="1676" y="2095"/>
                    </a:lnTo>
                    <a:lnTo>
                      <a:pt x="1676" y="2105"/>
                    </a:lnTo>
                    <a:lnTo>
                      <a:pt x="1676" y="2114"/>
                    </a:lnTo>
                    <a:lnTo>
                      <a:pt x="1666" y="2114"/>
                    </a:lnTo>
                    <a:lnTo>
                      <a:pt x="1638" y="2124"/>
                    </a:lnTo>
                    <a:lnTo>
                      <a:pt x="1495" y="2124"/>
                    </a:lnTo>
                    <a:lnTo>
                      <a:pt x="1486" y="2133"/>
                    </a:lnTo>
                    <a:lnTo>
                      <a:pt x="1486" y="2143"/>
                    </a:lnTo>
                    <a:lnTo>
                      <a:pt x="1486" y="2200"/>
                    </a:lnTo>
                    <a:lnTo>
                      <a:pt x="1428" y="2191"/>
                    </a:lnTo>
                    <a:lnTo>
                      <a:pt x="1390" y="2162"/>
                    </a:lnTo>
                    <a:lnTo>
                      <a:pt x="1390" y="2152"/>
                    </a:lnTo>
                    <a:lnTo>
                      <a:pt x="1371" y="2124"/>
                    </a:lnTo>
                    <a:lnTo>
                      <a:pt x="1352" y="2105"/>
                    </a:lnTo>
                    <a:lnTo>
                      <a:pt x="1343" y="2095"/>
                    </a:lnTo>
                    <a:lnTo>
                      <a:pt x="1304" y="2095"/>
                    </a:lnTo>
                    <a:lnTo>
                      <a:pt x="1295" y="2086"/>
                    </a:lnTo>
                    <a:lnTo>
                      <a:pt x="1295" y="2076"/>
                    </a:lnTo>
                    <a:lnTo>
                      <a:pt x="1295" y="2057"/>
                    </a:lnTo>
                    <a:lnTo>
                      <a:pt x="1304" y="2048"/>
                    </a:lnTo>
                    <a:lnTo>
                      <a:pt x="1314" y="2038"/>
                    </a:lnTo>
                    <a:lnTo>
                      <a:pt x="1314" y="2028"/>
                    </a:lnTo>
                    <a:lnTo>
                      <a:pt x="1295" y="2019"/>
                    </a:lnTo>
                    <a:lnTo>
                      <a:pt x="1285" y="1990"/>
                    </a:lnTo>
                    <a:lnTo>
                      <a:pt x="1276" y="1914"/>
                    </a:lnTo>
                    <a:lnTo>
                      <a:pt x="1257" y="1876"/>
                    </a:lnTo>
                    <a:lnTo>
                      <a:pt x="1247" y="1848"/>
                    </a:lnTo>
                    <a:lnTo>
                      <a:pt x="1228" y="1838"/>
                    </a:lnTo>
                    <a:lnTo>
                      <a:pt x="1219" y="1828"/>
                    </a:lnTo>
                    <a:lnTo>
                      <a:pt x="1219" y="1819"/>
                    </a:lnTo>
                    <a:lnTo>
                      <a:pt x="1209" y="1810"/>
                    </a:lnTo>
                    <a:lnTo>
                      <a:pt x="1209" y="1790"/>
                    </a:lnTo>
                    <a:lnTo>
                      <a:pt x="1209" y="1762"/>
                    </a:lnTo>
                    <a:lnTo>
                      <a:pt x="1219" y="1743"/>
                    </a:lnTo>
                    <a:lnTo>
                      <a:pt x="1219" y="1714"/>
                    </a:lnTo>
                    <a:lnTo>
                      <a:pt x="1181" y="1695"/>
                    </a:lnTo>
                    <a:lnTo>
                      <a:pt x="1152" y="1686"/>
                    </a:lnTo>
                    <a:lnTo>
                      <a:pt x="1114" y="1667"/>
                    </a:lnTo>
                    <a:lnTo>
                      <a:pt x="1123" y="1629"/>
                    </a:lnTo>
                    <a:lnTo>
                      <a:pt x="1114" y="1581"/>
                    </a:lnTo>
                    <a:lnTo>
                      <a:pt x="1105" y="1571"/>
                    </a:lnTo>
                    <a:lnTo>
                      <a:pt x="1105" y="1562"/>
                    </a:lnTo>
                    <a:lnTo>
                      <a:pt x="1105" y="1552"/>
                    </a:lnTo>
                    <a:lnTo>
                      <a:pt x="1105" y="1543"/>
                    </a:lnTo>
                    <a:lnTo>
                      <a:pt x="1095" y="1533"/>
                    </a:lnTo>
                    <a:lnTo>
                      <a:pt x="1076" y="1514"/>
                    </a:lnTo>
                    <a:lnTo>
                      <a:pt x="1057" y="1505"/>
                    </a:lnTo>
                    <a:lnTo>
                      <a:pt x="1000" y="1467"/>
                    </a:lnTo>
                    <a:lnTo>
                      <a:pt x="981" y="1448"/>
                    </a:lnTo>
                    <a:lnTo>
                      <a:pt x="971" y="1409"/>
                    </a:lnTo>
                    <a:lnTo>
                      <a:pt x="962" y="1333"/>
                    </a:lnTo>
                    <a:lnTo>
                      <a:pt x="942" y="1305"/>
                    </a:lnTo>
                    <a:lnTo>
                      <a:pt x="933" y="1295"/>
                    </a:lnTo>
                    <a:lnTo>
                      <a:pt x="885" y="1257"/>
                    </a:lnTo>
                    <a:lnTo>
                      <a:pt x="857" y="1248"/>
                    </a:lnTo>
                    <a:lnTo>
                      <a:pt x="600" y="1238"/>
                    </a:lnTo>
                    <a:lnTo>
                      <a:pt x="581" y="1228"/>
                    </a:lnTo>
                    <a:lnTo>
                      <a:pt x="514" y="1219"/>
                    </a:lnTo>
                    <a:lnTo>
                      <a:pt x="485" y="1219"/>
                    </a:lnTo>
                    <a:lnTo>
                      <a:pt x="447" y="1219"/>
                    </a:lnTo>
                    <a:lnTo>
                      <a:pt x="266" y="1286"/>
                    </a:lnTo>
                    <a:lnTo>
                      <a:pt x="228" y="1305"/>
                    </a:lnTo>
                    <a:lnTo>
                      <a:pt x="152" y="1276"/>
                    </a:lnTo>
                    <a:lnTo>
                      <a:pt x="95" y="1286"/>
                    </a:lnTo>
                    <a:lnTo>
                      <a:pt x="0" y="1324"/>
                    </a:lnTo>
                    <a:lnTo>
                      <a:pt x="9" y="1305"/>
                    </a:lnTo>
                    <a:lnTo>
                      <a:pt x="47" y="1228"/>
                    </a:lnTo>
                    <a:lnTo>
                      <a:pt x="85" y="1114"/>
                    </a:lnTo>
                    <a:lnTo>
                      <a:pt x="114" y="1057"/>
                    </a:lnTo>
                    <a:lnTo>
                      <a:pt x="123" y="1038"/>
                    </a:lnTo>
                    <a:lnTo>
                      <a:pt x="123" y="1019"/>
                    </a:lnTo>
                    <a:lnTo>
                      <a:pt x="123" y="933"/>
                    </a:lnTo>
                    <a:lnTo>
                      <a:pt x="123" y="905"/>
                    </a:lnTo>
                    <a:lnTo>
                      <a:pt x="133" y="809"/>
                    </a:lnTo>
                    <a:lnTo>
                      <a:pt x="133" y="790"/>
                    </a:lnTo>
                    <a:lnTo>
                      <a:pt x="123" y="762"/>
                    </a:lnTo>
                    <a:lnTo>
                      <a:pt x="95" y="667"/>
                    </a:lnTo>
                    <a:lnTo>
                      <a:pt x="85" y="638"/>
                    </a:lnTo>
                    <a:lnTo>
                      <a:pt x="76" y="609"/>
                    </a:lnTo>
                    <a:lnTo>
                      <a:pt x="57" y="590"/>
                    </a:lnTo>
                    <a:lnTo>
                      <a:pt x="0" y="552"/>
                    </a:lnTo>
                    <a:lnTo>
                      <a:pt x="76" y="486"/>
                    </a:lnTo>
                    <a:lnTo>
                      <a:pt x="95" y="466"/>
                    </a:lnTo>
                    <a:lnTo>
                      <a:pt x="114" y="466"/>
                    </a:lnTo>
                    <a:lnTo>
                      <a:pt x="123" y="457"/>
                    </a:lnTo>
                    <a:lnTo>
                      <a:pt x="133" y="448"/>
                    </a:lnTo>
                    <a:lnTo>
                      <a:pt x="133" y="438"/>
                    </a:lnTo>
                    <a:lnTo>
                      <a:pt x="142" y="419"/>
                    </a:lnTo>
                    <a:lnTo>
                      <a:pt x="171" y="343"/>
                    </a:lnTo>
                    <a:lnTo>
                      <a:pt x="190" y="314"/>
                    </a:lnTo>
                    <a:lnTo>
                      <a:pt x="257" y="248"/>
                    </a:lnTo>
                    <a:lnTo>
                      <a:pt x="295" y="248"/>
                    </a:lnTo>
                    <a:lnTo>
                      <a:pt x="305" y="257"/>
                    </a:lnTo>
                    <a:lnTo>
                      <a:pt x="333" y="267"/>
                    </a:lnTo>
                    <a:lnTo>
                      <a:pt x="362" y="248"/>
                    </a:lnTo>
                    <a:lnTo>
                      <a:pt x="390" y="219"/>
                    </a:lnTo>
                    <a:lnTo>
                      <a:pt x="419" y="181"/>
                    </a:lnTo>
                    <a:lnTo>
                      <a:pt x="438" y="162"/>
                    </a:lnTo>
                    <a:lnTo>
                      <a:pt x="447" y="152"/>
                    </a:lnTo>
                    <a:lnTo>
                      <a:pt x="457" y="143"/>
                    </a:lnTo>
                    <a:lnTo>
                      <a:pt x="466" y="133"/>
                    </a:lnTo>
                    <a:lnTo>
                      <a:pt x="466" y="67"/>
                    </a:lnTo>
                    <a:lnTo>
                      <a:pt x="504" y="9"/>
                    </a:lnTo>
                    <a:lnTo>
                      <a:pt x="523" y="0"/>
                    </a:lnTo>
                    <a:lnTo>
                      <a:pt x="561" y="47"/>
                    </a:lnTo>
                    <a:lnTo>
                      <a:pt x="590" y="76"/>
                    </a:lnTo>
                    <a:lnTo>
                      <a:pt x="638" y="105"/>
                    </a:lnTo>
                    <a:lnTo>
                      <a:pt x="704" y="133"/>
                    </a:lnTo>
                    <a:lnTo>
                      <a:pt x="733" y="152"/>
                    </a:lnTo>
                    <a:lnTo>
                      <a:pt x="733" y="162"/>
                    </a:lnTo>
                    <a:lnTo>
                      <a:pt x="742" y="171"/>
                    </a:lnTo>
                    <a:lnTo>
                      <a:pt x="742" y="181"/>
                    </a:lnTo>
                    <a:lnTo>
                      <a:pt x="742" y="200"/>
                    </a:lnTo>
                    <a:lnTo>
                      <a:pt x="752" y="210"/>
                    </a:lnTo>
                    <a:lnTo>
                      <a:pt x="771" y="228"/>
                    </a:lnTo>
                    <a:lnTo>
                      <a:pt x="819" y="248"/>
                    </a:lnTo>
                    <a:lnTo>
                      <a:pt x="914" y="276"/>
                    </a:lnTo>
                    <a:lnTo>
                      <a:pt x="962" y="314"/>
                    </a:lnTo>
                    <a:lnTo>
                      <a:pt x="1123" y="419"/>
                    </a:lnTo>
                    <a:lnTo>
                      <a:pt x="1162" y="438"/>
                    </a:lnTo>
                    <a:lnTo>
                      <a:pt x="1181" y="448"/>
                    </a:lnTo>
                    <a:lnTo>
                      <a:pt x="1190" y="457"/>
                    </a:lnTo>
                    <a:lnTo>
                      <a:pt x="1190" y="466"/>
                    </a:lnTo>
                    <a:lnTo>
                      <a:pt x="1200" y="486"/>
                    </a:lnTo>
                    <a:lnTo>
                      <a:pt x="1190" y="505"/>
                    </a:lnTo>
                    <a:lnTo>
                      <a:pt x="1190" y="533"/>
                    </a:lnTo>
                    <a:lnTo>
                      <a:pt x="1238" y="629"/>
                    </a:lnTo>
                    <a:lnTo>
                      <a:pt x="1247" y="647"/>
                    </a:lnTo>
                    <a:lnTo>
                      <a:pt x="1247" y="705"/>
                    </a:lnTo>
                    <a:lnTo>
                      <a:pt x="1266" y="724"/>
                    </a:lnTo>
                    <a:lnTo>
                      <a:pt x="1295" y="733"/>
                    </a:lnTo>
                    <a:lnTo>
                      <a:pt x="1361" y="733"/>
                    </a:lnTo>
                    <a:lnTo>
                      <a:pt x="1381" y="743"/>
                    </a:lnTo>
                    <a:lnTo>
                      <a:pt x="1381" y="752"/>
                    </a:lnTo>
                    <a:lnTo>
                      <a:pt x="1390" y="771"/>
                    </a:lnTo>
                    <a:lnTo>
                      <a:pt x="1400" y="790"/>
                    </a:lnTo>
                    <a:lnTo>
                      <a:pt x="1409" y="800"/>
                    </a:lnTo>
                    <a:lnTo>
                      <a:pt x="1466" y="829"/>
                    </a:lnTo>
                    <a:lnTo>
                      <a:pt x="1524" y="8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79" name="Freeform 25">
                <a:extLst>
                  <a:ext uri="{FF2B5EF4-FFF2-40B4-BE49-F238E27FC236}">
                    <a16:creationId xmlns:a16="http://schemas.microsoft.com/office/drawing/2014/main" id="{C6F34F65-5CF2-F64D-8402-ED2D66010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1038" y="6926263"/>
                <a:ext cx="600075" cy="688975"/>
              </a:xfrm>
              <a:custGeom>
                <a:avLst/>
                <a:gdLst>
                  <a:gd name="T0" fmla="*/ 143903 w 1668"/>
                  <a:gd name="T1" fmla="*/ 6836 h 1915"/>
                  <a:gd name="T2" fmla="*/ 161171 w 1668"/>
                  <a:gd name="T3" fmla="*/ 30581 h 1915"/>
                  <a:gd name="T4" fmla="*/ 168007 w 1668"/>
                  <a:gd name="T5" fmla="*/ 68358 h 1915"/>
                  <a:gd name="T6" fmla="*/ 178080 w 1668"/>
                  <a:gd name="T7" fmla="*/ 109373 h 1915"/>
                  <a:gd name="T8" fmla="*/ 181677 w 1668"/>
                  <a:gd name="T9" fmla="*/ 137075 h 1915"/>
                  <a:gd name="T10" fmla="*/ 226287 w 1668"/>
                  <a:gd name="T11" fmla="*/ 205433 h 1915"/>
                  <a:gd name="T12" fmla="*/ 226287 w 1668"/>
                  <a:gd name="T13" fmla="*/ 246448 h 1915"/>
                  <a:gd name="T14" fmla="*/ 305074 w 1668"/>
                  <a:gd name="T15" fmla="*/ 325239 h 1915"/>
                  <a:gd name="T16" fmla="*/ 305074 w 1668"/>
                  <a:gd name="T17" fmla="*/ 318404 h 1915"/>
                  <a:gd name="T18" fmla="*/ 352922 w 1668"/>
                  <a:gd name="T19" fmla="*/ 335673 h 1915"/>
                  <a:gd name="T20" fmla="*/ 387099 w 1668"/>
                  <a:gd name="T21" fmla="*/ 352942 h 1915"/>
                  <a:gd name="T22" fmla="*/ 435306 w 1668"/>
                  <a:gd name="T23" fmla="*/ 363016 h 1915"/>
                  <a:gd name="T24" fmla="*/ 462648 w 1668"/>
                  <a:gd name="T25" fmla="*/ 369852 h 1915"/>
                  <a:gd name="T26" fmla="*/ 469483 w 1668"/>
                  <a:gd name="T27" fmla="*/ 342509 h 1915"/>
                  <a:gd name="T28" fmla="*/ 472721 w 1668"/>
                  <a:gd name="T29" fmla="*/ 311568 h 1915"/>
                  <a:gd name="T30" fmla="*/ 510495 w 1668"/>
                  <a:gd name="T31" fmla="*/ 315166 h 1915"/>
                  <a:gd name="T32" fmla="*/ 555105 w 1668"/>
                  <a:gd name="T33" fmla="*/ 380285 h 1915"/>
                  <a:gd name="T34" fmla="*/ 589282 w 1668"/>
                  <a:gd name="T35" fmla="*/ 421300 h 1915"/>
                  <a:gd name="T36" fmla="*/ 520928 w 1668"/>
                  <a:gd name="T37" fmla="*/ 438569 h 1915"/>
                  <a:gd name="T38" fmla="*/ 558343 w 1668"/>
                  <a:gd name="T39" fmla="*/ 448643 h 1915"/>
                  <a:gd name="T40" fmla="*/ 555105 w 1668"/>
                  <a:gd name="T41" fmla="*/ 462315 h 1915"/>
                  <a:gd name="T42" fmla="*/ 503660 w 1668"/>
                  <a:gd name="T43" fmla="*/ 496494 h 1915"/>
                  <a:gd name="T44" fmla="*/ 489989 w 1668"/>
                  <a:gd name="T45" fmla="*/ 490018 h 1915"/>
                  <a:gd name="T46" fmla="*/ 493227 w 1668"/>
                  <a:gd name="T47" fmla="*/ 531032 h 1915"/>
                  <a:gd name="T48" fmla="*/ 448977 w 1668"/>
                  <a:gd name="T49" fmla="*/ 575645 h 1915"/>
                  <a:gd name="T50" fmla="*/ 424873 w 1668"/>
                  <a:gd name="T51" fmla="*/ 599390 h 1915"/>
                  <a:gd name="T52" fmla="*/ 414800 w 1668"/>
                  <a:gd name="T53" fmla="*/ 609824 h 1915"/>
                  <a:gd name="T54" fmla="*/ 387099 w 1668"/>
                  <a:gd name="T55" fmla="*/ 644003 h 1915"/>
                  <a:gd name="T56" fmla="*/ 370190 w 1668"/>
                  <a:gd name="T57" fmla="*/ 650839 h 1915"/>
                  <a:gd name="T58" fmla="*/ 335653 w 1668"/>
                  <a:gd name="T59" fmla="*/ 668108 h 1915"/>
                  <a:gd name="T60" fmla="*/ 328818 w 1668"/>
                  <a:gd name="T61" fmla="*/ 688615 h 1915"/>
                  <a:gd name="T62" fmla="*/ 321983 w 1668"/>
                  <a:gd name="T63" fmla="*/ 664510 h 1915"/>
                  <a:gd name="T64" fmla="*/ 328818 w 1668"/>
                  <a:gd name="T65" fmla="*/ 647601 h 1915"/>
                  <a:gd name="T66" fmla="*/ 301477 w 1668"/>
                  <a:gd name="T67" fmla="*/ 616660 h 1915"/>
                  <a:gd name="T68" fmla="*/ 277733 w 1668"/>
                  <a:gd name="T69" fmla="*/ 599390 h 1915"/>
                  <a:gd name="T70" fmla="*/ 264062 w 1668"/>
                  <a:gd name="T71" fmla="*/ 592554 h 1915"/>
                  <a:gd name="T72" fmla="*/ 233123 w 1668"/>
                  <a:gd name="T73" fmla="*/ 558376 h 1915"/>
                  <a:gd name="T74" fmla="*/ 181677 w 1668"/>
                  <a:gd name="T75" fmla="*/ 551540 h 1915"/>
                  <a:gd name="T76" fmla="*/ 181677 w 1668"/>
                  <a:gd name="T77" fmla="*/ 506927 h 1915"/>
                  <a:gd name="T78" fmla="*/ 178080 w 1668"/>
                  <a:gd name="T79" fmla="*/ 459077 h 1915"/>
                  <a:gd name="T80" fmla="*/ 191751 w 1668"/>
                  <a:gd name="T81" fmla="*/ 445405 h 1915"/>
                  <a:gd name="T82" fmla="*/ 184915 w 1668"/>
                  <a:gd name="T83" fmla="*/ 373450 h 1915"/>
                  <a:gd name="T84" fmla="*/ 85622 w 1668"/>
                  <a:gd name="T85" fmla="*/ 383523 h 1915"/>
                  <a:gd name="T86" fmla="*/ 61878 w 1668"/>
                  <a:gd name="T87" fmla="*/ 373450 h 1915"/>
                  <a:gd name="T88" fmla="*/ 71951 w 1668"/>
                  <a:gd name="T89" fmla="*/ 304732 h 1915"/>
                  <a:gd name="T90" fmla="*/ 78787 w 1668"/>
                  <a:gd name="T91" fmla="*/ 277389 h 1915"/>
                  <a:gd name="T92" fmla="*/ 85622 w 1668"/>
                  <a:gd name="T93" fmla="*/ 236374 h 1915"/>
                  <a:gd name="T94" fmla="*/ 3598 w 1668"/>
                  <a:gd name="T95" fmla="*/ 215867 h 1915"/>
                  <a:gd name="T96" fmla="*/ 10433 w 1668"/>
                  <a:gd name="T97" fmla="*/ 133478 h 1915"/>
                  <a:gd name="T98" fmla="*/ 20506 w 1668"/>
                  <a:gd name="T99" fmla="*/ 109373 h 1915"/>
                  <a:gd name="T100" fmla="*/ 47848 w 1668"/>
                  <a:gd name="T101" fmla="*/ 88865 h 1915"/>
                  <a:gd name="T102" fmla="*/ 41012 w 1668"/>
                  <a:gd name="T103" fmla="*/ 51088 h 1915"/>
                  <a:gd name="T104" fmla="*/ 68354 w 1668"/>
                  <a:gd name="T105" fmla="*/ 10074 h 1915"/>
                  <a:gd name="T106" fmla="*/ 89220 w 1668"/>
                  <a:gd name="T107" fmla="*/ 6836 h 1915"/>
                  <a:gd name="T108" fmla="*/ 130232 w 1668"/>
                  <a:gd name="T109" fmla="*/ 13672 h 191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68" h="1915">
                    <a:moveTo>
                      <a:pt x="362" y="38"/>
                    </a:moveTo>
                    <a:lnTo>
                      <a:pt x="362" y="38"/>
                    </a:lnTo>
                    <a:lnTo>
                      <a:pt x="371" y="38"/>
                    </a:lnTo>
                    <a:lnTo>
                      <a:pt x="371" y="28"/>
                    </a:lnTo>
                    <a:lnTo>
                      <a:pt x="371" y="19"/>
                    </a:lnTo>
                    <a:lnTo>
                      <a:pt x="381" y="19"/>
                    </a:lnTo>
                    <a:lnTo>
                      <a:pt x="400" y="19"/>
                    </a:lnTo>
                    <a:lnTo>
                      <a:pt x="410" y="19"/>
                    </a:lnTo>
                    <a:lnTo>
                      <a:pt x="419" y="28"/>
                    </a:lnTo>
                    <a:lnTo>
                      <a:pt x="429" y="38"/>
                    </a:lnTo>
                    <a:lnTo>
                      <a:pt x="429" y="47"/>
                    </a:lnTo>
                    <a:lnTo>
                      <a:pt x="438" y="66"/>
                    </a:lnTo>
                    <a:lnTo>
                      <a:pt x="448" y="85"/>
                    </a:lnTo>
                    <a:lnTo>
                      <a:pt x="476" y="95"/>
                    </a:lnTo>
                    <a:lnTo>
                      <a:pt x="457" y="133"/>
                    </a:lnTo>
                    <a:lnTo>
                      <a:pt x="457" y="142"/>
                    </a:lnTo>
                    <a:lnTo>
                      <a:pt x="457" y="152"/>
                    </a:lnTo>
                    <a:lnTo>
                      <a:pt x="467" y="181"/>
                    </a:lnTo>
                    <a:lnTo>
                      <a:pt x="467" y="190"/>
                    </a:lnTo>
                    <a:lnTo>
                      <a:pt x="476" y="199"/>
                    </a:lnTo>
                    <a:lnTo>
                      <a:pt x="505" y="209"/>
                    </a:lnTo>
                    <a:lnTo>
                      <a:pt x="524" y="238"/>
                    </a:lnTo>
                    <a:lnTo>
                      <a:pt x="524" y="257"/>
                    </a:lnTo>
                    <a:lnTo>
                      <a:pt x="524" y="266"/>
                    </a:lnTo>
                    <a:lnTo>
                      <a:pt x="505" y="295"/>
                    </a:lnTo>
                    <a:lnTo>
                      <a:pt x="495" y="304"/>
                    </a:lnTo>
                    <a:lnTo>
                      <a:pt x="486" y="314"/>
                    </a:lnTo>
                    <a:lnTo>
                      <a:pt x="467" y="324"/>
                    </a:lnTo>
                    <a:lnTo>
                      <a:pt x="467" y="333"/>
                    </a:lnTo>
                    <a:lnTo>
                      <a:pt x="467" y="342"/>
                    </a:lnTo>
                    <a:lnTo>
                      <a:pt x="495" y="362"/>
                    </a:lnTo>
                    <a:lnTo>
                      <a:pt x="505" y="381"/>
                    </a:lnTo>
                    <a:lnTo>
                      <a:pt x="514" y="409"/>
                    </a:lnTo>
                    <a:lnTo>
                      <a:pt x="524" y="419"/>
                    </a:lnTo>
                    <a:lnTo>
                      <a:pt x="533" y="419"/>
                    </a:lnTo>
                    <a:lnTo>
                      <a:pt x="552" y="428"/>
                    </a:lnTo>
                    <a:lnTo>
                      <a:pt x="591" y="476"/>
                    </a:lnTo>
                    <a:lnTo>
                      <a:pt x="629" y="552"/>
                    </a:lnTo>
                    <a:lnTo>
                      <a:pt x="629" y="571"/>
                    </a:lnTo>
                    <a:lnTo>
                      <a:pt x="629" y="580"/>
                    </a:lnTo>
                    <a:lnTo>
                      <a:pt x="629" y="590"/>
                    </a:lnTo>
                    <a:lnTo>
                      <a:pt x="619" y="609"/>
                    </a:lnTo>
                    <a:lnTo>
                      <a:pt x="609" y="628"/>
                    </a:lnTo>
                    <a:lnTo>
                      <a:pt x="619" y="657"/>
                    </a:lnTo>
                    <a:lnTo>
                      <a:pt x="619" y="676"/>
                    </a:lnTo>
                    <a:lnTo>
                      <a:pt x="629" y="685"/>
                    </a:lnTo>
                    <a:lnTo>
                      <a:pt x="648" y="704"/>
                    </a:lnTo>
                    <a:lnTo>
                      <a:pt x="667" y="723"/>
                    </a:lnTo>
                    <a:lnTo>
                      <a:pt x="752" y="866"/>
                    </a:lnTo>
                    <a:lnTo>
                      <a:pt x="752" y="876"/>
                    </a:lnTo>
                    <a:lnTo>
                      <a:pt x="791" y="895"/>
                    </a:lnTo>
                    <a:lnTo>
                      <a:pt x="829" y="904"/>
                    </a:lnTo>
                    <a:lnTo>
                      <a:pt x="848" y="904"/>
                    </a:lnTo>
                    <a:lnTo>
                      <a:pt x="857" y="904"/>
                    </a:lnTo>
                    <a:lnTo>
                      <a:pt x="857" y="895"/>
                    </a:lnTo>
                    <a:lnTo>
                      <a:pt x="848" y="895"/>
                    </a:lnTo>
                    <a:lnTo>
                      <a:pt x="848" y="885"/>
                    </a:lnTo>
                    <a:lnTo>
                      <a:pt x="867" y="876"/>
                    </a:lnTo>
                    <a:lnTo>
                      <a:pt x="876" y="876"/>
                    </a:lnTo>
                    <a:lnTo>
                      <a:pt x="886" y="876"/>
                    </a:lnTo>
                    <a:lnTo>
                      <a:pt x="905" y="885"/>
                    </a:lnTo>
                    <a:lnTo>
                      <a:pt x="943" y="914"/>
                    </a:lnTo>
                    <a:lnTo>
                      <a:pt x="981" y="933"/>
                    </a:lnTo>
                    <a:lnTo>
                      <a:pt x="1010" y="923"/>
                    </a:lnTo>
                    <a:lnTo>
                      <a:pt x="1019" y="923"/>
                    </a:lnTo>
                    <a:lnTo>
                      <a:pt x="1019" y="933"/>
                    </a:lnTo>
                    <a:lnTo>
                      <a:pt x="1029" y="943"/>
                    </a:lnTo>
                    <a:lnTo>
                      <a:pt x="1038" y="961"/>
                    </a:lnTo>
                    <a:lnTo>
                      <a:pt x="1057" y="971"/>
                    </a:lnTo>
                    <a:lnTo>
                      <a:pt x="1076" y="981"/>
                    </a:lnTo>
                    <a:lnTo>
                      <a:pt x="1086" y="981"/>
                    </a:lnTo>
                    <a:lnTo>
                      <a:pt x="1105" y="961"/>
                    </a:lnTo>
                    <a:lnTo>
                      <a:pt x="1124" y="952"/>
                    </a:lnTo>
                    <a:lnTo>
                      <a:pt x="1143" y="952"/>
                    </a:lnTo>
                    <a:lnTo>
                      <a:pt x="1153" y="952"/>
                    </a:lnTo>
                    <a:lnTo>
                      <a:pt x="1171" y="971"/>
                    </a:lnTo>
                    <a:lnTo>
                      <a:pt x="1210" y="1009"/>
                    </a:lnTo>
                    <a:lnTo>
                      <a:pt x="1238" y="1038"/>
                    </a:lnTo>
                    <a:lnTo>
                      <a:pt x="1257" y="1057"/>
                    </a:lnTo>
                    <a:lnTo>
                      <a:pt x="1276" y="1047"/>
                    </a:lnTo>
                    <a:lnTo>
                      <a:pt x="1286" y="1047"/>
                    </a:lnTo>
                    <a:lnTo>
                      <a:pt x="1286" y="1038"/>
                    </a:lnTo>
                    <a:lnTo>
                      <a:pt x="1286" y="1028"/>
                    </a:lnTo>
                    <a:lnTo>
                      <a:pt x="1286" y="1019"/>
                    </a:lnTo>
                    <a:lnTo>
                      <a:pt x="1286" y="1009"/>
                    </a:lnTo>
                    <a:lnTo>
                      <a:pt x="1295" y="981"/>
                    </a:lnTo>
                    <a:lnTo>
                      <a:pt x="1305" y="971"/>
                    </a:lnTo>
                    <a:lnTo>
                      <a:pt x="1305" y="961"/>
                    </a:lnTo>
                    <a:lnTo>
                      <a:pt x="1305" y="952"/>
                    </a:lnTo>
                    <a:lnTo>
                      <a:pt x="1295" y="923"/>
                    </a:lnTo>
                    <a:lnTo>
                      <a:pt x="1295" y="904"/>
                    </a:lnTo>
                    <a:lnTo>
                      <a:pt x="1305" y="885"/>
                    </a:lnTo>
                    <a:lnTo>
                      <a:pt x="1305" y="876"/>
                    </a:lnTo>
                    <a:lnTo>
                      <a:pt x="1314" y="876"/>
                    </a:lnTo>
                    <a:lnTo>
                      <a:pt x="1314" y="866"/>
                    </a:lnTo>
                    <a:lnTo>
                      <a:pt x="1353" y="866"/>
                    </a:lnTo>
                    <a:lnTo>
                      <a:pt x="1410" y="866"/>
                    </a:lnTo>
                    <a:lnTo>
                      <a:pt x="1419" y="866"/>
                    </a:lnTo>
                    <a:lnTo>
                      <a:pt x="1429" y="866"/>
                    </a:lnTo>
                    <a:lnTo>
                      <a:pt x="1429" y="876"/>
                    </a:lnTo>
                    <a:lnTo>
                      <a:pt x="1419" y="876"/>
                    </a:lnTo>
                    <a:lnTo>
                      <a:pt x="1429" y="895"/>
                    </a:lnTo>
                    <a:lnTo>
                      <a:pt x="1438" y="914"/>
                    </a:lnTo>
                    <a:lnTo>
                      <a:pt x="1514" y="990"/>
                    </a:lnTo>
                    <a:lnTo>
                      <a:pt x="1534" y="1019"/>
                    </a:lnTo>
                    <a:lnTo>
                      <a:pt x="1543" y="1028"/>
                    </a:lnTo>
                    <a:lnTo>
                      <a:pt x="1543" y="1038"/>
                    </a:lnTo>
                    <a:lnTo>
                      <a:pt x="1543" y="1057"/>
                    </a:lnTo>
                    <a:lnTo>
                      <a:pt x="1543" y="1104"/>
                    </a:lnTo>
                    <a:lnTo>
                      <a:pt x="1552" y="1104"/>
                    </a:lnTo>
                    <a:lnTo>
                      <a:pt x="1562" y="1114"/>
                    </a:lnTo>
                    <a:lnTo>
                      <a:pt x="1581" y="1114"/>
                    </a:lnTo>
                    <a:lnTo>
                      <a:pt x="1667" y="1142"/>
                    </a:lnTo>
                    <a:lnTo>
                      <a:pt x="1657" y="1152"/>
                    </a:lnTo>
                    <a:lnTo>
                      <a:pt x="1638" y="1171"/>
                    </a:lnTo>
                    <a:lnTo>
                      <a:pt x="1638" y="1190"/>
                    </a:lnTo>
                    <a:lnTo>
                      <a:pt x="1610" y="1200"/>
                    </a:lnTo>
                    <a:lnTo>
                      <a:pt x="1572" y="1209"/>
                    </a:lnTo>
                    <a:lnTo>
                      <a:pt x="1467" y="1190"/>
                    </a:lnTo>
                    <a:lnTo>
                      <a:pt x="1457" y="1200"/>
                    </a:lnTo>
                    <a:lnTo>
                      <a:pt x="1457" y="1209"/>
                    </a:lnTo>
                    <a:lnTo>
                      <a:pt x="1448" y="1219"/>
                    </a:lnTo>
                    <a:lnTo>
                      <a:pt x="1457" y="1219"/>
                    </a:lnTo>
                    <a:lnTo>
                      <a:pt x="1505" y="1238"/>
                    </a:lnTo>
                    <a:lnTo>
                      <a:pt x="1524" y="1228"/>
                    </a:lnTo>
                    <a:lnTo>
                      <a:pt x="1486" y="1209"/>
                    </a:lnTo>
                    <a:lnTo>
                      <a:pt x="1476" y="1200"/>
                    </a:lnTo>
                    <a:lnTo>
                      <a:pt x="1552" y="1219"/>
                    </a:lnTo>
                    <a:lnTo>
                      <a:pt x="1552" y="1247"/>
                    </a:lnTo>
                    <a:lnTo>
                      <a:pt x="1534" y="1257"/>
                    </a:lnTo>
                    <a:lnTo>
                      <a:pt x="1476" y="1257"/>
                    </a:lnTo>
                    <a:lnTo>
                      <a:pt x="1448" y="1266"/>
                    </a:lnTo>
                    <a:lnTo>
                      <a:pt x="1467" y="1266"/>
                    </a:lnTo>
                    <a:lnTo>
                      <a:pt x="1514" y="1266"/>
                    </a:lnTo>
                    <a:lnTo>
                      <a:pt x="1534" y="1266"/>
                    </a:lnTo>
                    <a:lnTo>
                      <a:pt x="1543" y="1285"/>
                    </a:lnTo>
                    <a:lnTo>
                      <a:pt x="1534" y="1295"/>
                    </a:lnTo>
                    <a:lnTo>
                      <a:pt x="1514" y="1323"/>
                    </a:lnTo>
                    <a:lnTo>
                      <a:pt x="1467" y="1352"/>
                    </a:lnTo>
                    <a:lnTo>
                      <a:pt x="1438" y="1380"/>
                    </a:lnTo>
                    <a:lnTo>
                      <a:pt x="1410" y="1371"/>
                    </a:lnTo>
                    <a:lnTo>
                      <a:pt x="1400" y="1380"/>
                    </a:lnTo>
                    <a:lnTo>
                      <a:pt x="1400" y="1390"/>
                    </a:lnTo>
                    <a:lnTo>
                      <a:pt x="1391" y="1390"/>
                    </a:lnTo>
                    <a:lnTo>
                      <a:pt x="1381" y="1380"/>
                    </a:lnTo>
                    <a:lnTo>
                      <a:pt x="1381" y="1371"/>
                    </a:lnTo>
                    <a:lnTo>
                      <a:pt x="1362" y="1362"/>
                    </a:lnTo>
                    <a:lnTo>
                      <a:pt x="1362" y="1380"/>
                    </a:lnTo>
                    <a:lnTo>
                      <a:pt x="1371" y="1390"/>
                    </a:lnTo>
                    <a:lnTo>
                      <a:pt x="1381" y="1400"/>
                    </a:lnTo>
                    <a:lnTo>
                      <a:pt x="1381" y="1409"/>
                    </a:lnTo>
                    <a:lnTo>
                      <a:pt x="1381" y="1438"/>
                    </a:lnTo>
                    <a:lnTo>
                      <a:pt x="1381" y="1466"/>
                    </a:lnTo>
                    <a:lnTo>
                      <a:pt x="1371" y="1476"/>
                    </a:lnTo>
                    <a:lnTo>
                      <a:pt x="1353" y="1495"/>
                    </a:lnTo>
                    <a:lnTo>
                      <a:pt x="1314" y="1533"/>
                    </a:lnTo>
                    <a:lnTo>
                      <a:pt x="1295" y="1552"/>
                    </a:lnTo>
                    <a:lnTo>
                      <a:pt x="1286" y="1571"/>
                    </a:lnTo>
                    <a:lnTo>
                      <a:pt x="1267" y="1581"/>
                    </a:lnTo>
                    <a:lnTo>
                      <a:pt x="1257" y="1590"/>
                    </a:lnTo>
                    <a:lnTo>
                      <a:pt x="1248" y="1600"/>
                    </a:lnTo>
                    <a:lnTo>
                      <a:pt x="1238" y="1619"/>
                    </a:lnTo>
                    <a:lnTo>
                      <a:pt x="1229" y="1628"/>
                    </a:lnTo>
                    <a:lnTo>
                      <a:pt x="1229" y="1647"/>
                    </a:lnTo>
                    <a:lnTo>
                      <a:pt x="1210" y="1657"/>
                    </a:lnTo>
                    <a:lnTo>
                      <a:pt x="1200" y="1657"/>
                    </a:lnTo>
                    <a:lnTo>
                      <a:pt x="1191" y="1666"/>
                    </a:lnTo>
                    <a:lnTo>
                      <a:pt x="1181" y="1666"/>
                    </a:lnTo>
                    <a:lnTo>
                      <a:pt x="1181" y="1676"/>
                    </a:lnTo>
                    <a:lnTo>
                      <a:pt x="1171" y="1685"/>
                    </a:lnTo>
                    <a:lnTo>
                      <a:pt x="1171" y="1695"/>
                    </a:lnTo>
                    <a:lnTo>
                      <a:pt x="1162" y="1704"/>
                    </a:lnTo>
                    <a:lnTo>
                      <a:pt x="1153" y="1704"/>
                    </a:lnTo>
                    <a:lnTo>
                      <a:pt x="1153" y="1695"/>
                    </a:lnTo>
                    <a:lnTo>
                      <a:pt x="1143" y="1685"/>
                    </a:lnTo>
                    <a:lnTo>
                      <a:pt x="1124" y="1723"/>
                    </a:lnTo>
                    <a:lnTo>
                      <a:pt x="1095" y="1752"/>
                    </a:lnTo>
                    <a:lnTo>
                      <a:pt x="1095" y="1761"/>
                    </a:lnTo>
                    <a:lnTo>
                      <a:pt x="1105" y="1781"/>
                    </a:lnTo>
                    <a:lnTo>
                      <a:pt x="1095" y="1800"/>
                    </a:lnTo>
                    <a:lnTo>
                      <a:pt x="1076" y="1790"/>
                    </a:lnTo>
                    <a:lnTo>
                      <a:pt x="1067" y="1790"/>
                    </a:lnTo>
                    <a:lnTo>
                      <a:pt x="1048" y="1800"/>
                    </a:lnTo>
                    <a:lnTo>
                      <a:pt x="1038" y="1781"/>
                    </a:lnTo>
                    <a:lnTo>
                      <a:pt x="1029" y="1781"/>
                    </a:lnTo>
                    <a:lnTo>
                      <a:pt x="1029" y="1800"/>
                    </a:lnTo>
                    <a:lnTo>
                      <a:pt x="1029" y="1809"/>
                    </a:lnTo>
                    <a:lnTo>
                      <a:pt x="1019" y="1819"/>
                    </a:lnTo>
                    <a:lnTo>
                      <a:pt x="1000" y="1809"/>
                    </a:lnTo>
                    <a:lnTo>
                      <a:pt x="990" y="1819"/>
                    </a:lnTo>
                    <a:lnTo>
                      <a:pt x="972" y="1838"/>
                    </a:lnTo>
                    <a:lnTo>
                      <a:pt x="962" y="1847"/>
                    </a:lnTo>
                    <a:lnTo>
                      <a:pt x="933" y="1857"/>
                    </a:lnTo>
                    <a:lnTo>
                      <a:pt x="924" y="1866"/>
                    </a:lnTo>
                    <a:lnTo>
                      <a:pt x="933" y="1866"/>
                    </a:lnTo>
                    <a:lnTo>
                      <a:pt x="943" y="1866"/>
                    </a:lnTo>
                    <a:lnTo>
                      <a:pt x="933" y="1895"/>
                    </a:lnTo>
                    <a:lnTo>
                      <a:pt x="933" y="1904"/>
                    </a:lnTo>
                    <a:lnTo>
                      <a:pt x="914" y="1914"/>
                    </a:lnTo>
                    <a:lnTo>
                      <a:pt x="905" y="1904"/>
                    </a:lnTo>
                    <a:lnTo>
                      <a:pt x="886" y="1876"/>
                    </a:lnTo>
                    <a:lnTo>
                      <a:pt x="886" y="1866"/>
                    </a:lnTo>
                    <a:lnTo>
                      <a:pt x="895" y="1857"/>
                    </a:lnTo>
                    <a:lnTo>
                      <a:pt x="895" y="1847"/>
                    </a:lnTo>
                    <a:lnTo>
                      <a:pt x="905" y="1838"/>
                    </a:lnTo>
                    <a:lnTo>
                      <a:pt x="914" y="1819"/>
                    </a:lnTo>
                    <a:lnTo>
                      <a:pt x="914" y="1809"/>
                    </a:lnTo>
                    <a:lnTo>
                      <a:pt x="914" y="1800"/>
                    </a:lnTo>
                    <a:lnTo>
                      <a:pt x="914" y="1790"/>
                    </a:lnTo>
                    <a:lnTo>
                      <a:pt x="905" y="1761"/>
                    </a:lnTo>
                    <a:lnTo>
                      <a:pt x="838" y="1743"/>
                    </a:lnTo>
                    <a:lnTo>
                      <a:pt x="829" y="1733"/>
                    </a:lnTo>
                    <a:lnTo>
                      <a:pt x="829" y="1723"/>
                    </a:lnTo>
                    <a:lnTo>
                      <a:pt x="838" y="1723"/>
                    </a:lnTo>
                    <a:lnTo>
                      <a:pt x="838" y="1714"/>
                    </a:lnTo>
                    <a:lnTo>
                      <a:pt x="838" y="1704"/>
                    </a:lnTo>
                    <a:lnTo>
                      <a:pt x="829" y="1704"/>
                    </a:lnTo>
                    <a:lnTo>
                      <a:pt x="829" y="1695"/>
                    </a:lnTo>
                    <a:lnTo>
                      <a:pt x="829" y="1676"/>
                    </a:lnTo>
                    <a:lnTo>
                      <a:pt x="791" y="1657"/>
                    </a:lnTo>
                    <a:lnTo>
                      <a:pt x="772" y="1666"/>
                    </a:lnTo>
                    <a:lnTo>
                      <a:pt x="772" y="1676"/>
                    </a:lnTo>
                    <a:lnTo>
                      <a:pt x="772" y="1685"/>
                    </a:lnTo>
                    <a:lnTo>
                      <a:pt x="762" y="1695"/>
                    </a:lnTo>
                    <a:lnTo>
                      <a:pt x="752" y="1685"/>
                    </a:lnTo>
                    <a:lnTo>
                      <a:pt x="743" y="1676"/>
                    </a:lnTo>
                    <a:lnTo>
                      <a:pt x="743" y="1666"/>
                    </a:lnTo>
                    <a:lnTo>
                      <a:pt x="734" y="1647"/>
                    </a:lnTo>
                    <a:lnTo>
                      <a:pt x="724" y="1628"/>
                    </a:lnTo>
                    <a:lnTo>
                      <a:pt x="705" y="1609"/>
                    </a:lnTo>
                    <a:lnTo>
                      <a:pt x="657" y="1590"/>
                    </a:lnTo>
                    <a:lnTo>
                      <a:pt x="648" y="1581"/>
                    </a:lnTo>
                    <a:lnTo>
                      <a:pt x="648" y="1562"/>
                    </a:lnTo>
                    <a:lnTo>
                      <a:pt x="648" y="1552"/>
                    </a:lnTo>
                    <a:lnTo>
                      <a:pt x="629" y="1533"/>
                    </a:lnTo>
                    <a:lnTo>
                      <a:pt x="619" y="1523"/>
                    </a:lnTo>
                    <a:lnTo>
                      <a:pt x="591" y="1514"/>
                    </a:lnTo>
                    <a:lnTo>
                      <a:pt x="581" y="1514"/>
                    </a:lnTo>
                    <a:lnTo>
                      <a:pt x="562" y="1533"/>
                    </a:lnTo>
                    <a:lnTo>
                      <a:pt x="524" y="1533"/>
                    </a:lnTo>
                    <a:lnTo>
                      <a:pt x="505" y="1533"/>
                    </a:lnTo>
                    <a:lnTo>
                      <a:pt x="495" y="1523"/>
                    </a:lnTo>
                    <a:lnTo>
                      <a:pt x="486" y="1495"/>
                    </a:lnTo>
                    <a:lnTo>
                      <a:pt x="486" y="1476"/>
                    </a:lnTo>
                    <a:lnTo>
                      <a:pt x="476" y="1438"/>
                    </a:lnTo>
                    <a:lnTo>
                      <a:pt x="476" y="1428"/>
                    </a:lnTo>
                    <a:lnTo>
                      <a:pt x="486" y="1419"/>
                    </a:lnTo>
                    <a:lnTo>
                      <a:pt x="505" y="1409"/>
                    </a:lnTo>
                    <a:lnTo>
                      <a:pt x="514" y="1400"/>
                    </a:lnTo>
                    <a:lnTo>
                      <a:pt x="524" y="1380"/>
                    </a:lnTo>
                    <a:lnTo>
                      <a:pt x="524" y="1371"/>
                    </a:lnTo>
                    <a:lnTo>
                      <a:pt x="524" y="1362"/>
                    </a:lnTo>
                    <a:lnTo>
                      <a:pt x="505" y="1342"/>
                    </a:lnTo>
                    <a:lnTo>
                      <a:pt x="505" y="1323"/>
                    </a:lnTo>
                    <a:lnTo>
                      <a:pt x="495" y="1276"/>
                    </a:lnTo>
                    <a:lnTo>
                      <a:pt x="505" y="1257"/>
                    </a:lnTo>
                    <a:lnTo>
                      <a:pt x="505" y="1247"/>
                    </a:lnTo>
                    <a:lnTo>
                      <a:pt x="514" y="1257"/>
                    </a:lnTo>
                    <a:lnTo>
                      <a:pt x="514" y="1247"/>
                    </a:lnTo>
                    <a:lnTo>
                      <a:pt x="524" y="1247"/>
                    </a:lnTo>
                    <a:lnTo>
                      <a:pt x="533" y="1238"/>
                    </a:lnTo>
                    <a:lnTo>
                      <a:pt x="543" y="1238"/>
                    </a:lnTo>
                    <a:lnTo>
                      <a:pt x="543" y="1219"/>
                    </a:lnTo>
                    <a:lnTo>
                      <a:pt x="552" y="1190"/>
                    </a:lnTo>
                    <a:lnTo>
                      <a:pt x="562" y="1162"/>
                    </a:lnTo>
                    <a:lnTo>
                      <a:pt x="562" y="1142"/>
                    </a:lnTo>
                    <a:lnTo>
                      <a:pt x="524" y="1076"/>
                    </a:lnTo>
                    <a:lnTo>
                      <a:pt x="514" y="1038"/>
                    </a:lnTo>
                    <a:lnTo>
                      <a:pt x="505" y="1028"/>
                    </a:lnTo>
                    <a:lnTo>
                      <a:pt x="495" y="1019"/>
                    </a:lnTo>
                    <a:lnTo>
                      <a:pt x="476" y="1019"/>
                    </a:lnTo>
                    <a:lnTo>
                      <a:pt x="400" y="1019"/>
                    </a:lnTo>
                    <a:lnTo>
                      <a:pt x="343" y="1038"/>
                    </a:lnTo>
                    <a:lnTo>
                      <a:pt x="248" y="1057"/>
                    </a:lnTo>
                    <a:lnTo>
                      <a:pt x="238" y="1066"/>
                    </a:lnTo>
                    <a:lnTo>
                      <a:pt x="238" y="1076"/>
                    </a:lnTo>
                    <a:lnTo>
                      <a:pt x="229" y="1076"/>
                    </a:lnTo>
                    <a:lnTo>
                      <a:pt x="190" y="1076"/>
                    </a:lnTo>
                    <a:lnTo>
                      <a:pt x="172" y="1066"/>
                    </a:lnTo>
                    <a:lnTo>
                      <a:pt x="162" y="1047"/>
                    </a:lnTo>
                    <a:lnTo>
                      <a:pt x="172" y="1038"/>
                    </a:lnTo>
                    <a:lnTo>
                      <a:pt x="172" y="1019"/>
                    </a:lnTo>
                    <a:lnTo>
                      <a:pt x="219" y="961"/>
                    </a:lnTo>
                    <a:lnTo>
                      <a:pt x="229" y="943"/>
                    </a:lnTo>
                    <a:lnTo>
                      <a:pt x="229" y="923"/>
                    </a:lnTo>
                    <a:lnTo>
                      <a:pt x="229" y="914"/>
                    </a:lnTo>
                    <a:lnTo>
                      <a:pt x="219" y="885"/>
                    </a:lnTo>
                    <a:lnTo>
                      <a:pt x="200" y="847"/>
                    </a:lnTo>
                    <a:lnTo>
                      <a:pt x="210" y="847"/>
                    </a:lnTo>
                    <a:lnTo>
                      <a:pt x="219" y="838"/>
                    </a:lnTo>
                    <a:lnTo>
                      <a:pt x="229" y="838"/>
                    </a:lnTo>
                    <a:lnTo>
                      <a:pt x="229" y="828"/>
                    </a:lnTo>
                    <a:lnTo>
                      <a:pt x="229" y="809"/>
                    </a:lnTo>
                    <a:lnTo>
                      <a:pt x="219" y="800"/>
                    </a:lnTo>
                    <a:lnTo>
                      <a:pt x="219" y="771"/>
                    </a:lnTo>
                    <a:lnTo>
                      <a:pt x="219" y="752"/>
                    </a:lnTo>
                    <a:lnTo>
                      <a:pt x="219" y="714"/>
                    </a:lnTo>
                    <a:lnTo>
                      <a:pt x="229" y="695"/>
                    </a:lnTo>
                    <a:lnTo>
                      <a:pt x="229" y="676"/>
                    </a:lnTo>
                    <a:lnTo>
                      <a:pt x="238" y="666"/>
                    </a:lnTo>
                    <a:lnTo>
                      <a:pt x="238" y="657"/>
                    </a:lnTo>
                    <a:lnTo>
                      <a:pt x="238" y="647"/>
                    </a:lnTo>
                    <a:lnTo>
                      <a:pt x="229" y="647"/>
                    </a:lnTo>
                    <a:lnTo>
                      <a:pt x="133" y="619"/>
                    </a:lnTo>
                    <a:lnTo>
                      <a:pt x="86" y="609"/>
                    </a:lnTo>
                    <a:lnTo>
                      <a:pt x="29" y="619"/>
                    </a:lnTo>
                    <a:lnTo>
                      <a:pt x="10" y="609"/>
                    </a:lnTo>
                    <a:lnTo>
                      <a:pt x="10" y="600"/>
                    </a:lnTo>
                    <a:lnTo>
                      <a:pt x="10" y="542"/>
                    </a:lnTo>
                    <a:lnTo>
                      <a:pt x="0" y="485"/>
                    </a:lnTo>
                    <a:lnTo>
                      <a:pt x="10" y="466"/>
                    </a:lnTo>
                    <a:lnTo>
                      <a:pt x="10" y="447"/>
                    </a:lnTo>
                    <a:lnTo>
                      <a:pt x="19" y="428"/>
                    </a:lnTo>
                    <a:lnTo>
                      <a:pt x="29" y="409"/>
                    </a:lnTo>
                    <a:lnTo>
                      <a:pt x="29" y="371"/>
                    </a:lnTo>
                    <a:lnTo>
                      <a:pt x="38" y="342"/>
                    </a:lnTo>
                    <a:lnTo>
                      <a:pt x="48" y="333"/>
                    </a:lnTo>
                    <a:lnTo>
                      <a:pt x="57" y="324"/>
                    </a:lnTo>
                    <a:lnTo>
                      <a:pt x="57" y="314"/>
                    </a:lnTo>
                    <a:lnTo>
                      <a:pt x="57" y="304"/>
                    </a:lnTo>
                    <a:lnTo>
                      <a:pt x="67" y="295"/>
                    </a:lnTo>
                    <a:lnTo>
                      <a:pt x="86" y="295"/>
                    </a:lnTo>
                    <a:lnTo>
                      <a:pt x="95" y="285"/>
                    </a:lnTo>
                    <a:lnTo>
                      <a:pt x="124" y="266"/>
                    </a:lnTo>
                    <a:lnTo>
                      <a:pt x="133" y="247"/>
                    </a:lnTo>
                    <a:lnTo>
                      <a:pt x="133" y="238"/>
                    </a:lnTo>
                    <a:lnTo>
                      <a:pt x="124" y="238"/>
                    </a:lnTo>
                    <a:lnTo>
                      <a:pt x="114" y="209"/>
                    </a:lnTo>
                    <a:lnTo>
                      <a:pt x="114" y="190"/>
                    </a:lnTo>
                    <a:lnTo>
                      <a:pt x="114" y="152"/>
                    </a:lnTo>
                    <a:lnTo>
                      <a:pt x="114" y="142"/>
                    </a:lnTo>
                    <a:lnTo>
                      <a:pt x="114" y="133"/>
                    </a:lnTo>
                    <a:lnTo>
                      <a:pt x="114" y="123"/>
                    </a:lnTo>
                    <a:lnTo>
                      <a:pt x="114" y="114"/>
                    </a:lnTo>
                    <a:lnTo>
                      <a:pt x="124" y="104"/>
                    </a:lnTo>
                    <a:lnTo>
                      <a:pt x="162" y="76"/>
                    </a:lnTo>
                    <a:lnTo>
                      <a:pt x="181" y="57"/>
                    </a:lnTo>
                    <a:lnTo>
                      <a:pt x="190" y="28"/>
                    </a:lnTo>
                    <a:lnTo>
                      <a:pt x="200" y="19"/>
                    </a:lnTo>
                    <a:lnTo>
                      <a:pt x="219" y="9"/>
                    </a:lnTo>
                    <a:lnTo>
                      <a:pt x="229" y="9"/>
                    </a:lnTo>
                    <a:lnTo>
                      <a:pt x="238" y="9"/>
                    </a:lnTo>
                    <a:lnTo>
                      <a:pt x="238" y="19"/>
                    </a:lnTo>
                    <a:lnTo>
                      <a:pt x="248" y="19"/>
                    </a:lnTo>
                    <a:lnTo>
                      <a:pt x="276" y="0"/>
                    </a:lnTo>
                    <a:lnTo>
                      <a:pt x="295" y="19"/>
                    </a:lnTo>
                    <a:lnTo>
                      <a:pt x="314" y="19"/>
                    </a:lnTo>
                    <a:lnTo>
                      <a:pt x="324" y="19"/>
                    </a:lnTo>
                    <a:lnTo>
                      <a:pt x="333" y="28"/>
                    </a:lnTo>
                    <a:lnTo>
                      <a:pt x="343" y="38"/>
                    </a:lnTo>
                    <a:lnTo>
                      <a:pt x="362" y="38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80" name="Freeform 26">
                <a:extLst>
                  <a:ext uri="{FF2B5EF4-FFF2-40B4-BE49-F238E27FC236}">
                    <a16:creationId xmlns:a16="http://schemas.microsoft.com/office/drawing/2014/main" id="{F97772A6-3AAF-E544-83C3-EF2F9039C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0988" y="6491288"/>
                <a:ext cx="309562" cy="531812"/>
              </a:xfrm>
              <a:custGeom>
                <a:avLst/>
                <a:gdLst>
                  <a:gd name="T0" fmla="*/ 299099 w 858"/>
                  <a:gd name="T1" fmla="*/ 366903 h 1477"/>
                  <a:gd name="T2" fmla="*/ 288636 w 858"/>
                  <a:gd name="T3" fmla="*/ 384186 h 1477"/>
                  <a:gd name="T4" fmla="*/ 268071 w 858"/>
                  <a:gd name="T5" fmla="*/ 401109 h 1477"/>
                  <a:gd name="T6" fmla="*/ 268071 w 858"/>
                  <a:gd name="T7" fmla="*/ 411551 h 1477"/>
                  <a:gd name="T8" fmla="*/ 261215 w 858"/>
                  <a:gd name="T9" fmla="*/ 425234 h 1477"/>
                  <a:gd name="T10" fmla="*/ 247505 w 858"/>
                  <a:gd name="T11" fmla="*/ 442517 h 1477"/>
                  <a:gd name="T12" fmla="*/ 216477 w 858"/>
                  <a:gd name="T13" fmla="*/ 463040 h 1477"/>
                  <a:gd name="T14" fmla="*/ 220085 w 858"/>
                  <a:gd name="T15" fmla="*/ 449358 h 1477"/>
                  <a:gd name="T16" fmla="*/ 216477 w 858"/>
                  <a:gd name="T17" fmla="*/ 438916 h 1477"/>
                  <a:gd name="T18" fmla="*/ 206375 w 858"/>
                  <a:gd name="T19" fmla="*/ 432075 h 1477"/>
                  <a:gd name="T20" fmla="*/ 189057 w 858"/>
                  <a:gd name="T21" fmla="*/ 415152 h 1477"/>
                  <a:gd name="T22" fmla="*/ 164883 w 858"/>
                  <a:gd name="T23" fmla="*/ 391028 h 1477"/>
                  <a:gd name="T24" fmla="*/ 161636 w 858"/>
                  <a:gd name="T25" fmla="*/ 421633 h 1477"/>
                  <a:gd name="T26" fmla="*/ 106795 w 858"/>
                  <a:gd name="T27" fmla="*/ 418392 h 1477"/>
                  <a:gd name="T28" fmla="*/ 92724 w 858"/>
                  <a:gd name="T29" fmla="*/ 438916 h 1477"/>
                  <a:gd name="T30" fmla="*/ 85869 w 858"/>
                  <a:gd name="T31" fmla="*/ 452598 h 1477"/>
                  <a:gd name="T32" fmla="*/ 79014 w 858"/>
                  <a:gd name="T33" fmla="*/ 466281 h 1477"/>
                  <a:gd name="T34" fmla="*/ 62057 w 858"/>
                  <a:gd name="T35" fmla="*/ 486804 h 1477"/>
                  <a:gd name="T36" fmla="*/ 51594 w 858"/>
                  <a:gd name="T37" fmla="*/ 507328 h 1477"/>
                  <a:gd name="T38" fmla="*/ 41491 w 858"/>
                  <a:gd name="T39" fmla="*/ 524611 h 1477"/>
                  <a:gd name="T40" fmla="*/ 31028 w 858"/>
                  <a:gd name="T41" fmla="*/ 531452 h 1477"/>
                  <a:gd name="T42" fmla="*/ 24173 w 858"/>
                  <a:gd name="T43" fmla="*/ 521370 h 1477"/>
                  <a:gd name="T44" fmla="*/ 20565 w 858"/>
                  <a:gd name="T45" fmla="*/ 490405 h 1477"/>
                  <a:gd name="T46" fmla="*/ 17318 w 858"/>
                  <a:gd name="T47" fmla="*/ 459439 h 1477"/>
                  <a:gd name="T48" fmla="*/ 10463 w 858"/>
                  <a:gd name="T49" fmla="*/ 438916 h 1477"/>
                  <a:gd name="T50" fmla="*/ 0 w 858"/>
                  <a:gd name="T51" fmla="*/ 407951 h 1477"/>
                  <a:gd name="T52" fmla="*/ 13710 w 858"/>
                  <a:gd name="T53" fmla="*/ 370504 h 1477"/>
                  <a:gd name="T54" fmla="*/ 34276 w 858"/>
                  <a:gd name="T55" fmla="*/ 394268 h 1477"/>
                  <a:gd name="T56" fmla="*/ 44739 w 858"/>
                  <a:gd name="T57" fmla="*/ 377345 h 1477"/>
                  <a:gd name="T58" fmla="*/ 55202 w 858"/>
                  <a:gd name="T59" fmla="*/ 366903 h 1477"/>
                  <a:gd name="T60" fmla="*/ 82622 w 858"/>
                  <a:gd name="T61" fmla="*/ 363663 h 1477"/>
                  <a:gd name="T62" fmla="*/ 89477 w 858"/>
                  <a:gd name="T63" fmla="*/ 301732 h 1477"/>
                  <a:gd name="T64" fmla="*/ 55202 w 858"/>
                  <a:gd name="T65" fmla="*/ 243402 h 1477"/>
                  <a:gd name="T66" fmla="*/ 41491 w 858"/>
                  <a:gd name="T67" fmla="*/ 226479 h 1477"/>
                  <a:gd name="T68" fmla="*/ 37883 w 858"/>
                  <a:gd name="T69" fmla="*/ 216037 h 1477"/>
                  <a:gd name="T70" fmla="*/ 44739 w 858"/>
                  <a:gd name="T71" fmla="*/ 216037 h 1477"/>
                  <a:gd name="T72" fmla="*/ 62057 w 858"/>
                  <a:gd name="T73" fmla="*/ 168149 h 1477"/>
                  <a:gd name="T74" fmla="*/ 85869 w 858"/>
                  <a:gd name="T75" fmla="*/ 127102 h 1477"/>
                  <a:gd name="T76" fmla="*/ 62057 w 858"/>
                  <a:gd name="T77" fmla="*/ 89295 h 1477"/>
                  <a:gd name="T78" fmla="*/ 31028 w 858"/>
                  <a:gd name="T79" fmla="*/ 82454 h 1477"/>
                  <a:gd name="T80" fmla="*/ 34276 w 858"/>
                  <a:gd name="T81" fmla="*/ 65171 h 1477"/>
                  <a:gd name="T82" fmla="*/ 41491 w 858"/>
                  <a:gd name="T83" fmla="*/ 44648 h 1477"/>
                  <a:gd name="T84" fmla="*/ 55202 w 858"/>
                  <a:gd name="T85" fmla="*/ 58330 h 1477"/>
                  <a:gd name="T86" fmla="*/ 123753 w 858"/>
                  <a:gd name="T87" fmla="*/ 44648 h 1477"/>
                  <a:gd name="T88" fmla="*/ 130608 w 858"/>
                  <a:gd name="T89" fmla="*/ 30965 h 1477"/>
                  <a:gd name="T90" fmla="*/ 130608 w 858"/>
                  <a:gd name="T91" fmla="*/ 13682 h 1477"/>
                  <a:gd name="T92" fmla="*/ 141071 w 858"/>
                  <a:gd name="T93" fmla="*/ 0 h 1477"/>
                  <a:gd name="T94" fmla="*/ 154781 w 858"/>
                  <a:gd name="T95" fmla="*/ 24124 h 1477"/>
                  <a:gd name="T96" fmla="*/ 158028 w 858"/>
                  <a:gd name="T97" fmla="*/ 47888 h 1477"/>
                  <a:gd name="T98" fmla="*/ 171738 w 858"/>
                  <a:gd name="T99" fmla="*/ 58330 h 1477"/>
                  <a:gd name="T100" fmla="*/ 192664 w 858"/>
                  <a:gd name="T101" fmla="*/ 92536 h 1477"/>
                  <a:gd name="T102" fmla="*/ 223332 w 858"/>
                  <a:gd name="T103" fmla="*/ 144025 h 1477"/>
                  <a:gd name="T104" fmla="*/ 240650 w 858"/>
                  <a:gd name="T105" fmla="*/ 174990 h 1477"/>
                  <a:gd name="T106" fmla="*/ 240650 w 858"/>
                  <a:gd name="T107" fmla="*/ 209196 h 1477"/>
                  <a:gd name="T108" fmla="*/ 274926 w 858"/>
                  <a:gd name="T109" fmla="*/ 240162 h 1477"/>
                  <a:gd name="T110" fmla="*/ 299099 w 858"/>
                  <a:gd name="T111" fmla="*/ 264286 h 1477"/>
                  <a:gd name="T112" fmla="*/ 299099 w 858"/>
                  <a:gd name="T113" fmla="*/ 284809 h 1477"/>
                  <a:gd name="T114" fmla="*/ 295491 w 858"/>
                  <a:gd name="T115" fmla="*/ 294891 h 1477"/>
                  <a:gd name="T116" fmla="*/ 302346 w 858"/>
                  <a:gd name="T117" fmla="*/ 335938 h 147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58" h="1477">
                    <a:moveTo>
                      <a:pt x="848" y="962"/>
                    </a:moveTo>
                    <a:lnTo>
                      <a:pt x="838" y="981"/>
                    </a:lnTo>
                    <a:lnTo>
                      <a:pt x="829" y="1019"/>
                    </a:lnTo>
                    <a:lnTo>
                      <a:pt x="838" y="1038"/>
                    </a:lnTo>
                    <a:lnTo>
                      <a:pt x="857" y="1067"/>
                    </a:lnTo>
                    <a:lnTo>
                      <a:pt x="800" y="1067"/>
                    </a:lnTo>
                    <a:lnTo>
                      <a:pt x="772" y="1086"/>
                    </a:lnTo>
                    <a:lnTo>
                      <a:pt x="753" y="1105"/>
                    </a:lnTo>
                    <a:lnTo>
                      <a:pt x="743" y="1114"/>
                    </a:lnTo>
                    <a:lnTo>
                      <a:pt x="743" y="1124"/>
                    </a:lnTo>
                    <a:lnTo>
                      <a:pt x="743" y="1133"/>
                    </a:lnTo>
                    <a:lnTo>
                      <a:pt x="743" y="1143"/>
                    </a:lnTo>
                    <a:lnTo>
                      <a:pt x="743" y="1153"/>
                    </a:lnTo>
                    <a:lnTo>
                      <a:pt x="734" y="1171"/>
                    </a:lnTo>
                    <a:lnTo>
                      <a:pt x="724" y="1181"/>
                    </a:lnTo>
                    <a:lnTo>
                      <a:pt x="724" y="1191"/>
                    </a:lnTo>
                    <a:lnTo>
                      <a:pt x="695" y="1191"/>
                    </a:lnTo>
                    <a:lnTo>
                      <a:pt x="686" y="1229"/>
                    </a:lnTo>
                    <a:lnTo>
                      <a:pt x="619" y="1295"/>
                    </a:lnTo>
                    <a:lnTo>
                      <a:pt x="610" y="1295"/>
                    </a:lnTo>
                    <a:lnTo>
                      <a:pt x="600" y="1286"/>
                    </a:lnTo>
                    <a:lnTo>
                      <a:pt x="600" y="1276"/>
                    </a:lnTo>
                    <a:lnTo>
                      <a:pt x="610" y="1257"/>
                    </a:lnTo>
                    <a:lnTo>
                      <a:pt x="610" y="1248"/>
                    </a:lnTo>
                    <a:lnTo>
                      <a:pt x="610" y="1238"/>
                    </a:lnTo>
                    <a:lnTo>
                      <a:pt x="600" y="1229"/>
                    </a:lnTo>
                    <a:lnTo>
                      <a:pt x="600" y="1219"/>
                    </a:lnTo>
                    <a:lnTo>
                      <a:pt x="591" y="1210"/>
                    </a:lnTo>
                    <a:lnTo>
                      <a:pt x="581" y="1200"/>
                    </a:lnTo>
                    <a:lnTo>
                      <a:pt x="572" y="1200"/>
                    </a:lnTo>
                    <a:lnTo>
                      <a:pt x="562" y="1191"/>
                    </a:lnTo>
                    <a:lnTo>
                      <a:pt x="543" y="1181"/>
                    </a:lnTo>
                    <a:lnTo>
                      <a:pt x="524" y="1153"/>
                    </a:lnTo>
                    <a:lnTo>
                      <a:pt x="514" y="1114"/>
                    </a:lnTo>
                    <a:lnTo>
                      <a:pt x="476" y="1086"/>
                    </a:lnTo>
                    <a:lnTo>
                      <a:pt x="457" y="1086"/>
                    </a:lnTo>
                    <a:lnTo>
                      <a:pt x="448" y="1114"/>
                    </a:lnTo>
                    <a:lnTo>
                      <a:pt x="457" y="1153"/>
                    </a:lnTo>
                    <a:lnTo>
                      <a:pt x="448" y="1171"/>
                    </a:lnTo>
                    <a:lnTo>
                      <a:pt x="419" y="1181"/>
                    </a:lnTo>
                    <a:lnTo>
                      <a:pt x="343" y="1181"/>
                    </a:lnTo>
                    <a:lnTo>
                      <a:pt x="296" y="1162"/>
                    </a:lnTo>
                    <a:lnTo>
                      <a:pt x="276" y="1171"/>
                    </a:lnTo>
                    <a:lnTo>
                      <a:pt x="267" y="1181"/>
                    </a:lnTo>
                    <a:lnTo>
                      <a:pt x="257" y="1219"/>
                    </a:lnTo>
                    <a:lnTo>
                      <a:pt x="257" y="1238"/>
                    </a:lnTo>
                    <a:lnTo>
                      <a:pt x="248" y="1248"/>
                    </a:lnTo>
                    <a:lnTo>
                      <a:pt x="238" y="1257"/>
                    </a:lnTo>
                    <a:lnTo>
                      <a:pt x="219" y="1267"/>
                    </a:lnTo>
                    <a:lnTo>
                      <a:pt x="219" y="1276"/>
                    </a:lnTo>
                    <a:lnTo>
                      <a:pt x="219" y="1295"/>
                    </a:lnTo>
                    <a:lnTo>
                      <a:pt x="191" y="1314"/>
                    </a:lnTo>
                    <a:lnTo>
                      <a:pt x="181" y="1333"/>
                    </a:lnTo>
                    <a:lnTo>
                      <a:pt x="172" y="1352"/>
                    </a:lnTo>
                    <a:lnTo>
                      <a:pt x="162" y="1362"/>
                    </a:lnTo>
                    <a:lnTo>
                      <a:pt x="153" y="1391"/>
                    </a:lnTo>
                    <a:lnTo>
                      <a:pt x="143" y="1409"/>
                    </a:lnTo>
                    <a:lnTo>
                      <a:pt x="133" y="1429"/>
                    </a:lnTo>
                    <a:lnTo>
                      <a:pt x="115" y="1457"/>
                    </a:lnTo>
                    <a:lnTo>
                      <a:pt x="105" y="1448"/>
                    </a:lnTo>
                    <a:lnTo>
                      <a:pt x="86" y="1476"/>
                    </a:lnTo>
                    <a:lnTo>
                      <a:pt x="86" y="1467"/>
                    </a:lnTo>
                    <a:lnTo>
                      <a:pt x="76" y="1457"/>
                    </a:lnTo>
                    <a:lnTo>
                      <a:pt x="67" y="1448"/>
                    </a:lnTo>
                    <a:lnTo>
                      <a:pt x="57" y="1419"/>
                    </a:lnTo>
                    <a:lnTo>
                      <a:pt x="57" y="1391"/>
                    </a:lnTo>
                    <a:lnTo>
                      <a:pt x="57" y="1362"/>
                    </a:lnTo>
                    <a:lnTo>
                      <a:pt x="67" y="1333"/>
                    </a:lnTo>
                    <a:lnTo>
                      <a:pt x="57" y="1305"/>
                    </a:lnTo>
                    <a:lnTo>
                      <a:pt x="48" y="1276"/>
                    </a:lnTo>
                    <a:lnTo>
                      <a:pt x="38" y="1248"/>
                    </a:lnTo>
                    <a:lnTo>
                      <a:pt x="38" y="1200"/>
                    </a:lnTo>
                    <a:lnTo>
                      <a:pt x="29" y="1219"/>
                    </a:lnTo>
                    <a:lnTo>
                      <a:pt x="10" y="1200"/>
                    </a:lnTo>
                    <a:lnTo>
                      <a:pt x="0" y="1162"/>
                    </a:lnTo>
                    <a:lnTo>
                      <a:pt x="0" y="1133"/>
                    </a:lnTo>
                    <a:lnTo>
                      <a:pt x="10" y="1114"/>
                    </a:lnTo>
                    <a:lnTo>
                      <a:pt x="29" y="1057"/>
                    </a:lnTo>
                    <a:lnTo>
                      <a:pt x="38" y="1029"/>
                    </a:lnTo>
                    <a:lnTo>
                      <a:pt x="67" y="1000"/>
                    </a:lnTo>
                    <a:lnTo>
                      <a:pt x="76" y="1038"/>
                    </a:lnTo>
                    <a:lnTo>
                      <a:pt x="95" y="1095"/>
                    </a:lnTo>
                    <a:lnTo>
                      <a:pt x="105" y="1153"/>
                    </a:lnTo>
                    <a:lnTo>
                      <a:pt x="115" y="1105"/>
                    </a:lnTo>
                    <a:lnTo>
                      <a:pt x="124" y="1048"/>
                    </a:lnTo>
                    <a:lnTo>
                      <a:pt x="124" y="1010"/>
                    </a:lnTo>
                    <a:lnTo>
                      <a:pt x="153" y="1019"/>
                    </a:lnTo>
                    <a:lnTo>
                      <a:pt x="210" y="1029"/>
                    </a:lnTo>
                    <a:lnTo>
                      <a:pt x="229" y="1019"/>
                    </a:lnTo>
                    <a:lnTo>
                      <a:pt x="229" y="1010"/>
                    </a:lnTo>
                    <a:lnTo>
                      <a:pt x="238" y="990"/>
                    </a:lnTo>
                    <a:lnTo>
                      <a:pt x="248" y="981"/>
                    </a:lnTo>
                    <a:lnTo>
                      <a:pt x="248" y="838"/>
                    </a:lnTo>
                    <a:lnTo>
                      <a:pt x="238" y="819"/>
                    </a:lnTo>
                    <a:lnTo>
                      <a:pt x="191" y="762"/>
                    </a:lnTo>
                    <a:lnTo>
                      <a:pt x="153" y="676"/>
                    </a:lnTo>
                    <a:lnTo>
                      <a:pt x="133" y="648"/>
                    </a:lnTo>
                    <a:lnTo>
                      <a:pt x="124" y="638"/>
                    </a:lnTo>
                    <a:lnTo>
                      <a:pt x="115" y="629"/>
                    </a:lnTo>
                    <a:lnTo>
                      <a:pt x="76" y="619"/>
                    </a:lnTo>
                    <a:lnTo>
                      <a:pt x="95" y="600"/>
                    </a:lnTo>
                    <a:lnTo>
                      <a:pt x="105" y="600"/>
                    </a:lnTo>
                    <a:lnTo>
                      <a:pt x="124" y="609"/>
                    </a:lnTo>
                    <a:lnTo>
                      <a:pt x="124" y="600"/>
                    </a:lnTo>
                    <a:lnTo>
                      <a:pt x="143" y="533"/>
                    </a:lnTo>
                    <a:lnTo>
                      <a:pt x="153" y="486"/>
                    </a:lnTo>
                    <a:lnTo>
                      <a:pt x="172" y="467"/>
                    </a:lnTo>
                    <a:lnTo>
                      <a:pt x="229" y="371"/>
                    </a:lnTo>
                    <a:lnTo>
                      <a:pt x="238" y="353"/>
                    </a:lnTo>
                    <a:lnTo>
                      <a:pt x="238" y="324"/>
                    </a:lnTo>
                    <a:lnTo>
                      <a:pt x="191" y="267"/>
                    </a:lnTo>
                    <a:lnTo>
                      <a:pt x="172" y="248"/>
                    </a:lnTo>
                    <a:lnTo>
                      <a:pt x="162" y="248"/>
                    </a:lnTo>
                    <a:lnTo>
                      <a:pt x="86" y="238"/>
                    </a:lnTo>
                    <a:lnTo>
                      <a:pt x="86" y="229"/>
                    </a:lnTo>
                    <a:lnTo>
                      <a:pt x="76" y="229"/>
                    </a:lnTo>
                    <a:lnTo>
                      <a:pt x="86" y="210"/>
                    </a:lnTo>
                    <a:lnTo>
                      <a:pt x="95" y="181"/>
                    </a:lnTo>
                    <a:lnTo>
                      <a:pt x="105" y="143"/>
                    </a:lnTo>
                    <a:lnTo>
                      <a:pt x="105" y="133"/>
                    </a:lnTo>
                    <a:lnTo>
                      <a:pt x="115" y="124"/>
                    </a:lnTo>
                    <a:lnTo>
                      <a:pt x="124" y="133"/>
                    </a:lnTo>
                    <a:lnTo>
                      <a:pt x="133" y="143"/>
                    </a:lnTo>
                    <a:lnTo>
                      <a:pt x="153" y="162"/>
                    </a:lnTo>
                    <a:lnTo>
                      <a:pt x="200" y="172"/>
                    </a:lnTo>
                    <a:lnTo>
                      <a:pt x="343" y="124"/>
                    </a:lnTo>
                    <a:lnTo>
                      <a:pt x="353" y="114"/>
                    </a:lnTo>
                    <a:lnTo>
                      <a:pt x="362" y="105"/>
                    </a:lnTo>
                    <a:lnTo>
                      <a:pt x="362" y="86"/>
                    </a:lnTo>
                    <a:lnTo>
                      <a:pt x="362" y="76"/>
                    </a:lnTo>
                    <a:lnTo>
                      <a:pt x="362" y="57"/>
                    </a:lnTo>
                    <a:lnTo>
                      <a:pt x="362" y="38"/>
                    </a:lnTo>
                    <a:lnTo>
                      <a:pt x="372" y="38"/>
                    </a:lnTo>
                    <a:lnTo>
                      <a:pt x="391" y="0"/>
                    </a:lnTo>
                    <a:lnTo>
                      <a:pt x="410" y="29"/>
                    </a:lnTo>
                    <a:lnTo>
                      <a:pt x="410" y="48"/>
                    </a:lnTo>
                    <a:lnTo>
                      <a:pt x="429" y="67"/>
                    </a:lnTo>
                    <a:lnTo>
                      <a:pt x="429" y="86"/>
                    </a:lnTo>
                    <a:lnTo>
                      <a:pt x="438" y="105"/>
                    </a:lnTo>
                    <a:lnTo>
                      <a:pt x="438" y="133"/>
                    </a:lnTo>
                    <a:lnTo>
                      <a:pt x="438" y="143"/>
                    </a:lnTo>
                    <a:lnTo>
                      <a:pt x="476" y="162"/>
                    </a:lnTo>
                    <a:lnTo>
                      <a:pt x="486" y="172"/>
                    </a:lnTo>
                    <a:lnTo>
                      <a:pt x="514" y="210"/>
                    </a:lnTo>
                    <a:lnTo>
                      <a:pt x="534" y="257"/>
                    </a:lnTo>
                    <a:lnTo>
                      <a:pt x="543" y="276"/>
                    </a:lnTo>
                    <a:lnTo>
                      <a:pt x="562" y="333"/>
                    </a:lnTo>
                    <a:lnTo>
                      <a:pt x="619" y="400"/>
                    </a:lnTo>
                    <a:lnTo>
                      <a:pt x="657" y="448"/>
                    </a:lnTo>
                    <a:lnTo>
                      <a:pt x="667" y="467"/>
                    </a:lnTo>
                    <a:lnTo>
                      <a:pt x="667" y="486"/>
                    </a:lnTo>
                    <a:lnTo>
                      <a:pt x="657" y="543"/>
                    </a:lnTo>
                    <a:lnTo>
                      <a:pt x="657" y="571"/>
                    </a:lnTo>
                    <a:lnTo>
                      <a:pt x="667" y="581"/>
                    </a:lnTo>
                    <a:lnTo>
                      <a:pt x="667" y="591"/>
                    </a:lnTo>
                    <a:lnTo>
                      <a:pt x="686" y="609"/>
                    </a:lnTo>
                    <a:lnTo>
                      <a:pt x="762" y="667"/>
                    </a:lnTo>
                    <a:lnTo>
                      <a:pt x="810" y="724"/>
                    </a:lnTo>
                    <a:lnTo>
                      <a:pt x="829" y="734"/>
                    </a:lnTo>
                    <a:lnTo>
                      <a:pt x="829" y="752"/>
                    </a:lnTo>
                    <a:lnTo>
                      <a:pt x="829" y="781"/>
                    </a:lnTo>
                    <a:lnTo>
                      <a:pt x="829" y="791"/>
                    </a:lnTo>
                    <a:lnTo>
                      <a:pt x="819" y="810"/>
                    </a:lnTo>
                    <a:lnTo>
                      <a:pt x="819" y="819"/>
                    </a:lnTo>
                    <a:lnTo>
                      <a:pt x="829" y="895"/>
                    </a:lnTo>
                    <a:lnTo>
                      <a:pt x="829" y="924"/>
                    </a:lnTo>
                    <a:lnTo>
                      <a:pt x="838" y="933"/>
                    </a:lnTo>
                    <a:lnTo>
                      <a:pt x="838" y="952"/>
                    </a:lnTo>
                    <a:lnTo>
                      <a:pt x="848" y="96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7350" name="Group 2">
              <a:extLst>
                <a:ext uri="{FF2B5EF4-FFF2-40B4-BE49-F238E27FC236}">
                  <a16:creationId xmlns:a16="http://schemas.microsoft.com/office/drawing/2014/main" id="{68317D5F-7141-EF48-B7B6-9B24EF31E3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51700" y="6121400"/>
              <a:ext cx="2730500" cy="658813"/>
              <a:chOff x="7251700" y="6121400"/>
              <a:chExt cx="2731130" cy="658813"/>
            </a:xfrm>
          </p:grpSpPr>
          <p:sp>
            <p:nvSpPr>
              <p:cNvPr id="57353" name="Text Box 32">
                <a:extLst>
                  <a:ext uri="{FF2B5EF4-FFF2-40B4-BE49-F238E27FC236}">
                    <a16:creationId xmlns:a16="http://schemas.microsoft.com/office/drawing/2014/main" id="{E7468E12-28E2-D64C-A8B9-539F2D9D42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2900" y="6121400"/>
                <a:ext cx="749930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Oslo</a:t>
                </a:r>
              </a:p>
            </p:txBody>
          </p:sp>
          <p:sp>
            <p:nvSpPr>
              <p:cNvPr id="57354" name="Text Box 33">
                <a:extLst>
                  <a:ext uri="{FF2B5EF4-FFF2-40B4-BE49-F238E27FC236}">
                    <a16:creationId xmlns:a16="http://schemas.microsoft.com/office/drawing/2014/main" id="{0A948FBD-B44C-EA40-BF3E-5098CD1579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51700" y="6137275"/>
                <a:ext cx="787078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Bergen</a:t>
                </a:r>
              </a:p>
            </p:txBody>
          </p:sp>
          <p:sp>
            <p:nvSpPr>
              <p:cNvPr id="57355" name="Freeform 34">
                <a:extLst>
                  <a:ext uri="{FF2B5EF4-FFF2-40B4-BE49-F238E27FC236}">
                    <a16:creationId xmlns:a16="http://schemas.microsoft.com/office/drawing/2014/main" id="{285B6584-31EA-C341-AB3A-D2C1DEC15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7963" y="6254750"/>
                <a:ext cx="263525" cy="354013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23146 w 734"/>
                  <a:gd name="T7" fmla="*/ 343198 h 982"/>
                  <a:gd name="T8" fmla="*/ 133199 w 734"/>
                  <a:gd name="T9" fmla="*/ 353652 h 982"/>
                  <a:gd name="T10" fmla="*/ 143610 w 734"/>
                  <a:gd name="T11" fmla="*/ 343198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33199 w 734"/>
                  <a:gd name="T17" fmla="*/ 0 h 982"/>
                  <a:gd name="T18" fmla="*/ 133199 w 734"/>
                  <a:gd name="T19" fmla="*/ 185298 h 982"/>
                  <a:gd name="T20" fmla="*/ 78627 w 734"/>
                  <a:gd name="T21" fmla="*/ 130502 h 982"/>
                  <a:gd name="T22" fmla="*/ 133199 w 734"/>
                  <a:gd name="T23" fmla="*/ 78950 h 982"/>
                  <a:gd name="T24" fmla="*/ 184539 w 734"/>
                  <a:gd name="T25" fmla="*/ 130502 h 982"/>
                  <a:gd name="T26" fmla="*/ 133199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43" y="952"/>
                      <a:pt x="343" y="952"/>
                      <a:pt x="343" y="952"/>
                    </a:cubicBezTo>
                    <a:cubicBezTo>
                      <a:pt x="343" y="971"/>
                      <a:pt x="362" y="981"/>
                      <a:pt x="371" y="981"/>
                    </a:cubicBezTo>
                    <a:cubicBezTo>
                      <a:pt x="381" y="981"/>
                      <a:pt x="390" y="971"/>
                      <a:pt x="400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1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5" y="514"/>
                      <a:pt x="219" y="448"/>
                      <a:pt x="219" y="362"/>
                    </a:cubicBezTo>
                    <a:cubicBezTo>
                      <a:pt x="219" y="286"/>
                      <a:pt x="285" y="219"/>
                      <a:pt x="371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56" name="Freeform 35">
                <a:extLst>
                  <a:ext uri="{FF2B5EF4-FFF2-40B4-BE49-F238E27FC236}">
                    <a16:creationId xmlns:a16="http://schemas.microsoft.com/office/drawing/2014/main" id="{5802E0EC-839B-4C4C-A36F-7B7C32791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8275" y="6426200"/>
                <a:ext cx="263525" cy="354013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6207 h 982"/>
                  <a:gd name="T6" fmla="*/ 123146 w 734"/>
                  <a:gd name="T7" fmla="*/ 346803 h 982"/>
                  <a:gd name="T8" fmla="*/ 133199 w 734"/>
                  <a:gd name="T9" fmla="*/ 353652 h 982"/>
                  <a:gd name="T10" fmla="*/ 143610 w 734"/>
                  <a:gd name="T11" fmla="*/ 346803 h 982"/>
                  <a:gd name="T12" fmla="*/ 242701 w 734"/>
                  <a:gd name="T13" fmla="*/ 206207 h 982"/>
                  <a:gd name="T14" fmla="*/ 263166 w 734"/>
                  <a:gd name="T15" fmla="*/ 133746 h 982"/>
                  <a:gd name="T16" fmla="*/ 133199 w 734"/>
                  <a:gd name="T17" fmla="*/ 0 h 982"/>
                  <a:gd name="T18" fmla="*/ 133199 w 734"/>
                  <a:gd name="T19" fmla="*/ 185298 h 982"/>
                  <a:gd name="T20" fmla="*/ 78627 w 734"/>
                  <a:gd name="T21" fmla="*/ 133746 h 982"/>
                  <a:gd name="T22" fmla="*/ 133199 w 734"/>
                  <a:gd name="T23" fmla="*/ 78950 h 982"/>
                  <a:gd name="T24" fmla="*/ 184539 w 734"/>
                  <a:gd name="T25" fmla="*/ 133746 h 982"/>
                  <a:gd name="T26" fmla="*/ 133199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62" y="0"/>
                      <a:pt x="0" y="171"/>
                      <a:pt x="0" y="371"/>
                    </a:cubicBezTo>
                    <a:cubicBezTo>
                      <a:pt x="0" y="448"/>
                      <a:pt x="19" y="514"/>
                      <a:pt x="57" y="57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43" y="972"/>
                      <a:pt x="352" y="981"/>
                      <a:pt x="371" y="981"/>
                    </a:cubicBezTo>
                    <a:cubicBezTo>
                      <a:pt x="381" y="981"/>
                      <a:pt x="390" y="972"/>
                      <a:pt x="40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4"/>
                      <a:pt x="733" y="448"/>
                      <a:pt x="733" y="371"/>
                    </a:cubicBezTo>
                    <a:cubicBezTo>
                      <a:pt x="733" y="171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6" y="514"/>
                      <a:pt x="219" y="448"/>
                      <a:pt x="219" y="371"/>
                    </a:cubicBezTo>
                    <a:cubicBezTo>
                      <a:pt x="219" y="286"/>
                      <a:pt x="286" y="219"/>
                      <a:pt x="371" y="219"/>
                    </a:cubicBezTo>
                    <a:cubicBezTo>
                      <a:pt x="447" y="219"/>
                      <a:pt x="514" y="286"/>
                      <a:pt x="514" y="371"/>
                    </a:cubicBezTo>
                    <a:cubicBezTo>
                      <a:pt x="514" y="448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FFCC14B3-5D14-3842-AE31-78457939D4F5}"/>
              </a:ext>
            </a:extLst>
          </p:cNvPr>
          <p:cNvGrpSpPr/>
          <p:nvPr/>
        </p:nvGrpSpPr>
        <p:grpSpPr>
          <a:xfrm>
            <a:off x="1066271" y="1647032"/>
            <a:ext cx="5023115" cy="3303323"/>
            <a:chOff x="1279525" y="1976438"/>
            <a:chExt cx="6027738" cy="3963987"/>
          </a:xfrm>
        </p:grpSpPr>
        <p:sp>
          <p:nvSpPr>
            <p:cNvPr id="57345" name="Text Box 1">
              <a:extLst>
                <a:ext uri="{FF2B5EF4-FFF2-40B4-BE49-F238E27FC236}">
                  <a16:creationId xmlns:a16="http://schemas.microsoft.com/office/drawing/2014/main" id="{64149258-8C39-DF4C-AC29-1E57630E7B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2238" y="3713163"/>
              <a:ext cx="827087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OSLO</a:t>
              </a:r>
            </a:p>
          </p:txBody>
        </p:sp>
        <p:sp>
          <p:nvSpPr>
            <p:cNvPr id="57346" name="Text Box 2">
              <a:extLst>
                <a:ext uri="{FF2B5EF4-FFF2-40B4-BE49-F238E27FC236}">
                  <a16:creationId xmlns:a16="http://schemas.microsoft.com/office/drawing/2014/main" id="{815F02FE-7701-4B4F-93CF-D479A984C8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2238" y="5016500"/>
              <a:ext cx="121920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BERGEN</a:t>
              </a:r>
            </a:p>
          </p:txBody>
        </p:sp>
        <p:sp>
          <p:nvSpPr>
            <p:cNvPr id="57347" name="Text Box 3">
              <a:extLst>
                <a:ext uri="{FF2B5EF4-FFF2-40B4-BE49-F238E27FC236}">
                  <a16:creationId xmlns:a16="http://schemas.microsoft.com/office/drawing/2014/main" id="{DF605DB0-A201-024E-88E1-071A0C7B8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2563" y="1976438"/>
              <a:ext cx="4584700" cy="10398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5583" b="1" dirty="0">
                  <a:solidFill>
                    <a:srgbClr val="000000"/>
                  </a:solidFill>
                </a:rPr>
                <a:t>NORWAY</a:t>
              </a:r>
            </a:p>
          </p:txBody>
        </p:sp>
        <p:grpSp>
          <p:nvGrpSpPr>
            <p:cNvPr id="57349" name="Group 1">
              <a:extLst>
                <a:ext uri="{FF2B5EF4-FFF2-40B4-BE49-F238E27FC236}">
                  <a16:creationId xmlns:a16="http://schemas.microsoft.com/office/drawing/2014/main" id="{A92DFA5A-C960-504A-8210-FFBC1EA30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3350" y="2114550"/>
              <a:ext cx="954088" cy="693738"/>
              <a:chOff x="1403350" y="2160588"/>
              <a:chExt cx="954088" cy="693737"/>
            </a:xfrm>
          </p:grpSpPr>
          <p:sp>
            <p:nvSpPr>
              <p:cNvPr id="57357" name="Freeform 27">
                <a:extLst>
                  <a:ext uri="{FF2B5EF4-FFF2-40B4-BE49-F238E27FC236}">
                    <a16:creationId xmlns:a16="http://schemas.microsoft.com/office/drawing/2014/main" id="{03AD0E86-6829-AD4E-AD27-C3849AFD3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2160588"/>
                <a:ext cx="954088" cy="693737"/>
              </a:xfrm>
              <a:custGeom>
                <a:avLst/>
                <a:gdLst>
                  <a:gd name="T0" fmla="*/ 0 w 2649"/>
                  <a:gd name="T1" fmla="*/ 0 h 1925"/>
                  <a:gd name="T2" fmla="*/ 953728 w 2649"/>
                  <a:gd name="T3" fmla="*/ 0 h 1925"/>
                  <a:gd name="T4" fmla="*/ 953728 w 2649"/>
                  <a:gd name="T5" fmla="*/ 693377 h 1925"/>
                  <a:gd name="T6" fmla="*/ 0 w 2649"/>
                  <a:gd name="T7" fmla="*/ 693377 h 1925"/>
                  <a:gd name="T8" fmla="*/ 0 w 2649"/>
                  <a:gd name="T9" fmla="*/ 0 h 19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49" h="1925">
                    <a:moveTo>
                      <a:pt x="0" y="0"/>
                    </a:moveTo>
                    <a:lnTo>
                      <a:pt x="2648" y="0"/>
                    </a:lnTo>
                    <a:lnTo>
                      <a:pt x="2648" y="1924"/>
                    </a:lnTo>
                    <a:lnTo>
                      <a:pt x="0" y="19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F2B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58" name="Freeform 28">
                <a:extLst>
                  <a:ext uri="{FF2B5EF4-FFF2-40B4-BE49-F238E27FC236}">
                    <a16:creationId xmlns:a16="http://schemas.microsoft.com/office/drawing/2014/main" id="{5D033959-E2D3-4B44-845F-5801392BE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700" y="2160588"/>
                <a:ext cx="174625" cy="693737"/>
              </a:xfrm>
              <a:custGeom>
                <a:avLst/>
                <a:gdLst>
                  <a:gd name="T0" fmla="*/ 0 w 487"/>
                  <a:gd name="T1" fmla="*/ 0 h 1925"/>
                  <a:gd name="T2" fmla="*/ 174266 w 487"/>
                  <a:gd name="T3" fmla="*/ 0 h 1925"/>
                  <a:gd name="T4" fmla="*/ 174266 w 487"/>
                  <a:gd name="T5" fmla="*/ 693377 h 1925"/>
                  <a:gd name="T6" fmla="*/ 0 w 487"/>
                  <a:gd name="T7" fmla="*/ 693377 h 1925"/>
                  <a:gd name="T8" fmla="*/ 0 w 487"/>
                  <a:gd name="T9" fmla="*/ 0 h 19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7" h="1925">
                    <a:moveTo>
                      <a:pt x="0" y="0"/>
                    </a:moveTo>
                    <a:lnTo>
                      <a:pt x="486" y="0"/>
                    </a:lnTo>
                    <a:lnTo>
                      <a:pt x="486" y="1924"/>
                    </a:lnTo>
                    <a:lnTo>
                      <a:pt x="0" y="19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59" name="Freeform 29">
                <a:extLst>
                  <a:ext uri="{FF2B5EF4-FFF2-40B4-BE49-F238E27FC236}">
                    <a16:creationId xmlns:a16="http://schemas.microsoft.com/office/drawing/2014/main" id="{508E33FD-25ED-064C-BA94-F13B59BF3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2420938"/>
                <a:ext cx="954088" cy="174625"/>
              </a:xfrm>
              <a:custGeom>
                <a:avLst/>
                <a:gdLst>
                  <a:gd name="T0" fmla="*/ 0 w 2649"/>
                  <a:gd name="T1" fmla="*/ 0 h 487"/>
                  <a:gd name="T2" fmla="*/ 953728 w 2649"/>
                  <a:gd name="T3" fmla="*/ 0 h 487"/>
                  <a:gd name="T4" fmla="*/ 953728 w 2649"/>
                  <a:gd name="T5" fmla="*/ 174266 h 487"/>
                  <a:gd name="T6" fmla="*/ 0 w 2649"/>
                  <a:gd name="T7" fmla="*/ 174266 h 487"/>
                  <a:gd name="T8" fmla="*/ 0 w 2649"/>
                  <a:gd name="T9" fmla="*/ 0 h 4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49" h="487">
                    <a:moveTo>
                      <a:pt x="0" y="0"/>
                    </a:moveTo>
                    <a:lnTo>
                      <a:pt x="2648" y="0"/>
                    </a:lnTo>
                    <a:lnTo>
                      <a:pt x="2648" y="486"/>
                    </a:lnTo>
                    <a:lnTo>
                      <a:pt x="0" y="48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60" name="Freeform 30">
                <a:extLst>
                  <a:ext uri="{FF2B5EF4-FFF2-40B4-BE49-F238E27FC236}">
                    <a16:creationId xmlns:a16="http://schemas.microsoft.com/office/drawing/2014/main" id="{F74660A7-16B0-5E43-A1A0-B593608C1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150" y="2160588"/>
                <a:ext cx="85725" cy="693737"/>
              </a:xfrm>
              <a:custGeom>
                <a:avLst/>
                <a:gdLst>
                  <a:gd name="T0" fmla="*/ 0 w 239"/>
                  <a:gd name="T1" fmla="*/ 0 h 1925"/>
                  <a:gd name="T2" fmla="*/ 85366 w 239"/>
                  <a:gd name="T3" fmla="*/ 0 h 1925"/>
                  <a:gd name="T4" fmla="*/ 85366 w 239"/>
                  <a:gd name="T5" fmla="*/ 693377 h 1925"/>
                  <a:gd name="T6" fmla="*/ 0 w 239"/>
                  <a:gd name="T7" fmla="*/ 693377 h 1925"/>
                  <a:gd name="T8" fmla="*/ 0 w 239"/>
                  <a:gd name="T9" fmla="*/ 0 h 19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9" h="1925">
                    <a:moveTo>
                      <a:pt x="0" y="0"/>
                    </a:moveTo>
                    <a:lnTo>
                      <a:pt x="238" y="0"/>
                    </a:lnTo>
                    <a:lnTo>
                      <a:pt x="238" y="1924"/>
                    </a:lnTo>
                    <a:lnTo>
                      <a:pt x="0" y="19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86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7361" name="Freeform 31">
                <a:extLst>
                  <a:ext uri="{FF2B5EF4-FFF2-40B4-BE49-F238E27FC236}">
                    <a16:creationId xmlns:a16="http://schemas.microsoft.com/office/drawing/2014/main" id="{6227F5C8-A794-D744-A91D-2BA527AAB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2465388"/>
                <a:ext cx="954088" cy="85725"/>
              </a:xfrm>
              <a:custGeom>
                <a:avLst/>
                <a:gdLst>
                  <a:gd name="T0" fmla="*/ 0 w 2649"/>
                  <a:gd name="T1" fmla="*/ 0 h 239"/>
                  <a:gd name="T2" fmla="*/ 953728 w 2649"/>
                  <a:gd name="T3" fmla="*/ 0 h 239"/>
                  <a:gd name="T4" fmla="*/ 953728 w 2649"/>
                  <a:gd name="T5" fmla="*/ 85366 h 239"/>
                  <a:gd name="T6" fmla="*/ 0 w 2649"/>
                  <a:gd name="T7" fmla="*/ 85366 h 239"/>
                  <a:gd name="T8" fmla="*/ 0 w 264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49" h="239">
                    <a:moveTo>
                      <a:pt x="0" y="0"/>
                    </a:moveTo>
                    <a:lnTo>
                      <a:pt x="2648" y="0"/>
                    </a:lnTo>
                    <a:lnTo>
                      <a:pt x="2648" y="238"/>
                    </a:lnTo>
                    <a:lnTo>
                      <a:pt x="0" y="2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86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57351" name="Google Shape;615;p19">
              <a:extLst>
                <a:ext uri="{FF2B5EF4-FFF2-40B4-BE49-F238E27FC236}">
                  <a16:creationId xmlns:a16="http://schemas.microsoft.com/office/drawing/2014/main" id="{D3B310EE-A963-B64D-8EE7-A7EAFA1CE5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525" y="40259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52" name="Google Shape;615;p19">
              <a:extLst>
                <a:ext uri="{FF2B5EF4-FFF2-40B4-BE49-F238E27FC236}">
                  <a16:creationId xmlns:a16="http://schemas.microsoft.com/office/drawing/2014/main" id="{1E0729C8-7EF2-4244-A6D7-1D30E5B2D7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525" y="53482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E5169A65-D448-2649-8F81-08B105EC6BD1}"/>
              </a:ext>
            </a:extLst>
          </p:cNvPr>
          <p:cNvGrpSpPr/>
          <p:nvPr/>
        </p:nvGrpSpPr>
        <p:grpSpPr>
          <a:xfrm>
            <a:off x="5454386" y="642938"/>
            <a:ext cx="5865813" cy="5558896"/>
            <a:chOff x="6545263" y="771525"/>
            <a:chExt cx="7038975" cy="6670675"/>
          </a:xfrm>
        </p:grpSpPr>
        <p:grpSp>
          <p:nvGrpSpPr>
            <p:cNvPr id="59393" name="Group 3">
              <a:extLst>
                <a:ext uri="{FF2B5EF4-FFF2-40B4-BE49-F238E27FC236}">
                  <a16:creationId xmlns:a16="http://schemas.microsoft.com/office/drawing/2014/main" id="{04784545-53EE-914A-A4B5-EBA0FC5C5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5263" y="771525"/>
              <a:ext cx="7038975" cy="6670675"/>
              <a:chOff x="6545263" y="771525"/>
              <a:chExt cx="7038975" cy="6670675"/>
            </a:xfrm>
          </p:grpSpPr>
          <p:sp>
            <p:nvSpPr>
              <p:cNvPr id="59424" name="Freeform 1">
                <a:extLst>
                  <a:ext uri="{FF2B5EF4-FFF2-40B4-BE49-F238E27FC236}">
                    <a16:creationId xmlns:a16="http://schemas.microsoft.com/office/drawing/2014/main" id="{B551AA04-86EF-6143-9792-4ADFA566E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82113" y="5205413"/>
                <a:ext cx="1368425" cy="1814512"/>
              </a:xfrm>
              <a:custGeom>
                <a:avLst/>
                <a:gdLst>
                  <a:gd name="T0" fmla="*/ 994367 w 3801"/>
                  <a:gd name="T1" fmla="*/ 1587653 h 5039"/>
                  <a:gd name="T2" fmla="*/ 911923 w 3801"/>
                  <a:gd name="T3" fmla="*/ 1666514 h 5039"/>
                  <a:gd name="T4" fmla="*/ 853601 w 3801"/>
                  <a:gd name="T5" fmla="*/ 1683798 h 5039"/>
                  <a:gd name="T6" fmla="*/ 836680 w 3801"/>
                  <a:gd name="T7" fmla="*/ 1738532 h 5039"/>
                  <a:gd name="T8" fmla="*/ 822999 w 3801"/>
                  <a:gd name="T9" fmla="*/ 1752216 h 5039"/>
                  <a:gd name="T10" fmla="*/ 809318 w 3801"/>
                  <a:gd name="T11" fmla="*/ 1796867 h 5039"/>
                  <a:gd name="T12" fmla="*/ 757836 w 3801"/>
                  <a:gd name="T13" fmla="*/ 1803709 h 5039"/>
                  <a:gd name="T14" fmla="*/ 695913 w 3801"/>
                  <a:gd name="T15" fmla="*/ 1810551 h 5039"/>
                  <a:gd name="T16" fmla="*/ 661711 w 3801"/>
                  <a:gd name="T17" fmla="*/ 1762659 h 5039"/>
                  <a:gd name="T18" fmla="*/ 661711 w 3801"/>
                  <a:gd name="T19" fmla="*/ 1697482 h 5039"/>
                  <a:gd name="T20" fmla="*/ 572787 w 3801"/>
                  <a:gd name="T21" fmla="*/ 1639146 h 5039"/>
                  <a:gd name="T22" fmla="*/ 548666 w 3801"/>
                  <a:gd name="T23" fmla="*/ 1553444 h 5039"/>
                  <a:gd name="T24" fmla="*/ 517705 w 3801"/>
                  <a:gd name="T25" fmla="*/ 1501951 h 5039"/>
                  <a:gd name="T26" fmla="*/ 476663 w 3801"/>
                  <a:gd name="T27" fmla="*/ 1484666 h 5039"/>
                  <a:gd name="T28" fmla="*/ 425180 w 3801"/>
                  <a:gd name="T29" fmla="*/ 1467742 h 5039"/>
                  <a:gd name="T30" fmla="*/ 384138 w 3801"/>
                  <a:gd name="T31" fmla="*/ 1361514 h 5039"/>
                  <a:gd name="T32" fmla="*/ 384138 w 3801"/>
                  <a:gd name="T33" fmla="*/ 1285894 h 5039"/>
                  <a:gd name="T34" fmla="*/ 342736 w 3801"/>
                  <a:gd name="T35" fmla="*/ 1258527 h 5039"/>
                  <a:gd name="T36" fmla="*/ 216010 w 3801"/>
                  <a:gd name="T37" fmla="*/ 1224318 h 5039"/>
                  <a:gd name="T38" fmla="*/ 222851 w 3801"/>
                  <a:gd name="T39" fmla="*/ 1227559 h 5039"/>
                  <a:gd name="T40" fmla="*/ 174968 w 3801"/>
                  <a:gd name="T41" fmla="*/ 1227559 h 5039"/>
                  <a:gd name="T42" fmla="*/ 140407 w 3801"/>
                  <a:gd name="T43" fmla="*/ 1196591 h 5039"/>
                  <a:gd name="T44" fmla="*/ 54723 w 3801"/>
                  <a:gd name="T45" fmla="*/ 1159142 h 5039"/>
                  <a:gd name="T46" fmla="*/ 0 w 3801"/>
                  <a:gd name="T47" fmla="*/ 1100806 h 5039"/>
                  <a:gd name="T48" fmla="*/ 130326 w 3801"/>
                  <a:gd name="T49" fmla="*/ 980535 h 5039"/>
                  <a:gd name="T50" fmla="*/ 250212 w 3801"/>
                  <a:gd name="T51" fmla="*/ 826415 h 5039"/>
                  <a:gd name="T52" fmla="*/ 274333 w 3801"/>
                  <a:gd name="T53" fmla="*/ 655010 h 5039"/>
                  <a:gd name="T54" fmla="*/ 298454 w 3801"/>
                  <a:gd name="T55" fmla="*/ 586232 h 5039"/>
                  <a:gd name="T56" fmla="*/ 346336 w 3801"/>
                  <a:gd name="T57" fmla="*/ 503771 h 5039"/>
                  <a:gd name="T58" fmla="*/ 342736 w 3801"/>
                  <a:gd name="T59" fmla="*/ 322284 h 5039"/>
                  <a:gd name="T60" fmla="*/ 414740 w 3801"/>
                  <a:gd name="T61" fmla="*/ 185088 h 5039"/>
                  <a:gd name="T62" fmla="*/ 449301 w 3801"/>
                  <a:gd name="T63" fmla="*/ 47892 h 5039"/>
                  <a:gd name="T64" fmla="*/ 627510 w 3801"/>
                  <a:gd name="T65" fmla="*/ 0 h 5039"/>
                  <a:gd name="T66" fmla="*/ 809318 w 3801"/>
                  <a:gd name="T67" fmla="*/ 85702 h 5039"/>
                  <a:gd name="T68" fmla="*/ 980687 w 3801"/>
                  <a:gd name="T69" fmla="*/ 113069 h 5039"/>
                  <a:gd name="T70" fmla="*/ 1217218 w 3801"/>
                  <a:gd name="T71" fmla="*/ 260348 h 5039"/>
                  <a:gd name="T72" fmla="*/ 1289221 w 3801"/>
                  <a:gd name="T73" fmla="*/ 301758 h 5039"/>
                  <a:gd name="T74" fmla="*/ 1230898 w 3801"/>
                  <a:gd name="T75" fmla="*/ 394303 h 5039"/>
                  <a:gd name="T76" fmla="*/ 1361225 w 3801"/>
                  <a:gd name="T77" fmla="*/ 510973 h 5039"/>
                  <a:gd name="T78" fmla="*/ 1292821 w 3801"/>
                  <a:gd name="T79" fmla="*/ 599916 h 5039"/>
                  <a:gd name="T80" fmla="*/ 1368065 w 3801"/>
                  <a:gd name="T81" fmla="*/ 658251 h 5039"/>
                  <a:gd name="T82" fmla="*/ 1179416 w 3801"/>
                  <a:gd name="T83" fmla="*/ 720187 h 5039"/>
                  <a:gd name="T84" fmla="*/ 1042250 w 3801"/>
                  <a:gd name="T85" fmla="*/ 750795 h 5039"/>
                  <a:gd name="T86" fmla="*/ 925604 w 3801"/>
                  <a:gd name="T87" fmla="*/ 853782 h 5039"/>
                  <a:gd name="T88" fmla="*/ 805718 w 3801"/>
                  <a:gd name="T89" fmla="*/ 1141857 h 5039"/>
                  <a:gd name="T90" fmla="*/ 781957 w 3801"/>
                  <a:gd name="T91" fmla="*/ 1251686 h 5039"/>
                  <a:gd name="T92" fmla="*/ 839920 w 3801"/>
                  <a:gd name="T93" fmla="*/ 1347831 h 5039"/>
                  <a:gd name="T94" fmla="*/ 922364 w 3801"/>
                  <a:gd name="T95" fmla="*/ 1443616 h 5039"/>
                  <a:gd name="T96" fmla="*/ 980687 w 3801"/>
                  <a:gd name="T97" fmla="*/ 1515634 h 5039"/>
                  <a:gd name="T98" fmla="*/ 1004448 w 3801"/>
                  <a:gd name="T99" fmla="*/ 1580811 h 50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01" h="5039">
                    <a:moveTo>
                      <a:pt x="2790" y="4390"/>
                    </a:moveTo>
                    <a:lnTo>
                      <a:pt x="2781" y="4390"/>
                    </a:lnTo>
                    <a:lnTo>
                      <a:pt x="2772" y="4400"/>
                    </a:lnTo>
                    <a:lnTo>
                      <a:pt x="2762" y="4409"/>
                    </a:lnTo>
                    <a:lnTo>
                      <a:pt x="2591" y="4600"/>
                    </a:lnTo>
                    <a:lnTo>
                      <a:pt x="2581" y="4609"/>
                    </a:lnTo>
                    <a:lnTo>
                      <a:pt x="2552" y="4619"/>
                    </a:lnTo>
                    <a:lnTo>
                      <a:pt x="2533" y="4628"/>
                    </a:lnTo>
                    <a:lnTo>
                      <a:pt x="2467" y="4628"/>
                    </a:lnTo>
                    <a:lnTo>
                      <a:pt x="2429" y="4628"/>
                    </a:lnTo>
                    <a:lnTo>
                      <a:pt x="2400" y="4647"/>
                    </a:lnTo>
                    <a:lnTo>
                      <a:pt x="2371" y="4676"/>
                    </a:lnTo>
                    <a:lnTo>
                      <a:pt x="2343" y="4714"/>
                    </a:lnTo>
                    <a:lnTo>
                      <a:pt x="2314" y="4819"/>
                    </a:lnTo>
                    <a:lnTo>
                      <a:pt x="2324" y="4828"/>
                    </a:lnTo>
                    <a:lnTo>
                      <a:pt x="2324" y="4838"/>
                    </a:lnTo>
                    <a:lnTo>
                      <a:pt x="2324" y="4866"/>
                    </a:lnTo>
                    <a:lnTo>
                      <a:pt x="2314" y="4866"/>
                    </a:lnTo>
                    <a:lnTo>
                      <a:pt x="2286" y="4866"/>
                    </a:lnTo>
                    <a:lnTo>
                      <a:pt x="2267" y="4933"/>
                    </a:lnTo>
                    <a:lnTo>
                      <a:pt x="2267" y="4962"/>
                    </a:lnTo>
                    <a:lnTo>
                      <a:pt x="2248" y="4990"/>
                    </a:lnTo>
                    <a:lnTo>
                      <a:pt x="2190" y="5019"/>
                    </a:lnTo>
                    <a:lnTo>
                      <a:pt x="2143" y="5028"/>
                    </a:lnTo>
                    <a:lnTo>
                      <a:pt x="2124" y="5019"/>
                    </a:lnTo>
                    <a:lnTo>
                      <a:pt x="2105" y="5009"/>
                    </a:lnTo>
                    <a:lnTo>
                      <a:pt x="2067" y="4980"/>
                    </a:lnTo>
                    <a:lnTo>
                      <a:pt x="2048" y="4980"/>
                    </a:lnTo>
                    <a:lnTo>
                      <a:pt x="2000" y="4990"/>
                    </a:lnTo>
                    <a:lnTo>
                      <a:pt x="1933" y="5028"/>
                    </a:lnTo>
                    <a:lnTo>
                      <a:pt x="1876" y="5038"/>
                    </a:lnTo>
                    <a:lnTo>
                      <a:pt x="1838" y="5028"/>
                    </a:lnTo>
                    <a:lnTo>
                      <a:pt x="1829" y="5000"/>
                    </a:lnTo>
                    <a:lnTo>
                      <a:pt x="1838" y="4895"/>
                    </a:lnTo>
                    <a:lnTo>
                      <a:pt x="1838" y="4857"/>
                    </a:lnTo>
                    <a:lnTo>
                      <a:pt x="1829" y="4809"/>
                    </a:lnTo>
                    <a:lnTo>
                      <a:pt x="1819" y="4771"/>
                    </a:lnTo>
                    <a:lnTo>
                      <a:pt x="1838" y="4714"/>
                    </a:lnTo>
                    <a:lnTo>
                      <a:pt x="1781" y="4685"/>
                    </a:lnTo>
                    <a:lnTo>
                      <a:pt x="1591" y="4666"/>
                    </a:lnTo>
                    <a:lnTo>
                      <a:pt x="1600" y="4619"/>
                    </a:lnTo>
                    <a:lnTo>
                      <a:pt x="1591" y="4552"/>
                    </a:lnTo>
                    <a:lnTo>
                      <a:pt x="1562" y="4428"/>
                    </a:lnTo>
                    <a:lnTo>
                      <a:pt x="1553" y="4400"/>
                    </a:lnTo>
                    <a:lnTo>
                      <a:pt x="1533" y="4342"/>
                    </a:lnTo>
                    <a:lnTo>
                      <a:pt x="1524" y="4314"/>
                    </a:lnTo>
                    <a:lnTo>
                      <a:pt x="1514" y="4209"/>
                    </a:lnTo>
                    <a:lnTo>
                      <a:pt x="1505" y="4190"/>
                    </a:lnTo>
                    <a:lnTo>
                      <a:pt x="1476" y="4171"/>
                    </a:lnTo>
                    <a:lnTo>
                      <a:pt x="1438" y="4171"/>
                    </a:lnTo>
                    <a:lnTo>
                      <a:pt x="1410" y="4190"/>
                    </a:lnTo>
                    <a:lnTo>
                      <a:pt x="1381" y="4190"/>
                    </a:lnTo>
                    <a:lnTo>
                      <a:pt x="1362" y="4171"/>
                    </a:lnTo>
                    <a:lnTo>
                      <a:pt x="1324" y="4123"/>
                    </a:lnTo>
                    <a:lnTo>
                      <a:pt x="1295" y="4104"/>
                    </a:lnTo>
                    <a:lnTo>
                      <a:pt x="1267" y="4095"/>
                    </a:lnTo>
                    <a:lnTo>
                      <a:pt x="1210" y="4095"/>
                    </a:lnTo>
                    <a:lnTo>
                      <a:pt x="1181" y="4076"/>
                    </a:lnTo>
                    <a:lnTo>
                      <a:pt x="1172" y="4057"/>
                    </a:lnTo>
                    <a:lnTo>
                      <a:pt x="1152" y="3962"/>
                    </a:lnTo>
                    <a:lnTo>
                      <a:pt x="1105" y="3866"/>
                    </a:lnTo>
                    <a:lnTo>
                      <a:pt x="1067" y="3781"/>
                    </a:lnTo>
                    <a:lnTo>
                      <a:pt x="1067" y="3695"/>
                    </a:lnTo>
                    <a:lnTo>
                      <a:pt x="1124" y="3638"/>
                    </a:lnTo>
                    <a:lnTo>
                      <a:pt x="1067" y="3609"/>
                    </a:lnTo>
                    <a:lnTo>
                      <a:pt x="1067" y="3571"/>
                    </a:lnTo>
                    <a:lnTo>
                      <a:pt x="1067" y="3523"/>
                    </a:lnTo>
                    <a:lnTo>
                      <a:pt x="1057" y="3466"/>
                    </a:lnTo>
                    <a:lnTo>
                      <a:pt x="1029" y="3447"/>
                    </a:lnTo>
                    <a:lnTo>
                      <a:pt x="952" y="3495"/>
                    </a:lnTo>
                    <a:lnTo>
                      <a:pt x="905" y="3495"/>
                    </a:lnTo>
                    <a:lnTo>
                      <a:pt x="762" y="3419"/>
                    </a:lnTo>
                    <a:lnTo>
                      <a:pt x="686" y="3390"/>
                    </a:lnTo>
                    <a:lnTo>
                      <a:pt x="600" y="3400"/>
                    </a:lnTo>
                    <a:lnTo>
                      <a:pt x="610" y="3400"/>
                    </a:lnTo>
                    <a:lnTo>
                      <a:pt x="619" y="3409"/>
                    </a:lnTo>
                    <a:lnTo>
                      <a:pt x="562" y="3457"/>
                    </a:lnTo>
                    <a:lnTo>
                      <a:pt x="533" y="3466"/>
                    </a:lnTo>
                    <a:lnTo>
                      <a:pt x="495" y="3438"/>
                    </a:lnTo>
                    <a:lnTo>
                      <a:pt x="486" y="3409"/>
                    </a:lnTo>
                    <a:lnTo>
                      <a:pt x="467" y="3371"/>
                    </a:lnTo>
                    <a:lnTo>
                      <a:pt x="467" y="3352"/>
                    </a:lnTo>
                    <a:lnTo>
                      <a:pt x="438" y="3333"/>
                    </a:lnTo>
                    <a:lnTo>
                      <a:pt x="390" y="3323"/>
                    </a:lnTo>
                    <a:lnTo>
                      <a:pt x="372" y="3314"/>
                    </a:lnTo>
                    <a:lnTo>
                      <a:pt x="305" y="3257"/>
                    </a:lnTo>
                    <a:lnTo>
                      <a:pt x="276" y="3247"/>
                    </a:lnTo>
                    <a:lnTo>
                      <a:pt x="152" y="3219"/>
                    </a:lnTo>
                    <a:lnTo>
                      <a:pt x="133" y="3190"/>
                    </a:lnTo>
                    <a:lnTo>
                      <a:pt x="143" y="3133"/>
                    </a:lnTo>
                    <a:lnTo>
                      <a:pt x="29" y="3057"/>
                    </a:lnTo>
                    <a:lnTo>
                      <a:pt x="0" y="3057"/>
                    </a:lnTo>
                    <a:lnTo>
                      <a:pt x="0" y="3047"/>
                    </a:lnTo>
                    <a:lnTo>
                      <a:pt x="0" y="2999"/>
                    </a:lnTo>
                    <a:lnTo>
                      <a:pt x="124" y="2771"/>
                    </a:lnTo>
                    <a:lnTo>
                      <a:pt x="362" y="2723"/>
                    </a:lnTo>
                    <a:lnTo>
                      <a:pt x="486" y="2638"/>
                    </a:lnTo>
                    <a:lnTo>
                      <a:pt x="667" y="2542"/>
                    </a:lnTo>
                    <a:lnTo>
                      <a:pt x="695" y="2457"/>
                    </a:lnTo>
                    <a:lnTo>
                      <a:pt x="695" y="2295"/>
                    </a:lnTo>
                    <a:lnTo>
                      <a:pt x="657" y="1904"/>
                    </a:lnTo>
                    <a:lnTo>
                      <a:pt x="676" y="1847"/>
                    </a:lnTo>
                    <a:lnTo>
                      <a:pt x="724" y="1838"/>
                    </a:lnTo>
                    <a:lnTo>
                      <a:pt x="762" y="1819"/>
                    </a:lnTo>
                    <a:lnTo>
                      <a:pt x="771" y="1762"/>
                    </a:lnTo>
                    <a:lnTo>
                      <a:pt x="743" y="1704"/>
                    </a:lnTo>
                    <a:lnTo>
                      <a:pt x="771" y="1638"/>
                    </a:lnTo>
                    <a:lnTo>
                      <a:pt x="829" y="1628"/>
                    </a:lnTo>
                    <a:lnTo>
                      <a:pt x="1114" y="1628"/>
                    </a:lnTo>
                    <a:lnTo>
                      <a:pt x="1086" y="1514"/>
                    </a:lnTo>
                    <a:lnTo>
                      <a:pt x="1029" y="1447"/>
                    </a:lnTo>
                    <a:lnTo>
                      <a:pt x="962" y="1399"/>
                    </a:lnTo>
                    <a:lnTo>
                      <a:pt x="914" y="1333"/>
                    </a:lnTo>
                    <a:lnTo>
                      <a:pt x="876" y="1209"/>
                    </a:lnTo>
                    <a:lnTo>
                      <a:pt x="924" y="1085"/>
                    </a:lnTo>
                    <a:lnTo>
                      <a:pt x="952" y="895"/>
                    </a:lnTo>
                    <a:lnTo>
                      <a:pt x="1009" y="780"/>
                    </a:lnTo>
                    <a:lnTo>
                      <a:pt x="1162" y="685"/>
                    </a:lnTo>
                    <a:lnTo>
                      <a:pt x="1172" y="571"/>
                    </a:lnTo>
                    <a:lnTo>
                      <a:pt x="1152" y="514"/>
                    </a:lnTo>
                    <a:lnTo>
                      <a:pt x="1133" y="447"/>
                    </a:lnTo>
                    <a:lnTo>
                      <a:pt x="1152" y="400"/>
                    </a:lnTo>
                    <a:lnTo>
                      <a:pt x="1172" y="371"/>
                    </a:lnTo>
                    <a:lnTo>
                      <a:pt x="1248" y="133"/>
                    </a:lnTo>
                    <a:lnTo>
                      <a:pt x="1343" y="85"/>
                    </a:lnTo>
                    <a:lnTo>
                      <a:pt x="1619" y="76"/>
                    </a:lnTo>
                    <a:lnTo>
                      <a:pt x="1676" y="47"/>
                    </a:lnTo>
                    <a:lnTo>
                      <a:pt x="1743" y="0"/>
                    </a:lnTo>
                    <a:lnTo>
                      <a:pt x="1809" y="19"/>
                    </a:lnTo>
                    <a:lnTo>
                      <a:pt x="1867" y="76"/>
                    </a:lnTo>
                    <a:lnTo>
                      <a:pt x="2124" y="218"/>
                    </a:lnTo>
                    <a:lnTo>
                      <a:pt x="2248" y="238"/>
                    </a:lnTo>
                    <a:lnTo>
                      <a:pt x="2410" y="238"/>
                    </a:lnTo>
                    <a:lnTo>
                      <a:pt x="2476" y="180"/>
                    </a:lnTo>
                    <a:lnTo>
                      <a:pt x="2609" y="209"/>
                    </a:lnTo>
                    <a:lnTo>
                      <a:pt x="2724" y="314"/>
                    </a:lnTo>
                    <a:lnTo>
                      <a:pt x="2905" y="609"/>
                    </a:lnTo>
                    <a:lnTo>
                      <a:pt x="2972" y="628"/>
                    </a:lnTo>
                    <a:lnTo>
                      <a:pt x="3171" y="619"/>
                    </a:lnTo>
                    <a:lnTo>
                      <a:pt x="3381" y="723"/>
                    </a:lnTo>
                    <a:lnTo>
                      <a:pt x="3543" y="752"/>
                    </a:lnTo>
                    <a:lnTo>
                      <a:pt x="3572" y="771"/>
                    </a:lnTo>
                    <a:lnTo>
                      <a:pt x="3581" y="800"/>
                    </a:lnTo>
                    <a:lnTo>
                      <a:pt x="3581" y="838"/>
                    </a:lnTo>
                    <a:lnTo>
                      <a:pt x="3572" y="866"/>
                    </a:lnTo>
                    <a:lnTo>
                      <a:pt x="3438" y="885"/>
                    </a:lnTo>
                    <a:lnTo>
                      <a:pt x="3362" y="1028"/>
                    </a:lnTo>
                    <a:lnTo>
                      <a:pt x="3419" y="1095"/>
                    </a:lnTo>
                    <a:lnTo>
                      <a:pt x="3562" y="1133"/>
                    </a:lnTo>
                    <a:lnTo>
                      <a:pt x="3629" y="1181"/>
                    </a:lnTo>
                    <a:lnTo>
                      <a:pt x="3686" y="1304"/>
                    </a:lnTo>
                    <a:lnTo>
                      <a:pt x="3781" y="1419"/>
                    </a:lnTo>
                    <a:lnTo>
                      <a:pt x="3695" y="1428"/>
                    </a:lnTo>
                    <a:lnTo>
                      <a:pt x="3562" y="1542"/>
                    </a:lnTo>
                    <a:lnTo>
                      <a:pt x="3524" y="1628"/>
                    </a:lnTo>
                    <a:lnTo>
                      <a:pt x="3591" y="1666"/>
                    </a:lnTo>
                    <a:lnTo>
                      <a:pt x="3724" y="1685"/>
                    </a:lnTo>
                    <a:lnTo>
                      <a:pt x="3781" y="1704"/>
                    </a:lnTo>
                    <a:lnTo>
                      <a:pt x="3790" y="1771"/>
                    </a:lnTo>
                    <a:lnTo>
                      <a:pt x="3800" y="1828"/>
                    </a:lnTo>
                    <a:lnTo>
                      <a:pt x="3552" y="1981"/>
                    </a:lnTo>
                    <a:lnTo>
                      <a:pt x="3495" y="1990"/>
                    </a:lnTo>
                    <a:lnTo>
                      <a:pt x="3381" y="1981"/>
                    </a:lnTo>
                    <a:lnTo>
                      <a:pt x="3276" y="2000"/>
                    </a:lnTo>
                    <a:lnTo>
                      <a:pt x="3105" y="2133"/>
                    </a:lnTo>
                    <a:lnTo>
                      <a:pt x="3048" y="2152"/>
                    </a:lnTo>
                    <a:lnTo>
                      <a:pt x="3000" y="2152"/>
                    </a:lnTo>
                    <a:lnTo>
                      <a:pt x="2895" y="2085"/>
                    </a:lnTo>
                    <a:lnTo>
                      <a:pt x="2838" y="2161"/>
                    </a:lnTo>
                    <a:lnTo>
                      <a:pt x="2790" y="2276"/>
                    </a:lnTo>
                    <a:lnTo>
                      <a:pt x="2705" y="2390"/>
                    </a:lnTo>
                    <a:lnTo>
                      <a:pt x="2571" y="2371"/>
                    </a:lnTo>
                    <a:lnTo>
                      <a:pt x="2514" y="2428"/>
                    </a:lnTo>
                    <a:lnTo>
                      <a:pt x="2619" y="2523"/>
                    </a:lnTo>
                    <a:lnTo>
                      <a:pt x="2705" y="2657"/>
                    </a:lnTo>
                    <a:lnTo>
                      <a:pt x="2238" y="3171"/>
                    </a:lnTo>
                    <a:lnTo>
                      <a:pt x="2200" y="3238"/>
                    </a:lnTo>
                    <a:lnTo>
                      <a:pt x="2152" y="3323"/>
                    </a:lnTo>
                    <a:lnTo>
                      <a:pt x="2133" y="3428"/>
                    </a:lnTo>
                    <a:lnTo>
                      <a:pt x="2172" y="3476"/>
                    </a:lnTo>
                    <a:lnTo>
                      <a:pt x="2228" y="3485"/>
                    </a:lnTo>
                    <a:lnTo>
                      <a:pt x="2267" y="3543"/>
                    </a:lnTo>
                    <a:lnTo>
                      <a:pt x="2276" y="3638"/>
                    </a:lnTo>
                    <a:lnTo>
                      <a:pt x="2333" y="3743"/>
                    </a:lnTo>
                    <a:lnTo>
                      <a:pt x="2429" y="3781"/>
                    </a:lnTo>
                    <a:lnTo>
                      <a:pt x="2467" y="3857"/>
                    </a:lnTo>
                    <a:lnTo>
                      <a:pt x="2495" y="3952"/>
                    </a:lnTo>
                    <a:lnTo>
                      <a:pt x="2562" y="4009"/>
                    </a:lnTo>
                    <a:lnTo>
                      <a:pt x="2638" y="4038"/>
                    </a:lnTo>
                    <a:lnTo>
                      <a:pt x="2772" y="4066"/>
                    </a:lnTo>
                    <a:lnTo>
                      <a:pt x="2762" y="4142"/>
                    </a:lnTo>
                    <a:lnTo>
                      <a:pt x="2724" y="4209"/>
                    </a:lnTo>
                    <a:lnTo>
                      <a:pt x="2714" y="4276"/>
                    </a:lnTo>
                    <a:lnTo>
                      <a:pt x="2734" y="4333"/>
                    </a:lnTo>
                    <a:lnTo>
                      <a:pt x="2781" y="4362"/>
                    </a:lnTo>
                    <a:lnTo>
                      <a:pt x="2790" y="4390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25" name="Freeform 2">
                <a:extLst>
                  <a:ext uri="{FF2B5EF4-FFF2-40B4-BE49-F238E27FC236}">
                    <a16:creationId xmlns:a16="http://schemas.microsoft.com/office/drawing/2014/main" id="{99A04301-1AFB-0744-BD50-337F04AB0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8875" y="5818188"/>
                <a:ext cx="1687513" cy="1430337"/>
              </a:xfrm>
              <a:custGeom>
                <a:avLst/>
                <a:gdLst>
                  <a:gd name="T0" fmla="*/ 456172 w 4687"/>
                  <a:gd name="T1" fmla="*/ 1405856 h 3973"/>
                  <a:gd name="T2" fmla="*/ 480295 w 4687"/>
                  <a:gd name="T3" fmla="*/ 1333853 h 3973"/>
                  <a:gd name="T4" fmla="*/ 487136 w 4687"/>
                  <a:gd name="T5" fmla="*/ 1320173 h 3973"/>
                  <a:gd name="T6" fmla="*/ 473454 w 4687"/>
                  <a:gd name="T7" fmla="*/ 1302892 h 3973"/>
                  <a:gd name="T8" fmla="*/ 476695 w 4687"/>
                  <a:gd name="T9" fmla="*/ 1282371 h 3973"/>
                  <a:gd name="T10" fmla="*/ 456172 w 4687"/>
                  <a:gd name="T11" fmla="*/ 1186607 h 3973"/>
                  <a:gd name="T12" fmla="*/ 363642 w 4687"/>
                  <a:gd name="T13" fmla="*/ 1183007 h 3973"/>
                  <a:gd name="T14" fmla="*/ 339519 w 4687"/>
                  <a:gd name="T15" fmla="*/ 1141966 h 3973"/>
                  <a:gd name="T16" fmla="*/ 284793 w 4687"/>
                  <a:gd name="T17" fmla="*/ 1032161 h 3973"/>
                  <a:gd name="T18" fmla="*/ 236547 w 4687"/>
                  <a:gd name="T19" fmla="*/ 966999 h 3973"/>
                  <a:gd name="T20" fmla="*/ 226466 w 4687"/>
                  <a:gd name="T21" fmla="*/ 877715 h 3973"/>
                  <a:gd name="T22" fmla="*/ 120254 w 4687"/>
                  <a:gd name="T23" fmla="*/ 775111 h 3973"/>
                  <a:gd name="T24" fmla="*/ 34204 w 4687"/>
                  <a:gd name="T25" fmla="*/ 641186 h 3973"/>
                  <a:gd name="T26" fmla="*/ 37804 w 4687"/>
                  <a:gd name="T27" fmla="*/ 528141 h 3973"/>
                  <a:gd name="T28" fmla="*/ 205944 w 4687"/>
                  <a:gd name="T29" fmla="*/ 246970 h 3973"/>
                  <a:gd name="T30" fmla="*/ 329438 w 4687"/>
                  <a:gd name="T31" fmla="*/ 161286 h 3973"/>
                  <a:gd name="T32" fmla="*/ 510898 w 4687"/>
                  <a:gd name="T33" fmla="*/ 99724 h 3973"/>
                  <a:gd name="T34" fmla="*/ 685878 w 4687"/>
                  <a:gd name="T35" fmla="*/ 17281 h 3973"/>
                  <a:gd name="T36" fmla="*/ 867699 w 4687"/>
                  <a:gd name="T37" fmla="*/ 209168 h 3973"/>
                  <a:gd name="T38" fmla="*/ 1070042 w 4687"/>
                  <a:gd name="T39" fmla="*/ 343094 h 3973"/>
                  <a:gd name="T40" fmla="*/ 1135210 w 4687"/>
                  <a:gd name="T41" fmla="*/ 274331 h 3973"/>
                  <a:gd name="T42" fmla="*/ 1148891 w 4687"/>
                  <a:gd name="T43" fmla="*/ 250570 h 3973"/>
                  <a:gd name="T44" fmla="*/ 1203618 w 4687"/>
                  <a:gd name="T45" fmla="*/ 233289 h 3973"/>
                  <a:gd name="T46" fmla="*/ 1251863 w 4687"/>
                  <a:gd name="T47" fmla="*/ 212768 h 3973"/>
                  <a:gd name="T48" fmla="*/ 1299749 w 4687"/>
                  <a:gd name="T49" fmla="*/ 188648 h 3973"/>
                  <a:gd name="T50" fmla="*/ 1382198 w 4687"/>
                  <a:gd name="T51" fmla="*/ 164527 h 3973"/>
                  <a:gd name="T52" fmla="*/ 1440525 w 4687"/>
                  <a:gd name="T53" fmla="*/ 168127 h 3973"/>
                  <a:gd name="T54" fmla="*/ 1474729 w 4687"/>
                  <a:gd name="T55" fmla="*/ 140766 h 3973"/>
                  <a:gd name="T56" fmla="*/ 1498491 w 4687"/>
                  <a:gd name="T57" fmla="*/ 113405 h 3973"/>
                  <a:gd name="T58" fmla="*/ 1522614 w 4687"/>
                  <a:gd name="T59" fmla="*/ 92524 h 3973"/>
                  <a:gd name="T60" fmla="*/ 1526215 w 4687"/>
                  <a:gd name="T61" fmla="*/ 174967 h 3973"/>
                  <a:gd name="T62" fmla="*/ 1488410 w 4687"/>
                  <a:gd name="T63" fmla="*/ 548662 h 3973"/>
                  <a:gd name="T64" fmla="*/ 1533055 w 4687"/>
                  <a:gd name="T65" fmla="*/ 637945 h 3973"/>
                  <a:gd name="T66" fmla="*/ 1508933 w 4687"/>
                  <a:gd name="T67" fmla="*/ 781951 h 3973"/>
                  <a:gd name="T68" fmla="*/ 1649349 w 4687"/>
                  <a:gd name="T69" fmla="*/ 1011640 h 3973"/>
                  <a:gd name="T70" fmla="*/ 1677072 w 4687"/>
                  <a:gd name="T71" fmla="*/ 1172927 h 3973"/>
                  <a:gd name="T72" fmla="*/ 1519374 w 4687"/>
                  <a:gd name="T73" fmla="*/ 1135125 h 3973"/>
                  <a:gd name="T74" fmla="*/ 1447005 w 4687"/>
                  <a:gd name="T75" fmla="*/ 1186607 h 3973"/>
                  <a:gd name="T76" fmla="*/ 1375357 w 4687"/>
                  <a:gd name="T77" fmla="*/ 1165726 h 3973"/>
                  <a:gd name="T78" fmla="*/ 1382198 w 4687"/>
                  <a:gd name="T79" fmla="*/ 1220809 h 3973"/>
                  <a:gd name="T80" fmla="*/ 1323871 w 4687"/>
                  <a:gd name="T81" fmla="*/ 1251770 h 3973"/>
                  <a:gd name="T82" fmla="*/ 1245022 w 4687"/>
                  <a:gd name="T83" fmla="*/ 1292812 h 3973"/>
                  <a:gd name="T84" fmla="*/ 1183095 w 4687"/>
                  <a:gd name="T85" fmla="*/ 1268691 h 3973"/>
                  <a:gd name="T86" fmla="*/ 1056361 w 4687"/>
                  <a:gd name="T87" fmla="*/ 1186607 h 3973"/>
                  <a:gd name="T88" fmla="*/ 1004875 w 4687"/>
                  <a:gd name="T89" fmla="*/ 1217209 h 3973"/>
                  <a:gd name="T90" fmla="*/ 884621 w 4687"/>
                  <a:gd name="T91" fmla="*/ 1203528 h 3973"/>
                  <a:gd name="T92" fmla="*/ 836736 w 4687"/>
                  <a:gd name="T93" fmla="*/ 1217209 h 3973"/>
                  <a:gd name="T94" fmla="*/ 757887 w 4687"/>
                  <a:gd name="T95" fmla="*/ 1261850 h 3973"/>
                  <a:gd name="T96" fmla="*/ 716842 w 4687"/>
                  <a:gd name="T97" fmla="*/ 1289211 h 3973"/>
                  <a:gd name="T98" fmla="*/ 679038 w 4687"/>
                  <a:gd name="T99" fmla="*/ 1392175 h 3973"/>
                  <a:gd name="T100" fmla="*/ 579666 w 4687"/>
                  <a:gd name="T101" fmla="*/ 1375255 h 39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687" h="3973">
                    <a:moveTo>
                      <a:pt x="1477" y="3886"/>
                    </a:moveTo>
                    <a:lnTo>
                      <a:pt x="1448" y="3915"/>
                    </a:lnTo>
                    <a:lnTo>
                      <a:pt x="1410" y="3934"/>
                    </a:lnTo>
                    <a:lnTo>
                      <a:pt x="1315" y="3924"/>
                    </a:lnTo>
                    <a:lnTo>
                      <a:pt x="1267" y="3905"/>
                    </a:lnTo>
                    <a:lnTo>
                      <a:pt x="1238" y="3877"/>
                    </a:lnTo>
                    <a:lnTo>
                      <a:pt x="1248" y="3838"/>
                    </a:lnTo>
                    <a:lnTo>
                      <a:pt x="1324" y="3715"/>
                    </a:lnTo>
                    <a:lnTo>
                      <a:pt x="1334" y="3705"/>
                    </a:lnTo>
                    <a:lnTo>
                      <a:pt x="1343" y="3705"/>
                    </a:lnTo>
                    <a:lnTo>
                      <a:pt x="1353" y="3696"/>
                    </a:lnTo>
                    <a:lnTo>
                      <a:pt x="1362" y="3677"/>
                    </a:lnTo>
                    <a:lnTo>
                      <a:pt x="1353" y="3667"/>
                    </a:lnTo>
                    <a:lnTo>
                      <a:pt x="1343" y="3648"/>
                    </a:lnTo>
                    <a:lnTo>
                      <a:pt x="1334" y="3639"/>
                    </a:lnTo>
                    <a:lnTo>
                      <a:pt x="1315" y="3619"/>
                    </a:lnTo>
                    <a:lnTo>
                      <a:pt x="1305" y="3610"/>
                    </a:lnTo>
                    <a:lnTo>
                      <a:pt x="1305" y="3600"/>
                    </a:lnTo>
                    <a:lnTo>
                      <a:pt x="1324" y="3581"/>
                    </a:lnTo>
                    <a:lnTo>
                      <a:pt x="1324" y="3562"/>
                    </a:lnTo>
                    <a:lnTo>
                      <a:pt x="1315" y="3419"/>
                    </a:lnTo>
                    <a:lnTo>
                      <a:pt x="1305" y="3372"/>
                    </a:lnTo>
                    <a:lnTo>
                      <a:pt x="1286" y="3315"/>
                    </a:lnTo>
                    <a:lnTo>
                      <a:pt x="1267" y="3296"/>
                    </a:lnTo>
                    <a:lnTo>
                      <a:pt x="1200" y="3324"/>
                    </a:lnTo>
                    <a:lnTo>
                      <a:pt x="1162" y="3334"/>
                    </a:lnTo>
                    <a:lnTo>
                      <a:pt x="1115" y="3324"/>
                    </a:lnTo>
                    <a:lnTo>
                      <a:pt x="1010" y="3286"/>
                    </a:lnTo>
                    <a:lnTo>
                      <a:pt x="1010" y="3248"/>
                    </a:lnTo>
                    <a:lnTo>
                      <a:pt x="1010" y="3200"/>
                    </a:lnTo>
                    <a:lnTo>
                      <a:pt x="1010" y="3191"/>
                    </a:lnTo>
                    <a:lnTo>
                      <a:pt x="1020" y="3172"/>
                    </a:lnTo>
                    <a:lnTo>
                      <a:pt x="943" y="3172"/>
                    </a:lnTo>
                    <a:lnTo>
                      <a:pt x="905" y="3153"/>
                    </a:lnTo>
                    <a:lnTo>
                      <a:pt x="867" y="3134"/>
                    </a:lnTo>
                    <a:lnTo>
                      <a:pt x="857" y="3105"/>
                    </a:lnTo>
                    <a:lnTo>
                      <a:pt x="829" y="3010"/>
                    </a:lnTo>
                    <a:lnTo>
                      <a:pt x="791" y="2867"/>
                    </a:lnTo>
                    <a:lnTo>
                      <a:pt x="772" y="2800"/>
                    </a:lnTo>
                    <a:lnTo>
                      <a:pt x="724" y="2772"/>
                    </a:lnTo>
                    <a:lnTo>
                      <a:pt x="705" y="2753"/>
                    </a:lnTo>
                    <a:lnTo>
                      <a:pt x="677" y="2696"/>
                    </a:lnTo>
                    <a:lnTo>
                      <a:pt x="657" y="2686"/>
                    </a:lnTo>
                    <a:lnTo>
                      <a:pt x="648" y="2658"/>
                    </a:lnTo>
                    <a:lnTo>
                      <a:pt x="601" y="2629"/>
                    </a:lnTo>
                    <a:lnTo>
                      <a:pt x="581" y="2572"/>
                    </a:lnTo>
                    <a:lnTo>
                      <a:pt x="591" y="2505"/>
                    </a:lnTo>
                    <a:lnTo>
                      <a:pt x="629" y="2438"/>
                    </a:lnTo>
                    <a:lnTo>
                      <a:pt x="639" y="2362"/>
                    </a:lnTo>
                    <a:lnTo>
                      <a:pt x="505" y="2334"/>
                    </a:lnTo>
                    <a:lnTo>
                      <a:pt x="429" y="2305"/>
                    </a:lnTo>
                    <a:lnTo>
                      <a:pt x="362" y="2248"/>
                    </a:lnTo>
                    <a:lnTo>
                      <a:pt x="334" y="2153"/>
                    </a:lnTo>
                    <a:lnTo>
                      <a:pt x="296" y="2077"/>
                    </a:lnTo>
                    <a:lnTo>
                      <a:pt x="200" y="2039"/>
                    </a:lnTo>
                    <a:lnTo>
                      <a:pt x="143" y="1934"/>
                    </a:lnTo>
                    <a:lnTo>
                      <a:pt x="134" y="1839"/>
                    </a:lnTo>
                    <a:lnTo>
                      <a:pt x="95" y="1781"/>
                    </a:lnTo>
                    <a:lnTo>
                      <a:pt x="39" y="1772"/>
                    </a:lnTo>
                    <a:lnTo>
                      <a:pt x="0" y="1724"/>
                    </a:lnTo>
                    <a:lnTo>
                      <a:pt x="19" y="1619"/>
                    </a:lnTo>
                    <a:lnTo>
                      <a:pt x="67" y="1534"/>
                    </a:lnTo>
                    <a:lnTo>
                      <a:pt x="105" y="1467"/>
                    </a:lnTo>
                    <a:lnTo>
                      <a:pt x="572" y="953"/>
                    </a:lnTo>
                    <a:lnTo>
                      <a:pt x="486" y="819"/>
                    </a:lnTo>
                    <a:lnTo>
                      <a:pt x="381" y="724"/>
                    </a:lnTo>
                    <a:lnTo>
                      <a:pt x="438" y="667"/>
                    </a:lnTo>
                    <a:lnTo>
                      <a:pt x="572" y="686"/>
                    </a:lnTo>
                    <a:lnTo>
                      <a:pt x="657" y="572"/>
                    </a:lnTo>
                    <a:lnTo>
                      <a:pt x="705" y="457"/>
                    </a:lnTo>
                    <a:lnTo>
                      <a:pt x="762" y="381"/>
                    </a:lnTo>
                    <a:lnTo>
                      <a:pt x="867" y="448"/>
                    </a:lnTo>
                    <a:lnTo>
                      <a:pt x="915" y="448"/>
                    </a:lnTo>
                    <a:lnTo>
                      <a:pt x="972" y="429"/>
                    </a:lnTo>
                    <a:lnTo>
                      <a:pt x="1143" y="296"/>
                    </a:lnTo>
                    <a:lnTo>
                      <a:pt x="1248" y="277"/>
                    </a:lnTo>
                    <a:lnTo>
                      <a:pt x="1362" y="286"/>
                    </a:lnTo>
                    <a:lnTo>
                      <a:pt x="1419" y="277"/>
                    </a:lnTo>
                    <a:lnTo>
                      <a:pt x="1667" y="124"/>
                    </a:lnTo>
                    <a:lnTo>
                      <a:pt x="1657" y="67"/>
                    </a:lnTo>
                    <a:lnTo>
                      <a:pt x="1648" y="0"/>
                    </a:lnTo>
                    <a:lnTo>
                      <a:pt x="1829" y="0"/>
                    </a:lnTo>
                    <a:lnTo>
                      <a:pt x="1905" y="48"/>
                    </a:lnTo>
                    <a:lnTo>
                      <a:pt x="1972" y="115"/>
                    </a:lnTo>
                    <a:lnTo>
                      <a:pt x="2143" y="162"/>
                    </a:lnTo>
                    <a:lnTo>
                      <a:pt x="2286" y="267"/>
                    </a:lnTo>
                    <a:lnTo>
                      <a:pt x="2381" y="448"/>
                    </a:lnTo>
                    <a:lnTo>
                      <a:pt x="2410" y="581"/>
                    </a:lnTo>
                    <a:lnTo>
                      <a:pt x="2448" y="658"/>
                    </a:lnTo>
                    <a:lnTo>
                      <a:pt x="2534" y="781"/>
                    </a:lnTo>
                    <a:lnTo>
                      <a:pt x="2572" y="858"/>
                    </a:lnTo>
                    <a:lnTo>
                      <a:pt x="2715" y="943"/>
                    </a:lnTo>
                    <a:lnTo>
                      <a:pt x="2972" y="953"/>
                    </a:lnTo>
                    <a:lnTo>
                      <a:pt x="3029" y="886"/>
                    </a:lnTo>
                    <a:lnTo>
                      <a:pt x="3039" y="858"/>
                    </a:lnTo>
                    <a:lnTo>
                      <a:pt x="3058" y="819"/>
                    </a:lnTo>
                    <a:lnTo>
                      <a:pt x="3124" y="791"/>
                    </a:lnTo>
                    <a:lnTo>
                      <a:pt x="3153" y="762"/>
                    </a:lnTo>
                    <a:lnTo>
                      <a:pt x="3153" y="743"/>
                    </a:lnTo>
                    <a:lnTo>
                      <a:pt x="3162" y="715"/>
                    </a:lnTo>
                    <a:lnTo>
                      <a:pt x="3162" y="696"/>
                    </a:lnTo>
                    <a:lnTo>
                      <a:pt x="3172" y="696"/>
                    </a:lnTo>
                    <a:lnTo>
                      <a:pt x="3191" y="696"/>
                    </a:lnTo>
                    <a:lnTo>
                      <a:pt x="3201" y="686"/>
                    </a:lnTo>
                    <a:lnTo>
                      <a:pt x="3239" y="648"/>
                    </a:lnTo>
                    <a:lnTo>
                      <a:pt x="3248" y="591"/>
                    </a:lnTo>
                    <a:lnTo>
                      <a:pt x="3267" y="572"/>
                    </a:lnTo>
                    <a:lnTo>
                      <a:pt x="3343" y="648"/>
                    </a:lnTo>
                    <a:lnTo>
                      <a:pt x="3372" y="629"/>
                    </a:lnTo>
                    <a:lnTo>
                      <a:pt x="3400" y="600"/>
                    </a:lnTo>
                    <a:lnTo>
                      <a:pt x="3420" y="591"/>
                    </a:lnTo>
                    <a:lnTo>
                      <a:pt x="3458" y="610"/>
                    </a:lnTo>
                    <a:lnTo>
                      <a:pt x="3477" y="591"/>
                    </a:lnTo>
                    <a:lnTo>
                      <a:pt x="3534" y="581"/>
                    </a:lnTo>
                    <a:lnTo>
                      <a:pt x="3553" y="572"/>
                    </a:lnTo>
                    <a:lnTo>
                      <a:pt x="3572" y="543"/>
                    </a:lnTo>
                    <a:lnTo>
                      <a:pt x="3591" y="534"/>
                    </a:lnTo>
                    <a:lnTo>
                      <a:pt x="3610" y="524"/>
                    </a:lnTo>
                    <a:lnTo>
                      <a:pt x="3753" y="524"/>
                    </a:lnTo>
                    <a:lnTo>
                      <a:pt x="3781" y="515"/>
                    </a:lnTo>
                    <a:lnTo>
                      <a:pt x="3801" y="495"/>
                    </a:lnTo>
                    <a:lnTo>
                      <a:pt x="3820" y="477"/>
                    </a:lnTo>
                    <a:lnTo>
                      <a:pt x="3839" y="457"/>
                    </a:lnTo>
                    <a:lnTo>
                      <a:pt x="3924" y="419"/>
                    </a:lnTo>
                    <a:lnTo>
                      <a:pt x="3943" y="419"/>
                    </a:lnTo>
                    <a:lnTo>
                      <a:pt x="3972" y="429"/>
                    </a:lnTo>
                    <a:lnTo>
                      <a:pt x="3981" y="448"/>
                    </a:lnTo>
                    <a:lnTo>
                      <a:pt x="4001" y="467"/>
                    </a:lnTo>
                    <a:lnTo>
                      <a:pt x="4039" y="457"/>
                    </a:lnTo>
                    <a:lnTo>
                      <a:pt x="4077" y="410"/>
                    </a:lnTo>
                    <a:lnTo>
                      <a:pt x="4086" y="391"/>
                    </a:lnTo>
                    <a:lnTo>
                      <a:pt x="4096" y="391"/>
                    </a:lnTo>
                    <a:lnTo>
                      <a:pt x="4105" y="391"/>
                    </a:lnTo>
                    <a:lnTo>
                      <a:pt x="4105" y="362"/>
                    </a:lnTo>
                    <a:lnTo>
                      <a:pt x="4115" y="343"/>
                    </a:lnTo>
                    <a:lnTo>
                      <a:pt x="4143" y="334"/>
                    </a:lnTo>
                    <a:lnTo>
                      <a:pt x="4162" y="315"/>
                    </a:lnTo>
                    <a:lnTo>
                      <a:pt x="4172" y="267"/>
                    </a:lnTo>
                    <a:lnTo>
                      <a:pt x="4191" y="286"/>
                    </a:lnTo>
                    <a:lnTo>
                      <a:pt x="4210" y="286"/>
                    </a:lnTo>
                    <a:lnTo>
                      <a:pt x="4229" y="267"/>
                    </a:lnTo>
                    <a:lnTo>
                      <a:pt x="4229" y="257"/>
                    </a:lnTo>
                    <a:lnTo>
                      <a:pt x="4229" y="248"/>
                    </a:lnTo>
                    <a:lnTo>
                      <a:pt x="4229" y="229"/>
                    </a:lnTo>
                    <a:lnTo>
                      <a:pt x="4239" y="229"/>
                    </a:lnTo>
                    <a:lnTo>
                      <a:pt x="4258" y="229"/>
                    </a:lnTo>
                    <a:lnTo>
                      <a:pt x="4239" y="486"/>
                    </a:lnTo>
                    <a:lnTo>
                      <a:pt x="4182" y="629"/>
                    </a:lnTo>
                    <a:lnTo>
                      <a:pt x="4105" y="753"/>
                    </a:lnTo>
                    <a:lnTo>
                      <a:pt x="4096" y="924"/>
                    </a:lnTo>
                    <a:lnTo>
                      <a:pt x="4153" y="1391"/>
                    </a:lnTo>
                    <a:lnTo>
                      <a:pt x="4134" y="1524"/>
                    </a:lnTo>
                    <a:lnTo>
                      <a:pt x="4134" y="1638"/>
                    </a:lnTo>
                    <a:lnTo>
                      <a:pt x="4153" y="1676"/>
                    </a:lnTo>
                    <a:lnTo>
                      <a:pt x="4162" y="1715"/>
                    </a:lnTo>
                    <a:lnTo>
                      <a:pt x="4210" y="1762"/>
                    </a:lnTo>
                    <a:lnTo>
                      <a:pt x="4258" y="1772"/>
                    </a:lnTo>
                    <a:lnTo>
                      <a:pt x="4334" y="1810"/>
                    </a:lnTo>
                    <a:lnTo>
                      <a:pt x="4362" y="1896"/>
                    </a:lnTo>
                    <a:lnTo>
                      <a:pt x="4162" y="2048"/>
                    </a:lnTo>
                    <a:lnTo>
                      <a:pt x="4134" y="2124"/>
                    </a:lnTo>
                    <a:lnTo>
                      <a:pt x="4191" y="2172"/>
                    </a:lnTo>
                    <a:lnTo>
                      <a:pt x="4400" y="2267"/>
                    </a:lnTo>
                    <a:lnTo>
                      <a:pt x="4515" y="2391"/>
                    </a:lnTo>
                    <a:lnTo>
                      <a:pt x="4581" y="2601"/>
                    </a:lnTo>
                    <a:lnTo>
                      <a:pt x="4591" y="2705"/>
                    </a:lnTo>
                    <a:lnTo>
                      <a:pt x="4581" y="2810"/>
                    </a:lnTo>
                    <a:lnTo>
                      <a:pt x="4620" y="3029"/>
                    </a:lnTo>
                    <a:lnTo>
                      <a:pt x="4686" y="3229"/>
                    </a:lnTo>
                    <a:lnTo>
                      <a:pt x="4686" y="3238"/>
                    </a:lnTo>
                    <a:lnTo>
                      <a:pt x="4658" y="3258"/>
                    </a:lnTo>
                    <a:lnTo>
                      <a:pt x="4629" y="3248"/>
                    </a:lnTo>
                    <a:lnTo>
                      <a:pt x="4553" y="3267"/>
                    </a:lnTo>
                    <a:lnTo>
                      <a:pt x="4524" y="3267"/>
                    </a:lnTo>
                    <a:lnTo>
                      <a:pt x="4334" y="3210"/>
                    </a:lnTo>
                    <a:lnTo>
                      <a:pt x="4220" y="3153"/>
                    </a:lnTo>
                    <a:lnTo>
                      <a:pt x="4191" y="3143"/>
                    </a:lnTo>
                    <a:lnTo>
                      <a:pt x="4162" y="3172"/>
                    </a:lnTo>
                    <a:lnTo>
                      <a:pt x="4096" y="3258"/>
                    </a:lnTo>
                    <a:lnTo>
                      <a:pt x="4067" y="3296"/>
                    </a:lnTo>
                    <a:lnTo>
                      <a:pt x="4019" y="3296"/>
                    </a:lnTo>
                    <a:lnTo>
                      <a:pt x="3991" y="3276"/>
                    </a:lnTo>
                    <a:lnTo>
                      <a:pt x="3962" y="3248"/>
                    </a:lnTo>
                    <a:lnTo>
                      <a:pt x="3934" y="3219"/>
                    </a:lnTo>
                    <a:lnTo>
                      <a:pt x="3896" y="3219"/>
                    </a:lnTo>
                    <a:lnTo>
                      <a:pt x="3820" y="3238"/>
                    </a:lnTo>
                    <a:lnTo>
                      <a:pt x="3791" y="3248"/>
                    </a:lnTo>
                    <a:lnTo>
                      <a:pt x="3753" y="3296"/>
                    </a:lnTo>
                    <a:lnTo>
                      <a:pt x="3772" y="3324"/>
                    </a:lnTo>
                    <a:lnTo>
                      <a:pt x="3820" y="3353"/>
                    </a:lnTo>
                    <a:lnTo>
                      <a:pt x="3839" y="3391"/>
                    </a:lnTo>
                    <a:lnTo>
                      <a:pt x="3829" y="3419"/>
                    </a:lnTo>
                    <a:lnTo>
                      <a:pt x="3791" y="3429"/>
                    </a:lnTo>
                    <a:lnTo>
                      <a:pt x="3753" y="3429"/>
                    </a:lnTo>
                    <a:lnTo>
                      <a:pt x="3715" y="3439"/>
                    </a:lnTo>
                    <a:lnTo>
                      <a:pt x="3677" y="3477"/>
                    </a:lnTo>
                    <a:lnTo>
                      <a:pt x="3620" y="3572"/>
                    </a:lnTo>
                    <a:lnTo>
                      <a:pt x="3572" y="3600"/>
                    </a:lnTo>
                    <a:lnTo>
                      <a:pt x="3524" y="3619"/>
                    </a:lnTo>
                    <a:lnTo>
                      <a:pt x="3496" y="3610"/>
                    </a:lnTo>
                    <a:lnTo>
                      <a:pt x="3458" y="3591"/>
                    </a:lnTo>
                    <a:lnTo>
                      <a:pt x="3429" y="3562"/>
                    </a:lnTo>
                    <a:lnTo>
                      <a:pt x="3391" y="3534"/>
                    </a:lnTo>
                    <a:lnTo>
                      <a:pt x="3362" y="3524"/>
                    </a:lnTo>
                    <a:lnTo>
                      <a:pt x="3324" y="3524"/>
                    </a:lnTo>
                    <a:lnTo>
                      <a:pt x="3286" y="3524"/>
                    </a:lnTo>
                    <a:lnTo>
                      <a:pt x="3258" y="3496"/>
                    </a:lnTo>
                    <a:lnTo>
                      <a:pt x="3077" y="3296"/>
                    </a:lnTo>
                    <a:lnTo>
                      <a:pt x="3048" y="3286"/>
                    </a:lnTo>
                    <a:lnTo>
                      <a:pt x="2972" y="3296"/>
                    </a:lnTo>
                    <a:lnTo>
                      <a:pt x="2934" y="3296"/>
                    </a:lnTo>
                    <a:lnTo>
                      <a:pt x="2915" y="3296"/>
                    </a:lnTo>
                    <a:lnTo>
                      <a:pt x="2896" y="3305"/>
                    </a:lnTo>
                    <a:lnTo>
                      <a:pt x="2867" y="3343"/>
                    </a:lnTo>
                    <a:lnTo>
                      <a:pt x="2838" y="3362"/>
                    </a:lnTo>
                    <a:lnTo>
                      <a:pt x="2791" y="3381"/>
                    </a:lnTo>
                    <a:lnTo>
                      <a:pt x="2753" y="3372"/>
                    </a:lnTo>
                    <a:lnTo>
                      <a:pt x="2591" y="3286"/>
                    </a:lnTo>
                    <a:lnTo>
                      <a:pt x="2553" y="3296"/>
                    </a:lnTo>
                    <a:lnTo>
                      <a:pt x="2562" y="3343"/>
                    </a:lnTo>
                    <a:lnTo>
                      <a:pt x="2457" y="3343"/>
                    </a:lnTo>
                    <a:lnTo>
                      <a:pt x="2381" y="3315"/>
                    </a:lnTo>
                    <a:lnTo>
                      <a:pt x="2353" y="3315"/>
                    </a:lnTo>
                    <a:lnTo>
                      <a:pt x="2334" y="3334"/>
                    </a:lnTo>
                    <a:lnTo>
                      <a:pt x="2324" y="3353"/>
                    </a:lnTo>
                    <a:lnTo>
                      <a:pt x="2324" y="3381"/>
                    </a:lnTo>
                    <a:lnTo>
                      <a:pt x="2315" y="3419"/>
                    </a:lnTo>
                    <a:lnTo>
                      <a:pt x="2296" y="3467"/>
                    </a:lnTo>
                    <a:lnTo>
                      <a:pt x="2286" y="3477"/>
                    </a:lnTo>
                    <a:lnTo>
                      <a:pt x="2134" y="3486"/>
                    </a:lnTo>
                    <a:lnTo>
                      <a:pt x="2105" y="3505"/>
                    </a:lnTo>
                    <a:lnTo>
                      <a:pt x="2067" y="3562"/>
                    </a:lnTo>
                    <a:lnTo>
                      <a:pt x="2048" y="3572"/>
                    </a:lnTo>
                    <a:lnTo>
                      <a:pt x="2000" y="3572"/>
                    </a:lnTo>
                    <a:lnTo>
                      <a:pt x="2000" y="3562"/>
                    </a:lnTo>
                    <a:lnTo>
                      <a:pt x="1991" y="3581"/>
                    </a:lnTo>
                    <a:lnTo>
                      <a:pt x="1953" y="3667"/>
                    </a:lnTo>
                    <a:lnTo>
                      <a:pt x="1943" y="3696"/>
                    </a:lnTo>
                    <a:lnTo>
                      <a:pt x="1924" y="3734"/>
                    </a:lnTo>
                    <a:lnTo>
                      <a:pt x="1905" y="3762"/>
                    </a:lnTo>
                    <a:lnTo>
                      <a:pt x="1886" y="3867"/>
                    </a:lnTo>
                    <a:lnTo>
                      <a:pt x="1867" y="3943"/>
                    </a:lnTo>
                    <a:lnTo>
                      <a:pt x="1829" y="3972"/>
                    </a:lnTo>
                    <a:lnTo>
                      <a:pt x="1772" y="3943"/>
                    </a:lnTo>
                    <a:lnTo>
                      <a:pt x="1667" y="3848"/>
                    </a:lnTo>
                    <a:lnTo>
                      <a:pt x="1610" y="3820"/>
                    </a:lnTo>
                    <a:lnTo>
                      <a:pt x="1553" y="3820"/>
                    </a:lnTo>
                    <a:lnTo>
                      <a:pt x="1515" y="3848"/>
                    </a:lnTo>
                    <a:lnTo>
                      <a:pt x="1477" y="388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26" name="Freeform 3">
                <a:extLst>
                  <a:ext uri="{FF2B5EF4-FFF2-40B4-BE49-F238E27FC236}">
                    <a16:creationId xmlns:a16="http://schemas.microsoft.com/office/drawing/2014/main" id="{EDA7A01B-DF47-D843-86A5-3E2FA85D0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3663" y="5438775"/>
                <a:ext cx="1720850" cy="2003425"/>
              </a:xfrm>
              <a:custGeom>
                <a:avLst/>
                <a:gdLst>
                  <a:gd name="T0" fmla="*/ 829477 w 4782"/>
                  <a:gd name="T1" fmla="*/ 1896825 h 5563"/>
                  <a:gd name="T2" fmla="*/ 706045 w 4782"/>
                  <a:gd name="T3" fmla="*/ 1845326 h 5563"/>
                  <a:gd name="T4" fmla="*/ 702447 w 4782"/>
                  <a:gd name="T5" fmla="*/ 1821197 h 5563"/>
                  <a:gd name="T6" fmla="*/ 664661 w 4782"/>
                  <a:gd name="T7" fmla="*/ 1811113 h 5563"/>
                  <a:gd name="T8" fmla="*/ 562101 w 4782"/>
                  <a:gd name="T9" fmla="*/ 1770058 h 5563"/>
                  <a:gd name="T10" fmla="*/ 503804 w 4782"/>
                  <a:gd name="T11" fmla="*/ 1639690 h 5563"/>
                  <a:gd name="T12" fmla="*/ 414559 w 4782"/>
                  <a:gd name="T13" fmla="*/ 1595033 h 5563"/>
                  <a:gd name="T14" fmla="*/ 373535 w 4782"/>
                  <a:gd name="T15" fmla="*/ 1611959 h 5563"/>
                  <a:gd name="T16" fmla="*/ 318836 w 4782"/>
                  <a:gd name="T17" fmla="*/ 1564062 h 5563"/>
                  <a:gd name="T18" fmla="*/ 287888 w 4782"/>
                  <a:gd name="T19" fmla="*/ 1539933 h 5563"/>
                  <a:gd name="T20" fmla="*/ 212317 w 4782"/>
                  <a:gd name="T21" fmla="*/ 1546775 h 5563"/>
                  <a:gd name="T22" fmla="*/ 178131 w 4782"/>
                  <a:gd name="T23" fmla="*/ 1354824 h 5563"/>
                  <a:gd name="T24" fmla="*/ 34187 w 4782"/>
                  <a:gd name="T25" fmla="*/ 1162872 h 5563"/>
                  <a:gd name="T26" fmla="*/ 85647 w 4782"/>
                  <a:gd name="T27" fmla="*/ 1032504 h 5563"/>
                  <a:gd name="T28" fmla="*/ 20512 w 4782"/>
                  <a:gd name="T29" fmla="*/ 984246 h 5563"/>
                  <a:gd name="T30" fmla="*/ 0 w 4782"/>
                  <a:gd name="T31" fmla="*/ 713425 h 5563"/>
                  <a:gd name="T32" fmla="*/ 58297 w 4782"/>
                  <a:gd name="T33" fmla="*/ 463132 h 5563"/>
                  <a:gd name="T34" fmla="*/ 137107 w 4782"/>
                  <a:gd name="T35" fmla="*/ 425318 h 5563"/>
                  <a:gd name="T36" fmla="*/ 157619 w 4782"/>
                  <a:gd name="T37" fmla="*/ 380662 h 5563"/>
                  <a:gd name="T38" fmla="*/ 305161 w 4782"/>
                  <a:gd name="T39" fmla="*/ 301792 h 5563"/>
                  <a:gd name="T40" fmla="*/ 356261 w 4782"/>
                  <a:gd name="T41" fmla="*/ 205997 h 5563"/>
                  <a:gd name="T42" fmla="*/ 418157 w 4782"/>
                  <a:gd name="T43" fmla="*/ 154497 h 5563"/>
                  <a:gd name="T44" fmla="*/ 448745 w 4782"/>
                  <a:gd name="T45" fmla="*/ 55100 h 5563"/>
                  <a:gd name="T46" fmla="*/ 589451 w 4782"/>
                  <a:gd name="T47" fmla="*/ 65184 h 5563"/>
                  <a:gd name="T48" fmla="*/ 716121 w 4782"/>
                  <a:gd name="T49" fmla="*/ 58342 h 5563"/>
                  <a:gd name="T50" fmla="*/ 709284 w 4782"/>
                  <a:gd name="T51" fmla="*/ 188710 h 5563"/>
                  <a:gd name="T52" fmla="*/ 990334 w 4782"/>
                  <a:gd name="T53" fmla="*/ 315477 h 5563"/>
                  <a:gd name="T54" fmla="*/ 997172 w 4782"/>
                  <a:gd name="T55" fmla="*/ 397948 h 5563"/>
                  <a:gd name="T56" fmla="*/ 925200 w 4782"/>
                  <a:gd name="T57" fmla="*/ 449447 h 5563"/>
                  <a:gd name="T58" fmla="*/ 1069144 w 4782"/>
                  <a:gd name="T59" fmla="*/ 497345 h 5563"/>
                  <a:gd name="T60" fmla="*/ 1062306 w 4782"/>
                  <a:gd name="T61" fmla="*/ 538400 h 5563"/>
                  <a:gd name="T62" fmla="*/ 1415329 w 4782"/>
                  <a:gd name="T63" fmla="*/ 524715 h 5563"/>
                  <a:gd name="T64" fmla="*/ 1583384 w 4782"/>
                  <a:gd name="T65" fmla="*/ 452688 h 5563"/>
                  <a:gd name="T66" fmla="*/ 1720490 w 4782"/>
                  <a:gd name="T67" fmla="*/ 555687 h 5563"/>
                  <a:gd name="T68" fmla="*/ 1634843 w 4782"/>
                  <a:gd name="T69" fmla="*/ 648241 h 5563"/>
                  <a:gd name="T70" fmla="*/ 1597058 w 4782"/>
                  <a:gd name="T71" fmla="*/ 679213 h 5563"/>
                  <a:gd name="T72" fmla="*/ 1357032 w 4782"/>
                  <a:gd name="T73" fmla="*/ 929506 h 5563"/>
                  <a:gd name="T74" fmla="*/ 1219925 w 4782"/>
                  <a:gd name="T75" fmla="*/ 1111373 h 5563"/>
                  <a:gd name="T76" fmla="*/ 1192576 w 4782"/>
                  <a:gd name="T77" fmla="*/ 1152429 h 5563"/>
                  <a:gd name="T78" fmla="*/ 1124202 w 4782"/>
                  <a:gd name="T79" fmla="*/ 1255427 h 5563"/>
                  <a:gd name="T80" fmla="*/ 1086417 w 4782"/>
                  <a:gd name="T81" fmla="*/ 1279556 h 5563"/>
                  <a:gd name="T82" fmla="*/ 1018044 w 4782"/>
                  <a:gd name="T83" fmla="*/ 1464665 h 5563"/>
                  <a:gd name="T84" fmla="*/ 1031718 w 4782"/>
                  <a:gd name="T85" fmla="*/ 1546775 h 5563"/>
                  <a:gd name="T86" fmla="*/ 1062306 w 4782"/>
                  <a:gd name="T87" fmla="*/ 1601876 h 5563"/>
                  <a:gd name="T88" fmla="*/ 1048632 w 4782"/>
                  <a:gd name="T89" fmla="*/ 1786985 h 5563"/>
                  <a:gd name="T90" fmla="*/ 1041794 w 4782"/>
                  <a:gd name="T91" fmla="*/ 1828400 h 5563"/>
                  <a:gd name="T92" fmla="*/ 1059068 w 4782"/>
                  <a:gd name="T93" fmla="*/ 1824799 h 5563"/>
                  <a:gd name="T94" fmla="*/ 1144714 w 4782"/>
                  <a:gd name="T95" fmla="*/ 1893584 h 5563"/>
                  <a:gd name="T96" fmla="*/ 1147953 w 4782"/>
                  <a:gd name="T97" fmla="*/ 1951566 h 5563"/>
                  <a:gd name="T98" fmla="*/ 1165226 w 4782"/>
                  <a:gd name="T99" fmla="*/ 1985778 h 5563"/>
                  <a:gd name="T100" fmla="*/ 1113766 w 4782"/>
                  <a:gd name="T101" fmla="*/ 1975695 h 5563"/>
                  <a:gd name="T102" fmla="*/ 1075981 w 4782"/>
                  <a:gd name="T103" fmla="*/ 1948325 h 5563"/>
                  <a:gd name="T104" fmla="*/ 1007608 w 4782"/>
                  <a:gd name="T105" fmla="*/ 1951566 h 5563"/>
                  <a:gd name="T106" fmla="*/ 932037 w 4782"/>
                  <a:gd name="T107" fmla="*/ 1920954 h 556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782" h="5563">
                    <a:moveTo>
                      <a:pt x="2590" y="5334"/>
                    </a:moveTo>
                    <a:lnTo>
                      <a:pt x="2524" y="5296"/>
                    </a:lnTo>
                    <a:lnTo>
                      <a:pt x="2371" y="5286"/>
                    </a:lnTo>
                    <a:lnTo>
                      <a:pt x="2305" y="5267"/>
                    </a:lnTo>
                    <a:lnTo>
                      <a:pt x="2200" y="5172"/>
                    </a:lnTo>
                    <a:lnTo>
                      <a:pt x="2162" y="5153"/>
                    </a:lnTo>
                    <a:lnTo>
                      <a:pt x="2057" y="5153"/>
                    </a:lnTo>
                    <a:lnTo>
                      <a:pt x="1962" y="5124"/>
                    </a:lnTo>
                    <a:lnTo>
                      <a:pt x="1952" y="5115"/>
                    </a:lnTo>
                    <a:lnTo>
                      <a:pt x="1943" y="5095"/>
                    </a:lnTo>
                    <a:lnTo>
                      <a:pt x="1952" y="5077"/>
                    </a:lnTo>
                    <a:lnTo>
                      <a:pt x="1952" y="5057"/>
                    </a:lnTo>
                    <a:lnTo>
                      <a:pt x="1924" y="5029"/>
                    </a:lnTo>
                    <a:lnTo>
                      <a:pt x="1914" y="5029"/>
                    </a:lnTo>
                    <a:lnTo>
                      <a:pt x="1866" y="5038"/>
                    </a:lnTo>
                    <a:lnTo>
                      <a:pt x="1847" y="5029"/>
                    </a:lnTo>
                    <a:lnTo>
                      <a:pt x="1819" y="5019"/>
                    </a:lnTo>
                    <a:lnTo>
                      <a:pt x="1762" y="4981"/>
                    </a:lnTo>
                    <a:lnTo>
                      <a:pt x="1619" y="4953"/>
                    </a:lnTo>
                    <a:lnTo>
                      <a:pt x="1562" y="4915"/>
                    </a:lnTo>
                    <a:lnTo>
                      <a:pt x="1552" y="4819"/>
                    </a:lnTo>
                    <a:lnTo>
                      <a:pt x="1524" y="4714"/>
                    </a:lnTo>
                    <a:lnTo>
                      <a:pt x="1476" y="4619"/>
                    </a:lnTo>
                    <a:lnTo>
                      <a:pt x="1400" y="4553"/>
                    </a:lnTo>
                    <a:lnTo>
                      <a:pt x="1295" y="4505"/>
                    </a:lnTo>
                    <a:lnTo>
                      <a:pt x="1228" y="4438"/>
                    </a:lnTo>
                    <a:lnTo>
                      <a:pt x="1190" y="4419"/>
                    </a:lnTo>
                    <a:lnTo>
                      <a:pt x="1152" y="4429"/>
                    </a:lnTo>
                    <a:lnTo>
                      <a:pt x="1114" y="4458"/>
                    </a:lnTo>
                    <a:lnTo>
                      <a:pt x="1086" y="4486"/>
                    </a:lnTo>
                    <a:lnTo>
                      <a:pt x="1066" y="4505"/>
                    </a:lnTo>
                    <a:lnTo>
                      <a:pt x="1038" y="4476"/>
                    </a:lnTo>
                    <a:lnTo>
                      <a:pt x="971" y="4381"/>
                    </a:lnTo>
                    <a:lnTo>
                      <a:pt x="943" y="4343"/>
                    </a:lnTo>
                    <a:lnTo>
                      <a:pt x="924" y="4333"/>
                    </a:lnTo>
                    <a:lnTo>
                      <a:pt x="886" y="4343"/>
                    </a:lnTo>
                    <a:lnTo>
                      <a:pt x="876" y="4343"/>
                    </a:lnTo>
                    <a:lnTo>
                      <a:pt x="857" y="4324"/>
                    </a:lnTo>
                    <a:lnTo>
                      <a:pt x="819" y="4295"/>
                    </a:lnTo>
                    <a:lnTo>
                      <a:pt x="800" y="4276"/>
                    </a:lnTo>
                    <a:lnTo>
                      <a:pt x="762" y="4267"/>
                    </a:lnTo>
                    <a:lnTo>
                      <a:pt x="619" y="4286"/>
                    </a:lnTo>
                    <a:lnTo>
                      <a:pt x="590" y="4295"/>
                    </a:lnTo>
                    <a:lnTo>
                      <a:pt x="590" y="4286"/>
                    </a:lnTo>
                    <a:lnTo>
                      <a:pt x="524" y="4086"/>
                    </a:lnTo>
                    <a:lnTo>
                      <a:pt x="485" y="3867"/>
                    </a:lnTo>
                    <a:lnTo>
                      <a:pt x="495" y="3762"/>
                    </a:lnTo>
                    <a:lnTo>
                      <a:pt x="485" y="3658"/>
                    </a:lnTo>
                    <a:lnTo>
                      <a:pt x="419" y="3448"/>
                    </a:lnTo>
                    <a:lnTo>
                      <a:pt x="304" y="3324"/>
                    </a:lnTo>
                    <a:lnTo>
                      <a:pt x="95" y="3229"/>
                    </a:lnTo>
                    <a:lnTo>
                      <a:pt x="38" y="3181"/>
                    </a:lnTo>
                    <a:lnTo>
                      <a:pt x="66" y="3105"/>
                    </a:lnTo>
                    <a:lnTo>
                      <a:pt x="266" y="2953"/>
                    </a:lnTo>
                    <a:lnTo>
                      <a:pt x="238" y="2867"/>
                    </a:lnTo>
                    <a:lnTo>
                      <a:pt x="162" y="2829"/>
                    </a:lnTo>
                    <a:lnTo>
                      <a:pt x="114" y="2819"/>
                    </a:lnTo>
                    <a:lnTo>
                      <a:pt x="66" y="2772"/>
                    </a:lnTo>
                    <a:lnTo>
                      <a:pt x="57" y="2733"/>
                    </a:lnTo>
                    <a:lnTo>
                      <a:pt x="38" y="2695"/>
                    </a:lnTo>
                    <a:lnTo>
                      <a:pt x="38" y="2581"/>
                    </a:lnTo>
                    <a:lnTo>
                      <a:pt x="57" y="2448"/>
                    </a:lnTo>
                    <a:lnTo>
                      <a:pt x="0" y="1981"/>
                    </a:lnTo>
                    <a:lnTo>
                      <a:pt x="9" y="1810"/>
                    </a:lnTo>
                    <a:lnTo>
                      <a:pt x="86" y="1686"/>
                    </a:lnTo>
                    <a:lnTo>
                      <a:pt x="143" y="1543"/>
                    </a:lnTo>
                    <a:lnTo>
                      <a:pt x="162" y="1286"/>
                    </a:lnTo>
                    <a:lnTo>
                      <a:pt x="171" y="1286"/>
                    </a:lnTo>
                    <a:lnTo>
                      <a:pt x="295" y="1181"/>
                    </a:lnTo>
                    <a:lnTo>
                      <a:pt x="333" y="1200"/>
                    </a:lnTo>
                    <a:lnTo>
                      <a:pt x="381" y="1181"/>
                    </a:lnTo>
                    <a:lnTo>
                      <a:pt x="428" y="1153"/>
                    </a:lnTo>
                    <a:lnTo>
                      <a:pt x="467" y="1115"/>
                    </a:lnTo>
                    <a:lnTo>
                      <a:pt x="447" y="1067"/>
                    </a:lnTo>
                    <a:lnTo>
                      <a:pt x="438" y="1057"/>
                    </a:lnTo>
                    <a:lnTo>
                      <a:pt x="628" y="972"/>
                    </a:lnTo>
                    <a:lnTo>
                      <a:pt x="752" y="933"/>
                    </a:lnTo>
                    <a:lnTo>
                      <a:pt x="790" y="905"/>
                    </a:lnTo>
                    <a:lnTo>
                      <a:pt x="848" y="838"/>
                    </a:lnTo>
                    <a:lnTo>
                      <a:pt x="876" y="791"/>
                    </a:lnTo>
                    <a:lnTo>
                      <a:pt x="886" y="724"/>
                    </a:lnTo>
                    <a:lnTo>
                      <a:pt x="895" y="676"/>
                    </a:lnTo>
                    <a:lnTo>
                      <a:pt x="990" y="572"/>
                    </a:lnTo>
                    <a:lnTo>
                      <a:pt x="1047" y="476"/>
                    </a:lnTo>
                    <a:lnTo>
                      <a:pt x="1076" y="448"/>
                    </a:lnTo>
                    <a:lnTo>
                      <a:pt x="1133" y="448"/>
                    </a:lnTo>
                    <a:lnTo>
                      <a:pt x="1162" y="429"/>
                    </a:lnTo>
                    <a:lnTo>
                      <a:pt x="1190" y="381"/>
                    </a:lnTo>
                    <a:lnTo>
                      <a:pt x="1219" y="324"/>
                    </a:lnTo>
                    <a:lnTo>
                      <a:pt x="1228" y="276"/>
                    </a:lnTo>
                    <a:lnTo>
                      <a:pt x="1247" y="153"/>
                    </a:lnTo>
                    <a:lnTo>
                      <a:pt x="1247" y="38"/>
                    </a:lnTo>
                    <a:lnTo>
                      <a:pt x="1238" y="0"/>
                    </a:lnTo>
                    <a:lnTo>
                      <a:pt x="1495" y="172"/>
                    </a:lnTo>
                    <a:lnTo>
                      <a:pt x="1638" y="181"/>
                    </a:lnTo>
                    <a:lnTo>
                      <a:pt x="1771" y="86"/>
                    </a:lnTo>
                    <a:lnTo>
                      <a:pt x="1847" y="86"/>
                    </a:lnTo>
                    <a:lnTo>
                      <a:pt x="1924" y="115"/>
                    </a:lnTo>
                    <a:lnTo>
                      <a:pt x="1990" y="162"/>
                    </a:lnTo>
                    <a:lnTo>
                      <a:pt x="2057" y="210"/>
                    </a:lnTo>
                    <a:lnTo>
                      <a:pt x="2029" y="295"/>
                    </a:lnTo>
                    <a:lnTo>
                      <a:pt x="1933" y="457"/>
                    </a:lnTo>
                    <a:lnTo>
                      <a:pt x="1971" y="524"/>
                    </a:lnTo>
                    <a:lnTo>
                      <a:pt x="2428" y="638"/>
                    </a:lnTo>
                    <a:lnTo>
                      <a:pt x="2733" y="800"/>
                    </a:lnTo>
                    <a:lnTo>
                      <a:pt x="2752" y="829"/>
                    </a:lnTo>
                    <a:lnTo>
                      <a:pt x="2752" y="876"/>
                    </a:lnTo>
                    <a:lnTo>
                      <a:pt x="2762" y="915"/>
                    </a:lnTo>
                    <a:lnTo>
                      <a:pt x="2800" y="1000"/>
                    </a:lnTo>
                    <a:lnTo>
                      <a:pt x="2829" y="1076"/>
                    </a:lnTo>
                    <a:lnTo>
                      <a:pt x="2771" y="1105"/>
                    </a:lnTo>
                    <a:lnTo>
                      <a:pt x="2714" y="1105"/>
                    </a:lnTo>
                    <a:lnTo>
                      <a:pt x="2648" y="1124"/>
                    </a:lnTo>
                    <a:lnTo>
                      <a:pt x="2600" y="1181"/>
                    </a:lnTo>
                    <a:lnTo>
                      <a:pt x="2571" y="1248"/>
                    </a:lnTo>
                    <a:lnTo>
                      <a:pt x="2581" y="1324"/>
                    </a:lnTo>
                    <a:lnTo>
                      <a:pt x="2638" y="1400"/>
                    </a:lnTo>
                    <a:lnTo>
                      <a:pt x="2705" y="1438"/>
                    </a:lnTo>
                    <a:lnTo>
                      <a:pt x="2971" y="1381"/>
                    </a:lnTo>
                    <a:lnTo>
                      <a:pt x="3028" y="1419"/>
                    </a:lnTo>
                    <a:lnTo>
                      <a:pt x="3000" y="1438"/>
                    </a:lnTo>
                    <a:lnTo>
                      <a:pt x="2933" y="1448"/>
                    </a:lnTo>
                    <a:lnTo>
                      <a:pt x="2952" y="1495"/>
                    </a:lnTo>
                    <a:lnTo>
                      <a:pt x="3219" y="1572"/>
                    </a:lnTo>
                    <a:lnTo>
                      <a:pt x="3657" y="1591"/>
                    </a:lnTo>
                    <a:lnTo>
                      <a:pt x="3800" y="1552"/>
                    </a:lnTo>
                    <a:lnTo>
                      <a:pt x="3933" y="1457"/>
                    </a:lnTo>
                    <a:lnTo>
                      <a:pt x="4086" y="1267"/>
                    </a:lnTo>
                    <a:lnTo>
                      <a:pt x="4143" y="1248"/>
                    </a:lnTo>
                    <a:lnTo>
                      <a:pt x="4257" y="1238"/>
                    </a:lnTo>
                    <a:lnTo>
                      <a:pt x="4400" y="1257"/>
                    </a:lnTo>
                    <a:lnTo>
                      <a:pt x="4524" y="1334"/>
                    </a:lnTo>
                    <a:lnTo>
                      <a:pt x="4581" y="1429"/>
                    </a:lnTo>
                    <a:lnTo>
                      <a:pt x="4781" y="1543"/>
                    </a:lnTo>
                    <a:lnTo>
                      <a:pt x="4752" y="1591"/>
                    </a:lnTo>
                    <a:lnTo>
                      <a:pt x="4600" y="1753"/>
                    </a:lnTo>
                    <a:lnTo>
                      <a:pt x="4543" y="1800"/>
                    </a:lnTo>
                    <a:lnTo>
                      <a:pt x="4438" y="1886"/>
                    </a:lnTo>
                    <a:lnTo>
                      <a:pt x="4343" y="1953"/>
                    </a:lnTo>
                    <a:lnTo>
                      <a:pt x="3895" y="2438"/>
                    </a:lnTo>
                    <a:lnTo>
                      <a:pt x="3838" y="2524"/>
                    </a:lnTo>
                    <a:lnTo>
                      <a:pt x="3771" y="2581"/>
                    </a:lnTo>
                    <a:lnTo>
                      <a:pt x="3695" y="2667"/>
                    </a:lnTo>
                    <a:lnTo>
                      <a:pt x="3476" y="2981"/>
                    </a:lnTo>
                    <a:lnTo>
                      <a:pt x="3400" y="3067"/>
                    </a:lnTo>
                    <a:lnTo>
                      <a:pt x="3390" y="3086"/>
                    </a:lnTo>
                    <a:lnTo>
                      <a:pt x="3371" y="3153"/>
                    </a:lnTo>
                    <a:lnTo>
                      <a:pt x="3362" y="3172"/>
                    </a:lnTo>
                    <a:lnTo>
                      <a:pt x="3343" y="3191"/>
                    </a:lnTo>
                    <a:lnTo>
                      <a:pt x="3314" y="3200"/>
                    </a:lnTo>
                    <a:lnTo>
                      <a:pt x="3295" y="3210"/>
                    </a:lnTo>
                    <a:lnTo>
                      <a:pt x="3276" y="3238"/>
                    </a:lnTo>
                    <a:lnTo>
                      <a:pt x="3152" y="3457"/>
                    </a:lnTo>
                    <a:lnTo>
                      <a:pt x="3124" y="3486"/>
                    </a:lnTo>
                    <a:lnTo>
                      <a:pt x="3105" y="3495"/>
                    </a:lnTo>
                    <a:lnTo>
                      <a:pt x="3057" y="3505"/>
                    </a:lnTo>
                    <a:lnTo>
                      <a:pt x="3038" y="3524"/>
                    </a:lnTo>
                    <a:lnTo>
                      <a:pt x="3019" y="3553"/>
                    </a:lnTo>
                    <a:lnTo>
                      <a:pt x="2990" y="3648"/>
                    </a:lnTo>
                    <a:lnTo>
                      <a:pt x="2838" y="3848"/>
                    </a:lnTo>
                    <a:lnTo>
                      <a:pt x="2790" y="3962"/>
                    </a:lnTo>
                    <a:lnTo>
                      <a:pt x="2829" y="4067"/>
                    </a:lnTo>
                    <a:lnTo>
                      <a:pt x="2847" y="4115"/>
                    </a:lnTo>
                    <a:lnTo>
                      <a:pt x="2857" y="4238"/>
                    </a:lnTo>
                    <a:lnTo>
                      <a:pt x="2867" y="4276"/>
                    </a:lnTo>
                    <a:lnTo>
                      <a:pt x="2867" y="4295"/>
                    </a:lnTo>
                    <a:lnTo>
                      <a:pt x="2895" y="4333"/>
                    </a:lnTo>
                    <a:lnTo>
                      <a:pt x="2933" y="4381"/>
                    </a:lnTo>
                    <a:lnTo>
                      <a:pt x="2943" y="4400"/>
                    </a:lnTo>
                    <a:lnTo>
                      <a:pt x="2952" y="4448"/>
                    </a:lnTo>
                    <a:lnTo>
                      <a:pt x="2981" y="4724"/>
                    </a:lnTo>
                    <a:lnTo>
                      <a:pt x="2971" y="4762"/>
                    </a:lnTo>
                    <a:lnTo>
                      <a:pt x="2943" y="4857"/>
                    </a:lnTo>
                    <a:lnTo>
                      <a:pt x="2914" y="4962"/>
                    </a:lnTo>
                    <a:lnTo>
                      <a:pt x="2886" y="5029"/>
                    </a:lnTo>
                    <a:lnTo>
                      <a:pt x="2876" y="5067"/>
                    </a:lnTo>
                    <a:lnTo>
                      <a:pt x="2886" y="5077"/>
                    </a:lnTo>
                    <a:lnTo>
                      <a:pt x="2895" y="5077"/>
                    </a:lnTo>
                    <a:lnTo>
                      <a:pt x="2924" y="5038"/>
                    </a:lnTo>
                    <a:lnTo>
                      <a:pt x="2952" y="5067"/>
                    </a:lnTo>
                    <a:lnTo>
                      <a:pt x="2943" y="5067"/>
                    </a:lnTo>
                    <a:lnTo>
                      <a:pt x="3000" y="5115"/>
                    </a:lnTo>
                    <a:lnTo>
                      <a:pt x="3057" y="5191"/>
                    </a:lnTo>
                    <a:lnTo>
                      <a:pt x="3095" y="5210"/>
                    </a:lnTo>
                    <a:lnTo>
                      <a:pt x="3181" y="5258"/>
                    </a:lnTo>
                    <a:lnTo>
                      <a:pt x="3210" y="5296"/>
                    </a:lnTo>
                    <a:lnTo>
                      <a:pt x="3210" y="5315"/>
                    </a:lnTo>
                    <a:lnTo>
                      <a:pt x="3190" y="5372"/>
                    </a:lnTo>
                    <a:lnTo>
                      <a:pt x="3190" y="5419"/>
                    </a:lnTo>
                    <a:lnTo>
                      <a:pt x="3200" y="5448"/>
                    </a:lnTo>
                    <a:lnTo>
                      <a:pt x="3228" y="5496"/>
                    </a:lnTo>
                    <a:lnTo>
                      <a:pt x="3228" y="5505"/>
                    </a:lnTo>
                    <a:lnTo>
                      <a:pt x="3238" y="5514"/>
                    </a:lnTo>
                    <a:lnTo>
                      <a:pt x="3210" y="5562"/>
                    </a:lnTo>
                    <a:lnTo>
                      <a:pt x="3171" y="5543"/>
                    </a:lnTo>
                    <a:lnTo>
                      <a:pt x="3124" y="5505"/>
                    </a:lnTo>
                    <a:lnTo>
                      <a:pt x="3095" y="5486"/>
                    </a:lnTo>
                    <a:lnTo>
                      <a:pt x="3076" y="5476"/>
                    </a:lnTo>
                    <a:lnTo>
                      <a:pt x="3038" y="5429"/>
                    </a:lnTo>
                    <a:lnTo>
                      <a:pt x="3019" y="5410"/>
                    </a:lnTo>
                    <a:lnTo>
                      <a:pt x="2990" y="5410"/>
                    </a:lnTo>
                    <a:lnTo>
                      <a:pt x="2952" y="5419"/>
                    </a:lnTo>
                    <a:lnTo>
                      <a:pt x="2876" y="5419"/>
                    </a:lnTo>
                    <a:lnTo>
                      <a:pt x="2838" y="5419"/>
                    </a:lnTo>
                    <a:lnTo>
                      <a:pt x="2800" y="5419"/>
                    </a:lnTo>
                    <a:lnTo>
                      <a:pt x="2752" y="5381"/>
                    </a:lnTo>
                    <a:lnTo>
                      <a:pt x="2676" y="5305"/>
                    </a:lnTo>
                    <a:lnTo>
                      <a:pt x="2638" y="5286"/>
                    </a:lnTo>
                    <a:lnTo>
                      <a:pt x="2590" y="5334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27" name="Freeform 4">
                <a:extLst>
                  <a:ext uri="{FF2B5EF4-FFF2-40B4-BE49-F238E27FC236}">
                    <a16:creationId xmlns:a16="http://schemas.microsoft.com/office/drawing/2014/main" id="{EB010A04-97BB-4445-87A8-8BC18DC5D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275" y="4381500"/>
                <a:ext cx="2043113" cy="1868488"/>
              </a:xfrm>
              <a:custGeom>
                <a:avLst/>
                <a:gdLst>
                  <a:gd name="T0" fmla="*/ 400921 w 5677"/>
                  <a:gd name="T1" fmla="*/ 1110798 h 5191"/>
                  <a:gd name="T2" fmla="*/ 380407 w 5677"/>
                  <a:gd name="T3" fmla="*/ 1097120 h 5191"/>
                  <a:gd name="T4" fmla="*/ 349816 w 5677"/>
                  <a:gd name="T5" fmla="*/ 1038449 h 5191"/>
                  <a:gd name="T6" fmla="*/ 312027 w 5677"/>
                  <a:gd name="T7" fmla="*/ 959980 h 5191"/>
                  <a:gd name="T8" fmla="*/ 294752 w 5677"/>
                  <a:gd name="T9" fmla="*/ 891230 h 5191"/>
                  <a:gd name="T10" fmla="*/ 226373 w 5677"/>
                  <a:gd name="T11" fmla="*/ 857035 h 5191"/>
                  <a:gd name="T12" fmla="*/ 202260 w 5677"/>
                  <a:gd name="T13" fmla="*/ 880792 h 5191"/>
                  <a:gd name="T14" fmla="*/ 137119 w 5677"/>
                  <a:gd name="T15" fmla="*/ 850196 h 5191"/>
                  <a:gd name="T16" fmla="*/ 109767 w 5677"/>
                  <a:gd name="T17" fmla="*/ 870713 h 5191"/>
                  <a:gd name="T18" fmla="*/ 133520 w 5677"/>
                  <a:gd name="T19" fmla="*/ 911747 h 5191"/>
                  <a:gd name="T20" fmla="*/ 119844 w 5677"/>
                  <a:gd name="T21" fmla="*/ 966819 h 5191"/>
                  <a:gd name="T22" fmla="*/ 41028 w 5677"/>
                  <a:gd name="T23" fmla="*/ 1014692 h 5191"/>
                  <a:gd name="T24" fmla="*/ 37789 w 5677"/>
                  <a:gd name="T25" fmla="*/ 956381 h 5191"/>
                  <a:gd name="T26" fmla="*/ 106168 w 5677"/>
                  <a:gd name="T27" fmla="*/ 747251 h 5191"/>
                  <a:gd name="T28" fmla="*/ 123443 w 5677"/>
                  <a:gd name="T29" fmla="*/ 685700 h 5191"/>
                  <a:gd name="T30" fmla="*/ 143957 w 5677"/>
                  <a:gd name="T31" fmla="*/ 592834 h 5191"/>
                  <a:gd name="T32" fmla="*/ 106168 w 5677"/>
                  <a:gd name="T33" fmla="*/ 490249 h 5191"/>
                  <a:gd name="T34" fmla="*/ 226373 w 5677"/>
                  <a:gd name="T35" fmla="*/ 353109 h 5191"/>
                  <a:gd name="T36" fmla="*/ 366731 w 5677"/>
                  <a:gd name="T37" fmla="*/ 301636 h 5191"/>
                  <a:gd name="T38" fmla="*/ 712948 w 5677"/>
                  <a:gd name="T39" fmla="*/ 88907 h 5191"/>
                  <a:gd name="T40" fmla="*/ 798603 w 5677"/>
                  <a:gd name="T41" fmla="*/ 0 h 5191"/>
                  <a:gd name="T42" fmla="*/ 1021377 w 5677"/>
                  <a:gd name="T43" fmla="*/ 116623 h 5191"/>
                  <a:gd name="T44" fmla="*/ 1268263 w 5677"/>
                  <a:gd name="T45" fmla="*/ 61551 h 5191"/>
                  <a:gd name="T46" fmla="*/ 1419058 w 5677"/>
                  <a:gd name="T47" fmla="*/ 260602 h 5191"/>
                  <a:gd name="T48" fmla="*/ 1782550 w 5677"/>
                  <a:gd name="T49" fmla="*/ 198691 h 5191"/>
                  <a:gd name="T50" fmla="*/ 1895557 w 5677"/>
                  <a:gd name="T51" fmla="*/ 335831 h 5191"/>
                  <a:gd name="T52" fmla="*/ 1991648 w 5677"/>
                  <a:gd name="T53" fmla="*/ 452454 h 5191"/>
                  <a:gd name="T54" fmla="*/ 2042753 w 5677"/>
                  <a:gd name="T55" fmla="*/ 695779 h 5191"/>
                  <a:gd name="T56" fmla="*/ 1929747 w 5677"/>
                  <a:gd name="T57" fmla="*/ 744012 h 5191"/>
                  <a:gd name="T58" fmla="*/ 1840853 w 5677"/>
                  <a:gd name="T59" fmla="*/ 942703 h 5191"/>
                  <a:gd name="T60" fmla="*/ 1659107 w 5677"/>
                  <a:gd name="T61" fmla="*/ 1288972 h 5191"/>
                  <a:gd name="T62" fmla="*/ 1501474 w 5677"/>
                  <a:gd name="T63" fmla="*/ 1508180 h 5191"/>
                  <a:gd name="T64" fmla="*/ 1466924 w 5677"/>
                  <a:gd name="T65" fmla="*/ 1556413 h 5191"/>
                  <a:gd name="T66" fmla="*/ 1518389 w 5677"/>
                  <a:gd name="T67" fmla="*/ 1642081 h 5191"/>
                  <a:gd name="T68" fmla="*/ 1549340 w 5677"/>
                  <a:gd name="T69" fmla="*/ 1730988 h 5191"/>
                  <a:gd name="T70" fmla="*/ 1521988 w 5677"/>
                  <a:gd name="T71" fmla="*/ 1714070 h 5191"/>
                  <a:gd name="T72" fmla="*/ 1501474 w 5677"/>
                  <a:gd name="T73" fmla="*/ 1734587 h 5191"/>
                  <a:gd name="T74" fmla="*/ 1456847 w 5677"/>
                  <a:gd name="T75" fmla="*/ 1758704 h 5191"/>
                  <a:gd name="T76" fmla="*/ 1394946 w 5677"/>
                  <a:gd name="T77" fmla="*/ 1779221 h 5191"/>
                  <a:gd name="T78" fmla="*/ 1329805 w 5677"/>
                  <a:gd name="T79" fmla="*/ 1864889 h 5191"/>
                  <a:gd name="T80" fmla="*/ 1227235 w 5677"/>
                  <a:gd name="T81" fmla="*/ 1799738 h 5191"/>
                  <a:gd name="T82" fmla="*/ 1172172 w 5677"/>
                  <a:gd name="T83" fmla="*/ 1689954 h 5191"/>
                  <a:gd name="T84" fmla="*/ 1086517 w 5677"/>
                  <a:gd name="T85" fmla="*/ 1604286 h 5191"/>
                  <a:gd name="T86" fmla="*/ 1072841 w 5677"/>
                  <a:gd name="T87" fmla="*/ 1563252 h 5191"/>
                  <a:gd name="T88" fmla="*/ 1011300 w 5677"/>
                  <a:gd name="T89" fmla="*/ 1563252 h 5191"/>
                  <a:gd name="T90" fmla="*/ 977110 w 5677"/>
                  <a:gd name="T91" fmla="*/ 1487663 h 5191"/>
                  <a:gd name="T92" fmla="*/ 997624 w 5677"/>
                  <a:gd name="T93" fmla="*/ 1470746 h 5191"/>
                  <a:gd name="T94" fmla="*/ 1038651 w 5677"/>
                  <a:gd name="T95" fmla="*/ 1429352 h 5191"/>
                  <a:gd name="T96" fmla="*/ 1107031 w 5677"/>
                  <a:gd name="T97" fmla="*/ 1405595 h 5191"/>
                  <a:gd name="T98" fmla="*/ 1110630 w 5677"/>
                  <a:gd name="T99" fmla="*/ 1374640 h 5191"/>
                  <a:gd name="T100" fmla="*/ 1137982 w 5677"/>
                  <a:gd name="T101" fmla="*/ 1347284 h 5191"/>
                  <a:gd name="T102" fmla="*/ 1000863 w 5677"/>
                  <a:gd name="T103" fmla="*/ 1240739 h 5191"/>
                  <a:gd name="T104" fmla="*/ 959835 w 5677"/>
                  <a:gd name="T105" fmla="*/ 1282133 h 5191"/>
                  <a:gd name="T106" fmla="*/ 825955 w 5677"/>
                  <a:gd name="T107" fmla="*/ 1305890 h 5191"/>
                  <a:gd name="T108" fmla="*/ 836392 w 5677"/>
                  <a:gd name="T109" fmla="*/ 1282133 h 5191"/>
                  <a:gd name="T110" fmla="*/ 809040 w 5677"/>
                  <a:gd name="T111" fmla="*/ 1213383 h 5191"/>
                  <a:gd name="T112" fmla="*/ 695673 w 5677"/>
                  <a:gd name="T113" fmla="*/ 1165510 h 5191"/>
                  <a:gd name="T114" fmla="*/ 606780 w 5677"/>
                  <a:gd name="T115" fmla="*/ 1161911 h 51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677" h="5191">
                    <a:moveTo>
                      <a:pt x="1391" y="3076"/>
                    </a:moveTo>
                    <a:lnTo>
                      <a:pt x="1238" y="3019"/>
                    </a:lnTo>
                    <a:lnTo>
                      <a:pt x="1153" y="3028"/>
                    </a:lnTo>
                    <a:lnTo>
                      <a:pt x="1133" y="3048"/>
                    </a:lnTo>
                    <a:lnTo>
                      <a:pt x="1114" y="3086"/>
                    </a:lnTo>
                    <a:lnTo>
                      <a:pt x="1095" y="3105"/>
                    </a:lnTo>
                    <a:lnTo>
                      <a:pt x="1067" y="3095"/>
                    </a:lnTo>
                    <a:lnTo>
                      <a:pt x="1057" y="3076"/>
                    </a:lnTo>
                    <a:lnTo>
                      <a:pt x="1057" y="3048"/>
                    </a:lnTo>
                    <a:lnTo>
                      <a:pt x="1067" y="3009"/>
                    </a:lnTo>
                    <a:lnTo>
                      <a:pt x="1067" y="2981"/>
                    </a:lnTo>
                    <a:lnTo>
                      <a:pt x="1038" y="2924"/>
                    </a:lnTo>
                    <a:lnTo>
                      <a:pt x="1010" y="2895"/>
                    </a:lnTo>
                    <a:lnTo>
                      <a:pt x="972" y="2885"/>
                    </a:lnTo>
                    <a:lnTo>
                      <a:pt x="933" y="2857"/>
                    </a:lnTo>
                    <a:lnTo>
                      <a:pt x="914" y="2819"/>
                    </a:lnTo>
                    <a:lnTo>
                      <a:pt x="895" y="2771"/>
                    </a:lnTo>
                    <a:lnTo>
                      <a:pt x="876" y="2714"/>
                    </a:lnTo>
                    <a:lnTo>
                      <a:pt x="867" y="2667"/>
                    </a:lnTo>
                    <a:lnTo>
                      <a:pt x="886" y="2609"/>
                    </a:lnTo>
                    <a:lnTo>
                      <a:pt x="895" y="2581"/>
                    </a:lnTo>
                    <a:lnTo>
                      <a:pt x="905" y="2552"/>
                    </a:lnTo>
                    <a:lnTo>
                      <a:pt x="867" y="2495"/>
                    </a:lnTo>
                    <a:lnTo>
                      <a:pt x="819" y="2476"/>
                    </a:lnTo>
                    <a:lnTo>
                      <a:pt x="705" y="2476"/>
                    </a:lnTo>
                    <a:lnTo>
                      <a:pt x="686" y="2428"/>
                    </a:lnTo>
                    <a:lnTo>
                      <a:pt x="676" y="2381"/>
                    </a:lnTo>
                    <a:lnTo>
                      <a:pt x="657" y="2371"/>
                    </a:lnTo>
                    <a:lnTo>
                      <a:pt x="629" y="2381"/>
                    </a:lnTo>
                    <a:lnTo>
                      <a:pt x="609" y="2428"/>
                    </a:lnTo>
                    <a:lnTo>
                      <a:pt x="609" y="2457"/>
                    </a:lnTo>
                    <a:lnTo>
                      <a:pt x="581" y="2466"/>
                    </a:lnTo>
                    <a:lnTo>
                      <a:pt x="562" y="2447"/>
                    </a:lnTo>
                    <a:lnTo>
                      <a:pt x="533" y="2428"/>
                    </a:lnTo>
                    <a:lnTo>
                      <a:pt x="514" y="2400"/>
                    </a:lnTo>
                    <a:lnTo>
                      <a:pt x="419" y="2371"/>
                    </a:lnTo>
                    <a:lnTo>
                      <a:pt x="381" y="2343"/>
                    </a:lnTo>
                    <a:lnTo>
                      <a:pt x="381" y="2362"/>
                    </a:lnTo>
                    <a:lnTo>
                      <a:pt x="371" y="2381"/>
                    </a:lnTo>
                    <a:lnTo>
                      <a:pt x="343" y="2400"/>
                    </a:lnTo>
                    <a:lnTo>
                      <a:pt x="324" y="2400"/>
                    </a:lnTo>
                    <a:lnTo>
                      <a:pt x="314" y="2409"/>
                    </a:lnTo>
                    <a:lnTo>
                      <a:pt x="305" y="2419"/>
                    </a:lnTo>
                    <a:lnTo>
                      <a:pt x="295" y="2428"/>
                    </a:lnTo>
                    <a:lnTo>
                      <a:pt x="305" y="2457"/>
                    </a:lnTo>
                    <a:lnTo>
                      <a:pt x="343" y="2486"/>
                    </a:lnTo>
                    <a:lnTo>
                      <a:pt x="371" y="2533"/>
                    </a:lnTo>
                    <a:lnTo>
                      <a:pt x="371" y="2619"/>
                    </a:lnTo>
                    <a:lnTo>
                      <a:pt x="362" y="2638"/>
                    </a:lnTo>
                    <a:lnTo>
                      <a:pt x="343" y="2657"/>
                    </a:lnTo>
                    <a:lnTo>
                      <a:pt x="343" y="2667"/>
                    </a:lnTo>
                    <a:lnTo>
                      <a:pt x="333" y="2686"/>
                    </a:lnTo>
                    <a:lnTo>
                      <a:pt x="343" y="2695"/>
                    </a:lnTo>
                    <a:lnTo>
                      <a:pt x="343" y="2705"/>
                    </a:lnTo>
                    <a:lnTo>
                      <a:pt x="343" y="2809"/>
                    </a:lnTo>
                    <a:lnTo>
                      <a:pt x="343" y="2838"/>
                    </a:lnTo>
                    <a:lnTo>
                      <a:pt x="114" y="2819"/>
                    </a:lnTo>
                    <a:lnTo>
                      <a:pt x="48" y="2847"/>
                    </a:lnTo>
                    <a:lnTo>
                      <a:pt x="0" y="2838"/>
                    </a:lnTo>
                    <a:lnTo>
                      <a:pt x="0" y="2781"/>
                    </a:lnTo>
                    <a:lnTo>
                      <a:pt x="29" y="2743"/>
                    </a:lnTo>
                    <a:lnTo>
                      <a:pt x="105" y="2657"/>
                    </a:lnTo>
                    <a:lnTo>
                      <a:pt x="200" y="2428"/>
                    </a:lnTo>
                    <a:lnTo>
                      <a:pt x="286" y="2209"/>
                    </a:lnTo>
                    <a:lnTo>
                      <a:pt x="295" y="2171"/>
                    </a:lnTo>
                    <a:lnTo>
                      <a:pt x="295" y="2105"/>
                    </a:lnTo>
                    <a:lnTo>
                      <a:pt x="295" y="2076"/>
                    </a:lnTo>
                    <a:lnTo>
                      <a:pt x="305" y="2057"/>
                    </a:lnTo>
                    <a:lnTo>
                      <a:pt x="324" y="2047"/>
                    </a:lnTo>
                    <a:lnTo>
                      <a:pt x="333" y="2019"/>
                    </a:lnTo>
                    <a:lnTo>
                      <a:pt x="343" y="1981"/>
                    </a:lnTo>
                    <a:lnTo>
                      <a:pt x="343" y="1905"/>
                    </a:lnTo>
                    <a:lnTo>
                      <a:pt x="362" y="1819"/>
                    </a:lnTo>
                    <a:lnTo>
                      <a:pt x="381" y="1733"/>
                    </a:lnTo>
                    <a:lnTo>
                      <a:pt x="419" y="1666"/>
                    </a:lnTo>
                    <a:lnTo>
                      <a:pt x="410" y="1657"/>
                    </a:lnTo>
                    <a:lnTo>
                      <a:pt x="400" y="1647"/>
                    </a:lnTo>
                    <a:lnTo>
                      <a:pt x="410" y="1562"/>
                    </a:lnTo>
                    <a:lnTo>
                      <a:pt x="381" y="1495"/>
                    </a:lnTo>
                    <a:lnTo>
                      <a:pt x="343" y="1448"/>
                    </a:lnTo>
                    <a:lnTo>
                      <a:pt x="305" y="1381"/>
                    </a:lnTo>
                    <a:lnTo>
                      <a:pt x="295" y="1362"/>
                    </a:lnTo>
                    <a:lnTo>
                      <a:pt x="286" y="1305"/>
                    </a:lnTo>
                    <a:lnTo>
                      <a:pt x="276" y="1171"/>
                    </a:lnTo>
                    <a:lnTo>
                      <a:pt x="314" y="1143"/>
                    </a:lnTo>
                    <a:lnTo>
                      <a:pt x="629" y="981"/>
                    </a:lnTo>
                    <a:lnTo>
                      <a:pt x="686" y="981"/>
                    </a:lnTo>
                    <a:lnTo>
                      <a:pt x="800" y="1085"/>
                    </a:lnTo>
                    <a:lnTo>
                      <a:pt x="857" y="1085"/>
                    </a:lnTo>
                    <a:lnTo>
                      <a:pt x="952" y="914"/>
                    </a:lnTo>
                    <a:lnTo>
                      <a:pt x="1019" y="838"/>
                    </a:lnTo>
                    <a:lnTo>
                      <a:pt x="1162" y="790"/>
                    </a:lnTo>
                    <a:lnTo>
                      <a:pt x="1438" y="943"/>
                    </a:lnTo>
                    <a:lnTo>
                      <a:pt x="1572" y="904"/>
                    </a:lnTo>
                    <a:lnTo>
                      <a:pt x="1790" y="619"/>
                    </a:lnTo>
                    <a:lnTo>
                      <a:pt x="1981" y="247"/>
                    </a:lnTo>
                    <a:lnTo>
                      <a:pt x="2029" y="209"/>
                    </a:lnTo>
                    <a:lnTo>
                      <a:pt x="2095" y="190"/>
                    </a:lnTo>
                    <a:lnTo>
                      <a:pt x="2153" y="133"/>
                    </a:lnTo>
                    <a:lnTo>
                      <a:pt x="2181" y="47"/>
                    </a:lnTo>
                    <a:lnTo>
                      <a:pt x="2219" y="0"/>
                    </a:lnTo>
                    <a:lnTo>
                      <a:pt x="2514" y="47"/>
                    </a:lnTo>
                    <a:lnTo>
                      <a:pt x="2572" y="104"/>
                    </a:lnTo>
                    <a:lnTo>
                      <a:pt x="2572" y="219"/>
                    </a:lnTo>
                    <a:lnTo>
                      <a:pt x="2686" y="352"/>
                    </a:lnTo>
                    <a:lnTo>
                      <a:pt x="2838" y="324"/>
                    </a:lnTo>
                    <a:lnTo>
                      <a:pt x="2953" y="219"/>
                    </a:lnTo>
                    <a:lnTo>
                      <a:pt x="3048" y="57"/>
                    </a:lnTo>
                    <a:lnTo>
                      <a:pt x="3219" y="28"/>
                    </a:lnTo>
                    <a:lnTo>
                      <a:pt x="3305" y="47"/>
                    </a:lnTo>
                    <a:lnTo>
                      <a:pt x="3524" y="171"/>
                    </a:lnTo>
                    <a:lnTo>
                      <a:pt x="3553" y="247"/>
                    </a:lnTo>
                    <a:lnTo>
                      <a:pt x="3562" y="352"/>
                    </a:lnTo>
                    <a:lnTo>
                      <a:pt x="3648" y="505"/>
                    </a:lnTo>
                    <a:lnTo>
                      <a:pt x="3838" y="609"/>
                    </a:lnTo>
                    <a:lnTo>
                      <a:pt x="3943" y="724"/>
                    </a:lnTo>
                    <a:lnTo>
                      <a:pt x="4172" y="800"/>
                    </a:lnTo>
                    <a:lnTo>
                      <a:pt x="4572" y="733"/>
                    </a:lnTo>
                    <a:lnTo>
                      <a:pt x="4648" y="562"/>
                    </a:lnTo>
                    <a:lnTo>
                      <a:pt x="4724" y="552"/>
                    </a:lnTo>
                    <a:lnTo>
                      <a:pt x="4953" y="552"/>
                    </a:lnTo>
                    <a:lnTo>
                      <a:pt x="5172" y="609"/>
                    </a:lnTo>
                    <a:lnTo>
                      <a:pt x="5362" y="733"/>
                    </a:lnTo>
                    <a:lnTo>
                      <a:pt x="5343" y="828"/>
                    </a:lnTo>
                    <a:lnTo>
                      <a:pt x="5315" y="904"/>
                    </a:lnTo>
                    <a:lnTo>
                      <a:pt x="5267" y="933"/>
                    </a:lnTo>
                    <a:lnTo>
                      <a:pt x="5248" y="1000"/>
                    </a:lnTo>
                    <a:lnTo>
                      <a:pt x="5257" y="1133"/>
                    </a:lnTo>
                    <a:lnTo>
                      <a:pt x="5305" y="1247"/>
                    </a:lnTo>
                    <a:lnTo>
                      <a:pt x="5419" y="1276"/>
                    </a:lnTo>
                    <a:lnTo>
                      <a:pt x="5534" y="1257"/>
                    </a:lnTo>
                    <a:lnTo>
                      <a:pt x="5610" y="1276"/>
                    </a:lnTo>
                    <a:lnTo>
                      <a:pt x="5676" y="1333"/>
                    </a:lnTo>
                    <a:lnTo>
                      <a:pt x="5629" y="1466"/>
                    </a:lnTo>
                    <a:lnTo>
                      <a:pt x="5648" y="1781"/>
                    </a:lnTo>
                    <a:lnTo>
                      <a:pt x="5676" y="1933"/>
                    </a:lnTo>
                    <a:lnTo>
                      <a:pt x="5610" y="1981"/>
                    </a:lnTo>
                    <a:lnTo>
                      <a:pt x="5543" y="1990"/>
                    </a:lnTo>
                    <a:lnTo>
                      <a:pt x="5476" y="1990"/>
                    </a:lnTo>
                    <a:lnTo>
                      <a:pt x="5410" y="2009"/>
                    </a:lnTo>
                    <a:lnTo>
                      <a:pt x="5362" y="2067"/>
                    </a:lnTo>
                    <a:lnTo>
                      <a:pt x="5248" y="2324"/>
                    </a:lnTo>
                    <a:lnTo>
                      <a:pt x="5229" y="2400"/>
                    </a:lnTo>
                    <a:lnTo>
                      <a:pt x="5210" y="2486"/>
                    </a:lnTo>
                    <a:lnTo>
                      <a:pt x="5181" y="2581"/>
                    </a:lnTo>
                    <a:lnTo>
                      <a:pt x="5115" y="2619"/>
                    </a:lnTo>
                    <a:lnTo>
                      <a:pt x="5029" y="2743"/>
                    </a:lnTo>
                    <a:lnTo>
                      <a:pt x="4953" y="2905"/>
                    </a:lnTo>
                    <a:lnTo>
                      <a:pt x="4791" y="3143"/>
                    </a:lnTo>
                    <a:lnTo>
                      <a:pt x="4657" y="3409"/>
                    </a:lnTo>
                    <a:lnTo>
                      <a:pt x="4610" y="3581"/>
                    </a:lnTo>
                    <a:lnTo>
                      <a:pt x="4543" y="3705"/>
                    </a:lnTo>
                    <a:lnTo>
                      <a:pt x="4419" y="3724"/>
                    </a:lnTo>
                    <a:lnTo>
                      <a:pt x="4315" y="3800"/>
                    </a:lnTo>
                    <a:lnTo>
                      <a:pt x="4181" y="4152"/>
                    </a:lnTo>
                    <a:lnTo>
                      <a:pt x="4172" y="4190"/>
                    </a:lnTo>
                    <a:lnTo>
                      <a:pt x="4114" y="4162"/>
                    </a:lnTo>
                    <a:lnTo>
                      <a:pt x="4067" y="4152"/>
                    </a:lnTo>
                    <a:lnTo>
                      <a:pt x="4019" y="4181"/>
                    </a:lnTo>
                    <a:lnTo>
                      <a:pt x="4019" y="4229"/>
                    </a:lnTo>
                    <a:lnTo>
                      <a:pt x="4076" y="4324"/>
                    </a:lnTo>
                    <a:lnTo>
                      <a:pt x="4105" y="4371"/>
                    </a:lnTo>
                    <a:lnTo>
                      <a:pt x="4114" y="4438"/>
                    </a:lnTo>
                    <a:lnTo>
                      <a:pt x="4134" y="4495"/>
                    </a:lnTo>
                    <a:lnTo>
                      <a:pt x="4172" y="4533"/>
                    </a:lnTo>
                    <a:lnTo>
                      <a:pt x="4219" y="4562"/>
                    </a:lnTo>
                    <a:lnTo>
                      <a:pt x="4257" y="4600"/>
                    </a:lnTo>
                    <a:lnTo>
                      <a:pt x="4277" y="4657"/>
                    </a:lnTo>
                    <a:lnTo>
                      <a:pt x="4277" y="4733"/>
                    </a:lnTo>
                    <a:lnTo>
                      <a:pt x="4305" y="4771"/>
                    </a:lnTo>
                    <a:lnTo>
                      <a:pt x="4305" y="4809"/>
                    </a:lnTo>
                    <a:lnTo>
                      <a:pt x="4295" y="4828"/>
                    </a:lnTo>
                    <a:lnTo>
                      <a:pt x="4267" y="4828"/>
                    </a:lnTo>
                    <a:lnTo>
                      <a:pt x="4248" y="4790"/>
                    </a:lnTo>
                    <a:lnTo>
                      <a:pt x="4238" y="4771"/>
                    </a:lnTo>
                    <a:lnTo>
                      <a:pt x="4229" y="4762"/>
                    </a:lnTo>
                    <a:lnTo>
                      <a:pt x="4200" y="4762"/>
                    </a:lnTo>
                    <a:lnTo>
                      <a:pt x="4200" y="4771"/>
                    </a:lnTo>
                    <a:lnTo>
                      <a:pt x="4200" y="4809"/>
                    </a:lnTo>
                    <a:lnTo>
                      <a:pt x="4191" y="4819"/>
                    </a:lnTo>
                    <a:lnTo>
                      <a:pt x="4172" y="4819"/>
                    </a:lnTo>
                    <a:lnTo>
                      <a:pt x="4134" y="4809"/>
                    </a:lnTo>
                    <a:lnTo>
                      <a:pt x="4124" y="4809"/>
                    </a:lnTo>
                    <a:lnTo>
                      <a:pt x="4095" y="4828"/>
                    </a:lnTo>
                    <a:lnTo>
                      <a:pt x="4067" y="4876"/>
                    </a:lnTo>
                    <a:lnTo>
                      <a:pt x="4048" y="4886"/>
                    </a:lnTo>
                    <a:lnTo>
                      <a:pt x="4029" y="4895"/>
                    </a:lnTo>
                    <a:lnTo>
                      <a:pt x="4000" y="4905"/>
                    </a:lnTo>
                    <a:lnTo>
                      <a:pt x="3962" y="4895"/>
                    </a:lnTo>
                    <a:lnTo>
                      <a:pt x="3924" y="4905"/>
                    </a:lnTo>
                    <a:lnTo>
                      <a:pt x="3876" y="4943"/>
                    </a:lnTo>
                    <a:lnTo>
                      <a:pt x="3848" y="4990"/>
                    </a:lnTo>
                    <a:lnTo>
                      <a:pt x="3819" y="5038"/>
                    </a:lnTo>
                    <a:lnTo>
                      <a:pt x="3800" y="5067"/>
                    </a:lnTo>
                    <a:lnTo>
                      <a:pt x="3753" y="5105"/>
                    </a:lnTo>
                    <a:lnTo>
                      <a:pt x="3695" y="5181"/>
                    </a:lnTo>
                    <a:lnTo>
                      <a:pt x="3619" y="5190"/>
                    </a:lnTo>
                    <a:lnTo>
                      <a:pt x="3533" y="5143"/>
                    </a:lnTo>
                    <a:lnTo>
                      <a:pt x="3467" y="5086"/>
                    </a:lnTo>
                    <a:lnTo>
                      <a:pt x="3429" y="5038"/>
                    </a:lnTo>
                    <a:lnTo>
                      <a:pt x="3410" y="5000"/>
                    </a:lnTo>
                    <a:lnTo>
                      <a:pt x="3391" y="4895"/>
                    </a:lnTo>
                    <a:lnTo>
                      <a:pt x="3372" y="4838"/>
                    </a:lnTo>
                    <a:lnTo>
                      <a:pt x="3314" y="4781"/>
                    </a:lnTo>
                    <a:lnTo>
                      <a:pt x="3286" y="4733"/>
                    </a:lnTo>
                    <a:lnTo>
                      <a:pt x="3257" y="4695"/>
                    </a:lnTo>
                    <a:lnTo>
                      <a:pt x="3210" y="4600"/>
                    </a:lnTo>
                    <a:lnTo>
                      <a:pt x="3181" y="4562"/>
                    </a:lnTo>
                    <a:lnTo>
                      <a:pt x="3134" y="4533"/>
                    </a:lnTo>
                    <a:lnTo>
                      <a:pt x="3048" y="4505"/>
                    </a:lnTo>
                    <a:lnTo>
                      <a:pt x="3019" y="4457"/>
                    </a:lnTo>
                    <a:lnTo>
                      <a:pt x="3010" y="4428"/>
                    </a:lnTo>
                    <a:lnTo>
                      <a:pt x="3010" y="4400"/>
                    </a:lnTo>
                    <a:lnTo>
                      <a:pt x="3010" y="4371"/>
                    </a:lnTo>
                    <a:lnTo>
                      <a:pt x="3000" y="4343"/>
                    </a:lnTo>
                    <a:lnTo>
                      <a:pt x="2981" y="4343"/>
                    </a:lnTo>
                    <a:lnTo>
                      <a:pt x="2886" y="4343"/>
                    </a:lnTo>
                    <a:lnTo>
                      <a:pt x="2867" y="4343"/>
                    </a:lnTo>
                    <a:lnTo>
                      <a:pt x="2857" y="4362"/>
                    </a:lnTo>
                    <a:lnTo>
                      <a:pt x="2838" y="4362"/>
                    </a:lnTo>
                    <a:lnTo>
                      <a:pt x="2810" y="4343"/>
                    </a:lnTo>
                    <a:lnTo>
                      <a:pt x="2800" y="4324"/>
                    </a:lnTo>
                    <a:lnTo>
                      <a:pt x="2781" y="4247"/>
                    </a:lnTo>
                    <a:lnTo>
                      <a:pt x="2715" y="4229"/>
                    </a:lnTo>
                    <a:lnTo>
                      <a:pt x="2695" y="4181"/>
                    </a:lnTo>
                    <a:lnTo>
                      <a:pt x="2715" y="4133"/>
                    </a:lnTo>
                    <a:lnTo>
                      <a:pt x="2753" y="4143"/>
                    </a:lnTo>
                    <a:lnTo>
                      <a:pt x="2753" y="4133"/>
                    </a:lnTo>
                    <a:lnTo>
                      <a:pt x="2743" y="4095"/>
                    </a:lnTo>
                    <a:lnTo>
                      <a:pt x="2753" y="4095"/>
                    </a:lnTo>
                    <a:lnTo>
                      <a:pt x="2772" y="4086"/>
                    </a:lnTo>
                    <a:lnTo>
                      <a:pt x="2781" y="4076"/>
                    </a:lnTo>
                    <a:lnTo>
                      <a:pt x="2810" y="4057"/>
                    </a:lnTo>
                    <a:lnTo>
                      <a:pt x="2848" y="4028"/>
                    </a:lnTo>
                    <a:lnTo>
                      <a:pt x="2876" y="4009"/>
                    </a:lnTo>
                    <a:lnTo>
                      <a:pt x="2886" y="3971"/>
                    </a:lnTo>
                    <a:lnTo>
                      <a:pt x="2914" y="3962"/>
                    </a:lnTo>
                    <a:lnTo>
                      <a:pt x="2981" y="3971"/>
                    </a:lnTo>
                    <a:lnTo>
                      <a:pt x="3019" y="3971"/>
                    </a:lnTo>
                    <a:lnTo>
                      <a:pt x="3029" y="3943"/>
                    </a:lnTo>
                    <a:lnTo>
                      <a:pt x="3076" y="3905"/>
                    </a:lnTo>
                    <a:lnTo>
                      <a:pt x="3086" y="3876"/>
                    </a:lnTo>
                    <a:lnTo>
                      <a:pt x="3086" y="3866"/>
                    </a:lnTo>
                    <a:lnTo>
                      <a:pt x="3086" y="3838"/>
                    </a:lnTo>
                    <a:lnTo>
                      <a:pt x="3086" y="3819"/>
                    </a:lnTo>
                    <a:lnTo>
                      <a:pt x="3096" y="3809"/>
                    </a:lnTo>
                    <a:lnTo>
                      <a:pt x="3105" y="3800"/>
                    </a:lnTo>
                    <a:lnTo>
                      <a:pt x="3105" y="3790"/>
                    </a:lnTo>
                    <a:lnTo>
                      <a:pt x="3096" y="3762"/>
                    </a:lnTo>
                    <a:lnTo>
                      <a:pt x="3162" y="3743"/>
                    </a:lnTo>
                    <a:lnTo>
                      <a:pt x="3143" y="3676"/>
                    </a:lnTo>
                    <a:lnTo>
                      <a:pt x="2971" y="3505"/>
                    </a:lnTo>
                    <a:lnTo>
                      <a:pt x="2914" y="3467"/>
                    </a:lnTo>
                    <a:lnTo>
                      <a:pt x="2848" y="3457"/>
                    </a:lnTo>
                    <a:lnTo>
                      <a:pt x="2781" y="3447"/>
                    </a:lnTo>
                    <a:lnTo>
                      <a:pt x="2753" y="3457"/>
                    </a:lnTo>
                    <a:lnTo>
                      <a:pt x="2743" y="3486"/>
                    </a:lnTo>
                    <a:lnTo>
                      <a:pt x="2724" y="3524"/>
                    </a:lnTo>
                    <a:lnTo>
                      <a:pt x="2705" y="3552"/>
                    </a:lnTo>
                    <a:lnTo>
                      <a:pt x="2667" y="3562"/>
                    </a:lnTo>
                    <a:lnTo>
                      <a:pt x="2638" y="3552"/>
                    </a:lnTo>
                    <a:lnTo>
                      <a:pt x="2581" y="3505"/>
                    </a:lnTo>
                    <a:lnTo>
                      <a:pt x="2495" y="3495"/>
                    </a:lnTo>
                    <a:lnTo>
                      <a:pt x="2372" y="3609"/>
                    </a:lnTo>
                    <a:lnTo>
                      <a:pt x="2295" y="3628"/>
                    </a:lnTo>
                    <a:lnTo>
                      <a:pt x="2286" y="3619"/>
                    </a:lnTo>
                    <a:lnTo>
                      <a:pt x="2286" y="3609"/>
                    </a:lnTo>
                    <a:lnTo>
                      <a:pt x="2286" y="3600"/>
                    </a:lnTo>
                    <a:lnTo>
                      <a:pt x="2295" y="3590"/>
                    </a:lnTo>
                    <a:lnTo>
                      <a:pt x="2324" y="3562"/>
                    </a:lnTo>
                    <a:lnTo>
                      <a:pt x="2324" y="3533"/>
                    </a:lnTo>
                    <a:lnTo>
                      <a:pt x="2314" y="3486"/>
                    </a:lnTo>
                    <a:lnTo>
                      <a:pt x="2295" y="3447"/>
                    </a:lnTo>
                    <a:lnTo>
                      <a:pt x="2267" y="3400"/>
                    </a:lnTo>
                    <a:lnTo>
                      <a:pt x="2248" y="3371"/>
                    </a:lnTo>
                    <a:lnTo>
                      <a:pt x="2210" y="3371"/>
                    </a:lnTo>
                    <a:lnTo>
                      <a:pt x="2095" y="3409"/>
                    </a:lnTo>
                    <a:lnTo>
                      <a:pt x="2038" y="3409"/>
                    </a:lnTo>
                    <a:lnTo>
                      <a:pt x="2029" y="3409"/>
                    </a:lnTo>
                    <a:lnTo>
                      <a:pt x="1933" y="3238"/>
                    </a:lnTo>
                    <a:lnTo>
                      <a:pt x="1924" y="3219"/>
                    </a:lnTo>
                    <a:lnTo>
                      <a:pt x="1924" y="3200"/>
                    </a:lnTo>
                    <a:lnTo>
                      <a:pt x="1876" y="3190"/>
                    </a:lnTo>
                    <a:lnTo>
                      <a:pt x="1714" y="3238"/>
                    </a:lnTo>
                    <a:lnTo>
                      <a:pt x="1686" y="3228"/>
                    </a:lnTo>
                    <a:lnTo>
                      <a:pt x="1676" y="3209"/>
                    </a:lnTo>
                    <a:lnTo>
                      <a:pt x="1648" y="3171"/>
                    </a:lnTo>
                    <a:lnTo>
                      <a:pt x="1629" y="3162"/>
                    </a:lnTo>
                    <a:lnTo>
                      <a:pt x="1391" y="30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28" name="Freeform 5">
                <a:extLst>
                  <a:ext uri="{FF2B5EF4-FFF2-40B4-BE49-F238E27FC236}">
                    <a16:creationId xmlns:a16="http://schemas.microsoft.com/office/drawing/2014/main" id="{978C5917-EA9A-9E4C-BB69-AFA5A94C5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8050" y="5078413"/>
                <a:ext cx="1203325" cy="1309687"/>
              </a:xfrm>
              <a:custGeom>
                <a:avLst/>
                <a:gdLst>
                  <a:gd name="T0" fmla="*/ 51458 w 3344"/>
                  <a:gd name="T1" fmla="*/ 671939 h 3639"/>
                  <a:gd name="T2" fmla="*/ 157613 w 3344"/>
                  <a:gd name="T3" fmla="*/ 593120 h 3639"/>
                  <a:gd name="T4" fmla="*/ 281040 w 3344"/>
                  <a:gd name="T5" fmla="*/ 349826 h 3639"/>
                  <a:gd name="T6" fmla="*/ 363085 w 3344"/>
                  <a:gd name="T7" fmla="*/ 233217 h 3639"/>
                  <a:gd name="T8" fmla="*/ 387194 w 3344"/>
                  <a:gd name="T9" fmla="*/ 140722 h 3639"/>
                  <a:gd name="T10" fmla="*/ 469239 w 3344"/>
                  <a:gd name="T11" fmla="*/ 20514 h 3639"/>
                  <a:gd name="T12" fmla="*/ 541208 w 3344"/>
                  <a:gd name="T13" fmla="*/ 0 h 3639"/>
                  <a:gd name="T14" fmla="*/ 596265 w 3344"/>
                  <a:gd name="T15" fmla="*/ 37790 h 3639"/>
                  <a:gd name="T16" fmla="*/ 681908 w 3344"/>
                  <a:gd name="T17" fmla="*/ 96094 h 3639"/>
                  <a:gd name="T18" fmla="*/ 863630 w 3344"/>
                  <a:gd name="T19" fmla="*/ 44628 h 3639"/>
                  <a:gd name="T20" fmla="*/ 1089614 w 3344"/>
                  <a:gd name="T21" fmla="*/ 102932 h 3639"/>
                  <a:gd name="T22" fmla="*/ 1113723 w 3344"/>
                  <a:gd name="T23" fmla="*/ 75580 h 3639"/>
                  <a:gd name="T24" fmla="*/ 1202965 w 3344"/>
                  <a:gd name="T25" fmla="*/ 174913 h 3639"/>
                  <a:gd name="T26" fmla="*/ 1161583 w 3344"/>
                  <a:gd name="T27" fmla="*/ 287922 h 3639"/>
                  <a:gd name="T28" fmla="*/ 1172018 w 3344"/>
                  <a:gd name="T29" fmla="*/ 373579 h 3639"/>
                  <a:gd name="T30" fmla="*/ 1086375 w 3344"/>
                  <a:gd name="T31" fmla="*/ 517541 h 3639"/>
                  <a:gd name="T32" fmla="*/ 1100049 w 3344"/>
                  <a:gd name="T33" fmla="*/ 630550 h 3639"/>
                  <a:gd name="T34" fmla="*/ 1154746 w 3344"/>
                  <a:gd name="T35" fmla="*/ 712968 h 3639"/>
                  <a:gd name="T36" fmla="*/ 1021243 w 3344"/>
                  <a:gd name="T37" fmla="*/ 740320 h 3639"/>
                  <a:gd name="T38" fmla="*/ 1014406 w 3344"/>
                  <a:gd name="T39" fmla="*/ 788547 h 3639"/>
                  <a:gd name="T40" fmla="*/ 1003970 w 3344"/>
                  <a:gd name="T41" fmla="*/ 953023 h 3639"/>
                  <a:gd name="T42" fmla="*/ 928763 w 3344"/>
                  <a:gd name="T43" fmla="*/ 1076470 h 3639"/>
                  <a:gd name="T44" fmla="*/ 753877 w 3344"/>
                  <a:gd name="T45" fmla="*/ 1206395 h 3639"/>
                  <a:gd name="T46" fmla="*/ 743442 w 3344"/>
                  <a:gd name="T47" fmla="*/ 1223670 h 3639"/>
                  <a:gd name="T48" fmla="*/ 753877 w 3344"/>
                  <a:gd name="T49" fmla="*/ 1247784 h 3639"/>
                  <a:gd name="T50" fmla="*/ 767552 w 3344"/>
                  <a:gd name="T51" fmla="*/ 1265059 h 3639"/>
                  <a:gd name="T52" fmla="*/ 712855 w 3344"/>
                  <a:gd name="T53" fmla="*/ 1278735 h 3639"/>
                  <a:gd name="T54" fmla="*/ 654560 w 3344"/>
                  <a:gd name="T55" fmla="*/ 1309327 h 3639"/>
                  <a:gd name="T56" fmla="*/ 575754 w 3344"/>
                  <a:gd name="T57" fmla="*/ 1247784 h 3639"/>
                  <a:gd name="T58" fmla="*/ 558481 w 3344"/>
                  <a:gd name="T59" fmla="*/ 1206395 h 3639"/>
                  <a:gd name="T60" fmla="*/ 544807 w 3344"/>
                  <a:gd name="T61" fmla="*/ 1185880 h 3639"/>
                  <a:gd name="T62" fmla="*/ 551644 w 3344"/>
                  <a:gd name="T63" fmla="*/ 1172204 h 3639"/>
                  <a:gd name="T64" fmla="*/ 551644 w 3344"/>
                  <a:gd name="T65" fmla="*/ 1168965 h 3639"/>
                  <a:gd name="T66" fmla="*/ 513860 w 3344"/>
                  <a:gd name="T67" fmla="*/ 1155289 h 3639"/>
                  <a:gd name="T68" fmla="*/ 493349 w 3344"/>
                  <a:gd name="T69" fmla="*/ 1162127 h 3639"/>
                  <a:gd name="T70" fmla="*/ 445489 w 3344"/>
                  <a:gd name="T71" fmla="*/ 1107062 h 3639"/>
                  <a:gd name="T72" fmla="*/ 493349 w 3344"/>
                  <a:gd name="T73" fmla="*/ 1090146 h 3639"/>
                  <a:gd name="T74" fmla="*/ 554883 w 3344"/>
                  <a:gd name="T75" fmla="*/ 1052356 h 3639"/>
                  <a:gd name="T76" fmla="*/ 544807 w 3344"/>
                  <a:gd name="T77" fmla="*/ 1007728 h 3639"/>
                  <a:gd name="T78" fmla="*/ 551644 w 3344"/>
                  <a:gd name="T79" fmla="*/ 966699 h 3639"/>
                  <a:gd name="T80" fmla="*/ 554883 w 3344"/>
                  <a:gd name="T81" fmla="*/ 956262 h 3639"/>
                  <a:gd name="T82" fmla="*/ 534371 w 3344"/>
                  <a:gd name="T83" fmla="*/ 932509 h 3639"/>
                  <a:gd name="T84" fmla="*/ 517459 w 3344"/>
                  <a:gd name="T85" fmla="*/ 939347 h 3639"/>
                  <a:gd name="T86" fmla="*/ 479675 w 3344"/>
                  <a:gd name="T87" fmla="*/ 987214 h 3639"/>
                  <a:gd name="T88" fmla="*/ 366683 w 3344"/>
                  <a:gd name="T89" fmla="*/ 983975 h 3639"/>
                  <a:gd name="T90" fmla="*/ 339335 w 3344"/>
                  <a:gd name="T91" fmla="*/ 1011327 h 3639"/>
                  <a:gd name="T92" fmla="*/ 325661 w 3344"/>
                  <a:gd name="T93" fmla="*/ 987214 h 3639"/>
                  <a:gd name="T94" fmla="*/ 287877 w 3344"/>
                  <a:gd name="T95" fmla="*/ 997651 h 3639"/>
                  <a:gd name="T96" fmla="*/ 270604 w 3344"/>
                  <a:gd name="T97" fmla="*/ 963460 h 3639"/>
                  <a:gd name="T98" fmla="*/ 267006 w 3344"/>
                  <a:gd name="T99" fmla="*/ 942586 h 3639"/>
                  <a:gd name="T100" fmla="*/ 274203 w 3344"/>
                  <a:gd name="T101" fmla="*/ 928910 h 3639"/>
                  <a:gd name="T102" fmla="*/ 212309 w 3344"/>
                  <a:gd name="T103" fmla="*/ 922071 h 3639"/>
                  <a:gd name="T104" fmla="*/ 174525 w 3344"/>
                  <a:gd name="T105" fmla="*/ 887881 h 3639"/>
                  <a:gd name="T106" fmla="*/ 171287 w 3344"/>
                  <a:gd name="T107" fmla="*/ 856929 h 3639"/>
                  <a:gd name="T108" fmla="*/ 129904 w 3344"/>
                  <a:gd name="T109" fmla="*/ 860528 h 3639"/>
                  <a:gd name="T110" fmla="*/ 99317 w 3344"/>
                  <a:gd name="T111" fmla="*/ 836415 h 3639"/>
                  <a:gd name="T112" fmla="*/ 0 w 3344"/>
                  <a:gd name="T113" fmla="*/ 812301 h 363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344" h="3639">
                    <a:moveTo>
                      <a:pt x="0" y="2257"/>
                    </a:moveTo>
                    <a:lnTo>
                      <a:pt x="9" y="2219"/>
                    </a:lnTo>
                    <a:lnTo>
                      <a:pt x="143" y="1867"/>
                    </a:lnTo>
                    <a:lnTo>
                      <a:pt x="247" y="1791"/>
                    </a:lnTo>
                    <a:lnTo>
                      <a:pt x="371" y="1772"/>
                    </a:lnTo>
                    <a:lnTo>
                      <a:pt x="438" y="1648"/>
                    </a:lnTo>
                    <a:lnTo>
                      <a:pt x="485" y="1476"/>
                    </a:lnTo>
                    <a:lnTo>
                      <a:pt x="619" y="1210"/>
                    </a:lnTo>
                    <a:lnTo>
                      <a:pt x="781" y="972"/>
                    </a:lnTo>
                    <a:lnTo>
                      <a:pt x="857" y="810"/>
                    </a:lnTo>
                    <a:lnTo>
                      <a:pt x="943" y="686"/>
                    </a:lnTo>
                    <a:lnTo>
                      <a:pt x="1009" y="648"/>
                    </a:lnTo>
                    <a:lnTo>
                      <a:pt x="1038" y="553"/>
                    </a:lnTo>
                    <a:lnTo>
                      <a:pt x="1057" y="467"/>
                    </a:lnTo>
                    <a:lnTo>
                      <a:pt x="1076" y="391"/>
                    </a:lnTo>
                    <a:lnTo>
                      <a:pt x="1190" y="134"/>
                    </a:lnTo>
                    <a:lnTo>
                      <a:pt x="1238" y="76"/>
                    </a:lnTo>
                    <a:lnTo>
                      <a:pt x="1304" y="57"/>
                    </a:lnTo>
                    <a:lnTo>
                      <a:pt x="1371" y="57"/>
                    </a:lnTo>
                    <a:lnTo>
                      <a:pt x="1438" y="48"/>
                    </a:lnTo>
                    <a:lnTo>
                      <a:pt x="1504" y="0"/>
                    </a:lnTo>
                    <a:lnTo>
                      <a:pt x="1571" y="0"/>
                    </a:lnTo>
                    <a:lnTo>
                      <a:pt x="1638" y="29"/>
                    </a:lnTo>
                    <a:lnTo>
                      <a:pt x="1657" y="105"/>
                    </a:lnTo>
                    <a:lnTo>
                      <a:pt x="1666" y="172"/>
                    </a:lnTo>
                    <a:lnTo>
                      <a:pt x="1771" y="257"/>
                    </a:lnTo>
                    <a:lnTo>
                      <a:pt x="1895" y="267"/>
                    </a:lnTo>
                    <a:lnTo>
                      <a:pt x="2124" y="181"/>
                    </a:lnTo>
                    <a:lnTo>
                      <a:pt x="2352" y="48"/>
                    </a:lnTo>
                    <a:lnTo>
                      <a:pt x="2400" y="124"/>
                    </a:lnTo>
                    <a:lnTo>
                      <a:pt x="2457" y="172"/>
                    </a:lnTo>
                    <a:lnTo>
                      <a:pt x="2886" y="286"/>
                    </a:lnTo>
                    <a:lnTo>
                      <a:pt x="3028" y="286"/>
                    </a:lnTo>
                    <a:lnTo>
                      <a:pt x="3057" y="257"/>
                    </a:lnTo>
                    <a:lnTo>
                      <a:pt x="3066" y="229"/>
                    </a:lnTo>
                    <a:lnTo>
                      <a:pt x="3095" y="210"/>
                    </a:lnTo>
                    <a:lnTo>
                      <a:pt x="3143" y="276"/>
                    </a:lnTo>
                    <a:lnTo>
                      <a:pt x="3190" y="362"/>
                    </a:lnTo>
                    <a:lnTo>
                      <a:pt x="3343" y="486"/>
                    </a:lnTo>
                    <a:lnTo>
                      <a:pt x="3267" y="724"/>
                    </a:lnTo>
                    <a:lnTo>
                      <a:pt x="3247" y="753"/>
                    </a:lnTo>
                    <a:lnTo>
                      <a:pt x="3228" y="800"/>
                    </a:lnTo>
                    <a:lnTo>
                      <a:pt x="3247" y="867"/>
                    </a:lnTo>
                    <a:lnTo>
                      <a:pt x="3267" y="924"/>
                    </a:lnTo>
                    <a:lnTo>
                      <a:pt x="3257" y="1038"/>
                    </a:lnTo>
                    <a:lnTo>
                      <a:pt x="3104" y="1133"/>
                    </a:lnTo>
                    <a:lnTo>
                      <a:pt x="3047" y="1248"/>
                    </a:lnTo>
                    <a:lnTo>
                      <a:pt x="3019" y="1438"/>
                    </a:lnTo>
                    <a:lnTo>
                      <a:pt x="2971" y="1562"/>
                    </a:lnTo>
                    <a:lnTo>
                      <a:pt x="3009" y="1686"/>
                    </a:lnTo>
                    <a:lnTo>
                      <a:pt x="3057" y="1752"/>
                    </a:lnTo>
                    <a:lnTo>
                      <a:pt x="3124" y="1800"/>
                    </a:lnTo>
                    <a:lnTo>
                      <a:pt x="3181" y="1867"/>
                    </a:lnTo>
                    <a:lnTo>
                      <a:pt x="3209" y="1981"/>
                    </a:lnTo>
                    <a:lnTo>
                      <a:pt x="2924" y="1981"/>
                    </a:lnTo>
                    <a:lnTo>
                      <a:pt x="2866" y="1991"/>
                    </a:lnTo>
                    <a:lnTo>
                      <a:pt x="2838" y="2057"/>
                    </a:lnTo>
                    <a:lnTo>
                      <a:pt x="2866" y="2115"/>
                    </a:lnTo>
                    <a:lnTo>
                      <a:pt x="2857" y="2172"/>
                    </a:lnTo>
                    <a:lnTo>
                      <a:pt x="2819" y="2191"/>
                    </a:lnTo>
                    <a:lnTo>
                      <a:pt x="2771" y="2200"/>
                    </a:lnTo>
                    <a:lnTo>
                      <a:pt x="2752" y="2257"/>
                    </a:lnTo>
                    <a:lnTo>
                      <a:pt x="2790" y="2648"/>
                    </a:lnTo>
                    <a:lnTo>
                      <a:pt x="2790" y="2810"/>
                    </a:lnTo>
                    <a:lnTo>
                      <a:pt x="2762" y="2895"/>
                    </a:lnTo>
                    <a:lnTo>
                      <a:pt x="2581" y="2991"/>
                    </a:lnTo>
                    <a:lnTo>
                      <a:pt x="2457" y="3076"/>
                    </a:lnTo>
                    <a:lnTo>
                      <a:pt x="2219" y="3124"/>
                    </a:lnTo>
                    <a:lnTo>
                      <a:pt x="2095" y="3352"/>
                    </a:lnTo>
                    <a:lnTo>
                      <a:pt x="2095" y="3400"/>
                    </a:lnTo>
                    <a:lnTo>
                      <a:pt x="2095" y="3410"/>
                    </a:lnTo>
                    <a:lnTo>
                      <a:pt x="2066" y="3400"/>
                    </a:lnTo>
                    <a:lnTo>
                      <a:pt x="2076" y="3467"/>
                    </a:lnTo>
                    <a:lnTo>
                      <a:pt x="2086" y="3467"/>
                    </a:lnTo>
                    <a:lnTo>
                      <a:pt x="2095" y="3467"/>
                    </a:lnTo>
                    <a:lnTo>
                      <a:pt x="2114" y="3467"/>
                    </a:lnTo>
                    <a:lnTo>
                      <a:pt x="2124" y="3486"/>
                    </a:lnTo>
                    <a:lnTo>
                      <a:pt x="2133" y="3515"/>
                    </a:lnTo>
                    <a:lnTo>
                      <a:pt x="2124" y="3534"/>
                    </a:lnTo>
                    <a:lnTo>
                      <a:pt x="2057" y="3553"/>
                    </a:lnTo>
                    <a:lnTo>
                      <a:pt x="1981" y="3553"/>
                    </a:lnTo>
                    <a:lnTo>
                      <a:pt x="1943" y="3562"/>
                    </a:lnTo>
                    <a:lnTo>
                      <a:pt x="1885" y="3610"/>
                    </a:lnTo>
                    <a:lnTo>
                      <a:pt x="1819" y="3638"/>
                    </a:lnTo>
                    <a:lnTo>
                      <a:pt x="1743" y="3619"/>
                    </a:lnTo>
                    <a:lnTo>
                      <a:pt x="1619" y="3495"/>
                    </a:lnTo>
                    <a:lnTo>
                      <a:pt x="1600" y="3467"/>
                    </a:lnTo>
                    <a:lnTo>
                      <a:pt x="1581" y="3429"/>
                    </a:lnTo>
                    <a:lnTo>
                      <a:pt x="1571" y="3391"/>
                    </a:lnTo>
                    <a:lnTo>
                      <a:pt x="1552" y="3352"/>
                    </a:lnTo>
                    <a:lnTo>
                      <a:pt x="1533" y="3334"/>
                    </a:lnTo>
                    <a:lnTo>
                      <a:pt x="1514" y="3314"/>
                    </a:lnTo>
                    <a:lnTo>
                      <a:pt x="1514" y="3295"/>
                    </a:lnTo>
                    <a:lnTo>
                      <a:pt x="1514" y="3276"/>
                    </a:lnTo>
                    <a:lnTo>
                      <a:pt x="1533" y="3257"/>
                    </a:lnTo>
                    <a:lnTo>
                      <a:pt x="1533" y="3248"/>
                    </a:lnTo>
                    <a:lnTo>
                      <a:pt x="1504" y="3248"/>
                    </a:lnTo>
                    <a:lnTo>
                      <a:pt x="1457" y="3219"/>
                    </a:lnTo>
                    <a:lnTo>
                      <a:pt x="1428" y="3210"/>
                    </a:lnTo>
                    <a:lnTo>
                      <a:pt x="1409" y="3219"/>
                    </a:lnTo>
                    <a:lnTo>
                      <a:pt x="1390" y="3229"/>
                    </a:lnTo>
                    <a:lnTo>
                      <a:pt x="1371" y="3229"/>
                    </a:lnTo>
                    <a:lnTo>
                      <a:pt x="1343" y="3219"/>
                    </a:lnTo>
                    <a:lnTo>
                      <a:pt x="1247" y="3096"/>
                    </a:lnTo>
                    <a:lnTo>
                      <a:pt x="1238" y="3076"/>
                    </a:lnTo>
                    <a:lnTo>
                      <a:pt x="1257" y="3038"/>
                    </a:lnTo>
                    <a:lnTo>
                      <a:pt x="1276" y="3029"/>
                    </a:lnTo>
                    <a:lnTo>
                      <a:pt x="1371" y="3029"/>
                    </a:lnTo>
                    <a:lnTo>
                      <a:pt x="1428" y="3010"/>
                    </a:lnTo>
                    <a:lnTo>
                      <a:pt x="1504" y="2962"/>
                    </a:lnTo>
                    <a:lnTo>
                      <a:pt x="1542" y="2924"/>
                    </a:lnTo>
                    <a:lnTo>
                      <a:pt x="1562" y="2876"/>
                    </a:lnTo>
                    <a:lnTo>
                      <a:pt x="1533" y="2819"/>
                    </a:lnTo>
                    <a:lnTo>
                      <a:pt x="1514" y="2800"/>
                    </a:lnTo>
                    <a:lnTo>
                      <a:pt x="1514" y="2772"/>
                    </a:lnTo>
                    <a:lnTo>
                      <a:pt x="1514" y="2743"/>
                    </a:lnTo>
                    <a:lnTo>
                      <a:pt x="1533" y="2686"/>
                    </a:lnTo>
                    <a:lnTo>
                      <a:pt x="1542" y="2677"/>
                    </a:lnTo>
                    <a:lnTo>
                      <a:pt x="1542" y="2667"/>
                    </a:lnTo>
                    <a:lnTo>
                      <a:pt x="1542" y="2657"/>
                    </a:lnTo>
                    <a:lnTo>
                      <a:pt x="1533" y="2648"/>
                    </a:lnTo>
                    <a:lnTo>
                      <a:pt x="1495" y="2600"/>
                    </a:lnTo>
                    <a:lnTo>
                      <a:pt x="1485" y="2591"/>
                    </a:lnTo>
                    <a:lnTo>
                      <a:pt x="1457" y="2581"/>
                    </a:lnTo>
                    <a:lnTo>
                      <a:pt x="1438" y="2591"/>
                    </a:lnTo>
                    <a:lnTo>
                      <a:pt x="1438" y="2610"/>
                    </a:lnTo>
                    <a:lnTo>
                      <a:pt x="1428" y="2629"/>
                    </a:lnTo>
                    <a:lnTo>
                      <a:pt x="1371" y="2715"/>
                    </a:lnTo>
                    <a:lnTo>
                      <a:pt x="1333" y="2743"/>
                    </a:lnTo>
                    <a:lnTo>
                      <a:pt x="1286" y="2753"/>
                    </a:lnTo>
                    <a:lnTo>
                      <a:pt x="1114" y="2724"/>
                    </a:lnTo>
                    <a:lnTo>
                      <a:pt x="1019" y="2734"/>
                    </a:lnTo>
                    <a:lnTo>
                      <a:pt x="962" y="2800"/>
                    </a:lnTo>
                    <a:lnTo>
                      <a:pt x="952" y="2810"/>
                    </a:lnTo>
                    <a:lnTo>
                      <a:pt x="943" y="2810"/>
                    </a:lnTo>
                    <a:lnTo>
                      <a:pt x="933" y="2810"/>
                    </a:lnTo>
                    <a:lnTo>
                      <a:pt x="923" y="2800"/>
                    </a:lnTo>
                    <a:lnTo>
                      <a:pt x="905" y="2743"/>
                    </a:lnTo>
                    <a:lnTo>
                      <a:pt x="866" y="2705"/>
                    </a:lnTo>
                    <a:lnTo>
                      <a:pt x="819" y="2715"/>
                    </a:lnTo>
                    <a:lnTo>
                      <a:pt x="800" y="2772"/>
                    </a:lnTo>
                    <a:lnTo>
                      <a:pt x="771" y="2753"/>
                    </a:lnTo>
                    <a:lnTo>
                      <a:pt x="762" y="2715"/>
                    </a:lnTo>
                    <a:lnTo>
                      <a:pt x="752" y="2677"/>
                    </a:lnTo>
                    <a:lnTo>
                      <a:pt x="762" y="2638"/>
                    </a:lnTo>
                    <a:lnTo>
                      <a:pt x="752" y="2629"/>
                    </a:lnTo>
                    <a:lnTo>
                      <a:pt x="742" y="2619"/>
                    </a:lnTo>
                    <a:lnTo>
                      <a:pt x="733" y="2610"/>
                    </a:lnTo>
                    <a:lnTo>
                      <a:pt x="733" y="2600"/>
                    </a:lnTo>
                    <a:lnTo>
                      <a:pt x="762" y="2581"/>
                    </a:lnTo>
                    <a:lnTo>
                      <a:pt x="724" y="2572"/>
                    </a:lnTo>
                    <a:lnTo>
                      <a:pt x="638" y="2572"/>
                    </a:lnTo>
                    <a:lnTo>
                      <a:pt x="590" y="2562"/>
                    </a:lnTo>
                    <a:lnTo>
                      <a:pt x="514" y="2514"/>
                    </a:lnTo>
                    <a:lnTo>
                      <a:pt x="495" y="2495"/>
                    </a:lnTo>
                    <a:lnTo>
                      <a:pt x="485" y="2467"/>
                    </a:lnTo>
                    <a:lnTo>
                      <a:pt x="476" y="2429"/>
                    </a:lnTo>
                    <a:lnTo>
                      <a:pt x="466" y="2391"/>
                    </a:lnTo>
                    <a:lnTo>
                      <a:pt x="476" y="2381"/>
                    </a:lnTo>
                    <a:lnTo>
                      <a:pt x="447" y="2381"/>
                    </a:lnTo>
                    <a:lnTo>
                      <a:pt x="390" y="2391"/>
                    </a:lnTo>
                    <a:lnTo>
                      <a:pt x="361" y="2391"/>
                    </a:lnTo>
                    <a:lnTo>
                      <a:pt x="343" y="2381"/>
                    </a:lnTo>
                    <a:lnTo>
                      <a:pt x="295" y="2343"/>
                    </a:lnTo>
                    <a:lnTo>
                      <a:pt x="276" y="2324"/>
                    </a:lnTo>
                    <a:lnTo>
                      <a:pt x="66" y="2267"/>
                    </a:lnTo>
                    <a:lnTo>
                      <a:pt x="28" y="2276"/>
                    </a:lnTo>
                    <a:lnTo>
                      <a:pt x="0" y="2257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29" name="Freeform 6">
                <a:extLst>
                  <a:ext uri="{FF2B5EF4-FFF2-40B4-BE49-F238E27FC236}">
                    <a16:creationId xmlns:a16="http://schemas.microsoft.com/office/drawing/2014/main" id="{1F1484C1-13AF-EF4B-845A-5FFAAF869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2738" y="1300163"/>
                <a:ext cx="1687512" cy="2495550"/>
              </a:xfrm>
              <a:custGeom>
                <a:avLst/>
                <a:gdLst>
                  <a:gd name="T0" fmla="*/ 939707 w 4687"/>
                  <a:gd name="T1" fmla="*/ 3239 h 6934"/>
                  <a:gd name="T2" fmla="*/ 1011715 w 4687"/>
                  <a:gd name="T3" fmla="*/ 23753 h 6934"/>
                  <a:gd name="T4" fmla="*/ 1032237 w 4687"/>
                  <a:gd name="T5" fmla="*/ 58304 h 6934"/>
                  <a:gd name="T6" fmla="*/ 1066441 w 4687"/>
                  <a:gd name="T7" fmla="*/ 85656 h 6934"/>
                  <a:gd name="T8" fmla="*/ 1090564 w 4687"/>
                  <a:gd name="T9" fmla="*/ 129924 h 6934"/>
                  <a:gd name="T10" fmla="*/ 1176254 w 4687"/>
                  <a:gd name="T11" fmla="*/ 160876 h 6934"/>
                  <a:gd name="T12" fmla="*/ 1286066 w 4687"/>
                  <a:gd name="T13" fmla="*/ 222778 h 6934"/>
                  <a:gd name="T14" fmla="*/ 1320270 w 4687"/>
                  <a:gd name="T15" fmla="*/ 270645 h 6934"/>
                  <a:gd name="T16" fmla="*/ 1364915 w 4687"/>
                  <a:gd name="T17" fmla="*/ 322111 h 6934"/>
                  <a:gd name="T18" fmla="*/ 1389038 w 4687"/>
                  <a:gd name="T19" fmla="*/ 455634 h 6934"/>
                  <a:gd name="T20" fmla="*/ 1361675 w 4687"/>
                  <a:gd name="T21" fmla="*/ 493424 h 6934"/>
                  <a:gd name="T22" fmla="*/ 1378597 w 4687"/>
                  <a:gd name="T23" fmla="*/ 531213 h 6934"/>
                  <a:gd name="T24" fmla="*/ 1378597 w 4687"/>
                  <a:gd name="T25" fmla="*/ 554967 h 6934"/>
                  <a:gd name="T26" fmla="*/ 1405960 w 4687"/>
                  <a:gd name="T27" fmla="*/ 678412 h 6934"/>
                  <a:gd name="T28" fmla="*/ 1436923 w 4687"/>
                  <a:gd name="T29" fmla="*/ 788182 h 6934"/>
                  <a:gd name="T30" fmla="*/ 1546736 w 4687"/>
                  <a:gd name="T31" fmla="*/ 1199548 h 6934"/>
                  <a:gd name="T32" fmla="*/ 1615144 w 4687"/>
                  <a:gd name="T33" fmla="*/ 1398213 h 6934"/>
                  <a:gd name="T34" fmla="*/ 1646107 w 4687"/>
                  <a:gd name="T35" fmla="*/ 1463715 h 6934"/>
                  <a:gd name="T36" fmla="*/ 1659789 w 4687"/>
                  <a:gd name="T37" fmla="*/ 1532096 h 6934"/>
                  <a:gd name="T38" fmla="*/ 1649708 w 4687"/>
                  <a:gd name="T39" fmla="*/ 1604076 h 6934"/>
                  <a:gd name="T40" fmla="*/ 1677071 w 4687"/>
                  <a:gd name="T41" fmla="*/ 1672458 h 6934"/>
                  <a:gd name="T42" fmla="*/ 1680311 w 4687"/>
                  <a:gd name="T43" fmla="*/ 1727522 h 6934"/>
                  <a:gd name="T44" fmla="*/ 1673470 w 4687"/>
                  <a:gd name="T45" fmla="*/ 1772150 h 6934"/>
                  <a:gd name="T46" fmla="*/ 1687152 w 4687"/>
                  <a:gd name="T47" fmla="*/ 1963977 h 6934"/>
                  <a:gd name="T48" fmla="*/ 1436923 w 4687"/>
                  <a:gd name="T49" fmla="*/ 2145727 h 6934"/>
                  <a:gd name="T50" fmla="*/ 1200377 w 4687"/>
                  <a:gd name="T51" fmla="*/ 2399457 h 6934"/>
                  <a:gd name="T52" fmla="*/ 1162572 w 4687"/>
                  <a:gd name="T53" fmla="*/ 2491951 h 6934"/>
                  <a:gd name="T54" fmla="*/ 1107846 w 4687"/>
                  <a:gd name="T55" fmla="*/ 2478275 h 6934"/>
                  <a:gd name="T56" fmla="*/ 1066441 w 4687"/>
                  <a:gd name="T57" fmla="*/ 2488352 h 6934"/>
                  <a:gd name="T58" fmla="*/ 1056360 w 4687"/>
                  <a:gd name="T59" fmla="*/ 2440485 h 6934"/>
                  <a:gd name="T60" fmla="*/ 1004874 w 4687"/>
                  <a:gd name="T61" fmla="*/ 2399457 h 6934"/>
                  <a:gd name="T62" fmla="*/ 782009 w 4687"/>
                  <a:gd name="T63" fmla="*/ 2378582 h 6934"/>
                  <a:gd name="T64" fmla="*/ 730523 w 4687"/>
                  <a:gd name="T65" fmla="*/ 2354829 h 6934"/>
                  <a:gd name="T66" fmla="*/ 716842 w 4687"/>
                  <a:gd name="T67" fmla="*/ 2282849 h 6934"/>
                  <a:gd name="T68" fmla="*/ 696319 w 4687"/>
                  <a:gd name="T69" fmla="*/ 2251897 h 6934"/>
                  <a:gd name="T70" fmla="*/ 699560 w 4687"/>
                  <a:gd name="T71" fmla="*/ 2210869 h 6934"/>
                  <a:gd name="T72" fmla="*/ 624311 w 4687"/>
                  <a:gd name="T73" fmla="*/ 2128451 h 6934"/>
                  <a:gd name="T74" fmla="*/ 613870 w 4687"/>
                  <a:gd name="T75" fmla="*/ 1957139 h 6934"/>
                  <a:gd name="T76" fmla="*/ 500817 w 4687"/>
                  <a:gd name="T77" fmla="*/ 1919349 h 6934"/>
                  <a:gd name="T78" fmla="*/ 421968 w 4687"/>
                  <a:gd name="T79" fmla="*/ 1843770 h 6934"/>
                  <a:gd name="T80" fmla="*/ 291633 w 4687"/>
                  <a:gd name="T81" fmla="*/ 1748037 h 6934"/>
                  <a:gd name="T82" fmla="*/ 219625 w 4687"/>
                  <a:gd name="T83" fmla="*/ 1655542 h 6934"/>
                  <a:gd name="T84" fmla="*/ 157698 w 4687"/>
                  <a:gd name="T85" fmla="*/ 1573125 h 6934"/>
                  <a:gd name="T86" fmla="*/ 37804 w 4687"/>
                  <a:gd name="T87" fmla="*/ 1267929 h 6934"/>
                  <a:gd name="T88" fmla="*/ 51486 w 4687"/>
                  <a:gd name="T89" fmla="*/ 1120730 h 6934"/>
                  <a:gd name="T90" fmla="*/ 240147 w 4687"/>
                  <a:gd name="T91" fmla="*/ 1086540 h 6934"/>
                  <a:gd name="T92" fmla="*/ 675797 w 4687"/>
                  <a:gd name="T93" fmla="*/ 795020 h 6934"/>
                  <a:gd name="T94" fmla="*/ 771568 w 4687"/>
                  <a:gd name="T95" fmla="*/ 572242 h 6934"/>
                  <a:gd name="T96" fmla="*/ 651674 w 4687"/>
                  <a:gd name="T97" fmla="*/ 363140 h 6934"/>
                  <a:gd name="T98" fmla="*/ 850417 w 4687"/>
                  <a:gd name="T99" fmla="*/ 119847 h 693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687" h="6934">
                    <a:moveTo>
                      <a:pt x="2515" y="28"/>
                    </a:moveTo>
                    <a:lnTo>
                      <a:pt x="2515" y="28"/>
                    </a:lnTo>
                    <a:lnTo>
                      <a:pt x="2572" y="0"/>
                    </a:lnTo>
                    <a:lnTo>
                      <a:pt x="2610" y="9"/>
                    </a:lnTo>
                    <a:lnTo>
                      <a:pt x="2724" y="66"/>
                    </a:lnTo>
                    <a:lnTo>
                      <a:pt x="2743" y="76"/>
                    </a:lnTo>
                    <a:lnTo>
                      <a:pt x="2791" y="66"/>
                    </a:lnTo>
                    <a:lnTo>
                      <a:pt x="2810" y="66"/>
                    </a:lnTo>
                    <a:lnTo>
                      <a:pt x="2829" y="85"/>
                    </a:lnTo>
                    <a:lnTo>
                      <a:pt x="2848" y="114"/>
                    </a:lnTo>
                    <a:lnTo>
                      <a:pt x="2848" y="143"/>
                    </a:lnTo>
                    <a:lnTo>
                      <a:pt x="2867" y="162"/>
                    </a:lnTo>
                    <a:lnTo>
                      <a:pt x="2886" y="181"/>
                    </a:lnTo>
                    <a:lnTo>
                      <a:pt x="2953" y="190"/>
                    </a:lnTo>
                    <a:lnTo>
                      <a:pt x="2962" y="209"/>
                    </a:lnTo>
                    <a:lnTo>
                      <a:pt x="2962" y="238"/>
                    </a:lnTo>
                    <a:lnTo>
                      <a:pt x="2943" y="276"/>
                    </a:lnTo>
                    <a:lnTo>
                      <a:pt x="2943" y="314"/>
                    </a:lnTo>
                    <a:lnTo>
                      <a:pt x="2981" y="361"/>
                    </a:lnTo>
                    <a:lnTo>
                      <a:pt x="3029" y="361"/>
                    </a:lnTo>
                    <a:lnTo>
                      <a:pt x="3077" y="343"/>
                    </a:lnTo>
                    <a:lnTo>
                      <a:pt x="3115" y="333"/>
                    </a:lnTo>
                    <a:lnTo>
                      <a:pt x="3153" y="352"/>
                    </a:lnTo>
                    <a:lnTo>
                      <a:pt x="3267" y="447"/>
                    </a:lnTo>
                    <a:lnTo>
                      <a:pt x="3343" y="495"/>
                    </a:lnTo>
                    <a:lnTo>
                      <a:pt x="3505" y="552"/>
                    </a:lnTo>
                    <a:lnTo>
                      <a:pt x="3543" y="590"/>
                    </a:lnTo>
                    <a:lnTo>
                      <a:pt x="3572" y="619"/>
                    </a:lnTo>
                    <a:lnTo>
                      <a:pt x="3591" y="647"/>
                    </a:lnTo>
                    <a:lnTo>
                      <a:pt x="3629" y="714"/>
                    </a:lnTo>
                    <a:lnTo>
                      <a:pt x="3648" y="742"/>
                    </a:lnTo>
                    <a:lnTo>
                      <a:pt x="3667" y="752"/>
                    </a:lnTo>
                    <a:lnTo>
                      <a:pt x="3715" y="771"/>
                    </a:lnTo>
                    <a:lnTo>
                      <a:pt x="3724" y="781"/>
                    </a:lnTo>
                    <a:lnTo>
                      <a:pt x="3762" y="828"/>
                    </a:lnTo>
                    <a:lnTo>
                      <a:pt x="3791" y="895"/>
                    </a:lnTo>
                    <a:lnTo>
                      <a:pt x="3810" y="971"/>
                    </a:lnTo>
                    <a:lnTo>
                      <a:pt x="3829" y="1038"/>
                    </a:lnTo>
                    <a:lnTo>
                      <a:pt x="3858" y="1190"/>
                    </a:lnTo>
                    <a:lnTo>
                      <a:pt x="3858" y="1266"/>
                    </a:lnTo>
                    <a:lnTo>
                      <a:pt x="3829" y="1324"/>
                    </a:lnTo>
                    <a:lnTo>
                      <a:pt x="3800" y="1343"/>
                    </a:lnTo>
                    <a:lnTo>
                      <a:pt x="3791" y="1352"/>
                    </a:lnTo>
                    <a:lnTo>
                      <a:pt x="3782" y="1371"/>
                    </a:lnTo>
                    <a:lnTo>
                      <a:pt x="3782" y="1400"/>
                    </a:lnTo>
                    <a:lnTo>
                      <a:pt x="3791" y="1438"/>
                    </a:lnTo>
                    <a:lnTo>
                      <a:pt x="3800" y="1457"/>
                    </a:lnTo>
                    <a:lnTo>
                      <a:pt x="3829" y="1476"/>
                    </a:lnTo>
                    <a:lnTo>
                      <a:pt x="3839" y="1485"/>
                    </a:lnTo>
                    <a:lnTo>
                      <a:pt x="3839" y="1504"/>
                    </a:lnTo>
                    <a:lnTo>
                      <a:pt x="3839" y="1524"/>
                    </a:lnTo>
                    <a:lnTo>
                      <a:pt x="3829" y="1542"/>
                    </a:lnTo>
                    <a:lnTo>
                      <a:pt x="3839" y="1638"/>
                    </a:lnTo>
                    <a:lnTo>
                      <a:pt x="3858" y="1723"/>
                    </a:lnTo>
                    <a:lnTo>
                      <a:pt x="3877" y="1800"/>
                    </a:lnTo>
                    <a:lnTo>
                      <a:pt x="3905" y="1885"/>
                    </a:lnTo>
                    <a:lnTo>
                      <a:pt x="3915" y="2057"/>
                    </a:lnTo>
                    <a:lnTo>
                      <a:pt x="3943" y="2124"/>
                    </a:lnTo>
                    <a:lnTo>
                      <a:pt x="3991" y="2190"/>
                    </a:lnTo>
                    <a:lnTo>
                      <a:pt x="3991" y="2400"/>
                    </a:lnTo>
                    <a:lnTo>
                      <a:pt x="4038" y="2628"/>
                    </a:lnTo>
                    <a:lnTo>
                      <a:pt x="4200" y="3133"/>
                    </a:lnTo>
                    <a:lnTo>
                      <a:pt x="4296" y="3333"/>
                    </a:lnTo>
                    <a:lnTo>
                      <a:pt x="4334" y="3428"/>
                    </a:lnTo>
                    <a:lnTo>
                      <a:pt x="4410" y="3743"/>
                    </a:lnTo>
                    <a:lnTo>
                      <a:pt x="4448" y="3838"/>
                    </a:lnTo>
                    <a:lnTo>
                      <a:pt x="4486" y="3885"/>
                    </a:lnTo>
                    <a:lnTo>
                      <a:pt x="4505" y="3924"/>
                    </a:lnTo>
                    <a:lnTo>
                      <a:pt x="4515" y="3971"/>
                    </a:lnTo>
                    <a:lnTo>
                      <a:pt x="4543" y="4028"/>
                    </a:lnTo>
                    <a:lnTo>
                      <a:pt x="4572" y="4067"/>
                    </a:lnTo>
                    <a:lnTo>
                      <a:pt x="4610" y="4095"/>
                    </a:lnTo>
                    <a:lnTo>
                      <a:pt x="4629" y="4133"/>
                    </a:lnTo>
                    <a:lnTo>
                      <a:pt x="4620" y="4209"/>
                    </a:lnTo>
                    <a:lnTo>
                      <a:pt x="4610" y="4257"/>
                    </a:lnTo>
                    <a:lnTo>
                      <a:pt x="4582" y="4295"/>
                    </a:lnTo>
                    <a:lnTo>
                      <a:pt x="4562" y="4343"/>
                    </a:lnTo>
                    <a:lnTo>
                      <a:pt x="4562" y="4400"/>
                    </a:lnTo>
                    <a:lnTo>
                      <a:pt x="4582" y="4457"/>
                    </a:lnTo>
                    <a:lnTo>
                      <a:pt x="4639" y="4533"/>
                    </a:lnTo>
                    <a:lnTo>
                      <a:pt x="4658" y="4581"/>
                    </a:lnTo>
                    <a:lnTo>
                      <a:pt x="4667" y="4609"/>
                    </a:lnTo>
                    <a:lnTo>
                      <a:pt x="4658" y="4647"/>
                    </a:lnTo>
                    <a:lnTo>
                      <a:pt x="4658" y="4666"/>
                    </a:lnTo>
                    <a:lnTo>
                      <a:pt x="4677" y="4762"/>
                    </a:lnTo>
                    <a:lnTo>
                      <a:pt x="4677" y="4781"/>
                    </a:lnTo>
                    <a:lnTo>
                      <a:pt x="4667" y="4800"/>
                    </a:lnTo>
                    <a:lnTo>
                      <a:pt x="4648" y="4847"/>
                    </a:lnTo>
                    <a:lnTo>
                      <a:pt x="4639" y="4876"/>
                    </a:lnTo>
                    <a:lnTo>
                      <a:pt x="4648" y="4905"/>
                    </a:lnTo>
                    <a:lnTo>
                      <a:pt x="4648" y="4924"/>
                    </a:lnTo>
                    <a:lnTo>
                      <a:pt x="4658" y="4943"/>
                    </a:lnTo>
                    <a:lnTo>
                      <a:pt x="4667" y="4971"/>
                    </a:lnTo>
                    <a:lnTo>
                      <a:pt x="4677" y="5362"/>
                    </a:lnTo>
                    <a:lnTo>
                      <a:pt x="4686" y="5457"/>
                    </a:lnTo>
                    <a:lnTo>
                      <a:pt x="4658" y="5590"/>
                    </a:lnTo>
                    <a:lnTo>
                      <a:pt x="4582" y="5685"/>
                    </a:lnTo>
                    <a:lnTo>
                      <a:pt x="4324" y="5866"/>
                    </a:lnTo>
                    <a:lnTo>
                      <a:pt x="3991" y="5962"/>
                    </a:lnTo>
                    <a:lnTo>
                      <a:pt x="3820" y="6057"/>
                    </a:lnTo>
                    <a:lnTo>
                      <a:pt x="3648" y="6209"/>
                    </a:lnTo>
                    <a:lnTo>
                      <a:pt x="3410" y="6571"/>
                    </a:lnTo>
                    <a:lnTo>
                      <a:pt x="3334" y="6667"/>
                    </a:lnTo>
                    <a:lnTo>
                      <a:pt x="3296" y="6724"/>
                    </a:lnTo>
                    <a:lnTo>
                      <a:pt x="3210" y="6914"/>
                    </a:lnTo>
                    <a:lnTo>
                      <a:pt x="3229" y="6924"/>
                    </a:lnTo>
                    <a:lnTo>
                      <a:pt x="3210" y="6933"/>
                    </a:lnTo>
                    <a:lnTo>
                      <a:pt x="3181" y="6933"/>
                    </a:lnTo>
                    <a:lnTo>
                      <a:pt x="3115" y="6895"/>
                    </a:lnTo>
                    <a:lnTo>
                      <a:pt x="3077" y="6886"/>
                    </a:lnTo>
                    <a:lnTo>
                      <a:pt x="3058" y="6905"/>
                    </a:lnTo>
                    <a:lnTo>
                      <a:pt x="3029" y="6924"/>
                    </a:lnTo>
                    <a:lnTo>
                      <a:pt x="2991" y="6933"/>
                    </a:lnTo>
                    <a:lnTo>
                      <a:pt x="2962" y="6914"/>
                    </a:lnTo>
                    <a:lnTo>
                      <a:pt x="2962" y="6895"/>
                    </a:lnTo>
                    <a:lnTo>
                      <a:pt x="2972" y="6866"/>
                    </a:lnTo>
                    <a:lnTo>
                      <a:pt x="2981" y="6848"/>
                    </a:lnTo>
                    <a:lnTo>
                      <a:pt x="2934" y="6781"/>
                    </a:lnTo>
                    <a:lnTo>
                      <a:pt x="2896" y="6762"/>
                    </a:lnTo>
                    <a:lnTo>
                      <a:pt x="2857" y="6781"/>
                    </a:lnTo>
                    <a:lnTo>
                      <a:pt x="2839" y="6705"/>
                    </a:lnTo>
                    <a:lnTo>
                      <a:pt x="2791" y="6667"/>
                    </a:lnTo>
                    <a:lnTo>
                      <a:pt x="2734" y="6647"/>
                    </a:lnTo>
                    <a:lnTo>
                      <a:pt x="2581" y="6667"/>
                    </a:lnTo>
                    <a:lnTo>
                      <a:pt x="2277" y="6600"/>
                    </a:lnTo>
                    <a:lnTo>
                      <a:pt x="2172" y="6609"/>
                    </a:lnTo>
                    <a:lnTo>
                      <a:pt x="2124" y="6600"/>
                    </a:lnTo>
                    <a:lnTo>
                      <a:pt x="2105" y="6562"/>
                    </a:lnTo>
                    <a:lnTo>
                      <a:pt x="2067" y="6571"/>
                    </a:lnTo>
                    <a:lnTo>
                      <a:pt x="2029" y="6543"/>
                    </a:lnTo>
                    <a:lnTo>
                      <a:pt x="2000" y="6495"/>
                    </a:lnTo>
                    <a:lnTo>
                      <a:pt x="1981" y="6467"/>
                    </a:lnTo>
                    <a:lnTo>
                      <a:pt x="2000" y="6352"/>
                    </a:lnTo>
                    <a:lnTo>
                      <a:pt x="1991" y="6343"/>
                    </a:lnTo>
                    <a:lnTo>
                      <a:pt x="1962" y="6333"/>
                    </a:lnTo>
                    <a:lnTo>
                      <a:pt x="1943" y="6324"/>
                    </a:lnTo>
                    <a:lnTo>
                      <a:pt x="1934" y="6295"/>
                    </a:lnTo>
                    <a:lnTo>
                      <a:pt x="1934" y="6257"/>
                    </a:lnTo>
                    <a:lnTo>
                      <a:pt x="1934" y="6228"/>
                    </a:lnTo>
                    <a:lnTo>
                      <a:pt x="1943" y="6200"/>
                    </a:lnTo>
                    <a:lnTo>
                      <a:pt x="1943" y="6171"/>
                    </a:lnTo>
                    <a:lnTo>
                      <a:pt x="1943" y="6143"/>
                    </a:lnTo>
                    <a:lnTo>
                      <a:pt x="1934" y="6124"/>
                    </a:lnTo>
                    <a:lnTo>
                      <a:pt x="1886" y="6086"/>
                    </a:lnTo>
                    <a:lnTo>
                      <a:pt x="1848" y="6028"/>
                    </a:lnTo>
                    <a:lnTo>
                      <a:pt x="1734" y="5914"/>
                    </a:lnTo>
                    <a:lnTo>
                      <a:pt x="1743" y="5847"/>
                    </a:lnTo>
                    <a:lnTo>
                      <a:pt x="1734" y="5724"/>
                    </a:lnTo>
                    <a:lnTo>
                      <a:pt x="1715" y="5609"/>
                    </a:lnTo>
                    <a:lnTo>
                      <a:pt x="1705" y="5438"/>
                    </a:lnTo>
                    <a:lnTo>
                      <a:pt x="1667" y="5286"/>
                    </a:lnTo>
                    <a:lnTo>
                      <a:pt x="1553" y="5324"/>
                    </a:lnTo>
                    <a:lnTo>
                      <a:pt x="1448" y="5381"/>
                    </a:lnTo>
                    <a:lnTo>
                      <a:pt x="1391" y="5333"/>
                    </a:lnTo>
                    <a:lnTo>
                      <a:pt x="1334" y="5266"/>
                    </a:lnTo>
                    <a:lnTo>
                      <a:pt x="1372" y="5085"/>
                    </a:lnTo>
                    <a:lnTo>
                      <a:pt x="1277" y="5019"/>
                    </a:lnTo>
                    <a:lnTo>
                      <a:pt x="1172" y="5123"/>
                    </a:lnTo>
                    <a:lnTo>
                      <a:pt x="1029" y="5143"/>
                    </a:lnTo>
                    <a:lnTo>
                      <a:pt x="886" y="5066"/>
                    </a:lnTo>
                    <a:lnTo>
                      <a:pt x="838" y="4971"/>
                    </a:lnTo>
                    <a:lnTo>
                      <a:pt x="810" y="4857"/>
                    </a:lnTo>
                    <a:lnTo>
                      <a:pt x="781" y="4781"/>
                    </a:lnTo>
                    <a:lnTo>
                      <a:pt x="734" y="4724"/>
                    </a:lnTo>
                    <a:lnTo>
                      <a:pt x="658" y="4686"/>
                    </a:lnTo>
                    <a:lnTo>
                      <a:pt x="610" y="4600"/>
                    </a:lnTo>
                    <a:lnTo>
                      <a:pt x="600" y="4514"/>
                    </a:lnTo>
                    <a:lnTo>
                      <a:pt x="629" y="4457"/>
                    </a:lnTo>
                    <a:lnTo>
                      <a:pt x="543" y="4390"/>
                    </a:lnTo>
                    <a:lnTo>
                      <a:pt x="438" y="4371"/>
                    </a:lnTo>
                    <a:lnTo>
                      <a:pt x="334" y="4314"/>
                    </a:lnTo>
                    <a:lnTo>
                      <a:pt x="257" y="4171"/>
                    </a:lnTo>
                    <a:lnTo>
                      <a:pt x="153" y="3904"/>
                    </a:lnTo>
                    <a:lnTo>
                      <a:pt x="105" y="3523"/>
                    </a:lnTo>
                    <a:lnTo>
                      <a:pt x="76" y="3400"/>
                    </a:lnTo>
                    <a:lnTo>
                      <a:pt x="29" y="3295"/>
                    </a:lnTo>
                    <a:lnTo>
                      <a:pt x="0" y="3181"/>
                    </a:lnTo>
                    <a:lnTo>
                      <a:pt x="143" y="3114"/>
                    </a:lnTo>
                    <a:lnTo>
                      <a:pt x="419" y="3133"/>
                    </a:lnTo>
                    <a:lnTo>
                      <a:pt x="543" y="3085"/>
                    </a:lnTo>
                    <a:lnTo>
                      <a:pt x="600" y="3047"/>
                    </a:lnTo>
                    <a:lnTo>
                      <a:pt x="667" y="3019"/>
                    </a:lnTo>
                    <a:lnTo>
                      <a:pt x="810" y="2990"/>
                    </a:lnTo>
                    <a:lnTo>
                      <a:pt x="1143" y="2762"/>
                    </a:lnTo>
                    <a:lnTo>
                      <a:pt x="1334" y="2552"/>
                    </a:lnTo>
                    <a:lnTo>
                      <a:pt x="1877" y="2209"/>
                    </a:lnTo>
                    <a:lnTo>
                      <a:pt x="1991" y="2095"/>
                    </a:lnTo>
                    <a:lnTo>
                      <a:pt x="2057" y="1895"/>
                    </a:lnTo>
                    <a:lnTo>
                      <a:pt x="2143" y="1743"/>
                    </a:lnTo>
                    <a:lnTo>
                      <a:pt x="2143" y="1590"/>
                    </a:lnTo>
                    <a:lnTo>
                      <a:pt x="1943" y="1304"/>
                    </a:lnTo>
                    <a:lnTo>
                      <a:pt x="1839" y="1200"/>
                    </a:lnTo>
                    <a:lnTo>
                      <a:pt x="1819" y="1114"/>
                    </a:lnTo>
                    <a:lnTo>
                      <a:pt x="1810" y="1009"/>
                    </a:lnTo>
                    <a:lnTo>
                      <a:pt x="1610" y="752"/>
                    </a:lnTo>
                    <a:lnTo>
                      <a:pt x="1800" y="485"/>
                    </a:lnTo>
                    <a:lnTo>
                      <a:pt x="2229" y="428"/>
                    </a:lnTo>
                    <a:lnTo>
                      <a:pt x="2362" y="333"/>
                    </a:lnTo>
                    <a:lnTo>
                      <a:pt x="2476" y="219"/>
                    </a:lnTo>
                    <a:lnTo>
                      <a:pt x="2524" y="57"/>
                    </a:lnTo>
                    <a:lnTo>
                      <a:pt x="2515" y="28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30" name="Freeform 7">
                <a:extLst>
                  <a:ext uri="{FF2B5EF4-FFF2-40B4-BE49-F238E27FC236}">
                    <a16:creationId xmlns:a16="http://schemas.microsoft.com/office/drawing/2014/main" id="{C716E19D-3346-734B-A7EB-4A212B09B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9988" y="1262063"/>
                <a:ext cx="2592387" cy="1593850"/>
              </a:xfrm>
              <a:custGeom>
                <a:avLst/>
                <a:gdLst>
                  <a:gd name="T0" fmla="*/ 2588787 w 7201"/>
                  <a:gd name="T1" fmla="*/ 47862 h 4429"/>
                  <a:gd name="T2" fmla="*/ 2533706 w 7201"/>
                  <a:gd name="T3" fmla="*/ 157622 h 4429"/>
                  <a:gd name="T4" fmla="*/ 2262984 w 7201"/>
                  <a:gd name="T5" fmla="*/ 308406 h 4429"/>
                  <a:gd name="T6" fmla="*/ 2345424 w 7201"/>
                  <a:gd name="T7" fmla="*/ 469626 h 4429"/>
                  <a:gd name="T8" fmla="*/ 2454866 w 7201"/>
                  <a:gd name="T9" fmla="*/ 665034 h 4429"/>
                  <a:gd name="T10" fmla="*/ 2359105 w 7201"/>
                  <a:gd name="T11" fmla="*/ 832732 h 4429"/>
                  <a:gd name="T12" fmla="*/ 1974981 w 7201"/>
                  <a:gd name="T13" fmla="*/ 1113788 h 4429"/>
                  <a:gd name="T14" fmla="*/ 1878860 w 7201"/>
                  <a:gd name="T15" fmla="*/ 1147975 h 4429"/>
                  <a:gd name="T16" fmla="*/ 1683378 w 7201"/>
                  <a:gd name="T17" fmla="*/ 1182522 h 4429"/>
                  <a:gd name="T18" fmla="*/ 1559896 w 7201"/>
                  <a:gd name="T19" fmla="*/ 1237222 h 4429"/>
                  <a:gd name="T20" fmla="*/ 1440015 w 7201"/>
                  <a:gd name="T21" fmla="*/ 1257734 h 4429"/>
                  <a:gd name="T22" fmla="*/ 1254973 w 7201"/>
                  <a:gd name="T23" fmla="*/ 1340144 h 4429"/>
                  <a:gd name="T24" fmla="*/ 1107372 w 7201"/>
                  <a:gd name="T25" fmla="*/ 1377930 h 4429"/>
                  <a:gd name="T26" fmla="*/ 960130 w 7201"/>
                  <a:gd name="T27" fmla="*/ 1484091 h 4429"/>
                  <a:gd name="T28" fmla="*/ 888129 w 7201"/>
                  <a:gd name="T29" fmla="*/ 1504603 h 4429"/>
                  <a:gd name="T30" fmla="*/ 836649 w 7201"/>
                  <a:gd name="T31" fmla="*/ 1576576 h 4429"/>
                  <a:gd name="T32" fmla="*/ 555486 w 7201"/>
                  <a:gd name="T33" fmla="*/ 1545628 h 4429"/>
                  <a:gd name="T34" fmla="*/ 528126 w 7201"/>
                  <a:gd name="T35" fmla="*/ 1525115 h 4429"/>
                  <a:gd name="T36" fmla="*/ 459365 w 7201"/>
                  <a:gd name="T37" fmla="*/ 1587013 h 4429"/>
                  <a:gd name="T38" fmla="*/ 390964 w 7201"/>
                  <a:gd name="T39" fmla="*/ 1394844 h 4429"/>
                  <a:gd name="T40" fmla="*/ 195482 w 7201"/>
                  <a:gd name="T41" fmla="*/ 1299119 h 4429"/>
                  <a:gd name="T42" fmla="*/ 113041 w 7201"/>
                  <a:gd name="T43" fmla="*/ 1275008 h 4429"/>
                  <a:gd name="T44" fmla="*/ 61561 w 7201"/>
                  <a:gd name="T45" fmla="*/ 1168487 h 4429"/>
                  <a:gd name="T46" fmla="*/ 130321 w 7201"/>
                  <a:gd name="T47" fmla="*/ 829493 h 4429"/>
                  <a:gd name="T48" fmla="*/ 257043 w 7201"/>
                  <a:gd name="T49" fmla="*/ 794946 h 4429"/>
                  <a:gd name="T50" fmla="*/ 277563 w 7201"/>
                  <a:gd name="T51" fmla="*/ 729810 h 4429"/>
                  <a:gd name="T52" fmla="*/ 298083 w 7201"/>
                  <a:gd name="T53" fmla="*/ 681948 h 4429"/>
                  <a:gd name="T54" fmla="*/ 195482 w 7201"/>
                  <a:gd name="T55" fmla="*/ 657836 h 4429"/>
                  <a:gd name="T56" fmla="*/ 168122 w 7201"/>
                  <a:gd name="T57" fmla="*/ 572188 h 4429"/>
                  <a:gd name="T58" fmla="*/ 72001 w 7201"/>
                  <a:gd name="T59" fmla="*/ 510651 h 4429"/>
                  <a:gd name="T60" fmla="*/ 68761 w 7201"/>
                  <a:gd name="T61" fmla="*/ 418165 h 4429"/>
                  <a:gd name="T62" fmla="*/ 119881 w 7201"/>
                  <a:gd name="T63" fmla="*/ 346192 h 4429"/>
                  <a:gd name="T64" fmla="*/ 82441 w 7201"/>
                  <a:gd name="T65" fmla="*/ 243270 h 4429"/>
                  <a:gd name="T66" fmla="*/ 164522 w 7201"/>
                  <a:gd name="T67" fmla="*/ 191809 h 4429"/>
                  <a:gd name="T68" fmla="*/ 174962 w 7201"/>
                  <a:gd name="T69" fmla="*/ 205484 h 4429"/>
                  <a:gd name="T70" fmla="*/ 168122 w 7201"/>
                  <a:gd name="T71" fmla="*/ 246869 h 4429"/>
                  <a:gd name="T72" fmla="*/ 195482 w 7201"/>
                  <a:gd name="T73" fmla="*/ 198646 h 4429"/>
                  <a:gd name="T74" fmla="*/ 233282 w 7201"/>
                  <a:gd name="T75" fmla="*/ 147186 h 4429"/>
                  <a:gd name="T76" fmla="*/ 308523 w 7201"/>
                  <a:gd name="T77" fmla="*/ 106161 h 4429"/>
                  <a:gd name="T78" fmla="*/ 390964 w 7201"/>
                  <a:gd name="T79" fmla="*/ 61537 h 4429"/>
                  <a:gd name="T80" fmla="*/ 418324 w 7201"/>
                  <a:gd name="T81" fmla="*/ 51461 h 4429"/>
                  <a:gd name="T82" fmla="*/ 438845 w 7201"/>
                  <a:gd name="T83" fmla="*/ 24111 h 4429"/>
                  <a:gd name="T84" fmla="*/ 432004 w 7201"/>
                  <a:gd name="T85" fmla="*/ 0 h 4429"/>
                  <a:gd name="T86" fmla="*/ 589686 w 7201"/>
                  <a:gd name="T87" fmla="*/ 6837 h 4429"/>
                  <a:gd name="T88" fmla="*/ 1268653 w 7201"/>
                  <a:gd name="T89" fmla="*/ 44623 h 4429"/>
                  <a:gd name="T90" fmla="*/ 2019621 w 7201"/>
                  <a:gd name="T91" fmla="*/ 82050 h 4429"/>
                  <a:gd name="T92" fmla="*/ 2509946 w 7201"/>
                  <a:gd name="T93" fmla="*/ 109759 h 442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201" h="4429">
                    <a:moveTo>
                      <a:pt x="7105" y="257"/>
                    </a:moveTo>
                    <a:lnTo>
                      <a:pt x="7143" y="228"/>
                    </a:lnTo>
                    <a:lnTo>
                      <a:pt x="7191" y="133"/>
                    </a:lnTo>
                    <a:lnTo>
                      <a:pt x="7200" y="162"/>
                    </a:lnTo>
                    <a:lnTo>
                      <a:pt x="7152" y="324"/>
                    </a:lnTo>
                    <a:lnTo>
                      <a:pt x="7038" y="438"/>
                    </a:lnTo>
                    <a:lnTo>
                      <a:pt x="6905" y="533"/>
                    </a:lnTo>
                    <a:lnTo>
                      <a:pt x="6476" y="590"/>
                    </a:lnTo>
                    <a:lnTo>
                      <a:pt x="6286" y="857"/>
                    </a:lnTo>
                    <a:lnTo>
                      <a:pt x="6486" y="1114"/>
                    </a:lnTo>
                    <a:lnTo>
                      <a:pt x="6495" y="1219"/>
                    </a:lnTo>
                    <a:lnTo>
                      <a:pt x="6515" y="1305"/>
                    </a:lnTo>
                    <a:lnTo>
                      <a:pt x="6619" y="1409"/>
                    </a:lnTo>
                    <a:lnTo>
                      <a:pt x="6819" y="1695"/>
                    </a:lnTo>
                    <a:lnTo>
                      <a:pt x="6819" y="1848"/>
                    </a:lnTo>
                    <a:lnTo>
                      <a:pt x="6733" y="2000"/>
                    </a:lnTo>
                    <a:lnTo>
                      <a:pt x="6667" y="2200"/>
                    </a:lnTo>
                    <a:lnTo>
                      <a:pt x="6553" y="2314"/>
                    </a:lnTo>
                    <a:lnTo>
                      <a:pt x="6010" y="2657"/>
                    </a:lnTo>
                    <a:lnTo>
                      <a:pt x="5819" y="2867"/>
                    </a:lnTo>
                    <a:lnTo>
                      <a:pt x="5486" y="3095"/>
                    </a:lnTo>
                    <a:lnTo>
                      <a:pt x="5343" y="3124"/>
                    </a:lnTo>
                    <a:lnTo>
                      <a:pt x="5276" y="3152"/>
                    </a:lnTo>
                    <a:lnTo>
                      <a:pt x="5219" y="3190"/>
                    </a:lnTo>
                    <a:lnTo>
                      <a:pt x="5095" y="3238"/>
                    </a:lnTo>
                    <a:lnTo>
                      <a:pt x="4819" y="3219"/>
                    </a:lnTo>
                    <a:lnTo>
                      <a:pt x="4676" y="3286"/>
                    </a:lnTo>
                    <a:lnTo>
                      <a:pt x="4438" y="3305"/>
                    </a:lnTo>
                    <a:lnTo>
                      <a:pt x="4391" y="3324"/>
                    </a:lnTo>
                    <a:lnTo>
                      <a:pt x="4333" y="3438"/>
                    </a:lnTo>
                    <a:lnTo>
                      <a:pt x="4257" y="3495"/>
                    </a:lnTo>
                    <a:lnTo>
                      <a:pt x="4171" y="3505"/>
                    </a:lnTo>
                    <a:lnTo>
                      <a:pt x="4000" y="3495"/>
                    </a:lnTo>
                    <a:lnTo>
                      <a:pt x="3848" y="3667"/>
                    </a:lnTo>
                    <a:lnTo>
                      <a:pt x="3676" y="3724"/>
                    </a:lnTo>
                    <a:lnTo>
                      <a:pt x="3486" y="3724"/>
                    </a:lnTo>
                    <a:lnTo>
                      <a:pt x="3343" y="3809"/>
                    </a:lnTo>
                    <a:lnTo>
                      <a:pt x="3219" y="3829"/>
                    </a:lnTo>
                    <a:lnTo>
                      <a:pt x="3076" y="3829"/>
                    </a:lnTo>
                    <a:lnTo>
                      <a:pt x="3010" y="3886"/>
                    </a:lnTo>
                    <a:lnTo>
                      <a:pt x="2943" y="3962"/>
                    </a:lnTo>
                    <a:lnTo>
                      <a:pt x="2667" y="4124"/>
                    </a:lnTo>
                    <a:lnTo>
                      <a:pt x="2600" y="4143"/>
                    </a:lnTo>
                    <a:lnTo>
                      <a:pt x="2524" y="4133"/>
                    </a:lnTo>
                    <a:lnTo>
                      <a:pt x="2467" y="4181"/>
                    </a:lnTo>
                    <a:lnTo>
                      <a:pt x="2428" y="4295"/>
                    </a:lnTo>
                    <a:lnTo>
                      <a:pt x="2381" y="4352"/>
                    </a:lnTo>
                    <a:lnTo>
                      <a:pt x="2324" y="4381"/>
                    </a:lnTo>
                    <a:lnTo>
                      <a:pt x="2172" y="4410"/>
                    </a:lnTo>
                    <a:lnTo>
                      <a:pt x="1562" y="4314"/>
                    </a:lnTo>
                    <a:lnTo>
                      <a:pt x="1543" y="4295"/>
                    </a:lnTo>
                    <a:lnTo>
                      <a:pt x="1524" y="4267"/>
                    </a:lnTo>
                    <a:lnTo>
                      <a:pt x="1495" y="4248"/>
                    </a:lnTo>
                    <a:lnTo>
                      <a:pt x="1467" y="4238"/>
                    </a:lnTo>
                    <a:lnTo>
                      <a:pt x="1390" y="4257"/>
                    </a:lnTo>
                    <a:lnTo>
                      <a:pt x="1333" y="4362"/>
                    </a:lnTo>
                    <a:lnTo>
                      <a:pt x="1276" y="4410"/>
                    </a:lnTo>
                    <a:lnTo>
                      <a:pt x="1209" y="4428"/>
                    </a:lnTo>
                    <a:lnTo>
                      <a:pt x="1181" y="4124"/>
                    </a:lnTo>
                    <a:lnTo>
                      <a:pt x="1086" y="3876"/>
                    </a:lnTo>
                    <a:lnTo>
                      <a:pt x="971" y="3800"/>
                    </a:lnTo>
                    <a:lnTo>
                      <a:pt x="752" y="3733"/>
                    </a:lnTo>
                    <a:lnTo>
                      <a:pt x="543" y="3610"/>
                    </a:lnTo>
                    <a:lnTo>
                      <a:pt x="390" y="3562"/>
                    </a:lnTo>
                    <a:lnTo>
                      <a:pt x="352" y="3562"/>
                    </a:lnTo>
                    <a:lnTo>
                      <a:pt x="314" y="3543"/>
                    </a:lnTo>
                    <a:lnTo>
                      <a:pt x="276" y="3495"/>
                    </a:lnTo>
                    <a:lnTo>
                      <a:pt x="219" y="3381"/>
                    </a:lnTo>
                    <a:lnTo>
                      <a:pt x="171" y="3247"/>
                    </a:lnTo>
                    <a:lnTo>
                      <a:pt x="0" y="2914"/>
                    </a:lnTo>
                    <a:lnTo>
                      <a:pt x="295" y="2371"/>
                    </a:lnTo>
                    <a:lnTo>
                      <a:pt x="362" y="2305"/>
                    </a:lnTo>
                    <a:lnTo>
                      <a:pt x="438" y="2248"/>
                    </a:lnTo>
                    <a:lnTo>
                      <a:pt x="600" y="2257"/>
                    </a:lnTo>
                    <a:lnTo>
                      <a:pt x="714" y="2209"/>
                    </a:lnTo>
                    <a:lnTo>
                      <a:pt x="714" y="2162"/>
                    </a:lnTo>
                    <a:lnTo>
                      <a:pt x="733" y="2124"/>
                    </a:lnTo>
                    <a:lnTo>
                      <a:pt x="771" y="2028"/>
                    </a:lnTo>
                    <a:lnTo>
                      <a:pt x="800" y="1990"/>
                    </a:lnTo>
                    <a:lnTo>
                      <a:pt x="828" y="1943"/>
                    </a:lnTo>
                    <a:lnTo>
                      <a:pt x="828" y="1895"/>
                    </a:lnTo>
                    <a:lnTo>
                      <a:pt x="838" y="1838"/>
                    </a:lnTo>
                    <a:lnTo>
                      <a:pt x="733" y="1810"/>
                    </a:lnTo>
                    <a:lnTo>
                      <a:pt x="543" y="1828"/>
                    </a:lnTo>
                    <a:lnTo>
                      <a:pt x="476" y="1790"/>
                    </a:lnTo>
                    <a:lnTo>
                      <a:pt x="514" y="1667"/>
                    </a:lnTo>
                    <a:lnTo>
                      <a:pt x="467" y="1590"/>
                    </a:lnTo>
                    <a:lnTo>
                      <a:pt x="362" y="1581"/>
                    </a:lnTo>
                    <a:lnTo>
                      <a:pt x="267" y="1524"/>
                    </a:lnTo>
                    <a:lnTo>
                      <a:pt x="200" y="1419"/>
                    </a:lnTo>
                    <a:lnTo>
                      <a:pt x="162" y="1276"/>
                    </a:lnTo>
                    <a:lnTo>
                      <a:pt x="162" y="1209"/>
                    </a:lnTo>
                    <a:lnTo>
                      <a:pt x="191" y="1162"/>
                    </a:lnTo>
                    <a:lnTo>
                      <a:pt x="276" y="1076"/>
                    </a:lnTo>
                    <a:lnTo>
                      <a:pt x="305" y="1019"/>
                    </a:lnTo>
                    <a:lnTo>
                      <a:pt x="333" y="962"/>
                    </a:lnTo>
                    <a:lnTo>
                      <a:pt x="314" y="876"/>
                    </a:lnTo>
                    <a:lnTo>
                      <a:pt x="267" y="809"/>
                    </a:lnTo>
                    <a:lnTo>
                      <a:pt x="229" y="676"/>
                    </a:lnTo>
                    <a:lnTo>
                      <a:pt x="238" y="562"/>
                    </a:lnTo>
                    <a:lnTo>
                      <a:pt x="286" y="505"/>
                    </a:lnTo>
                    <a:lnTo>
                      <a:pt x="457" y="533"/>
                    </a:lnTo>
                    <a:lnTo>
                      <a:pt x="505" y="524"/>
                    </a:lnTo>
                    <a:lnTo>
                      <a:pt x="505" y="552"/>
                    </a:lnTo>
                    <a:lnTo>
                      <a:pt x="486" y="571"/>
                    </a:lnTo>
                    <a:lnTo>
                      <a:pt x="476" y="600"/>
                    </a:lnTo>
                    <a:lnTo>
                      <a:pt x="467" y="638"/>
                    </a:lnTo>
                    <a:lnTo>
                      <a:pt x="467" y="686"/>
                    </a:lnTo>
                    <a:lnTo>
                      <a:pt x="495" y="657"/>
                    </a:lnTo>
                    <a:lnTo>
                      <a:pt x="524" y="571"/>
                    </a:lnTo>
                    <a:lnTo>
                      <a:pt x="543" y="552"/>
                    </a:lnTo>
                    <a:lnTo>
                      <a:pt x="552" y="533"/>
                    </a:lnTo>
                    <a:lnTo>
                      <a:pt x="600" y="457"/>
                    </a:lnTo>
                    <a:lnTo>
                      <a:pt x="648" y="409"/>
                    </a:lnTo>
                    <a:lnTo>
                      <a:pt x="676" y="390"/>
                    </a:lnTo>
                    <a:lnTo>
                      <a:pt x="705" y="390"/>
                    </a:lnTo>
                    <a:lnTo>
                      <a:pt x="857" y="295"/>
                    </a:lnTo>
                    <a:lnTo>
                      <a:pt x="886" y="276"/>
                    </a:lnTo>
                    <a:lnTo>
                      <a:pt x="962" y="267"/>
                    </a:lnTo>
                    <a:lnTo>
                      <a:pt x="1086" y="171"/>
                    </a:lnTo>
                    <a:lnTo>
                      <a:pt x="1114" y="162"/>
                    </a:lnTo>
                    <a:lnTo>
                      <a:pt x="1143" y="162"/>
                    </a:lnTo>
                    <a:lnTo>
                      <a:pt x="1162" y="143"/>
                    </a:lnTo>
                    <a:lnTo>
                      <a:pt x="1171" y="105"/>
                    </a:lnTo>
                    <a:lnTo>
                      <a:pt x="1181" y="76"/>
                    </a:lnTo>
                    <a:lnTo>
                      <a:pt x="1219" y="67"/>
                    </a:lnTo>
                    <a:lnTo>
                      <a:pt x="1209" y="47"/>
                    </a:lnTo>
                    <a:lnTo>
                      <a:pt x="1209" y="19"/>
                    </a:lnTo>
                    <a:lnTo>
                      <a:pt x="1200" y="0"/>
                    </a:lnTo>
                    <a:lnTo>
                      <a:pt x="1229" y="0"/>
                    </a:lnTo>
                    <a:lnTo>
                      <a:pt x="1638" y="19"/>
                    </a:lnTo>
                    <a:lnTo>
                      <a:pt x="2390" y="57"/>
                    </a:lnTo>
                    <a:lnTo>
                      <a:pt x="2952" y="85"/>
                    </a:lnTo>
                    <a:lnTo>
                      <a:pt x="3524" y="124"/>
                    </a:lnTo>
                    <a:lnTo>
                      <a:pt x="4219" y="152"/>
                    </a:lnTo>
                    <a:lnTo>
                      <a:pt x="5067" y="200"/>
                    </a:lnTo>
                    <a:lnTo>
                      <a:pt x="5610" y="228"/>
                    </a:lnTo>
                    <a:lnTo>
                      <a:pt x="6153" y="257"/>
                    </a:lnTo>
                    <a:lnTo>
                      <a:pt x="6600" y="286"/>
                    </a:lnTo>
                    <a:lnTo>
                      <a:pt x="6972" y="305"/>
                    </a:lnTo>
                    <a:lnTo>
                      <a:pt x="7105" y="25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31" name="Freeform 8">
                <a:extLst>
                  <a:ext uri="{FF2B5EF4-FFF2-40B4-BE49-F238E27FC236}">
                    <a16:creationId xmlns:a16="http://schemas.microsoft.com/office/drawing/2014/main" id="{E437BD38-0957-694D-BAE3-4D3791FE5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7363" y="2836863"/>
                <a:ext cx="1285875" cy="1968500"/>
              </a:xfrm>
              <a:custGeom>
                <a:avLst/>
                <a:gdLst>
                  <a:gd name="T0" fmla="*/ 291508 w 3573"/>
                  <a:gd name="T1" fmla="*/ 1923500 h 5468"/>
                  <a:gd name="T2" fmla="*/ 260558 w 3573"/>
                  <a:gd name="T3" fmla="*/ 1886059 h 5468"/>
                  <a:gd name="T4" fmla="*/ 195418 w 3573"/>
                  <a:gd name="T5" fmla="*/ 1858339 h 5468"/>
                  <a:gd name="T6" fmla="*/ 133878 w 3573"/>
                  <a:gd name="T7" fmla="*/ 1830979 h 5468"/>
                  <a:gd name="T8" fmla="*/ 116603 w 3573"/>
                  <a:gd name="T9" fmla="*/ 1796778 h 5468"/>
                  <a:gd name="T10" fmla="*/ 143955 w 3573"/>
                  <a:gd name="T11" fmla="*/ 1731618 h 5468"/>
                  <a:gd name="T12" fmla="*/ 127040 w 3573"/>
                  <a:gd name="T13" fmla="*/ 1652777 h 5468"/>
                  <a:gd name="T14" fmla="*/ 68738 w 3573"/>
                  <a:gd name="T15" fmla="*/ 1577536 h 5468"/>
                  <a:gd name="T16" fmla="*/ 44626 w 3573"/>
                  <a:gd name="T17" fmla="*/ 1522455 h 5468"/>
                  <a:gd name="T18" fmla="*/ 41387 w 3573"/>
                  <a:gd name="T19" fmla="*/ 1464135 h 5468"/>
                  <a:gd name="T20" fmla="*/ 102928 w 3573"/>
                  <a:gd name="T21" fmla="*/ 1382054 h 5468"/>
                  <a:gd name="T22" fmla="*/ 116603 w 3573"/>
                  <a:gd name="T23" fmla="*/ 1279093 h 5468"/>
                  <a:gd name="T24" fmla="*/ 133878 w 3573"/>
                  <a:gd name="T25" fmla="*/ 1231213 h 5468"/>
                  <a:gd name="T26" fmla="*/ 154391 w 3573"/>
                  <a:gd name="T27" fmla="*/ 1196652 h 5468"/>
                  <a:gd name="T28" fmla="*/ 106167 w 3573"/>
                  <a:gd name="T29" fmla="*/ 1114571 h 5468"/>
                  <a:gd name="T30" fmla="*/ 106167 w 3573"/>
                  <a:gd name="T31" fmla="*/ 1063091 h 5468"/>
                  <a:gd name="T32" fmla="*/ 119842 w 3573"/>
                  <a:gd name="T33" fmla="*/ 1011610 h 5468"/>
                  <a:gd name="T34" fmla="*/ 71977 w 3573"/>
                  <a:gd name="T35" fmla="*/ 980650 h 5468"/>
                  <a:gd name="T36" fmla="*/ 34189 w 3573"/>
                  <a:gd name="T37" fmla="*/ 929529 h 5468"/>
                  <a:gd name="T38" fmla="*/ 0 w 3573"/>
                  <a:gd name="T39" fmla="*/ 798848 h 5468"/>
                  <a:gd name="T40" fmla="*/ 65139 w 3573"/>
                  <a:gd name="T41" fmla="*/ 713167 h 5468"/>
                  <a:gd name="T42" fmla="*/ 55063 w 3573"/>
                  <a:gd name="T43" fmla="*/ 662047 h 5468"/>
                  <a:gd name="T44" fmla="*/ 48225 w 3573"/>
                  <a:gd name="T45" fmla="*/ 596526 h 5468"/>
                  <a:gd name="T46" fmla="*/ 140716 w 3573"/>
                  <a:gd name="T47" fmla="*/ 504365 h 5468"/>
                  <a:gd name="T48" fmla="*/ 274234 w 3573"/>
                  <a:gd name="T49" fmla="*/ 312123 h 5468"/>
                  <a:gd name="T50" fmla="*/ 497003 w 3573"/>
                  <a:gd name="T51" fmla="*/ 308523 h 5468"/>
                  <a:gd name="T52" fmla="*/ 548467 w 3573"/>
                  <a:gd name="T53" fmla="*/ 202322 h 5468"/>
                  <a:gd name="T54" fmla="*/ 692422 w 3573"/>
                  <a:gd name="T55" fmla="*/ 140761 h 5468"/>
                  <a:gd name="T56" fmla="*/ 935705 w 3573"/>
                  <a:gd name="T57" fmla="*/ 34560 h 5468"/>
                  <a:gd name="T58" fmla="*/ 1045471 w 3573"/>
                  <a:gd name="T59" fmla="*/ 6840 h 5468"/>
                  <a:gd name="T60" fmla="*/ 1038633 w 3573"/>
                  <a:gd name="T61" fmla="*/ 188642 h 5468"/>
                  <a:gd name="T62" fmla="*/ 994007 w 3573"/>
                  <a:gd name="T63" fmla="*/ 370444 h 5468"/>
                  <a:gd name="T64" fmla="*/ 990768 w 3573"/>
                  <a:gd name="T65" fmla="*/ 456125 h 5468"/>
                  <a:gd name="T66" fmla="*/ 908354 w 3573"/>
                  <a:gd name="T67" fmla="*/ 487085 h 5468"/>
                  <a:gd name="T68" fmla="*/ 905115 w 3573"/>
                  <a:gd name="T69" fmla="*/ 600126 h 5468"/>
                  <a:gd name="T70" fmla="*/ 946142 w 3573"/>
                  <a:gd name="T71" fmla="*/ 750968 h 5468"/>
                  <a:gd name="T72" fmla="*/ 911953 w 3573"/>
                  <a:gd name="T73" fmla="*/ 795608 h 5468"/>
                  <a:gd name="T74" fmla="*/ 956219 w 3573"/>
                  <a:gd name="T75" fmla="*/ 953290 h 5468"/>
                  <a:gd name="T76" fmla="*/ 928867 w 3573"/>
                  <a:gd name="T77" fmla="*/ 1056251 h 5468"/>
                  <a:gd name="T78" fmla="*/ 925628 w 3573"/>
                  <a:gd name="T79" fmla="*/ 1166052 h 5468"/>
                  <a:gd name="T80" fmla="*/ 1000845 w 3573"/>
                  <a:gd name="T81" fmla="*/ 1231213 h 5468"/>
                  <a:gd name="T82" fmla="*/ 1052309 w 3573"/>
                  <a:gd name="T83" fmla="*/ 1320133 h 5468"/>
                  <a:gd name="T84" fmla="*/ 1103772 w 3573"/>
                  <a:gd name="T85" fmla="*/ 1323733 h 5468"/>
                  <a:gd name="T86" fmla="*/ 1093336 w 3573"/>
                  <a:gd name="T87" fmla="*/ 1405814 h 5468"/>
                  <a:gd name="T88" fmla="*/ 1168912 w 3573"/>
                  <a:gd name="T89" fmla="*/ 1467735 h 5468"/>
                  <a:gd name="T90" fmla="*/ 1285515 w 3573"/>
                  <a:gd name="T91" fmla="*/ 1567096 h 5468"/>
                  <a:gd name="T92" fmla="*/ 1155236 w 3573"/>
                  <a:gd name="T93" fmla="*/ 1673297 h 5468"/>
                  <a:gd name="T94" fmla="*/ 1093336 w 3573"/>
                  <a:gd name="T95" fmla="*/ 1563496 h 5468"/>
                  <a:gd name="T96" fmla="*/ 963417 w 3573"/>
                  <a:gd name="T97" fmla="*/ 1594456 h 5468"/>
                  <a:gd name="T98" fmla="*/ 901516 w 3573"/>
                  <a:gd name="T99" fmla="*/ 1635497 h 5468"/>
                  <a:gd name="T100" fmla="*/ 706098 w 3573"/>
                  <a:gd name="T101" fmla="*/ 1886059 h 5468"/>
                  <a:gd name="T102" fmla="*/ 531193 w 3573"/>
                  <a:gd name="T103" fmla="*/ 1875619 h 5468"/>
                  <a:gd name="T104" fmla="*/ 435463 w 3573"/>
                  <a:gd name="T105" fmla="*/ 1899739 h 5468"/>
                  <a:gd name="T106" fmla="*/ 287909 w 3573"/>
                  <a:gd name="T107" fmla="*/ 1968140 h 546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73" h="5468">
                    <a:moveTo>
                      <a:pt x="800" y="5467"/>
                    </a:moveTo>
                    <a:lnTo>
                      <a:pt x="791" y="5381"/>
                    </a:lnTo>
                    <a:lnTo>
                      <a:pt x="810" y="5343"/>
                    </a:lnTo>
                    <a:lnTo>
                      <a:pt x="791" y="5296"/>
                    </a:lnTo>
                    <a:lnTo>
                      <a:pt x="753" y="5258"/>
                    </a:lnTo>
                    <a:lnTo>
                      <a:pt x="724" y="5239"/>
                    </a:lnTo>
                    <a:lnTo>
                      <a:pt x="676" y="5220"/>
                    </a:lnTo>
                    <a:lnTo>
                      <a:pt x="591" y="5191"/>
                    </a:lnTo>
                    <a:lnTo>
                      <a:pt x="543" y="5162"/>
                    </a:lnTo>
                    <a:lnTo>
                      <a:pt x="505" y="5134"/>
                    </a:lnTo>
                    <a:lnTo>
                      <a:pt x="372" y="5086"/>
                    </a:lnTo>
                    <a:lnTo>
                      <a:pt x="333" y="5048"/>
                    </a:lnTo>
                    <a:lnTo>
                      <a:pt x="324" y="5010"/>
                    </a:lnTo>
                    <a:lnTo>
                      <a:pt x="324" y="4991"/>
                    </a:lnTo>
                    <a:lnTo>
                      <a:pt x="333" y="4924"/>
                    </a:lnTo>
                    <a:lnTo>
                      <a:pt x="372" y="4867"/>
                    </a:lnTo>
                    <a:lnTo>
                      <a:pt x="400" y="4810"/>
                    </a:lnTo>
                    <a:lnTo>
                      <a:pt x="400" y="4724"/>
                    </a:lnTo>
                    <a:lnTo>
                      <a:pt x="372" y="4639"/>
                    </a:lnTo>
                    <a:lnTo>
                      <a:pt x="353" y="4591"/>
                    </a:lnTo>
                    <a:lnTo>
                      <a:pt x="257" y="4505"/>
                    </a:lnTo>
                    <a:lnTo>
                      <a:pt x="210" y="4458"/>
                    </a:lnTo>
                    <a:lnTo>
                      <a:pt x="191" y="4382"/>
                    </a:lnTo>
                    <a:lnTo>
                      <a:pt x="181" y="4296"/>
                    </a:lnTo>
                    <a:lnTo>
                      <a:pt x="162" y="4258"/>
                    </a:lnTo>
                    <a:lnTo>
                      <a:pt x="124" y="4229"/>
                    </a:lnTo>
                    <a:lnTo>
                      <a:pt x="86" y="4182"/>
                    </a:lnTo>
                    <a:lnTo>
                      <a:pt x="86" y="4115"/>
                    </a:lnTo>
                    <a:lnTo>
                      <a:pt x="115" y="4067"/>
                    </a:lnTo>
                    <a:lnTo>
                      <a:pt x="219" y="3943"/>
                    </a:lnTo>
                    <a:lnTo>
                      <a:pt x="257" y="3896"/>
                    </a:lnTo>
                    <a:lnTo>
                      <a:pt x="286" y="3839"/>
                    </a:lnTo>
                    <a:lnTo>
                      <a:pt x="305" y="3781"/>
                    </a:lnTo>
                    <a:lnTo>
                      <a:pt x="315" y="3591"/>
                    </a:lnTo>
                    <a:lnTo>
                      <a:pt x="324" y="3553"/>
                    </a:lnTo>
                    <a:lnTo>
                      <a:pt x="362" y="3477"/>
                    </a:lnTo>
                    <a:lnTo>
                      <a:pt x="372" y="3448"/>
                    </a:lnTo>
                    <a:lnTo>
                      <a:pt x="372" y="3420"/>
                    </a:lnTo>
                    <a:lnTo>
                      <a:pt x="381" y="3391"/>
                    </a:lnTo>
                    <a:lnTo>
                      <a:pt x="400" y="3362"/>
                    </a:lnTo>
                    <a:lnTo>
                      <a:pt x="429" y="3324"/>
                    </a:lnTo>
                    <a:lnTo>
                      <a:pt x="305" y="3229"/>
                    </a:lnTo>
                    <a:lnTo>
                      <a:pt x="286" y="3181"/>
                    </a:lnTo>
                    <a:lnTo>
                      <a:pt x="295" y="3096"/>
                    </a:lnTo>
                    <a:lnTo>
                      <a:pt x="324" y="3039"/>
                    </a:lnTo>
                    <a:lnTo>
                      <a:pt x="324" y="2991"/>
                    </a:lnTo>
                    <a:lnTo>
                      <a:pt x="295" y="2953"/>
                    </a:lnTo>
                    <a:lnTo>
                      <a:pt x="295" y="2934"/>
                    </a:lnTo>
                    <a:lnTo>
                      <a:pt x="333" y="2877"/>
                    </a:lnTo>
                    <a:lnTo>
                      <a:pt x="333" y="2810"/>
                    </a:lnTo>
                    <a:lnTo>
                      <a:pt x="305" y="2762"/>
                    </a:lnTo>
                    <a:lnTo>
                      <a:pt x="248" y="2734"/>
                    </a:lnTo>
                    <a:lnTo>
                      <a:pt x="200" y="2724"/>
                    </a:lnTo>
                    <a:lnTo>
                      <a:pt x="134" y="2686"/>
                    </a:lnTo>
                    <a:lnTo>
                      <a:pt x="86" y="2639"/>
                    </a:lnTo>
                    <a:lnTo>
                      <a:pt x="95" y="2582"/>
                    </a:lnTo>
                    <a:lnTo>
                      <a:pt x="57" y="2486"/>
                    </a:lnTo>
                    <a:lnTo>
                      <a:pt x="10" y="2343"/>
                    </a:lnTo>
                    <a:lnTo>
                      <a:pt x="0" y="2219"/>
                    </a:lnTo>
                    <a:lnTo>
                      <a:pt x="105" y="2134"/>
                    </a:lnTo>
                    <a:lnTo>
                      <a:pt x="153" y="2058"/>
                    </a:lnTo>
                    <a:lnTo>
                      <a:pt x="181" y="1981"/>
                    </a:lnTo>
                    <a:lnTo>
                      <a:pt x="172" y="1943"/>
                    </a:lnTo>
                    <a:lnTo>
                      <a:pt x="134" y="1915"/>
                    </a:lnTo>
                    <a:lnTo>
                      <a:pt x="153" y="1839"/>
                    </a:lnTo>
                    <a:lnTo>
                      <a:pt x="210" y="1724"/>
                    </a:lnTo>
                    <a:lnTo>
                      <a:pt x="143" y="1677"/>
                    </a:lnTo>
                    <a:lnTo>
                      <a:pt x="134" y="1657"/>
                    </a:lnTo>
                    <a:lnTo>
                      <a:pt x="181" y="1486"/>
                    </a:lnTo>
                    <a:lnTo>
                      <a:pt x="219" y="1419"/>
                    </a:lnTo>
                    <a:lnTo>
                      <a:pt x="391" y="1401"/>
                    </a:lnTo>
                    <a:lnTo>
                      <a:pt x="486" y="1353"/>
                    </a:lnTo>
                    <a:lnTo>
                      <a:pt x="638" y="1143"/>
                    </a:lnTo>
                    <a:lnTo>
                      <a:pt x="762" y="867"/>
                    </a:lnTo>
                    <a:lnTo>
                      <a:pt x="953" y="762"/>
                    </a:lnTo>
                    <a:lnTo>
                      <a:pt x="1276" y="867"/>
                    </a:lnTo>
                    <a:lnTo>
                      <a:pt x="1381" y="857"/>
                    </a:lnTo>
                    <a:lnTo>
                      <a:pt x="1505" y="715"/>
                    </a:lnTo>
                    <a:lnTo>
                      <a:pt x="1581" y="572"/>
                    </a:lnTo>
                    <a:lnTo>
                      <a:pt x="1524" y="562"/>
                    </a:lnTo>
                    <a:lnTo>
                      <a:pt x="1486" y="515"/>
                    </a:lnTo>
                    <a:lnTo>
                      <a:pt x="1600" y="505"/>
                    </a:lnTo>
                    <a:lnTo>
                      <a:pt x="1924" y="391"/>
                    </a:lnTo>
                    <a:lnTo>
                      <a:pt x="2334" y="391"/>
                    </a:lnTo>
                    <a:lnTo>
                      <a:pt x="2429" y="324"/>
                    </a:lnTo>
                    <a:lnTo>
                      <a:pt x="2600" y="96"/>
                    </a:lnTo>
                    <a:lnTo>
                      <a:pt x="2705" y="19"/>
                    </a:lnTo>
                    <a:lnTo>
                      <a:pt x="2810" y="0"/>
                    </a:lnTo>
                    <a:lnTo>
                      <a:pt x="2905" y="19"/>
                    </a:lnTo>
                    <a:lnTo>
                      <a:pt x="2962" y="181"/>
                    </a:lnTo>
                    <a:lnTo>
                      <a:pt x="2924" y="334"/>
                    </a:lnTo>
                    <a:lnTo>
                      <a:pt x="2886" y="524"/>
                    </a:lnTo>
                    <a:lnTo>
                      <a:pt x="2896" y="724"/>
                    </a:lnTo>
                    <a:lnTo>
                      <a:pt x="2705" y="972"/>
                    </a:lnTo>
                    <a:lnTo>
                      <a:pt x="2762" y="1029"/>
                    </a:lnTo>
                    <a:lnTo>
                      <a:pt x="2810" y="1191"/>
                    </a:lnTo>
                    <a:lnTo>
                      <a:pt x="2791" y="1238"/>
                    </a:lnTo>
                    <a:lnTo>
                      <a:pt x="2753" y="1267"/>
                    </a:lnTo>
                    <a:lnTo>
                      <a:pt x="2562" y="1324"/>
                    </a:lnTo>
                    <a:lnTo>
                      <a:pt x="2534" y="1315"/>
                    </a:lnTo>
                    <a:lnTo>
                      <a:pt x="2524" y="1353"/>
                    </a:lnTo>
                    <a:lnTo>
                      <a:pt x="2515" y="1419"/>
                    </a:lnTo>
                    <a:lnTo>
                      <a:pt x="2515" y="1486"/>
                    </a:lnTo>
                    <a:lnTo>
                      <a:pt x="2515" y="1667"/>
                    </a:lnTo>
                    <a:lnTo>
                      <a:pt x="2591" y="1858"/>
                    </a:lnTo>
                    <a:lnTo>
                      <a:pt x="2610" y="1972"/>
                    </a:lnTo>
                    <a:lnTo>
                      <a:pt x="2629" y="2086"/>
                    </a:lnTo>
                    <a:lnTo>
                      <a:pt x="2629" y="2181"/>
                    </a:lnTo>
                    <a:lnTo>
                      <a:pt x="2572" y="2181"/>
                    </a:lnTo>
                    <a:lnTo>
                      <a:pt x="2534" y="2210"/>
                    </a:lnTo>
                    <a:lnTo>
                      <a:pt x="2610" y="2362"/>
                    </a:lnTo>
                    <a:lnTo>
                      <a:pt x="2657" y="2458"/>
                    </a:lnTo>
                    <a:lnTo>
                      <a:pt x="2657" y="2648"/>
                    </a:lnTo>
                    <a:lnTo>
                      <a:pt x="2591" y="2838"/>
                    </a:lnTo>
                    <a:lnTo>
                      <a:pt x="2581" y="2886"/>
                    </a:lnTo>
                    <a:lnTo>
                      <a:pt x="2581" y="2934"/>
                    </a:lnTo>
                    <a:lnTo>
                      <a:pt x="2553" y="3029"/>
                    </a:lnTo>
                    <a:lnTo>
                      <a:pt x="2553" y="3134"/>
                    </a:lnTo>
                    <a:lnTo>
                      <a:pt x="2572" y="3239"/>
                    </a:lnTo>
                    <a:lnTo>
                      <a:pt x="2619" y="3305"/>
                    </a:lnTo>
                    <a:lnTo>
                      <a:pt x="2667" y="3362"/>
                    </a:lnTo>
                    <a:lnTo>
                      <a:pt x="2781" y="3420"/>
                    </a:lnTo>
                    <a:lnTo>
                      <a:pt x="2810" y="3515"/>
                    </a:lnTo>
                    <a:lnTo>
                      <a:pt x="2858" y="3600"/>
                    </a:lnTo>
                    <a:lnTo>
                      <a:pt x="2924" y="3667"/>
                    </a:lnTo>
                    <a:lnTo>
                      <a:pt x="3000" y="3667"/>
                    </a:lnTo>
                    <a:lnTo>
                      <a:pt x="3038" y="3658"/>
                    </a:lnTo>
                    <a:lnTo>
                      <a:pt x="3067" y="3677"/>
                    </a:lnTo>
                    <a:lnTo>
                      <a:pt x="3067" y="3734"/>
                    </a:lnTo>
                    <a:lnTo>
                      <a:pt x="3048" y="3801"/>
                    </a:lnTo>
                    <a:lnTo>
                      <a:pt x="3038" y="3905"/>
                    </a:lnTo>
                    <a:lnTo>
                      <a:pt x="3067" y="3991"/>
                    </a:lnTo>
                    <a:lnTo>
                      <a:pt x="3153" y="4048"/>
                    </a:lnTo>
                    <a:lnTo>
                      <a:pt x="3248" y="4077"/>
                    </a:lnTo>
                    <a:lnTo>
                      <a:pt x="3391" y="3981"/>
                    </a:lnTo>
                    <a:lnTo>
                      <a:pt x="3515" y="4124"/>
                    </a:lnTo>
                    <a:lnTo>
                      <a:pt x="3572" y="4353"/>
                    </a:lnTo>
                    <a:lnTo>
                      <a:pt x="3477" y="4515"/>
                    </a:lnTo>
                    <a:lnTo>
                      <a:pt x="3362" y="4620"/>
                    </a:lnTo>
                    <a:lnTo>
                      <a:pt x="3210" y="4648"/>
                    </a:lnTo>
                    <a:lnTo>
                      <a:pt x="3096" y="4515"/>
                    </a:lnTo>
                    <a:lnTo>
                      <a:pt x="3096" y="4400"/>
                    </a:lnTo>
                    <a:lnTo>
                      <a:pt x="3038" y="4343"/>
                    </a:lnTo>
                    <a:lnTo>
                      <a:pt x="2743" y="4296"/>
                    </a:lnTo>
                    <a:lnTo>
                      <a:pt x="2705" y="4343"/>
                    </a:lnTo>
                    <a:lnTo>
                      <a:pt x="2677" y="4429"/>
                    </a:lnTo>
                    <a:lnTo>
                      <a:pt x="2619" y="4486"/>
                    </a:lnTo>
                    <a:lnTo>
                      <a:pt x="2553" y="4505"/>
                    </a:lnTo>
                    <a:lnTo>
                      <a:pt x="2505" y="4543"/>
                    </a:lnTo>
                    <a:lnTo>
                      <a:pt x="2314" y="4915"/>
                    </a:lnTo>
                    <a:lnTo>
                      <a:pt x="2096" y="5200"/>
                    </a:lnTo>
                    <a:lnTo>
                      <a:pt x="1962" y="5239"/>
                    </a:lnTo>
                    <a:lnTo>
                      <a:pt x="1686" y="5086"/>
                    </a:lnTo>
                    <a:lnTo>
                      <a:pt x="1543" y="5134"/>
                    </a:lnTo>
                    <a:lnTo>
                      <a:pt x="1476" y="5210"/>
                    </a:lnTo>
                    <a:lnTo>
                      <a:pt x="1381" y="5381"/>
                    </a:lnTo>
                    <a:lnTo>
                      <a:pt x="1324" y="5381"/>
                    </a:lnTo>
                    <a:lnTo>
                      <a:pt x="1210" y="5277"/>
                    </a:lnTo>
                    <a:lnTo>
                      <a:pt x="1153" y="5277"/>
                    </a:lnTo>
                    <a:lnTo>
                      <a:pt x="838" y="5439"/>
                    </a:lnTo>
                    <a:lnTo>
                      <a:pt x="800" y="5467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32" name="Freeform 9">
                <a:extLst>
                  <a:ext uri="{FF2B5EF4-FFF2-40B4-BE49-F238E27FC236}">
                    <a16:creationId xmlns:a16="http://schemas.microsoft.com/office/drawing/2014/main" id="{266C2102-2FC0-294C-A008-13623831B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5263" y="1087438"/>
                <a:ext cx="2060575" cy="2344737"/>
              </a:xfrm>
              <a:custGeom>
                <a:avLst/>
                <a:gdLst>
                  <a:gd name="T0" fmla="*/ 222794 w 5725"/>
                  <a:gd name="T1" fmla="*/ 2248644 h 6515"/>
                  <a:gd name="T2" fmla="*/ 85662 w 5725"/>
                  <a:gd name="T3" fmla="*/ 2115122 h 6515"/>
                  <a:gd name="T4" fmla="*/ 6839 w 5725"/>
                  <a:gd name="T5" fmla="*/ 2066896 h 6515"/>
                  <a:gd name="T6" fmla="*/ 27354 w 5725"/>
                  <a:gd name="T7" fmla="*/ 1984839 h 6515"/>
                  <a:gd name="T8" fmla="*/ 88902 w 5725"/>
                  <a:gd name="T9" fmla="*/ 1875070 h 6515"/>
                  <a:gd name="T10" fmla="*/ 185002 w 5725"/>
                  <a:gd name="T11" fmla="*/ 1724272 h 6515"/>
                  <a:gd name="T12" fmla="*/ 185002 w 5725"/>
                  <a:gd name="T13" fmla="*/ 1641856 h 6515"/>
                  <a:gd name="T14" fmla="*/ 212356 w 5725"/>
                  <a:gd name="T15" fmla="*/ 1573475 h 6515"/>
                  <a:gd name="T16" fmla="*/ 191840 w 5725"/>
                  <a:gd name="T17" fmla="*/ 1518411 h 6515"/>
                  <a:gd name="T18" fmla="*/ 150809 w 5725"/>
                  <a:gd name="T19" fmla="*/ 1329824 h 6515"/>
                  <a:gd name="T20" fmla="*/ 123095 w 5725"/>
                  <a:gd name="T21" fmla="*/ 1186225 h 6515"/>
                  <a:gd name="T22" fmla="*/ 95740 w 5725"/>
                  <a:gd name="T23" fmla="*/ 1052342 h 6515"/>
                  <a:gd name="T24" fmla="*/ 126694 w 5725"/>
                  <a:gd name="T25" fmla="*/ 1028229 h 6515"/>
                  <a:gd name="T26" fmla="*/ 116616 w 5725"/>
                  <a:gd name="T27" fmla="*/ 1004476 h 6515"/>
                  <a:gd name="T28" fmla="*/ 150809 w 5725"/>
                  <a:gd name="T29" fmla="*/ 1035067 h 6515"/>
                  <a:gd name="T30" fmla="*/ 232872 w 5725"/>
                  <a:gd name="T31" fmla="*/ 1079695 h 6515"/>
                  <a:gd name="T32" fmla="*/ 325373 w 5725"/>
                  <a:gd name="T33" fmla="*/ 1172189 h 6515"/>
                  <a:gd name="T34" fmla="*/ 349488 w 5725"/>
                  <a:gd name="T35" fmla="*/ 1124322 h 6515"/>
                  <a:gd name="T36" fmla="*/ 325373 w 5725"/>
                  <a:gd name="T37" fmla="*/ 1103808 h 6515"/>
                  <a:gd name="T38" fmla="*/ 325373 w 5725"/>
                  <a:gd name="T39" fmla="*/ 977124 h 6515"/>
                  <a:gd name="T40" fmla="*/ 349488 w 5725"/>
                  <a:gd name="T41" fmla="*/ 915221 h 6515"/>
                  <a:gd name="T42" fmla="*/ 342649 w 5725"/>
                  <a:gd name="T43" fmla="*/ 897946 h 6515"/>
                  <a:gd name="T44" fmla="*/ 315295 w 5725"/>
                  <a:gd name="T45" fmla="*/ 911982 h 6515"/>
                  <a:gd name="T46" fmla="*/ 315295 w 5725"/>
                  <a:gd name="T47" fmla="*/ 867355 h 6515"/>
                  <a:gd name="T48" fmla="*/ 219195 w 5725"/>
                  <a:gd name="T49" fmla="*/ 812290 h 6515"/>
                  <a:gd name="T50" fmla="*/ 202278 w 5725"/>
                  <a:gd name="T51" fmla="*/ 822727 h 6515"/>
                  <a:gd name="T52" fmla="*/ 174564 w 5725"/>
                  <a:gd name="T53" fmla="*/ 832805 h 6515"/>
                  <a:gd name="T54" fmla="*/ 205518 w 5725"/>
                  <a:gd name="T55" fmla="*/ 870594 h 6515"/>
                  <a:gd name="T56" fmla="*/ 154048 w 5725"/>
                  <a:gd name="T57" fmla="*/ 894707 h 6515"/>
                  <a:gd name="T58" fmla="*/ 143970 w 5725"/>
                  <a:gd name="T59" fmla="*/ 911982 h 6515"/>
                  <a:gd name="T60" fmla="*/ 71985 w 5725"/>
                  <a:gd name="T61" fmla="*/ 846841 h 6515"/>
                  <a:gd name="T62" fmla="*/ 41032 w 5725"/>
                  <a:gd name="T63" fmla="*/ 805452 h 6515"/>
                  <a:gd name="T64" fmla="*/ 99340 w 5725"/>
                  <a:gd name="T65" fmla="*/ 788537 h 6515"/>
                  <a:gd name="T66" fmla="*/ 462505 w 5725"/>
                  <a:gd name="T67" fmla="*/ 654655 h 6515"/>
                  <a:gd name="T68" fmla="*/ 1220148 w 5725"/>
                  <a:gd name="T69" fmla="*/ 397688 h 6515"/>
                  <a:gd name="T70" fmla="*/ 1381395 w 5725"/>
                  <a:gd name="T71" fmla="*/ 390849 h 6515"/>
                  <a:gd name="T72" fmla="*/ 1470657 w 5725"/>
                  <a:gd name="T73" fmla="*/ 363497 h 6515"/>
                  <a:gd name="T74" fmla="*/ 1467057 w 5725"/>
                  <a:gd name="T75" fmla="*/ 336145 h 6515"/>
                  <a:gd name="T76" fmla="*/ 1511688 w 5725"/>
                  <a:gd name="T77" fmla="*/ 264165 h 6515"/>
                  <a:gd name="T78" fmla="*/ 1498011 w 5725"/>
                  <a:gd name="T79" fmla="*/ 305194 h 6515"/>
                  <a:gd name="T80" fmla="*/ 1545881 w 5725"/>
                  <a:gd name="T81" fmla="*/ 246890 h 6515"/>
                  <a:gd name="T82" fmla="*/ 1624705 w 5725"/>
                  <a:gd name="T83" fmla="*/ 109769 h 6515"/>
                  <a:gd name="T84" fmla="*/ 1648820 w 5725"/>
                  <a:gd name="T85" fmla="*/ 116607 h 6515"/>
                  <a:gd name="T86" fmla="*/ 1645221 w 5725"/>
                  <a:gd name="T87" fmla="*/ 78818 h 6515"/>
                  <a:gd name="T88" fmla="*/ 1868015 w 5725"/>
                  <a:gd name="T89" fmla="*/ 0 h 6515"/>
                  <a:gd name="T90" fmla="*/ 2005146 w 5725"/>
                  <a:gd name="T91" fmla="*/ 287919 h 6515"/>
                  <a:gd name="T92" fmla="*/ 1995069 w 5725"/>
                  <a:gd name="T93" fmla="*/ 397688 h 6515"/>
                  <a:gd name="T94" fmla="*/ 1936761 w 5725"/>
                  <a:gd name="T95" fmla="*/ 671930 h 6515"/>
                  <a:gd name="T96" fmla="*/ 2029261 w 5725"/>
                  <a:gd name="T97" fmla="*/ 850080 h 6515"/>
                  <a:gd name="T98" fmla="*/ 1988230 w 5725"/>
                  <a:gd name="T99" fmla="*/ 935735 h 6515"/>
                  <a:gd name="T100" fmla="*/ 1970953 w 5725"/>
                  <a:gd name="T101" fmla="*/ 1055582 h 6515"/>
                  <a:gd name="T102" fmla="*/ 1885291 w 5725"/>
                  <a:gd name="T103" fmla="*/ 1220415 h 6515"/>
                  <a:gd name="T104" fmla="*/ 1689851 w 5725"/>
                  <a:gd name="T105" fmla="*/ 1357536 h 6515"/>
                  <a:gd name="T106" fmla="*/ 1823384 w 5725"/>
                  <a:gd name="T107" fmla="*/ 1518411 h 6515"/>
                  <a:gd name="T108" fmla="*/ 1792790 w 5725"/>
                  <a:gd name="T109" fmla="*/ 1655532 h 6515"/>
                  <a:gd name="T110" fmla="*/ 1470657 w 5725"/>
                  <a:gd name="T111" fmla="*/ 1902422 h 6515"/>
                  <a:gd name="T112" fmla="*/ 1336764 w 5725"/>
                  <a:gd name="T113" fmla="*/ 1754864 h 6515"/>
                  <a:gd name="T114" fmla="*/ 1131247 w 5725"/>
                  <a:gd name="T115" fmla="*/ 1888746 h 6515"/>
                  <a:gd name="T116" fmla="*/ 860223 w 5725"/>
                  <a:gd name="T117" fmla="*/ 1953888 h 6515"/>
                  <a:gd name="T118" fmla="*/ 565443 w 5725"/>
                  <a:gd name="T119" fmla="*/ 2060057 h 6515"/>
                  <a:gd name="T120" fmla="*/ 356327 w 5725"/>
                  <a:gd name="T121" fmla="*/ 2282835 h 65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725" h="6515">
                    <a:moveTo>
                      <a:pt x="943" y="6514"/>
                    </a:moveTo>
                    <a:lnTo>
                      <a:pt x="828" y="6391"/>
                    </a:lnTo>
                    <a:lnTo>
                      <a:pt x="714" y="6343"/>
                    </a:lnTo>
                    <a:lnTo>
                      <a:pt x="657" y="6267"/>
                    </a:lnTo>
                    <a:lnTo>
                      <a:pt x="619" y="6248"/>
                    </a:lnTo>
                    <a:lnTo>
                      <a:pt x="600" y="6229"/>
                    </a:lnTo>
                    <a:lnTo>
                      <a:pt x="533" y="6095"/>
                    </a:lnTo>
                    <a:lnTo>
                      <a:pt x="505" y="6057"/>
                    </a:lnTo>
                    <a:lnTo>
                      <a:pt x="295" y="5905"/>
                    </a:lnTo>
                    <a:lnTo>
                      <a:pt x="238" y="5877"/>
                    </a:lnTo>
                    <a:lnTo>
                      <a:pt x="181" y="5800"/>
                    </a:lnTo>
                    <a:lnTo>
                      <a:pt x="142" y="5791"/>
                    </a:lnTo>
                    <a:lnTo>
                      <a:pt x="95" y="5781"/>
                    </a:lnTo>
                    <a:lnTo>
                      <a:pt x="57" y="5772"/>
                    </a:lnTo>
                    <a:lnTo>
                      <a:pt x="19" y="5743"/>
                    </a:lnTo>
                    <a:lnTo>
                      <a:pt x="0" y="5696"/>
                    </a:lnTo>
                    <a:lnTo>
                      <a:pt x="47" y="5657"/>
                    </a:lnTo>
                    <a:lnTo>
                      <a:pt x="66" y="5610"/>
                    </a:lnTo>
                    <a:lnTo>
                      <a:pt x="76" y="5553"/>
                    </a:lnTo>
                    <a:lnTo>
                      <a:pt x="76" y="5515"/>
                    </a:lnTo>
                    <a:lnTo>
                      <a:pt x="47" y="5400"/>
                    </a:lnTo>
                    <a:lnTo>
                      <a:pt x="38" y="5362"/>
                    </a:lnTo>
                    <a:lnTo>
                      <a:pt x="38" y="5343"/>
                    </a:lnTo>
                    <a:lnTo>
                      <a:pt x="133" y="5277"/>
                    </a:lnTo>
                    <a:lnTo>
                      <a:pt x="247" y="5210"/>
                    </a:lnTo>
                    <a:lnTo>
                      <a:pt x="362" y="5124"/>
                    </a:lnTo>
                    <a:lnTo>
                      <a:pt x="428" y="5057"/>
                    </a:lnTo>
                    <a:lnTo>
                      <a:pt x="457" y="5000"/>
                    </a:lnTo>
                    <a:lnTo>
                      <a:pt x="457" y="4972"/>
                    </a:lnTo>
                    <a:lnTo>
                      <a:pt x="514" y="4791"/>
                    </a:lnTo>
                    <a:lnTo>
                      <a:pt x="514" y="4743"/>
                    </a:lnTo>
                    <a:lnTo>
                      <a:pt x="505" y="4696"/>
                    </a:lnTo>
                    <a:lnTo>
                      <a:pt x="495" y="4638"/>
                    </a:lnTo>
                    <a:lnTo>
                      <a:pt x="495" y="4600"/>
                    </a:lnTo>
                    <a:lnTo>
                      <a:pt x="514" y="4562"/>
                    </a:lnTo>
                    <a:lnTo>
                      <a:pt x="533" y="4524"/>
                    </a:lnTo>
                    <a:lnTo>
                      <a:pt x="552" y="4515"/>
                    </a:lnTo>
                    <a:lnTo>
                      <a:pt x="571" y="4495"/>
                    </a:lnTo>
                    <a:lnTo>
                      <a:pt x="619" y="4391"/>
                    </a:lnTo>
                    <a:lnTo>
                      <a:pt x="590" y="4372"/>
                    </a:lnTo>
                    <a:lnTo>
                      <a:pt x="581" y="4353"/>
                    </a:lnTo>
                    <a:lnTo>
                      <a:pt x="552" y="4324"/>
                    </a:lnTo>
                    <a:lnTo>
                      <a:pt x="543" y="4305"/>
                    </a:lnTo>
                    <a:lnTo>
                      <a:pt x="533" y="4277"/>
                    </a:lnTo>
                    <a:lnTo>
                      <a:pt x="533" y="4219"/>
                    </a:lnTo>
                    <a:lnTo>
                      <a:pt x="533" y="4191"/>
                    </a:lnTo>
                    <a:lnTo>
                      <a:pt x="523" y="4124"/>
                    </a:lnTo>
                    <a:lnTo>
                      <a:pt x="476" y="3934"/>
                    </a:lnTo>
                    <a:lnTo>
                      <a:pt x="457" y="3762"/>
                    </a:lnTo>
                    <a:lnTo>
                      <a:pt x="419" y="3695"/>
                    </a:lnTo>
                    <a:lnTo>
                      <a:pt x="400" y="3629"/>
                    </a:lnTo>
                    <a:lnTo>
                      <a:pt x="352" y="3553"/>
                    </a:lnTo>
                    <a:lnTo>
                      <a:pt x="333" y="3486"/>
                    </a:lnTo>
                    <a:lnTo>
                      <a:pt x="333" y="3419"/>
                    </a:lnTo>
                    <a:lnTo>
                      <a:pt x="342" y="3296"/>
                    </a:lnTo>
                    <a:lnTo>
                      <a:pt x="333" y="3267"/>
                    </a:lnTo>
                    <a:lnTo>
                      <a:pt x="295" y="3134"/>
                    </a:lnTo>
                    <a:lnTo>
                      <a:pt x="266" y="3067"/>
                    </a:lnTo>
                    <a:lnTo>
                      <a:pt x="276" y="3019"/>
                    </a:lnTo>
                    <a:lnTo>
                      <a:pt x="266" y="2924"/>
                    </a:lnTo>
                    <a:lnTo>
                      <a:pt x="285" y="2924"/>
                    </a:lnTo>
                    <a:lnTo>
                      <a:pt x="324" y="2905"/>
                    </a:lnTo>
                    <a:lnTo>
                      <a:pt x="352" y="2886"/>
                    </a:lnTo>
                    <a:lnTo>
                      <a:pt x="352" y="2857"/>
                    </a:lnTo>
                    <a:lnTo>
                      <a:pt x="324" y="2829"/>
                    </a:lnTo>
                    <a:lnTo>
                      <a:pt x="342" y="2819"/>
                    </a:lnTo>
                    <a:lnTo>
                      <a:pt x="342" y="2810"/>
                    </a:lnTo>
                    <a:lnTo>
                      <a:pt x="342" y="2800"/>
                    </a:lnTo>
                    <a:lnTo>
                      <a:pt x="324" y="2791"/>
                    </a:lnTo>
                    <a:lnTo>
                      <a:pt x="333" y="2762"/>
                    </a:lnTo>
                    <a:lnTo>
                      <a:pt x="352" y="2781"/>
                    </a:lnTo>
                    <a:lnTo>
                      <a:pt x="381" y="2791"/>
                    </a:lnTo>
                    <a:lnTo>
                      <a:pt x="400" y="2810"/>
                    </a:lnTo>
                    <a:lnTo>
                      <a:pt x="419" y="2876"/>
                    </a:lnTo>
                    <a:lnTo>
                      <a:pt x="447" y="2895"/>
                    </a:lnTo>
                    <a:lnTo>
                      <a:pt x="505" y="2924"/>
                    </a:lnTo>
                    <a:lnTo>
                      <a:pt x="543" y="2962"/>
                    </a:lnTo>
                    <a:lnTo>
                      <a:pt x="562" y="2981"/>
                    </a:lnTo>
                    <a:lnTo>
                      <a:pt x="647" y="3000"/>
                    </a:lnTo>
                    <a:lnTo>
                      <a:pt x="752" y="3038"/>
                    </a:lnTo>
                    <a:lnTo>
                      <a:pt x="790" y="3067"/>
                    </a:lnTo>
                    <a:lnTo>
                      <a:pt x="819" y="3105"/>
                    </a:lnTo>
                    <a:lnTo>
                      <a:pt x="886" y="3229"/>
                    </a:lnTo>
                    <a:lnTo>
                      <a:pt x="904" y="3257"/>
                    </a:lnTo>
                    <a:lnTo>
                      <a:pt x="924" y="3248"/>
                    </a:lnTo>
                    <a:lnTo>
                      <a:pt x="924" y="3200"/>
                    </a:lnTo>
                    <a:lnTo>
                      <a:pt x="933" y="3172"/>
                    </a:lnTo>
                    <a:lnTo>
                      <a:pt x="943" y="3143"/>
                    </a:lnTo>
                    <a:lnTo>
                      <a:pt x="971" y="3124"/>
                    </a:lnTo>
                    <a:lnTo>
                      <a:pt x="971" y="3114"/>
                    </a:lnTo>
                    <a:lnTo>
                      <a:pt x="971" y="3105"/>
                    </a:lnTo>
                    <a:lnTo>
                      <a:pt x="971" y="3076"/>
                    </a:lnTo>
                    <a:lnTo>
                      <a:pt x="952" y="3076"/>
                    </a:lnTo>
                    <a:lnTo>
                      <a:pt x="904" y="3067"/>
                    </a:lnTo>
                    <a:lnTo>
                      <a:pt x="876" y="3057"/>
                    </a:lnTo>
                    <a:lnTo>
                      <a:pt x="819" y="2915"/>
                    </a:lnTo>
                    <a:lnTo>
                      <a:pt x="828" y="2838"/>
                    </a:lnTo>
                    <a:lnTo>
                      <a:pt x="876" y="2695"/>
                    </a:lnTo>
                    <a:lnTo>
                      <a:pt x="904" y="2715"/>
                    </a:lnTo>
                    <a:lnTo>
                      <a:pt x="924" y="2715"/>
                    </a:lnTo>
                    <a:lnTo>
                      <a:pt x="943" y="2695"/>
                    </a:lnTo>
                    <a:lnTo>
                      <a:pt x="971" y="2695"/>
                    </a:lnTo>
                    <a:lnTo>
                      <a:pt x="962" y="2610"/>
                    </a:lnTo>
                    <a:lnTo>
                      <a:pt x="971" y="2543"/>
                    </a:lnTo>
                    <a:lnTo>
                      <a:pt x="981" y="2486"/>
                    </a:lnTo>
                    <a:lnTo>
                      <a:pt x="990" y="2429"/>
                    </a:lnTo>
                    <a:lnTo>
                      <a:pt x="971" y="2429"/>
                    </a:lnTo>
                    <a:lnTo>
                      <a:pt x="971" y="2467"/>
                    </a:lnTo>
                    <a:lnTo>
                      <a:pt x="952" y="2495"/>
                    </a:lnTo>
                    <a:lnTo>
                      <a:pt x="904" y="2534"/>
                    </a:lnTo>
                    <a:lnTo>
                      <a:pt x="924" y="2562"/>
                    </a:lnTo>
                    <a:lnTo>
                      <a:pt x="904" y="2552"/>
                    </a:lnTo>
                    <a:lnTo>
                      <a:pt x="886" y="2543"/>
                    </a:lnTo>
                    <a:lnTo>
                      <a:pt x="876" y="2534"/>
                    </a:lnTo>
                    <a:lnTo>
                      <a:pt x="866" y="2514"/>
                    </a:lnTo>
                    <a:lnTo>
                      <a:pt x="876" y="2505"/>
                    </a:lnTo>
                    <a:lnTo>
                      <a:pt x="895" y="2486"/>
                    </a:lnTo>
                    <a:lnTo>
                      <a:pt x="904" y="2467"/>
                    </a:lnTo>
                    <a:lnTo>
                      <a:pt x="876" y="2410"/>
                    </a:lnTo>
                    <a:lnTo>
                      <a:pt x="838" y="2391"/>
                    </a:lnTo>
                    <a:lnTo>
                      <a:pt x="619" y="2362"/>
                    </a:lnTo>
                    <a:lnTo>
                      <a:pt x="590" y="2334"/>
                    </a:lnTo>
                    <a:lnTo>
                      <a:pt x="609" y="2267"/>
                    </a:lnTo>
                    <a:lnTo>
                      <a:pt x="609" y="2257"/>
                    </a:lnTo>
                    <a:lnTo>
                      <a:pt x="600" y="2257"/>
                    </a:lnTo>
                    <a:lnTo>
                      <a:pt x="600" y="2248"/>
                    </a:lnTo>
                    <a:lnTo>
                      <a:pt x="581" y="2276"/>
                    </a:lnTo>
                    <a:lnTo>
                      <a:pt x="562" y="2286"/>
                    </a:lnTo>
                    <a:lnTo>
                      <a:pt x="552" y="2276"/>
                    </a:lnTo>
                    <a:lnTo>
                      <a:pt x="523" y="2267"/>
                    </a:lnTo>
                    <a:lnTo>
                      <a:pt x="505" y="2276"/>
                    </a:lnTo>
                    <a:lnTo>
                      <a:pt x="495" y="2286"/>
                    </a:lnTo>
                    <a:lnTo>
                      <a:pt x="485" y="2314"/>
                    </a:lnTo>
                    <a:lnTo>
                      <a:pt x="466" y="2334"/>
                    </a:lnTo>
                    <a:lnTo>
                      <a:pt x="523" y="2343"/>
                    </a:lnTo>
                    <a:lnTo>
                      <a:pt x="552" y="2362"/>
                    </a:lnTo>
                    <a:lnTo>
                      <a:pt x="571" y="2381"/>
                    </a:lnTo>
                    <a:lnTo>
                      <a:pt x="571" y="2419"/>
                    </a:lnTo>
                    <a:lnTo>
                      <a:pt x="543" y="2448"/>
                    </a:lnTo>
                    <a:lnTo>
                      <a:pt x="523" y="2457"/>
                    </a:lnTo>
                    <a:lnTo>
                      <a:pt x="505" y="2448"/>
                    </a:lnTo>
                    <a:lnTo>
                      <a:pt x="447" y="2486"/>
                    </a:lnTo>
                    <a:lnTo>
                      <a:pt x="428" y="2486"/>
                    </a:lnTo>
                    <a:lnTo>
                      <a:pt x="400" y="2495"/>
                    </a:lnTo>
                    <a:lnTo>
                      <a:pt x="400" y="2514"/>
                    </a:lnTo>
                    <a:lnTo>
                      <a:pt x="419" y="2524"/>
                    </a:lnTo>
                    <a:lnTo>
                      <a:pt x="419" y="2534"/>
                    </a:lnTo>
                    <a:lnTo>
                      <a:pt x="400" y="2534"/>
                    </a:lnTo>
                    <a:lnTo>
                      <a:pt x="381" y="2534"/>
                    </a:lnTo>
                    <a:lnTo>
                      <a:pt x="352" y="2514"/>
                    </a:lnTo>
                    <a:lnTo>
                      <a:pt x="324" y="2514"/>
                    </a:lnTo>
                    <a:lnTo>
                      <a:pt x="295" y="2495"/>
                    </a:lnTo>
                    <a:lnTo>
                      <a:pt x="200" y="2353"/>
                    </a:lnTo>
                    <a:lnTo>
                      <a:pt x="152" y="2334"/>
                    </a:lnTo>
                    <a:lnTo>
                      <a:pt x="133" y="2286"/>
                    </a:lnTo>
                    <a:lnTo>
                      <a:pt x="95" y="2248"/>
                    </a:lnTo>
                    <a:lnTo>
                      <a:pt x="114" y="2238"/>
                    </a:lnTo>
                    <a:lnTo>
                      <a:pt x="133" y="2229"/>
                    </a:lnTo>
                    <a:lnTo>
                      <a:pt x="162" y="2133"/>
                    </a:lnTo>
                    <a:lnTo>
                      <a:pt x="200" y="2153"/>
                    </a:lnTo>
                    <a:lnTo>
                      <a:pt x="219" y="2172"/>
                    </a:lnTo>
                    <a:lnTo>
                      <a:pt x="276" y="2191"/>
                    </a:lnTo>
                    <a:lnTo>
                      <a:pt x="476" y="2210"/>
                    </a:lnTo>
                    <a:lnTo>
                      <a:pt x="552" y="2191"/>
                    </a:lnTo>
                    <a:lnTo>
                      <a:pt x="628" y="2153"/>
                    </a:lnTo>
                    <a:lnTo>
                      <a:pt x="761" y="2048"/>
                    </a:lnTo>
                    <a:lnTo>
                      <a:pt x="1285" y="1819"/>
                    </a:lnTo>
                    <a:lnTo>
                      <a:pt x="1724" y="1705"/>
                    </a:lnTo>
                    <a:lnTo>
                      <a:pt x="2266" y="1467"/>
                    </a:lnTo>
                    <a:lnTo>
                      <a:pt x="2619" y="1381"/>
                    </a:lnTo>
                    <a:lnTo>
                      <a:pt x="3009" y="1276"/>
                    </a:lnTo>
                    <a:lnTo>
                      <a:pt x="3390" y="1105"/>
                    </a:lnTo>
                    <a:lnTo>
                      <a:pt x="3705" y="1057"/>
                    </a:lnTo>
                    <a:lnTo>
                      <a:pt x="3914" y="991"/>
                    </a:lnTo>
                    <a:lnTo>
                      <a:pt x="3895" y="1010"/>
                    </a:lnTo>
                    <a:lnTo>
                      <a:pt x="3790" y="1057"/>
                    </a:lnTo>
                    <a:lnTo>
                      <a:pt x="3838" y="1086"/>
                    </a:lnTo>
                    <a:lnTo>
                      <a:pt x="4009" y="1057"/>
                    </a:lnTo>
                    <a:lnTo>
                      <a:pt x="4009" y="1038"/>
                    </a:lnTo>
                    <a:lnTo>
                      <a:pt x="4000" y="1038"/>
                    </a:lnTo>
                    <a:lnTo>
                      <a:pt x="4000" y="1010"/>
                    </a:lnTo>
                    <a:lnTo>
                      <a:pt x="4086" y="1010"/>
                    </a:lnTo>
                    <a:lnTo>
                      <a:pt x="4086" y="991"/>
                    </a:lnTo>
                    <a:lnTo>
                      <a:pt x="4076" y="991"/>
                    </a:lnTo>
                    <a:lnTo>
                      <a:pt x="4076" y="934"/>
                    </a:lnTo>
                    <a:lnTo>
                      <a:pt x="4038" y="934"/>
                    </a:lnTo>
                    <a:lnTo>
                      <a:pt x="3924" y="962"/>
                    </a:lnTo>
                    <a:lnTo>
                      <a:pt x="4000" y="934"/>
                    </a:lnTo>
                    <a:lnTo>
                      <a:pt x="4076" y="876"/>
                    </a:lnTo>
                    <a:lnTo>
                      <a:pt x="4200" y="734"/>
                    </a:lnTo>
                    <a:lnTo>
                      <a:pt x="4171" y="791"/>
                    </a:lnTo>
                    <a:lnTo>
                      <a:pt x="4133" y="829"/>
                    </a:lnTo>
                    <a:lnTo>
                      <a:pt x="4114" y="857"/>
                    </a:lnTo>
                    <a:lnTo>
                      <a:pt x="4133" y="848"/>
                    </a:lnTo>
                    <a:lnTo>
                      <a:pt x="4162" y="848"/>
                    </a:lnTo>
                    <a:lnTo>
                      <a:pt x="4200" y="829"/>
                    </a:lnTo>
                    <a:lnTo>
                      <a:pt x="4219" y="800"/>
                    </a:lnTo>
                    <a:lnTo>
                      <a:pt x="4295" y="762"/>
                    </a:lnTo>
                    <a:lnTo>
                      <a:pt x="4314" y="734"/>
                    </a:lnTo>
                    <a:lnTo>
                      <a:pt x="4295" y="686"/>
                    </a:lnTo>
                    <a:lnTo>
                      <a:pt x="4257" y="686"/>
                    </a:lnTo>
                    <a:lnTo>
                      <a:pt x="4238" y="705"/>
                    </a:lnTo>
                    <a:lnTo>
                      <a:pt x="4209" y="734"/>
                    </a:lnTo>
                    <a:lnTo>
                      <a:pt x="4295" y="591"/>
                    </a:lnTo>
                    <a:lnTo>
                      <a:pt x="4514" y="305"/>
                    </a:lnTo>
                    <a:lnTo>
                      <a:pt x="4514" y="324"/>
                    </a:lnTo>
                    <a:lnTo>
                      <a:pt x="4505" y="352"/>
                    </a:lnTo>
                    <a:lnTo>
                      <a:pt x="4524" y="362"/>
                    </a:lnTo>
                    <a:lnTo>
                      <a:pt x="4562" y="352"/>
                    </a:lnTo>
                    <a:lnTo>
                      <a:pt x="4581" y="324"/>
                    </a:lnTo>
                    <a:lnTo>
                      <a:pt x="4600" y="276"/>
                    </a:lnTo>
                    <a:lnTo>
                      <a:pt x="4581" y="267"/>
                    </a:lnTo>
                    <a:lnTo>
                      <a:pt x="4562" y="276"/>
                    </a:lnTo>
                    <a:lnTo>
                      <a:pt x="4533" y="305"/>
                    </a:lnTo>
                    <a:lnTo>
                      <a:pt x="4571" y="219"/>
                    </a:lnTo>
                    <a:lnTo>
                      <a:pt x="4638" y="152"/>
                    </a:lnTo>
                    <a:lnTo>
                      <a:pt x="4771" y="67"/>
                    </a:lnTo>
                    <a:lnTo>
                      <a:pt x="5181" y="10"/>
                    </a:lnTo>
                    <a:lnTo>
                      <a:pt x="5190" y="0"/>
                    </a:lnTo>
                    <a:lnTo>
                      <a:pt x="5200" y="10"/>
                    </a:lnTo>
                    <a:lnTo>
                      <a:pt x="5333" y="286"/>
                    </a:lnTo>
                    <a:lnTo>
                      <a:pt x="5495" y="524"/>
                    </a:lnTo>
                    <a:lnTo>
                      <a:pt x="5552" y="648"/>
                    </a:lnTo>
                    <a:lnTo>
                      <a:pt x="5571" y="800"/>
                    </a:lnTo>
                    <a:lnTo>
                      <a:pt x="5543" y="895"/>
                    </a:lnTo>
                    <a:lnTo>
                      <a:pt x="5495" y="943"/>
                    </a:lnTo>
                    <a:lnTo>
                      <a:pt x="5476" y="1010"/>
                    </a:lnTo>
                    <a:lnTo>
                      <a:pt x="5505" y="1057"/>
                    </a:lnTo>
                    <a:lnTo>
                      <a:pt x="5543" y="1105"/>
                    </a:lnTo>
                    <a:lnTo>
                      <a:pt x="5543" y="1191"/>
                    </a:lnTo>
                    <a:lnTo>
                      <a:pt x="5514" y="1238"/>
                    </a:lnTo>
                    <a:lnTo>
                      <a:pt x="5247" y="1305"/>
                    </a:lnTo>
                    <a:lnTo>
                      <a:pt x="5371" y="1686"/>
                    </a:lnTo>
                    <a:lnTo>
                      <a:pt x="5381" y="1867"/>
                    </a:lnTo>
                    <a:lnTo>
                      <a:pt x="5381" y="2048"/>
                    </a:lnTo>
                    <a:lnTo>
                      <a:pt x="5467" y="2105"/>
                    </a:lnTo>
                    <a:lnTo>
                      <a:pt x="5514" y="2162"/>
                    </a:lnTo>
                    <a:lnTo>
                      <a:pt x="5590" y="2314"/>
                    </a:lnTo>
                    <a:lnTo>
                      <a:pt x="5638" y="2362"/>
                    </a:lnTo>
                    <a:lnTo>
                      <a:pt x="5686" y="2429"/>
                    </a:lnTo>
                    <a:lnTo>
                      <a:pt x="5724" y="2505"/>
                    </a:lnTo>
                    <a:lnTo>
                      <a:pt x="5619" y="2495"/>
                    </a:lnTo>
                    <a:lnTo>
                      <a:pt x="5514" y="2543"/>
                    </a:lnTo>
                    <a:lnTo>
                      <a:pt x="5524" y="2600"/>
                    </a:lnTo>
                    <a:lnTo>
                      <a:pt x="5562" y="2619"/>
                    </a:lnTo>
                    <a:lnTo>
                      <a:pt x="5590" y="2677"/>
                    </a:lnTo>
                    <a:lnTo>
                      <a:pt x="5619" y="2753"/>
                    </a:lnTo>
                    <a:lnTo>
                      <a:pt x="5552" y="2857"/>
                    </a:lnTo>
                    <a:lnTo>
                      <a:pt x="5476" y="2933"/>
                    </a:lnTo>
                    <a:lnTo>
                      <a:pt x="5505" y="3296"/>
                    </a:lnTo>
                    <a:lnTo>
                      <a:pt x="5438" y="3267"/>
                    </a:lnTo>
                    <a:lnTo>
                      <a:pt x="5362" y="3276"/>
                    </a:lnTo>
                    <a:lnTo>
                      <a:pt x="5295" y="3305"/>
                    </a:lnTo>
                    <a:lnTo>
                      <a:pt x="5238" y="3391"/>
                    </a:lnTo>
                    <a:lnTo>
                      <a:pt x="5200" y="3505"/>
                    </a:lnTo>
                    <a:lnTo>
                      <a:pt x="5152" y="3715"/>
                    </a:lnTo>
                    <a:lnTo>
                      <a:pt x="5095" y="3724"/>
                    </a:lnTo>
                    <a:lnTo>
                      <a:pt x="4733" y="3715"/>
                    </a:lnTo>
                    <a:lnTo>
                      <a:pt x="4695" y="3772"/>
                    </a:lnTo>
                    <a:lnTo>
                      <a:pt x="4695" y="3905"/>
                    </a:lnTo>
                    <a:lnTo>
                      <a:pt x="4724" y="4019"/>
                    </a:lnTo>
                    <a:lnTo>
                      <a:pt x="4848" y="4143"/>
                    </a:lnTo>
                    <a:lnTo>
                      <a:pt x="4990" y="4181"/>
                    </a:lnTo>
                    <a:lnTo>
                      <a:pt x="5066" y="4219"/>
                    </a:lnTo>
                    <a:lnTo>
                      <a:pt x="5124" y="4295"/>
                    </a:lnTo>
                    <a:lnTo>
                      <a:pt x="5143" y="4391"/>
                    </a:lnTo>
                    <a:lnTo>
                      <a:pt x="5076" y="4467"/>
                    </a:lnTo>
                    <a:lnTo>
                      <a:pt x="5028" y="4543"/>
                    </a:lnTo>
                    <a:lnTo>
                      <a:pt x="4981" y="4600"/>
                    </a:lnTo>
                    <a:lnTo>
                      <a:pt x="4828" y="4648"/>
                    </a:lnTo>
                    <a:lnTo>
                      <a:pt x="4552" y="4810"/>
                    </a:lnTo>
                    <a:lnTo>
                      <a:pt x="4390" y="5057"/>
                    </a:lnTo>
                    <a:lnTo>
                      <a:pt x="4200" y="5238"/>
                    </a:lnTo>
                    <a:lnTo>
                      <a:pt x="4086" y="5286"/>
                    </a:lnTo>
                    <a:lnTo>
                      <a:pt x="3962" y="5295"/>
                    </a:lnTo>
                    <a:lnTo>
                      <a:pt x="3838" y="5229"/>
                    </a:lnTo>
                    <a:lnTo>
                      <a:pt x="3733" y="5191"/>
                    </a:lnTo>
                    <a:lnTo>
                      <a:pt x="3771" y="5038"/>
                    </a:lnTo>
                    <a:lnTo>
                      <a:pt x="3714" y="4876"/>
                    </a:lnTo>
                    <a:lnTo>
                      <a:pt x="3619" y="4857"/>
                    </a:lnTo>
                    <a:lnTo>
                      <a:pt x="3514" y="4876"/>
                    </a:lnTo>
                    <a:lnTo>
                      <a:pt x="3409" y="4953"/>
                    </a:lnTo>
                    <a:lnTo>
                      <a:pt x="3238" y="5181"/>
                    </a:lnTo>
                    <a:lnTo>
                      <a:pt x="3143" y="5248"/>
                    </a:lnTo>
                    <a:lnTo>
                      <a:pt x="2733" y="5248"/>
                    </a:lnTo>
                    <a:lnTo>
                      <a:pt x="2409" y="5362"/>
                    </a:lnTo>
                    <a:lnTo>
                      <a:pt x="2295" y="5372"/>
                    </a:lnTo>
                    <a:lnTo>
                      <a:pt x="2333" y="5419"/>
                    </a:lnTo>
                    <a:lnTo>
                      <a:pt x="2390" y="5429"/>
                    </a:lnTo>
                    <a:lnTo>
                      <a:pt x="2314" y="5572"/>
                    </a:lnTo>
                    <a:lnTo>
                      <a:pt x="2190" y="5714"/>
                    </a:lnTo>
                    <a:lnTo>
                      <a:pt x="2085" y="5724"/>
                    </a:lnTo>
                    <a:lnTo>
                      <a:pt x="1762" y="5619"/>
                    </a:lnTo>
                    <a:lnTo>
                      <a:pt x="1571" y="5724"/>
                    </a:lnTo>
                    <a:lnTo>
                      <a:pt x="1447" y="6000"/>
                    </a:lnTo>
                    <a:lnTo>
                      <a:pt x="1295" y="6210"/>
                    </a:lnTo>
                    <a:lnTo>
                      <a:pt x="1200" y="6258"/>
                    </a:lnTo>
                    <a:lnTo>
                      <a:pt x="1028" y="6276"/>
                    </a:lnTo>
                    <a:lnTo>
                      <a:pt x="990" y="6343"/>
                    </a:lnTo>
                    <a:lnTo>
                      <a:pt x="943" y="651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33" name="Freeform 10">
                <a:extLst>
                  <a:ext uri="{FF2B5EF4-FFF2-40B4-BE49-F238E27FC236}">
                    <a16:creationId xmlns:a16="http://schemas.microsoft.com/office/drawing/2014/main" id="{8643AB48-B680-EC42-90E1-497326C5D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8463" y="3779838"/>
                <a:ext cx="1755775" cy="2232025"/>
              </a:xfrm>
              <a:custGeom>
                <a:avLst/>
                <a:gdLst>
                  <a:gd name="T0" fmla="*/ 1086874 w 4877"/>
                  <a:gd name="T1" fmla="*/ 64790 h 6201"/>
                  <a:gd name="T2" fmla="*/ 1216838 w 4877"/>
                  <a:gd name="T3" fmla="*/ 109424 h 6201"/>
                  <a:gd name="T4" fmla="*/ 1237719 w 4877"/>
                  <a:gd name="T5" fmla="*/ 126701 h 6201"/>
                  <a:gd name="T6" fmla="*/ 1271920 w 4877"/>
                  <a:gd name="T7" fmla="*/ 133540 h 6201"/>
                  <a:gd name="T8" fmla="*/ 1296041 w 4877"/>
                  <a:gd name="T9" fmla="*/ 154057 h 6201"/>
                  <a:gd name="T10" fmla="*/ 1371283 w 4877"/>
                  <a:gd name="T11" fmla="*/ 209129 h 6201"/>
                  <a:gd name="T12" fmla="*/ 1398644 w 4877"/>
                  <a:gd name="T13" fmla="*/ 243323 h 6201"/>
                  <a:gd name="T14" fmla="*/ 1426005 w 4877"/>
                  <a:gd name="T15" fmla="*/ 345908 h 6201"/>
                  <a:gd name="T16" fmla="*/ 1388563 w 4877"/>
                  <a:gd name="T17" fmla="*/ 459291 h 6201"/>
                  <a:gd name="T18" fmla="*/ 1388563 w 4877"/>
                  <a:gd name="T19" fmla="*/ 479808 h 6201"/>
                  <a:gd name="T20" fmla="*/ 1395404 w 4877"/>
                  <a:gd name="T21" fmla="*/ 555037 h 6201"/>
                  <a:gd name="T22" fmla="*/ 1343922 w 4877"/>
                  <a:gd name="T23" fmla="*/ 627026 h 6201"/>
                  <a:gd name="T24" fmla="*/ 1343922 w 4877"/>
                  <a:gd name="T25" fmla="*/ 685337 h 6201"/>
                  <a:gd name="T26" fmla="*/ 1347162 w 4877"/>
                  <a:gd name="T27" fmla="*/ 713053 h 6201"/>
                  <a:gd name="T28" fmla="*/ 1333482 w 4877"/>
                  <a:gd name="T29" fmla="*/ 743648 h 6201"/>
                  <a:gd name="T30" fmla="*/ 1354002 w 4877"/>
                  <a:gd name="T31" fmla="*/ 842993 h 6201"/>
                  <a:gd name="T32" fmla="*/ 1374883 w 4877"/>
                  <a:gd name="T33" fmla="*/ 873949 h 6201"/>
                  <a:gd name="T34" fmla="*/ 1409084 w 4877"/>
                  <a:gd name="T35" fmla="*/ 922182 h 6201"/>
                  <a:gd name="T36" fmla="*/ 1443285 w 4877"/>
                  <a:gd name="T37" fmla="*/ 1014688 h 6201"/>
                  <a:gd name="T38" fmla="*/ 1419164 w 4877"/>
                  <a:gd name="T39" fmla="*/ 1058961 h 6201"/>
                  <a:gd name="T40" fmla="*/ 1409084 w 4877"/>
                  <a:gd name="T41" fmla="*/ 1130950 h 6201"/>
                  <a:gd name="T42" fmla="*/ 1525728 w 4877"/>
                  <a:gd name="T43" fmla="*/ 1268090 h 6201"/>
                  <a:gd name="T44" fmla="*/ 1563529 w 4877"/>
                  <a:gd name="T45" fmla="*/ 1353757 h 6201"/>
                  <a:gd name="T46" fmla="*/ 1594130 w 4877"/>
                  <a:gd name="T47" fmla="*/ 1460301 h 6201"/>
                  <a:gd name="T48" fmla="*/ 1625091 w 4877"/>
                  <a:gd name="T49" fmla="*/ 1494496 h 6201"/>
                  <a:gd name="T50" fmla="*/ 1744975 w 4877"/>
                  <a:gd name="T51" fmla="*/ 1614358 h 6201"/>
                  <a:gd name="T52" fmla="*/ 1686653 w 4877"/>
                  <a:gd name="T53" fmla="*/ 1658991 h 6201"/>
                  <a:gd name="T54" fmla="*/ 1625091 w 4877"/>
                  <a:gd name="T55" fmla="*/ 1703624 h 6201"/>
                  <a:gd name="T56" fmla="*/ 1662892 w 4877"/>
                  <a:gd name="T57" fmla="*/ 1755097 h 6201"/>
                  <a:gd name="T58" fmla="*/ 1714374 w 4877"/>
                  <a:gd name="T59" fmla="*/ 1837524 h 6201"/>
                  <a:gd name="T60" fmla="*/ 1728054 w 4877"/>
                  <a:gd name="T61" fmla="*/ 1974304 h 6201"/>
                  <a:gd name="T62" fmla="*/ 1662892 w 4877"/>
                  <a:gd name="T63" fmla="*/ 2032615 h 6201"/>
                  <a:gd name="T64" fmla="*/ 1642011 w 4877"/>
                  <a:gd name="T65" fmla="*/ 2128721 h 6201"/>
                  <a:gd name="T66" fmla="*/ 1432845 w 4877"/>
                  <a:gd name="T67" fmla="*/ 2169754 h 6201"/>
                  <a:gd name="T68" fmla="*/ 1323401 w 4877"/>
                  <a:gd name="T69" fmla="*/ 2139159 h 6201"/>
                  <a:gd name="T70" fmla="*/ 1110635 w 4877"/>
                  <a:gd name="T71" fmla="*/ 2183432 h 6201"/>
                  <a:gd name="T72" fmla="*/ 750624 w 4877"/>
                  <a:gd name="T73" fmla="*/ 2180193 h 6201"/>
                  <a:gd name="T74" fmla="*/ 644420 w 4877"/>
                  <a:gd name="T75" fmla="*/ 2162915 h 6201"/>
                  <a:gd name="T76" fmla="*/ 671781 w 4877"/>
                  <a:gd name="T77" fmla="*/ 2056731 h 6201"/>
                  <a:gd name="T78" fmla="*/ 685461 w 4877"/>
                  <a:gd name="T79" fmla="*/ 1974304 h 6201"/>
                  <a:gd name="T80" fmla="*/ 390612 w 4877"/>
                  <a:gd name="T81" fmla="*/ 1823486 h 6201"/>
                  <a:gd name="T82" fmla="*/ 359651 w 4877"/>
                  <a:gd name="T83" fmla="*/ 1689946 h 6201"/>
                  <a:gd name="T84" fmla="*/ 136804 w 4877"/>
                  <a:gd name="T85" fmla="*/ 1635235 h 6201"/>
                  <a:gd name="T86" fmla="*/ 109443 w 4877"/>
                  <a:gd name="T87" fmla="*/ 1545968 h 6201"/>
                  <a:gd name="T88" fmla="*/ 113044 w 4877"/>
                  <a:gd name="T89" fmla="*/ 1525451 h 6201"/>
                  <a:gd name="T90" fmla="*/ 109443 w 4877"/>
                  <a:gd name="T91" fmla="*/ 1436184 h 6201"/>
                  <a:gd name="T92" fmla="*/ 102603 w 4877"/>
                  <a:gd name="T93" fmla="*/ 1364195 h 6201"/>
                  <a:gd name="T94" fmla="*/ 92163 w 4877"/>
                  <a:gd name="T95" fmla="*/ 1275289 h 6201"/>
                  <a:gd name="T96" fmla="*/ 133564 w 4877"/>
                  <a:gd name="T97" fmla="*/ 1165505 h 6201"/>
                  <a:gd name="T98" fmla="*/ 119884 w 4877"/>
                  <a:gd name="T99" fmla="*/ 1014688 h 6201"/>
                  <a:gd name="T100" fmla="*/ 133564 w 4877"/>
                  <a:gd name="T101" fmla="*/ 922182 h 6201"/>
                  <a:gd name="T102" fmla="*/ 126724 w 4877"/>
                  <a:gd name="T103" fmla="*/ 846593 h 6201"/>
                  <a:gd name="T104" fmla="*/ 75242 w 4877"/>
                  <a:gd name="T105" fmla="*/ 836514 h 6201"/>
                  <a:gd name="T106" fmla="*/ 0 w 4877"/>
                  <a:gd name="T107" fmla="*/ 781443 h 6201"/>
                  <a:gd name="T108" fmla="*/ 160925 w 4877"/>
                  <a:gd name="T109" fmla="*/ 747248 h 6201"/>
                  <a:gd name="T110" fmla="*/ 212407 w 4877"/>
                  <a:gd name="T111" fmla="*/ 589592 h 6201"/>
                  <a:gd name="T112" fmla="*/ 143644 w 4877"/>
                  <a:gd name="T113" fmla="*/ 414658 h 6201"/>
                  <a:gd name="T114" fmla="*/ 438854 w 4877"/>
                  <a:gd name="T115" fmla="*/ 315313 h 6201"/>
                  <a:gd name="T116" fmla="*/ 671781 w 4877"/>
                  <a:gd name="T117" fmla="*/ 267080 h 6201"/>
                  <a:gd name="T118" fmla="*/ 743783 w 4877"/>
                  <a:gd name="T119" fmla="*/ 185012 h 6201"/>
                  <a:gd name="T120" fmla="*/ 925589 w 4877"/>
                  <a:gd name="T121" fmla="*/ 147218 h 6201"/>
                  <a:gd name="T122" fmla="*/ 1059153 w 4877"/>
                  <a:gd name="T123" fmla="*/ 16917 h 620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877" h="6201">
                    <a:moveTo>
                      <a:pt x="2990" y="38"/>
                    </a:moveTo>
                    <a:lnTo>
                      <a:pt x="2999" y="47"/>
                    </a:lnTo>
                    <a:lnTo>
                      <a:pt x="3028" y="85"/>
                    </a:lnTo>
                    <a:lnTo>
                      <a:pt x="3028" y="123"/>
                    </a:lnTo>
                    <a:lnTo>
                      <a:pt x="3019" y="180"/>
                    </a:lnTo>
                    <a:lnTo>
                      <a:pt x="3057" y="209"/>
                    </a:lnTo>
                    <a:lnTo>
                      <a:pt x="3200" y="247"/>
                    </a:lnTo>
                    <a:lnTo>
                      <a:pt x="3228" y="238"/>
                    </a:lnTo>
                    <a:lnTo>
                      <a:pt x="3257" y="257"/>
                    </a:lnTo>
                    <a:lnTo>
                      <a:pt x="3380" y="304"/>
                    </a:lnTo>
                    <a:lnTo>
                      <a:pt x="3418" y="314"/>
                    </a:lnTo>
                    <a:lnTo>
                      <a:pt x="3418" y="333"/>
                    </a:lnTo>
                    <a:lnTo>
                      <a:pt x="3400" y="361"/>
                    </a:lnTo>
                    <a:lnTo>
                      <a:pt x="3409" y="361"/>
                    </a:lnTo>
                    <a:lnTo>
                      <a:pt x="3438" y="352"/>
                    </a:lnTo>
                    <a:lnTo>
                      <a:pt x="3466" y="361"/>
                    </a:lnTo>
                    <a:lnTo>
                      <a:pt x="3476" y="381"/>
                    </a:lnTo>
                    <a:lnTo>
                      <a:pt x="3495" y="390"/>
                    </a:lnTo>
                    <a:lnTo>
                      <a:pt x="3523" y="352"/>
                    </a:lnTo>
                    <a:lnTo>
                      <a:pt x="3533" y="371"/>
                    </a:lnTo>
                    <a:lnTo>
                      <a:pt x="3552" y="381"/>
                    </a:lnTo>
                    <a:lnTo>
                      <a:pt x="3561" y="400"/>
                    </a:lnTo>
                    <a:lnTo>
                      <a:pt x="3600" y="371"/>
                    </a:lnTo>
                    <a:lnTo>
                      <a:pt x="3609" y="390"/>
                    </a:lnTo>
                    <a:lnTo>
                      <a:pt x="3600" y="428"/>
                    </a:lnTo>
                    <a:lnTo>
                      <a:pt x="3590" y="438"/>
                    </a:lnTo>
                    <a:lnTo>
                      <a:pt x="3647" y="552"/>
                    </a:lnTo>
                    <a:lnTo>
                      <a:pt x="3685" y="561"/>
                    </a:lnTo>
                    <a:lnTo>
                      <a:pt x="3781" y="561"/>
                    </a:lnTo>
                    <a:lnTo>
                      <a:pt x="3809" y="581"/>
                    </a:lnTo>
                    <a:lnTo>
                      <a:pt x="3828" y="609"/>
                    </a:lnTo>
                    <a:lnTo>
                      <a:pt x="3838" y="628"/>
                    </a:lnTo>
                    <a:lnTo>
                      <a:pt x="3847" y="647"/>
                    </a:lnTo>
                    <a:lnTo>
                      <a:pt x="3866" y="657"/>
                    </a:lnTo>
                    <a:lnTo>
                      <a:pt x="3885" y="676"/>
                    </a:lnTo>
                    <a:lnTo>
                      <a:pt x="3895" y="714"/>
                    </a:lnTo>
                    <a:lnTo>
                      <a:pt x="3895" y="752"/>
                    </a:lnTo>
                    <a:lnTo>
                      <a:pt x="3914" y="790"/>
                    </a:lnTo>
                    <a:lnTo>
                      <a:pt x="3942" y="904"/>
                    </a:lnTo>
                    <a:lnTo>
                      <a:pt x="3961" y="961"/>
                    </a:lnTo>
                    <a:lnTo>
                      <a:pt x="3933" y="990"/>
                    </a:lnTo>
                    <a:lnTo>
                      <a:pt x="3914" y="1028"/>
                    </a:lnTo>
                    <a:lnTo>
                      <a:pt x="3876" y="1114"/>
                    </a:lnTo>
                    <a:lnTo>
                      <a:pt x="3857" y="1171"/>
                    </a:lnTo>
                    <a:lnTo>
                      <a:pt x="3857" y="1276"/>
                    </a:lnTo>
                    <a:lnTo>
                      <a:pt x="3847" y="1314"/>
                    </a:lnTo>
                    <a:lnTo>
                      <a:pt x="3857" y="1314"/>
                    </a:lnTo>
                    <a:lnTo>
                      <a:pt x="3857" y="1333"/>
                    </a:lnTo>
                    <a:lnTo>
                      <a:pt x="3838" y="1342"/>
                    </a:lnTo>
                    <a:lnTo>
                      <a:pt x="3828" y="1409"/>
                    </a:lnTo>
                    <a:lnTo>
                      <a:pt x="3809" y="1438"/>
                    </a:lnTo>
                    <a:lnTo>
                      <a:pt x="3838" y="1495"/>
                    </a:lnTo>
                    <a:lnTo>
                      <a:pt x="3876" y="1542"/>
                    </a:lnTo>
                    <a:lnTo>
                      <a:pt x="3847" y="1619"/>
                    </a:lnTo>
                    <a:lnTo>
                      <a:pt x="3809" y="1657"/>
                    </a:lnTo>
                    <a:lnTo>
                      <a:pt x="3771" y="1685"/>
                    </a:lnTo>
                    <a:lnTo>
                      <a:pt x="3742" y="1723"/>
                    </a:lnTo>
                    <a:lnTo>
                      <a:pt x="3733" y="1742"/>
                    </a:lnTo>
                    <a:lnTo>
                      <a:pt x="3723" y="1780"/>
                    </a:lnTo>
                    <a:lnTo>
                      <a:pt x="3714" y="1847"/>
                    </a:lnTo>
                    <a:lnTo>
                      <a:pt x="3723" y="1866"/>
                    </a:lnTo>
                    <a:lnTo>
                      <a:pt x="3733" y="1885"/>
                    </a:lnTo>
                    <a:lnTo>
                      <a:pt x="3733" y="1904"/>
                    </a:lnTo>
                    <a:lnTo>
                      <a:pt x="3723" y="1914"/>
                    </a:lnTo>
                    <a:lnTo>
                      <a:pt x="3714" y="1923"/>
                    </a:lnTo>
                    <a:lnTo>
                      <a:pt x="3714" y="1943"/>
                    </a:lnTo>
                    <a:lnTo>
                      <a:pt x="3733" y="1971"/>
                    </a:lnTo>
                    <a:lnTo>
                      <a:pt x="3742" y="1981"/>
                    </a:lnTo>
                    <a:lnTo>
                      <a:pt x="3714" y="2009"/>
                    </a:lnTo>
                    <a:lnTo>
                      <a:pt x="3704" y="2019"/>
                    </a:lnTo>
                    <a:lnTo>
                      <a:pt x="3685" y="2019"/>
                    </a:lnTo>
                    <a:lnTo>
                      <a:pt x="3685" y="2047"/>
                    </a:lnTo>
                    <a:lnTo>
                      <a:pt x="3704" y="2066"/>
                    </a:lnTo>
                    <a:lnTo>
                      <a:pt x="3714" y="2095"/>
                    </a:lnTo>
                    <a:lnTo>
                      <a:pt x="3695" y="2181"/>
                    </a:lnTo>
                    <a:lnTo>
                      <a:pt x="3704" y="2228"/>
                    </a:lnTo>
                    <a:lnTo>
                      <a:pt x="3723" y="2276"/>
                    </a:lnTo>
                    <a:lnTo>
                      <a:pt x="3761" y="2342"/>
                    </a:lnTo>
                    <a:lnTo>
                      <a:pt x="3752" y="2352"/>
                    </a:lnTo>
                    <a:lnTo>
                      <a:pt x="3742" y="2342"/>
                    </a:lnTo>
                    <a:lnTo>
                      <a:pt x="3761" y="2400"/>
                    </a:lnTo>
                    <a:lnTo>
                      <a:pt x="3790" y="2409"/>
                    </a:lnTo>
                    <a:lnTo>
                      <a:pt x="3819" y="2428"/>
                    </a:lnTo>
                    <a:lnTo>
                      <a:pt x="3828" y="2466"/>
                    </a:lnTo>
                    <a:lnTo>
                      <a:pt x="3828" y="2485"/>
                    </a:lnTo>
                    <a:lnTo>
                      <a:pt x="3847" y="2533"/>
                    </a:lnTo>
                    <a:lnTo>
                      <a:pt x="3876" y="2552"/>
                    </a:lnTo>
                    <a:lnTo>
                      <a:pt x="3914" y="2562"/>
                    </a:lnTo>
                    <a:lnTo>
                      <a:pt x="3942" y="2580"/>
                    </a:lnTo>
                    <a:lnTo>
                      <a:pt x="3904" y="2647"/>
                    </a:lnTo>
                    <a:lnTo>
                      <a:pt x="3914" y="2666"/>
                    </a:lnTo>
                    <a:lnTo>
                      <a:pt x="3990" y="2781"/>
                    </a:lnTo>
                    <a:lnTo>
                      <a:pt x="4009" y="2819"/>
                    </a:lnTo>
                    <a:lnTo>
                      <a:pt x="3980" y="2828"/>
                    </a:lnTo>
                    <a:lnTo>
                      <a:pt x="3971" y="2847"/>
                    </a:lnTo>
                    <a:lnTo>
                      <a:pt x="3971" y="2885"/>
                    </a:lnTo>
                    <a:lnTo>
                      <a:pt x="3980" y="2923"/>
                    </a:lnTo>
                    <a:lnTo>
                      <a:pt x="3942" y="2942"/>
                    </a:lnTo>
                    <a:lnTo>
                      <a:pt x="3914" y="2981"/>
                    </a:lnTo>
                    <a:lnTo>
                      <a:pt x="3885" y="3019"/>
                    </a:lnTo>
                    <a:lnTo>
                      <a:pt x="3876" y="3066"/>
                    </a:lnTo>
                    <a:lnTo>
                      <a:pt x="3885" y="3133"/>
                    </a:lnTo>
                    <a:lnTo>
                      <a:pt x="3914" y="3142"/>
                    </a:lnTo>
                    <a:lnTo>
                      <a:pt x="3952" y="3152"/>
                    </a:lnTo>
                    <a:lnTo>
                      <a:pt x="3990" y="3171"/>
                    </a:lnTo>
                    <a:lnTo>
                      <a:pt x="4095" y="3409"/>
                    </a:lnTo>
                    <a:lnTo>
                      <a:pt x="4142" y="3457"/>
                    </a:lnTo>
                    <a:lnTo>
                      <a:pt x="4238" y="3523"/>
                    </a:lnTo>
                    <a:lnTo>
                      <a:pt x="4333" y="3619"/>
                    </a:lnTo>
                    <a:lnTo>
                      <a:pt x="4352" y="3657"/>
                    </a:lnTo>
                    <a:lnTo>
                      <a:pt x="4323" y="3676"/>
                    </a:lnTo>
                    <a:lnTo>
                      <a:pt x="4314" y="3704"/>
                    </a:lnTo>
                    <a:lnTo>
                      <a:pt x="4343" y="3761"/>
                    </a:lnTo>
                    <a:lnTo>
                      <a:pt x="4390" y="3847"/>
                    </a:lnTo>
                    <a:lnTo>
                      <a:pt x="4409" y="3885"/>
                    </a:lnTo>
                    <a:lnTo>
                      <a:pt x="4438" y="4019"/>
                    </a:lnTo>
                    <a:lnTo>
                      <a:pt x="4438" y="4038"/>
                    </a:lnTo>
                    <a:lnTo>
                      <a:pt x="4428" y="4057"/>
                    </a:lnTo>
                    <a:lnTo>
                      <a:pt x="4438" y="4066"/>
                    </a:lnTo>
                    <a:lnTo>
                      <a:pt x="4466" y="4085"/>
                    </a:lnTo>
                    <a:lnTo>
                      <a:pt x="4485" y="4095"/>
                    </a:lnTo>
                    <a:lnTo>
                      <a:pt x="4514" y="4133"/>
                    </a:lnTo>
                    <a:lnTo>
                      <a:pt x="4514" y="4152"/>
                    </a:lnTo>
                    <a:lnTo>
                      <a:pt x="4514" y="4180"/>
                    </a:lnTo>
                    <a:lnTo>
                      <a:pt x="4523" y="4228"/>
                    </a:lnTo>
                    <a:lnTo>
                      <a:pt x="4561" y="4276"/>
                    </a:lnTo>
                    <a:lnTo>
                      <a:pt x="4685" y="4400"/>
                    </a:lnTo>
                    <a:lnTo>
                      <a:pt x="4847" y="4485"/>
                    </a:lnTo>
                    <a:lnTo>
                      <a:pt x="4876" y="4523"/>
                    </a:lnTo>
                    <a:lnTo>
                      <a:pt x="4857" y="4581"/>
                    </a:lnTo>
                    <a:lnTo>
                      <a:pt x="4790" y="4590"/>
                    </a:lnTo>
                    <a:lnTo>
                      <a:pt x="4733" y="4590"/>
                    </a:lnTo>
                    <a:lnTo>
                      <a:pt x="4685" y="4609"/>
                    </a:lnTo>
                    <a:lnTo>
                      <a:pt x="4638" y="4581"/>
                    </a:lnTo>
                    <a:lnTo>
                      <a:pt x="4581" y="4590"/>
                    </a:lnTo>
                    <a:lnTo>
                      <a:pt x="4542" y="4619"/>
                    </a:lnTo>
                    <a:lnTo>
                      <a:pt x="4514" y="4676"/>
                    </a:lnTo>
                    <a:lnTo>
                      <a:pt x="4514" y="4733"/>
                    </a:lnTo>
                    <a:lnTo>
                      <a:pt x="4542" y="4771"/>
                    </a:lnTo>
                    <a:lnTo>
                      <a:pt x="4590" y="4790"/>
                    </a:lnTo>
                    <a:lnTo>
                      <a:pt x="4647" y="4800"/>
                    </a:lnTo>
                    <a:lnTo>
                      <a:pt x="4647" y="4819"/>
                    </a:lnTo>
                    <a:lnTo>
                      <a:pt x="4619" y="4876"/>
                    </a:lnTo>
                    <a:lnTo>
                      <a:pt x="4647" y="4923"/>
                    </a:lnTo>
                    <a:lnTo>
                      <a:pt x="4704" y="4952"/>
                    </a:lnTo>
                    <a:lnTo>
                      <a:pt x="4752" y="4971"/>
                    </a:lnTo>
                    <a:lnTo>
                      <a:pt x="4742" y="5038"/>
                    </a:lnTo>
                    <a:lnTo>
                      <a:pt x="4762" y="5105"/>
                    </a:lnTo>
                    <a:lnTo>
                      <a:pt x="4809" y="5219"/>
                    </a:lnTo>
                    <a:lnTo>
                      <a:pt x="4762" y="5304"/>
                    </a:lnTo>
                    <a:lnTo>
                      <a:pt x="4781" y="5447"/>
                    </a:lnTo>
                    <a:lnTo>
                      <a:pt x="4800" y="5485"/>
                    </a:lnTo>
                    <a:lnTo>
                      <a:pt x="4809" y="5495"/>
                    </a:lnTo>
                    <a:lnTo>
                      <a:pt x="4809" y="5504"/>
                    </a:lnTo>
                    <a:lnTo>
                      <a:pt x="4781" y="5542"/>
                    </a:lnTo>
                    <a:lnTo>
                      <a:pt x="4742" y="5581"/>
                    </a:lnTo>
                    <a:lnTo>
                      <a:pt x="4619" y="5647"/>
                    </a:lnTo>
                    <a:lnTo>
                      <a:pt x="4609" y="5685"/>
                    </a:lnTo>
                    <a:lnTo>
                      <a:pt x="4619" y="5742"/>
                    </a:lnTo>
                    <a:lnTo>
                      <a:pt x="4609" y="5781"/>
                    </a:lnTo>
                    <a:lnTo>
                      <a:pt x="4599" y="5809"/>
                    </a:lnTo>
                    <a:lnTo>
                      <a:pt x="4561" y="5914"/>
                    </a:lnTo>
                    <a:lnTo>
                      <a:pt x="4457" y="5952"/>
                    </a:lnTo>
                    <a:lnTo>
                      <a:pt x="4104" y="5962"/>
                    </a:lnTo>
                    <a:lnTo>
                      <a:pt x="4038" y="5981"/>
                    </a:lnTo>
                    <a:lnTo>
                      <a:pt x="4000" y="6000"/>
                    </a:lnTo>
                    <a:lnTo>
                      <a:pt x="3980" y="6028"/>
                    </a:lnTo>
                    <a:lnTo>
                      <a:pt x="3952" y="6066"/>
                    </a:lnTo>
                    <a:lnTo>
                      <a:pt x="3933" y="6152"/>
                    </a:lnTo>
                    <a:lnTo>
                      <a:pt x="3733" y="6038"/>
                    </a:lnTo>
                    <a:lnTo>
                      <a:pt x="3676" y="5943"/>
                    </a:lnTo>
                    <a:lnTo>
                      <a:pt x="3552" y="5866"/>
                    </a:lnTo>
                    <a:lnTo>
                      <a:pt x="3409" y="5847"/>
                    </a:lnTo>
                    <a:lnTo>
                      <a:pt x="3295" y="5857"/>
                    </a:lnTo>
                    <a:lnTo>
                      <a:pt x="3238" y="5876"/>
                    </a:lnTo>
                    <a:lnTo>
                      <a:pt x="3085" y="6066"/>
                    </a:lnTo>
                    <a:lnTo>
                      <a:pt x="2952" y="6161"/>
                    </a:lnTo>
                    <a:lnTo>
                      <a:pt x="2809" y="6200"/>
                    </a:lnTo>
                    <a:lnTo>
                      <a:pt x="2371" y="6181"/>
                    </a:lnTo>
                    <a:lnTo>
                      <a:pt x="2104" y="6104"/>
                    </a:lnTo>
                    <a:lnTo>
                      <a:pt x="2085" y="6057"/>
                    </a:lnTo>
                    <a:lnTo>
                      <a:pt x="2152" y="6047"/>
                    </a:lnTo>
                    <a:lnTo>
                      <a:pt x="2180" y="6028"/>
                    </a:lnTo>
                    <a:lnTo>
                      <a:pt x="2123" y="5990"/>
                    </a:lnTo>
                    <a:lnTo>
                      <a:pt x="1857" y="6047"/>
                    </a:lnTo>
                    <a:lnTo>
                      <a:pt x="1790" y="6009"/>
                    </a:lnTo>
                    <a:lnTo>
                      <a:pt x="1733" y="5933"/>
                    </a:lnTo>
                    <a:lnTo>
                      <a:pt x="1723" y="5857"/>
                    </a:lnTo>
                    <a:lnTo>
                      <a:pt x="1752" y="5790"/>
                    </a:lnTo>
                    <a:lnTo>
                      <a:pt x="1800" y="5733"/>
                    </a:lnTo>
                    <a:lnTo>
                      <a:pt x="1866" y="5714"/>
                    </a:lnTo>
                    <a:lnTo>
                      <a:pt x="1923" y="5714"/>
                    </a:lnTo>
                    <a:lnTo>
                      <a:pt x="1981" y="5685"/>
                    </a:lnTo>
                    <a:lnTo>
                      <a:pt x="1952" y="5609"/>
                    </a:lnTo>
                    <a:lnTo>
                      <a:pt x="1914" y="5524"/>
                    </a:lnTo>
                    <a:lnTo>
                      <a:pt x="1904" y="5485"/>
                    </a:lnTo>
                    <a:lnTo>
                      <a:pt x="1904" y="5438"/>
                    </a:lnTo>
                    <a:lnTo>
                      <a:pt x="1885" y="5409"/>
                    </a:lnTo>
                    <a:lnTo>
                      <a:pt x="1580" y="5247"/>
                    </a:lnTo>
                    <a:lnTo>
                      <a:pt x="1123" y="5133"/>
                    </a:lnTo>
                    <a:lnTo>
                      <a:pt x="1085" y="5066"/>
                    </a:lnTo>
                    <a:lnTo>
                      <a:pt x="1181" y="4904"/>
                    </a:lnTo>
                    <a:lnTo>
                      <a:pt x="1209" y="4819"/>
                    </a:lnTo>
                    <a:lnTo>
                      <a:pt x="1142" y="4771"/>
                    </a:lnTo>
                    <a:lnTo>
                      <a:pt x="1076" y="4724"/>
                    </a:lnTo>
                    <a:lnTo>
                      <a:pt x="999" y="4695"/>
                    </a:lnTo>
                    <a:lnTo>
                      <a:pt x="923" y="4695"/>
                    </a:lnTo>
                    <a:lnTo>
                      <a:pt x="790" y="4790"/>
                    </a:lnTo>
                    <a:lnTo>
                      <a:pt x="647" y="4781"/>
                    </a:lnTo>
                    <a:lnTo>
                      <a:pt x="390" y="4609"/>
                    </a:lnTo>
                    <a:lnTo>
                      <a:pt x="380" y="4543"/>
                    </a:lnTo>
                    <a:lnTo>
                      <a:pt x="333" y="4352"/>
                    </a:lnTo>
                    <a:lnTo>
                      <a:pt x="323" y="4323"/>
                    </a:lnTo>
                    <a:lnTo>
                      <a:pt x="323" y="4314"/>
                    </a:lnTo>
                    <a:lnTo>
                      <a:pt x="314" y="4305"/>
                    </a:lnTo>
                    <a:lnTo>
                      <a:pt x="304" y="4295"/>
                    </a:lnTo>
                    <a:lnTo>
                      <a:pt x="304" y="4276"/>
                    </a:lnTo>
                    <a:lnTo>
                      <a:pt x="304" y="4257"/>
                    </a:lnTo>
                    <a:lnTo>
                      <a:pt x="304" y="4247"/>
                    </a:lnTo>
                    <a:lnTo>
                      <a:pt x="314" y="4247"/>
                    </a:lnTo>
                    <a:lnTo>
                      <a:pt x="314" y="4238"/>
                    </a:lnTo>
                    <a:lnTo>
                      <a:pt x="333" y="4104"/>
                    </a:lnTo>
                    <a:lnTo>
                      <a:pt x="323" y="4038"/>
                    </a:lnTo>
                    <a:lnTo>
                      <a:pt x="285" y="4019"/>
                    </a:lnTo>
                    <a:lnTo>
                      <a:pt x="285" y="3990"/>
                    </a:lnTo>
                    <a:lnTo>
                      <a:pt x="304" y="3990"/>
                    </a:lnTo>
                    <a:lnTo>
                      <a:pt x="314" y="3981"/>
                    </a:lnTo>
                    <a:lnTo>
                      <a:pt x="333" y="3971"/>
                    </a:lnTo>
                    <a:lnTo>
                      <a:pt x="342" y="3952"/>
                    </a:lnTo>
                    <a:lnTo>
                      <a:pt x="333" y="3904"/>
                    </a:lnTo>
                    <a:lnTo>
                      <a:pt x="285" y="3790"/>
                    </a:lnTo>
                    <a:lnTo>
                      <a:pt x="266" y="3685"/>
                    </a:lnTo>
                    <a:lnTo>
                      <a:pt x="256" y="3638"/>
                    </a:lnTo>
                    <a:lnTo>
                      <a:pt x="247" y="3609"/>
                    </a:lnTo>
                    <a:lnTo>
                      <a:pt x="247" y="3571"/>
                    </a:lnTo>
                    <a:lnTo>
                      <a:pt x="256" y="3543"/>
                    </a:lnTo>
                    <a:lnTo>
                      <a:pt x="276" y="3504"/>
                    </a:lnTo>
                    <a:lnTo>
                      <a:pt x="314" y="3304"/>
                    </a:lnTo>
                    <a:lnTo>
                      <a:pt x="333" y="3257"/>
                    </a:lnTo>
                    <a:lnTo>
                      <a:pt x="352" y="3238"/>
                    </a:lnTo>
                    <a:lnTo>
                      <a:pt x="371" y="3238"/>
                    </a:lnTo>
                    <a:lnTo>
                      <a:pt x="371" y="3171"/>
                    </a:lnTo>
                    <a:lnTo>
                      <a:pt x="390" y="3076"/>
                    </a:lnTo>
                    <a:lnTo>
                      <a:pt x="409" y="2990"/>
                    </a:lnTo>
                    <a:lnTo>
                      <a:pt x="323" y="2895"/>
                    </a:lnTo>
                    <a:lnTo>
                      <a:pt x="333" y="2819"/>
                    </a:lnTo>
                    <a:lnTo>
                      <a:pt x="380" y="2781"/>
                    </a:lnTo>
                    <a:lnTo>
                      <a:pt x="428" y="2714"/>
                    </a:lnTo>
                    <a:lnTo>
                      <a:pt x="428" y="2590"/>
                    </a:lnTo>
                    <a:lnTo>
                      <a:pt x="371" y="2580"/>
                    </a:lnTo>
                    <a:lnTo>
                      <a:pt x="371" y="2562"/>
                    </a:lnTo>
                    <a:lnTo>
                      <a:pt x="399" y="2523"/>
                    </a:lnTo>
                    <a:lnTo>
                      <a:pt x="390" y="2485"/>
                    </a:lnTo>
                    <a:lnTo>
                      <a:pt x="352" y="2428"/>
                    </a:lnTo>
                    <a:lnTo>
                      <a:pt x="352" y="2390"/>
                    </a:lnTo>
                    <a:lnTo>
                      <a:pt x="352" y="2352"/>
                    </a:lnTo>
                    <a:lnTo>
                      <a:pt x="342" y="2324"/>
                    </a:lnTo>
                    <a:lnTo>
                      <a:pt x="314" y="2304"/>
                    </a:lnTo>
                    <a:lnTo>
                      <a:pt x="295" y="2304"/>
                    </a:lnTo>
                    <a:lnTo>
                      <a:pt x="247" y="2324"/>
                    </a:lnTo>
                    <a:lnTo>
                      <a:pt x="209" y="2324"/>
                    </a:lnTo>
                    <a:lnTo>
                      <a:pt x="114" y="2304"/>
                    </a:lnTo>
                    <a:lnTo>
                      <a:pt x="57" y="2276"/>
                    </a:lnTo>
                    <a:lnTo>
                      <a:pt x="28" y="2247"/>
                    </a:lnTo>
                    <a:lnTo>
                      <a:pt x="9" y="2199"/>
                    </a:lnTo>
                    <a:lnTo>
                      <a:pt x="0" y="2171"/>
                    </a:lnTo>
                    <a:lnTo>
                      <a:pt x="18" y="2095"/>
                    </a:lnTo>
                    <a:lnTo>
                      <a:pt x="95" y="2076"/>
                    </a:lnTo>
                    <a:lnTo>
                      <a:pt x="161" y="2104"/>
                    </a:lnTo>
                    <a:lnTo>
                      <a:pt x="304" y="2123"/>
                    </a:lnTo>
                    <a:lnTo>
                      <a:pt x="447" y="2076"/>
                    </a:lnTo>
                    <a:lnTo>
                      <a:pt x="495" y="2028"/>
                    </a:lnTo>
                    <a:lnTo>
                      <a:pt x="504" y="1952"/>
                    </a:lnTo>
                    <a:lnTo>
                      <a:pt x="409" y="1809"/>
                    </a:lnTo>
                    <a:lnTo>
                      <a:pt x="485" y="1695"/>
                    </a:lnTo>
                    <a:lnTo>
                      <a:pt x="590" y="1638"/>
                    </a:lnTo>
                    <a:lnTo>
                      <a:pt x="523" y="1533"/>
                    </a:lnTo>
                    <a:lnTo>
                      <a:pt x="476" y="1409"/>
                    </a:lnTo>
                    <a:lnTo>
                      <a:pt x="466" y="1323"/>
                    </a:lnTo>
                    <a:lnTo>
                      <a:pt x="428" y="1247"/>
                    </a:lnTo>
                    <a:lnTo>
                      <a:pt x="399" y="1152"/>
                    </a:lnTo>
                    <a:lnTo>
                      <a:pt x="380" y="1076"/>
                    </a:lnTo>
                    <a:lnTo>
                      <a:pt x="523" y="971"/>
                    </a:lnTo>
                    <a:lnTo>
                      <a:pt x="666" y="933"/>
                    </a:lnTo>
                    <a:lnTo>
                      <a:pt x="952" y="933"/>
                    </a:lnTo>
                    <a:lnTo>
                      <a:pt x="1219" y="876"/>
                    </a:lnTo>
                    <a:lnTo>
                      <a:pt x="1323" y="895"/>
                    </a:lnTo>
                    <a:lnTo>
                      <a:pt x="1390" y="876"/>
                    </a:lnTo>
                    <a:lnTo>
                      <a:pt x="1571" y="733"/>
                    </a:lnTo>
                    <a:lnTo>
                      <a:pt x="1647" y="723"/>
                    </a:lnTo>
                    <a:lnTo>
                      <a:pt x="1866" y="742"/>
                    </a:lnTo>
                    <a:lnTo>
                      <a:pt x="1971" y="657"/>
                    </a:lnTo>
                    <a:lnTo>
                      <a:pt x="1981" y="609"/>
                    </a:lnTo>
                    <a:lnTo>
                      <a:pt x="1990" y="571"/>
                    </a:lnTo>
                    <a:lnTo>
                      <a:pt x="2028" y="533"/>
                    </a:lnTo>
                    <a:lnTo>
                      <a:pt x="2066" y="514"/>
                    </a:lnTo>
                    <a:lnTo>
                      <a:pt x="2142" y="533"/>
                    </a:lnTo>
                    <a:lnTo>
                      <a:pt x="2371" y="647"/>
                    </a:lnTo>
                    <a:lnTo>
                      <a:pt x="2447" y="619"/>
                    </a:lnTo>
                    <a:lnTo>
                      <a:pt x="2514" y="533"/>
                    </a:lnTo>
                    <a:lnTo>
                      <a:pt x="2571" y="409"/>
                    </a:lnTo>
                    <a:lnTo>
                      <a:pt x="2752" y="133"/>
                    </a:lnTo>
                    <a:lnTo>
                      <a:pt x="2819" y="19"/>
                    </a:lnTo>
                    <a:lnTo>
                      <a:pt x="2838" y="0"/>
                    </a:lnTo>
                    <a:lnTo>
                      <a:pt x="2876" y="9"/>
                    </a:lnTo>
                    <a:lnTo>
                      <a:pt x="2942" y="47"/>
                    </a:lnTo>
                    <a:lnTo>
                      <a:pt x="2971" y="47"/>
                    </a:lnTo>
                    <a:lnTo>
                      <a:pt x="2990" y="3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34" name="Freeform 11">
                <a:extLst>
                  <a:ext uri="{FF2B5EF4-FFF2-40B4-BE49-F238E27FC236}">
                    <a16:creationId xmlns:a16="http://schemas.microsoft.com/office/drawing/2014/main" id="{EC6F1F57-3C75-C240-B2AD-2EE3B7034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3750" y="771525"/>
                <a:ext cx="2089150" cy="1684338"/>
              </a:xfrm>
              <a:custGeom>
                <a:avLst/>
                <a:gdLst>
                  <a:gd name="T0" fmla="*/ 2088790 w 5802"/>
                  <a:gd name="T1" fmla="*/ 490500 h 4677"/>
                  <a:gd name="T2" fmla="*/ 2081588 w 5802"/>
                  <a:gd name="T3" fmla="*/ 507426 h 4677"/>
                  <a:gd name="T4" fmla="*/ 2064665 w 5802"/>
                  <a:gd name="T5" fmla="*/ 541999 h 4677"/>
                  <a:gd name="T6" fmla="*/ 1992650 w 5802"/>
                  <a:gd name="T7" fmla="*/ 586655 h 4677"/>
                  <a:gd name="T8" fmla="*/ 1889669 w 5802"/>
                  <a:gd name="T9" fmla="*/ 630952 h 4677"/>
                  <a:gd name="T10" fmla="*/ 1841779 w 5802"/>
                  <a:gd name="T11" fmla="*/ 689293 h 4677"/>
                  <a:gd name="T12" fmla="*/ 1814413 w 5802"/>
                  <a:gd name="T13" fmla="*/ 720264 h 4677"/>
                  <a:gd name="T14" fmla="*/ 1828096 w 5802"/>
                  <a:gd name="T15" fmla="*/ 679209 h 4677"/>
                  <a:gd name="T16" fmla="*/ 1728716 w 5802"/>
                  <a:gd name="T17" fmla="*/ 733949 h 4677"/>
                  <a:gd name="T18" fmla="*/ 1756081 w 5802"/>
                  <a:gd name="T19" fmla="*/ 857475 h 4677"/>
                  <a:gd name="T20" fmla="*/ 1704591 w 5802"/>
                  <a:gd name="T21" fmla="*/ 950029 h 4677"/>
                  <a:gd name="T22" fmla="*/ 1814413 w 5802"/>
                  <a:gd name="T23" fmla="*/ 1063110 h 4677"/>
                  <a:gd name="T24" fmla="*/ 1910193 w 5802"/>
                  <a:gd name="T25" fmla="*/ 1142339 h 4677"/>
                  <a:gd name="T26" fmla="*/ 1934318 w 5802"/>
                  <a:gd name="T27" fmla="*/ 1207163 h 4677"/>
                  <a:gd name="T28" fmla="*/ 1903352 w 5802"/>
                  <a:gd name="T29" fmla="*/ 1286032 h 4677"/>
                  <a:gd name="T30" fmla="*/ 1752481 w 5802"/>
                  <a:gd name="T31" fmla="*/ 1344373 h 4677"/>
                  <a:gd name="T32" fmla="*/ 1491787 w 5802"/>
                  <a:gd name="T33" fmla="*/ 1546768 h 4677"/>
                  <a:gd name="T34" fmla="*/ 1402849 w 5802"/>
                  <a:gd name="T35" fmla="*/ 1464657 h 4677"/>
                  <a:gd name="T36" fmla="*/ 1265661 w 5802"/>
                  <a:gd name="T37" fmla="*/ 1481584 h 4677"/>
                  <a:gd name="T38" fmla="*/ 1035933 w 5802"/>
                  <a:gd name="T39" fmla="*/ 1375345 h 4677"/>
                  <a:gd name="T40" fmla="*/ 782081 w 5802"/>
                  <a:gd name="T41" fmla="*/ 1389030 h 4677"/>
                  <a:gd name="T42" fmla="*/ 679100 w 5802"/>
                  <a:gd name="T43" fmla="*/ 1495269 h 4677"/>
                  <a:gd name="T44" fmla="*/ 535070 w 5802"/>
                  <a:gd name="T45" fmla="*/ 1529841 h 4677"/>
                  <a:gd name="T46" fmla="*/ 449372 w 5802"/>
                  <a:gd name="T47" fmla="*/ 1670293 h 4677"/>
                  <a:gd name="T48" fmla="*/ 219645 w 5802"/>
                  <a:gd name="T49" fmla="*/ 1618794 h 4677"/>
                  <a:gd name="T50" fmla="*/ 102981 w 5802"/>
                  <a:gd name="T51" fmla="*/ 1371743 h 4677"/>
                  <a:gd name="T52" fmla="*/ 133948 w 5802"/>
                  <a:gd name="T53" fmla="*/ 1258662 h 4677"/>
                  <a:gd name="T54" fmla="*/ 192280 w 5802"/>
                  <a:gd name="T55" fmla="*/ 1217607 h 4677"/>
                  <a:gd name="T56" fmla="*/ 116664 w 5802"/>
                  <a:gd name="T57" fmla="*/ 1094081 h 4677"/>
                  <a:gd name="T58" fmla="*/ 65173 w 5802"/>
                  <a:gd name="T59" fmla="*/ 922659 h 4677"/>
                  <a:gd name="T60" fmla="*/ 127106 w 5802"/>
                  <a:gd name="T61" fmla="*/ 713422 h 4677"/>
                  <a:gd name="T62" fmla="*/ 127106 w 5802"/>
                  <a:gd name="T63" fmla="*/ 637794 h 4677"/>
                  <a:gd name="T64" fmla="*/ 51491 w 5802"/>
                  <a:gd name="T65" fmla="*/ 418474 h 4677"/>
                  <a:gd name="T66" fmla="*/ 51491 w 5802"/>
                  <a:gd name="T67" fmla="*/ 294948 h 4677"/>
                  <a:gd name="T68" fmla="*/ 387800 w 5802"/>
                  <a:gd name="T69" fmla="*/ 106239 h 4677"/>
                  <a:gd name="T70" fmla="*/ 1076982 w 5802"/>
                  <a:gd name="T71" fmla="*/ 0 h 4677"/>
                  <a:gd name="T72" fmla="*/ 1142155 w 5802"/>
                  <a:gd name="T73" fmla="*/ 34213 h 4677"/>
                  <a:gd name="T74" fmla="*/ 1440657 w 5802"/>
                  <a:gd name="T75" fmla="*/ 267578 h 4677"/>
                  <a:gd name="T76" fmla="*/ 1423373 w 5802"/>
                  <a:gd name="T77" fmla="*/ 278022 h 4677"/>
                  <a:gd name="T78" fmla="*/ 1385565 w 5802"/>
                  <a:gd name="T79" fmla="*/ 222922 h 4677"/>
                  <a:gd name="T80" fmla="*/ 1313550 w 5802"/>
                  <a:gd name="T81" fmla="*/ 154497 h 4677"/>
                  <a:gd name="T82" fmla="*/ 1203728 w 5802"/>
                  <a:gd name="T83" fmla="*/ 89313 h 4677"/>
                  <a:gd name="T84" fmla="*/ 1159079 w 5802"/>
                  <a:gd name="T85" fmla="*/ 61583 h 4677"/>
                  <a:gd name="T86" fmla="*/ 1145396 w 5802"/>
                  <a:gd name="T87" fmla="*/ 126767 h 4677"/>
                  <a:gd name="T88" fmla="*/ 1176362 w 5802"/>
                  <a:gd name="T89" fmla="*/ 161339 h 4677"/>
                  <a:gd name="T90" fmla="*/ 1186804 w 5802"/>
                  <a:gd name="T91" fmla="*/ 209237 h 4677"/>
                  <a:gd name="T92" fmla="*/ 1210569 w 5802"/>
                  <a:gd name="T93" fmla="*/ 247051 h 4677"/>
                  <a:gd name="T94" fmla="*/ 1231093 w 5802"/>
                  <a:gd name="T95" fmla="*/ 281263 h 4677"/>
                  <a:gd name="T96" fmla="*/ 1251978 w 5802"/>
                  <a:gd name="T97" fmla="*/ 425316 h 4677"/>
                  <a:gd name="T98" fmla="*/ 1299868 w 5802"/>
                  <a:gd name="T99" fmla="*/ 511028 h 4677"/>
                  <a:gd name="T100" fmla="*/ 1340916 w 5802"/>
                  <a:gd name="T101" fmla="*/ 524713 h 4677"/>
                  <a:gd name="T102" fmla="*/ 1502229 w 5802"/>
                  <a:gd name="T103" fmla="*/ 593498 h 4677"/>
                  <a:gd name="T104" fmla="*/ 1560561 w 5802"/>
                  <a:gd name="T105" fmla="*/ 596739 h 4677"/>
                  <a:gd name="T106" fmla="*/ 1930717 w 5802"/>
                  <a:gd name="T107" fmla="*/ 514629 h 467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802" h="4677">
                    <a:moveTo>
                      <a:pt x="5515" y="1286"/>
                    </a:moveTo>
                    <a:lnTo>
                      <a:pt x="5553" y="1314"/>
                    </a:lnTo>
                    <a:lnTo>
                      <a:pt x="5648" y="1352"/>
                    </a:lnTo>
                    <a:lnTo>
                      <a:pt x="5801" y="1362"/>
                    </a:lnTo>
                    <a:lnTo>
                      <a:pt x="5772" y="1362"/>
                    </a:lnTo>
                    <a:lnTo>
                      <a:pt x="5781" y="1381"/>
                    </a:lnTo>
                    <a:lnTo>
                      <a:pt x="5781" y="1409"/>
                    </a:lnTo>
                    <a:lnTo>
                      <a:pt x="5791" y="1429"/>
                    </a:lnTo>
                    <a:lnTo>
                      <a:pt x="5753" y="1438"/>
                    </a:lnTo>
                    <a:lnTo>
                      <a:pt x="5743" y="1467"/>
                    </a:lnTo>
                    <a:lnTo>
                      <a:pt x="5734" y="1505"/>
                    </a:lnTo>
                    <a:lnTo>
                      <a:pt x="5715" y="1524"/>
                    </a:lnTo>
                    <a:lnTo>
                      <a:pt x="5686" y="1524"/>
                    </a:lnTo>
                    <a:lnTo>
                      <a:pt x="5658" y="1533"/>
                    </a:lnTo>
                    <a:lnTo>
                      <a:pt x="5534" y="1629"/>
                    </a:lnTo>
                    <a:lnTo>
                      <a:pt x="5458" y="1638"/>
                    </a:lnTo>
                    <a:lnTo>
                      <a:pt x="5429" y="1657"/>
                    </a:lnTo>
                    <a:lnTo>
                      <a:pt x="5277" y="1752"/>
                    </a:lnTo>
                    <a:lnTo>
                      <a:pt x="5248" y="1752"/>
                    </a:lnTo>
                    <a:lnTo>
                      <a:pt x="5220" y="1771"/>
                    </a:lnTo>
                    <a:lnTo>
                      <a:pt x="5172" y="1819"/>
                    </a:lnTo>
                    <a:lnTo>
                      <a:pt x="5124" y="1895"/>
                    </a:lnTo>
                    <a:lnTo>
                      <a:pt x="5115" y="1914"/>
                    </a:lnTo>
                    <a:lnTo>
                      <a:pt x="5096" y="1933"/>
                    </a:lnTo>
                    <a:lnTo>
                      <a:pt x="5067" y="2019"/>
                    </a:lnTo>
                    <a:lnTo>
                      <a:pt x="5039" y="2048"/>
                    </a:lnTo>
                    <a:lnTo>
                      <a:pt x="5039" y="2000"/>
                    </a:lnTo>
                    <a:lnTo>
                      <a:pt x="5048" y="1962"/>
                    </a:lnTo>
                    <a:lnTo>
                      <a:pt x="5058" y="1933"/>
                    </a:lnTo>
                    <a:lnTo>
                      <a:pt x="5077" y="1914"/>
                    </a:lnTo>
                    <a:lnTo>
                      <a:pt x="5077" y="1886"/>
                    </a:lnTo>
                    <a:lnTo>
                      <a:pt x="5029" y="1895"/>
                    </a:lnTo>
                    <a:lnTo>
                      <a:pt x="4858" y="1867"/>
                    </a:lnTo>
                    <a:lnTo>
                      <a:pt x="4810" y="1924"/>
                    </a:lnTo>
                    <a:lnTo>
                      <a:pt x="4801" y="2038"/>
                    </a:lnTo>
                    <a:lnTo>
                      <a:pt x="4839" y="2171"/>
                    </a:lnTo>
                    <a:lnTo>
                      <a:pt x="4886" y="2238"/>
                    </a:lnTo>
                    <a:lnTo>
                      <a:pt x="4905" y="2324"/>
                    </a:lnTo>
                    <a:lnTo>
                      <a:pt x="4877" y="2381"/>
                    </a:lnTo>
                    <a:lnTo>
                      <a:pt x="4848" y="2438"/>
                    </a:lnTo>
                    <a:lnTo>
                      <a:pt x="4763" y="2524"/>
                    </a:lnTo>
                    <a:lnTo>
                      <a:pt x="4734" y="2571"/>
                    </a:lnTo>
                    <a:lnTo>
                      <a:pt x="4734" y="2638"/>
                    </a:lnTo>
                    <a:lnTo>
                      <a:pt x="4772" y="2781"/>
                    </a:lnTo>
                    <a:lnTo>
                      <a:pt x="4839" y="2886"/>
                    </a:lnTo>
                    <a:lnTo>
                      <a:pt x="4934" y="2943"/>
                    </a:lnTo>
                    <a:lnTo>
                      <a:pt x="5039" y="2952"/>
                    </a:lnTo>
                    <a:lnTo>
                      <a:pt x="5086" y="3029"/>
                    </a:lnTo>
                    <a:lnTo>
                      <a:pt x="5048" y="3152"/>
                    </a:lnTo>
                    <a:lnTo>
                      <a:pt x="5115" y="3190"/>
                    </a:lnTo>
                    <a:lnTo>
                      <a:pt x="5305" y="3172"/>
                    </a:lnTo>
                    <a:lnTo>
                      <a:pt x="5410" y="3200"/>
                    </a:lnTo>
                    <a:lnTo>
                      <a:pt x="5400" y="3257"/>
                    </a:lnTo>
                    <a:lnTo>
                      <a:pt x="5400" y="3305"/>
                    </a:lnTo>
                    <a:lnTo>
                      <a:pt x="5372" y="3352"/>
                    </a:lnTo>
                    <a:lnTo>
                      <a:pt x="5343" y="3390"/>
                    </a:lnTo>
                    <a:lnTo>
                      <a:pt x="5305" y="3486"/>
                    </a:lnTo>
                    <a:lnTo>
                      <a:pt x="5286" y="3524"/>
                    </a:lnTo>
                    <a:lnTo>
                      <a:pt x="5286" y="3571"/>
                    </a:lnTo>
                    <a:lnTo>
                      <a:pt x="5172" y="3619"/>
                    </a:lnTo>
                    <a:lnTo>
                      <a:pt x="5010" y="3610"/>
                    </a:lnTo>
                    <a:lnTo>
                      <a:pt x="4934" y="3667"/>
                    </a:lnTo>
                    <a:lnTo>
                      <a:pt x="4867" y="3733"/>
                    </a:lnTo>
                    <a:lnTo>
                      <a:pt x="4572" y="4276"/>
                    </a:lnTo>
                    <a:lnTo>
                      <a:pt x="4467" y="4324"/>
                    </a:lnTo>
                    <a:lnTo>
                      <a:pt x="4248" y="4333"/>
                    </a:lnTo>
                    <a:lnTo>
                      <a:pt x="4143" y="4295"/>
                    </a:lnTo>
                    <a:lnTo>
                      <a:pt x="4077" y="4257"/>
                    </a:lnTo>
                    <a:lnTo>
                      <a:pt x="3953" y="4124"/>
                    </a:lnTo>
                    <a:lnTo>
                      <a:pt x="3924" y="4105"/>
                    </a:lnTo>
                    <a:lnTo>
                      <a:pt x="3896" y="4067"/>
                    </a:lnTo>
                    <a:lnTo>
                      <a:pt x="3858" y="4048"/>
                    </a:lnTo>
                    <a:lnTo>
                      <a:pt x="3696" y="4029"/>
                    </a:lnTo>
                    <a:lnTo>
                      <a:pt x="3582" y="4067"/>
                    </a:lnTo>
                    <a:lnTo>
                      <a:pt x="3515" y="4114"/>
                    </a:lnTo>
                    <a:lnTo>
                      <a:pt x="3343" y="4010"/>
                    </a:lnTo>
                    <a:lnTo>
                      <a:pt x="2991" y="3952"/>
                    </a:lnTo>
                    <a:lnTo>
                      <a:pt x="2934" y="3895"/>
                    </a:lnTo>
                    <a:lnTo>
                      <a:pt x="2877" y="3819"/>
                    </a:lnTo>
                    <a:lnTo>
                      <a:pt x="2800" y="3819"/>
                    </a:lnTo>
                    <a:lnTo>
                      <a:pt x="2477" y="3867"/>
                    </a:lnTo>
                    <a:lnTo>
                      <a:pt x="2229" y="3819"/>
                    </a:lnTo>
                    <a:lnTo>
                      <a:pt x="2172" y="3857"/>
                    </a:lnTo>
                    <a:lnTo>
                      <a:pt x="2096" y="4000"/>
                    </a:lnTo>
                    <a:lnTo>
                      <a:pt x="1962" y="4057"/>
                    </a:lnTo>
                    <a:lnTo>
                      <a:pt x="1896" y="4114"/>
                    </a:lnTo>
                    <a:lnTo>
                      <a:pt x="1886" y="4152"/>
                    </a:lnTo>
                    <a:lnTo>
                      <a:pt x="1877" y="4200"/>
                    </a:lnTo>
                    <a:lnTo>
                      <a:pt x="1877" y="4267"/>
                    </a:lnTo>
                    <a:lnTo>
                      <a:pt x="1753" y="4324"/>
                    </a:lnTo>
                    <a:lnTo>
                      <a:pt x="1486" y="4248"/>
                    </a:lnTo>
                    <a:lnTo>
                      <a:pt x="1410" y="4257"/>
                    </a:lnTo>
                    <a:lnTo>
                      <a:pt x="1362" y="4333"/>
                    </a:lnTo>
                    <a:lnTo>
                      <a:pt x="1315" y="4438"/>
                    </a:lnTo>
                    <a:lnTo>
                      <a:pt x="1248" y="4638"/>
                    </a:lnTo>
                    <a:lnTo>
                      <a:pt x="1200" y="4676"/>
                    </a:lnTo>
                    <a:lnTo>
                      <a:pt x="1105" y="4571"/>
                    </a:lnTo>
                    <a:lnTo>
                      <a:pt x="1010" y="4514"/>
                    </a:lnTo>
                    <a:lnTo>
                      <a:pt x="610" y="4495"/>
                    </a:lnTo>
                    <a:lnTo>
                      <a:pt x="496" y="4429"/>
                    </a:lnTo>
                    <a:lnTo>
                      <a:pt x="410" y="4286"/>
                    </a:lnTo>
                    <a:lnTo>
                      <a:pt x="315" y="4172"/>
                    </a:lnTo>
                    <a:lnTo>
                      <a:pt x="286" y="3809"/>
                    </a:lnTo>
                    <a:lnTo>
                      <a:pt x="362" y="3733"/>
                    </a:lnTo>
                    <a:lnTo>
                      <a:pt x="429" y="3629"/>
                    </a:lnTo>
                    <a:lnTo>
                      <a:pt x="400" y="3553"/>
                    </a:lnTo>
                    <a:lnTo>
                      <a:pt x="372" y="3495"/>
                    </a:lnTo>
                    <a:lnTo>
                      <a:pt x="334" y="3476"/>
                    </a:lnTo>
                    <a:lnTo>
                      <a:pt x="324" y="3419"/>
                    </a:lnTo>
                    <a:lnTo>
                      <a:pt x="429" y="3371"/>
                    </a:lnTo>
                    <a:lnTo>
                      <a:pt x="534" y="3381"/>
                    </a:lnTo>
                    <a:lnTo>
                      <a:pt x="496" y="3305"/>
                    </a:lnTo>
                    <a:lnTo>
                      <a:pt x="448" y="3238"/>
                    </a:lnTo>
                    <a:lnTo>
                      <a:pt x="400" y="3190"/>
                    </a:lnTo>
                    <a:lnTo>
                      <a:pt x="324" y="3038"/>
                    </a:lnTo>
                    <a:lnTo>
                      <a:pt x="277" y="2981"/>
                    </a:lnTo>
                    <a:lnTo>
                      <a:pt x="191" y="2924"/>
                    </a:lnTo>
                    <a:lnTo>
                      <a:pt x="191" y="2743"/>
                    </a:lnTo>
                    <a:lnTo>
                      <a:pt x="181" y="2562"/>
                    </a:lnTo>
                    <a:lnTo>
                      <a:pt x="57" y="2181"/>
                    </a:lnTo>
                    <a:lnTo>
                      <a:pt x="324" y="2114"/>
                    </a:lnTo>
                    <a:lnTo>
                      <a:pt x="353" y="2067"/>
                    </a:lnTo>
                    <a:lnTo>
                      <a:pt x="353" y="1981"/>
                    </a:lnTo>
                    <a:lnTo>
                      <a:pt x="315" y="1933"/>
                    </a:lnTo>
                    <a:lnTo>
                      <a:pt x="286" y="1886"/>
                    </a:lnTo>
                    <a:lnTo>
                      <a:pt x="305" y="1819"/>
                    </a:lnTo>
                    <a:lnTo>
                      <a:pt x="353" y="1771"/>
                    </a:lnTo>
                    <a:lnTo>
                      <a:pt x="381" y="1676"/>
                    </a:lnTo>
                    <a:lnTo>
                      <a:pt x="362" y="1524"/>
                    </a:lnTo>
                    <a:lnTo>
                      <a:pt x="305" y="1400"/>
                    </a:lnTo>
                    <a:lnTo>
                      <a:pt x="143" y="1162"/>
                    </a:lnTo>
                    <a:lnTo>
                      <a:pt x="10" y="886"/>
                    </a:lnTo>
                    <a:lnTo>
                      <a:pt x="0" y="876"/>
                    </a:lnTo>
                    <a:lnTo>
                      <a:pt x="143" y="819"/>
                    </a:lnTo>
                    <a:lnTo>
                      <a:pt x="229" y="810"/>
                    </a:lnTo>
                    <a:lnTo>
                      <a:pt x="305" y="781"/>
                    </a:lnTo>
                    <a:lnTo>
                      <a:pt x="496" y="571"/>
                    </a:lnTo>
                    <a:lnTo>
                      <a:pt x="1077" y="295"/>
                    </a:lnTo>
                    <a:lnTo>
                      <a:pt x="1819" y="162"/>
                    </a:lnTo>
                    <a:lnTo>
                      <a:pt x="2153" y="47"/>
                    </a:lnTo>
                    <a:lnTo>
                      <a:pt x="2667" y="0"/>
                    </a:lnTo>
                    <a:lnTo>
                      <a:pt x="2991" y="0"/>
                    </a:lnTo>
                    <a:lnTo>
                      <a:pt x="3038" y="10"/>
                    </a:lnTo>
                    <a:lnTo>
                      <a:pt x="3105" y="76"/>
                    </a:lnTo>
                    <a:lnTo>
                      <a:pt x="3134" y="86"/>
                    </a:lnTo>
                    <a:lnTo>
                      <a:pt x="3172" y="95"/>
                    </a:lnTo>
                    <a:lnTo>
                      <a:pt x="3838" y="495"/>
                    </a:lnTo>
                    <a:lnTo>
                      <a:pt x="3963" y="657"/>
                    </a:lnTo>
                    <a:lnTo>
                      <a:pt x="3981" y="695"/>
                    </a:lnTo>
                    <a:lnTo>
                      <a:pt x="4001" y="743"/>
                    </a:lnTo>
                    <a:lnTo>
                      <a:pt x="4001" y="790"/>
                    </a:lnTo>
                    <a:lnTo>
                      <a:pt x="3972" y="810"/>
                    </a:lnTo>
                    <a:lnTo>
                      <a:pt x="3963" y="800"/>
                    </a:lnTo>
                    <a:lnTo>
                      <a:pt x="3953" y="772"/>
                    </a:lnTo>
                    <a:lnTo>
                      <a:pt x="3943" y="752"/>
                    </a:lnTo>
                    <a:lnTo>
                      <a:pt x="3905" y="724"/>
                    </a:lnTo>
                    <a:lnTo>
                      <a:pt x="3877" y="657"/>
                    </a:lnTo>
                    <a:lnTo>
                      <a:pt x="3848" y="619"/>
                    </a:lnTo>
                    <a:lnTo>
                      <a:pt x="3753" y="457"/>
                    </a:lnTo>
                    <a:lnTo>
                      <a:pt x="3734" y="448"/>
                    </a:lnTo>
                    <a:lnTo>
                      <a:pt x="3667" y="438"/>
                    </a:lnTo>
                    <a:lnTo>
                      <a:pt x="3648" y="429"/>
                    </a:lnTo>
                    <a:lnTo>
                      <a:pt x="3629" y="400"/>
                    </a:lnTo>
                    <a:lnTo>
                      <a:pt x="3582" y="381"/>
                    </a:lnTo>
                    <a:lnTo>
                      <a:pt x="3458" y="295"/>
                    </a:lnTo>
                    <a:lnTo>
                      <a:pt x="3343" y="248"/>
                    </a:lnTo>
                    <a:lnTo>
                      <a:pt x="3324" y="219"/>
                    </a:lnTo>
                    <a:lnTo>
                      <a:pt x="3267" y="171"/>
                    </a:lnTo>
                    <a:lnTo>
                      <a:pt x="3248" y="162"/>
                    </a:lnTo>
                    <a:lnTo>
                      <a:pt x="3219" y="171"/>
                    </a:lnTo>
                    <a:lnTo>
                      <a:pt x="3210" y="190"/>
                    </a:lnTo>
                    <a:lnTo>
                      <a:pt x="3181" y="286"/>
                    </a:lnTo>
                    <a:lnTo>
                      <a:pt x="3181" y="305"/>
                    </a:lnTo>
                    <a:lnTo>
                      <a:pt x="3181" y="352"/>
                    </a:lnTo>
                    <a:lnTo>
                      <a:pt x="3191" y="371"/>
                    </a:lnTo>
                    <a:lnTo>
                      <a:pt x="3239" y="391"/>
                    </a:lnTo>
                    <a:lnTo>
                      <a:pt x="3248" y="400"/>
                    </a:lnTo>
                    <a:lnTo>
                      <a:pt x="3267" y="448"/>
                    </a:lnTo>
                    <a:lnTo>
                      <a:pt x="3296" y="505"/>
                    </a:lnTo>
                    <a:lnTo>
                      <a:pt x="3296" y="533"/>
                    </a:lnTo>
                    <a:lnTo>
                      <a:pt x="3286" y="552"/>
                    </a:lnTo>
                    <a:lnTo>
                      <a:pt x="3296" y="581"/>
                    </a:lnTo>
                    <a:lnTo>
                      <a:pt x="3315" y="600"/>
                    </a:lnTo>
                    <a:lnTo>
                      <a:pt x="3305" y="667"/>
                    </a:lnTo>
                    <a:lnTo>
                      <a:pt x="3324" y="695"/>
                    </a:lnTo>
                    <a:lnTo>
                      <a:pt x="3362" y="686"/>
                    </a:lnTo>
                    <a:lnTo>
                      <a:pt x="3391" y="647"/>
                    </a:lnTo>
                    <a:lnTo>
                      <a:pt x="3381" y="705"/>
                    </a:lnTo>
                    <a:lnTo>
                      <a:pt x="3401" y="743"/>
                    </a:lnTo>
                    <a:lnTo>
                      <a:pt x="3419" y="781"/>
                    </a:lnTo>
                    <a:lnTo>
                      <a:pt x="3467" y="933"/>
                    </a:lnTo>
                    <a:lnTo>
                      <a:pt x="3486" y="971"/>
                    </a:lnTo>
                    <a:lnTo>
                      <a:pt x="3477" y="1048"/>
                    </a:lnTo>
                    <a:lnTo>
                      <a:pt x="3477" y="1181"/>
                    </a:lnTo>
                    <a:lnTo>
                      <a:pt x="3496" y="1305"/>
                    </a:lnTo>
                    <a:lnTo>
                      <a:pt x="3524" y="1362"/>
                    </a:lnTo>
                    <a:lnTo>
                      <a:pt x="3553" y="1371"/>
                    </a:lnTo>
                    <a:lnTo>
                      <a:pt x="3610" y="1419"/>
                    </a:lnTo>
                    <a:lnTo>
                      <a:pt x="3639" y="1429"/>
                    </a:lnTo>
                    <a:lnTo>
                      <a:pt x="3667" y="1429"/>
                    </a:lnTo>
                    <a:lnTo>
                      <a:pt x="3696" y="1438"/>
                    </a:lnTo>
                    <a:lnTo>
                      <a:pt x="3724" y="1457"/>
                    </a:lnTo>
                    <a:lnTo>
                      <a:pt x="3743" y="1486"/>
                    </a:lnTo>
                    <a:lnTo>
                      <a:pt x="3772" y="1533"/>
                    </a:lnTo>
                    <a:lnTo>
                      <a:pt x="4105" y="1638"/>
                    </a:lnTo>
                    <a:lnTo>
                      <a:pt x="4172" y="1648"/>
                    </a:lnTo>
                    <a:lnTo>
                      <a:pt x="4239" y="1610"/>
                    </a:lnTo>
                    <a:lnTo>
                      <a:pt x="4248" y="1629"/>
                    </a:lnTo>
                    <a:lnTo>
                      <a:pt x="4277" y="1638"/>
                    </a:lnTo>
                    <a:lnTo>
                      <a:pt x="4334" y="1657"/>
                    </a:lnTo>
                    <a:lnTo>
                      <a:pt x="5058" y="1552"/>
                    </a:lnTo>
                    <a:lnTo>
                      <a:pt x="5220" y="1467"/>
                    </a:lnTo>
                    <a:lnTo>
                      <a:pt x="5296" y="1457"/>
                    </a:lnTo>
                    <a:lnTo>
                      <a:pt x="5362" y="1429"/>
                    </a:lnTo>
                    <a:lnTo>
                      <a:pt x="5486" y="1295"/>
                    </a:lnTo>
                    <a:lnTo>
                      <a:pt x="5515" y="128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35" name="Freeform 12">
                <a:extLst>
                  <a:ext uri="{FF2B5EF4-FFF2-40B4-BE49-F238E27FC236}">
                    <a16:creationId xmlns:a16="http://schemas.microsoft.com/office/drawing/2014/main" id="{F00E55C2-4F7E-D54B-BA7E-A3EA65666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9050" y="2444750"/>
                <a:ext cx="2665413" cy="2787650"/>
              </a:xfrm>
              <a:custGeom>
                <a:avLst/>
                <a:gdLst>
                  <a:gd name="T0" fmla="*/ 1618981 w 7402"/>
                  <a:gd name="T1" fmla="*/ 260262 h 7744"/>
                  <a:gd name="T2" fmla="*/ 1790385 w 7402"/>
                  <a:gd name="T3" fmla="*/ 459329 h 7744"/>
                  <a:gd name="T4" fmla="*/ 1845120 w 7402"/>
                  <a:gd name="T5" fmla="*/ 575961 h 7744"/>
                  <a:gd name="T6" fmla="*/ 1985916 w 7402"/>
                  <a:gd name="T7" fmla="*/ 699072 h 7744"/>
                  <a:gd name="T8" fmla="*/ 2085302 w 7402"/>
                  <a:gd name="T9" fmla="*/ 791946 h 7744"/>
                  <a:gd name="T10" fmla="*/ 2188289 w 7402"/>
                  <a:gd name="T11" fmla="*/ 915418 h 7744"/>
                  <a:gd name="T12" fmla="*/ 2260308 w 7402"/>
                  <a:gd name="T13" fmla="*/ 1059408 h 7744"/>
                  <a:gd name="T14" fmla="*/ 2260308 w 7402"/>
                  <a:gd name="T15" fmla="*/ 1107285 h 7744"/>
                  <a:gd name="T16" fmla="*/ 2284074 w 7402"/>
                  <a:gd name="T17" fmla="*/ 1141482 h 7744"/>
                  <a:gd name="T18" fmla="*/ 2321884 w 7402"/>
                  <a:gd name="T19" fmla="*/ 1217077 h 7744"/>
                  <a:gd name="T20" fmla="*/ 2548383 w 7402"/>
                  <a:gd name="T21" fmla="*/ 1247675 h 7744"/>
                  <a:gd name="T22" fmla="*/ 2620401 w 7402"/>
                  <a:gd name="T23" fmla="*/ 1295912 h 7744"/>
                  <a:gd name="T24" fmla="*/ 2640927 w 7402"/>
                  <a:gd name="T25" fmla="*/ 1350628 h 7744"/>
                  <a:gd name="T26" fmla="*/ 2555224 w 7402"/>
                  <a:gd name="T27" fmla="*/ 1525576 h 7744"/>
                  <a:gd name="T28" fmla="*/ 2380219 w 7402"/>
                  <a:gd name="T29" fmla="*/ 1525576 h 7744"/>
                  <a:gd name="T30" fmla="*/ 2243023 w 7402"/>
                  <a:gd name="T31" fmla="*/ 1593971 h 7744"/>
                  <a:gd name="T32" fmla="*/ 1992758 w 7402"/>
                  <a:gd name="T33" fmla="*/ 1669566 h 7744"/>
                  <a:gd name="T34" fmla="*/ 1804069 w 7402"/>
                  <a:gd name="T35" fmla="*/ 1782599 h 7744"/>
                  <a:gd name="T36" fmla="*/ 1824594 w 7402"/>
                  <a:gd name="T37" fmla="*/ 1943868 h 7744"/>
                  <a:gd name="T38" fmla="*/ 1759417 w 7402"/>
                  <a:gd name="T39" fmla="*/ 2097937 h 7744"/>
                  <a:gd name="T40" fmla="*/ 1653190 w 7402"/>
                  <a:gd name="T41" fmla="*/ 2125295 h 7744"/>
                  <a:gd name="T42" fmla="*/ 1738892 w 7402"/>
                  <a:gd name="T43" fmla="*/ 2170292 h 7744"/>
                  <a:gd name="T44" fmla="*/ 1776702 w 7402"/>
                  <a:gd name="T45" fmla="*/ 2194050 h 7744"/>
                  <a:gd name="T46" fmla="*/ 1783544 w 7402"/>
                  <a:gd name="T47" fmla="*/ 2262446 h 7744"/>
                  <a:gd name="T48" fmla="*/ 1766259 w 7402"/>
                  <a:gd name="T49" fmla="*/ 2375838 h 7744"/>
                  <a:gd name="T50" fmla="*/ 1776702 w 7402"/>
                  <a:gd name="T51" fmla="*/ 2499310 h 7744"/>
                  <a:gd name="T52" fmla="*/ 1738892 w 7402"/>
                  <a:gd name="T53" fmla="*/ 2619181 h 7744"/>
                  <a:gd name="T54" fmla="*/ 1769860 w 7402"/>
                  <a:gd name="T55" fmla="*/ 2739053 h 7744"/>
                  <a:gd name="T56" fmla="*/ 1320463 w 7402"/>
                  <a:gd name="T57" fmla="*/ 2698016 h 7744"/>
                  <a:gd name="T58" fmla="*/ 1248445 w 7402"/>
                  <a:gd name="T59" fmla="*/ 2632861 h 7744"/>
                  <a:gd name="T60" fmla="*/ 1005021 w 7402"/>
                  <a:gd name="T61" fmla="*/ 2656979 h 7744"/>
                  <a:gd name="T62" fmla="*/ 799408 w 7402"/>
                  <a:gd name="T63" fmla="*/ 2478791 h 7744"/>
                  <a:gd name="T64" fmla="*/ 860984 w 7402"/>
                  <a:gd name="T65" fmla="*/ 2303843 h 7744"/>
                  <a:gd name="T66" fmla="*/ 813091 w 7402"/>
                  <a:gd name="T67" fmla="*/ 2194050 h 7744"/>
                  <a:gd name="T68" fmla="*/ 956769 w 7402"/>
                  <a:gd name="T69" fmla="*/ 2108376 h 7744"/>
                  <a:gd name="T70" fmla="*/ 912477 w 7402"/>
                  <a:gd name="T71" fmla="*/ 1960786 h 7744"/>
                  <a:gd name="T72" fmla="*/ 885110 w 7402"/>
                  <a:gd name="T73" fmla="*/ 1851354 h 7744"/>
                  <a:gd name="T74" fmla="*/ 679137 w 7402"/>
                  <a:gd name="T75" fmla="*/ 1772519 h 7744"/>
                  <a:gd name="T76" fmla="*/ 662212 w 7402"/>
                  <a:gd name="T77" fmla="*/ 1665966 h 7744"/>
                  <a:gd name="T78" fmla="*/ 572909 w 7402"/>
                  <a:gd name="T79" fmla="*/ 1559774 h 7744"/>
                  <a:gd name="T80" fmla="*/ 517815 w 7402"/>
                  <a:gd name="T81" fmla="*/ 1439902 h 7744"/>
                  <a:gd name="T82" fmla="*/ 411587 w 7402"/>
                  <a:gd name="T83" fmla="*/ 1367907 h 7744"/>
                  <a:gd name="T84" fmla="*/ 65177 w 7402"/>
                  <a:gd name="T85" fmla="*/ 1336949 h 7744"/>
                  <a:gd name="T86" fmla="*/ 55094 w 7402"/>
                  <a:gd name="T87" fmla="*/ 1145082 h 7744"/>
                  <a:gd name="T88" fmla="*/ 140797 w 7402"/>
                  <a:gd name="T89" fmla="*/ 901379 h 7744"/>
                  <a:gd name="T90" fmla="*/ 106228 w 7402"/>
                  <a:gd name="T91" fmla="*/ 744069 h 7744"/>
                  <a:gd name="T92" fmla="*/ 178246 w 7402"/>
                  <a:gd name="T93" fmla="*/ 616998 h 7744"/>
                  <a:gd name="T94" fmla="*/ 243423 w 7402"/>
                  <a:gd name="T95" fmla="*/ 599719 h 7744"/>
                  <a:gd name="T96" fmla="*/ 250625 w 7402"/>
                  <a:gd name="T97" fmla="*/ 476248 h 7744"/>
                  <a:gd name="T98" fmla="*/ 360094 w 7402"/>
                  <a:gd name="T99" fmla="*/ 387334 h 7744"/>
                  <a:gd name="T100" fmla="*/ 435713 w 7402"/>
                  <a:gd name="T101" fmla="*/ 363215 h 7744"/>
                  <a:gd name="T102" fmla="*/ 754396 w 7402"/>
                  <a:gd name="T103" fmla="*/ 363215 h 7744"/>
                  <a:gd name="T104" fmla="*/ 939844 w 7402"/>
                  <a:gd name="T105" fmla="*/ 243343 h 7744"/>
                  <a:gd name="T106" fmla="*/ 1135375 w 7402"/>
                  <a:gd name="T107" fmla="*/ 157669 h 7744"/>
                  <a:gd name="T108" fmla="*/ 1413007 w 7402"/>
                  <a:gd name="T109" fmla="*/ 75235 h 774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402" h="7744">
                    <a:moveTo>
                      <a:pt x="4343" y="0"/>
                    </a:moveTo>
                    <a:lnTo>
                      <a:pt x="4372" y="114"/>
                    </a:lnTo>
                    <a:lnTo>
                      <a:pt x="4419" y="219"/>
                    </a:lnTo>
                    <a:lnTo>
                      <a:pt x="4448" y="342"/>
                    </a:lnTo>
                    <a:lnTo>
                      <a:pt x="4496" y="723"/>
                    </a:lnTo>
                    <a:lnTo>
                      <a:pt x="4600" y="990"/>
                    </a:lnTo>
                    <a:lnTo>
                      <a:pt x="4677" y="1133"/>
                    </a:lnTo>
                    <a:lnTo>
                      <a:pt x="4781" y="1190"/>
                    </a:lnTo>
                    <a:lnTo>
                      <a:pt x="4886" y="1209"/>
                    </a:lnTo>
                    <a:lnTo>
                      <a:pt x="4972" y="1276"/>
                    </a:lnTo>
                    <a:lnTo>
                      <a:pt x="4943" y="1333"/>
                    </a:lnTo>
                    <a:lnTo>
                      <a:pt x="4953" y="1419"/>
                    </a:lnTo>
                    <a:lnTo>
                      <a:pt x="5001" y="1505"/>
                    </a:lnTo>
                    <a:lnTo>
                      <a:pt x="5077" y="1543"/>
                    </a:lnTo>
                    <a:lnTo>
                      <a:pt x="5124" y="1600"/>
                    </a:lnTo>
                    <a:lnTo>
                      <a:pt x="5153" y="1676"/>
                    </a:lnTo>
                    <a:lnTo>
                      <a:pt x="5181" y="1790"/>
                    </a:lnTo>
                    <a:lnTo>
                      <a:pt x="5229" y="1885"/>
                    </a:lnTo>
                    <a:lnTo>
                      <a:pt x="5372" y="1962"/>
                    </a:lnTo>
                    <a:lnTo>
                      <a:pt x="5515" y="1942"/>
                    </a:lnTo>
                    <a:lnTo>
                      <a:pt x="5620" y="1838"/>
                    </a:lnTo>
                    <a:lnTo>
                      <a:pt x="5715" y="1904"/>
                    </a:lnTo>
                    <a:lnTo>
                      <a:pt x="5677" y="2085"/>
                    </a:lnTo>
                    <a:lnTo>
                      <a:pt x="5734" y="2152"/>
                    </a:lnTo>
                    <a:lnTo>
                      <a:pt x="5791" y="2200"/>
                    </a:lnTo>
                    <a:lnTo>
                      <a:pt x="5896" y="2143"/>
                    </a:lnTo>
                    <a:lnTo>
                      <a:pt x="6010" y="2105"/>
                    </a:lnTo>
                    <a:lnTo>
                      <a:pt x="6048" y="2257"/>
                    </a:lnTo>
                    <a:lnTo>
                      <a:pt x="6058" y="2428"/>
                    </a:lnTo>
                    <a:lnTo>
                      <a:pt x="6077" y="2543"/>
                    </a:lnTo>
                    <a:lnTo>
                      <a:pt x="6086" y="2666"/>
                    </a:lnTo>
                    <a:lnTo>
                      <a:pt x="6077" y="2733"/>
                    </a:lnTo>
                    <a:lnTo>
                      <a:pt x="6191" y="2847"/>
                    </a:lnTo>
                    <a:lnTo>
                      <a:pt x="6229" y="2905"/>
                    </a:lnTo>
                    <a:lnTo>
                      <a:pt x="6277" y="2943"/>
                    </a:lnTo>
                    <a:lnTo>
                      <a:pt x="6286" y="2962"/>
                    </a:lnTo>
                    <a:lnTo>
                      <a:pt x="6286" y="2990"/>
                    </a:lnTo>
                    <a:lnTo>
                      <a:pt x="6286" y="3019"/>
                    </a:lnTo>
                    <a:lnTo>
                      <a:pt x="6277" y="3047"/>
                    </a:lnTo>
                    <a:lnTo>
                      <a:pt x="6277" y="3076"/>
                    </a:lnTo>
                    <a:lnTo>
                      <a:pt x="6277" y="3114"/>
                    </a:lnTo>
                    <a:lnTo>
                      <a:pt x="6286" y="3143"/>
                    </a:lnTo>
                    <a:lnTo>
                      <a:pt x="6305" y="3152"/>
                    </a:lnTo>
                    <a:lnTo>
                      <a:pt x="6334" y="3162"/>
                    </a:lnTo>
                    <a:lnTo>
                      <a:pt x="6343" y="3171"/>
                    </a:lnTo>
                    <a:lnTo>
                      <a:pt x="6324" y="3286"/>
                    </a:lnTo>
                    <a:lnTo>
                      <a:pt x="6343" y="3314"/>
                    </a:lnTo>
                    <a:lnTo>
                      <a:pt x="6372" y="3362"/>
                    </a:lnTo>
                    <a:lnTo>
                      <a:pt x="6410" y="3390"/>
                    </a:lnTo>
                    <a:lnTo>
                      <a:pt x="6448" y="3381"/>
                    </a:lnTo>
                    <a:lnTo>
                      <a:pt x="6467" y="3419"/>
                    </a:lnTo>
                    <a:lnTo>
                      <a:pt x="6515" y="3428"/>
                    </a:lnTo>
                    <a:lnTo>
                      <a:pt x="6620" y="3419"/>
                    </a:lnTo>
                    <a:lnTo>
                      <a:pt x="6924" y="3486"/>
                    </a:lnTo>
                    <a:lnTo>
                      <a:pt x="7077" y="3466"/>
                    </a:lnTo>
                    <a:lnTo>
                      <a:pt x="7134" y="3486"/>
                    </a:lnTo>
                    <a:lnTo>
                      <a:pt x="7182" y="3524"/>
                    </a:lnTo>
                    <a:lnTo>
                      <a:pt x="7200" y="3600"/>
                    </a:lnTo>
                    <a:lnTo>
                      <a:pt x="7239" y="3581"/>
                    </a:lnTo>
                    <a:lnTo>
                      <a:pt x="7277" y="3600"/>
                    </a:lnTo>
                    <a:lnTo>
                      <a:pt x="7324" y="3667"/>
                    </a:lnTo>
                    <a:lnTo>
                      <a:pt x="7315" y="3685"/>
                    </a:lnTo>
                    <a:lnTo>
                      <a:pt x="7305" y="3714"/>
                    </a:lnTo>
                    <a:lnTo>
                      <a:pt x="7305" y="3733"/>
                    </a:lnTo>
                    <a:lnTo>
                      <a:pt x="7334" y="3752"/>
                    </a:lnTo>
                    <a:lnTo>
                      <a:pt x="7372" y="3743"/>
                    </a:lnTo>
                    <a:lnTo>
                      <a:pt x="7401" y="3724"/>
                    </a:lnTo>
                    <a:lnTo>
                      <a:pt x="7334" y="3838"/>
                    </a:lnTo>
                    <a:lnTo>
                      <a:pt x="7153" y="4114"/>
                    </a:lnTo>
                    <a:lnTo>
                      <a:pt x="7096" y="4238"/>
                    </a:lnTo>
                    <a:lnTo>
                      <a:pt x="7029" y="4324"/>
                    </a:lnTo>
                    <a:lnTo>
                      <a:pt x="6953" y="4352"/>
                    </a:lnTo>
                    <a:lnTo>
                      <a:pt x="6724" y="4238"/>
                    </a:lnTo>
                    <a:lnTo>
                      <a:pt x="6648" y="4219"/>
                    </a:lnTo>
                    <a:lnTo>
                      <a:pt x="6610" y="4238"/>
                    </a:lnTo>
                    <a:lnTo>
                      <a:pt x="6572" y="4276"/>
                    </a:lnTo>
                    <a:lnTo>
                      <a:pt x="6563" y="4314"/>
                    </a:lnTo>
                    <a:lnTo>
                      <a:pt x="6553" y="4362"/>
                    </a:lnTo>
                    <a:lnTo>
                      <a:pt x="6448" y="4447"/>
                    </a:lnTo>
                    <a:lnTo>
                      <a:pt x="6229" y="4428"/>
                    </a:lnTo>
                    <a:lnTo>
                      <a:pt x="6153" y="4438"/>
                    </a:lnTo>
                    <a:lnTo>
                      <a:pt x="5972" y="4581"/>
                    </a:lnTo>
                    <a:lnTo>
                      <a:pt x="5905" y="4600"/>
                    </a:lnTo>
                    <a:lnTo>
                      <a:pt x="5801" y="4581"/>
                    </a:lnTo>
                    <a:lnTo>
                      <a:pt x="5534" y="4638"/>
                    </a:lnTo>
                    <a:lnTo>
                      <a:pt x="5248" y="4638"/>
                    </a:lnTo>
                    <a:lnTo>
                      <a:pt x="5105" y="4676"/>
                    </a:lnTo>
                    <a:lnTo>
                      <a:pt x="4962" y="4781"/>
                    </a:lnTo>
                    <a:lnTo>
                      <a:pt x="4981" y="4857"/>
                    </a:lnTo>
                    <a:lnTo>
                      <a:pt x="5010" y="4952"/>
                    </a:lnTo>
                    <a:lnTo>
                      <a:pt x="5048" y="5028"/>
                    </a:lnTo>
                    <a:lnTo>
                      <a:pt x="5058" y="5114"/>
                    </a:lnTo>
                    <a:lnTo>
                      <a:pt x="5105" y="5238"/>
                    </a:lnTo>
                    <a:lnTo>
                      <a:pt x="5172" y="5343"/>
                    </a:lnTo>
                    <a:lnTo>
                      <a:pt x="5067" y="5400"/>
                    </a:lnTo>
                    <a:lnTo>
                      <a:pt x="4991" y="5514"/>
                    </a:lnTo>
                    <a:lnTo>
                      <a:pt x="5086" y="5657"/>
                    </a:lnTo>
                    <a:lnTo>
                      <a:pt x="5077" y="5733"/>
                    </a:lnTo>
                    <a:lnTo>
                      <a:pt x="5029" y="5781"/>
                    </a:lnTo>
                    <a:lnTo>
                      <a:pt x="4886" y="5828"/>
                    </a:lnTo>
                    <a:lnTo>
                      <a:pt x="4743" y="5809"/>
                    </a:lnTo>
                    <a:lnTo>
                      <a:pt x="4677" y="5781"/>
                    </a:lnTo>
                    <a:lnTo>
                      <a:pt x="4600" y="5800"/>
                    </a:lnTo>
                    <a:lnTo>
                      <a:pt x="4582" y="5876"/>
                    </a:lnTo>
                    <a:lnTo>
                      <a:pt x="4591" y="5904"/>
                    </a:lnTo>
                    <a:lnTo>
                      <a:pt x="4610" y="5952"/>
                    </a:lnTo>
                    <a:lnTo>
                      <a:pt x="4639" y="5981"/>
                    </a:lnTo>
                    <a:lnTo>
                      <a:pt x="4696" y="6009"/>
                    </a:lnTo>
                    <a:lnTo>
                      <a:pt x="4791" y="6029"/>
                    </a:lnTo>
                    <a:lnTo>
                      <a:pt x="4829" y="6029"/>
                    </a:lnTo>
                    <a:lnTo>
                      <a:pt x="4877" y="6009"/>
                    </a:lnTo>
                    <a:lnTo>
                      <a:pt x="4896" y="6009"/>
                    </a:lnTo>
                    <a:lnTo>
                      <a:pt x="4924" y="6029"/>
                    </a:lnTo>
                    <a:lnTo>
                      <a:pt x="4934" y="6057"/>
                    </a:lnTo>
                    <a:lnTo>
                      <a:pt x="4934" y="6095"/>
                    </a:lnTo>
                    <a:lnTo>
                      <a:pt x="4934" y="6133"/>
                    </a:lnTo>
                    <a:lnTo>
                      <a:pt x="4972" y="6190"/>
                    </a:lnTo>
                    <a:lnTo>
                      <a:pt x="4981" y="6228"/>
                    </a:lnTo>
                    <a:lnTo>
                      <a:pt x="4953" y="6267"/>
                    </a:lnTo>
                    <a:lnTo>
                      <a:pt x="4953" y="6285"/>
                    </a:lnTo>
                    <a:lnTo>
                      <a:pt x="5010" y="6295"/>
                    </a:lnTo>
                    <a:lnTo>
                      <a:pt x="5010" y="6419"/>
                    </a:lnTo>
                    <a:lnTo>
                      <a:pt x="4962" y="6486"/>
                    </a:lnTo>
                    <a:lnTo>
                      <a:pt x="4915" y="6524"/>
                    </a:lnTo>
                    <a:lnTo>
                      <a:pt x="4905" y="6600"/>
                    </a:lnTo>
                    <a:lnTo>
                      <a:pt x="4991" y="6695"/>
                    </a:lnTo>
                    <a:lnTo>
                      <a:pt x="4972" y="6781"/>
                    </a:lnTo>
                    <a:lnTo>
                      <a:pt x="4953" y="6876"/>
                    </a:lnTo>
                    <a:lnTo>
                      <a:pt x="4953" y="6943"/>
                    </a:lnTo>
                    <a:lnTo>
                      <a:pt x="4934" y="6943"/>
                    </a:lnTo>
                    <a:lnTo>
                      <a:pt x="4915" y="6962"/>
                    </a:lnTo>
                    <a:lnTo>
                      <a:pt x="4896" y="7009"/>
                    </a:lnTo>
                    <a:lnTo>
                      <a:pt x="4858" y="7209"/>
                    </a:lnTo>
                    <a:lnTo>
                      <a:pt x="4838" y="7248"/>
                    </a:lnTo>
                    <a:lnTo>
                      <a:pt x="4829" y="7276"/>
                    </a:lnTo>
                    <a:lnTo>
                      <a:pt x="4829" y="7314"/>
                    </a:lnTo>
                    <a:lnTo>
                      <a:pt x="4838" y="7343"/>
                    </a:lnTo>
                    <a:lnTo>
                      <a:pt x="4848" y="7390"/>
                    </a:lnTo>
                    <a:lnTo>
                      <a:pt x="4867" y="7495"/>
                    </a:lnTo>
                    <a:lnTo>
                      <a:pt x="4915" y="7609"/>
                    </a:lnTo>
                    <a:lnTo>
                      <a:pt x="4296" y="7743"/>
                    </a:lnTo>
                    <a:lnTo>
                      <a:pt x="3972" y="7638"/>
                    </a:lnTo>
                    <a:lnTo>
                      <a:pt x="3820" y="7629"/>
                    </a:lnTo>
                    <a:lnTo>
                      <a:pt x="3686" y="7543"/>
                    </a:lnTo>
                    <a:lnTo>
                      <a:pt x="3667" y="7495"/>
                    </a:lnTo>
                    <a:lnTo>
                      <a:pt x="3667" y="7448"/>
                    </a:lnTo>
                    <a:lnTo>
                      <a:pt x="3600" y="7381"/>
                    </a:lnTo>
                    <a:lnTo>
                      <a:pt x="3591" y="7276"/>
                    </a:lnTo>
                    <a:lnTo>
                      <a:pt x="3534" y="7257"/>
                    </a:lnTo>
                    <a:lnTo>
                      <a:pt x="3467" y="7314"/>
                    </a:lnTo>
                    <a:lnTo>
                      <a:pt x="3410" y="7390"/>
                    </a:lnTo>
                    <a:lnTo>
                      <a:pt x="3343" y="7428"/>
                    </a:lnTo>
                    <a:lnTo>
                      <a:pt x="3077" y="7466"/>
                    </a:lnTo>
                    <a:lnTo>
                      <a:pt x="2839" y="7419"/>
                    </a:lnTo>
                    <a:lnTo>
                      <a:pt x="2791" y="7381"/>
                    </a:lnTo>
                    <a:lnTo>
                      <a:pt x="2743" y="7314"/>
                    </a:lnTo>
                    <a:lnTo>
                      <a:pt x="2705" y="7266"/>
                    </a:lnTo>
                    <a:lnTo>
                      <a:pt x="2381" y="7067"/>
                    </a:lnTo>
                    <a:lnTo>
                      <a:pt x="2324" y="6924"/>
                    </a:lnTo>
                    <a:lnTo>
                      <a:pt x="2220" y="6886"/>
                    </a:lnTo>
                    <a:lnTo>
                      <a:pt x="2210" y="6790"/>
                    </a:lnTo>
                    <a:lnTo>
                      <a:pt x="2229" y="6704"/>
                    </a:lnTo>
                    <a:lnTo>
                      <a:pt x="2362" y="6590"/>
                    </a:lnTo>
                    <a:lnTo>
                      <a:pt x="2391" y="6505"/>
                    </a:lnTo>
                    <a:lnTo>
                      <a:pt x="2391" y="6400"/>
                    </a:lnTo>
                    <a:lnTo>
                      <a:pt x="2362" y="6371"/>
                    </a:lnTo>
                    <a:lnTo>
                      <a:pt x="2296" y="6343"/>
                    </a:lnTo>
                    <a:lnTo>
                      <a:pt x="2277" y="6285"/>
                    </a:lnTo>
                    <a:lnTo>
                      <a:pt x="2277" y="6190"/>
                    </a:lnTo>
                    <a:lnTo>
                      <a:pt x="2258" y="6095"/>
                    </a:lnTo>
                    <a:lnTo>
                      <a:pt x="2191" y="5952"/>
                    </a:lnTo>
                    <a:lnTo>
                      <a:pt x="2248" y="5771"/>
                    </a:lnTo>
                    <a:lnTo>
                      <a:pt x="2400" y="5771"/>
                    </a:lnTo>
                    <a:lnTo>
                      <a:pt x="2515" y="5838"/>
                    </a:lnTo>
                    <a:lnTo>
                      <a:pt x="2657" y="5857"/>
                    </a:lnTo>
                    <a:lnTo>
                      <a:pt x="2686" y="5809"/>
                    </a:lnTo>
                    <a:lnTo>
                      <a:pt x="2686" y="5733"/>
                    </a:lnTo>
                    <a:lnTo>
                      <a:pt x="2657" y="5648"/>
                    </a:lnTo>
                    <a:lnTo>
                      <a:pt x="2553" y="5543"/>
                    </a:lnTo>
                    <a:lnTo>
                      <a:pt x="2534" y="5447"/>
                    </a:lnTo>
                    <a:lnTo>
                      <a:pt x="2543" y="5409"/>
                    </a:lnTo>
                    <a:lnTo>
                      <a:pt x="2562" y="5381"/>
                    </a:lnTo>
                    <a:lnTo>
                      <a:pt x="2581" y="5343"/>
                    </a:lnTo>
                    <a:lnTo>
                      <a:pt x="2572" y="5295"/>
                    </a:lnTo>
                    <a:lnTo>
                      <a:pt x="2458" y="5143"/>
                    </a:lnTo>
                    <a:lnTo>
                      <a:pt x="2315" y="5028"/>
                    </a:lnTo>
                    <a:lnTo>
                      <a:pt x="2181" y="4971"/>
                    </a:lnTo>
                    <a:lnTo>
                      <a:pt x="1972" y="4990"/>
                    </a:lnTo>
                    <a:lnTo>
                      <a:pt x="1905" y="4971"/>
                    </a:lnTo>
                    <a:lnTo>
                      <a:pt x="1886" y="4924"/>
                    </a:lnTo>
                    <a:lnTo>
                      <a:pt x="1896" y="4857"/>
                    </a:lnTo>
                    <a:lnTo>
                      <a:pt x="1848" y="4790"/>
                    </a:lnTo>
                    <a:lnTo>
                      <a:pt x="1791" y="4733"/>
                    </a:lnTo>
                    <a:lnTo>
                      <a:pt x="1781" y="4666"/>
                    </a:lnTo>
                    <a:lnTo>
                      <a:pt x="1839" y="4628"/>
                    </a:lnTo>
                    <a:lnTo>
                      <a:pt x="1867" y="4467"/>
                    </a:lnTo>
                    <a:lnTo>
                      <a:pt x="1839" y="4428"/>
                    </a:lnTo>
                    <a:lnTo>
                      <a:pt x="1762" y="4381"/>
                    </a:lnTo>
                    <a:lnTo>
                      <a:pt x="1629" y="4324"/>
                    </a:lnTo>
                    <a:lnTo>
                      <a:pt x="1591" y="4333"/>
                    </a:lnTo>
                    <a:lnTo>
                      <a:pt x="1572" y="4314"/>
                    </a:lnTo>
                    <a:lnTo>
                      <a:pt x="1524" y="4228"/>
                    </a:lnTo>
                    <a:lnTo>
                      <a:pt x="1524" y="4114"/>
                    </a:lnTo>
                    <a:lnTo>
                      <a:pt x="1496" y="4038"/>
                    </a:lnTo>
                    <a:lnTo>
                      <a:pt x="1438" y="4000"/>
                    </a:lnTo>
                    <a:lnTo>
                      <a:pt x="1372" y="3981"/>
                    </a:lnTo>
                    <a:lnTo>
                      <a:pt x="1315" y="3952"/>
                    </a:lnTo>
                    <a:lnTo>
                      <a:pt x="1267" y="3866"/>
                    </a:lnTo>
                    <a:lnTo>
                      <a:pt x="1210" y="3800"/>
                    </a:lnTo>
                    <a:lnTo>
                      <a:pt x="1143" y="3800"/>
                    </a:lnTo>
                    <a:lnTo>
                      <a:pt x="1077" y="3866"/>
                    </a:lnTo>
                    <a:lnTo>
                      <a:pt x="676" y="3952"/>
                    </a:lnTo>
                    <a:lnTo>
                      <a:pt x="495" y="3809"/>
                    </a:lnTo>
                    <a:lnTo>
                      <a:pt x="391" y="3762"/>
                    </a:lnTo>
                    <a:lnTo>
                      <a:pt x="181" y="3714"/>
                    </a:lnTo>
                    <a:lnTo>
                      <a:pt x="0" y="3581"/>
                    </a:lnTo>
                    <a:lnTo>
                      <a:pt x="10" y="3533"/>
                    </a:lnTo>
                    <a:lnTo>
                      <a:pt x="19" y="3476"/>
                    </a:lnTo>
                    <a:lnTo>
                      <a:pt x="162" y="3238"/>
                    </a:lnTo>
                    <a:lnTo>
                      <a:pt x="153" y="3181"/>
                    </a:lnTo>
                    <a:lnTo>
                      <a:pt x="114" y="3143"/>
                    </a:lnTo>
                    <a:lnTo>
                      <a:pt x="124" y="3019"/>
                    </a:lnTo>
                    <a:lnTo>
                      <a:pt x="181" y="2905"/>
                    </a:lnTo>
                    <a:lnTo>
                      <a:pt x="305" y="2524"/>
                    </a:lnTo>
                    <a:lnTo>
                      <a:pt x="391" y="2504"/>
                    </a:lnTo>
                    <a:lnTo>
                      <a:pt x="391" y="2400"/>
                    </a:lnTo>
                    <a:lnTo>
                      <a:pt x="334" y="2257"/>
                    </a:lnTo>
                    <a:lnTo>
                      <a:pt x="305" y="2200"/>
                    </a:lnTo>
                    <a:lnTo>
                      <a:pt x="277" y="2133"/>
                    </a:lnTo>
                    <a:lnTo>
                      <a:pt x="295" y="2067"/>
                    </a:lnTo>
                    <a:lnTo>
                      <a:pt x="334" y="2028"/>
                    </a:lnTo>
                    <a:lnTo>
                      <a:pt x="343" y="1904"/>
                    </a:lnTo>
                    <a:lnTo>
                      <a:pt x="315" y="1771"/>
                    </a:lnTo>
                    <a:lnTo>
                      <a:pt x="410" y="1781"/>
                    </a:lnTo>
                    <a:lnTo>
                      <a:pt x="495" y="1714"/>
                    </a:lnTo>
                    <a:lnTo>
                      <a:pt x="524" y="1657"/>
                    </a:lnTo>
                    <a:lnTo>
                      <a:pt x="572" y="1619"/>
                    </a:lnTo>
                    <a:lnTo>
                      <a:pt x="610" y="1638"/>
                    </a:lnTo>
                    <a:lnTo>
                      <a:pt x="648" y="1666"/>
                    </a:lnTo>
                    <a:lnTo>
                      <a:pt x="676" y="1666"/>
                    </a:lnTo>
                    <a:lnTo>
                      <a:pt x="696" y="1609"/>
                    </a:lnTo>
                    <a:lnTo>
                      <a:pt x="705" y="1552"/>
                    </a:lnTo>
                    <a:lnTo>
                      <a:pt x="715" y="1485"/>
                    </a:lnTo>
                    <a:lnTo>
                      <a:pt x="696" y="1390"/>
                    </a:lnTo>
                    <a:lnTo>
                      <a:pt x="696" y="1323"/>
                    </a:lnTo>
                    <a:lnTo>
                      <a:pt x="686" y="1266"/>
                    </a:lnTo>
                    <a:lnTo>
                      <a:pt x="791" y="1219"/>
                    </a:lnTo>
                    <a:lnTo>
                      <a:pt x="876" y="1142"/>
                    </a:lnTo>
                    <a:lnTo>
                      <a:pt x="943" y="1124"/>
                    </a:lnTo>
                    <a:lnTo>
                      <a:pt x="1000" y="1076"/>
                    </a:lnTo>
                    <a:lnTo>
                      <a:pt x="1057" y="971"/>
                    </a:lnTo>
                    <a:lnTo>
                      <a:pt x="1134" y="952"/>
                    </a:lnTo>
                    <a:lnTo>
                      <a:pt x="1162" y="962"/>
                    </a:lnTo>
                    <a:lnTo>
                      <a:pt x="1191" y="981"/>
                    </a:lnTo>
                    <a:lnTo>
                      <a:pt x="1210" y="1009"/>
                    </a:lnTo>
                    <a:lnTo>
                      <a:pt x="1229" y="1028"/>
                    </a:lnTo>
                    <a:lnTo>
                      <a:pt x="1839" y="1124"/>
                    </a:lnTo>
                    <a:lnTo>
                      <a:pt x="1991" y="1095"/>
                    </a:lnTo>
                    <a:lnTo>
                      <a:pt x="2048" y="1066"/>
                    </a:lnTo>
                    <a:lnTo>
                      <a:pt x="2095" y="1009"/>
                    </a:lnTo>
                    <a:lnTo>
                      <a:pt x="2134" y="895"/>
                    </a:lnTo>
                    <a:lnTo>
                      <a:pt x="2191" y="847"/>
                    </a:lnTo>
                    <a:lnTo>
                      <a:pt x="2267" y="857"/>
                    </a:lnTo>
                    <a:lnTo>
                      <a:pt x="2334" y="838"/>
                    </a:lnTo>
                    <a:lnTo>
                      <a:pt x="2610" y="676"/>
                    </a:lnTo>
                    <a:lnTo>
                      <a:pt x="2677" y="600"/>
                    </a:lnTo>
                    <a:lnTo>
                      <a:pt x="2743" y="543"/>
                    </a:lnTo>
                    <a:lnTo>
                      <a:pt x="2886" y="543"/>
                    </a:lnTo>
                    <a:lnTo>
                      <a:pt x="3010" y="523"/>
                    </a:lnTo>
                    <a:lnTo>
                      <a:pt x="3153" y="438"/>
                    </a:lnTo>
                    <a:lnTo>
                      <a:pt x="3343" y="438"/>
                    </a:lnTo>
                    <a:lnTo>
                      <a:pt x="3515" y="381"/>
                    </a:lnTo>
                    <a:lnTo>
                      <a:pt x="3667" y="209"/>
                    </a:lnTo>
                    <a:lnTo>
                      <a:pt x="3838" y="219"/>
                    </a:lnTo>
                    <a:lnTo>
                      <a:pt x="3924" y="209"/>
                    </a:lnTo>
                    <a:lnTo>
                      <a:pt x="4000" y="152"/>
                    </a:lnTo>
                    <a:lnTo>
                      <a:pt x="4058" y="38"/>
                    </a:lnTo>
                    <a:lnTo>
                      <a:pt x="4105" y="19"/>
                    </a:lnTo>
                    <a:lnTo>
                      <a:pt x="4343" y="0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36" name="Freeform 13">
                <a:extLst>
                  <a:ext uri="{FF2B5EF4-FFF2-40B4-BE49-F238E27FC236}">
                    <a16:creationId xmlns:a16="http://schemas.microsoft.com/office/drawing/2014/main" id="{64F34DAC-5747-6643-9BD8-BD375A3CC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5925" y="3735388"/>
                <a:ext cx="1841500" cy="1731962"/>
              </a:xfrm>
              <a:custGeom>
                <a:avLst/>
                <a:gdLst>
                  <a:gd name="T0" fmla="*/ 1014895 w 5115"/>
                  <a:gd name="T1" fmla="*/ 65174 h 4810"/>
                  <a:gd name="T2" fmla="*/ 1261869 w 5115"/>
                  <a:gd name="T3" fmla="*/ 102621 h 4810"/>
                  <a:gd name="T4" fmla="*/ 1330272 w 5115"/>
                  <a:gd name="T5" fmla="*/ 102621 h 4810"/>
                  <a:gd name="T6" fmla="*/ 1391836 w 5115"/>
                  <a:gd name="T7" fmla="*/ 150872 h 4810"/>
                  <a:gd name="T8" fmla="*/ 1422797 w 5115"/>
                  <a:gd name="T9" fmla="*/ 232969 h 4810"/>
                  <a:gd name="T10" fmla="*/ 1460599 w 5115"/>
                  <a:gd name="T11" fmla="*/ 267536 h 4810"/>
                  <a:gd name="T12" fmla="*/ 1546284 w 5115"/>
                  <a:gd name="T13" fmla="*/ 319027 h 4810"/>
                  <a:gd name="T14" fmla="*/ 1518922 w 5115"/>
                  <a:gd name="T15" fmla="*/ 414807 h 4810"/>
                  <a:gd name="T16" fmla="*/ 1553124 w 5115"/>
                  <a:gd name="T17" fmla="*/ 483581 h 4810"/>
                  <a:gd name="T18" fmla="*/ 1659330 w 5115"/>
                  <a:gd name="T19" fmla="*/ 500505 h 4810"/>
                  <a:gd name="T20" fmla="*/ 1800098 w 5115"/>
                  <a:gd name="T21" fmla="*/ 617169 h 4810"/>
                  <a:gd name="T22" fmla="*/ 1789657 w 5115"/>
                  <a:gd name="T23" fmla="*/ 658218 h 4810"/>
                  <a:gd name="T24" fmla="*/ 1830699 w 5115"/>
                  <a:gd name="T25" fmla="*/ 744276 h 4810"/>
                  <a:gd name="T26" fmla="*/ 1830699 w 5115"/>
                  <a:gd name="T27" fmla="*/ 819531 h 4810"/>
                  <a:gd name="T28" fmla="*/ 1683451 w 5115"/>
                  <a:gd name="T29" fmla="*/ 788565 h 4810"/>
                  <a:gd name="T30" fmla="*/ 1693892 w 5115"/>
                  <a:gd name="T31" fmla="*/ 939436 h 4810"/>
                  <a:gd name="T32" fmla="*/ 1724494 w 5115"/>
                  <a:gd name="T33" fmla="*/ 1004610 h 4810"/>
                  <a:gd name="T34" fmla="*/ 1724494 w 5115"/>
                  <a:gd name="T35" fmla="*/ 1083466 h 4810"/>
                  <a:gd name="T36" fmla="*/ 1673371 w 5115"/>
                  <a:gd name="T37" fmla="*/ 1190049 h 4810"/>
                  <a:gd name="T38" fmla="*/ 1601007 w 5115"/>
                  <a:gd name="T39" fmla="*/ 1278987 h 4810"/>
                  <a:gd name="T40" fmla="*/ 1508482 w 5115"/>
                  <a:gd name="T41" fmla="*/ 1340920 h 4810"/>
                  <a:gd name="T42" fmla="*/ 1385355 w 5115"/>
                  <a:gd name="T43" fmla="*/ 1344161 h 4810"/>
                  <a:gd name="T44" fmla="*/ 1381755 w 5115"/>
                  <a:gd name="T45" fmla="*/ 1481350 h 4810"/>
                  <a:gd name="T46" fmla="*/ 1405516 w 5115"/>
                  <a:gd name="T47" fmla="*/ 1573889 h 4810"/>
                  <a:gd name="T48" fmla="*/ 1271949 w 5115"/>
                  <a:gd name="T49" fmla="*/ 1529240 h 4810"/>
                  <a:gd name="T50" fmla="*/ 1265109 w 5115"/>
                  <a:gd name="T51" fmla="*/ 1635822 h 4810"/>
                  <a:gd name="T52" fmla="*/ 1210386 w 5115"/>
                  <a:gd name="T53" fmla="*/ 1704236 h 4810"/>
                  <a:gd name="T54" fmla="*/ 1045857 w 5115"/>
                  <a:gd name="T55" fmla="*/ 1697395 h 4810"/>
                  <a:gd name="T56" fmla="*/ 915170 w 5115"/>
                  <a:gd name="T57" fmla="*/ 1546523 h 4810"/>
                  <a:gd name="T58" fmla="*/ 785203 w 5115"/>
                  <a:gd name="T59" fmla="*/ 1556965 h 4810"/>
                  <a:gd name="T60" fmla="*/ 627154 w 5115"/>
                  <a:gd name="T61" fmla="*/ 1478109 h 4810"/>
                  <a:gd name="T62" fmla="*/ 558750 w 5115"/>
                  <a:gd name="T63" fmla="*/ 1498633 h 4810"/>
                  <a:gd name="T64" fmla="*/ 370100 w 5115"/>
                  <a:gd name="T65" fmla="*/ 1474508 h 4810"/>
                  <a:gd name="T66" fmla="*/ 325458 w 5115"/>
                  <a:gd name="T67" fmla="*/ 1426618 h 4810"/>
                  <a:gd name="T68" fmla="*/ 260654 w 5115"/>
                  <a:gd name="T69" fmla="*/ 1447142 h 4810"/>
                  <a:gd name="T70" fmla="*/ 68404 w 5115"/>
                  <a:gd name="T71" fmla="*/ 1361445 h 4810"/>
                  <a:gd name="T72" fmla="*/ 16921 w 5115"/>
                  <a:gd name="T73" fmla="*/ 1241179 h 4810"/>
                  <a:gd name="T74" fmla="*/ 13681 w 5115"/>
                  <a:gd name="T75" fmla="*/ 1148640 h 4810"/>
                  <a:gd name="T76" fmla="*/ 92525 w 5115"/>
                  <a:gd name="T77" fmla="*/ 1073384 h 4810"/>
                  <a:gd name="T78" fmla="*/ 198731 w 5115"/>
                  <a:gd name="T79" fmla="*/ 1059701 h 4810"/>
                  <a:gd name="T80" fmla="*/ 212412 w 5115"/>
                  <a:gd name="T81" fmla="*/ 884705 h 4810"/>
                  <a:gd name="T82" fmla="*/ 267135 w 5115"/>
                  <a:gd name="T83" fmla="*/ 661818 h 4810"/>
                  <a:gd name="T84" fmla="*/ 425183 w 5115"/>
                  <a:gd name="T85" fmla="*/ 627611 h 4810"/>
                  <a:gd name="T86" fmla="*/ 469465 w 5115"/>
                  <a:gd name="T87" fmla="*/ 524630 h 4810"/>
                  <a:gd name="T88" fmla="*/ 455785 w 5115"/>
                  <a:gd name="T89" fmla="*/ 407965 h 4810"/>
                  <a:gd name="T90" fmla="*/ 510868 w 5115"/>
                  <a:gd name="T91" fmla="*/ 373758 h 4810"/>
                  <a:gd name="T92" fmla="*/ 599793 w 5115"/>
                  <a:gd name="T93" fmla="*/ 250252 h 4810"/>
                  <a:gd name="T94" fmla="*/ 720039 w 5115"/>
                  <a:gd name="T95" fmla="*/ 144030 h 4810"/>
                  <a:gd name="T96" fmla="*/ 695918 w 5115"/>
                  <a:gd name="T97" fmla="*/ 102621 h 4810"/>
                  <a:gd name="T98" fmla="*/ 706358 w 5115"/>
                  <a:gd name="T99" fmla="*/ 44649 h 4810"/>
                  <a:gd name="T100" fmla="*/ 829485 w 5115"/>
                  <a:gd name="T101" fmla="*/ 30966 h 4810"/>
                  <a:gd name="T102" fmla="*/ 860447 w 5115"/>
                  <a:gd name="T103" fmla="*/ 0 h 481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115" h="4810">
                    <a:moveTo>
                      <a:pt x="2428" y="0"/>
                    </a:moveTo>
                    <a:lnTo>
                      <a:pt x="2609" y="133"/>
                    </a:lnTo>
                    <a:lnTo>
                      <a:pt x="2819" y="181"/>
                    </a:lnTo>
                    <a:lnTo>
                      <a:pt x="2923" y="228"/>
                    </a:lnTo>
                    <a:lnTo>
                      <a:pt x="3104" y="371"/>
                    </a:lnTo>
                    <a:lnTo>
                      <a:pt x="3505" y="285"/>
                    </a:lnTo>
                    <a:lnTo>
                      <a:pt x="3571" y="219"/>
                    </a:lnTo>
                    <a:lnTo>
                      <a:pt x="3638" y="219"/>
                    </a:lnTo>
                    <a:lnTo>
                      <a:pt x="3695" y="285"/>
                    </a:lnTo>
                    <a:lnTo>
                      <a:pt x="3743" y="371"/>
                    </a:lnTo>
                    <a:lnTo>
                      <a:pt x="3800" y="400"/>
                    </a:lnTo>
                    <a:lnTo>
                      <a:pt x="3866" y="419"/>
                    </a:lnTo>
                    <a:lnTo>
                      <a:pt x="3924" y="457"/>
                    </a:lnTo>
                    <a:lnTo>
                      <a:pt x="3952" y="533"/>
                    </a:lnTo>
                    <a:lnTo>
                      <a:pt x="3952" y="647"/>
                    </a:lnTo>
                    <a:lnTo>
                      <a:pt x="4000" y="733"/>
                    </a:lnTo>
                    <a:lnTo>
                      <a:pt x="4019" y="752"/>
                    </a:lnTo>
                    <a:lnTo>
                      <a:pt x="4057" y="743"/>
                    </a:lnTo>
                    <a:lnTo>
                      <a:pt x="4190" y="800"/>
                    </a:lnTo>
                    <a:lnTo>
                      <a:pt x="4267" y="847"/>
                    </a:lnTo>
                    <a:lnTo>
                      <a:pt x="4295" y="886"/>
                    </a:lnTo>
                    <a:lnTo>
                      <a:pt x="4267" y="1047"/>
                    </a:lnTo>
                    <a:lnTo>
                      <a:pt x="4209" y="1085"/>
                    </a:lnTo>
                    <a:lnTo>
                      <a:pt x="4219" y="1152"/>
                    </a:lnTo>
                    <a:lnTo>
                      <a:pt x="4276" y="1209"/>
                    </a:lnTo>
                    <a:lnTo>
                      <a:pt x="4324" y="1276"/>
                    </a:lnTo>
                    <a:lnTo>
                      <a:pt x="4314" y="1343"/>
                    </a:lnTo>
                    <a:lnTo>
                      <a:pt x="4333" y="1390"/>
                    </a:lnTo>
                    <a:lnTo>
                      <a:pt x="4400" y="1409"/>
                    </a:lnTo>
                    <a:lnTo>
                      <a:pt x="4609" y="1390"/>
                    </a:lnTo>
                    <a:lnTo>
                      <a:pt x="4743" y="1447"/>
                    </a:lnTo>
                    <a:lnTo>
                      <a:pt x="4886" y="1562"/>
                    </a:lnTo>
                    <a:lnTo>
                      <a:pt x="5000" y="1714"/>
                    </a:lnTo>
                    <a:lnTo>
                      <a:pt x="5009" y="1762"/>
                    </a:lnTo>
                    <a:lnTo>
                      <a:pt x="4990" y="1800"/>
                    </a:lnTo>
                    <a:lnTo>
                      <a:pt x="4971" y="1828"/>
                    </a:lnTo>
                    <a:lnTo>
                      <a:pt x="4962" y="1866"/>
                    </a:lnTo>
                    <a:lnTo>
                      <a:pt x="4981" y="1962"/>
                    </a:lnTo>
                    <a:lnTo>
                      <a:pt x="5085" y="2067"/>
                    </a:lnTo>
                    <a:lnTo>
                      <a:pt x="5114" y="2152"/>
                    </a:lnTo>
                    <a:lnTo>
                      <a:pt x="5114" y="2228"/>
                    </a:lnTo>
                    <a:lnTo>
                      <a:pt x="5085" y="2276"/>
                    </a:lnTo>
                    <a:lnTo>
                      <a:pt x="4943" y="2257"/>
                    </a:lnTo>
                    <a:lnTo>
                      <a:pt x="4828" y="2190"/>
                    </a:lnTo>
                    <a:lnTo>
                      <a:pt x="4676" y="2190"/>
                    </a:lnTo>
                    <a:lnTo>
                      <a:pt x="4619" y="2371"/>
                    </a:lnTo>
                    <a:lnTo>
                      <a:pt x="4686" y="2514"/>
                    </a:lnTo>
                    <a:lnTo>
                      <a:pt x="4705" y="2609"/>
                    </a:lnTo>
                    <a:lnTo>
                      <a:pt x="4705" y="2704"/>
                    </a:lnTo>
                    <a:lnTo>
                      <a:pt x="4724" y="2762"/>
                    </a:lnTo>
                    <a:lnTo>
                      <a:pt x="4790" y="2790"/>
                    </a:lnTo>
                    <a:lnTo>
                      <a:pt x="4819" y="2819"/>
                    </a:lnTo>
                    <a:lnTo>
                      <a:pt x="4819" y="2924"/>
                    </a:lnTo>
                    <a:lnTo>
                      <a:pt x="4790" y="3009"/>
                    </a:lnTo>
                    <a:lnTo>
                      <a:pt x="4657" y="3123"/>
                    </a:lnTo>
                    <a:lnTo>
                      <a:pt x="4638" y="3209"/>
                    </a:lnTo>
                    <a:lnTo>
                      <a:pt x="4648" y="3305"/>
                    </a:lnTo>
                    <a:lnTo>
                      <a:pt x="4590" y="3343"/>
                    </a:lnTo>
                    <a:lnTo>
                      <a:pt x="4514" y="3524"/>
                    </a:lnTo>
                    <a:lnTo>
                      <a:pt x="4447" y="3552"/>
                    </a:lnTo>
                    <a:lnTo>
                      <a:pt x="4390" y="3562"/>
                    </a:lnTo>
                    <a:lnTo>
                      <a:pt x="4324" y="3590"/>
                    </a:lnTo>
                    <a:lnTo>
                      <a:pt x="4190" y="3724"/>
                    </a:lnTo>
                    <a:lnTo>
                      <a:pt x="4124" y="3743"/>
                    </a:lnTo>
                    <a:lnTo>
                      <a:pt x="3914" y="3705"/>
                    </a:lnTo>
                    <a:lnTo>
                      <a:pt x="3848" y="3733"/>
                    </a:lnTo>
                    <a:lnTo>
                      <a:pt x="3800" y="3790"/>
                    </a:lnTo>
                    <a:lnTo>
                      <a:pt x="3752" y="3981"/>
                    </a:lnTo>
                    <a:lnTo>
                      <a:pt x="3838" y="4114"/>
                    </a:lnTo>
                    <a:lnTo>
                      <a:pt x="3904" y="4162"/>
                    </a:lnTo>
                    <a:lnTo>
                      <a:pt x="3924" y="4266"/>
                    </a:lnTo>
                    <a:lnTo>
                      <a:pt x="3904" y="4371"/>
                    </a:lnTo>
                    <a:lnTo>
                      <a:pt x="3857" y="4419"/>
                    </a:lnTo>
                    <a:lnTo>
                      <a:pt x="3600" y="4228"/>
                    </a:lnTo>
                    <a:lnTo>
                      <a:pt x="3533" y="4247"/>
                    </a:lnTo>
                    <a:lnTo>
                      <a:pt x="3505" y="4343"/>
                    </a:lnTo>
                    <a:lnTo>
                      <a:pt x="3505" y="4447"/>
                    </a:lnTo>
                    <a:lnTo>
                      <a:pt x="3514" y="4543"/>
                    </a:lnTo>
                    <a:lnTo>
                      <a:pt x="3485" y="4638"/>
                    </a:lnTo>
                    <a:lnTo>
                      <a:pt x="3419" y="4676"/>
                    </a:lnTo>
                    <a:lnTo>
                      <a:pt x="3362" y="4733"/>
                    </a:lnTo>
                    <a:lnTo>
                      <a:pt x="3314" y="4809"/>
                    </a:lnTo>
                    <a:lnTo>
                      <a:pt x="3104" y="4705"/>
                    </a:lnTo>
                    <a:lnTo>
                      <a:pt x="2905" y="4714"/>
                    </a:lnTo>
                    <a:lnTo>
                      <a:pt x="2838" y="4695"/>
                    </a:lnTo>
                    <a:lnTo>
                      <a:pt x="2657" y="4400"/>
                    </a:lnTo>
                    <a:lnTo>
                      <a:pt x="2542" y="4295"/>
                    </a:lnTo>
                    <a:lnTo>
                      <a:pt x="2409" y="4266"/>
                    </a:lnTo>
                    <a:lnTo>
                      <a:pt x="2343" y="4324"/>
                    </a:lnTo>
                    <a:lnTo>
                      <a:pt x="2181" y="4324"/>
                    </a:lnTo>
                    <a:lnTo>
                      <a:pt x="2057" y="4304"/>
                    </a:lnTo>
                    <a:lnTo>
                      <a:pt x="1800" y="4162"/>
                    </a:lnTo>
                    <a:lnTo>
                      <a:pt x="1742" y="4105"/>
                    </a:lnTo>
                    <a:lnTo>
                      <a:pt x="1676" y="4086"/>
                    </a:lnTo>
                    <a:lnTo>
                      <a:pt x="1609" y="4133"/>
                    </a:lnTo>
                    <a:lnTo>
                      <a:pt x="1552" y="4162"/>
                    </a:lnTo>
                    <a:lnTo>
                      <a:pt x="1276" y="4171"/>
                    </a:lnTo>
                    <a:lnTo>
                      <a:pt x="1181" y="4219"/>
                    </a:lnTo>
                    <a:lnTo>
                      <a:pt x="1028" y="4095"/>
                    </a:lnTo>
                    <a:lnTo>
                      <a:pt x="981" y="4009"/>
                    </a:lnTo>
                    <a:lnTo>
                      <a:pt x="933" y="3943"/>
                    </a:lnTo>
                    <a:lnTo>
                      <a:pt x="904" y="3962"/>
                    </a:lnTo>
                    <a:lnTo>
                      <a:pt x="895" y="3990"/>
                    </a:lnTo>
                    <a:lnTo>
                      <a:pt x="866" y="4019"/>
                    </a:lnTo>
                    <a:lnTo>
                      <a:pt x="724" y="4019"/>
                    </a:lnTo>
                    <a:lnTo>
                      <a:pt x="295" y="3905"/>
                    </a:lnTo>
                    <a:lnTo>
                      <a:pt x="238" y="3857"/>
                    </a:lnTo>
                    <a:lnTo>
                      <a:pt x="190" y="3781"/>
                    </a:lnTo>
                    <a:lnTo>
                      <a:pt x="180" y="3638"/>
                    </a:lnTo>
                    <a:lnTo>
                      <a:pt x="162" y="3552"/>
                    </a:lnTo>
                    <a:lnTo>
                      <a:pt x="47" y="3447"/>
                    </a:lnTo>
                    <a:lnTo>
                      <a:pt x="9" y="3362"/>
                    </a:lnTo>
                    <a:lnTo>
                      <a:pt x="0" y="3266"/>
                    </a:lnTo>
                    <a:lnTo>
                      <a:pt x="38" y="3190"/>
                    </a:lnTo>
                    <a:lnTo>
                      <a:pt x="180" y="3162"/>
                    </a:lnTo>
                    <a:lnTo>
                      <a:pt x="228" y="3085"/>
                    </a:lnTo>
                    <a:lnTo>
                      <a:pt x="257" y="2981"/>
                    </a:lnTo>
                    <a:lnTo>
                      <a:pt x="352" y="2952"/>
                    </a:lnTo>
                    <a:lnTo>
                      <a:pt x="466" y="3009"/>
                    </a:lnTo>
                    <a:lnTo>
                      <a:pt x="552" y="2943"/>
                    </a:lnTo>
                    <a:lnTo>
                      <a:pt x="609" y="2790"/>
                    </a:lnTo>
                    <a:lnTo>
                      <a:pt x="609" y="2628"/>
                    </a:lnTo>
                    <a:lnTo>
                      <a:pt x="590" y="2457"/>
                    </a:lnTo>
                    <a:lnTo>
                      <a:pt x="600" y="2247"/>
                    </a:lnTo>
                    <a:lnTo>
                      <a:pt x="647" y="2057"/>
                    </a:lnTo>
                    <a:lnTo>
                      <a:pt x="742" y="1838"/>
                    </a:lnTo>
                    <a:lnTo>
                      <a:pt x="790" y="1771"/>
                    </a:lnTo>
                    <a:lnTo>
                      <a:pt x="904" y="1714"/>
                    </a:lnTo>
                    <a:lnTo>
                      <a:pt x="1181" y="1743"/>
                    </a:lnTo>
                    <a:lnTo>
                      <a:pt x="1209" y="1724"/>
                    </a:lnTo>
                    <a:lnTo>
                      <a:pt x="1295" y="1552"/>
                    </a:lnTo>
                    <a:lnTo>
                      <a:pt x="1304" y="1457"/>
                    </a:lnTo>
                    <a:lnTo>
                      <a:pt x="1266" y="1352"/>
                    </a:lnTo>
                    <a:lnTo>
                      <a:pt x="1247" y="1247"/>
                    </a:lnTo>
                    <a:lnTo>
                      <a:pt x="1266" y="1133"/>
                    </a:lnTo>
                    <a:lnTo>
                      <a:pt x="1285" y="1038"/>
                    </a:lnTo>
                    <a:lnTo>
                      <a:pt x="1352" y="1028"/>
                    </a:lnTo>
                    <a:lnTo>
                      <a:pt x="1419" y="1038"/>
                    </a:lnTo>
                    <a:lnTo>
                      <a:pt x="1552" y="1009"/>
                    </a:lnTo>
                    <a:lnTo>
                      <a:pt x="1647" y="895"/>
                    </a:lnTo>
                    <a:lnTo>
                      <a:pt x="1666" y="695"/>
                    </a:lnTo>
                    <a:lnTo>
                      <a:pt x="1685" y="600"/>
                    </a:lnTo>
                    <a:lnTo>
                      <a:pt x="1876" y="524"/>
                    </a:lnTo>
                    <a:lnTo>
                      <a:pt x="2000" y="400"/>
                    </a:lnTo>
                    <a:lnTo>
                      <a:pt x="2000" y="371"/>
                    </a:lnTo>
                    <a:lnTo>
                      <a:pt x="1971" y="362"/>
                    </a:lnTo>
                    <a:lnTo>
                      <a:pt x="1933" y="285"/>
                    </a:lnTo>
                    <a:lnTo>
                      <a:pt x="1923" y="181"/>
                    </a:lnTo>
                    <a:lnTo>
                      <a:pt x="1943" y="162"/>
                    </a:lnTo>
                    <a:lnTo>
                      <a:pt x="1962" y="124"/>
                    </a:lnTo>
                    <a:lnTo>
                      <a:pt x="1990" y="104"/>
                    </a:lnTo>
                    <a:lnTo>
                      <a:pt x="2238" y="104"/>
                    </a:lnTo>
                    <a:lnTo>
                      <a:pt x="2304" y="86"/>
                    </a:lnTo>
                    <a:lnTo>
                      <a:pt x="2324" y="47"/>
                    </a:lnTo>
                    <a:lnTo>
                      <a:pt x="2352" y="9"/>
                    </a:lnTo>
                    <a:lnTo>
                      <a:pt x="2390" y="0"/>
                    </a:lnTo>
                    <a:lnTo>
                      <a:pt x="2428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37" name="Freeform 14">
                <a:extLst>
                  <a:ext uri="{FF2B5EF4-FFF2-40B4-BE49-F238E27FC236}">
                    <a16:creationId xmlns:a16="http://schemas.microsoft.com/office/drawing/2014/main" id="{F19AFCEF-97BC-CA4E-A8B8-89231A886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4113" y="2146300"/>
                <a:ext cx="1720850" cy="1652588"/>
              </a:xfrm>
              <a:custGeom>
                <a:avLst/>
                <a:gdLst>
                  <a:gd name="T0" fmla="*/ 1652117 w 4782"/>
                  <a:gd name="T1" fmla="*/ 753957 h 4592"/>
                  <a:gd name="T2" fmla="*/ 1662553 w 4782"/>
                  <a:gd name="T3" fmla="*/ 832772 h 4592"/>
                  <a:gd name="T4" fmla="*/ 1648518 w 4782"/>
                  <a:gd name="T5" fmla="*/ 897911 h 4592"/>
                  <a:gd name="T6" fmla="*/ 1611093 w 4782"/>
                  <a:gd name="T7" fmla="*/ 880996 h 4592"/>
                  <a:gd name="T8" fmla="*/ 1552795 w 4782"/>
                  <a:gd name="T9" fmla="*/ 939298 h 4592"/>
                  <a:gd name="T10" fmla="*/ 1525446 w 4782"/>
                  <a:gd name="T11" fmla="*/ 1028189 h 4592"/>
                  <a:gd name="T12" fmla="*/ 1515010 w 4782"/>
                  <a:gd name="T13" fmla="*/ 1090089 h 4592"/>
                  <a:gd name="T14" fmla="*/ 1545958 w 4782"/>
                  <a:gd name="T15" fmla="*/ 1199494 h 4592"/>
                  <a:gd name="T16" fmla="*/ 1449876 w 4782"/>
                  <a:gd name="T17" fmla="*/ 1384834 h 4592"/>
                  <a:gd name="T18" fmla="*/ 1463550 w 4782"/>
                  <a:gd name="T19" fmla="*/ 1463649 h 4592"/>
                  <a:gd name="T20" fmla="*/ 1405253 w 4782"/>
                  <a:gd name="T21" fmla="*/ 1587089 h 4592"/>
                  <a:gd name="T22" fmla="*/ 1367827 w 4782"/>
                  <a:gd name="T23" fmla="*/ 1604004 h 4592"/>
                  <a:gd name="T24" fmla="*/ 1247634 w 4782"/>
                  <a:gd name="T25" fmla="*/ 1624517 h 4592"/>
                  <a:gd name="T26" fmla="*/ 1223524 w 4782"/>
                  <a:gd name="T27" fmla="*/ 1652228 h 4592"/>
                  <a:gd name="T28" fmla="*/ 1059068 w 4782"/>
                  <a:gd name="T29" fmla="*/ 1634954 h 4592"/>
                  <a:gd name="T30" fmla="*/ 898210 w 4782"/>
                  <a:gd name="T31" fmla="*/ 1497838 h 4592"/>
                  <a:gd name="T32" fmla="*/ 839913 w 4782"/>
                  <a:gd name="T33" fmla="*/ 1463649 h 4592"/>
                  <a:gd name="T34" fmla="*/ 808965 w 4782"/>
                  <a:gd name="T35" fmla="*/ 1487401 h 4592"/>
                  <a:gd name="T36" fmla="*/ 771180 w 4782"/>
                  <a:gd name="T37" fmla="*/ 1446374 h 4592"/>
                  <a:gd name="T38" fmla="*/ 740592 w 4782"/>
                  <a:gd name="T39" fmla="*/ 1412185 h 4592"/>
                  <a:gd name="T40" fmla="*/ 606724 w 4782"/>
                  <a:gd name="T41" fmla="*/ 1453212 h 4592"/>
                  <a:gd name="T42" fmla="*/ 538350 w 4782"/>
                  <a:gd name="T43" fmla="*/ 1394911 h 4592"/>
                  <a:gd name="T44" fmla="*/ 414918 w 4782"/>
                  <a:gd name="T45" fmla="*/ 1316096 h 4592"/>
                  <a:gd name="T46" fmla="*/ 270974 w 4782"/>
                  <a:gd name="T47" fmla="*/ 1268232 h 4592"/>
                  <a:gd name="T48" fmla="*/ 253701 w 4782"/>
                  <a:gd name="T49" fmla="*/ 1237282 h 4592"/>
                  <a:gd name="T50" fmla="*/ 212677 w 4782"/>
                  <a:gd name="T51" fmla="*/ 1216768 h 4592"/>
                  <a:gd name="T52" fmla="*/ 140705 w 4782"/>
                  <a:gd name="T53" fmla="*/ 1196255 h 4592"/>
                  <a:gd name="T54" fmla="*/ 109757 w 4782"/>
                  <a:gd name="T55" fmla="*/ 1113841 h 4592"/>
                  <a:gd name="T56" fmla="*/ 147543 w 4782"/>
                  <a:gd name="T57" fmla="*/ 1103765 h 4592"/>
                  <a:gd name="T58" fmla="*/ 133868 w 4782"/>
                  <a:gd name="T59" fmla="*/ 928861 h 4592"/>
                  <a:gd name="T60" fmla="*/ 55059 w 4782"/>
                  <a:gd name="T61" fmla="*/ 795344 h 4592"/>
                  <a:gd name="T62" fmla="*/ 37785 w 4782"/>
                  <a:gd name="T63" fmla="*/ 630877 h 4592"/>
                  <a:gd name="T64" fmla="*/ 10436 w 4782"/>
                  <a:gd name="T65" fmla="*/ 452374 h 4592"/>
                  <a:gd name="T66" fmla="*/ 71972 w 4782"/>
                  <a:gd name="T67" fmla="*/ 308421 h 4592"/>
                  <a:gd name="T68" fmla="*/ 130269 w 4782"/>
                  <a:gd name="T69" fmla="*/ 184980 h 4592"/>
                  <a:gd name="T70" fmla="*/ 270974 w 4782"/>
                  <a:gd name="T71" fmla="*/ 181741 h 4592"/>
                  <a:gd name="T72" fmla="*/ 318836 w 4782"/>
                  <a:gd name="T73" fmla="*/ 119841 h 4592"/>
                  <a:gd name="T74" fmla="*/ 394406 w 4782"/>
                  <a:gd name="T75" fmla="*/ 65139 h 4592"/>
                  <a:gd name="T76" fmla="*/ 531513 w 4782"/>
                  <a:gd name="T77" fmla="*/ 17274 h 4592"/>
                  <a:gd name="T78" fmla="*/ 695969 w 4782"/>
                  <a:gd name="T79" fmla="*/ 27351 h 4592"/>
                  <a:gd name="T80" fmla="*/ 905048 w 4782"/>
                  <a:gd name="T81" fmla="*/ 106166 h 4592"/>
                  <a:gd name="T82" fmla="*/ 1028480 w 4782"/>
                  <a:gd name="T83" fmla="*/ 82413 h 4592"/>
                  <a:gd name="T84" fmla="*/ 1062666 w 4782"/>
                  <a:gd name="T85" fmla="*/ 109765 h 4592"/>
                  <a:gd name="T86" fmla="*/ 1168825 w 4782"/>
                  <a:gd name="T87" fmla="*/ 184980 h 4592"/>
                  <a:gd name="T88" fmla="*/ 1346956 w 4782"/>
                  <a:gd name="T89" fmla="*/ 284308 h 4592"/>
                  <a:gd name="T90" fmla="*/ 1398416 w 4782"/>
                  <a:gd name="T91" fmla="*/ 390834 h 4592"/>
                  <a:gd name="T92" fmla="*/ 1480823 w 4782"/>
                  <a:gd name="T93" fmla="*/ 414946 h 4592"/>
                  <a:gd name="T94" fmla="*/ 1676227 w 4782"/>
                  <a:gd name="T95" fmla="*/ 510676 h 459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782" h="4592">
                    <a:moveTo>
                      <a:pt x="4781" y="1971"/>
                    </a:moveTo>
                    <a:lnTo>
                      <a:pt x="4696" y="2048"/>
                    </a:lnTo>
                    <a:lnTo>
                      <a:pt x="4591" y="2095"/>
                    </a:lnTo>
                    <a:lnTo>
                      <a:pt x="4601" y="2152"/>
                    </a:lnTo>
                    <a:lnTo>
                      <a:pt x="4601" y="2219"/>
                    </a:lnTo>
                    <a:lnTo>
                      <a:pt x="4620" y="2314"/>
                    </a:lnTo>
                    <a:lnTo>
                      <a:pt x="4610" y="2381"/>
                    </a:lnTo>
                    <a:lnTo>
                      <a:pt x="4601" y="2438"/>
                    </a:lnTo>
                    <a:lnTo>
                      <a:pt x="4581" y="2495"/>
                    </a:lnTo>
                    <a:lnTo>
                      <a:pt x="4553" y="2495"/>
                    </a:lnTo>
                    <a:lnTo>
                      <a:pt x="4515" y="2467"/>
                    </a:lnTo>
                    <a:lnTo>
                      <a:pt x="4477" y="2448"/>
                    </a:lnTo>
                    <a:lnTo>
                      <a:pt x="4429" y="2486"/>
                    </a:lnTo>
                    <a:lnTo>
                      <a:pt x="4400" y="2543"/>
                    </a:lnTo>
                    <a:lnTo>
                      <a:pt x="4315" y="2610"/>
                    </a:lnTo>
                    <a:lnTo>
                      <a:pt x="4220" y="2600"/>
                    </a:lnTo>
                    <a:lnTo>
                      <a:pt x="4248" y="2733"/>
                    </a:lnTo>
                    <a:lnTo>
                      <a:pt x="4239" y="2857"/>
                    </a:lnTo>
                    <a:lnTo>
                      <a:pt x="4200" y="2896"/>
                    </a:lnTo>
                    <a:lnTo>
                      <a:pt x="4182" y="2962"/>
                    </a:lnTo>
                    <a:lnTo>
                      <a:pt x="4210" y="3029"/>
                    </a:lnTo>
                    <a:lnTo>
                      <a:pt x="4239" y="3086"/>
                    </a:lnTo>
                    <a:lnTo>
                      <a:pt x="4296" y="3229"/>
                    </a:lnTo>
                    <a:lnTo>
                      <a:pt x="4296" y="3333"/>
                    </a:lnTo>
                    <a:lnTo>
                      <a:pt x="4210" y="3353"/>
                    </a:lnTo>
                    <a:lnTo>
                      <a:pt x="4086" y="3734"/>
                    </a:lnTo>
                    <a:lnTo>
                      <a:pt x="4029" y="3848"/>
                    </a:lnTo>
                    <a:lnTo>
                      <a:pt x="4019" y="3972"/>
                    </a:lnTo>
                    <a:lnTo>
                      <a:pt x="4058" y="4010"/>
                    </a:lnTo>
                    <a:lnTo>
                      <a:pt x="4067" y="4067"/>
                    </a:lnTo>
                    <a:lnTo>
                      <a:pt x="3924" y="4305"/>
                    </a:lnTo>
                    <a:lnTo>
                      <a:pt x="3915" y="4362"/>
                    </a:lnTo>
                    <a:lnTo>
                      <a:pt x="3905" y="4410"/>
                    </a:lnTo>
                    <a:lnTo>
                      <a:pt x="3867" y="4410"/>
                    </a:lnTo>
                    <a:lnTo>
                      <a:pt x="3829" y="4419"/>
                    </a:lnTo>
                    <a:lnTo>
                      <a:pt x="3801" y="4457"/>
                    </a:lnTo>
                    <a:lnTo>
                      <a:pt x="3781" y="4496"/>
                    </a:lnTo>
                    <a:lnTo>
                      <a:pt x="3715" y="4514"/>
                    </a:lnTo>
                    <a:lnTo>
                      <a:pt x="3467" y="4514"/>
                    </a:lnTo>
                    <a:lnTo>
                      <a:pt x="3439" y="4534"/>
                    </a:lnTo>
                    <a:lnTo>
                      <a:pt x="3420" y="4572"/>
                    </a:lnTo>
                    <a:lnTo>
                      <a:pt x="3400" y="4591"/>
                    </a:lnTo>
                    <a:lnTo>
                      <a:pt x="3219" y="4448"/>
                    </a:lnTo>
                    <a:lnTo>
                      <a:pt x="3153" y="4457"/>
                    </a:lnTo>
                    <a:lnTo>
                      <a:pt x="2943" y="4543"/>
                    </a:lnTo>
                    <a:lnTo>
                      <a:pt x="2877" y="4553"/>
                    </a:lnTo>
                    <a:lnTo>
                      <a:pt x="2820" y="4429"/>
                    </a:lnTo>
                    <a:lnTo>
                      <a:pt x="2496" y="4162"/>
                    </a:lnTo>
                    <a:lnTo>
                      <a:pt x="2439" y="4095"/>
                    </a:lnTo>
                    <a:lnTo>
                      <a:pt x="2372" y="4067"/>
                    </a:lnTo>
                    <a:lnTo>
                      <a:pt x="2334" y="4067"/>
                    </a:lnTo>
                    <a:lnTo>
                      <a:pt x="2296" y="4086"/>
                    </a:lnTo>
                    <a:lnTo>
                      <a:pt x="2277" y="4124"/>
                    </a:lnTo>
                    <a:lnTo>
                      <a:pt x="2248" y="4133"/>
                    </a:lnTo>
                    <a:lnTo>
                      <a:pt x="2201" y="4124"/>
                    </a:lnTo>
                    <a:lnTo>
                      <a:pt x="2162" y="4067"/>
                    </a:lnTo>
                    <a:lnTo>
                      <a:pt x="2143" y="4019"/>
                    </a:lnTo>
                    <a:lnTo>
                      <a:pt x="2124" y="3952"/>
                    </a:lnTo>
                    <a:lnTo>
                      <a:pt x="2096" y="3934"/>
                    </a:lnTo>
                    <a:lnTo>
                      <a:pt x="2058" y="3924"/>
                    </a:lnTo>
                    <a:lnTo>
                      <a:pt x="1943" y="4057"/>
                    </a:lnTo>
                    <a:lnTo>
                      <a:pt x="1877" y="4095"/>
                    </a:lnTo>
                    <a:lnTo>
                      <a:pt x="1686" y="4038"/>
                    </a:lnTo>
                    <a:lnTo>
                      <a:pt x="1619" y="3981"/>
                    </a:lnTo>
                    <a:lnTo>
                      <a:pt x="1562" y="3905"/>
                    </a:lnTo>
                    <a:lnTo>
                      <a:pt x="1496" y="3876"/>
                    </a:lnTo>
                    <a:lnTo>
                      <a:pt x="1429" y="3876"/>
                    </a:lnTo>
                    <a:lnTo>
                      <a:pt x="1353" y="3838"/>
                    </a:lnTo>
                    <a:lnTo>
                      <a:pt x="1153" y="3657"/>
                    </a:lnTo>
                    <a:lnTo>
                      <a:pt x="1010" y="3581"/>
                    </a:lnTo>
                    <a:lnTo>
                      <a:pt x="877" y="3571"/>
                    </a:lnTo>
                    <a:lnTo>
                      <a:pt x="753" y="3524"/>
                    </a:lnTo>
                    <a:lnTo>
                      <a:pt x="724" y="3514"/>
                    </a:lnTo>
                    <a:lnTo>
                      <a:pt x="715" y="3495"/>
                    </a:lnTo>
                    <a:lnTo>
                      <a:pt x="705" y="3438"/>
                    </a:lnTo>
                    <a:lnTo>
                      <a:pt x="686" y="3400"/>
                    </a:lnTo>
                    <a:lnTo>
                      <a:pt x="629" y="3343"/>
                    </a:lnTo>
                    <a:lnTo>
                      <a:pt x="591" y="3381"/>
                    </a:lnTo>
                    <a:lnTo>
                      <a:pt x="515" y="3400"/>
                    </a:lnTo>
                    <a:lnTo>
                      <a:pt x="429" y="3391"/>
                    </a:lnTo>
                    <a:lnTo>
                      <a:pt x="391" y="3324"/>
                    </a:lnTo>
                    <a:lnTo>
                      <a:pt x="362" y="3248"/>
                    </a:lnTo>
                    <a:lnTo>
                      <a:pt x="296" y="3181"/>
                    </a:lnTo>
                    <a:lnTo>
                      <a:pt x="305" y="3095"/>
                    </a:lnTo>
                    <a:lnTo>
                      <a:pt x="343" y="3076"/>
                    </a:lnTo>
                    <a:lnTo>
                      <a:pt x="372" y="3076"/>
                    </a:lnTo>
                    <a:lnTo>
                      <a:pt x="410" y="3067"/>
                    </a:lnTo>
                    <a:lnTo>
                      <a:pt x="429" y="3019"/>
                    </a:lnTo>
                    <a:lnTo>
                      <a:pt x="467" y="2791"/>
                    </a:lnTo>
                    <a:lnTo>
                      <a:pt x="372" y="2581"/>
                    </a:lnTo>
                    <a:lnTo>
                      <a:pt x="229" y="2467"/>
                    </a:lnTo>
                    <a:lnTo>
                      <a:pt x="67" y="2410"/>
                    </a:lnTo>
                    <a:lnTo>
                      <a:pt x="153" y="2210"/>
                    </a:lnTo>
                    <a:lnTo>
                      <a:pt x="181" y="2010"/>
                    </a:lnTo>
                    <a:lnTo>
                      <a:pt x="124" y="1895"/>
                    </a:lnTo>
                    <a:lnTo>
                      <a:pt x="105" y="1753"/>
                    </a:lnTo>
                    <a:lnTo>
                      <a:pt x="286" y="1600"/>
                    </a:lnTo>
                    <a:lnTo>
                      <a:pt x="191" y="1391"/>
                    </a:lnTo>
                    <a:lnTo>
                      <a:pt x="29" y="1257"/>
                    </a:lnTo>
                    <a:lnTo>
                      <a:pt x="0" y="1162"/>
                    </a:lnTo>
                    <a:lnTo>
                      <a:pt x="143" y="981"/>
                    </a:lnTo>
                    <a:lnTo>
                      <a:pt x="200" y="857"/>
                    </a:lnTo>
                    <a:lnTo>
                      <a:pt x="248" y="819"/>
                    </a:lnTo>
                    <a:lnTo>
                      <a:pt x="315" y="619"/>
                    </a:lnTo>
                    <a:lnTo>
                      <a:pt x="362" y="514"/>
                    </a:lnTo>
                    <a:lnTo>
                      <a:pt x="410" y="438"/>
                    </a:lnTo>
                    <a:lnTo>
                      <a:pt x="486" y="429"/>
                    </a:lnTo>
                    <a:lnTo>
                      <a:pt x="753" y="505"/>
                    </a:lnTo>
                    <a:lnTo>
                      <a:pt x="877" y="448"/>
                    </a:lnTo>
                    <a:lnTo>
                      <a:pt x="877" y="381"/>
                    </a:lnTo>
                    <a:lnTo>
                      <a:pt x="886" y="333"/>
                    </a:lnTo>
                    <a:lnTo>
                      <a:pt x="896" y="295"/>
                    </a:lnTo>
                    <a:lnTo>
                      <a:pt x="962" y="238"/>
                    </a:lnTo>
                    <a:lnTo>
                      <a:pt x="1096" y="181"/>
                    </a:lnTo>
                    <a:lnTo>
                      <a:pt x="1172" y="38"/>
                    </a:lnTo>
                    <a:lnTo>
                      <a:pt x="1229" y="0"/>
                    </a:lnTo>
                    <a:lnTo>
                      <a:pt x="1477" y="48"/>
                    </a:lnTo>
                    <a:lnTo>
                      <a:pt x="1800" y="0"/>
                    </a:lnTo>
                    <a:lnTo>
                      <a:pt x="1877" y="0"/>
                    </a:lnTo>
                    <a:lnTo>
                      <a:pt x="1934" y="76"/>
                    </a:lnTo>
                    <a:lnTo>
                      <a:pt x="1991" y="133"/>
                    </a:lnTo>
                    <a:lnTo>
                      <a:pt x="2343" y="191"/>
                    </a:lnTo>
                    <a:lnTo>
                      <a:pt x="2515" y="295"/>
                    </a:lnTo>
                    <a:lnTo>
                      <a:pt x="2582" y="248"/>
                    </a:lnTo>
                    <a:lnTo>
                      <a:pt x="2696" y="210"/>
                    </a:lnTo>
                    <a:lnTo>
                      <a:pt x="2858" y="229"/>
                    </a:lnTo>
                    <a:lnTo>
                      <a:pt x="2896" y="248"/>
                    </a:lnTo>
                    <a:lnTo>
                      <a:pt x="2924" y="286"/>
                    </a:lnTo>
                    <a:lnTo>
                      <a:pt x="2953" y="305"/>
                    </a:lnTo>
                    <a:lnTo>
                      <a:pt x="3077" y="438"/>
                    </a:lnTo>
                    <a:lnTo>
                      <a:pt x="3143" y="476"/>
                    </a:lnTo>
                    <a:lnTo>
                      <a:pt x="3248" y="514"/>
                    </a:lnTo>
                    <a:lnTo>
                      <a:pt x="3467" y="505"/>
                    </a:lnTo>
                    <a:lnTo>
                      <a:pt x="3572" y="457"/>
                    </a:lnTo>
                    <a:lnTo>
                      <a:pt x="3743" y="790"/>
                    </a:lnTo>
                    <a:lnTo>
                      <a:pt x="3791" y="924"/>
                    </a:lnTo>
                    <a:lnTo>
                      <a:pt x="3848" y="1038"/>
                    </a:lnTo>
                    <a:lnTo>
                      <a:pt x="3886" y="1086"/>
                    </a:lnTo>
                    <a:lnTo>
                      <a:pt x="3924" y="1105"/>
                    </a:lnTo>
                    <a:lnTo>
                      <a:pt x="3962" y="1105"/>
                    </a:lnTo>
                    <a:lnTo>
                      <a:pt x="4115" y="1153"/>
                    </a:lnTo>
                    <a:lnTo>
                      <a:pt x="4324" y="1276"/>
                    </a:lnTo>
                    <a:lnTo>
                      <a:pt x="4543" y="1343"/>
                    </a:lnTo>
                    <a:lnTo>
                      <a:pt x="4658" y="1419"/>
                    </a:lnTo>
                    <a:lnTo>
                      <a:pt x="4753" y="1667"/>
                    </a:lnTo>
                    <a:lnTo>
                      <a:pt x="4781" y="1971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38" name="Freeform 15">
                <a:extLst>
                  <a:ext uri="{FF2B5EF4-FFF2-40B4-BE49-F238E27FC236}">
                    <a16:creationId xmlns:a16="http://schemas.microsoft.com/office/drawing/2014/main" id="{DF90EB3F-32E1-4049-873B-9FE1C14BF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2238" y="2263775"/>
                <a:ext cx="2284412" cy="2911475"/>
              </a:xfrm>
              <a:custGeom>
                <a:avLst/>
                <a:gdLst>
                  <a:gd name="T0" fmla="*/ 2284052 w 6344"/>
                  <a:gd name="T1" fmla="*/ 1604605 h 8087"/>
                  <a:gd name="T2" fmla="*/ 2163782 w 6344"/>
                  <a:gd name="T3" fmla="*/ 1721252 h 8087"/>
                  <a:gd name="T4" fmla="*/ 2050713 w 6344"/>
                  <a:gd name="T5" fmla="*/ 1841138 h 8087"/>
                  <a:gd name="T6" fmla="*/ 2019746 w 6344"/>
                  <a:gd name="T7" fmla="*/ 1957784 h 8087"/>
                  <a:gd name="T8" fmla="*/ 1989138 w 6344"/>
                  <a:gd name="T9" fmla="*/ 2098552 h 8087"/>
                  <a:gd name="T10" fmla="*/ 1796850 w 6344"/>
                  <a:gd name="T11" fmla="*/ 2211598 h 8087"/>
                  <a:gd name="T12" fmla="*/ 1783166 w 6344"/>
                  <a:gd name="T13" fmla="*/ 2475492 h 8087"/>
                  <a:gd name="T14" fmla="*/ 1656415 w 6344"/>
                  <a:gd name="T15" fmla="*/ 2544255 h 8087"/>
                  <a:gd name="T16" fmla="*/ 1563872 w 6344"/>
                  <a:gd name="T17" fmla="*/ 2646861 h 8087"/>
                  <a:gd name="T18" fmla="*/ 1628688 w 6344"/>
                  <a:gd name="T19" fmla="*/ 2780788 h 8087"/>
                  <a:gd name="T20" fmla="*/ 1423076 w 6344"/>
                  <a:gd name="T21" fmla="*/ 2907515 h 8087"/>
                  <a:gd name="T22" fmla="*/ 1351058 w 6344"/>
                  <a:gd name="T23" fmla="*/ 2814990 h 8087"/>
                  <a:gd name="T24" fmla="*/ 1326932 w 6344"/>
                  <a:gd name="T25" fmla="*/ 2598978 h 8087"/>
                  <a:gd name="T26" fmla="*/ 1193339 w 6344"/>
                  <a:gd name="T27" fmla="*/ 2568017 h 8087"/>
                  <a:gd name="T28" fmla="*/ 1196940 w 6344"/>
                  <a:gd name="T29" fmla="*/ 2444530 h 8087"/>
                  <a:gd name="T30" fmla="*/ 1066587 w 6344"/>
                  <a:gd name="T31" fmla="*/ 2317803 h 8087"/>
                  <a:gd name="T32" fmla="*/ 785357 w 6344"/>
                  <a:gd name="T33" fmla="*/ 2407088 h 8087"/>
                  <a:gd name="T34" fmla="*/ 565702 w 6344"/>
                  <a:gd name="T35" fmla="*/ 2245800 h 8087"/>
                  <a:gd name="T36" fmla="*/ 442191 w 6344"/>
                  <a:gd name="T37" fmla="*/ 2129153 h 8087"/>
                  <a:gd name="T38" fmla="*/ 263946 w 6344"/>
                  <a:gd name="T39" fmla="*/ 2040229 h 8087"/>
                  <a:gd name="T40" fmla="*/ 191928 w 6344"/>
                  <a:gd name="T41" fmla="*/ 1940863 h 8087"/>
                  <a:gd name="T42" fmla="*/ 174644 w 6344"/>
                  <a:gd name="T43" fmla="*/ 1892621 h 8087"/>
                  <a:gd name="T44" fmla="*/ 95784 w 6344"/>
                  <a:gd name="T45" fmla="*/ 1803696 h 8087"/>
                  <a:gd name="T46" fmla="*/ 13683 w 6344"/>
                  <a:gd name="T47" fmla="*/ 1700731 h 8087"/>
                  <a:gd name="T48" fmla="*/ 27367 w 6344"/>
                  <a:gd name="T49" fmla="*/ 1594165 h 8087"/>
                  <a:gd name="T50" fmla="*/ 6842 w 6344"/>
                  <a:gd name="T51" fmla="*/ 1368073 h 8087"/>
                  <a:gd name="T52" fmla="*/ 34209 w 6344"/>
                  <a:gd name="T53" fmla="*/ 1282388 h 8087"/>
                  <a:gd name="T54" fmla="*/ 0 w 6344"/>
                  <a:gd name="T55" fmla="*/ 1083298 h 8087"/>
                  <a:gd name="T56" fmla="*/ 85701 w 6344"/>
                  <a:gd name="T57" fmla="*/ 1028575 h 8087"/>
                  <a:gd name="T58" fmla="*/ 68417 w 6344"/>
                  <a:gd name="T59" fmla="*/ 922369 h 8087"/>
                  <a:gd name="T60" fmla="*/ 185086 w 6344"/>
                  <a:gd name="T61" fmla="*/ 706358 h 8087"/>
                  <a:gd name="T62" fmla="*/ 383856 w 6344"/>
                  <a:gd name="T63" fmla="*/ 644434 h 8087"/>
                  <a:gd name="T64" fmla="*/ 613594 w 6344"/>
                  <a:gd name="T65" fmla="*/ 459384 h 8087"/>
                  <a:gd name="T66" fmla="*/ 627277 w 6344"/>
                  <a:gd name="T67" fmla="*/ 342738 h 8087"/>
                  <a:gd name="T68" fmla="*/ 493684 w 6344"/>
                  <a:gd name="T69" fmla="*/ 229692 h 8087"/>
                  <a:gd name="T70" fmla="*/ 658245 w 6344"/>
                  <a:gd name="T71" fmla="*/ 161289 h 8087"/>
                  <a:gd name="T72" fmla="*/ 733864 w 6344"/>
                  <a:gd name="T73" fmla="*/ 3240 h 8087"/>
                  <a:gd name="T74" fmla="*/ 850533 w 6344"/>
                  <a:gd name="T75" fmla="*/ 102965 h 8087"/>
                  <a:gd name="T76" fmla="*/ 1104036 w 6344"/>
                  <a:gd name="T77" fmla="*/ 191890 h 8087"/>
                  <a:gd name="T78" fmla="*/ 1100796 w 6344"/>
                  <a:gd name="T79" fmla="*/ 384140 h 8087"/>
                  <a:gd name="T80" fmla="*/ 1097195 w 6344"/>
                  <a:gd name="T81" fmla="*/ 606992 h 8087"/>
                  <a:gd name="T82" fmla="*/ 1165972 w 6344"/>
                  <a:gd name="T83" fmla="*/ 812563 h 8087"/>
                  <a:gd name="T84" fmla="*/ 1165972 w 6344"/>
                  <a:gd name="T85" fmla="*/ 990773 h 8087"/>
                  <a:gd name="T86" fmla="*/ 1162371 w 6344"/>
                  <a:gd name="T87" fmla="*/ 1052696 h 8087"/>
                  <a:gd name="T88" fmla="*/ 1244832 w 6344"/>
                  <a:gd name="T89" fmla="*/ 1100579 h 8087"/>
                  <a:gd name="T90" fmla="*/ 1289483 w 6344"/>
                  <a:gd name="T91" fmla="*/ 1141621 h 8087"/>
                  <a:gd name="T92" fmla="*/ 1395709 w 6344"/>
                  <a:gd name="T93" fmla="*/ 1172582 h 8087"/>
                  <a:gd name="T94" fmla="*/ 1570713 w 6344"/>
                  <a:gd name="T95" fmla="*/ 1278788 h 8087"/>
                  <a:gd name="T96" fmla="*/ 1707908 w 6344"/>
                  <a:gd name="T97" fmla="*/ 1357632 h 8087"/>
                  <a:gd name="T98" fmla="*/ 1796850 w 6344"/>
                  <a:gd name="T99" fmla="*/ 1306150 h 8087"/>
                  <a:gd name="T100" fmla="*/ 1841501 w 6344"/>
                  <a:gd name="T101" fmla="*/ 1371313 h 8087"/>
                  <a:gd name="T102" fmla="*/ 1886152 w 6344"/>
                  <a:gd name="T103" fmla="*/ 1347552 h 8087"/>
                  <a:gd name="T104" fmla="*/ 2067998 w 6344"/>
                  <a:gd name="T105" fmla="*/ 1522521 h 8087"/>
                  <a:gd name="T106" fmla="*/ 2256325 w 6344"/>
                  <a:gd name="T107" fmla="*/ 1536202 h 808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344" h="8087">
                    <a:moveTo>
                      <a:pt x="6266" y="4267"/>
                    </a:moveTo>
                    <a:lnTo>
                      <a:pt x="6276" y="4371"/>
                    </a:lnTo>
                    <a:lnTo>
                      <a:pt x="6314" y="4448"/>
                    </a:lnTo>
                    <a:lnTo>
                      <a:pt x="6343" y="4457"/>
                    </a:lnTo>
                    <a:lnTo>
                      <a:pt x="6343" y="4486"/>
                    </a:lnTo>
                    <a:lnTo>
                      <a:pt x="6219" y="4610"/>
                    </a:lnTo>
                    <a:lnTo>
                      <a:pt x="6028" y="4686"/>
                    </a:lnTo>
                    <a:lnTo>
                      <a:pt x="6009" y="4781"/>
                    </a:lnTo>
                    <a:lnTo>
                      <a:pt x="5990" y="4981"/>
                    </a:lnTo>
                    <a:lnTo>
                      <a:pt x="5895" y="5095"/>
                    </a:lnTo>
                    <a:lnTo>
                      <a:pt x="5762" y="5124"/>
                    </a:lnTo>
                    <a:lnTo>
                      <a:pt x="5695" y="5114"/>
                    </a:lnTo>
                    <a:lnTo>
                      <a:pt x="5628" y="5124"/>
                    </a:lnTo>
                    <a:lnTo>
                      <a:pt x="5609" y="5219"/>
                    </a:lnTo>
                    <a:lnTo>
                      <a:pt x="5590" y="5333"/>
                    </a:lnTo>
                    <a:lnTo>
                      <a:pt x="5609" y="5438"/>
                    </a:lnTo>
                    <a:lnTo>
                      <a:pt x="5647" y="5543"/>
                    </a:lnTo>
                    <a:lnTo>
                      <a:pt x="5638" y="5638"/>
                    </a:lnTo>
                    <a:lnTo>
                      <a:pt x="5552" y="5810"/>
                    </a:lnTo>
                    <a:lnTo>
                      <a:pt x="5524" y="5829"/>
                    </a:lnTo>
                    <a:lnTo>
                      <a:pt x="5247" y="5800"/>
                    </a:lnTo>
                    <a:lnTo>
                      <a:pt x="5133" y="5857"/>
                    </a:lnTo>
                    <a:lnTo>
                      <a:pt x="5085" y="5924"/>
                    </a:lnTo>
                    <a:lnTo>
                      <a:pt x="4990" y="6143"/>
                    </a:lnTo>
                    <a:lnTo>
                      <a:pt x="4943" y="6333"/>
                    </a:lnTo>
                    <a:lnTo>
                      <a:pt x="4933" y="6543"/>
                    </a:lnTo>
                    <a:lnTo>
                      <a:pt x="4952" y="6714"/>
                    </a:lnTo>
                    <a:lnTo>
                      <a:pt x="4952" y="6876"/>
                    </a:lnTo>
                    <a:lnTo>
                      <a:pt x="4895" y="7029"/>
                    </a:lnTo>
                    <a:lnTo>
                      <a:pt x="4809" y="7095"/>
                    </a:lnTo>
                    <a:lnTo>
                      <a:pt x="4695" y="7038"/>
                    </a:lnTo>
                    <a:lnTo>
                      <a:pt x="4600" y="7067"/>
                    </a:lnTo>
                    <a:lnTo>
                      <a:pt x="4571" y="7171"/>
                    </a:lnTo>
                    <a:lnTo>
                      <a:pt x="4523" y="7248"/>
                    </a:lnTo>
                    <a:lnTo>
                      <a:pt x="4381" y="7276"/>
                    </a:lnTo>
                    <a:lnTo>
                      <a:pt x="4343" y="7352"/>
                    </a:lnTo>
                    <a:lnTo>
                      <a:pt x="4352" y="7448"/>
                    </a:lnTo>
                    <a:lnTo>
                      <a:pt x="4390" y="7533"/>
                    </a:lnTo>
                    <a:lnTo>
                      <a:pt x="4505" y="7638"/>
                    </a:lnTo>
                    <a:lnTo>
                      <a:pt x="4523" y="7724"/>
                    </a:lnTo>
                    <a:lnTo>
                      <a:pt x="4533" y="7867"/>
                    </a:lnTo>
                    <a:lnTo>
                      <a:pt x="4305" y="8000"/>
                    </a:lnTo>
                    <a:lnTo>
                      <a:pt x="4076" y="8086"/>
                    </a:lnTo>
                    <a:lnTo>
                      <a:pt x="3952" y="8076"/>
                    </a:lnTo>
                    <a:lnTo>
                      <a:pt x="3847" y="7991"/>
                    </a:lnTo>
                    <a:lnTo>
                      <a:pt x="3838" y="7924"/>
                    </a:lnTo>
                    <a:lnTo>
                      <a:pt x="3819" y="7848"/>
                    </a:lnTo>
                    <a:lnTo>
                      <a:pt x="3752" y="7819"/>
                    </a:lnTo>
                    <a:lnTo>
                      <a:pt x="3685" y="7819"/>
                    </a:lnTo>
                    <a:lnTo>
                      <a:pt x="3657" y="7667"/>
                    </a:lnTo>
                    <a:lnTo>
                      <a:pt x="3638" y="7352"/>
                    </a:lnTo>
                    <a:lnTo>
                      <a:pt x="3685" y="7219"/>
                    </a:lnTo>
                    <a:lnTo>
                      <a:pt x="3619" y="7162"/>
                    </a:lnTo>
                    <a:lnTo>
                      <a:pt x="3543" y="7143"/>
                    </a:lnTo>
                    <a:lnTo>
                      <a:pt x="3428" y="7162"/>
                    </a:lnTo>
                    <a:lnTo>
                      <a:pt x="3314" y="7133"/>
                    </a:lnTo>
                    <a:lnTo>
                      <a:pt x="3266" y="7019"/>
                    </a:lnTo>
                    <a:lnTo>
                      <a:pt x="3257" y="6886"/>
                    </a:lnTo>
                    <a:lnTo>
                      <a:pt x="3276" y="6819"/>
                    </a:lnTo>
                    <a:lnTo>
                      <a:pt x="3324" y="6790"/>
                    </a:lnTo>
                    <a:lnTo>
                      <a:pt x="3352" y="6714"/>
                    </a:lnTo>
                    <a:lnTo>
                      <a:pt x="3371" y="6619"/>
                    </a:lnTo>
                    <a:lnTo>
                      <a:pt x="3181" y="6495"/>
                    </a:lnTo>
                    <a:lnTo>
                      <a:pt x="2962" y="6438"/>
                    </a:lnTo>
                    <a:lnTo>
                      <a:pt x="2733" y="6438"/>
                    </a:lnTo>
                    <a:lnTo>
                      <a:pt x="2657" y="6448"/>
                    </a:lnTo>
                    <a:lnTo>
                      <a:pt x="2581" y="6619"/>
                    </a:lnTo>
                    <a:lnTo>
                      <a:pt x="2181" y="6686"/>
                    </a:lnTo>
                    <a:lnTo>
                      <a:pt x="1952" y="6610"/>
                    </a:lnTo>
                    <a:lnTo>
                      <a:pt x="1847" y="6495"/>
                    </a:lnTo>
                    <a:lnTo>
                      <a:pt x="1657" y="6391"/>
                    </a:lnTo>
                    <a:lnTo>
                      <a:pt x="1571" y="6238"/>
                    </a:lnTo>
                    <a:lnTo>
                      <a:pt x="1562" y="6133"/>
                    </a:lnTo>
                    <a:lnTo>
                      <a:pt x="1533" y="6057"/>
                    </a:lnTo>
                    <a:lnTo>
                      <a:pt x="1314" y="5933"/>
                    </a:lnTo>
                    <a:lnTo>
                      <a:pt x="1228" y="5914"/>
                    </a:lnTo>
                    <a:lnTo>
                      <a:pt x="1057" y="5943"/>
                    </a:lnTo>
                    <a:lnTo>
                      <a:pt x="1000" y="5714"/>
                    </a:lnTo>
                    <a:lnTo>
                      <a:pt x="876" y="5571"/>
                    </a:lnTo>
                    <a:lnTo>
                      <a:pt x="733" y="5667"/>
                    </a:lnTo>
                    <a:lnTo>
                      <a:pt x="638" y="5638"/>
                    </a:lnTo>
                    <a:lnTo>
                      <a:pt x="552" y="5581"/>
                    </a:lnTo>
                    <a:lnTo>
                      <a:pt x="523" y="5495"/>
                    </a:lnTo>
                    <a:lnTo>
                      <a:pt x="533" y="5391"/>
                    </a:lnTo>
                    <a:lnTo>
                      <a:pt x="552" y="5324"/>
                    </a:lnTo>
                    <a:lnTo>
                      <a:pt x="552" y="5267"/>
                    </a:lnTo>
                    <a:lnTo>
                      <a:pt x="523" y="5248"/>
                    </a:lnTo>
                    <a:lnTo>
                      <a:pt x="485" y="5257"/>
                    </a:lnTo>
                    <a:lnTo>
                      <a:pt x="409" y="5257"/>
                    </a:lnTo>
                    <a:lnTo>
                      <a:pt x="343" y="5190"/>
                    </a:lnTo>
                    <a:lnTo>
                      <a:pt x="295" y="5105"/>
                    </a:lnTo>
                    <a:lnTo>
                      <a:pt x="266" y="5010"/>
                    </a:lnTo>
                    <a:lnTo>
                      <a:pt x="152" y="4952"/>
                    </a:lnTo>
                    <a:lnTo>
                      <a:pt x="104" y="4895"/>
                    </a:lnTo>
                    <a:lnTo>
                      <a:pt x="57" y="4829"/>
                    </a:lnTo>
                    <a:lnTo>
                      <a:pt x="38" y="4724"/>
                    </a:lnTo>
                    <a:lnTo>
                      <a:pt x="38" y="4619"/>
                    </a:lnTo>
                    <a:lnTo>
                      <a:pt x="66" y="4524"/>
                    </a:lnTo>
                    <a:lnTo>
                      <a:pt x="66" y="4476"/>
                    </a:lnTo>
                    <a:lnTo>
                      <a:pt x="76" y="4428"/>
                    </a:lnTo>
                    <a:lnTo>
                      <a:pt x="142" y="4238"/>
                    </a:lnTo>
                    <a:lnTo>
                      <a:pt x="142" y="4048"/>
                    </a:lnTo>
                    <a:lnTo>
                      <a:pt x="95" y="3952"/>
                    </a:lnTo>
                    <a:lnTo>
                      <a:pt x="19" y="3800"/>
                    </a:lnTo>
                    <a:lnTo>
                      <a:pt x="57" y="3771"/>
                    </a:lnTo>
                    <a:lnTo>
                      <a:pt x="114" y="3771"/>
                    </a:lnTo>
                    <a:lnTo>
                      <a:pt x="114" y="3676"/>
                    </a:lnTo>
                    <a:lnTo>
                      <a:pt x="95" y="3562"/>
                    </a:lnTo>
                    <a:lnTo>
                      <a:pt x="76" y="3448"/>
                    </a:lnTo>
                    <a:lnTo>
                      <a:pt x="0" y="3257"/>
                    </a:lnTo>
                    <a:lnTo>
                      <a:pt x="0" y="3076"/>
                    </a:lnTo>
                    <a:lnTo>
                      <a:pt x="0" y="3009"/>
                    </a:lnTo>
                    <a:lnTo>
                      <a:pt x="9" y="2943"/>
                    </a:lnTo>
                    <a:lnTo>
                      <a:pt x="19" y="2905"/>
                    </a:lnTo>
                    <a:lnTo>
                      <a:pt x="47" y="2914"/>
                    </a:lnTo>
                    <a:lnTo>
                      <a:pt x="238" y="2857"/>
                    </a:lnTo>
                    <a:lnTo>
                      <a:pt x="276" y="2828"/>
                    </a:lnTo>
                    <a:lnTo>
                      <a:pt x="295" y="2781"/>
                    </a:lnTo>
                    <a:lnTo>
                      <a:pt x="247" y="2619"/>
                    </a:lnTo>
                    <a:lnTo>
                      <a:pt x="190" y="2562"/>
                    </a:lnTo>
                    <a:lnTo>
                      <a:pt x="381" y="2314"/>
                    </a:lnTo>
                    <a:lnTo>
                      <a:pt x="371" y="2114"/>
                    </a:lnTo>
                    <a:lnTo>
                      <a:pt x="409" y="1924"/>
                    </a:lnTo>
                    <a:lnTo>
                      <a:pt x="514" y="1962"/>
                    </a:lnTo>
                    <a:lnTo>
                      <a:pt x="638" y="2028"/>
                    </a:lnTo>
                    <a:lnTo>
                      <a:pt x="762" y="2019"/>
                    </a:lnTo>
                    <a:lnTo>
                      <a:pt x="876" y="1971"/>
                    </a:lnTo>
                    <a:lnTo>
                      <a:pt x="1066" y="1790"/>
                    </a:lnTo>
                    <a:lnTo>
                      <a:pt x="1228" y="1543"/>
                    </a:lnTo>
                    <a:lnTo>
                      <a:pt x="1504" y="1381"/>
                    </a:lnTo>
                    <a:lnTo>
                      <a:pt x="1657" y="1333"/>
                    </a:lnTo>
                    <a:lnTo>
                      <a:pt x="1704" y="1276"/>
                    </a:lnTo>
                    <a:lnTo>
                      <a:pt x="1752" y="1200"/>
                    </a:lnTo>
                    <a:lnTo>
                      <a:pt x="1819" y="1124"/>
                    </a:lnTo>
                    <a:lnTo>
                      <a:pt x="1800" y="1028"/>
                    </a:lnTo>
                    <a:lnTo>
                      <a:pt x="1742" y="952"/>
                    </a:lnTo>
                    <a:lnTo>
                      <a:pt x="1666" y="914"/>
                    </a:lnTo>
                    <a:lnTo>
                      <a:pt x="1524" y="876"/>
                    </a:lnTo>
                    <a:lnTo>
                      <a:pt x="1400" y="752"/>
                    </a:lnTo>
                    <a:lnTo>
                      <a:pt x="1371" y="638"/>
                    </a:lnTo>
                    <a:lnTo>
                      <a:pt x="1371" y="505"/>
                    </a:lnTo>
                    <a:lnTo>
                      <a:pt x="1409" y="448"/>
                    </a:lnTo>
                    <a:lnTo>
                      <a:pt x="1771" y="457"/>
                    </a:lnTo>
                    <a:lnTo>
                      <a:pt x="1828" y="448"/>
                    </a:lnTo>
                    <a:lnTo>
                      <a:pt x="1876" y="238"/>
                    </a:lnTo>
                    <a:lnTo>
                      <a:pt x="1914" y="124"/>
                    </a:lnTo>
                    <a:lnTo>
                      <a:pt x="1971" y="38"/>
                    </a:lnTo>
                    <a:lnTo>
                      <a:pt x="2038" y="9"/>
                    </a:lnTo>
                    <a:lnTo>
                      <a:pt x="2114" y="0"/>
                    </a:lnTo>
                    <a:lnTo>
                      <a:pt x="2181" y="29"/>
                    </a:lnTo>
                    <a:lnTo>
                      <a:pt x="2276" y="143"/>
                    </a:lnTo>
                    <a:lnTo>
                      <a:pt x="2362" y="286"/>
                    </a:lnTo>
                    <a:lnTo>
                      <a:pt x="2476" y="352"/>
                    </a:lnTo>
                    <a:lnTo>
                      <a:pt x="2876" y="371"/>
                    </a:lnTo>
                    <a:lnTo>
                      <a:pt x="2971" y="428"/>
                    </a:lnTo>
                    <a:lnTo>
                      <a:pt x="3066" y="533"/>
                    </a:lnTo>
                    <a:lnTo>
                      <a:pt x="3009" y="657"/>
                    </a:lnTo>
                    <a:lnTo>
                      <a:pt x="2866" y="838"/>
                    </a:lnTo>
                    <a:lnTo>
                      <a:pt x="2895" y="933"/>
                    </a:lnTo>
                    <a:lnTo>
                      <a:pt x="3057" y="1067"/>
                    </a:lnTo>
                    <a:lnTo>
                      <a:pt x="3152" y="1276"/>
                    </a:lnTo>
                    <a:lnTo>
                      <a:pt x="2971" y="1429"/>
                    </a:lnTo>
                    <a:lnTo>
                      <a:pt x="2990" y="1571"/>
                    </a:lnTo>
                    <a:lnTo>
                      <a:pt x="3047" y="1686"/>
                    </a:lnTo>
                    <a:lnTo>
                      <a:pt x="3019" y="1886"/>
                    </a:lnTo>
                    <a:lnTo>
                      <a:pt x="2933" y="2086"/>
                    </a:lnTo>
                    <a:lnTo>
                      <a:pt x="3095" y="2143"/>
                    </a:lnTo>
                    <a:lnTo>
                      <a:pt x="3238" y="2257"/>
                    </a:lnTo>
                    <a:lnTo>
                      <a:pt x="3333" y="2467"/>
                    </a:lnTo>
                    <a:lnTo>
                      <a:pt x="3295" y="2695"/>
                    </a:lnTo>
                    <a:lnTo>
                      <a:pt x="3276" y="2743"/>
                    </a:lnTo>
                    <a:lnTo>
                      <a:pt x="3238" y="2752"/>
                    </a:lnTo>
                    <a:lnTo>
                      <a:pt x="3209" y="2752"/>
                    </a:lnTo>
                    <a:lnTo>
                      <a:pt x="3171" y="2771"/>
                    </a:lnTo>
                    <a:lnTo>
                      <a:pt x="3162" y="2857"/>
                    </a:lnTo>
                    <a:lnTo>
                      <a:pt x="3228" y="2924"/>
                    </a:lnTo>
                    <a:lnTo>
                      <a:pt x="3257" y="3000"/>
                    </a:lnTo>
                    <a:lnTo>
                      <a:pt x="3295" y="3067"/>
                    </a:lnTo>
                    <a:lnTo>
                      <a:pt x="3381" y="3076"/>
                    </a:lnTo>
                    <a:lnTo>
                      <a:pt x="3457" y="3057"/>
                    </a:lnTo>
                    <a:lnTo>
                      <a:pt x="3495" y="3019"/>
                    </a:lnTo>
                    <a:lnTo>
                      <a:pt x="3552" y="3076"/>
                    </a:lnTo>
                    <a:lnTo>
                      <a:pt x="3571" y="3114"/>
                    </a:lnTo>
                    <a:lnTo>
                      <a:pt x="3581" y="3171"/>
                    </a:lnTo>
                    <a:lnTo>
                      <a:pt x="3590" y="3190"/>
                    </a:lnTo>
                    <a:lnTo>
                      <a:pt x="3619" y="3200"/>
                    </a:lnTo>
                    <a:lnTo>
                      <a:pt x="3743" y="3247"/>
                    </a:lnTo>
                    <a:lnTo>
                      <a:pt x="3876" y="3257"/>
                    </a:lnTo>
                    <a:lnTo>
                      <a:pt x="4019" y="3333"/>
                    </a:lnTo>
                    <a:lnTo>
                      <a:pt x="4219" y="3514"/>
                    </a:lnTo>
                    <a:lnTo>
                      <a:pt x="4295" y="3552"/>
                    </a:lnTo>
                    <a:lnTo>
                      <a:pt x="4362" y="3552"/>
                    </a:lnTo>
                    <a:lnTo>
                      <a:pt x="4428" y="3581"/>
                    </a:lnTo>
                    <a:lnTo>
                      <a:pt x="4485" y="3657"/>
                    </a:lnTo>
                    <a:lnTo>
                      <a:pt x="4552" y="3714"/>
                    </a:lnTo>
                    <a:lnTo>
                      <a:pt x="4743" y="3771"/>
                    </a:lnTo>
                    <a:lnTo>
                      <a:pt x="4809" y="3733"/>
                    </a:lnTo>
                    <a:lnTo>
                      <a:pt x="4924" y="3600"/>
                    </a:lnTo>
                    <a:lnTo>
                      <a:pt x="4962" y="3610"/>
                    </a:lnTo>
                    <a:lnTo>
                      <a:pt x="4990" y="3628"/>
                    </a:lnTo>
                    <a:lnTo>
                      <a:pt x="5009" y="3695"/>
                    </a:lnTo>
                    <a:lnTo>
                      <a:pt x="5028" y="3743"/>
                    </a:lnTo>
                    <a:lnTo>
                      <a:pt x="5067" y="3800"/>
                    </a:lnTo>
                    <a:lnTo>
                      <a:pt x="5114" y="3809"/>
                    </a:lnTo>
                    <a:lnTo>
                      <a:pt x="5143" y="3800"/>
                    </a:lnTo>
                    <a:lnTo>
                      <a:pt x="5162" y="3762"/>
                    </a:lnTo>
                    <a:lnTo>
                      <a:pt x="5200" y="3743"/>
                    </a:lnTo>
                    <a:lnTo>
                      <a:pt x="5238" y="3743"/>
                    </a:lnTo>
                    <a:lnTo>
                      <a:pt x="5305" y="3771"/>
                    </a:lnTo>
                    <a:lnTo>
                      <a:pt x="5362" y="3838"/>
                    </a:lnTo>
                    <a:lnTo>
                      <a:pt x="5686" y="4105"/>
                    </a:lnTo>
                    <a:lnTo>
                      <a:pt x="5743" y="4229"/>
                    </a:lnTo>
                    <a:lnTo>
                      <a:pt x="5809" y="4219"/>
                    </a:lnTo>
                    <a:lnTo>
                      <a:pt x="6019" y="4133"/>
                    </a:lnTo>
                    <a:lnTo>
                      <a:pt x="6085" y="4124"/>
                    </a:lnTo>
                    <a:lnTo>
                      <a:pt x="6266" y="4267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39" name="Freeform 16">
                <a:extLst>
                  <a:ext uri="{FF2B5EF4-FFF2-40B4-BE49-F238E27FC236}">
                    <a16:creationId xmlns:a16="http://schemas.microsoft.com/office/drawing/2014/main" id="{43D6A563-DB74-1F4D-B6D1-2084E971B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1788" y="4924425"/>
                <a:ext cx="1481137" cy="1238250"/>
              </a:xfrm>
              <a:custGeom>
                <a:avLst/>
                <a:gdLst>
                  <a:gd name="T0" fmla="*/ 544943 w 4115"/>
                  <a:gd name="T1" fmla="*/ 65171 h 3439"/>
                  <a:gd name="T2" fmla="*/ 692517 w 4115"/>
                  <a:gd name="T3" fmla="*/ 178230 h 3439"/>
                  <a:gd name="T4" fmla="*/ 891202 w 4115"/>
                  <a:gd name="T5" fmla="*/ 195153 h 3439"/>
                  <a:gd name="T6" fmla="*/ 959950 w 4115"/>
                  <a:gd name="T7" fmla="*/ 133583 h 3439"/>
                  <a:gd name="T8" fmla="*/ 1007821 w 4115"/>
                  <a:gd name="T9" fmla="*/ 202354 h 3439"/>
                  <a:gd name="T10" fmla="*/ 1062891 w 4115"/>
                  <a:gd name="T11" fmla="*/ 267525 h 3439"/>
                  <a:gd name="T12" fmla="*/ 1457021 w 4115"/>
                  <a:gd name="T13" fmla="*/ 260324 h 3439"/>
                  <a:gd name="T14" fmla="*/ 1450182 w 4115"/>
                  <a:gd name="T15" fmla="*/ 288049 h 3439"/>
                  <a:gd name="T16" fmla="*/ 1439744 w 4115"/>
                  <a:gd name="T17" fmla="*/ 301731 h 3439"/>
                  <a:gd name="T18" fmla="*/ 1450182 w 4115"/>
                  <a:gd name="T19" fmla="*/ 380585 h 3439"/>
                  <a:gd name="T20" fmla="*/ 1446583 w 4115"/>
                  <a:gd name="T21" fmla="*/ 387426 h 3439"/>
                  <a:gd name="T22" fmla="*/ 1450182 w 4115"/>
                  <a:gd name="T23" fmla="*/ 404709 h 3439"/>
                  <a:gd name="T24" fmla="*/ 1457021 w 4115"/>
                  <a:gd name="T25" fmla="*/ 421632 h 3439"/>
                  <a:gd name="T26" fmla="*/ 1480777 w 4115"/>
                  <a:gd name="T27" fmla="*/ 527850 h 3439"/>
                  <a:gd name="T28" fmla="*/ 1470699 w 4115"/>
                  <a:gd name="T29" fmla="*/ 630827 h 3439"/>
                  <a:gd name="T30" fmla="*/ 1439744 w 4115"/>
                  <a:gd name="T31" fmla="*/ 675475 h 3439"/>
                  <a:gd name="T32" fmla="*/ 1388273 w 4115"/>
                  <a:gd name="T33" fmla="*/ 720122 h 3439"/>
                  <a:gd name="T34" fmla="*/ 1347241 w 4115"/>
                  <a:gd name="T35" fmla="*/ 798976 h 3439"/>
                  <a:gd name="T36" fmla="*/ 1302609 w 4115"/>
                  <a:gd name="T37" fmla="*/ 850104 h 3439"/>
                  <a:gd name="T38" fmla="*/ 1192828 w 4115"/>
                  <a:gd name="T39" fmla="*/ 898352 h 3439"/>
                  <a:gd name="T40" fmla="*/ 1169072 w 4115"/>
                  <a:gd name="T41" fmla="*/ 939399 h 3439"/>
                  <a:gd name="T42" fmla="*/ 1093486 w 4115"/>
                  <a:gd name="T43" fmla="*/ 977206 h 3439"/>
                  <a:gd name="T44" fmla="*/ 1079808 w 4115"/>
                  <a:gd name="T45" fmla="*/ 977206 h 3439"/>
                  <a:gd name="T46" fmla="*/ 1079808 w 4115"/>
                  <a:gd name="T47" fmla="*/ 990888 h 3439"/>
                  <a:gd name="T48" fmla="*/ 1059292 w 4115"/>
                  <a:gd name="T49" fmla="*/ 990888 h 3439"/>
                  <a:gd name="T50" fmla="*/ 1038776 w 4115"/>
                  <a:gd name="T51" fmla="*/ 1018253 h 3439"/>
                  <a:gd name="T52" fmla="*/ 1031937 w 4115"/>
                  <a:gd name="T53" fmla="*/ 1035536 h 3439"/>
                  <a:gd name="T54" fmla="*/ 1011420 w 4115"/>
                  <a:gd name="T55" fmla="*/ 1059300 h 3439"/>
                  <a:gd name="T56" fmla="*/ 990544 w 4115"/>
                  <a:gd name="T57" fmla="*/ 1056059 h 3439"/>
                  <a:gd name="T58" fmla="*/ 970028 w 4115"/>
                  <a:gd name="T59" fmla="*/ 1045617 h 3439"/>
                  <a:gd name="T60" fmla="*/ 925756 w 4115"/>
                  <a:gd name="T61" fmla="*/ 1072982 h 3439"/>
                  <a:gd name="T62" fmla="*/ 857008 w 4115"/>
                  <a:gd name="T63" fmla="*/ 1083424 h 3439"/>
                  <a:gd name="T64" fmla="*/ 836491 w 4115"/>
                  <a:gd name="T65" fmla="*/ 1100707 h 3439"/>
                  <a:gd name="T66" fmla="*/ 802298 w 4115"/>
                  <a:gd name="T67" fmla="*/ 1114389 h 3439"/>
                  <a:gd name="T68" fmla="*/ 771343 w 4115"/>
                  <a:gd name="T69" fmla="*/ 1121230 h 3439"/>
                  <a:gd name="T70" fmla="*/ 726711 w 4115"/>
                  <a:gd name="T71" fmla="*/ 1107548 h 3439"/>
                  <a:gd name="T72" fmla="*/ 706195 w 4115"/>
                  <a:gd name="T73" fmla="*/ 1145354 h 3439"/>
                  <a:gd name="T74" fmla="*/ 695756 w 4115"/>
                  <a:gd name="T75" fmla="*/ 1152195 h 3439"/>
                  <a:gd name="T76" fmla="*/ 682079 w 4115"/>
                  <a:gd name="T77" fmla="*/ 1179560 h 3439"/>
                  <a:gd name="T78" fmla="*/ 647885 w 4115"/>
                  <a:gd name="T79" fmla="*/ 1213766 h 3439"/>
                  <a:gd name="T80" fmla="*/ 483394 w 4115"/>
                  <a:gd name="T81" fmla="*/ 1203684 h 3439"/>
                  <a:gd name="T82" fmla="*/ 425085 w 4115"/>
                  <a:gd name="T83" fmla="*/ 1103947 h 3439"/>
                  <a:gd name="T84" fmla="*/ 328982 w 4115"/>
                  <a:gd name="T85" fmla="*/ 953082 h 3439"/>
                  <a:gd name="T86" fmla="*/ 215962 w 4115"/>
                  <a:gd name="T87" fmla="*/ 894752 h 3439"/>
                  <a:gd name="T88" fmla="*/ 82425 w 4115"/>
                  <a:gd name="T89" fmla="*/ 881069 h 3439"/>
                  <a:gd name="T90" fmla="*/ 119859 w 4115"/>
                  <a:gd name="T91" fmla="*/ 795375 h 3439"/>
                  <a:gd name="T92" fmla="*/ 96103 w 4115"/>
                  <a:gd name="T93" fmla="*/ 706440 h 3439"/>
                  <a:gd name="T94" fmla="*/ 0 w 4115"/>
                  <a:gd name="T95" fmla="*/ 651350 h 3439"/>
                  <a:gd name="T96" fmla="*/ 78826 w 4115"/>
                  <a:gd name="T97" fmla="*/ 582939 h 3439"/>
                  <a:gd name="T98" fmla="*/ 65148 w 4115"/>
                  <a:gd name="T99" fmla="*/ 551974 h 3439"/>
                  <a:gd name="T100" fmla="*/ 44632 w 4115"/>
                  <a:gd name="T101" fmla="*/ 493644 h 3439"/>
                  <a:gd name="T102" fmla="*/ 75587 w 4115"/>
                  <a:gd name="T103" fmla="*/ 411190 h 3439"/>
                  <a:gd name="T104" fmla="*/ 109781 w 4115"/>
                  <a:gd name="T105" fmla="*/ 332336 h 3439"/>
                  <a:gd name="T106" fmla="*/ 226400 w 4115"/>
                  <a:gd name="T107" fmla="*/ 346019 h 3439"/>
                  <a:gd name="T108" fmla="*/ 164491 w 4115"/>
                  <a:gd name="T109" fmla="*/ 243401 h 3439"/>
                  <a:gd name="T110" fmla="*/ 222800 w 4115"/>
                  <a:gd name="T111" fmla="*/ 144024 h 3439"/>
                  <a:gd name="T112" fmla="*/ 370374 w 4115"/>
                  <a:gd name="T113" fmla="*/ 102617 h 3439"/>
                  <a:gd name="T114" fmla="*/ 438762 w 4115"/>
                  <a:gd name="T115" fmla="*/ 78853 h 34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115" h="3439">
                    <a:moveTo>
                      <a:pt x="1353" y="0"/>
                    </a:moveTo>
                    <a:lnTo>
                      <a:pt x="1457" y="38"/>
                    </a:lnTo>
                    <a:lnTo>
                      <a:pt x="1514" y="181"/>
                    </a:lnTo>
                    <a:lnTo>
                      <a:pt x="1838" y="380"/>
                    </a:lnTo>
                    <a:lnTo>
                      <a:pt x="1876" y="428"/>
                    </a:lnTo>
                    <a:lnTo>
                      <a:pt x="1924" y="495"/>
                    </a:lnTo>
                    <a:lnTo>
                      <a:pt x="1972" y="533"/>
                    </a:lnTo>
                    <a:lnTo>
                      <a:pt x="2210" y="580"/>
                    </a:lnTo>
                    <a:lnTo>
                      <a:pt x="2476" y="542"/>
                    </a:lnTo>
                    <a:lnTo>
                      <a:pt x="2543" y="504"/>
                    </a:lnTo>
                    <a:lnTo>
                      <a:pt x="2600" y="428"/>
                    </a:lnTo>
                    <a:lnTo>
                      <a:pt x="2667" y="371"/>
                    </a:lnTo>
                    <a:lnTo>
                      <a:pt x="2724" y="390"/>
                    </a:lnTo>
                    <a:lnTo>
                      <a:pt x="2733" y="495"/>
                    </a:lnTo>
                    <a:lnTo>
                      <a:pt x="2800" y="562"/>
                    </a:lnTo>
                    <a:lnTo>
                      <a:pt x="2800" y="609"/>
                    </a:lnTo>
                    <a:lnTo>
                      <a:pt x="2819" y="657"/>
                    </a:lnTo>
                    <a:lnTo>
                      <a:pt x="2953" y="743"/>
                    </a:lnTo>
                    <a:lnTo>
                      <a:pt x="3105" y="752"/>
                    </a:lnTo>
                    <a:lnTo>
                      <a:pt x="3429" y="857"/>
                    </a:lnTo>
                    <a:lnTo>
                      <a:pt x="4048" y="723"/>
                    </a:lnTo>
                    <a:lnTo>
                      <a:pt x="4057" y="771"/>
                    </a:lnTo>
                    <a:lnTo>
                      <a:pt x="4048" y="790"/>
                    </a:lnTo>
                    <a:lnTo>
                      <a:pt x="4029" y="800"/>
                    </a:lnTo>
                    <a:lnTo>
                      <a:pt x="4019" y="809"/>
                    </a:lnTo>
                    <a:lnTo>
                      <a:pt x="4000" y="809"/>
                    </a:lnTo>
                    <a:lnTo>
                      <a:pt x="4000" y="838"/>
                    </a:lnTo>
                    <a:lnTo>
                      <a:pt x="4038" y="857"/>
                    </a:lnTo>
                    <a:lnTo>
                      <a:pt x="4048" y="923"/>
                    </a:lnTo>
                    <a:lnTo>
                      <a:pt x="4029" y="1057"/>
                    </a:lnTo>
                    <a:lnTo>
                      <a:pt x="4029" y="1066"/>
                    </a:lnTo>
                    <a:lnTo>
                      <a:pt x="4019" y="1066"/>
                    </a:lnTo>
                    <a:lnTo>
                      <a:pt x="4019" y="1076"/>
                    </a:lnTo>
                    <a:lnTo>
                      <a:pt x="4019" y="1095"/>
                    </a:lnTo>
                    <a:lnTo>
                      <a:pt x="4019" y="1114"/>
                    </a:lnTo>
                    <a:lnTo>
                      <a:pt x="4029" y="1124"/>
                    </a:lnTo>
                    <a:lnTo>
                      <a:pt x="4038" y="1133"/>
                    </a:lnTo>
                    <a:lnTo>
                      <a:pt x="4038" y="1142"/>
                    </a:lnTo>
                    <a:lnTo>
                      <a:pt x="4048" y="1171"/>
                    </a:lnTo>
                    <a:lnTo>
                      <a:pt x="4095" y="1362"/>
                    </a:lnTo>
                    <a:lnTo>
                      <a:pt x="4105" y="1428"/>
                    </a:lnTo>
                    <a:lnTo>
                      <a:pt x="4114" y="1466"/>
                    </a:lnTo>
                    <a:lnTo>
                      <a:pt x="4114" y="1581"/>
                    </a:lnTo>
                    <a:lnTo>
                      <a:pt x="4095" y="1704"/>
                    </a:lnTo>
                    <a:lnTo>
                      <a:pt x="4086" y="1752"/>
                    </a:lnTo>
                    <a:lnTo>
                      <a:pt x="4057" y="1809"/>
                    </a:lnTo>
                    <a:lnTo>
                      <a:pt x="4029" y="1857"/>
                    </a:lnTo>
                    <a:lnTo>
                      <a:pt x="4000" y="1876"/>
                    </a:lnTo>
                    <a:lnTo>
                      <a:pt x="3943" y="1876"/>
                    </a:lnTo>
                    <a:lnTo>
                      <a:pt x="3914" y="1904"/>
                    </a:lnTo>
                    <a:lnTo>
                      <a:pt x="3857" y="2000"/>
                    </a:lnTo>
                    <a:lnTo>
                      <a:pt x="3762" y="2104"/>
                    </a:lnTo>
                    <a:lnTo>
                      <a:pt x="3753" y="2152"/>
                    </a:lnTo>
                    <a:lnTo>
                      <a:pt x="3743" y="2219"/>
                    </a:lnTo>
                    <a:lnTo>
                      <a:pt x="3715" y="2266"/>
                    </a:lnTo>
                    <a:lnTo>
                      <a:pt x="3657" y="2333"/>
                    </a:lnTo>
                    <a:lnTo>
                      <a:pt x="3619" y="2361"/>
                    </a:lnTo>
                    <a:lnTo>
                      <a:pt x="3495" y="2400"/>
                    </a:lnTo>
                    <a:lnTo>
                      <a:pt x="3305" y="2485"/>
                    </a:lnTo>
                    <a:lnTo>
                      <a:pt x="3314" y="2495"/>
                    </a:lnTo>
                    <a:lnTo>
                      <a:pt x="3334" y="2543"/>
                    </a:lnTo>
                    <a:lnTo>
                      <a:pt x="3295" y="2581"/>
                    </a:lnTo>
                    <a:lnTo>
                      <a:pt x="3248" y="2609"/>
                    </a:lnTo>
                    <a:lnTo>
                      <a:pt x="3200" y="2628"/>
                    </a:lnTo>
                    <a:lnTo>
                      <a:pt x="3162" y="2609"/>
                    </a:lnTo>
                    <a:lnTo>
                      <a:pt x="3038" y="2714"/>
                    </a:lnTo>
                    <a:lnTo>
                      <a:pt x="3029" y="2714"/>
                    </a:lnTo>
                    <a:lnTo>
                      <a:pt x="3010" y="2714"/>
                    </a:lnTo>
                    <a:lnTo>
                      <a:pt x="3000" y="2714"/>
                    </a:lnTo>
                    <a:lnTo>
                      <a:pt x="3000" y="2733"/>
                    </a:lnTo>
                    <a:lnTo>
                      <a:pt x="3000" y="2742"/>
                    </a:lnTo>
                    <a:lnTo>
                      <a:pt x="3000" y="2752"/>
                    </a:lnTo>
                    <a:lnTo>
                      <a:pt x="2981" y="2771"/>
                    </a:lnTo>
                    <a:lnTo>
                      <a:pt x="2962" y="2771"/>
                    </a:lnTo>
                    <a:lnTo>
                      <a:pt x="2943" y="2752"/>
                    </a:lnTo>
                    <a:lnTo>
                      <a:pt x="2933" y="2800"/>
                    </a:lnTo>
                    <a:lnTo>
                      <a:pt x="2914" y="2819"/>
                    </a:lnTo>
                    <a:lnTo>
                      <a:pt x="2886" y="2828"/>
                    </a:lnTo>
                    <a:lnTo>
                      <a:pt x="2876" y="2847"/>
                    </a:lnTo>
                    <a:lnTo>
                      <a:pt x="2876" y="2876"/>
                    </a:lnTo>
                    <a:lnTo>
                      <a:pt x="2867" y="2876"/>
                    </a:lnTo>
                    <a:lnTo>
                      <a:pt x="2857" y="2876"/>
                    </a:lnTo>
                    <a:lnTo>
                      <a:pt x="2848" y="2895"/>
                    </a:lnTo>
                    <a:lnTo>
                      <a:pt x="2810" y="2942"/>
                    </a:lnTo>
                    <a:lnTo>
                      <a:pt x="2772" y="2952"/>
                    </a:lnTo>
                    <a:lnTo>
                      <a:pt x="2752" y="2933"/>
                    </a:lnTo>
                    <a:lnTo>
                      <a:pt x="2743" y="2914"/>
                    </a:lnTo>
                    <a:lnTo>
                      <a:pt x="2714" y="2904"/>
                    </a:lnTo>
                    <a:lnTo>
                      <a:pt x="2695" y="2904"/>
                    </a:lnTo>
                    <a:lnTo>
                      <a:pt x="2610" y="2942"/>
                    </a:lnTo>
                    <a:lnTo>
                      <a:pt x="2591" y="2962"/>
                    </a:lnTo>
                    <a:lnTo>
                      <a:pt x="2572" y="2980"/>
                    </a:lnTo>
                    <a:lnTo>
                      <a:pt x="2552" y="3000"/>
                    </a:lnTo>
                    <a:lnTo>
                      <a:pt x="2524" y="3009"/>
                    </a:lnTo>
                    <a:lnTo>
                      <a:pt x="2381" y="3009"/>
                    </a:lnTo>
                    <a:lnTo>
                      <a:pt x="2362" y="3019"/>
                    </a:lnTo>
                    <a:lnTo>
                      <a:pt x="2343" y="3028"/>
                    </a:lnTo>
                    <a:lnTo>
                      <a:pt x="2324" y="3057"/>
                    </a:lnTo>
                    <a:lnTo>
                      <a:pt x="2305" y="3066"/>
                    </a:lnTo>
                    <a:lnTo>
                      <a:pt x="2248" y="3076"/>
                    </a:lnTo>
                    <a:lnTo>
                      <a:pt x="2229" y="3095"/>
                    </a:lnTo>
                    <a:lnTo>
                      <a:pt x="2191" y="3076"/>
                    </a:lnTo>
                    <a:lnTo>
                      <a:pt x="2171" y="3085"/>
                    </a:lnTo>
                    <a:lnTo>
                      <a:pt x="2143" y="3114"/>
                    </a:lnTo>
                    <a:lnTo>
                      <a:pt x="2114" y="3133"/>
                    </a:lnTo>
                    <a:lnTo>
                      <a:pt x="2038" y="3057"/>
                    </a:lnTo>
                    <a:lnTo>
                      <a:pt x="2019" y="3076"/>
                    </a:lnTo>
                    <a:lnTo>
                      <a:pt x="2010" y="3133"/>
                    </a:lnTo>
                    <a:lnTo>
                      <a:pt x="1972" y="3171"/>
                    </a:lnTo>
                    <a:lnTo>
                      <a:pt x="1962" y="3181"/>
                    </a:lnTo>
                    <a:lnTo>
                      <a:pt x="1943" y="3181"/>
                    </a:lnTo>
                    <a:lnTo>
                      <a:pt x="1933" y="3181"/>
                    </a:lnTo>
                    <a:lnTo>
                      <a:pt x="1933" y="3200"/>
                    </a:lnTo>
                    <a:lnTo>
                      <a:pt x="1924" y="3228"/>
                    </a:lnTo>
                    <a:lnTo>
                      <a:pt x="1924" y="3247"/>
                    </a:lnTo>
                    <a:lnTo>
                      <a:pt x="1895" y="3276"/>
                    </a:lnTo>
                    <a:lnTo>
                      <a:pt x="1829" y="3304"/>
                    </a:lnTo>
                    <a:lnTo>
                      <a:pt x="1810" y="3343"/>
                    </a:lnTo>
                    <a:lnTo>
                      <a:pt x="1800" y="3371"/>
                    </a:lnTo>
                    <a:lnTo>
                      <a:pt x="1743" y="3438"/>
                    </a:lnTo>
                    <a:lnTo>
                      <a:pt x="1486" y="3428"/>
                    </a:lnTo>
                    <a:lnTo>
                      <a:pt x="1343" y="3343"/>
                    </a:lnTo>
                    <a:lnTo>
                      <a:pt x="1305" y="3266"/>
                    </a:lnTo>
                    <a:lnTo>
                      <a:pt x="1219" y="3143"/>
                    </a:lnTo>
                    <a:lnTo>
                      <a:pt x="1181" y="3066"/>
                    </a:lnTo>
                    <a:lnTo>
                      <a:pt x="1152" y="2933"/>
                    </a:lnTo>
                    <a:lnTo>
                      <a:pt x="1057" y="2752"/>
                    </a:lnTo>
                    <a:lnTo>
                      <a:pt x="914" y="2647"/>
                    </a:lnTo>
                    <a:lnTo>
                      <a:pt x="743" y="2600"/>
                    </a:lnTo>
                    <a:lnTo>
                      <a:pt x="676" y="2533"/>
                    </a:lnTo>
                    <a:lnTo>
                      <a:pt x="600" y="2485"/>
                    </a:lnTo>
                    <a:lnTo>
                      <a:pt x="419" y="2485"/>
                    </a:lnTo>
                    <a:lnTo>
                      <a:pt x="362" y="2466"/>
                    </a:lnTo>
                    <a:lnTo>
                      <a:pt x="229" y="2447"/>
                    </a:lnTo>
                    <a:lnTo>
                      <a:pt x="162" y="2409"/>
                    </a:lnTo>
                    <a:lnTo>
                      <a:pt x="200" y="2323"/>
                    </a:lnTo>
                    <a:lnTo>
                      <a:pt x="333" y="2209"/>
                    </a:lnTo>
                    <a:lnTo>
                      <a:pt x="419" y="2200"/>
                    </a:lnTo>
                    <a:lnTo>
                      <a:pt x="324" y="2085"/>
                    </a:lnTo>
                    <a:lnTo>
                      <a:pt x="267" y="1962"/>
                    </a:lnTo>
                    <a:lnTo>
                      <a:pt x="200" y="1914"/>
                    </a:lnTo>
                    <a:lnTo>
                      <a:pt x="57" y="1876"/>
                    </a:lnTo>
                    <a:lnTo>
                      <a:pt x="0" y="1809"/>
                    </a:lnTo>
                    <a:lnTo>
                      <a:pt x="76" y="1666"/>
                    </a:lnTo>
                    <a:lnTo>
                      <a:pt x="210" y="1647"/>
                    </a:lnTo>
                    <a:lnTo>
                      <a:pt x="219" y="1619"/>
                    </a:lnTo>
                    <a:lnTo>
                      <a:pt x="219" y="1581"/>
                    </a:lnTo>
                    <a:lnTo>
                      <a:pt x="210" y="1552"/>
                    </a:lnTo>
                    <a:lnTo>
                      <a:pt x="181" y="1533"/>
                    </a:lnTo>
                    <a:lnTo>
                      <a:pt x="19" y="1504"/>
                    </a:lnTo>
                    <a:lnTo>
                      <a:pt x="67" y="1428"/>
                    </a:lnTo>
                    <a:lnTo>
                      <a:pt x="124" y="1371"/>
                    </a:lnTo>
                    <a:lnTo>
                      <a:pt x="190" y="1333"/>
                    </a:lnTo>
                    <a:lnTo>
                      <a:pt x="219" y="1238"/>
                    </a:lnTo>
                    <a:lnTo>
                      <a:pt x="210" y="1142"/>
                    </a:lnTo>
                    <a:lnTo>
                      <a:pt x="210" y="1038"/>
                    </a:lnTo>
                    <a:lnTo>
                      <a:pt x="238" y="942"/>
                    </a:lnTo>
                    <a:lnTo>
                      <a:pt x="305" y="923"/>
                    </a:lnTo>
                    <a:lnTo>
                      <a:pt x="562" y="1114"/>
                    </a:lnTo>
                    <a:lnTo>
                      <a:pt x="609" y="1066"/>
                    </a:lnTo>
                    <a:lnTo>
                      <a:pt x="629" y="961"/>
                    </a:lnTo>
                    <a:lnTo>
                      <a:pt x="609" y="857"/>
                    </a:lnTo>
                    <a:lnTo>
                      <a:pt x="543" y="809"/>
                    </a:lnTo>
                    <a:lnTo>
                      <a:pt x="457" y="676"/>
                    </a:lnTo>
                    <a:lnTo>
                      <a:pt x="505" y="485"/>
                    </a:lnTo>
                    <a:lnTo>
                      <a:pt x="553" y="428"/>
                    </a:lnTo>
                    <a:lnTo>
                      <a:pt x="619" y="400"/>
                    </a:lnTo>
                    <a:lnTo>
                      <a:pt x="829" y="438"/>
                    </a:lnTo>
                    <a:lnTo>
                      <a:pt x="895" y="419"/>
                    </a:lnTo>
                    <a:lnTo>
                      <a:pt x="1029" y="285"/>
                    </a:lnTo>
                    <a:lnTo>
                      <a:pt x="1095" y="257"/>
                    </a:lnTo>
                    <a:lnTo>
                      <a:pt x="1152" y="247"/>
                    </a:lnTo>
                    <a:lnTo>
                      <a:pt x="1219" y="219"/>
                    </a:lnTo>
                    <a:lnTo>
                      <a:pt x="1295" y="38"/>
                    </a:lnTo>
                    <a:lnTo>
                      <a:pt x="1353" y="0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9402" name="Group 2">
              <a:extLst>
                <a:ext uri="{FF2B5EF4-FFF2-40B4-BE49-F238E27FC236}">
                  <a16:creationId xmlns:a16="http://schemas.microsoft.com/office/drawing/2014/main" id="{4E50AAB1-F00C-1A4E-A50A-265F3E573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1463" y="825500"/>
              <a:ext cx="6602412" cy="5556250"/>
              <a:chOff x="6621463" y="825500"/>
              <a:chExt cx="6602546" cy="5556250"/>
            </a:xfrm>
          </p:grpSpPr>
          <p:sp>
            <p:nvSpPr>
              <p:cNvPr id="59409" name="Freeform 27">
                <a:extLst>
                  <a:ext uri="{FF2B5EF4-FFF2-40B4-BE49-F238E27FC236}">
                    <a16:creationId xmlns:a16="http://schemas.microsoft.com/office/drawing/2014/main" id="{4088685F-1A0F-B345-89BF-E1788894F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21463" y="1968500"/>
                <a:ext cx="265112" cy="349250"/>
              </a:xfrm>
              <a:custGeom>
                <a:avLst/>
                <a:gdLst>
                  <a:gd name="T0" fmla="*/ 134179 w 735"/>
                  <a:gd name="T1" fmla="*/ 0 h 972"/>
                  <a:gd name="T2" fmla="*/ 0 w 735"/>
                  <a:gd name="T3" fmla="*/ 130070 h 972"/>
                  <a:gd name="T4" fmla="*/ 20560 w 735"/>
                  <a:gd name="T5" fmla="*/ 201933 h 972"/>
                  <a:gd name="T6" fmla="*/ 123719 w 735"/>
                  <a:gd name="T7" fmla="*/ 342064 h 972"/>
                  <a:gd name="T8" fmla="*/ 134179 w 735"/>
                  <a:gd name="T9" fmla="*/ 348891 h 972"/>
                  <a:gd name="T10" fmla="*/ 144279 w 735"/>
                  <a:gd name="T11" fmla="*/ 342064 h 972"/>
                  <a:gd name="T12" fmla="*/ 244192 w 735"/>
                  <a:gd name="T13" fmla="*/ 201933 h 972"/>
                  <a:gd name="T14" fmla="*/ 264751 w 735"/>
                  <a:gd name="T15" fmla="*/ 130070 h 972"/>
                  <a:gd name="T16" fmla="*/ 134179 w 735"/>
                  <a:gd name="T17" fmla="*/ 0 h 972"/>
                  <a:gd name="T18" fmla="*/ 134179 w 735"/>
                  <a:gd name="T19" fmla="*/ 184686 h 972"/>
                  <a:gd name="T20" fmla="*/ 78993 w 735"/>
                  <a:gd name="T21" fmla="*/ 130070 h 972"/>
                  <a:gd name="T22" fmla="*/ 134179 w 735"/>
                  <a:gd name="T23" fmla="*/ 78689 h 972"/>
                  <a:gd name="T24" fmla="*/ 185398 w 735"/>
                  <a:gd name="T25" fmla="*/ 130070 h 972"/>
                  <a:gd name="T26" fmla="*/ 134179 w 735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72">
                    <a:moveTo>
                      <a:pt x="372" y="0"/>
                    </a:moveTo>
                    <a:cubicBezTo>
                      <a:pt x="172" y="0"/>
                      <a:pt x="0" y="162"/>
                      <a:pt x="0" y="36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43" y="952"/>
                      <a:pt x="343" y="952"/>
                      <a:pt x="343" y="952"/>
                    </a:cubicBezTo>
                    <a:cubicBezTo>
                      <a:pt x="353" y="971"/>
                      <a:pt x="362" y="971"/>
                      <a:pt x="372" y="971"/>
                    </a:cubicBezTo>
                    <a:cubicBezTo>
                      <a:pt x="381" y="971"/>
                      <a:pt x="391" y="971"/>
                      <a:pt x="400" y="952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5"/>
                      <a:pt x="734" y="438"/>
                      <a:pt x="734" y="362"/>
                    </a:cubicBezTo>
                    <a:cubicBezTo>
                      <a:pt x="734" y="162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62"/>
                    </a:cubicBezTo>
                    <a:cubicBezTo>
                      <a:pt x="219" y="286"/>
                      <a:pt x="286" y="219"/>
                      <a:pt x="372" y="219"/>
                    </a:cubicBezTo>
                    <a:cubicBezTo>
                      <a:pt x="448" y="219"/>
                      <a:pt x="514" y="286"/>
                      <a:pt x="514" y="362"/>
                    </a:cubicBezTo>
                    <a:cubicBezTo>
                      <a:pt x="514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10" name="Text Box 28">
                <a:extLst>
                  <a:ext uri="{FF2B5EF4-FFF2-40B4-BE49-F238E27FC236}">
                    <a16:creationId xmlns:a16="http://schemas.microsoft.com/office/drawing/2014/main" id="{962E1A96-35ED-E84E-9110-12EB5D5BD2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93488" y="3224213"/>
                <a:ext cx="1160200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Warsaw</a:t>
                </a:r>
              </a:p>
            </p:txBody>
          </p:sp>
          <p:sp>
            <p:nvSpPr>
              <p:cNvPr id="59411" name="Text Box 29">
                <a:extLst>
                  <a:ext uri="{FF2B5EF4-FFF2-40B4-BE49-F238E27FC236}">
                    <a16:creationId xmlns:a16="http://schemas.microsoft.com/office/drawing/2014/main" id="{AEB99523-7A10-0B49-97C3-E03756A621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36163" y="5859463"/>
                <a:ext cx="665018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Krakov</a:t>
                </a:r>
              </a:p>
            </p:txBody>
          </p:sp>
          <p:sp>
            <p:nvSpPr>
              <p:cNvPr id="59412" name="Text Box 30">
                <a:extLst>
                  <a:ext uri="{FF2B5EF4-FFF2-40B4-BE49-F238E27FC236}">
                    <a16:creationId xmlns:a16="http://schemas.microsoft.com/office/drawing/2014/main" id="{00691F67-DD24-D64E-AC50-FD7BEC079D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628563" y="4311650"/>
                <a:ext cx="595446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Lublin</a:t>
                </a:r>
              </a:p>
            </p:txBody>
          </p:sp>
          <p:sp>
            <p:nvSpPr>
              <p:cNvPr id="59413" name="Text Box 31">
                <a:extLst>
                  <a:ext uri="{FF2B5EF4-FFF2-40B4-BE49-F238E27FC236}">
                    <a16:creationId xmlns:a16="http://schemas.microsoft.com/office/drawing/2014/main" id="{84F8BFAB-8F89-D241-8F1A-AADFF19FF1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12349" y="825500"/>
                <a:ext cx="728451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Gdansk</a:t>
                </a:r>
              </a:p>
            </p:txBody>
          </p:sp>
          <p:sp>
            <p:nvSpPr>
              <p:cNvPr id="59414" name="Text Box 32">
                <a:extLst>
                  <a:ext uri="{FF2B5EF4-FFF2-40B4-BE49-F238E27FC236}">
                    <a16:creationId xmlns:a16="http://schemas.microsoft.com/office/drawing/2014/main" id="{AF5097F0-3B9D-A34D-8BD0-EE03B3523D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67525" y="1792288"/>
                <a:ext cx="802114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Szczecin</a:t>
                </a:r>
              </a:p>
            </p:txBody>
          </p:sp>
          <p:sp>
            <p:nvSpPr>
              <p:cNvPr id="59415" name="Text Box 33">
                <a:extLst>
                  <a:ext uri="{FF2B5EF4-FFF2-40B4-BE49-F238E27FC236}">
                    <a16:creationId xmlns:a16="http://schemas.microsoft.com/office/drawing/2014/main" id="{82BE505E-6B33-BC4C-BEC4-D6AF6B1D57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02587" y="3095625"/>
                <a:ext cx="71821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Poznan</a:t>
                </a:r>
              </a:p>
            </p:txBody>
          </p:sp>
          <p:sp>
            <p:nvSpPr>
              <p:cNvPr id="59416" name="Freeform 34">
                <a:extLst>
                  <a:ext uri="{FF2B5EF4-FFF2-40B4-BE49-F238E27FC236}">
                    <a16:creationId xmlns:a16="http://schemas.microsoft.com/office/drawing/2014/main" id="{C45A6B0B-C967-5A42-959E-C317401D8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0763" y="3535363"/>
                <a:ext cx="265112" cy="354012"/>
              </a:xfrm>
              <a:custGeom>
                <a:avLst/>
                <a:gdLst>
                  <a:gd name="T0" fmla="*/ 130572 w 735"/>
                  <a:gd name="T1" fmla="*/ 0 h 982"/>
                  <a:gd name="T2" fmla="*/ 0 w 735"/>
                  <a:gd name="T3" fmla="*/ 134106 h 982"/>
                  <a:gd name="T4" fmla="*/ 20920 w 735"/>
                  <a:gd name="T5" fmla="*/ 202602 h 982"/>
                  <a:gd name="T6" fmla="*/ 120473 w 735"/>
                  <a:gd name="T7" fmla="*/ 346802 h 982"/>
                  <a:gd name="T8" fmla="*/ 130572 w 735"/>
                  <a:gd name="T9" fmla="*/ 353651 h 982"/>
                  <a:gd name="T10" fmla="*/ 141032 w 735"/>
                  <a:gd name="T11" fmla="*/ 346802 h 982"/>
                  <a:gd name="T12" fmla="*/ 244192 w 735"/>
                  <a:gd name="T13" fmla="*/ 202602 h 982"/>
                  <a:gd name="T14" fmla="*/ 264751 w 735"/>
                  <a:gd name="T15" fmla="*/ 134106 h 982"/>
                  <a:gd name="T16" fmla="*/ 130572 w 735"/>
                  <a:gd name="T17" fmla="*/ 0 h 982"/>
                  <a:gd name="T18" fmla="*/ 130572 w 735"/>
                  <a:gd name="T19" fmla="*/ 185658 h 982"/>
                  <a:gd name="T20" fmla="*/ 78993 w 735"/>
                  <a:gd name="T21" fmla="*/ 134106 h 982"/>
                  <a:gd name="T22" fmla="*/ 130572 w 735"/>
                  <a:gd name="T23" fmla="*/ 78950 h 982"/>
                  <a:gd name="T24" fmla="*/ 185759 w 735"/>
                  <a:gd name="T25" fmla="*/ 134106 h 982"/>
                  <a:gd name="T26" fmla="*/ 130572 w 735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15"/>
                      <a:pt x="58" y="562"/>
                    </a:cubicBezTo>
                    <a:cubicBezTo>
                      <a:pt x="334" y="962"/>
                      <a:pt x="334" y="962"/>
                      <a:pt x="334" y="962"/>
                    </a:cubicBezTo>
                    <a:cubicBezTo>
                      <a:pt x="343" y="972"/>
                      <a:pt x="353" y="981"/>
                      <a:pt x="362" y="981"/>
                    </a:cubicBezTo>
                    <a:cubicBezTo>
                      <a:pt x="372" y="981"/>
                      <a:pt x="381" y="972"/>
                      <a:pt x="391" y="962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15"/>
                      <a:pt x="734" y="438"/>
                      <a:pt x="734" y="372"/>
                    </a:cubicBezTo>
                    <a:cubicBezTo>
                      <a:pt x="734" y="162"/>
                      <a:pt x="56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5" y="286"/>
                      <a:pt x="515" y="372"/>
                    </a:cubicBezTo>
                    <a:cubicBezTo>
                      <a:pt x="515" y="448"/>
                      <a:pt x="448" y="515"/>
                      <a:pt x="362" y="515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17" name="Freeform 35">
                <a:extLst>
                  <a:ext uri="{FF2B5EF4-FFF2-40B4-BE49-F238E27FC236}">
                    <a16:creationId xmlns:a16="http://schemas.microsoft.com/office/drawing/2014/main" id="{2AA28A19-5662-F74A-A75A-048833BBB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3900" y="987425"/>
                <a:ext cx="263525" cy="354013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19556 w 734"/>
                  <a:gd name="T7" fmla="*/ 346803 h 982"/>
                  <a:gd name="T8" fmla="*/ 129967 w 734"/>
                  <a:gd name="T9" fmla="*/ 353652 h 982"/>
                  <a:gd name="T10" fmla="*/ 140020 w 734"/>
                  <a:gd name="T11" fmla="*/ 346803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0502 h 982"/>
                  <a:gd name="T22" fmla="*/ 129967 w 734"/>
                  <a:gd name="T23" fmla="*/ 78950 h 982"/>
                  <a:gd name="T24" fmla="*/ 184539 w 734"/>
                  <a:gd name="T25" fmla="*/ 130502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2"/>
                      <a:pt x="352" y="981"/>
                      <a:pt x="362" y="981"/>
                    </a:cubicBezTo>
                    <a:cubicBezTo>
                      <a:pt x="371" y="981"/>
                      <a:pt x="381" y="972"/>
                      <a:pt x="39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5" y="505"/>
                      <a:pt x="733" y="438"/>
                      <a:pt x="733" y="371"/>
                    </a:cubicBezTo>
                    <a:cubicBezTo>
                      <a:pt x="733" y="162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4"/>
                      <a:pt x="36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18" name="Freeform 36">
                <a:extLst>
                  <a:ext uri="{FF2B5EF4-FFF2-40B4-BE49-F238E27FC236}">
                    <a16:creationId xmlns:a16="http://schemas.microsoft.com/office/drawing/2014/main" id="{3B61A21B-E8ED-3841-8918-8B9DBB36F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7813" y="6027738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6207 h 982"/>
                  <a:gd name="T6" fmla="*/ 119556 w 734"/>
                  <a:gd name="T7" fmla="*/ 346802 h 982"/>
                  <a:gd name="T8" fmla="*/ 129967 w 734"/>
                  <a:gd name="T9" fmla="*/ 353651 h 982"/>
                  <a:gd name="T10" fmla="*/ 140020 w 734"/>
                  <a:gd name="T11" fmla="*/ 346802 h 982"/>
                  <a:gd name="T12" fmla="*/ 242701 w 734"/>
                  <a:gd name="T13" fmla="*/ 206207 h 982"/>
                  <a:gd name="T14" fmla="*/ 263166 w 734"/>
                  <a:gd name="T15" fmla="*/ 134106 h 982"/>
                  <a:gd name="T16" fmla="*/ 129967 w 734"/>
                  <a:gd name="T17" fmla="*/ 0 h 982"/>
                  <a:gd name="T18" fmla="*/ 129967 w 734"/>
                  <a:gd name="T19" fmla="*/ 185658 h 982"/>
                  <a:gd name="T20" fmla="*/ 78627 w 734"/>
                  <a:gd name="T21" fmla="*/ 134106 h 982"/>
                  <a:gd name="T22" fmla="*/ 129967 w 734"/>
                  <a:gd name="T23" fmla="*/ 82555 h 982"/>
                  <a:gd name="T24" fmla="*/ 184539 w 734"/>
                  <a:gd name="T25" fmla="*/ 134106 h 982"/>
                  <a:gd name="T26" fmla="*/ 129967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1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2" y="972"/>
                      <a:pt x="352" y="981"/>
                      <a:pt x="362" y="981"/>
                    </a:cubicBezTo>
                    <a:cubicBezTo>
                      <a:pt x="371" y="981"/>
                      <a:pt x="381" y="972"/>
                      <a:pt x="39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05" y="515"/>
                      <a:pt x="733" y="448"/>
                      <a:pt x="733" y="372"/>
                    </a:cubicBezTo>
                    <a:cubicBezTo>
                      <a:pt x="733" y="172"/>
                      <a:pt x="56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5" y="515"/>
                      <a:pt x="219" y="448"/>
                      <a:pt x="219" y="372"/>
                    </a:cubicBezTo>
                    <a:cubicBezTo>
                      <a:pt x="219" y="286"/>
                      <a:pt x="285" y="229"/>
                      <a:pt x="362" y="229"/>
                    </a:cubicBezTo>
                    <a:cubicBezTo>
                      <a:pt x="447" y="229"/>
                      <a:pt x="514" y="286"/>
                      <a:pt x="514" y="372"/>
                    </a:cubicBezTo>
                    <a:cubicBezTo>
                      <a:pt x="514" y="448"/>
                      <a:pt x="447" y="515"/>
                      <a:pt x="362" y="515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19" name="Freeform 37">
                <a:extLst>
                  <a:ext uri="{FF2B5EF4-FFF2-40B4-BE49-F238E27FC236}">
                    <a16:creationId xmlns:a16="http://schemas.microsoft.com/office/drawing/2014/main" id="{CD942437-104B-9540-ADD7-59FE05604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6000" y="4543425"/>
                <a:ext cx="263525" cy="354013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6207 h 982"/>
                  <a:gd name="T6" fmla="*/ 123146 w 734"/>
                  <a:gd name="T7" fmla="*/ 346803 h 982"/>
                  <a:gd name="T8" fmla="*/ 133199 w 734"/>
                  <a:gd name="T9" fmla="*/ 353652 h 982"/>
                  <a:gd name="T10" fmla="*/ 143610 w 734"/>
                  <a:gd name="T11" fmla="*/ 346803 h 982"/>
                  <a:gd name="T12" fmla="*/ 242701 w 734"/>
                  <a:gd name="T13" fmla="*/ 206207 h 982"/>
                  <a:gd name="T14" fmla="*/ 263166 w 734"/>
                  <a:gd name="T15" fmla="*/ 134107 h 982"/>
                  <a:gd name="T16" fmla="*/ 133199 w 734"/>
                  <a:gd name="T17" fmla="*/ 0 h 982"/>
                  <a:gd name="T18" fmla="*/ 133199 w 734"/>
                  <a:gd name="T19" fmla="*/ 185659 h 982"/>
                  <a:gd name="T20" fmla="*/ 78627 w 734"/>
                  <a:gd name="T21" fmla="*/ 134107 h 982"/>
                  <a:gd name="T22" fmla="*/ 133199 w 734"/>
                  <a:gd name="T23" fmla="*/ 78950 h 982"/>
                  <a:gd name="T24" fmla="*/ 184539 w 734"/>
                  <a:gd name="T25" fmla="*/ 134107 h 982"/>
                  <a:gd name="T26" fmla="*/ 133199 w 734"/>
                  <a:gd name="T27" fmla="*/ 185659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71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2" y="972"/>
                      <a:pt x="362" y="981"/>
                      <a:pt x="371" y="981"/>
                    </a:cubicBezTo>
                    <a:cubicBezTo>
                      <a:pt x="381" y="981"/>
                      <a:pt x="390" y="972"/>
                      <a:pt x="40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5"/>
                      <a:pt x="733" y="448"/>
                      <a:pt x="733" y="372"/>
                    </a:cubicBezTo>
                    <a:cubicBezTo>
                      <a:pt x="733" y="172"/>
                      <a:pt x="571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85" y="515"/>
                      <a:pt x="219" y="448"/>
                      <a:pt x="219" y="372"/>
                    </a:cubicBezTo>
                    <a:cubicBezTo>
                      <a:pt x="219" y="286"/>
                      <a:pt x="285" y="219"/>
                      <a:pt x="371" y="219"/>
                    </a:cubicBezTo>
                    <a:cubicBezTo>
                      <a:pt x="447" y="219"/>
                      <a:pt x="514" y="286"/>
                      <a:pt x="514" y="372"/>
                    </a:cubicBezTo>
                    <a:cubicBezTo>
                      <a:pt x="514" y="448"/>
                      <a:pt x="447" y="515"/>
                      <a:pt x="371" y="515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20" name="Freeform 38">
                <a:extLst>
                  <a:ext uri="{FF2B5EF4-FFF2-40B4-BE49-F238E27FC236}">
                    <a16:creationId xmlns:a16="http://schemas.microsoft.com/office/drawing/2014/main" id="{57ACF84D-4B4C-A54B-8B66-3C6916B0A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0125" y="3260725"/>
                <a:ext cx="263525" cy="354013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2602 h 982"/>
                  <a:gd name="T6" fmla="*/ 119556 w 734"/>
                  <a:gd name="T7" fmla="*/ 346803 h 982"/>
                  <a:gd name="T8" fmla="*/ 129967 w 734"/>
                  <a:gd name="T9" fmla="*/ 353652 h 982"/>
                  <a:gd name="T10" fmla="*/ 140020 w 734"/>
                  <a:gd name="T11" fmla="*/ 346803 h 982"/>
                  <a:gd name="T12" fmla="*/ 242701 w 734"/>
                  <a:gd name="T13" fmla="*/ 202602 h 982"/>
                  <a:gd name="T14" fmla="*/ 263166 w 734"/>
                  <a:gd name="T15" fmla="*/ 134107 h 982"/>
                  <a:gd name="T16" fmla="*/ 129967 w 734"/>
                  <a:gd name="T17" fmla="*/ 0 h 982"/>
                  <a:gd name="T18" fmla="*/ 129967 w 734"/>
                  <a:gd name="T19" fmla="*/ 185659 h 982"/>
                  <a:gd name="T20" fmla="*/ 78627 w 734"/>
                  <a:gd name="T21" fmla="*/ 134107 h 982"/>
                  <a:gd name="T22" fmla="*/ 129967 w 734"/>
                  <a:gd name="T23" fmla="*/ 79310 h 982"/>
                  <a:gd name="T24" fmla="*/ 184539 w 734"/>
                  <a:gd name="T25" fmla="*/ 134107 h 982"/>
                  <a:gd name="T26" fmla="*/ 129967 w 734"/>
                  <a:gd name="T27" fmla="*/ 185659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2"/>
                      <a:pt x="352" y="981"/>
                      <a:pt x="362" y="981"/>
                    </a:cubicBezTo>
                    <a:cubicBezTo>
                      <a:pt x="371" y="981"/>
                      <a:pt x="390" y="972"/>
                      <a:pt x="39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2"/>
                    </a:cubicBezTo>
                    <a:cubicBezTo>
                      <a:pt x="733" y="162"/>
                      <a:pt x="571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5" y="515"/>
                      <a:pt x="219" y="448"/>
                      <a:pt x="219" y="372"/>
                    </a:cubicBezTo>
                    <a:cubicBezTo>
                      <a:pt x="219" y="286"/>
                      <a:pt x="285" y="220"/>
                      <a:pt x="362" y="220"/>
                    </a:cubicBezTo>
                    <a:cubicBezTo>
                      <a:pt x="447" y="220"/>
                      <a:pt x="514" y="286"/>
                      <a:pt x="514" y="372"/>
                    </a:cubicBezTo>
                    <a:cubicBezTo>
                      <a:pt x="514" y="448"/>
                      <a:pt x="447" y="515"/>
                      <a:pt x="362" y="515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66302CF3-C93E-624F-8DAA-A41D2B4BE40B}"/>
              </a:ext>
            </a:extLst>
          </p:cNvPr>
          <p:cNvGrpSpPr/>
          <p:nvPr/>
        </p:nvGrpSpPr>
        <p:grpSpPr>
          <a:xfrm>
            <a:off x="867833" y="535782"/>
            <a:ext cx="4222750" cy="5865813"/>
            <a:chOff x="1041400" y="642938"/>
            <a:chExt cx="5067300" cy="7038975"/>
          </a:xfrm>
        </p:grpSpPr>
        <p:sp>
          <p:nvSpPr>
            <p:cNvPr id="59394" name="Text Box 17">
              <a:extLst>
                <a:ext uri="{FF2B5EF4-FFF2-40B4-BE49-F238E27FC236}">
                  <a16:creationId xmlns:a16="http://schemas.microsoft.com/office/drawing/2014/main" id="{097CEA82-EDBB-0949-99C1-4C9E02A191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1797050"/>
              <a:ext cx="121920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WARSAW</a:t>
              </a:r>
            </a:p>
          </p:txBody>
        </p:sp>
        <p:sp>
          <p:nvSpPr>
            <p:cNvPr id="59395" name="Text Box 18">
              <a:extLst>
                <a:ext uri="{FF2B5EF4-FFF2-40B4-BE49-F238E27FC236}">
                  <a16:creationId xmlns:a16="http://schemas.microsoft.com/office/drawing/2014/main" id="{8602C39A-3D70-C84D-8B3C-7CBEF7471A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825750"/>
              <a:ext cx="1262063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SZCZECIN</a:t>
              </a:r>
            </a:p>
          </p:txBody>
        </p:sp>
        <p:sp>
          <p:nvSpPr>
            <p:cNvPr id="59396" name="Text Box 19">
              <a:extLst>
                <a:ext uri="{FF2B5EF4-FFF2-40B4-BE49-F238E27FC236}">
                  <a16:creationId xmlns:a16="http://schemas.microsoft.com/office/drawing/2014/main" id="{2CF0E2D8-B34C-0041-A5B5-BB922918B6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857625"/>
              <a:ext cx="112712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GDANSK</a:t>
              </a:r>
            </a:p>
          </p:txBody>
        </p:sp>
        <p:sp>
          <p:nvSpPr>
            <p:cNvPr id="59397" name="Text Box 20">
              <a:extLst>
                <a:ext uri="{FF2B5EF4-FFF2-40B4-BE49-F238E27FC236}">
                  <a16:creationId xmlns:a16="http://schemas.microsoft.com/office/drawing/2014/main" id="{1D5A351F-A37F-9F43-AF17-578C037DC7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89500"/>
              <a:ext cx="1163638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POZNAN</a:t>
              </a:r>
            </a:p>
          </p:txBody>
        </p:sp>
        <p:sp>
          <p:nvSpPr>
            <p:cNvPr id="59398" name="Text Box 21">
              <a:extLst>
                <a:ext uri="{FF2B5EF4-FFF2-40B4-BE49-F238E27FC236}">
                  <a16:creationId xmlns:a16="http://schemas.microsoft.com/office/drawing/2014/main" id="{5F58ECB2-7832-ED49-AA1B-B03C29B0E6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868988"/>
              <a:ext cx="11112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KRAKOV</a:t>
              </a:r>
            </a:p>
          </p:txBody>
        </p:sp>
        <p:sp>
          <p:nvSpPr>
            <p:cNvPr id="59399" name="Text Box 22">
              <a:extLst>
                <a:ext uri="{FF2B5EF4-FFF2-40B4-BE49-F238E27FC236}">
                  <a16:creationId xmlns:a16="http://schemas.microsoft.com/office/drawing/2014/main" id="{E6F469F3-876E-5B47-B158-4155F82B8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55850" y="642938"/>
              <a:ext cx="3752850" cy="8064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333" b="1" dirty="0">
                  <a:solidFill>
                    <a:srgbClr val="000000"/>
                  </a:solidFill>
                </a:rPr>
                <a:t>POLAND</a:t>
              </a:r>
            </a:p>
          </p:txBody>
        </p:sp>
        <p:sp>
          <p:nvSpPr>
            <p:cNvPr id="59400" name="Text Box 23">
              <a:extLst>
                <a:ext uri="{FF2B5EF4-FFF2-40B4-BE49-F238E27FC236}">
                  <a16:creationId xmlns:a16="http://schemas.microsoft.com/office/drawing/2014/main" id="{7BEDBFE2-DF59-1D44-9025-2CC1DC49F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808788"/>
              <a:ext cx="9969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LUBLIN</a:t>
              </a:r>
            </a:p>
          </p:txBody>
        </p:sp>
        <p:grpSp>
          <p:nvGrpSpPr>
            <p:cNvPr id="59401" name="Group 1">
              <a:extLst>
                <a:ext uri="{FF2B5EF4-FFF2-40B4-BE49-F238E27FC236}">
                  <a16:creationId xmlns:a16="http://schemas.microsoft.com/office/drawing/2014/main" id="{6B4C73A2-144A-2245-9B34-A51E4D342E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720725"/>
              <a:ext cx="949325" cy="593725"/>
              <a:chOff x="1158875" y="750888"/>
              <a:chExt cx="949325" cy="593725"/>
            </a:xfrm>
          </p:grpSpPr>
          <p:sp>
            <p:nvSpPr>
              <p:cNvPr id="59421" name="Freeform 24">
                <a:extLst>
                  <a:ext uri="{FF2B5EF4-FFF2-40B4-BE49-F238E27FC236}">
                    <a16:creationId xmlns:a16="http://schemas.microsoft.com/office/drawing/2014/main" id="{872A6B29-8B0F-8648-9150-4E5CC2FFB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750888"/>
                <a:ext cx="949325" cy="593725"/>
              </a:xfrm>
              <a:custGeom>
                <a:avLst/>
                <a:gdLst>
                  <a:gd name="T0" fmla="*/ 0 w 2639"/>
                  <a:gd name="T1" fmla="*/ 0 h 1648"/>
                  <a:gd name="T2" fmla="*/ 948965 w 2639"/>
                  <a:gd name="T3" fmla="*/ 0 h 1648"/>
                  <a:gd name="T4" fmla="*/ 948965 w 2639"/>
                  <a:gd name="T5" fmla="*/ 593365 h 1648"/>
                  <a:gd name="T6" fmla="*/ 0 w 2639"/>
                  <a:gd name="T7" fmla="*/ 593365 h 1648"/>
                  <a:gd name="T8" fmla="*/ 0 w 2639"/>
                  <a:gd name="T9" fmla="*/ 0 h 16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39" h="1648">
                    <a:moveTo>
                      <a:pt x="0" y="0"/>
                    </a:moveTo>
                    <a:lnTo>
                      <a:pt x="2638" y="0"/>
                    </a:lnTo>
                    <a:lnTo>
                      <a:pt x="2638" y="1647"/>
                    </a:lnTo>
                    <a:lnTo>
                      <a:pt x="0" y="164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22" name="Freeform 25">
                <a:extLst>
                  <a:ext uri="{FF2B5EF4-FFF2-40B4-BE49-F238E27FC236}">
                    <a16:creationId xmlns:a16="http://schemas.microsoft.com/office/drawing/2014/main" id="{1B20705A-098B-EB48-B0AA-B4A1E6FA3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1046163"/>
                <a:ext cx="949325" cy="298450"/>
              </a:xfrm>
              <a:custGeom>
                <a:avLst/>
                <a:gdLst>
                  <a:gd name="T0" fmla="*/ 0 w 2639"/>
                  <a:gd name="T1" fmla="*/ 0 h 829"/>
                  <a:gd name="T2" fmla="*/ 948965 w 2639"/>
                  <a:gd name="T3" fmla="*/ 0 h 829"/>
                  <a:gd name="T4" fmla="*/ 948965 w 2639"/>
                  <a:gd name="T5" fmla="*/ 298090 h 829"/>
                  <a:gd name="T6" fmla="*/ 0 w 2639"/>
                  <a:gd name="T7" fmla="*/ 298090 h 829"/>
                  <a:gd name="T8" fmla="*/ 0 w 2639"/>
                  <a:gd name="T9" fmla="*/ 0 h 8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39" h="829">
                    <a:moveTo>
                      <a:pt x="0" y="0"/>
                    </a:moveTo>
                    <a:lnTo>
                      <a:pt x="2638" y="0"/>
                    </a:lnTo>
                    <a:lnTo>
                      <a:pt x="2638" y="828"/>
                    </a:lnTo>
                    <a:lnTo>
                      <a:pt x="0" y="8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C14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9423" name="Freeform 26">
                <a:extLst>
                  <a:ext uri="{FF2B5EF4-FFF2-40B4-BE49-F238E27FC236}">
                    <a16:creationId xmlns:a16="http://schemas.microsoft.com/office/drawing/2014/main" id="{7BE6D410-79B1-5042-9A37-8A5769942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750888"/>
                <a:ext cx="949325" cy="593725"/>
              </a:xfrm>
              <a:custGeom>
                <a:avLst/>
                <a:gdLst>
                  <a:gd name="T0" fmla="*/ 948965 w 2639"/>
                  <a:gd name="T1" fmla="*/ 593365 h 1648"/>
                  <a:gd name="T2" fmla="*/ 0 w 2639"/>
                  <a:gd name="T3" fmla="*/ 593365 h 1648"/>
                  <a:gd name="T4" fmla="*/ 0 w 2639"/>
                  <a:gd name="T5" fmla="*/ 0 h 1648"/>
                  <a:gd name="T6" fmla="*/ 948965 w 2639"/>
                  <a:gd name="T7" fmla="*/ 0 h 1648"/>
                  <a:gd name="T8" fmla="*/ 948965 w 2639"/>
                  <a:gd name="T9" fmla="*/ 593365 h 16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39" h="1648">
                    <a:moveTo>
                      <a:pt x="2638" y="1647"/>
                    </a:moveTo>
                    <a:lnTo>
                      <a:pt x="0" y="1647"/>
                    </a:lnTo>
                    <a:lnTo>
                      <a:pt x="0" y="0"/>
                    </a:lnTo>
                    <a:lnTo>
                      <a:pt x="2638" y="0"/>
                    </a:lnTo>
                    <a:lnTo>
                      <a:pt x="2638" y="1647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59403" name="Google Shape;615;p19">
              <a:extLst>
                <a:ext uri="{FF2B5EF4-FFF2-40B4-BE49-F238E27FC236}">
                  <a16:creationId xmlns:a16="http://schemas.microsoft.com/office/drawing/2014/main" id="{4F8F0229-A047-1446-8DEB-559B8FEECA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2079625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04" name="Google Shape;615;p19">
              <a:extLst>
                <a:ext uri="{FF2B5EF4-FFF2-40B4-BE49-F238E27FC236}">
                  <a16:creationId xmlns:a16="http://schemas.microsoft.com/office/drawing/2014/main" id="{01F1F7D1-6DB6-BE40-BAEE-420C54FE25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30956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05" name="Google Shape;615;p19">
              <a:extLst>
                <a:ext uri="{FF2B5EF4-FFF2-40B4-BE49-F238E27FC236}">
                  <a16:creationId xmlns:a16="http://schemas.microsoft.com/office/drawing/2014/main" id="{50526C18-3204-EE4F-8E55-02E03F3485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411003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06" name="Google Shape;615;p19">
              <a:extLst>
                <a:ext uri="{FF2B5EF4-FFF2-40B4-BE49-F238E27FC236}">
                  <a16:creationId xmlns:a16="http://schemas.microsoft.com/office/drawing/2014/main" id="{31F60446-16B5-2D4F-92CC-F8764A462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516255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07" name="Google Shape;615;p19">
              <a:extLst>
                <a:ext uri="{FF2B5EF4-FFF2-40B4-BE49-F238E27FC236}">
                  <a16:creationId xmlns:a16="http://schemas.microsoft.com/office/drawing/2014/main" id="{1674C661-6B97-B84D-9831-15819474C3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61309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08" name="Google Shape;615;p19">
              <a:extLst>
                <a:ext uri="{FF2B5EF4-FFF2-40B4-BE49-F238E27FC236}">
                  <a16:creationId xmlns:a16="http://schemas.microsoft.com/office/drawing/2014/main" id="{36F431AA-F3FE-7745-946A-B0E051B2C0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708977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8BFBB2BF-5434-5A41-936F-F1369A94267D}"/>
              </a:ext>
            </a:extLst>
          </p:cNvPr>
          <p:cNvGrpSpPr/>
          <p:nvPr/>
        </p:nvGrpSpPr>
        <p:grpSpPr>
          <a:xfrm>
            <a:off x="7551209" y="339991"/>
            <a:ext cx="3046678" cy="6204479"/>
            <a:chOff x="9061450" y="407988"/>
            <a:chExt cx="3656013" cy="7445375"/>
          </a:xfrm>
        </p:grpSpPr>
        <p:grpSp>
          <p:nvGrpSpPr>
            <p:cNvPr id="61441" name="Group 2">
              <a:extLst>
                <a:ext uri="{FF2B5EF4-FFF2-40B4-BE49-F238E27FC236}">
                  <a16:creationId xmlns:a16="http://schemas.microsoft.com/office/drawing/2014/main" id="{882996F6-FFBF-FD46-9C66-FA3AD7C8AD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61450" y="407988"/>
              <a:ext cx="3656013" cy="7445375"/>
              <a:chOff x="9061450" y="407988"/>
              <a:chExt cx="3656013" cy="7445375"/>
            </a:xfrm>
          </p:grpSpPr>
          <p:sp>
            <p:nvSpPr>
              <p:cNvPr id="61740" name="Freeform 2">
                <a:extLst>
                  <a:ext uri="{FF2B5EF4-FFF2-40B4-BE49-F238E27FC236}">
                    <a16:creationId xmlns:a16="http://schemas.microsoft.com/office/drawing/2014/main" id="{17DA7ED2-BDAD-4447-8DC1-42D19F01D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0975" y="1797050"/>
                <a:ext cx="1166813" cy="1306513"/>
              </a:xfrm>
              <a:custGeom>
                <a:avLst/>
                <a:gdLst>
                  <a:gd name="T0" fmla="*/ 1139075 w 3239"/>
                  <a:gd name="T1" fmla="*/ 178210 h 3629"/>
                  <a:gd name="T2" fmla="*/ 1128628 w 3239"/>
                  <a:gd name="T3" fmla="*/ 288016 h 3629"/>
                  <a:gd name="T4" fmla="*/ 1084318 w 3239"/>
                  <a:gd name="T5" fmla="*/ 301697 h 3629"/>
                  <a:gd name="T6" fmla="*/ 1104852 w 3239"/>
                  <a:gd name="T7" fmla="*/ 335899 h 3629"/>
                  <a:gd name="T8" fmla="*/ 1128628 w 3239"/>
                  <a:gd name="T9" fmla="*/ 356420 h 3629"/>
                  <a:gd name="T10" fmla="*/ 1121783 w 3239"/>
                  <a:gd name="T11" fmla="*/ 407903 h 3629"/>
                  <a:gd name="T12" fmla="*/ 1029202 w 3239"/>
                  <a:gd name="T13" fmla="*/ 438865 h 3629"/>
                  <a:gd name="T14" fmla="*/ 1042891 w 3239"/>
                  <a:gd name="T15" fmla="*/ 490347 h 3629"/>
                  <a:gd name="T16" fmla="*/ 1005066 w 3239"/>
                  <a:gd name="T17" fmla="*/ 579272 h 3629"/>
                  <a:gd name="T18" fmla="*/ 974446 w 3239"/>
                  <a:gd name="T19" fmla="*/ 565592 h 3629"/>
                  <a:gd name="T20" fmla="*/ 909242 w 3239"/>
                  <a:gd name="T21" fmla="*/ 507268 h 3629"/>
                  <a:gd name="T22" fmla="*/ 861331 w 3239"/>
                  <a:gd name="T23" fmla="*/ 520949 h 3629"/>
                  <a:gd name="T24" fmla="*/ 830350 w 3239"/>
                  <a:gd name="T25" fmla="*/ 589713 h 3629"/>
                  <a:gd name="T26" fmla="*/ 816661 w 3239"/>
                  <a:gd name="T27" fmla="*/ 627515 h 3629"/>
                  <a:gd name="T28" fmla="*/ 857728 w 3239"/>
                  <a:gd name="T29" fmla="*/ 668557 h 3629"/>
                  <a:gd name="T30" fmla="*/ 857728 w 3239"/>
                  <a:gd name="T31" fmla="*/ 695919 h 3629"/>
                  <a:gd name="T32" fmla="*/ 881864 w 3239"/>
                  <a:gd name="T33" fmla="*/ 750642 h 3629"/>
                  <a:gd name="T34" fmla="*/ 881864 w 3239"/>
                  <a:gd name="T35" fmla="*/ 829846 h 3629"/>
                  <a:gd name="T36" fmla="*/ 785681 w 3239"/>
                  <a:gd name="T37" fmla="*/ 952973 h 3629"/>
                  <a:gd name="T38" fmla="*/ 672566 w 3239"/>
                  <a:gd name="T39" fmla="*/ 1008056 h 3629"/>
                  <a:gd name="T40" fmla="*/ 596915 w 3239"/>
                  <a:gd name="T41" fmla="*/ 1038658 h 3629"/>
                  <a:gd name="T42" fmla="*/ 552246 w 3239"/>
                  <a:gd name="T43" fmla="*/ 1062779 h 3629"/>
                  <a:gd name="T44" fmla="*/ 476956 w 3239"/>
                  <a:gd name="T45" fmla="*/ 1148464 h 3629"/>
                  <a:gd name="T46" fmla="*/ 346550 w 3239"/>
                  <a:gd name="T47" fmla="*/ 1217228 h 3629"/>
                  <a:gd name="T48" fmla="*/ 154182 w 3239"/>
                  <a:gd name="T49" fmla="*/ 1278791 h 3629"/>
                  <a:gd name="T50" fmla="*/ 144095 w 3239"/>
                  <a:gd name="T51" fmla="*/ 1296072 h 3629"/>
                  <a:gd name="T52" fmla="*/ 130406 w 3239"/>
                  <a:gd name="T53" fmla="*/ 1306153 h 3629"/>
                  <a:gd name="T54" fmla="*/ 89339 w 3239"/>
                  <a:gd name="T55" fmla="*/ 1275551 h 3629"/>
                  <a:gd name="T56" fmla="*/ 16931 w 3239"/>
                  <a:gd name="T57" fmla="*/ 1237749 h 3629"/>
                  <a:gd name="T58" fmla="*/ 30981 w 3239"/>
                  <a:gd name="T59" fmla="*/ 1138384 h 3629"/>
                  <a:gd name="T60" fmla="*/ 27378 w 3239"/>
                  <a:gd name="T61" fmla="*/ 1086901 h 3629"/>
                  <a:gd name="T62" fmla="*/ 51514 w 3239"/>
                  <a:gd name="T63" fmla="*/ 1049099 h 3629"/>
                  <a:gd name="T64" fmla="*/ 92581 w 3239"/>
                  <a:gd name="T65" fmla="*/ 994376 h 3629"/>
                  <a:gd name="T66" fmla="*/ 72048 w 3239"/>
                  <a:gd name="T67" fmla="*/ 952973 h 3629"/>
                  <a:gd name="T68" fmla="*/ 65203 w 3239"/>
                  <a:gd name="T69" fmla="*/ 898250 h 3629"/>
                  <a:gd name="T70" fmla="*/ 99426 w 3239"/>
                  <a:gd name="T71" fmla="*/ 857208 h 3629"/>
                  <a:gd name="T72" fmla="*/ 65203 w 3239"/>
                  <a:gd name="T73" fmla="*/ 826246 h 3629"/>
                  <a:gd name="T74" fmla="*/ 54756 w 3239"/>
                  <a:gd name="T75" fmla="*/ 764683 h 3629"/>
                  <a:gd name="T76" fmla="*/ 30981 w 3239"/>
                  <a:gd name="T77" fmla="*/ 726881 h 3629"/>
                  <a:gd name="T78" fmla="*/ 44670 w 3239"/>
                  <a:gd name="T79" fmla="*/ 695919 h 3629"/>
                  <a:gd name="T80" fmla="*/ 116717 w 3239"/>
                  <a:gd name="T81" fmla="*/ 599794 h 3629"/>
                  <a:gd name="T82" fmla="*/ 116717 w 3239"/>
                  <a:gd name="T83" fmla="*/ 527789 h 3629"/>
                  <a:gd name="T84" fmla="*/ 171474 w 3239"/>
                  <a:gd name="T85" fmla="*/ 531390 h 3629"/>
                  <a:gd name="T86" fmla="*/ 219385 w 3239"/>
                  <a:gd name="T87" fmla="*/ 517709 h 3629"/>
                  <a:gd name="T88" fmla="*/ 243521 w 3239"/>
                  <a:gd name="T89" fmla="*/ 531390 h 3629"/>
                  <a:gd name="T90" fmla="*/ 270899 w 3239"/>
                  <a:gd name="T91" fmla="*/ 520949 h 3629"/>
                  <a:gd name="T92" fmla="*/ 257210 w 3239"/>
                  <a:gd name="T93" fmla="*/ 438865 h 3629"/>
                  <a:gd name="T94" fmla="*/ 253968 w 3239"/>
                  <a:gd name="T95" fmla="*/ 394222 h 3629"/>
                  <a:gd name="T96" fmla="*/ 295035 w 3239"/>
                  <a:gd name="T97" fmla="*/ 318618 h 3629"/>
                  <a:gd name="T98" fmla="*/ 295035 w 3239"/>
                  <a:gd name="T99" fmla="*/ 308537 h 3629"/>
                  <a:gd name="T100" fmla="*/ 267657 w 3239"/>
                  <a:gd name="T101" fmla="*/ 315378 h 3629"/>
                  <a:gd name="T102" fmla="*/ 253968 w 3239"/>
                  <a:gd name="T103" fmla="*/ 339499 h 3629"/>
                  <a:gd name="T104" fmla="*/ 144095 w 3239"/>
                  <a:gd name="T105" fmla="*/ 301697 h 3629"/>
                  <a:gd name="T106" fmla="*/ 140493 w 3239"/>
                  <a:gd name="T107" fmla="*/ 246614 h 3629"/>
                  <a:gd name="T108" fmla="*/ 144095 w 3239"/>
                  <a:gd name="T109" fmla="*/ 164529 h 3629"/>
                  <a:gd name="T110" fmla="*/ 322414 w 3239"/>
                  <a:gd name="T111" fmla="*/ 160929 h 3629"/>
                  <a:gd name="T112" fmla="*/ 565935 w 3239"/>
                  <a:gd name="T113" fmla="*/ 44282 h 3629"/>
                  <a:gd name="T114" fmla="*/ 627896 w 3239"/>
                  <a:gd name="T115" fmla="*/ 75244 h 3629"/>
                  <a:gd name="T116" fmla="*/ 682652 w 3239"/>
                  <a:gd name="T117" fmla="*/ 92525 h 3629"/>
                  <a:gd name="T118" fmla="*/ 754700 w 3239"/>
                  <a:gd name="T119" fmla="*/ 61563 h 3629"/>
                  <a:gd name="T120" fmla="*/ 792525 w 3239"/>
                  <a:gd name="T121" fmla="*/ 51483 h 3629"/>
                  <a:gd name="T122" fmla="*/ 1018755 w 3239"/>
                  <a:gd name="T123" fmla="*/ 0 h 3629"/>
                  <a:gd name="T124" fmla="*/ 1087560 w 3239"/>
                  <a:gd name="T125" fmla="*/ 61563 h 36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239" h="3629">
                    <a:moveTo>
                      <a:pt x="3162" y="238"/>
                    </a:moveTo>
                    <a:lnTo>
                      <a:pt x="3238" y="228"/>
                    </a:lnTo>
                    <a:lnTo>
                      <a:pt x="3162" y="495"/>
                    </a:lnTo>
                    <a:lnTo>
                      <a:pt x="3133" y="609"/>
                    </a:lnTo>
                    <a:lnTo>
                      <a:pt x="3124" y="685"/>
                    </a:lnTo>
                    <a:lnTo>
                      <a:pt x="3133" y="800"/>
                    </a:lnTo>
                    <a:lnTo>
                      <a:pt x="3095" y="828"/>
                    </a:lnTo>
                    <a:lnTo>
                      <a:pt x="3019" y="819"/>
                    </a:lnTo>
                    <a:lnTo>
                      <a:pt x="3010" y="838"/>
                    </a:lnTo>
                    <a:lnTo>
                      <a:pt x="3019" y="866"/>
                    </a:lnTo>
                    <a:lnTo>
                      <a:pt x="3038" y="914"/>
                    </a:lnTo>
                    <a:lnTo>
                      <a:pt x="3067" y="933"/>
                    </a:lnTo>
                    <a:lnTo>
                      <a:pt x="3095" y="952"/>
                    </a:lnTo>
                    <a:lnTo>
                      <a:pt x="3114" y="961"/>
                    </a:lnTo>
                    <a:lnTo>
                      <a:pt x="3133" y="990"/>
                    </a:lnTo>
                    <a:lnTo>
                      <a:pt x="3143" y="1019"/>
                    </a:lnTo>
                    <a:lnTo>
                      <a:pt x="3143" y="1066"/>
                    </a:lnTo>
                    <a:lnTo>
                      <a:pt x="3114" y="1133"/>
                    </a:lnTo>
                    <a:lnTo>
                      <a:pt x="3010" y="1219"/>
                    </a:lnTo>
                    <a:lnTo>
                      <a:pt x="2895" y="1200"/>
                    </a:lnTo>
                    <a:lnTo>
                      <a:pt x="2857" y="1219"/>
                    </a:lnTo>
                    <a:lnTo>
                      <a:pt x="2876" y="1295"/>
                    </a:lnTo>
                    <a:lnTo>
                      <a:pt x="2886" y="1324"/>
                    </a:lnTo>
                    <a:lnTo>
                      <a:pt x="2895" y="1362"/>
                    </a:lnTo>
                    <a:lnTo>
                      <a:pt x="2895" y="1409"/>
                    </a:lnTo>
                    <a:lnTo>
                      <a:pt x="2819" y="1571"/>
                    </a:lnTo>
                    <a:lnTo>
                      <a:pt x="2790" y="1609"/>
                    </a:lnTo>
                    <a:lnTo>
                      <a:pt x="2743" y="1609"/>
                    </a:lnTo>
                    <a:lnTo>
                      <a:pt x="2724" y="1581"/>
                    </a:lnTo>
                    <a:lnTo>
                      <a:pt x="2705" y="1571"/>
                    </a:lnTo>
                    <a:lnTo>
                      <a:pt x="2600" y="1457"/>
                    </a:lnTo>
                    <a:lnTo>
                      <a:pt x="2552" y="1419"/>
                    </a:lnTo>
                    <a:lnTo>
                      <a:pt x="2524" y="1409"/>
                    </a:lnTo>
                    <a:lnTo>
                      <a:pt x="2448" y="1400"/>
                    </a:lnTo>
                    <a:lnTo>
                      <a:pt x="2409" y="1419"/>
                    </a:lnTo>
                    <a:lnTo>
                      <a:pt x="2391" y="1447"/>
                    </a:lnTo>
                    <a:lnTo>
                      <a:pt x="2371" y="1457"/>
                    </a:lnTo>
                    <a:lnTo>
                      <a:pt x="2343" y="1571"/>
                    </a:lnTo>
                    <a:lnTo>
                      <a:pt x="2305" y="1638"/>
                    </a:lnTo>
                    <a:lnTo>
                      <a:pt x="2267" y="1685"/>
                    </a:lnTo>
                    <a:lnTo>
                      <a:pt x="2257" y="1714"/>
                    </a:lnTo>
                    <a:lnTo>
                      <a:pt x="2267" y="1743"/>
                    </a:lnTo>
                    <a:lnTo>
                      <a:pt x="2286" y="1771"/>
                    </a:lnTo>
                    <a:lnTo>
                      <a:pt x="2362" y="1838"/>
                    </a:lnTo>
                    <a:lnTo>
                      <a:pt x="2381" y="1857"/>
                    </a:lnTo>
                    <a:lnTo>
                      <a:pt x="2391" y="1886"/>
                    </a:lnTo>
                    <a:lnTo>
                      <a:pt x="2391" y="1914"/>
                    </a:lnTo>
                    <a:lnTo>
                      <a:pt x="2381" y="1933"/>
                    </a:lnTo>
                    <a:lnTo>
                      <a:pt x="2352" y="1981"/>
                    </a:lnTo>
                    <a:lnTo>
                      <a:pt x="2381" y="2038"/>
                    </a:lnTo>
                    <a:lnTo>
                      <a:pt x="2448" y="2085"/>
                    </a:lnTo>
                    <a:lnTo>
                      <a:pt x="2505" y="2152"/>
                    </a:lnTo>
                    <a:lnTo>
                      <a:pt x="2486" y="2257"/>
                    </a:lnTo>
                    <a:lnTo>
                      <a:pt x="2448" y="2305"/>
                    </a:lnTo>
                    <a:lnTo>
                      <a:pt x="2371" y="2533"/>
                    </a:lnTo>
                    <a:lnTo>
                      <a:pt x="2381" y="2609"/>
                    </a:lnTo>
                    <a:lnTo>
                      <a:pt x="2181" y="2647"/>
                    </a:lnTo>
                    <a:lnTo>
                      <a:pt x="2048" y="2695"/>
                    </a:lnTo>
                    <a:lnTo>
                      <a:pt x="1952" y="2771"/>
                    </a:lnTo>
                    <a:lnTo>
                      <a:pt x="1867" y="2800"/>
                    </a:lnTo>
                    <a:lnTo>
                      <a:pt x="1781" y="2857"/>
                    </a:lnTo>
                    <a:lnTo>
                      <a:pt x="1752" y="2866"/>
                    </a:lnTo>
                    <a:lnTo>
                      <a:pt x="1657" y="2885"/>
                    </a:lnTo>
                    <a:lnTo>
                      <a:pt x="1629" y="2914"/>
                    </a:lnTo>
                    <a:lnTo>
                      <a:pt x="1562" y="2933"/>
                    </a:lnTo>
                    <a:lnTo>
                      <a:pt x="1533" y="2952"/>
                    </a:lnTo>
                    <a:lnTo>
                      <a:pt x="1495" y="2990"/>
                    </a:lnTo>
                    <a:lnTo>
                      <a:pt x="1391" y="3076"/>
                    </a:lnTo>
                    <a:lnTo>
                      <a:pt x="1324" y="3190"/>
                    </a:lnTo>
                    <a:lnTo>
                      <a:pt x="1267" y="3219"/>
                    </a:lnTo>
                    <a:lnTo>
                      <a:pt x="1133" y="3314"/>
                    </a:lnTo>
                    <a:lnTo>
                      <a:pt x="962" y="3381"/>
                    </a:lnTo>
                    <a:lnTo>
                      <a:pt x="733" y="3552"/>
                    </a:lnTo>
                    <a:lnTo>
                      <a:pt x="552" y="3524"/>
                    </a:lnTo>
                    <a:lnTo>
                      <a:pt x="428" y="3552"/>
                    </a:lnTo>
                    <a:lnTo>
                      <a:pt x="410" y="3562"/>
                    </a:lnTo>
                    <a:lnTo>
                      <a:pt x="400" y="3581"/>
                    </a:lnTo>
                    <a:lnTo>
                      <a:pt x="400" y="3600"/>
                    </a:lnTo>
                    <a:lnTo>
                      <a:pt x="390" y="3619"/>
                    </a:lnTo>
                    <a:lnTo>
                      <a:pt x="381" y="3628"/>
                    </a:lnTo>
                    <a:lnTo>
                      <a:pt x="362" y="3628"/>
                    </a:lnTo>
                    <a:lnTo>
                      <a:pt x="343" y="3609"/>
                    </a:lnTo>
                    <a:lnTo>
                      <a:pt x="295" y="3581"/>
                    </a:lnTo>
                    <a:lnTo>
                      <a:pt x="248" y="3543"/>
                    </a:lnTo>
                    <a:lnTo>
                      <a:pt x="171" y="3486"/>
                    </a:lnTo>
                    <a:lnTo>
                      <a:pt x="76" y="3457"/>
                    </a:lnTo>
                    <a:lnTo>
                      <a:pt x="47" y="3438"/>
                    </a:lnTo>
                    <a:lnTo>
                      <a:pt x="9" y="3419"/>
                    </a:lnTo>
                    <a:lnTo>
                      <a:pt x="0" y="3295"/>
                    </a:lnTo>
                    <a:lnTo>
                      <a:pt x="86" y="3162"/>
                    </a:lnTo>
                    <a:lnTo>
                      <a:pt x="105" y="3123"/>
                    </a:lnTo>
                    <a:lnTo>
                      <a:pt x="105" y="3076"/>
                    </a:lnTo>
                    <a:lnTo>
                      <a:pt x="76" y="3019"/>
                    </a:lnTo>
                    <a:lnTo>
                      <a:pt x="67" y="2990"/>
                    </a:lnTo>
                    <a:lnTo>
                      <a:pt x="76" y="2971"/>
                    </a:lnTo>
                    <a:lnTo>
                      <a:pt x="143" y="2914"/>
                    </a:lnTo>
                    <a:lnTo>
                      <a:pt x="314" y="2847"/>
                    </a:lnTo>
                    <a:lnTo>
                      <a:pt x="276" y="2790"/>
                    </a:lnTo>
                    <a:lnTo>
                      <a:pt x="257" y="2762"/>
                    </a:lnTo>
                    <a:lnTo>
                      <a:pt x="238" y="2743"/>
                    </a:lnTo>
                    <a:lnTo>
                      <a:pt x="219" y="2714"/>
                    </a:lnTo>
                    <a:lnTo>
                      <a:pt x="200" y="2647"/>
                    </a:lnTo>
                    <a:lnTo>
                      <a:pt x="162" y="2552"/>
                    </a:lnTo>
                    <a:lnTo>
                      <a:pt x="162" y="2523"/>
                    </a:lnTo>
                    <a:lnTo>
                      <a:pt x="181" y="2495"/>
                    </a:lnTo>
                    <a:lnTo>
                      <a:pt x="200" y="2476"/>
                    </a:lnTo>
                    <a:lnTo>
                      <a:pt x="324" y="2428"/>
                    </a:lnTo>
                    <a:lnTo>
                      <a:pt x="276" y="2381"/>
                    </a:lnTo>
                    <a:lnTo>
                      <a:pt x="219" y="2362"/>
                    </a:lnTo>
                    <a:lnTo>
                      <a:pt x="200" y="2352"/>
                    </a:lnTo>
                    <a:lnTo>
                      <a:pt x="181" y="2295"/>
                    </a:lnTo>
                    <a:lnTo>
                      <a:pt x="181" y="2181"/>
                    </a:lnTo>
                    <a:lnTo>
                      <a:pt x="171" y="2152"/>
                    </a:lnTo>
                    <a:lnTo>
                      <a:pt x="152" y="2124"/>
                    </a:lnTo>
                    <a:lnTo>
                      <a:pt x="105" y="2076"/>
                    </a:lnTo>
                    <a:lnTo>
                      <a:pt x="95" y="2047"/>
                    </a:lnTo>
                    <a:lnTo>
                      <a:pt x="86" y="2019"/>
                    </a:lnTo>
                    <a:lnTo>
                      <a:pt x="86" y="2000"/>
                    </a:lnTo>
                    <a:lnTo>
                      <a:pt x="95" y="1990"/>
                    </a:lnTo>
                    <a:lnTo>
                      <a:pt x="124" y="1933"/>
                    </a:lnTo>
                    <a:lnTo>
                      <a:pt x="190" y="1876"/>
                    </a:lnTo>
                    <a:lnTo>
                      <a:pt x="267" y="1800"/>
                    </a:lnTo>
                    <a:lnTo>
                      <a:pt x="324" y="1666"/>
                    </a:lnTo>
                    <a:lnTo>
                      <a:pt x="352" y="1619"/>
                    </a:lnTo>
                    <a:lnTo>
                      <a:pt x="362" y="1590"/>
                    </a:lnTo>
                    <a:lnTo>
                      <a:pt x="324" y="1466"/>
                    </a:lnTo>
                    <a:lnTo>
                      <a:pt x="419" y="1457"/>
                    </a:lnTo>
                    <a:lnTo>
                      <a:pt x="438" y="1466"/>
                    </a:lnTo>
                    <a:lnTo>
                      <a:pt x="476" y="1476"/>
                    </a:lnTo>
                    <a:lnTo>
                      <a:pt x="514" y="1466"/>
                    </a:lnTo>
                    <a:lnTo>
                      <a:pt x="571" y="1438"/>
                    </a:lnTo>
                    <a:lnTo>
                      <a:pt x="609" y="1438"/>
                    </a:lnTo>
                    <a:lnTo>
                      <a:pt x="629" y="1447"/>
                    </a:lnTo>
                    <a:lnTo>
                      <a:pt x="657" y="1466"/>
                    </a:lnTo>
                    <a:lnTo>
                      <a:pt x="676" y="1476"/>
                    </a:lnTo>
                    <a:lnTo>
                      <a:pt x="705" y="1485"/>
                    </a:lnTo>
                    <a:lnTo>
                      <a:pt x="733" y="1476"/>
                    </a:lnTo>
                    <a:lnTo>
                      <a:pt x="752" y="1447"/>
                    </a:lnTo>
                    <a:lnTo>
                      <a:pt x="752" y="1400"/>
                    </a:lnTo>
                    <a:lnTo>
                      <a:pt x="724" y="1324"/>
                    </a:lnTo>
                    <a:lnTo>
                      <a:pt x="714" y="1219"/>
                    </a:lnTo>
                    <a:lnTo>
                      <a:pt x="695" y="1171"/>
                    </a:lnTo>
                    <a:lnTo>
                      <a:pt x="695" y="1142"/>
                    </a:lnTo>
                    <a:lnTo>
                      <a:pt x="705" y="1095"/>
                    </a:lnTo>
                    <a:lnTo>
                      <a:pt x="714" y="1047"/>
                    </a:lnTo>
                    <a:lnTo>
                      <a:pt x="819" y="904"/>
                    </a:lnTo>
                    <a:lnTo>
                      <a:pt x="819" y="885"/>
                    </a:lnTo>
                    <a:lnTo>
                      <a:pt x="819" y="876"/>
                    </a:lnTo>
                    <a:lnTo>
                      <a:pt x="819" y="866"/>
                    </a:lnTo>
                    <a:lnTo>
                      <a:pt x="819" y="857"/>
                    </a:lnTo>
                    <a:lnTo>
                      <a:pt x="809" y="838"/>
                    </a:lnTo>
                    <a:lnTo>
                      <a:pt x="790" y="838"/>
                    </a:lnTo>
                    <a:lnTo>
                      <a:pt x="743" y="876"/>
                    </a:lnTo>
                    <a:lnTo>
                      <a:pt x="743" y="885"/>
                    </a:lnTo>
                    <a:lnTo>
                      <a:pt x="733" y="895"/>
                    </a:lnTo>
                    <a:lnTo>
                      <a:pt x="705" y="943"/>
                    </a:lnTo>
                    <a:lnTo>
                      <a:pt x="667" y="952"/>
                    </a:lnTo>
                    <a:lnTo>
                      <a:pt x="629" y="952"/>
                    </a:lnTo>
                    <a:lnTo>
                      <a:pt x="400" y="838"/>
                    </a:lnTo>
                    <a:lnTo>
                      <a:pt x="400" y="752"/>
                    </a:lnTo>
                    <a:lnTo>
                      <a:pt x="410" y="723"/>
                    </a:lnTo>
                    <a:lnTo>
                      <a:pt x="390" y="685"/>
                    </a:lnTo>
                    <a:lnTo>
                      <a:pt x="381" y="657"/>
                    </a:lnTo>
                    <a:lnTo>
                      <a:pt x="200" y="542"/>
                    </a:lnTo>
                    <a:lnTo>
                      <a:pt x="400" y="457"/>
                    </a:lnTo>
                    <a:lnTo>
                      <a:pt x="505" y="438"/>
                    </a:lnTo>
                    <a:lnTo>
                      <a:pt x="809" y="457"/>
                    </a:lnTo>
                    <a:lnTo>
                      <a:pt x="895" y="447"/>
                    </a:lnTo>
                    <a:lnTo>
                      <a:pt x="1276" y="314"/>
                    </a:lnTo>
                    <a:lnTo>
                      <a:pt x="1409" y="228"/>
                    </a:lnTo>
                    <a:lnTo>
                      <a:pt x="1571" y="123"/>
                    </a:lnTo>
                    <a:lnTo>
                      <a:pt x="1629" y="123"/>
                    </a:lnTo>
                    <a:lnTo>
                      <a:pt x="1676" y="143"/>
                    </a:lnTo>
                    <a:lnTo>
                      <a:pt x="1743" y="209"/>
                    </a:lnTo>
                    <a:lnTo>
                      <a:pt x="1781" y="238"/>
                    </a:lnTo>
                    <a:lnTo>
                      <a:pt x="1838" y="257"/>
                    </a:lnTo>
                    <a:lnTo>
                      <a:pt x="1895" y="257"/>
                    </a:lnTo>
                    <a:lnTo>
                      <a:pt x="1952" y="247"/>
                    </a:lnTo>
                    <a:lnTo>
                      <a:pt x="2000" y="228"/>
                    </a:lnTo>
                    <a:lnTo>
                      <a:pt x="2095" y="171"/>
                    </a:lnTo>
                    <a:lnTo>
                      <a:pt x="2133" y="143"/>
                    </a:lnTo>
                    <a:lnTo>
                      <a:pt x="2191" y="143"/>
                    </a:lnTo>
                    <a:lnTo>
                      <a:pt x="2200" y="143"/>
                    </a:lnTo>
                    <a:lnTo>
                      <a:pt x="2324" y="152"/>
                    </a:lnTo>
                    <a:lnTo>
                      <a:pt x="2467" y="133"/>
                    </a:lnTo>
                    <a:lnTo>
                      <a:pt x="2828" y="0"/>
                    </a:lnTo>
                    <a:lnTo>
                      <a:pt x="2876" y="0"/>
                    </a:lnTo>
                    <a:lnTo>
                      <a:pt x="2924" y="38"/>
                    </a:lnTo>
                    <a:lnTo>
                      <a:pt x="3019" y="171"/>
                    </a:lnTo>
                    <a:lnTo>
                      <a:pt x="3057" y="200"/>
                    </a:lnTo>
                    <a:lnTo>
                      <a:pt x="3162" y="238"/>
                    </a:lnTo>
                  </a:path>
                </a:pathLst>
              </a:custGeom>
              <a:solidFill>
                <a:srgbClr val="A6A6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41" name="Freeform 3">
                <a:extLst>
                  <a:ext uri="{FF2B5EF4-FFF2-40B4-BE49-F238E27FC236}">
                    <a16:creationId xmlns:a16="http://schemas.microsoft.com/office/drawing/2014/main" id="{86795D81-0DBD-4842-AEA6-A5BF124D3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1538" y="407988"/>
                <a:ext cx="868362" cy="798512"/>
              </a:xfrm>
              <a:custGeom>
                <a:avLst/>
                <a:gdLst>
                  <a:gd name="T0" fmla="*/ 778680 w 2411"/>
                  <a:gd name="T1" fmla="*/ 133805 h 2220"/>
                  <a:gd name="T2" fmla="*/ 820100 w 2411"/>
                  <a:gd name="T3" fmla="*/ 120136 h 2220"/>
                  <a:gd name="T4" fmla="*/ 857557 w 2411"/>
                  <a:gd name="T5" fmla="*/ 147473 h 2220"/>
                  <a:gd name="T6" fmla="*/ 864400 w 2411"/>
                  <a:gd name="T7" fmla="*/ 195312 h 2220"/>
                  <a:gd name="T8" fmla="*/ 833786 w 2411"/>
                  <a:gd name="T9" fmla="*/ 229842 h 2220"/>
                  <a:gd name="T10" fmla="*/ 771837 w 2411"/>
                  <a:gd name="T11" fmla="*/ 280918 h 2220"/>
                  <a:gd name="T12" fmla="*/ 717092 w 2411"/>
                  <a:gd name="T13" fmla="*/ 370121 h 2220"/>
                  <a:gd name="T14" fmla="*/ 727537 w 2411"/>
                  <a:gd name="T15" fmla="*/ 424794 h 2220"/>
                  <a:gd name="T16" fmla="*/ 775439 w 2411"/>
                  <a:gd name="T17" fmla="*/ 452490 h 2220"/>
                  <a:gd name="T18" fmla="*/ 775439 w 2411"/>
                  <a:gd name="T19" fmla="*/ 507163 h 2220"/>
                  <a:gd name="T20" fmla="*/ 768596 w 2411"/>
                  <a:gd name="T21" fmla="*/ 510400 h 2220"/>
                  <a:gd name="T22" fmla="*/ 651902 w 2411"/>
                  <a:gd name="T23" fmla="*/ 565433 h 2220"/>
                  <a:gd name="T24" fmla="*/ 528365 w 2411"/>
                  <a:gd name="T25" fmla="*/ 582338 h 2220"/>
                  <a:gd name="T26" fmla="*/ 494149 w 2411"/>
                  <a:gd name="T27" fmla="*/ 592769 h 2220"/>
                  <a:gd name="T28" fmla="*/ 466776 w 2411"/>
                  <a:gd name="T29" fmla="*/ 613272 h 2220"/>
                  <a:gd name="T30" fmla="*/ 439043 w 2411"/>
                  <a:gd name="T31" fmla="*/ 620106 h 2220"/>
                  <a:gd name="T32" fmla="*/ 422115 w 2411"/>
                  <a:gd name="T33" fmla="*/ 620106 h 2220"/>
                  <a:gd name="T34" fmla="*/ 408429 w 2411"/>
                  <a:gd name="T35" fmla="*/ 633774 h 2220"/>
                  <a:gd name="T36" fmla="*/ 401586 w 2411"/>
                  <a:gd name="T37" fmla="*/ 657873 h 2220"/>
                  <a:gd name="T38" fmla="*/ 397984 w 2411"/>
                  <a:gd name="T39" fmla="*/ 688807 h 2220"/>
                  <a:gd name="T40" fmla="*/ 384298 w 2411"/>
                  <a:gd name="T41" fmla="*/ 709309 h 2220"/>
                  <a:gd name="T42" fmla="*/ 377455 w 2411"/>
                  <a:gd name="T43" fmla="*/ 729811 h 2220"/>
                  <a:gd name="T44" fmla="*/ 360167 w 2411"/>
                  <a:gd name="T45" fmla="*/ 777650 h 2220"/>
                  <a:gd name="T46" fmla="*/ 343239 w 2411"/>
                  <a:gd name="T47" fmla="*/ 774413 h 2220"/>
                  <a:gd name="T48" fmla="*/ 308663 w 2411"/>
                  <a:gd name="T49" fmla="*/ 763982 h 2220"/>
                  <a:gd name="T50" fmla="*/ 267604 w 2411"/>
                  <a:gd name="T51" fmla="*/ 747076 h 2220"/>
                  <a:gd name="T52" fmla="*/ 257519 w 2411"/>
                  <a:gd name="T53" fmla="*/ 757148 h 2220"/>
                  <a:gd name="T54" fmla="*/ 240231 w 2411"/>
                  <a:gd name="T55" fmla="*/ 767579 h 2220"/>
                  <a:gd name="T56" fmla="*/ 103008 w 2411"/>
                  <a:gd name="T57" fmla="*/ 798152 h 2220"/>
                  <a:gd name="T58" fmla="*/ 72033 w 2411"/>
                  <a:gd name="T59" fmla="*/ 794915 h 2220"/>
                  <a:gd name="T60" fmla="*/ 65190 w 2411"/>
                  <a:gd name="T61" fmla="*/ 777650 h 2220"/>
                  <a:gd name="T62" fmla="*/ 55106 w 2411"/>
                  <a:gd name="T63" fmla="*/ 716143 h 2220"/>
                  <a:gd name="T64" fmla="*/ 82478 w 2411"/>
                  <a:gd name="T65" fmla="*/ 688807 h 2220"/>
                  <a:gd name="T66" fmla="*/ 168198 w 2411"/>
                  <a:gd name="T67" fmla="*/ 668304 h 2220"/>
                  <a:gd name="T68" fmla="*/ 202414 w 2411"/>
                  <a:gd name="T69" fmla="*/ 640968 h 2220"/>
                  <a:gd name="T70" fmla="*/ 55106 w 2411"/>
                  <a:gd name="T71" fmla="*/ 681972 h 2220"/>
                  <a:gd name="T72" fmla="*/ 20530 w 2411"/>
                  <a:gd name="T73" fmla="*/ 668304 h 2220"/>
                  <a:gd name="T74" fmla="*/ 0 w 2411"/>
                  <a:gd name="T75" fmla="*/ 575504 h 2220"/>
                  <a:gd name="T76" fmla="*/ 0 w 2411"/>
                  <a:gd name="T77" fmla="*/ 469396 h 2220"/>
                  <a:gd name="T78" fmla="*/ 13686 w 2411"/>
                  <a:gd name="T79" fmla="*/ 438822 h 2220"/>
                  <a:gd name="T80" fmla="*/ 127139 w 2411"/>
                  <a:gd name="T81" fmla="*/ 329116 h 2220"/>
                  <a:gd name="T82" fmla="*/ 154512 w 2411"/>
                  <a:gd name="T83" fmla="*/ 267250 h 2220"/>
                  <a:gd name="T84" fmla="*/ 209257 w 2411"/>
                  <a:gd name="T85" fmla="*/ 243510 h 2220"/>
                  <a:gd name="T86" fmla="*/ 240231 w 2411"/>
                  <a:gd name="T87" fmla="*/ 216174 h 2220"/>
                  <a:gd name="T88" fmla="*/ 260761 w 2411"/>
                  <a:gd name="T89" fmla="*/ 167975 h 2220"/>
                  <a:gd name="T90" fmla="*/ 298578 w 2411"/>
                  <a:gd name="T91" fmla="*/ 150710 h 2220"/>
                  <a:gd name="T92" fmla="*/ 360167 w 2411"/>
                  <a:gd name="T93" fmla="*/ 140639 h 2220"/>
                  <a:gd name="T94" fmla="*/ 418514 w 2411"/>
                  <a:gd name="T95" fmla="*/ 106468 h 2220"/>
                  <a:gd name="T96" fmla="*/ 607241 w 2411"/>
                  <a:gd name="T97" fmla="*/ 68701 h 2220"/>
                  <a:gd name="T98" fmla="*/ 645059 w 2411"/>
                  <a:gd name="T99" fmla="*/ 34530 h 2220"/>
                  <a:gd name="T100" fmla="*/ 672431 w 2411"/>
                  <a:gd name="T101" fmla="*/ 34530 h 2220"/>
                  <a:gd name="T102" fmla="*/ 727537 w 2411"/>
                  <a:gd name="T103" fmla="*/ 0 h 2220"/>
                  <a:gd name="T104" fmla="*/ 747706 w 2411"/>
                  <a:gd name="T105" fmla="*/ 37767 h 2220"/>
                  <a:gd name="T106" fmla="*/ 747706 w 2411"/>
                  <a:gd name="T107" fmla="*/ 126971 h 222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11" h="2220">
                    <a:moveTo>
                      <a:pt x="2115" y="381"/>
                    </a:moveTo>
                    <a:lnTo>
                      <a:pt x="2162" y="372"/>
                    </a:lnTo>
                    <a:lnTo>
                      <a:pt x="2210" y="343"/>
                    </a:lnTo>
                    <a:lnTo>
                      <a:pt x="2277" y="334"/>
                    </a:lnTo>
                    <a:lnTo>
                      <a:pt x="2334" y="362"/>
                    </a:lnTo>
                    <a:lnTo>
                      <a:pt x="2381" y="410"/>
                    </a:lnTo>
                    <a:lnTo>
                      <a:pt x="2410" y="467"/>
                    </a:lnTo>
                    <a:lnTo>
                      <a:pt x="2400" y="543"/>
                    </a:lnTo>
                    <a:lnTo>
                      <a:pt x="2372" y="591"/>
                    </a:lnTo>
                    <a:lnTo>
                      <a:pt x="2315" y="639"/>
                    </a:lnTo>
                    <a:lnTo>
                      <a:pt x="2229" y="696"/>
                    </a:lnTo>
                    <a:lnTo>
                      <a:pt x="2143" y="781"/>
                    </a:lnTo>
                    <a:lnTo>
                      <a:pt x="2020" y="953"/>
                    </a:lnTo>
                    <a:lnTo>
                      <a:pt x="1991" y="1029"/>
                    </a:lnTo>
                    <a:lnTo>
                      <a:pt x="1991" y="1105"/>
                    </a:lnTo>
                    <a:lnTo>
                      <a:pt x="2020" y="1181"/>
                    </a:lnTo>
                    <a:lnTo>
                      <a:pt x="2134" y="1229"/>
                    </a:lnTo>
                    <a:lnTo>
                      <a:pt x="2153" y="1258"/>
                    </a:lnTo>
                    <a:lnTo>
                      <a:pt x="2162" y="1315"/>
                    </a:lnTo>
                    <a:lnTo>
                      <a:pt x="2153" y="1410"/>
                    </a:lnTo>
                    <a:lnTo>
                      <a:pt x="2143" y="1410"/>
                    </a:lnTo>
                    <a:lnTo>
                      <a:pt x="2134" y="1419"/>
                    </a:lnTo>
                    <a:lnTo>
                      <a:pt x="2096" y="1419"/>
                    </a:lnTo>
                    <a:lnTo>
                      <a:pt x="1810" y="1572"/>
                    </a:lnTo>
                    <a:lnTo>
                      <a:pt x="1734" y="1600"/>
                    </a:lnTo>
                    <a:lnTo>
                      <a:pt x="1467" y="1619"/>
                    </a:lnTo>
                    <a:lnTo>
                      <a:pt x="1419" y="1629"/>
                    </a:lnTo>
                    <a:lnTo>
                      <a:pt x="1372" y="1648"/>
                    </a:lnTo>
                    <a:lnTo>
                      <a:pt x="1353" y="1657"/>
                    </a:lnTo>
                    <a:lnTo>
                      <a:pt x="1296" y="1705"/>
                    </a:lnTo>
                    <a:lnTo>
                      <a:pt x="1248" y="1724"/>
                    </a:lnTo>
                    <a:lnTo>
                      <a:pt x="1219" y="1724"/>
                    </a:lnTo>
                    <a:lnTo>
                      <a:pt x="1191" y="1715"/>
                    </a:lnTo>
                    <a:lnTo>
                      <a:pt x="1172" y="1724"/>
                    </a:lnTo>
                    <a:lnTo>
                      <a:pt x="1153" y="1734"/>
                    </a:lnTo>
                    <a:lnTo>
                      <a:pt x="1134" y="1762"/>
                    </a:lnTo>
                    <a:lnTo>
                      <a:pt x="1124" y="1791"/>
                    </a:lnTo>
                    <a:lnTo>
                      <a:pt x="1115" y="1829"/>
                    </a:lnTo>
                    <a:lnTo>
                      <a:pt x="1105" y="1886"/>
                    </a:lnTo>
                    <a:lnTo>
                      <a:pt x="1105" y="1915"/>
                    </a:lnTo>
                    <a:lnTo>
                      <a:pt x="1096" y="1943"/>
                    </a:lnTo>
                    <a:lnTo>
                      <a:pt x="1067" y="1972"/>
                    </a:lnTo>
                    <a:lnTo>
                      <a:pt x="1048" y="2000"/>
                    </a:lnTo>
                    <a:lnTo>
                      <a:pt x="1048" y="2029"/>
                    </a:lnTo>
                    <a:lnTo>
                      <a:pt x="1058" y="2067"/>
                    </a:lnTo>
                    <a:lnTo>
                      <a:pt x="1000" y="2162"/>
                    </a:lnTo>
                    <a:lnTo>
                      <a:pt x="981" y="2162"/>
                    </a:lnTo>
                    <a:lnTo>
                      <a:pt x="953" y="2153"/>
                    </a:lnTo>
                    <a:lnTo>
                      <a:pt x="924" y="2134"/>
                    </a:lnTo>
                    <a:lnTo>
                      <a:pt x="857" y="2124"/>
                    </a:lnTo>
                    <a:lnTo>
                      <a:pt x="772" y="2096"/>
                    </a:lnTo>
                    <a:lnTo>
                      <a:pt x="743" y="2077"/>
                    </a:lnTo>
                    <a:lnTo>
                      <a:pt x="734" y="2086"/>
                    </a:lnTo>
                    <a:lnTo>
                      <a:pt x="715" y="2105"/>
                    </a:lnTo>
                    <a:lnTo>
                      <a:pt x="696" y="2124"/>
                    </a:lnTo>
                    <a:lnTo>
                      <a:pt x="667" y="2134"/>
                    </a:lnTo>
                    <a:lnTo>
                      <a:pt x="515" y="2134"/>
                    </a:lnTo>
                    <a:lnTo>
                      <a:pt x="286" y="2219"/>
                    </a:lnTo>
                    <a:lnTo>
                      <a:pt x="258" y="2219"/>
                    </a:lnTo>
                    <a:lnTo>
                      <a:pt x="200" y="2210"/>
                    </a:lnTo>
                    <a:lnTo>
                      <a:pt x="181" y="2210"/>
                    </a:lnTo>
                    <a:lnTo>
                      <a:pt x="181" y="2162"/>
                    </a:lnTo>
                    <a:lnTo>
                      <a:pt x="153" y="2086"/>
                    </a:lnTo>
                    <a:lnTo>
                      <a:pt x="153" y="1991"/>
                    </a:lnTo>
                    <a:lnTo>
                      <a:pt x="162" y="1943"/>
                    </a:lnTo>
                    <a:lnTo>
                      <a:pt x="229" y="1915"/>
                    </a:lnTo>
                    <a:lnTo>
                      <a:pt x="419" y="1886"/>
                    </a:lnTo>
                    <a:lnTo>
                      <a:pt x="467" y="1858"/>
                    </a:lnTo>
                    <a:lnTo>
                      <a:pt x="515" y="1829"/>
                    </a:lnTo>
                    <a:lnTo>
                      <a:pt x="562" y="1782"/>
                    </a:lnTo>
                    <a:lnTo>
                      <a:pt x="220" y="1886"/>
                    </a:lnTo>
                    <a:lnTo>
                      <a:pt x="153" y="1896"/>
                    </a:lnTo>
                    <a:lnTo>
                      <a:pt x="115" y="1896"/>
                    </a:lnTo>
                    <a:lnTo>
                      <a:pt x="57" y="1858"/>
                    </a:lnTo>
                    <a:lnTo>
                      <a:pt x="0" y="1724"/>
                    </a:lnTo>
                    <a:lnTo>
                      <a:pt x="0" y="1600"/>
                    </a:lnTo>
                    <a:lnTo>
                      <a:pt x="19" y="1419"/>
                    </a:lnTo>
                    <a:lnTo>
                      <a:pt x="0" y="1305"/>
                    </a:lnTo>
                    <a:lnTo>
                      <a:pt x="10" y="1258"/>
                    </a:lnTo>
                    <a:lnTo>
                      <a:pt x="38" y="1220"/>
                    </a:lnTo>
                    <a:lnTo>
                      <a:pt x="258" y="1038"/>
                    </a:lnTo>
                    <a:lnTo>
                      <a:pt x="353" y="915"/>
                    </a:lnTo>
                    <a:lnTo>
                      <a:pt x="391" y="762"/>
                    </a:lnTo>
                    <a:lnTo>
                      <a:pt x="429" y="743"/>
                    </a:lnTo>
                    <a:lnTo>
                      <a:pt x="496" y="705"/>
                    </a:lnTo>
                    <a:lnTo>
                      <a:pt x="581" y="677"/>
                    </a:lnTo>
                    <a:lnTo>
                      <a:pt x="639" y="639"/>
                    </a:lnTo>
                    <a:lnTo>
                      <a:pt x="667" y="601"/>
                    </a:lnTo>
                    <a:lnTo>
                      <a:pt x="696" y="505"/>
                    </a:lnTo>
                    <a:lnTo>
                      <a:pt x="724" y="467"/>
                    </a:lnTo>
                    <a:lnTo>
                      <a:pt x="772" y="429"/>
                    </a:lnTo>
                    <a:lnTo>
                      <a:pt x="829" y="419"/>
                    </a:lnTo>
                    <a:lnTo>
                      <a:pt x="943" y="410"/>
                    </a:lnTo>
                    <a:lnTo>
                      <a:pt x="1000" y="391"/>
                    </a:lnTo>
                    <a:lnTo>
                      <a:pt x="1105" y="315"/>
                    </a:lnTo>
                    <a:lnTo>
                      <a:pt x="1162" y="296"/>
                    </a:lnTo>
                    <a:lnTo>
                      <a:pt x="1639" y="220"/>
                    </a:lnTo>
                    <a:lnTo>
                      <a:pt x="1686" y="191"/>
                    </a:lnTo>
                    <a:lnTo>
                      <a:pt x="1762" y="115"/>
                    </a:lnTo>
                    <a:lnTo>
                      <a:pt x="1791" y="96"/>
                    </a:lnTo>
                    <a:lnTo>
                      <a:pt x="1820" y="96"/>
                    </a:lnTo>
                    <a:lnTo>
                      <a:pt x="1867" y="96"/>
                    </a:lnTo>
                    <a:lnTo>
                      <a:pt x="1924" y="67"/>
                    </a:lnTo>
                    <a:lnTo>
                      <a:pt x="2020" y="0"/>
                    </a:lnTo>
                    <a:lnTo>
                      <a:pt x="2048" y="39"/>
                    </a:lnTo>
                    <a:lnTo>
                      <a:pt x="2076" y="105"/>
                    </a:lnTo>
                    <a:lnTo>
                      <a:pt x="2067" y="286"/>
                    </a:lnTo>
                    <a:lnTo>
                      <a:pt x="2076" y="353"/>
                    </a:lnTo>
                    <a:lnTo>
                      <a:pt x="2115" y="381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42" name="Freeform 4">
                <a:extLst>
                  <a:ext uri="{FF2B5EF4-FFF2-40B4-BE49-F238E27FC236}">
                    <a16:creationId xmlns:a16="http://schemas.microsoft.com/office/drawing/2014/main" id="{199FDCD7-1DB4-C549-8094-F9F569C2D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1325" y="765175"/>
                <a:ext cx="1046163" cy="1125538"/>
              </a:xfrm>
              <a:custGeom>
                <a:avLst/>
                <a:gdLst>
                  <a:gd name="T0" fmla="*/ 298081 w 2906"/>
                  <a:gd name="T1" fmla="*/ 58348 h 3125"/>
                  <a:gd name="T2" fmla="*/ 438841 w 2906"/>
                  <a:gd name="T3" fmla="*/ 23771 h 3125"/>
                  <a:gd name="T4" fmla="*/ 565562 w 2906"/>
                  <a:gd name="T5" fmla="*/ 61589 h 3125"/>
                  <a:gd name="T6" fmla="*/ 586082 w 2906"/>
                  <a:gd name="T7" fmla="*/ 133624 h 3125"/>
                  <a:gd name="T8" fmla="*/ 654842 w 2906"/>
                  <a:gd name="T9" fmla="*/ 99408 h 3125"/>
                  <a:gd name="T10" fmla="*/ 675362 w 2906"/>
                  <a:gd name="T11" fmla="*/ 72034 h 3125"/>
                  <a:gd name="T12" fmla="*/ 733682 w 2906"/>
                  <a:gd name="T13" fmla="*/ 113094 h 3125"/>
                  <a:gd name="T14" fmla="*/ 788402 w 2906"/>
                  <a:gd name="T15" fmla="*/ 116696 h 3125"/>
                  <a:gd name="T16" fmla="*/ 880923 w 2906"/>
                  <a:gd name="T17" fmla="*/ 103009 h 3125"/>
                  <a:gd name="T18" fmla="*/ 1008003 w 2906"/>
                  <a:gd name="T19" fmla="*/ 44661 h 3125"/>
                  <a:gd name="T20" fmla="*/ 1011243 w 2906"/>
                  <a:gd name="T21" fmla="*/ 147671 h 3125"/>
                  <a:gd name="T22" fmla="*/ 1045803 w 2906"/>
                  <a:gd name="T23" fmla="*/ 226188 h 3125"/>
                  <a:gd name="T24" fmla="*/ 1031763 w 2906"/>
                  <a:gd name="T25" fmla="*/ 267608 h 3125"/>
                  <a:gd name="T26" fmla="*/ 953283 w 2906"/>
                  <a:gd name="T27" fmla="*/ 497398 h 3125"/>
                  <a:gd name="T28" fmla="*/ 970203 w 2906"/>
                  <a:gd name="T29" fmla="*/ 548902 h 3125"/>
                  <a:gd name="T30" fmla="*/ 963363 w 2906"/>
                  <a:gd name="T31" fmla="*/ 579517 h 3125"/>
                  <a:gd name="T32" fmla="*/ 922323 w 2906"/>
                  <a:gd name="T33" fmla="*/ 600407 h 3125"/>
                  <a:gd name="T34" fmla="*/ 880923 w 2906"/>
                  <a:gd name="T35" fmla="*/ 668840 h 3125"/>
                  <a:gd name="T36" fmla="*/ 843482 w 2906"/>
                  <a:gd name="T37" fmla="*/ 802464 h 3125"/>
                  <a:gd name="T38" fmla="*/ 846722 w 2906"/>
                  <a:gd name="T39" fmla="*/ 861172 h 3125"/>
                  <a:gd name="T40" fmla="*/ 826202 w 2906"/>
                  <a:gd name="T41" fmla="*/ 912316 h 3125"/>
                  <a:gd name="T42" fmla="*/ 798842 w 2906"/>
                  <a:gd name="T43" fmla="*/ 970664 h 3125"/>
                  <a:gd name="T44" fmla="*/ 781562 w 2906"/>
                  <a:gd name="T45" fmla="*/ 991194 h 3125"/>
                  <a:gd name="T46" fmla="*/ 757442 w 2906"/>
                  <a:gd name="T47" fmla="*/ 1032614 h 3125"/>
                  <a:gd name="T48" fmla="*/ 528122 w 2906"/>
                  <a:gd name="T49" fmla="*/ 1084118 h 3125"/>
                  <a:gd name="T50" fmla="*/ 442081 w 2906"/>
                  <a:gd name="T51" fmla="*/ 1121576 h 3125"/>
                  <a:gd name="T52" fmla="*/ 366841 w 2906"/>
                  <a:gd name="T53" fmla="*/ 1107890 h 3125"/>
                  <a:gd name="T54" fmla="*/ 246601 w 2906"/>
                  <a:gd name="T55" fmla="*/ 1114733 h 3125"/>
                  <a:gd name="T56" fmla="*/ 263881 w 2906"/>
                  <a:gd name="T57" fmla="*/ 984351 h 3125"/>
                  <a:gd name="T58" fmla="*/ 232921 w 2906"/>
                  <a:gd name="T59" fmla="*/ 898630 h 3125"/>
                  <a:gd name="T60" fmla="*/ 174961 w 2906"/>
                  <a:gd name="T61" fmla="*/ 840282 h 3125"/>
                  <a:gd name="T62" fmla="*/ 167760 w 2906"/>
                  <a:gd name="T63" fmla="*/ 771849 h 3125"/>
                  <a:gd name="T64" fmla="*/ 174961 w 2906"/>
                  <a:gd name="T65" fmla="*/ 751319 h 3125"/>
                  <a:gd name="T66" fmla="*/ 202321 w 2906"/>
                  <a:gd name="T67" fmla="*/ 696213 h 3125"/>
                  <a:gd name="T68" fmla="*/ 222841 w 2906"/>
                  <a:gd name="T69" fmla="*/ 631022 h 3125"/>
                  <a:gd name="T70" fmla="*/ 253801 w 2906"/>
                  <a:gd name="T71" fmla="*/ 603649 h 3125"/>
                  <a:gd name="T72" fmla="*/ 335881 w 2906"/>
                  <a:gd name="T73" fmla="*/ 507483 h 3125"/>
                  <a:gd name="T74" fmla="*/ 301681 w 2906"/>
                  <a:gd name="T75" fmla="*/ 445893 h 3125"/>
                  <a:gd name="T76" fmla="*/ 188641 w 2906"/>
                  <a:gd name="T77" fmla="*/ 473266 h 3125"/>
                  <a:gd name="T78" fmla="*/ 133560 w 2906"/>
                  <a:gd name="T79" fmla="*/ 449135 h 3125"/>
                  <a:gd name="T80" fmla="*/ 140400 w 2906"/>
                  <a:gd name="T81" fmla="*/ 342884 h 3125"/>
                  <a:gd name="T82" fmla="*/ 92520 w 2906"/>
                  <a:gd name="T83" fmla="*/ 315511 h 3125"/>
                  <a:gd name="T84" fmla="*/ 44280 w 2906"/>
                  <a:gd name="T85" fmla="*/ 322354 h 3125"/>
                  <a:gd name="T86" fmla="*/ 0 w 2906"/>
                  <a:gd name="T87" fmla="*/ 329197 h 3125"/>
                  <a:gd name="T88" fmla="*/ 47880 w 2906"/>
                  <a:gd name="T89" fmla="*/ 247078 h 3125"/>
                  <a:gd name="T90" fmla="*/ 75240 w 2906"/>
                  <a:gd name="T91" fmla="*/ 164599 h 3125"/>
                  <a:gd name="T92" fmla="*/ 78840 w 2906"/>
                  <a:gd name="T93" fmla="*/ 144069 h 3125"/>
                  <a:gd name="T94" fmla="*/ 154080 w 2906"/>
                  <a:gd name="T95" fmla="*/ 68433 h 3125"/>
                  <a:gd name="T96" fmla="*/ 209161 w 2906"/>
                  <a:gd name="T97" fmla="*/ 27373 h 3125"/>
                  <a:gd name="T98" fmla="*/ 246601 w 2906"/>
                  <a:gd name="T99" fmla="*/ 85721 h 31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906" h="3125">
                    <a:moveTo>
                      <a:pt x="781" y="238"/>
                    </a:moveTo>
                    <a:lnTo>
                      <a:pt x="800" y="209"/>
                    </a:lnTo>
                    <a:lnTo>
                      <a:pt x="809" y="181"/>
                    </a:lnTo>
                    <a:lnTo>
                      <a:pt x="828" y="162"/>
                    </a:lnTo>
                    <a:lnTo>
                      <a:pt x="857" y="152"/>
                    </a:lnTo>
                    <a:lnTo>
                      <a:pt x="943" y="152"/>
                    </a:lnTo>
                    <a:lnTo>
                      <a:pt x="1133" y="105"/>
                    </a:lnTo>
                    <a:lnTo>
                      <a:pt x="1219" y="66"/>
                    </a:lnTo>
                    <a:lnTo>
                      <a:pt x="1266" y="76"/>
                    </a:lnTo>
                    <a:lnTo>
                      <a:pt x="1352" y="133"/>
                    </a:lnTo>
                    <a:lnTo>
                      <a:pt x="1409" y="162"/>
                    </a:lnTo>
                    <a:lnTo>
                      <a:pt x="1571" y="171"/>
                    </a:lnTo>
                    <a:lnTo>
                      <a:pt x="1524" y="305"/>
                    </a:lnTo>
                    <a:lnTo>
                      <a:pt x="1524" y="343"/>
                    </a:lnTo>
                    <a:lnTo>
                      <a:pt x="1571" y="371"/>
                    </a:lnTo>
                    <a:lnTo>
                      <a:pt x="1628" y="371"/>
                    </a:lnTo>
                    <a:lnTo>
                      <a:pt x="1695" y="362"/>
                    </a:lnTo>
                    <a:lnTo>
                      <a:pt x="1752" y="343"/>
                    </a:lnTo>
                    <a:lnTo>
                      <a:pt x="1800" y="305"/>
                    </a:lnTo>
                    <a:lnTo>
                      <a:pt x="1819" y="276"/>
                    </a:lnTo>
                    <a:lnTo>
                      <a:pt x="1819" y="247"/>
                    </a:lnTo>
                    <a:lnTo>
                      <a:pt x="1828" y="229"/>
                    </a:lnTo>
                    <a:lnTo>
                      <a:pt x="1848" y="200"/>
                    </a:lnTo>
                    <a:lnTo>
                      <a:pt x="1876" y="200"/>
                    </a:lnTo>
                    <a:lnTo>
                      <a:pt x="1924" y="238"/>
                    </a:lnTo>
                    <a:lnTo>
                      <a:pt x="1952" y="238"/>
                    </a:lnTo>
                    <a:lnTo>
                      <a:pt x="1990" y="257"/>
                    </a:lnTo>
                    <a:lnTo>
                      <a:pt x="2038" y="314"/>
                    </a:lnTo>
                    <a:lnTo>
                      <a:pt x="2066" y="381"/>
                    </a:lnTo>
                    <a:lnTo>
                      <a:pt x="2076" y="448"/>
                    </a:lnTo>
                    <a:lnTo>
                      <a:pt x="2114" y="410"/>
                    </a:lnTo>
                    <a:lnTo>
                      <a:pt x="2190" y="324"/>
                    </a:lnTo>
                    <a:lnTo>
                      <a:pt x="2229" y="295"/>
                    </a:lnTo>
                    <a:lnTo>
                      <a:pt x="2276" y="295"/>
                    </a:lnTo>
                    <a:lnTo>
                      <a:pt x="2390" y="295"/>
                    </a:lnTo>
                    <a:lnTo>
                      <a:pt x="2447" y="286"/>
                    </a:lnTo>
                    <a:lnTo>
                      <a:pt x="2666" y="209"/>
                    </a:lnTo>
                    <a:lnTo>
                      <a:pt x="2762" y="143"/>
                    </a:lnTo>
                    <a:lnTo>
                      <a:pt x="2790" y="105"/>
                    </a:lnTo>
                    <a:lnTo>
                      <a:pt x="2800" y="124"/>
                    </a:lnTo>
                    <a:lnTo>
                      <a:pt x="2819" y="209"/>
                    </a:lnTo>
                    <a:lnTo>
                      <a:pt x="2809" y="247"/>
                    </a:lnTo>
                    <a:lnTo>
                      <a:pt x="2800" y="333"/>
                    </a:lnTo>
                    <a:lnTo>
                      <a:pt x="2809" y="410"/>
                    </a:lnTo>
                    <a:lnTo>
                      <a:pt x="2819" y="448"/>
                    </a:lnTo>
                    <a:lnTo>
                      <a:pt x="2848" y="524"/>
                    </a:lnTo>
                    <a:lnTo>
                      <a:pt x="2905" y="600"/>
                    </a:lnTo>
                    <a:lnTo>
                      <a:pt x="2905" y="628"/>
                    </a:lnTo>
                    <a:lnTo>
                      <a:pt x="2905" y="686"/>
                    </a:lnTo>
                    <a:lnTo>
                      <a:pt x="2895" y="714"/>
                    </a:lnTo>
                    <a:lnTo>
                      <a:pt x="2886" y="733"/>
                    </a:lnTo>
                    <a:lnTo>
                      <a:pt x="2866" y="743"/>
                    </a:lnTo>
                    <a:lnTo>
                      <a:pt x="2838" y="771"/>
                    </a:lnTo>
                    <a:lnTo>
                      <a:pt x="2762" y="933"/>
                    </a:lnTo>
                    <a:lnTo>
                      <a:pt x="2657" y="1276"/>
                    </a:lnTo>
                    <a:lnTo>
                      <a:pt x="2648" y="1381"/>
                    </a:lnTo>
                    <a:lnTo>
                      <a:pt x="2648" y="1438"/>
                    </a:lnTo>
                    <a:lnTo>
                      <a:pt x="2666" y="1476"/>
                    </a:lnTo>
                    <a:lnTo>
                      <a:pt x="2676" y="1505"/>
                    </a:lnTo>
                    <a:lnTo>
                      <a:pt x="2695" y="1524"/>
                    </a:lnTo>
                    <a:lnTo>
                      <a:pt x="2705" y="1552"/>
                    </a:lnTo>
                    <a:lnTo>
                      <a:pt x="2714" y="1581"/>
                    </a:lnTo>
                    <a:lnTo>
                      <a:pt x="2695" y="1600"/>
                    </a:lnTo>
                    <a:lnTo>
                      <a:pt x="2676" y="1609"/>
                    </a:lnTo>
                    <a:lnTo>
                      <a:pt x="2648" y="1619"/>
                    </a:lnTo>
                    <a:lnTo>
                      <a:pt x="2619" y="1619"/>
                    </a:lnTo>
                    <a:lnTo>
                      <a:pt x="2590" y="1638"/>
                    </a:lnTo>
                    <a:lnTo>
                      <a:pt x="2562" y="1667"/>
                    </a:lnTo>
                    <a:lnTo>
                      <a:pt x="2524" y="1743"/>
                    </a:lnTo>
                    <a:lnTo>
                      <a:pt x="2505" y="1800"/>
                    </a:lnTo>
                    <a:lnTo>
                      <a:pt x="2476" y="1838"/>
                    </a:lnTo>
                    <a:lnTo>
                      <a:pt x="2447" y="1857"/>
                    </a:lnTo>
                    <a:lnTo>
                      <a:pt x="2428" y="1867"/>
                    </a:lnTo>
                    <a:lnTo>
                      <a:pt x="2324" y="1943"/>
                    </a:lnTo>
                    <a:lnTo>
                      <a:pt x="2324" y="2143"/>
                    </a:lnTo>
                    <a:lnTo>
                      <a:pt x="2343" y="2228"/>
                    </a:lnTo>
                    <a:lnTo>
                      <a:pt x="2362" y="2286"/>
                    </a:lnTo>
                    <a:lnTo>
                      <a:pt x="2390" y="2314"/>
                    </a:lnTo>
                    <a:lnTo>
                      <a:pt x="2457" y="2362"/>
                    </a:lnTo>
                    <a:lnTo>
                      <a:pt x="2352" y="2391"/>
                    </a:lnTo>
                    <a:lnTo>
                      <a:pt x="2305" y="2448"/>
                    </a:lnTo>
                    <a:lnTo>
                      <a:pt x="2295" y="2495"/>
                    </a:lnTo>
                    <a:lnTo>
                      <a:pt x="2305" y="2514"/>
                    </a:lnTo>
                    <a:lnTo>
                      <a:pt x="2295" y="2533"/>
                    </a:lnTo>
                    <a:lnTo>
                      <a:pt x="2267" y="2571"/>
                    </a:lnTo>
                    <a:lnTo>
                      <a:pt x="2238" y="2609"/>
                    </a:lnTo>
                    <a:lnTo>
                      <a:pt x="2229" y="2657"/>
                    </a:lnTo>
                    <a:lnTo>
                      <a:pt x="2219" y="2695"/>
                    </a:lnTo>
                    <a:lnTo>
                      <a:pt x="2229" y="2724"/>
                    </a:lnTo>
                    <a:lnTo>
                      <a:pt x="2229" y="2743"/>
                    </a:lnTo>
                    <a:lnTo>
                      <a:pt x="2219" y="2752"/>
                    </a:lnTo>
                    <a:lnTo>
                      <a:pt x="2171" y="2752"/>
                    </a:lnTo>
                    <a:lnTo>
                      <a:pt x="2143" y="2772"/>
                    </a:lnTo>
                    <a:lnTo>
                      <a:pt x="2133" y="2790"/>
                    </a:lnTo>
                    <a:lnTo>
                      <a:pt x="2124" y="2810"/>
                    </a:lnTo>
                    <a:lnTo>
                      <a:pt x="2104" y="2867"/>
                    </a:lnTo>
                    <a:lnTo>
                      <a:pt x="1743" y="3000"/>
                    </a:lnTo>
                    <a:lnTo>
                      <a:pt x="1600" y="3019"/>
                    </a:lnTo>
                    <a:lnTo>
                      <a:pt x="1476" y="3010"/>
                    </a:lnTo>
                    <a:lnTo>
                      <a:pt x="1467" y="3010"/>
                    </a:lnTo>
                    <a:lnTo>
                      <a:pt x="1409" y="3010"/>
                    </a:lnTo>
                    <a:lnTo>
                      <a:pt x="1371" y="3038"/>
                    </a:lnTo>
                    <a:lnTo>
                      <a:pt x="1276" y="3095"/>
                    </a:lnTo>
                    <a:lnTo>
                      <a:pt x="1228" y="3114"/>
                    </a:lnTo>
                    <a:lnTo>
                      <a:pt x="1171" y="3124"/>
                    </a:lnTo>
                    <a:lnTo>
                      <a:pt x="1114" y="3124"/>
                    </a:lnTo>
                    <a:lnTo>
                      <a:pt x="1057" y="3105"/>
                    </a:lnTo>
                    <a:lnTo>
                      <a:pt x="1019" y="3076"/>
                    </a:lnTo>
                    <a:lnTo>
                      <a:pt x="952" y="3010"/>
                    </a:lnTo>
                    <a:lnTo>
                      <a:pt x="905" y="2990"/>
                    </a:lnTo>
                    <a:lnTo>
                      <a:pt x="847" y="2990"/>
                    </a:lnTo>
                    <a:lnTo>
                      <a:pt x="685" y="3095"/>
                    </a:lnTo>
                    <a:lnTo>
                      <a:pt x="695" y="3000"/>
                    </a:lnTo>
                    <a:lnTo>
                      <a:pt x="705" y="2905"/>
                    </a:lnTo>
                    <a:lnTo>
                      <a:pt x="752" y="2743"/>
                    </a:lnTo>
                    <a:lnTo>
                      <a:pt x="733" y="2733"/>
                    </a:lnTo>
                    <a:lnTo>
                      <a:pt x="695" y="2705"/>
                    </a:lnTo>
                    <a:lnTo>
                      <a:pt x="647" y="2609"/>
                    </a:lnTo>
                    <a:lnTo>
                      <a:pt x="628" y="2552"/>
                    </a:lnTo>
                    <a:lnTo>
                      <a:pt x="647" y="2495"/>
                    </a:lnTo>
                    <a:lnTo>
                      <a:pt x="562" y="2429"/>
                    </a:lnTo>
                    <a:lnTo>
                      <a:pt x="514" y="2409"/>
                    </a:lnTo>
                    <a:lnTo>
                      <a:pt x="495" y="2371"/>
                    </a:lnTo>
                    <a:lnTo>
                      <a:pt x="486" y="2333"/>
                    </a:lnTo>
                    <a:lnTo>
                      <a:pt x="495" y="2305"/>
                    </a:lnTo>
                    <a:lnTo>
                      <a:pt x="438" y="2238"/>
                    </a:lnTo>
                    <a:lnTo>
                      <a:pt x="466" y="2162"/>
                    </a:lnTo>
                    <a:lnTo>
                      <a:pt x="466" y="2143"/>
                    </a:lnTo>
                    <a:lnTo>
                      <a:pt x="457" y="2114"/>
                    </a:lnTo>
                    <a:lnTo>
                      <a:pt x="466" y="2105"/>
                    </a:lnTo>
                    <a:lnTo>
                      <a:pt x="476" y="2095"/>
                    </a:lnTo>
                    <a:lnTo>
                      <a:pt x="486" y="2086"/>
                    </a:lnTo>
                    <a:lnTo>
                      <a:pt x="495" y="2057"/>
                    </a:lnTo>
                    <a:lnTo>
                      <a:pt x="543" y="1981"/>
                    </a:lnTo>
                    <a:lnTo>
                      <a:pt x="552" y="1952"/>
                    </a:lnTo>
                    <a:lnTo>
                      <a:pt x="562" y="1933"/>
                    </a:lnTo>
                    <a:lnTo>
                      <a:pt x="543" y="1905"/>
                    </a:lnTo>
                    <a:lnTo>
                      <a:pt x="571" y="1800"/>
                    </a:lnTo>
                    <a:lnTo>
                      <a:pt x="600" y="1762"/>
                    </a:lnTo>
                    <a:lnTo>
                      <a:pt x="619" y="1752"/>
                    </a:lnTo>
                    <a:lnTo>
                      <a:pt x="628" y="1752"/>
                    </a:lnTo>
                    <a:lnTo>
                      <a:pt x="657" y="1762"/>
                    </a:lnTo>
                    <a:lnTo>
                      <a:pt x="685" y="1724"/>
                    </a:lnTo>
                    <a:lnTo>
                      <a:pt x="705" y="1676"/>
                    </a:lnTo>
                    <a:lnTo>
                      <a:pt x="714" y="1667"/>
                    </a:lnTo>
                    <a:lnTo>
                      <a:pt x="771" y="1638"/>
                    </a:lnTo>
                    <a:lnTo>
                      <a:pt x="809" y="1600"/>
                    </a:lnTo>
                    <a:lnTo>
                      <a:pt x="933" y="1409"/>
                    </a:lnTo>
                    <a:lnTo>
                      <a:pt x="933" y="1362"/>
                    </a:lnTo>
                    <a:lnTo>
                      <a:pt x="885" y="1276"/>
                    </a:lnTo>
                    <a:lnTo>
                      <a:pt x="866" y="1257"/>
                    </a:lnTo>
                    <a:lnTo>
                      <a:pt x="838" y="1238"/>
                    </a:lnTo>
                    <a:lnTo>
                      <a:pt x="771" y="1314"/>
                    </a:lnTo>
                    <a:lnTo>
                      <a:pt x="685" y="1333"/>
                    </a:lnTo>
                    <a:lnTo>
                      <a:pt x="647" y="1333"/>
                    </a:lnTo>
                    <a:lnTo>
                      <a:pt x="524" y="1314"/>
                    </a:lnTo>
                    <a:lnTo>
                      <a:pt x="495" y="1295"/>
                    </a:lnTo>
                    <a:lnTo>
                      <a:pt x="466" y="1286"/>
                    </a:lnTo>
                    <a:lnTo>
                      <a:pt x="428" y="1276"/>
                    </a:lnTo>
                    <a:lnTo>
                      <a:pt x="371" y="1247"/>
                    </a:lnTo>
                    <a:lnTo>
                      <a:pt x="381" y="1067"/>
                    </a:lnTo>
                    <a:lnTo>
                      <a:pt x="390" y="1029"/>
                    </a:lnTo>
                    <a:lnTo>
                      <a:pt x="400" y="971"/>
                    </a:lnTo>
                    <a:lnTo>
                      <a:pt x="390" y="952"/>
                    </a:lnTo>
                    <a:lnTo>
                      <a:pt x="381" y="933"/>
                    </a:lnTo>
                    <a:lnTo>
                      <a:pt x="295" y="886"/>
                    </a:lnTo>
                    <a:lnTo>
                      <a:pt x="276" y="876"/>
                    </a:lnTo>
                    <a:lnTo>
                      <a:pt x="257" y="876"/>
                    </a:lnTo>
                    <a:lnTo>
                      <a:pt x="200" y="905"/>
                    </a:lnTo>
                    <a:lnTo>
                      <a:pt x="181" y="905"/>
                    </a:lnTo>
                    <a:lnTo>
                      <a:pt x="152" y="895"/>
                    </a:lnTo>
                    <a:lnTo>
                      <a:pt x="123" y="895"/>
                    </a:lnTo>
                    <a:lnTo>
                      <a:pt x="105" y="905"/>
                    </a:lnTo>
                    <a:lnTo>
                      <a:pt x="85" y="914"/>
                    </a:lnTo>
                    <a:lnTo>
                      <a:pt x="47" y="914"/>
                    </a:lnTo>
                    <a:lnTo>
                      <a:pt x="0" y="914"/>
                    </a:lnTo>
                    <a:lnTo>
                      <a:pt x="76" y="838"/>
                    </a:lnTo>
                    <a:lnTo>
                      <a:pt x="85" y="809"/>
                    </a:lnTo>
                    <a:lnTo>
                      <a:pt x="105" y="771"/>
                    </a:lnTo>
                    <a:lnTo>
                      <a:pt x="133" y="686"/>
                    </a:lnTo>
                    <a:lnTo>
                      <a:pt x="162" y="628"/>
                    </a:lnTo>
                    <a:lnTo>
                      <a:pt x="181" y="514"/>
                    </a:lnTo>
                    <a:lnTo>
                      <a:pt x="200" y="486"/>
                    </a:lnTo>
                    <a:lnTo>
                      <a:pt x="209" y="457"/>
                    </a:lnTo>
                    <a:lnTo>
                      <a:pt x="219" y="438"/>
                    </a:lnTo>
                    <a:lnTo>
                      <a:pt x="219" y="419"/>
                    </a:lnTo>
                    <a:lnTo>
                      <a:pt x="209" y="410"/>
                    </a:lnTo>
                    <a:lnTo>
                      <a:pt x="219" y="400"/>
                    </a:lnTo>
                    <a:lnTo>
                      <a:pt x="314" y="295"/>
                    </a:lnTo>
                    <a:lnTo>
                      <a:pt x="343" y="247"/>
                    </a:lnTo>
                    <a:lnTo>
                      <a:pt x="381" y="209"/>
                    </a:lnTo>
                    <a:lnTo>
                      <a:pt x="428" y="190"/>
                    </a:lnTo>
                    <a:lnTo>
                      <a:pt x="476" y="200"/>
                    </a:lnTo>
                    <a:lnTo>
                      <a:pt x="533" y="200"/>
                    </a:lnTo>
                    <a:lnTo>
                      <a:pt x="562" y="143"/>
                    </a:lnTo>
                    <a:lnTo>
                      <a:pt x="581" y="76"/>
                    </a:lnTo>
                    <a:lnTo>
                      <a:pt x="590" y="29"/>
                    </a:lnTo>
                    <a:lnTo>
                      <a:pt x="657" y="0"/>
                    </a:lnTo>
                    <a:lnTo>
                      <a:pt x="667" y="114"/>
                    </a:lnTo>
                    <a:lnTo>
                      <a:pt x="685" y="238"/>
                    </a:lnTo>
                    <a:lnTo>
                      <a:pt x="781" y="2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43" name="Freeform 5">
                <a:extLst>
                  <a:ext uri="{FF2B5EF4-FFF2-40B4-BE49-F238E27FC236}">
                    <a16:creationId xmlns:a16="http://schemas.microsoft.com/office/drawing/2014/main" id="{2D3AA5F0-DF2B-3F4C-9DB1-E3ECAB4BD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0375" y="5232400"/>
                <a:ext cx="1238250" cy="1522413"/>
              </a:xfrm>
              <a:custGeom>
                <a:avLst/>
                <a:gdLst>
                  <a:gd name="T0" fmla="*/ 1141782 w 3440"/>
                  <a:gd name="T1" fmla="*/ 692464 h 4230"/>
                  <a:gd name="T2" fmla="*/ 1073030 w 3440"/>
                  <a:gd name="T3" fmla="*/ 661512 h 4230"/>
                  <a:gd name="T4" fmla="*/ 1062951 w 3440"/>
                  <a:gd name="T5" fmla="*/ 582692 h 4230"/>
                  <a:gd name="T6" fmla="*/ 1028755 w 3440"/>
                  <a:gd name="T7" fmla="*/ 541302 h 4230"/>
                  <a:gd name="T8" fmla="*/ 1018317 w 3440"/>
                  <a:gd name="T9" fmla="*/ 476159 h 4230"/>
                  <a:gd name="T10" fmla="*/ 966843 w 3440"/>
                  <a:gd name="T11" fmla="*/ 421453 h 4230"/>
                  <a:gd name="T12" fmla="*/ 860656 w 3440"/>
                  <a:gd name="T13" fmla="*/ 441968 h 4230"/>
                  <a:gd name="T14" fmla="*/ 819621 w 3440"/>
                  <a:gd name="T15" fmla="*/ 414615 h 4230"/>
                  <a:gd name="T16" fmla="*/ 812782 w 3440"/>
                  <a:gd name="T17" fmla="*/ 448806 h 4230"/>
                  <a:gd name="T18" fmla="*/ 672039 w 3440"/>
                  <a:gd name="T19" fmla="*/ 369986 h 4230"/>
                  <a:gd name="T20" fmla="*/ 702995 w 3440"/>
                  <a:gd name="T21" fmla="*/ 274250 h 4230"/>
                  <a:gd name="T22" fmla="*/ 822860 w 3440"/>
                  <a:gd name="T23" fmla="*/ 147203 h 4230"/>
                  <a:gd name="T24" fmla="*/ 750869 w 3440"/>
                  <a:gd name="T25" fmla="*/ 92496 h 4230"/>
                  <a:gd name="T26" fmla="*/ 713434 w 3440"/>
                  <a:gd name="T27" fmla="*/ 51107 h 4230"/>
                  <a:gd name="T28" fmla="*/ 709834 w 3440"/>
                  <a:gd name="T29" fmla="*/ 6838 h 4230"/>
                  <a:gd name="T30" fmla="*/ 620565 w 3440"/>
                  <a:gd name="T31" fmla="*/ 3239 h 4230"/>
                  <a:gd name="T32" fmla="*/ 559012 w 3440"/>
                  <a:gd name="T33" fmla="*/ 116610 h 4230"/>
                  <a:gd name="T34" fmla="*/ 473343 w 3440"/>
                  <a:gd name="T35" fmla="*/ 119850 h 4230"/>
                  <a:gd name="T36" fmla="*/ 401351 w 3440"/>
                  <a:gd name="T37" fmla="*/ 133526 h 4230"/>
                  <a:gd name="T38" fmla="*/ 363556 w 3440"/>
                  <a:gd name="T39" fmla="*/ 82059 h 4230"/>
                  <a:gd name="T40" fmla="*/ 325761 w 3440"/>
                  <a:gd name="T41" fmla="*/ 96096 h 4230"/>
                  <a:gd name="T42" fmla="*/ 219573 w 3440"/>
                  <a:gd name="T43" fmla="*/ 202269 h 4230"/>
                  <a:gd name="T44" fmla="*/ 151182 w 3440"/>
                  <a:gd name="T45" fmla="*/ 250136 h 4230"/>
                  <a:gd name="T46" fmla="*/ 0 w 3440"/>
                  <a:gd name="T47" fmla="*/ 239699 h 4230"/>
                  <a:gd name="T48" fmla="*/ 68752 w 3440"/>
                  <a:gd name="T49" fmla="*/ 513949 h 4230"/>
                  <a:gd name="T50" fmla="*/ 20518 w 3440"/>
                  <a:gd name="T51" fmla="*/ 582692 h 4230"/>
                  <a:gd name="T52" fmla="*/ 96108 w 3440"/>
                  <a:gd name="T53" fmla="*/ 582692 h 4230"/>
                  <a:gd name="T54" fmla="*/ 329360 w 3440"/>
                  <a:gd name="T55" fmla="*/ 469681 h 4230"/>
                  <a:gd name="T56" fmla="*/ 511138 w 3440"/>
                  <a:gd name="T57" fmla="*/ 500273 h 4230"/>
                  <a:gd name="T58" fmla="*/ 483421 w 3440"/>
                  <a:gd name="T59" fmla="*/ 435129 h 4230"/>
                  <a:gd name="T60" fmla="*/ 541734 w 3440"/>
                  <a:gd name="T61" fmla="*/ 421453 h 4230"/>
                  <a:gd name="T62" fmla="*/ 552173 w 3440"/>
                  <a:gd name="T63" fmla="*/ 472920 h 4230"/>
                  <a:gd name="T64" fmla="*/ 651521 w 3440"/>
                  <a:gd name="T65" fmla="*/ 582692 h 4230"/>
                  <a:gd name="T66" fmla="*/ 500699 w 3440"/>
                  <a:gd name="T67" fmla="*/ 579093 h 4230"/>
                  <a:gd name="T68" fmla="*/ 356717 w 3440"/>
                  <a:gd name="T69" fmla="*/ 483357 h 4230"/>
                  <a:gd name="T70" fmla="*/ 476582 w 3440"/>
                  <a:gd name="T71" fmla="*/ 616883 h 4230"/>
                  <a:gd name="T72" fmla="*/ 500699 w 3440"/>
                  <a:gd name="T73" fmla="*/ 990468 h 4230"/>
                  <a:gd name="T74" fmla="*/ 397752 w 3440"/>
                  <a:gd name="T75" fmla="*/ 1233766 h 4230"/>
                  <a:gd name="T76" fmla="*/ 500699 w 3440"/>
                  <a:gd name="T77" fmla="*/ 1350377 h 4230"/>
                  <a:gd name="T78" fmla="*/ 521217 w 3440"/>
                  <a:gd name="T79" fmla="*/ 1446472 h 4230"/>
                  <a:gd name="T80" fmla="*/ 572691 w 3440"/>
                  <a:gd name="T81" fmla="*/ 1439634 h 4230"/>
                  <a:gd name="T82" fmla="*/ 627404 w 3440"/>
                  <a:gd name="T83" fmla="*/ 1518454 h 4230"/>
                  <a:gd name="T84" fmla="*/ 658360 w 3440"/>
                  <a:gd name="T85" fmla="*/ 1501178 h 4230"/>
                  <a:gd name="T86" fmla="*/ 723512 w 3440"/>
                  <a:gd name="T87" fmla="*/ 1514855 h 4230"/>
                  <a:gd name="T88" fmla="*/ 750869 w 3440"/>
                  <a:gd name="T89" fmla="*/ 1442873 h 4230"/>
                  <a:gd name="T90" fmla="*/ 805942 w 3440"/>
                  <a:gd name="T91" fmla="*/ 1384928 h 4230"/>
                  <a:gd name="T92" fmla="*/ 1018317 w 3440"/>
                  <a:gd name="T93" fmla="*/ 1395005 h 4230"/>
                  <a:gd name="T94" fmla="*/ 1059352 w 3440"/>
                  <a:gd name="T95" fmla="*/ 1206413 h 4230"/>
                  <a:gd name="T96" fmla="*/ 1001399 w 3440"/>
                  <a:gd name="T97" fmla="*/ 1144869 h 4230"/>
                  <a:gd name="T98" fmla="*/ 939486 w 3440"/>
                  <a:gd name="T99" fmla="*/ 1079726 h 4230"/>
                  <a:gd name="T100" fmla="*/ 949925 w 3440"/>
                  <a:gd name="T101" fmla="*/ 1035097 h 4230"/>
                  <a:gd name="T102" fmla="*/ 980521 w 3440"/>
                  <a:gd name="T103" fmla="*/ 1028259 h 4230"/>
                  <a:gd name="T104" fmla="*/ 994200 w 3440"/>
                  <a:gd name="T105" fmla="*/ 990468 h 4230"/>
                  <a:gd name="T106" fmla="*/ 1021916 w 3440"/>
                  <a:gd name="T107" fmla="*/ 966354 h 4230"/>
                  <a:gd name="T108" fmla="*/ 1062951 w 3440"/>
                  <a:gd name="T109" fmla="*/ 952678 h 4230"/>
                  <a:gd name="T110" fmla="*/ 1124504 w 3440"/>
                  <a:gd name="T111" fmla="*/ 915247 h 4230"/>
                  <a:gd name="T112" fmla="*/ 1234290 w 3440"/>
                  <a:gd name="T113" fmla="*/ 867020 h 4230"/>
                  <a:gd name="T114" fmla="*/ 445626 w 3440"/>
                  <a:gd name="T115" fmla="*/ 493435 h 4230"/>
                  <a:gd name="T116" fmla="*/ 456065 w 3440"/>
                  <a:gd name="T117" fmla="*/ 493435 h 42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440" h="4230">
                    <a:moveTo>
                      <a:pt x="3439" y="2295"/>
                    </a:moveTo>
                    <a:lnTo>
                      <a:pt x="3420" y="2200"/>
                    </a:lnTo>
                    <a:lnTo>
                      <a:pt x="3344" y="2038"/>
                    </a:lnTo>
                    <a:lnTo>
                      <a:pt x="3229" y="1943"/>
                    </a:lnTo>
                    <a:lnTo>
                      <a:pt x="3172" y="1924"/>
                    </a:lnTo>
                    <a:lnTo>
                      <a:pt x="3143" y="1924"/>
                    </a:lnTo>
                    <a:lnTo>
                      <a:pt x="3115" y="1924"/>
                    </a:lnTo>
                    <a:lnTo>
                      <a:pt x="3086" y="1914"/>
                    </a:lnTo>
                    <a:lnTo>
                      <a:pt x="3020" y="1876"/>
                    </a:lnTo>
                    <a:lnTo>
                      <a:pt x="2981" y="1838"/>
                    </a:lnTo>
                    <a:lnTo>
                      <a:pt x="2915" y="1809"/>
                    </a:lnTo>
                    <a:lnTo>
                      <a:pt x="2896" y="1800"/>
                    </a:lnTo>
                    <a:lnTo>
                      <a:pt x="2896" y="1771"/>
                    </a:lnTo>
                    <a:lnTo>
                      <a:pt x="2943" y="1686"/>
                    </a:lnTo>
                    <a:lnTo>
                      <a:pt x="2953" y="1619"/>
                    </a:lnTo>
                    <a:lnTo>
                      <a:pt x="2943" y="1581"/>
                    </a:lnTo>
                    <a:lnTo>
                      <a:pt x="2915" y="1571"/>
                    </a:lnTo>
                    <a:lnTo>
                      <a:pt x="2877" y="1552"/>
                    </a:lnTo>
                    <a:lnTo>
                      <a:pt x="2858" y="1524"/>
                    </a:lnTo>
                    <a:lnTo>
                      <a:pt x="2858" y="1504"/>
                    </a:lnTo>
                    <a:lnTo>
                      <a:pt x="2877" y="1495"/>
                    </a:lnTo>
                    <a:lnTo>
                      <a:pt x="2877" y="1466"/>
                    </a:lnTo>
                    <a:lnTo>
                      <a:pt x="2829" y="1362"/>
                    </a:lnTo>
                    <a:lnTo>
                      <a:pt x="2829" y="1333"/>
                    </a:lnTo>
                    <a:lnTo>
                      <a:pt x="2829" y="1323"/>
                    </a:lnTo>
                    <a:lnTo>
                      <a:pt x="2829" y="1314"/>
                    </a:lnTo>
                    <a:lnTo>
                      <a:pt x="2810" y="1295"/>
                    </a:lnTo>
                    <a:lnTo>
                      <a:pt x="2772" y="1257"/>
                    </a:lnTo>
                    <a:lnTo>
                      <a:pt x="2715" y="1181"/>
                    </a:lnTo>
                    <a:lnTo>
                      <a:pt x="2686" y="1171"/>
                    </a:lnTo>
                    <a:lnTo>
                      <a:pt x="2629" y="1181"/>
                    </a:lnTo>
                    <a:lnTo>
                      <a:pt x="2553" y="1228"/>
                    </a:lnTo>
                    <a:lnTo>
                      <a:pt x="2515" y="1238"/>
                    </a:lnTo>
                    <a:lnTo>
                      <a:pt x="2419" y="1247"/>
                    </a:lnTo>
                    <a:lnTo>
                      <a:pt x="2391" y="1228"/>
                    </a:lnTo>
                    <a:lnTo>
                      <a:pt x="2362" y="1209"/>
                    </a:lnTo>
                    <a:lnTo>
                      <a:pt x="2343" y="1190"/>
                    </a:lnTo>
                    <a:lnTo>
                      <a:pt x="2334" y="1171"/>
                    </a:lnTo>
                    <a:lnTo>
                      <a:pt x="2305" y="1162"/>
                    </a:lnTo>
                    <a:lnTo>
                      <a:pt x="2277" y="1152"/>
                    </a:lnTo>
                    <a:lnTo>
                      <a:pt x="2267" y="1171"/>
                    </a:lnTo>
                    <a:lnTo>
                      <a:pt x="2277" y="1190"/>
                    </a:lnTo>
                    <a:lnTo>
                      <a:pt x="2277" y="1209"/>
                    </a:lnTo>
                    <a:lnTo>
                      <a:pt x="2277" y="1238"/>
                    </a:lnTo>
                    <a:lnTo>
                      <a:pt x="2258" y="1247"/>
                    </a:lnTo>
                    <a:lnTo>
                      <a:pt x="2181" y="1219"/>
                    </a:lnTo>
                    <a:lnTo>
                      <a:pt x="2096" y="1209"/>
                    </a:lnTo>
                    <a:lnTo>
                      <a:pt x="1972" y="1133"/>
                    </a:lnTo>
                    <a:lnTo>
                      <a:pt x="1886" y="1124"/>
                    </a:lnTo>
                    <a:lnTo>
                      <a:pt x="1867" y="1028"/>
                    </a:lnTo>
                    <a:lnTo>
                      <a:pt x="1858" y="1000"/>
                    </a:lnTo>
                    <a:lnTo>
                      <a:pt x="1839" y="971"/>
                    </a:lnTo>
                    <a:lnTo>
                      <a:pt x="1839" y="933"/>
                    </a:lnTo>
                    <a:lnTo>
                      <a:pt x="1839" y="904"/>
                    </a:lnTo>
                    <a:lnTo>
                      <a:pt x="1953" y="762"/>
                    </a:lnTo>
                    <a:lnTo>
                      <a:pt x="2210" y="581"/>
                    </a:lnTo>
                    <a:lnTo>
                      <a:pt x="2258" y="523"/>
                    </a:lnTo>
                    <a:lnTo>
                      <a:pt x="2286" y="485"/>
                    </a:lnTo>
                    <a:lnTo>
                      <a:pt x="2286" y="438"/>
                    </a:lnTo>
                    <a:lnTo>
                      <a:pt x="2286" y="409"/>
                    </a:lnTo>
                    <a:lnTo>
                      <a:pt x="2315" y="352"/>
                    </a:lnTo>
                    <a:lnTo>
                      <a:pt x="2315" y="305"/>
                    </a:lnTo>
                    <a:lnTo>
                      <a:pt x="2296" y="295"/>
                    </a:lnTo>
                    <a:lnTo>
                      <a:pt x="2163" y="276"/>
                    </a:lnTo>
                    <a:lnTo>
                      <a:pt x="2086" y="257"/>
                    </a:lnTo>
                    <a:lnTo>
                      <a:pt x="2058" y="257"/>
                    </a:lnTo>
                    <a:lnTo>
                      <a:pt x="2020" y="247"/>
                    </a:lnTo>
                    <a:lnTo>
                      <a:pt x="1991" y="209"/>
                    </a:lnTo>
                    <a:lnTo>
                      <a:pt x="1982" y="171"/>
                    </a:lnTo>
                    <a:lnTo>
                      <a:pt x="1982" y="142"/>
                    </a:lnTo>
                    <a:lnTo>
                      <a:pt x="1991" y="104"/>
                    </a:lnTo>
                    <a:lnTo>
                      <a:pt x="1991" y="76"/>
                    </a:lnTo>
                    <a:lnTo>
                      <a:pt x="1991" y="47"/>
                    </a:lnTo>
                    <a:lnTo>
                      <a:pt x="1991" y="28"/>
                    </a:lnTo>
                    <a:lnTo>
                      <a:pt x="1972" y="19"/>
                    </a:lnTo>
                    <a:lnTo>
                      <a:pt x="1924" y="47"/>
                    </a:lnTo>
                    <a:lnTo>
                      <a:pt x="1867" y="85"/>
                    </a:lnTo>
                    <a:lnTo>
                      <a:pt x="1782" y="47"/>
                    </a:lnTo>
                    <a:lnTo>
                      <a:pt x="1743" y="28"/>
                    </a:lnTo>
                    <a:lnTo>
                      <a:pt x="1724" y="9"/>
                    </a:lnTo>
                    <a:lnTo>
                      <a:pt x="1705" y="0"/>
                    </a:lnTo>
                    <a:lnTo>
                      <a:pt x="1686" y="9"/>
                    </a:lnTo>
                    <a:lnTo>
                      <a:pt x="1591" y="181"/>
                    </a:lnTo>
                    <a:lnTo>
                      <a:pt x="1553" y="295"/>
                    </a:lnTo>
                    <a:lnTo>
                      <a:pt x="1553" y="324"/>
                    </a:lnTo>
                    <a:lnTo>
                      <a:pt x="1505" y="381"/>
                    </a:lnTo>
                    <a:lnTo>
                      <a:pt x="1448" y="400"/>
                    </a:lnTo>
                    <a:lnTo>
                      <a:pt x="1429" y="400"/>
                    </a:lnTo>
                    <a:lnTo>
                      <a:pt x="1343" y="371"/>
                    </a:lnTo>
                    <a:lnTo>
                      <a:pt x="1315" y="333"/>
                    </a:lnTo>
                    <a:lnTo>
                      <a:pt x="1296" y="324"/>
                    </a:lnTo>
                    <a:lnTo>
                      <a:pt x="1258" y="314"/>
                    </a:lnTo>
                    <a:lnTo>
                      <a:pt x="1200" y="333"/>
                    </a:lnTo>
                    <a:lnTo>
                      <a:pt x="1172" y="343"/>
                    </a:lnTo>
                    <a:lnTo>
                      <a:pt x="1115" y="371"/>
                    </a:lnTo>
                    <a:lnTo>
                      <a:pt x="1077" y="371"/>
                    </a:lnTo>
                    <a:lnTo>
                      <a:pt x="1048" y="362"/>
                    </a:lnTo>
                    <a:lnTo>
                      <a:pt x="1020" y="343"/>
                    </a:lnTo>
                    <a:lnTo>
                      <a:pt x="1000" y="276"/>
                    </a:lnTo>
                    <a:lnTo>
                      <a:pt x="1010" y="228"/>
                    </a:lnTo>
                    <a:lnTo>
                      <a:pt x="982" y="228"/>
                    </a:lnTo>
                    <a:lnTo>
                      <a:pt x="953" y="238"/>
                    </a:lnTo>
                    <a:lnTo>
                      <a:pt x="934" y="247"/>
                    </a:lnTo>
                    <a:lnTo>
                      <a:pt x="915" y="257"/>
                    </a:lnTo>
                    <a:lnTo>
                      <a:pt x="905" y="267"/>
                    </a:lnTo>
                    <a:lnTo>
                      <a:pt x="791" y="362"/>
                    </a:lnTo>
                    <a:lnTo>
                      <a:pt x="705" y="428"/>
                    </a:lnTo>
                    <a:lnTo>
                      <a:pt x="658" y="476"/>
                    </a:lnTo>
                    <a:lnTo>
                      <a:pt x="610" y="533"/>
                    </a:lnTo>
                    <a:lnTo>
                      <a:pt x="610" y="562"/>
                    </a:lnTo>
                    <a:lnTo>
                      <a:pt x="562" y="562"/>
                    </a:lnTo>
                    <a:lnTo>
                      <a:pt x="467" y="590"/>
                    </a:lnTo>
                    <a:lnTo>
                      <a:pt x="420" y="619"/>
                    </a:lnTo>
                    <a:lnTo>
                      <a:pt x="438" y="695"/>
                    </a:lnTo>
                    <a:lnTo>
                      <a:pt x="420" y="695"/>
                    </a:lnTo>
                    <a:lnTo>
                      <a:pt x="391" y="647"/>
                    </a:lnTo>
                    <a:lnTo>
                      <a:pt x="324" y="609"/>
                    </a:lnTo>
                    <a:lnTo>
                      <a:pt x="200" y="619"/>
                    </a:lnTo>
                    <a:lnTo>
                      <a:pt x="48" y="638"/>
                    </a:lnTo>
                    <a:lnTo>
                      <a:pt x="0" y="666"/>
                    </a:lnTo>
                    <a:lnTo>
                      <a:pt x="39" y="790"/>
                    </a:lnTo>
                    <a:lnTo>
                      <a:pt x="134" y="942"/>
                    </a:lnTo>
                    <a:lnTo>
                      <a:pt x="210" y="1114"/>
                    </a:lnTo>
                    <a:lnTo>
                      <a:pt x="210" y="1305"/>
                    </a:lnTo>
                    <a:lnTo>
                      <a:pt x="191" y="1428"/>
                    </a:lnTo>
                    <a:lnTo>
                      <a:pt x="96" y="1524"/>
                    </a:lnTo>
                    <a:lnTo>
                      <a:pt x="77" y="1552"/>
                    </a:lnTo>
                    <a:lnTo>
                      <a:pt x="67" y="1562"/>
                    </a:lnTo>
                    <a:lnTo>
                      <a:pt x="57" y="1590"/>
                    </a:lnTo>
                    <a:lnTo>
                      <a:pt x="57" y="1619"/>
                    </a:lnTo>
                    <a:lnTo>
                      <a:pt x="67" y="1638"/>
                    </a:lnTo>
                    <a:lnTo>
                      <a:pt x="77" y="1638"/>
                    </a:lnTo>
                    <a:lnTo>
                      <a:pt x="153" y="1666"/>
                    </a:lnTo>
                    <a:lnTo>
                      <a:pt x="210" y="1647"/>
                    </a:lnTo>
                    <a:lnTo>
                      <a:pt x="267" y="1619"/>
                    </a:lnTo>
                    <a:lnTo>
                      <a:pt x="324" y="1590"/>
                    </a:lnTo>
                    <a:lnTo>
                      <a:pt x="619" y="1552"/>
                    </a:lnTo>
                    <a:lnTo>
                      <a:pt x="801" y="1476"/>
                    </a:lnTo>
                    <a:lnTo>
                      <a:pt x="772" y="1457"/>
                    </a:lnTo>
                    <a:lnTo>
                      <a:pt x="915" y="1305"/>
                    </a:lnTo>
                    <a:lnTo>
                      <a:pt x="1058" y="1276"/>
                    </a:lnTo>
                    <a:lnTo>
                      <a:pt x="1181" y="1314"/>
                    </a:lnTo>
                    <a:lnTo>
                      <a:pt x="1286" y="1371"/>
                    </a:lnTo>
                    <a:lnTo>
                      <a:pt x="1353" y="1390"/>
                    </a:lnTo>
                    <a:lnTo>
                      <a:pt x="1420" y="1390"/>
                    </a:lnTo>
                    <a:lnTo>
                      <a:pt x="1448" y="1362"/>
                    </a:lnTo>
                    <a:lnTo>
                      <a:pt x="1448" y="1295"/>
                    </a:lnTo>
                    <a:lnTo>
                      <a:pt x="1420" y="1247"/>
                    </a:lnTo>
                    <a:lnTo>
                      <a:pt x="1343" y="1238"/>
                    </a:lnTo>
                    <a:lnTo>
                      <a:pt x="1343" y="1209"/>
                    </a:lnTo>
                    <a:lnTo>
                      <a:pt x="1410" y="1190"/>
                    </a:lnTo>
                    <a:lnTo>
                      <a:pt x="1467" y="1067"/>
                    </a:lnTo>
                    <a:lnTo>
                      <a:pt x="1515" y="1076"/>
                    </a:lnTo>
                    <a:lnTo>
                      <a:pt x="1496" y="1114"/>
                    </a:lnTo>
                    <a:lnTo>
                      <a:pt x="1505" y="1171"/>
                    </a:lnTo>
                    <a:lnTo>
                      <a:pt x="1534" y="1219"/>
                    </a:lnTo>
                    <a:lnTo>
                      <a:pt x="1581" y="1238"/>
                    </a:lnTo>
                    <a:lnTo>
                      <a:pt x="1581" y="1266"/>
                    </a:lnTo>
                    <a:lnTo>
                      <a:pt x="1553" y="1285"/>
                    </a:lnTo>
                    <a:lnTo>
                      <a:pt x="1534" y="1314"/>
                    </a:lnTo>
                    <a:lnTo>
                      <a:pt x="1534" y="1371"/>
                    </a:lnTo>
                    <a:lnTo>
                      <a:pt x="1534" y="1419"/>
                    </a:lnTo>
                    <a:lnTo>
                      <a:pt x="1553" y="1476"/>
                    </a:lnTo>
                    <a:lnTo>
                      <a:pt x="1581" y="1514"/>
                    </a:lnTo>
                    <a:lnTo>
                      <a:pt x="1810" y="1619"/>
                    </a:lnTo>
                    <a:lnTo>
                      <a:pt x="1886" y="1638"/>
                    </a:lnTo>
                    <a:lnTo>
                      <a:pt x="1982" y="1638"/>
                    </a:lnTo>
                    <a:lnTo>
                      <a:pt x="1829" y="1686"/>
                    </a:lnTo>
                    <a:lnTo>
                      <a:pt x="1515" y="1609"/>
                    </a:lnTo>
                    <a:lnTo>
                      <a:pt x="1391" y="1609"/>
                    </a:lnTo>
                    <a:lnTo>
                      <a:pt x="1381" y="1562"/>
                    </a:lnTo>
                    <a:lnTo>
                      <a:pt x="1315" y="1524"/>
                    </a:lnTo>
                    <a:lnTo>
                      <a:pt x="1181" y="1476"/>
                    </a:lnTo>
                    <a:lnTo>
                      <a:pt x="1067" y="1371"/>
                    </a:lnTo>
                    <a:lnTo>
                      <a:pt x="991" y="1343"/>
                    </a:lnTo>
                    <a:lnTo>
                      <a:pt x="953" y="1390"/>
                    </a:lnTo>
                    <a:lnTo>
                      <a:pt x="1039" y="1428"/>
                    </a:lnTo>
                    <a:lnTo>
                      <a:pt x="1143" y="1524"/>
                    </a:lnTo>
                    <a:lnTo>
                      <a:pt x="1238" y="1638"/>
                    </a:lnTo>
                    <a:lnTo>
                      <a:pt x="1324" y="1714"/>
                    </a:lnTo>
                    <a:lnTo>
                      <a:pt x="1401" y="1876"/>
                    </a:lnTo>
                    <a:lnTo>
                      <a:pt x="1429" y="2085"/>
                    </a:lnTo>
                    <a:lnTo>
                      <a:pt x="1458" y="2333"/>
                    </a:lnTo>
                    <a:lnTo>
                      <a:pt x="1467" y="2543"/>
                    </a:lnTo>
                    <a:lnTo>
                      <a:pt x="1391" y="2752"/>
                    </a:lnTo>
                    <a:lnTo>
                      <a:pt x="1334" y="3038"/>
                    </a:lnTo>
                    <a:lnTo>
                      <a:pt x="1181" y="3381"/>
                    </a:lnTo>
                    <a:lnTo>
                      <a:pt x="1153" y="3400"/>
                    </a:lnTo>
                    <a:lnTo>
                      <a:pt x="1134" y="3409"/>
                    </a:lnTo>
                    <a:lnTo>
                      <a:pt x="1105" y="3428"/>
                    </a:lnTo>
                    <a:lnTo>
                      <a:pt x="1096" y="3457"/>
                    </a:lnTo>
                    <a:lnTo>
                      <a:pt x="1220" y="3543"/>
                    </a:lnTo>
                    <a:lnTo>
                      <a:pt x="1324" y="3562"/>
                    </a:lnTo>
                    <a:lnTo>
                      <a:pt x="1372" y="3657"/>
                    </a:lnTo>
                    <a:lnTo>
                      <a:pt x="1391" y="3752"/>
                    </a:lnTo>
                    <a:lnTo>
                      <a:pt x="1391" y="3876"/>
                    </a:lnTo>
                    <a:lnTo>
                      <a:pt x="1381" y="3952"/>
                    </a:lnTo>
                    <a:lnTo>
                      <a:pt x="1410" y="3981"/>
                    </a:lnTo>
                    <a:lnTo>
                      <a:pt x="1429" y="4000"/>
                    </a:lnTo>
                    <a:lnTo>
                      <a:pt x="1448" y="4019"/>
                    </a:lnTo>
                    <a:lnTo>
                      <a:pt x="1467" y="4019"/>
                    </a:lnTo>
                    <a:lnTo>
                      <a:pt x="1486" y="4000"/>
                    </a:lnTo>
                    <a:lnTo>
                      <a:pt x="1515" y="3990"/>
                    </a:lnTo>
                    <a:lnTo>
                      <a:pt x="1534" y="3981"/>
                    </a:lnTo>
                    <a:lnTo>
                      <a:pt x="1591" y="4000"/>
                    </a:lnTo>
                    <a:lnTo>
                      <a:pt x="1610" y="4028"/>
                    </a:lnTo>
                    <a:lnTo>
                      <a:pt x="1619" y="4047"/>
                    </a:lnTo>
                    <a:lnTo>
                      <a:pt x="1696" y="4143"/>
                    </a:lnTo>
                    <a:lnTo>
                      <a:pt x="1724" y="4200"/>
                    </a:lnTo>
                    <a:lnTo>
                      <a:pt x="1743" y="4219"/>
                    </a:lnTo>
                    <a:lnTo>
                      <a:pt x="1762" y="4219"/>
                    </a:lnTo>
                    <a:lnTo>
                      <a:pt x="1772" y="4200"/>
                    </a:lnTo>
                    <a:lnTo>
                      <a:pt x="1782" y="4181"/>
                    </a:lnTo>
                    <a:lnTo>
                      <a:pt x="1800" y="4171"/>
                    </a:lnTo>
                    <a:lnTo>
                      <a:pt x="1829" y="4171"/>
                    </a:lnTo>
                    <a:lnTo>
                      <a:pt x="1848" y="4190"/>
                    </a:lnTo>
                    <a:lnTo>
                      <a:pt x="1877" y="4209"/>
                    </a:lnTo>
                    <a:lnTo>
                      <a:pt x="1924" y="4229"/>
                    </a:lnTo>
                    <a:lnTo>
                      <a:pt x="1962" y="4229"/>
                    </a:lnTo>
                    <a:lnTo>
                      <a:pt x="2010" y="4209"/>
                    </a:lnTo>
                    <a:lnTo>
                      <a:pt x="2029" y="4190"/>
                    </a:lnTo>
                    <a:lnTo>
                      <a:pt x="2038" y="4152"/>
                    </a:lnTo>
                    <a:lnTo>
                      <a:pt x="2038" y="4124"/>
                    </a:lnTo>
                    <a:lnTo>
                      <a:pt x="2067" y="4038"/>
                    </a:lnTo>
                    <a:lnTo>
                      <a:pt x="2086" y="4009"/>
                    </a:lnTo>
                    <a:lnTo>
                      <a:pt x="2134" y="3952"/>
                    </a:lnTo>
                    <a:lnTo>
                      <a:pt x="2153" y="3924"/>
                    </a:lnTo>
                    <a:lnTo>
                      <a:pt x="2153" y="3905"/>
                    </a:lnTo>
                    <a:lnTo>
                      <a:pt x="2191" y="3876"/>
                    </a:lnTo>
                    <a:lnTo>
                      <a:pt x="2239" y="3848"/>
                    </a:lnTo>
                    <a:lnTo>
                      <a:pt x="2515" y="3800"/>
                    </a:lnTo>
                    <a:lnTo>
                      <a:pt x="2648" y="3819"/>
                    </a:lnTo>
                    <a:lnTo>
                      <a:pt x="2734" y="3819"/>
                    </a:lnTo>
                    <a:lnTo>
                      <a:pt x="2743" y="3819"/>
                    </a:lnTo>
                    <a:lnTo>
                      <a:pt x="2829" y="3876"/>
                    </a:lnTo>
                    <a:lnTo>
                      <a:pt x="2877" y="3762"/>
                    </a:lnTo>
                    <a:lnTo>
                      <a:pt x="2886" y="3733"/>
                    </a:lnTo>
                    <a:lnTo>
                      <a:pt x="2924" y="3628"/>
                    </a:lnTo>
                    <a:lnTo>
                      <a:pt x="2943" y="3457"/>
                    </a:lnTo>
                    <a:lnTo>
                      <a:pt x="2943" y="3352"/>
                    </a:lnTo>
                    <a:lnTo>
                      <a:pt x="2915" y="3266"/>
                    </a:lnTo>
                    <a:lnTo>
                      <a:pt x="2896" y="3228"/>
                    </a:lnTo>
                    <a:lnTo>
                      <a:pt x="2848" y="3190"/>
                    </a:lnTo>
                    <a:lnTo>
                      <a:pt x="2810" y="3190"/>
                    </a:lnTo>
                    <a:lnTo>
                      <a:pt x="2782" y="3181"/>
                    </a:lnTo>
                    <a:lnTo>
                      <a:pt x="2734" y="3162"/>
                    </a:lnTo>
                    <a:lnTo>
                      <a:pt x="2696" y="3105"/>
                    </a:lnTo>
                    <a:lnTo>
                      <a:pt x="2629" y="3057"/>
                    </a:lnTo>
                    <a:lnTo>
                      <a:pt x="2620" y="3019"/>
                    </a:lnTo>
                    <a:lnTo>
                      <a:pt x="2610" y="3000"/>
                    </a:lnTo>
                    <a:lnTo>
                      <a:pt x="2610" y="2981"/>
                    </a:lnTo>
                    <a:lnTo>
                      <a:pt x="2620" y="2952"/>
                    </a:lnTo>
                    <a:lnTo>
                      <a:pt x="2629" y="2933"/>
                    </a:lnTo>
                    <a:lnTo>
                      <a:pt x="2629" y="2905"/>
                    </a:lnTo>
                    <a:lnTo>
                      <a:pt x="2639" y="2876"/>
                    </a:lnTo>
                    <a:lnTo>
                      <a:pt x="2658" y="2847"/>
                    </a:lnTo>
                    <a:lnTo>
                      <a:pt x="2677" y="2847"/>
                    </a:lnTo>
                    <a:lnTo>
                      <a:pt x="2696" y="2847"/>
                    </a:lnTo>
                    <a:lnTo>
                      <a:pt x="2715" y="2857"/>
                    </a:lnTo>
                    <a:lnTo>
                      <a:pt x="2724" y="2857"/>
                    </a:lnTo>
                    <a:lnTo>
                      <a:pt x="2743" y="2838"/>
                    </a:lnTo>
                    <a:lnTo>
                      <a:pt x="2743" y="2828"/>
                    </a:lnTo>
                    <a:lnTo>
                      <a:pt x="2762" y="2790"/>
                    </a:lnTo>
                    <a:lnTo>
                      <a:pt x="2762" y="2771"/>
                    </a:lnTo>
                    <a:lnTo>
                      <a:pt x="2762" y="2752"/>
                    </a:lnTo>
                    <a:lnTo>
                      <a:pt x="2772" y="2733"/>
                    </a:lnTo>
                    <a:lnTo>
                      <a:pt x="2772" y="2714"/>
                    </a:lnTo>
                    <a:lnTo>
                      <a:pt x="2800" y="2705"/>
                    </a:lnTo>
                    <a:lnTo>
                      <a:pt x="2810" y="2695"/>
                    </a:lnTo>
                    <a:lnTo>
                      <a:pt x="2839" y="2685"/>
                    </a:lnTo>
                    <a:lnTo>
                      <a:pt x="2867" y="2695"/>
                    </a:lnTo>
                    <a:lnTo>
                      <a:pt x="2886" y="2714"/>
                    </a:lnTo>
                    <a:lnTo>
                      <a:pt x="2915" y="2724"/>
                    </a:lnTo>
                    <a:lnTo>
                      <a:pt x="2934" y="2714"/>
                    </a:lnTo>
                    <a:lnTo>
                      <a:pt x="2953" y="2647"/>
                    </a:lnTo>
                    <a:lnTo>
                      <a:pt x="2953" y="2609"/>
                    </a:lnTo>
                    <a:lnTo>
                      <a:pt x="2972" y="2590"/>
                    </a:lnTo>
                    <a:lnTo>
                      <a:pt x="2991" y="2571"/>
                    </a:lnTo>
                    <a:lnTo>
                      <a:pt x="3096" y="2571"/>
                    </a:lnTo>
                    <a:lnTo>
                      <a:pt x="3124" y="2543"/>
                    </a:lnTo>
                    <a:lnTo>
                      <a:pt x="3134" y="2504"/>
                    </a:lnTo>
                    <a:lnTo>
                      <a:pt x="3163" y="2486"/>
                    </a:lnTo>
                    <a:lnTo>
                      <a:pt x="3267" y="2466"/>
                    </a:lnTo>
                    <a:lnTo>
                      <a:pt x="3315" y="2438"/>
                    </a:lnTo>
                    <a:lnTo>
                      <a:pt x="3429" y="2409"/>
                    </a:lnTo>
                    <a:lnTo>
                      <a:pt x="3439" y="2362"/>
                    </a:lnTo>
                    <a:lnTo>
                      <a:pt x="3439" y="2333"/>
                    </a:lnTo>
                    <a:lnTo>
                      <a:pt x="3439" y="2295"/>
                    </a:lnTo>
                    <a:close/>
                    <a:moveTo>
                      <a:pt x="1267" y="1371"/>
                    </a:moveTo>
                    <a:lnTo>
                      <a:pt x="1238" y="1371"/>
                    </a:lnTo>
                    <a:lnTo>
                      <a:pt x="1238" y="1390"/>
                    </a:lnTo>
                    <a:lnTo>
                      <a:pt x="1238" y="1400"/>
                    </a:lnTo>
                    <a:lnTo>
                      <a:pt x="1267" y="1428"/>
                    </a:lnTo>
                    <a:lnTo>
                      <a:pt x="1277" y="1390"/>
                    </a:lnTo>
                    <a:lnTo>
                      <a:pt x="1267" y="1371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44" name="Freeform 6">
                <a:extLst>
                  <a:ext uri="{FF2B5EF4-FFF2-40B4-BE49-F238E27FC236}">
                    <a16:creationId xmlns:a16="http://schemas.microsoft.com/office/drawing/2014/main" id="{CDF15940-3368-EC45-A300-737DC4EBB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5013" y="3803650"/>
                <a:ext cx="1323975" cy="1574800"/>
              </a:xfrm>
              <a:custGeom>
                <a:avLst/>
                <a:gdLst>
                  <a:gd name="T0" fmla="*/ 744061 w 3678"/>
                  <a:gd name="T1" fmla="*/ 99753 h 4373"/>
                  <a:gd name="T2" fmla="*/ 798777 w 3678"/>
                  <a:gd name="T3" fmla="*/ 61940 h 4373"/>
                  <a:gd name="T4" fmla="*/ 857092 w 3678"/>
                  <a:gd name="T5" fmla="*/ 116679 h 4373"/>
                  <a:gd name="T6" fmla="*/ 850253 w 3678"/>
                  <a:gd name="T7" fmla="*/ 202387 h 4373"/>
                  <a:gd name="T8" fmla="*/ 1018359 w 3678"/>
                  <a:gd name="T9" fmla="*/ 315464 h 4373"/>
                  <a:gd name="T10" fmla="*/ 1035638 w 3678"/>
                  <a:gd name="T11" fmla="*/ 233357 h 4373"/>
                  <a:gd name="T12" fmla="*/ 1148669 w 3678"/>
                  <a:gd name="T13" fmla="*/ 140806 h 4373"/>
                  <a:gd name="T14" fmla="*/ 1162348 w 3678"/>
                  <a:gd name="T15" fmla="*/ 209229 h 4373"/>
                  <a:gd name="T16" fmla="*/ 1220663 w 3678"/>
                  <a:gd name="T17" fmla="*/ 260726 h 4373"/>
                  <a:gd name="T18" fmla="*/ 1313176 w 3678"/>
                  <a:gd name="T19" fmla="*/ 387848 h 4373"/>
                  <a:gd name="T20" fmla="*/ 1261700 w 3678"/>
                  <a:gd name="T21" fmla="*/ 452669 h 4373"/>
                  <a:gd name="T22" fmla="*/ 1145069 w 3678"/>
                  <a:gd name="T23" fmla="*/ 432143 h 4373"/>
                  <a:gd name="T24" fmla="*/ 1165948 w 3678"/>
                  <a:gd name="T25" fmla="*/ 607160 h 4373"/>
                  <a:gd name="T26" fmla="*/ 1056156 w 3678"/>
                  <a:gd name="T27" fmla="*/ 737524 h 4373"/>
                  <a:gd name="T28" fmla="*/ 977322 w 3678"/>
                  <a:gd name="T29" fmla="*/ 789021 h 4373"/>
                  <a:gd name="T30" fmla="*/ 785098 w 3678"/>
                  <a:gd name="T31" fmla="*/ 964038 h 4373"/>
                  <a:gd name="T32" fmla="*/ 788697 w 3678"/>
                  <a:gd name="T33" fmla="*/ 1083958 h 4373"/>
                  <a:gd name="T34" fmla="*/ 826494 w 3678"/>
                  <a:gd name="T35" fmla="*/ 1155982 h 4373"/>
                  <a:gd name="T36" fmla="*/ 860692 w 3678"/>
                  <a:gd name="T37" fmla="*/ 1221163 h 4373"/>
                  <a:gd name="T38" fmla="*/ 836574 w 3678"/>
                  <a:gd name="T39" fmla="*/ 1293187 h 4373"/>
                  <a:gd name="T40" fmla="*/ 840173 w 3678"/>
                  <a:gd name="T41" fmla="*/ 1344684 h 4373"/>
                  <a:gd name="T42" fmla="*/ 915407 w 3678"/>
                  <a:gd name="T43" fmla="*/ 1423550 h 4373"/>
                  <a:gd name="T44" fmla="*/ 966883 w 3678"/>
                  <a:gd name="T45" fmla="*/ 1478288 h 4373"/>
                  <a:gd name="T46" fmla="*/ 905328 w 3678"/>
                  <a:gd name="T47" fmla="*/ 1478288 h 4373"/>
                  <a:gd name="T48" fmla="*/ 877970 w 3678"/>
                  <a:gd name="T49" fmla="*/ 1450919 h 4373"/>
                  <a:gd name="T50" fmla="*/ 778258 w 3678"/>
                  <a:gd name="T51" fmla="*/ 1392580 h 4373"/>
                  <a:gd name="T52" fmla="*/ 733622 w 3678"/>
                  <a:gd name="T53" fmla="*/ 1413107 h 4373"/>
                  <a:gd name="T54" fmla="*/ 685746 w 3678"/>
                  <a:gd name="T55" fmla="*/ 1430392 h 4373"/>
                  <a:gd name="T56" fmla="*/ 617351 w 3678"/>
                  <a:gd name="T57" fmla="*/ 1464604 h 4373"/>
                  <a:gd name="T58" fmla="*/ 452844 w 3678"/>
                  <a:gd name="T59" fmla="*/ 1519342 h 4373"/>
                  <a:gd name="T60" fmla="*/ 442405 w 3678"/>
                  <a:gd name="T61" fmla="*/ 1447318 h 4373"/>
                  <a:gd name="T62" fmla="*/ 353132 w 3678"/>
                  <a:gd name="T63" fmla="*/ 1440476 h 4373"/>
                  <a:gd name="T64" fmla="*/ 284737 w 3678"/>
                  <a:gd name="T65" fmla="*/ 1547071 h 4373"/>
                  <a:gd name="T66" fmla="*/ 192225 w 3678"/>
                  <a:gd name="T67" fmla="*/ 1547071 h 4373"/>
                  <a:gd name="T68" fmla="*/ 102952 w 3678"/>
                  <a:gd name="T69" fmla="*/ 1560755 h 4373"/>
                  <a:gd name="T70" fmla="*/ 71994 w 3678"/>
                  <a:gd name="T71" fmla="*/ 1464604 h 4373"/>
                  <a:gd name="T72" fmla="*/ 130310 w 3678"/>
                  <a:gd name="T73" fmla="*/ 1258616 h 4373"/>
                  <a:gd name="T74" fmla="*/ 164867 w 3678"/>
                  <a:gd name="T75" fmla="*/ 1152381 h 4373"/>
                  <a:gd name="T76" fmla="*/ 236861 w 3678"/>
                  <a:gd name="T77" fmla="*/ 1097642 h 4373"/>
                  <a:gd name="T78" fmla="*/ 219583 w 3678"/>
                  <a:gd name="T79" fmla="*/ 1052988 h 4373"/>
                  <a:gd name="T80" fmla="*/ 140749 w 3678"/>
                  <a:gd name="T81" fmla="*/ 987806 h 4373"/>
                  <a:gd name="T82" fmla="*/ 127070 w 3678"/>
                  <a:gd name="T83" fmla="*/ 933068 h 4373"/>
                  <a:gd name="T84" fmla="*/ 140749 w 3678"/>
                  <a:gd name="T85" fmla="*/ 833675 h 4373"/>
                  <a:gd name="T86" fmla="*/ 0 w 3678"/>
                  <a:gd name="T87" fmla="*/ 699711 h 4373"/>
                  <a:gd name="T88" fmla="*/ 106552 w 3678"/>
                  <a:gd name="T89" fmla="*/ 541979 h 4373"/>
                  <a:gd name="T90" fmla="*/ 298416 w 3678"/>
                  <a:gd name="T91" fmla="*/ 490482 h 4373"/>
                  <a:gd name="T92" fmla="*/ 287977 w 3678"/>
                  <a:gd name="T93" fmla="*/ 442586 h 4373"/>
                  <a:gd name="T94" fmla="*/ 359971 w 3678"/>
                  <a:gd name="T95" fmla="*/ 401533 h 4373"/>
                  <a:gd name="T96" fmla="*/ 373650 w 3678"/>
                  <a:gd name="T97" fmla="*/ 253884 h 4373"/>
                  <a:gd name="T98" fmla="*/ 373650 w 3678"/>
                  <a:gd name="T99" fmla="*/ 185461 h 4373"/>
                  <a:gd name="T100" fmla="*/ 367171 w 3678"/>
                  <a:gd name="T101" fmla="*/ 99753 h 4373"/>
                  <a:gd name="T102" fmla="*/ 531678 w 3678"/>
                  <a:gd name="T103" fmla="*/ 20527 h 4373"/>
                  <a:gd name="T104" fmla="*/ 606912 w 3678"/>
                  <a:gd name="T105" fmla="*/ 75625 h 437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678" h="4373">
                    <a:moveTo>
                      <a:pt x="1724" y="381"/>
                    </a:moveTo>
                    <a:lnTo>
                      <a:pt x="1772" y="362"/>
                    </a:lnTo>
                    <a:lnTo>
                      <a:pt x="1905" y="315"/>
                    </a:lnTo>
                    <a:lnTo>
                      <a:pt x="1943" y="305"/>
                    </a:lnTo>
                    <a:lnTo>
                      <a:pt x="2010" y="277"/>
                    </a:lnTo>
                    <a:lnTo>
                      <a:pt x="2067" y="277"/>
                    </a:lnTo>
                    <a:lnTo>
                      <a:pt x="2086" y="267"/>
                    </a:lnTo>
                    <a:lnTo>
                      <a:pt x="2077" y="191"/>
                    </a:lnTo>
                    <a:lnTo>
                      <a:pt x="2067" y="162"/>
                    </a:lnTo>
                    <a:lnTo>
                      <a:pt x="2077" y="143"/>
                    </a:lnTo>
                    <a:lnTo>
                      <a:pt x="2096" y="152"/>
                    </a:lnTo>
                    <a:lnTo>
                      <a:pt x="2219" y="172"/>
                    </a:lnTo>
                    <a:lnTo>
                      <a:pt x="2239" y="229"/>
                    </a:lnTo>
                    <a:lnTo>
                      <a:pt x="2267" y="248"/>
                    </a:lnTo>
                    <a:lnTo>
                      <a:pt x="2315" y="257"/>
                    </a:lnTo>
                    <a:lnTo>
                      <a:pt x="2343" y="277"/>
                    </a:lnTo>
                    <a:lnTo>
                      <a:pt x="2362" y="295"/>
                    </a:lnTo>
                    <a:lnTo>
                      <a:pt x="2381" y="324"/>
                    </a:lnTo>
                    <a:lnTo>
                      <a:pt x="2381" y="334"/>
                    </a:lnTo>
                    <a:lnTo>
                      <a:pt x="2381" y="362"/>
                    </a:lnTo>
                    <a:lnTo>
                      <a:pt x="2381" y="381"/>
                    </a:lnTo>
                    <a:lnTo>
                      <a:pt x="2381" y="457"/>
                    </a:lnTo>
                    <a:lnTo>
                      <a:pt x="2362" y="486"/>
                    </a:lnTo>
                    <a:lnTo>
                      <a:pt x="2362" y="562"/>
                    </a:lnTo>
                    <a:lnTo>
                      <a:pt x="2381" y="705"/>
                    </a:lnTo>
                    <a:lnTo>
                      <a:pt x="2401" y="762"/>
                    </a:lnTo>
                    <a:lnTo>
                      <a:pt x="2572" y="829"/>
                    </a:lnTo>
                    <a:lnTo>
                      <a:pt x="2648" y="876"/>
                    </a:lnTo>
                    <a:lnTo>
                      <a:pt x="2715" y="886"/>
                    </a:lnTo>
                    <a:lnTo>
                      <a:pt x="2829" y="876"/>
                    </a:lnTo>
                    <a:lnTo>
                      <a:pt x="2896" y="848"/>
                    </a:lnTo>
                    <a:lnTo>
                      <a:pt x="2886" y="829"/>
                    </a:lnTo>
                    <a:lnTo>
                      <a:pt x="2886" y="800"/>
                    </a:lnTo>
                    <a:lnTo>
                      <a:pt x="2867" y="743"/>
                    </a:lnTo>
                    <a:lnTo>
                      <a:pt x="2858" y="696"/>
                    </a:lnTo>
                    <a:lnTo>
                      <a:pt x="2877" y="648"/>
                    </a:lnTo>
                    <a:lnTo>
                      <a:pt x="2896" y="600"/>
                    </a:lnTo>
                    <a:lnTo>
                      <a:pt x="2934" y="400"/>
                    </a:lnTo>
                    <a:lnTo>
                      <a:pt x="2953" y="372"/>
                    </a:lnTo>
                    <a:lnTo>
                      <a:pt x="3019" y="362"/>
                    </a:lnTo>
                    <a:lnTo>
                      <a:pt x="3115" y="391"/>
                    </a:lnTo>
                    <a:lnTo>
                      <a:pt x="3191" y="391"/>
                    </a:lnTo>
                    <a:lnTo>
                      <a:pt x="3210" y="410"/>
                    </a:lnTo>
                    <a:lnTo>
                      <a:pt x="3210" y="438"/>
                    </a:lnTo>
                    <a:lnTo>
                      <a:pt x="3219" y="467"/>
                    </a:lnTo>
                    <a:lnTo>
                      <a:pt x="3219" y="495"/>
                    </a:lnTo>
                    <a:lnTo>
                      <a:pt x="3229" y="524"/>
                    </a:lnTo>
                    <a:lnTo>
                      <a:pt x="3229" y="581"/>
                    </a:lnTo>
                    <a:lnTo>
                      <a:pt x="3229" y="648"/>
                    </a:lnTo>
                    <a:lnTo>
                      <a:pt x="3229" y="676"/>
                    </a:lnTo>
                    <a:lnTo>
                      <a:pt x="3258" y="696"/>
                    </a:lnTo>
                    <a:lnTo>
                      <a:pt x="3286" y="705"/>
                    </a:lnTo>
                    <a:lnTo>
                      <a:pt x="3324" y="705"/>
                    </a:lnTo>
                    <a:lnTo>
                      <a:pt x="3391" y="724"/>
                    </a:lnTo>
                    <a:lnTo>
                      <a:pt x="3429" y="762"/>
                    </a:lnTo>
                    <a:lnTo>
                      <a:pt x="3486" y="800"/>
                    </a:lnTo>
                    <a:lnTo>
                      <a:pt x="3553" y="876"/>
                    </a:lnTo>
                    <a:lnTo>
                      <a:pt x="3620" y="981"/>
                    </a:lnTo>
                    <a:lnTo>
                      <a:pt x="3629" y="1010"/>
                    </a:lnTo>
                    <a:lnTo>
                      <a:pt x="3648" y="1077"/>
                    </a:lnTo>
                    <a:lnTo>
                      <a:pt x="3677" y="1115"/>
                    </a:lnTo>
                    <a:lnTo>
                      <a:pt x="3610" y="1153"/>
                    </a:lnTo>
                    <a:lnTo>
                      <a:pt x="3591" y="1172"/>
                    </a:lnTo>
                    <a:lnTo>
                      <a:pt x="3534" y="1238"/>
                    </a:lnTo>
                    <a:lnTo>
                      <a:pt x="3524" y="1257"/>
                    </a:lnTo>
                    <a:lnTo>
                      <a:pt x="3505" y="1257"/>
                    </a:lnTo>
                    <a:lnTo>
                      <a:pt x="3496" y="1257"/>
                    </a:lnTo>
                    <a:lnTo>
                      <a:pt x="3458" y="1210"/>
                    </a:lnTo>
                    <a:lnTo>
                      <a:pt x="3334" y="1143"/>
                    </a:lnTo>
                    <a:lnTo>
                      <a:pt x="3277" y="1134"/>
                    </a:lnTo>
                    <a:lnTo>
                      <a:pt x="3239" y="1143"/>
                    </a:lnTo>
                    <a:lnTo>
                      <a:pt x="3181" y="1200"/>
                    </a:lnTo>
                    <a:lnTo>
                      <a:pt x="3115" y="1295"/>
                    </a:lnTo>
                    <a:lnTo>
                      <a:pt x="3048" y="1467"/>
                    </a:lnTo>
                    <a:lnTo>
                      <a:pt x="3172" y="1591"/>
                    </a:lnTo>
                    <a:lnTo>
                      <a:pt x="3219" y="1629"/>
                    </a:lnTo>
                    <a:lnTo>
                      <a:pt x="3229" y="1657"/>
                    </a:lnTo>
                    <a:lnTo>
                      <a:pt x="3239" y="1686"/>
                    </a:lnTo>
                    <a:lnTo>
                      <a:pt x="3172" y="1781"/>
                    </a:lnTo>
                    <a:lnTo>
                      <a:pt x="3029" y="1877"/>
                    </a:lnTo>
                    <a:lnTo>
                      <a:pt x="3010" y="1895"/>
                    </a:lnTo>
                    <a:lnTo>
                      <a:pt x="3001" y="1953"/>
                    </a:lnTo>
                    <a:lnTo>
                      <a:pt x="2981" y="1981"/>
                    </a:lnTo>
                    <a:lnTo>
                      <a:pt x="2934" y="2048"/>
                    </a:lnTo>
                    <a:lnTo>
                      <a:pt x="2867" y="2133"/>
                    </a:lnTo>
                    <a:lnTo>
                      <a:pt x="2858" y="2162"/>
                    </a:lnTo>
                    <a:lnTo>
                      <a:pt x="2838" y="2172"/>
                    </a:lnTo>
                    <a:lnTo>
                      <a:pt x="2820" y="2200"/>
                    </a:lnTo>
                    <a:lnTo>
                      <a:pt x="2772" y="2210"/>
                    </a:lnTo>
                    <a:lnTo>
                      <a:pt x="2715" y="2191"/>
                    </a:lnTo>
                    <a:lnTo>
                      <a:pt x="2686" y="2200"/>
                    </a:lnTo>
                    <a:lnTo>
                      <a:pt x="2648" y="2248"/>
                    </a:lnTo>
                    <a:lnTo>
                      <a:pt x="2610" y="2324"/>
                    </a:lnTo>
                    <a:lnTo>
                      <a:pt x="2534" y="2381"/>
                    </a:lnTo>
                    <a:lnTo>
                      <a:pt x="2353" y="2553"/>
                    </a:lnTo>
                    <a:lnTo>
                      <a:pt x="2181" y="2677"/>
                    </a:lnTo>
                    <a:lnTo>
                      <a:pt x="2143" y="2724"/>
                    </a:lnTo>
                    <a:lnTo>
                      <a:pt x="2058" y="2867"/>
                    </a:lnTo>
                    <a:lnTo>
                      <a:pt x="2058" y="2924"/>
                    </a:lnTo>
                    <a:lnTo>
                      <a:pt x="2124" y="2962"/>
                    </a:lnTo>
                    <a:lnTo>
                      <a:pt x="2162" y="2981"/>
                    </a:lnTo>
                    <a:lnTo>
                      <a:pt x="2191" y="3010"/>
                    </a:lnTo>
                    <a:lnTo>
                      <a:pt x="2201" y="3048"/>
                    </a:lnTo>
                    <a:lnTo>
                      <a:pt x="2210" y="3076"/>
                    </a:lnTo>
                    <a:lnTo>
                      <a:pt x="2229" y="3115"/>
                    </a:lnTo>
                    <a:lnTo>
                      <a:pt x="2258" y="3143"/>
                    </a:lnTo>
                    <a:lnTo>
                      <a:pt x="2277" y="3181"/>
                    </a:lnTo>
                    <a:lnTo>
                      <a:pt x="2296" y="3210"/>
                    </a:lnTo>
                    <a:lnTo>
                      <a:pt x="2296" y="3238"/>
                    </a:lnTo>
                    <a:lnTo>
                      <a:pt x="2343" y="3276"/>
                    </a:lnTo>
                    <a:lnTo>
                      <a:pt x="2477" y="3324"/>
                    </a:lnTo>
                    <a:lnTo>
                      <a:pt x="2448" y="3372"/>
                    </a:lnTo>
                    <a:lnTo>
                      <a:pt x="2429" y="3381"/>
                    </a:lnTo>
                    <a:lnTo>
                      <a:pt x="2391" y="3391"/>
                    </a:lnTo>
                    <a:lnTo>
                      <a:pt x="2372" y="3391"/>
                    </a:lnTo>
                    <a:lnTo>
                      <a:pt x="2362" y="3419"/>
                    </a:lnTo>
                    <a:lnTo>
                      <a:pt x="2353" y="3448"/>
                    </a:lnTo>
                    <a:lnTo>
                      <a:pt x="2343" y="3515"/>
                    </a:lnTo>
                    <a:lnTo>
                      <a:pt x="2343" y="3562"/>
                    </a:lnTo>
                    <a:lnTo>
                      <a:pt x="2324" y="3591"/>
                    </a:lnTo>
                    <a:lnTo>
                      <a:pt x="2315" y="3619"/>
                    </a:lnTo>
                    <a:lnTo>
                      <a:pt x="2296" y="3638"/>
                    </a:lnTo>
                    <a:lnTo>
                      <a:pt x="2286" y="3667"/>
                    </a:lnTo>
                    <a:lnTo>
                      <a:pt x="2286" y="3695"/>
                    </a:lnTo>
                    <a:lnTo>
                      <a:pt x="2315" y="3715"/>
                    </a:lnTo>
                    <a:lnTo>
                      <a:pt x="2334" y="3734"/>
                    </a:lnTo>
                    <a:lnTo>
                      <a:pt x="2496" y="3800"/>
                    </a:lnTo>
                    <a:lnTo>
                      <a:pt x="2534" y="3810"/>
                    </a:lnTo>
                    <a:lnTo>
                      <a:pt x="2543" y="3819"/>
                    </a:lnTo>
                    <a:lnTo>
                      <a:pt x="2562" y="3848"/>
                    </a:lnTo>
                    <a:lnTo>
                      <a:pt x="2543" y="3915"/>
                    </a:lnTo>
                    <a:lnTo>
                      <a:pt x="2543" y="3953"/>
                    </a:lnTo>
                    <a:lnTo>
                      <a:pt x="2562" y="3981"/>
                    </a:lnTo>
                    <a:lnTo>
                      <a:pt x="2610" y="4038"/>
                    </a:lnTo>
                    <a:lnTo>
                      <a:pt x="2639" y="4038"/>
                    </a:lnTo>
                    <a:lnTo>
                      <a:pt x="2658" y="4048"/>
                    </a:lnTo>
                    <a:lnTo>
                      <a:pt x="2677" y="4076"/>
                    </a:lnTo>
                    <a:lnTo>
                      <a:pt x="2686" y="4105"/>
                    </a:lnTo>
                    <a:lnTo>
                      <a:pt x="2667" y="4162"/>
                    </a:lnTo>
                    <a:lnTo>
                      <a:pt x="2610" y="4210"/>
                    </a:lnTo>
                    <a:lnTo>
                      <a:pt x="2562" y="4191"/>
                    </a:lnTo>
                    <a:lnTo>
                      <a:pt x="2553" y="4172"/>
                    </a:lnTo>
                    <a:lnTo>
                      <a:pt x="2534" y="4114"/>
                    </a:lnTo>
                    <a:lnTo>
                      <a:pt x="2515" y="4105"/>
                    </a:lnTo>
                    <a:lnTo>
                      <a:pt x="2505" y="4114"/>
                    </a:lnTo>
                    <a:lnTo>
                      <a:pt x="2486" y="4114"/>
                    </a:lnTo>
                    <a:lnTo>
                      <a:pt x="2477" y="4096"/>
                    </a:lnTo>
                    <a:lnTo>
                      <a:pt x="2477" y="4067"/>
                    </a:lnTo>
                    <a:lnTo>
                      <a:pt x="2457" y="4048"/>
                    </a:lnTo>
                    <a:lnTo>
                      <a:pt x="2439" y="4029"/>
                    </a:lnTo>
                    <a:lnTo>
                      <a:pt x="2410" y="4019"/>
                    </a:lnTo>
                    <a:lnTo>
                      <a:pt x="2315" y="3991"/>
                    </a:lnTo>
                    <a:lnTo>
                      <a:pt x="2286" y="3972"/>
                    </a:lnTo>
                    <a:lnTo>
                      <a:pt x="2201" y="3886"/>
                    </a:lnTo>
                    <a:lnTo>
                      <a:pt x="2181" y="3867"/>
                    </a:lnTo>
                    <a:lnTo>
                      <a:pt x="2162" y="3867"/>
                    </a:lnTo>
                    <a:lnTo>
                      <a:pt x="2153" y="3886"/>
                    </a:lnTo>
                    <a:lnTo>
                      <a:pt x="2143" y="3905"/>
                    </a:lnTo>
                    <a:lnTo>
                      <a:pt x="2124" y="3915"/>
                    </a:lnTo>
                    <a:lnTo>
                      <a:pt x="2105" y="3915"/>
                    </a:lnTo>
                    <a:lnTo>
                      <a:pt x="2077" y="3915"/>
                    </a:lnTo>
                    <a:lnTo>
                      <a:pt x="2038" y="3924"/>
                    </a:lnTo>
                    <a:lnTo>
                      <a:pt x="2000" y="3924"/>
                    </a:lnTo>
                    <a:lnTo>
                      <a:pt x="1953" y="3905"/>
                    </a:lnTo>
                    <a:lnTo>
                      <a:pt x="1934" y="3905"/>
                    </a:lnTo>
                    <a:lnTo>
                      <a:pt x="1924" y="3924"/>
                    </a:lnTo>
                    <a:lnTo>
                      <a:pt x="1915" y="3943"/>
                    </a:lnTo>
                    <a:lnTo>
                      <a:pt x="1905" y="3972"/>
                    </a:lnTo>
                    <a:lnTo>
                      <a:pt x="1886" y="3981"/>
                    </a:lnTo>
                    <a:lnTo>
                      <a:pt x="1867" y="3991"/>
                    </a:lnTo>
                    <a:lnTo>
                      <a:pt x="1848" y="4000"/>
                    </a:lnTo>
                    <a:lnTo>
                      <a:pt x="1810" y="4000"/>
                    </a:lnTo>
                    <a:lnTo>
                      <a:pt x="1782" y="4000"/>
                    </a:lnTo>
                    <a:lnTo>
                      <a:pt x="1715" y="4067"/>
                    </a:lnTo>
                    <a:lnTo>
                      <a:pt x="1686" y="4096"/>
                    </a:lnTo>
                    <a:lnTo>
                      <a:pt x="1553" y="4114"/>
                    </a:lnTo>
                    <a:lnTo>
                      <a:pt x="1401" y="4248"/>
                    </a:lnTo>
                    <a:lnTo>
                      <a:pt x="1324" y="4229"/>
                    </a:lnTo>
                    <a:lnTo>
                      <a:pt x="1296" y="4229"/>
                    </a:lnTo>
                    <a:lnTo>
                      <a:pt x="1258" y="4219"/>
                    </a:lnTo>
                    <a:lnTo>
                      <a:pt x="1229" y="4181"/>
                    </a:lnTo>
                    <a:lnTo>
                      <a:pt x="1220" y="4143"/>
                    </a:lnTo>
                    <a:lnTo>
                      <a:pt x="1220" y="4114"/>
                    </a:lnTo>
                    <a:lnTo>
                      <a:pt x="1229" y="4076"/>
                    </a:lnTo>
                    <a:lnTo>
                      <a:pt x="1229" y="4048"/>
                    </a:lnTo>
                    <a:lnTo>
                      <a:pt x="1229" y="4019"/>
                    </a:lnTo>
                    <a:lnTo>
                      <a:pt x="1229" y="4000"/>
                    </a:lnTo>
                    <a:lnTo>
                      <a:pt x="1210" y="3991"/>
                    </a:lnTo>
                    <a:lnTo>
                      <a:pt x="1162" y="4019"/>
                    </a:lnTo>
                    <a:lnTo>
                      <a:pt x="1105" y="4057"/>
                    </a:lnTo>
                    <a:lnTo>
                      <a:pt x="1020" y="4019"/>
                    </a:lnTo>
                    <a:lnTo>
                      <a:pt x="981" y="4000"/>
                    </a:lnTo>
                    <a:lnTo>
                      <a:pt x="962" y="3981"/>
                    </a:lnTo>
                    <a:lnTo>
                      <a:pt x="943" y="3972"/>
                    </a:lnTo>
                    <a:lnTo>
                      <a:pt x="924" y="3981"/>
                    </a:lnTo>
                    <a:lnTo>
                      <a:pt x="829" y="4153"/>
                    </a:lnTo>
                    <a:lnTo>
                      <a:pt x="791" y="4267"/>
                    </a:lnTo>
                    <a:lnTo>
                      <a:pt x="791" y="4296"/>
                    </a:lnTo>
                    <a:lnTo>
                      <a:pt x="743" y="4353"/>
                    </a:lnTo>
                    <a:lnTo>
                      <a:pt x="686" y="4372"/>
                    </a:lnTo>
                    <a:lnTo>
                      <a:pt x="667" y="4372"/>
                    </a:lnTo>
                    <a:lnTo>
                      <a:pt x="581" y="4343"/>
                    </a:lnTo>
                    <a:lnTo>
                      <a:pt x="553" y="4305"/>
                    </a:lnTo>
                    <a:lnTo>
                      <a:pt x="534" y="4296"/>
                    </a:lnTo>
                    <a:lnTo>
                      <a:pt x="496" y="4286"/>
                    </a:lnTo>
                    <a:lnTo>
                      <a:pt x="438" y="4305"/>
                    </a:lnTo>
                    <a:lnTo>
                      <a:pt x="410" y="4315"/>
                    </a:lnTo>
                    <a:lnTo>
                      <a:pt x="353" y="4343"/>
                    </a:lnTo>
                    <a:lnTo>
                      <a:pt x="315" y="4343"/>
                    </a:lnTo>
                    <a:lnTo>
                      <a:pt x="286" y="4334"/>
                    </a:lnTo>
                    <a:lnTo>
                      <a:pt x="258" y="4315"/>
                    </a:lnTo>
                    <a:lnTo>
                      <a:pt x="238" y="4248"/>
                    </a:lnTo>
                    <a:lnTo>
                      <a:pt x="248" y="4200"/>
                    </a:lnTo>
                    <a:lnTo>
                      <a:pt x="220" y="4114"/>
                    </a:lnTo>
                    <a:lnTo>
                      <a:pt x="210" y="4086"/>
                    </a:lnTo>
                    <a:lnTo>
                      <a:pt x="200" y="4067"/>
                    </a:lnTo>
                    <a:lnTo>
                      <a:pt x="143" y="4000"/>
                    </a:lnTo>
                    <a:lnTo>
                      <a:pt x="143" y="3953"/>
                    </a:lnTo>
                    <a:lnTo>
                      <a:pt x="191" y="3905"/>
                    </a:lnTo>
                    <a:lnTo>
                      <a:pt x="210" y="3876"/>
                    </a:lnTo>
                    <a:lnTo>
                      <a:pt x="258" y="3791"/>
                    </a:lnTo>
                    <a:lnTo>
                      <a:pt x="362" y="3495"/>
                    </a:lnTo>
                    <a:lnTo>
                      <a:pt x="400" y="3429"/>
                    </a:lnTo>
                    <a:lnTo>
                      <a:pt x="429" y="3391"/>
                    </a:lnTo>
                    <a:lnTo>
                      <a:pt x="438" y="3353"/>
                    </a:lnTo>
                    <a:lnTo>
                      <a:pt x="496" y="3257"/>
                    </a:lnTo>
                    <a:lnTo>
                      <a:pt x="467" y="3238"/>
                    </a:lnTo>
                    <a:lnTo>
                      <a:pt x="458" y="3200"/>
                    </a:lnTo>
                    <a:lnTo>
                      <a:pt x="572" y="3172"/>
                    </a:lnTo>
                    <a:lnTo>
                      <a:pt x="639" y="3096"/>
                    </a:lnTo>
                    <a:lnTo>
                      <a:pt x="648" y="3086"/>
                    </a:lnTo>
                    <a:lnTo>
                      <a:pt x="658" y="3067"/>
                    </a:lnTo>
                    <a:lnTo>
                      <a:pt x="658" y="3048"/>
                    </a:lnTo>
                    <a:lnTo>
                      <a:pt x="705" y="2991"/>
                    </a:lnTo>
                    <a:lnTo>
                      <a:pt x="734" y="2943"/>
                    </a:lnTo>
                    <a:lnTo>
                      <a:pt x="648" y="3000"/>
                    </a:lnTo>
                    <a:lnTo>
                      <a:pt x="629" y="2943"/>
                    </a:lnTo>
                    <a:lnTo>
                      <a:pt x="610" y="2924"/>
                    </a:lnTo>
                    <a:lnTo>
                      <a:pt x="601" y="2905"/>
                    </a:lnTo>
                    <a:lnTo>
                      <a:pt x="581" y="2895"/>
                    </a:lnTo>
                    <a:lnTo>
                      <a:pt x="515" y="2867"/>
                    </a:lnTo>
                    <a:lnTo>
                      <a:pt x="496" y="2857"/>
                    </a:lnTo>
                    <a:lnTo>
                      <a:pt x="410" y="2772"/>
                    </a:lnTo>
                    <a:lnTo>
                      <a:pt x="391" y="2743"/>
                    </a:lnTo>
                    <a:lnTo>
                      <a:pt x="372" y="2695"/>
                    </a:lnTo>
                    <a:lnTo>
                      <a:pt x="353" y="2677"/>
                    </a:lnTo>
                    <a:lnTo>
                      <a:pt x="324" y="2667"/>
                    </a:lnTo>
                    <a:lnTo>
                      <a:pt x="305" y="2648"/>
                    </a:lnTo>
                    <a:lnTo>
                      <a:pt x="305" y="2619"/>
                    </a:lnTo>
                    <a:lnTo>
                      <a:pt x="353" y="2591"/>
                    </a:lnTo>
                    <a:lnTo>
                      <a:pt x="391" y="2581"/>
                    </a:lnTo>
                    <a:lnTo>
                      <a:pt x="486" y="2581"/>
                    </a:lnTo>
                    <a:lnTo>
                      <a:pt x="534" y="2572"/>
                    </a:lnTo>
                    <a:lnTo>
                      <a:pt x="572" y="2534"/>
                    </a:lnTo>
                    <a:lnTo>
                      <a:pt x="419" y="2381"/>
                    </a:lnTo>
                    <a:lnTo>
                      <a:pt x="391" y="2315"/>
                    </a:lnTo>
                    <a:lnTo>
                      <a:pt x="267" y="2353"/>
                    </a:lnTo>
                    <a:lnTo>
                      <a:pt x="57" y="2296"/>
                    </a:lnTo>
                    <a:lnTo>
                      <a:pt x="67" y="2238"/>
                    </a:lnTo>
                    <a:lnTo>
                      <a:pt x="29" y="2143"/>
                    </a:lnTo>
                    <a:lnTo>
                      <a:pt x="19" y="2010"/>
                    </a:lnTo>
                    <a:lnTo>
                      <a:pt x="0" y="1943"/>
                    </a:lnTo>
                    <a:lnTo>
                      <a:pt x="10" y="1895"/>
                    </a:lnTo>
                    <a:lnTo>
                      <a:pt x="77" y="1781"/>
                    </a:lnTo>
                    <a:lnTo>
                      <a:pt x="143" y="1762"/>
                    </a:lnTo>
                    <a:lnTo>
                      <a:pt x="162" y="1743"/>
                    </a:lnTo>
                    <a:lnTo>
                      <a:pt x="191" y="1705"/>
                    </a:lnTo>
                    <a:lnTo>
                      <a:pt x="296" y="1505"/>
                    </a:lnTo>
                    <a:lnTo>
                      <a:pt x="334" y="1457"/>
                    </a:lnTo>
                    <a:lnTo>
                      <a:pt x="419" y="1429"/>
                    </a:lnTo>
                    <a:lnTo>
                      <a:pt x="629" y="1410"/>
                    </a:lnTo>
                    <a:lnTo>
                      <a:pt x="772" y="1419"/>
                    </a:lnTo>
                    <a:lnTo>
                      <a:pt x="819" y="1391"/>
                    </a:lnTo>
                    <a:lnTo>
                      <a:pt x="829" y="1362"/>
                    </a:lnTo>
                    <a:lnTo>
                      <a:pt x="829" y="1353"/>
                    </a:lnTo>
                    <a:lnTo>
                      <a:pt x="829" y="1343"/>
                    </a:lnTo>
                    <a:lnTo>
                      <a:pt x="819" y="1333"/>
                    </a:lnTo>
                    <a:lnTo>
                      <a:pt x="800" y="1286"/>
                    </a:lnTo>
                    <a:lnTo>
                      <a:pt x="800" y="1257"/>
                    </a:lnTo>
                    <a:lnTo>
                      <a:pt x="800" y="1229"/>
                    </a:lnTo>
                    <a:lnTo>
                      <a:pt x="819" y="1210"/>
                    </a:lnTo>
                    <a:lnTo>
                      <a:pt x="839" y="1210"/>
                    </a:lnTo>
                    <a:lnTo>
                      <a:pt x="857" y="1229"/>
                    </a:lnTo>
                    <a:lnTo>
                      <a:pt x="896" y="1229"/>
                    </a:lnTo>
                    <a:lnTo>
                      <a:pt x="915" y="1219"/>
                    </a:lnTo>
                    <a:lnTo>
                      <a:pt x="1000" y="1115"/>
                    </a:lnTo>
                    <a:lnTo>
                      <a:pt x="1020" y="1086"/>
                    </a:lnTo>
                    <a:lnTo>
                      <a:pt x="981" y="981"/>
                    </a:lnTo>
                    <a:lnTo>
                      <a:pt x="972" y="905"/>
                    </a:lnTo>
                    <a:lnTo>
                      <a:pt x="943" y="781"/>
                    </a:lnTo>
                    <a:lnTo>
                      <a:pt x="1010" y="724"/>
                    </a:lnTo>
                    <a:lnTo>
                      <a:pt x="1038" y="705"/>
                    </a:lnTo>
                    <a:lnTo>
                      <a:pt x="1067" y="686"/>
                    </a:lnTo>
                    <a:lnTo>
                      <a:pt x="1086" y="667"/>
                    </a:lnTo>
                    <a:lnTo>
                      <a:pt x="1105" y="629"/>
                    </a:lnTo>
                    <a:lnTo>
                      <a:pt x="1086" y="562"/>
                    </a:lnTo>
                    <a:lnTo>
                      <a:pt x="1067" y="533"/>
                    </a:lnTo>
                    <a:lnTo>
                      <a:pt x="1038" y="515"/>
                    </a:lnTo>
                    <a:lnTo>
                      <a:pt x="1020" y="495"/>
                    </a:lnTo>
                    <a:lnTo>
                      <a:pt x="1010" y="467"/>
                    </a:lnTo>
                    <a:lnTo>
                      <a:pt x="1010" y="419"/>
                    </a:lnTo>
                    <a:lnTo>
                      <a:pt x="1000" y="343"/>
                    </a:lnTo>
                    <a:lnTo>
                      <a:pt x="1000" y="315"/>
                    </a:lnTo>
                    <a:lnTo>
                      <a:pt x="1020" y="277"/>
                    </a:lnTo>
                    <a:lnTo>
                      <a:pt x="1038" y="257"/>
                    </a:lnTo>
                    <a:lnTo>
                      <a:pt x="1181" y="191"/>
                    </a:lnTo>
                    <a:lnTo>
                      <a:pt x="1229" y="210"/>
                    </a:lnTo>
                    <a:lnTo>
                      <a:pt x="1267" y="200"/>
                    </a:lnTo>
                    <a:lnTo>
                      <a:pt x="1324" y="172"/>
                    </a:lnTo>
                    <a:lnTo>
                      <a:pt x="1477" y="57"/>
                    </a:lnTo>
                    <a:lnTo>
                      <a:pt x="1515" y="48"/>
                    </a:lnTo>
                    <a:lnTo>
                      <a:pt x="1543" y="48"/>
                    </a:lnTo>
                    <a:lnTo>
                      <a:pt x="1591" y="10"/>
                    </a:lnTo>
                    <a:lnTo>
                      <a:pt x="1639" y="0"/>
                    </a:lnTo>
                    <a:lnTo>
                      <a:pt x="1677" y="162"/>
                    </a:lnTo>
                    <a:lnTo>
                      <a:pt x="1686" y="210"/>
                    </a:lnTo>
                    <a:lnTo>
                      <a:pt x="1705" y="305"/>
                    </a:lnTo>
                    <a:lnTo>
                      <a:pt x="1705" y="334"/>
                    </a:lnTo>
                    <a:lnTo>
                      <a:pt x="1715" y="362"/>
                    </a:lnTo>
                    <a:lnTo>
                      <a:pt x="1724" y="38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45" name="Freeform 7">
                <a:extLst>
                  <a:ext uri="{FF2B5EF4-FFF2-40B4-BE49-F238E27FC236}">
                    <a16:creationId xmlns:a16="http://schemas.microsoft.com/office/drawing/2014/main" id="{6AAF8F57-5364-2F45-B59D-9E08E23E9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4725" y="1427163"/>
                <a:ext cx="1008063" cy="668337"/>
              </a:xfrm>
              <a:custGeom>
                <a:avLst/>
                <a:gdLst>
                  <a:gd name="T0" fmla="*/ 215936 w 2801"/>
                  <a:gd name="T1" fmla="*/ 171221 h 1858"/>
                  <a:gd name="T2" fmla="*/ 294753 w 2801"/>
                  <a:gd name="T3" fmla="*/ 164386 h 1858"/>
                  <a:gd name="T4" fmla="*/ 332542 w 2801"/>
                  <a:gd name="T5" fmla="*/ 140286 h 1858"/>
                  <a:gd name="T6" fmla="*/ 373570 w 2801"/>
                  <a:gd name="T7" fmla="*/ 140286 h 1858"/>
                  <a:gd name="T8" fmla="*/ 442310 w 2801"/>
                  <a:gd name="T9" fmla="*/ 140286 h 1858"/>
                  <a:gd name="T10" fmla="*/ 510690 w 2801"/>
                  <a:gd name="T11" fmla="*/ 147480 h 1858"/>
                  <a:gd name="T12" fmla="*/ 555316 w 2801"/>
                  <a:gd name="T13" fmla="*/ 137049 h 1858"/>
                  <a:gd name="T14" fmla="*/ 627295 w 2801"/>
                  <a:gd name="T15" fmla="*/ 78776 h 1858"/>
                  <a:gd name="T16" fmla="*/ 706112 w 2801"/>
                  <a:gd name="T17" fmla="*/ 130214 h 1858"/>
                  <a:gd name="T18" fmla="*/ 781330 w 2801"/>
                  <a:gd name="T19" fmla="*/ 188487 h 1858"/>
                  <a:gd name="T20" fmla="*/ 829556 w 2801"/>
                  <a:gd name="T21" fmla="*/ 208990 h 1858"/>
                  <a:gd name="T22" fmla="*/ 856908 w 2801"/>
                  <a:gd name="T23" fmla="*/ 198918 h 1858"/>
                  <a:gd name="T24" fmla="*/ 874182 w 2801"/>
                  <a:gd name="T25" fmla="*/ 181652 h 1858"/>
                  <a:gd name="T26" fmla="*/ 891097 w 2801"/>
                  <a:gd name="T27" fmla="*/ 164386 h 1858"/>
                  <a:gd name="T28" fmla="*/ 915210 w 2801"/>
                  <a:gd name="T29" fmla="*/ 167984 h 1858"/>
                  <a:gd name="T30" fmla="*/ 922048 w 2801"/>
                  <a:gd name="T31" fmla="*/ 205393 h 1858"/>
                  <a:gd name="T32" fmla="*/ 963076 w 2801"/>
                  <a:gd name="T33" fmla="*/ 256831 h 1858"/>
                  <a:gd name="T34" fmla="*/ 1000865 w 2801"/>
                  <a:gd name="T35" fmla="*/ 321938 h 1858"/>
                  <a:gd name="T36" fmla="*/ 987189 w 2801"/>
                  <a:gd name="T37" fmla="*/ 417980 h 1858"/>
                  <a:gd name="T38" fmla="*/ 798605 w 2801"/>
                  <a:gd name="T39" fmla="*/ 530929 h 1858"/>
                  <a:gd name="T40" fmla="*/ 620457 w 2801"/>
                  <a:gd name="T41" fmla="*/ 534526 h 1858"/>
                  <a:gd name="T42" fmla="*/ 538041 w 2801"/>
                  <a:gd name="T43" fmla="*/ 585964 h 1858"/>
                  <a:gd name="T44" fmla="*/ 435472 w 2801"/>
                  <a:gd name="T45" fmla="*/ 626971 h 1858"/>
                  <a:gd name="T46" fmla="*/ 438711 w 2801"/>
                  <a:gd name="T47" fmla="*/ 654308 h 1858"/>
                  <a:gd name="T48" fmla="*/ 428634 w 2801"/>
                  <a:gd name="T49" fmla="*/ 667977 h 1858"/>
                  <a:gd name="T50" fmla="*/ 397683 w 2801"/>
                  <a:gd name="T51" fmla="*/ 630208 h 1858"/>
                  <a:gd name="T52" fmla="*/ 349817 w 2801"/>
                  <a:gd name="T53" fmla="*/ 633805 h 1858"/>
                  <a:gd name="T54" fmla="*/ 322105 w 2801"/>
                  <a:gd name="T55" fmla="*/ 661143 h 1858"/>
                  <a:gd name="T56" fmla="*/ 287915 w 2801"/>
                  <a:gd name="T57" fmla="*/ 640640 h 1858"/>
                  <a:gd name="T58" fmla="*/ 222774 w 2801"/>
                  <a:gd name="T59" fmla="*/ 664740 h 1858"/>
                  <a:gd name="T60" fmla="*/ 143958 w 2801"/>
                  <a:gd name="T61" fmla="*/ 661143 h 1858"/>
                  <a:gd name="T62" fmla="*/ 130282 w 2801"/>
                  <a:gd name="T63" fmla="*/ 544598 h 1858"/>
                  <a:gd name="T64" fmla="*/ 150796 w 2801"/>
                  <a:gd name="T65" fmla="*/ 462584 h 1858"/>
                  <a:gd name="T66" fmla="*/ 75578 w 2801"/>
                  <a:gd name="T67" fmla="*/ 363305 h 1858"/>
                  <a:gd name="T68" fmla="*/ 58303 w 2801"/>
                  <a:gd name="T69" fmla="*/ 284529 h 1858"/>
                  <a:gd name="T70" fmla="*/ 44627 w 2801"/>
                  <a:gd name="T71" fmla="*/ 205393 h 1858"/>
                  <a:gd name="T72" fmla="*/ 27352 w 2801"/>
                  <a:gd name="T73" fmla="*/ 171221 h 1858"/>
                  <a:gd name="T74" fmla="*/ 3599 w 2801"/>
                  <a:gd name="T75" fmla="*/ 109711 h 1858"/>
                  <a:gd name="T76" fmla="*/ 13676 w 2801"/>
                  <a:gd name="T77" fmla="*/ 0 h 1858"/>
                  <a:gd name="T78" fmla="*/ 92493 w 2801"/>
                  <a:gd name="T79" fmla="*/ 30935 h 1858"/>
                  <a:gd name="T80" fmla="*/ 140719 w 2801"/>
                  <a:gd name="T81" fmla="*/ 44604 h 1858"/>
                  <a:gd name="T82" fmla="*/ 181746 w 2801"/>
                  <a:gd name="T83" fmla="*/ 78776 h 1858"/>
                  <a:gd name="T84" fmla="*/ 209098 w 2801"/>
                  <a:gd name="T85" fmla="*/ 102876 h 1858"/>
                  <a:gd name="T86" fmla="*/ 188584 w 2801"/>
                  <a:gd name="T87" fmla="*/ 116545 h 1858"/>
                  <a:gd name="T88" fmla="*/ 184985 w 2801"/>
                  <a:gd name="T89" fmla="*/ 157552 h 18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801" h="1858">
                    <a:moveTo>
                      <a:pt x="562" y="486"/>
                    </a:moveTo>
                    <a:lnTo>
                      <a:pt x="571" y="486"/>
                    </a:lnTo>
                    <a:lnTo>
                      <a:pt x="600" y="476"/>
                    </a:lnTo>
                    <a:lnTo>
                      <a:pt x="772" y="476"/>
                    </a:lnTo>
                    <a:lnTo>
                      <a:pt x="791" y="467"/>
                    </a:lnTo>
                    <a:lnTo>
                      <a:pt x="819" y="457"/>
                    </a:lnTo>
                    <a:lnTo>
                      <a:pt x="848" y="438"/>
                    </a:lnTo>
                    <a:lnTo>
                      <a:pt x="867" y="419"/>
                    </a:lnTo>
                    <a:lnTo>
                      <a:pt x="924" y="390"/>
                    </a:lnTo>
                    <a:lnTo>
                      <a:pt x="981" y="372"/>
                    </a:lnTo>
                    <a:lnTo>
                      <a:pt x="1019" y="372"/>
                    </a:lnTo>
                    <a:lnTo>
                      <a:pt x="1038" y="390"/>
                    </a:lnTo>
                    <a:lnTo>
                      <a:pt x="1057" y="400"/>
                    </a:lnTo>
                    <a:lnTo>
                      <a:pt x="1133" y="419"/>
                    </a:lnTo>
                    <a:lnTo>
                      <a:pt x="1229" y="390"/>
                    </a:lnTo>
                    <a:lnTo>
                      <a:pt x="1353" y="372"/>
                    </a:lnTo>
                    <a:lnTo>
                      <a:pt x="1381" y="381"/>
                    </a:lnTo>
                    <a:lnTo>
                      <a:pt x="1419" y="410"/>
                    </a:lnTo>
                    <a:lnTo>
                      <a:pt x="1448" y="410"/>
                    </a:lnTo>
                    <a:lnTo>
                      <a:pt x="1514" y="381"/>
                    </a:lnTo>
                    <a:lnTo>
                      <a:pt x="1543" y="381"/>
                    </a:lnTo>
                    <a:lnTo>
                      <a:pt x="1629" y="333"/>
                    </a:lnTo>
                    <a:lnTo>
                      <a:pt x="1695" y="286"/>
                    </a:lnTo>
                    <a:lnTo>
                      <a:pt x="1743" y="219"/>
                    </a:lnTo>
                    <a:lnTo>
                      <a:pt x="1895" y="276"/>
                    </a:lnTo>
                    <a:lnTo>
                      <a:pt x="1953" y="333"/>
                    </a:lnTo>
                    <a:lnTo>
                      <a:pt x="1962" y="362"/>
                    </a:lnTo>
                    <a:lnTo>
                      <a:pt x="1962" y="400"/>
                    </a:lnTo>
                    <a:lnTo>
                      <a:pt x="2067" y="486"/>
                    </a:lnTo>
                    <a:lnTo>
                      <a:pt x="2171" y="524"/>
                    </a:lnTo>
                    <a:lnTo>
                      <a:pt x="2200" y="514"/>
                    </a:lnTo>
                    <a:lnTo>
                      <a:pt x="2267" y="553"/>
                    </a:lnTo>
                    <a:lnTo>
                      <a:pt x="2305" y="581"/>
                    </a:lnTo>
                    <a:lnTo>
                      <a:pt x="2334" y="581"/>
                    </a:lnTo>
                    <a:lnTo>
                      <a:pt x="2352" y="571"/>
                    </a:lnTo>
                    <a:lnTo>
                      <a:pt x="2381" y="553"/>
                    </a:lnTo>
                    <a:lnTo>
                      <a:pt x="2400" y="533"/>
                    </a:lnTo>
                    <a:lnTo>
                      <a:pt x="2410" y="524"/>
                    </a:lnTo>
                    <a:lnTo>
                      <a:pt x="2429" y="505"/>
                    </a:lnTo>
                    <a:lnTo>
                      <a:pt x="2448" y="495"/>
                    </a:lnTo>
                    <a:lnTo>
                      <a:pt x="2457" y="476"/>
                    </a:lnTo>
                    <a:lnTo>
                      <a:pt x="2476" y="457"/>
                    </a:lnTo>
                    <a:lnTo>
                      <a:pt x="2476" y="438"/>
                    </a:lnTo>
                    <a:lnTo>
                      <a:pt x="2486" y="400"/>
                    </a:lnTo>
                    <a:lnTo>
                      <a:pt x="2543" y="467"/>
                    </a:lnTo>
                    <a:lnTo>
                      <a:pt x="2534" y="495"/>
                    </a:lnTo>
                    <a:lnTo>
                      <a:pt x="2543" y="533"/>
                    </a:lnTo>
                    <a:lnTo>
                      <a:pt x="2562" y="571"/>
                    </a:lnTo>
                    <a:lnTo>
                      <a:pt x="2610" y="591"/>
                    </a:lnTo>
                    <a:lnTo>
                      <a:pt x="2695" y="657"/>
                    </a:lnTo>
                    <a:lnTo>
                      <a:pt x="2676" y="714"/>
                    </a:lnTo>
                    <a:lnTo>
                      <a:pt x="2695" y="771"/>
                    </a:lnTo>
                    <a:lnTo>
                      <a:pt x="2743" y="867"/>
                    </a:lnTo>
                    <a:lnTo>
                      <a:pt x="2781" y="895"/>
                    </a:lnTo>
                    <a:lnTo>
                      <a:pt x="2800" y="905"/>
                    </a:lnTo>
                    <a:lnTo>
                      <a:pt x="2753" y="1067"/>
                    </a:lnTo>
                    <a:lnTo>
                      <a:pt x="2743" y="1162"/>
                    </a:lnTo>
                    <a:lnTo>
                      <a:pt x="2733" y="1257"/>
                    </a:lnTo>
                    <a:lnTo>
                      <a:pt x="2600" y="1343"/>
                    </a:lnTo>
                    <a:lnTo>
                      <a:pt x="2219" y="1476"/>
                    </a:lnTo>
                    <a:lnTo>
                      <a:pt x="2133" y="1486"/>
                    </a:lnTo>
                    <a:lnTo>
                      <a:pt x="1829" y="1467"/>
                    </a:lnTo>
                    <a:lnTo>
                      <a:pt x="1724" y="1486"/>
                    </a:lnTo>
                    <a:lnTo>
                      <a:pt x="1524" y="1571"/>
                    </a:lnTo>
                    <a:lnTo>
                      <a:pt x="1505" y="1609"/>
                    </a:lnTo>
                    <a:lnTo>
                      <a:pt x="1495" y="1629"/>
                    </a:lnTo>
                    <a:lnTo>
                      <a:pt x="1353" y="1734"/>
                    </a:lnTo>
                    <a:lnTo>
                      <a:pt x="1286" y="1705"/>
                    </a:lnTo>
                    <a:lnTo>
                      <a:pt x="1210" y="1743"/>
                    </a:lnTo>
                    <a:lnTo>
                      <a:pt x="1210" y="1772"/>
                    </a:lnTo>
                    <a:lnTo>
                      <a:pt x="1210" y="1791"/>
                    </a:lnTo>
                    <a:lnTo>
                      <a:pt x="1219" y="1819"/>
                    </a:lnTo>
                    <a:lnTo>
                      <a:pt x="1229" y="1838"/>
                    </a:lnTo>
                    <a:lnTo>
                      <a:pt x="1219" y="1857"/>
                    </a:lnTo>
                    <a:lnTo>
                      <a:pt x="1191" y="1857"/>
                    </a:lnTo>
                    <a:lnTo>
                      <a:pt x="1133" y="1819"/>
                    </a:lnTo>
                    <a:lnTo>
                      <a:pt x="1115" y="1772"/>
                    </a:lnTo>
                    <a:lnTo>
                      <a:pt x="1105" y="1752"/>
                    </a:lnTo>
                    <a:lnTo>
                      <a:pt x="1038" y="1686"/>
                    </a:lnTo>
                    <a:lnTo>
                      <a:pt x="981" y="1743"/>
                    </a:lnTo>
                    <a:lnTo>
                      <a:pt x="972" y="1762"/>
                    </a:lnTo>
                    <a:lnTo>
                      <a:pt x="952" y="1819"/>
                    </a:lnTo>
                    <a:lnTo>
                      <a:pt x="924" y="1838"/>
                    </a:lnTo>
                    <a:lnTo>
                      <a:pt x="895" y="1838"/>
                    </a:lnTo>
                    <a:lnTo>
                      <a:pt x="848" y="1819"/>
                    </a:lnTo>
                    <a:lnTo>
                      <a:pt x="829" y="1791"/>
                    </a:lnTo>
                    <a:lnTo>
                      <a:pt x="800" y="1781"/>
                    </a:lnTo>
                    <a:lnTo>
                      <a:pt x="762" y="1781"/>
                    </a:lnTo>
                    <a:lnTo>
                      <a:pt x="714" y="1810"/>
                    </a:lnTo>
                    <a:lnTo>
                      <a:pt x="619" y="1848"/>
                    </a:lnTo>
                    <a:lnTo>
                      <a:pt x="562" y="1810"/>
                    </a:lnTo>
                    <a:lnTo>
                      <a:pt x="429" y="1829"/>
                    </a:lnTo>
                    <a:lnTo>
                      <a:pt x="400" y="1838"/>
                    </a:lnTo>
                    <a:lnTo>
                      <a:pt x="400" y="1781"/>
                    </a:lnTo>
                    <a:lnTo>
                      <a:pt x="362" y="1514"/>
                    </a:lnTo>
                    <a:lnTo>
                      <a:pt x="371" y="1371"/>
                    </a:lnTo>
                    <a:lnTo>
                      <a:pt x="419" y="1314"/>
                    </a:lnTo>
                    <a:lnTo>
                      <a:pt x="419" y="1286"/>
                    </a:lnTo>
                    <a:lnTo>
                      <a:pt x="305" y="1257"/>
                    </a:lnTo>
                    <a:lnTo>
                      <a:pt x="248" y="1143"/>
                    </a:lnTo>
                    <a:lnTo>
                      <a:pt x="210" y="1010"/>
                    </a:lnTo>
                    <a:lnTo>
                      <a:pt x="152" y="895"/>
                    </a:lnTo>
                    <a:lnTo>
                      <a:pt x="162" y="838"/>
                    </a:lnTo>
                    <a:lnTo>
                      <a:pt x="162" y="791"/>
                    </a:lnTo>
                    <a:lnTo>
                      <a:pt x="143" y="743"/>
                    </a:lnTo>
                    <a:lnTo>
                      <a:pt x="124" y="695"/>
                    </a:lnTo>
                    <a:lnTo>
                      <a:pt x="124" y="571"/>
                    </a:lnTo>
                    <a:lnTo>
                      <a:pt x="114" y="533"/>
                    </a:lnTo>
                    <a:lnTo>
                      <a:pt x="95" y="524"/>
                    </a:lnTo>
                    <a:lnTo>
                      <a:pt x="76" y="476"/>
                    </a:lnTo>
                    <a:lnTo>
                      <a:pt x="67" y="438"/>
                    </a:lnTo>
                    <a:lnTo>
                      <a:pt x="29" y="362"/>
                    </a:lnTo>
                    <a:lnTo>
                      <a:pt x="10" y="305"/>
                    </a:lnTo>
                    <a:lnTo>
                      <a:pt x="10" y="248"/>
                    </a:lnTo>
                    <a:lnTo>
                      <a:pt x="0" y="133"/>
                    </a:lnTo>
                    <a:lnTo>
                      <a:pt x="38" y="0"/>
                    </a:lnTo>
                    <a:lnTo>
                      <a:pt x="105" y="0"/>
                    </a:lnTo>
                    <a:lnTo>
                      <a:pt x="181" y="48"/>
                    </a:lnTo>
                    <a:lnTo>
                      <a:pt x="257" y="86"/>
                    </a:lnTo>
                    <a:lnTo>
                      <a:pt x="333" y="86"/>
                    </a:lnTo>
                    <a:lnTo>
                      <a:pt x="362" y="95"/>
                    </a:lnTo>
                    <a:lnTo>
                      <a:pt x="391" y="124"/>
                    </a:lnTo>
                    <a:lnTo>
                      <a:pt x="410" y="143"/>
                    </a:lnTo>
                    <a:lnTo>
                      <a:pt x="467" y="200"/>
                    </a:lnTo>
                    <a:lnTo>
                      <a:pt x="505" y="219"/>
                    </a:lnTo>
                    <a:lnTo>
                      <a:pt x="543" y="229"/>
                    </a:lnTo>
                    <a:lnTo>
                      <a:pt x="571" y="257"/>
                    </a:lnTo>
                    <a:lnTo>
                      <a:pt x="581" y="286"/>
                    </a:lnTo>
                    <a:lnTo>
                      <a:pt x="571" y="305"/>
                    </a:lnTo>
                    <a:lnTo>
                      <a:pt x="553" y="314"/>
                    </a:lnTo>
                    <a:lnTo>
                      <a:pt x="524" y="324"/>
                    </a:lnTo>
                    <a:lnTo>
                      <a:pt x="505" y="352"/>
                    </a:lnTo>
                    <a:lnTo>
                      <a:pt x="505" y="390"/>
                    </a:lnTo>
                    <a:lnTo>
                      <a:pt x="514" y="438"/>
                    </a:lnTo>
                    <a:lnTo>
                      <a:pt x="533" y="467"/>
                    </a:lnTo>
                    <a:lnTo>
                      <a:pt x="562" y="486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46" name="Freeform 8">
                <a:extLst>
                  <a:ext uri="{FF2B5EF4-FFF2-40B4-BE49-F238E27FC236}">
                    <a16:creationId xmlns:a16="http://schemas.microsoft.com/office/drawing/2014/main" id="{2465FCD7-72A0-E540-90EB-E650CD547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4788" y="4025900"/>
                <a:ext cx="1501775" cy="1306513"/>
              </a:xfrm>
              <a:custGeom>
                <a:avLst/>
                <a:gdLst>
                  <a:gd name="T0" fmla="*/ 922231 w 4172"/>
                  <a:gd name="T1" fmla="*/ 143968 h 3630"/>
                  <a:gd name="T2" fmla="*/ 1021581 w 4172"/>
                  <a:gd name="T3" fmla="*/ 236468 h 3630"/>
                  <a:gd name="T4" fmla="*/ 1117332 w 4172"/>
                  <a:gd name="T5" fmla="*/ 308452 h 3630"/>
                  <a:gd name="T6" fmla="*/ 1110493 w 4172"/>
                  <a:gd name="T7" fmla="*/ 404551 h 3630"/>
                  <a:gd name="T8" fmla="*/ 1120932 w 4172"/>
                  <a:gd name="T9" fmla="*/ 503889 h 3630"/>
                  <a:gd name="T10" fmla="*/ 1179246 w 4172"/>
                  <a:gd name="T11" fmla="*/ 644618 h 3630"/>
                  <a:gd name="T12" fmla="*/ 1261678 w 4172"/>
                  <a:gd name="T13" fmla="*/ 719842 h 3630"/>
                  <a:gd name="T14" fmla="*/ 1285436 w 4172"/>
                  <a:gd name="T15" fmla="*/ 798665 h 3630"/>
                  <a:gd name="T16" fmla="*/ 1333311 w 4172"/>
                  <a:gd name="T17" fmla="*/ 836456 h 3630"/>
                  <a:gd name="T18" fmla="*/ 1429422 w 4172"/>
                  <a:gd name="T19" fmla="*/ 819180 h 3630"/>
                  <a:gd name="T20" fmla="*/ 1494576 w 4172"/>
                  <a:gd name="T21" fmla="*/ 905201 h 3630"/>
                  <a:gd name="T22" fmla="*/ 1498175 w 4172"/>
                  <a:gd name="T23" fmla="*/ 966748 h 3630"/>
                  <a:gd name="T24" fmla="*/ 1398465 w 4172"/>
                  <a:gd name="T25" fmla="*/ 1110716 h 3630"/>
                  <a:gd name="T26" fmla="*/ 1402065 w 4172"/>
                  <a:gd name="T27" fmla="*/ 1186299 h 3630"/>
                  <a:gd name="T28" fmla="*/ 1305954 w 4172"/>
                  <a:gd name="T29" fmla="*/ 1230570 h 3630"/>
                  <a:gd name="T30" fmla="*/ 1254479 w 4172"/>
                  <a:gd name="T31" fmla="*/ 1285638 h 3630"/>
                  <a:gd name="T32" fmla="*/ 1213443 w 4172"/>
                  <a:gd name="T33" fmla="*/ 1295715 h 3630"/>
                  <a:gd name="T34" fmla="*/ 1237561 w 4172"/>
                  <a:gd name="T35" fmla="*/ 1241007 h 3630"/>
                  <a:gd name="T36" fmla="*/ 1206603 w 4172"/>
                  <a:gd name="T37" fmla="*/ 1196377 h 3630"/>
                  <a:gd name="T38" fmla="*/ 1107253 w 4172"/>
                  <a:gd name="T39" fmla="*/ 1251445 h 3630"/>
                  <a:gd name="T40" fmla="*/ 1048939 w 4172"/>
                  <a:gd name="T41" fmla="*/ 1244247 h 3630"/>
                  <a:gd name="T42" fmla="*/ 1021581 w 4172"/>
                  <a:gd name="T43" fmla="*/ 1175862 h 3630"/>
                  <a:gd name="T44" fmla="*/ 970106 w 4172"/>
                  <a:gd name="T45" fmla="*/ 1083362 h 3630"/>
                  <a:gd name="T46" fmla="*/ 959667 w 4172"/>
                  <a:gd name="T47" fmla="*/ 1021456 h 3630"/>
                  <a:gd name="T48" fmla="*/ 891274 w 4172"/>
                  <a:gd name="T49" fmla="*/ 973586 h 3630"/>
                  <a:gd name="T50" fmla="*/ 873996 w 4172"/>
                  <a:gd name="T51" fmla="*/ 994102 h 3630"/>
                  <a:gd name="T52" fmla="*/ 863917 w 4172"/>
                  <a:gd name="T53" fmla="*/ 1028654 h 3630"/>
                  <a:gd name="T54" fmla="*/ 791924 w 4172"/>
                  <a:gd name="T55" fmla="*/ 1059247 h 3630"/>
                  <a:gd name="T56" fmla="*/ 767806 w 4172"/>
                  <a:gd name="T57" fmla="*/ 1090201 h 3630"/>
                  <a:gd name="T58" fmla="*/ 713091 w 4172"/>
                  <a:gd name="T59" fmla="*/ 1079763 h 3630"/>
                  <a:gd name="T60" fmla="*/ 668455 w 4172"/>
                  <a:gd name="T61" fmla="*/ 1069685 h 3630"/>
                  <a:gd name="T62" fmla="*/ 579184 w 4172"/>
                  <a:gd name="T63" fmla="*/ 1117555 h 3630"/>
                  <a:gd name="T64" fmla="*/ 514030 w 4172"/>
                  <a:gd name="T65" fmla="*/ 1093440 h 3630"/>
                  <a:gd name="T66" fmla="*/ 411440 w 4172"/>
                  <a:gd name="T67" fmla="*/ 1031893 h 3630"/>
                  <a:gd name="T68" fmla="*/ 376884 w 4172"/>
                  <a:gd name="T69" fmla="*/ 1056008 h 3630"/>
                  <a:gd name="T70" fmla="*/ 345927 w 4172"/>
                  <a:gd name="T71" fmla="*/ 1011378 h 3630"/>
                  <a:gd name="T72" fmla="*/ 311730 w 4172"/>
                  <a:gd name="T73" fmla="*/ 966748 h 3630"/>
                  <a:gd name="T74" fmla="*/ 274294 w 4172"/>
                  <a:gd name="T75" fmla="*/ 973586 h 3630"/>
                  <a:gd name="T76" fmla="*/ 270694 w 4172"/>
                  <a:gd name="T77" fmla="*/ 994102 h 3630"/>
                  <a:gd name="T78" fmla="*/ 246576 w 4172"/>
                  <a:gd name="T79" fmla="*/ 977185 h 3630"/>
                  <a:gd name="T80" fmla="*/ 236497 w 4172"/>
                  <a:gd name="T81" fmla="*/ 935794 h 3630"/>
                  <a:gd name="T82" fmla="*/ 171343 w 4172"/>
                  <a:gd name="T83" fmla="*/ 953071 h 3630"/>
                  <a:gd name="T84" fmla="*/ 85672 w 4172"/>
                  <a:gd name="T85" fmla="*/ 932555 h 3630"/>
                  <a:gd name="T86" fmla="*/ 54715 w 4172"/>
                  <a:gd name="T87" fmla="*/ 884326 h 3630"/>
                  <a:gd name="T88" fmla="*/ 23758 w 4172"/>
                  <a:gd name="T89" fmla="*/ 843295 h 3630"/>
                  <a:gd name="T90" fmla="*/ 44276 w 4172"/>
                  <a:gd name="T91" fmla="*/ 740717 h 3630"/>
                  <a:gd name="T92" fmla="*/ 212379 w 4172"/>
                  <a:gd name="T93" fmla="*/ 586311 h 3630"/>
                  <a:gd name="T94" fmla="*/ 274294 w 4172"/>
                  <a:gd name="T95" fmla="*/ 569035 h 3630"/>
                  <a:gd name="T96" fmla="*/ 315330 w 4172"/>
                  <a:gd name="T97" fmla="*/ 514327 h 3630"/>
                  <a:gd name="T98" fmla="*/ 349526 w 4172"/>
                  <a:gd name="T99" fmla="*/ 452781 h 3630"/>
                  <a:gd name="T100" fmla="*/ 417920 w 4172"/>
                  <a:gd name="T101" fmla="*/ 363520 h 3630"/>
                  <a:gd name="T102" fmla="*/ 404241 w 4172"/>
                  <a:gd name="T103" fmla="*/ 209114 h 3630"/>
                  <a:gd name="T104" fmla="*/ 503951 w 4172"/>
                  <a:gd name="T105" fmla="*/ 212713 h 3630"/>
                  <a:gd name="T106" fmla="*/ 531309 w 4172"/>
                  <a:gd name="T107" fmla="*/ 222791 h 3630"/>
                  <a:gd name="T108" fmla="*/ 599702 w 4172"/>
                  <a:gd name="T109" fmla="*/ 161245 h 3630"/>
                  <a:gd name="T110" fmla="*/ 661616 w 4172"/>
                  <a:gd name="T111" fmla="*/ 99338 h 3630"/>
                  <a:gd name="T112" fmla="*/ 730010 w 4172"/>
                  <a:gd name="T113" fmla="*/ 44630 h 3630"/>
                  <a:gd name="T114" fmla="*/ 805602 w 4172"/>
                  <a:gd name="T115" fmla="*/ 24115 h 3630"/>
                  <a:gd name="T116" fmla="*/ 860317 w 4172"/>
                  <a:gd name="T117" fmla="*/ 6838 h 36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172" h="3630">
                    <a:moveTo>
                      <a:pt x="2390" y="19"/>
                    </a:moveTo>
                    <a:lnTo>
                      <a:pt x="2409" y="77"/>
                    </a:lnTo>
                    <a:lnTo>
                      <a:pt x="2505" y="353"/>
                    </a:lnTo>
                    <a:lnTo>
                      <a:pt x="2562" y="400"/>
                    </a:lnTo>
                    <a:lnTo>
                      <a:pt x="2657" y="524"/>
                    </a:lnTo>
                    <a:lnTo>
                      <a:pt x="2704" y="572"/>
                    </a:lnTo>
                    <a:lnTo>
                      <a:pt x="2809" y="629"/>
                    </a:lnTo>
                    <a:lnTo>
                      <a:pt x="2838" y="657"/>
                    </a:lnTo>
                    <a:lnTo>
                      <a:pt x="2866" y="753"/>
                    </a:lnTo>
                    <a:lnTo>
                      <a:pt x="2914" y="791"/>
                    </a:lnTo>
                    <a:lnTo>
                      <a:pt x="2981" y="819"/>
                    </a:lnTo>
                    <a:lnTo>
                      <a:pt x="3104" y="857"/>
                    </a:lnTo>
                    <a:lnTo>
                      <a:pt x="3133" y="895"/>
                    </a:lnTo>
                    <a:lnTo>
                      <a:pt x="3133" y="981"/>
                    </a:lnTo>
                    <a:lnTo>
                      <a:pt x="3114" y="1067"/>
                    </a:lnTo>
                    <a:lnTo>
                      <a:pt x="3085" y="1124"/>
                    </a:lnTo>
                    <a:lnTo>
                      <a:pt x="3076" y="1181"/>
                    </a:lnTo>
                    <a:lnTo>
                      <a:pt x="3076" y="1267"/>
                    </a:lnTo>
                    <a:lnTo>
                      <a:pt x="3085" y="1353"/>
                    </a:lnTo>
                    <a:lnTo>
                      <a:pt x="3114" y="1400"/>
                    </a:lnTo>
                    <a:lnTo>
                      <a:pt x="3171" y="1448"/>
                    </a:lnTo>
                    <a:lnTo>
                      <a:pt x="3323" y="1639"/>
                    </a:lnTo>
                    <a:lnTo>
                      <a:pt x="3285" y="1705"/>
                    </a:lnTo>
                    <a:lnTo>
                      <a:pt x="3276" y="1791"/>
                    </a:lnTo>
                    <a:lnTo>
                      <a:pt x="3305" y="1867"/>
                    </a:lnTo>
                    <a:lnTo>
                      <a:pt x="3343" y="1934"/>
                    </a:lnTo>
                    <a:lnTo>
                      <a:pt x="3419" y="1972"/>
                    </a:lnTo>
                    <a:lnTo>
                      <a:pt x="3505" y="2000"/>
                    </a:lnTo>
                    <a:lnTo>
                      <a:pt x="3581" y="2029"/>
                    </a:lnTo>
                    <a:lnTo>
                      <a:pt x="3609" y="2105"/>
                    </a:lnTo>
                    <a:lnTo>
                      <a:pt x="3609" y="2143"/>
                    </a:lnTo>
                    <a:lnTo>
                      <a:pt x="3571" y="2219"/>
                    </a:lnTo>
                    <a:lnTo>
                      <a:pt x="3581" y="2257"/>
                    </a:lnTo>
                    <a:lnTo>
                      <a:pt x="3609" y="2286"/>
                    </a:lnTo>
                    <a:lnTo>
                      <a:pt x="3657" y="2314"/>
                    </a:lnTo>
                    <a:lnTo>
                      <a:pt x="3704" y="2324"/>
                    </a:lnTo>
                    <a:lnTo>
                      <a:pt x="3743" y="2305"/>
                    </a:lnTo>
                    <a:lnTo>
                      <a:pt x="3809" y="2257"/>
                    </a:lnTo>
                    <a:lnTo>
                      <a:pt x="3895" y="2248"/>
                    </a:lnTo>
                    <a:lnTo>
                      <a:pt x="3971" y="2276"/>
                    </a:lnTo>
                    <a:lnTo>
                      <a:pt x="4047" y="2324"/>
                    </a:lnTo>
                    <a:lnTo>
                      <a:pt x="4095" y="2372"/>
                    </a:lnTo>
                    <a:lnTo>
                      <a:pt x="4133" y="2439"/>
                    </a:lnTo>
                    <a:lnTo>
                      <a:pt x="4152" y="2515"/>
                    </a:lnTo>
                    <a:lnTo>
                      <a:pt x="4133" y="2591"/>
                    </a:lnTo>
                    <a:lnTo>
                      <a:pt x="4171" y="2619"/>
                    </a:lnTo>
                    <a:lnTo>
                      <a:pt x="4171" y="2648"/>
                    </a:lnTo>
                    <a:lnTo>
                      <a:pt x="4162" y="2686"/>
                    </a:lnTo>
                    <a:lnTo>
                      <a:pt x="4124" y="2734"/>
                    </a:lnTo>
                    <a:lnTo>
                      <a:pt x="4028" y="2934"/>
                    </a:lnTo>
                    <a:lnTo>
                      <a:pt x="3952" y="3029"/>
                    </a:lnTo>
                    <a:lnTo>
                      <a:pt x="3885" y="3086"/>
                    </a:lnTo>
                    <a:lnTo>
                      <a:pt x="3933" y="3162"/>
                    </a:lnTo>
                    <a:lnTo>
                      <a:pt x="3914" y="3219"/>
                    </a:lnTo>
                    <a:lnTo>
                      <a:pt x="3924" y="3277"/>
                    </a:lnTo>
                    <a:lnTo>
                      <a:pt x="3895" y="3296"/>
                    </a:lnTo>
                    <a:lnTo>
                      <a:pt x="3857" y="3324"/>
                    </a:lnTo>
                    <a:lnTo>
                      <a:pt x="3819" y="3362"/>
                    </a:lnTo>
                    <a:lnTo>
                      <a:pt x="3771" y="3391"/>
                    </a:lnTo>
                    <a:lnTo>
                      <a:pt x="3628" y="3419"/>
                    </a:lnTo>
                    <a:lnTo>
                      <a:pt x="3600" y="3448"/>
                    </a:lnTo>
                    <a:lnTo>
                      <a:pt x="3581" y="3477"/>
                    </a:lnTo>
                    <a:lnTo>
                      <a:pt x="3543" y="3534"/>
                    </a:lnTo>
                    <a:lnTo>
                      <a:pt x="3485" y="3572"/>
                    </a:lnTo>
                    <a:lnTo>
                      <a:pt x="3447" y="3591"/>
                    </a:lnTo>
                    <a:lnTo>
                      <a:pt x="3400" y="3629"/>
                    </a:lnTo>
                    <a:lnTo>
                      <a:pt x="3371" y="3600"/>
                    </a:lnTo>
                    <a:lnTo>
                      <a:pt x="3381" y="3562"/>
                    </a:lnTo>
                    <a:lnTo>
                      <a:pt x="3381" y="3543"/>
                    </a:lnTo>
                    <a:lnTo>
                      <a:pt x="3428" y="3477"/>
                    </a:lnTo>
                    <a:lnTo>
                      <a:pt x="3438" y="3448"/>
                    </a:lnTo>
                    <a:lnTo>
                      <a:pt x="3428" y="3391"/>
                    </a:lnTo>
                    <a:lnTo>
                      <a:pt x="3419" y="3362"/>
                    </a:lnTo>
                    <a:lnTo>
                      <a:pt x="3381" y="3343"/>
                    </a:lnTo>
                    <a:lnTo>
                      <a:pt x="3352" y="3324"/>
                    </a:lnTo>
                    <a:lnTo>
                      <a:pt x="3295" y="3324"/>
                    </a:lnTo>
                    <a:lnTo>
                      <a:pt x="3200" y="3353"/>
                    </a:lnTo>
                    <a:lnTo>
                      <a:pt x="3133" y="3410"/>
                    </a:lnTo>
                    <a:lnTo>
                      <a:pt x="3076" y="3477"/>
                    </a:lnTo>
                    <a:lnTo>
                      <a:pt x="3028" y="3495"/>
                    </a:lnTo>
                    <a:lnTo>
                      <a:pt x="3009" y="3486"/>
                    </a:lnTo>
                    <a:lnTo>
                      <a:pt x="2962" y="3486"/>
                    </a:lnTo>
                    <a:lnTo>
                      <a:pt x="2914" y="3457"/>
                    </a:lnTo>
                    <a:lnTo>
                      <a:pt x="2886" y="3438"/>
                    </a:lnTo>
                    <a:lnTo>
                      <a:pt x="2847" y="3362"/>
                    </a:lnTo>
                    <a:lnTo>
                      <a:pt x="2819" y="3334"/>
                    </a:lnTo>
                    <a:lnTo>
                      <a:pt x="2838" y="3267"/>
                    </a:lnTo>
                    <a:lnTo>
                      <a:pt x="2800" y="3210"/>
                    </a:lnTo>
                    <a:lnTo>
                      <a:pt x="2790" y="3153"/>
                    </a:lnTo>
                    <a:lnTo>
                      <a:pt x="2761" y="3076"/>
                    </a:lnTo>
                    <a:lnTo>
                      <a:pt x="2695" y="3010"/>
                    </a:lnTo>
                    <a:lnTo>
                      <a:pt x="2695" y="2972"/>
                    </a:lnTo>
                    <a:lnTo>
                      <a:pt x="2685" y="2953"/>
                    </a:lnTo>
                    <a:lnTo>
                      <a:pt x="2685" y="2876"/>
                    </a:lnTo>
                    <a:lnTo>
                      <a:pt x="2666" y="2838"/>
                    </a:lnTo>
                    <a:lnTo>
                      <a:pt x="2609" y="2791"/>
                    </a:lnTo>
                    <a:lnTo>
                      <a:pt x="2485" y="2743"/>
                    </a:lnTo>
                    <a:lnTo>
                      <a:pt x="2476" y="2705"/>
                    </a:lnTo>
                    <a:lnTo>
                      <a:pt x="2466" y="2705"/>
                    </a:lnTo>
                    <a:lnTo>
                      <a:pt x="2447" y="2705"/>
                    </a:lnTo>
                    <a:lnTo>
                      <a:pt x="2409" y="2734"/>
                    </a:lnTo>
                    <a:lnTo>
                      <a:pt x="2428" y="2762"/>
                    </a:lnTo>
                    <a:lnTo>
                      <a:pt x="2438" y="2791"/>
                    </a:lnTo>
                    <a:lnTo>
                      <a:pt x="2438" y="2810"/>
                    </a:lnTo>
                    <a:lnTo>
                      <a:pt x="2428" y="2838"/>
                    </a:lnTo>
                    <a:lnTo>
                      <a:pt x="2400" y="2858"/>
                    </a:lnTo>
                    <a:lnTo>
                      <a:pt x="2352" y="2876"/>
                    </a:lnTo>
                    <a:lnTo>
                      <a:pt x="2285" y="2896"/>
                    </a:lnTo>
                    <a:lnTo>
                      <a:pt x="2247" y="2905"/>
                    </a:lnTo>
                    <a:lnTo>
                      <a:pt x="2200" y="2943"/>
                    </a:lnTo>
                    <a:lnTo>
                      <a:pt x="2181" y="2972"/>
                    </a:lnTo>
                    <a:lnTo>
                      <a:pt x="2162" y="3000"/>
                    </a:lnTo>
                    <a:lnTo>
                      <a:pt x="2152" y="3019"/>
                    </a:lnTo>
                    <a:lnTo>
                      <a:pt x="2133" y="3029"/>
                    </a:lnTo>
                    <a:lnTo>
                      <a:pt x="2114" y="3029"/>
                    </a:lnTo>
                    <a:lnTo>
                      <a:pt x="2038" y="3000"/>
                    </a:lnTo>
                    <a:lnTo>
                      <a:pt x="2009" y="3000"/>
                    </a:lnTo>
                    <a:lnTo>
                      <a:pt x="1981" y="3000"/>
                    </a:lnTo>
                    <a:lnTo>
                      <a:pt x="1952" y="3010"/>
                    </a:lnTo>
                    <a:lnTo>
                      <a:pt x="1923" y="3010"/>
                    </a:lnTo>
                    <a:lnTo>
                      <a:pt x="1876" y="2981"/>
                    </a:lnTo>
                    <a:lnTo>
                      <a:pt x="1857" y="2972"/>
                    </a:lnTo>
                    <a:lnTo>
                      <a:pt x="1800" y="3038"/>
                    </a:lnTo>
                    <a:lnTo>
                      <a:pt x="1771" y="3067"/>
                    </a:lnTo>
                    <a:lnTo>
                      <a:pt x="1676" y="3105"/>
                    </a:lnTo>
                    <a:lnTo>
                      <a:pt x="1609" y="3105"/>
                    </a:lnTo>
                    <a:lnTo>
                      <a:pt x="1580" y="3105"/>
                    </a:lnTo>
                    <a:lnTo>
                      <a:pt x="1552" y="3105"/>
                    </a:lnTo>
                    <a:lnTo>
                      <a:pt x="1514" y="3096"/>
                    </a:lnTo>
                    <a:lnTo>
                      <a:pt x="1428" y="3038"/>
                    </a:lnTo>
                    <a:lnTo>
                      <a:pt x="1295" y="2848"/>
                    </a:lnTo>
                    <a:lnTo>
                      <a:pt x="1257" y="2819"/>
                    </a:lnTo>
                    <a:lnTo>
                      <a:pt x="1190" y="2838"/>
                    </a:lnTo>
                    <a:lnTo>
                      <a:pt x="1143" y="2867"/>
                    </a:lnTo>
                    <a:lnTo>
                      <a:pt x="1123" y="2896"/>
                    </a:lnTo>
                    <a:lnTo>
                      <a:pt x="1104" y="2915"/>
                    </a:lnTo>
                    <a:lnTo>
                      <a:pt x="1076" y="2924"/>
                    </a:lnTo>
                    <a:lnTo>
                      <a:pt x="1047" y="2934"/>
                    </a:lnTo>
                    <a:lnTo>
                      <a:pt x="981" y="2924"/>
                    </a:lnTo>
                    <a:lnTo>
                      <a:pt x="961" y="2915"/>
                    </a:lnTo>
                    <a:lnTo>
                      <a:pt x="971" y="2867"/>
                    </a:lnTo>
                    <a:lnTo>
                      <a:pt x="961" y="2810"/>
                    </a:lnTo>
                    <a:lnTo>
                      <a:pt x="961" y="2772"/>
                    </a:lnTo>
                    <a:lnTo>
                      <a:pt x="885" y="2705"/>
                    </a:lnTo>
                    <a:lnTo>
                      <a:pt x="885" y="2695"/>
                    </a:lnTo>
                    <a:lnTo>
                      <a:pt x="866" y="2686"/>
                    </a:lnTo>
                    <a:lnTo>
                      <a:pt x="847" y="2686"/>
                    </a:lnTo>
                    <a:lnTo>
                      <a:pt x="800" y="2686"/>
                    </a:lnTo>
                    <a:lnTo>
                      <a:pt x="762" y="2705"/>
                    </a:lnTo>
                    <a:lnTo>
                      <a:pt x="752" y="2705"/>
                    </a:lnTo>
                    <a:lnTo>
                      <a:pt x="752" y="2715"/>
                    </a:lnTo>
                    <a:lnTo>
                      <a:pt x="752" y="2743"/>
                    </a:lnTo>
                    <a:lnTo>
                      <a:pt x="752" y="2762"/>
                    </a:lnTo>
                    <a:lnTo>
                      <a:pt x="742" y="2791"/>
                    </a:lnTo>
                    <a:lnTo>
                      <a:pt x="723" y="2791"/>
                    </a:lnTo>
                    <a:lnTo>
                      <a:pt x="704" y="2772"/>
                    </a:lnTo>
                    <a:lnTo>
                      <a:pt x="685" y="2715"/>
                    </a:lnTo>
                    <a:lnTo>
                      <a:pt x="695" y="2667"/>
                    </a:lnTo>
                    <a:lnTo>
                      <a:pt x="704" y="2638"/>
                    </a:lnTo>
                    <a:lnTo>
                      <a:pt x="704" y="2619"/>
                    </a:lnTo>
                    <a:lnTo>
                      <a:pt x="657" y="2600"/>
                    </a:lnTo>
                    <a:lnTo>
                      <a:pt x="571" y="2600"/>
                    </a:lnTo>
                    <a:lnTo>
                      <a:pt x="552" y="2610"/>
                    </a:lnTo>
                    <a:lnTo>
                      <a:pt x="533" y="2629"/>
                    </a:lnTo>
                    <a:lnTo>
                      <a:pt x="476" y="2648"/>
                    </a:lnTo>
                    <a:lnTo>
                      <a:pt x="419" y="2705"/>
                    </a:lnTo>
                    <a:lnTo>
                      <a:pt x="285" y="2657"/>
                    </a:lnTo>
                    <a:lnTo>
                      <a:pt x="238" y="2619"/>
                    </a:lnTo>
                    <a:lnTo>
                      <a:pt x="238" y="2591"/>
                    </a:lnTo>
                    <a:lnTo>
                      <a:pt x="219" y="2562"/>
                    </a:lnTo>
                    <a:lnTo>
                      <a:pt x="200" y="2524"/>
                    </a:lnTo>
                    <a:lnTo>
                      <a:pt x="171" y="2496"/>
                    </a:lnTo>
                    <a:lnTo>
                      <a:pt x="152" y="2457"/>
                    </a:lnTo>
                    <a:lnTo>
                      <a:pt x="143" y="2429"/>
                    </a:lnTo>
                    <a:lnTo>
                      <a:pt x="133" y="2391"/>
                    </a:lnTo>
                    <a:lnTo>
                      <a:pt x="104" y="2362"/>
                    </a:lnTo>
                    <a:lnTo>
                      <a:pt x="66" y="2343"/>
                    </a:lnTo>
                    <a:lnTo>
                      <a:pt x="0" y="2305"/>
                    </a:lnTo>
                    <a:lnTo>
                      <a:pt x="0" y="2248"/>
                    </a:lnTo>
                    <a:lnTo>
                      <a:pt x="85" y="2105"/>
                    </a:lnTo>
                    <a:lnTo>
                      <a:pt x="123" y="2058"/>
                    </a:lnTo>
                    <a:lnTo>
                      <a:pt x="295" y="1934"/>
                    </a:lnTo>
                    <a:lnTo>
                      <a:pt x="476" y="1762"/>
                    </a:lnTo>
                    <a:lnTo>
                      <a:pt x="552" y="1705"/>
                    </a:lnTo>
                    <a:lnTo>
                      <a:pt x="590" y="1629"/>
                    </a:lnTo>
                    <a:lnTo>
                      <a:pt x="628" y="1581"/>
                    </a:lnTo>
                    <a:lnTo>
                      <a:pt x="657" y="1572"/>
                    </a:lnTo>
                    <a:lnTo>
                      <a:pt x="714" y="1591"/>
                    </a:lnTo>
                    <a:lnTo>
                      <a:pt x="762" y="1581"/>
                    </a:lnTo>
                    <a:lnTo>
                      <a:pt x="780" y="1553"/>
                    </a:lnTo>
                    <a:lnTo>
                      <a:pt x="800" y="1543"/>
                    </a:lnTo>
                    <a:lnTo>
                      <a:pt x="809" y="1514"/>
                    </a:lnTo>
                    <a:lnTo>
                      <a:pt x="876" y="1429"/>
                    </a:lnTo>
                    <a:lnTo>
                      <a:pt x="923" y="1362"/>
                    </a:lnTo>
                    <a:lnTo>
                      <a:pt x="943" y="1334"/>
                    </a:lnTo>
                    <a:lnTo>
                      <a:pt x="952" y="1276"/>
                    </a:lnTo>
                    <a:lnTo>
                      <a:pt x="971" y="1258"/>
                    </a:lnTo>
                    <a:lnTo>
                      <a:pt x="1114" y="1162"/>
                    </a:lnTo>
                    <a:lnTo>
                      <a:pt x="1181" y="1067"/>
                    </a:lnTo>
                    <a:lnTo>
                      <a:pt x="1171" y="1038"/>
                    </a:lnTo>
                    <a:lnTo>
                      <a:pt x="1161" y="1010"/>
                    </a:lnTo>
                    <a:lnTo>
                      <a:pt x="1114" y="972"/>
                    </a:lnTo>
                    <a:lnTo>
                      <a:pt x="990" y="848"/>
                    </a:lnTo>
                    <a:lnTo>
                      <a:pt x="1057" y="676"/>
                    </a:lnTo>
                    <a:lnTo>
                      <a:pt x="1123" y="581"/>
                    </a:lnTo>
                    <a:lnTo>
                      <a:pt x="1181" y="524"/>
                    </a:lnTo>
                    <a:lnTo>
                      <a:pt x="1219" y="515"/>
                    </a:lnTo>
                    <a:lnTo>
                      <a:pt x="1276" y="524"/>
                    </a:lnTo>
                    <a:lnTo>
                      <a:pt x="1400" y="591"/>
                    </a:lnTo>
                    <a:lnTo>
                      <a:pt x="1438" y="638"/>
                    </a:lnTo>
                    <a:lnTo>
                      <a:pt x="1447" y="638"/>
                    </a:lnTo>
                    <a:lnTo>
                      <a:pt x="1466" y="638"/>
                    </a:lnTo>
                    <a:lnTo>
                      <a:pt x="1476" y="619"/>
                    </a:lnTo>
                    <a:lnTo>
                      <a:pt x="1533" y="553"/>
                    </a:lnTo>
                    <a:lnTo>
                      <a:pt x="1552" y="534"/>
                    </a:lnTo>
                    <a:lnTo>
                      <a:pt x="1619" y="496"/>
                    </a:lnTo>
                    <a:lnTo>
                      <a:pt x="1666" y="448"/>
                    </a:lnTo>
                    <a:lnTo>
                      <a:pt x="1714" y="381"/>
                    </a:lnTo>
                    <a:lnTo>
                      <a:pt x="1762" y="333"/>
                    </a:lnTo>
                    <a:lnTo>
                      <a:pt x="1819" y="305"/>
                    </a:lnTo>
                    <a:lnTo>
                      <a:pt x="1838" y="276"/>
                    </a:lnTo>
                    <a:lnTo>
                      <a:pt x="1866" y="219"/>
                    </a:lnTo>
                    <a:lnTo>
                      <a:pt x="1904" y="153"/>
                    </a:lnTo>
                    <a:lnTo>
                      <a:pt x="1961" y="115"/>
                    </a:lnTo>
                    <a:lnTo>
                      <a:pt x="2028" y="124"/>
                    </a:lnTo>
                    <a:lnTo>
                      <a:pt x="2076" y="153"/>
                    </a:lnTo>
                    <a:lnTo>
                      <a:pt x="2133" y="153"/>
                    </a:lnTo>
                    <a:lnTo>
                      <a:pt x="2200" y="105"/>
                    </a:lnTo>
                    <a:lnTo>
                      <a:pt x="2238" y="67"/>
                    </a:lnTo>
                    <a:lnTo>
                      <a:pt x="2295" y="29"/>
                    </a:lnTo>
                    <a:lnTo>
                      <a:pt x="2352" y="0"/>
                    </a:lnTo>
                    <a:lnTo>
                      <a:pt x="2381" y="19"/>
                    </a:lnTo>
                    <a:lnTo>
                      <a:pt x="2390" y="19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47" name="Freeform 9">
                <a:extLst>
                  <a:ext uri="{FF2B5EF4-FFF2-40B4-BE49-F238E27FC236}">
                    <a16:creationId xmlns:a16="http://schemas.microsoft.com/office/drawing/2014/main" id="{5A883523-3DA6-2F41-AFD0-34E465188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8913" y="4546600"/>
                <a:ext cx="782637" cy="919163"/>
              </a:xfrm>
              <a:custGeom>
                <a:avLst/>
                <a:gdLst>
                  <a:gd name="T0" fmla="*/ 521518 w 2173"/>
                  <a:gd name="T1" fmla="*/ 589733 h 2553"/>
                  <a:gd name="T2" fmla="*/ 535204 w 2173"/>
                  <a:gd name="T3" fmla="*/ 576052 h 2553"/>
                  <a:gd name="T4" fmla="*/ 493785 w 2173"/>
                  <a:gd name="T5" fmla="*/ 648059 h 2553"/>
                  <a:gd name="T6" fmla="*/ 459570 w 2173"/>
                  <a:gd name="T7" fmla="*/ 709624 h 2553"/>
                  <a:gd name="T8" fmla="*/ 504230 w 2173"/>
                  <a:gd name="T9" fmla="*/ 668580 h 2553"/>
                  <a:gd name="T10" fmla="*/ 504230 w 2173"/>
                  <a:gd name="T11" fmla="*/ 641218 h 2553"/>
                  <a:gd name="T12" fmla="*/ 545289 w 2173"/>
                  <a:gd name="T13" fmla="*/ 514126 h 2553"/>
                  <a:gd name="T14" fmla="*/ 634609 w 2173"/>
                  <a:gd name="T15" fmla="*/ 384155 h 2553"/>
                  <a:gd name="T16" fmla="*/ 771832 w 2173"/>
                  <a:gd name="T17" fmla="*/ 315388 h 2553"/>
                  <a:gd name="T18" fmla="*/ 754544 w 2173"/>
                  <a:gd name="T19" fmla="*/ 298107 h 2553"/>
                  <a:gd name="T20" fmla="*/ 692956 w 2173"/>
                  <a:gd name="T21" fmla="*/ 253823 h 2553"/>
                  <a:gd name="T22" fmla="*/ 672427 w 2173"/>
                  <a:gd name="T23" fmla="*/ 219620 h 2553"/>
                  <a:gd name="T24" fmla="*/ 655139 w 2173"/>
                  <a:gd name="T25" fmla="*/ 198738 h 2553"/>
                  <a:gd name="T26" fmla="*/ 720329 w 2173"/>
                  <a:gd name="T27" fmla="*/ 185057 h 2553"/>
                  <a:gd name="T28" fmla="*/ 696198 w 2173"/>
                  <a:gd name="T29" fmla="*/ 113050 h 2553"/>
                  <a:gd name="T30" fmla="*/ 565818 w 2173"/>
                  <a:gd name="T31" fmla="*/ 82447 h 2553"/>
                  <a:gd name="T32" fmla="*/ 524759 w 2173"/>
                  <a:gd name="T33" fmla="*/ 20522 h 2553"/>
                  <a:gd name="T34" fmla="*/ 473256 w 2173"/>
                  <a:gd name="T35" fmla="*/ 10081 h 2553"/>
                  <a:gd name="T36" fmla="*/ 432197 w 2173"/>
                  <a:gd name="T37" fmla="*/ 47884 h 2553"/>
                  <a:gd name="T38" fmla="*/ 360164 w 2173"/>
                  <a:gd name="T39" fmla="*/ 137172 h 2553"/>
                  <a:gd name="T40" fmla="*/ 308661 w 2173"/>
                  <a:gd name="T41" fmla="*/ 17282 h 2553"/>
                  <a:gd name="T42" fmla="*/ 288131 w 2173"/>
                  <a:gd name="T43" fmla="*/ 3240 h 2553"/>
                  <a:gd name="T44" fmla="*/ 216099 w 2173"/>
                  <a:gd name="T45" fmla="*/ 34203 h 2553"/>
                  <a:gd name="T46" fmla="*/ 171438 w 2173"/>
                  <a:gd name="T47" fmla="*/ 72007 h 2553"/>
                  <a:gd name="T48" fmla="*/ 137223 w 2173"/>
                  <a:gd name="T49" fmla="*/ 222860 h 2553"/>
                  <a:gd name="T50" fmla="*/ 75635 w 2173"/>
                  <a:gd name="T51" fmla="*/ 380554 h 2553"/>
                  <a:gd name="T52" fmla="*/ 82478 w 2173"/>
                  <a:gd name="T53" fmla="*/ 551930 h 2553"/>
                  <a:gd name="T54" fmla="*/ 3241 w 2173"/>
                  <a:gd name="T55" fmla="*/ 709624 h 2553"/>
                  <a:gd name="T56" fmla="*/ 13686 w 2173"/>
                  <a:gd name="T57" fmla="*/ 816194 h 2553"/>
                  <a:gd name="T58" fmla="*/ 27372 w 2173"/>
                  <a:gd name="T59" fmla="*/ 874159 h 2553"/>
                  <a:gd name="T60" fmla="*/ 150909 w 2173"/>
                  <a:gd name="T61" fmla="*/ 895041 h 2553"/>
                  <a:gd name="T62" fmla="*/ 233386 w 2173"/>
                  <a:gd name="T63" fmla="*/ 881360 h 2553"/>
                  <a:gd name="T64" fmla="*/ 425354 w 2173"/>
                  <a:gd name="T65" fmla="*/ 857237 h 2553"/>
                  <a:gd name="T66" fmla="*/ 432197 w 2173"/>
                  <a:gd name="T67" fmla="*/ 744187 h 2553"/>
                  <a:gd name="T68" fmla="*/ 449485 w 2173"/>
                  <a:gd name="T69" fmla="*/ 675421 h 2553"/>
                  <a:gd name="T70" fmla="*/ 720329 w 2173"/>
                  <a:gd name="T71" fmla="*/ 390995 h 2553"/>
                  <a:gd name="T72" fmla="*/ 610478 w 2173"/>
                  <a:gd name="T73" fmla="*/ 432039 h 2553"/>
                  <a:gd name="T74" fmla="*/ 545289 w 2173"/>
                  <a:gd name="T75" fmla="*/ 610255 h 2553"/>
                  <a:gd name="T76" fmla="*/ 589949 w 2173"/>
                  <a:gd name="T77" fmla="*/ 665340 h 2553"/>
                  <a:gd name="T78" fmla="*/ 600394 w 2173"/>
                  <a:gd name="T79" fmla="*/ 744187 h 2553"/>
                  <a:gd name="T80" fmla="*/ 624525 w 2173"/>
                  <a:gd name="T81" fmla="*/ 767949 h 2553"/>
                  <a:gd name="T82" fmla="*/ 620923 w 2173"/>
                  <a:gd name="T83" fmla="*/ 726906 h 2553"/>
                  <a:gd name="T84" fmla="*/ 596792 w 2173"/>
                  <a:gd name="T85" fmla="*/ 679021 h 2553"/>
                  <a:gd name="T86" fmla="*/ 638211 w 2173"/>
                  <a:gd name="T87" fmla="*/ 620696 h 2553"/>
                  <a:gd name="T88" fmla="*/ 699799 w 2173"/>
                  <a:gd name="T89" fmla="*/ 476683 h 2553"/>
                  <a:gd name="T90" fmla="*/ 713485 w 2173"/>
                  <a:gd name="T91" fmla="*/ 421598 h 2553"/>
                  <a:gd name="T92" fmla="*/ 775434 w 2173"/>
                  <a:gd name="T93" fmla="*/ 370473 h 2553"/>
                  <a:gd name="T94" fmla="*/ 782277 w 2173"/>
                  <a:gd name="T95" fmla="*/ 353192 h 2553"/>
                  <a:gd name="T96" fmla="*/ 521518 w 2173"/>
                  <a:gd name="T97" fmla="*/ 644818 h 2553"/>
                  <a:gd name="T98" fmla="*/ 548890 w 2173"/>
                  <a:gd name="T99" fmla="*/ 637618 h 25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173" h="2553">
                    <a:moveTo>
                      <a:pt x="1486" y="1600"/>
                    </a:moveTo>
                    <a:lnTo>
                      <a:pt x="1467" y="1571"/>
                    </a:lnTo>
                    <a:lnTo>
                      <a:pt x="1448" y="1638"/>
                    </a:lnTo>
                    <a:lnTo>
                      <a:pt x="1438" y="1695"/>
                    </a:lnTo>
                    <a:lnTo>
                      <a:pt x="1457" y="1676"/>
                    </a:lnTo>
                    <a:lnTo>
                      <a:pt x="1486" y="1600"/>
                    </a:lnTo>
                    <a:close/>
                    <a:moveTo>
                      <a:pt x="1400" y="1781"/>
                    </a:moveTo>
                    <a:lnTo>
                      <a:pt x="1391" y="1791"/>
                    </a:lnTo>
                    <a:lnTo>
                      <a:pt x="1371" y="1800"/>
                    </a:lnTo>
                    <a:lnTo>
                      <a:pt x="1333" y="1838"/>
                    </a:lnTo>
                    <a:lnTo>
                      <a:pt x="1305" y="1895"/>
                    </a:lnTo>
                    <a:lnTo>
                      <a:pt x="1276" y="1971"/>
                    </a:lnTo>
                    <a:lnTo>
                      <a:pt x="1295" y="1971"/>
                    </a:lnTo>
                    <a:lnTo>
                      <a:pt x="1353" y="1914"/>
                    </a:lnTo>
                    <a:lnTo>
                      <a:pt x="1400" y="1857"/>
                    </a:lnTo>
                    <a:lnTo>
                      <a:pt x="1419" y="1791"/>
                    </a:lnTo>
                    <a:lnTo>
                      <a:pt x="1419" y="1771"/>
                    </a:lnTo>
                    <a:lnTo>
                      <a:pt x="1400" y="1781"/>
                    </a:lnTo>
                    <a:close/>
                    <a:moveTo>
                      <a:pt x="1248" y="1876"/>
                    </a:moveTo>
                    <a:lnTo>
                      <a:pt x="1343" y="1762"/>
                    </a:lnTo>
                    <a:lnTo>
                      <a:pt x="1514" y="1428"/>
                    </a:lnTo>
                    <a:lnTo>
                      <a:pt x="1667" y="1209"/>
                    </a:lnTo>
                    <a:lnTo>
                      <a:pt x="1724" y="1095"/>
                    </a:lnTo>
                    <a:lnTo>
                      <a:pt x="1762" y="1067"/>
                    </a:lnTo>
                    <a:lnTo>
                      <a:pt x="2029" y="1038"/>
                    </a:lnTo>
                    <a:lnTo>
                      <a:pt x="2162" y="933"/>
                    </a:lnTo>
                    <a:lnTo>
                      <a:pt x="2143" y="876"/>
                    </a:lnTo>
                    <a:lnTo>
                      <a:pt x="2124" y="857"/>
                    </a:lnTo>
                    <a:lnTo>
                      <a:pt x="2115" y="838"/>
                    </a:lnTo>
                    <a:lnTo>
                      <a:pt x="2095" y="828"/>
                    </a:lnTo>
                    <a:lnTo>
                      <a:pt x="2029" y="800"/>
                    </a:lnTo>
                    <a:lnTo>
                      <a:pt x="2010" y="790"/>
                    </a:lnTo>
                    <a:lnTo>
                      <a:pt x="1924" y="705"/>
                    </a:lnTo>
                    <a:lnTo>
                      <a:pt x="1905" y="676"/>
                    </a:lnTo>
                    <a:lnTo>
                      <a:pt x="1886" y="628"/>
                    </a:lnTo>
                    <a:lnTo>
                      <a:pt x="1867" y="610"/>
                    </a:lnTo>
                    <a:lnTo>
                      <a:pt x="1838" y="600"/>
                    </a:lnTo>
                    <a:lnTo>
                      <a:pt x="1819" y="581"/>
                    </a:lnTo>
                    <a:lnTo>
                      <a:pt x="1819" y="552"/>
                    </a:lnTo>
                    <a:lnTo>
                      <a:pt x="1867" y="524"/>
                    </a:lnTo>
                    <a:lnTo>
                      <a:pt x="1905" y="514"/>
                    </a:lnTo>
                    <a:lnTo>
                      <a:pt x="2000" y="514"/>
                    </a:lnTo>
                    <a:lnTo>
                      <a:pt x="2048" y="505"/>
                    </a:lnTo>
                    <a:lnTo>
                      <a:pt x="2086" y="467"/>
                    </a:lnTo>
                    <a:lnTo>
                      <a:pt x="1933" y="314"/>
                    </a:lnTo>
                    <a:lnTo>
                      <a:pt x="1905" y="248"/>
                    </a:lnTo>
                    <a:lnTo>
                      <a:pt x="1781" y="286"/>
                    </a:lnTo>
                    <a:lnTo>
                      <a:pt x="1571" y="229"/>
                    </a:lnTo>
                    <a:lnTo>
                      <a:pt x="1581" y="171"/>
                    </a:lnTo>
                    <a:lnTo>
                      <a:pt x="1543" y="76"/>
                    </a:lnTo>
                    <a:lnTo>
                      <a:pt x="1457" y="57"/>
                    </a:lnTo>
                    <a:lnTo>
                      <a:pt x="1400" y="28"/>
                    </a:lnTo>
                    <a:lnTo>
                      <a:pt x="1353" y="19"/>
                    </a:lnTo>
                    <a:lnTo>
                      <a:pt x="1314" y="28"/>
                    </a:lnTo>
                    <a:lnTo>
                      <a:pt x="1295" y="38"/>
                    </a:lnTo>
                    <a:lnTo>
                      <a:pt x="1267" y="57"/>
                    </a:lnTo>
                    <a:lnTo>
                      <a:pt x="1200" y="133"/>
                    </a:lnTo>
                    <a:lnTo>
                      <a:pt x="1133" y="257"/>
                    </a:lnTo>
                    <a:lnTo>
                      <a:pt x="1067" y="333"/>
                    </a:lnTo>
                    <a:lnTo>
                      <a:pt x="1000" y="381"/>
                    </a:lnTo>
                    <a:lnTo>
                      <a:pt x="952" y="333"/>
                    </a:lnTo>
                    <a:lnTo>
                      <a:pt x="886" y="95"/>
                    </a:lnTo>
                    <a:lnTo>
                      <a:pt x="857" y="48"/>
                    </a:lnTo>
                    <a:lnTo>
                      <a:pt x="838" y="19"/>
                    </a:lnTo>
                    <a:lnTo>
                      <a:pt x="809" y="9"/>
                    </a:lnTo>
                    <a:lnTo>
                      <a:pt x="800" y="9"/>
                    </a:lnTo>
                    <a:lnTo>
                      <a:pt x="762" y="0"/>
                    </a:lnTo>
                    <a:lnTo>
                      <a:pt x="733" y="19"/>
                    </a:lnTo>
                    <a:lnTo>
                      <a:pt x="600" y="95"/>
                    </a:lnTo>
                    <a:lnTo>
                      <a:pt x="486" y="95"/>
                    </a:lnTo>
                    <a:lnTo>
                      <a:pt x="457" y="95"/>
                    </a:lnTo>
                    <a:lnTo>
                      <a:pt x="476" y="200"/>
                    </a:lnTo>
                    <a:lnTo>
                      <a:pt x="457" y="324"/>
                    </a:lnTo>
                    <a:lnTo>
                      <a:pt x="448" y="476"/>
                    </a:lnTo>
                    <a:lnTo>
                      <a:pt x="381" y="619"/>
                    </a:lnTo>
                    <a:lnTo>
                      <a:pt x="343" y="724"/>
                    </a:lnTo>
                    <a:lnTo>
                      <a:pt x="229" y="943"/>
                    </a:lnTo>
                    <a:lnTo>
                      <a:pt x="210" y="1057"/>
                    </a:lnTo>
                    <a:lnTo>
                      <a:pt x="181" y="1143"/>
                    </a:lnTo>
                    <a:lnTo>
                      <a:pt x="219" y="1295"/>
                    </a:lnTo>
                    <a:lnTo>
                      <a:pt x="229" y="1533"/>
                    </a:lnTo>
                    <a:lnTo>
                      <a:pt x="124" y="1848"/>
                    </a:lnTo>
                    <a:lnTo>
                      <a:pt x="48" y="1924"/>
                    </a:lnTo>
                    <a:lnTo>
                      <a:pt x="9" y="1971"/>
                    </a:lnTo>
                    <a:lnTo>
                      <a:pt x="0" y="2009"/>
                    </a:lnTo>
                    <a:lnTo>
                      <a:pt x="0" y="2095"/>
                    </a:lnTo>
                    <a:lnTo>
                      <a:pt x="38" y="2267"/>
                    </a:lnTo>
                    <a:lnTo>
                      <a:pt x="19" y="2333"/>
                    </a:lnTo>
                    <a:lnTo>
                      <a:pt x="19" y="2410"/>
                    </a:lnTo>
                    <a:lnTo>
                      <a:pt x="76" y="2428"/>
                    </a:lnTo>
                    <a:lnTo>
                      <a:pt x="210" y="2410"/>
                    </a:lnTo>
                    <a:lnTo>
                      <a:pt x="286" y="2428"/>
                    </a:lnTo>
                    <a:lnTo>
                      <a:pt x="419" y="2486"/>
                    </a:lnTo>
                    <a:lnTo>
                      <a:pt x="533" y="2552"/>
                    </a:lnTo>
                    <a:lnTo>
                      <a:pt x="591" y="2486"/>
                    </a:lnTo>
                    <a:lnTo>
                      <a:pt x="648" y="2448"/>
                    </a:lnTo>
                    <a:lnTo>
                      <a:pt x="848" y="2467"/>
                    </a:lnTo>
                    <a:lnTo>
                      <a:pt x="1019" y="2438"/>
                    </a:lnTo>
                    <a:lnTo>
                      <a:pt x="1181" y="2381"/>
                    </a:lnTo>
                    <a:lnTo>
                      <a:pt x="1219" y="2295"/>
                    </a:lnTo>
                    <a:lnTo>
                      <a:pt x="1210" y="2200"/>
                    </a:lnTo>
                    <a:lnTo>
                      <a:pt x="1200" y="2067"/>
                    </a:lnTo>
                    <a:lnTo>
                      <a:pt x="1200" y="1990"/>
                    </a:lnTo>
                    <a:lnTo>
                      <a:pt x="1219" y="1924"/>
                    </a:lnTo>
                    <a:lnTo>
                      <a:pt x="1248" y="1876"/>
                    </a:lnTo>
                    <a:close/>
                    <a:moveTo>
                      <a:pt x="2172" y="981"/>
                    </a:moveTo>
                    <a:lnTo>
                      <a:pt x="2057" y="1067"/>
                    </a:lnTo>
                    <a:lnTo>
                      <a:pt x="2000" y="1086"/>
                    </a:lnTo>
                    <a:lnTo>
                      <a:pt x="1867" y="1095"/>
                    </a:lnTo>
                    <a:lnTo>
                      <a:pt x="1810" y="1114"/>
                    </a:lnTo>
                    <a:lnTo>
                      <a:pt x="1695" y="1200"/>
                    </a:lnTo>
                    <a:lnTo>
                      <a:pt x="1619" y="1324"/>
                    </a:lnTo>
                    <a:lnTo>
                      <a:pt x="1486" y="1600"/>
                    </a:lnTo>
                    <a:lnTo>
                      <a:pt x="1514" y="1695"/>
                    </a:lnTo>
                    <a:lnTo>
                      <a:pt x="1533" y="1791"/>
                    </a:lnTo>
                    <a:lnTo>
                      <a:pt x="1562" y="1848"/>
                    </a:lnTo>
                    <a:lnTo>
                      <a:pt x="1638" y="1848"/>
                    </a:lnTo>
                    <a:lnTo>
                      <a:pt x="1619" y="1905"/>
                    </a:lnTo>
                    <a:lnTo>
                      <a:pt x="1638" y="1990"/>
                    </a:lnTo>
                    <a:lnTo>
                      <a:pt x="1667" y="2067"/>
                    </a:lnTo>
                    <a:lnTo>
                      <a:pt x="1705" y="2114"/>
                    </a:lnTo>
                    <a:lnTo>
                      <a:pt x="1705" y="2143"/>
                    </a:lnTo>
                    <a:lnTo>
                      <a:pt x="1734" y="2133"/>
                    </a:lnTo>
                    <a:lnTo>
                      <a:pt x="1762" y="2133"/>
                    </a:lnTo>
                    <a:lnTo>
                      <a:pt x="1734" y="2047"/>
                    </a:lnTo>
                    <a:lnTo>
                      <a:pt x="1724" y="2019"/>
                    </a:lnTo>
                    <a:lnTo>
                      <a:pt x="1714" y="2000"/>
                    </a:lnTo>
                    <a:lnTo>
                      <a:pt x="1657" y="1933"/>
                    </a:lnTo>
                    <a:lnTo>
                      <a:pt x="1657" y="1886"/>
                    </a:lnTo>
                    <a:lnTo>
                      <a:pt x="1705" y="1838"/>
                    </a:lnTo>
                    <a:lnTo>
                      <a:pt x="1724" y="1809"/>
                    </a:lnTo>
                    <a:lnTo>
                      <a:pt x="1772" y="1724"/>
                    </a:lnTo>
                    <a:lnTo>
                      <a:pt x="1876" y="1428"/>
                    </a:lnTo>
                    <a:lnTo>
                      <a:pt x="1914" y="1362"/>
                    </a:lnTo>
                    <a:lnTo>
                      <a:pt x="1943" y="1324"/>
                    </a:lnTo>
                    <a:lnTo>
                      <a:pt x="1952" y="1286"/>
                    </a:lnTo>
                    <a:lnTo>
                      <a:pt x="2010" y="1190"/>
                    </a:lnTo>
                    <a:lnTo>
                      <a:pt x="1981" y="1171"/>
                    </a:lnTo>
                    <a:lnTo>
                      <a:pt x="1972" y="1133"/>
                    </a:lnTo>
                    <a:lnTo>
                      <a:pt x="2086" y="1105"/>
                    </a:lnTo>
                    <a:lnTo>
                      <a:pt x="2153" y="1029"/>
                    </a:lnTo>
                    <a:lnTo>
                      <a:pt x="2162" y="1019"/>
                    </a:lnTo>
                    <a:lnTo>
                      <a:pt x="2172" y="1000"/>
                    </a:lnTo>
                    <a:lnTo>
                      <a:pt x="2172" y="981"/>
                    </a:lnTo>
                    <a:close/>
                    <a:moveTo>
                      <a:pt x="1486" y="1724"/>
                    </a:moveTo>
                    <a:lnTo>
                      <a:pt x="1467" y="1733"/>
                    </a:lnTo>
                    <a:lnTo>
                      <a:pt x="1448" y="1791"/>
                    </a:lnTo>
                    <a:lnTo>
                      <a:pt x="1476" y="1819"/>
                    </a:lnTo>
                    <a:lnTo>
                      <a:pt x="1514" y="1809"/>
                    </a:lnTo>
                    <a:lnTo>
                      <a:pt x="1524" y="1771"/>
                    </a:lnTo>
                    <a:lnTo>
                      <a:pt x="1505" y="1733"/>
                    </a:lnTo>
                    <a:lnTo>
                      <a:pt x="1486" y="1724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48" name="Freeform 10">
                <a:extLst>
                  <a:ext uri="{FF2B5EF4-FFF2-40B4-BE49-F238E27FC236}">
                    <a16:creationId xmlns:a16="http://schemas.microsoft.com/office/drawing/2014/main" id="{460536B1-FE59-184D-8AFA-244168F66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1450" y="3443288"/>
                <a:ext cx="1554163" cy="1241425"/>
              </a:xfrm>
              <a:custGeom>
                <a:avLst/>
                <a:gdLst>
                  <a:gd name="T0" fmla="*/ 0 w 4316"/>
                  <a:gd name="T1" fmla="*/ 970392 h 3449"/>
                  <a:gd name="T2" fmla="*/ 1502310 w 4316"/>
                  <a:gd name="T3" fmla="*/ 75587 h 3449"/>
                  <a:gd name="T4" fmla="*/ 1492227 w 4316"/>
                  <a:gd name="T5" fmla="*/ 10438 h 3449"/>
                  <a:gd name="T6" fmla="*/ 1365114 w 4316"/>
                  <a:gd name="T7" fmla="*/ 75587 h 3449"/>
                  <a:gd name="T8" fmla="*/ 1355031 w 4316"/>
                  <a:gd name="T9" fmla="*/ 126698 h 3449"/>
                  <a:gd name="T10" fmla="*/ 1361513 w 4316"/>
                  <a:gd name="T11" fmla="*/ 164492 h 3449"/>
                  <a:gd name="T12" fmla="*/ 1286254 w 4316"/>
                  <a:gd name="T13" fmla="*/ 205884 h 3449"/>
                  <a:gd name="T14" fmla="*/ 1227918 w 4316"/>
                  <a:gd name="T15" fmla="*/ 215963 h 3449"/>
                  <a:gd name="T16" fmla="*/ 1241602 w 4316"/>
                  <a:gd name="T17" fmla="*/ 168091 h 3449"/>
                  <a:gd name="T18" fmla="*/ 1196950 w 4316"/>
                  <a:gd name="T19" fmla="*/ 102942 h 3449"/>
                  <a:gd name="T20" fmla="*/ 1108007 w 4316"/>
                  <a:gd name="T21" fmla="*/ 154413 h 3449"/>
                  <a:gd name="T22" fmla="*/ 1070198 w 4316"/>
                  <a:gd name="T23" fmla="*/ 174930 h 3449"/>
                  <a:gd name="T24" fmla="*/ 1059755 w 4316"/>
                  <a:gd name="T25" fmla="*/ 96103 h 3449"/>
                  <a:gd name="T26" fmla="*/ 1029147 w 4316"/>
                  <a:gd name="T27" fmla="*/ 85665 h 3449"/>
                  <a:gd name="T28" fmla="*/ 994578 w 4316"/>
                  <a:gd name="T29" fmla="*/ 126698 h 3449"/>
                  <a:gd name="T30" fmla="*/ 963970 w 4316"/>
                  <a:gd name="T31" fmla="*/ 123459 h 3449"/>
                  <a:gd name="T32" fmla="*/ 898793 w 4316"/>
                  <a:gd name="T33" fmla="*/ 78826 h 3449"/>
                  <a:gd name="T34" fmla="*/ 782123 w 4316"/>
                  <a:gd name="T35" fmla="*/ 92504 h 3449"/>
                  <a:gd name="T36" fmla="*/ 710104 w 4316"/>
                  <a:gd name="T37" fmla="*/ 71988 h 3449"/>
                  <a:gd name="T38" fmla="*/ 487206 w 4316"/>
                  <a:gd name="T39" fmla="*/ 582739 h 3449"/>
                  <a:gd name="T40" fmla="*/ 466681 w 4316"/>
                  <a:gd name="T41" fmla="*/ 730314 h 3449"/>
                  <a:gd name="T42" fmla="*/ 384220 w 4316"/>
                  <a:gd name="T43" fmla="*/ 839735 h 3449"/>
                  <a:gd name="T44" fmla="*/ 312201 w 4316"/>
                  <a:gd name="T45" fmla="*/ 928999 h 3449"/>
                  <a:gd name="T46" fmla="*/ 315802 w 4316"/>
                  <a:gd name="T47" fmla="*/ 973631 h 3449"/>
                  <a:gd name="T48" fmla="*/ 175005 w 4316"/>
                  <a:gd name="T49" fmla="*/ 1031941 h 3449"/>
                  <a:gd name="T50" fmla="*/ 161322 w 4316"/>
                  <a:gd name="T51" fmla="*/ 1076574 h 3449"/>
                  <a:gd name="T52" fmla="*/ 233341 w 4316"/>
                  <a:gd name="T53" fmla="*/ 1138123 h 3449"/>
                  <a:gd name="T54" fmla="*/ 308600 w 4316"/>
                  <a:gd name="T55" fmla="*/ 1107168 h 3449"/>
                  <a:gd name="T56" fmla="*/ 360093 w 4316"/>
                  <a:gd name="T57" fmla="*/ 1223788 h 3449"/>
                  <a:gd name="T58" fmla="*/ 449397 w 4316"/>
                  <a:gd name="T59" fmla="*/ 1151801 h 3449"/>
                  <a:gd name="T60" fmla="*/ 504491 w 4316"/>
                  <a:gd name="T61" fmla="*/ 1110768 h 3449"/>
                  <a:gd name="T62" fmla="*/ 569308 w 4316"/>
                  <a:gd name="T63" fmla="*/ 1083412 h 3449"/>
                  <a:gd name="T64" fmla="*/ 613959 w 4316"/>
                  <a:gd name="T65" fmla="*/ 994148 h 3449"/>
                  <a:gd name="T66" fmla="*/ 682737 w 4316"/>
                  <a:gd name="T67" fmla="*/ 884367 h 3449"/>
                  <a:gd name="T68" fmla="*/ 857382 w 4316"/>
                  <a:gd name="T69" fmla="*/ 860611 h 3449"/>
                  <a:gd name="T70" fmla="*/ 857382 w 4316"/>
                  <a:gd name="T71" fmla="*/ 839735 h 3449"/>
                  <a:gd name="T72" fmla="*/ 857382 w 4316"/>
                  <a:gd name="T73" fmla="*/ 795462 h 3449"/>
                  <a:gd name="T74" fmla="*/ 891951 w 4316"/>
                  <a:gd name="T75" fmla="*/ 798702 h 3449"/>
                  <a:gd name="T76" fmla="*/ 912477 w 4316"/>
                  <a:gd name="T77" fmla="*/ 685681 h 3449"/>
                  <a:gd name="T78" fmla="*/ 946685 w 4316"/>
                  <a:gd name="T79" fmla="*/ 606855 h 3449"/>
                  <a:gd name="T80" fmla="*/ 946685 w 4316"/>
                  <a:gd name="T81" fmla="*/ 551784 h 3449"/>
                  <a:gd name="T82" fmla="*/ 926160 w 4316"/>
                  <a:gd name="T83" fmla="*/ 510752 h 3449"/>
                  <a:gd name="T84" fmla="*/ 936243 w 4316"/>
                  <a:gd name="T85" fmla="*/ 452442 h 3449"/>
                  <a:gd name="T86" fmla="*/ 1039229 w 4316"/>
                  <a:gd name="T87" fmla="*/ 421847 h 3449"/>
                  <a:gd name="T88" fmla="*/ 1135374 w 4316"/>
                  <a:gd name="T89" fmla="*/ 363537 h 3449"/>
                  <a:gd name="T90" fmla="*/ 1176425 w 4316"/>
                  <a:gd name="T91" fmla="*/ 469719 h 3449"/>
                  <a:gd name="T92" fmla="*/ 1200551 w 4316"/>
                  <a:gd name="T93" fmla="*/ 490235 h 3449"/>
                  <a:gd name="T94" fmla="*/ 1306779 w 4316"/>
                  <a:gd name="T95" fmla="*/ 459640 h 3449"/>
                  <a:gd name="T96" fmla="*/ 1310380 w 4316"/>
                  <a:gd name="T97" fmla="*/ 411409 h 3449"/>
                  <a:gd name="T98" fmla="*/ 1358272 w 4316"/>
                  <a:gd name="T99" fmla="*/ 397731 h 3449"/>
                  <a:gd name="T100" fmla="*/ 1371956 w 4316"/>
                  <a:gd name="T101" fmla="*/ 363537 h 3449"/>
                  <a:gd name="T102" fmla="*/ 1443974 w 4316"/>
                  <a:gd name="T103" fmla="*/ 336182 h 3449"/>
                  <a:gd name="T104" fmla="*/ 1478183 w 4316"/>
                  <a:gd name="T105" fmla="*/ 301628 h 3449"/>
                  <a:gd name="T106" fmla="*/ 1533278 w 4316"/>
                  <a:gd name="T107" fmla="*/ 236479 h 3449"/>
                  <a:gd name="T108" fmla="*/ 1529677 w 4316"/>
                  <a:gd name="T109" fmla="*/ 205884 h 344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316" h="3449">
                    <a:moveTo>
                      <a:pt x="0" y="2696"/>
                    </a:moveTo>
                    <a:lnTo>
                      <a:pt x="29" y="2657"/>
                    </a:lnTo>
                    <a:lnTo>
                      <a:pt x="10" y="2657"/>
                    </a:lnTo>
                    <a:lnTo>
                      <a:pt x="0" y="2696"/>
                    </a:lnTo>
                    <a:close/>
                    <a:moveTo>
                      <a:pt x="4277" y="515"/>
                    </a:moveTo>
                    <a:lnTo>
                      <a:pt x="4315" y="486"/>
                    </a:lnTo>
                    <a:lnTo>
                      <a:pt x="4182" y="276"/>
                    </a:lnTo>
                    <a:lnTo>
                      <a:pt x="4172" y="210"/>
                    </a:lnTo>
                    <a:lnTo>
                      <a:pt x="4191" y="96"/>
                    </a:lnTo>
                    <a:lnTo>
                      <a:pt x="4182" y="67"/>
                    </a:lnTo>
                    <a:lnTo>
                      <a:pt x="4162" y="38"/>
                    </a:lnTo>
                    <a:lnTo>
                      <a:pt x="4144" y="29"/>
                    </a:lnTo>
                    <a:lnTo>
                      <a:pt x="4105" y="0"/>
                    </a:lnTo>
                    <a:lnTo>
                      <a:pt x="4010" y="124"/>
                    </a:lnTo>
                    <a:lnTo>
                      <a:pt x="3924" y="86"/>
                    </a:lnTo>
                    <a:lnTo>
                      <a:pt x="3791" y="210"/>
                    </a:lnTo>
                    <a:lnTo>
                      <a:pt x="3743" y="286"/>
                    </a:lnTo>
                    <a:lnTo>
                      <a:pt x="3743" y="305"/>
                    </a:lnTo>
                    <a:lnTo>
                      <a:pt x="3753" y="334"/>
                    </a:lnTo>
                    <a:lnTo>
                      <a:pt x="3763" y="352"/>
                    </a:lnTo>
                    <a:lnTo>
                      <a:pt x="3801" y="381"/>
                    </a:lnTo>
                    <a:lnTo>
                      <a:pt x="3810" y="410"/>
                    </a:lnTo>
                    <a:lnTo>
                      <a:pt x="3801" y="438"/>
                    </a:lnTo>
                    <a:lnTo>
                      <a:pt x="3781" y="457"/>
                    </a:lnTo>
                    <a:lnTo>
                      <a:pt x="3763" y="467"/>
                    </a:lnTo>
                    <a:lnTo>
                      <a:pt x="3715" y="438"/>
                    </a:lnTo>
                    <a:lnTo>
                      <a:pt x="3677" y="448"/>
                    </a:lnTo>
                    <a:lnTo>
                      <a:pt x="3572" y="572"/>
                    </a:lnTo>
                    <a:lnTo>
                      <a:pt x="3448" y="619"/>
                    </a:lnTo>
                    <a:lnTo>
                      <a:pt x="3420" y="619"/>
                    </a:lnTo>
                    <a:lnTo>
                      <a:pt x="3400" y="610"/>
                    </a:lnTo>
                    <a:lnTo>
                      <a:pt x="3410" y="600"/>
                    </a:lnTo>
                    <a:lnTo>
                      <a:pt x="3439" y="581"/>
                    </a:lnTo>
                    <a:lnTo>
                      <a:pt x="3458" y="553"/>
                    </a:lnTo>
                    <a:lnTo>
                      <a:pt x="3458" y="524"/>
                    </a:lnTo>
                    <a:lnTo>
                      <a:pt x="3448" y="467"/>
                    </a:lnTo>
                    <a:lnTo>
                      <a:pt x="3420" y="391"/>
                    </a:lnTo>
                    <a:lnTo>
                      <a:pt x="3372" y="305"/>
                    </a:lnTo>
                    <a:lnTo>
                      <a:pt x="3353" y="286"/>
                    </a:lnTo>
                    <a:lnTo>
                      <a:pt x="3324" y="286"/>
                    </a:lnTo>
                    <a:lnTo>
                      <a:pt x="3324" y="305"/>
                    </a:lnTo>
                    <a:lnTo>
                      <a:pt x="3258" y="295"/>
                    </a:lnTo>
                    <a:lnTo>
                      <a:pt x="3153" y="381"/>
                    </a:lnTo>
                    <a:lnTo>
                      <a:pt x="3077" y="429"/>
                    </a:lnTo>
                    <a:lnTo>
                      <a:pt x="3020" y="505"/>
                    </a:lnTo>
                    <a:lnTo>
                      <a:pt x="3001" y="524"/>
                    </a:lnTo>
                    <a:lnTo>
                      <a:pt x="2981" y="505"/>
                    </a:lnTo>
                    <a:lnTo>
                      <a:pt x="2972" y="486"/>
                    </a:lnTo>
                    <a:lnTo>
                      <a:pt x="2963" y="457"/>
                    </a:lnTo>
                    <a:lnTo>
                      <a:pt x="2963" y="391"/>
                    </a:lnTo>
                    <a:lnTo>
                      <a:pt x="2963" y="352"/>
                    </a:lnTo>
                    <a:lnTo>
                      <a:pt x="2943" y="267"/>
                    </a:lnTo>
                    <a:lnTo>
                      <a:pt x="2924" y="238"/>
                    </a:lnTo>
                    <a:lnTo>
                      <a:pt x="2905" y="229"/>
                    </a:lnTo>
                    <a:lnTo>
                      <a:pt x="2886" y="229"/>
                    </a:lnTo>
                    <a:lnTo>
                      <a:pt x="2858" y="238"/>
                    </a:lnTo>
                    <a:lnTo>
                      <a:pt x="2838" y="248"/>
                    </a:lnTo>
                    <a:lnTo>
                      <a:pt x="2820" y="267"/>
                    </a:lnTo>
                    <a:lnTo>
                      <a:pt x="2772" y="343"/>
                    </a:lnTo>
                    <a:lnTo>
                      <a:pt x="2762" y="352"/>
                    </a:lnTo>
                    <a:lnTo>
                      <a:pt x="2743" y="362"/>
                    </a:lnTo>
                    <a:lnTo>
                      <a:pt x="2715" y="362"/>
                    </a:lnTo>
                    <a:lnTo>
                      <a:pt x="2686" y="352"/>
                    </a:lnTo>
                    <a:lnTo>
                      <a:pt x="2677" y="343"/>
                    </a:lnTo>
                    <a:lnTo>
                      <a:pt x="2648" y="305"/>
                    </a:lnTo>
                    <a:lnTo>
                      <a:pt x="2600" y="257"/>
                    </a:lnTo>
                    <a:lnTo>
                      <a:pt x="2562" y="229"/>
                    </a:lnTo>
                    <a:lnTo>
                      <a:pt x="2496" y="219"/>
                    </a:lnTo>
                    <a:lnTo>
                      <a:pt x="2439" y="210"/>
                    </a:lnTo>
                    <a:lnTo>
                      <a:pt x="2286" y="200"/>
                    </a:lnTo>
                    <a:lnTo>
                      <a:pt x="2210" y="229"/>
                    </a:lnTo>
                    <a:lnTo>
                      <a:pt x="2172" y="257"/>
                    </a:lnTo>
                    <a:lnTo>
                      <a:pt x="2143" y="257"/>
                    </a:lnTo>
                    <a:lnTo>
                      <a:pt x="2038" y="238"/>
                    </a:lnTo>
                    <a:lnTo>
                      <a:pt x="2000" y="219"/>
                    </a:lnTo>
                    <a:lnTo>
                      <a:pt x="1972" y="200"/>
                    </a:lnTo>
                    <a:lnTo>
                      <a:pt x="1886" y="162"/>
                    </a:lnTo>
                    <a:lnTo>
                      <a:pt x="1867" y="153"/>
                    </a:lnTo>
                    <a:lnTo>
                      <a:pt x="1591" y="972"/>
                    </a:lnTo>
                    <a:lnTo>
                      <a:pt x="1353" y="1619"/>
                    </a:lnTo>
                    <a:lnTo>
                      <a:pt x="1334" y="1772"/>
                    </a:lnTo>
                    <a:lnTo>
                      <a:pt x="1296" y="1886"/>
                    </a:lnTo>
                    <a:lnTo>
                      <a:pt x="1305" y="1962"/>
                    </a:lnTo>
                    <a:lnTo>
                      <a:pt x="1296" y="2029"/>
                    </a:lnTo>
                    <a:lnTo>
                      <a:pt x="1229" y="2143"/>
                    </a:lnTo>
                    <a:lnTo>
                      <a:pt x="1200" y="2200"/>
                    </a:lnTo>
                    <a:lnTo>
                      <a:pt x="1153" y="2276"/>
                    </a:lnTo>
                    <a:lnTo>
                      <a:pt x="1067" y="2333"/>
                    </a:lnTo>
                    <a:lnTo>
                      <a:pt x="1010" y="2372"/>
                    </a:lnTo>
                    <a:lnTo>
                      <a:pt x="982" y="2419"/>
                    </a:lnTo>
                    <a:lnTo>
                      <a:pt x="915" y="2496"/>
                    </a:lnTo>
                    <a:lnTo>
                      <a:pt x="867" y="2581"/>
                    </a:lnTo>
                    <a:lnTo>
                      <a:pt x="915" y="2629"/>
                    </a:lnTo>
                    <a:lnTo>
                      <a:pt x="943" y="2676"/>
                    </a:lnTo>
                    <a:lnTo>
                      <a:pt x="905" y="2714"/>
                    </a:lnTo>
                    <a:lnTo>
                      <a:pt x="877" y="2705"/>
                    </a:lnTo>
                    <a:lnTo>
                      <a:pt x="839" y="2657"/>
                    </a:lnTo>
                    <a:lnTo>
                      <a:pt x="772" y="2667"/>
                    </a:lnTo>
                    <a:lnTo>
                      <a:pt x="715" y="2714"/>
                    </a:lnTo>
                    <a:lnTo>
                      <a:pt x="486" y="2867"/>
                    </a:lnTo>
                    <a:lnTo>
                      <a:pt x="353" y="2829"/>
                    </a:lnTo>
                    <a:lnTo>
                      <a:pt x="315" y="2838"/>
                    </a:lnTo>
                    <a:lnTo>
                      <a:pt x="343" y="2877"/>
                    </a:lnTo>
                    <a:lnTo>
                      <a:pt x="448" y="2991"/>
                    </a:lnTo>
                    <a:lnTo>
                      <a:pt x="486" y="3076"/>
                    </a:lnTo>
                    <a:lnTo>
                      <a:pt x="505" y="3162"/>
                    </a:lnTo>
                    <a:lnTo>
                      <a:pt x="534" y="3162"/>
                    </a:lnTo>
                    <a:lnTo>
                      <a:pt x="648" y="3162"/>
                    </a:lnTo>
                    <a:lnTo>
                      <a:pt x="781" y="3086"/>
                    </a:lnTo>
                    <a:lnTo>
                      <a:pt x="810" y="3067"/>
                    </a:lnTo>
                    <a:lnTo>
                      <a:pt x="848" y="3076"/>
                    </a:lnTo>
                    <a:lnTo>
                      <a:pt x="857" y="3076"/>
                    </a:lnTo>
                    <a:lnTo>
                      <a:pt x="886" y="3086"/>
                    </a:lnTo>
                    <a:lnTo>
                      <a:pt x="905" y="3115"/>
                    </a:lnTo>
                    <a:lnTo>
                      <a:pt x="934" y="3162"/>
                    </a:lnTo>
                    <a:lnTo>
                      <a:pt x="1000" y="3400"/>
                    </a:lnTo>
                    <a:lnTo>
                      <a:pt x="1048" y="3448"/>
                    </a:lnTo>
                    <a:lnTo>
                      <a:pt x="1115" y="3400"/>
                    </a:lnTo>
                    <a:lnTo>
                      <a:pt x="1181" y="3324"/>
                    </a:lnTo>
                    <a:lnTo>
                      <a:pt x="1248" y="3200"/>
                    </a:lnTo>
                    <a:lnTo>
                      <a:pt x="1315" y="3124"/>
                    </a:lnTo>
                    <a:lnTo>
                      <a:pt x="1343" y="3105"/>
                    </a:lnTo>
                    <a:lnTo>
                      <a:pt x="1362" y="3095"/>
                    </a:lnTo>
                    <a:lnTo>
                      <a:pt x="1401" y="3086"/>
                    </a:lnTo>
                    <a:lnTo>
                      <a:pt x="1448" y="3095"/>
                    </a:lnTo>
                    <a:lnTo>
                      <a:pt x="1505" y="3124"/>
                    </a:lnTo>
                    <a:lnTo>
                      <a:pt x="1591" y="3143"/>
                    </a:lnTo>
                    <a:lnTo>
                      <a:pt x="1581" y="3010"/>
                    </a:lnTo>
                    <a:lnTo>
                      <a:pt x="1562" y="2943"/>
                    </a:lnTo>
                    <a:lnTo>
                      <a:pt x="1572" y="2895"/>
                    </a:lnTo>
                    <a:lnTo>
                      <a:pt x="1639" y="2781"/>
                    </a:lnTo>
                    <a:lnTo>
                      <a:pt x="1705" y="2762"/>
                    </a:lnTo>
                    <a:lnTo>
                      <a:pt x="1724" y="2743"/>
                    </a:lnTo>
                    <a:lnTo>
                      <a:pt x="1753" y="2705"/>
                    </a:lnTo>
                    <a:lnTo>
                      <a:pt x="1858" y="2505"/>
                    </a:lnTo>
                    <a:lnTo>
                      <a:pt x="1896" y="2457"/>
                    </a:lnTo>
                    <a:lnTo>
                      <a:pt x="1981" y="2429"/>
                    </a:lnTo>
                    <a:lnTo>
                      <a:pt x="2191" y="2410"/>
                    </a:lnTo>
                    <a:lnTo>
                      <a:pt x="2334" y="2419"/>
                    </a:lnTo>
                    <a:lnTo>
                      <a:pt x="2381" y="2391"/>
                    </a:lnTo>
                    <a:lnTo>
                      <a:pt x="2391" y="2362"/>
                    </a:lnTo>
                    <a:lnTo>
                      <a:pt x="2391" y="2353"/>
                    </a:lnTo>
                    <a:lnTo>
                      <a:pt x="2391" y="2343"/>
                    </a:lnTo>
                    <a:lnTo>
                      <a:pt x="2381" y="2333"/>
                    </a:lnTo>
                    <a:lnTo>
                      <a:pt x="2362" y="2286"/>
                    </a:lnTo>
                    <a:lnTo>
                      <a:pt x="2362" y="2257"/>
                    </a:lnTo>
                    <a:lnTo>
                      <a:pt x="2362" y="2229"/>
                    </a:lnTo>
                    <a:lnTo>
                      <a:pt x="2381" y="2210"/>
                    </a:lnTo>
                    <a:lnTo>
                      <a:pt x="2401" y="2210"/>
                    </a:lnTo>
                    <a:lnTo>
                      <a:pt x="2419" y="2229"/>
                    </a:lnTo>
                    <a:lnTo>
                      <a:pt x="2458" y="2229"/>
                    </a:lnTo>
                    <a:lnTo>
                      <a:pt x="2477" y="2219"/>
                    </a:lnTo>
                    <a:lnTo>
                      <a:pt x="2562" y="2115"/>
                    </a:lnTo>
                    <a:lnTo>
                      <a:pt x="2582" y="2086"/>
                    </a:lnTo>
                    <a:lnTo>
                      <a:pt x="2543" y="1981"/>
                    </a:lnTo>
                    <a:lnTo>
                      <a:pt x="2534" y="1905"/>
                    </a:lnTo>
                    <a:lnTo>
                      <a:pt x="2505" y="1781"/>
                    </a:lnTo>
                    <a:lnTo>
                      <a:pt x="2572" y="1724"/>
                    </a:lnTo>
                    <a:lnTo>
                      <a:pt x="2600" y="1705"/>
                    </a:lnTo>
                    <a:lnTo>
                      <a:pt x="2629" y="1686"/>
                    </a:lnTo>
                    <a:lnTo>
                      <a:pt x="2648" y="1667"/>
                    </a:lnTo>
                    <a:lnTo>
                      <a:pt x="2667" y="1629"/>
                    </a:lnTo>
                    <a:lnTo>
                      <a:pt x="2648" y="1562"/>
                    </a:lnTo>
                    <a:lnTo>
                      <a:pt x="2629" y="1533"/>
                    </a:lnTo>
                    <a:lnTo>
                      <a:pt x="2600" y="1515"/>
                    </a:lnTo>
                    <a:lnTo>
                      <a:pt x="2582" y="1495"/>
                    </a:lnTo>
                    <a:lnTo>
                      <a:pt x="2572" y="1467"/>
                    </a:lnTo>
                    <a:lnTo>
                      <a:pt x="2572" y="1419"/>
                    </a:lnTo>
                    <a:lnTo>
                      <a:pt x="2562" y="1343"/>
                    </a:lnTo>
                    <a:lnTo>
                      <a:pt x="2562" y="1315"/>
                    </a:lnTo>
                    <a:lnTo>
                      <a:pt x="2582" y="1277"/>
                    </a:lnTo>
                    <a:lnTo>
                      <a:pt x="2600" y="1257"/>
                    </a:lnTo>
                    <a:lnTo>
                      <a:pt x="2743" y="1191"/>
                    </a:lnTo>
                    <a:lnTo>
                      <a:pt x="2791" y="1210"/>
                    </a:lnTo>
                    <a:lnTo>
                      <a:pt x="2829" y="1200"/>
                    </a:lnTo>
                    <a:lnTo>
                      <a:pt x="2886" y="1172"/>
                    </a:lnTo>
                    <a:lnTo>
                      <a:pt x="3039" y="1057"/>
                    </a:lnTo>
                    <a:lnTo>
                      <a:pt x="3077" y="1048"/>
                    </a:lnTo>
                    <a:lnTo>
                      <a:pt x="3105" y="1048"/>
                    </a:lnTo>
                    <a:lnTo>
                      <a:pt x="3153" y="1010"/>
                    </a:lnTo>
                    <a:lnTo>
                      <a:pt x="3201" y="1000"/>
                    </a:lnTo>
                    <a:lnTo>
                      <a:pt x="3239" y="1162"/>
                    </a:lnTo>
                    <a:lnTo>
                      <a:pt x="3248" y="1210"/>
                    </a:lnTo>
                    <a:lnTo>
                      <a:pt x="3267" y="1305"/>
                    </a:lnTo>
                    <a:lnTo>
                      <a:pt x="3267" y="1334"/>
                    </a:lnTo>
                    <a:lnTo>
                      <a:pt x="3277" y="1362"/>
                    </a:lnTo>
                    <a:lnTo>
                      <a:pt x="3286" y="1381"/>
                    </a:lnTo>
                    <a:lnTo>
                      <a:pt x="3334" y="1362"/>
                    </a:lnTo>
                    <a:lnTo>
                      <a:pt x="3467" y="1315"/>
                    </a:lnTo>
                    <a:lnTo>
                      <a:pt x="3505" y="1305"/>
                    </a:lnTo>
                    <a:lnTo>
                      <a:pt x="3572" y="1277"/>
                    </a:lnTo>
                    <a:lnTo>
                      <a:pt x="3629" y="1277"/>
                    </a:lnTo>
                    <a:lnTo>
                      <a:pt x="3648" y="1267"/>
                    </a:lnTo>
                    <a:lnTo>
                      <a:pt x="3639" y="1191"/>
                    </a:lnTo>
                    <a:lnTo>
                      <a:pt x="3629" y="1162"/>
                    </a:lnTo>
                    <a:lnTo>
                      <a:pt x="3639" y="1143"/>
                    </a:lnTo>
                    <a:lnTo>
                      <a:pt x="3658" y="1152"/>
                    </a:lnTo>
                    <a:lnTo>
                      <a:pt x="3781" y="1172"/>
                    </a:lnTo>
                    <a:lnTo>
                      <a:pt x="3772" y="1124"/>
                    </a:lnTo>
                    <a:lnTo>
                      <a:pt x="3772" y="1105"/>
                    </a:lnTo>
                    <a:lnTo>
                      <a:pt x="3791" y="1067"/>
                    </a:lnTo>
                    <a:lnTo>
                      <a:pt x="3810" y="1048"/>
                    </a:lnTo>
                    <a:lnTo>
                      <a:pt x="3810" y="1029"/>
                    </a:lnTo>
                    <a:lnTo>
                      <a:pt x="3810" y="1010"/>
                    </a:lnTo>
                    <a:lnTo>
                      <a:pt x="3829" y="981"/>
                    </a:lnTo>
                    <a:lnTo>
                      <a:pt x="3848" y="972"/>
                    </a:lnTo>
                    <a:lnTo>
                      <a:pt x="3981" y="924"/>
                    </a:lnTo>
                    <a:lnTo>
                      <a:pt x="4010" y="934"/>
                    </a:lnTo>
                    <a:lnTo>
                      <a:pt x="4029" y="914"/>
                    </a:lnTo>
                    <a:lnTo>
                      <a:pt x="4058" y="876"/>
                    </a:lnTo>
                    <a:lnTo>
                      <a:pt x="4077" y="848"/>
                    </a:lnTo>
                    <a:lnTo>
                      <a:pt x="4105" y="838"/>
                    </a:lnTo>
                    <a:lnTo>
                      <a:pt x="4134" y="829"/>
                    </a:lnTo>
                    <a:lnTo>
                      <a:pt x="4162" y="810"/>
                    </a:lnTo>
                    <a:lnTo>
                      <a:pt x="4191" y="781"/>
                    </a:lnTo>
                    <a:lnTo>
                      <a:pt x="4258" y="657"/>
                    </a:lnTo>
                    <a:lnTo>
                      <a:pt x="4267" y="610"/>
                    </a:lnTo>
                    <a:lnTo>
                      <a:pt x="4258" y="610"/>
                    </a:lnTo>
                    <a:lnTo>
                      <a:pt x="4258" y="591"/>
                    </a:lnTo>
                    <a:lnTo>
                      <a:pt x="4248" y="572"/>
                    </a:lnTo>
                    <a:lnTo>
                      <a:pt x="4267" y="533"/>
                    </a:lnTo>
                    <a:lnTo>
                      <a:pt x="4277" y="515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49" name="Freeform 11">
                <a:extLst>
                  <a:ext uri="{FF2B5EF4-FFF2-40B4-BE49-F238E27FC236}">
                    <a16:creationId xmlns:a16="http://schemas.microsoft.com/office/drawing/2014/main" id="{D40D409F-AD01-CA48-9F15-D7D0FA91A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4063" y="1831975"/>
                <a:ext cx="1152525" cy="1398588"/>
              </a:xfrm>
              <a:custGeom>
                <a:avLst/>
                <a:gdLst>
                  <a:gd name="T0" fmla="*/ 987313 w 3202"/>
                  <a:gd name="T1" fmla="*/ 260504 h 3887"/>
                  <a:gd name="T2" fmla="*/ 1052462 w 3202"/>
                  <a:gd name="T3" fmla="*/ 356214 h 3887"/>
                  <a:gd name="T4" fmla="*/ 1110772 w 3202"/>
                  <a:gd name="T5" fmla="*/ 462718 h 3887"/>
                  <a:gd name="T6" fmla="*/ 1103933 w 3202"/>
                  <a:gd name="T7" fmla="*/ 517409 h 3887"/>
                  <a:gd name="T8" fmla="*/ 1107533 w 3202"/>
                  <a:gd name="T9" fmla="*/ 585773 h 3887"/>
                  <a:gd name="T10" fmla="*/ 1103933 w 3202"/>
                  <a:gd name="T11" fmla="*/ 658096 h 3887"/>
                  <a:gd name="T12" fmla="*/ 1131289 w 3202"/>
                  <a:gd name="T13" fmla="*/ 798422 h 3887"/>
                  <a:gd name="T14" fmla="*/ 1093855 w 3202"/>
                  <a:gd name="T15" fmla="*/ 918239 h 3887"/>
                  <a:gd name="T16" fmla="*/ 1131289 w 3202"/>
                  <a:gd name="T17" fmla="*/ 990202 h 3887"/>
                  <a:gd name="T18" fmla="*/ 1090256 w 3202"/>
                  <a:gd name="T19" fmla="*/ 1140963 h 3887"/>
                  <a:gd name="T20" fmla="*/ 1121210 w 3202"/>
                  <a:gd name="T21" fmla="*/ 1264378 h 3887"/>
                  <a:gd name="T22" fmla="*/ 1062900 w 3202"/>
                  <a:gd name="T23" fmla="*/ 1333102 h 3887"/>
                  <a:gd name="T24" fmla="*/ 1018268 w 3202"/>
                  <a:gd name="T25" fmla="*/ 1367284 h 3887"/>
                  <a:gd name="T26" fmla="*/ 984074 w 3202"/>
                  <a:gd name="T27" fmla="*/ 1360448 h 3887"/>
                  <a:gd name="T28" fmla="*/ 922164 w 3202"/>
                  <a:gd name="T29" fmla="*/ 1319429 h 3887"/>
                  <a:gd name="T30" fmla="*/ 840098 w 3202"/>
                  <a:gd name="T31" fmla="*/ 1322668 h 3887"/>
                  <a:gd name="T32" fmla="*/ 809143 w 3202"/>
                  <a:gd name="T33" fmla="*/ 1274813 h 3887"/>
                  <a:gd name="T34" fmla="*/ 778548 w 3202"/>
                  <a:gd name="T35" fmla="*/ 1305757 h 3887"/>
                  <a:gd name="T36" fmla="*/ 702961 w 3202"/>
                  <a:gd name="T37" fmla="*/ 1329504 h 3887"/>
                  <a:gd name="T38" fmla="*/ 589940 w 3202"/>
                  <a:gd name="T39" fmla="*/ 1333102 h 3887"/>
                  <a:gd name="T40" fmla="*/ 569064 w 3202"/>
                  <a:gd name="T41" fmla="*/ 1315831 h 3887"/>
                  <a:gd name="T42" fmla="*/ 600018 w 3202"/>
                  <a:gd name="T43" fmla="*/ 1267976 h 3887"/>
                  <a:gd name="T44" fmla="*/ 603618 w 3202"/>
                  <a:gd name="T45" fmla="*/ 1134126 h 3887"/>
                  <a:gd name="T46" fmla="*/ 541708 w 3202"/>
                  <a:gd name="T47" fmla="*/ 1168668 h 3887"/>
                  <a:gd name="T48" fmla="*/ 425088 w 3202"/>
                  <a:gd name="T49" fmla="*/ 1137725 h 3887"/>
                  <a:gd name="T50" fmla="*/ 343022 w 3202"/>
                  <a:gd name="T51" fmla="*/ 1247467 h 3887"/>
                  <a:gd name="T52" fmla="*/ 260596 w 3202"/>
                  <a:gd name="T53" fmla="*/ 1261140 h 3887"/>
                  <a:gd name="T54" fmla="*/ 154414 w 3202"/>
                  <a:gd name="T55" fmla="*/ 1350013 h 3887"/>
                  <a:gd name="T56" fmla="*/ 61910 w 3202"/>
                  <a:gd name="T57" fmla="*/ 1398228 h 3887"/>
                  <a:gd name="T58" fmla="*/ 30955 w 3202"/>
                  <a:gd name="T59" fmla="*/ 1305757 h 3887"/>
                  <a:gd name="T60" fmla="*/ 75587 w 3202"/>
                  <a:gd name="T61" fmla="*/ 1250705 h 3887"/>
                  <a:gd name="T62" fmla="*/ 41393 w 3202"/>
                  <a:gd name="T63" fmla="*/ 1165070 h 3887"/>
                  <a:gd name="T64" fmla="*/ 6839 w 3202"/>
                  <a:gd name="T65" fmla="*/ 1137725 h 3887"/>
                  <a:gd name="T66" fmla="*/ 20517 w 3202"/>
                  <a:gd name="T67" fmla="*/ 1103542 h 3887"/>
                  <a:gd name="T68" fmla="*/ 37794 w 3202"/>
                  <a:gd name="T69" fmla="*/ 1062164 h 3887"/>
                  <a:gd name="T70" fmla="*/ 24116 w 3202"/>
                  <a:gd name="T71" fmla="*/ 1003875 h 3887"/>
                  <a:gd name="T72" fmla="*/ 130298 w 3202"/>
                  <a:gd name="T73" fmla="*/ 962856 h 3887"/>
                  <a:gd name="T74" fmla="*/ 281112 w 3202"/>
                  <a:gd name="T75" fmla="*/ 877221 h 3887"/>
                  <a:gd name="T76" fmla="*/ 308828 w 3202"/>
                  <a:gd name="T77" fmla="*/ 716025 h 3887"/>
                  <a:gd name="T78" fmla="*/ 288311 w 3202"/>
                  <a:gd name="T79" fmla="*/ 654497 h 3887"/>
                  <a:gd name="T80" fmla="*/ 250518 w 3202"/>
                  <a:gd name="T81" fmla="*/ 603044 h 3887"/>
                  <a:gd name="T82" fmla="*/ 257356 w 3202"/>
                  <a:gd name="T83" fmla="*/ 555189 h 3887"/>
                  <a:gd name="T84" fmla="*/ 294790 w 3202"/>
                  <a:gd name="T85" fmla="*/ 476391 h 3887"/>
                  <a:gd name="T86" fmla="*/ 363538 w 3202"/>
                  <a:gd name="T87" fmla="*/ 490064 h 3887"/>
                  <a:gd name="T88" fmla="*/ 431927 w 3202"/>
                  <a:gd name="T89" fmla="*/ 544755 h 3887"/>
                  <a:gd name="T90" fmla="*/ 466481 w 3202"/>
                  <a:gd name="T91" fmla="*/ 442209 h 3887"/>
                  <a:gd name="T92" fmla="*/ 511114 w 3202"/>
                  <a:gd name="T93" fmla="*/ 404428 h 3887"/>
                  <a:gd name="T94" fmla="*/ 555386 w 3202"/>
                  <a:gd name="T95" fmla="*/ 322031 h 3887"/>
                  <a:gd name="T96" fmla="*/ 521192 w 3202"/>
                  <a:gd name="T97" fmla="*/ 294686 h 3887"/>
                  <a:gd name="T98" fmla="*/ 541708 w 3202"/>
                  <a:gd name="T99" fmla="*/ 263742 h 3887"/>
                  <a:gd name="T100" fmla="*/ 565824 w 3202"/>
                  <a:gd name="T101" fmla="*/ 143925 h 3887"/>
                  <a:gd name="T102" fmla="*/ 737155 w 3202"/>
                  <a:gd name="T103" fmla="*/ 51453 h 3887"/>
                  <a:gd name="T104" fmla="*/ 788627 w 3202"/>
                  <a:gd name="T105" fmla="*/ 30944 h 3887"/>
                  <a:gd name="T106" fmla="*/ 802304 w 3202"/>
                  <a:gd name="T107" fmla="*/ 58289 h 3887"/>
                  <a:gd name="T108" fmla="*/ 815982 w 3202"/>
                  <a:gd name="T109" fmla="*/ 88873 h 3887"/>
                  <a:gd name="T110" fmla="*/ 840098 w 3202"/>
                  <a:gd name="T111" fmla="*/ 153999 h 388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02" h="3887">
                    <a:moveTo>
                      <a:pt x="2791" y="590"/>
                    </a:moveTo>
                    <a:lnTo>
                      <a:pt x="2791" y="590"/>
                    </a:lnTo>
                    <a:lnTo>
                      <a:pt x="2782" y="667"/>
                    </a:lnTo>
                    <a:lnTo>
                      <a:pt x="2743" y="724"/>
                    </a:lnTo>
                    <a:lnTo>
                      <a:pt x="2753" y="771"/>
                    </a:lnTo>
                    <a:lnTo>
                      <a:pt x="2782" y="819"/>
                    </a:lnTo>
                    <a:lnTo>
                      <a:pt x="2877" y="924"/>
                    </a:lnTo>
                    <a:lnTo>
                      <a:pt x="2924" y="990"/>
                    </a:lnTo>
                    <a:lnTo>
                      <a:pt x="2991" y="1162"/>
                    </a:lnTo>
                    <a:lnTo>
                      <a:pt x="3010" y="1247"/>
                    </a:lnTo>
                    <a:lnTo>
                      <a:pt x="3039" y="1276"/>
                    </a:lnTo>
                    <a:lnTo>
                      <a:pt x="3086" y="1286"/>
                    </a:lnTo>
                    <a:lnTo>
                      <a:pt x="3115" y="1314"/>
                    </a:lnTo>
                    <a:lnTo>
                      <a:pt x="3134" y="1362"/>
                    </a:lnTo>
                    <a:lnTo>
                      <a:pt x="3124" y="1419"/>
                    </a:lnTo>
                    <a:lnTo>
                      <a:pt x="3067" y="1438"/>
                    </a:lnTo>
                    <a:lnTo>
                      <a:pt x="3067" y="1533"/>
                    </a:lnTo>
                    <a:lnTo>
                      <a:pt x="3067" y="1562"/>
                    </a:lnTo>
                    <a:lnTo>
                      <a:pt x="3077" y="1609"/>
                    </a:lnTo>
                    <a:lnTo>
                      <a:pt x="3077" y="1628"/>
                    </a:lnTo>
                    <a:lnTo>
                      <a:pt x="3067" y="1648"/>
                    </a:lnTo>
                    <a:lnTo>
                      <a:pt x="3067" y="1695"/>
                    </a:lnTo>
                    <a:lnTo>
                      <a:pt x="3067" y="1771"/>
                    </a:lnTo>
                    <a:lnTo>
                      <a:pt x="3067" y="1829"/>
                    </a:lnTo>
                    <a:lnTo>
                      <a:pt x="3105" y="1962"/>
                    </a:lnTo>
                    <a:lnTo>
                      <a:pt x="3134" y="2095"/>
                    </a:lnTo>
                    <a:lnTo>
                      <a:pt x="3143" y="2171"/>
                    </a:lnTo>
                    <a:lnTo>
                      <a:pt x="3143" y="2219"/>
                    </a:lnTo>
                    <a:lnTo>
                      <a:pt x="3115" y="2286"/>
                    </a:lnTo>
                    <a:lnTo>
                      <a:pt x="3048" y="2419"/>
                    </a:lnTo>
                    <a:lnTo>
                      <a:pt x="3029" y="2476"/>
                    </a:lnTo>
                    <a:lnTo>
                      <a:pt x="3039" y="2552"/>
                    </a:lnTo>
                    <a:lnTo>
                      <a:pt x="3058" y="2591"/>
                    </a:lnTo>
                    <a:lnTo>
                      <a:pt x="3096" y="2629"/>
                    </a:lnTo>
                    <a:lnTo>
                      <a:pt x="3124" y="2686"/>
                    </a:lnTo>
                    <a:lnTo>
                      <a:pt x="3143" y="2752"/>
                    </a:lnTo>
                    <a:lnTo>
                      <a:pt x="3134" y="2800"/>
                    </a:lnTo>
                    <a:lnTo>
                      <a:pt x="3067" y="2905"/>
                    </a:lnTo>
                    <a:lnTo>
                      <a:pt x="3010" y="3048"/>
                    </a:lnTo>
                    <a:lnTo>
                      <a:pt x="3029" y="3171"/>
                    </a:lnTo>
                    <a:lnTo>
                      <a:pt x="3096" y="3295"/>
                    </a:lnTo>
                    <a:lnTo>
                      <a:pt x="3201" y="3391"/>
                    </a:lnTo>
                    <a:lnTo>
                      <a:pt x="3143" y="3486"/>
                    </a:lnTo>
                    <a:lnTo>
                      <a:pt x="3115" y="3514"/>
                    </a:lnTo>
                    <a:lnTo>
                      <a:pt x="2991" y="3609"/>
                    </a:lnTo>
                    <a:lnTo>
                      <a:pt x="2972" y="3638"/>
                    </a:lnTo>
                    <a:lnTo>
                      <a:pt x="2953" y="3667"/>
                    </a:lnTo>
                    <a:lnTo>
                      <a:pt x="2953" y="3705"/>
                    </a:lnTo>
                    <a:lnTo>
                      <a:pt x="2953" y="3733"/>
                    </a:lnTo>
                    <a:lnTo>
                      <a:pt x="2943" y="3752"/>
                    </a:lnTo>
                    <a:lnTo>
                      <a:pt x="2886" y="3800"/>
                    </a:lnTo>
                    <a:lnTo>
                      <a:pt x="2829" y="3800"/>
                    </a:lnTo>
                    <a:lnTo>
                      <a:pt x="2772" y="3790"/>
                    </a:lnTo>
                    <a:lnTo>
                      <a:pt x="2743" y="3800"/>
                    </a:lnTo>
                    <a:lnTo>
                      <a:pt x="2734" y="3781"/>
                    </a:lnTo>
                    <a:lnTo>
                      <a:pt x="2705" y="3743"/>
                    </a:lnTo>
                    <a:lnTo>
                      <a:pt x="2658" y="3714"/>
                    </a:lnTo>
                    <a:lnTo>
                      <a:pt x="2582" y="3676"/>
                    </a:lnTo>
                    <a:lnTo>
                      <a:pt x="2562" y="3667"/>
                    </a:lnTo>
                    <a:lnTo>
                      <a:pt x="2524" y="3667"/>
                    </a:lnTo>
                    <a:lnTo>
                      <a:pt x="2477" y="3686"/>
                    </a:lnTo>
                    <a:lnTo>
                      <a:pt x="2410" y="3686"/>
                    </a:lnTo>
                    <a:lnTo>
                      <a:pt x="2334" y="3676"/>
                    </a:lnTo>
                    <a:lnTo>
                      <a:pt x="2315" y="3647"/>
                    </a:lnTo>
                    <a:lnTo>
                      <a:pt x="2277" y="3590"/>
                    </a:lnTo>
                    <a:lnTo>
                      <a:pt x="2267" y="3562"/>
                    </a:lnTo>
                    <a:lnTo>
                      <a:pt x="2248" y="3543"/>
                    </a:lnTo>
                    <a:lnTo>
                      <a:pt x="2229" y="3543"/>
                    </a:lnTo>
                    <a:lnTo>
                      <a:pt x="2201" y="3571"/>
                    </a:lnTo>
                    <a:lnTo>
                      <a:pt x="2181" y="3600"/>
                    </a:lnTo>
                    <a:lnTo>
                      <a:pt x="2163" y="3629"/>
                    </a:lnTo>
                    <a:lnTo>
                      <a:pt x="2163" y="3657"/>
                    </a:lnTo>
                    <a:lnTo>
                      <a:pt x="2134" y="3686"/>
                    </a:lnTo>
                    <a:lnTo>
                      <a:pt x="2096" y="3695"/>
                    </a:lnTo>
                    <a:lnTo>
                      <a:pt x="1953" y="3695"/>
                    </a:lnTo>
                    <a:lnTo>
                      <a:pt x="1810" y="3752"/>
                    </a:lnTo>
                    <a:lnTo>
                      <a:pt x="1734" y="3733"/>
                    </a:lnTo>
                    <a:lnTo>
                      <a:pt x="1667" y="3714"/>
                    </a:lnTo>
                    <a:lnTo>
                      <a:pt x="1639" y="3705"/>
                    </a:lnTo>
                    <a:lnTo>
                      <a:pt x="1619" y="3695"/>
                    </a:lnTo>
                    <a:lnTo>
                      <a:pt x="1601" y="3686"/>
                    </a:lnTo>
                    <a:lnTo>
                      <a:pt x="1581" y="3676"/>
                    </a:lnTo>
                    <a:lnTo>
                      <a:pt x="1581" y="3657"/>
                    </a:lnTo>
                    <a:lnTo>
                      <a:pt x="1591" y="3619"/>
                    </a:lnTo>
                    <a:lnTo>
                      <a:pt x="1619" y="3581"/>
                    </a:lnTo>
                    <a:lnTo>
                      <a:pt x="1648" y="3552"/>
                    </a:lnTo>
                    <a:lnTo>
                      <a:pt x="1667" y="3524"/>
                    </a:lnTo>
                    <a:lnTo>
                      <a:pt x="1715" y="3409"/>
                    </a:lnTo>
                    <a:lnTo>
                      <a:pt x="1734" y="3171"/>
                    </a:lnTo>
                    <a:lnTo>
                      <a:pt x="1705" y="3162"/>
                    </a:lnTo>
                    <a:lnTo>
                      <a:pt x="1677" y="3152"/>
                    </a:lnTo>
                    <a:lnTo>
                      <a:pt x="1619" y="3162"/>
                    </a:lnTo>
                    <a:lnTo>
                      <a:pt x="1591" y="3171"/>
                    </a:lnTo>
                    <a:lnTo>
                      <a:pt x="1572" y="3171"/>
                    </a:lnTo>
                    <a:lnTo>
                      <a:pt x="1505" y="3248"/>
                    </a:lnTo>
                    <a:lnTo>
                      <a:pt x="1401" y="3276"/>
                    </a:lnTo>
                    <a:lnTo>
                      <a:pt x="1372" y="3286"/>
                    </a:lnTo>
                    <a:lnTo>
                      <a:pt x="1296" y="3257"/>
                    </a:lnTo>
                    <a:lnTo>
                      <a:pt x="1181" y="3162"/>
                    </a:lnTo>
                    <a:lnTo>
                      <a:pt x="1020" y="3305"/>
                    </a:lnTo>
                    <a:lnTo>
                      <a:pt x="982" y="3381"/>
                    </a:lnTo>
                    <a:lnTo>
                      <a:pt x="972" y="3409"/>
                    </a:lnTo>
                    <a:lnTo>
                      <a:pt x="953" y="3467"/>
                    </a:lnTo>
                    <a:lnTo>
                      <a:pt x="934" y="3495"/>
                    </a:lnTo>
                    <a:lnTo>
                      <a:pt x="905" y="3514"/>
                    </a:lnTo>
                    <a:lnTo>
                      <a:pt x="801" y="3543"/>
                    </a:lnTo>
                    <a:lnTo>
                      <a:pt x="724" y="3505"/>
                    </a:lnTo>
                    <a:lnTo>
                      <a:pt x="658" y="3600"/>
                    </a:lnTo>
                    <a:lnTo>
                      <a:pt x="591" y="3667"/>
                    </a:lnTo>
                    <a:lnTo>
                      <a:pt x="515" y="3724"/>
                    </a:lnTo>
                    <a:lnTo>
                      <a:pt x="429" y="3752"/>
                    </a:lnTo>
                    <a:lnTo>
                      <a:pt x="315" y="3838"/>
                    </a:lnTo>
                    <a:lnTo>
                      <a:pt x="277" y="3857"/>
                    </a:lnTo>
                    <a:lnTo>
                      <a:pt x="229" y="3867"/>
                    </a:lnTo>
                    <a:lnTo>
                      <a:pt x="172" y="3886"/>
                    </a:lnTo>
                    <a:lnTo>
                      <a:pt x="124" y="3819"/>
                    </a:lnTo>
                    <a:lnTo>
                      <a:pt x="39" y="3772"/>
                    </a:lnTo>
                    <a:lnTo>
                      <a:pt x="77" y="3695"/>
                    </a:lnTo>
                    <a:lnTo>
                      <a:pt x="86" y="3629"/>
                    </a:lnTo>
                    <a:lnTo>
                      <a:pt x="105" y="3590"/>
                    </a:lnTo>
                    <a:lnTo>
                      <a:pt x="134" y="3552"/>
                    </a:lnTo>
                    <a:lnTo>
                      <a:pt x="210" y="3505"/>
                    </a:lnTo>
                    <a:lnTo>
                      <a:pt x="210" y="3476"/>
                    </a:lnTo>
                    <a:lnTo>
                      <a:pt x="200" y="3457"/>
                    </a:lnTo>
                    <a:lnTo>
                      <a:pt x="162" y="3419"/>
                    </a:lnTo>
                    <a:lnTo>
                      <a:pt x="143" y="3391"/>
                    </a:lnTo>
                    <a:lnTo>
                      <a:pt x="115" y="3238"/>
                    </a:lnTo>
                    <a:lnTo>
                      <a:pt x="115" y="3210"/>
                    </a:lnTo>
                    <a:lnTo>
                      <a:pt x="96" y="3190"/>
                    </a:lnTo>
                    <a:lnTo>
                      <a:pt x="48" y="3171"/>
                    </a:lnTo>
                    <a:lnTo>
                      <a:pt x="19" y="3162"/>
                    </a:lnTo>
                    <a:lnTo>
                      <a:pt x="0" y="3114"/>
                    </a:lnTo>
                    <a:lnTo>
                      <a:pt x="10" y="3095"/>
                    </a:lnTo>
                    <a:lnTo>
                      <a:pt x="29" y="3076"/>
                    </a:lnTo>
                    <a:lnTo>
                      <a:pt x="57" y="3067"/>
                    </a:lnTo>
                    <a:lnTo>
                      <a:pt x="77" y="3048"/>
                    </a:lnTo>
                    <a:lnTo>
                      <a:pt x="96" y="3019"/>
                    </a:lnTo>
                    <a:lnTo>
                      <a:pt x="115" y="2981"/>
                    </a:lnTo>
                    <a:lnTo>
                      <a:pt x="105" y="2952"/>
                    </a:lnTo>
                    <a:lnTo>
                      <a:pt x="86" y="2924"/>
                    </a:lnTo>
                    <a:lnTo>
                      <a:pt x="67" y="2914"/>
                    </a:lnTo>
                    <a:lnTo>
                      <a:pt x="39" y="2819"/>
                    </a:lnTo>
                    <a:lnTo>
                      <a:pt x="67" y="2790"/>
                    </a:lnTo>
                    <a:lnTo>
                      <a:pt x="162" y="2771"/>
                    </a:lnTo>
                    <a:lnTo>
                      <a:pt x="191" y="2762"/>
                    </a:lnTo>
                    <a:lnTo>
                      <a:pt x="277" y="2705"/>
                    </a:lnTo>
                    <a:lnTo>
                      <a:pt x="362" y="2676"/>
                    </a:lnTo>
                    <a:lnTo>
                      <a:pt x="458" y="2600"/>
                    </a:lnTo>
                    <a:lnTo>
                      <a:pt x="591" y="2552"/>
                    </a:lnTo>
                    <a:lnTo>
                      <a:pt x="791" y="2514"/>
                    </a:lnTo>
                    <a:lnTo>
                      <a:pt x="781" y="2438"/>
                    </a:lnTo>
                    <a:lnTo>
                      <a:pt x="858" y="2210"/>
                    </a:lnTo>
                    <a:lnTo>
                      <a:pt x="896" y="2162"/>
                    </a:lnTo>
                    <a:lnTo>
                      <a:pt x="915" y="2057"/>
                    </a:lnTo>
                    <a:lnTo>
                      <a:pt x="858" y="1990"/>
                    </a:lnTo>
                    <a:lnTo>
                      <a:pt x="791" y="1943"/>
                    </a:lnTo>
                    <a:lnTo>
                      <a:pt x="762" y="1886"/>
                    </a:lnTo>
                    <a:lnTo>
                      <a:pt x="791" y="1838"/>
                    </a:lnTo>
                    <a:lnTo>
                      <a:pt x="801" y="1819"/>
                    </a:lnTo>
                    <a:lnTo>
                      <a:pt x="801" y="1791"/>
                    </a:lnTo>
                    <a:lnTo>
                      <a:pt x="791" y="1762"/>
                    </a:lnTo>
                    <a:lnTo>
                      <a:pt x="772" y="1743"/>
                    </a:lnTo>
                    <a:lnTo>
                      <a:pt x="696" y="1676"/>
                    </a:lnTo>
                    <a:lnTo>
                      <a:pt x="677" y="1648"/>
                    </a:lnTo>
                    <a:lnTo>
                      <a:pt x="667" y="1619"/>
                    </a:lnTo>
                    <a:lnTo>
                      <a:pt x="677" y="1590"/>
                    </a:lnTo>
                    <a:lnTo>
                      <a:pt x="715" y="1543"/>
                    </a:lnTo>
                    <a:lnTo>
                      <a:pt x="753" y="1476"/>
                    </a:lnTo>
                    <a:lnTo>
                      <a:pt x="781" y="1362"/>
                    </a:lnTo>
                    <a:lnTo>
                      <a:pt x="801" y="1352"/>
                    </a:lnTo>
                    <a:lnTo>
                      <a:pt x="819" y="1324"/>
                    </a:lnTo>
                    <a:lnTo>
                      <a:pt x="858" y="1305"/>
                    </a:lnTo>
                    <a:lnTo>
                      <a:pt x="934" y="1314"/>
                    </a:lnTo>
                    <a:lnTo>
                      <a:pt x="962" y="1324"/>
                    </a:lnTo>
                    <a:lnTo>
                      <a:pt x="1010" y="1362"/>
                    </a:lnTo>
                    <a:lnTo>
                      <a:pt x="1115" y="1476"/>
                    </a:lnTo>
                    <a:lnTo>
                      <a:pt x="1134" y="1486"/>
                    </a:lnTo>
                    <a:lnTo>
                      <a:pt x="1153" y="1514"/>
                    </a:lnTo>
                    <a:lnTo>
                      <a:pt x="1200" y="1514"/>
                    </a:lnTo>
                    <a:lnTo>
                      <a:pt x="1229" y="1476"/>
                    </a:lnTo>
                    <a:lnTo>
                      <a:pt x="1305" y="1314"/>
                    </a:lnTo>
                    <a:lnTo>
                      <a:pt x="1305" y="1267"/>
                    </a:lnTo>
                    <a:lnTo>
                      <a:pt x="1296" y="1229"/>
                    </a:lnTo>
                    <a:lnTo>
                      <a:pt x="1286" y="1200"/>
                    </a:lnTo>
                    <a:lnTo>
                      <a:pt x="1267" y="1124"/>
                    </a:lnTo>
                    <a:lnTo>
                      <a:pt x="1305" y="1105"/>
                    </a:lnTo>
                    <a:lnTo>
                      <a:pt x="1420" y="1124"/>
                    </a:lnTo>
                    <a:lnTo>
                      <a:pt x="1524" y="1038"/>
                    </a:lnTo>
                    <a:lnTo>
                      <a:pt x="1553" y="971"/>
                    </a:lnTo>
                    <a:lnTo>
                      <a:pt x="1553" y="924"/>
                    </a:lnTo>
                    <a:lnTo>
                      <a:pt x="1543" y="895"/>
                    </a:lnTo>
                    <a:lnTo>
                      <a:pt x="1524" y="866"/>
                    </a:lnTo>
                    <a:lnTo>
                      <a:pt x="1505" y="857"/>
                    </a:lnTo>
                    <a:lnTo>
                      <a:pt x="1477" y="838"/>
                    </a:lnTo>
                    <a:lnTo>
                      <a:pt x="1448" y="819"/>
                    </a:lnTo>
                    <a:lnTo>
                      <a:pt x="1429" y="771"/>
                    </a:lnTo>
                    <a:lnTo>
                      <a:pt x="1420" y="743"/>
                    </a:lnTo>
                    <a:lnTo>
                      <a:pt x="1429" y="724"/>
                    </a:lnTo>
                    <a:lnTo>
                      <a:pt x="1505" y="733"/>
                    </a:lnTo>
                    <a:lnTo>
                      <a:pt x="1543" y="705"/>
                    </a:lnTo>
                    <a:lnTo>
                      <a:pt x="1534" y="590"/>
                    </a:lnTo>
                    <a:lnTo>
                      <a:pt x="1543" y="514"/>
                    </a:lnTo>
                    <a:lnTo>
                      <a:pt x="1572" y="400"/>
                    </a:lnTo>
                    <a:lnTo>
                      <a:pt x="1648" y="133"/>
                    </a:lnTo>
                    <a:lnTo>
                      <a:pt x="1886" y="114"/>
                    </a:lnTo>
                    <a:lnTo>
                      <a:pt x="1982" y="143"/>
                    </a:lnTo>
                    <a:lnTo>
                      <a:pt x="2048" y="143"/>
                    </a:lnTo>
                    <a:lnTo>
                      <a:pt x="2077" y="105"/>
                    </a:lnTo>
                    <a:lnTo>
                      <a:pt x="2191" y="19"/>
                    </a:lnTo>
                    <a:lnTo>
                      <a:pt x="2220" y="0"/>
                    </a:lnTo>
                    <a:lnTo>
                      <a:pt x="2191" y="86"/>
                    </a:lnTo>
                    <a:lnTo>
                      <a:pt x="2181" y="114"/>
                    </a:lnTo>
                    <a:lnTo>
                      <a:pt x="2191" y="133"/>
                    </a:lnTo>
                    <a:lnTo>
                      <a:pt x="2210" y="152"/>
                    </a:lnTo>
                    <a:lnTo>
                      <a:pt x="2229" y="162"/>
                    </a:lnTo>
                    <a:lnTo>
                      <a:pt x="2258" y="162"/>
                    </a:lnTo>
                    <a:lnTo>
                      <a:pt x="2286" y="181"/>
                    </a:lnTo>
                    <a:lnTo>
                      <a:pt x="2286" y="209"/>
                    </a:lnTo>
                    <a:lnTo>
                      <a:pt x="2267" y="247"/>
                    </a:lnTo>
                    <a:lnTo>
                      <a:pt x="2267" y="276"/>
                    </a:lnTo>
                    <a:lnTo>
                      <a:pt x="2277" y="333"/>
                    </a:lnTo>
                    <a:lnTo>
                      <a:pt x="2305" y="390"/>
                    </a:lnTo>
                    <a:lnTo>
                      <a:pt x="2334" y="428"/>
                    </a:lnTo>
                    <a:lnTo>
                      <a:pt x="2610" y="571"/>
                    </a:lnTo>
                    <a:lnTo>
                      <a:pt x="2743" y="581"/>
                    </a:lnTo>
                    <a:lnTo>
                      <a:pt x="2791" y="590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50" name="Freeform 12">
                <a:extLst>
                  <a:ext uri="{FF2B5EF4-FFF2-40B4-BE49-F238E27FC236}">
                    <a16:creationId xmlns:a16="http://schemas.microsoft.com/office/drawing/2014/main" id="{15CFEABA-4889-FB4D-AE4C-9ACB2947A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1363" y="7070725"/>
                <a:ext cx="1766887" cy="782638"/>
              </a:xfrm>
              <a:custGeom>
                <a:avLst/>
                <a:gdLst>
                  <a:gd name="T0" fmla="*/ 1749600 w 4906"/>
                  <a:gd name="T1" fmla="*/ 466628 h 2172"/>
                  <a:gd name="T2" fmla="*/ 1725470 w 4906"/>
                  <a:gd name="T3" fmla="*/ 308803 h 2172"/>
                  <a:gd name="T4" fmla="*/ 1694497 w 4906"/>
                  <a:gd name="T5" fmla="*/ 109540 h 2172"/>
                  <a:gd name="T6" fmla="*/ 1657042 w 4906"/>
                  <a:gd name="T7" fmla="*/ 23782 h 2172"/>
                  <a:gd name="T8" fmla="*/ 1577809 w 4906"/>
                  <a:gd name="T9" fmla="*/ 6846 h 2172"/>
                  <a:gd name="T10" fmla="*/ 1512983 w 4906"/>
                  <a:gd name="T11" fmla="*/ 51167 h 2172"/>
                  <a:gd name="T12" fmla="*/ 1426907 w 4906"/>
                  <a:gd name="T13" fmla="*/ 41078 h 2172"/>
                  <a:gd name="T14" fmla="*/ 1306978 w 4906"/>
                  <a:gd name="T15" fmla="*/ 99451 h 2172"/>
                  <a:gd name="T16" fmla="*/ 1262319 w 4906"/>
                  <a:gd name="T17" fmla="*/ 116387 h 2172"/>
                  <a:gd name="T18" fmla="*/ 1224864 w 4906"/>
                  <a:gd name="T19" fmla="*/ 147375 h 2172"/>
                  <a:gd name="T20" fmla="*/ 1159677 w 4906"/>
                  <a:gd name="T21" fmla="*/ 171517 h 2172"/>
                  <a:gd name="T22" fmla="*/ 1101333 w 4906"/>
                  <a:gd name="T23" fmla="*/ 205749 h 2172"/>
                  <a:gd name="T24" fmla="*/ 1104574 w 4906"/>
                  <a:gd name="T25" fmla="*/ 233134 h 2172"/>
                  <a:gd name="T26" fmla="*/ 1012016 w 4906"/>
                  <a:gd name="T27" fmla="*/ 281418 h 2172"/>
                  <a:gd name="T28" fmla="*/ 836984 w 4906"/>
                  <a:gd name="T29" fmla="*/ 209352 h 2172"/>
                  <a:gd name="T30" fmla="*/ 799529 w 4906"/>
                  <a:gd name="T31" fmla="*/ 157825 h 2172"/>
                  <a:gd name="T32" fmla="*/ 734342 w 4906"/>
                  <a:gd name="T33" fmla="*/ 140529 h 2172"/>
                  <a:gd name="T34" fmla="*/ 645025 w 4906"/>
                  <a:gd name="T35" fmla="*/ 161068 h 2172"/>
                  <a:gd name="T36" fmla="*/ 624497 w 4906"/>
                  <a:gd name="T37" fmla="*/ 198902 h 2172"/>
                  <a:gd name="T38" fmla="*/ 521495 w 4906"/>
                  <a:gd name="T39" fmla="*/ 198902 h 2172"/>
                  <a:gd name="T40" fmla="*/ 415251 w 4906"/>
                  <a:gd name="T41" fmla="*/ 181607 h 2172"/>
                  <a:gd name="T42" fmla="*/ 387880 w 4906"/>
                  <a:gd name="T43" fmla="*/ 198902 h 2172"/>
                  <a:gd name="T44" fmla="*/ 298563 w 4906"/>
                  <a:gd name="T45" fmla="*/ 174760 h 2172"/>
                  <a:gd name="T46" fmla="*/ 243820 w 4906"/>
                  <a:gd name="T47" fmla="*/ 133683 h 2172"/>
                  <a:gd name="T48" fmla="*/ 181875 w 4906"/>
                  <a:gd name="T49" fmla="*/ 202145 h 2172"/>
                  <a:gd name="T50" fmla="*/ 133975 w 4906"/>
                  <a:gd name="T51" fmla="*/ 325739 h 2172"/>
                  <a:gd name="T52" fmla="*/ 82474 w 4906"/>
                  <a:gd name="T53" fmla="*/ 459782 h 2172"/>
                  <a:gd name="T54" fmla="*/ 17287 w 4906"/>
                  <a:gd name="T55" fmla="*/ 638145 h 2172"/>
                  <a:gd name="T56" fmla="*/ 17287 w 4906"/>
                  <a:gd name="T57" fmla="*/ 700122 h 2172"/>
                  <a:gd name="T58" fmla="*/ 68788 w 4906"/>
                  <a:gd name="T59" fmla="*/ 720661 h 2172"/>
                  <a:gd name="T60" fmla="*/ 130374 w 4906"/>
                  <a:gd name="T61" fmla="*/ 669134 h 2172"/>
                  <a:gd name="T62" fmla="*/ 219690 w 4906"/>
                  <a:gd name="T63" fmla="*/ 648595 h 2172"/>
                  <a:gd name="T64" fmla="*/ 343221 w 4906"/>
                  <a:gd name="T65" fmla="*/ 620850 h 2172"/>
                  <a:gd name="T66" fmla="*/ 459909 w 4906"/>
                  <a:gd name="T67" fmla="*/ 562836 h 2172"/>
                  <a:gd name="T68" fmla="*/ 617654 w 4906"/>
                  <a:gd name="T69" fmla="*/ 620850 h 2172"/>
                  <a:gd name="T70" fmla="*/ 778640 w 4906"/>
                  <a:gd name="T71" fmla="*/ 627696 h 2172"/>
                  <a:gd name="T72" fmla="*/ 984645 w 4906"/>
                  <a:gd name="T73" fmla="*/ 638145 h 2172"/>
                  <a:gd name="T74" fmla="*/ 1125103 w 4906"/>
                  <a:gd name="T75" fmla="*/ 741200 h 2172"/>
                  <a:gd name="T76" fmla="*/ 1135547 w 4906"/>
                  <a:gd name="T77" fmla="*/ 730750 h 2172"/>
                  <a:gd name="T78" fmla="*/ 1245392 w 4906"/>
                  <a:gd name="T79" fmla="*/ 723904 h 2172"/>
                  <a:gd name="T80" fmla="*/ 1337951 w 4906"/>
                  <a:gd name="T81" fmla="*/ 703365 h 2172"/>
                  <a:gd name="T82" fmla="*/ 1598698 w 4906"/>
                  <a:gd name="T83" fmla="*/ 528245 h 2172"/>
                  <a:gd name="T84" fmla="*/ 1715026 w 4906"/>
                  <a:gd name="T85" fmla="*/ 487167 h 2172"/>
                  <a:gd name="T86" fmla="*/ 1766527 w 4906"/>
                  <a:gd name="T87" fmla="*/ 487167 h 2172"/>
                  <a:gd name="T88" fmla="*/ 1228105 w 4906"/>
                  <a:gd name="T89" fmla="*/ 734354 h 2172"/>
                  <a:gd name="T90" fmla="*/ 1211178 w 4906"/>
                  <a:gd name="T91" fmla="*/ 741200 h 2172"/>
                  <a:gd name="T92" fmla="*/ 1228105 w 4906"/>
                  <a:gd name="T93" fmla="*/ 741200 h 2172"/>
                  <a:gd name="T94" fmla="*/ 1255477 w 4906"/>
                  <a:gd name="T95" fmla="*/ 734354 h 2172"/>
                  <a:gd name="T96" fmla="*/ 1152474 w 4906"/>
                  <a:gd name="T97" fmla="*/ 772188 h 2172"/>
                  <a:gd name="T98" fmla="*/ 1255477 w 4906"/>
                  <a:gd name="T99" fmla="*/ 761739 h 2172"/>
                  <a:gd name="T100" fmla="*/ 1259078 w 4906"/>
                  <a:gd name="T101" fmla="*/ 737597 h 2172"/>
                  <a:gd name="T102" fmla="*/ 1207577 w 4906"/>
                  <a:gd name="T103" fmla="*/ 754893 h 217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906" h="2172">
                    <a:moveTo>
                      <a:pt x="4886" y="1343"/>
                    </a:moveTo>
                    <a:lnTo>
                      <a:pt x="4877" y="1333"/>
                    </a:lnTo>
                    <a:lnTo>
                      <a:pt x="4867" y="1314"/>
                    </a:lnTo>
                    <a:lnTo>
                      <a:pt x="4858" y="1295"/>
                    </a:lnTo>
                    <a:lnTo>
                      <a:pt x="4810" y="1133"/>
                    </a:lnTo>
                    <a:lnTo>
                      <a:pt x="4800" y="1038"/>
                    </a:lnTo>
                    <a:lnTo>
                      <a:pt x="4820" y="980"/>
                    </a:lnTo>
                    <a:lnTo>
                      <a:pt x="4791" y="857"/>
                    </a:lnTo>
                    <a:lnTo>
                      <a:pt x="4762" y="552"/>
                    </a:lnTo>
                    <a:lnTo>
                      <a:pt x="4715" y="428"/>
                    </a:lnTo>
                    <a:lnTo>
                      <a:pt x="4715" y="390"/>
                    </a:lnTo>
                    <a:lnTo>
                      <a:pt x="4705" y="304"/>
                    </a:lnTo>
                    <a:lnTo>
                      <a:pt x="4696" y="209"/>
                    </a:lnTo>
                    <a:lnTo>
                      <a:pt x="4667" y="133"/>
                    </a:lnTo>
                    <a:lnTo>
                      <a:pt x="4658" y="114"/>
                    </a:lnTo>
                    <a:lnTo>
                      <a:pt x="4601" y="66"/>
                    </a:lnTo>
                    <a:lnTo>
                      <a:pt x="4582" y="38"/>
                    </a:lnTo>
                    <a:lnTo>
                      <a:pt x="4553" y="0"/>
                    </a:lnTo>
                    <a:lnTo>
                      <a:pt x="4477" y="19"/>
                    </a:lnTo>
                    <a:lnTo>
                      <a:pt x="4381" y="19"/>
                    </a:lnTo>
                    <a:lnTo>
                      <a:pt x="4324" y="57"/>
                    </a:lnTo>
                    <a:lnTo>
                      <a:pt x="4258" y="104"/>
                    </a:lnTo>
                    <a:lnTo>
                      <a:pt x="4229" y="133"/>
                    </a:lnTo>
                    <a:lnTo>
                      <a:pt x="4201" y="142"/>
                    </a:lnTo>
                    <a:lnTo>
                      <a:pt x="4181" y="133"/>
                    </a:lnTo>
                    <a:lnTo>
                      <a:pt x="4143" y="123"/>
                    </a:lnTo>
                    <a:lnTo>
                      <a:pt x="4125" y="114"/>
                    </a:lnTo>
                    <a:lnTo>
                      <a:pt x="3962" y="114"/>
                    </a:lnTo>
                    <a:lnTo>
                      <a:pt x="3715" y="209"/>
                    </a:lnTo>
                    <a:lnTo>
                      <a:pt x="3667" y="247"/>
                    </a:lnTo>
                    <a:lnTo>
                      <a:pt x="3648" y="266"/>
                    </a:lnTo>
                    <a:lnTo>
                      <a:pt x="3629" y="276"/>
                    </a:lnTo>
                    <a:lnTo>
                      <a:pt x="3610" y="276"/>
                    </a:lnTo>
                    <a:lnTo>
                      <a:pt x="3553" y="304"/>
                    </a:lnTo>
                    <a:lnTo>
                      <a:pt x="3524" y="314"/>
                    </a:lnTo>
                    <a:lnTo>
                      <a:pt x="3505" y="323"/>
                    </a:lnTo>
                    <a:lnTo>
                      <a:pt x="3505" y="352"/>
                    </a:lnTo>
                    <a:lnTo>
                      <a:pt x="3458" y="352"/>
                    </a:lnTo>
                    <a:lnTo>
                      <a:pt x="3401" y="390"/>
                    </a:lnTo>
                    <a:lnTo>
                      <a:pt x="3401" y="409"/>
                    </a:lnTo>
                    <a:lnTo>
                      <a:pt x="3381" y="438"/>
                    </a:lnTo>
                    <a:lnTo>
                      <a:pt x="3343" y="466"/>
                    </a:lnTo>
                    <a:lnTo>
                      <a:pt x="3258" y="476"/>
                    </a:lnTo>
                    <a:lnTo>
                      <a:pt x="3220" y="476"/>
                    </a:lnTo>
                    <a:lnTo>
                      <a:pt x="3115" y="495"/>
                    </a:lnTo>
                    <a:lnTo>
                      <a:pt x="3077" y="523"/>
                    </a:lnTo>
                    <a:lnTo>
                      <a:pt x="3067" y="552"/>
                    </a:lnTo>
                    <a:lnTo>
                      <a:pt x="3058" y="571"/>
                    </a:lnTo>
                    <a:lnTo>
                      <a:pt x="3067" y="590"/>
                    </a:lnTo>
                    <a:lnTo>
                      <a:pt x="3086" y="619"/>
                    </a:lnTo>
                    <a:lnTo>
                      <a:pt x="3086" y="638"/>
                    </a:lnTo>
                    <a:lnTo>
                      <a:pt x="3067" y="647"/>
                    </a:lnTo>
                    <a:lnTo>
                      <a:pt x="2962" y="704"/>
                    </a:lnTo>
                    <a:lnTo>
                      <a:pt x="2886" y="762"/>
                    </a:lnTo>
                    <a:lnTo>
                      <a:pt x="2848" y="781"/>
                    </a:lnTo>
                    <a:lnTo>
                      <a:pt x="2810" y="781"/>
                    </a:lnTo>
                    <a:lnTo>
                      <a:pt x="2696" y="771"/>
                    </a:lnTo>
                    <a:lnTo>
                      <a:pt x="2639" y="771"/>
                    </a:lnTo>
                    <a:lnTo>
                      <a:pt x="2534" y="742"/>
                    </a:lnTo>
                    <a:lnTo>
                      <a:pt x="2324" y="581"/>
                    </a:lnTo>
                    <a:lnTo>
                      <a:pt x="2277" y="552"/>
                    </a:lnTo>
                    <a:lnTo>
                      <a:pt x="2239" y="514"/>
                    </a:lnTo>
                    <a:lnTo>
                      <a:pt x="2229" y="485"/>
                    </a:lnTo>
                    <a:lnTo>
                      <a:pt x="2220" y="438"/>
                    </a:lnTo>
                    <a:lnTo>
                      <a:pt x="2200" y="390"/>
                    </a:lnTo>
                    <a:lnTo>
                      <a:pt x="2124" y="371"/>
                    </a:lnTo>
                    <a:lnTo>
                      <a:pt x="2067" y="371"/>
                    </a:lnTo>
                    <a:lnTo>
                      <a:pt x="2039" y="390"/>
                    </a:lnTo>
                    <a:lnTo>
                      <a:pt x="2010" y="390"/>
                    </a:lnTo>
                    <a:lnTo>
                      <a:pt x="1972" y="390"/>
                    </a:lnTo>
                    <a:lnTo>
                      <a:pt x="1905" y="400"/>
                    </a:lnTo>
                    <a:lnTo>
                      <a:pt x="1791" y="447"/>
                    </a:lnTo>
                    <a:lnTo>
                      <a:pt x="1781" y="457"/>
                    </a:lnTo>
                    <a:lnTo>
                      <a:pt x="1763" y="485"/>
                    </a:lnTo>
                    <a:lnTo>
                      <a:pt x="1753" y="514"/>
                    </a:lnTo>
                    <a:lnTo>
                      <a:pt x="1734" y="552"/>
                    </a:lnTo>
                    <a:lnTo>
                      <a:pt x="1686" y="571"/>
                    </a:lnTo>
                    <a:lnTo>
                      <a:pt x="1629" y="590"/>
                    </a:lnTo>
                    <a:lnTo>
                      <a:pt x="1496" y="571"/>
                    </a:lnTo>
                    <a:lnTo>
                      <a:pt x="1448" y="552"/>
                    </a:lnTo>
                    <a:lnTo>
                      <a:pt x="1334" y="485"/>
                    </a:lnTo>
                    <a:lnTo>
                      <a:pt x="1296" y="476"/>
                    </a:lnTo>
                    <a:lnTo>
                      <a:pt x="1181" y="495"/>
                    </a:lnTo>
                    <a:lnTo>
                      <a:pt x="1153" y="504"/>
                    </a:lnTo>
                    <a:lnTo>
                      <a:pt x="1143" y="523"/>
                    </a:lnTo>
                    <a:lnTo>
                      <a:pt x="1124" y="552"/>
                    </a:lnTo>
                    <a:lnTo>
                      <a:pt x="1105" y="561"/>
                    </a:lnTo>
                    <a:lnTo>
                      <a:pt x="1077" y="552"/>
                    </a:lnTo>
                    <a:lnTo>
                      <a:pt x="1058" y="543"/>
                    </a:lnTo>
                    <a:lnTo>
                      <a:pt x="981" y="504"/>
                    </a:lnTo>
                    <a:lnTo>
                      <a:pt x="858" y="495"/>
                    </a:lnTo>
                    <a:lnTo>
                      <a:pt x="829" y="485"/>
                    </a:lnTo>
                    <a:lnTo>
                      <a:pt x="800" y="457"/>
                    </a:lnTo>
                    <a:lnTo>
                      <a:pt x="772" y="428"/>
                    </a:lnTo>
                    <a:lnTo>
                      <a:pt x="724" y="381"/>
                    </a:lnTo>
                    <a:lnTo>
                      <a:pt x="677" y="371"/>
                    </a:lnTo>
                    <a:lnTo>
                      <a:pt x="620" y="333"/>
                    </a:lnTo>
                    <a:lnTo>
                      <a:pt x="582" y="304"/>
                    </a:lnTo>
                    <a:lnTo>
                      <a:pt x="553" y="428"/>
                    </a:lnTo>
                    <a:lnTo>
                      <a:pt x="505" y="561"/>
                    </a:lnTo>
                    <a:lnTo>
                      <a:pt x="486" y="657"/>
                    </a:lnTo>
                    <a:lnTo>
                      <a:pt x="400" y="752"/>
                    </a:lnTo>
                    <a:lnTo>
                      <a:pt x="353" y="847"/>
                    </a:lnTo>
                    <a:lnTo>
                      <a:pt x="372" y="904"/>
                    </a:lnTo>
                    <a:lnTo>
                      <a:pt x="400" y="971"/>
                    </a:lnTo>
                    <a:lnTo>
                      <a:pt x="353" y="1143"/>
                    </a:lnTo>
                    <a:lnTo>
                      <a:pt x="286" y="1219"/>
                    </a:lnTo>
                    <a:lnTo>
                      <a:pt x="229" y="1276"/>
                    </a:lnTo>
                    <a:lnTo>
                      <a:pt x="258" y="1390"/>
                    </a:lnTo>
                    <a:lnTo>
                      <a:pt x="219" y="1476"/>
                    </a:lnTo>
                    <a:lnTo>
                      <a:pt x="172" y="1581"/>
                    </a:lnTo>
                    <a:lnTo>
                      <a:pt x="48" y="1771"/>
                    </a:lnTo>
                    <a:lnTo>
                      <a:pt x="38" y="1800"/>
                    </a:lnTo>
                    <a:lnTo>
                      <a:pt x="20" y="1847"/>
                    </a:lnTo>
                    <a:lnTo>
                      <a:pt x="0" y="1962"/>
                    </a:lnTo>
                    <a:lnTo>
                      <a:pt x="48" y="1943"/>
                    </a:lnTo>
                    <a:lnTo>
                      <a:pt x="77" y="1962"/>
                    </a:lnTo>
                    <a:lnTo>
                      <a:pt x="115" y="1990"/>
                    </a:lnTo>
                    <a:lnTo>
                      <a:pt x="153" y="2009"/>
                    </a:lnTo>
                    <a:lnTo>
                      <a:pt x="191" y="2000"/>
                    </a:lnTo>
                    <a:lnTo>
                      <a:pt x="248" y="1943"/>
                    </a:lnTo>
                    <a:lnTo>
                      <a:pt x="286" y="1933"/>
                    </a:lnTo>
                    <a:lnTo>
                      <a:pt x="305" y="1914"/>
                    </a:lnTo>
                    <a:lnTo>
                      <a:pt x="362" y="1857"/>
                    </a:lnTo>
                    <a:lnTo>
                      <a:pt x="419" y="1885"/>
                    </a:lnTo>
                    <a:lnTo>
                      <a:pt x="486" y="1819"/>
                    </a:lnTo>
                    <a:lnTo>
                      <a:pt x="562" y="1800"/>
                    </a:lnTo>
                    <a:lnTo>
                      <a:pt x="610" y="1800"/>
                    </a:lnTo>
                    <a:lnTo>
                      <a:pt x="648" y="1780"/>
                    </a:lnTo>
                    <a:lnTo>
                      <a:pt x="724" y="1733"/>
                    </a:lnTo>
                    <a:lnTo>
                      <a:pt x="762" y="1723"/>
                    </a:lnTo>
                    <a:lnTo>
                      <a:pt x="953" y="1723"/>
                    </a:lnTo>
                    <a:lnTo>
                      <a:pt x="1048" y="1619"/>
                    </a:lnTo>
                    <a:lnTo>
                      <a:pt x="1096" y="1590"/>
                    </a:lnTo>
                    <a:lnTo>
                      <a:pt x="1134" y="1571"/>
                    </a:lnTo>
                    <a:lnTo>
                      <a:pt x="1277" y="1562"/>
                    </a:lnTo>
                    <a:lnTo>
                      <a:pt x="1410" y="1590"/>
                    </a:lnTo>
                    <a:lnTo>
                      <a:pt x="1572" y="1676"/>
                    </a:lnTo>
                    <a:lnTo>
                      <a:pt x="1581" y="1676"/>
                    </a:lnTo>
                    <a:lnTo>
                      <a:pt x="1715" y="1723"/>
                    </a:lnTo>
                    <a:lnTo>
                      <a:pt x="1848" y="1704"/>
                    </a:lnTo>
                    <a:lnTo>
                      <a:pt x="1943" y="1666"/>
                    </a:lnTo>
                    <a:lnTo>
                      <a:pt x="2058" y="1704"/>
                    </a:lnTo>
                    <a:lnTo>
                      <a:pt x="2162" y="1742"/>
                    </a:lnTo>
                    <a:lnTo>
                      <a:pt x="2410" y="1704"/>
                    </a:lnTo>
                    <a:lnTo>
                      <a:pt x="2515" y="1704"/>
                    </a:lnTo>
                    <a:lnTo>
                      <a:pt x="2610" y="1742"/>
                    </a:lnTo>
                    <a:lnTo>
                      <a:pt x="2734" y="1771"/>
                    </a:lnTo>
                    <a:lnTo>
                      <a:pt x="2953" y="1895"/>
                    </a:lnTo>
                    <a:lnTo>
                      <a:pt x="3067" y="1990"/>
                    </a:lnTo>
                    <a:lnTo>
                      <a:pt x="3134" y="2095"/>
                    </a:lnTo>
                    <a:lnTo>
                      <a:pt x="3124" y="2057"/>
                    </a:lnTo>
                    <a:lnTo>
                      <a:pt x="3115" y="2038"/>
                    </a:lnTo>
                    <a:lnTo>
                      <a:pt x="3086" y="1990"/>
                    </a:lnTo>
                    <a:lnTo>
                      <a:pt x="3115" y="2000"/>
                    </a:lnTo>
                    <a:lnTo>
                      <a:pt x="3153" y="2028"/>
                    </a:lnTo>
                    <a:lnTo>
                      <a:pt x="3191" y="2028"/>
                    </a:lnTo>
                    <a:lnTo>
                      <a:pt x="3220" y="1990"/>
                    </a:lnTo>
                    <a:lnTo>
                      <a:pt x="3267" y="2009"/>
                    </a:lnTo>
                    <a:lnTo>
                      <a:pt x="3458" y="2009"/>
                    </a:lnTo>
                    <a:lnTo>
                      <a:pt x="3524" y="2028"/>
                    </a:lnTo>
                    <a:lnTo>
                      <a:pt x="3572" y="2047"/>
                    </a:lnTo>
                    <a:lnTo>
                      <a:pt x="3619" y="2047"/>
                    </a:lnTo>
                    <a:lnTo>
                      <a:pt x="3715" y="1952"/>
                    </a:lnTo>
                    <a:lnTo>
                      <a:pt x="4181" y="1638"/>
                    </a:lnTo>
                    <a:lnTo>
                      <a:pt x="4201" y="1600"/>
                    </a:lnTo>
                    <a:lnTo>
                      <a:pt x="4381" y="1485"/>
                    </a:lnTo>
                    <a:lnTo>
                      <a:pt x="4439" y="1466"/>
                    </a:lnTo>
                    <a:lnTo>
                      <a:pt x="4562" y="1381"/>
                    </a:lnTo>
                    <a:lnTo>
                      <a:pt x="4629" y="1352"/>
                    </a:lnTo>
                    <a:lnTo>
                      <a:pt x="4696" y="1343"/>
                    </a:lnTo>
                    <a:lnTo>
                      <a:pt x="4762" y="1352"/>
                    </a:lnTo>
                    <a:lnTo>
                      <a:pt x="4829" y="1371"/>
                    </a:lnTo>
                    <a:lnTo>
                      <a:pt x="4877" y="1409"/>
                    </a:lnTo>
                    <a:lnTo>
                      <a:pt x="4905" y="1381"/>
                    </a:lnTo>
                    <a:lnTo>
                      <a:pt x="4905" y="1352"/>
                    </a:lnTo>
                    <a:lnTo>
                      <a:pt x="4886" y="1343"/>
                    </a:lnTo>
                    <a:close/>
                    <a:moveTo>
                      <a:pt x="3420" y="2047"/>
                    </a:moveTo>
                    <a:lnTo>
                      <a:pt x="3429" y="2038"/>
                    </a:lnTo>
                    <a:lnTo>
                      <a:pt x="3410" y="2038"/>
                    </a:lnTo>
                    <a:lnTo>
                      <a:pt x="3381" y="2047"/>
                    </a:lnTo>
                    <a:lnTo>
                      <a:pt x="3353" y="2047"/>
                    </a:lnTo>
                    <a:lnTo>
                      <a:pt x="3353" y="2057"/>
                    </a:lnTo>
                    <a:lnTo>
                      <a:pt x="3363" y="2057"/>
                    </a:lnTo>
                    <a:lnTo>
                      <a:pt x="3381" y="2085"/>
                    </a:lnTo>
                    <a:lnTo>
                      <a:pt x="3429" y="2066"/>
                    </a:lnTo>
                    <a:lnTo>
                      <a:pt x="3420" y="2066"/>
                    </a:lnTo>
                    <a:lnTo>
                      <a:pt x="3410" y="2057"/>
                    </a:lnTo>
                    <a:lnTo>
                      <a:pt x="3410" y="2047"/>
                    </a:lnTo>
                    <a:lnTo>
                      <a:pt x="3420" y="2047"/>
                    </a:lnTo>
                    <a:close/>
                    <a:moveTo>
                      <a:pt x="3496" y="2047"/>
                    </a:moveTo>
                    <a:lnTo>
                      <a:pt x="3486" y="2038"/>
                    </a:lnTo>
                    <a:lnTo>
                      <a:pt x="3420" y="2114"/>
                    </a:lnTo>
                    <a:lnTo>
                      <a:pt x="3353" y="2133"/>
                    </a:lnTo>
                    <a:lnTo>
                      <a:pt x="3200" y="2114"/>
                    </a:lnTo>
                    <a:lnTo>
                      <a:pt x="3200" y="2143"/>
                    </a:lnTo>
                    <a:lnTo>
                      <a:pt x="3267" y="2171"/>
                    </a:lnTo>
                    <a:lnTo>
                      <a:pt x="3353" y="2171"/>
                    </a:lnTo>
                    <a:lnTo>
                      <a:pt x="3439" y="2152"/>
                    </a:lnTo>
                    <a:lnTo>
                      <a:pt x="3486" y="2114"/>
                    </a:lnTo>
                    <a:lnTo>
                      <a:pt x="3496" y="2104"/>
                    </a:lnTo>
                    <a:lnTo>
                      <a:pt x="3515" y="2095"/>
                    </a:lnTo>
                    <a:lnTo>
                      <a:pt x="3505" y="2066"/>
                    </a:lnTo>
                    <a:lnTo>
                      <a:pt x="3496" y="2047"/>
                    </a:lnTo>
                    <a:close/>
                    <a:moveTo>
                      <a:pt x="3343" y="2123"/>
                    </a:moveTo>
                    <a:lnTo>
                      <a:pt x="3353" y="2123"/>
                    </a:lnTo>
                    <a:lnTo>
                      <a:pt x="3353" y="2104"/>
                    </a:lnTo>
                    <a:lnTo>
                      <a:pt x="3353" y="2095"/>
                    </a:lnTo>
                    <a:lnTo>
                      <a:pt x="3343" y="2085"/>
                    </a:lnTo>
                    <a:lnTo>
                      <a:pt x="3343" y="2123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51" name="Freeform 13">
                <a:extLst>
                  <a:ext uri="{FF2B5EF4-FFF2-40B4-BE49-F238E27FC236}">
                    <a16:creationId xmlns:a16="http://schemas.microsoft.com/office/drawing/2014/main" id="{64405EBE-AFA7-FF4F-A84A-B5668D1CE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2363" y="4960938"/>
                <a:ext cx="1697037" cy="1203325"/>
              </a:xfrm>
              <a:custGeom>
                <a:avLst/>
                <a:gdLst>
                  <a:gd name="T0" fmla="*/ 623747 w 4715"/>
                  <a:gd name="T1" fmla="*/ 37784 h 3344"/>
                  <a:gd name="T2" fmla="*/ 671616 w 4715"/>
                  <a:gd name="T3" fmla="*/ 34185 h 3344"/>
                  <a:gd name="T4" fmla="*/ 706169 w 4715"/>
                  <a:gd name="T5" fmla="*/ 116590 h 3344"/>
                  <a:gd name="T6" fmla="*/ 781393 w 4715"/>
                  <a:gd name="T7" fmla="*/ 85643 h 3344"/>
                  <a:gd name="T8" fmla="*/ 921763 w 4715"/>
                  <a:gd name="T9" fmla="*/ 181722 h 3344"/>
                  <a:gd name="T10" fmla="*/ 1028300 w 4715"/>
                  <a:gd name="T11" fmla="*/ 137101 h 3344"/>
                  <a:gd name="T12" fmla="*/ 1113962 w 4715"/>
                  <a:gd name="T13" fmla="*/ 154374 h 3344"/>
                  <a:gd name="T14" fmla="*/ 1161831 w 4715"/>
                  <a:gd name="T15" fmla="*/ 109753 h 3344"/>
                  <a:gd name="T16" fmla="*/ 1230577 w 4715"/>
                  <a:gd name="T17" fmla="*/ 68731 h 3344"/>
                  <a:gd name="T18" fmla="*/ 1244254 w 4715"/>
                  <a:gd name="T19" fmla="*/ 37784 h 3344"/>
                  <a:gd name="T20" fmla="*/ 1323077 w 4715"/>
                  <a:gd name="T21" fmla="*/ 133863 h 3344"/>
                  <a:gd name="T22" fmla="*/ 1367707 w 4715"/>
                  <a:gd name="T23" fmla="*/ 264127 h 3344"/>
                  <a:gd name="T24" fmla="*/ 1442931 w 4715"/>
                  <a:gd name="T25" fmla="*/ 322062 h 3344"/>
                  <a:gd name="T26" fmla="*/ 1569984 w 4715"/>
                  <a:gd name="T27" fmla="*/ 267366 h 3344"/>
                  <a:gd name="T28" fmla="*/ 1569984 w 4715"/>
                  <a:gd name="T29" fmla="*/ 346172 h 3344"/>
                  <a:gd name="T30" fmla="*/ 1514916 w 4715"/>
                  <a:gd name="T31" fmla="*/ 435414 h 3344"/>
                  <a:gd name="T32" fmla="*/ 1511677 w 4715"/>
                  <a:gd name="T33" fmla="*/ 558841 h 3344"/>
                  <a:gd name="T34" fmla="*/ 1453369 w 4715"/>
                  <a:gd name="T35" fmla="*/ 736965 h 3344"/>
                  <a:gd name="T36" fmla="*/ 1442931 w 4715"/>
                  <a:gd name="T37" fmla="*/ 829445 h 3344"/>
                  <a:gd name="T38" fmla="*/ 1617854 w 4715"/>
                  <a:gd name="T39" fmla="*/ 1048951 h 3344"/>
                  <a:gd name="T40" fmla="*/ 1686239 w 4715"/>
                  <a:gd name="T41" fmla="*/ 1199727 h 3344"/>
                  <a:gd name="T42" fmla="*/ 1621093 w 4715"/>
                  <a:gd name="T43" fmla="*/ 1151507 h 3344"/>
                  <a:gd name="T44" fmla="*/ 1545869 w 4715"/>
                  <a:gd name="T45" fmla="*/ 1059027 h 3344"/>
                  <a:gd name="T46" fmla="*/ 1521754 w 4715"/>
                  <a:gd name="T47" fmla="*/ 1007569 h 3344"/>
                  <a:gd name="T48" fmla="*/ 1498000 w 4715"/>
                  <a:gd name="T49" fmla="*/ 983819 h 3344"/>
                  <a:gd name="T50" fmla="*/ 1381385 w 4715"/>
                  <a:gd name="T51" fmla="*/ 1038516 h 3344"/>
                  <a:gd name="T52" fmla="*/ 1336754 w 4715"/>
                  <a:gd name="T53" fmla="*/ 1096811 h 3344"/>
                  <a:gd name="T54" fmla="*/ 1254692 w 4715"/>
                  <a:gd name="T55" fmla="*/ 1175617 h 3344"/>
                  <a:gd name="T56" fmla="*/ 1000946 w 4715"/>
                  <a:gd name="T57" fmla="*/ 1114083 h 3344"/>
                  <a:gd name="T58" fmla="*/ 754039 w 4715"/>
                  <a:gd name="T59" fmla="*/ 1007569 h 3344"/>
                  <a:gd name="T60" fmla="*/ 675216 w 4715"/>
                  <a:gd name="T61" fmla="*/ 993895 h 3344"/>
                  <a:gd name="T62" fmla="*/ 500293 w 4715"/>
                  <a:gd name="T63" fmla="*/ 970145 h 3344"/>
                  <a:gd name="T64" fmla="*/ 411032 w 4715"/>
                  <a:gd name="T65" fmla="*/ 932361 h 3344"/>
                  <a:gd name="T66" fmla="*/ 397355 w 4715"/>
                  <a:gd name="T67" fmla="*/ 839881 h 3344"/>
                  <a:gd name="T68" fmla="*/ 373600 w 4715"/>
                  <a:gd name="T69" fmla="*/ 798498 h 3344"/>
                  <a:gd name="T70" fmla="*/ 349485 w 4715"/>
                  <a:gd name="T71" fmla="*/ 736965 h 3344"/>
                  <a:gd name="T72" fmla="*/ 243308 w 4715"/>
                  <a:gd name="T73" fmla="*/ 716453 h 3344"/>
                  <a:gd name="T74" fmla="*/ 167724 w 4715"/>
                  <a:gd name="T75" fmla="*/ 689105 h 3344"/>
                  <a:gd name="T76" fmla="*/ 150808 w 4715"/>
                  <a:gd name="T77" fmla="*/ 719692 h 3344"/>
                  <a:gd name="T78" fmla="*/ 6839 w 4715"/>
                  <a:gd name="T79" fmla="*/ 630810 h 3344"/>
                  <a:gd name="T80" fmla="*/ 150808 w 4715"/>
                  <a:gd name="T81" fmla="*/ 459163 h 3344"/>
                  <a:gd name="T82" fmla="*/ 164485 w 4715"/>
                  <a:gd name="T83" fmla="*/ 377119 h 3344"/>
                  <a:gd name="T84" fmla="*/ 263824 w 4715"/>
                  <a:gd name="T85" fmla="*/ 281040 h 3344"/>
                  <a:gd name="T86" fmla="*/ 304855 w 4715"/>
                  <a:gd name="T87" fmla="*/ 253691 h 3344"/>
                  <a:gd name="T88" fmla="*/ 370001 w 4715"/>
                  <a:gd name="T89" fmla="*/ 250453 h 3344"/>
                  <a:gd name="T90" fmla="*/ 404553 w 4715"/>
                  <a:gd name="T91" fmla="*/ 240017 h 3344"/>
                  <a:gd name="T92" fmla="*/ 503892 w 4715"/>
                  <a:gd name="T93" fmla="*/ 305149 h 3344"/>
                  <a:gd name="T94" fmla="*/ 531246 w 4715"/>
                  <a:gd name="T95" fmla="*/ 342933 h 3344"/>
                  <a:gd name="T96" fmla="*/ 569038 w 4715"/>
                  <a:gd name="T97" fmla="*/ 298312 h 3344"/>
                  <a:gd name="T98" fmla="*/ 534486 w 4715"/>
                  <a:gd name="T99" fmla="*/ 226343 h 3344"/>
                  <a:gd name="T100" fmla="*/ 435147 w 4715"/>
                  <a:gd name="T101" fmla="*/ 171287 h 3344"/>
                  <a:gd name="T102" fmla="*/ 455663 w 4715"/>
                  <a:gd name="T103" fmla="*/ 106514 h 3344"/>
                  <a:gd name="T104" fmla="*/ 493454 w 4715"/>
                  <a:gd name="T105" fmla="*/ 55056 h 3344"/>
                  <a:gd name="T106" fmla="*/ 589554 w 4715"/>
                  <a:gd name="T107" fmla="*/ 0 h 3344"/>
                  <a:gd name="T108" fmla="*/ 613309 w 4715"/>
                  <a:gd name="T109" fmla="*/ 68731 h 334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715" h="3344">
                    <a:moveTo>
                      <a:pt x="1704" y="191"/>
                    </a:moveTo>
                    <a:lnTo>
                      <a:pt x="1723" y="191"/>
                    </a:lnTo>
                    <a:lnTo>
                      <a:pt x="1733" y="162"/>
                    </a:lnTo>
                    <a:lnTo>
                      <a:pt x="1733" y="143"/>
                    </a:lnTo>
                    <a:lnTo>
                      <a:pt x="1733" y="115"/>
                    </a:lnTo>
                    <a:lnTo>
                      <a:pt x="1733" y="105"/>
                    </a:lnTo>
                    <a:lnTo>
                      <a:pt x="1743" y="105"/>
                    </a:lnTo>
                    <a:lnTo>
                      <a:pt x="1781" y="86"/>
                    </a:lnTo>
                    <a:lnTo>
                      <a:pt x="1828" y="86"/>
                    </a:lnTo>
                    <a:lnTo>
                      <a:pt x="1847" y="86"/>
                    </a:lnTo>
                    <a:lnTo>
                      <a:pt x="1866" y="95"/>
                    </a:lnTo>
                    <a:lnTo>
                      <a:pt x="1866" y="105"/>
                    </a:lnTo>
                    <a:lnTo>
                      <a:pt x="1942" y="172"/>
                    </a:lnTo>
                    <a:lnTo>
                      <a:pt x="1942" y="210"/>
                    </a:lnTo>
                    <a:lnTo>
                      <a:pt x="1952" y="267"/>
                    </a:lnTo>
                    <a:lnTo>
                      <a:pt x="1942" y="315"/>
                    </a:lnTo>
                    <a:lnTo>
                      <a:pt x="1962" y="324"/>
                    </a:lnTo>
                    <a:lnTo>
                      <a:pt x="2028" y="334"/>
                    </a:lnTo>
                    <a:lnTo>
                      <a:pt x="2057" y="324"/>
                    </a:lnTo>
                    <a:lnTo>
                      <a:pt x="2085" y="315"/>
                    </a:lnTo>
                    <a:lnTo>
                      <a:pt x="2104" y="296"/>
                    </a:lnTo>
                    <a:lnTo>
                      <a:pt x="2124" y="267"/>
                    </a:lnTo>
                    <a:lnTo>
                      <a:pt x="2171" y="238"/>
                    </a:lnTo>
                    <a:lnTo>
                      <a:pt x="2238" y="219"/>
                    </a:lnTo>
                    <a:lnTo>
                      <a:pt x="2276" y="248"/>
                    </a:lnTo>
                    <a:lnTo>
                      <a:pt x="2409" y="438"/>
                    </a:lnTo>
                    <a:lnTo>
                      <a:pt x="2495" y="496"/>
                    </a:lnTo>
                    <a:lnTo>
                      <a:pt x="2533" y="505"/>
                    </a:lnTo>
                    <a:lnTo>
                      <a:pt x="2561" y="505"/>
                    </a:lnTo>
                    <a:lnTo>
                      <a:pt x="2590" y="505"/>
                    </a:lnTo>
                    <a:lnTo>
                      <a:pt x="2657" y="505"/>
                    </a:lnTo>
                    <a:lnTo>
                      <a:pt x="2752" y="467"/>
                    </a:lnTo>
                    <a:lnTo>
                      <a:pt x="2781" y="438"/>
                    </a:lnTo>
                    <a:lnTo>
                      <a:pt x="2838" y="372"/>
                    </a:lnTo>
                    <a:lnTo>
                      <a:pt x="2857" y="381"/>
                    </a:lnTo>
                    <a:lnTo>
                      <a:pt x="2904" y="410"/>
                    </a:lnTo>
                    <a:lnTo>
                      <a:pt x="2933" y="410"/>
                    </a:lnTo>
                    <a:lnTo>
                      <a:pt x="2962" y="400"/>
                    </a:lnTo>
                    <a:lnTo>
                      <a:pt x="2990" y="400"/>
                    </a:lnTo>
                    <a:lnTo>
                      <a:pt x="3019" y="400"/>
                    </a:lnTo>
                    <a:lnTo>
                      <a:pt x="3095" y="429"/>
                    </a:lnTo>
                    <a:lnTo>
                      <a:pt x="3114" y="429"/>
                    </a:lnTo>
                    <a:lnTo>
                      <a:pt x="3133" y="419"/>
                    </a:lnTo>
                    <a:lnTo>
                      <a:pt x="3143" y="400"/>
                    </a:lnTo>
                    <a:lnTo>
                      <a:pt x="3162" y="372"/>
                    </a:lnTo>
                    <a:lnTo>
                      <a:pt x="3181" y="343"/>
                    </a:lnTo>
                    <a:lnTo>
                      <a:pt x="3228" y="305"/>
                    </a:lnTo>
                    <a:lnTo>
                      <a:pt x="3266" y="296"/>
                    </a:lnTo>
                    <a:lnTo>
                      <a:pt x="3333" y="276"/>
                    </a:lnTo>
                    <a:lnTo>
                      <a:pt x="3381" y="258"/>
                    </a:lnTo>
                    <a:lnTo>
                      <a:pt x="3409" y="238"/>
                    </a:lnTo>
                    <a:lnTo>
                      <a:pt x="3419" y="210"/>
                    </a:lnTo>
                    <a:lnTo>
                      <a:pt x="3419" y="191"/>
                    </a:lnTo>
                    <a:lnTo>
                      <a:pt x="3409" y="162"/>
                    </a:lnTo>
                    <a:lnTo>
                      <a:pt x="3390" y="134"/>
                    </a:lnTo>
                    <a:lnTo>
                      <a:pt x="3428" y="105"/>
                    </a:lnTo>
                    <a:lnTo>
                      <a:pt x="3447" y="105"/>
                    </a:lnTo>
                    <a:lnTo>
                      <a:pt x="3457" y="105"/>
                    </a:lnTo>
                    <a:lnTo>
                      <a:pt x="3466" y="143"/>
                    </a:lnTo>
                    <a:lnTo>
                      <a:pt x="3590" y="191"/>
                    </a:lnTo>
                    <a:lnTo>
                      <a:pt x="3647" y="238"/>
                    </a:lnTo>
                    <a:lnTo>
                      <a:pt x="3666" y="276"/>
                    </a:lnTo>
                    <a:lnTo>
                      <a:pt x="3666" y="353"/>
                    </a:lnTo>
                    <a:lnTo>
                      <a:pt x="3676" y="372"/>
                    </a:lnTo>
                    <a:lnTo>
                      <a:pt x="3676" y="410"/>
                    </a:lnTo>
                    <a:lnTo>
                      <a:pt x="3742" y="476"/>
                    </a:lnTo>
                    <a:lnTo>
                      <a:pt x="3771" y="553"/>
                    </a:lnTo>
                    <a:lnTo>
                      <a:pt x="3781" y="610"/>
                    </a:lnTo>
                    <a:lnTo>
                      <a:pt x="3819" y="667"/>
                    </a:lnTo>
                    <a:lnTo>
                      <a:pt x="3800" y="734"/>
                    </a:lnTo>
                    <a:lnTo>
                      <a:pt x="3828" y="762"/>
                    </a:lnTo>
                    <a:lnTo>
                      <a:pt x="3867" y="838"/>
                    </a:lnTo>
                    <a:lnTo>
                      <a:pt x="3895" y="857"/>
                    </a:lnTo>
                    <a:lnTo>
                      <a:pt x="3943" y="886"/>
                    </a:lnTo>
                    <a:lnTo>
                      <a:pt x="3990" y="886"/>
                    </a:lnTo>
                    <a:lnTo>
                      <a:pt x="4009" y="895"/>
                    </a:lnTo>
                    <a:lnTo>
                      <a:pt x="4057" y="877"/>
                    </a:lnTo>
                    <a:lnTo>
                      <a:pt x="4114" y="810"/>
                    </a:lnTo>
                    <a:lnTo>
                      <a:pt x="4181" y="753"/>
                    </a:lnTo>
                    <a:lnTo>
                      <a:pt x="4276" y="724"/>
                    </a:lnTo>
                    <a:lnTo>
                      <a:pt x="4333" y="724"/>
                    </a:lnTo>
                    <a:lnTo>
                      <a:pt x="4362" y="743"/>
                    </a:lnTo>
                    <a:lnTo>
                      <a:pt x="4400" y="762"/>
                    </a:lnTo>
                    <a:lnTo>
                      <a:pt x="4409" y="791"/>
                    </a:lnTo>
                    <a:lnTo>
                      <a:pt x="4419" y="848"/>
                    </a:lnTo>
                    <a:lnTo>
                      <a:pt x="4409" y="877"/>
                    </a:lnTo>
                    <a:lnTo>
                      <a:pt x="4362" y="943"/>
                    </a:lnTo>
                    <a:lnTo>
                      <a:pt x="4362" y="962"/>
                    </a:lnTo>
                    <a:lnTo>
                      <a:pt x="4352" y="1000"/>
                    </a:lnTo>
                    <a:lnTo>
                      <a:pt x="4381" y="1029"/>
                    </a:lnTo>
                    <a:lnTo>
                      <a:pt x="4247" y="1143"/>
                    </a:lnTo>
                    <a:lnTo>
                      <a:pt x="4238" y="1153"/>
                    </a:lnTo>
                    <a:lnTo>
                      <a:pt x="4209" y="1210"/>
                    </a:lnTo>
                    <a:lnTo>
                      <a:pt x="4200" y="1238"/>
                    </a:lnTo>
                    <a:lnTo>
                      <a:pt x="4181" y="1372"/>
                    </a:lnTo>
                    <a:lnTo>
                      <a:pt x="4171" y="1457"/>
                    </a:lnTo>
                    <a:lnTo>
                      <a:pt x="4171" y="1496"/>
                    </a:lnTo>
                    <a:lnTo>
                      <a:pt x="4181" y="1534"/>
                    </a:lnTo>
                    <a:lnTo>
                      <a:pt x="4200" y="1553"/>
                    </a:lnTo>
                    <a:lnTo>
                      <a:pt x="4219" y="1572"/>
                    </a:lnTo>
                    <a:lnTo>
                      <a:pt x="4238" y="1581"/>
                    </a:lnTo>
                    <a:lnTo>
                      <a:pt x="4247" y="1610"/>
                    </a:lnTo>
                    <a:lnTo>
                      <a:pt x="4228" y="1667"/>
                    </a:lnTo>
                    <a:lnTo>
                      <a:pt x="4095" y="1858"/>
                    </a:lnTo>
                    <a:lnTo>
                      <a:pt x="4038" y="2048"/>
                    </a:lnTo>
                    <a:lnTo>
                      <a:pt x="4009" y="2096"/>
                    </a:lnTo>
                    <a:lnTo>
                      <a:pt x="4047" y="2153"/>
                    </a:lnTo>
                    <a:lnTo>
                      <a:pt x="4047" y="2191"/>
                    </a:lnTo>
                    <a:lnTo>
                      <a:pt x="4019" y="2239"/>
                    </a:lnTo>
                    <a:lnTo>
                      <a:pt x="3971" y="2286"/>
                    </a:lnTo>
                    <a:lnTo>
                      <a:pt x="4009" y="2305"/>
                    </a:lnTo>
                    <a:lnTo>
                      <a:pt x="4095" y="2372"/>
                    </a:lnTo>
                    <a:lnTo>
                      <a:pt x="4428" y="2791"/>
                    </a:lnTo>
                    <a:lnTo>
                      <a:pt x="4438" y="2810"/>
                    </a:lnTo>
                    <a:lnTo>
                      <a:pt x="4457" y="2867"/>
                    </a:lnTo>
                    <a:lnTo>
                      <a:pt x="4466" y="2886"/>
                    </a:lnTo>
                    <a:lnTo>
                      <a:pt x="4495" y="2915"/>
                    </a:lnTo>
                    <a:lnTo>
                      <a:pt x="4543" y="2953"/>
                    </a:lnTo>
                    <a:lnTo>
                      <a:pt x="4562" y="2962"/>
                    </a:lnTo>
                    <a:lnTo>
                      <a:pt x="4685" y="3286"/>
                    </a:lnTo>
                    <a:lnTo>
                      <a:pt x="4714" y="3315"/>
                    </a:lnTo>
                    <a:lnTo>
                      <a:pt x="4705" y="3315"/>
                    </a:lnTo>
                    <a:lnTo>
                      <a:pt x="4685" y="3334"/>
                    </a:lnTo>
                    <a:lnTo>
                      <a:pt x="4647" y="3343"/>
                    </a:lnTo>
                    <a:lnTo>
                      <a:pt x="4609" y="3343"/>
                    </a:lnTo>
                    <a:lnTo>
                      <a:pt x="4571" y="3315"/>
                    </a:lnTo>
                    <a:lnTo>
                      <a:pt x="4543" y="3286"/>
                    </a:lnTo>
                    <a:lnTo>
                      <a:pt x="4514" y="3229"/>
                    </a:lnTo>
                    <a:lnTo>
                      <a:pt x="4504" y="3200"/>
                    </a:lnTo>
                    <a:lnTo>
                      <a:pt x="4476" y="3124"/>
                    </a:lnTo>
                    <a:lnTo>
                      <a:pt x="4466" y="3096"/>
                    </a:lnTo>
                    <a:lnTo>
                      <a:pt x="4457" y="3067"/>
                    </a:lnTo>
                    <a:lnTo>
                      <a:pt x="4438" y="3048"/>
                    </a:lnTo>
                    <a:lnTo>
                      <a:pt x="4362" y="3010"/>
                    </a:lnTo>
                    <a:lnTo>
                      <a:pt x="4295" y="2943"/>
                    </a:lnTo>
                    <a:lnTo>
                      <a:pt x="4286" y="2924"/>
                    </a:lnTo>
                    <a:lnTo>
                      <a:pt x="4276" y="2896"/>
                    </a:lnTo>
                    <a:lnTo>
                      <a:pt x="4276" y="2867"/>
                    </a:lnTo>
                    <a:lnTo>
                      <a:pt x="4257" y="2838"/>
                    </a:lnTo>
                    <a:lnTo>
                      <a:pt x="4247" y="2819"/>
                    </a:lnTo>
                    <a:lnTo>
                      <a:pt x="4228" y="2800"/>
                    </a:lnTo>
                    <a:lnTo>
                      <a:pt x="4228" y="2781"/>
                    </a:lnTo>
                    <a:lnTo>
                      <a:pt x="4219" y="2762"/>
                    </a:lnTo>
                    <a:lnTo>
                      <a:pt x="4219" y="2753"/>
                    </a:lnTo>
                    <a:lnTo>
                      <a:pt x="4209" y="2734"/>
                    </a:lnTo>
                    <a:lnTo>
                      <a:pt x="4190" y="2734"/>
                    </a:lnTo>
                    <a:lnTo>
                      <a:pt x="4162" y="2734"/>
                    </a:lnTo>
                    <a:lnTo>
                      <a:pt x="4085" y="2772"/>
                    </a:lnTo>
                    <a:lnTo>
                      <a:pt x="4066" y="2772"/>
                    </a:lnTo>
                    <a:lnTo>
                      <a:pt x="4038" y="2781"/>
                    </a:lnTo>
                    <a:lnTo>
                      <a:pt x="3943" y="2829"/>
                    </a:lnTo>
                    <a:lnTo>
                      <a:pt x="3847" y="2858"/>
                    </a:lnTo>
                    <a:lnTo>
                      <a:pt x="3838" y="2886"/>
                    </a:lnTo>
                    <a:lnTo>
                      <a:pt x="3838" y="2915"/>
                    </a:lnTo>
                    <a:lnTo>
                      <a:pt x="3819" y="2943"/>
                    </a:lnTo>
                    <a:lnTo>
                      <a:pt x="3800" y="2981"/>
                    </a:lnTo>
                    <a:lnTo>
                      <a:pt x="3771" y="3010"/>
                    </a:lnTo>
                    <a:lnTo>
                      <a:pt x="3762" y="3029"/>
                    </a:lnTo>
                    <a:lnTo>
                      <a:pt x="3714" y="3048"/>
                    </a:lnTo>
                    <a:lnTo>
                      <a:pt x="3704" y="3067"/>
                    </a:lnTo>
                    <a:lnTo>
                      <a:pt x="3619" y="3105"/>
                    </a:lnTo>
                    <a:lnTo>
                      <a:pt x="3562" y="3162"/>
                    </a:lnTo>
                    <a:lnTo>
                      <a:pt x="3524" y="3229"/>
                    </a:lnTo>
                    <a:lnTo>
                      <a:pt x="3514" y="3257"/>
                    </a:lnTo>
                    <a:lnTo>
                      <a:pt x="3486" y="3267"/>
                    </a:lnTo>
                    <a:lnTo>
                      <a:pt x="3352" y="3257"/>
                    </a:lnTo>
                    <a:lnTo>
                      <a:pt x="3276" y="3239"/>
                    </a:lnTo>
                    <a:lnTo>
                      <a:pt x="3219" y="3219"/>
                    </a:lnTo>
                    <a:lnTo>
                      <a:pt x="3019" y="3219"/>
                    </a:lnTo>
                    <a:lnTo>
                      <a:pt x="2971" y="3210"/>
                    </a:lnTo>
                    <a:lnTo>
                      <a:pt x="2781" y="3096"/>
                    </a:lnTo>
                    <a:lnTo>
                      <a:pt x="2695" y="3067"/>
                    </a:lnTo>
                    <a:lnTo>
                      <a:pt x="2543" y="3048"/>
                    </a:lnTo>
                    <a:lnTo>
                      <a:pt x="2285" y="2934"/>
                    </a:lnTo>
                    <a:lnTo>
                      <a:pt x="2219" y="2848"/>
                    </a:lnTo>
                    <a:lnTo>
                      <a:pt x="2124" y="2810"/>
                    </a:lnTo>
                    <a:lnTo>
                      <a:pt x="2095" y="2800"/>
                    </a:lnTo>
                    <a:lnTo>
                      <a:pt x="2066" y="2800"/>
                    </a:lnTo>
                    <a:lnTo>
                      <a:pt x="1990" y="2838"/>
                    </a:lnTo>
                    <a:lnTo>
                      <a:pt x="1971" y="2838"/>
                    </a:lnTo>
                    <a:lnTo>
                      <a:pt x="1942" y="2829"/>
                    </a:lnTo>
                    <a:lnTo>
                      <a:pt x="1914" y="2800"/>
                    </a:lnTo>
                    <a:lnTo>
                      <a:pt x="1876" y="2762"/>
                    </a:lnTo>
                    <a:lnTo>
                      <a:pt x="1857" y="2753"/>
                    </a:lnTo>
                    <a:lnTo>
                      <a:pt x="1809" y="2753"/>
                    </a:lnTo>
                    <a:lnTo>
                      <a:pt x="1743" y="2762"/>
                    </a:lnTo>
                    <a:lnTo>
                      <a:pt x="1514" y="2753"/>
                    </a:lnTo>
                    <a:lnTo>
                      <a:pt x="1505" y="2791"/>
                    </a:lnTo>
                    <a:lnTo>
                      <a:pt x="1390" y="2696"/>
                    </a:lnTo>
                    <a:lnTo>
                      <a:pt x="1333" y="2677"/>
                    </a:lnTo>
                    <a:lnTo>
                      <a:pt x="1304" y="2677"/>
                    </a:lnTo>
                    <a:lnTo>
                      <a:pt x="1276" y="2677"/>
                    </a:lnTo>
                    <a:lnTo>
                      <a:pt x="1247" y="2667"/>
                    </a:lnTo>
                    <a:lnTo>
                      <a:pt x="1181" y="2629"/>
                    </a:lnTo>
                    <a:lnTo>
                      <a:pt x="1142" y="2591"/>
                    </a:lnTo>
                    <a:lnTo>
                      <a:pt x="1076" y="2562"/>
                    </a:lnTo>
                    <a:lnTo>
                      <a:pt x="1057" y="2553"/>
                    </a:lnTo>
                    <a:lnTo>
                      <a:pt x="1057" y="2524"/>
                    </a:lnTo>
                    <a:lnTo>
                      <a:pt x="1104" y="2439"/>
                    </a:lnTo>
                    <a:lnTo>
                      <a:pt x="1114" y="2372"/>
                    </a:lnTo>
                    <a:lnTo>
                      <a:pt x="1104" y="2334"/>
                    </a:lnTo>
                    <a:lnTo>
                      <a:pt x="1076" y="2324"/>
                    </a:lnTo>
                    <a:lnTo>
                      <a:pt x="1038" y="2305"/>
                    </a:lnTo>
                    <a:lnTo>
                      <a:pt x="1019" y="2277"/>
                    </a:lnTo>
                    <a:lnTo>
                      <a:pt x="1019" y="2257"/>
                    </a:lnTo>
                    <a:lnTo>
                      <a:pt x="1038" y="2248"/>
                    </a:lnTo>
                    <a:lnTo>
                      <a:pt x="1038" y="2219"/>
                    </a:lnTo>
                    <a:lnTo>
                      <a:pt x="990" y="2115"/>
                    </a:lnTo>
                    <a:lnTo>
                      <a:pt x="990" y="2086"/>
                    </a:lnTo>
                    <a:lnTo>
                      <a:pt x="990" y="2076"/>
                    </a:lnTo>
                    <a:lnTo>
                      <a:pt x="990" y="2067"/>
                    </a:lnTo>
                    <a:lnTo>
                      <a:pt x="971" y="2048"/>
                    </a:lnTo>
                    <a:lnTo>
                      <a:pt x="933" y="2010"/>
                    </a:lnTo>
                    <a:lnTo>
                      <a:pt x="876" y="1934"/>
                    </a:lnTo>
                    <a:lnTo>
                      <a:pt x="847" y="1924"/>
                    </a:lnTo>
                    <a:lnTo>
                      <a:pt x="790" y="1934"/>
                    </a:lnTo>
                    <a:lnTo>
                      <a:pt x="714" y="1981"/>
                    </a:lnTo>
                    <a:lnTo>
                      <a:pt x="676" y="1991"/>
                    </a:lnTo>
                    <a:lnTo>
                      <a:pt x="580" y="2000"/>
                    </a:lnTo>
                    <a:lnTo>
                      <a:pt x="552" y="1981"/>
                    </a:lnTo>
                    <a:lnTo>
                      <a:pt x="523" y="1962"/>
                    </a:lnTo>
                    <a:lnTo>
                      <a:pt x="504" y="1943"/>
                    </a:lnTo>
                    <a:lnTo>
                      <a:pt x="495" y="1924"/>
                    </a:lnTo>
                    <a:lnTo>
                      <a:pt x="466" y="1915"/>
                    </a:lnTo>
                    <a:lnTo>
                      <a:pt x="438" y="1905"/>
                    </a:lnTo>
                    <a:lnTo>
                      <a:pt x="428" y="1924"/>
                    </a:lnTo>
                    <a:lnTo>
                      <a:pt x="438" y="1943"/>
                    </a:lnTo>
                    <a:lnTo>
                      <a:pt x="438" y="1962"/>
                    </a:lnTo>
                    <a:lnTo>
                      <a:pt x="438" y="1991"/>
                    </a:lnTo>
                    <a:lnTo>
                      <a:pt x="419" y="2000"/>
                    </a:lnTo>
                    <a:lnTo>
                      <a:pt x="342" y="1972"/>
                    </a:lnTo>
                    <a:lnTo>
                      <a:pt x="257" y="1962"/>
                    </a:lnTo>
                    <a:lnTo>
                      <a:pt x="133" y="1886"/>
                    </a:lnTo>
                    <a:lnTo>
                      <a:pt x="47" y="1877"/>
                    </a:lnTo>
                    <a:lnTo>
                      <a:pt x="28" y="1781"/>
                    </a:lnTo>
                    <a:lnTo>
                      <a:pt x="19" y="1753"/>
                    </a:lnTo>
                    <a:lnTo>
                      <a:pt x="0" y="1724"/>
                    </a:lnTo>
                    <a:lnTo>
                      <a:pt x="0" y="1686"/>
                    </a:lnTo>
                    <a:lnTo>
                      <a:pt x="0" y="1657"/>
                    </a:lnTo>
                    <a:lnTo>
                      <a:pt x="114" y="1515"/>
                    </a:lnTo>
                    <a:lnTo>
                      <a:pt x="371" y="1334"/>
                    </a:lnTo>
                    <a:lnTo>
                      <a:pt x="419" y="1276"/>
                    </a:lnTo>
                    <a:lnTo>
                      <a:pt x="447" y="1238"/>
                    </a:lnTo>
                    <a:lnTo>
                      <a:pt x="447" y="1191"/>
                    </a:lnTo>
                    <a:lnTo>
                      <a:pt x="447" y="1162"/>
                    </a:lnTo>
                    <a:lnTo>
                      <a:pt x="476" y="1105"/>
                    </a:lnTo>
                    <a:lnTo>
                      <a:pt x="476" y="1058"/>
                    </a:lnTo>
                    <a:lnTo>
                      <a:pt x="457" y="1048"/>
                    </a:lnTo>
                    <a:lnTo>
                      <a:pt x="324" y="1029"/>
                    </a:lnTo>
                    <a:lnTo>
                      <a:pt x="476" y="895"/>
                    </a:lnTo>
                    <a:lnTo>
                      <a:pt x="609" y="877"/>
                    </a:lnTo>
                    <a:lnTo>
                      <a:pt x="638" y="848"/>
                    </a:lnTo>
                    <a:lnTo>
                      <a:pt x="705" y="781"/>
                    </a:lnTo>
                    <a:lnTo>
                      <a:pt x="733" y="781"/>
                    </a:lnTo>
                    <a:lnTo>
                      <a:pt x="771" y="781"/>
                    </a:lnTo>
                    <a:lnTo>
                      <a:pt x="790" y="772"/>
                    </a:lnTo>
                    <a:lnTo>
                      <a:pt x="809" y="762"/>
                    </a:lnTo>
                    <a:lnTo>
                      <a:pt x="828" y="753"/>
                    </a:lnTo>
                    <a:lnTo>
                      <a:pt x="838" y="724"/>
                    </a:lnTo>
                    <a:lnTo>
                      <a:pt x="847" y="705"/>
                    </a:lnTo>
                    <a:lnTo>
                      <a:pt x="857" y="686"/>
                    </a:lnTo>
                    <a:lnTo>
                      <a:pt x="876" y="686"/>
                    </a:lnTo>
                    <a:lnTo>
                      <a:pt x="923" y="705"/>
                    </a:lnTo>
                    <a:lnTo>
                      <a:pt x="961" y="705"/>
                    </a:lnTo>
                    <a:lnTo>
                      <a:pt x="1000" y="696"/>
                    </a:lnTo>
                    <a:lnTo>
                      <a:pt x="1028" y="696"/>
                    </a:lnTo>
                    <a:lnTo>
                      <a:pt x="1047" y="696"/>
                    </a:lnTo>
                    <a:lnTo>
                      <a:pt x="1066" y="686"/>
                    </a:lnTo>
                    <a:lnTo>
                      <a:pt x="1076" y="667"/>
                    </a:lnTo>
                    <a:lnTo>
                      <a:pt x="1085" y="648"/>
                    </a:lnTo>
                    <a:lnTo>
                      <a:pt x="1104" y="648"/>
                    </a:lnTo>
                    <a:lnTo>
                      <a:pt x="1124" y="667"/>
                    </a:lnTo>
                    <a:lnTo>
                      <a:pt x="1209" y="753"/>
                    </a:lnTo>
                    <a:lnTo>
                      <a:pt x="1238" y="772"/>
                    </a:lnTo>
                    <a:lnTo>
                      <a:pt x="1333" y="800"/>
                    </a:lnTo>
                    <a:lnTo>
                      <a:pt x="1362" y="810"/>
                    </a:lnTo>
                    <a:lnTo>
                      <a:pt x="1380" y="829"/>
                    </a:lnTo>
                    <a:lnTo>
                      <a:pt x="1400" y="848"/>
                    </a:lnTo>
                    <a:lnTo>
                      <a:pt x="1400" y="877"/>
                    </a:lnTo>
                    <a:lnTo>
                      <a:pt x="1409" y="895"/>
                    </a:lnTo>
                    <a:lnTo>
                      <a:pt x="1428" y="895"/>
                    </a:lnTo>
                    <a:lnTo>
                      <a:pt x="1438" y="886"/>
                    </a:lnTo>
                    <a:lnTo>
                      <a:pt x="1457" y="895"/>
                    </a:lnTo>
                    <a:lnTo>
                      <a:pt x="1476" y="953"/>
                    </a:lnTo>
                    <a:lnTo>
                      <a:pt x="1485" y="972"/>
                    </a:lnTo>
                    <a:lnTo>
                      <a:pt x="1533" y="991"/>
                    </a:lnTo>
                    <a:lnTo>
                      <a:pt x="1590" y="943"/>
                    </a:lnTo>
                    <a:lnTo>
                      <a:pt x="1609" y="886"/>
                    </a:lnTo>
                    <a:lnTo>
                      <a:pt x="1600" y="857"/>
                    </a:lnTo>
                    <a:lnTo>
                      <a:pt x="1581" y="829"/>
                    </a:lnTo>
                    <a:lnTo>
                      <a:pt x="1562" y="819"/>
                    </a:lnTo>
                    <a:lnTo>
                      <a:pt x="1533" y="819"/>
                    </a:lnTo>
                    <a:lnTo>
                      <a:pt x="1485" y="762"/>
                    </a:lnTo>
                    <a:lnTo>
                      <a:pt x="1466" y="734"/>
                    </a:lnTo>
                    <a:lnTo>
                      <a:pt x="1466" y="696"/>
                    </a:lnTo>
                    <a:lnTo>
                      <a:pt x="1485" y="629"/>
                    </a:lnTo>
                    <a:lnTo>
                      <a:pt x="1466" y="600"/>
                    </a:lnTo>
                    <a:lnTo>
                      <a:pt x="1457" y="591"/>
                    </a:lnTo>
                    <a:lnTo>
                      <a:pt x="1419" y="581"/>
                    </a:lnTo>
                    <a:lnTo>
                      <a:pt x="1257" y="515"/>
                    </a:lnTo>
                    <a:lnTo>
                      <a:pt x="1238" y="496"/>
                    </a:lnTo>
                    <a:lnTo>
                      <a:pt x="1209" y="476"/>
                    </a:lnTo>
                    <a:lnTo>
                      <a:pt x="1209" y="448"/>
                    </a:lnTo>
                    <a:lnTo>
                      <a:pt x="1219" y="419"/>
                    </a:lnTo>
                    <a:lnTo>
                      <a:pt x="1238" y="400"/>
                    </a:lnTo>
                    <a:lnTo>
                      <a:pt x="1247" y="372"/>
                    </a:lnTo>
                    <a:lnTo>
                      <a:pt x="1266" y="343"/>
                    </a:lnTo>
                    <a:lnTo>
                      <a:pt x="1266" y="296"/>
                    </a:lnTo>
                    <a:lnTo>
                      <a:pt x="1276" y="229"/>
                    </a:lnTo>
                    <a:lnTo>
                      <a:pt x="1285" y="200"/>
                    </a:lnTo>
                    <a:lnTo>
                      <a:pt x="1295" y="172"/>
                    </a:lnTo>
                    <a:lnTo>
                      <a:pt x="1314" y="172"/>
                    </a:lnTo>
                    <a:lnTo>
                      <a:pt x="1352" y="162"/>
                    </a:lnTo>
                    <a:lnTo>
                      <a:pt x="1371" y="153"/>
                    </a:lnTo>
                    <a:lnTo>
                      <a:pt x="1400" y="105"/>
                    </a:lnTo>
                    <a:lnTo>
                      <a:pt x="1457" y="48"/>
                    </a:lnTo>
                    <a:lnTo>
                      <a:pt x="1514" y="29"/>
                    </a:lnTo>
                    <a:lnTo>
                      <a:pt x="1533" y="10"/>
                    </a:lnTo>
                    <a:lnTo>
                      <a:pt x="1552" y="0"/>
                    </a:lnTo>
                    <a:lnTo>
                      <a:pt x="1638" y="0"/>
                    </a:lnTo>
                    <a:lnTo>
                      <a:pt x="1685" y="19"/>
                    </a:lnTo>
                    <a:lnTo>
                      <a:pt x="1685" y="38"/>
                    </a:lnTo>
                    <a:lnTo>
                      <a:pt x="1676" y="67"/>
                    </a:lnTo>
                    <a:lnTo>
                      <a:pt x="1666" y="115"/>
                    </a:lnTo>
                    <a:lnTo>
                      <a:pt x="1685" y="172"/>
                    </a:lnTo>
                    <a:lnTo>
                      <a:pt x="1704" y="19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52" name="Freeform 14">
                <a:extLst>
                  <a:ext uri="{FF2B5EF4-FFF2-40B4-BE49-F238E27FC236}">
                    <a16:creationId xmlns:a16="http://schemas.microsoft.com/office/drawing/2014/main" id="{F04F839B-7BF5-3B48-8BDA-0AD029D44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1375" y="2808288"/>
                <a:ext cx="1296988" cy="871537"/>
              </a:xfrm>
              <a:custGeom>
                <a:avLst/>
                <a:gdLst>
                  <a:gd name="T0" fmla="*/ 1238280 w 3601"/>
                  <a:gd name="T1" fmla="*/ 528324 h 2420"/>
                  <a:gd name="T2" fmla="*/ 1245123 w 3601"/>
                  <a:gd name="T3" fmla="*/ 422083 h 2420"/>
                  <a:gd name="T4" fmla="*/ 1220991 w 3601"/>
                  <a:gd name="T5" fmla="*/ 315482 h 2420"/>
                  <a:gd name="T6" fmla="*/ 1241521 w 3601"/>
                  <a:gd name="T7" fmla="*/ 253898 h 2420"/>
                  <a:gd name="T8" fmla="*/ 1200461 w 3601"/>
                  <a:gd name="T9" fmla="*/ 164584 h 2420"/>
                  <a:gd name="T10" fmla="*/ 1203703 w 3601"/>
                  <a:gd name="T11" fmla="*/ 127129 h 2420"/>
                  <a:gd name="T12" fmla="*/ 1214148 w 3601"/>
                  <a:gd name="T13" fmla="*/ 75629 h 2420"/>
                  <a:gd name="T14" fmla="*/ 1148956 w 3601"/>
                  <a:gd name="T15" fmla="*/ 65185 h 2420"/>
                  <a:gd name="T16" fmla="*/ 956983 w 3601"/>
                  <a:gd name="T17" fmla="*/ 206000 h 2420"/>
                  <a:gd name="T18" fmla="*/ 754565 w 3601"/>
                  <a:gd name="T19" fmla="*/ 278028 h 2420"/>
                  <a:gd name="T20" fmla="*/ 734035 w 3601"/>
                  <a:gd name="T21" fmla="*/ 288111 h 2420"/>
                  <a:gd name="T22" fmla="*/ 627424 w 3601"/>
                  <a:gd name="T23" fmla="*/ 226528 h 2420"/>
                  <a:gd name="T24" fmla="*/ 569436 w 3601"/>
                  <a:gd name="T25" fmla="*/ 260741 h 2420"/>
                  <a:gd name="T26" fmla="*/ 514329 w 3601"/>
                  <a:gd name="T27" fmla="*/ 329527 h 2420"/>
                  <a:gd name="T28" fmla="*/ 425366 w 3601"/>
                  <a:gd name="T29" fmla="*/ 322325 h 2420"/>
                  <a:gd name="T30" fmla="*/ 449137 w 3601"/>
                  <a:gd name="T31" fmla="*/ 253898 h 2420"/>
                  <a:gd name="T32" fmla="*/ 466426 w 3601"/>
                  <a:gd name="T33" fmla="*/ 212842 h 2420"/>
                  <a:gd name="T34" fmla="*/ 414921 w 3601"/>
                  <a:gd name="T35" fmla="*/ 161342 h 2420"/>
                  <a:gd name="T36" fmla="*/ 367018 w 3601"/>
                  <a:gd name="T37" fmla="*/ 137213 h 2420"/>
                  <a:gd name="T38" fmla="*/ 301826 w 3601"/>
                  <a:gd name="T39" fmla="*/ 120287 h 2420"/>
                  <a:gd name="T40" fmla="*/ 119938 w 3601"/>
                  <a:gd name="T41" fmla="*/ 72028 h 2420"/>
                  <a:gd name="T42" fmla="*/ 10085 w 3601"/>
                  <a:gd name="T43" fmla="*/ 521482 h 2420"/>
                  <a:gd name="T44" fmla="*/ 133625 w 3601"/>
                  <a:gd name="T45" fmla="*/ 576223 h 2420"/>
                  <a:gd name="T46" fmla="*/ 44301 w 3601"/>
                  <a:gd name="T47" fmla="*/ 579824 h 2420"/>
                  <a:gd name="T48" fmla="*/ 64831 w 3601"/>
                  <a:gd name="T49" fmla="*/ 720279 h 2420"/>
                  <a:gd name="T50" fmla="*/ 209261 w 3601"/>
                  <a:gd name="T51" fmla="*/ 710195 h 2420"/>
                  <a:gd name="T52" fmla="*/ 294983 w 3601"/>
                  <a:gd name="T53" fmla="*/ 758093 h 2420"/>
                  <a:gd name="T54" fmla="*/ 329199 w 3601"/>
                  <a:gd name="T55" fmla="*/ 758093 h 2420"/>
                  <a:gd name="T56" fmla="*/ 377103 w 3601"/>
                  <a:gd name="T57" fmla="*/ 717037 h 2420"/>
                  <a:gd name="T58" fmla="*/ 397993 w 3601"/>
                  <a:gd name="T59" fmla="*/ 799149 h 2420"/>
                  <a:gd name="T60" fmla="*/ 439053 w 3601"/>
                  <a:gd name="T61" fmla="*/ 789065 h 2420"/>
                  <a:gd name="T62" fmla="*/ 538461 w 3601"/>
                  <a:gd name="T63" fmla="*/ 737565 h 2420"/>
                  <a:gd name="T64" fmla="*/ 576279 w 3601"/>
                  <a:gd name="T65" fmla="*/ 833722 h 2420"/>
                  <a:gd name="T66" fmla="*/ 572677 w 3601"/>
                  <a:gd name="T67" fmla="*/ 857492 h 2420"/>
                  <a:gd name="T68" fmla="*/ 692615 w 3601"/>
                  <a:gd name="T69" fmla="*/ 799149 h 2420"/>
                  <a:gd name="T70" fmla="*/ 682530 w 3601"/>
                  <a:gd name="T71" fmla="*/ 754852 h 2420"/>
                  <a:gd name="T72" fmla="*/ 775095 w 3601"/>
                  <a:gd name="T73" fmla="*/ 679223 h 2420"/>
                  <a:gd name="T74" fmla="*/ 840287 w 3601"/>
                  <a:gd name="T75" fmla="*/ 669139 h 2420"/>
                  <a:gd name="T76" fmla="*/ 867660 w 3601"/>
                  <a:gd name="T77" fmla="*/ 826520 h 2420"/>
                  <a:gd name="T78" fmla="*/ 864419 w 3601"/>
                  <a:gd name="T79" fmla="*/ 871177 h 2420"/>
                  <a:gd name="T80" fmla="*/ 912322 w 3601"/>
                  <a:gd name="T81" fmla="*/ 836964 h 2420"/>
                  <a:gd name="T82" fmla="*/ 974272 w 3601"/>
                  <a:gd name="T83" fmla="*/ 802750 h 2420"/>
                  <a:gd name="T84" fmla="*/ 1008488 w 3601"/>
                  <a:gd name="T85" fmla="*/ 782222 h 2420"/>
                  <a:gd name="T86" fmla="*/ 1042705 w 3601"/>
                  <a:gd name="T87" fmla="*/ 782222 h 2420"/>
                  <a:gd name="T88" fmla="*/ 1104295 w 3601"/>
                  <a:gd name="T89" fmla="*/ 744408 h 2420"/>
                  <a:gd name="T90" fmla="*/ 1145715 w 3601"/>
                  <a:gd name="T91" fmla="*/ 679223 h 2420"/>
                  <a:gd name="T92" fmla="*/ 1217750 w 3601"/>
                  <a:gd name="T93" fmla="*/ 699751 h 2420"/>
                  <a:gd name="T94" fmla="*/ 1234678 w 3601"/>
                  <a:gd name="T95" fmla="*/ 638167 h 2420"/>
                  <a:gd name="T96" fmla="*/ 1279339 w 3601"/>
                  <a:gd name="T97" fmla="*/ 631324 h 2420"/>
                  <a:gd name="T98" fmla="*/ 85722 w 3601"/>
                  <a:gd name="T99" fmla="*/ 579824 h 2420"/>
                  <a:gd name="T100" fmla="*/ 68433 w 3601"/>
                  <a:gd name="T101" fmla="*/ 548852 h 242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601" h="2420">
                    <a:moveTo>
                      <a:pt x="3590" y="1657"/>
                    </a:moveTo>
                    <a:lnTo>
                      <a:pt x="3590" y="1638"/>
                    </a:lnTo>
                    <a:lnTo>
                      <a:pt x="3581" y="1591"/>
                    </a:lnTo>
                    <a:lnTo>
                      <a:pt x="3495" y="1534"/>
                    </a:lnTo>
                    <a:lnTo>
                      <a:pt x="3438" y="1467"/>
                    </a:lnTo>
                    <a:lnTo>
                      <a:pt x="3409" y="1438"/>
                    </a:lnTo>
                    <a:lnTo>
                      <a:pt x="3390" y="1410"/>
                    </a:lnTo>
                    <a:lnTo>
                      <a:pt x="3381" y="1362"/>
                    </a:lnTo>
                    <a:lnTo>
                      <a:pt x="3390" y="1334"/>
                    </a:lnTo>
                    <a:lnTo>
                      <a:pt x="3457" y="1172"/>
                    </a:lnTo>
                    <a:lnTo>
                      <a:pt x="3409" y="1105"/>
                    </a:lnTo>
                    <a:lnTo>
                      <a:pt x="3324" y="1058"/>
                    </a:lnTo>
                    <a:lnTo>
                      <a:pt x="3362" y="981"/>
                    </a:lnTo>
                    <a:lnTo>
                      <a:pt x="3371" y="915"/>
                    </a:lnTo>
                    <a:lnTo>
                      <a:pt x="3390" y="876"/>
                    </a:lnTo>
                    <a:lnTo>
                      <a:pt x="3419" y="838"/>
                    </a:lnTo>
                    <a:lnTo>
                      <a:pt x="3495" y="791"/>
                    </a:lnTo>
                    <a:lnTo>
                      <a:pt x="3495" y="762"/>
                    </a:lnTo>
                    <a:lnTo>
                      <a:pt x="3485" y="743"/>
                    </a:lnTo>
                    <a:lnTo>
                      <a:pt x="3447" y="705"/>
                    </a:lnTo>
                    <a:lnTo>
                      <a:pt x="3428" y="677"/>
                    </a:lnTo>
                    <a:lnTo>
                      <a:pt x="3400" y="524"/>
                    </a:lnTo>
                    <a:lnTo>
                      <a:pt x="3400" y="496"/>
                    </a:lnTo>
                    <a:lnTo>
                      <a:pt x="3381" y="476"/>
                    </a:lnTo>
                    <a:lnTo>
                      <a:pt x="3333" y="457"/>
                    </a:lnTo>
                    <a:lnTo>
                      <a:pt x="3304" y="448"/>
                    </a:lnTo>
                    <a:lnTo>
                      <a:pt x="3285" y="400"/>
                    </a:lnTo>
                    <a:lnTo>
                      <a:pt x="3295" y="381"/>
                    </a:lnTo>
                    <a:lnTo>
                      <a:pt x="3314" y="362"/>
                    </a:lnTo>
                    <a:lnTo>
                      <a:pt x="3342" y="353"/>
                    </a:lnTo>
                    <a:lnTo>
                      <a:pt x="3362" y="334"/>
                    </a:lnTo>
                    <a:lnTo>
                      <a:pt x="3381" y="305"/>
                    </a:lnTo>
                    <a:lnTo>
                      <a:pt x="3400" y="267"/>
                    </a:lnTo>
                    <a:lnTo>
                      <a:pt x="3390" y="238"/>
                    </a:lnTo>
                    <a:lnTo>
                      <a:pt x="3371" y="210"/>
                    </a:lnTo>
                    <a:lnTo>
                      <a:pt x="3352" y="200"/>
                    </a:lnTo>
                    <a:lnTo>
                      <a:pt x="3324" y="105"/>
                    </a:lnTo>
                    <a:lnTo>
                      <a:pt x="3257" y="124"/>
                    </a:lnTo>
                    <a:lnTo>
                      <a:pt x="3228" y="143"/>
                    </a:lnTo>
                    <a:lnTo>
                      <a:pt x="3190" y="181"/>
                    </a:lnTo>
                    <a:lnTo>
                      <a:pt x="3086" y="267"/>
                    </a:lnTo>
                    <a:lnTo>
                      <a:pt x="3019" y="381"/>
                    </a:lnTo>
                    <a:lnTo>
                      <a:pt x="2962" y="410"/>
                    </a:lnTo>
                    <a:lnTo>
                      <a:pt x="2828" y="505"/>
                    </a:lnTo>
                    <a:lnTo>
                      <a:pt x="2657" y="572"/>
                    </a:lnTo>
                    <a:lnTo>
                      <a:pt x="2428" y="743"/>
                    </a:lnTo>
                    <a:lnTo>
                      <a:pt x="2247" y="715"/>
                    </a:lnTo>
                    <a:lnTo>
                      <a:pt x="2123" y="743"/>
                    </a:lnTo>
                    <a:lnTo>
                      <a:pt x="2105" y="753"/>
                    </a:lnTo>
                    <a:lnTo>
                      <a:pt x="2095" y="772"/>
                    </a:lnTo>
                    <a:lnTo>
                      <a:pt x="2095" y="791"/>
                    </a:lnTo>
                    <a:lnTo>
                      <a:pt x="2085" y="810"/>
                    </a:lnTo>
                    <a:lnTo>
                      <a:pt x="2076" y="819"/>
                    </a:lnTo>
                    <a:lnTo>
                      <a:pt x="2057" y="819"/>
                    </a:lnTo>
                    <a:lnTo>
                      <a:pt x="2038" y="800"/>
                    </a:lnTo>
                    <a:lnTo>
                      <a:pt x="1990" y="772"/>
                    </a:lnTo>
                    <a:lnTo>
                      <a:pt x="1943" y="734"/>
                    </a:lnTo>
                    <a:lnTo>
                      <a:pt x="1866" y="677"/>
                    </a:lnTo>
                    <a:lnTo>
                      <a:pt x="1771" y="648"/>
                    </a:lnTo>
                    <a:lnTo>
                      <a:pt x="1742" y="629"/>
                    </a:lnTo>
                    <a:lnTo>
                      <a:pt x="1704" y="610"/>
                    </a:lnTo>
                    <a:lnTo>
                      <a:pt x="1685" y="638"/>
                    </a:lnTo>
                    <a:lnTo>
                      <a:pt x="1685" y="677"/>
                    </a:lnTo>
                    <a:lnTo>
                      <a:pt x="1647" y="724"/>
                    </a:lnTo>
                    <a:lnTo>
                      <a:pt x="1581" y="724"/>
                    </a:lnTo>
                    <a:lnTo>
                      <a:pt x="1562" y="724"/>
                    </a:lnTo>
                    <a:lnTo>
                      <a:pt x="1533" y="753"/>
                    </a:lnTo>
                    <a:lnTo>
                      <a:pt x="1514" y="791"/>
                    </a:lnTo>
                    <a:lnTo>
                      <a:pt x="1447" y="876"/>
                    </a:lnTo>
                    <a:lnTo>
                      <a:pt x="1428" y="915"/>
                    </a:lnTo>
                    <a:lnTo>
                      <a:pt x="1400" y="943"/>
                    </a:lnTo>
                    <a:lnTo>
                      <a:pt x="1381" y="962"/>
                    </a:lnTo>
                    <a:lnTo>
                      <a:pt x="1200" y="943"/>
                    </a:lnTo>
                    <a:lnTo>
                      <a:pt x="1181" y="915"/>
                    </a:lnTo>
                    <a:lnTo>
                      <a:pt x="1181" y="895"/>
                    </a:lnTo>
                    <a:lnTo>
                      <a:pt x="1181" y="857"/>
                    </a:lnTo>
                    <a:lnTo>
                      <a:pt x="1181" y="810"/>
                    </a:lnTo>
                    <a:lnTo>
                      <a:pt x="1209" y="753"/>
                    </a:lnTo>
                    <a:lnTo>
                      <a:pt x="1228" y="724"/>
                    </a:lnTo>
                    <a:lnTo>
                      <a:pt x="1247" y="705"/>
                    </a:lnTo>
                    <a:lnTo>
                      <a:pt x="1257" y="705"/>
                    </a:lnTo>
                    <a:lnTo>
                      <a:pt x="1266" y="695"/>
                    </a:lnTo>
                    <a:lnTo>
                      <a:pt x="1276" y="677"/>
                    </a:lnTo>
                    <a:lnTo>
                      <a:pt x="1285" y="619"/>
                    </a:lnTo>
                    <a:lnTo>
                      <a:pt x="1295" y="591"/>
                    </a:lnTo>
                    <a:lnTo>
                      <a:pt x="1285" y="562"/>
                    </a:lnTo>
                    <a:lnTo>
                      <a:pt x="1247" y="496"/>
                    </a:lnTo>
                    <a:lnTo>
                      <a:pt x="1238" y="419"/>
                    </a:lnTo>
                    <a:lnTo>
                      <a:pt x="1200" y="419"/>
                    </a:lnTo>
                    <a:lnTo>
                      <a:pt x="1152" y="448"/>
                    </a:lnTo>
                    <a:lnTo>
                      <a:pt x="1105" y="476"/>
                    </a:lnTo>
                    <a:lnTo>
                      <a:pt x="1076" y="486"/>
                    </a:lnTo>
                    <a:lnTo>
                      <a:pt x="1047" y="486"/>
                    </a:lnTo>
                    <a:lnTo>
                      <a:pt x="1028" y="457"/>
                    </a:lnTo>
                    <a:lnTo>
                      <a:pt x="1019" y="381"/>
                    </a:lnTo>
                    <a:lnTo>
                      <a:pt x="1009" y="343"/>
                    </a:lnTo>
                    <a:lnTo>
                      <a:pt x="1028" y="238"/>
                    </a:lnTo>
                    <a:lnTo>
                      <a:pt x="914" y="162"/>
                    </a:lnTo>
                    <a:lnTo>
                      <a:pt x="847" y="267"/>
                    </a:lnTo>
                    <a:lnTo>
                      <a:pt x="838" y="334"/>
                    </a:lnTo>
                    <a:lnTo>
                      <a:pt x="809" y="372"/>
                    </a:lnTo>
                    <a:lnTo>
                      <a:pt x="714" y="362"/>
                    </a:lnTo>
                    <a:lnTo>
                      <a:pt x="371" y="10"/>
                    </a:lnTo>
                    <a:lnTo>
                      <a:pt x="362" y="0"/>
                    </a:lnTo>
                    <a:lnTo>
                      <a:pt x="333" y="200"/>
                    </a:lnTo>
                    <a:lnTo>
                      <a:pt x="123" y="1000"/>
                    </a:lnTo>
                    <a:lnTo>
                      <a:pt x="38" y="1191"/>
                    </a:lnTo>
                    <a:lnTo>
                      <a:pt x="0" y="1305"/>
                    </a:lnTo>
                    <a:lnTo>
                      <a:pt x="0" y="1391"/>
                    </a:lnTo>
                    <a:lnTo>
                      <a:pt x="28" y="1448"/>
                    </a:lnTo>
                    <a:lnTo>
                      <a:pt x="85" y="1477"/>
                    </a:lnTo>
                    <a:lnTo>
                      <a:pt x="228" y="1495"/>
                    </a:lnTo>
                    <a:lnTo>
                      <a:pt x="276" y="1524"/>
                    </a:lnTo>
                    <a:lnTo>
                      <a:pt x="323" y="1553"/>
                    </a:lnTo>
                    <a:lnTo>
                      <a:pt x="371" y="1600"/>
                    </a:lnTo>
                    <a:lnTo>
                      <a:pt x="371" y="1629"/>
                    </a:lnTo>
                    <a:lnTo>
                      <a:pt x="247" y="1629"/>
                    </a:lnTo>
                    <a:lnTo>
                      <a:pt x="200" y="1600"/>
                    </a:lnTo>
                    <a:lnTo>
                      <a:pt x="162" y="1553"/>
                    </a:lnTo>
                    <a:lnTo>
                      <a:pt x="123" y="1610"/>
                    </a:lnTo>
                    <a:lnTo>
                      <a:pt x="9" y="1915"/>
                    </a:lnTo>
                    <a:lnTo>
                      <a:pt x="28" y="1924"/>
                    </a:lnTo>
                    <a:lnTo>
                      <a:pt x="114" y="1962"/>
                    </a:lnTo>
                    <a:lnTo>
                      <a:pt x="142" y="1981"/>
                    </a:lnTo>
                    <a:lnTo>
                      <a:pt x="180" y="2000"/>
                    </a:lnTo>
                    <a:lnTo>
                      <a:pt x="285" y="2019"/>
                    </a:lnTo>
                    <a:lnTo>
                      <a:pt x="314" y="2019"/>
                    </a:lnTo>
                    <a:lnTo>
                      <a:pt x="352" y="1991"/>
                    </a:lnTo>
                    <a:lnTo>
                      <a:pt x="428" y="1962"/>
                    </a:lnTo>
                    <a:lnTo>
                      <a:pt x="581" y="1972"/>
                    </a:lnTo>
                    <a:lnTo>
                      <a:pt x="638" y="1981"/>
                    </a:lnTo>
                    <a:lnTo>
                      <a:pt x="704" y="1991"/>
                    </a:lnTo>
                    <a:lnTo>
                      <a:pt x="742" y="2019"/>
                    </a:lnTo>
                    <a:lnTo>
                      <a:pt x="790" y="2067"/>
                    </a:lnTo>
                    <a:lnTo>
                      <a:pt x="819" y="2105"/>
                    </a:lnTo>
                    <a:lnTo>
                      <a:pt x="828" y="2114"/>
                    </a:lnTo>
                    <a:lnTo>
                      <a:pt x="857" y="2124"/>
                    </a:lnTo>
                    <a:lnTo>
                      <a:pt x="885" y="2124"/>
                    </a:lnTo>
                    <a:lnTo>
                      <a:pt x="904" y="2114"/>
                    </a:lnTo>
                    <a:lnTo>
                      <a:pt x="914" y="2105"/>
                    </a:lnTo>
                    <a:lnTo>
                      <a:pt x="962" y="2029"/>
                    </a:lnTo>
                    <a:lnTo>
                      <a:pt x="980" y="2010"/>
                    </a:lnTo>
                    <a:lnTo>
                      <a:pt x="1000" y="2000"/>
                    </a:lnTo>
                    <a:lnTo>
                      <a:pt x="1028" y="1991"/>
                    </a:lnTo>
                    <a:lnTo>
                      <a:pt x="1047" y="1991"/>
                    </a:lnTo>
                    <a:lnTo>
                      <a:pt x="1066" y="2000"/>
                    </a:lnTo>
                    <a:lnTo>
                      <a:pt x="1085" y="2029"/>
                    </a:lnTo>
                    <a:lnTo>
                      <a:pt x="1105" y="2114"/>
                    </a:lnTo>
                    <a:lnTo>
                      <a:pt x="1105" y="2153"/>
                    </a:lnTo>
                    <a:lnTo>
                      <a:pt x="1105" y="2219"/>
                    </a:lnTo>
                    <a:lnTo>
                      <a:pt x="1114" y="2248"/>
                    </a:lnTo>
                    <a:lnTo>
                      <a:pt x="1123" y="2267"/>
                    </a:lnTo>
                    <a:lnTo>
                      <a:pt x="1143" y="2286"/>
                    </a:lnTo>
                    <a:lnTo>
                      <a:pt x="1162" y="2267"/>
                    </a:lnTo>
                    <a:lnTo>
                      <a:pt x="1219" y="2191"/>
                    </a:lnTo>
                    <a:lnTo>
                      <a:pt x="1295" y="2143"/>
                    </a:lnTo>
                    <a:lnTo>
                      <a:pt x="1400" y="2057"/>
                    </a:lnTo>
                    <a:lnTo>
                      <a:pt x="1466" y="2067"/>
                    </a:lnTo>
                    <a:lnTo>
                      <a:pt x="1466" y="2048"/>
                    </a:lnTo>
                    <a:lnTo>
                      <a:pt x="1495" y="2048"/>
                    </a:lnTo>
                    <a:lnTo>
                      <a:pt x="1514" y="2067"/>
                    </a:lnTo>
                    <a:lnTo>
                      <a:pt x="1562" y="2153"/>
                    </a:lnTo>
                    <a:lnTo>
                      <a:pt x="1590" y="2229"/>
                    </a:lnTo>
                    <a:lnTo>
                      <a:pt x="1600" y="2286"/>
                    </a:lnTo>
                    <a:lnTo>
                      <a:pt x="1600" y="2315"/>
                    </a:lnTo>
                    <a:lnTo>
                      <a:pt x="1581" y="2343"/>
                    </a:lnTo>
                    <a:lnTo>
                      <a:pt x="1552" y="2362"/>
                    </a:lnTo>
                    <a:lnTo>
                      <a:pt x="1542" y="2372"/>
                    </a:lnTo>
                    <a:lnTo>
                      <a:pt x="1562" y="2381"/>
                    </a:lnTo>
                    <a:lnTo>
                      <a:pt x="1590" y="2381"/>
                    </a:lnTo>
                    <a:lnTo>
                      <a:pt x="1714" y="2334"/>
                    </a:lnTo>
                    <a:lnTo>
                      <a:pt x="1819" y="2210"/>
                    </a:lnTo>
                    <a:lnTo>
                      <a:pt x="1857" y="2200"/>
                    </a:lnTo>
                    <a:lnTo>
                      <a:pt x="1905" y="2229"/>
                    </a:lnTo>
                    <a:lnTo>
                      <a:pt x="1923" y="2219"/>
                    </a:lnTo>
                    <a:lnTo>
                      <a:pt x="1943" y="2200"/>
                    </a:lnTo>
                    <a:lnTo>
                      <a:pt x="1952" y="2172"/>
                    </a:lnTo>
                    <a:lnTo>
                      <a:pt x="1943" y="2143"/>
                    </a:lnTo>
                    <a:lnTo>
                      <a:pt x="1905" y="2114"/>
                    </a:lnTo>
                    <a:lnTo>
                      <a:pt x="1895" y="2096"/>
                    </a:lnTo>
                    <a:lnTo>
                      <a:pt x="1885" y="2067"/>
                    </a:lnTo>
                    <a:lnTo>
                      <a:pt x="1885" y="2048"/>
                    </a:lnTo>
                    <a:lnTo>
                      <a:pt x="1933" y="1972"/>
                    </a:lnTo>
                    <a:lnTo>
                      <a:pt x="2066" y="1848"/>
                    </a:lnTo>
                    <a:lnTo>
                      <a:pt x="2152" y="1886"/>
                    </a:lnTo>
                    <a:lnTo>
                      <a:pt x="2247" y="1762"/>
                    </a:lnTo>
                    <a:lnTo>
                      <a:pt x="2286" y="1791"/>
                    </a:lnTo>
                    <a:lnTo>
                      <a:pt x="2304" y="1800"/>
                    </a:lnTo>
                    <a:lnTo>
                      <a:pt x="2324" y="1829"/>
                    </a:lnTo>
                    <a:lnTo>
                      <a:pt x="2333" y="1858"/>
                    </a:lnTo>
                    <a:lnTo>
                      <a:pt x="2314" y="1972"/>
                    </a:lnTo>
                    <a:lnTo>
                      <a:pt x="2324" y="2038"/>
                    </a:lnTo>
                    <a:lnTo>
                      <a:pt x="2457" y="2248"/>
                    </a:lnTo>
                    <a:lnTo>
                      <a:pt x="2419" y="2277"/>
                    </a:lnTo>
                    <a:lnTo>
                      <a:pt x="2409" y="2295"/>
                    </a:lnTo>
                    <a:lnTo>
                      <a:pt x="2390" y="2334"/>
                    </a:lnTo>
                    <a:lnTo>
                      <a:pt x="2400" y="2353"/>
                    </a:lnTo>
                    <a:lnTo>
                      <a:pt x="2400" y="2372"/>
                    </a:lnTo>
                    <a:lnTo>
                      <a:pt x="2409" y="2372"/>
                    </a:lnTo>
                    <a:lnTo>
                      <a:pt x="2400" y="2419"/>
                    </a:lnTo>
                    <a:lnTo>
                      <a:pt x="2447" y="2372"/>
                    </a:lnTo>
                    <a:lnTo>
                      <a:pt x="2457" y="2353"/>
                    </a:lnTo>
                    <a:lnTo>
                      <a:pt x="2476" y="2334"/>
                    </a:lnTo>
                    <a:lnTo>
                      <a:pt x="2485" y="2324"/>
                    </a:lnTo>
                    <a:lnTo>
                      <a:pt x="2533" y="2324"/>
                    </a:lnTo>
                    <a:lnTo>
                      <a:pt x="2562" y="2286"/>
                    </a:lnTo>
                    <a:lnTo>
                      <a:pt x="2638" y="2267"/>
                    </a:lnTo>
                    <a:lnTo>
                      <a:pt x="2685" y="2267"/>
                    </a:lnTo>
                    <a:lnTo>
                      <a:pt x="2695" y="2248"/>
                    </a:lnTo>
                    <a:lnTo>
                      <a:pt x="2705" y="2229"/>
                    </a:lnTo>
                    <a:lnTo>
                      <a:pt x="2705" y="2210"/>
                    </a:lnTo>
                    <a:lnTo>
                      <a:pt x="2723" y="2200"/>
                    </a:lnTo>
                    <a:lnTo>
                      <a:pt x="2762" y="2200"/>
                    </a:lnTo>
                    <a:lnTo>
                      <a:pt x="2781" y="2181"/>
                    </a:lnTo>
                    <a:lnTo>
                      <a:pt x="2800" y="2172"/>
                    </a:lnTo>
                    <a:lnTo>
                      <a:pt x="2828" y="2162"/>
                    </a:lnTo>
                    <a:lnTo>
                      <a:pt x="2847" y="2162"/>
                    </a:lnTo>
                    <a:lnTo>
                      <a:pt x="2866" y="2172"/>
                    </a:lnTo>
                    <a:lnTo>
                      <a:pt x="2876" y="2181"/>
                    </a:lnTo>
                    <a:lnTo>
                      <a:pt x="2895" y="2172"/>
                    </a:lnTo>
                    <a:lnTo>
                      <a:pt x="2933" y="2114"/>
                    </a:lnTo>
                    <a:lnTo>
                      <a:pt x="2952" y="2096"/>
                    </a:lnTo>
                    <a:lnTo>
                      <a:pt x="2981" y="2096"/>
                    </a:lnTo>
                    <a:lnTo>
                      <a:pt x="3038" y="2086"/>
                    </a:lnTo>
                    <a:lnTo>
                      <a:pt x="3066" y="2067"/>
                    </a:lnTo>
                    <a:lnTo>
                      <a:pt x="3076" y="2048"/>
                    </a:lnTo>
                    <a:lnTo>
                      <a:pt x="3057" y="1991"/>
                    </a:lnTo>
                    <a:lnTo>
                      <a:pt x="3066" y="1962"/>
                    </a:lnTo>
                    <a:lnTo>
                      <a:pt x="3104" y="1924"/>
                    </a:lnTo>
                    <a:lnTo>
                      <a:pt x="3181" y="1886"/>
                    </a:lnTo>
                    <a:lnTo>
                      <a:pt x="3219" y="1876"/>
                    </a:lnTo>
                    <a:lnTo>
                      <a:pt x="3257" y="1876"/>
                    </a:lnTo>
                    <a:lnTo>
                      <a:pt x="3285" y="1886"/>
                    </a:lnTo>
                    <a:lnTo>
                      <a:pt x="3314" y="1896"/>
                    </a:lnTo>
                    <a:lnTo>
                      <a:pt x="3381" y="1943"/>
                    </a:lnTo>
                    <a:lnTo>
                      <a:pt x="3381" y="1867"/>
                    </a:lnTo>
                    <a:lnTo>
                      <a:pt x="3381" y="1800"/>
                    </a:lnTo>
                    <a:lnTo>
                      <a:pt x="3400" y="1772"/>
                    </a:lnTo>
                    <a:lnTo>
                      <a:pt x="3409" y="1762"/>
                    </a:lnTo>
                    <a:lnTo>
                      <a:pt x="3428" y="1772"/>
                    </a:lnTo>
                    <a:lnTo>
                      <a:pt x="3428" y="1781"/>
                    </a:lnTo>
                    <a:lnTo>
                      <a:pt x="3438" y="1800"/>
                    </a:lnTo>
                    <a:lnTo>
                      <a:pt x="3467" y="1800"/>
                    </a:lnTo>
                    <a:lnTo>
                      <a:pt x="3495" y="1800"/>
                    </a:lnTo>
                    <a:lnTo>
                      <a:pt x="3552" y="1753"/>
                    </a:lnTo>
                    <a:lnTo>
                      <a:pt x="3581" y="1733"/>
                    </a:lnTo>
                    <a:lnTo>
                      <a:pt x="3590" y="1705"/>
                    </a:lnTo>
                    <a:lnTo>
                      <a:pt x="3600" y="1686"/>
                    </a:lnTo>
                    <a:lnTo>
                      <a:pt x="3590" y="1657"/>
                    </a:lnTo>
                    <a:close/>
                    <a:moveTo>
                      <a:pt x="238" y="1610"/>
                    </a:moveTo>
                    <a:lnTo>
                      <a:pt x="276" y="1610"/>
                    </a:lnTo>
                    <a:lnTo>
                      <a:pt x="343" y="1581"/>
                    </a:lnTo>
                    <a:lnTo>
                      <a:pt x="247" y="1534"/>
                    </a:lnTo>
                    <a:lnTo>
                      <a:pt x="209" y="1515"/>
                    </a:lnTo>
                    <a:lnTo>
                      <a:pt x="190" y="1524"/>
                    </a:lnTo>
                    <a:lnTo>
                      <a:pt x="180" y="1515"/>
                    </a:lnTo>
                    <a:lnTo>
                      <a:pt x="190" y="1543"/>
                    </a:lnTo>
                    <a:lnTo>
                      <a:pt x="200" y="1572"/>
                    </a:lnTo>
                    <a:lnTo>
                      <a:pt x="238" y="161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53" name="Freeform 15">
                <a:extLst>
                  <a:ext uri="{FF2B5EF4-FFF2-40B4-BE49-F238E27FC236}">
                    <a16:creationId xmlns:a16="http://schemas.microsoft.com/office/drawing/2014/main" id="{36581748-56A0-9845-91ED-02C30F00A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0350" y="2967038"/>
                <a:ext cx="1549400" cy="1238250"/>
              </a:xfrm>
              <a:custGeom>
                <a:avLst/>
                <a:gdLst>
                  <a:gd name="T0" fmla="*/ 1271616 w 4306"/>
                  <a:gd name="T1" fmla="*/ 181778 h 3440"/>
                  <a:gd name="T2" fmla="*/ 1302201 w 4306"/>
                  <a:gd name="T3" fmla="*/ 140743 h 3440"/>
                  <a:gd name="T4" fmla="*/ 1360493 w 4306"/>
                  <a:gd name="T5" fmla="*/ 192217 h 3440"/>
                  <a:gd name="T6" fmla="*/ 1449729 w 4306"/>
                  <a:gd name="T7" fmla="*/ 202295 h 3440"/>
                  <a:gd name="T8" fmla="*/ 1466641 w 4306"/>
                  <a:gd name="T9" fmla="*/ 233252 h 3440"/>
                  <a:gd name="T10" fmla="*/ 1370928 w 4306"/>
                  <a:gd name="T11" fmla="*/ 339439 h 3440"/>
                  <a:gd name="T12" fmla="*/ 1442892 w 4306"/>
                  <a:gd name="T13" fmla="*/ 438787 h 3440"/>
                  <a:gd name="T14" fmla="*/ 1549040 w 4306"/>
                  <a:gd name="T15" fmla="*/ 586369 h 3440"/>
                  <a:gd name="T16" fmla="*/ 1518095 w 4306"/>
                  <a:gd name="T17" fmla="*/ 699395 h 3440"/>
                  <a:gd name="T18" fmla="*/ 1504422 w 4306"/>
                  <a:gd name="T19" fmla="*/ 740430 h 3440"/>
                  <a:gd name="T20" fmla="*/ 1470239 w 4306"/>
                  <a:gd name="T21" fmla="*/ 843378 h 3440"/>
                  <a:gd name="T22" fmla="*/ 1418784 w 4306"/>
                  <a:gd name="T23" fmla="*/ 901691 h 3440"/>
                  <a:gd name="T24" fmla="*/ 1401513 w 4306"/>
                  <a:gd name="T25" fmla="*/ 977282 h 3440"/>
                  <a:gd name="T26" fmla="*/ 1377764 w 4306"/>
                  <a:gd name="T27" fmla="*/ 1049273 h 3440"/>
                  <a:gd name="T28" fmla="*/ 1093144 w 4306"/>
                  <a:gd name="T29" fmla="*/ 1056112 h 3440"/>
                  <a:gd name="T30" fmla="*/ 805285 w 4306"/>
                  <a:gd name="T31" fmla="*/ 1066191 h 3440"/>
                  <a:gd name="T32" fmla="*/ 736919 w 4306"/>
                  <a:gd name="T33" fmla="*/ 1097147 h 3440"/>
                  <a:gd name="T34" fmla="*/ 630411 w 4306"/>
                  <a:gd name="T35" fmla="*/ 1114425 h 3440"/>
                  <a:gd name="T36" fmla="*/ 562044 w 4306"/>
                  <a:gd name="T37" fmla="*/ 1196495 h 3440"/>
                  <a:gd name="T38" fmla="*/ 507351 w 4306"/>
                  <a:gd name="T39" fmla="*/ 1189656 h 3440"/>
                  <a:gd name="T40" fmla="*/ 400843 w 4306"/>
                  <a:gd name="T41" fmla="*/ 1090308 h 3440"/>
                  <a:gd name="T42" fmla="*/ 366660 w 4306"/>
                  <a:gd name="T43" fmla="*/ 1045673 h 3440"/>
                  <a:gd name="T44" fmla="*/ 359824 w 4306"/>
                  <a:gd name="T45" fmla="*/ 984121 h 3440"/>
                  <a:gd name="T46" fmla="*/ 260512 w 4306"/>
                  <a:gd name="T47" fmla="*/ 980521 h 3440"/>
                  <a:gd name="T48" fmla="*/ 243241 w 4306"/>
                  <a:gd name="T49" fmla="*/ 1124504 h 3440"/>
                  <a:gd name="T50" fmla="*/ 157603 w 4306"/>
                  <a:gd name="T51" fmla="*/ 1151860 h 3440"/>
                  <a:gd name="T52" fmla="*/ 54693 w 4306"/>
                  <a:gd name="T53" fmla="*/ 1011477 h 3440"/>
                  <a:gd name="T54" fmla="*/ 61530 w 4306"/>
                  <a:gd name="T55" fmla="*/ 953165 h 3440"/>
                  <a:gd name="T56" fmla="*/ 10435 w 4306"/>
                  <a:gd name="T57" fmla="*/ 918969 h 3440"/>
                  <a:gd name="T58" fmla="*/ 13673 w 4306"/>
                  <a:gd name="T59" fmla="*/ 853817 h 3440"/>
                  <a:gd name="T60" fmla="*/ 75203 w 4306"/>
                  <a:gd name="T61" fmla="*/ 809182 h 3440"/>
                  <a:gd name="T62" fmla="*/ 119821 w 4306"/>
                  <a:gd name="T63" fmla="*/ 778226 h 3440"/>
                  <a:gd name="T64" fmla="*/ 191786 w 4306"/>
                  <a:gd name="T65" fmla="*/ 696156 h 3440"/>
                  <a:gd name="T66" fmla="*/ 233166 w 4306"/>
                  <a:gd name="T67" fmla="*/ 665199 h 3440"/>
                  <a:gd name="T68" fmla="*/ 284620 w 4306"/>
                  <a:gd name="T69" fmla="*/ 637843 h 3440"/>
                  <a:gd name="T70" fmla="*/ 328879 w 4306"/>
                  <a:gd name="T71" fmla="*/ 620565 h 3440"/>
                  <a:gd name="T72" fmla="*/ 366660 w 4306"/>
                  <a:gd name="T73" fmla="*/ 603287 h 3440"/>
                  <a:gd name="T74" fmla="*/ 418115 w 4306"/>
                  <a:gd name="T75" fmla="*/ 579530 h 3440"/>
                  <a:gd name="T76" fmla="*/ 469570 w 4306"/>
                  <a:gd name="T77" fmla="*/ 517617 h 3440"/>
                  <a:gd name="T78" fmla="*/ 527861 w 4306"/>
                  <a:gd name="T79" fmla="*/ 514378 h 3440"/>
                  <a:gd name="T80" fmla="*/ 544773 w 4306"/>
                  <a:gd name="T81" fmla="*/ 483421 h 3440"/>
                  <a:gd name="T82" fmla="*/ 599826 w 4306"/>
                  <a:gd name="T83" fmla="*/ 466144 h 3440"/>
                  <a:gd name="T84" fmla="*/ 599826 w 4306"/>
                  <a:gd name="T85" fmla="*/ 415030 h 3440"/>
                  <a:gd name="T86" fmla="*/ 527861 w 4306"/>
                  <a:gd name="T87" fmla="*/ 332600 h 3440"/>
                  <a:gd name="T88" fmla="*/ 606662 w 4306"/>
                  <a:gd name="T89" fmla="*/ 246930 h 3440"/>
                  <a:gd name="T90" fmla="*/ 753830 w 4306"/>
                  <a:gd name="T91" fmla="*/ 127065 h 3440"/>
                  <a:gd name="T92" fmla="*/ 843066 w 4306"/>
                  <a:gd name="T93" fmla="*/ 92509 h 3440"/>
                  <a:gd name="T94" fmla="*/ 986996 w 4306"/>
                  <a:gd name="T95" fmla="*/ 48234 h 3440"/>
                  <a:gd name="T96" fmla="*/ 1075872 w 4306"/>
                  <a:gd name="T97" fmla="*/ 3600 h 3440"/>
                  <a:gd name="T98" fmla="*/ 1093144 w 4306"/>
                  <a:gd name="T99" fmla="*/ 133904 h 3440"/>
                  <a:gd name="T100" fmla="*/ 1062199 w 4306"/>
                  <a:gd name="T101" fmla="*/ 188617 h 3440"/>
                  <a:gd name="T102" fmla="*/ 1117252 w 4306"/>
                  <a:gd name="T103" fmla="*/ 209135 h 34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306" h="3440">
                    <a:moveTo>
                      <a:pt x="3181" y="600"/>
                    </a:moveTo>
                    <a:lnTo>
                      <a:pt x="3324" y="543"/>
                    </a:lnTo>
                    <a:lnTo>
                      <a:pt x="3467" y="543"/>
                    </a:lnTo>
                    <a:lnTo>
                      <a:pt x="3505" y="534"/>
                    </a:lnTo>
                    <a:lnTo>
                      <a:pt x="3534" y="505"/>
                    </a:lnTo>
                    <a:lnTo>
                      <a:pt x="3534" y="477"/>
                    </a:lnTo>
                    <a:lnTo>
                      <a:pt x="3552" y="448"/>
                    </a:lnTo>
                    <a:lnTo>
                      <a:pt x="3572" y="419"/>
                    </a:lnTo>
                    <a:lnTo>
                      <a:pt x="3600" y="391"/>
                    </a:lnTo>
                    <a:lnTo>
                      <a:pt x="3619" y="391"/>
                    </a:lnTo>
                    <a:lnTo>
                      <a:pt x="3638" y="410"/>
                    </a:lnTo>
                    <a:lnTo>
                      <a:pt x="3648" y="438"/>
                    </a:lnTo>
                    <a:lnTo>
                      <a:pt x="3686" y="495"/>
                    </a:lnTo>
                    <a:lnTo>
                      <a:pt x="3705" y="524"/>
                    </a:lnTo>
                    <a:lnTo>
                      <a:pt x="3781" y="534"/>
                    </a:lnTo>
                    <a:lnTo>
                      <a:pt x="3848" y="534"/>
                    </a:lnTo>
                    <a:lnTo>
                      <a:pt x="3895" y="515"/>
                    </a:lnTo>
                    <a:lnTo>
                      <a:pt x="3933" y="515"/>
                    </a:lnTo>
                    <a:lnTo>
                      <a:pt x="3953" y="524"/>
                    </a:lnTo>
                    <a:lnTo>
                      <a:pt x="4029" y="562"/>
                    </a:lnTo>
                    <a:lnTo>
                      <a:pt x="4076" y="591"/>
                    </a:lnTo>
                    <a:lnTo>
                      <a:pt x="4105" y="629"/>
                    </a:lnTo>
                    <a:lnTo>
                      <a:pt x="4114" y="648"/>
                    </a:lnTo>
                    <a:lnTo>
                      <a:pt x="4076" y="648"/>
                    </a:lnTo>
                    <a:lnTo>
                      <a:pt x="3943" y="743"/>
                    </a:lnTo>
                    <a:lnTo>
                      <a:pt x="3895" y="762"/>
                    </a:lnTo>
                    <a:lnTo>
                      <a:pt x="3867" y="800"/>
                    </a:lnTo>
                    <a:lnTo>
                      <a:pt x="3838" y="896"/>
                    </a:lnTo>
                    <a:lnTo>
                      <a:pt x="3810" y="943"/>
                    </a:lnTo>
                    <a:lnTo>
                      <a:pt x="3829" y="1000"/>
                    </a:lnTo>
                    <a:lnTo>
                      <a:pt x="3857" y="1134"/>
                    </a:lnTo>
                    <a:lnTo>
                      <a:pt x="3895" y="1191"/>
                    </a:lnTo>
                    <a:lnTo>
                      <a:pt x="3933" y="1200"/>
                    </a:lnTo>
                    <a:lnTo>
                      <a:pt x="4010" y="1219"/>
                    </a:lnTo>
                    <a:lnTo>
                      <a:pt x="4048" y="1229"/>
                    </a:lnTo>
                    <a:lnTo>
                      <a:pt x="4076" y="1257"/>
                    </a:lnTo>
                    <a:lnTo>
                      <a:pt x="4114" y="1324"/>
                    </a:lnTo>
                    <a:lnTo>
                      <a:pt x="4191" y="1410"/>
                    </a:lnTo>
                    <a:lnTo>
                      <a:pt x="4305" y="1629"/>
                    </a:lnTo>
                    <a:lnTo>
                      <a:pt x="4257" y="1724"/>
                    </a:lnTo>
                    <a:lnTo>
                      <a:pt x="4238" y="1762"/>
                    </a:lnTo>
                    <a:lnTo>
                      <a:pt x="4248" y="1810"/>
                    </a:lnTo>
                    <a:lnTo>
                      <a:pt x="4238" y="1848"/>
                    </a:lnTo>
                    <a:lnTo>
                      <a:pt x="4219" y="1943"/>
                    </a:lnTo>
                    <a:lnTo>
                      <a:pt x="4210" y="1962"/>
                    </a:lnTo>
                    <a:lnTo>
                      <a:pt x="4181" y="1981"/>
                    </a:lnTo>
                    <a:lnTo>
                      <a:pt x="4171" y="2000"/>
                    </a:lnTo>
                    <a:lnTo>
                      <a:pt x="4171" y="2019"/>
                    </a:lnTo>
                    <a:lnTo>
                      <a:pt x="4181" y="2057"/>
                    </a:lnTo>
                    <a:lnTo>
                      <a:pt x="4181" y="2086"/>
                    </a:lnTo>
                    <a:lnTo>
                      <a:pt x="4171" y="2115"/>
                    </a:lnTo>
                    <a:lnTo>
                      <a:pt x="4171" y="2181"/>
                    </a:lnTo>
                    <a:lnTo>
                      <a:pt x="4162" y="2220"/>
                    </a:lnTo>
                    <a:lnTo>
                      <a:pt x="4086" y="2343"/>
                    </a:lnTo>
                    <a:lnTo>
                      <a:pt x="4057" y="2353"/>
                    </a:lnTo>
                    <a:lnTo>
                      <a:pt x="3981" y="2381"/>
                    </a:lnTo>
                    <a:lnTo>
                      <a:pt x="3962" y="2410"/>
                    </a:lnTo>
                    <a:lnTo>
                      <a:pt x="3943" y="2458"/>
                    </a:lnTo>
                    <a:lnTo>
                      <a:pt x="3943" y="2505"/>
                    </a:lnTo>
                    <a:lnTo>
                      <a:pt x="3953" y="2543"/>
                    </a:lnTo>
                    <a:lnTo>
                      <a:pt x="3962" y="2572"/>
                    </a:lnTo>
                    <a:lnTo>
                      <a:pt x="3953" y="2610"/>
                    </a:lnTo>
                    <a:lnTo>
                      <a:pt x="3915" y="2677"/>
                    </a:lnTo>
                    <a:lnTo>
                      <a:pt x="3895" y="2715"/>
                    </a:lnTo>
                    <a:lnTo>
                      <a:pt x="3895" y="2753"/>
                    </a:lnTo>
                    <a:lnTo>
                      <a:pt x="3905" y="2781"/>
                    </a:lnTo>
                    <a:lnTo>
                      <a:pt x="3915" y="2810"/>
                    </a:lnTo>
                    <a:lnTo>
                      <a:pt x="3876" y="2896"/>
                    </a:lnTo>
                    <a:lnTo>
                      <a:pt x="3829" y="2915"/>
                    </a:lnTo>
                    <a:lnTo>
                      <a:pt x="3381" y="2972"/>
                    </a:lnTo>
                    <a:lnTo>
                      <a:pt x="3286" y="2962"/>
                    </a:lnTo>
                    <a:lnTo>
                      <a:pt x="3219" y="2924"/>
                    </a:lnTo>
                    <a:lnTo>
                      <a:pt x="3162" y="2943"/>
                    </a:lnTo>
                    <a:lnTo>
                      <a:pt x="3038" y="2934"/>
                    </a:lnTo>
                    <a:lnTo>
                      <a:pt x="2981" y="2953"/>
                    </a:lnTo>
                    <a:lnTo>
                      <a:pt x="2933" y="2972"/>
                    </a:lnTo>
                    <a:lnTo>
                      <a:pt x="2895" y="2981"/>
                    </a:lnTo>
                    <a:lnTo>
                      <a:pt x="2229" y="2953"/>
                    </a:lnTo>
                    <a:lnTo>
                      <a:pt x="2238" y="2962"/>
                    </a:lnTo>
                    <a:lnTo>
                      <a:pt x="2229" y="2962"/>
                    </a:lnTo>
                    <a:lnTo>
                      <a:pt x="2200" y="2943"/>
                    </a:lnTo>
                    <a:lnTo>
                      <a:pt x="2143" y="2972"/>
                    </a:lnTo>
                    <a:lnTo>
                      <a:pt x="2086" y="3010"/>
                    </a:lnTo>
                    <a:lnTo>
                      <a:pt x="2048" y="3048"/>
                    </a:lnTo>
                    <a:lnTo>
                      <a:pt x="1981" y="3096"/>
                    </a:lnTo>
                    <a:lnTo>
                      <a:pt x="1924" y="3096"/>
                    </a:lnTo>
                    <a:lnTo>
                      <a:pt x="1876" y="3067"/>
                    </a:lnTo>
                    <a:lnTo>
                      <a:pt x="1809" y="3058"/>
                    </a:lnTo>
                    <a:lnTo>
                      <a:pt x="1752" y="3096"/>
                    </a:lnTo>
                    <a:lnTo>
                      <a:pt x="1714" y="3162"/>
                    </a:lnTo>
                    <a:lnTo>
                      <a:pt x="1686" y="3219"/>
                    </a:lnTo>
                    <a:lnTo>
                      <a:pt x="1667" y="3248"/>
                    </a:lnTo>
                    <a:lnTo>
                      <a:pt x="1610" y="3276"/>
                    </a:lnTo>
                    <a:lnTo>
                      <a:pt x="1562" y="3324"/>
                    </a:lnTo>
                    <a:lnTo>
                      <a:pt x="1514" y="3391"/>
                    </a:lnTo>
                    <a:lnTo>
                      <a:pt x="1467" y="3439"/>
                    </a:lnTo>
                    <a:lnTo>
                      <a:pt x="1438" y="3401"/>
                    </a:lnTo>
                    <a:lnTo>
                      <a:pt x="1419" y="3334"/>
                    </a:lnTo>
                    <a:lnTo>
                      <a:pt x="1410" y="3305"/>
                    </a:lnTo>
                    <a:lnTo>
                      <a:pt x="1343" y="3200"/>
                    </a:lnTo>
                    <a:lnTo>
                      <a:pt x="1276" y="3124"/>
                    </a:lnTo>
                    <a:lnTo>
                      <a:pt x="1219" y="3086"/>
                    </a:lnTo>
                    <a:lnTo>
                      <a:pt x="1181" y="3048"/>
                    </a:lnTo>
                    <a:lnTo>
                      <a:pt x="1114" y="3029"/>
                    </a:lnTo>
                    <a:lnTo>
                      <a:pt x="1076" y="3029"/>
                    </a:lnTo>
                    <a:lnTo>
                      <a:pt x="1048" y="3020"/>
                    </a:lnTo>
                    <a:lnTo>
                      <a:pt x="1019" y="3000"/>
                    </a:lnTo>
                    <a:lnTo>
                      <a:pt x="1019" y="2972"/>
                    </a:lnTo>
                    <a:lnTo>
                      <a:pt x="1019" y="2905"/>
                    </a:lnTo>
                    <a:lnTo>
                      <a:pt x="1019" y="2848"/>
                    </a:lnTo>
                    <a:lnTo>
                      <a:pt x="1009" y="2819"/>
                    </a:lnTo>
                    <a:lnTo>
                      <a:pt x="1009" y="2791"/>
                    </a:lnTo>
                    <a:lnTo>
                      <a:pt x="1000" y="2762"/>
                    </a:lnTo>
                    <a:lnTo>
                      <a:pt x="1000" y="2734"/>
                    </a:lnTo>
                    <a:lnTo>
                      <a:pt x="981" y="2715"/>
                    </a:lnTo>
                    <a:lnTo>
                      <a:pt x="905" y="2715"/>
                    </a:lnTo>
                    <a:lnTo>
                      <a:pt x="809" y="2686"/>
                    </a:lnTo>
                    <a:lnTo>
                      <a:pt x="743" y="2696"/>
                    </a:lnTo>
                    <a:lnTo>
                      <a:pt x="724" y="2724"/>
                    </a:lnTo>
                    <a:lnTo>
                      <a:pt x="686" y="2924"/>
                    </a:lnTo>
                    <a:lnTo>
                      <a:pt x="667" y="2972"/>
                    </a:lnTo>
                    <a:lnTo>
                      <a:pt x="648" y="3020"/>
                    </a:lnTo>
                    <a:lnTo>
                      <a:pt x="657" y="3067"/>
                    </a:lnTo>
                    <a:lnTo>
                      <a:pt x="676" y="3124"/>
                    </a:lnTo>
                    <a:lnTo>
                      <a:pt x="676" y="3153"/>
                    </a:lnTo>
                    <a:lnTo>
                      <a:pt x="686" y="3172"/>
                    </a:lnTo>
                    <a:lnTo>
                      <a:pt x="619" y="3200"/>
                    </a:lnTo>
                    <a:lnTo>
                      <a:pt x="505" y="3210"/>
                    </a:lnTo>
                    <a:lnTo>
                      <a:pt x="438" y="3200"/>
                    </a:lnTo>
                    <a:lnTo>
                      <a:pt x="362" y="3153"/>
                    </a:lnTo>
                    <a:lnTo>
                      <a:pt x="191" y="3086"/>
                    </a:lnTo>
                    <a:lnTo>
                      <a:pt x="171" y="3029"/>
                    </a:lnTo>
                    <a:lnTo>
                      <a:pt x="152" y="2886"/>
                    </a:lnTo>
                    <a:lnTo>
                      <a:pt x="152" y="2810"/>
                    </a:lnTo>
                    <a:lnTo>
                      <a:pt x="171" y="2781"/>
                    </a:lnTo>
                    <a:lnTo>
                      <a:pt x="171" y="2705"/>
                    </a:lnTo>
                    <a:lnTo>
                      <a:pt x="171" y="2686"/>
                    </a:lnTo>
                    <a:lnTo>
                      <a:pt x="171" y="2658"/>
                    </a:lnTo>
                    <a:lnTo>
                      <a:pt x="171" y="2648"/>
                    </a:lnTo>
                    <a:lnTo>
                      <a:pt x="152" y="2619"/>
                    </a:lnTo>
                    <a:lnTo>
                      <a:pt x="133" y="2601"/>
                    </a:lnTo>
                    <a:lnTo>
                      <a:pt x="105" y="2581"/>
                    </a:lnTo>
                    <a:lnTo>
                      <a:pt x="57" y="2572"/>
                    </a:lnTo>
                    <a:lnTo>
                      <a:pt x="29" y="2553"/>
                    </a:lnTo>
                    <a:lnTo>
                      <a:pt x="9" y="2496"/>
                    </a:lnTo>
                    <a:lnTo>
                      <a:pt x="0" y="2448"/>
                    </a:lnTo>
                    <a:lnTo>
                      <a:pt x="0" y="2429"/>
                    </a:lnTo>
                    <a:lnTo>
                      <a:pt x="19" y="2391"/>
                    </a:lnTo>
                    <a:lnTo>
                      <a:pt x="38" y="2372"/>
                    </a:lnTo>
                    <a:lnTo>
                      <a:pt x="38" y="2353"/>
                    </a:lnTo>
                    <a:lnTo>
                      <a:pt x="38" y="2334"/>
                    </a:lnTo>
                    <a:lnTo>
                      <a:pt x="57" y="2305"/>
                    </a:lnTo>
                    <a:lnTo>
                      <a:pt x="76" y="2296"/>
                    </a:lnTo>
                    <a:lnTo>
                      <a:pt x="209" y="2248"/>
                    </a:lnTo>
                    <a:lnTo>
                      <a:pt x="238" y="2258"/>
                    </a:lnTo>
                    <a:lnTo>
                      <a:pt x="257" y="2238"/>
                    </a:lnTo>
                    <a:lnTo>
                      <a:pt x="286" y="2200"/>
                    </a:lnTo>
                    <a:lnTo>
                      <a:pt x="305" y="2172"/>
                    </a:lnTo>
                    <a:lnTo>
                      <a:pt x="333" y="2162"/>
                    </a:lnTo>
                    <a:lnTo>
                      <a:pt x="362" y="2153"/>
                    </a:lnTo>
                    <a:lnTo>
                      <a:pt x="390" y="2134"/>
                    </a:lnTo>
                    <a:lnTo>
                      <a:pt x="419" y="2105"/>
                    </a:lnTo>
                    <a:lnTo>
                      <a:pt x="486" y="1981"/>
                    </a:lnTo>
                    <a:lnTo>
                      <a:pt x="533" y="1934"/>
                    </a:lnTo>
                    <a:lnTo>
                      <a:pt x="543" y="1915"/>
                    </a:lnTo>
                    <a:lnTo>
                      <a:pt x="562" y="1896"/>
                    </a:lnTo>
                    <a:lnTo>
                      <a:pt x="571" y="1886"/>
                    </a:lnTo>
                    <a:lnTo>
                      <a:pt x="619" y="1886"/>
                    </a:lnTo>
                    <a:lnTo>
                      <a:pt x="648" y="1848"/>
                    </a:lnTo>
                    <a:lnTo>
                      <a:pt x="724" y="1829"/>
                    </a:lnTo>
                    <a:lnTo>
                      <a:pt x="771" y="1829"/>
                    </a:lnTo>
                    <a:lnTo>
                      <a:pt x="781" y="1810"/>
                    </a:lnTo>
                    <a:lnTo>
                      <a:pt x="791" y="1791"/>
                    </a:lnTo>
                    <a:lnTo>
                      <a:pt x="791" y="1772"/>
                    </a:lnTo>
                    <a:lnTo>
                      <a:pt x="809" y="1762"/>
                    </a:lnTo>
                    <a:lnTo>
                      <a:pt x="848" y="1762"/>
                    </a:lnTo>
                    <a:lnTo>
                      <a:pt x="867" y="1743"/>
                    </a:lnTo>
                    <a:lnTo>
                      <a:pt x="886" y="1734"/>
                    </a:lnTo>
                    <a:lnTo>
                      <a:pt x="914" y="1724"/>
                    </a:lnTo>
                    <a:lnTo>
                      <a:pt x="933" y="1724"/>
                    </a:lnTo>
                    <a:lnTo>
                      <a:pt x="952" y="1734"/>
                    </a:lnTo>
                    <a:lnTo>
                      <a:pt x="962" y="1743"/>
                    </a:lnTo>
                    <a:lnTo>
                      <a:pt x="981" y="1734"/>
                    </a:lnTo>
                    <a:lnTo>
                      <a:pt x="1019" y="1676"/>
                    </a:lnTo>
                    <a:lnTo>
                      <a:pt x="1038" y="1658"/>
                    </a:lnTo>
                    <a:lnTo>
                      <a:pt x="1067" y="1658"/>
                    </a:lnTo>
                    <a:lnTo>
                      <a:pt x="1124" y="1648"/>
                    </a:lnTo>
                    <a:lnTo>
                      <a:pt x="1152" y="1629"/>
                    </a:lnTo>
                    <a:lnTo>
                      <a:pt x="1162" y="1610"/>
                    </a:lnTo>
                    <a:lnTo>
                      <a:pt x="1143" y="1553"/>
                    </a:lnTo>
                    <a:lnTo>
                      <a:pt x="1152" y="1524"/>
                    </a:lnTo>
                    <a:lnTo>
                      <a:pt x="1190" y="1486"/>
                    </a:lnTo>
                    <a:lnTo>
                      <a:pt x="1267" y="1448"/>
                    </a:lnTo>
                    <a:lnTo>
                      <a:pt x="1305" y="1438"/>
                    </a:lnTo>
                    <a:lnTo>
                      <a:pt x="1343" y="1438"/>
                    </a:lnTo>
                    <a:lnTo>
                      <a:pt x="1371" y="1448"/>
                    </a:lnTo>
                    <a:lnTo>
                      <a:pt x="1400" y="1458"/>
                    </a:lnTo>
                    <a:lnTo>
                      <a:pt x="1467" y="1505"/>
                    </a:lnTo>
                    <a:lnTo>
                      <a:pt x="1467" y="1429"/>
                    </a:lnTo>
                    <a:lnTo>
                      <a:pt x="1467" y="1362"/>
                    </a:lnTo>
                    <a:lnTo>
                      <a:pt x="1486" y="1334"/>
                    </a:lnTo>
                    <a:lnTo>
                      <a:pt x="1495" y="1324"/>
                    </a:lnTo>
                    <a:lnTo>
                      <a:pt x="1514" y="1334"/>
                    </a:lnTo>
                    <a:lnTo>
                      <a:pt x="1514" y="1343"/>
                    </a:lnTo>
                    <a:lnTo>
                      <a:pt x="1524" y="1362"/>
                    </a:lnTo>
                    <a:lnTo>
                      <a:pt x="1553" y="1362"/>
                    </a:lnTo>
                    <a:lnTo>
                      <a:pt x="1581" y="1362"/>
                    </a:lnTo>
                    <a:lnTo>
                      <a:pt x="1638" y="1315"/>
                    </a:lnTo>
                    <a:lnTo>
                      <a:pt x="1667" y="1295"/>
                    </a:lnTo>
                    <a:lnTo>
                      <a:pt x="1676" y="1267"/>
                    </a:lnTo>
                    <a:lnTo>
                      <a:pt x="1686" y="1248"/>
                    </a:lnTo>
                    <a:lnTo>
                      <a:pt x="1676" y="1219"/>
                    </a:lnTo>
                    <a:lnTo>
                      <a:pt x="1676" y="1200"/>
                    </a:lnTo>
                    <a:lnTo>
                      <a:pt x="1667" y="1153"/>
                    </a:lnTo>
                    <a:lnTo>
                      <a:pt x="1581" y="1096"/>
                    </a:lnTo>
                    <a:lnTo>
                      <a:pt x="1524" y="1029"/>
                    </a:lnTo>
                    <a:lnTo>
                      <a:pt x="1495" y="1000"/>
                    </a:lnTo>
                    <a:lnTo>
                      <a:pt x="1476" y="972"/>
                    </a:lnTo>
                    <a:lnTo>
                      <a:pt x="1467" y="924"/>
                    </a:lnTo>
                    <a:lnTo>
                      <a:pt x="1476" y="896"/>
                    </a:lnTo>
                    <a:lnTo>
                      <a:pt x="1543" y="734"/>
                    </a:lnTo>
                    <a:lnTo>
                      <a:pt x="1600" y="715"/>
                    </a:lnTo>
                    <a:lnTo>
                      <a:pt x="1648" y="705"/>
                    </a:lnTo>
                    <a:lnTo>
                      <a:pt x="1686" y="686"/>
                    </a:lnTo>
                    <a:lnTo>
                      <a:pt x="1800" y="600"/>
                    </a:lnTo>
                    <a:lnTo>
                      <a:pt x="1886" y="572"/>
                    </a:lnTo>
                    <a:lnTo>
                      <a:pt x="1962" y="515"/>
                    </a:lnTo>
                    <a:lnTo>
                      <a:pt x="2029" y="448"/>
                    </a:lnTo>
                    <a:lnTo>
                      <a:pt x="2095" y="353"/>
                    </a:lnTo>
                    <a:lnTo>
                      <a:pt x="2172" y="391"/>
                    </a:lnTo>
                    <a:lnTo>
                      <a:pt x="2276" y="362"/>
                    </a:lnTo>
                    <a:lnTo>
                      <a:pt x="2305" y="343"/>
                    </a:lnTo>
                    <a:lnTo>
                      <a:pt x="2324" y="315"/>
                    </a:lnTo>
                    <a:lnTo>
                      <a:pt x="2343" y="257"/>
                    </a:lnTo>
                    <a:lnTo>
                      <a:pt x="2353" y="229"/>
                    </a:lnTo>
                    <a:lnTo>
                      <a:pt x="2391" y="153"/>
                    </a:lnTo>
                    <a:lnTo>
                      <a:pt x="2552" y="10"/>
                    </a:lnTo>
                    <a:lnTo>
                      <a:pt x="2667" y="105"/>
                    </a:lnTo>
                    <a:lnTo>
                      <a:pt x="2743" y="134"/>
                    </a:lnTo>
                    <a:lnTo>
                      <a:pt x="2772" y="124"/>
                    </a:lnTo>
                    <a:lnTo>
                      <a:pt x="2876" y="96"/>
                    </a:lnTo>
                    <a:lnTo>
                      <a:pt x="2943" y="19"/>
                    </a:lnTo>
                    <a:lnTo>
                      <a:pt x="2962" y="19"/>
                    </a:lnTo>
                    <a:lnTo>
                      <a:pt x="2990" y="10"/>
                    </a:lnTo>
                    <a:lnTo>
                      <a:pt x="3048" y="0"/>
                    </a:lnTo>
                    <a:lnTo>
                      <a:pt x="3076" y="10"/>
                    </a:lnTo>
                    <a:lnTo>
                      <a:pt x="3105" y="19"/>
                    </a:lnTo>
                    <a:lnTo>
                      <a:pt x="3086" y="257"/>
                    </a:lnTo>
                    <a:lnTo>
                      <a:pt x="3038" y="372"/>
                    </a:lnTo>
                    <a:lnTo>
                      <a:pt x="3019" y="400"/>
                    </a:lnTo>
                    <a:lnTo>
                      <a:pt x="2990" y="429"/>
                    </a:lnTo>
                    <a:lnTo>
                      <a:pt x="2962" y="467"/>
                    </a:lnTo>
                    <a:lnTo>
                      <a:pt x="2952" y="505"/>
                    </a:lnTo>
                    <a:lnTo>
                      <a:pt x="2952" y="524"/>
                    </a:lnTo>
                    <a:lnTo>
                      <a:pt x="2972" y="534"/>
                    </a:lnTo>
                    <a:lnTo>
                      <a:pt x="2990" y="543"/>
                    </a:lnTo>
                    <a:lnTo>
                      <a:pt x="3010" y="553"/>
                    </a:lnTo>
                    <a:lnTo>
                      <a:pt x="3038" y="562"/>
                    </a:lnTo>
                    <a:lnTo>
                      <a:pt x="3105" y="581"/>
                    </a:lnTo>
                    <a:lnTo>
                      <a:pt x="3181" y="60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54" name="Freeform 16">
                <a:extLst>
                  <a:ext uri="{FF2B5EF4-FFF2-40B4-BE49-F238E27FC236}">
                    <a16:creationId xmlns:a16="http://schemas.microsoft.com/office/drawing/2014/main" id="{E3759AD9-140C-B441-A6F4-B5DF30A5A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8563" y="655638"/>
                <a:ext cx="1358900" cy="1389062"/>
              </a:xfrm>
              <a:custGeom>
                <a:avLst/>
                <a:gdLst>
                  <a:gd name="T0" fmla="*/ 487302 w 3773"/>
                  <a:gd name="T1" fmla="*/ 34204 h 3858"/>
                  <a:gd name="T2" fmla="*/ 538806 w 3773"/>
                  <a:gd name="T3" fmla="*/ 68769 h 3858"/>
                  <a:gd name="T4" fmla="*/ 665584 w 3773"/>
                  <a:gd name="T5" fmla="*/ 51487 h 3858"/>
                  <a:gd name="T6" fmla="*/ 748061 w 3773"/>
                  <a:gd name="T7" fmla="*/ 75610 h 3858"/>
                  <a:gd name="T8" fmla="*/ 895729 w 3773"/>
                  <a:gd name="T9" fmla="*/ 72009 h 3858"/>
                  <a:gd name="T10" fmla="*/ 953715 w 3773"/>
                  <a:gd name="T11" fmla="*/ 68769 h 3858"/>
                  <a:gd name="T12" fmla="*/ 957317 w 3773"/>
                  <a:gd name="T13" fmla="*/ 168142 h 3858"/>
                  <a:gd name="T14" fmla="*/ 991532 w 3773"/>
                  <a:gd name="T15" fmla="*/ 209187 h 3858"/>
                  <a:gd name="T16" fmla="*/ 953715 w 3773"/>
                  <a:gd name="T17" fmla="*/ 356807 h 3858"/>
                  <a:gd name="T18" fmla="*/ 957317 w 3773"/>
                  <a:gd name="T19" fmla="*/ 394612 h 3858"/>
                  <a:gd name="T20" fmla="*/ 971003 w 3773"/>
                  <a:gd name="T21" fmla="*/ 466261 h 3858"/>
                  <a:gd name="T22" fmla="*/ 1029350 w 3773"/>
                  <a:gd name="T23" fmla="*/ 497225 h 3858"/>
                  <a:gd name="T24" fmla="*/ 1067167 w 3773"/>
                  <a:gd name="T25" fmla="*/ 469862 h 3858"/>
                  <a:gd name="T26" fmla="*/ 1180258 w 3773"/>
                  <a:gd name="T27" fmla="*/ 480303 h 3858"/>
                  <a:gd name="T28" fmla="*/ 1331167 w 3773"/>
                  <a:gd name="T29" fmla="*/ 582916 h 3858"/>
                  <a:gd name="T30" fmla="*/ 1303795 w 3773"/>
                  <a:gd name="T31" fmla="*/ 696331 h 3858"/>
                  <a:gd name="T32" fmla="*/ 1269579 w 3773"/>
                  <a:gd name="T33" fmla="*/ 754299 h 3858"/>
                  <a:gd name="T34" fmla="*/ 1231762 w 3773"/>
                  <a:gd name="T35" fmla="*/ 843591 h 3858"/>
                  <a:gd name="T36" fmla="*/ 1180258 w 3773"/>
                  <a:gd name="T37" fmla="*/ 864113 h 3858"/>
                  <a:gd name="T38" fmla="*/ 1169814 w 3773"/>
                  <a:gd name="T39" fmla="*/ 884636 h 3858"/>
                  <a:gd name="T40" fmla="*/ 1162971 w 3773"/>
                  <a:gd name="T41" fmla="*/ 905519 h 3858"/>
                  <a:gd name="T42" fmla="*/ 1108226 w 3773"/>
                  <a:gd name="T43" fmla="*/ 960246 h 3858"/>
                  <a:gd name="T44" fmla="*/ 1036193 w 3773"/>
                  <a:gd name="T45" fmla="*/ 1025414 h 3858"/>
                  <a:gd name="T46" fmla="*/ 888525 w 3773"/>
                  <a:gd name="T47" fmla="*/ 1062859 h 3858"/>
                  <a:gd name="T48" fmla="*/ 816493 w 3773"/>
                  <a:gd name="T49" fmla="*/ 1138469 h 3858"/>
                  <a:gd name="T50" fmla="*/ 764989 w 3773"/>
                  <a:gd name="T51" fmla="*/ 1207238 h 3858"/>
                  <a:gd name="T52" fmla="*/ 748061 w 3773"/>
                  <a:gd name="T53" fmla="*/ 1272407 h 3858"/>
                  <a:gd name="T54" fmla="*/ 679270 w 3773"/>
                  <a:gd name="T55" fmla="*/ 1378621 h 3858"/>
                  <a:gd name="T56" fmla="*/ 559335 w 3773"/>
                  <a:gd name="T57" fmla="*/ 1388702 h 3858"/>
                  <a:gd name="T58" fmla="*/ 494145 w 3773"/>
                  <a:gd name="T59" fmla="*/ 1381861 h 3858"/>
                  <a:gd name="T60" fmla="*/ 374211 w 3773"/>
                  <a:gd name="T61" fmla="*/ 1296170 h 3858"/>
                  <a:gd name="T62" fmla="*/ 377452 w 3773"/>
                  <a:gd name="T63" fmla="*/ 1251524 h 3858"/>
                  <a:gd name="T64" fmla="*/ 356923 w 3773"/>
                  <a:gd name="T65" fmla="*/ 1234602 h 3858"/>
                  <a:gd name="T66" fmla="*/ 339635 w 3773"/>
                  <a:gd name="T67" fmla="*/ 1217319 h 3858"/>
                  <a:gd name="T68" fmla="*/ 343237 w 3773"/>
                  <a:gd name="T69" fmla="*/ 1183115 h 3858"/>
                  <a:gd name="T70" fmla="*/ 267962 w 3773"/>
                  <a:gd name="T71" fmla="*/ 1227761 h 3858"/>
                  <a:gd name="T72" fmla="*/ 120295 w 3773"/>
                  <a:gd name="T73" fmla="*/ 1227761 h 3858"/>
                  <a:gd name="T74" fmla="*/ 34576 w 3773"/>
                  <a:gd name="T75" fmla="*/ 1155751 h 3858"/>
                  <a:gd name="T76" fmla="*/ 7203 w 3773"/>
                  <a:gd name="T77" fmla="*/ 1121547 h 3858"/>
                  <a:gd name="T78" fmla="*/ 24131 w 3773"/>
                  <a:gd name="T79" fmla="*/ 1100664 h 3858"/>
                  <a:gd name="T80" fmla="*/ 45021 w 3773"/>
                  <a:gd name="T81" fmla="*/ 1090583 h 3858"/>
                  <a:gd name="T82" fmla="*/ 48262 w 3773"/>
                  <a:gd name="T83" fmla="*/ 1049177 h 3858"/>
                  <a:gd name="T84" fmla="*/ 72393 w 3773"/>
                  <a:gd name="T85" fmla="*/ 1014973 h 3858"/>
                  <a:gd name="T86" fmla="*/ 89321 w 3773"/>
                  <a:gd name="T87" fmla="*/ 970687 h 3858"/>
                  <a:gd name="T88" fmla="*/ 92922 w 3773"/>
                  <a:gd name="T89" fmla="*/ 932882 h 3858"/>
                  <a:gd name="T90" fmla="*/ 79236 w 3773"/>
                  <a:gd name="T91" fmla="*/ 809386 h 3858"/>
                  <a:gd name="T92" fmla="*/ 133981 w 3773"/>
                  <a:gd name="T93" fmla="*/ 771581 h 3858"/>
                  <a:gd name="T94" fmla="*/ 164955 w 3773"/>
                  <a:gd name="T95" fmla="*/ 710013 h 3858"/>
                  <a:gd name="T96" fmla="*/ 195929 w 3773"/>
                  <a:gd name="T97" fmla="*/ 692731 h 3858"/>
                  <a:gd name="T98" fmla="*/ 219700 w 3773"/>
                  <a:gd name="T99" fmla="*/ 679049 h 3858"/>
                  <a:gd name="T100" fmla="*/ 206014 w 3773"/>
                  <a:gd name="T101" fmla="*/ 651685 h 3858"/>
                  <a:gd name="T102" fmla="*/ 195929 w 3773"/>
                  <a:gd name="T103" fmla="*/ 607040 h 3858"/>
                  <a:gd name="T104" fmla="*/ 264361 w 3773"/>
                  <a:gd name="T105" fmla="*/ 387411 h 3858"/>
                  <a:gd name="T106" fmla="*/ 284890 w 3773"/>
                  <a:gd name="T107" fmla="*/ 366888 h 3858"/>
                  <a:gd name="T108" fmla="*/ 288492 w 3773"/>
                  <a:gd name="T109" fmla="*/ 325843 h 3858"/>
                  <a:gd name="T110" fmla="*/ 253916 w 3773"/>
                  <a:gd name="T111" fmla="*/ 257434 h 3858"/>
                  <a:gd name="T112" fmla="*/ 257517 w 3773"/>
                  <a:gd name="T113" fmla="*/ 185064 h 3858"/>
                  <a:gd name="T114" fmla="*/ 260759 w 3773"/>
                  <a:gd name="T115" fmla="*/ 130337 h 3858"/>
                  <a:gd name="T116" fmla="*/ 257517 w 3773"/>
                  <a:gd name="T117" fmla="*/ 37805 h 3858"/>
                  <a:gd name="T118" fmla="*/ 302178 w 3773"/>
                  <a:gd name="T119" fmla="*/ 3600 h 3858"/>
                  <a:gd name="T120" fmla="*/ 387897 w 3773"/>
                  <a:gd name="T121" fmla="*/ 51487 h 38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773" h="3858">
                    <a:moveTo>
                      <a:pt x="1172" y="191"/>
                    </a:moveTo>
                    <a:lnTo>
                      <a:pt x="1286" y="143"/>
                    </a:lnTo>
                    <a:lnTo>
                      <a:pt x="1353" y="95"/>
                    </a:lnTo>
                    <a:lnTo>
                      <a:pt x="1382" y="105"/>
                    </a:lnTo>
                    <a:lnTo>
                      <a:pt x="1429" y="124"/>
                    </a:lnTo>
                    <a:lnTo>
                      <a:pt x="1496" y="191"/>
                    </a:lnTo>
                    <a:lnTo>
                      <a:pt x="1582" y="200"/>
                    </a:lnTo>
                    <a:lnTo>
                      <a:pt x="1772" y="191"/>
                    </a:lnTo>
                    <a:lnTo>
                      <a:pt x="1848" y="143"/>
                    </a:lnTo>
                    <a:lnTo>
                      <a:pt x="1867" y="19"/>
                    </a:lnTo>
                    <a:lnTo>
                      <a:pt x="1963" y="38"/>
                    </a:lnTo>
                    <a:lnTo>
                      <a:pt x="2077" y="210"/>
                    </a:lnTo>
                    <a:lnTo>
                      <a:pt x="2163" y="238"/>
                    </a:lnTo>
                    <a:lnTo>
                      <a:pt x="2382" y="229"/>
                    </a:lnTo>
                    <a:lnTo>
                      <a:pt x="2487" y="200"/>
                    </a:lnTo>
                    <a:lnTo>
                      <a:pt x="2534" y="105"/>
                    </a:lnTo>
                    <a:lnTo>
                      <a:pt x="2601" y="143"/>
                    </a:lnTo>
                    <a:lnTo>
                      <a:pt x="2648" y="191"/>
                    </a:lnTo>
                    <a:lnTo>
                      <a:pt x="2658" y="257"/>
                    </a:lnTo>
                    <a:lnTo>
                      <a:pt x="2629" y="438"/>
                    </a:lnTo>
                    <a:lnTo>
                      <a:pt x="2658" y="467"/>
                    </a:lnTo>
                    <a:lnTo>
                      <a:pt x="2715" y="476"/>
                    </a:lnTo>
                    <a:lnTo>
                      <a:pt x="2791" y="495"/>
                    </a:lnTo>
                    <a:lnTo>
                      <a:pt x="2753" y="581"/>
                    </a:lnTo>
                    <a:lnTo>
                      <a:pt x="2686" y="914"/>
                    </a:lnTo>
                    <a:lnTo>
                      <a:pt x="2667" y="953"/>
                    </a:lnTo>
                    <a:lnTo>
                      <a:pt x="2648" y="991"/>
                    </a:lnTo>
                    <a:lnTo>
                      <a:pt x="2629" y="1029"/>
                    </a:lnTo>
                    <a:lnTo>
                      <a:pt x="2639" y="1057"/>
                    </a:lnTo>
                    <a:lnTo>
                      <a:pt x="2658" y="1096"/>
                    </a:lnTo>
                    <a:lnTo>
                      <a:pt x="2677" y="1134"/>
                    </a:lnTo>
                    <a:lnTo>
                      <a:pt x="2677" y="1210"/>
                    </a:lnTo>
                    <a:lnTo>
                      <a:pt x="2696" y="1295"/>
                    </a:lnTo>
                    <a:lnTo>
                      <a:pt x="2734" y="1362"/>
                    </a:lnTo>
                    <a:lnTo>
                      <a:pt x="2829" y="1391"/>
                    </a:lnTo>
                    <a:lnTo>
                      <a:pt x="2858" y="1381"/>
                    </a:lnTo>
                    <a:lnTo>
                      <a:pt x="2906" y="1362"/>
                    </a:lnTo>
                    <a:lnTo>
                      <a:pt x="2944" y="1324"/>
                    </a:lnTo>
                    <a:lnTo>
                      <a:pt x="2963" y="1305"/>
                    </a:lnTo>
                    <a:lnTo>
                      <a:pt x="2991" y="1286"/>
                    </a:lnTo>
                    <a:lnTo>
                      <a:pt x="3029" y="1286"/>
                    </a:lnTo>
                    <a:lnTo>
                      <a:pt x="3277" y="1334"/>
                    </a:lnTo>
                    <a:lnTo>
                      <a:pt x="3429" y="1391"/>
                    </a:lnTo>
                    <a:lnTo>
                      <a:pt x="3563" y="1486"/>
                    </a:lnTo>
                    <a:lnTo>
                      <a:pt x="3696" y="1619"/>
                    </a:lnTo>
                    <a:lnTo>
                      <a:pt x="3734" y="1686"/>
                    </a:lnTo>
                    <a:lnTo>
                      <a:pt x="3772" y="1724"/>
                    </a:lnTo>
                    <a:lnTo>
                      <a:pt x="3620" y="1934"/>
                    </a:lnTo>
                    <a:lnTo>
                      <a:pt x="3543" y="2019"/>
                    </a:lnTo>
                    <a:lnTo>
                      <a:pt x="3525" y="2067"/>
                    </a:lnTo>
                    <a:lnTo>
                      <a:pt x="3525" y="2095"/>
                    </a:lnTo>
                    <a:lnTo>
                      <a:pt x="3534" y="2124"/>
                    </a:lnTo>
                    <a:lnTo>
                      <a:pt x="3534" y="2152"/>
                    </a:lnTo>
                    <a:lnTo>
                      <a:pt x="3420" y="2343"/>
                    </a:lnTo>
                    <a:lnTo>
                      <a:pt x="3420" y="2372"/>
                    </a:lnTo>
                    <a:lnTo>
                      <a:pt x="3315" y="2381"/>
                    </a:lnTo>
                    <a:lnTo>
                      <a:pt x="3277" y="2400"/>
                    </a:lnTo>
                    <a:lnTo>
                      <a:pt x="3239" y="2429"/>
                    </a:lnTo>
                    <a:lnTo>
                      <a:pt x="3248" y="2429"/>
                    </a:lnTo>
                    <a:lnTo>
                      <a:pt x="3248" y="2457"/>
                    </a:lnTo>
                    <a:lnTo>
                      <a:pt x="3248" y="2486"/>
                    </a:lnTo>
                    <a:lnTo>
                      <a:pt x="3239" y="2515"/>
                    </a:lnTo>
                    <a:lnTo>
                      <a:pt x="3229" y="2515"/>
                    </a:lnTo>
                    <a:lnTo>
                      <a:pt x="3191" y="2505"/>
                    </a:lnTo>
                    <a:lnTo>
                      <a:pt x="3172" y="2515"/>
                    </a:lnTo>
                    <a:lnTo>
                      <a:pt x="3077" y="2667"/>
                    </a:lnTo>
                    <a:lnTo>
                      <a:pt x="2982" y="2772"/>
                    </a:lnTo>
                    <a:lnTo>
                      <a:pt x="2924" y="2819"/>
                    </a:lnTo>
                    <a:lnTo>
                      <a:pt x="2877" y="2848"/>
                    </a:lnTo>
                    <a:lnTo>
                      <a:pt x="2696" y="2924"/>
                    </a:lnTo>
                    <a:lnTo>
                      <a:pt x="2667" y="2952"/>
                    </a:lnTo>
                    <a:lnTo>
                      <a:pt x="2467" y="2952"/>
                    </a:lnTo>
                    <a:lnTo>
                      <a:pt x="2420" y="2962"/>
                    </a:lnTo>
                    <a:lnTo>
                      <a:pt x="2382" y="3000"/>
                    </a:lnTo>
                    <a:lnTo>
                      <a:pt x="2267" y="3162"/>
                    </a:lnTo>
                    <a:lnTo>
                      <a:pt x="2248" y="3229"/>
                    </a:lnTo>
                    <a:lnTo>
                      <a:pt x="2229" y="3257"/>
                    </a:lnTo>
                    <a:lnTo>
                      <a:pt x="2124" y="3353"/>
                    </a:lnTo>
                    <a:lnTo>
                      <a:pt x="2086" y="3400"/>
                    </a:lnTo>
                    <a:lnTo>
                      <a:pt x="2067" y="3429"/>
                    </a:lnTo>
                    <a:lnTo>
                      <a:pt x="2077" y="3534"/>
                    </a:lnTo>
                    <a:lnTo>
                      <a:pt x="2058" y="3610"/>
                    </a:lnTo>
                    <a:lnTo>
                      <a:pt x="1934" y="3791"/>
                    </a:lnTo>
                    <a:lnTo>
                      <a:pt x="1886" y="3829"/>
                    </a:lnTo>
                    <a:lnTo>
                      <a:pt x="1810" y="3838"/>
                    </a:lnTo>
                    <a:lnTo>
                      <a:pt x="1620" y="3819"/>
                    </a:lnTo>
                    <a:lnTo>
                      <a:pt x="1553" y="3857"/>
                    </a:lnTo>
                    <a:lnTo>
                      <a:pt x="1505" y="3848"/>
                    </a:lnTo>
                    <a:lnTo>
                      <a:pt x="1372" y="3838"/>
                    </a:lnTo>
                    <a:lnTo>
                      <a:pt x="1096" y="3695"/>
                    </a:lnTo>
                    <a:lnTo>
                      <a:pt x="1067" y="3657"/>
                    </a:lnTo>
                    <a:lnTo>
                      <a:pt x="1039" y="3600"/>
                    </a:lnTo>
                    <a:lnTo>
                      <a:pt x="1029" y="3543"/>
                    </a:lnTo>
                    <a:lnTo>
                      <a:pt x="1029" y="3514"/>
                    </a:lnTo>
                    <a:lnTo>
                      <a:pt x="1048" y="3476"/>
                    </a:lnTo>
                    <a:lnTo>
                      <a:pt x="1048" y="3448"/>
                    </a:lnTo>
                    <a:lnTo>
                      <a:pt x="1020" y="3429"/>
                    </a:lnTo>
                    <a:lnTo>
                      <a:pt x="991" y="3429"/>
                    </a:lnTo>
                    <a:lnTo>
                      <a:pt x="972" y="3419"/>
                    </a:lnTo>
                    <a:lnTo>
                      <a:pt x="953" y="3400"/>
                    </a:lnTo>
                    <a:lnTo>
                      <a:pt x="943" y="3381"/>
                    </a:lnTo>
                    <a:lnTo>
                      <a:pt x="953" y="3353"/>
                    </a:lnTo>
                    <a:lnTo>
                      <a:pt x="982" y="3267"/>
                    </a:lnTo>
                    <a:lnTo>
                      <a:pt x="953" y="3286"/>
                    </a:lnTo>
                    <a:lnTo>
                      <a:pt x="839" y="3372"/>
                    </a:lnTo>
                    <a:lnTo>
                      <a:pt x="810" y="3410"/>
                    </a:lnTo>
                    <a:lnTo>
                      <a:pt x="744" y="3410"/>
                    </a:lnTo>
                    <a:lnTo>
                      <a:pt x="648" y="3381"/>
                    </a:lnTo>
                    <a:lnTo>
                      <a:pt x="410" y="3400"/>
                    </a:lnTo>
                    <a:lnTo>
                      <a:pt x="334" y="3410"/>
                    </a:lnTo>
                    <a:lnTo>
                      <a:pt x="229" y="3372"/>
                    </a:lnTo>
                    <a:lnTo>
                      <a:pt x="191" y="3343"/>
                    </a:lnTo>
                    <a:lnTo>
                      <a:pt x="96" y="3210"/>
                    </a:lnTo>
                    <a:lnTo>
                      <a:pt x="48" y="3172"/>
                    </a:lnTo>
                    <a:lnTo>
                      <a:pt x="0" y="3172"/>
                    </a:lnTo>
                    <a:lnTo>
                      <a:pt x="20" y="3115"/>
                    </a:lnTo>
                    <a:lnTo>
                      <a:pt x="29" y="3095"/>
                    </a:lnTo>
                    <a:lnTo>
                      <a:pt x="39" y="3077"/>
                    </a:lnTo>
                    <a:lnTo>
                      <a:pt x="67" y="3057"/>
                    </a:lnTo>
                    <a:lnTo>
                      <a:pt x="115" y="3057"/>
                    </a:lnTo>
                    <a:lnTo>
                      <a:pt x="125" y="3048"/>
                    </a:lnTo>
                    <a:lnTo>
                      <a:pt x="125" y="3029"/>
                    </a:lnTo>
                    <a:lnTo>
                      <a:pt x="115" y="3000"/>
                    </a:lnTo>
                    <a:lnTo>
                      <a:pt x="125" y="2962"/>
                    </a:lnTo>
                    <a:lnTo>
                      <a:pt x="134" y="2914"/>
                    </a:lnTo>
                    <a:lnTo>
                      <a:pt x="163" y="2876"/>
                    </a:lnTo>
                    <a:lnTo>
                      <a:pt x="191" y="2838"/>
                    </a:lnTo>
                    <a:lnTo>
                      <a:pt x="201" y="2819"/>
                    </a:lnTo>
                    <a:lnTo>
                      <a:pt x="191" y="2800"/>
                    </a:lnTo>
                    <a:lnTo>
                      <a:pt x="201" y="2753"/>
                    </a:lnTo>
                    <a:lnTo>
                      <a:pt x="248" y="2696"/>
                    </a:lnTo>
                    <a:lnTo>
                      <a:pt x="353" y="2667"/>
                    </a:lnTo>
                    <a:lnTo>
                      <a:pt x="286" y="2619"/>
                    </a:lnTo>
                    <a:lnTo>
                      <a:pt x="258" y="2591"/>
                    </a:lnTo>
                    <a:lnTo>
                      <a:pt x="239" y="2533"/>
                    </a:lnTo>
                    <a:lnTo>
                      <a:pt x="220" y="2448"/>
                    </a:lnTo>
                    <a:lnTo>
                      <a:pt x="220" y="2248"/>
                    </a:lnTo>
                    <a:lnTo>
                      <a:pt x="324" y="2172"/>
                    </a:lnTo>
                    <a:lnTo>
                      <a:pt x="343" y="2162"/>
                    </a:lnTo>
                    <a:lnTo>
                      <a:pt x="372" y="2143"/>
                    </a:lnTo>
                    <a:lnTo>
                      <a:pt x="401" y="2105"/>
                    </a:lnTo>
                    <a:lnTo>
                      <a:pt x="420" y="2048"/>
                    </a:lnTo>
                    <a:lnTo>
                      <a:pt x="458" y="1972"/>
                    </a:lnTo>
                    <a:lnTo>
                      <a:pt x="486" y="1943"/>
                    </a:lnTo>
                    <a:lnTo>
                      <a:pt x="515" y="1924"/>
                    </a:lnTo>
                    <a:lnTo>
                      <a:pt x="544" y="1924"/>
                    </a:lnTo>
                    <a:lnTo>
                      <a:pt x="572" y="1914"/>
                    </a:lnTo>
                    <a:lnTo>
                      <a:pt x="591" y="1905"/>
                    </a:lnTo>
                    <a:lnTo>
                      <a:pt x="610" y="1886"/>
                    </a:lnTo>
                    <a:lnTo>
                      <a:pt x="601" y="1857"/>
                    </a:lnTo>
                    <a:lnTo>
                      <a:pt x="591" y="1829"/>
                    </a:lnTo>
                    <a:lnTo>
                      <a:pt x="572" y="1810"/>
                    </a:lnTo>
                    <a:lnTo>
                      <a:pt x="562" y="1781"/>
                    </a:lnTo>
                    <a:lnTo>
                      <a:pt x="544" y="1743"/>
                    </a:lnTo>
                    <a:lnTo>
                      <a:pt x="544" y="1686"/>
                    </a:lnTo>
                    <a:lnTo>
                      <a:pt x="553" y="1581"/>
                    </a:lnTo>
                    <a:lnTo>
                      <a:pt x="658" y="1238"/>
                    </a:lnTo>
                    <a:lnTo>
                      <a:pt x="734" y="1076"/>
                    </a:lnTo>
                    <a:lnTo>
                      <a:pt x="762" y="1048"/>
                    </a:lnTo>
                    <a:lnTo>
                      <a:pt x="782" y="1038"/>
                    </a:lnTo>
                    <a:lnTo>
                      <a:pt x="791" y="1019"/>
                    </a:lnTo>
                    <a:lnTo>
                      <a:pt x="801" y="991"/>
                    </a:lnTo>
                    <a:lnTo>
                      <a:pt x="801" y="933"/>
                    </a:lnTo>
                    <a:lnTo>
                      <a:pt x="801" y="905"/>
                    </a:lnTo>
                    <a:lnTo>
                      <a:pt x="744" y="829"/>
                    </a:lnTo>
                    <a:lnTo>
                      <a:pt x="715" y="753"/>
                    </a:lnTo>
                    <a:lnTo>
                      <a:pt x="705" y="715"/>
                    </a:lnTo>
                    <a:lnTo>
                      <a:pt x="696" y="638"/>
                    </a:lnTo>
                    <a:lnTo>
                      <a:pt x="705" y="552"/>
                    </a:lnTo>
                    <a:lnTo>
                      <a:pt x="715" y="514"/>
                    </a:lnTo>
                    <a:lnTo>
                      <a:pt x="696" y="429"/>
                    </a:lnTo>
                    <a:lnTo>
                      <a:pt x="686" y="410"/>
                    </a:lnTo>
                    <a:lnTo>
                      <a:pt x="724" y="362"/>
                    </a:lnTo>
                    <a:lnTo>
                      <a:pt x="734" y="295"/>
                    </a:lnTo>
                    <a:lnTo>
                      <a:pt x="715" y="162"/>
                    </a:lnTo>
                    <a:lnTo>
                      <a:pt x="715" y="105"/>
                    </a:lnTo>
                    <a:lnTo>
                      <a:pt x="744" y="76"/>
                    </a:lnTo>
                    <a:lnTo>
                      <a:pt x="791" y="38"/>
                    </a:lnTo>
                    <a:lnTo>
                      <a:pt x="839" y="10"/>
                    </a:lnTo>
                    <a:lnTo>
                      <a:pt x="886" y="0"/>
                    </a:lnTo>
                    <a:lnTo>
                      <a:pt x="982" y="67"/>
                    </a:lnTo>
                    <a:lnTo>
                      <a:pt x="1077" y="143"/>
                    </a:lnTo>
                    <a:lnTo>
                      <a:pt x="1172" y="19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55" name="Freeform 17">
                <a:extLst>
                  <a:ext uri="{FF2B5EF4-FFF2-40B4-BE49-F238E27FC236}">
                    <a16:creationId xmlns:a16="http://schemas.microsoft.com/office/drawing/2014/main" id="{5E00D8E2-7617-B144-B163-B3E5B5CE4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6625" y="912813"/>
                <a:ext cx="1111250" cy="723900"/>
              </a:xfrm>
              <a:custGeom>
                <a:avLst/>
                <a:gdLst>
                  <a:gd name="T0" fmla="*/ 812829 w 3087"/>
                  <a:gd name="T1" fmla="*/ 178274 h 2010"/>
                  <a:gd name="T2" fmla="*/ 840187 w 3087"/>
                  <a:gd name="T3" fmla="*/ 178274 h 2010"/>
                  <a:gd name="T4" fmla="*/ 874385 w 3087"/>
                  <a:gd name="T5" fmla="*/ 167830 h 2010"/>
                  <a:gd name="T6" fmla="*/ 915422 w 3087"/>
                  <a:gd name="T7" fmla="*/ 195201 h 2010"/>
                  <a:gd name="T8" fmla="*/ 912183 w 3087"/>
                  <a:gd name="T9" fmla="*/ 236618 h 2010"/>
                  <a:gd name="T10" fmla="*/ 942781 w 3087"/>
                  <a:gd name="T11" fmla="*/ 315491 h 2010"/>
                  <a:gd name="T12" fmla="*/ 1007937 w 3087"/>
                  <a:gd name="T13" fmla="*/ 332418 h 2010"/>
                  <a:gd name="T14" fmla="*/ 1076692 w 3087"/>
                  <a:gd name="T15" fmla="*/ 298204 h 2010"/>
                  <a:gd name="T16" fmla="*/ 1110890 w 3087"/>
                  <a:gd name="T17" fmla="*/ 342862 h 2010"/>
                  <a:gd name="T18" fmla="*/ 1052574 w 3087"/>
                  <a:gd name="T19" fmla="*/ 442263 h 2010"/>
                  <a:gd name="T20" fmla="*/ 1021616 w 3087"/>
                  <a:gd name="T21" fmla="*/ 473236 h 2010"/>
                  <a:gd name="T22" fmla="*/ 997857 w 3087"/>
                  <a:gd name="T23" fmla="*/ 483320 h 2010"/>
                  <a:gd name="T24" fmla="*/ 970499 w 3087"/>
                  <a:gd name="T25" fmla="*/ 538423 h 2010"/>
                  <a:gd name="T26" fmla="*/ 970499 w 3087"/>
                  <a:gd name="T27" fmla="*/ 565794 h 2010"/>
                  <a:gd name="T28" fmla="*/ 946380 w 3087"/>
                  <a:gd name="T29" fmla="*/ 606851 h 2010"/>
                  <a:gd name="T30" fmla="*/ 942781 w 3087"/>
                  <a:gd name="T31" fmla="*/ 624139 h 2010"/>
                  <a:gd name="T32" fmla="*/ 929101 w 3087"/>
                  <a:gd name="T33" fmla="*/ 672039 h 2010"/>
                  <a:gd name="T34" fmla="*/ 919022 w 3087"/>
                  <a:gd name="T35" fmla="*/ 692567 h 2010"/>
                  <a:gd name="T36" fmla="*/ 901743 w 3087"/>
                  <a:gd name="T37" fmla="*/ 706253 h 2010"/>
                  <a:gd name="T38" fmla="*/ 877985 w 3087"/>
                  <a:gd name="T39" fmla="*/ 723540 h 2010"/>
                  <a:gd name="T40" fmla="*/ 829748 w 3087"/>
                  <a:gd name="T41" fmla="*/ 699410 h 2010"/>
                  <a:gd name="T42" fmla="*/ 744073 w 3087"/>
                  <a:gd name="T43" fmla="*/ 658353 h 2010"/>
                  <a:gd name="T44" fmla="*/ 719955 w 3087"/>
                  <a:gd name="T45" fmla="*/ 613694 h 2010"/>
                  <a:gd name="T46" fmla="*/ 624201 w 3087"/>
                  <a:gd name="T47" fmla="*/ 634223 h 2010"/>
                  <a:gd name="T48" fmla="*/ 559045 w 3087"/>
                  <a:gd name="T49" fmla="*/ 661954 h 2010"/>
                  <a:gd name="T50" fmla="*/ 524847 w 3087"/>
                  <a:gd name="T51" fmla="*/ 648269 h 2010"/>
                  <a:gd name="T52" fmla="*/ 418294 w 3087"/>
                  <a:gd name="T53" fmla="*/ 658353 h 2010"/>
                  <a:gd name="T54" fmla="*/ 390935 w 3087"/>
                  <a:gd name="T55" fmla="*/ 648269 h 2010"/>
                  <a:gd name="T56" fmla="*/ 343058 w 3087"/>
                  <a:gd name="T57" fmla="*/ 672039 h 2010"/>
                  <a:gd name="T58" fmla="*/ 315700 w 3087"/>
                  <a:gd name="T59" fmla="*/ 685724 h 2010"/>
                  <a:gd name="T60" fmla="*/ 240105 w 3087"/>
                  <a:gd name="T61" fmla="*/ 689326 h 2010"/>
                  <a:gd name="T62" fmla="*/ 219586 w 3087"/>
                  <a:gd name="T63" fmla="*/ 654751 h 2010"/>
                  <a:gd name="T64" fmla="*/ 236865 w 3087"/>
                  <a:gd name="T65" fmla="*/ 627380 h 2010"/>
                  <a:gd name="T66" fmla="*/ 243345 w 3087"/>
                  <a:gd name="T67" fmla="*/ 606851 h 2010"/>
                  <a:gd name="T68" fmla="*/ 205907 w 3087"/>
                  <a:gd name="T69" fmla="*/ 586323 h 2010"/>
                  <a:gd name="T70" fmla="*/ 168109 w 3087"/>
                  <a:gd name="T71" fmla="*/ 548507 h 2010"/>
                  <a:gd name="T72" fmla="*/ 102954 w 3087"/>
                  <a:gd name="T73" fmla="*/ 531580 h 2010"/>
                  <a:gd name="T74" fmla="*/ 51477 w 3087"/>
                  <a:gd name="T75" fmla="*/ 514293 h 2010"/>
                  <a:gd name="T76" fmla="*/ 30958 w 3087"/>
                  <a:gd name="T77" fmla="*/ 428578 h 2010"/>
                  <a:gd name="T78" fmla="*/ 6840 w 3087"/>
                  <a:gd name="T79" fmla="*/ 325575 h 2010"/>
                  <a:gd name="T80" fmla="*/ 6840 w 3087"/>
                  <a:gd name="T81" fmla="*/ 291361 h 2010"/>
                  <a:gd name="T82" fmla="*/ 120232 w 3087"/>
                  <a:gd name="T83" fmla="*/ 263989 h 2010"/>
                  <a:gd name="T84" fmla="*/ 192228 w 3087"/>
                  <a:gd name="T85" fmla="*/ 253545 h 2010"/>
                  <a:gd name="T86" fmla="*/ 212747 w 3087"/>
                  <a:gd name="T87" fmla="*/ 250304 h 2010"/>
                  <a:gd name="T88" fmla="*/ 277902 w 3087"/>
                  <a:gd name="T89" fmla="*/ 270832 h 2010"/>
                  <a:gd name="T90" fmla="*/ 315700 w 3087"/>
                  <a:gd name="T91" fmla="*/ 239859 h 2010"/>
                  <a:gd name="T92" fmla="*/ 318940 w 3087"/>
                  <a:gd name="T93" fmla="*/ 205645 h 2010"/>
                  <a:gd name="T94" fmla="*/ 332619 w 3087"/>
                  <a:gd name="T95" fmla="*/ 174672 h 2010"/>
                  <a:gd name="T96" fmla="*/ 343058 w 3087"/>
                  <a:gd name="T97" fmla="*/ 130014 h 2010"/>
                  <a:gd name="T98" fmla="*/ 363577 w 3087"/>
                  <a:gd name="T99" fmla="*/ 113087 h 2010"/>
                  <a:gd name="T100" fmla="*/ 401375 w 3087"/>
                  <a:gd name="T101" fmla="*/ 109485 h 2010"/>
                  <a:gd name="T102" fmla="*/ 445652 w 3087"/>
                  <a:gd name="T103" fmla="*/ 82114 h 2010"/>
                  <a:gd name="T104" fmla="*/ 586403 w 3087"/>
                  <a:gd name="T105" fmla="*/ 61586 h 2010"/>
                  <a:gd name="T106" fmla="*/ 706276 w 3087"/>
                  <a:gd name="T107" fmla="*/ 3241 h 2010"/>
                  <a:gd name="T108" fmla="*/ 802389 w 3087"/>
                  <a:gd name="T109" fmla="*/ 13686 h 2010"/>
                  <a:gd name="T110" fmla="*/ 853866 w 3087"/>
                  <a:gd name="T111" fmla="*/ 10084 h 2010"/>
                  <a:gd name="T112" fmla="*/ 840187 w 3087"/>
                  <a:gd name="T113" fmla="*/ 37456 h 2010"/>
                  <a:gd name="T114" fmla="*/ 812829 w 3087"/>
                  <a:gd name="T115" fmla="*/ 130014 h 2010"/>
                  <a:gd name="T116" fmla="*/ 775031 w 3087"/>
                  <a:gd name="T117" fmla="*/ 181515 h 20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087" h="2010">
                    <a:moveTo>
                      <a:pt x="2200" y="504"/>
                    </a:moveTo>
                    <a:lnTo>
                      <a:pt x="2238" y="504"/>
                    </a:lnTo>
                    <a:lnTo>
                      <a:pt x="2258" y="495"/>
                    </a:lnTo>
                    <a:lnTo>
                      <a:pt x="2276" y="485"/>
                    </a:lnTo>
                    <a:lnTo>
                      <a:pt x="2305" y="485"/>
                    </a:lnTo>
                    <a:lnTo>
                      <a:pt x="2334" y="495"/>
                    </a:lnTo>
                    <a:lnTo>
                      <a:pt x="2353" y="495"/>
                    </a:lnTo>
                    <a:lnTo>
                      <a:pt x="2410" y="466"/>
                    </a:lnTo>
                    <a:lnTo>
                      <a:pt x="2429" y="466"/>
                    </a:lnTo>
                    <a:lnTo>
                      <a:pt x="2448" y="476"/>
                    </a:lnTo>
                    <a:lnTo>
                      <a:pt x="2534" y="523"/>
                    </a:lnTo>
                    <a:lnTo>
                      <a:pt x="2543" y="542"/>
                    </a:lnTo>
                    <a:lnTo>
                      <a:pt x="2553" y="561"/>
                    </a:lnTo>
                    <a:lnTo>
                      <a:pt x="2543" y="619"/>
                    </a:lnTo>
                    <a:lnTo>
                      <a:pt x="2534" y="657"/>
                    </a:lnTo>
                    <a:lnTo>
                      <a:pt x="2524" y="837"/>
                    </a:lnTo>
                    <a:lnTo>
                      <a:pt x="2581" y="866"/>
                    </a:lnTo>
                    <a:lnTo>
                      <a:pt x="2619" y="876"/>
                    </a:lnTo>
                    <a:lnTo>
                      <a:pt x="2648" y="885"/>
                    </a:lnTo>
                    <a:lnTo>
                      <a:pt x="2677" y="904"/>
                    </a:lnTo>
                    <a:lnTo>
                      <a:pt x="2800" y="923"/>
                    </a:lnTo>
                    <a:lnTo>
                      <a:pt x="2838" y="923"/>
                    </a:lnTo>
                    <a:lnTo>
                      <a:pt x="2924" y="904"/>
                    </a:lnTo>
                    <a:lnTo>
                      <a:pt x="2991" y="828"/>
                    </a:lnTo>
                    <a:lnTo>
                      <a:pt x="3019" y="847"/>
                    </a:lnTo>
                    <a:lnTo>
                      <a:pt x="3038" y="866"/>
                    </a:lnTo>
                    <a:lnTo>
                      <a:pt x="3086" y="952"/>
                    </a:lnTo>
                    <a:lnTo>
                      <a:pt x="3086" y="999"/>
                    </a:lnTo>
                    <a:lnTo>
                      <a:pt x="2962" y="1190"/>
                    </a:lnTo>
                    <a:lnTo>
                      <a:pt x="2924" y="1228"/>
                    </a:lnTo>
                    <a:lnTo>
                      <a:pt x="2867" y="1257"/>
                    </a:lnTo>
                    <a:lnTo>
                      <a:pt x="2858" y="1266"/>
                    </a:lnTo>
                    <a:lnTo>
                      <a:pt x="2838" y="1314"/>
                    </a:lnTo>
                    <a:lnTo>
                      <a:pt x="2810" y="1352"/>
                    </a:lnTo>
                    <a:lnTo>
                      <a:pt x="2781" y="1342"/>
                    </a:lnTo>
                    <a:lnTo>
                      <a:pt x="2772" y="1342"/>
                    </a:lnTo>
                    <a:lnTo>
                      <a:pt x="2753" y="1352"/>
                    </a:lnTo>
                    <a:lnTo>
                      <a:pt x="2724" y="1390"/>
                    </a:lnTo>
                    <a:lnTo>
                      <a:pt x="2696" y="1495"/>
                    </a:lnTo>
                    <a:lnTo>
                      <a:pt x="2715" y="1523"/>
                    </a:lnTo>
                    <a:lnTo>
                      <a:pt x="2705" y="1542"/>
                    </a:lnTo>
                    <a:lnTo>
                      <a:pt x="2696" y="1571"/>
                    </a:lnTo>
                    <a:lnTo>
                      <a:pt x="2648" y="1647"/>
                    </a:lnTo>
                    <a:lnTo>
                      <a:pt x="2639" y="1676"/>
                    </a:lnTo>
                    <a:lnTo>
                      <a:pt x="2629" y="1685"/>
                    </a:lnTo>
                    <a:lnTo>
                      <a:pt x="2619" y="1695"/>
                    </a:lnTo>
                    <a:lnTo>
                      <a:pt x="2610" y="1704"/>
                    </a:lnTo>
                    <a:lnTo>
                      <a:pt x="2619" y="1733"/>
                    </a:lnTo>
                    <a:lnTo>
                      <a:pt x="2619" y="1752"/>
                    </a:lnTo>
                    <a:lnTo>
                      <a:pt x="2591" y="1828"/>
                    </a:lnTo>
                    <a:lnTo>
                      <a:pt x="2581" y="1866"/>
                    </a:lnTo>
                    <a:lnTo>
                      <a:pt x="2581" y="1885"/>
                    </a:lnTo>
                    <a:lnTo>
                      <a:pt x="2562" y="1904"/>
                    </a:lnTo>
                    <a:lnTo>
                      <a:pt x="2553" y="1923"/>
                    </a:lnTo>
                    <a:lnTo>
                      <a:pt x="2534" y="1933"/>
                    </a:lnTo>
                    <a:lnTo>
                      <a:pt x="2515" y="1952"/>
                    </a:lnTo>
                    <a:lnTo>
                      <a:pt x="2505" y="1961"/>
                    </a:lnTo>
                    <a:lnTo>
                      <a:pt x="2486" y="1981"/>
                    </a:lnTo>
                    <a:lnTo>
                      <a:pt x="2457" y="1999"/>
                    </a:lnTo>
                    <a:lnTo>
                      <a:pt x="2439" y="2009"/>
                    </a:lnTo>
                    <a:lnTo>
                      <a:pt x="2410" y="2009"/>
                    </a:lnTo>
                    <a:lnTo>
                      <a:pt x="2372" y="1981"/>
                    </a:lnTo>
                    <a:lnTo>
                      <a:pt x="2305" y="1942"/>
                    </a:lnTo>
                    <a:lnTo>
                      <a:pt x="2276" y="1952"/>
                    </a:lnTo>
                    <a:lnTo>
                      <a:pt x="2172" y="1914"/>
                    </a:lnTo>
                    <a:lnTo>
                      <a:pt x="2067" y="1828"/>
                    </a:lnTo>
                    <a:lnTo>
                      <a:pt x="2067" y="1790"/>
                    </a:lnTo>
                    <a:lnTo>
                      <a:pt x="2058" y="1761"/>
                    </a:lnTo>
                    <a:lnTo>
                      <a:pt x="2000" y="1704"/>
                    </a:lnTo>
                    <a:lnTo>
                      <a:pt x="1848" y="1647"/>
                    </a:lnTo>
                    <a:lnTo>
                      <a:pt x="1800" y="1714"/>
                    </a:lnTo>
                    <a:lnTo>
                      <a:pt x="1734" y="1761"/>
                    </a:lnTo>
                    <a:lnTo>
                      <a:pt x="1648" y="1809"/>
                    </a:lnTo>
                    <a:lnTo>
                      <a:pt x="1619" y="1809"/>
                    </a:lnTo>
                    <a:lnTo>
                      <a:pt x="1553" y="1838"/>
                    </a:lnTo>
                    <a:lnTo>
                      <a:pt x="1524" y="1838"/>
                    </a:lnTo>
                    <a:lnTo>
                      <a:pt x="1486" y="1809"/>
                    </a:lnTo>
                    <a:lnTo>
                      <a:pt x="1458" y="1800"/>
                    </a:lnTo>
                    <a:lnTo>
                      <a:pt x="1334" y="1818"/>
                    </a:lnTo>
                    <a:lnTo>
                      <a:pt x="1238" y="1847"/>
                    </a:lnTo>
                    <a:lnTo>
                      <a:pt x="1162" y="1828"/>
                    </a:lnTo>
                    <a:lnTo>
                      <a:pt x="1143" y="1818"/>
                    </a:lnTo>
                    <a:lnTo>
                      <a:pt x="1124" y="1800"/>
                    </a:lnTo>
                    <a:lnTo>
                      <a:pt x="1086" y="1800"/>
                    </a:lnTo>
                    <a:lnTo>
                      <a:pt x="1029" y="1818"/>
                    </a:lnTo>
                    <a:lnTo>
                      <a:pt x="972" y="1847"/>
                    </a:lnTo>
                    <a:lnTo>
                      <a:pt x="953" y="1866"/>
                    </a:lnTo>
                    <a:lnTo>
                      <a:pt x="924" y="1885"/>
                    </a:lnTo>
                    <a:lnTo>
                      <a:pt x="896" y="1895"/>
                    </a:lnTo>
                    <a:lnTo>
                      <a:pt x="877" y="1904"/>
                    </a:lnTo>
                    <a:lnTo>
                      <a:pt x="705" y="1904"/>
                    </a:lnTo>
                    <a:lnTo>
                      <a:pt x="676" y="1914"/>
                    </a:lnTo>
                    <a:lnTo>
                      <a:pt x="667" y="1914"/>
                    </a:lnTo>
                    <a:lnTo>
                      <a:pt x="638" y="1895"/>
                    </a:lnTo>
                    <a:lnTo>
                      <a:pt x="619" y="1866"/>
                    </a:lnTo>
                    <a:lnTo>
                      <a:pt x="610" y="1818"/>
                    </a:lnTo>
                    <a:lnTo>
                      <a:pt x="610" y="1780"/>
                    </a:lnTo>
                    <a:lnTo>
                      <a:pt x="629" y="1752"/>
                    </a:lnTo>
                    <a:lnTo>
                      <a:pt x="658" y="1742"/>
                    </a:lnTo>
                    <a:lnTo>
                      <a:pt x="676" y="1733"/>
                    </a:lnTo>
                    <a:lnTo>
                      <a:pt x="686" y="1714"/>
                    </a:lnTo>
                    <a:lnTo>
                      <a:pt x="676" y="1685"/>
                    </a:lnTo>
                    <a:lnTo>
                      <a:pt x="648" y="1657"/>
                    </a:lnTo>
                    <a:lnTo>
                      <a:pt x="610" y="1647"/>
                    </a:lnTo>
                    <a:lnTo>
                      <a:pt x="572" y="1628"/>
                    </a:lnTo>
                    <a:lnTo>
                      <a:pt x="515" y="1571"/>
                    </a:lnTo>
                    <a:lnTo>
                      <a:pt x="496" y="1552"/>
                    </a:lnTo>
                    <a:lnTo>
                      <a:pt x="467" y="1523"/>
                    </a:lnTo>
                    <a:lnTo>
                      <a:pt x="438" y="1514"/>
                    </a:lnTo>
                    <a:lnTo>
                      <a:pt x="362" y="1514"/>
                    </a:lnTo>
                    <a:lnTo>
                      <a:pt x="286" y="1476"/>
                    </a:lnTo>
                    <a:lnTo>
                      <a:pt x="210" y="1428"/>
                    </a:lnTo>
                    <a:lnTo>
                      <a:pt x="143" y="1428"/>
                    </a:lnTo>
                    <a:lnTo>
                      <a:pt x="105" y="1333"/>
                    </a:lnTo>
                    <a:lnTo>
                      <a:pt x="96" y="1247"/>
                    </a:lnTo>
                    <a:lnTo>
                      <a:pt x="86" y="1190"/>
                    </a:lnTo>
                    <a:lnTo>
                      <a:pt x="77" y="1123"/>
                    </a:lnTo>
                    <a:lnTo>
                      <a:pt x="39" y="999"/>
                    </a:lnTo>
                    <a:lnTo>
                      <a:pt x="19" y="904"/>
                    </a:lnTo>
                    <a:lnTo>
                      <a:pt x="0" y="837"/>
                    </a:lnTo>
                    <a:lnTo>
                      <a:pt x="0" y="809"/>
                    </a:lnTo>
                    <a:lnTo>
                      <a:pt x="19" y="809"/>
                    </a:lnTo>
                    <a:lnTo>
                      <a:pt x="77" y="818"/>
                    </a:lnTo>
                    <a:lnTo>
                      <a:pt x="105" y="818"/>
                    </a:lnTo>
                    <a:lnTo>
                      <a:pt x="334" y="733"/>
                    </a:lnTo>
                    <a:lnTo>
                      <a:pt x="486" y="733"/>
                    </a:lnTo>
                    <a:lnTo>
                      <a:pt x="515" y="723"/>
                    </a:lnTo>
                    <a:lnTo>
                      <a:pt x="534" y="704"/>
                    </a:lnTo>
                    <a:lnTo>
                      <a:pt x="553" y="685"/>
                    </a:lnTo>
                    <a:lnTo>
                      <a:pt x="562" y="676"/>
                    </a:lnTo>
                    <a:lnTo>
                      <a:pt x="591" y="695"/>
                    </a:lnTo>
                    <a:lnTo>
                      <a:pt x="676" y="723"/>
                    </a:lnTo>
                    <a:lnTo>
                      <a:pt x="743" y="733"/>
                    </a:lnTo>
                    <a:lnTo>
                      <a:pt x="772" y="752"/>
                    </a:lnTo>
                    <a:lnTo>
                      <a:pt x="800" y="761"/>
                    </a:lnTo>
                    <a:lnTo>
                      <a:pt x="819" y="761"/>
                    </a:lnTo>
                    <a:lnTo>
                      <a:pt x="877" y="666"/>
                    </a:lnTo>
                    <a:lnTo>
                      <a:pt x="867" y="628"/>
                    </a:lnTo>
                    <a:lnTo>
                      <a:pt x="867" y="599"/>
                    </a:lnTo>
                    <a:lnTo>
                      <a:pt x="886" y="571"/>
                    </a:lnTo>
                    <a:lnTo>
                      <a:pt x="915" y="542"/>
                    </a:lnTo>
                    <a:lnTo>
                      <a:pt x="924" y="514"/>
                    </a:lnTo>
                    <a:lnTo>
                      <a:pt x="924" y="485"/>
                    </a:lnTo>
                    <a:lnTo>
                      <a:pt x="934" y="428"/>
                    </a:lnTo>
                    <a:lnTo>
                      <a:pt x="943" y="390"/>
                    </a:lnTo>
                    <a:lnTo>
                      <a:pt x="953" y="361"/>
                    </a:lnTo>
                    <a:lnTo>
                      <a:pt x="972" y="333"/>
                    </a:lnTo>
                    <a:lnTo>
                      <a:pt x="991" y="323"/>
                    </a:lnTo>
                    <a:lnTo>
                      <a:pt x="1010" y="314"/>
                    </a:lnTo>
                    <a:lnTo>
                      <a:pt x="1038" y="323"/>
                    </a:lnTo>
                    <a:lnTo>
                      <a:pt x="1067" y="323"/>
                    </a:lnTo>
                    <a:lnTo>
                      <a:pt x="1115" y="304"/>
                    </a:lnTo>
                    <a:lnTo>
                      <a:pt x="1172" y="256"/>
                    </a:lnTo>
                    <a:lnTo>
                      <a:pt x="1191" y="247"/>
                    </a:lnTo>
                    <a:lnTo>
                      <a:pt x="1238" y="228"/>
                    </a:lnTo>
                    <a:lnTo>
                      <a:pt x="1286" y="218"/>
                    </a:lnTo>
                    <a:lnTo>
                      <a:pt x="1553" y="199"/>
                    </a:lnTo>
                    <a:lnTo>
                      <a:pt x="1629" y="171"/>
                    </a:lnTo>
                    <a:lnTo>
                      <a:pt x="1915" y="18"/>
                    </a:lnTo>
                    <a:lnTo>
                      <a:pt x="1953" y="18"/>
                    </a:lnTo>
                    <a:lnTo>
                      <a:pt x="1962" y="9"/>
                    </a:lnTo>
                    <a:lnTo>
                      <a:pt x="1972" y="9"/>
                    </a:lnTo>
                    <a:lnTo>
                      <a:pt x="1962" y="18"/>
                    </a:lnTo>
                    <a:lnTo>
                      <a:pt x="2229" y="38"/>
                    </a:lnTo>
                    <a:lnTo>
                      <a:pt x="2362" y="0"/>
                    </a:lnTo>
                    <a:lnTo>
                      <a:pt x="2372" y="9"/>
                    </a:lnTo>
                    <a:lnTo>
                      <a:pt x="2372" y="28"/>
                    </a:lnTo>
                    <a:lnTo>
                      <a:pt x="2362" y="47"/>
                    </a:lnTo>
                    <a:lnTo>
                      <a:pt x="2353" y="76"/>
                    </a:lnTo>
                    <a:lnTo>
                      <a:pt x="2334" y="104"/>
                    </a:lnTo>
                    <a:lnTo>
                      <a:pt x="2315" y="218"/>
                    </a:lnTo>
                    <a:lnTo>
                      <a:pt x="2286" y="276"/>
                    </a:lnTo>
                    <a:lnTo>
                      <a:pt x="2258" y="361"/>
                    </a:lnTo>
                    <a:lnTo>
                      <a:pt x="2238" y="399"/>
                    </a:lnTo>
                    <a:lnTo>
                      <a:pt x="2229" y="428"/>
                    </a:lnTo>
                    <a:lnTo>
                      <a:pt x="2153" y="504"/>
                    </a:lnTo>
                    <a:lnTo>
                      <a:pt x="2200" y="50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56" name="Freeform 18">
                <a:extLst>
                  <a:ext uri="{FF2B5EF4-FFF2-40B4-BE49-F238E27FC236}">
                    <a16:creationId xmlns:a16="http://schemas.microsoft.com/office/drawing/2014/main" id="{40938C5D-847E-A24B-91F5-CF20151E0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0275" y="5945188"/>
                <a:ext cx="2078038" cy="1406525"/>
              </a:xfrm>
              <a:custGeom>
                <a:avLst/>
                <a:gdLst>
                  <a:gd name="T0" fmla="*/ 1920016 w 5773"/>
                  <a:gd name="T1" fmla="*/ 222898 h 3906"/>
                  <a:gd name="T2" fmla="*/ 2026204 w 5773"/>
                  <a:gd name="T3" fmla="*/ 178246 h 3906"/>
                  <a:gd name="T4" fmla="*/ 2039882 w 5773"/>
                  <a:gd name="T5" fmla="*/ 298157 h 3906"/>
                  <a:gd name="T6" fmla="*/ 1902738 w 5773"/>
                  <a:gd name="T7" fmla="*/ 411587 h 3906"/>
                  <a:gd name="T8" fmla="*/ 1827507 w 5773"/>
                  <a:gd name="T9" fmla="*/ 473163 h 3906"/>
                  <a:gd name="T10" fmla="*/ 1724559 w 5773"/>
                  <a:gd name="T11" fmla="*/ 490447 h 3906"/>
                  <a:gd name="T12" fmla="*/ 1690363 w 5773"/>
                  <a:gd name="T13" fmla="*/ 627643 h 3906"/>
                  <a:gd name="T14" fmla="*/ 1501745 w 5773"/>
                  <a:gd name="T15" fmla="*/ 953167 h 3906"/>
                  <a:gd name="T16" fmla="*/ 1453511 w 5773"/>
                  <a:gd name="T17" fmla="*/ 1038870 h 3906"/>
                  <a:gd name="T18" fmla="*/ 1436593 w 5773"/>
                  <a:gd name="T19" fmla="*/ 1087122 h 3906"/>
                  <a:gd name="T20" fmla="*/ 1450271 w 5773"/>
                  <a:gd name="T21" fmla="*/ 1124932 h 3906"/>
                  <a:gd name="T22" fmla="*/ 1323566 w 5773"/>
                  <a:gd name="T23" fmla="*/ 1176065 h 3906"/>
                  <a:gd name="T24" fmla="*/ 1131348 w 5773"/>
                  <a:gd name="T25" fmla="*/ 1213875 h 3906"/>
                  <a:gd name="T26" fmla="*/ 1073035 w 5773"/>
                  <a:gd name="T27" fmla="*/ 1241242 h 3906"/>
                  <a:gd name="T28" fmla="*/ 1014722 w 5773"/>
                  <a:gd name="T29" fmla="*/ 1292735 h 3906"/>
                  <a:gd name="T30" fmla="*/ 912134 w 5773"/>
                  <a:gd name="T31" fmla="*/ 1330545 h 3906"/>
                  <a:gd name="T32" fmla="*/ 850221 w 5773"/>
                  <a:gd name="T33" fmla="*/ 1399323 h 3906"/>
                  <a:gd name="T34" fmla="*/ 647925 w 5773"/>
                  <a:gd name="T35" fmla="*/ 1334146 h 3906"/>
                  <a:gd name="T36" fmla="*/ 575933 w 5773"/>
                  <a:gd name="T37" fmla="*/ 1258527 h 3906"/>
                  <a:gd name="T38" fmla="*/ 456067 w 5773"/>
                  <a:gd name="T39" fmla="*/ 1285894 h 3906"/>
                  <a:gd name="T40" fmla="*/ 397754 w 5773"/>
                  <a:gd name="T41" fmla="*/ 1337387 h 3906"/>
                  <a:gd name="T42" fmla="*/ 226414 w 5773"/>
                  <a:gd name="T43" fmla="*/ 1306419 h 3906"/>
                  <a:gd name="T44" fmla="*/ 164501 w 5773"/>
                  <a:gd name="T45" fmla="*/ 1306419 h 3906"/>
                  <a:gd name="T46" fmla="*/ 55074 w 5773"/>
                  <a:gd name="T47" fmla="*/ 1258527 h 3906"/>
                  <a:gd name="T48" fmla="*/ 27357 w 5773"/>
                  <a:gd name="T49" fmla="*/ 1083521 h 3906"/>
                  <a:gd name="T50" fmla="*/ 30956 w 5773"/>
                  <a:gd name="T51" fmla="*/ 887990 h 3906"/>
                  <a:gd name="T52" fmla="*/ 48234 w 5773"/>
                  <a:gd name="T53" fmla="*/ 853782 h 3906"/>
                  <a:gd name="T54" fmla="*/ 44635 w 5773"/>
                  <a:gd name="T55" fmla="*/ 727029 h 3906"/>
                  <a:gd name="T56" fmla="*/ 102948 w 5773"/>
                  <a:gd name="T57" fmla="*/ 727029 h 3906"/>
                  <a:gd name="T58" fmla="*/ 164501 w 5773"/>
                  <a:gd name="T59" fmla="*/ 805889 h 3906"/>
                  <a:gd name="T60" fmla="*/ 205896 w 5773"/>
                  <a:gd name="T61" fmla="*/ 802288 h 3906"/>
                  <a:gd name="T62" fmla="*/ 263849 w 5773"/>
                  <a:gd name="T63" fmla="*/ 771680 h 3906"/>
                  <a:gd name="T64" fmla="*/ 318923 w 5773"/>
                  <a:gd name="T65" fmla="*/ 682377 h 3906"/>
                  <a:gd name="T66" fmla="*/ 548576 w 5773"/>
                  <a:gd name="T67" fmla="*/ 682377 h 3906"/>
                  <a:gd name="T68" fmla="*/ 579533 w 5773"/>
                  <a:gd name="T69" fmla="*/ 462720 h 3906"/>
                  <a:gd name="T70" fmla="*/ 500702 w 5773"/>
                  <a:gd name="T71" fmla="*/ 404745 h 3906"/>
                  <a:gd name="T72" fmla="*/ 476584 w 5773"/>
                  <a:gd name="T73" fmla="*/ 342809 h 3906"/>
                  <a:gd name="T74" fmla="*/ 507541 w 5773"/>
                  <a:gd name="T75" fmla="*/ 315442 h 3906"/>
                  <a:gd name="T76" fmla="*/ 524459 w 5773"/>
                  <a:gd name="T77" fmla="*/ 277632 h 3906"/>
                  <a:gd name="T78" fmla="*/ 562255 w 5773"/>
                  <a:gd name="T79" fmla="*/ 257107 h 3906"/>
                  <a:gd name="T80" fmla="*/ 600050 w 5773"/>
                  <a:gd name="T81" fmla="*/ 219297 h 3906"/>
                  <a:gd name="T82" fmla="*/ 706238 w 5773"/>
                  <a:gd name="T83" fmla="*/ 174645 h 3906"/>
                  <a:gd name="T84" fmla="*/ 761311 w 5773"/>
                  <a:gd name="T85" fmla="*/ 78860 h 3906"/>
                  <a:gd name="T86" fmla="*/ 867499 w 5773"/>
                  <a:gd name="T87" fmla="*/ 10083 h 3906"/>
                  <a:gd name="T88" fmla="*/ 946330 w 5773"/>
                  <a:gd name="T89" fmla="*/ 23766 h 3906"/>
                  <a:gd name="T90" fmla="*/ 1193261 w 5773"/>
                  <a:gd name="T91" fmla="*/ 130354 h 3906"/>
                  <a:gd name="T92" fmla="*/ 1447031 w 5773"/>
                  <a:gd name="T93" fmla="*/ 191930 h 3906"/>
                  <a:gd name="T94" fmla="*/ 1529102 w 5773"/>
                  <a:gd name="T95" fmla="*/ 113069 h 3906"/>
                  <a:gd name="T96" fmla="*/ 1573737 w 5773"/>
                  <a:gd name="T97" fmla="*/ 54734 h 3906"/>
                  <a:gd name="T98" fmla="*/ 1690363 w 5773"/>
                  <a:gd name="T99" fmla="*/ 0 h 3906"/>
                  <a:gd name="T100" fmla="*/ 1714120 w 5773"/>
                  <a:gd name="T101" fmla="*/ 23766 h 3906"/>
                  <a:gd name="T102" fmla="*/ 1738238 w 5773"/>
                  <a:gd name="T103" fmla="*/ 75260 h 3906"/>
                  <a:gd name="T104" fmla="*/ 1813469 w 5773"/>
                  <a:gd name="T105" fmla="*/ 167804 h 39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773" h="3906">
                    <a:moveTo>
                      <a:pt x="5181" y="609"/>
                    </a:moveTo>
                    <a:lnTo>
                      <a:pt x="5219" y="600"/>
                    </a:lnTo>
                    <a:lnTo>
                      <a:pt x="5239" y="581"/>
                    </a:lnTo>
                    <a:lnTo>
                      <a:pt x="5248" y="581"/>
                    </a:lnTo>
                    <a:lnTo>
                      <a:pt x="5286" y="619"/>
                    </a:lnTo>
                    <a:lnTo>
                      <a:pt x="5334" y="619"/>
                    </a:lnTo>
                    <a:lnTo>
                      <a:pt x="5410" y="600"/>
                    </a:lnTo>
                    <a:lnTo>
                      <a:pt x="5486" y="571"/>
                    </a:lnTo>
                    <a:lnTo>
                      <a:pt x="5524" y="514"/>
                    </a:lnTo>
                    <a:lnTo>
                      <a:pt x="5543" y="523"/>
                    </a:lnTo>
                    <a:lnTo>
                      <a:pt x="5553" y="523"/>
                    </a:lnTo>
                    <a:lnTo>
                      <a:pt x="5629" y="495"/>
                    </a:lnTo>
                    <a:lnTo>
                      <a:pt x="5715" y="495"/>
                    </a:lnTo>
                    <a:lnTo>
                      <a:pt x="5762" y="523"/>
                    </a:lnTo>
                    <a:lnTo>
                      <a:pt x="5772" y="523"/>
                    </a:lnTo>
                    <a:lnTo>
                      <a:pt x="5734" y="638"/>
                    </a:lnTo>
                    <a:lnTo>
                      <a:pt x="5715" y="695"/>
                    </a:lnTo>
                    <a:lnTo>
                      <a:pt x="5667" y="828"/>
                    </a:lnTo>
                    <a:lnTo>
                      <a:pt x="5610" y="942"/>
                    </a:lnTo>
                    <a:lnTo>
                      <a:pt x="5591" y="1067"/>
                    </a:lnTo>
                    <a:lnTo>
                      <a:pt x="5562" y="1114"/>
                    </a:lnTo>
                    <a:lnTo>
                      <a:pt x="5534" y="1209"/>
                    </a:lnTo>
                    <a:lnTo>
                      <a:pt x="5457" y="1219"/>
                    </a:lnTo>
                    <a:lnTo>
                      <a:pt x="5286" y="1143"/>
                    </a:lnTo>
                    <a:lnTo>
                      <a:pt x="5229" y="1143"/>
                    </a:lnTo>
                    <a:lnTo>
                      <a:pt x="5201" y="1171"/>
                    </a:lnTo>
                    <a:lnTo>
                      <a:pt x="5172" y="1247"/>
                    </a:lnTo>
                    <a:lnTo>
                      <a:pt x="5143" y="1295"/>
                    </a:lnTo>
                    <a:lnTo>
                      <a:pt x="5115" y="1305"/>
                    </a:lnTo>
                    <a:lnTo>
                      <a:pt x="5077" y="1314"/>
                    </a:lnTo>
                    <a:lnTo>
                      <a:pt x="5038" y="1343"/>
                    </a:lnTo>
                    <a:lnTo>
                      <a:pt x="5000" y="1333"/>
                    </a:lnTo>
                    <a:lnTo>
                      <a:pt x="4962" y="1323"/>
                    </a:lnTo>
                    <a:lnTo>
                      <a:pt x="4924" y="1314"/>
                    </a:lnTo>
                    <a:lnTo>
                      <a:pt x="4886" y="1343"/>
                    </a:lnTo>
                    <a:lnTo>
                      <a:pt x="4791" y="1362"/>
                    </a:lnTo>
                    <a:lnTo>
                      <a:pt x="4772" y="1381"/>
                    </a:lnTo>
                    <a:lnTo>
                      <a:pt x="4772" y="1419"/>
                    </a:lnTo>
                    <a:lnTo>
                      <a:pt x="4781" y="1457"/>
                    </a:lnTo>
                    <a:lnTo>
                      <a:pt x="4781" y="1495"/>
                    </a:lnTo>
                    <a:lnTo>
                      <a:pt x="4762" y="1562"/>
                    </a:lnTo>
                    <a:lnTo>
                      <a:pt x="4696" y="1743"/>
                    </a:lnTo>
                    <a:lnTo>
                      <a:pt x="4667" y="1876"/>
                    </a:lnTo>
                    <a:lnTo>
                      <a:pt x="4581" y="2028"/>
                    </a:lnTo>
                    <a:lnTo>
                      <a:pt x="4296" y="2266"/>
                    </a:lnTo>
                    <a:lnTo>
                      <a:pt x="4248" y="2343"/>
                    </a:lnTo>
                    <a:lnTo>
                      <a:pt x="4200" y="2457"/>
                    </a:lnTo>
                    <a:lnTo>
                      <a:pt x="4172" y="2647"/>
                    </a:lnTo>
                    <a:lnTo>
                      <a:pt x="4162" y="2705"/>
                    </a:lnTo>
                    <a:lnTo>
                      <a:pt x="4134" y="2733"/>
                    </a:lnTo>
                    <a:lnTo>
                      <a:pt x="4058" y="2828"/>
                    </a:lnTo>
                    <a:lnTo>
                      <a:pt x="4029" y="2847"/>
                    </a:lnTo>
                    <a:lnTo>
                      <a:pt x="4038" y="2866"/>
                    </a:lnTo>
                    <a:lnTo>
                      <a:pt x="4038" y="2885"/>
                    </a:lnTo>
                    <a:lnTo>
                      <a:pt x="4029" y="2905"/>
                    </a:lnTo>
                    <a:lnTo>
                      <a:pt x="4020" y="2923"/>
                    </a:lnTo>
                    <a:lnTo>
                      <a:pt x="3991" y="2962"/>
                    </a:lnTo>
                    <a:lnTo>
                      <a:pt x="3981" y="2981"/>
                    </a:lnTo>
                    <a:lnTo>
                      <a:pt x="3981" y="3019"/>
                    </a:lnTo>
                    <a:lnTo>
                      <a:pt x="3991" y="3019"/>
                    </a:lnTo>
                    <a:lnTo>
                      <a:pt x="4000" y="3019"/>
                    </a:lnTo>
                    <a:lnTo>
                      <a:pt x="4020" y="3076"/>
                    </a:lnTo>
                    <a:lnTo>
                      <a:pt x="4020" y="3105"/>
                    </a:lnTo>
                    <a:lnTo>
                      <a:pt x="4029" y="3124"/>
                    </a:lnTo>
                    <a:lnTo>
                      <a:pt x="3953" y="3143"/>
                    </a:lnTo>
                    <a:lnTo>
                      <a:pt x="3857" y="3143"/>
                    </a:lnTo>
                    <a:lnTo>
                      <a:pt x="3800" y="3181"/>
                    </a:lnTo>
                    <a:lnTo>
                      <a:pt x="3734" y="3228"/>
                    </a:lnTo>
                    <a:lnTo>
                      <a:pt x="3705" y="3257"/>
                    </a:lnTo>
                    <a:lnTo>
                      <a:pt x="3677" y="3266"/>
                    </a:lnTo>
                    <a:lnTo>
                      <a:pt x="3657" y="3257"/>
                    </a:lnTo>
                    <a:lnTo>
                      <a:pt x="3619" y="3247"/>
                    </a:lnTo>
                    <a:lnTo>
                      <a:pt x="3601" y="3238"/>
                    </a:lnTo>
                    <a:lnTo>
                      <a:pt x="3438" y="3238"/>
                    </a:lnTo>
                    <a:lnTo>
                      <a:pt x="3191" y="3333"/>
                    </a:lnTo>
                    <a:lnTo>
                      <a:pt x="3143" y="3371"/>
                    </a:lnTo>
                    <a:lnTo>
                      <a:pt x="3124" y="3390"/>
                    </a:lnTo>
                    <a:lnTo>
                      <a:pt x="3105" y="3400"/>
                    </a:lnTo>
                    <a:lnTo>
                      <a:pt x="3086" y="3400"/>
                    </a:lnTo>
                    <a:lnTo>
                      <a:pt x="3029" y="3428"/>
                    </a:lnTo>
                    <a:lnTo>
                      <a:pt x="3000" y="3438"/>
                    </a:lnTo>
                    <a:lnTo>
                      <a:pt x="2981" y="3447"/>
                    </a:lnTo>
                    <a:lnTo>
                      <a:pt x="2981" y="3476"/>
                    </a:lnTo>
                    <a:lnTo>
                      <a:pt x="2934" y="3476"/>
                    </a:lnTo>
                    <a:lnTo>
                      <a:pt x="2877" y="3514"/>
                    </a:lnTo>
                    <a:lnTo>
                      <a:pt x="2877" y="3533"/>
                    </a:lnTo>
                    <a:lnTo>
                      <a:pt x="2857" y="3562"/>
                    </a:lnTo>
                    <a:lnTo>
                      <a:pt x="2819" y="3590"/>
                    </a:lnTo>
                    <a:lnTo>
                      <a:pt x="2734" y="3600"/>
                    </a:lnTo>
                    <a:lnTo>
                      <a:pt x="2696" y="3600"/>
                    </a:lnTo>
                    <a:lnTo>
                      <a:pt x="2591" y="3619"/>
                    </a:lnTo>
                    <a:lnTo>
                      <a:pt x="2553" y="3647"/>
                    </a:lnTo>
                    <a:lnTo>
                      <a:pt x="2543" y="3676"/>
                    </a:lnTo>
                    <a:lnTo>
                      <a:pt x="2534" y="3695"/>
                    </a:lnTo>
                    <a:lnTo>
                      <a:pt x="2543" y="3714"/>
                    </a:lnTo>
                    <a:lnTo>
                      <a:pt x="2562" y="3743"/>
                    </a:lnTo>
                    <a:lnTo>
                      <a:pt x="2562" y="3762"/>
                    </a:lnTo>
                    <a:lnTo>
                      <a:pt x="2543" y="3771"/>
                    </a:lnTo>
                    <a:lnTo>
                      <a:pt x="2438" y="3828"/>
                    </a:lnTo>
                    <a:lnTo>
                      <a:pt x="2362" y="3886"/>
                    </a:lnTo>
                    <a:lnTo>
                      <a:pt x="2324" y="3905"/>
                    </a:lnTo>
                    <a:lnTo>
                      <a:pt x="2286" y="3905"/>
                    </a:lnTo>
                    <a:lnTo>
                      <a:pt x="2172" y="3895"/>
                    </a:lnTo>
                    <a:lnTo>
                      <a:pt x="2115" y="3895"/>
                    </a:lnTo>
                    <a:lnTo>
                      <a:pt x="2010" y="3866"/>
                    </a:lnTo>
                    <a:lnTo>
                      <a:pt x="1800" y="3705"/>
                    </a:lnTo>
                    <a:lnTo>
                      <a:pt x="1753" y="3676"/>
                    </a:lnTo>
                    <a:lnTo>
                      <a:pt x="1715" y="3638"/>
                    </a:lnTo>
                    <a:lnTo>
                      <a:pt x="1705" y="3609"/>
                    </a:lnTo>
                    <a:lnTo>
                      <a:pt x="1696" y="3562"/>
                    </a:lnTo>
                    <a:lnTo>
                      <a:pt x="1676" y="3514"/>
                    </a:lnTo>
                    <a:lnTo>
                      <a:pt x="1600" y="3495"/>
                    </a:lnTo>
                    <a:lnTo>
                      <a:pt x="1543" y="3495"/>
                    </a:lnTo>
                    <a:lnTo>
                      <a:pt x="1515" y="3514"/>
                    </a:lnTo>
                    <a:lnTo>
                      <a:pt x="1486" y="3514"/>
                    </a:lnTo>
                    <a:lnTo>
                      <a:pt x="1448" y="3514"/>
                    </a:lnTo>
                    <a:lnTo>
                      <a:pt x="1381" y="3524"/>
                    </a:lnTo>
                    <a:lnTo>
                      <a:pt x="1267" y="3571"/>
                    </a:lnTo>
                    <a:lnTo>
                      <a:pt x="1257" y="3581"/>
                    </a:lnTo>
                    <a:lnTo>
                      <a:pt x="1239" y="3609"/>
                    </a:lnTo>
                    <a:lnTo>
                      <a:pt x="1229" y="3638"/>
                    </a:lnTo>
                    <a:lnTo>
                      <a:pt x="1210" y="3676"/>
                    </a:lnTo>
                    <a:lnTo>
                      <a:pt x="1162" y="3695"/>
                    </a:lnTo>
                    <a:lnTo>
                      <a:pt x="1105" y="3714"/>
                    </a:lnTo>
                    <a:lnTo>
                      <a:pt x="972" y="3695"/>
                    </a:lnTo>
                    <a:lnTo>
                      <a:pt x="924" y="3676"/>
                    </a:lnTo>
                    <a:lnTo>
                      <a:pt x="810" y="3609"/>
                    </a:lnTo>
                    <a:lnTo>
                      <a:pt x="772" y="3600"/>
                    </a:lnTo>
                    <a:lnTo>
                      <a:pt x="657" y="3619"/>
                    </a:lnTo>
                    <a:lnTo>
                      <a:pt x="629" y="3628"/>
                    </a:lnTo>
                    <a:lnTo>
                      <a:pt x="619" y="3647"/>
                    </a:lnTo>
                    <a:lnTo>
                      <a:pt x="600" y="3676"/>
                    </a:lnTo>
                    <a:lnTo>
                      <a:pt x="581" y="3685"/>
                    </a:lnTo>
                    <a:lnTo>
                      <a:pt x="553" y="3676"/>
                    </a:lnTo>
                    <a:lnTo>
                      <a:pt x="534" y="3667"/>
                    </a:lnTo>
                    <a:lnTo>
                      <a:pt x="457" y="3628"/>
                    </a:lnTo>
                    <a:lnTo>
                      <a:pt x="334" y="3619"/>
                    </a:lnTo>
                    <a:lnTo>
                      <a:pt x="305" y="3609"/>
                    </a:lnTo>
                    <a:lnTo>
                      <a:pt x="276" y="3581"/>
                    </a:lnTo>
                    <a:lnTo>
                      <a:pt x="248" y="3552"/>
                    </a:lnTo>
                    <a:lnTo>
                      <a:pt x="200" y="3505"/>
                    </a:lnTo>
                    <a:lnTo>
                      <a:pt x="153" y="3495"/>
                    </a:lnTo>
                    <a:lnTo>
                      <a:pt x="96" y="3457"/>
                    </a:lnTo>
                    <a:lnTo>
                      <a:pt x="58" y="3428"/>
                    </a:lnTo>
                    <a:lnTo>
                      <a:pt x="67" y="3381"/>
                    </a:lnTo>
                    <a:lnTo>
                      <a:pt x="86" y="3276"/>
                    </a:lnTo>
                    <a:lnTo>
                      <a:pt x="96" y="3095"/>
                    </a:lnTo>
                    <a:lnTo>
                      <a:pt x="76" y="3009"/>
                    </a:lnTo>
                    <a:lnTo>
                      <a:pt x="48" y="2943"/>
                    </a:lnTo>
                    <a:lnTo>
                      <a:pt x="10" y="2895"/>
                    </a:lnTo>
                    <a:lnTo>
                      <a:pt x="0" y="2847"/>
                    </a:lnTo>
                    <a:lnTo>
                      <a:pt x="38" y="2676"/>
                    </a:lnTo>
                    <a:lnTo>
                      <a:pt x="58" y="2571"/>
                    </a:lnTo>
                    <a:lnTo>
                      <a:pt x="86" y="2466"/>
                    </a:lnTo>
                    <a:lnTo>
                      <a:pt x="124" y="2447"/>
                    </a:lnTo>
                    <a:lnTo>
                      <a:pt x="210" y="2438"/>
                    </a:lnTo>
                    <a:lnTo>
                      <a:pt x="229" y="2343"/>
                    </a:lnTo>
                    <a:lnTo>
                      <a:pt x="229" y="2324"/>
                    </a:lnTo>
                    <a:lnTo>
                      <a:pt x="200" y="2352"/>
                    </a:lnTo>
                    <a:lnTo>
                      <a:pt x="134" y="2371"/>
                    </a:lnTo>
                    <a:lnTo>
                      <a:pt x="58" y="2371"/>
                    </a:lnTo>
                    <a:lnTo>
                      <a:pt x="29" y="2305"/>
                    </a:lnTo>
                    <a:lnTo>
                      <a:pt x="48" y="2105"/>
                    </a:lnTo>
                    <a:lnTo>
                      <a:pt x="76" y="1971"/>
                    </a:lnTo>
                    <a:lnTo>
                      <a:pt x="105" y="2000"/>
                    </a:lnTo>
                    <a:lnTo>
                      <a:pt x="124" y="2019"/>
                    </a:lnTo>
                    <a:lnTo>
                      <a:pt x="143" y="2038"/>
                    </a:lnTo>
                    <a:lnTo>
                      <a:pt x="162" y="2038"/>
                    </a:lnTo>
                    <a:lnTo>
                      <a:pt x="181" y="2019"/>
                    </a:lnTo>
                    <a:lnTo>
                      <a:pt x="210" y="2009"/>
                    </a:lnTo>
                    <a:lnTo>
                      <a:pt x="229" y="2000"/>
                    </a:lnTo>
                    <a:lnTo>
                      <a:pt x="286" y="2019"/>
                    </a:lnTo>
                    <a:lnTo>
                      <a:pt x="305" y="2047"/>
                    </a:lnTo>
                    <a:lnTo>
                      <a:pt x="314" y="2066"/>
                    </a:lnTo>
                    <a:lnTo>
                      <a:pt x="391" y="2162"/>
                    </a:lnTo>
                    <a:lnTo>
                      <a:pt x="419" y="2219"/>
                    </a:lnTo>
                    <a:lnTo>
                      <a:pt x="438" y="2238"/>
                    </a:lnTo>
                    <a:lnTo>
                      <a:pt x="457" y="2238"/>
                    </a:lnTo>
                    <a:lnTo>
                      <a:pt x="467" y="2219"/>
                    </a:lnTo>
                    <a:lnTo>
                      <a:pt x="477" y="2200"/>
                    </a:lnTo>
                    <a:lnTo>
                      <a:pt x="495" y="2190"/>
                    </a:lnTo>
                    <a:lnTo>
                      <a:pt x="524" y="2190"/>
                    </a:lnTo>
                    <a:lnTo>
                      <a:pt x="543" y="2209"/>
                    </a:lnTo>
                    <a:lnTo>
                      <a:pt x="572" y="2228"/>
                    </a:lnTo>
                    <a:lnTo>
                      <a:pt x="619" y="2248"/>
                    </a:lnTo>
                    <a:lnTo>
                      <a:pt x="657" y="2248"/>
                    </a:lnTo>
                    <a:lnTo>
                      <a:pt x="705" y="2228"/>
                    </a:lnTo>
                    <a:lnTo>
                      <a:pt x="724" y="2209"/>
                    </a:lnTo>
                    <a:lnTo>
                      <a:pt x="733" y="2171"/>
                    </a:lnTo>
                    <a:lnTo>
                      <a:pt x="733" y="2143"/>
                    </a:lnTo>
                    <a:lnTo>
                      <a:pt x="762" y="2057"/>
                    </a:lnTo>
                    <a:lnTo>
                      <a:pt x="781" y="2028"/>
                    </a:lnTo>
                    <a:lnTo>
                      <a:pt x="829" y="1971"/>
                    </a:lnTo>
                    <a:lnTo>
                      <a:pt x="848" y="1943"/>
                    </a:lnTo>
                    <a:lnTo>
                      <a:pt x="848" y="1924"/>
                    </a:lnTo>
                    <a:lnTo>
                      <a:pt x="886" y="1895"/>
                    </a:lnTo>
                    <a:lnTo>
                      <a:pt x="934" y="1867"/>
                    </a:lnTo>
                    <a:lnTo>
                      <a:pt x="1210" y="1819"/>
                    </a:lnTo>
                    <a:lnTo>
                      <a:pt x="1343" y="1838"/>
                    </a:lnTo>
                    <a:lnTo>
                      <a:pt x="1429" y="1838"/>
                    </a:lnTo>
                    <a:lnTo>
                      <a:pt x="1438" y="1838"/>
                    </a:lnTo>
                    <a:lnTo>
                      <a:pt x="1524" y="1895"/>
                    </a:lnTo>
                    <a:lnTo>
                      <a:pt x="1572" y="1781"/>
                    </a:lnTo>
                    <a:lnTo>
                      <a:pt x="1581" y="1752"/>
                    </a:lnTo>
                    <a:lnTo>
                      <a:pt x="1619" y="1647"/>
                    </a:lnTo>
                    <a:lnTo>
                      <a:pt x="1638" y="1476"/>
                    </a:lnTo>
                    <a:lnTo>
                      <a:pt x="1638" y="1371"/>
                    </a:lnTo>
                    <a:lnTo>
                      <a:pt x="1610" y="1285"/>
                    </a:lnTo>
                    <a:lnTo>
                      <a:pt x="1591" y="1247"/>
                    </a:lnTo>
                    <a:lnTo>
                      <a:pt x="1543" y="1209"/>
                    </a:lnTo>
                    <a:lnTo>
                      <a:pt x="1505" y="1209"/>
                    </a:lnTo>
                    <a:lnTo>
                      <a:pt x="1477" y="1200"/>
                    </a:lnTo>
                    <a:lnTo>
                      <a:pt x="1429" y="1181"/>
                    </a:lnTo>
                    <a:lnTo>
                      <a:pt x="1391" y="1124"/>
                    </a:lnTo>
                    <a:lnTo>
                      <a:pt x="1324" y="1076"/>
                    </a:lnTo>
                    <a:lnTo>
                      <a:pt x="1315" y="1038"/>
                    </a:lnTo>
                    <a:lnTo>
                      <a:pt x="1305" y="1019"/>
                    </a:lnTo>
                    <a:lnTo>
                      <a:pt x="1305" y="1000"/>
                    </a:lnTo>
                    <a:lnTo>
                      <a:pt x="1315" y="971"/>
                    </a:lnTo>
                    <a:lnTo>
                      <a:pt x="1324" y="952"/>
                    </a:lnTo>
                    <a:lnTo>
                      <a:pt x="1324" y="924"/>
                    </a:lnTo>
                    <a:lnTo>
                      <a:pt x="1334" y="895"/>
                    </a:lnTo>
                    <a:lnTo>
                      <a:pt x="1353" y="866"/>
                    </a:lnTo>
                    <a:lnTo>
                      <a:pt x="1372" y="866"/>
                    </a:lnTo>
                    <a:lnTo>
                      <a:pt x="1391" y="866"/>
                    </a:lnTo>
                    <a:lnTo>
                      <a:pt x="1410" y="876"/>
                    </a:lnTo>
                    <a:lnTo>
                      <a:pt x="1419" y="876"/>
                    </a:lnTo>
                    <a:lnTo>
                      <a:pt x="1438" y="857"/>
                    </a:lnTo>
                    <a:lnTo>
                      <a:pt x="1438" y="847"/>
                    </a:lnTo>
                    <a:lnTo>
                      <a:pt x="1457" y="809"/>
                    </a:lnTo>
                    <a:lnTo>
                      <a:pt x="1457" y="790"/>
                    </a:lnTo>
                    <a:lnTo>
                      <a:pt x="1457" y="771"/>
                    </a:lnTo>
                    <a:lnTo>
                      <a:pt x="1467" y="752"/>
                    </a:lnTo>
                    <a:lnTo>
                      <a:pt x="1467" y="733"/>
                    </a:lnTo>
                    <a:lnTo>
                      <a:pt x="1495" y="724"/>
                    </a:lnTo>
                    <a:lnTo>
                      <a:pt x="1505" y="714"/>
                    </a:lnTo>
                    <a:lnTo>
                      <a:pt x="1534" y="704"/>
                    </a:lnTo>
                    <a:lnTo>
                      <a:pt x="1562" y="714"/>
                    </a:lnTo>
                    <a:lnTo>
                      <a:pt x="1581" y="733"/>
                    </a:lnTo>
                    <a:lnTo>
                      <a:pt x="1610" y="743"/>
                    </a:lnTo>
                    <a:lnTo>
                      <a:pt x="1629" y="733"/>
                    </a:lnTo>
                    <a:lnTo>
                      <a:pt x="1648" y="666"/>
                    </a:lnTo>
                    <a:lnTo>
                      <a:pt x="1648" y="628"/>
                    </a:lnTo>
                    <a:lnTo>
                      <a:pt x="1667" y="609"/>
                    </a:lnTo>
                    <a:lnTo>
                      <a:pt x="1686" y="590"/>
                    </a:lnTo>
                    <a:lnTo>
                      <a:pt x="1791" y="590"/>
                    </a:lnTo>
                    <a:lnTo>
                      <a:pt x="1819" y="562"/>
                    </a:lnTo>
                    <a:lnTo>
                      <a:pt x="1829" y="523"/>
                    </a:lnTo>
                    <a:lnTo>
                      <a:pt x="1858" y="505"/>
                    </a:lnTo>
                    <a:lnTo>
                      <a:pt x="1962" y="485"/>
                    </a:lnTo>
                    <a:lnTo>
                      <a:pt x="2010" y="457"/>
                    </a:lnTo>
                    <a:lnTo>
                      <a:pt x="2124" y="428"/>
                    </a:lnTo>
                    <a:lnTo>
                      <a:pt x="2134" y="381"/>
                    </a:lnTo>
                    <a:lnTo>
                      <a:pt x="2134" y="352"/>
                    </a:lnTo>
                    <a:lnTo>
                      <a:pt x="2134" y="314"/>
                    </a:lnTo>
                    <a:lnTo>
                      <a:pt x="2115" y="219"/>
                    </a:lnTo>
                    <a:lnTo>
                      <a:pt x="2039" y="57"/>
                    </a:lnTo>
                    <a:lnTo>
                      <a:pt x="2048" y="19"/>
                    </a:lnTo>
                    <a:lnTo>
                      <a:pt x="2277" y="28"/>
                    </a:lnTo>
                    <a:lnTo>
                      <a:pt x="2343" y="19"/>
                    </a:lnTo>
                    <a:lnTo>
                      <a:pt x="2391" y="19"/>
                    </a:lnTo>
                    <a:lnTo>
                      <a:pt x="2410" y="28"/>
                    </a:lnTo>
                    <a:lnTo>
                      <a:pt x="2448" y="66"/>
                    </a:lnTo>
                    <a:lnTo>
                      <a:pt x="2476" y="95"/>
                    </a:lnTo>
                    <a:lnTo>
                      <a:pt x="2505" y="104"/>
                    </a:lnTo>
                    <a:lnTo>
                      <a:pt x="2524" y="104"/>
                    </a:lnTo>
                    <a:lnTo>
                      <a:pt x="2600" y="66"/>
                    </a:lnTo>
                    <a:lnTo>
                      <a:pt x="2629" y="66"/>
                    </a:lnTo>
                    <a:lnTo>
                      <a:pt x="2658" y="76"/>
                    </a:lnTo>
                    <a:lnTo>
                      <a:pt x="2753" y="114"/>
                    </a:lnTo>
                    <a:lnTo>
                      <a:pt x="2819" y="200"/>
                    </a:lnTo>
                    <a:lnTo>
                      <a:pt x="3077" y="314"/>
                    </a:lnTo>
                    <a:lnTo>
                      <a:pt x="3229" y="333"/>
                    </a:lnTo>
                    <a:lnTo>
                      <a:pt x="3315" y="362"/>
                    </a:lnTo>
                    <a:lnTo>
                      <a:pt x="3505" y="476"/>
                    </a:lnTo>
                    <a:lnTo>
                      <a:pt x="3553" y="485"/>
                    </a:lnTo>
                    <a:lnTo>
                      <a:pt x="3753" y="485"/>
                    </a:lnTo>
                    <a:lnTo>
                      <a:pt x="3810" y="505"/>
                    </a:lnTo>
                    <a:lnTo>
                      <a:pt x="3886" y="523"/>
                    </a:lnTo>
                    <a:lnTo>
                      <a:pt x="4020" y="533"/>
                    </a:lnTo>
                    <a:lnTo>
                      <a:pt x="4048" y="523"/>
                    </a:lnTo>
                    <a:lnTo>
                      <a:pt x="4058" y="495"/>
                    </a:lnTo>
                    <a:lnTo>
                      <a:pt x="4096" y="428"/>
                    </a:lnTo>
                    <a:lnTo>
                      <a:pt x="4153" y="371"/>
                    </a:lnTo>
                    <a:lnTo>
                      <a:pt x="4238" y="333"/>
                    </a:lnTo>
                    <a:lnTo>
                      <a:pt x="4248" y="314"/>
                    </a:lnTo>
                    <a:lnTo>
                      <a:pt x="4296" y="295"/>
                    </a:lnTo>
                    <a:lnTo>
                      <a:pt x="4305" y="276"/>
                    </a:lnTo>
                    <a:lnTo>
                      <a:pt x="4334" y="247"/>
                    </a:lnTo>
                    <a:lnTo>
                      <a:pt x="4353" y="209"/>
                    </a:lnTo>
                    <a:lnTo>
                      <a:pt x="4372" y="181"/>
                    </a:lnTo>
                    <a:lnTo>
                      <a:pt x="4372" y="152"/>
                    </a:lnTo>
                    <a:lnTo>
                      <a:pt x="4381" y="124"/>
                    </a:lnTo>
                    <a:lnTo>
                      <a:pt x="4477" y="95"/>
                    </a:lnTo>
                    <a:lnTo>
                      <a:pt x="4572" y="47"/>
                    </a:lnTo>
                    <a:lnTo>
                      <a:pt x="4600" y="38"/>
                    </a:lnTo>
                    <a:lnTo>
                      <a:pt x="4619" y="38"/>
                    </a:lnTo>
                    <a:lnTo>
                      <a:pt x="4696" y="0"/>
                    </a:lnTo>
                    <a:lnTo>
                      <a:pt x="4724" y="0"/>
                    </a:lnTo>
                    <a:lnTo>
                      <a:pt x="4743" y="0"/>
                    </a:lnTo>
                    <a:lnTo>
                      <a:pt x="4753" y="19"/>
                    </a:lnTo>
                    <a:lnTo>
                      <a:pt x="4753" y="28"/>
                    </a:lnTo>
                    <a:lnTo>
                      <a:pt x="4762" y="47"/>
                    </a:lnTo>
                    <a:lnTo>
                      <a:pt x="4762" y="66"/>
                    </a:lnTo>
                    <a:lnTo>
                      <a:pt x="4781" y="85"/>
                    </a:lnTo>
                    <a:lnTo>
                      <a:pt x="4791" y="104"/>
                    </a:lnTo>
                    <a:lnTo>
                      <a:pt x="4810" y="133"/>
                    </a:lnTo>
                    <a:lnTo>
                      <a:pt x="4810" y="162"/>
                    </a:lnTo>
                    <a:lnTo>
                      <a:pt x="4820" y="190"/>
                    </a:lnTo>
                    <a:lnTo>
                      <a:pt x="4829" y="209"/>
                    </a:lnTo>
                    <a:lnTo>
                      <a:pt x="4896" y="276"/>
                    </a:lnTo>
                    <a:lnTo>
                      <a:pt x="4972" y="314"/>
                    </a:lnTo>
                    <a:lnTo>
                      <a:pt x="4991" y="333"/>
                    </a:lnTo>
                    <a:lnTo>
                      <a:pt x="5000" y="362"/>
                    </a:lnTo>
                    <a:lnTo>
                      <a:pt x="5010" y="390"/>
                    </a:lnTo>
                    <a:lnTo>
                      <a:pt x="5038" y="466"/>
                    </a:lnTo>
                    <a:lnTo>
                      <a:pt x="5048" y="495"/>
                    </a:lnTo>
                    <a:lnTo>
                      <a:pt x="5077" y="552"/>
                    </a:lnTo>
                    <a:lnTo>
                      <a:pt x="5105" y="581"/>
                    </a:lnTo>
                    <a:lnTo>
                      <a:pt x="5143" y="609"/>
                    </a:lnTo>
                    <a:lnTo>
                      <a:pt x="5181" y="60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57" name="Freeform 19">
                <a:extLst>
                  <a:ext uri="{FF2B5EF4-FFF2-40B4-BE49-F238E27FC236}">
                    <a16:creationId xmlns:a16="http://schemas.microsoft.com/office/drawing/2014/main" id="{91D4C229-6F2E-6543-9BE6-168DB3E45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1550" y="1992313"/>
                <a:ext cx="774700" cy="1162050"/>
              </a:xfrm>
              <a:custGeom>
                <a:avLst/>
                <a:gdLst>
                  <a:gd name="T0" fmla="*/ 746994 w 2153"/>
                  <a:gd name="T1" fmla="*/ 123400 h 3230"/>
                  <a:gd name="T2" fmla="*/ 774340 w 2153"/>
                  <a:gd name="T3" fmla="*/ 113327 h 3230"/>
                  <a:gd name="T4" fmla="*/ 774340 w 2153"/>
                  <a:gd name="T5" fmla="*/ 130236 h 3230"/>
                  <a:gd name="T6" fmla="*/ 729722 w 2153"/>
                  <a:gd name="T7" fmla="*/ 226294 h 3230"/>
                  <a:gd name="T8" fmla="*/ 750232 w 2153"/>
                  <a:gd name="T9" fmla="*/ 325590 h 3230"/>
                  <a:gd name="T10" fmla="*/ 716049 w 2153"/>
                  <a:gd name="T11" fmla="*/ 332425 h 3230"/>
                  <a:gd name="T12" fmla="*/ 664594 w 2153"/>
                  <a:gd name="T13" fmla="*/ 332425 h 3230"/>
                  <a:gd name="T14" fmla="*/ 596228 w 2153"/>
                  <a:gd name="T15" fmla="*/ 332425 h 3230"/>
                  <a:gd name="T16" fmla="*/ 575718 w 2153"/>
                  <a:gd name="T17" fmla="*/ 452588 h 3230"/>
                  <a:gd name="T18" fmla="*/ 510590 w 2153"/>
                  <a:gd name="T19" fmla="*/ 524541 h 3230"/>
                  <a:gd name="T20" fmla="*/ 534338 w 2153"/>
                  <a:gd name="T21" fmla="*/ 569153 h 3230"/>
                  <a:gd name="T22" fmla="*/ 551609 w 2153"/>
                  <a:gd name="T23" fmla="*/ 651180 h 3230"/>
                  <a:gd name="T24" fmla="*/ 551609 w 2153"/>
                  <a:gd name="T25" fmla="*/ 695791 h 3230"/>
                  <a:gd name="T26" fmla="*/ 551609 w 2153"/>
                  <a:gd name="T27" fmla="*/ 757311 h 3230"/>
                  <a:gd name="T28" fmla="*/ 578956 w 2153"/>
                  <a:gd name="T29" fmla="*/ 808758 h 3230"/>
                  <a:gd name="T30" fmla="*/ 503753 w 2153"/>
                  <a:gd name="T31" fmla="*/ 880712 h 3230"/>
                  <a:gd name="T32" fmla="*/ 510590 w 2153"/>
                  <a:gd name="T33" fmla="*/ 942592 h 3230"/>
                  <a:gd name="T34" fmla="*/ 476046 w 2153"/>
                  <a:gd name="T35" fmla="*/ 1059156 h 3230"/>
                  <a:gd name="T36" fmla="*/ 421353 w 2153"/>
                  <a:gd name="T37" fmla="*/ 1086499 h 3230"/>
                  <a:gd name="T38" fmla="*/ 373497 w 2153"/>
                  <a:gd name="T39" fmla="*/ 1154855 h 3230"/>
                  <a:gd name="T40" fmla="*/ 294695 w 2153"/>
                  <a:gd name="T41" fmla="*/ 1137586 h 3230"/>
                  <a:gd name="T42" fmla="*/ 311607 w 2153"/>
                  <a:gd name="T43" fmla="*/ 1076065 h 3230"/>
                  <a:gd name="T44" fmla="*/ 328879 w 2153"/>
                  <a:gd name="T45" fmla="*/ 1059156 h 3230"/>
                  <a:gd name="T46" fmla="*/ 318444 w 2153"/>
                  <a:gd name="T47" fmla="*/ 994038 h 3230"/>
                  <a:gd name="T48" fmla="*/ 267349 w 2153"/>
                  <a:gd name="T49" fmla="*/ 986843 h 3230"/>
                  <a:gd name="T50" fmla="*/ 236404 w 2153"/>
                  <a:gd name="T51" fmla="*/ 952665 h 3230"/>
                  <a:gd name="T52" fmla="*/ 174514 w 2153"/>
                  <a:gd name="T53" fmla="*/ 911652 h 3230"/>
                  <a:gd name="T54" fmla="*/ 3238 w 2153"/>
                  <a:gd name="T55" fmla="*/ 819191 h 3230"/>
                  <a:gd name="T56" fmla="*/ 41020 w 2153"/>
                  <a:gd name="T57" fmla="*/ 644344 h 3230"/>
                  <a:gd name="T58" fmla="*/ 47857 w 2153"/>
                  <a:gd name="T59" fmla="*/ 678522 h 3230"/>
                  <a:gd name="T60" fmla="*/ 109386 w 2153"/>
                  <a:gd name="T61" fmla="*/ 637509 h 3230"/>
                  <a:gd name="T62" fmla="*/ 99311 w 2153"/>
                  <a:gd name="T63" fmla="*/ 606569 h 3230"/>
                  <a:gd name="T64" fmla="*/ 123060 w 2153"/>
                  <a:gd name="T65" fmla="*/ 603331 h 3230"/>
                  <a:gd name="T66" fmla="*/ 164439 w 2153"/>
                  <a:gd name="T67" fmla="*/ 569153 h 3230"/>
                  <a:gd name="T68" fmla="*/ 157603 w 2153"/>
                  <a:gd name="T69" fmla="*/ 517706 h 3230"/>
                  <a:gd name="T70" fmla="*/ 239642 w 2153"/>
                  <a:gd name="T71" fmla="*/ 479930 h 3230"/>
                  <a:gd name="T72" fmla="*/ 164439 w 2153"/>
                  <a:gd name="T73" fmla="*/ 500437 h 3230"/>
                  <a:gd name="T74" fmla="*/ 116223 w 2153"/>
                  <a:gd name="T75" fmla="*/ 438557 h 3230"/>
                  <a:gd name="T76" fmla="*/ 140331 w 2153"/>
                  <a:gd name="T77" fmla="*/ 390708 h 3230"/>
                  <a:gd name="T78" fmla="*/ 99311 w 2153"/>
                  <a:gd name="T79" fmla="*/ 445752 h 3230"/>
                  <a:gd name="T80" fmla="*/ 71605 w 2153"/>
                  <a:gd name="T81" fmla="*/ 579226 h 3230"/>
                  <a:gd name="T82" fmla="*/ 147168 w 2153"/>
                  <a:gd name="T83" fmla="*/ 96058 h 3230"/>
                  <a:gd name="T84" fmla="*/ 225969 w 2153"/>
                  <a:gd name="T85" fmla="*/ 99656 h 3230"/>
                  <a:gd name="T86" fmla="*/ 301532 w 2153"/>
                  <a:gd name="T87" fmla="*/ 79149 h 3230"/>
                  <a:gd name="T88" fmla="*/ 345790 w 2153"/>
                  <a:gd name="T89" fmla="*/ 89222 h 3230"/>
                  <a:gd name="T90" fmla="*/ 400843 w 2153"/>
                  <a:gd name="T91" fmla="*/ 65118 h 3230"/>
                  <a:gd name="T92" fmla="*/ 441863 w 2153"/>
                  <a:gd name="T93" fmla="*/ 102894 h 3230"/>
                  <a:gd name="T94" fmla="*/ 438625 w 2153"/>
                  <a:gd name="T95" fmla="*/ 72313 h 3230"/>
                  <a:gd name="T96" fmla="*/ 541175 w 2153"/>
                  <a:gd name="T97" fmla="*/ 20867 h 3230"/>
                  <a:gd name="T98" fmla="*/ 619976 w 2153"/>
                  <a:gd name="T99" fmla="*/ 51447 h 3230"/>
                  <a:gd name="T100" fmla="*/ 705974 w 2153"/>
                  <a:gd name="T101" fmla="*/ 147505 h 323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153" h="3230">
                    <a:moveTo>
                      <a:pt x="2000" y="410"/>
                    </a:moveTo>
                    <a:lnTo>
                      <a:pt x="2038" y="401"/>
                    </a:lnTo>
                    <a:lnTo>
                      <a:pt x="2066" y="353"/>
                    </a:lnTo>
                    <a:lnTo>
                      <a:pt x="2076" y="343"/>
                    </a:lnTo>
                    <a:lnTo>
                      <a:pt x="2076" y="334"/>
                    </a:lnTo>
                    <a:lnTo>
                      <a:pt x="2123" y="296"/>
                    </a:lnTo>
                    <a:lnTo>
                      <a:pt x="2142" y="296"/>
                    </a:lnTo>
                    <a:lnTo>
                      <a:pt x="2152" y="315"/>
                    </a:lnTo>
                    <a:lnTo>
                      <a:pt x="2152" y="324"/>
                    </a:lnTo>
                    <a:lnTo>
                      <a:pt x="2152" y="334"/>
                    </a:lnTo>
                    <a:lnTo>
                      <a:pt x="2152" y="343"/>
                    </a:lnTo>
                    <a:lnTo>
                      <a:pt x="2152" y="362"/>
                    </a:lnTo>
                    <a:lnTo>
                      <a:pt x="2047" y="505"/>
                    </a:lnTo>
                    <a:lnTo>
                      <a:pt x="2038" y="553"/>
                    </a:lnTo>
                    <a:lnTo>
                      <a:pt x="2028" y="600"/>
                    </a:lnTo>
                    <a:lnTo>
                      <a:pt x="2028" y="629"/>
                    </a:lnTo>
                    <a:lnTo>
                      <a:pt x="2047" y="677"/>
                    </a:lnTo>
                    <a:lnTo>
                      <a:pt x="2057" y="782"/>
                    </a:lnTo>
                    <a:lnTo>
                      <a:pt x="2085" y="858"/>
                    </a:lnTo>
                    <a:lnTo>
                      <a:pt x="2085" y="905"/>
                    </a:lnTo>
                    <a:lnTo>
                      <a:pt x="2066" y="934"/>
                    </a:lnTo>
                    <a:lnTo>
                      <a:pt x="2038" y="943"/>
                    </a:lnTo>
                    <a:lnTo>
                      <a:pt x="2009" y="934"/>
                    </a:lnTo>
                    <a:lnTo>
                      <a:pt x="1990" y="924"/>
                    </a:lnTo>
                    <a:lnTo>
                      <a:pt x="1962" y="905"/>
                    </a:lnTo>
                    <a:lnTo>
                      <a:pt x="1942" y="896"/>
                    </a:lnTo>
                    <a:lnTo>
                      <a:pt x="1904" y="896"/>
                    </a:lnTo>
                    <a:lnTo>
                      <a:pt x="1847" y="924"/>
                    </a:lnTo>
                    <a:lnTo>
                      <a:pt x="1809" y="934"/>
                    </a:lnTo>
                    <a:lnTo>
                      <a:pt x="1771" y="924"/>
                    </a:lnTo>
                    <a:lnTo>
                      <a:pt x="1752" y="915"/>
                    </a:lnTo>
                    <a:lnTo>
                      <a:pt x="1657" y="924"/>
                    </a:lnTo>
                    <a:lnTo>
                      <a:pt x="1695" y="1048"/>
                    </a:lnTo>
                    <a:lnTo>
                      <a:pt x="1685" y="1077"/>
                    </a:lnTo>
                    <a:lnTo>
                      <a:pt x="1657" y="1124"/>
                    </a:lnTo>
                    <a:lnTo>
                      <a:pt x="1600" y="1258"/>
                    </a:lnTo>
                    <a:lnTo>
                      <a:pt x="1523" y="1334"/>
                    </a:lnTo>
                    <a:lnTo>
                      <a:pt x="1457" y="1391"/>
                    </a:lnTo>
                    <a:lnTo>
                      <a:pt x="1428" y="1448"/>
                    </a:lnTo>
                    <a:lnTo>
                      <a:pt x="1419" y="1458"/>
                    </a:lnTo>
                    <a:lnTo>
                      <a:pt x="1419" y="1477"/>
                    </a:lnTo>
                    <a:lnTo>
                      <a:pt x="1428" y="1505"/>
                    </a:lnTo>
                    <a:lnTo>
                      <a:pt x="1438" y="1534"/>
                    </a:lnTo>
                    <a:lnTo>
                      <a:pt x="1485" y="1582"/>
                    </a:lnTo>
                    <a:lnTo>
                      <a:pt x="1504" y="1610"/>
                    </a:lnTo>
                    <a:lnTo>
                      <a:pt x="1514" y="1639"/>
                    </a:lnTo>
                    <a:lnTo>
                      <a:pt x="1514" y="1753"/>
                    </a:lnTo>
                    <a:lnTo>
                      <a:pt x="1533" y="1810"/>
                    </a:lnTo>
                    <a:lnTo>
                      <a:pt x="1552" y="1820"/>
                    </a:lnTo>
                    <a:lnTo>
                      <a:pt x="1609" y="1839"/>
                    </a:lnTo>
                    <a:lnTo>
                      <a:pt x="1657" y="1886"/>
                    </a:lnTo>
                    <a:lnTo>
                      <a:pt x="1533" y="1934"/>
                    </a:lnTo>
                    <a:lnTo>
                      <a:pt x="1514" y="1953"/>
                    </a:lnTo>
                    <a:lnTo>
                      <a:pt x="1495" y="1981"/>
                    </a:lnTo>
                    <a:lnTo>
                      <a:pt x="1495" y="2010"/>
                    </a:lnTo>
                    <a:lnTo>
                      <a:pt x="1533" y="2105"/>
                    </a:lnTo>
                    <a:lnTo>
                      <a:pt x="1552" y="2172"/>
                    </a:lnTo>
                    <a:lnTo>
                      <a:pt x="1571" y="2201"/>
                    </a:lnTo>
                    <a:lnTo>
                      <a:pt x="1590" y="2220"/>
                    </a:lnTo>
                    <a:lnTo>
                      <a:pt x="1609" y="2248"/>
                    </a:lnTo>
                    <a:lnTo>
                      <a:pt x="1647" y="2305"/>
                    </a:lnTo>
                    <a:lnTo>
                      <a:pt x="1476" y="2372"/>
                    </a:lnTo>
                    <a:lnTo>
                      <a:pt x="1409" y="2429"/>
                    </a:lnTo>
                    <a:lnTo>
                      <a:pt x="1400" y="2448"/>
                    </a:lnTo>
                    <a:lnTo>
                      <a:pt x="1409" y="2477"/>
                    </a:lnTo>
                    <a:lnTo>
                      <a:pt x="1438" y="2534"/>
                    </a:lnTo>
                    <a:lnTo>
                      <a:pt x="1438" y="2581"/>
                    </a:lnTo>
                    <a:lnTo>
                      <a:pt x="1419" y="2620"/>
                    </a:lnTo>
                    <a:lnTo>
                      <a:pt x="1333" y="2753"/>
                    </a:lnTo>
                    <a:lnTo>
                      <a:pt x="1342" y="2877"/>
                    </a:lnTo>
                    <a:lnTo>
                      <a:pt x="1323" y="2905"/>
                    </a:lnTo>
                    <a:lnTo>
                      <a:pt x="1323" y="2944"/>
                    </a:lnTo>
                    <a:lnTo>
                      <a:pt x="1285" y="2991"/>
                    </a:lnTo>
                    <a:lnTo>
                      <a:pt x="1219" y="2991"/>
                    </a:lnTo>
                    <a:lnTo>
                      <a:pt x="1200" y="2991"/>
                    </a:lnTo>
                    <a:lnTo>
                      <a:pt x="1171" y="3020"/>
                    </a:lnTo>
                    <a:lnTo>
                      <a:pt x="1152" y="3058"/>
                    </a:lnTo>
                    <a:lnTo>
                      <a:pt x="1085" y="3143"/>
                    </a:lnTo>
                    <a:lnTo>
                      <a:pt x="1066" y="3182"/>
                    </a:lnTo>
                    <a:lnTo>
                      <a:pt x="1038" y="3210"/>
                    </a:lnTo>
                    <a:lnTo>
                      <a:pt x="1019" y="3229"/>
                    </a:lnTo>
                    <a:lnTo>
                      <a:pt x="838" y="3210"/>
                    </a:lnTo>
                    <a:lnTo>
                      <a:pt x="819" y="3182"/>
                    </a:lnTo>
                    <a:lnTo>
                      <a:pt x="819" y="3162"/>
                    </a:lnTo>
                    <a:lnTo>
                      <a:pt x="819" y="3124"/>
                    </a:lnTo>
                    <a:lnTo>
                      <a:pt x="819" y="3077"/>
                    </a:lnTo>
                    <a:lnTo>
                      <a:pt x="847" y="3020"/>
                    </a:lnTo>
                    <a:lnTo>
                      <a:pt x="866" y="2991"/>
                    </a:lnTo>
                    <a:lnTo>
                      <a:pt x="885" y="2972"/>
                    </a:lnTo>
                    <a:lnTo>
                      <a:pt x="895" y="2972"/>
                    </a:lnTo>
                    <a:lnTo>
                      <a:pt x="904" y="2962"/>
                    </a:lnTo>
                    <a:lnTo>
                      <a:pt x="914" y="2944"/>
                    </a:lnTo>
                    <a:lnTo>
                      <a:pt x="923" y="2886"/>
                    </a:lnTo>
                    <a:lnTo>
                      <a:pt x="933" y="2858"/>
                    </a:lnTo>
                    <a:lnTo>
                      <a:pt x="923" y="2829"/>
                    </a:lnTo>
                    <a:lnTo>
                      <a:pt x="885" y="2763"/>
                    </a:lnTo>
                    <a:lnTo>
                      <a:pt x="876" y="2686"/>
                    </a:lnTo>
                    <a:lnTo>
                      <a:pt x="838" y="2686"/>
                    </a:lnTo>
                    <a:lnTo>
                      <a:pt x="790" y="2715"/>
                    </a:lnTo>
                    <a:lnTo>
                      <a:pt x="743" y="2743"/>
                    </a:lnTo>
                    <a:lnTo>
                      <a:pt x="714" y="2753"/>
                    </a:lnTo>
                    <a:lnTo>
                      <a:pt x="685" y="2753"/>
                    </a:lnTo>
                    <a:lnTo>
                      <a:pt x="666" y="2724"/>
                    </a:lnTo>
                    <a:lnTo>
                      <a:pt x="657" y="2648"/>
                    </a:lnTo>
                    <a:lnTo>
                      <a:pt x="647" y="2610"/>
                    </a:lnTo>
                    <a:lnTo>
                      <a:pt x="666" y="2505"/>
                    </a:lnTo>
                    <a:lnTo>
                      <a:pt x="552" y="2429"/>
                    </a:lnTo>
                    <a:lnTo>
                      <a:pt x="485" y="2534"/>
                    </a:lnTo>
                    <a:lnTo>
                      <a:pt x="476" y="2601"/>
                    </a:lnTo>
                    <a:lnTo>
                      <a:pt x="447" y="2639"/>
                    </a:lnTo>
                    <a:lnTo>
                      <a:pt x="352" y="2629"/>
                    </a:lnTo>
                    <a:lnTo>
                      <a:pt x="9" y="2277"/>
                    </a:lnTo>
                    <a:lnTo>
                      <a:pt x="0" y="2267"/>
                    </a:lnTo>
                    <a:lnTo>
                      <a:pt x="9" y="2220"/>
                    </a:lnTo>
                    <a:lnTo>
                      <a:pt x="76" y="2029"/>
                    </a:lnTo>
                    <a:lnTo>
                      <a:pt x="114" y="1791"/>
                    </a:lnTo>
                    <a:lnTo>
                      <a:pt x="114" y="1781"/>
                    </a:lnTo>
                    <a:lnTo>
                      <a:pt x="133" y="1772"/>
                    </a:lnTo>
                    <a:lnTo>
                      <a:pt x="142" y="1858"/>
                    </a:lnTo>
                    <a:lnTo>
                      <a:pt x="133" y="1886"/>
                    </a:lnTo>
                    <a:lnTo>
                      <a:pt x="199" y="1781"/>
                    </a:lnTo>
                    <a:lnTo>
                      <a:pt x="238" y="1743"/>
                    </a:lnTo>
                    <a:lnTo>
                      <a:pt x="285" y="1772"/>
                    </a:lnTo>
                    <a:lnTo>
                      <a:pt x="304" y="1772"/>
                    </a:lnTo>
                    <a:lnTo>
                      <a:pt x="304" y="1743"/>
                    </a:lnTo>
                    <a:lnTo>
                      <a:pt x="295" y="1734"/>
                    </a:lnTo>
                    <a:lnTo>
                      <a:pt x="285" y="1715"/>
                    </a:lnTo>
                    <a:lnTo>
                      <a:pt x="276" y="1686"/>
                    </a:lnTo>
                    <a:lnTo>
                      <a:pt x="285" y="1658"/>
                    </a:lnTo>
                    <a:lnTo>
                      <a:pt x="314" y="1648"/>
                    </a:lnTo>
                    <a:lnTo>
                      <a:pt x="333" y="1658"/>
                    </a:lnTo>
                    <a:lnTo>
                      <a:pt x="342" y="1677"/>
                    </a:lnTo>
                    <a:lnTo>
                      <a:pt x="362" y="1686"/>
                    </a:lnTo>
                    <a:lnTo>
                      <a:pt x="390" y="1677"/>
                    </a:lnTo>
                    <a:lnTo>
                      <a:pt x="419" y="1648"/>
                    </a:lnTo>
                    <a:lnTo>
                      <a:pt x="457" y="1582"/>
                    </a:lnTo>
                    <a:lnTo>
                      <a:pt x="400" y="1553"/>
                    </a:lnTo>
                    <a:lnTo>
                      <a:pt x="380" y="1505"/>
                    </a:lnTo>
                    <a:lnTo>
                      <a:pt x="380" y="1458"/>
                    </a:lnTo>
                    <a:lnTo>
                      <a:pt x="438" y="1439"/>
                    </a:lnTo>
                    <a:lnTo>
                      <a:pt x="514" y="1429"/>
                    </a:lnTo>
                    <a:lnTo>
                      <a:pt x="571" y="1410"/>
                    </a:lnTo>
                    <a:lnTo>
                      <a:pt x="618" y="1372"/>
                    </a:lnTo>
                    <a:lnTo>
                      <a:pt x="666" y="1334"/>
                    </a:lnTo>
                    <a:lnTo>
                      <a:pt x="609" y="1334"/>
                    </a:lnTo>
                    <a:lnTo>
                      <a:pt x="533" y="1372"/>
                    </a:lnTo>
                    <a:lnTo>
                      <a:pt x="466" y="1391"/>
                    </a:lnTo>
                    <a:lnTo>
                      <a:pt x="457" y="1391"/>
                    </a:lnTo>
                    <a:lnTo>
                      <a:pt x="438" y="1391"/>
                    </a:lnTo>
                    <a:lnTo>
                      <a:pt x="371" y="1362"/>
                    </a:lnTo>
                    <a:lnTo>
                      <a:pt x="352" y="1334"/>
                    </a:lnTo>
                    <a:lnTo>
                      <a:pt x="323" y="1219"/>
                    </a:lnTo>
                    <a:lnTo>
                      <a:pt x="438" y="1058"/>
                    </a:lnTo>
                    <a:lnTo>
                      <a:pt x="409" y="972"/>
                    </a:lnTo>
                    <a:lnTo>
                      <a:pt x="409" y="1039"/>
                    </a:lnTo>
                    <a:lnTo>
                      <a:pt x="390" y="1086"/>
                    </a:lnTo>
                    <a:lnTo>
                      <a:pt x="362" y="1105"/>
                    </a:lnTo>
                    <a:lnTo>
                      <a:pt x="352" y="1048"/>
                    </a:lnTo>
                    <a:lnTo>
                      <a:pt x="304" y="1134"/>
                    </a:lnTo>
                    <a:lnTo>
                      <a:pt x="276" y="1239"/>
                    </a:lnTo>
                    <a:lnTo>
                      <a:pt x="247" y="1353"/>
                    </a:lnTo>
                    <a:lnTo>
                      <a:pt x="247" y="1458"/>
                    </a:lnTo>
                    <a:lnTo>
                      <a:pt x="228" y="1515"/>
                    </a:lnTo>
                    <a:lnTo>
                      <a:pt x="199" y="1610"/>
                    </a:lnTo>
                    <a:lnTo>
                      <a:pt x="152" y="1696"/>
                    </a:lnTo>
                    <a:lnTo>
                      <a:pt x="114" y="1743"/>
                    </a:lnTo>
                    <a:lnTo>
                      <a:pt x="409" y="362"/>
                    </a:lnTo>
                    <a:lnTo>
                      <a:pt x="409" y="267"/>
                    </a:lnTo>
                    <a:lnTo>
                      <a:pt x="438" y="258"/>
                    </a:lnTo>
                    <a:lnTo>
                      <a:pt x="571" y="239"/>
                    </a:lnTo>
                    <a:lnTo>
                      <a:pt x="628" y="277"/>
                    </a:lnTo>
                    <a:lnTo>
                      <a:pt x="723" y="239"/>
                    </a:lnTo>
                    <a:lnTo>
                      <a:pt x="771" y="210"/>
                    </a:lnTo>
                    <a:lnTo>
                      <a:pt x="809" y="210"/>
                    </a:lnTo>
                    <a:lnTo>
                      <a:pt x="838" y="220"/>
                    </a:lnTo>
                    <a:lnTo>
                      <a:pt x="857" y="248"/>
                    </a:lnTo>
                    <a:lnTo>
                      <a:pt x="904" y="267"/>
                    </a:lnTo>
                    <a:lnTo>
                      <a:pt x="933" y="267"/>
                    </a:lnTo>
                    <a:lnTo>
                      <a:pt x="961" y="248"/>
                    </a:lnTo>
                    <a:lnTo>
                      <a:pt x="981" y="191"/>
                    </a:lnTo>
                    <a:lnTo>
                      <a:pt x="990" y="172"/>
                    </a:lnTo>
                    <a:lnTo>
                      <a:pt x="1047" y="115"/>
                    </a:lnTo>
                    <a:lnTo>
                      <a:pt x="1114" y="181"/>
                    </a:lnTo>
                    <a:lnTo>
                      <a:pt x="1124" y="201"/>
                    </a:lnTo>
                    <a:lnTo>
                      <a:pt x="1142" y="248"/>
                    </a:lnTo>
                    <a:lnTo>
                      <a:pt x="1200" y="286"/>
                    </a:lnTo>
                    <a:lnTo>
                      <a:pt x="1228" y="286"/>
                    </a:lnTo>
                    <a:lnTo>
                      <a:pt x="1238" y="267"/>
                    </a:lnTo>
                    <a:lnTo>
                      <a:pt x="1228" y="248"/>
                    </a:lnTo>
                    <a:lnTo>
                      <a:pt x="1219" y="220"/>
                    </a:lnTo>
                    <a:lnTo>
                      <a:pt x="1219" y="201"/>
                    </a:lnTo>
                    <a:lnTo>
                      <a:pt x="1219" y="172"/>
                    </a:lnTo>
                    <a:lnTo>
                      <a:pt x="1295" y="134"/>
                    </a:lnTo>
                    <a:lnTo>
                      <a:pt x="1362" y="163"/>
                    </a:lnTo>
                    <a:lnTo>
                      <a:pt x="1504" y="58"/>
                    </a:lnTo>
                    <a:lnTo>
                      <a:pt x="1514" y="38"/>
                    </a:lnTo>
                    <a:lnTo>
                      <a:pt x="1533" y="0"/>
                    </a:lnTo>
                    <a:lnTo>
                      <a:pt x="1714" y="115"/>
                    </a:lnTo>
                    <a:lnTo>
                      <a:pt x="1723" y="143"/>
                    </a:lnTo>
                    <a:lnTo>
                      <a:pt x="1743" y="181"/>
                    </a:lnTo>
                    <a:lnTo>
                      <a:pt x="1733" y="210"/>
                    </a:lnTo>
                    <a:lnTo>
                      <a:pt x="1733" y="296"/>
                    </a:lnTo>
                    <a:lnTo>
                      <a:pt x="1962" y="410"/>
                    </a:lnTo>
                    <a:lnTo>
                      <a:pt x="2000" y="41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61446" name="Group 1">
              <a:extLst>
                <a:ext uri="{FF2B5EF4-FFF2-40B4-BE49-F238E27FC236}">
                  <a16:creationId xmlns:a16="http://schemas.microsoft.com/office/drawing/2014/main" id="{B2ABF6F2-774B-C349-8238-ACD82A5FAC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78988" y="1301750"/>
              <a:ext cx="1195387" cy="4397375"/>
              <a:chOff x="9678988" y="1301750"/>
              <a:chExt cx="1195571" cy="4397375"/>
            </a:xfrm>
          </p:grpSpPr>
          <p:sp>
            <p:nvSpPr>
              <p:cNvPr id="61449" name="Freeform 314">
                <a:extLst>
                  <a:ext uri="{FF2B5EF4-FFF2-40B4-BE49-F238E27FC236}">
                    <a16:creationId xmlns:a16="http://schemas.microsoft.com/office/drawing/2014/main" id="{D7C4B883-669C-C74A-B5DC-7D5F10950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2513" y="1539875"/>
                <a:ext cx="268287" cy="350838"/>
              </a:xfrm>
              <a:custGeom>
                <a:avLst/>
                <a:gdLst>
                  <a:gd name="T0" fmla="*/ 134144 w 744"/>
                  <a:gd name="T1" fmla="*/ 0 h 973"/>
                  <a:gd name="T2" fmla="*/ 0 w 744"/>
                  <a:gd name="T3" fmla="*/ 130528 h 973"/>
                  <a:gd name="T4" fmla="*/ 24160 w 744"/>
                  <a:gd name="T5" fmla="*/ 202642 h 973"/>
                  <a:gd name="T6" fmla="*/ 123686 w 744"/>
                  <a:gd name="T7" fmla="*/ 343627 h 973"/>
                  <a:gd name="T8" fmla="*/ 134144 w 744"/>
                  <a:gd name="T9" fmla="*/ 350477 h 973"/>
                  <a:gd name="T10" fmla="*/ 144240 w 744"/>
                  <a:gd name="T11" fmla="*/ 343627 h 973"/>
                  <a:gd name="T12" fmla="*/ 247372 w 744"/>
                  <a:gd name="T13" fmla="*/ 202642 h 973"/>
                  <a:gd name="T14" fmla="*/ 267926 w 744"/>
                  <a:gd name="T15" fmla="*/ 130528 h 973"/>
                  <a:gd name="T16" fmla="*/ 134144 w 744"/>
                  <a:gd name="T17" fmla="*/ 0 h 973"/>
                  <a:gd name="T18" fmla="*/ 134144 w 744"/>
                  <a:gd name="T19" fmla="*/ 185695 h 973"/>
                  <a:gd name="T20" fmla="*/ 82578 w 744"/>
                  <a:gd name="T21" fmla="*/ 130528 h 973"/>
                  <a:gd name="T22" fmla="*/ 134144 w 744"/>
                  <a:gd name="T23" fmla="*/ 78966 h 973"/>
                  <a:gd name="T24" fmla="*/ 185709 w 744"/>
                  <a:gd name="T25" fmla="*/ 130528 h 973"/>
                  <a:gd name="T26" fmla="*/ 134144 w 744"/>
                  <a:gd name="T27" fmla="*/ 185695 h 9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73">
                    <a:moveTo>
                      <a:pt x="372" y="0"/>
                    </a:moveTo>
                    <a:cubicBezTo>
                      <a:pt x="172" y="0"/>
                      <a:pt x="10" y="162"/>
                      <a:pt x="0" y="362"/>
                    </a:cubicBezTo>
                    <a:cubicBezTo>
                      <a:pt x="10" y="438"/>
                      <a:pt x="29" y="505"/>
                      <a:pt x="67" y="562"/>
                    </a:cubicBezTo>
                    <a:cubicBezTo>
                      <a:pt x="343" y="953"/>
                      <a:pt x="343" y="953"/>
                      <a:pt x="343" y="953"/>
                    </a:cubicBezTo>
                    <a:cubicBezTo>
                      <a:pt x="352" y="972"/>
                      <a:pt x="362" y="972"/>
                      <a:pt x="372" y="972"/>
                    </a:cubicBezTo>
                    <a:cubicBezTo>
                      <a:pt x="381" y="972"/>
                      <a:pt x="390" y="972"/>
                      <a:pt x="400" y="953"/>
                    </a:cubicBezTo>
                    <a:cubicBezTo>
                      <a:pt x="686" y="562"/>
                      <a:pt x="686" y="562"/>
                      <a:pt x="686" y="562"/>
                    </a:cubicBezTo>
                    <a:cubicBezTo>
                      <a:pt x="714" y="505"/>
                      <a:pt x="743" y="438"/>
                      <a:pt x="743" y="362"/>
                    </a:cubicBezTo>
                    <a:cubicBezTo>
                      <a:pt x="733" y="162"/>
                      <a:pt x="572" y="0"/>
                      <a:pt x="372" y="0"/>
                    </a:cubicBezTo>
                    <a:close/>
                    <a:moveTo>
                      <a:pt x="372" y="515"/>
                    </a:moveTo>
                    <a:cubicBezTo>
                      <a:pt x="295" y="515"/>
                      <a:pt x="229" y="448"/>
                      <a:pt x="229" y="362"/>
                    </a:cubicBezTo>
                    <a:cubicBezTo>
                      <a:pt x="229" y="286"/>
                      <a:pt x="295" y="219"/>
                      <a:pt x="372" y="219"/>
                    </a:cubicBezTo>
                    <a:cubicBezTo>
                      <a:pt x="457" y="219"/>
                      <a:pt x="515" y="286"/>
                      <a:pt x="515" y="362"/>
                    </a:cubicBezTo>
                    <a:cubicBezTo>
                      <a:pt x="515" y="448"/>
                      <a:pt x="457" y="515"/>
                      <a:pt x="372" y="515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50" name="Text Box 315">
                <a:extLst>
                  <a:ext uri="{FF2B5EF4-FFF2-40B4-BE49-F238E27FC236}">
                    <a16:creationId xmlns:a16="http://schemas.microsoft.com/office/drawing/2014/main" id="{68060D98-5CF8-1642-86E9-F3DDB31601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877425" y="5060950"/>
                <a:ext cx="997134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Lisbon</a:t>
                </a:r>
              </a:p>
            </p:txBody>
          </p:sp>
          <p:sp>
            <p:nvSpPr>
              <p:cNvPr id="61451" name="Text Box 316">
                <a:extLst>
                  <a:ext uri="{FF2B5EF4-FFF2-40B4-BE49-F238E27FC236}">
                    <a16:creationId xmlns:a16="http://schemas.microsoft.com/office/drawing/2014/main" id="{6B00660B-879D-1E41-A922-29A53CA9D6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82238" y="1301750"/>
                <a:ext cx="551381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Porto</a:t>
                </a:r>
              </a:p>
            </p:txBody>
          </p:sp>
          <p:sp>
            <p:nvSpPr>
              <p:cNvPr id="61452" name="Freeform 317">
                <a:extLst>
                  <a:ext uri="{FF2B5EF4-FFF2-40B4-BE49-F238E27FC236}">
                    <a16:creationId xmlns:a16="http://schemas.microsoft.com/office/drawing/2014/main" id="{9E7393F2-8C6A-6547-BC44-DEECB32B1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8988" y="5345113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2602 h 982"/>
                  <a:gd name="T6" fmla="*/ 119556 w 734"/>
                  <a:gd name="T7" fmla="*/ 346802 h 982"/>
                  <a:gd name="T8" fmla="*/ 129967 w 734"/>
                  <a:gd name="T9" fmla="*/ 353651 h 982"/>
                  <a:gd name="T10" fmla="*/ 140020 w 734"/>
                  <a:gd name="T11" fmla="*/ 346802 h 982"/>
                  <a:gd name="T12" fmla="*/ 242701 w 734"/>
                  <a:gd name="T13" fmla="*/ 202602 h 982"/>
                  <a:gd name="T14" fmla="*/ 263166 w 734"/>
                  <a:gd name="T15" fmla="*/ 13410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4106 h 982"/>
                  <a:gd name="T22" fmla="*/ 129967 w 734"/>
                  <a:gd name="T23" fmla="*/ 78950 h 982"/>
                  <a:gd name="T24" fmla="*/ 184539 w 734"/>
                  <a:gd name="T25" fmla="*/ 134106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14"/>
                      <a:pt x="57" y="56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1"/>
                      <a:pt x="352" y="981"/>
                      <a:pt x="362" y="981"/>
                    </a:cubicBezTo>
                    <a:cubicBezTo>
                      <a:pt x="371" y="981"/>
                      <a:pt x="381" y="971"/>
                      <a:pt x="39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4" y="514"/>
                      <a:pt x="733" y="438"/>
                      <a:pt x="733" y="372"/>
                    </a:cubicBezTo>
                    <a:cubicBezTo>
                      <a:pt x="733" y="162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5" y="514"/>
                      <a:pt x="219" y="448"/>
                      <a:pt x="219" y="372"/>
                    </a:cubicBezTo>
                    <a:cubicBezTo>
                      <a:pt x="219" y="286"/>
                      <a:pt x="285" y="219"/>
                      <a:pt x="362" y="219"/>
                    </a:cubicBezTo>
                    <a:cubicBezTo>
                      <a:pt x="448" y="219"/>
                      <a:pt x="514" y="286"/>
                      <a:pt x="514" y="372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38AC098D-11DA-6148-BDFE-4E3C3434631F}"/>
              </a:ext>
            </a:extLst>
          </p:cNvPr>
          <p:cNvGrpSpPr/>
          <p:nvPr/>
        </p:nvGrpSpPr>
        <p:grpSpPr>
          <a:xfrm>
            <a:off x="1578240" y="1998927"/>
            <a:ext cx="4586552" cy="2973917"/>
            <a:chOff x="1893888" y="2398713"/>
            <a:chExt cx="5503862" cy="3568700"/>
          </a:xfrm>
        </p:grpSpPr>
        <p:sp>
          <p:nvSpPr>
            <p:cNvPr id="61442" name="Text Box 20">
              <a:extLst>
                <a:ext uri="{FF2B5EF4-FFF2-40B4-BE49-F238E27FC236}">
                  <a16:creationId xmlns:a16="http://schemas.microsoft.com/office/drawing/2014/main" id="{D73E895A-33B7-D54A-9413-1732B30F2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3425" y="3852863"/>
              <a:ext cx="1104900" cy="303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500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LISBON</a:t>
              </a:r>
            </a:p>
          </p:txBody>
        </p:sp>
        <p:sp>
          <p:nvSpPr>
            <p:cNvPr id="61443" name="Text Box 21">
              <a:extLst>
                <a:ext uri="{FF2B5EF4-FFF2-40B4-BE49-F238E27FC236}">
                  <a16:creationId xmlns:a16="http://schemas.microsoft.com/office/drawing/2014/main" id="{601FE36F-8264-A34A-9809-6BCEF27453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3425" y="5053013"/>
              <a:ext cx="1023938" cy="303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500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PORTO</a:t>
              </a:r>
            </a:p>
          </p:txBody>
        </p:sp>
        <p:sp>
          <p:nvSpPr>
            <p:cNvPr id="61444" name="Text Box 22">
              <a:extLst>
                <a:ext uri="{FF2B5EF4-FFF2-40B4-BE49-F238E27FC236}">
                  <a16:creationId xmlns:a16="http://schemas.microsoft.com/office/drawing/2014/main" id="{3E16C589-39C3-784A-AF7E-0B76B32B3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725" y="2398713"/>
              <a:ext cx="4264025" cy="8350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500" b="1" dirty="0">
                  <a:solidFill>
                    <a:srgbClr val="000000"/>
                  </a:solidFill>
                </a:rPr>
                <a:t>PORTUGAL</a:t>
              </a:r>
            </a:p>
          </p:txBody>
        </p:sp>
        <p:grpSp>
          <p:nvGrpSpPr>
            <p:cNvPr id="61445" name="Group 3">
              <a:extLst>
                <a:ext uri="{FF2B5EF4-FFF2-40B4-BE49-F238E27FC236}">
                  <a16:creationId xmlns:a16="http://schemas.microsoft.com/office/drawing/2014/main" id="{5041A6DF-F6C7-CD48-A7A5-F5520260F4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09775" y="2514600"/>
              <a:ext cx="844550" cy="561975"/>
              <a:chOff x="2009775" y="2544763"/>
              <a:chExt cx="844550" cy="561975"/>
            </a:xfrm>
          </p:grpSpPr>
          <p:sp>
            <p:nvSpPr>
              <p:cNvPr id="61453" name="Freeform 27">
                <a:extLst>
                  <a:ext uri="{FF2B5EF4-FFF2-40B4-BE49-F238E27FC236}">
                    <a16:creationId xmlns:a16="http://schemas.microsoft.com/office/drawing/2014/main" id="{C13743A3-FE97-A64B-8369-54ECD5559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325" y="2544763"/>
                <a:ext cx="508000" cy="561975"/>
              </a:xfrm>
              <a:custGeom>
                <a:avLst/>
                <a:gdLst>
                  <a:gd name="T0" fmla="*/ 0 w 1410"/>
                  <a:gd name="T1" fmla="*/ 0 h 1563"/>
                  <a:gd name="T2" fmla="*/ 507640 w 1410"/>
                  <a:gd name="T3" fmla="*/ 0 h 1563"/>
                  <a:gd name="T4" fmla="*/ 507640 w 1410"/>
                  <a:gd name="T5" fmla="*/ 561615 h 1563"/>
                  <a:gd name="T6" fmla="*/ 0 w 1410"/>
                  <a:gd name="T7" fmla="*/ 561615 h 1563"/>
                  <a:gd name="T8" fmla="*/ 0 w 1410"/>
                  <a:gd name="T9" fmla="*/ 0 h 15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0" h="1563">
                    <a:moveTo>
                      <a:pt x="0" y="0"/>
                    </a:moveTo>
                    <a:lnTo>
                      <a:pt x="1409" y="0"/>
                    </a:lnTo>
                    <a:lnTo>
                      <a:pt x="1409" y="1562"/>
                    </a:lnTo>
                    <a:lnTo>
                      <a:pt x="0" y="156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54" name="Freeform 28">
                <a:extLst>
                  <a:ext uri="{FF2B5EF4-FFF2-40B4-BE49-F238E27FC236}">
                    <a16:creationId xmlns:a16="http://schemas.microsoft.com/office/drawing/2014/main" id="{1D59EE09-BCE5-6548-9C9A-54A342BAE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9775" y="2544763"/>
                <a:ext cx="336550" cy="561975"/>
              </a:xfrm>
              <a:custGeom>
                <a:avLst/>
                <a:gdLst>
                  <a:gd name="T0" fmla="*/ 0 w 935"/>
                  <a:gd name="T1" fmla="*/ 0 h 1563"/>
                  <a:gd name="T2" fmla="*/ 336190 w 935"/>
                  <a:gd name="T3" fmla="*/ 0 h 1563"/>
                  <a:gd name="T4" fmla="*/ 336190 w 935"/>
                  <a:gd name="T5" fmla="*/ 561615 h 1563"/>
                  <a:gd name="T6" fmla="*/ 0 w 935"/>
                  <a:gd name="T7" fmla="*/ 561615 h 1563"/>
                  <a:gd name="T8" fmla="*/ 0 w 935"/>
                  <a:gd name="T9" fmla="*/ 0 h 15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5" h="1563">
                    <a:moveTo>
                      <a:pt x="0" y="0"/>
                    </a:moveTo>
                    <a:lnTo>
                      <a:pt x="934" y="0"/>
                    </a:lnTo>
                    <a:lnTo>
                      <a:pt x="934" y="1562"/>
                    </a:lnTo>
                    <a:lnTo>
                      <a:pt x="0" y="156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66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55" name="Freeform 29">
                <a:extLst>
                  <a:ext uri="{FF2B5EF4-FFF2-40B4-BE49-F238E27FC236}">
                    <a16:creationId xmlns:a16="http://schemas.microsoft.com/office/drawing/2014/main" id="{DDCACE80-286B-264C-A576-52AC1C71B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325" y="2754313"/>
                <a:ext cx="247650" cy="161925"/>
              </a:xfrm>
              <a:custGeom>
                <a:avLst/>
                <a:gdLst>
                  <a:gd name="T0" fmla="*/ 240440 w 687"/>
                  <a:gd name="T1" fmla="*/ 161564 h 449"/>
                  <a:gd name="T2" fmla="*/ 0 w 687"/>
                  <a:gd name="T3" fmla="*/ 16950 h 449"/>
                  <a:gd name="T4" fmla="*/ 10454 w 687"/>
                  <a:gd name="T5" fmla="*/ 0 h 449"/>
                  <a:gd name="T6" fmla="*/ 247290 w 687"/>
                  <a:gd name="T7" fmla="*/ 140648 h 449"/>
                  <a:gd name="T8" fmla="*/ 240440 w 687"/>
                  <a:gd name="T9" fmla="*/ 161564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7" h="449">
                    <a:moveTo>
                      <a:pt x="667" y="448"/>
                    </a:moveTo>
                    <a:cubicBezTo>
                      <a:pt x="543" y="438"/>
                      <a:pt x="0" y="105"/>
                      <a:pt x="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86" y="76"/>
                      <a:pt x="638" y="409"/>
                      <a:pt x="686" y="390"/>
                    </a:cubicBezTo>
                    <a:cubicBezTo>
                      <a:pt x="667" y="448"/>
                      <a:pt x="667" y="448"/>
                      <a:pt x="667" y="448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56" name="Freeform 30">
                <a:extLst>
                  <a:ext uri="{FF2B5EF4-FFF2-40B4-BE49-F238E27FC236}">
                    <a16:creationId xmlns:a16="http://schemas.microsoft.com/office/drawing/2014/main" id="{FA8BD39A-500B-B546-9458-A993A3393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388" y="2746375"/>
                <a:ext cx="260350" cy="171450"/>
              </a:xfrm>
              <a:custGeom>
                <a:avLst/>
                <a:gdLst>
                  <a:gd name="T0" fmla="*/ 13646 w 725"/>
                  <a:gd name="T1" fmla="*/ 3235 h 477"/>
                  <a:gd name="T2" fmla="*/ 129995 w 725"/>
                  <a:gd name="T3" fmla="*/ 88780 h 477"/>
                  <a:gd name="T4" fmla="*/ 256400 w 725"/>
                  <a:gd name="T5" fmla="*/ 150603 h 477"/>
                  <a:gd name="T6" fmla="*/ 259991 w 725"/>
                  <a:gd name="T7" fmla="*/ 147008 h 477"/>
                  <a:gd name="T8" fmla="*/ 253168 w 725"/>
                  <a:gd name="T9" fmla="*/ 147008 h 477"/>
                  <a:gd name="T10" fmla="*/ 133586 w 725"/>
                  <a:gd name="T11" fmla="*/ 85545 h 477"/>
                  <a:gd name="T12" fmla="*/ 17237 w 725"/>
                  <a:gd name="T13" fmla="*/ 6829 h 477"/>
                  <a:gd name="T14" fmla="*/ 17237 w 725"/>
                  <a:gd name="T15" fmla="*/ 0 h 477"/>
                  <a:gd name="T16" fmla="*/ 13646 w 725"/>
                  <a:gd name="T17" fmla="*/ 3235 h 477"/>
                  <a:gd name="T18" fmla="*/ 246345 w 725"/>
                  <a:gd name="T19" fmla="*/ 167856 h 477"/>
                  <a:gd name="T20" fmla="*/ 239522 w 725"/>
                  <a:gd name="T21" fmla="*/ 167856 h 477"/>
                  <a:gd name="T22" fmla="*/ 119581 w 725"/>
                  <a:gd name="T23" fmla="*/ 109268 h 477"/>
                  <a:gd name="T24" fmla="*/ 6823 w 725"/>
                  <a:gd name="T25" fmla="*/ 23723 h 477"/>
                  <a:gd name="T26" fmla="*/ 6823 w 725"/>
                  <a:gd name="T27" fmla="*/ 20488 h 477"/>
                  <a:gd name="T28" fmla="*/ 123172 w 725"/>
                  <a:gd name="T29" fmla="*/ 106033 h 477"/>
                  <a:gd name="T30" fmla="*/ 246345 w 725"/>
                  <a:gd name="T31" fmla="*/ 164261 h 477"/>
                  <a:gd name="T32" fmla="*/ 246345 w 725"/>
                  <a:gd name="T33" fmla="*/ 167856 h 4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25" h="477">
                    <a:moveTo>
                      <a:pt x="38" y="9"/>
                    </a:moveTo>
                    <a:cubicBezTo>
                      <a:pt x="29" y="38"/>
                      <a:pt x="181" y="133"/>
                      <a:pt x="362" y="247"/>
                    </a:cubicBezTo>
                    <a:cubicBezTo>
                      <a:pt x="553" y="352"/>
                      <a:pt x="705" y="428"/>
                      <a:pt x="714" y="419"/>
                    </a:cubicBezTo>
                    <a:lnTo>
                      <a:pt x="724" y="409"/>
                    </a:lnTo>
                    <a:cubicBezTo>
                      <a:pt x="724" y="409"/>
                      <a:pt x="714" y="409"/>
                      <a:pt x="705" y="409"/>
                    </a:cubicBezTo>
                    <a:cubicBezTo>
                      <a:pt x="657" y="390"/>
                      <a:pt x="533" y="333"/>
                      <a:pt x="372" y="238"/>
                    </a:cubicBezTo>
                    <a:cubicBezTo>
                      <a:pt x="210" y="143"/>
                      <a:pt x="76" y="48"/>
                      <a:pt x="48" y="19"/>
                    </a:cubicBezTo>
                    <a:cubicBezTo>
                      <a:pt x="48" y="9"/>
                      <a:pt x="48" y="9"/>
                      <a:pt x="48" y="0"/>
                    </a:cubicBezTo>
                    <a:cubicBezTo>
                      <a:pt x="38" y="9"/>
                      <a:pt x="38" y="9"/>
                      <a:pt x="38" y="9"/>
                    </a:cubicBezTo>
                    <a:close/>
                    <a:moveTo>
                      <a:pt x="686" y="467"/>
                    </a:moveTo>
                    <a:cubicBezTo>
                      <a:pt x="686" y="467"/>
                      <a:pt x="676" y="467"/>
                      <a:pt x="667" y="467"/>
                    </a:cubicBezTo>
                    <a:cubicBezTo>
                      <a:pt x="629" y="467"/>
                      <a:pt x="495" y="400"/>
                      <a:pt x="333" y="304"/>
                    </a:cubicBezTo>
                    <a:cubicBezTo>
                      <a:pt x="152" y="190"/>
                      <a:pt x="0" y="95"/>
                      <a:pt x="19" y="66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0" y="105"/>
                      <a:pt x="324" y="286"/>
                      <a:pt x="343" y="295"/>
                    </a:cubicBezTo>
                    <a:cubicBezTo>
                      <a:pt x="524" y="409"/>
                      <a:pt x="676" y="476"/>
                      <a:pt x="686" y="457"/>
                    </a:cubicBezTo>
                    <a:cubicBezTo>
                      <a:pt x="686" y="467"/>
                      <a:pt x="686" y="467"/>
                      <a:pt x="686" y="467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57" name="Freeform 31">
                <a:extLst>
                  <a:ext uri="{FF2B5EF4-FFF2-40B4-BE49-F238E27FC236}">
                    <a16:creationId xmlns:a16="http://schemas.microsoft.com/office/drawing/2014/main" id="{229CA506-564E-B34D-BA69-3E37A8D28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746375"/>
                <a:ext cx="250825" cy="153988"/>
              </a:xfrm>
              <a:custGeom>
                <a:avLst/>
                <a:gdLst>
                  <a:gd name="T0" fmla="*/ 3243 w 696"/>
                  <a:gd name="T1" fmla="*/ 3231 h 429"/>
                  <a:gd name="T2" fmla="*/ 120007 w 696"/>
                  <a:gd name="T3" fmla="*/ 88660 h 429"/>
                  <a:gd name="T4" fmla="*/ 246861 w 696"/>
                  <a:gd name="T5" fmla="*/ 150399 h 429"/>
                  <a:gd name="T6" fmla="*/ 250465 w 696"/>
                  <a:gd name="T7" fmla="*/ 146809 h 429"/>
                  <a:gd name="T8" fmla="*/ 243617 w 696"/>
                  <a:gd name="T9" fmla="*/ 146809 h 429"/>
                  <a:gd name="T10" fmla="*/ 123611 w 696"/>
                  <a:gd name="T11" fmla="*/ 85429 h 429"/>
                  <a:gd name="T12" fmla="*/ 6847 w 696"/>
                  <a:gd name="T13" fmla="*/ 6820 h 429"/>
                  <a:gd name="T14" fmla="*/ 6847 w 696"/>
                  <a:gd name="T15" fmla="*/ 0 h 429"/>
                  <a:gd name="T16" fmla="*/ 3243 w 696"/>
                  <a:gd name="T17" fmla="*/ 3231 h 4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6" h="429">
                    <a:moveTo>
                      <a:pt x="9" y="9"/>
                    </a:moveTo>
                    <a:cubicBezTo>
                      <a:pt x="0" y="38"/>
                      <a:pt x="152" y="133"/>
                      <a:pt x="333" y="247"/>
                    </a:cubicBezTo>
                    <a:cubicBezTo>
                      <a:pt x="524" y="352"/>
                      <a:pt x="676" y="428"/>
                      <a:pt x="685" y="419"/>
                    </a:cubicBezTo>
                    <a:lnTo>
                      <a:pt x="695" y="409"/>
                    </a:lnTo>
                    <a:cubicBezTo>
                      <a:pt x="695" y="409"/>
                      <a:pt x="685" y="409"/>
                      <a:pt x="676" y="409"/>
                    </a:cubicBezTo>
                    <a:cubicBezTo>
                      <a:pt x="628" y="390"/>
                      <a:pt x="504" y="333"/>
                      <a:pt x="343" y="238"/>
                    </a:cubicBezTo>
                    <a:cubicBezTo>
                      <a:pt x="181" y="143"/>
                      <a:pt x="47" y="48"/>
                      <a:pt x="19" y="19"/>
                    </a:cubicBezTo>
                    <a:cubicBezTo>
                      <a:pt x="19" y="9"/>
                      <a:pt x="19" y="9"/>
                      <a:pt x="19" y="0"/>
                    </a:cubicBezTo>
                    <a:cubicBezTo>
                      <a:pt x="9" y="9"/>
                      <a:pt x="9" y="9"/>
                      <a:pt x="9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58" name="Freeform 32">
                <a:extLst>
                  <a:ext uri="{FF2B5EF4-FFF2-40B4-BE49-F238E27FC236}">
                    <a16:creationId xmlns:a16="http://schemas.microsoft.com/office/drawing/2014/main" id="{5D81C6CC-D635-8F49-9FF7-A492978C3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388" y="2767013"/>
                <a:ext cx="247650" cy="150812"/>
              </a:xfrm>
              <a:custGeom>
                <a:avLst/>
                <a:gdLst>
                  <a:gd name="T0" fmla="*/ 247290 w 687"/>
                  <a:gd name="T1" fmla="*/ 147221 h 420"/>
                  <a:gd name="T2" fmla="*/ 240440 w 687"/>
                  <a:gd name="T3" fmla="*/ 147221 h 420"/>
                  <a:gd name="T4" fmla="*/ 120040 w 687"/>
                  <a:gd name="T5" fmla="*/ 88692 h 420"/>
                  <a:gd name="T6" fmla="*/ 6849 w 687"/>
                  <a:gd name="T7" fmla="*/ 3232 h 420"/>
                  <a:gd name="T8" fmla="*/ 6849 w 687"/>
                  <a:gd name="T9" fmla="*/ 0 h 420"/>
                  <a:gd name="T10" fmla="*/ 123645 w 687"/>
                  <a:gd name="T11" fmla="*/ 85460 h 420"/>
                  <a:gd name="T12" fmla="*/ 247290 w 687"/>
                  <a:gd name="T13" fmla="*/ 143630 h 420"/>
                  <a:gd name="T14" fmla="*/ 247290 w 687"/>
                  <a:gd name="T15" fmla="*/ 147221 h 4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" h="420">
                    <a:moveTo>
                      <a:pt x="686" y="410"/>
                    </a:moveTo>
                    <a:cubicBezTo>
                      <a:pt x="686" y="410"/>
                      <a:pt x="676" y="410"/>
                      <a:pt x="667" y="410"/>
                    </a:cubicBezTo>
                    <a:cubicBezTo>
                      <a:pt x="629" y="410"/>
                      <a:pt x="495" y="343"/>
                      <a:pt x="333" y="247"/>
                    </a:cubicBezTo>
                    <a:cubicBezTo>
                      <a:pt x="152" y="133"/>
                      <a:pt x="0" y="38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0" y="48"/>
                      <a:pt x="324" y="229"/>
                      <a:pt x="343" y="238"/>
                    </a:cubicBezTo>
                    <a:cubicBezTo>
                      <a:pt x="524" y="352"/>
                      <a:pt x="676" y="419"/>
                      <a:pt x="686" y="400"/>
                    </a:cubicBezTo>
                    <a:cubicBezTo>
                      <a:pt x="686" y="410"/>
                      <a:pt x="686" y="410"/>
                      <a:pt x="686" y="4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59" name="Freeform 33">
                <a:extLst>
                  <a:ext uri="{FF2B5EF4-FFF2-40B4-BE49-F238E27FC236}">
                    <a16:creationId xmlns:a16="http://schemas.microsoft.com/office/drawing/2014/main" id="{FD2D434A-AF33-294D-B8A8-FA1E06541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754313"/>
                <a:ext cx="250825" cy="31750"/>
              </a:xfrm>
              <a:custGeom>
                <a:avLst/>
                <a:gdLst>
                  <a:gd name="T0" fmla="*/ 126854 w 696"/>
                  <a:gd name="T1" fmla="*/ 31385 h 87"/>
                  <a:gd name="T2" fmla="*/ 250465 w 696"/>
                  <a:gd name="T3" fmla="*/ 10583 h 87"/>
                  <a:gd name="T4" fmla="*/ 243617 w 696"/>
                  <a:gd name="T5" fmla="*/ 0 h 87"/>
                  <a:gd name="T6" fmla="*/ 123611 w 696"/>
                  <a:gd name="T7" fmla="*/ 17152 h 87"/>
                  <a:gd name="T8" fmla="*/ 6847 w 696"/>
                  <a:gd name="T9" fmla="*/ 0 h 87"/>
                  <a:gd name="T10" fmla="*/ 0 w 696"/>
                  <a:gd name="T11" fmla="*/ 10583 h 87"/>
                  <a:gd name="T12" fmla="*/ 126854 w 696"/>
                  <a:gd name="T13" fmla="*/ 31385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6" h="87">
                    <a:moveTo>
                      <a:pt x="352" y="86"/>
                    </a:moveTo>
                    <a:cubicBezTo>
                      <a:pt x="466" y="86"/>
                      <a:pt x="609" y="67"/>
                      <a:pt x="695" y="29"/>
                    </a:cubicBezTo>
                    <a:cubicBezTo>
                      <a:pt x="676" y="0"/>
                      <a:pt x="676" y="0"/>
                      <a:pt x="676" y="0"/>
                    </a:cubicBezTo>
                    <a:cubicBezTo>
                      <a:pt x="628" y="29"/>
                      <a:pt x="485" y="47"/>
                      <a:pt x="343" y="47"/>
                    </a:cubicBezTo>
                    <a:cubicBezTo>
                      <a:pt x="190" y="47"/>
                      <a:pt x="76" y="38"/>
                      <a:pt x="19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5" y="76"/>
                      <a:pt x="209" y="86"/>
                      <a:pt x="352" y="86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60" name="Freeform 34">
                <a:extLst>
                  <a:ext uri="{FF2B5EF4-FFF2-40B4-BE49-F238E27FC236}">
                    <a16:creationId xmlns:a16="http://schemas.microsoft.com/office/drawing/2014/main" id="{DC5EC4F2-AC90-5342-9751-AE9479260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751138"/>
                <a:ext cx="254000" cy="34925"/>
              </a:xfrm>
              <a:custGeom>
                <a:avLst/>
                <a:gdLst>
                  <a:gd name="T0" fmla="*/ 253640 w 706"/>
                  <a:gd name="T1" fmla="*/ 17282 h 97"/>
                  <a:gd name="T2" fmla="*/ 202193 w 706"/>
                  <a:gd name="T3" fmla="*/ 27724 h 97"/>
                  <a:gd name="T4" fmla="*/ 123402 w 706"/>
                  <a:gd name="T5" fmla="*/ 34565 h 97"/>
                  <a:gd name="T6" fmla="*/ 51448 w 706"/>
                  <a:gd name="T7" fmla="*/ 30964 h 97"/>
                  <a:gd name="T8" fmla="*/ 0 w 706"/>
                  <a:gd name="T9" fmla="*/ 17282 h 97"/>
                  <a:gd name="T10" fmla="*/ 0 w 706"/>
                  <a:gd name="T11" fmla="*/ 14042 h 97"/>
                  <a:gd name="T12" fmla="*/ 51448 w 706"/>
                  <a:gd name="T13" fmla="*/ 27724 h 97"/>
                  <a:gd name="T14" fmla="*/ 123402 w 706"/>
                  <a:gd name="T15" fmla="*/ 30964 h 97"/>
                  <a:gd name="T16" fmla="*/ 202193 w 706"/>
                  <a:gd name="T17" fmla="*/ 27724 h 97"/>
                  <a:gd name="T18" fmla="*/ 250042 w 706"/>
                  <a:gd name="T19" fmla="*/ 10441 h 97"/>
                  <a:gd name="T20" fmla="*/ 253640 w 706"/>
                  <a:gd name="T21" fmla="*/ 17282 h 97"/>
                  <a:gd name="T22" fmla="*/ 246445 w 706"/>
                  <a:gd name="T23" fmla="*/ 3601 h 97"/>
                  <a:gd name="T24" fmla="*/ 198595 w 706"/>
                  <a:gd name="T25" fmla="*/ 17282 h 97"/>
                  <a:gd name="T26" fmla="*/ 126640 w 706"/>
                  <a:gd name="T27" fmla="*/ 24123 h 97"/>
                  <a:gd name="T28" fmla="*/ 54686 w 706"/>
                  <a:gd name="T29" fmla="*/ 17282 h 97"/>
                  <a:gd name="T30" fmla="*/ 3238 w 706"/>
                  <a:gd name="T31" fmla="*/ 6841 h 97"/>
                  <a:gd name="T32" fmla="*/ 6836 w 706"/>
                  <a:gd name="T33" fmla="*/ 3601 h 97"/>
                  <a:gd name="T34" fmla="*/ 54686 w 706"/>
                  <a:gd name="T35" fmla="*/ 14042 h 97"/>
                  <a:gd name="T36" fmla="*/ 126640 w 706"/>
                  <a:gd name="T37" fmla="*/ 20523 h 97"/>
                  <a:gd name="T38" fmla="*/ 198595 w 706"/>
                  <a:gd name="T39" fmla="*/ 14042 h 97"/>
                  <a:gd name="T40" fmla="*/ 243207 w 706"/>
                  <a:gd name="T41" fmla="*/ 0 h 97"/>
                  <a:gd name="T42" fmla="*/ 246445 w 706"/>
                  <a:gd name="T43" fmla="*/ 3601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06" h="97">
                    <a:moveTo>
                      <a:pt x="705" y="48"/>
                    </a:moveTo>
                    <a:cubicBezTo>
                      <a:pt x="695" y="48"/>
                      <a:pt x="638" y="67"/>
                      <a:pt x="562" y="77"/>
                    </a:cubicBezTo>
                    <a:cubicBezTo>
                      <a:pt x="504" y="86"/>
                      <a:pt x="438" y="96"/>
                      <a:pt x="343" y="96"/>
                    </a:cubicBezTo>
                    <a:cubicBezTo>
                      <a:pt x="266" y="96"/>
                      <a:pt x="190" y="86"/>
                      <a:pt x="143" y="86"/>
                    </a:cubicBezTo>
                    <a:cubicBezTo>
                      <a:pt x="57" y="67"/>
                      <a:pt x="9" y="48"/>
                      <a:pt x="0" y="4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47" y="57"/>
                      <a:pt x="95" y="67"/>
                      <a:pt x="143" y="77"/>
                    </a:cubicBezTo>
                    <a:cubicBezTo>
                      <a:pt x="190" y="86"/>
                      <a:pt x="266" y="86"/>
                      <a:pt x="343" y="86"/>
                    </a:cubicBezTo>
                    <a:cubicBezTo>
                      <a:pt x="438" y="86"/>
                      <a:pt x="504" y="77"/>
                      <a:pt x="562" y="77"/>
                    </a:cubicBezTo>
                    <a:cubicBezTo>
                      <a:pt x="647" y="57"/>
                      <a:pt x="685" y="39"/>
                      <a:pt x="695" y="29"/>
                    </a:cubicBezTo>
                    <a:lnTo>
                      <a:pt x="705" y="48"/>
                    </a:lnTo>
                    <a:close/>
                    <a:moveTo>
                      <a:pt x="685" y="10"/>
                    </a:moveTo>
                    <a:cubicBezTo>
                      <a:pt x="676" y="19"/>
                      <a:pt x="628" y="39"/>
                      <a:pt x="552" y="48"/>
                    </a:cubicBezTo>
                    <a:cubicBezTo>
                      <a:pt x="495" y="57"/>
                      <a:pt x="428" y="67"/>
                      <a:pt x="352" y="67"/>
                    </a:cubicBezTo>
                    <a:cubicBezTo>
                      <a:pt x="266" y="67"/>
                      <a:pt x="200" y="57"/>
                      <a:pt x="152" y="48"/>
                    </a:cubicBezTo>
                    <a:cubicBezTo>
                      <a:pt x="66" y="39"/>
                      <a:pt x="28" y="19"/>
                      <a:pt x="9" y="1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8" y="10"/>
                      <a:pt x="66" y="29"/>
                      <a:pt x="152" y="39"/>
                    </a:cubicBezTo>
                    <a:cubicBezTo>
                      <a:pt x="200" y="48"/>
                      <a:pt x="266" y="57"/>
                      <a:pt x="352" y="57"/>
                    </a:cubicBezTo>
                    <a:cubicBezTo>
                      <a:pt x="428" y="57"/>
                      <a:pt x="495" y="48"/>
                      <a:pt x="552" y="39"/>
                    </a:cubicBezTo>
                    <a:cubicBezTo>
                      <a:pt x="628" y="29"/>
                      <a:pt x="676" y="10"/>
                      <a:pt x="676" y="0"/>
                    </a:cubicBezTo>
                    <a:cubicBezTo>
                      <a:pt x="685" y="10"/>
                      <a:pt x="685" y="10"/>
                      <a:pt x="685" y="1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61" name="Freeform 35">
                <a:extLst>
                  <a:ext uri="{FF2B5EF4-FFF2-40B4-BE49-F238E27FC236}">
                    <a16:creationId xmlns:a16="http://schemas.microsoft.com/office/drawing/2014/main" id="{9549601E-7722-1C45-8ACA-3CFDC034D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760663"/>
                <a:ext cx="254000" cy="23812"/>
              </a:xfrm>
              <a:custGeom>
                <a:avLst/>
                <a:gdLst>
                  <a:gd name="T0" fmla="*/ 253640 w 706"/>
                  <a:gd name="T1" fmla="*/ 6653 h 68"/>
                  <a:gd name="T2" fmla="*/ 202193 w 706"/>
                  <a:gd name="T3" fmla="*/ 16808 h 68"/>
                  <a:gd name="T4" fmla="*/ 123402 w 706"/>
                  <a:gd name="T5" fmla="*/ 23462 h 68"/>
                  <a:gd name="T6" fmla="*/ 51448 w 706"/>
                  <a:gd name="T7" fmla="*/ 19960 h 68"/>
                  <a:gd name="T8" fmla="*/ 0 w 706"/>
                  <a:gd name="T9" fmla="*/ 6653 h 68"/>
                  <a:gd name="T10" fmla="*/ 0 w 706"/>
                  <a:gd name="T11" fmla="*/ 3502 h 68"/>
                  <a:gd name="T12" fmla="*/ 51448 w 706"/>
                  <a:gd name="T13" fmla="*/ 16808 h 68"/>
                  <a:gd name="T14" fmla="*/ 123402 w 706"/>
                  <a:gd name="T15" fmla="*/ 19960 h 68"/>
                  <a:gd name="T16" fmla="*/ 202193 w 706"/>
                  <a:gd name="T17" fmla="*/ 16808 h 68"/>
                  <a:gd name="T18" fmla="*/ 250042 w 706"/>
                  <a:gd name="T19" fmla="*/ 0 h 68"/>
                  <a:gd name="T20" fmla="*/ 253640 w 706"/>
                  <a:gd name="T21" fmla="*/ 6653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06" h="68">
                    <a:moveTo>
                      <a:pt x="705" y="19"/>
                    </a:moveTo>
                    <a:cubicBezTo>
                      <a:pt x="695" y="19"/>
                      <a:pt x="638" y="38"/>
                      <a:pt x="562" y="48"/>
                    </a:cubicBezTo>
                    <a:cubicBezTo>
                      <a:pt x="504" y="57"/>
                      <a:pt x="438" y="67"/>
                      <a:pt x="343" y="67"/>
                    </a:cubicBezTo>
                    <a:cubicBezTo>
                      <a:pt x="266" y="67"/>
                      <a:pt x="190" y="57"/>
                      <a:pt x="143" y="57"/>
                    </a:cubicBezTo>
                    <a:cubicBezTo>
                      <a:pt x="57" y="38"/>
                      <a:pt x="9" y="19"/>
                      <a:pt x="0" y="1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7" y="28"/>
                      <a:pt x="95" y="38"/>
                      <a:pt x="143" y="48"/>
                    </a:cubicBezTo>
                    <a:cubicBezTo>
                      <a:pt x="190" y="57"/>
                      <a:pt x="266" y="57"/>
                      <a:pt x="343" y="57"/>
                    </a:cubicBezTo>
                    <a:cubicBezTo>
                      <a:pt x="438" y="57"/>
                      <a:pt x="504" y="48"/>
                      <a:pt x="562" y="48"/>
                    </a:cubicBezTo>
                    <a:cubicBezTo>
                      <a:pt x="647" y="28"/>
                      <a:pt x="685" y="10"/>
                      <a:pt x="695" y="0"/>
                    </a:cubicBezTo>
                    <a:cubicBezTo>
                      <a:pt x="705" y="19"/>
                      <a:pt x="705" y="19"/>
                      <a:pt x="705" y="1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62" name="Freeform 36">
                <a:extLst>
                  <a:ext uri="{FF2B5EF4-FFF2-40B4-BE49-F238E27FC236}">
                    <a16:creationId xmlns:a16="http://schemas.microsoft.com/office/drawing/2014/main" id="{CB44D150-8303-CC48-A744-DF370775E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675" y="2751138"/>
                <a:ext cx="244475" cy="23812"/>
              </a:xfrm>
              <a:custGeom>
                <a:avLst/>
                <a:gdLst>
                  <a:gd name="T0" fmla="*/ 244114 w 677"/>
                  <a:gd name="T1" fmla="*/ 3502 h 68"/>
                  <a:gd name="T2" fmla="*/ 196086 w 677"/>
                  <a:gd name="T3" fmla="*/ 16808 h 68"/>
                  <a:gd name="T4" fmla="*/ 123863 w 677"/>
                  <a:gd name="T5" fmla="*/ 23462 h 68"/>
                  <a:gd name="T6" fmla="*/ 51639 w 677"/>
                  <a:gd name="T7" fmla="*/ 16808 h 68"/>
                  <a:gd name="T8" fmla="*/ 0 w 677"/>
                  <a:gd name="T9" fmla="*/ 6653 h 68"/>
                  <a:gd name="T10" fmla="*/ 3611 w 677"/>
                  <a:gd name="T11" fmla="*/ 3502 h 68"/>
                  <a:gd name="T12" fmla="*/ 51639 w 677"/>
                  <a:gd name="T13" fmla="*/ 13657 h 68"/>
                  <a:gd name="T14" fmla="*/ 123863 w 677"/>
                  <a:gd name="T15" fmla="*/ 19960 h 68"/>
                  <a:gd name="T16" fmla="*/ 196086 w 677"/>
                  <a:gd name="T17" fmla="*/ 13657 h 68"/>
                  <a:gd name="T18" fmla="*/ 240864 w 677"/>
                  <a:gd name="T19" fmla="*/ 0 h 68"/>
                  <a:gd name="T20" fmla="*/ 244114 w 677"/>
                  <a:gd name="T21" fmla="*/ 3502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7" h="68">
                    <a:moveTo>
                      <a:pt x="676" y="10"/>
                    </a:moveTo>
                    <a:cubicBezTo>
                      <a:pt x="667" y="19"/>
                      <a:pt x="619" y="39"/>
                      <a:pt x="543" y="48"/>
                    </a:cubicBezTo>
                    <a:cubicBezTo>
                      <a:pt x="486" y="57"/>
                      <a:pt x="419" y="67"/>
                      <a:pt x="343" y="67"/>
                    </a:cubicBezTo>
                    <a:cubicBezTo>
                      <a:pt x="257" y="67"/>
                      <a:pt x="191" y="57"/>
                      <a:pt x="143" y="48"/>
                    </a:cubicBezTo>
                    <a:cubicBezTo>
                      <a:pt x="57" y="39"/>
                      <a:pt x="19" y="19"/>
                      <a:pt x="0" y="1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9" y="10"/>
                      <a:pt x="57" y="29"/>
                      <a:pt x="143" y="39"/>
                    </a:cubicBezTo>
                    <a:cubicBezTo>
                      <a:pt x="191" y="48"/>
                      <a:pt x="257" y="57"/>
                      <a:pt x="343" y="57"/>
                    </a:cubicBezTo>
                    <a:cubicBezTo>
                      <a:pt x="419" y="57"/>
                      <a:pt x="486" y="48"/>
                      <a:pt x="543" y="39"/>
                    </a:cubicBezTo>
                    <a:cubicBezTo>
                      <a:pt x="619" y="29"/>
                      <a:pt x="667" y="10"/>
                      <a:pt x="667" y="0"/>
                    </a:cubicBezTo>
                    <a:lnTo>
                      <a:pt x="676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63" name="Freeform 37">
                <a:extLst>
                  <a:ext uri="{FF2B5EF4-FFF2-40B4-BE49-F238E27FC236}">
                    <a16:creationId xmlns:a16="http://schemas.microsoft.com/office/drawing/2014/main" id="{2DA684BD-FD54-8442-886C-EB37BF5A0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8213" y="2822575"/>
                <a:ext cx="277812" cy="34925"/>
              </a:xfrm>
              <a:custGeom>
                <a:avLst/>
                <a:gdLst>
                  <a:gd name="T0" fmla="*/ 0 w 772"/>
                  <a:gd name="T1" fmla="*/ 13824 h 96"/>
                  <a:gd name="T2" fmla="*/ 137107 w 772"/>
                  <a:gd name="T3" fmla="*/ 34561 h 96"/>
                  <a:gd name="T4" fmla="*/ 277452 w 772"/>
                  <a:gd name="T5" fmla="*/ 13824 h 96"/>
                  <a:gd name="T6" fmla="*/ 277452 w 772"/>
                  <a:gd name="T7" fmla="*/ 0 h 96"/>
                  <a:gd name="T8" fmla="*/ 137107 w 772"/>
                  <a:gd name="T9" fmla="*/ 20737 h 96"/>
                  <a:gd name="T10" fmla="*/ 0 w 772"/>
                  <a:gd name="T11" fmla="*/ 0 h 96"/>
                  <a:gd name="T12" fmla="*/ 0 w 772"/>
                  <a:gd name="T13" fmla="*/ 13824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2" h="96">
                    <a:moveTo>
                      <a:pt x="0" y="38"/>
                    </a:moveTo>
                    <a:cubicBezTo>
                      <a:pt x="66" y="77"/>
                      <a:pt x="228" y="95"/>
                      <a:pt x="381" y="95"/>
                    </a:cubicBezTo>
                    <a:cubicBezTo>
                      <a:pt x="523" y="95"/>
                      <a:pt x="705" y="77"/>
                      <a:pt x="771" y="38"/>
                    </a:cubicBezTo>
                    <a:cubicBezTo>
                      <a:pt x="771" y="0"/>
                      <a:pt x="771" y="0"/>
                      <a:pt x="771" y="0"/>
                    </a:cubicBezTo>
                    <a:cubicBezTo>
                      <a:pt x="752" y="29"/>
                      <a:pt x="552" y="67"/>
                      <a:pt x="381" y="57"/>
                    </a:cubicBezTo>
                    <a:cubicBezTo>
                      <a:pt x="209" y="57"/>
                      <a:pt x="47" y="38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64" name="Freeform 38">
                <a:extLst>
                  <a:ext uri="{FF2B5EF4-FFF2-40B4-BE49-F238E27FC236}">
                    <a16:creationId xmlns:a16="http://schemas.microsoft.com/office/drawing/2014/main" id="{11FE45F3-80D8-B748-AB13-4A6C0F377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038" y="2819400"/>
                <a:ext cx="280987" cy="38100"/>
              </a:xfrm>
              <a:custGeom>
                <a:avLst/>
                <a:gdLst>
                  <a:gd name="T0" fmla="*/ 280628 w 782"/>
                  <a:gd name="T1" fmla="*/ 13789 h 105"/>
                  <a:gd name="T2" fmla="*/ 280628 w 782"/>
                  <a:gd name="T3" fmla="*/ 17054 h 105"/>
                  <a:gd name="T4" fmla="*/ 226011 w 782"/>
                  <a:gd name="T5" fmla="*/ 34471 h 105"/>
                  <a:gd name="T6" fmla="*/ 140494 w 782"/>
                  <a:gd name="T7" fmla="*/ 37737 h 105"/>
                  <a:gd name="T8" fmla="*/ 58210 w 782"/>
                  <a:gd name="T9" fmla="*/ 34471 h 105"/>
                  <a:gd name="T10" fmla="*/ 0 w 782"/>
                  <a:gd name="T11" fmla="*/ 17054 h 105"/>
                  <a:gd name="T12" fmla="*/ 0 w 782"/>
                  <a:gd name="T13" fmla="*/ 13789 h 105"/>
                  <a:gd name="T14" fmla="*/ 58210 w 782"/>
                  <a:gd name="T15" fmla="*/ 31206 h 105"/>
                  <a:gd name="T16" fmla="*/ 140494 w 782"/>
                  <a:gd name="T17" fmla="*/ 34471 h 105"/>
                  <a:gd name="T18" fmla="*/ 226011 w 782"/>
                  <a:gd name="T19" fmla="*/ 31206 h 105"/>
                  <a:gd name="T20" fmla="*/ 280628 w 782"/>
                  <a:gd name="T21" fmla="*/ 13789 h 105"/>
                  <a:gd name="T22" fmla="*/ 280628 w 782"/>
                  <a:gd name="T23" fmla="*/ 3266 h 105"/>
                  <a:gd name="T24" fmla="*/ 280628 w 782"/>
                  <a:gd name="T25" fmla="*/ 6894 h 105"/>
                  <a:gd name="T26" fmla="*/ 226011 w 782"/>
                  <a:gd name="T27" fmla="*/ 20683 h 105"/>
                  <a:gd name="T28" fmla="*/ 140494 w 782"/>
                  <a:gd name="T29" fmla="*/ 27577 h 105"/>
                  <a:gd name="T30" fmla="*/ 58210 w 782"/>
                  <a:gd name="T31" fmla="*/ 20683 h 105"/>
                  <a:gd name="T32" fmla="*/ 0 w 782"/>
                  <a:gd name="T33" fmla="*/ 6894 h 105"/>
                  <a:gd name="T34" fmla="*/ 0 w 782"/>
                  <a:gd name="T35" fmla="*/ 0 h 105"/>
                  <a:gd name="T36" fmla="*/ 58210 w 782"/>
                  <a:gd name="T37" fmla="*/ 17054 h 105"/>
                  <a:gd name="T38" fmla="*/ 140494 w 782"/>
                  <a:gd name="T39" fmla="*/ 23949 h 105"/>
                  <a:gd name="T40" fmla="*/ 226011 w 782"/>
                  <a:gd name="T41" fmla="*/ 17054 h 105"/>
                  <a:gd name="T42" fmla="*/ 280628 w 782"/>
                  <a:gd name="T43" fmla="*/ 3266 h 10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2" h="105">
                    <a:moveTo>
                      <a:pt x="781" y="38"/>
                    </a:moveTo>
                    <a:cubicBezTo>
                      <a:pt x="781" y="47"/>
                      <a:pt x="781" y="47"/>
                      <a:pt x="781" y="47"/>
                    </a:cubicBezTo>
                    <a:cubicBezTo>
                      <a:pt x="771" y="57"/>
                      <a:pt x="715" y="76"/>
                      <a:pt x="629" y="95"/>
                    </a:cubicBezTo>
                    <a:cubicBezTo>
                      <a:pt x="572" y="104"/>
                      <a:pt x="495" y="104"/>
                      <a:pt x="391" y="104"/>
                    </a:cubicBezTo>
                    <a:cubicBezTo>
                      <a:pt x="295" y="104"/>
                      <a:pt x="219" y="104"/>
                      <a:pt x="162" y="95"/>
                    </a:cubicBezTo>
                    <a:cubicBezTo>
                      <a:pt x="76" y="76"/>
                      <a:pt x="19" y="57"/>
                      <a:pt x="0" y="4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8" y="57"/>
                      <a:pt x="133" y="76"/>
                      <a:pt x="162" y="86"/>
                    </a:cubicBezTo>
                    <a:cubicBezTo>
                      <a:pt x="229" y="95"/>
                      <a:pt x="295" y="95"/>
                      <a:pt x="391" y="95"/>
                    </a:cubicBezTo>
                    <a:cubicBezTo>
                      <a:pt x="495" y="95"/>
                      <a:pt x="572" y="95"/>
                      <a:pt x="629" y="86"/>
                    </a:cubicBezTo>
                    <a:cubicBezTo>
                      <a:pt x="686" y="76"/>
                      <a:pt x="771" y="57"/>
                      <a:pt x="781" y="38"/>
                    </a:cubicBezTo>
                    <a:close/>
                    <a:moveTo>
                      <a:pt x="781" y="9"/>
                    </a:moveTo>
                    <a:cubicBezTo>
                      <a:pt x="781" y="19"/>
                      <a:pt x="781" y="19"/>
                      <a:pt x="781" y="19"/>
                    </a:cubicBezTo>
                    <a:cubicBezTo>
                      <a:pt x="771" y="28"/>
                      <a:pt x="715" y="47"/>
                      <a:pt x="629" y="57"/>
                    </a:cubicBezTo>
                    <a:cubicBezTo>
                      <a:pt x="572" y="66"/>
                      <a:pt x="495" y="76"/>
                      <a:pt x="391" y="76"/>
                    </a:cubicBezTo>
                    <a:cubicBezTo>
                      <a:pt x="295" y="76"/>
                      <a:pt x="219" y="66"/>
                      <a:pt x="162" y="57"/>
                    </a:cubicBezTo>
                    <a:cubicBezTo>
                      <a:pt x="76" y="47"/>
                      <a:pt x="19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28"/>
                      <a:pt x="133" y="47"/>
                      <a:pt x="162" y="47"/>
                    </a:cubicBezTo>
                    <a:cubicBezTo>
                      <a:pt x="229" y="57"/>
                      <a:pt x="295" y="66"/>
                      <a:pt x="391" y="66"/>
                    </a:cubicBezTo>
                    <a:cubicBezTo>
                      <a:pt x="495" y="66"/>
                      <a:pt x="572" y="57"/>
                      <a:pt x="629" y="47"/>
                    </a:cubicBezTo>
                    <a:cubicBezTo>
                      <a:pt x="686" y="38"/>
                      <a:pt x="771" y="19"/>
                      <a:pt x="781" y="9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65" name="Freeform 39">
                <a:extLst>
                  <a:ext uri="{FF2B5EF4-FFF2-40B4-BE49-F238E27FC236}">
                    <a16:creationId xmlns:a16="http://schemas.microsoft.com/office/drawing/2014/main" id="{88AE9FBC-1605-5F46-B615-0C389269E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038" y="2832100"/>
                <a:ext cx="280987" cy="23813"/>
              </a:xfrm>
              <a:custGeom>
                <a:avLst/>
                <a:gdLst>
                  <a:gd name="T0" fmla="*/ 280628 w 782"/>
                  <a:gd name="T1" fmla="*/ 0 h 67"/>
                  <a:gd name="T2" fmla="*/ 280628 w 782"/>
                  <a:gd name="T3" fmla="*/ 3199 h 67"/>
                  <a:gd name="T4" fmla="*/ 226011 w 782"/>
                  <a:gd name="T5" fmla="*/ 20259 h 67"/>
                  <a:gd name="T6" fmla="*/ 140494 w 782"/>
                  <a:gd name="T7" fmla="*/ 23458 h 67"/>
                  <a:gd name="T8" fmla="*/ 58210 w 782"/>
                  <a:gd name="T9" fmla="*/ 20259 h 67"/>
                  <a:gd name="T10" fmla="*/ 0 w 782"/>
                  <a:gd name="T11" fmla="*/ 3199 h 67"/>
                  <a:gd name="T12" fmla="*/ 0 w 782"/>
                  <a:gd name="T13" fmla="*/ 0 h 67"/>
                  <a:gd name="T14" fmla="*/ 58210 w 782"/>
                  <a:gd name="T15" fmla="*/ 17060 h 67"/>
                  <a:gd name="T16" fmla="*/ 140494 w 782"/>
                  <a:gd name="T17" fmla="*/ 20259 h 67"/>
                  <a:gd name="T18" fmla="*/ 226011 w 782"/>
                  <a:gd name="T19" fmla="*/ 17060 h 67"/>
                  <a:gd name="T20" fmla="*/ 280628 w 782"/>
                  <a:gd name="T21" fmla="*/ 0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2" h="67">
                    <a:moveTo>
                      <a:pt x="781" y="0"/>
                    </a:moveTo>
                    <a:cubicBezTo>
                      <a:pt x="781" y="9"/>
                      <a:pt x="781" y="9"/>
                      <a:pt x="781" y="9"/>
                    </a:cubicBezTo>
                    <a:cubicBezTo>
                      <a:pt x="771" y="19"/>
                      <a:pt x="715" y="38"/>
                      <a:pt x="629" y="57"/>
                    </a:cubicBezTo>
                    <a:cubicBezTo>
                      <a:pt x="572" y="66"/>
                      <a:pt x="495" y="66"/>
                      <a:pt x="391" y="66"/>
                    </a:cubicBezTo>
                    <a:cubicBezTo>
                      <a:pt x="295" y="66"/>
                      <a:pt x="219" y="66"/>
                      <a:pt x="162" y="57"/>
                    </a:cubicBezTo>
                    <a:cubicBezTo>
                      <a:pt x="76" y="38"/>
                      <a:pt x="19" y="1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19"/>
                      <a:pt x="133" y="38"/>
                      <a:pt x="162" y="48"/>
                    </a:cubicBezTo>
                    <a:cubicBezTo>
                      <a:pt x="229" y="57"/>
                      <a:pt x="295" y="57"/>
                      <a:pt x="391" y="57"/>
                    </a:cubicBezTo>
                    <a:cubicBezTo>
                      <a:pt x="495" y="57"/>
                      <a:pt x="572" y="57"/>
                      <a:pt x="629" y="48"/>
                    </a:cubicBezTo>
                    <a:cubicBezTo>
                      <a:pt x="686" y="38"/>
                      <a:pt x="771" y="19"/>
                      <a:pt x="781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66" name="Freeform 40">
                <a:extLst>
                  <a:ext uri="{FF2B5EF4-FFF2-40B4-BE49-F238E27FC236}">
                    <a16:creationId xmlns:a16="http://schemas.microsoft.com/office/drawing/2014/main" id="{86E44F0E-7566-6B4C-97DC-94DD39754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038" y="2819400"/>
                <a:ext cx="280987" cy="26988"/>
              </a:xfrm>
              <a:custGeom>
                <a:avLst/>
                <a:gdLst>
                  <a:gd name="T0" fmla="*/ 280628 w 782"/>
                  <a:gd name="T1" fmla="*/ 3154 h 77"/>
                  <a:gd name="T2" fmla="*/ 280628 w 782"/>
                  <a:gd name="T3" fmla="*/ 6659 h 77"/>
                  <a:gd name="T4" fmla="*/ 226011 w 782"/>
                  <a:gd name="T5" fmla="*/ 19978 h 77"/>
                  <a:gd name="T6" fmla="*/ 140494 w 782"/>
                  <a:gd name="T7" fmla="*/ 26638 h 77"/>
                  <a:gd name="T8" fmla="*/ 58210 w 782"/>
                  <a:gd name="T9" fmla="*/ 19978 h 77"/>
                  <a:gd name="T10" fmla="*/ 0 w 782"/>
                  <a:gd name="T11" fmla="*/ 6659 h 77"/>
                  <a:gd name="T12" fmla="*/ 0 w 782"/>
                  <a:gd name="T13" fmla="*/ 0 h 77"/>
                  <a:gd name="T14" fmla="*/ 58210 w 782"/>
                  <a:gd name="T15" fmla="*/ 16473 h 77"/>
                  <a:gd name="T16" fmla="*/ 140494 w 782"/>
                  <a:gd name="T17" fmla="*/ 23133 h 77"/>
                  <a:gd name="T18" fmla="*/ 226011 w 782"/>
                  <a:gd name="T19" fmla="*/ 16473 h 77"/>
                  <a:gd name="T20" fmla="*/ 280628 w 782"/>
                  <a:gd name="T21" fmla="*/ 3154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2" h="77">
                    <a:moveTo>
                      <a:pt x="781" y="9"/>
                    </a:moveTo>
                    <a:cubicBezTo>
                      <a:pt x="781" y="19"/>
                      <a:pt x="781" y="19"/>
                      <a:pt x="781" y="19"/>
                    </a:cubicBezTo>
                    <a:cubicBezTo>
                      <a:pt x="771" y="28"/>
                      <a:pt x="715" y="47"/>
                      <a:pt x="629" y="57"/>
                    </a:cubicBezTo>
                    <a:cubicBezTo>
                      <a:pt x="572" y="66"/>
                      <a:pt x="495" y="76"/>
                      <a:pt x="391" y="76"/>
                    </a:cubicBezTo>
                    <a:cubicBezTo>
                      <a:pt x="295" y="76"/>
                      <a:pt x="219" y="66"/>
                      <a:pt x="162" y="57"/>
                    </a:cubicBezTo>
                    <a:cubicBezTo>
                      <a:pt x="76" y="47"/>
                      <a:pt x="19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28"/>
                      <a:pt x="133" y="47"/>
                      <a:pt x="162" y="47"/>
                    </a:cubicBezTo>
                    <a:cubicBezTo>
                      <a:pt x="229" y="57"/>
                      <a:pt x="295" y="66"/>
                      <a:pt x="391" y="66"/>
                    </a:cubicBezTo>
                    <a:cubicBezTo>
                      <a:pt x="495" y="66"/>
                      <a:pt x="572" y="57"/>
                      <a:pt x="629" y="47"/>
                    </a:cubicBezTo>
                    <a:cubicBezTo>
                      <a:pt x="686" y="38"/>
                      <a:pt x="771" y="19"/>
                      <a:pt x="781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67" name="Freeform 41">
                <a:extLst>
                  <a:ext uri="{FF2B5EF4-FFF2-40B4-BE49-F238E27FC236}">
                    <a16:creationId xmlns:a16="http://schemas.microsoft.com/office/drawing/2014/main" id="{54E9F89F-C212-2E44-BD42-BA7862497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675" y="2890838"/>
                <a:ext cx="244475" cy="34925"/>
              </a:xfrm>
              <a:custGeom>
                <a:avLst/>
                <a:gdLst>
                  <a:gd name="T0" fmla="*/ 120612 w 677"/>
                  <a:gd name="T1" fmla="*/ 20737 h 96"/>
                  <a:gd name="T2" fmla="*/ 0 w 677"/>
                  <a:gd name="T3" fmla="*/ 0 h 96"/>
                  <a:gd name="T4" fmla="*/ 6861 w 677"/>
                  <a:gd name="T5" fmla="*/ 13824 h 96"/>
                  <a:gd name="T6" fmla="*/ 123863 w 677"/>
                  <a:gd name="T7" fmla="*/ 34561 h 96"/>
                  <a:gd name="T8" fmla="*/ 237614 w 677"/>
                  <a:gd name="T9" fmla="*/ 13824 h 96"/>
                  <a:gd name="T10" fmla="*/ 244114 w 677"/>
                  <a:gd name="T11" fmla="*/ 0 h 96"/>
                  <a:gd name="T12" fmla="*/ 120612 w 677"/>
                  <a:gd name="T13" fmla="*/ 20737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7" h="96">
                    <a:moveTo>
                      <a:pt x="334" y="57"/>
                    </a:moveTo>
                    <a:cubicBezTo>
                      <a:pt x="172" y="57"/>
                      <a:pt x="29" y="9"/>
                      <a:pt x="0" y="0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76" y="57"/>
                      <a:pt x="210" y="95"/>
                      <a:pt x="343" y="95"/>
                    </a:cubicBezTo>
                    <a:cubicBezTo>
                      <a:pt x="467" y="85"/>
                      <a:pt x="572" y="76"/>
                      <a:pt x="658" y="38"/>
                    </a:cubicBezTo>
                    <a:cubicBezTo>
                      <a:pt x="676" y="0"/>
                      <a:pt x="676" y="0"/>
                      <a:pt x="676" y="0"/>
                    </a:cubicBezTo>
                    <a:cubicBezTo>
                      <a:pt x="619" y="28"/>
                      <a:pt x="438" y="57"/>
                      <a:pt x="334" y="57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68" name="Freeform 42">
                <a:extLst>
                  <a:ext uri="{FF2B5EF4-FFF2-40B4-BE49-F238E27FC236}">
                    <a16:creationId xmlns:a16="http://schemas.microsoft.com/office/drawing/2014/main" id="{C8C56937-A818-164B-B859-FACD589D0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890838"/>
                <a:ext cx="250825" cy="34925"/>
              </a:xfrm>
              <a:custGeom>
                <a:avLst/>
                <a:gdLst>
                  <a:gd name="T0" fmla="*/ 243617 w 696"/>
                  <a:gd name="T1" fmla="*/ 10186 h 96"/>
                  <a:gd name="T2" fmla="*/ 240374 w 696"/>
                  <a:gd name="T3" fmla="*/ 17099 h 96"/>
                  <a:gd name="T4" fmla="*/ 195326 w 696"/>
                  <a:gd name="T5" fmla="*/ 27649 h 96"/>
                  <a:gd name="T6" fmla="*/ 123611 w 696"/>
                  <a:gd name="T7" fmla="*/ 34561 h 96"/>
                  <a:gd name="T8" fmla="*/ 6847 w 696"/>
                  <a:gd name="T9" fmla="*/ 13824 h 96"/>
                  <a:gd name="T10" fmla="*/ 6847 w 696"/>
                  <a:gd name="T11" fmla="*/ 10186 h 96"/>
                  <a:gd name="T12" fmla="*/ 10091 w 696"/>
                  <a:gd name="T13" fmla="*/ 13824 h 96"/>
                  <a:gd name="T14" fmla="*/ 123611 w 696"/>
                  <a:gd name="T15" fmla="*/ 30923 h 96"/>
                  <a:gd name="T16" fmla="*/ 195326 w 696"/>
                  <a:gd name="T17" fmla="*/ 24375 h 96"/>
                  <a:gd name="T18" fmla="*/ 240374 w 696"/>
                  <a:gd name="T19" fmla="*/ 10186 h 96"/>
                  <a:gd name="T20" fmla="*/ 243617 w 696"/>
                  <a:gd name="T21" fmla="*/ 10186 h 96"/>
                  <a:gd name="T22" fmla="*/ 250465 w 696"/>
                  <a:gd name="T23" fmla="*/ 0 h 96"/>
                  <a:gd name="T24" fmla="*/ 246861 w 696"/>
                  <a:gd name="T25" fmla="*/ 3274 h 96"/>
                  <a:gd name="T26" fmla="*/ 192083 w 696"/>
                  <a:gd name="T27" fmla="*/ 17099 h 96"/>
                  <a:gd name="T28" fmla="*/ 126854 w 696"/>
                  <a:gd name="T29" fmla="*/ 20737 h 96"/>
                  <a:gd name="T30" fmla="*/ 0 w 696"/>
                  <a:gd name="T31" fmla="*/ 3274 h 96"/>
                  <a:gd name="T32" fmla="*/ 0 w 696"/>
                  <a:gd name="T33" fmla="*/ 0 h 96"/>
                  <a:gd name="T34" fmla="*/ 126854 w 696"/>
                  <a:gd name="T35" fmla="*/ 20737 h 96"/>
                  <a:gd name="T36" fmla="*/ 192083 w 696"/>
                  <a:gd name="T37" fmla="*/ 13824 h 96"/>
                  <a:gd name="T38" fmla="*/ 246861 w 696"/>
                  <a:gd name="T39" fmla="*/ 0 h 96"/>
                  <a:gd name="T40" fmla="*/ 250465 w 696"/>
                  <a:gd name="T41" fmla="*/ 0 h 9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6" h="96">
                    <a:moveTo>
                      <a:pt x="676" y="28"/>
                    </a:moveTo>
                    <a:cubicBezTo>
                      <a:pt x="667" y="38"/>
                      <a:pt x="667" y="38"/>
                      <a:pt x="667" y="47"/>
                    </a:cubicBezTo>
                    <a:cubicBezTo>
                      <a:pt x="628" y="57"/>
                      <a:pt x="571" y="76"/>
                      <a:pt x="542" y="76"/>
                    </a:cubicBezTo>
                    <a:cubicBezTo>
                      <a:pt x="495" y="85"/>
                      <a:pt x="419" y="95"/>
                      <a:pt x="343" y="95"/>
                    </a:cubicBezTo>
                    <a:cubicBezTo>
                      <a:pt x="200" y="95"/>
                      <a:pt x="76" y="67"/>
                      <a:pt x="19" y="3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123" y="67"/>
                      <a:pt x="238" y="85"/>
                      <a:pt x="343" y="85"/>
                    </a:cubicBezTo>
                    <a:cubicBezTo>
                      <a:pt x="419" y="85"/>
                      <a:pt x="485" y="76"/>
                      <a:pt x="542" y="67"/>
                    </a:cubicBezTo>
                    <a:cubicBezTo>
                      <a:pt x="628" y="47"/>
                      <a:pt x="657" y="38"/>
                      <a:pt x="667" y="28"/>
                    </a:cubicBezTo>
                    <a:cubicBezTo>
                      <a:pt x="676" y="28"/>
                      <a:pt x="676" y="28"/>
                      <a:pt x="676" y="28"/>
                    </a:cubicBezTo>
                    <a:close/>
                    <a:moveTo>
                      <a:pt x="695" y="0"/>
                    </a:moveTo>
                    <a:cubicBezTo>
                      <a:pt x="685" y="0"/>
                      <a:pt x="685" y="9"/>
                      <a:pt x="685" y="9"/>
                    </a:cubicBezTo>
                    <a:cubicBezTo>
                      <a:pt x="667" y="19"/>
                      <a:pt x="609" y="38"/>
                      <a:pt x="533" y="47"/>
                    </a:cubicBezTo>
                    <a:cubicBezTo>
                      <a:pt x="485" y="57"/>
                      <a:pt x="447" y="57"/>
                      <a:pt x="352" y="57"/>
                    </a:cubicBezTo>
                    <a:cubicBezTo>
                      <a:pt x="152" y="57"/>
                      <a:pt x="28" y="1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4" y="28"/>
                      <a:pt x="219" y="47"/>
                      <a:pt x="352" y="57"/>
                    </a:cubicBezTo>
                    <a:cubicBezTo>
                      <a:pt x="438" y="47"/>
                      <a:pt x="485" y="47"/>
                      <a:pt x="533" y="38"/>
                    </a:cubicBezTo>
                    <a:cubicBezTo>
                      <a:pt x="619" y="19"/>
                      <a:pt x="667" y="9"/>
                      <a:pt x="685" y="0"/>
                    </a:cubicBezTo>
                    <a:cubicBezTo>
                      <a:pt x="695" y="0"/>
                      <a:pt x="695" y="0"/>
                      <a:pt x="695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69" name="Freeform 43">
                <a:extLst>
                  <a:ext uri="{FF2B5EF4-FFF2-40B4-BE49-F238E27FC236}">
                    <a16:creationId xmlns:a16="http://schemas.microsoft.com/office/drawing/2014/main" id="{155CE659-8D65-5A47-AB73-4339B01CF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901950"/>
                <a:ext cx="236538" cy="23813"/>
              </a:xfrm>
              <a:custGeom>
                <a:avLst/>
                <a:gdLst>
                  <a:gd name="T0" fmla="*/ 236179 w 658"/>
                  <a:gd name="T1" fmla="*/ 0 h 68"/>
                  <a:gd name="T2" fmla="*/ 232943 w 658"/>
                  <a:gd name="T3" fmla="*/ 6654 h 68"/>
                  <a:gd name="T4" fmla="*/ 188008 w 658"/>
                  <a:gd name="T5" fmla="*/ 16809 h 68"/>
                  <a:gd name="T6" fmla="*/ 116472 w 658"/>
                  <a:gd name="T7" fmla="*/ 23463 h 68"/>
                  <a:gd name="T8" fmla="*/ 0 w 658"/>
                  <a:gd name="T9" fmla="*/ 3502 h 68"/>
                  <a:gd name="T10" fmla="*/ 0 w 658"/>
                  <a:gd name="T11" fmla="*/ 0 h 68"/>
                  <a:gd name="T12" fmla="*/ 3235 w 658"/>
                  <a:gd name="T13" fmla="*/ 3502 h 68"/>
                  <a:gd name="T14" fmla="*/ 116472 w 658"/>
                  <a:gd name="T15" fmla="*/ 19961 h 68"/>
                  <a:gd name="T16" fmla="*/ 188008 w 658"/>
                  <a:gd name="T17" fmla="*/ 13657 h 68"/>
                  <a:gd name="T18" fmla="*/ 232943 w 658"/>
                  <a:gd name="T19" fmla="*/ 0 h 68"/>
                  <a:gd name="T20" fmla="*/ 236179 w 658"/>
                  <a:gd name="T21" fmla="*/ 0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8" h="68">
                    <a:moveTo>
                      <a:pt x="657" y="0"/>
                    </a:moveTo>
                    <a:cubicBezTo>
                      <a:pt x="648" y="10"/>
                      <a:pt x="648" y="10"/>
                      <a:pt x="648" y="19"/>
                    </a:cubicBezTo>
                    <a:cubicBezTo>
                      <a:pt x="609" y="29"/>
                      <a:pt x="552" y="48"/>
                      <a:pt x="523" y="48"/>
                    </a:cubicBezTo>
                    <a:cubicBezTo>
                      <a:pt x="476" y="57"/>
                      <a:pt x="400" y="67"/>
                      <a:pt x="324" y="67"/>
                    </a:cubicBezTo>
                    <a:cubicBezTo>
                      <a:pt x="181" y="67"/>
                      <a:pt x="57" y="39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4" y="39"/>
                      <a:pt x="219" y="57"/>
                      <a:pt x="324" y="57"/>
                    </a:cubicBezTo>
                    <a:cubicBezTo>
                      <a:pt x="400" y="57"/>
                      <a:pt x="466" y="48"/>
                      <a:pt x="523" y="39"/>
                    </a:cubicBezTo>
                    <a:cubicBezTo>
                      <a:pt x="609" y="19"/>
                      <a:pt x="638" y="10"/>
                      <a:pt x="648" y="0"/>
                    </a:cubicBezTo>
                    <a:lnTo>
                      <a:pt x="657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70" name="Freeform 44">
                <a:extLst>
                  <a:ext uri="{FF2B5EF4-FFF2-40B4-BE49-F238E27FC236}">
                    <a16:creationId xmlns:a16="http://schemas.microsoft.com/office/drawing/2014/main" id="{7D0028BD-12E7-4844-8085-F74408E7F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890838"/>
                <a:ext cx="250825" cy="20637"/>
              </a:xfrm>
              <a:custGeom>
                <a:avLst/>
                <a:gdLst>
                  <a:gd name="T0" fmla="*/ 250465 w 696"/>
                  <a:gd name="T1" fmla="*/ 0 h 58"/>
                  <a:gd name="T2" fmla="*/ 246861 w 696"/>
                  <a:gd name="T3" fmla="*/ 3202 h 58"/>
                  <a:gd name="T4" fmla="*/ 192083 w 696"/>
                  <a:gd name="T5" fmla="*/ 16723 h 58"/>
                  <a:gd name="T6" fmla="*/ 126854 w 696"/>
                  <a:gd name="T7" fmla="*/ 20281 h 58"/>
                  <a:gd name="T8" fmla="*/ 0 w 696"/>
                  <a:gd name="T9" fmla="*/ 3202 h 58"/>
                  <a:gd name="T10" fmla="*/ 0 w 696"/>
                  <a:gd name="T11" fmla="*/ 0 h 58"/>
                  <a:gd name="T12" fmla="*/ 126854 w 696"/>
                  <a:gd name="T13" fmla="*/ 20281 h 58"/>
                  <a:gd name="T14" fmla="*/ 192083 w 696"/>
                  <a:gd name="T15" fmla="*/ 13521 h 58"/>
                  <a:gd name="T16" fmla="*/ 246861 w 696"/>
                  <a:gd name="T17" fmla="*/ 0 h 58"/>
                  <a:gd name="T18" fmla="*/ 250465 w 696"/>
                  <a:gd name="T19" fmla="*/ 0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6" h="58">
                    <a:moveTo>
                      <a:pt x="695" y="0"/>
                    </a:moveTo>
                    <a:cubicBezTo>
                      <a:pt x="685" y="0"/>
                      <a:pt x="685" y="9"/>
                      <a:pt x="685" y="9"/>
                    </a:cubicBezTo>
                    <a:cubicBezTo>
                      <a:pt x="667" y="19"/>
                      <a:pt x="609" y="38"/>
                      <a:pt x="533" y="47"/>
                    </a:cubicBezTo>
                    <a:cubicBezTo>
                      <a:pt x="485" y="57"/>
                      <a:pt x="447" y="57"/>
                      <a:pt x="352" y="57"/>
                    </a:cubicBezTo>
                    <a:cubicBezTo>
                      <a:pt x="152" y="57"/>
                      <a:pt x="28" y="1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4" y="28"/>
                      <a:pt x="219" y="47"/>
                      <a:pt x="352" y="57"/>
                    </a:cubicBezTo>
                    <a:cubicBezTo>
                      <a:pt x="438" y="47"/>
                      <a:pt x="485" y="47"/>
                      <a:pt x="533" y="38"/>
                    </a:cubicBezTo>
                    <a:cubicBezTo>
                      <a:pt x="619" y="19"/>
                      <a:pt x="667" y="9"/>
                      <a:pt x="685" y="0"/>
                    </a:cubicBezTo>
                    <a:cubicBezTo>
                      <a:pt x="695" y="0"/>
                      <a:pt x="695" y="0"/>
                      <a:pt x="695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71" name="Freeform 45">
                <a:extLst>
                  <a:ext uri="{FF2B5EF4-FFF2-40B4-BE49-F238E27FC236}">
                    <a16:creationId xmlns:a16="http://schemas.microsoft.com/office/drawing/2014/main" id="{BFD9B591-2B2E-4F43-8C88-A19656CEB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8213" y="2689225"/>
                <a:ext cx="277812" cy="277813"/>
              </a:xfrm>
              <a:custGeom>
                <a:avLst/>
                <a:gdLst>
                  <a:gd name="T0" fmla="*/ 263777 w 772"/>
                  <a:gd name="T1" fmla="*/ 133509 h 772"/>
                  <a:gd name="T2" fmla="*/ 225992 w 772"/>
                  <a:gd name="T3" fmla="*/ 226353 h 772"/>
                  <a:gd name="T4" fmla="*/ 137107 w 772"/>
                  <a:gd name="T5" fmla="*/ 263778 h 772"/>
                  <a:gd name="T6" fmla="*/ 51460 w 772"/>
                  <a:gd name="T7" fmla="*/ 226353 h 772"/>
                  <a:gd name="T8" fmla="*/ 13675 w 772"/>
                  <a:gd name="T9" fmla="*/ 137107 h 772"/>
                  <a:gd name="T10" fmla="*/ 57937 w 772"/>
                  <a:gd name="T11" fmla="*/ 44623 h 772"/>
                  <a:gd name="T12" fmla="*/ 143584 w 772"/>
                  <a:gd name="T13" fmla="*/ 13675 h 772"/>
                  <a:gd name="T14" fmla="*/ 236428 w 772"/>
                  <a:gd name="T15" fmla="*/ 61536 h 772"/>
                  <a:gd name="T16" fmla="*/ 263777 w 772"/>
                  <a:gd name="T17" fmla="*/ 133509 h 772"/>
                  <a:gd name="T18" fmla="*/ 137107 w 772"/>
                  <a:gd name="T19" fmla="*/ 0 h 772"/>
                  <a:gd name="T20" fmla="*/ 277452 w 772"/>
                  <a:gd name="T21" fmla="*/ 137107 h 772"/>
                  <a:gd name="T22" fmla="*/ 137107 w 772"/>
                  <a:gd name="T23" fmla="*/ 277453 h 772"/>
                  <a:gd name="T24" fmla="*/ 0 w 772"/>
                  <a:gd name="T25" fmla="*/ 137107 h 772"/>
                  <a:gd name="T26" fmla="*/ 137107 w 772"/>
                  <a:gd name="T27" fmla="*/ 0 h 7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2" h="772">
                    <a:moveTo>
                      <a:pt x="733" y="371"/>
                    </a:moveTo>
                    <a:cubicBezTo>
                      <a:pt x="733" y="486"/>
                      <a:pt x="676" y="581"/>
                      <a:pt x="628" y="629"/>
                    </a:cubicBezTo>
                    <a:cubicBezTo>
                      <a:pt x="571" y="686"/>
                      <a:pt x="485" y="724"/>
                      <a:pt x="381" y="733"/>
                    </a:cubicBezTo>
                    <a:cubicBezTo>
                      <a:pt x="276" y="733"/>
                      <a:pt x="171" y="657"/>
                      <a:pt x="143" y="629"/>
                    </a:cubicBezTo>
                    <a:cubicBezTo>
                      <a:pt x="85" y="562"/>
                      <a:pt x="38" y="486"/>
                      <a:pt x="38" y="381"/>
                    </a:cubicBezTo>
                    <a:cubicBezTo>
                      <a:pt x="47" y="257"/>
                      <a:pt x="95" y="181"/>
                      <a:pt x="161" y="124"/>
                    </a:cubicBezTo>
                    <a:cubicBezTo>
                      <a:pt x="228" y="67"/>
                      <a:pt x="324" y="38"/>
                      <a:pt x="399" y="38"/>
                    </a:cubicBezTo>
                    <a:cubicBezTo>
                      <a:pt x="485" y="38"/>
                      <a:pt x="580" y="85"/>
                      <a:pt x="657" y="171"/>
                    </a:cubicBezTo>
                    <a:cubicBezTo>
                      <a:pt x="705" y="219"/>
                      <a:pt x="723" y="286"/>
                      <a:pt x="733" y="371"/>
                    </a:cubicBezTo>
                    <a:close/>
                    <a:moveTo>
                      <a:pt x="381" y="0"/>
                    </a:moveTo>
                    <a:cubicBezTo>
                      <a:pt x="600" y="0"/>
                      <a:pt x="771" y="171"/>
                      <a:pt x="771" y="381"/>
                    </a:cubicBezTo>
                    <a:cubicBezTo>
                      <a:pt x="771" y="600"/>
                      <a:pt x="600" y="771"/>
                      <a:pt x="381" y="771"/>
                    </a:cubicBezTo>
                    <a:cubicBezTo>
                      <a:pt x="171" y="771"/>
                      <a:pt x="0" y="600"/>
                      <a:pt x="0" y="381"/>
                    </a:cubicBezTo>
                    <a:cubicBezTo>
                      <a:pt x="0" y="171"/>
                      <a:pt x="171" y="0"/>
                      <a:pt x="381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72" name="Freeform 46">
                <a:extLst>
                  <a:ext uri="{FF2B5EF4-FFF2-40B4-BE49-F238E27FC236}">
                    <a16:creationId xmlns:a16="http://schemas.microsoft.com/office/drawing/2014/main" id="{080A649F-5C22-644C-A9FC-B910C31D3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8213" y="2689225"/>
                <a:ext cx="277812" cy="277813"/>
              </a:xfrm>
              <a:custGeom>
                <a:avLst/>
                <a:gdLst>
                  <a:gd name="T0" fmla="*/ 137107 w 772"/>
                  <a:gd name="T1" fmla="*/ 0 h 772"/>
                  <a:gd name="T2" fmla="*/ 277452 w 772"/>
                  <a:gd name="T3" fmla="*/ 137107 h 772"/>
                  <a:gd name="T4" fmla="*/ 137107 w 772"/>
                  <a:gd name="T5" fmla="*/ 277453 h 772"/>
                  <a:gd name="T6" fmla="*/ 0 w 772"/>
                  <a:gd name="T7" fmla="*/ 137107 h 772"/>
                  <a:gd name="T8" fmla="*/ 137107 w 772"/>
                  <a:gd name="T9" fmla="*/ 0 h 7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2" h="772">
                    <a:moveTo>
                      <a:pt x="381" y="0"/>
                    </a:moveTo>
                    <a:cubicBezTo>
                      <a:pt x="600" y="0"/>
                      <a:pt x="771" y="171"/>
                      <a:pt x="771" y="381"/>
                    </a:cubicBezTo>
                    <a:cubicBezTo>
                      <a:pt x="771" y="600"/>
                      <a:pt x="600" y="771"/>
                      <a:pt x="381" y="771"/>
                    </a:cubicBezTo>
                    <a:cubicBezTo>
                      <a:pt x="171" y="771"/>
                      <a:pt x="0" y="600"/>
                      <a:pt x="0" y="381"/>
                    </a:cubicBezTo>
                    <a:cubicBezTo>
                      <a:pt x="0" y="171"/>
                      <a:pt x="171" y="0"/>
                      <a:pt x="381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73" name="Freeform 47">
                <a:extLst>
                  <a:ext uri="{FF2B5EF4-FFF2-40B4-BE49-F238E27FC236}">
                    <a16:creationId xmlns:a16="http://schemas.microsoft.com/office/drawing/2014/main" id="{6E8378DF-F96D-2C44-ADAB-34AE6A5AA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388" y="2692400"/>
                <a:ext cx="271462" cy="271463"/>
              </a:xfrm>
              <a:custGeom>
                <a:avLst/>
                <a:gdLst>
                  <a:gd name="T0" fmla="*/ 134109 w 753"/>
                  <a:gd name="T1" fmla="*/ 0 h 754"/>
                  <a:gd name="T2" fmla="*/ 271101 w 753"/>
                  <a:gd name="T3" fmla="*/ 133931 h 754"/>
                  <a:gd name="T4" fmla="*/ 134109 w 753"/>
                  <a:gd name="T5" fmla="*/ 271103 h 754"/>
                  <a:gd name="T6" fmla="*/ 0 w 753"/>
                  <a:gd name="T7" fmla="*/ 133931 h 754"/>
                  <a:gd name="T8" fmla="*/ 134109 w 753"/>
                  <a:gd name="T9" fmla="*/ 0 h 7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3" h="754">
                    <a:moveTo>
                      <a:pt x="372" y="0"/>
                    </a:moveTo>
                    <a:cubicBezTo>
                      <a:pt x="581" y="0"/>
                      <a:pt x="752" y="172"/>
                      <a:pt x="752" y="372"/>
                    </a:cubicBezTo>
                    <a:cubicBezTo>
                      <a:pt x="752" y="581"/>
                      <a:pt x="581" y="753"/>
                      <a:pt x="372" y="753"/>
                    </a:cubicBezTo>
                    <a:cubicBezTo>
                      <a:pt x="172" y="753"/>
                      <a:pt x="0" y="581"/>
                      <a:pt x="0" y="372"/>
                    </a:cubicBezTo>
                    <a:cubicBezTo>
                      <a:pt x="0" y="172"/>
                      <a:pt x="172" y="0"/>
                      <a:pt x="372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74" name="Freeform 48">
                <a:extLst>
                  <a:ext uri="{FF2B5EF4-FFF2-40B4-BE49-F238E27FC236}">
                    <a16:creationId xmlns:a16="http://schemas.microsoft.com/office/drawing/2014/main" id="{AE7565FB-AAC9-E045-9970-15FE8EC60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325" y="2698750"/>
                <a:ext cx="257175" cy="257175"/>
              </a:xfrm>
              <a:custGeom>
                <a:avLst/>
                <a:gdLst>
                  <a:gd name="T0" fmla="*/ 126792 w 716"/>
                  <a:gd name="T1" fmla="*/ 0 h 716"/>
                  <a:gd name="T2" fmla="*/ 256816 w 716"/>
                  <a:gd name="T3" fmla="*/ 126792 h 716"/>
                  <a:gd name="T4" fmla="*/ 126792 w 716"/>
                  <a:gd name="T5" fmla="*/ 256816 h 716"/>
                  <a:gd name="T6" fmla="*/ 0 w 716"/>
                  <a:gd name="T7" fmla="*/ 126792 h 716"/>
                  <a:gd name="T8" fmla="*/ 126792 w 716"/>
                  <a:gd name="T9" fmla="*/ 0 h 7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6" h="716">
                    <a:moveTo>
                      <a:pt x="353" y="0"/>
                    </a:moveTo>
                    <a:cubicBezTo>
                      <a:pt x="552" y="0"/>
                      <a:pt x="715" y="162"/>
                      <a:pt x="715" y="353"/>
                    </a:cubicBezTo>
                    <a:cubicBezTo>
                      <a:pt x="715" y="553"/>
                      <a:pt x="552" y="715"/>
                      <a:pt x="353" y="715"/>
                    </a:cubicBezTo>
                    <a:cubicBezTo>
                      <a:pt x="162" y="715"/>
                      <a:pt x="0" y="553"/>
                      <a:pt x="0" y="353"/>
                    </a:cubicBezTo>
                    <a:cubicBezTo>
                      <a:pt x="0" y="162"/>
                      <a:pt x="162" y="0"/>
                      <a:pt x="353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75" name="Freeform 49">
                <a:extLst>
                  <a:ext uri="{FF2B5EF4-FFF2-40B4-BE49-F238E27FC236}">
                    <a16:creationId xmlns:a16="http://schemas.microsoft.com/office/drawing/2014/main" id="{A1172907-FDF3-4F4E-A97F-05FFE1B90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701925"/>
                <a:ext cx="250825" cy="250825"/>
              </a:xfrm>
              <a:custGeom>
                <a:avLst/>
                <a:gdLst>
                  <a:gd name="T0" fmla="*/ 123611 w 696"/>
                  <a:gd name="T1" fmla="*/ 0 h 696"/>
                  <a:gd name="T2" fmla="*/ 250465 w 696"/>
                  <a:gd name="T3" fmla="*/ 123611 h 696"/>
                  <a:gd name="T4" fmla="*/ 123611 w 696"/>
                  <a:gd name="T5" fmla="*/ 250465 h 696"/>
                  <a:gd name="T6" fmla="*/ 0 w 696"/>
                  <a:gd name="T7" fmla="*/ 123611 h 696"/>
                  <a:gd name="T8" fmla="*/ 123611 w 696"/>
                  <a:gd name="T9" fmla="*/ 0 h 6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6" h="696">
                    <a:moveTo>
                      <a:pt x="343" y="0"/>
                    </a:moveTo>
                    <a:cubicBezTo>
                      <a:pt x="533" y="0"/>
                      <a:pt x="695" y="152"/>
                      <a:pt x="695" y="343"/>
                    </a:cubicBezTo>
                    <a:cubicBezTo>
                      <a:pt x="695" y="533"/>
                      <a:pt x="533" y="695"/>
                      <a:pt x="343" y="695"/>
                    </a:cubicBezTo>
                    <a:cubicBezTo>
                      <a:pt x="161" y="695"/>
                      <a:pt x="0" y="533"/>
                      <a:pt x="0" y="343"/>
                    </a:cubicBezTo>
                    <a:cubicBezTo>
                      <a:pt x="0" y="152"/>
                      <a:pt x="161" y="0"/>
                      <a:pt x="343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76" name="Freeform 50">
                <a:extLst>
                  <a:ext uri="{FF2B5EF4-FFF2-40B4-BE49-F238E27FC236}">
                    <a16:creationId xmlns:a16="http://schemas.microsoft.com/office/drawing/2014/main" id="{ACA4D25B-EDB7-BE44-9494-A0D88884E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2684463"/>
                <a:ext cx="17462" cy="285750"/>
              </a:xfrm>
              <a:custGeom>
                <a:avLst/>
                <a:gdLst>
                  <a:gd name="T0" fmla="*/ 13460 w 48"/>
                  <a:gd name="T1" fmla="*/ 0 h 792"/>
                  <a:gd name="T2" fmla="*/ 13460 w 48"/>
                  <a:gd name="T3" fmla="*/ 3608 h 792"/>
                  <a:gd name="T4" fmla="*/ 3274 w 48"/>
                  <a:gd name="T5" fmla="*/ 3608 h 792"/>
                  <a:gd name="T6" fmla="*/ 3274 w 48"/>
                  <a:gd name="T7" fmla="*/ 0 h 792"/>
                  <a:gd name="T8" fmla="*/ 0 w 48"/>
                  <a:gd name="T9" fmla="*/ 0 h 792"/>
                  <a:gd name="T10" fmla="*/ 0 w 48"/>
                  <a:gd name="T11" fmla="*/ 285389 h 792"/>
                  <a:gd name="T12" fmla="*/ 3274 w 48"/>
                  <a:gd name="T13" fmla="*/ 285389 h 792"/>
                  <a:gd name="T14" fmla="*/ 3274 w 48"/>
                  <a:gd name="T15" fmla="*/ 281781 h 792"/>
                  <a:gd name="T16" fmla="*/ 13460 w 48"/>
                  <a:gd name="T17" fmla="*/ 281781 h 792"/>
                  <a:gd name="T18" fmla="*/ 13460 w 48"/>
                  <a:gd name="T19" fmla="*/ 285389 h 792"/>
                  <a:gd name="T20" fmla="*/ 17098 w 48"/>
                  <a:gd name="T21" fmla="*/ 285389 h 792"/>
                  <a:gd name="T22" fmla="*/ 17098 w 48"/>
                  <a:gd name="T23" fmla="*/ 0 h 792"/>
                  <a:gd name="T24" fmla="*/ 13460 w 48"/>
                  <a:gd name="T25" fmla="*/ 0 h 7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8" h="792">
                    <a:moveTo>
                      <a:pt x="37" y="0"/>
                    </a:moveTo>
                    <a:lnTo>
                      <a:pt x="37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791"/>
                    </a:lnTo>
                    <a:lnTo>
                      <a:pt x="9" y="791"/>
                    </a:lnTo>
                    <a:lnTo>
                      <a:pt x="9" y="781"/>
                    </a:lnTo>
                    <a:lnTo>
                      <a:pt x="37" y="781"/>
                    </a:lnTo>
                    <a:lnTo>
                      <a:pt x="37" y="791"/>
                    </a:lnTo>
                    <a:lnTo>
                      <a:pt x="47" y="791"/>
                    </a:lnTo>
                    <a:lnTo>
                      <a:pt x="47" y="0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77" name="Line 51">
                <a:extLst>
                  <a:ext uri="{FF2B5EF4-FFF2-40B4-BE49-F238E27FC236}">
                    <a16:creationId xmlns:a16="http://schemas.microsoft.com/office/drawing/2014/main" id="{748EAFBD-C0CC-9341-B2EE-87C260B349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1563" y="2689225"/>
                <a:ext cx="9525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61478" name="Line 52">
                <a:extLst>
                  <a:ext uri="{FF2B5EF4-FFF2-40B4-BE49-F238E27FC236}">
                    <a16:creationId xmlns:a16="http://schemas.microsoft.com/office/drawing/2014/main" id="{BA803DF7-D8C6-A744-A9FE-6220699D1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41563" y="2967038"/>
                <a:ext cx="9525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61479" name="Freeform 53">
                <a:extLst>
                  <a:ext uri="{FF2B5EF4-FFF2-40B4-BE49-F238E27FC236}">
                    <a16:creationId xmlns:a16="http://schemas.microsoft.com/office/drawing/2014/main" id="{B242F3B3-0D3A-3F4F-A965-95410CE0E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2684463"/>
                <a:ext cx="17462" cy="285750"/>
              </a:xfrm>
              <a:custGeom>
                <a:avLst/>
                <a:gdLst>
                  <a:gd name="T0" fmla="*/ 13460 w 48"/>
                  <a:gd name="T1" fmla="*/ 0 h 792"/>
                  <a:gd name="T2" fmla="*/ 17098 w 48"/>
                  <a:gd name="T3" fmla="*/ 0 h 792"/>
                  <a:gd name="T4" fmla="*/ 17098 w 48"/>
                  <a:gd name="T5" fmla="*/ 285389 h 792"/>
                  <a:gd name="T6" fmla="*/ 13460 w 48"/>
                  <a:gd name="T7" fmla="*/ 285389 h 792"/>
                  <a:gd name="T8" fmla="*/ 13460 w 48"/>
                  <a:gd name="T9" fmla="*/ 0 h 792"/>
                  <a:gd name="T10" fmla="*/ 0 w 48"/>
                  <a:gd name="T11" fmla="*/ 0 h 792"/>
                  <a:gd name="T12" fmla="*/ 3274 w 48"/>
                  <a:gd name="T13" fmla="*/ 0 h 792"/>
                  <a:gd name="T14" fmla="*/ 3274 w 48"/>
                  <a:gd name="T15" fmla="*/ 285389 h 792"/>
                  <a:gd name="T16" fmla="*/ 0 w 48"/>
                  <a:gd name="T17" fmla="*/ 285389 h 792"/>
                  <a:gd name="T18" fmla="*/ 0 w 48"/>
                  <a:gd name="T19" fmla="*/ 0 h 7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792">
                    <a:moveTo>
                      <a:pt x="37" y="0"/>
                    </a:moveTo>
                    <a:lnTo>
                      <a:pt x="47" y="0"/>
                    </a:lnTo>
                    <a:lnTo>
                      <a:pt x="47" y="791"/>
                    </a:lnTo>
                    <a:lnTo>
                      <a:pt x="37" y="791"/>
                    </a:lnTo>
                    <a:lnTo>
                      <a:pt x="37" y="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9" y="791"/>
                    </a:lnTo>
                    <a:lnTo>
                      <a:pt x="0" y="79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80" name="Freeform 54">
                <a:extLst>
                  <a:ext uri="{FF2B5EF4-FFF2-40B4-BE49-F238E27FC236}">
                    <a16:creationId xmlns:a16="http://schemas.microsoft.com/office/drawing/2014/main" id="{B56B6275-2FB6-9A4F-AC85-649B2009A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8213" y="2795588"/>
                <a:ext cx="277812" cy="38100"/>
              </a:xfrm>
              <a:custGeom>
                <a:avLst/>
                <a:gdLst>
                  <a:gd name="T0" fmla="*/ 0 w 772"/>
                  <a:gd name="T1" fmla="*/ 27317 h 106"/>
                  <a:gd name="T2" fmla="*/ 137107 w 772"/>
                  <a:gd name="T3" fmla="*/ 0 h 106"/>
                  <a:gd name="T4" fmla="*/ 277452 w 772"/>
                  <a:gd name="T5" fmla="*/ 27317 h 106"/>
                  <a:gd name="T6" fmla="*/ 277452 w 772"/>
                  <a:gd name="T7" fmla="*/ 37741 h 106"/>
                  <a:gd name="T8" fmla="*/ 137107 w 772"/>
                  <a:gd name="T9" fmla="*/ 13658 h 106"/>
                  <a:gd name="T10" fmla="*/ 0 w 772"/>
                  <a:gd name="T11" fmla="*/ 37741 h 106"/>
                  <a:gd name="T12" fmla="*/ 0 w 772"/>
                  <a:gd name="T13" fmla="*/ 27317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2" h="106">
                    <a:moveTo>
                      <a:pt x="0" y="76"/>
                    </a:moveTo>
                    <a:cubicBezTo>
                      <a:pt x="47" y="29"/>
                      <a:pt x="228" y="0"/>
                      <a:pt x="381" y="0"/>
                    </a:cubicBezTo>
                    <a:cubicBezTo>
                      <a:pt x="542" y="0"/>
                      <a:pt x="733" y="29"/>
                      <a:pt x="771" y="76"/>
                    </a:cubicBezTo>
                    <a:cubicBezTo>
                      <a:pt x="771" y="105"/>
                      <a:pt x="771" y="105"/>
                      <a:pt x="771" y="105"/>
                    </a:cubicBezTo>
                    <a:cubicBezTo>
                      <a:pt x="733" y="76"/>
                      <a:pt x="590" y="38"/>
                      <a:pt x="381" y="38"/>
                    </a:cubicBezTo>
                    <a:cubicBezTo>
                      <a:pt x="171" y="38"/>
                      <a:pt x="28" y="76"/>
                      <a:pt x="0" y="105"/>
                    </a:cubicBezTo>
                    <a:cubicBezTo>
                      <a:pt x="0" y="76"/>
                      <a:pt x="0" y="76"/>
                      <a:pt x="0" y="76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81" name="Line 55">
                <a:extLst>
                  <a:ext uri="{FF2B5EF4-FFF2-40B4-BE49-F238E27FC236}">
                    <a16:creationId xmlns:a16="http://schemas.microsoft.com/office/drawing/2014/main" id="{1102D1A1-DF71-254F-87CF-1D512FE094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08213" y="2822575"/>
                <a:ext cx="1587" cy="111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61482" name="Line 56">
                <a:extLst>
                  <a:ext uri="{FF2B5EF4-FFF2-40B4-BE49-F238E27FC236}">
                    <a16:creationId xmlns:a16="http://schemas.microsoft.com/office/drawing/2014/main" id="{D2F8B420-31FB-C646-A017-C0F9023E0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6025" y="2822575"/>
                <a:ext cx="1588" cy="111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61483" name="Freeform 57">
                <a:extLst>
                  <a:ext uri="{FF2B5EF4-FFF2-40B4-BE49-F238E27FC236}">
                    <a16:creationId xmlns:a16="http://schemas.microsoft.com/office/drawing/2014/main" id="{A14F91BD-B82E-E248-AF05-DFCC6E575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038" y="2795588"/>
                <a:ext cx="280987" cy="41275"/>
              </a:xfrm>
              <a:custGeom>
                <a:avLst/>
                <a:gdLst>
                  <a:gd name="T0" fmla="*/ 140494 w 782"/>
                  <a:gd name="T1" fmla="*/ 10408 h 115"/>
                  <a:gd name="T2" fmla="*/ 232838 w 782"/>
                  <a:gd name="T3" fmla="*/ 17228 h 115"/>
                  <a:gd name="T4" fmla="*/ 280628 w 782"/>
                  <a:gd name="T5" fmla="*/ 37686 h 115"/>
                  <a:gd name="T6" fmla="*/ 280628 w 782"/>
                  <a:gd name="T7" fmla="*/ 40916 h 115"/>
                  <a:gd name="T8" fmla="*/ 232838 w 782"/>
                  <a:gd name="T9" fmla="*/ 20458 h 115"/>
                  <a:gd name="T10" fmla="*/ 140494 w 782"/>
                  <a:gd name="T11" fmla="*/ 13639 h 115"/>
                  <a:gd name="T12" fmla="*/ 51383 w 782"/>
                  <a:gd name="T13" fmla="*/ 20458 h 115"/>
                  <a:gd name="T14" fmla="*/ 0 w 782"/>
                  <a:gd name="T15" fmla="*/ 40916 h 115"/>
                  <a:gd name="T16" fmla="*/ 0 w 782"/>
                  <a:gd name="T17" fmla="*/ 37686 h 115"/>
                  <a:gd name="T18" fmla="*/ 51383 w 782"/>
                  <a:gd name="T19" fmla="*/ 17228 h 115"/>
                  <a:gd name="T20" fmla="*/ 140494 w 782"/>
                  <a:gd name="T21" fmla="*/ 10408 h 115"/>
                  <a:gd name="T22" fmla="*/ 140494 w 782"/>
                  <a:gd name="T23" fmla="*/ 0 h 115"/>
                  <a:gd name="T24" fmla="*/ 232838 w 782"/>
                  <a:gd name="T25" fmla="*/ 6819 h 115"/>
                  <a:gd name="T26" fmla="*/ 280628 w 782"/>
                  <a:gd name="T27" fmla="*/ 24047 h 115"/>
                  <a:gd name="T28" fmla="*/ 280628 w 782"/>
                  <a:gd name="T29" fmla="*/ 30867 h 115"/>
                  <a:gd name="T30" fmla="*/ 232838 w 782"/>
                  <a:gd name="T31" fmla="*/ 10408 h 115"/>
                  <a:gd name="T32" fmla="*/ 140494 w 782"/>
                  <a:gd name="T33" fmla="*/ 0 h 115"/>
                  <a:gd name="T34" fmla="*/ 51383 w 782"/>
                  <a:gd name="T35" fmla="*/ 10408 h 115"/>
                  <a:gd name="T36" fmla="*/ 0 w 782"/>
                  <a:gd name="T37" fmla="*/ 30867 h 115"/>
                  <a:gd name="T38" fmla="*/ 0 w 782"/>
                  <a:gd name="T39" fmla="*/ 24047 h 115"/>
                  <a:gd name="T40" fmla="*/ 51383 w 782"/>
                  <a:gd name="T41" fmla="*/ 6819 h 115"/>
                  <a:gd name="T42" fmla="*/ 140494 w 782"/>
                  <a:gd name="T43" fmla="*/ 0 h 11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2" h="115">
                    <a:moveTo>
                      <a:pt x="391" y="29"/>
                    </a:moveTo>
                    <a:cubicBezTo>
                      <a:pt x="486" y="29"/>
                      <a:pt x="572" y="38"/>
                      <a:pt x="648" y="48"/>
                    </a:cubicBezTo>
                    <a:cubicBezTo>
                      <a:pt x="715" y="67"/>
                      <a:pt x="771" y="86"/>
                      <a:pt x="781" y="105"/>
                    </a:cubicBezTo>
                    <a:cubicBezTo>
                      <a:pt x="781" y="114"/>
                      <a:pt x="781" y="114"/>
                      <a:pt x="781" y="114"/>
                    </a:cubicBezTo>
                    <a:cubicBezTo>
                      <a:pt x="762" y="86"/>
                      <a:pt x="695" y="67"/>
                      <a:pt x="648" y="57"/>
                    </a:cubicBezTo>
                    <a:cubicBezTo>
                      <a:pt x="572" y="48"/>
                      <a:pt x="486" y="38"/>
                      <a:pt x="391" y="38"/>
                    </a:cubicBezTo>
                    <a:cubicBezTo>
                      <a:pt x="295" y="38"/>
                      <a:pt x="209" y="48"/>
                      <a:pt x="143" y="57"/>
                    </a:cubicBezTo>
                    <a:cubicBezTo>
                      <a:pt x="86" y="76"/>
                      <a:pt x="10" y="95"/>
                      <a:pt x="0" y="114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10" y="86"/>
                      <a:pt x="67" y="67"/>
                      <a:pt x="143" y="48"/>
                    </a:cubicBezTo>
                    <a:cubicBezTo>
                      <a:pt x="209" y="38"/>
                      <a:pt x="295" y="29"/>
                      <a:pt x="391" y="29"/>
                    </a:cubicBezTo>
                    <a:close/>
                    <a:moveTo>
                      <a:pt x="391" y="0"/>
                    </a:moveTo>
                    <a:cubicBezTo>
                      <a:pt x="486" y="0"/>
                      <a:pt x="572" y="0"/>
                      <a:pt x="648" y="19"/>
                    </a:cubicBezTo>
                    <a:cubicBezTo>
                      <a:pt x="715" y="29"/>
                      <a:pt x="771" y="48"/>
                      <a:pt x="781" y="67"/>
                    </a:cubicBezTo>
                    <a:cubicBezTo>
                      <a:pt x="781" y="86"/>
                      <a:pt x="781" y="86"/>
                      <a:pt x="781" y="86"/>
                    </a:cubicBezTo>
                    <a:cubicBezTo>
                      <a:pt x="762" y="57"/>
                      <a:pt x="695" y="38"/>
                      <a:pt x="648" y="29"/>
                    </a:cubicBezTo>
                    <a:cubicBezTo>
                      <a:pt x="572" y="10"/>
                      <a:pt x="486" y="0"/>
                      <a:pt x="391" y="0"/>
                    </a:cubicBezTo>
                    <a:cubicBezTo>
                      <a:pt x="295" y="10"/>
                      <a:pt x="209" y="10"/>
                      <a:pt x="143" y="29"/>
                    </a:cubicBezTo>
                    <a:cubicBezTo>
                      <a:pt x="86" y="38"/>
                      <a:pt x="10" y="57"/>
                      <a:pt x="0" y="8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0" y="57"/>
                      <a:pt x="67" y="29"/>
                      <a:pt x="143" y="19"/>
                    </a:cubicBezTo>
                    <a:cubicBezTo>
                      <a:pt x="209" y="10"/>
                      <a:pt x="295" y="0"/>
                      <a:pt x="391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84" name="Freeform 58">
                <a:extLst>
                  <a:ext uri="{FF2B5EF4-FFF2-40B4-BE49-F238E27FC236}">
                    <a16:creationId xmlns:a16="http://schemas.microsoft.com/office/drawing/2014/main" id="{D382C843-1057-6D48-BD23-EE6074024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038" y="2805113"/>
                <a:ext cx="280987" cy="31750"/>
              </a:xfrm>
              <a:custGeom>
                <a:avLst/>
                <a:gdLst>
                  <a:gd name="T0" fmla="*/ 140494 w 782"/>
                  <a:gd name="T1" fmla="*/ 0 h 86"/>
                  <a:gd name="T2" fmla="*/ 232838 w 782"/>
                  <a:gd name="T3" fmla="*/ 7015 h 86"/>
                  <a:gd name="T4" fmla="*/ 280628 w 782"/>
                  <a:gd name="T5" fmla="*/ 28058 h 86"/>
                  <a:gd name="T6" fmla="*/ 280628 w 782"/>
                  <a:gd name="T7" fmla="*/ 31381 h 86"/>
                  <a:gd name="T8" fmla="*/ 232838 w 782"/>
                  <a:gd name="T9" fmla="*/ 10337 h 86"/>
                  <a:gd name="T10" fmla="*/ 140494 w 782"/>
                  <a:gd name="T11" fmla="*/ 3323 h 86"/>
                  <a:gd name="T12" fmla="*/ 51383 w 782"/>
                  <a:gd name="T13" fmla="*/ 10337 h 86"/>
                  <a:gd name="T14" fmla="*/ 0 w 782"/>
                  <a:gd name="T15" fmla="*/ 31381 h 86"/>
                  <a:gd name="T16" fmla="*/ 0 w 782"/>
                  <a:gd name="T17" fmla="*/ 28058 h 86"/>
                  <a:gd name="T18" fmla="*/ 51383 w 782"/>
                  <a:gd name="T19" fmla="*/ 7015 h 86"/>
                  <a:gd name="T20" fmla="*/ 140494 w 782"/>
                  <a:gd name="T21" fmla="*/ 0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2" h="86">
                    <a:moveTo>
                      <a:pt x="391" y="0"/>
                    </a:moveTo>
                    <a:cubicBezTo>
                      <a:pt x="486" y="0"/>
                      <a:pt x="572" y="9"/>
                      <a:pt x="648" y="19"/>
                    </a:cubicBezTo>
                    <a:cubicBezTo>
                      <a:pt x="715" y="38"/>
                      <a:pt x="771" y="57"/>
                      <a:pt x="781" y="76"/>
                    </a:cubicBezTo>
                    <a:cubicBezTo>
                      <a:pt x="781" y="85"/>
                      <a:pt x="781" y="85"/>
                      <a:pt x="781" y="85"/>
                    </a:cubicBezTo>
                    <a:cubicBezTo>
                      <a:pt x="762" y="57"/>
                      <a:pt x="695" y="38"/>
                      <a:pt x="648" y="28"/>
                    </a:cubicBezTo>
                    <a:cubicBezTo>
                      <a:pt x="572" y="19"/>
                      <a:pt x="486" y="9"/>
                      <a:pt x="391" y="9"/>
                    </a:cubicBezTo>
                    <a:cubicBezTo>
                      <a:pt x="295" y="9"/>
                      <a:pt x="209" y="19"/>
                      <a:pt x="143" y="28"/>
                    </a:cubicBezTo>
                    <a:cubicBezTo>
                      <a:pt x="86" y="47"/>
                      <a:pt x="10" y="66"/>
                      <a:pt x="0" y="8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0" y="57"/>
                      <a:pt x="67" y="38"/>
                      <a:pt x="143" y="19"/>
                    </a:cubicBezTo>
                    <a:cubicBezTo>
                      <a:pt x="209" y="9"/>
                      <a:pt x="295" y="0"/>
                      <a:pt x="391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85" name="Freeform 59">
                <a:extLst>
                  <a:ext uri="{FF2B5EF4-FFF2-40B4-BE49-F238E27FC236}">
                    <a16:creationId xmlns:a16="http://schemas.microsoft.com/office/drawing/2014/main" id="{ED0894EA-EE80-E845-931D-C1D84A460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038" y="2795588"/>
                <a:ext cx="280987" cy="31750"/>
              </a:xfrm>
              <a:custGeom>
                <a:avLst/>
                <a:gdLst>
                  <a:gd name="T0" fmla="*/ 140494 w 782"/>
                  <a:gd name="T1" fmla="*/ 0 h 87"/>
                  <a:gd name="T2" fmla="*/ 232838 w 782"/>
                  <a:gd name="T3" fmla="*/ 6934 h 87"/>
                  <a:gd name="T4" fmla="*/ 280628 w 782"/>
                  <a:gd name="T5" fmla="*/ 24451 h 87"/>
                  <a:gd name="T6" fmla="*/ 280628 w 782"/>
                  <a:gd name="T7" fmla="*/ 31385 h 87"/>
                  <a:gd name="T8" fmla="*/ 232838 w 782"/>
                  <a:gd name="T9" fmla="*/ 10583 h 87"/>
                  <a:gd name="T10" fmla="*/ 140494 w 782"/>
                  <a:gd name="T11" fmla="*/ 0 h 87"/>
                  <a:gd name="T12" fmla="*/ 51383 w 782"/>
                  <a:gd name="T13" fmla="*/ 10583 h 87"/>
                  <a:gd name="T14" fmla="*/ 0 w 782"/>
                  <a:gd name="T15" fmla="*/ 31385 h 87"/>
                  <a:gd name="T16" fmla="*/ 0 w 782"/>
                  <a:gd name="T17" fmla="*/ 24451 h 87"/>
                  <a:gd name="T18" fmla="*/ 51383 w 782"/>
                  <a:gd name="T19" fmla="*/ 6934 h 87"/>
                  <a:gd name="T20" fmla="*/ 140494 w 782"/>
                  <a:gd name="T21" fmla="*/ 0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2" h="87">
                    <a:moveTo>
                      <a:pt x="391" y="0"/>
                    </a:moveTo>
                    <a:cubicBezTo>
                      <a:pt x="486" y="0"/>
                      <a:pt x="572" y="0"/>
                      <a:pt x="648" y="19"/>
                    </a:cubicBezTo>
                    <a:cubicBezTo>
                      <a:pt x="715" y="29"/>
                      <a:pt x="771" y="48"/>
                      <a:pt x="781" y="67"/>
                    </a:cubicBezTo>
                    <a:cubicBezTo>
                      <a:pt x="781" y="86"/>
                      <a:pt x="781" y="86"/>
                      <a:pt x="781" y="86"/>
                    </a:cubicBezTo>
                    <a:cubicBezTo>
                      <a:pt x="762" y="57"/>
                      <a:pt x="695" y="38"/>
                      <a:pt x="648" y="29"/>
                    </a:cubicBezTo>
                    <a:cubicBezTo>
                      <a:pt x="572" y="10"/>
                      <a:pt x="486" y="0"/>
                      <a:pt x="391" y="0"/>
                    </a:cubicBezTo>
                    <a:cubicBezTo>
                      <a:pt x="295" y="10"/>
                      <a:pt x="209" y="10"/>
                      <a:pt x="143" y="29"/>
                    </a:cubicBezTo>
                    <a:cubicBezTo>
                      <a:pt x="86" y="38"/>
                      <a:pt x="10" y="57"/>
                      <a:pt x="0" y="8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0" y="57"/>
                      <a:pt x="67" y="29"/>
                      <a:pt x="143" y="19"/>
                    </a:cubicBezTo>
                    <a:cubicBezTo>
                      <a:pt x="209" y="10"/>
                      <a:pt x="295" y="0"/>
                      <a:pt x="391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86" name="Freeform 60">
                <a:extLst>
                  <a:ext uri="{FF2B5EF4-FFF2-40B4-BE49-F238E27FC236}">
                    <a16:creationId xmlns:a16="http://schemas.microsoft.com/office/drawing/2014/main" id="{E16FA4AC-01B2-424B-BF6B-DDAEAAE3A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733675"/>
                <a:ext cx="250825" cy="31750"/>
              </a:xfrm>
              <a:custGeom>
                <a:avLst/>
                <a:gdLst>
                  <a:gd name="T0" fmla="*/ 123611 w 696"/>
                  <a:gd name="T1" fmla="*/ 0 h 87"/>
                  <a:gd name="T2" fmla="*/ 243617 w 696"/>
                  <a:gd name="T3" fmla="*/ 17152 h 87"/>
                  <a:gd name="T4" fmla="*/ 250465 w 696"/>
                  <a:gd name="T5" fmla="*/ 31385 h 87"/>
                  <a:gd name="T6" fmla="*/ 123611 w 696"/>
                  <a:gd name="T7" fmla="*/ 10218 h 87"/>
                  <a:gd name="T8" fmla="*/ 0 w 696"/>
                  <a:gd name="T9" fmla="*/ 31385 h 87"/>
                  <a:gd name="T10" fmla="*/ 10091 w 696"/>
                  <a:gd name="T11" fmla="*/ 17152 h 87"/>
                  <a:gd name="T12" fmla="*/ 123611 w 696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6" h="87">
                    <a:moveTo>
                      <a:pt x="343" y="0"/>
                    </a:moveTo>
                    <a:cubicBezTo>
                      <a:pt x="485" y="0"/>
                      <a:pt x="619" y="19"/>
                      <a:pt x="676" y="47"/>
                    </a:cubicBezTo>
                    <a:cubicBezTo>
                      <a:pt x="695" y="86"/>
                      <a:pt x="695" y="86"/>
                      <a:pt x="695" y="86"/>
                    </a:cubicBezTo>
                    <a:cubicBezTo>
                      <a:pt x="647" y="57"/>
                      <a:pt x="504" y="28"/>
                      <a:pt x="343" y="28"/>
                    </a:cubicBezTo>
                    <a:cubicBezTo>
                      <a:pt x="209" y="38"/>
                      <a:pt x="76" y="47"/>
                      <a:pt x="0" y="8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85" y="9"/>
                      <a:pt x="219" y="0"/>
                      <a:pt x="343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87" name="Line 61">
                <a:extLst>
                  <a:ext uri="{FF2B5EF4-FFF2-40B4-BE49-F238E27FC236}">
                    <a16:creationId xmlns:a16="http://schemas.microsoft.com/office/drawing/2014/main" id="{48D9363A-1C4C-7A48-9C15-2B00E7BC61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5388" y="2754313"/>
                <a:ext cx="3175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61488" name="Freeform 62">
                <a:extLst>
                  <a:ext uri="{FF2B5EF4-FFF2-40B4-BE49-F238E27FC236}">
                    <a16:creationId xmlns:a16="http://schemas.microsoft.com/office/drawing/2014/main" id="{0FC5D1D4-E510-4E49-A246-CECB559D3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730500"/>
                <a:ext cx="254000" cy="38100"/>
              </a:xfrm>
              <a:custGeom>
                <a:avLst/>
                <a:gdLst>
                  <a:gd name="T0" fmla="*/ 123402 w 706"/>
                  <a:gd name="T1" fmla="*/ 13658 h 106"/>
                  <a:gd name="T2" fmla="*/ 205431 w 706"/>
                  <a:gd name="T3" fmla="*/ 20488 h 106"/>
                  <a:gd name="T4" fmla="*/ 250042 w 706"/>
                  <a:gd name="T5" fmla="*/ 30911 h 106"/>
                  <a:gd name="T6" fmla="*/ 253640 w 706"/>
                  <a:gd name="T7" fmla="*/ 37741 h 106"/>
                  <a:gd name="T8" fmla="*/ 205431 w 706"/>
                  <a:gd name="T9" fmla="*/ 24082 h 106"/>
                  <a:gd name="T10" fmla="*/ 123402 w 706"/>
                  <a:gd name="T11" fmla="*/ 17253 h 106"/>
                  <a:gd name="T12" fmla="*/ 44252 w 706"/>
                  <a:gd name="T13" fmla="*/ 20488 h 106"/>
                  <a:gd name="T14" fmla="*/ 0 w 706"/>
                  <a:gd name="T15" fmla="*/ 34506 h 106"/>
                  <a:gd name="T16" fmla="*/ 0 w 706"/>
                  <a:gd name="T17" fmla="*/ 30911 h 106"/>
                  <a:gd name="T18" fmla="*/ 41014 w 706"/>
                  <a:gd name="T19" fmla="*/ 20488 h 106"/>
                  <a:gd name="T20" fmla="*/ 123402 w 706"/>
                  <a:gd name="T21" fmla="*/ 13658 h 106"/>
                  <a:gd name="T22" fmla="*/ 123402 w 706"/>
                  <a:gd name="T23" fmla="*/ 0 h 106"/>
                  <a:gd name="T24" fmla="*/ 202193 w 706"/>
                  <a:gd name="T25" fmla="*/ 6829 h 106"/>
                  <a:gd name="T26" fmla="*/ 243207 w 706"/>
                  <a:gd name="T27" fmla="*/ 20488 h 106"/>
                  <a:gd name="T28" fmla="*/ 246445 w 706"/>
                  <a:gd name="T29" fmla="*/ 24082 h 106"/>
                  <a:gd name="T30" fmla="*/ 202193 w 706"/>
                  <a:gd name="T31" fmla="*/ 10424 h 106"/>
                  <a:gd name="T32" fmla="*/ 123402 w 706"/>
                  <a:gd name="T33" fmla="*/ 3594 h 106"/>
                  <a:gd name="T34" fmla="*/ 47850 w 706"/>
                  <a:gd name="T35" fmla="*/ 10424 h 106"/>
                  <a:gd name="T36" fmla="*/ 6836 w 706"/>
                  <a:gd name="T37" fmla="*/ 24082 h 106"/>
                  <a:gd name="T38" fmla="*/ 10074 w 706"/>
                  <a:gd name="T39" fmla="*/ 17253 h 106"/>
                  <a:gd name="T40" fmla="*/ 44252 w 706"/>
                  <a:gd name="T41" fmla="*/ 6829 h 106"/>
                  <a:gd name="T42" fmla="*/ 123402 w 706"/>
                  <a:gd name="T43" fmla="*/ 0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06" h="106">
                    <a:moveTo>
                      <a:pt x="343" y="38"/>
                    </a:moveTo>
                    <a:cubicBezTo>
                      <a:pt x="428" y="38"/>
                      <a:pt x="504" y="38"/>
                      <a:pt x="571" y="57"/>
                    </a:cubicBezTo>
                    <a:cubicBezTo>
                      <a:pt x="628" y="67"/>
                      <a:pt x="685" y="76"/>
                      <a:pt x="695" y="86"/>
                    </a:cubicBezTo>
                    <a:cubicBezTo>
                      <a:pt x="705" y="105"/>
                      <a:pt x="705" y="105"/>
                      <a:pt x="705" y="105"/>
                    </a:cubicBezTo>
                    <a:cubicBezTo>
                      <a:pt x="676" y="86"/>
                      <a:pt x="628" y="76"/>
                      <a:pt x="571" y="67"/>
                    </a:cubicBezTo>
                    <a:cubicBezTo>
                      <a:pt x="504" y="48"/>
                      <a:pt x="428" y="48"/>
                      <a:pt x="343" y="48"/>
                    </a:cubicBezTo>
                    <a:cubicBezTo>
                      <a:pt x="257" y="48"/>
                      <a:pt x="181" y="48"/>
                      <a:pt x="123" y="57"/>
                    </a:cubicBezTo>
                    <a:cubicBezTo>
                      <a:pt x="57" y="76"/>
                      <a:pt x="9" y="96"/>
                      <a:pt x="0" y="9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8" y="76"/>
                      <a:pt x="57" y="67"/>
                      <a:pt x="114" y="57"/>
                    </a:cubicBezTo>
                    <a:cubicBezTo>
                      <a:pt x="181" y="38"/>
                      <a:pt x="257" y="38"/>
                      <a:pt x="343" y="38"/>
                    </a:cubicBezTo>
                    <a:close/>
                    <a:moveTo>
                      <a:pt x="343" y="0"/>
                    </a:moveTo>
                    <a:cubicBezTo>
                      <a:pt x="428" y="0"/>
                      <a:pt x="504" y="10"/>
                      <a:pt x="562" y="19"/>
                    </a:cubicBezTo>
                    <a:cubicBezTo>
                      <a:pt x="609" y="29"/>
                      <a:pt x="657" y="48"/>
                      <a:pt x="676" y="57"/>
                    </a:cubicBezTo>
                    <a:cubicBezTo>
                      <a:pt x="685" y="67"/>
                      <a:pt x="685" y="67"/>
                      <a:pt x="685" y="67"/>
                    </a:cubicBezTo>
                    <a:cubicBezTo>
                      <a:pt x="667" y="57"/>
                      <a:pt x="609" y="38"/>
                      <a:pt x="562" y="29"/>
                    </a:cubicBezTo>
                    <a:cubicBezTo>
                      <a:pt x="495" y="19"/>
                      <a:pt x="428" y="10"/>
                      <a:pt x="343" y="10"/>
                    </a:cubicBezTo>
                    <a:cubicBezTo>
                      <a:pt x="266" y="10"/>
                      <a:pt x="190" y="19"/>
                      <a:pt x="133" y="29"/>
                    </a:cubicBezTo>
                    <a:cubicBezTo>
                      <a:pt x="76" y="38"/>
                      <a:pt x="38" y="57"/>
                      <a:pt x="19" y="67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47" y="38"/>
                      <a:pt x="85" y="29"/>
                      <a:pt x="123" y="19"/>
                    </a:cubicBezTo>
                    <a:cubicBezTo>
                      <a:pt x="190" y="10"/>
                      <a:pt x="266" y="0"/>
                      <a:pt x="343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89" name="Freeform 63">
                <a:extLst>
                  <a:ext uri="{FF2B5EF4-FFF2-40B4-BE49-F238E27FC236}">
                    <a16:creationId xmlns:a16="http://schemas.microsoft.com/office/drawing/2014/main" id="{5C5B2355-3A18-7C42-AED2-168D0D3B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743200"/>
                <a:ext cx="254000" cy="23813"/>
              </a:xfrm>
              <a:custGeom>
                <a:avLst/>
                <a:gdLst>
                  <a:gd name="T0" fmla="*/ 123402 w 706"/>
                  <a:gd name="T1" fmla="*/ 0 h 68"/>
                  <a:gd name="T2" fmla="*/ 205431 w 706"/>
                  <a:gd name="T3" fmla="*/ 6654 h 68"/>
                  <a:gd name="T4" fmla="*/ 250042 w 706"/>
                  <a:gd name="T5" fmla="*/ 16809 h 68"/>
                  <a:gd name="T6" fmla="*/ 253640 w 706"/>
                  <a:gd name="T7" fmla="*/ 23463 h 68"/>
                  <a:gd name="T8" fmla="*/ 205431 w 706"/>
                  <a:gd name="T9" fmla="*/ 6654 h 68"/>
                  <a:gd name="T10" fmla="*/ 123402 w 706"/>
                  <a:gd name="T11" fmla="*/ 3502 h 68"/>
                  <a:gd name="T12" fmla="*/ 44252 w 706"/>
                  <a:gd name="T13" fmla="*/ 6654 h 68"/>
                  <a:gd name="T14" fmla="*/ 0 w 706"/>
                  <a:gd name="T15" fmla="*/ 20311 h 68"/>
                  <a:gd name="T16" fmla="*/ 0 w 706"/>
                  <a:gd name="T17" fmla="*/ 16809 h 68"/>
                  <a:gd name="T18" fmla="*/ 41014 w 706"/>
                  <a:gd name="T19" fmla="*/ 6654 h 68"/>
                  <a:gd name="T20" fmla="*/ 123402 w 706"/>
                  <a:gd name="T21" fmla="*/ 0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06" h="68">
                    <a:moveTo>
                      <a:pt x="343" y="0"/>
                    </a:moveTo>
                    <a:cubicBezTo>
                      <a:pt x="428" y="0"/>
                      <a:pt x="504" y="0"/>
                      <a:pt x="571" y="19"/>
                    </a:cubicBezTo>
                    <a:cubicBezTo>
                      <a:pt x="628" y="29"/>
                      <a:pt x="685" y="38"/>
                      <a:pt x="695" y="48"/>
                    </a:cubicBezTo>
                    <a:cubicBezTo>
                      <a:pt x="705" y="67"/>
                      <a:pt x="705" y="67"/>
                      <a:pt x="705" y="67"/>
                    </a:cubicBezTo>
                    <a:cubicBezTo>
                      <a:pt x="676" y="48"/>
                      <a:pt x="628" y="38"/>
                      <a:pt x="571" y="19"/>
                    </a:cubicBezTo>
                    <a:cubicBezTo>
                      <a:pt x="504" y="10"/>
                      <a:pt x="428" y="10"/>
                      <a:pt x="343" y="10"/>
                    </a:cubicBezTo>
                    <a:cubicBezTo>
                      <a:pt x="257" y="10"/>
                      <a:pt x="181" y="10"/>
                      <a:pt x="123" y="19"/>
                    </a:cubicBezTo>
                    <a:cubicBezTo>
                      <a:pt x="57" y="38"/>
                      <a:pt x="9" y="58"/>
                      <a:pt x="0" y="5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8" y="38"/>
                      <a:pt x="57" y="29"/>
                      <a:pt x="114" y="19"/>
                    </a:cubicBezTo>
                    <a:cubicBezTo>
                      <a:pt x="181" y="0"/>
                      <a:pt x="257" y="0"/>
                      <a:pt x="343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90" name="Freeform 64">
                <a:extLst>
                  <a:ext uri="{FF2B5EF4-FFF2-40B4-BE49-F238E27FC236}">
                    <a16:creationId xmlns:a16="http://schemas.microsoft.com/office/drawing/2014/main" id="{64776B53-0641-BF41-AF0B-A4D3470CC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730500"/>
                <a:ext cx="239713" cy="23813"/>
              </a:xfrm>
              <a:custGeom>
                <a:avLst/>
                <a:gdLst>
                  <a:gd name="T0" fmla="*/ 116442 w 667"/>
                  <a:gd name="T1" fmla="*/ 0 h 68"/>
                  <a:gd name="T2" fmla="*/ 195149 w 667"/>
                  <a:gd name="T3" fmla="*/ 6654 h 68"/>
                  <a:gd name="T4" fmla="*/ 236119 w 667"/>
                  <a:gd name="T5" fmla="*/ 19961 h 68"/>
                  <a:gd name="T6" fmla="*/ 239354 w 667"/>
                  <a:gd name="T7" fmla="*/ 23463 h 68"/>
                  <a:gd name="T8" fmla="*/ 195149 w 667"/>
                  <a:gd name="T9" fmla="*/ 10156 h 68"/>
                  <a:gd name="T10" fmla="*/ 116442 w 667"/>
                  <a:gd name="T11" fmla="*/ 3502 h 68"/>
                  <a:gd name="T12" fmla="*/ 40970 w 667"/>
                  <a:gd name="T13" fmla="*/ 10156 h 68"/>
                  <a:gd name="T14" fmla="*/ 0 w 667"/>
                  <a:gd name="T15" fmla="*/ 23463 h 68"/>
                  <a:gd name="T16" fmla="*/ 3235 w 667"/>
                  <a:gd name="T17" fmla="*/ 16809 h 68"/>
                  <a:gd name="T18" fmla="*/ 37377 w 667"/>
                  <a:gd name="T19" fmla="*/ 6654 h 68"/>
                  <a:gd name="T20" fmla="*/ 116442 w 667"/>
                  <a:gd name="T21" fmla="*/ 0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67" h="68">
                    <a:moveTo>
                      <a:pt x="324" y="0"/>
                    </a:moveTo>
                    <a:cubicBezTo>
                      <a:pt x="409" y="0"/>
                      <a:pt x="485" y="10"/>
                      <a:pt x="543" y="19"/>
                    </a:cubicBezTo>
                    <a:cubicBezTo>
                      <a:pt x="590" y="29"/>
                      <a:pt x="638" y="48"/>
                      <a:pt x="657" y="57"/>
                    </a:cubicBezTo>
                    <a:cubicBezTo>
                      <a:pt x="666" y="67"/>
                      <a:pt x="666" y="67"/>
                      <a:pt x="666" y="67"/>
                    </a:cubicBezTo>
                    <a:cubicBezTo>
                      <a:pt x="648" y="57"/>
                      <a:pt x="590" y="38"/>
                      <a:pt x="543" y="29"/>
                    </a:cubicBezTo>
                    <a:cubicBezTo>
                      <a:pt x="476" y="19"/>
                      <a:pt x="409" y="10"/>
                      <a:pt x="324" y="10"/>
                    </a:cubicBezTo>
                    <a:cubicBezTo>
                      <a:pt x="247" y="10"/>
                      <a:pt x="171" y="19"/>
                      <a:pt x="114" y="29"/>
                    </a:cubicBezTo>
                    <a:cubicBezTo>
                      <a:pt x="57" y="38"/>
                      <a:pt x="19" y="57"/>
                      <a:pt x="0" y="67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28" y="38"/>
                      <a:pt x="66" y="29"/>
                      <a:pt x="104" y="19"/>
                    </a:cubicBezTo>
                    <a:cubicBezTo>
                      <a:pt x="171" y="10"/>
                      <a:pt x="247" y="0"/>
                      <a:pt x="324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91" name="Freeform 65">
                <a:extLst>
                  <a:ext uri="{FF2B5EF4-FFF2-40B4-BE49-F238E27FC236}">
                    <a16:creationId xmlns:a16="http://schemas.microsoft.com/office/drawing/2014/main" id="{BDB9258C-1279-3C44-BFB6-342573239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867025"/>
                <a:ext cx="198438" cy="34925"/>
              </a:xfrm>
              <a:custGeom>
                <a:avLst/>
                <a:gdLst>
                  <a:gd name="T0" fmla="*/ 194491 w 553"/>
                  <a:gd name="T1" fmla="*/ 17463 h 96"/>
                  <a:gd name="T2" fmla="*/ 123082 w 553"/>
                  <a:gd name="T3" fmla="*/ 13824 h 96"/>
                  <a:gd name="T4" fmla="*/ 6818 w 553"/>
                  <a:gd name="T5" fmla="*/ 34561 h 96"/>
                  <a:gd name="T6" fmla="*/ 0 w 553"/>
                  <a:gd name="T7" fmla="*/ 24375 h 96"/>
                  <a:gd name="T8" fmla="*/ 126311 w 553"/>
                  <a:gd name="T9" fmla="*/ 0 h 96"/>
                  <a:gd name="T10" fmla="*/ 198079 w 553"/>
                  <a:gd name="T11" fmla="*/ 6912 h 96"/>
                  <a:gd name="T12" fmla="*/ 194491 w 553"/>
                  <a:gd name="T13" fmla="*/ 17463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3" h="96">
                    <a:moveTo>
                      <a:pt x="542" y="48"/>
                    </a:moveTo>
                    <a:cubicBezTo>
                      <a:pt x="466" y="38"/>
                      <a:pt x="400" y="38"/>
                      <a:pt x="343" y="38"/>
                    </a:cubicBezTo>
                    <a:cubicBezTo>
                      <a:pt x="105" y="38"/>
                      <a:pt x="28" y="86"/>
                      <a:pt x="19" y="9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6" y="29"/>
                      <a:pt x="190" y="0"/>
                      <a:pt x="352" y="0"/>
                    </a:cubicBezTo>
                    <a:cubicBezTo>
                      <a:pt x="428" y="0"/>
                      <a:pt x="495" y="10"/>
                      <a:pt x="552" y="19"/>
                    </a:cubicBezTo>
                    <a:cubicBezTo>
                      <a:pt x="542" y="48"/>
                      <a:pt x="542" y="48"/>
                      <a:pt x="542" y="48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92" name="Line 66">
                <a:extLst>
                  <a:ext uri="{FF2B5EF4-FFF2-40B4-BE49-F238E27FC236}">
                    <a16:creationId xmlns:a16="http://schemas.microsoft.com/office/drawing/2014/main" id="{92EE68C2-3223-C944-89F1-0A5FF3FD3C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5675" y="2894013"/>
                <a:ext cx="3175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61493" name="Freeform 67">
                <a:extLst>
                  <a:ext uri="{FF2B5EF4-FFF2-40B4-BE49-F238E27FC236}">
                    <a16:creationId xmlns:a16="http://schemas.microsoft.com/office/drawing/2014/main" id="{79463052-3C8D-564B-BE83-779BD2680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867025"/>
                <a:ext cx="203200" cy="38100"/>
              </a:xfrm>
              <a:custGeom>
                <a:avLst/>
                <a:gdLst>
                  <a:gd name="T0" fmla="*/ 123797 w 563"/>
                  <a:gd name="T1" fmla="*/ 10424 h 106"/>
                  <a:gd name="T2" fmla="*/ 195621 w 563"/>
                  <a:gd name="T3" fmla="*/ 17253 h 106"/>
                  <a:gd name="T4" fmla="*/ 192372 w 563"/>
                  <a:gd name="T5" fmla="*/ 20488 h 106"/>
                  <a:gd name="T6" fmla="*/ 123797 w 563"/>
                  <a:gd name="T7" fmla="*/ 13658 h 106"/>
                  <a:gd name="T8" fmla="*/ 30679 w 563"/>
                  <a:gd name="T9" fmla="*/ 24082 h 106"/>
                  <a:gd name="T10" fmla="*/ 6858 w 563"/>
                  <a:gd name="T11" fmla="*/ 37741 h 106"/>
                  <a:gd name="T12" fmla="*/ 6858 w 563"/>
                  <a:gd name="T13" fmla="*/ 34146 h 106"/>
                  <a:gd name="T14" fmla="*/ 30679 w 563"/>
                  <a:gd name="T15" fmla="*/ 20488 h 106"/>
                  <a:gd name="T16" fmla="*/ 123797 w 563"/>
                  <a:gd name="T17" fmla="*/ 10424 h 106"/>
                  <a:gd name="T18" fmla="*/ 127045 w 563"/>
                  <a:gd name="T19" fmla="*/ 0 h 106"/>
                  <a:gd name="T20" fmla="*/ 202839 w 563"/>
                  <a:gd name="T21" fmla="*/ 6829 h 106"/>
                  <a:gd name="T22" fmla="*/ 199230 w 563"/>
                  <a:gd name="T23" fmla="*/ 10424 h 106"/>
                  <a:gd name="T24" fmla="*/ 127045 w 563"/>
                  <a:gd name="T25" fmla="*/ 3594 h 106"/>
                  <a:gd name="T26" fmla="*/ 27430 w 563"/>
                  <a:gd name="T27" fmla="*/ 13658 h 106"/>
                  <a:gd name="T28" fmla="*/ 0 w 563"/>
                  <a:gd name="T29" fmla="*/ 27317 h 106"/>
                  <a:gd name="T30" fmla="*/ 0 w 563"/>
                  <a:gd name="T31" fmla="*/ 24082 h 106"/>
                  <a:gd name="T32" fmla="*/ 27430 w 563"/>
                  <a:gd name="T33" fmla="*/ 10424 h 106"/>
                  <a:gd name="T34" fmla="*/ 127045 w 563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3" h="106">
                    <a:moveTo>
                      <a:pt x="343" y="29"/>
                    </a:moveTo>
                    <a:cubicBezTo>
                      <a:pt x="409" y="29"/>
                      <a:pt x="476" y="38"/>
                      <a:pt x="542" y="48"/>
                    </a:cubicBezTo>
                    <a:cubicBezTo>
                      <a:pt x="533" y="57"/>
                      <a:pt x="533" y="57"/>
                      <a:pt x="533" y="57"/>
                    </a:cubicBezTo>
                    <a:cubicBezTo>
                      <a:pt x="476" y="48"/>
                      <a:pt x="419" y="38"/>
                      <a:pt x="343" y="38"/>
                    </a:cubicBezTo>
                    <a:cubicBezTo>
                      <a:pt x="257" y="38"/>
                      <a:pt x="171" y="48"/>
                      <a:pt x="85" y="67"/>
                    </a:cubicBezTo>
                    <a:cubicBezTo>
                      <a:pt x="66" y="76"/>
                      <a:pt x="28" y="95"/>
                      <a:pt x="19" y="10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86"/>
                      <a:pt x="38" y="76"/>
                      <a:pt x="85" y="57"/>
                    </a:cubicBezTo>
                    <a:cubicBezTo>
                      <a:pt x="181" y="38"/>
                      <a:pt x="257" y="29"/>
                      <a:pt x="343" y="29"/>
                    </a:cubicBezTo>
                    <a:close/>
                    <a:moveTo>
                      <a:pt x="352" y="0"/>
                    </a:moveTo>
                    <a:cubicBezTo>
                      <a:pt x="419" y="0"/>
                      <a:pt x="485" y="0"/>
                      <a:pt x="562" y="19"/>
                    </a:cubicBezTo>
                    <a:cubicBezTo>
                      <a:pt x="552" y="29"/>
                      <a:pt x="552" y="29"/>
                      <a:pt x="552" y="29"/>
                    </a:cubicBezTo>
                    <a:cubicBezTo>
                      <a:pt x="495" y="10"/>
                      <a:pt x="428" y="10"/>
                      <a:pt x="352" y="10"/>
                    </a:cubicBezTo>
                    <a:cubicBezTo>
                      <a:pt x="257" y="10"/>
                      <a:pt x="161" y="10"/>
                      <a:pt x="76" y="38"/>
                    </a:cubicBezTo>
                    <a:cubicBezTo>
                      <a:pt x="57" y="48"/>
                      <a:pt x="9" y="67"/>
                      <a:pt x="0" y="7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57"/>
                      <a:pt x="38" y="38"/>
                      <a:pt x="76" y="29"/>
                    </a:cubicBezTo>
                    <a:cubicBezTo>
                      <a:pt x="161" y="0"/>
                      <a:pt x="257" y="0"/>
                      <a:pt x="352" y="0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94" name="Freeform 68">
                <a:extLst>
                  <a:ext uri="{FF2B5EF4-FFF2-40B4-BE49-F238E27FC236}">
                    <a16:creationId xmlns:a16="http://schemas.microsoft.com/office/drawing/2014/main" id="{373947D1-ACC2-2842-9C5F-A96042507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878138"/>
                <a:ext cx="188913" cy="26987"/>
              </a:xfrm>
              <a:custGeom>
                <a:avLst/>
                <a:gdLst>
                  <a:gd name="T0" fmla="*/ 116809 w 524"/>
                  <a:gd name="T1" fmla="*/ 0 h 77"/>
                  <a:gd name="T2" fmla="*/ 188552 w 524"/>
                  <a:gd name="T3" fmla="*/ 6659 h 77"/>
                  <a:gd name="T4" fmla="*/ 185308 w 524"/>
                  <a:gd name="T5" fmla="*/ 9813 h 77"/>
                  <a:gd name="T6" fmla="*/ 116809 w 524"/>
                  <a:gd name="T7" fmla="*/ 3154 h 77"/>
                  <a:gd name="T8" fmla="*/ 23794 w 524"/>
                  <a:gd name="T9" fmla="*/ 13318 h 77"/>
                  <a:gd name="T10" fmla="*/ 0 w 524"/>
                  <a:gd name="T11" fmla="*/ 26637 h 77"/>
                  <a:gd name="T12" fmla="*/ 0 w 524"/>
                  <a:gd name="T13" fmla="*/ 23132 h 77"/>
                  <a:gd name="T14" fmla="*/ 23794 w 524"/>
                  <a:gd name="T15" fmla="*/ 9813 h 77"/>
                  <a:gd name="T16" fmla="*/ 116809 w 524"/>
                  <a:gd name="T17" fmla="*/ 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4" h="77">
                    <a:moveTo>
                      <a:pt x="324" y="0"/>
                    </a:moveTo>
                    <a:cubicBezTo>
                      <a:pt x="390" y="0"/>
                      <a:pt x="457" y="9"/>
                      <a:pt x="523" y="19"/>
                    </a:cubicBezTo>
                    <a:cubicBezTo>
                      <a:pt x="514" y="28"/>
                      <a:pt x="514" y="28"/>
                      <a:pt x="514" y="28"/>
                    </a:cubicBezTo>
                    <a:cubicBezTo>
                      <a:pt x="457" y="19"/>
                      <a:pt x="400" y="9"/>
                      <a:pt x="324" y="9"/>
                    </a:cubicBezTo>
                    <a:cubicBezTo>
                      <a:pt x="238" y="9"/>
                      <a:pt x="152" y="19"/>
                      <a:pt x="66" y="38"/>
                    </a:cubicBezTo>
                    <a:cubicBezTo>
                      <a:pt x="47" y="47"/>
                      <a:pt x="9" y="66"/>
                      <a:pt x="0" y="7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57"/>
                      <a:pt x="19" y="47"/>
                      <a:pt x="66" y="28"/>
                    </a:cubicBezTo>
                    <a:cubicBezTo>
                      <a:pt x="162" y="9"/>
                      <a:pt x="238" y="0"/>
                      <a:pt x="324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95" name="Freeform 69">
                <a:extLst>
                  <a:ext uri="{FF2B5EF4-FFF2-40B4-BE49-F238E27FC236}">
                    <a16:creationId xmlns:a16="http://schemas.microsoft.com/office/drawing/2014/main" id="{3777F85F-A54D-4348-842A-A1656BC39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500" y="2867025"/>
                <a:ext cx="203200" cy="26988"/>
              </a:xfrm>
              <a:custGeom>
                <a:avLst/>
                <a:gdLst>
                  <a:gd name="T0" fmla="*/ 127045 w 563"/>
                  <a:gd name="T1" fmla="*/ 0 h 77"/>
                  <a:gd name="T2" fmla="*/ 202839 w 563"/>
                  <a:gd name="T3" fmla="*/ 6659 h 77"/>
                  <a:gd name="T4" fmla="*/ 199230 w 563"/>
                  <a:gd name="T5" fmla="*/ 10164 h 77"/>
                  <a:gd name="T6" fmla="*/ 127045 w 563"/>
                  <a:gd name="T7" fmla="*/ 3505 h 77"/>
                  <a:gd name="T8" fmla="*/ 27430 w 563"/>
                  <a:gd name="T9" fmla="*/ 13319 h 77"/>
                  <a:gd name="T10" fmla="*/ 0 w 563"/>
                  <a:gd name="T11" fmla="*/ 26638 h 77"/>
                  <a:gd name="T12" fmla="*/ 0 w 563"/>
                  <a:gd name="T13" fmla="*/ 23483 h 77"/>
                  <a:gd name="T14" fmla="*/ 27430 w 563"/>
                  <a:gd name="T15" fmla="*/ 10164 h 77"/>
                  <a:gd name="T16" fmla="*/ 127045 w 563"/>
                  <a:gd name="T17" fmla="*/ 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3" h="77">
                    <a:moveTo>
                      <a:pt x="352" y="0"/>
                    </a:moveTo>
                    <a:cubicBezTo>
                      <a:pt x="419" y="0"/>
                      <a:pt x="485" y="0"/>
                      <a:pt x="562" y="19"/>
                    </a:cubicBezTo>
                    <a:cubicBezTo>
                      <a:pt x="552" y="29"/>
                      <a:pt x="552" y="29"/>
                      <a:pt x="552" y="29"/>
                    </a:cubicBezTo>
                    <a:cubicBezTo>
                      <a:pt x="495" y="10"/>
                      <a:pt x="428" y="10"/>
                      <a:pt x="352" y="10"/>
                    </a:cubicBezTo>
                    <a:cubicBezTo>
                      <a:pt x="257" y="10"/>
                      <a:pt x="161" y="10"/>
                      <a:pt x="76" y="38"/>
                    </a:cubicBezTo>
                    <a:cubicBezTo>
                      <a:pt x="57" y="48"/>
                      <a:pt x="9" y="67"/>
                      <a:pt x="0" y="7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57"/>
                      <a:pt x="38" y="38"/>
                      <a:pt x="76" y="29"/>
                    </a:cubicBezTo>
                    <a:cubicBezTo>
                      <a:pt x="161" y="0"/>
                      <a:pt x="257" y="0"/>
                      <a:pt x="352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96" name="Freeform 70">
                <a:extLst>
                  <a:ext uri="{FF2B5EF4-FFF2-40B4-BE49-F238E27FC236}">
                    <a16:creationId xmlns:a16="http://schemas.microsoft.com/office/drawing/2014/main" id="{F6B3FF67-9989-DA45-95F2-E43EE6F2B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325" y="2746375"/>
                <a:ext cx="254000" cy="165100"/>
              </a:xfrm>
              <a:custGeom>
                <a:avLst/>
                <a:gdLst>
                  <a:gd name="T0" fmla="*/ 10433 w 706"/>
                  <a:gd name="T1" fmla="*/ 3244 h 458"/>
                  <a:gd name="T2" fmla="*/ 253640 w 706"/>
                  <a:gd name="T3" fmla="*/ 144192 h 458"/>
                  <a:gd name="T4" fmla="*/ 239969 w 706"/>
                  <a:gd name="T5" fmla="*/ 164740 h 458"/>
                  <a:gd name="T6" fmla="*/ 0 w 706"/>
                  <a:gd name="T7" fmla="*/ 20547 h 458"/>
                  <a:gd name="T8" fmla="*/ 10433 w 706"/>
                  <a:gd name="T9" fmla="*/ 3244 h 4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6" h="458">
                    <a:moveTo>
                      <a:pt x="29" y="9"/>
                    </a:moveTo>
                    <a:cubicBezTo>
                      <a:pt x="153" y="0"/>
                      <a:pt x="695" y="343"/>
                      <a:pt x="705" y="400"/>
                    </a:cubicBezTo>
                    <a:cubicBezTo>
                      <a:pt x="667" y="457"/>
                      <a:pt x="667" y="457"/>
                      <a:pt x="667" y="457"/>
                    </a:cubicBezTo>
                    <a:cubicBezTo>
                      <a:pt x="648" y="381"/>
                      <a:pt x="95" y="57"/>
                      <a:pt x="0" y="57"/>
                    </a:cubicBezTo>
                    <a:cubicBezTo>
                      <a:pt x="29" y="9"/>
                      <a:pt x="29" y="9"/>
                      <a:pt x="29" y="9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497" name="Line 71">
                <a:extLst>
                  <a:ext uri="{FF2B5EF4-FFF2-40B4-BE49-F238E27FC236}">
                    <a16:creationId xmlns:a16="http://schemas.microsoft.com/office/drawing/2014/main" id="{E44707DD-F2D2-3D43-B16D-4A07D1EE83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457450" y="2894013"/>
                <a:ext cx="12700" cy="14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61498" name="Line 72">
                <a:extLst>
                  <a:ext uri="{FF2B5EF4-FFF2-40B4-BE49-F238E27FC236}">
                    <a16:creationId xmlns:a16="http://schemas.microsoft.com/office/drawing/2014/main" id="{C105A76F-DFF0-2445-A223-6F80B0515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16150" y="2751138"/>
                <a:ext cx="14288" cy="1746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61499" name="Freeform 73">
                <a:extLst>
                  <a:ext uri="{FF2B5EF4-FFF2-40B4-BE49-F238E27FC236}">
                    <a16:creationId xmlns:a16="http://schemas.microsoft.com/office/drawing/2014/main" id="{BBCD3CAA-2D26-A44D-88F0-3CDAB0F03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150" y="2740025"/>
                <a:ext cx="260350" cy="174625"/>
              </a:xfrm>
              <a:custGeom>
                <a:avLst/>
                <a:gdLst>
                  <a:gd name="T0" fmla="*/ 3232 w 725"/>
                  <a:gd name="T1" fmla="*/ 27252 h 487"/>
                  <a:gd name="T2" fmla="*/ 129995 w 725"/>
                  <a:gd name="T3" fmla="*/ 85340 h 487"/>
                  <a:gd name="T4" fmla="*/ 242754 w 725"/>
                  <a:gd name="T5" fmla="*/ 170681 h 487"/>
                  <a:gd name="T6" fmla="*/ 242754 w 725"/>
                  <a:gd name="T7" fmla="*/ 174266 h 487"/>
                  <a:gd name="T8" fmla="*/ 242754 w 725"/>
                  <a:gd name="T9" fmla="*/ 170681 h 487"/>
                  <a:gd name="T10" fmla="*/ 129995 w 725"/>
                  <a:gd name="T11" fmla="*/ 88568 h 487"/>
                  <a:gd name="T12" fmla="*/ 0 w 725"/>
                  <a:gd name="T13" fmla="*/ 30479 h 487"/>
                  <a:gd name="T14" fmla="*/ 3232 w 725"/>
                  <a:gd name="T15" fmla="*/ 27252 h 487"/>
                  <a:gd name="T16" fmla="*/ 256400 w 725"/>
                  <a:gd name="T17" fmla="*/ 153469 h 487"/>
                  <a:gd name="T18" fmla="*/ 140050 w 725"/>
                  <a:gd name="T19" fmla="*/ 61316 h 487"/>
                  <a:gd name="T20" fmla="*/ 13646 w 725"/>
                  <a:gd name="T21" fmla="*/ 6813 h 487"/>
                  <a:gd name="T22" fmla="*/ 10055 w 725"/>
                  <a:gd name="T23" fmla="*/ 10040 h 487"/>
                  <a:gd name="T24" fmla="*/ 13646 w 725"/>
                  <a:gd name="T25" fmla="*/ 10040 h 487"/>
                  <a:gd name="T26" fmla="*/ 16878 w 725"/>
                  <a:gd name="T27" fmla="*/ 10040 h 487"/>
                  <a:gd name="T28" fmla="*/ 140050 w 725"/>
                  <a:gd name="T29" fmla="*/ 64902 h 487"/>
                  <a:gd name="T30" fmla="*/ 252809 w 725"/>
                  <a:gd name="T31" fmla="*/ 153469 h 487"/>
                  <a:gd name="T32" fmla="*/ 252809 w 725"/>
                  <a:gd name="T33" fmla="*/ 157055 h 487"/>
                  <a:gd name="T34" fmla="*/ 256400 w 725"/>
                  <a:gd name="T35" fmla="*/ 153469 h 4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5" h="487">
                    <a:moveTo>
                      <a:pt x="9" y="76"/>
                    </a:moveTo>
                    <a:cubicBezTo>
                      <a:pt x="28" y="67"/>
                      <a:pt x="190" y="133"/>
                      <a:pt x="362" y="238"/>
                    </a:cubicBezTo>
                    <a:cubicBezTo>
                      <a:pt x="533" y="343"/>
                      <a:pt x="695" y="457"/>
                      <a:pt x="676" y="476"/>
                    </a:cubicBezTo>
                    <a:cubicBezTo>
                      <a:pt x="676" y="486"/>
                      <a:pt x="676" y="486"/>
                      <a:pt x="676" y="486"/>
                    </a:cubicBezTo>
                    <a:lnTo>
                      <a:pt x="676" y="476"/>
                    </a:lnTo>
                    <a:cubicBezTo>
                      <a:pt x="666" y="447"/>
                      <a:pt x="552" y="362"/>
                      <a:pt x="362" y="247"/>
                    </a:cubicBezTo>
                    <a:cubicBezTo>
                      <a:pt x="171" y="133"/>
                      <a:pt x="19" y="67"/>
                      <a:pt x="0" y="85"/>
                    </a:cubicBezTo>
                    <a:cubicBezTo>
                      <a:pt x="9" y="76"/>
                      <a:pt x="9" y="76"/>
                      <a:pt x="9" y="76"/>
                    </a:cubicBezTo>
                    <a:close/>
                    <a:moveTo>
                      <a:pt x="714" y="428"/>
                    </a:moveTo>
                    <a:cubicBezTo>
                      <a:pt x="724" y="400"/>
                      <a:pt x="581" y="285"/>
                      <a:pt x="390" y="171"/>
                    </a:cubicBezTo>
                    <a:cubicBezTo>
                      <a:pt x="200" y="67"/>
                      <a:pt x="66" y="0"/>
                      <a:pt x="38" y="19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38" y="28"/>
                    </a:lnTo>
                    <a:lnTo>
                      <a:pt x="47" y="28"/>
                    </a:lnTo>
                    <a:cubicBezTo>
                      <a:pt x="95" y="28"/>
                      <a:pt x="219" y="85"/>
                      <a:pt x="390" y="181"/>
                    </a:cubicBezTo>
                    <a:cubicBezTo>
                      <a:pt x="466" y="228"/>
                      <a:pt x="714" y="381"/>
                      <a:pt x="704" y="428"/>
                    </a:cubicBezTo>
                    <a:lnTo>
                      <a:pt x="704" y="438"/>
                    </a:lnTo>
                    <a:cubicBezTo>
                      <a:pt x="714" y="428"/>
                      <a:pt x="714" y="428"/>
                      <a:pt x="714" y="428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00" name="Freeform 74">
                <a:extLst>
                  <a:ext uri="{FF2B5EF4-FFF2-40B4-BE49-F238E27FC236}">
                    <a16:creationId xmlns:a16="http://schemas.microsoft.com/office/drawing/2014/main" id="{3FEA58EC-80B3-AF44-A738-961514CCA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150" y="2763838"/>
                <a:ext cx="250825" cy="150812"/>
              </a:xfrm>
              <a:custGeom>
                <a:avLst/>
                <a:gdLst>
                  <a:gd name="T0" fmla="*/ 3243 w 696"/>
                  <a:gd name="T1" fmla="*/ 3232 h 420"/>
                  <a:gd name="T2" fmla="*/ 130458 w 696"/>
                  <a:gd name="T3" fmla="*/ 61402 h 420"/>
                  <a:gd name="T4" fmla="*/ 243617 w 696"/>
                  <a:gd name="T5" fmla="*/ 146862 h 420"/>
                  <a:gd name="T6" fmla="*/ 243617 w 696"/>
                  <a:gd name="T7" fmla="*/ 150453 h 420"/>
                  <a:gd name="T8" fmla="*/ 243617 w 696"/>
                  <a:gd name="T9" fmla="*/ 146862 h 420"/>
                  <a:gd name="T10" fmla="*/ 130458 w 696"/>
                  <a:gd name="T11" fmla="*/ 64634 h 420"/>
                  <a:gd name="T12" fmla="*/ 0 w 696"/>
                  <a:gd name="T13" fmla="*/ 6463 h 420"/>
                  <a:gd name="T14" fmla="*/ 3243 w 696"/>
                  <a:gd name="T15" fmla="*/ 3232 h 4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6" h="420">
                    <a:moveTo>
                      <a:pt x="9" y="9"/>
                    </a:moveTo>
                    <a:cubicBezTo>
                      <a:pt x="28" y="0"/>
                      <a:pt x="190" y="66"/>
                      <a:pt x="362" y="171"/>
                    </a:cubicBezTo>
                    <a:cubicBezTo>
                      <a:pt x="533" y="276"/>
                      <a:pt x="695" y="390"/>
                      <a:pt x="676" y="409"/>
                    </a:cubicBezTo>
                    <a:cubicBezTo>
                      <a:pt x="676" y="419"/>
                      <a:pt x="676" y="419"/>
                      <a:pt x="676" y="419"/>
                    </a:cubicBezTo>
                    <a:lnTo>
                      <a:pt x="676" y="409"/>
                    </a:lnTo>
                    <a:cubicBezTo>
                      <a:pt x="666" y="380"/>
                      <a:pt x="552" y="295"/>
                      <a:pt x="362" y="180"/>
                    </a:cubicBezTo>
                    <a:cubicBezTo>
                      <a:pt x="171" y="66"/>
                      <a:pt x="19" y="0"/>
                      <a:pt x="0" y="18"/>
                    </a:cubicBezTo>
                    <a:cubicBezTo>
                      <a:pt x="9" y="9"/>
                      <a:pt x="9" y="9"/>
                      <a:pt x="9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01" name="Freeform 75">
                <a:extLst>
                  <a:ext uri="{FF2B5EF4-FFF2-40B4-BE49-F238E27FC236}">
                    <a16:creationId xmlns:a16="http://schemas.microsoft.com/office/drawing/2014/main" id="{54FF7077-3C64-D547-8B7B-47BA714CC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675" y="2740025"/>
                <a:ext cx="250825" cy="158750"/>
              </a:xfrm>
              <a:custGeom>
                <a:avLst/>
                <a:gdLst>
                  <a:gd name="T0" fmla="*/ 246866 w 697"/>
                  <a:gd name="T1" fmla="*/ 154772 h 439"/>
                  <a:gd name="T2" fmla="*/ 130271 w 697"/>
                  <a:gd name="T3" fmla="*/ 61837 h 439"/>
                  <a:gd name="T4" fmla="*/ 3599 w 697"/>
                  <a:gd name="T5" fmla="*/ 6871 h 439"/>
                  <a:gd name="T6" fmla="*/ 0 w 697"/>
                  <a:gd name="T7" fmla="*/ 10125 h 439"/>
                  <a:gd name="T8" fmla="*/ 3599 w 697"/>
                  <a:gd name="T9" fmla="*/ 10125 h 439"/>
                  <a:gd name="T10" fmla="*/ 6837 w 697"/>
                  <a:gd name="T11" fmla="*/ 10125 h 439"/>
                  <a:gd name="T12" fmla="*/ 130271 w 697"/>
                  <a:gd name="T13" fmla="*/ 65453 h 439"/>
                  <a:gd name="T14" fmla="*/ 243268 w 697"/>
                  <a:gd name="T15" fmla="*/ 154772 h 439"/>
                  <a:gd name="T16" fmla="*/ 243268 w 697"/>
                  <a:gd name="T17" fmla="*/ 158388 h 439"/>
                  <a:gd name="T18" fmla="*/ 246866 w 697"/>
                  <a:gd name="T19" fmla="*/ 154772 h 4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7" h="439">
                    <a:moveTo>
                      <a:pt x="686" y="428"/>
                    </a:moveTo>
                    <a:cubicBezTo>
                      <a:pt x="696" y="400"/>
                      <a:pt x="553" y="285"/>
                      <a:pt x="362" y="171"/>
                    </a:cubicBezTo>
                    <a:cubicBezTo>
                      <a:pt x="172" y="67"/>
                      <a:pt x="38" y="0"/>
                      <a:pt x="10" y="19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10" y="28"/>
                    </a:lnTo>
                    <a:lnTo>
                      <a:pt x="19" y="28"/>
                    </a:lnTo>
                    <a:cubicBezTo>
                      <a:pt x="67" y="28"/>
                      <a:pt x="191" y="85"/>
                      <a:pt x="362" y="181"/>
                    </a:cubicBezTo>
                    <a:cubicBezTo>
                      <a:pt x="438" y="228"/>
                      <a:pt x="686" y="381"/>
                      <a:pt x="676" y="428"/>
                    </a:cubicBezTo>
                    <a:lnTo>
                      <a:pt x="676" y="438"/>
                    </a:lnTo>
                    <a:lnTo>
                      <a:pt x="686" y="42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02" name="Freeform 76">
                <a:extLst>
                  <a:ext uri="{FF2B5EF4-FFF2-40B4-BE49-F238E27FC236}">
                    <a16:creationId xmlns:a16="http://schemas.microsoft.com/office/drawing/2014/main" id="{9EDED412-78CC-5849-B09C-67F4ECCDE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3775" y="2730500"/>
                <a:ext cx="168275" cy="195263"/>
              </a:xfrm>
              <a:custGeom>
                <a:avLst/>
                <a:gdLst>
                  <a:gd name="T0" fmla="*/ 0 w 468"/>
                  <a:gd name="T1" fmla="*/ 112707 h 544"/>
                  <a:gd name="T2" fmla="*/ 24091 w 468"/>
                  <a:gd name="T3" fmla="*/ 170855 h 544"/>
                  <a:gd name="T4" fmla="*/ 82340 w 468"/>
                  <a:gd name="T5" fmla="*/ 194904 h 544"/>
                  <a:gd name="T6" fmla="*/ 143825 w 468"/>
                  <a:gd name="T7" fmla="*/ 170855 h 544"/>
                  <a:gd name="T8" fmla="*/ 167915 w 468"/>
                  <a:gd name="T9" fmla="*/ 112707 h 544"/>
                  <a:gd name="T10" fmla="*/ 167915 w 468"/>
                  <a:gd name="T11" fmla="*/ 0 h 544"/>
                  <a:gd name="T12" fmla="*/ 0 w 468"/>
                  <a:gd name="T13" fmla="*/ 0 h 544"/>
                  <a:gd name="T14" fmla="*/ 0 w 468"/>
                  <a:gd name="T15" fmla="*/ 112707 h 5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8" h="544">
                    <a:moveTo>
                      <a:pt x="0" y="314"/>
                    </a:moveTo>
                    <a:cubicBezTo>
                      <a:pt x="0" y="372"/>
                      <a:pt x="29" y="438"/>
                      <a:pt x="67" y="476"/>
                    </a:cubicBezTo>
                    <a:cubicBezTo>
                      <a:pt x="114" y="515"/>
                      <a:pt x="172" y="543"/>
                      <a:pt x="229" y="543"/>
                    </a:cubicBezTo>
                    <a:cubicBezTo>
                      <a:pt x="295" y="543"/>
                      <a:pt x="352" y="515"/>
                      <a:pt x="400" y="476"/>
                    </a:cubicBezTo>
                    <a:cubicBezTo>
                      <a:pt x="438" y="438"/>
                      <a:pt x="467" y="381"/>
                      <a:pt x="467" y="314"/>
                    </a:cubicBezTo>
                    <a:cubicBezTo>
                      <a:pt x="467" y="0"/>
                      <a:pt x="467" y="0"/>
                      <a:pt x="46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14"/>
                      <a:pt x="0" y="314"/>
                      <a:pt x="0" y="3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03" name="Freeform 77">
                <a:extLst>
                  <a:ext uri="{FF2B5EF4-FFF2-40B4-BE49-F238E27FC236}">
                    <a16:creationId xmlns:a16="http://schemas.microsoft.com/office/drawing/2014/main" id="{9F6E17FC-824B-3441-99B9-D1B296116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3775" y="2730500"/>
                <a:ext cx="168275" cy="195263"/>
              </a:xfrm>
              <a:custGeom>
                <a:avLst/>
                <a:gdLst>
                  <a:gd name="T0" fmla="*/ 0 w 468"/>
                  <a:gd name="T1" fmla="*/ 112707 h 544"/>
                  <a:gd name="T2" fmla="*/ 24091 w 468"/>
                  <a:gd name="T3" fmla="*/ 170855 h 544"/>
                  <a:gd name="T4" fmla="*/ 82340 w 468"/>
                  <a:gd name="T5" fmla="*/ 194904 h 544"/>
                  <a:gd name="T6" fmla="*/ 143825 w 468"/>
                  <a:gd name="T7" fmla="*/ 170855 h 544"/>
                  <a:gd name="T8" fmla="*/ 167915 w 468"/>
                  <a:gd name="T9" fmla="*/ 112707 h 544"/>
                  <a:gd name="T10" fmla="*/ 167915 w 468"/>
                  <a:gd name="T11" fmla="*/ 0 h 544"/>
                  <a:gd name="T12" fmla="*/ 0 w 468"/>
                  <a:gd name="T13" fmla="*/ 0 h 544"/>
                  <a:gd name="T14" fmla="*/ 0 w 468"/>
                  <a:gd name="T15" fmla="*/ 112707 h 5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8" h="544">
                    <a:moveTo>
                      <a:pt x="0" y="314"/>
                    </a:moveTo>
                    <a:cubicBezTo>
                      <a:pt x="0" y="372"/>
                      <a:pt x="29" y="438"/>
                      <a:pt x="67" y="476"/>
                    </a:cubicBezTo>
                    <a:cubicBezTo>
                      <a:pt x="114" y="515"/>
                      <a:pt x="172" y="543"/>
                      <a:pt x="229" y="543"/>
                    </a:cubicBezTo>
                    <a:cubicBezTo>
                      <a:pt x="295" y="543"/>
                      <a:pt x="352" y="515"/>
                      <a:pt x="400" y="476"/>
                    </a:cubicBezTo>
                    <a:cubicBezTo>
                      <a:pt x="438" y="438"/>
                      <a:pt x="467" y="381"/>
                      <a:pt x="467" y="314"/>
                    </a:cubicBezTo>
                    <a:cubicBezTo>
                      <a:pt x="467" y="0"/>
                      <a:pt x="467" y="0"/>
                      <a:pt x="46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14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04" name="Freeform 78">
                <a:extLst>
                  <a:ext uri="{FF2B5EF4-FFF2-40B4-BE49-F238E27FC236}">
                    <a16:creationId xmlns:a16="http://schemas.microsoft.com/office/drawing/2014/main" id="{F493E732-A329-1A4C-BCDD-C0E879CB5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6950" y="2733675"/>
                <a:ext cx="161925" cy="188913"/>
              </a:xfrm>
              <a:custGeom>
                <a:avLst/>
                <a:gdLst>
                  <a:gd name="T0" fmla="*/ 0 w 449"/>
                  <a:gd name="T1" fmla="*/ 109598 h 524"/>
                  <a:gd name="T2" fmla="*/ 24163 w 449"/>
                  <a:gd name="T3" fmla="*/ 164758 h 524"/>
                  <a:gd name="T4" fmla="*/ 79340 w 449"/>
                  <a:gd name="T5" fmla="*/ 188552 h 524"/>
                  <a:gd name="T6" fmla="*/ 137402 w 449"/>
                  <a:gd name="T7" fmla="*/ 164758 h 524"/>
                  <a:gd name="T8" fmla="*/ 161564 w 449"/>
                  <a:gd name="T9" fmla="*/ 109598 h 524"/>
                  <a:gd name="T10" fmla="*/ 161564 w 449"/>
                  <a:gd name="T11" fmla="*/ 0 h 524"/>
                  <a:gd name="T12" fmla="*/ 0 w 449"/>
                  <a:gd name="T13" fmla="*/ 0 h 524"/>
                  <a:gd name="T14" fmla="*/ 0 w 449"/>
                  <a:gd name="T15" fmla="*/ 109598 h 524"/>
                  <a:gd name="T16" fmla="*/ 127304 w 449"/>
                  <a:gd name="T17" fmla="*/ 34249 h 524"/>
                  <a:gd name="T18" fmla="*/ 127304 w 449"/>
                  <a:gd name="T19" fmla="*/ 102748 h 524"/>
                  <a:gd name="T20" fmla="*/ 127304 w 449"/>
                  <a:gd name="T21" fmla="*/ 109598 h 524"/>
                  <a:gd name="T22" fmla="*/ 127304 w 449"/>
                  <a:gd name="T23" fmla="*/ 116809 h 524"/>
                  <a:gd name="T24" fmla="*/ 113600 w 449"/>
                  <a:gd name="T25" fmla="*/ 144208 h 524"/>
                  <a:gd name="T26" fmla="*/ 79340 w 449"/>
                  <a:gd name="T27" fmla="*/ 157908 h 524"/>
                  <a:gd name="T28" fmla="*/ 48325 w 449"/>
                  <a:gd name="T29" fmla="*/ 144208 h 524"/>
                  <a:gd name="T30" fmla="*/ 31015 w 449"/>
                  <a:gd name="T31" fmla="*/ 109598 h 524"/>
                  <a:gd name="T32" fmla="*/ 31015 w 449"/>
                  <a:gd name="T33" fmla="*/ 34249 h 524"/>
                  <a:gd name="T34" fmla="*/ 127304 w 449"/>
                  <a:gd name="T35" fmla="*/ 34249 h 524"/>
                  <a:gd name="T36" fmla="*/ 0 w 449"/>
                  <a:gd name="T37" fmla="*/ 109598 h 52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49" h="524">
                    <a:moveTo>
                      <a:pt x="0" y="304"/>
                    </a:moveTo>
                    <a:cubicBezTo>
                      <a:pt x="0" y="362"/>
                      <a:pt x="29" y="419"/>
                      <a:pt x="67" y="457"/>
                    </a:cubicBezTo>
                    <a:cubicBezTo>
                      <a:pt x="105" y="505"/>
                      <a:pt x="163" y="523"/>
                      <a:pt x="220" y="523"/>
                    </a:cubicBezTo>
                    <a:cubicBezTo>
                      <a:pt x="286" y="523"/>
                      <a:pt x="343" y="505"/>
                      <a:pt x="381" y="457"/>
                    </a:cubicBezTo>
                    <a:cubicBezTo>
                      <a:pt x="419" y="419"/>
                      <a:pt x="448" y="362"/>
                      <a:pt x="448" y="304"/>
                    </a:cubicBezTo>
                    <a:cubicBezTo>
                      <a:pt x="448" y="0"/>
                      <a:pt x="448" y="0"/>
                      <a:pt x="44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04"/>
                      <a:pt x="0" y="304"/>
                      <a:pt x="0" y="304"/>
                    </a:cubicBezTo>
                    <a:lnTo>
                      <a:pt x="353" y="95"/>
                    </a:lnTo>
                    <a:cubicBezTo>
                      <a:pt x="353" y="285"/>
                      <a:pt x="353" y="285"/>
                      <a:pt x="353" y="285"/>
                    </a:cubicBezTo>
                    <a:cubicBezTo>
                      <a:pt x="353" y="304"/>
                      <a:pt x="353" y="304"/>
                      <a:pt x="353" y="304"/>
                    </a:cubicBezTo>
                    <a:cubicBezTo>
                      <a:pt x="353" y="314"/>
                      <a:pt x="353" y="314"/>
                      <a:pt x="353" y="324"/>
                    </a:cubicBezTo>
                    <a:cubicBezTo>
                      <a:pt x="353" y="352"/>
                      <a:pt x="334" y="381"/>
                      <a:pt x="315" y="400"/>
                    </a:cubicBezTo>
                    <a:cubicBezTo>
                      <a:pt x="296" y="419"/>
                      <a:pt x="258" y="438"/>
                      <a:pt x="220" y="438"/>
                    </a:cubicBezTo>
                    <a:cubicBezTo>
                      <a:pt x="191" y="438"/>
                      <a:pt x="153" y="419"/>
                      <a:pt x="134" y="400"/>
                    </a:cubicBezTo>
                    <a:cubicBezTo>
                      <a:pt x="105" y="371"/>
                      <a:pt x="86" y="342"/>
                      <a:pt x="86" y="304"/>
                    </a:cubicBezTo>
                    <a:cubicBezTo>
                      <a:pt x="86" y="95"/>
                      <a:pt x="86" y="95"/>
                      <a:pt x="86" y="95"/>
                    </a:cubicBezTo>
                    <a:cubicBezTo>
                      <a:pt x="353" y="95"/>
                      <a:pt x="353" y="95"/>
                      <a:pt x="353" y="95"/>
                    </a:cubicBezTo>
                    <a:lnTo>
                      <a:pt x="0" y="304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05" name="Freeform 79">
                <a:extLst>
                  <a:ext uri="{FF2B5EF4-FFF2-40B4-BE49-F238E27FC236}">
                    <a16:creationId xmlns:a16="http://schemas.microsoft.com/office/drawing/2014/main" id="{4695BC0C-F9CD-C341-8ABE-532CB48D2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6950" y="2733675"/>
                <a:ext cx="161925" cy="188913"/>
              </a:xfrm>
              <a:custGeom>
                <a:avLst/>
                <a:gdLst>
                  <a:gd name="T0" fmla="*/ 0 w 449"/>
                  <a:gd name="T1" fmla="*/ 109598 h 524"/>
                  <a:gd name="T2" fmla="*/ 24163 w 449"/>
                  <a:gd name="T3" fmla="*/ 164758 h 524"/>
                  <a:gd name="T4" fmla="*/ 79340 w 449"/>
                  <a:gd name="T5" fmla="*/ 188552 h 524"/>
                  <a:gd name="T6" fmla="*/ 137402 w 449"/>
                  <a:gd name="T7" fmla="*/ 164758 h 524"/>
                  <a:gd name="T8" fmla="*/ 161564 w 449"/>
                  <a:gd name="T9" fmla="*/ 109598 h 524"/>
                  <a:gd name="T10" fmla="*/ 161564 w 449"/>
                  <a:gd name="T11" fmla="*/ 0 h 524"/>
                  <a:gd name="T12" fmla="*/ 0 w 449"/>
                  <a:gd name="T13" fmla="*/ 0 h 524"/>
                  <a:gd name="T14" fmla="*/ 0 w 449"/>
                  <a:gd name="T15" fmla="*/ 109598 h 524"/>
                  <a:gd name="T16" fmla="*/ 127304 w 449"/>
                  <a:gd name="T17" fmla="*/ 34249 h 524"/>
                  <a:gd name="T18" fmla="*/ 127304 w 449"/>
                  <a:gd name="T19" fmla="*/ 102748 h 524"/>
                  <a:gd name="T20" fmla="*/ 127304 w 449"/>
                  <a:gd name="T21" fmla="*/ 109598 h 524"/>
                  <a:gd name="T22" fmla="*/ 127304 w 449"/>
                  <a:gd name="T23" fmla="*/ 116809 h 524"/>
                  <a:gd name="T24" fmla="*/ 113600 w 449"/>
                  <a:gd name="T25" fmla="*/ 144208 h 524"/>
                  <a:gd name="T26" fmla="*/ 79340 w 449"/>
                  <a:gd name="T27" fmla="*/ 157908 h 524"/>
                  <a:gd name="T28" fmla="*/ 48325 w 449"/>
                  <a:gd name="T29" fmla="*/ 144208 h 524"/>
                  <a:gd name="T30" fmla="*/ 31015 w 449"/>
                  <a:gd name="T31" fmla="*/ 109598 h 524"/>
                  <a:gd name="T32" fmla="*/ 31015 w 449"/>
                  <a:gd name="T33" fmla="*/ 34249 h 524"/>
                  <a:gd name="T34" fmla="*/ 127304 w 449"/>
                  <a:gd name="T35" fmla="*/ 34249 h 524"/>
                  <a:gd name="T36" fmla="*/ 0 w 449"/>
                  <a:gd name="T37" fmla="*/ 109598 h 52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49" h="524">
                    <a:moveTo>
                      <a:pt x="0" y="304"/>
                    </a:moveTo>
                    <a:cubicBezTo>
                      <a:pt x="0" y="362"/>
                      <a:pt x="29" y="419"/>
                      <a:pt x="67" y="457"/>
                    </a:cubicBezTo>
                    <a:cubicBezTo>
                      <a:pt x="105" y="505"/>
                      <a:pt x="163" y="523"/>
                      <a:pt x="220" y="523"/>
                    </a:cubicBezTo>
                    <a:cubicBezTo>
                      <a:pt x="286" y="523"/>
                      <a:pt x="343" y="505"/>
                      <a:pt x="381" y="457"/>
                    </a:cubicBezTo>
                    <a:cubicBezTo>
                      <a:pt x="419" y="419"/>
                      <a:pt x="448" y="362"/>
                      <a:pt x="448" y="304"/>
                    </a:cubicBezTo>
                    <a:cubicBezTo>
                      <a:pt x="448" y="0"/>
                      <a:pt x="448" y="0"/>
                      <a:pt x="44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04"/>
                      <a:pt x="0" y="304"/>
                      <a:pt x="0" y="304"/>
                    </a:cubicBezTo>
                    <a:lnTo>
                      <a:pt x="353" y="95"/>
                    </a:lnTo>
                    <a:cubicBezTo>
                      <a:pt x="353" y="285"/>
                      <a:pt x="353" y="285"/>
                      <a:pt x="353" y="285"/>
                    </a:cubicBezTo>
                    <a:cubicBezTo>
                      <a:pt x="353" y="304"/>
                      <a:pt x="353" y="304"/>
                      <a:pt x="353" y="304"/>
                    </a:cubicBezTo>
                    <a:cubicBezTo>
                      <a:pt x="353" y="314"/>
                      <a:pt x="353" y="314"/>
                      <a:pt x="353" y="324"/>
                    </a:cubicBezTo>
                    <a:cubicBezTo>
                      <a:pt x="353" y="352"/>
                      <a:pt x="334" y="381"/>
                      <a:pt x="315" y="400"/>
                    </a:cubicBezTo>
                    <a:cubicBezTo>
                      <a:pt x="296" y="419"/>
                      <a:pt x="258" y="438"/>
                      <a:pt x="220" y="438"/>
                    </a:cubicBezTo>
                    <a:cubicBezTo>
                      <a:pt x="191" y="438"/>
                      <a:pt x="153" y="419"/>
                      <a:pt x="134" y="400"/>
                    </a:cubicBezTo>
                    <a:cubicBezTo>
                      <a:pt x="105" y="371"/>
                      <a:pt x="86" y="342"/>
                      <a:pt x="86" y="304"/>
                    </a:cubicBezTo>
                    <a:cubicBezTo>
                      <a:pt x="86" y="95"/>
                      <a:pt x="86" y="95"/>
                      <a:pt x="86" y="95"/>
                    </a:cubicBezTo>
                    <a:cubicBezTo>
                      <a:pt x="353" y="95"/>
                      <a:pt x="353" y="95"/>
                      <a:pt x="353" y="95"/>
                    </a:cubicBezTo>
                    <a:lnTo>
                      <a:pt x="0" y="304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06" name="Freeform 80">
                <a:extLst>
                  <a:ext uri="{FF2B5EF4-FFF2-40B4-BE49-F238E27FC236}">
                    <a16:creationId xmlns:a16="http://schemas.microsoft.com/office/drawing/2014/main" id="{46013BF7-8BA7-E247-B753-E9D8B6355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816225"/>
                <a:ext cx="23812" cy="26988"/>
              </a:xfrm>
              <a:custGeom>
                <a:avLst/>
                <a:gdLst>
                  <a:gd name="T0" fmla="*/ 0 w 68"/>
                  <a:gd name="T1" fmla="*/ 13319 h 77"/>
                  <a:gd name="T2" fmla="*/ 3502 w 68"/>
                  <a:gd name="T3" fmla="*/ 23483 h 77"/>
                  <a:gd name="T4" fmla="*/ 13307 w 68"/>
                  <a:gd name="T5" fmla="*/ 26638 h 77"/>
                  <a:gd name="T6" fmla="*/ 19960 w 68"/>
                  <a:gd name="T7" fmla="*/ 23483 h 77"/>
                  <a:gd name="T8" fmla="*/ 23462 w 68"/>
                  <a:gd name="T9" fmla="*/ 13319 h 77"/>
                  <a:gd name="T10" fmla="*/ 23462 w 68"/>
                  <a:gd name="T11" fmla="*/ 0 h 77"/>
                  <a:gd name="T12" fmla="*/ 0 w 68"/>
                  <a:gd name="T13" fmla="*/ 0 h 77"/>
                  <a:gd name="T14" fmla="*/ 0 w 68"/>
                  <a:gd name="T15" fmla="*/ 13319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77">
                    <a:moveTo>
                      <a:pt x="0" y="38"/>
                    </a:moveTo>
                    <a:cubicBezTo>
                      <a:pt x="0" y="48"/>
                      <a:pt x="10" y="57"/>
                      <a:pt x="10" y="67"/>
                    </a:cubicBezTo>
                    <a:cubicBezTo>
                      <a:pt x="19" y="67"/>
                      <a:pt x="29" y="76"/>
                      <a:pt x="38" y="76"/>
                    </a:cubicBezTo>
                    <a:cubicBezTo>
                      <a:pt x="38" y="76"/>
                      <a:pt x="47" y="67"/>
                      <a:pt x="57" y="67"/>
                    </a:cubicBezTo>
                    <a:cubicBezTo>
                      <a:pt x="57" y="57"/>
                      <a:pt x="67" y="48"/>
                      <a:pt x="67" y="38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0033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07" name="Freeform 81">
                <a:extLst>
                  <a:ext uri="{FF2B5EF4-FFF2-40B4-BE49-F238E27FC236}">
                    <a16:creationId xmlns:a16="http://schemas.microsoft.com/office/drawing/2014/main" id="{6B422D64-3EFE-3D49-8F9A-E40E9DD8F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849563"/>
                <a:ext cx="23812" cy="26987"/>
              </a:xfrm>
              <a:custGeom>
                <a:avLst/>
                <a:gdLst>
                  <a:gd name="T0" fmla="*/ 0 w 68"/>
                  <a:gd name="T1" fmla="*/ 16473 h 77"/>
                  <a:gd name="T2" fmla="*/ 3502 w 68"/>
                  <a:gd name="T3" fmla="*/ 23132 h 77"/>
                  <a:gd name="T4" fmla="*/ 10155 w 68"/>
                  <a:gd name="T5" fmla="*/ 26637 h 77"/>
                  <a:gd name="T6" fmla="*/ 19960 w 68"/>
                  <a:gd name="T7" fmla="*/ 23132 h 77"/>
                  <a:gd name="T8" fmla="*/ 23462 w 68"/>
                  <a:gd name="T9" fmla="*/ 16473 h 77"/>
                  <a:gd name="T10" fmla="*/ 23462 w 68"/>
                  <a:gd name="T11" fmla="*/ 0 h 77"/>
                  <a:gd name="T12" fmla="*/ 0 w 68"/>
                  <a:gd name="T13" fmla="*/ 0 h 77"/>
                  <a:gd name="T14" fmla="*/ 0 w 68"/>
                  <a:gd name="T15" fmla="*/ 16473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77">
                    <a:moveTo>
                      <a:pt x="0" y="47"/>
                    </a:moveTo>
                    <a:cubicBezTo>
                      <a:pt x="0" y="57"/>
                      <a:pt x="10" y="66"/>
                      <a:pt x="10" y="66"/>
                    </a:cubicBezTo>
                    <a:cubicBezTo>
                      <a:pt x="19" y="76"/>
                      <a:pt x="29" y="76"/>
                      <a:pt x="29" y="76"/>
                    </a:cubicBezTo>
                    <a:cubicBezTo>
                      <a:pt x="38" y="76"/>
                      <a:pt x="47" y="76"/>
                      <a:pt x="57" y="66"/>
                    </a:cubicBezTo>
                    <a:cubicBezTo>
                      <a:pt x="57" y="66"/>
                      <a:pt x="67" y="57"/>
                      <a:pt x="67" y="47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7"/>
                      <a:pt x="0" y="47"/>
                      <a:pt x="0" y="47"/>
                    </a:cubicBezTo>
                  </a:path>
                </a:pathLst>
              </a:custGeom>
              <a:solidFill>
                <a:srgbClr val="0033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08" name="Freeform 82">
                <a:extLst>
                  <a:ext uri="{FF2B5EF4-FFF2-40B4-BE49-F238E27FC236}">
                    <a16:creationId xmlns:a16="http://schemas.microsoft.com/office/drawing/2014/main" id="{81138A1E-97AB-9E4B-8A79-B946C826B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225" y="2816225"/>
                <a:ext cx="20638" cy="26988"/>
              </a:xfrm>
              <a:custGeom>
                <a:avLst/>
                <a:gdLst>
                  <a:gd name="T0" fmla="*/ 0 w 58"/>
                  <a:gd name="T1" fmla="*/ 13319 h 77"/>
                  <a:gd name="T2" fmla="*/ 3202 w 58"/>
                  <a:gd name="T3" fmla="*/ 23483 h 77"/>
                  <a:gd name="T4" fmla="*/ 9963 w 58"/>
                  <a:gd name="T5" fmla="*/ 26638 h 77"/>
                  <a:gd name="T6" fmla="*/ 17080 w 58"/>
                  <a:gd name="T7" fmla="*/ 23483 h 77"/>
                  <a:gd name="T8" fmla="*/ 20282 w 58"/>
                  <a:gd name="T9" fmla="*/ 13319 h 77"/>
                  <a:gd name="T10" fmla="*/ 20282 w 58"/>
                  <a:gd name="T11" fmla="*/ 0 h 77"/>
                  <a:gd name="T12" fmla="*/ 0 w 58"/>
                  <a:gd name="T13" fmla="*/ 0 h 77"/>
                  <a:gd name="T14" fmla="*/ 0 w 58"/>
                  <a:gd name="T15" fmla="*/ 13319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77">
                    <a:moveTo>
                      <a:pt x="0" y="38"/>
                    </a:moveTo>
                    <a:cubicBezTo>
                      <a:pt x="0" y="48"/>
                      <a:pt x="0" y="57"/>
                      <a:pt x="9" y="67"/>
                    </a:cubicBezTo>
                    <a:cubicBezTo>
                      <a:pt x="9" y="67"/>
                      <a:pt x="19" y="76"/>
                      <a:pt x="28" y="76"/>
                    </a:cubicBezTo>
                    <a:cubicBezTo>
                      <a:pt x="38" y="76"/>
                      <a:pt x="48" y="67"/>
                      <a:pt x="48" y="67"/>
                    </a:cubicBezTo>
                    <a:cubicBezTo>
                      <a:pt x="57" y="57"/>
                      <a:pt x="57" y="48"/>
                      <a:pt x="57" y="38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0033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09" name="Freeform 83">
                <a:extLst>
                  <a:ext uri="{FF2B5EF4-FFF2-40B4-BE49-F238E27FC236}">
                    <a16:creationId xmlns:a16="http://schemas.microsoft.com/office/drawing/2014/main" id="{BAC4C80C-D412-0C4B-A43E-5E2564B07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2816225"/>
                <a:ext cx="20637" cy="26988"/>
              </a:xfrm>
              <a:custGeom>
                <a:avLst/>
                <a:gdLst>
                  <a:gd name="T0" fmla="*/ 0 w 58"/>
                  <a:gd name="T1" fmla="*/ 13319 h 77"/>
                  <a:gd name="T2" fmla="*/ 3202 w 58"/>
                  <a:gd name="T3" fmla="*/ 23483 h 77"/>
                  <a:gd name="T4" fmla="*/ 9963 w 58"/>
                  <a:gd name="T5" fmla="*/ 26638 h 77"/>
                  <a:gd name="T6" fmla="*/ 16723 w 58"/>
                  <a:gd name="T7" fmla="*/ 23483 h 77"/>
                  <a:gd name="T8" fmla="*/ 20281 w 58"/>
                  <a:gd name="T9" fmla="*/ 13319 h 77"/>
                  <a:gd name="T10" fmla="*/ 20281 w 58"/>
                  <a:gd name="T11" fmla="*/ 0 h 77"/>
                  <a:gd name="T12" fmla="*/ 0 w 58"/>
                  <a:gd name="T13" fmla="*/ 0 h 77"/>
                  <a:gd name="T14" fmla="*/ 0 w 58"/>
                  <a:gd name="T15" fmla="*/ 13319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77">
                    <a:moveTo>
                      <a:pt x="0" y="38"/>
                    </a:moveTo>
                    <a:cubicBezTo>
                      <a:pt x="0" y="48"/>
                      <a:pt x="0" y="57"/>
                      <a:pt x="9" y="67"/>
                    </a:cubicBezTo>
                    <a:cubicBezTo>
                      <a:pt x="9" y="67"/>
                      <a:pt x="19" y="76"/>
                      <a:pt x="28" y="76"/>
                    </a:cubicBezTo>
                    <a:cubicBezTo>
                      <a:pt x="38" y="76"/>
                      <a:pt x="47" y="67"/>
                      <a:pt x="47" y="67"/>
                    </a:cubicBezTo>
                    <a:cubicBezTo>
                      <a:pt x="57" y="57"/>
                      <a:pt x="57" y="48"/>
                      <a:pt x="57" y="38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0033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10" name="Freeform 84">
                <a:extLst>
                  <a:ext uri="{FF2B5EF4-FFF2-40B4-BE49-F238E27FC236}">
                    <a16:creationId xmlns:a16="http://schemas.microsoft.com/office/drawing/2014/main" id="{E3956A8C-BD05-8C4D-8099-DD89FA623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78125"/>
                <a:ext cx="23812" cy="26988"/>
              </a:xfrm>
              <a:custGeom>
                <a:avLst/>
                <a:gdLst>
                  <a:gd name="T0" fmla="*/ 0 w 68"/>
                  <a:gd name="T1" fmla="*/ 16473 h 77"/>
                  <a:gd name="T2" fmla="*/ 3502 w 68"/>
                  <a:gd name="T3" fmla="*/ 23133 h 77"/>
                  <a:gd name="T4" fmla="*/ 10155 w 68"/>
                  <a:gd name="T5" fmla="*/ 26638 h 77"/>
                  <a:gd name="T6" fmla="*/ 19960 w 68"/>
                  <a:gd name="T7" fmla="*/ 23133 h 77"/>
                  <a:gd name="T8" fmla="*/ 23462 w 68"/>
                  <a:gd name="T9" fmla="*/ 16473 h 77"/>
                  <a:gd name="T10" fmla="*/ 23462 w 68"/>
                  <a:gd name="T11" fmla="*/ 0 h 77"/>
                  <a:gd name="T12" fmla="*/ 0 w 68"/>
                  <a:gd name="T13" fmla="*/ 0 h 77"/>
                  <a:gd name="T14" fmla="*/ 0 w 68"/>
                  <a:gd name="T15" fmla="*/ 16473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77">
                    <a:moveTo>
                      <a:pt x="0" y="47"/>
                    </a:moveTo>
                    <a:cubicBezTo>
                      <a:pt x="0" y="57"/>
                      <a:pt x="10" y="57"/>
                      <a:pt x="10" y="66"/>
                    </a:cubicBezTo>
                    <a:cubicBezTo>
                      <a:pt x="19" y="76"/>
                      <a:pt x="29" y="76"/>
                      <a:pt x="29" y="76"/>
                    </a:cubicBezTo>
                    <a:cubicBezTo>
                      <a:pt x="38" y="76"/>
                      <a:pt x="47" y="76"/>
                      <a:pt x="57" y="66"/>
                    </a:cubicBezTo>
                    <a:cubicBezTo>
                      <a:pt x="57" y="57"/>
                      <a:pt x="67" y="57"/>
                      <a:pt x="67" y="47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7"/>
                      <a:pt x="0" y="47"/>
                      <a:pt x="0" y="47"/>
                    </a:cubicBezTo>
                  </a:path>
                </a:pathLst>
              </a:custGeom>
              <a:solidFill>
                <a:srgbClr val="0033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11" name="Freeform 85">
                <a:extLst>
                  <a:ext uri="{FF2B5EF4-FFF2-40B4-BE49-F238E27FC236}">
                    <a16:creationId xmlns:a16="http://schemas.microsoft.com/office/drawing/2014/main" id="{2DC17991-BC47-0344-ACBF-68C3DE412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743200"/>
                <a:ext cx="7937" cy="7938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12" name="Freeform 86">
                <a:extLst>
                  <a:ext uri="{FF2B5EF4-FFF2-40B4-BE49-F238E27FC236}">
                    <a16:creationId xmlns:a16="http://schemas.microsoft.com/office/drawing/2014/main" id="{5BC06D4E-E2DA-1748-A2F8-5546AC020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743200"/>
                <a:ext cx="7937" cy="7938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13" name="Freeform 87">
                <a:extLst>
                  <a:ext uri="{FF2B5EF4-FFF2-40B4-BE49-F238E27FC236}">
                    <a16:creationId xmlns:a16="http://schemas.microsoft.com/office/drawing/2014/main" id="{38E370BC-B7F1-674B-8679-1F7BF8FD8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475" y="2754313"/>
                <a:ext cx="11113" cy="11112"/>
              </a:xfrm>
              <a:custGeom>
                <a:avLst/>
                <a:gdLst>
                  <a:gd name="T0" fmla="*/ 0 w 30"/>
                  <a:gd name="T1" fmla="*/ 10742 h 30"/>
                  <a:gd name="T2" fmla="*/ 7038 w 30"/>
                  <a:gd name="T3" fmla="*/ 0 h 30"/>
                  <a:gd name="T4" fmla="*/ 10743 w 30"/>
                  <a:gd name="T5" fmla="*/ 10742 h 30"/>
                  <a:gd name="T6" fmla="*/ 0 w 30"/>
                  <a:gd name="T7" fmla="*/ 10742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0">
                    <a:moveTo>
                      <a:pt x="0" y="29"/>
                    </a:moveTo>
                    <a:cubicBezTo>
                      <a:pt x="0" y="0"/>
                      <a:pt x="19" y="0"/>
                      <a:pt x="19" y="0"/>
                    </a:cubicBezTo>
                    <a:cubicBezTo>
                      <a:pt x="19" y="0"/>
                      <a:pt x="29" y="0"/>
                      <a:pt x="29" y="29"/>
                    </a:cubicBezTo>
                    <a:cubicBezTo>
                      <a:pt x="0" y="29"/>
                      <a:pt x="0" y="29"/>
                      <a:pt x="0" y="29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14" name="Freeform 88">
                <a:extLst>
                  <a:ext uri="{FF2B5EF4-FFF2-40B4-BE49-F238E27FC236}">
                    <a16:creationId xmlns:a16="http://schemas.microsoft.com/office/drawing/2014/main" id="{6FF26330-9CF2-CD48-B3F7-AC41243EC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754313"/>
                <a:ext cx="23813" cy="7937"/>
              </a:xfrm>
              <a:custGeom>
                <a:avLst/>
                <a:gdLst>
                  <a:gd name="T0" fmla="*/ 3502 w 68"/>
                  <a:gd name="T1" fmla="*/ 0 h 20"/>
                  <a:gd name="T2" fmla="*/ 0 w 68"/>
                  <a:gd name="T3" fmla="*/ 7540 h 20"/>
                  <a:gd name="T4" fmla="*/ 6654 w 68"/>
                  <a:gd name="T5" fmla="*/ 7540 h 20"/>
                  <a:gd name="T6" fmla="*/ 13307 w 68"/>
                  <a:gd name="T7" fmla="*/ 0 h 20"/>
                  <a:gd name="T8" fmla="*/ 16809 w 68"/>
                  <a:gd name="T9" fmla="*/ 7540 h 20"/>
                  <a:gd name="T10" fmla="*/ 23463 w 68"/>
                  <a:gd name="T11" fmla="*/ 7540 h 20"/>
                  <a:gd name="T12" fmla="*/ 23463 w 68"/>
                  <a:gd name="T13" fmla="*/ 0 h 20"/>
                  <a:gd name="T14" fmla="*/ 3502 w 68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20">
                    <a:moveTo>
                      <a:pt x="1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38" y="0"/>
                      <a:pt x="38" y="0"/>
                    </a:cubicBezTo>
                    <a:cubicBezTo>
                      <a:pt x="38" y="0"/>
                      <a:pt x="48" y="0"/>
                      <a:pt x="48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15" name="Freeform 89">
                <a:extLst>
                  <a:ext uri="{FF2B5EF4-FFF2-40B4-BE49-F238E27FC236}">
                    <a16:creationId xmlns:a16="http://schemas.microsoft.com/office/drawing/2014/main" id="{5683EC2D-673C-6C4B-9CFA-6B3727FDC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754313"/>
                <a:ext cx="23813" cy="7937"/>
              </a:xfrm>
              <a:custGeom>
                <a:avLst/>
                <a:gdLst>
                  <a:gd name="T0" fmla="*/ 3502 w 68"/>
                  <a:gd name="T1" fmla="*/ 0 h 20"/>
                  <a:gd name="T2" fmla="*/ 0 w 68"/>
                  <a:gd name="T3" fmla="*/ 7540 h 20"/>
                  <a:gd name="T4" fmla="*/ 6654 w 68"/>
                  <a:gd name="T5" fmla="*/ 7540 h 20"/>
                  <a:gd name="T6" fmla="*/ 13307 w 68"/>
                  <a:gd name="T7" fmla="*/ 0 h 20"/>
                  <a:gd name="T8" fmla="*/ 16809 w 68"/>
                  <a:gd name="T9" fmla="*/ 7540 h 20"/>
                  <a:gd name="T10" fmla="*/ 23463 w 68"/>
                  <a:gd name="T11" fmla="*/ 7540 h 20"/>
                  <a:gd name="T12" fmla="*/ 23463 w 68"/>
                  <a:gd name="T13" fmla="*/ 0 h 20"/>
                  <a:gd name="T14" fmla="*/ 3502 w 68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20">
                    <a:moveTo>
                      <a:pt x="1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38" y="0"/>
                      <a:pt x="38" y="0"/>
                    </a:cubicBezTo>
                    <a:cubicBezTo>
                      <a:pt x="38" y="0"/>
                      <a:pt x="48" y="0"/>
                      <a:pt x="48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0"/>
                      <a:pt x="67" y="0"/>
                      <a:pt x="67" y="0"/>
                    </a:cubicBezTo>
                    <a:lnTo>
                      <a:pt x="1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16" name="Freeform 90">
                <a:extLst>
                  <a:ext uri="{FF2B5EF4-FFF2-40B4-BE49-F238E27FC236}">
                    <a16:creationId xmlns:a16="http://schemas.microsoft.com/office/drawing/2014/main" id="{0DC7C806-B686-0245-9ADE-9D6B00256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760663"/>
                <a:ext cx="23813" cy="3175"/>
              </a:xfrm>
              <a:custGeom>
                <a:avLst/>
                <a:gdLst>
                  <a:gd name="T0" fmla="*/ 0 w 68"/>
                  <a:gd name="T1" fmla="*/ 0 h 11"/>
                  <a:gd name="T2" fmla="*/ 23463 w 68"/>
                  <a:gd name="T3" fmla="*/ 0 h 11"/>
                  <a:gd name="T4" fmla="*/ 23463 w 68"/>
                  <a:gd name="T5" fmla="*/ 2886 h 11"/>
                  <a:gd name="T6" fmla="*/ 0 w 68"/>
                  <a:gd name="T7" fmla="*/ 2886 h 11"/>
                  <a:gd name="T8" fmla="*/ 0 w 6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17" name="Freeform 91">
                <a:extLst>
                  <a:ext uri="{FF2B5EF4-FFF2-40B4-BE49-F238E27FC236}">
                    <a16:creationId xmlns:a16="http://schemas.microsoft.com/office/drawing/2014/main" id="{667ECEB4-545C-E943-A50E-3E6D66E8B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760663"/>
                <a:ext cx="23813" cy="3175"/>
              </a:xfrm>
              <a:custGeom>
                <a:avLst/>
                <a:gdLst>
                  <a:gd name="T0" fmla="*/ 0 w 68"/>
                  <a:gd name="T1" fmla="*/ 0 h 11"/>
                  <a:gd name="T2" fmla="*/ 23463 w 68"/>
                  <a:gd name="T3" fmla="*/ 0 h 11"/>
                  <a:gd name="T4" fmla="*/ 23463 w 68"/>
                  <a:gd name="T5" fmla="*/ 2886 h 11"/>
                  <a:gd name="T6" fmla="*/ 0 w 68"/>
                  <a:gd name="T7" fmla="*/ 2886 h 11"/>
                  <a:gd name="T8" fmla="*/ 0 w 6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18" name="Freeform 92">
                <a:extLst>
                  <a:ext uri="{FF2B5EF4-FFF2-40B4-BE49-F238E27FC236}">
                    <a16:creationId xmlns:a16="http://schemas.microsoft.com/office/drawing/2014/main" id="{C454C03A-C0B7-5840-8A54-96995D561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757488"/>
                <a:ext cx="7938" cy="3175"/>
              </a:xfrm>
              <a:custGeom>
                <a:avLst/>
                <a:gdLst>
                  <a:gd name="T0" fmla="*/ 0 w 21"/>
                  <a:gd name="T1" fmla="*/ 2886 h 11"/>
                  <a:gd name="T2" fmla="*/ 3780 w 21"/>
                  <a:gd name="T3" fmla="*/ 0 h 11"/>
                  <a:gd name="T4" fmla="*/ 7560 w 21"/>
                  <a:gd name="T5" fmla="*/ 2886 h 11"/>
                  <a:gd name="T6" fmla="*/ 0 w 2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0" y="10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0" y="0"/>
                      <a:pt x="20" y="0"/>
                      <a:pt x="20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19" name="Freeform 93">
                <a:extLst>
                  <a:ext uri="{FF2B5EF4-FFF2-40B4-BE49-F238E27FC236}">
                    <a16:creationId xmlns:a16="http://schemas.microsoft.com/office/drawing/2014/main" id="{92ED0F2E-472A-5F4C-B2EE-F18B1AAB0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757488"/>
                <a:ext cx="7938" cy="3175"/>
              </a:xfrm>
              <a:custGeom>
                <a:avLst/>
                <a:gdLst>
                  <a:gd name="T0" fmla="*/ 0 w 21"/>
                  <a:gd name="T1" fmla="*/ 2886 h 11"/>
                  <a:gd name="T2" fmla="*/ 3780 w 21"/>
                  <a:gd name="T3" fmla="*/ 0 h 11"/>
                  <a:gd name="T4" fmla="*/ 7560 w 21"/>
                  <a:gd name="T5" fmla="*/ 2886 h 11"/>
                  <a:gd name="T6" fmla="*/ 0 w 2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0" y="10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0" y="0"/>
                      <a:pt x="20" y="0"/>
                      <a:pt x="20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20" name="Freeform 94">
                <a:extLst>
                  <a:ext uri="{FF2B5EF4-FFF2-40B4-BE49-F238E27FC236}">
                    <a16:creationId xmlns:a16="http://schemas.microsoft.com/office/drawing/2014/main" id="{351DAD02-3141-1E48-AEEA-A82E26F52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751138"/>
                <a:ext cx="23813" cy="1587"/>
              </a:xfrm>
              <a:custGeom>
                <a:avLst/>
                <a:gdLst>
                  <a:gd name="T0" fmla="*/ 0 w 68"/>
                  <a:gd name="T1" fmla="*/ 0 h 1"/>
                  <a:gd name="T2" fmla="*/ 23463 w 68"/>
                  <a:gd name="T3" fmla="*/ 0 h 1"/>
                  <a:gd name="T4" fmla="*/ 0 w 6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21" name="Freeform 95">
                <a:extLst>
                  <a:ext uri="{FF2B5EF4-FFF2-40B4-BE49-F238E27FC236}">
                    <a16:creationId xmlns:a16="http://schemas.microsoft.com/office/drawing/2014/main" id="{5F904BD9-5CFE-964B-B59C-05A0E7A13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751138"/>
                <a:ext cx="23813" cy="1587"/>
              </a:xfrm>
              <a:custGeom>
                <a:avLst/>
                <a:gdLst>
                  <a:gd name="T0" fmla="*/ 0 w 68"/>
                  <a:gd name="T1" fmla="*/ 0 h 1"/>
                  <a:gd name="T2" fmla="*/ 23463 w 68"/>
                  <a:gd name="T3" fmla="*/ 0 h 1"/>
                  <a:gd name="T4" fmla="*/ 0 w 6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22" name="Freeform 96">
                <a:extLst>
                  <a:ext uri="{FF2B5EF4-FFF2-40B4-BE49-F238E27FC236}">
                    <a16:creationId xmlns:a16="http://schemas.microsoft.com/office/drawing/2014/main" id="{194343FB-45E2-234E-ABC6-90124ACF9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751138"/>
                <a:ext cx="23813" cy="3175"/>
              </a:xfrm>
              <a:custGeom>
                <a:avLst/>
                <a:gdLst>
                  <a:gd name="T0" fmla="*/ 3502 w 68"/>
                  <a:gd name="T1" fmla="*/ 0 h 11"/>
                  <a:gd name="T2" fmla="*/ 23463 w 68"/>
                  <a:gd name="T3" fmla="*/ 0 h 11"/>
                  <a:gd name="T4" fmla="*/ 23463 w 68"/>
                  <a:gd name="T5" fmla="*/ 2886 h 11"/>
                  <a:gd name="T6" fmla="*/ 3502 w 68"/>
                  <a:gd name="T7" fmla="*/ 2886 h 11"/>
                  <a:gd name="T8" fmla="*/ 0 w 68"/>
                  <a:gd name="T9" fmla="*/ 2886 h 11"/>
                  <a:gd name="T10" fmla="*/ 3502 w 6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1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23" name="Freeform 97">
                <a:extLst>
                  <a:ext uri="{FF2B5EF4-FFF2-40B4-BE49-F238E27FC236}">
                    <a16:creationId xmlns:a16="http://schemas.microsoft.com/office/drawing/2014/main" id="{21E8EF78-6A12-664A-AF88-E8A733BF4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751138"/>
                <a:ext cx="23813" cy="3175"/>
              </a:xfrm>
              <a:custGeom>
                <a:avLst/>
                <a:gdLst>
                  <a:gd name="T0" fmla="*/ 3502 w 68"/>
                  <a:gd name="T1" fmla="*/ 0 h 11"/>
                  <a:gd name="T2" fmla="*/ 23463 w 68"/>
                  <a:gd name="T3" fmla="*/ 0 h 11"/>
                  <a:gd name="T4" fmla="*/ 23463 w 68"/>
                  <a:gd name="T5" fmla="*/ 2886 h 11"/>
                  <a:gd name="T6" fmla="*/ 3502 w 68"/>
                  <a:gd name="T7" fmla="*/ 2886 h 11"/>
                  <a:gd name="T8" fmla="*/ 0 w 68"/>
                  <a:gd name="T9" fmla="*/ 2886 h 11"/>
                  <a:gd name="T10" fmla="*/ 3502 w 6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1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24" name="Freeform 98">
                <a:extLst>
                  <a:ext uri="{FF2B5EF4-FFF2-40B4-BE49-F238E27FC236}">
                    <a16:creationId xmlns:a16="http://schemas.microsoft.com/office/drawing/2014/main" id="{96E71902-2E13-7046-A681-5DA18B79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736850"/>
                <a:ext cx="7938" cy="3175"/>
              </a:xfrm>
              <a:custGeom>
                <a:avLst/>
                <a:gdLst>
                  <a:gd name="T0" fmla="*/ 0 w 21"/>
                  <a:gd name="T1" fmla="*/ 0 h 11"/>
                  <a:gd name="T2" fmla="*/ 3780 w 21"/>
                  <a:gd name="T3" fmla="*/ 0 h 11"/>
                  <a:gd name="T4" fmla="*/ 7560 w 21"/>
                  <a:gd name="T5" fmla="*/ 0 h 11"/>
                  <a:gd name="T6" fmla="*/ 7560 w 21"/>
                  <a:gd name="T7" fmla="*/ 2886 h 11"/>
                  <a:gd name="T8" fmla="*/ 0 w 21"/>
                  <a:gd name="T9" fmla="*/ 2886 h 11"/>
                  <a:gd name="T10" fmla="*/ 0 w 2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25" name="Freeform 99">
                <a:extLst>
                  <a:ext uri="{FF2B5EF4-FFF2-40B4-BE49-F238E27FC236}">
                    <a16:creationId xmlns:a16="http://schemas.microsoft.com/office/drawing/2014/main" id="{9599772A-E188-B44D-9528-260ED1B4D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736850"/>
                <a:ext cx="7938" cy="3175"/>
              </a:xfrm>
              <a:custGeom>
                <a:avLst/>
                <a:gdLst>
                  <a:gd name="T0" fmla="*/ 0 w 21"/>
                  <a:gd name="T1" fmla="*/ 0 h 11"/>
                  <a:gd name="T2" fmla="*/ 3780 w 21"/>
                  <a:gd name="T3" fmla="*/ 0 h 11"/>
                  <a:gd name="T4" fmla="*/ 7560 w 21"/>
                  <a:gd name="T5" fmla="*/ 0 h 11"/>
                  <a:gd name="T6" fmla="*/ 7560 w 21"/>
                  <a:gd name="T7" fmla="*/ 2886 h 11"/>
                  <a:gd name="T8" fmla="*/ 0 w 21"/>
                  <a:gd name="T9" fmla="*/ 2886 h 11"/>
                  <a:gd name="T10" fmla="*/ 0 w 2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26" name="Freeform 100">
                <a:extLst>
                  <a:ext uri="{FF2B5EF4-FFF2-40B4-BE49-F238E27FC236}">
                    <a16:creationId xmlns:a16="http://schemas.microsoft.com/office/drawing/2014/main" id="{E3D74FD2-001E-414A-A3D2-888F36342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740025"/>
                <a:ext cx="7938" cy="11113"/>
              </a:xfrm>
              <a:custGeom>
                <a:avLst/>
                <a:gdLst>
                  <a:gd name="T0" fmla="*/ 3780 w 21"/>
                  <a:gd name="T1" fmla="*/ 0 h 29"/>
                  <a:gd name="T2" fmla="*/ 7560 w 21"/>
                  <a:gd name="T3" fmla="*/ 10730 h 29"/>
                  <a:gd name="T4" fmla="*/ 0 w 21"/>
                  <a:gd name="T5" fmla="*/ 10730 h 29"/>
                  <a:gd name="T6" fmla="*/ 0 w 21"/>
                  <a:gd name="T7" fmla="*/ 0 h 29"/>
                  <a:gd name="T8" fmla="*/ 3780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10" y="0"/>
                    </a:moveTo>
                    <a:lnTo>
                      <a:pt x="20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27" name="Freeform 101">
                <a:extLst>
                  <a:ext uri="{FF2B5EF4-FFF2-40B4-BE49-F238E27FC236}">
                    <a16:creationId xmlns:a16="http://schemas.microsoft.com/office/drawing/2014/main" id="{9BF69C84-C0EA-EA49-9ED8-AB6F6045F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740025"/>
                <a:ext cx="7938" cy="11113"/>
              </a:xfrm>
              <a:custGeom>
                <a:avLst/>
                <a:gdLst>
                  <a:gd name="T0" fmla="*/ 3780 w 21"/>
                  <a:gd name="T1" fmla="*/ 0 h 29"/>
                  <a:gd name="T2" fmla="*/ 7560 w 21"/>
                  <a:gd name="T3" fmla="*/ 10730 h 29"/>
                  <a:gd name="T4" fmla="*/ 0 w 21"/>
                  <a:gd name="T5" fmla="*/ 10730 h 29"/>
                  <a:gd name="T6" fmla="*/ 0 w 21"/>
                  <a:gd name="T7" fmla="*/ 0 h 29"/>
                  <a:gd name="T8" fmla="*/ 3780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10" y="0"/>
                    </a:moveTo>
                    <a:lnTo>
                      <a:pt x="20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28" name="Freeform 102">
                <a:extLst>
                  <a:ext uri="{FF2B5EF4-FFF2-40B4-BE49-F238E27FC236}">
                    <a16:creationId xmlns:a16="http://schemas.microsoft.com/office/drawing/2014/main" id="{07498C0C-97AC-BE44-9DF6-25E49C3E2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740025"/>
                <a:ext cx="7938" cy="11113"/>
              </a:xfrm>
              <a:custGeom>
                <a:avLst/>
                <a:gdLst>
                  <a:gd name="T0" fmla="*/ 3780 w 21"/>
                  <a:gd name="T1" fmla="*/ 0 h 29"/>
                  <a:gd name="T2" fmla="*/ 7560 w 21"/>
                  <a:gd name="T3" fmla="*/ 10730 h 29"/>
                  <a:gd name="T4" fmla="*/ 0 w 21"/>
                  <a:gd name="T5" fmla="*/ 10730 h 29"/>
                  <a:gd name="T6" fmla="*/ 0 w 21"/>
                  <a:gd name="T7" fmla="*/ 0 h 29"/>
                  <a:gd name="T8" fmla="*/ 3780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10" y="0"/>
                    </a:moveTo>
                    <a:lnTo>
                      <a:pt x="20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29" name="Freeform 103">
                <a:extLst>
                  <a:ext uri="{FF2B5EF4-FFF2-40B4-BE49-F238E27FC236}">
                    <a16:creationId xmlns:a16="http://schemas.microsoft.com/office/drawing/2014/main" id="{D1A708A1-BC48-7F49-8DE2-DDAC42F85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740025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0 w 20"/>
                  <a:gd name="T3" fmla="*/ 2858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3572 w 20"/>
                  <a:gd name="T11" fmla="*/ 0 h 10"/>
                  <a:gd name="T12" fmla="*/ 7540 w 20"/>
                  <a:gd name="T13" fmla="*/ 0 h 10"/>
                  <a:gd name="T14" fmla="*/ 7540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30" name="Freeform 104">
                <a:extLst>
                  <a:ext uri="{FF2B5EF4-FFF2-40B4-BE49-F238E27FC236}">
                    <a16:creationId xmlns:a16="http://schemas.microsoft.com/office/drawing/2014/main" id="{825E7E0A-FC8F-7949-8E63-483310887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743200"/>
                <a:ext cx="7937" cy="7938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31" name="Freeform 105">
                <a:extLst>
                  <a:ext uri="{FF2B5EF4-FFF2-40B4-BE49-F238E27FC236}">
                    <a16:creationId xmlns:a16="http://schemas.microsoft.com/office/drawing/2014/main" id="{D24DAD16-2F4C-C041-9D93-D22C2B98A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740025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0 w 20"/>
                  <a:gd name="T3" fmla="*/ 2858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3572 w 20"/>
                  <a:gd name="T11" fmla="*/ 0 h 10"/>
                  <a:gd name="T12" fmla="*/ 7540 w 20"/>
                  <a:gd name="T13" fmla="*/ 0 h 10"/>
                  <a:gd name="T14" fmla="*/ 7540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32" name="Freeform 106">
                <a:extLst>
                  <a:ext uri="{FF2B5EF4-FFF2-40B4-BE49-F238E27FC236}">
                    <a16:creationId xmlns:a16="http://schemas.microsoft.com/office/drawing/2014/main" id="{D1C47AFB-EEAE-1246-85D7-3B900592B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740025"/>
                <a:ext cx="11113" cy="3175"/>
              </a:xfrm>
              <a:custGeom>
                <a:avLst/>
                <a:gdLst>
                  <a:gd name="T0" fmla="*/ 0 w 29"/>
                  <a:gd name="T1" fmla="*/ 0 h 10"/>
                  <a:gd name="T2" fmla="*/ 3832 w 29"/>
                  <a:gd name="T3" fmla="*/ 0 h 10"/>
                  <a:gd name="T4" fmla="*/ 3832 w 29"/>
                  <a:gd name="T5" fmla="*/ 2858 h 10"/>
                  <a:gd name="T6" fmla="*/ 3832 w 29"/>
                  <a:gd name="T7" fmla="*/ 0 h 10"/>
                  <a:gd name="T8" fmla="*/ 7281 w 29"/>
                  <a:gd name="T9" fmla="*/ 0 h 10"/>
                  <a:gd name="T10" fmla="*/ 7281 w 29"/>
                  <a:gd name="T11" fmla="*/ 2858 h 10"/>
                  <a:gd name="T12" fmla="*/ 7281 w 29"/>
                  <a:gd name="T13" fmla="*/ 0 h 10"/>
                  <a:gd name="T14" fmla="*/ 10730 w 29"/>
                  <a:gd name="T15" fmla="*/ 0 h 10"/>
                  <a:gd name="T16" fmla="*/ 10730 w 29"/>
                  <a:gd name="T17" fmla="*/ 2858 h 10"/>
                  <a:gd name="T18" fmla="*/ 7281 w 29"/>
                  <a:gd name="T19" fmla="*/ 2858 h 10"/>
                  <a:gd name="T20" fmla="*/ 3832 w 29"/>
                  <a:gd name="T21" fmla="*/ 2858 h 10"/>
                  <a:gd name="T22" fmla="*/ 0 w 29"/>
                  <a:gd name="T23" fmla="*/ 2858 h 10"/>
                  <a:gd name="T24" fmla="*/ 0 w 29"/>
                  <a:gd name="T25" fmla="*/ 0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10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9"/>
                      <a:pt x="28" y="9"/>
                      <a:pt x="28" y="9"/>
                    </a:cubicBezTo>
                    <a:lnTo>
                      <a:pt x="19" y="9"/>
                    </a:lnTo>
                    <a:cubicBezTo>
                      <a:pt x="10" y="9"/>
                      <a:pt x="10" y="9"/>
                      <a:pt x="10" y="9"/>
                    </a:cubicBezTo>
                    <a:lnTo>
                      <a:pt x="0" y="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33" name="Freeform 107">
                <a:extLst>
                  <a:ext uri="{FF2B5EF4-FFF2-40B4-BE49-F238E27FC236}">
                    <a16:creationId xmlns:a16="http://schemas.microsoft.com/office/drawing/2014/main" id="{BCA520AB-9846-004B-AD77-F54050366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740025"/>
                <a:ext cx="11113" cy="3175"/>
              </a:xfrm>
              <a:custGeom>
                <a:avLst/>
                <a:gdLst>
                  <a:gd name="T0" fmla="*/ 0 w 29"/>
                  <a:gd name="T1" fmla="*/ 0 h 10"/>
                  <a:gd name="T2" fmla="*/ 3832 w 29"/>
                  <a:gd name="T3" fmla="*/ 0 h 10"/>
                  <a:gd name="T4" fmla="*/ 3832 w 29"/>
                  <a:gd name="T5" fmla="*/ 2858 h 10"/>
                  <a:gd name="T6" fmla="*/ 3832 w 29"/>
                  <a:gd name="T7" fmla="*/ 0 h 10"/>
                  <a:gd name="T8" fmla="*/ 7281 w 29"/>
                  <a:gd name="T9" fmla="*/ 0 h 10"/>
                  <a:gd name="T10" fmla="*/ 7281 w 29"/>
                  <a:gd name="T11" fmla="*/ 2858 h 10"/>
                  <a:gd name="T12" fmla="*/ 7281 w 29"/>
                  <a:gd name="T13" fmla="*/ 0 h 10"/>
                  <a:gd name="T14" fmla="*/ 10730 w 29"/>
                  <a:gd name="T15" fmla="*/ 0 h 10"/>
                  <a:gd name="T16" fmla="*/ 10730 w 29"/>
                  <a:gd name="T17" fmla="*/ 2858 h 10"/>
                  <a:gd name="T18" fmla="*/ 7281 w 29"/>
                  <a:gd name="T19" fmla="*/ 2858 h 10"/>
                  <a:gd name="T20" fmla="*/ 3832 w 29"/>
                  <a:gd name="T21" fmla="*/ 2858 h 10"/>
                  <a:gd name="T22" fmla="*/ 0 w 29"/>
                  <a:gd name="T23" fmla="*/ 2858 h 10"/>
                  <a:gd name="T24" fmla="*/ 0 w 29"/>
                  <a:gd name="T25" fmla="*/ 0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10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9"/>
                      <a:pt x="28" y="9"/>
                      <a:pt x="28" y="9"/>
                    </a:cubicBezTo>
                    <a:lnTo>
                      <a:pt x="19" y="9"/>
                    </a:lnTo>
                    <a:cubicBezTo>
                      <a:pt x="10" y="9"/>
                      <a:pt x="10" y="9"/>
                      <a:pt x="10" y="9"/>
                    </a:cubicBezTo>
                    <a:lnTo>
                      <a:pt x="0" y="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34" name="Freeform 108">
                <a:extLst>
                  <a:ext uri="{FF2B5EF4-FFF2-40B4-BE49-F238E27FC236}">
                    <a16:creationId xmlns:a16="http://schemas.microsoft.com/office/drawing/2014/main" id="{ACD4B9F8-1CB0-7746-975A-CF8FFD461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300" y="2743200"/>
                <a:ext cx="3175" cy="7938"/>
              </a:xfrm>
              <a:custGeom>
                <a:avLst/>
                <a:gdLst>
                  <a:gd name="T0" fmla="*/ 2858 w 10"/>
                  <a:gd name="T1" fmla="*/ 0 h 20"/>
                  <a:gd name="T2" fmla="*/ 2858 w 10"/>
                  <a:gd name="T3" fmla="*/ 7541 h 20"/>
                  <a:gd name="T4" fmla="*/ 0 w 10"/>
                  <a:gd name="T5" fmla="*/ 7541 h 20"/>
                  <a:gd name="T6" fmla="*/ 0 w 10"/>
                  <a:gd name="T7" fmla="*/ 0 h 20"/>
                  <a:gd name="T8" fmla="*/ 2858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35" name="Freeform 109">
                <a:extLst>
                  <a:ext uri="{FF2B5EF4-FFF2-40B4-BE49-F238E27FC236}">
                    <a16:creationId xmlns:a16="http://schemas.microsoft.com/office/drawing/2014/main" id="{8B234A71-5991-4E43-B3D6-35A2B2FF6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300" y="2743200"/>
                <a:ext cx="3175" cy="7938"/>
              </a:xfrm>
              <a:custGeom>
                <a:avLst/>
                <a:gdLst>
                  <a:gd name="T0" fmla="*/ 2858 w 10"/>
                  <a:gd name="T1" fmla="*/ 0 h 20"/>
                  <a:gd name="T2" fmla="*/ 2858 w 10"/>
                  <a:gd name="T3" fmla="*/ 7541 h 20"/>
                  <a:gd name="T4" fmla="*/ 0 w 10"/>
                  <a:gd name="T5" fmla="*/ 7541 h 20"/>
                  <a:gd name="T6" fmla="*/ 0 w 10"/>
                  <a:gd name="T7" fmla="*/ 0 h 20"/>
                  <a:gd name="T8" fmla="*/ 2858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36" name="Freeform 110">
                <a:extLst>
                  <a:ext uri="{FF2B5EF4-FFF2-40B4-BE49-F238E27FC236}">
                    <a16:creationId xmlns:a16="http://schemas.microsoft.com/office/drawing/2014/main" id="{87469347-70DA-E846-B42A-FCF90938D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300" y="2743200"/>
                <a:ext cx="3175" cy="7938"/>
              </a:xfrm>
              <a:custGeom>
                <a:avLst/>
                <a:gdLst>
                  <a:gd name="T0" fmla="*/ 2858 w 10"/>
                  <a:gd name="T1" fmla="*/ 0 h 20"/>
                  <a:gd name="T2" fmla="*/ 2858 w 10"/>
                  <a:gd name="T3" fmla="*/ 7541 h 20"/>
                  <a:gd name="T4" fmla="*/ 0 w 10"/>
                  <a:gd name="T5" fmla="*/ 7541 h 20"/>
                  <a:gd name="T6" fmla="*/ 0 w 10"/>
                  <a:gd name="T7" fmla="*/ 0 h 20"/>
                  <a:gd name="T8" fmla="*/ 2858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37" name="Freeform 111">
                <a:extLst>
                  <a:ext uri="{FF2B5EF4-FFF2-40B4-BE49-F238E27FC236}">
                    <a16:creationId xmlns:a16="http://schemas.microsoft.com/office/drawing/2014/main" id="{2B2B719C-8CE9-194D-AA2C-4430ADB42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413" y="2743200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38" name="Freeform 112">
                <a:extLst>
                  <a:ext uri="{FF2B5EF4-FFF2-40B4-BE49-F238E27FC236}">
                    <a16:creationId xmlns:a16="http://schemas.microsoft.com/office/drawing/2014/main" id="{01977C65-EF40-EB47-BD13-620621DB6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763" y="27463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39" name="Freeform 113">
                <a:extLst>
                  <a:ext uri="{FF2B5EF4-FFF2-40B4-BE49-F238E27FC236}">
                    <a16:creationId xmlns:a16="http://schemas.microsoft.com/office/drawing/2014/main" id="{E6002584-7371-C345-AF35-9DDF7C1B4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300" y="274637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40" name="Freeform 114">
                <a:extLst>
                  <a:ext uri="{FF2B5EF4-FFF2-40B4-BE49-F238E27FC236}">
                    <a16:creationId xmlns:a16="http://schemas.microsoft.com/office/drawing/2014/main" id="{BC0AB7C4-5E3B-2C46-A8B7-1E013ACD8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743200"/>
                <a:ext cx="3175" cy="7938"/>
              </a:xfrm>
              <a:custGeom>
                <a:avLst/>
                <a:gdLst>
                  <a:gd name="T0" fmla="*/ 2886 w 11"/>
                  <a:gd name="T1" fmla="*/ 0 h 20"/>
                  <a:gd name="T2" fmla="*/ 2886 w 11"/>
                  <a:gd name="T3" fmla="*/ 7541 h 20"/>
                  <a:gd name="T4" fmla="*/ 0 w 11"/>
                  <a:gd name="T5" fmla="*/ 7541 h 20"/>
                  <a:gd name="T6" fmla="*/ 0 w 11"/>
                  <a:gd name="T7" fmla="*/ 0 h 20"/>
                  <a:gd name="T8" fmla="*/ 2886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10" y="0"/>
                    </a:moveTo>
                    <a:lnTo>
                      <a:pt x="10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41" name="Freeform 115">
                <a:extLst>
                  <a:ext uri="{FF2B5EF4-FFF2-40B4-BE49-F238E27FC236}">
                    <a16:creationId xmlns:a16="http://schemas.microsoft.com/office/drawing/2014/main" id="{9BCF4305-1599-934D-830A-00EC3E690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743200"/>
                <a:ext cx="3175" cy="7938"/>
              </a:xfrm>
              <a:custGeom>
                <a:avLst/>
                <a:gdLst>
                  <a:gd name="T0" fmla="*/ 2886 w 11"/>
                  <a:gd name="T1" fmla="*/ 0 h 20"/>
                  <a:gd name="T2" fmla="*/ 2886 w 11"/>
                  <a:gd name="T3" fmla="*/ 7541 h 20"/>
                  <a:gd name="T4" fmla="*/ 0 w 11"/>
                  <a:gd name="T5" fmla="*/ 7541 h 20"/>
                  <a:gd name="T6" fmla="*/ 0 w 11"/>
                  <a:gd name="T7" fmla="*/ 0 h 20"/>
                  <a:gd name="T8" fmla="*/ 2886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10" y="0"/>
                    </a:moveTo>
                    <a:lnTo>
                      <a:pt x="10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42" name="Freeform 116">
                <a:extLst>
                  <a:ext uri="{FF2B5EF4-FFF2-40B4-BE49-F238E27FC236}">
                    <a16:creationId xmlns:a16="http://schemas.microsoft.com/office/drawing/2014/main" id="{C858B89B-B6D0-8242-9177-C590D1C16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563" y="2754313"/>
                <a:ext cx="11112" cy="11112"/>
              </a:xfrm>
              <a:custGeom>
                <a:avLst/>
                <a:gdLst>
                  <a:gd name="T0" fmla="*/ 0 w 29"/>
                  <a:gd name="T1" fmla="*/ 10742 h 30"/>
                  <a:gd name="T2" fmla="*/ 3832 w 29"/>
                  <a:gd name="T3" fmla="*/ 0 h 30"/>
                  <a:gd name="T4" fmla="*/ 10729 w 29"/>
                  <a:gd name="T5" fmla="*/ 10742 h 30"/>
                  <a:gd name="T6" fmla="*/ 0 w 29"/>
                  <a:gd name="T7" fmla="*/ 10742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0">
                    <a:moveTo>
                      <a:pt x="0" y="29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0" y="0"/>
                      <a:pt x="28" y="0"/>
                      <a:pt x="28" y="29"/>
                    </a:cubicBezTo>
                    <a:cubicBezTo>
                      <a:pt x="0" y="29"/>
                      <a:pt x="0" y="29"/>
                      <a:pt x="0" y="29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43" name="Freeform 117">
                <a:extLst>
                  <a:ext uri="{FF2B5EF4-FFF2-40B4-BE49-F238E27FC236}">
                    <a16:creationId xmlns:a16="http://schemas.microsoft.com/office/drawing/2014/main" id="{93E1765F-8A38-9F4C-8DC4-81179FDF9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54313"/>
                <a:ext cx="23812" cy="7937"/>
              </a:xfrm>
              <a:custGeom>
                <a:avLst/>
                <a:gdLst>
                  <a:gd name="T0" fmla="*/ 0 w 68"/>
                  <a:gd name="T1" fmla="*/ 0 h 20"/>
                  <a:gd name="T2" fmla="*/ 0 w 68"/>
                  <a:gd name="T3" fmla="*/ 7540 h 20"/>
                  <a:gd name="T4" fmla="*/ 6653 w 68"/>
                  <a:gd name="T5" fmla="*/ 7540 h 20"/>
                  <a:gd name="T6" fmla="*/ 10155 w 68"/>
                  <a:gd name="T7" fmla="*/ 0 h 20"/>
                  <a:gd name="T8" fmla="*/ 16458 w 68"/>
                  <a:gd name="T9" fmla="*/ 7540 h 20"/>
                  <a:gd name="T10" fmla="*/ 23462 w 68"/>
                  <a:gd name="T11" fmla="*/ 7540 h 20"/>
                  <a:gd name="T12" fmla="*/ 23462 w 68"/>
                  <a:gd name="T13" fmla="*/ 0 h 20"/>
                  <a:gd name="T14" fmla="*/ 0 w 68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20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29" y="0"/>
                      <a:pt x="29" y="0"/>
                    </a:cubicBezTo>
                    <a:cubicBezTo>
                      <a:pt x="29" y="0"/>
                      <a:pt x="47" y="0"/>
                      <a:pt x="4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44" name="Freeform 118">
                <a:extLst>
                  <a:ext uri="{FF2B5EF4-FFF2-40B4-BE49-F238E27FC236}">
                    <a16:creationId xmlns:a16="http://schemas.microsoft.com/office/drawing/2014/main" id="{AE2A5396-A85C-1B4B-BD42-8E6B7AE38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54313"/>
                <a:ext cx="23812" cy="7937"/>
              </a:xfrm>
              <a:custGeom>
                <a:avLst/>
                <a:gdLst>
                  <a:gd name="T0" fmla="*/ 0 w 68"/>
                  <a:gd name="T1" fmla="*/ 0 h 20"/>
                  <a:gd name="T2" fmla="*/ 0 w 68"/>
                  <a:gd name="T3" fmla="*/ 7540 h 20"/>
                  <a:gd name="T4" fmla="*/ 6653 w 68"/>
                  <a:gd name="T5" fmla="*/ 7540 h 20"/>
                  <a:gd name="T6" fmla="*/ 10155 w 68"/>
                  <a:gd name="T7" fmla="*/ 0 h 20"/>
                  <a:gd name="T8" fmla="*/ 16458 w 68"/>
                  <a:gd name="T9" fmla="*/ 7540 h 20"/>
                  <a:gd name="T10" fmla="*/ 23462 w 68"/>
                  <a:gd name="T11" fmla="*/ 7540 h 20"/>
                  <a:gd name="T12" fmla="*/ 23462 w 68"/>
                  <a:gd name="T13" fmla="*/ 0 h 20"/>
                  <a:gd name="T14" fmla="*/ 0 w 68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20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29" y="0"/>
                      <a:pt x="29" y="0"/>
                    </a:cubicBezTo>
                    <a:cubicBezTo>
                      <a:pt x="29" y="0"/>
                      <a:pt x="47" y="0"/>
                      <a:pt x="4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0"/>
                      <a:pt x="67" y="0"/>
                      <a:pt x="67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45" name="Freeform 119">
                <a:extLst>
                  <a:ext uri="{FF2B5EF4-FFF2-40B4-BE49-F238E27FC236}">
                    <a16:creationId xmlns:a16="http://schemas.microsoft.com/office/drawing/2014/main" id="{7AA80ECF-0121-A14E-AB53-0025869FA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60663"/>
                <a:ext cx="23812" cy="3175"/>
              </a:xfrm>
              <a:custGeom>
                <a:avLst/>
                <a:gdLst>
                  <a:gd name="T0" fmla="*/ 0 w 68"/>
                  <a:gd name="T1" fmla="*/ 0 h 11"/>
                  <a:gd name="T2" fmla="*/ 23462 w 68"/>
                  <a:gd name="T3" fmla="*/ 0 h 11"/>
                  <a:gd name="T4" fmla="*/ 23462 w 68"/>
                  <a:gd name="T5" fmla="*/ 2886 h 11"/>
                  <a:gd name="T6" fmla="*/ 0 w 68"/>
                  <a:gd name="T7" fmla="*/ 2886 h 11"/>
                  <a:gd name="T8" fmla="*/ 0 w 6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46" name="Freeform 120">
                <a:extLst>
                  <a:ext uri="{FF2B5EF4-FFF2-40B4-BE49-F238E27FC236}">
                    <a16:creationId xmlns:a16="http://schemas.microsoft.com/office/drawing/2014/main" id="{3E7FB685-0E47-094E-B41D-41C50B810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60663"/>
                <a:ext cx="23812" cy="3175"/>
              </a:xfrm>
              <a:custGeom>
                <a:avLst/>
                <a:gdLst>
                  <a:gd name="T0" fmla="*/ 0 w 68"/>
                  <a:gd name="T1" fmla="*/ 0 h 11"/>
                  <a:gd name="T2" fmla="*/ 23462 w 68"/>
                  <a:gd name="T3" fmla="*/ 0 h 11"/>
                  <a:gd name="T4" fmla="*/ 23462 w 68"/>
                  <a:gd name="T5" fmla="*/ 2886 h 11"/>
                  <a:gd name="T6" fmla="*/ 0 w 68"/>
                  <a:gd name="T7" fmla="*/ 2886 h 11"/>
                  <a:gd name="T8" fmla="*/ 0 w 6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47" name="Freeform 121">
                <a:extLst>
                  <a:ext uri="{FF2B5EF4-FFF2-40B4-BE49-F238E27FC236}">
                    <a16:creationId xmlns:a16="http://schemas.microsoft.com/office/drawing/2014/main" id="{CB2889DF-81C3-1D49-89F4-CBFAE7528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325" y="2757488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0 w 10"/>
                  <a:gd name="T3" fmla="*/ 0 h 11"/>
                  <a:gd name="T4" fmla="*/ 2858 w 10"/>
                  <a:gd name="T5" fmla="*/ 2886 h 11"/>
                  <a:gd name="T6" fmla="*/ 0 w 1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" y="0"/>
                      <a:pt x="9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48" name="Freeform 122">
                <a:extLst>
                  <a:ext uri="{FF2B5EF4-FFF2-40B4-BE49-F238E27FC236}">
                    <a16:creationId xmlns:a16="http://schemas.microsoft.com/office/drawing/2014/main" id="{47FF66C5-396E-DB46-922D-E5AD69D32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325" y="2757488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0 w 10"/>
                  <a:gd name="T3" fmla="*/ 0 h 11"/>
                  <a:gd name="T4" fmla="*/ 2858 w 10"/>
                  <a:gd name="T5" fmla="*/ 2886 h 11"/>
                  <a:gd name="T6" fmla="*/ 0 w 1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" y="0"/>
                      <a:pt x="9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49" name="Freeform 123">
                <a:extLst>
                  <a:ext uri="{FF2B5EF4-FFF2-40B4-BE49-F238E27FC236}">
                    <a16:creationId xmlns:a16="http://schemas.microsoft.com/office/drawing/2014/main" id="{12A2D996-7972-AA4F-8870-251BBE643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51138"/>
                <a:ext cx="23812" cy="1587"/>
              </a:xfrm>
              <a:custGeom>
                <a:avLst/>
                <a:gdLst>
                  <a:gd name="T0" fmla="*/ 0 w 68"/>
                  <a:gd name="T1" fmla="*/ 0 h 1"/>
                  <a:gd name="T2" fmla="*/ 23462 w 68"/>
                  <a:gd name="T3" fmla="*/ 0 h 1"/>
                  <a:gd name="T4" fmla="*/ 0 w 6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50" name="Freeform 124">
                <a:extLst>
                  <a:ext uri="{FF2B5EF4-FFF2-40B4-BE49-F238E27FC236}">
                    <a16:creationId xmlns:a16="http://schemas.microsoft.com/office/drawing/2014/main" id="{F81FA679-5A52-F447-A3D1-5F37AE130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51138"/>
                <a:ext cx="23812" cy="1587"/>
              </a:xfrm>
              <a:custGeom>
                <a:avLst/>
                <a:gdLst>
                  <a:gd name="T0" fmla="*/ 0 w 68"/>
                  <a:gd name="T1" fmla="*/ 0 h 1"/>
                  <a:gd name="T2" fmla="*/ 23462 w 68"/>
                  <a:gd name="T3" fmla="*/ 0 h 1"/>
                  <a:gd name="T4" fmla="*/ 0 w 6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51" name="Freeform 125">
                <a:extLst>
                  <a:ext uri="{FF2B5EF4-FFF2-40B4-BE49-F238E27FC236}">
                    <a16:creationId xmlns:a16="http://schemas.microsoft.com/office/drawing/2014/main" id="{BBB9F26A-843E-394F-AA75-C0578823E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51138"/>
                <a:ext cx="23812" cy="3175"/>
              </a:xfrm>
              <a:custGeom>
                <a:avLst/>
                <a:gdLst>
                  <a:gd name="T0" fmla="*/ 0 w 68"/>
                  <a:gd name="T1" fmla="*/ 0 h 11"/>
                  <a:gd name="T2" fmla="*/ 23462 w 68"/>
                  <a:gd name="T3" fmla="*/ 0 h 11"/>
                  <a:gd name="T4" fmla="*/ 23462 w 68"/>
                  <a:gd name="T5" fmla="*/ 2886 h 11"/>
                  <a:gd name="T6" fmla="*/ 0 w 68"/>
                  <a:gd name="T7" fmla="*/ 2886 h 11"/>
                  <a:gd name="T8" fmla="*/ 0 w 6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52" name="Freeform 126">
                <a:extLst>
                  <a:ext uri="{FF2B5EF4-FFF2-40B4-BE49-F238E27FC236}">
                    <a16:creationId xmlns:a16="http://schemas.microsoft.com/office/drawing/2014/main" id="{0E484E5E-BF57-1E48-9894-4D698596E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51138"/>
                <a:ext cx="23812" cy="3175"/>
              </a:xfrm>
              <a:custGeom>
                <a:avLst/>
                <a:gdLst>
                  <a:gd name="T0" fmla="*/ 0 w 68"/>
                  <a:gd name="T1" fmla="*/ 0 h 11"/>
                  <a:gd name="T2" fmla="*/ 23462 w 68"/>
                  <a:gd name="T3" fmla="*/ 0 h 11"/>
                  <a:gd name="T4" fmla="*/ 23462 w 68"/>
                  <a:gd name="T5" fmla="*/ 2886 h 11"/>
                  <a:gd name="T6" fmla="*/ 0 w 68"/>
                  <a:gd name="T7" fmla="*/ 2886 h 11"/>
                  <a:gd name="T8" fmla="*/ 0 w 6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53" name="Freeform 127">
                <a:extLst>
                  <a:ext uri="{FF2B5EF4-FFF2-40B4-BE49-F238E27FC236}">
                    <a16:creationId xmlns:a16="http://schemas.microsoft.com/office/drawing/2014/main" id="{2AB845C6-E181-8D40-A0B6-10BD6342B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563" y="2736850"/>
                <a:ext cx="11112" cy="3175"/>
              </a:xfrm>
              <a:custGeom>
                <a:avLst/>
                <a:gdLst>
                  <a:gd name="T0" fmla="*/ 0 w 29"/>
                  <a:gd name="T1" fmla="*/ 0 h 11"/>
                  <a:gd name="T2" fmla="*/ 3832 w 29"/>
                  <a:gd name="T3" fmla="*/ 0 h 11"/>
                  <a:gd name="T4" fmla="*/ 7280 w 29"/>
                  <a:gd name="T5" fmla="*/ 0 h 11"/>
                  <a:gd name="T6" fmla="*/ 10729 w 29"/>
                  <a:gd name="T7" fmla="*/ 0 h 11"/>
                  <a:gd name="T8" fmla="*/ 10729 w 29"/>
                  <a:gd name="T9" fmla="*/ 2886 h 11"/>
                  <a:gd name="T10" fmla="*/ 7280 w 29"/>
                  <a:gd name="T11" fmla="*/ 2886 h 11"/>
                  <a:gd name="T12" fmla="*/ 3832 w 29"/>
                  <a:gd name="T13" fmla="*/ 2886 h 11"/>
                  <a:gd name="T14" fmla="*/ 0 w 29"/>
                  <a:gd name="T15" fmla="*/ 2886 h 11"/>
                  <a:gd name="T16" fmla="*/ 0 w 29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10"/>
                      <a:pt x="28" y="10"/>
                      <a:pt x="28" y="10"/>
                    </a:cubicBezTo>
                    <a:lnTo>
                      <a:pt x="19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54" name="Freeform 128">
                <a:extLst>
                  <a:ext uri="{FF2B5EF4-FFF2-40B4-BE49-F238E27FC236}">
                    <a16:creationId xmlns:a16="http://schemas.microsoft.com/office/drawing/2014/main" id="{E26C15F7-0642-FF49-9740-FF89B57B6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563" y="2736850"/>
                <a:ext cx="11112" cy="3175"/>
              </a:xfrm>
              <a:custGeom>
                <a:avLst/>
                <a:gdLst>
                  <a:gd name="T0" fmla="*/ 0 w 29"/>
                  <a:gd name="T1" fmla="*/ 0 h 11"/>
                  <a:gd name="T2" fmla="*/ 3832 w 29"/>
                  <a:gd name="T3" fmla="*/ 0 h 11"/>
                  <a:gd name="T4" fmla="*/ 7280 w 29"/>
                  <a:gd name="T5" fmla="*/ 0 h 11"/>
                  <a:gd name="T6" fmla="*/ 10729 w 29"/>
                  <a:gd name="T7" fmla="*/ 0 h 11"/>
                  <a:gd name="T8" fmla="*/ 10729 w 29"/>
                  <a:gd name="T9" fmla="*/ 2886 h 11"/>
                  <a:gd name="T10" fmla="*/ 7280 w 29"/>
                  <a:gd name="T11" fmla="*/ 2886 h 11"/>
                  <a:gd name="T12" fmla="*/ 3832 w 29"/>
                  <a:gd name="T13" fmla="*/ 2886 h 11"/>
                  <a:gd name="T14" fmla="*/ 0 w 29"/>
                  <a:gd name="T15" fmla="*/ 2886 h 11"/>
                  <a:gd name="T16" fmla="*/ 0 w 29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10"/>
                      <a:pt x="28" y="10"/>
                      <a:pt x="28" y="10"/>
                    </a:cubicBezTo>
                    <a:lnTo>
                      <a:pt x="19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55" name="Freeform 129">
                <a:extLst>
                  <a:ext uri="{FF2B5EF4-FFF2-40B4-BE49-F238E27FC236}">
                    <a16:creationId xmlns:a16="http://schemas.microsoft.com/office/drawing/2014/main" id="{3177C9FC-8A66-3240-9AB9-5B9685E2C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325" y="2740025"/>
                <a:ext cx="3175" cy="11113"/>
              </a:xfrm>
              <a:custGeom>
                <a:avLst/>
                <a:gdLst>
                  <a:gd name="T0" fmla="*/ 2858 w 10"/>
                  <a:gd name="T1" fmla="*/ 0 h 29"/>
                  <a:gd name="T2" fmla="*/ 2858 w 10"/>
                  <a:gd name="T3" fmla="*/ 10730 h 29"/>
                  <a:gd name="T4" fmla="*/ 0 w 10"/>
                  <a:gd name="T5" fmla="*/ 10730 h 29"/>
                  <a:gd name="T6" fmla="*/ 0 w 10"/>
                  <a:gd name="T7" fmla="*/ 0 h 29"/>
                  <a:gd name="T8" fmla="*/ 2858 w 1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9">
                    <a:moveTo>
                      <a:pt x="9" y="0"/>
                    </a:moveTo>
                    <a:lnTo>
                      <a:pt x="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56" name="Freeform 130">
                <a:extLst>
                  <a:ext uri="{FF2B5EF4-FFF2-40B4-BE49-F238E27FC236}">
                    <a16:creationId xmlns:a16="http://schemas.microsoft.com/office/drawing/2014/main" id="{089C1094-6193-014A-8915-4A196E207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325" y="2740025"/>
                <a:ext cx="3175" cy="11113"/>
              </a:xfrm>
              <a:custGeom>
                <a:avLst/>
                <a:gdLst>
                  <a:gd name="T0" fmla="*/ 2858 w 10"/>
                  <a:gd name="T1" fmla="*/ 0 h 29"/>
                  <a:gd name="T2" fmla="*/ 2858 w 10"/>
                  <a:gd name="T3" fmla="*/ 10730 h 29"/>
                  <a:gd name="T4" fmla="*/ 0 w 10"/>
                  <a:gd name="T5" fmla="*/ 10730 h 29"/>
                  <a:gd name="T6" fmla="*/ 0 w 10"/>
                  <a:gd name="T7" fmla="*/ 0 h 29"/>
                  <a:gd name="T8" fmla="*/ 2858 w 1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9">
                    <a:moveTo>
                      <a:pt x="9" y="0"/>
                    </a:moveTo>
                    <a:lnTo>
                      <a:pt x="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57" name="Freeform 131">
                <a:extLst>
                  <a:ext uri="{FF2B5EF4-FFF2-40B4-BE49-F238E27FC236}">
                    <a16:creationId xmlns:a16="http://schemas.microsoft.com/office/drawing/2014/main" id="{2DFE37AD-4EEE-7D41-9A6B-59C42E99B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325" y="2740025"/>
                <a:ext cx="3175" cy="11113"/>
              </a:xfrm>
              <a:custGeom>
                <a:avLst/>
                <a:gdLst>
                  <a:gd name="T0" fmla="*/ 2858 w 10"/>
                  <a:gd name="T1" fmla="*/ 0 h 29"/>
                  <a:gd name="T2" fmla="*/ 2858 w 10"/>
                  <a:gd name="T3" fmla="*/ 10730 h 29"/>
                  <a:gd name="T4" fmla="*/ 0 w 10"/>
                  <a:gd name="T5" fmla="*/ 10730 h 29"/>
                  <a:gd name="T6" fmla="*/ 0 w 10"/>
                  <a:gd name="T7" fmla="*/ 0 h 29"/>
                  <a:gd name="T8" fmla="*/ 2858 w 1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9">
                    <a:moveTo>
                      <a:pt x="9" y="0"/>
                    </a:moveTo>
                    <a:lnTo>
                      <a:pt x="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58" name="Freeform 132">
                <a:extLst>
                  <a:ext uri="{FF2B5EF4-FFF2-40B4-BE49-F238E27FC236}">
                    <a16:creationId xmlns:a16="http://schemas.microsoft.com/office/drawing/2014/main" id="{173747E5-E620-2C47-AADC-99CE94E04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740025"/>
                <a:ext cx="7938" cy="3175"/>
              </a:xfrm>
              <a:custGeom>
                <a:avLst/>
                <a:gdLst>
                  <a:gd name="T0" fmla="*/ 0 w 21"/>
                  <a:gd name="T1" fmla="*/ 0 h 10"/>
                  <a:gd name="T2" fmla="*/ 0 w 21"/>
                  <a:gd name="T3" fmla="*/ 2858 h 10"/>
                  <a:gd name="T4" fmla="*/ 0 w 21"/>
                  <a:gd name="T5" fmla="*/ 0 h 10"/>
                  <a:gd name="T6" fmla="*/ 3780 w 21"/>
                  <a:gd name="T7" fmla="*/ 0 h 10"/>
                  <a:gd name="T8" fmla="*/ 3780 w 21"/>
                  <a:gd name="T9" fmla="*/ 2858 h 10"/>
                  <a:gd name="T10" fmla="*/ 3780 w 21"/>
                  <a:gd name="T11" fmla="*/ 0 h 10"/>
                  <a:gd name="T12" fmla="*/ 7560 w 21"/>
                  <a:gd name="T13" fmla="*/ 0 h 10"/>
                  <a:gd name="T14" fmla="*/ 7560 w 21"/>
                  <a:gd name="T15" fmla="*/ 2858 h 10"/>
                  <a:gd name="T16" fmla="*/ 0 w 21"/>
                  <a:gd name="T17" fmla="*/ 2858 h 10"/>
                  <a:gd name="T18" fmla="*/ 0 w 21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59" name="Freeform 133">
                <a:extLst>
                  <a:ext uri="{FF2B5EF4-FFF2-40B4-BE49-F238E27FC236}">
                    <a16:creationId xmlns:a16="http://schemas.microsoft.com/office/drawing/2014/main" id="{0BB5D3D8-B1B6-DD47-9D07-24296773C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743200"/>
                <a:ext cx="3175" cy="7938"/>
              </a:xfrm>
              <a:custGeom>
                <a:avLst/>
                <a:gdLst>
                  <a:gd name="T0" fmla="*/ 2886 w 11"/>
                  <a:gd name="T1" fmla="*/ 0 h 20"/>
                  <a:gd name="T2" fmla="*/ 2886 w 11"/>
                  <a:gd name="T3" fmla="*/ 7541 h 20"/>
                  <a:gd name="T4" fmla="*/ 0 w 11"/>
                  <a:gd name="T5" fmla="*/ 7541 h 20"/>
                  <a:gd name="T6" fmla="*/ 0 w 11"/>
                  <a:gd name="T7" fmla="*/ 0 h 20"/>
                  <a:gd name="T8" fmla="*/ 2886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10" y="0"/>
                    </a:moveTo>
                    <a:lnTo>
                      <a:pt x="10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60" name="Freeform 134">
                <a:extLst>
                  <a:ext uri="{FF2B5EF4-FFF2-40B4-BE49-F238E27FC236}">
                    <a16:creationId xmlns:a16="http://schemas.microsoft.com/office/drawing/2014/main" id="{997C887B-B960-844F-8C78-49A7D1C81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740025"/>
                <a:ext cx="7938" cy="3175"/>
              </a:xfrm>
              <a:custGeom>
                <a:avLst/>
                <a:gdLst>
                  <a:gd name="T0" fmla="*/ 0 w 21"/>
                  <a:gd name="T1" fmla="*/ 0 h 10"/>
                  <a:gd name="T2" fmla="*/ 0 w 21"/>
                  <a:gd name="T3" fmla="*/ 2858 h 10"/>
                  <a:gd name="T4" fmla="*/ 0 w 21"/>
                  <a:gd name="T5" fmla="*/ 0 h 10"/>
                  <a:gd name="T6" fmla="*/ 3780 w 21"/>
                  <a:gd name="T7" fmla="*/ 0 h 10"/>
                  <a:gd name="T8" fmla="*/ 3780 w 21"/>
                  <a:gd name="T9" fmla="*/ 2858 h 10"/>
                  <a:gd name="T10" fmla="*/ 3780 w 21"/>
                  <a:gd name="T11" fmla="*/ 0 h 10"/>
                  <a:gd name="T12" fmla="*/ 7560 w 21"/>
                  <a:gd name="T13" fmla="*/ 0 h 10"/>
                  <a:gd name="T14" fmla="*/ 7560 w 21"/>
                  <a:gd name="T15" fmla="*/ 2858 h 10"/>
                  <a:gd name="T16" fmla="*/ 0 w 21"/>
                  <a:gd name="T17" fmla="*/ 2858 h 10"/>
                  <a:gd name="T18" fmla="*/ 0 w 21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61" name="Freeform 135">
                <a:extLst>
                  <a:ext uri="{FF2B5EF4-FFF2-40B4-BE49-F238E27FC236}">
                    <a16:creationId xmlns:a16="http://schemas.microsoft.com/office/drawing/2014/main" id="{57DF220D-5E07-F24C-9B37-A12B44EBA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40025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3969 w 20"/>
                  <a:gd name="T3" fmla="*/ 0 h 10"/>
                  <a:gd name="T4" fmla="*/ 3969 w 20"/>
                  <a:gd name="T5" fmla="*/ 2858 h 10"/>
                  <a:gd name="T6" fmla="*/ 3969 w 20"/>
                  <a:gd name="T7" fmla="*/ 0 h 10"/>
                  <a:gd name="T8" fmla="*/ 7540 w 20"/>
                  <a:gd name="T9" fmla="*/ 0 h 10"/>
                  <a:gd name="T10" fmla="*/ 7540 w 20"/>
                  <a:gd name="T11" fmla="*/ 2858 h 10"/>
                  <a:gd name="T12" fmla="*/ 7540 w 20"/>
                  <a:gd name="T13" fmla="*/ 0 h 10"/>
                  <a:gd name="T14" fmla="*/ 7540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62" name="Freeform 136">
                <a:extLst>
                  <a:ext uri="{FF2B5EF4-FFF2-40B4-BE49-F238E27FC236}">
                    <a16:creationId xmlns:a16="http://schemas.microsoft.com/office/drawing/2014/main" id="{D3EB2EDE-1F59-C64B-A334-9E34FB71E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40025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3969 w 20"/>
                  <a:gd name="T3" fmla="*/ 0 h 10"/>
                  <a:gd name="T4" fmla="*/ 3969 w 20"/>
                  <a:gd name="T5" fmla="*/ 2858 h 10"/>
                  <a:gd name="T6" fmla="*/ 3969 w 20"/>
                  <a:gd name="T7" fmla="*/ 0 h 10"/>
                  <a:gd name="T8" fmla="*/ 7540 w 20"/>
                  <a:gd name="T9" fmla="*/ 0 h 10"/>
                  <a:gd name="T10" fmla="*/ 7540 w 20"/>
                  <a:gd name="T11" fmla="*/ 2858 h 10"/>
                  <a:gd name="T12" fmla="*/ 7540 w 20"/>
                  <a:gd name="T13" fmla="*/ 0 h 10"/>
                  <a:gd name="T14" fmla="*/ 7540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63" name="Freeform 137">
                <a:extLst>
                  <a:ext uri="{FF2B5EF4-FFF2-40B4-BE49-F238E27FC236}">
                    <a16:creationId xmlns:a16="http://schemas.microsoft.com/office/drawing/2014/main" id="{80A6517C-C8A2-F948-940E-80B9F75B6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43200"/>
                <a:ext cx="7937" cy="7938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64" name="Freeform 138">
                <a:extLst>
                  <a:ext uri="{FF2B5EF4-FFF2-40B4-BE49-F238E27FC236}">
                    <a16:creationId xmlns:a16="http://schemas.microsoft.com/office/drawing/2014/main" id="{67449946-18FE-C647-90E8-BFBF6BD32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43200"/>
                <a:ext cx="7937" cy="7938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65" name="Freeform 139">
                <a:extLst>
                  <a:ext uri="{FF2B5EF4-FFF2-40B4-BE49-F238E27FC236}">
                    <a16:creationId xmlns:a16="http://schemas.microsoft.com/office/drawing/2014/main" id="{BF7AF4AF-797D-C041-8869-D9D418925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213" y="2743200"/>
                <a:ext cx="7937" cy="7938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66" name="Freeform 140">
                <a:extLst>
                  <a:ext uri="{FF2B5EF4-FFF2-40B4-BE49-F238E27FC236}">
                    <a16:creationId xmlns:a16="http://schemas.microsoft.com/office/drawing/2014/main" id="{C8F14382-7818-AD4E-8AEA-455DE1133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325" y="2743200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2858 w 10"/>
                  <a:gd name="T3" fmla="*/ 0 h 11"/>
                  <a:gd name="T4" fmla="*/ 2858 w 10"/>
                  <a:gd name="T5" fmla="*/ 2886 h 11"/>
                  <a:gd name="T6" fmla="*/ 0 w 10"/>
                  <a:gd name="T7" fmla="*/ 2886 h 11"/>
                  <a:gd name="T8" fmla="*/ 0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10"/>
                      <a:pt x="9" y="10"/>
                      <a:pt x="9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67" name="Freeform 141">
                <a:extLst>
                  <a:ext uri="{FF2B5EF4-FFF2-40B4-BE49-F238E27FC236}">
                    <a16:creationId xmlns:a16="http://schemas.microsoft.com/office/drawing/2014/main" id="{28CF57EB-0B51-7C4B-84C9-DE1F6ED9D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74637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68" name="Freeform 142">
                <a:extLst>
                  <a:ext uri="{FF2B5EF4-FFF2-40B4-BE49-F238E27FC236}">
                    <a16:creationId xmlns:a16="http://schemas.microsoft.com/office/drawing/2014/main" id="{EA24625E-F551-CE4F-A78A-A42F5F9C9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27463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69" name="Freeform 143">
                <a:extLst>
                  <a:ext uri="{FF2B5EF4-FFF2-40B4-BE49-F238E27FC236}">
                    <a16:creationId xmlns:a16="http://schemas.microsoft.com/office/drawing/2014/main" id="{C434DAC1-AE08-274B-B919-73B8F4D8B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743200"/>
                <a:ext cx="7937" cy="7938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70" name="Freeform 144">
                <a:extLst>
                  <a:ext uri="{FF2B5EF4-FFF2-40B4-BE49-F238E27FC236}">
                    <a16:creationId xmlns:a16="http://schemas.microsoft.com/office/drawing/2014/main" id="{6239E4DC-2F09-5C40-86E5-C2C40F65D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743200"/>
                <a:ext cx="7937" cy="7938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71" name="Freeform 145">
                <a:extLst>
                  <a:ext uri="{FF2B5EF4-FFF2-40B4-BE49-F238E27FC236}">
                    <a16:creationId xmlns:a16="http://schemas.microsoft.com/office/drawing/2014/main" id="{397E2B55-1A1E-4A44-9B3B-2CDA55DC4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475" y="2754313"/>
                <a:ext cx="14288" cy="11112"/>
              </a:xfrm>
              <a:custGeom>
                <a:avLst/>
                <a:gdLst>
                  <a:gd name="T0" fmla="*/ 0 w 39"/>
                  <a:gd name="T1" fmla="*/ 10742 h 30"/>
                  <a:gd name="T2" fmla="*/ 7327 w 39"/>
                  <a:gd name="T3" fmla="*/ 0 h 30"/>
                  <a:gd name="T4" fmla="*/ 13922 w 39"/>
                  <a:gd name="T5" fmla="*/ 10742 h 30"/>
                  <a:gd name="T6" fmla="*/ 0 w 39"/>
                  <a:gd name="T7" fmla="*/ 10742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0">
                    <a:moveTo>
                      <a:pt x="0" y="29"/>
                    </a:moveTo>
                    <a:cubicBezTo>
                      <a:pt x="0" y="0"/>
                      <a:pt x="20" y="0"/>
                      <a:pt x="20" y="0"/>
                    </a:cubicBezTo>
                    <a:cubicBezTo>
                      <a:pt x="20" y="0"/>
                      <a:pt x="38" y="0"/>
                      <a:pt x="38" y="29"/>
                    </a:cubicBezTo>
                    <a:cubicBezTo>
                      <a:pt x="0" y="29"/>
                      <a:pt x="0" y="29"/>
                      <a:pt x="0" y="29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72" name="Freeform 146">
                <a:extLst>
                  <a:ext uri="{FF2B5EF4-FFF2-40B4-BE49-F238E27FC236}">
                    <a16:creationId xmlns:a16="http://schemas.microsoft.com/office/drawing/2014/main" id="{B2BE9E68-6B9F-3142-89B8-2BCF29223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754313"/>
                <a:ext cx="20638" cy="7937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7540 h 20"/>
                  <a:gd name="T4" fmla="*/ 3202 w 58"/>
                  <a:gd name="T5" fmla="*/ 7540 h 20"/>
                  <a:gd name="T6" fmla="*/ 10319 w 58"/>
                  <a:gd name="T7" fmla="*/ 0 h 20"/>
                  <a:gd name="T8" fmla="*/ 16724 w 58"/>
                  <a:gd name="T9" fmla="*/ 7540 h 20"/>
                  <a:gd name="T10" fmla="*/ 20282 w 58"/>
                  <a:gd name="T11" fmla="*/ 7540 h 20"/>
                  <a:gd name="T12" fmla="*/ 20282 w 58"/>
                  <a:gd name="T13" fmla="*/ 0 h 20"/>
                  <a:gd name="T14" fmla="*/ 0 w 58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0"/>
                      <a:pt x="29" y="0"/>
                      <a:pt x="29" y="0"/>
                    </a:cubicBezTo>
                    <a:cubicBezTo>
                      <a:pt x="29" y="0"/>
                      <a:pt x="47" y="0"/>
                      <a:pt x="4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73" name="Freeform 147">
                <a:extLst>
                  <a:ext uri="{FF2B5EF4-FFF2-40B4-BE49-F238E27FC236}">
                    <a16:creationId xmlns:a16="http://schemas.microsoft.com/office/drawing/2014/main" id="{0F93E7CD-0E7C-DE4E-A522-C852C7697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754313"/>
                <a:ext cx="20638" cy="7937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7540 h 20"/>
                  <a:gd name="T4" fmla="*/ 3202 w 58"/>
                  <a:gd name="T5" fmla="*/ 7540 h 20"/>
                  <a:gd name="T6" fmla="*/ 10319 w 58"/>
                  <a:gd name="T7" fmla="*/ 0 h 20"/>
                  <a:gd name="T8" fmla="*/ 16724 w 58"/>
                  <a:gd name="T9" fmla="*/ 7540 h 20"/>
                  <a:gd name="T10" fmla="*/ 20282 w 58"/>
                  <a:gd name="T11" fmla="*/ 7540 h 20"/>
                  <a:gd name="T12" fmla="*/ 20282 w 58"/>
                  <a:gd name="T13" fmla="*/ 0 h 20"/>
                  <a:gd name="T14" fmla="*/ 0 w 58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0"/>
                      <a:pt x="29" y="0"/>
                      <a:pt x="29" y="0"/>
                    </a:cubicBezTo>
                    <a:cubicBezTo>
                      <a:pt x="29" y="0"/>
                      <a:pt x="47" y="0"/>
                      <a:pt x="4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74" name="Freeform 148">
                <a:extLst>
                  <a:ext uri="{FF2B5EF4-FFF2-40B4-BE49-F238E27FC236}">
                    <a16:creationId xmlns:a16="http://schemas.microsoft.com/office/drawing/2014/main" id="{F91FB0BF-3768-5243-8E74-4213833FA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760663"/>
                <a:ext cx="28575" cy="3175"/>
              </a:xfrm>
              <a:custGeom>
                <a:avLst/>
                <a:gdLst>
                  <a:gd name="T0" fmla="*/ 3663 w 78"/>
                  <a:gd name="T1" fmla="*/ 0 h 11"/>
                  <a:gd name="T2" fmla="*/ 24545 w 78"/>
                  <a:gd name="T3" fmla="*/ 0 h 11"/>
                  <a:gd name="T4" fmla="*/ 28209 w 78"/>
                  <a:gd name="T5" fmla="*/ 2886 h 11"/>
                  <a:gd name="T6" fmla="*/ 24545 w 78"/>
                  <a:gd name="T7" fmla="*/ 2886 h 11"/>
                  <a:gd name="T8" fmla="*/ 3663 w 78"/>
                  <a:gd name="T9" fmla="*/ 2886 h 11"/>
                  <a:gd name="T10" fmla="*/ 0 w 78"/>
                  <a:gd name="T11" fmla="*/ 2886 h 11"/>
                  <a:gd name="T12" fmla="*/ 3663 w 78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1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77" y="0"/>
                      <a:pt x="77" y="10"/>
                      <a:pt x="77" y="10"/>
                    </a:cubicBezTo>
                    <a:lnTo>
                      <a:pt x="67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0"/>
                      <a:pt x="1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75" name="Freeform 149">
                <a:extLst>
                  <a:ext uri="{FF2B5EF4-FFF2-40B4-BE49-F238E27FC236}">
                    <a16:creationId xmlns:a16="http://schemas.microsoft.com/office/drawing/2014/main" id="{6D5B22BE-AA53-6243-AE51-D65A1A542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760663"/>
                <a:ext cx="28575" cy="3175"/>
              </a:xfrm>
              <a:custGeom>
                <a:avLst/>
                <a:gdLst>
                  <a:gd name="T0" fmla="*/ 3663 w 78"/>
                  <a:gd name="T1" fmla="*/ 0 h 11"/>
                  <a:gd name="T2" fmla="*/ 24545 w 78"/>
                  <a:gd name="T3" fmla="*/ 0 h 11"/>
                  <a:gd name="T4" fmla="*/ 28209 w 78"/>
                  <a:gd name="T5" fmla="*/ 2886 h 11"/>
                  <a:gd name="T6" fmla="*/ 24545 w 78"/>
                  <a:gd name="T7" fmla="*/ 2886 h 11"/>
                  <a:gd name="T8" fmla="*/ 3663 w 78"/>
                  <a:gd name="T9" fmla="*/ 2886 h 11"/>
                  <a:gd name="T10" fmla="*/ 0 w 78"/>
                  <a:gd name="T11" fmla="*/ 2886 h 11"/>
                  <a:gd name="T12" fmla="*/ 3663 w 78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1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77" y="0"/>
                      <a:pt x="77" y="10"/>
                      <a:pt x="77" y="10"/>
                    </a:cubicBezTo>
                    <a:lnTo>
                      <a:pt x="67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0"/>
                      <a:pt x="1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76" name="Freeform 150">
                <a:extLst>
                  <a:ext uri="{FF2B5EF4-FFF2-40B4-BE49-F238E27FC236}">
                    <a16:creationId xmlns:a16="http://schemas.microsoft.com/office/drawing/2014/main" id="{33FC34A2-5909-444E-9C1E-B34E76A72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757488"/>
                <a:ext cx="7938" cy="3175"/>
              </a:xfrm>
              <a:custGeom>
                <a:avLst/>
                <a:gdLst>
                  <a:gd name="T0" fmla="*/ 0 w 20"/>
                  <a:gd name="T1" fmla="*/ 2886 h 11"/>
                  <a:gd name="T2" fmla="*/ 3969 w 20"/>
                  <a:gd name="T3" fmla="*/ 0 h 11"/>
                  <a:gd name="T4" fmla="*/ 7541 w 20"/>
                  <a:gd name="T5" fmla="*/ 2886 h 11"/>
                  <a:gd name="T6" fmla="*/ 0 w 2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0" y="10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0" y="0"/>
                      <a:pt x="19" y="0"/>
                      <a:pt x="19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77" name="Freeform 151">
                <a:extLst>
                  <a:ext uri="{FF2B5EF4-FFF2-40B4-BE49-F238E27FC236}">
                    <a16:creationId xmlns:a16="http://schemas.microsoft.com/office/drawing/2014/main" id="{3C8D17CD-03A5-E24F-B1D7-5250BB5D0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757488"/>
                <a:ext cx="7938" cy="3175"/>
              </a:xfrm>
              <a:custGeom>
                <a:avLst/>
                <a:gdLst>
                  <a:gd name="T0" fmla="*/ 0 w 20"/>
                  <a:gd name="T1" fmla="*/ 2886 h 11"/>
                  <a:gd name="T2" fmla="*/ 3969 w 20"/>
                  <a:gd name="T3" fmla="*/ 0 h 11"/>
                  <a:gd name="T4" fmla="*/ 7541 w 20"/>
                  <a:gd name="T5" fmla="*/ 2886 h 11"/>
                  <a:gd name="T6" fmla="*/ 0 w 2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0" y="10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0" y="0"/>
                      <a:pt x="19" y="0"/>
                      <a:pt x="19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78" name="Freeform 152">
                <a:extLst>
                  <a:ext uri="{FF2B5EF4-FFF2-40B4-BE49-F238E27FC236}">
                    <a16:creationId xmlns:a16="http://schemas.microsoft.com/office/drawing/2014/main" id="{7206518B-AAE2-9940-A958-F343D598E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751138"/>
                <a:ext cx="28575" cy="1587"/>
              </a:xfrm>
              <a:custGeom>
                <a:avLst/>
                <a:gdLst>
                  <a:gd name="T0" fmla="*/ 3663 w 78"/>
                  <a:gd name="T1" fmla="*/ 0 h 1"/>
                  <a:gd name="T2" fmla="*/ 24545 w 78"/>
                  <a:gd name="T3" fmla="*/ 0 h 1"/>
                  <a:gd name="T4" fmla="*/ 28209 w 78"/>
                  <a:gd name="T5" fmla="*/ 0 h 1"/>
                  <a:gd name="T6" fmla="*/ 24545 w 78"/>
                  <a:gd name="T7" fmla="*/ 0 h 1"/>
                  <a:gd name="T8" fmla="*/ 3663 w 78"/>
                  <a:gd name="T9" fmla="*/ 0 h 1"/>
                  <a:gd name="T10" fmla="*/ 0 w 78"/>
                  <a:gd name="T11" fmla="*/ 0 h 1"/>
                  <a:gd name="T12" fmla="*/ 3663 w 78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77" y="0"/>
                    </a:lnTo>
                    <a:lnTo>
                      <a:pt x="67" y="0"/>
                    </a:ln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79" name="Freeform 153">
                <a:extLst>
                  <a:ext uri="{FF2B5EF4-FFF2-40B4-BE49-F238E27FC236}">
                    <a16:creationId xmlns:a16="http://schemas.microsoft.com/office/drawing/2014/main" id="{78EA4DEA-563C-C544-8F2B-462232692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751138"/>
                <a:ext cx="28575" cy="1587"/>
              </a:xfrm>
              <a:custGeom>
                <a:avLst/>
                <a:gdLst>
                  <a:gd name="T0" fmla="*/ 3663 w 78"/>
                  <a:gd name="T1" fmla="*/ 0 h 1"/>
                  <a:gd name="T2" fmla="*/ 24545 w 78"/>
                  <a:gd name="T3" fmla="*/ 0 h 1"/>
                  <a:gd name="T4" fmla="*/ 28209 w 78"/>
                  <a:gd name="T5" fmla="*/ 0 h 1"/>
                  <a:gd name="T6" fmla="*/ 24545 w 78"/>
                  <a:gd name="T7" fmla="*/ 0 h 1"/>
                  <a:gd name="T8" fmla="*/ 3663 w 78"/>
                  <a:gd name="T9" fmla="*/ 0 h 1"/>
                  <a:gd name="T10" fmla="*/ 0 w 78"/>
                  <a:gd name="T11" fmla="*/ 0 h 1"/>
                  <a:gd name="T12" fmla="*/ 3663 w 78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77" y="0"/>
                    </a:lnTo>
                    <a:lnTo>
                      <a:pt x="67" y="0"/>
                    </a:ln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80" name="Freeform 154">
                <a:extLst>
                  <a:ext uri="{FF2B5EF4-FFF2-40B4-BE49-F238E27FC236}">
                    <a16:creationId xmlns:a16="http://schemas.microsoft.com/office/drawing/2014/main" id="{FB3997CF-971F-504C-814E-917C9BEC8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751138"/>
                <a:ext cx="20638" cy="3175"/>
              </a:xfrm>
              <a:custGeom>
                <a:avLst/>
                <a:gdLst>
                  <a:gd name="T0" fmla="*/ 0 w 58"/>
                  <a:gd name="T1" fmla="*/ 0 h 11"/>
                  <a:gd name="T2" fmla="*/ 20282 w 58"/>
                  <a:gd name="T3" fmla="*/ 0 h 11"/>
                  <a:gd name="T4" fmla="*/ 20282 w 58"/>
                  <a:gd name="T5" fmla="*/ 2886 h 11"/>
                  <a:gd name="T6" fmla="*/ 0 w 58"/>
                  <a:gd name="T7" fmla="*/ 2886 h 11"/>
                  <a:gd name="T8" fmla="*/ 0 w 5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1">
                    <a:moveTo>
                      <a:pt x="0" y="0"/>
                    </a:moveTo>
                    <a:cubicBezTo>
                      <a:pt x="57" y="0"/>
                      <a:pt x="57" y="0"/>
                      <a:pt x="57" y="0"/>
                    </a:cubicBezTo>
                    <a:lnTo>
                      <a:pt x="57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81" name="Freeform 155">
                <a:extLst>
                  <a:ext uri="{FF2B5EF4-FFF2-40B4-BE49-F238E27FC236}">
                    <a16:creationId xmlns:a16="http://schemas.microsoft.com/office/drawing/2014/main" id="{2EBD4744-C29E-1A4B-8DC8-CA25EAAC7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751138"/>
                <a:ext cx="20638" cy="3175"/>
              </a:xfrm>
              <a:custGeom>
                <a:avLst/>
                <a:gdLst>
                  <a:gd name="T0" fmla="*/ 0 w 58"/>
                  <a:gd name="T1" fmla="*/ 0 h 11"/>
                  <a:gd name="T2" fmla="*/ 20282 w 58"/>
                  <a:gd name="T3" fmla="*/ 0 h 11"/>
                  <a:gd name="T4" fmla="*/ 20282 w 58"/>
                  <a:gd name="T5" fmla="*/ 2886 h 11"/>
                  <a:gd name="T6" fmla="*/ 0 w 58"/>
                  <a:gd name="T7" fmla="*/ 2886 h 11"/>
                  <a:gd name="T8" fmla="*/ 0 w 5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1">
                    <a:moveTo>
                      <a:pt x="0" y="0"/>
                    </a:moveTo>
                    <a:cubicBezTo>
                      <a:pt x="57" y="0"/>
                      <a:pt x="57" y="0"/>
                      <a:pt x="57" y="0"/>
                    </a:cubicBezTo>
                    <a:lnTo>
                      <a:pt x="57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82" name="Freeform 156">
                <a:extLst>
                  <a:ext uri="{FF2B5EF4-FFF2-40B4-BE49-F238E27FC236}">
                    <a16:creationId xmlns:a16="http://schemas.microsoft.com/office/drawing/2014/main" id="{E88F668D-7C01-EA47-BE29-A91405C48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736850"/>
                <a:ext cx="7938" cy="3175"/>
              </a:xfrm>
              <a:custGeom>
                <a:avLst/>
                <a:gdLst>
                  <a:gd name="T0" fmla="*/ 0 w 20"/>
                  <a:gd name="T1" fmla="*/ 0 h 11"/>
                  <a:gd name="T2" fmla="*/ 3969 w 20"/>
                  <a:gd name="T3" fmla="*/ 0 h 11"/>
                  <a:gd name="T4" fmla="*/ 7541 w 20"/>
                  <a:gd name="T5" fmla="*/ 0 h 11"/>
                  <a:gd name="T6" fmla="*/ 7541 w 20"/>
                  <a:gd name="T7" fmla="*/ 2886 h 11"/>
                  <a:gd name="T8" fmla="*/ 0 w 20"/>
                  <a:gd name="T9" fmla="*/ 2886 h 11"/>
                  <a:gd name="T10" fmla="*/ 0 w 2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83" name="Freeform 157">
                <a:extLst>
                  <a:ext uri="{FF2B5EF4-FFF2-40B4-BE49-F238E27FC236}">
                    <a16:creationId xmlns:a16="http://schemas.microsoft.com/office/drawing/2014/main" id="{71F9D5F8-EFB5-5141-ABFD-F8F5C81B1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736850"/>
                <a:ext cx="7938" cy="3175"/>
              </a:xfrm>
              <a:custGeom>
                <a:avLst/>
                <a:gdLst>
                  <a:gd name="T0" fmla="*/ 0 w 20"/>
                  <a:gd name="T1" fmla="*/ 0 h 11"/>
                  <a:gd name="T2" fmla="*/ 3969 w 20"/>
                  <a:gd name="T3" fmla="*/ 0 h 11"/>
                  <a:gd name="T4" fmla="*/ 7541 w 20"/>
                  <a:gd name="T5" fmla="*/ 0 h 11"/>
                  <a:gd name="T6" fmla="*/ 7541 w 20"/>
                  <a:gd name="T7" fmla="*/ 2886 h 11"/>
                  <a:gd name="T8" fmla="*/ 0 w 20"/>
                  <a:gd name="T9" fmla="*/ 2886 h 11"/>
                  <a:gd name="T10" fmla="*/ 0 w 2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84" name="Freeform 158">
                <a:extLst>
                  <a:ext uri="{FF2B5EF4-FFF2-40B4-BE49-F238E27FC236}">
                    <a16:creationId xmlns:a16="http://schemas.microsoft.com/office/drawing/2014/main" id="{EDAC7751-B36B-5B46-AF2E-59A6FB7BC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740025"/>
                <a:ext cx="7938" cy="11113"/>
              </a:xfrm>
              <a:custGeom>
                <a:avLst/>
                <a:gdLst>
                  <a:gd name="T0" fmla="*/ 7541 w 20"/>
                  <a:gd name="T1" fmla="*/ 0 h 29"/>
                  <a:gd name="T2" fmla="*/ 7541 w 20"/>
                  <a:gd name="T3" fmla="*/ 10730 h 29"/>
                  <a:gd name="T4" fmla="*/ 0 w 20"/>
                  <a:gd name="T5" fmla="*/ 10730 h 29"/>
                  <a:gd name="T6" fmla="*/ 0 w 20"/>
                  <a:gd name="T7" fmla="*/ 0 h 29"/>
                  <a:gd name="T8" fmla="*/ 7541 w 2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9" y="0"/>
                    </a:moveTo>
                    <a:lnTo>
                      <a:pt x="1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85" name="Freeform 159">
                <a:extLst>
                  <a:ext uri="{FF2B5EF4-FFF2-40B4-BE49-F238E27FC236}">
                    <a16:creationId xmlns:a16="http://schemas.microsoft.com/office/drawing/2014/main" id="{F0FAF427-A6EF-9E46-B020-92E905D57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740025"/>
                <a:ext cx="7938" cy="11113"/>
              </a:xfrm>
              <a:custGeom>
                <a:avLst/>
                <a:gdLst>
                  <a:gd name="T0" fmla="*/ 7541 w 20"/>
                  <a:gd name="T1" fmla="*/ 0 h 29"/>
                  <a:gd name="T2" fmla="*/ 7541 w 20"/>
                  <a:gd name="T3" fmla="*/ 10730 h 29"/>
                  <a:gd name="T4" fmla="*/ 0 w 20"/>
                  <a:gd name="T5" fmla="*/ 10730 h 29"/>
                  <a:gd name="T6" fmla="*/ 0 w 20"/>
                  <a:gd name="T7" fmla="*/ 0 h 29"/>
                  <a:gd name="T8" fmla="*/ 7541 w 2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9" y="0"/>
                    </a:moveTo>
                    <a:lnTo>
                      <a:pt x="1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86" name="Freeform 160">
                <a:extLst>
                  <a:ext uri="{FF2B5EF4-FFF2-40B4-BE49-F238E27FC236}">
                    <a16:creationId xmlns:a16="http://schemas.microsoft.com/office/drawing/2014/main" id="{4A32D657-E517-A24E-BF7E-9DBBC3F76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740025"/>
                <a:ext cx="7938" cy="11113"/>
              </a:xfrm>
              <a:custGeom>
                <a:avLst/>
                <a:gdLst>
                  <a:gd name="T0" fmla="*/ 7541 w 20"/>
                  <a:gd name="T1" fmla="*/ 0 h 29"/>
                  <a:gd name="T2" fmla="*/ 7541 w 20"/>
                  <a:gd name="T3" fmla="*/ 10730 h 29"/>
                  <a:gd name="T4" fmla="*/ 0 w 20"/>
                  <a:gd name="T5" fmla="*/ 10730 h 29"/>
                  <a:gd name="T6" fmla="*/ 0 w 20"/>
                  <a:gd name="T7" fmla="*/ 0 h 29"/>
                  <a:gd name="T8" fmla="*/ 7541 w 2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9" y="0"/>
                    </a:moveTo>
                    <a:lnTo>
                      <a:pt x="1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87" name="Freeform 161">
                <a:extLst>
                  <a:ext uri="{FF2B5EF4-FFF2-40B4-BE49-F238E27FC236}">
                    <a16:creationId xmlns:a16="http://schemas.microsoft.com/office/drawing/2014/main" id="{B122FA79-0C94-C141-BA62-92981B8FA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740025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3572 w 20"/>
                  <a:gd name="T3" fmla="*/ 0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7540 w 20"/>
                  <a:gd name="T11" fmla="*/ 2858 h 10"/>
                  <a:gd name="T12" fmla="*/ 7540 w 20"/>
                  <a:gd name="T13" fmla="*/ 0 h 10"/>
                  <a:gd name="T14" fmla="*/ 7540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88" name="Freeform 162">
                <a:extLst>
                  <a:ext uri="{FF2B5EF4-FFF2-40B4-BE49-F238E27FC236}">
                    <a16:creationId xmlns:a16="http://schemas.microsoft.com/office/drawing/2014/main" id="{16ECCE63-F12F-874A-978F-3A4905044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743200"/>
                <a:ext cx="7937" cy="7938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89" name="Freeform 163">
                <a:extLst>
                  <a:ext uri="{FF2B5EF4-FFF2-40B4-BE49-F238E27FC236}">
                    <a16:creationId xmlns:a16="http://schemas.microsoft.com/office/drawing/2014/main" id="{4BD0529D-1B52-C041-8E8E-BDFD396A1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740025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3572 w 20"/>
                  <a:gd name="T3" fmla="*/ 0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7540 w 20"/>
                  <a:gd name="T11" fmla="*/ 2858 h 10"/>
                  <a:gd name="T12" fmla="*/ 7540 w 20"/>
                  <a:gd name="T13" fmla="*/ 0 h 10"/>
                  <a:gd name="T14" fmla="*/ 7540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90" name="Freeform 164">
                <a:extLst>
                  <a:ext uri="{FF2B5EF4-FFF2-40B4-BE49-F238E27FC236}">
                    <a16:creationId xmlns:a16="http://schemas.microsoft.com/office/drawing/2014/main" id="{6AD56E2A-E124-5F4F-A860-0EB268350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740025"/>
                <a:ext cx="7938" cy="3175"/>
              </a:xfrm>
              <a:custGeom>
                <a:avLst/>
                <a:gdLst>
                  <a:gd name="T0" fmla="*/ 0 w 20"/>
                  <a:gd name="T1" fmla="*/ 0 h 10"/>
                  <a:gd name="T2" fmla="*/ 0 w 20"/>
                  <a:gd name="T3" fmla="*/ 2858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3572 w 20"/>
                  <a:gd name="T11" fmla="*/ 0 h 10"/>
                  <a:gd name="T12" fmla="*/ 7541 w 20"/>
                  <a:gd name="T13" fmla="*/ 0 h 10"/>
                  <a:gd name="T14" fmla="*/ 7541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91" name="Freeform 165">
                <a:extLst>
                  <a:ext uri="{FF2B5EF4-FFF2-40B4-BE49-F238E27FC236}">
                    <a16:creationId xmlns:a16="http://schemas.microsoft.com/office/drawing/2014/main" id="{7290C2A7-4B3E-D746-AAE9-A991F213F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740025"/>
                <a:ext cx="7938" cy="3175"/>
              </a:xfrm>
              <a:custGeom>
                <a:avLst/>
                <a:gdLst>
                  <a:gd name="T0" fmla="*/ 0 w 20"/>
                  <a:gd name="T1" fmla="*/ 0 h 10"/>
                  <a:gd name="T2" fmla="*/ 0 w 20"/>
                  <a:gd name="T3" fmla="*/ 2858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3572 w 20"/>
                  <a:gd name="T11" fmla="*/ 0 h 10"/>
                  <a:gd name="T12" fmla="*/ 7541 w 20"/>
                  <a:gd name="T13" fmla="*/ 0 h 10"/>
                  <a:gd name="T14" fmla="*/ 7541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92" name="Freeform 166">
                <a:extLst>
                  <a:ext uri="{FF2B5EF4-FFF2-40B4-BE49-F238E27FC236}">
                    <a16:creationId xmlns:a16="http://schemas.microsoft.com/office/drawing/2014/main" id="{469D8151-530F-A44F-A563-11FB07973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743200"/>
                <a:ext cx="7938" cy="7938"/>
              </a:xfrm>
              <a:custGeom>
                <a:avLst/>
                <a:gdLst>
                  <a:gd name="T0" fmla="*/ 7541 w 20"/>
                  <a:gd name="T1" fmla="*/ 0 h 20"/>
                  <a:gd name="T2" fmla="*/ 7541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1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93" name="Freeform 167">
                <a:extLst>
                  <a:ext uri="{FF2B5EF4-FFF2-40B4-BE49-F238E27FC236}">
                    <a16:creationId xmlns:a16="http://schemas.microsoft.com/office/drawing/2014/main" id="{AAFDD3E4-3C3F-E540-9F46-7AD0628FE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743200"/>
                <a:ext cx="7938" cy="7938"/>
              </a:xfrm>
              <a:custGeom>
                <a:avLst/>
                <a:gdLst>
                  <a:gd name="T0" fmla="*/ 7541 w 20"/>
                  <a:gd name="T1" fmla="*/ 0 h 20"/>
                  <a:gd name="T2" fmla="*/ 7541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1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94" name="Freeform 168">
                <a:extLst>
                  <a:ext uri="{FF2B5EF4-FFF2-40B4-BE49-F238E27FC236}">
                    <a16:creationId xmlns:a16="http://schemas.microsoft.com/office/drawing/2014/main" id="{2927AF86-C556-8A4B-B18B-19532E2E2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743200"/>
                <a:ext cx="7938" cy="7938"/>
              </a:xfrm>
              <a:custGeom>
                <a:avLst/>
                <a:gdLst>
                  <a:gd name="T0" fmla="*/ 7541 w 20"/>
                  <a:gd name="T1" fmla="*/ 0 h 20"/>
                  <a:gd name="T2" fmla="*/ 7541 w 20"/>
                  <a:gd name="T3" fmla="*/ 7541 h 20"/>
                  <a:gd name="T4" fmla="*/ 0 w 20"/>
                  <a:gd name="T5" fmla="*/ 7541 h 20"/>
                  <a:gd name="T6" fmla="*/ 0 w 20"/>
                  <a:gd name="T7" fmla="*/ 0 h 20"/>
                  <a:gd name="T8" fmla="*/ 7541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95" name="Freeform 169">
                <a:extLst>
                  <a:ext uri="{FF2B5EF4-FFF2-40B4-BE49-F238E27FC236}">
                    <a16:creationId xmlns:a16="http://schemas.microsoft.com/office/drawing/2014/main" id="{D8408C39-4ED9-8C4D-AF20-615921A7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413" y="2743200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96" name="Freeform 170">
                <a:extLst>
                  <a:ext uri="{FF2B5EF4-FFF2-40B4-BE49-F238E27FC236}">
                    <a16:creationId xmlns:a16="http://schemas.microsoft.com/office/drawing/2014/main" id="{FF30FD77-1559-BF4C-835E-CE0BF9FC1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763" y="27463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97" name="Freeform 171">
                <a:extLst>
                  <a:ext uri="{FF2B5EF4-FFF2-40B4-BE49-F238E27FC236}">
                    <a16:creationId xmlns:a16="http://schemas.microsoft.com/office/drawing/2014/main" id="{76A922F9-BC06-6541-ACDC-56ECE6412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475" y="27463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98" name="Freeform 172">
                <a:extLst>
                  <a:ext uri="{FF2B5EF4-FFF2-40B4-BE49-F238E27FC236}">
                    <a16:creationId xmlns:a16="http://schemas.microsoft.com/office/drawing/2014/main" id="{0FF8FCD6-E567-5D48-8E6F-7113A2CAC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08288"/>
                <a:ext cx="7937" cy="7937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0 h 20"/>
                  <a:gd name="T4" fmla="*/ 0 w 20"/>
                  <a:gd name="T5" fmla="*/ 7540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599" name="Freeform 173">
                <a:extLst>
                  <a:ext uri="{FF2B5EF4-FFF2-40B4-BE49-F238E27FC236}">
                    <a16:creationId xmlns:a16="http://schemas.microsoft.com/office/drawing/2014/main" id="{7B555825-C4E3-7449-8B2B-C8AB8CAD3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08288"/>
                <a:ext cx="7937" cy="7937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0 h 20"/>
                  <a:gd name="T4" fmla="*/ 0 w 20"/>
                  <a:gd name="T5" fmla="*/ 7540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00" name="Freeform 174">
                <a:extLst>
                  <a:ext uri="{FF2B5EF4-FFF2-40B4-BE49-F238E27FC236}">
                    <a16:creationId xmlns:a16="http://schemas.microsoft.com/office/drawing/2014/main" id="{CCB8E7CB-EF80-D54C-9732-08FF13375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475" y="2819400"/>
                <a:ext cx="11113" cy="11113"/>
              </a:xfrm>
              <a:custGeom>
                <a:avLst/>
                <a:gdLst>
                  <a:gd name="T0" fmla="*/ 0 w 30"/>
                  <a:gd name="T1" fmla="*/ 10730 h 29"/>
                  <a:gd name="T2" fmla="*/ 7038 w 30"/>
                  <a:gd name="T3" fmla="*/ 0 h 29"/>
                  <a:gd name="T4" fmla="*/ 10743 w 30"/>
                  <a:gd name="T5" fmla="*/ 10730 h 29"/>
                  <a:gd name="T6" fmla="*/ 0 w 30"/>
                  <a:gd name="T7" fmla="*/ 1073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9">
                    <a:moveTo>
                      <a:pt x="0" y="28"/>
                    </a:moveTo>
                    <a:cubicBezTo>
                      <a:pt x="0" y="0"/>
                      <a:pt x="19" y="0"/>
                      <a:pt x="19" y="0"/>
                    </a:cubicBezTo>
                    <a:cubicBezTo>
                      <a:pt x="19" y="0"/>
                      <a:pt x="29" y="0"/>
                      <a:pt x="29" y="28"/>
                    </a:cubicBezTo>
                    <a:cubicBezTo>
                      <a:pt x="0" y="28"/>
                      <a:pt x="0" y="28"/>
                      <a:pt x="0" y="28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01" name="Freeform 175">
                <a:extLst>
                  <a:ext uri="{FF2B5EF4-FFF2-40B4-BE49-F238E27FC236}">
                    <a16:creationId xmlns:a16="http://schemas.microsoft.com/office/drawing/2014/main" id="{83717B75-66ED-EC4F-9BEB-ECA9F2A36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819400"/>
                <a:ext cx="23813" cy="7938"/>
              </a:xfrm>
              <a:custGeom>
                <a:avLst/>
                <a:gdLst>
                  <a:gd name="T0" fmla="*/ 3502 w 68"/>
                  <a:gd name="T1" fmla="*/ 0 h 20"/>
                  <a:gd name="T2" fmla="*/ 0 w 68"/>
                  <a:gd name="T3" fmla="*/ 7541 h 20"/>
                  <a:gd name="T4" fmla="*/ 6654 w 68"/>
                  <a:gd name="T5" fmla="*/ 7541 h 20"/>
                  <a:gd name="T6" fmla="*/ 13307 w 68"/>
                  <a:gd name="T7" fmla="*/ 0 h 20"/>
                  <a:gd name="T8" fmla="*/ 16809 w 68"/>
                  <a:gd name="T9" fmla="*/ 7541 h 20"/>
                  <a:gd name="T10" fmla="*/ 23463 w 68"/>
                  <a:gd name="T11" fmla="*/ 7541 h 20"/>
                  <a:gd name="T12" fmla="*/ 23463 w 68"/>
                  <a:gd name="T13" fmla="*/ 0 h 20"/>
                  <a:gd name="T14" fmla="*/ 3502 w 68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20">
                    <a:moveTo>
                      <a:pt x="1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38" y="0"/>
                      <a:pt x="38" y="0"/>
                    </a:cubicBezTo>
                    <a:cubicBezTo>
                      <a:pt x="38" y="0"/>
                      <a:pt x="48" y="0"/>
                      <a:pt x="48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02" name="Freeform 176">
                <a:extLst>
                  <a:ext uri="{FF2B5EF4-FFF2-40B4-BE49-F238E27FC236}">
                    <a16:creationId xmlns:a16="http://schemas.microsoft.com/office/drawing/2014/main" id="{125F7A0F-2C98-1046-A567-B71E76236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819400"/>
                <a:ext cx="23813" cy="7938"/>
              </a:xfrm>
              <a:custGeom>
                <a:avLst/>
                <a:gdLst>
                  <a:gd name="T0" fmla="*/ 3502 w 68"/>
                  <a:gd name="T1" fmla="*/ 0 h 20"/>
                  <a:gd name="T2" fmla="*/ 0 w 68"/>
                  <a:gd name="T3" fmla="*/ 7541 h 20"/>
                  <a:gd name="T4" fmla="*/ 6654 w 68"/>
                  <a:gd name="T5" fmla="*/ 7541 h 20"/>
                  <a:gd name="T6" fmla="*/ 13307 w 68"/>
                  <a:gd name="T7" fmla="*/ 0 h 20"/>
                  <a:gd name="T8" fmla="*/ 16809 w 68"/>
                  <a:gd name="T9" fmla="*/ 7541 h 20"/>
                  <a:gd name="T10" fmla="*/ 23463 w 68"/>
                  <a:gd name="T11" fmla="*/ 7541 h 20"/>
                  <a:gd name="T12" fmla="*/ 23463 w 68"/>
                  <a:gd name="T13" fmla="*/ 0 h 20"/>
                  <a:gd name="T14" fmla="*/ 3502 w 68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20">
                    <a:moveTo>
                      <a:pt x="1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38" y="0"/>
                      <a:pt x="38" y="0"/>
                    </a:cubicBezTo>
                    <a:cubicBezTo>
                      <a:pt x="38" y="0"/>
                      <a:pt x="48" y="0"/>
                      <a:pt x="48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0"/>
                      <a:pt x="67" y="0"/>
                      <a:pt x="67" y="0"/>
                    </a:cubicBezTo>
                    <a:lnTo>
                      <a:pt x="1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03" name="Freeform 177">
                <a:extLst>
                  <a:ext uri="{FF2B5EF4-FFF2-40B4-BE49-F238E27FC236}">
                    <a16:creationId xmlns:a16="http://schemas.microsoft.com/office/drawing/2014/main" id="{214DF9AE-42AE-2040-AC37-98B4D1C86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825750"/>
                <a:ext cx="23813" cy="3175"/>
              </a:xfrm>
              <a:custGeom>
                <a:avLst/>
                <a:gdLst>
                  <a:gd name="T0" fmla="*/ 0 w 68"/>
                  <a:gd name="T1" fmla="*/ 0 h 10"/>
                  <a:gd name="T2" fmla="*/ 23463 w 68"/>
                  <a:gd name="T3" fmla="*/ 0 h 10"/>
                  <a:gd name="T4" fmla="*/ 23463 w 68"/>
                  <a:gd name="T5" fmla="*/ 2858 h 10"/>
                  <a:gd name="T6" fmla="*/ 0 w 68"/>
                  <a:gd name="T7" fmla="*/ 2858 h 10"/>
                  <a:gd name="T8" fmla="*/ 0 w 6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0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9"/>
                    </a:ln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04" name="Freeform 178">
                <a:extLst>
                  <a:ext uri="{FF2B5EF4-FFF2-40B4-BE49-F238E27FC236}">
                    <a16:creationId xmlns:a16="http://schemas.microsoft.com/office/drawing/2014/main" id="{4AFADDF4-9D56-A448-8A57-FC7CBCBE2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825750"/>
                <a:ext cx="23813" cy="3175"/>
              </a:xfrm>
              <a:custGeom>
                <a:avLst/>
                <a:gdLst>
                  <a:gd name="T0" fmla="*/ 0 w 68"/>
                  <a:gd name="T1" fmla="*/ 0 h 10"/>
                  <a:gd name="T2" fmla="*/ 23463 w 68"/>
                  <a:gd name="T3" fmla="*/ 0 h 10"/>
                  <a:gd name="T4" fmla="*/ 23463 w 68"/>
                  <a:gd name="T5" fmla="*/ 2858 h 10"/>
                  <a:gd name="T6" fmla="*/ 0 w 68"/>
                  <a:gd name="T7" fmla="*/ 2858 h 10"/>
                  <a:gd name="T8" fmla="*/ 0 w 6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0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9"/>
                    </a:ln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05" name="Freeform 179">
                <a:extLst>
                  <a:ext uri="{FF2B5EF4-FFF2-40B4-BE49-F238E27FC236}">
                    <a16:creationId xmlns:a16="http://schemas.microsoft.com/office/drawing/2014/main" id="{307D69D0-A29E-6244-A241-213442BDC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822575"/>
                <a:ext cx="7938" cy="3175"/>
              </a:xfrm>
              <a:custGeom>
                <a:avLst/>
                <a:gdLst>
                  <a:gd name="T0" fmla="*/ 0 w 21"/>
                  <a:gd name="T1" fmla="*/ 2886 h 11"/>
                  <a:gd name="T2" fmla="*/ 3780 w 21"/>
                  <a:gd name="T3" fmla="*/ 0 h 11"/>
                  <a:gd name="T4" fmla="*/ 7560 w 21"/>
                  <a:gd name="T5" fmla="*/ 2886 h 11"/>
                  <a:gd name="T6" fmla="*/ 0 w 2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0" y="10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0" y="0"/>
                      <a:pt x="20" y="0"/>
                      <a:pt x="20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06" name="Freeform 180">
                <a:extLst>
                  <a:ext uri="{FF2B5EF4-FFF2-40B4-BE49-F238E27FC236}">
                    <a16:creationId xmlns:a16="http://schemas.microsoft.com/office/drawing/2014/main" id="{37EB56E6-EFAF-D24C-A1EE-D4F97612C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822575"/>
                <a:ext cx="7938" cy="3175"/>
              </a:xfrm>
              <a:custGeom>
                <a:avLst/>
                <a:gdLst>
                  <a:gd name="T0" fmla="*/ 0 w 21"/>
                  <a:gd name="T1" fmla="*/ 2886 h 11"/>
                  <a:gd name="T2" fmla="*/ 3780 w 21"/>
                  <a:gd name="T3" fmla="*/ 0 h 11"/>
                  <a:gd name="T4" fmla="*/ 7560 w 21"/>
                  <a:gd name="T5" fmla="*/ 2886 h 11"/>
                  <a:gd name="T6" fmla="*/ 0 w 2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0" y="10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0" y="0"/>
                      <a:pt x="20" y="0"/>
                      <a:pt x="20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07" name="Freeform 181">
                <a:extLst>
                  <a:ext uri="{FF2B5EF4-FFF2-40B4-BE49-F238E27FC236}">
                    <a16:creationId xmlns:a16="http://schemas.microsoft.com/office/drawing/2014/main" id="{C0233600-9704-5F47-A222-E1177FEC5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816225"/>
                <a:ext cx="23813" cy="1588"/>
              </a:xfrm>
              <a:custGeom>
                <a:avLst/>
                <a:gdLst>
                  <a:gd name="T0" fmla="*/ 0 w 68"/>
                  <a:gd name="T1" fmla="*/ 0 h 1"/>
                  <a:gd name="T2" fmla="*/ 23463 w 68"/>
                  <a:gd name="T3" fmla="*/ 0 h 1"/>
                  <a:gd name="T4" fmla="*/ 0 w 6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08" name="Freeform 182">
                <a:extLst>
                  <a:ext uri="{FF2B5EF4-FFF2-40B4-BE49-F238E27FC236}">
                    <a16:creationId xmlns:a16="http://schemas.microsoft.com/office/drawing/2014/main" id="{DE9A8E16-2DFB-3A4C-9BA1-22A55BCE2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816225"/>
                <a:ext cx="23813" cy="1588"/>
              </a:xfrm>
              <a:custGeom>
                <a:avLst/>
                <a:gdLst>
                  <a:gd name="T0" fmla="*/ 0 w 68"/>
                  <a:gd name="T1" fmla="*/ 0 h 1"/>
                  <a:gd name="T2" fmla="*/ 23463 w 68"/>
                  <a:gd name="T3" fmla="*/ 0 h 1"/>
                  <a:gd name="T4" fmla="*/ 0 w 6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1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09" name="Freeform 183">
                <a:extLst>
                  <a:ext uri="{FF2B5EF4-FFF2-40B4-BE49-F238E27FC236}">
                    <a16:creationId xmlns:a16="http://schemas.microsoft.com/office/drawing/2014/main" id="{24CA3DE6-97F9-3643-AF3A-DCAC472FF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816225"/>
                <a:ext cx="23813" cy="3175"/>
              </a:xfrm>
              <a:custGeom>
                <a:avLst/>
                <a:gdLst>
                  <a:gd name="T0" fmla="*/ 3502 w 68"/>
                  <a:gd name="T1" fmla="*/ 0 h 11"/>
                  <a:gd name="T2" fmla="*/ 23463 w 68"/>
                  <a:gd name="T3" fmla="*/ 0 h 11"/>
                  <a:gd name="T4" fmla="*/ 23463 w 68"/>
                  <a:gd name="T5" fmla="*/ 2886 h 11"/>
                  <a:gd name="T6" fmla="*/ 3502 w 68"/>
                  <a:gd name="T7" fmla="*/ 2886 h 11"/>
                  <a:gd name="T8" fmla="*/ 0 w 68"/>
                  <a:gd name="T9" fmla="*/ 2886 h 11"/>
                  <a:gd name="T10" fmla="*/ 3502 w 6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1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10" name="Freeform 184">
                <a:extLst>
                  <a:ext uri="{FF2B5EF4-FFF2-40B4-BE49-F238E27FC236}">
                    <a16:creationId xmlns:a16="http://schemas.microsoft.com/office/drawing/2014/main" id="{A3072C85-CAFC-CD47-89C6-767510F35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816225"/>
                <a:ext cx="23813" cy="3175"/>
              </a:xfrm>
              <a:custGeom>
                <a:avLst/>
                <a:gdLst>
                  <a:gd name="T0" fmla="*/ 3502 w 68"/>
                  <a:gd name="T1" fmla="*/ 0 h 11"/>
                  <a:gd name="T2" fmla="*/ 23463 w 68"/>
                  <a:gd name="T3" fmla="*/ 0 h 11"/>
                  <a:gd name="T4" fmla="*/ 23463 w 68"/>
                  <a:gd name="T5" fmla="*/ 2886 h 11"/>
                  <a:gd name="T6" fmla="*/ 3502 w 68"/>
                  <a:gd name="T7" fmla="*/ 2886 h 11"/>
                  <a:gd name="T8" fmla="*/ 0 w 68"/>
                  <a:gd name="T9" fmla="*/ 2886 h 11"/>
                  <a:gd name="T10" fmla="*/ 3502 w 6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1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11" name="Freeform 185">
                <a:extLst>
                  <a:ext uri="{FF2B5EF4-FFF2-40B4-BE49-F238E27FC236}">
                    <a16:creationId xmlns:a16="http://schemas.microsoft.com/office/drawing/2014/main" id="{46F767A5-5144-5A40-BA47-27A6F7B82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801938"/>
                <a:ext cx="7938" cy="3175"/>
              </a:xfrm>
              <a:custGeom>
                <a:avLst/>
                <a:gdLst>
                  <a:gd name="T0" fmla="*/ 0 w 21"/>
                  <a:gd name="T1" fmla="*/ 0 h 11"/>
                  <a:gd name="T2" fmla="*/ 3780 w 21"/>
                  <a:gd name="T3" fmla="*/ 0 h 11"/>
                  <a:gd name="T4" fmla="*/ 7560 w 21"/>
                  <a:gd name="T5" fmla="*/ 0 h 11"/>
                  <a:gd name="T6" fmla="*/ 7560 w 21"/>
                  <a:gd name="T7" fmla="*/ 2886 h 11"/>
                  <a:gd name="T8" fmla="*/ 0 w 21"/>
                  <a:gd name="T9" fmla="*/ 2886 h 11"/>
                  <a:gd name="T10" fmla="*/ 0 w 2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12" name="Freeform 186">
                <a:extLst>
                  <a:ext uri="{FF2B5EF4-FFF2-40B4-BE49-F238E27FC236}">
                    <a16:creationId xmlns:a16="http://schemas.microsoft.com/office/drawing/2014/main" id="{8DB54279-DF02-D64B-ABE5-990929846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801938"/>
                <a:ext cx="7938" cy="3175"/>
              </a:xfrm>
              <a:custGeom>
                <a:avLst/>
                <a:gdLst>
                  <a:gd name="T0" fmla="*/ 0 w 21"/>
                  <a:gd name="T1" fmla="*/ 0 h 11"/>
                  <a:gd name="T2" fmla="*/ 3780 w 21"/>
                  <a:gd name="T3" fmla="*/ 0 h 11"/>
                  <a:gd name="T4" fmla="*/ 7560 w 21"/>
                  <a:gd name="T5" fmla="*/ 0 h 11"/>
                  <a:gd name="T6" fmla="*/ 7560 w 21"/>
                  <a:gd name="T7" fmla="*/ 2886 h 11"/>
                  <a:gd name="T8" fmla="*/ 0 w 21"/>
                  <a:gd name="T9" fmla="*/ 2886 h 11"/>
                  <a:gd name="T10" fmla="*/ 0 w 2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13" name="Freeform 187">
                <a:extLst>
                  <a:ext uri="{FF2B5EF4-FFF2-40B4-BE49-F238E27FC236}">
                    <a16:creationId xmlns:a16="http://schemas.microsoft.com/office/drawing/2014/main" id="{B25C4F97-589B-BD43-AAB7-B3DA7E405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805113"/>
                <a:ext cx="7938" cy="11112"/>
              </a:xfrm>
              <a:custGeom>
                <a:avLst/>
                <a:gdLst>
                  <a:gd name="T0" fmla="*/ 3780 w 21"/>
                  <a:gd name="T1" fmla="*/ 0 h 29"/>
                  <a:gd name="T2" fmla="*/ 7560 w 21"/>
                  <a:gd name="T3" fmla="*/ 10729 h 29"/>
                  <a:gd name="T4" fmla="*/ 0 w 21"/>
                  <a:gd name="T5" fmla="*/ 10729 h 29"/>
                  <a:gd name="T6" fmla="*/ 0 w 21"/>
                  <a:gd name="T7" fmla="*/ 0 h 29"/>
                  <a:gd name="T8" fmla="*/ 3780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10" y="0"/>
                    </a:moveTo>
                    <a:lnTo>
                      <a:pt x="20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14" name="Freeform 188">
                <a:extLst>
                  <a:ext uri="{FF2B5EF4-FFF2-40B4-BE49-F238E27FC236}">
                    <a16:creationId xmlns:a16="http://schemas.microsoft.com/office/drawing/2014/main" id="{6BB8E34E-69C9-3F4F-8474-90C24F746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805113"/>
                <a:ext cx="7938" cy="11112"/>
              </a:xfrm>
              <a:custGeom>
                <a:avLst/>
                <a:gdLst>
                  <a:gd name="T0" fmla="*/ 3780 w 21"/>
                  <a:gd name="T1" fmla="*/ 0 h 29"/>
                  <a:gd name="T2" fmla="*/ 7560 w 21"/>
                  <a:gd name="T3" fmla="*/ 10729 h 29"/>
                  <a:gd name="T4" fmla="*/ 0 w 21"/>
                  <a:gd name="T5" fmla="*/ 10729 h 29"/>
                  <a:gd name="T6" fmla="*/ 0 w 21"/>
                  <a:gd name="T7" fmla="*/ 0 h 29"/>
                  <a:gd name="T8" fmla="*/ 3780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10" y="0"/>
                    </a:moveTo>
                    <a:lnTo>
                      <a:pt x="20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15" name="Freeform 189">
                <a:extLst>
                  <a:ext uri="{FF2B5EF4-FFF2-40B4-BE49-F238E27FC236}">
                    <a16:creationId xmlns:a16="http://schemas.microsoft.com/office/drawing/2014/main" id="{860DBB5F-EA3A-2349-BA7F-CB4D71775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650" y="2805113"/>
                <a:ext cx="7938" cy="11112"/>
              </a:xfrm>
              <a:custGeom>
                <a:avLst/>
                <a:gdLst>
                  <a:gd name="T0" fmla="*/ 3780 w 21"/>
                  <a:gd name="T1" fmla="*/ 0 h 29"/>
                  <a:gd name="T2" fmla="*/ 7560 w 21"/>
                  <a:gd name="T3" fmla="*/ 10729 h 29"/>
                  <a:gd name="T4" fmla="*/ 0 w 21"/>
                  <a:gd name="T5" fmla="*/ 10729 h 29"/>
                  <a:gd name="T6" fmla="*/ 0 w 21"/>
                  <a:gd name="T7" fmla="*/ 0 h 29"/>
                  <a:gd name="T8" fmla="*/ 3780 w 21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10" y="0"/>
                    </a:moveTo>
                    <a:lnTo>
                      <a:pt x="20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16" name="Freeform 190">
                <a:extLst>
                  <a:ext uri="{FF2B5EF4-FFF2-40B4-BE49-F238E27FC236}">
                    <a16:creationId xmlns:a16="http://schemas.microsoft.com/office/drawing/2014/main" id="{6BBD111F-E24E-9541-964B-CD17C04F9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05113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0 w 20"/>
                  <a:gd name="T3" fmla="*/ 2858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3572 w 20"/>
                  <a:gd name="T11" fmla="*/ 0 h 10"/>
                  <a:gd name="T12" fmla="*/ 7540 w 20"/>
                  <a:gd name="T13" fmla="*/ 0 h 10"/>
                  <a:gd name="T14" fmla="*/ 7540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17" name="Freeform 191">
                <a:extLst>
                  <a:ext uri="{FF2B5EF4-FFF2-40B4-BE49-F238E27FC236}">
                    <a16:creationId xmlns:a16="http://schemas.microsoft.com/office/drawing/2014/main" id="{199917C4-7A3A-904D-AA83-923F76B7F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08288"/>
                <a:ext cx="7937" cy="7937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0 h 20"/>
                  <a:gd name="T4" fmla="*/ 0 w 20"/>
                  <a:gd name="T5" fmla="*/ 7540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18" name="Freeform 192">
                <a:extLst>
                  <a:ext uri="{FF2B5EF4-FFF2-40B4-BE49-F238E27FC236}">
                    <a16:creationId xmlns:a16="http://schemas.microsoft.com/office/drawing/2014/main" id="{3B71D027-792C-544C-B249-4F17EA262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05113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0 w 20"/>
                  <a:gd name="T3" fmla="*/ 2858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3572 w 20"/>
                  <a:gd name="T11" fmla="*/ 0 h 10"/>
                  <a:gd name="T12" fmla="*/ 7540 w 20"/>
                  <a:gd name="T13" fmla="*/ 0 h 10"/>
                  <a:gd name="T14" fmla="*/ 7540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19" name="Freeform 193">
                <a:extLst>
                  <a:ext uri="{FF2B5EF4-FFF2-40B4-BE49-F238E27FC236}">
                    <a16:creationId xmlns:a16="http://schemas.microsoft.com/office/drawing/2014/main" id="{5CD21FFF-7616-974B-973C-B8E022EC9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805113"/>
                <a:ext cx="11113" cy="3175"/>
              </a:xfrm>
              <a:custGeom>
                <a:avLst/>
                <a:gdLst>
                  <a:gd name="T0" fmla="*/ 0 w 29"/>
                  <a:gd name="T1" fmla="*/ 0 h 10"/>
                  <a:gd name="T2" fmla="*/ 3832 w 29"/>
                  <a:gd name="T3" fmla="*/ 0 h 10"/>
                  <a:gd name="T4" fmla="*/ 3832 w 29"/>
                  <a:gd name="T5" fmla="*/ 2858 h 10"/>
                  <a:gd name="T6" fmla="*/ 3832 w 29"/>
                  <a:gd name="T7" fmla="*/ 0 h 10"/>
                  <a:gd name="T8" fmla="*/ 7281 w 29"/>
                  <a:gd name="T9" fmla="*/ 0 h 10"/>
                  <a:gd name="T10" fmla="*/ 7281 w 29"/>
                  <a:gd name="T11" fmla="*/ 2858 h 10"/>
                  <a:gd name="T12" fmla="*/ 7281 w 29"/>
                  <a:gd name="T13" fmla="*/ 0 h 10"/>
                  <a:gd name="T14" fmla="*/ 10730 w 29"/>
                  <a:gd name="T15" fmla="*/ 0 h 10"/>
                  <a:gd name="T16" fmla="*/ 10730 w 29"/>
                  <a:gd name="T17" fmla="*/ 2858 h 10"/>
                  <a:gd name="T18" fmla="*/ 7281 w 29"/>
                  <a:gd name="T19" fmla="*/ 2858 h 10"/>
                  <a:gd name="T20" fmla="*/ 3832 w 29"/>
                  <a:gd name="T21" fmla="*/ 2858 h 10"/>
                  <a:gd name="T22" fmla="*/ 0 w 29"/>
                  <a:gd name="T23" fmla="*/ 2858 h 10"/>
                  <a:gd name="T24" fmla="*/ 0 w 29"/>
                  <a:gd name="T25" fmla="*/ 0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10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9"/>
                      <a:pt x="28" y="9"/>
                      <a:pt x="28" y="9"/>
                    </a:cubicBezTo>
                    <a:lnTo>
                      <a:pt x="19" y="9"/>
                    </a:lnTo>
                    <a:cubicBezTo>
                      <a:pt x="10" y="9"/>
                      <a:pt x="10" y="9"/>
                      <a:pt x="10" y="9"/>
                    </a:cubicBezTo>
                    <a:lnTo>
                      <a:pt x="0" y="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20" name="Freeform 194">
                <a:extLst>
                  <a:ext uri="{FF2B5EF4-FFF2-40B4-BE49-F238E27FC236}">
                    <a16:creationId xmlns:a16="http://schemas.microsoft.com/office/drawing/2014/main" id="{509526EE-34F7-F14B-976F-9B38ADB26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125" y="2805113"/>
                <a:ext cx="11113" cy="3175"/>
              </a:xfrm>
              <a:custGeom>
                <a:avLst/>
                <a:gdLst>
                  <a:gd name="T0" fmla="*/ 0 w 29"/>
                  <a:gd name="T1" fmla="*/ 0 h 10"/>
                  <a:gd name="T2" fmla="*/ 3832 w 29"/>
                  <a:gd name="T3" fmla="*/ 0 h 10"/>
                  <a:gd name="T4" fmla="*/ 3832 w 29"/>
                  <a:gd name="T5" fmla="*/ 2858 h 10"/>
                  <a:gd name="T6" fmla="*/ 3832 w 29"/>
                  <a:gd name="T7" fmla="*/ 0 h 10"/>
                  <a:gd name="T8" fmla="*/ 7281 w 29"/>
                  <a:gd name="T9" fmla="*/ 0 h 10"/>
                  <a:gd name="T10" fmla="*/ 7281 w 29"/>
                  <a:gd name="T11" fmla="*/ 2858 h 10"/>
                  <a:gd name="T12" fmla="*/ 7281 w 29"/>
                  <a:gd name="T13" fmla="*/ 0 h 10"/>
                  <a:gd name="T14" fmla="*/ 10730 w 29"/>
                  <a:gd name="T15" fmla="*/ 0 h 10"/>
                  <a:gd name="T16" fmla="*/ 10730 w 29"/>
                  <a:gd name="T17" fmla="*/ 2858 h 10"/>
                  <a:gd name="T18" fmla="*/ 7281 w 29"/>
                  <a:gd name="T19" fmla="*/ 2858 h 10"/>
                  <a:gd name="T20" fmla="*/ 3832 w 29"/>
                  <a:gd name="T21" fmla="*/ 2858 h 10"/>
                  <a:gd name="T22" fmla="*/ 0 w 29"/>
                  <a:gd name="T23" fmla="*/ 2858 h 10"/>
                  <a:gd name="T24" fmla="*/ 0 w 29"/>
                  <a:gd name="T25" fmla="*/ 0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10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9"/>
                      <a:pt x="28" y="9"/>
                      <a:pt x="28" y="9"/>
                    </a:cubicBezTo>
                    <a:lnTo>
                      <a:pt x="19" y="9"/>
                    </a:lnTo>
                    <a:cubicBezTo>
                      <a:pt x="10" y="9"/>
                      <a:pt x="10" y="9"/>
                      <a:pt x="10" y="9"/>
                    </a:cubicBez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21" name="Freeform 195">
                <a:extLst>
                  <a:ext uri="{FF2B5EF4-FFF2-40B4-BE49-F238E27FC236}">
                    <a16:creationId xmlns:a16="http://schemas.microsoft.com/office/drawing/2014/main" id="{7C9E84CE-D59C-9F47-805C-F01A540C7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300" y="2808288"/>
                <a:ext cx="3175" cy="7937"/>
              </a:xfrm>
              <a:custGeom>
                <a:avLst/>
                <a:gdLst>
                  <a:gd name="T0" fmla="*/ 2858 w 10"/>
                  <a:gd name="T1" fmla="*/ 0 h 20"/>
                  <a:gd name="T2" fmla="*/ 2858 w 10"/>
                  <a:gd name="T3" fmla="*/ 7540 h 20"/>
                  <a:gd name="T4" fmla="*/ 0 w 10"/>
                  <a:gd name="T5" fmla="*/ 7540 h 20"/>
                  <a:gd name="T6" fmla="*/ 0 w 10"/>
                  <a:gd name="T7" fmla="*/ 0 h 20"/>
                  <a:gd name="T8" fmla="*/ 2858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22" name="Freeform 196">
                <a:extLst>
                  <a:ext uri="{FF2B5EF4-FFF2-40B4-BE49-F238E27FC236}">
                    <a16:creationId xmlns:a16="http://schemas.microsoft.com/office/drawing/2014/main" id="{2649DB69-9B9B-EB48-B29A-C7CD388F5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300" y="2808288"/>
                <a:ext cx="3175" cy="7937"/>
              </a:xfrm>
              <a:custGeom>
                <a:avLst/>
                <a:gdLst>
                  <a:gd name="T0" fmla="*/ 2858 w 10"/>
                  <a:gd name="T1" fmla="*/ 0 h 20"/>
                  <a:gd name="T2" fmla="*/ 2858 w 10"/>
                  <a:gd name="T3" fmla="*/ 7540 h 20"/>
                  <a:gd name="T4" fmla="*/ 0 w 10"/>
                  <a:gd name="T5" fmla="*/ 7540 h 20"/>
                  <a:gd name="T6" fmla="*/ 0 w 10"/>
                  <a:gd name="T7" fmla="*/ 0 h 20"/>
                  <a:gd name="T8" fmla="*/ 2858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23" name="Freeform 197">
                <a:extLst>
                  <a:ext uri="{FF2B5EF4-FFF2-40B4-BE49-F238E27FC236}">
                    <a16:creationId xmlns:a16="http://schemas.microsoft.com/office/drawing/2014/main" id="{21CE3387-1719-B349-9531-60824F5AB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300" y="2808288"/>
                <a:ext cx="3175" cy="7937"/>
              </a:xfrm>
              <a:custGeom>
                <a:avLst/>
                <a:gdLst>
                  <a:gd name="T0" fmla="*/ 2858 w 10"/>
                  <a:gd name="T1" fmla="*/ 0 h 20"/>
                  <a:gd name="T2" fmla="*/ 2858 w 10"/>
                  <a:gd name="T3" fmla="*/ 7540 h 20"/>
                  <a:gd name="T4" fmla="*/ 0 w 10"/>
                  <a:gd name="T5" fmla="*/ 7540 h 20"/>
                  <a:gd name="T6" fmla="*/ 0 w 10"/>
                  <a:gd name="T7" fmla="*/ 0 h 20"/>
                  <a:gd name="T8" fmla="*/ 2858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24" name="Freeform 198">
                <a:extLst>
                  <a:ext uri="{FF2B5EF4-FFF2-40B4-BE49-F238E27FC236}">
                    <a16:creationId xmlns:a16="http://schemas.microsoft.com/office/drawing/2014/main" id="{24D0C80B-09A2-F24F-89E0-B353FDD96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413" y="2808288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25" name="Freeform 199">
                <a:extLst>
                  <a:ext uri="{FF2B5EF4-FFF2-40B4-BE49-F238E27FC236}">
                    <a16:creationId xmlns:a16="http://schemas.microsoft.com/office/drawing/2014/main" id="{5152A931-D2F4-6E46-8026-50D41CA89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763" y="28130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26" name="Freeform 200">
                <a:extLst>
                  <a:ext uri="{FF2B5EF4-FFF2-40B4-BE49-F238E27FC236}">
                    <a16:creationId xmlns:a16="http://schemas.microsoft.com/office/drawing/2014/main" id="{F538D086-061F-F545-9AA9-F813DC8B1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300" y="2813050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27" name="Freeform 201">
                <a:extLst>
                  <a:ext uri="{FF2B5EF4-FFF2-40B4-BE49-F238E27FC236}">
                    <a16:creationId xmlns:a16="http://schemas.microsoft.com/office/drawing/2014/main" id="{11CCF6A1-BC05-804F-93B8-49C00ED86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81313"/>
                <a:ext cx="7938" cy="11112"/>
              </a:xfrm>
              <a:custGeom>
                <a:avLst/>
                <a:gdLst>
                  <a:gd name="T0" fmla="*/ 7541 w 20"/>
                  <a:gd name="T1" fmla="*/ 7038 h 30"/>
                  <a:gd name="T2" fmla="*/ 3572 w 20"/>
                  <a:gd name="T3" fmla="*/ 10742 h 30"/>
                  <a:gd name="T4" fmla="*/ 0 w 20"/>
                  <a:gd name="T5" fmla="*/ 3704 h 30"/>
                  <a:gd name="T6" fmla="*/ 3572 w 20"/>
                  <a:gd name="T7" fmla="*/ 0 h 30"/>
                  <a:gd name="T8" fmla="*/ 7541 w 20"/>
                  <a:gd name="T9" fmla="*/ 703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9" y="19"/>
                    </a:moveTo>
                    <a:lnTo>
                      <a:pt x="9" y="29"/>
                    </a:lnTo>
                    <a:lnTo>
                      <a:pt x="0" y="10"/>
                    </a:lnTo>
                    <a:lnTo>
                      <a:pt x="9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28" name="Freeform 202">
                <a:extLst>
                  <a:ext uri="{FF2B5EF4-FFF2-40B4-BE49-F238E27FC236}">
                    <a16:creationId xmlns:a16="http://schemas.microsoft.com/office/drawing/2014/main" id="{0110E1AD-A596-E34B-B604-4B355B4BE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81313"/>
                <a:ext cx="7938" cy="11112"/>
              </a:xfrm>
              <a:custGeom>
                <a:avLst/>
                <a:gdLst>
                  <a:gd name="T0" fmla="*/ 7541 w 20"/>
                  <a:gd name="T1" fmla="*/ 7038 h 30"/>
                  <a:gd name="T2" fmla="*/ 3572 w 20"/>
                  <a:gd name="T3" fmla="*/ 10742 h 30"/>
                  <a:gd name="T4" fmla="*/ 0 w 20"/>
                  <a:gd name="T5" fmla="*/ 3704 h 30"/>
                  <a:gd name="T6" fmla="*/ 3572 w 20"/>
                  <a:gd name="T7" fmla="*/ 0 h 30"/>
                  <a:gd name="T8" fmla="*/ 7541 w 20"/>
                  <a:gd name="T9" fmla="*/ 703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9" y="19"/>
                    </a:moveTo>
                    <a:lnTo>
                      <a:pt x="9" y="29"/>
                    </a:lnTo>
                    <a:lnTo>
                      <a:pt x="0" y="10"/>
                    </a:lnTo>
                    <a:lnTo>
                      <a:pt x="9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29" name="Freeform 203">
                <a:extLst>
                  <a:ext uri="{FF2B5EF4-FFF2-40B4-BE49-F238E27FC236}">
                    <a16:creationId xmlns:a16="http://schemas.microsoft.com/office/drawing/2014/main" id="{DEAFAEA5-5A31-2645-8D07-D5C19D816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838" y="2881313"/>
                <a:ext cx="14287" cy="14287"/>
              </a:xfrm>
              <a:custGeom>
                <a:avLst/>
                <a:gdLst>
                  <a:gd name="T0" fmla="*/ 0 w 39"/>
                  <a:gd name="T1" fmla="*/ 6960 h 39"/>
                  <a:gd name="T2" fmla="*/ 10624 w 39"/>
                  <a:gd name="T3" fmla="*/ 3663 h 39"/>
                  <a:gd name="T4" fmla="*/ 6960 w 39"/>
                  <a:gd name="T5" fmla="*/ 13921 h 39"/>
                  <a:gd name="T6" fmla="*/ 0 w 39"/>
                  <a:gd name="T7" fmla="*/ 696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cubicBezTo>
                      <a:pt x="19" y="0"/>
                      <a:pt x="29" y="10"/>
                      <a:pt x="29" y="10"/>
                    </a:cubicBezTo>
                    <a:cubicBezTo>
                      <a:pt x="29" y="10"/>
                      <a:pt x="38" y="29"/>
                      <a:pt x="19" y="38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30" name="Freeform 204">
                <a:extLst>
                  <a:ext uri="{FF2B5EF4-FFF2-40B4-BE49-F238E27FC236}">
                    <a16:creationId xmlns:a16="http://schemas.microsoft.com/office/drawing/2014/main" id="{8831B40E-7FCF-0640-B4F1-C41C345BA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9663" y="2878138"/>
                <a:ext cx="20637" cy="20637"/>
              </a:xfrm>
              <a:custGeom>
                <a:avLst/>
                <a:gdLst>
                  <a:gd name="T0" fmla="*/ 6760 w 58"/>
                  <a:gd name="T1" fmla="*/ 0 h 58"/>
                  <a:gd name="T2" fmla="*/ 0 w 58"/>
                  <a:gd name="T3" fmla="*/ 6760 h 58"/>
                  <a:gd name="T4" fmla="*/ 3202 w 58"/>
                  <a:gd name="T5" fmla="*/ 9963 h 58"/>
                  <a:gd name="T6" fmla="*/ 13521 w 58"/>
                  <a:gd name="T7" fmla="*/ 6760 h 58"/>
                  <a:gd name="T8" fmla="*/ 9963 w 58"/>
                  <a:gd name="T9" fmla="*/ 16723 h 58"/>
                  <a:gd name="T10" fmla="*/ 16723 w 58"/>
                  <a:gd name="T11" fmla="*/ 20281 h 58"/>
                  <a:gd name="T12" fmla="*/ 20281 w 58"/>
                  <a:gd name="T13" fmla="*/ 13521 h 58"/>
                  <a:gd name="T14" fmla="*/ 6760 w 58"/>
                  <a:gd name="T15" fmla="*/ 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58">
                    <a:moveTo>
                      <a:pt x="19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28" y="9"/>
                      <a:pt x="38" y="19"/>
                      <a:pt x="38" y="19"/>
                    </a:cubicBezTo>
                    <a:cubicBezTo>
                      <a:pt x="38" y="19"/>
                      <a:pt x="47" y="38"/>
                      <a:pt x="28" y="4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31" name="Freeform 205">
                <a:extLst>
                  <a:ext uri="{FF2B5EF4-FFF2-40B4-BE49-F238E27FC236}">
                    <a16:creationId xmlns:a16="http://schemas.microsoft.com/office/drawing/2014/main" id="{B0CE9C51-1089-B14E-9065-7123DA9E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9663" y="2878138"/>
                <a:ext cx="20637" cy="20637"/>
              </a:xfrm>
              <a:custGeom>
                <a:avLst/>
                <a:gdLst>
                  <a:gd name="T0" fmla="*/ 6760 w 58"/>
                  <a:gd name="T1" fmla="*/ 0 h 58"/>
                  <a:gd name="T2" fmla="*/ 0 w 58"/>
                  <a:gd name="T3" fmla="*/ 6760 h 58"/>
                  <a:gd name="T4" fmla="*/ 3202 w 58"/>
                  <a:gd name="T5" fmla="*/ 9963 h 58"/>
                  <a:gd name="T6" fmla="*/ 13521 w 58"/>
                  <a:gd name="T7" fmla="*/ 6760 h 58"/>
                  <a:gd name="T8" fmla="*/ 9963 w 58"/>
                  <a:gd name="T9" fmla="*/ 16723 h 58"/>
                  <a:gd name="T10" fmla="*/ 16723 w 58"/>
                  <a:gd name="T11" fmla="*/ 20281 h 58"/>
                  <a:gd name="T12" fmla="*/ 20281 w 58"/>
                  <a:gd name="T13" fmla="*/ 13521 h 58"/>
                  <a:gd name="T14" fmla="*/ 6760 w 58"/>
                  <a:gd name="T15" fmla="*/ 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58">
                    <a:moveTo>
                      <a:pt x="19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28" y="9"/>
                      <a:pt x="38" y="19"/>
                      <a:pt x="38" y="19"/>
                    </a:cubicBezTo>
                    <a:cubicBezTo>
                      <a:pt x="38" y="19"/>
                      <a:pt x="47" y="38"/>
                      <a:pt x="28" y="4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32" name="Freeform 206">
                <a:extLst>
                  <a:ext uri="{FF2B5EF4-FFF2-40B4-BE49-F238E27FC236}">
                    <a16:creationId xmlns:a16="http://schemas.microsoft.com/office/drawing/2014/main" id="{3D369627-3C43-F44B-8B4C-C1165CD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488" y="2884488"/>
                <a:ext cx="20637" cy="17462"/>
              </a:xfrm>
              <a:custGeom>
                <a:avLst/>
                <a:gdLst>
                  <a:gd name="T0" fmla="*/ 3558 w 58"/>
                  <a:gd name="T1" fmla="*/ 0 h 48"/>
                  <a:gd name="T2" fmla="*/ 20281 w 58"/>
                  <a:gd name="T3" fmla="*/ 17098 h 48"/>
                  <a:gd name="T4" fmla="*/ 17079 w 58"/>
                  <a:gd name="T5" fmla="*/ 17098 h 48"/>
                  <a:gd name="T6" fmla="*/ 0 w 58"/>
                  <a:gd name="T7" fmla="*/ 0 h 48"/>
                  <a:gd name="T8" fmla="*/ 3558 w 5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48">
                    <a:moveTo>
                      <a:pt x="10" y="0"/>
                    </a:moveTo>
                    <a:cubicBezTo>
                      <a:pt x="57" y="47"/>
                      <a:pt x="57" y="47"/>
                      <a:pt x="57" y="47"/>
                    </a:cubicBezTo>
                    <a:lnTo>
                      <a:pt x="48" y="47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33" name="Freeform 207">
                <a:extLst>
                  <a:ext uri="{FF2B5EF4-FFF2-40B4-BE49-F238E27FC236}">
                    <a16:creationId xmlns:a16="http://schemas.microsoft.com/office/drawing/2014/main" id="{4975B7EF-D249-4140-B9FB-D6C52ADEE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488" y="2884488"/>
                <a:ext cx="20637" cy="17462"/>
              </a:xfrm>
              <a:custGeom>
                <a:avLst/>
                <a:gdLst>
                  <a:gd name="T0" fmla="*/ 3558 w 58"/>
                  <a:gd name="T1" fmla="*/ 0 h 48"/>
                  <a:gd name="T2" fmla="*/ 20281 w 58"/>
                  <a:gd name="T3" fmla="*/ 17098 h 48"/>
                  <a:gd name="T4" fmla="*/ 17079 w 58"/>
                  <a:gd name="T5" fmla="*/ 17098 h 48"/>
                  <a:gd name="T6" fmla="*/ 0 w 58"/>
                  <a:gd name="T7" fmla="*/ 0 h 48"/>
                  <a:gd name="T8" fmla="*/ 3558 w 5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48">
                    <a:moveTo>
                      <a:pt x="10" y="0"/>
                    </a:moveTo>
                    <a:cubicBezTo>
                      <a:pt x="57" y="47"/>
                      <a:pt x="57" y="47"/>
                      <a:pt x="57" y="47"/>
                    </a:cubicBezTo>
                    <a:lnTo>
                      <a:pt x="48" y="47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34" name="Freeform 208">
                <a:extLst>
                  <a:ext uri="{FF2B5EF4-FFF2-40B4-BE49-F238E27FC236}">
                    <a16:creationId xmlns:a16="http://schemas.microsoft.com/office/drawing/2014/main" id="{9CE55B9B-FD83-5E47-B89F-45DE7353A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013" y="2884488"/>
                <a:ext cx="7937" cy="11112"/>
              </a:xfrm>
              <a:custGeom>
                <a:avLst/>
                <a:gdLst>
                  <a:gd name="T0" fmla="*/ 0 w 20"/>
                  <a:gd name="T1" fmla="*/ 3449 h 29"/>
                  <a:gd name="T2" fmla="*/ 7540 w 20"/>
                  <a:gd name="T3" fmla="*/ 3449 h 29"/>
                  <a:gd name="T4" fmla="*/ 3572 w 20"/>
                  <a:gd name="T5" fmla="*/ 10729 h 29"/>
                  <a:gd name="T6" fmla="*/ 0 w 20"/>
                  <a:gd name="T7" fmla="*/ 3449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9">
                    <a:moveTo>
                      <a:pt x="0" y="9"/>
                    </a:moveTo>
                    <a:cubicBezTo>
                      <a:pt x="9" y="0"/>
                      <a:pt x="19" y="9"/>
                      <a:pt x="19" y="9"/>
                    </a:cubicBezTo>
                    <a:cubicBezTo>
                      <a:pt x="19" y="9"/>
                      <a:pt x="19" y="19"/>
                      <a:pt x="9" y="28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35" name="Freeform 209">
                <a:extLst>
                  <a:ext uri="{FF2B5EF4-FFF2-40B4-BE49-F238E27FC236}">
                    <a16:creationId xmlns:a16="http://schemas.microsoft.com/office/drawing/2014/main" id="{7B0F4D26-A2A3-4845-9369-C79C75340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013" y="2884488"/>
                <a:ext cx="7937" cy="11112"/>
              </a:xfrm>
              <a:custGeom>
                <a:avLst/>
                <a:gdLst>
                  <a:gd name="T0" fmla="*/ 0 w 20"/>
                  <a:gd name="T1" fmla="*/ 3449 h 29"/>
                  <a:gd name="T2" fmla="*/ 7540 w 20"/>
                  <a:gd name="T3" fmla="*/ 3449 h 29"/>
                  <a:gd name="T4" fmla="*/ 3572 w 20"/>
                  <a:gd name="T5" fmla="*/ 10729 h 29"/>
                  <a:gd name="T6" fmla="*/ 0 w 20"/>
                  <a:gd name="T7" fmla="*/ 3449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9">
                    <a:moveTo>
                      <a:pt x="0" y="9"/>
                    </a:moveTo>
                    <a:cubicBezTo>
                      <a:pt x="9" y="0"/>
                      <a:pt x="19" y="9"/>
                      <a:pt x="19" y="9"/>
                    </a:cubicBezTo>
                    <a:cubicBezTo>
                      <a:pt x="19" y="9"/>
                      <a:pt x="19" y="19"/>
                      <a:pt x="9" y="28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36" name="Freeform 210">
                <a:extLst>
                  <a:ext uri="{FF2B5EF4-FFF2-40B4-BE49-F238E27FC236}">
                    <a16:creationId xmlns:a16="http://schemas.microsoft.com/office/drawing/2014/main" id="{988F5601-81D7-8E49-BCA6-60CA72146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013" y="2873375"/>
                <a:ext cx="17462" cy="17463"/>
              </a:xfrm>
              <a:custGeom>
                <a:avLst/>
                <a:gdLst>
                  <a:gd name="T0" fmla="*/ 3274 w 48"/>
                  <a:gd name="T1" fmla="*/ 0 h 49"/>
                  <a:gd name="T2" fmla="*/ 17098 w 48"/>
                  <a:gd name="T3" fmla="*/ 17107 h 49"/>
                  <a:gd name="T4" fmla="*/ 0 w 48"/>
                  <a:gd name="T5" fmla="*/ 3564 h 49"/>
                  <a:gd name="T6" fmla="*/ 0 w 48"/>
                  <a:gd name="T7" fmla="*/ 0 h 49"/>
                  <a:gd name="T8" fmla="*/ 3274 w 48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9" y="0"/>
                    </a:moveTo>
                    <a:cubicBezTo>
                      <a:pt x="47" y="48"/>
                      <a:pt x="47" y="48"/>
                      <a:pt x="47" y="4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37" name="Freeform 211">
                <a:extLst>
                  <a:ext uri="{FF2B5EF4-FFF2-40B4-BE49-F238E27FC236}">
                    <a16:creationId xmlns:a16="http://schemas.microsoft.com/office/drawing/2014/main" id="{1EEFC104-A7D7-4148-935D-24054B7B2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013" y="2873375"/>
                <a:ext cx="17462" cy="17463"/>
              </a:xfrm>
              <a:custGeom>
                <a:avLst/>
                <a:gdLst>
                  <a:gd name="T0" fmla="*/ 3274 w 48"/>
                  <a:gd name="T1" fmla="*/ 0 h 49"/>
                  <a:gd name="T2" fmla="*/ 17098 w 48"/>
                  <a:gd name="T3" fmla="*/ 17107 h 49"/>
                  <a:gd name="T4" fmla="*/ 0 w 48"/>
                  <a:gd name="T5" fmla="*/ 3564 h 49"/>
                  <a:gd name="T6" fmla="*/ 0 w 48"/>
                  <a:gd name="T7" fmla="*/ 0 h 49"/>
                  <a:gd name="T8" fmla="*/ 3274 w 48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9" y="0"/>
                    </a:moveTo>
                    <a:cubicBezTo>
                      <a:pt x="47" y="48"/>
                      <a:pt x="47" y="48"/>
                      <a:pt x="47" y="4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38" name="Freeform 212">
                <a:extLst>
                  <a:ext uri="{FF2B5EF4-FFF2-40B4-BE49-F238E27FC236}">
                    <a16:creationId xmlns:a16="http://schemas.microsoft.com/office/drawing/2014/main" id="{566671CB-D97D-104C-A502-5332B37B6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013" y="2878138"/>
                <a:ext cx="17462" cy="17462"/>
              </a:xfrm>
              <a:custGeom>
                <a:avLst/>
                <a:gdLst>
                  <a:gd name="T0" fmla="*/ 0 w 48"/>
                  <a:gd name="T1" fmla="*/ 0 h 48"/>
                  <a:gd name="T2" fmla="*/ 17098 w 48"/>
                  <a:gd name="T3" fmla="*/ 13824 h 48"/>
                  <a:gd name="T4" fmla="*/ 17098 w 48"/>
                  <a:gd name="T5" fmla="*/ 17098 h 48"/>
                  <a:gd name="T6" fmla="*/ 13824 w 48"/>
                  <a:gd name="T7" fmla="*/ 17098 h 48"/>
                  <a:gd name="T8" fmla="*/ 0 w 4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0"/>
                    </a:moveTo>
                    <a:cubicBezTo>
                      <a:pt x="47" y="38"/>
                      <a:pt x="47" y="38"/>
                      <a:pt x="47" y="38"/>
                    </a:cubicBezTo>
                    <a:lnTo>
                      <a:pt x="47" y="47"/>
                    </a:lnTo>
                    <a:lnTo>
                      <a:pt x="38" y="47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39" name="Freeform 213">
                <a:extLst>
                  <a:ext uri="{FF2B5EF4-FFF2-40B4-BE49-F238E27FC236}">
                    <a16:creationId xmlns:a16="http://schemas.microsoft.com/office/drawing/2014/main" id="{8F314038-797E-0C4C-B10A-22009F847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013" y="2878138"/>
                <a:ext cx="17462" cy="17462"/>
              </a:xfrm>
              <a:custGeom>
                <a:avLst/>
                <a:gdLst>
                  <a:gd name="T0" fmla="*/ 0 w 48"/>
                  <a:gd name="T1" fmla="*/ 0 h 48"/>
                  <a:gd name="T2" fmla="*/ 17098 w 48"/>
                  <a:gd name="T3" fmla="*/ 13824 h 48"/>
                  <a:gd name="T4" fmla="*/ 17098 w 48"/>
                  <a:gd name="T5" fmla="*/ 17098 h 48"/>
                  <a:gd name="T6" fmla="*/ 13824 w 48"/>
                  <a:gd name="T7" fmla="*/ 17098 h 48"/>
                  <a:gd name="T8" fmla="*/ 0 w 48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0"/>
                    </a:moveTo>
                    <a:cubicBezTo>
                      <a:pt x="47" y="38"/>
                      <a:pt x="47" y="38"/>
                      <a:pt x="47" y="38"/>
                    </a:cubicBezTo>
                    <a:lnTo>
                      <a:pt x="47" y="47"/>
                    </a:lnTo>
                    <a:lnTo>
                      <a:pt x="38" y="47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40" name="Freeform 214">
                <a:extLst>
                  <a:ext uri="{FF2B5EF4-FFF2-40B4-BE49-F238E27FC236}">
                    <a16:creationId xmlns:a16="http://schemas.microsoft.com/office/drawing/2014/main" id="{75BC0978-623C-924E-B956-BB2D1ECB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70200"/>
                <a:ext cx="7938" cy="7938"/>
              </a:xfrm>
              <a:custGeom>
                <a:avLst/>
                <a:gdLst>
                  <a:gd name="T0" fmla="*/ 3572 w 20"/>
                  <a:gd name="T1" fmla="*/ 0 h 20"/>
                  <a:gd name="T2" fmla="*/ 3572 w 20"/>
                  <a:gd name="T3" fmla="*/ 3572 h 20"/>
                  <a:gd name="T4" fmla="*/ 7541 w 20"/>
                  <a:gd name="T5" fmla="*/ 3572 h 20"/>
                  <a:gd name="T6" fmla="*/ 3572 w 20"/>
                  <a:gd name="T7" fmla="*/ 3572 h 20"/>
                  <a:gd name="T8" fmla="*/ 7541 w 20"/>
                  <a:gd name="T9" fmla="*/ 7541 h 20"/>
                  <a:gd name="T10" fmla="*/ 7541 w 20"/>
                  <a:gd name="T11" fmla="*/ 3572 h 20"/>
                  <a:gd name="T12" fmla="*/ 7541 w 20"/>
                  <a:gd name="T13" fmla="*/ 7541 h 20"/>
                  <a:gd name="T14" fmla="*/ 3572 w 20"/>
                  <a:gd name="T15" fmla="*/ 7541 h 20"/>
                  <a:gd name="T16" fmla="*/ 0 w 20"/>
                  <a:gd name="T17" fmla="*/ 3572 h 20"/>
                  <a:gd name="T18" fmla="*/ 3572 w 20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9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9" y="19"/>
                    </a:lnTo>
                    <a:cubicBezTo>
                      <a:pt x="0" y="9"/>
                      <a:pt x="0" y="9"/>
                      <a:pt x="0" y="9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41" name="Freeform 215">
                <a:extLst>
                  <a:ext uri="{FF2B5EF4-FFF2-40B4-BE49-F238E27FC236}">
                    <a16:creationId xmlns:a16="http://schemas.microsoft.com/office/drawing/2014/main" id="{9EEDB78F-E976-1343-854A-117213CDF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70200"/>
                <a:ext cx="7938" cy="7938"/>
              </a:xfrm>
              <a:custGeom>
                <a:avLst/>
                <a:gdLst>
                  <a:gd name="T0" fmla="*/ 3572 w 20"/>
                  <a:gd name="T1" fmla="*/ 0 h 20"/>
                  <a:gd name="T2" fmla="*/ 3572 w 20"/>
                  <a:gd name="T3" fmla="*/ 3572 h 20"/>
                  <a:gd name="T4" fmla="*/ 7541 w 20"/>
                  <a:gd name="T5" fmla="*/ 3572 h 20"/>
                  <a:gd name="T6" fmla="*/ 3572 w 20"/>
                  <a:gd name="T7" fmla="*/ 3572 h 20"/>
                  <a:gd name="T8" fmla="*/ 7541 w 20"/>
                  <a:gd name="T9" fmla="*/ 7541 h 20"/>
                  <a:gd name="T10" fmla="*/ 7541 w 20"/>
                  <a:gd name="T11" fmla="*/ 3572 h 20"/>
                  <a:gd name="T12" fmla="*/ 7541 w 20"/>
                  <a:gd name="T13" fmla="*/ 7541 h 20"/>
                  <a:gd name="T14" fmla="*/ 3572 w 20"/>
                  <a:gd name="T15" fmla="*/ 7541 h 20"/>
                  <a:gd name="T16" fmla="*/ 0 w 20"/>
                  <a:gd name="T17" fmla="*/ 3572 h 20"/>
                  <a:gd name="T18" fmla="*/ 3572 w 20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9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9" y="19"/>
                    </a:lnTo>
                    <a:cubicBezTo>
                      <a:pt x="0" y="9"/>
                      <a:pt x="0" y="9"/>
                      <a:pt x="0" y="9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42" name="Freeform 216">
                <a:extLst>
                  <a:ext uri="{FF2B5EF4-FFF2-40B4-BE49-F238E27FC236}">
                    <a16:creationId xmlns:a16="http://schemas.microsoft.com/office/drawing/2014/main" id="{896FFD77-45FC-1A42-A4DD-565C1269C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950" y="2873375"/>
                <a:ext cx="11113" cy="11113"/>
              </a:xfrm>
              <a:custGeom>
                <a:avLst/>
                <a:gdLst>
                  <a:gd name="T0" fmla="*/ 10730 w 29"/>
                  <a:gd name="T1" fmla="*/ 3704 h 30"/>
                  <a:gd name="T2" fmla="*/ 7281 w 29"/>
                  <a:gd name="T3" fmla="*/ 10743 h 30"/>
                  <a:gd name="T4" fmla="*/ 0 w 29"/>
                  <a:gd name="T5" fmla="*/ 7038 h 30"/>
                  <a:gd name="T6" fmla="*/ 7281 w 29"/>
                  <a:gd name="T7" fmla="*/ 0 h 30"/>
                  <a:gd name="T8" fmla="*/ 10730 w 29"/>
                  <a:gd name="T9" fmla="*/ 370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0"/>
                    </a:moveTo>
                    <a:lnTo>
                      <a:pt x="19" y="29"/>
                    </a:lnTo>
                    <a:lnTo>
                      <a:pt x="0" y="19"/>
                    </a:lnTo>
                    <a:lnTo>
                      <a:pt x="19" y="0"/>
                    </a:lnTo>
                    <a:lnTo>
                      <a:pt x="28" y="1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43" name="Freeform 217">
                <a:extLst>
                  <a:ext uri="{FF2B5EF4-FFF2-40B4-BE49-F238E27FC236}">
                    <a16:creationId xmlns:a16="http://schemas.microsoft.com/office/drawing/2014/main" id="{77FBC5EB-AF16-C14E-8E32-654D5B80C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950" y="2873375"/>
                <a:ext cx="11113" cy="11113"/>
              </a:xfrm>
              <a:custGeom>
                <a:avLst/>
                <a:gdLst>
                  <a:gd name="T0" fmla="*/ 10730 w 29"/>
                  <a:gd name="T1" fmla="*/ 3704 h 30"/>
                  <a:gd name="T2" fmla="*/ 7281 w 29"/>
                  <a:gd name="T3" fmla="*/ 10743 h 30"/>
                  <a:gd name="T4" fmla="*/ 0 w 29"/>
                  <a:gd name="T5" fmla="*/ 7038 h 30"/>
                  <a:gd name="T6" fmla="*/ 7281 w 29"/>
                  <a:gd name="T7" fmla="*/ 0 h 30"/>
                  <a:gd name="T8" fmla="*/ 10730 w 29"/>
                  <a:gd name="T9" fmla="*/ 370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0"/>
                    </a:moveTo>
                    <a:lnTo>
                      <a:pt x="19" y="29"/>
                    </a:lnTo>
                    <a:lnTo>
                      <a:pt x="0" y="19"/>
                    </a:lnTo>
                    <a:lnTo>
                      <a:pt x="19" y="0"/>
                    </a:lnTo>
                    <a:lnTo>
                      <a:pt x="28" y="1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44" name="Freeform 218">
                <a:extLst>
                  <a:ext uri="{FF2B5EF4-FFF2-40B4-BE49-F238E27FC236}">
                    <a16:creationId xmlns:a16="http://schemas.microsoft.com/office/drawing/2014/main" id="{9A09644B-79BA-9E4C-9C74-BD04E473E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950" y="2873375"/>
                <a:ext cx="11113" cy="11113"/>
              </a:xfrm>
              <a:custGeom>
                <a:avLst/>
                <a:gdLst>
                  <a:gd name="T0" fmla="*/ 10730 w 29"/>
                  <a:gd name="T1" fmla="*/ 3704 h 30"/>
                  <a:gd name="T2" fmla="*/ 7281 w 29"/>
                  <a:gd name="T3" fmla="*/ 10743 h 30"/>
                  <a:gd name="T4" fmla="*/ 0 w 29"/>
                  <a:gd name="T5" fmla="*/ 7038 h 30"/>
                  <a:gd name="T6" fmla="*/ 7281 w 29"/>
                  <a:gd name="T7" fmla="*/ 0 h 30"/>
                  <a:gd name="T8" fmla="*/ 10730 w 29"/>
                  <a:gd name="T9" fmla="*/ 370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0"/>
                    </a:moveTo>
                    <a:lnTo>
                      <a:pt x="19" y="29"/>
                    </a:lnTo>
                    <a:lnTo>
                      <a:pt x="0" y="19"/>
                    </a:lnTo>
                    <a:lnTo>
                      <a:pt x="19" y="0"/>
                    </a:lnTo>
                    <a:lnTo>
                      <a:pt x="28" y="10"/>
                    </a:lnTo>
                  </a:path>
                </a:pathLst>
              </a:custGeom>
              <a:solidFill>
                <a:srgbClr val="FFFF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45" name="Freeform 219">
                <a:extLst>
                  <a:ext uri="{FF2B5EF4-FFF2-40B4-BE49-F238E27FC236}">
                    <a16:creationId xmlns:a16="http://schemas.microsoft.com/office/drawing/2014/main" id="{18E70BCC-62A2-A744-A7D0-B07B1C375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475" y="2878138"/>
                <a:ext cx="7938" cy="11112"/>
              </a:xfrm>
              <a:custGeom>
                <a:avLst/>
                <a:gdLst>
                  <a:gd name="T0" fmla="*/ 0 w 21"/>
                  <a:gd name="T1" fmla="*/ 0 h 29"/>
                  <a:gd name="T2" fmla="*/ 3780 w 21"/>
                  <a:gd name="T3" fmla="*/ 3449 h 29"/>
                  <a:gd name="T4" fmla="*/ 0 w 21"/>
                  <a:gd name="T5" fmla="*/ 3449 h 29"/>
                  <a:gd name="T6" fmla="*/ 3780 w 21"/>
                  <a:gd name="T7" fmla="*/ 3449 h 29"/>
                  <a:gd name="T8" fmla="*/ 3780 w 21"/>
                  <a:gd name="T9" fmla="*/ 7280 h 29"/>
                  <a:gd name="T10" fmla="*/ 7560 w 21"/>
                  <a:gd name="T11" fmla="*/ 7280 h 29"/>
                  <a:gd name="T12" fmla="*/ 3780 w 21"/>
                  <a:gd name="T13" fmla="*/ 10729 h 29"/>
                  <a:gd name="T14" fmla="*/ 0 w 21"/>
                  <a:gd name="T15" fmla="*/ 3449 h 29"/>
                  <a:gd name="T16" fmla="*/ 0 w 21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9">
                    <a:moveTo>
                      <a:pt x="0" y="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46" name="Freeform 220">
                <a:extLst>
                  <a:ext uri="{FF2B5EF4-FFF2-40B4-BE49-F238E27FC236}">
                    <a16:creationId xmlns:a16="http://schemas.microsoft.com/office/drawing/2014/main" id="{A6A9DCDA-7C7C-AC4C-83C2-4FC7CBD09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81313"/>
                <a:ext cx="7938" cy="11112"/>
              </a:xfrm>
              <a:custGeom>
                <a:avLst/>
                <a:gdLst>
                  <a:gd name="T0" fmla="*/ 7541 w 20"/>
                  <a:gd name="T1" fmla="*/ 7038 h 30"/>
                  <a:gd name="T2" fmla="*/ 3572 w 20"/>
                  <a:gd name="T3" fmla="*/ 10742 h 30"/>
                  <a:gd name="T4" fmla="*/ 0 w 20"/>
                  <a:gd name="T5" fmla="*/ 3704 h 30"/>
                  <a:gd name="T6" fmla="*/ 3572 w 20"/>
                  <a:gd name="T7" fmla="*/ 0 h 30"/>
                  <a:gd name="T8" fmla="*/ 7541 w 20"/>
                  <a:gd name="T9" fmla="*/ 703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9" y="19"/>
                    </a:moveTo>
                    <a:lnTo>
                      <a:pt x="9" y="29"/>
                    </a:lnTo>
                    <a:lnTo>
                      <a:pt x="0" y="10"/>
                    </a:lnTo>
                    <a:lnTo>
                      <a:pt x="9" y="0"/>
                    </a:lnTo>
                    <a:lnTo>
                      <a:pt x="19" y="1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47" name="Freeform 221">
                <a:extLst>
                  <a:ext uri="{FF2B5EF4-FFF2-40B4-BE49-F238E27FC236}">
                    <a16:creationId xmlns:a16="http://schemas.microsoft.com/office/drawing/2014/main" id="{74FB0B42-B5DE-DF49-900C-5C04B9FC5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475" y="2878138"/>
                <a:ext cx="7938" cy="11112"/>
              </a:xfrm>
              <a:custGeom>
                <a:avLst/>
                <a:gdLst>
                  <a:gd name="T0" fmla="*/ 0 w 21"/>
                  <a:gd name="T1" fmla="*/ 0 h 29"/>
                  <a:gd name="T2" fmla="*/ 3780 w 21"/>
                  <a:gd name="T3" fmla="*/ 3449 h 29"/>
                  <a:gd name="T4" fmla="*/ 0 w 21"/>
                  <a:gd name="T5" fmla="*/ 3449 h 29"/>
                  <a:gd name="T6" fmla="*/ 3780 w 21"/>
                  <a:gd name="T7" fmla="*/ 3449 h 29"/>
                  <a:gd name="T8" fmla="*/ 3780 w 21"/>
                  <a:gd name="T9" fmla="*/ 7280 h 29"/>
                  <a:gd name="T10" fmla="*/ 7560 w 21"/>
                  <a:gd name="T11" fmla="*/ 7280 h 29"/>
                  <a:gd name="T12" fmla="*/ 3780 w 21"/>
                  <a:gd name="T13" fmla="*/ 10729 h 29"/>
                  <a:gd name="T14" fmla="*/ 0 w 21"/>
                  <a:gd name="T15" fmla="*/ 3449 h 29"/>
                  <a:gd name="T16" fmla="*/ 0 w 21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9">
                    <a:moveTo>
                      <a:pt x="0" y="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48" name="Freeform 222">
                <a:extLst>
                  <a:ext uri="{FF2B5EF4-FFF2-40B4-BE49-F238E27FC236}">
                    <a16:creationId xmlns:a16="http://schemas.microsoft.com/office/drawing/2014/main" id="{6D781AAD-4F21-3043-B406-DCDC36DA1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950" y="2867025"/>
                <a:ext cx="7938" cy="11113"/>
              </a:xfrm>
              <a:custGeom>
                <a:avLst/>
                <a:gdLst>
                  <a:gd name="T0" fmla="*/ 0 w 20"/>
                  <a:gd name="T1" fmla="*/ 0 h 30"/>
                  <a:gd name="T2" fmla="*/ 3572 w 20"/>
                  <a:gd name="T3" fmla="*/ 3704 h 30"/>
                  <a:gd name="T4" fmla="*/ 0 w 20"/>
                  <a:gd name="T5" fmla="*/ 3704 h 30"/>
                  <a:gd name="T6" fmla="*/ 3572 w 20"/>
                  <a:gd name="T7" fmla="*/ 3704 h 30"/>
                  <a:gd name="T8" fmla="*/ 3572 w 20"/>
                  <a:gd name="T9" fmla="*/ 7038 h 30"/>
                  <a:gd name="T10" fmla="*/ 7541 w 20"/>
                  <a:gd name="T11" fmla="*/ 7038 h 30"/>
                  <a:gd name="T12" fmla="*/ 3572 w 20"/>
                  <a:gd name="T13" fmla="*/ 10743 h 30"/>
                  <a:gd name="T14" fmla="*/ 0 w 20"/>
                  <a:gd name="T15" fmla="*/ 3704 h 30"/>
                  <a:gd name="T16" fmla="*/ 0 w 20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0">
                    <a:moveTo>
                      <a:pt x="0" y="0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49" name="Freeform 223">
                <a:extLst>
                  <a:ext uri="{FF2B5EF4-FFF2-40B4-BE49-F238E27FC236}">
                    <a16:creationId xmlns:a16="http://schemas.microsoft.com/office/drawing/2014/main" id="{B0CBBB09-2DC8-3346-8E30-5C43E21CB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950" y="2867025"/>
                <a:ext cx="7938" cy="11113"/>
              </a:xfrm>
              <a:custGeom>
                <a:avLst/>
                <a:gdLst>
                  <a:gd name="T0" fmla="*/ 0 w 20"/>
                  <a:gd name="T1" fmla="*/ 0 h 30"/>
                  <a:gd name="T2" fmla="*/ 3572 w 20"/>
                  <a:gd name="T3" fmla="*/ 3704 h 30"/>
                  <a:gd name="T4" fmla="*/ 0 w 20"/>
                  <a:gd name="T5" fmla="*/ 3704 h 30"/>
                  <a:gd name="T6" fmla="*/ 3572 w 20"/>
                  <a:gd name="T7" fmla="*/ 3704 h 30"/>
                  <a:gd name="T8" fmla="*/ 3572 w 20"/>
                  <a:gd name="T9" fmla="*/ 7038 h 30"/>
                  <a:gd name="T10" fmla="*/ 7541 w 20"/>
                  <a:gd name="T11" fmla="*/ 7038 h 30"/>
                  <a:gd name="T12" fmla="*/ 3572 w 20"/>
                  <a:gd name="T13" fmla="*/ 10743 h 30"/>
                  <a:gd name="T14" fmla="*/ 0 w 20"/>
                  <a:gd name="T15" fmla="*/ 3704 h 30"/>
                  <a:gd name="T16" fmla="*/ 0 w 20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0">
                    <a:moveTo>
                      <a:pt x="0" y="0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50" name="Freeform 224">
                <a:extLst>
                  <a:ext uri="{FF2B5EF4-FFF2-40B4-BE49-F238E27FC236}">
                    <a16:creationId xmlns:a16="http://schemas.microsoft.com/office/drawing/2014/main" id="{747F5B27-5883-EB45-AEDA-B3AEDD92D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775" y="2870200"/>
                <a:ext cx="7938" cy="11113"/>
              </a:xfrm>
              <a:custGeom>
                <a:avLst/>
                <a:gdLst>
                  <a:gd name="T0" fmla="*/ 7541 w 20"/>
                  <a:gd name="T1" fmla="*/ 3449 h 29"/>
                  <a:gd name="T2" fmla="*/ 3969 w 20"/>
                  <a:gd name="T3" fmla="*/ 10730 h 29"/>
                  <a:gd name="T4" fmla="*/ 0 w 20"/>
                  <a:gd name="T5" fmla="*/ 3449 h 29"/>
                  <a:gd name="T6" fmla="*/ 3969 w 20"/>
                  <a:gd name="T7" fmla="*/ 0 h 29"/>
                  <a:gd name="T8" fmla="*/ 7541 w 20"/>
                  <a:gd name="T9" fmla="*/ 344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9" y="9"/>
                    </a:moveTo>
                    <a:lnTo>
                      <a:pt x="10" y="28"/>
                    </a:lnTo>
                    <a:lnTo>
                      <a:pt x="0" y="9"/>
                    </a:lnTo>
                    <a:lnTo>
                      <a:pt x="10" y="0"/>
                    </a:lnTo>
                    <a:lnTo>
                      <a:pt x="19" y="9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51" name="Freeform 225">
                <a:extLst>
                  <a:ext uri="{FF2B5EF4-FFF2-40B4-BE49-F238E27FC236}">
                    <a16:creationId xmlns:a16="http://schemas.microsoft.com/office/drawing/2014/main" id="{C477AD59-8272-4D47-B4CA-510C3D410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775" y="2870200"/>
                <a:ext cx="7938" cy="11113"/>
              </a:xfrm>
              <a:custGeom>
                <a:avLst/>
                <a:gdLst>
                  <a:gd name="T0" fmla="*/ 7541 w 20"/>
                  <a:gd name="T1" fmla="*/ 3449 h 29"/>
                  <a:gd name="T2" fmla="*/ 3969 w 20"/>
                  <a:gd name="T3" fmla="*/ 10730 h 29"/>
                  <a:gd name="T4" fmla="*/ 0 w 20"/>
                  <a:gd name="T5" fmla="*/ 3449 h 29"/>
                  <a:gd name="T6" fmla="*/ 3969 w 20"/>
                  <a:gd name="T7" fmla="*/ 0 h 29"/>
                  <a:gd name="T8" fmla="*/ 7541 w 20"/>
                  <a:gd name="T9" fmla="*/ 344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9" y="9"/>
                    </a:moveTo>
                    <a:lnTo>
                      <a:pt x="10" y="28"/>
                    </a:lnTo>
                    <a:lnTo>
                      <a:pt x="0" y="9"/>
                    </a:lnTo>
                    <a:lnTo>
                      <a:pt x="10" y="0"/>
                    </a:lnTo>
                    <a:lnTo>
                      <a:pt x="19" y="9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52" name="Freeform 226">
                <a:extLst>
                  <a:ext uri="{FF2B5EF4-FFF2-40B4-BE49-F238E27FC236}">
                    <a16:creationId xmlns:a16="http://schemas.microsoft.com/office/drawing/2014/main" id="{6BAFF445-BF42-5D41-BCB2-3088F23DE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775" y="2870200"/>
                <a:ext cx="7938" cy="11113"/>
              </a:xfrm>
              <a:custGeom>
                <a:avLst/>
                <a:gdLst>
                  <a:gd name="T0" fmla="*/ 7541 w 20"/>
                  <a:gd name="T1" fmla="*/ 3449 h 29"/>
                  <a:gd name="T2" fmla="*/ 3969 w 20"/>
                  <a:gd name="T3" fmla="*/ 10730 h 29"/>
                  <a:gd name="T4" fmla="*/ 0 w 20"/>
                  <a:gd name="T5" fmla="*/ 3449 h 29"/>
                  <a:gd name="T6" fmla="*/ 3969 w 20"/>
                  <a:gd name="T7" fmla="*/ 0 h 29"/>
                  <a:gd name="T8" fmla="*/ 7541 w 20"/>
                  <a:gd name="T9" fmla="*/ 344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9" y="9"/>
                    </a:moveTo>
                    <a:lnTo>
                      <a:pt x="10" y="28"/>
                    </a:lnTo>
                    <a:lnTo>
                      <a:pt x="0" y="9"/>
                    </a:lnTo>
                    <a:lnTo>
                      <a:pt x="10" y="0"/>
                    </a:lnTo>
                    <a:lnTo>
                      <a:pt x="19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53" name="Freeform 227">
                <a:extLst>
                  <a:ext uri="{FF2B5EF4-FFF2-40B4-BE49-F238E27FC236}">
                    <a16:creationId xmlns:a16="http://schemas.microsoft.com/office/drawing/2014/main" id="{408D5C4D-03D0-7A4A-8013-93E92C2B5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78138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0 h 10"/>
                  <a:gd name="T4" fmla="*/ 0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0" y="0"/>
                      <a:pt x="9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54" name="Freeform 228">
                <a:extLst>
                  <a:ext uri="{FF2B5EF4-FFF2-40B4-BE49-F238E27FC236}">
                    <a16:creationId xmlns:a16="http://schemas.microsoft.com/office/drawing/2014/main" id="{B23A8B7F-7DB0-8E43-90DC-624432B91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475" y="2884488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858 h 10"/>
                  <a:gd name="T4" fmla="*/ 0 w 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55" name="Freeform 229">
                <a:extLst>
                  <a:ext uri="{FF2B5EF4-FFF2-40B4-BE49-F238E27FC236}">
                    <a16:creationId xmlns:a16="http://schemas.microsoft.com/office/drawing/2014/main" id="{92130C0B-80C7-4C44-833B-CDB5B8470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950" y="2873375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56" name="Freeform 230">
                <a:extLst>
                  <a:ext uri="{FF2B5EF4-FFF2-40B4-BE49-F238E27FC236}">
                    <a16:creationId xmlns:a16="http://schemas.microsoft.com/office/drawing/2014/main" id="{0227AEC0-8D67-B24A-8F3F-4D51AEDF2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808288"/>
                <a:ext cx="7937" cy="7937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0 h 20"/>
                  <a:gd name="T4" fmla="*/ 0 w 20"/>
                  <a:gd name="T5" fmla="*/ 7540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57" name="Freeform 231">
                <a:extLst>
                  <a:ext uri="{FF2B5EF4-FFF2-40B4-BE49-F238E27FC236}">
                    <a16:creationId xmlns:a16="http://schemas.microsoft.com/office/drawing/2014/main" id="{18FD13C6-BE0F-7849-9D05-3AB6F8D90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808288"/>
                <a:ext cx="7937" cy="7937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0 h 20"/>
                  <a:gd name="T4" fmla="*/ 0 w 20"/>
                  <a:gd name="T5" fmla="*/ 7540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58" name="Freeform 232">
                <a:extLst>
                  <a:ext uri="{FF2B5EF4-FFF2-40B4-BE49-F238E27FC236}">
                    <a16:creationId xmlns:a16="http://schemas.microsoft.com/office/drawing/2014/main" id="{A5DB542A-F6A9-5C43-9EC4-D93381052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475" y="2819400"/>
                <a:ext cx="14288" cy="11113"/>
              </a:xfrm>
              <a:custGeom>
                <a:avLst/>
                <a:gdLst>
                  <a:gd name="T0" fmla="*/ 0 w 39"/>
                  <a:gd name="T1" fmla="*/ 10730 h 29"/>
                  <a:gd name="T2" fmla="*/ 7327 w 39"/>
                  <a:gd name="T3" fmla="*/ 0 h 29"/>
                  <a:gd name="T4" fmla="*/ 13922 w 39"/>
                  <a:gd name="T5" fmla="*/ 10730 h 29"/>
                  <a:gd name="T6" fmla="*/ 0 w 39"/>
                  <a:gd name="T7" fmla="*/ 1073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9">
                    <a:moveTo>
                      <a:pt x="0" y="28"/>
                    </a:moveTo>
                    <a:cubicBezTo>
                      <a:pt x="0" y="0"/>
                      <a:pt x="20" y="0"/>
                      <a:pt x="20" y="0"/>
                    </a:cubicBezTo>
                    <a:cubicBezTo>
                      <a:pt x="20" y="0"/>
                      <a:pt x="38" y="0"/>
                      <a:pt x="38" y="28"/>
                    </a:cubicBezTo>
                    <a:cubicBezTo>
                      <a:pt x="0" y="28"/>
                      <a:pt x="0" y="28"/>
                      <a:pt x="0" y="28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59" name="Freeform 233">
                <a:extLst>
                  <a:ext uri="{FF2B5EF4-FFF2-40B4-BE49-F238E27FC236}">
                    <a16:creationId xmlns:a16="http://schemas.microsoft.com/office/drawing/2014/main" id="{798D3597-8C94-5E45-90A3-E45ED8D46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19400"/>
                <a:ext cx="20638" cy="7938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7541 h 20"/>
                  <a:gd name="T4" fmla="*/ 3202 w 58"/>
                  <a:gd name="T5" fmla="*/ 7541 h 20"/>
                  <a:gd name="T6" fmla="*/ 10319 w 58"/>
                  <a:gd name="T7" fmla="*/ 0 h 20"/>
                  <a:gd name="T8" fmla="*/ 16724 w 58"/>
                  <a:gd name="T9" fmla="*/ 7541 h 20"/>
                  <a:gd name="T10" fmla="*/ 20282 w 58"/>
                  <a:gd name="T11" fmla="*/ 7541 h 20"/>
                  <a:gd name="T12" fmla="*/ 20282 w 58"/>
                  <a:gd name="T13" fmla="*/ 0 h 20"/>
                  <a:gd name="T14" fmla="*/ 0 w 58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0"/>
                      <a:pt x="29" y="0"/>
                      <a:pt x="29" y="0"/>
                    </a:cubicBezTo>
                    <a:cubicBezTo>
                      <a:pt x="29" y="0"/>
                      <a:pt x="47" y="0"/>
                      <a:pt x="4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60" name="Freeform 234">
                <a:extLst>
                  <a:ext uri="{FF2B5EF4-FFF2-40B4-BE49-F238E27FC236}">
                    <a16:creationId xmlns:a16="http://schemas.microsoft.com/office/drawing/2014/main" id="{2A25BCB1-CCFA-2A49-9EA5-EC85A0DF6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19400"/>
                <a:ext cx="20638" cy="7938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7541 h 20"/>
                  <a:gd name="T4" fmla="*/ 3202 w 58"/>
                  <a:gd name="T5" fmla="*/ 7541 h 20"/>
                  <a:gd name="T6" fmla="*/ 10319 w 58"/>
                  <a:gd name="T7" fmla="*/ 0 h 20"/>
                  <a:gd name="T8" fmla="*/ 16724 w 58"/>
                  <a:gd name="T9" fmla="*/ 7541 h 20"/>
                  <a:gd name="T10" fmla="*/ 20282 w 58"/>
                  <a:gd name="T11" fmla="*/ 7541 h 20"/>
                  <a:gd name="T12" fmla="*/ 20282 w 58"/>
                  <a:gd name="T13" fmla="*/ 0 h 20"/>
                  <a:gd name="T14" fmla="*/ 0 w 58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0"/>
                      <a:pt x="29" y="0"/>
                      <a:pt x="29" y="0"/>
                    </a:cubicBezTo>
                    <a:cubicBezTo>
                      <a:pt x="29" y="0"/>
                      <a:pt x="47" y="0"/>
                      <a:pt x="4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61" name="Freeform 235">
                <a:extLst>
                  <a:ext uri="{FF2B5EF4-FFF2-40B4-BE49-F238E27FC236}">
                    <a16:creationId xmlns:a16="http://schemas.microsoft.com/office/drawing/2014/main" id="{91F6EBBE-2F71-5745-802A-A896E219C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825750"/>
                <a:ext cx="28575" cy="3175"/>
              </a:xfrm>
              <a:custGeom>
                <a:avLst/>
                <a:gdLst>
                  <a:gd name="T0" fmla="*/ 0 w 78"/>
                  <a:gd name="T1" fmla="*/ 0 h 10"/>
                  <a:gd name="T2" fmla="*/ 24545 w 78"/>
                  <a:gd name="T3" fmla="*/ 0 h 10"/>
                  <a:gd name="T4" fmla="*/ 28209 w 78"/>
                  <a:gd name="T5" fmla="*/ 2858 h 10"/>
                  <a:gd name="T6" fmla="*/ 24545 w 78"/>
                  <a:gd name="T7" fmla="*/ 2858 h 10"/>
                  <a:gd name="T8" fmla="*/ 0 w 78"/>
                  <a:gd name="T9" fmla="*/ 2858 h 10"/>
                  <a:gd name="T10" fmla="*/ 0 w 78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10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77" y="0"/>
                      <a:pt x="77" y="9"/>
                      <a:pt x="77" y="9"/>
                    </a:cubicBezTo>
                    <a:lnTo>
                      <a:pt x="67" y="9"/>
                    </a:ln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62" name="Freeform 236">
                <a:extLst>
                  <a:ext uri="{FF2B5EF4-FFF2-40B4-BE49-F238E27FC236}">
                    <a16:creationId xmlns:a16="http://schemas.microsoft.com/office/drawing/2014/main" id="{852DD287-6321-8443-8DBB-BBB888F5D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825750"/>
                <a:ext cx="28575" cy="3175"/>
              </a:xfrm>
              <a:custGeom>
                <a:avLst/>
                <a:gdLst>
                  <a:gd name="T0" fmla="*/ 0 w 78"/>
                  <a:gd name="T1" fmla="*/ 0 h 10"/>
                  <a:gd name="T2" fmla="*/ 24545 w 78"/>
                  <a:gd name="T3" fmla="*/ 0 h 10"/>
                  <a:gd name="T4" fmla="*/ 28209 w 78"/>
                  <a:gd name="T5" fmla="*/ 2858 h 10"/>
                  <a:gd name="T6" fmla="*/ 24545 w 78"/>
                  <a:gd name="T7" fmla="*/ 2858 h 10"/>
                  <a:gd name="T8" fmla="*/ 0 w 78"/>
                  <a:gd name="T9" fmla="*/ 2858 h 10"/>
                  <a:gd name="T10" fmla="*/ 0 w 78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10">
                    <a:moveTo>
                      <a:pt x="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77" y="0"/>
                      <a:pt x="77" y="9"/>
                      <a:pt x="77" y="9"/>
                    </a:cubicBezTo>
                    <a:lnTo>
                      <a:pt x="67" y="9"/>
                    </a:ln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63" name="Freeform 237">
                <a:extLst>
                  <a:ext uri="{FF2B5EF4-FFF2-40B4-BE49-F238E27FC236}">
                    <a16:creationId xmlns:a16="http://schemas.microsoft.com/office/drawing/2014/main" id="{2047E5AC-3019-B446-A793-0A1D55D67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822575"/>
                <a:ext cx="7938" cy="3175"/>
              </a:xfrm>
              <a:custGeom>
                <a:avLst/>
                <a:gdLst>
                  <a:gd name="T0" fmla="*/ 0 w 20"/>
                  <a:gd name="T1" fmla="*/ 2886 h 11"/>
                  <a:gd name="T2" fmla="*/ 3969 w 20"/>
                  <a:gd name="T3" fmla="*/ 0 h 11"/>
                  <a:gd name="T4" fmla="*/ 7541 w 20"/>
                  <a:gd name="T5" fmla="*/ 2886 h 11"/>
                  <a:gd name="T6" fmla="*/ 0 w 2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0" y="10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0" y="0"/>
                      <a:pt x="19" y="0"/>
                      <a:pt x="19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64" name="Freeform 238">
                <a:extLst>
                  <a:ext uri="{FF2B5EF4-FFF2-40B4-BE49-F238E27FC236}">
                    <a16:creationId xmlns:a16="http://schemas.microsoft.com/office/drawing/2014/main" id="{C1129766-CCF8-874B-9CE3-B2FCCCB36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822575"/>
                <a:ext cx="7938" cy="3175"/>
              </a:xfrm>
              <a:custGeom>
                <a:avLst/>
                <a:gdLst>
                  <a:gd name="T0" fmla="*/ 0 w 20"/>
                  <a:gd name="T1" fmla="*/ 2886 h 11"/>
                  <a:gd name="T2" fmla="*/ 3969 w 20"/>
                  <a:gd name="T3" fmla="*/ 0 h 11"/>
                  <a:gd name="T4" fmla="*/ 7541 w 20"/>
                  <a:gd name="T5" fmla="*/ 2886 h 11"/>
                  <a:gd name="T6" fmla="*/ 0 w 2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0" y="10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0" y="0"/>
                      <a:pt x="19" y="0"/>
                      <a:pt x="19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65" name="Freeform 239">
                <a:extLst>
                  <a:ext uri="{FF2B5EF4-FFF2-40B4-BE49-F238E27FC236}">
                    <a16:creationId xmlns:a16="http://schemas.microsoft.com/office/drawing/2014/main" id="{49E4FC40-F6C5-F24A-817B-178058388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816225"/>
                <a:ext cx="28575" cy="1588"/>
              </a:xfrm>
              <a:custGeom>
                <a:avLst/>
                <a:gdLst>
                  <a:gd name="T0" fmla="*/ 3663 w 78"/>
                  <a:gd name="T1" fmla="*/ 0 h 1"/>
                  <a:gd name="T2" fmla="*/ 24545 w 78"/>
                  <a:gd name="T3" fmla="*/ 0 h 1"/>
                  <a:gd name="T4" fmla="*/ 28209 w 78"/>
                  <a:gd name="T5" fmla="*/ 0 h 1"/>
                  <a:gd name="T6" fmla="*/ 24545 w 78"/>
                  <a:gd name="T7" fmla="*/ 0 h 1"/>
                  <a:gd name="T8" fmla="*/ 3663 w 78"/>
                  <a:gd name="T9" fmla="*/ 0 h 1"/>
                  <a:gd name="T10" fmla="*/ 0 w 78"/>
                  <a:gd name="T11" fmla="*/ 0 h 1"/>
                  <a:gd name="T12" fmla="*/ 3663 w 78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77" y="0"/>
                    </a:lnTo>
                    <a:lnTo>
                      <a:pt x="67" y="0"/>
                    </a:ln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66" name="Freeform 240">
                <a:extLst>
                  <a:ext uri="{FF2B5EF4-FFF2-40B4-BE49-F238E27FC236}">
                    <a16:creationId xmlns:a16="http://schemas.microsoft.com/office/drawing/2014/main" id="{379DA4CF-7AE3-5A47-80AB-7D2EF9085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125" y="2816225"/>
                <a:ext cx="28575" cy="1588"/>
              </a:xfrm>
              <a:custGeom>
                <a:avLst/>
                <a:gdLst>
                  <a:gd name="T0" fmla="*/ 3663 w 78"/>
                  <a:gd name="T1" fmla="*/ 0 h 1"/>
                  <a:gd name="T2" fmla="*/ 24545 w 78"/>
                  <a:gd name="T3" fmla="*/ 0 h 1"/>
                  <a:gd name="T4" fmla="*/ 28209 w 78"/>
                  <a:gd name="T5" fmla="*/ 0 h 1"/>
                  <a:gd name="T6" fmla="*/ 24545 w 78"/>
                  <a:gd name="T7" fmla="*/ 0 h 1"/>
                  <a:gd name="T8" fmla="*/ 3663 w 78"/>
                  <a:gd name="T9" fmla="*/ 0 h 1"/>
                  <a:gd name="T10" fmla="*/ 0 w 78"/>
                  <a:gd name="T11" fmla="*/ 0 h 1"/>
                  <a:gd name="T12" fmla="*/ 3663 w 78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77" y="0"/>
                    </a:lnTo>
                    <a:lnTo>
                      <a:pt x="67" y="0"/>
                    </a:ln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67" name="Freeform 241">
                <a:extLst>
                  <a:ext uri="{FF2B5EF4-FFF2-40B4-BE49-F238E27FC236}">
                    <a16:creationId xmlns:a16="http://schemas.microsoft.com/office/drawing/2014/main" id="{44FFDBA9-07BA-B34D-A2E2-176090661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16225"/>
                <a:ext cx="20638" cy="3175"/>
              </a:xfrm>
              <a:custGeom>
                <a:avLst/>
                <a:gdLst>
                  <a:gd name="T0" fmla="*/ 0 w 58"/>
                  <a:gd name="T1" fmla="*/ 0 h 11"/>
                  <a:gd name="T2" fmla="*/ 20282 w 58"/>
                  <a:gd name="T3" fmla="*/ 0 h 11"/>
                  <a:gd name="T4" fmla="*/ 20282 w 58"/>
                  <a:gd name="T5" fmla="*/ 2886 h 11"/>
                  <a:gd name="T6" fmla="*/ 0 w 58"/>
                  <a:gd name="T7" fmla="*/ 2886 h 11"/>
                  <a:gd name="T8" fmla="*/ 0 w 5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1">
                    <a:moveTo>
                      <a:pt x="0" y="0"/>
                    </a:moveTo>
                    <a:cubicBezTo>
                      <a:pt x="57" y="0"/>
                      <a:pt x="57" y="0"/>
                      <a:pt x="57" y="0"/>
                    </a:cubicBezTo>
                    <a:lnTo>
                      <a:pt x="57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68" name="Freeform 242">
                <a:extLst>
                  <a:ext uri="{FF2B5EF4-FFF2-40B4-BE49-F238E27FC236}">
                    <a16:creationId xmlns:a16="http://schemas.microsoft.com/office/drawing/2014/main" id="{DE53923C-6BE8-3D4F-AABB-93D5FAAD7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16225"/>
                <a:ext cx="20638" cy="3175"/>
              </a:xfrm>
              <a:custGeom>
                <a:avLst/>
                <a:gdLst>
                  <a:gd name="T0" fmla="*/ 0 w 58"/>
                  <a:gd name="T1" fmla="*/ 0 h 11"/>
                  <a:gd name="T2" fmla="*/ 20282 w 58"/>
                  <a:gd name="T3" fmla="*/ 0 h 11"/>
                  <a:gd name="T4" fmla="*/ 20282 w 58"/>
                  <a:gd name="T5" fmla="*/ 2886 h 11"/>
                  <a:gd name="T6" fmla="*/ 0 w 58"/>
                  <a:gd name="T7" fmla="*/ 2886 h 11"/>
                  <a:gd name="T8" fmla="*/ 0 w 5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1">
                    <a:moveTo>
                      <a:pt x="0" y="0"/>
                    </a:moveTo>
                    <a:cubicBezTo>
                      <a:pt x="57" y="0"/>
                      <a:pt x="57" y="0"/>
                      <a:pt x="57" y="0"/>
                    </a:cubicBezTo>
                    <a:lnTo>
                      <a:pt x="57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69" name="Freeform 243">
                <a:extLst>
                  <a:ext uri="{FF2B5EF4-FFF2-40B4-BE49-F238E27FC236}">
                    <a16:creationId xmlns:a16="http://schemas.microsoft.com/office/drawing/2014/main" id="{1E0CE7DC-0581-4640-A698-EA664AAC9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801938"/>
                <a:ext cx="7938" cy="3175"/>
              </a:xfrm>
              <a:custGeom>
                <a:avLst/>
                <a:gdLst>
                  <a:gd name="T0" fmla="*/ 0 w 20"/>
                  <a:gd name="T1" fmla="*/ 0 h 11"/>
                  <a:gd name="T2" fmla="*/ 3969 w 20"/>
                  <a:gd name="T3" fmla="*/ 0 h 11"/>
                  <a:gd name="T4" fmla="*/ 7541 w 20"/>
                  <a:gd name="T5" fmla="*/ 0 h 11"/>
                  <a:gd name="T6" fmla="*/ 7541 w 20"/>
                  <a:gd name="T7" fmla="*/ 2886 h 11"/>
                  <a:gd name="T8" fmla="*/ 0 w 20"/>
                  <a:gd name="T9" fmla="*/ 2886 h 11"/>
                  <a:gd name="T10" fmla="*/ 0 w 2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70" name="Freeform 244">
                <a:extLst>
                  <a:ext uri="{FF2B5EF4-FFF2-40B4-BE49-F238E27FC236}">
                    <a16:creationId xmlns:a16="http://schemas.microsoft.com/office/drawing/2014/main" id="{64422267-FB48-5749-9275-A584DD747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801938"/>
                <a:ext cx="7938" cy="3175"/>
              </a:xfrm>
              <a:custGeom>
                <a:avLst/>
                <a:gdLst>
                  <a:gd name="T0" fmla="*/ 0 w 20"/>
                  <a:gd name="T1" fmla="*/ 0 h 11"/>
                  <a:gd name="T2" fmla="*/ 3969 w 20"/>
                  <a:gd name="T3" fmla="*/ 0 h 11"/>
                  <a:gd name="T4" fmla="*/ 7541 w 20"/>
                  <a:gd name="T5" fmla="*/ 0 h 11"/>
                  <a:gd name="T6" fmla="*/ 7541 w 20"/>
                  <a:gd name="T7" fmla="*/ 2886 h 11"/>
                  <a:gd name="T8" fmla="*/ 0 w 20"/>
                  <a:gd name="T9" fmla="*/ 2886 h 11"/>
                  <a:gd name="T10" fmla="*/ 0 w 2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71" name="Freeform 245">
                <a:extLst>
                  <a:ext uri="{FF2B5EF4-FFF2-40B4-BE49-F238E27FC236}">
                    <a16:creationId xmlns:a16="http://schemas.microsoft.com/office/drawing/2014/main" id="{7FD3D230-55C9-BE4A-A960-5B3E0D14B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805113"/>
                <a:ext cx="7938" cy="11112"/>
              </a:xfrm>
              <a:custGeom>
                <a:avLst/>
                <a:gdLst>
                  <a:gd name="T0" fmla="*/ 7541 w 20"/>
                  <a:gd name="T1" fmla="*/ 0 h 29"/>
                  <a:gd name="T2" fmla="*/ 7541 w 20"/>
                  <a:gd name="T3" fmla="*/ 10729 h 29"/>
                  <a:gd name="T4" fmla="*/ 0 w 20"/>
                  <a:gd name="T5" fmla="*/ 10729 h 29"/>
                  <a:gd name="T6" fmla="*/ 0 w 20"/>
                  <a:gd name="T7" fmla="*/ 0 h 29"/>
                  <a:gd name="T8" fmla="*/ 7541 w 2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9" y="0"/>
                    </a:moveTo>
                    <a:lnTo>
                      <a:pt x="1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72" name="Freeform 246">
                <a:extLst>
                  <a:ext uri="{FF2B5EF4-FFF2-40B4-BE49-F238E27FC236}">
                    <a16:creationId xmlns:a16="http://schemas.microsoft.com/office/drawing/2014/main" id="{5D29F0FC-8CDF-5646-B6AF-6C0BCE968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805113"/>
                <a:ext cx="7938" cy="11112"/>
              </a:xfrm>
              <a:custGeom>
                <a:avLst/>
                <a:gdLst>
                  <a:gd name="T0" fmla="*/ 7541 w 20"/>
                  <a:gd name="T1" fmla="*/ 0 h 29"/>
                  <a:gd name="T2" fmla="*/ 7541 w 20"/>
                  <a:gd name="T3" fmla="*/ 10729 h 29"/>
                  <a:gd name="T4" fmla="*/ 0 w 20"/>
                  <a:gd name="T5" fmla="*/ 10729 h 29"/>
                  <a:gd name="T6" fmla="*/ 0 w 20"/>
                  <a:gd name="T7" fmla="*/ 0 h 29"/>
                  <a:gd name="T8" fmla="*/ 7541 w 2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9" y="0"/>
                    </a:moveTo>
                    <a:lnTo>
                      <a:pt x="1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73" name="Freeform 247">
                <a:extLst>
                  <a:ext uri="{FF2B5EF4-FFF2-40B4-BE49-F238E27FC236}">
                    <a16:creationId xmlns:a16="http://schemas.microsoft.com/office/drawing/2014/main" id="{0CA4931F-4A81-FB4D-A6BB-114AAE17E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650" y="2805113"/>
                <a:ext cx="7938" cy="11112"/>
              </a:xfrm>
              <a:custGeom>
                <a:avLst/>
                <a:gdLst>
                  <a:gd name="T0" fmla="*/ 7541 w 20"/>
                  <a:gd name="T1" fmla="*/ 0 h 29"/>
                  <a:gd name="T2" fmla="*/ 7541 w 20"/>
                  <a:gd name="T3" fmla="*/ 10729 h 29"/>
                  <a:gd name="T4" fmla="*/ 0 w 20"/>
                  <a:gd name="T5" fmla="*/ 10729 h 29"/>
                  <a:gd name="T6" fmla="*/ 0 w 20"/>
                  <a:gd name="T7" fmla="*/ 0 h 29"/>
                  <a:gd name="T8" fmla="*/ 7541 w 2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9" y="0"/>
                    </a:moveTo>
                    <a:lnTo>
                      <a:pt x="19" y="28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74" name="Freeform 248">
                <a:extLst>
                  <a:ext uri="{FF2B5EF4-FFF2-40B4-BE49-F238E27FC236}">
                    <a16:creationId xmlns:a16="http://schemas.microsoft.com/office/drawing/2014/main" id="{B60C1F4A-62D7-854B-AC18-4F0C5DFF3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805113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3572 w 20"/>
                  <a:gd name="T3" fmla="*/ 0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7540 w 20"/>
                  <a:gd name="T11" fmla="*/ 2858 h 10"/>
                  <a:gd name="T12" fmla="*/ 7540 w 20"/>
                  <a:gd name="T13" fmla="*/ 0 h 10"/>
                  <a:gd name="T14" fmla="*/ 7540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75" name="Freeform 249">
                <a:extLst>
                  <a:ext uri="{FF2B5EF4-FFF2-40B4-BE49-F238E27FC236}">
                    <a16:creationId xmlns:a16="http://schemas.microsoft.com/office/drawing/2014/main" id="{E5B3C7BD-34D5-2745-9C78-B7171D978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808288"/>
                <a:ext cx="7937" cy="7937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7540 h 20"/>
                  <a:gd name="T4" fmla="*/ 0 w 20"/>
                  <a:gd name="T5" fmla="*/ 7540 h 20"/>
                  <a:gd name="T6" fmla="*/ 0 w 20"/>
                  <a:gd name="T7" fmla="*/ 0 h 20"/>
                  <a:gd name="T8" fmla="*/ 754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76" name="Freeform 250">
                <a:extLst>
                  <a:ext uri="{FF2B5EF4-FFF2-40B4-BE49-F238E27FC236}">
                    <a16:creationId xmlns:a16="http://schemas.microsoft.com/office/drawing/2014/main" id="{F6D887D1-BEF0-3349-B477-964923A89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2805113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3572 w 20"/>
                  <a:gd name="T3" fmla="*/ 0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7540 w 20"/>
                  <a:gd name="T11" fmla="*/ 2858 h 10"/>
                  <a:gd name="T12" fmla="*/ 7540 w 20"/>
                  <a:gd name="T13" fmla="*/ 0 h 10"/>
                  <a:gd name="T14" fmla="*/ 7540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77" name="Freeform 251">
                <a:extLst>
                  <a:ext uri="{FF2B5EF4-FFF2-40B4-BE49-F238E27FC236}">
                    <a16:creationId xmlns:a16="http://schemas.microsoft.com/office/drawing/2014/main" id="{4A72422A-C73A-CB4B-A118-C275EEBE8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05113"/>
                <a:ext cx="7938" cy="3175"/>
              </a:xfrm>
              <a:custGeom>
                <a:avLst/>
                <a:gdLst>
                  <a:gd name="T0" fmla="*/ 0 w 20"/>
                  <a:gd name="T1" fmla="*/ 0 h 10"/>
                  <a:gd name="T2" fmla="*/ 0 w 20"/>
                  <a:gd name="T3" fmla="*/ 2858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3572 w 20"/>
                  <a:gd name="T11" fmla="*/ 0 h 10"/>
                  <a:gd name="T12" fmla="*/ 7541 w 20"/>
                  <a:gd name="T13" fmla="*/ 0 h 10"/>
                  <a:gd name="T14" fmla="*/ 7541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78" name="Freeform 252">
                <a:extLst>
                  <a:ext uri="{FF2B5EF4-FFF2-40B4-BE49-F238E27FC236}">
                    <a16:creationId xmlns:a16="http://schemas.microsoft.com/office/drawing/2014/main" id="{6135BD3A-6311-6A4C-BB67-AE75AC90C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05113"/>
                <a:ext cx="7938" cy="3175"/>
              </a:xfrm>
              <a:custGeom>
                <a:avLst/>
                <a:gdLst>
                  <a:gd name="T0" fmla="*/ 0 w 20"/>
                  <a:gd name="T1" fmla="*/ 0 h 10"/>
                  <a:gd name="T2" fmla="*/ 0 w 20"/>
                  <a:gd name="T3" fmla="*/ 2858 h 10"/>
                  <a:gd name="T4" fmla="*/ 3572 w 20"/>
                  <a:gd name="T5" fmla="*/ 2858 h 10"/>
                  <a:gd name="T6" fmla="*/ 3572 w 20"/>
                  <a:gd name="T7" fmla="*/ 0 h 10"/>
                  <a:gd name="T8" fmla="*/ 3572 w 20"/>
                  <a:gd name="T9" fmla="*/ 2858 h 10"/>
                  <a:gd name="T10" fmla="*/ 3572 w 20"/>
                  <a:gd name="T11" fmla="*/ 0 h 10"/>
                  <a:gd name="T12" fmla="*/ 7541 w 20"/>
                  <a:gd name="T13" fmla="*/ 0 h 10"/>
                  <a:gd name="T14" fmla="*/ 7541 w 20"/>
                  <a:gd name="T15" fmla="*/ 2858 h 10"/>
                  <a:gd name="T16" fmla="*/ 0 w 20"/>
                  <a:gd name="T17" fmla="*/ 2858 h 10"/>
                  <a:gd name="T18" fmla="*/ 0 w 2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79" name="Freeform 253">
                <a:extLst>
                  <a:ext uri="{FF2B5EF4-FFF2-40B4-BE49-F238E27FC236}">
                    <a16:creationId xmlns:a16="http://schemas.microsoft.com/office/drawing/2014/main" id="{9FAE3B1F-461C-F147-AA54-115C3231C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08288"/>
                <a:ext cx="7938" cy="7937"/>
              </a:xfrm>
              <a:custGeom>
                <a:avLst/>
                <a:gdLst>
                  <a:gd name="T0" fmla="*/ 7541 w 20"/>
                  <a:gd name="T1" fmla="*/ 0 h 20"/>
                  <a:gd name="T2" fmla="*/ 7541 w 20"/>
                  <a:gd name="T3" fmla="*/ 7540 h 20"/>
                  <a:gd name="T4" fmla="*/ 0 w 20"/>
                  <a:gd name="T5" fmla="*/ 7540 h 20"/>
                  <a:gd name="T6" fmla="*/ 0 w 20"/>
                  <a:gd name="T7" fmla="*/ 0 h 20"/>
                  <a:gd name="T8" fmla="*/ 7541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80" name="Freeform 254">
                <a:extLst>
                  <a:ext uri="{FF2B5EF4-FFF2-40B4-BE49-F238E27FC236}">
                    <a16:creationId xmlns:a16="http://schemas.microsoft.com/office/drawing/2014/main" id="{951E9C3C-7140-A146-AF47-5FC3E50AB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08288"/>
                <a:ext cx="7938" cy="7937"/>
              </a:xfrm>
              <a:custGeom>
                <a:avLst/>
                <a:gdLst>
                  <a:gd name="T0" fmla="*/ 7541 w 20"/>
                  <a:gd name="T1" fmla="*/ 0 h 20"/>
                  <a:gd name="T2" fmla="*/ 7541 w 20"/>
                  <a:gd name="T3" fmla="*/ 7540 h 20"/>
                  <a:gd name="T4" fmla="*/ 0 w 20"/>
                  <a:gd name="T5" fmla="*/ 7540 h 20"/>
                  <a:gd name="T6" fmla="*/ 0 w 20"/>
                  <a:gd name="T7" fmla="*/ 0 h 20"/>
                  <a:gd name="T8" fmla="*/ 7541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81" name="Freeform 255">
                <a:extLst>
                  <a:ext uri="{FF2B5EF4-FFF2-40B4-BE49-F238E27FC236}">
                    <a16:creationId xmlns:a16="http://schemas.microsoft.com/office/drawing/2014/main" id="{0221A22A-E8A0-624D-9E9E-6ACBE09BE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300" y="2808288"/>
                <a:ext cx="7938" cy="7937"/>
              </a:xfrm>
              <a:custGeom>
                <a:avLst/>
                <a:gdLst>
                  <a:gd name="T0" fmla="*/ 7541 w 20"/>
                  <a:gd name="T1" fmla="*/ 0 h 20"/>
                  <a:gd name="T2" fmla="*/ 7541 w 20"/>
                  <a:gd name="T3" fmla="*/ 7540 h 20"/>
                  <a:gd name="T4" fmla="*/ 0 w 20"/>
                  <a:gd name="T5" fmla="*/ 7540 h 20"/>
                  <a:gd name="T6" fmla="*/ 0 w 20"/>
                  <a:gd name="T7" fmla="*/ 0 h 20"/>
                  <a:gd name="T8" fmla="*/ 7541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82" name="Freeform 256">
                <a:extLst>
                  <a:ext uri="{FF2B5EF4-FFF2-40B4-BE49-F238E27FC236}">
                    <a16:creationId xmlns:a16="http://schemas.microsoft.com/office/drawing/2014/main" id="{E5827C2E-89D4-4445-AA33-057B87823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413" y="2808288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83" name="Freeform 257">
                <a:extLst>
                  <a:ext uri="{FF2B5EF4-FFF2-40B4-BE49-F238E27FC236}">
                    <a16:creationId xmlns:a16="http://schemas.microsoft.com/office/drawing/2014/main" id="{E88C42B2-69B8-4942-8039-B7E6F706B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763" y="28130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84" name="Freeform 258">
                <a:extLst>
                  <a:ext uri="{FF2B5EF4-FFF2-40B4-BE49-F238E27FC236}">
                    <a16:creationId xmlns:a16="http://schemas.microsoft.com/office/drawing/2014/main" id="{B44B9AFC-E8C5-104A-866A-9AD210B26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475" y="281305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85" name="Freeform 259">
                <a:extLst>
                  <a:ext uri="{FF2B5EF4-FFF2-40B4-BE49-F238E27FC236}">
                    <a16:creationId xmlns:a16="http://schemas.microsoft.com/office/drawing/2014/main" id="{B50F09A8-D41C-2543-B843-82139D3E5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2870200"/>
                <a:ext cx="7937" cy="11113"/>
              </a:xfrm>
              <a:custGeom>
                <a:avLst/>
                <a:gdLst>
                  <a:gd name="T0" fmla="*/ 3969 w 20"/>
                  <a:gd name="T1" fmla="*/ 0 h 29"/>
                  <a:gd name="T2" fmla="*/ 7540 w 20"/>
                  <a:gd name="T3" fmla="*/ 3449 h 29"/>
                  <a:gd name="T4" fmla="*/ 3969 w 20"/>
                  <a:gd name="T5" fmla="*/ 10730 h 29"/>
                  <a:gd name="T6" fmla="*/ 0 w 20"/>
                  <a:gd name="T7" fmla="*/ 3449 h 29"/>
                  <a:gd name="T8" fmla="*/ 3969 w 2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0" y="0"/>
                    </a:moveTo>
                    <a:lnTo>
                      <a:pt x="19" y="9"/>
                    </a:lnTo>
                    <a:lnTo>
                      <a:pt x="10" y="28"/>
                    </a:lnTo>
                    <a:lnTo>
                      <a:pt x="0" y="9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86" name="Freeform 260">
                <a:extLst>
                  <a:ext uri="{FF2B5EF4-FFF2-40B4-BE49-F238E27FC236}">
                    <a16:creationId xmlns:a16="http://schemas.microsoft.com/office/drawing/2014/main" id="{F6B78074-5099-6A4F-968C-B6A90B8C9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2870200"/>
                <a:ext cx="7937" cy="11113"/>
              </a:xfrm>
              <a:custGeom>
                <a:avLst/>
                <a:gdLst>
                  <a:gd name="T0" fmla="*/ 3969 w 20"/>
                  <a:gd name="T1" fmla="*/ 0 h 29"/>
                  <a:gd name="T2" fmla="*/ 7540 w 20"/>
                  <a:gd name="T3" fmla="*/ 3449 h 29"/>
                  <a:gd name="T4" fmla="*/ 3969 w 20"/>
                  <a:gd name="T5" fmla="*/ 10730 h 29"/>
                  <a:gd name="T6" fmla="*/ 0 w 20"/>
                  <a:gd name="T7" fmla="*/ 3449 h 29"/>
                  <a:gd name="T8" fmla="*/ 3969 w 2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0" y="0"/>
                    </a:moveTo>
                    <a:lnTo>
                      <a:pt x="19" y="9"/>
                    </a:lnTo>
                    <a:lnTo>
                      <a:pt x="10" y="28"/>
                    </a:lnTo>
                    <a:lnTo>
                      <a:pt x="0" y="9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87" name="Freeform 261">
                <a:extLst>
                  <a:ext uri="{FF2B5EF4-FFF2-40B4-BE49-F238E27FC236}">
                    <a16:creationId xmlns:a16="http://schemas.microsoft.com/office/drawing/2014/main" id="{8031B43D-F274-E541-AD2A-9CCD5F24F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2881313"/>
                <a:ext cx="14287" cy="14287"/>
              </a:xfrm>
              <a:custGeom>
                <a:avLst/>
                <a:gdLst>
                  <a:gd name="T0" fmla="*/ 3663 w 39"/>
                  <a:gd name="T1" fmla="*/ 13921 h 39"/>
                  <a:gd name="T2" fmla="*/ 3663 w 39"/>
                  <a:gd name="T3" fmla="*/ 3663 h 39"/>
                  <a:gd name="T4" fmla="*/ 13921 w 39"/>
                  <a:gd name="T5" fmla="*/ 6960 h 39"/>
                  <a:gd name="T6" fmla="*/ 3663 w 39"/>
                  <a:gd name="T7" fmla="*/ 13921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9">
                    <a:moveTo>
                      <a:pt x="10" y="38"/>
                    </a:moveTo>
                    <a:cubicBezTo>
                      <a:pt x="0" y="29"/>
                      <a:pt x="10" y="10"/>
                      <a:pt x="10" y="10"/>
                    </a:cubicBezTo>
                    <a:cubicBezTo>
                      <a:pt x="10" y="10"/>
                      <a:pt x="19" y="0"/>
                      <a:pt x="38" y="19"/>
                    </a:cubicBezTo>
                    <a:cubicBezTo>
                      <a:pt x="10" y="38"/>
                      <a:pt x="10" y="38"/>
                      <a:pt x="10" y="38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88" name="Freeform 262">
                <a:extLst>
                  <a:ext uri="{FF2B5EF4-FFF2-40B4-BE49-F238E27FC236}">
                    <a16:creationId xmlns:a16="http://schemas.microsoft.com/office/drawing/2014/main" id="{08070723-6BF2-BA42-A74D-35F3538F4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763" y="2878138"/>
                <a:ext cx="23812" cy="20637"/>
              </a:xfrm>
              <a:custGeom>
                <a:avLst/>
                <a:gdLst>
                  <a:gd name="T0" fmla="*/ 0 w 68"/>
                  <a:gd name="T1" fmla="*/ 13521 h 58"/>
                  <a:gd name="T2" fmla="*/ 6653 w 68"/>
                  <a:gd name="T3" fmla="*/ 20281 h 58"/>
                  <a:gd name="T4" fmla="*/ 10155 w 68"/>
                  <a:gd name="T5" fmla="*/ 16723 h 58"/>
                  <a:gd name="T6" fmla="*/ 10155 w 68"/>
                  <a:gd name="T7" fmla="*/ 6760 h 58"/>
                  <a:gd name="T8" fmla="*/ 19960 w 68"/>
                  <a:gd name="T9" fmla="*/ 9963 h 58"/>
                  <a:gd name="T10" fmla="*/ 23462 w 68"/>
                  <a:gd name="T11" fmla="*/ 6760 h 58"/>
                  <a:gd name="T12" fmla="*/ 16808 w 68"/>
                  <a:gd name="T13" fmla="*/ 0 h 58"/>
                  <a:gd name="T14" fmla="*/ 0 w 68"/>
                  <a:gd name="T15" fmla="*/ 13521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58">
                    <a:moveTo>
                      <a:pt x="0" y="38"/>
                    </a:moveTo>
                    <a:cubicBezTo>
                      <a:pt x="19" y="57"/>
                      <a:pt x="19" y="57"/>
                      <a:pt x="19" y="5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19" y="38"/>
                      <a:pt x="29" y="19"/>
                      <a:pt x="29" y="19"/>
                    </a:cubicBezTo>
                    <a:cubicBezTo>
                      <a:pt x="29" y="19"/>
                      <a:pt x="38" y="9"/>
                      <a:pt x="57" y="28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89" name="Freeform 263">
                <a:extLst>
                  <a:ext uri="{FF2B5EF4-FFF2-40B4-BE49-F238E27FC236}">
                    <a16:creationId xmlns:a16="http://schemas.microsoft.com/office/drawing/2014/main" id="{85EF30E3-D0A2-1A41-A83A-113C89B55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763" y="2878138"/>
                <a:ext cx="23812" cy="20637"/>
              </a:xfrm>
              <a:custGeom>
                <a:avLst/>
                <a:gdLst>
                  <a:gd name="T0" fmla="*/ 0 w 68"/>
                  <a:gd name="T1" fmla="*/ 13521 h 58"/>
                  <a:gd name="T2" fmla="*/ 6653 w 68"/>
                  <a:gd name="T3" fmla="*/ 20281 h 58"/>
                  <a:gd name="T4" fmla="*/ 10155 w 68"/>
                  <a:gd name="T5" fmla="*/ 16723 h 58"/>
                  <a:gd name="T6" fmla="*/ 10155 w 68"/>
                  <a:gd name="T7" fmla="*/ 6760 h 58"/>
                  <a:gd name="T8" fmla="*/ 19960 w 68"/>
                  <a:gd name="T9" fmla="*/ 9963 h 58"/>
                  <a:gd name="T10" fmla="*/ 23462 w 68"/>
                  <a:gd name="T11" fmla="*/ 6760 h 58"/>
                  <a:gd name="T12" fmla="*/ 16808 w 68"/>
                  <a:gd name="T13" fmla="*/ 0 h 58"/>
                  <a:gd name="T14" fmla="*/ 0 w 68"/>
                  <a:gd name="T15" fmla="*/ 13521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58">
                    <a:moveTo>
                      <a:pt x="0" y="38"/>
                    </a:moveTo>
                    <a:cubicBezTo>
                      <a:pt x="19" y="57"/>
                      <a:pt x="19" y="57"/>
                      <a:pt x="19" y="5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19" y="38"/>
                      <a:pt x="29" y="19"/>
                      <a:pt x="29" y="19"/>
                    </a:cubicBezTo>
                    <a:cubicBezTo>
                      <a:pt x="29" y="19"/>
                      <a:pt x="38" y="9"/>
                      <a:pt x="57" y="28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90" name="Freeform 264">
                <a:extLst>
                  <a:ext uri="{FF2B5EF4-FFF2-40B4-BE49-F238E27FC236}">
                    <a16:creationId xmlns:a16="http://schemas.microsoft.com/office/drawing/2014/main" id="{A0740E35-BF4F-3A4D-B26D-4FB747CEC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2884488"/>
                <a:ext cx="20637" cy="17462"/>
              </a:xfrm>
              <a:custGeom>
                <a:avLst/>
                <a:gdLst>
                  <a:gd name="T0" fmla="*/ 0 w 58"/>
                  <a:gd name="T1" fmla="*/ 17098 h 48"/>
                  <a:gd name="T2" fmla="*/ 17079 w 58"/>
                  <a:gd name="T3" fmla="*/ 0 h 48"/>
                  <a:gd name="T4" fmla="*/ 17079 w 58"/>
                  <a:gd name="T5" fmla="*/ 0 h 48"/>
                  <a:gd name="T6" fmla="*/ 0 w 58"/>
                  <a:gd name="T7" fmla="*/ 17098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48">
                    <a:moveTo>
                      <a:pt x="0" y="47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57" y="0"/>
                      <a:pt x="48" y="0"/>
                    </a:cubicBezTo>
                    <a:cubicBezTo>
                      <a:pt x="0" y="47"/>
                      <a:pt x="0" y="47"/>
                      <a:pt x="0" y="47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91" name="Freeform 265">
                <a:extLst>
                  <a:ext uri="{FF2B5EF4-FFF2-40B4-BE49-F238E27FC236}">
                    <a16:creationId xmlns:a16="http://schemas.microsoft.com/office/drawing/2014/main" id="{97886F79-372A-BD40-AE06-35EA2616A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2884488"/>
                <a:ext cx="20637" cy="17462"/>
              </a:xfrm>
              <a:custGeom>
                <a:avLst/>
                <a:gdLst>
                  <a:gd name="T0" fmla="*/ 0 w 58"/>
                  <a:gd name="T1" fmla="*/ 17098 h 48"/>
                  <a:gd name="T2" fmla="*/ 17079 w 58"/>
                  <a:gd name="T3" fmla="*/ 0 h 48"/>
                  <a:gd name="T4" fmla="*/ 17079 w 58"/>
                  <a:gd name="T5" fmla="*/ 0 h 48"/>
                  <a:gd name="T6" fmla="*/ 0 w 58"/>
                  <a:gd name="T7" fmla="*/ 17098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48">
                    <a:moveTo>
                      <a:pt x="0" y="47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57" y="0"/>
                      <a:pt x="48" y="0"/>
                    </a:cubicBezTo>
                    <a:cubicBezTo>
                      <a:pt x="0" y="47"/>
                      <a:pt x="0" y="47"/>
                      <a:pt x="0" y="47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92" name="Freeform 266">
                <a:extLst>
                  <a:ext uri="{FF2B5EF4-FFF2-40B4-BE49-F238E27FC236}">
                    <a16:creationId xmlns:a16="http://schemas.microsoft.com/office/drawing/2014/main" id="{C52D8F21-9BFE-A648-8E7E-3EA20E7B6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1875" y="2884488"/>
                <a:ext cx="7938" cy="11112"/>
              </a:xfrm>
              <a:custGeom>
                <a:avLst/>
                <a:gdLst>
                  <a:gd name="T0" fmla="*/ 3572 w 20"/>
                  <a:gd name="T1" fmla="*/ 10729 h 29"/>
                  <a:gd name="T2" fmla="*/ 0 w 20"/>
                  <a:gd name="T3" fmla="*/ 3449 h 29"/>
                  <a:gd name="T4" fmla="*/ 7541 w 20"/>
                  <a:gd name="T5" fmla="*/ 3449 h 29"/>
                  <a:gd name="T6" fmla="*/ 3572 w 20"/>
                  <a:gd name="T7" fmla="*/ 10729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9">
                    <a:moveTo>
                      <a:pt x="9" y="28"/>
                    </a:moveTo>
                    <a:cubicBezTo>
                      <a:pt x="0" y="19"/>
                      <a:pt x="0" y="9"/>
                      <a:pt x="0" y="9"/>
                    </a:cubicBezTo>
                    <a:cubicBezTo>
                      <a:pt x="0" y="9"/>
                      <a:pt x="9" y="0"/>
                      <a:pt x="19" y="9"/>
                    </a:cubicBezTo>
                    <a:cubicBezTo>
                      <a:pt x="9" y="28"/>
                      <a:pt x="9" y="28"/>
                      <a:pt x="9" y="28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93" name="Freeform 267">
                <a:extLst>
                  <a:ext uri="{FF2B5EF4-FFF2-40B4-BE49-F238E27FC236}">
                    <a16:creationId xmlns:a16="http://schemas.microsoft.com/office/drawing/2014/main" id="{3E6A3274-2924-AE48-8DE5-274E6502E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1875" y="2884488"/>
                <a:ext cx="7938" cy="11112"/>
              </a:xfrm>
              <a:custGeom>
                <a:avLst/>
                <a:gdLst>
                  <a:gd name="T0" fmla="*/ 3572 w 20"/>
                  <a:gd name="T1" fmla="*/ 10729 h 29"/>
                  <a:gd name="T2" fmla="*/ 0 w 20"/>
                  <a:gd name="T3" fmla="*/ 3449 h 29"/>
                  <a:gd name="T4" fmla="*/ 7541 w 20"/>
                  <a:gd name="T5" fmla="*/ 3449 h 29"/>
                  <a:gd name="T6" fmla="*/ 3572 w 20"/>
                  <a:gd name="T7" fmla="*/ 10729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9">
                    <a:moveTo>
                      <a:pt x="9" y="28"/>
                    </a:moveTo>
                    <a:cubicBezTo>
                      <a:pt x="0" y="19"/>
                      <a:pt x="0" y="9"/>
                      <a:pt x="0" y="9"/>
                    </a:cubicBezTo>
                    <a:cubicBezTo>
                      <a:pt x="0" y="9"/>
                      <a:pt x="9" y="0"/>
                      <a:pt x="19" y="9"/>
                    </a:cubicBezTo>
                    <a:cubicBezTo>
                      <a:pt x="9" y="28"/>
                      <a:pt x="9" y="28"/>
                      <a:pt x="9" y="2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94" name="Freeform 268">
                <a:extLst>
                  <a:ext uri="{FF2B5EF4-FFF2-40B4-BE49-F238E27FC236}">
                    <a16:creationId xmlns:a16="http://schemas.microsoft.com/office/drawing/2014/main" id="{DAFF9AED-D212-B643-8C20-D685F1235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73375"/>
                <a:ext cx="20637" cy="17463"/>
              </a:xfrm>
              <a:custGeom>
                <a:avLst/>
                <a:gdLst>
                  <a:gd name="T0" fmla="*/ 3202 w 58"/>
                  <a:gd name="T1" fmla="*/ 17107 h 49"/>
                  <a:gd name="T2" fmla="*/ 16723 w 58"/>
                  <a:gd name="T3" fmla="*/ 0 h 49"/>
                  <a:gd name="T4" fmla="*/ 20281 w 58"/>
                  <a:gd name="T5" fmla="*/ 0 h 49"/>
                  <a:gd name="T6" fmla="*/ 20281 w 58"/>
                  <a:gd name="T7" fmla="*/ 3564 h 49"/>
                  <a:gd name="T8" fmla="*/ 3202 w 58"/>
                  <a:gd name="T9" fmla="*/ 1710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49">
                    <a:moveTo>
                      <a:pt x="9" y="48"/>
                    </a:moveTo>
                    <a:cubicBezTo>
                      <a:pt x="47" y="0"/>
                      <a:pt x="47" y="0"/>
                      <a:pt x="47" y="0"/>
                    </a:cubicBezTo>
                    <a:lnTo>
                      <a:pt x="57" y="0"/>
                    </a:lnTo>
                    <a:lnTo>
                      <a:pt x="57" y="10"/>
                    </a:lnTo>
                    <a:cubicBezTo>
                      <a:pt x="9" y="48"/>
                      <a:pt x="0" y="48"/>
                      <a:pt x="9" y="48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95" name="Freeform 269">
                <a:extLst>
                  <a:ext uri="{FF2B5EF4-FFF2-40B4-BE49-F238E27FC236}">
                    <a16:creationId xmlns:a16="http://schemas.microsoft.com/office/drawing/2014/main" id="{DAB6F134-E53D-7042-B9FD-912A056D5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73375"/>
                <a:ext cx="20637" cy="17463"/>
              </a:xfrm>
              <a:custGeom>
                <a:avLst/>
                <a:gdLst>
                  <a:gd name="T0" fmla="*/ 3202 w 58"/>
                  <a:gd name="T1" fmla="*/ 17107 h 49"/>
                  <a:gd name="T2" fmla="*/ 16723 w 58"/>
                  <a:gd name="T3" fmla="*/ 0 h 49"/>
                  <a:gd name="T4" fmla="*/ 20281 w 58"/>
                  <a:gd name="T5" fmla="*/ 0 h 49"/>
                  <a:gd name="T6" fmla="*/ 20281 w 58"/>
                  <a:gd name="T7" fmla="*/ 3564 h 49"/>
                  <a:gd name="T8" fmla="*/ 3202 w 58"/>
                  <a:gd name="T9" fmla="*/ 1710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49">
                    <a:moveTo>
                      <a:pt x="9" y="48"/>
                    </a:moveTo>
                    <a:cubicBezTo>
                      <a:pt x="47" y="0"/>
                      <a:pt x="47" y="0"/>
                      <a:pt x="47" y="0"/>
                    </a:cubicBezTo>
                    <a:lnTo>
                      <a:pt x="57" y="0"/>
                    </a:lnTo>
                    <a:lnTo>
                      <a:pt x="57" y="10"/>
                    </a:lnTo>
                    <a:cubicBezTo>
                      <a:pt x="9" y="48"/>
                      <a:pt x="0" y="48"/>
                      <a:pt x="9" y="4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96" name="Freeform 270">
                <a:extLst>
                  <a:ext uri="{FF2B5EF4-FFF2-40B4-BE49-F238E27FC236}">
                    <a16:creationId xmlns:a16="http://schemas.microsoft.com/office/drawing/2014/main" id="{318238C8-1029-D444-8738-7D461A8A7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763" y="2878138"/>
                <a:ext cx="17462" cy="17462"/>
              </a:xfrm>
              <a:custGeom>
                <a:avLst/>
                <a:gdLst>
                  <a:gd name="T0" fmla="*/ 0 w 49"/>
                  <a:gd name="T1" fmla="*/ 13824 h 48"/>
                  <a:gd name="T2" fmla="*/ 17106 w 49"/>
                  <a:gd name="T3" fmla="*/ 0 h 48"/>
                  <a:gd name="T4" fmla="*/ 0 w 49"/>
                  <a:gd name="T5" fmla="*/ 17098 h 48"/>
                  <a:gd name="T6" fmla="*/ 0 w 49"/>
                  <a:gd name="T7" fmla="*/ 13824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8">
                    <a:moveTo>
                      <a:pt x="0" y="38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97" name="Freeform 271">
                <a:extLst>
                  <a:ext uri="{FF2B5EF4-FFF2-40B4-BE49-F238E27FC236}">
                    <a16:creationId xmlns:a16="http://schemas.microsoft.com/office/drawing/2014/main" id="{1B0D5D79-606B-0B46-B9A2-4E684D43B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763" y="2878138"/>
                <a:ext cx="17462" cy="17462"/>
              </a:xfrm>
              <a:custGeom>
                <a:avLst/>
                <a:gdLst>
                  <a:gd name="T0" fmla="*/ 0 w 49"/>
                  <a:gd name="T1" fmla="*/ 13824 h 48"/>
                  <a:gd name="T2" fmla="*/ 17106 w 49"/>
                  <a:gd name="T3" fmla="*/ 0 h 48"/>
                  <a:gd name="T4" fmla="*/ 0 w 49"/>
                  <a:gd name="T5" fmla="*/ 17098 h 48"/>
                  <a:gd name="T6" fmla="*/ 0 w 49"/>
                  <a:gd name="T7" fmla="*/ 13824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8">
                    <a:moveTo>
                      <a:pt x="0" y="38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98" name="Freeform 272">
                <a:extLst>
                  <a:ext uri="{FF2B5EF4-FFF2-40B4-BE49-F238E27FC236}">
                    <a16:creationId xmlns:a16="http://schemas.microsoft.com/office/drawing/2014/main" id="{9984E97F-314C-444A-9832-85ABE4109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413" y="2870200"/>
                <a:ext cx="11112" cy="7938"/>
              </a:xfrm>
              <a:custGeom>
                <a:avLst/>
                <a:gdLst>
                  <a:gd name="T0" fmla="*/ 0 w 30"/>
                  <a:gd name="T1" fmla="*/ 7541 h 20"/>
                  <a:gd name="T2" fmla="*/ 3704 w 30"/>
                  <a:gd name="T3" fmla="*/ 3572 h 20"/>
                  <a:gd name="T4" fmla="*/ 7038 w 30"/>
                  <a:gd name="T5" fmla="*/ 3572 h 20"/>
                  <a:gd name="T6" fmla="*/ 7038 w 30"/>
                  <a:gd name="T7" fmla="*/ 0 h 20"/>
                  <a:gd name="T8" fmla="*/ 10742 w 30"/>
                  <a:gd name="T9" fmla="*/ 3572 h 20"/>
                  <a:gd name="T10" fmla="*/ 3704 w 30"/>
                  <a:gd name="T11" fmla="*/ 7541 h 20"/>
                  <a:gd name="T12" fmla="*/ 0 w 30"/>
                  <a:gd name="T13" fmla="*/ 7541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0">
                    <a:moveTo>
                      <a:pt x="0" y="19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699" name="Freeform 273">
                <a:extLst>
                  <a:ext uri="{FF2B5EF4-FFF2-40B4-BE49-F238E27FC236}">
                    <a16:creationId xmlns:a16="http://schemas.microsoft.com/office/drawing/2014/main" id="{693A6379-4ED9-DB41-B8B9-0E6459BF4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413" y="2870200"/>
                <a:ext cx="11112" cy="7938"/>
              </a:xfrm>
              <a:custGeom>
                <a:avLst/>
                <a:gdLst>
                  <a:gd name="T0" fmla="*/ 0 w 30"/>
                  <a:gd name="T1" fmla="*/ 7541 h 20"/>
                  <a:gd name="T2" fmla="*/ 3704 w 30"/>
                  <a:gd name="T3" fmla="*/ 3572 h 20"/>
                  <a:gd name="T4" fmla="*/ 3704 w 30"/>
                  <a:gd name="T5" fmla="*/ 7541 h 20"/>
                  <a:gd name="T6" fmla="*/ 3704 w 30"/>
                  <a:gd name="T7" fmla="*/ 3572 h 20"/>
                  <a:gd name="T8" fmla="*/ 7038 w 30"/>
                  <a:gd name="T9" fmla="*/ 3572 h 20"/>
                  <a:gd name="T10" fmla="*/ 7038 w 30"/>
                  <a:gd name="T11" fmla="*/ 0 h 20"/>
                  <a:gd name="T12" fmla="*/ 10742 w 30"/>
                  <a:gd name="T13" fmla="*/ 3572 h 20"/>
                  <a:gd name="T14" fmla="*/ 3704 w 30"/>
                  <a:gd name="T15" fmla="*/ 7541 h 20"/>
                  <a:gd name="T16" fmla="*/ 0 w 30"/>
                  <a:gd name="T17" fmla="*/ 7541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0">
                    <a:moveTo>
                      <a:pt x="0" y="19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00" name="Freeform 274">
                <a:extLst>
                  <a:ext uri="{FF2B5EF4-FFF2-40B4-BE49-F238E27FC236}">
                    <a16:creationId xmlns:a16="http://schemas.microsoft.com/office/drawing/2014/main" id="{5599FF38-B291-204E-98F2-77BA3B871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73375"/>
                <a:ext cx="14287" cy="11113"/>
              </a:xfrm>
              <a:custGeom>
                <a:avLst/>
                <a:gdLst>
                  <a:gd name="T0" fmla="*/ 6960 w 39"/>
                  <a:gd name="T1" fmla="*/ 0 h 30"/>
                  <a:gd name="T2" fmla="*/ 13921 w 39"/>
                  <a:gd name="T3" fmla="*/ 7038 h 30"/>
                  <a:gd name="T4" fmla="*/ 6960 w 39"/>
                  <a:gd name="T5" fmla="*/ 10743 h 30"/>
                  <a:gd name="T6" fmla="*/ 0 w 39"/>
                  <a:gd name="T7" fmla="*/ 3704 h 30"/>
                  <a:gd name="T8" fmla="*/ 6960 w 39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0">
                    <a:moveTo>
                      <a:pt x="19" y="0"/>
                    </a:moveTo>
                    <a:lnTo>
                      <a:pt x="38" y="19"/>
                    </a:lnTo>
                    <a:lnTo>
                      <a:pt x="19" y="29"/>
                    </a:lnTo>
                    <a:lnTo>
                      <a:pt x="0" y="1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01" name="Freeform 275">
                <a:extLst>
                  <a:ext uri="{FF2B5EF4-FFF2-40B4-BE49-F238E27FC236}">
                    <a16:creationId xmlns:a16="http://schemas.microsoft.com/office/drawing/2014/main" id="{6704A491-1BF4-6B40-864B-B8CF6CE21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73375"/>
                <a:ext cx="14287" cy="11113"/>
              </a:xfrm>
              <a:custGeom>
                <a:avLst/>
                <a:gdLst>
                  <a:gd name="T0" fmla="*/ 6960 w 39"/>
                  <a:gd name="T1" fmla="*/ 0 h 30"/>
                  <a:gd name="T2" fmla="*/ 13921 w 39"/>
                  <a:gd name="T3" fmla="*/ 7038 h 30"/>
                  <a:gd name="T4" fmla="*/ 6960 w 39"/>
                  <a:gd name="T5" fmla="*/ 10743 h 30"/>
                  <a:gd name="T6" fmla="*/ 0 w 39"/>
                  <a:gd name="T7" fmla="*/ 3704 h 30"/>
                  <a:gd name="T8" fmla="*/ 6960 w 39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0">
                    <a:moveTo>
                      <a:pt x="19" y="0"/>
                    </a:moveTo>
                    <a:lnTo>
                      <a:pt x="38" y="19"/>
                    </a:lnTo>
                    <a:lnTo>
                      <a:pt x="19" y="29"/>
                    </a:lnTo>
                    <a:lnTo>
                      <a:pt x="0" y="1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02" name="Freeform 276">
                <a:extLst>
                  <a:ext uri="{FF2B5EF4-FFF2-40B4-BE49-F238E27FC236}">
                    <a16:creationId xmlns:a16="http://schemas.microsoft.com/office/drawing/2014/main" id="{8B7837C1-D7A1-6145-88D9-C897FC90F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73375"/>
                <a:ext cx="11112" cy="11113"/>
              </a:xfrm>
              <a:custGeom>
                <a:avLst/>
                <a:gdLst>
                  <a:gd name="T0" fmla="*/ 7280 w 29"/>
                  <a:gd name="T1" fmla="*/ 0 h 30"/>
                  <a:gd name="T2" fmla="*/ 10729 w 29"/>
                  <a:gd name="T3" fmla="*/ 7038 h 30"/>
                  <a:gd name="T4" fmla="*/ 7280 w 29"/>
                  <a:gd name="T5" fmla="*/ 10743 h 30"/>
                  <a:gd name="T6" fmla="*/ 0 w 29"/>
                  <a:gd name="T7" fmla="*/ 3704 h 30"/>
                  <a:gd name="T8" fmla="*/ 7280 w 29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19" y="0"/>
                    </a:moveTo>
                    <a:lnTo>
                      <a:pt x="28" y="19"/>
                    </a:lnTo>
                    <a:lnTo>
                      <a:pt x="19" y="29"/>
                    </a:lnTo>
                    <a:lnTo>
                      <a:pt x="0" y="1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03" name="Freeform 277">
                <a:extLst>
                  <a:ext uri="{FF2B5EF4-FFF2-40B4-BE49-F238E27FC236}">
                    <a16:creationId xmlns:a16="http://schemas.microsoft.com/office/drawing/2014/main" id="{49B6BB38-958C-E845-BE8A-1A5D2C08D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3938" y="2867025"/>
                <a:ext cx="7937" cy="11113"/>
              </a:xfrm>
              <a:custGeom>
                <a:avLst/>
                <a:gdLst>
                  <a:gd name="T0" fmla="*/ 0 w 20"/>
                  <a:gd name="T1" fmla="*/ 7038 h 30"/>
                  <a:gd name="T2" fmla="*/ 3572 w 20"/>
                  <a:gd name="T3" fmla="*/ 7038 h 30"/>
                  <a:gd name="T4" fmla="*/ 0 w 20"/>
                  <a:gd name="T5" fmla="*/ 3704 h 30"/>
                  <a:gd name="T6" fmla="*/ 3572 w 20"/>
                  <a:gd name="T7" fmla="*/ 3704 h 30"/>
                  <a:gd name="T8" fmla="*/ 3572 w 20"/>
                  <a:gd name="T9" fmla="*/ 0 h 30"/>
                  <a:gd name="T10" fmla="*/ 7540 w 20"/>
                  <a:gd name="T11" fmla="*/ 3704 h 30"/>
                  <a:gd name="T12" fmla="*/ 3572 w 20"/>
                  <a:gd name="T13" fmla="*/ 10743 h 30"/>
                  <a:gd name="T14" fmla="*/ 0 w 20"/>
                  <a:gd name="T15" fmla="*/ 10743 h 30"/>
                  <a:gd name="T16" fmla="*/ 0 w 20"/>
                  <a:gd name="T17" fmla="*/ 7038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0">
                    <a:moveTo>
                      <a:pt x="0" y="19"/>
                    </a:moveTo>
                    <a:cubicBezTo>
                      <a:pt x="9" y="19"/>
                      <a:pt x="9" y="19"/>
                      <a:pt x="9" y="1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0" y="29"/>
                    </a:ln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04" name="Freeform 278">
                <a:extLst>
                  <a:ext uri="{FF2B5EF4-FFF2-40B4-BE49-F238E27FC236}">
                    <a16:creationId xmlns:a16="http://schemas.microsoft.com/office/drawing/2014/main" id="{B0AC55E9-D728-E041-870A-D7EC60575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2870200"/>
                <a:ext cx="7937" cy="11113"/>
              </a:xfrm>
              <a:custGeom>
                <a:avLst/>
                <a:gdLst>
                  <a:gd name="T0" fmla="*/ 3969 w 20"/>
                  <a:gd name="T1" fmla="*/ 0 h 29"/>
                  <a:gd name="T2" fmla="*/ 7540 w 20"/>
                  <a:gd name="T3" fmla="*/ 3449 h 29"/>
                  <a:gd name="T4" fmla="*/ 3969 w 20"/>
                  <a:gd name="T5" fmla="*/ 10730 h 29"/>
                  <a:gd name="T6" fmla="*/ 0 w 20"/>
                  <a:gd name="T7" fmla="*/ 3449 h 29"/>
                  <a:gd name="T8" fmla="*/ 3969 w 2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0" y="0"/>
                    </a:moveTo>
                    <a:lnTo>
                      <a:pt x="19" y="9"/>
                    </a:lnTo>
                    <a:lnTo>
                      <a:pt x="10" y="28"/>
                    </a:lnTo>
                    <a:lnTo>
                      <a:pt x="0" y="9"/>
                    </a:lnTo>
                    <a:lnTo>
                      <a:pt x="1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05" name="Freeform 279">
                <a:extLst>
                  <a:ext uri="{FF2B5EF4-FFF2-40B4-BE49-F238E27FC236}">
                    <a16:creationId xmlns:a16="http://schemas.microsoft.com/office/drawing/2014/main" id="{6F6C0A84-BBCF-3641-8E29-39599415E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3938" y="2867025"/>
                <a:ext cx="7937" cy="11113"/>
              </a:xfrm>
              <a:custGeom>
                <a:avLst/>
                <a:gdLst>
                  <a:gd name="T0" fmla="*/ 0 w 20"/>
                  <a:gd name="T1" fmla="*/ 7038 h 30"/>
                  <a:gd name="T2" fmla="*/ 3572 w 20"/>
                  <a:gd name="T3" fmla="*/ 7038 h 30"/>
                  <a:gd name="T4" fmla="*/ 0 w 20"/>
                  <a:gd name="T5" fmla="*/ 3704 h 30"/>
                  <a:gd name="T6" fmla="*/ 3572 w 20"/>
                  <a:gd name="T7" fmla="*/ 3704 h 30"/>
                  <a:gd name="T8" fmla="*/ 3572 w 20"/>
                  <a:gd name="T9" fmla="*/ 0 h 30"/>
                  <a:gd name="T10" fmla="*/ 7540 w 20"/>
                  <a:gd name="T11" fmla="*/ 3704 h 30"/>
                  <a:gd name="T12" fmla="*/ 3572 w 20"/>
                  <a:gd name="T13" fmla="*/ 10743 h 30"/>
                  <a:gd name="T14" fmla="*/ 0 w 20"/>
                  <a:gd name="T15" fmla="*/ 10743 h 30"/>
                  <a:gd name="T16" fmla="*/ 0 w 20"/>
                  <a:gd name="T17" fmla="*/ 7038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0">
                    <a:moveTo>
                      <a:pt x="0" y="19"/>
                    </a:moveTo>
                    <a:cubicBezTo>
                      <a:pt x="9" y="19"/>
                      <a:pt x="9" y="19"/>
                      <a:pt x="9" y="1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0" y="29"/>
                    </a:ln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06" name="Freeform 280">
                <a:extLst>
                  <a:ext uri="{FF2B5EF4-FFF2-40B4-BE49-F238E27FC236}">
                    <a16:creationId xmlns:a16="http://schemas.microsoft.com/office/drawing/2014/main" id="{51042EE2-75E8-7749-B03C-457797CA1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413" y="2878138"/>
                <a:ext cx="7937" cy="11112"/>
              </a:xfrm>
              <a:custGeom>
                <a:avLst/>
                <a:gdLst>
                  <a:gd name="T0" fmla="*/ 0 w 20"/>
                  <a:gd name="T1" fmla="*/ 7280 h 29"/>
                  <a:gd name="T2" fmla="*/ 3969 w 20"/>
                  <a:gd name="T3" fmla="*/ 7280 h 29"/>
                  <a:gd name="T4" fmla="*/ 0 w 20"/>
                  <a:gd name="T5" fmla="*/ 3449 h 29"/>
                  <a:gd name="T6" fmla="*/ 3969 w 20"/>
                  <a:gd name="T7" fmla="*/ 3449 h 29"/>
                  <a:gd name="T8" fmla="*/ 3969 w 20"/>
                  <a:gd name="T9" fmla="*/ 0 h 29"/>
                  <a:gd name="T10" fmla="*/ 7540 w 20"/>
                  <a:gd name="T11" fmla="*/ 3449 h 29"/>
                  <a:gd name="T12" fmla="*/ 3969 w 20"/>
                  <a:gd name="T13" fmla="*/ 10729 h 29"/>
                  <a:gd name="T14" fmla="*/ 0 w 20"/>
                  <a:gd name="T15" fmla="*/ 10729 h 29"/>
                  <a:gd name="T16" fmla="*/ 0 w 20"/>
                  <a:gd name="T17" fmla="*/ 728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0" y="19"/>
                    </a:moveTo>
                    <a:cubicBezTo>
                      <a:pt x="10" y="19"/>
                      <a:pt x="10" y="19"/>
                      <a:pt x="1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0" y="28"/>
                      <a:pt x="10" y="28"/>
                      <a:pt x="10" y="28"/>
                    </a:cubicBezTo>
                    <a:lnTo>
                      <a:pt x="0" y="28"/>
                    </a:ln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07" name="Freeform 281">
                <a:extLst>
                  <a:ext uri="{FF2B5EF4-FFF2-40B4-BE49-F238E27FC236}">
                    <a16:creationId xmlns:a16="http://schemas.microsoft.com/office/drawing/2014/main" id="{9BF9DB71-86BC-AA4F-A523-732AA5B49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413" y="2878138"/>
                <a:ext cx="7937" cy="11112"/>
              </a:xfrm>
              <a:custGeom>
                <a:avLst/>
                <a:gdLst>
                  <a:gd name="T0" fmla="*/ 0 w 20"/>
                  <a:gd name="T1" fmla="*/ 7280 h 29"/>
                  <a:gd name="T2" fmla="*/ 3969 w 20"/>
                  <a:gd name="T3" fmla="*/ 7280 h 29"/>
                  <a:gd name="T4" fmla="*/ 0 w 20"/>
                  <a:gd name="T5" fmla="*/ 3449 h 29"/>
                  <a:gd name="T6" fmla="*/ 3969 w 20"/>
                  <a:gd name="T7" fmla="*/ 3449 h 29"/>
                  <a:gd name="T8" fmla="*/ 3969 w 20"/>
                  <a:gd name="T9" fmla="*/ 0 h 29"/>
                  <a:gd name="T10" fmla="*/ 7540 w 20"/>
                  <a:gd name="T11" fmla="*/ 3449 h 29"/>
                  <a:gd name="T12" fmla="*/ 3969 w 20"/>
                  <a:gd name="T13" fmla="*/ 10729 h 29"/>
                  <a:gd name="T14" fmla="*/ 0 w 20"/>
                  <a:gd name="T15" fmla="*/ 10729 h 29"/>
                  <a:gd name="T16" fmla="*/ 0 w 20"/>
                  <a:gd name="T17" fmla="*/ 728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0" y="19"/>
                    </a:moveTo>
                    <a:cubicBezTo>
                      <a:pt x="10" y="19"/>
                      <a:pt x="10" y="19"/>
                      <a:pt x="1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0" y="28"/>
                      <a:pt x="10" y="28"/>
                      <a:pt x="10" y="28"/>
                    </a:cubicBezTo>
                    <a:lnTo>
                      <a:pt x="0" y="28"/>
                    </a:lnTo>
                    <a:lnTo>
                      <a:pt x="0" y="1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08" name="Freeform 282">
                <a:extLst>
                  <a:ext uri="{FF2B5EF4-FFF2-40B4-BE49-F238E27FC236}">
                    <a16:creationId xmlns:a16="http://schemas.microsoft.com/office/drawing/2014/main" id="{72AC015E-55C6-AA4E-B82D-ECEAA3B1A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81313"/>
                <a:ext cx="7937" cy="11112"/>
              </a:xfrm>
              <a:custGeom>
                <a:avLst/>
                <a:gdLst>
                  <a:gd name="T0" fmla="*/ 3572 w 20"/>
                  <a:gd name="T1" fmla="*/ 0 h 30"/>
                  <a:gd name="T2" fmla="*/ 7540 w 20"/>
                  <a:gd name="T3" fmla="*/ 3704 h 30"/>
                  <a:gd name="T4" fmla="*/ 3572 w 20"/>
                  <a:gd name="T5" fmla="*/ 10742 h 30"/>
                  <a:gd name="T6" fmla="*/ 0 w 20"/>
                  <a:gd name="T7" fmla="*/ 7038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lnTo>
                      <a:pt x="19" y="10"/>
                    </a:lnTo>
                    <a:lnTo>
                      <a:pt x="9" y="29"/>
                    </a:lnTo>
                    <a:lnTo>
                      <a:pt x="0" y="19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09" name="Freeform 283">
                <a:extLst>
                  <a:ext uri="{FF2B5EF4-FFF2-40B4-BE49-F238E27FC236}">
                    <a16:creationId xmlns:a16="http://schemas.microsoft.com/office/drawing/2014/main" id="{0C4CD676-56D6-7D47-9609-03D2CBCC5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81313"/>
                <a:ext cx="7937" cy="11112"/>
              </a:xfrm>
              <a:custGeom>
                <a:avLst/>
                <a:gdLst>
                  <a:gd name="T0" fmla="*/ 3572 w 20"/>
                  <a:gd name="T1" fmla="*/ 0 h 30"/>
                  <a:gd name="T2" fmla="*/ 7540 w 20"/>
                  <a:gd name="T3" fmla="*/ 3704 h 30"/>
                  <a:gd name="T4" fmla="*/ 3572 w 20"/>
                  <a:gd name="T5" fmla="*/ 10742 h 30"/>
                  <a:gd name="T6" fmla="*/ 0 w 20"/>
                  <a:gd name="T7" fmla="*/ 7038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lnTo>
                      <a:pt x="19" y="10"/>
                    </a:lnTo>
                    <a:lnTo>
                      <a:pt x="9" y="29"/>
                    </a:lnTo>
                    <a:lnTo>
                      <a:pt x="0" y="19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10" name="Freeform 284">
                <a:extLst>
                  <a:ext uri="{FF2B5EF4-FFF2-40B4-BE49-F238E27FC236}">
                    <a16:creationId xmlns:a16="http://schemas.microsoft.com/office/drawing/2014/main" id="{251A5082-B3AB-B549-B1D2-AE2874817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81313"/>
                <a:ext cx="7937" cy="11112"/>
              </a:xfrm>
              <a:custGeom>
                <a:avLst/>
                <a:gdLst>
                  <a:gd name="T0" fmla="*/ 3572 w 20"/>
                  <a:gd name="T1" fmla="*/ 0 h 30"/>
                  <a:gd name="T2" fmla="*/ 7540 w 20"/>
                  <a:gd name="T3" fmla="*/ 3704 h 30"/>
                  <a:gd name="T4" fmla="*/ 3572 w 20"/>
                  <a:gd name="T5" fmla="*/ 10742 h 30"/>
                  <a:gd name="T6" fmla="*/ 0 w 20"/>
                  <a:gd name="T7" fmla="*/ 7038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lnTo>
                      <a:pt x="19" y="10"/>
                    </a:lnTo>
                    <a:lnTo>
                      <a:pt x="9" y="29"/>
                    </a:lnTo>
                    <a:lnTo>
                      <a:pt x="0" y="19"/>
                    </a:lnTo>
                    <a:lnTo>
                      <a:pt x="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11" name="Freeform 285">
                <a:extLst>
                  <a:ext uri="{FF2B5EF4-FFF2-40B4-BE49-F238E27FC236}">
                    <a16:creationId xmlns:a16="http://schemas.microsoft.com/office/drawing/2014/main" id="{BDF28C12-0DF1-AC4B-9808-EB5FBEBA7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763" y="2878138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2886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9"/>
                      <a:pt x="10" y="9"/>
                      <a:pt x="1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12" name="Freeform 286">
                <a:extLst>
                  <a:ext uri="{FF2B5EF4-FFF2-40B4-BE49-F238E27FC236}">
                    <a16:creationId xmlns:a16="http://schemas.microsoft.com/office/drawing/2014/main" id="{28EA4A9D-7B8B-074A-960A-D952EB3F1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2873375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2886 w 11"/>
                  <a:gd name="T3" fmla="*/ 0 h 11"/>
                  <a:gd name="T4" fmla="*/ 2886 w 11"/>
                  <a:gd name="T5" fmla="*/ 2886 h 11"/>
                  <a:gd name="T6" fmla="*/ 2886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13" name="Freeform 287">
                <a:extLst>
                  <a:ext uri="{FF2B5EF4-FFF2-40B4-BE49-F238E27FC236}">
                    <a16:creationId xmlns:a16="http://schemas.microsoft.com/office/drawing/2014/main" id="{FF62FE43-7F3F-024F-87DE-023095CCE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8" y="2884488"/>
                <a:ext cx="3175" cy="3175"/>
              </a:xfrm>
              <a:custGeom>
                <a:avLst/>
                <a:gdLst>
                  <a:gd name="T0" fmla="*/ 2858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2858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cubicBezTo>
                      <a:pt x="0" y="0"/>
                      <a:pt x="9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14" name="Freeform 288">
                <a:extLst>
                  <a:ext uri="{FF2B5EF4-FFF2-40B4-BE49-F238E27FC236}">
                    <a16:creationId xmlns:a16="http://schemas.microsoft.com/office/drawing/2014/main" id="{47FDD520-A6C2-CD40-B9AA-C1D39F37F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867025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2886 h 11"/>
                  <a:gd name="T4" fmla="*/ 2886 w 11"/>
                  <a:gd name="T5" fmla="*/ 0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0" y="10"/>
                      <a:pt x="10" y="1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15" name="Freeform 289">
                <a:extLst>
                  <a:ext uri="{FF2B5EF4-FFF2-40B4-BE49-F238E27FC236}">
                    <a16:creationId xmlns:a16="http://schemas.microsoft.com/office/drawing/2014/main" id="{D98BD95C-9AB1-0144-A245-79CEE6DC9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2867025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0 h 11"/>
                  <a:gd name="T4" fmla="*/ 2858 w 10"/>
                  <a:gd name="T5" fmla="*/ 2886 h 11"/>
                  <a:gd name="T6" fmla="*/ 2858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9" y="1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16" name="Freeform 290">
                <a:extLst>
                  <a:ext uri="{FF2B5EF4-FFF2-40B4-BE49-F238E27FC236}">
                    <a16:creationId xmlns:a16="http://schemas.microsoft.com/office/drawing/2014/main" id="{E2100592-E5D9-0D4F-8A09-96345A3E6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325" y="2860675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2886 h 11"/>
                  <a:gd name="T4" fmla="*/ 2858 w 10"/>
                  <a:gd name="T5" fmla="*/ 2886 h 11"/>
                  <a:gd name="T6" fmla="*/ 2858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0" y="0"/>
                      <a:pt x="0" y="0"/>
                      <a:pt x="0" y="10"/>
                    </a:cubicBezTo>
                    <a:lnTo>
                      <a:pt x="9" y="10"/>
                    </a:ln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17" name="Freeform 291">
                <a:extLst>
                  <a:ext uri="{FF2B5EF4-FFF2-40B4-BE49-F238E27FC236}">
                    <a16:creationId xmlns:a16="http://schemas.microsoft.com/office/drawing/2014/main" id="{65CEB5EF-FDC2-3946-B111-1BF710C82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85591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2886 h 11"/>
                  <a:gd name="T4" fmla="*/ 2886 w 11"/>
                  <a:gd name="T5" fmla="*/ 0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10"/>
                    </a:lnTo>
                    <a:cubicBezTo>
                      <a:pt x="10" y="1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18" name="Freeform 292">
                <a:extLst>
                  <a:ext uri="{FF2B5EF4-FFF2-40B4-BE49-F238E27FC236}">
                    <a16:creationId xmlns:a16="http://schemas.microsoft.com/office/drawing/2014/main" id="{23E8DF0E-EDA2-BE4A-8CF1-750948504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9663" y="2828925"/>
                <a:ext cx="3175" cy="7938"/>
              </a:xfrm>
              <a:custGeom>
                <a:avLst/>
                <a:gdLst>
                  <a:gd name="T0" fmla="*/ 2858 w 10"/>
                  <a:gd name="T1" fmla="*/ 0 h 20"/>
                  <a:gd name="T2" fmla="*/ 0 w 10"/>
                  <a:gd name="T3" fmla="*/ 3969 h 20"/>
                  <a:gd name="T4" fmla="*/ 2858 w 10"/>
                  <a:gd name="T5" fmla="*/ 7541 h 20"/>
                  <a:gd name="T6" fmla="*/ 2858 w 10"/>
                  <a:gd name="T7" fmla="*/ 3969 h 20"/>
                  <a:gd name="T8" fmla="*/ 2858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cubicBezTo>
                      <a:pt x="0" y="0"/>
                      <a:pt x="0" y="10"/>
                      <a:pt x="0" y="10"/>
                    </a:cubicBezTo>
                    <a:cubicBezTo>
                      <a:pt x="0" y="10"/>
                      <a:pt x="0" y="19"/>
                      <a:pt x="9" y="19"/>
                    </a:cubicBezTo>
                    <a:lnTo>
                      <a:pt x="9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19" name="Freeform 293">
                <a:extLst>
                  <a:ext uri="{FF2B5EF4-FFF2-40B4-BE49-F238E27FC236}">
                    <a16:creationId xmlns:a16="http://schemas.microsoft.com/office/drawing/2014/main" id="{9CB0731D-6001-4D4A-8E8C-A2F02940C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2828925"/>
                <a:ext cx="3175" cy="7938"/>
              </a:xfrm>
              <a:custGeom>
                <a:avLst/>
                <a:gdLst>
                  <a:gd name="T0" fmla="*/ 0 w 11"/>
                  <a:gd name="T1" fmla="*/ 0 h 20"/>
                  <a:gd name="T2" fmla="*/ 0 w 11"/>
                  <a:gd name="T3" fmla="*/ 3969 h 20"/>
                  <a:gd name="T4" fmla="*/ 0 w 11"/>
                  <a:gd name="T5" fmla="*/ 7541 h 20"/>
                  <a:gd name="T6" fmla="*/ 2886 w 11"/>
                  <a:gd name="T7" fmla="*/ 3969 h 20"/>
                  <a:gd name="T8" fmla="*/ 0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19"/>
                    </a:lnTo>
                    <a:cubicBezTo>
                      <a:pt x="10" y="19"/>
                      <a:pt x="10" y="10"/>
                      <a:pt x="10" y="10"/>
                    </a:cubicBezTo>
                    <a:cubicBezTo>
                      <a:pt x="10" y="10"/>
                      <a:pt x="1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20" name="Freeform 294">
                <a:extLst>
                  <a:ext uri="{FF2B5EF4-FFF2-40B4-BE49-F238E27FC236}">
                    <a16:creationId xmlns:a16="http://schemas.microsoft.com/office/drawing/2014/main" id="{2FC24052-B5A9-844A-A577-CBB6A35C7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313" y="2825750"/>
                <a:ext cx="7937" cy="3175"/>
              </a:xfrm>
              <a:custGeom>
                <a:avLst/>
                <a:gdLst>
                  <a:gd name="T0" fmla="*/ 3572 w 20"/>
                  <a:gd name="T1" fmla="*/ 0 h 10"/>
                  <a:gd name="T2" fmla="*/ 0 w 20"/>
                  <a:gd name="T3" fmla="*/ 0 h 10"/>
                  <a:gd name="T4" fmla="*/ 3572 w 20"/>
                  <a:gd name="T5" fmla="*/ 2858 h 10"/>
                  <a:gd name="T6" fmla="*/ 7540 w 20"/>
                  <a:gd name="T7" fmla="*/ 0 h 10"/>
                  <a:gd name="T8" fmla="*/ 3572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9" y="0"/>
                    </a:moveTo>
                    <a:lnTo>
                      <a:pt x="0" y="0"/>
                    </a:lnTo>
                    <a:cubicBezTo>
                      <a:pt x="0" y="9"/>
                      <a:pt x="9" y="9"/>
                      <a:pt x="9" y="9"/>
                    </a:cubicBezTo>
                    <a:cubicBezTo>
                      <a:pt x="9" y="9"/>
                      <a:pt x="19" y="9"/>
                      <a:pt x="19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21" name="Freeform 295">
                <a:extLst>
                  <a:ext uri="{FF2B5EF4-FFF2-40B4-BE49-F238E27FC236}">
                    <a16:creationId xmlns:a16="http://schemas.microsoft.com/office/drawing/2014/main" id="{79927725-AE21-D24D-B3F1-CE6D10AFB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9663" y="2819400"/>
                <a:ext cx="3175" cy="3175"/>
              </a:xfrm>
              <a:custGeom>
                <a:avLst/>
                <a:gdLst>
                  <a:gd name="T0" fmla="*/ 2858 w 10"/>
                  <a:gd name="T1" fmla="*/ 0 h 10"/>
                  <a:gd name="T2" fmla="*/ 0 w 10"/>
                  <a:gd name="T3" fmla="*/ 2858 h 10"/>
                  <a:gd name="T4" fmla="*/ 2858 w 10"/>
                  <a:gd name="T5" fmla="*/ 2858 h 10"/>
                  <a:gd name="T6" fmla="*/ 2858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cubicBezTo>
                      <a:pt x="0" y="0"/>
                      <a:pt x="0" y="0"/>
                      <a:pt x="0" y="9"/>
                    </a:cubicBezTo>
                    <a:lnTo>
                      <a:pt x="9" y="9"/>
                    </a:ln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22" name="Freeform 296">
                <a:extLst>
                  <a:ext uri="{FF2B5EF4-FFF2-40B4-BE49-F238E27FC236}">
                    <a16:creationId xmlns:a16="http://schemas.microsoft.com/office/drawing/2014/main" id="{4607E897-E963-F343-BF6B-08CB66091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138" y="2819400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0 w 11"/>
                  <a:gd name="T3" fmla="*/ 2858 h 10"/>
                  <a:gd name="T4" fmla="*/ 2886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0" y="9"/>
                    </a:ln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23" name="Freeform 297">
                <a:extLst>
                  <a:ext uri="{FF2B5EF4-FFF2-40B4-BE49-F238E27FC236}">
                    <a16:creationId xmlns:a16="http://schemas.microsoft.com/office/drawing/2014/main" id="{9475F229-F5D6-BD43-8839-382CCF543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828925"/>
                <a:ext cx="3175" cy="7938"/>
              </a:xfrm>
              <a:custGeom>
                <a:avLst/>
                <a:gdLst>
                  <a:gd name="T0" fmla="*/ 0 w 11"/>
                  <a:gd name="T1" fmla="*/ 0 h 20"/>
                  <a:gd name="T2" fmla="*/ 0 w 11"/>
                  <a:gd name="T3" fmla="*/ 3969 h 20"/>
                  <a:gd name="T4" fmla="*/ 0 w 11"/>
                  <a:gd name="T5" fmla="*/ 7541 h 20"/>
                  <a:gd name="T6" fmla="*/ 2886 w 11"/>
                  <a:gd name="T7" fmla="*/ 3969 h 20"/>
                  <a:gd name="T8" fmla="*/ 0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19"/>
                    </a:lnTo>
                    <a:cubicBezTo>
                      <a:pt x="10" y="19"/>
                      <a:pt x="10" y="10"/>
                      <a:pt x="10" y="10"/>
                    </a:cubicBezTo>
                    <a:cubicBezTo>
                      <a:pt x="10" y="10"/>
                      <a:pt x="1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24" name="Freeform 298">
                <a:extLst>
                  <a:ext uri="{FF2B5EF4-FFF2-40B4-BE49-F238E27FC236}">
                    <a16:creationId xmlns:a16="http://schemas.microsoft.com/office/drawing/2014/main" id="{0CB4CE0A-CA2F-BB40-9D26-7E1616F32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2828925"/>
                <a:ext cx="3175" cy="7938"/>
              </a:xfrm>
              <a:custGeom>
                <a:avLst/>
                <a:gdLst>
                  <a:gd name="T0" fmla="*/ 2858 w 10"/>
                  <a:gd name="T1" fmla="*/ 0 h 20"/>
                  <a:gd name="T2" fmla="*/ 0 w 10"/>
                  <a:gd name="T3" fmla="*/ 3969 h 20"/>
                  <a:gd name="T4" fmla="*/ 2858 w 10"/>
                  <a:gd name="T5" fmla="*/ 7541 h 20"/>
                  <a:gd name="T6" fmla="*/ 2858 w 10"/>
                  <a:gd name="T7" fmla="*/ 3969 h 20"/>
                  <a:gd name="T8" fmla="*/ 2858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cubicBezTo>
                      <a:pt x="0" y="0"/>
                      <a:pt x="0" y="10"/>
                      <a:pt x="0" y="10"/>
                    </a:cubicBezTo>
                    <a:cubicBezTo>
                      <a:pt x="0" y="10"/>
                      <a:pt x="0" y="19"/>
                      <a:pt x="9" y="19"/>
                    </a:cubicBezTo>
                    <a:lnTo>
                      <a:pt x="9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25" name="Freeform 299">
                <a:extLst>
                  <a:ext uri="{FF2B5EF4-FFF2-40B4-BE49-F238E27FC236}">
                    <a16:creationId xmlns:a16="http://schemas.microsoft.com/office/drawing/2014/main" id="{746A42B1-4B9A-354E-82A5-B1DD85E00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325" y="2825750"/>
                <a:ext cx="3175" cy="3175"/>
              </a:xfrm>
              <a:custGeom>
                <a:avLst/>
                <a:gdLst>
                  <a:gd name="T0" fmla="*/ 2858 w 10"/>
                  <a:gd name="T1" fmla="*/ 0 h 10"/>
                  <a:gd name="T2" fmla="*/ 0 w 10"/>
                  <a:gd name="T3" fmla="*/ 0 h 10"/>
                  <a:gd name="T4" fmla="*/ 2858 w 10"/>
                  <a:gd name="T5" fmla="*/ 2858 h 10"/>
                  <a:gd name="T6" fmla="*/ 2858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9" y="9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26" name="Freeform 300">
                <a:extLst>
                  <a:ext uri="{FF2B5EF4-FFF2-40B4-BE49-F238E27FC236}">
                    <a16:creationId xmlns:a16="http://schemas.microsoft.com/office/drawing/2014/main" id="{C946D168-C412-714F-9382-9F53CEF4D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819400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0 w 11"/>
                  <a:gd name="T3" fmla="*/ 2858 h 10"/>
                  <a:gd name="T4" fmla="*/ 2886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0" y="9"/>
                    </a:ln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27" name="Freeform 301">
                <a:extLst>
                  <a:ext uri="{FF2B5EF4-FFF2-40B4-BE49-F238E27FC236}">
                    <a16:creationId xmlns:a16="http://schemas.microsoft.com/office/drawing/2014/main" id="{35A88703-EB4C-1F47-A24E-5F926F336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2819400"/>
                <a:ext cx="3175" cy="3175"/>
              </a:xfrm>
              <a:custGeom>
                <a:avLst/>
                <a:gdLst>
                  <a:gd name="T0" fmla="*/ 2858 w 10"/>
                  <a:gd name="T1" fmla="*/ 0 h 10"/>
                  <a:gd name="T2" fmla="*/ 0 w 10"/>
                  <a:gd name="T3" fmla="*/ 2858 h 10"/>
                  <a:gd name="T4" fmla="*/ 2858 w 10"/>
                  <a:gd name="T5" fmla="*/ 2858 h 10"/>
                  <a:gd name="T6" fmla="*/ 2858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cubicBezTo>
                      <a:pt x="0" y="0"/>
                      <a:pt x="0" y="0"/>
                      <a:pt x="0" y="9"/>
                    </a:cubicBezTo>
                    <a:lnTo>
                      <a:pt x="9" y="9"/>
                    </a:ln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28" name="Freeform 302">
                <a:extLst>
                  <a:ext uri="{FF2B5EF4-FFF2-40B4-BE49-F238E27FC236}">
                    <a16:creationId xmlns:a16="http://schemas.microsoft.com/office/drawing/2014/main" id="{71C24A1A-B464-874E-A03D-1846595D2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925" y="2828925"/>
                <a:ext cx="3175" cy="7938"/>
              </a:xfrm>
              <a:custGeom>
                <a:avLst/>
                <a:gdLst>
                  <a:gd name="T0" fmla="*/ 2886 w 11"/>
                  <a:gd name="T1" fmla="*/ 0 h 20"/>
                  <a:gd name="T2" fmla="*/ 0 w 11"/>
                  <a:gd name="T3" fmla="*/ 3969 h 20"/>
                  <a:gd name="T4" fmla="*/ 2886 w 11"/>
                  <a:gd name="T5" fmla="*/ 7541 h 20"/>
                  <a:gd name="T6" fmla="*/ 2886 w 11"/>
                  <a:gd name="T7" fmla="*/ 3969 h 20"/>
                  <a:gd name="T8" fmla="*/ 2886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10" y="0"/>
                    </a:moveTo>
                    <a:cubicBezTo>
                      <a:pt x="0" y="0"/>
                      <a:pt x="0" y="10"/>
                      <a:pt x="0" y="10"/>
                    </a:cubicBezTo>
                    <a:cubicBezTo>
                      <a:pt x="0" y="10"/>
                      <a:pt x="0" y="19"/>
                      <a:pt x="10" y="19"/>
                    </a:cubicBezTo>
                    <a:lnTo>
                      <a:pt x="10" y="1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29" name="Freeform 303">
                <a:extLst>
                  <a:ext uri="{FF2B5EF4-FFF2-40B4-BE49-F238E27FC236}">
                    <a16:creationId xmlns:a16="http://schemas.microsoft.com/office/drawing/2014/main" id="{A3DD3E38-FB30-4249-ADCE-A6C282197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2828925"/>
                <a:ext cx="3175" cy="7938"/>
              </a:xfrm>
              <a:custGeom>
                <a:avLst/>
                <a:gdLst>
                  <a:gd name="T0" fmla="*/ 0 w 11"/>
                  <a:gd name="T1" fmla="*/ 0 h 20"/>
                  <a:gd name="T2" fmla="*/ 0 w 11"/>
                  <a:gd name="T3" fmla="*/ 3969 h 20"/>
                  <a:gd name="T4" fmla="*/ 0 w 11"/>
                  <a:gd name="T5" fmla="*/ 7541 h 20"/>
                  <a:gd name="T6" fmla="*/ 2886 w 11"/>
                  <a:gd name="T7" fmla="*/ 3969 h 20"/>
                  <a:gd name="T8" fmla="*/ 0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19"/>
                    </a:lnTo>
                    <a:cubicBezTo>
                      <a:pt x="10" y="19"/>
                      <a:pt x="10" y="10"/>
                      <a:pt x="10" y="10"/>
                    </a:cubicBezTo>
                    <a:cubicBezTo>
                      <a:pt x="10" y="10"/>
                      <a:pt x="1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30" name="Freeform 304">
                <a:extLst>
                  <a:ext uri="{FF2B5EF4-FFF2-40B4-BE49-F238E27FC236}">
                    <a16:creationId xmlns:a16="http://schemas.microsoft.com/office/drawing/2014/main" id="{A16D5412-A825-EE43-B6C7-82E36BE90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4575" y="2825750"/>
                <a:ext cx="7938" cy="3175"/>
              </a:xfrm>
              <a:custGeom>
                <a:avLst/>
                <a:gdLst>
                  <a:gd name="T0" fmla="*/ 3572 w 20"/>
                  <a:gd name="T1" fmla="*/ 0 h 10"/>
                  <a:gd name="T2" fmla="*/ 0 w 20"/>
                  <a:gd name="T3" fmla="*/ 0 h 10"/>
                  <a:gd name="T4" fmla="*/ 3572 w 20"/>
                  <a:gd name="T5" fmla="*/ 2858 h 10"/>
                  <a:gd name="T6" fmla="*/ 7541 w 20"/>
                  <a:gd name="T7" fmla="*/ 0 h 10"/>
                  <a:gd name="T8" fmla="*/ 3572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9" y="0"/>
                    </a:moveTo>
                    <a:lnTo>
                      <a:pt x="0" y="0"/>
                    </a:lnTo>
                    <a:cubicBezTo>
                      <a:pt x="0" y="9"/>
                      <a:pt x="9" y="9"/>
                      <a:pt x="9" y="9"/>
                    </a:cubicBezTo>
                    <a:cubicBezTo>
                      <a:pt x="9" y="9"/>
                      <a:pt x="19" y="9"/>
                      <a:pt x="19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31" name="Freeform 305">
                <a:extLst>
                  <a:ext uri="{FF2B5EF4-FFF2-40B4-BE49-F238E27FC236}">
                    <a16:creationId xmlns:a16="http://schemas.microsoft.com/office/drawing/2014/main" id="{444E1795-D6DD-4C4B-BBE1-E80E8C6D6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0925" y="2819400"/>
                <a:ext cx="3175" cy="3175"/>
              </a:xfrm>
              <a:custGeom>
                <a:avLst/>
                <a:gdLst>
                  <a:gd name="T0" fmla="*/ 2886 w 11"/>
                  <a:gd name="T1" fmla="*/ 0 h 10"/>
                  <a:gd name="T2" fmla="*/ 0 w 11"/>
                  <a:gd name="T3" fmla="*/ 2858 h 10"/>
                  <a:gd name="T4" fmla="*/ 2886 w 11"/>
                  <a:gd name="T5" fmla="*/ 2858 h 10"/>
                  <a:gd name="T6" fmla="*/ 2886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0"/>
                    </a:moveTo>
                    <a:cubicBezTo>
                      <a:pt x="0" y="0"/>
                      <a:pt x="0" y="0"/>
                      <a:pt x="0" y="9"/>
                    </a:cubicBezTo>
                    <a:lnTo>
                      <a:pt x="10" y="9"/>
                    </a:ln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32" name="Freeform 306">
                <a:extLst>
                  <a:ext uri="{FF2B5EF4-FFF2-40B4-BE49-F238E27FC236}">
                    <a16:creationId xmlns:a16="http://schemas.microsoft.com/office/drawing/2014/main" id="{79BB5157-306C-C44B-AAB6-D1A23FC6C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2855913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0 h 11"/>
                  <a:gd name="T4" fmla="*/ 2858 w 10"/>
                  <a:gd name="T5" fmla="*/ 2886 h 11"/>
                  <a:gd name="T6" fmla="*/ 2858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0"/>
                      <a:pt x="9" y="1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33" name="Freeform 307">
                <a:extLst>
                  <a:ext uri="{FF2B5EF4-FFF2-40B4-BE49-F238E27FC236}">
                    <a16:creationId xmlns:a16="http://schemas.microsoft.com/office/drawing/2014/main" id="{2F097844-741E-694E-A291-63EEEEFC8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2819400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0 w 11"/>
                  <a:gd name="T3" fmla="*/ 2858 h 10"/>
                  <a:gd name="T4" fmla="*/ 2886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0" y="9"/>
                    </a:ln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0" y="0"/>
                    </a:cubicBez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34" name="Freeform 308">
                <a:extLst>
                  <a:ext uri="{FF2B5EF4-FFF2-40B4-BE49-F238E27FC236}">
                    <a16:creationId xmlns:a16="http://schemas.microsoft.com/office/drawing/2014/main" id="{0029DAC9-4C56-634A-B8CA-36E216B1D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2781300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2886 h 11"/>
                  <a:gd name="T4" fmla="*/ 2858 w 10"/>
                  <a:gd name="T5" fmla="*/ 2886 h 11"/>
                  <a:gd name="T6" fmla="*/ 2858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0" y="0"/>
                      <a:pt x="0" y="10"/>
                      <a:pt x="0" y="10"/>
                    </a:cubicBezTo>
                    <a:lnTo>
                      <a:pt x="9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35" name="Freeform 309">
                <a:extLst>
                  <a:ext uri="{FF2B5EF4-FFF2-40B4-BE49-F238E27FC236}">
                    <a16:creationId xmlns:a16="http://schemas.microsoft.com/office/drawing/2014/main" id="{AFEB0D5E-8CFD-724A-9064-3E8E37324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781300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2886 h 11"/>
                  <a:gd name="T4" fmla="*/ 2886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36" name="Freeform 310">
                <a:extLst>
                  <a:ext uri="{FF2B5EF4-FFF2-40B4-BE49-F238E27FC236}">
                    <a16:creationId xmlns:a16="http://schemas.microsoft.com/office/drawing/2014/main" id="{04CE9A55-9EE9-964A-A7B9-4BBD14941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325" y="2787650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2886 h 11"/>
                  <a:gd name="T4" fmla="*/ 2858 w 10"/>
                  <a:gd name="T5" fmla="*/ 2886 h 11"/>
                  <a:gd name="T6" fmla="*/ 0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10"/>
                    </a:lnTo>
                    <a:cubicBezTo>
                      <a:pt x="9" y="10"/>
                      <a:pt x="9" y="10"/>
                      <a:pt x="9" y="10"/>
                    </a:cubicBezTo>
                    <a:cubicBezTo>
                      <a:pt x="9" y="0"/>
                      <a:pt x="9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37" name="Freeform 311">
                <a:extLst>
                  <a:ext uri="{FF2B5EF4-FFF2-40B4-BE49-F238E27FC236}">
                    <a16:creationId xmlns:a16="http://schemas.microsoft.com/office/drawing/2014/main" id="{E616022C-EF0B-284A-81B6-8D0D12160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2795588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2886 h 11"/>
                  <a:gd name="T4" fmla="*/ 2886 w 11"/>
                  <a:gd name="T5" fmla="*/ 0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0" y="1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38" name="Freeform 312">
                <a:extLst>
                  <a:ext uri="{FF2B5EF4-FFF2-40B4-BE49-F238E27FC236}">
                    <a16:creationId xmlns:a16="http://schemas.microsoft.com/office/drawing/2014/main" id="{B07A45F2-DC4E-2D4A-8C8E-F2B12BC41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2795588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0 h 11"/>
                  <a:gd name="T4" fmla="*/ 2858 w 10"/>
                  <a:gd name="T5" fmla="*/ 2886 h 11"/>
                  <a:gd name="T6" fmla="*/ 2858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9" y="1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1739" name="Freeform 313">
                <a:extLst>
                  <a:ext uri="{FF2B5EF4-FFF2-40B4-BE49-F238E27FC236}">
                    <a16:creationId xmlns:a16="http://schemas.microsoft.com/office/drawing/2014/main" id="{C992A387-1839-394E-A757-F4FE7E422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2819400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0 w 11"/>
                  <a:gd name="T3" fmla="*/ 2858 h 10"/>
                  <a:gd name="T4" fmla="*/ 2886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0" y="9"/>
                    </a:ln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61447" name="Google Shape;615;p19">
              <a:extLst>
                <a:ext uri="{FF2B5EF4-FFF2-40B4-BE49-F238E27FC236}">
                  <a16:creationId xmlns:a16="http://schemas.microsoft.com/office/drawing/2014/main" id="{35385B35-E2F3-724B-9C60-AD034E7D6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3888" y="4176713"/>
              <a:ext cx="4202112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48" name="Google Shape;615;p19">
              <a:extLst>
                <a:ext uri="{FF2B5EF4-FFF2-40B4-BE49-F238E27FC236}">
                  <a16:creationId xmlns:a16="http://schemas.microsoft.com/office/drawing/2014/main" id="{F8F2E037-538E-A34F-BB70-FDCE05661C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3888" y="537527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E23F23CA-2655-F846-81A4-39C32A42AFEF}"/>
              </a:ext>
            </a:extLst>
          </p:cNvPr>
          <p:cNvGrpSpPr/>
          <p:nvPr/>
        </p:nvGrpSpPr>
        <p:grpSpPr>
          <a:xfrm>
            <a:off x="5209646" y="1157553"/>
            <a:ext cx="6428053" cy="4527021"/>
            <a:chOff x="6251575" y="1389063"/>
            <a:chExt cx="7713663" cy="5432425"/>
          </a:xfrm>
        </p:grpSpPr>
        <p:grpSp>
          <p:nvGrpSpPr>
            <p:cNvPr id="63495" name="Group 3">
              <a:extLst>
                <a:ext uri="{FF2B5EF4-FFF2-40B4-BE49-F238E27FC236}">
                  <a16:creationId xmlns:a16="http://schemas.microsoft.com/office/drawing/2014/main" id="{EAF98D36-5423-C24C-B923-C7F83E1306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51575" y="1389063"/>
              <a:ext cx="7713663" cy="5432425"/>
              <a:chOff x="6251575" y="1389063"/>
              <a:chExt cx="7713663" cy="5432425"/>
            </a:xfrm>
          </p:grpSpPr>
          <p:sp>
            <p:nvSpPr>
              <p:cNvPr id="63509" name="Freeform 11">
                <a:extLst>
                  <a:ext uri="{FF2B5EF4-FFF2-40B4-BE49-F238E27FC236}">
                    <a16:creationId xmlns:a16="http://schemas.microsoft.com/office/drawing/2014/main" id="{9D43DA60-7909-9447-B380-DE65140B5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1613" y="1604963"/>
                <a:ext cx="1193800" cy="949325"/>
              </a:xfrm>
              <a:custGeom>
                <a:avLst/>
                <a:gdLst>
                  <a:gd name="T0" fmla="*/ 610405 w 3315"/>
                  <a:gd name="T1" fmla="*/ 171591 h 2639"/>
                  <a:gd name="T2" fmla="*/ 617247 w 3315"/>
                  <a:gd name="T3" fmla="*/ 116552 h 2639"/>
                  <a:gd name="T4" fmla="*/ 655059 w 3315"/>
                  <a:gd name="T5" fmla="*/ 130222 h 2639"/>
                  <a:gd name="T6" fmla="*/ 696113 w 3315"/>
                  <a:gd name="T7" fmla="*/ 140654 h 2639"/>
                  <a:gd name="T8" fmla="*/ 758054 w 3315"/>
                  <a:gd name="T9" fmla="*/ 34534 h 2639"/>
                  <a:gd name="T10" fmla="*/ 809191 w 3315"/>
                  <a:gd name="T11" fmla="*/ 3597 h 2639"/>
                  <a:gd name="T12" fmla="*/ 915787 w 3315"/>
                  <a:gd name="T13" fmla="*/ 75543 h 2639"/>
                  <a:gd name="T14" fmla="*/ 977367 w 3315"/>
                  <a:gd name="T15" fmla="*/ 130222 h 2639"/>
                  <a:gd name="T16" fmla="*/ 997894 w 3315"/>
                  <a:gd name="T17" fmla="*/ 130222 h 2639"/>
                  <a:gd name="T18" fmla="*/ 1001496 w 3315"/>
                  <a:gd name="T19" fmla="*/ 130222 h 2639"/>
                  <a:gd name="T20" fmla="*/ 1069918 w 3315"/>
                  <a:gd name="T21" fmla="*/ 154324 h 2639"/>
                  <a:gd name="T22" fmla="*/ 1124657 w 3315"/>
                  <a:gd name="T23" fmla="*/ 257206 h 2639"/>
                  <a:gd name="T24" fmla="*/ 1172913 w 3315"/>
                  <a:gd name="T25" fmla="*/ 291381 h 2639"/>
                  <a:gd name="T26" fmla="*/ 1190199 w 3315"/>
                  <a:gd name="T27" fmla="*/ 332390 h 2639"/>
                  <a:gd name="T28" fmla="*/ 1049392 w 3315"/>
                  <a:gd name="T29" fmla="*/ 442107 h 2639"/>
                  <a:gd name="T30" fmla="*/ 1001496 w 3315"/>
                  <a:gd name="T31" fmla="*/ 442107 h 2639"/>
                  <a:gd name="T32" fmla="*/ 898501 w 3315"/>
                  <a:gd name="T33" fmla="*/ 424840 h 2639"/>
                  <a:gd name="T34" fmla="*/ 874373 w 3315"/>
                  <a:gd name="T35" fmla="*/ 459374 h 2639"/>
                  <a:gd name="T36" fmla="*/ 888058 w 3315"/>
                  <a:gd name="T37" fmla="*/ 483116 h 2639"/>
                  <a:gd name="T38" fmla="*/ 967284 w 3315"/>
                  <a:gd name="T39" fmla="*/ 514053 h 2639"/>
                  <a:gd name="T40" fmla="*/ 970525 w 3315"/>
                  <a:gd name="T41" fmla="*/ 555062 h 2639"/>
                  <a:gd name="T42" fmla="*/ 943156 w 3315"/>
                  <a:gd name="T43" fmla="*/ 623770 h 2639"/>
                  <a:gd name="T44" fmla="*/ 898501 w 3315"/>
                  <a:gd name="T45" fmla="*/ 682046 h 2639"/>
                  <a:gd name="T46" fmla="*/ 853846 w 3315"/>
                  <a:gd name="T47" fmla="*/ 685284 h 2639"/>
                  <a:gd name="T48" fmla="*/ 795507 w 3315"/>
                  <a:gd name="T49" fmla="*/ 633843 h 2639"/>
                  <a:gd name="T50" fmla="*/ 774980 w 3315"/>
                  <a:gd name="T51" fmla="*/ 633843 h 2639"/>
                  <a:gd name="T52" fmla="*/ 713399 w 3315"/>
                  <a:gd name="T53" fmla="*/ 719458 h 2639"/>
                  <a:gd name="T54" fmla="*/ 702956 w 3315"/>
                  <a:gd name="T55" fmla="*/ 750395 h 2639"/>
                  <a:gd name="T56" fmla="*/ 658301 w 3315"/>
                  <a:gd name="T57" fmla="*/ 788166 h 2639"/>
                  <a:gd name="T58" fmla="*/ 651458 w 3315"/>
                  <a:gd name="T59" fmla="*/ 811908 h 2639"/>
                  <a:gd name="T60" fmla="*/ 750852 w 3315"/>
                  <a:gd name="T61" fmla="*/ 842845 h 2639"/>
                  <a:gd name="T62" fmla="*/ 768137 w 3315"/>
                  <a:gd name="T63" fmla="*/ 884214 h 2639"/>
                  <a:gd name="T64" fmla="*/ 733926 w 3315"/>
                  <a:gd name="T65" fmla="*/ 928461 h 2639"/>
                  <a:gd name="T66" fmla="*/ 720241 w 3315"/>
                  <a:gd name="T67" fmla="*/ 948965 h 2639"/>
                  <a:gd name="T68" fmla="*/ 692872 w 3315"/>
                  <a:gd name="T69" fmla="*/ 928461 h 2639"/>
                  <a:gd name="T70" fmla="*/ 637774 w 3315"/>
                  <a:gd name="T71" fmla="*/ 907956 h 2639"/>
                  <a:gd name="T72" fmla="*/ 517854 w 3315"/>
                  <a:gd name="T73" fmla="*/ 856515 h 2639"/>
                  <a:gd name="T74" fmla="*/ 370204 w 3315"/>
                  <a:gd name="T75" fmla="*/ 914791 h 2639"/>
                  <a:gd name="T76" fmla="*/ 322308 w 3315"/>
                  <a:gd name="T77" fmla="*/ 891049 h 2639"/>
                  <a:gd name="T78" fmla="*/ 281254 w 3315"/>
                  <a:gd name="T79" fmla="*/ 853277 h 2639"/>
                  <a:gd name="T80" fmla="*/ 246683 w 3315"/>
                  <a:gd name="T81" fmla="*/ 832773 h 2639"/>
                  <a:gd name="T82" fmla="*/ 212471 w 3315"/>
                  <a:gd name="T83" fmla="*/ 846442 h 2639"/>
                  <a:gd name="T84" fmla="*/ 185102 w 3315"/>
                  <a:gd name="T85" fmla="*/ 846442 h 2639"/>
                  <a:gd name="T86" fmla="*/ 157733 w 3315"/>
                  <a:gd name="T87" fmla="*/ 846442 h 2639"/>
                  <a:gd name="T88" fmla="*/ 133605 w 3315"/>
                  <a:gd name="T89" fmla="*/ 805074 h 2639"/>
                  <a:gd name="T90" fmla="*/ 92551 w 3315"/>
                  <a:gd name="T91" fmla="*/ 729890 h 2639"/>
                  <a:gd name="T92" fmla="*/ 37453 w 3315"/>
                  <a:gd name="T93" fmla="*/ 678449 h 2639"/>
                  <a:gd name="T94" fmla="*/ 3241 w 3315"/>
                  <a:gd name="T95" fmla="*/ 616935 h 2639"/>
                  <a:gd name="T96" fmla="*/ 0 w 3315"/>
                  <a:gd name="T97" fmla="*/ 596431 h 2639"/>
                  <a:gd name="T98" fmla="*/ 27369 w 3315"/>
                  <a:gd name="T99" fmla="*/ 548227 h 2639"/>
                  <a:gd name="T100" fmla="*/ 37453 w 3315"/>
                  <a:gd name="T101" fmla="*/ 510456 h 2639"/>
                  <a:gd name="T102" fmla="*/ 75265 w 3315"/>
                  <a:gd name="T103" fmla="*/ 466209 h 2639"/>
                  <a:gd name="T104" fmla="*/ 113078 w 3315"/>
                  <a:gd name="T105" fmla="*/ 442107 h 2639"/>
                  <a:gd name="T106" fmla="*/ 174659 w 3315"/>
                  <a:gd name="T107" fmla="*/ 445704 h 2639"/>
                  <a:gd name="T108" fmla="*/ 209230 w 3315"/>
                  <a:gd name="T109" fmla="*/ 383831 h 2639"/>
                  <a:gd name="T110" fmla="*/ 322308 w 3315"/>
                  <a:gd name="T111" fmla="*/ 414768 h 2639"/>
                  <a:gd name="T112" fmla="*/ 408017 w 3315"/>
                  <a:gd name="T113" fmla="*/ 376996 h 2639"/>
                  <a:gd name="T114" fmla="*/ 452672 w 3315"/>
                  <a:gd name="T115" fmla="*/ 335987 h 2639"/>
                  <a:gd name="T116" fmla="*/ 483642 w 3315"/>
                  <a:gd name="T117" fmla="*/ 315123 h 2639"/>
                  <a:gd name="T118" fmla="*/ 476440 w 3315"/>
                  <a:gd name="T119" fmla="*/ 291381 h 2639"/>
                  <a:gd name="T120" fmla="*/ 531538 w 3315"/>
                  <a:gd name="T121" fmla="*/ 250012 h 2639"/>
                  <a:gd name="T122" fmla="*/ 579434 w 3315"/>
                  <a:gd name="T123" fmla="*/ 185260 h 263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315" h="2639">
                    <a:moveTo>
                      <a:pt x="1609" y="515"/>
                    </a:moveTo>
                    <a:lnTo>
                      <a:pt x="1647" y="505"/>
                    </a:lnTo>
                    <a:lnTo>
                      <a:pt x="1695" y="477"/>
                    </a:lnTo>
                    <a:lnTo>
                      <a:pt x="1714" y="429"/>
                    </a:lnTo>
                    <a:lnTo>
                      <a:pt x="1695" y="362"/>
                    </a:lnTo>
                    <a:lnTo>
                      <a:pt x="1714" y="324"/>
                    </a:lnTo>
                    <a:lnTo>
                      <a:pt x="1743" y="314"/>
                    </a:lnTo>
                    <a:lnTo>
                      <a:pt x="1790" y="334"/>
                    </a:lnTo>
                    <a:lnTo>
                      <a:pt x="1819" y="362"/>
                    </a:lnTo>
                    <a:lnTo>
                      <a:pt x="1857" y="381"/>
                    </a:lnTo>
                    <a:lnTo>
                      <a:pt x="1895" y="391"/>
                    </a:lnTo>
                    <a:lnTo>
                      <a:pt x="1933" y="391"/>
                    </a:lnTo>
                    <a:lnTo>
                      <a:pt x="2028" y="314"/>
                    </a:lnTo>
                    <a:lnTo>
                      <a:pt x="2057" y="257"/>
                    </a:lnTo>
                    <a:lnTo>
                      <a:pt x="2105" y="96"/>
                    </a:lnTo>
                    <a:lnTo>
                      <a:pt x="2152" y="29"/>
                    </a:lnTo>
                    <a:lnTo>
                      <a:pt x="2200" y="0"/>
                    </a:lnTo>
                    <a:lnTo>
                      <a:pt x="2247" y="10"/>
                    </a:lnTo>
                    <a:lnTo>
                      <a:pt x="2409" y="67"/>
                    </a:lnTo>
                    <a:lnTo>
                      <a:pt x="2447" y="96"/>
                    </a:lnTo>
                    <a:lnTo>
                      <a:pt x="2543" y="210"/>
                    </a:lnTo>
                    <a:lnTo>
                      <a:pt x="2647" y="296"/>
                    </a:lnTo>
                    <a:lnTo>
                      <a:pt x="2695" y="362"/>
                    </a:lnTo>
                    <a:lnTo>
                      <a:pt x="2714" y="362"/>
                    </a:lnTo>
                    <a:lnTo>
                      <a:pt x="2733" y="372"/>
                    </a:lnTo>
                    <a:lnTo>
                      <a:pt x="2752" y="362"/>
                    </a:lnTo>
                    <a:lnTo>
                      <a:pt x="2771" y="362"/>
                    </a:lnTo>
                    <a:lnTo>
                      <a:pt x="2781" y="362"/>
                    </a:lnTo>
                    <a:lnTo>
                      <a:pt x="2924" y="429"/>
                    </a:lnTo>
                    <a:lnTo>
                      <a:pt x="2971" y="429"/>
                    </a:lnTo>
                    <a:lnTo>
                      <a:pt x="2981" y="419"/>
                    </a:lnTo>
                    <a:lnTo>
                      <a:pt x="3019" y="562"/>
                    </a:lnTo>
                    <a:lnTo>
                      <a:pt x="3123" y="715"/>
                    </a:lnTo>
                    <a:lnTo>
                      <a:pt x="3152" y="734"/>
                    </a:lnTo>
                    <a:lnTo>
                      <a:pt x="3181" y="762"/>
                    </a:lnTo>
                    <a:lnTo>
                      <a:pt x="3257" y="810"/>
                    </a:lnTo>
                    <a:lnTo>
                      <a:pt x="3286" y="838"/>
                    </a:lnTo>
                    <a:lnTo>
                      <a:pt x="3314" y="886"/>
                    </a:lnTo>
                    <a:lnTo>
                      <a:pt x="3305" y="924"/>
                    </a:lnTo>
                    <a:lnTo>
                      <a:pt x="3286" y="953"/>
                    </a:lnTo>
                    <a:lnTo>
                      <a:pt x="2971" y="1200"/>
                    </a:lnTo>
                    <a:lnTo>
                      <a:pt x="2914" y="1229"/>
                    </a:lnTo>
                    <a:lnTo>
                      <a:pt x="2867" y="1239"/>
                    </a:lnTo>
                    <a:lnTo>
                      <a:pt x="2819" y="1239"/>
                    </a:lnTo>
                    <a:lnTo>
                      <a:pt x="2781" y="1229"/>
                    </a:lnTo>
                    <a:lnTo>
                      <a:pt x="2752" y="1210"/>
                    </a:lnTo>
                    <a:lnTo>
                      <a:pt x="2657" y="1181"/>
                    </a:lnTo>
                    <a:lnTo>
                      <a:pt x="2495" y="1181"/>
                    </a:lnTo>
                    <a:lnTo>
                      <a:pt x="2466" y="1200"/>
                    </a:lnTo>
                    <a:lnTo>
                      <a:pt x="2438" y="1229"/>
                    </a:lnTo>
                    <a:lnTo>
                      <a:pt x="2428" y="1277"/>
                    </a:lnTo>
                    <a:lnTo>
                      <a:pt x="2428" y="1305"/>
                    </a:lnTo>
                    <a:lnTo>
                      <a:pt x="2447" y="1324"/>
                    </a:lnTo>
                    <a:lnTo>
                      <a:pt x="2466" y="1343"/>
                    </a:lnTo>
                    <a:lnTo>
                      <a:pt x="2628" y="1381"/>
                    </a:lnTo>
                    <a:lnTo>
                      <a:pt x="2657" y="1400"/>
                    </a:lnTo>
                    <a:lnTo>
                      <a:pt x="2686" y="1429"/>
                    </a:lnTo>
                    <a:lnTo>
                      <a:pt x="2704" y="1457"/>
                    </a:lnTo>
                    <a:lnTo>
                      <a:pt x="2704" y="1505"/>
                    </a:lnTo>
                    <a:lnTo>
                      <a:pt x="2695" y="1543"/>
                    </a:lnTo>
                    <a:lnTo>
                      <a:pt x="2666" y="1610"/>
                    </a:lnTo>
                    <a:lnTo>
                      <a:pt x="2657" y="1648"/>
                    </a:lnTo>
                    <a:lnTo>
                      <a:pt x="2619" y="1734"/>
                    </a:lnTo>
                    <a:lnTo>
                      <a:pt x="2571" y="1791"/>
                    </a:lnTo>
                    <a:lnTo>
                      <a:pt x="2524" y="1858"/>
                    </a:lnTo>
                    <a:lnTo>
                      <a:pt x="2495" y="1896"/>
                    </a:lnTo>
                    <a:lnTo>
                      <a:pt x="2447" y="1915"/>
                    </a:lnTo>
                    <a:lnTo>
                      <a:pt x="2409" y="1915"/>
                    </a:lnTo>
                    <a:lnTo>
                      <a:pt x="2371" y="1905"/>
                    </a:lnTo>
                    <a:lnTo>
                      <a:pt x="2276" y="1838"/>
                    </a:lnTo>
                    <a:lnTo>
                      <a:pt x="2247" y="1810"/>
                    </a:lnTo>
                    <a:lnTo>
                      <a:pt x="2209" y="1762"/>
                    </a:lnTo>
                    <a:lnTo>
                      <a:pt x="2190" y="1753"/>
                    </a:lnTo>
                    <a:lnTo>
                      <a:pt x="2171" y="1753"/>
                    </a:lnTo>
                    <a:lnTo>
                      <a:pt x="2152" y="1762"/>
                    </a:lnTo>
                    <a:lnTo>
                      <a:pt x="2019" y="1934"/>
                    </a:lnTo>
                    <a:lnTo>
                      <a:pt x="2000" y="1962"/>
                    </a:lnTo>
                    <a:lnTo>
                      <a:pt x="1981" y="2000"/>
                    </a:lnTo>
                    <a:lnTo>
                      <a:pt x="1971" y="2039"/>
                    </a:lnTo>
                    <a:lnTo>
                      <a:pt x="1962" y="2067"/>
                    </a:lnTo>
                    <a:lnTo>
                      <a:pt x="1952" y="2086"/>
                    </a:lnTo>
                    <a:lnTo>
                      <a:pt x="1933" y="2115"/>
                    </a:lnTo>
                    <a:lnTo>
                      <a:pt x="1914" y="2134"/>
                    </a:lnTo>
                    <a:lnTo>
                      <a:pt x="1828" y="2191"/>
                    </a:lnTo>
                    <a:lnTo>
                      <a:pt x="1809" y="2210"/>
                    </a:lnTo>
                    <a:lnTo>
                      <a:pt x="1809" y="2229"/>
                    </a:lnTo>
                    <a:lnTo>
                      <a:pt x="1809" y="2257"/>
                    </a:lnTo>
                    <a:lnTo>
                      <a:pt x="1838" y="2277"/>
                    </a:lnTo>
                    <a:lnTo>
                      <a:pt x="1876" y="2305"/>
                    </a:lnTo>
                    <a:lnTo>
                      <a:pt x="2085" y="2343"/>
                    </a:lnTo>
                    <a:lnTo>
                      <a:pt x="2114" y="2391"/>
                    </a:lnTo>
                    <a:lnTo>
                      <a:pt x="2133" y="2429"/>
                    </a:lnTo>
                    <a:lnTo>
                      <a:pt x="2133" y="2458"/>
                    </a:lnTo>
                    <a:lnTo>
                      <a:pt x="2133" y="2486"/>
                    </a:lnTo>
                    <a:lnTo>
                      <a:pt x="2124" y="2505"/>
                    </a:lnTo>
                    <a:lnTo>
                      <a:pt x="2038" y="2581"/>
                    </a:lnTo>
                    <a:lnTo>
                      <a:pt x="2019" y="2600"/>
                    </a:lnTo>
                    <a:lnTo>
                      <a:pt x="2009" y="2619"/>
                    </a:lnTo>
                    <a:lnTo>
                      <a:pt x="2000" y="2638"/>
                    </a:lnTo>
                    <a:lnTo>
                      <a:pt x="1990" y="2638"/>
                    </a:lnTo>
                    <a:lnTo>
                      <a:pt x="1962" y="2629"/>
                    </a:lnTo>
                    <a:lnTo>
                      <a:pt x="1924" y="2581"/>
                    </a:lnTo>
                    <a:lnTo>
                      <a:pt x="1895" y="2572"/>
                    </a:lnTo>
                    <a:lnTo>
                      <a:pt x="1800" y="2543"/>
                    </a:lnTo>
                    <a:lnTo>
                      <a:pt x="1771" y="2524"/>
                    </a:lnTo>
                    <a:lnTo>
                      <a:pt x="1714" y="2467"/>
                    </a:lnTo>
                    <a:lnTo>
                      <a:pt x="1686" y="2448"/>
                    </a:lnTo>
                    <a:lnTo>
                      <a:pt x="1438" y="2381"/>
                    </a:lnTo>
                    <a:lnTo>
                      <a:pt x="1390" y="2381"/>
                    </a:lnTo>
                    <a:lnTo>
                      <a:pt x="1323" y="2400"/>
                    </a:lnTo>
                    <a:lnTo>
                      <a:pt x="1028" y="2543"/>
                    </a:lnTo>
                    <a:lnTo>
                      <a:pt x="933" y="2619"/>
                    </a:lnTo>
                    <a:lnTo>
                      <a:pt x="914" y="2562"/>
                    </a:lnTo>
                    <a:lnTo>
                      <a:pt x="895" y="2477"/>
                    </a:lnTo>
                    <a:lnTo>
                      <a:pt x="876" y="2438"/>
                    </a:lnTo>
                    <a:lnTo>
                      <a:pt x="847" y="2410"/>
                    </a:lnTo>
                    <a:lnTo>
                      <a:pt x="781" y="2372"/>
                    </a:lnTo>
                    <a:lnTo>
                      <a:pt x="743" y="2343"/>
                    </a:lnTo>
                    <a:lnTo>
                      <a:pt x="714" y="2324"/>
                    </a:lnTo>
                    <a:lnTo>
                      <a:pt x="685" y="2315"/>
                    </a:lnTo>
                    <a:lnTo>
                      <a:pt x="666" y="2324"/>
                    </a:lnTo>
                    <a:lnTo>
                      <a:pt x="609" y="2353"/>
                    </a:lnTo>
                    <a:lnTo>
                      <a:pt x="590" y="2353"/>
                    </a:lnTo>
                    <a:lnTo>
                      <a:pt x="552" y="2353"/>
                    </a:lnTo>
                    <a:lnTo>
                      <a:pt x="533" y="2353"/>
                    </a:lnTo>
                    <a:lnTo>
                      <a:pt x="514" y="2353"/>
                    </a:lnTo>
                    <a:lnTo>
                      <a:pt x="495" y="2353"/>
                    </a:lnTo>
                    <a:lnTo>
                      <a:pt x="476" y="2362"/>
                    </a:lnTo>
                    <a:lnTo>
                      <a:pt x="438" y="2353"/>
                    </a:lnTo>
                    <a:lnTo>
                      <a:pt x="419" y="2334"/>
                    </a:lnTo>
                    <a:lnTo>
                      <a:pt x="400" y="2315"/>
                    </a:lnTo>
                    <a:lnTo>
                      <a:pt x="371" y="2238"/>
                    </a:lnTo>
                    <a:lnTo>
                      <a:pt x="352" y="2200"/>
                    </a:lnTo>
                    <a:lnTo>
                      <a:pt x="295" y="2105"/>
                    </a:lnTo>
                    <a:lnTo>
                      <a:pt x="257" y="2029"/>
                    </a:lnTo>
                    <a:lnTo>
                      <a:pt x="219" y="1991"/>
                    </a:lnTo>
                    <a:lnTo>
                      <a:pt x="124" y="1915"/>
                    </a:lnTo>
                    <a:lnTo>
                      <a:pt x="104" y="1886"/>
                    </a:lnTo>
                    <a:lnTo>
                      <a:pt x="85" y="1858"/>
                    </a:lnTo>
                    <a:lnTo>
                      <a:pt x="57" y="1791"/>
                    </a:lnTo>
                    <a:lnTo>
                      <a:pt x="9" y="1715"/>
                    </a:lnTo>
                    <a:lnTo>
                      <a:pt x="0" y="1705"/>
                    </a:lnTo>
                    <a:lnTo>
                      <a:pt x="0" y="1676"/>
                    </a:lnTo>
                    <a:lnTo>
                      <a:pt x="0" y="1658"/>
                    </a:lnTo>
                    <a:lnTo>
                      <a:pt x="9" y="1629"/>
                    </a:lnTo>
                    <a:lnTo>
                      <a:pt x="66" y="1553"/>
                    </a:lnTo>
                    <a:lnTo>
                      <a:pt x="76" y="1524"/>
                    </a:lnTo>
                    <a:lnTo>
                      <a:pt x="76" y="1467"/>
                    </a:lnTo>
                    <a:lnTo>
                      <a:pt x="85" y="1438"/>
                    </a:lnTo>
                    <a:lnTo>
                      <a:pt x="104" y="1419"/>
                    </a:lnTo>
                    <a:lnTo>
                      <a:pt x="142" y="1391"/>
                    </a:lnTo>
                    <a:lnTo>
                      <a:pt x="162" y="1372"/>
                    </a:lnTo>
                    <a:lnTo>
                      <a:pt x="209" y="1296"/>
                    </a:lnTo>
                    <a:lnTo>
                      <a:pt x="238" y="1267"/>
                    </a:lnTo>
                    <a:lnTo>
                      <a:pt x="276" y="1248"/>
                    </a:lnTo>
                    <a:lnTo>
                      <a:pt x="314" y="1229"/>
                    </a:lnTo>
                    <a:lnTo>
                      <a:pt x="342" y="1229"/>
                    </a:lnTo>
                    <a:lnTo>
                      <a:pt x="447" y="1248"/>
                    </a:lnTo>
                    <a:lnTo>
                      <a:pt x="485" y="1239"/>
                    </a:lnTo>
                    <a:lnTo>
                      <a:pt x="514" y="1229"/>
                    </a:lnTo>
                    <a:lnTo>
                      <a:pt x="543" y="1200"/>
                    </a:lnTo>
                    <a:lnTo>
                      <a:pt x="581" y="1067"/>
                    </a:lnTo>
                    <a:lnTo>
                      <a:pt x="647" y="1057"/>
                    </a:lnTo>
                    <a:lnTo>
                      <a:pt x="819" y="1143"/>
                    </a:lnTo>
                    <a:lnTo>
                      <a:pt x="895" y="1153"/>
                    </a:lnTo>
                    <a:lnTo>
                      <a:pt x="981" y="1143"/>
                    </a:lnTo>
                    <a:lnTo>
                      <a:pt x="1066" y="1105"/>
                    </a:lnTo>
                    <a:lnTo>
                      <a:pt x="1133" y="1048"/>
                    </a:lnTo>
                    <a:lnTo>
                      <a:pt x="1181" y="972"/>
                    </a:lnTo>
                    <a:lnTo>
                      <a:pt x="1209" y="953"/>
                    </a:lnTo>
                    <a:lnTo>
                      <a:pt x="1257" y="934"/>
                    </a:lnTo>
                    <a:lnTo>
                      <a:pt x="1305" y="924"/>
                    </a:lnTo>
                    <a:lnTo>
                      <a:pt x="1323" y="915"/>
                    </a:lnTo>
                    <a:lnTo>
                      <a:pt x="1343" y="876"/>
                    </a:lnTo>
                    <a:lnTo>
                      <a:pt x="1333" y="858"/>
                    </a:lnTo>
                    <a:lnTo>
                      <a:pt x="1323" y="838"/>
                    </a:lnTo>
                    <a:lnTo>
                      <a:pt x="1323" y="810"/>
                    </a:lnTo>
                    <a:lnTo>
                      <a:pt x="1352" y="762"/>
                    </a:lnTo>
                    <a:lnTo>
                      <a:pt x="1381" y="734"/>
                    </a:lnTo>
                    <a:lnTo>
                      <a:pt x="1476" y="695"/>
                    </a:lnTo>
                    <a:lnTo>
                      <a:pt x="1514" y="667"/>
                    </a:lnTo>
                    <a:lnTo>
                      <a:pt x="1571" y="562"/>
                    </a:lnTo>
                    <a:lnTo>
                      <a:pt x="1609" y="51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10" name="Freeform 12">
                <a:extLst>
                  <a:ext uri="{FF2B5EF4-FFF2-40B4-BE49-F238E27FC236}">
                    <a16:creationId xmlns:a16="http://schemas.microsoft.com/office/drawing/2014/main" id="{0469290A-1FFA-BE42-96D2-454C25B20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27813" y="3340100"/>
                <a:ext cx="1673225" cy="904875"/>
              </a:xfrm>
              <a:custGeom>
                <a:avLst/>
                <a:gdLst>
                  <a:gd name="T0" fmla="*/ 935768 w 4649"/>
                  <a:gd name="T1" fmla="*/ 3238 h 2515"/>
                  <a:gd name="T2" fmla="*/ 983996 w 4649"/>
                  <a:gd name="T3" fmla="*/ 23746 h 2515"/>
                  <a:gd name="T4" fmla="*/ 1110685 w 4649"/>
                  <a:gd name="T5" fmla="*/ 57926 h 2515"/>
                  <a:gd name="T6" fmla="*/ 1179068 w 4649"/>
                  <a:gd name="T7" fmla="*/ 99302 h 2515"/>
                  <a:gd name="T8" fmla="*/ 1240972 w 4649"/>
                  <a:gd name="T9" fmla="*/ 205441 h 2515"/>
                  <a:gd name="T10" fmla="*/ 1381337 w 4649"/>
                  <a:gd name="T11" fmla="*/ 284235 h 2515"/>
                  <a:gd name="T12" fmla="*/ 1422727 w 4649"/>
                  <a:gd name="T13" fmla="*/ 328849 h 2515"/>
                  <a:gd name="T14" fmla="*/ 1672865 w 4649"/>
                  <a:gd name="T15" fmla="*/ 383537 h 2515"/>
                  <a:gd name="T16" fmla="*/ 1559853 w 4649"/>
                  <a:gd name="T17" fmla="*/ 520618 h 2515"/>
                  <a:gd name="T18" fmla="*/ 1450080 w 4649"/>
                  <a:gd name="T19" fmla="*/ 520618 h 2515"/>
                  <a:gd name="T20" fmla="*/ 1412290 w 4649"/>
                  <a:gd name="T21" fmla="*/ 609846 h 2515"/>
                  <a:gd name="T22" fmla="*/ 1388536 w 4649"/>
                  <a:gd name="T23" fmla="*/ 695476 h 2515"/>
                  <a:gd name="T24" fmla="*/ 1381337 w 4649"/>
                  <a:gd name="T25" fmla="*/ 787943 h 2515"/>
                  <a:gd name="T26" fmla="*/ 1319793 w 4649"/>
                  <a:gd name="T27" fmla="*/ 870335 h 2515"/>
                  <a:gd name="T28" fmla="*/ 1258248 w 4649"/>
                  <a:gd name="T29" fmla="*/ 887245 h 2515"/>
                  <a:gd name="T30" fmla="*/ 1213619 w 4649"/>
                  <a:gd name="T31" fmla="*/ 890843 h 2515"/>
                  <a:gd name="T32" fmla="*/ 1155313 w 4649"/>
                  <a:gd name="T33" fmla="*/ 880409 h 2515"/>
                  <a:gd name="T34" fmla="*/ 1117523 w 4649"/>
                  <a:gd name="T35" fmla="*/ 853065 h 2515"/>
                  <a:gd name="T36" fmla="*/ 1055978 w 4649"/>
                  <a:gd name="T37" fmla="*/ 825721 h 2515"/>
                  <a:gd name="T38" fmla="*/ 1000912 w 4649"/>
                  <a:gd name="T39" fmla="*/ 798377 h 2515"/>
                  <a:gd name="T40" fmla="*/ 973559 w 4649"/>
                  <a:gd name="T41" fmla="*/ 842631 h 2515"/>
                  <a:gd name="T42" fmla="*/ 932529 w 4649"/>
                  <a:gd name="T43" fmla="*/ 853065 h 2515"/>
                  <a:gd name="T44" fmla="*/ 908415 w 4649"/>
                  <a:gd name="T45" fmla="*/ 856303 h 2515"/>
                  <a:gd name="T46" fmla="*/ 901576 w 4649"/>
                  <a:gd name="T47" fmla="*/ 887245 h 2515"/>
                  <a:gd name="T48" fmla="*/ 840032 w 4649"/>
                  <a:gd name="T49" fmla="*/ 835795 h 2515"/>
                  <a:gd name="T50" fmla="*/ 798642 w 4649"/>
                  <a:gd name="T51" fmla="*/ 887245 h 2515"/>
                  <a:gd name="T52" fmla="*/ 771289 w 4649"/>
                  <a:gd name="T53" fmla="*/ 873573 h 2515"/>
                  <a:gd name="T54" fmla="*/ 761211 w 4649"/>
                  <a:gd name="T55" fmla="*/ 842631 h 2515"/>
                  <a:gd name="T56" fmla="*/ 716582 w 4649"/>
                  <a:gd name="T57" fmla="*/ 787943 h 2515"/>
                  <a:gd name="T58" fmla="*/ 661876 w 4649"/>
                  <a:gd name="T59" fmla="*/ 770673 h 2515"/>
                  <a:gd name="T60" fmla="*/ 641001 w 4649"/>
                  <a:gd name="T61" fmla="*/ 733255 h 2515"/>
                  <a:gd name="T62" fmla="*/ 589534 w 4649"/>
                  <a:gd name="T63" fmla="*/ 753763 h 2515"/>
                  <a:gd name="T64" fmla="*/ 541666 w 4649"/>
                  <a:gd name="T65" fmla="*/ 808451 h 2515"/>
                  <a:gd name="T66" fmla="*/ 497037 w 4649"/>
                  <a:gd name="T67" fmla="*/ 791181 h 2515"/>
                  <a:gd name="T68" fmla="*/ 431893 w 4649"/>
                  <a:gd name="T69" fmla="*/ 804853 h 2515"/>
                  <a:gd name="T70" fmla="*/ 394102 w 4649"/>
                  <a:gd name="T71" fmla="*/ 753763 h 2515"/>
                  <a:gd name="T72" fmla="*/ 359911 w 4649"/>
                  <a:gd name="T73" fmla="*/ 781107 h 2515"/>
                  <a:gd name="T74" fmla="*/ 342995 w 4649"/>
                  <a:gd name="T75" fmla="*/ 808451 h 2515"/>
                  <a:gd name="T76" fmla="*/ 308443 w 4649"/>
                  <a:gd name="T77" fmla="*/ 763837 h 2515"/>
                  <a:gd name="T78" fmla="*/ 253737 w 4649"/>
                  <a:gd name="T79" fmla="*/ 753763 h 2515"/>
                  <a:gd name="T80" fmla="*/ 164479 w 4649"/>
                  <a:gd name="T81" fmla="*/ 719223 h 2515"/>
                  <a:gd name="T82" fmla="*/ 0 w 4649"/>
                  <a:gd name="T83" fmla="*/ 565232 h 2515"/>
                  <a:gd name="T84" fmla="*/ 30952 w 4649"/>
                  <a:gd name="T85" fmla="*/ 551560 h 2515"/>
                  <a:gd name="T86" fmla="*/ 58306 w 4649"/>
                  <a:gd name="T87" fmla="*/ 472766 h 2515"/>
                  <a:gd name="T88" fmla="*/ 116611 w 4649"/>
                  <a:gd name="T89" fmla="*/ 462332 h 2515"/>
                  <a:gd name="T90" fmla="*/ 164479 w 4649"/>
                  <a:gd name="T91" fmla="*/ 469168 h 2515"/>
                  <a:gd name="T92" fmla="*/ 240060 w 4649"/>
                  <a:gd name="T93" fmla="*/ 482840 h 2515"/>
                  <a:gd name="T94" fmla="*/ 322480 w 4649"/>
                  <a:gd name="T95" fmla="*/ 452258 h 2515"/>
                  <a:gd name="T96" fmla="*/ 373947 w 4649"/>
                  <a:gd name="T97" fmla="*/ 404046 h 2515"/>
                  <a:gd name="T98" fmla="*/ 449169 w 4649"/>
                  <a:gd name="T99" fmla="*/ 301505 h 2515"/>
                  <a:gd name="T100" fmla="*/ 452408 w 4649"/>
                  <a:gd name="T101" fmla="*/ 171261 h 2515"/>
                  <a:gd name="T102" fmla="*/ 497037 w 4649"/>
                  <a:gd name="T103" fmla="*/ 51090 h 2515"/>
                  <a:gd name="T104" fmla="*/ 586295 w 4649"/>
                  <a:gd name="T105" fmla="*/ 0 h 251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649" h="2515">
                    <a:moveTo>
                      <a:pt x="1629" y="0"/>
                    </a:moveTo>
                    <a:lnTo>
                      <a:pt x="1676" y="18"/>
                    </a:lnTo>
                    <a:lnTo>
                      <a:pt x="1781" y="47"/>
                    </a:lnTo>
                    <a:lnTo>
                      <a:pt x="2534" y="0"/>
                    </a:lnTo>
                    <a:lnTo>
                      <a:pt x="2600" y="9"/>
                    </a:lnTo>
                    <a:lnTo>
                      <a:pt x="2610" y="38"/>
                    </a:lnTo>
                    <a:lnTo>
                      <a:pt x="2629" y="57"/>
                    </a:lnTo>
                    <a:lnTo>
                      <a:pt x="2657" y="66"/>
                    </a:lnTo>
                    <a:lnTo>
                      <a:pt x="2686" y="76"/>
                    </a:lnTo>
                    <a:lnTo>
                      <a:pt x="2734" y="66"/>
                    </a:lnTo>
                    <a:lnTo>
                      <a:pt x="2762" y="76"/>
                    </a:lnTo>
                    <a:lnTo>
                      <a:pt x="2800" y="95"/>
                    </a:lnTo>
                    <a:lnTo>
                      <a:pt x="2829" y="133"/>
                    </a:lnTo>
                    <a:lnTo>
                      <a:pt x="2886" y="152"/>
                    </a:lnTo>
                    <a:lnTo>
                      <a:pt x="3086" y="161"/>
                    </a:lnTo>
                    <a:lnTo>
                      <a:pt x="3143" y="171"/>
                    </a:lnTo>
                    <a:lnTo>
                      <a:pt x="3191" y="190"/>
                    </a:lnTo>
                    <a:lnTo>
                      <a:pt x="3210" y="209"/>
                    </a:lnTo>
                    <a:lnTo>
                      <a:pt x="3258" y="247"/>
                    </a:lnTo>
                    <a:lnTo>
                      <a:pt x="3276" y="276"/>
                    </a:lnTo>
                    <a:lnTo>
                      <a:pt x="3296" y="314"/>
                    </a:lnTo>
                    <a:lnTo>
                      <a:pt x="3343" y="447"/>
                    </a:lnTo>
                    <a:lnTo>
                      <a:pt x="3372" y="495"/>
                    </a:lnTo>
                    <a:lnTo>
                      <a:pt x="3410" y="542"/>
                    </a:lnTo>
                    <a:lnTo>
                      <a:pt x="3448" y="571"/>
                    </a:lnTo>
                    <a:lnTo>
                      <a:pt x="3505" y="590"/>
                    </a:lnTo>
                    <a:lnTo>
                      <a:pt x="3543" y="609"/>
                    </a:lnTo>
                    <a:lnTo>
                      <a:pt x="3657" y="695"/>
                    </a:lnTo>
                    <a:lnTo>
                      <a:pt x="3820" y="761"/>
                    </a:lnTo>
                    <a:lnTo>
                      <a:pt x="3838" y="790"/>
                    </a:lnTo>
                    <a:lnTo>
                      <a:pt x="3848" y="818"/>
                    </a:lnTo>
                    <a:lnTo>
                      <a:pt x="3858" y="847"/>
                    </a:lnTo>
                    <a:lnTo>
                      <a:pt x="3886" y="885"/>
                    </a:lnTo>
                    <a:lnTo>
                      <a:pt x="3915" y="904"/>
                    </a:lnTo>
                    <a:lnTo>
                      <a:pt x="3953" y="914"/>
                    </a:lnTo>
                    <a:lnTo>
                      <a:pt x="4162" y="914"/>
                    </a:lnTo>
                    <a:lnTo>
                      <a:pt x="4334" y="952"/>
                    </a:lnTo>
                    <a:lnTo>
                      <a:pt x="4439" y="961"/>
                    </a:lnTo>
                    <a:lnTo>
                      <a:pt x="4534" y="952"/>
                    </a:lnTo>
                    <a:lnTo>
                      <a:pt x="4648" y="1066"/>
                    </a:lnTo>
                    <a:lnTo>
                      <a:pt x="4496" y="1181"/>
                    </a:lnTo>
                    <a:lnTo>
                      <a:pt x="4457" y="1266"/>
                    </a:lnTo>
                    <a:lnTo>
                      <a:pt x="4439" y="1323"/>
                    </a:lnTo>
                    <a:lnTo>
                      <a:pt x="4381" y="1409"/>
                    </a:lnTo>
                    <a:lnTo>
                      <a:pt x="4334" y="1447"/>
                    </a:lnTo>
                    <a:lnTo>
                      <a:pt x="4296" y="1476"/>
                    </a:lnTo>
                    <a:lnTo>
                      <a:pt x="4239" y="1476"/>
                    </a:lnTo>
                    <a:lnTo>
                      <a:pt x="4201" y="1476"/>
                    </a:lnTo>
                    <a:lnTo>
                      <a:pt x="4067" y="1447"/>
                    </a:lnTo>
                    <a:lnTo>
                      <a:pt x="4029" y="1447"/>
                    </a:lnTo>
                    <a:lnTo>
                      <a:pt x="4000" y="1466"/>
                    </a:lnTo>
                    <a:lnTo>
                      <a:pt x="3943" y="1514"/>
                    </a:lnTo>
                    <a:lnTo>
                      <a:pt x="3924" y="1552"/>
                    </a:lnTo>
                    <a:lnTo>
                      <a:pt x="3915" y="1590"/>
                    </a:lnTo>
                    <a:lnTo>
                      <a:pt x="3924" y="1695"/>
                    </a:lnTo>
                    <a:lnTo>
                      <a:pt x="3915" y="1742"/>
                    </a:lnTo>
                    <a:lnTo>
                      <a:pt x="3905" y="1790"/>
                    </a:lnTo>
                    <a:lnTo>
                      <a:pt x="3877" y="1857"/>
                    </a:lnTo>
                    <a:lnTo>
                      <a:pt x="3858" y="1895"/>
                    </a:lnTo>
                    <a:lnTo>
                      <a:pt x="3858" y="1933"/>
                    </a:lnTo>
                    <a:lnTo>
                      <a:pt x="3877" y="2009"/>
                    </a:lnTo>
                    <a:lnTo>
                      <a:pt x="3886" y="2038"/>
                    </a:lnTo>
                    <a:lnTo>
                      <a:pt x="3886" y="2076"/>
                    </a:lnTo>
                    <a:lnTo>
                      <a:pt x="3867" y="2133"/>
                    </a:lnTo>
                    <a:lnTo>
                      <a:pt x="3838" y="2190"/>
                    </a:lnTo>
                    <a:lnTo>
                      <a:pt x="3734" y="2323"/>
                    </a:lnTo>
                    <a:lnTo>
                      <a:pt x="3696" y="2342"/>
                    </a:lnTo>
                    <a:lnTo>
                      <a:pt x="3686" y="2352"/>
                    </a:lnTo>
                    <a:lnTo>
                      <a:pt x="3677" y="2371"/>
                    </a:lnTo>
                    <a:lnTo>
                      <a:pt x="3667" y="2419"/>
                    </a:lnTo>
                    <a:lnTo>
                      <a:pt x="3648" y="2428"/>
                    </a:lnTo>
                    <a:lnTo>
                      <a:pt x="3639" y="2438"/>
                    </a:lnTo>
                    <a:lnTo>
                      <a:pt x="3600" y="2438"/>
                    </a:lnTo>
                    <a:lnTo>
                      <a:pt x="3515" y="2457"/>
                    </a:lnTo>
                    <a:lnTo>
                      <a:pt x="3496" y="2466"/>
                    </a:lnTo>
                    <a:lnTo>
                      <a:pt x="3477" y="2485"/>
                    </a:lnTo>
                    <a:lnTo>
                      <a:pt x="3467" y="2495"/>
                    </a:lnTo>
                    <a:lnTo>
                      <a:pt x="3448" y="2514"/>
                    </a:lnTo>
                    <a:lnTo>
                      <a:pt x="3429" y="2514"/>
                    </a:lnTo>
                    <a:lnTo>
                      <a:pt x="3372" y="2476"/>
                    </a:lnTo>
                    <a:lnTo>
                      <a:pt x="3343" y="2476"/>
                    </a:lnTo>
                    <a:lnTo>
                      <a:pt x="3296" y="2476"/>
                    </a:lnTo>
                    <a:lnTo>
                      <a:pt x="3267" y="2476"/>
                    </a:lnTo>
                    <a:lnTo>
                      <a:pt x="3229" y="2466"/>
                    </a:lnTo>
                    <a:lnTo>
                      <a:pt x="3210" y="2447"/>
                    </a:lnTo>
                    <a:lnTo>
                      <a:pt x="3191" y="2428"/>
                    </a:lnTo>
                    <a:lnTo>
                      <a:pt x="3172" y="2419"/>
                    </a:lnTo>
                    <a:lnTo>
                      <a:pt x="3134" y="2400"/>
                    </a:lnTo>
                    <a:lnTo>
                      <a:pt x="3115" y="2380"/>
                    </a:lnTo>
                    <a:lnTo>
                      <a:pt x="3105" y="2371"/>
                    </a:lnTo>
                    <a:lnTo>
                      <a:pt x="3105" y="2342"/>
                    </a:lnTo>
                    <a:lnTo>
                      <a:pt x="3086" y="2323"/>
                    </a:lnTo>
                    <a:lnTo>
                      <a:pt x="3067" y="2314"/>
                    </a:lnTo>
                    <a:lnTo>
                      <a:pt x="2972" y="2304"/>
                    </a:lnTo>
                    <a:lnTo>
                      <a:pt x="2934" y="2295"/>
                    </a:lnTo>
                    <a:lnTo>
                      <a:pt x="2905" y="2276"/>
                    </a:lnTo>
                    <a:lnTo>
                      <a:pt x="2886" y="2247"/>
                    </a:lnTo>
                    <a:lnTo>
                      <a:pt x="2867" y="2228"/>
                    </a:lnTo>
                    <a:lnTo>
                      <a:pt x="2829" y="2219"/>
                    </a:lnTo>
                    <a:lnTo>
                      <a:pt x="2781" y="2219"/>
                    </a:lnTo>
                    <a:lnTo>
                      <a:pt x="2753" y="2228"/>
                    </a:lnTo>
                    <a:lnTo>
                      <a:pt x="2734" y="2237"/>
                    </a:lnTo>
                    <a:lnTo>
                      <a:pt x="2724" y="2247"/>
                    </a:lnTo>
                    <a:lnTo>
                      <a:pt x="2715" y="2266"/>
                    </a:lnTo>
                    <a:lnTo>
                      <a:pt x="2705" y="2342"/>
                    </a:lnTo>
                    <a:lnTo>
                      <a:pt x="2696" y="2362"/>
                    </a:lnTo>
                    <a:lnTo>
                      <a:pt x="2677" y="2371"/>
                    </a:lnTo>
                    <a:lnTo>
                      <a:pt x="2657" y="2371"/>
                    </a:lnTo>
                    <a:lnTo>
                      <a:pt x="2610" y="2371"/>
                    </a:lnTo>
                    <a:lnTo>
                      <a:pt x="2591" y="2371"/>
                    </a:lnTo>
                    <a:lnTo>
                      <a:pt x="2572" y="2352"/>
                    </a:lnTo>
                    <a:lnTo>
                      <a:pt x="2553" y="2333"/>
                    </a:lnTo>
                    <a:lnTo>
                      <a:pt x="2543" y="2333"/>
                    </a:lnTo>
                    <a:lnTo>
                      <a:pt x="2534" y="2352"/>
                    </a:lnTo>
                    <a:lnTo>
                      <a:pt x="2524" y="2380"/>
                    </a:lnTo>
                    <a:lnTo>
                      <a:pt x="2524" y="2409"/>
                    </a:lnTo>
                    <a:lnTo>
                      <a:pt x="2534" y="2447"/>
                    </a:lnTo>
                    <a:lnTo>
                      <a:pt x="2524" y="2466"/>
                    </a:lnTo>
                    <a:lnTo>
                      <a:pt x="2515" y="2476"/>
                    </a:lnTo>
                    <a:lnTo>
                      <a:pt x="2505" y="2466"/>
                    </a:lnTo>
                    <a:lnTo>
                      <a:pt x="2486" y="2438"/>
                    </a:lnTo>
                    <a:lnTo>
                      <a:pt x="2458" y="2400"/>
                    </a:lnTo>
                    <a:lnTo>
                      <a:pt x="2438" y="2380"/>
                    </a:lnTo>
                    <a:lnTo>
                      <a:pt x="2410" y="2362"/>
                    </a:lnTo>
                    <a:lnTo>
                      <a:pt x="2334" y="2323"/>
                    </a:lnTo>
                    <a:lnTo>
                      <a:pt x="2305" y="2323"/>
                    </a:lnTo>
                    <a:lnTo>
                      <a:pt x="2286" y="2342"/>
                    </a:lnTo>
                    <a:lnTo>
                      <a:pt x="2267" y="2362"/>
                    </a:lnTo>
                    <a:lnTo>
                      <a:pt x="2238" y="2409"/>
                    </a:lnTo>
                    <a:lnTo>
                      <a:pt x="2219" y="2466"/>
                    </a:lnTo>
                    <a:lnTo>
                      <a:pt x="2200" y="2476"/>
                    </a:lnTo>
                    <a:lnTo>
                      <a:pt x="2181" y="2485"/>
                    </a:lnTo>
                    <a:lnTo>
                      <a:pt x="2172" y="2466"/>
                    </a:lnTo>
                    <a:lnTo>
                      <a:pt x="2153" y="2438"/>
                    </a:lnTo>
                    <a:lnTo>
                      <a:pt x="2143" y="2428"/>
                    </a:lnTo>
                    <a:lnTo>
                      <a:pt x="2115" y="2400"/>
                    </a:lnTo>
                    <a:lnTo>
                      <a:pt x="2105" y="2390"/>
                    </a:lnTo>
                    <a:lnTo>
                      <a:pt x="2105" y="2380"/>
                    </a:lnTo>
                    <a:lnTo>
                      <a:pt x="2105" y="2362"/>
                    </a:lnTo>
                    <a:lnTo>
                      <a:pt x="2115" y="2342"/>
                    </a:lnTo>
                    <a:lnTo>
                      <a:pt x="2115" y="2323"/>
                    </a:lnTo>
                    <a:lnTo>
                      <a:pt x="2105" y="2304"/>
                    </a:lnTo>
                    <a:lnTo>
                      <a:pt x="2086" y="2276"/>
                    </a:lnTo>
                    <a:lnTo>
                      <a:pt x="2038" y="2237"/>
                    </a:lnTo>
                    <a:lnTo>
                      <a:pt x="1991" y="2190"/>
                    </a:lnTo>
                    <a:lnTo>
                      <a:pt x="1972" y="2171"/>
                    </a:lnTo>
                    <a:lnTo>
                      <a:pt x="1943" y="2171"/>
                    </a:lnTo>
                    <a:lnTo>
                      <a:pt x="1877" y="2180"/>
                    </a:lnTo>
                    <a:lnTo>
                      <a:pt x="1857" y="2171"/>
                    </a:lnTo>
                    <a:lnTo>
                      <a:pt x="1839" y="2142"/>
                    </a:lnTo>
                    <a:lnTo>
                      <a:pt x="1839" y="2123"/>
                    </a:lnTo>
                    <a:lnTo>
                      <a:pt x="1839" y="2095"/>
                    </a:lnTo>
                    <a:lnTo>
                      <a:pt x="1839" y="2076"/>
                    </a:lnTo>
                    <a:lnTo>
                      <a:pt x="1819" y="2057"/>
                    </a:lnTo>
                    <a:lnTo>
                      <a:pt x="1781" y="2038"/>
                    </a:lnTo>
                    <a:lnTo>
                      <a:pt x="1705" y="2038"/>
                    </a:lnTo>
                    <a:lnTo>
                      <a:pt x="1667" y="2038"/>
                    </a:lnTo>
                    <a:lnTo>
                      <a:pt x="1648" y="2047"/>
                    </a:lnTo>
                    <a:lnTo>
                      <a:pt x="1638" y="2066"/>
                    </a:lnTo>
                    <a:lnTo>
                      <a:pt x="1638" y="2095"/>
                    </a:lnTo>
                    <a:lnTo>
                      <a:pt x="1638" y="2114"/>
                    </a:lnTo>
                    <a:lnTo>
                      <a:pt x="1629" y="2133"/>
                    </a:lnTo>
                    <a:lnTo>
                      <a:pt x="1610" y="2152"/>
                    </a:lnTo>
                    <a:lnTo>
                      <a:pt x="1553" y="2199"/>
                    </a:lnTo>
                    <a:lnTo>
                      <a:pt x="1505" y="2247"/>
                    </a:lnTo>
                    <a:lnTo>
                      <a:pt x="1486" y="2257"/>
                    </a:lnTo>
                    <a:lnTo>
                      <a:pt x="1476" y="2257"/>
                    </a:lnTo>
                    <a:lnTo>
                      <a:pt x="1438" y="2219"/>
                    </a:lnTo>
                    <a:lnTo>
                      <a:pt x="1419" y="2199"/>
                    </a:lnTo>
                    <a:lnTo>
                      <a:pt x="1381" y="2199"/>
                    </a:lnTo>
                    <a:lnTo>
                      <a:pt x="1343" y="2209"/>
                    </a:lnTo>
                    <a:lnTo>
                      <a:pt x="1324" y="2219"/>
                    </a:lnTo>
                    <a:lnTo>
                      <a:pt x="1267" y="2266"/>
                    </a:lnTo>
                    <a:lnTo>
                      <a:pt x="1238" y="2266"/>
                    </a:lnTo>
                    <a:lnTo>
                      <a:pt x="1200" y="2237"/>
                    </a:lnTo>
                    <a:lnTo>
                      <a:pt x="1134" y="2180"/>
                    </a:lnTo>
                    <a:lnTo>
                      <a:pt x="1115" y="2142"/>
                    </a:lnTo>
                    <a:lnTo>
                      <a:pt x="1115" y="2114"/>
                    </a:lnTo>
                    <a:lnTo>
                      <a:pt x="1115" y="2104"/>
                    </a:lnTo>
                    <a:lnTo>
                      <a:pt x="1095" y="2095"/>
                    </a:lnTo>
                    <a:lnTo>
                      <a:pt x="1057" y="2095"/>
                    </a:lnTo>
                    <a:lnTo>
                      <a:pt x="1039" y="2114"/>
                    </a:lnTo>
                    <a:lnTo>
                      <a:pt x="1019" y="2133"/>
                    </a:lnTo>
                    <a:lnTo>
                      <a:pt x="1010" y="2152"/>
                    </a:lnTo>
                    <a:lnTo>
                      <a:pt x="1000" y="2171"/>
                    </a:lnTo>
                    <a:lnTo>
                      <a:pt x="1000" y="2209"/>
                    </a:lnTo>
                    <a:lnTo>
                      <a:pt x="1000" y="2219"/>
                    </a:lnTo>
                    <a:lnTo>
                      <a:pt x="991" y="2237"/>
                    </a:lnTo>
                    <a:lnTo>
                      <a:pt x="972" y="2247"/>
                    </a:lnTo>
                    <a:lnTo>
                      <a:pt x="953" y="2247"/>
                    </a:lnTo>
                    <a:lnTo>
                      <a:pt x="914" y="2237"/>
                    </a:lnTo>
                    <a:lnTo>
                      <a:pt x="886" y="2228"/>
                    </a:lnTo>
                    <a:lnTo>
                      <a:pt x="857" y="2190"/>
                    </a:lnTo>
                    <a:lnTo>
                      <a:pt x="848" y="2161"/>
                    </a:lnTo>
                    <a:lnTo>
                      <a:pt x="857" y="2123"/>
                    </a:lnTo>
                    <a:lnTo>
                      <a:pt x="848" y="2114"/>
                    </a:lnTo>
                    <a:lnTo>
                      <a:pt x="829" y="2095"/>
                    </a:lnTo>
                    <a:lnTo>
                      <a:pt x="772" y="2085"/>
                    </a:lnTo>
                    <a:lnTo>
                      <a:pt x="743" y="2085"/>
                    </a:lnTo>
                    <a:lnTo>
                      <a:pt x="705" y="2095"/>
                    </a:lnTo>
                    <a:lnTo>
                      <a:pt x="686" y="2095"/>
                    </a:lnTo>
                    <a:lnTo>
                      <a:pt x="543" y="2066"/>
                    </a:lnTo>
                    <a:lnTo>
                      <a:pt x="515" y="2057"/>
                    </a:lnTo>
                    <a:lnTo>
                      <a:pt x="486" y="2038"/>
                    </a:lnTo>
                    <a:lnTo>
                      <a:pt x="457" y="1999"/>
                    </a:lnTo>
                    <a:lnTo>
                      <a:pt x="429" y="1933"/>
                    </a:lnTo>
                    <a:lnTo>
                      <a:pt x="353" y="1847"/>
                    </a:lnTo>
                    <a:lnTo>
                      <a:pt x="29" y="1628"/>
                    </a:lnTo>
                    <a:lnTo>
                      <a:pt x="0" y="1609"/>
                    </a:lnTo>
                    <a:lnTo>
                      <a:pt x="0" y="1571"/>
                    </a:lnTo>
                    <a:lnTo>
                      <a:pt x="10" y="1542"/>
                    </a:lnTo>
                    <a:lnTo>
                      <a:pt x="29" y="1542"/>
                    </a:lnTo>
                    <a:lnTo>
                      <a:pt x="48" y="1552"/>
                    </a:lnTo>
                    <a:lnTo>
                      <a:pt x="67" y="1552"/>
                    </a:lnTo>
                    <a:lnTo>
                      <a:pt x="86" y="1533"/>
                    </a:lnTo>
                    <a:lnTo>
                      <a:pt x="86" y="1504"/>
                    </a:lnTo>
                    <a:lnTo>
                      <a:pt x="67" y="1437"/>
                    </a:lnTo>
                    <a:lnTo>
                      <a:pt x="67" y="1399"/>
                    </a:lnTo>
                    <a:lnTo>
                      <a:pt x="76" y="1390"/>
                    </a:lnTo>
                    <a:lnTo>
                      <a:pt x="162" y="1314"/>
                    </a:lnTo>
                    <a:lnTo>
                      <a:pt x="181" y="1304"/>
                    </a:lnTo>
                    <a:lnTo>
                      <a:pt x="210" y="1285"/>
                    </a:lnTo>
                    <a:lnTo>
                      <a:pt x="257" y="1276"/>
                    </a:lnTo>
                    <a:lnTo>
                      <a:pt x="305" y="1276"/>
                    </a:lnTo>
                    <a:lnTo>
                      <a:pt x="324" y="1285"/>
                    </a:lnTo>
                    <a:lnTo>
                      <a:pt x="362" y="1323"/>
                    </a:lnTo>
                    <a:lnTo>
                      <a:pt x="381" y="1333"/>
                    </a:lnTo>
                    <a:lnTo>
                      <a:pt x="410" y="1323"/>
                    </a:lnTo>
                    <a:lnTo>
                      <a:pt x="438" y="1314"/>
                    </a:lnTo>
                    <a:lnTo>
                      <a:pt x="457" y="1304"/>
                    </a:lnTo>
                    <a:lnTo>
                      <a:pt x="495" y="1314"/>
                    </a:lnTo>
                    <a:lnTo>
                      <a:pt x="581" y="1352"/>
                    </a:lnTo>
                    <a:lnTo>
                      <a:pt x="629" y="1352"/>
                    </a:lnTo>
                    <a:lnTo>
                      <a:pt x="648" y="1342"/>
                    </a:lnTo>
                    <a:lnTo>
                      <a:pt x="667" y="1342"/>
                    </a:lnTo>
                    <a:lnTo>
                      <a:pt x="686" y="1352"/>
                    </a:lnTo>
                    <a:lnTo>
                      <a:pt x="696" y="1371"/>
                    </a:lnTo>
                    <a:lnTo>
                      <a:pt x="743" y="1409"/>
                    </a:lnTo>
                    <a:lnTo>
                      <a:pt x="781" y="1390"/>
                    </a:lnTo>
                    <a:lnTo>
                      <a:pt x="896" y="1257"/>
                    </a:lnTo>
                    <a:lnTo>
                      <a:pt x="905" y="1247"/>
                    </a:lnTo>
                    <a:lnTo>
                      <a:pt x="972" y="1247"/>
                    </a:lnTo>
                    <a:lnTo>
                      <a:pt x="991" y="1238"/>
                    </a:lnTo>
                    <a:lnTo>
                      <a:pt x="1019" y="1181"/>
                    </a:lnTo>
                    <a:lnTo>
                      <a:pt x="1039" y="1123"/>
                    </a:lnTo>
                    <a:lnTo>
                      <a:pt x="1048" y="971"/>
                    </a:lnTo>
                    <a:lnTo>
                      <a:pt x="1077" y="904"/>
                    </a:lnTo>
                    <a:lnTo>
                      <a:pt x="1115" y="857"/>
                    </a:lnTo>
                    <a:lnTo>
                      <a:pt x="1153" y="847"/>
                    </a:lnTo>
                    <a:lnTo>
                      <a:pt x="1248" y="838"/>
                    </a:lnTo>
                    <a:lnTo>
                      <a:pt x="1305" y="800"/>
                    </a:lnTo>
                    <a:lnTo>
                      <a:pt x="1286" y="723"/>
                    </a:lnTo>
                    <a:lnTo>
                      <a:pt x="1219" y="599"/>
                    </a:lnTo>
                    <a:lnTo>
                      <a:pt x="1229" y="533"/>
                    </a:lnTo>
                    <a:lnTo>
                      <a:pt x="1257" y="476"/>
                    </a:lnTo>
                    <a:lnTo>
                      <a:pt x="1295" y="428"/>
                    </a:lnTo>
                    <a:lnTo>
                      <a:pt x="1324" y="371"/>
                    </a:lnTo>
                    <a:lnTo>
                      <a:pt x="1334" y="247"/>
                    </a:lnTo>
                    <a:lnTo>
                      <a:pt x="1353" y="180"/>
                    </a:lnTo>
                    <a:lnTo>
                      <a:pt x="1381" y="142"/>
                    </a:lnTo>
                    <a:lnTo>
                      <a:pt x="1429" y="123"/>
                    </a:lnTo>
                    <a:lnTo>
                      <a:pt x="1515" y="133"/>
                    </a:lnTo>
                    <a:lnTo>
                      <a:pt x="1562" y="104"/>
                    </a:lnTo>
                    <a:lnTo>
                      <a:pt x="1610" y="47"/>
                    </a:lnTo>
                    <a:lnTo>
                      <a:pt x="1629" y="0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11" name="Freeform 13">
                <a:extLst>
                  <a:ext uri="{FF2B5EF4-FFF2-40B4-BE49-F238E27FC236}">
                    <a16:creationId xmlns:a16="http://schemas.microsoft.com/office/drawing/2014/main" id="{89723D39-3337-7247-B82E-9E1DD71B9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5188" y="2219325"/>
                <a:ext cx="1128712" cy="1468438"/>
              </a:xfrm>
              <a:custGeom>
                <a:avLst/>
                <a:gdLst>
                  <a:gd name="T0" fmla="*/ 30613 w 3134"/>
                  <a:gd name="T1" fmla="*/ 1101058 h 4077"/>
                  <a:gd name="T2" fmla="*/ 44659 w 3134"/>
                  <a:gd name="T3" fmla="*/ 1029023 h 4077"/>
                  <a:gd name="T4" fmla="*/ 37816 w 3134"/>
                  <a:gd name="T5" fmla="*/ 1015336 h 4077"/>
                  <a:gd name="T6" fmla="*/ 65187 w 3134"/>
                  <a:gd name="T7" fmla="*/ 946903 h 4077"/>
                  <a:gd name="T8" fmla="*/ 130375 w 3134"/>
                  <a:gd name="T9" fmla="*/ 895398 h 4077"/>
                  <a:gd name="T10" fmla="*/ 133616 w 3134"/>
                  <a:gd name="T11" fmla="*/ 840291 h 4077"/>
                  <a:gd name="T12" fmla="*/ 175033 w 3134"/>
                  <a:gd name="T13" fmla="*/ 792387 h 4077"/>
                  <a:gd name="T14" fmla="*/ 202405 w 3134"/>
                  <a:gd name="T15" fmla="*/ 720352 h 4077"/>
                  <a:gd name="T16" fmla="*/ 171432 w 3134"/>
                  <a:gd name="T17" fmla="*/ 696581 h 4077"/>
                  <a:gd name="T18" fmla="*/ 219332 w 3134"/>
                  <a:gd name="T19" fmla="*/ 631389 h 4077"/>
                  <a:gd name="T20" fmla="*/ 284519 w 3134"/>
                  <a:gd name="T21" fmla="*/ 555752 h 4077"/>
                  <a:gd name="T22" fmla="*/ 322335 w 3134"/>
                  <a:gd name="T23" fmla="*/ 507848 h 4077"/>
                  <a:gd name="T24" fmla="*/ 325936 w 3134"/>
                  <a:gd name="T25" fmla="*/ 456343 h 4077"/>
                  <a:gd name="T26" fmla="*/ 353308 w 3134"/>
                  <a:gd name="T27" fmla="*/ 370621 h 4077"/>
                  <a:gd name="T28" fmla="*/ 418495 w 3134"/>
                  <a:gd name="T29" fmla="*/ 284899 h 4077"/>
                  <a:gd name="T30" fmla="*/ 463154 w 3134"/>
                  <a:gd name="T31" fmla="*/ 161359 h 4077"/>
                  <a:gd name="T32" fmla="*/ 552111 w 3134"/>
                  <a:gd name="T33" fmla="*/ 27373 h 4077"/>
                  <a:gd name="T34" fmla="*/ 607214 w 3134"/>
                  <a:gd name="T35" fmla="*/ 0 h 4077"/>
                  <a:gd name="T36" fmla="*/ 637827 w 3134"/>
                  <a:gd name="T37" fmla="*/ 55107 h 4077"/>
                  <a:gd name="T38" fmla="*/ 699773 w 3134"/>
                  <a:gd name="T39" fmla="*/ 116697 h 4077"/>
                  <a:gd name="T40" fmla="*/ 751274 w 3134"/>
                  <a:gd name="T41" fmla="*/ 219707 h 4077"/>
                  <a:gd name="T42" fmla="*/ 785488 w 3134"/>
                  <a:gd name="T43" fmla="*/ 233394 h 4077"/>
                  <a:gd name="T44" fmla="*/ 819703 w 3134"/>
                  <a:gd name="T45" fmla="*/ 233394 h 4077"/>
                  <a:gd name="T46" fmla="*/ 864361 w 3134"/>
                  <a:gd name="T47" fmla="*/ 222949 h 4077"/>
                  <a:gd name="T48" fmla="*/ 922706 w 3134"/>
                  <a:gd name="T49" fmla="*/ 264009 h 4077"/>
                  <a:gd name="T50" fmla="*/ 936392 w 3134"/>
                  <a:gd name="T51" fmla="*/ 363778 h 4077"/>
                  <a:gd name="T52" fmla="*/ 915863 w 3134"/>
                  <a:gd name="T53" fmla="*/ 408440 h 4077"/>
                  <a:gd name="T54" fmla="*/ 888492 w 3134"/>
                  <a:gd name="T55" fmla="*/ 466428 h 4077"/>
                  <a:gd name="T56" fmla="*/ 884890 w 3134"/>
                  <a:gd name="T57" fmla="*/ 524777 h 4077"/>
                  <a:gd name="T58" fmla="*/ 950077 w 3134"/>
                  <a:gd name="T59" fmla="*/ 645075 h 4077"/>
                  <a:gd name="T60" fmla="*/ 1056322 w 3134"/>
                  <a:gd name="T61" fmla="*/ 740882 h 4077"/>
                  <a:gd name="T62" fmla="*/ 1032552 w 3134"/>
                  <a:gd name="T63" fmla="*/ 809676 h 4077"/>
                  <a:gd name="T64" fmla="*/ 1094138 w 3134"/>
                  <a:gd name="T65" fmla="*/ 854338 h 4077"/>
                  <a:gd name="T66" fmla="*/ 1077210 w 3134"/>
                  <a:gd name="T67" fmla="*/ 912326 h 4077"/>
                  <a:gd name="T68" fmla="*/ 1025709 w 3134"/>
                  <a:gd name="T69" fmla="*/ 946903 h 4077"/>
                  <a:gd name="T70" fmla="*/ 1015265 w 3134"/>
                  <a:gd name="T71" fmla="*/ 984721 h 4077"/>
                  <a:gd name="T72" fmla="*/ 1080452 w 3134"/>
                  <a:gd name="T73" fmla="*/ 1070443 h 4077"/>
                  <a:gd name="T74" fmla="*/ 1118268 w 3134"/>
                  <a:gd name="T75" fmla="*/ 1152564 h 4077"/>
                  <a:gd name="T76" fmla="*/ 1125110 w 3134"/>
                  <a:gd name="T77" fmla="*/ 1241887 h 4077"/>
                  <a:gd name="T78" fmla="*/ 1083693 w 3134"/>
                  <a:gd name="T79" fmla="*/ 1231442 h 4077"/>
                  <a:gd name="T80" fmla="*/ 1042636 w 3134"/>
                  <a:gd name="T81" fmla="*/ 1272862 h 4077"/>
                  <a:gd name="T82" fmla="*/ 1046238 w 3134"/>
                  <a:gd name="T83" fmla="*/ 1464836 h 4077"/>
                  <a:gd name="T84" fmla="*/ 836990 w 3134"/>
                  <a:gd name="T85" fmla="*/ 1451150 h 4077"/>
                  <a:gd name="T86" fmla="*/ 799174 w 3134"/>
                  <a:gd name="T87" fmla="*/ 1416573 h 4077"/>
                  <a:gd name="T88" fmla="*/ 689328 w 3134"/>
                  <a:gd name="T89" fmla="*/ 1341296 h 4077"/>
                  <a:gd name="T90" fmla="*/ 627743 w 3134"/>
                  <a:gd name="T91" fmla="*/ 1300236 h 4077"/>
                  <a:gd name="T92" fmla="*/ 586685 w 3134"/>
                  <a:gd name="T93" fmla="*/ 1210912 h 4077"/>
                  <a:gd name="T94" fmla="*/ 524739 w 3134"/>
                  <a:gd name="T95" fmla="*/ 1179937 h 4077"/>
                  <a:gd name="T96" fmla="*/ 408051 w 3134"/>
                  <a:gd name="T97" fmla="*/ 1149322 h 4077"/>
                  <a:gd name="T98" fmla="*/ 360151 w 3134"/>
                  <a:gd name="T99" fmla="*/ 1142479 h 4077"/>
                  <a:gd name="T100" fmla="*/ 54743 w 3134"/>
                  <a:gd name="T101" fmla="*/ 1138877 h 40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134" h="4077">
                    <a:moveTo>
                      <a:pt x="0" y="3115"/>
                    </a:moveTo>
                    <a:lnTo>
                      <a:pt x="0" y="3105"/>
                    </a:lnTo>
                    <a:lnTo>
                      <a:pt x="28" y="3067"/>
                    </a:lnTo>
                    <a:lnTo>
                      <a:pt x="85" y="3057"/>
                    </a:lnTo>
                    <a:lnTo>
                      <a:pt x="133" y="3029"/>
                    </a:lnTo>
                    <a:lnTo>
                      <a:pt x="171" y="2972"/>
                    </a:lnTo>
                    <a:lnTo>
                      <a:pt x="181" y="2905"/>
                    </a:lnTo>
                    <a:lnTo>
                      <a:pt x="124" y="2857"/>
                    </a:lnTo>
                    <a:lnTo>
                      <a:pt x="114" y="2857"/>
                    </a:lnTo>
                    <a:lnTo>
                      <a:pt x="105" y="2848"/>
                    </a:lnTo>
                    <a:lnTo>
                      <a:pt x="105" y="2838"/>
                    </a:lnTo>
                    <a:lnTo>
                      <a:pt x="105" y="2819"/>
                    </a:lnTo>
                    <a:lnTo>
                      <a:pt x="114" y="2800"/>
                    </a:lnTo>
                    <a:lnTo>
                      <a:pt x="114" y="2781"/>
                    </a:lnTo>
                    <a:lnTo>
                      <a:pt x="133" y="2762"/>
                    </a:lnTo>
                    <a:lnTo>
                      <a:pt x="181" y="2629"/>
                    </a:lnTo>
                    <a:lnTo>
                      <a:pt x="210" y="2581"/>
                    </a:lnTo>
                    <a:lnTo>
                      <a:pt x="257" y="2533"/>
                    </a:lnTo>
                    <a:lnTo>
                      <a:pt x="333" y="2514"/>
                    </a:lnTo>
                    <a:lnTo>
                      <a:pt x="362" y="2486"/>
                    </a:lnTo>
                    <a:lnTo>
                      <a:pt x="381" y="2448"/>
                    </a:lnTo>
                    <a:lnTo>
                      <a:pt x="381" y="2410"/>
                    </a:lnTo>
                    <a:lnTo>
                      <a:pt x="371" y="2372"/>
                    </a:lnTo>
                    <a:lnTo>
                      <a:pt x="371" y="2333"/>
                    </a:lnTo>
                    <a:lnTo>
                      <a:pt x="371" y="2295"/>
                    </a:lnTo>
                    <a:lnTo>
                      <a:pt x="371" y="2286"/>
                    </a:lnTo>
                    <a:lnTo>
                      <a:pt x="381" y="2286"/>
                    </a:lnTo>
                    <a:lnTo>
                      <a:pt x="486" y="2200"/>
                    </a:lnTo>
                    <a:lnTo>
                      <a:pt x="505" y="2172"/>
                    </a:lnTo>
                    <a:lnTo>
                      <a:pt x="552" y="2010"/>
                    </a:lnTo>
                    <a:lnTo>
                      <a:pt x="562" y="2010"/>
                    </a:lnTo>
                    <a:lnTo>
                      <a:pt x="562" y="2000"/>
                    </a:lnTo>
                    <a:lnTo>
                      <a:pt x="533" y="1962"/>
                    </a:lnTo>
                    <a:lnTo>
                      <a:pt x="524" y="1952"/>
                    </a:lnTo>
                    <a:lnTo>
                      <a:pt x="495" y="1943"/>
                    </a:lnTo>
                    <a:lnTo>
                      <a:pt x="476" y="1934"/>
                    </a:lnTo>
                    <a:lnTo>
                      <a:pt x="476" y="1924"/>
                    </a:lnTo>
                    <a:lnTo>
                      <a:pt x="476" y="1905"/>
                    </a:lnTo>
                    <a:lnTo>
                      <a:pt x="562" y="1800"/>
                    </a:lnTo>
                    <a:lnTo>
                      <a:pt x="609" y="1753"/>
                    </a:lnTo>
                    <a:lnTo>
                      <a:pt x="724" y="1676"/>
                    </a:lnTo>
                    <a:lnTo>
                      <a:pt x="771" y="1638"/>
                    </a:lnTo>
                    <a:lnTo>
                      <a:pt x="781" y="1610"/>
                    </a:lnTo>
                    <a:lnTo>
                      <a:pt x="790" y="1543"/>
                    </a:lnTo>
                    <a:lnTo>
                      <a:pt x="809" y="1515"/>
                    </a:lnTo>
                    <a:lnTo>
                      <a:pt x="829" y="1486"/>
                    </a:lnTo>
                    <a:lnTo>
                      <a:pt x="876" y="1438"/>
                    </a:lnTo>
                    <a:lnTo>
                      <a:pt x="895" y="1410"/>
                    </a:lnTo>
                    <a:lnTo>
                      <a:pt x="905" y="1372"/>
                    </a:lnTo>
                    <a:lnTo>
                      <a:pt x="905" y="1343"/>
                    </a:lnTo>
                    <a:lnTo>
                      <a:pt x="905" y="1305"/>
                    </a:lnTo>
                    <a:lnTo>
                      <a:pt x="905" y="1267"/>
                    </a:lnTo>
                    <a:lnTo>
                      <a:pt x="914" y="1229"/>
                    </a:lnTo>
                    <a:lnTo>
                      <a:pt x="943" y="1181"/>
                    </a:lnTo>
                    <a:lnTo>
                      <a:pt x="952" y="1152"/>
                    </a:lnTo>
                    <a:lnTo>
                      <a:pt x="981" y="1029"/>
                    </a:lnTo>
                    <a:lnTo>
                      <a:pt x="990" y="991"/>
                    </a:lnTo>
                    <a:lnTo>
                      <a:pt x="1076" y="867"/>
                    </a:lnTo>
                    <a:lnTo>
                      <a:pt x="1124" y="819"/>
                    </a:lnTo>
                    <a:lnTo>
                      <a:pt x="1162" y="791"/>
                    </a:lnTo>
                    <a:lnTo>
                      <a:pt x="1257" y="762"/>
                    </a:lnTo>
                    <a:lnTo>
                      <a:pt x="1305" y="676"/>
                    </a:lnTo>
                    <a:lnTo>
                      <a:pt x="1305" y="562"/>
                    </a:lnTo>
                    <a:lnTo>
                      <a:pt x="1286" y="448"/>
                    </a:lnTo>
                    <a:lnTo>
                      <a:pt x="1276" y="343"/>
                    </a:lnTo>
                    <a:lnTo>
                      <a:pt x="1324" y="257"/>
                    </a:lnTo>
                    <a:lnTo>
                      <a:pt x="1391" y="181"/>
                    </a:lnTo>
                    <a:lnTo>
                      <a:pt x="1533" y="76"/>
                    </a:lnTo>
                    <a:lnTo>
                      <a:pt x="1638" y="48"/>
                    </a:lnTo>
                    <a:lnTo>
                      <a:pt x="1657" y="38"/>
                    </a:lnTo>
                    <a:lnTo>
                      <a:pt x="1667" y="29"/>
                    </a:lnTo>
                    <a:lnTo>
                      <a:pt x="1686" y="0"/>
                    </a:lnTo>
                    <a:lnTo>
                      <a:pt x="1695" y="10"/>
                    </a:lnTo>
                    <a:lnTo>
                      <a:pt x="1743" y="86"/>
                    </a:lnTo>
                    <a:lnTo>
                      <a:pt x="1771" y="153"/>
                    </a:lnTo>
                    <a:lnTo>
                      <a:pt x="1790" y="181"/>
                    </a:lnTo>
                    <a:lnTo>
                      <a:pt x="1810" y="210"/>
                    </a:lnTo>
                    <a:lnTo>
                      <a:pt x="1905" y="286"/>
                    </a:lnTo>
                    <a:lnTo>
                      <a:pt x="1943" y="324"/>
                    </a:lnTo>
                    <a:lnTo>
                      <a:pt x="1981" y="400"/>
                    </a:lnTo>
                    <a:lnTo>
                      <a:pt x="2038" y="495"/>
                    </a:lnTo>
                    <a:lnTo>
                      <a:pt x="2057" y="533"/>
                    </a:lnTo>
                    <a:lnTo>
                      <a:pt x="2086" y="610"/>
                    </a:lnTo>
                    <a:lnTo>
                      <a:pt x="2105" y="629"/>
                    </a:lnTo>
                    <a:lnTo>
                      <a:pt x="2124" y="648"/>
                    </a:lnTo>
                    <a:lnTo>
                      <a:pt x="2162" y="657"/>
                    </a:lnTo>
                    <a:lnTo>
                      <a:pt x="2181" y="648"/>
                    </a:lnTo>
                    <a:lnTo>
                      <a:pt x="2200" y="648"/>
                    </a:lnTo>
                    <a:lnTo>
                      <a:pt x="2219" y="648"/>
                    </a:lnTo>
                    <a:lnTo>
                      <a:pt x="2238" y="648"/>
                    </a:lnTo>
                    <a:lnTo>
                      <a:pt x="2276" y="648"/>
                    </a:lnTo>
                    <a:lnTo>
                      <a:pt x="2295" y="648"/>
                    </a:lnTo>
                    <a:lnTo>
                      <a:pt x="2352" y="619"/>
                    </a:lnTo>
                    <a:lnTo>
                      <a:pt x="2371" y="610"/>
                    </a:lnTo>
                    <a:lnTo>
                      <a:pt x="2400" y="619"/>
                    </a:lnTo>
                    <a:lnTo>
                      <a:pt x="2429" y="638"/>
                    </a:lnTo>
                    <a:lnTo>
                      <a:pt x="2467" y="667"/>
                    </a:lnTo>
                    <a:lnTo>
                      <a:pt x="2533" y="705"/>
                    </a:lnTo>
                    <a:lnTo>
                      <a:pt x="2562" y="733"/>
                    </a:lnTo>
                    <a:lnTo>
                      <a:pt x="2581" y="772"/>
                    </a:lnTo>
                    <a:lnTo>
                      <a:pt x="2600" y="857"/>
                    </a:lnTo>
                    <a:lnTo>
                      <a:pt x="2619" y="914"/>
                    </a:lnTo>
                    <a:lnTo>
                      <a:pt x="2600" y="1010"/>
                    </a:lnTo>
                    <a:lnTo>
                      <a:pt x="2581" y="1038"/>
                    </a:lnTo>
                    <a:lnTo>
                      <a:pt x="2552" y="1076"/>
                    </a:lnTo>
                    <a:lnTo>
                      <a:pt x="2543" y="1105"/>
                    </a:lnTo>
                    <a:lnTo>
                      <a:pt x="2543" y="1134"/>
                    </a:lnTo>
                    <a:lnTo>
                      <a:pt x="2543" y="1162"/>
                    </a:lnTo>
                    <a:lnTo>
                      <a:pt x="2533" y="1191"/>
                    </a:lnTo>
                    <a:lnTo>
                      <a:pt x="2524" y="1210"/>
                    </a:lnTo>
                    <a:lnTo>
                      <a:pt x="2467" y="1295"/>
                    </a:lnTo>
                    <a:lnTo>
                      <a:pt x="2438" y="1324"/>
                    </a:lnTo>
                    <a:lnTo>
                      <a:pt x="2419" y="1343"/>
                    </a:lnTo>
                    <a:lnTo>
                      <a:pt x="2429" y="1381"/>
                    </a:lnTo>
                    <a:lnTo>
                      <a:pt x="2457" y="1457"/>
                    </a:lnTo>
                    <a:lnTo>
                      <a:pt x="2552" y="1610"/>
                    </a:lnTo>
                    <a:lnTo>
                      <a:pt x="2619" y="1733"/>
                    </a:lnTo>
                    <a:lnTo>
                      <a:pt x="2629" y="1762"/>
                    </a:lnTo>
                    <a:lnTo>
                      <a:pt x="2638" y="1791"/>
                    </a:lnTo>
                    <a:lnTo>
                      <a:pt x="2667" y="1819"/>
                    </a:lnTo>
                    <a:lnTo>
                      <a:pt x="2810" y="1895"/>
                    </a:lnTo>
                    <a:lnTo>
                      <a:pt x="2895" y="1991"/>
                    </a:lnTo>
                    <a:lnTo>
                      <a:pt x="2933" y="2057"/>
                    </a:lnTo>
                    <a:lnTo>
                      <a:pt x="2914" y="2095"/>
                    </a:lnTo>
                    <a:lnTo>
                      <a:pt x="2867" y="2200"/>
                    </a:lnTo>
                    <a:lnTo>
                      <a:pt x="2857" y="2229"/>
                    </a:lnTo>
                    <a:lnTo>
                      <a:pt x="2867" y="2248"/>
                    </a:lnTo>
                    <a:lnTo>
                      <a:pt x="2886" y="2267"/>
                    </a:lnTo>
                    <a:lnTo>
                      <a:pt x="3000" y="2315"/>
                    </a:lnTo>
                    <a:lnTo>
                      <a:pt x="3029" y="2333"/>
                    </a:lnTo>
                    <a:lnTo>
                      <a:pt x="3038" y="2372"/>
                    </a:lnTo>
                    <a:lnTo>
                      <a:pt x="3029" y="2429"/>
                    </a:lnTo>
                    <a:lnTo>
                      <a:pt x="3019" y="2467"/>
                    </a:lnTo>
                    <a:lnTo>
                      <a:pt x="3009" y="2505"/>
                    </a:lnTo>
                    <a:lnTo>
                      <a:pt x="2991" y="2533"/>
                    </a:lnTo>
                    <a:lnTo>
                      <a:pt x="2981" y="2553"/>
                    </a:lnTo>
                    <a:lnTo>
                      <a:pt x="2962" y="2571"/>
                    </a:lnTo>
                    <a:lnTo>
                      <a:pt x="2876" y="2610"/>
                    </a:lnTo>
                    <a:lnTo>
                      <a:pt x="2848" y="2629"/>
                    </a:lnTo>
                    <a:lnTo>
                      <a:pt x="2828" y="2648"/>
                    </a:lnTo>
                    <a:lnTo>
                      <a:pt x="2819" y="2676"/>
                    </a:lnTo>
                    <a:lnTo>
                      <a:pt x="2810" y="2696"/>
                    </a:lnTo>
                    <a:lnTo>
                      <a:pt x="2819" y="2734"/>
                    </a:lnTo>
                    <a:lnTo>
                      <a:pt x="2848" y="2772"/>
                    </a:lnTo>
                    <a:lnTo>
                      <a:pt x="2933" y="2848"/>
                    </a:lnTo>
                    <a:lnTo>
                      <a:pt x="2962" y="2895"/>
                    </a:lnTo>
                    <a:lnTo>
                      <a:pt x="3000" y="2972"/>
                    </a:lnTo>
                    <a:lnTo>
                      <a:pt x="3038" y="3124"/>
                    </a:lnTo>
                    <a:lnTo>
                      <a:pt x="3057" y="3162"/>
                    </a:lnTo>
                    <a:lnTo>
                      <a:pt x="3076" y="3181"/>
                    </a:lnTo>
                    <a:lnTo>
                      <a:pt x="3105" y="3200"/>
                    </a:lnTo>
                    <a:lnTo>
                      <a:pt x="3124" y="3219"/>
                    </a:lnTo>
                    <a:lnTo>
                      <a:pt x="3133" y="3248"/>
                    </a:lnTo>
                    <a:lnTo>
                      <a:pt x="3124" y="3324"/>
                    </a:lnTo>
                    <a:lnTo>
                      <a:pt x="3124" y="3448"/>
                    </a:lnTo>
                    <a:lnTo>
                      <a:pt x="3086" y="3429"/>
                    </a:lnTo>
                    <a:lnTo>
                      <a:pt x="3067" y="3419"/>
                    </a:lnTo>
                    <a:lnTo>
                      <a:pt x="3038" y="3419"/>
                    </a:lnTo>
                    <a:lnTo>
                      <a:pt x="3009" y="3419"/>
                    </a:lnTo>
                    <a:lnTo>
                      <a:pt x="2981" y="3419"/>
                    </a:lnTo>
                    <a:lnTo>
                      <a:pt x="2952" y="3438"/>
                    </a:lnTo>
                    <a:lnTo>
                      <a:pt x="2924" y="3476"/>
                    </a:lnTo>
                    <a:lnTo>
                      <a:pt x="2895" y="3534"/>
                    </a:lnTo>
                    <a:lnTo>
                      <a:pt x="2867" y="3619"/>
                    </a:lnTo>
                    <a:lnTo>
                      <a:pt x="2857" y="3695"/>
                    </a:lnTo>
                    <a:lnTo>
                      <a:pt x="2867" y="3895"/>
                    </a:lnTo>
                    <a:lnTo>
                      <a:pt x="2905" y="4067"/>
                    </a:lnTo>
                    <a:lnTo>
                      <a:pt x="2810" y="4076"/>
                    </a:lnTo>
                    <a:lnTo>
                      <a:pt x="2705" y="4067"/>
                    </a:lnTo>
                    <a:lnTo>
                      <a:pt x="2533" y="4029"/>
                    </a:lnTo>
                    <a:lnTo>
                      <a:pt x="2324" y="4029"/>
                    </a:lnTo>
                    <a:lnTo>
                      <a:pt x="2286" y="4019"/>
                    </a:lnTo>
                    <a:lnTo>
                      <a:pt x="2257" y="4000"/>
                    </a:lnTo>
                    <a:lnTo>
                      <a:pt x="2229" y="3962"/>
                    </a:lnTo>
                    <a:lnTo>
                      <a:pt x="2219" y="3933"/>
                    </a:lnTo>
                    <a:lnTo>
                      <a:pt x="2209" y="3905"/>
                    </a:lnTo>
                    <a:lnTo>
                      <a:pt x="2191" y="3876"/>
                    </a:lnTo>
                    <a:lnTo>
                      <a:pt x="2028" y="3810"/>
                    </a:lnTo>
                    <a:lnTo>
                      <a:pt x="1914" y="3724"/>
                    </a:lnTo>
                    <a:lnTo>
                      <a:pt x="1876" y="3705"/>
                    </a:lnTo>
                    <a:lnTo>
                      <a:pt x="1819" y="3686"/>
                    </a:lnTo>
                    <a:lnTo>
                      <a:pt x="1781" y="3657"/>
                    </a:lnTo>
                    <a:lnTo>
                      <a:pt x="1743" y="3610"/>
                    </a:lnTo>
                    <a:lnTo>
                      <a:pt x="1714" y="3562"/>
                    </a:lnTo>
                    <a:lnTo>
                      <a:pt x="1667" y="3429"/>
                    </a:lnTo>
                    <a:lnTo>
                      <a:pt x="1647" y="3391"/>
                    </a:lnTo>
                    <a:lnTo>
                      <a:pt x="1629" y="3362"/>
                    </a:lnTo>
                    <a:lnTo>
                      <a:pt x="1581" y="3324"/>
                    </a:lnTo>
                    <a:lnTo>
                      <a:pt x="1562" y="3305"/>
                    </a:lnTo>
                    <a:lnTo>
                      <a:pt x="1514" y="3286"/>
                    </a:lnTo>
                    <a:lnTo>
                      <a:pt x="1457" y="3276"/>
                    </a:lnTo>
                    <a:lnTo>
                      <a:pt x="1257" y="3267"/>
                    </a:lnTo>
                    <a:lnTo>
                      <a:pt x="1200" y="3248"/>
                    </a:lnTo>
                    <a:lnTo>
                      <a:pt x="1171" y="3210"/>
                    </a:lnTo>
                    <a:lnTo>
                      <a:pt x="1133" y="3191"/>
                    </a:lnTo>
                    <a:lnTo>
                      <a:pt x="1105" y="3181"/>
                    </a:lnTo>
                    <a:lnTo>
                      <a:pt x="1057" y="3191"/>
                    </a:lnTo>
                    <a:lnTo>
                      <a:pt x="1028" y="3181"/>
                    </a:lnTo>
                    <a:lnTo>
                      <a:pt x="1000" y="3172"/>
                    </a:lnTo>
                    <a:lnTo>
                      <a:pt x="981" y="3153"/>
                    </a:lnTo>
                    <a:lnTo>
                      <a:pt x="971" y="3124"/>
                    </a:lnTo>
                    <a:lnTo>
                      <a:pt x="905" y="3115"/>
                    </a:lnTo>
                    <a:lnTo>
                      <a:pt x="152" y="3162"/>
                    </a:lnTo>
                    <a:lnTo>
                      <a:pt x="47" y="3133"/>
                    </a:lnTo>
                    <a:lnTo>
                      <a:pt x="0" y="3115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12" name="Freeform 14">
                <a:extLst>
                  <a:ext uri="{FF2B5EF4-FFF2-40B4-BE49-F238E27FC236}">
                    <a16:creationId xmlns:a16="http://schemas.microsoft.com/office/drawing/2014/main" id="{8240C506-8955-8A45-965C-3C4D00192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1575" y="3913188"/>
                <a:ext cx="1874838" cy="1193800"/>
              </a:xfrm>
              <a:custGeom>
                <a:avLst/>
                <a:gdLst>
                  <a:gd name="T0" fmla="*/ 250098 w 5210"/>
                  <a:gd name="T1" fmla="*/ 20527 h 3315"/>
                  <a:gd name="T2" fmla="*/ 359854 w 5210"/>
                  <a:gd name="T3" fmla="*/ 34211 h 3315"/>
                  <a:gd name="T4" fmla="*/ 531144 w 5210"/>
                  <a:gd name="T5" fmla="*/ 123521 h 3315"/>
                  <a:gd name="T6" fmla="*/ 630464 w 5210"/>
                  <a:gd name="T7" fmla="*/ 181861 h 3315"/>
                  <a:gd name="T8" fmla="*/ 681923 w 5210"/>
                  <a:gd name="T9" fmla="*/ 205629 h 3315"/>
                  <a:gd name="T10" fmla="*/ 733382 w 5210"/>
                  <a:gd name="T11" fmla="*/ 232998 h 3315"/>
                  <a:gd name="T12" fmla="*/ 750655 w 5210"/>
                  <a:gd name="T13" fmla="*/ 188703 h 3315"/>
                  <a:gd name="T14" fmla="*/ 784841 w 5210"/>
                  <a:gd name="T15" fmla="*/ 212471 h 3315"/>
                  <a:gd name="T16" fmla="*/ 873725 w 5210"/>
                  <a:gd name="T17" fmla="*/ 219313 h 3315"/>
                  <a:gd name="T18" fmla="*/ 935620 w 5210"/>
                  <a:gd name="T19" fmla="*/ 219313 h 3315"/>
                  <a:gd name="T20" fmla="*/ 969806 w 5210"/>
                  <a:gd name="T21" fmla="*/ 164575 h 3315"/>
                  <a:gd name="T22" fmla="*/ 1038538 w 5210"/>
                  <a:gd name="T23" fmla="*/ 181861 h 3315"/>
                  <a:gd name="T24" fmla="*/ 1086398 w 5210"/>
                  <a:gd name="T25" fmla="*/ 209230 h 3315"/>
                  <a:gd name="T26" fmla="*/ 1137858 w 5210"/>
                  <a:gd name="T27" fmla="*/ 270811 h 3315"/>
                  <a:gd name="T28" fmla="*/ 1151532 w 5210"/>
                  <a:gd name="T29" fmla="*/ 305382 h 3315"/>
                  <a:gd name="T30" fmla="*/ 1192555 w 5210"/>
                  <a:gd name="T31" fmla="*/ 278013 h 3315"/>
                  <a:gd name="T32" fmla="*/ 1261287 w 5210"/>
                  <a:gd name="T33" fmla="*/ 291698 h 3315"/>
                  <a:gd name="T34" fmla="*/ 1285038 w 5210"/>
                  <a:gd name="T35" fmla="*/ 294939 h 3315"/>
                  <a:gd name="T36" fmla="*/ 1309148 w 5210"/>
                  <a:gd name="T37" fmla="*/ 281254 h 3315"/>
                  <a:gd name="T38" fmla="*/ 1353770 w 5210"/>
                  <a:gd name="T39" fmla="*/ 243442 h 3315"/>
                  <a:gd name="T40" fmla="*/ 1408468 w 5210"/>
                  <a:gd name="T41" fmla="*/ 229757 h 3315"/>
                  <a:gd name="T42" fmla="*/ 1487276 w 5210"/>
                  <a:gd name="T43" fmla="*/ 263968 h 3315"/>
                  <a:gd name="T44" fmla="*/ 1525060 w 5210"/>
                  <a:gd name="T45" fmla="*/ 301781 h 3315"/>
                  <a:gd name="T46" fmla="*/ 1590194 w 5210"/>
                  <a:gd name="T47" fmla="*/ 319067 h 3315"/>
                  <a:gd name="T48" fmla="*/ 1641653 w 5210"/>
                  <a:gd name="T49" fmla="*/ 312225 h 3315"/>
                  <a:gd name="T50" fmla="*/ 1703188 w 5210"/>
                  <a:gd name="T51" fmla="*/ 274412 h 3315"/>
                  <a:gd name="T52" fmla="*/ 1761484 w 5210"/>
                  <a:gd name="T53" fmla="*/ 349677 h 3315"/>
                  <a:gd name="T54" fmla="*/ 1829856 w 5210"/>
                  <a:gd name="T55" fmla="*/ 456273 h 3315"/>
                  <a:gd name="T56" fmla="*/ 1874478 w 5210"/>
                  <a:gd name="T57" fmla="*/ 469957 h 3315"/>
                  <a:gd name="T58" fmla="*/ 1816182 w 5210"/>
                  <a:gd name="T59" fmla="*/ 545223 h 3315"/>
                  <a:gd name="T60" fmla="*/ 1795670 w 5210"/>
                  <a:gd name="T61" fmla="*/ 600321 h 3315"/>
                  <a:gd name="T62" fmla="*/ 1634816 w 5210"/>
                  <a:gd name="T63" fmla="*/ 689271 h 3315"/>
                  <a:gd name="T64" fmla="*/ 1586595 w 5210"/>
                  <a:gd name="T65" fmla="*/ 668744 h 3315"/>
                  <a:gd name="T66" fmla="*/ 1490874 w 5210"/>
                  <a:gd name="T67" fmla="*/ 709798 h 3315"/>
                  <a:gd name="T68" fmla="*/ 1459927 w 5210"/>
                  <a:gd name="T69" fmla="*/ 747610 h 3315"/>
                  <a:gd name="T70" fmla="*/ 1453089 w 5210"/>
                  <a:gd name="T71" fmla="*/ 778581 h 3315"/>
                  <a:gd name="T72" fmla="*/ 1391195 w 5210"/>
                  <a:gd name="T73" fmla="*/ 768137 h 3315"/>
                  <a:gd name="T74" fmla="*/ 1343334 w 5210"/>
                  <a:gd name="T75" fmla="*/ 723843 h 3315"/>
                  <a:gd name="T76" fmla="*/ 1226741 w 5210"/>
                  <a:gd name="T77" fmla="*/ 744369 h 3315"/>
                  <a:gd name="T78" fmla="*/ 1137858 w 5210"/>
                  <a:gd name="T79" fmla="*/ 717000 h 3315"/>
                  <a:gd name="T80" fmla="*/ 1086398 w 5210"/>
                  <a:gd name="T81" fmla="*/ 781822 h 3315"/>
                  <a:gd name="T82" fmla="*/ 1014428 w 5210"/>
                  <a:gd name="T83" fmla="*/ 857447 h 3315"/>
                  <a:gd name="T84" fmla="*/ 1000753 w 5210"/>
                  <a:gd name="T85" fmla="*/ 925870 h 3315"/>
                  <a:gd name="T86" fmla="*/ 1062288 w 5210"/>
                  <a:gd name="T87" fmla="*/ 1005097 h 3315"/>
                  <a:gd name="T88" fmla="*/ 1069125 w 5210"/>
                  <a:gd name="T89" fmla="*/ 1052993 h 3315"/>
                  <a:gd name="T90" fmla="*/ 1052212 w 5210"/>
                  <a:gd name="T91" fmla="*/ 1145544 h 3315"/>
                  <a:gd name="T92" fmla="*/ 990318 w 5210"/>
                  <a:gd name="T93" fmla="*/ 1169672 h 3315"/>
                  <a:gd name="T94" fmla="*/ 784841 w 5210"/>
                  <a:gd name="T95" fmla="*/ 1087204 h 3315"/>
                  <a:gd name="T96" fmla="*/ 702435 w 5210"/>
                  <a:gd name="T97" fmla="*/ 1039308 h 3315"/>
                  <a:gd name="T98" fmla="*/ 603115 w 5210"/>
                  <a:gd name="T99" fmla="*/ 984210 h 3315"/>
                  <a:gd name="T100" fmla="*/ 452336 w 5210"/>
                  <a:gd name="T101" fmla="*/ 826477 h 3315"/>
                  <a:gd name="T102" fmla="*/ 452336 w 5210"/>
                  <a:gd name="T103" fmla="*/ 754453 h 3315"/>
                  <a:gd name="T104" fmla="*/ 435063 w 5210"/>
                  <a:gd name="T105" fmla="*/ 607163 h 3315"/>
                  <a:gd name="T106" fmla="*/ 435063 w 5210"/>
                  <a:gd name="T107" fmla="*/ 483642 h 3315"/>
                  <a:gd name="T108" fmla="*/ 383604 w 5210"/>
                  <a:gd name="T109" fmla="*/ 517854 h 3315"/>
                  <a:gd name="T110" fmla="*/ 325668 w 5210"/>
                  <a:gd name="T111" fmla="*/ 445829 h 3315"/>
                  <a:gd name="T112" fmla="*/ 294720 w 5210"/>
                  <a:gd name="T113" fmla="*/ 387490 h 3315"/>
                  <a:gd name="T114" fmla="*/ 150779 w 5210"/>
                  <a:gd name="T115" fmla="*/ 267570 h 3315"/>
                  <a:gd name="T116" fmla="*/ 51459 w 5210"/>
                  <a:gd name="T117" fmla="*/ 144048 h 33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210" h="3315">
                    <a:moveTo>
                      <a:pt x="0" y="219"/>
                    </a:moveTo>
                    <a:lnTo>
                      <a:pt x="85" y="105"/>
                    </a:lnTo>
                    <a:lnTo>
                      <a:pt x="457" y="95"/>
                    </a:lnTo>
                    <a:lnTo>
                      <a:pt x="514" y="0"/>
                    </a:lnTo>
                    <a:lnTo>
                      <a:pt x="600" y="29"/>
                    </a:lnTo>
                    <a:lnTo>
                      <a:pt x="695" y="57"/>
                    </a:lnTo>
                    <a:lnTo>
                      <a:pt x="762" y="124"/>
                    </a:lnTo>
                    <a:lnTo>
                      <a:pt x="780" y="133"/>
                    </a:lnTo>
                    <a:lnTo>
                      <a:pt x="809" y="152"/>
                    </a:lnTo>
                    <a:lnTo>
                      <a:pt x="828" y="152"/>
                    </a:lnTo>
                    <a:lnTo>
                      <a:pt x="952" y="124"/>
                    </a:lnTo>
                    <a:lnTo>
                      <a:pt x="1000" y="95"/>
                    </a:lnTo>
                    <a:lnTo>
                      <a:pt x="1028" y="57"/>
                    </a:lnTo>
                    <a:lnTo>
                      <a:pt x="1047" y="29"/>
                    </a:lnTo>
                    <a:lnTo>
                      <a:pt x="1047" y="19"/>
                    </a:lnTo>
                    <a:lnTo>
                      <a:pt x="1076" y="38"/>
                    </a:lnTo>
                    <a:lnTo>
                      <a:pt x="1400" y="257"/>
                    </a:lnTo>
                    <a:lnTo>
                      <a:pt x="1476" y="343"/>
                    </a:lnTo>
                    <a:lnTo>
                      <a:pt x="1504" y="409"/>
                    </a:lnTo>
                    <a:lnTo>
                      <a:pt x="1533" y="448"/>
                    </a:lnTo>
                    <a:lnTo>
                      <a:pt x="1562" y="467"/>
                    </a:lnTo>
                    <a:lnTo>
                      <a:pt x="1590" y="476"/>
                    </a:lnTo>
                    <a:lnTo>
                      <a:pt x="1733" y="505"/>
                    </a:lnTo>
                    <a:lnTo>
                      <a:pt x="1752" y="505"/>
                    </a:lnTo>
                    <a:lnTo>
                      <a:pt x="1790" y="495"/>
                    </a:lnTo>
                    <a:lnTo>
                      <a:pt x="1819" y="495"/>
                    </a:lnTo>
                    <a:lnTo>
                      <a:pt x="1876" y="505"/>
                    </a:lnTo>
                    <a:lnTo>
                      <a:pt x="1895" y="524"/>
                    </a:lnTo>
                    <a:lnTo>
                      <a:pt x="1904" y="533"/>
                    </a:lnTo>
                    <a:lnTo>
                      <a:pt x="1895" y="571"/>
                    </a:lnTo>
                    <a:lnTo>
                      <a:pt x="1904" y="600"/>
                    </a:lnTo>
                    <a:lnTo>
                      <a:pt x="1933" y="638"/>
                    </a:lnTo>
                    <a:lnTo>
                      <a:pt x="1961" y="647"/>
                    </a:lnTo>
                    <a:lnTo>
                      <a:pt x="2000" y="657"/>
                    </a:lnTo>
                    <a:lnTo>
                      <a:pt x="2019" y="657"/>
                    </a:lnTo>
                    <a:lnTo>
                      <a:pt x="2038" y="647"/>
                    </a:lnTo>
                    <a:lnTo>
                      <a:pt x="2047" y="629"/>
                    </a:lnTo>
                    <a:lnTo>
                      <a:pt x="2047" y="619"/>
                    </a:lnTo>
                    <a:lnTo>
                      <a:pt x="2047" y="581"/>
                    </a:lnTo>
                    <a:lnTo>
                      <a:pt x="2057" y="562"/>
                    </a:lnTo>
                    <a:lnTo>
                      <a:pt x="2066" y="543"/>
                    </a:lnTo>
                    <a:lnTo>
                      <a:pt x="2086" y="524"/>
                    </a:lnTo>
                    <a:lnTo>
                      <a:pt x="2104" y="505"/>
                    </a:lnTo>
                    <a:lnTo>
                      <a:pt x="2142" y="505"/>
                    </a:lnTo>
                    <a:lnTo>
                      <a:pt x="2162" y="514"/>
                    </a:lnTo>
                    <a:lnTo>
                      <a:pt x="2162" y="524"/>
                    </a:lnTo>
                    <a:lnTo>
                      <a:pt x="2162" y="552"/>
                    </a:lnTo>
                    <a:lnTo>
                      <a:pt x="2181" y="590"/>
                    </a:lnTo>
                    <a:lnTo>
                      <a:pt x="2247" y="647"/>
                    </a:lnTo>
                    <a:lnTo>
                      <a:pt x="2285" y="676"/>
                    </a:lnTo>
                    <a:lnTo>
                      <a:pt x="2314" y="676"/>
                    </a:lnTo>
                    <a:lnTo>
                      <a:pt x="2371" y="629"/>
                    </a:lnTo>
                    <a:lnTo>
                      <a:pt x="2390" y="619"/>
                    </a:lnTo>
                    <a:lnTo>
                      <a:pt x="2428" y="609"/>
                    </a:lnTo>
                    <a:lnTo>
                      <a:pt x="2466" y="609"/>
                    </a:lnTo>
                    <a:lnTo>
                      <a:pt x="2485" y="629"/>
                    </a:lnTo>
                    <a:lnTo>
                      <a:pt x="2523" y="667"/>
                    </a:lnTo>
                    <a:lnTo>
                      <a:pt x="2533" y="667"/>
                    </a:lnTo>
                    <a:lnTo>
                      <a:pt x="2552" y="657"/>
                    </a:lnTo>
                    <a:lnTo>
                      <a:pt x="2600" y="609"/>
                    </a:lnTo>
                    <a:lnTo>
                      <a:pt x="2657" y="562"/>
                    </a:lnTo>
                    <a:lnTo>
                      <a:pt x="2676" y="543"/>
                    </a:lnTo>
                    <a:lnTo>
                      <a:pt x="2685" y="524"/>
                    </a:lnTo>
                    <a:lnTo>
                      <a:pt x="2685" y="505"/>
                    </a:lnTo>
                    <a:lnTo>
                      <a:pt x="2685" y="476"/>
                    </a:lnTo>
                    <a:lnTo>
                      <a:pt x="2695" y="457"/>
                    </a:lnTo>
                    <a:lnTo>
                      <a:pt x="2714" y="448"/>
                    </a:lnTo>
                    <a:lnTo>
                      <a:pt x="2752" y="448"/>
                    </a:lnTo>
                    <a:lnTo>
                      <a:pt x="2828" y="448"/>
                    </a:lnTo>
                    <a:lnTo>
                      <a:pt x="2866" y="467"/>
                    </a:lnTo>
                    <a:lnTo>
                      <a:pt x="2886" y="486"/>
                    </a:lnTo>
                    <a:lnTo>
                      <a:pt x="2886" y="505"/>
                    </a:lnTo>
                    <a:lnTo>
                      <a:pt x="2886" y="533"/>
                    </a:lnTo>
                    <a:lnTo>
                      <a:pt x="2886" y="552"/>
                    </a:lnTo>
                    <a:lnTo>
                      <a:pt x="2904" y="581"/>
                    </a:lnTo>
                    <a:lnTo>
                      <a:pt x="2924" y="590"/>
                    </a:lnTo>
                    <a:lnTo>
                      <a:pt x="2990" y="581"/>
                    </a:lnTo>
                    <a:lnTo>
                      <a:pt x="3019" y="581"/>
                    </a:lnTo>
                    <a:lnTo>
                      <a:pt x="3038" y="600"/>
                    </a:lnTo>
                    <a:lnTo>
                      <a:pt x="3085" y="647"/>
                    </a:lnTo>
                    <a:lnTo>
                      <a:pt x="3133" y="686"/>
                    </a:lnTo>
                    <a:lnTo>
                      <a:pt x="3152" y="714"/>
                    </a:lnTo>
                    <a:lnTo>
                      <a:pt x="3162" y="733"/>
                    </a:lnTo>
                    <a:lnTo>
                      <a:pt x="3162" y="752"/>
                    </a:lnTo>
                    <a:lnTo>
                      <a:pt x="3152" y="772"/>
                    </a:lnTo>
                    <a:lnTo>
                      <a:pt x="3152" y="790"/>
                    </a:lnTo>
                    <a:lnTo>
                      <a:pt x="3152" y="800"/>
                    </a:lnTo>
                    <a:lnTo>
                      <a:pt x="3162" y="810"/>
                    </a:lnTo>
                    <a:lnTo>
                      <a:pt x="3190" y="838"/>
                    </a:lnTo>
                    <a:lnTo>
                      <a:pt x="3200" y="848"/>
                    </a:lnTo>
                    <a:lnTo>
                      <a:pt x="3219" y="876"/>
                    </a:lnTo>
                    <a:lnTo>
                      <a:pt x="3228" y="895"/>
                    </a:lnTo>
                    <a:lnTo>
                      <a:pt x="3247" y="886"/>
                    </a:lnTo>
                    <a:lnTo>
                      <a:pt x="3266" y="876"/>
                    </a:lnTo>
                    <a:lnTo>
                      <a:pt x="3285" y="819"/>
                    </a:lnTo>
                    <a:lnTo>
                      <a:pt x="3314" y="772"/>
                    </a:lnTo>
                    <a:lnTo>
                      <a:pt x="3333" y="752"/>
                    </a:lnTo>
                    <a:lnTo>
                      <a:pt x="3352" y="733"/>
                    </a:lnTo>
                    <a:lnTo>
                      <a:pt x="3381" y="733"/>
                    </a:lnTo>
                    <a:lnTo>
                      <a:pt x="3457" y="772"/>
                    </a:lnTo>
                    <a:lnTo>
                      <a:pt x="3485" y="790"/>
                    </a:lnTo>
                    <a:lnTo>
                      <a:pt x="3505" y="810"/>
                    </a:lnTo>
                    <a:lnTo>
                      <a:pt x="3533" y="848"/>
                    </a:lnTo>
                    <a:lnTo>
                      <a:pt x="3552" y="876"/>
                    </a:lnTo>
                    <a:lnTo>
                      <a:pt x="3562" y="886"/>
                    </a:lnTo>
                    <a:lnTo>
                      <a:pt x="3571" y="876"/>
                    </a:lnTo>
                    <a:lnTo>
                      <a:pt x="3581" y="857"/>
                    </a:lnTo>
                    <a:lnTo>
                      <a:pt x="3571" y="819"/>
                    </a:lnTo>
                    <a:lnTo>
                      <a:pt x="3571" y="790"/>
                    </a:lnTo>
                    <a:lnTo>
                      <a:pt x="3581" y="762"/>
                    </a:lnTo>
                    <a:lnTo>
                      <a:pt x="3590" y="743"/>
                    </a:lnTo>
                    <a:lnTo>
                      <a:pt x="3600" y="743"/>
                    </a:lnTo>
                    <a:lnTo>
                      <a:pt x="3619" y="762"/>
                    </a:lnTo>
                    <a:lnTo>
                      <a:pt x="3638" y="781"/>
                    </a:lnTo>
                    <a:lnTo>
                      <a:pt x="3657" y="781"/>
                    </a:lnTo>
                    <a:lnTo>
                      <a:pt x="3704" y="781"/>
                    </a:lnTo>
                    <a:lnTo>
                      <a:pt x="3724" y="781"/>
                    </a:lnTo>
                    <a:lnTo>
                      <a:pt x="3743" y="772"/>
                    </a:lnTo>
                    <a:lnTo>
                      <a:pt x="3752" y="752"/>
                    </a:lnTo>
                    <a:lnTo>
                      <a:pt x="3762" y="676"/>
                    </a:lnTo>
                    <a:lnTo>
                      <a:pt x="3771" y="657"/>
                    </a:lnTo>
                    <a:lnTo>
                      <a:pt x="3781" y="647"/>
                    </a:lnTo>
                    <a:lnTo>
                      <a:pt x="3800" y="638"/>
                    </a:lnTo>
                    <a:lnTo>
                      <a:pt x="3828" y="629"/>
                    </a:lnTo>
                    <a:lnTo>
                      <a:pt x="3876" y="629"/>
                    </a:lnTo>
                    <a:lnTo>
                      <a:pt x="3914" y="638"/>
                    </a:lnTo>
                    <a:lnTo>
                      <a:pt x="3933" y="657"/>
                    </a:lnTo>
                    <a:lnTo>
                      <a:pt x="3952" y="686"/>
                    </a:lnTo>
                    <a:lnTo>
                      <a:pt x="3981" y="705"/>
                    </a:lnTo>
                    <a:lnTo>
                      <a:pt x="4019" y="714"/>
                    </a:lnTo>
                    <a:lnTo>
                      <a:pt x="4114" y="724"/>
                    </a:lnTo>
                    <a:lnTo>
                      <a:pt x="4133" y="733"/>
                    </a:lnTo>
                    <a:lnTo>
                      <a:pt x="4152" y="752"/>
                    </a:lnTo>
                    <a:lnTo>
                      <a:pt x="4152" y="781"/>
                    </a:lnTo>
                    <a:lnTo>
                      <a:pt x="4162" y="790"/>
                    </a:lnTo>
                    <a:lnTo>
                      <a:pt x="4181" y="810"/>
                    </a:lnTo>
                    <a:lnTo>
                      <a:pt x="4219" y="829"/>
                    </a:lnTo>
                    <a:lnTo>
                      <a:pt x="4238" y="838"/>
                    </a:lnTo>
                    <a:lnTo>
                      <a:pt x="4257" y="857"/>
                    </a:lnTo>
                    <a:lnTo>
                      <a:pt x="4276" y="876"/>
                    </a:lnTo>
                    <a:lnTo>
                      <a:pt x="4314" y="886"/>
                    </a:lnTo>
                    <a:lnTo>
                      <a:pt x="4343" y="886"/>
                    </a:lnTo>
                    <a:lnTo>
                      <a:pt x="4390" y="886"/>
                    </a:lnTo>
                    <a:lnTo>
                      <a:pt x="4419" y="886"/>
                    </a:lnTo>
                    <a:lnTo>
                      <a:pt x="4476" y="924"/>
                    </a:lnTo>
                    <a:lnTo>
                      <a:pt x="4495" y="924"/>
                    </a:lnTo>
                    <a:lnTo>
                      <a:pt x="4514" y="905"/>
                    </a:lnTo>
                    <a:lnTo>
                      <a:pt x="4524" y="895"/>
                    </a:lnTo>
                    <a:lnTo>
                      <a:pt x="4543" y="876"/>
                    </a:lnTo>
                    <a:lnTo>
                      <a:pt x="4562" y="867"/>
                    </a:lnTo>
                    <a:lnTo>
                      <a:pt x="4647" y="848"/>
                    </a:lnTo>
                    <a:lnTo>
                      <a:pt x="4686" y="848"/>
                    </a:lnTo>
                    <a:lnTo>
                      <a:pt x="4695" y="838"/>
                    </a:lnTo>
                    <a:lnTo>
                      <a:pt x="4714" y="829"/>
                    </a:lnTo>
                    <a:lnTo>
                      <a:pt x="4724" y="781"/>
                    </a:lnTo>
                    <a:lnTo>
                      <a:pt x="4733" y="762"/>
                    </a:lnTo>
                    <a:lnTo>
                      <a:pt x="4743" y="752"/>
                    </a:lnTo>
                    <a:lnTo>
                      <a:pt x="4781" y="733"/>
                    </a:lnTo>
                    <a:lnTo>
                      <a:pt x="4857" y="819"/>
                    </a:lnTo>
                    <a:lnTo>
                      <a:pt x="4885" y="867"/>
                    </a:lnTo>
                    <a:lnTo>
                      <a:pt x="4885" y="933"/>
                    </a:lnTo>
                    <a:lnTo>
                      <a:pt x="4895" y="971"/>
                    </a:lnTo>
                    <a:lnTo>
                      <a:pt x="4914" y="1019"/>
                    </a:lnTo>
                    <a:lnTo>
                      <a:pt x="4933" y="1048"/>
                    </a:lnTo>
                    <a:lnTo>
                      <a:pt x="5000" y="1105"/>
                    </a:lnTo>
                    <a:lnTo>
                      <a:pt x="5019" y="1124"/>
                    </a:lnTo>
                    <a:lnTo>
                      <a:pt x="5038" y="1162"/>
                    </a:lnTo>
                    <a:lnTo>
                      <a:pt x="5085" y="1267"/>
                    </a:lnTo>
                    <a:lnTo>
                      <a:pt x="5095" y="1295"/>
                    </a:lnTo>
                    <a:lnTo>
                      <a:pt x="5114" y="1305"/>
                    </a:lnTo>
                    <a:lnTo>
                      <a:pt x="5143" y="1295"/>
                    </a:lnTo>
                    <a:lnTo>
                      <a:pt x="5162" y="1286"/>
                    </a:lnTo>
                    <a:lnTo>
                      <a:pt x="5181" y="1286"/>
                    </a:lnTo>
                    <a:lnTo>
                      <a:pt x="5209" y="1305"/>
                    </a:lnTo>
                    <a:lnTo>
                      <a:pt x="5209" y="1324"/>
                    </a:lnTo>
                    <a:lnTo>
                      <a:pt x="5209" y="1352"/>
                    </a:lnTo>
                    <a:lnTo>
                      <a:pt x="5190" y="1371"/>
                    </a:lnTo>
                    <a:lnTo>
                      <a:pt x="5095" y="1457"/>
                    </a:lnTo>
                    <a:lnTo>
                      <a:pt x="5066" y="1486"/>
                    </a:lnTo>
                    <a:lnTo>
                      <a:pt x="5047" y="1514"/>
                    </a:lnTo>
                    <a:lnTo>
                      <a:pt x="5038" y="1552"/>
                    </a:lnTo>
                    <a:lnTo>
                      <a:pt x="5028" y="1610"/>
                    </a:lnTo>
                    <a:lnTo>
                      <a:pt x="5028" y="1629"/>
                    </a:lnTo>
                    <a:lnTo>
                      <a:pt x="5019" y="1648"/>
                    </a:lnTo>
                    <a:lnTo>
                      <a:pt x="5009" y="1657"/>
                    </a:lnTo>
                    <a:lnTo>
                      <a:pt x="4990" y="1667"/>
                    </a:lnTo>
                    <a:lnTo>
                      <a:pt x="4743" y="1714"/>
                    </a:lnTo>
                    <a:lnTo>
                      <a:pt x="4657" y="1771"/>
                    </a:lnTo>
                    <a:lnTo>
                      <a:pt x="4590" y="1905"/>
                    </a:lnTo>
                    <a:lnTo>
                      <a:pt x="4581" y="1914"/>
                    </a:lnTo>
                    <a:lnTo>
                      <a:pt x="4562" y="1914"/>
                    </a:lnTo>
                    <a:lnTo>
                      <a:pt x="4543" y="1914"/>
                    </a:lnTo>
                    <a:lnTo>
                      <a:pt x="4524" y="1914"/>
                    </a:lnTo>
                    <a:lnTo>
                      <a:pt x="4495" y="1914"/>
                    </a:lnTo>
                    <a:lnTo>
                      <a:pt x="4466" y="1914"/>
                    </a:lnTo>
                    <a:lnTo>
                      <a:pt x="4457" y="1905"/>
                    </a:lnTo>
                    <a:lnTo>
                      <a:pt x="4428" y="1867"/>
                    </a:lnTo>
                    <a:lnTo>
                      <a:pt x="4409" y="1857"/>
                    </a:lnTo>
                    <a:lnTo>
                      <a:pt x="4381" y="1848"/>
                    </a:lnTo>
                    <a:lnTo>
                      <a:pt x="4352" y="1857"/>
                    </a:lnTo>
                    <a:lnTo>
                      <a:pt x="4295" y="1914"/>
                    </a:lnTo>
                    <a:lnTo>
                      <a:pt x="4238" y="1953"/>
                    </a:lnTo>
                    <a:lnTo>
                      <a:pt x="4190" y="1962"/>
                    </a:lnTo>
                    <a:lnTo>
                      <a:pt x="4143" y="1971"/>
                    </a:lnTo>
                    <a:lnTo>
                      <a:pt x="4067" y="1971"/>
                    </a:lnTo>
                    <a:lnTo>
                      <a:pt x="4047" y="1981"/>
                    </a:lnTo>
                    <a:lnTo>
                      <a:pt x="4047" y="2000"/>
                    </a:lnTo>
                    <a:lnTo>
                      <a:pt x="4047" y="2019"/>
                    </a:lnTo>
                    <a:lnTo>
                      <a:pt x="4057" y="2057"/>
                    </a:lnTo>
                    <a:lnTo>
                      <a:pt x="4057" y="2076"/>
                    </a:lnTo>
                    <a:lnTo>
                      <a:pt x="4067" y="2086"/>
                    </a:lnTo>
                    <a:lnTo>
                      <a:pt x="4085" y="2086"/>
                    </a:lnTo>
                    <a:lnTo>
                      <a:pt x="4114" y="2095"/>
                    </a:lnTo>
                    <a:lnTo>
                      <a:pt x="4114" y="2105"/>
                    </a:lnTo>
                    <a:lnTo>
                      <a:pt x="4105" y="2124"/>
                    </a:lnTo>
                    <a:lnTo>
                      <a:pt x="4038" y="2162"/>
                    </a:lnTo>
                    <a:lnTo>
                      <a:pt x="4000" y="2181"/>
                    </a:lnTo>
                    <a:lnTo>
                      <a:pt x="3952" y="2191"/>
                    </a:lnTo>
                    <a:lnTo>
                      <a:pt x="3924" y="2181"/>
                    </a:lnTo>
                    <a:lnTo>
                      <a:pt x="3895" y="2171"/>
                    </a:lnTo>
                    <a:lnTo>
                      <a:pt x="3876" y="2152"/>
                    </a:lnTo>
                    <a:lnTo>
                      <a:pt x="3866" y="2133"/>
                    </a:lnTo>
                    <a:lnTo>
                      <a:pt x="3847" y="2105"/>
                    </a:lnTo>
                    <a:lnTo>
                      <a:pt x="3828" y="2057"/>
                    </a:lnTo>
                    <a:lnTo>
                      <a:pt x="3809" y="2029"/>
                    </a:lnTo>
                    <a:lnTo>
                      <a:pt x="3790" y="2010"/>
                    </a:lnTo>
                    <a:lnTo>
                      <a:pt x="3762" y="2000"/>
                    </a:lnTo>
                    <a:lnTo>
                      <a:pt x="3733" y="2010"/>
                    </a:lnTo>
                    <a:lnTo>
                      <a:pt x="3657" y="2057"/>
                    </a:lnTo>
                    <a:lnTo>
                      <a:pt x="3552" y="2105"/>
                    </a:lnTo>
                    <a:lnTo>
                      <a:pt x="3495" y="2114"/>
                    </a:lnTo>
                    <a:lnTo>
                      <a:pt x="3457" y="2114"/>
                    </a:lnTo>
                    <a:lnTo>
                      <a:pt x="3438" y="2105"/>
                    </a:lnTo>
                    <a:lnTo>
                      <a:pt x="3409" y="2067"/>
                    </a:lnTo>
                    <a:lnTo>
                      <a:pt x="3390" y="2048"/>
                    </a:lnTo>
                    <a:lnTo>
                      <a:pt x="3362" y="2038"/>
                    </a:lnTo>
                    <a:lnTo>
                      <a:pt x="3305" y="2019"/>
                    </a:lnTo>
                    <a:lnTo>
                      <a:pt x="3266" y="2000"/>
                    </a:lnTo>
                    <a:lnTo>
                      <a:pt x="3228" y="1991"/>
                    </a:lnTo>
                    <a:lnTo>
                      <a:pt x="3162" y="1991"/>
                    </a:lnTo>
                    <a:lnTo>
                      <a:pt x="3095" y="2010"/>
                    </a:lnTo>
                    <a:lnTo>
                      <a:pt x="3057" y="2038"/>
                    </a:lnTo>
                    <a:lnTo>
                      <a:pt x="3038" y="2067"/>
                    </a:lnTo>
                    <a:lnTo>
                      <a:pt x="3019" y="2105"/>
                    </a:lnTo>
                    <a:lnTo>
                      <a:pt x="3019" y="2143"/>
                    </a:lnTo>
                    <a:lnTo>
                      <a:pt x="3019" y="2171"/>
                    </a:lnTo>
                    <a:lnTo>
                      <a:pt x="3000" y="2209"/>
                    </a:lnTo>
                    <a:lnTo>
                      <a:pt x="2971" y="2238"/>
                    </a:lnTo>
                    <a:lnTo>
                      <a:pt x="2876" y="2295"/>
                    </a:lnTo>
                    <a:lnTo>
                      <a:pt x="2838" y="2333"/>
                    </a:lnTo>
                    <a:lnTo>
                      <a:pt x="2809" y="2362"/>
                    </a:lnTo>
                    <a:lnTo>
                      <a:pt x="2819" y="2381"/>
                    </a:lnTo>
                    <a:lnTo>
                      <a:pt x="2819" y="2419"/>
                    </a:lnTo>
                    <a:lnTo>
                      <a:pt x="2819" y="2448"/>
                    </a:lnTo>
                    <a:lnTo>
                      <a:pt x="2809" y="2476"/>
                    </a:lnTo>
                    <a:lnTo>
                      <a:pt x="2781" y="2524"/>
                    </a:lnTo>
                    <a:lnTo>
                      <a:pt x="2781" y="2552"/>
                    </a:lnTo>
                    <a:lnTo>
                      <a:pt x="2781" y="2571"/>
                    </a:lnTo>
                    <a:lnTo>
                      <a:pt x="2790" y="2600"/>
                    </a:lnTo>
                    <a:lnTo>
                      <a:pt x="2800" y="2628"/>
                    </a:lnTo>
                    <a:lnTo>
                      <a:pt x="2876" y="2705"/>
                    </a:lnTo>
                    <a:lnTo>
                      <a:pt x="2924" y="2743"/>
                    </a:lnTo>
                    <a:lnTo>
                      <a:pt x="2943" y="2762"/>
                    </a:lnTo>
                    <a:lnTo>
                      <a:pt x="2952" y="2791"/>
                    </a:lnTo>
                    <a:lnTo>
                      <a:pt x="2962" y="2810"/>
                    </a:lnTo>
                    <a:lnTo>
                      <a:pt x="2962" y="2838"/>
                    </a:lnTo>
                    <a:lnTo>
                      <a:pt x="2962" y="2857"/>
                    </a:lnTo>
                    <a:lnTo>
                      <a:pt x="2962" y="2876"/>
                    </a:lnTo>
                    <a:lnTo>
                      <a:pt x="2971" y="2905"/>
                    </a:lnTo>
                    <a:lnTo>
                      <a:pt x="2971" y="2924"/>
                    </a:lnTo>
                    <a:lnTo>
                      <a:pt x="2962" y="2943"/>
                    </a:lnTo>
                    <a:lnTo>
                      <a:pt x="2914" y="3000"/>
                    </a:lnTo>
                    <a:lnTo>
                      <a:pt x="2904" y="3029"/>
                    </a:lnTo>
                    <a:lnTo>
                      <a:pt x="2904" y="3057"/>
                    </a:lnTo>
                    <a:lnTo>
                      <a:pt x="2924" y="3143"/>
                    </a:lnTo>
                    <a:lnTo>
                      <a:pt x="2924" y="3181"/>
                    </a:lnTo>
                    <a:lnTo>
                      <a:pt x="2904" y="3210"/>
                    </a:lnTo>
                    <a:lnTo>
                      <a:pt x="2895" y="3238"/>
                    </a:lnTo>
                    <a:lnTo>
                      <a:pt x="2857" y="3286"/>
                    </a:lnTo>
                    <a:lnTo>
                      <a:pt x="2809" y="3314"/>
                    </a:lnTo>
                    <a:lnTo>
                      <a:pt x="2752" y="3248"/>
                    </a:lnTo>
                    <a:lnTo>
                      <a:pt x="2695" y="3200"/>
                    </a:lnTo>
                    <a:lnTo>
                      <a:pt x="2628" y="3162"/>
                    </a:lnTo>
                    <a:lnTo>
                      <a:pt x="2390" y="3086"/>
                    </a:lnTo>
                    <a:lnTo>
                      <a:pt x="2295" y="3086"/>
                    </a:lnTo>
                    <a:lnTo>
                      <a:pt x="2257" y="3067"/>
                    </a:lnTo>
                    <a:lnTo>
                      <a:pt x="2181" y="3019"/>
                    </a:lnTo>
                    <a:lnTo>
                      <a:pt x="2142" y="2971"/>
                    </a:lnTo>
                    <a:lnTo>
                      <a:pt x="2066" y="2857"/>
                    </a:lnTo>
                    <a:lnTo>
                      <a:pt x="2028" y="2829"/>
                    </a:lnTo>
                    <a:lnTo>
                      <a:pt x="2009" y="2838"/>
                    </a:lnTo>
                    <a:lnTo>
                      <a:pt x="1971" y="2876"/>
                    </a:lnTo>
                    <a:lnTo>
                      <a:pt x="1952" y="2886"/>
                    </a:lnTo>
                    <a:lnTo>
                      <a:pt x="1923" y="2876"/>
                    </a:lnTo>
                    <a:lnTo>
                      <a:pt x="1904" y="2857"/>
                    </a:lnTo>
                    <a:lnTo>
                      <a:pt x="1885" y="2838"/>
                    </a:lnTo>
                    <a:lnTo>
                      <a:pt x="1857" y="2819"/>
                    </a:lnTo>
                    <a:lnTo>
                      <a:pt x="1752" y="2771"/>
                    </a:lnTo>
                    <a:lnTo>
                      <a:pt x="1676" y="2733"/>
                    </a:lnTo>
                    <a:lnTo>
                      <a:pt x="1638" y="2705"/>
                    </a:lnTo>
                    <a:lnTo>
                      <a:pt x="1552" y="2590"/>
                    </a:lnTo>
                    <a:lnTo>
                      <a:pt x="1400" y="2457"/>
                    </a:lnTo>
                    <a:lnTo>
                      <a:pt x="1333" y="2352"/>
                    </a:lnTo>
                    <a:lnTo>
                      <a:pt x="1295" y="2314"/>
                    </a:lnTo>
                    <a:lnTo>
                      <a:pt x="1257" y="2295"/>
                    </a:lnTo>
                    <a:lnTo>
                      <a:pt x="1219" y="2286"/>
                    </a:lnTo>
                    <a:lnTo>
                      <a:pt x="1190" y="2257"/>
                    </a:lnTo>
                    <a:lnTo>
                      <a:pt x="1171" y="2219"/>
                    </a:lnTo>
                    <a:lnTo>
                      <a:pt x="1219" y="2171"/>
                    </a:lnTo>
                    <a:lnTo>
                      <a:pt x="1257" y="2143"/>
                    </a:lnTo>
                    <a:lnTo>
                      <a:pt x="1257" y="2095"/>
                    </a:lnTo>
                    <a:lnTo>
                      <a:pt x="1228" y="2019"/>
                    </a:lnTo>
                    <a:lnTo>
                      <a:pt x="1161" y="1905"/>
                    </a:lnTo>
                    <a:lnTo>
                      <a:pt x="1161" y="1857"/>
                    </a:lnTo>
                    <a:lnTo>
                      <a:pt x="1171" y="1771"/>
                    </a:lnTo>
                    <a:lnTo>
                      <a:pt x="1200" y="1714"/>
                    </a:lnTo>
                    <a:lnTo>
                      <a:pt x="1209" y="1686"/>
                    </a:lnTo>
                    <a:lnTo>
                      <a:pt x="1219" y="1638"/>
                    </a:lnTo>
                    <a:lnTo>
                      <a:pt x="1209" y="1467"/>
                    </a:lnTo>
                    <a:lnTo>
                      <a:pt x="1219" y="1438"/>
                    </a:lnTo>
                    <a:lnTo>
                      <a:pt x="1228" y="1409"/>
                    </a:lnTo>
                    <a:lnTo>
                      <a:pt x="1228" y="1381"/>
                    </a:lnTo>
                    <a:lnTo>
                      <a:pt x="1209" y="1343"/>
                    </a:lnTo>
                    <a:lnTo>
                      <a:pt x="1181" y="1333"/>
                    </a:lnTo>
                    <a:lnTo>
                      <a:pt x="1152" y="1343"/>
                    </a:lnTo>
                    <a:lnTo>
                      <a:pt x="1133" y="1371"/>
                    </a:lnTo>
                    <a:lnTo>
                      <a:pt x="1123" y="1409"/>
                    </a:lnTo>
                    <a:lnTo>
                      <a:pt x="1095" y="1429"/>
                    </a:lnTo>
                    <a:lnTo>
                      <a:pt x="1066" y="1438"/>
                    </a:lnTo>
                    <a:lnTo>
                      <a:pt x="1038" y="1429"/>
                    </a:lnTo>
                    <a:lnTo>
                      <a:pt x="1009" y="1409"/>
                    </a:lnTo>
                    <a:lnTo>
                      <a:pt x="990" y="1362"/>
                    </a:lnTo>
                    <a:lnTo>
                      <a:pt x="933" y="1295"/>
                    </a:lnTo>
                    <a:lnTo>
                      <a:pt x="914" y="1257"/>
                    </a:lnTo>
                    <a:lnTo>
                      <a:pt x="905" y="1238"/>
                    </a:lnTo>
                    <a:lnTo>
                      <a:pt x="905" y="1229"/>
                    </a:lnTo>
                    <a:lnTo>
                      <a:pt x="895" y="1162"/>
                    </a:lnTo>
                    <a:lnTo>
                      <a:pt x="895" y="1133"/>
                    </a:lnTo>
                    <a:lnTo>
                      <a:pt x="876" y="1114"/>
                    </a:lnTo>
                    <a:lnTo>
                      <a:pt x="838" y="1086"/>
                    </a:lnTo>
                    <a:lnTo>
                      <a:pt x="819" y="1076"/>
                    </a:lnTo>
                    <a:lnTo>
                      <a:pt x="742" y="933"/>
                    </a:lnTo>
                    <a:lnTo>
                      <a:pt x="714" y="905"/>
                    </a:lnTo>
                    <a:lnTo>
                      <a:pt x="666" y="886"/>
                    </a:lnTo>
                    <a:lnTo>
                      <a:pt x="581" y="876"/>
                    </a:lnTo>
                    <a:lnTo>
                      <a:pt x="542" y="857"/>
                    </a:lnTo>
                    <a:lnTo>
                      <a:pt x="419" y="743"/>
                    </a:lnTo>
                    <a:lnTo>
                      <a:pt x="381" y="714"/>
                    </a:lnTo>
                    <a:lnTo>
                      <a:pt x="285" y="676"/>
                    </a:lnTo>
                    <a:lnTo>
                      <a:pt x="247" y="647"/>
                    </a:lnTo>
                    <a:lnTo>
                      <a:pt x="219" y="590"/>
                    </a:lnTo>
                    <a:lnTo>
                      <a:pt x="171" y="448"/>
                    </a:lnTo>
                    <a:lnTo>
                      <a:pt x="143" y="400"/>
                    </a:lnTo>
                    <a:lnTo>
                      <a:pt x="0" y="219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13" name="Freeform 15">
                <a:extLst>
                  <a:ext uri="{FF2B5EF4-FFF2-40B4-BE49-F238E27FC236}">
                    <a16:creationId xmlns:a16="http://schemas.microsoft.com/office/drawing/2014/main" id="{59A87A42-D1C0-954D-A950-4DCD28725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0488" y="5173663"/>
                <a:ext cx="1185862" cy="1138237"/>
              </a:xfrm>
              <a:custGeom>
                <a:avLst/>
                <a:gdLst>
                  <a:gd name="T0" fmla="*/ 712740 w 3296"/>
                  <a:gd name="T1" fmla="*/ 1110168 h 3163"/>
                  <a:gd name="T2" fmla="*/ 534645 w 3296"/>
                  <a:gd name="T3" fmla="*/ 918363 h 3163"/>
                  <a:gd name="T4" fmla="*/ 449016 w 3296"/>
                  <a:gd name="T5" fmla="*/ 877339 h 3163"/>
                  <a:gd name="T6" fmla="*/ 383534 w 3296"/>
                  <a:gd name="T7" fmla="*/ 781256 h 3163"/>
                  <a:gd name="T8" fmla="*/ 363026 w 3296"/>
                  <a:gd name="T9" fmla="*/ 733395 h 3163"/>
                  <a:gd name="T10" fmla="*/ 366624 w 3296"/>
                  <a:gd name="T11" fmla="*/ 681935 h 3163"/>
                  <a:gd name="T12" fmla="*/ 418074 w 3296"/>
                  <a:gd name="T13" fmla="*/ 668260 h 3163"/>
                  <a:gd name="T14" fmla="*/ 445418 w 3296"/>
                  <a:gd name="T15" fmla="*/ 606724 h 3163"/>
                  <a:gd name="T16" fmla="*/ 524211 w 3296"/>
                  <a:gd name="T17" fmla="*/ 630475 h 3163"/>
                  <a:gd name="T18" fmla="*/ 592931 w 3296"/>
                  <a:gd name="T19" fmla="*/ 606724 h 3163"/>
                  <a:gd name="T20" fmla="*/ 479598 w 3296"/>
                  <a:gd name="T21" fmla="*/ 524316 h 3163"/>
                  <a:gd name="T22" fmla="*/ 352952 w 3296"/>
                  <a:gd name="T23" fmla="*/ 418157 h 3163"/>
                  <a:gd name="T24" fmla="*/ 280995 w 3296"/>
                  <a:gd name="T25" fmla="*/ 452344 h 3163"/>
                  <a:gd name="T26" fmla="*/ 215873 w 3296"/>
                  <a:gd name="T27" fmla="*/ 496967 h 3163"/>
                  <a:gd name="T28" fmla="*/ 75196 w 3296"/>
                  <a:gd name="T29" fmla="*/ 678696 h 3163"/>
                  <a:gd name="T30" fmla="*/ 27344 w 3296"/>
                  <a:gd name="T31" fmla="*/ 616800 h 3163"/>
                  <a:gd name="T32" fmla="*/ 0 w 3296"/>
                  <a:gd name="T33" fmla="*/ 579015 h 3163"/>
                  <a:gd name="T34" fmla="*/ 54688 w 3296"/>
                  <a:gd name="T35" fmla="*/ 565340 h 3163"/>
                  <a:gd name="T36" fmla="*/ 102899 w 3296"/>
                  <a:gd name="T37" fmla="*/ 565340 h 3163"/>
                  <a:gd name="T38" fmla="*/ 109735 w 3296"/>
                  <a:gd name="T39" fmla="*/ 513880 h 3163"/>
                  <a:gd name="T40" fmla="*/ 106138 w 3296"/>
                  <a:gd name="T41" fmla="*/ 448745 h 3163"/>
                  <a:gd name="T42" fmla="*/ 147153 w 3296"/>
                  <a:gd name="T43" fmla="*/ 363099 h 3163"/>
                  <a:gd name="T44" fmla="*/ 157587 w 3296"/>
                  <a:gd name="T45" fmla="*/ 325673 h 3163"/>
                  <a:gd name="T46" fmla="*/ 215873 w 3296"/>
                  <a:gd name="T47" fmla="*/ 356261 h 3163"/>
                  <a:gd name="T48" fmla="*/ 260487 w 3296"/>
                  <a:gd name="T49" fmla="*/ 363099 h 3163"/>
                  <a:gd name="T50" fmla="*/ 284233 w 3296"/>
                  <a:gd name="T51" fmla="*/ 387209 h 3163"/>
                  <a:gd name="T52" fmla="*/ 315174 w 3296"/>
                  <a:gd name="T53" fmla="*/ 394047 h 3163"/>
                  <a:gd name="T54" fmla="*/ 352952 w 3296"/>
                  <a:gd name="T55" fmla="*/ 291127 h 3163"/>
                  <a:gd name="T56" fmla="*/ 421312 w 3296"/>
                  <a:gd name="T57" fmla="*/ 137107 h 3163"/>
                  <a:gd name="T58" fmla="*/ 434984 w 3296"/>
                  <a:gd name="T59" fmla="*/ 78809 h 3163"/>
                  <a:gd name="T60" fmla="*/ 561989 w 3296"/>
                  <a:gd name="T61" fmla="*/ 61536 h 3163"/>
                  <a:gd name="T62" fmla="*/ 644021 w 3296"/>
                  <a:gd name="T63" fmla="*/ 68373 h 3163"/>
                  <a:gd name="T64" fmla="*/ 674963 w 3296"/>
                  <a:gd name="T65" fmla="*/ 102920 h 3163"/>
                  <a:gd name="T66" fmla="*/ 722815 w 3296"/>
                  <a:gd name="T67" fmla="*/ 147183 h 3163"/>
                  <a:gd name="T68" fmla="*/ 716338 w 3296"/>
                  <a:gd name="T69" fmla="*/ 198643 h 3163"/>
                  <a:gd name="T70" fmla="*/ 730010 w 3296"/>
                  <a:gd name="T71" fmla="*/ 263777 h 3163"/>
                  <a:gd name="T72" fmla="*/ 870328 w 3296"/>
                  <a:gd name="T73" fmla="*/ 431832 h 3163"/>
                  <a:gd name="T74" fmla="*/ 1065693 w 3296"/>
                  <a:gd name="T75" fmla="*/ 503804 h 3163"/>
                  <a:gd name="T76" fmla="*/ 1185502 w 3296"/>
                  <a:gd name="T77" fmla="*/ 623637 h 3163"/>
                  <a:gd name="T78" fmla="*/ 1096635 w 3296"/>
                  <a:gd name="T79" fmla="*/ 644149 h 3163"/>
                  <a:gd name="T80" fmla="*/ 1021079 w 3296"/>
                  <a:gd name="T81" fmla="*/ 665021 h 3163"/>
                  <a:gd name="T82" fmla="*/ 1041587 w 3296"/>
                  <a:gd name="T83" fmla="*/ 675097 h 3163"/>
                  <a:gd name="T84" fmla="*/ 1000571 w 3296"/>
                  <a:gd name="T85" fmla="*/ 719720 h 3163"/>
                  <a:gd name="T86" fmla="*/ 962793 w 3296"/>
                  <a:gd name="T87" fmla="*/ 743831 h 3163"/>
                  <a:gd name="T88" fmla="*/ 959555 w 3296"/>
                  <a:gd name="T89" fmla="*/ 791692 h 3163"/>
                  <a:gd name="T90" fmla="*/ 1000571 w 3296"/>
                  <a:gd name="T91" fmla="*/ 801768 h 3163"/>
                  <a:gd name="T92" fmla="*/ 1010645 w 3296"/>
                  <a:gd name="T93" fmla="*/ 825879 h 3163"/>
                  <a:gd name="T94" fmla="*/ 935449 w 3296"/>
                  <a:gd name="T95" fmla="*/ 849989 h 3163"/>
                  <a:gd name="T96" fmla="*/ 914941 w 3296"/>
                  <a:gd name="T97" fmla="*/ 925200 h 3163"/>
                  <a:gd name="T98" fmla="*/ 897672 w 3296"/>
                  <a:gd name="T99" fmla="*/ 997172 h 3163"/>
                  <a:gd name="T100" fmla="*/ 901270 w 3296"/>
                  <a:gd name="T101" fmla="*/ 1055469 h 3163"/>
                  <a:gd name="T102" fmla="*/ 794772 w 3296"/>
                  <a:gd name="T103" fmla="*/ 1137877 h 316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296" h="3163">
                    <a:moveTo>
                      <a:pt x="2209" y="3162"/>
                    </a:moveTo>
                    <a:lnTo>
                      <a:pt x="2162" y="3143"/>
                    </a:lnTo>
                    <a:lnTo>
                      <a:pt x="2057" y="3124"/>
                    </a:lnTo>
                    <a:lnTo>
                      <a:pt x="1981" y="3085"/>
                    </a:lnTo>
                    <a:lnTo>
                      <a:pt x="1486" y="2752"/>
                    </a:lnTo>
                    <a:lnTo>
                      <a:pt x="1476" y="2705"/>
                    </a:lnTo>
                    <a:lnTo>
                      <a:pt x="1486" y="2552"/>
                    </a:lnTo>
                    <a:lnTo>
                      <a:pt x="1467" y="2514"/>
                    </a:lnTo>
                    <a:lnTo>
                      <a:pt x="1419" y="2495"/>
                    </a:lnTo>
                    <a:lnTo>
                      <a:pt x="1333" y="2476"/>
                    </a:lnTo>
                    <a:lnTo>
                      <a:pt x="1248" y="2438"/>
                    </a:lnTo>
                    <a:lnTo>
                      <a:pt x="1171" y="2371"/>
                    </a:lnTo>
                    <a:lnTo>
                      <a:pt x="1105" y="2295"/>
                    </a:lnTo>
                    <a:lnTo>
                      <a:pt x="1066" y="2200"/>
                    </a:lnTo>
                    <a:lnTo>
                      <a:pt x="1066" y="2171"/>
                    </a:lnTo>
                    <a:lnTo>
                      <a:pt x="1066" y="2124"/>
                    </a:lnTo>
                    <a:lnTo>
                      <a:pt x="1066" y="2105"/>
                    </a:lnTo>
                    <a:lnTo>
                      <a:pt x="1057" y="2076"/>
                    </a:lnTo>
                    <a:lnTo>
                      <a:pt x="1009" y="2038"/>
                    </a:lnTo>
                    <a:lnTo>
                      <a:pt x="1000" y="2009"/>
                    </a:lnTo>
                    <a:lnTo>
                      <a:pt x="1000" y="1971"/>
                    </a:lnTo>
                    <a:lnTo>
                      <a:pt x="1009" y="1924"/>
                    </a:lnTo>
                    <a:lnTo>
                      <a:pt x="1019" y="1895"/>
                    </a:lnTo>
                    <a:lnTo>
                      <a:pt x="1038" y="1886"/>
                    </a:lnTo>
                    <a:lnTo>
                      <a:pt x="1057" y="1876"/>
                    </a:lnTo>
                    <a:lnTo>
                      <a:pt x="1133" y="1866"/>
                    </a:lnTo>
                    <a:lnTo>
                      <a:pt x="1162" y="1857"/>
                    </a:lnTo>
                    <a:lnTo>
                      <a:pt x="1181" y="1828"/>
                    </a:lnTo>
                    <a:lnTo>
                      <a:pt x="1191" y="1771"/>
                    </a:lnTo>
                    <a:lnTo>
                      <a:pt x="1200" y="1714"/>
                    </a:lnTo>
                    <a:lnTo>
                      <a:pt x="1238" y="1686"/>
                    </a:lnTo>
                    <a:lnTo>
                      <a:pt x="1286" y="1676"/>
                    </a:lnTo>
                    <a:lnTo>
                      <a:pt x="1333" y="1676"/>
                    </a:lnTo>
                    <a:lnTo>
                      <a:pt x="1381" y="1695"/>
                    </a:lnTo>
                    <a:lnTo>
                      <a:pt x="1457" y="1752"/>
                    </a:lnTo>
                    <a:lnTo>
                      <a:pt x="1505" y="1762"/>
                    </a:lnTo>
                    <a:lnTo>
                      <a:pt x="1552" y="1752"/>
                    </a:lnTo>
                    <a:lnTo>
                      <a:pt x="1600" y="1733"/>
                    </a:lnTo>
                    <a:lnTo>
                      <a:pt x="1648" y="1686"/>
                    </a:lnTo>
                    <a:lnTo>
                      <a:pt x="1657" y="1628"/>
                    </a:lnTo>
                    <a:lnTo>
                      <a:pt x="1543" y="1505"/>
                    </a:lnTo>
                    <a:lnTo>
                      <a:pt x="1505" y="1476"/>
                    </a:lnTo>
                    <a:lnTo>
                      <a:pt x="1333" y="1457"/>
                    </a:lnTo>
                    <a:lnTo>
                      <a:pt x="1257" y="1419"/>
                    </a:lnTo>
                    <a:lnTo>
                      <a:pt x="1171" y="1352"/>
                    </a:lnTo>
                    <a:lnTo>
                      <a:pt x="1019" y="1181"/>
                    </a:lnTo>
                    <a:lnTo>
                      <a:pt x="981" y="1162"/>
                    </a:lnTo>
                    <a:lnTo>
                      <a:pt x="943" y="1152"/>
                    </a:lnTo>
                    <a:lnTo>
                      <a:pt x="886" y="1152"/>
                    </a:lnTo>
                    <a:lnTo>
                      <a:pt x="867" y="1171"/>
                    </a:lnTo>
                    <a:lnTo>
                      <a:pt x="781" y="1257"/>
                    </a:lnTo>
                    <a:lnTo>
                      <a:pt x="743" y="1286"/>
                    </a:lnTo>
                    <a:lnTo>
                      <a:pt x="647" y="1305"/>
                    </a:lnTo>
                    <a:lnTo>
                      <a:pt x="609" y="1333"/>
                    </a:lnTo>
                    <a:lnTo>
                      <a:pt x="600" y="1381"/>
                    </a:lnTo>
                    <a:lnTo>
                      <a:pt x="343" y="1848"/>
                    </a:lnTo>
                    <a:lnTo>
                      <a:pt x="314" y="1876"/>
                    </a:lnTo>
                    <a:lnTo>
                      <a:pt x="257" y="1895"/>
                    </a:lnTo>
                    <a:lnTo>
                      <a:pt x="209" y="1886"/>
                    </a:lnTo>
                    <a:lnTo>
                      <a:pt x="162" y="1866"/>
                    </a:lnTo>
                    <a:lnTo>
                      <a:pt x="124" y="1828"/>
                    </a:lnTo>
                    <a:lnTo>
                      <a:pt x="95" y="1733"/>
                    </a:lnTo>
                    <a:lnTo>
                      <a:pt x="76" y="1714"/>
                    </a:lnTo>
                    <a:lnTo>
                      <a:pt x="48" y="1695"/>
                    </a:lnTo>
                    <a:lnTo>
                      <a:pt x="28" y="1676"/>
                    </a:lnTo>
                    <a:lnTo>
                      <a:pt x="10" y="1648"/>
                    </a:lnTo>
                    <a:lnTo>
                      <a:pt x="0" y="1609"/>
                    </a:lnTo>
                    <a:lnTo>
                      <a:pt x="0" y="1590"/>
                    </a:lnTo>
                    <a:lnTo>
                      <a:pt x="57" y="1581"/>
                    </a:lnTo>
                    <a:lnTo>
                      <a:pt x="124" y="1562"/>
                    </a:lnTo>
                    <a:lnTo>
                      <a:pt x="152" y="1571"/>
                    </a:lnTo>
                    <a:lnTo>
                      <a:pt x="209" y="1590"/>
                    </a:lnTo>
                    <a:lnTo>
                      <a:pt x="238" y="1590"/>
                    </a:lnTo>
                    <a:lnTo>
                      <a:pt x="266" y="1581"/>
                    </a:lnTo>
                    <a:lnTo>
                      <a:pt x="286" y="1571"/>
                    </a:lnTo>
                    <a:lnTo>
                      <a:pt x="305" y="1552"/>
                    </a:lnTo>
                    <a:lnTo>
                      <a:pt x="314" y="1505"/>
                    </a:lnTo>
                    <a:lnTo>
                      <a:pt x="314" y="1467"/>
                    </a:lnTo>
                    <a:lnTo>
                      <a:pt x="305" y="1428"/>
                    </a:lnTo>
                    <a:lnTo>
                      <a:pt x="286" y="1371"/>
                    </a:lnTo>
                    <a:lnTo>
                      <a:pt x="286" y="1333"/>
                    </a:lnTo>
                    <a:lnTo>
                      <a:pt x="286" y="1286"/>
                    </a:lnTo>
                    <a:lnTo>
                      <a:pt x="295" y="1247"/>
                    </a:lnTo>
                    <a:lnTo>
                      <a:pt x="314" y="1200"/>
                    </a:lnTo>
                    <a:lnTo>
                      <a:pt x="333" y="1152"/>
                    </a:lnTo>
                    <a:lnTo>
                      <a:pt x="390" y="1066"/>
                    </a:lnTo>
                    <a:lnTo>
                      <a:pt x="409" y="1009"/>
                    </a:lnTo>
                    <a:lnTo>
                      <a:pt x="419" y="971"/>
                    </a:lnTo>
                    <a:lnTo>
                      <a:pt x="419" y="943"/>
                    </a:lnTo>
                    <a:lnTo>
                      <a:pt x="429" y="924"/>
                    </a:lnTo>
                    <a:lnTo>
                      <a:pt x="438" y="905"/>
                    </a:lnTo>
                    <a:lnTo>
                      <a:pt x="476" y="895"/>
                    </a:lnTo>
                    <a:lnTo>
                      <a:pt x="495" y="905"/>
                    </a:lnTo>
                    <a:lnTo>
                      <a:pt x="514" y="914"/>
                    </a:lnTo>
                    <a:lnTo>
                      <a:pt x="600" y="990"/>
                    </a:lnTo>
                    <a:lnTo>
                      <a:pt x="609" y="1000"/>
                    </a:lnTo>
                    <a:lnTo>
                      <a:pt x="629" y="1009"/>
                    </a:lnTo>
                    <a:lnTo>
                      <a:pt x="647" y="1009"/>
                    </a:lnTo>
                    <a:lnTo>
                      <a:pt x="724" y="1009"/>
                    </a:lnTo>
                    <a:lnTo>
                      <a:pt x="743" y="1019"/>
                    </a:lnTo>
                    <a:lnTo>
                      <a:pt x="762" y="1028"/>
                    </a:lnTo>
                    <a:lnTo>
                      <a:pt x="781" y="1038"/>
                    </a:lnTo>
                    <a:lnTo>
                      <a:pt x="790" y="1076"/>
                    </a:lnTo>
                    <a:lnTo>
                      <a:pt x="800" y="1086"/>
                    </a:lnTo>
                    <a:lnTo>
                      <a:pt x="819" y="1095"/>
                    </a:lnTo>
                    <a:lnTo>
                      <a:pt x="848" y="1095"/>
                    </a:lnTo>
                    <a:lnTo>
                      <a:pt x="876" y="1095"/>
                    </a:lnTo>
                    <a:lnTo>
                      <a:pt x="905" y="1076"/>
                    </a:lnTo>
                    <a:lnTo>
                      <a:pt x="924" y="1038"/>
                    </a:lnTo>
                    <a:lnTo>
                      <a:pt x="943" y="962"/>
                    </a:lnTo>
                    <a:lnTo>
                      <a:pt x="981" y="809"/>
                    </a:lnTo>
                    <a:lnTo>
                      <a:pt x="1038" y="667"/>
                    </a:lnTo>
                    <a:lnTo>
                      <a:pt x="1133" y="514"/>
                    </a:lnTo>
                    <a:lnTo>
                      <a:pt x="1152" y="438"/>
                    </a:lnTo>
                    <a:lnTo>
                      <a:pt x="1171" y="381"/>
                    </a:lnTo>
                    <a:lnTo>
                      <a:pt x="1181" y="343"/>
                    </a:lnTo>
                    <a:lnTo>
                      <a:pt x="1181" y="304"/>
                    </a:lnTo>
                    <a:lnTo>
                      <a:pt x="1191" y="266"/>
                    </a:lnTo>
                    <a:lnTo>
                      <a:pt x="1209" y="219"/>
                    </a:lnTo>
                    <a:lnTo>
                      <a:pt x="1276" y="105"/>
                    </a:lnTo>
                    <a:lnTo>
                      <a:pt x="1371" y="0"/>
                    </a:lnTo>
                    <a:lnTo>
                      <a:pt x="1467" y="48"/>
                    </a:lnTo>
                    <a:lnTo>
                      <a:pt x="1562" y="171"/>
                    </a:lnTo>
                    <a:lnTo>
                      <a:pt x="1600" y="190"/>
                    </a:lnTo>
                    <a:lnTo>
                      <a:pt x="1638" y="200"/>
                    </a:lnTo>
                    <a:lnTo>
                      <a:pt x="1743" y="190"/>
                    </a:lnTo>
                    <a:lnTo>
                      <a:pt x="1790" y="190"/>
                    </a:lnTo>
                    <a:lnTo>
                      <a:pt x="1819" y="209"/>
                    </a:lnTo>
                    <a:lnTo>
                      <a:pt x="1838" y="228"/>
                    </a:lnTo>
                    <a:lnTo>
                      <a:pt x="1857" y="257"/>
                    </a:lnTo>
                    <a:lnTo>
                      <a:pt x="1876" y="286"/>
                    </a:lnTo>
                    <a:lnTo>
                      <a:pt x="1914" y="324"/>
                    </a:lnTo>
                    <a:lnTo>
                      <a:pt x="1971" y="362"/>
                    </a:lnTo>
                    <a:lnTo>
                      <a:pt x="2000" y="390"/>
                    </a:lnTo>
                    <a:lnTo>
                      <a:pt x="2009" y="409"/>
                    </a:lnTo>
                    <a:lnTo>
                      <a:pt x="2009" y="438"/>
                    </a:lnTo>
                    <a:lnTo>
                      <a:pt x="2000" y="467"/>
                    </a:lnTo>
                    <a:lnTo>
                      <a:pt x="1991" y="524"/>
                    </a:lnTo>
                    <a:lnTo>
                      <a:pt x="1991" y="552"/>
                    </a:lnTo>
                    <a:lnTo>
                      <a:pt x="2000" y="581"/>
                    </a:lnTo>
                    <a:lnTo>
                      <a:pt x="2009" y="638"/>
                    </a:lnTo>
                    <a:lnTo>
                      <a:pt x="2019" y="667"/>
                    </a:lnTo>
                    <a:lnTo>
                      <a:pt x="2029" y="733"/>
                    </a:lnTo>
                    <a:lnTo>
                      <a:pt x="2029" y="771"/>
                    </a:lnTo>
                    <a:lnTo>
                      <a:pt x="2048" y="809"/>
                    </a:lnTo>
                    <a:lnTo>
                      <a:pt x="2247" y="1038"/>
                    </a:lnTo>
                    <a:lnTo>
                      <a:pt x="2419" y="1200"/>
                    </a:lnTo>
                    <a:lnTo>
                      <a:pt x="2476" y="1238"/>
                    </a:lnTo>
                    <a:lnTo>
                      <a:pt x="2514" y="1257"/>
                    </a:lnTo>
                    <a:lnTo>
                      <a:pt x="2914" y="1371"/>
                    </a:lnTo>
                    <a:lnTo>
                      <a:pt x="2962" y="1400"/>
                    </a:lnTo>
                    <a:lnTo>
                      <a:pt x="3114" y="1495"/>
                    </a:lnTo>
                    <a:lnTo>
                      <a:pt x="3238" y="1619"/>
                    </a:lnTo>
                    <a:lnTo>
                      <a:pt x="3257" y="1657"/>
                    </a:lnTo>
                    <a:lnTo>
                      <a:pt x="3295" y="1733"/>
                    </a:lnTo>
                    <a:lnTo>
                      <a:pt x="3267" y="1771"/>
                    </a:lnTo>
                    <a:lnTo>
                      <a:pt x="3143" y="1762"/>
                    </a:lnTo>
                    <a:lnTo>
                      <a:pt x="3086" y="1781"/>
                    </a:lnTo>
                    <a:lnTo>
                      <a:pt x="3048" y="1790"/>
                    </a:lnTo>
                    <a:lnTo>
                      <a:pt x="3019" y="1809"/>
                    </a:lnTo>
                    <a:lnTo>
                      <a:pt x="2876" y="1819"/>
                    </a:lnTo>
                    <a:lnTo>
                      <a:pt x="2848" y="1838"/>
                    </a:lnTo>
                    <a:lnTo>
                      <a:pt x="2838" y="1848"/>
                    </a:lnTo>
                    <a:lnTo>
                      <a:pt x="2857" y="1857"/>
                    </a:lnTo>
                    <a:lnTo>
                      <a:pt x="2876" y="1857"/>
                    </a:lnTo>
                    <a:lnTo>
                      <a:pt x="2895" y="1866"/>
                    </a:lnTo>
                    <a:lnTo>
                      <a:pt x="2895" y="1876"/>
                    </a:lnTo>
                    <a:lnTo>
                      <a:pt x="2838" y="1924"/>
                    </a:lnTo>
                    <a:lnTo>
                      <a:pt x="2829" y="1943"/>
                    </a:lnTo>
                    <a:lnTo>
                      <a:pt x="2809" y="1962"/>
                    </a:lnTo>
                    <a:lnTo>
                      <a:pt x="2781" y="2000"/>
                    </a:lnTo>
                    <a:lnTo>
                      <a:pt x="2743" y="2019"/>
                    </a:lnTo>
                    <a:lnTo>
                      <a:pt x="2705" y="2029"/>
                    </a:lnTo>
                    <a:lnTo>
                      <a:pt x="2686" y="2047"/>
                    </a:lnTo>
                    <a:lnTo>
                      <a:pt x="2676" y="2067"/>
                    </a:lnTo>
                    <a:lnTo>
                      <a:pt x="2676" y="2095"/>
                    </a:lnTo>
                    <a:lnTo>
                      <a:pt x="2657" y="2162"/>
                    </a:lnTo>
                    <a:lnTo>
                      <a:pt x="2657" y="2181"/>
                    </a:lnTo>
                    <a:lnTo>
                      <a:pt x="2667" y="2200"/>
                    </a:lnTo>
                    <a:lnTo>
                      <a:pt x="2686" y="2219"/>
                    </a:lnTo>
                    <a:lnTo>
                      <a:pt x="2705" y="2219"/>
                    </a:lnTo>
                    <a:lnTo>
                      <a:pt x="2752" y="2228"/>
                    </a:lnTo>
                    <a:lnTo>
                      <a:pt x="2781" y="2228"/>
                    </a:lnTo>
                    <a:lnTo>
                      <a:pt x="2791" y="2238"/>
                    </a:lnTo>
                    <a:lnTo>
                      <a:pt x="2809" y="2257"/>
                    </a:lnTo>
                    <a:lnTo>
                      <a:pt x="2809" y="2276"/>
                    </a:lnTo>
                    <a:lnTo>
                      <a:pt x="2809" y="2295"/>
                    </a:lnTo>
                    <a:lnTo>
                      <a:pt x="2800" y="2295"/>
                    </a:lnTo>
                    <a:lnTo>
                      <a:pt x="2752" y="2285"/>
                    </a:lnTo>
                    <a:lnTo>
                      <a:pt x="2724" y="2295"/>
                    </a:lnTo>
                    <a:lnTo>
                      <a:pt x="2600" y="2362"/>
                    </a:lnTo>
                    <a:lnTo>
                      <a:pt x="2581" y="2390"/>
                    </a:lnTo>
                    <a:lnTo>
                      <a:pt x="2571" y="2428"/>
                    </a:lnTo>
                    <a:lnTo>
                      <a:pt x="2562" y="2486"/>
                    </a:lnTo>
                    <a:lnTo>
                      <a:pt x="2543" y="2571"/>
                    </a:lnTo>
                    <a:lnTo>
                      <a:pt x="2543" y="2590"/>
                    </a:lnTo>
                    <a:lnTo>
                      <a:pt x="2495" y="2695"/>
                    </a:lnTo>
                    <a:lnTo>
                      <a:pt x="2486" y="2733"/>
                    </a:lnTo>
                    <a:lnTo>
                      <a:pt x="2495" y="2771"/>
                    </a:lnTo>
                    <a:lnTo>
                      <a:pt x="2505" y="2819"/>
                    </a:lnTo>
                    <a:lnTo>
                      <a:pt x="2514" y="2867"/>
                    </a:lnTo>
                    <a:lnTo>
                      <a:pt x="2514" y="2895"/>
                    </a:lnTo>
                    <a:lnTo>
                      <a:pt x="2505" y="2933"/>
                    </a:lnTo>
                    <a:lnTo>
                      <a:pt x="2486" y="2943"/>
                    </a:lnTo>
                    <a:lnTo>
                      <a:pt x="2467" y="2943"/>
                    </a:lnTo>
                    <a:lnTo>
                      <a:pt x="2390" y="2962"/>
                    </a:lnTo>
                    <a:lnTo>
                      <a:pt x="2209" y="3162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14" name="Freeform 16">
                <a:extLst>
                  <a:ext uri="{FF2B5EF4-FFF2-40B4-BE49-F238E27FC236}">
                    <a16:creationId xmlns:a16="http://schemas.microsoft.com/office/drawing/2014/main" id="{B92E0C91-3BEC-BD4B-81B2-080C6B812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7238" y="5589588"/>
                <a:ext cx="1176337" cy="1114425"/>
              </a:xfrm>
              <a:custGeom>
                <a:avLst/>
                <a:gdLst>
                  <a:gd name="T0" fmla="*/ 10082 w 3267"/>
                  <a:gd name="T1" fmla="*/ 1000716 h 3097"/>
                  <a:gd name="T2" fmla="*/ 30606 w 3267"/>
                  <a:gd name="T3" fmla="*/ 843106 h 3097"/>
                  <a:gd name="T4" fmla="*/ 113061 w 3267"/>
                  <a:gd name="T5" fmla="*/ 815758 h 3097"/>
                  <a:gd name="T6" fmla="*/ 129984 w 3267"/>
                  <a:gd name="T7" fmla="*/ 723279 h 3097"/>
                  <a:gd name="T8" fmla="*/ 229722 w 3267"/>
                  <a:gd name="T9" fmla="*/ 644474 h 3097"/>
                  <a:gd name="T10" fmla="*/ 236564 w 3267"/>
                  <a:gd name="T11" fmla="*/ 599854 h 3097"/>
                  <a:gd name="T12" fmla="*/ 250246 w 3267"/>
                  <a:gd name="T13" fmla="*/ 517450 h 3097"/>
                  <a:gd name="T14" fmla="*/ 263929 w 3267"/>
                  <a:gd name="T15" fmla="*/ 445482 h 3097"/>
                  <a:gd name="T16" fmla="*/ 342783 w 3267"/>
                  <a:gd name="T17" fmla="*/ 411297 h 3097"/>
                  <a:gd name="T18" fmla="*/ 339543 w 3267"/>
                  <a:gd name="T19" fmla="*/ 390786 h 3097"/>
                  <a:gd name="T20" fmla="*/ 301736 w 3267"/>
                  <a:gd name="T21" fmla="*/ 383949 h 3097"/>
                  <a:gd name="T22" fmla="*/ 298135 w 3267"/>
                  <a:gd name="T23" fmla="*/ 339329 h 3097"/>
                  <a:gd name="T24" fmla="*/ 322259 w 3267"/>
                  <a:gd name="T25" fmla="*/ 311981 h 3097"/>
                  <a:gd name="T26" fmla="*/ 356466 w 3267"/>
                  <a:gd name="T27" fmla="*/ 277797 h 3097"/>
                  <a:gd name="T28" fmla="*/ 363307 w 3267"/>
                  <a:gd name="T29" fmla="*/ 253687 h 3097"/>
                  <a:gd name="T30" fmla="*/ 421638 w 3267"/>
                  <a:gd name="T31" fmla="*/ 236415 h 3097"/>
                  <a:gd name="T32" fmla="*/ 510934 w 3267"/>
                  <a:gd name="T33" fmla="*/ 222741 h 3097"/>
                  <a:gd name="T34" fmla="*/ 713292 w 3267"/>
                  <a:gd name="T35" fmla="*/ 130262 h 3097"/>
                  <a:gd name="T36" fmla="*/ 723373 w 3267"/>
                  <a:gd name="T37" fmla="*/ 102914 h 3097"/>
                  <a:gd name="T38" fmla="*/ 723373 w 3267"/>
                  <a:gd name="T39" fmla="*/ 65131 h 3097"/>
                  <a:gd name="T40" fmla="*/ 720133 w 3267"/>
                  <a:gd name="T41" fmla="*/ 20511 h 3097"/>
                  <a:gd name="T42" fmla="*/ 730215 w 3267"/>
                  <a:gd name="T43" fmla="*/ 0 h 3097"/>
                  <a:gd name="T44" fmla="*/ 761180 w 3267"/>
                  <a:gd name="T45" fmla="*/ 37783 h 3097"/>
                  <a:gd name="T46" fmla="*/ 785305 w 3267"/>
                  <a:gd name="T47" fmla="*/ 75566 h 3097"/>
                  <a:gd name="T48" fmla="*/ 840035 w 3267"/>
                  <a:gd name="T49" fmla="*/ 116588 h 3097"/>
                  <a:gd name="T50" fmla="*/ 905207 w 3267"/>
                  <a:gd name="T51" fmla="*/ 233176 h 3097"/>
                  <a:gd name="T52" fmla="*/ 860559 w 3267"/>
                  <a:gd name="T53" fmla="*/ 305144 h 3097"/>
                  <a:gd name="T54" fmla="*/ 912048 w 3267"/>
                  <a:gd name="T55" fmla="*/ 349765 h 3097"/>
                  <a:gd name="T56" fmla="*/ 959937 w 3267"/>
                  <a:gd name="T57" fmla="*/ 394025 h 3097"/>
                  <a:gd name="T58" fmla="*/ 1001345 w 3267"/>
                  <a:gd name="T59" fmla="*/ 449081 h 3097"/>
                  <a:gd name="T60" fmla="*/ 1042392 w 3267"/>
                  <a:gd name="T61" fmla="*/ 496939 h 3097"/>
                  <a:gd name="T62" fmla="*/ 1097122 w 3267"/>
                  <a:gd name="T63" fmla="*/ 555233 h 3097"/>
                  <a:gd name="T64" fmla="*/ 1148612 w 3267"/>
                  <a:gd name="T65" fmla="*/ 596255 h 3097"/>
                  <a:gd name="T66" fmla="*/ 1138530 w 3267"/>
                  <a:gd name="T67" fmla="*/ 637637 h 3097"/>
                  <a:gd name="T68" fmla="*/ 1165895 w 3267"/>
                  <a:gd name="T69" fmla="*/ 719680 h 3097"/>
                  <a:gd name="T70" fmla="*/ 1131329 w 3267"/>
                  <a:gd name="T71" fmla="*/ 716442 h 3097"/>
                  <a:gd name="T72" fmla="*/ 1114406 w 3267"/>
                  <a:gd name="T73" fmla="*/ 733354 h 3097"/>
                  <a:gd name="T74" fmla="*/ 1103964 w 3267"/>
                  <a:gd name="T75" fmla="*/ 784811 h 3097"/>
                  <a:gd name="T76" fmla="*/ 1124848 w 3267"/>
                  <a:gd name="T77" fmla="*/ 805322 h 3097"/>
                  <a:gd name="T78" fmla="*/ 1175977 w 3267"/>
                  <a:gd name="T79" fmla="*/ 826193 h 3097"/>
                  <a:gd name="T80" fmla="*/ 1159054 w 3267"/>
                  <a:gd name="T81" fmla="*/ 867215 h 3097"/>
                  <a:gd name="T82" fmla="*/ 1159054 w 3267"/>
                  <a:gd name="T83" fmla="*/ 908237 h 3097"/>
                  <a:gd name="T84" fmla="*/ 1145371 w 3267"/>
                  <a:gd name="T85" fmla="*/ 966531 h 3097"/>
                  <a:gd name="T86" fmla="*/ 1124848 w 3267"/>
                  <a:gd name="T87" fmla="*/ 997477 h 3097"/>
                  <a:gd name="T88" fmla="*/ 1059675 w 3267"/>
                  <a:gd name="T89" fmla="*/ 1114065 h 3097"/>
                  <a:gd name="T90" fmla="*/ 641278 w 3267"/>
                  <a:gd name="T91" fmla="*/ 1024825 h 3097"/>
                  <a:gd name="T92" fmla="*/ 387431 w 3267"/>
                  <a:gd name="T93" fmla="*/ 963292 h 3097"/>
                  <a:gd name="T94" fmla="*/ 229722 w 3267"/>
                  <a:gd name="T95" fmla="*/ 1007552 h 309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267" h="3097">
                    <a:moveTo>
                      <a:pt x="457" y="2819"/>
                    </a:moveTo>
                    <a:lnTo>
                      <a:pt x="161" y="2848"/>
                    </a:lnTo>
                    <a:lnTo>
                      <a:pt x="85" y="2829"/>
                    </a:lnTo>
                    <a:lnTo>
                      <a:pt x="28" y="2781"/>
                    </a:lnTo>
                    <a:lnTo>
                      <a:pt x="0" y="2724"/>
                    </a:lnTo>
                    <a:lnTo>
                      <a:pt x="0" y="2648"/>
                    </a:lnTo>
                    <a:lnTo>
                      <a:pt x="57" y="2410"/>
                    </a:lnTo>
                    <a:lnTo>
                      <a:pt x="85" y="2343"/>
                    </a:lnTo>
                    <a:lnTo>
                      <a:pt x="123" y="2314"/>
                    </a:lnTo>
                    <a:lnTo>
                      <a:pt x="171" y="2305"/>
                    </a:lnTo>
                    <a:lnTo>
                      <a:pt x="266" y="2276"/>
                    </a:lnTo>
                    <a:lnTo>
                      <a:pt x="314" y="2267"/>
                    </a:lnTo>
                    <a:lnTo>
                      <a:pt x="390" y="2229"/>
                    </a:lnTo>
                    <a:lnTo>
                      <a:pt x="428" y="2124"/>
                    </a:lnTo>
                    <a:lnTo>
                      <a:pt x="409" y="2029"/>
                    </a:lnTo>
                    <a:lnTo>
                      <a:pt x="361" y="2010"/>
                    </a:lnTo>
                    <a:lnTo>
                      <a:pt x="542" y="1810"/>
                    </a:lnTo>
                    <a:lnTo>
                      <a:pt x="619" y="1791"/>
                    </a:lnTo>
                    <a:lnTo>
                      <a:pt x="638" y="1791"/>
                    </a:lnTo>
                    <a:lnTo>
                      <a:pt x="657" y="1781"/>
                    </a:lnTo>
                    <a:lnTo>
                      <a:pt x="666" y="1743"/>
                    </a:lnTo>
                    <a:lnTo>
                      <a:pt x="666" y="1715"/>
                    </a:lnTo>
                    <a:lnTo>
                      <a:pt x="657" y="1667"/>
                    </a:lnTo>
                    <a:lnTo>
                      <a:pt x="647" y="1619"/>
                    </a:lnTo>
                    <a:lnTo>
                      <a:pt x="638" y="1581"/>
                    </a:lnTo>
                    <a:lnTo>
                      <a:pt x="647" y="1543"/>
                    </a:lnTo>
                    <a:lnTo>
                      <a:pt x="695" y="1438"/>
                    </a:lnTo>
                    <a:lnTo>
                      <a:pt x="695" y="1419"/>
                    </a:lnTo>
                    <a:lnTo>
                      <a:pt x="714" y="1334"/>
                    </a:lnTo>
                    <a:lnTo>
                      <a:pt x="723" y="1276"/>
                    </a:lnTo>
                    <a:lnTo>
                      <a:pt x="733" y="1238"/>
                    </a:lnTo>
                    <a:lnTo>
                      <a:pt x="752" y="1210"/>
                    </a:lnTo>
                    <a:lnTo>
                      <a:pt x="876" y="1143"/>
                    </a:lnTo>
                    <a:lnTo>
                      <a:pt x="904" y="1133"/>
                    </a:lnTo>
                    <a:lnTo>
                      <a:pt x="952" y="1143"/>
                    </a:lnTo>
                    <a:lnTo>
                      <a:pt x="961" y="1143"/>
                    </a:lnTo>
                    <a:lnTo>
                      <a:pt x="961" y="1124"/>
                    </a:lnTo>
                    <a:lnTo>
                      <a:pt x="961" y="1105"/>
                    </a:lnTo>
                    <a:lnTo>
                      <a:pt x="943" y="1086"/>
                    </a:lnTo>
                    <a:lnTo>
                      <a:pt x="933" y="1076"/>
                    </a:lnTo>
                    <a:lnTo>
                      <a:pt x="904" y="1076"/>
                    </a:lnTo>
                    <a:lnTo>
                      <a:pt x="857" y="1067"/>
                    </a:lnTo>
                    <a:lnTo>
                      <a:pt x="838" y="1067"/>
                    </a:lnTo>
                    <a:lnTo>
                      <a:pt x="819" y="1048"/>
                    </a:lnTo>
                    <a:lnTo>
                      <a:pt x="809" y="1029"/>
                    </a:lnTo>
                    <a:lnTo>
                      <a:pt x="809" y="1010"/>
                    </a:lnTo>
                    <a:lnTo>
                      <a:pt x="828" y="943"/>
                    </a:lnTo>
                    <a:lnTo>
                      <a:pt x="828" y="915"/>
                    </a:lnTo>
                    <a:lnTo>
                      <a:pt x="838" y="895"/>
                    </a:lnTo>
                    <a:lnTo>
                      <a:pt x="857" y="877"/>
                    </a:lnTo>
                    <a:lnTo>
                      <a:pt x="895" y="867"/>
                    </a:lnTo>
                    <a:lnTo>
                      <a:pt x="933" y="848"/>
                    </a:lnTo>
                    <a:lnTo>
                      <a:pt x="961" y="810"/>
                    </a:lnTo>
                    <a:lnTo>
                      <a:pt x="981" y="791"/>
                    </a:lnTo>
                    <a:lnTo>
                      <a:pt x="990" y="772"/>
                    </a:lnTo>
                    <a:lnTo>
                      <a:pt x="1047" y="724"/>
                    </a:lnTo>
                    <a:lnTo>
                      <a:pt x="1047" y="714"/>
                    </a:lnTo>
                    <a:lnTo>
                      <a:pt x="1028" y="705"/>
                    </a:lnTo>
                    <a:lnTo>
                      <a:pt x="1009" y="705"/>
                    </a:lnTo>
                    <a:lnTo>
                      <a:pt x="990" y="696"/>
                    </a:lnTo>
                    <a:lnTo>
                      <a:pt x="1000" y="686"/>
                    </a:lnTo>
                    <a:lnTo>
                      <a:pt x="1028" y="667"/>
                    </a:lnTo>
                    <a:lnTo>
                      <a:pt x="1171" y="657"/>
                    </a:lnTo>
                    <a:lnTo>
                      <a:pt x="1200" y="638"/>
                    </a:lnTo>
                    <a:lnTo>
                      <a:pt x="1238" y="629"/>
                    </a:lnTo>
                    <a:lnTo>
                      <a:pt x="1295" y="610"/>
                    </a:lnTo>
                    <a:lnTo>
                      <a:pt x="1419" y="619"/>
                    </a:lnTo>
                    <a:lnTo>
                      <a:pt x="1447" y="581"/>
                    </a:lnTo>
                    <a:lnTo>
                      <a:pt x="1657" y="438"/>
                    </a:lnTo>
                    <a:lnTo>
                      <a:pt x="1876" y="362"/>
                    </a:lnTo>
                    <a:lnTo>
                      <a:pt x="1981" y="362"/>
                    </a:lnTo>
                    <a:lnTo>
                      <a:pt x="2000" y="353"/>
                    </a:lnTo>
                    <a:lnTo>
                      <a:pt x="2009" y="333"/>
                    </a:lnTo>
                    <a:lnTo>
                      <a:pt x="2009" y="305"/>
                    </a:lnTo>
                    <a:lnTo>
                      <a:pt x="2009" y="286"/>
                    </a:lnTo>
                    <a:lnTo>
                      <a:pt x="2000" y="267"/>
                    </a:lnTo>
                    <a:lnTo>
                      <a:pt x="2000" y="248"/>
                    </a:lnTo>
                    <a:lnTo>
                      <a:pt x="2000" y="229"/>
                    </a:lnTo>
                    <a:lnTo>
                      <a:pt x="2009" y="181"/>
                    </a:lnTo>
                    <a:lnTo>
                      <a:pt x="2009" y="143"/>
                    </a:lnTo>
                    <a:lnTo>
                      <a:pt x="2009" y="115"/>
                    </a:lnTo>
                    <a:lnTo>
                      <a:pt x="2000" y="86"/>
                    </a:lnTo>
                    <a:lnTo>
                      <a:pt x="2000" y="57"/>
                    </a:lnTo>
                    <a:lnTo>
                      <a:pt x="2000" y="38"/>
                    </a:lnTo>
                    <a:lnTo>
                      <a:pt x="2009" y="10"/>
                    </a:lnTo>
                    <a:lnTo>
                      <a:pt x="2019" y="0"/>
                    </a:lnTo>
                    <a:lnTo>
                      <a:pt x="2028" y="0"/>
                    </a:lnTo>
                    <a:lnTo>
                      <a:pt x="2047" y="0"/>
                    </a:lnTo>
                    <a:lnTo>
                      <a:pt x="2076" y="10"/>
                    </a:lnTo>
                    <a:lnTo>
                      <a:pt x="2095" y="38"/>
                    </a:lnTo>
                    <a:lnTo>
                      <a:pt x="2114" y="105"/>
                    </a:lnTo>
                    <a:lnTo>
                      <a:pt x="2114" y="134"/>
                    </a:lnTo>
                    <a:lnTo>
                      <a:pt x="2124" y="162"/>
                    </a:lnTo>
                    <a:lnTo>
                      <a:pt x="2142" y="181"/>
                    </a:lnTo>
                    <a:lnTo>
                      <a:pt x="2181" y="210"/>
                    </a:lnTo>
                    <a:lnTo>
                      <a:pt x="2219" y="229"/>
                    </a:lnTo>
                    <a:lnTo>
                      <a:pt x="2295" y="276"/>
                    </a:lnTo>
                    <a:lnTo>
                      <a:pt x="2314" y="295"/>
                    </a:lnTo>
                    <a:lnTo>
                      <a:pt x="2333" y="324"/>
                    </a:lnTo>
                    <a:lnTo>
                      <a:pt x="2381" y="476"/>
                    </a:lnTo>
                    <a:lnTo>
                      <a:pt x="2409" y="524"/>
                    </a:lnTo>
                    <a:lnTo>
                      <a:pt x="2447" y="581"/>
                    </a:lnTo>
                    <a:lnTo>
                      <a:pt x="2514" y="648"/>
                    </a:lnTo>
                    <a:lnTo>
                      <a:pt x="2428" y="753"/>
                    </a:lnTo>
                    <a:lnTo>
                      <a:pt x="2390" y="810"/>
                    </a:lnTo>
                    <a:lnTo>
                      <a:pt x="2390" y="829"/>
                    </a:lnTo>
                    <a:lnTo>
                      <a:pt x="2390" y="848"/>
                    </a:lnTo>
                    <a:lnTo>
                      <a:pt x="2400" y="877"/>
                    </a:lnTo>
                    <a:lnTo>
                      <a:pt x="2419" y="895"/>
                    </a:lnTo>
                    <a:lnTo>
                      <a:pt x="2514" y="953"/>
                    </a:lnTo>
                    <a:lnTo>
                      <a:pt x="2533" y="972"/>
                    </a:lnTo>
                    <a:lnTo>
                      <a:pt x="2600" y="1067"/>
                    </a:lnTo>
                    <a:lnTo>
                      <a:pt x="2619" y="1086"/>
                    </a:lnTo>
                    <a:lnTo>
                      <a:pt x="2638" y="1095"/>
                    </a:lnTo>
                    <a:lnTo>
                      <a:pt x="2666" y="1095"/>
                    </a:lnTo>
                    <a:lnTo>
                      <a:pt x="2695" y="1115"/>
                    </a:lnTo>
                    <a:lnTo>
                      <a:pt x="2723" y="1143"/>
                    </a:lnTo>
                    <a:lnTo>
                      <a:pt x="2752" y="1210"/>
                    </a:lnTo>
                    <a:lnTo>
                      <a:pt x="2781" y="1248"/>
                    </a:lnTo>
                    <a:lnTo>
                      <a:pt x="2809" y="1276"/>
                    </a:lnTo>
                    <a:lnTo>
                      <a:pt x="2857" y="1324"/>
                    </a:lnTo>
                    <a:lnTo>
                      <a:pt x="2886" y="1343"/>
                    </a:lnTo>
                    <a:lnTo>
                      <a:pt x="2895" y="1381"/>
                    </a:lnTo>
                    <a:lnTo>
                      <a:pt x="2924" y="1429"/>
                    </a:lnTo>
                    <a:lnTo>
                      <a:pt x="2943" y="1467"/>
                    </a:lnTo>
                    <a:lnTo>
                      <a:pt x="2971" y="1486"/>
                    </a:lnTo>
                    <a:lnTo>
                      <a:pt x="3047" y="1543"/>
                    </a:lnTo>
                    <a:lnTo>
                      <a:pt x="3104" y="1572"/>
                    </a:lnTo>
                    <a:lnTo>
                      <a:pt x="3133" y="1591"/>
                    </a:lnTo>
                    <a:lnTo>
                      <a:pt x="3171" y="1629"/>
                    </a:lnTo>
                    <a:lnTo>
                      <a:pt x="3190" y="1657"/>
                    </a:lnTo>
                    <a:lnTo>
                      <a:pt x="3190" y="1686"/>
                    </a:lnTo>
                    <a:lnTo>
                      <a:pt x="3181" y="1705"/>
                    </a:lnTo>
                    <a:lnTo>
                      <a:pt x="3171" y="1734"/>
                    </a:lnTo>
                    <a:lnTo>
                      <a:pt x="3162" y="1772"/>
                    </a:lnTo>
                    <a:lnTo>
                      <a:pt x="3171" y="1819"/>
                    </a:lnTo>
                    <a:lnTo>
                      <a:pt x="3181" y="1895"/>
                    </a:lnTo>
                    <a:lnTo>
                      <a:pt x="3228" y="1981"/>
                    </a:lnTo>
                    <a:lnTo>
                      <a:pt x="3238" y="2000"/>
                    </a:lnTo>
                    <a:lnTo>
                      <a:pt x="3219" y="2010"/>
                    </a:lnTo>
                    <a:lnTo>
                      <a:pt x="3190" y="2010"/>
                    </a:lnTo>
                    <a:lnTo>
                      <a:pt x="3162" y="2000"/>
                    </a:lnTo>
                    <a:lnTo>
                      <a:pt x="3142" y="1991"/>
                    </a:lnTo>
                    <a:lnTo>
                      <a:pt x="3124" y="2000"/>
                    </a:lnTo>
                    <a:lnTo>
                      <a:pt x="3104" y="2010"/>
                    </a:lnTo>
                    <a:lnTo>
                      <a:pt x="3095" y="2019"/>
                    </a:lnTo>
                    <a:lnTo>
                      <a:pt x="3095" y="2038"/>
                    </a:lnTo>
                    <a:lnTo>
                      <a:pt x="3095" y="2076"/>
                    </a:lnTo>
                    <a:lnTo>
                      <a:pt x="3085" y="2124"/>
                    </a:lnTo>
                    <a:lnTo>
                      <a:pt x="3076" y="2143"/>
                    </a:lnTo>
                    <a:lnTo>
                      <a:pt x="3066" y="2181"/>
                    </a:lnTo>
                    <a:lnTo>
                      <a:pt x="3076" y="2200"/>
                    </a:lnTo>
                    <a:lnTo>
                      <a:pt x="3085" y="2219"/>
                    </a:lnTo>
                    <a:lnTo>
                      <a:pt x="3104" y="2229"/>
                    </a:lnTo>
                    <a:lnTo>
                      <a:pt x="3124" y="2238"/>
                    </a:lnTo>
                    <a:lnTo>
                      <a:pt x="3200" y="2238"/>
                    </a:lnTo>
                    <a:lnTo>
                      <a:pt x="3228" y="2248"/>
                    </a:lnTo>
                    <a:lnTo>
                      <a:pt x="3257" y="2267"/>
                    </a:lnTo>
                    <a:lnTo>
                      <a:pt x="3266" y="2296"/>
                    </a:lnTo>
                    <a:lnTo>
                      <a:pt x="3266" y="2334"/>
                    </a:lnTo>
                    <a:lnTo>
                      <a:pt x="3266" y="2362"/>
                    </a:lnTo>
                    <a:lnTo>
                      <a:pt x="3257" y="2381"/>
                    </a:lnTo>
                    <a:lnTo>
                      <a:pt x="3219" y="2410"/>
                    </a:lnTo>
                    <a:lnTo>
                      <a:pt x="3200" y="2419"/>
                    </a:lnTo>
                    <a:lnTo>
                      <a:pt x="3181" y="2448"/>
                    </a:lnTo>
                    <a:lnTo>
                      <a:pt x="3190" y="2477"/>
                    </a:lnTo>
                    <a:lnTo>
                      <a:pt x="3219" y="2524"/>
                    </a:lnTo>
                    <a:lnTo>
                      <a:pt x="3228" y="2553"/>
                    </a:lnTo>
                    <a:lnTo>
                      <a:pt x="3219" y="2572"/>
                    </a:lnTo>
                    <a:lnTo>
                      <a:pt x="3190" y="2657"/>
                    </a:lnTo>
                    <a:lnTo>
                      <a:pt x="3181" y="2686"/>
                    </a:lnTo>
                    <a:lnTo>
                      <a:pt x="3152" y="2705"/>
                    </a:lnTo>
                    <a:lnTo>
                      <a:pt x="3142" y="2724"/>
                    </a:lnTo>
                    <a:lnTo>
                      <a:pt x="3133" y="2762"/>
                    </a:lnTo>
                    <a:lnTo>
                      <a:pt x="3124" y="2772"/>
                    </a:lnTo>
                    <a:lnTo>
                      <a:pt x="3085" y="2810"/>
                    </a:lnTo>
                    <a:lnTo>
                      <a:pt x="3066" y="2829"/>
                    </a:lnTo>
                    <a:lnTo>
                      <a:pt x="2943" y="3096"/>
                    </a:lnTo>
                    <a:lnTo>
                      <a:pt x="2152" y="2896"/>
                    </a:lnTo>
                    <a:lnTo>
                      <a:pt x="2019" y="2819"/>
                    </a:lnTo>
                    <a:lnTo>
                      <a:pt x="1971" y="2810"/>
                    </a:lnTo>
                    <a:lnTo>
                      <a:pt x="1781" y="2848"/>
                    </a:lnTo>
                    <a:lnTo>
                      <a:pt x="1743" y="2848"/>
                    </a:lnTo>
                    <a:lnTo>
                      <a:pt x="1685" y="2838"/>
                    </a:lnTo>
                    <a:lnTo>
                      <a:pt x="1438" y="2695"/>
                    </a:lnTo>
                    <a:lnTo>
                      <a:pt x="1076" y="2677"/>
                    </a:lnTo>
                    <a:lnTo>
                      <a:pt x="876" y="2715"/>
                    </a:lnTo>
                    <a:lnTo>
                      <a:pt x="790" y="2753"/>
                    </a:lnTo>
                    <a:lnTo>
                      <a:pt x="704" y="2772"/>
                    </a:lnTo>
                    <a:lnTo>
                      <a:pt x="638" y="2800"/>
                    </a:lnTo>
                    <a:lnTo>
                      <a:pt x="457" y="2819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15" name="Freeform 17">
                <a:extLst>
                  <a:ext uri="{FF2B5EF4-FFF2-40B4-BE49-F238E27FC236}">
                    <a16:creationId xmlns:a16="http://schemas.microsoft.com/office/drawing/2014/main" id="{EC33315D-95A9-2243-B987-317627D29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4413" y="5784850"/>
                <a:ext cx="1423987" cy="569913"/>
              </a:xfrm>
              <a:custGeom>
                <a:avLst/>
                <a:gdLst>
                  <a:gd name="T0" fmla="*/ 792304 w 3954"/>
                  <a:gd name="T1" fmla="*/ 500745 h 1582"/>
                  <a:gd name="T2" fmla="*/ 754850 w 3954"/>
                  <a:gd name="T3" fmla="*/ 494261 h 1582"/>
                  <a:gd name="T4" fmla="*/ 610434 w 3954"/>
                  <a:gd name="T5" fmla="*/ 439143 h 1582"/>
                  <a:gd name="T6" fmla="*/ 494110 w 3954"/>
                  <a:gd name="T7" fmla="*/ 463279 h 1582"/>
                  <a:gd name="T8" fmla="*/ 387509 w 3954"/>
                  <a:gd name="T9" fmla="*/ 518037 h 1582"/>
                  <a:gd name="T10" fmla="*/ 339610 w 3954"/>
                  <a:gd name="T11" fmla="*/ 521640 h 1582"/>
                  <a:gd name="T12" fmla="*/ 315841 w 3954"/>
                  <a:gd name="T13" fmla="*/ 535329 h 1582"/>
                  <a:gd name="T14" fmla="*/ 274425 w 3954"/>
                  <a:gd name="T15" fmla="*/ 545776 h 1582"/>
                  <a:gd name="T16" fmla="*/ 109842 w 3954"/>
                  <a:gd name="T17" fmla="*/ 569553 h 1582"/>
                  <a:gd name="T18" fmla="*/ 113444 w 3954"/>
                  <a:gd name="T19" fmla="*/ 542174 h 1582"/>
                  <a:gd name="T20" fmla="*/ 140814 w 3954"/>
                  <a:gd name="T21" fmla="*/ 494261 h 1582"/>
                  <a:gd name="T22" fmla="*/ 147657 w 3954"/>
                  <a:gd name="T23" fmla="*/ 459677 h 1582"/>
                  <a:gd name="T24" fmla="*/ 140814 w 3954"/>
                  <a:gd name="T25" fmla="*/ 404919 h 1582"/>
                  <a:gd name="T26" fmla="*/ 109842 w 3954"/>
                  <a:gd name="T27" fmla="*/ 363851 h 1582"/>
                  <a:gd name="T28" fmla="*/ 0 w 3954"/>
                  <a:gd name="T29" fmla="*/ 274509 h 1582"/>
                  <a:gd name="T30" fmla="*/ 30972 w 3954"/>
                  <a:gd name="T31" fmla="*/ 212547 h 1582"/>
                  <a:gd name="T32" fmla="*/ 65185 w 3954"/>
                  <a:gd name="T33" fmla="*/ 171478 h 1582"/>
                  <a:gd name="T34" fmla="*/ 130370 w 3954"/>
                  <a:gd name="T35" fmla="*/ 137255 h 1582"/>
                  <a:gd name="T36" fmla="*/ 144055 w 3954"/>
                  <a:gd name="T37" fmla="*/ 116720 h 1582"/>
                  <a:gd name="T38" fmla="*/ 147657 w 3954"/>
                  <a:gd name="T39" fmla="*/ 103031 h 1582"/>
                  <a:gd name="T40" fmla="*/ 127129 w 3954"/>
                  <a:gd name="T41" fmla="*/ 92584 h 1582"/>
                  <a:gd name="T42" fmla="*/ 106601 w 3954"/>
                  <a:gd name="T43" fmla="*/ 75652 h 1582"/>
                  <a:gd name="T44" fmla="*/ 113444 w 3954"/>
                  <a:gd name="T45" fmla="*/ 55118 h 1582"/>
                  <a:gd name="T46" fmla="*/ 192314 w 3954"/>
                  <a:gd name="T47" fmla="*/ 10447 h 1582"/>
                  <a:gd name="T48" fmla="*/ 216083 w 3954"/>
                  <a:gd name="T49" fmla="*/ 10447 h 1582"/>
                  <a:gd name="T50" fmla="*/ 253898 w 3954"/>
                  <a:gd name="T51" fmla="*/ 37826 h 1582"/>
                  <a:gd name="T52" fmla="*/ 274425 w 3954"/>
                  <a:gd name="T53" fmla="*/ 41068 h 1582"/>
                  <a:gd name="T54" fmla="*/ 308639 w 3954"/>
                  <a:gd name="T55" fmla="*/ 34224 h 1582"/>
                  <a:gd name="T56" fmla="*/ 322324 w 3954"/>
                  <a:gd name="T57" fmla="*/ 24137 h 1582"/>
                  <a:gd name="T58" fmla="*/ 343212 w 3954"/>
                  <a:gd name="T59" fmla="*/ 0 h 1582"/>
                  <a:gd name="T60" fmla="*/ 356897 w 3954"/>
                  <a:gd name="T61" fmla="*/ 3602 h 1582"/>
                  <a:gd name="T62" fmla="*/ 394712 w 3954"/>
                  <a:gd name="T63" fmla="*/ 37826 h 1582"/>
                  <a:gd name="T64" fmla="*/ 432166 w 3954"/>
                  <a:gd name="T65" fmla="*/ 41068 h 1582"/>
                  <a:gd name="T66" fmla="*/ 456295 w 3954"/>
                  <a:gd name="T67" fmla="*/ 37826 h 1582"/>
                  <a:gd name="T68" fmla="*/ 490508 w 3954"/>
                  <a:gd name="T69" fmla="*/ 55118 h 1582"/>
                  <a:gd name="T70" fmla="*/ 552452 w 3954"/>
                  <a:gd name="T71" fmla="*/ 51516 h 1582"/>
                  <a:gd name="T72" fmla="*/ 586665 w 3954"/>
                  <a:gd name="T73" fmla="*/ 55118 h 1582"/>
                  <a:gd name="T74" fmla="*/ 669137 w 3954"/>
                  <a:gd name="T75" fmla="*/ 85739 h 1582"/>
                  <a:gd name="T76" fmla="*/ 741165 w 3954"/>
                  <a:gd name="T77" fmla="*/ 75652 h 1582"/>
                  <a:gd name="T78" fmla="*/ 898905 w 3954"/>
                  <a:gd name="T79" fmla="*/ 75652 h 1582"/>
                  <a:gd name="T80" fmla="*/ 943562 w 3954"/>
                  <a:gd name="T81" fmla="*/ 61602 h 1582"/>
                  <a:gd name="T82" fmla="*/ 1080775 w 3954"/>
                  <a:gd name="T83" fmla="*/ 85739 h 1582"/>
                  <a:gd name="T84" fmla="*/ 1149201 w 3954"/>
                  <a:gd name="T85" fmla="*/ 106273 h 1582"/>
                  <a:gd name="T86" fmla="*/ 1172971 w 3954"/>
                  <a:gd name="T87" fmla="*/ 123565 h 1582"/>
                  <a:gd name="T88" fmla="*/ 1224470 w 3954"/>
                  <a:gd name="T89" fmla="*/ 164634 h 1582"/>
                  <a:gd name="T90" fmla="*/ 1423627 w 3954"/>
                  <a:gd name="T91" fmla="*/ 236683 h 1582"/>
                  <a:gd name="T92" fmla="*/ 1378970 w 3954"/>
                  <a:gd name="T93" fmla="*/ 322422 h 1582"/>
                  <a:gd name="T94" fmla="*/ 1231673 w 3954"/>
                  <a:gd name="T95" fmla="*/ 367093 h 1582"/>
                  <a:gd name="T96" fmla="*/ 1187016 w 3954"/>
                  <a:gd name="T97" fmla="*/ 401317 h 1582"/>
                  <a:gd name="T98" fmla="*/ 1084016 w 3954"/>
                  <a:gd name="T99" fmla="*/ 408522 h 1582"/>
                  <a:gd name="T100" fmla="*/ 1008387 w 3954"/>
                  <a:gd name="T101" fmla="*/ 445988 h 1582"/>
                  <a:gd name="T102" fmla="*/ 994702 w 3954"/>
                  <a:gd name="T103" fmla="*/ 463279 h 1582"/>
                  <a:gd name="T104" fmla="*/ 964090 w 3954"/>
                  <a:gd name="T105" fmla="*/ 483814 h 1582"/>
                  <a:gd name="T106" fmla="*/ 826878 w 3954"/>
                  <a:gd name="T107" fmla="*/ 470124 h 1582"/>
                  <a:gd name="T108" fmla="*/ 802748 w 3954"/>
                  <a:gd name="T109" fmla="*/ 487056 h 158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954" h="1582">
                    <a:moveTo>
                      <a:pt x="2200" y="1400"/>
                    </a:moveTo>
                    <a:lnTo>
                      <a:pt x="2200" y="1390"/>
                    </a:lnTo>
                    <a:lnTo>
                      <a:pt x="2143" y="1400"/>
                    </a:lnTo>
                    <a:lnTo>
                      <a:pt x="2096" y="1372"/>
                    </a:lnTo>
                    <a:lnTo>
                      <a:pt x="1858" y="1324"/>
                    </a:lnTo>
                    <a:lnTo>
                      <a:pt x="1695" y="1219"/>
                    </a:lnTo>
                    <a:lnTo>
                      <a:pt x="1638" y="1257"/>
                    </a:lnTo>
                    <a:lnTo>
                      <a:pt x="1372" y="1286"/>
                    </a:lnTo>
                    <a:lnTo>
                      <a:pt x="1153" y="1419"/>
                    </a:lnTo>
                    <a:lnTo>
                      <a:pt x="1076" y="1438"/>
                    </a:lnTo>
                    <a:lnTo>
                      <a:pt x="972" y="1438"/>
                    </a:lnTo>
                    <a:lnTo>
                      <a:pt x="943" y="1448"/>
                    </a:lnTo>
                    <a:lnTo>
                      <a:pt x="905" y="1476"/>
                    </a:lnTo>
                    <a:lnTo>
                      <a:pt x="877" y="1486"/>
                    </a:lnTo>
                    <a:lnTo>
                      <a:pt x="838" y="1486"/>
                    </a:lnTo>
                    <a:lnTo>
                      <a:pt x="762" y="1515"/>
                    </a:lnTo>
                    <a:lnTo>
                      <a:pt x="305" y="1581"/>
                    </a:lnTo>
                    <a:lnTo>
                      <a:pt x="305" y="1533"/>
                    </a:lnTo>
                    <a:lnTo>
                      <a:pt x="315" y="1505"/>
                    </a:lnTo>
                    <a:lnTo>
                      <a:pt x="324" y="1467"/>
                    </a:lnTo>
                    <a:lnTo>
                      <a:pt x="391" y="1372"/>
                    </a:lnTo>
                    <a:lnTo>
                      <a:pt x="410" y="1324"/>
                    </a:lnTo>
                    <a:lnTo>
                      <a:pt x="410" y="1276"/>
                    </a:lnTo>
                    <a:lnTo>
                      <a:pt x="410" y="1200"/>
                    </a:lnTo>
                    <a:lnTo>
                      <a:pt x="391" y="1124"/>
                    </a:lnTo>
                    <a:lnTo>
                      <a:pt x="362" y="1067"/>
                    </a:lnTo>
                    <a:lnTo>
                      <a:pt x="305" y="1010"/>
                    </a:lnTo>
                    <a:lnTo>
                      <a:pt x="105" y="886"/>
                    </a:lnTo>
                    <a:lnTo>
                      <a:pt x="0" y="762"/>
                    </a:lnTo>
                    <a:lnTo>
                      <a:pt x="29" y="686"/>
                    </a:lnTo>
                    <a:lnTo>
                      <a:pt x="86" y="590"/>
                    </a:lnTo>
                    <a:lnTo>
                      <a:pt x="143" y="514"/>
                    </a:lnTo>
                    <a:lnTo>
                      <a:pt x="181" y="476"/>
                    </a:lnTo>
                    <a:lnTo>
                      <a:pt x="219" y="448"/>
                    </a:lnTo>
                    <a:lnTo>
                      <a:pt x="362" y="381"/>
                    </a:lnTo>
                    <a:lnTo>
                      <a:pt x="381" y="352"/>
                    </a:lnTo>
                    <a:lnTo>
                      <a:pt x="400" y="324"/>
                    </a:lnTo>
                    <a:lnTo>
                      <a:pt x="410" y="305"/>
                    </a:lnTo>
                    <a:lnTo>
                      <a:pt x="410" y="286"/>
                    </a:lnTo>
                    <a:lnTo>
                      <a:pt x="391" y="267"/>
                    </a:lnTo>
                    <a:lnTo>
                      <a:pt x="353" y="257"/>
                    </a:lnTo>
                    <a:lnTo>
                      <a:pt x="324" y="238"/>
                    </a:lnTo>
                    <a:lnTo>
                      <a:pt x="296" y="210"/>
                    </a:lnTo>
                    <a:lnTo>
                      <a:pt x="305" y="171"/>
                    </a:lnTo>
                    <a:lnTo>
                      <a:pt x="315" y="153"/>
                    </a:lnTo>
                    <a:lnTo>
                      <a:pt x="353" y="124"/>
                    </a:lnTo>
                    <a:lnTo>
                      <a:pt x="534" y="29"/>
                    </a:lnTo>
                    <a:lnTo>
                      <a:pt x="562" y="29"/>
                    </a:lnTo>
                    <a:lnTo>
                      <a:pt x="600" y="29"/>
                    </a:lnTo>
                    <a:lnTo>
                      <a:pt x="629" y="48"/>
                    </a:lnTo>
                    <a:lnTo>
                      <a:pt x="705" y="105"/>
                    </a:lnTo>
                    <a:lnTo>
                      <a:pt x="734" y="114"/>
                    </a:lnTo>
                    <a:lnTo>
                      <a:pt x="762" y="114"/>
                    </a:lnTo>
                    <a:lnTo>
                      <a:pt x="800" y="114"/>
                    </a:lnTo>
                    <a:lnTo>
                      <a:pt x="857" y="95"/>
                    </a:lnTo>
                    <a:lnTo>
                      <a:pt x="877" y="76"/>
                    </a:lnTo>
                    <a:lnTo>
                      <a:pt x="895" y="67"/>
                    </a:lnTo>
                    <a:lnTo>
                      <a:pt x="934" y="19"/>
                    </a:lnTo>
                    <a:lnTo>
                      <a:pt x="953" y="0"/>
                    </a:lnTo>
                    <a:lnTo>
                      <a:pt x="972" y="0"/>
                    </a:lnTo>
                    <a:lnTo>
                      <a:pt x="991" y="10"/>
                    </a:lnTo>
                    <a:lnTo>
                      <a:pt x="1058" y="76"/>
                    </a:lnTo>
                    <a:lnTo>
                      <a:pt x="1096" y="105"/>
                    </a:lnTo>
                    <a:lnTo>
                      <a:pt x="1143" y="114"/>
                    </a:lnTo>
                    <a:lnTo>
                      <a:pt x="1200" y="114"/>
                    </a:lnTo>
                    <a:lnTo>
                      <a:pt x="1238" y="105"/>
                    </a:lnTo>
                    <a:lnTo>
                      <a:pt x="1267" y="105"/>
                    </a:lnTo>
                    <a:lnTo>
                      <a:pt x="1296" y="114"/>
                    </a:lnTo>
                    <a:lnTo>
                      <a:pt x="1362" y="153"/>
                    </a:lnTo>
                    <a:lnTo>
                      <a:pt x="1400" y="162"/>
                    </a:lnTo>
                    <a:lnTo>
                      <a:pt x="1534" y="143"/>
                    </a:lnTo>
                    <a:lnTo>
                      <a:pt x="1581" y="143"/>
                    </a:lnTo>
                    <a:lnTo>
                      <a:pt x="1629" y="153"/>
                    </a:lnTo>
                    <a:lnTo>
                      <a:pt x="1800" y="229"/>
                    </a:lnTo>
                    <a:lnTo>
                      <a:pt x="1858" y="238"/>
                    </a:lnTo>
                    <a:lnTo>
                      <a:pt x="1924" y="238"/>
                    </a:lnTo>
                    <a:lnTo>
                      <a:pt x="2058" y="210"/>
                    </a:lnTo>
                    <a:lnTo>
                      <a:pt x="2457" y="219"/>
                    </a:lnTo>
                    <a:lnTo>
                      <a:pt x="2496" y="210"/>
                    </a:lnTo>
                    <a:lnTo>
                      <a:pt x="2562" y="181"/>
                    </a:lnTo>
                    <a:lnTo>
                      <a:pt x="2620" y="171"/>
                    </a:lnTo>
                    <a:lnTo>
                      <a:pt x="2686" y="181"/>
                    </a:lnTo>
                    <a:lnTo>
                      <a:pt x="3001" y="238"/>
                    </a:lnTo>
                    <a:lnTo>
                      <a:pt x="3067" y="267"/>
                    </a:lnTo>
                    <a:lnTo>
                      <a:pt x="3191" y="295"/>
                    </a:lnTo>
                    <a:lnTo>
                      <a:pt x="3219" y="314"/>
                    </a:lnTo>
                    <a:lnTo>
                      <a:pt x="3257" y="343"/>
                    </a:lnTo>
                    <a:lnTo>
                      <a:pt x="3305" y="400"/>
                    </a:lnTo>
                    <a:lnTo>
                      <a:pt x="3400" y="457"/>
                    </a:lnTo>
                    <a:lnTo>
                      <a:pt x="3610" y="552"/>
                    </a:lnTo>
                    <a:lnTo>
                      <a:pt x="3953" y="657"/>
                    </a:lnTo>
                    <a:lnTo>
                      <a:pt x="3886" y="819"/>
                    </a:lnTo>
                    <a:lnTo>
                      <a:pt x="3829" y="895"/>
                    </a:lnTo>
                    <a:lnTo>
                      <a:pt x="3753" y="943"/>
                    </a:lnTo>
                    <a:lnTo>
                      <a:pt x="3420" y="1019"/>
                    </a:lnTo>
                    <a:lnTo>
                      <a:pt x="3343" y="1086"/>
                    </a:lnTo>
                    <a:lnTo>
                      <a:pt x="3296" y="1114"/>
                    </a:lnTo>
                    <a:lnTo>
                      <a:pt x="3200" y="1134"/>
                    </a:lnTo>
                    <a:lnTo>
                      <a:pt x="3010" y="1134"/>
                    </a:lnTo>
                    <a:lnTo>
                      <a:pt x="2924" y="1162"/>
                    </a:lnTo>
                    <a:lnTo>
                      <a:pt x="2800" y="1238"/>
                    </a:lnTo>
                    <a:lnTo>
                      <a:pt x="2781" y="1257"/>
                    </a:lnTo>
                    <a:lnTo>
                      <a:pt x="2762" y="1286"/>
                    </a:lnTo>
                    <a:lnTo>
                      <a:pt x="2724" y="1324"/>
                    </a:lnTo>
                    <a:lnTo>
                      <a:pt x="2677" y="1343"/>
                    </a:lnTo>
                    <a:lnTo>
                      <a:pt x="2638" y="1362"/>
                    </a:lnTo>
                    <a:lnTo>
                      <a:pt x="2296" y="1305"/>
                    </a:lnTo>
                    <a:lnTo>
                      <a:pt x="2257" y="1333"/>
                    </a:lnTo>
                    <a:lnTo>
                      <a:pt x="2229" y="1352"/>
                    </a:lnTo>
                    <a:lnTo>
                      <a:pt x="2200" y="140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16" name="Freeform 18">
                <a:extLst>
                  <a:ext uri="{FF2B5EF4-FFF2-40B4-BE49-F238E27FC236}">
                    <a16:creationId xmlns:a16="http://schemas.microsoft.com/office/drawing/2014/main" id="{CA9C13DE-AB38-F34F-B192-3DD1B4CFB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5822950"/>
                <a:ext cx="898525" cy="998538"/>
              </a:xfrm>
              <a:custGeom>
                <a:avLst/>
                <a:gdLst>
                  <a:gd name="T0" fmla="*/ 833008 w 2496"/>
                  <a:gd name="T1" fmla="*/ 933338 h 2772"/>
                  <a:gd name="T2" fmla="*/ 785129 w 2496"/>
                  <a:gd name="T3" fmla="*/ 963957 h 2772"/>
                  <a:gd name="T4" fmla="*/ 737251 w 2496"/>
                  <a:gd name="T5" fmla="*/ 977645 h 2772"/>
                  <a:gd name="T6" fmla="*/ 682173 w 2496"/>
                  <a:gd name="T7" fmla="*/ 981247 h 2772"/>
                  <a:gd name="T8" fmla="*/ 592897 w 2496"/>
                  <a:gd name="T9" fmla="*/ 994936 h 2772"/>
                  <a:gd name="T10" fmla="*/ 531339 w 2496"/>
                  <a:gd name="T11" fmla="*/ 953870 h 2772"/>
                  <a:gd name="T12" fmla="*/ 366826 w 2496"/>
                  <a:gd name="T13" fmla="*/ 922891 h 2772"/>
                  <a:gd name="T14" fmla="*/ 61558 w 2496"/>
                  <a:gd name="T15" fmla="*/ 895514 h 2772"/>
                  <a:gd name="T16" fmla="*/ 24119 w 2496"/>
                  <a:gd name="T17" fmla="*/ 878224 h 2772"/>
                  <a:gd name="T18" fmla="*/ 61558 w 2496"/>
                  <a:gd name="T19" fmla="*/ 840400 h 2772"/>
                  <a:gd name="T20" fmla="*/ 92516 w 2496"/>
                  <a:gd name="T21" fmla="*/ 813023 h 2772"/>
                  <a:gd name="T22" fmla="*/ 24119 w 2496"/>
                  <a:gd name="T23" fmla="*/ 679380 h 2772"/>
                  <a:gd name="T24" fmla="*/ 3240 w 2496"/>
                  <a:gd name="T25" fmla="*/ 576357 h 2772"/>
                  <a:gd name="T26" fmla="*/ 47878 w 2496"/>
                  <a:gd name="T27" fmla="*/ 542136 h 2772"/>
                  <a:gd name="T28" fmla="*/ 82077 w 2496"/>
                  <a:gd name="T29" fmla="*/ 531689 h 2772"/>
                  <a:gd name="T30" fmla="*/ 126715 w 2496"/>
                  <a:gd name="T31" fmla="*/ 493866 h 2772"/>
                  <a:gd name="T32" fmla="*/ 171353 w 2496"/>
                  <a:gd name="T33" fmla="*/ 473333 h 2772"/>
                  <a:gd name="T34" fmla="*/ 164514 w 2496"/>
                  <a:gd name="T35" fmla="*/ 414977 h 2772"/>
                  <a:gd name="T36" fmla="*/ 174953 w 2496"/>
                  <a:gd name="T37" fmla="*/ 319158 h 2772"/>
                  <a:gd name="T38" fmla="*/ 167753 w 2496"/>
                  <a:gd name="T39" fmla="*/ 198843 h 2772"/>
                  <a:gd name="T40" fmla="*/ 212392 w 2496"/>
                  <a:gd name="T41" fmla="*/ 150933 h 2772"/>
                  <a:gd name="T42" fmla="*/ 284389 w 2496"/>
                  <a:gd name="T43" fmla="*/ 157778 h 2772"/>
                  <a:gd name="T44" fmla="*/ 308508 w 2496"/>
                  <a:gd name="T45" fmla="*/ 137245 h 2772"/>
                  <a:gd name="T46" fmla="*/ 353146 w 2496"/>
                  <a:gd name="T47" fmla="*/ 133643 h 2772"/>
                  <a:gd name="T48" fmla="*/ 401024 w 2496"/>
                  <a:gd name="T49" fmla="*/ 103024 h 2772"/>
                  <a:gd name="T50" fmla="*/ 473022 w 2496"/>
                  <a:gd name="T51" fmla="*/ 85733 h 2772"/>
                  <a:gd name="T52" fmla="*/ 527739 w 2496"/>
                  <a:gd name="T53" fmla="*/ 106266 h 2772"/>
                  <a:gd name="T54" fmla="*/ 569138 w 2496"/>
                  <a:gd name="T55" fmla="*/ 106266 h 2772"/>
                  <a:gd name="T56" fmla="*/ 606936 w 2496"/>
                  <a:gd name="T57" fmla="*/ 58356 h 2772"/>
                  <a:gd name="T58" fmla="*/ 623856 w 2496"/>
                  <a:gd name="T59" fmla="*/ 30979 h 2772"/>
                  <a:gd name="T60" fmla="*/ 617016 w 2496"/>
                  <a:gd name="T61" fmla="*/ 6844 h 2772"/>
                  <a:gd name="T62" fmla="*/ 651215 w 2496"/>
                  <a:gd name="T63" fmla="*/ 3242 h 2772"/>
                  <a:gd name="T64" fmla="*/ 737251 w 2496"/>
                  <a:gd name="T65" fmla="*/ 41065 h 2772"/>
                  <a:gd name="T66" fmla="*/ 723572 w 2496"/>
                  <a:gd name="T67" fmla="*/ 82491 h 2772"/>
                  <a:gd name="T68" fmla="*/ 706292 w 2496"/>
                  <a:gd name="T69" fmla="*/ 150933 h 2772"/>
                  <a:gd name="T70" fmla="*/ 730052 w 2496"/>
                  <a:gd name="T71" fmla="*/ 205687 h 2772"/>
                  <a:gd name="T72" fmla="*/ 819328 w 2496"/>
                  <a:gd name="T73" fmla="*/ 236666 h 2772"/>
                  <a:gd name="T74" fmla="*/ 870806 w 2496"/>
                  <a:gd name="T75" fmla="*/ 274490 h 2772"/>
                  <a:gd name="T76" fmla="*/ 888085 w 2496"/>
                  <a:gd name="T77" fmla="*/ 311953 h 2772"/>
                  <a:gd name="T78" fmla="*/ 888085 w 2496"/>
                  <a:gd name="T79" fmla="*/ 391202 h 2772"/>
                  <a:gd name="T80" fmla="*/ 880886 w 2496"/>
                  <a:gd name="T81" fmla="*/ 428665 h 2772"/>
                  <a:gd name="T82" fmla="*/ 857127 w 2496"/>
                  <a:gd name="T83" fmla="*/ 435510 h 2772"/>
                  <a:gd name="T84" fmla="*/ 839847 w 2496"/>
                  <a:gd name="T85" fmla="*/ 473333 h 2772"/>
                  <a:gd name="T86" fmla="*/ 822928 w 2496"/>
                  <a:gd name="T87" fmla="*/ 521603 h 2772"/>
                  <a:gd name="T88" fmla="*/ 829768 w 2496"/>
                  <a:gd name="T89" fmla="*/ 617422 h 2772"/>
                  <a:gd name="T90" fmla="*/ 880886 w 2496"/>
                  <a:gd name="T91" fmla="*/ 792490 h 27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496" h="2772">
                    <a:moveTo>
                      <a:pt x="2495" y="2562"/>
                    </a:moveTo>
                    <a:lnTo>
                      <a:pt x="2352" y="2562"/>
                    </a:lnTo>
                    <a:lnTo>
                      <a:pt x="2314" y="2591"/>
                    </a:lnTo>
                    <a:lnTo>
                      <a:pt x="2276" y="2628"/>
                    </a:lnTo>
                    <a:lnTo>
                      <a:pt x="2228" y="2657"/>
                    </a:lnTo>
                    <a:lnTo>
                      <a:pt x="2181" y="2676"/>
                    </a:lnTo>
                    <a:lnTo>
                      <a:pt x="2133" y="2686"/>
                    </a:lnTo>
                    <a:lnTo>
                      <a:pt x="2095" y="2714"/>
                    </a:lnTo>
                    <a:lnTo>
                      <a:pt x="2048" y="2714"/>
                    </a:lnTo>
                    <a:lnTo>
                      <a:pt x="1943" y="2714"/>
                    </a:lnTo>
                    <a:lnTo>
                      <a:pt x="1924" y="2714"/>
                    </a:lnTo>
                    <a:lnTo>
                      <a:pt x="1895" y="2724"/>
                    </a:lnTo>
                    <a:lnTo>
                      <a:pt x="1800" y="2762"/>
                    </a:lnTo>
                    <a:lnTo>
                      <a:pt x="1743" y="2771"/>
                    </a:lnTo>
                    <a:lnTo>
                      <a:pt x="1647" y="2762"/>
                    </a:lnTo>
                    <a:lnTo>
                      <a:pt x="1562" y="2714"/>
                    </a:lnTo>
                    <a:lnTo>
                      <a:pt x="1486" y="2657"/>
                    </a:lnTo>
                    <a:lnTo>
                      <a:pt x="1476" y="2648"/>
                    </a:lnTo>
                    <a:lnTo>
                      <a:pt x="1409" y="2600"/>
                    </a:lnTo>
                    <a:lnTo>
                      <a:pt x="1314" y="2581"/>
                    </a:lnTo>
                    <a:lnTo>
                      <a:pt x="1019" y="2562"/>
                    </a:lnTo>
                    <a:lnTo>
                      <a:pt x="752" y="2466"/>
                    </a:lnTo>
                    <a:lnTo>
                      <a:pt x="276" y="2495"/>
                    </a:lnTo>
                    <a:lnTo>
                      <a:pt x="171" y="2486"/>
                    </a:lnTo>
                    <a:lnTo>
                      <a:pt x="67" y="2448"/>
                    </a:lnTo>
                    <a:lnTo>
                      <a:pt x="67" y="2438"/>
                    </a:lnTo>
                    <a:lnTo>
                      <a:pt x="114" y="2381"/>
                    </a:lnTo>
                    <a:lnTo>
                      <a:pt x="143" y="2352"/>
                    </a:lnTo>
                    <a:lnTo>
                      <a:pt x="171" y="2333"/>
                    </a:lnTo>
                    <a:lnTo>
                      <a:pt x="238" y="2295"/>
                    </a:lnTo>
                    <a:lnTo>
                      <a:pt x="257" y="2286"/>
                    </a:lnTo>
                    <a:lnTo>
                      <a:pt x="257" y="2257"/>
                    </a:lnTo>
                    <a:lnTo>
                      <a:pt x="247" y="2210"/>
                    </a:lnTo>
                    <a:lnTo>
                      <a:pt x="152" y="2047"/>
                    </a:lnTo>
                    <a:lnTo>
                      <a:pt x="67" y="1886"/>
                    </a:lnTo>
                    <a:lnTo>
                      <a:pt x="0" y="1705"/>
                    </a:lnTo>
                    <a:lnTo>
                      <a:pt x="0" y="1648"/>
                    </a:lnTo>
                    <a:lnTo>
                      <a:pt x="9" y="1600"/>
                    </a:lnTo>
                    <a:lnTo>
                      <a:pt x="57" y="1533"/>
                    </a:lnTo>
                    <a:lnTo>
                      <a:pt x="95" y="1514"/>
                    </a:lnTo>
                    <a:lnTo>
                      <a:pt x="133" y="1505"/>
                    </a:lnTo>
                    <a:lnTo>
                      <a:pt x="171" y="1495"/>
                    </a:lnTo>
                    <a:lnTo>
                      <a:pt x="209" y="1486"/>
                    </a:lnTo>
                    <a:lnTo>
                      <a:pt x="228" y="1476"/>
                    </a:lnTo>
                    <a:lnTo>
                      <a:pt x="295" y="1400"/>
                    </a:lnTo>
                    <a:lnTo>
                      <a:pt x="324" y="1381"/>
                    </a:lnTo>
                    <a:lnTo>
                      <a:pt x="352" y="1371"/>
                    </a:lnTo>
                    <a:lnTo>
                      <a:pt x="428" y="1362"/>
                    </a:lnTo>
                    <a:lnTo>
                      <a:pt x="457" y="1343"/>
                    </a:lnTo>
                    <a:lnTo>
                      <a:pt x="476" y="1314"/>
                    </a:lnTo>
                    <a:lnTo>
                      <a:pt x="466" y="1247"/>
                    </a:lnTo>
                    <a:lnTo>
                      <a:pt x="457" y="1200"/>
                    </a:lnTo>
                    <a:lnTo>
                      <a:pt x="457" y="1152"/>
                    </a:lnTo>
                    <a:lnTo>
                      <a:pt x="457" y="1067"/>
                    </a:lnTo>
                    <a:lnTo>
                      <a:pt x="486" y="962"/>
                    </a:lnTo>
                    <a:lnTo>
                      <a:pt x="486" y="886"/>
                    </a:lnTo>
                    <a:lnTo>
                      <a:pt x="486" y="743"/>
                    </a:lnTo>
                    <a:lnTo>
                      <a:pt x="466" y="600"/>
                    </a:lnTo>
                    <a:lnTo>
                      <a:pt x="466" y="552"/>
                    </a:lnTo>
                    <a:lnTo>
                      <a:pt x="466" y="514"/>
                    </a:lnTo>
                    <a:lnTo>
                      <a:pt x="495" y="447"/>
                    </a:lnTo>
                    <a:lnTo>
                      <a:pt x="590" y="419"/>
                    </a:lnTo>
                    <a:lnTo>
                      <a:pt x="714" y="447"/>
                    </a:lnTo>
                    <a:lnTo>
                      <a:pt x="752" y="447"/>
                    </a:lnTo>
                    <a:lnTo>
                      <a:pt x="790" y="438"/>
                    </a:lnTo>
                    <a:lnTo>
                      <a:pt x="819" y="428"/>
                    </a:lnTo>
                    <a:lnTo>
                      <a:pt x="829" y="409"/>
                    </a:lnTo>
                    <a:lnTo>
                      <a:pt x="857" y="381"/>
                    </a:lnTo>
                    <a:lnTo>
                      <a:pt x="886" y="362"/>
                    </a:lnTo>
                    <a:lnTo>
                      <a:pt x="905" y="352"/>
                    </a:lnTo>
                    <a:lnTo>
                      <a:pt x="981" y="371"/>
                    </a:lnTo>
                    <a:lnTo>
                      <a:pt x="1038" y="352"/>
                    </a:lnTo>
                    <a:lnTo>
                      <a:pt x="1067" y="343"/>
                    </a:lnTo>
                    <a:lnTo>
                      <a:pt x="1114" y="286"/>
                    </a:lnTo>
                    <a:lnTo>
                      <a:pt x="1162" y="267"/>
                    </a:lnTo>
                    <a:lnTo>
                      <a:pt x="1266" y="238"/>
                    </a:lnTo>
                    <a:lnTo>
                      <a:pt x="1314" y="238"/>
                    </a:lnTo>
                    <a:lnTo>
                      <a:pt x="1352" y="247"/>
                    </a:lnTo>
                    <a:lnTo>
                      <a:pt x="1390" y="257"/>
                    </a:lnTo>
                    <a:lnTo>
                      <a:pt x="1466" y="295"/>
                    </a:lnTo>
                    <a:lnTo>
                      <a:pt x="1514" y="314"/>
                    </a:lnTo>
                    <a:lnTo>
                      <a:pt x="1543" y="314"/>
                    </a:lnTo>
                    <a:lnTo>
                      <a:pt x="1581" y="295"/>
                    </a:lnTo>
                    <a:lnTo>
                      <a:pt x="1619" y="257"/>
                    </a:lnTo>
                    <a:lnTo>
                      <a:pt x="1647" y="219"/>
                    </a:lnTo>
                    <a:lnTo>
                      <a:pt x="1686" y="162"/>
                    </a:lnTo>
                    <a:lnTo>
                      <a:pt x="1695" y="143"/>
                    </a:lnTo>
                    <a:lnTo>
                      <a:pt x="1724" y="105"/>
                    </a:lnTo>
                    <a:lnTo>
                      <a:pt x="1733" y="86"/>
                    </a:lnTo>
                    <a:lnTo>
                      <a:pt x="1733" y="66"/>
                    </a:lnTo>
                    <a:lnTo>
                      <a:pt x="1724" y="38"/>
                    </a:lnTo>
                    <a:lnTo>
                      <a:pt x="1714" y="19"/>
                    </a:lnTo>
                    <a:lnTo>
                      <a:pt x="1733" y="9"/>
                    </a:lnTo>
                    <a:lnTo>
                      <a:pt x="1762" y="0"/>
                    </a:lnTo>
                    <a:lnTo>
                      <a:pt x="1809" y="9"/>
                    </a:lnTo>
                    <a:lnTo>
                      <a:pt x="1943" y="66"/>
                    </a:lnTo>
                    <a:lnTo>
                      <a:pt x="2000" y="76"/>
                    </a:lnTo>
                    <a:lnTo>
                      <a:pt x="2048" y="114"/>
                    </a:lnTo>
                    <a:lnTo>
                      <a:pt x="2048" y="133"/>
                    </a:lnTo>
                    <a:lnTo>
                      <a:pt x="2048" y="162"/>
                    </a:lnTo>
                    <a:lnTo>
                      <a:pt x="2010" y="229"/>
                    </a:lnTo>
                    <a:lnTo>
                      <a:pt x="1962" y="352"/>
                    </a:lnTo>
                    <a:lnTo>
                      <a:pt x="1952" y="390"/>
                    </a:lnTo>
                    <a:lnTo>
                      <a:pt x="1962" y="419"/>
                    </a:lnTo>
                    <a:lnTo>
                      <a:pt x="1981" y="447"/>
                    </a:lnTo>
                    <a:lnTo>
                      <a:pt x="2000" y="485"/>
                    </a:lnTo>
                    <a:lnTo>
                      <a:pt x="2028" y="571"/>
                    </a:lnTo>
                    <a:lnTo>
                      <a:pt x="2048" y="610"/>
                    </a:lnTo>
                    <a:lnTo>
                      <a:pt x="2076" y="638"/>
                    </a:lnTo>
                    <a:lnTo>
                      <a:pt x="2276" y="657"/>
                    </a:lnTo>
                    <a:lnTo>
                      <a:pt x="2314" y="676"/>
                    </a:lnTo>
                    <a:lnTo>
                      <a:pt x="2381" y="733"/>
                    </a:lnTo>
                    <a:lnTo>
                      <a:pt x="2419" y="762"/>
                    </a:lnTo>
                    <a:lnTo>
                      <a:pt x="2438" y="781"/>
                    </a:lnTo>
                    <a:lnTo>
                      <a:pt x="2457" y="819"/>
                    </a:lnTo>
                    <a:lnTo>
                      <a:pt x="2467" y="866"/>
                    </a:lnTo>
                    <a:lnTo>
                      <a:pt x="2467" y="952"/>
                    </a:lnTo>
                    <a:lnTo>
                      <a:pt x="2457" y="1000"/>
                    </a:lnTo>
                    <a:lnTo>
                      <a:pt x="2467" y="1086"/>
                    </a:lnTo>
                    <a:lnTo>
                      <a:pt x="2467" y="1133"/>
                    </a:lnTo>
                    <a:lnTo>
                      <a:pt x="2467" y="1171"/>
                    </a:lnTo>
                    <a:lnTo>
                      <a:pt x="2447" y="1190"/>
                    </a:lnTo>
                    <a:lnTo>
                      <a:pt x="2419" y="1190"/>
                    </a:lnTo>
                    <a:lnTo>
                      <a:pt x="2400" y="1200"/>
                    </a:lnTo>
                    <a:lnTo>
                      <a:pt x="2381" y="1209"/>
                    </a:lnTo>
                    <a:lnTo>
                      <a:pt x="2362" y="1219"/>
                    </a:lnTo>
                    <a:lnTo>
                      <a:pt x="2352" y="1247"/>
                    </a:lnTo>
                    <a:lnTo>
                      <a:pt x="2333" y="1314"/>
                    </a:lnTo>
                    <a:lnTo>
                      <a:pt x="2324" y="1343"/>
                    </a:lnTo>
                    <a:lnTo>
                      <a:pt x="2305" y="1400"/>
                    </a:lnTo>
                    <a:lnTo>
                      <a:pt x="2286" y="1448"/>
                    </a:lnTo>
                    <a:lnTo>
                      <a:pt x="2286" y="1486"/>
                    </a:lnTo>
                    <a:lnTo>
                      <a:pt x="2286" y="1533"/>
                    </a:lnTo>
                    <a:lnTo>
                      <a:pt x="2305" y="1714"/>
                    </a:lnTo>
                    <a:lnTo>
                      <a:pt x="2362" y="2038"/>
                    </a:lnTo>
                    <a:lnTo>
                      <a:pt x="2391" y="2124"/>
                    </a:lnTo>
                    <a:lnTo>
                      <a:pt x="2447" y="2200"/>
                    </a:lnTo>
                    <a:lnTo>
                      <a:pt x="2457" y="2238"/>
                    </a:lnTo>
                    <a:lnTo>
                      <a:pt x="2495" y="2562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17" name="Freeform 19">
                <a:extLst>
                  <a:ext uri="{FF2B5EF4-FFF2-40B4-BE49-F238E27FC236}">
                    <a16:creationId xmlns:a16="http://schemas.microsoft.com/office/drawing/2014/main" id="{D925D49A-2E3C-0742-B18F-D72EFE88C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3063" y="5781675"/>
                <a:ext cx="788987" cy="963613"/>
              </a:xfrm>
              <a:custGeom>
                <a:avLst/>
                <a:gdLst>
                  <a:gd name="T0" fmla="*/ 665168 w 2192"/>
                  <a:gd name="T1" fmla="*/ 586015 h 2677"/>
                  <a:gd name="T2" fmla="*/ 534870 w 2192"/>
                  <a:gd name="T3" fmla="*/ 630650 h 2677"/>
                  <a:gd name="T4" fmla="*/ 476560 w 2192"/>
                  <a:gd name="T5" fmla="*/ 678525 h 2677"/>
                  <a:gd name="T6" fmla="*/ 456043 w 2192"/>
                  <a:gd name="T7" fmla="*/ 719920 h 2677"/>
                  <a:gd name="T8" fmla="*/ 349861 w 2192"/>
                  <a:gd name="T9" fmla="*/ 805591 h 2677"/>
                  <a:gd name="T10" fmla="*/ 305229 w 2192"/>
                  <a:gd name="T11" fmla="*/ 870743 h 2677"/>
                  <a:gd name="T12" fmla="*/ 253757 w 2192"/>
                  <a:gd name="T13" fmla="*/ 911779 h 2677"/>
                  <a:gd name="T14" fmla="*/ 233241 w 2192"/>
                  <a:gd name="T15" fmla="*/ 945975 h 2677"/>
                  <a:gd name="T16" fmla="*/ 195447 w 2192"/>
                  <a:gd name="T17" fmla="*/ 963253 h 2677"/>
                  <a:gd name="T18" fmla="*/ 181769 w 2192"/>
                  <a:gd name="T19" fmla="*/ 846626 h 2677"/>
                  <a:gd name="T20" fmla="*/ 158013 w 2192"/>
                  <a:gd name="T21" fmla="*/ 805591 h 2677"/>
                  <a:gd name="T22" fmla="*/ 127059 w 2192"/>
                  <a:gd name="T23" fmla="*/ 658007 h 2677"/>
                  <a:gd name="T24" fmla="*/ 120220 w 2192"/>
                  <a:gd name="T25" fmla="*/ 575936 h 2677"/>
                  <a:gd name="T26" fmla="*/ 127059 w 2192"/>
                  <a:gd name="T27" fmla="*/ 544979 h 2677"/>
                  <a:gd name="T28" fmla="*/ 137137 w 2192"/>
                  <a:gd name="T29" fmla="*/ 514023 h 2677"/>
                  <a:gd name="T30" fmla="*/ 147575 w 2192"/>
                  <a:gd name="T31" fmla="*/ 479827 h 2677"/>
                  <a:gd name="T32" fmla="*/ 161253 w 2192"/>
                  <a:gd name="T33" fmla="*/ 472987 h 2677"/>
                  <a:gd name="T34" fmla="*/ 178170 w 2192"/>
                  <a:gd name="T35" fmla="*/ 469388 h 2677"/>
                  <a:gd name="T36" fmla="*/ 185369 w 2192"/>
                  <a:gd name="T37" fmla="*/ 448870 h 2677"/>
                  <a:gd name="T38" fmla="*/ 181769 w 2192"/>
                  <a:gd name="T39" fmla="*/ 400995 h 2677"/>
                  <a:gd name="T40" fmla="*/ 185369 w 2192"/>
                  <a:gd name="T41" fmla="*/ 352761 h 2677"/>
                  <a:gd name="T42" fmla="*/ 174931 w 2192"/>
                  <a:gd name="T43" fmla="*/ 322164 h 2677"/>
                  <a:gd name="T44" fmla="*/ 154414 w 2192"/>
                  <a:gd name="T45" fmla="*/ 304886 h 2677"/>
                  <a:gd name="T46" fmla="*/ 116620 w 2192"/>
                  <a:gd name="T47" fmla="*/ 277529 h 2677"/>
                  <a:gd name="T48" fmla="*/ 34554 w 2192"/>
                  <a:gd name="T49" fmla="*/ 260611 h 2677"/>
                  <a:gd name="T50" fmla="*/ 17277 w 2192"/>
                  <a:gd name="T51" fmla="*/ 215616 h 2677"/>
                  <a:gd name="T52" fmla="*/ 3599 w 2192"/>
                  <a:gd name="T53" fmla="*/ 191859 h 2677"/>
                  <a:gd name="T54" fmla="*/ 3599 w 2192"/>
                  <a:gd name="T55" fmla="*/ 167741 h 2677"/>
                  <a:gd name="T56" fmla="*/ 34554 w 2192"/>
                  <a:gd name="T57" fmla="*/ 99349 h 2677"/>
                  <a:gd name="T58" fmla="*/ 34554 w 2192"/>
                  <a:gd name="T59" fmla="*/ 82071 h 2677"/>
                  <a:gd name="T60" fmla="*/ 37794 w 2192"/>
                  <a:gd name="T61" fmla="*/ 41035 h 2677"/>
                  <a:gd name="T62" fmla="*/ 61910 w 2192"/>
                  <a:gd name="T63" fmla="*/ 20518 h 2677"/>
                  <a:gd name="T64" fmla="*/ 336183 w 2192"/>
                  <a:gd name="T65" fmla="*/ 0 h 2677"/>
                  <a:gd name="T66" fmla="*/ 356700 w 2192"/>
                  <a:gd name="T67" fmla="*/ 58314 h 2677"/>
                  <a:gd name="T68" fmla="*/ 349861 w 2192"/>
                  <a:gd name="T69" fmla="*/ 88910 h 2677"/>
                  <a:gd name="T70" fmla="*/ 329344 w 2192"/>
                  <a:gd name="T71" fmla="*/ 137145 h 2677"/>
                  <a:gd name="T72" fmla="*/ 325745 w 2192"/>
                  <a:gd name="T73" fmla="*/ 209137 h 2677"/>
                  <a:gd name="T74" fmla="*/ 356700 w 2192"/>
                  <a:gd name="T75" fmla="*/ 236494 h 2677"/>
                  <a:gd name="T76" fmla="*/ 384055 w 2192"/>
                  <a:gd name="T77" fmla="*/ 246573 h 2677"/>
                  <a:gd name="T78" fmla="*/ 397733 w 2192"/>
                  <a:gd name="T79" fmla="*/ 267090 h 2677"/>
                  <a:gd name="T80" fmla="*/ 415010 w 2192"/>
                  <a:gd name="T81" fmla="*/ 270690 h 2677"/>
                  <a:gd name="T82" fmla="*/ 431927 w 2192"/>
                  <a:gd name="T83" fmla="*/ 274290 h 2677"/>
                  <a:gd name="T84" fmla="*/ 507514 w 2192"/>
                  <a:gd name="T85" fmla="*/ 339082 h 2677"/>
                  <a:gd name="T86" fmla="*/ 534870 w 2192"/>
                  <a:gd name="T87" fmla="*/ 349521 h 2677"/>
                  <a:gd name="T88" fmla="*/ 555386 w 2192"/>
                  <a:gd name="T89" fmla="*/ 349521 h 2677"/>
                  <a:gd name="T90" fmla="*/ 575903 w 2192"/>
                  <a:gd name="T91" fmla="*/ 342682 h 2677"/>
                  <a:gd name="T92" fmla="*/ 641052 w 2192"/>
                  <a:gd name="T93" fmla="*/ 277529 h 2677"/>
                  <a:gd name="T94" fmla="*/ 750833 w 2192"/>
                  <a:gd name="T95" fmla="*/ 366799 h 2677"/>
                  <a:gd name="T96" fmla="*/ 781788 w 2192"/>
                  <a:gd name="T97" fmla="*/ 407835 h 2677"/>
                  <a:gd name="T98" fmla="*/ 788627 w 2192"/>
                  <a:gd name="T99" fmla="*/ 462549 h 2677"/>
                  <a:gd name="T100" fmla="*/ 781788 w 2192"/>
                  <a:gd name="T101" fmla="*/ 497105 h 2677"/>
                  <a:gd name="T102" fmla="*/ 754433 w 2192"/>
                  <a:gd name="T103" fmla="*/ 544979 h 2677"/>
                  <a:gd name="T104" fmla="*/ 750833 w 2192"/>
                  <a:gd name="T105" fmla="*/ 572336 h 2677"/>
                  <a:gd name="T106" fmla="*/ 685684 w 2192"/>
                  <a:gd name="T107" fmla="*/ 582775 h 267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192" h="2677">
                    <a:moveTo>
                      <a:pt x="1905" y="1619"/>
                    </a:moveTo>
                    <a:lnTo>
                      <a:pt x="1848" y="1628"/>
                    </a:lnTo>
                    <a:lnTo>
                      <a:pt x="1676" y="1704"/>
                    </a:lnTo>
                    <a:lnTo>
                      <a:pt x="1486" y="1752"/>
                    </a:lnTo>
                    <a:lnTo>
                      <a:pt x="1410" y="1790"/>
                    </a:lnTo>
                    <a:lnTo>
                      <a:pt x="1324" y="1885"/>
                    </a:lnTo>
                    <a:lnTo>
                      <a:pt x="1286" y="1952"/>
                    </a:lnTo>
                    <a:lnTo>
                      <a:pt x="1267" y="2000"/>
                    </a:lnTo>
                    <a:lnTo>
                      <a:pt x="1000" y="2200"/>
                    </a:lnTo>
                    <a:lnTo>
                      <a:pt x="972" y="2238"/>
                    </a:lnTo>
                    <a:lnTo>
                      <a:pt x="962" y="2276"/>
                    </a:lnTo>
                    <a:lnTo>
                      <a:pt x="848" y="2419"/>
                    </a:lnTo>
                    <a:lnTo>
                      <a:pt x="781" y="2457"/>
                    </a:lnTo>
                    <a:lnTo>
                      <a:pt x="705" y="2533"/>
                    </a:lnTo>
                    <a:lnTo>
                      <a:pt x="705" y="2542"/>
                    </a:lnTo>
                    <a:lnTo>
                      <a:pt x="648" y="2628"/>
                    </a:lnTo>
                    <a:lnTo>
                      <a:pt x="562" y="2676"/>
                    </a:lnTo>
                    <a:lnTo>
                      <a:pt x="543" y="2676"/>
                    </a:lnTo>
                    <a:lnTo>
                      <a:pt x="505" y="2352"/>
                    </a:lnTo>
                    <a:lnTo>
                      <a:pt x="495" y="2314"/>
                    </a:lnTo>
                    <a:lnTo>
                      <a:pt x="439" y="2238"/>
                    </a:lnTo>
                    <a:lnTo>
                      <a:pt x="410" y="2152"/>
                    </a:lnTo>
                    <a:lnTo>
                      <a:pt x="353" y="1828"/>
                    </a:lnTo>
                    <a:lnTo>
                      <a:pt x="334" y="1647"/>
                    </a:lnTo>
                    <a:lnTo>
                      <a:pt x="334" y="1600"/>
                    </a:lnTo>
                    <a:lnTo>
                      <a:pt x="334" y="1562"/>
                    </a:lnTo>
                    <a:lnTo>
                      <a:pt x="353" y="1514"/>
                    </a:lnTo>
                    <a:lnTo>
                      <a:pt x="372" y="1457"/>
                    </a:lnTo>
                    <a:lnTo>
                      <a:pt x="381" y="1428"/>
                    </a:lnTo>
                    <a:lnTo>
                      <a:pt x="400" y="1361"/>
                    </a:lnTo>
                    <a:lnTo>
                      <a:pt x="410" y="1333"/>
                    </a:lnTo>
                    <a:lnTo>
                      <a:pt x="429" y="1323"/>
                    </a:lnTo>
                    <a:lnTo>
                      <a:pt x="448" y="1314"/>
                    </a:lnTo>
                    <a:lnTo>
                      <a:pt x="467" y="1304"/>
                    </a:lnTo>
                    <a:lnTo>
                      <a:pt x="495" y="1304"/>
                    </a:lnTo>
                    <a:lnTo>
                      <a:pt x="515" y="1285"/>
                    </a:lnTo>
                    <a:lnTo>
                      <a:pt x="515" y="1247"/>
                    </a:lnTo>
                    <a:lnTo>
                      <a:pt x="515" y="1200"/>
                    </a:lnTo>
                    <a:lnTo>
                      <a:pt x="505" y="1114"/>
                    </a:lnTo>
                    <a:lnTo>
                      <a:pt x="515" y="1066"/>
                    </a:lnTo>
                    <a:lnTo>
                      <a:pt x="515" y="980"/>
                    </a:lnTo>
                    <a:lnTo>
                      <a:pt x="505" y="933"/>
                    </a:lnTo>
                    <a:lnTo>
                      <a:pt x="486" y="895"/>
                    </a:lnTo>
                    <a:lnTo>
                      <a:pt x="467" y="876"/>
                    </a:lnTo>
                    <a:lnTo>
                      <a:pt x="429" y="847"/>
                    </a:lnTo>
                    <a:lnTo>
                      <a:pt x="362" y="790"/>
                    </a:lnTo>
                    <a:lnTo>
                      <a:pt x="324" y="771"/>
                    </a:lnTo>
                    <a:lnTo>
                      <a:pt x="124" y="752"/>
                    </a:lnTo>
                    <a:lnTo>
                      <a:pt x="96" y="724"/>
                    </a:lnTo>
                    <a:lnTo>
                      <a:pt x="76" y="685"/>
                    </a:lnTo>
                    <a:lnTo>
                      <a:pt x="48" y="599"/>
                    </a:lnTo>
                    <a:lnTo>
                      <a:pt x="29" y="561"/>
                    </a:lnTo>
                    <a:lnTo>
                      <a:pt x="10" y="533"/>
                    </a:lnTo>
                    <a:lnTo>
                      <a:pt x="0" y="504"/>
                    </a:lnTo>
                    <a:lnTo>
                      <a:pt x="10" y="466"/>
                    </a:lnTo>
                    <a:lnTo>
                      <a:pt x="58" y="343"/>
                    </a:lnTo>
                    <a:lnTo>
                      <a:pt x="96" y="276"/>
                    </a:lnTo>
                    <a:lnTo>
                      <a:pt x="96" y="247"/>
                    </a:lnTo>
                    <a:lnTo>
                      <a:pt x="96" y="228"/>
                    </a:lnTo>
                    <a:lnTo>
                      <a:pt x="48" y="190"/>
                    </a:lnTo>
                    <a:lnTo>
                      <a:pt x="105" y="114"/>
                    </a:lnTo>
                    <a:lnTo>
                      <a:pt x="134" y="85"/>
                    </a:lnTo>
                    <a:lnTo>
                      <a:pt x="172" y="57"/>
                    </a:lnTo>
                    <a:lnTo>
                      <a:pt x="238" y="38"/>
                    </a:lnTo>
                    <a:lnTo>
                      <a:pt x="934" y="0"/>
                    </a:lnTo>
                    <a:lnTo>
                      <a:pt x="991" y="123"/>
                    </a:lnTo>
                    <a:lnTo>
                      <a:pt x="991" y="162"/>
                    </a:lnTo>
                    <a:lnTo>
                      <a:pt x="981" y="209"/>
                    </a:lnTo>
                    <a:lnTo>
                      <a:pt x="972" y="247"/>
                    </a:lnTo>
                    <a:lnTo>
                      <a:pt x="943" y="314"/>
                    </a:lnTo>
                    <a:lnTo>
                      <a:pt x="915" y="381"/>
                    </a:lnTo>
                    <a:lnTo>
                      <a:pt x="896" y="523"/>
                    </a:lnTo>
                    <a:lnTo>
                      <a:pt x="905" y="581"/>
                    </a:lnTo>
                    <a:lnTo>
                      <a:pt x="934" y="619"/>
                    </a:lnTo>
                    <a:lnTo>
                      <a:pt x="991" y="657"/>
                    </a:lnTo>
                    <a:lnTo>
                      <a:pt x="1038" y="666"/>
                    </a:lnTo>
                    <a:lnTo>
                      <a:pt x="1067" y="685"/>
                    </a:lnTo>
                    <a:lnTo>
                      <a:pt x="1086" y="724"/>
                    </a:lnTo>
                    <a:lnTo>
                      <a:pt x="1105" y="742"/>
                    </a:lnTo>
                    <a:lnTo>
                      <a:pt x="1124" y="752"/>
                    </a:lnTo>
                    <a:lnTo>
                      <a:pt x="1153" y="752"/>
                    </a:lnTo>
                    <a:lnTo>
                      <a:pt x="1172" y="752"/>
                    </a:lnTo>
                    <a:lnTo>
                      <a:pt x="1200" y="762"/>
                    </a:lnTo>
                    <a:lnTo>
                      <a:pt x="1372" y="923"/>
                    </a:lnTo>
                    <a:lnTo>
                      <a:pt x="1410" y="942"/>
                    </a:lnTo>
                    <a:lnTo>
                      <a:pt x="1448" y="962"/>
                    </a:lnTo>
                    <a:lnTo>
                      <a:pt x="1486" y="971"/>
                    </a:lnTo>
                    <a:lnTo>
                      <a:pt x="1515" y="971"/>
                    </a:lnTo>
                    <a:lnTo>
                      <a:pt x="1543" y="971"/>
                    </a:lnTo>
                    <a:lnTo>
                      <a:pt x="1572" y="962"/>
                    </a:lnTo>
                    <a:lnTo>
                      <a:pt x="1600" y="952"/>
                    </a:lnTo>
                    <a:lnTo>
                      <a:pt x="1658" y="904"/>
                    </a:lnTo>
                    <a:lnTo>
                      <a:pt x="1781" y="771"/>
                    </a:lnTo>
                    <a:lnTo>
                      <a:pt x="1886" y="895"/>
                    </a:lnTo>
                    <a:lnTo>
                      <a:pt x="2086" y="1019"/>
                    </a:lnTo>
                    <a:lnTo>
                      <a:pt x="2143" y="1076"/>
                    </a:lnTo>
                    <a:lnTo>
                      <a:pt x="2172" y="1133"/>
                    </a:lnTo>
                    <a:lnTo>
                      <a:pt x="2191" y="1209"/>
                    </a:lnTo>
                    <a:lnTo>
                      <a:pt x="2191" y="1285"/>
                    </a:lnTo>
                    <a:lnTo>
                      <a:pt x="2191" y="1333"/>
                    </a:lnTo>
                    <a:lnTo>
                      <a:pt x="2172" y="1381"/>
                    </a:lnTo>
                    <a:lnTo>
                      <a:pt x="2105" y="1476"/>
                    </a:lnTo>
                    <a:lnTo>
                      <a:pt x="2096" y="1514"/>
                    </a:lnTo>
                    <a:lnTo>
                      <a:pt x="2086" y="1542"/>
                    </a:lnTo>
                    <a:lnTo>
                      <a:pt x="2086" y="1590"/>
                    </a:lnTo>
                    <a:lnTo>
                      <a:pt x="1905" y="1619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18" name="Freeform 20">
                <a:extLst>
                  <a:ext uri="{FF2B5EF4-FFF2-40B4-BE49-F238E27FC236}">
                    <a16:creationId xmlns:a16="http://schemas.microsoft.com/office/drawing/2014/main" id="{D0DB3C2B-48D3-F04E-B543-3966766B4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6575" y="5530850"/>
                <a:ext cx="1416050" cy="1193800"/>
              </a:xfrm>
              <a:custGeom>
                <a:avLst/>
                <a:gdLst>
                  <a:gd name="T0" fmla="*/ 311999 w 3935"/>
                  <a:gd name="T1" fmla="*/ 860789 h 3316"/>
                  <a:gd name="T2" fmla="*/ 82408 w 3935"/>
                  <a:gd name="T3" fmla="*/ 843508 h 3316"/>
                  <a:gd name="T4" fmla="*/ 14035 w 3935"/>
                  <a:gd name="T5" fmla="*/ 768266 h 3316"/>
                  <a:gd name="T6" fmla="*/ 20512 w 3935"/>
                  <a:gd name="T7" fmla="*/ 733705 h 3316"/>
                  <a:gd name="T8" fmla="*/ 188567 w 3935"/>
                  <a:gd name="T9" fmla="*/ 730464 h 3316"/>
                  <a:gd name="T10" fmla="*/ 260539 w 3935"/>
                  <a:gd name="T11" fmla="*/ 672143 h 3316"/>
                  <a:gd name="T12" fmla="*/ 411320 w 3935"/>
                  <a:gd name="T13" fmla="*/ 644782 h 3316"/>
                  <a:gd name="T14" fmla="*/ 606724 w 3935"/>
                  <a:gd name="T15" fmla="*/ 548658 h 3316"/>
                  <a:gd name="T16" fmla="*/ 692371 w 3935"/>
                  <a:gd name="T17" fmla="*/ 404654 h 3316"/>
                  <a:gd name="T18" fmla="*/ 685534 w 3935"/>
                  <a:gd name="T19" fmla="*/ 329411 h 3316"/>
                  <a:gd name="T20" fmla="*/ 627236 w 3935"/>
                  <a:gd name="T21" fmla="*/ 298450 h 3316"/>
                  <a:gd name="T22" fmla="*/ 627236 w 3935"/>
                  <a:gd name="T23" fmla="*/ 264249 h 3316"/>
                  <a:gd name="T24" fmla="*/ 637672 w 3935"/>
                  <a:gd name="T25" fmla="*/ 174966 h 3316"/>
                  <a:gd name="T26" fmla="*/ 558863 w 3935"/>
                  <a:gd name="T27" fmla="*/ 109804 h 3316"/>
                  <a:gd name="T28" fmla="*/ 511002 w 3935"/>
                  <a:gd name="T29" fmla="*/ 44641 h 3316"/>
                  <a:gd name="T30" fmla="*/ 552026 w 3935"/>
                  <a:gd name="T31" fmla="*/ 6840 h 3316"/>
                  <a:gd name="T32" fmla="*/ 623998 w 3935"/>
                  <a:gd name="T33" fmla="*/ 30961 h 3316"/>
                  <a:gd name="T34" fmla="*/ 771180 w 3935"/>
                  <a:gd name="T35" fmla="*/ 17281 h 3316"/>
                  <a:gd name="T36" fmla="*/ 894613 w 3935"/>
                  <a:gd name="T37" fmla="*/ 27361 h 3316"/>
                  <a:gd name="T38" fmla="*/ 1103691 w 3935"/>
                  <a:gd name="T39" fmla="*/ 99723 h 3316"/>
                  <a:gd name="T40" fmla="*/ 1247635 w 3935"/>
                  <a:gd name="T41" fmla="*/ 137165 h 3316"/>
                  <a:gd name="T42" fmla="*/ 1319607 w 3935"/>
                  <a:gd name="T43" fmla="*/ 140765 h 3316"/>
                  <a:gd name="T44" fmla="*/ 1398417 w 3935"/>
                  <a:gd name="T45" fmla="*/ 96123 h 3316"/>
                  <a:gd name="T46" fmla="*/ 1395178 w 3935"/>
                  <a:gd name="T47" fmla="*/ 164526 h 3316"/>
                  <a:gd name="T48" fmla="*/ 1405254 w 3935"/>
                  <a:gd name="T49" fmla="*/ 113404 h 3316"/>
                  <a:gd name="T50" fmla="*/ 1391580 w 3935"/>
                  <a:gd name="T51" fmla="*/ 120244 h 3316"/>
                  <a:gd name="T52" fmla="*/ 1357393 w 3935"/>
                  <a:gd name="T53" fmla="*/ 120244 h 3316"/>
                  <a:gd name="T54" fmla="*/ 1305933 w 3935"/>
                  <a:gd name="T55" fmla="*/ 171726 h 3316"/>
                  <a:gd name="T56" fmla="*/ 1258071 w 3935"/>
                  <a:gd name="T57" fmla="*/ 185406 h 3316"/>
                  <a:gd name="T58" fmla="*/ 1230362 w 3935"/>
                  <a:gd name="T59" fmla="*/ 181806 h 3316"/>
                  <a:gd name="T60" fmla="*/ 1233961 w 3935"/>
                  <a:gd name="T61" fmla="*/ 216007 h 3316"/>
                  <a:gd name="T62" fmla="*/ 1209850 w 3935"/>
                  <a:gd name="T63" fmla="*/ 246968 h 3316"/>
                  <a:gd name="T64" fmla="*/ 1220286 w 3935"/>
                  <a:gd name="T65" fmla="*/ 250568 h 3316"/>
                  <a:gd name="T66" fmla="*/ 1223885 w 3935"/>
                  <a:gd name="T67" fmla="*/ 308890 h 3316"/>
                  <a:gd name="T68" fmla="*/ 1237559 w 3935"/>
                  <a:gd name="T69" fmla="*/ 356772 h 3316"/>
                  <a:gd name="T70" fmla="*/ 1271746 w 3935"/>
                  <a:gd name="T71" fmla="*/ 298450 h 3316"/>
                  <a:gd name="T72" fmla="*/ 1340119 w 3935"/>
                  <a:gd name="T73" fmla="*/ 236888 h 3316"/>
                  <a:gd name="T74" fmla="*/ 1360991 w 3935"/>
                  <a:gd name="T75" fmla="*/ 209167 h 3316"/>
                  <a:gd name="T76" fmla="*/ 1186099 w 3935"/>
                  <a:gd name="T77" fmla="*/ 462976 h 3316"/>
                  <a:gd name="T78" fmla="*/ 1151913 w 3935"/>
                  <a:gd name="T79" fmla="*/ 497177 h 3316"/>
                  <a:gd name="T80" fmla="*/ 1127802 w 3935"/>
                  <a:gd name="T81" fmla="*/ 552259 h 3316"/>
                  <a:gd name="T82" fmla="*/ 1155151 w 3935"/>
                  <a:gd name="T83" fmla="*/ 668542 h 3316"/>
                  <a:gd name="T84" fmla="*/ 1148314 w 3935"/>
                  <a:gd name="T85" fmla="*/ 696263 h 3316"/>
                  <a:gd name="T86" fmla="*/ 1131041 w 3935"/>
                  <a:gd name="T87" fmla="*/ 740545 h 3316"/>
                  <a:gd name="T88" fmla="*/ 1155151 w 3935"/>
                  <a:gd name="T89" fmla="*/ 908670 h 3316"/>
                  <a:gd name="T90" fmla="*/ 1131041 w 3935"/>
                  <a:gd name="T91" fmla="*/ 987513 h 3316"/>
                  <a:gd name="T92" fmla="*/ 1090017 w 3935"/>
                  <a:gd name="T93" fmla="*/ 1110997 h 3316"/>
                  <a:gd name="T94" fmla="*/ 1086778 w 3935"/>
                  <a:gd name="T95" fmla="*/ 1152039 h 3316"/>
                  <a:gd name="T96" fmla="*/ 966585 w 3935"/>
                  <a:gd name="T97" fmla="*/ 1193440 h 3316"/>
                  <a:gd name="T98" fmla="*/ 558863 w 3935"/>
                  <a:gd name="T99" fmla="*/ 936031 h 3316"/>
                  <a:gd name="T100" fmla="*/ 439029 w 3935"/>
                  <a:gd name="T101" fmla="*/ 939631 h 33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935" h="3316">
                    <a:moveTo>
                      <a:pt x="981" y="2524"/>
                    </a:moveTo>
                    <a:lnTo>
                      <a:pt x="962" y="2505"/>
                    </a:lnTo>
                    <a:lnTo>
                      <a:pt x="915" y="2410"/>
                    </a:lnTo>
                    <a:lnTo>
                      <a:pt x="867" y="2391"/>
                    </a:lnTo>
                    <a:lnTo>
                      <a:pt x="734" y="2438"/>
                    </a:lnTo>
                    <a:lnTo>
                      <a:pt x="305" y="2438"/>
                    </a:lnTo>
                    <a:lnTo>
                      <a:pt x="277" y="2419"/>
                    </a:lnTo>
                    <a:lnTo>
                      <a:pt x="229" y="2343"/>
                    </a:lnTo>
                    <a:lnTo>
                      <a:pt x="210" y="2315"/>
                    </a:lnTo>
                    <a:lnTo>
                      <a:pt x="77" y="2258"/>
                    </a:lnTo>
                    <a:lnTo>
                      <a:pt x="29" y="2200"/>
                    </a:lnTo>
                    <a:lnTo>
                      <a:pt x="39" y="2134"/>
                    </a:lnTo>
                    <a:lnTo>
                      <a:pt x="0" y="2105"/>
                    </a:lnTo>
                    <a:lnTo>
                      <a:pt x="29" y="2057"/>
                    </a:lnTo>
                    <a:lnTo>
                      <a:pt x="57" y="2038"/>
                    </a:lnTo>
                    <a:lnTo>
                      <a:pt x="96" y="2010"/>
                    </a:lnTo>
                    <a:lnTo>
                      <a:pt x="438" y="2067"/>
                    </a:lnTo>
                    <a:lnTo>
                      <a:pt x="477" y="2048"/>
                    </a:lnTo>
                    <a:lnTo>
                      <a:pt x="524" y="2029"/>
                    </a:lnTo>
                    <a:lnTo>
                      <a:pt x="562" y="1991"/>
                    </a:lnTo>
                    <a:lnTo>
                      <a:pt x="581" y="1962"/>
                    </a:lnTo>
                    <a:lnTo>
                      <a:pt x="600" y="1943"/>
                    </a:lnTo>
                    <a:lnTo>
                      <a:pt x="724" y="1867"/>
                    </a:lnTo>
                    <a:lnTo>
                      <a:pt x="810" y="1839"/>
                    </a:lnTo>
                    <a:lnTo>
                      <a:pt x="1000" y="1839"/>
                    </a:lnTo>
                    <a:lnTo>
                      <a:pt x="1096" y="1819"/>
                    </a:lnTo>
                    <a:lnTo>
                      <a:pt x="1143" y="1791"/>
                    </a:lnTo>
                    <a:lnTo>
                      <a:pt x="1220" y="1724"/>
                    </a:lnTo>
                    <a:lnTo>
                      <a:pt x="1553" y="1648"/>
                    </a:lnTo>
                    <a:lnTo>
                      <a:pt x="1629" y="1600"/>
                    </a:lnTo>
                    <a:lnTo>
                      <a:pt x="1686" y="1524"/>
                    </a:lnTo>
                    <a:lnTo>
                      <a:pt x="1753" y="1362"/>
                    </a:lnTo>
                    <a:lnTo>
                      <a:pt x="1810" y="1229"/>
                    </a:lnTo>
                    <a:lnTo>
                      <a:pt x="1829" y="1200"/>
                    </a:lnTo>
                    <a:lnTo>
                      <a:pt x="1924" y="1124"/>
                    </a:lnTo>
                    <a:lnTo>
                      <a:pt x="1943" y="1086"/>
                    </a:lnTo>
                    <a:lnTo>
                      <a:pt x="1943" y="1039"/>
                    </a:lnTo>
                    <a:lnTo>
                      <a:pt x="1934" y="972"/>
                    </a:lnTo>
                    <a:lnTo>
                      <a:pt x="1905" y="915"/>
                    </a:lnTo>
                    <a:lnTo>
                      <a:pt x="1896" y="886"/>
                    </a:lnTo>
                    <a:lnTo>
                      <a:pt x="1848" y="886"/>
                    </a:lnTo>
                    <a:lnTo>
                      <a:pt x="1791" y="858"/>
                    </a:lnTo>
                    <a:lnTo>
                      <a:pt x="1743" y="829"/>
                    </a:lnTo>
                    <a:lnTo>
                      <a:pt x="1715" y="800"/>
                    </a:lnTo>
                    <a:lnTo>
                      <a:pt x="1705" y="781"/>
                    </a:lnTo>
                    <a:lnTo>
                      <a:pt x="1734" y="762"/>
                    </a:lnTo>
                    <a:lnTo>
                      <a:pt x="1743" y="734"/>
                    </a:lnTo>
                    <a:lnTo>
                      <a:pt x="1743" y="629"/>
                    </a:lnTo>
                    <a:lnTo>
                      <a:pt x="1762" y="591"/>
                    </a:lnTo>
                    <a:lnTo>
                      <a:pt x="1772" y="515"/>
                    </a:lnTo>
                    <a:lnTo>
                      <a:pt x="1772" y="486"/>
                    </a:lnTo>
                    <a:lnTo>
                      <a:pt x="1772" y="467"/>
                    </a:lnTo>
                    <a:lnTo>
                      <a:pt x="1648" y="334"/>
                    </a:lnTo>
                    <a:lnTo>
                      <a:pt x="1610" y="315"/>
                    </a:lnTo>
                    <a:lnTo>
                      <a:pt x="1553" y="305"/>
                    </a:lnTo>
                    <a:lnTo>
                      <a:pt x="1505" y="286"/>
                    </a:lnTo>
                    <a:lnTo>
                      <a:pt x="1467" y="239"/>
                    </a:lnTo>
                    <a:lnTo>
                      <a:pt x="1438" y="181"/>
                    </a:lnTo>
                    <a:lnTo>
                      <a:pt x="1420" y="124"/>
                    </a:lnTo>
                    <a:lnTo>
                      <a:pt x="1438" y="86"/>
                    </a:lnTo>
                    <a:lnTo>
                      <a:pt x="1458" y="48"/>
                    </a:lnTo>
                    <a:lnTo>
                      <a:pt x="1496" y="29"/>
                    </a:lnTo>
                    <a:lnTo>
                      <a:pt x="1534" y="19"/>
                    </a:lnTo>
                    <a:lnTo>
                      <a:pt x="1572" y="19"/>
                    </a:lnTo>
                    <a:lnTo>
                      <a:pt x="1619" y="29"/>
                    </a:lnTo>
                    <a:lnTo>
                      <a:pt x="1686" y="76"/>
                    </a:lnTo>
                    <a:lnTo>
                      <a:pt x="1734" y="86"/>
                    </a:lnTo>
                    <a:lnTo>
                      <a:pt x="1781" y="67"/>
                    </a:lnTo>
                    <a:lnTo>
                      <a:pt x="1819" y="19"/>
                    </a:lnTo>
                    <a:lnTo>
                      <a:pt x="2029" y="0"/>
                    </a:lnTo>
                    <a:lnTo>
                      <a:pt x="2143" y="48"/>
                    </a:lnTo>
                    <a:lnTo>
                      <a:pt x="2238" y="143"/>
                    </a:lnTo>
                    <a:lnTo>
                      <a:pt x="2334" y="239"/>
                    </a:lnTo>
                    <a:lnTo>
                      <a:pt x="2439" y="210"/>
                    </a:lnTo>
                    <a:lnTo>
                      <a:pt x="2486" y="76"/>
                    </a:lnTo>
                    <a:lnTo>
                      <a:pt x="2610" y="76"/>
                    </a:lnTo>
                    <a:lnTo>
                      <a:pt x="2724" y="210"/>
                    </a:lnTo>
                    <a:lnTo>
                      <a:pt x="2896" y="277"/>
                    </a:lnTo>
                    <a:lnTo>
                      <a:pt x="3067" y="277"/>
                    </a:lnTo>
                    <a:lnTo>
                      <a:pt x="3220" y="239"/>
                    </a:lnTo>
                    <a:lnTo>
                      <a:pt x="3353" y="305"/>
                    </a:lnTo>
                    <a:lnTo>
                      <a:pt x="3477" y="334"/>
                    </a:lnTo>
                    <a:lnTo>
                      <a:pt x="3467" y="381"/>
                    </a:lnTo>
                    <a:lnTo>
                      <a:pt x="3477" y="429"/>
                    </a:lnTo>
                    <a:lnTo>
                      <a:pt x="3496" y="448"/>
                    </a:lnTo>
                    <a:lnTo>
                      <a:pt x="3610" y="419"/>
                    </a:lnTo>
                    <a:lnTo>
                      <a:pt x="3667" y="391"/>
                    </a:lnTo>
                    <a:lnTo>
                      <a:pt x="3715" y="343"/>
                    </a:lnTo>
                    <a:lnTo>
                      <a:pt x="3762" y="277"/>
                    </a:lnTo>
                    <a:lnTo>
                      <a:pt x="3734" y="210"/>
                    </a:lnTo>
                    <a:lnTo>
                      <a:pt x="3886" y="267"/>
                    </a:lnTo>
                    <a:lnTo>
                      <a:pt x="3924" y="296"/>
                    </a:lnTo>
                    <a:lnTo>
                      <a:pt x="3934" y="343"/>
                    </a:lnTo>
                    <a:lnTo>
                      <a:pt x="3915" y="410"/>
                    </a:lnTo>
                    <a:lnTo>
                      <a:pt x="3877" y="457"/>
                    </a:lnTo>
                    <a:lnTo>
                      <a:pt x="3829" y="477"/>
                    </a:lnTo>
                    <a:lnTo>
                      <a:pt x="3867" y="419"/>
                    </a:lnTo>
                    <a:lnTo>
                      <a:pt x="3905" y="362"/>
                    </a:lnTo>
                    <a:lnTo>
                      <a:pt x="3905" y="315"/>
                    </a:lnTo>
                    <a:lnTo>
                      <a:pt x="3858" y="277"/>
                    </a:lnTo>
                    <a:lnTo>
                      <a:pt x="3858" y="305"/>
                    </a:lnTo>
                    <a:lnTo>
                      <a:pt x="3877" y="324"/>
                    </a:lnTo>
                    <a:lnTo>
                      <a:pt x="3867" y="334"/>
                    </a:lnTo>
                    <a:lnTo>
                      <a:pt x="3829" y="343"/>
                    </a:lnTo>
                    <a:lnTo>
                      <a:pt x="3791" y="324"/>
                    </a:lnTo>
                    <a:lnTo>
                      <a:pt x="3782" y="324"/>
                    </a:lnTo>
                    <a:lnTo>
                      <a:pt x="3772" y="334"/>
                    </a:lnTo>
                    <a:lnTo>
                      <a:pt x="3762" y="343"/>
                    </a:lnTo>
                    <a:lnTo>
                      <a:pt x="3743" y="372"/>
                    </a:lnTo>
                    <a:lnTo>
                      <a:pt x="3705" y="400"/>
                    </a:lnTo>
                    <a:lnTo>
                      <a:pt x="3629" y="477"/>
                    </a:lnTo>
                    <a:lnTo>
                      <a:pt x="3591" y="495"/>
                    </a:lnTo>
                    <a:lnTo>
                      <a:pt x="3486" y="553"/>
                    </a:lnTo>
                    <a:lnTo>
                      <a:pt x="3448" y="581"/>
                    </a:lnTo>
                    <a:lnTo>
                      <a:pt x="3496" y="515"/>
                    </a:lnTo>
                    <a:lnTo>
                      <a:pt x="3496" y="477"/>
                    </a:lnTo>
                    <a:lnTo>
                      <a:pt x="3467" y="477"/>
                    </a:lnTo>
                    <a:lnTo>
                      <a:pt x="3439" y="477"/>
                    </a:lnTo>
                    <a:lnTo>
                      <a:pt x="3419" y="505"/>
                    </a:lnTo>
                    <a:lnTo>
                      <a:pt x="3410" y="543"/>
                    </a:lnTo>
                    <a:lnTo>
                      <a:pt x="3439" y="543"/>
                    </a:lnTo>
                    <a:lnTo>
                      <a:pt x="3419" y="572"/>
                    </a:lnTo>
                    <a:lnTo>
                      <a:pt x="3429" y="600"/>
                    </a:lnTo>
                    <a:lnTo>
                      <a:pt x="3448" y="619"/>
                    </a:lnTo>
                    <a:lnTo>
                      <a:pt x="3486" y="629"/>
                    </a:lnTo>
                    <a:lnTo>
                      <a:pt x="3391" y="658"/>
                    </a:lnTo>
                    <a:lnTo>
                      <a:pt x="3362" y="686"/>
                    </a:lnTo>
                    <a:lnTo>
                      <a:pt x="3362" y="734"/>
                    </a:lnTo>
                    <a:lnTo>
                      <a:pt x="3372" y="724"/>
                    </a:lnTo>
                    <a:lnTo>
                      <a:pt x="3381" y="705"/>
                    </a:lnTo>
                    <a:lnTo>
                      <a:pt x="3391" y="696"/>
                    </a:lnTo>
                    <a:lnTo>
                      <a:pt x="3419" y="715"/>
                    </a:lnTo>
                    <a:lnTo>
                      <a:pt x="3448" y="734"/>
                    </a:lnTo>
                    <a:lnTo>
                      <a:pt x="3429" y="781"/>
                    </a:lnTo>
                    <a:lnTo>
                      <a:pt x="3401" y="858"/>
                    </a:lnTo>
                    <a:lnTo>
                      <a:pt x="3391" y="953"/>
                    </a:lnTo>
                    <a:lnTo>
                      <a:pt x="3401" y="1010"/>
                    </a:lnTo>
                    <a:lnTo>
                      <a:pt x="3419" y="1019"/>
                    </a:lnTo>
                    <a:lnTo>
                      <a:pt x="3439" y="991"/>
                    </a:lnTo>
                    <a:lnTo>
                      <a:pt x="3448" y="953"/>
                    </a:lnTo>
                    <a:lnTo>
                      <a:pt x="3458" y="876"/>
                    </a:lnTo>
                    <a:lnTo>
                      <a:pt x="3486" y="858"/>
                    </a:lnTo>
                    <a:lnTo>
                      <a:pt x="3534" y="829"/>
                    </a:lnTo>
                    <a:lnTo>
                      <a:pt x="3600" y="734"/>
                    </a:lnTo>
                    <a:lnTo>
                      <a:pt x="3639" y="686"/>
                    </a:lnTo>
                    <a:lnTo>
                      <a:pt x="3677" y="667"/>
                    </a:lnTo>
                    <a:lnTo>
                      <a:pt x="3724" y="658"/>
                    </a:lnTo>
                    <a:lnTo>
                      <a:pt x="3753" y="629"/>
                    </a:lnTo>
                    <a:lnTo>
                      <a:pt x="3772" y="581"/>
                    </a:lnTo>
                    <a:lnTo>
                      <a:pt x="3791" y="524"/>
                    </a:lnTo>
                    <a:lnTo>
                      <a:pt x="3782" y="581"/>
                    </a:lnTo>
                    <a:lnTo>
                      <a:pt x="3762" y="638"/>
                    </a:lnTo>
                    <a:lnTo>
                      <a:pt x="3610" y="924"/>
                    </a:lnTo>
                    <a:lnTo>
                      <a:pt x="3505" y="1010"/>
                    </a:lnTo>
                    <a:lnTo>
                      <a:pt x="3296" y="1286"/>
                    </a:lnTo>
                    <a:lnTo>
                      <a:pt x="3277" y="1353"/>
                    </a:lnTo>
                    <a:lnTo>
                      <a:pt x="3267" y="1391"/>
                    </a:lnTo>
                    <a:lnTo>
                      <a:pt x="3239" y="1372"/>
                    </a:lnTo>
                    <a:lnTo>
                      <a:pt x="3201" y="1381"/>
                    </a:lnTo>
                    <a:lnTo>
                      <a:pt x="3172" y="1410"/>
                    </a:lnTo>
                    <a:lnTo>
                      <a:pt x="3153" y="1448"/>
                    </a:lnTo>
                    <a:lnTo>
                      <a:pt x="3134" y="1486"/>
                    </a:lnTo>
                    <a:lnTo>
                      <a:pt x="3134" y="1534"/>
                    </a:lnTo>
                    <a:lnTo>
                      <a:pt x="3124" y="1648"/>
                    </a:lnTo>
                    <a:lnTo>
                      <a:pt x="3134" y="1686"/>
                    </a:lnTo>
                    <a:lnTo>
                      <a:pt x="3172" y="1762"/>
                    </a:lnTo>
                    <a:lnTo>
                      <a:pt x="3210" y="1857"/>
                    </a:lnTo>
                    <a:lnTo>
                      <a:pt x="3210" y="1905"/>
                    </a:lnTo>
                    <a:lnTo>
                      <a:pt x="3201" y="1934"/>
                    </a:lnTo>
                    <a:lnTo>
                      <a:pt x="3220" y="1953"/>
                    </a:lnTo>
                    <a:lnTo>
                      <a:pt x="3191" y="1934"/>
                    </a:lnTo>
                    <a:lnTo>
                      <a:pt x="3163" y="1943"/>
                    </a:lnTo>
                    <a:lnTo>
                      <a:pt x="3143" y="1972"/>
                    </a:lnTo>
                    <a:lnTo>
                      <a:pt x="3124" y="2000"/>
                    </a:lnTo>
                    <a:lnTo>
                      <a:pt x="3143" y="2057"/>
                    </a:lnTo>
                    <a:lnTo>
                      <a:pt x="3181" y="2315"/>
                    </a:lnTo>
                    <a:lnTo>
                      <a:pt x="3220" y="2476"/>
                    </a:lnTo>
                    <a:lnTo>
                      <a:pt x="3220" y="2496"/>
                    </a:lnTo>
                    <a:lnTo>
                      <a:pt x="3210" y="2524"/>
                    </a:lnTo>
                    <a:lnTo>
                      <a:pt x="3191" y="2553"/>
                    </a:lnTo>
                    <a:lnTo>
                      <a:pt x="3181" y="2610"/>
                    </a:lnTo>
                    <a:lnTo>
                      <a:pt x="3153" y="2696"/>
                    </a:lnTo>
                    <a:lnTo>
                      <a:pt x="3143" y="2743"/>
                    </a:lnTo>
                    <a:lnTo>
                      <a:pt x="3086" y="2848"/>
                    </a:lnTo>
                    <a:lnTo>
                      <a:pt x="3077" y="2877"/>
                    </a:lnTo>
                    <a:lnTo>
                      <a:pt x="3038" y="3058"/>
                    </a:lnTo>
                    <a:lnTo>
                      <a:pt x="3029" y="3086"/>
                    </a:lnTo>
                    <a:lnTo>
                      <a:pt x="3020" y="3115"/>
                    </a:lnTo>
                    <a:lnTo>
                      <a:pt x="3029" y="3143"/>
                    </a:lnTo>
                    <a:lnTo>
                      <a:pt x="3020" y="3172"/>
                    </a:lnTo>
                    <a:lnTo>
                      <a:pt x="3020" y="3200"/>
                    </a:lnTo>
                    <a:lnTo>
                      <a:pt x="3020" y="3238"/>
                    </a:lnTo>
                    <a:lnTo>
                      <a:pt x="3020" y="3267"/>
                    </a:lnTo>
                    <a:lnTo>
                      <a:pt x="3010" y="3296"/>
                    </a:lnTo>
                    <a:lnTo>
                      <a:pt x="2686" y="3315"/>
                    </a:lnTo>
                    <a:lnTo>
                      <a:pt x="2200" y="3238"/>
                    </a:lnTo>
                    <a:lnTo>
                      <a:pt x="1734" y="3020"/>
                    </a:lnTo>
                    <a:lnTo>
                      <a:pt x="1658" y="2962"/>
                    </a:lnTo>
                    <a:lnTo>
                      <a:pt x="1553" y="2600"/>
                    </a:lnTo>
                    <a:lnTo>
                      <a:pt x="1496" y="2505"/>
                    </a:lnTo>
                    <a:lnTo>
                      <a:pt x="1372" y="2524"/>
                    </a:lnTo>
                    <a:lnTo>
                      <a:pt x="1220" y="2610"/>
                    </a:lnTo>
                    <a:lnTo>
                      <a:pt x="1067" y="2648"/>
                    </a:lnTo>
                    <a:lnTo>
                      <a:pt x="981" y="2524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19" name="Freeform 21">
                <a:extLst>
                  <a:ext uri="{FF2B5EF4-FFF2-40B4-BE49-F238E27FC236}">
                    <a16:creationId xmlns:a16="http://schemas.microsoft.com/office/drawing/2014/main" id="{D771629F-2E98-9240-9384-F1E39949E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7663" y="5380038"/>
                <a:ext cx="771525" cy="1327150"/>
              </a:xfrm>
              <a:custGeom>
                <a:avLst/>
                <a:gdLst>
                  <a:gd name="T0" fmla="*/ 198999 w 2144"/>
                  <a:gd name="T1" fmla="*/ 1323550 h 3687"/>
                  <a:gd name="T2" fmla="*/ 267371 w 2144"/>
                  <a:gd name="T3" fmla="*/ 1203326 h 3687"/>
                  <a:gd name="T4" fmla="*/ 287882 w 2144"/>
                  <a:gd name="T5" fmla="*/ 1165531 h 3687"/>
                  <a:gd name="T6" fmla="*/ 287882 w 2144"/>
                  <a:gd name="T7" fmla="*/ 1100739 h 3687"/>
                  <a:gd name="T8" fmla="*/ 311993 w 2144"/>
                  <a:gd name="T9" fmla="*/ 1066183 h 3687"/>
                  <a:gd name="T10" fmla="*/ 311993 w 2144"/>
                  <a:gd name="T11" fmla="*/ 1025149 h 3687"/>
                  <a:gd name="T12" fmla="*/ 256935 w 2144"/>
                  <a:gd name="T13" fmla="*/ 1011470 h 3687"/>
                  <a:gd name="T14" fmla="*/ 246859 w 2144"/>
                  <a:gd name="T15" fmla="*/ 980514 h 3687"/>
                  <a:gd name="T16" fmla="*/ 253696 w 2144"/>
                  <a:gd name="T17" fmla="*/ 935880 h 3687"/>
                  <a:gd name="T18" fmla="*/ 277807 w 2144"/>
                  <a:gd name="T19" fmla="*/ 929041 h 3687"/>
                  <a:gd name="T20" fmla="*/ 301557 w 2144"/>
                  <a:gd name="T21" fmla="*/ 922202 h 3687"/>
                  <a:gd name="T22" fmla="*/ 281045 w 2144"/>
                  <a:gd name="T23" fmla="*/ 833293 h 3687"/>
                  <a:gd name="T24" fmla="*/ 281045 w 2144"/>
                  <a:gd name="T25" fmla="*/ 795498 h 3687"/>
                  <a:gd name="T26" fmla="*/ 209075 w 2144"/>
                  <a:gd name="T27" fmla="*/ 744025 h 3687"/>
                  <a:gd name="T28" fmla="*/ 178487 w 2144"/>
                  <a:gd name="T29" fmla="*/ 692551 h 3687"/>
                  <a:gd name="T30" fmla="*/ 130267 w 2144"/>
                  <a:gd name="T31" fmla="*/ 644677 h 3687"/>
                  <a:gd name="T32" fmla="*/ 89244 w 2144"/>
                  <a:gd name="T33" fmla="*/ 603283 h 3687"/>
                  <a:gd name="T34" fmla="*/ 44622 w 2144"/>
                  <a:gd name="T35" fmla="*/ 552169 h 3687"/>
                  <a:gd name="T36" fmla="*/ 0 w 2144"/>
                  <a:gd name="T37" fmla="*/ 507535 h 3687"/>
                  <a:gd name="T38" fmla="*/ 75569 w 2144"/>
                  <a:gd name="T39" fmla="*/ 421866 h 3687"/>
                  <a:gd name="T40" fmla="*/ 112994 w 2144"/>
                  <a:gd name="T41" fmla="*/ 425106 h 3687"/>
                  <a:gd name="T42" fmla="*/ 140703 w 2144"/>
                  <a:gd name="T43" fmla="*/ 456062 h 3687"/>
                  <a:gd name="T44" fmla="*/ 188563 w 2144"/>
                  <a:gd name="T45" fmla="*/ 404588 h 3687"/>
                  <a:gd name="T46" fmla="*/ 236423 w 2144"/>
                  <a:gd name="T47" fmla="*/ 404588 h 3687"/>
                  <a:gd name="T48" fmla="*/ 284644 w 2144"/>
                  <a:gd name="T49" fmla="*/ 380471 h 3687"/>
                  <a:gd name="T50" fmla="*/ 311993 w 2144"/>
                  <a:gd name="T51" fmla="*/ 339437 h 3687"/>
                  <a:gd name="T52" fmla="*/ 318830 w 2144"/>
                  <a:gd name="T53" fmla="*/ 363553 h 3687"/>
                  <a:gd name="T54" fmla="*/ 335743 w 2144"/>
                  <a:gd name="T55" fmla="*/ 390910 h 3687"/>
                  <a:gd name="T56" fmla="*/ 342940 w 2144"/>
                  <a:gd name="T57" fmla="*/ 332597 h 3687"/>
                  <a:gd name="T58" fmla="*/ 315231 w 2144"/>
                  <a:gd name="T59" fmla="*/ 229651 h 3687"/>
                  <a:gd name="T60" fmla="*/ 339341 w 2144"/>
                  <a:gd name="T61" fmla="*/ 157660 h 3687"/>
                  <a:gd name="T62" fmla="*/ 359853 w 2144"/>
                  <a:gd name="T63" fmla="*/ 89269 h 3687"/>
                  <a:gd name="T64" fmla="*/ 394039 w 2144"/>
                  <a:gd name="T65" fmla="*/ 13678 h 3687"/>
                  <a:gd name="T66" fmla="*/ 424986 w 2144"/>
                  <a:gd name="T67" fmla="*/ 3600 h 3687"/>
                  <a:gd name="T68" fmla="*/ 445498 w 2144"/>
                  <a:gd name="T69" fmla="*/ 102947 h 3687"/>
                  <a:gd name="T70" fmla="*/ 496957 w 2144"/>
                  <a:gd name="T71" fmla="*/ 78830 h 3687"/>
                  <a:gd name="T72" fmla="*/ 524306 w 2144"/>
                  <a:gd name="T73" fmla="*/ 30956 h 3687"/>
                  <a:gd name="T74" fmla="*/ 544818 w 2144"/>
                  <a:gd name="T75" fmla="*/ 41035 h 3687"/>
                  <a:gd name="T76" fmla="*/ 548416 w 2144"/>
                  <a:gd name="T77" fmla="*/ 92508 h 3687"/>
                  <a:gd name="T78" fmla="*/ 623985 w 2144"/>
                  <a:gd name="T79" fmla="*/ 202294 h 3687"/>
                  <a:gd name="T80" fmla="*/ 668247 w 2144"/>
                  <a:gd name="T81" fmla="*/ 205894 h 3687"/>
                  <a:gd name="T82" fmla="*/ 654573 w 2144"/>
                  <a:gd name="T83" fmla="*/ 222811 h 3687"/>
                  <a:gd name="T84" fmla="*/ 640898 w 2144"/>
                  <a:gd name="T85" fmla="*/ 250528 h 3687"/>
                  <a:gd name="T86" fmla="*/ 675084 w 2144"/>
                  <a:gd name="T87" fmla="*/ 343036 h 3687"/>
                  <a:gd name="T88" fmla="*/ 689119 w 2144"/>
                  <a:gd name="T89" fmla="*/ 431945 h 3687"/>
                  <a:gd name="T90" fmla="*/ 692357 w 2144"/>
                  <a:gd name="T91" fmla="*/ 503935 h 3687"/>
                  <a:gd name="T92" fmla="*/ 716467 w 2144"/>
                  <a:gd name="T93" fmla="*/ 586365 h 3687"/>
                  <a:gd name="T94" fmla="*/ 760729 w 2144"/>
                  <a:gd name="T95" fmla="*/ 641078 h 3687"/>
                  <a:gd name="T96" fmla="*/ 767926 w 2144"/>
                  <a:gd name="T97" fmla="*/ 788659 h 3687"/>
                  <a:gd name="T98" fmla="*/ 760729 w 2144"/>
                  <a:gd name="T99" fmla="*/ 891246 h 3687"/>
                  <a:gd name="T100" fmla="*/ 719706 w 2144"/>
                  <a:gd name="T101" fmla="*/ 935880 h 3687"/>
                  <a:gd name="T102" fmla="*/ 668247 w 2144"/>
                  <a:gd name="T103" fmla="*/ 977275 h 3687"/>
                  <a:gd name="T104" fmla="*/ 613549 w 2144"/>
                  <a:gd name="T105" fmla="*/ 994193 h 3687"/>
                  <a:gd name="T106" fmla="*/ 617148 w 2144"/>
                  <a:gd name="T107" fmla="*/ 1121256 h 3687"/>
                  <a:gd name="T108" fmla="*/ 685520 w 2144"/>
                  <a:gd name="T109" fmla="*/ 1265238 h 3687"/>
                  <a:gd name="T110" fmla="*/ 634061 w 2144"/>
                  <a:gd name="T111" fmla="*/ 1299434 h 3687"/>
                  <a:gd name="T112" fmla="*/ 486881 w 2144"/>
                  <a:gd name="T113" fmla="*/ 1272077 h 3687"/>
                  <a:gd name="T114" fmla="*/ 370289 w 2144"/>
                  <a:gd name="T115" fmla="*/ 1316351 h 368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144" h="3687">
                    <a:moveTo>
                      <a:pt x="981" y="3657"/>
                    </a:moveTo>
                    <a:lnTo>
                      <a:pt x="581" y="3686"/>
                    </a:lnTo>
                    <a:lnTo>
                      <a:pt x="553" y="3677"/>
                    </a:lnTo>
                    <a:lnTo>
                      <a:pt x="676" y="3410"/>
                    </a:lnTo>
                    <a:lnTo>
                      <a:pt x="695" y="3391"/>
                    </a:lnTo>
                    <a:lnTo>
                      <a:pt x="734" y="3353"/>
                    </a:lnTo>
                    <a:lnTo>
                      <a:pt x="743" y="3343"/>
                    </a:lnTo>
                    <a:lnTo>
                      <a:pt x="752" y="3305"/>
                    </a:lnTo>
                    <a:lnTo>
                      <a:pt x="762" y="3286"/>
                    </a:lnTo>
                    <a:lnTo>
                      <a:pt x="791" y="3267"/>
                    </a:lnTo>
                    <a:lnTo>
                      <a:pt x="800" y="3238"/>
                    </a:lnTo>
                    <a:lnTo>
                      <a:pt x="829" y="3153"/>
                    </a:lnTo>
                    <a:lnTo>
                      <a:pt x="838" y="3134"/>
                    </a:lnTo>
                    <a:lnTo>
                      <a:pt x="829" y="3105"/>
                    </a:lnTo>
                    <a:lnTo>
                      <a:pt x="800" y="3058"/>
                    </a:lnTo>
                    <a:lnTo>
                      <a:pt x="791" y="3029"/>
                    </a:lnTo>
                    <a:lnTo>
                      <a:pt x="810" y="3000"/>
                    </a:lnTo>
                    <a:lnTo>
                      <a:pt x="829" y="2991"/>
                    </a:lnTo>
                    <a:lnTo>
                      <a:pt x="867" y="2962"/>
                    </a:lnTo>
                    <a:lnTo>
                      <a:pt x="876" y="2943"/>
                    </a:lnTo>
                    <a:lnTo>
                      <a:pt x="876" y="2915"/>
                    </a:lnTo>
                    <a:lnTo>
                      <a:pt x="876" y="2877"/>
                    </a:lnTo>
                    <a:lnTo>
                      <a:pt x="867" y="2848"/>
                    </a:lnTo>
                    <a:lnTo>
                      <a:pt x="838" y="2829"/>
                    </a:lnTo>
                    <a:lnTo>
                      <a:pt x="810" y="2819"/>
                    </a:lnTo>
                    <a:lnTo>
                      <a:pt x="734" y="2819"/>
                    </a:lnTo>
                    <a:lnTo>
                      <a:pt x="714" y="2810"/>
                    </a:lnTo>
                    <a:lnTo>
                      <a:pt x="695" y="2800"/>
                    </a:lnTo>
                    <a:lnTo>
                      <a:pt x="686" y="2781"/>
                    </a:lnTo>
                    <a:lnTo>
                      <a:pt x="676" y="2762"/>
                    </a:lnTo>
                    <a:lnTo>
                      <a:pt x="686" y="2724"/>
                    </a:lnTo>
                    <a:lnTo>
                      <a:pt x="695" y="2705"/>
                    </a:lnTo>
                    <a:lnTo>
                      <a:pt x="705" y="2657"/>
                    </a:lnTo>
                    <a:lnTo>
                      <a:pt x="705" y="2619"/>
                    </a:lnTo>
                    <a:lnTo>
                      <a:pt x="705" y="2600"/>
                    </a:lnTo>
                    <a:lnTo>
                      <a:pt x="714" y="2591"/>
                    </a:lnTo>
                    <a:lnTo>
                      <a:pt x="734" y="2581"/>
                    </a:lnTo>
                    <a:lnTo>
                      <a:pt x="752" y="2572"/>
                    </a:lnTo>
                    <a:lnTo>
                      <a:pt x="772" y="2581"/>
                    </a:lnTo>
                    <a:lnTo>
                      <a:pt x="800" y="2591"/>
                    </a:lnTo>
                    <a:lnTo>
                      <a:pt x="829" y="2591"/>
                    </a:lnTo>
                    <a:lnTo>
                      <a:pt x="848" y="2581"/>
                    </a:lnTo>
                    <a:lnTo>
                      <a:pt x="838" y="2562"/>
                    </a:lnTo>
                    <a:lnTo>
                      <a:pt x="791" y="2476"/>
                    </a:lnTo>
                    <a:lnTo>
                      <a:pt x="781" y="2400"/>
                    </a:lnTo>
                    <a:lnTo>
                      <a:pt x="772" y="2353"/>
                    </a:lnTo>
                    <a:lnTo>
                      <a:pt x="781" y="2315"/>
                    </a:lnTo>
                    <a:lnTo>
                      <a:pt x="791" y="2286"/>
                    </a:lnTo>
                    <a:lnTo>
                      <a:pt x="800" y="2267"/>
                    </a:lnTo>
                    <a:lnTo>
                      <a:pt x="800" y="2238"/>
                    </a:lnTo>
                    <a:lnTo>
                      <a:pt x="781" y="2210"/>
                    </a:lnTo>
                    <a:lnTo>
                      <a:pt x="743" y="2172"/>
                    </a:lnTo>
                    <a:lnTo>
                      <a:pt x="714" y="2153"/>
                    </a:lnTo>
                    <a:lnTo>
                      <a:pt x="657" y="2124"/>
                    </a:lnTo>
                    <a:lnTo>
                      <a:pt x="581" y="2067"/>
                    </a:lnTo>
                    <a:lnTo>
                      <a:pt x="553" y="2048"/>
                    </a:lnTo>
                    <a:lnTo>
                      <a:pt x="534" y="2010"/>
                    </a:lnTo>
                    <a:lnTo>
                      <a:pt x="505" y="1962"/>
                    </a:lnTo>
                    <a:lnTo>
                      <a:pt x="496" y="1924"/>
                    </a:lnTo>
                    <a:lnTo>
                      <a:pt x="467" y="1905"/>
                    </a:lnTo>
                    <a:lnTo>
                      <a:pt x="419" y="1857"/>
                    </a:lnTo>
                    <a:lnTo>
                      <a:pt x="391" y="1829"/>
                    </a:lnTo>
                    <a:lnTo>
                      <a:pt x="362" y="1791"/>
                    </a:lnTo>
                    <a:lnTo>
                      <a:pt x="333" y="1724"/>
                    </a:lnTo>
                    <a:lnTo>
                      <a:pt x="305" y="1696"/>
                    </a:lnTo>
                    <a:lnTo>
                      <a:pt x="276" y="1676"/>
                    </a:lnTo>
                    <a:lnTo>
                      <a:pt x="248" y="1676"/>
                    </a:lnTo>
                    <a:lnTo>
                      <a:pt x="229" y="1667"/>
                    </a:lnTo>
                    <a:lnTo>
                      <a:pt x="210" y="1648"/>
                    </a:lnTo>
                    <a:lnTo>
                      <a:pt x="143" y="1553"/>
                    </a:lnTo>
                    <a:lnTo>
                      <a:pt x="124" y="1534"/>
                    </a:lnTo>
                    <a:lnTo>
                      <a:pt x="29" y="1476"/>
                    </a:lnTo>
                    <a:lnTo>
                      <a:pt x="10" y="1458"/>
                    </a:lnTo>
                    <a:lnTo>
                      <a:pt x="0" y="1429"/>
                    </a:lnTo>
                    <a:lnTo>
                      <a:pt x="0" y="1410"/>
                    </a:lnTo>
                    <a:lnTo>
                      <a:pt x="0" y="1391"/>
                    </a:lnTo>
                    <a:lnTo>
                      <a:pt x="38" y="1334"/>
                    </a:lnTo>
                    <a:lnTo>
                      <a:pt x="124" y="1229"/>
                    </a:lnTo>
                    <a:lnTo>
                      <a:pt x="210" y="1172"/>
                    </a:lnTo>
                    <a:lnTo>
                      <a:pt x="229" y="1172"/>
                    </a:lnTo>
                    <a:lnTo>
                      <a:pt x="257" y="1162"/>
                    </a:lnTo>
                    <a:lnTo>
                      <a:pt x="286" y="1162"/>
                    </a:lnTo>
                    <a:lnTo>
                      <a:pt x="314" y="1181"/>
                    </a:lnTo>
                    <a:lnTo>
                      <a:pt x="333" y="1191"/>
                    </a:lnTo>
                    <a:lnTo>
                      <a:pt x="353" y="1219"/>
                    </a:lnTo>
                    <a:lnTo>
                      <a:pt x="371" y="1257"/>
                    </a:lnTo>
                    <a:lnTo>
                      <a:pt x="391" y="1267"/>
                    </a:lnTo>
                    <a:lnTo>
                      <a:pt x="410" y="1267"/>
                    </a:lnTo>
                    <a:lnTo>
                      <a:pt x="429" y="1257"/>
                    </a:lnTo>
                    <a:lnTo>
                      <a:pt x="505" y="1153"/>
                    </a:lnTo>
                    <a:lnTo>
                      <a:pt x="524" y="1124"/>
                    </a:lnTo>
                    <a:lnTo>
                      <a:pt x="553" y="1115"/>
                    </a:lnTo>
                    <a:lnTo>
                      <a:pt x="581" y="1105"/>
                    </a:lnTo>
                    <a:lnTo>
                      <a:pt x="610" y="1115"/>
                    </a:lnTo>
                    <a:lnTo>
                      <a:pt x="657" y="1124"/>
                    </a:lnTo>
                    <a:lnTo>
                      <a:pt x="686" y="1124"/>
                    </a:lnTo>
                    <a:lnTo>
                      <a:pt x="705" y="1115"/>
                    </a:lnTo>
                    <a:lnTo>
                      <a:pt x="772" y="1077"/>
                    </a:lnTo>
                    <a:lnTo>
                      <a:pt x="791" y="1057"/>
                    </a:lnTo>
                    <a:lnTo>
                      <a:pt x="810" y="991"/>
                    </a:lnTo>
                    <a:lnTo>
                      <a:pt x="819" y="962"/>
                    </a:lnTo>
                    <a:lnTo>
                      <a:pt x="848" y="943"/>
                    </a:lnTo>
                    <a:lnTo>
                      <a:pt x="867" y="943"/>
                    </a:lnTo>
                    <a:lnTo>
                      <a:pt x="876" y="953"/>
                    </a:lnTo>
                    <a:lnTo>
                      <a:pt x="886" y="962"/>
                    </a:lnTo>
                    <a:lnTo>
                      <a:pt x="876" y="991"/>
                    </a:lnTo>
                    <a:lnTo>
                      <a:pt x="886" y="1010"/>
                    </a:lnTo>
                    <a:lnTo>
                      <a:pt x="886" y="1038"/>
                    </a:lnTo>
                    <a:lnTo>
                      <a:pt x="895" y="1057"/>
                    </a:lnTo>
                    <a:lnTo>
                      <a:pt x="915" y="1077"/>
                    </a:lnTo>
                    <a:lnTo>
                      <a:pt x="933" y="1086"/>
                    </a:lnTo>
                    <a:lnTo>
                      <a:pt x="953" y="1077"/>
                    </a:lnTo>
                    <a:lnTo>
                      <a:pt x="972" y="1057"/>
                    </a:lnTo>
                    <a:lnTo>
                      <a:pt x="962" y="1000"/>
                    </a:lnTo>
                    <a:lnTo>
                      <a:pt x="953" y="924"/>
                    </a:lnTo>
                    <a:lnTo>
                      <a:pt x="924" y="867"/>
                    </a:lnTo>
                    <a:lnTo>
                      <a:pt x="895" y="829"/>
                    </a:lnTo>
                    <a:lnTo>
                      <a:pt x="905" y="772"/>
                    </a:lnTo>
                    <a:lnTo>
                      <a:pt x="876" y="638"/>
                    </a:lnTo>
                    <a:lnTo>
                      <a:pt x="867" y="572"/>
                    </a:lnTo>
                    <a:lnTo>
                      <a:pt x="867" y="543"/>
                    </a:lnTo>
                    <a:lnTo>
                      <a:pt x="905" y="495"/>
                    </a:lnTo>
                    <a:lnTo>
                      <a:pt x="943" y="438"/>
                    </a:lnTo>
                    <a:lnTo>
                      <a:pt x="962" y="400"/>
                    </a:lnTo>
                    <a:lnTo>
                      <a:pt x="981" y="362"/>
                    </a:lnTo>
                    <a:lnTo>
                      <a:pt x="991" y="295"/>
                    </a:lnTo>
                    <a:lnTo>
                      <a:pt x="1000" y="248"/>
                    </a:lnTo>
                    <a:lnTo>
                      <a:pt x="1010" y="210"/>
                    </a:lnTo>
                    <a:lnTo>
                      <a:pt x="1019" y="172"/>
                    </a:lnTo>
                    <a:lnTo>
                      <a:pt x="1076" y="57"/>
                    </a:lnTo>
                    <a:lnTo>
                      <a:pt x="1095" y="38"/>
                    </a:lnTo>
                    <a:lnTo>
                      <a:pt x="1115" y="19"/>
                    </a:lnTo>
                    <a:lnTo>
                      <a:pt x="1143" y="10"/>
                    </a:lnTo>
                    <a:lnTo>
                      <a:pt x="1162" y="0"/>
                    </a:lnTo>
                    <a:lnTo>
                      <a:pt x="1181" y="10"/>
                    </a:lnTo>
                    <a:lnTo>
                      <a:pt x="1200" y="38"/>
                    </a:lnTo>
                    <a:lnTo>
                      <a:pt x="1210" y="57"/>
                    </a:lnTo>
                    <a:lnTo>
                      <a:pt x="1210" y="210"/>
                    </a:lnTo>
                    <a:lnTo>
                      <a:pt x="1238" y="286"/>
                    </a:lnTo>
                    <a:lnTo>
                      <a:pt x="1248" y="295"/>
                    </a:lnTo>
                    <a:lnTo>
                      <a:pt x="1267" y="305"/>
                    </a:lnTo>
                    <a:lnTo>
                      <a:pt x="1286" y="295"/>
                    </a:lnTo>
                    <a:lnTo>
                      <a:pt x="1381" y="219"/>
                    </a:lnTo>
                    <a:lnTo>
                      <a:pt x="1400" y="200"/>
                    </a:lnTo>
                    <a:lnTo>
                      <a:pt x="1410" y="181"/>
                    </a:lnTo>
                    <a:lnTo>
                      <a:pt x="1429" y="124"/>
                    </a:lnTo>
                    <a:lnTo>
                      <a:pt x="1457" y="86"/>
                    </a:lnTo>
                    <a:lnTo>
                      <a:pt x="1476" y="76"/>
                    </a:lnTo>
                    <a:lnTo>
                      <a:pt x="1495" y="76"/>
                    </a:lnTo>
                    <a:lnTo>
                      <a:pt x="1505" y="96"/>
                    </a:lnTo>
                    <a:lnTo>
                      <a:pt x="1514" y="114"/>
                    </a:lnTo>
                    <a:lnTo>
                      <a:pt x="1505" y="143"/>
                    </a:lnTo>
                    <a:lnTo>
                      <a:pt x="1505" y="181"/>
                    </a:lnTo>
                    <a:lnTo>
                      <a:pt x="1505" y="219"/>
                    </a:lnTo>
                    <a:lnTo>
                      <a:pt x="1524" y="257"/>
                    </a:lnTo>
                    <a:lnTo>
                      <a:pt x="1629" y="467"/>
                    </a:lnTo>
                    <a:lnTo>
                      <a:pt x="1648" y="505"/>
                    </a:lnTo>
                    <a:lnTo>
                      <a:pt x="1695" y="553"/>
                    </a:lnTo>
                    <a:lnTo>
                      <a:pt x="1734" y="562"/>
                    </a:lnTo>
                    <a:lnTo>
                      <a:pt x="1772" y="562"/>
                    </a:lnTo>
                    <a:lnTo>
                      <a:pt x="1800" y="553"/>
                    </a:lnTo>
                    <a:lnTo>
                      <a:pt x="1838" y="553"/>
                    </a:lnTo>
                    <a:lnTo>
                      <a:pt x="1857" y="572"/>
                    </a:lnTo>
                    <a:lnTo>
                      <a:pt x="1867" y="581"/>
                    </a:lnTo>
                    <a:lnTo>
                      <a:pt x="1867" y="600"/>
                    </a:lnTo>
                    <a:lnTo>
                      <a:pt x="1857" y="600"/>
                    </a:lnTo>
                    <a:lnTo>
                      <a:pt x="1819" y="619"/>
                    </a:lnTo>
                    <a:lnTo>
                      <a:pt x="1800" y="638"/>
                    </a:lnTo>
                    <a:lnTo>
                      <a:pt x="1781" y="648"/>
                    </a:lnTo>
                    <a:lnTo>
                      <a:pt x="1781" y="667"/>
                    </a:lnTo>
                    <a:lnTo>
                      <a:pt x="1781" y="696"/>
                    </a:lnTo>
                    <a:lnTo>
                      <a:pt x="1838" y="791"/>
                    </a:lnTo>
                    <a:lnTo>
                      <a:pt x="1857" y="838"/>
                    </a:lnTo>
                    <a:lnTo>
                      <a:pt x="1867" y="914"/>
                    </a:lnTo>
                    <a:lnTo>
                      <a:pt x="1876" y="953"/>
                    </a:lnTo>
                    <a:lnTo>
                      <a:pt x="1876" y="981"/>
                    </a:lnTo>
                    <a:lnTo>
                      <a:pt x="1895" y="1038"/>
                    </a:lnTo>
                    <a:lnTo>
                      <a:pt x="1915" y="1181"/>
                    </a:lnTo>
                    <a:lnTo>
                      <a:pt x="1915" y="1200"/>
                    </a:lnTo>
                    <a:lnTo>
                      <a:pt x="1905" y="1238"/>
                    </a:lnTo>
                    <a:lnTo>
                      <a:pt x="1905" y="1267"/>
                    </a:lnTo>
                    <a:lnTo>
                      <a:pt x="1905" y="1295"/>
                    </a:lnTo>
                    <a:lnTo>
                      <a:pt x="1924" y="1400"/>
                    </a:lnTo>
                    <a:lnTo>
                      <a:pt x="1943" y="1543"/>
                    </a:lnTo>
                    <a:lnTo>
                      <a:pt x="1953" y="1591"/>
                    </a:lnTo>
                    <a:lnTo>
                      <a:pt x="1962" y="1619"/>
                    </a:lnTo>
                    <a:lnTo>
                      <a:pt x="1991" y="1629"/>
                    </a:lnTo>
                    <a:lnTo>
                      <a:pt x="2096" y="1638"/>
                    </a:lnTo>
                    <a:lnTo>
                      <a:pt x="2143" y="1676"/>
                    </a:lnTo>
                    <a:lnTo>
                      <a:pt x="2114" y="1743"/>
                    </a:lnTo>
                    <a:lnTo>
                      <a:pt x="2114" y="1781"/>
                    </a:lnTo>
                    <a:lnTo>
                      <a:pt x="2114" y="1829"/>
                    </a:lnTo>
                    <a:lnTo>
                      <a:pt x="2134" y="1972"/>
                    </a:lnTo>
                    <a:lnTo>
                      <a:pt x="2134" y="2115"/>
                    </a:lnTo>
                    <a:lnTo>
                      <a:pt x="2134" y="2191"/>
                    </a:lnTo>
                    <a:lnTo>
                      <a:pt x="2105" y="2296"/>
                    </a:lnTo>
                    <a:lnTo>
                      <a:pt x="2105" y="2381"/>
                    </a:lnTo>
                    <a:lnTo>
                      <a:pt x="2105" y="2429"/>
                    </a:lnTo>
                    <a:lnTo>
                      <a:pt x="2114" y="2476"/>
                    </a:lnTo>
                    <a:lnTo>
                      <a:pt x="2124" y="2543"/>
                    </a:lnTo>
                    <a:lnTo>
                      <a:pt x="2105" y="2572"/>
                    </a:lnTo>
                    <a:lnTo>
                      <a:pt x="2076" y="2591"/>
                    </a:lnTo>
                    <a:lnTo>
                      <a:pt x="2000" y="2600"/>
                    </a:lnTo>
                    <a:lnTo>
                      <a:pt x="1972" y="2610"/>
                    </a:lnTo>
                    <a:lnTo>
                      <a:pt x="1943" y="2629"/>
                    </a:lnTo>
                    <a:lnTo>
                      <a:pt x="1876" y="2705"/>
                    </a:lnTo>
                    <a:lnTo>
                      <a:pt x="1857" y="2715"/>
                    </a:lnTo>
                    <a:lnTo>
                      <a:pt x="1819" y="2724"/>
                    </a:lnTo>
                    <a:lnTo>
                      <a:pt x="1781" y="2734"/>
                    </a:lnTo>
                    <a:lnTo>
                      <a:pt x="1743" y="2743"/>
                    </a:lnTo>
                    <a:lnTo>
                      <a:pt x="1705" y="2762"/>
                    </a:lnTo>
                    <a:lnTo>
                      <a:pt x="1657" y="2829"/>
                    </a:lnTo>
                    <a:lnTo>
                      <a:pt x="1648" y="2877"/>
                    </a:lnTo>
                    <a:lnTo>
                      <a:pt x="1648" y="2934"/>
                    </a:lnTo>
                    <a:lnTo>
                      <a:pt x="1715" y="3115"/>
                    </a:lnTo>
                    <a:lnTo>
                      <a:pt x="1800" y="3276"/>
                    </a:lnTo>
                    <a:lnTo>
                      <a:pt x="1895" y="3439"/>
                    </a:lnTo>
                    <a:lnTo>
                      <a:pt x="1905" y="3486"/>
                    </a:lnTo>
                    <a:lnTo>
                      <a:pt x="1905" y="3515"/>
                    </a:lnTo>
                    <a:lnTo>
                      <a:pt x="1886" y="3524"/>
                    </a:lnTo>
                    <a:lnTo>
                      <a:pt x="1819" y="3562"/>
                    </a:lnTo>
                    <a:lnTo>
                      <a:pt x="1791" y="3581"/>
                    </a:lnTo>
                    <a:lnTo>
                      <a:pt x="1762" y="3610"/>
                    </a:lnTo>
                    <a:lnTo>
                      <a:pt x="1715" y="3667"/>
                    </a:lnTo>
                    <a:lnTo>
                      <a:pt x="1715" y="3677"/>
                    </a:lnTo>
                    <a:lnTo>
                      <a:pt x="1353" y="3534"/>
                    </a:lnTo>
                    <a:lnTo>
                      <a:pt x="1276" y="3524"/>
                    </a:lnTo>
                    <a:lnTo>
                      <a:pt x="1191" y="3553"/>
                    </a:lnTo>
                    <a:lnTo>
                      <a:pt x="1067" y="3648"/>
                    </a:lnTo>
                    <a:lnTo>
                      <a:pt x="1029" y="3657"/>
                    </a:lnTo>
                    <a:lnTo>
                      <a:pt x="981" y="365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20" name="Freeform 22">
                <a:extLst>
                  <a:ext uri="{FF2B5EF4-FFF2-40B4-BE49-F238E27FC236}">
                    <a16:creationId xmlns:a16="http://schemas.microsoft.com/office/drawing/2014/main" id="{79740773-A6ED-7343-8816-BD0E7A123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8513" y="4513263"/>
                <a:ext cx="1111250" cy="1235075"/>
              </a:xfrm>
              <a:custGeom>
                <a:avLst/>
                <a:gdLst>
                  <a:gd name="T0" fmla="*/ 20519 w 3087"/>
                  <a:gd name="T1" fmla="*/ 926036 h 3429"/>
                  <a:gd name="T2" fmla="*/ 157670 w 3087"/>
                  <a:gd name="T3" fmla="*/ 898662 h 3429"/>
                  <a:gd name="T4" fmla="*/ 92514 w 3087"/>
                  <a:gd name="T5" fmla="*/ 823023 h 3429"/>
                  <a:gd name="T6" fmla="*/ 30958 w 3087"/>
                  <a:gd name="T7" fmla="*/ 785564 h 3429"/>
                  <a:gd name="T8" fmla="*/ 13679 w 3087"/>
                  <a:gd name="T9" fmla="*/ 750986 h 3429"/>
                  <a:gd name="T10" fmla="*/ 65156 w 3087"/>
                  <a:gd name="T11" fmla="*/ 727214 h 3429"/>
                  <a:gd name="T12" fmla="*/ 82075 w 3087"/>
                  <a:gd name="T13" fmla="*/ 685793 h 3429"/>
                  <a:gd name="T14" fmla="*/ 85675 w 3087"/>
                  <a:gd name="T15" fmla="*/ 651575 h 3429"/>
                  <a:gd name="T16" fmla="*/ 123472 w 3087"/>
                  <a:gd name="T17" fmla="*/ 617357 h 3429"/>
                  <a:gd name="T18" fmla="*/ 143991 w 3087"/>
                  <a:gd name="T19" fmla="*/ 565851 h 3429"/>
                  <a:gd name="T20" fmla="*/ 147231 w 3087"/>
                  <a:gd name="T21" fmla="*/ 490572 h 3429"/>
                  <a:gd name="T22" fmla="*/ 168109 w 3087"/>
                  <a:gd name="T23" fmla="*/ 435464 h 3429"/>
                  <a:gd name="T24" fmla="*/ 161270 w 3087"/>
                  <a:gd name="T25" fmla="*/ 394403 h 3429"/>
                  <a:gd name="T26" fmla="*/ 102954 w 3087"/>
                  <a:gd name="T27" fmla="*/ 325607 h 3429"/>
                  <a:gd name="T28" fmla="*/ 116633 w 3087"/>
                  <a:gd name="T29" fmla="*/ 270859 h 3429"/>
                  <a:gd name="T30" fmla="*/ 171349 w 3087"/>
                  <a:gd name="T31" fmla="*/ 205666 h 3429"/>
                  <a:gd name="T32" fmla="*/ 195468 w 3087"/>
                  <a:gd name="T33" fmla="*/ 144074 h 3429"/>
                  <a:gd name="T34" fmla="*/ 277543 w 3087"/>
                  <a:gd name="T35" fmla="*/ 119942 h 3429"/>
                  <a:gd name="T36" fmla="*/ 339459 w 3087"/>
                  <a:gd name="T37" fmla="*/ 157761 h 3429"/>
                  <a:gd name="T38" fmla="*/ 445652 w 3087"/>
                  <a:gd name="T39" fmla="*/ 123544 h 3429"/>
                  <a:gd name="T40" fmla="*/ 486689 w 3087"/>
                  <a:gd name="T41" fmla="*/ 157761 h 3429"/>
                  <a:gd name="T42" fmla="*/ 524487 w 3087"/>
                  <a:gd name="T43" fmla="*/ 188737 h 3429"/>
                  <a:gd name="T44" fmla="*/ 582803 w 3087"/>
                  <a:gd name="T45" fmla="*/ 154159 h 3429"/>
                  <a:gd name="T46" fmla="*/ 558685 w 3087"/>
                  <a:gd name="T47" fmla="*/ 126785 h 3429"/>
                  <a:gd name="T48" fmla="*/ 610162 w 3087"/>
                  <a:gd name="T49" fmla="*/ 106255 h 3429"/>
                  <a:gd name="T50" fmla="*/ 688997 w 3087"/>
                  <a:gd name="T51" fmla="*/ 68435 h 3429"/>
                  <a:gd name="T52" fmla="*/ 730394 w 3087"/>
                  <a:gd name="T53" fmla="*/ 88966 h 3429"/>
                  <a:gd name="T54" fmla="*/ 778271 w 3087"/>
                  <a:gd name="T55" fmla="*/ 37459 h 3429"/>
                  <a:gd name="T56" fmla="*/ 939541 w 3087"/>
                  <a:gd name="T57" fmla="*/ 68435 h 3429"/>
                  <a:gd name="T58" fmla="*/ 976978 w 3087"/>
                  <a:gd name="T59" fmla="*/ 88966 h 3429"/>
                  <a:gd name="T60" fmla="*/ 994257 w 3087"/>
                  <a:gd name="T61" fmla="*/ 109496 h 3429"/>
                  <a:gd name="T62" fmla="*/ 1038895 w 3087"/>
                  <a:gd name="T63" fmla="*/ 144074 h 3429"/>
                  <a:gd name="T64" fmla="*/ 1100451 w 3087"/>
                  <a:gd name="T65" fmla="*/ 246727 h 3429"/>
                  <a:gd name="T66" fmla="*/ 1097211 w 3087"/>
                  <a:gd name="T67" fmla="*/ 315522 h 3429"/>
                  <a:gd name="T68" fmla="*/ 1104050 w 3087"/>
                  <a:gd name="T69" fmla="*/ 373872 h 3429"/>
                  <a:gd name="T70" fmla="*/ 1104050 w 3087"/>
                  <a:gd name="T71" fmla="*/ 425379 h 3429"/>
                  <a:gd name="T72" fmla="*/ 1025215 w 3087"/>
                  <a:gd name="T73" fmla="*/ 542079 h 3429"/>
                  <a:gd name="T74" fmla="*/ 1004697 w 3087"/>
                  <a:gd name="T75" fmla="*/ 614116 h 3429"/>
                  <a:gd name="T76" fmla="*/ 1062653 w 3087"/>
                  <a:gd name="T77" fmla="*/ 637888 h 3429"/>
                  <a:gd name="T78" fmla="*/ 987418 w 3087"/>
                  <a:gd name="T79" fmla="*/ 771517 h 3429"/>
                  <a:gd name="T80" fmla="*/ 935941 w 3087"/>
                  <a:gd name="T81" fmla="*/ 902264 h 3429"/>
                  <a:gd name="T82" fmla="*/ 877625 w 3087"/>
                  <a:gd name="T83" fmla="*/ 1056423 h 3429"/>
                  <a:gd name="T84" fmla="*/ 843427 w 3087"/>
                  <a:gd name="T85" fmla="*/ 1035893 h 3429"/>
                  <a:gd name="T86" fmla="*/ 788710 w 3087"/>
                  <a:gd name="T87" fmla="*/ 1025447 h 3429"/>
                  <a:gd name="T88" fmla="*/ 733634 w 3087"/>
                  <a:gd name="T89" fmla="*/ 984386 h 3429"/>
                  <a:gd name="T90" fmla="*/ 709515 w 3087"/>
                  <a:gd name="T91" fmla="*/ 1025447 h 3429"/>
                  <a:gd name="T92" fmla="*/ 665238 w 3087"/>
                  <a:gd name="T93" fmla="*/ 1125219 h 3429"/>
                  <a:gd name="T94" fmla="*/ 675317 w 3087"/>
                  <a:gd name="T95" fmla="*/ 1204099 h 3429"/>
                  <a:gd name="T96" fmla="*/ 637520 w 3087"/>
                  <a:gd name="T97" fmla="*/ 1234715 h 3429"/>
                  <a:gd name="T98" fmla="*/ 562285 w 3087"/>
                  <a:gd name="T99" fmla="*/ 1224630 h 3429"/>
                  <a:gd name="T100" fmla="*/ 414694 w 3087"/>
                  <a:gd name="T101" fmla="*/ 1118375 h 3429"/>
                  <a:gd name="T102" fmla="*/ 253784 w 3087"/>
                  <a:gd name="T103" fmla="*/ 1128460 h 3429"/>
                  <a:gd name="T104" fmla="*/ 188628 w 3087"/>
                  <a:gd name="T105" fmla="*/ 1025447 h 3429"/>
                  <a:gd name="T106" fmla="*/ 27358 w 3087"/>
                  <a:gd name="T107" fmla="*/ 981144 h 342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87" h="3429">
                    <a:moveTo>
                      <a:pt x="38" y="2695"/>
                    </a:moveTo>
                    <a:lnTo>
                      <a:pt x="0" y="2676"/>
                    </a:lnTo>
                    <a:lnTo>
                      <a:pt x="0" y="2628"/>
                    </a:lnTo>
                    <a:lnTo>
                      <a:pt x="28" y="2600"/>
                    </a:lnTo>
                    <a:lnTo>
                      <a:pt x="57" y="2571"/>
                    </a:lnTo>
                    <a:lnTo>
                      <a:pt x="114" y="2552"/>
                    </a:lnTo>
                    <a:lnTo>
                      <a:pt x="248" y="2552"/>
                    </a:lnTo>
                    <a:lnTo>
                      <a:pt x="314" y="2543"/>
                    </a:lnTo>
                    <a:lnTo>
                      <a:pt x="400" y="2523"/>
                    </a:lnTo>
                    <a:lnTo>
                      <a:pt x="438" y="2495"/>
                    </a:lnTo>
                    <a:lnTo>
                      <a:pt x="438" y="2428"/>
                    </a:lnTo>
                    <a:lnTo>
                      <a:pt x="419" y="2381"/>
                    </a:lnTo>
                    <a:lnTo>
                      <a:pt x="391" y="2352"/>
                    </a:lnTo>
                    <a:lnTo>
                      <a:pt x="314" y="2314"/>
                    </a:lnTo>
                    <a:lnTo>
                      <a:pt x="257" y="2285"/>
                    </a:lnTo>
                    <a:lnTo>
                      <a:pt x="143" y="2267"/>
                    </a:lnTo>
                    <a:lnTo>
                      <a:pt x="95" y="2238"/>
                    </a:lnTo>
                    <a:lnTo>
                      <a:pt x="86" y="2219"/>
                    </a:lnTo>
                    <a:lnTo>
                      <a:pt x="95" y="2200"/>
                    </a:lnTo>
                    <a:lnTo>
                      <a:pt x="86" y="2181"/>
                    </a:lnTo>
                    <a:lnTo>
                      <a:pt x="48" y="2181"/>
                    </a:lnTo>
                    <a:lnTo>
                      <a:pt x="19" y="2171"/>
                    </a:lnTo>
                    <a:lnTo>
                      <a:pt x="19" y="2142"/>
                    </a:lnTo>
                    <a:lnTo>
                      <a:pt x="28" y="2114"/>
                    </a:lnTo>
                    <a:lnTo>
                      <a:pt x="38" y="2085"/>
                    </a:lnTo>
                    <a:lnTo>
                      <a:pt x="67" y="2076"/>
                    </a:lnTo>
                    <a:lnTo>
                      <a:pt x="124" y="2066"/>
                    </a:lnTo>
                    <a:lnTo>
                      <a:pt x="143" y="2057"/>
                    </a:lnTo>
                    <a:lnTo>
                      <a:pt x="171" y="2038"/>
                    </a:lnTo>
                    <a:lnTo>
                      <a:pt x="181" y="2019"/>
                    </a:lnTo>
                    <a:lnTo>
                      <a:pt x="181" y="2000"/>
                    </a:lnTo>
                    <a:lnTo>
                      <a:pt x="190" y="1952"/>
                    </a:lnTo>
                    <a:lnTo>
                      <a:pt x="200" y="1943"/>
                    </a:lnTo>
                    <a:lnTo>
                      <a:pt x="219" y="1914"/>
                    </a:lnTo>
                    <a:lnTo>
                      <a:pt x="228" y="1904"/>
                    </a:lnTo>
                    <a:lnTo>
                      <a:pt x="228" y="1886"/>
                    </a:lnTo>
                    <a:lnTo>
                      <a:pt x="228" y="1866"/>
                    </a:lnTo>
                    <a:lnTo>
                      <a:pt x="228" y="1847"/>
                    </a:lnTo>
                    <a:lnTo>
                      <a:pt x="219" y="1838"/>
                    </a:lnTo>
                    <a:lnTo>
                      <a:pt x="238" y="1809"/>
                    </a:lnTo>
                    <a:lnTo>
                      <a:pt x="257" y="1790"/>
                    </a:lnTo>
                    <a:lnTo>
                      <a:pt x="286" y="1781"/>
                    </a:lnTo>
                    <a:lnTo>
                      <a:pt x="314" y="1781"/>
                    </a:lnTo>
                    <a:lnTo>
                      <a:pt x="343" y="1752"/>
                    </a:lnTo>
                    <a:lnTo>
                      <a:pt x="343" y="1714"/>
                    </a:lnTo>
                    <a:lnTo>
                      <a:pt x="333" y="1676"/>
                    </a:lnTo>
                    <a:lnTo>
                      <a:pt x="314" y="1647"/>
                    </a:lnTo>
                    <a:lnTo>
                      <a:pt x="362" y="1619"/>
                    </a:lnTo>
                    <a:lnTo>
                      <a:pt x="400" y="1571"/>
                    </a:lnTo>
                    <a:lnTo>
                      <a:pt x="409" y="1543"/>
                    </a:lnTo>
                    <a:lnTo>
                      <a:pt x="429" y="1514"/>
                    </a:lnTo>
                    <a:lnTo>
                      <a:pt x="429" y="1476"/>
                    </a:lnTo>
                    <a:lnTo>
                      <a:pt x="409" y="1390"/>
                    </a:lnTo>
                    <a:lnTo>
                      <a:pt x="409" y="1362"/>
                    </a:lnTo>
                    <a:lnTo>
                      <a:pt x="419" y="1333"/>
                    </a:lnTo>
                    <a:lnTo>
                      <a:pt x="467" y="1276"/>
                    </a:lnTo>
                    <a:lnTo>
                      <a:pt x="476" y="1257"/>
                    </a:lnTo>
                    <a:lnTo>
                      <a:pt x="476" y="1238"/>
                    </a:lnTo>
                    <a:lnTo>
                      <a:pt x="467" y="1209"/>
                    </a:lnTo>
                    <a:lnTo>
                      <a:pt x="467" y="1190"/>
                    </a:lnTo>
                    <a:lnTo>
                      <a:pt x="467" y="1171"/>
                    </a:lnTo>
                    <a:lnTo>
                      <a:pt x="467" y="1143"/>
                    </a:lnTo>
                    <a:lnTo>
                      <a:pt x="457" y="1124"/>
                    </a:lnTo>
                    <a:lnTo>
                      <a:pt x="448" y="1095"/>
                    </a:lnTo>
                    <a:lnTo>
                      <a:pt x="429" y="1076"/>
                    </a:lnTo>
                    <a:lnTo>
                      <a:pt x="381" y="1038"/>
                    </a:lnTo>
                    <a:lnTo>
                      <a:pt x="305" y="961"/>
                    </a:lnTo>
                    <a:lnTo>
                      <a:pt x="295" y="933"/>
                    </a:lnTo>
                    <a:lnTo>
                      <a:pt x="286" y="904"/>
                    </a:lnTo>
                    <a:lnTo>
                      <a:pt x="286" y="885"/>
                    </a:lnTo>
                    <a:lnTo>
                      <a:pt x="286" y="857"/>
                    </a:lnTo>
                    <a:lnTo>
                      <a:pt x="314" y="809"/>
                    </a:lnTo>
                    <a:lnTo>
                      <a:pt x="324" y="781"/>
                    </a:lnTo>
                    <a:lnTo>
                      <a:pt x="324" y="752"/>
                    </a:lnTo>
                    <a:lnTo>
                      <a:pt x="324" y="714"/>
                    </a:lnTo>
                    <a:lnTo>
                      <a:pt x="314" y="695"/>
                    </a:lnTo>
                    <a:lnTo>
                      <a:pt x="343" y="666"/>
                    </a:lnTo>
                    <a:lnTo>
                      <a:pt x="381" y="628"/>
                    </a:lnTo>
                    <a:lnTo>
                      <a:pt x="476" y="571"/>
                    </a:lnTo>
                    <a:lnTo>
                      <a:pt x="505" y="542"/>
                    </a:lnTo>
                    <a:lnTo>
                      <a:pt x="524" y="504"/>
                    </a:lnTo>
                    <a:lnTo>
                      <a:pt x="524" y="476"/>
                    </a:lnTo>
                    <a:lnTo>
                      <a:pt x="524" y="438"/>
                    </a:lnTo>
                    <a:lnTo>
                      <a:pt x="543" y="400"/>
                    </a:lnTo>
                    <a:lnTo>
                      <a:pt x="562" y="371"/>
                    </a:lnTo>
                    <a:lnTo>
                      <a:pt x="600" y="343"/>
                    </a:lnTo>
                    <a:lnTo>
                      <a:pt x="667" y="324"/>
                    </a:lnTo>
                    <a:lnTo>
                      <a:pt x="733" y="324"/>
                    </a:lnTo>
                    <a:lnTo>
                      <a:pt x="771" y="333"/>
                    </a:lnTo>
                    <a:lnTo>
                      <a:pt x="810" y="352"/>
                    </a:lnTo>
                    <a:lnTo>
                      <a:pt x="867" y="371"/>
                    </a:lnTo>
                    <a:lnTo>
                      <a:pt x="895" y="381"/>
                    </a:lnTo>
                    <a:lnTo>
                      <a:pt x="914" y="400"/>
                    </a:lnTo>
                    <a:lnTo>
                      <a:pt x="943" y="438"/>
                    </a:lnTo>
                    <a:lnTo>
                      <a:pt x="962" y="447"/>
                    </a:lnTo>
                    <a:lnTo>
                      <a:pt x="1000" y="447"/>
                    </a:lnTo>
                    <a:lnTo>
                      <a:pt x="1057" y="438"/>
                    </a:lnTo>
                    <a:lnTo>
                      <a:pt x="1162" y="390"/>
                    </a:lnTo>
                    <a:lnTo>
                      <a:pt x="1238" y="343"/>
                    </a:lnTo>
                    <a:lnTo>
                      <a:pt x="1267" y="333"/>
                    </a:lnTo>
                    <a:lnTo>
                      <a:pt x="1295" y="343"/>
                    </a:lnTo>
                    <a:lnTo>
                      <a:pt x="1314" y="362"/>
                    </a:lnTo>
                    <a:lnTo>
                      <a:pt x="1333" y="390"/>
                    </a:lnTo>
                    <a:lnTo>
                      <a:pt x="1352" y="438"/>
                    </a:lnTo>
                    <a:lnTo>
                      <a:pt x="1371" y="466"/>
                    </a:lnTo>
                    <a:lnTo>
                      <a:pt x="1381" y="485"/>
                    </a:lnTo>
                    <a:lnTo>
                      <a:pt x="1400" y="504"/>
                    </a:lnTo>
                    <a:lnTo>
                      <a:pt x="1429" y="514"/>
                    </a:lnTo>
                    <a:lnTo>
                      <a:pt x="1457" y="524"/>
                    </a:lnTo>
                    <a:lnTo>
                      <a:pt x="1505" y="514"/>
                    </a:lnTo>
                    <a:lnTo>
                      <a:pt x="1543" y="495"/>
                    </a:lnTo>
                    <a:lnTo>
                      <a:pt x="1610" y="457"/>
                    </a:lnTo>
                    <a:lnTo>
                      <a:pt x="1619" y="438"/>
                    </a:lnTo>
                    <a:lnTo>
                      <a:pt x="1619" y="428"/>
                    </a:lnTo>
                    <a:lnTo>
                      <a:pt x="1590" y="419"/>
                    </a:lnTo>
                    <a:lnTo>
                      <a:pt x="1572" y="419"/>
                    </a:lnTo>
                    <a:lnTo>
                      <a:pt x="1562" y="409"/>
                    </a:lnTo>
                    <a:lnTo>
                      <a:pt x="1562" y="390"/>
                    </a:lnTo>
                    <a:lnTo>
                      <a:pt x="1552" y="352"/>
                    </a:lnTo>
                    <a:lnTo>
                      <a:pt x="1552" y="333"/>
                    </a:lnTo>
                    <a:lnTo>
                      <a:pt x="1552" y="314"/>
                    </a:lnTo>
                    <a:lnTo>
                      <a:pt x="1572" y="304"/>
                    </a:lnTo>
                    <a:lnTo>
                      <a:pt x="1648" y="304"/>
                    </a:lnTo>
                    <a:lnTo>
                      <a:pt x="1695" y="295"/>
                    </a:lnTo>
                    <a:lnTo>
                      <a:pt x="1743" y="286"/>
                    </a:lnTo>
                    <a:lnTo>
                      <a:pt x="1800" y="247"/>
                    </a:lnTo>
                    <a:lnTo>
                      <a:pt x="1857" y="190"/>
                    </a:lnTo>
                    <a:lnTo>
                      <a:pt x="1886" y="181"/>
                    </a:lnTo>
                    <a:lnTo>
                      <a:pt x="1914" y="190"/>
                    </a:lnTo>
                    <a:lnTo>
                      <a:pt x="1933" y="200"/>
                    </a:lnTo>
                    <a:lnTo>
                      <a:pt x="1962" y="238"/>
                    </a:lnTo>
                    <a:lnTo>
                      <a:pt x="1971" y="247"/>
                    </a:lnTo>
                    <a:lnTo>
                      <a:pt x="2000" y="247"/>
                    </a:lnTo>
                    <a:lnTo>
                      <a:pt x="2029" y="247"/>
                    </a:lnTo>
                    <a:lnTo>
                      <a:pt x="2048" y="247"/>
                    </a:lnTo>
                    <a:lnTo>
                      <a:pt x="2067" y="247"/>
                    </a:lnTo>
                    <a:lnTo>
                      <a:pt x="2086" y="247"/>
                    </a:lnTo>
                    <a:lnTo>
                      <a:pt x="2095" y="238"/>
                    </a:lnTo>
                    <a:lnTo>
                      <a:pt x="2162" y="104"/>
                    </a:lnTo>
                    <a:lnTo>
                      <a:pt x="2248" y="47"/>
                    </a:lnTo>
                    <a:lnTo>
                      <a:pt x="2495" y="0"/>
                    </a:lnTo>
                    <a:lnTo>
                      <a:pt x="2514" y="76"/>
                    </a:lnTo>
                    <a:lnTo>
                      <a:pt x="2581" y="171"/>
                    </a:lnTo>
                    <a:lnTo>
                      <a:pt x="2610" y="190"/>
                    </a:lnTo>
                    <a:lnTo>
                      <a:pt x="2638" y="200"/>
                    </a:lnTo>
                    <a:lnTo>
                      <a:pt x="2667" y="200"/>
                    </a:lnTo>
                    <a:lnTo>
                      <a:pt x="2705" y="209"/>
                    </a:lnTo>
                    <a:lnTo>
                      <a:pt x="2714" y="228"/>
                    </a:lnTo>
                    <a:lnTo>
                      <a:pt x="2714" y="247"/>
                    </a:lnTo>
                    <a:lnTo>
                      <a:pt x="2714" y="276"/>
                    </a:lnTo>
                    <a:lnTo>
                      <a:pt x="2714" y="304"/>
                    </a:lnTo>
                    <a:lnTo>
                      <a:pt x="2724" y="314"/>
                    </a:lnTo>
                    <a:lnTo>
                      <a:pt x="2743" y="314"/>
                    </a:lnTo>
                    <a:lnTo>
                      <a:pt x="2762" y="304"/>
                    </a:lnTo>
                    <a:lnTo>
                      <a:pt x="2791" y="314"/>
                    </a:lnTo>
                    <a:lnTo>
                      <a:pt x="2800" y="324"/>
                    </a:lnTo>
                    <a:lnTo>
                      <a:pt x="2819" y="352"/>
                    </a:lnTo>
                    <a:lnTo>
                      <a:pt x="2848" y="381"/>
                    </a:lnTo>
                    <a:lnTo>
                      <a:pt x="2886" y="400"/>
                    </a:lnTo>
                    <a:lnTo>
                      <a:pt x="2962" y="466"/>
                    </a:lnTo>
                    <a:lnTo>
                      <a:pt x="3000" y="504"/>
                    </a:lnTo>
                    <a:lnTo>
                      <a:pt x="3019" y="552"/>
                    </a:lnTo>
                    <a:lnTo>
                      <a:pt x="3048" y="647"/>
                    </a:lnTo>
                    <a:lnTo>
                      <a:pt x="3057" y="685"/>
                    </a:lnTo>
                    <a:lnTo>
                      <a:pt x="3057" y="723"/>
                    </a:lnTo>
                    <a:lnTo>
                      <a:pt x="3057" y="752"/>
                    </a:lnTo>
                    <a:lnTo>
                      <a:pt x="3067" y="809"/>
                    </a:lnTo>
                    <a:lnTo>
                      <a:pt x="3067" y="838"/>
                    </a:lnTo>
                    <a:lnTo>
                      <a:pt x="3048" y="876"/>
                    </a:lnTo>
                    <a:lnTo>
                      <a:pt x="3019" y="914"/>
                    </a:lnTo>
                    <a:lnTo>
                      <a:pt x="3019" y="933"/>
                    </a:lnTo>
                    <a:lnTo>
                      <a:pt x="3019" y="961"/>
                    </a:lnTo>
                    <a:lnTo>
                      <a:pt x="3038" y="990"/>
                    </a:lnTo>
                    <a:lnTo>
                      <a:pt x="3067" y="1038"/>
                    </a:lnTo>
                    <a:lnTo>
                      <a:pt x="3076" y="1076"/>
                    </a:lnTo>
                    <a:lnTo>
                      <a:pt x="3086" y="1104"/>
                    </a:lnTo>
                    <a:lnTo>
                      <a:pt x="3086" y="1124"/>
                    </a:lnTo>
                    <a:lnTo>
                      <a:pt x="3076" y="1152"/>
                    </a:lnTo>
                    <a:lnTo>
                      <a:pt x="3067" y="1181"/>
                    </a:lnTo>
                    <a:lnTo>
                      <a:pt x="3019" y="1257"/>
                    </a:lnTo>
                    <a:lnTo>
                      <a:pt x="3009" y="1276"/>
                    </a:lnTo>
                    <a:lnTo>
                      <a:pt x="3000" y="1304"/>
                    </a:lnTo>
                    <a:lnTo>
                      <a:pt x="3000" y="1362"/>
                    </a:lnTo>
                    <a:lnTo>
                      <a:pt x="2848" y="1505"/>
                    </a:lnTo>
                    <a:lnTo>
                      <a:pt x="2781" y="1590"/>
                    </a:lnTo>
                    <a:lnTo>
                      <a:pt x="2762" y="1638"/>
                    </a:lnTo>
                    <a:lnTo>
                      <a:pt x="2762" y="1666"/>
                    </a:lnTo>
                    <a:lnTo>
                      <a:pt x="2771" y="1695"/>
                    </a:lnTo>
                    <a:lnTo>
                      <a:pt x="2791" y="1705"/>
                    </a:lnTo>
                    <a:lnTo>
                      <a:pt x="2819" y="1714"/>
                    </a:lnTo>
                    <a:lnTo>
                      <a:pt x="2905" y="1723"/>
                    </a:lnTo>
                    <a:lnTo>
                      <a:pt x="2924" y="1723"/>
                    </a:lnTo>
                    <a:lnTo>
                      <a:pt x="2933" y="1743"/>
                    </a:lnTo>
                    <a:lnTo>
                      <a:pt x="2952" y="1771"/>
                    </a:lnTo>
                    <a:lnTo>
                      <a:pt x="2933" y="1838"/>
                    </a:lnTo>
                    <a:lnTo>
                      <a:pt x="2838" y="1943"/>
                    </a:lnTo>
                    <a:lnTo>
                      <a:pt x="2771" y="2057"/>
                    </a:lnTo>
                    <a:lnTo>
                      <a:pt x="2753" y="2104"/>
                    </a:lnTo>
                    <a:lnTo>
                      <a:pt x="2743" y="2142"/>
                    </a:lnTo>
                    <a:lnTo>
                      <a:pt x="2743" y="2181"/>
                    </a:lnTo>
                    <a:lnTo>
                      <a:pt x="2733" y="2219"/>
                    </a:lnTo>
                    <a:lnTo>
                      <a:pt x="2714" y="2276"/>
                    </a:lnTo>
                    <a:lnTo>
                      <a:pt x="2695" y="2352"/>
                    </a:lnTo>
                    <a:lnTo>
                      <a:pt x="2600" y="2505"/>
                    </a:lnTo>
                    <a:lnTo>
                      <a:pt x="2543" y="2647"/>
                    </a:lnTo>
                    <a:lnTo>
                      <a:pt x="2505" y="2800"/>
                    </a:lnTo>
                    <a:lnTo>
                      <a:pt x="2486" y="2876"/>
                    </a:lnTo>
                    <a:lnTo>
                      <a:pt x="2467" y="2914"/>
                    </a:lnTo>
                    <a:lnTo>
                      <a:pt x="2438" y="2933"/>
                    </a:lnTo>
                    <a:lnTo>
                      <a:pt x="2410" y="2933"/>
                    </a:lnTo>
                    <a:lnTo>
                      <a:pt x="2381" y="2933"/>
                    </a:lnTo>
                    <a:lnTo>
                      <a:pt x="2362" y="2924"/>
                    </a:lnTo>
                    <a:lnTo>
                      <a:pt x="2352" y="2914"/>
                    </a:lnTo>
                    <a:lnTo>
                      <a:pt x="2343" y="2876"/>
                    </a:lnTo>
                    <a:lnTo>
                      <a:pt x="2324" y="2866"/>
                    </a:lnTo>
                    <a:lnTo>
                      <a:pt x="2305" y="2857"/>
                    </a:lnTo>
                    <a:lnTo>
                      <a:pt x="2286" y="2847"/>
                    </a:lnTo>
                    <a:lnTo>
                      <a:pt x="2209" y="2847"/>
                    </a:lnTo>
                    <a:lnTo>
                      <a:pt x="2191" y="2847"/>
                    </a:lnTo>
                    <a:lnTo>
                      <a:pt x="2171" y="2838"/>
                    </a:lnTo>
                    <a:lnTo>
                      <a:pt x="2162" y="2828"/>
                    </a:lnTo>
                    <a:lnTo>
                      <a:pt x="2076" y="2752"/>
                    </a:lnTo>
                    <a:lnTo>
                      <a:pt x="2057" y="2743"/>
                    </a:lnTo>
                    <a:lnTo>
                      <a:pt x="2038" y="2733"/>
                    </a:lnTo>
                    <a:lnTo>
                      <a:pt x="2000" y="2743"/>
                    </a:lnTo>
                    <a:lnTo>
                      <a:pt x="1991" y="2762"/>
                    </a:lnTo>
                    <a:lnTo>
                      <a:pt x="1981" y="2781"/>
                    </a:lnTo>
                    <a:lnTo>
                      <a:pt x="1981" y="2809"/>
                    </a:lnTo>
                    <a:lnTo>
                      <a:pt x="1971" y="2847"/>
                    </a:lnTo>
                    <a:lnTo>
                      <a:pt x="1952" y="2904"/>
                    </a:lnTo>
                    <a:lnTo>
                      <a:pt x="1895" y="2990"/>
                    </a:lnTo>
                    <a:lnTo>
                      <a:pt x="1876" y="3038"/>
                    </a:lnTo>
                    <a:lnTo>
                      <a:pt x="1857" y="3085"/>
                    </a:lnTo>
                    <a:lnTo>
                      <a:pt x="1848" y="3124"/>
                    </a:lnTo>
                    <a:lnTo>
                      <a:pt x="1848" y="3171"/>
                    </a:lnTo>
                    <a:lnTo>
                      <a:pt x="1848" y="3209"/>
                    </a:lnTo>
                    <a:lnTo>
                      <a:pt x="1867" y="3266"/>
                    </a:lnTo>
                    <a:lnTo>
                      <a:pt x="1876" y="3305"/>
                    </a:lnTo>
                    <a:lnTo>
                      <a:pt x="1876" y="3343"/>
                    </a:lnTo>
                    <a:lnTo>
                      <a:pt x="1867" y="3390"/>
                    </a:lnTo>
                    <a:lnTo>
                      <a:pt x="1848" y="3409"/>
                    </a:lnTo>
                    <a:lnTo>
                      <a:pt x="1828" y="3419"/>
                    </a:lnTo>
                    <a:lnTo>
                      <a:pt x="1800" y="3428"/>
                    </a:lnTo>
                    <a:lnTo>
                      <a:pt x="1771" y="3428"/>
                    </a:lnTo>
                    <a:lnTo>
                      <a:pt x="1714" y="3409"/>
                    </a:lnTo>
                    <a:lnTo>
                      <a:pt x="1686" y="3400"/>
                    </a:lnTo>
                    <a:lnTo>
                      <a:pt x="1619" y="3419"/>
                    </a:lnTo>
                    <a:lnTo>
                      <a:pt x="1562" y="3428"/>
                    </a:lnTo>
                    <a:lnTo>
                      <a:pt x="1562" y="3400"/>
                    </a:lnTo>
                    <a:lnTo>
                      <a:pt x="1495" y="3247"/>
                    </a:lnTo>
                    <a:lnTo>
                      <a:pt x="1476" y="3228"/>
                    </a:lnTo>
                    <a:lnTo>
                      <a:pt x="1400" y="3219"/>
                    </a:lnTo>
                    <a:lnTo>
                      <a:pt x="1191" y="3105"/>
                    </a:lnTo>
                    <a:lnTo>
                      <a:pt x="1152" y="3105"/>
                    </a:lnTo>
                    <a:lnTo>
                      <a:pt x="1114" y="3114"/>
                    </a:lnTo>
                    <a:lnTo>
                      <a:pt x="1038" y="3152"/>
                    </a:lnTo>
                    <a:lnTo>
                      <a:pt x="933" y="3171"/>
                    </a:lnTo>
                    <a:lnTo>
                      <a:pt x="819" y="3171"/>
                    </a:lnTo>
                    <a:lnTo>
                      <a:pt x="705" y="3133"/>
                    </a:lnTo>
                    <a:lnTo>
                      <a:pt x="619" y="3047"/>
                    </a:lnTo>
                    <a:lnTo>
                      <a:pt x="600" y="2990"/>
                    </a:lnTo>
                    <a:lnTo>
                      <a:pt x="590" y="2933"/>
                    </a:lnTo>
                    <a:lnTo>
                      <a:pt x="571" y="2885"/>
                    </a:lnTo>
                    <a:lnTo>
                      <a:pt x="524" y="2847"/>
                    </a:lnTo>
                    <a:lnTo>
                      <a:pt x="486" y="2838"/>
                    </a:lnTo>
                    <a:lnTo>
                      <a:pt x="343" y="2847"/>
                    </a:lnTo>
                    <a:lnTo>
                      <a:pt x="152" y="2828"/>
                    </a:lnTo>
                    <a:lnTo>
                      <a:pt x="114" y="2809"/>
                    </a:lnTo>
                    <a:lnTo>
                      <a:pt x="76" y="2724"/>
                    </a:lnTo>
                    <a:lnTo>
                      <a:pt x="38" y="2695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21" name="Freeform 23">
                <a:extLst>
                  <a:ext uri="{FF2B5EF4-FFF2-40B4-BE49-F238E27FC236}">
                    <a16:creationId xmlns:a16="http://schemas.microsoft.com/office/drawing/2014/main" id="{0851A68D-960F-8F40-BFDA-FDF85FB12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9950" y="1389063"/>
                <a:ext cx="1084263" cy="1031875"/>
              </a:xfrm>
              <a:custGeom>
                <a:avLst/>
                <a:gdLst>
                  <a:gd name="T0" fmla="*/ 761613 w 3011"/>
                  <a:gd name="T1" fmla="*/ 205799 h 2868"/>
                  <a:gd name="T2" fmla="*/ 778538 w 3011"/>
                  <a:gd name="T3" fmla="*/ 267323 h 2868"/>
                  <a:gd name="T4" fmla="*/ 819949 w 3011"/>
                  <a:gd name="T5" fmla="*/ 305101 h 2868"/>
                  <a:gd name="T6" fmla="*/ 805905 w 3011"/>
                  <a:gd name="T7" fmla="*/ 322371 h 2868"/>
                  <a:gd name="T8" fmla="*/ 830032 w 3011"/>
                  <a:gd name="T9" fmla="*/ 322371 h 2868"/>
                  <a:gd name="T10" fmla="*/ 861001 w 3011"/>
                  <a:gd name="T11" fmla="*/ 346117 h 2868"/>
                  <a:gd name="T12" fmla="*/ 864242 w 3011"/>
                  <a:gd name="T13" fmla="*/ 380297 h 2868"/>
                  <a:gd name="T14" fmla="*/ 877925 w 3011"/>
                  <a:gd name="T15" fmla="*/ 404403 h 2868"/>
                  <a:gd name="T16" fmla="*/ 864242 w 3011"/>
                  <a:gd name="T17" fmla="*/ 431747 h 2868"/>
                  <a:gd name="T18" fmla="*/ 905653 w 3011"/>
                  <a:gd name="T19" fmla="*/ 469525 h 2868"/>
                  <a:gd name="T20" fmla="*/ 905653 w 3011"/>
                  <a:gd name="T21" fmla="*/ 520975 h 2868"/>
                  <a:gd name="T22" fmla="*/ 933021 w 3011"/>
                  <a:gd name="T23" fmla="*/ 534647 h 2868"/>
                  <a:gd name="T24" fmla="*/ 919337 w 3011"/>
                  <a:gd name="T25" fmla="*/ 572424 h 2868"/>
                  <a:gd name="T26" fmla="*/ 943104 w 3011"/>
                  <a:gd name="T27" fmla="*/ 616678 h 2868"/>
                  <a:gd name="T28" fmla="*/ 967230 w 3011"/>
                  <a:gd name="T29" fmla="*/ 637546 h 2868"/>
                  <a:gd name="T30" fmla="*/ 967230 w 3011"/>
                  <a:gd name="T31" fmla="*/ 661652 h 2868"/>
                  <a:gd name="T32" fmla="*/ 953546 w 3011"/>
                  <a:gd name="T33" fmla="*/ 682160 h 2868"/>
                  <a:gd name="T34" fmla="*/ 1032409 w 3011"/>
                  <a:gd name="T35" fmla="*/ 812404 h 2868"/>
                  <a:gd name="T36" fmla="*/ 1083903 w 3011"/>
                  <a:gd name="T37" fmla="*/ 849822 h 2868"/>
                  <a:gd name="T38" fmla="*/ 1039250 w 3011"/>
                  <a:gd name="T39" fmla="*/ 877166 h 2868"/>
                  <a:gd name="T40" fmla="*/ 980914 w 3011"/>
                  <a:gd name="T41" fmla="*/ 873928 h 2868"/>
                  <a:gd name="T42" fmla="*/ 950306 w 3011"/>
                  <a:gd name="T43" fmla="*/ 901272 h 2868"/>
                  <a:gd name="T44" fmla="*/ 936262 w 3011"/>
                  <a:gd name="T45" fmla="*/ 939049 h 2868"/>
                  <a:gd name="T46" fmla="*/ 898811 w 3011"/>
                  <a:gd name="T47" fmla="*/ 952721 h 2868"/>
                  <a:gd name="T48" fmla="*/ 857400 w 3011"/>
                  <a:gd name="T49" fmla="*/ 935452 h 2868"/>
                  <a:gd name="T50" fmla="*/ 816348 w 3011"/>
                  <a:gd name="T51" fmla="*/ 918541 h 2868"/>
                  <a:gd name="T52" fmla="*/ 792221 w 3011"/>
                  <a:gd name="T53" fmla="*/ 935452 h 2868"/>
                  <a:gd name="T54" fmla="*/ 805905 w 3011"/>
                  <a:gd name="T55" fmla="*/ 986901 h 2868"/>
                  <a:gd name="T56" fmla="*/ 795822 w 3011"/>
                  <a:gd name="T57" fmla="*/ 1014245 h 2868"/>
                  <a:gd name="T58" fmla="*/ 747929 w 3011"/>
                  <a:gd name="T59" fmla="*/ 1017843 h 2868"/>
                  <a:gd name="T60" fmla="*/ 720201 w 3011"/>
                  <a:gd name="T61" fmla="*/ 983663 h 2868"/>
                  <a:gd name="T62" fmla="*/ 696435 w 3011"/>
                  <a:gd name="T63" fmla="*/ 969991 h 2868"/>
                  <a:gd name="T64" fmla="*/ 538711 w 3011"/>
                  <a:gd name="T65" fmla="*/ 963155 h 2868"/>
                  <a:gd name="T66" fmla="*/ 507742 w 3011"/>
                  <a:gd name="T67" fmla="*/ 955960 h 2868"/>
                  <a:gd name="T68" fmla="*/ 487216 w 3011"/>
                  <a:gd name="T69" fmla="*/ 1000573 h 2868"/>
                  <a:gd name="T70" fmla="*/ 411595 w 3011"/>
                  <a:gd name="T71" fmla="*/ 1021081 h 2868"/>
                  <a:gd name="T72" fmla="*/ 374145 w 3011"/>
                  <a:gd name="T73" fmla="*/ 969991 h 2868"/>
                  <a:gd name="T74" fmla="*/ 374145 w 3011"/>
                  <a:gd name="T75" fmla="*/ 925377 h 2868"/>
                  <a:gd name="T76" fmla="*/ 353259 w 3011"/>
                  <a:gd name="T77" fmla="*/ 818880 h 2868"/>
                  <a:gd name="T78" fmla="*/ 308606 w 3011"/>
                  <a:gd name="T79" fmla="*/ 760954 h 2868"/>
                  <a:gd name="T80" fmla="*/ 147641 w 3011"/>
                  <a:gd name="T81" fmla="*/ 548319 h 2868"/>
                  <a:gd name="T82" fmla="*/ 51494 w 3011"/>
                  <a:gd name="T83" fmla="*/ 476361 h 2868"/>
                  <a:gd name="T84" fmla="*/ 13684 w 3011"/>
                  <a:gd name="T85" fmla="*/ 438583 h 2868"/>
                  <a:gd name="T86" fmla="*/ 58336 w 3011"/>
                  <a:gd name="T87" fmla="*/ 346117 h 2868"/>
                  <a:gd name="T88" fmla="*/ 92546 w 3011"/>
                  <a:gd name="T89" fmla="*/ 277757 h 2868"/>
                  <a:gd name="T90" fmla="*/ 137198 w 3011"/>
                  <a:gd name="T91" fmla="*/ 222709 h 2868"/>
                  <a:gd name="T92" fmla="*/ 157724 w 3011"/>
                  <a:gd name="T93" fmla="*/ 120170 h 2868"/>
                  <a:gd name="T94" fmla="*/ 185452 w 3011"/>
                  <a:gd name="T95" fmla="*/ 82392 h 2868"/>
                  <a:gd name="T96" fmla="*/ 240187 w 3011"/>
                  <a:gd name="T97" fmla="*/ 61884 h 2868"/>
                  <a:gd name="T98" fmla="*/ 394670 w 3011"/>
                  <a:gd name="T99" fmla="*/ 30942 h 2868"/>
                  <a:gd name="T100" fmla="*/ 476773 w 3011"/>
                  <a:gd name="T101" fmla="*/ 0 h 2868"/>
                  <a:gd name="T102" fmla="*/ 514584 w 3011"/>
                  <a:gd name="T103" fmla="*/ 6836 h 2868"/>
                  <a:gd name="T104" fmla="*/ 572920 w 3011"/>
                  <a:gd name="T105" fmla="*/ 20508 h 2868"/>
                  <a:gd name="T106" fmla="*/ 613972 w 3011"/>
                  <a:gd name="T107" fmla="*/ 48212 h 2868"/>
                  <a:gd name="T108" fmla="*/ 655023 w 3011"/>
                  <a:gd name="T109" fmla="*/ 113334 h 2868"/>
                  <a:gd name="T110" fmla="*/ 682751 w 3011"/>
                  <a:gd name="T111" fmla="*/ 85630 h 2868"/>
                  <a:gd name="T112" fmla="*/ 703277 w 3011"/>
                  <a:gd name="T113" fmla="*/ 123408 h 2868"/>
                  <a:gd name="T114" fmla="*/ 720201 w 3011"/>
                  <a:gd name="T115" fmla="*/ 154350 h 2868"/>
                  <a:gd name="T116" fmla="*/ 727043 w 3011"/>
                  <a:gd name="T117" fmla="*/ 174857 h 2868"/>
                  <a:gd name="T118" fmla="*/ 758012 w 3011"/>
                  <a:gd name="T119" fmla="*/ 174857 h 286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011" h="2868">
                    <a:moveTo>
                      <a:pt x="2143" y="524"/>
                    </a:moveTo>
                    <a:lnTo>
                      <a:pt x="2143" y="543"/>
                    </a:lnTo>
                    <a:lnTo>
                      <a:pt x="2115" y="572"/>
                    </a:lnTo>
                    <a:lnTo>
                      <a:pt x="2115" y="591"/>
                    </a:lnTo>
                    <a:lnTo>
                      <a:pt x="2124" y="676"/>
                    </a:lnTo>
                    <a:lnTo>
                      <a:pt x="2162" y="743"/>
                    </a:lnTo>
                    <a:lnTo>
                      <a:pt x="2220" y="791"/>
                    </a:lnTo>
                    <a:lnTo>
                      <a:pt x="2277" y="819"/>
                    </a:lnTo>
                    <a:lnTo>
                      <a:pt x="2277" y="848"/>
                    </a:lnTo>
                    <a:lnTo>
                      <a:pt x="2238" y="867"/>
                    </a:lnTo>
                    <a:lnTo>
                      <a:pt x="2238" y="886"/>
                    </a:lnTo>
                    <a:lnTo>
                      <a:pt x="2238" y="896"/>
                    </a:lnTo>
                    <a:lnTo>
                      <a:pt x="2248" y="905"/>
                    </a:lnTo>
                    <a:lnTo>
                      <a:pt x="2248" y="914"/>
                    </a:lnTo>
                    <a:lnTo>
                      <a:pt x="2305" y="896"/>
                    </a:lnTo>
                    <a:lnTo>
                      <a:pt x="2334" y="934"/>
                    </a:lnTo>
                    <a:lnTo>
                      <a:pt x="2362" y="981"/>
                    </a:lnTo>
                    <a:lnTo>
                      <a:pt x="2391" y="962"/>
                    </a:lnTo>
                    <a:lnTo>
                      <a:pt x="2419" y="991"/>
                    </a:lnTo>
                    <a:lnTo>
                      <a:pt x="2419" y="1029"/>
                    </a:lnTo>
                    <a:lnTo>
                      <a:pt x="2400" y="1057"/>
                    </a:lnTo>
                    <a:lnTo>
                      <a:pt x="2372" y="1077"/>
                    </a:lnTo>
                    <a:lnTo>
                      <a:pt x="2419" y="1115"/>
                    </a:lnTo>
                    <a:lnTo>
                      <a:pt x="2438" y="1124"/>
                    </a:lnTo>
                    <a:lnTo>
                      <a:pt x="2438" y="1134"/>
                    </a:lnTo>
                    <a:lnTo>
                      <a:pt x="2438" y="1143"/>
                    </a:lnTo>
                    <a:lnTo>
                      <a:pt x="2400" y="1200"/>
                    </a:lnTo>
                    <a:lnTo>
                      <a:pt x="2419" y="1229"/>
                    </a:lnTo>
                    <a:lnTo>
                      <a:pt x="2476" y="1257"/>
                    </a:lnTo>
                    <a:lnTo>
                      <a:pt x="2515" y="1305"/>
                    </a:lnTo>
                    <a:lnTo>
                      <a:pt x="2515" y="1324"/>
                    </a:lnTo>
                    <a:lnTo>
                      <a:pt x="2515" y="1429"/>
                    </a:lnTo>
                    <a:lnTo>
                      <a:pt x="2515" y="1448"/>
                    </a:lnTo>
                    <a:lnTo>
                      <a:pt x="2534" y="1467"/>
                    </a:lnTo>
                    <a:lnTo>
                      <a:pt x="2562" y="1476"/>
                    </a:lnTo>
                    <a:lnTo>
                      <a:pt x="2591" y="1486"/>
                    </a:lnTo>
                    <a:lnTo>
                      <a:pt x="2610" y="1515"/>
                    </a:lnTo>
                    <a:lnTo>
                      <a:pt x="2534" y="1562"/>
                    </a:lnTo>
                    <a:lnTo>
                      <a:pt x="2553" y="1591"/>
                    </a:lnTo>
                    <a:lnTo>
                      <a:pt x="2591" y="1638"/>
                    </a:lnTo>
                    <a:lnTo>
                      <a:pt x="2610" y="1686"/>
                    </a:lnTo>
                    <a:lnTo>
                      <a:pt x="2619" y="1714"/>
                    </a:lnTo>
                    <a:lnTo>
                      <a:pt x="2629" y="1734"/>
                    </a:lnTo>
                    <a:lnTo>
                      <a:pt x="2677" y="1762"/>
                    </a:lnTo>
                    <a:lnTo>
                      <a:pt x="2686" y="1772"/>
                    </a:lnTo>
                    <a:lnTo>
                      <a:pt x="2686" y="1781"/>
                    </a:lnTo>
                    <a:lnTo>
                      <a:pt x="2696" y="1810"/>
                    </a:lnTo>
                    <a:lnTo>
                      <a:pt x="2686" y="1839"/>
                    </a:lnTo>
                    <a:lnTo>
                      <a:pt x="2705" y="1867"/>
                    </a:lnTo>
                    <a:lnTo>
                      <a:pt x="2705" y="1886"/>
                    </a:lnTo>
                    <a:lnTo>
                      <a:pt x="2648" y="1896"/>
                    </a:lnTo>
                    <a:lnTo>
                      <a:pt x="2667" y="1972"/>
                    </a:lnTo>
                    <a:lnTo>
                      <a:pt x="2724" y="2057"/>
                    </a:lnTo>
                    <a:lnTo>
                      <a:pt x="2867" y="2258"/>
                    </a:lnTo>
                    <a:lnTo>
                      <a:pt x="2934" y="2324"/>
                    </a:lnTo>
                    <a:lnTo>
                      <a:pt x="3000" y="2353"/>
                    </a:lnTo>
                    <a:lnTo>
                      <a:pt x="3010" y="2362"/>
                    </a:lnTo>
                    <a:lnTo>
                      <a:pt x="3010" y="2381"/>
                    </a:lnTo>
                    <a:lnTo>
                      <a:pt x="2886" y="2438"/>
                    </a:lnTo>
                    <a:lnTo>
                      <a:pt x="2791" y="2438"/>
                    </a:lnTo>
                    <a:lnTo>
                      <a:pt x="2753" y="2429"/>
                    </a:lnTo>
                    <a:lnTo>
                      <a:pt x="2724" y="2429"/>
                    </a:lnTo>
                    <a:lnTo>
                      <a:pt x="2705" y="2448"/>
                    </a:lnTo>
                    <a:lnTo>
                      <a:pt x="2667" y="2486"/>
                    </a:lnTo>
                    <a:lnTo>
                      <a:pt x="2639" y="2505"/>
                    </a:lnTo>
                    <a:lnTo>
                      <a:pt x="2619" y="2534"/>
                    </a:lnTo>
                    <a:lnTo>
                      <a:pt x="2610" y="2553"/>
                    </a:lnTo>
                    <a:lnTo>
                      <a:pt x="2600" y="2610"/>
                    </a:lnTo>
                    <a:lnTo>
                      <a:pt x="2581" y="2639"/>
                    </a:lnTo>
                    <a:lnTo>
                      <a:pt x="2562" y="2648"/>
                    </a:lnTo>
                    <a:lnTo>
                      <a:pt x="2496" y="2648"/>
                    </a:lnTo>
                    <a:lnTo>
                      <a:pt x="2467" y="2648"/>
                    </a:lnTo>
                    <a:lnTo>
                      <a:pt x="2429" y="2619"/>
                    </a:lnTo>
                    <a:lnTo>
                      <a:pt x="2381" y="2600"/>
                    </a:lnTo>
                    <a:lnTo>
                      <a:pt x="2324" y="2591"/>
                    </a:lnTo>
                    <a:lnTo>
                      <a:pt x="2286" y="2562"/>
                    </a:lnTo>
                    <a:lnTo>
                      <a:pt x="2267" y="2553"/>
                    </a:lnTo>
                    <a:lnTo>
                      <a:pt x="2238" y="2562"/>
                    </a:lnTo>
                    <a:lnTo>
                      <a:pt x="2220" y="2581"/>
                    </a:lnTo>
                    <a:lnTo>
                      <a:pt x="2200" y="2600"/>
                    </a:lnTo>
                    <a:lnTo>
                      <a:pt x="2191" y="2629"/>
                    </a:lnTo>
                    <a:lnTo>
                      <a:pt x="2200" y="2657"/>
                    </a:lnTo>
                    <a:lnTo>
                      <a:pt x="2238" y="2743"/>
                    </a:lnTo>
                    <a:lnTo>
                      <a:pt x="2238" y="2772"/>
                    </a:lnTo>
                    <a:lnTo>
                      <a:pt x="2229" y="2800"/>
                    </a:lnTo>
                    <a:lnTo>
                      <a:pt x="2210" y="2819"/>
                    </a:lnTo>
                    <a:lnTo>
                      <a:pt x="2162" y="2838"/>
                    </a:lnTo>
                    <a:lnTo>
                      <a:pt x="2124" y="2838"/>
                    </a:lnTo>
                    <a:lnTo>
                      <a:pt x="2077" y="2829"/>
                    </a:lnTo>
                    <a:lnTo>
                      <a:pt x="2057" y="2810"/>
                    </a:lnTo>
                    <a:lnTo>
                      <a:pt x="2029" y="2781"/>
                    </a:lnTo>
                    <a:lnTo>
                      <a:pt x="2000" y="2734"/>
                    </a:lnTo>
                    <a:lnTo>
                      <a:pt x="1981" y="2724"/>
                    </a:lnTo>
                    <a:lnTo>
                      <a:pt x="1953" y="2705"/>
                    </a:lnTo>
                    <a:lnTo>
                      <a:pt x="1934" y="2696"/>
                    </a:lnTo>
                    <a:lnTo>
                      <a:pt x="1553" y="2696"/>
                    </a:lnTo>
                    <a:lnTo>
                      <a:pt x="1524" y="2686"/>
                    </a:lnTo>
                    <a:lnTo>
                      <a:pt x="1496" y="2677"/>
                    </a:lnTo>
                    <a:lnTo>
                      <a:pt x="1448" y="2648"/>
                    </a:lnTo>
                    <a:lnTo>
                      <a:pt x="1429" y="2639"/>
                    </a:lnTo>
                    <a:lnTo>
                      <a:pt x="1410" y="2657"/>
                    </a:lnTo>
                    <a:lnTo>
                      <a:pt x="1391" y="2677"/>
                    </a:lnTo>
                    <a:lnTo>
                      <a:pt x="1381" y="2705"/>
                    </a:lnTo>
                    <a:lnTo>
                      <a:pt x="1353" y="2781"/>
                    </a:lnTo>
                    <a:lnTo>
                      <a:pt x="1257" y="2867"/>
                    </a:lnTo>
                    <a:lnTo>
                      <a:pt x="1162" y="2857"/>
                    </a:lnTo>
                    <a:lnTo>
                      <a:pt x="1143" y="2838"/>
                    </a:lnTo>
                    <a:lnTo>
                      <a:pt x="1105" y="2810"/>
                    </a:lnTo>
                    <a:lnTo>
                      <a:pt x="1048" y="2724"/>
                    </a:lnTo>
                    <a:lnTo>
                      <a:pt x="1039" y="2696"/>
                    </a:lnTo>
                    <a:lnTo>
                      <a:pt x="1039" y="2657"/>
                    </a:lnTo>
                    <a:lnTo>
                      <a:pt x="1039" y="2619"/>
                    </a:lnTo>
                    <a:lnTo>
                      <a:pt x="1039" y="2572"/>
                    </a:lnTo>
                    <a:lnTo>
                      <a:pt x="1039" y="2524"/>
                    </a:lnTo>
                    <a:lnTo>
                      <a:pt x="1000" y="2353"/>
                    </a:lnTo>
                    <a:lnTo>
                      <a:pt x="981" y="2276"/>
                    </a:lnTo>
                    <a:lnTo>
                      <a:pt x="962" y="2238"/>
                    </a:lnTo>
                    <a:lnTo>
                      <a:pt x="886" y="2162"/>
                    </a:lnTo>
                    <a:lnTo>
                      <a:pt x="857" y="2115"/>
                    </a:lnTo>
                    <a:lnTo>
                      <a:pt x="705" y="1924"/>
                    </a:lnTo>
                    <a:lnTo>
                      <a:pt x="667" y="1857"/>
                    </a:lnTo>
                    <a:lnTo>
                      <a:pt x="410" y="1524"/>
                    </a:lnTo>
                    <a:lnTo>
                      <a:pt x="353" y="1467"/>
                    </a:lnTo>
                    <a:lnTo>
                      <a:pt x="239" y="1400"/>
                    </a:lnTo>
                    <a:lnTo>
                      <a:pt x="143" y="1324"/>
                    </a:lnTo>
                    <a:lnTo>
                      <a:pt x="86" y="1286"/>
                    </a:lnTo>
                    <a:lnTo>
                      <a:pt x="57" y="1257"/>
                    </a:lnTo>
                    <a:lnTo>
                      <a:pt x="38" y="1219"/>
                    </a:lnTo>
                    <a:lnTo>
                      <a:pt x="0" y="1010"/>
                    </a:lnTo>
                    <a:lnTo>
                      <a:pt x="48" y="1010"/>
                    </a:lnTo>
                    <a:lnTo>
                      <a:pt x="162" y="962"/>
                    </a:lnTo>
                    <a:lnTo>
                      <a:pt x="181" y="924"/>
                    </a:lnTo>
                    <a:lnTo>
                      <a:pt x="229" y="810"/>
                    </a:lnTo>
                    <a:lnTo>
                      <a:pt x="257" y="772"/>
                    </a:lnTo>
                    <a:lnTo>
                      <a:pt x="315" y="724"/>
                    </a:lnTo>
                    <a:lnTo>
                      <a:pt x="343" y="696"/>
                    </a:lnTo>
                    <a:lnTo>
                      <a:pt x="381" y="619"/>
                    </a:lnTo>
                    <a:lnTo>
                      <a:pt x="419" y="515"/>
                    </a:lnTo>
                    <a:lnTo>
                      <a:pt x="438" y="410"/>
                    </a:lnTo>
                    <a:lnTo>
                      <a:pt x="438" y="334"/>
                    </a:lnTo>
                    <a:lnTo>
                      <a:pt x="457" y="219"/>
                    </a:lnTo>
                    <a:lnTo>
                      <a:pt x="477" y="229"/>
                    </a:lnTo>
                    <a:lnTo>
                      <a:pt x="515" y="229"/>
                    </a:lnTo>
                    <a:lnTo>
                      <a:pt x="553" y="219"/>
                    </a:lnTo>
                    <a:lnTo>
                      <a:pt x="629" y="181"/>
                    </a:lnTo>
                    <a:lnTo>
                      <a:pt x="667" y="172"/>
                    </a:lnTo>
                    <a:lnTo>
                      <a:pt x="772" y="162"/>
                    </a:lnTo>
                    <a:lnTo>
                      <a:pt x="810" y="153"/>
                    </a:lnTo>
                    <a:lnTo>
                      <a:pt x="1096" y="86"/>
                    </a:lnTo>
                    <a:lnTo>
                      <a:pt x="1162" y="57"/>
                    </a:lnTo>
                    <a:lnTo>
                      <a:pt x="1277" y="10"/>
                    </a:lnTo>
                    <a:lnTo>
                      <a:pt x="1324" y="0"/>
                    </a:lnTo>
                    <a:lnTo>
                      <a:pt x="1381" y="48"/>
                    </a:lnTo>
                    <a:lnTo>
                      <a:pt x="1400" y="57"/>
                    </a:lnTo>
                    <a:lnTo>
                      <a:pt x="1429" y="19"/>
                    </a:lnTo>
                    <a:lnTo>
                      <a:pt x="1448" y="67"/>
                    </a:lnTo>
                    <a:lnTo>
                      <a:pt x="1496" y="76"/>
                    </a:lnTo>
                    <a:lnTo>
                      <a:pt x="1591" y="57"/>
                    </a:lnTo>
                    <a:lnTo>
                      <a:pt x="1629" y="76"/>
                    </a:lnTo>
                    <a:lnTo>
                      <a:pt x="1676" y="143"/>
                    </a:lnTo>
                    <a:lnTo>
                      <a:pt x="1705" y="134"/>
                    </a:lnTo>
                    <a:lnTo>
                      <a:pt x="1800" y="229"/>
                    </a:lnTo>
                    <a:lnTo>
                      <a:pt x="1819" y="248"/>
                    </a:lnTo>
                    <a:lnTo>
                      <a:pt x="1819" y="315"/>
                    </a:lnTo>
                    <a:lnTo>
                      <a:pt x="1848" y="295"/>
                    </a:lnTo>
                    <a:lnTo>
                      <a:pt x="1867" y="257"/>
                    </a:lnTo>
                    <a:lnTo>
                      <a:pt x="1896" y="238"/>
                    </a:lnTo>
                    <a:lnTo>
                      <a:pt x="1924" y="267"/>
                    </a:lnTo>
                    <a:lnTo>
                      <a:pt x="1934" y="305"/>
                    </a:lnTo>
                    <a:lnTo>
                      <a:pt x="1953" y="343"/>
                    </a:lnTo>
                    <a:lnTo>
                      <a:pt x="2029" y="372"/>
                    </a:lnTo>
                    <a:lnTo>
                      <a:pt x="2029" y="400"/>
                    </a:lnTo>
                    <a:lnTo>
                      <a:pt x="2000" y="429"/>
                    </a:lnTo>
                    <a:lnTo>
                      <a:pt x="1953" y="429"/>
                    </a:lnTo>
                    <a:lnTo>
                      <a:pt x="1953" y="448"/>
                    </a:lnTo>
                    <a:lnTo>
                      <a:pt x="2019" y="486"/>
                    </a:lnTo>
                    <a:lnTo>
                      <a:pt x="2057" y="505"/>
                    </a:lnTo>
                    <a:lnTo>
                      <a:pt x="2086" y="477"/>
                    </a:lnTo>
                    <a:lnTo>
                      <a:pt x="2105" y="486"/>
                    </a:lnTo>
                    <a:lnTo>
                      <a:pt x="2134" y="505"/>
                    </a:lnTo>
                    <a:lnTo>
                      <a:pt x="2143" y="524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22" name="Freeform 24">
                <a:extLst>
                  <a:ext uri="{FF2B5EF4-FFF2-40B4-BE49-F238E27FC236}">
                    <a16:creationId xmlns:a16="http://schemas.microsoft.com/office/drawing/2014/main" id="{ACC83D17-E6B8-884B-B689-56C5891DF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7925" y="2246313"/>
                <a:ext cx="1341438" cy="906462"/>
              </a:xfrm>
              <a:custGeom>
                <a:avLst/>
                <a:gdLst>
                  <a:gd name="T0" fmla="*/ 781965 w 3726"/>
                  <a:gd name="T1" fmla="*/ 37829 h 2516"/>
                  <a:gd name="T2" fmla="*/ 802487 w 3726"/>
                  <a:gd name="T3" fmla="*/ 78901 h 2516"/>
                  <a:gd name="T4" fmla="*/ 833448 w 3726"/>
                  <a:gd name="T5" fmla="*/ 109885 h 2516"/>
                  <a:gd name="T6" fmla="*/ 881331 w 3726"/>
                  <a:gd name="T7" fmla="*/ 123576 h 2516"/>
                  <a:gd name="T8" fmla="*/ 884931 w 3726"/>
                  <a:gd name="T9" fmla="*/ 171493 h 2516"/>
                  <a:gd name="T10" fmla="*/ 901852 w 3726"/>
                  <a:gd name="T11" fmla="*/ 247151 h 2516"/>
                  <a:gd name="T12" fmla="*/ 970616 w 3726"/>
                  <a:gd name="T13" fmla="*/ 329655 h 2516"/>
                  <a:gd name="T14" fmla="*/ 1022099 w 3726"/>
                  <a:gd name="T15" fmla="*/ 357037 h 2516"/>
                  <a:gd name="T16" fmla="*/ 1076823 w 3726"/>
                  <a:gd name="T17" fmla="*/ 477009 h 2516"/>
                  <a:gd name="T18" fmla="*/ 1069982 w 3726"/>
                  <a:gd name="T19" fmla="*/ 501148 h 2516"/>
                  <a:gd name="T20" fmla="*/ 1114625 w 3726"/>
                  <a:gd name="T21" fmla="*/ 552668 h 2516"/>
                  <a:gd name="T22" fmla="*/ 1189869 w 3726"/>
                  <a:gd name="T23" fmla="*/ 614276 h 2516"/>
                  <a:gd name="T24" fmla="*/ 1261873 w 3726"/>
                  <a:gd name="T25" fmla="*/ 648502 h 2516"/>
                  <a:gd name="T26" fmla="*/ 1323797 w 3726"/>
                  <a:gd name="T27" fmla="*/ 765233 h 2516"/>
                  <a:gd name="T28" fmla="*/ 1330637 w 3726"/>
                  <a:gd name="T29" fmla="*/ 827201 h 2516"/>
                  <a:gd name="T30" fmla="*/ 1337478 w 3726"/>
                  <a:gd name="T31" fmla="*/ 875118 h 2516"/>
                  <a:gd name="T32" fmla="*/ 1265474 w 3726"/>
                  <a:gd name="T33" fmla="*/ 902499 h 2516"/>
                  <a:gd name="T34" fmla="*/ 1224431 w 3726"/>
                  <a:gd name="T35" fmla="*/ 885206 h 2516"/>
                  <a:gd name="T36" fmla="*/ 1162508 w 3726"/>
                  <a:gd name="T37" fmla="*/ 895654 h 2516"/>
                  <a:gd name="T38" fmla="*/ 1094104 w 3726"/>
                  <a:gd name="T39" fmla="*/ 871515 h 2516"/>
                  <a:gd name="T40" fmla="*/ 1107784 w 3726"/>
                  <a:gd name="T41" fmla="*/ 806665 h 2516"/>
                  <a:gd name="T42" fmla="*/ 1073222 w 3726"/>
                  <a:gd name="T43" fmla="*/ 803062 h 2516"/>
                  <a:gd name="T44" fmla="*/ 1056301 w 3726"/>
                  <a:gd name="T45" fmla="*/ 827201 h 2516"/>
                  <a:gd name="T46" fmla="*/ 932814 w 3726"/>
                  <a:gd name="T47" fmla="*/ 720558 h 2516"/>
                  <a:gd name="T48" fmla="*/ 932814 w 3726"/>
                  <a:gd name="T49" fmla="*/ 761990 h 2516"/>
                  <a:gd name="T50" fmla="*/ 943255 w 3726"/>
                  <a:gd name="T51" fmla="*/ 799459 h 2516"/>
                  <a:gd name="T52" fmla="*/ 967016 w 3726"/>
                  <a:gd name="T53" fmla="*/ 816753 h 2516"/>
                  <a:gd name="T54" fmla="*/ 891772 w 3726"/>
                  <a:gd name="T55" fmla="*/ 820355 h 2516"/>
                  <a:gd name="T56" fmla="*/ 853970 w 3726"/>
                  <a:gd name="T57" fmla="*/ 854582 h 2516"/>
                  <a:gd name="T58" fmla="*/ 761444 w 3726"/>
                  <a:gd name="T59" fmla="*/ 850979 h 2516"/>
                  <a:gd name="T60" fmla="*/ 579634 w 3726"/>
                  <a:gd name="T61" fmla="*/ 830443 h 2516"/>
                  <a:gd name="T62" fmla="*/ 545432 w 3726"/>
                  <a:gd name="T63" fmla="*/ 741454 h 2516"/>
                  <a:gd name="T64" fmla="*/ 617436 w 3726"/>
                  <a:gd name="T65" fmla="*/ 706867 h 2516"/>
                  <a:gd name="T66" fmla="*/ 572793 w 3726"/>
                  <a:gd name="T67" fmla="*/ 645260 h 2516"/>
                  <a:gd name="T68" fmla="*/ 545432 w 3726"/>
                  <a:gd name="T69" fmla="*/ 596982 h 2516"/>
                  <a:gd name="T70" fmla="*/ 462987 w 3726"/>
                  <a:gd name="T71" fmla="*/ 645260 h 2516"/>
                  <a:gd name="T72" fmla="*/ 384142 w 3726"/>
                  <a:gd name="T73" fmla="*/ 648502 h 2516"/>
                  <a:gd name="T74" fmla="*/ 318979 w 3726"/>
                  <a:gd name="T75" fmla="*/ 672641 h 2516"/>
                  <a:gd name="T76" fmla="*/ 174970 w 3726"/>
                  <a:gd name="T77" fmla="*/ 600585 h 2516"/>
                  <a:gd name="T78" fmla="*/ 123487 w 3726"/>
                  <a:gd name="T79" fmla="*/ 559513 h 2516"/>
                  <a:gd name="T80" fmla="*/ 72004 w 3726"/>
                  <a:gd name="T81" fmla="*/ 363882 h 2516"/>
                  <a:gd name="T82" fmla="*/ 17281 w 3726"/>
                  <a:gd name="T83" fmla="*/ 267687 h 2516"/>
                  <a:gd name="T84" fmla="*/ 147609 w 3726"/>
                  <a:gd name="T85" fmla="*/ 253997 h 2516"/>
                  <a:gd name="T86" fmla="*/ 144008 w 3726"/>
                  <a:gd name="T87" fmla="*/ 175096 h 2516"/>
                  <a:gd name="T88" fmla="*/ 205932 w 3726"/>
                  <a:gd name="T89" fmla="*/ 92952 h 2516"/>
                  <a:gd name="T90" fmla="*/ 387743 w 3726"/>
                  <a:gd name="T91" fmla="*/ 113488 h 2516"/>
                  <a:gd name="T92" fmla="*/ 432025 w 3726"/>
                  <a:gd name="T93" fmla="*/ 154560 h 2516"/>
                  <a:gd name="T94" fmla="*/ 493949 w 3726"/>
                  <a:gd name="T95" fmla="*/ 150957 h 2516"/>
                  <a:gd name="T96" fmla="*/ 483508 w 3726"/>
                  <a:gd name="T97" fmla="*/ 78901 h 2516"/>
                  <a:gd name="T98" fmla="*/ 528151 w 3726"/>
                  <a:gd name="T99" fmla="*/ 75659 h 2516"/>
                  <a:gd name="T100" fmla="*/ 613836 w 3726"/>
                  <a:gd name="T101" fmla="*/ 96194 h 2516"/>
                  <a:gd name="T102" fmla="*/ 641557 w 3726"/>
                  <a:gd name="T103" fmla="*/ 44675 h 2516"/>
                  <a:gd name="T104" fmla="*/ 696280 w 3726"/>
                  <a:gd name="T105" fmla="*/ 20536 h 25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726" h="2516">
                    <a:moveTo>
                      <a:pt x="2153" y="0"/>
                    </a:moveTo>
                    <a:lnTo>
                      <a:pt x="2163" y="38"/>
                    </a:lnTo>
                    <a:lnTo>
                      <a:pt x="2172" y="57"/>
                    </a:lnTo>
                    <a:lnTo>
                      <a:pt x="2172" y="77"/>
                    </a:lnTo>
                    <a:lnTo>
                      <a:pt x="2172" y="105"/>
                    </a:lnTo>
                    <a:lnTo>
                      <a:pt x="2181" y="115"/>
                    </a:lnTo>
                    <a:lnTo>
                      <a:pt x="2181" y="124"/>
                    </a:lnTo>
                    <a:lnTo>
                      <a:pt x="2210" y="124"/>
                    </a:lnTo>
                    <a:lnTo>
                      <a:pt x="2220" y="124"/>
                    </a:lnTo>
                    <a:lnTo>
                      <a:pt x="2229" y="219"/>
                    </a:lnTo>
                    <a:lnTo>
                      <a:pt x="2248" y="267"/>
                    </a:lnTo>
                    <a:lnTo>
                      <a:pt x="2267" y="286"/>
                    </a:lnTo>
                    <a:lnTo>
                      <a:pt x="2296" y="296"/>
                    </a:lnTo>
                    <a:lnTo>
                      <a:pt x="2305" y="296"/>
                    </a:lnTo>
                    <a:lnTo>
                      <a:pt x="2315" y="305"/>
                    </a:lnTo>
                    <a:lnTo>
                      <a:pt x="2324" y="315"/>
                    </a:lnTo>
                    <a:lnTo>
                      <a:pt x="2381" y="315"/>
                    </a:lnTo>
                    <a:lnTo>
                      <a:pt x="2391" y="315"/>
                    </a:lnTo>
                    <a:lnTo>
                      <a:pt x="2419" y="324"/>
                    </a:lnTo>
                    <a:lnTo>
                      <a:pt x="2448" y="343"/>
                    </a:lnTo>
                    <a:lnTo>
                      <a:pt x="2477" y="372"/>
                    </a:lnTo>
                    <a:lnTo>
                      <a:pt x="2496" y="410"/>
                    </a:lnTo>
                    <a:lnTo>
                      <a:pt x="2477" y="419"/>
                    </a:lnTo>
                    <a:lnTo>
                      <a:pt x="2467" y="448"/>
                    </a:lnTo>
                    <a:lnTo>
                      <a:pt x="2458" y="476"/>
                    </a:lnTo>
                    <a:lnTo>
                      <a:pt x="2448" y="524"/>
                    </a:lnTo>
                    <a:lnTo>
                      <a:pt x="2486" y="553"/>
                    </a:lnTo>
                    <a:lnTo>
                      <a:pt x="2477" y="657"/>
                    </a:lnTo>
                    <a:lnTo>
                      <a:pt x="2505" y="677"/>
                    </a:lnTo>
                    <a:lnTo>
                      <a:pt x="2505" y="686"/>
                    </a:lnTo>
                    <a:lnTo>
                      <a:pt x="2534" y="705"/>
                    </a:lnTo>
                    <a:lnTo>
                      <a:pt x="2591" y="838"/>
                    </a:lnTo>
                    <a:lnTo>
                      <a:pt x="2620" y="886"/>
                    </a:lnTo>
                    <a:lnTo>
                      <a:pt x="2639" y="895"/>
                    </a:lnTo>
                    <a:lnTo>
                      <a:pt x="2696" y="915"/>
                    </a:lnTo>
                    <a:lnTo>
                      <a:pt x="2724" y="924"/>
                    </a:lnTo>
                    <a:lnTo>
                      <a:pt x="2734" y="943"/>
                    </a:lnTo>
                    <a:lnTo>
                      <a:pt x="2753" y="953"/>
                    </a:lnTo>
                    <a:lnTo>
                      <a:pt x="2810" y="962"/>
                    </a:lnTo>
                    <a:lnTo>
                      <a:pt x="2839" y="991"/>
                    </a:lnTo>
                    <a:lnTo>
                      <a:pt x="2886" y="1067"/>
                    </a:lnTo>
                    <a:lnTo>
                      <a:pt x="2877" y="1115"/>
                    </a:lnTo>
                    <a:lnTo>
                      <a:pt x="2905" y="1153"/>
                    </a:lnTo>
                    <a:lnTo>
                      <a:pt x="2963" y="1229"/>
                    </a:lnTo>
                    <a:lnTo>
                      <a:pt x="2991" y="1324"/>
                    </a:lnTo>
                    <a:lnTo>
                      <a:pt x="3001" y="1353"/>
                    </a:lnTo>
                    <a:lnTo>
                      <a:pt x="3010" y="1372"/>
                    </a:lnTo>
                    <a:lnTo>
                      <a:pt x="3001" y="1381"/>
                    </a:lnTo>
                    <a:lnTo>
                      <a:pt x="2972" y="1391"/>
                    </a:lnTo>
                    <a:lnTo>
                      <a:pt x="3001" y="1429"/>
                    </a:lnTo>
                    <a:lnTo>
                      <a:pt x="3105" y="1486"/>
                    </a:lnTo>
                    <a:lnTo>
                      <a:pt x="3105" y="1505"/>
                    </a:lnTo>
                    <a:lnTo>
                      <a:pt x="3086" y="1524"/>
                    </a:lnTo>
                    <a:lnTo>
                      <a:pt x="3096" y="1534"/>
                    </a:lnTo>
                    <a:lnTo>
                      <a:pt x="3115" y="1543"/>
                    </a:lnTo>
                    <a:lnTo>
                      <a:pt x="3143" y="1562"/>
                    </a:lnTo>
                    <a:lnTo>
                      <a:pt x="3210" y="1638"/>
                    </a:lnTo>
                    <a:lnTo>
                      <a:pt x="3277" y="1677"/>
                    </a:lnTo>
                    <a:lnTo>
                      <a:pt x="3305" y="1705"/>
                    </a:lnTo>
                    <a:lnTo>
                      <a:pt x="3305" y="1753"/>
                    </a:lnTo>
                    <a:lnTo>
                      <a:pt x="3353" y="1762"/>
                    </a:lnTo>
                    <a:lnTo>
                      <a:pt x="3410" y="1800"/>
                    </a:lnTo>
                    <a:lnTo>
                      <a:pt x="3458" y="1819"/>
                    </a:lnTo>
                    <a:lnTo>
                      <a:pt x="3505" y="1800"/>
                    </a:lnTo>
                    <a:lnTo>
                      <a:pt x="3524" y="1858"/>
                    </a:lnTo>
                    <a:lnTo>
                      <a:pt x="3600" y="1943"/>
                    </a:lnTo>
                    <a:lnTo>
                      <a:pt x="3629" y="2000"/>
                    </a:lnTo>
                    <a:lnTo>
                      <a:pt x="3677" y="2124"/>
                    </a:lnTo>
                    <a:lnTo>
                      <a:pt x="3677" y="2172"/>
                    </a:lnTo>
                    <a:lnTo>
                      <a:pt x="3677" y="2181"/>
                    </a:lnTo>
                    <a:lnTo>
                      <a:pt x="3658" y="2229"/>
                    </a:lnTo>
                    <a:lnTo>
                      <a:pt x="3696" y="2257"/>
                    </a:lnTo>
                    <a:lnTo>
                      <a:pt x="3696" y="2296"/>
                    </a:lnTo>
                    <a:lnTo>
                      <a:pt x="3696" y="2334"/>
                    </a:lnTo>
                    <a:lnTo>
                      <a:pt x="3725" y="2372"/>
                    </a:lnTo>
                    <a:lnTo>
                      <a:pt x="3725" y="2391"/>
                    </a:lnTo>
                    <a:lnTo>
                      <a:pt x="3715" y="2429"/>
                    </a:lnTo>
                    <a:lnTo>
                      <a:pt x="3705" y="2438"/>
                    </a:lnTo>
                    <a:lnTo>
                      <a:pt x="3591" y="2457"/>
                    </a:lnTo>
                    <a:lnTo>
                      <a:pt x="3553" y="2477"/>
                    </a:lnTo>
                    <a:lnTo>
                      <a:pt x="3534" y="2495"/>
                    </a:lnTo>
                    <a:lnTo>
                      <a:pt x="3515" y="2505"/>
                    </a:lnTo>
                    <a:lnTo>
                      <a:pt x="3486" y="2505"/>
                    </a:lnTo>
                    <a:lnTo>
                      <a:pt x="3458" y="2495"/>
                    </a:lnTo>
                    <a:lnTo>
                      <a:pt x="3439" y="2477"/>
                    </a:lnTo>
                    <a:lnTo>
                      <a:pt x="3420" y="2467"/>
                    </a:lnTo>
                    <a:lnTo>
                      <a:pt x="3401" y="2457"/>
                    </a:lnTo>
                    <a:lnTo>
                      <a:pt x="3372" y="2477"/>
                    </a:lnTo>
                    <a:lnTo>
                      <a:pt x="3362" y="2495"/>
                    </a:lnTo>
                    <a:lnTo>
                      <a:pt x="3344" y="2515"/>
                    </a:lnTo>
                    <a:lnTo>
                      <a:pt x="3305" y="2515"/>
                    </a:lnTo>
                    <a:lnTo>
                      <a:pt x="3229" y="2486"/>
                    </a:lnTo>
                    <a:lnTo>
                      <a:pt x="3153" y="2438"/>
                    </a:lnTo>
                    <a:lnTo>
                      <a:pt x="3124" y="2438"/>
                    </a:lnTo>
                    <a:lnTo>
                      <a:pt x="3096" y="2438"/>
                    </a:lnTo>
                    <a:lnTo>
                      <a:pt x="3067" y="2438"/>
                    </a:lnTo>
                    <a:lnTo>
                      <a:pt x="3039" y="2419"/>
                    </a:lnTo>
                    <a:lnTo>
                      <a:pt x="3039" y="2391"/>
                    </a:lnTo>
                    <a:lnTo>
                      <a:pt x="3039" y="2372"/>
                    </a:lnTo>
                    <a:lnTo>
                      <a:pt x="3058" y="2343"/>
                    </a:lnTo>
                    <a:lnTo>
                      <a:pt x="3077" y="2277"/>
                    </a:lnTo>
                    <a:lnTo>
                      <a:pt x="3077" y="2239"/>
                    </a:lnTo>
                    <a:lnTo>
                      <a:pt x="3067" y="2200"/>
                    </a:lnTo>
                    <a:lnTo>
                      <a:pt x="3048" y="2181"/>
                    </a:lnTo>
                    <a:lnTo>
                      <a:pt x="3020" y="2181"/>
                    </a:lnTo>
                    <a:lnTo>
                      <a:pt x="2991" y="2200"/>
                    </a:lnTo>
                    <a:lnTo>
                      <a:pt x="2981" y="2229"/>
                    </a:lnTo>
                    <a:lnTo>
                      <a:pt x="2981" y="2267"/>
                    </a:lnTo>
                    <a:lnTo>
                      <a:pt x="2981" y="2296"/>
                    </a:lnTo>
                    <a:lnTo>
                      <a:pt x="2972" y="2315"/>
                    </a:lnTo>
                    <a:lnTo>
                      <a:pt x="2953" y="2315"/>
                    </a:lnTo>
                    <a:lnTo>
                      <a:pt x="2934" y="2296"/>
                    </a:lnTo>
                    <a:lnTo>
                      <a:pt x="2848" y="2181"/>
                    </a:lnTo>
                    <a:lnTo>
                      <a:pt x="2782" y="2115"/>
                    </a:lnTo>
                    <a:lnTo>
                      <a:pt x="2648" y="2010"/>
                    </a:lnTo>
                    <a:lnTo>
                      <a:pt x="2620" y="2000"/>
                    </a:lnTo>
                    <a:lnTo>
                      <a:pt x="2591" y="2000"/>
                    </a:lnTo>
                    <a:lnTo>
                      <a:pt x="2572" y="2019"/>
                    </a:lnTo>
                    <a:lnTo>
                      <a:pt x="2572" y="2038"/>
                    </a:lnTo>
                    <a:lnTo>
                      <a:pt x="2582" y="2067"/>
                    </a:lnTo>
                    <a:lnTo>
                      <a:pt x="2591" y="2086"/>
                    </a:lnTo>
                    <a:lnTo>
                      <a:pt x="2591" y="2115"/>
                    </a:lnTo>
                    <a:lnTo>
                      <a:pt x="2591" y="2143"/>
                    </a:lnTo>
                    <a:lnTo>
                      <a:pt x="2582" y="2191"/>
                    </a:lnTo>
                    <a:lnTo>
                      <a:pt x="2582" y="2210"/>
                    </a:lnTo>
                    <a:lnTo>
                      <a:pt x="2601" y="2219"/>
                    </a:lnTo>
                    <a:lnTo>
                      <a:pt x="2620" y="2219"/>
                    </a:lnTo>
                    <a:lnTo>
                      <a:pt x="2667" y="2219"/>
                    </a:lnTo>
                    <a:lnTo>
                      <a:pt x="2677" y="2219"/>
                    </a:lnTo>
                    <a:lnTo>
                      <a:pt x="2686" y="2229"/>
                    </a:lnTo>
                    <a:lnTo>
                      <a:pt x="2686" y="2248"/>
                    </a:lnTo>
                    <a:lnTo>
                      <a:pt x="2686" y="2267"/>
                    </a:lnTo>
                    <a:lnTo>
                      <a:pt x="2677" y="2286"/>
                    </a:lnTo>
                    <a:lnTo>
                      <a:pt x="2648" y="2305"/>
                    </a:lnTo>
                    <a:lnTo>
                      <a:pt x="2601" y="2315"/>
                    </a:lnTo>
                    <a:lnTo>
                      <a:pt x="2515" y="2296"/>
                    </a:lnTo>
                    <a:lnTo>
                      <a:pt x="2477" y="2277"/>
                    </a:lnTo>
                    <a:lnTo>
                      <a:pt x="2439" y="2277"/>
                    </a:lnTo>
                    <a:lnTo>
                      <a:pt x="2429" y="2305"/>
                    </a:lnTo>
                    <a:lnTo>
                      <a:pt x="2419" y="2324"/>
                    </a:lnTo>
                    <a:lnTo>
                      <a:pt x="2401" y="2353"/>
                    </a:lnTo>
                    <a:lnTo>
                      <a:pt x="2372" y="2372"/>
                    </a:lnTo>
                    <a:lnTo>
                      <a:pt x="2296" y="2400"/>
                    </a:lnTo>
                    <a:lnTo>
                      <a:pt x="2258" y="2400"/>
                    </a:lnTo>
                    <a:lnTo>
                      <a:pt x="2201" y="2391"/>
                    </a:lnTo>
                    <a:lnTo>
                      <a:pt x="2153" y="2372"/>
                    </a:lnTo>
                    <a:lnTo>
                      <a:pt x="2115" y="2362"/>
                    </a:lnTo>
                    <a:lnTo>
                      <a:pt x="2067" y="2362"/>
                    </a:lnTo>
                    <a:lnTo>
                      <a:pt x="1905" y="2391"/>
                    </a:lnTo>
                    <a:lnTo>
                      <a:pt x="1639" y="2372"/>
                    </a:lnTo>
                    <a:lnTo>
                      <a:pt x="1629" y="2334"/>
                    </a:lnTo>
                    <a:lnTo>
                      <a:pt x="1610" y="2305"/>
                    </a:lnTo>
                    <a:lnTo>
                      <a:pt x="1572" y="2229"/>
                    </a:lnTo>
                    <a:lnTo>
                      <a:pt x="1524" y="2172"/>
                    </a:lnTo>
                    <a:lnTo>
                      <a:pt x="1505" y="2124"/>
                    </a:lnTo>
                    <a:lnTo>
                      <a:pt x="1496" y="2096"/>
                    </a:lnTo>
                    <a:lnTo>
                      <a:pt x="1515" y="2058"/>
                    </a:lnTo>
                    <a:lnTo>
                      <a:pt x="1543" y="2029"/>
                    </a:lnTo>
                    <a:lnTo>
                      <a:pt x="1581" y="2010"/>
                    </a:lnTo>
                    <a:lnTo>
                      <a:pt x="1619" y="1991"/>
                    </a:lnTo>
                    <a:lnTo>
                      <a:pt x="1686" y="1972"/>
                    </a:lnTo>
                    <a:lnTo>
                      <a:pt x="1715" y="1962"/>
                    </a:lnTo>
                    <a:lnTo>
                      <a:pt x="1715" y="1934"/>
                    </a:lnTo>
                    <a:lnTo>
                      <a:pt x="1705" y="1905"/>
                    </a:lnTo>
                    <a:lnTo>
                      <a:pt x="1677" y="1876"/>
                    </a:lnTo>
                    <a:lnTo>
                      <a:pt x="1619" y="1829"/>
                    </a:lnTo>
                    <a:lnTo>
                      <a:pt x="1591" y="1791"/>
                    </a:lnTo>
                    <a:lnTo>
                      <a:pt x="1572" y="1762"/>
                    </a:lnTo>
                    <a:lnTo>
                      <a:pt x="1562" y="1734"/>
                    </a:lnTo>
                    <a:lnTo>
                      <a:pt x="1553" y="1705"/>
                    </a:lnTo>
                    <a:lnTo>
                      <a:pt x="1543" y="1677"/>
                    </a:lnTo>
                    <a:lnTo>
                      <a:pt x="1515" y="1657"/>
                    </a:lnTo>
                    <a:lnTo>
                      <a:pt x="1458" y="1657"/>
                    </a:lnTo>
                    <a:lnTo>
                      <a:pt x="1420" y="1667"/>
                    </a:lnTo>
                    <a:lnTo>
                      <a:pt x="1391" y="1677"/>
                    </a:lnTo>
                    <a:lnTo>
                      <a:pt x="1315" y="1772"/>
                    </a:lnTo>
                    <a:lnTo>
                      <a:pt x="1286" y="1791"/>
                    </a:lnTo>
                    <a:lnTo>
                      <a:pt x="1267" y="1800"/>
                    </a:lnTo>
                    <a:lnTo>
                      <a:pt x="1220" y="1800"/>
                    </a:lnTo>
                    <a:lnTo>
                      <a:pt x="1115" y="1772"/>
                    </a:lnTo>
                    <a:lnTo>
                      <a:pt x="1086" y="1781"/>
                    </a:lnTo>
                    <a:lnTo>
                      <a:pt x="1067" y="1800"/>
                    </a:lnTo>
                    <a:lnTo>
                      <a:pt x="1048" y="1858"/>
                    </a:lnTo>
                    <a:lnTo>
                      <a:pt x="1029" y="1876"/>
                    </a:lnTo>
                    <a:lnTo>
                      <a:pt x="1010" y="1886"/>
                    </a:lnTo>
                    <a:lnTo>
                      <a:pt x="982" y="1896"/>
                    </a:lnTo>
                    <a:lnTo>
                      <a:pt x="886" y="1867"/>
                    </a:lnTo>
                    <a:lnTo>
                      <a:pt x="829" y="1838"/>
                    </a:lnTo>
                    <a:lnTo>
                      <a:pt x="696" y="1734"/>
                    </a:lnTo>
                    <a:lnTo>
                      <a:pt x="610" y="1686"/>
                    </a:lnTo>
                    <a:lnTo>
                      <a:pt x="543" y="1667"/>
                    </a:lnTo>
                    <a:lnTo>
                      <a:pt x="486" y="1667"/>
                    </a:lnTo>
                    <a:lnTo>
                      <a:pt x="448" y="1677"/>
                    </a:lnTo>
                    <a:lnTo>
                      <a:pt x="410" y="1677"/>
                    </a:lnTo>
                    <a:lnTo>
                      <a:pt x="381" y="1657"/>
                    </a:lnTo>
                    <a:lnTo>
                      <a:pt x="362" y="1610"/>
                    </a:lnTo>
                    <a:lnTo>
                      <a:pt x="343" y="1553"/>
                    </a:lnTo>
                    <a:lnTo>
                      <a:pt x="277" y="1391"/>
                    </a:lnTo>
                    <a:lnTo>
                      <a:pt x="162" y="1219"/>
                    </a:lnTo>
                    <a:lnTo>
                      <a:pt x="0" y="1067"/>
                    </a:lnTo>
                    <a:lnTo>
                      <a:pt x="172" y="1029"/>
                    </a:lnTo>
                    <a:lnTo>
                      <a:pt x="200" y="1010"/>
                    </a:lnTo>
                    <a:lnTo>
                      <a:pt x="220" y="981"/>
                    </a:lnTo>
                    <a:lnTo>
                      <a:pt x="210" y="953"/>
                    </a:lnTo>
                    <a:lnTo>
                      <a:pt x="67" y="829"/>
                    </a:lnTo>
                    <a:lnTo>
                      <a:pt x="48" y="772"/>
                    </a:lnTo>
                    <a:lnTo>
                      <a:pt x="48" y="743"/>
                    </a:lnTo>
                    <a:lnTo>
                      <a:pt x="86" y="734"/>
                    </a:lnTo>
                    <a:lnTo>
                      <a:pt x="324" y="762"/>
                    </a:lnTo>
                    <a:lnTo>
                      <a:pt x="372" y="753"/>
                    </a:lnTo>
                    <a:lnTo>
                      <a:pt x="400" y="734"/>
                    </a:lnTo>
                    <a:lnTo>
                      <a:pt x="410" y="705"/>
                    </a:lnTo>
                    <a:lnTo>
                      <a:pt x="410" y="657"/>
                    </a:lnTo>
                    <a:lnTo>
                      <a:pt x="429" y="600"/>
                    </a:lnTo>
                    <a:lnTo>
                      <a:pt x="438" y="562"/>
                    </a:lnTo>
                    <a:lnTo>
                      <a:pt x="438" y="534"/>
                    </a:lnTo>
                    <a:lnTo>
                      <a:pt x="400" y="486"/>
                    </a:lnTo>
                    <a:lnTo>
                      <a:pt x="496" y="400"/>
                    </a:lnTo>
                    <a:lnTo>
                      <a:pt x="524" y="324"/>
                    </a:lnTo>
                    <a:lnTo>
                      <a:pt x="534" y="296"/>
                    </a:lnTo>
                    <a:lnTo>
                      <a:pt x="553" y="276"/>
                    </a:lnTo>
                    <a:lnTo>
                      <a:pt x="572" y="258"/>
                    </a:lnTo>
                    <a:lnTo>
                      <a:pt x="591" y="267"/>
                    </a:lnTo>
                    <a:lnTo>
                      <a:pt x="639" y="296"/>
                    </a:lnTo>
                    <a:lnTo>
                      <a:pt x="667" y="305"/>
                    </a:lnTo>
                    <a:lnTo>
                      <a:pt x="696" y="315"/>
                    </a:lnTo>
                    <a:lnTo>
                      <a:pt x="1077" y="315"/>
                    </a:lnTo>
                    <a:lnTo>
                      <a:pt x="1096" y="324"/>
                    </a:lnTo>
                    <a:lnTo>
                      <a:pt x="1124" y="343"/>
                    </a:lnTo>
                    <a:lnTo>
                      <a:pt x="1143" y="353"/>
                    </a:lnTo>
                    <a:lnTo>
                      <a:pt x="1172" y="400"/>
                    </a:lnTo>
                    <a:lnTo>
                      <a:pt x="1200" y="429"/>
                    </a:lnTo>
                    <a:lnTo>
                      <a:pt x="1220" y="448"/>
                    </a:lnTo>
                    <a:lnTo>
                      <a:pt x="1267" y="457"/>
                    </a:lnTo>
                    <a:lnTo>
                      <a:pt x="1305" y="457"/>
                    </a:lnTo>
                    <a:lnTo>
                      <a:pt x="1353" y="438"/>
                    </a:lnTo>
                    <a:lnTo>
                      <a:pt x="1372" y="419"/>
                    </a:lnTo>
                    <a:lnTo>
                      <a:pt x="1381" y="391"/>
                    </a:lnTo>
                    <a:lnTo>
                      <a:pt x="1381" y="362"/>
                    </a:lnTo>
                    <a:lnTo>
                      <a:pt x="1343" y="276"/>
                    </a:lnTo>
                    <a:lnTo>
                      <a:pt x="1334" y="248"/>
                    </a:lnTo>
                    <a:lnTo>
                      <a:pt x="1343" y="219"/>
                    </a:lnTo>
                    <a:lnTo>
                      <a:pt x="1363" y="200"/>
                    </a:lnTo>
                    <a:lnTo>
                      <a:pt x="1381" y="181"/>
                    </a:lnTo>
                    <a:lnTo>
                      <a:pt x="1410" y="172"/>
                    </a:lnTo>
                    <a:lnTo>
                      <a:pt x="1429" y="181"/>
                    </a:lnTo>
                    <a:lnTo>
                      <a:pt x="1467" y="210"/>
                    </a:lnTo>
                    <a:lnTo>
                      <a:pt x="1524" y="219"/>
                    </a:lnTo>
                    <a:lnTo>
                      <a:pt x="1572" y="238"/>
                    </a:lnTo>
                    <a:lnTo>
                      <a:pt x="1610" y="267"/>
                    </a:lnTo>
                    <a:lnTo>
                      <a:pt x="1639" y="267"/>
                    </a:lnTo>
                    <a:lnTo>
                      <a:pt x="1705" y="267"/>
                    </a:lnTo>
                    <a:lnTo>
                      <a:pt x="1724" y="258"/>
                    </a:lnTo>
                    <a:lnTo>
                      <a:pt x="1743" y="229"/>
                    </a:lnTo>
                    <a:lnTo>
                      <a:pt x="1753" y="172"/>
                    </a:lnTo>
                    <a:lnTo>
                      <a:pt x="1762" y="153"/>
                    </a:lnTo>
                    <a:lnTo>
                      <a:pt x="1782" y="124"/>
                    </a:lnTo>
                    <a:lnTo>
                      <a:pt x="1810" y="105"/>
                    </a:lnTo>
                    <a:lnTo>
                      <a:pt x="1848" y="67"/>
                    </a:lnTo>
                    <a:lnTo>
                      <a:pt x="1867" y="48"/>
                    </a:lnTo>
                    <a:lnTo>
                      <a:pt x="1896" y="48"/>
                    </a:lnTo>
                    <a:lnTo>
                      <a:pt x="1934" y="57"/>
                    </a:lnTo>
                    <a:lnTo>
                      <a:pt x="2029" y="57"/>
                    </a:lnTo>
                    <a:lnTo>
                      <a:pt x="2153" y="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23" name="Freeform 25">
                <a:extLst>
                  <a:ext uri="{FF2B5EF4-FFF2-40B4-BE49-F238E27FC236}">
                    <a16:creationId xmlns:a16="http://schemas.microsoft.com/office/drawing/2014/main" id="{EC3BEBF5-D656-9F48-8949-86AD4520A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8475" y="2967038"/>
                <a:ext cx="850900" cy="1155700"/>
              </a:xfrm>
              <a:custGeom>
                <a:avLst/>
                <a:gdLst>
                  <a:gd name="T0" fmla="*/ 761237 w 2363"/>
                  <a:gd name="T1" fmla="*/ 199035 h 3211"/>
                  <a:gd name="T2" fmla="*/ 840097 w 2363"/>
                  <a:gd name="T3" fmla="*/ 370357 h 3211"/>
                  <a:gd name="T4" fmla="*/ 850540 w 2363"/>
                  <a:gd name="T5" fmla="*/ 418226 h 3211"/>
                  <a:gd name="T6" fmla="*/ 836856 w 2363"/>
                  <a:gd name="T7" fmla="*/ 462856 h 3211"/>
                  <a:gd name="T8" fmla="*/ 833255 w 2363"/>
                  <a:gd name="T9" fmla="*/ 503887 h 3211"/>
                  <a:gd name="T10" fmla="*/ 829655 w 2363"/>
                  <a:gd name="T11" fmla="*/ 565793 h 3211"/>
                  <a:gd name="T12" fmla="*/ 846939 w 2363"/>
                  <a:gd name="T13" fmla="*/ 589547 h 3211"/>
                  <a:gd name="T14" fmla="*/ 850540 w 2363"/>
                  <a:gd name="T15" fmla="*/ 637777 h 3211"/>
                  <a:gd name="T16" fmla="*/ 833255 w 2363"/>
                  <a:gd name="T17" fmla="*/ 661891 h 3211"/>
                  <a:gd name="T18" fmla="*/ 833255 w 2363"/>
                  <a:gd name="T19" fmla="*/ 685646 h 3211"/>
                  <a:gd name="T20" fmla="*/ 819572 w 2363"/>
                  <a:gd name="T21" fmla="*/ 730276 h 3211"/>
                  <a:gd name="T22" fmla="*/ 802287 w 2363"/>
                  <a:gd name="T23" fmla="*/ 747552 h 3211"/>
                  <a:gd name="T24" fmla="*/ 805888 w 2363"/>
                  <a:gd name="T25" fmla="*/ 788583 h 3211"/>
                  <a:gd name="T26" fmla="*/ 774920 w 2363"/>
                  <a:gd name="T27" fmla="*/ 826374 h 3211"/>
                  <a:gd name="T28" fmla="*/ 754395 w 2363"/>
                  <a:gd name="T29" fmla="*/ 843290 h 3211"/>
                  <a:gd name="T30" fmla="*/ 747553 w 2363"/>
                  <a:gd name="T31" fmla="*/ 870644 h 3211"/>
                  <a:gd name="T32" fmla="*/ 754395 w 2363"/>
                  <a:gd name="T33" fmla="*/ 912035 h 3211"/>
                  <a:gd name="T34" fmla="*/ 768079 w 2363"/>
                  <a:gd name="T35" fmla="*/ 936149 h 3211"/>
                  <a:gd name="T36" fmla="*/ 740712 w 2363"/>
                  <a:gd name="T37" fmla="*/ 1031888 h 3211"/>
                  <a:gd name="T38" fmla="*/ 733870 w 2363"/>
                  <a:gd name="T39" fmla="*/ 1042326 h 3211"/>
                  <a:gd name="T40" fmla="*/ 671934 w 2363"/>
                  <a:gd name="T41" fmla="*/ 1042326 h 3211"/>
                  <a:gd name="T42" fmla="*/ 569307 w 2363"/>
                  <a:gd name="T43" fmla="*/ 1004534 h 3211"/>
                  <a:gd name="T44" fmla="*/ 541580 w 2363"/>
                  <a:gd name="T45" fmla="*/ 1028289 h 3211"/>
                  <a:gd name="T46" fmla="*/ 524656 w 2363"/>
                  <a:gd name="T47" fmla="*/ 1056002 h 3211"/>
                  <a:gd name="T48" fmla="*/ 507371 w 2363"/>
                  <a:gd name="T49" fmla="*/ 1038726 h 3211"/>
                  <a:gd name="T50" fmla="*/ 486846 w 2363"/>
                  <a:gd name="T51" fmla="*/ 1018211 h 3211"/>
                  <a:gd name="T52" fmla="*/ 332366 w 2363"/>
                  <a:gd name="T53" fmla="*/ 1014612 h 3211"/>
                  <a:gd name="T54" fmla="*/ 356492 w 2363"/>
                  <a:gd name="T55" fmla="*/ 1069679 h 3211"/>
                  <a:gd name="T56" fmla="*/ 353251 w 2363"/>
                  <a:gd name="T57" fmla="*/ 1121148 h 3211"/>
                  <a:gd name="T58" fmla="*/ 349650 w 2363"/>
                  <a:gd name="T59" fmla="*/ 1151741 h 3211"/>
                  <a:gd name="T60" fmla="*/ 332366 w 2363"/>
                  <a:gd name="T61" fmla="*/ 1151741 h 3211"/>
                  <a:gd name="T62" fmla="*/ 304999 w 2363"/>
                  <a:gd name="T63" fmla="*/ 1072919 h 3211"/>
                  <a:gd name="T64" fmla="*/ 257106 w 2363"/>
                  <a:gd name="T65" fmla="*/ 959904 h 3211"/>
                  <a:gd name="T66" fmla="*/ 222898 w 2363"/>
                  <a:gd name="T67" fmla="*/ 682406 h 3211"/>
                  <a:gd name="T68" fmla="*/ 106227 w 2363"/>
                  <a:gd name="T69" fmla="*/ 435502 h 3211"/>
                  <a:gd name="T70" fmla="*/ 95785 w 2363"/>
                  <a:gd name="T71" fmla="*/ 356680 h 3211"/>
                  <a:gd name="T72" fmla="*/ 34209 w 2363"/>
                  <a:gd name="T73" fmla="*/ 298373 h 3211"/>
                  <a:gd name="T74" fmla="*/ 27367 w 2363"/>
                  <a:gd name="T75" fmla="*/ 253743 h 3211"/>
                  <a:gd name="T76" fmla="*/ 3241 w 2363"/>
                  <a:gd name="T77" fmla="*/ 171681 h 3211"/>
                  <a:gd name="T78" fmla="*/ 154120 w 2363"/>
                  <a:gd name="T79" fmla="*/ 130291 h 3211"/>
                  <a:gd name="T80" fmla="*/ 202372 w 2363"/>
                  <a:gd name="T81" fmla="*/ 140728 h 3211"/>
                  <a:gd name="T82" fmla="*/ 263948 w 2363"/>
                  <a:gd name="T83" fmla="*/ 133890 h 3211"/>
                  <a:gd name="T84" fmla="*/ 284474 w 2363"/>
                  <a:gd name="T85" fmla="*/ 109775 h 3211"/>
                  <a:gd name="T86" fmla="*/ 315442 w 2363"/>
                  <a:gd name="T87" fmla="*/ 106536 h 3211"/>
                  <a:gd name="T88" fmla="*/ 373777 w 2363"/>
                  <a:gd name="T89" fmla="*/ 102937 h 3211"/>
                  <a:gd name="T90" fmla="*/ 377017 w 2363"/>
                  <a:gd name="T91" fmla="*/ 82421 h 3211"/>
                  <a:gd name="T92" fmla="*/ 353251 w 2363"/>
                  <a:gd name="T93" fmla="*/ 78822 h 3211"/>
                  <a:gd name="T94" fmla="*/ 339568 w 2363"/>
                  <a:gd name="T95" fmla="*/ 68745 h 3211"/>
                  <a:gd name="T96" fmla="*/ 342809 w 2363"/>
                  <a:gd name="T97" fmla="*/ 30953 h 3211"/>
                  <a:gd name="T98" fmla="*/ 335967 w 2363"/>
                  <a:gd name="T99" fmla="*/ 6838 h 3211"/>
                  <a:gd name="T100" fmla="*/ 363334 w 2363"/>
                  <a:gd name="T101" fmla="*/ 3599 h 3211"/>
                  <a:gd name="T102" fmla="*/ 466321 w 2363"/>
                  <a:gd name="T103" fmla="*/ 106536 h 3211"/>
                  <a:gd name="T104" fmla="*/ 483245 w 2363"/>
                  <a:gd name="T105" fmla="*/ 106536 h 3211"/>
                  <a:gd name="T106" fmla="*/ 486846 w 2363"/>
                  <a:gd name="T107" fmla="*/ 71984 h 3211"/>
                  <a:gd name="T108" fmla="*/ 514213 w 2363"/>
                  <a:gd name="T109" fmla="*/ 71984 h 3211"/>
                  <a:gd name="T110" fmla="*/ 510972 w 2363"/>
                  <a:gd name="T111" fmla="*/ 123452 h 3211"/>
                  <a:gd name="T112" fmla="*/ 504130 w 2363"/>
                  <a:gd name="T113" fmla="*/ 150806 h 3211"/>
                  <a:gd name="T114" fmla="*/ 534738 w 2363"/>
                  <a:gd name="T115" fmla="*/ 157645 h 3211"/>
                  <a:gd name="T116" fmla="*/ 599915 w 2363"/>
                  <a:gd name="T117" fmla="*/ 185358 h 3211"/>
                  <a:gd name="T118" fmla="*/ 624041 w 2363"/>
                  <a:gd name="T119" fmla="*/ 171681 h 3211"/>
                  <a:gd name="T120" fmla="*/ 648168 w 2363"/>
                  <a:gd name="T121" fmla="*/ 171681 h 3211"/>
                  <a:gd name="T122" fmla="*/ 675535 w 2363"/>
                  <a:gd name="T123" fmla="*/ 181759 h 3211"/>
                  <a:gd name="T124" fmla="*/ 702902 w 2363"/>
                  <a:gd name="T125" fmla="*/ 164483 h 32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63" h="3211">
                    <a:moveTo>
                      <a:pt x="2076" y="429"/>
                    </a:moveTo>
                    <a:lnTo>
                      <a:pt x="2076" y="457"/>
                    </a:lnTo>
                    <a:lnTo>
                      <a:pt x="2114" y="553"/>
                    </a:lnTo>
                    <a:lnTo>
                      <a:pt x="2209" y="705"/>
                    </a:lnTo>
                    <a:lnTo>
                      <a:pt x="2209" y="772"/>
                    </a:lnTo>
                    <a:lnTo>
                      <a:pt x="2333" y="1029"/>
                    </a:lnTo>
                    <a:lnTo>
                      <a:pt x="2352" y="1115"/>
                    </a:lnTo>
                    <a:lnTo>
                      <a:pt x="2362" y="1134"/>
                    </a:lnTo>
                    <a:lnTo>
                      <a:pt x="2362" y="1162"/>
                    </a:lnTo>
                    <a:lnTo>
                      <a:pt x="2362" y="1210"/>
                    </a:lnTo>
                    <a:lnTo>
                      <a:pt x="2342" y="1248"/>
                    </a:lnTo>
                    <a:lnTo>
                      <a:pt x="2324" y="1286"/>
                    </a:lnTo>
                    <a:lnTo>
                      <a:pt x="2314" y="1334"/>
                    </a:lnTo>
                    <a:lnTo>
                      <a:pt x="2333" y="1391"/>
                    </a:lnTo>
                    <a:lnTo>
                      <a:pt x="2314" y="1400"/>
                    </a:lnTo>
                    <a:lnTo>
                      <a:pt x="2304" y="1429"/>
                    </a:lnTo>
                    <a:lnTo>
                      <a:pt x="2295" y="1553"/>
                    </a:lnTo>
                    <a:lnTo>
                      <a:pt x="2304" y="1572"/>
                    </a:lnTo>
                    <a:lnTo>
                      <a:pt x="2333" y="1638"/>
                    </a:lnTo>
                    <a:lnTo>
                      <a:pt x="2342" y="1638"/>
                    </a:lnTo>
                    <a:lnTo>
                      <a:pt x="2352" y="1638"/>
                    </a:lnTo>
                    <a:lnTo>
                      <a:pt x="2362" y="1638"/>
                    </a:lnTo>
                    <a:lnTo>
                      <a:pt x="2362" y="1667"/>
                    </a:lnTo>
                    <a:lnTo>
                      <a:pt x="2362" y="1772"/>
                    </a:lnTo>
                    <a:lnTo>
                      <a:pt x="2362" y="1800"/>
                    </a:lnTo>
                    <a:lnTo>
                      <a:pt x="2342" y="1829"/>
                    </a:lnTo>
                    <a:lnTo>
                      <a:pt x="2314" y="1839"/>
                    </a:lnTo>
                    <a:lnTo>
                      <a:pt x="2333" y="1886"/>
                    </a:lnTo>
                    <a:lnTo>
                      <a:pt x="2324" y="1905"/>
                    </a:lnTo>
                    <a:lnTo>
                      <a:pt x="2314" y="1905"/>
                    </a:lnTo>
                    <a:lnTo>
                      <a:pt x="2295" y="1915"/>
                    </a:lnTo>
                    <a:lnTo>
                      <a:pt x="2285" y="1924"/>
                    </a:lnTo>
                    <a:lnTo>
                      <a:pt x="2276" y="2029"/>
                    </a:lnTo>
                    <a:lnTo>
                      <a:pt x="2257" y="2039"/>
                    </a:lnTo>
                    <a:lnTo>
                      <a:pt x="2238" y="2048"/>
                    </a:lnTo>
                    <a:lnTo>
                      <a:pt x="2228" y="2077"/>
                    </a:lnTo>
                    <a:lnTo>
                      <a:pt x="2238" y="2143"/>
                    </a:lnTo>
                    <a:lnTo>
                      <a:pt x="2238" y="2181"/>
                    </a:lnTo>
                    <a:lnTo>
                      <a:pt x="2238" y="2191"/>
                    </a:lnTo>
                    <a:lnTo>
                      <a:pt x="2209" y="2258"/>
                    </a:lnTo>
                    <a:lnTo>
                      <a:pt x="2181" y="2286"/>
                    </a:lnTo>
                    <a:lnTo>
                      <a:pt x="2152" y="2296"/>
                    </a:lnTo>
                    <a:lnTo>
                      <a:pt x="2133" y="2305"/>
                    </a:lnTo>
                    <a:lnTo>
                      <a:pt x="2104" y="2324"/>
                    </a:lnTo>
                    <a:lnTo>
                      <a:pt x="2095" y="2343"/>
                    </a:lnTo>
                    <a:lnTo>
                      <a:pt x="2104" y="2400"/>
                    </a:lnTo>
                    <a:lnTo>
                      <a:pt x="2104" y="2419"/>
                    </a:lnTo>
                    <a:lnTo>
                      <a:pt x="2076" y="2419"/>
                    </a:lnTo>
                    <a:lnTo>
                      <a:pt x="2047" y="2438"/>
                    </a:lnTo>
                    <a:lnTo>
                      <a:pt x="2057" y="2467"/>
                    </a:lnTo>
                    <a:lnTo>
                      <a:pt x="2095" y="2534"/>
                    </a:lnTo>
                    <a:lnTo>
                      <a:pt x="2114" y="2553"/>
                    </a:lnTo>
                    <a:lnTo>
                      <a:pt x="2124" y="2572"/>
                    </a:lnTo>
                    <a:lnTo>
                      <a:pt x="2133" y="2601"/>
                    </a:lnTo>
                    <a:lnTo>
                      <a:pt x="2104" y="2677"/>
                    </a:lnTo>
                    <a:lnTo>
                      <a:pt x="2095" y="2762"/>
                    </a:lnTo>
                    <a:lnTo>
                      <a:pt x="2057" y="2867"/>
                    </a:lnTo>
                    <a:lnTo>
                      <a:pt x="2047" y="2886"/>
                    </a:lnTo>
                    <a:lnTo>
                      <a:pt x="2038" y="2896"/>
                    </a:lnTo>
                    <a:lnTo>
                      <a:pt x="1961" y="2905"/>
                    </a:lnTo>
                    <a:lnTo>
                      <a:pt x="1923" y="2905"/>
                    </a:lnTo>
                    <a:lnTo>
                      <a:pt x="1866" y="2896"/>
                    </a:lnTo>
                    <a:lnTo>
                      <a:pt x="1790" y="2848"/>
                    </a:lnTo>
                    <a:lnTo>
                      <a:pt x="1619" y="2791"/>
                    </a:lnTo>
                    <a:lnTo>
                      <a:pt x="1581" y="2791"/>
                    </a:lnTo>
                    <a:lnTo>
                      <a:pt x="1552" y="2810"/>
                    </a:lnTo>
                    <a:lnTo>
                      <a:pt x="1524" y="2829"/>
                    </a:lnTo>
                    <a:lnTo>
                      <a:pt x="1504" y="2857"/>
                    </a:lnTo>
                    <a:lnTo>
                      <a:pt x="1485" y="2896"/>
                    </a:lnTo>
                    <a:lnTo>
                      <a:pt x="1476" y="2924"/>
                    </a:lnTo>
                    <a:lnTo>
                      <a:pt x="1457" y="2934"/>
                    </a:lnTo>
                    <a:lnTo>
                      <a:pt x="1428" y="2934"/>
                    </a:lnTo>
                    <a:lnTo>
                      <a:pt x="1419" y="2915"/>
                    </a:lnTo>
                    <a:lnTo>
                      <a:pt x="1409" y="2886"/>
                    </a:lnTo>
                    <a:lnTo>
                      <a:pt x="1409" y="2867"/>
                    </a:lnTo>
                    <a:lnTo>
                      <a:pt x="1390" y="2848"/>
                    </a:lnTo>
                    <a:lnTo>
                      <a:pt x="1352" y="2829"/>
                    </a:lnTo>
                    <a:lnTo>
                      <a:pt x="971" y="2781"/>
                    </a:lnTo>
                    <a:lnTo>
                      <a:pt x="933" y="2800"/>
                    </a:lnTo>
                    <a:lnTo>
                      <a:pt x="923" y="2819"/>
                    </a:lnTo>
                    <a:lnTo>
                      <a:pt x="933" y="2848"/>
                    </a:lnTo>
                    <a:lnTo>
                      <a:pt x="981" y="2934"/>
                    </a:lnTo>
                    <a:lnTo>
                      <a:pt x="990" y="2972"/>
                    </a:lnTo>
                    <a:lnTo>
                      <a:pt x="1000" y="3000"/>
                    </a:lnTo>
                    <a:lnTo>
                      <a:pt x="1000" y="3029"/>
                    </a:lnTo>
                    <a:lnTo>
                      <a:pt x="981" y="3115"/>
                    </a:lnTo>
                    <a:lnTo>
                      <a:pt x="981" y="3162"/>
                    </a:lnTo>
                    <a:lnTo>
                      <a:pt x="981" y="3181"/>
                    </a:lnTo>
                    <a:lnTo>
                      <a:pt x="971" y="3200"/>
                    </a:lnTo>
                    <a:lnTo>
                      <a:pt x="962" y="3210"/>
                    </a:lnTo>
                    <a:lnTo>
                      <a:pt x="943" y="3210"/>
                    </a:lnTo>
                    <a:lnTo>
                      <a:pt x="923" y="3200"/>
                    </a:lnTo>
                    <a:lnTo>
                      <a:pt x="895" y="3162"/>
                    </a:lnTo>
                    <a:lnTo>
                      <a:pt x="876" y="3077"/>
                    </a:lnTo>
                    <a:lnTo>
                      <a:pt x="847" y="2981"/>
                    </a:lnTo>
                    <a:lnTo>
                      <a:pt x="819" y="2924"/>
                    </a:lnTo>
                    <a:lnTo>
                      <a:pt x="742" y="2819"/>
                    </a:lnTo>
                    <a:lnTo>
                      <a:pt x="714" y="2667"/>
                    </a:lnTo>
                    <a:lnTo>
                      <a:pt x="695" y="2258"/>
                    </a:lnTo>
                    <a:lnTo>
                      <a:pt x="676" y="2105"/>
                    </a:lnTo>
                    <a:lnTo>
                      <a:pt x="619" y="1896"/>
                    </a:lnTo>
                    <a:lnTo>
                      <a:pt x="533" y="1696"/>
                    </a:lnTo>
                    <a:lnTo>
                      <a:pt x="304" y="1286"/>
                    </a:lnTo>
                    <a:lnTo>
                      <a:pt x="295" y="1210"/>
                    </a:lnTo>
                    <a:lnTo>
                      <a:pt x="295" y="1134"/>
                    </a:lnTo>
                    <a:lnTo>
                      <a:pt x="295" y="1048"/>
                    </a:lnTo>
                    <a:lnTo>
                      <a:pt x="266" y="991"/>
                    </a:lnTo>
                    <a:lnTo>
                      <a:pt x="228" y="943"/>
                    </a:lnTo>
                    <a:lnTo>
                      <a:pt x="123" y="858"/>
                    </a:lnTo>
                    <a:lnTo>
                      <a:pt x="95" y="829"/>
                    </a:lnTo>
                    <a:lnTo>
                      <a:pt x="76" y="800"/>
                    </a:lnTo>
                    <a:lnTo>
                      <a:pt x="47" y="762"/>
                    </a:lnTo>
                    <a:lnTo>
                      <a:pt x="76" y="705"/>
                    </a:lnTo>
                    <a:lnTo>
                      <a:pt x="76" y="667"/>
                    </a:lnTo>
                    <a:lnTo>
                      <a:pt x="66" y="620"/>
                    </a:lnTo>
                    <a:lnTo>
                      <a:pt x="9" y="477"/>
                    </a:lnTo>
                    <a:lnTo>
                      <a:pt x="0" y="372"/>
                    </a:lnTo>
                    <a:lnTo>
                      <a:pt x="266" y="391"/>
                    </a:lnTo>
                    <a:lnTo>
                      <a:pt x="428" y="362"/>
                    </a:lnTo>
                    <a:lnTo>
                      <a:pt x="476" y="362"/>
                    </a:lnTo>
                    <a:lnTo>
                      <a:pt x="514" y="372"/>
                    </a:lnTo>
                    <a:lnTo>
                      <a:pt x="562" y="391"/>
                    </a:lnTo>
                    <a:lnTo>
                      <a:pt x="619" y="400"/>
                    </a:lnTo>
                    <a:lnTo>
                      <a:pt x="657" y="400"/>
                    </a:lnTo>
                    <a:lnTo>
                      <a:pt x="733" y="372"/>
                    </a:lnTo>
                    <a:lnTo>
                      <a:pt x="762" y="353"/>
                    </a:lnTo>
                    <a:lnTo>
                      <a:pt x="780" y="324"/>
                    </a:lnTo>
                    <a:lnTo>
                      <a:pt x="790" y="305"/>
                    </a:lnTo>
                    <a:lnTo>
                      <a:pt x="800" y="277"/>
                    </a:lnTo>
                    <a:lnTo>
                      <a:pt x="838" y="277"/>
                    </a:lnTo>
                    <a:lnTo>
                      <a:pt x="876" y="296"/>
                    </a:lnTo>
                    <a:lnTo>
                      <a:pt x="962" y="315"/>
                    </a:lnTo>
                    <a:lnTo>
                      <a:pt x="1009" y="305"/>
                    </a:lnTo>
                    <a:lnTo>
                      <a:pt x="1038" y="286"/>
                    </a:lnTo>
                    <a:lnTo>
                      <a:pt x="1047" y="267"/>
                    </a:lnTo>
                    <a:lnTo>
                      <a:pt x="1047" y="248"/>
                    </a:lnTo>
                    <a:lnTo>
                      <a:pt x="1047" y="229"/>
                    </a:lnTo>
                    <a:lnTo>
                      <a:pt x="1038" y="219"/>
                    </a:lnTo>
                    <a:lnTo>
                      <a:pt x="1028" y="219"/>
                    </a:lnTo>
                    <a:lnTo>
                      <a:pt x="981" y="219"/>
                    </a:lnTo>
                    <a:lnTo>
                      <a:pt x="962" y="219"/>
                    </a:lnTo>
                    <a:lnTo>
                      <a:pt x="943" y="210"/>
                    </a:lnTo>
                    <a:lnTo>
                      <a:pt x="943" y="191"/>
                    </a:lnTo>
                    <a:lnTo>
                      <a:pt x="952" y="143"/>
                    </a:lnTo>
                    <a:lnTo>
                      <a:pt x="952" y="115"/>
                    </a:lnTo>
                    <a:lnTo>
                      <a:pt x="952" y="86"/>
                    </a:lnTo>
                    <a:lnTo>
                      <a:pt x="943" y="67"/>
                    </a:lnTo>
                    <a:lnTo>
                      <a:pt x="933" y="38"/>
                    </a:lnTo>
                    <a:lnTo>
                      <a:pt x="933" y="19"/>
                    </a:lnTo>
                    <a:lnTo>
                      <a:pt x="952" y="0"/>
                    </a:lnTo>
                    <a:lnTo>
                      <a:pt x="981" y="0"/>
                    </a:lnTo>
                    <a:lnTo>
                      <a:pt x="1009" y="10"/>
                    </a:lnTo>
                    <a:lnTo>
                      <a:pt x="1143" y="115"/>
                    </a:lnTo>
                    <a:lnTo>
                      <a:pt x="1209" y="181"/>
                    </a:lnTo>
                    <a:lnTo>
                      <a:pt x="1295" y="296"/>
                    </a:lnTo>
                    <a:lnTo>
                      <a:pt x="1314" y="315"/>
                    </a:lnTo>
                    <a:lnTo>
                      <a:pt x="1333" y="315"/>
                    </a:lnTo>
                    <a:lnTo>
                      <a:pt x="1342" y="296"/>
                    </a:lnTo>
                    <a:lnTo>
                      <a:pt x="1342" y="267"/>
                    </a:lnTo>
                    <a:lnTo>
                      <a:pt x="1342" y="229"/>
                    </a:lnTo>
                    <a:lnTo>
                      <a:pt x="1352" y="200"/>
                    </a:lnTo>
                    <a:lnTo>
                      <a:pt x="1381" y="181"/>
                    </a:lnTo>
                    <a:lnTo>
                      <a:pt x="1409" y="181"/>
                    </a:lnTo>
                    <a:lnTo>
                      <a:pt x="1428" y="200"/>
                    </a:lnTo>
                    <a:lnTo>
                      <a:pt x="1438" y="239"/>
                    </a:lnTo>
                    <a:lnTo>
                      <a:pt x="1438" y="277"/>
                    </a:lnTo>
                    <a:lnTo>
                      <a:pt x="1419" y="343"/>
                    </a:lnTo>
                    <a:lnTo>
                      <a:pt x="1400" y="372"/>
                    </a:lnTo>
                    <a:lnTo>
                      <a:pt x="1400" y="391"/>
                    </a:lnTo>
                    <a:lnTo>
                      <a:pt x="1400" y="419"/>
                    </a:lnTo>
                    <a:lnTo>
                      <a:pt x="1428" y="438"/>
                    </a:lnTo>
                    <a:lnTo>
                      <a:pt x="1457" y="438"/>
                    </a:lnTo>
                    <a:lnTo>
                      <a:pt x="1485" y="438"/>
                    </a:lnTo>
                    <a:lnTo>
                      <a:pt x="1514" y="438"/>
                    </a:lnTo>
                    <a:lnTo>
                      <a:pt x="1590" y="486"/>
                    </a:lnTo>
                    <a:lnTo>
                      <a:pt x="1666" y="515"/>
                    </a:lnTo>
                    <a:lnTo>
                      <a:pt x="1705" y="515"/>
                    </a:lnTo>
                    <a:lnTo>
                      <a:pt x="1723" y="495"/>
                    </a:lnTo>
                    <a:lnTo>
                      <a:pt x="1733" y="477"/>
                    </a:lnTo>
                    <a:lnTo>
                      <a:pt x="1762" y="457"/>
                    </a:lnTo>
                    <a:lnTo>
                      <a:pt x="1781" y="467"/>
                    </a:lnTo>
                    <a:lnTo>
                      <a:pt x="1800" y="477"/>
                    </a:lnTo>
                    <a:lnTo>
                      <a:pt x="1819" y="495"/>
                    </a:lnTo>
                    <a:lnTo>
                      <a:pt x="1847" y="505"/>
                    </a:lnTo>
                    <a:lnTo>
                      <a:pt x="1876" y="505"/>
                    </a:lnTo>
                    <a:lnTo>
                      <a:pt x="1895" y="495"/>
                    </a:lnTo>
                    <a:lnTo>
                      <a:pt x="1914" y="477"/>
                    </a:lnTo>
                    <a:lnTo>
                      <a:pt x="1952" y="457"/>
                    </a:lnTo>
                    <a:lnTo>
                      <a:pt x="2066" y="438"/>
                    </a:lnTo>
                    <a:lnTo>
                      <a:pt x="2076" y="429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24" name="Freeform 26">
                <a:extLst>
                  <a:ext uri="{FF2B5EF4-FFF2-40B4-BE49-F238E27FC236}">
                    <a16:creationId xmlns:a16="http://schemas.microsoft.com/office/drawing/2014/main" id="{D977C86A-6762-BB49-AEFD-9942D74D5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6575" y="3967163"/>
                <a:ext cx="785813" cy="857250"/>
              </a:xfrm>
              <a:custGeom>
                <a:avLst/>
                <a:gdLst>
                  <a:gd name="T0" fmla="*/ 686056 w 2182"/>
                  <a:gd name="T1" fmla="*/ 58302 h 2382"/>
                  <a:gd name="T2" fmla="*/ 689657 w 2182"/>
                  <a:gd name="T3" fmla="*/ 75576 h 2382"/>
                  <a:gd name="T4" fmla="*/ 679213 w 2182"/>
                  <a:gd name="T5" fmla="*/ 133878 h 2382"/>
                  <a:gd name="T6" fmla="*/ 703342 w 2182"/>
                  <a:gd name="T7" fmla="*/ 223130 h 2382"/>
                  <a:gd name="T8" fmla="*/ 713786 w 2182"/>
                  <a:gd name="T9" fmla="*/ 246882 h 2382"/>
                  <a:gd name="T10" fmla="*/ 706583 w 2182"/>
                  <a:gd name="T11" fmla="*/ 274234 h 2382"/>
                  <a:gd name="T12" fmla="*/ 717027 w 2182"/>
                  <a:gd name="T13" fmla="*/ 301585 h 2382"/>
                  <a:gd name="T14" fmla="*/ 703342 w 2182"/>
                  <a:gd name="T15" fmla="*/ 322458 h 2382"/>
                  <a:gd name="T16" fmla="*/ 730712 w 2182"/>
                  <a:gd name="T17" fmla="*/ 418188 h 2382"/>
                  <a:gd name="T18" fmla="*/ 744398 w 2182"/>
                  <a:gd name="T19" fmla="*/ 565742 h 2382"/>
                  <a:gd name="T20" fmla="*/ 710185 w 2182"/>
                  <a:gd name="T21" fmla="*/ 586255 h 2382"/>
                  <a:gd name="T22" fmla="*/ 672371 w 2182"/>
                  <a:gd name="T23" fmla="*/ 613607 h 2382"/>
                  <a:gd name="T24" fmla="*/ 727471 w 2182"/>
                  <a:gd name="T25" fmla="*/ 665071 h 2382"/>
                  <a:gd name="T26" fmla="*/ 744398 w 2182"/>
                  <a:gd name="T27" fmla="*/ 699260 h 2382"/>
                  <a:gd name="T28" fmla="*/ 751240 w 2182"/>
                  <a:gd name="T29" fmla="*/ 754322 h 2382"/>
                  <a:gd name="T30" fmla="*/ 785453 w 2182"/>
                  <a:gd name="T31" fmla="*/ 791751 h 2382"/>
                  <a:gd name="T32" fmla="*/ 771768 w 2182"/>
                  <a:gd name="T33" fmla="*/ 819462 h 2382"/>
                  <a:gd name="T34" fmla="*/ 764925 w 2182"/>
                  <a:gd name="T35" fmla="*/ 836377 h 2382"/>
                  <a:gd name="T36" fmla="*/ 727471 w 2182"/>
                  <a:gd name="T37" fmla="*/ 822701 h 2382"/>
                  <a:gd name="T38" fmla="*/ 696500 w 2182"/>
                  <a:gd name="T39" fmla="*/ 819462 h 2382"/>
                  <a:gd name="T40" fmla="*/ 648242 w 2182"/>
                  <a:gd name="T41" fmla="*/ 839975 h 2382"/>
                  <a:gd name="T42" fmla="*/ 566131 w 2182"/>
                  <a:gd name="T43" fmla="*/ 843214 h 2382"/>
                  <a:gd name="T44" fmla="*/ 463133 w 2182"/>
                  <a:gd name="T45" fmla="*/ 836377 h 2382"/>
                  <a:gd name="T46" fmla="*/ 377421 w 2182"/>
                  <a:gd name="T47" fmla="*/ 767998 h 2382"/>
                  <a:gd name="T48" fmla="*/ 343208 w 2182"/>
                  <a:gd name="T49" fmla="*/ 761160 h 2382"/>
                  <a:gd name="T50" fmla="*/ 247052 w 2182"/>
                  <a:gd name="T51" fmla="*/ 719773 h 2382"/>
                  <a:gd name="T52" fmla="*/ 222923 w 2182"/>
                  <a:gd name="T53" fmla="*/ 654634 h 2382"/>
                  <a:gd name="T54" fmla="*/ 216081 w 2182"/>
                  <a:gd name="T55" fmla="*/ 606769 h 2382"/>
                  <a:gd name="T56" fmla="*/ 181868 w 2182"/>
                  <a:gd name="T57" fmla="*/ 558904 h 2382"/>
                  <a:gd name="T58" fmla="*/ 168183 w 2182"/>
                  <a:gd name="T59" fmla="*/ 534792 h 2382"/>
                  <a:gd name="T60" fmla="*/ 130369 w 2182"/>
                  <a:gd name="T61" fmla="*/ 511039 h 2382"/>
                  <a:gd name="T62" fmla="*/ 99757 w 2182"/>
                  <a:gd name="T63" fmla="*/ 455976 h 2382"/>
                  <a:gd name="T64" fmla="*/ 0 w 2182"/>
                  <a:gd name="T65" fmla="*/ 188581 h 2382"/>
                  <a:gd name="T66" fmla="*/ 6843 w 2182"/>
                  <a:gd name="T67" fmla="*/ 137117 h 2382"/>
                  <a:gd name="T68" fmla="*/ 48258 w 2182"/>
                  <a:gd name="T69" fmla="*/ 89252 h 2382"/>
                  <a:gd name="T70" fmla="*/ 102998 w 2182"/>
                  <a:gd name="T71" fmla="*/ 61901 h 2382"/>
                  <a:gd name="T72" fmla="*/ 157739 w 2182"/>
                  <a:gd name="T73" fmla="*/ 41387 h 2382"/>
                  <a:gd name="T74" fmla="*/ 185469 w 2182"/>
                  <a:gd name="T75" fmla="*/ 17275 h 2382"/>
                  <a:gd name="T76" fmla="*/ 267580 w 2182"/>
                  <a:gd name="T77" fmla="*/ 71977 h 2382"/>
                  <a:gd name="T78" fmla="*/ 294950 w 2182"/>
                  <a:gd name="T79" fmla="*/ 150793 h 2382"/>
                  <a:gd name="T80" fmla="*/ 312236 w 2182"/>
                  <a:gd name="T81" fmla="*/ 150793 h 2382"/>
                  <a:gd name="T82" fmla="*/ 315838 w 2182"/>
                  <a:gd name="T83" fmla="*/ 120202 h 2382"/>
                  <a:gd name="T84" fmla="*/ 319079 w 2182"/>
                  <a:gd name="T85" fmla="*/ 68738 h 2382"/>
                  <a:gd name="T86" fmla="*/ 294950 w 2182"/>
                  <a:gd name="T87" fmla="*/ 13676 h 2382"/>
                  <a:gd name="T88" fmla="*/ 449448 w 2182"/>
                  <a:gd name="T89" fmla="*/ 17275 h 2382"/>
                  <a:gd name="T90" fmla="*/ 469975 w 2182"/>
                  <a:gd name="T91" fmla="*/ 37788 h 2382"/>
                  <a:gd name="T92" fmla="*/ 487262 w 2182"/>
                  <a:gd name="T93" fmla="*/ 55063 h 2382"/>
                  <a:gd name="T94" fmla="*/ 504188 w 2182"/>
                  <a:gd name="T95" fmla="*/ 27351 h 2382"/>
                  <a:gd name="T96" fmla="*/ 531918 w 2182"/>
                  <a:gd name="T97" fmla="*/ 3599 h 2382"/>
                  <a:gd name="T98" fmla="*/ 634557 w 2182"/>
                  <a:gd name="T99" fmla="*/ 41387 h 2382"/>
                  <a:gd name="T100" fmla="*/ 696500 w 2182"/>
                  <a:gd name="T101" fmla="*/ 41387 h 238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182" h="2382">
                    <a:moveTo>
                      <a:pt x="1943" y="105"/>
                    </a:moveTo>
                    <a:lnTo>
                      <a:pt x="1924" y="153"/>
                    </a:lnTo>
                    <a:lnTo>
                      <a:pt x="1905" y="162"/>
                    </a:lnTo>
                    <a:lnTo>
                      <a:pt x="1905" y="181"/>
                    </a:lnTo>
                    <a:lnTo>
                      <a:pt x="1905" y="200"/>
                    </a:lnTo>
                    <a:lnTo>
                      <a:pt x="1915" y="210"/>
                    </a:lnTo>
                    <a:lnTo>
                      <a:pt x="1915" y="229"/>
                    </a:lnTo>
                    <a:lnTo>
                      <a:pt x="1886" y="343"/>
                    </a:lnTo>
                    <a:lnTo>
                      <a:pt x="1886" y="372"/>
                    </a:lnTo>
                    <a:lnTo>
                      <a:pt x="1896" y="419"/>
                    </a:lnTo>
                    <a:lnTo>
                      <a:pt x="1953" y="581"/>
                    </a:lnTo>
                    <a:lnTo>
                      <a:pt x="1953" y="620"/>
                    </a:lnTo>
                    <a:lnTo>
                      <a:pt x="1962" y="638"/>
                    </a:lnTo>
                    <a:lnTo>
                      <a:pt x="1972" y="658"/>
                    </a:lnTo>
                    <a:lnTo>
                      <a:pt x="1982" y="686"/>
                    </a:lnTo>
                    <a:lnTo>
                      <a:pt x="1972" y="715"/>
                    </a:lnTo>
                    <a:lnTo>
                      <a:pt x="1972" y="734"/>
                    </a:lnTo>
                    <a:lnTo>
                      <a:pt x="1962" y="762"/>
                    </a:lnTo>
                    <a:lnTo>
                      <a:pt x="1972" y="781"/>
                    </a:lnTo>
                    <a:lnTo>
                      <a:pt x="1991" y="829"/>
                    </a:lnTo>
                    <a:lnTo>
                      <a:pt x="1991" y="838"/>
                    </a:lnTo>
                    <a:lnTo>
                      <a:pt x="1991" y="858"/>
                    </a:lnTo>
                    <a:lnTo>
                      <a:pt x="1962" y="876"/>
                    </a:lnTo>
                    <a:lnTo>
                      <a:pt x="1953" y="896"/>
                    </a:lnTo>
                    <a:lnTo>
                      <a:pt x="1953" y="991"/>
                    </a:lnTo>
                    <a:lnTo>
                      <a:pt x="1991" y="1086"/>
                    </a:lnTo>
                    <a:lnTo>
                      <a:pt x="2029" y="1162"/>
                    </a:lnTo>
                    <a:lnTo>
                      <a:pt x="2048" y="1191"/>
                    </a:lnTo>
                    <a:lnTo>
                      <a:pt x="2067" y="1524"/>
                    </a:lnTo>
                    <a:lnTo>
                      <a:pt x="2067" y="1572"/>
                    </a:lnTo>
                    <a:lnTo>
                      <a:pt x="2077" y="1610"/>
                    </a:lnTo>
                    <a:lnTo>
                      <a:pt x="2048" y="1629"/>
                    </a:lnTo>
                    <a:lnTo>
                      <a:pt x="1972" y="1629"/>
                    </a:lnTo>
                    <a:lnTo>
                      <a:pt x="1943" y="1638"/>
                    </a:lnTo>
                    <a:lnTo>
                      <a:pt x="1905" y="1667"/>
                    </a:lnTo>
                    <a:lnTo>
                      <a:pt x="1867" y="1705"/>
                    </a:lnTo>
                    <a:lnTo>
                      <a:pt x="1839" y="1743"/>
                    </a:lnTo>
                    <a:lnTo>
                      <a:pt x="1962" y="1810"/>
                    </a:lnTo>
                    <a:lnTo>
                      <a:pt x="2020" y="1848"/>
                    </a:lnTo>
                    <a:lnTo>
                      <a:pt x="2058" y="1915"/>
                    </a:lnTo>
                    <a:lnTo>
                      <a:pt x="2067" y="1934"/>
                    </a:lnTo>
                    <a:lnTo>
                      <a:pt x="2067" y="1943"/>
                    </a:lnTo>
                    <a:lnTo>
                      <a:pt x="2077" y="1953"/>
                    </a:lnTo>
                    <a:lnTo>
                      <a:pt x="2077" y="2057"/>
                    </a:lnTo>
                    <a:lnTo>
                      <a:pt x="2086" y="2096"/>
                    </a:lnTo>
                    <a:lnTo>
                      <a:pt x="2153" y="2162"/>
                    </a:lnTo>
                    <a:lnTo>
                      <a:pt x="2181" y="2200"/>
                    </a:lnTo>
                    <a:lnTo>
                      <a:pt x="2181" y="2210"/>
                    </a:lnTo>
                    <a:lnTo>
                      <a:pt x="2153" y="2248"/>
                    </a:lnTo>
                    <a:lnTo>
                      <a:pt x="2143" y="2277"/>
                    </a:lnTo>
                    <a:lnTo>
                      <a:pt x="2134" y="2286"/>
                    </a:lnTo>
                    <a:lnTo>
                      <a:pt x="2134" y="2315"/>
                    </a:lnTo>
                    <a:lnTo>
                      <a:pt x="2124" y="2324"/>
                    </a:lnTo>
                    <a:lnTo>
                      <a:pt x="2105" y="2324"/>
                    </a:lnTo>
                    <a:lnTo>
                      <a:pt x="2086" y="2324"/>
                    </a:lnTo>
                    <a:lnTo>
                      <a:pt x="2020" y="2286"/>
                    </a:lnTo>
                    <a:lnTo>
                      <a:pt x="1982" y="2277"/>
                    </a:lnTo>
                    <a:lnTo>
                      <a:pt x="1962" y="2277"/>
                    </a:lnTo>
                    <a:lnTo>
                      <a:pt x="1934" y="2277"/>
                    </a:lnTo>
                    <a:lnTo>
                      <a:pt x="1839" y="2315"/>
                    </a:lnTo>
                    <a:lnTo>
                      <a:pt x="1810" y="2315"/>
                    </a:lnTo>
                    <a:lnTo>
                      <a:pt x="1800" y="2334"/>
                    </a:lnTo>
                    <a:lnTo>
                      <a:pt x="1762" y="2381"/>
                    </a:lnTo>
                    <a:lnTo>
                      <a:pt x="1629" y="2362"/>
                    </a:lnTo>
                    <a:lnTo>
                      <a:pt x="1572" y="2343"/>
                    </a:lnTo>
                    <a:lnTo>
                      <a:pt x="1524" y="2334"/>
                    </a:lnTo>
                    <a:lnTo>
                      <a:pt x="1372" y="2343"/>
                    </a:lnTo>
                    <a:lnTo>
                      <a:pt x="1286" y="2324"/>
                    </a:lnTo>
                    <a:lnTo>
                      <a:pt x="1162" y="2258"/>
                    </a:lnTo>
                    <a:lnTo>
                      <a:pt x="1086" y="2191"/>
                    </a:lnTo>
                    <a:lnTo>
                      <a:pt x="1048" y="2134"/>
                    </a:lnTo>
                    <a:lnTo>
                      <a:pt x="1029" y="2115"/>
                    </a:lnTo>
                    <a:lnTo>
                      <a:pt x="1000" y="2115"/>
                    </a:lnTo>
                    <a:lnTo>
                      <a:pt x="953" y="2115"/>
                    </a:lnTo>
                    <a:lnTo>
                      <a:pt x="877" y="2124"/>
                    </a:lnTo>
                    <a:lnTo>
                      <a:pt x="743" y="2067"/>
                    </a:lnTo>
                    <a:lnTo>
                      <a:pt x="686" y="2000"/>
                    </a:lnTo>
                    <a:lnTo>
                      <a:pt x="667" y="1962"/>
                    </a:lnTo>
                    <a:lnTo>
                      <a:pt x="619" y="1848"/>
                    </a:lnTo>
                    <a:lnTo>
                      <a:pt x="619" y="1819"/>
                    </a:lnTo>
                    <a:lnTo>
                      <a:pt x="619" y="1791"/>
                    </a:lnTo>
                    <a:lnTo>
                      <a:pt x="619" y="1753"/>
                    </a:lnTo>
                    <a:lnTo>
                      <a:pt x="600" y="1686"/>
                    </a:lnTo>
                    <a:lnTo>
                      <a:pt x="581" y="1638"/>
                    </a:lnTo>
                    <a:lnTo>
                      <a:pt x="553" y="1600"/>
                    </a:lnTo>
                    <a:lnTo>
                      <a:pt x="505" y="1553"/>
                    </a:lnTo>
                    <a:lnTo>
                      <a:pt x="496" y="1524"/>
                    </a:lnTo>
                    <a:lnTo>
                      <a:pt x="486" y="1505"/>
                    </a:lnTo>
                    <a:lnTo>
                      <a:pt x="467" y="1486"/>
                    </a:lnTo>
                    <a:lnTo>
                      <a:pt x="448" y="1467"/>
                    </a:lnTo>
                    <a:lnTo>
                      <a:pt x="381" y="1438"/>
                    </a:lnTo>
                    <a:lnTo>
                      <a:pt x="362" y="1420"/>
                    </a:lnTo>
                    <a:lnTo>
                      <a:pt x="305" y="1334"/>
                    </a:lnTo>
                    <a:lnTo>
                      <a:pt x="286" y="1305"/>
                    </a:lnTo>
                    <a:lnTo>
                      <a:pt x="277" y="1267"/>
                    </a:lnTo>
                    <a:lnTo>
                      <a:pt x="257" y="1219"/>
                    </a:lnTo>
                    <a:lnTo>
                      <a:pt x="19" y="610"/>
                    </a:lnTo>
                    <a:lnTo>
                      <a:pt x="0" y="524"/>
                    </a:lnTo>
                    <a:lnTo>
                      <a:pt x="0" y="448"/>
                    </a:lnTo>
                    <a:lnTo>
                      <a:pt x="10" y="410"/>
                    </a:lnTo>
                    <a:lnTo>
                      <a:pt x="19" y="381"/>
                    </a:lnTo>
                    <a:lnTo>
                      <a:pt x="39" y="353"/>
                    </a:lnTo>
                    <a:lnTo>
                      <a:pt x="77" y="324"/>
                    </a:lnTo>
                    <a:lnTo>
                      <a:pt x="134" y="248"/>
                    </a:lnTo>
                    <a:lnTo>
                      <a:pt x="181" y="210"/>
                    </a:lnTo>
                    <a:lnTo>
                      <a:pt x="219" y="181"/>
                    </a:lnTo>
                    <a:lnTo>
                      <a:pt x="286" y="172"/>
                    </a:lnTo>
                    <a:lnTo>
                      <a:pt x="362" y="162"/>
                    </a:lnTo>
                    <a:lnTo>
                      <a:pt x="400" y="153"/>
                    </a:lnTo>
                    <a:lnTo>
                      <a:pt x="438" y="115"/>
                    </a:lnTo>
                    <a:lnTo>
                      <a:pt x="458" y="86"/>
                    </a:lnTo>
                    <a:lnTo>
                      <a:pt x="486" y="67"/>
                    </a:lnTo>
                    <a:lnTo>
                      <a:pt x="515" y="48"/>
                    </a:lnTo>
                    <a:lnTo>
                      <a:pt x="638" y="38"/>
                    </a:lnTo>
                    <a:lnTo>
                      <a:pt x="715" y="143"/>
                    </a:lnTo>
                    <a:lnTo>
                      <a:pt x="743" y="200"/>
                    </a:lnTo>
                    <a:lnTo>
                      <a:pt x="772" y="296"/>
                    </a:lnTo>
                    <a:lnTo>
                      <a:pt x="791" y="381"/>
                    </a:lnTo>
                    <a:lnTo>
                      <a:pt x="819" y="419"/>
                    </a:lnTo>
                    <a:lnTo>
                      <a:pt x="839" y="429"/>
                    </a:lnTo>
                    <a:lnTo>
                      <a:pt x="858" y="429"/>
                    </a:lnTo>
                    <a:lnTo>
                      <a:pt x="867" y="419"/>
                    </a:lnTo>
                    <a:lnTo>
                      <a:pt x="877" y="400"/>
                    </a:lnTo>
                    <a:lnTo>
                      <a:pt x="877" y="381"/>
                    </a:lnTo>
                    <a:lnTo>
                      <a:pt x="877" y="334"/>
                    </a:lnTo>
                    <a:lnTo>
                      <a:pt x="896" y="248"/>
                    </a:lnTo>
                    <a:lnTo>
                      <a:pt x="896" y="219"/>
                    </a:lnTo>
                    <a:lnTo>
                      <a:pt x="886" y="191"/>
                    </a:lnTo>
                    <a:lnTo>
                      <a:pt x="877" y="153"/>
                    </a:lnTo>
                    <a:lnTo>
                      <a:pt x="829" y="67"/>
                    </a:lnTo>
                    <a:lnTo>
                      <a:pt x="819" y="38"/>
                    </a:lnTo>
                    <a:lnTo>
                      <a:pt x="829" y="19"/>
                    </a:lnTo>
                    <a:lnTo>
                      <a:pt x="867" y="0"/>
                    </a:lnTo>
                    <a:lnTo>
                      <a:pt x="1248" y="48"/>
                    </a:lnTo>
                    <a:lnTo>
                      <a:pt x="1286" y="67"/>
                    </a:lnTo>
                    <a:lnTo>
                      <a:pt x="1305" y="86"/>
                    </a:lnTo>
                    <a:lnTo>
                      <a:pt x="1305" y="105"/>
                    </a:lnTo>
                    <a:lnTo>
                      <a:pt x="1315" y="134"/>
                    </a:lnTo>
                    <a:lnTo>
                      <a:pt x="1324" y="153"/>
                    </a:lnTo>
                    <a:lnTo>
                      <a:pt x="1353" y="153"/>
                    </a:lnTo>
                    <a:lnTo>
                      <a:pt x="1372" y="143"/>
                    </a:lnTo>
                    <a:lnTo>
                      <a:pt x="1381" y="115"/>
                    </a:lnTo>
                    <a:lnTo>
                      <a:pt x="1400" y="76"/>
                    </a:lnTo>
                    <a:lnTo>
                      <a:pt x="1420" y="48"/>
                    </a:lnTo>
                    <a:lnTo>
                      <a:pt x="1448" y="29"/>
                    </a:lnTo>
                    <a:lnTo>
                      <a:pt x="1477" y="10"/>
                    </a:lnTo>
                    <a:lnTo>
                      <a:pt x="1515" y="10"/>
                    </a:lnTo>
                    <a:lnTo>
                      <a:pt x="1686" y="67"/>
                    </a:lnTo>
                    <a:lnTo>
                      <a:pt x="1762" y="115"/>
                    </a:lnTo>
                    <a:lnTo>
                      <a:pt x="1819" y="124"/>
                    </a:lnTo>
                    <a:lnTo>
                      <a:pt x="1857" y="124"/>
                    </a:lnTo>
                    <a:lnTo>
                      <a:pt x="1934" y="115"/>
                    </a:lnTo>
                    <a:lnTo>
                      <a:pt x="1943" y="105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25" name="Freeform 27">
                <a:extLst>
                  <a:ext uri="{FF2B5EF4-FFF2-40B4-BE49-F238E27FC236}">
                    <a16:creationId xmlns:a16="http://schemas.microsoft.com/office/drawing/2014/main" id="{DDB4A040-519F-A343-8520-66C9B67F6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3800" y="1752600"/>
                <a:ext cx="1412875" cy="1125538"/>
              </a:xfrm>
              <a:custGeom>
                <a:avLst/>
                <a:gdLst>
                  <a:gd name="T0" fmla="*/ 113390 w 3925"/>
                  <a:gd name="T1" fmla="*/ 284536 h 3125"/>
                  <a:gd name="T2" fmla="*/ 147587 w 3925"/>
                  <a:gd name="T3" fmla="*/ 253561 h 3125"/>
                  <a:gd name="T4" fmla="*/ 661981 w 3925"/>
                  <a:gd name="T5" fmla="*/ 51505 h 3125"/>
                  <a:gd name="T6" fmla="*/ 781851 w 3925"/>
                  <a:gd name="T7" fmla="*/ 13687 h 3125"/>
                  <a:gd name="T8" fmla="*/ 884802 w 3925"/>
                  <a:gd name="T9" fmla="*/ 0 h 3125"/>
                  <a:gd name="T10" fmla="*/ 966874 w 3925"/>
                  <a:gd name="T11" fmla="*/ 88963 h 3125"/>
                  <a:gd name="T12" fmla="*/ 1032389 w 3925"/>
                  <a:gd name="T13" fmla="*/ 140467 h 3125"/>
                  <a:gd name="T14" fmla="*/ 1186455 w 3925"/>
                  <a:gd name="T15" fmla="*/ 305066 h 3125"/>
                  <a:gd name="T16" fmla="*/ 1265288 w 3925"/>
                  <a:gd name="T17" fmla="*/ 414918 h 3125"/>
                  <a:gd name="T18" fmla="*/ 1306324 w 3925"/>
                  <a:gd name="T19" fmla="*/ 483711 h 3125"/>
                  <a:gd name="T20" fmla="*/ 1320363 w 3925"/>
                  <a:gd name="T21" fmla="*/ 579517 h 3125"/>
                  <a:gd name="T22" fmla="*/ 1323603 w 3925"/>
                  <a:gd name="T23" fmla="*/ 617335 h 3125"/>
                  <a:gd name="T24" fmla="*/ 1364639 w 3925"/>
                  <a:gd name="T25" fmla="*/ 665238 h 3125"/>
                  <a:gd name="T26" fmla="*/ 1412515 w 3925"/>
                  <a:gd name="T27" fmla="*/ 696213 h 3125"/>
                  <a:gd name="T28" fmla="*/ 1402436 w 3925"/>
                  <a:gd name="T29" fmla="*/ 747717 h 3125"/>
                  <a:gd name="T30" fmla="*/ 1371479 w 3925"/>
                  <a:gd name="T31" fmla="*/ 768247 h 3125"/>
                  <a:gd name="T32" fmla="*/ 1272127 w 3925"/>
                  <a:gd name="T33" fmla="*/ 771849 h 3125"/>
                  <a:gd name="T34" fmla="*/ 1334042 w 3925"/>
                  <a:gd name="T35" fmla="*/ 847125 h 3125"/>
                  <a:gd name="T36" fmla="*/ 1254849 w 3925"/>
                  <a:gd name="T37" fmla="*/ 878100 h 3125"/>
                  <a:gd name="T38" fmla="*/ 1200134 w 3925"/>
                  <a:gd name="T39" fmla="*/ 830197 h 3125"/>
                  <a:gd name="T40" fmla="*/ 1148658 w 3925"/>
                  <a:gd name="T41" fmla="*/ 830197 h 3125"/>
                  <a:gd name="T42" fmla="*/ 953196 w 3925"/>
                  <a:gd name="T43" fmla="*/ 878100 h 3125"/>
                  <a:gd name="T44" fmla="*/ 881202 w 3925"/>
                  <a:gd name="T45" fmla="*/ 881341 h 3125"/>
                  <a:gd name="T46" fmla="*/ 847005 w 3925"/>
                  <a:gd name="T47" fmla="*/ 871256 h 3125"/>
                  <a:gd name="T48" fmla="*/ 764572 w 3925"/>
                  <a:gd name="T49" fmla="*/ 902231 h 3125"/>
                  <a:gd name="T50" fmla="*/ 703018 w 3925"/>
                  <a:gd name="T51" fmla="*/ 850727 h 3125"/>
                  <a:gd name="T52" fmla="*/ 678900 w 3925"/>
                  <a:gd name="T53" fmla="*/ 850727 h 3125"/>
                  <a:gd name="T54" fmla="*/ 692939 w 3925"/>
                  <a:gd name="T55" fmla="*/ 888545 h 3125"/>
                  <a:gd name="T56" fmla="*/ 716697 w 3925"/>
                  <a:gd name="T57" fmla="*/ 922761 h 3125"/>
                  <a:gd name="T58" fmla="*/ 696178 w 3925"/>
                  <a:gd name="T59" fmla="*/ 956977 h 3125"/>
                  <a:gd name="T60" fmla="*/ 613746 w 3925"/>
                  <a:gd name="T61" fmla="*/ 1032614 h 3125"/>
                  <a:gd name="T62" fmla="*/ 593228 w 3925"/>
                  <a:gd name="T63" fmla="*/ 1111491 h 3125"/>
                  <a:gd name="T64" fmla="*/ 521234 w 3925"/>
                  <a:gd name="T65" fmla="*/ 1125178 h 3125"/>
                  <a:gd name="T66" fmla="*/ 487037 w 3925"/>
                  <a:gd name="T67" fmla="*/ 1104288 h 3125"/>
                  <a:gd name="T68" fmla="*/ 377247 w 3925"/>
                  <a:gd name="T69" fmla="*/ 1018567 h 3125"/>
                  <a:gd name="T70" fmla="*/ 329371 w 3925"/>
                  <a:gd name="T71" fmla="*/ 1018567 h 3125"/>
                  <a:gd name="T72" fmla="*/ 291574 w 3925"/>
                  <a:gd name="T73" fmla="*/ 1046300 h 3125"/>
                  <a:gd name="T74" fmla="*/ 288334 w 3925"/>
                  <a:gd name="T75" fmla="*/ 1080516 h 3125"/>
                  <a:gd name="T76" fmla="*/ 267816 w 3925"/>
                  <a:gd name="T77" fmla="*/ 1101046 h 3125"/>
                  <a:gd name="T78" fmla="*/ 212741 w 3925"/>
                  <a:gd name="T79" fmla="*/ 1090601 h 3125"/>
                  <a:gd name="T80" fmla="*/ 99711 w 3925"/>
                  <a:gd name="T81" fmla="*/ 974266 h 3125"/>
                  <a:gd name="T82" fmla="*/ 109790 w 3925"/>
                  <a:gd name="T83" fmla="*/ 909075 h 3125"/>
                  <a:gd name="T84" fmla="*/ 96111 w 3925"/>
                  <a:gd name="T85" fmla="*/ 898630 h 3125"/>
                  <a:gd name="T86" fmla="*/ 68754 w 3925"/>
                  <a:gd name="T87" fmla="*/ 884943 h 3125"/>
                  <a:gd name="T88" fmla="*/ 86032 w 3925"/>
                  <a:gd name="T89" fmla="*/ 837040 h 3125"/>
                  <a:gd name="T90" fmla="*/ 89272 w 3925"/>
                  <a:gd name="T91" fmla="*/ 792379 h 3125"/>
                  <a:gd name="T92" fmla="*/ 58675 w 3925"/>
                  <a:gd name="T93" fmla="*/ 737633 h 3125"/>
                  <a:gd name="T94" fmla="*/ 51475 w 3925"/>
                  <a:gd name="T95" fmla="*/ 709899 h 3125"/>
                  <a:gd name="T96" fmla="*/ 72354 w 3925"/>
                  <a:gd name="T97" fmla="*/ 703056 h 3125"/>
                  <a:gd name="T98" fmla="*/ 86032 w 3925"/>
                  <a:gd name="T99" fmla="*/ 699815 h 3125"/>
                  <a:gd name="T100" fmla="*/ 82433 w 3925"/>
                  <a:gd name="T101" fmla="*/ 675683 h 3125"/>
                  <a:gd name="T102" fmla="*/ 79193 w 3925"/>
                  <a:gd name="T103" fmla="*/ 658395 h 3125"/>
                  <a:gd name="T104" fmla="*/ 106551 w 3925"/>
                  <a:gd name="T105" fmla="*/ 641467 h 3125"/>
                  <a:gd name="T106" fmla="*/ 120229 w 3925"/>
                  <a:gd name="T107" fmla="*/ 600407 h 3125"/>
                  <a:gd name="T108" fmla="*/ 86032 w 3925"/>
                  <a:gd name="T109" fmla="*/ 545301 h 3125"/>
                  <a:gd name="T110" fmla="*/ 58675 w 3925"/>
                  <a:gd name="T111" fmla="*/ 463181 h 3125"/>
                  <a:gd name="T112" fmla="*/ 72354 w 3925"/>
                  <a:gd name="T113" fmla="*/ 432207 h 3125"/>
                  <a:gd name="T114" fmla="*/ 10439 w 3925"/>
                  <a:gd name="T115" fmla="*/ 353329 h 31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925" h="3125">
                    <a:moveTo>
                      <a:pt x="0" y="886"/>
                    </a:moveTo>
                    <a:lnTo>
                      <a:pt x="172" y="857"/>
                    </a:lnTo>
                    <a:lnTo>
                      <a:pt x="315" y="790"/>
                    </a:lnTo>
                    <a:lnTo>
                      <a:pt x="410" y="704"/>
                    </a:lnTo>
                    <a:lnTo>
                      <a:pt x="629" y="333"/>
                    </a:lnTo>
                    <a:lnTo>
                      <a:pt x="724" y="267"/>
                    </a:lnTo>
                    <a:lnTo>
                      <a:pt x="1839" y="143"/>
                    </a:lnTo>
                    <a:lnTo>
                      <a:pt x="1982" y="86"/>
                    </a:lnTo>
                    <a:lnTo>
                      <a:pt x="2106" y="76"/>
                    </a:lnTo>
                    <a:lnTo>
                      <a:pt x="2172" y="38"/>
                    </a:lnTo>
                    <a:lnTo>
                      <a:pt x="2210" y="38"/>
                    </a:lnTo>
                    <a:lnTo>
                      <a:pt x="2315" y="47"/>
                    </a:lnTo>
                    <a:lnTo>
                      <a:pt x="2458" y="0"/>
                    </a:lnTo>
                    <a:lnTo>
                      <a:pt x="2629" y="0"/>
                    </a:lnTo>
                    <a:lnTo>
                      <a:pt x="2667" y="209"/>
                    </a:lnTo>
                    <a:lnTo>
                      <a:pt x="2686" y="247"/>
                    </a:lnTo>
                    <a:lnTo>
                      <a:pt x="2715" y="276"/>
                    </a:lnTo>
                    <a:lnTo>
                      <a:pt x="2772" y="314"/>
                    </a:lnTo>
                    <a:lnTo>
                      <a:pt x="2868" y="390"/>
                    </a:lnTo>
                    <a:lnTo>
                      <a:pt x="2982" y="457"/>
                    </a:lnTo>
                    <a:lnTo>
                      <a:pt x="3039" y="514"/>
                    </a:lnTo>
                    <a:lnTo>
                      <a:pt x="3296" y="847"/>
                    </a:lnTo>
                    <a:lnTo>
                      <a:pt x="3334" y="914"/>
                    </a:lnTo>
                    <a:lnTo>
                      <a:pt x="3486" y="1105"/>
                    </a:lnTo>
                    <a:lnTo>
                      <a:pt x="3515" y="1152"/>
                    </a:lnTo>
                    <a:lnTo>
                      <a:pt x="3591" y="1228"/>
                    </a:lnTo>
                    <a:lnTo>
                      <a:pt x="3610" y="1266"/>
                    </a:lnTo>
                    <a:lnTo>
                      <a:pt x="3629" y="1343"/>
                    </a:lnTo>
                    <a:lnTo>
                      <a:pt x="3668" y="1514"/>
                    </a:lnTo>
                    <a:lnTo>
                      <a:pt x="3668" y="1562"/>
                    </a:lnTo>
                    <a:lnTo>
                      <a:pt x="3668" y="1609"/>
                    </a:lnTo>
                    <a:lnTo>
                      <a:pt x="3668" y="1647"/>
                    </a:lnTo>
                    <a:lnTo>
                      <a:pt x="3668" y="1686"/>
                    </a:lnTo>
                    <a:lnTo>
                      <a:pt x="3677" y="1714"/>
                    </a:lnTo>
                    <a:lnTo>
                      <a:pt x="3734" y="1800"/>
                    </a:lnTo>
                    <a:lnTo>
                      <a:pt x="3772" y="1828"/>
                    </a:lnTo>
                    <a:lnTo>
                      <a:pt x="3791" y="1847"/>
                    </a:lnTo>
                    <a:lnTo>
                      <a:pt x="3886" y="1857"/>
                    </a:lnTo>
                    <a:lnTo>
                      <a:pt x="3924" y="1905"/>
                    </a:lnTo>
                    <a:lnTo>
                      <a:pt x="3924" y="1933"/>
                    </a:lnTo>
                    <a:lnTo>
                      <a:pt x="3915" y="1971"/>
                    </a:lnTo>
                    <a:lnTo>
                      <a:pt x="3896" y="2028"/>
                    </a:lnTo>
                    <a:lnTo>
                      <a:pt x="3896" y="2076"/>
                    </a:lnTo>
                    <a:lnTo>
                      <a:pt x="3886" y="2105"/>
                    </a:lnTo>
                    <a:lnTo>
                      <a:pt x="3858" y="2124"/>
                    </a:lnTo>
                    <a:lnTo>
                      <a:pt x="3810" y="2133"/>
                    </a:lnTo>
                    <a:lnTo>
                      <a:pt x="3572" y="2105"/>
                    </a:lnTo>
                    <a:lnTo>
                      <a:pt x="3534" y="2114"/>
                    </a:lnTo>
                    <a:lnTo>
                      <a:pt x="3534" y="2143"/>
                    </a:lnTo>
                    <a:lnTo>
                      <a:pt x="3553" y="2200"/>
                    </a:lnTo>
                    <a:lnTo>
                      <a:pt x="3696" y="2324"/>
                    </a:lnTo>
                    <a:lnTo>
                      <a:pt x="3706" y="2352"/>
                    </a:lnTo>
                    <a:lnTo>
                      <a:pt x="3686" y="2381"/>
                    </a:lnTo>
                    <a:lnTo>
                      <a:pt x="3658" y="2400"/>
                    </a:lnTo>
                    <a:lnTo>
                      <a:pt x="3486" y="2438"/>
                    </a:lnTo>
                    <a:lnTo>
                      <a:pt x="3410" y="2343"/>
                    </a:lnTo>
                    <a:lnTo>
                      <a:pt x="3372" y="2314"/>
                    </a:lnTo>
                    <a:lnTo>
                      <a:pt x="3334" y="2305"/>
                    </a:lnTo>
                    <a:lnTo>
                      <a:pt x="3296" y="2295"/>
                    </a:lnTo>
                    <a:lnTo>
                      <a:pt x="3248" y="2295"/>
                    </a:lnTo>
                    <a:lnTo>
                      <a:pt x="3191" y="2305"/>
                    </a:lnTo>
                    <a:lnTo>
                      <a:pt x="2982" y="2419"/>
                    </a:lnTo>
                    <a:lnTo>
                      <a:pt x="2896" y="2438"/>
                    </a:lnTo>
                    <a:lnTo>
                      <a:pt x="2648" y="2438"/>
                    </a:lnTo>
                    <a:lnTo>
                      <a:pt x="2525" y="2467"/>
                    </a:lnTo>
                    <a:lnTo>
                      <a:pt x="2487" y="2467"/>
                    </a:lnTo>
                    <a:lnTo>
                      <a:pt x="2448" y="2447"/>
                    </a:lnTo>
                    <a:lnTo>
                      <a:pt x="2420" y="2429"/>
                    </a:lnTo>
                    <a:lnTo>
                      <a:pt x="2391" y="2419"/>
                    </a:lnTo>
                    <a:lnTo>
                      <a:pt x="2353" y="2419"/>
                    </a:lnTo>
                    <a:lnTo>
                      <a:pt x="2191" y="2505"/>
                    </a:lnTo>
                    <a:lnTo>
                      <a:pt x="2153" y="2505"/>
                    </a:lnTo>
                    <a:lnTo>
                      <a:pt x="2124" y="2505"/>
                    </a:lnTo>
                    <a:lnTo>
                      <a:pt x="2096" y="2486"/>
                    </a:lnTo>
                    <a:lnTo>
                      <a:pt x="1991" y="2381"/>
                    </a:lnTo>
                    <a:lnTo>
                      <a:pt x="1953" y="2362"/>
                    </a:lnTo>
                    <a:lnTo>
                      <a:pt x="1925" y="2352"/>
                    </a:lnTo>
                    <a:lnTo>
                      <a:pt x="1905" y="2352"/>
                    </a:lnTo>
                    <a:lnTo>
                      <a:pt x="1886" y="2362"/>
                    </a:lnTo>
                    <a:lnTo>
                      <a:pt x="1877" y="2381"/>
                    </a:lnTo>
                    <a:lnTo>
                      <a:pt x="1886" y="2409"/>
                    </a:lnTo>
                    <a:lnTo>
                      <a:pt x="1925" y="2467"/>
                    </a:lnTo>
                    <a:lnTo>
                      <a:pt x="1972" y="2505"/>
                    </a:lnTo>
                    <a:lnTo>
                      <a:pt x="1991" y="2533"/>
                    </a:lnTo>
                    <a:lnTo>
                      <a:pt x="1991" y="2562"/>
                    </a:lnTo>
                    <a:lnTo>
                      <a:pt x="1991" y="2590"/>
                    </a:lnTo>
                    <a:lnTo>
                      <a:pt x="1972" y="2628"/>
                    </a:lnTo>
                    <a:lnTo>
                      <a:pt x="1934" y="2657"/>
                    </a:lnTo>
                    <a:lnTo>
                      <a:pt x="1839" y="2714"/>
                    </a:lnTo>
                    <a:lnTo>
                      <a:pt x="1810" y="2752"/>
                    </a:lnTo>
                    <a:lnTo>
                      <a:pt x="1705" y="2867"/>
                    </a:lnTo>
                    <a:lnTo>
                      <a:pt x="1677" y="2924"/>
                    </a:lnTo>
                    <a:lnTo>
                      <a:pt x="1648" y="3019"/>
                    </a:lnTo>
                    <a:lnTo>
                      <a:pt x="1648" y="3086"/>
                    </a:lnTo>
                    <a:lnTo>
                      <a:pt x="1534" y="3105"/>
                    </a:lnTo>
                    <a:lnTo>
                      <a:pt x="1496" y="3114"/>
                    </a:lnTo>
                    <a:lnTo>
                      <a:pt x="1448" y="3124"/>
                    </a:lnTo>
                    <a:lnTo>
                      <a:pt x="1420" y="3114"/>
                    </a:lnTo>
                    <a:lnTo>
                      <a:pt x="1382" y="3095"/>
                    </a:lnTo>
                    <a:lnTo>
                      <a:pt x="1353" y="3066"/>
                    </a:lnTo>
                    <a:lnTo>
                      <a:pt x="1334" y="3028"/>
                    </a:lnTo>
                    <a:lnTo>
                      <a:pt x="1306" y="3009"/>
                    </a:lnTo>
                    <a:lnTo>
                      <a:pt x="1048" y="2828"/>
                    </a:lnTo>
                    <a:lnTo>
                      <a:pt x="1010" y="2819"/>
                    </a:lnTo>
                    <a:lnTo>
                      <a:pt x="972" y="2810"/>
                    </a:lnTo>
                    <a:lnTo>
                      <a:pt x="915" y="2828"/>
                    </a:lnTo>
                    <a:lnTo>
                      <a:pt x="877" y="2848"/>
                    </a:lnTo>
                    <a:lnTo>
                      <a:pt x="839" y="2867"/>
                    </a:lnTo>
                    <a:lnTo>
                      <a:pt x="810" y="2905"/>
                    </a:lnTo>
                    <a:lnTo>
                      <a:pt x="810" y="2943"/>
                    </a:lnTo>
                    <a:lnTo>
                      <a:pt x="810" y="2971"/>
                    </a:lnTo>
                    <a:lnTo>
                      <a:pt x="801" y="3000"/>
                    </a:lnTo>
                    <a:lnTo>
                      <a:pt x="791" y="3028"/>
                    </a:lnTo>
                    <a:lnTo>
                      <a:pt x="772" y="3048"/>
                    </a:lnTo>
                    <a:lnTo>
                      <a:pt x="744" y="3057"/>
                    </a:lnTo>
                    <a:lnTo>
                      <a:pt x="705" y="3057"/>
                    </a:lnTo>
                    <a:lnTo>
                      <a:pt x="677" y="3057"/>
                    </a:lnTo>
                    <a:lnTo>
                      <a:pt x="591" y="3028"/>
                    </a:lnTo>
                    <a:lnTo>
                      <a:pt x="486" y="2971"/>
                    </a:lnTo>
                    <a:lnTo>
                      <a:pt x="286" y="2933"/>
                    </a:lnTo>
                    <a:lnTo>
                      <a:pt x="277" y="2705"/>
                    </a:lnTo>
                    <a:lnTo>
                      <a:pt x="286" y="2609"/>
                    </a:lnTo>
                    <a:lnTo>
                      <a:pt x="296" y="2571"/>
                    </a:lnTo>
                    <a:lnTo>
                      <a:pt x="305" y="2524"/>
                    </a:lnTo>
                    <a:lnTo>
                      <a:pt x="296" y="2495"/>
                    </a:lnTo>
                    <a:lnTo>
                      <a:pt x="286" y="2495"/>
                    </a:lnTo>
                    <a:lnTo>
                      <a:pt x="267" y="2495"/>
                    </a:lnTo>
                    <a:lnTo>
                      <a:pt x="248" y="2495"/>
                    </a:lnTo>
                    <a:lnTo>
                      <a:pt x="220" y="2486"/>
                    </a:lnTo>
                    <a:lnTo>
                      <a:pt x="191" y="2457"/>
                    </a:lnTo>
                    <a:lnTo>
                      <a:pt x="191" y="2419"/>
                    </a:lnTo>
                    <a:lnTo>
                      <a:pt x="210" y="2381"/>
                    </a:lnTo>
                    <a:lnTo>
                      <a:pt x="239" y="2324"/>
                    </a:lnTo>
                    <a:lnTo>
                      <a:pt x="258" y="2266"/>
                    </a:lnTo>
                    <a:lnTo>
                      <a:pt x="258" y="2228"/>
                    </a:lnTo>
                    <a:lnTo>
                      <a:pt x="248" y="2200"/>
                    </a:lnTo>
                    <a:lnTo>
                      <a:pt x="220" y="2133"/>
                    </a:lnTo>
                    <a:lnTo>
                      <a:pt x="201" y="2105"/>
                    </a:lnTo>
                    <a:lnTo>
                      <a:pt x="163" y="2048"/>
                    </a:lnTo>
                    <a:lnTo>
                      <a:pt x="143" y="2019"/>
                    </a:lnTo>
                    <a:lnTo>
                      <a:pt x="134" y="1990"/>
                    </a:lnTo>
                    <a:lnTo>
                      <a:pt x="143" y="1971"/>
                    </a:lnTo>
                    <a:lnTo>
                      <a:pt x="163" y="1962"/>
                    </a:lnTo>
                    <a:lnTo>
                      <a:pt x="182" y="1952"/>
                    </a:lnTo>
                    <a:lnTo>
                      <a:pt x="201" y="1952"/>
                    </a:lnTo>
                    <a:lnTo>
                      <a:pt x="220" y="1962"/>
                    </a:lnTo>
                    <a:lnTo>
                      <a:pt x="229" y="1962"/>
                    </a:lnTo>
                    <a:lnTo>
                      <a:pt x="239" y="1943"/>
                    </a:lnTo>
                    <a:lnTo>
                      <a:pt x="248" y="1914"/>
                    </a:lnTo>
                    <a:lnTo>
                      <a:pt x="248" y="1895"/>
                    </a:lnTo>
                    <a:lnTo>
                      <a:pt x="229" y="1876"/>
                    </a:lnTo>
                    <a:lnTo>
                      <a:pt x="220" y="1857"/>
                    </a:lnTo>
                    <a:lnTo>
                      <a:pt x="210" y="1847"/>
                    </a:lnTo>
                    <a:lnTo>
                      <a:pt x="220" y="1828"/>
                    </a:lnTo>
                    <a:lnTo>
                      <a:pt x="239" y="1809"/>
                    </a:lnTo>
                    <a:lnTo>
                      <a:pt x="267" y="1800"/>
                    </a:lnTo>
                    <a:lnTo>
                      <a:pt x="296" y="1781"/>
                    </a:lnTo>
                    <a:lnTo>
                      <a:pt x="315" y="1752"/>
                    </a:lnTo>
                    <a:lnTo>
                      <a:pt x="334" y="1705"/>
                    </a:lnTo>
                    <a:lnTo>
                      <a:pt x="334" y="1667"/>
                    </a:lnTo>
                    <a:lnTo>
                      <a:pt x="324" y="1629"/>
                    </a:lnTo>
                    <a:lnTo>
                      <a:pt x="296" y="1581"/>
                    </a:lnTo>
                    <a:lnTo>
                      <a:pt x="239" y="1514"/>
                    </a:lnTo>
                    <a:lnTo>
                      <a:pt x="58" y="1362"/>
                    </a:lnTo>
                    <a:lnTo>
                      <a:pt x="29" y="1333"/>
                    </a:lnTo>
                    <a:lnTo>
                      <a:pt x="163" y="1286"/>
                    </a:lnTo>
                    <a:lnTo>
                      <a:pt x="182" y="1266"/>
                    </a:lnTo>
                    <a:lnTo>
                      <a:pt x="201" y="1238"/>
                    </a:lnTo>
                    <a:lnTo>
                      <a:pt x="201" y="1200"/>
                    </a:lnTo>
                    <a:lnTo>
                      <a:pt x="182" y="1171"/>
                    </a:lnTo>
                    <a:lnTo>
                      <a:pt x="86" y="1067"/>
                    </a:lnTo>
                    <a:lnTo>
                      <a:pt x="29" y="981"/>
                    </a:lnTo>
                    <a:lnTo>
                      <a:pt x="0" y="886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26" name="Freeform 28">
                <a:extLst>
                  <a:ext uri="{FF2B5EF4-FFF2-40B4-BE49-F238E27FC236}">
                    <a16:creationId xmlns:a16="http://schemas.microsoft.com/office/drawing/2014/main" id="{76FECD6C-B5B7-1F43-8826-0A4A6FD5E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2488" y="1717675"/>
                <a:ext cx="1684337" cy="850900"/>
              </a:xfrm>
              <a:custGeom>
                <a:avLst/>
                <a:gdLst>
                  <a:gd name="T0" fmla="*/ 428825 w 4678"/>
                  <a:gd name="T1" fmla="*/ 30968 h 2363"/>
                  <a:gd name="T2" fmla="*/ 445748 w 4678"/>
                  <a:gd name="T3" fmla="*/ 10443 h 2363"/>
                  <a:gd name="T4" fmla="*/ 500836 w 4678"/>
                  <a:gd name="T5" fmla="*/ 7202 h 2363"/>
                  <a:gd name="T6" fmla="*/ 607053 w 4678"/>
                  <a:gd name="T7" fmla="*/ 27727 h 2363"/>
                  <a:gd name="T8" fmla="*/ 720110 w 4678"/>
                  <a:gd name="T9" fmla="*/ 68778 h 2363"/>
                  <a:gd name="T10" fmla="*/ 823086 w 4678"/>
                  <a:gd name="T11" fmla="*/ 55094 h 2363"/>
                  <a:gd name="T12" fmla="*/ 901938 w 4678"/>
                  <a:gd name="T13" fmla="*/ 75620 h 2363"/>
                  <a:gd name="T14" fmla="*/ 963867 w 4678"/>
                  <a:gd name="T15" fmla="*/ 113429 h 2363"/>
                  <a:gd name="T16" fmla="*/ 1032278 w 4678"/>
                  <a:gd name="T17" fmla="*/ 133955 h 2363"/>
                  <a:gd name="T18" fmla="*/ 1159017 w 4678"/>
                  <a:gd name="T19" fmla="*/ 75620 h 2363"/>
                  <a:gd name="T20" fmla="*/ 1237869 w 4678"/>
                  <a:gd name="T21" fmla="*/ 75620 h 2363"/>
                  <a:gd name="T22" fmla="*/ 1306639 w 4678"/>
                  <a:gd name="T23" fmla="*/ 86062 h 2363"/>
                  <a:gd name="T24" fmla="*/ 1371809 w 4678"/>
                  <a:gd name="T25" fmla="*/ 133955 h 2363"/>
                  <a:gd name="T26" fmla="*/ 1382251 w 4678"/>
                  <a:gd name="T27" fmla="*/ 185448 h 2363"/>
                  <a:gd name="T28" fmla="*/ 1488467 w 4678"/>
                  <a:gd name="T29" fmla="*/ 247024 h 2363"/>
                  <a:gd name="T30" fmla="*/ 1539955 w 4678"/>
                  <a:gd name="T31" fmla="*/ 319042 h 2363"/>
                  <a:gd name="T32" fmla="*/ 1601524 w 4678"/>
                  <a:gd name="T33" fmla="*/ 356852 h 2363"/>
                  <a:gd name="T34" fmla="*/ 1642571 w 4678"/>
                  <a:gd name="T35" fmla="*/ 418788 h 2363"/>
                  <a:gd name="T36" fmla="*/ 1683977 w 4678"/>
                  <a:gd name="T37" fmla="*/ 480364 h 2363"/>
                  <a:gd name="T38" fmla="*/ 1622047 w 4678"/>
                  <a:gd name="T39" fmla="*/ 514573 h 2363"/>
                  <a:gd name="T40" fmla="*/ 1491708 w 4678"/>
                  <a:gd name="T41" fmla="*/ 555984 h 2363"/>
                  <a:gd name="T42" fmla="*/ 1306639 w 4678"/>
                  <a:gd name="T43" fmla="*/ 576509 h 2363"/>
                  <a:gd name="T44" fmla="*/ 1083765 w 4678"/>
                  <a:gd name="T45" fmla="*/ 569667 h 2363"/>
                  <a:gd name="T46" fmla="*/ 1049560 w 4678"/>
                  <a:gd name="T47" fmla="*/ 627642 h 2363"/>
                  <a:gd name="T48" fmla="*/ 957026 w 4678"/>
                  <a:gd name="T49" fmla="*/ 662211 h 2363"/>
                  <a:gd name="T50" fmla="*/ 939743 w 4678"/>
                  <a:gd name="T51" fmla="*/ 679136 h 2363"/>
                  <a:gd name="T52" fmla="*/ 929302 w 4678"/>
                  <a:gd name="T53" fmla="*/ 723787 h 2363"/>
                  <a:gd name="T54" fmla="*/ 713269 w 4678"/>
                  <a:gd name="T55" fmla="*/ 816331 h 2363"/>
                  <a:gd name="T56" fmla="*/ 661781 w 4678"/>
                  <a:gd name="T57" fmla="*/ 850540 h 2363"/>
                  <a:gd name="T58" fmla="*/ 627576 w 4678"/>
                  <a:gd name="T59" fmla="*/ 840457 h 2363"/>
                  <a:gd name="T60" fmla="*/ 603812 w 4678"/>
                  <a:gd name="T61" fmla="*/ 819932 h 2363"/>
                  <a:gd name="T62" fmla="*/ 576088 w 4678"/>
                  <a:gd name="T63" fmla="*/ 792565 h 2363"/>
                  <a:gd name="T64" fmla="*/ 541883 w 4678"/>
                  <a:gd name="T65" fmla="*/ 775280 h 2363"/>
                  <a:gd name="T66" fmla="*/ 298486 w 4678"/>
                  <a:gd name="T67" fmla="*/ 741072 h 2363"/>
                  <a:gd name="T68" fmla="*/ 226475 w 4678"/>
                  <a:gd name="T69" fmla="*/ 716945 h 2363"/>
                  <a:gd name="T70" fmla="*/ 24124 w 4678"/>
                  <a:gd name="T71" fmla="*/ 716945 h 2363"/>
                  <a:gd name="T72" fmla="*/ 0 w 4678"/>
                  <a:gd name="T73" fmla="*/ 689578 h 2363"/>
                  <a:gd name="T74" fmla="*/ 37806 w 4678"/>
                  <a:gd name="T75" fmla="*/ 655369 h 2363"/>
                  <a:gd name="T76" fmla="*/ 55088 w 4678"/>
                  <a:gd name="T77" fmla="*/ 631243 h 2363"/>
                  <a:gd name="T78" fmla="*/ 68770 w 4678"/>
                  <a:gd name="T79" fmla="*/ 593433 h 2363"/>
                  <a:gd name="T80" fmla="*/ 130340 w 4678"/>
                  <a:gd name="T81" fmla="*/ 518174 h 2363"/>
                  <a:gd name="T82" fmla="*/ 157704 w 4678"/>
                  <a:gd name="T83" fmla="*/ 538699 h 2363"/>
                  <a:gd name="T84" fmla="*/ 216033 w 4678"/>
                  <a:gd name="T85" fmla="*/ 576509 h 2363"/>
                  <a:gd name="T86" fmla="*/ 257439 w 4678"/>
                  <a:gd name="T87" fmla="*/ 555984 h 2363"/>
                  <a:gd name="T88" fmla="*/ 305327 w 4678"/>
                  <a:gd name="T89" fmla="*/ 480364 h 2363"/>
                  <a:gd name="T90" fmla="*/ 322249 w 4678"/>
                  <a:gd name="T91" fmla="*/ 428871 h 2363"/>
                  <a:gd name="T92" fmla="*/ 305327 w 4678"/>
                  <a:gd name="T93" fmla="*/ 391061 h 2363"/>
                  <a:gd name="T94" fmla="*/ 229715 w 4678"/>
                  <a:gd name="T95" fmla="*/ 363694 h 2363"/>
                  <a:gd name="T96" fmla="*/ 226475 w 4678"/>
                  <a:gd name="T97" fmla="*/ 329485 h 2363"/>
                  <a:gd name="T98" fmla="*/ 305327 w 4678"/>
                  <a:gd name="T99" fmla="*/ 312201 h 2363"/>
                  <a:gd name="T100" fmla="*/ 363655 w 4678"/>
                  <a:gd name="T101" fmla="*/ 333086 h 2363"/>
                  <a:gd name="T102" fmla="*/ 418384 w 4678"/>
                  <a:gd name="T103" fmla="*/ 319042 h 2363"/>
                  <a:gd name="T104" fmla="*/ 541883 w 4678"/>
                  <a:gd name="T105" fmla="*/ 205973 h 2363"/>
                  <a:gd name="T106" fmla="*/ 493995 w 4678"/>
                  <a:gd name="T107" fmla="*/ 161322 h 2363"/>
                  <a:gd name="T108" fmla="*/ 435666 w 4678"/>
                  <a:gd name="T109" fmla="*/ 89303 h 23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678" h="2363">
                    <a:moveTo>
                      <a:pt x="1172" y="105"/>
                    </a:moveTo>
                    <a:lnTo>
                      <a:pt x="1181" y="105"/>
                    </a:lnTo>
                    <a:lnTo>
                      <a:pt x="1191" y="86"/>
                    </a:lnTo>
                    <a:lnTo>
                      <a:pt x="1210" y="67"/>
                    </a:lnTo>
                    <a:lnTo>
                      <a:pt x="1219" y="48"/>
                    </a:lnTo>
                    <a:lnTo>
                      <a:pt x="1238" y="29"/>
                    </a:lnTo>
                    <a:lnTo>
                      <a:pt x="1267" y="20"/>
                    </a:lnTo>
                    <a:lnTo>
                      <a:pt x="1353" y="0"/>
                    </a:lnTo>
                    <a:lnTo>
                      <a:pt x="1391" y="20"/>
                    </a:lnTo>
                    <a:lnTo>
                      <a:pt x="1534" y="29"/>
                    </a:lnTo>
                    <a:lnTo>
                      <a:pt x="1629" y="67"/>
                    </a:lnTo>
                    <a:lnTo>
                      <a:pt x="1686" y="77"/>
                    </a:lnTo>
                    <a:lnTo>
                      <a:pt x="1838" y="67"/>
                    </a:lnTo>
                    <a:lnTo>
                      <a:pt x="1876" y="86"/>
                    </a:lnTo>
                    <a:lnTo>
                      <a:pt x="2000" y="191"/>
                    </a:lnTo>
                    <a:lnTo>
                      <a:pt x="2010" y="248"/>
                    </a:lnTo>
                    <a:lnTo>
                      <a:pt x="2058" y="248"/>
                    </a:lnTo>
                    <a:lnTo>
                      <a:pt x="2286" y="153"/>
                    </a:lnTo>
                    <a:lnTo>
                      <a:pt x="2362" y="153"/>
                    </a:lnTo>
                    <a:lnTo>
                      <a:pt x="2400" y="182"/>
                    </a:lnTo>
                    <a:lnTo>
                      <a:pt x="2505" y="210"/>
                    </a:lnTo>
                    <a:lnTo>
                      <a:pt x="2553" y="229"/>
                    </a:lnTo>
                    <a:lnTo>
                      <a:pt x="2638" y="315"/>
                    </a:lnTo>
                    <a:lnTo>
                      <a:pt x="2677" y="315"/>
                    </a:lnTo>
                    <a:lnTo>
                      <a:pt x="2810" y="372"/>
                    </a:lnTo>
                    <a:lnTo>
                      <a:pt x="2867" y="372"/>
                    </a:lnTo>
                    <a:lnTo>
                      <a:pt x="3019" y="296"/>
                    </a:lnTo>
                    <a:lnTo>
                      <a:pt x="3124" y="286"/>
                    </a:lnTo>
                    <a:lnTo>
                      <a:pt x="3219" y="210"/>
                    </a:lnTo>
                    <a:lnTo>
                      <a:pt x="3267" y="182"/>
                    </a:lnTo>
                    <a:lnTo>
                      <a:pt x="3315" y="182"/>
                    </a:lnTo>
                    <a:lnTo>
                      <a:pt x="3438" y="210"/>
                    </a:lnTo>
                    <a:lnTo>
                      <a:pt x="3572" y="210"/>
                    </a:lnTo>
                    <a:lnTo>
                      <a:pt x="3610" y="220"/>
                    </a:lnTo>
                    <a:lnTo>
                      <a:pt x="3629" y="239"/>
                    </a:lnTo>
                    <a:lnTo>
                      <a:pt x="3715" y="286"/>
                    </a:lnTo>
                    <a:lnTo>
                      <a:pt x="3772" y="334"/>
                    </a:lnTo>
                    <a:lnTo>
                      <a:pt x="3810" y="372"/>
                    </a:lnTo>
                    <a:lnTo>
                      <a:pt x="3829" y="429"/>
                    </a:lnTo>
                    <a:lnTo>
                      <a:pt x="3829" y="477"/>
                    </a:lnTo>
                    <a:lnTo>
                      <a:pt x="3839" y="515"/>
                    </a:lnTo>
                    <a:lnTo>
                      <a:pt x="3877" y="562"/>
                    </a:lnTo>
                    <a:lnTo>
                      <a:pt x="3953" y="610"/>
                    </a:lnTo>
                    <a:lnTo>
                      <a:pt x="4134" y="686"/>
                    </a:lnTo>
                    <a:lnTo>
                      <a:pt x="4172" y="715"/>
                    </a:lnTo>
                    <a:lnTo>
                      <a:pt x="4200" y="753"/>
                    </a:lnTo>
                    <a:lnTo>
                      <a:pt x="4277" y="886"/>
                    </a:lnTo>
                    <a:lnTo>
                      <a:pt x="4324" y="972"/>
                    </a:lnTo>
                    <a:lnTo>
                      <a:pt x="4372" y="1001"/>
                    </a:lnTo>
                    <a:lnTo>
                      <a:pt x="4448" y="991"/>
                    </a:lnTo>
                    <a:lnTo>
                      <a:pt x="4476" y="982"/>
                    </a:lnTo>
                    <a:lnTo>
                      <a:pt x="4505" y="1077"/>
                    </a:lnTo>
                    <a:lnTo>
                      <a:pt x="4562" y="1163"/>
                    </a:lnTo>
                    <a:lnTo>
                      <a:pt x="4658" y="1267"/>
                    </a:lnTo>
                    <a:lnTo>
                      <a:pt x="4677" y="1296"/>
                    </a:lnTo>
                    <a:lnTo>
                      <a:pt x="4677" y="1334"/>
                    </a:lnTo>
                    <a:lnTo>
                      <a:pt x="4658" y="1362"/>
                    </a:lnTo>
                    <a:lnTo>
                      <a:pt x="4639" y="1382"/>
                    </a:lnTo>
                    <a:lnTo>
                      <a:pt x="4505" y="1429"/>
                    </a:lnTo>
                    <a:lnTo>
                      <a:pt x="4315" y="1429"/>
                    </a:lnTo>
                    <a:lnTo>
                      <a:pt x="4238" y="1458"/>
                    </a:lnTo>
                    <a:lnTo>
                      <a:pt x="4143" y="1544"/>
                    </a:lnTo>
                    <a:lnTo>
                      <a:pt x="4105" y="1572"/>
                    </a:lnTo>
                    <a:lnTo>
                      <a:pt x="4057" y="1582"/>
                    </a:lnTo>
                    <a:lnTo>
                      <a:pt x="3629" y="1601"/>
                    </a:lnTo>
                    <a:lnTo>
                      <a:pt x="3210" y="1496"/>
                    </a:lnTo>
                    <a:lnTo>
                      <a:pt x="3172" y="1505"/>
                    </a:lnTo>
                    <a:lnTo>
                      <a:pt x="3010" y="1582"/>
                    </a:lnTo>
                    <a:lnTo>
                      <a:pt x="2981" y="1610"/>
                    </a:lnTo>
                    <a:lnTo>
                      <a:pt x="2962" y="1639"/>
                    </a:lnTo>
                    <a:lnTo>
                      <a:pt x="2915" y="1743"/>
                    </a:lnTo>
                    <a:lnTo>
                      <a:pt x="2896" y="1772"/>
                    </a:lnTo>
                    <a:lnTo>
                      <a:pt x="2848" y="1801"/>
                    </a:lnTo>
                    <a:lnTo>
                      <a:pt x="2658" y="1839"/>
                    </a:lnTo>
                    <a:lnTo>
                      <a:pt x="2629" y="1848"/>
                    </a:lnTo>
                    <a:lnTo>
                      <a:pt x="2610" y="1867"/>
                    </a:lnTo>
                    <a:lnTo>
                      <a:pt x="2610" y="1886"/>
                    </a:lnTo>
                    <a:lnTo>
                      <a:pt x="2610" y="1943"/>
                    </a:lnTo>
                    <a:lnTo>
                      <a:pt x="2600" y="1972"/>
                    </a:lnTo>
                    <a:lnTo>
                      <a:pt x="2581" y="2010"/>
                    </a:lnTo>
                    <a:lnTo>
                      <a:pt x="2448" y="2210"/>
                    </a:lnTo>
                    <a:lnTo>
                      <a:pt x="2353" y="2296"/>
                    </a:lnTo>
                    <a:lnTo>
                      <a:pt x="1981" y="2267"/>
                    </a:lnTo>
                    <a:lnTo>
                      <a:pt x="1915" y="2324"/>
                    </a:lnTo>
                    <a:lnTo>
                      <a:pt x="1858" y="2353"/>
                    </a:lnTo>
                    <a:lnTo>
                      <a:pt x="1838" y="2362"/>
                    </a:lnTo>
                    <a:lnTo>
                      <a:pt x="1800" y="2362"/>
                    </a:lnTo>
                    <a:lnTo>
                      <a:pt x="1772" y="2353"/>
                    </a:lnTo>
                    <a:lnTo>
                      <a:pt x="1743" y="2334"/>
                    </a:lnTo>
                    <a:lnTo>
                      <a:pt x="1724" y="2315"/>
                    </a:lnTo>
                    <a:lnTo>
                      <a:pt x="1705" y="2296"/>
                    </a:lnTo>
                    <a:lnTo>
                      <a:pt x="1677" y="2277"/>
                    </a:lnTo>
                    <a:lnTo>
                      <a:pt x="1629" y="2258"/>
                    </a:lnTo>
                    <a:lnTo>
                      <a:pt x="1610" y="2229"/>
                    </a:lnTo>
                    <a:lnTo>
                      <a:pt x="1600" y="2201"/>
                    </a:lnTo>
                    <a:lnTo>
                      <a:pt x="1591" y="2182"/>
                    </a:lnTo>
                    <a:lnTo>
                      <a:pt x="1562" y="2163"/>
                    </a:lnTo>
                    <a:lnTo>
                      <a:pt x="1505" y="2153"/>
                    </a:lnTo>
                    <a:lnTo>
                      <a:pt x="1162" y="2163"/>
                    </a:lnTo>
                    <a:lnTo>
                      <a:pt x="1115" y="2163"/>
                    </a:lnTo>
                    <a:lnTo>
                      <a:pt x="829" y="2058"/>
                    </a:lnTo>
                    <a:lnTo>
                      <a:pt x="734" y="2010"/>
                    </a:lnTo>
                    <a:lnTo>
                      <a:pt x="686" y="2001"/>
                    </a:lnTo>
                    <a:lnTo>
                      <a:pt x="629" y="1991"/>
                    </a:lnTo>
                    <a:lnTo>
                      <a:pt x="391" y="1981"/>
                    </a:lnTo>
                    <a:lnTo>
                      <a:pt x="276" y="2029"/>
                    </a:lnTo>
                    <a:lnTo>
                      <a:pt x="67" y="1991"/>
                    </a:lnTo>
                    <a:lnTo>
                      <a:pt x="29" y="1963"/>
                    </a:lnTo>
                    <a:lnTo>
                      <a:pt x="0" y="1943"/>
                    </a:lnTo>
                    <a:lnTo>
                      <a:pt x="0" y="1915"/>
                    </a:lnTo>
                    <a:lnTo>
                      <a:pt x="0" y="1896"/>
                    </a:lnTo>
                    <a:lnTo>
                      <a:pt x="19" y="1877"/>
                    </a:lnTo>
                    <a:lnTo>
                      <a:pt x="105" y="1820"/>
                    </a:lnTo>
                    <a:lnTo>
                      <a:pt x="124" y="1801"/>
                    </a:lnTo>
                    <a:lnTo>
                      <a:pt x="143" y="1772"/>
                    </a:lnTo>
                    <a:lnTo>
                      <a:pt x="153" y="1753"/>
                    </a:lnTo>
                    <a:lnTo>
                      <a:pt x="162" y="1725"/>
                    </a:lnTo>
                    <a:lnTo>
                      <a:pt x="172" y="1686"/>
                    </a:lnTo>
                    <a:lnTo>
                      <a:pt x="191" y="1648"/>
                    </a:lnTo>
                    <a:lnTo>
                      <a:pt x="210" y="1620"/>
                    </a:lnTo>
                    <a:lnTo>
                      <a:pt x="343" y="1448"/>
                    </a:lnTo>
                    <a:lnTo>
                      <a:pt x="362" y="1439"/>
                    </a:lnTo>
                    <a:lnTo>
                      <a:pt x="381" y="1439"/>
                    </a:lnTo>
                    <a:lnTo>
                      <a:pt x="400" y="1448"/>
                    </a:lnTo>
                    <a:lnTo>
                      <a:pt x="438" y="1496"/>
                    </a:lnTo>
                    <a:lnTo>
                      <a:pt x="467" y="1524"/>
                    </a:lnTo>
                    <a:lnTo>
                      <a:pt x="562" y="1591"/>
                    </a:lnTo>
                    <a:lnTo>
                      <a:pt x="600" y="1601"/>
                    </a:lnTo>
                    <a:lnTo>
                      <a:pt x="638" y="1601"/>
                    </a:lnTo>
                    <a:lnTo>
                      <a:pt x="686" y="1582"/>
                    </a:lnTo>
                    <a:lnTo>
                      <a:pt x="715" y="1544"/>
                    </a:lnTo>
                    <a:lnTo>
                      <a:pt x="762" y="1477"/>
                    </a:lnTo>
                    <a:lnTo>
                      <a:pt x="810" y="1420"/>
                    </a:lnTo>
                    <a:lnTo>
                      <a:pt x="848" y="1334"/>
                    </a:lnTo>
                    <a:lnTo>
                      <a:pt x="857" y="1296"/>
                    </a:lnTo>
                    <a:lnTo>
                      <a:pt x="886" y="1229"/>
                    </a:lnTo>
                    <a:lnTo>
                      <a:pt x="895" y="1191"/>
                    </a:lnTo>
                    <a:lnTo>
                      <a:pt x="895" y="1143"/>
                    </a:lnTo>
                    <a:lnTo>
                      <a:pt x="877" y="1115"/>
                    </a:lnTo>
                    <a:lnTo>
                      <a:pt x="848" y="1086"/>
                    </a:lnTo>
                    <a:lnTo>
                      <a:pt x="819" y="1067"/>
                    </a:lnTo>
                    <a:lnTo>
                      <a:pt x="657" y="1029"/>
                    </a:lnTo>
                    <a:lnTo>
                      <a:pt x="638" y="1010"/>
                    </a:lnTo>
                    <a:lnTo>
                      <a:pt x="619" y="991"/>
                    </a:lnTo>
                    <a:lnTo>
                      <a:pt x="619" y="963"/>
                    </a:lnTo>
                    <a:lnTo>
                      <a:pt x="629" y="915"/>
                    </a:lnTo>
                    <a:lnTo>
                      <a:pt x="657" y="886"/>
                    </a:lnTo>
                    <a:lnTo>
                      <a:pt x="686" y="867"/>
                    </a:lnTo>
                    <a:lnTo>
                      <a:pt x="848" y="867"/>
                    </a:lnTo>
                    <a:lnTo>
                      <a:pt x="943" y="896"/>
                    </a:lnTo>
                    <a:lnTo>
                      <a:pt x="972" y="915"/>
                    </a:lnTo>
                    <a:lnTo>
                      <a:pt x="1010" y="925"/>
                    </a:lnTo>
                    <a:lnTo>
                      <a:pt x="1058" y="925"/>
                    </a:lnTo>
                    <a:lnTo>
                      <a:pt x="1105" y="915"/>
                    </a:lnTo>
                    <a:lnTo>
                      <a:pt x="1162" y="886"/>
                    </a:lnTo>
                    <a:lnTo>
                      <a:pt x="1477" y="639"/>
                    </a:lnTo>
                    <a:lnTo>
                      <a:pt x="1496" y="610"/>
                    </a:lnTo>
                    <a:lnTo>
                      <a:pt x="1505" y="572"/>
                    </a:lnTo>
                    <a:lnTo>
                      <a:pt x="1477" y="524"/>
                    </a:lnTo>
                    <a:lnTo>
                      <a:pt x="1448" y="496"/>
                    </a:lnTo>
                    <a:lnTo>
                      <a:pt x="1372" y="448"/>
                    </a:lnTo>
                    <a:lnTo>
                      <a:pt x="1343" y="420"/>
                    </a:lnTo>
                    <a:lnTo>
                      <a:pt x="1314" y="401"/>
                    </a:lnTo>
                    <a:lnTo>
                      <a:pt x="1210" y="248"/>
                    </a:lnTo>
                    <a:lnTo>
                      <a:pt x="1172" y="105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27" name="Freeform 29">
                <a:extLst>
                  <a:ext uri="{FF2B5EF4-FFF2-40B4-BE49-F238E27FC236}">
                    <a16:creationId xmlns:a16="http://schemas.microsoft.com/office/drawing/2014/main" id="{D87C0DCD-19C1-E64C-95FC-75F55F338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66650" y="4759325"/>
                <a:ext cx="1398588" cy="892175"/>
              </a:xfrm>
              <a:custGeom>
                <a:avLst/>
                <a:gdLst>
                  <a:gd name="T0" fmla="*/ 239994 w 3887"/>
                  <a:gd name="T1" fmla="*/ 58326 h 2478"/>
                  <a:gd name="T2" fmla="*/ 342541 w 3887"/>
                  <a:gd name="T3" fmla="*/ 181819 h 2478"/>
                  <a:gd name="T4" fmla="*/ 647661 w 3887"/>
                  <a:gd name="T5" fmla="*/ 257427 h 2478"/>
                  <a:gd name="T6" fmla="*/ 633988 w 3887"/>
                  <a:gd name="T7" fmla="*/ 216023 h 2478"/>
                  <a:gd name="T8" fmla="*/ 654497 w 3887"/>
                  <a:gd name="T9" fmla="*/ 150856 h 2478"/>
                  <a:gd name="T10" fmla="*/ 740133 w 3887"/>
                  <a:gd name="T11" fmla="*/ 174979 h 2478"/>
                  <a:gd name="T12" fmla="*/ 795184 w 3887"/>
                  <a:gd name="T13" fmla="*/ 161297 h 2478"/>
                  <a:gd name="T14" fmla="*/ 839800 w 3887"/>
                  <a:gd name="T15" fmla="*/ 140775 h 2478"/>
                  <a:gd name="T16" fmla="*/ 949183 w 3887"/>
                  <a:gd name="T17" fmla="*/ 72008 h 2478"/>
                  <a:gd name="T18" fmla="*/ 993800 w 3887"/>
                  <a:gd name="T19" fmla="*/ 41404 h 2478"/>
                  <a:gd name="T20" fmla="*/ 1062524 w 3887"/>
                  <a:gd name="T21" fmla="*/ 30963 h 2478"/>
                  <a:gd name="T22" fmla="*/ 1096706 w 3887"/>
                  <a:gd name="T23" fmla="*/ 10441 h 2478"/>
                  <a:gd name="T24" fmla="*/ 1329504 w 3887"/>
                  <a:gd name="T25" fmla="*/ 99371 h 2478"/>
                  <a:gd name="T26" fmla="*/ 1364046 w 3887"/>
                  <a:gd name="T27" fmla="*/ 240146 h 2478"/>
                  <a:gd name="T28" fmla="*/ 1357210 w 3887"/>
                  <a:gd name="T29" fmla="*/ 271109 h 2478"/>
                  <a:gd name="T30" fmla="*/ 1370883 w 3887"/>
                  <a:gd name="T31" fmla="*/ 332675 h 2478"/>
                  <a:gd name="T32" fmla="*/ 1357210 w 3887"/>
                  <a:gd name="T33" fmla="*/ 507654 h 2478"/>
                  <a:gd name="T34" fmla="*/ 1336700 w 3887"/>
                  <a:gd name="T35" fmla="*/ 603784 h 2478"/>
                  <a:gd name="T36" fmla="*/ 1319429 w 3887"/>
                  <a:gd name="T37" fmla="*/ 699554 h 2478"/>
                  <a:gd name="T38" fmla="*/ 1267976 w 3887"/>
                  <a:gd name="T39" fmla="*/ 720437 h 2478"/>
                  <a:gd name="T40" fmla="*/ 983725 w 3887"/>
                  <a:gd name="T41" fmla="*/ 761481 h 2478"/>
                  <a:gd name="T42" fmla="*/ 822530 w 3887"/>
                  <a:gd name="T43" fmla="*/ 871293 h 2478"/>
                  <a:gd name="T44" fmla="*/ 843039 w 3887"/>
                  <a:gd name="T45" fmla="*/ 806126 h 2478"/>
                  <a:gd name="T46" fmla="*/ 945945 w 3887"/>
                  <a:gd name="T47" fmla="*/ 723677 h 2478"/>
                  <a:gd name="T48" fmla="*/ 911763 w 3887"/>
                  <a:gd name="T49" fmla="*/ 692714 h 2478"/>
                  <a:gd name="T50" fmla="*/ 867146 w 3887"/>
                  <a:gd name="T51" fmla="*/ 699554 h 2478"/>
                  <a:gd name="T52" fmla="*/ 915001 w 3887"/>
                  <a:gd name="T53" fmla="*/ 559140 h 2478"/>
                  <a:gd name="T54" fmla="*/ 812095 w 3887"/>
                  <a:gd name="T55" fmla="*/ 507654 h 2478"/>
                  <a:gd name="T56" fmla="*/ 784749 w 3887"/>
                  <a:gd name="T57" fmla="*/ 541858 h 2478"/>
                  <a:gd name="T58" fmla="*/ 716385 w 3887"/>
                  <a:gd name="T59" fmla="*/ 613865 h 2478"/>
                  <a:gd name="T60" fmla="*/ 719623 w 3887"/>
                  <a:gd name="T61" fmla="*/ 641228 h 2478"/>
                  <a:gd name="T62" fmla="*/ 730058 w 3887"/>
                  <a:gd name="T63" fmla="*/ 672192 h 2478"/>
                  <a:gd name="T64" fmla="*/ 764240 w 3887"/>
                  <a:gd name="T65" fmla="*/ 737359 h 2478"/>
                  <a:gd name="T66" fmla="*/ 764240 w 3887"/>
                  <a:gd name="T67" fmla="*/ 771562 h 2478"/>
                  <a:gd name="T68" fmla="*/ 726460 w 3887"/>
                  <a:gd name="T69" fmla="*/ 802525 h 2478"/>
                  <a:gd name="T70" fmla="*/ 654497 w 3887"/>
                  <a:gd name="T71" fmla="*/ 874533 h 2478"/>
                  <a:gd name="T72" fmla="*/ 606642 w 3887"/>
                  <a:gd name="T73" fmla="*/ 881374 h 2478"/>
                  <a:gd name="T74" fmla="*/ 339302 w 3887"/>
                  <a:gd name="T75" fmla="*/ 798925 h 2478"/>
                  <a:gd name="T76" fmla="*/ 171270 w 3887"/>
                  <a:gd name="T77" fmla="*/ 788844 h 2478"/>
                  <a:gd name="T78" fmla="*/ 75560 w 3887"/>
                  <a:gd name="T79" fmla="*/ 706395 h 2478"/>
                  <a:gd name="T80" fmla="*/ 113341 w 3887"/>
                  <a:gd name="T81" fmla="*/ 637988 h 2478"/>
                  <a:gd name="T82" fmla="*/ 116579 w 3887"/>
                  <a:gd name="T83" fmla="*/ 500813 h 2478"/>
                  <a:gd name="T84" fmla="*/ 127014 w 3887"/>
                  <a:gd name="T85" fmla="*/ 463009 h 2478"/>
                  <a:gd name="T86" fmla="*/ 130252 w 3887"/>
                  <a:gd name="T87" fmla="*/ 408283 h 2478"/>
                  <a:gd name="T88" fmla="*/ 137088 w 3887"/>
                  <a:gd name="T89" fmla="*/ 336276 h 2478"/>
                  <a:gd name="T90" fmla="*/ 106144 w 3887"/>
                  <a:gd name="T91" fmla="*/ 264268 h 2478"/>
                  <a:gd name="T92" fmla="*/ 99308 w 3887"/>
                  <a:gd name="T93" fmla="*/ 222864 h 2478"/>
                  <a:gd name="T94" fmla="*/ 13673 w 3887"/>
                  <a:gd name="T95" fmla="*/ 161297 h 2478"/>
                  <a:gd name="T96" fmla="*/ 27346 w 3887"/>
                  <a:gd name="T97" fmla="*/ 120253 h 2478"/>
                  <a:gd name="T98" fmla="*/ 51453 w 3887"/>
                  <a:gd name="T99" fmla="*/ 41404 h 2478"/>
                  <a:gd name="T100" fmla="*/ 127014 w 3887"/>
                  <a:gd name="T101" fmla="*/ 30963 h 2478"/>
                  <a:gd name="T102" fmla="*/ 168032 w 3887"/>
                  <a:gd name="T103" fmla="*/ 30963 h 24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887" h="2478">
                    <a:moveTo>
                      <a:pt x="514" y="0"/>
                    </a:moveTo>
                    <a:lnTo>
                      <a:pt x="571" y="0"/>
                    </a:lnTo>
                    <a:lnTo>
                      <a:pt x="638" y="38"/>
                    </a:lnTo>
                    <a:lnTo>
                      <a:pt x="676" y="96"/>
                    </a:lnTo>
                    <a:lnTo>
                      <a:pt x="667" y="162"/>
                    </a:lnTo>
                    <a:lnTo>
                      <a:pt x="734" y="334"/>
                    </a:lnTo>
                    <a:lnTo>
                      <a:pt x="781" y="410"/>
                    </a:lnTo>
                    <a:lnTo>
                      <a:pt x="829" y="448"/>
                    </a:lnTo>
                    <a:lnTo>
                      <a:pt x="867" y="458"/>
                    </a:lnTo>
                    <a:lnTo>
                      <a:pt x="952" y="505"/>
                    </a:lnTo>
                    <a:lnTo>
                      <a:pt x="1153" y="553"/>
                    </a:lnTo>
                    <a:lnTo>
                      <a:pt x="1343" y="657"/>
                    </a:lnTo>
                    <a:lnTo>
                      <a:pt x="1638" y="724"/>
                    </a:lnTo>
                    <a:lnTo>
                      <a:pt x="1724" y="715"/>
                    </a:lnTo>
                    <a:lnTo>
                      <a:pt x="1800" y="715"/>
                    </a:lnTo>
                    <a:lnTo>
                      <a:pt x="1829" y="696"/>
                    </a:lnTo>
                    <a:lnTo>
                      <a:pt x="1848" y="667"/>
                    </a:lnTo>
                    <a:lnTo>
                      <a:pt x="1781" y="639"/>
                    </a:lnTo>
                    <a:lnTo>
                      <a:pt x="1772" y="629"/>
                    </a:lnTo>
                    <a:lnTo>
                      <a:pt x="1762" y="600"/>
                    </a:lnTo>
                    <a:lnTo>
                      <a:pt x="1752" y="572"/>
                    </a:lnTo>
                    <a:lnTo>
                      <a:pt x="1752" y="543"/>
                    </a:lnTo>
                    <a:lnTo>
                      <a:pt x="1819" y="515"/>
                    </a:lnTo>
                    <a:lnTo>
                      <a:pt x="1819" y="467"/>
                    </a:lnTo>
                    <a:lnTo>
                      <a:pt x="1819" y="419"/>
                    </a:lnTo>
                    <a:lnTo>
                      <a:pt x="1876" y="401"/>
                    </a:lnTo>
                    <a:lnTo>
                      <a:pt x="1914" y="419"/>
                    </a:lnTo>
                    <a:lnTo>
                      <a:pt x="1972" y="458"/>
                    </a:lnTo>
                    <a:lnTo>
                      <a:pt x="2029" y="467"/>
                    </a:lnTo>
                    <a:lnTo>
                      <a:pt x="2057" y="486"/>
                    </a:lnTo>
                    <a:lnTo>
                      <a:pt x="2095" y="534"/>
                    </a:lnTo>
                    <a:lnTo>
                      <a:pt x="2133" y="553"/>
                    </a:lnTo>
                    <a:lnTo>
                      <a:pt x="2191" y="534"/>
                    </a:lnTo>
                    <a:lnTo>
                      <a:pt x="2200" y="515"/>
                    </a:lnTo>
                    <a:lnTo>
                      <a:pt x="2210" y="448"/>
                    </a:lnTo>
                    <a:lnTo>
                      <a:pt x="2219" y="429"/>
                    </a:lnTo>
                    <a:lnTo>
                      <a:pt x="2238" y="410"/>
                    </a:lnTo>
                    <a:lnTo>
                      <a:pt x="2257" y="410"/>
                    </a:lnTo>
                    <a:lnTo>
                      <a:pt x="2305" y="401"/>
                    </a:lnTo>
                    <a:lnTo>
                      <a:pt x="2334" y="391"/>
                    </a:lnTo>
                    <a:lnTo>
                      <a:pt x="2457" y="296"/>
                    </a:lnTo>
                    <a:lnTo>
                      <a:pt x="2543" y="267"/>
                    </a:lnTo>
                    <a:lnTo>
                      <a:pt x="2581" y="248"/>
                    </a:lnTo>
                    <a:lnTo>
                      <a:pt x="2619" y="210"/>
                    </a:lnTo>
                    <a:lnTo>
                      <a:pt x="2638" y="200"/>
                    </a:lnTo>
                    <a:lnTo>
                      <a:pt x="2695" y="200"/>
                    </a:lnTo>
                    <a:lnTo>
                      <a:pt x="2705" y="191"/>
                    </a:lnTo>
                    <a:lnTo>
                      <a:pt x="2715" y="172"/>
                    </a:lnTo>
                    <a:lnTo>
                      <a:pt x="2734" y="143"/>
                    </a:lnTo>
                    <a:lnTo>
                      <a:pt x="2762" y="115"/>
                    </a:lnTo>
                    <a:lnTo>
                      <a:pt x="2810" y="86"/>
                    </a:lnTo>
                    <a:lnTo>
                      <a:pt x="2848" y="86"/>
                    </a:lnTo>
                    <a:lnTo>
                      <a:pt x="2886" y="96"/>
                    </a:lnTo>
                    <a:lnTo>
                      <a:pt x="2933" y="96"/>
                    </a:lnTo>
                    <a:lnTo>
                      <a:pt x="2953" y="86"/>
                    </a:lnTo>
                    <a:lnTo>
                      <a:pt x="2972" y="77"/>
                    </a:lnTo>
                    <a:lnTo>
                      <a:pt x="2991" y="58"/>
                    </a:lnTo>
                    <a:lnTo>
                      <a:pt x="3010" y="38"/>
                    </a:lnTo>
                    <a:lnTo>
                      <a:pt x="3029" y="29"/>
                    </a:lnTo>
                    <a:lnTo>
                      <a:pt x="3048" y="29"/>
                    </a:lnTo>
                    <a:lnTo>
                      <a:pt x="3076" y="38"/>
                    </a:lnTo>
                    <a:lnTo>
                      <a:pt x="3096" y="48"/>
                    </a:lnTo>
                    <a:lnTo>
                      <a:pt x="3276" y="67"/>
                    </a:lnTo>
                    <a:lnTo>
                      <a:pt x="3591" y="181"/>
                    </a:lnTo>
                    <a:lnTo>
                      <a:pt x="3695" y="276"/>
                    </a:lnTo>
                    <a:lnTo>
                      <a:pt x="3724" y="296"/>
                    </a:lnTo>
                    <a:lnTo>
                      <a:pt x="3772" y="343"/>
                    </a:lnTo>
                    <a:lnTo>
                      <a:pt x="3810" y="448"/>
                    </a:lnTo>
                    <a:lnTo>
                      <a:pt x="3819" y="572"/>
                    </a:lnTo>
                    <a:lnTo>
                      <a:pt x="3791" y="667"/>
                    </a:lnTo>
                    <a:lnTo>
                      <a:pt x="3800" y="686"/>
                    </a:lnTo>
                    <a:lnTo>
                      <a:pt x="3810" y="715"/>
                    </a:lnTo>
                    <a:lnTo>
                      <a:pt x="3800" y="734"/>
                    </a:lnTo>
                    <a:lnTo>
                      <a:pt x="3791" y="762"/>
                    </a:lnTo>
                    <a:lnTo>
                      <a:pt x="3772" y="753"/>
                    </a:lnTo>
                    <a:lnTo>
                      <a:pt x="3715" y="753"/>
                    </a:lnTo>
                    <a:lnTo>
                      <a:pt x="3715" y="781"/>
                    </a:lnTo>
                    <a:lnTo>
                      <a:pt x="3743" y="829"/>
                    </a:lnTo>
                    <a:lnTo>
                      <a:pt x="3772" y="886"/>
                    </a:lnTo>
                    <a:lnTo>
                      <a:pt x="3810" y="924"/>
                    </a:lnTo>
                    <a:lnTo>
                      <a:pt x="3886" y="934"/>
                    </a:lnTo>
                    <a:lnTo>
                      <a:pt x="3829" y="991"/>
                    </a:lnTo>
                    <a:lnTo>
                      <a:pt x="3800" y="1077"/>
                    </a:lnTo>
                    <a:lnTo>
                      <a:pt x="3781" y="1362"/>
                    </a:lnTo>
                    <a:lnTo>
                      <a:pt x="3772" y="1410"/>
                    </a:lnTo>
                    <a:lnTo>
                      <a:pt x="3743" y="1505"/>
                    </a:lnTo>
                    <a:lnTo>
                      <a:pt x="3733" y="1553"/>
                    </a:lnTo>
                    <a:lnTo>
                      <a:pt x="3733" y="1600"/>
                    </a:lnTo>
                    <a:lnTo>
                      <a:pt x="3724" y="1648"/>
                    </a:lnTo>
                    <a:lnTo>
                      <a:pt x="3715" y="1677"/>
                    </a:lnTo>
                    <a:lnTo>
                      <a:pt x="3724" y="1743"/>
                    </a:lnTo>
                    <a:lnTo>
                      <a:pt x="3667" y="1838"/>
                    </a:lnTo>
                    <a:lnTo>
                      <a:pt x="3695" y="1896"/>
                    </a:lnTo>
                    <a:lnTo>
                      <a:pt x="3686" y="1934"/>
                    </a:lnTo>
                    <a:lnTo>
                      <a:pt x="3667" y="1943"/>
                    </a:lnTo>
                    <a:lnTo>
                      <a:pt x="3638" y="1953"/>
                    </a:lnTo>
                    <a:lnTo>
                      <a:pt x="3619" y="1962"/>
                    </a:lnTo>
                    <a:lnTo>
                      <a:pt x="3591" y="2010"/>
                    </a:lnTo>
                    <a:lnTo>
                      <a:pt x="3572" y="2029"/>
                    </a:lnTo>
                    <a:lnTo>
                      <a:pt x="3524" y="2001"/>
                    </a:lnTo>
                    <a:lnTo>
                      <a:pt x="3495" y="2010"/>
                    </a:lnTo>
                    <a:lnTo>
                      <a:pt x="3477" y="2019"/>
                    </a:lnTo>
                    <a:lnTo>
                      <a:pt x="3457" y="2029"/>
                    </a:lnTo>
                    <a:lnTo>
                      <a:pt x="3010" y="2096"/>
                    </a:lnTo>
                    <a:lnTo>
                      <a:pt x="2734" y="2115"/>
                    </a:lnTo>
                    <a:lnTo>
                      <a:pt x="2648" y="2143"/>
                    </a:lnTo>
                    <a:lnTo>
                      <a:pt x="2419" y="2296"/>
                    </a:lnTo>
                    <a:lnTo>
                      <a:pt x="2353" y="2362"/>
                    </a:lnTo>
                    <a:lnTo>
                      <a:pt x="2296" y="2448"/>
                    </a:lnTo>
                    <a:lnTo>
                      <a:pt x="2286" y="2420"/>
                    </a:lnTo>
                    <a:lnTo>
                      <a:pt x="2286" y="2372"/>
                    </a:lnTo>
                    <a:lnTo>
                      <a:pt x="2257" y="2315"/>
                    </a:lnTo>
                    <a:lnTo>
                      <a:pt x="2238" y="2267"/>
                    </a:lnTo>
                    <a:lnTo>
                      <a:pt x="2296" y="2248"/>
                    </a:lnTo>
                    <a:lnTo>
                      <a:pt x="2343" y="2239"/>
                    </a:lnTo>
                    <a:lnTo>
                      <a:pt x="2429" y="2191"/>
                    </a:lnTo>
                    <a:lnTo>
                      <a:pt x="2524" y="2172"/>
                    </a:lnTo>
                    <a:lnTo>
                      <a:pt x="2572" y="2134"/>
                    </a:lnTo>
                    <a:lnTo>
                      <a:pt x="2610" y="2077"/>
                    </a:lnTo>
                    <a:lnTo>
                      <a:pt x="2629" y="2010"/>
                    </a:lnTo>
                    <a:lnTo>
                      <a:pt x="2610" y="1962"/>
                    </a:lnTo>
                    <a:lnTo>
                      <a:pt x="2581" y="1924"/>
                    </a:lnTo>
                    <a:lnTo>
                      <a:pt x="2514" y="1848"/>
                    </a:lnTo>
                    <a:lnTo>
                      <a:pt x="2524" y="1905"/>
                    </a:lnTo>
                    <a:lnTo>
                      <a:pt x="2534" y="1924"/>
                    </a:lnTo>
                    <a:lnTo>
                      <a:pt x="2534" y="1962"/>
                    </a:lnTo>
                    <a:lnTo>
                      <a:pt x="2495" y="1953"/>
                    </a:lnTo>
                    <a:lnTo>
                      <a:pt x="2467" y="1981"/>
                    </a:lnTo>
                    <a:lnTo>
                      <a:pt x="2429" y="1991"/>
                    </a:lnTo>
                    <a:lnTo>
                      <a:pt x="2410" y="1943"/>
                    </a:lnTo>
                    <a:lnTo>
                      <a:pt x="2400" y="1886"/>
                    </a:lnTo>
                    <a:lnTo>
                      <a:pt x="2391" y="1686"/>
                    </a:lnTo>
                    <a:lnTo>
                      <a:pt x="2419" y="1629"/>
                    </a:lnTo>
                    <a:lnTo>
                      <a:pt x="2524" y="1591"/>
                    </a:lnTo>
                    <a:lnTo>
                      <a:pt x="2543" y="1553"/>
                    </a:lnTo>
                    <a:lnTo>
                      <a:pt x="2524" y="1515"/>
                    </a:lnTo>
                    <a:lnTo>
                      <a:pt x="2429" y="1448"/>
                    </a:lnTo>
                    <a:lnTo>
                      <a:pt x="2400" y="1439"/>
                    </a:lnTo>
                    <a:lnTo>
                      <a:pt x="2334" y="1439"/>
                    </a:lnTo>
                    <a:lnTo>
                      <a:pt x="2257" y="1410"/>
                    </a:lnTo>
                    <a:lnTo>
                      <a:pt x="2238" y="1419"/>
                    </a:lnTo>
                    <a:lnTo>
                      <a:pt x="2229" y="1429"/>
                    </a:lnTo>
                    <a:lnTo>
                      <a:pt x="2219" y="1467"/>
                    </a:lnTo>
                    <a:lnTo>
                      <a:pt x="2210" y="1496"/>
                    </a:lnTo>
                    <a:lnTo>
                      <a:pt x="2181" y="1505"/>
                    </a:lnTo>
                    <a:lnTo>
                      <a:pt x="2133" y="1505"/>
                    </a:lnTo>
                    <a:lnTo>
                      <a:pt x="2105" y="1515"/>
                    </a:lnTo>
                    <a:lnTo>
                      <a:pt x="2029" y="1600"/>
                    </a:lnTo>
                    <a:lnTo>
                      <a:pt x="2000" y="1629"/>
                    </a:lnTo>
                    <a:lnTo>
                      <a:pt x="1991" y="1705"/>
                    </a:lnTo>
                    <a:lnTo>
                      <a:pt x="1991" y="1715"/>
                    </a:lnTo>
                    <a:lnTo>
                      <a:pt x="2010" y="1734"/>
                    </a:lnTo>
                    <a:lnTo>
                      <a:pt x="2019" y="1753"/>
                    </a:lnTo>
                    <a:lnTo>
                      <a:pt x="2010" y="1772"/>
                    </a:lnTo>
                    <a:lnTo>
                      <a:pt x="2000" y="1781"/>
                    </a:lnTo>
                    <a:lnTo>
                      <a:pt x="1991" y="1791"/>
                    </a:lnTo>
                    <a:lnTo>
                      <a:pt x="1991" y="1800"/>
                    </a:lnTo>
                    <a:lnTo>
                      <a:pt x="1991" y="1829"/>
                    </a:lnTo>
                    <a:lnTo>
                      <a:pt x="2010" y="1848"/>
                    </a:lnTo>
                    <a:lnTo>
                      <a:pt x="2029" y="1867"/>
                    </a:lnTo>
                    <a:lnTo>
                      <a:pt x="2076" y="1896"/>
                    </a:lnTo>
                    <a:lnTo>
                      <a:pt x="2191" y="2010"/>
                    </a:lnTo>
                    <a:lnTo>
                      <a:pt x="2162" y="2039"/>
                    </a:lnTo>
                    <a:lnTo>
                      <a:pt x="2143" y="2048"/>
                    </a:lnTo>
                    <a:lnTo>
                      <a:pt x="2124" y="2048"/>
                    </a:lnTo>
                    <a:lnTo>
                      <a:pt x="2153" y="2067"/>
                    </a:lnTo>
                    <a:lnTo>
                      <a:pt x="2162" y="2077"/>
                    </a:lnTo>
                    <a:lnTo>
                      <a:pt x="2162" y="2096"/>
                    </a:lnTo>
                    <a:lnTo>
                      <a:pt x="2133" y="2115"/>
                    </a:lnTo>
                    <a:lnTo>
                      <a:pt x="2124" y="2143"/>
                    </a:lnTo>
                    <a:lnTo>
                      <a:pt x="2143" y="2172"/>
                    </a:lnTo>
                    <a:lnTo>
                      <a:pt x="2172" y="2200"/>
                    </a:lnTo>
                    <a:lnTo>
                      <a:pt x="2153" y="2219"/>
                    </a:lnTo>
                    <a:lnTo>
                      <a:pt x="2124" y="2229"/>
                    </a:lnTo>
                    <a:lnTo>
                      <a:pt x="2019" y="2229"/>
                    </a:lnTo>
                    <a:lnTo>
                      <a:pt x="2000" y="2239"/>
                    </a:lnTo>
                    <a:lnTo>
                      <a:pt x="1867" y="2324"/>
                    </a:lnTo>
                    <a:lnTo>
                      <a:pt x="1838" y="2343"/>
                    </a:lnTo>
                    <a:lnTo>
                      <a:pt x="1819" y="2391"/>
                    </a:lnTo>
                    <a:lnTo>
                      <a:pt x="1819" y="2429"/>
                    </a:lnTo>
                    <a:lnTo>
                      <a:pt x="1829" y="2448"/>
                    </a:lnTo>
                    <a:lnTo>
                      <a:pt x="1867" y="2420"/>
                    </a:lnTo>
                    <a:lnTo>
                      <a:pt x="1857" y="2458"/>
                    </a:lnTo>
                    <a:lnTo>
                      <a:pt x="1810" y="2477"/>
                    </a:lnTo>
                    <a:lnTo>
                      <a:pt x="1686" y="2448"/>
                    </a:lnTo>
                    <a:lnTo>
                      <a:pt x="1553" y="2382"/>
                    </a:lnTo>
                    <a:lnTo>
                      <a:pt x="1400" y="2420"/>
                    </a:lnTo>
                    <a:lnTo>
                      <a:pt x="1229" y="2420"/>
                    </a:lnTo>
                    <a:lnTo>
                      <a:pt x="1057" y="2353"/>
                    </a:lnTo>
                    <a:lnTo>
                      <a:pt x="943" y="2219"/>
                    </a:lnTo>
                    <a:lnTo>
                      <a:pt x="819" y="2219"/>
                    </a:lnTo>
                    <a:lnTo>
                      <a:pt x="772" y="2353"/>
                    </a:lnTo>
                    <a:lnTo>
                      <a:pt x="667" y="2382"/>
                    </a:lnTo>
                    <a:lnTo>
                      <a:pt x="571" y="2286"/>
                    </a:lnTo>
                    <a:lnTo>
                      <a:pt x="476" y="2191"/>
                    </a:lnTo>
                    <a:lnTo>
                      <a:pt x="362" y="2143"/>
                    </a:lnTo>
                    <a:lnTo>
                      <a:pt x="152" y="2162"/>
                    </a:lnTo>
                    <a:lnTo>
                      <a:pt x="190" y="2105"/>
                    </a:lnTo>
                    <a:lnTo>
                      <a:pt x="200" y="2039"/>
                    </a:lnTo>
                    <a:lnTo>
                      <a:pt x="210" y="1962"/>
                    </a:lnTo>
                    <a:lnTo>
                      <a:pt x="238" y="1915"/>
                    </a:lnTo>
                    <a:lnTo>
                      <a:pt x="295" y="1829"/>
                    </a:lnTo>
                    <a:lnTo>
                      <a:pt x="315" y="1800"/>
                    </a:lnTo>
                    <a:lnTo>
                      <a:pt x="315" y="1781"/>
                    </a:lnTo>
                    <a:lnTo>
                      <a:pt x="315" y="1772"/>
                    </a:lnTo>
                    <a:lnTo>
                      <a:pt x="315" y="1629"/>
                    </a:lnTo>
                    <a:lnTo>
                      <a:pt x="324" y="1610"/>
                    </a:lnTo>
                    <a:lnTo>
                      <a:pt x="353" y="1582"/>
                    </a:lnTo>
                    <a:lnTo>
                      <a:pt x="353" y="1505"/>
                    </a:lnTo>
                    <a:lnTo>
                      <a:pt x="324" y="1391"/>
                    </a:lnTo>
                    <a:lnTo>
                      <a:pt x="333" y="1372"/>
                    </a:lnTo>
                    <a:lnTo>
                      <a:pt x="353" y="1334"/>
                    </a:lnTo>
                    <a:lnTo>
                      <a:pt x="362" y="1315"/>
                    </a:lnTo>
                    <a:lnTo>
                      <a:pt x="353" y="1296"/>
                    </a:lnTo>
                    <a:lnTo>
                      <a:pt x="353" y="1286"/>
                    </a:lnTo>
                    <a:lnTo>
                      <a:pt x="343" y="1277"/>
                    </a:lnTo>
                    <a:lnTo>
                      <a:pt x="343" y="1267"/>
                    </a:lnTo>
                    <a:lnTo>
                      <a:pt x="333" y="1162"/>
                    </a:lnTo>
                    <a:lnTo>
                      <a:pt x="333" y="1153"/>
                    </a:lnTo>
                    <a:lnTo>
                      <a:pt x="362" y="1134"/>
                    </a:lnTo>
                    <a:lnTo>
                      <a:pt x="400" y="1105"/>
                    </a:lnTo>
                    <a:lnTo>
                      <a:pt x="429" y="1058"/>
                    </a:lnTo>
                    <a:lnTo>
                      <a:pt x="438" y="1020"/>
                    </a:lnTo>
                    <a:lnTo>
                      <a:pt x="419" y="981"/>
                    </a:lnTo>
                    <a:lnTo>
                      <a:pt x="381" y="934"/>
                    </a:lnTo>
                    <a:lnTo>
                      <a:pt x="333" y="905"/>
                    </a:lnTo>
                    <a:lnTo>
                      <a:pt x="286" y="886"/>
                    </a:lnTo>
                    <a:lnTo>
                      <a:pt x="248" y="858"/>
                    </a:lnTo>
                    <a:lnTo>
                      <a:pt x="267" y="800"/>
                    </a:lnTo>
                    <a:lnTo>
                      <a:pt x="295" y="734"/>
                    </a:lnTo>
                    <a:lnTo>
                      <a:pt x="324" y="686"/>
                    </a:lnTo>
                    <a:lnTo>
                      <a:pt x="315" y="667"/>
                    </a:lnTo>
                    <a:lnTo>
                      <a:pt x="305" y="648"/>
                    </a:lnTo>
                    <a:lnTo>
                      <a:pt x="295" y="639"/>
                    </a:lnTo>
                    <a:lnTo>
                      <a:pt x="276" y="619"/>
                    </a:lnTo>
                    <a:lnTo>
                      <a:pt x="200" y="657"/>
                    </a:lnTo>
                    <a:lnTo>
                      <a:pt x="124" y="619"/>
                    </a:lnTo>
                    <a:lnTo>
                      <a:pt x="0" y="515"/>
                    </a:lnTo>
                    <a:lnTo>
                      <a:pt x="29" y="467"/>
                    </a:lnTo>
                    <a:lnTo>
                      <a:pt x="38" y="448"/>
                    </a:lnTo>
                    <a:lnTo>
                      <a:pt x="48" y="401"/>
                    </a:lnTo>
                    <a:lnTo>
                      <a:pt x="57" y="391"/>
                    </a:lnTo>
                    <a:lnTo>
                      <a:pt x="76" y="353"/>
                    </a:lnTo>
                    <a:lnTo>
                      <a:pt x="76" y="343"/>
                    </a:lnTo>
                    <a:lnTo>
                      <a:pt x="76" y="334"/>
                    </a:lnTo>
                    <a:lnTo>
                      <a:pt x="86" y="238"/>
                    </a:lnTo>
                    <a:lnTo>
                      <a:pt x="86" y="210"/>
                    </a:lnTo>
                    <a:lnTo>
                      <a:pt x="95" y="181"/>
                    </a:lnTo>
                    <a:lnTo>
                      <a:pt x="133" y="134"/>
                    </a:lnTo>
                    <a:lnTo>
                      <a:pt x="143" y="115"/>
                    </a:lnTo>
                    <a:lnTo>
                      <a:pt x="172" y="115"/>
                    </a:lnTo>
                    <a:lnTo>
                      <a:pt x="267" y="77"/>
                    </a:lnTo>
                    <a:lnTo>
                      <a:pt x="295" y="77"/>
                    </a:lnTo>
                    <a:lnTo>
                      <a:pt x="315" y="77"/>
                    </a:lnTo>
                    <a:lnTo>
                      <a:pt x="353" y="86"/>
                    </a:lnTo>
                    <a:lnTo>
                      <a:pt x="419" y="124"/>
                    </a:lnTo>
                    <a:lnTo>
                      <a:pt x="438" y="124"/>
                    </a:lnTo>
                    <a:lnTo>
                      <a:pt x="457" y="124"/>
                    </a:lnTo>
                    <a:lnTo>
                      <a:pt x="467" y="115"/>
                    </a:lnTo>
                    <a:lnTo>
                      <a:pt x="467" y="86"/>
                    </a:lnTo>
                    <a:lnTo>
                      <a:pt x="476" y="77"/>
                    </a:lnTo>
                    <a:lnTo>
                      <a:pt x="486" y="48"/>
                    </a:lnTo>
                    <a:lnTo>
                      <a:pt x="514" y="10"/>
                    </a:lnTo>
                    <a:lnTo>
                      <a:pt x="514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28" name="Freeform 30">
                <a:extLst>
                  <a:ext uri="{FF2B5EF4-FFF2-40B4-BE49-F238E27FC236}">
                    <a16:creationId xmlns:a16="http://schemas.microsoft.com/office/drawing/2014/main" id="{E93CC331-A556-8345-B002-A37D67A56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6425" y="2533650"/>
                <a:ext cx="1282700" cy="1111250"/>
              </a:xfrm>
              <a:custGeom>
                <a:avLst/>
                <a:gdLst>
                  <a:gd name="T0" fmla="*/ 1042509 w 3562"/>
                  <a:gd name="T1" fmla="*/ 92874 h 3087"/>
                  <a:gd name="T2" fmla="*/ 1052952 w 3562"/>
                  <a:gd name="T3" fmla="*/ 212747 h 3087"/>
                  <a:gd name="T4" fmla="*/ 1135056 w 3562"/>
                  <a:gd name="T5" fmla="*/ 260624 h 3087"/>
                  <a:gd name="T6" fmla="*/ 1203837 w 3562"/>
                  <a:gd name="T7" fmla="*/ 318940 h 3087"/>
                  <a:gd name="T8" fmla="*/ 1200236 w 3562"/>
                  <a:gd name="T9" fmla="*/ 394535 h 3087"/>
                  <a:gd name="T10" fmla="*/ 1220762 w 3562"/>
                  <a:gd name="T11" fmla="*/ 438812 h 3087"/>
                  <a:gd name="T12" fmla="*/ 1279099 w 3562"/>
                  <a:gd name="T13" fmla="*/ 503968 h 3087"/>
                  <a:gd name="T14" fmla="*/ 1268656 w 3562"/>
                  <a:gd name="T15" fmla="*/ 620601 h 3087"/>
                  <a:gd name="T16" fmla="*/ 1179709 w 3562"/>
                  <a:gd name="T17" fmla="*/ 737234 h 3087"/>
                  <a:gd name="T18" fmla="*/ 1193394 w 3562"/>
                  <a:gd name="T19" fmla="*/ 791950 h 3087"/>
                  <a:gd name="T20" fmla="*/ 1138657 w 3562"/>
                  <a:gd name="T21" fmla="*/ 840187 h 3087"/>
                  <a:gd name="T22" fmla="*/ 1110929 w 3562"/>
                  <a:gd name="T23" fmla="*/ 922262 h 3087"/>
                  <a:gd name="T24" fmla="*/ 1094004 w 3562"/>
                  <a:gd name="T25" fmla="*/ 970499 h 3087"/>
                  <a:gd name="T26" fmla="*/ 1087162 w 3562"/>
                  <a:gd name="T27" fmla="*/ 1052574 h 3087"/>
                  <a:gd name="T28" fmla="*/ 987773 w 3562"/>
                  <a:gd name="T29" fmla="*/ 1052574 h 3087"/>
                  <a:gd name="T30" fmla="*/ 884782 w 3562"/>
                  <a:gd name="T31" fmla="*/ 1069853 h 3087"/>
                  <a:gd name="T32" fmla="*/ 822844 w 3562"/>
                  <a:gd name="T33" fmla="*/ 1086772 h 3087"/>
                  <a:gd name="T34" fmla="*/ 809160 w 3562"/>
                  <a:gd name="T35" fmla="*/ 1110890 h 3087"/>
                  <a:gd name="T36" fmla="*/ 774950 w 3562"/>
                  <a:gd name="T37" fmla="*/ 1063013 h 3087"/>
                  <a:gd name="T38" fmla="*/ 774950 w 3562"/>
                  <a:gd name="T39" fmla="*/ 1025215 h 3087"/>
                  <a:gd name="T40" fmla="*/ 627666 w 3562"/>
                  <a:gd name="T41" fmla="*/ 970499 h 3087"/>
                  <a:gd name="T42" fmla="*/ 483263 w 3562"/>
                  <a:gd name="T43" fmla="*/ 1007937 h 3087"/>
                  <a:gd name="T44" fmla="*/ 397558 w 3562"/>
                  <a:gd name="T45" fmla="*/ 1001097 h 3087"/>
                  <a:gd name="T46" fmla="*/ 335980 w 3562"/>
                  <a:gd name="T47" fmla="*/ 1045734 h 3087"/>
                  <a:gd name="T48" fmla="*/ 318694 w 3562"/>
                  <a:gd name="T49" fmla="*/ 1007937 h 3087"/>
                  <a:gd name="T50" fmla="*/ 280883 w 3562"/>
                  <a:gd name="T51" fmla="*/ 963659 h 3087"/>
                  <a:gd name="T52" fmla="*/ 113073 w 3562"/>
                  <a:gd name="T53" fmla="*/ 881224 h 3087"/>
                  <a:gd name="T54" fmla="*/ 88946 w 3562"/>
                  <a:gd name="T55" fmla="*/ 822908 h 3087"/>
                  <a:gd name="T56" fmla="*/ 13684 w 3562"/>
                  <a:gd name="T57" fmla="*/ 682517 h 3087"/>
                  <a:gd name="T58" fmla="*/ 13684 w 3562"/>
                  <a:gd name="T59" fmla="*/ 631040 h 3087"/>
                  <a:gd name="T60" fmla="*/ 71661 w 3562"/>
                  <a:gd name="T61" fmla="*/ 586403 h 3087"/>
                  <a:gd name="T62" fmla="*/ 68420 w 3562"/>
                  <a:gd name="T63" fmla="*/ 518007 h 3087"/>
                  <a:gd name="T64" fmla="*/ 37451 w 3562"/>
                  <a:gd name="T65" fmla="*/ 438812 h 3087"/>
                  <a:gd name="T66" fmla="*/ 174652 w 3562"/>
                  <a:gd name="T67" fmla="*/ 435573 h 3087"/>
                  <a:gd name="T68" fmla="*/ 219305 w 3562"/>
                  <a:gd name="T69" fmla="*/ 518007 h 3087"/>
                  <a:gd name="T70" fmla="*/ 277642 w 3562"/>
                  <a:gd name="T71" fmla="*/ 538526 h 3087"/>
                  <a:gd name="T72" fmla="*/ 322295 w 3562"/>
                  <a:gd name="T73" fmla="*/ 545366 h 3087"/>
                  <a:gd name="T74" fmla="*/ 383874 w 3562"/>
                  <a:gd name="T75" fmla="*/ 545366 h 3087"/>
                  <a:gd name="T76" fmla="*/ 442211 w 3562"/>
                  <a:gd name="T77" fmla="*/ 545366 h 3087"/>
                  <a:gd name="T78" fmla="*/ 455895 w 3562"/>
                  <a:gd name="T79" fmla="*/ 483450 h 3087"/>
                  <a:gd name="T80" fmla="*/ 486864 w 3562"/>
                  <a:gd name="T81" fmla="*/ 507568 h 3087"/>
                  <a:gd name="T82" fmla="*/ 531517 w 3562"/>
                  <a:gd name="T83" fmla="*/ 510808 h 3087"/>
                  <a:gd name="T84" fmla="*/ 562487 w 3562"/>
                  <a:gd name="T85" fmla="*/ 524487 h 3087"/>
                  <a:gd name="T86" fmla="*/ 552044 w 3562"/>
                  <a:gd name="T87" fmla="*/ 466531 h 3087"/>
                  <a:gd name="T88" fmla="*/ 586254 w 3562"/>
                  <a:gd name="T89" fmla="*/ 449252 h 3087"/>
                  <a:gd name="T90" fmla="*/ 617223 w 3562"/>
                  <a:gd name="T91" fmla="*/ 415054 h 3087"/>
                  <a:gd name="T92" fmla="*/ 668718 w 3562"/>
                  <a:gd name="T93" fmla="*/ 394535 h 3087"/>
                  <a:gd name="T94" fmla="*/ 644591 w 3562"/>
                  <a:gd name="T95" fmla="*/ 329379 h 3087"/>
                  <a:gd name="T96" fmla="*/ 671959 w 3562"/>
                  <a:gd name="T97" fmla="*/ 298421 h 3087"/>
                  <a:gd name="T98" fmla="*/ 689244 w 3562"/>
                  <a:gd name="T99" fmla="*/ 246944 h 3087"/>
                  <a:gd name="T100" fmla="*/ 771349 w 3562"/>
                  <a:gd name="T101" fmla="*/ 219586 h 3087"/>
                  <a:gd name="T102" fmla="*/ 812761 w 3562"/>
                  <a:gd name="T103" fmla="*/ 171349 h 3087"/>
                  <a:gd name="T104" fmla="*/ 936277 w 3562"/>
                  <a:gd name="T105" fmla="*/ 127072 h 3087"/>
                  <a:gd name="T106" fmla="*/ 949961 w 3562"/>
                  <a:gd name="T107" fmla="*/ 48237 h 308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62" h="3087">
                    <a:moveTo>
                      <a:pt x="3038" y="29"/>
                    </a:moveTo>
                    <a:lnTo>
                      <a:pt x="3019" y="124"/>
                    </a:lnTo>
                    <a:lnTo>
                      <a:pt x="3000" y="162"/>
                    </a:lnTo>
                    <a:lnTo>
                      <a:pt x="2971" y="200"/>
                    </a:lnTo>
                    <a:lnTo>
                      <a:pt x="2895" y="258"/>
                    </a:lnTo>
                    <a:lnTo>
                      <a:pt x="2885" y="286"/>
                    </a:lnTo>
                    <a:lnTo>
                      <a:pt x="2876" y="334"/>
                    </a:lnTo>
                    <a:lnTo>
                      <a:pt x="2885" y="362"/>
                    </a:lnTo>
                    <a:lnTo>
                      <a:pt x="2914" y="553"/>
                    </a:lnTo>
                    <a:lnTo>
                      <a:pt x="2924" y="591"/>
                    </a:lnTo>
                    <a:lnTo>
                      <a:pt x="2942" y="629"/>
                    </a:lnTo>
                    <a:lnTo>
                      <a:pt x="2962" y="648"/>
                    </a:lnTo>
                    <a:lnTo>
                      <a:pt x="2990" y="667"/>
                    </a:lnTo>
                    <a:lnTo>
                      <a:pt x="3123" y="705"/>
                    </a:lnTo>
                    <a:lnTo>
                      <a:pt x="3152" y="724"/>
                    </a:lnTo>
                    <a:lnTo>
                      <a:pt x="3200" y="772"/>
                    </a:lnTo>
                    <a:lnTo>
                      <a:pt x="3228" y="791"/>
                    </a:lnTo>
                    <a:lnTo>
                      <a:pt x="3276" y="810"/>
                    </a:lnTo>
                    <a:lnTo>
                      <a:pt x="3314" y="838"/>
                    </a:lnTo>
                    <a:lnTo>
                      <a:pt x="3343" y="886"/>
                    </a:lnTo>
                    <a:lnTo>
                      <a:pt x="3352" y="924"/>
                    </a:lnTo>
                    <a:lnTo>
                      <a:pt x="3352" y="962"/>
                    </a:lnTo>
                    <a:lnTo>
                      <a:pt x="3343" y="1010"/>
                    </a:lnTo>
                    <a:lnTo>
                      <a:pt x="3333" y="1048"/>
                    </a:lnTo>
                    <a:lnTo>
                      <a:pt x="3333" y="1096"/>
                    </a:lnTo>
                    <a:lnTo>
                      <a:pt x="3352" y="1124"/>
                    </a:lnTo>
                    <a:lnTo>
                      <a:pt x="3390" y="1153"/>
                    </a:lnTo>
                    <a:lnTo>
                      <a:pt x="3390" y="1172"/>
                    </a:lnTo>
                    <a:lnTo>
                      <a:pt x="3390" y="1191"/>
                    </a:lnTo>
                    <a:lnTo>
                      <a:pt x="3390" y="1219"/>
                    </a:lnTo>
                    <a:lnTo>
                      <a:pt x="3390" y="1258"/>
                    </a:lnTo>
                    <a:lnTo>
                      <a:pt x="3409" y="1286"/>
                    </a:lnTo>
                    <a:lnTo>
                      <a:pt x="3428" y="1305"/>
                    </a:lnTo>
                    <a:lnTo>
                      <a:pt x="3514" y="1353"/>
                    </a:lnTo>
                    <a:lnTo>
                      <a:pt x="3552" y="1400"/>
                    </a:lnTo>
                    <a:lnTo>
                      <a:pt x="3561" y="1448"/>
                    </a:lnTo>
                    <a:lnTo>
                      <a:pt x="3561" y="1496"/>
                    </a:lnTo>
                    <a:lnTo>
                      <a:pt x="3552" y="1543"/>
                    </a:lnTo>
                    <a:lnTo>
                      <a:pt x="3533" y="1677"/>
                    </a:lnTo>
                    <a:lnTo>
                      <a:pt x="3523" y="1724"/>
                    </a:lnTo>
                    <a:lnTo>
                      <a:pt x="3466" y="1820"/>
                    </a:lnTo>
                    <a:lnTo>
                      <a:pt x="3400" y="1829"/>
                    </a:lnTo>
                    <a:lnTo>
                      <a:pt x="3381" y="1848"/>
                    </a:lnTo>
                    <a:lnTo>
                      <a:pt x="3352" y="1886"/>
                    </a:lnTo>
                    <a:lnTo>
                      <a:pt x="3276" y="2048"/>
                    </a:lnTo>
                    <a:lnTo>
                      <a:pt x="3266" y="2086"/>
                    </a:lnTo>
                    <a:lnTo>
                      <a:pt x="3266" y="2115"/>
                    </a:lnTo>
                    <a:lnTo>
                      <a:pt x="3276" y="2134"/>
                    </a:lnTo>
                    <a:lnTo>
                      <a:pt x="3295" y="2162"/>
                    </a:lnTo>
                    <a:lnTo>
                      <a:pt x="3314" y="2200"/>
                    </a:lnTo>
                    <a:lnTo>
                      <a:pt x="3314" y="2248"/>
                    </a:lnTo>
                    <a:lnTo>
                      <a:pt x="3295" y="2286"/>
                    </a:lnTo>
                    <a:lnTo>
                      <a:pt x="3276" y="2305"/>
                    </a:lnTo>
                    <a:lnTo>
                      <a:pt x="3200" y="2324"/>
                    </a:lnTo>
                    <a:lnTo>
                      <a:pt x="3162" y="2334"/>
                    </a:lnTo>
                    <a:lnTo>
                      <a:pt x="3133" y="2372"/>
                    </a:lnTo>
                    <a:lnTo>
                      <a:pt x="3104" y="2419"/>
                    </a:lnTo>
                    <a:lnTo>
                      <a:pt x="3085" y="2486"/>
                    </a:lnTo>
                    <a:lnTo>
                      <a:pt x="3076" y="2524"/>
                    </a:lnTo>
                    <a:lnTo>
                      <a:pt x="3085" y="2562"/>
                    </a:lnTo>
                    <a:lnTo>
                      <a:pt x="3095" y="2581"/>
                    </a:lnTo>
                    <a:lnTo>
                      <a:pt x="3104" y="2610"/>
                    </a:lnTo>
                    <a:lnTo>
                      <a:pt x="3095" y="2648"/>
                    </a:lnTo>
                    <a:lnTo>
                      <a:pt x="3085" y="2667"/>
                    </a:lnTo>
                    <a:lnTo>
                      <a:pt x="3038" y="2696"/>
                    </a:lnTo>
                    <a:lnTo>
                      <a:pt x="3009" y="2734"/>
                    </a:lnTo>
                    <a:lnTo>
                      <a:pt x="2962" y="2800"/>
                    </a:lnTo>
                    <a:lnTo>
                      <a:pt x="2952" y="2838"/>
                    </a:lnTo>
                    <a:lnTo>
                      <a:pt x="2962" y="2876"/>
                    </a:lnTo>
                    <a:lnTo>
                      <a:pt x="3019" y="2924"/>
                    </a:lnTo>
                    <a:lnTo>
                      <a:pt x="3000" y="2953"/>
                    </a:lnTo>
                    <a:lnTo>
                      <a:pt x="2962" y="2972"/>
                    </a:lnTo>
                    <a:lnTo>
                      <a:pt x="2933" y="2972"/>
                    </a:lnTo>
                    <a:lnTo>
                      <a:pt x="2790" y="2924"/>
                    </a:lnTo>
                    <a:lnTo>
                      <a:pt x="2743" y="2924"/>
                    </a:lnTo>
                    <a:lnTo>
                      <a:pt x="2657" y="2943"/>
                    </a:lnTo>
                    <a:lnTo>
                      <a:pt x="2628" y="2943"/>
                    </a:lnTo>
                    <a:lnTo>
                      <a:pt x="2523" y="2943"/>
                    </a:lnTo>
                    <a:lnTo>
                      <a:pt x="2504" y="2943"/>
                    </a:lnTo>
                    <a:lnTo>
                      <a:pt x="2457" y="2972"/>
                    </a:lnTo>
                    <a:lnTo>
                      <a:pt x="2428" y="2972"/>
                    </a:lnTo>
                    <a:lnTo>
                      <a:pt x="2323" y="2972"/>
                    </a:lnTo>
                    <a:lnTo>
                      <a:pt x="2304" y="2981"/>
                    </a:lnTo>
                    <a:lnTo>
                      <a:pt x="2285" y="3000"/>
                    </a:lnTo>
                    <a:lnTo>
                      <a:pt x="2285" y="3019"/>
                    </a:lnTo>
                    <a:lnTo>
                      <a:pt x="2295" y="3039"/>
                    </a:lnTo>
                    <a:lnTo>
                      <a:pt x="2295" y="3057"/>
                    </a:lnTo>
                    <a:lnTo>
                      <a:pt x="2295" y="3077"/>
                    </a:lnTo>
                    <a:lnTo>
                      <a:pt x="2276" y="3086"/>
                    </a:lnTo>
                    <a:lnTo>
                      <a:pt x="2247" y="3086"/>
                    </a:lnTo>
                    <a:lnTo>
                      <a:pt x="2209" y="3077"/>
                    </a:lnTo>
                    <a:lnTo>
                      <a:pt x="2162" y="3048"/>
                    </a:lnTo>
                    <a:lnTo>
                      <a:pt x="2142" y="3010"/>
                    </a:lnTo>
                    <a:lnTo>
                      <a:pt x="2142" y="2981"/>
                    </a:lnTo>
                    <a:lnTo>
                      <a:pt x="2152" y="2953"/>
                    </a:lnTo>
                    <a:lnTo>
                      <a:pt x="2171" y="2934"/>
                    </a:lnTo>
                    <a:lnTo>
                      <a:pt x="2190" y="2896"/>
                    </a:lnTo>
                    <a:lnTo>
                      <a:pt x="2190" y="2867"/>
                    </a:lnTo>
                    <a:lnTo>
                      <a:pt x="2171" y="2848"/>
                    </a:lnTo>
                    <a:lnTo>
                      <a:pt x="2152" y="2848"/>
                    </a:lnTo>
                    <a:lnTo>
                      <a:pt x="2076" y="2848"/>
                    </a:lnTo>
                    <a:lnTo>
                      <a:pt x="2028" y="2848"/>
                    </a:lnTo>
                    <a:lnTo>
                      <a:pt x="1981" y="2838"/>
                    </a:lnTo>
                    <a:lnTo>
                      <a:pt x="1876" y="2791"/>
                    </a:lnTo>
                    <a:lnTo>
                      <a:pt x="1743" y="2696"/>
                    </a:lnTo>
                    <a:lnTo>
                      <a:pt x="1714" y="2686"/>
                    </a:lnTo>
                    <a:lnTo>
                      <a:pt x="1676" y="2677"/>
                    </a:lnTo>
                    <a:lnTo>
                      <a:pt x="1447" y="2715"/>
                    </a:lnTo>
                    <a:lnTo>
                      <a:pt x="1362" y="2781"/>
                    </a:lnTo>
                    <a:lnTo>
                      <a:pt x="1342" y="2800"/>
                    </a:lnTo>
                    <a:lnTo>
                      <a:pt x="1323" y="2810"/>
                    </a:lnTo>
                    <a:lnTo>
                      <a:pt x="1295" y="2819"/>
                    </a:lnTo>
                    <a:lnTo>
                      <a:pt x="1257" y="2810"/>
                    </a:lnTo>
                    <a:lnTo>
                      <a:pt x="1152" y="2781"/>
                    </a:lnTo>
                    <a:lnTo>
                      <a:pt x="1104" y="2781"/>
                    </a:lnTo>
                    <a:lnTo>
                      <a:pt x="1085" y="2791"/>
                    </a:lnTo>
                    <a:lnTo>
                      <a:pt x="990" y="2848"/>
                    </a:lnTo>
                    <a:lnTo>
                      <a:pt x="981" y="2867"/>
                    </a:lnTo>
                    <a:lnTo>
                      <a:pt x="952" y="2896"/>
                    </a:lnTo>
                    <a:lnTo>
                      <a:pt x="933" y="2905"/>
                    </a:lnTo>
                    <a:lnTo>
                      <a:pt x="914" y="2905"/>
                    </a:lnTo>
                    <a:lnTo>
                      <a:pt x="904" y="2886"/>
                    </a:lnTo>
                    <a:lnTo>
                      <a:pt x="895" y="2858"/>
                    </a:lnTo>
                    <a:lnTo>
                      <a:pt x="895" y="2819"/>
                    </a:lnTo>
                    <a:lnTo>
                      <a:pt x="885" y="2800"/>
                    </a:lnTo>
                    <a:lnTo>
                      <a:pt x="866" y="2791"/>
                    </a:lnTo>
                    <a:lnTo>
                      <a:pt x="838" y="2762"/>
                    </a:lnTo>
                    <a:lnTo>
                      <a:pt x="818" y="2743"/>
                    </a:lnTo>
                    <a:lnTo>
                      <a:pt x="800" y="2724"/>
                    </a:lnTo>
                    <a:lnTo>
                      <a:pt x="780" y="2677"/>
                    </a:lnTo>
                    <a:lnTo>
                      <a:pt x="752" y="2658"/>
                    </a:lnTo>
                    <a:lnTo>
                      <a:pt x="704" y="2648"/>
                    </a:lnTo>
                    <a:lnTo>
                      <a:pt x="381" y="2638"/>
                    </a:lnTo>
                    <a:lnTo>
                      <a:pt x="314" y="2572"/>
                    </a:lnTo>
                    <a:lnTo>
                      <a:pt x="314" y="2448"/>
                    </a:lnTo>
                    <a:lnTo>
                      <a:pt x="323" y="2372"/>
                    </a:lnTo>
                    <a:lnTo>
                      <a:pt x="314" y="2343"/>
                    </a:lnTo>
                    <a:lnTo>
                      <a:pt x="295" y="2324"/>
                    </a:lnTo>
                    <a:lnTo>
                      <a:pt x="266" y="2305"/>
                    </a:lnTo>
                    <a:lnTo>
                      <a:pt x="247" y="2286"/>
                    </a:lnTo>
                    <a:lnTo>
                      <a:pt x="228" y="2248"/>
                    </a:lnTo>
                    <a:lnTo>
                      <a:pt x="190" y="2096"/>
                    </a:lnTo>
                    <a:lnTo>
                      <a:pt x="152" y="2019"/>
                    </a:lnTo>
                    <a:lnTo>
                      <a:pt x="123" y="1972"/>
                    </a:lnTo>
                    <a:lnTo>
                      <a:pt x="38" y="1896"/>
                    </a:lnTo>
                    <a:lnTo>
                      <a:pt x="9" y="1858"/>
                    </a:lnTo>
                    <a:lnTo>
                      <a:pt x="0" y="1820"/>
                    </a:lnTo>
                    <a:lnTo>
                      <a:pt x="9" y="1800"/>
                    </a:lnTo>
                    <a:lnTo>
                      <a:pt x="18" y="1772"/>
                    </a:lnTo>
                    <a:lnTo>
                      <a:pt x="38" y="1753"/>
                    </a:lnTo>
                    <a:lnTo>
                      <a:pt x="66" y="1734"/>
                    </a:lnTo>
                    <a:lnTo>
                      <a:pt x="152" y="1695"/>
                    </a:lnTo>
                    <a:lnTo>
                      <a:pt x="171" y="1677"/>
                    </a:lnTo>
                    <a:lnTo>
                      <a:pt x="181" y="1657"/>
                    </a:lnTo>
                    <a:lnTo>
                      <a:pt x="199" y="1629"/>
                    </a:lnTo>
                    <a:lnTo>
                      <a:pt x="209" y="1591"/>
                    </a:lnTo>
                    <a:lnTo>
                      <a:pt x="219" y="1553"/>
                    </a:lnTo>
                    <a:lnTo>
                      <a:pt x="228" y="1496"/>
                    </a:lnTo>
                    <a:lnTo>
                      <a:pt x="219" y="1457"/>
                    </a:lnTo>
                    <a:lnTo>
                      <a:pt x="190" y="1439"/>
                    </a:lnTo>
                    <a:lnTo>
                      <a:pt x="76" y="1391"/>
                    </a:lnTo>
                    <a:lnTo>
                      <a:pt x="57" y="1372"/>
                    </a:lnTo>
                    <a:lnTo>
                      <a:pt x="47" y="1353"/>
                    </a:lnTo>
                    <a:lnTo>
                      <a:pt x="57" y="1324"/>
                    </a:lnTo>
                    <a:lnTo>
                      <a:pt x="104" y="1219"/>
                    </a:lnTo>
                    <a:lnTo>
                      <a:pt x="123" y="1181"/>
                    </a:lnTo>
                    <a:lnTo>
                      <a:pt x="152" y="1191"/>
                    </a:lnTo>
                    <a:lnTo>
                      <a:pt x="419" y="1191"/>
                    </a:lnTo>
                    <a:lnTo>
                      <a:pt x="457" y="1200"/>
                    </a:lnTo>
                    <a:lnTo>
                      <a:pt x="485" y="1210"/>
                    </a:lnTo>
                    <a:lnTo>
                      <a:pt x="504" y="1229"/>
                    </a:lnTo>
                    <a:lnTo>
                      <a:pt x="523" y="1267"/>
                    </a:lnTo>
                    <a:lnTo>
                      <a:pt x="562" y="1362"/>
                    </a:lnTo>
                    <a:lnTo>
                      <a:pt x="590" y="1410"/>
                    </a:lnTo>
                    <a:lnTo>
                      <a:pt x="609" y="1439"/>
                    </a:lnTo>
                    <a:lnTo>
                      <a:pt x="638" y="1448"/>
                    </a:lnTo>
                    <a:lnTo>
                      <a:pt x="723" y="1457"/>
                    </a:lnTo>
                    <a:lnTo>
                      <a:pt x="742" y="1457"/>
                    </a:lnTo>
                    <a:lnTo>
                      <a:pt x="761" y="1477"/>
                    </a:lnTo>
                    <a:lnTo>
                      <a:pt x="771" y="1496"/>
                    </a:lnTo>
                    <a:lnTo>
                      <a:pt x="780" y="1515"/>
                    </a:lnTo>
                    <a:lnTo>
                      <a:pt x="800" y="1524"/>
                    </a:lnTo>
                    <a:lnTo>
                      <a:pt x="818" y="1524"/>
                    </a:lnTo>
                    <a:lnTo>
                      <a:pt x="876" y="1515"/>
                    </a:lnTo>
                    <a:lnTo>
                      <a:pt x="895" y="1515"/>
                    </a:lnTo>
                    <a:lnTo>
                      <a:pt x="923" y="1515"/>
                    </a:lnTo>
                    <a:lnTo>
                      <a:pt x="952" y="1524"/>
                    </a:lnTo>
                    <a:lnTo>
                      <a:pt x="981" y="1534"/>
                    </a:lnTo>
                    <a:lnTo>
                      <a:pt x="1019" y="1524"/>
                    </a:lnTo>
                    <a:lnTo>
                      <a:pt x="1066" y="1515"/>
                    </a:lnTo>
                    <a:lnTo>
                      <a:pt x="1095" y="1505"/>
                    </a:lnTo>
                    <a:lnTo>
                      <a:pt x="1123" y="1505"/>
                    </a:lnTo>
                    <a:lnTo>
                      <a:pt x="1181" y="1524"/>
                    </a:lnTo>
                    <a:lnTo>
                      <a:pt x="1209" y="1524"/>
                    </a:lnTo>
                    <a:lnTo>
                      <a:pt x="1228" y="1515"/>
                    </a:lnTo>
                    <a:lnTo>
                      <a:pt x="1228" y="1486"/>
                    </a:lnTo>
                    <a:lnTo>
                      <a:pt x="1228" y="1457"/>
                    </a:lnTo>
                    <a:lnTo>
                      <a:pt x="1228" y="1429"/>
                    </a:lnTo>
                    <a:lnTo>
                      <a:pt x="1238" y="1410"/>
                    </a:lnTo>
                    <a:lnTo>
                      <a:pt x="1266" y="1343"/>
                    </a:lnTo>
                    <a:lnTo>
                      <a:pt x="1285" y="1324"/>
                    </a:lnTo>
                    <a:lnTo>
                      <a:pt x="1304" y="1324"/>
                    </a:lnTo>
                    <a:lnTo>
                      <a:pt x="1323" y="1334"/>
                    </a:lnTo>
                    <a:lnTo>
                      <a:pt x="1342" y="1362"/>
                    </a:lnTo>
                    <a:lnTo>
                      <a:pt x="1352" y="1410"/>
                    </a:lnTo>
                    <a:lnTo>
                      <a:pt x="1371" y="1419"/>
                    </a:lnTo>
                    <a:lnTo>
                      <a:pt x="1390" y="1429"/>
                    </a:lnTo>
                    <a:lnTo>
                      <a:pt x="1438" y="1410"/>
                    </a:lnTo>
                    <a:lnTo>
                      <a:pt x="1457" y="1410"/>
                    </a:lnTo>
                    <a:lnTo>
                      <a:pt x="1476" y="1419"/>
                    </a:lnTo>
                    <a:lnTo>
                      <a:pt x="1495" y="1439"/>
                    </a:lnTo>
                    <a:lnTo>
                      <a:pt x="1504" y="1457"/>
                    </a:lnTo>
                    <a:lnTo>
                      <a:pt x="1523" y="1467"/>
                    </a:lnTo>
                    <a:lnTo>
                      <a:pt x="1542" y="1467"/>
                    </a:lnTo>
                    <a:lnTo>
                      <a:pt x="1562" y="1457"/>
                    </a:lnTo>
                    <a:lnTo>
                      <a:pt x="1590" y="1410"/>
                    </a:lnTo>
                    <a:lnTo>
                      <a:pt x="1590" y="1372"/>
                    </a:lnTo>
                    <a:lnTo>
                      <a:pt x="1580" y="1343"/>
                    </a:lnTo>
                    <a:lnTo>
                      <a:pt x="1552" y="1324"/>
                    </a:lnTo>
                    <a:lnTo>
                      <a:pt x="1533" y="1296"/>
                    </a:lnTo>
                    <a:lnTo>
                      <a:pt x="1523" y="1267"/>
                    </a:lnTo>
                    <a:lnTo>
                      <a:pt x="1533" y="1248"/>
                    </a:lnTo>
                    <a:lnTo>
                      <a:pt x="1571" y="1229"/>
                    </a:lnTo>
                    <a:lnTo>
                      <a:pt x="1590" y="1229"/>
                    </a:lnTo>
                    <a:lnTo>
                      <a:pt x="1628" y="1248"/>
                    </a:lnTo>
                    <a:lnTo>
                      <a:pt x="1638" y="1238"/>
                    </a:lnTo>
                    <a:lnTo>
                      <a:pt x="1647" y="1200"/>
                    </a:lnTo>
                    <a:lnTo>
                      <a:pt x="1657" y="1172"/>
                    </a:lnTo>
                    <a:lnTo>
                      <a:pt x="1685" y="1162"/>
                    </a:lnTo>
                    <a:lnTo>
                      <a:pt x="1714" y="1153"/>
                    </a:lnTo>
                    <a:lnTo>
                      <a:pt x="1761" y="1162"/>
                    </a:lnTo>
                    <a:lnTo>
                      <a:pt x="1800" y="1153"/>
                    </a:lnTo>
                    <a:lnTo>
                      <a:pt x="1828" y="1143"/>
                    </a:lnTo>
                    <a:lnTo>
                      <a:pt x="1847" y="1124"/>
                    </a:lnTo>
                    <a:lnTo>
                      <a:pt x="1857" y="1096"/>
                    </a:lnTo>
                    <a:lnTo>
                      <a:pt x="1857" y="1067"/>
                    </a:lnTo>
                    <a:lnTo>
                      <a:pt x="1838" y="991"/>
                    </a:lnTo>
                    <a:lnTo>
                      <a:pt x="1828" y="972"/>
                    </a:lnTo>
                    <a:lnTo>
                      <a:pt x="1790" y="934"/>
                    </a:lnTo>
                    <a:lnTo>
                      <a:pt x="1790" y="915"/>
                    </a:lnTo>
                    <a:lnTo>
                      <a:pt x="1790" y="886"/>
                    </a:lnTo>
                    <a:lnTo>
                      <a:pt x="1800" y="877"/>
                    </a:lnTo>
                    <a:lnTo>
                      <a:pt x="1847" y="857"/>
                    </a:lnTo>
                    <a:lnTo>
                      <a:pt x="1866" y="848"/>
                    </a:lnTo>
                    <a:lnTo>
                      <a:pt x="1866" y="829"/>
                    </a:lnTo>
                    <a:lnTo>
                      <a:pt x="1885" y="791"/>
                    </a:lnTo>
                    <a:lnTo>
                      <a:pt x="1895" y="762"/>
                    </a:lnTo>
                    <a:lnTo>
                      <a:pt x="1904" y="734"/>
                    </a:lnTo>
                    <a:lnTo>
                      <a:pt x="1904" y="705"/>
                    </a:lnTo>
                    <a:lnTo>
                      <a:pt x="1914" y="686"/>
                    </a:lnTo>
                    <a:lnTo>
                      <a:pt x="2019" y="648"/>
                    </a:lnTo>
                    <a:lnTo>
                      <a:pt x="2066" y="610"/>
                    </a:lnTo>
                    <a:lnTo>
                      <a:pt x="2095" y="600"/>
                    </a:lnTo>
                    <a:lnTo>
                      <a:pt x="2124" y="600"/>
                    </a:lnTo>
                    <a:lnTo>
                      <a:pt x="2142" y="610"/>
                    </a:lnTo>
                    <a:lnTo>
                      <a:pt x="2171" y="610"/>
                    </a:lnTo>
                    <a:lnTo>
                      <a:pt x="2190" y="600"/>
                    </a:lnTo>
                    <a:lnTo>
                      <a:pt x="2200" y="562"/>
                    </a:lnTo>
                    <a:lnTo>
                      <a:pt x="2228" y="514"/>
                    </a:lnTo>
                    <a:lnTo>
                      <a:pt x="2257" y="476"/>
                    </a:lnTo>
                    <a:lnTo>
                      <a:pt x="2342" y="438"/>
                    </a:lnTo>
                    <a:lnTo>
                      <a:pt x="2409" y="410"/>
                    </a:lnTo>
                    <a:lnTo>
                      <a:pt x="2543" y="400"/>
                    </a:lnTo>
                    <a:lnTo>
                      <a:pt x="2581" y="381"/>
                    </a:lnTo>
                    <a:lnTo>
                      <a:pt x="2600" y="353"/>
                    </a:lnTo>
                    <a:lnTo>
                      <a:pt x="2600" y="286"/>
                    </a:lnTo>
                    <a:lnTo>
                      <a:pt x="2609" y="229"/>
                    </a:lnTo>
                    <a:lnTo>
                      <a:pt x="2619" y="181"/>
                    </a:lnTo>
                    <a:lnTo>
                      <a:pt x="2638" y="153"/>
                    </a:lnTo>
                    <a:lnTo>
                      <a:pt x="2638" y="134"/>
                    </a:lnTo>
                    <a:lnTo>
                      <a:pt x="2638" y="105"/>
                    </a:lnTo>
                    <a:lnTo>
                      <a:pt x="2600" y="57"/>
                    </a:lnTo>
                    <a:lnTo>
                      <a:pt x="2666" y="0"/>
                    </a:lnTo>
                    <a:lnTo>
                      <a:pt x="3038" y="2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29" name="Freeform 31">
                <a:extLst>
                  <a:ext uri="{FF2B5EF4-FFF2-40B4-BE49-F238E27FC236}">
                    <a16:creationId xmlns:a16="http://schemas.microsoft.com/office/drawing/2014/main" id="{77E9C253-935C-D24B-BF0E-708E9A1BA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1475" y="2232025"/>
                <a:ext cx="942975" cy="1004888"/>
              </a:xfrm>
              <a:custGeom>
                <a:avLst/>
                <a:gdLst>
                  <a:gd name="T0" fmla="*/ 236464 w 2620"/>
                  <a:gd name="T1" fmla="*/ 905191 h 2792"/>
                  <a:gd name="T2" fmla="*/ 246541 w 2620"/>
                  <a:gd name="T3" fmla="*/ 822770 h 2792"/>
                  <a:gd name="T4" fmla="*/ 198673 w 2620"/>
                  <a:gd name="T5" fmla="*/ 771302 h 2792"/>
                  <a:gd name="T6" fmla="*/ 184996 w 2620"/>
                  <a:gd name="T7" fmla="*/ 740349 h 2792"/>
                  <a:gd name="T8" fmla="*/ 184996 w 2620"/>
                  <a:gd name="T9" fmla="*/ 716595 h 2792"/>
                  <a:gd name="T10" fmla="*/ 164481 w 2620"/>
                  <a:gd name="T11" fmla="*/ 678803 h 2792"/>
                  <a:gd name="T12" fmla="*/ 171319 w 2620"/>
                  <a:gd name="T13" fmla="*/ 634174 h 2792"/>
                  <a:gd name="T14" fmla="*/ 143966 w 2620"/>
                  <a:gd name="T15" fmla="*/ 593143 h 2792"/>
                  <a:gd name="T16" fmla="*/ 99336 w 2620"/>
                  <a:gd name="T17" fmla="*/ 562190 h 2792"/>
                  <a:gd name="T18" fmla="*/ 30953 w 2620"/>
                  <a:gd name="T19" fmla="*/ 534837 h 2792"/>
                  <a:gd name="T20" fmla="*/ 13677 w 2620"/>
                  <a:gd name="T21" fmla="*/ 500644 h 2792"/>
                  <a:gd name="T22" fmla="*/ 3239 w 2620"/>
                  <a:gd name="T23" fmla="*/ 404547 h 2792"/>
                  <a:gd name="T24" fmla="*/ 44629 w 2620"/>
                  <a:gd name="T25" fmla="*/ 359917 h 2792"/>
                  <a:gd name="T26" fmla="*/ 92498 w 2620"/>
                  <a:gd name="T27" fmla="*/ 281095 h 2792"/>
                  <a:gd name="T28" fmla="*/ 150804 w 2620"/>
                  <a:gd name="T29" fmla="*/ 184997 h 2792"/>
                  <a:gd name="T30" fmla="*/ 157642 w 2620"/>
                  <a:gd name="T31" fmla="*/ 150805 h 2792"/>
                  <a:gd name="T32" fmla="*/ 253739 w 2620"/>
                  <a:gd name="T33" fmla="*/ 123451 h 2792"/>
                  <a:gd name="T34" fmla="*/ 284332 w 2620"/>
                  <a:gd name="T35" fmla="*/ 65145 h 2792"/>
                  <a:gd name="T36" fmla="*/ 366752 w 2620"/>
                  <a:gd name="T37" fmla="*/ 24114 h 2792"/>
                  <a:gd name="T38" fmla="*/ 688876 w 2620"/>
                  <a:gd name="T39" fmla="*/ 51468 h 2792"/>
                  <a:gd name="T40" fmla="*/ 764458 w 2620"/>
                  <a:gd name="T41" fmla="*/ 0 h 2792"/>
                  <a:gd name="T42" fmla="*/ 908423 w 2620"/>
                  <a:gd name="T43" fmla="*/ 65145 h 2792"/>
                  <a:gd name="T44" fmla="*/ 942615 w 2620"/>
                  <a:gd name="T45" fmla="*/ 120212 h 2792"/>
                  <a:gd name="T46" fmla="*/ 928938 w 2620"/>
                  <a:gd name="T47" fmla="*/ 161243 h 2792"/>
                  <a:gd name="T48" fmla="*/ 901585 w 2620"/>
                  <a:gd name="T49" fmla="*/ 178159 h 2792"/>
                  <a:gd name="T50" fmla="*/ 904824 w 2620"/>
                  <a:gd name="T51" fmla="*/ 195435 h 2792"/>
                  <a:gd name="T52" fmla="*/ 908423 w 2620"/>
                  <a:gd name="T53" fmla="*/ 219549 h 2792"/>
                  <a:gd name="T54" fmla="*/ 894747 w 2620"/>
                  <a:gd name="T55" fmla="*/ 222789 h 2792"/>
                  <a:gd name="T56" fmla="*/ 873871 w 2620"/>
                  <a:gd name="T57" fmla="*/ 229627 h 2792"/>
                  <a:gd name="T58" fmla="*/ 881070 w 2620"/>
                  <a:gd name="T59" fmla="*/ 257341 h 2792"/>
                  <a:gd name="T60" fmla="*/ 911662 w 2620"/>
                  <a:gd name="T61" fmla="*/ 312048 h 2792"/>
                  <a:gd name="T62" fmla="*/ 908423 w 2620"/>
                  <a:gd name="T63" fmla="*/ 356678 h 2792"/>
                  <a:gd name="T64" fmla="*/ 891147 w 2620"/>
                  <a:gd name="T65" fmla="*/ 404547 h 2792"/>
                  <a:gd name="T66" fmla="*/ 918501 w 2620"/>
                  <a:gd name="T67" fmla="*/ 418223 h 2792"/>
                  <a:gd name="T68" fmla="*/ 932178 w 2620"/>
                  <a:gd name="T69" fmla="*/ 428661 h 2792"/>
                  <a:gd name="T70" fmla="*/ 922100 w 2620"/>
                  <a:gd name="T71" fmla="*/ 493806 h 2792"/>
                  <a:gd name="T72" fmla="*/ 808727 w 2620"/>
                  <a:gd name="T73" fmla="*/ 613658 h 2792"/>
                  <a:gd name="T74" fmla="*/ 719828 w 2620"/>
                  <a:gd name="T75" fmla="*/ 675204 h 2792"/>
                  <a:gd name="T76" fmla="*/ 695714 w 2620"/>
                  <a:gd name="T77" fmla="*/ 723433 h 2792"/>
                  <a:gd name="T78" fmla="*/ 665121 w 2620"/>
                  <a:gd name="T79" fmla="*/ 784979 h 2792"/>
                  <a:gd name="T80" fmla="*/ 644246 w 2620"/>
                  <a:gd name="T81" fmla="*/ 833208 h 2792"/>
                  <a:gd name="T82" fmla="*/ 593138 w 2620"/>
                  <a:gd name="T83" fmla="*/ 809093 h 2792"/>
                  <a:gd name="T84" fmla="*/ 562186 w 2620"/>
                  <a:gd name="T85" fmla="*/ 805494 h 2792"/>
                  <a:gd name="T86" fmla="*/ 510718 w 2620"/>
                  <a:gd name="T87" fmla="*/ 850124 h 2792"/>
                  <a:gd name="T88" fmla="*/ 490203 w 2620"/>
                  <a:gd name="T89" fmla="*/ 894753 h 2792"/>
                  <a:gd name="T90" fmla="*/ 469688 w 2620"/>
                  <a:gd name="T91" fmla="*/ 935784 h 2792"/>
                  <a:gd name="T92" fmla="*/ 459250 w 2620"/>
                  <a:gd name="T93" fmla="*/ 970336 h 2792"/>
                  <a:gd name="T94" fmla="*/ 404543 w 2620"/>
                  <a:gd name="T95" fmla="*/ 987252 h 2792"/>
                  <a:gd name="T96" fmla="*/ 335800 w 2620"/>
                  <a:gd name="T97" fmla="*/ 1004528 h 279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20" h="2792">
                    <a:moveTo>
                      <a:pt x="590" y="2658"/>
                    </a:moveTo>
                    <a:lnTo>
                      <a:pt x="647" y="2562"/>
                    </a:lnTo>
                    <a:lnTo>
                      <a:pt x="657" y="2515"/>
                    </a:lnTo>
                    <a:lnTo>
                      <a:pt x="676" y="2381"/>
                    </a:lnTo>
                    <a:lnTo>
                      <a:pt x="685" y="2334"/>
                    </a:lnTo>
                    <a:lnTo>
                      <a:pt x="685" y="2286"/>
                    </a:lnTo>
                    <a:lnTo>
                      <a:pt x="676" y="2238"/>
                    </a:lnTo>
                    <a:lnTo>
                      <a:pt x="638" y="2191"/>
                    </a:lnTo>
                    <a:lnTo>
                      <a:pt x="552" y="2143"/>
                    </a:lnTo>
                    <a:lnTo>
                      <a:pt x="533" y="2124"/>
                    </a:lnTo>
                    <a:lnTo>
                      <a:pt x="514" y="2096"/>
                    </a:lnTo>
                    <a:lnTo>
                      <a:pt x="514" y="2057"/>
                    </a:lnTo>
                    <a:lnTo>
                      <a:pt x="514" y="2029"/>
                    </a:lnTo>
                    <a:lnTo>
                      <a:pt x="514" y="2010"/>
                    </a:lnTo>
                    <a:lnTo>
                      <a:pt x="514" y="1991"/>
                    </a:lnTo>
                    <a:lnTo>
                      <a:pt x="476" y="1962"/>
                    </a:lnTo>
                    <a:lnTo>
                      <a:pt x="457" y="1934"/>
                    </a:lnTo>
                    <a:lnTo>
                      <a:pt x="457" y="1886"/>
                    </a:lnTo>
                    <a:lnTo>
                      <a:pt x="467" y="1848"/>
                    </a:lnTo>
                    <a:lnTo>
                      <a:pt x="476" y="1800"/>
                    </a:lnTo>
                    <a:lnTo>
                      <a:pt x="476" y="1762"/>
                    </a:lnTo>
                    <a:lnTo>
                      <a:pt x="467" y="1724"/>
                    </a:lnTo>
                    <a:lnTo>
                      <a:pt x="438" y="1676"/>
                    </a:lnTo>
                    <a:lnTo>
                      <a:pt x="400" y="1648"/>
                    </a:lnTo>
                    <a:lnTo>
                      <a:pt x="352" y="1629"/>
                    </a:lnTo>
                    <a:lnTo>
                      <a:pt x="324" y="1610"/>
                    </a:lnTo>
                    <a:lnTo>
                      <a:pt x="276" y="1562"/>
                    </a:lnTo>
                    <a:lnTo>
                      <a:pt x="247" y="1543"/>
                    </a:lnTo>
                    <a:lnTo>
                      <a:pt x="114" y="1505"/>
                    </a:lnTo>
                    <a:lnTo>
                      <a:pt x="86" y="1486"/>
                    </a:lnTo>
                    <a:lnTo>
                      <a:pt x="66" y="1467"/>
                    </a:lnTo>
                    <a:lnTo>
                      <a:pt x="48" y="1429"/>
                    </a:lnTo>
                    <a:lnTo>
                      <a:pt x="38" y="1391"/>
                    </a:lnTo>
                    <a:lnTo>
                      <a:pt x="9" y="1200"/>
                    </a:lnTo>
                    <a:lnTo>
                      <a:pt x="0" y="1172"/>
                    </a:lnTo>
                    <a:lnTo>
                      <a:pt x="9" y="1124"/>
                    </a:lnTo>
                    <a:lnTo>
                      <a:pt x="19" y="1096"/>
                    </a:lnTo>
                    <a:lnTo>
                      <a:pt x="95" y="1038"/>
                    </a:lnTo>
                    <a:lnTo>
                      <a:pt x="124" y="1000"/>
                    </a:lnTo>
                    <a:lnTo>
                      <a:pt x="143" y="962"/>
                    </a:lnTo>
                    <a:lnTo>
                      <a:pt x="162" y="867"/>
                    </a:lnTo>
                    <a:lnTo>
                      <a:pt x="257" y="781"/>
                    </a:lnTo>
                    <a:lnTo>
                      <a:pt x="390" y="581"/>
                    </a:lnTo>
                    <a:lnTo>
                      <a:pt x="409" y="543"/>
                    </a:lnTo>
                    <a:lnTo>
                      <a:pt x="419" y="514"/>
                    </a:lnTo>
                    <a:lnTo>
                      <a:pt x="419" y="457"/>
                    </a:lnTo>
                    <a:lnTo>
                      <a:pt x="419" y="438"/>
                    </a:lnTo>
                    <a:lnTo>
                      <a:pt x="438" y="419"/>
                    </a:lnTo>
                    <a:lnTo>
                      <a:pt x="467" y="410"/>
                    </a:lnTo>
                    <a:lnTo>
                      <a:pt x="657" y="372"/>
                    </a:lnTo>
                    <a:lnTo>
                      <a:pt x="705" y="343"/>
                    </a:lnTo>
                    <a:lnTo>
                      <a:pt x="724" y="314"/>
                    </a:lnTo>
                    <a:lnTo>
                      <a:pt x="771" y="210"/>
                    </a:lnTo>
                    <a:lnTo>
                      <a:pt x="790" y="181"/>
                    </a:lnTo>
                    <a:lnTo>
                      <a:pt x="819" y="153"/>
                    </a:lnTo>
                    <a:lnTo>
                      <a:pt x="981" y="76"/>
                    </a:lnTo>
                    <a:lnTo>
                      <a:pt x="1019" y="67"/>
                    </a:lnTo>
                    <a:lnTo>
                      <a:pt x="1438" y="172"/>
                    </a:lnTo>
                    <a:lnTo>
                      <a:pt x="1866" y="153"/>
                    </a:lnTo>
                    <a:lnTo>
                      <a:pt x="1914" y="143"/>
                    </a:lnTo>
                    <a:lnTo>
                      <a:pt x="1952" y="115"/>
                    </a:lnTo>
                    <a:lnTo>
                      <a:pt x="2047" y="29"/>
                    </a:lnTo>
                    <a:lnTo>
                      <a:pt x="2124" y="0"/>
                    </a:lnTo>
                    <a:lnTo>
                      <a:pt x="2314" y="0"/>
                    </a:lnTo>
                    <a:lnTo>
                      <a:pt x="2343" y="29"/>
                    </a:lnTo>
                    <a:lnTo>
                      <a:pt x="2524" y="181"/>
                    </a:lnTo>
                    <a:lnTo>
                      <a:pt x="2581" y="248"/>
                    </a:lnTo>
                    <a:lnTo>
                      <a:pt x="2609" y="296"/>
                    </a:lnTo>
                    <a:lnTo>
                      <a:pt x="2619" y="334"/>
                    </a:lnTo>
                    <a:lnTo>
                      <a:pt x="2619" y="372"/>
                    </a:lnTo>
                    <a:lnTo>
                      <a:pt x="2600" y="419"/>
                    </a:lnTo>
                    <a:lnTo>
                      <a:pt x="2581" y="448"/>
                    </a:lnTo>
                    <a:lnTo>
                      <a:pt x="2552" y="467"/>
                    </a:lnTo>
                    <a:lnTo>
                      <a:pt x="2524" y="476"/>
                    </a:lnTo>
                    <a:lnTo>
                      <a:pt x="2505" y="495"/>
                    </a:lnTo>
                    <a:lnTo>
                      <a:pt x="2495" y="514"/>
                    </a:lnTo>
                    <a:lnTo>
                      <a:pt x="2505" y="524"/>
                    </a:lnTo>
                    <a:lnTo>
                      <a:pt x="2514" y="543"/>
                    </a:lnTo>
                    <a:lnTo>
                      <a:pt x="2533" y="562"/>
                    </a:lnTo>
                    <a:lnTo>
                      <a:pt x="2533" y="581"/>
                    </a:lnTo>
                    <a:lnTo>
                      <a:pt x="2524" y="610"/>
                    </a:lnTo>
                    <a:lnTo>
                      <a:pt x="2514" y="629"/>
                    </a:lnTo>
                    <a:lnTo>
                      <a:pt x="2505" y="629"/>
                    </a:lnTo>
                    <a:lnTo>
                      <a:pt x="2486" y="619"/>
                    </a:lnTo>
                    <a:lnTo>
                      <a:pt x="2467" y="619"/>
                    </a:lnTo>
                    <a:lnTo>
                      <a:pt x="2448" y="629"/>
                    </a:lnTo>
                    <a:lnTo>
                      <a:pt x="2428" y="638"/>
                    </a:lnTo>
                    <a:lnTo>
                      <a:pt x="2419" y="657"/>
                    </a:lnTo>
                    <a:lnTo>
                      <a:pt x="2428" y="686"/>
                    </a:lnTo>
                    <a:lnTo>
                      <a:pt x="2448" y="715"/>
                    </a:lnTo>
                    <a:lnTo>
                      <a:pt x="2486" y="772"/>
                    </a:lnTo>
                    <a:lnTo>
                      <a:pt x="2505" y="800"/>
                    </a:lnTo>
                    <a:lnTo>
                      <a:pt x="2533" y="867"/>
                    </a:lnTo>
                    <a:lnTo>
                      <a:pt x="2543" y="895"/>
                    </a:lnTo>
                    <a:lnTo>
                      <a:pt x="2543" y="933"/>
                    </a:lnTo>
                    <a:lnTo>
                      <a:pt x="2524" y="991"/>
                    </a:lnTo>
                    <a:lnTo>
                      <a:pt x="2495" y="1048"/>
                    </a:lnTo>
                    <a:lnTo>
                      <a:pt x="2476" y="1086"/>
                    </a:lnTo>
                    <a:lnTo>
                      <a:pt x="2476" y="1124"/>
                    </a:lnTo>
                    <a:lnTo>
                      <a:pt x="2505" y="1153"/>
                    </a:lnTo>
                    <a:lnTo>
                      <a:pt x="2533" y="1162"/>
                    </a:lnTo>
                    <a:lnTo>
                      <a:pt x="2552" y="1162"/>
                    </a:lnTo>
                    <a:lnTo>
                      <a:pt x="2571" y="1162"/>
                    </a:lnTo>
                    <a:lnTo>
                      <a:pt x="2581" y="1162"/>
                    </a:lnTo>
                    <a:lnTo>
                      <a:pt x="2590" y="1191"/>
                    </a:lnTo>
                    <a:lnTo>
                      <a:pt x="2581" y="1238"/>
                    </a:lnTo>
                    <a:lnTo>
                      <a:pt x="2571" y="1276"/>
                    </a:lnTo>
                    <a:lnTo>
                      <a:pt x="2562" y="1372"/>
                    </a:lnTo>
                    <a:lnTo>
                      <a:pt x="2571" y="1600"/>
                    </a:lnTo>
                    <a:lnTo>
                      <a:pt x="2400" y="1676"/>
                    </a:lnTo>
                    <a:lnTo>
                      <a:pt x="2247" y="1705"/>
                    </a:lnTo>
                    <a:lnTo>
                      <a:pt x="2190" y="1724"/>
                    </a:lnTo>
                    <a:lnTo>
                      <a:pt x="2114" y="1772"/>
                    </a:lnTo>
                    <a:lnTo>
                      <a:pt x="2000" y="1876"/>
                    </a:lnTo>
                    <a:lnTo>
                      <a:pt x="1981" y="1896"/>
                    </a:lnTo>
                    <a:lnTo>
                      <a:pt x="1952" y="1981"/>
                    </a:lnTo>
                    <a:lnTo>
                      <a:pt x="1933" y="2010"/>
                    </a:lnTo>
                    <a:lnTo>
                      <a:pt x="1876" y="2096"/>
                    </a:lnTo>
                    <a:lnTo>
                      <a:pt x="1866" y="2134"/>
                    </a:lnTo>
                    <a:lnTo>
                      <a:pt x="1848" y="2181"/>
                    </a:lnTo>
                    <a:lnTo>
                      <a:pt x="1828" y="2277"/>
                    </a:lnTo>
                    <a:lnTo>
                      <a:pt x="1819" y="2295"/>
                    </a:lnTo>
                    <a:lnTo>
                      <a:pt x="1790" y="2315"/>
                    </a:lnTo>
                    <a:lnTo>
                      <a:pt x="1752" y="2305"/>
                    </a:lnTo>
                    <a:lnTo>
                      <a:pt x="1714" y="2286"/>
                    </a:lnTo>
                    <a:lnTo>
                      <a:pt x="1648" y="2248"/>
                    </a:lnTo>
                    <a:lnTo>
                      <a:pt x="1619" y="2238"/>
                    </a:lnTo>
                    <a:lnTo>
                      <a:pt x="1590" y="2229"/>
                    </a:lnTo>
                    <a:lnTo>
                      <a:pt x="1562" y="2238"/>
                    </a:lnTo>
                    <a:lnTo>
                      <a:pt x="1524" y="2248"/>
                    </a:lnTo>
                    <a:lnTo>
                      <a:pt x="1467" y="2295"/>
                    </a:lnTo>
                    <a:lnTo>
                      <a:pt x="1419" y="2362"/>
                    </a:lnTo>
                    <a:lnTo>
                      <a:pt x="1400" y="2400"/>
                    </a:lnTo>
                    <a:lnTo>
                      <a:pt x="1381" y="2457"/>
                    </a:lnTo>
                    <a:lnTo>
                      <a:pt x="1362" y="2486"/>
                    </a:lnTo>
                    <a:lnTo>
                      <a:pt x="1324" y="2543"/>
                    </a:lnTo>
                    <a:lnTo>
                      <a:pt x="1305" y="2562"/>
                    </a:lnTo>
                    <a:lnTo>
                      <a:pt x="1305" y="2600"/>
                    </a:lnTo>
                    <a:lnTo>
                      <a:pt x="1295" y="2638"/>
                    </a:lnTo>
                    <a:lnTo>
                      <a:pt x="1286" y="2667"/>
                    </a:lnTo>
                    <a:lnTo>
                      <a:pt x="1276" y="2696"/>
                    </a:lnTo>
                    <a:lnTo>
                      <a:pt x="1247" y="2715"/>
                    </a:lnTo>
                    <a:lnTo>
                      <a:pt x="1200" y="2734"/>
                    </a:lnTo>
                    <a:lnTo>
                      <a:pt x="1124" y="2743"/>
                    </a:lnTo>
                    <a:lnTo>
                      <a:pt x="1019" y="2791"/>
                    </a:lnTo>
                    <a:lnTo>
                      <a:pt x="981" y="2791"/>
                    </a:lnTo>
                    <a:lnTo>
                      <a:pt x="933" y="2791"/>
                    </a:lnTo>
                    <a:lnTo>
                      <a:pt x="781" y="2753"/>
                    </a:lnTo>
                    <a:lnTo>
                      <a:pt x="590" y="2658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30" name="Freeform 32">
                <a:extLst>
                  <a:ext uri="{FF2B5EF4-FFF2-40B4-BE49-F238E27FC236}">
                    <a16:creationId xmlns:a16="http://schemas.microsoft.com/office/drawing/2014/main" id="{3728AAA8-4154-4F48-8163-F16F3F8CB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5138" y="2432050"/>
                <a:ext cx="1090612" cy="655638"/>
              </a:xfrm>
              <a:custGeom>
                <a:avLst/>
                <a:gdLst>
                  <a:gd name="T0" fmla="*/ 1090252 w 3030"/>
                  <a:gd name="T1" fmla="*/ 151218 h 1821"/>
                  <a:gd name="T2" fmla="*/ 1079814 w 3030"/>
                  <a:gd name="T3" fmla="*/ 185422 h 1821"/>
                  <a:gd name="T4" fmla="*/ 1069736 w 3030"/>
                  <a:gd name="T5" fmla="*/ 240149 h 1821"/>
                  <a:gd name="T6" fmla="*/ 983710 w 3030"/>
                  <a:gd name="T7" fmla="*/ 260671 h 1821"/>
                  <a:gd name="T8" fmla="*/ 932599 w 3030"/>
                  <a:gd name="T9" fmla="*/ 305316 h 1821"/>
                  <a:gd name="T10" fmla="*/ 911723 w 3030"/>
                  <a:gd name="T11" fmla="*/ 322598 h 1821"/>
                  <a:gd name="T12" fmla="*/ 884368 w 3030"/>
                  <a:gd name="T13" fmla="*/ 322598 h 1821"/>
                  <a:gd name="T14" fmla="*/ 826058 w 3030"/>
                  <a:gd name="T15" fmla="*/ 356802 h 1821"/>
                  <a:gd name="T16" fmla="*/ 819219 w 3030"/>
                  <a:gd name="T17" fmla="*/ 387766 h 1821"/>
                  <a:gd name="T18" fmla="*/ 805541 w 3030"/>
                  <a:gd name="T19" fmla="*/ 411529 h 1821"/>
                  <a:gd name="T20" fmla="*/ 785025 w 3030"/>
                  <a:gd name="T21" fmla="*/ 432411 h 1821"/>
                  <a:gd name="T22" fmla="*/ 802302 w 3030"/>
                  <a:gd name="T23" fmla="*/ 459775 h 1821"/>
                  <a:gd name="T24" fmla="*/ 805541 w 3030"/>
                  <a:gd name="T25" fmla="*/ 507660 h 1821"/>
                  <a:gd name="T26" fmla="*/ 774586 w 3030"/>
                  <a:gd name="T27" fmla="*/ 521342 h 1821"/>
                  <a:gd name="T28" fmla="*/ 737153 w 3030"/>
                  <a:gd name="T29" fmla="*/ 524942 h 1821"/>
                  <a:gd name="T30" fmla="*/ 726715 w 3030"/>
                  <a:gd name="T31" fmla="*/ 552306 h 1821"/>
                  <a:gd name="T32" fmla="*/ 692521 w 3030"/>
                  <a:gd name="T33" fmla="*/ 552306 h 1821"/>
                  <a:gd name="T34" fmla="*/ 699359 w 3030"/>
                  <a:gd name="T35" fmla="*/ 579669 h 1821"/>
                  <a:gd name="T36" fmla="*/ 713037 w 3030"/>
                  <a:gd name="T37" fmla="*/ 610633 h 1821"/>
                  <a:gd name="T38" fmla="*/ 688921 w 3030"/>
                  <a:gd name="T39" fmla="*/ 631155 h 1821"/>
                  <a:gd name="T40" fmla="*/ 672004 w 3030"/>
                  <a:gd name="T41" fmla="*/ 613873 h 1821"/>
                  <a:gd name="T42" fmla="*/ 641049 w 3030"/>
                  <a:gd name="T43" fmla="*/ 617473 h 1821"/>
                  <a:gd name="T44" fmla="*/ 623772 w 3030"/>
                  <a:gd name="T45" fmla="*/ 593351 h 1821"/>
                  <a:gd name="T46" fmla="*/ 603256 w 3030"/>
                  <a:gd name="T47" fmla="*/ 579669 h 1821"/>
                  <a:gd name="T48" fmla="*/ 582740 w 3030"/>
                  <a:gd name="T49" fmla="*/ 617473 h 1821"/>
                  <a:gd name="T50" fmla="*/ 582740 w 3030"/>
                  <a:gd name="T51" fmla="*/ 648437 h 1821"/>
                  <a:gd name="T52" fmla="*/ 544946 w 3030"/>
                  <a:gd name="T53" fmla="*/ 644837 h 1821"/>
                  <a:gd name="T54" fmla="*/ 507513 w 3030"/>
                  <a:gd name="T55" fmla="*/ 651678 h 1821"/>
                  <a:gd name="T56" fmla="*/ 472958 w 3030"/>
                  <a:gd name="T57" fmla="*/ 648437 h 1821"/>
                  <a:gd name="T58" fmla="*/ 435165 w 3030"/>
                  <a:gd name="T59" fmla="*/ 651678 h 1821"/>
                  <a:gd name="T60" fmla="*/ 418248 w 3030"/>
                  <a:gd name="T61" fmla="*/ 641596 h 1821"/>
                  <a:gd name="T62" fmla="*/ 400971 w 3030"/>
                  <a:gd name="T63" fmla="*/ 627555 h 1821"/>
                  <a:gd name="T64" fmla="*/ 353099 w 3030"/>
                  <a:gd name="T65" fmla="*/ 610633 h 1821"/>
                  <a:gd name="T66" fmla="*/ 322144 w 3030"/>
                  <a:gd name="T67" fmla="*/ 545465 h 1821"/>
                  <a:gd name="T68" fmla="*/ 291550 w 3030"/>
                  <a:gd name="T69" fmla="*/ 531783 h 1821"/>
                  <a:gd name="T70" fmla="*/ 171330 w 3030"/>
                  <a:gd name="T71" fmla="*/ 504420 h 1821"/>
                  <a:gd name="T72" fmla="*/ 78826 w 3030"/>
                  <a:gd name="T73" fmla="*/ 432411 h 1821"/>
                  <a:gd name="T74" fmla="*/ 47872 w 3030"/>
                  <a:gd name="T75" fmla="*/ 367244 h 1821"/>
                  <a:gd name="T76" fmla="*/ 0 w 3030"/>
                  <a:gd name="T77" fmla="*/ 271112 h 1821"/>
                  <a:gd name="T78" fmla="*/ 37793 w 3030"/>
                  <a:gd name="T79" fmla="*/ 223227 h 1821"/>
                  <a:gd name="T80" fmla="*/ 44632 w 3030"/>
                  <a:gd name="T81" fmla="*/ 195863 h 1821"/>
                  <a:gd name="T82" fmla="*/ 58310 w 3030"/>
                  <a:gd name="T83" fmla="*/ 161299 h 1821"/>
                  <a:gd name="T84" fmla="*/ 106182 w 3030"/>
                  <a:gd name="T85" fmla="*/ 89291 h 1821"/>
                  <a:gd name="T86" fmla="*/ 253756 w 3030"/>
                  <a:gd name="T87" fmla="*/ 30964 h 1821"/>
                  <a:gd name="T88" fmla="*/ 373616 w 3030"/>
                  <a:gd name="T89" fmla="*/ 82450 h 1821"/>
                  <a:gd name="T90" fmla="*/ 428686 w 3030"/>
                  <a:gd name="T91" fmla="*/ 102972 h 1821"/>
                  <a:gd name="T92" fmla="*/ 456041 w 3030"/>
                  <a:gd name="T93" fmla="*/ 123495 h 1821"/>
                  <a:gd name="T94" fmla="*/ 469719 w 3030"/>
                  <a:gd name="T95" fmla="*/ 102972 h 1821"/>
                  <a:gd name="T96" fmla="*/ 503913 w 3030"/>
                  <a:gd name="T97" fmla="*/ 58687 h 1821"/>
                  <a:gd name="T98" fmla="*/ 486636 w 3030"/>
                  <a:gd name="T99" fmla="*/ 17282 h 1821"/>
                  <a:gd name="T100" fmla="*/ 634211 w 3030"/>
                  <a:gd name="T101" fmla="*/ 7201 h 1821"/>
                  <a:gd name="T102" fmla="*/ 788624 w 3030"/>
                  <a:gd name="T103" fmla="*/ 65528 h 1821"/>
                  <a:gd name="T104" fmla="*/ 949516 w 3030"/>
                  <a:gd name="T105" fmla="*/ 65528 h 1821"/>
                  <a:gd name="T106" fmla="*/ 966793 w 3030"/>
                  <a:gd name="T107" fmla="*/ 89291 h 1821"/>
                  <a:gd name="T108" fmla="*/ 1000987 w 3030"/>
                  <a:gd name="T109" fmla="*/ 113413 h 1821"/>
                  <a:gd name="T110" fmla="*/ 1025103 w 3030"/>
                  <a:gd name="T111" fmla="*/ 133936 h 1821"/>
                  <a:gd name="T112" fmla="*/ 1056058 w 3030"/>
                  <a:gd name="T113" fmla="*/ 133936 h 182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30" h="1821">
                    <a:moveTo>
                      <a:pt x="2991" y="343"/>
                    </a:moveTo>
                    <a:lnTo>
                      <a:pt x="3029" y="391"/>
                    </a:lnTo>
                    <a:lnTo>
                      <a:pt x="3029" y="420"/>
                    </a:lnTo>
                    <a:lnTo>
                      <a:pt x="3029" y="439"/>
                    </a:lnTo>
                    <a:lnTo>
                      <a:pt x="3010" y="467"/>
                    </a:lnTo>
                    <a:lnTo>
                      <a:pt x="3000" y="515"/>
                    </a:lnTo>
                    <a:lnTo>
                      <a:pt x="2991" y="572"/>
                    </a:lnTo>
                    <a:lnTo>
                      <a:pt x="2991" y="639"/>
                    </a:lnTo>
                    <a:lnTo>
                      <a:pt x="2972" y="667"/>
                    </a:lnTo>
                    <a:lnTo>
                      <a:pt x="2934" y="686"/>
                    </a:lnTo>
                    <a:lnTo>
                      <a:pt x="2800" y="696"/>
                    </a:lnTo>
                    <a:lnTo>
                      <a:pt x="2733" y="724"/>
                    </a:lnTo>
                    <a:lnTo>
                      <a:pt x="2648" y="762"/>
                    </a:lnTo>
                    <a:lnTo>
                      <a:pt x="2619" y="800"/>
                    </a:lnTo>
                    <a:lnTo>
                      <a:pt x="2591" y="848"/>
                    </a:lnTo>
                    <a:lnTo>
                      <a:pt x="2581" y="886"/>
                    </a:lnTo>
                    <a:lnTo>
                      <a:pt x="2562" y="896"/>
                    </a:lnTo>
                    <a:lnTo>
                      <a:pt x="2533" y="896"/>
                    </a:lnTo>
                    <a:lnTo>
                      <a:pt x="2515" y="886"/>
                    </a:lnTo>
                    <a:lnTo>
                      <a:pt x="2486" y="886"/>
                    </a:lnTo>
                    <a:lnTo>
                      <a:pt x="2457" y="896"/>
                    </a:lnTo>
                    <a:lnTo>
                      <a:pt x="2410" y="934"/>
                    </a:lnTo>
                    <a:lnTo>
                      <a:pt x="2305" y="972"/>
                    </a:lnTo>
                    <a:lnTo>
                      <a:pt x="2295" y="991"/>
                    </a:lnTo>
                    <a:lnTo>
                      <a:pt x="2295" y="1020"/>
                    </a:lnTo>
                    <a:lnTo>
                      <a:pt x="2286" y="1048"/>
                    </a:lnTo>
                    <a:lnTo>
                      <a:pt x="2276" y="1077"/>
                    </a:lnTo>
                    <a:lnTo>
                      <a:pt x="2257" y="1115"/>
                    </a:lnTo>
                    <a:lnTo>
                      <a:pt x="2257" y="1134"/>
                    </a:lnTo>
                    <a:lnTo>
                      <a:pt x="2238" y="1143"/>
                    </a:lnTo>
                    <a:lnTo>
                      <a:pt x="2191" y="1163"/>
                    </a:lnTo>
                    <a:lnTo>
                      <a:pt x="2181" y="1172"/>
                    </a:lnTo>
                    <a:lnTo>
                      <a:pt x="2181" y="1201"/>
                    </a:lnTo>
                    <a:lnTo>
                      <a:pt x="2181" y="1220"/>
                    </a:lnTo>
                    <a:lnTo>
                      <a:pt x="2219" y="1258"/>
                    </a:lnTo>
                    <a:lnTo>
                      <a:pt x="2229" y="1277"/>
                    </a:lnTo>
                    <a:lnTo>
                      <a:pt x="2248" y="1353"/>
                    </a:lnTo>
                    <a:lnTo>
                      <a:pt x="2248" y="1382"/>
                    </a:lnTo>
                    <a:lnTo>
                      <a:pt x="2238" y="1410"/>
                    </a:lnTo>
                    <a:lnTo>
                      <a:pt x="2219" y="1429"/>
                    </a:lnTo>
                    <a:lnTo>
                      <a:pt x="2191" y="1439"/>
                    </a:lnTo>
                    <a:lnTo>
                      <a:pt x="2152" y="1448"/>
                    </a:lnTo>
                    <a:lnTo>
                      <a:pt x="2105" y="1439"/>
                    </a:lnTo>
                    <a:lnTo>
                      <a:pt x="2076" y="1448"/>
                    </a:lnTo>
                    <a:lnTo>
                      <a:pt x="2048" y="1458"/>
                    </a:lnTo>
                    <a:lnTo>
                      <a:pt x="2038" y="1486"/>
                    </a:lnTo>
                    <a:lnTo>
                      <a:pt x="2029" y="1524"/>
                    </a:lnTo>
                    <a:lnTo>
                      <a:pt x="2019" y="1534"/>
                    </a:lnTo>
                    <a:lnTo>
                      <a:pt x="1981" y="1515"/>
                    </a:lnTo>
                    <a:lnTo>
                      <a:pt x="1962" y="1515"/>
                    </a:lnTo>
                    <a:lnTo>
                      <a:pt x="1924" y="1534"/>
                    </a:lnTo>
                    <a:lnTo>
                      <a:pt x="1914" y="1553"/>
                    </a:lnTo>
                    <a:lnTo>
                      <a:pt x="1924" y="1582"/>
                    </a:lnTo>
                    <a:lnTo>
                      <a:pt x="1943" y="1610"/>
                    </a:lnTo>
                    <a:lnTo>
                      <a:pt x="1971" y="1629"/>
                    </a:lnTo>
                    <a:lnTo>
                      <a:pt x="1981" y="1658"/>
                    </a:lnTo>
                    <a:lnTo>
                      <a:pt x="1981" y="1696"/>
                    </a:lnTo>
                    <a:lnTo>
                      <a:pt x="1953" y="1743"/>
                    </a:lnTo>
                    <a:lnTo>
                      <a:pt x="1933" y="1753"/>
                    </a:lnTo>
                    <a:lnTo>
                      <a:pt x="1914" y="1753"/>
                    </a:lnTo>
                    <a:lnTo>
                      <a:pt x="1895" y="1743"/>
                    </a:lnTo>
                    <a:lnTo>
                      <a:pt x="1886" y="1725"/>
                    </a:lnTo>
                    <a:lnTo>
                      <a:pt x="1867" y="1705"/>
                    </a:lnTo>
                    <a:lnTo>
                      <a:pt x="1848" y="1696"/>
                    </a:lnTo>
                    <a:lnTo>
                      <a:pt x="1829" y="1696"/>
                    </a:lnTo>
                    <a:lnTo>
                      <a:pt x="1781" y="1715"/>
                    </a:lnTo>
                    <a:lnTo>
                      <a:pt x="1762" y="1705"/>
                    </a:lnTo>
                    <a:lnTo>
                      <a:pt x="1743" y="1696"/>
                    </a:lnTo>
                    <a:lnTo>
                      <a:pt x="1733" y="1648"/>
                    </a:lnTo>
                    <a:lnTo>
                      <a:pt x="1714" y="1620"/>
                    </a:lnTo>
                    <a:lnTo>
                      <a:pt x="1695" y="1610"/>
                    </a:lnTo>
                    <a:lnTo>
                      <a:pt x="1676" y="1610"/>
                    </a:lnTo>
                    <a:lnTo>
                      <a:pt x="1657" y="1629"/>
                    </a:lnTo>
                    <a:lnTo>
                      <a:pt x="1629" y="1696"/>
                    </a:lnTo>
                    <a:lnTo>
                      <a:pt x="1619" y="1715"/>
                    </a:lnTo>
                    <a:lnTo>
                      <a:pt x="1619" y="1743"/>
                    </a:lnTo>
                    <a:lnTo>
                      <a:pt x="1619" y="1772"/>
                    </a:lnTo>
                    <a:lnTo>
                      <a:pt x="1619" y="1801"/>
                    </a:lnTo>
                    <a:lnTo>
                      <a:pt x="1600" y="1810"/>
                    </a:lnTo>
                    <a:lnTo>
                      <a:pt x="1572" y="1810"/>
                    </a:lnTo>
                    <a:lnTo>
                      <a:pt x="1514" y="1791"/>
                    </a:lnTo>
                    <a:lnTo>
                      <a:pt x="1486" y="1791"/>
                    </a:lnTo>
                    <a:lnTo>
                      <a:pt x="1457" y="1801"/>
                    </a:lnTo>
                    <a:lnTo>
                      <a:pt x="1410" y="1810"/>
                    </a:lnTo>
                    <a:lnTo>
                      <a:pt x="1372" y="1820"/>
                    </a:lnTo>
                    <a:lnTo>
                      <a:pt x="1343" y="1810"/>
                    </a:lnTo>
                    <a:lnTo>
                      <a:pt x="1314" y="1801"/>
                    </a:lnTo>
                    <a:lnTo>
                      <a:pt x="1286" y="1801"/>
                    </a:lnTo>
                    <a:lnTo>
                      <a:pt x="1267" y="1801"/>
                    </a:lnTo>
                    <a:lnTo>
                      <a:pt x="1209" y="1810"/>
                    </a:lnTo>
                    <a:lnTo>
                      <a:pt x="1191" y="1810"/>
                    </a:lnTo>
                    <a:lnTo>
                      <a:pt x="1171" y="1801"/>
                    </a:lnTo>
                    <a:lnTo>
                      <a:pt x="1162" y="1782"/>
                    </a:lnTo>
                    <a:lnTo>
                      <a:pt x="1152" y="1763"/>
                    </a:lnTo>
                    <a:lnTo>
                      <a:pt x="1133" y="1743"/>
                    </a:lnTo>
                    <a:lnTo>
                      <a:pt x="1114" y="1743"/>
                    </a:lnTo>
                    <a:lnTo>
                      <a:pt x="1029" y="1734"/>
                    </a:lnTo>
                    <a:lnTo>
                      <a:pt x="1000" y="1725"/>
                    </a:lnTo>
                    <a:lnTo>
                      <a:pt x="981" y="1696"/>
                    </a:lnTo>
                    <a:lnTo>
                      <a:pt x="953" y="1648"/>
                    </a:lnTo>
                    <a:lnTo>
                      <a:pt x="914" y="1553"/>
                    </a:lnTo>
                    <a:lnTo>
                      <a:pt x="895" y="1515"/>
                    </a:lnTo>
                    <a:lnTo>
                      <a:pt x="876" y="1496"/>
                    </a:lnTo>
                    <a:lnTo>
                      <a:pt x="848" y="1486"/>
                    </a:lnTo>
                    <a:lnTo>
                      <a:pt x="810" y="1477"/>
                    </a:lnTo>
                    <a:lnTo>
                      <a:pt x="543" y="1477"/>
                    </a:lnTo>
                    <a:lnTo>
                      <a:pt x="514" y="1467"/>
                    </a:lnTo>
                    <a:lnTo>
                      <a:pt x="476" y="1401"/>
                    </a:lnTo>
                    <a:lnTo>
                      <a:pt x="391" y="1305"/>
                    </a:lnTo>
                    <a:lnTo>
                      <a:pt x="248" y="1229"/>
                    </a:lnTo>
                    <a:lnTo>
                      <a:pt x="219" y="1201"/>
                    </a:lnTo>
                    <a:lnTo>
                      <a:pt x="210" y="1172"/>
                    </a:lnTo>
                    <a:lnTo>
                      <a:pt x="200" y="1143"/>
                    </a:lnTo>
                    <a:lnTo>
                      <a:pt x="133" y="1020"/>
                    </a:lnTo>
                    <a:lnTo>
                      <a:pt x="38" y="867"/>
                    </a:lnTo>
                    <a:lnTo>
                      <a:pt x="10" y="791"/>
                    </a:lnTo>
                    <a:lnTo>
                      <a:pt x="0" y="753"/>
                    </a:lnTo>
                    <a:lnTo>
                      <a:pt x="19" y="734"/>
                    </a:lnTo>
                    <a:lnTo>
                      <a:pt x="48" y="705"/>
                    </a:lnTo>
                    <a:lnTo>
                      <a:pt x="105" y="620"/>
                    </a:lnTo>
                    <a:lnTo>
                      <a:pt x="114" y="601"/>
                    </a:lnTo>
                    <a:lnTo>
                      <a:pt x="124" y="572"/>
                    </a:lnTo>
                    <a:lnTo>
                      <a:pt x="124" y="544"/>
                    </a:lnTo>
                    <a:lnTo>
                      <a:pt x="124" y="515"/>
                    </a:lnTo>
                    <a:lnTo>
                      <a:pt x="133" y="486"/>
                    </a:lnTo>
                    <a:lnTo>
                      <a:pt x="162" y="448"/>
                    </a:lnTo>
                    <a:lnTo>
                      <a:pt x="181" y="420"/>
                    </a:lnTo>
                    <a:lnTo>
                      <a:pt x="200" y="324"/>
                    </a:lnTo>
                    <a:lnTo>
                      <a:pt x="295" y="248"/>
                    </a:lnTo>
                    <a:lnTo>
                      <a:pt x="590" y="105"/>
                    </a:lnTo>
                    <a:lnTo>
                      <a:pt x="657" y="86"/>
                    </a:lnTo>
                    <a:lnTo>
                      <a:pt x="705" y="86"/>
                    </a:lnTo>
                    <a:lnTo>
                      <a:pt x="953" y="153"/>
                    </a:lnTo>
                    <a:lnTo>
                      <a:pt x="981" y="172"/>
                    </a:lnTo>
                    <a:lnTo>
                      <a:pt x="1038" y="229"/>
                    </a:lnTo>
                    <a:lnTo>
                      <a:pt x="1067" y="248"/>
                    </a:lnTo>
                    <a:lnTo>
                      <a:pt x="1162" y="277"/>
                    </a:lnTo>
                    <a:lnTo>
                      <a:pt x="1191" y="286"/>
                    </a:lnTo>
                    <a:lnTo>
                      <a:pt x="1229" y="334"/>
                    </a:lnTo>
                    <a:lnTo>
                      <a:pt x="1257" y="343"/>
                    </a:lnTo>
                    <a:lnTo>
                      <a:pt x="1267" y="343"/>
                    </a:lnTo>
                    <a:lnTo>
                      <a:pt x="1276" y="324"/>
                    </a:lnTo>
                    <a:lnTo>
                      <a:pt x="1286" y="305"/>
                    </a:lnTo>
                    <a:lnTo>
                      <a:pt x="1305" y="286"/>
                    </a:lnTo>
                    <a:lnTo>
                      <a:pt x="1391" y="210"/>
                    </a:lnTo>
                    <a:lnTo>
                      <a:pt x="1400" y="191"/>
                    </a:lnTo>
                    <a:lnTo>
                      <a:pt x="1400" y="163"/>
                    </a:lnTo>
                    <a:lnTo>
                      <a:pt x="1400" y="134"/>
                    </a:lnTo>
                    <a:lnTo>
                      <a:pt x="1381" y="96"/>
                    </a:lnTo>
                    <a:lnTo>
                      <a:pt x="1352" y="48"/>
                    </a:lnTo>
                    <a:lnTo>
                      <a:pt x="1467" y="0"/>
                    </a:lnTo>
                    <a:lnTo>
                      <a:pt x="1705" y="10"/>
                    </a:lnTo>
                    <a:lnTo>
                      <a:pt x="1762" y="20"/>
                    </a:lnTo>
                    <a:lnTo>
                      <a:pt x="1810" y="29"/>
                    </a:lnTo>
                    <a:lnTo>
                      <a:pt x="1905" y="77"/>
                    </a:lnTo>
                    <a:lnTo>
                      <a:pt x="2191" y="182"/>
                    </a:lnTo>
                    <a:lnTo>
                      <a:pt x="2238" y="182"/>
                    </a:lnTo>
                    <a:lnTo>
                      <a:pt x="2581" y="172"/>
                    </a:lnTo>
                    <a:lnTo>
                      <a:pt x="2638" y="182"/>
                    </a:lnTo>
                    <a:lnTo>
                      <a:pt x="2667" y="201"/>
                    </a:lnTo>
                    <a:lnTo>
                      <a:pt x="2676" y="220"/>
                    </a:lnTo>
                    <a:lnTo>
                      <a:pt x="2686" y="248"/>
                    </a:lnTo>
                    <a:lnTo>
                      <a:pt x="2705" y="277"/>
                    </a:lnTo>
                    <a:lnTo>
                      <a:pt x="2753" y="296"/>
                    </a:lnTo>
                    <a:lnTo>
                      <a:pt x="2781" y="315"/>
                    </a:lnTo>
                    <a:lnTo>
                      <a:pt x="2800" y="334"/>
                    </a:lnTo>
                    <a:lnTo>
                      <a:pt x="2819" y="353"/>
                    </a:lnTo>
                    <a:lnTo>
                      <a:pt x="2848" y="372"/>
                    </a:lnTo>
                    <a:lnTo>
                      <a:pt x="2876" y="381"/>
                    </a:lnTo>
                    <a:lnTo>
                      <a:pt x="2914" y="381"/>
                    </a:lnTo>
                    <a:lnTo>
                      <a:pt x="2934" y="372"/>
                    </a:lnTo>
                    <a:lnTo>
                      <a:pt x="2991" y="343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31" name="Freeform 33">
                <a:extLst>
                  <a:ext uri="{FF2B5EF4-FFF2-40B4-BE49-F238E27FC236}">
                    <a16:creationId xmlns:a16="http://schemas.microsoft.com/office/drawing/2014/main" id="{6C86B8F9-0E4F-2D47-919E-A2C28F317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1600" y="4759325"/>
                <a:ext cx="706438" cy="1176338"/>
              </a:xfrm>
              <a:custGeom>
                <a:avLst/>
                <a:gdLst>
                  <a:gd name="T0" fmla="*/ 675129 w 1963"/>
                  <a:gd name="T1" fmla="*/ 857416 h 3268"/>
                  <a:gd name="T2" fmla="*/ 665052 w 1963"/>
                  <a:gd name="T3" fmla="*/ 888013 h 3268"/>
                  <a:gd name="T4" fmla="*/ 640940 w 1963"/>
                  <a:gd name="T5" fmla="*/ 915370 h 3268"/>
                  <a:gd name="T6" fmla="*/ 678727 w 1963"/>
                  <a:gd name="T7" fmla="*/ 939487 h 3268"/>
                  <a:gd name="T8" fmla="*/ 627265 w 1963"/>
                  <a:gd name="T9" fmla="*/ 1008238 h 3268"/>
                  <a:gd name="T10" fmla="*/ 332526 w 1963"/>
                  <a:gd name="T11" fmla="*/ 1042434 h 3268"/>
                  <a:gd name="T12" fmla="*/ 287901 w 1963"/>
                  <a:gd name="T13" fmla="*/ 1090308 h 3268"/>
                  <a:gd name="T14" fmla="*/ 202251 w 1963"/>
                  <a:gd name="T15" fmla="*/ 1062952 h 3268"/>
                  <a:gd name="T16" fmla="*/ 188575 w 1963"/>
                  <a:gd name="T17" fmla="*/ 1076630 h 3268"/>
                  <a:gd name="T18" fmla="*/ 188575 w 1963"/>
                  <a:gd name="T19" fmla="*/ 1100747 h 3268"/>
                  <a:gd name="T20" fmla="*/ 160865 w 1963"/>
                  <a:gd name="T21" fmla="*/ 1141782 h 3268"/>
                  <a:gd name="T22" fmla="*/ 123438 w 1963"/>
                  <a:gd name="T23" fmla="*/ 1175978 h 3268"/>
                  <a:gd name="T24" fmla="*/ 113001 w 1963"/>
                  <a:gd name="T25" fmla="*/ 1138183 h 3268"/>
                  <a:gd name="T26" fmla="*/ 109762 w 1963"/>
                  <a:gd name="T27" fmla="*/ 1097148 h 3268"/>
                  <a:gd name="T28" fmla="*/ 109762 w 1963"/>
                  <a:gd name="T29" fmla="*/ 1059352 h 3268"/>
                  <a:gd name="T30" fmla="*/ 123438 w 1963"/>
                  <a:gd name="T31" fmla="*/ 1014718 h 3268"/>
                  <a:gd name="T32" fmla="*/ 92488 w 1963"/>
                  <a:gd name="T33" fmla="*/ 1001039 h 3268"/>
                  <a:gd name="T34" fmla="*/ 51462 w 1963"/>
                  <a:gd name="T35" fmla="*/ 970443 h 3268"/>
                  <a:gd name="T36" fmla="*/ 20513 w 1963"/>
                  <a:gd name="T37" fmla="*/ 905291 h 3268"/>
                  <a:gd name="T38" fmla="*/ 47864 w 1963"/>
                  <a:gd name="T39" fmla="*/ 877934 h 3268"/>
                  <a:gd name="T40" fmla="*/ 17274 w 1963"/>
                  <a:gd name="T41" fmla="*/ 850217 h 3268"/>
                  <a:gd name="T42" fmla="*/ 30949 w 1963"/>
                  <a:gd name="T43" fmla="*/ 802343 h 3268"/>
                  <a:gd name="T44" fmla="*/ 44625 w 1963"/>
                  <a:gd name="T45" fmla="*/ 685717 h 3268"/>
                  <a:gd name="T46" fmla="*/ 27351 w 1963"/>
                  <a:gd name="T47" fmla="*/ 583130 h 3268"/>
                  <a:gd name="T48" fmla="*/ 58300 w 1963"/>
                  <a:gd name="T49" fmla="*/ 524457 h 3268"/>
                  <a:gd name="T50" fmla="*/ 54701 w 1963"/>
                  <a:gd name="T51" fmla="*/ 490261 h 3268"/>
                  <a:gd name="T52" fmla="*/ 10077 w 1963"/>
                  <a:gd name="T53" fmla="*/ 418270 h 3268"/>
                  <a:gd name="T54" fmla="*/ 6838 w 1963"/>
                  <a:gd name="T55" fmla="*/ 336199 h 3268"/>
                  <a:gd name="T56" fmla="*/ 20513 w 1963"/>
                  <a:gd name="T57" fmla="*/ 301644 h 3268"/>
                  <a:gd name="T58" fmla="*/ 37787 w 1963"/>
                  <a:gd name="T59" fmla="*/ 305243 h 3268"/>
                  <a:gd name="T60" fmla="*/ 61539 w 1963"/>
                  <a:gd name="T61" fmla="*/ 329360 h 3268"/>
                  <a:gd name="T62" fmla="*/ 82052 w 1963"/>
                  <a:gd name="T63" fmla="*/ 312082 h 3268"/>
                  <a:gd name="T64" fmla="*/ 102925 w 1963"/>
                  <a:gd name="T65" fmla="*/ 257369 h 3268"/>
                  <a:gd name="T66" fmla="*/ 113001 w 1963"/>
                  <a:gd name="T67" fmla="*/ 199056 h 3268"/>
                  <a:gd name="T68" fmla="*/ 137113 w 1963"/>
                  <a:gd name="T69" fmla="*/ 150822 h 3268"/>
                  <a:gd name="T70" fmla="*/ 137113 w 1963"/>
                  <a:gd name="T71" fmla="*/ 106547 h 3268"/>
                  <a:gd name="T72" fmla="*/ 171301 w 1963"/>
                  <a:gd name="T73" fmla="*/ 61913 h 3268"/>
                  <a:gd name="T74" fmla="*/ 195413 w 1963"/>
                  <a:gd name="T75" fmla="*/ 13678 h 3268"/>
                  <a:gd name="T76" fmla="*/ 232840 w 1963"/>
                  <a:gd name="T77" fmla="*/ 71991 h 3268"/>
                  <a:gd name="T78" fmla="*/ 246516 w 1963"/>
                  <a:gd name="T79" fmla="*/ 147582 h 3268"/>
                  <a:gd name="T80" fmla="*/ 274226 w 1963"/>
                  <a:gd name="T81" fmla="*/ 164860 h 3268"/>
                  <a:gd name="T82" fmla="*/ 294739 w 1963"/>
                  <a:gd name="T83" fmla="*/ 205895 h 3268"/>
                  <a:gd name="T84" fmla="*/ 294739 w 1963"/>
                  <a:gd name="T85" fmla="*/ 246930 h 3268"/>
                  <a:gd name="T86" fmla="*/ 315252 w 1963"/>
                  <a:gd name="T87" fmla="*/ 295164 h 3268"/>
                  <a:gd name="T88" fmla="*/ 380390 w 1963"/>
                  <a:gd name="T89" fmla="*/ 404591 h 3268"/>
                  <a:gd name="T90" fmla="*/ 425014 w 1963"/>
                  <a:gd name="T91" fmla="*/ 466504 h 3268"/>
                  <a:gd name="T92" fmla="*/ 442288 w 1963"/>
                  <a:gd name="T93" fmla="*/ 559013 h 3268"/>
                  <a:gd name="T94" fmla="*/ 466040 w 1963"/>
                  <a:gd name="T95" fmla="*/ 583130 h 3268"/>
                  <a:gd name="T96" fmla="*/ 493391 w 1963"/>
                  <a:gd name="T97" fmla="*/ 586369 h 3268"/>
                  <a:gd name="T98" fmla="*/ 514264 w 1963"/>
                  <a:gd name="T99" fmla="*/ 583130 h 3268"/>
                  <a:gd name="T100" fmla="*/ 534777 w 1963"/>
                  <a:gd name="T101" fmla="*/ 627404 h 3268"/>
                  <a:gd name="T102" fmla="*/ 531178 w 1963"/>
                  <a:gd name="T103" fmla="*/ 678878 h 3268"/>
                  <a:gd name="T104" fmla="*/ 548452 w 1963"/>
                  <a:gd name="T105" fmla="*/ 716673 h 3268"/>
                  <a:gd name="T106" fmla="*/ 613590 w 1963"/>
                  <a:gd name="T107" fmla="*/ 733951 h 3268"/>
                  <a:gd name="T108" fmla="*/ 699240 w 1963"/>
                  <a:gd name="T109" fmla="*/ 822861 h 32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963" h="3268">
                    <a:moveTo>
                      <a:pt x="1962" y="2286"/>
                    </a:moveTo>
                    <a:lnTo>
                      <a:pt x="1905" y="2353"/>
                    </a:lnTo>
                    <a:lnTo>
                      <a:pt x="1876" y="2382"/>
                    </a:lnTo>
                    <a:lnTo>
                      <a:pt x="1866" y="2410"/>
                    </a:lnTo>
                    <a:lnTo>
                      <a:pt x="1857" y="2439"/>
                    </a:lnTo>
                    <a:lnTo>
                      <a:pt x="1848" y="2467"/>
                    </a:lnTo>
                    <a:lnTo>
                      <a:pt x="1800" y="2496"/>
                    </a:lnTo>
                    <a:lnTo>
                      <a:pt x="1790" y="2524"/>
                    </a:lnTo>
                    <a:lnTo>
                      <a:pt x="1781" y="2543"/>
                    </a:lnTo>
                    <a:lnTo>
                      <a:pt x="1800" y="2553"/>
                    </a:lnTo>
                    <a:lnTo>
                      <a:pt x="1876" y="2581"/>
                    </a:lnTo>
                    <a:lnTo>
                      <a:pt x="1886" y="2610"/>
                    </a:lnTo>
                    <a:lnTo>
                      <a:pt x="1866" y="2638"/>
                    </a:lnTo>
                    <a:lnTo>
                      <a:pt x="1848" y="2667"/>
                    </a:lnTo>
                    <a:lnTo>
                      <a:pt x="1743" y="2801"/>
                    </a:lnTo>
                    <a:lnTo>
                      <a:pt x="1686" y="2839"/>
                    </a:lnTo>
                    <a:lnTo>
                      <a:pt x="990" y="2877"/>
                    </a:lnTo>
                    <a:lnTo>
                      <a:pt x="924" y="2896"/>
                    </a:lnTo>
                    <a:lnTo>
                      <a:pt x="886" y="2924"/>
                    </a:lnTo>
                    <a:lnTo>
                      <a:pt x="857" y="2953"/>
                    </a:lnTo>
                    <a:lnTo>
                      <a:pt x="800" y="3029"/>
                    </a:lnTo>
                    <a:lnTo>
                      <a:pt x="743" y="3019"/>
                    </a:lnTo>
                    <a:lnTo>
                      <a:pt x="609" y="2962"/>
                    </a:lnTo>
                    <a:lnTo>
                      <a:pt x="562" y="2953"/>
                    </a:lnTo>
                    <a:lnTo>
                      <a:pt x="533" y="2962"/>
                    </a:lnTo>
                    <a:lnTo>
                      <a:pt x="514" y="2972"/>
                    </a:lnTo>
                    <a:lnTo>
                      <a:pt x="524" y="2991"/>
                    </a:lnTo>
                    <a:lnTo>
                      <a:pt x="533" y="3019"/>
                    </a:lnTo>
                    <a:lnTo>
                      <a:pt x="533" y="3039"/>
                    </a:lnTo>
                    <a:lnTo>
                      <a:pt x="524" y="3058"/>
                    </a:lnTo>
                    <a:lnTo>
                      <a:pt x="495" y="3096"/>
                    </a:lnTo>
                    <a:lnTo>
                      <a:pt x="486" y="3115"/>
                    </a:lnTo>
                    <a:lnTo>
                      <a:pt x="447" y="3172"/>
                    </a:lnTo>
                    <a:lnTo>
                      <a:pt x="419" y="3210"/>
                    </a:lnTo>
                    <a:lnTo>
                      <a:pt x="381" y="3248"/>
                    </a:lnTo>
                    <a:lnTo>
                      <a:pt x="343" y="3267"/>
                    </a:lnTo>
                    <a:lnTo>
                      <a:pt x="314" y="3267"/>
                    </a:lnTo>
                    <a:lnTo>
                      <a:pt x="266" y="3248"/>
                    </a:lnTo>
                    <a:lnTo>
                      <a:pt x="314" y="3162"/>
                    </a:lnTo>
                    <a:lnTo>
                      <a:pt x="324" y="3096"/>
                    </a:lnTo>
                    <a:lnTo>
                      <a:pt x="314" y="3077"/>
                    </a:lnTo>
                    <a:lnTo>
                      <a:pt x="305" y="3048"/>
                    </a:lnTo>
                    <a:lnTo>
                      <a:pt x="295" y="3019"/>
                    </a:lnTo>
                    <a:lnTo>
                      <a:pt x="295" y="2972"/>
                    </a:lnTo>
                    <a:lnTo>
                      <a:pt x="305" y="2943"/>
                    </a:lnTo>
                    <a:lnTo>
                      <a:pt x="352" y="2867"/>
                    </a:lnTo>
                    <a:lnTo>
                      <a:pt x="352" y="2839"/>
                    </a:lnTo>
                    <a:lnTo>
                      <a:pt x="343" y="2819"/>
                    </a:lnTo>
                    <a:lnTo>
                      <a:pt x="324" y="2801"/>
                    </a:lnTo>
                    <a:lnTo>
                      <a:pt x="305" y="2791"/>
                    </a:lnTo>
                    <a:lnTo>
                      <a:pt x="257" y="2781"/>
                    </a:lnTo>
                    <a:lnTo>
                      <a:pt x="228" y="2772"/>
                    </a:lnTo>
                    <a:lnTo>
                      <a:pt x="209" y="2762"/>
                    </a:lnTo>
                    <a:lnTo>
                      <a:pt x="143" y="2696"/>
                    </a:lnTo>
                    <a:lnTo>
                      <a:pt x="124" y="2667"/>
                    </a:lnTo>
                    <a:lnTo>
                      <a:pt x="66" y="2553"/>
                    </a:lnTo>
                    <a:lnTo>
                      <a:pt x="57" y="2515"/>
                    </a:lnTo>
                    <a:lnTo>
                      <a:pt x="66" y="2486"/>
                    </a:lnTo>
                    <a:lnTo>
                      <a:pt x="124" y="2458"/>
                    </a:lnTo>
                    <a:lnTo>
                      <a:pt x="133" y="2439"/>
                    </a:lnTo>
                    <a:lnTo>
                      <a:pt x="105" y="2420"/>
                    </a:lnTo>
                    <a:lnTo>
                      <a:pt x="86" y="2400"/>
                    </a:lnTo>
                    <a:lnTo>
                      <a:pt x="48" y="2362"/>
                    </a:lnTo>
                    <a:lnTo>
                      <a:pt x="48" y="2324"/>
                    </a:lnTo>
                    <a:lnTo>
                      <a:pt x="57" y="2286"/>
                    </a:lnTo>
                    <a:lnTo>
                      <a:pt x="86" y="2229"/>
                    </a:lnTo>
                    <a:lnTo>
                      <a:pt x="95" y="2200"/>
                    </a:lnTo>
                    <a:lnTo>
                      <a:pt x="105" y="2162"/>
                    </a:lnTo>
                    <a:lnTo>
                      <a:pt x="124" y="1905"/>
                    </a:lnTo>
                    <a:lnTo>
                      <a:pt x="114" y="1848"/>
                    </a:lnTo>
                    <a:lnTo>
                      <a:pt x="76" y="1677"/>
                    </a:lnTo>
                    <a:lnTo>
                      <a:pt x="76" y="1620"/>
                    </a:lnTo>
                    <a:lnTo>
                      <a:pt x="76" y="1562"/>
                    </a:lnTo>
                    <a:lnTo>
                      <a:pt x="95" y="1534"/>
                    </a:lnTo>
                    <a:lnTo>
                      <a:pt x="162" y="1457"/>
                    </a:lnTo>
                    <a:lnTo>
                      <a:pt x="171" y="1429"/>
                    </a:lnTo>
                    <a:lnTo>
                      <a:pt x="171" y="1400"/>
                    </a:lnTo>
                    <a:lnTo>
                      <a:pt x="152" y="1362"/>
                    </a:lnTo>
                    <a:lnTo>
                      <a:pt x="133" y="1296"/>
                    </a:lnTo>
                    <a:lnTo>
                      <a:pt x="57" y="1219"/>
                    </a:lnTo>
                    <a:lnTo>
                      <a:pt x="28" y="1162"/>
                    </a:lnTo>
                    <a:lnTo>
                      <a:pt x="0" y="1038"/>
                    </a:lnTo>
                    <a:lnTo>
                      <a:pt x="10" y="972"/>
                    </a:lnTo>
                    <a:lnTo>
                      <a:pt x="19" y="934"/>
                    </a:lnTo>
                    <a:lnTo>
                      <a:pt x="28" y="915"/>
                    </a:lnTo>
                    <a:lnTo>
                      <a:pt x="48" y="858"/>
                    </a:lnTo>
                    <a:lnTo>
                      <a:pt x="57" y="838"/>
                    </a:lnTo>
                    <a:lnTo>
                      <a:pt x="76" y="829"/>
                    </a:lnTo>
                    <a:lnTo>
                      <a:pt x="95" y="829"/>
                    </a:lnTo>
                    <a:lnTo>
                      <a:pt x="105" y="848"/>
                    </a:lnTo>
                    <a:lnTo>
                      <a:pt x="133" y="886"/>
                    </a:lnTo>
                    <a:lnTo>
                      <a:pt x="143" y="905"/>
                    </a:lnTo>
                    <a:lnTo>
                      <a:pt x="171" y="915"/>
                    </a:lnTo>
                    <a:lnTo>
                      <a:pt x="190" y="905"/>
                    </a:lnTo>
                    <a:lnTo>
                      <a:pt x="209" y="896"/>
                    </a:lnTo>
                    <a:lnTo>
                      <a:pt x="228" y="867"/>
                    </a:lnTo>
                    <a:lnTo>
                      <a:pt x="248" y="838"/>
                    </a:lnTo>
                    <a:lnTo>
                      <a:pt x="266" y="781"/>
                    </a:lnTo>
                    <a:lnTo>
                      <a:pt x="286" y="715"/>
                    </a:lnTo>
                    <a:lnTo>
                      <a:pt x="286" y="639"/>
                    </a:lnTo>
                    <a:lnTo>
                      <a:pt x="305" y="591"/>
                    </a:lnTo>
                    <a:lnTo>
                      <a:pt x="314" y="553"/>
                    </a:lnTo>
                    <a:lnTo>
                      <a:pt x="333" y="515"/>
                    </a:lnTo>
                    <a:lnTo>
                      <a:pt x="362" y="458"/>
                    </a:lnTo>
                    <a:lnTo>
                      <a:pt x="381" y="419"/>
                    </a:lnTo>
                    <a:lnTo>
                      <a:pt x="390" y="362"/>
                    </a:lnTo>
                    <a:lnTo>
                      <a:pt x="390" y="334"/>
                    </a:lnTo>
                    <a:lnTo>
                      <a:pt x="381" y="296"/>
                    </a:lnTo>
                    <a:lnTo>
                      <a:pt x="371" y="267"/>
                    </a:lnTo>
                    <a:lnTo>
                      <a:pt x="333" y="200"/>
                    </a:lnTo>
                    <a:lnTo>
                      <a:pt x="476" y="172"/>
                    </a:lnTo>
                    <a:lnTo>
                      <a:pt x="514" y="115"/>
                    </a:lnTo>
                    <a:lnTo>
                      <a:pt x="524" y="77"/>
                    </a:lnTo>
                    <a:lnTo>
                      <a:pt x="543" y="38"/>
                    </a:lnTo>
                    <a:lnTo>
                      <a:pt x="562" y="20"/>
                    </a:lnTo>
                    <a:lnTo>
                      <a:pt x="609" y="0"/>
                    </a:lnTo>
                    <a:lnTo>
                      <a:pt x="647" y="200"/>
                    </a:lnTo>
                    <a:lnTo>
                      <a:pt x="667" y="343"/>
                    </a:lnTo>
                    <a:lnTo>
                      <a:pt x="676" y="381"/>
                    </a:lnTo>
                    <a:lnTo>
                      <a:pt x="685" y="410"/>
                    </a:lnTo>
                    <a:lnTo>
                      <a:pt x="714" y="429"/>
                    </a:lnTo>
                    <a:lnTo>
                      <a:pt x="733" y="439"/>
                    </a:lnTo>
                    <a:lnTo>
                      <a:pt x="762" y="458"/>
                    </a:lnTo>
                    <a:lnTo>
                      <a:pt x="781" y="486"/>
                    </a:lnTo>
                    <a:lnTo>
                      <a:pt x="810" y="534"/>
                    </a:lnTo>
                    <a:lnTo>
                      <a:pt x="819" y="572"/>
                    </a:lnTo>
                    <a:lnTo>
                      <a:pt x="828" y="600"/>
                    </a:lnTo>
                    <a:lnTo>
                      <a:pt x="828" y="629"/>
                    </a:lnTo>
                    <a:lnTo>
                      <a:pt x="819" y="686"/>
                    </a:lnTo>
                    <a:lnTo>
                      <a:pt x="828" y="734"/>
                    </a:lnTo>
                    <a:lnTo>
                      <a:pt x="857" y="791"/>
                    </a:lnTo>
                    <a:lnTo>
                      <a:pt x="876" y="820"/>
                    </a:lnTo>
                    <a:lnTo>
                      <a:pt x="905" y="848"/>
                    </a:lnTo>
                    <a:lnTo>
                      <a:pt x="933" y="886"/>
                    </a:lnTo>
                    <a:lnTo>
                      <a:pt x="1057" y="1124"/>
                    </a:lnTo>
                    <a:lnTo>
                      <a:pt x="1152" y="1229"/>
                    </a:lnTo>
                    <a:lnTo>
                      <a:pt x="1171" y="1267"/>
                    </a:lnTo>
                    <a:lnTo>
                      <a:pt x="1181" y="1296"/>
                    </a:lnTo>
                    <a:lnTo>
                      <a:pt x="1191" y="1439"/>
                    </a:lnTo>
                    <a:lnTo>
                      <a:pt x="1209" y="1515"/>
                    </a:lnTo>
                    <a:lnTo>
                      <a:pt x="1229" y="1553"/>
                    </a:lnTo>
                    <a:lnTo>
                      <a:pt x="1247" y="1591"/>
                    </a:lnTo>
                    <a:lnTo>
                      <a:pt x="1267" y="1610"/>
                    </a:lnTo>
                    <a:lnTo>
                      <a:pt x="1295" y="1620"/>
                    </a:lnTo>
                    <a:lnTo>
                      <a:pt x="1314" y="1629"/>
                    </a:lnTo>
                    <a:lnTo>
                      <a:pt x="1343" y="1629"/>
                    </a:lnTo>
                    <a:lnTo>
                      <a:pt x="1371" y="1629"/>
                    </a:lnTo>
                    <a:lnTo>
                      <a:pt x="1390" y="1620"/>
                    </a:lnTo>
                    <a:lnTo>
                      <a:pt x="1409" y="1620"/>
                    </a:lnTo>
                    <a:lnTo>
                      <a:pt x="1429" y="1620"/>
                    </a:lnTo>
                    <a:lnTo>
                      <a:pt x="1447" y="1648"/>
                    </a:lnTo>
                    <a:lnTo>
                      <a:pt x="1476" y="1705"/>
                    </a:lnTo>
                    <a:lnTo>
                      <a:pt x="1486" y="1743"/>
                    </a:lnTo>
                    <a:lnTo>
                      <a:pt x="1486" y="1791"/>
                    </a:lnTo>
                    <a:lnTo>
                      <a:pt x="1486" y="1838"/>
                    </a:lnTo>
                    <a:lnTo>
                      <a:pt x="1476" y="1886"/>
                    </a:lnTo>
                    <a:lnTo>
                      <a:pt x="1486" y="1943"/>
                    </a:lnTo>
                    <a:lnTo>
                      <a:pt x="1505" y="1972"/>
                    </a:lnTo>
                    <a:lnTo>
                      <a:pt x="1524" y="1991"/>
                    </a:lnTo>
                    <a:lnTo>
                      <a:pt x="1638" y="2010"/>
                    </a:lnTo>
                    <a:lnTo>
                      <a:pt x="1667" y="2019"/>
                    </a:lnTo>
                    <a:lnTo>
                      <a:pt x="1705" y="2039"/>
                    </a:lnTo>
                    <a:lnTo>
                      <a:pt x="1866" y="2239"/>
                    </a:lnTo>
                    <a:lnTo>
                      <a:pt x="1895" y="2257"/>
                    </a:lnTo>
                    <a:lnTo>
                      <a:pt x="1943" y="2286"/>
                    </a:lnTo>
                    <a:lnTo>
                      <a:pt x="1962" y="2286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32" name="Freeform 34">
                <a:extLst>
                  <a:ext uri="{FF2B5EF4-FFF2-40B4-BE49-F238E27FC236}">
                    <a16:creationId xmlns:a16="http://schemas.microsoft.com/office/drawing/2014/main" id="{B81862DD-F133-B546-AAC8-EE3DC498E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5325" y="5548313"/>
                <a:ext cx="466725" cy="582612"/>
              </a:xfrm>
              <a:custGeom>
                <a:avLst/>
                <a:gdLst>
                  <a:gd name="T0" fmla="*/ 34212 w 1296"/>
                  <a:gd name="T1" fmla="*/ 219379 h 1620"/>
                  <a:gd name="T2" fmla="*/ 78508 w 1296"/>
                  <a:gd name="T3" fmla="*/ 160758 h 1620"/>
                  <a:gd name="T4" fmla="*/ 82109 w 1296"/>
                  <a:gd name="T5" fmla="*/ 140258 h 1620"/>
                  <a:gd name="T6" fmla="*/ 47897 w 1296"/>
                  <a:gd name="T7" fmla="*/ 126592 h 1620"/>
                  <a:gd name="T8" fmla="*/ 54739 w 1296"/>
                  <a:gd name="T9" fmla="*/ 109689 h 1620"/>
                  <a:gd name="T10" fmla="*/ 75267 w 1296"/>
                  <a:gd name="T11" fmla="*/ 89190 h 1620"/>
                  <a:gd name="T12" fmla="*/ 82109 w 1296"/>
                  <a:gd name="T13" fmla="*/ 68691 h 1620"/>
                  <a:gd name="T14" fmla="*/ 113080 w 1296"/>
                  <a:gd name="T15" fmla="*/ 34166 h 1620"/>
                  <a:gd name="T16" fmla="*/ 126765 w 1296"/>
                  <a:gd name="T17" fmla="*/ 17263 h 1620"/>
                  <a:gd name="T18" fmla="*/ 222919 w 1296"/>
                  <a:gd name="T19" fmla="*/ 0 h 1620"/>
                  <a:gd name="T20" fmla="*/ 263973 w 1296"/>
                  <a:gd name="T21" fmla="*/ 10070 h 1620"/>
                  <a:gd name="T22" fmla="*/ 311870 w 1296"/>
                  <a:gd name="T23" fmla="*/ 10070 h 1620"/>
                  <a:gd name="T24" fmla="*/ 360127 w 1296"/>
                  <a:gd name="T25" fmla="*/ 20499 h 1620"/>
                  <a:gd name="T26" fmla="*/ 370211 w 1296"/>
                  <a:gd name="T27" fmla="*/ 27332 h 1620"/>
                  <a:gd name="T28" fmla="*/ 373812 w 1296"/>
                  <a:gd name="T29" fmla="*/ 58261 h 1620"/>
                  <a:gd name="T30" fmla="*/ 380655 w 1296"/>
                  <a:gd name="T31" fmla="*/ 78761 h 1620"/>
                  <a:gd name="T32" fmla="*/ 383896 w 1296"/>
                  <a:gd name="T33" fmla="*/ 96023 h 1620"/>
                  <a:gd name="T34" fmla="*/ 442236 w 1296"/>
                  <a:gd name="T35" fmla="*/ 137022 h 1620"/>
                  <a:gd name="T36" fmla="*/ 452680 w 1296"/>
                  <a:gd name="T37" fmla="*/ 150688 h 1620"/>
                  <a:gd name="T38" fmla="*/ 442236 w 1296"/>
                  <a:gd name="T39" fmla="*/ 167950 h 1620"/>
                  <a:gd name="T40" fmla="*/ 404423 w 1296"/>
                  <a:gd name="T41" fmla="*/ 195283 h 1620"/>
                  <a:gd name="T42" fmla="*/ 394339 w 1296"/>
                  <a:gd name="T43" fmla="*/ 215782 h 1620"/>
                  <a:gd name="T44" fmla="*/ 390738 w 1296"/>
                  <a:gd name="T45" fmla="*/ 233045 h 1620"/>
                  <a:gd name="T46" fmla="*/ 401182 w 1296"/>
                  <a:gd name="T47" fmla="*/ 253544 h 1620"/>
                  <a:gd name="T48" fmla="*/ 445838 w 1296"/>
                  <a:gd name="T49" fmla="*/ 280877 h 1620"/>
                  <a:gd name="T50" fmla="*/ 428552 w 1296"/>
                  <a:gd name="T51" fmla="*/ 297779 h 1620"/>
                  <a:gd name="T52" fmla="*/ 435394 w 1296"/>
                  <a:gd name="T53" fmla="*/ 321875 h 1620"/>
                  <a:gd name="T54" fmla="*/ 459522 w 1296"/>
                  <a:gd name="T55" fmla="*/ 332305 h 1620"/>
                  <a:gd name="T56" fmla="*/ 466365 w 1296"/>
                  <a:gd name="T57" fmla="*/ 345971 h 1620"/>
                  <a:gd name="T58" fmla="*/ 455921 w 1296"/>
                  <a:gd name="T59" fmla="*/ 362874 h 1620"/>
                  <a:gd name="T60" fmla="*/ 397581 w 1296"/>
                  <a:gd name="T61" fmla="*/ 397399 h 1620"/>
                  <a:gd name="T62" fmla="*/ 370211 w 1296"/>
                  <a:gd name="T63" fmla="*/ 421135 h 1620"/>
                  <a:gd name="T64" fmla="*/ 329156 w 1296"/>
                  <a:gd name="T65" fmla="*/ 482993 h 1620"/>
                  <a:gd name="T66" fmla="*/ 274417 w 1296"/>
                  <a:gd name="T67" fmla="*/ 558157 h 1620"/>
                  <a:gd name="T68" fmla="*/ 243446 w 1296"/>
                  <a:gd name="T69" fmla="*/ 579016 h 1620"/>
                  <a:gd name="T70" fmla="*/ 222919 w 1296"/>
                  <a:gd name="T71" fmla="*/ 582252 h 1620"/>
                  <a:gd name="T72" fmla="*/ 198790 w 1296"/>
                  <a:gd name="T73" fmla="*/ 579016 h 1620"/>
                  <a:gd name="T74" fmla="*/ 171421 w 1296"/>
                  <a:gd name="T75" fmla="*/ 564990 h 1620"/>
                  <a:gd name="T76" fmla="*/ 99395 w 1296"/>
                  <a:gd name="T77" fmla="*/ 503492 h 1620"/>
                  <a:gd name="T78" fmla="*/ 82109 w 1296"/>
                  <a:gd name="T79" fmla="*/ 503492 h 1620"/>
                  <a:gd name="T80" fmla="*/ 68424 w 1296"/>
                  <a:gd name="T81" fmla="*/ 493422 h 1620"/>
                  <a:gd name="T82" fmla="*/ 51138 w 1296"/>
                  <a:gd name="T83" fmla="*/ 472563 h 1620"/>
                  <a:gd name="T84" fmla="*/ 13685 w 1296"/>
                  <a:gd name="T85" fmla="*/ 455660 h 1620"/>
                  <a:gd name="T86" fmla="*/ 0 w 1296"/>
                  <a:gd name="T87" fmla="*/ 421135 h 1620"/>
                  <a:gd name="T88" fmla="*/ 16926 w 1296"/>
                  <a:gd name="T89" fmla="*/ 345971 h 1620"/>
                  <a:gd name="T90" fmla="*/ 30611 w 1296"/>
                  <a:gd name="T91" fmla="*/ 308209 h 1620"/>
                  <a:gd name="T92" fmla="*/ 34212 w 1296"/>
                  <a:gd name="T93" fmla="*/ 277280 h 1620"/>
                  <a:gd name="T94" fmla="*/ 250288 w 1296"/>
                  <a:gd name="T95" fmla="*/ 417898 h 1620"/>
                  <a:gd name="T96" fmla="*/ 226160 w 1296"/>
                  <a:gd name="T97" fmla="*/ 352804 h 1620"/>
                  <a:gd name="T98" fmla="*/ 181504 w 1296"/>
                  <a:gd name="T99" fmla="*/ 277280 h 1620"/>
                  <a:gd name="T100" fmla="*/ 119922 w 1296"/>
                  <a:gd name="T101" fmla="*/ 222615 h 1620"/>
                  <a:gd name="T102" fmla="*/ 123524 w 1296"/>
                  <a:gd name="T103" fmla="*/ 308209 h 1620"/>
                  <a:gd name="T104" fmla="*/ 72025 w 1296"/>
                  <a:gd name="T105" fmla="*/ 349208 h 1620"/>
                  <a:gd name="T106" fmla="*/ 123524 w 1296"/>
                  <a:gd name="T107" fmla="*/ 445231 h 1620"/>
                  <a:gd name="T108" fmla="*/ 209234 w 1296"/>
                  <a:gd name="T109" fmla="*/ 507088 h 1620"/>
                  <a:gd name="T110" fmla="*/ 205633 w 1296"/>
                  <a:gd name="T111" fmla="*/ 424731 h 1620"/>
                  <a:gd name="T112" fmla="*/ 250288 w 1296"/>
                  <a:gd name="T113" fmla="*/ 417898 h 16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96" h="1620">
                    <a:moveTo>
                      <a:pt x="38" y="648"/>
                    </a:moveTo>
                    <a:lnTo>
                      <a:pt x="95" y="610"/>
                    </a:lnTo>
                    <a:lnTo>
                      <a:pt x="200" y="476"/>
                    </a:lnTo>
                    <a:lnTo>
                      <a:pt x="218" y="447"/>
                    </a:lnTo>
                    <a:lnTo>
                      <a:pt x="238" y="419"/>
                    </a:lnTo>
                    <a:lnTo>
                      <a:pt x="228" y="390"/>
                    </a:lnTo>
                    <a:lnTo>
                      <a:pt x="152" y="362"/>
                    </a:lnTo>
                    <a:lnTo>
                      <a:pt x="133" y="352"/>
                    </a:lnTo>
                    <a:lnTo>
                      <a:pt x="142" y="333"/>
                    </a:lnTo>
                    <a:lnTo>
                      <a:pt x="152" y="305"/>
                    </a:lnTo>
                    <a:lnTo>
                      <a:pt x="200" y="276"/>
                    </a:lnTo>
                    <a:lnTo>
                      <a:pt x="209" y="248"/>
                    </a:lnTo>
                    <a:lnTo>
                      <a:pt x="218" y="219"/>
                    </a:lnTo>
                    <a:lnTo>
                      <a:pt x="228" y="191"/>
                    </a:lnTo>
                    <a:lnTo>
                      <a:pt x="257" y="162"/>
                    </a:lnTo>
                    <a:lnTo>
                      <a:pt x="314" y="95"/>
                    </a:lnTo>
                    <a:lnTo>
                      <a:pt x="333" y="86"/>
                    </a:lnTo>
                    <a:lnTo>
                      <a:pt x="352" y="48"/>
                    </a:lnTo>
                    <a:lnTo>
                      <a:pt x="485" y="48"/>
                    </a:lnTo>
                    <a:lnTo>
                      <a:pt x="619" y="0"/>
                    </a:lnTo>
                    <a:lnTo>
                      <a:pt x="676" y="0"/>
                    </a:lnTo>
                    <a:lnTo>
                      <a:pt x="733" y="28"/>
                    </a:lnTo>
                    <a:lnTo>
                      <a:pt x="771" y="28"/>
                    </a:lnTo>
                    <a:lnTo>
                      <a:pt x="866" y="28"/>
                    </a:lnTo>
                    <a:lnTo>
                      <a:pt x="904" y="48"/>
                    </a:lnTo>
                    <a:lnTo>
                      <a:pt x="1000" y="57"/>
                    </a:lnTo>
                    <a:lnTo>
                      <a:pt x="1019" y="66"/>
                    </a:lnTo>
                    <a:lnTo>
                      <a:pt x="1028" y="76"/>
                    </a:lnTo>
                    <a:lnTo>
                      <a:pt x="1028" y="133"/>
                    </a:lnTo>
                    <a:lnTo>
                      <a:pt x="1038" y="162"/>
                    </a:lnTo>
                    <a:lnTo>
                      <a:pt x="1057" y="191"/>
                    </a:lnTo>
                    <a:lnTo>
                      <a:pt x="1057" y="219"/>
                    </a:lnTo>
                    <a:lnTo>
                      <a:pt x="1057" y="238"/>
                    </a:lnTo>
                    <a:lnTo>
                      <a:pt x="1066" y="267"/>
                    </a:lnTo>
                    <a:lnTo>
                      <a:pt x="1085" y="295"/>
                    </a:lnTo>
                    <a:lnTo>
                      <a:pt x="1228" y="381"/>
                    </a:lnTo>
                    <a:lnTo>
                      <a:pt x="1247" y="400"/>
                    </a:lnTo>
                    <a:lnTo>
                      <a:pt x="1257" y="419"/>
                    </a:lnTo>
                    <a:lnTo>
                      <a:pt x="1247" y="447"/>
                    </a:lnTo>
                    <a:lnTo>
                      <a:pt x="1228" y="467"/>
                    </a:lnTo>
                    <a:lnTo>
                      <a:pt x="1143" y="524"/>
                    </a:lnTo>
                    <a:lnTo>
                      <a:pt x="1123" y="543"/>
                    </a:lnTo>
                    <a:lnTo>
                      <a:pt x="1104" y="571"/>
                    </a:lnTo>
                    <a:lnTo>
                      <a:pt x="1095" y="600"/>
                    </a:lnTo>
                    <a:lnTo>
                      <a:pt x="1085" y="619"/>
                    </a:lnTo>
                    <a:lnTo>
                      <a:pt x="1085" y="648"/>
                    </a:lnTo>
                    <a:lnTo>
                      <a:pt x="1095" y="676"/>
                    </a:lnTo>
                    <a:lnTo>
                      <a:pt x="1114" y="705"/>
                    </a:lnTo>
                    <a:lnTo>
                      <a:pt x="1181" y="743"/>
                    </a:lnTo>
                    <a:lnTo>
                      <a:pt x="1238" y="781"/>
                    </a:lnTo>
                    <a:lnTo>
                      <a:pt x="1200" y="810"/>
                    </a:lnTo>
                    <a:lnTo>
                      <a:pt x="1190" y="828"/>
                    </a:lnTo>
                    <a:lnTo>
                      <a:pt x="1181" y="867"/>
                    </a:lnTo>
                    <a:lnTo>
                      <a:pt x="1209" y="895"/>
                    </a:lnTo>
                    <a:lnTo>
                      <a:pt x="1238" y="914"/>
                    </a:lnTo>
                    <a:lnTo>
                      <a:pt x="1276" y="924"/>
                    </a:lnTo>
                    <a:lnTo>
                      <a:pt x="1295" y="943"/>
                    </a:lnTo>
                    <a:lnTo>
                      <a:pt x="1295" y="962"/>
                    </a:lnTo>
                    <a:lnTo>
                      <a:pt x="1285" y="981"/>
                    </a:lnTo>
                    <a:lnTo>
                      <a:pt x="1266" y="1009"/>
                    </a:lnTo>
                    <a:lnTo>
                      <a:pt x="1247" y="1038"/>
                    </a:lnTo>
                    <a:lnTo>
                      <a:pt x="1104" y="1105"/>
                    </a:lnTo>
                    <a:lnTo>
                      <a:pt x="1066" y="1133"/>
                    </a:lnTo>
                    <a:lnTo>
                      <a:pt x="1028" y="1171"/>
                    </a:lnTo>
                    <a:lnTo>
                      <a:pt x="971" y="1247"/>
                    </a:lnTo>
                    <a:lnTo>
                      <a:pt x="914" y="1343"/>
                    </a:lnTo>
                    <a:lnTo>
                      <a:pt x="885" y="1419"/>
                    </a:lnTo>
                    <a:lnTo>
                      <a:pt x="762" y="1552"/>
                    </a:lnTo>
                    <a:lnTo>
                      <a:pt x="704" y="1600"/>
                    </a:lnTo>
                    <a:lnTo>
                      <a:pt x="676" y="1610"/>
                    </a:lnTo>
                    <a:lnTo>
                      <a:pt x="647" y="1619"/>
                    </a:lnTo>
                    <a:lnTo>
                      <a:pt x="619" y="1619"/>
                    </a:lnTo>
                    <a:lnTo>
                      <a:pt x="590" y="1619"/>
                    </a:lnTo>
                    <a:lnTo>
                      <a:pt x="552" y="1610"/>
                    </a:lnTo>
                    <a:lnTo>
                      <a:pt x="514" y="1590"/>
                    </a:lnTo>
                    <a:lnTo>
                      <a:pt x="476" y="1571"/>
                    </a:lnTo>
                    <a:lnTo>
                      <a:pt x="304" y="1410"/>
                    </a:lnTo>
                    <a:lnTo>
                      <a:pt x="276" y="1400"/>
                    </a:lnTo>
                    <a:lnTo>
                      <a:pt x="257" y="1400"/>
                    </a:lnTo>
                    <a:lnTo>
                      <a:pt x="228" y="1400"/>
                    </a:lnTo>
                    <a:lnTo>
                      <a:pt x="209" y="1390"/>
                    </a:lnTo>
                    <a:lnTo>
                      <a:pt x="190" y="1372"/>
                    </a:lnTo>
                    <a:lnTo>
                      <a:pt x="171" y="1333"/>
                    </a:lnTo>
                    <a:lnTo>
                      <a:pt x="142" y="1314"/>
                    </a:lnTo>
                    <a:lnTo>
                      <a:pt x="95" y="1305"/>
                    </a:lnTo>
                    <a:lnTo>
                      <a:pt x="38" y="1267"/>
                    </a:lnTo>
                    <a:lnTo>
                      <a:pt x="9" y="1229"/>
                    </a:lnTo>
                    <a:lnTo>
                      <a:pt x="0" y="1171"/>
                    </a:lnTo>
                    <a:lnTo>
                      <a:pt x="19" y="1029"/>
                    </a:lnTo>
                    <a:lnTo>
                      <a:pt x="47" y="962"/>
                    </a:lnTo>
                    <a:lnTo>
                      <a:pt x="76" y="895"/>
                    </a:lnTo>
                    <a:lnTo>
                      <a:pt x="85" y="857"/>
                    </a:lnTo>
                    <a:lnTo>
                      <a:pt x="95" y="810"/>
                    </a:lnTo>
                    <a:lnTo>
                      <a:pt x="95" y="771"/>
                    </a:lnTo>
                    <a:lnTo>
                      <a:pt x="38" y="648"/>
                    </a:lnTo>
                    <a:close/>
                    <a:moveTo>
                      <a:pt x="695" y="1162"/>
                    </a:moveTo>
                    <a:lnTo>
                      <a:pt x="733" y="1067"/>
                    </a:lnTo>
                    <a:lnTo>
                      <a:pt x="628" y="981"/>
                    </a:lnTo>
                    <a:lnTo>
                      <a:pt x="685" y="819"/>
                    </a:lnTo>
                    <a:lnTo>
                      <a:pt x="504" y="771"/>
                    </a:lnTo>
                    <a:lnTo>
                      <a:pt x="485" y="562"/>
                    </a:lnTo>
                    <a:lnTo>
                      <a:pt x="333" y="619"/>
                    </a:lnTo>
                    <a:lnTo>
                      <a:pt x="228" y="810"/>
                    </a:lnTo>
                    <a:lnTo>
                      <a:pt x="343" y="857"/>
                    </a:lnTo>
                    <a:lnTo>
                      <a:pt x="343" y="962"/>
                    </a:lnTo>
                    <a:lnTo>
                      <a:pt x="200" y="971"/>
                    </a:lnTo>
                    <a:lnTo>
                      <a:pt x="200" y="1076"/>
                    </a:lnTo>
                    <a:lnTo>
                      <a:pt x="343" y="1238"/>
                    </a:lnTo>
                    <a:lnTo>
                      <a:pt x="476" y="1267"/>
                    </a:lnTo>
                    <a:lnTo>
                      <a:pt x="581" y="1410"/>
                    </a:lnTo>
                    <a:lnTo>
                      <a:pt x="638" y="1352"/>
                    </a:lnTo>
                    <a:lnTo>
                      <a:pt x="571" y="1181"/>
                    </a:lnTo>
                    <a:lnTo>
                      <a:pt x="590" y="1133"/>
                    </a:lnTo>
                    <a:lnTo>
                      <a:pt x="695" y="1162"/>
                    </a:ln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33" name="Freeform 35">
                <a:extLst>
                  <a:ext uri="{FF2B5EF4-FFF2-40B4-BE49-F238E27FC236}">
                    <a16:creationId xmlns:a16="http://schemas.microsoft.com/office/drawing/2014/main" id="{786D1B7F-BC60-E845-93EC-1D9B80D5D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2638" y="4584700"/>
                <a:ext cx="730250" cy="1398588"/>
              </a:xfrm>
              <a:custGeom>
                <a:avLst/>
                <a:gdLst>
                  <a:gd name="T0" fmla="*/ 729890 w 2029"/>
                  <a:gd name="T1" fmla="*/ 294762 h 3886"/>
                  <a:gd name="T2" fmla="*/ 709375 w 2029"/>
                  <a:gd name="T3" fmla="*/ 359904 h 3886"/>
                  <a:gd name="T4" fmla="*/ 692460 w 2029"/>
                  <a:gd name="T5" fmla="*/ 431885 h 3886"/>
                  <a:gd name="T6" fmla="*/ 664747 w 2029"/>
                  <a:gd name="T7" fmla="*/ 497028 h 3886"/>
                  <a:gd name="T8" fmla="*/ 637394 w 2029"/>
                  <a:gd name="T9" fmla="*/ 493429 h 3886"/>
                  <a:gd name="T10" fmla="*/ 610041 w 2029"/>
                  <a:gd name="T11" fmla="*/ 476153 h 3886"/>
                  <a:gd name="T12" fmla="*/ 593126 w 2029"/>
                  <a:gd name="T13" fmla="*/ 524381 h 3886"/>
                  <a:gd name="T14" fmla="*/ 637394 w 2029"/>
                  <a:gd name="T15" fmla="*/ 640990 h 3886"/>
                  <a:gd name="T16" fmla="*/ 647831 w 2029"/>
                  <a:gd name="T17" fmla="*/ 698934 h 3886"/>
                  <a:gd name="T18" fmla="*/ 616879 w 2029"/>
                  <a:gd name="T19" fmla="*/ 778113 h 3886"/>
                  <a:gd name="T20" fmla="*/ 623718 w 2029"/>
                  <a:gd name="T21" fmla="*/ 966343 h 3886"/>
                  <a:gd name="T22" fmla="*/ 606802 w 2029"/>
                  <a:gd name="T23" fmla="*/ 1024647 h 3886"/>
                  <a:gd name="T24" fmla="*/ 634155 w 2029"/>
                  <a:gd name="T25" fmla="*/ 1059198 h 3886"/>
                  <a:gd name="T26" fmla="*/ 634155 w 2029"/>
                  <a:gd name="T27" fmla="*/ 1134418 h 3886"/>
                  <a:gd name="T28" fmla="*/ 682023 w 2029"/>
                  <a:gd name="T29" fmla="*/ 1175447 h 3886"/>
                  <a:gd name="T30" fmla="*/ 716214 w 2029"/>
                  <a:gd name="T31" fmla="*/ 1196322 h 3886"/>
                  <a:gd name="T32" fmla="*/ 695699 w 2029"/>
                  <a:gd name="T33" fmla="*/ 1261105 h 3886"/>
                  <a:gd name="T34" fmla="*/ 702537 w 2029"/>
                  <a:gd name="T35" fmla="*/ 1312571 h 3886"/>
                  <a:gd name="T36" fmla="*/ 630556 w 2029"/>
                  <a:gd name="T37" fmla="*/ 1323008 h 3886"/>
                  <a:gd name="T38" fmla="*/ 541659 w 2029"/>
                  <a:gd name="T39" fmla="*/ 1360798 h 3886"/>
                  <a:gd name="T40" fmla="*/ 476516 w 2029"/>
                  <a:gd name="T41" fmla="*/ 1367636 h 3886"/>
                  <a:gd name="T42" fmla="*/ 441965 w 2029"/>
                  <a:gd name="T43" fmla="*/ 1394989 h 3886"/>
                  <a:gd name="T44" fmla="*/ 335793 w 2029"/>
                  <a:gd name="T45" fmla="*/ 1398228 h 3886"/>
                  <a:gd name="T46" fmla="*/ 267410 w 2029"/>
                  <a:gd name="T47" fmla="*/ 1367636 h 3886"/>
                  <a:gd name="T48" fmla="*/ 250135 w 2029"/>
                  <a:gd name="T49" fmla="*/ 1251027 h 3886"/>
                  <a:gd name="T50" fmla="*/ 246536 w 2029"/>
                  <a:gd name="T51" fmla="*/ 1168609 h 3886"/>
                  <a:gd name="T52" fmla="*/ 232859 w 2029"/>
                  <a:gd name="T53" fmla="*/ 1096628 h 3886"/>
                  <a:gd name="T54" fmla="*/ 205507 w 2029"/>
                  <a:gd name="T55" fmla="*/ 1028247 h 3886"/>
                  <a:gd name="T56" fmla="*/ 236458 w 2029"/>
                  <a:gd name="T57" fmla="*/ 1010971 h 3886"/>
                  <a:gd name="T58" fmla="*/ 212345 w 2029"/>
                  <a:gd name="T59" fmla="*/ 994056 h 3886"/>
                  <a:gd name="T60" fmla="*/ 157639 w 2029"/>
                  <a:gd name="T61" fmla="*/ 976780 h 3886"/>
                  <a:gd name="T62" fmla="*/ 106172 w 2029"/>
                  <a:gd name="T63" fmla="*/ 860171 h 3886"/>
                  <a:gd name="T64" fmla="*/ 102573 w 2029"/>
                  <a:gd name="T65" fmla="*/ 822381 h 3886"/>
                  <a:gd name="T66" fmla="*/ 71981 w 2029"/>
                  <a:gd name="T67" fmla="*/ 860171 h 3886"/>
                  <a:gd name="T68" fmla="*/ 20515 w 2029"/>
                  <a:gd name="T69" fmla="*/ 904799 h 3886"/>
                  <a:gd name="T70" fmla="*/ 20515 w 2029"/>
                  <a:gd name="T71" fmla="*/ 853333 h 3886"/>
                  <a:gd name="T72" fmla="*/ 58305 w 2029"/>
                  <a:gd name="T73" fmla="*/ 784951 h 3886"/>
                  <a:gd name="T74" fmla="*/ 41029 w 2029"/>
                  <a:gd name="T75" fmla="*/ 743922 h 3886"/>
                  <a:gd name="T76" fmla="*/ 78819 w 2029"/>
                  <a:gd name="T77" fmla="*/ 513943 h 3886"/>
                  <a:gd name="T78" fmla="*/ 51467 w 2029"/>
                  <a:gd name="T79" fmla="*/ 459238 h 3886"/>
                  <a:gd name="T80" fmla="*/ 51467 w 2029"/>
                  <a:gd name="T81" fmla="*/ 380419 h 3886"/>
                  <a:gd name="T82" fmla="*/ 47868 w 2029"/>
                  <a:gd name="T83" fmla="*/ 322114 h 3886"/>
                  <a:gd name="T84" fmla="*/ 61544 w 2029"/>
                  <a:gd name="T85" fmla="*/ 277486 h 3886"/>
                  <a:gd name="T86" fmla="*/ 71981 w 2029"/>
                  <a:gd name="T87" fmla="*/ 133524 h 3886"/>
                  <a:gd name="T88" fmla="*/ 270650 w 2029"/>
                  <a:gd name="T89" fmla="*/ 0 h 3886"/>
                  <a:gd name="T90" fmla="*/ 315278 w 2029"/>
                  <a:gd name="T91" fmla="*/ 34191 h 3886"/>
                  <a:gd name="T92" fmla="*/ 349469 w 2029"/>
                  <a:gd name="T93" fmla="*/ 30952 h 3886"/>
                  <a:gd name="T94" fmla="*/ 445564 w 2029"/>
                  <a:gd name="T95" fmla="*/ 23754 h 3886"/>
                  <a:gd name="T96" fmla="*/ 599604 w 2029"/>
                  <a:gd name="T97" fmla="*/ 85657 h 3886"/>
                  <a:gd name="T98" fmla="*/ 682023 w 2029"/>
                  <a:gd name="T99" fmla="*/ 215943 h 38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029" h="3886">
                    <a:moveTo>
                      <a:pt x="1971" y="685"/>
                    </a:moveTo>
                    <a:lnTo>
                      <a:pt x="2009" y="752"/>
                    </a:lnTo>
                    <a:lnTo>
                      <a:pt x="2019" y="781"/>
                    </a:lnTo>
                    <a:lnTo>
                      <a:pt x="2028" y="819"/>
                    </a:lnTo>
                    <a:lnTo>
                      <a:pt x="2028" y="847"/>
                    </a:lnTo>
                    <a:lnTo>
                      <a:pt x="2019" y="904"/>
                    </a:lnTo>
                    <a:lnTo>
                      <a:pt x="2000" y="943"/>
                    </a:lnTo>
                    <a:lnTo>
                      <a:pt x="1971" y="1000"/>
                    </a:lnTo>
                    <a:lnTo>
                      <a:pt x="1952" y="1038"/>
                    </a:lnTo>
                    <a:lnTo>
                      <a:pt x="1943" y="1076"/>
                    </a:lnTo>
                    <a:lnTo>
                      <a:pt x="1924" y="1124"/>
                    </a:lnTo>
                    <a:lnTo>
                      <a:pt x="1924" y="1200"/>
                    </a:lnTo>
                    <a:lnTo>
                      <a:pt x="1904" y="1266"/>
                    </a:lnTo>
                    <a:lnTo>
                      <a:pt x="1886" y="1323"/>
                    </a:lnTo>
                    <a:lnTo>
                      <a:pt x="1866" y="1352"/>
                    </a:lnTo>
                    <a:lnTo>
                      <a:pt x="1847" y="1381"/>
                    </a:lnTo>
                    <a:lnTo>
                      <a:pt x="1828" y="1390"/>
                    </a:lnTo>
                    <a:lnTo>
                      <a:pt x="1809" y="1400"/>
                    </a:lnTo>
                    <a:lnTo>
                      <a:pt x="1781" y="1390"/>
                    </a:lnTo>
                    <a:lnTo>
                      <a:pt x="1771" y="1371"/>
                    </a:lnTo>
                    <a:lnTo>
                      <a:pt x="1743" y="1333"/>
                    </a:lnTo>
                    <a:lnTo>
                      <a:pt x="1733" y="1314"/>
                    </a:lnTo>
                    <a:lnTo>
                      <a:pt x="1714" y="1314"/>
                    </a:lnTo>
                    <a:lnTo>
                      <a:pt x="1695" y="1323"/>
                    </a:lnTo>
                    <a:lnTo>
                      <a:pt x="1686" y="1343"/>
                    </a:lnTo>
                    <a:lnTo>
                      <a:pt x="1666" y="1400"/>
                    </a:lnTo>
                    <a:lnTo>
                      <a:pt x="1657" y="1419"/>
                    </a:lnTo>
                    <a:lnTo>
                      <a:pt x="1648" y="1457"/>
                    </a:lnTo>
                    <a:lnTo>
                      <a:pt x="1638" y="1523"/>
                    </a:lnTo>
                    <a:lnTo>
                      <a:pt x="1666" y="1647"/>
                    </a:lnTo>
                    <a:lnTo>
                      <a:pt x="1695" y="1704"/>
                    </a:lnTo>
                    <a:lnTo>
                      <a:pt x="1771" y="1781"/>
                    </a:lnTo>
                    <a:lnTo>
                      <a:pt x="1790" y="1847"/>
                    </a:lnTo>
                    <a:lnTo>
                      <a:pt x="1809" y="1885"/>
                    </a:lnTo>
                    <a:lnTo>
                      <a:pt x="1809" y="1914"/>
                    </a:lnTo>
                    <a:lnTo>
                      <a:pt x="1800" y="1942"/>
                    </a:lnTo>
                    <a:lnTo>
                      <a:pt x="1733" y="2019"/>
                    </a:lnTo>
                    <a:lnTo>
                      <a:pt x="1714" y="2047"/>
                    </a:lnTo>
                    <a:lnTo>
                      <a:pt x="1714" y="2105"/>
                    </a:lnTo>
                    <a:lnTo>
                      <a:pt x="1714" y="2162"/>
                    </a:lnTo>
                    <a:lnTo>
                      <a:pt x="1752" y="2333"/>
                    </a:lnTo>
                    <a:lnTo>
                      <a:pt x="1762" y="2390"/>
                    </a:lnTo>
                    <a:lnTo>
                      <a:pt x="1743" y="2647"/>
                    </a:lnTo>
                    <a:lnTo>
                      <a:pt x="1733" y="2685"/>
                    </a:lnTo>
                    <a:lnTo>
                      <a:pt x="1724" y="2714"/>
                    </a:lnTo>
                    <a:lnTo>
                      <a:pt x="1695" y="2771"/>
                    </a:lnTo>
                    <a:lnTo>
                      <a:pt x="1686" y="2809"/>
                    </a:lnTo>
                    <a:lnTo>
                      <a:pt x="1686" y="2847"/>
                    </a:lnTo>
                    <a:lnTo>
                      <a:pt x="1724" y="2885"/>
                    </a:lnTo>
                    <a:lnTo>
                      <a:pt x="1743" y="2905"/>
                    </a:lnTo>
                    <a:lnTo>
                      <a:pt x="1771" y="2924"/>
                    </a:lnTo>
                    <a:lnTo>
                      <a:pt x="1762" y="2943"/>
                    </a:lnTo>
                    <a:lnTo>
                      <a:pt x="1704" y="2971"/>
                    </a:lnTo>
                    <a:lnTo>
                      <a:pt x="1695" y="3000"/>
                    </a:lnTo>
                    <a:lnTo>
                      <a:pt x="1704" y="3038"/>
                    </a:lnTo>
                    <a:lnTo>
                      <a:pt x="1762" y="3152"/>
                    </a:lnTo>
                    <a:lnTo>
                      <a:pt x="1781" y="3181"/>
                    </a:lnTo>
                    <a:lnTo>
                      <a:pt x="1847" y="3247"/>
                    </a:lnTo>
                    <a:lnTo>
                      <a:pt x="1866" y="3257"/>
                    </a:lnTo>
                    <a:lnTo>
                      <a:pt x="1895" y="3266"/>
                    </a:lnTo>
                    <a:lnTo>
                      <a:pt x="1943" y="3276"/>
                    </a:lnTo>
                    <a:lnTo>
                      <a:pt x="1962" y="3286"/>
                    </a:lnTo>
                    <a:lnTo>
                      <a:pt x="1981" y="3304"/>
                    </a:lnTo>
                    <a:lnTo>
                      <a:pt x="1990" y="3324"/>
                    </a:lnTo>
                    <a:lnTo>
                      <a:pt x="1990" y="3352"/>
                    </a:lnTo>
                    <a:lnTo>
                      <a:pt x="1943" y="3428"/>
                    </a:lnTo>
                    <a:lnTo>
                      <a:pt x="1933" y="3457"/>
                    </a:lnTo>
                    <a:lnTo>
                      <a:pt x="1933" y="3504"/>
                    </a:lnTo>
                    <a:lnTo>
                      <a:pt x="1943" y="3533"/>
                    </a:lnTo>
                    <a:lnTo>
                      <a:pt x="1952" y="3562"/>
                    </a:lnTo>
                    <a:lnTo>
                      <a:pt x="1962" y="3581"/>
                    </a:lnTo>
                    <a:lnTo>
                      <a:pt x="1952" y="3647"/>
                    </a:lnTo>
                    <a:lnTo>
                      <a:pt x="1904" y="3733"/>
                    </a:lnTo>
                    <a:lnTo>
                      <a:pt x="1828" y="3695"/>
                    </a:lnTo>
                    <a:lnTo>
                      <a:pt x="1790" y="3685"/>
                    </a:lnTo>
                    <a:lnTo>
                      <a:pt x="1752" y="3676"/>
                    </a:lnTo>
                    <a:lnTo>
                      <a:pt x="1704" y="3676"/>
                    </a:lnTo>
                    <a:lnTo>
                      <a:pt x="1600" y="3705"/>
                    </a:lnTo>
                    <a:lnTo>
                      <a:pt x="1552" y="3724"/>
                    </a:lnTo>
                    <a:lnTo>
                      <a:pt x="1505" y="3781"/>
                    </a:lnTo>
                    <a:lnTo>
                      <a:pt x="1476" y="3790"/>
                    </a:lnTo>
                    <a:lnTo>
                      <a:pt x="1419" y="3809"/>
                    </a:lnTo>
                    <a:lnTo>
                      <a:pt x="1343" y="3790"/>
                    </a:lnTo>
                    <a:lnTo>
                      <a:pt x="1324" y="3800"/>
                    </a:lnTo>
                    <a:lnTo>
                      <a:pt x="1295" y="3819"/>
                    </a:lnTo>
                    <a:lnTo>
                      <a:pt x="1267" y="3847"/>
                    </a:lnTo>
                    <a:lnTo>
                      <a:pt x="1257" y="3866"/>
                    </a:lnTo>
                    <a:lnTo>
                      <a:pt x="1228" y="3876"/>
                    </a:lnTo>
                    <a:lnTo>
                      <a:pt x="1190" y="3885"/>
                    </a:lnTo>
                    <a:lnTo>
                      <a:pt x="1152" y="3885"/>
                    </a:lnTo>
                    <a:lnTo>
                      <a:pt x="1028" y="3857"/>
                    </a:lnTo>
                    <a:lnTo>
                      <a:pt x="933" y="3885"/>
                    </a:lnTo>
                    <a:lnTo>
                      <a:pt x="886" y="3847"/>
                    </a:lnTo>
                    <a:lnTo>
                      <a:pt x="781" y="3838"/>
                    </a:lnTo>
                    <a:lnTo>
                      <a:pt x="752" y="3828"/>
                    </a:lnTo>
                    <a:lnTo>
                      <a:pt x="743" y="3800"/>
                    </a:lnTo>
                    <a:lnTo>
                      <a:pt x="733" y="3752"/>
                    </a:lnTo>
                    <a:lnTo>
                      <a:pt x="714" y="3609"/>
                    </a:lnTo>
                    <a:lnTo>
                      <a:pt x="695" y="3504"/>
                    </a:lnTo>
                    <a:lnTo>
                      <a:pt x="695" y="3476"/>
                    </a:lnTo>
                    <a:lnTo>
                      <a:pt x="695" y="3447"/>
                    </a:lnTo>
                    <a:lnTo>
                      <a:pt x="705" y="3409"/>
                    </a:lnTo>
                    <a:lnTo>
                      <a:pt x="705" y="3390"/>
                    </a:lnTo>
                    <a:lnTo>
                      <a:pt x="685" y="3247"/>
                    </a:lnTo>
                    <a:lnTo>
                      <a:pt x="666" y="3190"/>
                    </a:lnTo>
                    <a:lnTo>
                      <a:pt x="666" y="3162"/>
                    </a:lnTo>
                    <a:lnTo>
                      <a:pt x="657" y="3123"/>
                    </a:lnTo>
                    <a:lnTo>
                      <a:pt x="647" y="3047"/>
                    </a:lnTo>
                    <a:lnTo>
                      <a:pt x="628" y="3000"/>
                    </a:lnTo>
                    <a:lnTo>
                      <a:pt x="571" y="2905"/>
                    </a:lnTo>
                    <a:lnTo>
                      <a:pt x="571" y="2876"/>
                    </a:lnTo>
                    <a:lnTo>
                      <a:pt x="571" y="2857"/>
                    </a:lnTo>
                    <a:lnTo>
                      <a:pt x="590" y="2847"/>
                    </a:lnTo>
                    <a:lnTo>
                      <a:pt x="609" y="2828"/>
                    </a:lnTo>
                    <a:lnTo>
                      <a:pt x="647" y="2809"/>
                    </a:lnTo>
                    <a:lnTo>
                      <a:pt x="657" y="2809"/>
                    </a:lnTo>
                    <a:lnTo>
                      <a:pt x="657" y="2790"/>
                    </a:lnTo>
                    <a:lnTo>
                      <a:pt x="647" y="2781"/>
                    </a:lnTo>
                    <a:lnTo>
                      <a:pt x="628" y="2762"/>
                    </a:lnTo>
                    <a:lnTo>
                      <a:pt x="590" y="2762"/>
                    </a:lnTo>
                    <a:lnTo>
                      <a:pt x="562" y="2771"/>
                    </a:lnTo>
                    <a:lnTo>
                      <a:pt x="524" y="2771"/>
                    </a:lnTo>
                    <a:lnTo>
                      <a:pt x="485" y="2762"/>
                    </a:lnTo>
                    <a:lnTo>
                      <a:pt x="438" y="2714"/>
                    </a:lnTo>
                    <a:lnTo>
                      <a:pt x="419" y="2676"/>
                    </a:lnTo>
                    <a:lnTo>
                      <a:pt x="314" y="2466"/>
                    </a:lnTo>
                    <a:lnTo>
                      <a:pt x="295" y="2428"/>
                    </a:lnTo>
                    <a:lnTo>
                      <a:pt x="295" y="2390"/>
                    </a:lnTo>
                    <a:lnTo>
                      <a:pt x="295" y="2352"/>
                    </a:lnTo>
                    <a:lnTo>
                      <a:pt x="304" y="2323"/>
                    </a:lnTo>
                    <a:lnTo>
                      <a:pt x="295" y="2305"/>
                    </a:lnTo>
                    <a:lnTo>
                      <a:pt x="285" y="2285"/>
                    </a:lnTo>
                    <a:lnTo>
                      <a:pt x="266" y="2285"/>
                    </a:lnTo>
                    <a:lnTo>
                      <a:pt x="247" y="2295"/>
                    </a:lnTo>
                    <a:lnTo>
                      <a:pt x="219" y="2333"/>
                    </a:lnTo>
                    <a:lnTo>
                      <a:pt x="200" y="2390"/>
                    </a:lnTo>
                    <a:lnTo>
                      <a:pt x="190" y="2409"/>
                    </a:lnTo>
                    <a:lnTo>
                      <a:pt x="171" y="2428"/>
                    </a:lnTo>
                    <a:lnTo>
                      <a:pt x="76" y="2504"/>
                    </a:lnTo>
                    <a:lnTo>
                      <a:pt x="57" y="2514"/>
                    </a:lnTo>
                    <a:lnTo>
                      <a:pt x="38" y="2504"/>
                    </a:lnTo>
                    <a:lnTo>
                      <a:pt x="28" y="2495"/>
                    </a:lnTo>
                    <a:lnTo>
                      <a:pt x="0" y="2419"/>
                    </a:lnTo>
                    <a:lnTo>
                      <a:pt x="57" y="2371"/>
                    </a:lnTo>
                    <a:lnTo>
                      <a:pt x="143" y="2266"/>
                    </a:lnTo>
                    <a:lnTo>
                      <a:pt x="162" y="2238"/>
                    </a:lnTo>
                    <a:lnTo>
                      <a:pt x="162" y="2209"/>
                    </a:lnTo>
                    <a:lnTo>
                      <a:pt x="162" y="2181"/>
                    </a:lnTo>
                    <a:lnTo>
                      <a:pt x="152" y="2143"/>
                    </a:lnTo>
                    <a:lnTo>
                      <a:pt x="133" y="2114"/>
                    </a:lnTo>
                    <a:lnTo>
                      <a:pt x="114" y="2095"/>
                    </a:lnTo>
                    <a:lnTo>
                      <a:pt x="114" y="2067"/>
                    </a:lnTo>
                    <a:lnTo>
                      <a:pt x="133" y="2000"/>
                    </a:lnTo>
                    <a:lnTo>
                      <a:pt x="152" y="1800"/>
                    </a:lnTo>
                    <a:lnTo>
                      <a:pt x="228" y="1505"/>
                    </a:lnTo>
                    <a:lnTo>
                      <a:pt x="219" y="1428"/>
                    </a:lnTo>
                    <a:lnTo>
                      <a:pt x="209" y="1381"/>
                    </a:lnTo>
                    <a:lnTo>
                      <a:pt x="190" y="1343"/>
                    </a:lnTo>
                    <a:lnTo>
                      <a:pt x="171" y="1314"/>
                    </a:lnTo>
                    <a:lnTo>
                      <a:pt x="143" y="1276"/>
                    </a:lnTo>
                    <a:lnTo>
                      <a:pt x="124" y="1247"/>
                    </a:lnTo>
                    <a:lnTo>
                      <a:pt x="124" y="1200"/>
                    </a:lnTo>
                    <a:lnTo>
                      <a:pt x="133" y="1142"/>
                    </a:lnTo>
                    <a:lnTo>
                      <a:pt x="143" y="1057"/>
                    </a:lnTo>
                    <a:lnTo>
                      <a:pt x="124" y="981"/>
                    </a:lnTo>
                    <a:lnTo>
                      <a:pt x="114" y="943"/>
                    </a:lnTo>
                    <a:lnTo>
                      <a:pt x="124" y="914"/>
                    </a:lnTo>
                    <a:lnTo>
                      <a:pt x="133" y="895"/>
                    </a:lnTo>
                    <a:lnTo>
                      <a:pt x="152" y="866"/>
                    </a:lnTo>
                    <a:lnTo>
                      <a:pt x="171" y="847"/>
                    </a:lnTo>
                    <a:lnTo>
                      <a:pt x="181" y="819"/>
                    </a:lnTo>
                    <a:lnTo>
                      <a:pt x="171" y="771"/>
                    </a:lnTo>
                    <a:lnTo>
                      <a:pt x="124" y="571"/>
                    </a:lnTo>
                    <a:lnTo>
                      <a:pt x="124" y="533"/>
                    </a:lnTo>
                    <a:lnTo>
                      <a:pt x="133" y="505"/>
                    </a:lnTo>
                    <a:lnTo>
                      <a:pt x="200" y="371"/>
                    </a:lnTo>
                    <a:lnTo>
                      <a:pt x="228" y="228"/>
                    </a:lnTo>
                    <a:lnTo>
                      <a:pt x="200" y="124"/>
                    </a:lnTo>
                    <a:lnTo>
                      <a:pt x="609" y="9"/>
                    </a:lnTo>
                    <a:lnTo>
                      <a:pt x="752" y="0"/>
                    </a:lnTo>
                    <a:lnTo>
                      <a:pt x="790" y="0"/>
                    </a:lnTo>
                    <a:lnTo>
                      <a:pt x="819" y="19"/>
                    </a:lnTo>
                    <a:lnTo>
                      <a:pt x="857" y="57"/>
                    </a:lnTo>
                    <a:lnTo>
                      <a:pt x="876" y="95"/>
                    </a:lnTo>
                    <a:lnTo>
                      <a:pt x="886" y="114"/>
                    </a:lnTo>
                    <a:lnTo>
                      <a:pt x="904" y="124"/>
                    </a:lnTo>
                    <a:lnTo>
                      <a:pt x="933" y="114"/>
                    </a:lnTo>
                    <a:lnTo>
                      <a:pt x="971" y="86"/>
                    </a:lnTo>
                    <a:lnTo>
                      <a:pt x="1000" y="76"/>
                    </a:lnTo>
                    <a:lnTo>
                      <a:pt x="1028" y="76"/>
                    </a:lnTo>
                    <a:lnTo>
                      <a:pt x="1095" y="86"/>
                    </a:lnTo>
                    <a:lnTo>
                      <a:pt x="1238" y="66"/>
                    </a:lnTo>
                    <a:lnTo>
                      <a:pt x="1485" y="104"/>
                    </a:lnTo>
                    <a:lnTo>
                      <a:pt x="1543" y="133"/>
                    </a:lnTo>
                    <a:lnTo>
                      <a:pt x="1628" y="209"/>
                    </a:lnTo>
                    <a:lnTo>
                      <a:pt x="1666" y="238"/>
                    </a:lnTo>
                    <a:lnTo>
                      <a:pt x="1704" y="247"/>
                    </a:lnTo>
                    <a:lnTo>
                      <a:pt x="1743" y="276"/>
                    </a:lnTo>
                    <a:lnTo>
                      <a:pt x="1771" y="314"/>
                    </a:lnTo>
                    <a:lnTo>
                      <a:pt x="1895" y="600"/>
                    </a:lnTo>
                    <a:lnTo>
                      <a:pt x="1971" y="685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34" name="Freeform 36">
                <a:extLst>
                  <a:ext uri="{FF2B5EF4-FFF2-40B4-BE49-F238E27FC236}">
                    <a16:creationId xmlns:a16="http://schemas.microsoft.com/office/drawing/2014/main" id="{225D19F1-4D0A-7F40-8A9E-BC852DF8D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3875" y="4872038"/>
                <a:ext cx="1042988" cy="925512"/>
              </a:xfrm>
              <a:custGeom>
                <a:avLst/>
                <a:gdLst>
                  <a:gd name="T0" fmla="*/ 898569 w 2896"/>
                  <a:gd name="T1" fmla="*/ 10076 h 2572"/>
                  <a:gd name="T2" fmla="*/ 936384 w 2896"/>
                  <a:gd name="T3" fmla="*/ 23750 h 2572"/>
                  <a:gd name="T4" fmla="*/ 1008414 w 2896"/>
                  <a:gd name="T5" fmla="*/ 20511 h 2572"/>
                  <a:gd name="T6" fmla="*/ 1035785 w 2896"/>
                  <a:gd name="T7" fmla="*/ 41022 h 2572"/>
                  <a:gd name="T8" fmla="*/ 1025701 w 2896"/>
                  <a:gd name="T9" fmla="*/ 123066 h 2572"/>
                  <a:gd name="T10" fmla="*/ 1042628 w 2896"/>
                  <a:gd name="T11" fmla="*/ 191795 h 2572"/>
                  <a:gd name="T12" fmla="*/ 1025701 w 2896"/>
                  <a:gd name="T13" fmla="*/ 260165 h 2572"/>
                  <a:gd name="T14" fmla="*/ 1004812 w 2896"/>
                  <a:gd name="T15" fmla="*/ 404462 h 2572"/>
                  <a:gd name="T16" fmla="*/ 991127 w 2896"/>
                  <a:gd name="T17" fmla="*/ 469593 h 2572"/>
                  <a:gd name="T18" fmla="*/ 987885 w 2896"/>
                  <a:gd name="T19" fmla="*/ 729758 h 2572"/>
                  <a:gd name="T20" fmla="*/ 963755 w 2896"/>
                  <a:gd name="T21" fmla="*/ 716084 h 2572"/>
                  <a:gd name="T22" fmla="*/ 953671 w 2896"/>
                  <a:gd name="T23" fmla="*/ 729758 h 2572"/>
                  <a:gd name="T24" fmla="*/ 956913 w 2896"/>
                  <a:gd name="T25" fmla="*/ 757466 h 2572"/>
                  <a:gd name="T26" fmla="*/ 953671 w 2896"/>
                  <a:gd name="T27" fmla="*/ 798488 h 2572"/>
                  <a:gd name="T28" fmla="*/ 956913 w 2896"/>
                  <a:gd name="T29" fmla="*/ 818999 h 2572"/>
                  <a:gd name="T30" fmla="*/ 953671 w 2896"/>
                  <a:gd name="T31" fmla="*/ 843108 h 2572"/>
                  <a:gd name="T32" fmla="*/ 830141 w 2896"/>
                  <a:gd name="T33" fmla="*/ 873695 h 2572"/>
                  <a:gd name="T34" fmla="*/ 733981 w 2896"/>
                  <a:gd name="T35" fmla="*/ 884130 h 2572"/>
                  <a:gd name="T36" fmla="*/ 617293 w 2896"/>
                  <a:gd name="T37" fmla="*/ 794890 h 2572"/>
                  <a:gd name="T38" fmla="*/ 439020 w 2896"/>
                  <a:gd name="T39" fmla="*/ 733357 h 2572"/>
                  <a:gd name="T40" fmla="*/ 298563 w 2896"/>
                  <a:gd name="T41" fmla="*/ 578985 h 2572"/>
                  <a:gd name="T42" fmla="*/ 291360 w 2896"/>
                  <a:gd name="T43" fmla="*/ 531126 h 2572"/>
                  <a:gd name="T44" fmla="*/ 284877 w 2896"/>
                  <a:gd name="T45" fmla="*/ 490104 h 2572"/>
                  <a:gd name="T46" fmla="*/ 291360 w 2896"/>
                  <a:gd name="T47" fmla="*/ 448722 h 2572"/>
                  <a:gd name="T48" fmla="*/ 257146 w 2896"/>
                  <a:gd name="T49" fmla="*/ 418136 h 2572"/>
                  <a:gd name="T50" fmla="*/ 229774 w 2896"/>
                  <a:gd name="T51" fmla="*/ 383591 h 2572"/>
                  <a:gd name="T52" fmla="*/ 195560 w 2896"/>
                  <a:gd name="T53" fmla="*/ 369917 h 2572"/>
                  <a:gd name="T54" fmla="*/ 130374 w 2896"/>
                  <a:gd name="T55" fmla="*/ 363080 h 2572"/>
                  <a:gd name="T56" fmla="*/ 68428 w 2896"/>
                  <a:gd name="T57" fmla="*/ 277438 h 2572"/>
                  <a:gd name="T58" fmla="*/ 51501 w 2896"/>
                  <a:gd name="T59" fmla="*/ 260165 h 2572"/>
                  <a:gd name="T60" fmla="*/ 3241 w 2896"/>
                  <a:gd name="T61" fmla="*/ 250090 h 2572"/>
                  <a:gd name="T62" fmla="*/ 6843 w 2896"/>
                  <a:gd name="T63" fmla="*/ 212306 h 2572"/>
                  <a:gd name="T64" fmla="*/ 260747 w 2896"/>
                  <a:gd name="T65" fmla="*/ 68370 h 2572"/>
                  <a:gd name="T66" fmla="*/ 284877 w 2896"/>
                  <a:gd name="T67" fmla="*/ 78805 h 2572"/>
                  <a:gd name="T68" fmla="*/ 336018 w 2896"/>
                  <a:gd name="T69" fmla="*/ 92479 h 2572"/>
                  <a:gd name="T70" fmla="*/ 356546 w 2896"/>
                  <a:gd name="T71" fmla="*/ 106153 h 2572"/>
                  <a:gd name="T72" fmla="*/ 428576 w 2896"/>
                  <a:gd name="T73" fmla="*/ 85642 h 2572"/>
                  <a:gd name="T74" fmla="*/ 486920 w 2896"/>
                  <a:gd name="T75" fmla="*/ 99316 h 2572"/>
                  <a:gd name="T76" fmla="*/ 555708 w 2896"/>
                  <a:gd name="T77" fmla="*/ 68370 h 2572"/>
                  <a:gd name="T78" fmla="*/ 630979 w 2896"/>
                  <a:gd name="T79" fmla="*/ 41022 h 2572"/>
                  <a:gd name="T80" fmla="*/ 682480 w 2896"/>
                  <a:gd name="T81" fmla="*/ 41022 h 2572"/>
                  <a:gd name="T82" fmla="*/ 713453 w 2896"/>
                  <a:gd name="T83" fmla="*/ 58294 h 2572"/>
                  <a:gd name="T84" fmla="*/ 781881 w 2896"/>
                  <a:gd name="T85" fmla="*/ 16913 h 25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896" h="2572">
                    <a:moveTo>
                      <a:pt x="2314" y="0"/>
                    </a:moveTo>
                    <a:lnTo>
                      <a:pt x="2381" y="28"/>
                    </a:lnTo>
                    <a:lnTo>
                      <a:pt x="2495" y="28"/>
                    </a:lnTo>
                    <a:lnTo>
                      <a:pt x="2514" y="38"/>
                    </a:lnTo>
                    <a:lnTo>
                      <a:pt x="2562" y="57"/>
                    </a:lnTo>
                    <a:lnTo>
                      <a:pt x="2600" y="66"/>
                    </a:lnTo>
                    <a:lnTo>
                      <a:pt x="2638" y="66"/>
                    </a:lnTo>
                    <a:lnTo>
                      <a:pt x="2781" y="47"/>
                    </a:lnTo>
                    <a:lnTo>
                      <a:pt x="2800" y="57"/>
                    </a:lnTo>
                    <a:lnTo>
                      <a:pt x="2819" y="57"/>
                    </a:lnTo>
                    <a:lnTo>
                      <a:pt x="2857" y="95"/>
                    </a:lnTo>
                    <a:lnTo>
                      <a:pt x="2876" y="114"/>
                    </a:lnTo>
                    <a:lnTo>
                      <a:pt x="2886" y="152"/>
                    </a:lnTo>
                    <a:lnTo>
                      <a:pt x="2857" y="276"/>
                    </a:lnTo>
                    <a:lnTo>
                      <a:pt x="2848" y="342"/>
                    </a:lnTo>
                    <a:lnTo>
                      <a:pt x="2867" y="428"/>
                    </a:lnTo>
                    <a:lnTo>
                      <a:pt x="2886" y="485"/>
                    </a:lnTo>
                    <a:lnTo>
                      <a:pt x="2895" y="533"/>
                    </a:lnTo>
                    <a:lnTo>
                      <a:pt x="2895" y="571"/>
                    </a:lnTo>
                    <a:lnTo>
                      <a:pt x="2857" y="676"/>
                    </a:lnTo>
                    <a:lnTo>
                      <a:pt x="2848" y="723"/>
                    </a:lnTo>
                    <a:lnTo>
                      <a:pt x="2857" y="828"/>
                    </a:lnTo>
                    <a:lnTo>
                      <a:pt x="2857" y="876"/>
                    </a:lnTo>
                    <a:lnTo>
                      <a:pt x="2790" y="1124"/>
                    </a:lnTo>
                    <a:lnTo>
                      <a:pt x="2772" y="1200"/>
                    </a:lnTo>
                    <a:lnTo>
                      <a:pt x="2762" y="1238"/>
                    </a:lnTo>
                    <a:lnTo>
                      <a:pt x="2752" y="1305"/>
                    </a:lnTo>
                    <a:lnTo>
                      <a:pt x="2790" y="1666"/>
                    </a:lnTo>
                    <a:lnTo>
                      <a:pt x="2781" y="1838"/>
                    </a:lnTo>
                    <a:lnTo>
                      <a:pt x="2743" y="2028"/>
                    </a:lnTo>
                    <a:lnTo>
                      <a:pt x="2724" y="2000"/>
                    </a:lnTo>
                    <a:lnTo>
                      <a:pt x="2695" y="1990"/>
                    </a:lnTo>
                    <a:lnTo>
                      <a:pt x="2676" y="1990"/>
                    </a:lnTo>
                    <a:lnTo>
                      <a:pt x="2667" y="1990"/>
                    </a:lnTo>
                    <a:lnTo>
                      <a:pt x="2657" y="2000"/>
                    </a:lnTo>
                    <a:lnTo>
                      <a:pt x="2648" y="2028"/>
                    </a:lnTo>
                    <a:lnTo>
                      <a:pt x="2648" y="2047"/>
                    </a:lnTo>
                    <a:lnTo>
                      <a:pt x="2648" y="2076"/>
                    </a:lnTo>
                    <a:lnTo>
                      <a:pt x="2657" y="2105"/>
                    </a:lnTo>
                    <a:lnTo>
                      <a:pt x="2657" y="2133"/>
                    </a:lnTo>
                    <a:lnTo>
                      <a:pt x="2657" y="2171"/>
                    </a:lnTo>
                    <a:lnTo>
                      <a:pt x="2648" y="2219"/>
                    </a:lnTo>
                    <a:lnTo>
                      <a:pt x="2648" y="2238"/>
                    </a:lnTo>
                    <a:lnTo>
                      <a:pt x="2648" y="2257"/>
                    </a:lnTo>
                    <a:lnTo>
                      <a:pt x="2657" y="2276"/>
                    </a:lnTo>
                    <a:lnTo>
                      <a:pt x="2657" y="2295"/>
                    </a:lnTo>
                    <a:lnTo>
                      <a:pt x="2657" y="2323"/>
                    </a:lnTo>
                    <a:lnTo>
                      <a:pt x="2648" y="2343"/>
                    </a:lnTo>
                    <a:lnTo>
                      <a:pt x="2629" y="2352"/>
                    </a:lnTo>
                    <a:lnTo>
                      <a:pt x="2524" y="2352"/>
                    </a:lnTo>
                    <a:lnTo>
                      <a:pt x="2305" y="2428"/>
                    </a:lnTo>
                    <a:lnTo>
                      <a:pt x="2095" y="2571"/>
                    </a:lnTo>
                    <a:lnTo>
                      <a:pt x="2057" y="2495"/>
                    </a:lnTo>
                    <a:lnTo>
                      <a:pt x="2038" y="2457"/>
                    </a:lnTo>
                    <a:lnTo>
                      <a:pt x="1914" y="2333"/>
                    </a:lnTo>
                    <a:lnTo>
                      <a:pt x="1762" y="2238"/>
                    </a:lnTo>
                    <a:lnTo>
                      <a:pt x="1714" y="2209"/>
                    </a:lnTo>
                    <a:lnTo>
                      <a:pt x="1314" y="2095"/>
                    </a:lnTo>
                    <a:lnTo>
                      <a:pt x="1276" y="2076"/>
                    </a:lnTo>
                    <a:lnTo>
                      <a:pt x="1219" y="2038"/>
                    </a:lnTo>
                    <a:lnTo>
                      <a:pt x="1047" y="1876"/>
                    </a:lnTo>
                    <a:lnTo>
                      <a:pt x="848" y="1647"/>
                    </a:lnTo>
                    <a:lnTo>
                      <a:pt x="829" y="1609"/>
                    </a:lnTo>
                    <a:lnTo>
                      <a:pt x="829" y="1571"/>
                    </a:lnTo>
                    <a:lnTo>
                      <a:pt x="819" y="1505"/>
                    </a:lnTo>
                    <a:lnTo>
                      <a:pt x="809" y="1476"/>
                    </a:lnTo>
                    <a:lnTo>
                      <a:pt x="800" y="1419"/>
                    </a:lnTo>
                    <a:lnTo>
                      <a:pt x="791" y="1390"/>
                    </a:lnTo>
                    <a:lnTo>
                      <a:pt x="791" y="1362"/>
                    </a:lnTo>
                    <a:lnTo>
                      <a:pt x="800" y="1305"/>
                    </a:lnTo>
                    <a:lnTo>
                      <a:pt x="809" y="1276"/>
                    </a:lnTo>
                    <a:lnTo>
                      <a:pt x="809" y="1247"/>
                    </a:lnTo>
                    <a:lnTo>
                      <a:pt x="800" y="1228"/>
                    </a:lnTo>
                    <a:lnTo>
                      <a:pt x="771" y="1200"/>
                    </a:lnTo>
                    <a:lnTo>
                      <a:pt x="714" y="1162"/>
                    </a:lnTo>
                    <a:lnTo>
                      <a:pt x="676" y="1124"/>
                    </a:lnTo>
                    <a:lnTo>
                      <a:pt x="657" y="1095"/>
                    </a:lnTo>
                    <a:lnTo>
                      <a:pt x="638" y="1066"/>
                    </a:lnTo>
                    <a:lnTo>
                      <a:pt x="619" y="1047"/>
                    </a:lnTo>
                    <a:lnTo>
                      <a:pt x="590" y="1028"/>
                    </a:lnTo>
                    <a:lnTo>
                      <a:pt x="543" y="1028"/>
                    </a:lnTo>
                    <a:lnTo>
                      <a:pt x="438" y="1038"/>
                    </a:lnTo>
                    <a:lnTo>
                      <a:pt x="400" y="1028"/>
                    </a:lnTo>
                    <a:lnTo>
                      <a:pt x="362" y="1009"/>
                    </a:lnTo>
                    <a:lnTo>
                      <a:pt x="267" y="886"/>
                    </a:lnTo>
                    <a:lnTo>
                      <a:pt x="171" y="838"/>
                    </a:lnTo>
                    <a:lnTo>
                      <a:pt x="190" y="771"/>
                    </a:lnTo>
                    <a:lnTo>
                      <a:pt x="171" y="743"/>
                    </a:lnTo>
                    <a:lnTo>
                      <a:pt x="162" y="723"/>
                    </a:lnTo>
                    <a:lnTo>
                      <a:pt x="143" y="723"/>
                    </a:lnTo>
                    <a:lnTo>
                      <a:pt x="57" y="714"/>
                    </a:lnTo>
                    <a:lnTo>
                      <a:pt x="29" y="705"/>
                    </a:lnTo>
                    <a:lnTo>
                      <a:pt x="9" y="695"/>
                    </a:lnTo>
                    <a:lnTo>
                      <a:pt x="0" y="666"/>
                    </a:lnTo>
                    <a:lnTo>
                      <a:pt x="0" y="638"/>
                    </a:lnTo>
                    <a:lnTo>
                      <a:pt x="19" y="590"/>
                    </a:lnTo>
                    <a:lnTo>
                      <a:pt x="86" y="505"/>
                    </a:lnTo>
                    <a:lnTo>
                      <a:pt x="238" y="362"/>
                    </a:lnTo>
                    <a:lnTo>
                      <a:pt x="724" y="190"/>
                    </a:lnTo>
                    <a:lnTo>
                      <a:pt x="743" y="181"/>
                    </a:lnTo>
                    <a:lnTo>
                      <a:pt x="771" y="200"/>
                    </a:lnTo>
                    <a:lnTo>
                      <a:pt x="791" y="219"/>
                    </a:lnTo>
                    <a:lnTo>
                      <a:pt x="809" y="238"/>
                    </a:lnTo>
                    <a:lnTo>
                      <a:pt x="838" y="247"/>
                    </a:lnTo>
                    <a:lnTo>
                      <a:pt x="933" y="257"/>
                    </a:lnTo>
                    <a:lnTo>
                      <a:pt x="952" y="266"/>
                    </a:lnTo>
                    <a:lnTo>
                      <a:pt x="971" y="276"/>
                    </a:lnTo>
                    <a:lnTo>
                      <a:pt x="990" y="295"/>
                    </a:lnTo>
                    <a:lnTo>
                      <a:pt x="1019" y="304"/>
                    </a:lnTo>
                    <a:lnTo>
                      <a:pt x="1047" y="304"/>
                    </a:lnTo>
                    <a:lnTo>
                      <a:pt x="1190" y="238"/>
                    </a:lnTo>
                    <a:lnTo>
                      <a:pt x="1248" y="238"/>
                    </a:lnTo>
                    <a:lnTo>
                      <a:pt x="1286" y="238"/>
                    </a:lnTo>
                    <a:lnTo>
                      <a:pt x="1352" y="276"/>
                    </a:lnTo>
                    <a:lnTo>
                      <a:pt x="1381" y="276"/>
                    </a:lnTo>
                    <a:lnTo>
                      <a:pt x="1419" y="266"/>
                    </a:lnTo>
                    <a:lnTo>
                      <a:pt x="1543" y="190"/>
                    </a:lnTo>
                    <a:lnTo>
                      <a:pt x="1581" y="171"/>
                    </a:lnTo>
                    <a:lnTo>
                      <a:pt x="1676" y="152"/>
                    </a:lnTo>
                    <a:lnTo>
                      <a:pt x="1752" y="114"/>
                    </a:lnTo>
                    <a:lnTo>
                      <a:pt x="1800" y="104"/>
                    </a:lnTo>
                    <a:lnTo>
                      <a:pt x="1857" y="104"/>
                    </a:lnTo>
                    <a:lnTo>
                      <a:pt x="1895" y="114"/>
                    </a:lnTo>
                    <a:lnTo>
                      <a:pt x="1924" y="133"/>
                    </a:lnTo>
                    <a:lnTo>
                      <a:pt x="1962" y="162"/>
                    </a:lnTo>
                    <a:lnTo>
                      <a:pt x="1981" y="162"/>
                    </a:lnTo>
                    <a:lnTo>
                      <a:pt x="2010" y="152"/>
                    </a:lnTo>
                    <a:lnTo>
                      <a:pt x="2048" y="124"/>
                    </a:lnTo>
                    <a:lnTo>
                      <a:pt x="2171" y="47"/>
                    </a:lnTo>
                    <a:lnTo>
                      <a:pt x="2314" y="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35" name="Freeform 37">
                <a:extLst>
                  <a:ext uri="{FF2B5EF4-FFF2-40B4-BE49-F238E27FC236}">
                    <a16:creationId xmlns:a16="http://schemas.microsoft.com/office/drawing/2014/main" id="{968686C4-BBDF-7347-ADC4-63BB5E977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2425" y="3724275"/>
                <a:ext cx="1014413" cy="1279525"/>
              </a:xfrm>
              <a:custGeom>
                <a:avLst/>
                <a:gdLst>
                  <a:gd name="T0" fmla="*/ 894266 w 2820"/>
                  <a:gd name="T1" fmla="*/ 1203560 h 3554"/>
                  <a:gd name="T2" fmla="*/ 852898 w 2820"/>
                  <a:gd name="T3" fmla="*/ 1189879 h 3554"/>
                  <a:gd name="T4" fmla="*/ 774119 w 2820"/>
                  <a:gd name="T5" fmla="*/ 1203560 h 3554"/>
                  <a:gd name="T6" fmla="*/ 668002 w 2820"/>
                  <a:gd name="T7" fmla="*/ 1248203 h 3554"/>
                  <a:gd name="T8" fmla="*/ 599295 w 2820"/>
                  <a:gd name="T9" fmla="*/ 1234522 h 3554"/>
                  <a:gd name="T10" fmla="*/ 520516 w 2820"/>
                  <a:gd name="T11" fmla="*/ 1248203 h 3554"/>
                  <a:gd name="T12" fmla="*/ 462241 w 2820"/>
                  <a:gd name="T13" fmla="*/ 1234522 h 3554"/>
                  <a:gd name="T14" fmla="*/ 431665 w 2820"/>
                  <a:gd name="T15" fmla="*/ 1217241 h 3554"/>
                  <a:gd name="T16" fmla="*/ 263675 w 2820"/>
                  <a:gd name="T17" fmla="*/ 1241362 h 3554"/>
                  <a:gd name="T18" fmla="*/ 287777 w 2820"/>
                  <a:gd name="T19" fmla="*/ 1186279 h 3554"/>
                  <a:gd name="T20" fmla="*/ 263675 w 2820"/>
                  <a:gd name="T21" fmla="*/ 1134795 h 3554"/>
                  <a:gd name="T22" fmla="*/ 280942 w 2820"/>
                  <a:gd name="T23" fmla="*/ 1090512 h 3554"/>
                  <a:gd name="T24" fmla="*/ 277345 w 2820"/>
                  <a:gd name="T25" fmla="*/ 1035429 h 3554"/>
                  <a:gd name="T26" fmla="*/ 243171 w 2820"/>
                  <a:gd name="T27" fmla="*/ 956584 h 3554"/>
                  <a:gd name="T28" fmla="*/ 184897 w 2820"/>
                  <a:gd name="T29" fmla="*/ 905460 h 3554"/>
                  <a:gd name="T30" fmla="*/ 157558 w 2820"/>
                  <a:gd name="T31" fmla="*/ 901860 h 3554"/>
                  <a:gd name="T32" fmla="*/ 153961 w 2820"/>
                  <a:gd name="T33" fmla="*/ 870898 h 3554"/>
                  <a:gd name="T34" fmla="*/ 116550 w 2820"/>
                  <a:gd name="T35" fmla="*/ 857217 h 3554"/>
                  <a:gd name="T36" fmla="*/ 82016 w 2820"/>
                  <a:gd name="T37" fmla="*/ 785212 h 3554"/>
                  <a:gd name="T38" fmla="*/ 92448 w 2820"/>
                  <a:gd name="T39" fmla="*/ 747410 h 3554"/>
                  <a:gd name="T40" fmla="*/ 147126 w 2820"/>
                  <a:gd name="T41" fmla="*/ 682245 h 3554"/>
                  <a:gd name="T42" fmla="*/ 143888 w 2820"/>
                  <a:gd name="T43" fmla="*/ 651643 h 3554"/>
                  <a:gd name="T44" fmla="*/ 112952 w 2820"/>
                  <a:gd name="T45" fmla="*/ 654884 h 3554"/>
                  <a:gd name="T46" fmla="*/ 78779 w 2820"/>
                  <a:gd name="T47" fmla="*/ 586479 h 3554"/>
                  <a:gd name="T48" fmla="*/ 37411 w 2820"/>
                  <a:gd name="T49" fmla="*/ 524555 h 3554"/>
                  <a:gd name="T50" fmla="*/ 37411 w 2820"/>
                  <a:gd name="T51" fmla="*/ 404667 h 3554"/>
                  <a:gd name="T52" fmla="*/ 51440 w 2820"/>
                  <a:gd name="T53" fmla="*/ 339503 h 3554"/>
                  <a:gd name="T54" fmla="*/ 61512 w 2820"/>
                  <a:gd name="T55" fmla="*/ 260657 h 3554"/>
                  <a:gd name="T56" fmla="*/ 68347 w 2820"/>
                  <a:gd name="T57" fmla="*/ 174972 h 3554"/>
                  <a:gd name="T58" fmla="*/ 119787 w 2820"/>
                  <a:gd name="T59" fmla="*/ 137169 h 3554"/>
                  <a:gd name="T60" fmla="*/ 215833 w 2820"/>
                  <a:gd name="T61" fmla="*/ 137169 h 3554"/>
                  <a:gd name="T62" fmla="*/ 274107 w 2820"/>
                  <a:gd name="T63" fmla="*/ 41403 h 3554"/>
                  <a:gd name="T64" fmla="*/ 448572 w 2820"/>
                  <a:gd name="T65" fmla="*/ 20521 h 3554"/>
                  <a:gd name="T66" fmla="*/ 486343 w 2820"/>
                  <a:gd name="T67" fmla="*/ 82445 h 3554"/>
                  <a:gd name="T68" fmla="*/ 551452 w 2820"/>
                  <a:gd name="T69" fmla="*/ 150850 h 3554"/>
                  <a:gd name="T70" fmla="*/ 589223 w 2820"/>
                  <a:gd name="T71" fmla="*/ 195493 h 3554"/>
                  <a:gd name="T72" fmla="*/ 596058 w 2820"/>
                  <a:gd name="T73" fmla="*/ 243376 h 3554"/>
                  <a:gd name="T74" fmla="*/ 578791 w 2820"/>
                  <a:gd name="T75" fmla="*/ 253817 h 3554"/>
                  <a:gd name="T76" fmla="*/ 684909 w 2820"/>
                  <a:gd name="T77" fmla="*/ 384146 h 3554"/>
                  <a:gd name="T78" fmla="*/ 757213 w 2820"/>
                  <a:gd name="T79" fmla="*/ 500793 h 3554"/>
                  <a:gd name="T80" fmla="*/ 821962 w 2820"/>
                  <a:gd name="T81" fmla="*/ 679005 h 3554"/>
                  <a:gd name="T82" fmla="*/ 832394 w 2820"/>
                  <a:gd name="T83" fmla="*/ 751010 h 3554"/>
                  <a:gd name="T84" fmla="*/ 852898 w 2820"/>
                  <a:gd name="T85" fmla="*/ 798893 h 3554"/>
                  <a:gd name="T86" fmla="*/ 852898 w 2820"/>
                  <a:gd name="T87" fmla="*/ 840296 h 3554"/>
                  <a:gd name="T88" fmla="*/ 921605 w 2820"/>
                  <a:gd name="T89" fmla="*/ 905460 h 3554"/>
                  <a:gd name="T90" fmla="*/ 1000384 w 2820"/>
                  <a:gd name="T91" fmla="*/ 980705 h 3554"/>
                  <a:gd name="T92" fmla="*/ 1000384 w 2820"/>
                  <a:gd name="T93" fmla="*/ 1056310 h 3554"/>
                  <a:gd name="T94" fmla="*/ 1003621 w 2820"/>
                  <a:gd name="T95" fmla="*/ 1148836 h 35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820" h="3554">
                    <a:moveTo>
                      <a:pt x="2790" y="3191"/>
                    </a:moveTo>
                    <a:lnTo>
                      <a:pt x="2647" y="3238"/>
                    </a:lnTo>
                    <a:lnTo>
                      <a:pt x="2524" y="3315"/>
                    </a:lnTo>
                    <a:lnTo>
                      <a:pt x="2486" y="3343"/>
                    </a:lnTo>
                    <a:lnTo>
                      <a:pt x="2457" y="3353"/>
                    </a:lnTo>
                    <a:lnTo>
                      <a:pt x="2438" y="3353"/>
                    </a:lnTo>
                    <a:lnTo>
                      <a:pt x="2400" y="3324"/>
                    </a:lnTo>
                    <a:lnTo>
                      <a:pt x="2371" y="3305"/>
                    </a:lnTo>
                    <a:lnTo>
                      <a:pt x="2333" y="3295"/>
                    </a:lnTo>
                    <a:lnTo>
                      <a:pt x="2276" y="3295"/>
                    </a:lnTo>
                    <a:lnTo>
                      <a:pt x="2228" y="3305"/>
                    </a:lnTo>
                    <a:lnTo>
                      <a:pt x="2152" y="3343"/>
                    </a:lnTo>
                    <a:lnTo>
                      <a:pt x="2057" y="3362"/>
                    </a:lnTo>
                    <a:lnTo>
                      <a:pt x="2019" y="3381"/>
                    </a:lnTo>
                    <a:lnTo>
                      <a:pt x="1895" y="3457"/>
                    </a:lnTo>
                    <a:lnTo>
                      <a:pt x="1857" y="3467"/>
                    </a:lnTo>
                    <a:lnTo>
                      <a:pt x="1828" y="3467"/>
                    </a:lnTo>
                    <a:lnTo>
                      <a:pt x="1762" y="3429"/>
                    </a:lnTo>
                    <a:lnTo>
                      <a:pt x="1724" y="3429"/>
                    </a:lnTo>
                    <a:lnTo>
                      <a:pt x="1666" y="3429"/>
                    </a:lnTo>
                    <a:lnTo>
                      <a:pt x="1523" y="3495"/>
                    </a:lnTo>
                    <a:lnTo>
                      <a:pt x="1495" y="3495"/>
                    </a:lnTo>
                    <a:lnTo>
                      <a:pt x="1466" y="3486"/>
                    </a:lnTo>
                    <a:lnTo>
                      <a:pt x="1447" y="3467"/>
                    </a:lnTo>
                    <a:lnTo>
                      <a:pt x="1428" y="3457"/>
                    </a:lnTo>
                    <a:lnTo>
                      <a:pt x="1409" y="3448"/>
                    </a:lnTo>
                    <a:lnTo>
                      <a:pt x="1314" y="3438"/>
                    </a:lnTo>
                    <a:lnTo>
                      <a:pt x="1285" y="3429"/>
                    </a:lnTo>
                    <a:lnTo>
                      <a:pt x="1267" y="3410"/>
                    </a:lnTo>
                    <a:lnTo>
                      <a:pt x="1247" y="3391"/>
                    </a:lnTo>
                    <a:lnTo>
                      <a:pt x="1219" y="3372"/>
                    </a:lnTo>
                    <a:lnTo>
                      <a:pt x="1200" y="3381"/>
                    </a:lnTo>
                    <a:lnTo>
                      <a:pt x="714" y="3553"/>
                    </a:lnTo>
                    <a:lnTo>
                      <a:pt x="714" y="3495"/>
                    </a:lnTo>
                    <a:lnTo>
                      <a:pt x="723" y="3467"/>
                    </a:lnTo>
                    <a:lnTo>
                      <a:pt x="733" y="3448"/>
                    </a:lnTo>
                    <a:lnTo>
                      <a:pt x="781" y="3372"/>
                    </a:lnTo>
                    <a:lnTo>
                      <a:pt x="790" y="3343"/>
                    </a:lnTo>
                    <a:lnTo>
                      <a:pt x="800" y="3315"/>
                    </a:lnTo>
                    <a:lnTo>
                      <a:pt x="800" y="3295"/>
                    </a:lnTo>
                    <a:lnTo>
                      <a:pt x="790" y="3267"/>
                    </a:lnTo>
                    <a:lnTo>
                      <a:pt x="781" y="3229"/>
                    </a:lnTo>
                    <a:lnTo>
                      <a:pt x="752" y="3181"/>
                    </a:lnTo>
                    <a:lnTo>
                      <a:pt x="733" y="3152"/>
                    </a:lnTo>
                    <a:lnTo>
                      <a:pt x="733" y="3124"/>
                    </a:lnTo>
                    <a:lnTo>
                      <a:pt x="733" y="3105"/>
                    </a:lnTo>
                    <a:lnTo>
                      <a:pt x="762" y="3067"/>
                    </a:lnTo>
                    <a:lnTo>
                      <a:pt x="781" y="3029"/>
                    </a:lnTo>
                    <a:lnTo>
                      <a:pt x="781" y="3000"/>
                    </a:lnTo>
                    <a:lnTo>
                      <a:pt x="771" y="2943"/>
                    </a:lnTo>
                    <a:lnTo>
                      <a:pt x="771" y="2914"/>
                    </a:lnTo>
                    <a:lnTo>
                      <a:pt x="771" y="2876"/>
                    </a:lnTo>
                    <a:lnTo>
                      <a:pt x="762" y="2838"/>
                    </a:lnTo>
                    <a:lnTo>
                      <a:pt x="733" y="2743"/>
                    </a:lnTo>
                    <a:lnTo>
                      <a:pt x="714" y="2695"/>
                    </a:lnTo>
                    <a:lnTo>
                      <a:pt x="676" y="2657"/>
                    </a:lnTo>
                    <a:lnTo>
                      <a:pt x="600" y="2591"/>
                    </a:lnTo>
                    <a:lnTo>
                      <a:pt x="562" y="2572"/>
                    </a:lnTo>
                    <a:lnTo>
                      <a:pt x="533" y="2543"/>
                    </a:lnTo>
                    <a:lnTo>
                      <a:pt x="514" y="2515"/>
                    </a:lnTo>
                    <a:lnTo>
                      <a:pt x="505" y="2505"/>
                    </a:lnTo>
                    <a:lnTo>
                      <a:pt x="476" y="2495"/>
                    </a:lnTo>
                    <a:lnTo>
                      <a:pt x="457" y="2505"/>
                    </a:lnTo>
                    <a:lnTo>
                      <a:pt x="438" y="2505"/>
                    </a:lnTo>
                    <a:lnTo>
                      <a:pt x="428" y="2495"/>
                    </a:lnTo>
                    <a:lnTo>
                      <a:pt x="428" y="2467"/>
                    </a:lnTo>
                    <a:lnTo>
                      <a:pt x="428" y="2438"/>
                    </a:lnTo>
                    <a:lnTo>
                      <a:pt x="428" y="2419"/>
                    </a:lnTo>
                    <a:lnTo>
                      <a:pt x="419" y="2400"/>
                    </a:lnTo>
                    <a:lnTo>
                      <a:pt x="381" y="2391"/>
                    </a:lnTo>
                    <a:lnTo>
                      <a:pt x="352" y="2391"/>
                    </a:lnTo>
                    <a:lnTo>
                      <a:pt x="324" y="2381"/>
                    </a:lnTo>
                    <a:lnTo>
                      <a:pt x="295" y="2362"/>
                    </a:lnTo>
                    <a:lnTo>
                      <a:pt x="228" y="2267"/>
                    </a:lnTo>
                    <a:lnTo>
                      <a:pt x="209" y="2191"/>
                    </a:lnTo>
                    <a:lnTo>
                      <a:pt x="228" y="2181"/>
                    </a:lnTo>
                    <a:lnTo>
                      <a:pt x="238" y="2172"/>
                    </a:lnTo>
                    <a:lnTo>
                      <a:pt x="247" y="2153"/>
                    </a:lnTo>
                    <a:lnTo>
                      <a:pt x="247" y="2134"/>
                    </a:lnTo>
                    <a:lnTo>
                      <a:pt x="257" y="2076"/>
                    </a:lnTo>
                    <a:lnTo>
                      <a:pt x="266" y="2038"/>
                    </a:lnTo>
                    <a:lnTo>
                      <a:pt x="285" y="2010"/>
                    </a:lnTo>
                    <a:lnTo>
                      <a:pt x="314" y="1981"/>
                    </a:lnTo>
                    <a:lnTo>
                      <a:pt x="409" y="1895"/>
                    </a:lnTo>
                    <a:lnTo>
                      <a:pt x="428" y="1876"/>
                    </a:lnTo>
                    <a:lnTo>
                      <a:pt x="428" y="1848"/>
                    </a:lnTo>
                    <a:lnTo>
                      <a:pt x="428" y="1829"/>
                    </a:lnTo>
                    <a:lnTo>
                      <a:pt x="400" y="1810"/>
                    </a:lnTo>
                    <a:lnTo>
                      <a:pt x="381" y="1810"/>
                    </a:lnTo>
                    <a:lnTo>
                      <a:pt x="362" y="1819"/>
                    </a:lnTo>
                    <a:lnTo>
                      <a:pt x="333" y="1829"/>
                    </a:lnTo>
                    <a:lnTo>
                      <a:pt x="314" y="1819"/>
                    </a:lnTo>
                    <a:lnTo>
                      <a:pt x="304" y="1791"/>
                    </a:lnTo>
                    <a:lnTo>
                      <a:pt x="257" y="1686"/>
                    </a:lnTo>
                    <a:lnTo>
                      <a:pt x="238" y="1648"/>
                    </a:lnTo>
                    <a:lnTo>
                      <a:pt x="219" y="1629"/>
                    </a:lnTo>
                    <a:lnTo>
                      <a:pt x="152" y="1572"/>
                    </a:lnTo>
                    <a:lnTo>
                      <a:pt x="133" y="1543"/>
                    </a:lnTo>
                    <a:lnTo>
                      <a:pt x="114" y="1495"/>
                    </a:lnTo>
                    <a:lnTo>
                      <a:pt x="104" y="1457"/>
                    </a:lnTo>
                    <a:lnTo>
                      <a:pt x="104" y="1391"/>
                    </a:lnTo>
                    <a:lnTo>
                      <a:pt x="76" y="1343"/>
                    </a:lnTo>
                    <a:lnTo>
                      <a:pt x="0" y="1257"/>
                    </a:lnTo>
                    <a:lnTo>
                      <a:pt x="104" y="1124"/>
                    </a:lnTo>
                    <a:lnTo>
                      <a:pt x="133" y="1067"/>
                    </a:lnTo>
                    <a:lnTo>
                      <a:pt x="152" y="1010"/>
                    </a:lnTo>
                    <a:lnTo>
                      <a:pt x="152" y="972"/>
                    </a:lnTo>
                    <a:lnTo>
                      <a:pt x="143" y="943"/>
                    </a:lnTo>
                    <a:lnTo>
                      <a:pt x="124" y="867"/>
                    </a:lnTo>
                    <a:lnTo>
                      <a:pt x="124" y="829"/>
                    </a:lnTo>
                    <a:lnTo>
                      <a:pt x="143" y="791"/>
                    </a:lnTo>
                    <a:lnTo>
                      <a:pt x="171" y="724"/>
                    </a:lnTo>
                    <a:lnTo>
                      <a:pt x="181" y="676"/>
                    </a:lnTo>
                    <a:lnTo>
                      <a:pt x="190" y="629"/>
                    </a:lnTo>
                    <a:lnTo>
                      <a:pt x="181" y="524"/>
                    </a:lnTo>
                    <a:lnTo>
                      <a:pt x="190" y="486"/>
                    </a:lnTo>
                    <a:lnTo>
                      <a:pt x="209" y="448"/>
                    </a:lnTo>
                    <a:lnTo>
                      <a:pt x="266" y="400"/>
                    </a:lnTo>
                    <a:lnTo>
                      <a:pt x="295" y="381"/>
                    </a:lnTo>
                    <a:lnTo>
                      <a:pt x="333" y="381"/>
                    </a:lnTo>
                    <a:lnTo>
                      <a:pt x="467" y="410"/>
                    </a:lnTo>
                    <a:lnTo>
                      <a:pt x="505" y="410"/>
                    </a:lnTo>
                    <a:lnTo>
                      <a:pt x="562" y="410"/>
                    </a:lnTo>
                    <a:lnTo>
                      <a:pt x="600" y="381"/>
                    </a:lnTo>
                    <a:lnTo>
                      <a:pt x="647" y="343"/>
                    </a:lnTo>
                    <a:lnTo>
                      <a:pt x="705" y="257"/>
                    </a:lnTo>
                    <a:lnTo>
                      <a:pt x="723" y="200"/>
                    </a:lnTo>
                    <a:lnTo>
                      <a:pt x="762" y="115"/>
                    </a:lnTo>
                    <a:lnTo>
                      <a:pt x="914" y="0"/>
                    </a:lnTo>
                    <a:lnTo>
                      <a:pt x="1019" y="76"/>
                    </a:lnTo>
                    <a:lnTo>
                      <a:pt x="1038" y="76"/>
                    </a:lnTo>
                    <a:lnTo>
                      <a:pt x="1247" y="57"/>
                    </a:lnTo>
                    <a:lnTo>
                      <a:pt x="1267" y="67"/>
                    </a:lnTo>
                    <a:lnTo>
                      <a:pt x="1295" y="95"/>
                    </a:lnTo>
                    <a:lnTo>
                      <a:pt x="1314" y="143"/>
                    </a:lnTo>
                    <a:lnTo>
                      <a:pt x="1352" y="229"/>
                    </a:lnTo>
                    <a:lnTo>
                      <a:pt x="1390" y="381"/>
                    </a:lnTo>
                    <a:lnTo>
                      <a:pt x="1400" y="400"/>
                    </a:lnTo>
                    <a:lnTo>
                      <a:pt x="1428" y="410"/>
                    </a:lnTo>
                    <a:lnTo>
                      <a:pt x="1533" y="419"/>
                    </a:lnTo>
                    <a:lnTo>
                      <a:pt x="1562" y="438"/>
                    </a:lnTo>
                    <a:lnTo>
                      <a:pt x="1590" y="457"/>
                    </a:lnTo>
                    <a:lnTo>
                      <a:pt x="1619" y="496"/>
                    </a:lnTo>
                    <a:lnTo>
                      <a:pt x="1638" y="543"/>
                    </a:lnTo>
                    <a:lnTo>
                      <a:pt x="1676" y="638"/>
                    </a:lnTo>
                    <a:lnTo>
                      <a:pt x="1686" y="676"/>
                    </a:lnTo>
                    <a:lnTo>
                      <a:pt x="1676" y="686"/>
                    </a:lnTo>
                    <a:lnTo>
                      <a:pt x="1657" y="676"/>
                    </a:lnTo>
                    <a:lnTo>
                      <a:pt x="1638" y="676"/>
                    </a:lnTo>
                    <a:lnTo>
                      <a:pt x="1628" y="676"/>
                    </a:lnTo>
                    <a:lnTo>
                      <a:pt x="1619" y="686"/>
                    </a:lnTo>
                    <a:lnTo>
                      <a:pt x="1609" y="705"/>
                    </a:lnTo>
                    <a:lnTo>
                      <a:pt x="1619" y="724"/>
                    </a:lnTo>
                    <a:lnTo>
                      <a:pt x="1628" y="752"/>
                    </a:lnTo>
                    <a:lnTo>
                      <a:pt x="1847" y="1048"/>
                    </a:lnTo>
                    <a:lnTo>
                      <a:pt x="1904" y="1067"/>
                    </a:lnTo>
                    <a:lnTo>
                      <a:pt x="1952" y="1076"/>
                    </a:lnTo>
                    <a:lnTo>
                      <a:pt x="1971" y="1095"/>
                    </a:lnTo>
                    <a:lnTo>
                      <a:pt x="2067" y="1324"/>
                    </a:lnTo>
                    <a:lnTo>
                      <a:pt x="2105" y="1391"/>
                    </a:lnTo>
                    <a:lnTo>
                      <a:pt x="2162" y="1457"/>
                    </a:lnTo>
                    <a:lnTo>
                      <a:pt x="2181" y="1495"/>
                    </a:lnTo>
                    <a:lnTo>
                      <a:pt x="2238" y="1743"/>
                    </a:lnTo>
                    <a:lnTo>
                      <a:pt x="2285" y="1886"/>
                    </a:lnTo>
                    <a:lnTo>
                      <a:pt x="2305" y="1953"/>
                    </a:lnTo>
                    <a:lnTo>
                      <a:pt x="2314" y="2000"/>
                    </a:lnTo>
                    <a:lnTo>
                      <a:pt x="2305" y="2057"/>
                    </a:lnTo>
                    <a:lnTo>
                      <a:pt x="2314" y="2086"/>
                    </a:lnTo>
                    <a:lnTo>
                      <a:pt x="2324" y="2114"/>
                    </a:lnTo>
                    <a:lnTo>
                      <a:pt x="2371" y="2172"/>
                    </a:lnTo>
                    <a:lnTo>
                      <a:pt x="2381" y="2200"/>
                    </a:lnTo>
                    <a:lnTo>
                      <a:pt x="2371" y="2219"/>
                    </a:lnTo>
                    <a:lnTo>
                      <a:pt x="2371" y="2248"/>
                    </a:lnTo>
                    <a:lnTo>
                      <a:pt x="2362" y="2267"/>
                    </a:lnTo>
                    <a:lnTo>
                      <a:pt x="2362" y="2295"/>
                    </a:lnTo>
                    <a:lnTo>
                      <a:pt x="2371" y="2334"/>
                    </a:lnTo>
                    <a:lnTo>
                      <a:pt x="2400" y="2391"/>
                    </a:lnTo>
                    <a:lnTo>
                      <a:pt x="2419" y="2429"/>
                    </a:lnTo>
                    <a:lnTo>
                      <a:pt x="2476" y="2467"/>
                    </a:lnTo>
                    <a:lnTo>
                      <a:pt x="2562" y="2515"/>
                    </a:lnTo>
                    <a:lnTo>
                      <a:pt x="2600" y="2543"/>
                    </a:lnTo>
                    <a:lnTo>
                      <a:pt x="2647" y="2600"/>
                    </a:lnTo>
                    <a:lnTo>
                      <a:pt x="2762" y="2705"/>
                    </a:lnTo>
                    <a:lnTo>
                      <a:pt x="2781" y="2724"/>
                    </a:lnTo>
                    <a:lnTo>
                      <a:pt x="2790" y="2762"/>
                    </a:lnTo>
                    <a:lnTo>
                      <a:pt x="2790" y="2781"/>
                    </a:lnTo>
                    <a:lnTo>
                      <a:pt x="2790" y="2886"/>
                    </a:lnTo>
                    <a:lnTo>
                      <a:pt x="2781" y="2934"/>
                    </a:lnTo>
                    <a:lnTo>
                      <a:pt x="2790" y="2972"/>
                    </a:lnTo>
                    <a:lnTo>
                      <a:pt x="2819" y="3067"/>
                    </a:lnTo>
                    <a:lnTo>
                      <a:pt x="2819" y="3105"/>
                    </a:lnTo>
                    <a:lnTo>
                      <a:pt x="2790" y="319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36" name="Freeform 38">
                <a:extLst>
                  <a:ext uri="{FF2B5EF4-FFF2-40B4-BE49-F238E27FC236}">
                    <a16:creationId xmlns:a16="http://schemas.microsoft.com/office/drawing/2014/main" id="{2B64257F-5AE5-4141-AB96-976DD39B4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2550" y="4629150"/>
                <a:ext cx="782638" cy="1206500"/>
              </a:xfrm>
              <a:custGeom>
                <a:avLst/>
                <a:gdLst>
                  <a:gd name="T0" fmla="*/ 13693 w 2172"/>
                  <a:gd name="T1" fmla="*/ 198625 h 3353"/>
                  <a:gd name="T2" fmla="*/ 3243 w 2172"/>
                  <a:gd name="T3" fmla="*/ 133496 h 3353"/>
                  <a:gd name="T4" fmla="*/ 61617 w 2172"/>
                  <a:gd name="T5" fmla="*/ 126659 h 3353"/>
                  <a:gd name="T6" fmla="*/ 116747 w 2172"/>
                  <a:gd name="T7" fmla="*/ 92476 h 3353"/>
                  <a:gd name="T8" fmla="*/ 147375 w 2172"/>
                  <a:gd name="T9" fmla="*/ 82041 h 3353"/>
                  <a:gd name="T10" fmla="*/ 174760 w 2172"/>
                  <a:gd name="T11" fmla="*/ 64769 h 3353"/>
                  <a:gd name="T12" fmla="*/ 370420 w 2172"/>
                  <a:gd name="T13" fmla="*/ 75204 h 3353"/>
                  <a:gd name="T14" fmla="*/ 480321 w 2172"/>
                  <a:gd name="T15" fmla="*/ 30585 h 3353"/>
                  <a:gd name="T16" fmla="*/ 772188 w 2172"/>
                  <a:gd name="T17" fmla="*/ 0 h 3353"/>
                  <a:gd name="T18" fmla="*/ 748046 w 2172"/>
                  <a:gd name="T19" fmla="*/ 137094 h 3353"/>
                  <a:gd name="T20" fmla="*/ 761739 w 2172"/>
                  <a:gd name="T21" fmla="*/ 232808 h 3353"/>
                  <a:gd name="T22" fmla="*/ 754893 w 2172"/>
                  <a:gd name="T23" fmla="*/ 266992 h 3353"/>
                  <a:gd name="T24" fmla="*/ 741200 w 2172"/>
                  <a:gd name="T25" fmla="*/ 294698 h 3353"/>
                  <a:gd name="T26" fmla="*/ 748046 w 2172"/>
                  <a:gd name="T27" fmla="*/ 366304 h 3353"/>
                  <a:gd name="T28" fmla="*/ 751650 w 2172"/>
                  <a:gd name="T29" fmla="*/ 414521 h 3353"/>
                  <a:gd name="T30" fmla="*/ 775431 w 2172"/>
                  <a:gd name="T31" fmla="*/ 452303 h 3353"/>
                  <a:gd name="T32" fmla="*/ 754893 w 2172"/>
                  <a:gd name="T33" fmla="*/ 603070 h 3353"/>
                  <a:gd name="T34" fmla="*/ 741200 w 2172"/>
                  <a:gd name="T35" fmla="*/ 709219 h 3353"/>
                  <a:gd name="T36" fmla="*/ 758496 w 2172"/>
                  <a:gd name="T37" fmla="*/ 740164 h 3353"/>
                  <a:gd name="T38" fmla="*/ 751650 w 2172"/>
                  <a:gd name="T39" fmla="*/ 770749 h 3353"/>
                  <a:gd name="T40" fmla="*/ 700122 w 2172"/>
                  <a:gd name="T41" fmla="*/ 770749 h 3353"/>
                  <a:gd name="T42" fmla="*/ 682826 w 2172"/>
                  <a:gd name="T43" fmla="*/ 750239 h 3353"/>
                  <a:gd name="T44" fmla="*/ 658684 w 2172"/>
                  <a:gd name="T45" fmla="*/ 763913 h 3353"/>
                  <a:gd name="T46" fmla="*/ 628056 w 2172"/>
                  <a:gd name="T47" fmla="*/ 825803 h 3353"/>
                  <a:gd name="T48" fmla="*/ 617607 w 2172"/>
                  <a:gd name="T49" fmla="*/ 880497 h 3353"/>
                  <a:gd name="T50" fmla="*/ 590221 w 2172"/>
                  <a:gd name="T51" fmla="*/ 928354 h 3353"/>
                  <a:gd name="T52" fmla="*/ 579772 w 2172"/>
                  <a:gd name="T53" fmla="*/ 979809 h 3353"/>
                  <a:gd name="T54" fmla="*/ 597068 w 2172"/>
                  <a:gd name="T55" fmla="*/ 1062209 h 3353"/>
                  <a:gd name="T56" fmla="*/ 614364 w 2172"/>
                  <a:gd name="T57" fmla="*/ 1130576 h 3353"/>
                  <a:gd name="T58" fmla="*/ 593825 w 2172"/>
                  <a:gd name="T59" fmla="*/ 1137773 h 3353"/>
                  <a:gd name="T60" fmla="*/ 583375 w 2172"/>
                  <a:gd name="T61" fmla="*/ 1113665 h 3353"/>
                  <a:gd name="T62" fmla="*/ 579772 w 2172"/>
                  <a:gd name="T63" fmla="*/ 1093154 h 3353"/>
                  <a:gd name="T64" fmla="*/ 559233 w 2172"/>
                  <a:gd name="T65" fmla="*/ 1096393 h 3353"/>
                  <a:gd name="T66" fmla="*/ 542298 w 2172"/>
                  <a:gd name="T67" fmla="*/ 1137773 h 3353"/>
                  <a:gd name="T68" fmla="*/ 500859 w 2172"/>
                  <a:gd name="T69" fmla="*/ 1154685 h 3353"/>
                  <a:gd name="T70" fmla="*/ 463385 w 2172"/>
                  <a:gd name="T71" fmla="*/ 1151446 h 3353"/>
                  <a:gd name="T72" fmla="*/ 418704 w 2172"/>
                  <a:gd name="T73" fmla="*/ 1202542 h 3353"/>
                  <a:gd name="T74" fmla="*/ 397805 w 2172"/>
                  <a:gd name="T75" fmla="*/ 1202542 h 3353"/>
                  <a:gd name="T76" fmla="*/ 377266 w 2172"/>
                  <a:gd name="T77" fmla="*/ 1175195 h 3353"/>
                  <a:gd name="T78" fmla="*/ 346638 w 2172"/>
                  <a:gd name="T79" fmla="*/ 1171957 h 3353"/>
                  <a:gd name="T80" fmla="*/ 284661 w 2172"/>
                  <a:gd name="T81" fmla="*/ 1168358 h 3353"/>
                  <a:gd name="T82" fmla="*/ 243583 w 2172"/>
                  <a:gd name="T83" fmla="*/ 1075883 h 3353"/>
                  <a:gd name="T84" fmla="*/ 202506 w 2172"/>
                  <a:gd name="T85" fmla="*/ 1041699 h 3353"/>
                  <a:gd name="T86" fmla="*/ 168274 w 2172"/>
                  <a:gd name="T87" fmla="*/ 1017591 h 3353"/>
                  <a:gd name="T88" fmla="*/ 157825 w 2172"/>
                  <a:gd name="T89" fmla="*/ 972972 h 3353"/>
                  <a:gd name="T90" fmla="*/ 161068 w 2172"/>
                  <a:gd name="T91" fmla="*/ 712817 h 3353"/>
                  <a:gd name="T92" fmla="*/ 174760 w 2172"/>
                  <a:gd name="T93" fmla="*/ 647689 h 3353"/>
                  <a:gd name="T94" fmla="*/ 195660 w 2172"/>
                  <a:gd name="T95" fmla="*/ 503398 h 3353"/>
                  <a:gd name="T96" fmla="*/ 212595 w 2172"/>
                  <a:gd name="T97" fmla="*/ 435031 h 3353"/>
                  <a:gd name="T98" fmla="*/ 195660 w 2172"/>
                  <a:gd name="T99" fmla="*/ 366304 h 3353"/>
                  <a:gd name="T100" fmla="*/ 205749 w 2172"/>
                  <a:gd name="T101" fmla="*/ 284263 h 3353"/>
                  <a:gd name="T102" fmla="*/ 178364 w 2172"/>
                  <a:gd name="T103" fmla="*/ 263753 h 3353"/>
                  <a:gd name="T104" fmla="*/ 106298 w 2172"/>
                  <a:gd name="T105" fmla="*/ 266992 h 3353"/>
                  <a:gd name="T106" fmla="*/ 68463 w 2172"/>
                  <a:gd name="T107" fmla="*/ 253318 h 33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172" h="3353">
                    <a:moveTo>
                      <a:pt x="9" y="676"/>
                    </a:moveTo>
                    <a:lnTo>
                      <a:pt x="38" y="590"/>
                    </a:lnTo>
                    <a:lnTo>
                      <a:pt x="38" y="552"/>
                    </a:lnTo>
                    <a:lnTo>
                      <a:pt x="9" y="457"/>
                    </a:lnTo>
                    <a:lnTo>
                      <a:pt x="0" y="419"/>
                    </a:lnTo>
                    <a:lnTo>
                      <a:pt x="9" y="371"/>
                    </a:lnTo>
                    <a:lnTo>
                      <a:pt x="105" y="361"/>
                    </a:lnTo>
                    <a:lnTo>
                      <a:pt x="152" y="361"/>
                    </a:lnTo>
                    <a:lnTo>
                      <a:pt x="171" y="352"/>
                    </a:lnTo>
                    <a:lnTo>
                      <a:pt x="219" y="323"/>
                    </a:lnTo>
                    <a:lnTo>
                      <a:pt x="295" y="266"/>
                    </a:lnTo>
                    <a:lnTo>
                      <a:pt x="324" y="257"/>
                    </a:lnTo>
                    <a:lnTo>
                      <a:pt x="362" y="257"/>
                    </a:lnTo>
                    <a:lnTo>
                      <a:pt x="390" y="247"/>
                    </a:lnTo>
                    <a:lnTo>
                      <a:pt x="409" y="228"/>
                    </a:lnTo>
                    <a:lnTo>
                      <a:pt x="428" y="209"/>
                    </a:lnTo>
                    <a:lnTo>
                      <a:pt x="447" y="190"/>
                    </a:lnTo>
                    <a:lnTo>
                      <a:pt x="485" y="180"/>
                    </a:lnTo>
                    <a:lnTo>
                      <a:pt x="857" y="161"/>
                    </a:lnTo>
                    <a:lnTo>
                      <a:pt x="943" y="171"/>
                    </a:lnTo>
                    <a:lnTo>
                      <a:pt x="1028" y="209"/>
                    </a:lnTo>
                    <a:lnTo>
                      <a:pt x="1057" y="218"/>
                    </a:lnTo>
                    <a:lnTo>
                      <a:pt x="1104" y="218"/>
                    </a:lnTo>
                    <a:lnTo>
                      <a:pt x="1333" y="85"/>
                    </a:lnTo>
                    <a:lnTo>
                      <a:pt x="1362" y="76"/>
                    </a:lnTo>
                    <a:lnTo>
                      <a:pt x="1676" y="0"/>
                    </a:lnTo>
                    <a:lnTo>
                      <a:pt x="2143" y="0"/>
                    </a:lnTo>
                    <a:lnTo>
                      <a:pt x="2171" y="104"/>
                    </a:lnTo>
                    <a:lnTo>
                      <a:pt x="2143" y="247"/>
                    </a:lnTo>
                    <a:lnTo>
                      <a:pt x="2076" y="381"/>
                    </a:lnTo>
                    <a:lnTo>
                      <a:pt x="2067" y="409"/>
                    </a:lnTo>
                    <a:lnTo>
                      <a:pt x="2067" y="447"/>
                    </a:lnTo>
                    <a:lnTo>
                      <a:pt x="2114" y="647"/>
                    </a:lnTo>
                    <a:lnTo>
                      <a:pt x="2124" y="695"/>
                    </a:lnTo>
                    <a:lnTo>
                      <a:pt x="2114" y="723"/>
                    </a:lnTo>
                    <a:lnTo>
                      <a:pt x="2095" y="742"/>
                    </a:lnTo>
                    <a:lnTo>
                      <a:pt x="2076" y="771"/>
                    </a:lnTo>
                    <a:lnTo>
                      <a:pt x="2067" y="790"/>
                    </a:lnTo>
                    <a:lnTo>
                      <a:pt x="2057" y="819"/>
                    </a:lnTo>
                    <a:lnTo>
                      <a:pt x="2067" y="857"/>
                    </a:lnTo>
                    <a:lnTo>
                      <a:pt x="2086" y="933"/>
                    </a:lnTo>
                    <a:lnTo>
                      <a:pt x="2076" y="1018"/>
                    </a:lnTo>
                    <a:lnTo>
                      <a:pt x="2067" y="1076"/>
                    </a:lnTo>
                    <a:lnTo>
                      <a:pt x="2067" y="1123"/>
                    </a:lnTo>
                    <a:lnTo>
                      <a:pt x="2086" y="1152"/>
                    </a:lnTo>
                    <a:lnTo>
                      <a:pt x="2114" y="1190"/>
                    </a:lnTo>
                    <a:lnTo>
                      <a:pt x="2133" y="1219"/>
                    </a:lnTo>
                    <a:lnTo>
                      <a:pt x="2152" y="1257"/>
                    </a:lnTo>
                    <a:lnTo>
                      <a:pt x="2162" y="1304"/>
                    </a:lnTo>
                    <a:lnTo>
                      <a:pt x="2171" y="1381"/>
                    </a:lnTo>
                    <a:lnTo>
                      <a:pt x="2095" y="1676"/>
                    </a:lnTo>
                    <a:lnTo>
                      <a:pt x="2076" y="1876"/>
                    </a:lnTo>
                    <a:lnTo>
                      <a:pt x="2057" y="1943"/>
                    </a:lnTo>
                    <a:lnTo>
                      <a:pt x="2057" y="1971"/>
                    </a:lnTo>
                    <a:lnTo>
                      <a:pt x="2076" y="1990"/>
                    </a:lnTo>
                    <a:lnTo>
                      <a:pt x="2095" y="2019"/>
                    </a:lnTo>
                    <a:lnTo>
                      <a:pt x="2105" y="2057"/>
                    </a:lnTo>
                    <a:lnTo>
                      <a:pt x="2105" y="2085"/>
                    </a:lnTo>
                    <a:lnTo>
                      <a:pt x="2105" y="2114"/>
                    </a:lnTo>
                    <a:lnTo>
                      <a:pt x="2086" y="2142"/>
                    </a:lnTo>
                    <a:lnTo>
                      <a:pt x="2000" y="2247"/>
                    </a:lnTo>
                    <a:lnTo>
                      <a:pt x="1943" y="2295"/>
                    </a:lnTo>
                    <a:lnTo>
                      <a:pt x="1943" y="2142"/>
                    </a:lnTo>
                    <a:lnTo>
                      <a:pt x="1933" y="2123"/>
                    </a:lnTo>
                    <a:lnTo>
                      <a:pt x="1914" y="2095"/>
                    </a:lnTo>
                    <a:lnTo>
                      <a:pt x="1895" y="2085"/>
                    </a:lnTo>
                    <a:lnTo>
                      <a:pt x="1876" y="2095"/>
                    </a:lnTo>
                    <a:lnTo>
                      <a:pt x="1848" y="2104"/>
                    </a:lnTo>
                    <a:lnTo>
                      <a:pt x="1828" y="2123"/>
                    </a:lnTo>
                    <a:lnTo>
                      <a:pt x="1809" y="2142"/>
                    </a:lnTo>
                    <a:lnTo>
                      <a:pt x="1752" y="2257"/>
                    </a:lnTo>
                    <a:lnTo>
                      <a:pt x="1743" y="2295"/>
                    </a:lnTo>
                    <a:lnTo>
                      <a:pt x="1733" y="2333"/>
                    </a:lnTo>
                    <a:lnTo>
                      <a:pt x="1724" y="2380"/>
                    </a:lnTo>
                    <a:lnTo>
                      <a:pt x="1714" y="2447"/>
                    </a:lnTo>
                    <a:lnTo>
                      <a:pt x="1695" y="2485"/>
                    </a:lnTo>
                    <a:lnTo>
                      <a:pt x="1676" y="2523"/>
                    </a:lnTo>
                    <a:lnTo>
                      <a:pt x="1638" y="2580"/>
                    </a:lnTo>
                    <a:lnTo>
                      <a:pt x="1600" y="2628"/>
                    </a:lnTo>
                    <a:lnTo>
                      <a:pt x="1600" y="2657"/>
                    </a:lnTo>
                    <a:lnTo>
                      <a:pt x="1609" y="2723"/>
                    </a:lnTo>
                    <a:lnTo>
                      <a:pt x="1638" y="2857"/>
                    </a:lnTo>
                    <a:lnTo>
                      <a:pt x="1628" y="2914"/>
                    </a:lnTo>
                    <a:lnTo>
                      <a:pt x="1657" y="2952"/>
                    </a:lnTo>
                    <a:lnTo>
                      <a:pt x="1686" y="3009"/>
                    </a:lnTo>
                    <a:lnTo>
                      <a:pt x="1695" y="3085"/>
                    </a:lnTo>
                    <a:lnTo>
                      <a:pt x="1705" y="3142"/>
                    </a:lnTo>
                    <a:lnTo>
                      <a:pt x="1686" y="3162"/>
                    </a:lnTo>
                    <a:lnTo>
                      <a:pt x="1666" y="3171"/>
                    </a:lnTo>
                    <a:lnTo>
                      <a:pt x="1648" y="3162"/>
                    </a:lnTo>
                    <a:lnTo>
                      <a:pt x="1628" y="3142"/>
                    </a:lnTo>
                    <a:lnTo>
                      <a:pt x="1619" y="3123"/>
                    </a:lnTo>
                    <a:lnTo>
                      <a:pt x="1619" y="3095"/>
                    </a:lnTo>
                    <a:lnTo>
                      <a:pt x="1609" y="3076"/>
                    </a:lnTo>
                    <a:lnTo>
                      <a:pt x="1619" y="3047"/>
                    </a:lnTo>
                    <a:lnTo>
                      <a:pt x="1609" y="3038"/>
                    </a:lnTo>
                    <a:lnTo>
                      <a:pt x="1600" y="3028"/>
                    </a:lnTo>
                    <a:lnTo>
                      <a:pt x="1581" y="3028"/>
                    </a:lnTo>
                    <a:lnTo>
                      <a:pt x="1552" y="3047"/>
                    </a:lnTo>
                    <a:lnTo>
                      <a:pt x="1543" y="3076"/>
                    </a:lnTo>
                    <a:lnTo>
                      <a:pt x="1524" y="3142"/>
                    </a:lnTo>
                    <a:lnTo>
                      <a:pt x="1505" y="3162"/>
                    </a:lnTo>
                    <a:lnTo>
                      <a:pt x="1438" y="3200"/>
                    </a:lnTo>
                    <a:lnTo>
                      <a:pt x="1419" y="3209"/>
                    </a:lnTo>
                    <a:lnTo>
                      <a:pt x="1390" y="3209"/>
                    </a:lnTo>
                    <a:lnTo>
                      <a:pt x="1343" y="3200"/>
                    </a:lnTo>
                    <a:lnTo>
                      <a:pt x="1314" y="3190"/>
                    </a:lnTo>
                    <a:lnTo>
                      <a:pt x="1286" y="3200"/>
                    </a:lnTo>
                    <a:lnTo>
                      <a:pt x="1257" y="3209"/>
                    </a:lnTo>
                    <a:lnTo>
                      <a:pt x="1238" y="3238"/>
                    </a:lnTo>
                    <a:lnTo>
                      <a:pt x="1162" y="3342"/>
                    </a:lnTo>
                    <a:lnTo>
                      <a:pt x="1143" y="3352"/>
                    </a:lnTo>
                    <a:lnTo>
                      <a:pt x="1124" y="3352"/>
                    </a:lnTo>
                    <a:lnTo>
                      <a:pt x="1104" y="3342"/>
                    </a:lnTo>
                    <a:lnTo>
                      <a:pt x="1086" y="3304"/>
                    </a:lnTo>
                    <a:lnTo>
                      <a:pt x="1066" y="3276"/>
                    </a:lnTo>
                    <a:lnTo>
                      <a:pt x="1047" y="3266"/>
                    </a:lnTo>
                    <a:lnTo>
                      <a:pt x="1019" y="3247"/>
                    </a:lnTo>
                    <a:lnTo>
                      <a:pt x="990" y="3247"/>
                    </a:lnTo>
                    <a:lnTo>
                      <a:pt x="962" y="3257"/>
                    </a:lnTo>
                    <a:lnTo>
                      <a:pt x="943" y="3257"/>
                    </a:lnTo>
                    <a:lnTo>
                      <a:pt x="857" y="3314"/>
                    </a:lnTo>
                    <a:lnTo>
                      <a:pt x="790" y="3247"/>
                    </a:lnTo>
                    <a:lnTo>
                      <a:pt x="752" y="3190"/>
                    </a:lnTo>
                    <a:lnTo>
                      <a:pt x="724" y="3142"/>
                    </a:lnTo>
                    <a:lnTo>
                      <a:pt x="676" y="2990"/>
                    </a:lnTo>
                    <a:lnTo>
                      <a:pt x="657" y="2961"/>
                    </a:lnTo>
                    <a:lnTo>
                      <a:pt x="638" y="2942"/>
                    </a:lnTo>
                    <a:lnTo>
                      <a:pt x="562" y="2895"/>
                    </a:lnTo>
                    <a:lnTo>
                      <a:pt x="524" y="2876"/>
                    </a:lnTo>
                    <a:lnTo>
                      <a:pt x="485" y="2847"/>
                    </a:lnTo>
                    <a:lnTo>
                      <a:pt x="467" y="2828"/>
                    </a:lnTo>
                    <a:lnTo>
                      <a:pt x="457" y="2800"/>
                    </a:lnTo>
                    <a:lnTo>
                      <a:pt x="457" y="2771"/>
                    </a:lnTo>
                    <a:lnTo>
                      <a:pt x="438" y="2704"/>
                    </a:lnTo>
                    <a:lnTo>
                      <a:pt x="476" y="2514"/>
                    </a:lnTo>
                    <a:lnTo>
                      <a:pt x="485" y="2342"/>
                    </a:lnTo>
                    <a:lnTo>
                      <a:pt x="447" y="1981"/>
                    </a:lnTo>
                    <a:lnTo>
                      <a:pt x="457" y="1914"/>
                    </a:lnTo>
                    <a:lnTo>
                      <a:pt x="467" y="1876"/>
                    </a:lnTo>
                    <a:lnTo>
                      <a:pt x="485" y="1800"/>
                    </a:lnTo>
                    <a:lnTo>
                      <a:pt x="552" y="1552"/>
                    </a:lnTo>
                    <a:lnTo>
                      <a:pt x="552" y="1504"/>
                    </a:lnTo>
                    <a:lnTo>
                      <a:pt x="543" y="1399"/>
                    </a:lnTo>
                    <a:lnTo>
                      <a:pt x="552" y="1352"/>
                    </a:lnTo>
                    <a:lnTo>
                      <a:pt x="590" y="1247"/>
                    </a:lnTo>
                    <a:lnTo>
                      <a:pt x="590" y="1209"/>
                    </a:lnTo>
                    <a:lnTo>
                      <a:pt x="581" y="1161"/>
                    </a:lnTo>
                    <a:lnTo>
                      <a:pt x="562" y="1104"/>
                    </a:lnTo>
                    <a:lnTo>
                      <a:pt x="543" y="1018"/>
                    </a:lnTo>
                    <a:lnTo>
                      <a:pt x="552" y="952"/>
                    </a:lnTo>
                    <a:lnTo>
                      <a:pt x="581" y="828"/>
                    </a:lnTo>
                    <a:lnTo>
                      <a:pt x="571" y="790"/>
                    </a:lnTo>
                    <a:lnTo>
                      <a:pt x="552" y="771"/>
                    </a:lnTo>
                    <a:lnTo>
                      <a:pt x="514" y="733"/>
                    </a:lnTo>
                    <a:lnTo>
                      <a:pt x="495" y="733"/>
                    </a:lnTo>
                    <a:lnTo>
                      <a:pt x="476" y="723"/>
                    </a:lnTo>
                    <a:lnTo>
                      <a:pt x="333" y="742"/>
                    </a:lnTo>
                    <a:lnTo>
                      <a:pt x="295" y="742"/>
                    </a:lnTo>
                    <a:lnTo>
                      <a:pt x="257" y="733"/>
                    </a:lnTo>
                    <a:lnTo>
                      <a:pt x="209" y="714"/>
                    </a:lnTo>
                    <a:lnTo>
                      <a:pt x="190" y="704"/>
                    </a:lnTo>
                    <a:lnTo>
                      <a:pt x="76" y="704"/>
                    </a:lnTo>
                    <a:lnTo>
                      <a:pt x="9" y="676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37" name="Freeform 39">
                <a:extLst>
                  <a:ext uri="{FF2B5EF4-FFF2-40B4-BE49-F238E27FC236}">
                    <a16:creationId xmlns:a16="http://schemas.microsoft.com/office/drawing/2014/main" id="{8776DF27-1498-7648-A724-8C291F939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0675" y="4687888"/>
                <a:ext cx="957263" cy="895350"/>
              </a:xfrm>
              <a:custGeom>
                <a:avLst/>
                <a:gdLst>
                  <a:gd name="T0" fmla="*/ 637935 w 2659"/>
                  <a:gd name="T1" fmla="*/ 870869 h 2487"/>
                  <a:gd name="T2" fmla="*/ 548653 w 2659"/>
                  <a:gd name="T3" fmla="*/ 878069 h 2487"/>
                  <a:gd name="T4" fmla="*/ 487092 w 2659"/>
                  <a:gd name="T5" fmla="*/ 894990 h 2487"/>
                  <a:gd name="T6" fmla="*/ 452531 w 2659"/>
                  <a:gd name="T7" fmla="*/ 878069 h 2487"/>
                  <a:gd name="T8" fmla="*/ 370449 w 2659"/>
                  <a:gd name="T9" fmla="*/ 795627 h 2487"/>
                  <a:gd name="T10" fmla="*/ 315728 w 2659"/>
                  <a:gd name="T11" fmla="*/ 771506 h 2487"/>
                  <a:gd name="T12" fmla="*/ 315728 w 2659"/>
                  <a:gd name="T13" fmla="*/ 716784 h 2487"/>
                  <a:gd name="T14" fmla="*/ 301687 w 2659"/>
                  <a:gd name="T15" fmla="*/ 665302 h 2487"/>
                  <a:gd name="T16" fmla="*/ 281167 w 2659"/>
                  <a:gd name="T17" fmla="*/ 655222 h 2487"/>
                  <a:gd name="T18" fmla="*/ 253806 w 2659"/>
                  <a:gd name="T19" fmla="*/ 658462 h 2487"/>
                  <a:gd name="T20" fmla="*/ 229686 w 2659"/>
                  <a:gd name="T21" fmla="*/ 644782 h 2487"/>
                  <a:gd name="T22" fmla="*/ 209525 w 2659"/>
                  <a:gd name="T23" fmla="*/ 590060 h 2487"/>
                  <a:gd name="T24" fmla="*/ 195485 w 2659"/>
                  <a:gd name="T25" fmla="*/ 514457 h 2487"/>
                  <a:gd name="T26" fmla="*/ 106563 w 2659"/>
                  <a:gd name="T27" fmla="*/ 377293 h 2487"/>
                  <a:gd name="T28" fmla="*/ 78842 w 2659"/>
                  <a:gd name="T29" fmla="*/ 336251 h 2487"/>
                  <a:gd name="T30" fmla="*/ 78842 w 2659"/>
                  <a:gd name="T31" fmla="*/ 288010 h 2487"/>
                  <a:gd name="T32" fmla="*/ 61921 w 2659"/>
                  <a:gd name="T33" fmla="*/ 246968 h 2487"/>
                  <a:gd name="T34" fmla="*/ 37801 w 2659"/>
                  <a:gd name="T35" fmla="*/ 226448 h 2487"/>
                  <a:gd name="T36" fmla="*/ 20881 w 2659"/>
                  <a:gd name="T37" fmla="*/ 195487 h 2487"/>
                  <a:gd name="T38" fmla="*/ 13680 w 2659"/>
                  <a:gd name="T39" fmla="*/ 61922 h 2487"/>
                  <a:gd name="T40" fmla="*/ 178564 w 2659"/>
                  <a:gd name="T41" fmla="*/ 30961 h 2487"/>
                  <a:gd name="T42" fmla="*/ 260646 w 2659"/>
                  <a:gd name="T43" fmla="*/ 55082 h 2487"/>
                  <a:gd name="T44" fmla="*/ 305287 w 2659"/>
                  <a:gd name="T45" fmla="*/ 51482 h 2487"/>
                  <a:gd name="T46" fmla="*/ 325808 w 2659"/>
                  <a:gd name="T47" fmla="*/ 85683 h 2487"/>
                  <a:gd name="T48" fmla="*/ 366849 w 2659"/>
                  <a:gd name="T49" fmla="*/ 68762 h 2487"/>
                  <a:gd name="T50" fmla="*/ 380889 w 2659"/>
                  <a:gd name="T51" fmla="*/ 27721 h 2487"/>
                  <a:gd name="T52" fmla="*/ 401410 w 2659"/>
                  <a:gd name="T53" fmla="*/ 0 h 2487"/>
                  <a:gd name="T54" fmla="*/ 500772 w 2659"/>
                  <a:gd name="T55" fmla="*/ 37801 h 2487"/>
                  <a:gd name="T56" fmla="*/ 596894 w 2659"/>
                  <a:gd name="T57" fmla="*/ 130324 h 2487"/>
                  <a:gd name="T58" fmla="*/ 637935 w 2659"/>
                  <a:gd name="T59" fmla="*/ 226448 h 2487"/>
                  <a:gd name="T60" fmla="*/ 631095 w 2659"/>
                  <a:gd name="T61" fmla="*/ 253809 h 2487"/>
                  <a:gd name="T62" fmla="*/ 665296 w 2659"/>
                  <a:gd name="T63" fmla="*/ 302050 h 2487"/>
                  <a:gd name="T64" fmla="*/ 672136 w 2659"/>
                  <a:gd name="T65" fmla="*/ 332651 h 2487"/>
                  <a:gd name="T66" fmla="*/ 699497 w 2659"/>
                  <a:gd name="T67" fmla="*/ 349932 h 2487"/>
                  <a:gd name="T68" fmla="*/ 754578 w 2659"/>
                  <a:gd name="T69" fmla="*/ 356772 h 2487"/>
                  <a:gd name="T70" fmla="*/ 775099 w 2659"/>
                  <a:gd name="T71" fmla="*/ 380893 h 2487"/>
                  <a:gd name="T72" fmla="*/ 799219 w 2659"/>
                  <a:gd name="T73" fmla="*/ 363612 h 2487"/>
                  <a:gd name="T74" fmla="*/ 802459 w 2659"/>
                  <a:gd name="T75" fmla="*/ 384133 h 2487"/>
                  <a:gd name="T76" fmla="*/ 816140 w 2659"/>
                  <a:gd name="T77" fmla="*/ 421934 h 2487"/>
                  <a:gd name="T78" fmla="*/ 847100 w 2659"/>
                  <a:gd name="T79" fmla="*/ 459735 h 2487"/>
                  <a:gd name="T80" fmla="*/ 853941 w 2659"/>
                  <a:gd name="T81" fmla="*/ 538578 h 2487"/>
                  <a:gd name="T82" fmla="*/ 877701 w 2659"/>
                  <a:gd name="T83" fmla="*/ 572779 h 2487"/>
                  <a:gd name="T84" fmla="*/ 925942 w 2659"/>
                  <a:gd name="T85" fmla="*/ 603740 h 2487"/>
                  <a:gd name="T86" fmla="*/ 932782 w 2659"/>
                  <a:gd name="T87" fmla="*/ 637941 h 2487"/>
                  <a:gd name="T88" fmla="*/ 908662 w 2659"/>
                  <a:gd name="T89" fmla="*/ 668902 h 2487"/>
                  <a:gd name="T90" fmla="*/ 943223 w 2659"/>
                  <a:gd name="T91" fmla="*/ 723624 h 2487"/>
                  <a:gd name="T92" fmla="*/ 925942 w 2659"/>
                  <a:gd name="T93" fmla="*/ 795627 h 2487"/>
                  <a:gd name="T94" fmla="*/ 901822 w 2659"/>
                  <a:gd name="T95" fmla="*/ 812907 h 2487"/>
                  <a:gd name="T96" fmla="*/ 833420 w 2659"/>
                  <a:gd name="T97" fmla="*/ 816147 h 2487"/>
                  <a:gd name="T98" fmla="*/ 809299 w 2659"/>
                  <a:gd name="T99" fmla="*/ 840268 h 2487"/>
                  <a:gd name="T100" fmla="*/ 761418 w 2659"/>
                  <a:gd name="T101" fmla="*/ 833428 h 2487"/>
                  <a:gd name="T102" fmla="*/ 713177 w 2659"/>
                  <a:gd name="T103" fmla="*/ 843508 h 2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659" h="2487">
                    <a:moveTo>
                      <a:pt x="1905" y="2419"/>
                    </a:moveTo>
                    <a:lnTo>
                      <a:pt x="1810" y="2419"/>
                    </a:lnTo>
                    <a:lnTo>
                      <a:pt x="1772" y="2419"/>
                    </a:lnTo>
                    <a:lnTo>
                      <a:pt x="1715" y="2391"/>
                    </a:lnTo>
                    <a:lnTo>
                      <a:pt x="1658" y="2391"/>
                    </a:lnTo>
                    <a:lnTo>
                      <a:pt x="1524" y="2439"/>
                    </a:lnTo>
                    <a:lnTo>
                      <a:pt x="1391" y="2439"/>
                    </a:lnTo>
                    <a:lnTo>
                      <a:pt x="1372" y="2477"/>
                    </a:lnTo>
                    <a:lnTo>
                      <a:pt x="1353" y="2486"/>
                    </a:lnTo>
                    <a:lnTo>
                      <a:pt x="1334" y="2486"/>
                    </a:lnTo>
                    <a:lnTo>
                      <a:pt x="1286" y="2457"/>
                    </a:lnTo>
                    <a:lnTo>
                      <a:pt x="1257" y="2439"/>
                    </a:lnTo>
                    <a:lnTo>
                      <a:pt x="1096" y="2239"/>
                    </a:lnTo>
                    <a:lnTo>
                      <a:pt x="1058" y="2219"/>
                    </a:lnTo>
                    <a:lnTo>
                      <a:pt x="1029" y="2210"/>
                    </a:lnTo>
                    <a:lnTo>
                      <a:pt x="915" y="2191"/>
                    </a:lnTo>
                    <a:lnTo>
                      <a:pt x="896" y="2172"/>
                    </a:lnTo>
                    <a:lnTo>
                      <a:pt x="877" y="2143"/>
                    </a:lnTo>
                    <a:lnTo>
                      <a:pt x="867" y="2086"/>
                    </a:lnTo>
                    <a:lnTo>
                      <a:pt x="877" y="2038"/>
                    </a:lnTo>
                    <a:lnTo>
                      <a:pt x="877" y="1991"/>
                    </a:lnTo>
                    <a:lnTo>
                      <a:pt x="877" y="1943"/>
                    </a:lnTo>
                    <a:lnTo>
                      <a:pt x="867" y="1905"/>
                    </a:lnTo>
                    <a:lnTo>
                      <a:pt x="838" y="1848"/>
                    </a:lnTo>
                    <a:lnTo>
                      <a:pt x="820" y="1820"/>
                    </a:lnTo>
                    <a:lnTo>
                      <a:pt x="800" y="1820"/>
                    </a:lnTo>
                    <a:lnTo>
                      <a:pt x="781" y="1820"/>
                    </a:lnTo>
                    <a:lnTo>
                      <a:pt x="762" y="1829"/>
                    </a:lnTo>
                    <a:lnTo>
                      <a:pt x="734" y="1829"/>
                    </a:lnTo>
                    <a:lnTo>
                      <a:pt x="705" y="1829"/>
                    </a:lnTo>
                    <a:lnTo>
                      <a:pt x="686" y="1820"/>
                    </a:lnTo>
                    <a:lnTo>
                      <a:pt x="658" y="1810"/>
                    </a:lnTo>
                    <a:lnTo>
                      <a:pt x="638" y="1791"/>
                    </a:lnTo>
                    <a:lnTo>
                      <a:pt x="620" y="1753"/>
                    </a:lnTo>
                    <a:lnTo>
                      <a:pt x="600" y="1715"/>
                    </a:lnTo>
                    <a:lnTo>
                      <a:pt x="582" y="1639"/>
                    </a:lnTo>
                    <a:lnTo>
                      <a:pt x="572" y="1496"/>
                    </a:lnTo>
                    <a:lnTo>
                      <a:pt x="562" y="1467"/>
                    </a:lnTo>
                    <a:lnTo>
                      <a:pt x="543" y="1429"/>
                    </a:lnTo>
                    <a:lnTo>
                      <a:pt x="448" y="1324"/>
                    </a:lnTo>
                    <a:lnTo>
                      <a:pt x="324" y="1086"/>
                    </a:lnTo>
                    <a:lnTo>
                      <a:pt x="296" y="1048"/>
                    </a:lnTo>
                    <a:lnTo>
                      <a:pt x="267" y="1020"/>
                    </a:lnTo>
                    <a:lnTo>
                      <a:pt x="248" y="991"/>
                    </a:lnTo>
                    <a:lnTo>
                      <a:pt x="219" y="934"/>
                    </a:lnTo>
                    <a:lnTo>
                      <a:pt x="210" y="886"/>
                    </a:lnTo>
                    <a:lnTo>
                      <a:pt x="219" y="829"/>
                    </a:lnTo>
                    <a:lnTo>
                      <a:pt x="219" y="800"/>
                    </a:lnTo>
                    <a:lnTo>
                      <a:pt x="210" y="772"/>
                    </a:lnTo>
                    <a:lnTo>
                      <a:pt x="201" y="734"/>
                    </a:lnTo>
                    <a:lnTo>
                      <a:pt x="172" y="686"/>
                    </a:lnTo>
                    <a:lnTo>
                      <a:pt x="153" y="658"/>
                    </a:lnTo>
                    <a:lnTo>
                      <a:pt x="124" y="639"/>
                    </a:lnTo>
                    <a:lnTo>
                      <a:pt x="105" y="629"/>
                    </a:lnTo>
                    <a:lnTo>
                      <a:pt x="76" y="610"/>
                    </a:lnTo>
                    <a:lnTo>
                      <a:pt x="67" y="581"/>
                    </a:lnTo>
                    <a:lnTo>
                      <a:pt x="58" y="543"/>
                    </a:lnTo>
                    <a:lnTo>
                      <a:pt x="38" y="400"/>
                    </a:lnTo>
                    <a:lnTo>
                      <a:pt x="0" y="200"/>
                    </a:lnTo>
                    <a:lnTo>
                      <a:pt x="38" y="172"/>
                    </a:lnTo>
                    <a:lnTo>
                      <a:pt x="67" y="162"/>
                    </a:lnTo>
                    <a:lnTo>
                      <a:pt x="448" y="96"/>
                    </a:lnTo>
                    <a:lnTo>
                      <a:pt x="496" y="86"/>
                    </a:lnTo>
                    <a:lnTo>
                      <a:pt x="591" y="105"/>
                    </a:lnTo>
                    <a:lnTo>
                      <a:pt x="696" y="143"/>
                    </a:lnTo>
                    <a:lnTo>
                      <a:pt x="724" y="153"/>
                    </a:lnTo>
                    <a:lnTo>
                      <a:pt x="791" y="134"/>
                    </a:lnTo>
                    <a:lnTo>
                      <a:pt x="820" y="134"/>
                    </a:lnTo>
                    <a:lnTo>
                      <a:pt x="848" y="143"/>
                    </a:lnTo>
                    <a:lnTo>
                      <a:pt x="858" y="172"/>
                    </a:lnTo>
                    <a:lnTo>
                      <a:pt x="886" y="220"/>
                    </a:lnTo>
                    <a:lnTo>
                      <a:pt x="905" y="238"/>
                    </a:lnTo>
                    <a:lnTo>
                      <a:pt x="943" y="238"/>
                    </a:lnTo>
                    <a:lnTo>
                      <a:pt x="981" y="229"/>
                    </a:lnTo>
                    <a:lnTo>
                      <a:pt x="1019" y="191"/>
                    </a:lnTo>
                    <a:lnTo>
                      <a:pt x="1048" y="153"/>
                    </a:lnTo>
                    <a:lnTo>
                      <a:pt x="1058" y="115"/>
                    </a:lnTo>
                    <a:lnTo>
                      <a:pt x="1058" y="77"/>
                    </a:lnTo>
                    <a:lnTo>
                      <a:pt x="1067" y="39"/>
                    </a:lnTo>
                    <a:lnTo>
                      <a:pt x="1086" y="10"/>
                    </a:lnTo>
                    <a:lnTo>
                      <a:pt x="1115" y="0"/>
                    </a:lnTo>
                    <a:lnTo>
                      <a:pt x="1172" y="10"/>
                    </a:lnTo>
                    <a:lnTo>
                      <a:pt x="1286" y="77"/>
                    </a:lnTo>
                    <a:lnTo>
                      <a:pt x="1391" y="105"/>
                    </a:lnTo>
                    <a:lnTo>
                      <a:pt x="1534" y="267"/>
                    </a:lnTo>
                    <a:lnTo>
                      <a:pt x="1620" y="334"/>
                    </a:lnTo>
                    <a:lnTo>
                      <a:pt x="1658" y="362"/>
                    </a:lnTo>
                    <a:lnTo>
                      <a:pt x="1686" y="410"/>
                    </a:lnTo>
                    <a:lnTo>
                      <a:pt x="1763" y="581"/>
                    </a:lnTo>
                    <a:lnTo>
                      <a:pt x="1772" y="629"/>
                    </a:lnTo>
                    <a:lnTo>
                      <a:pt x="1772" y="658"/>
                    </a:lnTo>
                    <a:lnTo>
                      <a:pt x="1753" y="686"/>
                    </a:lnTo>
                    <a:lnTo>
                      <a:pt x="1753" y="705"/>
                    </a:lnTo>
                    <a:lnTo>
                      <a:pt x="1763" y="743"/>
                    </a:lnTo>
                    <a:lnTo>
                      <a:pt x="1829" y="810"/>
                    </a:lnTo>
                    <a:lnTo>
                      <a:pt x="1848" y="839"/>
                    </a:lnTo>
                    <a:lnTo>
                      <a:pt x="1858" y="877"/>
                    </a:lnTo>
                    <a:lnTo>
                      <a:pt x="1858" y="905"/>
                    </a:lnTo>
                    <a:lnTo>
                      <a:pt x="1867" y="924"/>
                    </a:lnTo>
                    <a:lnTo>
                      <a:pt x="1886" y="953"/>
                    </a:lnTo>
                    <a:lnTo>
                      <a:pt x="1915" y="972"/>
                    </a:lnTo>
                    <a:lnTo>
                      <a:pt x="1943" y="972"/>
                    </a:lnTo>
                    <a:lnTo>
                      <a:pt x="2048" y="972"/>
                    </a:lnTo>
                    <a:lnTo>
                      <a:pt x="2077" y="981"/>
                    </a:lnTo>
                    <a:lnTo>
                      <a:pt x="2096" y="991"/>
                    </a:lnTo>
                    <a:lnTo>
                      <a:pt x="2105" y="1038"/>
                    </a:lnTo>
                    <a:lnTo>
                      <a:pt x="2134" y="1058"/>
                    </a:lnTo>
                    <a:lnTo>
                      <a:pt x="2153" y="1058"/>
                    </a:lnTo>
                    <a:lnTo>
                      <a:pt x="2162" y="1048"/>
                    </a:lnTo>
                    <a:lnTo>
                      <a:pt x="2200" y="1020"/>
                    </a:lnTo>
                    <a:lnTo>
                      <a:pt x="2220" y="1010"/>
                    </a:lnTo>
                    <a:lnTo>
                      <a:pt x="2229" y="1020"/>
                    </a:lnTo>
                    <a:lnTo>
                      <a:pt x="2239" y="1038"/>
                    </a:lnTo>
                    <a:lnTo>
                      <a:pt x="2229" y="1067"/>
                    </a:lnTo>
                    <a:lnTo>
                      <a:pt x="2229" y="1096"/>
                    </a:lnTo>
                    <a:lnTo>
                      <a:pt x="2229" y="1134"/>
                    </a:lnTo>
                    <a:lnTo>
                      <a:pt x="2267" y="1172"/>
                    </a:lnTo>
                    <a:lnTo>
                      <a:pt x="2315" y="1210"/>
                    </a:lnTo>
                    <a:lnTo>
                      <a:pt x="2343" y="1238"/>
                    </a:lnTo>
                    <a:lnTo>
                      <a:pt x="2353" y="1277"/>
                    </a:lnTo>
                    <a:lnTo>
                      <a:pt x="2362" y="1324"/>
                    </a:lnTo>
                    <a:lnTo>
                      <a:pt x="2372" y="1372"/>
                    </a:lnTo>
                    <a:lnTo>
                      <a:pt x="2372" y="1496"/>
                    </a:lnTo>
                    <a:lnTo>
                      <a:pt x="2381" y="1543"/>
                    </a:lnTo>
                    <a:lnTo>
                      <a:pt x="2400" y="1572"/>
                    </a:lnTo>
                    <a:lnTo>
                      <a:pt x="2438" y="1591"/>
                    </a:lnTo>
                    <a:lnTo>
                      <a:pt x="2505" y="1610"/>
                    </a:lnTo>
                    <a:lnTo>
                      <a:pt x="2524" y="1619"/>
                    </a:lnTo>
                    <a:lnTo>
                      <a:pt x="2572" y="1677"/>
                    </a:lnTo>
                    <a:lnTo>
                      <a:pt x="2591" y="1696"/>
                    </a:lnTo>
                    <a:lnTo>
                      <a:pt x="2601" y="1724"/>
                    </a:lnTo>
                    <a:lnTo>
                      <a:pt x="2591" y="1772"/>
                    </a:lnTo>
                    <a:lnTo>
                      <a:pt x="2581" y="1791"/>
                    </a:lnTo>
                    <a:lnTo>
                      <a:pt x="2534" y="1839"/>
                    </a:lnTo>
                    <a:lnTo>
                      <a:pt x="2524" y="1858"/>
                    </a:lnTo>
                    <a:lnTo>
                      <a:pt x="2524" y="1886"/>
                    </a:lnTo>
                    <a:lnTo>
                      <a:pt x="2534" y="1924"/>
                    </a:lnTo>
                    <a:lnTo>
                      <a:pt x="2620" y="2010"/>
                    </a:lnTo>
                    <a:lnTo>
                      <a:pt x="2658" y="2086"/>
                    </a:lnTo>
                    <a:lnTo>
                      <a:pt x="2601" y="2153"/>
                    </a:lnTo>
                    <a:lnTo>
                      <a:pt x="2572" y="2210"/>
                    </a:lnTo>
                    <a:lnTo>
                      <a:pt x="2553" y="2229"/>
                    </a:lnTo>
                    <a:lnTo>
                      <a:pt x="2534" y="2248"/>
                    </a:lnTo>
                    <a:lnTo>
                      <a:pt x="2505" y="2258"/>
                    </a:lnTo>
                    <a:lnTo>
                      <a:pt x="2467" y="2267"/>
                    </a:lnTo>
                    <a:lnTo>
                      <a:pt x="2343" y="2258"/>
                    </a:lnTo>
                    <a:lnTo>
                      <a:pt x="2315" y="2267"/>
                    </a:lnTo>
                    <a:lnTo>
                      <a:pt x="2286" y="2286"/>
                    </a:lnTo>
                    <a:lnTo>
                      <a:pt x="2267" y="2315"/>
                    </a:lnTo>
                    <a:lnTo>
                      <a:pt x="2248" y="2334"/>
                    </a:lnTo>
                    <a:lnTo>
                      <a:pt x="2220" y="2343"/>
                    </a:lnTo>
                    <a:lnTo>
                      <a:pt x="2172" y="2343"/>
                    </a:lnTo>
                    <a:lnTo>
                      <a:pt x="2115" y="2315"/>
                    </a:lnTo>
                    <a:lnTo>
                      <a:pt x="2096" y="2305"/>
                    </a:lnTo>
                    <a:lnTo>
                      <a:pt x="2058" y="2305"/>
                    </a:lnTo>
                    <a:lnTo>
                      <a:pt x="1981" y="2343"/>
                    </a:lnTo>
                    <a:lnTo>
                      <a:pt x="1905" y="24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38" name="Freeform 40">
                <a:extLst>
                  <a:ext uri="{FF2B5EF4-FFF2-40B4-BE49-F238E27FC236}">
                    <a16:creationId xmlns:a16="http://schemas.microsoft.com/office/drawing/2014/main" id="{43EDAF84-BC8E-A146-887D-F05287970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4963" y="3771900"/>
                <a:ext cx="847725" cy="857250"/>
              </a:xfrm>
              <a:custGeom>
                <a:avLst/>
                <a:gdLst>
                  <a:gd name="T0" fmla="*/ 795868 w 2354"/>
                  <a:gd name="T1" fmla="*/ 404343 h 2383"/>
                  <a:gd name="T2" fmla="*/ 778582 w 2354"/>
                  <a:gd name="T3" fmla="*/ 459382 h 2383"/>
                  <a:gd name="T4" fmla="*/ 761656 w 2354"/>
                  <a:gd name="T5" fmla="*/ 575577 h 2383"/>
                  <a:gd name="T6" fmla="*/ 772100 w 2354"/>
                  <a:gd name="T7" fmla="*/ 613349 h 2383"/>
                  <a:gd name="T8" fmla="*/ 772100 w 2354"/>
                  <a:gd name="T9" fmla="*/ 641049 h 2383"/>
                  <a:gd name="T10" fmla="*/ 754814 w 2354"/>
                  <a:gd name="T11" fmla="*/ 685296 h 2383"/>
                  <a:gd name="T12" fmla="*/ 751213 w 2354"/>
                  <a:gd name="T13" fmla="*/ 716234 h 2383"/>
                  <a:gd name="T14" fmla="*/ 730686 w 2354"/>
                  <a:gd name="T15" fmla="*/ 750409 h 2383"/>
                  <a:gd name="T16" fmla="*/ 720602 w 2354"/>
                  <a:gd name="T17" fmla="*/ 791778 h 2383"/>
                  <a:gd name="T18" fmla="*/ 696474 w 2354"/>
                  <a:gd name="T19" fmla="*/ 812283 h 2383"/>
                  <a:gd name="T20" fmla="*/ 675947 w 2354"/>
                  <a:gd name="T21" fmla="*/ 805448 h 2383"/>
                  <a:gd name="T22" fmla="*/ 651819 w 2354"/>
                  <a:gd name="T23" fmla="*/ 784583 h 2383"/>
                  <a:gd name="T24" fmla="*/ 634893 w 2354"/>
                  <a:gd name="T25" fmla="*/ 788181 h 2383"/>
                  <a:gd name="T26" fmla="*/ 624450 w 2354"/>
                  <a:gd name="T27" fmla="*/ 812283 h 2383"/>
                  <a:gd name="T28" fmla="*/ 614006 w 2354"/>
                  <a:gd name="T29" fmla="*/ 839623 h 2383"/>
                  <a:gd name="T30" fmla="*/ 566110 w 2354"/>
                  <a:gd name="T31" fmla="*/ 846458 h 2383"/>
                  <a:gd name="T32" fmla="*/ 514613 w 2354"/>
                  <a:gd name="T33" fmla="*/ 836026 h 2383"/>
                  <a:gd name="T34" fmla="*/ 473559 w 2354"/>
                  <a:gd name="T35" fmla="*/ 784583 h 2383"/>
                  <a:gd name="T36" fmla="*/ 442589 w 2354"/>
                  <a:gd name="T37" fmla="*/ 767676 h 2383"/>
                  <a:gd name="T38" fmla="*/ 422062 w 2354"/>
                  <a:gd name="T39" fmla="*/ 736739 h 2383"/>
                  <a:gd name="T40" fmla="*/ 384249 w 2354"/>
                  <a:gd name="T41" fmla="*/ 692131 h 2383"/>
                  <a:gd name="T42" fmla="*/ 288097 w 2354"/>
                  <a:gd name="T43" fmla="*/ 647524 h 2383"/>
                  <a:gd name="T44" fmla="*/ 260728 w 2354"/>
                  <a:gd name="T45" fmla="*/ 620184 h 2383"/>
                  <a:gd name="T46" fmla="*/ 243802 w 2354"/>
                  <a:gd name="T47" fmla="*/ 630617 h 2383"/>
                  <a:gd name="T48" fmla="*/ 223275 w 2354"/>
                  <a:gd name="T49" fmla="*/ 637452 h 2383"/>
                  <a:gd name="T50" fmla="*/ 202388 w 2354"/>
                  <a:gd name="T51" fmla="*/ 633854 h 2383"/>
                  <a:gd name="T52" fmla="*/ 181861 w 2354"/>
                  <a:gd name="T53" fmla="*/ 637452 h 2383"/>
                  <a:gd name="T54" fmla="*/ 154492 w 2354"/>
                  <a:gd name="T55" fmla="*/ 572339 h 2383"/>
                  <a:gd name="T56" fmla="*/ 89310 w 2354"/>
                  <a:gd name="T57" fmla="*/ 517660 h 2383"/>
                  <a:gd name="T58" fmla="*/ 86069 w 2354"/>
                  <a:gd name="T59" fmla="*/ 421610 h 2383"/>
                  <a:gd name="T60" fmla="*/ 92911 w 2354"/>
                  <a:gd name="T61" fmla="*/ 380600 h 2383"/>
                  <a:gd name="T62" fmla="*/ 89310 w 2354"/>
                  <a:gd name="T63" fmla="*/ 359736 h 2383"/>
                  <a:gd name="T64" fmla="*/ 99754 w 2354"/>
                  <a:gd name="T65" fmla="*/ 301818 h 2383"/>
                  <a:gd name="T66" fmla="*/ 72384 w 2354"/>
                  <a:gd name="T67" fmla="*/ 287789 h 2383"/>
                  <a:gd name="T68" fmla="*/ 48256 w 2354"/>
                  <a:gd name="T69" fmla="*/ 294983 h 2383"/>
                  <a:gd name="T70" fmla="*/ 10444 w 2354"/>
                  <a:gd name="T71" fmla="*/ 260449 h 2383"/>
                  <a:gd name="T72" fmla="*/ 0 w 2354"/>
                  <a:gd name="T73" fmla="*/ 236706 h 2383"/>
                  <a:gd name="T74" fmla="*/ 27729 w 2354"/>
                  <a:gd name="T75" fmla="*/ 181666 h 2383"/>
                  <a:gd name="T76" fmla="*/ 37813 w 2354"/>
                  <a:gd name="T77" fmla="*/ 167997 h 2383"/>
                  <a:gd name="T78" fmla="*/ 41414 w 2354"/>
                  <a:gd name="T79" fmla="*/ 151089 h 2383"/>
                  <a:gd name="T80" fmla="*/ 86069 w 2354"/>
                  <a:gd name="T81" fmla="*/ 106482 h 2383"/>
                  <a:gd name="T82" fmla="*/ 127123 w 2354"/>
                  <a:gd name="T83" fmla="*/ 51442 h 2383"/>
                  <a:gd name="T84" fmla="*/ 168177 w 2354"/>
                  <a:gd name="T85" fmla="*/ 20865 h 2383"/>
                  <a:gd name="T86" fmla="*/ 188703 w 2354"/>
                  <a:gd name="T87" fmla="*/ 3597 h 2383"/>
                  <a:gd name="T88" fmla="*/ 212832 w 2354"/>
                  <a:gd name="T89" fmla="*/ 7195 h 2383"/>
                  <a:gd name="T90" fmla="*/ 243802 w 2354"/>
                  <a:gd name="T91" fmla="*/ 37772 h 2383"/>
                  <a:gd name="T92" fmla="*/ 250644 w 2354"/>
                  <a:gd name="T93" fmla="*/ 58277 h 2383"/>
                  <a:gd name="T94" fmla="*/ 253885 w 2354"/>
                  <a:gd name="T95" fmla="*/ 82379 h 2383"/>
                  <a:gd name="T96" fmla="*/ 278013 w 2354"/>
                  <a:gd name="T97" fmla="*/ 130584 h 2383"/>
                  <a:gd name="T98" fmla="*/ 315826 w 2354"/>
                  <a:gd name="T99" fmla="*/ 164759 h 2383"/>
                  <a:gd name="T100" fmla="*/ 329511 w 2354"/>
                  <a:gd name="T101" fmla="*/ 188501 h 2383"/>
                  <a:gd name="T102" fmla="*/ 367323 w 2354"/>
                  <a:gd name="T103" fmla="*/ 209006 h 2383"/>
                  <a:gd name="T104" fmla="*/ 655420 w 2354"/>
                  <a:gd name="T105" fmla="*/ 167997 h 2383"/>
                  <a:gd name="T106" fmla="*/ 717001 w 2354"/>
                  <a:gd name="T107" fmla="*/ 133822 h 2383"/>
                  <a:gd name="T108" fmla="*/ 730686 w 2354"/>
                  <a:gd name="T109" fmla="*/ 137059 h 2383"/>
                  <a:gd name="T110" fmla="*/ 747971 w 2354"/>
                  <a:gd name="T111" fmla="*/ 157924 h 2383"/>
                  <a:gd name="T112" fmla="*/ 785784 w 2354"/>
                  <a:gd name="T113" fmla="*/ 185264 h 2383"/>
                  <a:gd name="T114" fmla="*/ 789025 w 2354"/>
                  <a:gd name="T115" fmla="*/ 202171 h 2383"/>
                  <a:gd name="T116" fmla="*/ 775341 w 2354"/>
                  <a:gd name="T117" fmla="*/ 226274 h 2383"/>
                  <a:gd name="T118" fmla="*/ 795868 w 2354"/>
                  <a:gd name="T119" fmla="*/ 243541 h 2383"/>
                  <a:gd name="T120" fmla="*/ 809552 w 2354"/>
                  <a:gd name="T121" fmla="*/ 257211 h 2383"/>
                  <a:gd name="T122" fmla="*/ 823237 w 2354"/>
                  <a:gd name="T123" fmla="*/ 294983 h 2383"/>
                  <a:gd name="T124" fmla="*/ 833680 w 2354"/>
                  <a:gd name="T125" fmla="*/ 315488 h 23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54" h="2383">
                    <a:moveTo>
                      <a:pt x="2353" y="896"/>
                    </a:moveTo>
                    <a:lnTo>
                      <a:pt x="2210" y="1124"/>
                    </a:lnTo>
                    <a:lnTo>
                      <a:pt x="2172" y="1229"/>
                    </a:lnTo>
                    <a:lnTo>
                      <a:pt x="2162" y="1277"/>
                    </a:lnTo>
                    <a:lnTo>
                      <a:pt x="2134" y="1448"/>
                    </a:lnTo>
                    <a:lnTo>
                      <a:pt x="2115" y="1600"/>
                    </a:lnTo>
                    <a:lnTo>
                      <a:pt x="2134" y="1677"/>
                    </a:lnTo>
                    <a:lnTo>
                      <a:pt x="2144" y="1705"/>
                    </a:lnTo>
                    <a:lnTo>
                      <a:pt x="2153" y="1743"/>
                    </a:lnTo>
                    <a:lnTo>
                      <a:pt x="2144" y="1782"/>
                    </a:lnTo>
                    <a:lnTo>
                      <a:pt x="2105" y="1867"/>
                    </a:lnTo>
                    <a:lnTo>
                      <a:pt x="2096" y="1905"/>
                    </a:lnTo>
                    <a:lnTo>
                      <a:pt x="2096" y="1943"/>
                    </a:lnTo>
                    <a:lnTo>
                      <a:pt x="2086" y="1991"/>
                    </a:lnTo>
                    <a:lnTo>
                      <a:pt x="2067" y="2029"/>
                    </a:lnTo>
                    <a:lnTo>
                      <a:pt x="2029" y="2086"/>
                    </a:lnTo>
                    <a:lnTo>
                      <a:pt x="2010" y="2134"/>
                    </a:lnTo>
                    <a:lnTo>
                      <a:pt x="2001" y="2201"/>
                    </a:lnTo>
                    <a:lnTo>
                      <a:pt x="1972" y="2229"/>
                    </a:lnTo>
                    <a:lnTo>
                      <a:pt x="1934" y="2258"/>
                    </a:lnTo>
                    <a:lnTo>
                      <a:pt x="1896" y="2258"/>
                    </a:lnTo>
                    <a:lnTo>
                      <a:pt x="1877" y="2239"/>
                    </a:lnTo>
                    <a:lnTo>
                      <a:pt x="1829" y="2201"/>
                    </a:lnTo>
                    <a:lnTo>
                      <a:pt x="1810" y="2181"/>
                    </a:lnTo>
                    <a:lnTo>
                      <a:pt x="1781" y="2181"/>
                    </a:lnTo>
                    <a:lnTo>
                      <a:pt x="1763" y="2191"/>
                    </a:lnTo>
                    <a:lnTo>
                      <a:pt x="1743" y="2219"/>
                    </a:lnTo>
                    <a:lnTo>
                      <a:pt x="1734" y="2258"/>
                    </a:lnTo>
                    <a:lnTo>
                      <a:pt x="1725" y="2315"/>
                    </a:lnTo>
                    <a:lnTo>
                      <a:pt x="1705" y="2334"/>
                    </a:lnTo>
                    <a:lnTo>
                      <a:pt x="1677" y="2344"/>
                    </a:lnTo>
                    <a:lnTo>
                      <a:pt x="1572" y="2353"/>
                    </a:lnTo>
                    <a:lnTo>
                      <a:pt x="1477" y="2382"/>
                    </a:lnTo>
                    <a:lnTo>
                      <a:pt x="1429" y="2324"/>
                    </a:lnTo>
                    <a:lnTo>
                      <a:pt x="1362" y="2219"/>
                    </a:lnTo>
                    <a:lnTo>
                      <a:pt x="1315" y="2181"/>
                    </a:lnTo>
                    <a:lnTo>
                      <a:pt x="1277" y="2153"/>
                    </a:lnTo>
                    <a:lnTo>
                      <a:pt x="1229" y="2134"/>
                    </a:lnTo>
                    <a:lnTo>
                      <a:pt x="1210" y="2115"/>
                    </a:lnTo>
                    <a:lnTo>
                      <a:pt x="1172" y="2048"/>
                    </a:lnTo>
                    <a:lnTo>
                      <a:pt x="1134" y="1991"/>
                    </a:lnTo>
                    <a:lnTo>
                      <a:pt x="1067" y="1924"/>
                    </a:lnTo>
                    <a:lnTo>
                      <a:pt x="1010" y="1877"/>
                    </a:lnTo>
                    <a:lnTo>
                      <a:pt x="800" y="1800"/>
                    </a:lnTo>
                    <a:lnTo>
                      <a:pt x="762" y="1782"/>
                    </a:lnTo>
                    <a:lnTo>
                      <a:pt x="724" y="1724"/>
                    </a:lnTo>
                    <a:lnTo>
                      <a:pt x="715" y="1743"/>
                    </a:lnTo>
                    <a:lnTo>
                      <a:pt x="677" y="1753"/>
                    </a:lnTo>
                    <a:lnTo>
                      <a:pt x="648" y="1762"/>
                    </a:lnTo>
                    <a:lnTo>
                      <a:pt x="620" y="1772"/>
                    </a:lnTo>
                    <a:lnTo>
                      <a:pt x="582" y="1743"/>
                    </a:lnTo>
                    <a:lnTo>
                      <a:pt x="562" y="1762"/>
                    </a:lnTo>
                    <a:lnTo>
                      <a:pt x="553" y="1772"/>
                    </a:lnTo>
                    <a:lnTo>
                      <a:pt x="505" y="1772"/>
                    </a:lnTo>
                    <a:lnTo>
                      <a:pt x="505" y="1667"/>
                    </a:lnTo>
                    <a:lnTo>
                      <a:pt x="429" y="1591"/>
                    </a:lnTo>
                    <a:lnTo>
                      <a:pt x="277" y="1477"/>
                    </a:lnTo>
                    <a:lnTo>
                      <a:pt x="248" y="1439"/>
                    </a:lnTo>
                    <a:lnTo>
                      <a:pt x="239" y="1391"/>
                    </a:lnTo>
                    <a:lnTo>
                      <a:pt x="239" y="1172"/>
                    </a:lnTo>
                    <a:lnTo>
                      <a:pt x="248" y="1105"/>
                    </a:lnTo>
                    <a:lnTo>
                      <a:pt x="258" y="1058"/>
                    </a:lnTo>
                    <a:lnTo>
                      <a:pt x="258" y="1029"/>
                    </a:lnTo>
                    <a:lnTo>
                      <a:pt x="248" y="1000"/>
                    </a:lnTo>
                    <a:lnTo>
                      <a:pt x="277" y="896"/>
                    </a:lnTo>
                    <a:lnTo>
                      <a:pt x="277" y="839"/>
                    </a:lnTo>
                    <a:lnTo>
                      <a:pt x="248" y="810"/>
                    </a:lnTo>
                    <a:lnTo>
                      <a:pt x="201" y="800"/>
                    </a:lnTo>
                    <a:lnTo>
                      <a:pt x="153" y="800"/>
                    </a:lnTo>
                    <a:lnTo>
                      <a:pt x="134" y="820"/>
                    </a:lnTo>
                    <a:lnTo>
                      <a:pt x="105" y="782"/>
                    </a:lnTo>
                    <a:lnTo>
                      <a:pt x="29" y="724"/>
                    </a:lnTo>
                    <a:lnTo>
                      <a:pt x="10" y="686"/>
                    </a:lnTo>
                    <a:lnTo>
                      <a:pt x="0" y="658"/>
                    </a:lnTo>
                    <a:lnTo>
                      <a:pt x="20" y="619"/>
                    </a:lnTo>
                    <a:lnTo>
                      <a:pt x="77" y="505"/>
                    </a:lnTo>
                    <a:lnTo>
                      <a:pt x="86" y="496"/>
                    </a:lnTo>
                    <a:lnTo>
                      <a:pt x="105" y="467"/>
                    </a:lnTo>
                    <a:lnTo>
                      <a:pt x="105" y="439"/>
                    </a:lnTo>
                    <a:lnTo>
                      <a:pt x="115" y="420"/>
                    </a:lnTo>
                    <a:lnTo>
                      <a:pt x="191" y="334"/>
                    </a:lnTo>
                    <a:lnTo>
                      <a:pt x="239" y="296"/>
                    </a:lnTo>
                    <a:lnTo>
                      <a:pt x="277" y="258"/>
                    </a:lnTo>
                    <a:lnTo>
                      <a:pt x="353" y="143"/>
                    </a:lnTo>
                    <a:lnTo>
                      <a:pt x="391" y="105"/>
                    </a:lnTo>
                    <a:lnTo>
                      <a:pt x="467" y="58"/>
                    </a:lnTo>
                    <a:lnTo>
                      <a:pt x="496" y="29"/>
                    </a:lnTo>
                    <a:lnTo>
                      <a:pt x="524" y="10"/>
                    </a:lnTo>
                    <a:lnTo>
                      <a:pt x="553" y="0"/>
                    </a:lnTo>
                    <a:lnTo>
                      <a:pt x="591" y="20"/>
                    </a:lnTo>
                    <a:lnTo>
                      <a:pt x="648" y="77"/>
                    </a:lnTo>
                    <a:lnTo>
                      <a:pt x="677" y="105"/>
                    </a:lnTo>
                    <a:lnTo>
                      <a:pt x="686" y="134"/>
                    </a:lnTo>
                    <a:lnTo>
                      <a:pt x="696" y="162"/>
                    </a:lnTo>
                    <a:lnTo>
                      <a:pt x="696" y="191"/>
                    </a:lnTo>
                    <a:lnTo>
                      <a:pt x="705" y="229"/>
                    </a:lnTo>
                    <a:lnTo>
                      <a:pt x="762" y="334"/>
                    </a:lnTo>
                    <a:lnTo>
                      <a:pt x="772" y="363"/>
                    </a:lnTo>
                    <a:lnTo>
                      <a:pt x="791" y="391"/>
                    </a:lnTo>
                    <a:lnTo>
                      <a:pt x="877" y="458"/>
                    </a:lnTo>
                    <a:lnTo>
                      <a:pt x="905" y="486"/>
                    </a:lnTo>
                    <a:lnTo>
                      <a:pt x="915" y="524"/>
                    </a:lnTo>
                    <a:lnTo>
                      <a:pt x="963" y="553"/>
                    </a:lnTo>
                    <a:lnTo>
                      <a:pt x="1020" y="581"/>
                    </a:lnTo>
                    <a:lnTo>
                      <a:pt x="1229" y="601"/>
                    </a:lnTo>
                    <a:lnTo>
                      <a:pt x="1820" y="467"/>
                    </a:lnTo>
                    <a:lnTo>
                      <a:pt x="1915" y="439"/>
                    </a:lnTo>
                    <a:lnTo>
                      <a:pt x="1991" y="372"/>
                    </a:lnTo>
                    <a:lnTo>
                      <a:pt x="2010" y="372"/>
                    </a:lnTo>
                    <a:lnTo>
                      <a:pt x="2029" y="381"/>
                    </a:lnTo>
                    <a:lnTo>
                      <a:pt x="2058" y="420"/>
                    </a:lnTo>
                    <a:lnTo>
                      <a:pt x="2077" y="439"/>
                    </a:lnTo>
                    <a:lnTo>
                      <a:pt x="2162" y="486"/>
                    </a:lnTo>
                    <a:lnTo>
                      <a:pt x="2182" y="515"/>
                    </a:lnTo>
                    <a:lnTo>
                      <a:pt x="2191" y="543"/>
                    </a:lnTo>
                    <a:lnTo>
                      <a:pt x="2191" y="562"/>
                    </a:lnTo>
                    <a:lnTo>
                      <a:pt x="2153" y="601"/>
                    </a:lnTo>
                    <a:lnTo>
                      <a:pt x="2153" y="629"/>
                    </a:lnTo>
                    <a:lnTo>
                      <a:pt x="2162" y="658"/>
                    </a:lnTo>
                    <a:lnTo>
                      <a:pt x="2210" y="677"/>
                    </a:lnTo>
                    <a:lnTo>
                      <a:pt x="2229" y="696"/>
                    </a:lnTo>
                    <a:lnTo>
                      <a:pt x="2248" y="715"/>
                    </a:lnTo>
                    <a:lnTo>
                      <a:pt x="2267" y="743"/>
                    </a:lnTo>
                    <a:lnTo>
                      <a:pt x="2286" y="820"/>
                    </a:lnTo>
                    <a:lnTo>
                      <a:pt x="2296" y="848"/>
                    </a:lnTo>
                    <a:lnTo>
                      <a:pt x="2315" y="877"/>
                    </a:lnTo>
                    <a:lnTo>
                      <a:pt x="2353" y="896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39" name="Freeform 41">
                <a:extLst>
                  <a:ext uri="{FF2B5EF4-FFF2-40B4-BE49-F238E27FC236}">
                    <a16:creationId xmlns:a16="http://schemas.microsoft.com/office/drawing/2014/main" id="{03D5BB5B-12AA-6E4F-B44F-73FA3CD79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6963" y="3913188"/>
                <a:ext cx="977900" cy="922337"/>
              </a:xfrm>
              <a:custGeom>
                <a:avLst/>
                <a:gdLst>
                  <a:gd name="T0" fmla="*/ 16929 w 2715"/>
                  <a:gd name="T1" fmla="*/ 318841 h 2563"/>
                  <a:gd name="T2" fmla="*/ 85724 w 2715"/>
                  <a:gd name="T3" fmla="*/ 181732 h 2563"/>
                  <a:gd name="T4" fmla="*/ 205665 w 2715"/>
                  <a:gd name="T5" fmla="*/ 171296 h 2563"/>
                  <a:gd name="T6" fmla="*/ 212509 w 2715"/>
                  <a:gd name="T7" fmla="*/ 126673 h 2563"/>
                  <a:gd name="T8" fmla="*/ 315521 w 2715"/>
                  <a:gd name="T9" fmla="*/ 109759 h 2563"/>
                  <a:gd name="T10" fmla="*/ 394402 w 2715"/>
                  <a:gd name="T11" fmla="*/ 123434 h 2563"/>
                  <a:gd name="T12" fmla="*/ 439064 w 2715"/>
                  <a:gd name="T13" fmla="*/ 119835 h 2563"/>
                  <a:gd name="T14" fmla="*/ 490571 w 2715"/>
                  <a:gd name="T15" fmla="*/ 133510 h 2563"/>
                  <a:gd name="T16" fmla="*/ 500656 w 2715"/>
                  <a:gd name="T17" fmla="*/ 112998 h 2563"/>
                  <a:gd name="T18" fmla="*/ 531632 w 2715"/>
                  <a:gd name="T19" fmla="*/ 96084 h 2563"/>
                  <a:gd name="T20" fmla="*/ 596825 w 2715"/>
                  <a:gd name="T21" fmla="*/ 109759 h 2563"/>
                  <a:gd name="T22" fmla="*/ 620957 w 2715"/>
                  <a:gd name="T23" fmla="*/ 78811 h 2563"/>
                  <a:gd name="T24" fmla="*/ 665260 w 2715"/>
                  <a:gd name="T25" fmla="*/ 34187 h 2563"/>
                  <a:gd name="T26" fmla="*/ 754586 w 2715"/>
                  <a:gd name="T27" fmla="*/ 0 h 2563"/>
                  <a:gd name="T28" fmla="*/ 826623 w 2715"/>
                  <a:gd name="T29" fmla="*/ 24111 h 2563"/>
                  <a:gd name="T30" fmla="*/ 857598 w 2715"/>
                  <a:gd name="T31" fmla="*/ 17274 h 2563"/>
                  <a:gd name="T32" fmla="*/ 874887 w 2715"/>
                  <a:gd name="T33" fmla="*/ 3599 h 2563"/>
                  <a:gd name="T34" fmla="*/ 939720 w 2715"/>
                  <a:gd name="T35" fmla="*/ 68375 h 2563"/>
                  <a:gd name="T36" fmla="*/ 874887 w 2715"/>
                  <a:gd name="T37" fmla="*/ 85648 h 2563"/>
                  <a:gd name="T38" fmla="*/ 840310 w 2715"/>
                  <a:gd name="T39" fmla="*/ 112998 h 2563"/>
                  <a:gd name="T40" fmla="*/ 775116 w 2715"/>
                  <a:gd name="T41" fmla="*/ 130272 h 2563"/>
                  <a:gd name="T42" fmla="*/ 723970 w 2715"/>
                  <a:gd name="T43" fmla="*/ 181732 h 2563"/>
                  <a:gd name="T44" fmla="*/ 709923 w 2715"/>
                  <a:gd name="T45" fmla="*/ 215920 h 2563"/>
                  <a:gd name="T46" fmla="*/ 802490 w 2715"/>
                  <a:gd name="T47" fmla="*/ 493377 h 2563"/>
                  <a:gd name="T48" fmla="*/ 819779 w 2715"/>
                  <a:gd name="T49" fmla="*/ 534761 h 2563"/>
                  <a:gd name="T50" fmla="*/ 871285 w 2715"/>
                  <a:gd name="T51" fmla="*/ 582623 h 2563"/>
                  <a:gd name="T52" fmla="*/ 888574 w 2715"/>
                  <a:gd name="T53" fmla="*/ 603136 h 2563"/>
                  <a:gd name="T54" fmla="*/ 919190 w 2715"/>
                  <a:gd name="T55" fmla="*/ 644160 h 2563"/>
                  <a:gd name="T56" fmla="*/ 932877 w 2715"/>
                  <a:gd name="T57" fmla="*/ 699220 h 2563"/>
                  <a:gd name="T58" fmla="*/ 950166 w 2715"/>
                  <a:gd name="T59" fmla="*/ 760757 h 2563"/>
                  <a:gd name="T60" fmla="*/ 929635 w 2715"/>
                  <a:gd name="T61" fmla="*/ 815817 h 2563"/>
                  <a:gd name="T62" fmla="*/ 878129 w 2715"/>
                  <a:gd name="T63" fmla="*/ 867277 h 2563"/>
                  <a:gd name="T64" fmla="*/ 812936 w 2715"/>
                  <a:gd name="T65" fmla="*/ 921977 h 2563"/>
                  <a:gd name="T66" fmla="*/ 747742 w 2715"/>
                  <a:gd name="T67" fmla="*/ 904704 h 2563"/>
                  <a:gd name="T68" fmla="*/ 740899 w 2715"/>
                  <a:gd name="T69" fmla="*/ 880952 h 2563"/>
                  <a:gd name="T70" fmla="*/ 720368 w 2715"/>
                  <a:gd name="T71" fmla="*/ 863679 h 2563"/>
                  <a:gd name="T72" fmla="*/ 692994 w 2715"/>
                  <a:gd name="T73" fmla="*/ 853603 h 2563"/>
                  <a:gd name="T74" fmla="*/ 662018 w 2715"/>
                  <a:gd name="T75" fmla="*/ 850004 h 2563"/>
                  <a:gd name="T76" fmla="*/ 641488 w 2715"/>
                  <a:gd name="T77" fmla="*/ 870516 h 2563"/>
                  <a:gd name="T78" fmla="*/ 620957 w 2715"/>
                  <a:gd name="T79" fmla="*/ 860080 h 2563"/>
                  <a:gd name="T80" fmla="*/ 617356 w 2715"/>
                  <a:gd name="T81" fmla="*/ 825893 h 2563"/>
                  <a:gd name="T82" fmla="*/ 576295 w 2715"/>
                  <a:gd name="T83" fmla="*/ 843166 h 2563"/>
                  <a:gd name="T84" fmla="*/ 545319 w 2715"/>
                  <a:gd name="T85" fmla="*/ 843166 h 2563"/>
                  <a:gd name="T86" fmla="*/ 504258 w 2715"/>
                  <a:gd name="T87" fmla="*/ 794944 h 2563"/>
                  <a:gd name="T88" fmla="*/ 500656 w 2715"/>
                  <a:gd name="T89" fmla="*/ 760757 h 2563"/>
                  <a:gd name="T90" fmla="*/ 442306 w 2715"/>
                  <a:gd name="T91" fmla="*/ 737006 h 2563"/>
                  <a:gd name="T92" fmla="*/ 421776 w 2715"/>
                  <a:gd name="T93" fmla="*/ 747082 h 2563"/>
                  <a:gd name="T94" fmla="*/ 425377 w 2715"/>
                  <a:gd name="T95" fmla="*/ 757518 h 2563"/>
                  <a:gd name="T96" fmla="*/ 418534 w 2715"/>
                  <a:gd name="T97" fmla="*/ 767595 h 2563"/>
                  <a:gd name="T98" fmla="*/ 394402 w 2715"/>
                  <a:gd name="T99" fmla="*/ 764356 h 2563"/>
                  <a:gd name="T100" fmla="*/ 332810 w 2715"/>
                  <a:gd name="T101" fmla="*/ 737006 h 2563"/>
                  <a:gd name="T102" fmla="*/ 236641 w 2715"/>
                  <a:gd name="T103" fmla="*/ 647759 h 2563"/>
                  <a:gd name="T104" fmla="*/ 198822 w 2715"/>
                  <a:gd name="T105" fmla="*/ 644160 h 2563"/>
                  <a:gd name="T106" fmla="*/ 154159 w 2715"/>
                  <a:gd name="T107" fmla="*/ 644160 h 2563"/>
                  <a:gd name="T108" fmla="*/ 68435 w 2715"/>
                  <a:gd name="T109" fmla="*/ 521086 h 25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715" h="2563">
                    <a:moveTo>
                      <a:pt x="0" y="1209"/>
                    </a:moveTo>
                    <a:lnTo>
                      <a:pt x="19" y="1057"/>
                    </a:lnTo>
                    <a:lnTo>
                      <a:pt x="47" y="886"/>
                    </a:lnTo>
                    <a:lnTo>
                      <a:pt x="57" y="838"/>
                    </a:lnTo>
                    <a:lnTo>
                      <a:pt x="95" y="733"/>
                    </a:lnTo>
                    <a:lnTo>
                      <a:pt x="238" y="505"/>
                    </a:lnTo>
                    <a:lnTo>
                      <a:pt x="495" y="543"/>
                    </a:lnTo>
                    <a:lnTo>
                      <a:pt x="562" y="505"/>
                    </a:lnTo>
                    <a:lnTo>
                      <a:pt x="571" y="476"/>
                    </a:lnTo>
                    <a:lnTo>
                      <a:pt x="571" y="409"/>
                    </a:lnTo>
                    <a:lnTo>
                      <a:pt x="581" y="381"/>
                    </a:lnTo>
                    <a:lnTo>
                      <a:pt x="590" y="352"/>
                    </a:lnTo>
                    <a:lnTo>
                      <a:pt x="619" y="333"/>
                    </a:lnTo>
                    <a:lnTo>
                      <a:pt x="657" y="324"/>
                    </a:lnTo>
                    <a:lnTo>
                      <a:pt x="876" y="305"/>
                    </a:lnTo>
                    <a:lnTo>
                      <a:pt x="943" y="324"/>
                    </a:lnTo>
                    <a:lnTo>
                      <a:pt x="1038" y="324"/>
                    </a:lnTo>
                    <a:lnTo>
                      <a:pt x="1095" y="343"/>
                    </a:lnTo>
                    <a:lnTo>
                      <a:pt x="1133" y="343"/>
                    </a:lnTo>
                    <a:lnTo>
                      <a:pt x="1181" y="333"/>
                    </a:lnTo>
                    <a:lnTo>
                      <a:pt x="1219" y="333"/>
                    </a:lnTo>
                    <a:lnTo>
                      <a:pt x="1257" y="333"/>
                    </a:lnTo>
                    <a:lnTo>
                      <a:pt x="1343" y="371"/>
                    </a:lnTo>
                    <a:lnTo>
                      <a:pt x="1362" y="371"/>
                    </a:lnTo>
                    <a:lnTo>
                      <a:pt x="1371" y="352"/>
                    </a:lnTo>
                    <a:lnTo>
                      <a:pt x="1381" y="333"/>
                    </a:lnTo>
                    <a:lnTo>
                      <a:pt x="1390" y="314"/>
                    </a:lnTo>
                    <a:lnTo>
                      <a:pt x="1409" y="286"/>
                    </a:lnTo>
                    <a:lnTo>
                      <a:pt x="1448" y="267"/>
                    </a:lnTo>
                    <a:lnTo>
                      <a:pt x="1476" y="267"/>
                    </a:lnTo>
                    <a:lnTo>
                      <a:pt x="1514" y="267"/>
                    </a:lnTo>
                    <a:lnTo>
                      <a:pt x="1629" y="314"/>
                    </a:lnTo>
                    <a:lnTo>
                      <a:pt x="1657" y="305"/>
                    </a:lnTo>
                    <a:lnTo>
                      <a:pt x="1676" y="295"/>
                    </a:lnTo>
                    <a:lnTo>
                      <a:pt x="1705" y="248"/>
                    </a:lnTo>
                    <a:lnTo>
                      <a:pt x="1724" y="219"/>
                    </a:lnTo>
                    <a:lnTo>
                      <a:pt x="1790" y="171"/>
                    </a:lnTo>
                    <a:lnTo>
                      <a:pt x="1809" y="152"/>
                    </a:lnTo>
                    <a:lnTo>
                      <a:pt x="1847" y="95"/>
                    </a:lnTo>
                    <a:lnTo>
                      <a:pt x="1876" y="67"/>
                    </a:lnTo>
                    <a:lnTo>
                      <a:pt x="1933" y="38"/>
                    </a:lnTo>
                    <a:lnTo>
                      <a:pt x="2095" y="0"/>
                    </a:lnTo>
                    <a:lnTo>
                      <a:pt x="2152" y="0"/>
                    </a:lnTo>
                    <a:lnTo>
                      <a:pt x="2200" y="10"/>
                    </a:lnTo>
                    <a:lnTo>
                      <a:pt x="2295" y="67"/>
                    </a:lnTo>
                    <a:lnTo>
                      <a:pt x="2343" y="76"/>
                    </a:lnTo>
                    <a:lnTo>
                      <a:pt x="2362" y="67"/>
                    </a:lnTo>
                    <a:lnTo>
                      <a:pt x="2381" y="48"/>
                    </a:lnTo>
                    <a:lnTo>
                      <a:pt x="2391" y="29"/>
                    </a:lnTo>
                    <a:lnTo>
                      <a:pt x="2409" y="10"/>
                    </a:lnTo>
                    <a:lnTo>
                      <a:pt x="2429" y="10"/>
                    </a:lnTo>
                    <a:lnTo>
                      <a:pt x="2514" y="29"/>
                    </a:lnTo>
                    <a:lnTo>
                      <a:pt x="2581" y="38"/>
                    </a:lnTo>
                    <a:lnTo>
                      <a:pt x="2609" y="190"/>
                    </a:lnTo>
                    <a:lnTo>
                      <a:pt x="2486" y="200"/>
                    </a:lnTo>
                    <a:lnTo>
                      <a:pt x="2457" y="219"/>
                    </a:lnTo>
                    <a:lnTo>
                      <a:pt x="2429" y="238"/>
                    </a:lnTo>
                    <a:lnTo>
                      <a:pt x="2409" y="267"/>
                    </a:lnTo>
                    <a:lnTo>
                      <a:pt x="2371" y="305"/>
                    </a:lnTo>
                    <a:lnTo>
                      <a:pt x="2333" y="314"/>
                    </a:lnTo>
                    <a:lnTo>
                      <a:pt x="2257" y="324"/>
                    </a:lnTo>
                    <a:lnTo>
                      <a:pt x="2190" y="333"/>
                    </a:lnTo>
                    <a:lnTo>
                      <a:pt x="2152" y="362"/>
                    </a:lnTo>
                    <a:lnTo>
                      <a:pt x="2105" y="400"/>
                    </a:lnTo>
                    <a:lnTo>
                      <a:pt x="2048" y="476"/>
                    </a:lnTo>
                    <a:lnTo>
                      <a:pt x="2010" y="505"/>
                    </a:lnTo>
                    <a:lnTo>
                      <a:pt x="1990" y="533"/>
                    </a:lnTo>
                    <a:lnTo>
                      <a:pt x="1981" y="562"/>
                    </a:lnTo>
                    <a:lnTo>
                      <a:pt x="1971" y="600"/>
                    </a:lnTo>
                    <a:lnTo>
                      <a:pt x="1971" y="676"/>
                    </a:lnTo>
                    <a:lnTo>
                      <a:pt x="1990" y="762"/>
                    </a:lnTo>
                    <a:lnTo>
                      <a:pt x="2228" y="1371"/>
                    </a:lnTo>
                    <a:lnTo>
                      <a:pt x="2248" y="1419"/>
                    </a:lnTo>
                    <a:lnTo>
                      <a:pt x="2257" y="1457"/>
                    </a:lnTo>
                    <a:lnTo>
                      <a:pt x="2276" y="1486"/>
                    </a:lnTo>
                    <a:lnTo>
                      <a:pt x="2333" y="1572"/>
                    </a:lnTo>
                    <a:lnTo>
                      <a:pt x="2352" y="1590"/>
                    </a:lnTo>
                    <a:lnTo>
                      <a:pt x="2419" y="1619"/>
                    </a:lnTo>
                    <a:lnTo>
                      <a:pt x="2438" y="1638"/>
                    </a:lnTo>
                    <a:lnTo>
                      <a:pt x="2457" y="1657"/>
                    </a:lnTo>
                    <a:lnTo>
                      <a:pt x="2467" y="1676"/>
                    </a:lnTo>
                    <a:lnTo>
                      <a:pt x="2476" y="1705"/>
                    </a:lnTo>
                    <a:lnTo>
                      <a:pt x="2524" y="1752"/>
                    </a:lnTo>
                    <a:lnTo>
                      <a:pt x="2552" y="1790"/>
                    </a:lnTo>
                    <a:lnTo>
                      <a:pt x="2571" y="1838"/>
                    </a:lnTo>
                    <a:lnTo>
                      <a:pt x="2590" y="1905"/>
                    </a:lnTo>
                    <a:lnTo>
                      <a:pt x="2590" y="1943"/>
                    </a:lnTo>
                    <a:lnTo>
                      <a:pt x="2590" y="1971"/>
                    </a:lnTo>
                    <a:lnTo>
                      <a:pt x="2590" y="2000"/>
                    </a:lnTo>
                    <a:lnTo>
                      <a:pt x="2638" y="2114"/>
                    </a:lnTo>
                    <a:lnTo>
                      <a:pt x="2657" y="2152"/>
                    </a:lnTo>
                    <a:lnTo>
                      <a:pt x="2714" y="2219"/>
                    </a:lnTo>
                    <a:lnTo>
                      <a:pt x="2581" y="2267"/>
                    </a:lnTo>
                    <a:lnTo>
                      <a:pt x="2533" y="2295"/>
                    </a:lnTo>
                    <a:lnTo>
                      <a:pt x="2495" y="2333"/>
                    </a:lnTo>
                    <a:lnTo>
                      <a:pt x="2438" y="2410"/>
                    </a:lnTo>
                    <a:lnTo>
                      <a:pt x="2381" y="2495"/>
                    </a:lnTo>
                    <a:lnTo>
                      <a:pt x="2362" y="2562"/>
                    </a:lnTo>
                    <a:lnTo>
                      <a:pt x="2257" y="2562"/>
                    </a:lnTo>
                    <a:lnTo>
                      <a:pt x="2210" y="2562"/>
                    </a:lnTo>
                    <a:lnTo>
                      <a:pt x="2105" y="2533"/>
                    </a:lnTo>
                    <a:lnTo>
                      <a:pt x="2076" y="2514"/>
                    </a:lnTo>
                    <a:lnTo>
                      <a:pt x="2067" y="2495"/>
                    </a:lnTo>
                    <a:lnTo>
                      <a:pt x="2057" y="2467"/>
                    </a:lnTo>
                    <a:lnTo>
                      <a:pt x="2057" y="2448"/>
                    </a:lnTo>
                    <a:lnTo>
                      <a:pt x="2048" y="2419"/>
                    </a:lnTo>
                    <a:lnTo>
                      <a:pt x="2028" y="2410"/>
                    </a:lnTo>
                    <a:lnTo>
                      <a:pt x="2000" y="2400"/>
                    </a:lnTo>
                    <a:lnTo>
                      <a:pt x="1962" y="2400"/>
                    </a:lnTo>
                    <a:lnTo>
                      <a:pt x="1943" y="2390"/>
                    </a:lnTo>
                    <a:lnTo>
                      <a:pt x="1924" y="2372"/>
                    </a:lnTo>
                    <a:lnTo>
                      <a:pt x="1895" y="2362"/>
                    </a:lnTo>
                    <a:lnTo>
                      <a:pt x="1857" y="2352"/>
                    </a:lnTo>
                    <a:lnTo>
                      <a:pt x="1838" y="2362"/>
                    </a:lnTo>
                    <a:lnTo>
                      <a:pt x="1819" y="2381"/>
                    </a:lnTo>
                    <a:lnTo>
                      <a:pt x="1800" y="2400"/>
                    </a:lnTo>
                    <a:lnTo>
                      <a:pt x="1781" y="2419"/>
                    </a:lnTo>
                    <a:lnTo>
                      <a:pt x="1752" y="2429"/>
                    </a:lnTo>
                    <a:lnTo>
                      <a:pt x="1733" y="2419"/>
                    </a:lnTo>
                    <a:lnTo>
                      <a:pt x="1724" y="2390"/>
                    </a:lnTo>
                    <a:lnTo>
                      <a:pt x="1733" y="2333"/>
                    </a:lnTo>
                    <a:lnTo>
                      <a:pt x="1733" y="2314"/>
                    </a:lnTo>
                    <a:lnTo>
                      <a:pt x="1714" y="2295"/>
                    </a:lnTo>
                    <a:lnTo>
                      <a:pt x="1686" y="2305"/>
                    </a:lnTo>
                    <a:lnTo>
                      <a:pt x="1657" y="2305"/>
                    </a:lnTo>
                    <a:lnTo>
                      <a:pt x="1600" y="2343"/>
                    </a:lnTo>
                    <a:lnTo>
                      <a:pt x="1581" y="2352"/>
                    </a:lnTo>
                    <a:lnTo>
                      <a:pt x="1552" y="2352"/>
                    </a:lnTo>
                    <a:lnTo>
                      <a:pt x="1514" y="2343"/>
                    </a:lnTo>
                    <a:lnTo>
                      <a:pt x="1476" y="2314"/>
                    </a:lnTo>
                    <a:lnTo>
                      <a:pt x="1419" y="2257"/>
                    </a:lnTo>
                    <a:lnTo>
                      <a:pt x="1400" y="2209"/>
                    </a:lnTo>
                    <a:lnTo>
                      <a:pt x="1400" y="2171"/>
                    </a:lnTo>
                    <a:lnTo>
                      <a:pt x="1400" y="2143"/>
                    </a:lnTo>
                    <a:lnTo>
                      <a:pt x="1390" y="2114"/>
                    </a:lnTo>
                    <a:lnTo>
                      <a:pt x="1352" y="2086"/>
                    </a:lnTo>
                    <a:lnTo>
                      <a:pt x="1286" y="2057"/>
                    </a:lnTo>
                    <a:lnTo>
                      <a:pt x="1228" y="2048"/>
                    </a:lnTo>
                    <a:lnTo>
                      <a:pt x="1190" y="2048"/>
                    </a:lnTo>
                    <a:lnTo>
                      <a:pt x="1181" y="2057"/>
                    </a:lnTo>
                    <a:lnTo>
                      <a:pt x="1171" y="2076"/>
                    </a:lnTo>
                    <a:lnTo>
                      <a:pt x="1171" y="2086"/>
                    </a:lnTo>
                    <a:lnTo>
                      <a:pt x="1181" y="2095"/>
                    </a:lnTo>
                    <a:lnTo>
                      <a:pt x="1181" y="2105"/>
                    </a:lnTo>
                    <a:lnTo>
                      <a:pt x="1181" y="2114"/>
                    </a:lnTo>
                    <a:lnTo>
                      <a:pt x="1171" y="2124"/>
                    </a:lnTo>
                    <a:lnTo>
                      <a:pt x="1162" y="2133"/>
                    </a:lnTo>
                    <a:lnTo>
                      <a:pt x="1152" y="2133"/>
                    </a:lnTo>
                    <a:lnTo>
                      <a:pt x="1124" y="2133"/>
                    </a:lnTo>
                    <a:lnTo>
                      <a:pt x="1095" y="2124"/>
                    </a:lnTo>
                    <a:lnTo>
                      <a:pt x="1047" y="2114"/>
                    </a:lnTo>
                    <a:lnTo>
                      <a:pt x="1019" y="2105"/>
                    </a:lnTo>
                    <a:lnTo>
                      <a:pt x="924" y="2048"/>
                    </a:lnTo>
                    <a:lnTo>
                      <a:pt x="847" y="1991"/>
                    </a:lnTo>
                    <a:lnTo>
                      <a:pt x="800" y="1924"/>
                    </a:lnTo>
                    <a:lnTo>
                      <a:pt x="657" y="1800"/>
                    </a:lnTo>
                    <a:lnTo>
                      <a:pt x="600" y="1781"/>
                    </a:lnTo>
                    <a:lnTo>
                      <a:pt x="571" y="1781"/>
                    </a:lnTo>
                    <a:lnTo>
                      <a:pt x="552" y="1790"/>
                    </a:lnTo>
                    <a:lnTo>
                      <a:pt x="524" y="1800"/>
                    </a:lnTo>
                    <a:lnTo>
                      <a:pt x="495" y="1800"/>
                    </a:lnTo>
                    <a:lnTo>
                      <a:pt x="428" y="1790"/>
                    </a:lnTo>
                    <a:lnTo>
                      <a:pt x="390" y="1762"/>
                    </a:lnTo>
                    <a:lnTo>
                      <a:pt x="343" y="1705"/>
                    </a:lnTo>
                    <a:lnTo>
                      <a:pt x="190" y="1448"/>
                    </a:lnTo>
                    <a:lnTo>
                      <a:pt x="95" y="1314"/>
                    </a:lnTo>
                    <a:lnTo>
                      <a:pt x="0" y="120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40" name="Freeform 42">
                <a:extLst>
                  <a:ext uri="{FF2B5EF4-FFF2-40B4-BE49-F238E27FC236}">
                    <a16:creationId xmlns:a16="http://schemas.microsoft.com/office/drawing/2014/main" id="{0B723DCB-7FF9-0243-A178-2E4054A56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82325" y="4348163"/>
                <a:ext cx="1125538" cy="1211262"/>
              </a:xfrm>
              <a:custGeom>
                <a:avLst/>
                <a:gdLst>
                  <a:gd name="T0" fmla="*/ 133984 w 3125"/>
                  <a:gd name="T1" fmla="*/ 257524 h 3363"/>
                  <a:gd name="T2" fmla="*/ 164599 w 3125"/>
                  <a:gd name="T3" fmla="*/ 209261 h 3363"/>
                  <a:gd name="T4" fmla="*/ 222947 w 3125"/>
                  <a:gd name="T5" fmla="*/ 226549 h 3363"/>
                  <a:gd name="T6" fmla="*/ 264006 w 3125"/>
                  <a:gd name="T7" fmla="*/ 140828 h 3363"/>
                  <a:gd name="T8" fmla="*/ 288138 w 3125"/>
                  <a:gd name="T9" fmla="*/ 51505 h 3363"/>
                  <a:gd name="T10" fmla="*/ 342884 w 3125"/>
                  <a:gd name="T11" fmla="*/ 86081 h 3363"/>
                  <a:gd name="T12" fmla="*/ 463181 w 3125"/>
                  <a:gd name="T13" fmla="*/ 212862 h 3363"/>
                  <a:gd name="T14" fmla="*/ 562589 w 3125"/>
                  <a:gd name="T15" fmla="*/ 257524 h 3363"/>
                  <a:gd name="T16" fmla="*/ 668840 w 3125"/>
                  <a:gd name="T17" fmla="*/ 329558 h 3363"/>
                  <a:gd name="T18" fmla="*/ 699815 w 3125"/>
                  <a:gd name="T19" fmla="*/ 325957 h 3363"/>
                  <a:gd name="T20" fmla="*/ 699815 w 3125"/>
                  <a:gd name="T21" fmla="*/ 305427 h 3363"/>
                  <a:gd name="T22" fmla="*/ 775090 w 3125"/>
                  <a:gd name="T23" fmla="*/ 325957 h 3363"/>
                  <a:gd name="T24" fmla="*/ 806065 w 3125"/>
                  <a:gd name="T25" fmla="*/ 397991 h 3363"/>
                  <a:gd name="T26" fmla="*/ 871256 w 3125"/>
                  <a:gd name="T27" fmla="*/ 394750 h 3363"/>
                  <a:gd name="T28" fmla="*/ 895388 w 3125"/>
                  <a:gd name="T29" fmla="*/ 425364 h 3363"/>
                  <a:gd name="T30" fmla="*/ 929604 w 3125"/>
                  <a:gd name="T31" fmla="*/ 422123 h 3363"/>
                  <a:gd name="T32" fmla="*/ 974266 w 3125"/>
                  <a:gd name="T33" fmla="*/ 425364 h 3363"/>
                  <a:gd name="T34" fmla="*/ 1015325 w 3125"/>
                  <a:gd name="T35" fmla="*/ 446254 h 3363"/>
                  <a:gd name="T36" fmla="*/ 1070432 w 3125"/>
                  <a:gd name="T37" fmla="*/ 487314 h 3363"/>
                  <a:gd name="T38" fmla="*/ 1101046 w 3125"/>
                  <a:gd name="T39" fmla="*/ 552505 h 3363"/>
                  <a:gd name="T40" fmla="*/ 1053143 w 3125"/>
                  <a:gd name="T41" fmla="*/ 586722 h 3363"/>
                  <a:gd name="T42" fmla="*/ 1032614 w 3125"/>
                  <a:gd name="T43" fmla="*/ 658757 h 3363"/>
                  <a:gd name="T44" fmla="*/ 998397 w 3125"/>
                  <a:gd name="T45" fmla="*/ 655515 h 3363"/>
                  <a:gd name="T46" fmla="*/ 840282 w 3125"/>
                  <a:gd name="T47" fmla="*/ 692973 h 3363"/>
                  <a:gd name="T48" fmla="*/ 850727 w 3125"/>
                  <a:gd name="T49" fmla="*/ 754923 h 3363"/>
                  <a:gd name="T50" fmla="*/ 878100 w 3125"/>
                  <a:gd name="T51" fmla="*/ 734393 h 3363"/>
                  <a:gd name="T52" fmla="*/ 905473 w 3125"/>
                  <a:gd name="T53" fmla="*/ 720706 h 3363"/>
                  <a:gd name="T54" fmla="*/ 912316 w 3125"/>
                  <a:gd name="T55" fmla="*/ 782296 h 3363"/>
                  <a:gd name="T56" fmla="*/ 946893 w 3125"/>
                  <a:gd name="T57" fmla="*/ 809669 h 3363"/>
                  <a:gd name="T58" fmla="*/ 956977 w 3125"/>
                  <a:gd name="T59" fmla="*/ 868017 h 3363"/>
                  <a:gd name="T60" fmla="*/ 1001639 w 3125"/>
                  <a:gd name="T61" fmla="*/ 888547 h 3363"/>
                  <a:gd name="T62" fmla="*/ 974266 w 3125"/>
                  <a:gd name="T63" fmla="*/ 1005243 h 3363"/>
                  <a:gd name="T64" fmla="*/ 922761 w 3125"/>
                  <a:gd name="T65" fmla="*/ 1049904 h 3363"/>
                  <a:gd name="T66" fmla="*/ 943291 w 3125"/>
                  <a:gd name="T67" fmla="*/ 1142469 h 3363"/>
                  <a:gd name="T68" fmla="*/ 936448 w 3125"/>
                  <a:gd name="T69" fmla="*/ 1176685 h 3363"/>
                  <a:gd name="T70" fmla="*/ 915918 w 3125"/>
                  <a:gd name="T71" fmla="*/ 1200817 h 3363"/>
                  <a:gd name="T72" fmla="*/ 878100 w 3125"/>
                  <a:gd name="T73" fmla="*/ 1200817 h 3363"/>
                  <a:gd name="T74" fmla="*/ 874858 w 3125"/>
                  <a:gd name="T75" fmla="*/ 1166601 h 3363"/>
                  <a:gd name="T76" fmla="*/ 809667 w 3125"/>
                  <a:gd name="T77" fmla="*/ 1138867 h 3363"/>
                  <a:gd name="T78" fmla="*/ 758162 w 3125"/>
                  <a:gd name="T79" fmla="*/ 1156156 h 3363"/>
                  <a:gd name="T80" fmla="*/ 658755 w 3125"/>
                  <a:gd name="T81" fmla="*/ 1138867 h 3363"/>
                  <a:gd name="T82" fmla="*/ 517928 w 3125"/>
                  <a:gd name="T83" fmla="*/ 1128782 h 3363"/>
                  <a:gd name="T84" fmla="*/ 411677 w 3125"/>
                  <a:gd name="T85" fmla="*/ 1032616 h 3363"/>
                  <a:gd name="T86" fmla="*/ 432207 w 3125"/>
                  <a:gd name="T87" fmla="*/ 977870 h 3363"/>
                  <a:gd name="T88" fmla="*/ 401232 w 3125"/>
                  <a:gd name="T89" fmla="*/ 919522 h 3363"/>
                  <a:gd name="T90" fmla="*/ 353329 w 3125"/>
                  <a:gd name="T91" fmla="*/ 833801 h 3363"/>
                  <a:gd name="T92" fmla="*/ 315511 w 3125"/>
                  <a:gd name="T93" fmla="*/ 761766 h 3363"/>
                  <a:gd name="T94" fmla="*/ 301824 w 3125"/>
                  <a:gd name="T95" fmla="*/ 707020 h 3363"/>
                  <a:gd name="T96" fmla="*/ 267608 w 3125"/>
                  <a:gd name="T97" fmla="*/ 720706 h 3363"/>
                  <a:gd name="T98" fmla="*/ 198815 w 3125"/>
                  <a:gd name="T99" fmla="*/ 689731 h 3363"/>
                  <a:gd name="T100" fmla="*/ 168200 w 3125"/>
                  <a:gd name="T101" fmla="*/ 655515 h 3363"/>
                  <a:gd name="T102" fmla="*/ 130382 w 3125"/>
                  <a:gd name="T103" fmla="*/ 586722 h 3363"/>
                  <a:gd name="T104" fmla="*/ 96166 w 3125"/>
                  <a:gd name="T105" fmla="*/ 470026 h 336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125" h="3363">
                    <a:moveTo>
                      <a:pt x="124" y="782"/>
                    </a:moveTo>
                    <a:lnTo>
                      <a:pt x="219" y="753"/>
                    </a:lnTo>
                    <a:lnTo>
                      <a:pt x="324" y="744"/>
                    </a:lnTo>
                    <a:lnTo>
                      <a:pt x="352" y="734"/>
                    </a:lnTo>
                    <a:lnTo>
                      <a:pt x="372" y="715"/>
                    </a:lnTo>
                    <a:lnTo>
                      <a:pt x="381" y="658"/>
                    </a:lnTo>
                    <a:lnTo>
                      <a:pt x="390" y="619"/>
                    </a:lnTo>
                    <a:lnTo>
                      <a:pt x="410" y="591"/>
                    </a:lnTo>
                    <a:lnTo>
                      <a:pt x="428" y="581"/>
                    </a:lnTo>
                    <a:lnTo>
                      <a:pt x="457" y="581"/>
                    </a:lnTo>
                    <a:lnTo>
                      <a:pt x="476" y="601"/>
                    </a:lnTo>
                    <a:lnTo>
                      <a:pt x="524" y="639"/>
                    </a:lnTo>
                    <a:lnTo>
                      <a:pt x="543" y="658"/>
                    </a:lnTo>
                    <a:lnTo>
                      <a:pt x="581" y="658"/>
                    </a:lnTo>
                    <a:lnTo>
                      <a:pt x="619" y="629"/>
                    </a:lnTo>
                    <a:lnTo>
                      <a:pt x="648" y="601"/>
                    </a:lnTo>
                    <a:lnTo>
                      <a:pt x="657" y="534"/>
                    </a:lnTo>
                    <a:lnTo>
                      <a:pt x="676" y="486"/>
                    </a:lnTo>
                    <a:lnTo>
                      <a:pt x="714" y="429"/>
                    </a:lnTo>
                    <a:lnTo>
                      <a:pt x="733" y="391"/>
                    </a:lnTo>
                    <a:lnTo>
                      <a:pt x="743" y="343"/>
                    </a:lnTo>
                    <a:lnTo>
                      <a:pt x="743" y="305"/>
                    </a:lnTo>
                    <a:lnTo>
                      <a:pt x="752" y="267"/>
                    </a:lnTo>
                    <a:lnTo>
                      <a:pt x="791" y="182"/>
                    </a:lnTo>
                    <a:lnTo>
                      <a:pt x="800" y="143"/>
                    </a:lnTo>
                    <a:lnTo>
                      <a:pt x="791" y="105"/>
                    </a:lnTo>
                    <a:lnTo>
                      <a:pt x="781" y="77"/>
                    </a:lnTo>
                    <a:lnTo>
                      <a:pt x="762" y="0"/>
                    </a:lnTo>
                    <a:lnTo>
                      <a:pt x="857" y="105"/>
                    </a:lnTo>
                    <a:lnTo>
                      <a:pt x="952" y="239"/>
                    </a:lnTo>
                    <a:lnTo>
                      <a:pt x="1105" y="496"/>
                    </a:lnTo>
                    <a:lnTo>
                      <a:pt x="1152" y="553"/>
                    </a:lnTo>
                    <a:lnTo>
                      <a:pt x="1190" y="581"/>
                    </a:lnTo>
                    <a:lnTo>
                      <a:pt x="1257" y="591"/>
                    </a:lnTo>
                    <a:lnTo>
                      <a:pt x="1286" y="591"/>
                    </a:lnTo>
                    <a:lnTo>
                      <a:pt x="1314" y="581"/>
                    </a:lnTo>
                    <a:lnTo>
                      <a:pt x="1333" y="572"/>
                    </a:lnTo>
                    <a:lnTo>
                      <a:pt x="1362" y="572"/>
                    </a:lnTo>
                    <a:lnTo>
                      <a:pt x="1419" y="591"/>
                    </a:lnTo>
                    <a:lnTo>
                      <a:pt x="1562" y="715"/>
                    </a:lnTo>
                    <a:lnTo>
                      <a:pt x="1609" y="782"/>
                    </a:lnTo>
                    <a:lnTo>
                      <a:pt x="1686" y="839"/>
                    </a:lnTo>
                    <a:lnTo>
                      <a:pt x="1781" y="896"/>
                    </a:lnTo>
                    <a:lnTo>
                      <a:pt x="1809" y="905"/>
                    </a:lnTo>
                    <a:lnTo>
                      <a:pt x="1857" y="915"/>
                    </a:lnTo>
                    <a:lnTo>
                      <a:pt x="1886" y="924"/>
                    </a:lnTo>
                    <a:lnTo>
                      <a:pt x="1914" y="924"/>
                    </a:lnTo>
                    <a:lnTo>
                      <a:pt x="1924" y="924"/>
                    </a:lnTo>
                    <a:lnTo>
                      <a:pt x="1933" y="915"/>
                    </a:lnTo>
                    <a:lnTo>
                      <a:pt x="1943" y="905"/>
                    </a:lnTo>
                    <a:lnTo>
                      <a:pt x="1943" y="896"/>
                    </a:lnTo>
                    <a:lnTo>
                      <a:pt x="1943" y="886"/>
                    </a:lnTo>
                    <a:lnTo>
                      <a:pt x="1933" y="877"/>
                    </a:lnTo>
                    <a:lnTo>
                      <a:pt x="1933" y="867"/>
                    </a:lnTo>
                    <a:lnTo>
                      <a:pt x="1943" y="848"/>
                    </a:lnTo>
                    <a:lnTo>
                      <a:pt x="1952" y="839"/>
                    </a:lnTo>
                    <a:lnTo>
                      <a:pt x="1990" y="839"/>
                    </a:lnTo>
                    <a:lnTo>
                      <a:pt x="2048" y="848"/>
                    </a:lnTo>
                    <a:lnTo>
                      <a:pt x="2114" y="877"/>
                    </a:lnTo>
                    <a:lnTo>
                      <a:pt x="2152" y="905"/>
                    </a:lnTo>
                    <a:lnTo>
                      <a:pt x="2162" y="934"/>
                    </a:lnTo>
                    <a:lnTo>
                      <a:pt x="2162" y="962"/>
                    </a:lnTo>
                    <a:lnTo>
                      <a:pt x="2162" y="1000"/>
                    </a:lnTo>
                    <a:lnTo>
                      <a:pt x="2181" y="1048"/>
                    </a:lnTo>
                    <a:lnTo>
                      <a:pt x="2238" y="1105"/>
                    </a:lnTo>
                    <a:lnTo>
                      <a:pt x="2276" y="1134"/>
                    </a:lnTo>
                    <a:lnTo>
                      <a:pt x="2314" y="1143"/>
                    </a:lnTo>
                    <a:lnTo>
                      <a:pt x="2343" y="1143"/>
                    </a:lnTo>
                    <a:lnTo>
                      <a:pt x="2362" y="1134"/>
                    </a:lnTo>
                    <a:lnTo>
                      <a:pt x="2419" y="1096"/>
                    </a:lnTo>
                    <a:lnTo>
                      <a:pt x="2448" y="1096"/>
                    </a:lnTo>
                    <a:lnTo>
                      <a:pt x="2476" y="1086"/>
                    </a:lnTo>
                    <a:lnTo>
                      <a:pt x="2495" y="1105"/>
                    </a:lnTo>
                    <a:lnTo>
                      <a:pt x="2495" y="1124"/>
                    </a:lnTo>
                    <a:lnTo>
                      <a:pt x="2486" y="1181"/>
                    </a:lnTo>
                    <a:lnTo>
                      <a:pt x="2495" y="1210"/>
                    </a:lnTo>
                    <a:lnTo>
                      <a:pt x="2514" y="1220"/>
                    </a:lnTo>
                    <a:lnTo>
                      <a:pt x="2543" y="1210"/>
                    </a:lnTo>
                    <a:lnTo>
                      <a:pt x="2562" y="1191"/>
                    </a:lnTo>
                    <a:lnTo>
                      <a:pt x="2581" y="1172"/>
                    </a:lnTo>
                    <a:lnTo>
                      <a:pt x="2600" y="1153"/>
                    </a:lnTo>
                    <a:lnTo>
                      <a:pt x="2619" y="1143"/>
                    </a:lnTo>
                    <a:lnTo>
                      <a:pt x="2657" y="1153"/>
                    </a:lnTo>
                    <a:lnTo>
                      <a:pt x="2686" y="1163"/>
                    </a:lnTo>
                    <a:lnTo>
                      <a:pt x="2705" y="1181"/>
                    </a:lnTo>
                    <a:lnTo>
                      <a:pt x="2724" y="1191"/>
                    </a:lnTo>
                    <a:lnTo>
                      <a:pt x="2762" y="1191"/>
                    </a:lnTo>
                    <a:lnTo>
                      <a:pt x="2790" y="1201"/>
                    </a:lnTo>
                    <a:lnTo>
                      <a:pt x="2810" y="1210"/>
                    </a:lnTo>
                    <a:lnTo>
                      <a:pt x="2819" y="1239"/>
                    </a:lnTo>
                    <a:lnTo>
                      <a:pt x="2819" y="1258"/>
                    </a:lnTo>
                    <a:lnTo>
                      <a:pt x="2829" y="1286"/>
                    </a:lnTo>
                    <a:lnTo>
                      <a:pt x="2838" y="1305"/>
                    </a:lnTo>
                    <a:lnTo>
                      <a:pt x="2867" y="1324"/>
                    </a:lnTo>
                    <a:lnTo>
                      <a:pt x="2972" y="1353"/>
                    </a:lnTo>
                    <a:lnTo>
                      <a:pt x="3019" y="1353"/>
                    </a:lnTo>
                    <a:lnTo>
                      <a:pt x="3124" y="1353"/>
                    </a:lnTo>
                    <a:lnTo>
                      <a:pt x="3114" y="1410"/>
                    </a:lnTo>
                    <a:lnTo>
                      <a:pt x="3076" y="1486"/>
                    </a:lnTo>
                    <a:lnTo>
                      <a:pt x="3057" y="1534"/>
                    </a:lnTo>
                    <a:lnTo>
                      <a:pt x="3038" y="1601"/>
                    </a:lnTo>
                    <a:lnTo>
                      <a:pt x="3019" y="1629"/>
                    </a:lnTo>
                    <a:lnTo>
                      <a:pt x="2990" y="1639"/>
                    </a:lnTo>
                    <a:lnTo>
                      <a:pt x="2962" y="1629"/>
                    </a:lnTo>
                    <a:lnTo>
                      <a:pt x="2924" y="1629"/>
                    </a:lnTo>
                    <a:lnTo>
                      <a:pt x="2886" y="1648"/>
                    </a:lnTo>
                    <a:lnTo>
                      <a:pt x="2867" y="1677"/>
                    </a:lnTo>
                    <a:lnTo>
                      <a:pt x="2867" y="1705"/>
                    </a:lnTo>
                    <a:lnTo>
                      <a:pt x="2876" y="1782"/>
                    </a:lnTo>
                    <a:lnTo>
                      <a:pt x="2867" y="1829"/>
                    </a:lnTo>
                    <a:lnTo>
                      <a:pt x="2857" y="1839"/>
                    </a:lnTo>
                    <a:lnTo>
                      <a:pt x="2838" y="1839"/>
                    </a:lnTo>
                    <a:lnTo>
                      <a:pt x="2819" y="1829"/>
                    </a:lnTo>
                    <a:lnTo>
                      <a:pt x="2800" y="1820"/>
                    </a:lnTo>
                    <a:lnTo>
                      <a:pt x="2772" y="1820"/>
                    </a:lnTo>
                    <a:lnTo>
                      <a:pt x="2676" y="1848"/>
                    </a:lnTo>
                    <a:lnTo>
                      <a:pt x="2648" y="1848"/>
                    </a:lnTo>
                    <a:lnTo>
                      <a:pt x="2543" y="1829"/>
                    </a:lnTo>
                    <a:lnTo>
                      <a:pt x="2362" y="1896"/>
                    </a:lnTo>
                    <a:lnTo>
                      <a:pt x="2333" y="1924"/>
                    </a:lnTo>
                    <a:lnTo>
                      <a:pt x="2314" y="1953"/>
                    </a:lnTo>
                    <a:lnTo>
                      <a:pt x="2305" y="1972"/>
                    </a:lnTo>
                    <a:lnTo>
                      <a:pt x="2314" y="1991"/>
                    </a:lnTo>
                    <a:lnTo>
                      <a:pt x="2343" y="2086"/>
                    </a:lnTo>
                    <a:lnTo>
                      <a:pt x="2362" y="2096"/>
                    </a:lnTo>
                    <a:lnTo>
                      <a:pt x="2381" y="2105"/>
                    </a:lnTo>
                    <a:lnTo>
                      <a:pt x="2410" y="2096"/>
                    </a:lnTo>
                    <a:lnTo>
                      <a:pt x="2429" y="2077"/>
                    </a:lnTo>
                    <a:lnTo>
                      <a:pt x="2429" y="2058"/>
                    </a:lnTo>
                    <a:lnTo>
                      <a:pt x="2438" y="2039"/>
                    </a:lnTo>
                    <a:lnTo>
                      <a:pt x="2438" y="2010"/>
                    </a:lnTo>
                    <a:lnTo>
                      <a:pt x="2448" y="2001"/>
                    </a:lnTo>
                    <a:lnTo>
                      <a:pt x="2467" y="1991"/>
                    </a:lnTo>
                    <a:lnTo>
                      <a:pt x="2495" y="1991"/>
                    </a:lnTo>
                    <a:lnTo>
                      <a:pt x="2514" y="2001"/>
                    </a:lnTo>
                    <a:lnTo>
                      <a:pt x="2524" y="2020"/>
                    </a:lnTo>
                    <a:lnTo>
                      <a:pt x="2533" y="2048"/>
                    </a:lnTo>
                    <a:lnTo>
                      <a:pt x="2533" y="2067"/>
                    </a:lnTo>
                    <a:lnTo>
                      <a:pt x="2533" y="2134"/>
                    </a:lnTo>
                    <a:lnTo>
                      <a:pt x="2533" y="2172"/>
                    </a:lnTo>
                    <a:lnTo>
                      <a:pt x="2552" y="2191"/>
                    </a:lnTo>
                    <a:lnTo>
                      <a:pt x="2571" y="2201"/>
                    </a:lnTo>
                    <a:lnTo>
                      <a:pt x="2600" y="2210"/>
                    </a:lnTo>
                    <a:lnTo>
                      <a:pt x="2619" y="2229"/>
                    </a:lnTo>
                    <a:lnTo>
                      <a:pt x="2629" y="2248"/>
                    </a:lnTo>
                    <a:lnTo>
                      <a:pt x="2629" y="2286"/>
                    </a:lnTo>
                    <a:lnTo>
                      <a:pt x="2629" y="2344"/>
                    </a:lnTo>
                    <a:lnTo>
                      <a:pt x="2629" y="2372"/>
                    </a:lnTo>
                    <a:lnTo>
                      <a:pt x="2638" y="2401"/>
                    </a:lnTo>
                    <a:lnTo>
                      <a:pt x="2657" y="2410"/>
                    </a:lnTo>
                    <a:lnTo>
                      <a:pt x="2686" y="2410"/>
                    </a:lnTo>
                    <a:lnTo>
                      <a:pt x="2743" y="2410"/>
                    </a:lnTo>
                    <a:lnTo>
                      <a:pt x="2762" y="2420"/>
                    </a:lnTo>
                    <a:lnTo>
                      <a:pt x="2772" y="2439"/>
                    </a:lnTo>
                    <a:lnTo>
                      <a:pt x="2781" y="2467"/>
                    </a:lnTo>
                    <a:lnTo>
                      <a:pt x="2772" y="2524"/>
                    </a:lnTo>
                    <a:lnTo>
                      <a:pt x="2762" y="2591"/>
                    </a:lnTo>
                    <a:lnTo>
                      <a:pt x="2743" y="2705"/>
                    </a:lnTo>
                    <a:lnTo>
                      <a:pt x="2724" y="2763"/>
                    </a:lnTo>
                    <a:lnTo>
                      <a:pt x="2705" y="2791"/>
                    </a:lnTo>
                    <a:lnTo>
                      <a:pt x="2619" y="2810"/>
                    </a:lnTo>
                    <a:lnTo>
                      <a:pt x="2600" y="2829"/>
                    </a:lnTo>
                    <a:lnTo>
                      <a:pt x="2571" y="2858"/>
                    </a:lnTo>
                    <a:lnTo>
                      <a:pt x="2562" y="2886"/>
                    </a:lnTo>
                    <a:lnTo>
                      <a:pt x="2562" y="2915"/>
                    </a:lnTo>
                    <a:lnTo>
                      <a:pt x="2591" y="2934"/>
                    </a:lnTo>
                    <a:lnTo>
                      <a:pt x="2609" y="2963"/>
                    </a:lnTo>
                    <a:lnTo>
                      <a:pt x="2629" y="3001"/>
                    </a:lnTo>
                    <a:lnTo>
                      <a:pt x="2609" y="3153"/>
                    </a:lnTo>
                    <a:lnTo>
                      <a:pt x="2619" y="3172"/>
                    </a:lnTo>
                    <a:lnTo>
                      <a:pt x="2571" y="3201"/>
                    </a:lnTo>
                    <a:lnTo>
                      <a:pt x="2562" y="3210"/>
                    </a:lnTo>
                    <a:lnTo>
                      <a:pt x="2562" y="3229"/>
                    </a:lnTo>
                    <a:lnTo>
                      <a:pt x="2571" y="3248"/>
                    </a:lnTo>
                    <a:lnTo>
                      <a:pt x="2600" y="3267"/>
                    </a:lnTo>
                    <a:lnTo>
                      <a:pt x="2619" y="3277"/>
                    </a:lnTo>
                    <a:lnTo>
                      <a:pt x="2629" y="3296"/>
                    </a:lnTo>
                    <a:lnTo>
                      <a:pt x="2619" y="3305"/>
                    </a:lnTo>
                    <a:lnTo>
                      <a:pt x="2591" y="3324"/>
                    </a:lnTo>
                    <a:lnTo>
                      <a:pt x="2543" y="3334"/>
                    </a:lnTo>
                    <a:lnTo>
                      <a:pt x="2476" y="3362"/>
                    </a:lnTo>
                    <a:lnTo>
                      <a:pt x="2467" y="3362"/>
                    </a:lnTo>
                    <a:lnTo>
                      <a:pt x="2448" y="3362"/>
                    </a:lnTo>
                    <a:lnTo>
                      <a:pt x="2438" y="3353"/>
                    </a:lnTo>
                    <a:lnTo>
                      <a:pt x="2438" y="3334"/>
                    </a:lnTo>
                    <a:lnTo>
                      <a:pt x="2438" y="3324"/>
                    </a:lnTo>
                    <a:lnTo>
                      <a:pt x="2438" y="3305"/>
                    </a:lnTo>
                    <a:lnTo>
                      <a:pt x="2438" y="3277"/>
                    </a:lnTo>
                    <a:lnTo>
                      <a:pt x="2438" y="3258"/>
                    </a:lnTo>
                    <a:lnTo>
                      <a:pt x="2429" y="3239"/>
                    </a:lnTo>
                    <a:lnTo>
                      <a:pt x="2400" y="3210"/>
                    </a:lnTo>
                    <a:lnTo>
                      <a:pt x="2371" y="3191"/>
                    </a:lnTo>
                    <a:lnTo>
                      <a:pt x="2333" y="3172"/>
                    </a:lnTo>
                    <a:lnTo>
                      <a:pt x="2286" y="3162"/>
                    </a:lnTo>
                    <a:lnTo>
                      <a:pt x="2248" y="3162"/>
                    </a:lnTo>
                    <a:lnTo>
                      <a:pt x="2219" y="3182"/>
                    </a:lnTo>
                    <a:lnTo>
                      <a:pt x="2200" y="3210"/>
                    </a:lnTo>
                    <a:lnTo>
                      <a:pt x="2162" y="3229"/>
                    </a:lnTo>
                    <a:lnTo>
                      <a:pt x="2133" y="3229"/>
                    </a:lnTo>
                    <a:lnTo>
                      <a:pt x="2105" y="3210"/>
                    </a:lnTo>
                    <a:lnTo>
                      <a:pt x="2038" y="3172"/>
                    </a:lnTo>
                    <a:lnTo>
                      <a:pt x="1981" y="3153"/>
                    </a:lnTo>
                    <a:lnTo>
                      <a:pt x="1943" y="3153"/>
                    </a:lnTo>
                    <a:lnTo>
                      <a:pt x="1857" y="3162"/>
                    </a:lnTo>
                    <a:lnTo>
                      <a:pt x="1829" y="3162"/>
                    </a:lnTo>
                    <a:lnTo>
                      <a:pt x="1800" y="3153"/>
                    </a:lnTo>
                    <a:lnTo>
                      <a:pt x="1771" y="3144"/>
                    </a:lnTo>
                    <a:lnTo>
                      <a:pt x="1638" y="3124"/>
                    </a:lnTo>
                    <a:lnTo>
                      <a:pt x="1486" y="3134"/>
                    </a:lnTo>
                    <a:lnTo>
                      <a:pt x="1438" y="3134"/>
                    </a:lnTo>
                    <a:lnTo>
                      <a:pt x="1400" y="3124"/>
                    </a:lnTo>
                    <a:lnTo>
                      <a:pt x="1314" y="3048"/>
                    </a:lnTo>
                    <a:lnTo>
                      <a:pt x="1267" y="3029"/>
                    </a:lnTo>
                    <a:lnTo>
                      <a:pt x="1229" y="2953"/>
                    </a:lnTo>
                    <a:lnTo>
                      <a:pt x="1143" y="2867"/>
                    </a:lnTo>
                    <a:lnTo>
                      <a:pt x="1133" y="2829"/>
                    </a:lnTo>
                    <a:lnTo>
                      <a:pt x="1133" y="2801"/>
                    </a:lnTo>
                    <a:lnTo>
                      <a:pt x="1143" y="2782"/>
                    </a:lnTo>
                    <a:lnTo>
                      <a:pt x="1190" y="2734"/>
                    </a:lnTo>
                    <a:lnTo>
                      <a:pt x="1200" y="2715"/>
                    </a:lnTo>
                    <a:lnTo>
                      <a:pt x="1210" y="2667"/>
                    </a:lnTo>
                    <a:lnTo>
                      <a:pt x="1200" y="2639"/>
                    </a:lnTo>
                    <a:lnTo>
                      <a:pt x="1181" y="2620"/>
                    </a:lnTo>
                    <a:lnTo>
                      <a:pt x="1133" y="2562"/>
                    </a:lnTo>
                    <a:lnTo>
                      <a:pt x="1114" y="2553"/>
                    </a:lnTo>
                    <a:lnTo>
                      <a:pt x="1047" y="2534"/>
                    </a:lnTo>
                    <a:lnTo>
                      <a:pt x="1009" y="2515"/>
                    </a:lnTo>
                    <a:lnTo>
                      <a:pt x="990" y="2486"/>
                    </a:lnTo>
                    <a:lnTo>
                      <a:pt x="981" y="2439"/>
                    </a:lnTo>
                    <a:lnTo>
                      <a:pt x="981" y="2315"/>
                    </a:lnTo>
                    <a:lnTo>
                      <a:pt x="971" y="2267"/>
                    </a:lnTo>
                    <a:lnTo>
                      <a:pt x="962" y="2220"/>
                    </a:lnTo>
                    <a:lnTo>
                      <a:pt x="952" y="2181"/>
                    </a:lnTo>
                    <a:lnTo>
                      <a:pt x="924" y="2153"/>
                    </a:lnTo>
                    <a:lnTo>
                      <a:pt x="876" y="2115"/>
                    </a:lnTo>
                    <a:lnTo>
                      <a:pt x="838" y="2077"/>
                    </a:lnTo>
                    <a:lnTo>
                      <a:pt x="838" y="2039"/>
                    </a:lnTo>
                    <a:lnTo>
                      <a:pt x="838" y="2010"/>
                    </a:lnTo>
                    <a:lnTo>
                      <a:pt x="848" y="1981"/>
                    </a:lnTo>
                    <a:lnTo>
                      <a:pt x="838" y="1963"/>
                    </a:lnTo>
                    <a:lnTo>
                      <a:pt x="829" y="1953"/>
                    </a:lnTo>
                    <a:lnTo>
                      <a:pt x="809" y="1963"/>
                    </a:lnTo>
                    <a:lnTo>
                      <a:pt x="771" y="1991"/>
                    </a:lnTo>
                    <a:lnTo>
                      <a:pt x="762" y="2001"/>
                    </a:lnTo>
                    <a:lnTo>
                      <a:pt x="743" y="2001"/>
                    </a:lnTo>
                    <a:lnTo>
                      <a:pt x="714" y="1981"/>
                    </a:lnTo>
                    <a:lnTo>
                      <a:pt x="705" y="1934"/>
                    </a:lnTo>
                    <a:lnTo>
                      <a:pt x="686" y="1924"/>
                    </a:lnTo>
                    <a:lnTo>
                      <a:pt x="657" y="1915"/>
                    </a:lnTo>
                    <a:lnTo>
                      <a:pt x="552" y="1915"/>
                    </a:lnTo>
                    <a:lnTo>
                      <a:pt x="524" y="1915"/>
                    </a:lnTo>
                    <a:lnTo>
                      <a:pt x="495" y="1896"/>
                    </a:lnTo>
                    <a:lnTo>
                      <a:pt x="476" y="1867"/>
                    </a:lnTo>
                    <a:lnTo>
                      <a:pt x="467" y="1848"/>
                    </a:lnTo>
                    <a:lnTo>
                      <a:pt x="467" y="1820"/>
                    </a:lnTo>
                    <a:lnTo>
                      <a:pt x="457" y="1782"/>
                    </a:lnTo>
                    <a:lnTo>
                      <a:pt x="438" y="1753"/>
                    </a:lnTo>
                    <a:lnTo>
                      <a:pt x="372" y="1686"/>
                    </a:lnTo>
                    <a:lnTo>
                      <a:pt x="362" y="1648"/>
                    </a:lnTo>
                    <a:lnTo>
                      <a:pt x="362" y="1629"/>
                    </a:lnTo>
                    <a:lnTo>
                      <a:pt x="381" y="1601"/>
                    </a:lnTo>
                    <a:lnTo>
                      <a:pt x="381" y="1572"/>
                    </a:lnTo>
                    <a:lnTo>
                      <a:pt x="372" y="1524"/>
                    </a:lnTo>
                    <a:lnTo>
                      <a:pt x="295" y="1353"/>
                    </a:lnTo>
                    <a:lnTo>
                      <a:pt x="267" y="1305"/>
                    </a:lnTo>
                    <a:lnTo>
                      <a:pt x="229" y="1277"/>
                    </a:lnTo>
                    <a:lnTo>
                      <a:pt x="143" y="1210"/>
                    </a:lnTo>
                    <a:lnTo>
                      <a:pt x="0" y="1048"/>
                    </a:lnTo>
                    <a:lnTo>
                      <a:pt x="124" y="782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41" name="Freeform 43">
                <a:extLst>
                  <a:ext uri="{FF2B5EF4-FFF2-40B4-BE49-F238E27FC236}">
                    <a16:creationId xmlns:a16="http://schemas.microsoft.com/office/drawing/2014/main" id="{32F8952A-342B-844A-BA57-032EAD752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4088" y="3922713"/>
                <a:ext cx="1182687" cy="908050"/>
              </a:xfrm>
              <a:custGeom>
                <a:avLst/>
                <a:gdLst>
                  <a:gd name="T0" fmla="*/ 613472 w 3287"/>
                  <a:gd name="T1" fmla="*/ 849408 h 2524"/>
                  <a:gd name="T2" fmla="*/ 589365 w 3287"/>
                  <a:gd name="T3" fmla="*/ 897617 h 2524"/>
                  <a:gd name="T4" fmla="*/ 465951 w 3287"/>
                  <a:gd name="T5" fmla="*/ 774217 h 2524"/>
                  <a:gd name="T6" fmla="*/ 428171 w 3287"/>
                  <a:gd name="T7" fmla="*/ 746875 h 2524"/>
                  <a:gd name="T8" fmla="*/ 363046 w 3287"/>
                  <a:gd name="T9" fmla="*/ 698666 h 2524"/>
                  <a:gd name="T10" fmla="*/ 198614 w 3287"/>
                  <a:gd name="T11" fmla="*/ 688593 h 2524"/>
                  <a:gd name="T12" fmla="*/ 164432 w 3287"/>
                  <a:gd name="T13" fmla="*/ 702264 h 2524"/>
                  <a:gd name="T14" fmla="*/ 143923 w 3287"/>
                  <a:gd name="T15" fmla="*/ 695428 h 2524"/>
                  <a:gd name="T16" fmla="*/ 112980 w 3287"/>
                  <a:gd name="T17" fmla="*/ 661250 h 2524"/>
                  <a:gd name="T18" fmla="*/ 47854 w 3287"/>
                  <a:gd name="T19" fmla="*/ 640744 h 2524"/>
                  <a:gd name="T20" fmla="*/ 34182 w 3287"/>
                  <a:gd name="T21" fmla="*/ 551522 h 2524"/>
                  <a:gd name="T22" fmla="*/ 0 w 3287"/>
                  <a:gd name="T23" fmla="*/ 469135 h 2524"/>
                  <a:gd name="T24" fmla="*/ 17271 w 3287"/>
                  <a:gd name="T25" fmla="*/ 438555 h 2524"/>
                  <a:gd name="T26" fmla="*/ 75200 w 3287"/>
                  <a:gd name="T27" fmla="*/ 414451 h 2524"/>
                  <a:gd name="T28" fmla="*/ 88872 w 3287"/>
                  <a:gd name="T29" fmla="*/ 387108 h 2524"/>
                  <a:gd name="T30" fmla="*/ 71961 w 3287"/>
                  <a:gd name="T31" fmla="*/ 373437 h 2524"/>
                  <a:gd name="T32" fmla="*/ 71961 w 3287"/>
                  <a:gd name="T33" fmla="*/ 342497 h 2524"/>
                  <a:gd name="T34" fmla="*/ 54691 w 3287"/>
                  <a:gd name="T35" fmla="*/ 315155 h 2524"/>
                  <a:gd name="T36" fmla="*/ 96069 w 3287"/>
                  <a:gd name="T37" fmla="*/ 277380 h 2524"/>
                  <a:gd name="T38" fmla="*/ 130250 w 3287"/>
                  <a:gd name="T39" fmla="*/ 253275 h 2524"/>
                  <a:gd name="T40" fmla="*/ 150759 w 3287"/>
                  <a:gd name="T41" fmla="*/ 260111 h 2524"/>
                  <a:gd name="T42" fmla="*/ 157596 w 3287"/>
                  <a:gd name="T43" fmla="*/ 236366 h 2524"/>
                  <a:gd name="T44" fmla="*/ 161194 w 3287"/>
                  <a:gd name="T45" fmla="*/ 208664 h 2524"/>
                  <a:gd name="T46" fmla="*/ 270575 w 3287"/>
                  <a:gd name="T47" fmla="*/ 119802 h 2524"/>
                  <a:gd name="T48" fmla="*/ 274173 w 3287"/>
                  <a:gd name="T49" fmla="*/ 75191 h 2524"/>
                  <a:gd name="T50" fmla="*/ 311953 w 3287"/>
                  <a:gd name="T51" fmla="*/ 41013 h 2524"/>
                  <a:gd name="T52" fmla="*/ 438605 w 3287"/>
                  <a:gd name="T53" fmla="*/ 27342 h 2524"/>
                  <a:gd name="T54" fmla="*/ 541510 w 3287"/>
                  <a:gd name="T55" fmla="*/ 0 h 2524"/>
                  <a:gd name="T56" fmla="*/ 586126 w 3287"/>
                  <a:gd name="T57" fmla="*/ 23745 h 2524"/>
                  <a:gd name="T58" fmla="*/ 658088 w 3287"/>
                  <a:gd name="T59" fmla="*/ 71593 h 2524"/>
                  <a:gd name="T60" fmla="*/ 661326 w 3287"/>
                  <a:gd name="T61" fmla="*/ 109369 h 2524"/>
                  <a:gd name="T62" fmla="*/ 705942 w 3287"/>
                  <a:gd name="T63" fmla="*/ 136711 h 2524"/>
                  <a:gd name="T64" fmla="*/ 750558 w 3287"/>
                  <a:gd name="T65" fmla="*/ 150742 h 2524"/>
                  <a:gd name="T66" fmla="*/ 743722 w 3287"/>
                  <a:gd name="T67" fmla="*/ 219098 h 2524"/>
                  <a:gd name="T68" fmla="*/ 736886 w 3287"/>
                  <a:gd name="T69" fmla="*/ 270544 h 2524"/>
                  <a:gd name="T70" fmla="*/ 750558 w 3287"/>
                  <a:gd name="T71" fmla="*/ 380273 h 2524"/>
                  <a:gd name="T72" fmla="*/ 832594 w 3287"/>
                  <a:gd name="T73" fmla="*/ 486404 h 2524"/>
                  <a:gd name="T74" fmla="*/ 860300 w 3287"/>
                  <a:gd name="T75" fmla="*/ 475971 h 2524"/>
                  <a:gd name="T76" fmla="*/ 894481 w 3287"/>
                  <a:gd name="T77" fmla="*/ 479568 h 2524"/>
                  <a:gd name="T78" fmla="*/ 925065 w 3287"/>
                  <a:gd name="T79" fmla="*/ 490002 h 2524"/>
                  <a:gd name="T80" fmla="*/ 1034806 w 3287"/>
                  <a:gd name="T81" fmla="*/ 541088 h 2524"/>
                  <a:gd name="T82" fmla="*/ 1086259 w 3287"/>
                  <a:gd name="T83" fmla="*/ 609804 h 2524"/>
                  <a:gd name="T84" fmla="*/ 1124038 w 3287"/>
                  <a:gd name="T85" fmla="*/ 633548 h 2524"/>
                  <a:gd name="T86" fmla="*/ 1182327 w 3287"/>
                  <a:gd name="T87" fmla="*/ 705861 h 2524"/>
                  <a:gd name="T88" fmla="*/ 1058913 w 3287"/>
                  <a:gd name="T89" fmla="*/ 767381 h 2524"/>
                  <a:gd name="T90" fmla="*/ 1021133 w 3287"/>
                  <a:gd name="T91" fmla="*/ 777815 h 2524"/>
                  <a:gd name="T92" fmla="*/ 1014297 w 3287"/>
                  <a:gd name="T93" fmla="*/ 818828 h 2524"/>
                  <a:gd name="T94" fmla="*/ 976517 w 3287"/>
                  <a:gd name="T95" fmla="*/ 849408 h 2524"/>
                  <a:gd name="T96" fmla="*/ 945934 w 3287"/>
                  <a:gd name="T97" fmla="*/ 825664 h 2524"/>
                  <a:gd name="T98" fmla="*/ 921827 w 3287"/>
                  <a:gd name="T99" fmla="*/ 811992 h 2524"/>
                  <a:gd name="T100" fmla="*/ 849865 w 3287"/>
                  <a:gd name="T101" fmla="*/ 801559 h 2524"/>
                  <a:gd name="T102" fmla="*/ 661326 w 3287"/>
                  <a:gd name="T103" fmla="*/ 822066 h 25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287" h="2524">
                    <a:moveTo>
                      <a:pt x="1771" y="2323"/>
                    </a:moveTo>
                    <a:lnTo>
                      <a:pt x="1724" y="2343"/>
                    </a:lnTo>
                    <a:lnTo>
                      <a:pt x="1705" y="2361"/>
                    </a:lnTo>
                    <a:lnTo>
                      <a:pt x="1686" y="2400"/>
                    </a:lnTo>
                    <a:lnTo>
                      <a:pt x="1676" y="2438"/>
                    </a:lnTo>
                    <a:lnTo>
                      <a:pt x="1638" y="2495"/>
                    </a:lnTo>
                    <a:lnTo>
                      <a:pt x="1495" y="2523"/>
                    </a:lnTo>
                    <a:lnTo>
                      <a:pt x="1419" y="2438"/>
                    </a:lnTo>
                    <a:lnTo>
                      <a:pt x="1295" y="2152"/>
                    </a:lnTo>
                    <a:lnTo>
                      <a:pt x="1267" y="2114"/>
                    </a:lnTo>
                    <a:lnTo>
                      <a:pt x="1228" y="2085"/>
                    </a:lnTo>
                    <a:lnTo>
                      <a:pt x="1190" y="2076"/>
                    </a:lnTo>
                    <a:lnTo>
                      <a:pt x="1152" y="2047"/>
                    </a:lnTo>
                    <a:lnTo>
                      <a:pt x="1067" y="1971"/>
                    </a:lnTo>
                    <a:lnTo>
                      <a:pt x="1009" y="1942"/>
                    </a:lnTo>
                    <a:lnTo>
                      <a:pt x="762" y="1904"/>
                    </a:lnTo>
                    <a:lnTo>
                      <a:pt x="619" y="1924"/>
                    </a:lnTo>
                    <a:lnTo>
                      <a:pt x="552" y="1914"/>
                    </a:lnTo>
                    <a:lnTo>
                      <a:pt x="524" y="1914"/>
                    </a:lnTo>
                    <a:lnTo>
                      <a:pt x="495" y="1924"/>
                    </a:lnTo>
                    <a:lnTo>
                      <a:pt x="457" y="1952"/>
                    </a:lnTo>
                    <a:lnTo>
                      <a:pt x="428" y="1962"/>
                    </a:lnTo>
                    <a:lnTo>
                      <a:pt x="410" y="1952"/>
                    </a:lnTo>
                    <a:lnTo>
                      <a:pt x="400" y="1933"/>
                    </a:lnTo>
                    <a:lnTo>
                      <a:pt x="381" y="1895"/>
                    </a:lnTo>
                    <a:lnTo>
                      <a:pt x="343" y="1857"/>
                    </a:lnTo>
                    <a:lnTo>
                      <a:pt x="314" y="1838"/>
                    </a:lnTo>
                    <a:lnTo>
                      <a:pt x="276" y="1838"/>
                    </a:lnTo>
                    <a:lnTo>
                      <a:pt x="133" y="1847"/>
                    </a:lnTo>
                    <a:lnTo>
                      <a:pt x="133" y="1781"/>
                    </a:lnTo>
                    <a:lnTo>
                      <a:pt x="124" y="1733"/>
                    </a:lnTo>
                    <a:lnTo>
                      <a:pt x="114" y="1638"/>
                    </a:lnTo>
                    <a:lnTo>
                      <a:pt x="95" y="1533"/>
                    </a:lnTo>
                    <a:lnTo>
                      <a:pt x="86" y="1495"/>
                    </a:lnTo>
                    <a:lnTo>
                      <a:pt x="76" y="1457"/>
                    </a:lnTo>
                    <a:lnTo>
                      <a:pt x="0" y="1304"/>
                    </a:lnTo>
                    <a:lnTo>
                      <a:pt x="0" y="1266"/>
                    </a:lnTo>
                    <a:lnTo>
                      <a:pt x="9" y="1238"/>
                    </a:lnTo>
                    <a:lnTo>
                      <a:pt x="48" y="1219"/>
                    </a:lnTo>
                    <a:lnTo>
                      <a:pt x="124" y="1180"/>
                    </a:lnTo>
                    <a:lnTo>
                      <a:pt x="171" y="1171"/>
                    </a:lnTo>
                    <a:lnTo>
                      <a:pt x="209" y="1152"/>
                    </a:lnTo>
                    <a:lnTo>
                      <a:pt x="238" y="1123"/>
                    </a:lnTo>
                    <a:lnTo>
                      <a:pt x="247" y="1095"/>
                    </a:lnTo>
                    <a:lnTo>
                      <a:pt x="247" y="1076"/>
                    </a:lnTo>
                    <a:lnTo>
                      <a:pt x="229" y="1057"/>
                    </a:lnTo>
                    <a:lnTo>
                      <a:pt x="209" y="1047"/>
                    </a:lnTo>
                    <a:lnTo>
                      <a:pt x="200" y="1038"/>
                    </a:lnTo>
                    <a:lnTo>
                      <a:pt x="190" y="1019"/>
                    </a:lnTo>
                    <a:lnTo>
                      <a:pt x="200" y="990"/>
                    </a:lnTo>
                    <a:lnTo>
                      <a:pt x="200" y="952"/>
                    </a:lnTo>
                    <a:lnTo>
                      <a:pt x="190" y="923"/>
                    </a:lnTo>
                    <a:lnTo>
                      <a:pt x="162" y="885"/>
                    </a:lnTo>
                    <a:lnTo>
                      <a:pt x="152" y="876"/>
                    </a:lnTo>
                    <a:lnTo>
                      <a:pt x="152" y="847"/>
                    </a:lnTo>
                    <a:lnTo>
                      <a:pt x="162" y="828"/>
                    </a:lnTo>
                    <a:lnTo>
                      <a:pt x="267" y="771"/>
                    </a:lnTo>
                    <a:lnTo>
                      <a:pt x="305" y="733"/>
                    </a:lnTo>
                    <a:lnTo>
                      <a:pt x="343" y="714"/>
                    </a:lnTo>
                    <a:lnTo>
                      <a:pt x="362" y="704"/>
                    </a:lnTo>
                    <a:lnTo>
                      <a:pt x="381" y="714"/>
                    </a:lnTo>
                    <a:lnTo>
                      <a:pt x="400" y="723"/>
                    </a:lnTo>
                    <a:lnTo>
                      <a:pt x="419" y="723"/>
                    </a:lnTo>
                    <a:lnTo>
                      <a:pt x="438" y="714"/>
                    </a:lnTo>
                    <a:lnTo>
                      <a:pt x="448" y="685"/>
                    </a:lnTo>
                    <a:lnTo>
                      <a:pt x="438" y="657"/>
                    </a:lnTo>
                    <a:lnTo>
                      <a:pt x="428" y="618"/>
                    </a:lnTo>
                    <a:lnTo>
                      <a:pt x="428" y="600"/>
                    </a:lnTo>
                    <a:lnTo>
                      <a:pt x="448" y="580"/>
                    </a:lnTo>
                    <a:lnTo>
                      <a:pt x="571" y="514"/>
                    </a:lnTo>
                    <a:lnTo>
                      <a:pt x="705" y="400"/>
                    </a:lnTo>
                    <a:lnTo>
                      <a:pt x="752" y="333"/>
                    </a:lnTo>
                    <a:lnTo>
                      <a:pt x="743" y="266"/>
                    </a:lnTo>
                    <a:lnTo>
                      <a:pt x="752" y="238"/>
                    </a:lnTo>
                    <a:lnTo>
                      <a:pt x="762" y="209"/>
                    </a:lnTo>
                    <a:lnTo>
                      <a:pt x="781" y="181"/>
                    </a:lnTo>
                    <a:lnTo>
                      <a:pt x="838" y="133"/>
                    </a:lnTo>
                    <a:lnTo>
                      <a:pt x="867" y="114"/>
                    </a:lnTo>
                    <a:lnTo>
                      <a:pt x="905" y="114"/>
                    </a:lnTo>
                    <a:lnTo>
                      <a:pt x="1105" y="104"/>
                    </a:lnTo>
                    <a:lnTo>
                      <a:pt x="1219" y="76"/>
                    </a:lnTo>
                    <a:lnTo>
                      <a:pt x="1343" y="57"/>
                    </a:lnTo>
                    <a:lnTo>
                      <a:pt x="1467" y="0"/>
                    </a:lnTo>
                    <a:lnTo>
                      <a:pt x="1505" y="0"/>
                    </a:lnTo>
                    <a:lnTo>
                      <a:pt x="1543" y="9"/>
                    </a:lnTo>
                    <a:lnTo>
                      <a:pt x="1591" y="28"/>
                    </a:lnTo>
                    <a:lnTo>
                      <a:pt x="1629" y="66"/>
                    </a:lnTo>
                    <a:lnTo>
                      <a:pt x="1667" y="95"/>
                    </a:lnTo>
                    <a:lnTo>
                      <a:pt x="1762" y="123"/>
                    </a:lnTo>
                    <a:lnTo>
                      <a:pt x="1829" y="199"/>
                    </a:lnTo>
                    <a:lnTo>
                      <a:pt x="1809" y="238"/>
                    </a:lnTo>
                    <a:lnTo>
                      <a:pt x="1819" y="266"/>
                    </a:lnTo>
                    <a:lnTo>
                      <a:pt x="1838" y="304"/>
                    </a:lnTo>
                    <a:lnTo>
                      <a:pt x="1914" y="362"/>
                    </a:lnTo>
                    <a:lnTo>
                      <a:pt x="1943" y="400"/>
                    </a:lnTo>
                    <a:lnTo>
                      <a:pt x="1962" y="380"/>
                    </a:lnTo>
                    <a:lnTo>
                      <a:pt x="2010" y="380"/>
                    </a:lnTo>
                    <a:lnTo>
                      <a:pt x="2057" y="390"/>
                    </a:lnTo>
                    <a:lnTo>
                      <a:pt x="2086" y="419"/>
                    </a:lnTo>
                    <a:lnTo>
                      <a:pt x="2086" y="476"/>
                    </a:lnTo>
                    <a:lnTo>
                      <a:pt x="2057" y="580"/>
                    </a:lnTo>
                    <a:lnTo>
                      <a:pt x="2067" y="609"/>
                    </a:lnTo>
                    <a:lnTo>
                      <a:pt x="2067" y="638"/>
                    </a:lnTo>
                    <a:lnTo>
                      <a:pt x="2057" y="685"/>
                    </a:lnTo>
                    <a:lnTo>
                      <a:pt x="2048" y="752"/>
                    </a:lnTo>
                    <a:lnTo>
                      <a:pt x="2048" y="971"/>
                    </a:lnTo>
                    <a:lnTo>
                      <a:pt x="2057" y="1019"/>
                    </a:lnTo>
                    <a:lnTo>
                      <a:pt x="2086" y="1057"/>
                    </a:lnTo>
                    <a:lnTo>
                      <a:pt x="2238" y="1171"/>
                    </a:lnTo>
                    <a:lnTo>
                      <a:pt x="2314" y="1247"/>
                    </a:lnTo>
                    <a:lnTo>
                      <a:pt x="2314" y="1352"/>
                    </a:lnTo>
                    <a:lnTo>
                      <a:pt x="2362" y="1352"/>
                    </a:lnTo>
                    <a:lnTo>
                      <a:pt x="2371" y="1342"/>
                    </a:lnTo>
                    <a:lnTo>
                      <a:pt x="2391" y="1323"/>
                    </a:lnTo>
                    <a:lnTo>
                      <a:pt x="2429" y="1352"/>
                    </a:lnTo>
                    <a:lnTo>
                      <a:pt x="2457" y="1342"/>
                    </a:lnTo>
                    <a:lnTo>
                      <a:pt x="2486" y="1333"/>
                    </a:lnTo>
                    <a:lnTo>
                      <a:pt x="2524" y="1323"/>
                    </a:lnTo>
                    <a:lnTo>
                      <a:pt x="2533" y="1304"/>
                    </a:lnTo>
                    <a:lnTo>
                      <a:pt x="2571" y="1362"/>
                    </a:lnTo>
                    <a:lnTo>
                      <a:pt x="2609" y="1380"/>
                    </a:lnTo>
                    <a:lnTo>
                      <a:pt x="2819" y="1457"/>
                    </a:lnTo>
                    <a:lnTo>
                      <a:pt x="2876" y="1504"/>
                    </a:lnTo>
                    <a:lnTo>
                      <a:pt x="2943" y="1571"/>
                    </a:lnTo>
                    <a:lnTo>
                      <a:pt x="2981" y="1628"/>
                    </a:lnTo>
                    <a:lnTo>
                      <a:pt x="3019" y="1695"/>
                    </a:lnTo>
                    <a:lnTo>
                      <a:pt x="3038" y="1714"/>
                    </a:lnTo>
                    <a:lnTo>
                      <a:pt x="3086" y="1733"/>
                    </a:lnTo>
                    <a:lnTo>
                      <a:pt x="3124" y="1761"/>
                    </a:lnTo>
                    <a:lnTo>
                      <a:pt x="3171" y="1799"/>
                    </a:lnTo>
                    <a:lnTo>
                      <a:pt x="3238" y="1904"/>
                    </a:lnTo>
                    <a:lnTo>
                      <a:pt x="3286" y="1962"/>
                    </a:lnTo>
                    <a:lnTo>
                      <a:pt x="3162" y="2228"/>
                    </a:lnTo>
                    <a:lnTo>
                      <a:pt x="3057" y="2200"/>
                    </a:lnTo>
                    <a:lnTo>
                      <a:pt x="2943" y="2133"/>
                    </a:lnTo>
                    <a:lnTo>
                      <a:pt x="2886" y="2123"/>
                    </a:lnTo>
                    <a:lnTo>
                      <a:pt x="2857" y="2133"/>
                    </a:lnTo>
                    <a:lnTo>
                      <a:pt x="2838" y="2162"/>
                    </a:lnTo>
                    <a:lnTo>
                      <a:pt x="2829" y="2200"/>
                    </a:lnTo>
                    <a:lnTo>
                      <a:pt x="2829" y="2238"/>
                    </a:lnTo>
                    <a:lnTo>
                      <a:pt x="2819" y="2276"/>
                    </a:lnTo>
                    <a:lnTo>
                      <a:pt x="2790" y="2314"/>
                    </a:lnTo>
                    <a:lnTo>
                      <a:pt x="2752" y="2352"/>
                    </a:lnTo>
                    <a:lnTo>
                      <a:pt x="2714" y="2361"/>
                    </a:lnTo>
                    <a:lnTo>
                      <a:pt x="2676" y="2361"/>
                    </a:lnTo>
                    <a:lnTo>
                      <a:pt x="2657" y="2343"/>
                    </a:lnTo>
                    <a:lnTo>
                      <a:pt x="2629" y="2295"/>
                    </a:lnTo>
                    <a:lnTo>
                      <a:pt x="2619" y="2266"/>
                    </a:lnTo>
                    <a:lnTo>
                      <a:pt x="2591" y="2257"/>
                    </a:lnTo>
                    <a:lnTo>
                      <a:pt x="2562" y="2257"/>
                    </a:lnTo>
                    <a:lnTo>
                      <a:pt x="2495" y="2276"/>
                    </a:lnTo>
                    <a:lnTo>
                      <a:pt x="2467" y="2266"/>
                    </a:lnTo>
                    <a:lnTo>
                      <a:pt x="2362" y="2228"/>
                    </a:lnTo>
                    <a:lnTo>
                      <a:pt x="2267" y="2209"/>
                    </a:lnTo>
                    <a:lnTo>
                      <a:pt x="2219" y="2219"/>
                    </a:lnTo>
                    <a:lnTo>
                      <a:pt x="1838" y="2285"/>
                    </a:lnTo>
                    <a:lnTo>
                      <a:pt x="1809" y="2295"/>
                    </a:lnTo>
                    <a:lnTo>
                      <a:pt x="1771" y="2323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42" name="Freeform 44">
                <a:extLst>
                  <a:ext uri="{FF2B5EF4-FFF2-40B4-BE49-F238E27FC236}">
                    <a16:creationId xmlns:a16="http://schemas.microsoft.com/office/drawing/2014/main" id="{93EF7996-79AA-F04E-974E-16CE1F421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6363" y="3806825"/>
                <a:ext cx="1117600" cy="952500"/>
              </a:xfrm>
              <a:custGeom>
                <a:avLst/>
                <a:gdLst>
                  <a:gd name="T0" fmla="*/ 579310 w 3106"/>
                  <a:gd name="T1" fmla="*/ 822287 h 2648"/>
                  <a:gd name="T2" fmla="*/ 373493 w 3106"/>
                  <a:gd name="T3" fmla="*/ 900702 h 2648"/>
                  <a:gd name="T4" fmla="*/ 315562 w 3106"/>
                  <a:gd name="T5" fmla="*/ 883796 h 2648"/>
                  <a:gd name="T6" fmla="*/ 137091 w 3106"/>
                  <a:gd name="T7" fmla="*/ 890631 h 2648"/>
                  <a:gd name="T8" fmla="*/ 116582 w 3106"/>
                  <a:gd name="T9" fmla="*/ 911134 h 2648"/>
                  <a:gd name="T10" fmla="*/ 82399 w 3106"/>
                  <a:gd name="T11" fmla="*/ 917968 h 2648"/>
                  <a:gd name="T12" fmla="*/ 30944 w 3106"/>
                  <a:gd name="T13" fmla="*/ 952140 h 2648"/>
                  <a:gd name="T14" fmla="*/ 34543 w 3106"/>
                  <a:gd name="T15" fmla="*/ 907897 h 2648"/>
                  <a:gd name="T16" fmla="*/ 3598 w 3106"/>
                  <a:gd name="T17" fmla="*/ 832358 h 2648"/>
                  <a:gd name="T18" fmla="*/ 17271 w 3106"/>
                  <a:gd name="T19" fmla="*/ 757180 h 2648"/>
                  <a:gd name="T20" fmla="*/ 3598 w 3106"/>
                  <a:gd name="T21" fmla="*/ 698908 h 2648"/>
                  <a:gd name="T22" fmla="*/ 20870 w 3106"/>
                  <a:gd name="T23" fmla="*/ 589198 h 2648"/>
                  <a:gd name="T24" fmla="*/ 37781 w 3106"/>
                  <a:gd name="T25" fmla="*/ 561860 h 2648"/>
                  <a:gd name="T26" fmla="*/ 55052 w 3106"/>
                  <a:gd name="T27" fmla="*/ 555025 h 2648"/>
                  <a:gd name="T28" fmla="*/ 82399 w 3106"/>
                  <a:gd name="T29" fmla="*/ 551428 h 2648"/>
                  <a:gd name="T30" fmla="*/ 123418 w 3106"/>
                  <a:gd name="T31" fmla="*/ 483084 h 2648"/>
                  <a:gd name="T32" fmla="*/ 109745 w 3106"/>
                  <a:gd name="T33" fmla="*/ 458984 h 2648"/>
                  <a:gd name="T34" fmla="*/ 79160 w 3106"/>
                  <a:gd name="T35" fmla="*/ 445315 h 2648"/>
                  <a:gd name="T36" fmla="*/ 82399 w 3106"/>
                  <a:gd name="T37" fmla="*/ 397475 h 2648"/>
                  <a:gd name="T38" fmla="*/ 106507 w 3106"/>
                  <a:gd name="T39" fmla="*/ 400712 h 2648"/>
                  <a:gd name="T40" fmla="*/ 130255 w 3106"/>
                  <a:gd name="T41" fmla="*/ 411143 h 2648"/>
                  <a:gd name="T42" fmla="*/ 154363 w 3106"/>
                  <a:gd name="T43" fmla="*/ 407546 h 2648"/>
                  <a:gd name="T44" fmla="*/ 185307 w 3106"/>
                  <a:gd name="T45" fmla="*/ 400712 h 2648"/>
                  <a:gd name="T46" fmla="*/ 209055 w 3106"/>
                  <a:gd name="T47" fmla="*/ 359705 h 2648"/>
                  <a:gd name="T48" fmla="*/ 195382 w 3106"/>
                  <a:gd name="T49" fmla="*/ 328771 h 2648"/>
                  <a:gd name="T50" fmla="*/ 212653 w 3106"/>
                  <a:gd name="T51" fmla="*/ 291002 h 2648"/>
                  <a:gd name="T52" fmla="*/ 284617 w 3106"/>
                  <a:gd name="T53" fmla="*/ 280930 h 2648"/>
                  <a:gd name="T54" fmla="*/ 315562 w 3106"/>
                  <a:gd name="T55" fmla="*/ 308268 h 2648"/>
                  <a:gd name="T56" fmla="*/ 332473 w 3106"/>
                  <a:gd name="T57" fmla="*/ 297836 h 2648"/>
                  <a:gd name="T58" fmla="*/ 349745 w 3106"/>
                  <a:gd name="T59" fmla="*/ 246758 h 2648"/>
                  <a:gd name="T60" fmla="*/ 449055 w 3106"/>
                  <a:gd name="T61" fmla="*/ 143882 h 2648"/>
                  <a:gd name="T62" fmla="*/ 476401 w 3106"/>
                  <a:gd name="T63" fmla="*/ 112948 h 2648"/>
                  <a:gd name="T64" fmla="*/ 534692 w 3106"/>
                  <a:gd name="T65" fmla="*/ 23741 h 2648"/>
                  <a:gd name="T66" fmla="*/ 623927 w 3106"/>
                  <a:gd name="T67" fmla="*/ 37409 h 2648"/>
                  <a:gd name="T68" fmla="*/ 678620 w 3106"/>
                  <a:gd name="T69" fmla="*/ 23741 h 2648"/>
                  <a:gd name="T70" fmla="*/ 764257 w 3106"/>
                  <a:gd name="T71" fmla="*/ 23741 h 2648"/>
                  <a:gd name="T72" fmla="*/ 784767 w 3106"/>
                  <a:gd name="T73" fmla="*/ 0 h 2648"/>
                  <a:gd name="T74" fmla="*/ 832983 w 3106"/>
                  <a:gd name="T75" fmla="*/ 10072 h 2648"/>
                  <a:gd name="T76" fmla="*/ 867165 w 3106"/>
                  <a:gd name="T77" fmla="*/ 0 h 2648"/>
                  <a:gd name="T78" fmla="*/ 863927 w 3106"/>
                  <a:gd name="T79" fmla="*/ 16906 h 2648"/>
                  <a:gd name="T80" fmla="*/ 863927 w 3106"/>
                  <a:gd name="T81" fmla="*/ 68344 h 2648"/>
                  <a:gd name="T82" fmla="*/ 880839 w 3106"/>
                  <a:gd name="T83" fmla="*/ 195320 h 2648"/>
                  <a:gd name="T84" fmla="*/ 915022 w 3106"/>
                  <a:gd name="T85" fmla="*/ 215823 h 2648"/>
                  <a:gd name="T86" fmla="*/ 949564 w 3106"/>
                  <a:gd name="T87" fmla="*/ 212226 h 2648"/>
                  <a:gd name="T88" fmla="*/ 990584 w 3106"/>
                  <a:gd name="T89" fmla="*/ 198557 h 2648"/>
                  <a:gd name="T90" fmla="*/ 1017930 w 3106"/>
                  <a:gd name="T91" fmla="*/ 191723 h 2648"/>
                  <a:gd name="T92" fmla="*/ 1058949 w 3106"/>
                  <a:gd name="T93" fmla="*/ 198557 h 2648"/>
                  <a:gd name="T94" fmla="*/ 1117240 w 3106"/>
                  <a:gd name="T95" fmla="*/ 236326 h 2648"/>
                  <a:gd name="T96" fmla="*/ 1007855 w 3106"/>
                  <a:gd name="T97" fmla="*/ 325174 h 2648"/>
                  <a:gd name="T98" fmla="*/ 1004257 w 3106"/>
                  <a:gd name="T99" fmla="*/ 352871 h 2648"/>
                  <a:gd name="T100" fmla="*/ 997420 w 3106"/>
                  <a:gd name="T101" fmla="*/ 376612 h 2648"/>
                  <a:gd name="T102" fmla="*/ 976910 w 3106"/>
                  <a:gd name="T103" fmla="*/ 369777 h 2648"/>
                  <a:gd name="T104" fmla="*/ 942728 w 3106"/>
                  <a:gd name="T105" fmla="*/ 393877 h 2648"/>
                  <a:gd name="T106" fmla="*/ 901348 w 3106"/>
                  <a:gd name="T107" fmla="*/ 431647 h 2648"/>
                  <a:gd name="T108" fmla="*/ 918620 w 3106"/>
                  <a:gd name="T109" fmla="*/ 458984 h 2648"/>
                  <a:gd name="T110" fmla="*/ 918620 w 3106"/>
                  <a:gd name="T111" fmla="*/ 489919 h 2648"/>
                  <a:gd name="T112" fmla="*/ 935531 w 3106"/>
                  <a:gd name="T113" fmla="*/ 503588 h 2648"/>
                  <a:gd name="T114" fmla="*/ 921858 w 3106"/>
                  <a:gd name="T115" fmla="*/ 530925 h 2648"/>
                  <a:gd name="T116" fmla="*/ 863927 w 3106"/>
                  <a:gd name="T117" fmla="*/ 555025 h 2648"/>
                  <a:gd name="T118" fmla="*/ 846656 w 3106"/>
                  <a:gd name="T119" fmla="*/ 585600 h 2648"/>
                  <a:gd name="T120" fmla="*/ 880839 w 3106"/>
                  <a:gd name="T121" fmla="*/ 667973 h 2648"/>
                  <a:gd name="T122" fmla="*/ 894512 w 3106"/>
                  <a:gd name="T123" fmla="*/ 757180 h 264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106" h="2648">
                    <a:moveTo>
                      <a:pt x="2486" y="2171"/>
                    </a:moveTo>
                    <a:lnTo>
                      <a:pt x="2077" y="2286"/>
                    </a:lnTo>
                    <a:lnTo>
                      <a:pt x="1610" y="2286"/>
                    </a:lnTo>
                    <a:lnTo>
                      <a:pt x="1296" y="2362"/>
                    </a:lnTo>
                    <a:lnTo>
                      <a:pt x="1267" y="2371"/>
                    </a:lnTo>
                    <a:lnTo>
                      <a:pt x="1038" y="2504"/>
                    </a:lnTo>
                    <a:lnTo>
                      <a:pt x="991" y="2504"/>
                    </a:lnTo>
                    <a:lnTo>
                      <a:pt x="962" y="2495"/>
                    </a:lnTo>
                    <a:lnTo>
                      <a:pt x="877" y="2457"/>
                    </a:lnTo>
                    <a:lnTo>
                      <a:pt x="791" y="2447"/>
                    </a:lnTo>
                    <a:lnTo>
                      <a:pt x="419" y="2466"/>
                    </a:lnTo>
                    <a:lnTo>
                      <a:pt x="381" y="2476"/>
                    </a:lnTo>
                    <a:lnTo>
                      <a:pt x="362" y="2495"/>
                    </a:lnTo>
                    <a:lnTo>
                      <a:pt x="343" y="2514"/>
                    </a:lnTo>
                    <a:lnTo>
                      <a:pt x="324" y="2533"/>
                    </a:lnTo>
                    <a:lnTo>
                      <a:pt x="296" y="2543"/>
                    </a:lnTo>
                    <a:lnTo>
                      <a:pt x="258" y="2543"/>
                    </a:lnTo>
                    <a:lnTo>
                      <a:pt x="229" y="2552"/>
                    </a:lnTo>
                    <a:lnTo>
                      <a:pt x="153" y="2609"/>
                    </a:lnTo>
                    <a:lnTo>
                      <a:pt x="105" y="2638"/>
                    </a:lnTo>
                    <a:lnTo>
                      <a:pt x="86" y="2647"/>
                    </a:lnTo>
                    <a:lnTo>
                      <a:pt x="39" y="2647"/>
                    </a:lnTo>
                    <a:lnTo>
                      <a:pt x="96" y="2552"/>
                    </a:lnTo>
                    <a:lnTo>
                      <a:pt x="96" y="2524"/>
                    </a:lnTo>
                    <a:lnTo>
                      <a:pt x="86" y="2476"/>
                    </a:lnTo>
                    <a:lnTo>
                      <a:pt x="29" y="2381"/>
                    </a:lnTo>
                    <a:lnTo>
                      <a:pt x="10" y="2314"/>
                    </a:lnTo>
                    <a:lnTo>
                      <a:pt x="10" y="2257"/>
                    </a:lnTo>
                    <a:lnTo>
                      <a:pt x="29" y="2209"/>
                    </a:lnTo>
                    <a:lnTo>
                      <a:pt x="48" y="2105"/>
                    </a:lnTo>
                    <a:lnTo>
                      <a:pt x="48" y="2047"/>
                    </a:lnTo>
                    <a:lnTo>
                      <a:pt x="29" y="1990"/>
                    </a:lnTo>
                    <a:lnTo>
                      <a:pt x="10" y="1943"/>
                    </a:lnTo>
                    <a:lnTo>
                      <a:pt x="0" y="1867"/>
                    </a:lnTo>
                    <a:lnTo>
                      <a:pt x="0" y="1809"/>
                    </a:lnTo>
                    <a:lnTo>
                      <a:pt x="58" y="1638"/>
                    </a:lnTo>
                    <a:lnTo>
                      <a:pt x="67" y="1609"/>
                    </a:lnTo>
                    <a:lnTo>
                      <a:pt x="86" y="1590"/>
                    </a:lnTo>
                    <a:lnTo>
                      <a:pt x="105" y="1562"/>
                    </a:lnTo>
                    <a:lnTo>
                      <a:pt x="124" y="1552"/>
                    </a:lnTo>
                    <a:lnTo>
                      <a:pt x="134" y="1543"/>
                    </a:lnTo>
                    <a:lnTo>
                      <a:pt x="153" y="1543"/>
                    </a:lnTo>
                    <a:lnTo>
                      <a:pt x="191" y="1552"/>
                    </a:lnTo>
                    <a:lnTo>
                      <a:pt x="210" y="1552"/>
                    </a:lnTo>
                    <a:lnTo>
                      <a:pt x="229" y="1533"/>
                    </a:lnTo>
                    <a:lnTo>
                      <a:pt x="238" y="1514"/>
                    </a:lnTo>
                    <a:lnTo>
                      <a:pt x="267" y="1457"/>
                    </a:lnTo>
                    <a:lnTo>
                      <a:pt x="343" y="1343"/>
                    </a:lnTo>
                    <a:lnTo>
                      <a:pt x="353" y="1314"/>
                    </a:lnTo>
                    <a:lnTo>
                      <a:pt x="334" y="1295"/>
                    </a:lnTo>
                    <a:lnTo>
                      <a:pt x="305" y="1276"/>
                    </a:lnTo>
                    <a:lnTo>
                      <a:pt x="248" y="1266"/>
                    </a:lnTo>
                    <a:lnTo>
                      <a:pt x="229" y="1257"/>
                    </a:lnTo>
                    <a:lnTo>
                      <a:pt x="220" y="1238"/>
                    </a:lnTo>
                    <a:lnTo>
                      <a:pt x="200" y="1124"/>
                    </a:lnTo>
                    <a:lnTo>
                      <a:pt x="220" y="1105"/>
                    </a:lnTo>
                    <a:lnTo>
                      <a:pt x="229" y="1105"/>
                    </a:lnTo>
                    <a:lnTo>
                      <a:pt x="258" y="1095"/>
                    </a:lnTo>
                    <a:lnTo>
                      <a:pt x="277" y="1105"/>
                    </a:lnTo>
                    <a:lnTo>
                      <a:pt x="296" y="1114"/>
                    </a:lnTo>
                    <a:lnTo>
                      <a:pt x="315" y="1133"/>
                    </a:lnTo>
                    <a:lnTo>
                      <a:pt x="334" y="1143"/>
                    </a:lnTo>
                    <a:lnTo>
                      <a:pt x="362" y="1143"/>
                    </a:lnTo>
                    <a:lnTo>
                      <a:pt x="391" y="1133"/>
                    </a:lnTo>
                    <a:lnTo>
                      <a:pt x="410" y="1133"/>
                    </a:lnTo>
                    <a:lnTo>
                      <a:pt x="429" y="1133"/>
                    </a:lnTo>
                    <a:lnTo>
                      <a:pt x="448" y="1133"/>
                    </a:lnTo>
                    <a:lnTo>
                      <a:pt x="477" y="1133"/>
                    </a:lnTo>
                    <a:lnTo>
                      <a:pt x="515" y="1114"/>
                    </a:lnTo>
                    <a:lnTo>
                      <a:pt x="543" y="1085"/>
                    </a:lnTo>
                    <a:lnTo>
                      <a:pt x="572" y="1038"/>
                    </a:lnTo>
                    <a:lnTo>
                      <a:pt x="581" y="1000"/>
                    </a:lnTo>
                    <a:lnTo>
                      <a:pt x="572" y="971"/>
                    </a:lnTo>
                    <a:lnTo>
                      <a:pt x="562" y="942"/>
                    </a:lnTo>
                    <a:lnTo>
                      <a:pt x="543" y="914"/>
                    </a:lnTo>
                    <a:lnTo>
                      <a:pt x="553" y="857"/>
                    </a:lnTo>
                    <a:lnTo>
                      <a:pt x="562" y="828"/>
                    </a:lnTo>
                    <a:lnTo>
                      <a:pt x="591" y="809"/>
                    </a:lnTo>
                    <a:lnTo>
                      <a:pt x="753" y="771"/>
                    </a:lnTo>
                    <a:lnTo>
                      <a:pt x="772" y="771"/>
                    </a:lnTo>
                    <a:lnTo>
                      <a:pt x="791" y="781"/>
                    </a:lnTo>
                    <a:lnTo>
                      <a:pt x="820" y="800"/>
                    </a:lnTo>
                    <a:lnTo>
                      <a:pt x="858" y="838"/>
                    </a:lnTo>
                    <a:lnTo>
                      <a:pt x="877" y="857"/>
                    </a:lnTo>
                    <a:lnTo>
                      <a:pt x="896" y="857"/>
                    </a:lnTo>
                    <a:lnTo>
                      <a:pt x="915" y="847"/>
                    </a:lnTo>
                    <a:lnTo>
                      <a:pt x="924" y="828"/>
                    </a:lnTo>
                    <a:lnTo>
                      <a:pt x="934" y="771"/>
                    </a:lnTo>
                    <a:lnTo>
                      <a:pt x="953" y="724"/>
                    </a:lnTo>
                    <a:lnTo>
                      <a:pt x="972" y="686"/>
                    </a:lnTo>
                    <a:lnTo>
                      <a:pt x="1163" y="485"/>
                    </a:lnTo>
                    <a:lnTo>
                      <a:pt x="1210" y="438"/>
                    </a:lnTo>
                    <a:lnTo>
                      <a:pt x="1248" y="400"/>
                    </a:lnTo>
                    <a:lnTo>
                      <a:pt x="1296" y="371"/>
                    </a:lnTo>
                    <a:lnTo>
                      <a:pt x="1315" y="343"/>
                    </a:lnTo>
                    <a:lnTo>
                      <a:pt x="1324" y="314"/>
                    </a:lnTo>
                    <a:lnTo>
                      <a:pt x="1334" y="285"/>
                    </a:lnTo>
                    <a:lnTo>
                      <a:pt x="1315" y="66"/>
                    </a:lnTo>
                    <a:lnTo>
                      <a:pt x="1486" y="66"/>
                    </a:lnTo>
                    <a:lnTo>
                      <a:pt x="1572" y="47"/>
                    </a:lnTo>
                    <a:lnTo>
                      <a:pt x="1696" y="104"/>
                    </a:lnTo>
                    <a:lnTo>
                      <a:pt x="1734" y="104"/>
                    </a:lnTo>
                    <a:lnTo>
                      <a:pt x="1782" y="95"/>
                    </a:lnTo>
                    <a:lnTo>
                      <a:pt x="1820" y="85"/>
                    </a:lnTo>
                    <a:lnTo>
                      <a:pt x="1886" y="66"/>
                    </a:lnTo>
                    <a:lnTo>
                      <a:pt x="2048" y="76"/>
                    </a:lnTo>
                    <a:lnTo>
                      <a:pt x="2096" y="76"/>
                    </a:lnTo>
                    <a:lnTo>
                      <a:pt x="2124" y="66"/>
                    </a:lnTo>
                    <a:lnTo>
                      <a:pt x="2134" y="38"/>
                    </a:lnTo>
                    <a:lnTo>
                      <a:pt x="2153" y="19"/>
                    </a:lnTo>
                    <a:lnTo>
                      <a:pt x="2181" y="0"/>
                    </a:lnTo>
                    <a:lnTo>
                      <a:pt x="2210" y="0"/>
                    </a:lnTo>
                    <a:lnTo>
                      <a:pt x="2267" y="19"/>
                    </a:lnTo>
                    <a:lnTo>
                      <a:pt x="2315" y="28"/>
                    </a:lnTo>
                    <a:lnTo>
                      <a:pt x="2344" y="19"/>
                    </a:lnTo>
                    <a:lnTo>
                      <a:pt x="2391" y="0"/>
                    </a:lnTo>
                    <a:lnTo>
                      <a:pt x="2410" y="0"/>
                    </a:lnTo>
                    <a:lnTo>
                      <a:pt x="2420" y="9"/>
                    </a:lnTo>
                    <a:lnTo>
                      <a:pt x="2410" y="28"/>
                    </a:lnTo>
                    <a:lnTo>
                      <a:pt x="2401" y="47"/>
                    </a:lnTo>
                    <a:lnTo>
                      <a:pt x="2382" y="76"/>
                    </a:lnTo>
                    <a:lnTo>
                      <a:pt x="2382" y="104"/>
                    </a:lnTo>
                    <a:lnTo>
                      <a:pt x="2401" y="190"/>
                    </a:lnTo>
                    <a:lnTo>
                      <a:pt x="2410" y="381"/>
                    </a:lnTo>
                    <a:lnTo>
                      <a:pt x="2420" y="466"/>
                    </a:lnTo>
                    <a:lnTo>
                      <a:pt x="2448" y="543"/>
                    </a:lnTo>
                    <a:lnTo>
                      <a:pt x="2486" y="590"/>
                    </a:lnTo>
                    <a:lnTo>
                      <a:pt x="2515" y="600"/>
                    </a:lnTo>
                    <a:lnTo>
                      <a:pt x="2543" y="600"/>
                    </a:lnTo>
                    <a:lnTo>
                      <a:pt x="2572" y="600"/>
                    </a:lnTo>
                    <a:lnTo>
                      <a:pt x="2629" y="590"/>
                    </a:lnTo>
                    <a:lnTo>
                      <a:pt x="2639" y="590"/>
                    </a:lnTo>
                    <a:lnTo>
                      <a:pt x="2667" y="562"/>
                    </a:lnTo>
                    <a:lnTo>
                      <a:pt x="2686" y="562"/>
                    </a:lnTo>
                    <a:lnTo>
                      <a:pt x="2753" y="552"/>
                    </a:lnTo>
                    <a:lnTo>
                      <a:pt x="2781" y="552"/>
                    </a:lnTo>
                    <a:lnTo>
                      <a:pt x="2801" y="543"/>
                    </a:lnTo>
                    <a:lnTo>
                      <a:pt x="2829" y="533"/>
                    </a:lnTo>
                    <a:lnTo>
                      <a:pt x="2858" y="533"/>
                    </a:lnTo>
                    <a:lnTo>
                      <a:pt x="2905" y="533"/>
                    </a:lnTo>
                    <a:lnTo>
                      <a:pt x="2943" y="552"/>
                    </a:lnTo>
                    <a:lnTo>
                      <a:pt x="2972" y="571"/>
                    </a:lnTo>
                    <a:lnTo>
                      <a:pt x="3001" y="600"/>
                    </a:lnTo>
                    <a:lnTo>
                      <a:pt x="3105" y="657"/>
                    </a:lnTo>
                    <a:lnTo>
                      <a:pt x="3058" y="724"/>
                    </a:lnTo>
                    <a:lnTo>
                      <a:pt x="2924" y="838"/>
                    </a:lnTo>
                    <a:lnTo>
                      <a:pt x="2801" y="904"/>
                    </a:lnTo>
                    <a:lnTo>
                      <a:pt x="2781" y="924"/>
                    </a:lnTo>
                    <a:lnTo>
                      <a:pt x="2781" y="942"/>
                    </a:lnTo>
                    <a:lnTo>
                      <a:pt x="2791" y="981"/>
                    </a:lnTo>
                    <a:lnTo>
                      <a:pt x="2801" y="1009"/>
                    </a:lnTo>
                    <a:lnTo>
                      <a:pt x="2791" y="1038"/>
                    </a:lnTo>
                    <a:lnTo>
                      <a:pt x="2772" y="1047"/>
                    </a:lnTo>
                    <a:lnTo>
                      <a:pt x="2753" y="1047"/>
                    </a:lnTo>
                    <a:lnTo>
                      <a:pt x="2734" y="1038"/>
                    </a:lnTo>
                    <a:lnTo>
                      <a:pt x="2715" y="1028"/>
                    </a:lnTo>
                    <a:lnTo>
                      <a:pt x="2696" y="1038"/>
                    </a:lnTo>
                    <a:lnTo>
                      <a:pt x="2658" y="1057"/>
                    </a:lnTo>
                    <a:lnTo>
                      <a:pt x="2620" y="1095"/>
                    </a:lnTo>
                    <a:lnTo>
                      <a:pt x="2515" y="1152"/>
                    </a:lnTo>
                    <a:lnTo>
                      <a:pt x="2505" y="1171"/>
                    </a:lnTo>
                    <a:lnTo>
                      <a:pt x="2505" y="1200"/>
                    </a:lnTo>
                    <a:lnTo>
                      <a:pt x="2515" y="1209"/>
                    </a:lnTo>
                    <a:lnTo>
                      <a:pt x="2543" y="1247"/>
                    </a:lnTo>
                    <a:lnTo>
                      <a:pt x="2553" y="1276"/>
                    </a:lnTo>
                    <a:lnTo>
                      <a:pt x="2553" y="1314"/>
                    </a:lnTo>
                    <a:lnTo>
                      <a:pt x="2543" y="1343"/>
                    </a:lnTo>
                    <a:lnTo>
                      <a:pt x="2553" y="1362"/>
                    </a:lnTo>
                    <a:lnTo>
                      <a:pt x="2562" y="1371"/>
                    </a:lnTo>
                    <a:lnTo>
                      <a:pt x="2582" y="1381"/>
                    </a:lnTo>
                    <a:lnTo>
                      <a:pt x="2600" y="1400"/>
                    </a:lnTo>
                    <a:lnTo>
                      <a:pt x="2600" y="1419"/>
                    </a:lnTo>
                    <a:lnTo>
                      <a:pt x="2591" y="1447"/>
                    </a:lnTo>
                    <a:lnTo>
                      <a:pt x="2562" y="1476"/>
                    </a:lnTo>
                    <a:lnTo>
                      <a:pt x="2524" y="1495"/>
                    </a:lnTo>
                    <a:lnTo>
                      <a:pt x="2477" y="1504"/>
                    </a:lnTo>
                    <a:lnTo>
                      <a:pt x="2401" y="1543"/>
                    </a:lnTo>
                    <a:lnTo>
                      <a:pt x="2362" y="1562"/>
                    </a:lnTo>
                    <a:lnTo>
                      <a:pt x="2353" y="1590"/>
                    </a:lnTo>
                    <a:lnTo>
                      <a:pt x="2353" y="1628"/>
                    </a:lnTo>
                    <a:lnTo>
                      <a:pt x="2429" y="1781"/>
                    </a:lnTo>
                    <a:lnTo>
                      <a:pt x="2439" y="1819"/>
                    </a:lnTo>
                    <a:lnTo>
                      <a:pt x="2448" y="1857"/>
                    </a:lnTo>
                    <a:lnTo>
                      <a:pt x="2467" y="1962"/>
                    </a:lnTo>
                    <a:lnTo>
                      <a:pt x="2477" y="2057"/>
                    </a:lnTo>
                    <a:lnTo>
                      <a:pt x="2486" y="2105"/>
                    </a:lnTo>
                    <a:lnTo>
                      <a:pt x="2486" y="217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43" name="Freeform 45">
                <a:extLst>
                  <a:ext uri="{FF2B5EF4-FFF2-40B4-BE49-F238E27FC236}">
                    <a16:creationId xmlns:a16="http://schemas.microsoft.com/office/drawing/2014/main" id="{97EB2D29-1529-664C-A48A-9787613EC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88463" y="2808288"/>
                <a:ext cx="1077912" cy="1235075"/>
              </a:xfrm>
              <a:custGeom>
                <a:avLst/>
                <a:gdLst>
                  <a:gd name="T0" fmla="*/ 3603 w 2992"/>
                  <a:gd name="T1" fmla="*/ 733843 h 3430"/>
                  <a:gd name="T2" fmla="*/ 51518 w 2992"/>
                  <a:gd name="T3" fmla="*/ 679111 h 3430"/>
                  <a:gd name="T4" fmla="*/ 44673 w 2992"/>
                  <a:gd name="T5" fmla="*/ 634461 h 3430"/>
                  <a:gd name="T6" fmla="*/ 75656 w 2992"/>
                  <a:gd name="T7" fmla="*/ 566046 h 3430"/>
                  <a:gd name="T8" fmla="*/ 130416 w 2992"/>
                  <a:gd name="T9" fmla="*/ 535079 h 3430"/>
                  <a:gd name="T10" fmla="*/ 113123 w 2992"/>
                  <a:gd name="T11" fmla="*/ 487188 h 3430"/>
                  <a:gd name="T12" fmla="*/ 154554 w 2992"/>
                  <a:gd name="T13" fmla="*/ 391047 h 3430"/>
                  <a:gd name="T14" fmla="*/ 308747 w 2992"/>
                  <a:gd name="T15" fmla="*/ 428855 h 3430"/>
                  <a:gd name="T16" fmla="*/ 404938 w 2992"/>
                  <a:gd name="T17" fmla="*/ 408331 h 3430"/>
                  <a:gd name="T18" fmla="*/ 439163 w 2992"/>
                  <a:gd name="T19" fmla="*/ 373763 h 3430"/>
                  <a:gd name="T20" fmla="*/ 463300 w 2992"/>
                  <a:gd name="T21" fmla="*/ 319031 h 3430"/>
                  <a:gd name="T22" fmla="*/ 501128 w 2992"/>
                  <a:gd name="T23" fmla="*/ 250256 h 3430"/>
                  <a:gd name="T24" fmla="*/ 555888 w 2992"/>
                  <a:gd name="T25" fmla="*/ 229731 h 3430"/>
                  <a:gd name="T26" fmla="*/ 617494 w 2992"/>
                  <a:gd name="T27" fmla="*/ 257457 h 3430"/>
                  <a:gd name="T28" fmla="*/ 644874 w 2992"/>
                  <a:gd name="T29" fmla="*/ 192283 h 3430"/>
                  <a:gd name="T30" fmla="*/ 686304 w 2992"/>
                  <a:gd name="T31" fmla="*/ 106584 h 3430"/>
                  <a:gd name="T32" fmla="*/ 782135 w 2992"/>
                  <a:gd name="T33" fmla="*/ 37808 h 3430"/>
                  <a:gd name="T34" fmla="*/ 1008741 w 2992"/>
                  <a:gd name="T35" fmla="*/ 34208 h 3430"/>
                  <a:gd name="T36" fmla="*/ 1042966 w 2992"/>
                  <a:gd name="T37" fmla="*/ 120267 h 3430"/>
                  <a:gd name="T38" fmla="*/ 1063862 w 2992"/>
                  <a:gd name="T39" fmla="*/ 236573 h 3430"/>
                  <a:gd name="T40" fmla="*/ 1077552 w 2992"/>
                  <a:gd name="T41" fmla="*/ 401489 h 3430"/>
                  <a:gd name="T42" fmla="*/ 1070346 w 2992"/>
                  <a:gd name="T43" fmla="*/ 476746 h 3430"/>
                  <a:gd name="T44" fmla="*/ 1029276 w 2992"/>
                  <a:gd name="T45" fmla="*/ 562445 h 3430"/>
                  <a:gd name="T46" fmla="*/ 964068 w 2992"/>
                  <a:gd name="T47" fmla="*/ 641303 h 3430"/>
                  <a:gd name="T48" fmla="*/ 864635 w 2992"/>
                  <a:gd name="T49" fmla="*/ 723761 h 3430"/>
                  <a:gd name="T50" fmla="*/ 844100 w 2992"/>
                  <a:gd name="T51" fmla="*/ 799018 h 3430"/>
                  <a:gd name="T52" fmla="*/ 809875 w 2992"/>
                  <a:gd name="T53" fmla="*/ 854110 h 3430"/>
                  <a:gd name="T54" fmla="*/ 803030 w 2992"/>
                  <a:gd name="T55" fmla="*/ 884717 h 3430"/>
                  <a:gd name="T56" fmla="*/ 761600 w 2992"/>
                  <a:gd name="T57" fmla="*/ 905602 h 3430"/>
                  <a:gd name="T58" fmla="*/ 741065 w 2992"/>
                  <a:gd name="T59" fmla="*/ 936208 h 3430"/>
                  <a:gd name="T60" fmla="*/ 875083 w 2992"/>
                  <a:gd name="T61" fmla="*/ 1035591 h 3430"/>
                  <a:gd name="T62" fmla="*/ 953981 w 2992"/>
                  <a:gd name="T63" fmla="*/ 1152257 h 3430"/>
                  <a:gd name="T64" fmla="*/ 837255 w 2992"/>
                  <a:gd name="T65" fmla="*/ 1179983 h 3430"/>
                  <a:gd name="T66" fmla="*/ 826808 w 2992"/>
                  <a:gd name="T67" fmla="*/ 1234715 h 3430"/>
                  <a:gd name="T68" fmla="*/ 754755 w 2992"/>
                  <a:gd name="T69" fmla="*/ 1190065 h 3430"/>
                  <a:gd name="T70" fmla="*/ 710082 w 2992"/>
                  <a:gd name="T71" fmla="*/ 1196907 h 3430"/>
                  <a:gd name="T72" fmla="*/ 658924 w 2992"/>
                  <a:gd name="T73" fmla="*/ 1210590 h 3430"/>
                  <a:gd name="T74" fmla="*/ 614251 w 2992"/>
                  <a:gd name="T75" fmla="*/ 1214190 h 3430"/>
                  <a:gd name="T76" fmla="*/ 576424 w 2992"/>
                  <a:gd name="T77" fmla="*/ 1135333 h 3430"/>
                  <a:gd name="T78" fmla="*/ 573181 w 2992"/>
                  <a:gd name="T79" fmla="*/ 1015066 h 3430"/>
                  <a:gd name="T80" fmla="*/ 569579 w 2992"/>
                  <a:gd name="T81" fmla="*/ 998142 h 3430"/>
                  <a:gd name="T82" fmla="*/ 504371 w 2992"/>
                  <a:gd name="T83" fmla="*/ 998142 h 3430"/>
                  <a:gd name="T84" fmla="*/ 473388 w 2992"/>
                  <a:gd name="T85" fmla="*/ 1021908 h 3430"/>
                  <a:gd name="T86" fmla="*/ 363867 w 2992"/>
                  <a:gd name="T87" fmla="*/ 1028749 h 3430"/>
                  <a:gd name="T88" fmla="*/ 274522 w 2992"/>
                  <a:gd name="T89" fmla="*/ 1015066 h 3430"/>
                  <a:gd name="T90" fmla="*/ 164641 w 2992"/>
                  <a:gd name="T91" fmla="*/ 1008224 h 3430"/>
                  <a:gd name="T92" fmla="*/ 127173 w 2992"/>
                  <a:gd name="T93" fmla="*/ 929367 h 3430"/>
                  <a:gd name="T94" fmla="*/ 44673 w 2992"/>
                  <a:gd name="T95" fmla="*/ 867793 h 3430"/>
                  <a:gd name="T96" fmla="*/ 72053 w 2992"/>
                  <a:gd name="T97" fmla="*/ 826384 h 3430"/>
                  <a:gd name="T98" fmla="*/ 61605 w 2992"/>
                  <a:gd name="T99" fmla="*/ 788936 h 34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992" h="3430">
                    <a:moveTo>
                      <a:pt x="67" y="2162"/>
                    </a:moveTo>
                    <a:lnTo>
                      <a:pt x="10" y="2114"/>
                    </a:lnTo>
                    <a:lnTo>
                      <a:pt x="0" y="2076"/>
                    </a:lnTo>
                    <a:lnTo>
                      <a:pt x="10" y="2038"/>
                    </a:lnTo>
                    <a:lnTo>
                      <a:pt x="57" y="1972"/>
                    </a:lnTo>
                    <a:lnTo>
                      <a:pt x="86" y="1934"/>
                    </a:lnTo>
                    <a:lnTo>
                      <a:pt x="133" y="1905"/>
                    </a:lnTo>
                    <a:lnTo>
                      <a:pt x="143" y="1886"/>
                    </a:lnTo>
                    <a:lnTo>
                      <a:pt x="152" y="1848"/>
                    </a:lnTo>
                    <a:lnTo>
                      <a:pt x="143" y="1819"/>
                    </a:lnTo>
                    <a:lnTo>
                      <a:pt x="133" y="1800"/>
                    </a:lnTo>
                    <a:lnTo>
                      <a:pt x="124" y="1762"/>
                    </a:lnTo>
                    <a:lnTo>
                      <a:pt x="133" y="1724"/>
                    </a:lnTo>
                    <a:lnTo>
                      <a:pt x="152" y="1657"/>
                    </a:lnTo>
                    <a:lnTo>
                      <a:pt x="181" y="1610"/>
                    </a:lnTo>
                    <a:lnTo>
                      <a:pt x="210" y="1572"/>
                    </a:lnTo>
                    <a:lnTo>
                      <a:pt x="248" y="1562"/>
                    </a:lnTo>
                    <a:lnTo>
                      <a:pt x="324" y="1543"/>
                    </a:lnTo>
                    <a:lnTo>
                      <a:pt x="343" y="1524"/>
                    </a:lnTo>
                    <a:lnTo>
                      <a:pt x="362" y="1486"/>
                    </a:lnTo>
                    <a:lnTo>
                      <a:pt x="362" y="1438"/>
                    </a:lnTo>
                    <a:lnTo>
                      <a:pt x="343" y="1400"/>
                    </a:lnTo>
                    <a:lnTo>
                      <a:pt x="324" y="1372"/>
                    </a:lnTo>
                    <a:lnTo>
                      <a:pt x="314" y="1353"/>
                    </a:lnTo>
                    <a:lnTo>
                      <a:pt x="314" y="1324"/>
                    </a:lnTo>
                    <a:lnTo>
                      <a:pt x="324" y="1286"/>
                    </a:lnTo>
                    <a:lnTo>
                      <a:pt x="400" y="1124"/>
                    </a:lnTo>
                    <a:lnTo>
                      <a:pt x="429" y="1086"/>
                    </a:lnTo>
                    <a:lnTo>
                      <a:pt x="448" y="1067"/>
                    </a:lnTo>
                    <a:lnTo>
                      <a:pt x="514" y="1058"/>
                    </a:lnTo>
                    <a:lnTo>
                      <a:pt x="705" y="1153"/>
                    </a:lnTo>
                    <a:lnTo>
                      <a:pt x="857" y="1191"/>
                    </a:lnTo>
                    <a:lnTo>
                      <a:pt x="905" y="1191"/>
                    </a:lnTo>
                    <a:lnTo>
                      <a:pt x="943" y="1191"/>
                    </a:lnTo>
                    <a:lnTo>
                      <a:pt x="1048" y="1143"/>
                    </a:lnTo>
                    <a:lnTo>
                      <a:pt x="1124" y="1134"/>
                    </a:lnTo>
                    <a:lnTo>
                      <a:pt x="1171" y="1115"/>
                    </a:lnTo>
                    <a:lnTo>
                      <a:pt x="1200" y="1096"/>
                    </a:lnTo>
                    <a:lnTo>
                      <a:pt x="1210" y="1067"/>
                    </a:lnTo>
                    <a:lnTo>
                      <a:pt x="1219" y="1038"/>
                    </a:lnTo>
                    <a:lnTo>
                      <a:pt x="1229" y="1000"/>
                    </a:lnTo>
                    <a:lnTo>
                      <a:pt x="1229" y="962"/>
                    </a:lnTo>
                    <a:lnTo>
                      <a:pt x="1248" y="943"/>
                    </a:lnTo>
                    <a:lnTo>
                      <a:pt x="1286" y="886"/>
                    </a:lnTo>
                    <a:lnTo>
                      <a:pt x="1305" y="857"/>
                    </a:lnTo>
                    <a:lnTo>
                      <a:pt x="1324" y="800"/>
                    </a:lnTo>
                    <a:lnTo>
                      <a:pt x="1343" y="762"/>
                    </a:lnTo>
                    <a:lnTo>
                      <a:pt x="1391" y="695"/>
                    </a:lnTo>
                    <a:lnTo>
                      <a:pt x="1448" y="648"/>
                    </a:lnTo>
                    <a:lnTo>
                      <a:pt x="1486" y="638"/>
                    </a:lnTo>
                    <a:lnTo>
                      <a:pt x="1514" y="629"/>
                    </a:lnTo>
                    <a:lnTo>
                      <a:pt x="1543" y="638"/>
                    </a:lnTo>
                    <a:lnTo>
                      <a:pt x="1572" y="648"/>
                    </a:lnTo>
                    <a:lnTo>
                      <a:pt x="1638" y="686"/>
                    </a:lnTo>
                    <a:lnTo>
                      <a:pt x="1676" y="705"/>
                    </a:lnTo>
                    <a:lnTo>
                      <a:pt x="1714" y="715"/>
                    </a:lnTo>
                    <a:lnTo>
                      <a:pt x="1743" y="695"/>
                    </a:lnTo>
                    <a:lnTo>
                      <a:pt x="1752" y="677"/>
                    </a:lnTo>
                    <a:lnTo>
                      <a:pt x="1772" y="581"/>
                    </a:lnTo>
                    <a:lnTo>
                      <a:pt x="1790" y="534"/>
                    </a:lnTo>
                    <a:lnTo>
                      <a:pt x="1800" y="496"/>
                    </a:lnTo>
                    <a:lnTo>
                      <a:pt x="1857" y="410"/>
                    </a:lnTo>
                    <a:lnTo>
                      <a:pt x="1876" y="381"/>
                    </a:lnTo>
                    <a:lnTo>
                      <a:pt x="1905" y="296"/>
                    </a:lnTo>
                    <a:lnTo>
                      <a:pt x="1924" y="276"/>
                    </a:lnTo>
                    <a:lnTo>
                      <a:pt x="2038" y="172"/>
                    </a:lnTo>
                    <a:lnTo>
                      <a:pt x="2114" y="124"/>
                    </a:lnTo>
                    <a:lnTo>
                      <a:pt x="2171" y="105"/>
                    </a:lnTo>
                    <a:lnTo>
                      <a:pt x="2324" y="76"/>
                    </a:lnTo>
                    <a:lnTo>
                      <a:pt x="2495" y="0"/>
                    </a:lnTo>
                    <a:lnTo>
                      <a:pt x="2695" y="38"/>
                    </a:lnTo>
                    <a:lnTo>
                      <a:pt x="2800" y="95"/>
                    </a:lnTo>
                    <a:lnTo>
                      <a:pt x="2819" y="219"/>
                    </a:lnTo>
                    <a:lnTo>
                      <a:pt x="2829" y="248"/>
                    </a:lnTo>
                    <a:lnTo>
                      <a:pt x="2848" y="286"/>
                    </a:lnTo>
                    <a:lnTo>
                      <a:pt x="2895" y="334"/>
                    </a:lnTo>
                    <a:lnTo>
                      <a:pt x="2924" y="362"/>
                    </a:lnTo>
                    <a:lnTo>
                      <a:pt x="2933" y="410"/>
                    </a:lnTo>
                    <a:lnTo>
                      <a:pt x="2943" y="457"/>
                    </a:lnTo>
                    <a:lnTo>
                      <a:pt x="2953" y="657"/>
                    </a:lnTo>
                    <a:lnTo>
                      <a:pt x="2914" y="886"/>
                    </a:lnTo>
                    <a:lnTo>
                      <a:pt x="2933" y="953"/>
                    </a:lnTo>
                    <a:lnTo>
                      <a:pt x="2981" y="1096"/>
                    </a:lnTo>
                    <a:lnTo>
                      <a:pt x="2991" y="1115"/>
                    </a:lnTo>
                    <a:lnTo>
                      <a:pt x="2991" y="1143"/>
                    </a:lnTo>
                    <a:lnTo>
                      <a:pt x="2991" y="1191"/>
                    </a:lnTo>
                    <a:lnTo>
                      <a:pt x="2981" y="1267"/>
                    </a:lnTo>
                    <a:lnTo>
                      <a:pt x="2971" y="1324"/>
                    </a:lnTo>
                    <a:lnTo>
                      <a:pt x="2981" y="1419"/>
                    </a:lnTo>
                    <a:lnTo>
                      <a:pt x="2971" y="1448"/>
                    </a:lnTo>
                    <a:lnTo>
                      <a:pt x="2953" y="1486"/>
                    </a:lnTo>
                    <a:lnTo>
                      <a:pt x="2857" y="1562"/>
                    </a:lnTo>
                    <a:lnTo>
                      <a:pt x="2829" y="1600"/>
                    </a:lnTo>
                    <a:lnTo>
                      <a:pt x="2743" y="1724"/>
                    </a:lnTo>
                    <a:lnTo>
                      <a:pt x="2715" y="1753"/>
                    </a:lnTo>
                    <a:lnTo>
                      <a:pt x="2676" y="1781"/>
                    </a:lnTo>
                    <a:lnTo>
                      <a:pt x="2581" y="1819"/>
                    </a:lnTo>
                    <a:lnTo>
                      <a:pt x="2552" y="1838"/>
                    </a:lnTo>
                    <a:lnTo>
                      <a:pt x="2419" y="1981"/>
                    </a:lnTo>
                    <a:lnTo>
                      <a:pt x="2400" y="2010"/>
                    </a:lnTo>
                    <a:lnTo>
                      <a:pt x="2391" y="2048"/>
                    </a:lnTo>
                    <a:lnTo>
                      <a:pt x="2381" y="2172"/>
                    </a:lnTo>
                    <a:lnTo>
                      <a:pt x="2372" y="2200"/>
                    </a:lnTo>
                    <a:lnTo>
                      <a:pt x="2343" y="2219"/>
                    </a:lnTo>
                    <a:lnTo>
                      <a:pt x="2200" y="2277"/>
                    </a:lnTo>
                    <a:lnTo>
                      <a:pt x="2191" y="2305"/>
                    </a:lnTo>
                    <a:lnTo>
                      <a:pt x="2191" y="2324"/>
                    </a:lnTo>
                    <a:lnTo>
                      <a:pt x="2248" y="2372"/>
                    </a:lnTo>
                    <a:lnTo>
                      <a:pt x="2267" y="2391"/>
                    </a:lnTo>
                    <a:lnTo>
                      <a:pt x="2267" y="2419"/>
                    </a:lnTo>
                    <a:lnTo>
                      <a:pt x="2248" y="2448"/>
                    </a:lnTo>
                    <a:lnTo>
                      <a:pt x="2229" y="2457"/>
                    </a:lnTo>
                    <a:lnTo>
                      <a:pt x="2171" y="2477"/>
                    </a:lnTo>
                    <a:lnTo>
                      <a:pt x="2153" y="2486"/>
                    </a:lnTo>
                    <a:lnTo>
                      <a:pt x="2133" y="2505"/>
                    </a:lnTo>
                    <a:lnTo>
                      <a:pt x="2114" y="2515"/>
                    </a:lnTo>
                    <a:lnTo>
                      <a:pt x="2067" y="2534"/>
                    </a:lnTo>
                    <a:lnTo>
                      <a:pt x="2048" y="2553"/>
                    </a:lnTo>
                    <a:lnTo>
                      <a:pt x="2048" y="2572"/>
                    </a:lnTo>
                    <a:lnTo>
                      <a:pt x="2057" y="2600"/>
                    </a:lnTo>
                    <a:lnTo>
                      <a:pt x="2238" y="2819"/>
                    </a:lnTo>
                    <a:lnTo>
                      <a:pt x="2276" y="2857"/>
                    </a:lnTo>
                    <a:lnTo>
                      <a:pt x="2324" y="2876"/>
                    </a:lnTo>
                    <a:lnTo>
                      <a:pt x="2429" y="2876"/>
                    </a:lnTo>
                    <a:lnTo>
                      <a:pt x="2467" y="2886"/>
                    </a:lnTo>
                    <a:lnTo>
                      <a:pt x="2590" y="2981"/>
                    </a:lnTo>
                    <a:lnTo>
                      <a:pt x="2762" y="3172"/>
                    </a:lnTo>
                    <a:lnTo>
                      <a:pt x="2648" y="3200"/>
                    </a:lnTo>
                    <a:lnTo>
                      <a:pt x="2448" y="3210"/>
                    </a:lnTo>
                    <a:lnTo>
                      <a:pt x="2410" y="3210"/>
                    </a:lnTo>
                    <a:lnTo>
                      <a:pt x="2381" y="3229"/>
                    </a:lnTo>
                    <a:lnTo>
                      <a:pt x="2324" y="3277"/>
                    </a:lnTo>
                    <a:lnTo>
                      <a:pt x="2305" y="3305"/>
                    </a:lnTo>
                    <a:lnTo>
                      <a:pt x="2295" y="3334"/>
                    </a:lnTo>
                    <a:lnTo>
                      <a:pt x="2286" y="3362"/>
                    </a:lnTo>
                    <a:lnTo>
                      <a:pt x="2295" y="3429"/>
                    </a:lnTo>
                    <a:lnTo>
                      <a:pt x="2191" y="3372"/>
                    </a:lnTo>
                    <a:lnTo>
                      <a:pt x="2162" y="3343"/>
                    </a:lnTo>
                    <a:lnTo>
                      <a:pt x="2133" y="3324"/>
                    </a:lnTo>
                    <a:lnTo>
                      <a:pt x="2095" y="3305"/>
                    </a:lnTo>
                    <a:lnTo>
                      <a:pt x="2048" y="3305"/>
                    </a:lnTo>
                    <a:lnTo>
                      <a:pt x="2019" y="3305"/>
                    </a:lnTo>
                    <a:lnTo>
                      <a:pt x="1991" y="3315"/>
                    </a:lnTo>
                    <a:lnTo>
                      <a:pt x="1971" y="3324"/>
                    </a:lnTo>
                    <a:lnTo>
                      <a:pt x="1943" y="3324"/>
                    </a:lnTo>
                    <a:lnTo>
                      <a:pt x="1876" y="3334"/>
                    </a:lnTo>
                    <a:lnTo>
                      <a:pt x="1857" y="3334"/>
                    </a:lnTo>
                    <a:lnTo>
                      <a:pt x="1829" y="3362"/>
                    </a:lnTo>
                    <a:lnTo>
                      <a:pt x="1819" y="3362"/>
                    </a:lnTo>
                    <a:lnTo>
                      <a:pt x="1762" y="3372"/>
                    </a:lnTo>
                    <a:lnTo>
                      <a:pt x="1733" y="3372"/>
                    </a:lnTo>
                    <a:lnTo>
                      <a:pt x="1705" y="3372"/>
                    </a:lnTo>
                    <a:lnTo>
                      <a:pt x="1676" y="3362"/>
                    </a:lnTo>
                    <a:lnTo>
                      <a:pt x="1638" y="3315"/>
                    </a:lnTo>
                    <a:lnTo>
                      <a:pt x="1610" y="3238"/>
                    </a:lnTo>
                    <a:lnTo>
                      <a:pt x="1600" y="3153"/>
                    </a:lnTo>
                    <a:lnTo>
                      <a:pt x="1591" y="2962"/>
                    </a:lnTo>
                    <a:lnTo>
                      <a:pt x="1572" y="2876"/>
                    </a:lnTo>
                    <a:lnTo>
                      <a:pt x="1572" y="2848"/>
                    </a:lnTo>
                    <a:lnTo>
                      <a:pt x="1591" y="2819"/>
                    </a:lnTo>
                    <a:lnTo>
                      <a:pt x="1600" y="2800"/>
                    </a:lnTo>
                    <a:lnTo>
                      <a:pt x="1610" y="2781"/>
                    </a:lnTo>
                    <a:lnTo>
                      <a:pt x="1600" y="2772"/>
                    </a:lnTo>
                    <a:lnTo>
                      <a:pt x="1581" y="2772"/>
                    </a:lnTo>
                    <a:lnTo>
                      <a:pt x="1534" y="2791"/>
                    </a:lnTo>
                    <a:lnTo>
                      <a:pt x="1505" y="2800"/>
                    </a:lnTo>
                    <a:lnTo>
                      <a:pt x="1457" y="2791"/>
                    </a:lnTo>
                    <a:lnTo>
                      <a:pt x="1400" y="2772"/>
                    </a:lnTo>
                    <a:lnTo>
                      <a:pt x="1371" y="2772"/>
                    </a:lnTo>
                    <a:lnTo>
                      <a:pt x="1343" y="2791"/>
                    </a:lnTo>
                    <a:lnTo>
                      <a:pt x="1324" y="2810"/>
                    </a:lnTo>
                    <a:lnTo>
                      <a:pt x="1314" y="2838"/>
                    </a:lnTo>
                    <a:lnTo>
                      <a:pt x="1286" y="2848"/>
                    </a:lnTo>
                    <a:lnTo>
                      <a:pt x="1238" y="2848"/>
                    </a:lnTo>
                    <a:lnTo>
                      <a:pt x="1076" y="2838"/>
                    </a:lnTo>
                    <a:lnTo>
                      <a:pt x="1010" y="2857"/>
                    </a:lnTo>
                    <a:lnTo>
                      <a:pt x="972" y="2867"/>
                    </a:lnTo>
                    <a:lnTo>
                      <a:pt x="924" y="2876"/>
                    </a:lnTo>
                    <a:lnTo>
                      <a:pt x="886" y="2876"/>
                    </a:lnTo>
                    <a:lnTo>
                      <a:pt x="762" y="2819"/>
                    </a:lnTo>
                    <a:lnTo>
                      <a:pt x="676" y="2838"/>
                    </a:lnTo>
                    <a:lnTo>
                      <a:pt x="505" y="2838"/>
                    </a:lnTo>
                    <a:lnTo>
                      <a:pt x="476" y="2819"/>
                    </a:lnTo>
                    <a:lnTo>
                      <a:pt x="457" y="2800"/>
                    </a:lnTo>
                    <a:lnTo>
                      <a:pt x="438" y="2772"/>
                    </a:lnTo>
                    <a:lnTo>
                      <a:pt x="419" y="2667"/>
                    </a:lnTo>
                    <a:lnTo>
                      <a:pt x="400" y="2619"/>
                    </a:lnTo>
                    <a:lnTo>
                      <a:pt x="353" y="2581"/>
                    </a:lnTo>
                    <a:lnTo>
                      <a:pt x="228" y="2524"/>
                    </a:lnTo>
                    <a:lnTo>
                      <a:pt x="200" y="2505"/>
                    </a:lnTo>
                    <a:lnTo>
                      <a:pt x="133" y="2429"/>
                    </a:lnTo>
                    <a:lnTo>
                      <a:pt x="124" y="2410"/>
                    </a:lnTo>
                    <a:lnTo>
                      <a:pt x="133" y="2372"/>
                    </a:lnTo>
                    <a:lnTo>
                      <a:pt x="152" y="2343"/>
                    </a:lnTo>
                    <a:lnTo>
                      <a:pt x="181" y="2315"/>
                    </a:lnTo>
                    <a:lnTo>
                      <a:pt x="200" y="2295"/>
                    </a:lnTo>
                    <a:lnTo>
                      <a:pt x="210" y="2267"/>
                    </a:lnTo>
                    <a:lnTo>
                      <a:pt x="200" y="2238"/>
                    </a:lnTo>
                    <a:lnTo>
                      <a:pt x="190" y="2219"/>
                    </a:lnTo>
                    <a:lnTo>
                      <a:pt x="171" y="2191"/>
                    </a:lnTo>
                    <a:lnTo>
                      <a:pt x="133" y="2172"/>
                    </a:lnTo>
                    <a:lnTo>
                      <a:pt x="67" y="2162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44" name="Freeform 46">
                <a:extLst>
                  <a:ext uri="{FF2B5EF4-FFF2-40B4-BE49-F238E27FC236}">
                    <a16:creationId xmlns:a16="http://schemas.microsoft.com/office/drawing/2014/main" id="{8BAF1121-BFFC-D041-BBC5-0346D48BE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5063" y="2763838"/>
                <a:ext cx="1166812" cy="1230312"/>
              </a:xfrm>
              <a:custGeom>
                <a:avLst/>
                <a:gdLst>
                  <a:gd name="T0" fmla="*/ 816660 w 3239"/>
                  <a:gd name="T1" fmla="*/ 1206202 h 3419"/>
                  <a:gd name="T2" fmla="*/ 754699 w 3239"/>
                  <a:gd name="T3" fmla="*/ 1147907 h 3419"/>
                  <a:gd name="T4" fmla="*/ 720477 w 3239"/>
                  <a:gd name="T5" fmla="*/ 1075938 h 3419"/>
                  <a:gd name="T6" fmla="*/ 703185 w 3239"/>
                  <a:gd name="T7" fmla="*/ 1034916 h 3419"/>
                  <a:gd name="T8" fmla="*/ 648429 w 3239"/>
                  <a:gd name="T9" fmla="*/ 1017643 h 3419"/>
                  <a:gd name="T10" fmla="*/ 569537 w 3239"/>
                  <a:gd name="T11" fmla="*/ 1100048 h 3419"/>
                  <a:gd name="T12" fmla="*/ 507576 w 3239"/>
                  <a:gd name="T13" fmla="*/ 1165180 h 3419"/>
                  <a:gd name="T14" fmla="*/ 476956 w 3239"/>
                  <a:gd name="T15" fmla="*/ 1229952 h 3419"/>
                  <a:gd name="T16" fmla="*/ 391219 w 3239"/>
                  <a:gd name="T17" fmla="*/ 1168419 h 3419"/>
                  <a:gd name="T18" fmla="*/ 301880 w 3239"/>
                  <a:gd name="T19" fmla="*/ 1178854 h 3419"/>
                  <a:gd name="T20" fmla="*/ 137251 w 3239"/>
                  <a:gd name="T21" fmla="*/ 1079177 h 3419"/>
                  <a:gd name="T22" fmla="*/ 3242 w 3239"/>
                  <a:gd name="T23" fmla="*/ 979859 h 3419"/>
                  <a:gd name="T24" fmla="*/ 23776 w 3239"/>
                  <a:gd name="T25" fmla="*/ 949273 h 3419"/>
                  <a:gd name="T26" fmla="*/ 65203 w 3239"/>
                  <a:gd name="T27" fmla="*/ 928402 h 3419"/>
                  <a:gd name="T28" fmla="*/ 72048 w 3239"/>
                  <a:gd name="T29" fmla="*/ 897815 h 3419"/>
                  <a:gd name="T30" fmla="*/ 106270 w 3239"/>
                  <a:gd name="T31" fmla="*/ 842758 h 3419"/>
                  <a:gd name="T32" fmla="*/ 126804 w 3239"/>
                  <a:gd name="T33" fmla="*/ 767551 h 3419"/>
                  <a:gd name="T34" fmla="*/ 226230 w 3239"/>
                  <a:gd name="T35" fmla="*/ 685146 h 3419"/>
                  <a:gd name="T36" fmla="*/ 291433 w 3239"/>
                  <a:gd name="T37" fmla="*/ 606340 h 3419"/>
                  <a:gd name="T38" fmla="*/ 332500 w 3239"/>
                  <a:gd name="T39" fmla="*/ 520697 h 3419"/>
                  <a:gd name="T40" fmla="*/ 339705 w 3239"/>
                  <a:gd name="T41" fmla="*/ 445489 h 3419"/>
                  <a:gd name="T42" fmla="*/ 326016 w 3239"/>
                  <a:gd name="T43" fmla="*/ 280680 h 3419"/>
                  <a:gd name="T44" fmla="*/ 305122 w 3239"/>
                  <a:gd name="T45" fmla="*/ 164449 h 3419"/>
                  <a:gd name="T46" fmla="*/ 270899 w 3239"/>
                  <a:gd name="T47" fmla="*/ 78446 h 3419"/>
                  <a:gd name="T48" fmla="*/ 336102 w 3239"/>
                  <a:gd name="T49" fmla="*/ 85643 h 3419"/>
                  <a:gd name="T50" fmla="*/ 349791 w 3239"/>
                  <a:gd name="T51" fmla="*/ 47859 h 3419"/>
                  <a:gd name="T52" fmla="*/ 387616 w 3239"/>
                  <a:gd name="T53" fmla="*/ 6477 h 3419"/>
                  <a:gd name="T54" fmla="*/ 528470 w 3239"/>
                  <a:gd name="T55" fmla="*/ 71609 h 3419"/>
                  <a:gd name="T56" fmla="*/ 569537 w 3239"/>
                  <a:gd name="T57" fmla="*/ 109393 h 3419"/>
                  <a:gd name="T58" fmla="*/ 651671 w 3239"/>
                  <a:gd name="T59" fmla="*/ 99317 h 3419"/>
                  <a:gd name="T60" fmla="*/ 716874 w 3239"/>
                  <a:gd name="T61" fmla="*/ 136741 h 3419"/>
                  <a:gd name="T62" fmla="*/ 765146 w 3239"/>
                  <a:gd name="T63" fmla="*/ 229222 h 3419"/>
                  <a:gd name="T64" fmla="*/ 816660 w 3239"/>
                  <a:gd name="T65" fmla="*/ 291115 h 3419"/>
                  <a:gd name="T66" fmla="*/ 792524 w 3239"/>
                  <a:gd name="T67" fmla="*/ 304789 h 3419"/>
                  <a:gd name="T68" fmla="*/ 771991 w 3239"/>
                  <a:gd name="T69" fmla="*/ 325300 h 3419"/>
                  <a:gd name="T70" fmla="*/ 792524 w 3239"/>
                  <a:gd name="T71" fmla="*/ 561719 h 3419"/>
                  <a:gd name="T72" fmla="*/ 847281 w 3239"/>
                  <a:gd name="T73" fmla="*/ 609938 h 3419"/>
                  <a:gd name="T74" fmla="*/ 844038 w 3239"/>
                  <a:gd name="T75" fmla="*/ 554882 h 3419"/>
                  <a:gd name="T76" fmla="*/ 929775 w 3239"/>
                  <a:gd name="T77" fmla="*/ 654199 h 3419"/>
                  <a:gd name="T78" fmla="*/ 977687 w 3239"/>
                  <a:gd name="T79" fmla="*/ 763952 h 3419"/>
                  <a:gd name="T80" fmla="*/ 946706 w 3239"/>
                  <a:gd name="T81" fmla="*/ 801736 h 3419"/>
                  <a:gd name="T82" fmla="*/ 953911 w 3239"/>
                  <a:gd name="T83" fmla="*/ 877303 h 3419"/>
                  <a:gd name="T84" fmla="*/ 1053337 w 3239"/>
                  <a:gd name="T85" fmla="*/ 914727 h 3419"/>
                  <a:gd name="T86" fmla="*/ 1049735 w 3239"/>
                  <a:gd name="T87" fmla="*/ 986697 h 3419"/>
                  <a:gd name="T88" fmla="*/ 1121782 w 3239"/>
                  <a:gd name="T89" fmla="*/ 969784 h 3419"/>
                  <a:gd name="T90" fmla="*/ 1166452 w 3239"/>
                  <a:gd name="T91" fmla="*/ 986697 h 3419"/>
                  <a:gd name="T92" fmla="*/ 1149160 w 3239"/>
                  <a:gd name="T93" fmla="*/ 1086374 h 3419"/>
                  <a:gd name="T94" fmla="*/ 1125385 w 3239"/>
                  <a:gd name="T95" fmla="*/ 1175256 h 341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239" h="3419">
                    <a:moveTo>
                      <a:pt x="3124" y="3266"/>
                    </a:moveTo>
                    <a:lnTo>
                      <a:pt x="2533" y="3400"/>
                    </a:lnTo>
                    <a:lnTo>
                      <a:pt x="2324" y="3380"/>
                    </a:lnTo>
                    <a:lnTo>
                      <a:pt x="2267" y="3352"/>
                    </a:lnTo>
                    <a:lnTo>
                      <a:pt x="2219" y="3323"/>
                    </a:lnTo>
                    <a:lnTo>
                      <a:pt x="2209" y="3285"/>
                    </a:lnTo>
                    <a:lnTo>
                      <a:pt x="2181" y="3257"/>
                    </a:lnTo>
                    <a:lnTo>
                      <a:pt x="2095" y="3190"/>
                    </a:lnTo>
                    <a:lnTo>
                      <a:pt x="2076" y="3162"/>
                    </a:lnTo>
                    <a:lnTo>
                      <a:pt x="2066" y="3133"/>
                    </a:lnTo>
                    <a:lnTo>
                      <a:pt x="2009" y="3028"/>
                    </a:lnTo>
                    <a:lnTo>
                      <a:pt x="2000" y="2990"/>
                    </a:lnTo>
                    <a:lnTo>
                      <a:pt x="2000" y="2961"/>
                    </a:lnTo>
                    <a:lnTo>
                      <a:pt x="1990" y="2933"/>
                    </a:lnTo>
                    <a:lnTo>
                      <a:pt x="1981" y="2904"/>
                    </a:lnTo>
                    <a:lnTo>
                      <a:pt x="1952" y="2876"/>
                    </a:lnTo>
                    <a:lnTo>
                      <a:pt x="1895" y="2819"/>
                    </a:lnTo>
                    <a:lnTo>
                      <a:pt x="1857" y="2799"/>
                    </a:lnTo>
                    <a:lnTo>
                      <a:pt x="1828" y="2809"/>
                    </a:lnTo>
                    <a:lnTo>
                      <a:pt x="1800" y="2828"/>
                    </a:lnTo>
                    <a:lnTo>
                      <a:pt x="1771" y="2857"/>
                    </a:lnTo>
                    <a:lnTo>
                      <a:pt x="1695" y="2904"/>
                    </a:lnTo>
                    <a:lnTo>
                      <a:pt x="1657" y="2942"/>
                    </a:lnTo>
                    <a:lnTo>
                      <a:pt x="1581" y="3057"/>
                    </a:lnTo>
                    <a:lnTo>
                      <a:pt x="1543" y="3095"/>
                    </a:lnTo>
                    <a:lnTo>
                      <a:pt x="1495" y="3133"/>
                    </a:lnTo>
                    <a:lnTo>
                      <a:pt x="1419" y="3219"/>
                    </a:lnTo>
                    <a:lnTo>
                      <a:pt x="1409" y="3238"/>
                    </a:lnTo>
                    <a:lnTo>
                      <a:pt x="1409" y="3266"/>
                    </a:lnTo>
                    <a:lnTo>
                      <a:pt x="1390" y="3295"/>
                    </a:lnTo>
                    <a:lnTo>
                      <a:pt x="1381" y="3304"/>
                    </a:lnTo>
                    <a:lnTo>
                      <a:pt x="1324" y="3418"/>
                    </a:lnTo>
                    <a:lnTo>
                      <a:pt x="1257" y="3342"/>
                    </a:lnTo>
                    <a:lnTo>
                      <a:pt x="1162" y="3314"/>
                    </a:lnTo>
                    <a:lnTo>
                      <a:pt x="1124" y="3285"/>
                    </a:lnTo>
                    <a:lnTo>
                      <a:pt x="1086" y="3247"/>
                    </a:lnTo>
                    <a:lnTo>
                      <a:pt x="1038" y="3228"/>
                    </a:lnTo>
                    <a:lnTo>
                      <a:pt x="1000" y="3219"/>
                    </a:lnTo>
                    <a:lnTo>
                      <a:pt x="962" y="3219"/>
                    </a:lnTo>
                    <a:lnTo>
                      <a:pt x="838" y="3276"/>
                    </a:lnTo>
                    <a:lnTo>
                      <a:pt x="714" y="3295"/>
                    </a:lnTo>
                    <a:lnTo>
                      <a:pt x="542" y="3104"/>
                    </a:lnTo>
                    <a:lnTo>
                      <a:pt x="419" y="3009"/>
                    </a:lnTo>
                    <a:lnTo>
                      <a:pt x="381" y="2999"/>
                    </a:lnTo>
                    <a:lnTo>
                      <a:pt x="276" y="2999"/>
                    </a:lnTo>
                    <a:lnTo>
                      <a:pt x="228" y="2980"/>
                    </a:lnTo>
                    <a:lnTo>
                      <a:pt x="190" y="2942"/>
                    </a:lnTo>
                    <a:lnTo>
                      <a:pt x="9" y="2723"/>
                    </a:lnTo>
                    <a:lnTo>
                      <a:pt x="0" y="2695"/>
                    </a:lnTo>
                    <a:lnTo>
                      <a:pt x="0" y="2676"/>
                    </a:lnTo>
                    <a:lnTo>
                      <a:pt x="19" y="2657"/>
                    </a:lnTo>
                    <a:lnTo>
                      <a:pt x="66" y="2638"/>
                    </a:lnTo>
                    <a:lnTo>
                      <a:pt x="85" y="2628"/>
                    </a:lnTo>
                    <a:lnTo>
                      <a:pt x="105" y="2609"/>
                    </a:lnTo>
                    <a:lnTo>
                      <a:pt x="123" y="2600"/>
                    </a:lnTo>
                    <a:lnTo>
                      <a:pt x="181" y="2580"/>
                    </a:lnTo>
                    <a:lnTo>
                      <a:pt x="200" y="2571"/>
                    </a:lnTo>
                    <a:lnTo>
                      <a:pt x="219" y="2542"/>
                    </a:lnTo>
                    <a:lnTo>
                      <a:pt x="219" y="2514"/>
                    </a:lnTo>
                    <a:lnTo>
                      <a:pt x="200" y="2495"/>
                    </a:lnTo>
                    <a:lnTo>
                      <a:pt x="143" y="2447"/>
                    </a:lnTo>
                    <a:lnTo>
                      <a:pt x="143" y="2428"/>
                    </a:lnTo>
                    <a:lnTo>
                      <a:pt x="152" y="2400"/>
                    </a:lnTo>
                    <a:lnTo>
                      <a:pt x="295" y="2342"/>
                    </a:lnTo>
                    <a:lnTo>
                      <a:pt x="324" y="2323"/>
                    </a:lnTo>
                    <a:lnTo>
                      <a:pt x="333" y="2295"/>
                    </a:lnTo>
                    <a:lnTo>
                      <a:pt x="343" y="2171"/>
                    </a:lnTo>
                    <a:lnTo>
                      <a:pt x="352" y="2133"/>
                    </a:lnTo>
                    <a:lnTo>
                      <a:pt x="371" y="2104"/>
                    </a:lnTo>
                    <a:lnTo>
                      <a:pt x="504" y="1961"/>
                    </a:lnTo>
                    <a:lnTo>
                      <a:pt x="533" y="1942"/>
                    </a:lnTo>
                    <a:lnTo>
                      <a:pt x="628" y="1904"/>
                    </a:lnTo>
                    <a:lnTo>
                      <a:pt x="667" y="1876"/>
                    </a:lnTo>
                    <a:lnTo>
                      <a:pt x="695" y="1847"/>
                    </a:lnTo>
                    <a:lnTo>
                      <a:pt x="781" y="1723"/>
                    </a:lnTo>
                    <a:lnTo>
                      <a:pt x="809" y="1685"/>
                    </a:lnTo>
                    <a:lnTo>
                      <a:pt x="905" y="1609"/>
                    </a:lnTo>
                    <a:lnTo>
                      <a:pt x="923" y="1571"/>
                    </a:lnTo>
                    <a:lnTo>
                      <a:pt x="933" y="1542"/>
                    </a:lnTo>
                    <a:lnTo>
                      <a:pt x="923" y="1447"/>
                    </a:lnTo>
                    <a:lnTo>
                      <a:pt x="933" y="1390"/>
                    </a:lnTo>
                    <a:lnTo>
                      <a:pt x="943" y="1314"/>
                    </a:lnTo>
                    <a:lnTo>
                      <a:pt x="943" y="1266"/>
                    </a:lnTo>
                    <a:lnTo>
                      <a:pt x="943" y="1238"/>
                    </a:lnTo>
                    <a:lnTo>
                      <a:pt x="933" y="1219"/>
                    </a:lnTo>
                    <a:lnTo>
                      <a:pt x="885" y="1076"/>
                    </a:lnTo>
                    <a:lnTo>
                      <a:pt x="866" y="1009"/>
                    </a:lnTo>
                    <a:lnTo>
                      <a:pt x="905" y="780"/>
                    </a:lnTo>
                    <a:lnTo>
                      <a:pt x="895" y="580"/>
                    </a:lnTo>
                    <a:lnTo>
                      <a:pt x="885" y="533"/>
                    </a:lnTo>
                    <a:lnTo>
                      <a:pt x="876" y="485"/>
                    </a:lnTo>
                    <a:lnTo>
                      <a:pt x="847" y="457"/>
                    </a:lnTo>
                    <a:lnTo>
                      <a:pt x="800" y="409"/>
                    </a:lnTo>
                    <a:lnTo>
                      <a:pt x="781" y="371"/>
                    </a:lnTo>
                    <a:lnTo>
                      <a:pt x="771" y="342"/>
                    </a:lnTo>
                    <a:lnTo>
                      <a:pt x="752" y="218"/>
                    </a:lnTo>
                    <a:lnTo>
                      <a:pt x="838" y="247"/>
                    </a:lnTo>
                    <a:lnTo>
                      <a:pt x="866" y="247"/>
                    </a:lnTo>
                    <a:lnTo>
                      <a:pt x="905" y="247"/>
                    </a:lnTo>
                    <a:lnTo>
                      <a:pt x="933" y="238"/>
                    </a:lnTo>
                    <a:lnTo>
                      <a:pt x="952" y="218"/>
                    </a:lnTo>
                    <a:lnTo>
                      <a:pt x="962" y="190"/>
                    </a:lnTo>
                    <a:lnTo>
                      <a:pt x="971" y="161"/>
                    </a:lnTo>
                    <a:lnTo>
                      <a:pt x="971" y="133"/>
                    </a:lnTo>
                    <a:lnTo>
                      <a:pt x="971" y="95"/>
                    </a:lnTo>
                    <a:lnTo>
                      <a:pt x="1000" y="57"/>
                    </a:lnTo>
                    <a:lnTo>
                      <a:pt x="1038" y="38"/>
                    </a:lnTo>
                    <a:lnTo>
                      <a:pt x="1076" y="18"/>
                    </a:lnTo>
                    <a:lnTo>
                      <a:pt x="1133" y="0"/>
                    </a:lnTo>
                    <a:lnTo>
                      <a:pt x="1171" y="9"/>
                    </a:lnTo>
                    <a:lnTo>
                      <a:pt x="1209" y="18"/>
                    </a:lnTo>
                    <a:lnTo>
                      <a:pt x="1467" y="199"/>
                    </a:lnTo>
                    <a:lnTo>
                      <a:pt x="1495" y="218"/>
                    </a:lnTo>
                    <a:lnTo>
                      <a:pt x="1514" y="256"/>
                    </a:lnTo>
                    <a:lnTo>
                      <a:pt x="1543" y="285"/>
                    </a:lnTo>
                    <a:lnTo>
                      <a:pt x="1581" y="304"/>
                    </a:lnTo>
                    <a:lnTo>
                      <a:pt x="1609" y="314"/>
                    </a:lnTo>
                    <a:lnTo>
                      <a:pt x="1657" y="304"/>
                    </a:lnTo>
                    <a:lnTo>
                      <a:pt x="1695" y="295"/>
                    </a:lnTo>
                    <a:lnTo>
                      <a:pt x="1809" y="276"/>
                    </a:lnTo>
                    <a:lnTo>
                      <a:pt x="1866" y="285"/>
                    </a:lnTo>
                    <a:lnTo>
                      <a:pt x="1924" y="314"/>
                    </a:lnTo>
                    <a:lnTo>
                      <a:pt x="1962" y="342"/>
                    </a:lnTo>
                    <a:lnTo>
                      <a:pt x="1990" y="380"/>
                    </a:lnTo>
                    <a:lnTo>
                      <a:pt x="2019" y="428"/>
                    </a:lnTo>
                    <a:lnTo>
                      <a:pt x="2057" y="523"/>
                    </a:lnTo>
                    <a:lnTo>
                      <a:pt x="2086" y="580"/>
                    </a:lnTo>
                    <a:lnTo>
                      <a:pt x="2124" y="637"/>
                    </a:lnTo>
                    <a:lnTo>
                      <a:pt x="2200" y="695"/>
                    </a:lnTo>
                    <a:lnTo>
                      <a:pt x="2228" y="723"/>
                    </a:lnTo>
                    <a:lnTo>
                      <a:pt x="2257" y="761"/>
                    </a:lnTo>
                    <a:lnTo>
                      <a:pt x="2267" y="809"/>
                    </a:lnTo>
                    <a:lnTo>
                      <a:pt x="2267" y="838"/>
                    </a:lnTo>
                    <a:lnTo>
                      <a:pt x="2257" y="857"/>
                    </a:lnTo>
                    <a:lnTo>
                      <a:pt x="2238" y="857"/>
                    </a:lnTo>
                    <a:lnTo>
                      <a:pt x="2200" y="847"/>
                    </a:lnTo>
                    <a:lnTo>
                      <a:pt x="2181" y="847"/>
                    </a:lnTo>
                    <a:lnTo>
                      <a:pt x="2162" y="857"/>
                    </a:lnTo>
                    <a:lnTo>
                      <a:pt x="2152" y="876"/>
                    </a:lnTo>
                    <a:lnTo>
                      <a:pt x="2143" y="904"/>
                    </a:lnTo>
                    <a:lnTo>
                      <a:pt x="2143" y="933"/>
                    </a:lnTo>
                    <a:lnTo>
                      <a:pt x="2171" y="1485"/>
                    </a:lnTo>
                    <a:lnTo>
                      <a:pt x="2181" y="1523"/>
                    </a:lnTo>
                    <a:lnTo>
                      <a:pt x="2200" y="1561"/>
                    </a:lnTo>
                    <a:lnTo>
                      <a:pt x="2228" y="1600"/>
                    </a:lnTo>
                    <a:lnTo>
                      <a:pt x="2305" y="1676"/>
                    </a:lnTo>
                    <a:lnTo>
                      <a:pt x="2333" y="1695"/>
                    </a:lnTo>
                    <a:lnTo>
                      <a:pt x="2352" y="1695"/>
                    </a:lnTo>
                    <a:lnTo>
                      <a:pt x="2362" y="1676"/>
                    </a:lnTo>
                    <a:lnTo>
                      <a:pt x="2362" y="1647"/>
                    </a:lnTo>
                    <a:lnTo>
                      <a:pt x="2343" y="1580"/>
                    </a:lnTo>
                    <a:lnTo>
                      <a:pt x="2343" y="1542"/>
                    </a:lnTo>
                    <a:lnTo>
                      <a:pt x="2371" y="1533"/>
                    </a:lnTo>
                    <a:lnTo>
                      <a:pt x="2390" y="1523"/>
                    </a:lnTo>
                    <a:lnTo>
                      <a:pt x="2581" y="1571"/>
                    </a:lnTo>
                    <a:lnTo>
                      <a:pt x="2581" y="1818"/>
                    </a:lnTo>
                    <a:lnTo>
                      <a:pt x="2619" y="1961"/>
                    </a:lnTo>
                    <a:lnTo>
                      <a:pt x="2648" y="2019"/>
                    </a:lnTo>
                    <a:lnTo>
                      <a:pt x="2686" y="2066"/>
                    </a:lnTo>
                    <a:lnTo>
                      <a:pt x="2714" y="2123"/>
                    </a:lnTo>
                    <a:lnTo>
                      <a:pt x="2714" y="2161"/>
                    </a:lnTo>
                    <a:lnTo>
                      <a:pt x="2695" y="2190"/>
                    </a:lnTo>
                    <a:lnTo>
                      <a:pt x="2657" y="2199"/>
                    </a:lnTo>
                    <a:lnTo>
                      <a:pt x="2628" y="2228"/>
                    </a:lnTo>
                    <a:lnTo>
                      <a:pt x="2609" y="2276"/>
                    </a:lnTo>
                    <a:lnTo>
                      <a:pt x="2600" y="2361"/>
                    </a:lnTo>
                    <a:lnTo>
                      <a:pt x="2609" y="2409"/>
                    </a:lnTo>
                    <a:lnTo>
                      <a:pt x="2648" y="2438"/>
                    </a:lnTo>
                    <a:lnTo>
                      <a:pt x="2733" y="2466"/>
                    </a:lnTo>
                    <a:lnTo>
                      <a:pt x="2857" y="2485"/>
                    </a:lnTo>
                    <a:lnTo>
                      <a:pt x="2886" y="2504"/>
                    </a:lnTo>
                    <a:lnTo>
                      <a:pt x="2924" y="2542"/>
                    </a:lnTo>
                    <a:lnTo>
                      <a:pt x="2933" y="2580"/>
                    </a:lnTo>
                    <a:lnTo>
                      <a:pt x="2933" y="2618"/>
                    </a:lnTo>
                    <a:lnTo>
                      <a:pt x="2924" y="2695"/>
                    </a:lnTo>
                    <a:lnTo>
                      <a:pt x="2914" y="2742"/>
                    </a:lnTo>
                    <a:lnTo>
                      <a:pt x="2933" y="2761"/>
                    </a:lnTo>
                    <a:lnTo>
                      <a:pt x="2971" y="2761"/>
                    </a:lnTo>
                    <a:lnTo>
                      <a:pt x="3029" y="2742"/>
                    </a:lnTo>
                    <a:lnTo>
                      <a:pt x="3114" y="2695"/>
                    </a:lnTo>
                    <a:lnTo>
                      <a:pt x="3152" y="2685"/>
                    </a:lnTo>
                    <a:lnTo>
                      <a:pt x="3181" y="2695"/>
                    </a:lnTo>
                    <a:lnTo>
                      <a:pt x="3219" y="2714"/>
                    </a:lnTo>
                    <a:lnTo>
                      <a:pt x="3238" y="2742"/>
                    </a:lnTo>
                    <a:lnTo>
                      <a:pt x="3238" y="2771"/>
                    </a:lnTo>
                    <a:lnTo>
                      <a:pt x="3209" y="2857"/>
                    </a:lnTo>
                    <a:lnTo>
                      <a:pt x="3200" y="2885"/>
                    </a:lnTo>
                    <a:lnTo>
                      <a:pt x="3190" y="3019"/>
                    </a:lnTo>
                    <a:lnTo>
                      <a:pt x="3181" y="3057"/>
                    </a:lnTo>
                    <a:lnTo>
                      <a:pt x="3152" y="3114"/>
                    </a:lnTo>
                    <a:lnTo>
                      <a:pt x="3143" y="3152"/>
                    </a:lnTo>
                    <a:lnTo>
                      <a:pt x="3124" y="326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45" name="Freeform 47">
                <a:extLst>
                  <a:ext uri="{FF2B5EF4-FFF2-40B4-BE49-F238E27FC236}">
                    <a16:creationId xmlns:a16="http://schemas.microsoft.com/office/drawing/2014/main" id="{76C8C0DA-2E74-704D-9063-E2CD43B7D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7525" y="2579688"/>
                <a:ext cx="1279525" cy="795337"/>
              </a:xfrm>
              <a:custGeom>
                <a:avLst/>
                <a:gdLst>
                  <a:gd name="T0" fmla="*/ 192253 w 3554"/>
                  <a:gd name="T1" fmla="*/ 739940 h 2211"/>
                  <a:gd name="T2" fmla="*/ 195493 w 3554"/>
                  <a:gd name="T3" fmla="*/ 794977 h 2211"/>
                  <a:gd name="T4" fmla="*/ 140769 w 3554"/>
                  <a:gd name="T5" fmla="*/ 746775 h 2211"/>
                  <a:gd name="T6" fmla="*/ 120248 w 3554"/>
                  <a:gd name="T7" fmla="*/ 510440 h 2211"/>
                  <a:gd name="T8" fmla="*/ 140769 w 3554"/>
                  <a:gd name="T9" fmla="*/ 489936 h 2211"/>
                  <a:gd name="T10" fmla="*/ 164891 w 3554"/>
                  <a:gd name="T11" fmla="*/ 476267 h 2211"/>
                  <a:gd name="T12" fmla="*/ 113408 w 3554"/>
                  <a:gd name="T13" fmla="*/ 414395 h 2211"/>
                  <a:gd name="T14" fmla="*/ 65164 w 3554"/>
                  <a:gd name="T15" fmla="*/ 321948 h 2211"/>
                  <a:gd name="T16" fmla="*/ 0 w 3554"/>
                  <a:gd name="T17" fmla="*/ 284537 h 2211"/>
                  <a:gd name="T18" fmla="*/ 58324 w 3554"/>
                  <a:gd name="T19" fmla="*/ 164391 h 2211"/>
                  <a:gd name="T20" fmla="*/ 123488 w 3554"/>
                  <a:gd name="T21" fmla="*/ 106117 h 2211"/>
                  <a:gd name="T22" fmla="*/ 99727 w 3554"/>
                  <a:gd name="T23" fmla="*/ 61872 h 2211"/>
                  <a:gd name="T24" fmla="*/ 92526 w 3554"/>
                  <a:gd name="T25" fmla="*/ 20504 h 2211"/>
                  <a:gd name="T26" fmla="*/ 161291 w 3554"/>
                  <a:gd name="T27" fmla="*/ 68706 h 2211"/>
                  <a:gd name="T28" fmla="*/ 253817 w 3554"/>
                  <a:gd name="T29" fmla="*/ 44605 h 2211"/>
                  <a:gd name="T30" fmla="*/ 302060 w 3554"/>
                  <a:gd name="T31" fmla="*/ 61872 h 2211"/>
                  <a:gd name="T32" fmla="*/ 480272 w 3554"/>
                  <a:gd name="T33" fmla="*/ 44605 h 2211"/>
                  <a:gd name="T34" fmla="*/ 607000 w 3554"/>
                  <a:gd name="T35" fmla="*/ 3597 h 2211"/>
                  <a:gd name="T36" fmla="*/ 720048 w 3554"/>
                  <a:gd name="T37" fmla="*/ 106117 h 2211"/>
                  <a:gd name="T38" fmla="*/ 798893 w 3554"/>
                  <a:gd name="T39" fmla="*/ 263673 h 2211"/>
                  <a:gd name="T40" fmla="*/ 857217 w 3554"/>
                  <a:gd name="T41" fmla="*/ 267271 h 2211"/>
                  <a:gd name="T42" fmla="*/ 980705 w 3554"/>
                  <a:gd name="T43" fmla="*/ 339214 h 2211"/>
                  <a:gd name="T44" fmla="*/ 1039029 w 3554"/>
                  <a:gd name="T45" fmla="*/ 335977 h 2211"/>
                  <a:gd name="T46" fmla="*/ 1100953 w 3554"/>
                  <a:gd name="T47" fmla="*/ 315113 h 2211"/>
                  <a:gd name="T48" fmla="*/ 1162517 w 3554"/>
                  <a:gd name="T49" fmla="*/ 270868 h 2211"/>
                  <a:gd name="T50" fmla="*/ 1217241 w 3554"/>
                  <a:gd name="T51" fmla="*/ 270868 h 2211"/>
                  <a:gd name="T52" fmla="*/ 1234522 w 3554"/>
                  <a:gd name="T53" fmla="*/ 311876 h 2211"/>
                  <a:gd name="T54" fmla="*/ 1279165 w 3554"/>
                  <a:gd name="T55" fmla="*/ 363315 h 2211"/>
                  <a:gd name="T56" fmla="*/ 1230922 w 3554"/>
                  <a:gd name="T57" fmla="*/ 390654 h 2211"/>
                  <a:gd name="T58" fmla="*/ 1203560 w 3554"/>
                  <a:gd name="T59" fmla="*/ 431662 h 2211"/>
                  <a:gd name="T60" fmla="*/ 1248203 w 3554"/>
                  <a:gd name="T61" fmla="*/ 507203 h 2211"/>
                  <a:gd name="T62" fmla="*/ 1279165 w 3554"/>
                  <a:gd name="T63" fmla="*/ 626989 h 2211"/>
                  <a:gd name="T64" fmla="*/ 1214001 w 3554"/>
                  <a:gd name="T65" fmla="*/ 671594 h 2211"/>
                  <a:gd name="T66" fmla="*/ 1059550 w 3554"/>
                  <a:gd name="T67" fmla="*/ 661162 h 2211"/>
                  <a:gd name="T68" fmla="*/ 1028948 w 3554"/>
                  <a:gd name="T69" fmla="*/ 616557 h 2211"/>
                  <a:gd name="T70" fmla="*/ 1008067 w 3554"/>
                  <a:gd name="T71" fmla="*/ 575549 h 2211"/>
                  <a:gd name="T72" fmla="*/ 994386 w 3554"/>
                  <a:gd name="T73" fmla="*/ 599650 h 2211"/>
                  <a:gd name="T74" fmla="*/ 963784 w 3554"/>
                  <a:gd name="T75" fmla="*/ 640658 h 2211"/>
                  <a:gd name="T76" fmla="*/ 960184 w 3554"/>
                  <a:gd name="T77" fmla="*/ 681666 h 2211"/>
                  <a:gd name="T78" fmla="*/ 915541 w 3554"/>
                  <a:gd name="T79" fmla="*/ 688501 h 2211"/>
                  <a:gd name="T80" fmla="*/ 843536 w 3554"/>
                  <a:gd name="T81" fmla="*/ 671594 h 2211"/>
                  <a:gd name="T82" fmla="*/ 768291 w 3554"/>
                  <a:gd name="T83" fmla="*/ 723034 h 2211"/>
                  <a:gd name="T84" fmla="*/ 699526 w 3554"/>
                  <a:gd name="T85" fmla="*/ 746775 h 2211"/>
                  <a:gd name="T86" fmla="*/ 624281 w 3554"/>
                  <a:gd name="T87" fmla="*/ 764042 h 2211"/>
                  <a:gd name="T88" fmla="*/ 586479 w 3554"/>
                  <a:gd name="T89" fmla="*/ 791380 h 2211"/>
                  <a:gd name="T90" fmla="*/ 510874 w 3554"/>
                  <a:gd name="T91" fmla="*/ 777711 h 2211"/>
                  <a:gd name="T92" fmla="*/ 507634 w 3554"/>
                  <a:gd name="T93" fmla="*/ 743538 h 2211"/>
                  <a:gd name="T94" fmla="*/ 476672 w 3554"/>
                  <a:gd name="T95" fmla="*/ 705767 h 2211"/>
                  <a:gd name="T96" fmla="*/ 387746 w 3554"/>
                  <a:gd name="T97" fmla="*/ 760804 h 2211"/>
                  <a:gd name="T98" fmla="*/ 318981 w 3554"/>
                  <a:gd name="T99" fmla="*/ 739940 h 22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554" h="2211">
                    <a:moveTo>
                      <a:pt x="772" y="2086"/>
                    </a:moveTo>
                    <a:lnTo>
                      <a:pt x="581" y="2038"/>
                    </a:lnTo>
                    <a:lnTo>
                      <a:pt x="562" y="2048"/>
                    </a:lnTo>
                    <a:lnTo>
                      <a:pt x="534" y="2057"/>
                    </a:lnTo>
                    <a:lnTo>
                      <a:pt x="534" y="2095"/>
                    </a:lnTo>
                    <a:lnTo>
                      <a:pt x="553" y="2162"/>
                    </a:lnTo>
                    <a:lnTo>
                      <a:pt x="553" y="2191"/>
                    </a:lnTo>
                    <a:lnTo>
                      <a:pt x="543" y="2210"/>
                    </a:lnTo>
                    <a:lnTo>
                      <a:pt x="524" y="2210"/>
                    </a:lnTo>
                    <a:lnTo>
                      <a:pt x="496" y="2191"/>
                    </a:lnTo>
                    <a:lnTo>
                      <a:pt x="419" y="2115"/>
                    </a:lnTo>
                    <a:lnTo>
                      <a:pt x="391" y="2076"/>
                    </a:lnTo>
                    <a:lnTo>
                      <a:pt x="372" y="2038"/>
                    </a:lnTo>
                    <a:lnTo>
                      <a:pt x="362" y="2000"/>
                    </a:lnTo>
                    <a:lnTo>
                      <a:pt x="334" y="1448"/>
                    </a:lnTo>
                    <a:lnTo>
                      <a:pt x="334" y="1419"/>
                    </a:lnTo>
                    <a:lnTo>
                      <a:pt x="343" y="1391"/>
                    </a:lnTo>
                    <a:lnTo>
                      <a:pt x="353" y="1372"/>
                    </a:lnTo>
                    <a:lnTo>
                      <a:pt x="372" y="1362"/>
                    </a:lnTo>
                    <a:lnTo>
                      <a:pt x="391" y="1362"/>
                    </a:lnTo>
                    <a:lnTo>
                      <a:pt x="429" y="1372"/>
                    </a:lnTo>
                    <a:lnTo>
                      <a:pt x="448" y="1372"/>
                    </a:lnTo>
                    <a:lnTo>
                      <a:pt x="458" y="1353"/>
                    </a:lnTo>
                    <a:lnTo>
                      <a:pt x="458" y="1324"/>
                    </a:lnTo>
                    <a:lnTo>
                      <a:pt x="448" y="1276"/>
                    </a:lnTo>
                    <a:lnTo>
                      <a:pt x="419" y="1238"/>
                    </a:lnTo>
                    <a:lnTo>
                      <a:pt x="391" y="1210"/>
                    </a:lnTo>
                    <a:lnTo>
                      <a:pt x="315" y="1152"/>
                    </a:lnTo>
                    <a:lnTo>
                      <a:pt x="277" y="1095"/>
                    </a:lnTo>
                    <a:lnTo>
                      <a:pt x="248" y="1038"/>
                    </a:lnTo>
                    <a:lnTo>
                      <a:pt x="210" y="943"/>
                    </a:lnTo>
                    <a:lnTo>
                      <a:pt x="181" y="895"/>
                    </a:lnTo>
                    <a:lnTo>
                      <a:pt x="153" y="857"/>
                    </a:lnTo>
                    <a:lnTo>
                      <a:pt x="115" y="829"/>
                    </a:lnTo>
                    <a:lnTo>
                      <a:pt x="57" y="800"/>
                    </a:lnTo>
                    <a:lnTo>
                      <a:pt x="0" y="791"/>
                    </a:lnTo>
                    <a:lnTo>
                      <a:pt x="0" y="724"/>
                    </a:lnTo>
                    <a:lnTo>
                      <a:pt x="29" y="629"/>
                    </a:lnTo>
                    <a:lnTo>
                      <a:pt x="57" y="572"/>
                    </a:lnTo>
                    <a:lnTo>
                      <a:pt x="162" y="457"/>
                    </a:lnTo>
                    <a:lnTo>
                      <a:pt x="191" y="419"/>
                    </a:lnTo>
                    <a:lnTo>
                      <a:pt x="286" y="362"/>
                    </a:lnTo>
                    <a:lnTo>
                      <a:pt x="324" y="333"/>
                    </a:lnTo>
                    <a:lnTo>
                      <a:pt x="343" y="295"/>
                    </a:lnTo>
                    <a:lnTo>
                      <a:pt x="343" y="267"/>
                    </a:lnTo>
                    <a:lnTo>
                      <a:pt x="343" y="238"/>
                    </a:lnTo>
                    <a:lnTo>
                      <a:pt x="324" y="210"/>
                    </a:lnTo>
                    <a:lnTo>
                      <a:pt x="277" y="172"/>
                    </a:lnTo>
                    <a:lnTo>
                      <a:pt x="238" y="114"/>
                    </a:lnTo>
                    <a:lnTo>
                      <a:pt x="229" y="86"/>
                    </a:lnTo>
                    <a:lnTo>
                      <a:pt x="238" y="67"/>
                    </a:lnTo>
                    <a:lnTo>
                      <a:pt x="257" y="57"/>
                    </a:lnTo>
                    <a:lnTo>
                      <a:pt x="277" y="57"/>
                    </a:lnTo>
                    <a:lnTo>
                      <a:pt x="305" y="67"/>
                    </a:lnTo>
                    <a:lnTo>
                      <a:pt x="343" y="86"/>
                    </a:lnTo>
                    <a:lnTo>
                      <a:pt x="448" y="191"/>
                    </a:lnTo>
                    <a:lnTo>
                      <a:pt x="476" y="210"/>
                    </a:lnTo>
                    <a:lnTo>
                      <a:pt x="505" y="210"/>
                    </a:lnTo>
                    <a:lnTo>
                      <a:pt x="543" y="210"/>
                    </a:lnTo>
                    <a:lnTo>
                      <a:pt x="705" y="124"/>
                    </a:lnTo>
                    <a:lnTo>
                      <a:pt x="743" y="124"/>
                    </a:lnTo>
                    <a:lnTo>
                      <a:pt x="772" y="134"/>
                    </a:lnTo>
                    <a:lnTo>
                      <a:pt x="800" y="152"/>
                    </a:lnTo>
                    <a:lnTo>
                      <a:pt x="839" y="172"/>
                    </a:lnTo>
                    <a:lnTo>
                      <a:pt x="877" y="172"/>
                    </a:lnTo>
                    <a:lnTo>
                      <a:pt x="1000" y="143"/>
                    </a:lnTo>
                    <a:lnTo>
                      <a:pt x="1248" y="143"/>
                    </a:lnTo>
                    <a:lnTo>
                      <a:pt x="1334" y="124"/>
                    </a:lnTo>
                    <a:lnTo>
                      <a:pt x="1543" y="10"/>
                    </a:lnTo>
                    <a:lnTo>
                      <a:pt x="1600" y="0"/>
                    </a:lnTo>
                    <a:lnTo>
                      <a:pt x="1648" y="0"/>
                    </a:lnTo>
                    <a:lnTo>
                      <a:pt x="1686" y="10"/>
                    </a:lnTo>
                    <a:lnTo>
                      <a:pt x="1724" y="19"/>
                    </a:lnTo>
                    <a:lnTo>
                      <a:pt x="1762" y="48"/>
                    </a:lnTo>
                    <a:lnTo>
                      <a:pt x="1838" y="143"/>
                    </a:lnTo>
                    <a:lnTo>
                      <a:pt x="2000" y="295"/>
                    </a:lnTo>
                    <a:lnTo>
                      <a:pt x="2115" y="467"/>
                    </a:lnTo>
                    <a:lnTo>
                      <a:pt x="2181" y="629"/>
                    </a:lnTo>
                    <a:lnTo>
                      <a:pt x="2200" y="686"/>
                    </a:lnTo>
                    <a:lnTo>
                      <a:pt x="2219" y="733"/>
                    </a:lnTo>
                    <a:lnTo>
                      <a:pt x="2248" y="753"/>
                    </a:lnTo>
                    <a:lnTo>
                      <a:pt x="2286" y="753"/>
                    </a:lnTo>
                    <a:lnTo>
                      <a:pt x="2324" y="743"/>
                    </a:lnTo>
                    <a:lnTo>
                      <a:pt x="2381" y="743"/>
                    </a:lnTo>
                    <a:lnTo>
                      <a:pt x="2448" y="762"/>
                    </a:lnTo>
                    <a:lnTo>
                      <a:pt x="2534" y="810"/>
                    </a:lnTo>
                    <a:lnTo>
                      <a:pt x="2667" y="914"/>
                    </a:lnTo>
                    <a:lnTo>
                      <a:pt x="2724" y="943"/>
                    </a:lnTo>
                    <a:lnTo>
                      <a:pt x="2820" y="972"/>
                    </a:lnTo>
                    <a:lnTo>
                      <a:pt x="2848" y="962"/>
                    </a:lnTo>
                    <a:lnTo>
                      <a:pt x="2867" y="952"/>
                    </a:lnTo>
                    <a:lnTo>
                      <a:pt x="2886" y="934"/>
                    </a:lnTo>
                    <a:lnTo>
                      <a:pt x="2905" y="876"/>
                    </a:lnTo>
                    <a:lnTo>
                      <a:pt x="2924" y="857"/>
                    </a:lnTo>
                    <a:lnTo>
                      <a:pt x="2953" y="848"/>
                    </a:lnTo>
                    <a:lnTo>
                      <a:pt x="3058" y="876"/>
                    </a:lnTo>
                    <a:lnTo>
                      <a:pt x="3105" y="876"/>
                    </a:lnTo>
                    <a:lnTo>
                      <a:pt x="3124" y="867"/>
                    </a:lnTo>
                    <a:lnTo>
                      <a:pt x="3153" y="848"/>
                    </a:lnTo>
                    <a:lnTo>
                      <a:pt x="3229" y="753"/>
                    </a:lnTo>
                    <a:lnTo>
                      <a:pt x="3258" y="743"/>
                    </a:lnTo>
                    <a:lnTo>
                      <a:pt x="3296" y="733"/>
                    </a:lnTo>
                    <a:lnTo>
                      <a:pt x="3353" y="733"/>
                    </a:lnTo>
                    <a:lnTo>
                      <a:pt x="3381" y="753"/>
                    </a:lnTo>
                    <a:lnTo>
                      <a:pt x="3391" y="781"/>
                    </a:lnTo>
                    <a:lnTo>
                      <a:pt x="3400" y="810"/>
                    </a:lnTo>
                    <a:lnTo>
                      <a:pt x="3410" y="838"/>
                    </a:lnTo>
                    <a:lnTo>
                      <a:pt x="3429" y="867"/>
                    </a:lnTo>
                    <a:lnTo>
                      <a:pt x="3457" y="905"/>
                    </a:lnTo>
                    <a:lnTo>
                      <a:pt x="3515" y="952"/>
                    </a:lnTo>
                    <a:lnTo>
                      <a:pt x="3543" y="981"/>
                    </a:lnTo>
                    <a:lnTo>
                      <a:pt x="3553" y="1010"/>
                    </a:lnTo>
                    <a:lnTo>
                      <a:pt x="3553" y="1038"/>
                    </a:lnTo>
                    <a:lnTo>
                      <a:pt x="3524" y="1048"/>
                    </a:lnTo>
                    <a:lnTo>
                      <a:pt x="3457" y="1067"/>
                    </a:lnTo>
                    <a:lnTo>
                      <a:pt x="3419" y="1086"/>
                    </a:lnTo>
                    <a:lnTo>
                      <a:pt x="3381" y="1105"/>
                    </a:lnTo>
                    <a:lnTo>
                      <a:pt x="3353" y="1134"/>
                    </a:lnTo>
                    <a:lnTo>
                      <a:pt x="3334" y="1172"/>
                    </a:lnTo>
                    <a:lnTo>
                      <a:pt x="3343" y="1200"/>
                    </a:lnTo>
                    <a:lnTo>
                      <a:pt x="3362" y="1248"/>
                    </a:lnTo>
                    <a:lnTo>
                      <a:pt x="3410" y="1305"/>
                    </a:lnTo>
                    <a:lnTo>
                      <a:pt x="3448" y="1381"/>
                    </a:lnTo>
                    <a:lnTo>
                      <a:pt x="3467" y="1410"/>
                    </a:lnTo>
                    <a:lnTo>
                      <a:pt x="3477" y="1448"/>
                    </a:lnTo>
                    <a:lnTo>
                      <a:pt x="3486" y="1553"/>
                    </a:lnTo>
                    <a:lnTo>
                      <a:pt x="3543" y="1696"/>
                    </a:lnTo>
                    <a:lnTo>
                      <a:pt x="3553" y="1743"/>
                    </a:lnTo>
                    <a:lnTo>
                      <a:pt x="3553" y="1781"/>
                    </a:lnTo>
                    <a:lnTo>
                      <a:pt x="3524" y="1838"/>
                    </a:lnTo>
                    <a:lnTo>
                      <a:pt x="3439" y="1886"/>
                    </a:lnTo>
                    <a:lnTo>
                      <a:pt x="3372" y="1867"/>
                    </a:lnTo>
                    <a:lnTo>
                      <a:pt x="3343" y="1848"/>
                    </a:lnTo>
                    <a:lnTo>
                      <a:pt x="3162" y="1810"/>
                    </a:lnTo>
                    <a:lnTo>
                      <a:pt x="3105" y="1810"/>
                    </a:lnTo>
                    <a:lnTo>
                      <a:pt x="2943" y="1838"/>
                    </a:lnTo>
                    <a:lnTo>
                      <a:pt x="2905" y="1800"/>
                    </a:lnTo>
                    <a:lnTo>
                      <a:pt x="2877" y="1772"/>
                    </a:lnTo>
                    <a:lnTo>
                      <a:pt x="2858" y="1734"/>
                    </a:lnTo>
                    <a:lnTo>
                      <a:pt x="2858" y="1714"/>
                    </a:lnTo>
                    <a:lnTo>
                      <a:pt x="2858" y="1696"/>
                    </a:lnTo>
                    <a:lnTo>
                      <a:pt x="2858" y="1667"/>
                    </a:lnTo>
                    <a:lnTo>
                      <a:pt x="2848" y="1638"/>
                    </a:lnTo>
                    <a:lnTo>
                      <a:pt x="2800" y="1600"/>
                    </a:lnTo>
                    <a:lnTo>
                      <a:pt x="2772" y="1600"/>
                    </a:lnTo>
                    <a:lnTo>
                      <a:pt x="2762" y="1610"/>
                    </a:lnTo>
                    <a:lnTo>
                      <a:pt x="2762" y="1638"/>
                    </a:lnTo>
                    <a:lnTo>
                      <a:pt x="2762" y="1667"/>
                    </a:lnTo>
                    <a:lnTo>
                      <a:pt x="2762" y="1696"/>
                    </a:lnTo>
                    <a:lnTo>
                      <a:pt x="2743" y="1714"/>
                    </a:lnTo>
                    <a:lnTo>
                      <a:pt x="2686" y="1762"/>
                    </a:lnTo>
                    <a:lnTo>
                      <a:pt x="2677" y="1781"/>
                    </a:lnTo>
                    <a:lnTo>
                      <a:pt x="2677" y="1810"/>
                    </a:lnTo>
                    <a:lnTo>
                      <a:pt x="2677" y="1838"/>
                    </a:lnTo>
                    <a:lnTo>
                      <a:pt x="2677" y="1867"/>
                    </a:lnTo>
                    <a:lnTo>
                      <a:pt x="2667" y="1895"/>
                    </a:lnTo>
                    <a:lnTo>
                      <a:pt x="2639" y="1914"/>
                    </a:lnTo>
                    <a:lnTo>
                      <a:pt x="2600" y="1934"/>
                    </a:lnTo>
                    <a:lnTo>
                      <a:pt x="2562" y="1934"/>
                    </a:lnTo>
                    <a:lnTo>
                      <a:pt x="2543" y="1914"/>
                    </a:lnTo>
                    <a:lnTo>
                      <a:pt x="2467" y="1867"/>
                    </a:lnTo>
                    <a:lnTo>
                      <a:pt x="2410" y="1838"/>
                    </a:lnTo>
                    <a:lnTo>
                      <a:pt x="2362" y="1848"/>
                    </a:lnTo>
                    <a:lnTo>
                      <a:pt x="2343" y="1867"/>
                    </a:lnTo>
                    <a:lnTo>
                      <a:pt x="2315" y="1905"/>
                    </a:lnTo>
                    <a:lnTo>
                      <a:pt x="2305" y="1934"/>
                    </a:lnTo>
                    <a:lnTo>
                      <a:pt x="2162" y="1991"/>
                    </a:lnTo>
                    <a:lnTo>
                      <a:pt x="2134" y="2010"/>
                    </a:lnTo>
                    <a:lnTo>
                      <a:pt x="2086" y="2067"/>
                    </a:lnTo>
                    <a:lnTo>
                      <a:pt x="2067" y="2086"/>
                    </a:lnTo>
                    <a:lnTo>
                      <a:pt x="2038" y="2095"/>
                    </a:lnTo>
                    <a:lnTo>
                      <a:pt x="1943" y="2076"/>
                    </a:lnTo>
                    <a:lnTo>
                      <a:pt x="1867" y="2095"/>
                    </a:lnTo>
                    <a:lnTo>
                      <a:pt x="1781" y="2086"/>
                    </a:lnTo>
                    <a:lnTo>
                      <a:pt x="1753" y="2095"/>
                    </a:lnTo>
                    <a:lnTo>
                      <a:pt x="1734" y="2124"/>
                    </a:lnTo>
                    <a:lnTo>
                      <a:pt x="1715" y="2153"/>
                    </a:lnTo>
                    <a:lnTo>
                      <a:pt x="1696" y="2172"/>
                    </a:lnTo>
                    <a:lnTo>
                      <a:pt x="1667" y="2191"/>
                    </a:lnTo>
                    <a:lnTo>
                      <a:pt x="1629" y="2200"/>
                    </a:lnTo>
                    <a:lnTo>
                      <a:pt x="1448" y="2200"/>
                    </a:lnTo>
                    <a:lnTo>
                      <a:pt x="1429" y="2191"/>
                    </a:lnTo>
                    <a:lnTo>
                      <a:pt x="1419" y="2181"/>
                    </a:lnTo>
                    <a:lnTo>
                      <a:pt x="1419" y="2162"/>
                    </a:lnTo>
                    <a:lnTo>
                      <a:pt x="1429" y="2143"/>
                    </a:lnTo>
                    <a:lnTo>
                      <a:pt x="1429" y="2115"/>
                    </a:lnTo>
                    <a:lnTo>
                      <a:pt x="1429" y="2095"/>
                    </a:lnTo>
                    <a:lnTo>
                      <a:pt x="1410" y="2067"/>
                    </a:lnTo>
                    <a:lnTo>
                      <a:pt x="1400" y="2048"/>
                    </a:lnTo>
                    <a:lnTo>
                      <a:pt x="1372" y="1991"/>
                    </a:lnTo>
                    <a:lnTo>
                      <a:pt x="1353" y="1981"/>
                    </a:lnTo>
                    <a:lnTo>
                      <a:pt x="1324" y="1962"/>
                    </a:lnTo>
                    <a:lnTo>
                      <a:pt x="1296" y="1972"/>
                    </a:lnTo>
                    <a:lnTo>
                      <a:pt x="1267" y="1981"/>
                    </a:lnTo>
                    <a:lnTo>
                      <a:pt x="1134" y="2086"/>
                    </a:lnTo>
                    <a:lnTo>
                      <a:pt x="1077" y="2115"/>
                    </a:lnTo>
                    <a:lnTo>
                      <a:pt x="1029" y="2115"/>
                    </a:lnTo>
                    <a:lnTo>
                      <a:pt x="1000" y="2115"/>
                    </a:lnTo>
                    <a:lnTo>
                      <a:pt x="934" y="2076"/>
                    </a:lnTo>
                    <a:lnTo>
                      <a:pt x="886" y="2057"/>
                    </a:lnTo>
                    <a:lnTo>
                      <a:pt x="848" y="2057"/>
                    </a:lnTo>
                    <a:lnTo>
                      <a:pt x="772" y="2086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46" name="Freeform 48">
                <a:extLst>
                  <a:ext uri="{FF2B5EF4-FFF2-40B4-BE49-F238E27FC236}">
                    <a16:creationId xmlns:a16="http://schemas.microsoft.com/office/drawing/2014/main" id="{0E083426-75C1-C944-86C5-D5C72826E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5338" y="3154363"/>
                <a:ext cx="1231900" cy="954087"/>
              </a:xfrm>
              <a:custGeom>
                <a:avLst/>
                <a:gdLst>
                  <a:gd name="T0" fmla="*/ 363447 w 3420"/>
                  <a:gd name="T1" fmla="*/ 912668 h 2649"/>
                  <a:gd name="T2" fmla="*/ 336071 w 3420"/>
                  <a:gd name="T3" fmla="*/ 861163 h 2649"/>
                  <a:gd name="T4" fmla="*/ 329227 w 3420"/>
                  <a:gd name="T5" fmla="*/ 819744 h 2649"/>
                  <a:gd name="T6" fmla="*/ 288164 w 3420"/>
                  <a:gd name="T7" fmla="*/ 775443 h 2649"/>
                  <a:gd name="T8" fmla="*/ 257186 w 3420"/>
                  <a:gd name="T9" fmla="*/ 751312 h 2649"/>
                  <a:gd name="T10" fmla="*/ 205677 w 3420"/>
                  <a:gd name="T11" fmla="*/ 730782 h 2649"/>
                  <a:gd name="T12" fmla="*/ 226209 w 3420"/>
                  <a:gd name="T13" fmla="*/ 638219 h 2649"/>
                  <a:gd name="T14" fmla="*/ 216123 w 3420"/>
                  <a:gd name="T15" fmla="*/ 579872 h 2649"/>
                  <a:gd name="T16" fmla="*/ 140480 w 3420"/>
                  <a:gd name="T17" fmla="*/ 603643 h 2649"/>
                  <a:gd name="T18" fmla="*/ 126792 w 3420"/>
                  <a:gd name="T19" fmla="*/ 552139 h 2649"/>
                  <a:gd name="T20" fmla="*/ 99416 w 3420"/>
                  <a:gd name="T21" fmla="*/ 504236 h 2649"/>
                  <a:gd name="T22" fmla="*/ 6844 w 3420"/>
                  <a:gd name="T23" fmla="*/ 459575 h 2649"/>
                  <a:gd name="T24" fmla="*/ 41063 w 3420"/>
                  <a:gd name="T25" fmla="*/ 397986 h 2649"/>
                  <a:gd name="T26" fmla="*/ 24134 w 3420"/>
                  <a:gd name="T27" fmla="*/ 336398 h 2649"/>
                  <a:gd name="T28" fmla="*/ 27376 w 3420"/>
                  <a:gd name="T29" fmla="*/ 164597 h 2649"/>
                  <a:gd name="T30" fmla="*/ 92573 w 3420"/>
                  <a:gd name="T31" fmla="*/ 185487 h 2649"/>
                  <a:gd name="T32" fmla="*/ 188747 w 3420"/>
                  <a:gd name="T33" fmla="*/ 133983 h 2649"/>
                  <a:gd name="T34" fmla="*/ 226209 w 3420"/>
                  <a:gd name="T35" fmla="*/ 161356 h 2649"/>
                  <a:gd name="T36" fmla="*/ 236654 w 3420"/>
                  <a:gd name="T37" fmla="*/ 195572 h 2649"/>
                  <a:gd name="T38" fmla="*/ 243498 w 3420"/>
                  <a:gd name="T39" fmla="*/ 216101 h 2649"/>
                  <a:gd name="T40" fmla="*/ 339673 w 3420"/>
                  <a:gd name="T41" fmla="*/ 199173 h 2649"/>
                  <a:gd name="T42" fmla="*/ 394424 w 3420"/>
                  <a:gd name="T43" fmla="*/ 178284 h 2649"/>
                  <a:gd name="T44" fmla="*/ 473309 w 3420"/>
                  <a:gd name="T45" fmla="*/ 168199 h 2649"/>
                  <a:gd name="T46" fmla="*/ 555796 w 3420"/>
                  <a:gd name="T47" fmla="*/ 109851 h 2649"/>
                  <a:gd name="T48" fmla="*/ 610547 w 3420"/>
                  <a:gd name="T49" fmla="*/ 96165 h 2649"/>
                  <a:gd name="T50" fmla="*/ 672502 w 3420"/>
                  <a:gd name="T51" fmla="*/ 113093 h 2649"/>
                  <a:gd name="T52" fmla="*/ 686190 w 3420"/>
                  <a:gd name="T53" fmla="*/ 75635 h 2649"/>
                  <a:gd name="T54" fmla="*/ 716807 w 3420"/>
                  <a:gd name="T55" fmla="*/ 34576 h 2649"/>
                  <a:gd name="T56" fmla="*/ 720409 w 3420"/>
                  <a:gd name="T57" fmla="*/ 0 h 2649"/>
                  <a:gd name="T58" fmla="*/ 751387 w 3420"/>
                  <a:gd name="T59" fmla="*/ 34576 h 2649"/>
                  <a:gd name="T60" fmla="*/ 768317 w 3420"/>
                  <a:gd name="T61" fmla="*/ 72034 h 2649"/>
                  <a:gd name="T62" fmla="*/ 926086 w 3420"/>
                  <a:gd name="T63" fmla="*/ 89322 h 2649"/>
                  <a:gd name="T64" fmla="*/ 1001729 w 3420"/>
                  <a:gd name="T65" fmla="*/ 99407 h 2649"/>
                  <a:gd name="T66" fmla="*/ 1070168 w 3420"/>
                  <a:gd name="T67" fmla="*/ 168199 h 2649"/>
                  <a:gd name="T68" fmla="*/ 1083856 w 3420"/>
                  <a:gd name="T69" fmla="*/ 274449 h 2649"/>
                  <a:gd name="T70" fmla="*/ 1224696 w 3420"/>
                  <a:gd name="T71" fmla="*/ 624533 h 2649"/>
                  <a:gd name="T72" fmla="*/ 1169585 w 3420"/>
                  <a:gd name="T73" fmla="*/ 761757 h 2649"/>
                  <a:gd name="T74" fmla="*/ 1145811 w 3420"/>
                  <a:gd name="T75" fmla="*/ 785528 h 2649"/>
                  <a:gd name="T76" fmla="*/ 1056480 w 3420"/>
                  <a:gd name="T77" fmla="*/ 758155 h 2649"/>
                  <a:gd name="T78" fmla="*/ 953462 w 3420"/>
                  <a:gd name="T79" fmla="*/ 812901 h 2649"/>
                  <a:gd name="T80" fmla="*/ 905555 w 3420"/>
                  <a:gd name="T81" fmla="*/ 864405 h 2649"/>
                  <a:gd name="T82" fmla="*/ 833514 w 3420"/>
                  <a:gd name="T83" fmla="*/ 854320 h 2649"/>
                  <a:gd name="T84" fmla="*/ 799294 w 3420"/>
                  <a:gd name="T85" fmla="*/ 878091 h 2649"/>
                  <a:gd name="T86" fmla="*/ 754629 w 3420"/>
                  <a:gd name="T87" fmla="*/ 878091 h 2649"/>
                  <a:gd name="T88" fmla="*/ 696276 w 3420"/>
                  <a:gd name="T89" fmla="*/ 881693 h 2649"/>
                  <a:gd name="T90" fmla="*/ 538506 w 3420"/>
                  <a:gd name="T91" fmla="*/ 874850 h 2649"/>
                  <a:gd name="T92" fmla="*/ 507528 w 3420"/>
                  <a:gd name="T93" fmla="*/ 905464 h 2649"/>
                  <a:gd name="T94" fmla="*/ 387580 w 3420"/>
                  <a:gd name="T95" fmla="*/ 940040 h 26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420" h="2649">
                    <a:moveTo>
                      <a:pt x="1076" y="2610"/>
                    </a:moveTo>
                    <a:lnTo>
                      <a:pt x="1038" y="2591"/>
                    </a:lnTo>
                    <a:lnTo>
                      <a:pt x="1019" y="2562"/>
                    </a:lnTo>
                    <a:lnTo>
                      <a:pt x="1009" y="2534"/>
                    </a:lnTo>
                    <a:lnTo>
                      <a:pt x="990" y="2457"/>
                    </a:lnTo>
                    <a:lnTo>
                      <a:pt x="971" y="2429"/>
                    </a:lnTo>
                    <a:lnTo>
                      <a:pt x="952" y="2410"/>
                    </a:lnTo>
                    <a:lnTo>
                      <a:pt x="933" y="2391"/>
                    </a:lnTo>
                    <a:lnTo>
                      <a:pt x="885" y="2372"/>
                    </a:lnTo>
                    <a:lnTo>
                      <a:pt x="876" y="2343"/>
                    </a:lnTo>
                    <a:lnTo>
                      <a:pt x="876" y="2315"/>
                    </a:lnTo>
                    <a:lnTo>
                      <a:pt x="914" y="2276"/>
                    </a:lnTo>
                    <a:lnTo>
                      <a:pt x="914" y="2257"/>
                    </a:lnTo>
                    <a:lnTo>
                      <a:pt x="905" y="2229"/>
                    </a:lnTo>
                    <a:lnTo>
                      <a:pt x="885" y="2200"/>
                    </a:lnTo>
                    <a:lnTo>
                      <a:pt x="800" y="2153"/>
                    </a:lnTo>
                    <a:lnTo>
                      <a:pt x="781" y="2134"/>
                    </a:lnTo>
                    <a:lnTo>
                      <a:pt x="752" y="2095"/>
                    </a:lnTo>
                    <a:lnTo>
                      <a:pt x="733" y="2086"/>
                    </a:lnTo>
                    <a:lnTo>
                      <a:pt x="714" y="2086"/>
                    </a:lnTo>
                    <a:lnTo>
                      <a:pt x="638" y="2153"/>
                    </a:lnTo>
                    <a:lnTo>
                      <a:pt x="543" y="2181"/>
                    </a:lnTo>
                    <a:lnTo>
                      <a:pt x="562" y="2067"/>
                    </a:lnTo>
                    <a:lnTo>
                      <a:pt x="571" y="2029"/>
                    </a:lnTo>
                    <a:lnTo>
                      <a:pt x="600" y="1972"/>
                    </a:lnTo>
                    <a:lnTo>
                      <a:pt x="609" y="1934"/>
                    </a:lnTo>
                    <a:lnTo>
                      <a:pt x="619" y="1800"/>
                    </a:lnTo>
                    <a:lnTo>
                      <a:pt x="628" y="1772"/>
                    </a:lnTo>
                    <a:lnTo>
                      <a:pt x="657" y="1686"/>
                    </a:lnTo>
                    <a:lnTo>
                      <a:pt x="657" y="1657"/>
                    </a:lnTo>
                    <a:lnTo>
                      <a:pt x="638" y="1629"/>
                    </a:lnTo>
                    <a:lnTo>
                      <a:pt x="600" y="1610"/>
                    </a:lnTo>
                    <a:lnTo>
                      <a:pt x="571" y="1600"/>
                    </a:lnTo>
                    <a:lnTo>
                      <a:pt x="533" y="1610"/>
                    </a:lnTo>
                    <a:lnTo>
                      <a:pt x="448" y="1657"/>
                    </a:lnTo>
                    <a:lnTo>
                      <a:pt x="390" y="1676"/>
                    </a:lnTo>
                    <a:lnTo>
                      <a:pt x="352" y="1676"/>
                    </a:lnTo>
                    <a:lnTo>
                      <a:pt x="333" y="1657"/>
                    </a:lnTo>
                    <a:lnTo>
                      <a:pt x="343" y="1610"/>
                    </a:lnTo>
                    <a:lnTo>
                      <a:pt x="352" y="1533"/>
                    </a:lnTo>
                    <a:lnTo>
                      <a:pt x="352" y="1495"/>
                    </a:lnTo>
                    <a:lnTo>
                      <a:pt x="343" y="1457"/>
                    </a:lnTo>
                    <a:lnTo>
                      <a:pt x="305" y="1419"/>
                    </a:lnTo>
                    <a:lnTo>
                      <a:pt x="276" y="1400"/>
                    </a:lnTo>
                    <a:lnTo>
                      <a:pt x="152" y="1381"/>
                    </a:lnTo>
                    <a:lnTo>
                      <a:pt x="67" y="1353"/>
                    </a:lnTo>
                    <a:lnTo>
                      <a:pt x="28" y="1324"/>
                    </a:lnTo>
                    <a:lnTo>
                      <a:pt x="19" y="1276"/>
                    </a:lnTo>
                    <a:lnTo>
                      <a:pt x="28" y="1191"/>
                    </a:lnTo>
                    <a:lnTo>
                      <a:pt x="47" y="1143"/>
                    </a:lnTo>
                    <a:lnTo>
                      <a:pt x="76" y="1114"/>
                    </a:lnTo>
                    <a:lnTo>
                      <a:pt x="114" y="1105"/>
                    </a:lnTo>
                    <a:lnTo>
                      <a:pt x="133" y="1076"/>
                    </a:lnTo>
                    <a:lnTo>
                      <a:pt x="133" y="1038"/>
                    </a:lnTo>
                    <a:lnTo>
                      <a:pt x="105" y="981"/>
                    </a:lnTo>
                    <a:lnTo>
                      <a:pt x="67" y="934"/>
                    </a:lnTo>
                    <a:lnTo>
                      <a:pt x="38" y="876"/>
                    </a:lnTo>
                    <a:lnTo>
                      <a:pt x="0" y="733"/>
                    </a:lnTo>
                    <a:lnTo>
                      <a:pt x="0" y="486"/>
                    </a:lnTo>
                    <a:lnTo>
                      <a:pt x="76" y="457"/>
                    </a:lnTo>
                    <a:lnTo>
                      <a:pt x="114" y="457"/>
                    </a:lnTo>
                    <a:lnTo>
                      <a:pt x="162" y="476"/>
                    </a:lnTo>
                    <a:lnTo>
                      <a:pt x="228" y="515"/>
                    </a:lnTo>
                    <a:lnTo>
                      <a:pt x="257" y="515"/>
                    </a:lnTo>
                    <a:lnTo>
                      <a:pt x="305" y="515"/>
                    </a:lnTo>
                    <a:lnTo>
                      <a:pt x="362" y="486"/>
                    </a:lnTo>
                    <a:lnTo>
                      <a:pt x="495" y="381"/>
                    </a:lnTo>
                    <a:lnTo>
                      <a:pt x="524" y="372"/>
                    </a:lnTo>
                    <a:lnTo>
                      <a:pt x="552" y="362"/>
                    </a:lnTo>
                    <a:lnTo>
                      <a:pt x="581" y="381"/>
                    </a:lnTo>
                    <a:lnTo>
                      <a:pt x="600" y="391"/>
                    </a:lnTo>
                    <a:lnTo>
                      <a:pt x="628" y="448"/>
                    </a:lnTo>
                    <a:lnTo>
                      <a:pt x="638" y="467"/>
                    </a:lnTo>
                    <a:lnTo>
                      <a:pt x="657" y="495"/>
                    </a:lnTo>
                    <a:lnTo>
                      <a:pt x="657" y="515"/>
                    </a:lnTo>
                    <a:lnTo>
                      <a:pt x="657" y="543"/>
                    </a:lnTo>
                    <a:lnTo>
                      <a:pt x="647" y="562"/>
                    </a:lnTo>
                    <a:lnTo>
                      <a:pt x="647" y="581"/>
                    </a:lnTo>
                    <a:lnTo>
                      <a:pt x="657" y="591"/>
                    </a:lnTo>
                    <a:lnTo>
                      <a:pt x="676" y="600"/>
                    </a:lnTo>
                    <a:lnTo>
                      <a:pt x="857" y="600"/>
                    </a:lnTo>
                    <a:lnTo>
                      <a:pt x="895" y="591"/>
                    </a:lnTo>
                    <a:lnTo>
                      <a:pt x="924" y="572"/>
                    </a:lnTo>
                    <a:lnTo>
                      <a:pt x="943" y="553"/>
                    </a:lnTo>
                    <a:lnTo>
                      <a:pt x="962" y="524"/>
                    </a:lnTo>
                    <a:lnTo>
                      <a:pt x="981" y="495"/>
                    </a:lnTo>
                    <a:lnTo>
                      <a:pt x="1009" y="486"/>
                    </a:lnTo>
                    <a:lnTo>
                      <a:pt x="1095" y="495"/>
                    </a:lnTo>
                    <a:lnTo>
                      <a:pt x="1171" y="476"/>
                    </a:lnTo>
                    <a:lnTo>
                      <a:pt x="1266" y="495"/>
                    </a:lnTo>
                    <a:lnTo>
                      <a:pt x="1295" y="486"/>
                    </a:lnTo>
                    <a:lnTo>
                      <a:pt x="1314" y="467"/>
                    </a:lnTo>
                    <a:lnTo>
                      <a:pt x="1362" y="410"/>
                    </a:lnTo>
                    <a:lnTo>
                      <a:pt x="1390" y="391"/>
                    </a:lnTo>
                    <a:lnTo>
                      <a:pt x="1533" y="334"/>
                    </a:lnTo>
                    <a:lnTo>
                      <a:pt x="1543" y="305"/>
                    </a:lnTo>
                    <a:lnTo>
                      <a:pt x="1571" y="267"/>
                    </a:lnTo>
                    <a:lnTo>
                      <a:pt x="1590" y="248"/>
                    </a:lnTo>
                    <a:lnTo>
                      <a:pt x="1638" y="238"/>
                    </a:lnTo>
                    <a:lnTo>
                      <a:pt x="1695" y="267"/>
                    </a:lnTo>
                    <a:lnTo>
                      <a:pt x="1771" y="314"/>
                    </a:lnTo>
                    <a:lnTo>
                      <a:pt x="1790" y="334"/>
                    </a:lnTo>
                    <a:lnTo>
                      <a:pt x="1828" y="334"/>
                    </a:lnTo>
                    <a:lnTo>
                      <a:pt x="1867" y="314"/>
                    </a:lnTo>
                    <a:lnTo>
                      <a:pt x="1895" y="295"/>
                    </a:lnTo>
                    <a:lnTo>
                      <a:pt x="1905" y="267"/>
                    </a:lnTo>
                    <a:lnTo>
                      <a:pt x="1905" y="238"/>
                    </a:lnTo>
                    <a:lnTo>
                      <a:pt x="1905" y="210"/>
                    </a:lnTo>
                    <a:lnTo>
                      <a:pt x="1905" y="181"/>
                    </a:lnTo>
                    <a:lnTo>
                      <a:pt x="1914" y="162"/>
                    </a:lnTo>
                    <a:lnTo>
                      <a:pt x="1971" y="114"/>
                    </a:lnTo>
                    <a:lnTo>
                      <a:pt x="1990" y="96"/>
                    </a:lnTo>
                    <a:lnTo>
                      <a:pt x="1990" y="67"/>
                    </a:lnTo>
                    <a:lnTo>
                      <a:pt x="1990" y="38"/>
                    </a:lnTo>
                    <a:lnTo>
                      <a:pt x="1990" y="10"/>
                    </a:lnTo>
                    <a:lnTo>
                      <a:pt x="2000" y="0"/>
                    </a:lnTo>
                    <a:lnTo>
                      <a:pt x="2028" y="0"/>
                    </a:lnTo>
                    <a:lnTo>
                      <a:pt x="2076" y="38"/>
                    </a:lnTo>
                    <a:lnTo>
                      <a:pt x="2086" y="67"/>
                    </a:lnTo>
                    <a:lnTo>
                      <a:pt x="2086" y="96"/>
                    </a:lnTo>
                    <a:lnTo>
                      <a:pt x="2086" y="114"/>
                    </a:lnTo>
                    <a:lnTo>
                      <a:pt x="2086" y="134"/>
                    </a:lnTo>
                    <a:lnTo>
                      <a:pt x="2105" y="172"/>
                    </a:lnTo>
                    <a:lnTo>
                      <a:pt x="2133" y="200"/>
                    </a:lnTo>
                    <a:lnTo>
                      <a:pt x="2171" y="238"/>
                    </a:lnTo>
                    <a:lnTo>
                      <a:pt x="2333" y="210"/>
                    </a:lnTo>
                    <a:lnTo>
                      <a:pt x="2390" y="210"/>
                    </a:lnTo>
                    <a:lnTo>
                      <a:pt x="2571" y="248"/>
                    </a:lnTo>
                    <a:lnTo>
                      <a:pt x="2600" y="267"/>
                    </a:lnTo>
                    <a:lnTo>
                      <a:pt x="2667" y="286"/>
                    </a:lnTo>
                    <a:lnTo>
                      <a:pt x="2752" y="238"/>
                    </a:lnTo>
                    <a:lnTo>
                      <a:pt x="2781" y="276"/>
                    </a:lnTo>
                    <a:lnTo>
                      <a:pt x="2800" y="305"/>
                    </a:lnTo>
                    <a:lnTo>
                      <a:pt x="2828" y="334"/>
                    </a:lnTo>
                    <a:lnTo>
                      <a:pt x="2933" y="419"/>
                    </a:lnTo>
                    <a:lnTo>
                      <a:pt x="2971" y="467"/>
                    </a:lnTo>
                    <a:lnTo>
                      <a:pt x="3000" y="524"/>
                    </a:lnTo>
                    <a:lnTo>
                      <a:pt x="3000" y="610"/>
                    </a:lnTo>
                    <a:lnTo>
                      <a:pt x="3000" y="686"/>
                    </a:lnTo>
                    <a:lnTo>
                      <a:pt x="3009" y="762"/>
                    </a:lnTo>
                    <a:lnTo>
                      <a:pt x="3238" y="1172"/>
                    </a:lnTo>
                    <a:lnTo>
                      <a:pt x="3324" y="1372"/>
                    </a:lnTo>
                    <a:lnTo>
                      <a:pt x="3381" y="1581"/>
                    </a:lnTo>
                    <a:lnTo>
                      <a:pt x="3400" y="1734"/>
                    </a:lnTo>
                    <a:lnTo>
                      <a:pt x="3419" y="2143"/>
                    </a:lnTo>
                    <a:lnTo>
                      <a:pt x="3352" y="2134"/>
                    </a:lnTo>
                    <a:lnTo>
                      <a:pt x="3267" y="2115"/>
                    </a:lnTo>
                    <a:lnTo>
                      <a:pt x="3247" y="2115"/>
                    </a:lnTo>
                    <a:lnTo>
                      <a:pt x="3229" y="2134"/>
                    </a:lnTo>
                    <a:lnTo>
                      <a:pt x="3219" y="2153"/>
                    </a:lnTo>
                    <a:lnTo>
                      <a:pt x="3200" y="2172"/>
                    </a:lnTo>
                    <a:lnTo>
                      <a:pt x="3181" y="2181"/>
                    </a:lnTo>
                    <a:lnTo>
                      <a:pt x="3133" y="2172"/>
                    </a:lnTo>
                    <a:lnTo>
                      <a:pt x="3038" y="2115"/>
                    </a:lnTo>
                    <a:lnTo>
                      <a:pt x="2990" y="2105"/>
                    </a:lnTo>
                    <a:lnTo>
                      <a:pt x="2933" y="2105"/>
                    </a:lnTo>
                    <a:lnTo>
                      <a:pt x="2771" y="2143"/>
                    </a:lnTo>
                    <a:lnTo>
                      <a:pt x="2714" y="2172"/>
                    </a:lnTo>
                    <a:lnTo>
                      <a:pt x="2685" y="2200"/>
                    </a:lnTo>
                    <a:lnTo>
                      <a:pt x="2647" y="2257"/>
                    </a:lnTo>
                    <a:lnTo>
                      <a:pt x="2628" y="2276"/>
                    </a:lnTo>
                    <a:lnTo>
                      <a:pt x="2562" y="2324"/>
                    </a:lnTo>
                    <a:lnTo>
                      <a:pt x="2543" y="2353"/>
                    </a:lnTo>
                    <a:lnTo>
                      <a:pt x="2514" y="2400"/>
                    </a:lnTo>
                    <a:lnTo>
                      <a:pt x="2495" y="2410"/>
                    </a:lnTo>
                    <a:lnTo>
                      <a:pt x="2467" y="2419"/>
                    </a:lnTo>
                    <a:lnTo>
                      <a:pt x="2352" y="2372"/>
                    </a:lnTo>
                    <a:lnTo>
                      <a:pt x="2314" y="2372"/>
                    </a:lnTo>
                    <a:lnTo>
                      <a:pt x="2286" y="2372"/>
                    </a:lnTo>
                    <a:lnTo>
                      <a:pt x="2247" y="2391"/>
                    </a:lnTo>
                    <a:lnTo>
                      <a:pt x="2228" y="2419"/>
                    </a:lnTo>
                    <a:lnTo>
                      <a:pt x="2219" y="2438"/>
                    </a:lnTo>
                    <a:lnTo>
                      <a:pt x="2209" y="2457"/>
                    </a:lnTo>
                    <a:lnTo>
                      <a:pt x="2200" y="2476"/>
                    </a:lnTo>
                    <a:lnTo>
                      <a:pt x="2181" y="2476"/>
                    </a:lnTo>
                    <a:lnTo>
                      <a:pt x="2095" y="2438"/>
                    </a:lnTo>
                    <a:lnTo>
                      <a:pt x="2057" y="2438"/>
                    </a:lnTo>
                    <a:lnTo>
                      <a:pt x="2019" y="2438"/>
                    </a:lnTo>
                    <a:lnTo>
                      <a:pt x="1971" y="2448"/>
                    </a:lnTo>
                    <a:lnTo>
                      <a:pt x="1933" y="2448"/>
                    </a:lnTo>
                    <a:lnTo>
                      <a:pt x="1876" y="2429"/>
                    </a:lnTo>
                    <a:lnTo>
                      <a:pt x="1781" y="2429"/>
                    </a:lnTo>
                    <a:lnTo>
                      <a:pt x="1714" y="2410"/>
                    </a:lnTo>
                    <a:lnTo>
                      <a:pt x="1495" y="2429"/>
                    </a:lnTo>
                    <a:lnTo>
                      <a:pt x="1457" y="2438"/>
                    </a:lnTo>
                    <a:lnTo>
                      <a:pt x="1428" y="2457"/>
                    </a:lnTo>
                    <a:lnTo>
                      <a:pt x="1419" y="2486"/>
                    </a:lnTo>
                    <a:lnTo>
                      <a:pt x="1409" y="2514"/>
                    </a:lnTo>
                    <a:lnTo>
                      <a:pt x="1409" y="2581"/>
                    </a:lnTo>
                    <a:lnTo>
                      <a:pt x="1400" y="2610"/>
                    </a:lnTo>
                    <a:lnTo>
                      <a:pt x="1333" y="2648"/>
                    </a:lnTo>
                    <a:lnTo>
                      <a:pt x="1076" y="261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47" name="Freeform 49">
                <a:extLst>
                  <a:ext uri="{FF2B5EF4-FFF2-40B4-BE49-F238E27FC236}">
                    <a16:creationId xmlns:a16="http://schemas.microsoft.com/office/drawing/2014/main" id="{01439D38-9159-AE4E-9E5D-92977FAC0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2300" y="3449638"/>
                <a:ext cx="1235075" cy="1312862"/>
              </a:xfrm>
              <a:custGeom>
                <a:avLst/>
                <a:gdLst>
                  <a:gd name="T0" fmla="*/ 730603 w 3430"/>
                  <a:gd name="T1" fmla="*/ 1254217 h 3649"/>
                  <a:gd name="T2" fmla="*/ 651745 w 3430"/>
                  <a:gd name="T3" fmla="*/ 1179021 h 3649"/>
                  <a:gd name="T4" fmla="*/ 582970 w 3430"/>
                  <a:gd name="T5" fmla="*/ 1113900 h 3649"/>
                  <a:gd name="T6" fmla="*/ 582970 w 3430"/>
                  <a:gd name="T7" fmla="*/ 1072524 h 3649"/>
                  <a:gd name="T8" fmla="*/ 562445 w 3430"/>
                  <a:gd name="T9" fmla="*/ 1024673 h 3649"/>
                  <a:gd name="T10" fmla="*/ 552003 w 3430"/>
                  <a:gd name="T11" fmla="*/ 952715 h 3649"/>
                  <a:gd name="T12" fmla="*/ 487188 w 3430"/>
                  <a:gd name="T13" fmla="*/ 774621 h 3649"/>
                  <a:gd name="T14" fmla="*/ 414812 w 3430"/>
                  <a:gd name="T15" fmla="*/ 658050 h 3649"/>
                  <a:gd name="T16" fmla="*/ 308589 w 3430"/>
                  <a:gd name="T17" fmla="*/ 527807 h 3649"/>
                  <a:gd name="T18" fmla="*/ 325873 w 3430"/>
                  <a:gd name="T19" fmla="*/ 517373 h 3649"/>
                  <a:gd name="T20" fmla="*/ 319031 w 3430"/>
                  <a:gd name="T21" fmla="*/ 469522 h 3649"/>
                  <a:gd name="T22" fmla="*/ 281223 w 3430"/>
                  <a:gd name="T23" fmla="*/ 424908 h 3649"/>
                  <a:gd name="T24" fmla="*/ 216048 w 3430"/>
                  <a:gd name="T25" fmla="*/ 356549 h 3649"/>
                  <a:gd name="T26" fmla="*/ 178240 w 3430"/>
                  <a:gd name="T27" fmla="*/ 294665 h 3649"/>
                  <a:gd name="T28" fmla="*/ 17284 w 3430"/>
                  <a:gd name="T29" fmla="*/ 233142 h 3649"/>
                  <a:gd name="T30" fmla="*/ 13683 w 3430"/>
                  <a:gd name="T31" fmla="*/ 41375 h 3649"/>
                  <a:gd name="T32" fmla="*/ 54732 w 3430"/>
                  <a:gd name="T33" fmla="*/ 0 h 3649"/>
                  <a:gd name="T34" fmla="*/ 96141 w 3430"/>
                  <a:gd name="T35" fmla="*/ 10434 h 3649"/>
                  <a:gd name="T36" fmla="*/ 263939 w 3430"/>
                  <a:gd name="T37" fmla="*/ 48211 h 3649"/>
                  <a:gd name="T38" fmla="*/ 294906 w 3430"/>
                  <a:gd name="T39" fmla="*/ 89227 h 3649"/>
                  <a:gd name="T40" fmla="*/ 308589 w 3430"/>
                  <a:gd name="T41" fmla="*/ 123407 h 3649"/>
                  <a:gd name="T42" fmla="*/ 336315 w 3430"/>
                  <a:gd name="T43" fmla="*/ 116571 h 3649"/>
                  <a:gd name="T44" fmla="*/ 397889 w 3430"/>
                  <a:gd name="T45" fmla="*/ 85629 h 3649"/>
                  <a:gd name="T46" fmla="*/ 466304 w 3430"/>
                  <a:gd name="T47" fmla="*/ 92465 h 3649"/>
                  <a:gd name="T48" fmla="*/ 600254 w 3430"/>
                  <a:gd name="T49" fmla="*/ 51450 h 3649"/>
                  <a:gd name="T50" fmla="*/ 713319 w 3430"/>
                  <a:gd name="T51" fmla="*/ 109735 h 3649"/>
                  <a:gd name="T52" fmla="*/ 771652 w 3430"/>
                  <a:gd name="T53" fmla="*/ 116571 h 3649"/>
                  <a:gd name="T54" fmla="*/ 754368 w 3430"/>
                  <a:gd name="T55" fmla="*/ 157587 h 3649"/>
                  <a:gd name="T56" fmla="*/ 792176 w 3430"/>
                  <a:gd name="T57" fmla="*/ 195364 h 3649"/>
                  <a:gd name="T58" fmla="*/ 809460 w 3430"/>
                  <a:gd name="T59" fmla="*/ 178454 h 3649"/>
                  <a:gd name="T60" fmla="*/ 819542 w 3430"/>
                  <a:gd name="T61" fmla="*/ 154349 h 3649"/>
                  <a:gd name="T62" fmla="*/ 891559 w 3430"/>
                  <a:gd name="T63" fmla="*/ 143915 h 3649"/>
                  <a:gd name="T64" fmla="*/ 987700 w 3430"/>
                  <a:gd name="T65" fmla="*/ 137079 h 3649"/>
                  <a:gd name="T66" fmla="*/ 1070158 w 3430"/>
                  <a:gd name="T67" fmla="*/ 137079 h 3649"/>
                  <a:gd name="T68" fmla="*/ 1118049 w 3430"/>
                  <a:gd name="T69" fmla="*/ 164423 h 3649"/>
                  <a:gd name="T70" fmla="*/ 1100765 w 3430"/>
                  <a:gd name="T71" fmla="*/ 202200 h 3649"/>
                  <a:gd name="T72" fmla="*/ 1118049 w 3430"/>
                  <a:gd name="T73" fmla="*/ 260486 h 3649"/>
                  <a:gd name="T74" fmla="*/ 1196907 w 3430"/>
                  <a:gd name="T75" fmla="*/ 318771 h 3649"/>
                  <a:gd name="T76" fmla="*/ 1227873 w 3430"/>
                  <a:gd name="T77" fmla="*/ 380295 h 3649"/>
                  <a:gd name="T78" fmla="*/ 1221032 w 3430"/>
                  <a:gd name="T79" fmla="*/ 490030 h 3649"/>
                  <a:gd name="T80" fmla="*/ 1104366 w 3430"/>
                  <a:gd name="T81" fmla="*/ 603362 h 3649"/>
                  <a:gd name="T82" fmla="*/ 1083841 w 3430"/>
                  <a:gd name="T83" fmla="*/ 661288 h 3649"/>
                  <a:gd name="T84" fmla="*/ 1049634 w 3430"/>
                  <a:gd name="T85" fmla="*/ 644378 h 3649"/>
                  <a:gd name="T86" fmla="*/ 967175 w 3430"/>
                  <a:gd name="T87" fmla="*/ 647616 h 3649"/>
                  <a:gd name="T88" fmla="*/ 956733 w 3430"/>
                  <a:gd name="T89" fmla="*/ 695468 h 3649"/>
                  <a:gd name="T90" fmla="*/ 949892 w 3430"/>
                  <a:gd name="T91" fmla="*/ 746917 h 3649"/>
                  <a:gd name="T92" fmla="*/ 908842 w 3430"/>
                  <a:gd name="T93" fmla="*/ 764187 h 3649"/>
                  <a:gd name="T94" fmla="*/ 874635 w 3430"/>
                  <a:gd name="T95" fmla="*/ 767785 h 3649"/>
                  <a:gd name="T96" fmla="*/ 847269 w 3430"/>
                  <a:gd name="T97" fmla="*/ 750515 h 3649"/>
                  <a:gd name="T98" fmla="*/ 833586 w 3430"/>
                  <a:gd name="T99" fmla="*/ 801965 h 3649"/>
                  <a:gd name="T100" fmla="*/ 874635 w 3430"/>
                  <a:gd name="T101" fmla="*/ 822473 h 3649"/>
                  <a:gd name="T102" fmla="*/ 840067 w 3430"/>
                  <a:gd name="T103" fmla="*/ 901266 h 3649"/>
                  <a:gd name="T104" fmla="*/ 809460 w 3430"/>
                  <a:gd name="T105" fmla="*/ 911700 h 3649"/>
                  <a:gd name="T106" fmla="*/ 785335 w 3430"/>
                  <a:gd name="T107" fmla="*/ 928610 h 3649"/>
                  <a:gd name="T108" fmla="*/ 754368 w 3430"/>
                  <a:gd name="T109" fmla="*/ 1028271 h 3649"/>
                  <a:gd name="T110" fmla="*/ 771652 w 3430"/>
                  <a:gd name="T111" fmla="*/ 1113900 h 3649"/>
                  <a:gd name="T112" fmla="*/ 764810 w 3430"/>
                  <a:gd name="T113" fmla="*/ 1213201 h 3649"/>
                  <a:gd name="T114" fmla="*/ 768411 w 3430"/>
                  <a:gd name="T115" fmla="*/ 1308904 h 36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430" h="3649">
                    <a:moveTo>
                      <a:pt x="2038" y="3648"/>
                    </a:moveTo>
                    <a:lnTo>
                      <a:pt x="2038" y="3543"/>
                    </a:lnTo>
                    <a:lnTo>
                      <a:pt x="2038" y="3524"/>
                    </a:lnTo>
                    <a:lnTo>
                      <a:pt x="2029" y="3486"/>
                    </a:lnTo>
                    <a:lnTo>
                      <a:pt x="2010" y="3467"/>
                    </a:lnTo>
                    <a:lnTo>
                      <a:pt x="1895" y="3362"/>
                    </a:lnTo>
                    <a:lnTo>
                      <a:pt x="1848" y="3305"/>
                    </a:lnTo>
                    <a:lnTo>
                      <a:pt x="1810" y="3277"/>
                    </a:lnTo>
                    <a:lnTo>
                      <a:pt x="1724" y="3229"/>
                    </a:lnTo>
                    <a:lnTo>
                      <a:pt x="1667" y="3191"/>
                    </a:lnTo>
                    <a:lnTo>
                      <a:pt x="1648" y="3153"/>
                    </a:lnTo>
                    <a:lnTo>
                      <a:pt x="1619" y="3096"/>
                    </a:lnTo>
                    <a:lnTo>
                      <a:pt x="1610" y="3057"/>
                    </a:lnTo>
                    <a:lnTo>
                      <a:pt x="1610" y="3029"/>
                    </a:lnTo>
                    <a:lnTo>
                      <a:pt x="1619" y="3010"/>
                    </a:lnTo>
                    <a:lnTo>
                      <a:pt x="1619" y="2981"/>
                    </a:lnTo>
                    <a:lnTo>
                      <a:pt x="1629" y="2962"/>
                    </a:lnTo>
                    <a:lnTo>
                      <a:pt x="1619" y="2934"/>
                    </a:lnTo>
                    <a:lnTo>
                      <a:pt x="1572" y="2876"/>
                    </a:lnTo>
                    <a:lnTo>
                      <a:pt x="1562" y="2848"/>
                    </a:lnTo>
                    <a:lnTo>
                      <a:pt x="1553" y="2819"/>
                    </a:lnTo>
                    <a:lnTo>
                      <a:pt x="1562" y="2762"/>
                    </a:lnTo>
                    <a:lnTo>
                      <a:pt x="1553" y="2715"/>
                    </a:lnTo>
                    <a:lnTo>
                      <a:pt x="1533" y="2648"/>
                    </a:lnTo>
                    <a:lnTo>
                      <a:pt x="1486" y="2505"/>
                    </a:lnTo>
                    <a:lnTo>
                      <a:pt x="1429" y="2257"/>
                    </a:lnTo>
                    <a:lnTo>
                      <a:pt x="1410" y="2219"/>
                    </a:lnTo>
                    <a:lnTo>
                      <a:pt x="1353" y="2153"/>
                    </a:lnTo>
                    <a:lnTo>
                      <a:pt x="1315" y="2086"/>
                    </a:lnTo>
                    <a:lnTo>
                      <a:pt x="1219" y="1857"/>
                    </a:lnTo>
                    <a:lnTo>
                      <a:pt x="1200" y="1838"/>
                    </a:lnTo>
                    <a:lnTo>
                      <a:pt x="1152" y="1829"/>
                    </a:lnTo>
                    <a:lnTo>
                      <a:pt x="1095" y="1810"/>
                    </a:lnTo>
                    <a:lnTo>
                      <a:pt x="876" y="1514"/>
                    </a:lnTo>
                    <a:lnTo>
                      <a:pt x="867" y="1486"/>
                    </a:lnTo>
                    <a:lnTo>
                      <a:pt x="857" y="1467"/>
                    </a:lnTo>
                    <a:lnTo>
                      <a:pt x="867" y="1448"/>
                    </a:lnTo>
                    <a:lnTo>
                      <a:pt x="876" y="1438"/>
                    </a:lnTo>
                    <a:lnTo>
                      <a:pt x="886" y="1438"/>
                    </a:lnTo>
                    <a:lnTo>
                      <a:pt x="905" y="1438"/>
                    </a:lnTo>
                    <a:lnTo>
                      <a:pt x="924" y="1448"/>
                    </a:lnTo>
                    <a:lnTo>
                      <a:pt x="934" y="1438"/>
                    </a:lnTo>
                    <a:lnTo>
                      <a:pt x="924" y="1400"/>
                    </a:lnTo>
                    <a:lnTo>
                      <a:pt x="886" y="1305"/>
                    </a:lnTo>
                    <a:lnTo>
                      <a:pt x="867" y="1258"/>
                    </a:lnTo>
                    <a:lnTo>
                      <a:pt x="838" y="1219"/>
                    </a:lnTo>
                    <a:lnTo>
                      <a:pt x="810" y="1200"/>
                    </a:lnTo>
                    <a:lnTo>
                      <a:pt x="781" y="1181"/>
                    </a:lnTo>
                    <a:lnTo>
                      <a:pt x="676" y="1172"/>
                    </a:lnTo>
                    <a:lnTo>
                      <a:pt x="648" y="1162"/>
                    </a:lnTo>
                    <a:lnTo>
                      <a:pt x="638" y="1143"/>
                    </a:lnTo>
                    <a:lnTo>
                      <a:pt x="600" y="991"/>
                    </a:lnTo>
                    <a:lnTo>
                      <a:pt x="562" y="905"/>
                    </a:lnTo>
                    <a:lnTo>
                      <a:pt x="543" y="857"/>
                    </a:lnTo>
                    <a:lnTo>
                      <a:pt x="515" y="829"/>
                    </a:lnTo>
                    <a:lnTo>
                      <a:pt x="495" y="819"/>
                    </a:lnTo>
                    <a:lnTo>
                      <a:pt x="286" y="838"/>
                    </a:lnTo>
                    <a:lnTo>
                      <a:pt x="267" y="838"/>
                    </a:lnTo>
                    <a:lnTo>
                      <a:pt x="162" y="762"/>
                    </a:lnTo>
                    <a:lnTo>
                      <a:pt x="48" y="648"/>
                    </a:lnTo>
                    <a:lnTo>
                      <a:pt x="10" y="476"/>
                    </a:lnTo>
                    <a:lnTo>
                      <a:pt x="0" y="276"/>
                    </a:lnTo>
                    <a:lnTo>
                      <a:pt x="10" y="200"/>
                    </a:lnTo>
                    <a:lnTo>
                      <a:pt x="38" y="115"/>
                    </a:lnTo>
                    <a:lnTo>
                      <a:pt x="67" y="57"/>
                    </a:lnTo>
                    <a:lnTo>
                      <a:pt x="95" y="19"/>
                    </a:lnTo>
                    <a:lnTo>
                      <a:pt x="124" y="0"/>
                    </a:lnTo>
                    <a:lnTo>
                      <a:pt x="152" y="0"/>
                    </a:lnTo>
                    <a:lnTo>
                      <a:pt x="181" y="0"/>
                    </a:lnTo>
                    <a:lnTo>
                      <a:pt x="210" y="0"/>
                    </a:lnTo>
                    <a:lnTo>
                      <a:pt x="229" y="10"/>
                    </a:lnTo>
                    <a:lnTo>
                      <a:pt x="267" y="29"/>
                    </a:lnTo>
                    <a:lnTo>
                      <a:pt x="334" y="95"/>
                    </a:lnTo>
                    <a:lnTo>
                      <a:pt x="657" y="105"/>
                    </a:lnTo>
                    <a:lnTo>
                      <a:pt x="705" y="115"/>
                    </a:lnTo>
                    <a:lnTo>
                      <a:pt x="733" y="134"/>
                    </a:lnTo>
                    <a:lnTo>
                      <a:pt x="753" y="181"/>
                    </a:lnTo>
                    <a:lnTo>
                      <a:pt x="771" y="200"/>
                    </a:lnTo>
                    <a:lnTo>
                      <a:pt x="791" y="219"/>
                    </a:lnTo>
                    <a:lnTo>
                      <a:pt x="819" y="248"/>
                    </a:lnTo>
                    <a:lnTo>
                      <a:pt x="838" y="257"/>
                    </a:lnTo>
                    <a:lnTo>
                      <a:pt x="848" y="276"/>
                    </a:lnTo>
                    <a:lnTo>
                      <a:pt x="848" y="315"/>
                    </a:lnTo>
                    <a:lnTo>
                      <a:pt x="857" y="343"/>
                    </a:lnTo>
                    <a:lnTo>
                      <a:pt x="867" y="362"/>
                    </a:lnTo>
                    <a:lnTo>
                      <a:pt x="886" y="362"/>
                    </a:lnTo>
                    <a:lnTo>
                      <a:pt x="905" y="353"/>
                    </a:lnTo>
                    <a:lnTo>
                      <a:pt x="934" y="324"/>
                    </a:lnTo>
                    <a:lnTo>
                      <a:pt x="943" y="305"/>
                    </a:lnTo>
                    <a:lnTo>
                      <a:pt x="1038" y="248"/>
                    </a:lnTo>
                    <a:lnTo>
                      <a:pt x="1057" y="238"/>
                    </a:lnTo>
                    <a:lnTo>
                      <a:pt x="1105" y="238"/>
                    </a:lnTo>
                    <a:lnTo>
                      <a:pt x="1210" y="267"/>
                    </a:lnTo>
                    <a:lnTo>
                      <a:pt x="1248" y="276"/>
                    </a:lnTo>
                    <a:lnTo>
                      <a:pt x="1276" y="267"/>
                    </a:lnTo>
                    <a:lnTo>
                      <a:pt x="1295" y="257"/>
                    </a:lnTo>
                    <a:lnTo>
                      <a:pt x="1315" y="238"/>
                    </a:lnTo>
                    <a:lnTo>
                      <a:pt x="1400" y="172"/>
                    </a:lnTo>
                    <a:lnTo>
                      <a:pt x="1629" y="134"/>
                    </a:lnTo>
                    <a:lnTo>
                      <a:pt x="1667" y="143"/>
                    </a:lnTo>
                    <a:lnTo>
                      <a:pt x="1696" y="153"/>
                    </a:lnTo>
                    <a:lnTo>
                      <a:pt x="1829" y="248"/>
                    </a:lnTo>
                    <a:lnTo>
                      <a:pt x="1934" y="295"/>
                    </a:lnTo>
                    <a:lnTo>
                      <a:pt x="1981" y="305"/>
                    </a:lnTo>
                    <a:lnTo>
                      <a:pt x="2029" y="305"/>
                    </a:lnTo>
                    <a:lnTo>
                      <a:pt x="2105" y="305"/>
                    </a:lnTo>
                    <a:lnTo>
                      <a:pt x="2124" y="305"/>
                    </a:lnTo>
                    <a:lnTo>
                      <a:pt x="2143" y="324"/>
                    </a:lnTo>
                    <a:lnTo>
                      <a:pt x="2143" y="353"/>
                    </a:lnTo>
                    <a:lnTo>
                      <a:pt x="2124" y="391"/>
                    </a:lnTo>
                    <a:lnTo>
                      <a:pt x="2105" y="410"/>
                    </a:lnTo>
                    <a:lnTo>
                      <a:pt x="2095" y="438"/>
                    </a:lnTo>
                    <a:lnTo>
                      <a:pt x="2095" y="467"/>
                    </a:lnTo>
                    <a:lnTo>
                      <a:pt x="2115" y="505"/>
                    </a:lnTo>
                    <a:lnTo>
                      <a:pt x="2162" y="534"/>
                    </a:lnTo>
                    <a:lnTo>
                      <a:pt x="2200" y="543"/>
                    </a:lnTo>
                    <a:lnTo>
                      <a:pt x="2229" y="543"/>
                    </a:lnTo>
                    <a:lnTo>
                      <a:pt x="2248" y="534"/>
                    </a:lnTo>
                    <a:lnTo>
                      <a:pt x="2248" y="514"/>
                    </a:lnTo>
                    <a:lnTo>
                      <a:pt x="2248" y="496"/>
                    </a:lnTo>
                    <a:lnTo>
                      <a:pt x="2238" y="476"/>
                    </a:lnTo>
                    <a:lnTo>
                      <a:pt x="2238" y="457"/>
                    </a:lnTo>
                    <a:lnTo>
                      <a:pt x="2257" y="438"/>
                    </a:lnTo>
                    <a:lnTo>
                      <a:pt x="2276" y="429"/>
                    </a:lnTo>
                    <a:lnTo>
                      <a:pt x="2381" y="429"/>
                    </a:lnTo>
                    <a:lnTo>
                      <a:pt x="2410" y="429"/>
                    </a:lnTo>
                    <a:lnTo>
                      <a:pt x="2457" y="400"/>
                    </a:lnTo>
                    <a:lnTo>
                      <a:pt x="2476" y="400"/>
                    </a:lnTo>
                    <a:lnTo>
                      <a:pt x="2581" y="400"/>
                    </a:lnTo>
                    <a:lnTo>
                      <a:pt x="2610" y="400"/>
                    </a:lnTo>
                    <a:lnTo>
                      <a:pt x="2696" y="381"/>
                    </a:lnTo>
                    <a:lnTo>
                      <a:pt x="2743" y="381"/>
                    </a:lnTo>
                    <a:lnTo>
                      <a:pt x="2886" y="429"/>
                    </a:lnTo>
                    <a:lnTo>
                      <a:pt x="2915" y="429"/>
                    </a:lnTo>
                    <a:lnTo>
                      <a:pt x="2953" y="410"/>
                    </a:lnTo>
                    <a:lnTo>
                      <a:pt x="2972" y="381"/>
                    </a:lnTo>
                    <a:lnTo>
                      <a:pt x="3038" y="391"/>
                    </a:lnTo>
                    <a:lnTo>
                      <a:pt x="3076" y="410"/>
                    </a:lnTo>
                    <a:lnTo>
                      <a:pt x="3095" y="438"/>
                    </a:lnTo>
                    <a:lnTo>
                      <a:pt x="3105" y="457"/>
                    </a:lnTo>
                    <a:lnTo>
                      <a:pt x="3115" y="486"/>
                    </a:lnTo>
                    <a:lnTo>
                      <a:pt x="3105" y="514"/>
                    </a:lnTo>
                    <a:lnTo>
                      <a:pt x="3086" y="534"/>
                    </a:lnTo>
                    <a:lnTo>
                      <a:pt x="3057" y="562"/>
                    </a:lnTo>
                    <a:lnTo>
                      <a:pt x="3038" y="591"/>
                    </a:lnTo>
                    <a:lnTo>
                      <a:pt x="3029" y="629"/>
                    </a:lnTo>
                    <a:lnTo>
                      <a:pt x="3038" y="648"/>
                    </a:lnTo>
                    <a:lnTo>
                      <a:pt x="3105" y="724"/>
                    </a:lnTo>
                    <a:lnTo>
                      <a:pt x="3133" y="743"/>
                    </a:lnTo>
                    <a:lnTo>
                      <a:pt x="3258" y="800"/>
                    </a:lnTo>
                    <a:lnTo>
                      <a:pt x="3305" y="838"/>
                    </a:lnTo>
                    <a:lnTo>
                      <a:pt x="3324" y="886"/>
                    </a:lnTo>
                    <a:lnTo>
                      <a:pt x="3343" y="991"/>
                    </a:lnTo>
                    <a:lnTo>
                      <a:pt x="3362" y="1019"/>
                    </a:lnTo>
                    <a:lnTo>
                      <a:pt x="3381" y="1038"/>
                    </a:lnTo>
                    <a:lnTo>
                      <a:pt x="3410" y="1057"/>
                    </a:lnTo>
                    <a:lnTo>
                      <a:pt x="3429" y="1276"/>
                    </a:lnTo>
                    <a:lnTo>
                      <a:pt x="3419" y="1305"/>
                    </a:lnTo>
                    <a:lnTo>
                      <a:pt x="3410" y="1334"/>
                    </a:lnTo>
                    <a:lnTo>
                      <a:pt x="3391" y="1362"/>
                    </a:lnTo>
                    <a:lnTo>
                      <a:pt x="3343" y="1391"/>
                    </a:lnTo>
                    <a:lnTo>
                      <a:pt x="3305" y="1429"/>
                    </a:lnTo>
                    <a:lnTo>
                      <a:pt x="3258" y="1476"/>
                    </a:lnTo>
                    <a:lnTo>
                      <a:pt x="3067" y="1677"/>
                    </a:lnTo>
                    <a:lnTo>
                      <a:pt x="3048" y="1715"/>
                    </a:lnTo>
                    <a:lnTo>
                      <a:pt x="3029" y="1762"/>
                    </a:lnTo>
                    <a:lnTo>
                      <a:pt x="3019" y="1819"/>
                    </a:lnTo>
                    <a:lnTo>
                      <a:pt x="3010" y="1838"/>
                    </a:lnTo>
                    <a:lnTo>
                      <a:pt x="2991" y="1848"/>
                    </a:lnTo>
                    <a:lnTo>
                      <a:pt x="2972" y="1848"/>
                    </a:lnTo>
                    <a:lnTo>
                      <a:pt x="2953" y="1829"/>
                    </a:lnTo>
                    <a:lnTo>
                      <a:pt x="2915" y="1791"/>
                    </a:lnTo>
                    <a:lnTo>
                      <a:pt x="2886" y="1772"/>
                    </a:lnTo>
                    <a:lnTo>
                      <a:pt x="2867" y="1762"/>
                    </a:lnTo>
                    <a:lnTo>
                      <a:pt x="2848" y="1762"/>
                    </a:lnTo>
                    <a:lnTo>
                      <a:pt x="2686" y="1800"/>
                    </a:lnTo>
                    <a:lnTo>
                      <a:pt x="2657" y="1819"/>
                    </a:lnTo>
                    <a:lnTo>
                      <a:pt x="2648" y="1848"/>
                    </a:lnTo>
                    <a:lnTo>
                      <a:pt x="2638" y="1905"/>
                    </a:lnTo>
                    <a:lnTo>
                      <a:pt x="2657" y="1933"/>
                    </a:lnTo>
                    <a:lnTo>
                      <a:pt x="2667" y="1962"/>
                    </a:lnTo>
                    <a:lnTo>
                      <a:pt x="2676" y="1991"/>
                    </a:lnTo>
                    <a:lnTo>
                      <a:pt x="2667" y="2029"/>
                    </a:lnTo>
                    <a:lnTo>
                      <a:pt x="2638" y="2076"/>
                    </a:lnTo>
                    <a:lnTo>
                      <a:pt x="2610" y="2105"/>
                    </a:lnTo>
                    <a:lnTo>
                      <a:pt x="2572" y="2124"/>
                    </a:lnTo>
                    <a:lnTo>
                      <a:pt x="2543" y="2124"/>
                    </a:lnTo>
                    <a:lnTo>
                      <a:pt x="2524" y="2124"/>
                    </a:lnTo>
                    <a:lnTo>
                      <a:pt x="2505" y="2124"/>
                    </a:lnTo>
                    <a:lnTo>
                      <a:pt x="2486" y="2124"/>
                    </a:lnTo>
                    <a:lnTo>
                      <a:pt x="2457" y="2134"/>
                    </a:lnTo>
                    <a:lnTo>
                      <a:pt x="2429" y="2134"/>
                    </a:lnTo>
                    <a:lnTo>
                      <a:pt x="2410" y="2124"/>
                    </a:lnTo>
                    <a:lnTo>
                      <a:pt x="2391" y="2105"/>
                    </a:lnTo>
                    <a:lnTo>
                      <a:pt x="2372" y="2096"/>
                    </a:lnTo>
                    <a:lnTo>
                      <a:pt x="2353" y="2086"/>
                    </a:lnTo>
                    <a:lnTo>
                      <a:pt x="2324" y="2096"/>
                    </a:lnTo>
                    <a:lnTo>
                      <a:pt x="2315" y="2096"/>
                    </a:lnTo>
                    <a:lnTo>
                      <a:pt x="2295" y="2115"/>
                    </a:lnTo>
                    <a:lnTo>
                      <a:pt x="2315" y="2229"/>
                    </a:lnTo>
                    <a:lnTo>
                      <a:pt x="2324" y="2248"/>
                    </a:lnTo>
                    <a:lnTo>
                      <a:pt x="2343" y="2257"/>
                    </a:lnTo>
                    <a:lnTo>
                      <a:pt x="2400" y="2267"/>
                    </a:lnTo>
                    <a:lnTo>
                      <a:pt x="2429" y="2286"/>
                    </a:lnTo>
                    <a:lnTo>
                      <a:pt x="2448" y="2305"/>
                    </a:lnTo>
                    <a:lnTo>
                      <a:pt x="2438" y="2334"/>
                    </a:lnTo>
                    <a:lnTo>
                      <a:pt x="2362" y="2448"/>
                    </a:lnTo>
                    <a:lnTo>
                      <a:pt x="2333" y="2505"/>
                    </a:lnTo>
                    <a:lnTo>
                      <a:pt x="2324" y="2524"/>
                    </a:lnTo>
                    <a:lnTo>
                      <a:pt x="2305" y="2543"/>
                    </a:lnTo>
                    <a:lnTo>
                      <a:pt x="2286" y="2543"/>
                    </a:lnTo>
                    <a:lnTo>
                      <a:pt x="2248" y="2534"/>
                    </a:lnTo>
                    <a:lnTo>
                      <a:pt x="2229" y="2534"/>
                    </a:lnTo>
                    <a:lnTo>
                      <a:pt x="2219" y="2543"/>
                    </a:lnTo>
                    <a:lnTo>
                      <a:pt x="2200" y="2553"/>
                    </a:lnTo>
                    <a:lnTo>
                      <a:pt x="2181" y="2581"/>
                    </a:lnTo>
                    <a:lnTo>
                      <a:pt x="2162" y="2600"/>
                    </a:lnTo>
                    <a:lnTo>
                      <a:pt x="2153" y="2629"/>
                    </a:lnTo>
                    <a:lnTo>
                      <a:pt x="2095" y="2800"/>
                    </a:lnTo>
                    <a:lnTo>
                      <a:pt x="2095" y="2858"/>
                    </a:lnTo>
                    <a:lnTo>
                      <a:pt x="2105" y="2934"/>
                    </a:lnTo>
                    <a:lnTo>
                      <a:pt x="2124" y="2981"/>
                    </a:lnTo>
                    <a:lnTo>
                      <a:pt x="2143" y="3038"/>
                    </a:lnTo>
                    <a:lnTo>
                      <a:pt x="2143" y="3096"/>
                    </a:lnTo>
                    <a:lnTo>
                      <a:pt x="2124" y="3200"/>
                    </a:lnTo>
                    <a:lnTo>
                      <a:pt x="2105" y="3248"/>
                    </a:lnTo>
                    <a:lnTo>
                      <a:pt x="2105" y="3305"/>
                    </a:lnTo>
                    <a:lnTo>
                      <a:pt x="2124" y="3372"/>
                    </a:lnTo>
                    <a:lnTo>
                      <a:pt x="2181" y="3467"/>
                    </a:lnTo>
                    <a:lnTo>
                      <a:pt x="2191" y="3515"/>
                    </a:lnTo>
                    <a:lnTo>
                      <a:pt x="2191" y="3543"/>
                    </a:lnTo>
                    <a:lnTo>
                      <a:pt x="2134" y="3638"/>
                    </a:lnTo>
                    <a:lnTo>
                      <a:pt x="2038" y="3648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48" name="Freeform 50">
                <a:extLst>
                  <a:ext uri="{FF2B5EF4-FFF2-40B4-BE49-F238E27FC236}">
                    <a16:creationId xmlns:a16="http://schemas.microsoft.com/office/drawing/2014/main" id="{B3E80FE7-1C1C-014E-BFE9-54977DD36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2588" y="4711700"/>
                <a:ext cx="912812" cy="850900"/>
              </a:xfrm>
              <a:custGeom>
                <a:avLst/>
                <a:gdLst>
                  <a:gd name="T0" fmla="*/ 322402 w 2534"/>
                  <a:gd name="T1" fmla="*/ 68778 h 2363"/>
                  <a:gd name="T2" fmla="*/ 373914 w 2534"/>
                  <a:gd name="T3" fmla="*/ 17284 h 2363"/>
                  <a:gd name="T4" fmla="*/ 497472 w 2534"/>
                  <a:gd name="T5" fmla="*/ 17284 h 2363"/>
                  <a:gd name="T6" fmla="*/ 531693 w 2534"/>
                  <a:gd name="T7" fmla="*/ 24126 h 2363"/>
                  <a:gd name="T8" fmla="*/ 617427 w 2534"/>
                  <a:gd name="T9" fmla="*/ 92544 h 2363"/>
                  <a:gd name="T10" fmla="*/ 720451 w 2534"/>
                  <a:gd name="T11" fmla="*/ 99386 h 2363"/>
                  <a:gd name="T12" fmla="*/ 785652 w 2534"/>
                  <a:gd name="T13" fmla="*/ 123512 h 2363"/>
                  <a:gd name="T14" fmla="*/ 782050 w 2534"/>
                  <a:gd name="T15" fmla="*/ 171404 h 2363"/>
                  <a:gd name="T16" fmla="*/ 771964 w 2534"/>
                  <a:gd name="T17" fmla="*/ 192290 h 2363"/>
                  <a:gd name="T18" fmla="*/ 754673 w 2534"/>
                  <a:gd name="T19" fmla="*/ 233340 h 2363"/>
                  <a:gd name="T20" fmla="*/ 854095 w 2534"/>
                  <a:gd name="T21" fmla="*/ 270790 h 2363"/>
                  <a:gd name="T22" fmla="*/ 868144 w 2534"/>
                  <a:gd name="T23" fmla="*/ 288074 h 2363"/>
                  <a:gd name="T24" fmla="*/ 850853 w 2534"/>
                  <a:gd name="T25" fmla="*/ 335967 h 2363"/>
                  <a:gd name="T26" fmla="*/ 874628 w 2534"/>
                  <a:gd name="T27" fmla="*/ 373777 h 2363"/>
                  <a:gd name="T28" fmla="*/ 912452 w 2534"/>
                  <a:gd name="T29" fmla="*/ 415187 h 2363"/>
                  <a:gd name="T30" fmla="*/ 885075 w 2534"/>
                  <a:gd name="T31" fmla="*/ 456238 h 2363"/>
                  <a:gd name="T32" fmla="*/ 878230 w 2534"/>
                  <a:gd name="T33" fmla="*/ 504130 h 2363"/>
                  <a:gd name="T34" fmla="*/ 881833 w 2534"/>
                  <a:gd name="T35" fmla="*/ 514573 h 2363"/>
                  <a:gd name="T36" fmla="*/ 874628 w 2534"/>
                  <a:gd name="T37" fmla="*/ 541940 h 2363"/>
                  <a:gd name="T38" fmla="*/ 881833 w 2534"/>
                  <a:gd name="T39" fmla="*/ 617560 h 2363"/>
                  <a:gd name="T40" fmla="*/ 868144 w 2534"/>
                  <a:gd name="T41" fmla="*/ 685977 h 2363"/>
                  <a:gd name="T42" fmla="*/ 860939 w 2534"/>
                  <a:gd name="T43" fmla="*/ 706503 h 2363"/>
                  <a:gd name="T44" fmla="*/ 826718 w 2534"/>
                  <a:gd name="T45" fmla="*/ 782122 h 2363"/>
                  <a:gd name="T46" fmla="*/ 795739 w 2534"/>
                  <a:gd name="T47" fmla="*/ 843698 h 2363"/>
                  <a:gd name="T48" fmla="*/ 737382 w 2534"/>
                  <a:gd name="T49" fmla="*/ 830015 h 2363"/>
                  <a:gd name="T50" fmla="*/ 693074 w 2534"/>
                  <a:gd name="T51" fmla="*/ 830015 h 2363"/>
                  <a:gd name="T52" fmla="*/ 648406 w 2534"/>
                  <a:gd name="T53" fmla="*/ 788964 h 2363"/>
                  <a:gd name="T54" fmla="*/ 572759 w 2534"/>
                  <a:gd name="T55" fmla="*/ 795806 h 2363"/>
                  <a:gd name="T56" fmla="*/ 511160 w 2534"/>
                  <a:gd name="T57" fmla="*/ 816331 h 2363"/>
                  <a:gd name="T58" fmla="*/ 253959 w 2534"/>
                  <a:gd name="T59" fmla="*/ 795806 h 2363"/>
                  <a:gd name="T60" fmla="*/ 209291 w 2534"/>
                  <a:gd name="T61" fmla="*/ 805888 h 2363"/>
                  <a:gd name="T62" fmla="*/ 113111 w 2534"/>
                  <a:gd name="T63" fmla="*/ 778521 h 2363"/>
                  <a:gd name="T64" fmla="*/ 109509 w 2534"/>
                  <a:gd name="T65" fmla="*/ 703262 h 2363"/>
                  <a:gd name="T66" fmla="*/ 92578 w 2534"/>
                  <a:gd name="T67" fmla="*/ 675535 h 2363"/>
                  <a:gd name="T68" fmla="*/ 113111 w 2534"/>
                  <a:gd name="T69" fmla="*/ 648168 h 2363"/>
                  <a:gd name="T70" fmla="*/ 157779 w 2534"/>
                  <a:gd name="T71" fmla="*/ 610358 h 2363"/>
                  <a:gd name="T72" fmla="*/ 171467 w 2534"/>
                  <a:gd name="T73" fmla="*/ 524656 h 2363"/>
                  <a:gd name="T74" fmla="*/ 157779 w 2534"/>
                  <a:gd name="T75" fmla="*/ 504130 h 2363"/>
                  <a:gd name="T76" fmla="*/ 119955 w 2534"/>
                  <a:gd name="T77" fmla="*/ 500890 h 2363"/>
                  <a:gd name="T78" fmla="*/ 116713 w 2534"/>
                  <a:gd name="T79" fmla="*/ 459479 h 2363"/>
                  <a:gd name="T80" fmla="*/ 106267 w 2534"/>
                  <a:gd name="T81" fmla="*/ 432112 h 2363"/>
                  <a:gd name="T82" fmla="*/ 82131 w 2534"/>
                  <a:gd name="T83" fmla="*/ 418428 h 2363"/>
                  <a:gd name="T84" fmla="*/ 82131 w 2534"/>
                  <a:gd name="T85" fmla="*/ 373777 h 2363"/>
                  <a:gd name="T86" fmla="*/ 68443 w 2534"/>
                  <a:gd name="T87" fmla="*/ 353251 h 2363"/>
                  <a:gd name="T88" fmla="*/ 47910 w 2534"/>
                  <a:gd name="T89" fmla="*/ 360093 h 2363"/>
                  <a:gd name="T90" fmla="*/ 44668 w 2534"/>
                  <a:gd name="T91" fmla="*/ 384219 h 2363"/>
                  <a:gd name="T92" fmla="*/ 20533 w 2534"/>
                  <a:gd name="T93" fmla="*/ 391061 h 2363"/>
                  <a:gd name="T94" fmla="*/ 0 w 2534"/>
                  <a:gd name="T95" fmla="*/ 346410 h 2363"/>
                  <a:gd name="T96" fmla="*/ 20533 w 2534"/>
                  <a:gd name="T97" fmla="*/ 319042 h 2363"/>
                  <a:gd name="T98" fmla="*/ 133644 w 2534"/>
                  <a:gd name="T99" fmla="*/ 301758 h 2363"/>
                  <a:gd name="T100" fmla="*/ 185156 w 2534"/>
                  <a:gd name="T101" fmla="*/ 294916 h 2363"/>
                  <a:gd name="T102" fmla="*/ 202447 w 2534"/>
                  <a:gd name="T103" fmla="*/ 294916 h 2363"/>
                  <a:gd name="T104" fmla="*/ 202447 w 2534"/>
                  <a:gd name="T105" fmla="*/ 240182 h 2363"/>
                  <a:gd name="T106" fmla="*/ 236668 w 2534"/>
                  <a:gd name="T107" fmla="*/ 222898 h 2363"/>
                  <a:gd name="T108" fmla="*/ 264045 w 2534"/>
                  <a:gd name="T109" fmla="*/ 212815 h 2363"/>
                  <a:gd name="T110" fmla="*/ 291423 w 2534"/>
                  <a:gd name="T111" fmla="*/ 144037 h 236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534" h="2363">
                    <a:moveTo>
                      <a:pt x="819" y="343"/>
                    </a:moveTo>
                    <a:lnTo>
                      <a:pt x="838" y="276"/>
                    </a:lnTo>
                    <a:lnTo>
                      <a:pt x="895" y="191"/>
                    </a:lnTo>
                    <a:lnTo>
                      <a:pt x="952" y="114"/>
                    </a:lnTo>
                    <a:lnTo>
                      <a:pt x="990" y="76"/>
                    </a:lnTo>
                    <a:lnTo>
                      <a:pt x="1038" y="48"/>
                    </a:lnTo>
                    <a:lnTo>
                      <a:pt x="1171" y="0"/>
                    </a:lnTo>
                    <a:lnTo>
                      <a:pt x="1305" y="57"/>
                    </a:lnTo>
                    <a:lnTo>
                      <a:pt x="1381" y="48"/>
                    </a:lnTo>
                    <a:lnTo>
                      <a:pt x="1428" y="48"/>
                    </a:lnTo>
                    <a:lnTo>
                      <a:pt x="1457" y="48"/>
                    </a:lnTo>
                    <a:lnTo>
                      <a:pt x="1476" y="67"/>
                    </a:lnTo>
                    <a:lnTo>
                      <a:pt x="1514" y="124"/>
                    </a:lnTo>
                    <a:lnTo>
                      <a:pt x="1590" y="191"/>
                    </a:lnTo>
                    <a:lnTo>
                      <a:pt x="1714" y="257"/>
                    </a:lnTo>
                    <a:lnTo>
                      <a:pt x="1800" y="276"/>
                    </a:lnTo>
                    <a:lnTo>
                      <a:pt x="1952" y="267"/>
                    </a:lnTo>
                    <a:lnTo>
                      <a:pt x="2000" y="276"/>
                    </a:lnTo>
                    <a:lnTo>
                      <a:pt x="2057" y="295"/>
                    </a:lnTo>
                    <a:lnTo>
                      <a:pt x="2190" y="314"/>
                    </a:lnTo>
                    <a:lnTo>
                      <a:pt x="2181" y="343"/>
                    </a:lnTo>
                    <a:lnTo>
                      <a:pt x="2181" y="371"/>
                    </a:lnTo>
                    <a:lnTo>
                      <a:pt x="2171" y="467"/>
                    </a:lnTo>
                    <a:lnTo>
                      <a:pt x="2171" y="476"/>
                    </a:lnTo>
                    <a:lnTo>
                      <a:pt x="2171" y="486"/>
                    </a:lnTo>
                    <a:lnTo>
                      <a:pt x="2152" y="524"/>
                    </a:lnTo>
                    <a:lnTo>
                      <a:pt x="2143" y="534"/>
                    </a:lnTo>
                    <a:lnTo>
                      <a:pt x="2133" y="581"/>
                    </a:lnTo>
                    <a:lnTo>
                      <a:pt x="2124" y="600"/>
                    </a:lnTo>
                    <a:lnTo>
                      <a:pt x="2095" y="648"/>
                    </a:lnTo>
                    <a:lnTo>
                      <a:pt x="2219" y="752"/>
                    </a:lnTo>
                    <a:lnTo>
                      <a:pt x="2295" y="790"/>
                    </a:lnTo>
                    <a:lnTo>
                      <a:pt x="2371" y="752"/>
                    </a:lnTo>
                    <a:lnTo>
                      <a:pt x="2390" y="772"/>
                    </a:lnTo>
                    <a:lnTo>
                      <a:pt x="2400" y="781"/>
                    </a:lnTo>
                    <a:lnTo>
                      <a:pt x="2410" y="800"/>
                    </a:lnTo>
                    <a:lnTo>
                      <a:pt x="2419" y="819"/>
                    </a:lnTo>
                    <a:lnTo>
                      <a:pt x="2390" y="867"/>
                    </a:lnTo>
                    <a:lnTo>
                      <a:pt x="2362" y="933"/>
                    </a:lnTo>
                    <a:lnTo>
                      <a:pt x="2343" y="991"/>
                    </a:lnTo>
                    <a:lnTo>
                      <a:pt x="2381" y="1019"/>
                    </a:lnTo>
                    <a:lnTo>
                      <a:pt x="2428" y="1038"/>
                    </a:lnTo>
                    <a:lnTo>
                      <a:pt x="2476" y="1067"/>
                    </a:lnTo>
                    <a:lnTo>
                      <a:pt x="2514" y="1114"/>
                    </a:lnTo>
                    <a:lnTo>
                      <a:pt x="2533" y="1153"/>
                    </a:lnTo>
                    <a:lnTo>
                      <a:pt x="2524" y="1191"/>
                    </a:lnTo>
                    <a:lnTo>
                      <a:pt x="2495" y="1238"/>
                    </a:lnTo>
                    <a:lnTo>
                      <a:pt x="2457" y="1267"/>
                    </a:lnTo>
                    <a:lnTo>
                      <a:pt x="2428" y="1286"/>
                    </a:lnTo>
                    <a:lnTo>
                      <a:pt x="2428" y="1295"/>
                    </a:lnTo>
                    <a:lnTo>
                      <a:pt x="2438" y="1400"/>
                    </a:lnTo>
                    <a:lnTo>
                      <a:pt x="2438" y="1410"/>
                    </a:lnTo>
                    <a:lnTo>
                      <a:pt x="2448" y="1419"/>
                    </a:lnTo>
                    <a:lnTo>
                      <a:pt x="2448" y="1429"/>
                    </a:lnTo>
                    <a:lnTo>
                      <a:pt x="2457" y="1448"/>
                    </a:lnTo>
                    <a:lnTo>
                      <a:pt x="2448" y="1467"/>
                    </a:lnTo>
                    <a:lnTo>
                      <a:pt x="2428" y="1505"/>
                    </a:lnTo>
                    <a:lnTo>
                      <a:pt x="2419" y="1524"/>
                    </a:lnTo>
                    <a:lnTo>
                      <a:pt x="2448" y="1638"/>
                    </a:lnTo>
                    <a:lnTo>
                      <a:pt x="2448" y="1715"/>
                    </a:lnTo>
                    <a:lnTo>
                      <a:pt x="2419" y="1743"/>
                    </a:lnTo>
                    <a:lnTo>
                      <a:pt x="2410" y="1762"/>
                    </a:lnTo>
                    <a:lnTo>
                      <a:pt x="2410" y="1905"/>
                    </a:lnTo>
                    <a:lnTo>
                      <a:pt x="2410" y="1914"/>
                    </a:lnTo>
                    <a:lnTo>
                      <a:pt x="2410" y="1933"/>
                    </a:lnTo>
                    <a:lnTo>
                      <a:pt x="2390" y="1962"/>
                    </a:lnTo>
                    <a:lnTo>
                      <a:pt x="2333" y="2048"/>
                    </a:lnTo>
                    <a:lnTo>
                      <a:pt x="2305" y="2095"/>
                    </a:lnTo>
                    <a:lnTo>
                      <a:pt x="2295" y="2172"/>
                    </a:lnTo>
                    <a:lnTo>
                      <a:pt x="2285" y="2238"/>
                    </a:lnTo>
                    <a:lnTo>
                      <a:pt x="2247" y="2295"/>
                    </a:lnTo>
                    <a:lnTo>
                      <a:pt x="2209" y="2343"/>
                    </a:lnTo>
                    <a:lnTo>
                      <a:pt x="2162" y="2362"/>
                    </a:lnTo>
                    <a:lnTo>
                      <a:pt x="2114" y="2352"/>
                    </a:lnTo>
                    <a:lnTo>
                      <a:pt x="2047" y="2305"/>
                    </a:lnTo>
                    <a:lnTo>
                      <a:pt x="2000" y="2295"/>
                    </a:lnTo>
                    <a:lnTo>
                      <a:pt x="1962" y="2295"/>
                    </a:lnTo>
                    <a:lnTo>
                      <a:pt x="1924" y="2305"/>
                    </a:lnTo>
                    <a:lnTo>
                      <a:pt x="1857" y="2238"/>
                    </a:lnTo>
                    <a:lnTo>
                      <a:pt x="1838" y="2210"/>
                    </a:lnTo>
                    <a:lnTo>
                      <a:pt x="1800" y="2191"/>
                    </a:lnTo>
                    <a:lnTo>
                      <a:pt x="1752" y="2181"/>
                    </a:lnTo>
                    <a:lnTo>
                      <a:pt x="1648" y="2191"/>
                    </a:lnTo>
                    <a:lnTo>
                      <a:pt x="1590" y="2210"/>
                    </a:lnTo>
                    <a:lnTo>
                      <a:pt x="1552" y="2229"/>
                    </a:lnTo>
                    <a:lnTo>
                      <a:pt x="1505" y="2248"/>
                    </a:lnTo>
                    <a:lnTo>
                      <a:pt x="1419" y="2267"/>
                    </a:lnTo>
                    <a:lnTo>
                      <a:pt x="800" y="2248"/>
                    </a:lnTo>
                    <a:lnTo>
                      <a:pt x="733" y="2219"/>
                    </a:lnTo>
                    <a:lnTo>
                      <a:pt x="705" y="2210"/>
                    </a:lnTo>
                    <a:lnTo>
                      <a:pt x="676" y="2200"/>
                    </a:lnTo>
                    <a:lnTo>
                      <a:pt x="638" y="2219"/>
                    </a:lnTo>
                    <a:lnTo>
                      <a:pt x="581" y="2238"/>
                    </a:lnTo>
                    <a:lnTo>
                      <a:pt x="533" y="2248"/>
                    </a:lnTo>
                    <a:lnTo>
                      <a:pt x="505" y="2238"/>
                    </a:lnTo>
                    <a:lnTo>
                      <a:pt x="314" y="2162"/>
                    </a:lnTo>
                    <a:lnTo>
                      <a:pt x="304" y="2143"/>
                    </a:lnTo>
                    <a:lnTo>
                      <a:pt x="324" y="1991"/>
                    </a:lnTo>
                    <a:lnTo>
                      <a:pt x="304" y="1953"/>
                    </a:lnTo>
                    <a:lnTo>
                      <a:pt x="286" y="1924"/>
                    </a:lnTo>
                    <a:lnTo>
                      <a:pt x="257" y="1905"/>
                    </a:lnTo>
                    <a:lnTo>
                      <a:pt x="257" y="1876"/>
                    </a:lnTo>
                    <a:lnTo>
                      <a:pt x="266" y="1848"/>
                    </a:lnTo>
                    <a:lnTo>
                      <a:pt x="295" y="1819"/>
                    </a:lnTo>
                    <a:lnTo>
                      <a:pt x="314" y="1800"/>
                    </a:lnTo>
                    <a:lnTo>
                      <a:pt x="400" y="1781"/>
                    </a:lnTo>
                    <a:lnTo>
                      <a:pt x="419" y="1753"/>
                    </a:lnTo>
                    <a:lnTo>
                      <a:pt x="438" y="1695"/>
                    </a:lnTo>
                    <a:lnTo>
                      <a:pt x="457" y="1581"/>
                    </a:lnTo>
                    <a:lnTo>
                      <a:pt x="467" y="1514"/>
                    </a:lnTo>
                    <a:lnTo>
                      <a:pt x="476" y="1457"/>
                    </a:lnTo>
                    <a:lnTo>
                      <a:pt x="467" y="1429"/>
                    </a:lnTo>
                    <a:lnTo>
                      <a:pt x="457" y="1410"/>
                    </a:lnTo>
                    <a:lnTo>
                      <a:pt x="438" y="1400"/>
                    </a:lnTo>
                    <a:lnTo>
                      <a:pt x="381" y="1400"/>
                    </a:lnTo>
                    <a:lnTo>
                      <a:pt x="352" y="1400"/>
                    </a:lnTo>
                    <a:lnTo>
                      <a:pt x="333" y="1391"/>
                    </a:lnTo>
                    <a:lnTo>
                      <a:pt x="324" y="1362"/>
                    </a:lnTo>
                    <a:lnTo>
                      <a:pt x="324" y="1334"/>
                    </a:lnTo>
                    <a:lnTo>
                      <a:pt x="324" y="1276"/>
                    </a:lnTo>
                    <a:lnTo>
                      <a:pt x="324" y="1238"/>
                    </a:lnTo>
                    <a:lnTo>
                      <a:pt x="314" y="1219"/>
                    </a:lnTo>
                    <a:lnTo>
                      <a:pt x="295" y="1200"/>
                    </a:lnTo>
                    <a:lnTo>
                      <a:pt x="266" y="1191"/>
                    </a:lnTo>
                    <a:lnTo>
                      <a:pt x="247" y="1181"/>
                    </a:lnTo>
                    <a:lnTo>
                      <a:pt x="228" y="1162"/>
                    </a:lnTo>
                    <a:lnTo>
                      <a:pt x="228" y="1124"/>
                    </a:lnTo>
                    <a:lnTo>
                      <a:pt x="228" y="1057"/>
                    </a:lnTo>
                    <a:lnTo>
                      <a:pt x="228" y="1038"/>
                    </a:lnTo>
                    <a:lnTo>
                      <a:pt x="219" y="1010"/>
                    </a:lnTo>
                    <a:lnTo>
                      <a:pt x="209" y="991"/>
                    </a:lnTo>
                    <a:lnTo>
                      <a:pt x="190" y="981"/>
                    </a:lnTo>
                    <a:lnTo>
                      <a:pt x="162" y="981"/>
                    </a:lnTo>
                    <a:lnTo>
                      <a:pt x="143" y="991"/>
                    </a:lnTo>
                    <a:lnTo>
                      <a:pt x="133" y="1000"/>
                    </a:lnTo>
                    <a:lnTo>
                      <a:pt x="133" y="1029"/>
                    </a:lnTo>
                    <a:lnTo>
                      <a:pt x="124" y="1048"/>
                    </a:lnTo>
                    <a:lnTo>
                      <a:pt x="124" y="1067"/>
                    </a:lnTo>
                    <a:lnTo>
                      <a:pt x="105" y="1086"/>
                    </a:lnTo>
                    <a:lnTo>
                      <a:pt x="76" y="1095"/>
                    </a:lnTo>
                    <a:lnTo>
                      <a:pt x="57" y="1086"/>
                    </a:lnTo>
                    <a:lnTo>
                      <a:pt x="38" y="1076"/>
                    </a:lnTo>
                    <a:lnTo>
                      <a:pt x="9" y="981"/>
                    </a:lnTo>
                    <a:lnTo>
                      <a:pt x="0" y="962"/>
                    </a:lnTo>
                    <a:lnTo>
                      <a:pt x="9" y="943"/>
                    </a:lnTo>
                    <a:lnTo>
                      <a:pt x="28" y="914"/>
                    </a:lnTo>
                    <a:lnTo>
                      <a:pt x="57" y="886"/>
                    </a:lnTo>
                    <a:lnTo>
                      <a:pt x="238" y="819"/>
                    </a:lnTo>
                    <a:lnTo>
                      <a:pt x="343" y="838"/>
                    </a:lnTo>
                    <a:lnTo>
                      <a:pt x="371" y="838"/>
                    </a:lnTo>
                    <a:lnTo>
                      <a:pt x="467" y="810"/>
                    </a:lnTo>
                    <a:lnTo>
                      <a:pt x="495" y="810"/>
                    </a:lnTo>
                    <a:lnTo>
                      <a:pt x="514" y="819"/>
                    </a:lnTo>
                    <a:lnTo>
                      <a:pt x="533" y="829"/>
                    </a:lnTo>
                    <a:lnTo>
                      <a:pt x="552" y="829"/>
                    </a:lnTo>
                    <a:lnTo>
                      <a:pt x="562" y="819"/>
                    </a:lnTo>
                    <a:lnTo>
                      <a:pt x="571" y="772"/>
                    </a:lnTo>
                    <a:lnTo>
                      <a:pt x="562" y="695"/>
                    </a:lnTo>
                    <a:lnTo>
                      <a:pt x="562" y="667"/>
                    </a:lnTo>
                    <a:lnTo>
                      <a:pt x="581" y="638"/>
                    </a:lnTo>
                    <a:lnTo>
                      <a:pt x="619" y="619"/>
                    </a:lnTo>
                    <a:lnTo>
                      <a:pt x="657" y="619"/>
                    </a:lnTo>
                    <a:lnTo>
                      <a:pt x="685" y="629"/>
                    </a:lnTo>
                    <a:lnTo>
                      <a:pt x="714" y="619"/>
                    </a:lnTo>
                    <a:lnTo>
                      <a:pt x="733" y="591"/>
                    </a:lnTo>
                    <a:lnTo>
                      <a:pt x="752" y="524"/>
                    </a:lnTo>
                    <a:lnTo>
                      <a:pt x="771" y="476"/>
                    </a:lnTo>
                    <a:lnTo>
                      <a:pt x="809" y="400"/>
                    </a:lnTo>
                    <a:lnTo>
                      <a:pt x="819" y="343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49" name="Freeform 51">
                <a:extLst>
                  <a:ext uri="{FF2B5EF4-FFF2-40B4-BE49-F238E27FC236}">
                    <a16:creationId xmlns:a16="http://schemas.microsoft.com/office/drawing/2014/main" id="{B56855BA-C707-0A4D-AA10-61AA6B078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6475" y="5438775"/>
                <a:ext cx="1498600" cy="582613"/>
              </a:xfrm>
              <a:custGeom>
                <a:avLst/>
                <a:gdLst>
                  <a:gd name="T0" fmla="*/ 89275 w 4163"/>
                  <a:gd name="T1" fmla="*/ 363234 h 1620"/>
                  <a:gd name="T2" fmla="*/ 78836 w 4163"/>
                  <a:gd name="T3" fmla="*/ 332305 h 1620"/>
                  <a:gd name="T4" fmla="*/ 92515 w 4163"/>
                  <a:gd name="T5" fmla="*/ 304973 h 1620"/>
                  <a:gd name="T6" fmla="*/ 137153 w 4163"/>
                  <a:gd name="T7" fmla="*/ 270448 h 1620"/>
                  <a:gd name="T8" fmla="*/ 130313 w 4163"/>
                  <a:gd name="T9" fmla="*/ 246711 h 1620"/>
                  <a:gd name="T10" fmla="*/ 68756 w 4163"/>
                  <a:gd name="T11" fmla="*/ 195283 h 1620"/>
                  <a:gd name="T12" fmla="*/ 61917 w 4163"/>
                  <a:gd name="T13" fmla="*/ 167951 h 1620"/>
                  <a:gd name="T14" fmla="*/ 55077 w 4163"/>
                  <a:gd name="T15" fmla="*/ 133426 h 1620"/>
                  <a:gd name="T16" fmla="*/ 0 w 4163"/>
                  <a:gd name="T17" fmla="*/ 119759 h 1620"/>
                  <a:gd name="T18" fmla="*/ 68756 w 4163"/>
                  <a:gd name="T19" fmla="*/ 78761 h 1620"/>
                  <a:gd name="T20" fmla="*/ 113394 w 4163"/>
                  <a:gd name="T21" fmla="*/ 92427 h 1620"/>
                  <a:gd name="T22" fmla="*/ 137153 w 4163"/>
                  <a:gd name="T23" fmla="*/ 71928 h 1620"/>
                  <a:gd name="T24" fmla="*/ 202309 w 4163"/>
                  <a:gd name="T25" fmla="*/ 65094 h 1620"/>
                  <a:gd name="T26" fmla="*/ 233268 w 4163"/>
                  <a:gd name="T27" fmla="*/ 51428 h 1620"/>
                  <a:gd name="T28" fmla="*/ 271066 w 4163"/>
                  <a:gd name="T29" fmla="*/ 0 h 1620"/>
                  <a:gd name="T30" fmla="*/ 332622 w 4163"/>
                  <a:gd name="T31" fmla="*/ 37762 h 1620"/>
                  <a:gd name="T32" fmla="*/ 452496 w 4163"/>
                  <a:gd name="T33" fmla="*/ 41358 h 1620"/>
                  <a:gd name="T34" fmla="*/ 483454 w 4163"/>
                  <a:gd name="T35" fmla="*/ 47832 h 1620"/>
                  <a:gd name="T36" fmla="*/ 548611 w 4163"/>
                  <a:gd name="T37" fmla="*/ 51428 h 1620"/>
                  <a:gd name="T38" fmla="*/ 593248 w 4163"/>
                  <a:gd name="T39" fmla="*/ 71928 h 1620"/>
                  <a:gd name="T40" fmla="*/ 624207 w 4163"/>
                  <a:gd name="T41" fmla="*/ 47832 h 1620"/>
                  <a:gd name="T42" fmla="*/ 668484 w 4163"/>
                  <a:gd name="T43" fmla="*/ 58261 h 1620"/>
                  <a:gd name="T44" fmla="*/ 692603 w 4163"/>
                  <a:gd name="T45" fmla="*/ 82357 h 1620"/>
                  <a:gd name="T46" fmla="*/ 692603 w 4163"/>
                  <a:gd name="T47" fmla="*/ 106093 h 1620"/>
                  <a:gd name="T48" fmla="*/ 696203 w 4163"/>
                  <a:gd name="T49" fmla="*/ 119759 h 1620"/>
                  <a:gd name="T50" fmla="*/ 730401 w 4163"/>
                  <a:gd name="T51" fmla="*/ 109689 h 1620"/>
                  <a:gd name="T52" fmla="*/ 761359 w 4163"/>
                  <a:gd name="T53" fmla="*/ 96023 h 1620"/>
                  <a:gd name="T54" fmla="*/ 740480 w 4163"/>
                  <a:gd name="T55" fmla="*/ 78761 h 1620"/>
                  <a:gd name="T56" fmla="*/ 740480 w 4163"/>
                  <a:gd name="T57" fmla="*/ 61858 h 1620"/>
                  <a:gd name="T58" fmla="*/ 836595 w 4163"/>
                  <a:gd name="T59" fmla="*/ 82357 h 1620"/>
                  <a:gd name="T60" fmla="*/ 888073 w 4163"/>
                  <a:gd name="T61" fmla="*/ 65094 h 1620"/>
                  <a:gd name="T62" fmla="*/ 932710 w 4163"/>
                  <a:gd name="T63" fmla="*/ 82357 h 1620"/>
                  <a:gd name="T64" fmla="*/ 1203416 w 4163"/>
                  <a:gd name="T65" fmla="*/ 75524 h 1620"/>
                  <a:gd name="T66" fmla="*/ 1275412 w 4163"/>
                  <a:gd name="T67" fmla="*/ 58261 h 1620"/>
                  <a:gd name="T68" fmla="*/ 1313210 w 4163"/>
                  <a:gd name="T69" fmla="*/ 78761 h 1620"/>
                  <a:gd name="T70" fmla="*/ 1316450 w 4163"/>
                  <a:gd name="T71" fmla="*/ 123356 h 1620"/>
                  <a:gd name="T72" fmla="*/ 1326889 w 4163"/>
                  <a:gd name="T73" fmla="*/ 178380 h 1620"/>
                  <a:gd name="T74" fmla="*/ 1378366 w 4163"/>
                  <a:gd name="T75" fmla="*/ 205713 h 1620"/>
                  <a:gd name="T76" fmla="*/ 1436683 w 4163"/>
                  <a:gd name="T77" fmla="*/ 267211 h 1620"/>
                  <a:gd name="T78" fmla="*/ 1426244 w 4163"/>
                  <a:gd name="T79" fmla="*/ 318639 h 1620"/>
                  <a:gd name="T80" fmla="*/ 1412565 w 4163"/>
                  <a:gd name="T81" fmla="*/ 373304 h 1620"/>
                  <a:gd name="T82" fmla="*/ 1443523 w 4163"/>
                  <a:gd name="T83" fmla="*/ 400996 h 1620"/>
                  <a:gd name="T84" fmla="*/ 1484561 w 4163"/>
                  <a:gd name="T85" fmla="*/ 421495 h 1620"/>
                  <a:gd name="T86" fmla="*/ 1498240 w 4163"/>
                  <a:gd name="T87" fmla="*/ 482993 h 1620"/>
                  <a:gd name="T88" fmla="*/ 1450363 w 4163"/>
                  <a:gd name="T89" fmla="*/ 534422 h 1620"/>
                  <a:gd name="T90" fmla="*/ 1230774 w 4163"/>
                  <a:gd name="T91" fmla="*/ 510326 h 1620"/>
                  <a:gd name="T92" fmla="*/ 1165618 w 4163"/>
                  <a:gd name="T93" fmla="*/ 458898 h 1620"/>
                  <a:gd name="T94" fmla="*/ 1087142 w 4163"/>
                  <a:gd name="T95" fmla="*/ 431565 h 1620"/>
                  <a:gd name="T96" fmla="*/ 929110 w 4163"/>
                  <a:gd name="T97" fmla="*/ 411066 h 1620"/>
                  <a:gd name="T98" fmla="*/ 747680 w 4163"/>
                  <a:gd name="T99" fmla="*/ 421495 h 1620"/>
                  <a:gd name="T100" fmla="*/ 654805 w 4163"/>
                  <a:gd name="T101" fmla="*/ 428328 h 1620"/>
                  <a:gd name="T102" fmla="*/ 559050 w 4163"/>
                  <a:gd name="T103" fmla="*/ 397400 h 1620"/>
                  <a:gd name="T104" fmla="*/ 473375 w 4163"/>
                  <a:gd name="T105" fmla="*/ 386970 h 1620"/>
                  <a:gd name="T106" fmla="*/ 438817 w 4163"/>
                  <a:gd name="T107" fmla="*/ 386970 h 1620"/>
                  <a:gd name="T108" fmla="*/ 387699 w 4163"/>
                  <a:gd name="T109" fmla="*/ 373304 h 1620"/>
                  <a:gd name="T110" fmla="*/ 349901 w 4163"/>
                  <a:gd name="T111" fmla="*/ 345971 h 1620"/>
                  <a:gd name="T112" fmla="*/ 322543 w 4163"/>
                  <a:gd name="T113" fmla="*/ 373304 h 1620"/>
                  <a:gd name="T114" fmla="*/ 281145 w 4163"/>
                  <a:gd name="T115" fmla="*/ 386970 h 1620"/>
                  <a:gd name="T116" fmla="*/ 233268 w 4163"/>
                  <a:gd name="T117" fmla="*/ 363234 h 1620"/>
                  <a:gd name="T118" fmla="*/ 199069 w 4163"/>
                  <a:gd name="T119" fmla="*/ 356401 h 162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163" h="1620">
                    <a:moveTo>
                      <a:pt x="372" y="1086"/>
                    </a:moveTo>
                    <a:lnTo>
                      <a:pt x="315" y="1048"/>
                    </a:lnTo>
                    <a:lnTo>
                      <a:pt x="248" y="1010"/>
                    </a:lnTo>
                    <a:lnTo>
                      <a:pt x="229" y="981"/>
                    </a:lnTo>
                    <a:lnTo>
                      <a:pt x="219" y="953"/>
                    </a:lnTo>
                    <a:lnTo>
                      <a:pt x="219" y="924"/>
                    </a:lnTo>
                    <a:lnTo>
                      <a:pt x="229" y="905"/>
                    </a:lnTo>
                    <a:lnTo>
                      <a:pt x="238" y="876"/>
                    </a:lnTo>
                    <a:lnTo>
                      <a:pt x="257" y="848"/>
                    </a:lnTo>
                    <a:lnTo>
                      <a:pt x="277" y="829"/>
                    </a:lnTo>
                    <a:lnTo>
                      <a:pt x="362" y="772"/>
                    </a:lnTo>
                    <a:lnTo>
                      <a:pt x="381" y="752"/>
                    </a:lnTo>
                    <a:lnTo>
                      <a:pt x="391" y="724"/>
                    </a:lnTo>
                    <a:lnTo>
                      <a:pt x="381" y="705"/>
                    </a:lnTo>
                    <a:lnTo>
                      <a:pt x="362" y="686"/>
                    </a:lnTo>
                    <a:lnTo>
                      <a:pt x="219" y="600"/>
                    </a:lnTo>
                    <a:lnTo>
                      <a:pt x="200" y="572"/>
                    </a:lnTo>
                    <a:lnTo>
                      <a:pt x="191" y="543"/>
                    </a:lnTo>
                    <a:lnTo>
                      <a:pt x="191" y="524"/>
                    </a:lnTo>
                    <a:lnTo>
                      <a:pt x="191" y="496"/>
                    </a:lnTo>
                    <a:lnTo>
                      <a:pt x="172" y="467"/>
                    </a:lnTo>
                    <a:lnTo>
                      <a:pt x="162" y="438"/>
                    </a:lnTo>
                    <a:lnTo>
                      <a:pt x="162" y="381"/>
                    </a:lnTo>
                    <a:lnTo>
                      <a:pt x="153" y="371"/>
                    </a:lnTo>
                    <a:lnTo>
                      <a:pt x="134" y="362"/>
                    </a:lnTo>
                    <a:lnTo>
                      <a:pt x="38" y="353"/>
                    </a:lnTo>
                    <a:lnTo>
                      <a:pt x="0" y="333"/>
                    </a:lnTo>
                    <a:lnTo>
                      <a:pt x="76" y="257"/>
                    </a:lnTo>
                    <a:lnTo>
                      <a:pt x="153" y="219"/>
                    </a:lnTo>
                    <a:lnTo>
                      <a:pt x="191" y="219"/>
                    </a:lnTo>
                    <a:lnTo>
                      <a:pt x="210" y="229"/>
                    </a:lnTo>
                    <a:lnTo>
                      <a:pt x="267" y="257"/>
                    </a:lnTo>
                    <a:lnTo>
                      <a:pt x="315" y="257"/>
                    </a:lnTo>
                    <a:lnTo>
                      <a:pt x="343" y="248"/>
                    </a:lnTo>
                    <a:lnTo>
                      <a:pt x="362" y="229"/>
                    </a:lnTo>
                    <a:lnTo>
                      <a:pt x="381" y="200"/>
                    </a:lnTo>
                    <a:lnTo>
                      <a:pt x="410" y="181"/>
                    </a:lnTo>
                    <a:lnTo>
                      <a:pt x="438" y="172"/>
                    </a:lnTo>
                    <a:lnTo>
                      <a:pt x="562" y="181"/>
                    </a:lnTo>
                    <a:lnTo>
                      <a:pt x="600" y="172"/>
                    </a:lnTo>
                    <a:lnTo>
                      <a:pt x="629" y="162"/>
                    </a:lnTo>
                    <a:lnTo>
                      <a:pt x="648" y="143"/>
                    </a:lnTo>
                    <a:lnTo>
                      <a:pt x="667" y="124"/>
                    </a:lnTo>
                    <a:lnTo>
                      <a:pt x="696" y="67"/>
                    </a:lnTo>
                    <a:lnTo>
                      <a:pt x="753" y="0"/>
                    </a:lnTo>
                    <a:lnTo>
                      <a:pt x="800" y="19"/>
                    </a:lnTo>
                    <a:lnTo>
                      <a:pt x="886" y="95"/>
                    </a:lnTo>
                    <a:lnTo>
                      <a:pt x="924" y="105"/>
                    </a:lnTo>
                    <a:lnTo>
                      <a:pt x="972" y="105"/>
                    </a:lnTo>
                    <a:lnTo>
                      <a:pt x="1124" y="95"/>
                    </a:lnTo>
                    <a:lnTo>
                      <a:pt x="1257" y="115"/>
                    </a:lnTo>
                    <a:lnTo>
                      <a:pt x="1286" y="124"/>
                    </a:lnTo>
                    <a:lnTo>
                      <a:pt x="1315" y="133"/>
                    </a:lnTo>
                    <a:lnTo>
                      <a:pt x="1343" y="133"/>
                    </a:lnTo>
                    <a:lnTo>
                      <a:pt x="1429" y="124"/>
                    </a:lnTo>
                    <a:lnTo>
                      <a:pt x="1467" y="124"/>
                    </a:lnTo>
                    <a:lnTo>
                      <a:pt x="1524" y="143"/>
                    </a:lnTo>
                    <a:lnTo>
                      <a:pt x="1591" y="181"/>
                    </a:lnTo>
                    <a:lnTo>
                      <a:pt x="1619" y="200"/>
                    </a:lnTo>
                    <a:lnTo>
                      <a:pt x="1648" y="200"/>
                    </a:lnTo>
                    <a:lnTo>
                      <a:pt x="1686" y="181"/>
                    </a:lnTo>
                    <a:lnTo>
                      <a:pt x="1705" y="153"/>
                    </a:lnTo>
                    <a:lnTo>
                      <a:pt x="1734" y="133"/>
                    </a:lnTo>
                    <a:lnTo>
                      <a:pt x="1772" y="133"/>
                    </a:lnTo>
                    <a:lnTo>
                      <a:pt x="1819" y="143"/>
                    </a:lnTo>
                    <a:lnTo>
                      <a:pt x="1857" y="162"/>
                    </a:lnTo>
                    <a:lnTo>
                      <a:pt x="1886" y="181"/>
                    </a:lnTo>
                    <a:lnTo>
                      <a:pt x="1915" y="210"/>
                    </a:lnTo>
                    <a:lnTo>
                      <a:pt x="1924" y="229"/>
                    </a:lnTo>
                    <a:lnTo>
                      <a:pt x="1924" y="248"/>
                    </a:lnTo>
                    <a:lnTo>
                      <a:pt x="1924" y="276"/>
                    </a:lnTo>
                    <a:lnTo>
                      <a:pt x="1924" y="295"/>
                    </a:lnTo>
                    <a:lnTo>
                      <a:pt x="1924" y="305"/>
                    </a:lnTo>
                    <a:lnTo>
                      <a:pt x="1924" y="324"/>
                    </a:lnTo>
                    <a:lnTo>
                      <a:pt x="1934" y="333"/>
                    </a:lnTo>
                    <a:lnTo>
                      <a:pt x="1953" y="333"/>
                    </a:lnTo>
                    <a:lnTo>
                      <a:pt x="1962" y="333"/>
                    </a:lnTo>
                    <a:lnTo>
                      <a:pt x="2029" y="305"/>
                    </a:lnTo>
                    <a:lnTo>
                      <a:pt x="2077" y="295"/>
                    </a:lnTo>
                    <a:lnTo>
                      <a:pt x="2105" y="276"/>
                    </a:lnTo>
                    <a:lnTo>
                      <a:pt x="2115" y="267"/>
                    </a:lnTo>
                    <a:lnTo>
                      <a:pt x="2105" y="248"/>
                    </a:lnTo>
                    <a:lnTo>
                      <a:pt x="2086" y="238"/>
                    </a:lnTo>
                    <a:lnTo>
                      <a:pt x="2057" y="219"/>
                    </a:lnTo>
                    <a:lnTo>
                      <a:pt x="2048" y="200"/>
                    </a:lnTo>
                    <a:lnTo>
                      <a:pt x="2048" y="181"/>
                    </a:lnTo>
                    <a:lnTo>
                      <a:pt x="2057" y="172"/>
                    </a:lnTo>
                    <a:lnTo>
                      <a:pt x="2105" y="143"/>
                    </a:lnTo>
                    <a:lnTo>
                      <a:pt x="2296" y="219"/>
                    </a:lnTo>
                    <a:lnTo>
                      <a:pt x="2324" y="229"/>
                    </a:lnTo>
                    <a:lnTo>
                      <a:pt x="2372" y="219"/>
                    </a:lnTo>
                    <a:lnTo>
                      <a:pt x="2429" y="200"/>
                    </a:lnTo>
                    <a:lnTo>
                      <a:pt x="2467" y="181"/>
                    </a:lnTo>
                    <a:lnTo>
                      <a:pt x="2496" y="191"/>
                    </a:lnTo>
                    <a:lnTo>
                      <a:pt x="2524" y="200"/>
                    </a:lnTo>
                    <a:lnTo>
                      <a:pt x="2591" y="229"/>
                    </a:lnTo>
                    <a:lnTo>
                      <a:pt x="3210" y="248"/>
                    </a:lnTo>
                    <a:lnTo>
                      <a:pt x="3296" y="229"/>
                    </a:lnTo>
                    <a:lnTo>
                      <a:pt x="3343" y="210"/>
                    </a:lnTo>
                    <a:lnTo>
                      <a:pt x="3381" y="191"/>
                    </a:lnTo>
                    <a:lnTo>
                      <a:pt x="3439" y="172"/>
                    </a:lnTo>
                    <a:lnTo>
                      <a:pt x="3543" y="162"/>
                    </a:lnTo>
                    <a:lnTo>
                      <a:pt x="3591" y="172"/>
                    </a:lnTo>
                    <a:lnTo>
                      <a:pt x="3629" y="191"/>
                    </a:lnTo>
                    <a:lnTo>
                      <a:pt x="3648" y="219"/>
                    </a:lnTo>
                    <a:lnTo>
                      <a:pt x="3715" y="286"/>
                    </a:lnTo>
                    <a:lnTo>
                      <a:pt x="3677" y="305"/>
                    </a:lnTo>
                    <a:lnTo>
                      <a:pt x="3657" y="343"/>
                    </a:lnTo>
                    <a:lnTo>
                      <a:pt x="3639" y="381"/>
                    </a:lnTo>
                    <a:lnTo>
                      <a:pt x="3657" y="438"/>
                    </a:lnTo>
                    <a:lnTo>
                      <a:pt x="3686" y="496"/>
                    </a:lnTo>
                    <a:lnTo>
                      <a:pt x="3724" y="543"/>
                    </a:lnTo>
                    <a:lnTo>
                      <a:pt x="3772" y="562"/>
                    </a:lnTo>
                    <a:lnTo>
                      <a:pt x="3829" y="572"/>
                    </a:lnTo>
                    <a:lnTo>
                      <a:pt x="3867" y="591"/>
                    </a:lnTo>
                    <a:lnTo>
                      <a:pt x="3991" y="724"/>
                    </a:lnTo>
                    <a:lnTo>
                      <a:pt x="3991" y="743"/>
                    </a:lnTo>
                    <a:lnTo>
                      <a:pt x="3991" y="772"/>
                    </a:lnTo>
                    <a:lnTo>
                      <a:pt x="3981" y="848"/>
                    </a:lnTo>
                    <a:lnTo>
                      <a:pt x="3962" y="886"/>
                    </a:lnTo>
                    <a:lnTo>
                      <a:pt x="3962" y="991"/>
                    </a:lnTo>
                    <a:lnTo>
                      <a:pt x="3953" y="1019"/>
                    </a:lnTo>
                    <a:lnTo>
                      <a:pt x="3924" y="1038"/>
                    </a:lnTo>
                    <a:lnTo>
                      <a:pt x="3934" y="1057"/>
                    </a:lnTo>
                    <a:lnTo>
                      <a:pt x="3962" y="1086"/>
                    </a:lnTo>
                    <a:lnTo>
                      <a:pt x="4010" y="1115"/>
                    </a:lnTo>
                    <a:lnTo>
                      <a:pt x="4067" y="1143"/>
                    </a:lnTo>
                    <a:lnTo>
                      <a:pt x="4115" y="1143"/>
                    </a:lnTo>
                    <a:lnTo>
                      <a:pt x="4124" y="1172"/>
                    </a:lnTo>
                    <a:lnTo>
                      <a:pt x="4153" y="1229"/>
                    </a:lnTo>
                    <a:lnTo>
                      <a:pt x="4162" y="1296"/>
                    </a:lnTo>
                    <a:lnTo>
                      <a:pt x="4162" y="1343"/>
                    </a:lnTo>
                    <a:lnTo>
                      <a:pt x="4143" y="1381"/>
                    </a:lnTo>
                    <a:lnTo>
                      <a:pt x="4048" y="1457"/>
                    </a:lnTo>
                    <a:lnTo>
                      <a:pt x="4029" y="1486"/>
                    </a:lnTo>
                    <a:lnTo>
                      <a:pt x="3972" y="1619"/>
                    </a:lnTo>
                    <a:lnTo>
                      <a:pt x="3629" y="1514"/>
                    </a:lnTo>
                    <a:lnTo>
                      <a:pt x="3419" y="1419"/>
                    </a:lnTo>
                    <a:lnTo>
                      <a:pt x="3324" y="1362"/>
                    </a:lnTo>
                    <a:lnTo>
                      <a:pt x="3276" y="1305"/>
                    </a:lnTo>
                    <a:lnTo>
                      <a:pt x="3238" y="1276"/>
                    </a:lnTo>
                    <a:lnTo>
                      <a:pt x="3210" y="1257"/>
                    </a:lnTo>
                    <a:lnTo>
                      <a:pt x="3086" y="1229"/>
                    </a:lnTo>
                    <a:lnTo>
                      <a:pt x="3020" y="1200"/>
                    </a:lnTo>
                    <a:lnTo>
                      <a:pt x="2705" y="1143"/>
                    </a:lnTo>
                    <a:lnTo>
                      <a:pt x="2639" y="1133"/>
                    </a:lnTo>
                    <a:lnTo>
                      <a:pt x="2581" y="1143"/>
                    </a:lnTo>
                    <a:lnTo>
                      <a:pt x="2515" y="1172"/>
                    </a:lnTo>
                    <a:lnTo>
                      <a:pt x="2476" y="1181"/>
                    </a:lnTo>
                    <a:lnTo>
                      <a:pt x="2077" y="1172"/>
                    </a:lnTo>
                    <a:lnTo>
                      <a:pt x="1943" y="1200"/>
                    </a:lnTo>
                    <a:lnTo>
                      <a:pt x="1877" y="1200"/>
                    </a:lnTo>
                    <a:lnTo>
                      <a:pt x="1819" y="1191"/>
                    </a:lnTo>
                    <a:lnTo>
                      <a:pt x="1648" y="1115"/>
                    </a:lnTo>
                    <a:lnTo>
                      <a:pt x="1600" y="1105"/>
                    </a:lnTo>
                    <a:lnTo>
                      <a:pt x="1553" y="1105"/>
                    </a:lnTo>
                    <a:lnTo>
                      <a:pt x="1419" y="1124"/>
                    </a:lnTo>
                    <a:lnTo>
                      <a:pt x="1381" y="1115"/>
                    </a:lnTo>
                    <a:lnTo>
                      <a:pt x="1315" y="1076"/>
                    </a:lnTo>
                    <a:lnTo>
                      <a:pt x="1286" y="1067"/>
                    </a:lnTo>
                    <a:lnTo>
                      <a:pt x="1257" y="1067"/>
                    </a:lnTo>
                    <a:lnTo>
                      <a:pt x="1219" y="1076"/>
                    </a:lnTo>
                    <a:lnTo>
                      <a:pt x="1162" y="1076"/>
                    </a:lnTo>
                    <a:lnTo>
                      <a:pt x="1115" y="1067"/>
                    </a:lnTo>
                    <a:lnTo>
                      <a:pt x="1077" y="1038"/>
                    </a:lnTo>
                    <a:lnTo>
                      <a:pt x="1010" y="972"/>
                    </a:lnTo>
                    <a:lnTo>
                      <a:pt x="991" y="962"/>
                    </a:lnTo>
                    <a:lnTo>
                      <a:pt x="972" y="962"/>
                    </a:lnTo>
                    <a:lnTo>
                      <a:pt x="953" y="981"/>
                    </a:lnTo>
                    <a:lnTo>
                      <a:pt x="914" y="1029"/>
                    </a:lnTo>
                    <a:lnTo>
                      <a:pt x="896" y="1038"/>
                    </a:lnTo>
                    <a:lnTo>
                      <a:pt x="876" y="1057"/>
                    </a:lnTo>
                    <a:lnTo>
                      <a:pt x="819" y="1076"/>
                    </a:lnTo>
                    <a:lnTo>
                      <a:pt x="781" y="1076"/>
                    </a:lnTo>
                    <a:lnTo>
                      <a:pt x="753" y="1076"/>
                    </a:lnTo>
                    <a:lnTo>
                      <a:pt x="724" y="1067"/>
                    </a:lnTo>
                    <a:lnTo>
                      <a:pt x="648" y="1010"/>
                    </a:lnTo>
                    <a:lnTo>
                      <a:pt x="619" y="991"/>
                    </a:lnTo>
                    <a:lnTo>
                      <a:pt x="581" y="991"/>
                    </a:lnTo>
                    <a:lnTo>
                      <a:pt x="553" y="991"/>
                    </a:lnTo>
                    <a:lnTo>
                      <a:pt x="372" y="1086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50" name="Freeform 52">
                <a:extLst>
                  <a:ext uri="{FF2B5EF4-FFF2-40B4-BE49-F238E27FC236}">
                    <a16:creationId xmlns:a16="http://schemas.microsoft.com/office/drawing/2014/main" id="{FB16E6B2-44AF-5D4C-A42B-DD1BA674A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6763" y="5749925"/>
                <a:ext cx="192087" cy="306388"/>
              </a:xfrm>
              <a:custGeom>
                <a:avLst/>
                <a:gdLst>
                  <a:gd name="T0" fmla="*/ 178058 w 534"/>
                  <a:gd name="T1" fmla="*/ 216529 h 849"/>
                  <a:gd name="T2" fmla="*/ 140288 w 534"/>
                  <a:gd name="T3" fmla="*/ 206063 h 849"/>
                  <a:gd name="T4" fmla="*/ 133454 w 534"/>
                  <a:gd name="T5" fmla="*/ 223385 h 849"/>
                  <a:gd name="T6" fmla="*/ 157555 w 534"/>
                  <a:gd name="T7" fmla="*/ 285096 h 849"/>
                  <a:gd name="T8" fmla="*/ 137051 w 534"/>
                  <a:gd name="T9" fmla="*/ 306027 h 849"/>
                  <a:gd name="T10" fmla="*/ 99281 w 534"/>
                  <a:gd name="T11" fmla="*/ 254421 h 849"/>
                  <a:gd name="T12" fmla="*/ 51439 w 534"/>
                  <a:gd name="T13" fmla="*/ 243956 h 849"/>
                  <a:gd name="T14" fmla="*/ 0 w 534"/>
                  <a:gd name="T15" fmla="*/ 185493 h 849"/>
                  <a:gd name="T16" fmla="*/ 0 w 534"/>
                  <a:gd name="T17" fmla="*/ 147600 h 849"/>
                  <a:gd name="T18" fmla="*/ 51439 w 534"/>
                  <a:gd name="T19" fmla="*/ 144352 h 849"/>
                  <a:gd name="T20" fmla="*/ 51439 w 534"/>
                  <a:gd name="T21" fmla="*/ 106460 h 849"/>
                  <a:gd name="T22" fmla="*/ 10072 w 534"/>
                  <a:gd name="T23" fmla="*/ 89498 h 849"/>
                  <a:gd name="T24" fmla="*/ 47842 w 534"/>
                  <a:gd name="T25" fmla="*/ 20570 h 849"/>
                  <a:gd name="T26" fmla="*/ 102518 w 534"/>
                  <a:gd name="T27" fmla="*/ 0 h 849"/>
                  <a:gd name="T28" fmla="*/ 109353 w 534"/>
                  <a:gd name="T29" fmla="*/ 75424 h 849"/>
                  <a:gd name="T30" fmla="*/ 174461 w 534"/>
                  <a:gd name="T31" fmla="*/ 92746 h 849"/>
                  <a:gd name="T32" fmla="*/ 153957 w 534"/>
                  <a:gd name="T33" fmla="*/ 151209 h 849"/>
                  <a:gd name="T34" fmla="*/ 191727 w 534"/>
                  <a:gd name="T35" fmla="*/ 182245 h 849"/>
                  <a:gd name="T36" fmla="*/ 178058 w 534"/>
                  <a:gd name="T37" fmla="*/ 216529 h 8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4" h="849">
                    <a:moveTo>
                      <a:pt x="495" y="600"/>
                    </a:moveTo>
                    <a:lnTo>
                      <a:pt x="390" y="571"/>
                    </a:lnTo>
                    <a:lnTo>
                      <a:pt x="371" y="619"/>
                    </a:lnTo>
                    <a:lnTo>
                      <a:pt x="438" y="790"/>
                    </a:lnTo>
                    <a:lnTo>
                      <a:pt x="381" y="848"/>
                    </a:lnTo>
                    <a:lnTo>
                      <a:pt x="276" y="705"/>
                    </a:lnTo>
                    <a:lnTo>
                      <a:pt x="143" y="676"/>
                    </a:lnTo>
                    <a:lnTo>
                      <a:pt x="0" y="514"/>
                    </a:lnTo>
                    <a:lnTo>
                      <a:pt x="0" y="409"/>
                    </a:lnTo>
                    <a:lnTo>
                      <a:pt x="143" y="400"/>
                    </a:lnTo>
                    <a:lnTo>
                      <a:pt x="143" y="295"/>
                    </a:lnTo>
                    <a:lnTo>
                      <a:pt x="28" y="248"/>
                    </a:lnTo>
                    <a:lnTo>
                      <a:pt x="133" y="57"/>
                    </a:lnTo>
                    <a:lnTo>
                      <a:pt x="285" y="0"/>
                    </a:lnTo>
                    <a:lnTo>
                      <a:pt x="304" y="209"/>
                    </a:lnTo>
                    <a:lnTo>
                      <a:pt x="485" y="257"/>
                    </a:lnTo>
                    <a:lnTo>
                      <a:pt x="428" y="419"/>
                    </a:lnTo>
                    <a:lnTo>
                      <a:pt x="533" y="505"/>
                    </a:lnTo>
                    <a:lnTo>
                      <a:pt x="495" y="600"/>
                    </a:lnTo>
                  </a:path>
                </a:pathLst>
              </a:custGeom>
              <a:solidFill>
                <a:srgbClr val="8F8F8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63496" name="Group 2">
              <a:extLst>
                <a:ext uri="{FF2B5EF4-FFF2-40B4-BE49-F238E27FC236}">
                  <a16:creationId xmlns:a16="http://schemas.microsoft.com/office/drawing/2014/main" id="{21B0DD29-CBCE-2F41-8C93-14D9954A6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3075" y="2228850"/>
              <a:ext cx="5870575" cy="3648075"/>
              <a:chOff x="6823075" y="2228850"/>
              <a:chExt cx="5869895" cy="3648075"/>
            </a:xfrm>
          </p:grpSpPr>
          <p:sp>
            <p:nvSpPr>
              <p:cNvPr id="63501" name="Freeform 53">
                <a:extLst>
                  <a:ext uri="{FF2B5EF4-FFF2-40B4-BE49-F238E27FC236}">
                    <a16:creationId xmlns:a16="http://schemas.microsoft.com/office/drawing/2014/main" id="{92CC77FE-1623-A446-B0AB-DB70628DE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3650" y="2657475"/>
                <a:ext cx="263525" cy="354013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6207 h 982"/>
                  <a:gd name="T6" fmla="*/ 119915 w 734"/>
                  <a:gd name="T7" fmla="*/ 346803 h 982"/>
                  <a:gd name="T8" fmla="*/ 129967 w 734"/>
                  <a:gd name="T9" fmla="*/ 353652 h 982"/>
                  <a:gd name="T10" fmla="*/ 140379 w 734"/>
                  <a:gd name="T11" fmla="*/ 346803 h 982"/>
                  <a:gd name="T12" fmla="*/ 242701 w 734"/>
                  <a:gd name="T13" fmla="*/ 206207 h 982"/>
                  <a:gd name="T14" fmla="*/ 263166 w 734"/>
                  <a:gd name="T15" fmla="*/ 134107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4107 h 982"/>
                  <a:gd name="T22" fmla="*/ 129967 w 734"/>
                  <a:gd name="T23" fmla="*/ 78950 h 982"/>
                  <a:gd name="T24" fmla="*/ 184539 w 734"/>
                  <a:gd name="T25" fmla="*/ 134107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71"/>
                      <a:pt x="0" y="372"/>
                    </a:cubicBezTo>
                    <a:cubicBezTo>
                      <a:pt x="0" y="448"/>
                      <a:pt x="19" y="514"/>
                      <a:pt x="57" y="572"/>
                    </a:cubicBezTo>
                    <a:cubicBezTo>
                      <a:pt x="334" y="962"/>
                      <a:pt x="334" y="962"/>
                      <a:pt x="334" y="962"/>
                    </a:cubicBezTo>
                    <a:cubicBezTo>
                      <a:pt x="343" y="972"/>
                      <a:pt x="353" y="981"/>
                      <a:pt x="362" y="981"/>
                    </a:cubicBezTo>
                    <a:cubicBezTo>
                      <a:pt x="372" y="981"/>
                      <a:pt x="381" y="972"/>
                      <a:pt x="391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5" y="514"/>
                      <a:pt x="733" y="448"/>
                      <a:pt x="733" y="372"/>
                    </a:cubicBezTo>
                    <a:cubicBezTo>
                      <a:pt x="733" y="171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7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72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02" name="Text Box 54">
                <a:extLst>
                  <a:ext uri="{FF2B5EF4-FFF2-40B4-BE49-F238E27FC236}">
                    <a16:creationId xmlns:a16="http://schemas.microsoft.com/office/drawing/2014/main" id="{239F85F4-B942-634B-95B9-EF7BA980AE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160124" y="5222875"/>
                <a:ext cx="1392093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Bucharest</a:t>
                </a:r>
              </a:p>
            </p:txBody>
          </p:sp>
          <p:sp>
            <p:nvSpPr>
              <p:cNvPr id="63503" name="Text Box 55">
                <a:extLst>
                  <a:ext uri="{FF2B5EF4-FFF2-40B4-BE49-F238E27FC236}">
                    <a16:creationId xmlns:a16="http://schemas.microsoft.com/office/drawing/2014/main" id="{11FD3E11-C6E8-3344-8774-4C2F098ECE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39638" y="2228850"/>
                <a:ext cx="353332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Lasi</a:t>
                </a:r>
              </a:p>
            </p:txBody>
          </p:sp>
          <p:sp>
            <p:nvSpPr>
              <p:cNvPr id="63504" name="Text Box 56">
                <a:extLst>
                  <a:ext uri="{FF2B5EF4-FFF2-40B4-BE49-F238E27FC236}">
                    <a16:creationId xmlns:a16="http://schemas.microsoft.com/office/drawing/2014/main" id="{FC43F78F-AC2B-ED47-AA3B-888E706374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70725" y="3881438"/>
                <a:ext cx="899743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Timisoara</a:t>
                </a:r>
              </a:p>
            </p:txBody>
          </p:sp>
          <p:sp>
            <p:nvSpPr>
              <p:cNvPr id="63505" name="Text Box 57">
                <a:extLst>
                  <a:ext uri="{FF2B5EF4-FFF2-40B4-BE49-F238E27FC236}">
                    <a16:creationId xmlns:a16="http://schemas.microsoft.com/office/drawing/2014/main" id="{A52C6E08-E437-EC41-BD0C-117B30ABAF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23363" y="2433638"/>
                <a:ext cx="1104406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Cluj-Napoca</a:t>
                </a:r>
              </a:p>
            </p:txBody>
          </p:sp>
          <p:sp>
            <p:nvSpPr>
              <p:cNvPr id="63506" name="Freeform 58">
                <a:extLst>
                  <a:ext uri="{FF2B5EF4-FFF2-40B4-BE49-F238E27FC236}">
                    <a16:creationId xmlns:a16="http://schemas.microsoft.com/office/drawing/2014/main" id="{E6C6C57B-0945-8844-9E20-4406A1AC3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5338" y="5527675"/>
                <a:ext cx="263525" cy="349250"/>
              </a:xfrm>
              <a:custGeom>
                <a:avLst/>
                <a:gdLst>
                  <a:gd name="T0" fmla="*/ 129967 w 734"/>
                  <a:gd name="T1" fmla="*/ 0 h 972"/>
                  <a:gd name="T2" fmla="*/ 0 w 734"/>
                  <a:gd name="T3" fmla="*/ 130070 h 972"/>
                  <a:gd name="T4" fmla="*/ 20464 w 734"/>
                  <a:gd name="T5" fmla="*/ 201933 h 972"/>
                  <a:gd name="T6" fmla="*/ 119556 w 734"/>
                  <a:gd name="T7" fmla="*/ 342064 h 972"/>
                  <a:gd name="T8" fmla="*/ 129967 w 734"/>
                  <a:gd name="T9" fmla="*/ 348891 h 972"/>
                  <a:gd name="T10" fmla="*/ 140020 w 734"/>
                  <a:gd name="T11" fmla="*/ 342064 h 972"/>
                  <a:gd name="T12" fmla="*/ 242701 w 734"/>
                  <a:gd name="T13" fmla="*/ 201933 h 972"/>
                  <a:gd name="T14" fmla="*/ 263166 w 734"/>
                  <a:gd name="T15" fmla="*/ 130070 h 972"/>
                  <a:gd name="T16" fmla="*/ 129967 w 734"/>
                  <a:gd name="T17" fmla="*/ 0 h 972"/>
                  <a:gd name="T18" fmla="*/ 129967 w 734"/>
                  <a:gd name="T19" fmla="*/ 184686 h 972"/>
                  <a:gd name="T20" fmla="*/ 78627 w 734"/>
                  <a:gd name="T21" fmla="*/ 130070 h 972"/>
                  <a:gd name="T22" fmla="*/ 129967 w 734"/>
                  <a:gd name="T23" fmla="*/ 78689 h 972"/>
                  <a:gd name="T24" fmla="*/ 184539 w 734"/>
                  <a:gd name="T25" fmla="*/ 130070 h 972"/>
                  <a:gd name="T26" fmla="*/ 129967 w 734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72">
                    <a:moveTo>
                      <a:pt x="362" y="0"/>
                    </a:moveTo>
                    <a:cubicBezTo>
                      <a:pt x="162" y="0"/>
                      <a:pt x="0" y="162"/>
                      <a:pt x="0" y="362"/>
                    </a:cubicBezTo>
                    <a:cubicBezTo>
                      <a:pt x="0" y="438"/>
                      <a:pt x="19" y="504"/>
                      <a:pt x="57" y="562"/>
                    </a:cubicBezTo>
                    <a:cubicBezTo>
                      <a:pt x="333" y="952"/>
                      <a:pt x="333" y="952"/>
                      <a:pt x="333" y="952"/>
                    </a:cubicBezTo>
                    <a:cubicBezTo>
                      <a:pt x="343" y="971"/>
                      <a:pt x="352" y="971"/>
                      <a:pt x="362" y="971"/>
                    </a:cubicBezTo>
                    <a:cubicBezTo>
                      <a:pt x="371" y="971"/>
                      <a:pt x="381" y="971"/>
                      <a:pt x="390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4" y="504"/>
                      <a:pt x="733" y="438"/>
                      <a:pt x="733" y="362"/>
                    </a:cubicBezTo>
                    <a:cubicBezTo>
                      <a:pt x="733" y="162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5" y="514"/>
                      <a:pt x="219" y="447"/>
                      <a:pt x="219" y="362"/>
                    </a:cubicBezTo>
                    <a:cubicBezTo>
                      <a:pt x="219" y="286"/>
                      <a:pt x="285" y="219"/>
                      <a:pt x="362" y="219"/>
                    </a:cubicBezTo>
                    <a:cubicBezTo>
                      <a:pt x="448" y="219"/>
                      <a:pt x="514" y="286"/>
                      <a:pt x="514" y="362"/>
                    </a:cubicBezTo>
                    <a:cubicBezTo>
                      <a:pt x="514" y="447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07" name="Freeform 59">
                <a:extLst>
                  <a:ext uri="{FF2B5EF4-FFF2-40B4-BE49-F238E27FC236}">
                    <a16:creationId xmlns:a16="http://schemas.microsoft.com/office/drawing/2014/main" id="{5C3CCB38-9BEF-D448-8638-492F8A967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3075" y="4124325"/>
                <a:ext cx="268288" cy="354013"/>
              </a:xfrm>
              <a:custGeom>
                <a:avLst/>
                <a:gdLst>
                  <a:gd name="T0" fmla="*/ 133783 w 744"/>
                  <a:gd name="T1" fmla="*/ 0 h 983"/>
                  <a:gd name="T2" fmla="*/ 0 w 744"/>
                  <a:gd name="T3" fmla="*/ 133970 h 983"/>
                  <a:gd name="T4" fmla="*/ 24160 w 744"/>
                  <a:gd name="T5" fmla="*/ 205997 h 983"/>
                  <a:gd name="T6" fmla="*/ 123687 w 744"/>
                  <a:gd name="T7" fmla="*/ 346450 h 983"/>
                  <a:gd name="T8" fmla="*/ 133783 w 744"/>
                  <a:gd name="T9" fmla="*/ 353653 h 983"/>
                  <a:gd name="T10" fmla="*/ 144241 w 744"/>
                  <a:gd name="T11" fmla="*/ 346450 h 983"/>
                  <a:gd name="T12" fmla="*/ 247373 w 744"/>
                  <a:gd name="T13" fmla="*/ 205997 h 983"/>
                  <a:gd name="T14" fmla="*/ 267927 w 744"/>
                  <a:gd name="T15" fmla="*/ 133970 h 983"/>
                  <a:gd name="T16" fmla="*/ 133783 w 744"/>
                  <a:gd name="T17" fmla="*/ 0 h 983"/>
                  <a:gd name="T18" fmla="*/ 133783 w 744"/>
                  <a:gd name="T19" fmla="*/ 185470 h 983"/>
                  <a:gd name="T20" fmla="*/ 82578 w 744"/>
                  <a:gd name="T21" fmla="*/ 133970 h 983"/>
                  <a:gd name="T22" fmla="*/ 133783 w 744"/>
                  <a:gd name="T23" fmla="*/ 82471 h 983"/>
                  <a:gd name="T24" fmla="*/ 185350 w 744"/>
                  <a:gd name="T25" fmla="*/ 133970 h 983"/>
                  <a:gd name="T26" fmla="*/ 133783 w 744"/>
                  <a:gd name="T27" fmla="*/ 185470 h 9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3">
                    <a:moveTo>
                      <a:pt x="371" y="0"/>
                    </a:moveTo>
                    <a:cubicBezTo>
                      <a:pt x="172" y="0"/>
                      <a:pt x="10" y="172"/>
                      <a:pt x="0" y="372"/>
                    </a:cubicBezTo>
                    <a:cubicBezTo>
                      <a:pt x="10" y="448"/>
                      <a:pt x="29" y="515"/>
                      <a:pt x="67" y="57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3" y="982"/>
                      <a:pt x="362" y="982"/>
                      <a:pt x="371" y="982"/>
                    </a:cubicBezTo>
                    <a:cubicBezTo>
                      <a:pt x="381" y="982"/>
                      <a:pt x="391" y="982"/>
                      <a:pt x="400" y="962"/>
                    </a:cubicBezTo>
                    <a:cubicBezTo>
                      <a:pt x="686" y="572"/>
                      <a:pt x="686" y="572"/>
                      <a:pt x="686" y="572"/>
                    </a:cubicBezTo>
                    <a:cubicBezTo>
                      <a:pt x="714" y="515"/>
                      <a:pt x="743" y="448"/>
                      <a:pt x="743" y="372"/>
                    </a:cubicBezTo>
                    <a:cubicBezTo>
                      <a:pt x="734" y="172"/>
                      <a:pt x="572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95" y="515"/>
                      <a:pt x="229" y="458"/>
                      <a:pt x="229" y="372"/>
                    </a:cubicBezTo>
                    <a:cubicBezTo>
                      <a:pt x="229" y="286"/>
                      <a:pt x="295" y="229"/>
                      <a:pt x="371" y="229"/>
                    </a:cubicBezTo>
                    <a:cubicBezTo>
                      <a:pt x="457" y="229"/>
                      <a:pt x="514" y="286"/>
                      <a:pt x="514" y="372"/>
                    </a:cubicBezTo>
                    <a:cubicBezTo>
                      <a:pt x="514" y="458"/>
                      <a:pt x="457" y="515"/>
                      <a:pt x="371" y="515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08" name="Freeform 60">
                <a:extLst>
                  <a:ext uri="{FF2B5EF4-FFF2-40B4-BE49-F238E27FC236}">
                    <a16:creationId xmlns:a16="http://schemas.microsoft.com/office/drawing/2014/main" id="{B75861F5-58E2-5A4D-A6BE-87BB98A6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0563" y="2420938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19556 w 734"/>
                  <a:gd name="T7" fmla="*/ 346802 h 982"/>
                  <a:gd name="T8" fmla="*/ 129967 w 734"/>
                  <a:gd name="T9" fmla="*/ 353651 h 982"/>
                  <a:gd name="T10" fmla="*/ 140020 w 734"/>
                  <a:gd name="T11" fmla="*/ 346802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3746 h 982"/>
                  <a:gd name="T22" fmla="*/ 129967 w 734"/>
                  <a:gd name="T23" fmla="*/ 78950 h 982"/>
                  <a:gd name="T24" fmla="*/ 184539 w 734"/>
                  <a:gd name="T25" fmla="*/ 133746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1"/>
                      <a:pt x="352" y="981"/>
                      <a:pt x="362" y="981"/>
                    </a:cubicBezTo>
                    <a:cubicBezTo>
                      <a:pt x="372" y="981"/>
                      <a:pt x="381" y="971"/>
                      <a:pt x="39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5" y="505"/>
                      <a:pt x="733" y="438"/>
                      <a:pt x="733" y="371"/>
                    </a:cubicBezTo>
                    <a:cubicBezTo>
                      <a:pt x="724" y="162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71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71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32411298-1ECC-F647-AAF1-226696D21979}"/>
              </a:ext>
            </a:extLst>
          </p:cNvPr>
          <p:cNvGrpSpPr/>
          <p:nvPr/>
        </p:nvGrpSpPr>
        <p:grpSpPr>
          <a:xfrm>
            <a:off x="867834" y="1297782"/>
            <a:ext cx="4138083" cy="4340489"/>
            <a:chOff x="1041400" y="1557338"/>
            <a:chExt cx="4965700" cy="5208587"/>
          </a:xfrm>
        </p:grpSpPr>
        <p:sp>
          <p:nvSpPr>
            <p:cNvPr id="63489" name="Text Box 2">
              <a:extLst>
                <a:ext uri="{FF2B5EF4-FFF2-40B4-BE49-F238E27FC236}">
                  <a16:creationId xmlns:a16="http://schemas.microsoft.com/office/drawing/2014/main" id="{41221D55-4042-E740-BD37-6B2316A815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787650"/>
              <a:ext cx="170497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7AE11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BUCHAREST</a:t>
              </a:r>
            </a:p>
          </p:txBody>
        </p:sp>
        <p:sp>
          <p:nvSpPr>
            <p:cNvPr id="63490" name="Text Box 3">
              <a:extLst>
                <a:ext uri="{FF2B5EF4-FFF2-40B4-BE49-F238E27FC236}">
                  <a16:creationId xmlns:a16="http://schemas.microsoft.com/office/drawing/2014/main" id="{4ADECE6A-DD28-B142-878D-4062A9812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8875" y="3822700"/>
              <a:ext cx="199390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CLUJ-NAPOCA</a:t>
              </a:r>
            </a:p>
          </p:txBody>
        </p:sp>
        <p:sp>
          <p:nvSpPr>
            <p:cNvPr id="63491" name="Text Box 4">
              <a:extLst>
                <a:ext uri="{FF2B5EF4-FFF2-40B4-BE49-F238E27FC236}">
                  <a16:creationId xmlns:a16="http://schemas.microsoft.com/office/drawing/2014/main" id="{A21AA196-0A02-5F41-9F3C-75A1EAA70E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8875" y="4854575"/>
              <a:ext cx="141605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TIMISOARA</a:t>
              </a:r>
            </a:p>
          </p:txBody>
        </p:sp>
        <p:sp>
          <p:nvSpPr>
            <p:cNvPr id="63492" name="Text Box 5">
              <a:extLst>
                <a:ext uri="{FF2B5EF4-FFF2-40B4-BE49-F238E27FC236}">
                  <a16:creationId xmlns:a16="http://schemas.microsoft.com/office/drawing/2014/main" id="{EA5A2422-72AC-FE42-A446-046B4A599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886450"/>
              <a:ext cx="54292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LASI</a:t>
              </a:r>
            </a:p>
          </p:txBody>
        </p:sp>
        <p:sp>
          <p:nvSpPr>
            <p:cNvPr id="63493" name="Text Box 6">
              <a:extLst>
                <a:ext uri="{FF2B5EF4-FFF2-40B4-BE49-F238E27FC236}">
                  <a16:creationId xmlns:a16="http://schemas.microsoft.com/office/drawing/2014/main" id="{FD13065B-F6D1-6B4F-B5A0-4300D4CF6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0925" y="1557338"/>
              <a:ext cx="3686175" cy="8064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333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ROMANIA</a:t>
              </a:r>
            </a:p>
          </p:txBody>
        </p:sp>
        <p:grpSp>
          <p:nvGrpSpPr>
            <p:cNvPr id="63494" name="Group 1">
              <a:extLst>
                <a:ext uri="{FF2B5EF4-FFF2-40B4-BE49-F238E27FC236}">
                  <a16:creationId xmlns:a16="http://schemas.microsoft.com/office/drawing/2014/main" id="{B0304621-EF26-A343-AE3E-4D50BE867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1657350"/>
              <a:ext cx="855663" cy="569913"/>
              <a:chOff x="1158875" y="1436688"/>
              <a:chExt cx="855663" cy="569912"/>
            </a:xfrm>
          </p:grpSpPr>
          <p:sp>
            <p:nvSpPr>
              <p:cNvPr id="63551" name="Freeform 8">
                <a:extLst>
                  <a:ext uri="{FF2B5EF4-FFF2-40B4-BE49-F238E27FC236}">
                    <a16:creationId xmlns:a16="http://schemas.microsoft.com/office/drawing/2014/main" id="{43E17A9C-03EE-4748-9873-FD639A63A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75" y="1436688"/>
                <a:ext cx="285750" cy="569912"/>
              </a:xfrm>
              <a:custGeom>
                <a:avLst/>
                <a:gdLst>
                  <a:gd name="T0" fmla="*/ 0 w 792"/>
                  <a:gd name="T1" fmla="*/ 0 h 1581"/>
                  <a:gd name="T2" fmla="*/ 285389 w 792"/>
                  <a:gd name="T3" fmla="*/ 0 h 1581"/>
                  <a:gd name="T4" fmla="*/ 285389 w 792"/>
                  <a:gd name="T5" fmla="*/ 569552 h 1581"/>
                  <a:gd name="T6" fmla="*/ 0 w 792"/>
                  <a:gd name="T7" fmla="*/ 569552 h 1581"/>
                  <a:gd name="T8" fmla="*/ 0 w 792"/>
                  <a:gd name="T9" fmla="*/ 0 h 15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2" h="1581">
                    <a:moveTo>
                      <a:pt x="0" y="0"/>
                    </a:moveTo>
                    <a:lnTo>
                      <a:pt x="791" y="0"/>
                    </a:lnTo>
                    <a:lnTo>
                      <a:pt x="791" y="1580"/>
                    </a:lnTo>
                    <a:lnTo>
                      <a:pt x="0" y="158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B7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52" name="Freeform 9">
                <a:extLst>
                  <a:ext uri="{FF2B5EF4-FFF2-40B4-BE49-F238E27FC236}">
                    <a16:creationId xmlns:a16="http://schemas.microsoft.com/office/drawing/2014/main" id="{385D202A-7F34-A04D-83A8-696AB9A26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436688"/>
                <a:ext cx="284163" cy="569912"/>
              </a:xfrm>
              <a:custGeom>
                <a:avLst/>
                <a:gdLst>
                  <a:gd name="T0" fmla="*/ 0 w 791"/>
                  <a:gd name="T1" fmla="*/ 0 h 1581"/>
                  <a:gd name="T2" fmla="*/ 283804 w 791"/>
                  <a:gd name="T3" fmla="*/ 0 h 1581"/>
                  <a:gd name="T4" fmla="*/ 283804 w 791"/>
                  <a:gd name="T5" fmla="*/ 569552 h 1581"/>
                  <a:gd name="T6" fmla="*/ 0 w 791"/>
                  <a:gd name="T7" fmla="*/ 569552 h 1581"/>
                  <a:gd name="T8" fmla="*/ 0 w 791"/>
                  <a:gd name="T9" fmla="*/ 0 h 15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1" h="1581">
                    <a:moveTo>
                      <a:pt x="0" y="0"/>
                    </a:moveTo>
                    <a:lnTo>
                      <a:pt x="790" y="0"/>
                    </a:lnTo>
                    <a:lnTo>
                      <a:pt x="790" y="1580"/>
                    </a:lnTo>
                    <a:lnTo>
                      <a:pt x="0" y="158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3553" name="Freeform 10">
                <a:extLst>
                  <a:ext uri="{FF2B5EF4-FFF2-40B4-BE49-F238E27FC236}">
                    <a16:creationId xmlns:a16="http://schemas.microsoft.com/office/drawing/2014/main" id="{437CB7DE-5031-B140-B346-078F9CC15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788" y="1436688"/>
                <a:ext cx="285750" cy="569912"/>
              </a:xfrm>
              <a:custGeom>
                <a:avLst/>
                <a:gdLst>
                  <a:gd name="T0" fmla="*/ 0 w 792"/>
                  <a:gd name="T1" fmla="*/ 0 h 1581"/>
                  <a:gd name="T2" fmla="*/ 285389 w 792"/>
                  <a:gd name="T3" fmla="*/ 0 h 1581"/>
                  <a:gd name="T4" fmla="*/ 285389 w 792"/>
                  <a:gd name="T5" fmla="*/ 569552 h 1581"/>
                  <a:gd name="T6" fmla="*/ 0 w 792"/>
                  <a:gd name="T7" fmla="*/ 569552 h 1581"/>
                  <a:gd name="T8" fmla="*/ 0 w 792"/>
                  <a:gd name="T9" fmla="*/ 0 h 15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2" h="1581">
                    <a:moveTo>
                      <a:pt x="0" y="0"/>
                    </a:moveTo>
                    <a:lnTo>
                      <a:pt x="791" y="0"/>
                    </a:lnTo>
                    <a:lnTo>
                      <a:pt x="791" y="1580"/>
                    </a:lnTo>
                    <a:lnTo>
                      <a:pt x="0" y="158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63497" name="Google Shape;615;p19">
              <a:extLst>
                <a:ext uri="{FF2B5EF4-FFF2-40B4-BE49-F238E27FC236}">
                  <a16:creationId xmlns:a16="http://schemas.microsoft.com/office/drawing/2014/main" id="{066505A6-3C9B-DD49-B330-84D64FE2ED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308451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98" name="Google Shape;615;p19">
              <a:extLst>
                <a:ext uri="{FF2B5EF4-FFF2-40B4-BE49-F238E27FC236}">
                  <a16:creationId xmlns:a16="http://schemas.microsoft.com/office/drawing/2014/main" id="{946C7622-9949-D24F-A63A-3BC795C33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410527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99" name="Google Shape;615;p19">
              <a:extLst>
                <a:ext uri="{FF2B5EF4-FFF2-40B4-BE49-F238E27FC236}">
                  <a16:creationId xmlns:a16="http://schemas.microsoft.com/office/drawing/2014/main" id="{3F4D5F7E-C3E6-1C43-B47E-E34137629C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513556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00" name="Google Shape;615;p19">
              <a:extLst>
                <a:ext uri="{FF2B5EF4-FFF2-40B4-BE49-F238E27FC236}">
                  <a16:creationId xmlns:a16="http://schemas.microsoft.com/office/drawing/2014/main" id="{6D4FC6D3-67CD-9944-B1C7-2FE765671C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61737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44305BDA-9DC7-F945-8C5A-36A1EF8F7AE7}"/>
              </a:ext>
            </a:extLst>
          </p:cNvPr>
          <p:cNvGrpSpPr/>
          <p:nvPr/>
        </p:nvGrpSpPr>
        <p:grpSpPr>
          <a:xfrm>
            <a:off x="1537229" y="1620574"/>
            <a:ext cx="9117542" cy="4988718"/>
            <a:chOff x="1844675" y="1944688"/>
            <a:chExt cx="10941050" cy="5986462"/>
          </a:xfrm>
        </p:grpSpPr>
        <p:grpSp>
          <p:nvGrpSpPr>
            <p:cNvPr id="65537" name="Group 3">
              <a:extLst>
                <a:ext uri="{FF2B5EF4-FFF2-40B4-BE49-F238E27FC236}">
                  <a16:creationId xmlns:a16="http://schemas.microsoft.com/office/drawing/2014/main" id="{93B20481-2A53-A146-A2DD-21705908F2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4675" y="1944688"/>
              <a:ext cx="10941050" cy="5986462"/>
              <a:chOff x="1844675" y="1944688"/>
              <a:chExt cx="10941050" cy="5986462"/>
            </a:xfrm>
          </p:grpSpPr>
          <p:sp>
            <p:nvSpPr>
              <p:cNvPr id="65561" name="Freeform 4">
                <a:extLst>
                  <a:ext uri="{FF2B5EF4-FFF2-40B4-BE49-F238E27FC236}">
                    <a16:creationId xmlns:a16="http://schemas.microsoft.com/office/drawing/2014/main" id="{88B5F673-364A-C147-8CD4-6BC1AA1DF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1650" y="4684713"/>
                <a:ext cx="17463" cy="11112"/>
              </a:xfrm>
              <a:custGeom>
                <a:avLst/>
                <a:gdLst>
                  <a:gd name="T0" fmla="*/ 13543 w 49"/>
                  <a:gd name="T1" fmla="*/ 7038 h 30"/>
                  <a:gd name="T2" fmla="*/ 17107 w 49"/>
                  <a:gd name="T3" fmla="*/ 10742 h 30"/>
                  <a:gd name="T4" fmla="*/ 17107 w 49"/>
                  <a:gd name="T5" fmla="*/ 10742 h 30"/>
                  <a:gd name="T6" fmla="*/ 17107 w 49"/>
                  <a:gd name="T7" fmla="*/ 10742 h 30"/>
                  <a:gd name="T8" fmla="*/ 13543 w 49"/>
                  <a:gd name="T9" fmla="*/ 10742 h 30"/>
                  <a:gd name="T10" fmla="*/ 13543 w 49"/>
                  <a:gd name="T11" fmla="*/ 10742 h 30"/>
                  <a:gd name="T12" fmla="*/ 10335 w 49"/>
                  <a:gd name="T13" fmla="*/ 10742 h 30"/>
                  <a:gd name="T14" fmla="*/ 10335 w 49"/>
                  <a:gd name="T15" fmla="*/ 10742 h 30"/>
                  <a:gd name="T16" fmla="*/ 10335 w 49"/>
                  <a:gd name="T17" fmla="*/ 10742 h 30"/>
                  <a:gd name="T18" fmla="*/ 10335 w 49"/>
                  <a:gd name="T19" fmla="*/ 10742 h 30"/>
                  <a:gd name="T20" fmla="*/ 7128 w 49"/>
                  <a:gd name="T21" fmla="*/ 3334 h 30"/>
                  <a:gd name="T22" fmla="*/ 3564 w 49"/>
                  <a:gd name="T23" fmla="*/ 3334 h 30"/>
                  <a:gd name="T24" fmla="*/ 3564 w 49"/>
                  <a:gd name="T25" fmla="*/ 3334 h 30"/>
                  <a:gd name="T26" fmla="*/ 0 w 49"/>
                  <a:gd name="T27" fmla="*/ 3334 h 30"/>
                  <a:gd name="T28" fmla="*/ 0 w 49"/>
                  <a:gd name="T29" fmla="*/ 3334 h 30"/>
                  <a:gd name="T30" fmla="*/ 0 w 49"/>
                  <a:gd name="T31" fmla="*/ 3334 h 30"/>
                  <a:gd name="T32" fmla="*/ 0 w 49"/>
                  <a:gd name="T33" fmla="*/ 0 h 30"/>
                  <a:gd name="T34" fmla="*/ 7128 w 49"/>
                  <a:gd name="T35" fmla="*/ 0 h 30"/>
                  <a:gd name="T36" fmla="*/ 13543 w 49"/>
                  <a:gd name="T37" fmla="*/ 3334 h 30"/>
                  <a:gd name="T38" fmla="*/ 13543 w 49"/>
                  <a:gd name="T39" fmla="*/ 7038 h 3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9" h="30">
                    <a:moveTo>
                      <a:pt x="38" y="19"/>
                    </a:moveTo>
                    <a:lnTo>
                      <a:pt x="48" y="29"/>
                    </a:lnTo>
                    <a:lnTo>
                      <a:pt x="38" y="29"/>
                    </a:lnTo>
                    <a:lnTo>
                      <a:pt x="29" y="29"/>
                    </a:lnTo>
                    <a:lnTo>
                      <a:pt x="20" y="9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38" y="9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62" name="Freeform 5">
                <a:extLst>
                  <a:ext uri="{FF2B5EF4-FFF2-40B4-BE49-F238E27FC236}">
                    <a16:creationId xmlns:a16="http://schemas.microsoft.com/office/drawing/2014/main" id="{9078C81D-F813-E04F-B6F3-F54EABAE0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3750" y="5980113"/>
                <a:ext cx="1035050" cy="744537"/>
              </a:xfrm>
              <a:custGeom>
                <a:avLst/>
                <a:gdLst>
                  <a:gd name="T0" fmla="*/ 712699 w 2877"/>
                  <a:gd name="T1" fmla="*/ 109808 h 2068"/>
                  <a:gd name="T2" fmla="*/ 695430 w 2877"/>
                  <a:gd name="T3" fmla="*/ 157692 h 2068"/>
                  <a:gd name="T4" fmla="*/ 873874 w 2877"/>
                  <a:gd name="T5" fmla="*/ 181814 h 2068"/>
                  <a:gd name="T6" fmla="*/ 980006 w 2877"/>
                  <a:gd name="T7" fmla="*/ 264260 h 2068"/>
                  <a:gd name="T8" fmla="*/ 928559 w 2877"/>
                  <a:gd name="T9" fmla="*/ 370468 h 2068"/>
                  <a:gd name="T10" fmla="*/ 938992 w 2877"/>
                  <a:gd name="T11" fmla="*/ 415112 h 2068"/>
                  <a:gd name="T12" fmla="*/ 993677 w 2877"/>
                  <a:gd name="T13" fmla="*/ 445714 h 2068"/>
                  <a:gd name="T14" fmla="*/ 1024617 w 2877"/>
                  <a:gd name="T15" fmla="*/ 497198 h 2068"/>
                  <a:gd name="T16" fmla="*/ 1007348 w 2877"/>
                  <a:gd name="T17" fmla="*/ 510879 h 2068"/>
                  <a:gd name="T18" fmla="*/ 986841 w 2877"/>
                  <a:gd name="T19" fmla="*/ 545082 h 2068"/>
                  <a:gd name="T20" fmla="*/ 969572 w 2877"/>
                  <a:gd name="T21" fmla="*/ 562363 h 2068"/>
                  <a:gd name="T22" fmla="*/ 969572 w 2877"/>
                  <a:gd name="T23" fmla="*/ 607006 h 2068"/>
                  <a:gd name="T24" fmla="*/ 894381 w 2877"/>
                  <a:gd name="T25" fmla="*/ 623928 h 2068"/>
                  <a:gd name="T26" fmla="*/ 867039 w 2877"/>
                  <a:gd name="T27" fmla="*/ 623928 h 2068"/>
                  <a:gd name="T28" fmla="*/ 867039 w 2877"/>
                  <a:gd name="T29" fmla="*/ 637969 h 2068"/>
                  <a:gd name="T30" fmla="*/ 846172 w 2877"/>
                  <a:gd name="T31" fmla="*/ 634369 h 2068"/>
                  <a:gd name="T32" fmla="*/ 839337 w 2877"/>
                  <a:gd name="T33" fmla="*/ 627528 h 2068"/>
                  <a:gd name="T34" fmla="*/ 815592 w 2877"/>
                  <a:gd name="T35" fmla="*/ 634369 h 2068"/>
                  <a:gd name="T36" fmla="*/ 798323 w 2877"/>
                  <a:gd name="T37" fmla="*/ 627528 h 2068"/>
                  <a:gd name="T38" fmla="*/ 791488 w 2877"/>
                  <a:gd name="T39" fmla="*/ 641209 h 2068"/>
                  <a:gd name="T40" fmla="*/ 774219 w 2877"/>
                  <a:gd name="T41" fmla="*/ 651650 h 2068"/>
                  <a:gd name="T42" fmla="*/ 750474 w 2877"/>
                  <a:gd name="T43" fmla="*/ 665331 h 2068"/>
                  <a:gd name="T44" fmla="*/ 757310 w 2877"/>
                  <a:gd name="T45" fmla="*/ 675412 h 2068"/>
                  <a:gd name="T46" fmla="*/ 712699 w 2877"/>
                  <a:gd name="T47" fmla="*/ 685853 h 2068"/>
                  <a:gd name="T48" fmla="*/ 654416 w 2877"/>
                  <a:gd name="T49" fmla="*/ 706374 h 2068"/>
                  <a:gd name="T50" fmla="*/ 627074 w 2877"/>
                  <a:gd name="T51" fmla="*/ 699534 h 2068"/>
                  <a:gd name="T52" fmla="*/ 620239 w 2877"/>
                  <a:gd name="T53" fmla="*/ 716815 h 2068"/>
                  <a:gd name="T54" fmla="*/ 606567 w 2877"/>
                  <a:gd name="T55" fmla="*/ 730496 h 2068"/>
                  <a:gd name="T56" fmla="*/ 599732 w 2877"/>
                  <a:gd name="T57" fmla="*/ 740577 h 2068"/>
                  <a:gd name="T58" fmla="*/ 586061 w 2877"/>
                  <a:gd name="T59" fmla="*/ 733736 h 2068"/>
                  <a:gd name="T60" fmla="*/ 575627 w 2877"/>
                  <a:gd name="T61" fmla="*/ 737336 h 2068"/>
                  <a:gd name="T62" fmla="*/ 575627 w 2877"/>
                  <a:gd name="T63" fmla="*/ 720055 h 2068"/>
                  <a:gd name="T64" fmla="*/ 586061 w 2877"/>
                  <a:gd name="T65" fmla="*/ 713215 h 2068"/>
                  <a:gd name="T66" fmla="*/ 575627 w 2877"/>
                  <a:gd name="T67" fmla="*/ 692693 h 2068"/>
                  <a:gd name="T68" fmla="*/ 565554 w 2877"/>
                  <a:gd name="T69" fmla="*/ 679012 h 2068"/>
                  <a:gd name="T70" fmla="*/ 572030 w 2877"/>
                  <a:gd name="T71" fmla="*/ 672171 h 2068"/>
                  <a:gd name="T72" fmla="*/ 565554 w 2877"/>
                  <a:gd name="T73" fmla="*/ 672171 h 2068"/>
                  <a:gd name="T74" fmla="*/ 572030 w 2877"/>
                  <a:gd name="T75" fmla="*/ 654890 h 2068"/>
                  <a:gd name="T76" fmla="*/ 575627 w 2877"/>
                  <a:gd name="T77" fmla="*/ 644449 h 2068"/>
                  <a:gd name="T78" fmla="*/ 558359 w 2877"/>
                  <a:gd name="T79" fmla="*/ 630768 h 2068"/>
                  <a:gd name="T80" fmla="*/ 548285 w 2877"/>
                  <a:gd name="T81" fmla="*/ 634369 h 2068"/>
                  <a:gd name="T82" fmla="*/ 517345 w 2877"/>
                  <a:gd name="T83" fmla="*/ 641209 h 2068"/>
                  <a:gd name="T84" fmla="*/ 448989 w 2877"/>
                  <a:gd name="T85" fmla="*/ 658490 h 2068"/>
                  <a:gd name="T86" fmla="*/ 61520 w 2877"/>
                  <a:gd name="T87" fmla="*/ 490358 h 2068"/>
                  <a:gd name="T88" fmla="*/ 30940 w 2877"/>
                  <a:gd name="T89" fmla="*/ 397830 h 2068"/>
                  <a:gd name="T90" fmla="*/ 3598 w 2877"/>
                  <a:gd name="T91" fmla="*/ 332665 h 2068"/>
                  <a:gd name="T92" fmla="*/ 54685 w 2877"/>
                  <a:gd name="T93" fmla="*/ 219257 h 2068"/>
                  <a:gd name="T94" fmla="*/ 82027 w 2877"/>
                  <a:gd name="T95" fmla="*/ 191895 h 2068"/>
                  <a:gd name="T96" fmla="*/ 140669 w 2877"/>
                  <a:gd name="T97" fmla="*/ 154452 h 2068"/>
                  <a:gd name="T98" fmla="*/ 143907 w 2877"/>
                  <a:gd name="T99" fmla="*/ 102968 h 2068"/>
                  <a:gd name="T100" fmla="*/ 150742 w 2877"/>
                  <a:gd name="T101" fmla="*/ 68405 h 2068"/>
                  <a:gd name="T102" fmla="*/ 174847 w 2877"/>
                  <a:gd name="T103" fmla="*/ 37803 h 2068"/>
                  <a:gd name="T104" fmla="*/ 174847 w 2877"/>
                  <a:gd name="T105" fmla="*/ 17281 h 2068"/>
                  <a:gd name="T106" fmla="*/ 198591 w 2877"/>
                  <a:gd name="T107" fmla="*/ 3600 h 2068"/>
                  <a:gd name="T108" fmla="*/ 239965 w 2877"/>
                  <a:gd name="T109" fmla="*/ 20522 h 2068"/>
                  <a:gd name="T110" fmla="*/ 308320 w 2877"/>
                  <a:gd name="T111" fmla="*/ 20522 h 2068"/>
                  <a:gd name="T112" fmla="*/ 328827 w 2877"/>
                  <a:gd name="T113" fmla="*/ 17281 h 2068"/>
                  <a:gd name="T114" fmla="*/ 332425 w 2877"/>
                  <a:gd name="T115" fmla="*/ 34203 h 2068"/>
                  <a:gd name="T116" fmla="*/ 424885 w 2877"/>
                  <a:gd name="T117" fmla="*/ 34203 h 2068"/>
                  <a:gd name="T118" fmla="*/ 462661 w 2877"/>
                  <a:gd name="T119" fmla="*/ 54724 h 2068"/>
                  <a:gd name="T120" fmla="*/ 548285 w 2877"/>
                  <a:gd name="T121" fmla="*/ 51484 h 206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877" h="2068">
                    <a:moveTo>
                      <a:pt x="1838" y="105"/>
                    </a:moveTo>
                    <a:lnTo>
                      <a:pt x="1886" y="95"/>
                    </a:lnTo>
                    <a:lnTo>
                      <a:pt x="1895" y="105"/>
                    </a:lnTo>
                    <a:lnTo>
                      <a:pt x="1905" y="124"/>
                    </a:lnTo>
                    <a:lnTo>
                      <a:pt x="1971" y="257"/>
                    </a:lnTo>
                    <a:lnTo>
                      <a:pt x="1971" y="267"/>
                    </a:lnTo>
                    <a:lnTo>
                      <a:pt x="1971" y="276"/>
                    </a:lnTo>
                    <a:lnTo>
                      <a:pt x="1981" y="286"/>
                    </a:lnTo>
                    <a:lnTo>
                      <a:pt x="1981" y="295"/>
                    </a:lnTo>
                    <a:lnTo>
                      <a:pt x="1981" y="305"/>
                    </a:lnTo>
                    <a:lnTo>
                      <a:pt x="1971" y="314"/>
                    </a:lnTo>
                    <a:lnTo>
                      <a:pt x="1962" y="343"/>
                    </a:lnTo>
                    <a:lnTo>
                      <a:pt x="1962" y="353"/>
                    </a:lnTo>
                    <a:lnTo>
                      <a:pt x="1953" y="353"/>
                    </a:lnTo>
                    <a:lnTo>
                      <a:pt x="1953" y="362"/>
                    </a:lnTo>
                    <a:lnTo>
                      <a:pt x="1953" y="371"/>
                    </a:lnTo>
                    <a:lnTo>
                      <a:pt x="1943" y="419"/>
                    </a:lnTo>
                    <a:lnTo>
                      <a:pt x="1933" y="438"/>
                    </a:lnTo>
                    <a:lnTo>
                      <a:pt x="1924" y="438"/>
                    </a:lnTo>
                    <a:lnTo>
                      <a:pt x="1924" y="448"/>
                    </a:lnTo>
                    <a:lnTo>
                      <a:pt x="1933" y="448"/>
                    </a:lnTo>
                    <a:lnTo>
                      <a:pt x="1943" y="457"/>
                    </a:lnTo>
                    <a:lnTo>
                      <a:pt x="1953" y="467"/>
                    </a:lnTo>
                    <a:lnTo>
                      <a:pt x="1962" y="476"/>
                    </a:lnTo>
                    <a:lnTo>
                      <a:pt x="2114" y="486"/>
                    </a:lnTo>
                    <a:lnTo>
                      <a:pt x="2209" y="467"/>
                    </a:lnTo>
                    <a:lnTo>
                      <a:pt x="2333" y="467"/>
                    </a:lnTo>
                    <a:lnTo>
                      <a:pt x="2429" y="495"/>
                    </a:lnTo>
                    <a:lnTo>
                      <a:pt x="2429" y="505"/>
                    </a:lnTo>
                    <a:lnTo>
                      <a:pt x="2438" y="562"/>
                    </a:lnTo>
                    <a:lnTo>
                      <a:pt x="2438" y="571"/>
                    </a:lnTo>
                    <a:lnTo>
                      <a:pt x="2448" y="571"/>
                    </a:lnTo>
                    <a:lnTo>
                      <a:pt x="2448" y="581"/>
                    </a:lnTo>
                    <a:lnTo>
                      <a:pt x="2505" y="581"/>
                    </a:lnTo>
                    <a:lnTo>
                      <a:pt x="2514" y="581"/>
                    </a:lnTo>
                    <a:lnTo>
                      <a:pt x="2514" y="591"/>
                    </a:lnTo>
                    <a:lnTo>
                      <a:pt x="2581" y="734"/>
                    </a:lnTo>
                    <a:lnTo>
                      <a:pt x="2581" y="743"/>
                    </a:lnTo>
                    <a:lnTo>
                      <a:pt x="2590" y="743"/>
                    </a:lnTo>
                    <a:lnTo>
                      <a:pt x="2714" y="734"/>
                    </a:lnTo>
                    <a:lnTo>
                      <a:pt x="2724" y="734"/>
                    </a:lnTo>
                    <a:lnTo>
                      <a:pt x="2724" y="743"/>
                    </a:lnTo>
                    <a:lnTo>
                      <a:pt x="2724" y="752"/>
                    </a:lnTo>
                    <a:lnTo>
                      <a:pt x="2724" y="762"/>
                    </a:lnTo>
                    <a:lnTo>
                      <a:pt x="2724" y="772"/>
                    </a:lnTo>
                    <a:lnTo>
                      <a:pt x="2762" y="829"/>
                    </a:lnTo>
                    <a:lnTo>
                      <a:pt x="2762" y="838"/>
                    </a:lnTo>
                    <a:lnTo>
                      <a:pt x="2676" y="876"/>
                    </a:lnTo>
                    <a:lnTo>
                      <a:pt x="2581" y="1029"/>
                    </a:lnTo>
                    <a:lnTo>
                      <a:pt x="2581" y="1038"/>
                    </a:lnTo>
                    <a:lnTo>
                      <a:pt x="2600" y="1124"/>
                    </a:lnTo>
                    <a:lnTo>
                      <a:pt x="2600" y="1133"/>
                    </a:lnTo>
                    <a:lnTo>
                      <a:pt x="2600" y="1143"/>
                    </a:lnTo>
                    <a:lnTo>
                      <a:pt x="2610" y="1143"/>
                    </a:lnTo>
                    <a:lnTo>
                      <a:pt x="2610" y="1153"/>
                    </a:lnTo>
                    <a:lnTo>
                      <a:pt x="2610" y="1162"/>
                    </a:lnTo>
                    <a:lnTo>
                      <a:pt x="2619" y="1171"/>
                    </a:lnTo>
                    <a:lnTo>
                      <a:pt x="2619" y="1181"/>
                    </a:lnTo>
                    <a:lnTo>
                      <a:pt x="2628" y="1191"/>
                    </a:lnTo>
                    <a:lnTo>
                      <a:pt x="2733" y="1210"/>
                    </a:lnTo>
                    <a:lnTo>
                      <a:pt x="2743" y="1219"/>
                    </a:lnTo>
                    <a:lnTo>
                      <a:pt x="2762" y="1238"/>
                    </a:lnTo>
                    <a:lnTo>
                      <a:pt x="2762" y="1248"/>
                    </a:lnTo>
                    <a:lnTo>
                      <a:pt x="2771" y="1248"/>
                    </a:lnTo>
                    <a:lnTo>
                      <a:pt x="2857" y="1248"/>
                    </a:lnTo>
                    <a:lnTo>
                      <a:pt x="2867" y="1248"/>
                    </a:lnTo>
                    <a:lnTo>
                      <a:pt x="2867" y="1257"/>
                    </a:lnTo>
                    <a:lnTo>
                      <a:pt x="2876" y="1276"/>
                    </a:lnTo>
                    <a:lnTo>
                      <a:pt x="2867" y="1305"/>
                    </a:lnTo>
                    <a:lnTo>
                      <a:pt x="2876" y="1352"/>
                    </a:lnTo>
                    <a:lnTo>
                      <a:pt x="2876" y="1362"/>
                    </a:lnTo>
                    <a:lnTo>
                      <a:pt x="2867" y="1371"/>
                    </a:lnTo>
                    <a:lnTo>
                      <a:pt x="2848" y="1381"/>
                    </a:lnTo>
                    <a:lnTo>
                      <a:pt x="2838" y="1381"/>
                    </a:lnTo>
                    <a:lnTo>
                      <a:pt x="2829" y="1371"/>
                    </a:lnTo>
                    <a:lnTo>
                      <a:pt x="2819" y="1381"/>
                    </a:lnTo>
                    <a:lnTo>
                      <a:pt x="2819" y="1391"/>
                    </a:lnTo>
                    <a:lnTo>
                      <a:pt x="2819" y="1400"/>
                    </a:lnTo>
                    <a:lnTo>
                      <a:pt x="2810" y="1409"/>
                    </a:lnTo>
                    <a:lnTo>
                      <a:pt x="2810" y="1419"/>
                    </a:lnTo>
                    <a:lnTo>
                      <a:pt x="2800" y="1419"/>
                    </a:lnTo>
                    <a:lnTo>
                      <a:pt x="2791" y="1419"/>
                    </a:lnTo>
                    <a:lnTo>
                      <a:pt x="2791" y="1429"/>
                    </a:lnTo>
                    <a:lnTo>
                      <a:pt x="2781" y="1438"/>
                    </a:lnTo>
                    <a:lnTo>
                      <a:pt x="2771" y="1438"/>
                    </a:lnTo>
                    <a:lnTo>
                      <a:pt x="2762" y="1448"/>
                    </a:lnTo>
                    <a:lnTo>
                      <a:pt x="2753" y="1486"/>
                    </a:lnTo>
                    <a:lnTo>
                      <a:pt x="2753" y="1495"/>
                    </a:lnTo>
                    <a:lnTo>
                      <a:pt x="2743" y="1505"/>
                    </a:lnTo>
                    <a:lnTo>
                      <a:pt x="2743" y="1514"/>
                    </a:lnTo>
                    <a:lnTo>
                      <a:pt x="2743" y="1524"/>
                    </a:lnTo>
                    <a:lnTo>
                      <a:pt x="2733" y="1524"/>
                    </a:lnTo>
                    <a:lnTo>
                      <a:pt x="2724" y="1524"/>
                    </a:lnTo>
                    <a:lnTo>
                      <a:pt x="2714" y="1534"/>
                    </a:lnTo>
                    <a:lnTo>
                      <a:pt x="2695" y="1552"/>
                    </a:lnTo>
                    <a:lnTo>
                      <a:pt x="2695" y="1562"/>
                    </a:lnTo>
                    <a:lnTo>
                      <a:pt x="2695" y="1572"/>
                    </a:lnTo>
                    <a:lnTo>
                      <a:pt x="2714" y="1572"/>
                    </a:lnTo>
                    <a:lnTo>
                      <a:pt x="2724" y="1572"/>
                    </a:lnTo>
                    <a:lnTo>
                      <a:pt x="2733" y="1572"/>
                    </a:lnTo>
                    <a:lnTo>
                      <a:pt x="2733" y="1581"/>
                    </a:lnTo>
                    <a:lnTo>
                      <a:pt x="2714" y="1648"/>
                    </a:lnTo>
                    <a:lnTo>
                      <a:pt x="2714" y="1667"/>
                    </a:lnTo>
                    <a:lnTo>
                      <a:pt x="2705" y="1686"/>
                    </a:lnTo>
                    <a:lnTo>
                      <a:pt x="2695" y="1686"/>
                    </a:lnTo>
                    <a:lnTo>
                      <a:pt x="2676" y="1667"/>
                    </a:lnTo>
                    <a:lnTo>
                      <a:pt x="2667" y="1667"/>
                    </a:lnTo>
                    <a:lnTo>
                      <a:pt x="2657" y="1686"/>
                    </a:lnTo>
                    <a:lnTo>
                      <a:pt x="2619" y="1705"/>
                    </a:lnTo>
                    <a:lnTo>
                      <a:pt x="2600" y="1724"/>
                    </a:lnTo>
                    <a:lnTo>
                      <a:pt x="2581" y="1743"/>
                    </a:lnTo>
                    <a:lnTo>
                      <a:pt x="2543" y="1772"/>
                    </a:lnTo>
                    <a:lnTo>
                      <a:pt x="2505" y="1733"/>
                    </a:lnTo>
                    <a:lnTo>
                      <a:pt x="2495" y="1733"/>
                    </a:lnTo>
                    <a:lnTo>
                      <a:pt x="2486" y="1733"/>
                    </a:lnTo>
                    <a:lnTo>
                      <a:pt x="2467" y="1743"/>
                    </a:lnTo>
                    <a:lnTo>
                      <a:pt x="2457" y="1743"/>
                    </a:lnTo>
                    <a:lnTo>
                      <a:pt x="2457" y="1733"/>
                    </a:lnTo>
                    <a:lnTo>
                      <a:pt x="2448" y="1733"/>
                    </a:lnTo>
                    <a:lnTo>
                      <a:pt x="2429" y="1724"/>
                    </a:lnTo>
                    <a:lnTo>
                      <a:pt x="2419" y="1724"/>
                    </a:lnTo>
                    <a:lnTo>
                      <a:pt x="2410" y="1724"/>
                    </a:lnTo>
                    <a:lnTo>
                      <a:pt x="2410" y="1733"/>
                    </a:lnTo>
                    <a:lnTo>
                      <a:pt x="2410" y="1743"/>
                    </a:lnTo>
                    <a:lnTo>
                      <a:pt x="2419" y="1743"/>
                    </a:lnTo>
                    <a:lnTo>
                      <a:pt x="2419" y="1752"/>
                    </a:lnTo>
                    <a:lnTo>
                      <a:pt x="2410" y="1762"/>
                    </a:lnTo>
                    <a:lnTo>
                      <a:pt x="2410" y="1772"/>
                    </a:lnTo>
                    <a:lnTo>
                      <a:pt x="2390" y="1772"/>
                    </a:lnTo>
                    <a:lnTo>
                      <a:pt x="2381" y="1772"/>
                    </a:lnTo>
                    <a:lnTo>
                      <a:pt x="2372" y="1762"/>
                    </a:lnTo>
                    <a:lnTo>
                      <a:pt x="2362" y="1762"/>
                    </a:lnTo>
                    <a:lnTo>
                      <a:pt x="2352" y="1762"/>
                    </a:lnTo>
                    <a:lnTo>
                      <a:pt x="2352" y="1752"/>
                    </a:lnTo>
                    <a:lnTo>
                      <a:pt x="2352" y="1743"/>
                    </a:lnTo>
                    <a:lnTo>
                      <a:pt x="2343" y="1743"/>
                    </a:lnTo>
                    <a:lnTo>
                      <a:pt x="2333" y="1743"/>
                    </a:lnTo>
                    <a:lnTo>
                      <a:pt x="2324" y="1733"/>
                    </a:lnTo>
                    <a:lnTo>
                      <a:pt x="2314" y="1733"/>
                    </a:lnTo>
                    <a:lnTo>
                      <a:pt x="2305" y="1733"/>
                    </a:lnTo>
                    <a:lnTo>
                      <a:pt x="2305" y="1743"/>
                    </a:lnTo>
                    <a:lnTo>
                      <a:pt x="2295" y="1743"/>
                    </a:lnTo>
                    <a:lnTo>
                      <a:pt x="2295" y="1752"/>
                    </a:lnTo>
                    <a:lnTo>
                      <a:pt x="2286" y="1752"/>
                    </a:lnTo>
                    <a:lnTo>
                      <a:pt x="2286" y="1762"/>
                    </a:lnTo>
                    <a:lnTo>
                      <a:pt x="2267" y="1762"/>
                    </a:lnTo>
                    <a:lnTo>
                      <a:pt x="2257" y="1762"/>
                    </a:lnTo>
                    <a:lnTo>
                      <a:pt x="2257" y="1752"/>
                    </a:lnTo>
                    <a:lnTo>
                      <a:pt x="2248" y="1752"/>
                    </a:lnTo>
                    <a:lnTo>
                      <a:pt x="2248" y="1743"/>
                    </a:lnTo>
                    <a:lnTo>
                      <a:pt x="2238" y="1733"/>
                    </a:lnTo>
                    <a:lnTo>
                      <a:pt x="2229" y="1733"/>
                    </a:lnTo>
                    <a:lnTo>
                      <a:pt x="2219" y="1733"/>
                    </a:lnTo>
                    <a:lnTo>
                      <a:pt x="2219" y="1743"/>
                    </a:lnTo>
                    <a:lnTo>
                      <a:pt x="2219" y="1752"/>
                    </a:lnTo>
                    <a:lnTo>
                      <a:pt x="2209" y="1762"/>
                    </a:lnTo>
                    <a:lnTo>
                      <a:pt x="2200" y="1762"/>
                    </a:lnTo>
                    <a:lnTo>
                      <a:pt x="2200" y="1772"/>
                    </a:lnTo>
                    <a:lnTo>
                      <a:pt x="2200" y="1781"/>
                    </a:lnTo>
                    <a:lnTo>
                      <a:pt x="2191" y="1781"/>
                    </a:lnTo>
                    <a:lnTo>
                      <a:pt x="2191" y="1790"/>
                    </a:lnTo>
                    <a:lnTo>
                      <a:pt x="2171" y="1790"/>
                    </a:lnTo>
                    <a:lnTo>
                      <a:pt x="2171" y="1800"/>
                    </a:lnTo>
                    <a:lnTo>
                      <a:pt x="2162" y="1810"/>
                    </a:lnTo>
                    <a:lnTo>
                      <a:pt x="2152" y="1810"/>
                    </a:lnTo>
                    <a:lnTo>
                      <a:pt x="2143" y="1800"/>
                    </a:lnTo>
                    <a:lnTo>
                      <a:pt x="2124" y="1810"/>
                    </a:lnTo>
                    <a:lnTo>
                      <a:pt x="2124" y="1819"/>
                    </a:lnTo>
                    <a:lnTo>
                      <a:pt x="2133" y="1819"/>
                    </a:lnTo>
                    <a:lnTo>
                      <a:pt x="2133" y="1829"/>
                    </a:lnTo>
                    <a:lnTo>
                      <a:pt x="2086" y="1848"/>
                    </a:lnTo>
                    <a:lnTo>
                      <a:pt x="2086" y="1857"/>
                    </a:lnTo>
                    <a:lnTo>
                      <a:pt x="2105" y="1867"/>
                    </a:lnTo>
                    <a:lnTo>
                      <a:pt x="2105" y="1876"/>
                    </a:lnTo>
                    <a:lnTo>
                      <a:pt x="2038" y="1886"/>
                    </a:lnTo>
                    <a:lnTo>
                      <a:pt x="2029" y="1876"/>
                    </a:lnTo>
                    <a:lnTo>
                      <a:pt x="2019" y="1876"/>
                    </a:lnTo>
                    <a:lnTo>
                      <a:pt x="2019" y="1867"/>
                    </a:lnTo>
                    <a:lnTo>
                      <a:pt x="1991" y="1876"/>
                    </a:lnTo>
                    <a:lnTo>
                      <a:pt x="1991" y="1886"/>
                    </a:lnTo>
                    <a:lnTo>
                      <a:pt x="1981" y="1886"/>
                    </a:lnTo>
                    <a:lnTo>
                      <a:pt x="1981" y="1905"/>
                    </a:lnTo>
                    <a:lnTo>
                      <a:pt x="1962" y="1914"/>
                    </a:lnTo>
                    <a:lnTo>
                      <a:pt x="1962" y="1905"/>
                    </a:lnTo>
                    <a:lnTo>
                      <a:pt x="1953" y="1895"/>
                    </a:lnTo>
                    <a:lnTo>
                      <a:pt x="1943" y="1895"/>
                    </a:lnTo>
                    <a:lnTo>
                      <a:pt x="1848" y="1933"/>
                    </a:lnTo>
                    <a:lnTo>
                      <a:pt x="1838" y="1933"/>
                    </a:lnTo>
                    <a:lnTo>
                      <a:pt x="1828" y="1953"/>
                    </a:lnTo>
                    <a:lnTo>
                      <a:pt x="1828" y="1962"/>
                    </a:lnTo>
                    <a:lnTo>
                      <a:pt x="1819" y="1962"/>
                    </a:lnTo>
                    <a:lnTo>
                      <a:pt x="1819" y="1953"/>
                    </a:lnTo>
                    <a:lnTo>
                      <a:pt x="1819" y="1943"/>
                    </a:lnTo>
                    <a:lnTo>
                      <a:pt x="1810" y="1943"/>
                    </a:lnTo>
                    <a:lnTo>
                      <a:pt x="1810" y="1933"/>
                    </a:lnTo>
                    <a:lnTo>
                      <a:pt x="1800" y="1933"/>
                    </a:lnTo>
                    <a:lnTo>
                      <a:pt x="1771" y="1943"/>
                    </a:lnTo>
                    <a:lnTo>
                      <a:pt x="1752" y="1943"/>
                    </a:lnTo>
                    <a:lnTo>
                      <a:pt x="1743" y="1943"/>
                    </a:lnTo>
                    <a:lnTo>
                      <a:pt x="1743" y="1953"/>
                    </a:lnTo>
                    <a:lnTo>
                      <a:pt x="1733" y="1962"/>
                    </a:lnTo>
                    <a:lnTo>
                      <a:pt x="1733" y="1971"/>
                    </a:lnTo>
                    <a:lnTo>
                      <a:pt x="1733" y="1981"/>
                    </a:lnTo>
                    <a:lnTo>
                      <a:pt x="1724" y="1981"/>
                    </a:lnTo>
                    <a:lnTo>
                      <a:pt x="1724" y="1991"/>
                    </a:lnTo>
                    <a:lnTo>
                      <a:pt x="1714" y="1991"/>
                    </a:lnTo>
                    <a:lnTo>
                      <a:pt x="1705" y="1991"/>
                    </a:lnTo>
                    <a:lnTo>
                      <a:pt x="1705" y="2000"/>
                    </a:lnTo>
                    <a:lnTo>
                      <a:pt x="1695" y="2010"/>
                    </a:lnTo>
                    <a:lnTo>
                      <a:pt x="1686" y="2019"/>
                    </a:lnTo>
                    <a:lnTo>
                      <a:pt x="1686" y="2029"/>
                    </a:lnTo>
                    <a:lnTo>
                      <a:pt x="1686" y="2038"/>
                    </a:lnTo>
                    <a:lnTo>
                      <a:pt x="1676" y="2038"/>
                    </a:lnTo>
                    <a:lnTo>
                      <a:pt x="1686" y="2038"/>
                    </a:lnTo>
                    <a:lnTo>
                      <a:pt x="1686" y="2048"/>
                    </a:lnTo>
                    <a:lnTo>
                      <a:pt x="1676" y="2048"/>
                    </a:lnTo>
                    <a:lnTo>
                      <a:pt x="1676" y="2057"/>
                    </a:lnTo>
                    <a:lnTo>
                      <a:pt x="1667" y="2057"/>
                    </a:lnTo>
                    <a:lnTo>
                      <a:pt x="1657" y="2057"/>
                    </a:lnTo>
                    <a:lnTo>
                      <a:pt x="1648" y="2057"/>
                    </a:lnTo>
                    <a:lnTo>
                      <a:pt x="1638" y="2057"/>
                    </a:lnTo>
                    <a:lnTo>
                      <a:pt x="1629" y="2057"/>
                    </a:lnTo>
                    <a:lnTo>
                      <a:pt x="1629" y="2067"/>
                    </a:lnTo>
                    <a:lnTo>
                      <a:pt x="1629" y="2057"/>
                    </a:lnTo>
                    <a:lnTo>
                      <a:pt x="1629" y="2048"/>
                    </a:lnTo>
                    <a:lnTo>
                      <a:pt x="1629" y="2038"/>
                    </a:lnTo>
                    <a:lnTo>
                      <a:pt x="1610" y="2048"/>
                    </a:lnTo>
                    <a:lnTo>
                      <a:pt x="1610" y="2057"/>
                    </a:lnTo>
                    <a:lnTo>
                      <a:pt x="1600" y="2057"/>
                    </a:lnTo>
                    <a:lnTo>
                      <a:pt x="1600" y="2048"/>
                    </a:lnTo>
                    <a:lnTo>
                      <a:pt x="1590" y="2048"/>
                    </a:lnTo>
                    <a:lnTo>
                      <a:pt x="1590" y="2038"/>
                    </a:lnTo>
                    <a:lnTo>
                      <a:pt x="1590" y="2029"/>
                    </a:lnTo>
                    <a:lnTo>
                      <a:pt x="1600" y="2029"/>
                    </a:lnTo>
                    <a:lnTo>
                      <a:pt x="1600" y="2019"/>
                    </a:lnTo>
                    <a:lnTo>
                      <a:pt x="1600" y="2000"/>
                    </a:lnTo>
                    <a:lnTo>
                      <a:pt x="1619" y="2000"/>
                    </a:lnTo>
                    <a:lnTo>
                      <a:pt x="1619" y="1991"/>
                    </a:lnTo>
                    <a:lnTo>
                      <a:pt x="1629" y="1991"/>
                    </a:lnTo>
                    <a:lnTo>
                      <a:pt x="1629" y="1981"/>
                    </a:lnTo>
                    <a:lnTo>
                      <a:pt x="1619" y="1962"/>
                    </a:lnTo>
                    <a:lnTo>
                      <a:pt x="1619" y="1953"/>
                    </a:lnTo>
                    <a:lnTo>
                      <a:pt x="1610" y="1953"/>
                    </a:lnTo>
                    <a:lnTo>
                      <a:pt x="1600" y="1933"/>
                    </a:lnTo>
                    <a:lnTo>
                      <a:pt x="1590" y="1924"/>
                    </a:lnTo>
                    <a:lnTo>
                      <a:pt x="1600" y="1924"/>
                    </a:lnTo>
                    <a:lnTo>
                      <a:pt x="1610" y="1914"/>
                    </a:lnTo>
                    <a:lnTo>
                      <a:pt x="1610" y="1905"/>
                    </a:lnTo>
                    <a:lnTo>
                      <a:pt x="1600" y="1905"/>
                    </a:lnTo>
                    <a:lnTo>
                      <a:pt x="1600" y="1895"/>
                    </a:lnTo>
                    <a:lnTo>
                      <a:pt x="1590" y="1905"/>
                    </a:lnTo>
                    <a:lnTo>
                      <a:pt x="1572" y="1895"/>
                    </a:lnTo>
                    <a:lnTo>
                      <a:pt x="1572" y="1886"/>
                    </a:lnTo>
                    <a:lnTo>
                      <a:pt x="1581" y="1886"/>
                    </a:lnTo>
                    <a:lnTo>
                      <a:pt x="1581" y="1876"/>
                    </a:lnTo>
                    <a:lnTo>
                      <a:pt x="1581" y="1867"/>
                    </a:lnTo>
                    <a:lnTo>
                      <a:pt x="1590" y="1867"/>
                    </a:lnTo>
                    <a:lnTo>
                      <a:pt x="1600" y="1867"/>
                    </a:lnTo>
                    <a:lnTo>
                      <a:pt x="1590" y="1867"/>
                    </a:lnTo>
                    <a:lnTo>
                      <a:pt x="1590" y="1857"/>
                    </a:lnTo>
                    <a:lnTo>
                      <a:pt x="1581" y="1857"/>
                    </a:lnTo>
                    <a:lnTo>
                      <a:pt x="1572" y="1857"/>
                    </a:lnTo>
                    <a:lnTo>
                      <a:pt x="1572" y="1867"/>
                    </a:lnTo>
                    <a:lnTo>
                      <a:pt x="1572" y="1857"/>
                    </a:lnTo>
                    <a:lnTo>
                      <a:pt x="1562" y="1857"/>
                    </a:lnTo>
                    <a:lnTo>
                      <a:pt x="1581" y="1838"/>
                    </a:lnTo>
                    <a:lnTo>
                      <a:pt x="1581" y="1829"/>
                    </a:lnTo>
                    <a:lnTo>
                      <a:pt x="1590" y="1819"/>
                    </a:lnTo>
                    <a:lnTo>
                      <a:pt x="1600" y="1819"/>
                    </a:lnTo>
                    <a:lnTo>
                      <a:pt x="1590" y="1810"/>
                    </a:lnTo>
                    <a:lnTo>
                      <a:pt x="1581" y="1800"/>
                    </a:lnTo>
                    <a:lnTo>
                      <a:pt x="1590" y="1800"/>
                    </a:lnTo>
                    <a:lnTo>
                      <a:pt x="1600" y="1790"/>
                    </a:lnTo>
                    <a:lnTo>
                      <a:pt x="1610" y="1790"/>
                    </a:lnTo>
                    <a:lnTo>
                      <a:pt x="1610" y="1781"/>
                    </a:lnTo>
                    <a:lnTo>
                      <a:pt x="1610" y="1772"/>
                    </a:lnTo>
                    <a:lnTo>
                      <a:pt x="1581" y="1733"/>
                    </a:lnTo>
                    <a:lnTo>
                      <a:pt x="1572" y="1733"/>
                    </a:lnTo>
                    <a:lnTo>
                      <a:pt x="1562" y="1743"/>
                    </a:lnTo>
                    <a:lnTo>
                      <a:pt x="1562" y="1752"/>
                    </a:lnTo>
                    <a:lnTo>
                      <a:pt x="1552" y="1752"/>
                    </a:lnTo>
                    <a:lnTo>
                      <a:pt x="1543" y="1743"/>
                    </a:lnTo>
                    <a:lnTo>
                      <a:pt x="1533" y="1743"/>
                    </a:lnTo>
                    <a:lnTo>
                      <a:pt x="1524" y="1743"/>
                    </a:lnTo>
                    <a:lnTo>
                      <a:pt x="1514" y="1743"/>
                    </a:lnTo>
                    <a:lnTo>
                      <a:pt x="1514" y="1752"/>
                    </a:lnTo>
                    <a:lnTo>
                      <a:pt x="1514" y="1762"/>
                    </a:lnTo>
                    <a:lnTo>
                      <a:pt x="1524" y="1762"/>
                    </a:lnTo>
                    <a:lnTo>
                      <a:pt x="1524" y="1772"/>
                    </a:lnTo>
                    <a:lnTo>
                      <a:pt x="1514" y="1781"/>
                    </a:lnTo>
                    <a:lnTo>
                      <a:pt x="1505" y="1781"/>
                    </a:lnTo>
                    <a:lnTo>
                      <a:pt x="1495" y="1781"/>
                    </a:lnTo>
                    <a:lnTo>
                      <a:pt x="1486" y="1781"/>
                    </a:lnTo>
                    <a:lnTo>
                      <a:pt x="1467" y="1790"/>
                    </a:lnTo>
                    <a:lnTo>
                      <a:pt x="1457" y="1790"/>
                    </a:lnTo>
                    <a:lnTo>
                      <a:pt x="1447" y="1781"/>
                    </a:lnTo>
                    <a:lnTo>
                      <a:pt x="1438" y="1781"/>
                    </a:lnTo>
                    <a:lnTo>
                      <a:pt x="1438" y="1790"/>
                    </a:lnTo>
                    <a:lnTo>
                      <a:pt x="1429" y="1800"/>
                    </a:lnTo>
                    <a:lnTo>
                      <a:pt x="1419" y="1800"/>
                    </a:lnTo>
                    <a:lnTo>
                      <a:pt x="1409" y="1800"/>
                    </a:lnTo>
                    <a:lnTo>
                      <a:pt x="1381" y="1810"/>
                    </a:lnTo>
                    <a:lnTo>
                      <a:pt x="1362" y="1800"/>
                    </a:lnTo>
                    <a:lnTo>
                      <a:pt x="1352" y="1800"/>
                    </a:lnTo>
                    <a:lnTo>
                      <a:pt x="1333" y="1800"/>
                    </a:lnTo>
                    <a:lnTo>
                      <a:pt x="1257" y="1829"/>
                    </a:lnTo>
                    <a:lnTo>
                      <a:pt x="1248" y="1829"/>
                    </a:lnTo>
                    <a:lnTo>
                      <a:pt x="1229" y="1781"/>
                    </a:lnTo>
                    <a:lnTo>
                      <a:pt x="1191" y="1733"/>
                    </a:lnTo>
                    <a:lnTo>
                      <a:pt x="1181" y="1724"/>
                    </a:lnTo>
                    <a:lnTo>
                      <a:pt x="1171" y="1724"/>
                    </a:lnTo>
                    <a:lnTo>
                      <a:pt x="1038" y="1743"/>
                    </a:lnTo>
                    <a:lnTo>
                      <a:pt x="1000" y="1743"/>
                    </a:lnTo>
                    <a:lnTo>
                      <a:pt x="990" y="1733"/>
                    </a:lnTo>
                    <a:lnTo>
                      <a:pt x="867" y="1552"/>
                    </a:lnTo>
                    <a:lnTo>
                      <a:pt x="638" y="1457"/>
                    </a:lnTo>
                    <a:lnTo>
                      <a:pt x="638" y="1438"/>
                    </a:lnTo>
                    <a:lnTo>
                      <a:pt x="333" y="1400"/>
                    </a:lnTo>
                    <a:lnTo>
                      <a:pt x="324" y="1400"/>
                    </a:lnTo>
                    <a:lnTo>
                      <a:pt x="314" y="1391"/>
                    </a:lnTo>
                    <a:lnTo>
                      <a:pt x="171" y="1362"/>
                    </a:lnTo>
                    <a:lnTo>
                      <a:pt x="171" y="1352"/>
                    </a:lnTo>
                    <a:lnTo>
                      <a:pt x="162" y="1343"/>
                    </a:lnTo>
                    <a:lnTo>
                      <a:pt x="152" y="1305"/>
                    </a:lnTo>
                    <a:lnTo>
                      <a:pt x="143" y="1305"/>
                    </a:lnTo>
                    <a:lnTo>
                      <a:pt x="124" y="1305"/>
                    </a:lnTo>
                    <a:lnTo>
                      <a:pt x="105" y="1219"/>
                    </a:lnTo>
                    <a:lnTo>
                      <a:pt x="95" y="1210"/>
                    </a:lnTo>
                    <a:lnTo>
                      <a:pt x="86" y="1200"/>
                    </a:lnTo>
                    <a:lnTo>
                      <a:pt x="86" y="1191"/>
                    </a:lnTo>
                    <a:lnTo>
                      <a:pt x="86" y="1105"/>
                    </a:lnTo>
                    <a:lnTo>
                      <a:pt x="86" y="1095"/>
                    </a:lnTo>
                    <a:lnTo>
                      <a:pt x="0" y="1019"/>
                    </a:lnTo>
                    <a:lnTo>
                      <a:pt x="0" y="1010"/>
                    </a:lnTo>
                    <a:lnTo>
                      <a:pt x="10" y="1010"/>
                    </a:lnTo>
                    <a:lnTo>
                      <a:pt x="28" y="990"/>
                    </a:lnTo>
                    <a:lnTo>
                      <a:pt x="28" y="981"/>
                    </a:lnTo>
                    <a:lnTo>
                      <a:pt x="38" y="981"/>
                    </a:lnTo>
                    <a:lnTo>
                      <a:pt x="28" y="972"/>
                    </a:lnTo>
                    <a:lnTo>
                      <a:pt x="10" y="933"/>
                    </a:lnTo>
                    <a:lnTo>
                      <a:pt x="10" y="924"/>
                    </a:lnTo>
                    <a:lnTo>
                      <a:pt x="57" y="895"/>
                    </a:lnTo>
                    <a:lnTo>
                      <a:pt x="57" y="876"/>
                    </a:lnTo>
                    <a:lnTo>
                      <a:pt x="28" y="838"/>
                    </a:lnTo>
                    <a:lnTo>
                      <a:pt x="38" y="829"/>
                    </a:lnTo>
                    <a:lnTo>
                      <a:pt x="38" y="819"/>
                    </a:lnTo>
                    <a:lnTo>
                      <a:pt x="38" y="810"/>
                    </a:lnTo>
                    <a:lnTo>
                      <a:pt x="38" y="800"/>
                    </a:lnTo>
                    <a:lnTo>
                      <a:pt x="48" y="790"/>
                    </a:lnTo>
                    <a:lnTo>
                      <a:pt x="86" y="762"/>
                    </a:lnTo>
                    <a:lnTo>
                      <a:pt x="152" y="695"/>
                    </a:lnTo>
                    <a:lnTo>
                      <a:pt x="162" y="686"/>
                    </a:lnTo>
                    <a:lnTo>
                      <a:pt x="162" y="676"/>
                    </a:lnTo>
                    <a:lnTo>
                      <a:pt x="162" y="667"/>
                    </a:lnTo>
                    <a:lnTo>
                      <a:pt x="152" y="609"/>
                    </a:lnTo>
                    <a:lnTo>
                      <a:pt x="152" y="600"/>
                    </a:lnTo>
                    <a:lnTo>
                      <a:pt x="162" y="600"/>
                    </a:lnTo>
                    <a:lnTo>
                      <a:pt x="190" y="591"/>
                    </a:lnTo>
                    <a:lnTo>
                      <a:pt x="200" y="581"/>
                    </a:lnTo>
                    <a:lnTo>
                      <a:pt x="200" y="571"/>
                    </a:lnTo>
                    <a:lnTo>
                      <a:pt x="210" y="543"/>
                    </a:lnTo>
                    <a:lnTo>
                      <a:pt x="219" y="533"/>
                    </a:lnTo>
                    <a:lnTo>
                      <a:pt x="228" y="533"/>
                    </a:lnTo>
                    <a:lnTo>
                      <a:pt x="238" y="533"/>
                    </a:lnTo>
                    <a:lnTo>
                      <a:pt x="276" y="495"/>
                    </a:lnTo>
                    <a:lnTo>
                      <a:pt x="333" y="495"/>
                    </a:lnTo>
                    <a:lnTo>
                      <a:pt x="371" y="486"/>
                    </a:lnTo>
                    <a:lnTo>
                      <a:pt x="371" y="476"/>
                    </a:lnTo>
                    <a:lnTo>
                      <a:pt x="371" y="457"/>
                    </a:lnTo>
                    <a:lnTo>
                      <a:pt x="381" y="448"/>
                    </a:lnTo>
                    <a:lnTo>
                      <a:pt x="391" y="429"/>
                    </a:lnTo>
                    <a:lnTo>
                      <a:pt x="400" y="429"/>
                    </a:lnTo>
                    <a:lnTo>
                      <a:pt x="400" y="419"/>
                    </a:lnTo>
                    <a:lnTo>
                      <a:pt x="400" y="353"/>
                    </a:lnTo>
                    <a:lnTo>
                      <a:pt x="409" y="305"/>
                    </a:lnTo>
                    <a:lnTo>
                      <a:pt x="409" y="295"/>
                    </a:lnTo>
                    <a:lnTo>
                      <a:pt x="400" y="286"/>
                    </a:lnTo>
                    <a:lnTo>
                      <a:pt x="419" y="267"/>
                    </a:lnTo>
                    <a:lnTo>
                      <a:pt x="419" y="257"/>
                    </a:lnTo>
                    <a:lnTo>
                      <a:pt x="438" y="229"/>
                    </a:lnTo>
                    <a:lnTo>
                      <a:pt x="438" y="219"/>
                    </a:lnTo>
                    <a:lnTo>
                      <a:pt x="438" y="210"/>
                    </a:lnTo>
                    <a:lnTo>
                      <a:pt x="438" y="200"/>
                    </a:lnTo>
                    <a:lnTo>
                      <a:pt x="429" y="200"/>
                    </a:lnTo>
                    <a:lnTo>
                      <a:pt x="419" y="190"/>
                    </a:lnTo>
                    <a:lnTo>
                      <a:pt x="429" y="181"/>
                    </a:lnTo>
                    <a:lnTo>
                      <a:pt x="429" y="152"/>
                    </a:lnTo>
                    <a:lnTo>
                      <a:pt x="438" y="143"/>
                    </a:lnTo>
                    <a:lnTo>
                      <a:pt x="448" y="143"/>
                    </a:lnTo>
                    <a:lnTo>
                      <a:pt x="457" y="143"/>
                    </a:lnTo>
                    <a:lnTo>
                      <a:pt x="476" y="124"/>
                    </a:lnTo>
                    <a:lnTo>
                      <a:pt x="486" y="124"/>
                    </a:lnTo>
                    <a:lnTo>
                      <a:pt x="486" y="114"/>
                    </a:lnTo>
                    <a:lnTo>
                      <a:pt x="486" y="105"/>
                    </a:lnTo>
                    <a:lnTo>
                      <a:pt x="486" y="95"/>
                    </a:lnTo>
                    <a:lnTo>
                      <a:pt x="486" y="86"/>
                    </a:lnTo>
                    <a:lnTo>
                      <a:pt x="476" y="86"/>
                    </a:lnTo>
                    <a:lnTo>
                      <a:pt x="476" y="76"/>
                    </a:lnTo>
                    <a:lnTo>
                      <a:pt x="476" y="57"/>
                    </a:lnTo>
                    <a:lnTo>
                      <a:pt x="476" y="48"/>
                    </a:lnTo>
                    <a:lnTo>
                      <a:pt x="486" y="48"/>
                    </a:lnTo>
                    <a:lnTo>
                      <a:pt x="495" y="48"/>
                    </a:lnTo>
                    <a:lnTo>
                      <a:pt x="505" y="48"/>
                    </a:lnTo>
                    <a:lnTo>
                      <a:pt x="505" y="38"/>
                    </a:lnTo>
                    <a:lnTo>
                      <a:pt x="505" y="10"/>
                    </a:lnTo>
                    <a:lnTo>
                      <a:pt x="505" y="0"/>
                    </a:lnTo>
                    <a:lnTo>
                      <a:pt x="514" y="0"/>
                    </a:lnTo>
                    <a:lnTo>
                      <a:pt x="543" y="10"/>
                    </a:lnTo>
                    <a:lnTo>
                      <a:pt x="552" y="10"/>
                    </a:lnTo>
                    <a:lnTo>
                      <a:pt x="552" y="19"/>
                    </a:lnTo>
                    <a:lnTo>
                      <a:pt x="562" y="19"/>
                    </a:lnTo>
                    <a:lnTo>
                      <a:pt x="571" y="19"/>
                    </a:lnTo>
                    <a:lnTo>
                      <a:pt x="600" y="19"/>
                    </a:lnTo>
                    <a:lnTo>
                      <a:pt x="629" y="19"/>
                    </a:lnTo>
                    <a:lnTo>
                      <a:pt x="638" y="29"/>
                    </a:lnTo>
                    <a:lnTo>
                      <a:pt x="647" y="38"/>
                    </a:lnTo>
                    <a:lnTo>
                      <a:pt x="647" y="48"/>
                    </a:lnTo>
                    <a:lnTo>
                      <a:pt x="657" y="57"/>
                    </a:lnTo>
                    <a:lnTo>
                      <a:pt x="667" y="57"/>
                    </a:lnTo>
                    <a:lnTo>
                      <a:pt x="695" y="38"/>
                    </a:lnTo>
                    <a:lnTo>
                      <a:pt x="705" y="38"/>
                    </a:lnTo>
                    <a:lnTo>
                      <a:pt x="714" y="38"/>
                    </a:lnTo>
                    <a:lnTo>
                      <a:pt x="772" y="57"/>
                    </a:lnTo>
                    <a:lnTo>
                      <a:pt x="810" y="38"/>
                    </a:lnTo>
                    <a:lnTo>
                      <a:pt x="819" y="38"/>
                    </a:lnTo>
                    <a:lnTo>
                      <a:pt x="828" y="57"/>
                    </a:lnTo>
                    <a:lnTo>
                      <a:pt x="838" y="57"/>
                    </a:lnTo>
                    <a:lnTo>
                      <a:pt x="857" y="57"/>
                    </a:lnTo>
                    <a:lnTo>
                      <a:pt x="867" y="48"/>
                    </a:lnTo>
                    <a:lnTo>
                      <a:pt x="876" y="48"/>
                    </a:lnTo>
                    <a:lnTo>
                      <a:pt x="886" y="48"/>
                    </a:lnTo>
                    <a:lnTo>
                      <a:pt x="895" y="48"/>
                    </a:lnTo>
                    <a:lnTo>
                      <a:pt x="905" y="48"/>
                    </a:lnTo>
                    <a:lnTo>
                      <a:pt x="914" y="48"/>
                    </a:lnTo>
                    <a:lnTo>
                      <a:pt x="924" y="57"/>
                    </a:lnTo>
                    <a:lnTo>
                      <a:pt x="933" y="57"/>
                    </a:lnTo>
                    <a:lnTo>
                      <a:pt x="933" y="67"/>
                    </a:lnTo>
                    <a:lnTo>
                      <a:pt x="924" y="76"/>
                    </a:lnTo>
                    <a:lnTo>
                      <a:pt x="924" y="86"/>
                    </a:lnTo>
                    <a:lnTo>
                      <a:pt x="924" y="95"/>
                    </a:lnTo>
                    <a:lnTo>
                      <a:pt x="933" y="95"/>
                    </a:lnTo>
                    <a:lnTo>
                      <a:pt x="943" y="114"/>
                    </a:lnTo>
                    <a:lnTo>
                      <a:pt x="971" y="105"/>
                    </a:lnTo>
                    <a:lnTo>
                      <a:pt x="1038" y="114"/>
                    </a:lnTo>
                    <a:lnTo>
                      <a:pt x="1095" y="124"/>
                    </a:lnTo>
                    <a:lnTo>
                      <a:pt x="1105" y="124"/>
                    </a:lnTo>
                    <a:lnTo>
                      <a:pt x="1143" y="95"/>
                    </a:lnTo>
                    <a:lnTo>
                      <a:pt x="1152" y="95"/>
                    </a:lnTo>
                    <a:lnTo>
                      <a:pt x="1152" y="86"/>
                    </a:lnTo>
                    <a:lnTo>
                      <a:pt x="1181" y="95"/>
                    </a:lnTo>
                    <a:lnTo>
                      <a:pt x="1191" y="95"/>
                    </a:lnTo>
                    <a:lnTo>
                      <a:pt x="1200" y="86"/>
                    </a:lnTo>
                    <a:lnTo>
                      <a:pt x="1209" y="86"/>
                    </a:lnTo>
                    <a:lnTo>
                      <a:pt x="1257" y="105"/>
                    </a:lnTo>
                    <a:lnTo>
                      <a:pt x="1267" y="105"/>
                    </a:lnTo>
                    <a:lnTo>
                      <a:pt x="1267" y="114"/>
                    </a:lnTo>
                    <a:lnTo>
                      <a:pt x="1267" y="124"/>
                    </a:lnTo>
                    <a:lnTo>
                      <a:pt x="1267" y="133"/>
                    </a:lnTo>
                    <a:lnTo>
                      <a:pt x="1267" y="143"/>
                    </a:lnTo>
                    <a:lnTo>
                      <a:pt x="1276" y="143"/>
                    </a:lnTo>
                    <a:lnTo>
                      <a:pt x="1276" y="152"/>
                    </a:lnTo>
                    <a:lnTo>
                      <a:pt x="1286" y="152"/>
                    </a:lnTo>
                    <a:lnTo>
                      <a:pt x="1352" y="162"/>
                    </a:lnTo>
                    <a:lnTo>
                      <a:pt x="1362" y="162"/>
                    </a:lnTo>
                    <a:lnTo>
                      <a:pt x="1419" y="152"/>
                    </a:lnTo>
                    <a:lnTo>
                      <a:pt x="1419" y="162"/>
                    </a:lnTo>
                    <a:lnTo>
                      <a:pt x="1429" y="162"/>
                    </a:lnTo>
                    <a:lnTo>
                      <a:pt x="1476" y="200"/>
                    </a:lnTo>
                    <a:lnTo>
                      <a:pt x="1476" y="210"/>
                    </a:lnTo>
                    <a:lnTo>
                      <a:pt x="1486" y="210"/>
                    </a:lnTo>
                    <a:lnTo>
                      <a:pt x="1514" y="181"/>
                    </a:lnTo>
                    <a:lnTo>
                      <a:pt x="1524" y="172"/>
                    </a:lnTo>
                    <a:lnTo>
                      <a:pt x="1524" y="162"/>
                    </a:lnTo>
                    <a:lnTo>
                      <a:pt x="1524" y="143"/>
                    </a:lnTo>
                    <a:lnTo>
                      <a:pt x="1524" y="133"/>
                    </a:lnTo>
                    <a:lnTo>
                      <a:pt x="1533" y="133"/>
                    </a:lnTo>
                    <a:lnTo>
                      <a:pt x="1676" y="19"/>
                    </a:lnTo>
                    <a:lnTo>
                      <a:pt x="1743" y="19"/>
                    </a:lnTo>
                    <a:lnTo>
                      <a:pt x="1752" y="19"/>
                    </a:lnTo>
                    <a:lnTo>
                      <a:pt x="1771" y="38"/>
                    </a:lnTo>
                    <a:lnTo>
                      <a:pt x="1819" y="86"/>
                    </a:lnTo>
                    <a:lnTo>
                      <a:pt x="1828" y="105"/>
                    </a:lnTo>
                    <a:lnTo>
                      <a:pt x="1838" y="10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63" name="Freeform 6">
                <a:extLst>
                  <a:ext uri="{FF2B5EF4-FFF2-40B4-BE49-F238E27FC236}">
                    <a16:creationId xmlns:a16="http://schemas.microsoft.com/office/drawing/2014/main" id="{BDC32A2C-F6A6-F546-8C70-CE3A60322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225" y="7224713"/>
                <a:ext cx="147638" cy="195262"/>
              </a:xfrm>
              <a:custGeom>
                <a:avLst/>
                <a:gdLst>
                  <a:gd name="T0" fmla="*/ 99144 w 411"/>
                  <a:gd name="T1" fmla="*/ 30869 h 544"/>
                  <a:gd name="T2" fmla="*/ 105969 w 411"/>
                  <a:gd name="T3" fmla="*/ 37688 h 544"/>
                  <a:gd name="T4" fmla="*/ 130036 w 411"/>
                  <a:gd name="T5" fmla="*/ 48098 h 544"/>
                  <a:gd name="T6" fmla="*/ 143687 w 411"/>
                  <a:gd name="T7" fmla="*/ 89017 h 544"/>
                  <a:gd name="T8" fmla="*/ 143687 w 411"/>
                  <a:gd name="T9" fmla="*/ 109476 h 544"/>
                  <a:gd name="T10" fmla="*/ 140094 w 411"/>
                  <a:gd name="T11" fmla="*/ 129935 h 544"/>
                  <a:gd name="T12" fmla="*/ 136862 w 411"/>
                  <a:gd name="T13" fmla="*/ 126705 h 544"/>
                  <a:gd name="T14" fmla="*/ 136862 w 411"/>
                  <a:gd name="T15" fmla="*/ 112706 h 544"/>
                  <a:gd name="T16" fmla="*/ 136862 w 411"/>
                  <a:gd name="T17" fmla="*/ 102656 h 544"/>
                  <a:gd name="T18" fmla="*/ 130036 w 411"/>
                  <a:gd name="T19" fmla="*/ 89017 h 544"/>
                  <a:gd name="T20" fmla="*/ 116386 w 411"/>
                  <a:gd name="T21" fmla="*/ 99067 h 544"/>
                  <a:gd name="T22" fmla="*/ 112794 w 411"/>
                  <a:gd name="T23" fmla="*/ 109476 h 544"/>
                  <a:gd name="T24" fmla="*/ 109561 w 411"/>
                  <a:gd name="T25" fmla="*/ 140345 h 544"/>
                  <a:gd name="T26" fmla="*/ 99144 w 411"/>
                  <a:gd name="T27" fmla="*/ 147164 h 544"/>
                  <a:gd name="T28" fmla="*/ 95911 w 411"/>
                  <a:gd name="T29" fmla="*/ 174444 h 544"/>
                  <a:gd name="T30" fmla="*/ 89086 w 411"/>
                  <a:gd name="T31" fmla="*/ 181263 h 544"/>
                  <a:gd name="T32" fmla="*/ 75435 w 411"/>
                  <a:gd name="T33" fmla="*/ 194903 h 544"/>
                  <a:gd name="T34" fmla="*/ 54601 w 411"/>
                  <a:gd name="T35" fmla="*/ 174444 h 544"/>
                  <a:gd name="T36" fmla="*/ 44543 w 411"/>
                  <a:gd name="T37" fmla="*/ 164034 h 544"/>
                  <a:gd name="T38" fmla="*/ 37718 w 411"/>
                  <a:gd name="T39" fmla="*/ 153984 h 544"/>
                  <a:gd name="T40" fmla="*/ 40951 w 411"/>
                  <a:gd name="T41" fmla="*/ 150395 h 544"/>
                  <a:gd name="T42" fmla="*/ 44543 w 411"/>
                  <a:gd name="T43" fmla="*/ 140345 h 544"/>
                  <a:gd name="T44" fmla="*/ 47776 w 411"/>
                  <a:gd name="T45" fmla="*/ 129935 h 544"/>
                  <a:gd name="T46" fmla="*/ 54601 w 411"/>
                  <a:gd name="T47" fmla="*/ 133525 h 544"/>
                  <a:gd name="T48" fmla="*/ 58193 w 411"/>
                  <a:gd name="T49" fmla="*/ 140345 h 544"/>
                  <a:gd name="T50" fmla="*/ 61785 w 411"/>
                  <a:gd name="T51" fmla="*/ 150395 h 544"/>
                  <a:gd name="T52" fmla="*/ 68251 w 411"/>
                  <a:gd name="T53" fmla="*/ 143575 h 544"/>
                  <a:gd name="T54" fmla="*/ 75435 w 411"/>
                  <a:gd name="T55" fmla="*/ 136755 h 544"/>
                  <a:gd name="T56" fmla="*/ 68251 w 411"/>
                  <a:gd name="T57" fmla="*/ 126705 h 544"/>
                  <a:gd name="T58" fmla="*/ 61785 w 411"/>
                  <a:gd name="T59" fmla="*/ 116296 h 544"/>
                  <a:gd name="T60" fmla="*/ 61785 w 411"/>
                  <a:gd name="T61" fmla="*/ 112706 h 544"/>
                  <a:gd name="T62" fmla="*/ 75435 w 411"/>
                  <a:gd name="T63" fmla="*/ 92247 h 544"/>
                  <a:gd name="T64" fmla="*/ 82261 w 411"/>
                  <a:gd name="T65" fmla="*/ 85427 h 544"/>
                  <a:gd name="T66" fmla="*/ 89086 w 411"/>
                  <a:gd name="T67" fmla="*/ 78607 h 544"/>
                  <a:gd name="T68" fmla="*/ 92319 w 411"/>
                  <a:gd name="T69" fmla="*/ 78607 h 544"/>
                  <a:gd name="T70" fmla="*/ 95911 w 411"/>
                  <a:gd name="T71" fmla="*/ 68557 h 544"/>
                  <a:gd name="T72" fmla="*/ 95911 w 411"/>
                  <a:gd name="T73" fmla="*/ 58148 h 544"/>
                  <a:gd name="T74" fmla="*/ 95911 w 411"/>
                  <a:gd name="T75" fmla="*/ 51328 h 544"/>
                  <a:gd name="T76" fmla="*/ 89086 w 411"/>
                  <a:gd name="T77" fmla="*/ 44508 h 544"/>
                  <a:gd name="T78" fmla="*/ 82261 w 411"/>
                  <a:gd name="T79" fmla="*/ 44508 h 544"/>
                  <a:gd name="T80" fmla="*/ 78668 w 411"/>
                  <a:gd name="T81" fmla="*/ 37688 h 544"/>
                  <a:gd name="T82" fmla="*/ 75435 w 411"/>
                  <a:gd name="T83" fmla="*/ 41278 h 544"/>
                  <a:gd name="T84" fmla="*/ 71843 w 411"/>
                  <a:gd name="T85" fmla="*/ 37688 h 544"/>
                  <a:gd name="T86" fmla="*/ 78668 w 411"/>
                  <a:gd name="T87" fmla="*/ 34458 h 544"/>
                  <a:gd name="T88" fmla="*/ 71843 w 411"/>
                  <a:gd name="T89" fmla="*/ 30869 h 544"/>
                  <a:gd name="T90" fmla="*/ 68251 w 411"/>
                  <a:gd name="T91" fmla="*/ 27279 h 544"/>
                  <a:gd name="T92" fmla="*/ 65018 w 411"/>
                  <a:gd name="T93" fmla="*/ 37688 h 544"/>
                  <a:gd name="T94" fmla="*/ 68251 w 411"/>
                  <a:gd name="T95" fmla="*/ 41278 h 544"/>
                  <a:gd name="T96" fmla="*/ 71843 w 411"/>
                  <a:gd name="T97" fmla="*/ 48098 h 544"/>
                  <a:gd name="T98" fmla="*/ 54601 w 411"/>
                  <a:gd name="T99" fmla="*/ 54917 h 544"/>
                  <a:gd name="T100" fmla="*/ 16883 w 411"/>
                  <a:gd name="T101" fmla="*/ 30869 h 544"/>
                  <a:gd name="T102" fmla="*/ 0 w 411"/>
                  <a:gd name="T103" fmla="*/ 13640 h 544"/>
                  <a:gd name="T104" fmla="*/ 6825 w 411"/>
                  <a:gd name="T105" fmla="*/ 3589 h 544"/>
                  <a:gd name="T106" fmla="*/ 13650 w 411"/>
                  <a:gd name="T107" fmla="*/ 6820 h 544"/>
                  <a:gd name="T108" fmla="*/ 24068 w 411"/>
                  <a:gd name="T109" fmla="*/ 6820 h 544"/>
                  <a:gd name="T110" fmla="*/ 24068 w 411"/>
                  <a:gd name="T111" fmla="*/ 13640 h 544"/>
                  <a:gd name="T112" fmla="*/ 34126 w 411"/>
                  <a:gd name="T113" fmla="*/ 20818 h 544"/>
                  <a:gd name="T114" fmla="*/ 54601 w 411"/>
                  <a:gd name="T115" fmla="*/ 24049 h 544"/>
                  <a:gd name="T116" fmla="*/ 78668 w 411"/>
                  <a:gd name="T117" fmla="*/ 13640 h 544"/>
                  <a:gd name="T118" fmla="*/ 89086 w 411"/>
                  <a:gd name="T119" fmla="*/ 17229 h 5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11" h="544">
                    <a:moveTo>
                      <a:pt x="257" y="67"/>
                    </a:moveTo>
                    <a:lnTo>
                      <a:pt x="257" y="76"/>
                    </a:lnTo>
                    <a:lnTo>
                      <a:pt x="267" y="76"/>
                    </a:lnTo>
                    <a:lnTo>
                      <a:pt x="267" y="86"/>
                    </a:lnTo>
                    <a:lnTo>
                      <a:pt x="276" y="86"/>
                    </a:lnTo>
                    <a:lnTo>
                      <a:pt x="276" y="96"/>
                    </a:lnTo>
                    <a:lnTo>
                      <a:pt x="286" y="96"/>
                    </a:lnTo>
                    <a:lnTo>
                      <a:pt x="295" y="105"/>
                    </a:lnTo>
                    <a:lnTo>
                      <a:pt x="305" y="105"/>
                    </a:lnTo>
                    <a:lnTo>
                      <a:pt x="314" y="105"/>
                    </a:lnTo>
                    <a:lnTo>
                      <a:pt x="324" y="115"/>
                    </a:lnTo>
                    <a:lnTo>
                      <a:pt x="324" y="105"/>
                    </a:lnTo>
                    <a:lnTo>
                      <a:pt x="333" y="105"/>
                    </a:lnTo>
                    <a:lnTo>
                      <a:pt x="343" y="115"/>
                    </a:lnTo>
                    <a:lnTo>
                      <a:pt x="362" y="124"/>
                    </a:lnTo>
                    <a:lnTo>
                      <a:pt x="362" y="134"/>
                    </a:lnTo>
                    <a:lnTo>
                      <a:pt x="371" y="143"/>
                    </a:lnTo>
                    <a:lnTo>
                      <a:pt x="371" y="153"/>
                    </a:lnTo>
                    <a:lnTo>
                      <a:pt x="381" y="162"/>
                    </a:lnTo>
                    <a:lnTo>
                      <a:pt x="390" y="172"/>
                    </a:lnTo>
                    <a:lnTo>
                      <a:pt x="400" y="200"/>
                    </a:lnTo>
                    <a:lnTo>
                      <a:pt x="400" y="210"/>
                    </a:lnTo>
                    <a:lnTo>
                      <a:pt x="400" y="219"/>
                    </a:lnTo>
                    <a:lnTo>
                      <a:pt x="400" y="248"/>
                    </a:lnTo>
                    <a:lnTo>
                      <a:pt x="400" y="257"/>
                    </a:lnTo>
                    <a:lnTo>
                      <a:pt x="400" y="276"/>
                    </a:lnTo>
                    <a:lnTo>
                      <a:pt x="400" y="286"/>
                    </a:lnTo>
                    <a:lnTo>
                      <a:pt x="400" y="296"/>
                    </a:lnTo>
                    <a:lnTo>
                      <a:pt x="400" y="305"/>
                    </a:lnTo>
                    <a:lnTo>
                      <a:pt x="410" y="314"/>
                    </a:lnTo>
                    <a:lnTo>
                      <a:pt x="410" y="324"/>
                    </a:lnTo>
                    <a:lnTo>
                      <a:pt x="400" y="324"/>
                    </a:lnTo>
                    <a:lnTo>
                      <a:pt x="400" y="334"/>
                    </a:lnTo>
                    <a:lnTo>
                      <a:pt x="400" y="362"/>
                    </a:lnTo>
                    <a:lnTo>
                      <a:pt x="390" y="362"/>
                    </a:lnTo>
                    <a:lnTo>
                      <a:pt x="371" y="353"/>
                    </a:lnTo>
                    <a:lnTo>
                      <a:pt x="362" y="353"/>
                    </a:lnTo>
                    <a:lnTo>
                      <a:pt x="371" y="353"/>
                    </a:lnTo>
                    <a:lnTo>
                      <a:pt x="381" y="353"/>
                    </a:lnTo>
                    <a:lnTo>
                      <a:pt x="381" y="343"/>
                    </a:lnTo>
                    <a:lnTo>
                      <a:pt x="390" y="334"/>
                    </a:lnTo>
                    <a:lnTo>
                      <a:pt x="381" y="314"/>
                    </a:lnTo>
                    <a:lnTo>
                      <a:pt x="390" y="305"/>
                    </a:lnTo>
                    <a:lnTo>
                      <a:pt x="381" y="296"/>
                    </a:lnTo>
                    <a:lnTo>
                      <a:pt x="381" y="286"/>
                    </a:lnTo>
                    <a:lnTo>
                      <a:pt x="381" y="276"/>
                    </a:lnTo>
                    <a:lnTo>
                      <a:pt x="381" y="267"/>
                    </a:lnTo>
                    <a:lnTo>
                      <a:pt x="371" y="257"/>
                    </a:lnTo>
                    <a:lnTo>
                      <a:pt x="362" y="248"/>
                    </a:lnTo>
                    <a:lnTo>
                      <a:pt x="352" y="248"/>
                    </a:lnTo>
                    <a:lnTo>
                      <a:pt x="343" y="248"/>
                    </a:lnTo>
                    <a:lnTo>
                      <a:pt x="343" y="267"/>
                    </a:lnTo>
                    <a:lnTo>
                      <a:pt x="333" y="276"/>
                    </a:lnTo>
                    <a:lnTo>
                      <a:pt x="324" y="276"/>
                    </a:lnTo>
                    <a:lnTo>
                      <a:pt x="314" y="276"/>
                    </a:lnTo>
                    <a:lnTo>
                      <a:pt x="314" y="286"/>
                    </a:lnTo>
                    <a:lnTo>
                      <a:pt x="314" y="296"/>
                    </a:lnTo>
                    <a:lnTo>
                      <a:pt x="314" y="305"/>
                    </a:lnTo>
                    <a:lnTo>
                      <a:pt x="324" y="314"/>
                    </a:lnTo>
                    <a:lnTo>
                      <a:pt x="324" y="324"/>
                    </a:lnTo>
                    <a:lnTo>
                      <a:pt x="305" y="372"/>
                    </a:lnTo>
                    <a:lnTo>
                      <a:pt x="305" y="381"/>
                    </a:lnTo>
                    <a:lnTo>
                      <a:pt x="305" y="391"/>
                    </a:lnTo>
                    <a:lnTo>
                      <a:pt x="295" y="391"/>
                    </a:lnTo>
                    <a:lnTo>
                      <a:pt x="295" y="400"/>
                    </a:lnTo>
                    <a:lnTo>
                      <a:pt x="286" y="400"/>
                    </a:lnTo>
                    <a:lnTo>
                      <a:pt x="276" y="410"/>
                    </a:lnTo>
                    <a:lnTo>
                      <a:pt x="257" y="467"/>
                    </a:lnTo>
                    <a:lnTo>
                      <a:pt x="257" y="477"/>
                    </a:lnTo>
                    <a:lnTo>
                      <a:pt x="267" y="477"/>
                    </a:lnTo>
                    <a:lnTo>
                      <a:pt x="267" y="486"/>
                    </a:lnTo>
                    <a:lnTo>
                      <a:pt x="267" y="495"/>
                    </a:lnTo>
                    <a:lnTo>
                      <a:pt x="257" y="505"/>
                    </a:lnTo>
                    <a:lnTo>
                      <a:pt x="248" y="505"/>
                    </a:lnTo>
                    <a:lnTo>
                      <a:pt x="248" y="515"/>
                    </a:lnTo>
                    <a:lnTo>
                      <a:pt x="238" y="524"/>
                    </a:lnTo>
                    <a:lnTo>
                      <a:pt x="229" y="534"/>
                    </a:lnTo>
                    <a:lnTo>
                      <a:pt x="219" y="534"/>
                    </a:lnTo>
                    <a:lnTo>
                      <a:pt x="219" y="543"/>
                    </a:lnTo>
                    <a:lnTo>
                      <a:pt x="210" y="543"/>
                    </a:lnTo>
                    <a:lnTo>
                      <a:pt x="200" y="543"/>
                    </a:lnTo>
                    <a:lnTo>
                      <a:pt x="190" y="534"/>
                    </a:lnTo>
                    <a:lnTo>
                      <a:pt x="181" y="515"/>
                    </a:lnTo>
                    <a:lnTo>
                      <a:pt x="181" y="505"/>
                    </a:lnTo>
                    <a:lnTo>
                      <a:pt x="172" y="505"/>
                    </a:lnTo>
                    <a:lnTo>
                      <a:pt x="162" y="495"/>
                    </a:lnTo>
                    <a:lnTo>
                      <a:pt x="152" y="495"/>
                    </a:lnTo>
                    <a:lnTo>
                      <a:pt x="152" y="486"/>
                    </a:lnTo>
                    <a:lnTo>
                      <a:pt x="143" y="477"/>
                    </a:lnTo>
                    <a:lnTo>
                      <a:pt x="143" y="467"/>
                    </a:lnTo>
                    <a:lnTo>
                      <a:pt x="133" y="457"/>
                    </a:lnTo>
                    <a:lnTo>
                      <a:pt x="124" y="457"/>
                    </a:lnTo>
                    <a:lnTo>
                      <a:pt x="114" y="457"/>
                    </a:lnTo>
                    <a:lnTo>
                      <a:pt x="105" y="448"/>
                    </a:lnTo>
                    <a:lnTo>
                      <a:pt x="105" y="438"/>
                    </a:lnTo>
                    <a:lnTo>
                      <a:pt x="105" y="429"/>
                    </a:lnTo>
                    <a:lnTo>
                      <a:pt x="114" y="429"/>
                    </a:lnTo>
                    <a:lnTo>
                      <a:pt x="114" y="419"/>
                    </a:lnTo>
                    <a:lnTo>
                      <a:pt x="114" y="410"/>
                    </a:lnTo>
                    <a:lnTo>
                      <a:pt x="124" y="400"/>
                    </a:lnTo>
                    <a:lnTo>
                      <a:pt x="124" y="391"/>
                    </a:lnTo>
                    <a:lnTo>
                      <a:pt x="124" y="381"/>
                    </a:lnTo>
                    <a:lnTo>
                      <a:pt x="124" y="372"/>
                    </a:lnTo>
                    <a:lnTo>
                      <a:pt x="124" y="362"/>
                    </a:lnTo>
                    <a:lnTo>
                      <a:pt x="133" y="362"/>
                    </a:lnTo>
                    <a:lnTo>
                      <a:pt x="143" y="362"/>
                    </a:lnTo>
                    <a:lnTo>
                      <a:pt x="152" y="362"/>
                    </a:lnTo>
                    <a:lnTo>
                      <a:pt x="152" y="372"/>
                    </a:lnTo>
                    <a:lnTo>
                      <a:pt x="152" y="381"/>
                    </a:lnTo>
                    <a:lnTo>
                      <a:pt x="152" y="391"/>
                    </a:lnTo>
                    <a:lnTo>
                      <a:pt x="162" y="391"/>
                    </a:lnTo>
                    <a:lnTo>
                      <a:pt x="162" y="400"/>
                    </a:lnTo>
                    <a:lnTo>
                      <a:pt x="162" y="410"/>
                    </a:lnTo>
                    <a:lnTo>
                      <a:pt x="162" y="419"/>
                    </a:lnTo>
                    <a:lnTo>
                      <a:pt x="172" y="419"/>
                    </a:lnTo>
                    <a:lnTo>
                      <a:pt x="181" y="419"/>
                    </a:lnTo>
                    <a:lnTo>
                      <a:pt x="181" y="410"/>
                    </a:lnTo>
                    <a:lnTo>
                      <a:pt x="190" y="400"/>
                    </a:lnTo>
                    <a:lnTo>
                      <a:pt x="200" y="400"/>
                    </a:lnTo>
                    <a:lnTo>
                      <a:pt x="200" y="391"/>
                    </a:lnTo>
                    <a:lnTo>
                      <a:pt x="210" y="391"/>
                    </a:lnTo>
                    <a:lnTo>
                      <a:pt x="210" y="381"/>
                    </a:lnTo>
                    <a:lnTo>
                      <a:pt x="219" y="381"/>
                    </a:lnTo>
                    <a:lnTo>
                      <a:pt x="219" y="372"/>
                    </a:lnTo>
                    <a:lnTo>
                      <a:pt x="210" y="362"/>
                    </a:lnTo>
                    <a:lnTo>
                      <a:pt x="200" y="362"/>
                    </a:lnTo>
                    <a:lnTo>
                      <a:pt x="190" y="362"/>
                    </a:lnTo>
                    <a:lnTo>
                      <a:pt x="190" y="353"/>
                    </a:lnTo>
                    <a:lnTo>
                      <a:pt x="190" y="334"/>
                    </a:lnTo>
                    <a:lnTo>
                      <a:pt x="190" y="324"/>
                    </a:lnTo>
                    <a:lnTo>
                      <a:pt x="181" y="324"/>
                    </a:lnTo>
                    <a:lnTo>
                      <a:pt x="172" y="324"/>
                    </a:lnTo>
                    <a:lnTo>
                      <a:pt x="172" y="314"/>
                    </a:lnTo>
                    <a:lnTo>
                      <a:pt x="172" y="305"/>
                    </a:lnTo>
                    <a:lnTo>
                      <a:pt x="181" y="296"/>
                    </a:lnTo>
                    <a:lnTo>
                      <a:pt x="190" y="296"/>
                    </a:lnTo>
                    <a:lnTo>
                      <a:pt x="200" y="286"/>
                    </a:lnTo>
                    <a:lnTo>
                      <a:pt x="200" y="276"/>
                    </a:lnTo>
                    <a:lnTo>
                      <a:pt x="210" y="257"/>
                    </a:lnTo>
                    <a:lnTo>
                      <a:pt x="219" y="257"/>
                    </a:lnTo>
                    <a:lnTo>
                      <a:pt x="229" y="257"/>
                    </a:lnTo>
                    <a:lnTo>
                      <a:pt x="229" y="248"/>
                    </a:lnTo>
                    <a:lnTo>
                      <a:pt x="229" y="238"/>
                    </a:lnTo>
                    <a:lnTo>
                      <a:pt x="229" y="229"/>
                    </a:lnTo>
                    <a:lnTo>
                      <a:pt x="238" y="229"/>
                    </a:lnTo>
                    <a:lnTo>
                      <a:pt x="238" y="219"/>
                    </a:lnTo>
                    <a:lnTo>
                      <a:pt x="248" y="219"/>
                    </a:lnTo>
                    <a:lnTo>
                      <a:pt x="257" y="219"/>
                    </a:lnTo>
                    <a:lnTo>
                      <a:pt x="267" y="219"/>
                    </a:lnTo>
                    <a:lnTo>
                      <a:pt x="267" y="210"/>
                    </a:lnTo>
                    <a:lnTo>
                      <a:pt x="267" y="200"/>
                    </a:lnTo>
                    <a:lnTo>
                      <a:pt x="267" y="191"/>
                    </a:lnTo>
                    <a:lnTo>
                      <a:pt x="276" y="191"/>
                    </a:lnTo>
                    <a:lnTo>
                      <a:pt x="267" y="181"/>
                    </a:lnTo>
                    <a:lnTo>
                      <a:pt x="267" y="162"/>
                    </a:lnTo>
                    <a:lnTo>
                      <a:pt x="276" y="162"/>
                    </a:lnTo>
                    <a:lnTo>
                      <a:pt x="276" y="153"/>
                    </a:lnTo>
                    <a:lnTo>
                      <a:pt x="267" y="153"/>
                    </a:lnTo>
                    <a:lnTo>
                      <a:pt x="267" y="143"/>
                    </a:lnTo>
                    <a:lnTo>
                      <a:pt x="276" y="134"/>
                    </a:lnTo>
                    <a:lnTo>
                      <a:pt x="267" y="124"/>
                    </a:lnTo>
                    <a:lnTo>
                      <a:pt x="248" y="124"/>
                    </a:lnTo>
                    <a:lnTo>
                      <a:pt x="229" y="134"/>
                    </a:lnTo>
                    <a:lnTo>
                      <a:pt x="229" y="124"/>
                    </a:lnTo>
                    <a:lnTo>
                      <a:pt x="229" y="115"/>
                    </a:lnTo>
                    <a:lnTo>
                      <a:pt x="219" y="115"/>
                    </a:lnTo>
                    <a:lnTo>
                      <a:pt x="219" y="105"/>
                    </a:lnTo>
                    <a:lnTo>
                      <a:pt x="219" y="115"/>
                    </a:lnTo>
                    <a:lnTo>
                      <a:pt x="210" y="115"/>
                    </a:lnTo>
                    <a:lnTo>
                      <a:pt x="200" y="115"/>
                    </a:lnTo>
                    <a:lnTo>
                      <a:pt x="200" y="105"/>
                    </a:lnTo>
                    <a:lnTo>
                      <a:pt x="219" y="105"/>
                    </a:lnTo>
                    <a:lnTo>
                      <a:pt x="219" y="96"/>
                    </a:lnTo>
                    <a:lnTo>
                      <a:pt x="219" y="86"/>
                    </a:lnTo>
                    <a:lnTo>
                      <a:pt x="210" y="86"/>
                    </a:lnTo>
                    <a:lnTo>
                      <a:pt x="200" y="86"/>
                    </a:lnTo>
                    <a:lnTo>
                      <a:pt x="200" y="76"/>
                    </a:lnTo>
                    <a:lnTo>
                      <a:pt x="190" y="76"/>
                    </a:lnTo>
                    <a:lnTo>
                      <a:pt x="181" y="86"/>
                    </a:lnTo>
                    <a:lnTo>
                      <a:pt x="181" y="96"/>
                    </a:lnTo>
                    <a:lnTo>
                      <a:pt x="181" y="105"/>
                    </a:lnTo>
                    <a:lnTo>
                      <a:pt x="190" y="105"/>
                    </a:lnTo>
                    <a:lnTo>
                      <a:pt x="190" y="115"/>
                    </a:lnTo>
                    <a:lnTo>
                      <a:pt x="190" y="124"/>
                    </a:lnTo>
                    <a:lnTo>
                      <a:pt x="190" y="134"/>
                    </a:lnTo>
                    <a:lnTo>
                      <a:pt x="200" y="134"/>
                    </a:lnTo>
                    <a:lnTo>
                      <a:pt x="200" y="143"/>
                    </a:lnTo>
                    <a:lnTo>
                      <a:pt x="181" y="153"/>
                    </a:lnTo>
                    <a:lnTo>
                      <a:pt x="172" y="153"/>
                    </a:lnTo>
                    <a:lnTo>
                      <a:pt x="162" y="153"/>
                    </a:lnTo>
                    <a:lnTo>
                      <a:pt x="152" y="153"/>
                    </a:lnTo>
                    <a:lnTo>
                      <a:pt x="152" y="143"/>
                    </a:lnTo>
                    <a:lnTo>
                      <a:pt x="143" y="143"/>
                    </a:lnTo>
                    <a:lnTo>
                      <a:pt x="133" y="143"/>
                    </a:lnTo>
                    <a:lnTo>
                      <a:pt x="124" y="134"/>
                    </a:lnTo>
                    <a:lnTo>
                      <a:pt x="67" y="105"/>
                    </a:lnTo>
                    <a:lnTo>
                      <a:pt x="57" y="105"/>
                    </a:lnTo>
                    <a:lnTo>
                      <a:pt x="47" y="86"/>
                    </a:lnTo>
                    <a:lnTo>
                      <a:pt x="38" y="76"/>
                    </a:lnTo>
                    <a:lnTo>
                      <a:pt x="29" y="58"/>
                    </a:lnTo>
                    <a:lnTo>
                      <a:pt x="19" y="48"/>
                    </a:lnTo>
                    <a:lnTo>
                      <a:pt x="19" y="38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9" y="0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29" y="19"/>
                    </a:lnTo>
                    <a:lnTo>
                      <a:pt x="38" y="29"/>
                    </a:lnTo>
                    <a:lnTo>
                      <a:pt x="38" y="19"/>
                    </a:lnTo>
                    <a:lnTo>
                      <a:pt x="47" y="19"/>
                    </a:lnTo>
                    <a:lnTo>
                      <a:pt x="57" y="19"/>
                    </a:lnTo>
                    <a:lnTo>
                      <a:pt x="67" y="19"/>
                    </a:lnTo>
                    <a:lnTo>
                      <a:pt x="67" y="29"/>
                    </a:lnTo>
                    <a:lnTo>
                      <a:pt x="57" y="29"/>
                    </a:lnTo>
                    <a:lnTo>
                      <a:pt x="67" y="38"/>
                    </a:lnTo>
                    <a:lnTo>
                      <a:pt x="67" y="48"/>
                    </a:lnTo>
                    <a:lnTo>
                      <a:pt x="76" y="48"/>
                    </a:lnTo>
                    <a:lnTo>
                      <a:pt x="76" y="58"/>
                    </a:lnTo>
                    <a:lnTo>
                      <a:pt x="86" y="58"/>
                    </a:lnTo>
                    <a:lnTo>
                      <a:pt x="95" y="58"/>
                    </a:lnTo>
                    <a:lnTo>
                      <a:pt x="105" y="58"/>
                    </a:lnTo>
                    <a:lnTo>
                      <a:pt x="105" y="67"/>
                    </a:lnTo>
                    <a:lnTo>
                      <a:pt x="114" y="67"/>
                    </a:lnTo>
                    <a:lnTo>
                      <a:pt x="124" y="67"/>
                    </a:lnTo>
                    <a:lnTo>
                      <a:pt x="143" y="76"/>
                    </a:lnTo>
                    <a:lnTo>
                      <a:pt x="152" y="67"/>
                    </a:lnTo>
                    <a:lnTo>
                      <a:pt x="162" y="67"/>
                    </a:lnTo>
                    <a:lnTo>
                      <a:pt x="162" y="58"/>
                    </a:lnTo>
                    <a:lnTo>
                      <a:pt x="181" y="58"/>
                    </a:lnTo>
                    <a:lnTo>
                      <a:pt x="190" y="58"/>
                    </a:lnTo>
                    <a:lnTo>
                      <a:pt x="200" y="48"/>
                    </a:lnTo>
                    <a:lnTo>
                      <a:pt x="210" y="48"/>
                    </a:lnTo>
                    <a:lnTo>
                      <a:pt x="219" y="38"/>
                    </a:lnTo>
                    <a:lnTo>
                      <a:pt x="229" y="38"/>
                    </a:lnTo>
                    <a:lnTo>
                      <a:pt x="238" y="38"/>
                    </a:lnTo>
                    <a:lnTo>
                      <a:pt x="238" y="48"/>
                    </a:lnTo>
                    <a:lnTo>
                      <a:pt x="248" y="48"/>
                    </a:lnTo>
                    <a:lnTo>
                      <a:pt x="248" y="58"/>
                    </a:lnTo>
                    <a:lnTo>
                      <a:pt x="248" y="67"/>
                    </a:lnTo>
                    <a:lnTo>
                      <a:pt x="257" y="67"/>
                    </a:lnTo>
                  </a:path>
                </a:pathLst>
              </a:custGeom>
              <a:solidFill>
                <a:srgbClr val="DADA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64" name="Freeform 7">
                <a:extLst>
                  <a:ext uri="{FF2B5EF4-FFF2-40B4-BE49-F238E27FC236}">
                    <a16:creationId xmlns:a16="http://schemas.microsoft.com/office/drawing/2014/main" id="{E9BF8B68-9602-0349-94A6-36BDB57E0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475" y="7385050"/>
                <a:ext cx="182563" cy="158750"/>
              </a:xfrm>
              <a:custGeom>
                <a:avLst/>
                <a:gdLst>
                  <a:gd name="T0" fmla="*/ 165210 w 505"/>
                  <a:gd name="T1" fmla="*/ 37970 h 439"/>
                  <a:gd name="T2" fmla="*/ 165210 w 505"/>
                  <a:gd name="T3" fmla="*/ 41224 h 439"/>
                  <a:gd name="T4" fmla="*/ 182201 w 505"/>
                  <a:gd name="T5" fmla="*/ 44841 h 439"/>
                  <a:gd name="T6" fmla="*/ 178948 w 505"/>
                  <a:gd name="T7" fmla="*/ 51711 h 439"/>
                  <a:gd name="T8" fmla="*/ 168464 w 505"/>
                  <a:gd name="T9" fmla="*/ 51711 h 439"/>
                  <a:gd name="T10" fmla="*/ 158342 w 505"/>
                  <a:gd name="T11" fmla="*/ 54966 h 439"/>
                  <a:gd name="T12" fmla="*/ 154727 w 505"/>
                  <a:gd name="T13" fmla="*/ 58582 h 439"/>
                  <a:gd name="T14" fmla="*/ 154727 w 505"/>
                  <a:gd name="T15" fmla="*/ 68707 h 439"/>
                  <a:gd name="T16" fmla="*/ 154727 w 505"/>
                  <a:gd name="T17" fmla="*/ 75578 h 439"/>
                  <a:gd name="T18" fmla="*/ 165210 w 505"/>
                  <a:gd name="T19" fmla="*/ 79194 h 439"/>
                  <a:gd name="T20" fmla="*/ 165210 w 505"/>
                  <a:gd name="T21" fmla="*/ 75578 h 439"/>
                  <a:gd name="T22" fmla="*/ 175333 w 505"/>
                  <a:gd name="T23" fmla="*/ 75578 h 439"/>
                  <a:gd name="T24" fmla="*/ 172079 w 505"/>
                  <a:gd name="T25" fmla="*/ 79194 h 439"/>
                  <a:gd name="T26" fmla="*/ 172079 w 505"/>
                  <a:gd name="T27" fmla="*/ 82810 h 439"/>
                  <a:gd name="T28" fmla="*/ 175333 w 505"/>
                  <a:gd name="T29" fmla="*/ 86065 h 439"/>
                  <a:gd name="T30" fmla="*/ 175333 w 505"/>
                  <a:gd name="T31" fmla="*/ 89319 h 439"/>
                  <a:gd name="T32" fmla="*/ 172079 w 505"/>
                  <a:gd name="T33" fmla="*/ 99806 h 439"/>
                  <a:gd name="T34" fmla="*/ 161595 w 505"/>
                  <a:gd name="T35" fmla="*/ 117164 h 439"/>
                  <a:gd name="T36" fmla="*/ 144604 w 505"/>
                  <a:gd name="T37" fmla="*/ 120419 h 439"/>
                  <a:gd name="T38" fmla="*/ 147858 w 505"/>
                  <a:gd name="T39" fmla="*/ 124035 h 439"/>
                  <a:gd name="T40" fmla="*/ 130867 w 505"/>
                  <a:gd name="T41" fmla="*/ 148263 h 439"/>
                  <a:gd name="T42" fmla="*/ 123637 w 505"/>
                  <a:gd name="T43" fmla="*/ 158388 h 439"/>
                  <a:gd name="T44" fmla="*/ 92908 w 505"/>
                  <a:gd name="T45" fmla="*/ 151518 h 439"/>
                  <a:gd name="T46" fmla="*/ 68687 w 505"/>
                  <a:gd name="T47" fmla="*/ 141031 h 439"/>
                  <a:gd name="T48" fmla="*/ 48081 w 505"/>
                  <a:gd name="T49" fmla="*/ 124035 h 439"/>
                  <a:gd name="T50" fmla="*/ 37597 w 505"/>
                  <a:gd name="T51" fmla="*/ 110293 h 439"/>
                  <a:gd name="T52" fmla="*/ 10122 w 505"/>
                  <a:gd name="T53" fmla="*/ 82810 h 439"/>
                  <a:gd name="T54" fmla="*/ 6869 w 505"/>
                  <a:gd name="T55" fmla="*/ 65453 h 439"/>
                  <a:gd name="T56" fmla="*/ 6869 w 505"/>
                  <a:gd name="T57" fmla="*/ 58582 h 439"/>
                  <a:gd name="T58" fmla="*/ 10122 w 505"/>
                  <a:gd name="T59" fmla="*/ 51711 h 439"/>
                  <a:gd name="T60" fmla="*/ 13737 w 505"/>
                  <a:gd name="T61" fmla="*/ 48095 h 439"/>
                  <a:gd name="T62" fmla="*/ 23860 w 505"/>
                  <a:gd name="T63" fmla="*/ 34354 h 439"/>
                  <a:gd name="T64" fmla="*/ 27475 w 505"/>
                  <a:gd name="T65" fmla="*/ 31099 h 439"/>
                  <a:gd name="T66" fmla="*/ 30728 w 505"/>
                  <a:gd name="T67" fmla="*/ 31099 h 439"/>
                  <a:gd name="T68" fmla="*/ 37597 w 505"/>
                  <a:gd name="T69" fmla="*/ 31099 h 439"/>
                  <a:gd name="T70" fmla="*/ 41212 w 505"/>
                  <a:gd name="T71" fmla="*/ 24228 h 439"/>
                  <a:gd name="T72" fmla="*/ 37597 w 505"/>
                  <a:gd name="T73" fmla="*/ 10487 h 439"/>
                  <a:gd name="T74" fmla="*/ 48081 w 505"/>
                  <a:gd name="T75" fmla="*/ 16996 h 439"/>
                  <a:gd name="T76" fmla="*/ 58203 w 505"/>
                  <a:gd name="T77" fmla="*/ 20612 h 439"/>
                  <a:gd name="T78" fmla="*/ 61818 w 505"/>
                  <a:gd name="T79" fmla="*/ 24228 h 439"/>
                  <a:gd name="T80" fmla="*/ 72302 w 505"/>
                  <a:gd name="T81" fmla="*/ 34354 h 439"/>
                  <a:gd name="T82" fmla="*/ 68687 w 505"/>
                  <a:gd name="T83" fmla="*/ 37970 h 439"/>
                  <a:gd name="T84" fmla="*/ 72302 w 505"/>
                  <a:gd name="T85" fmla="*/ 37970 h 439"/>
                  <a:gd name="T86" fmla="*/ 72302 w 505"/>
                  <a:gd name="T87" fmla="*/ 41224 h 439"/>
                  <a:gd name="T88" fmla="*/ 75556 w 505"/>
                  <a:gd name="T89" fmla="*/ 41224 h 439"/>
                  <a:gd name="T90" fmla="*/ 82424 w 505"/>
                  <a:gd name="T91" fmla="*/ 41224 h 439"/>
                  <a:gd name="T92" fmla="*/ 92908 w 505"/>
                  <a:gd name="T93" fmla="*/ 37970 h 439"/>
                  <a:gd name="T94" fmla="*/ 99777 w 505"/>
                  <a:gd name="T95" fmla="*/ 37970 h 439"/>
                  <a:gd name="T96" fmla="*/ 113514 w 505"/>
                  <a:gd name="T97" fmla="*/ 24228 h 439"/>
                  <a:gd name="T98" fmla="*/ 113514 w 505"/>
                  <a:gd name="T99" fmla="*/ 13741 h 439"/>
                  <a:gd name="T100" fmla="*/ 109899 w 505"/>
                  <a:gd name="T101" fmla="*/ 6871 h 439"/>
                  <a:gd name="T102" fmla="*/ 120383 w 505"/>
                  <a:gd name="T103" fmla="*/ 3255 h 439"/>
                  <a:gd name="T104" fmla="*/ 127252 w 505"/>
                  <a:gd name="T105" fmla="*/ 3255 h 439"/>
                  <a:gd name="T106" fmla="*/ 140989 w 505"/>
                  <a:gd name="T107" fmla="*/ 3255 h 439"/>
                  <a:gd name="T108" fmla="*/ 140989 w 505"/>
                  <a:gd name="T109" fmla="*/ 10487 h 439"/>
                  <a:gd name="T110" fmla="*/ 144604 w 505"/>
                  <a:gd name="T111" fmla="*/ 20612 h 4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05" h="439">
                    <a:moveTo>
                      <a:pt x="409" y="57"/>
                    </a:moveTo>
                    <a:lnTo>
                      <a:pt x="419" y="67"/>
                    </a:lnTo>
                    <a:lnTo>
                      <a:pt x="428" y="76"/>
                    </a:lnTo>
                    <a:lnTo>
                      <a:pt x="438" y="86"/>
                    </a:lnTo>
                    <a:lnTo>
                      <a:pt x="447" y="95"/>
                    </a:lnTo>
                    <a:lnTo>
                      <a:pt x="457" y="105"/>
                    </a:lnTo>
                    <a:lnTo>
                      <a:pt x="466" y="105"/>
                    </a:lnTo>
                    <a:lnTo>
                      <a:pt x="457" y="114"/>
                    </a:lnTo>
                    <a:lnTo>
                      <a:pt x="466" y="114"/>
                    </a:lnTo>
                    <a:lnTo>
                      <a:pt x="476" y="114"/>
                    </a:lnTo>
                    <a:lnTo>
                      <a:pt x="485" y="114"/>
                    </a:lnTo>
                    <a:lnTo>
                      <a:pt x="495" y="114"/>
                    </a:lnTo>
                    <a:lnTo>
                      <a:pt x="504" y="124"/>
                    </a:lnTo>
                    <a:lnTo>
                      <a:pt x="504" y="133"/>
                    </a:lnTo>
                    <a:lnTo>
                      <a:pt x="504" y="143"/>
                    </a:lnTo>
                    <a:lnTo>
                      <a:pt x="495" y="143"/>
                    </a:lnTo>
                    <a:lnTo>
                      <a:pt x="485" y="143"/>
                    </a:lnTo>
                    <a:lnTo>
                      <a:pt x="466" y="143"/>
                    </a:lnTo>
                    <a:lnTo>
                      <a:pt x="457" y="152"/>
                    </a:lnTo>
                    <a:lnTo>
                      <a:pt x="447" y="152"/>
                    </a:lnTo>
                    <a:lnTo>
                      <a:pt x="438" y="152"/>
                    </a:lnTo>
                    <a:lnTo>
                      <a:pt x="428" y="152"/>
                    </a:lnTo>
                    <a:lnTo>
                      <a:pt x="428" y="162"/>
                    </a:lnTo>
                    <a:lnTo>
                      <a:pt x="428" y="171"/>
                    </a:lnTo>
                    <a:lnTo>
                      <a:pt x="428" y="181"/>
                    </a:lnTo>
                    <a:lnTo>
                      <a:pt x="428" y="190"/>
                    </a:lnTo>
                    <a:lnTo>
                      <a:pt x="428" y="200"/>
                    </a:lnTo>
                    <a:lnTo>
                      <a:pt x="428" y="209"/>
                    </a:lnTo>
                    <a:lnTo>
                      <a:pt x="438" y="219"/>
                    </a:lnTo>
                    <a:lnTo>
                      <a:pt x="457" y="219"/>
                    </a:lnTo>
                    <a:lnTo>
                      <a:pt x="457" y="209"/>
                    </a:lnTo>
                    <a:lnTo>
                      <a:pt x="457" y="200"/>
                    </a:lnTo>
                    <a:lnTo>
                      <a:pt x="466" y="200"/>
                    </a:lnTo>
                    <a:lnTo>
                      <a:pt x="476" y="200"/>
                    </a:lnTo>
                    <a:lnTo>
                      <a:pt x="485" y="209"/>
                    </a:lnTo>
                    <a:lnTo>
                      <a:pt x="485" y="219"/>
                    </a:lnTo>
                    <a:lnTo>
                      <a:pt x="476" y="219"/>
                    </a:lnTo>
                    <a:lnTo>
                      <a:pt x="476" y="229"/>
                    </a:lnTo>
                    <a:lnTo>
                      <a:pt x="485" y="229"/>
                    </a:lnTo>
                    <a:lnTo>
                      <a:pt x="485" y="238"/>
                    </a:lnTo>
                    <a:lnTo>
                      <a:pt x="476" y="238"/>
                    </a:lnTo>
                    <a:lnTo>
                      <a:pt x="485" y="247"/>
                    </a:lnTo>
                    <a:lnTo>
                      <a:pt x="485" y="257"/>
                    </a:lnTo>
                    <a:lnTo>
                      <a:pt x="476" y="267"/>
                    </a:lnTo>
                    <a:lnTo>
                      <a:pt x="476" y="276"/>
                    </a:lnTo>
                    <a:lnTo>
                      <a:pt x="476" y="286"/>
                    </a:lnTo>
                    <a:lnTo>
                      <a:pt x="476" y="295"/>
                    </a:lnTo>
                    <a:lnTo>
                      <a:pt x="466" y="324"/>
                    </a:lnTo>
                    <a:lnTo>
                      <a:pt x="457" y="324"/>
                    </a:lnTo>
                    <a:lnTo>
                      <a:pt x="447" y="324"/>
                    </a:lnTo>
                    <a:lnTo>
                      <a:pt x="428" y="324"/>
                    </a:lnTo>
                    <a:lnTo>
                      <a:pt x="409" y="324"/>
                    </a:lnTo>
                    <a:lnTo>
                      <a:pt x="400" y="333"/>
                    </a:lnTo>
                    <a:lnTo>
                      <a:pt x="400" y="343"/>
                    </a:lnTo>
                    <a:lnTo>
                      <a:pt x="409" y="343"/>
                    </a:lnTo>
                    <a:lnTo>
                      <a:pt x="400" y="352"/>
                    </a:lnTo>
                    <a:lnTo>
                      <a:pt x="400" y="362"/>
                    </a:lnTo>
                    <a:lnTo>
                      <a:pt x="381" y="381"/>
                    </a:lnTo>
                    <a:lnTo>
                      <a:pt x="371" y="390"/>
                    </a:lnTo>
                    <a:lnTo>
                      <a:pt x="362" y="390"/>
                    </a:lnTo>
                    <a:lnTo>
                      <a:pt x="362" y="410"/>
                    </a:lnTo>
                    <a:lnTo>
                      <a:pt x="362" y="419"/>
                    </a:lnTo>
                    <a:lnTo>
                      <a:pt x="352" y="428"/>
                    </a:lnTo>
                    <a:lnTo>
                      <a:pt x="342" y="438"/>
                    </a:lnTo>
                    <a:lnTo>
                      <a:pt x="295" y="419"/>
                    </a:lnTo>
                    <a:lnTo>
                      <a:pt x="266" y="428"/>
                    </a:lnTo>
                    <a:lnTo>
                      <a:pt x="257" y="428"/>
                    </a:lnTo>
                    <a:lnTo>
                      <a:pt x="257" y="419"/>
                    </a:lnTo>
                    <a:lnTo>
                      <a:pt x="247" y="419"/>
                    </a:lnTo>
                    <a:lnTo>
                      <a:pt x="238" y="410"/>
                    </a:lnTo>
                    <a:lnTo>
                      <a:pt x="228" y="400"/>
                    </a:lnTo>
                    <a:lnTo>
                      <a:pt x="209" y="400"/>
                    </a:lnTo>
                    <a:lnTo>
                      <a:pt x="190" y="390"/>
                    </a:lnTo>
                    <a:lnTo>
                      <a:pt x="190" y="381"/>
                    </a:lnTo>
                    <a:lnTo>
                      <a:pt x="171" y="381"/>
                    </a:lnTo>
                    <a:lnTo>
                      <a:pt x="161" y="371"/>
                    </a:lnTo>
                    <a:lnTo>
                      <a:pt x="152" y="371"/>
                    </a:lnTo>
                    <a:lnTo>
                      <a:pt x="152" y="352"/>
                    </a:lnTo>
                    <a:lnTo>
                      <a:pt x="143" y="352"/>
                    </a:lnTo>
                    <a:lnTo>
                      <a:pt x="133" y="343"/>
                    </a:lnTo>
                    <a:lnTo>
                      <a:pt x="133" y="333"/>
                    </a:lnTo>
                    <a:lnTo>
                      <a:pt x="133" y="324"/>
                    </a:lnTo>
                    <a:lnTo>
                      <a:pt x="123" y="314"/>
                    </a:lnTo>
                    <a:lnTo>
                      <a:pt x="104" y="314"/>
                    </a:lnTo>
                    <a:lnTo>
                      <a:pt x="104" y="305"/>
                    </a:lnTo>
                    <a:lnTo>
                      <a:pt x="95" y="295"/>
                    </a:lnTo>
                    <a:lnTo>
                      <a:pt x="95" y="286"/>
                    </a:lnTo>
                    <a:lnTo>
                      <a:pt x="85" y="286"/>
                    </a:lnTo>
                    <a:lnTo>
                      <a:pt x="57" y="276"/>
                    </a:lnTo>
                    <a:lnTo>
                      <a:pt x="28" y="238"/>
                    </a:lnTo>
                    <a:lnTo>
                      <a:pt x="28" y="229"/>
                    </a:lnTo>
                    <a:lnTo>
                      <a:pt x="9" y="209"/>
                    </a:lnTo>
                    <a:lnTo>
                      <a:pt x="0" y="200"/>
                    </a:lnTo>
                    <a:lnTo>
                      <a:pt x="9" y="190"/>
                    </a:lnTo>
                    <a:lnTo>
                      <a:pt x="9" y="181"/>
                    </a:lnTo>
                    <a:lnTo>
                      <a:pt x="19" y="181"/>
                    </a:lnTo>
                    <a:lnTo>
                      <a:pt x="19" y="171"/>
                    </a:lnTo>
                    <a:lnTo>
                      <a:pt x="19" y="162"/>
                    </a:lnTo>
                    <a:lnTo>
                      <a:pt x="19" y="152"/>
                    </a:lnTo>
                    <a:lnTo>
                      <a:pt x="28" y="143"/>
                    </a:lnTo>
                    <a:lnTo>
                      <a:pt x="38" y="143"/>
                    </a:lnTo>
                    <a:lnTo>
                      <a:pt x="38" y="133"/>
                    </a:lnTo>
                    <a:lnTo>
                      <a:pt x="38" y="124"/>
                    </a:lnTo>
                    <a:lnTo>
                      <a:pt x="38" y="114"/>
                    </a:lnTo>
                    <a:lnTo>
                      <a:pt x="57" y="105"/>
                    </a:lnTo>
                    <a:lnTo>
                      <a:pt x="66" y="95"/>
                    </a:lnTo>
                    <a:lnTo>
                      <a:pt x="66" y="86"/>
                    </a:lnTo>
                    <a:lnTo>
                      <a:pt x="76" y="86"/>
                    </a:lnTo>
                    <a:lnTo>
                      <a:pt x="85" y="86"/>
                    </a:lnTo>
                    <a:lnTo>
                      <a:pt x="95" y="86"/>
                    </a:lnTo>
                    <a:lnTo>
                      <a:pt x="104" y="86"/>
                    </a:lnTo>
                    <a:lnTo>
                      <a:pt x="114" y="86"/>
                    </a:lnTo>
                    <a:lnTo>
                      <a:pt x="114" y="76"/>
                    </a:lnTo>
                    <a:lnTo>
                      <a:pt x="114" y="67"/>
                    </a:lnTo>
                    <a:lnTo>
                      <a:pt x="114" y="57"/>
                    </a:lnTo>
                    <a:lnTo>
                      <a:pt x="104" y="38"/>
                    </a:lnTo>
                    <a:lnTo>
                      <a:pt x="104" y="29"/>
                    </a:lnTo>
                    <a:lnTo>
                      <a:pt x="114" y="29"/>
                    </a:lnTo>
                    <a:lnTo>
                      <a:pt x="123" y="29"/>
                    </a:lnTo>
                    <a:lnTo>
                      <a:pt x="133" y="47"/>
                    </a:lnTo>
                    <a:lnTo>
                      <a:pt x="143" y="47"/>
                    </a:lnTo>
                    <a:lnTo>
                      <a:pt x="152" y="47"/>
                    </a:lnTo>
                    <a:lnTo>
                      <a:pt x="152" y="57"/>
                    </a:lnTo>
                    <a:lnTo>
                      <a:pt x="161" y="57"/>
                    </a:lnTo>
                    <a:lnTo>
                      <a:pt x="171" y="67"/>
                    </a:lnTo>
                    <a:lnTo>
                      <a:pt x="181" y="76"/>
                    </a:lnTo>
                    <a:lnTo>
                      <a:pt x="190" y="76"/>
                    </a:lnTo>
                    <a:lnTo>
                      <a:pt x="200" y="86"/>
                    </a:lnTo>
                    <a:lnTo>
                      <a:pt x="200" y="95"/>
                    </a:lnTo>
                    <a:lnTo>
                      <a:pt x="190" y="95"/>
                    </a:lnTo>
                    <a:lnTo>
                      <a:pt x="190" y="105"/>
                    </a:lnTo>
                    <a:lnTo>
                      <a:pt x="200" y="105"/>
                    </a:lnTo>
                    <a:lnTo>
                      <a:pt x="200" y="114"/>
                    </a:lnTo>
                    <a:lnTo>
                      <a:pt x="209" y="114"/>
                    </a:lnTo>
                    <a:lnTo>
                      <a:pt x="219" y="124"/>
                    </a:lnTo>
                    <a:lnTo>
                      <a:pt x="228" y="124"/>
                    </a:lnTo>
                    <a:lnTo>
                      <a:pt x="228" y="114"/>
                    </a:lnTo>
                    <a:lnTo>
                      <a:pt x="238" y="114"/>
                    </a:lnTo>
                    <a:lnTo>
                      <a:pt x="247" y="114"/>
                    </a:lnTo>
                    <a:lnTo>
                      <a:pt x="247" y="105"/>
                    </a:lnTo>
                    <a:lnTo>
                      <a:pt x="257" y="105"/>
                    </a:lnTo>
                    <a:lnTo>
                      <a:pt x="266" y="105"/>
                    </a:lnTo>
                    <a:lnTo>
                      <a:pt x="276" y="105"/>
                    </a:lnTo>
                    <a:lnTo>
                      <a:pt x="276" y="95"/>
                    </a:lnTo>
                    <a:lnTo>
                      <a:pt x="286" y="95"/>
                    </a:lnTo>
                    <a:lnTo>
                      <a:pt x="295" y="86"/>
                    </a:lnTo>
                    <a:lnTo>
                      <a:pt x="304" y="76"/>
                    </a:lnTo>
                    <a:lnTo>
                      <a:pt x="314" y="67"/>
                    </a:lnTo>
                    <a:lnTo>
                      <a:pt x="314" y="57"/>
                    </a:lnTo>
                    <a:lnTo>
                      <a:pt x="324" y="47"/>
                    </a:lnTo>
                    <a:lnTo>
                      <a:pt x="324" y="38"/>
                    </a:lnTo>
                    <a:lnTo>
                      <a:pt x="314" y="38"/>
                    </a:lnTo>
                    <a:lnTo>
                      <a:pt x="304" y="29"/>
                    </a:lnTo>
                    <a:lnTo>
                      <a:pt x="304" y="19"/>
                    </a:lnTo>
                    <a:lnTo>
                      <a:pt x="314" y="19"/>
                    </a:lnTo>
                    <a:lnTo>
                      <a:pt x="314" y="9"/>
                    </a:lnTo>
                    <a:lnTo>
                      <a:pt x="324" y="9"/>
                    </a:lnTo>
                    <a:lnTo>
                      <a:pt x="333" y="9"/>
                    </a:lnTo>
                    <a:lnTo>
                      <a:pt x="342" y="0"/>
                    </a:lnTo>
                    <a:lnTo>
                      <a:pt x="352" y="9"/>
                    </a:lnTo>
                    <a:lnTo>
                      <a:pt x="362" y="9"/>
                    </a:lnTo>
                    <a:lnTo>
                      <a:pt x="362" y="0"/>
                    </a:lnTo>
                    <a:lnTo>
                      <a:pt x="371" y="0"/>
                    </a:lnTo>
                    <a:lnTo>
                      <a:pt x="390" y="9"/>
                    </a:lnTo>
                    <a:lnTo>
                      <a:pt x="390" y="19"/>
                    </a:lnTo>
                    <a:lnTo>
                      <a:pt x="390" y="29"/>
                    </a:lnTo>
                    <a:lnTo>
                      <a:pt x="390" y="38"/>
                    </a:lnTo>
                    <a:lnTo>
                      <a:pt x="381" y="38"/>
                    </a:lnTo>
                    <a:lnTo>
                      <a:pt x="390" y="47"/>
                    </a:lnTo>
                    <a:lnTo>
                      <a:pt x="400" y="57"/>
                    </a:lnTo>
                    <a:lnTo>
                      <a:pt x="409" y="57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65" name="Freeform 8">
                <a:extLst>
                  <a:ext uri="{FF2B5EF4-FFF2-40B4-BE49-F238E27FC236}">
                    <a16:creationId xmlns:a16="http://schemas.microsoft.com/office/drawing/2014/main" id="{AD6E7CB8-595C-424C-A9A1-0539BF475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813" y="7567613"/>
                <a:ext cx="65087" cy="117475"/>
              </a:xfrm>
              <a:custGeom>
                <a:avLst/>
                <a:gdLst>
                  <a:gd name="T0" fmla="*/ 51140 w 182"/>
                  <a:gd name="T1" fmla="*/ 13736 h 325"/>
                  <a:gd name="T2" fmla="*/ 57577 w 182"/>
                  <a:gd name="T3" fmla="*/ 16989 h 325"/>
                  <a:gd name="T4" fmla="*/ 64729 w 182"/>
                  <a:gd name="T5" fmla="*/ 30724 h 325"/>
                  <a:gd name="T6" fmla="*/ 61153 w 182"/>
                  <a:gd name="T7" fmla="*/ 41207 h 325"/>
                  <a:gd name="T8" fmla="*/ 57577 w 182"/>
                  <a:gd name="T9" fmla="*/ 58195 h 325"/>
                  <a:gd name="T10" fmla="*/ 57577 w 182"/>
                  <a:gd name="T11" fmla="*/ 61810 h 325"/>
                  <a:gd name="T12" fmla="*/ 57577 w 182"/>
                  <a:gd name="T13" fmla="*/ 65425 h 325"/>
                  <a:gd name="T14" fmla="*/ 57577 w 182"/>
                  <a:gd name="T15" fmla="*/ 72292 h 325"/>
                  <a:gd name="T16" fmla="*/ 57577 w 182"/>
                  <a:gd name="T17" fmla="*/ 75545 h 325"/>
                  <a:gd name="T18" fmla="*/ 51140 w 182"/>
                  <a:gd name="T19" fmla="*/ 79160 h 325"/>
                  <a:gd name="T20" fmla="*/ 51140 w 182"/>
                  <a:gd name="T21" fmla="*/ 86028 h 325"/>
                  <a:gd name="T22" fmla="*/ 51140 w 182"/>
                  <a:gd name="T23" fmla="*/ 86028 h 325"/>
                  <a:gd name="T24" fmla="*/ 51140 w 182"/>
                  <a:gd name="T25" fmla="*/ 89281 h 325"/>
                  <a:gd name="T26" fmla="*/ 51140 w 182"/>
                  <a:gd name="T27" fmla="*/ 92896 h 325"/>
                  <a:gd name="T28" fmla="*/ 43987 w 182"/>
                  <a:gd name="T29" fmla="*/ 103378 h 325"/>
                  <a:gd name="T30" fmla="*/ 47564 w 182"/>
                  <a:gd name="T31" fmla="*/ 106631 h 325"/>
                  <a:gd name="T32" fmla="*/ 43987 w 182"/>
                  <a:gd name="T33" fmla="*/ 109884 h 325"/>
                  <a:gd name="T34" fmla="*/ 33974 w 182"/>
                  <a:gd name="T35" fmla="*/ 117114 h 325"/>
                  <a:gd name="T36" fmla="*/ 33974 w 182"/>
                  <a:gd name="T37" fmla="*/ 117114 h 325"/>
                  <a:gd name="T38" fmla="*/ 30398 w 182"/>
                  <a:gd name="T39" fmla="*/ 117114 h 325"/>
                  <a:gd name="T40" fmla="*/ 16808 w 182"/>
                  <a:gd name="T41" fmla="*/ 103378 h 325"/>
                  <a:gd name="T42" fmla="*/ 10013 w 182"/>
                  <a:gd name="T43" fmla="*/ 113499 h 325"/>
                  <a:gd name="T44" fmla="*/ 3219 w 182"/>
                  <a:gd name="T45" fmla="*/ 117114 h 325"/>
                  <a:gd name="T46" fmla="*/ 3219 w 182"/>
                  <a:gd name="T47" fmla="*/ 103378 h 325"/>
                  <a:gd name="T48" fmla="*/ 0 w 182"/>
                  <a:gd name="T49" fmla="*/ 99763 h 325"/>
                  <a:gd name="T50" fmla="*/ 0 w 182"/>
                  <a:gd name="T51" fmla="*/ 92896 h 325"/>
                  <a:gd name="T52" fmla="*/ 0 w 182"/>
                  <a:gd name="T53" fmla="*/ 89281 h 325"/>
                  <a:gd name="T54" fmla="*/ 10013 w 182"/>
                  <a:gd name="T55" fmla="*/ 86028 h 325"/>
                  <a:gd name="T56" fmla="*/ 13590 w 182"/>
                  <a:gd name="T57" fmla="*/ 92896 h 325"/>
                  <a:gd name="T58" fmla="*/ 23603 w 182"/>
                  <a:gd name="T59" fmla="*/ 89281 h 325"/>
                  <a:gd name="T60" fmla="*/ 30398 w 182"/>
                  <a:gd name="T61" fmla="*/ 89281 h 325"/>
                  <a:gd name="T62" fmla="*/ 33974 w 182"/>
                  <a:gd name="T63" fmla="*/ 86028 h 325"/>
                  <a:gd name="T64" fmla="*/ 33974 w 182"/>
                  <a:gd name="T65" fmla="*/ 82413 h 325"/>
                  <a:gd name="T66" fmla="*/ 33974 w 182"/>
                  <a:gd name="T67" fmla="*/ 79160 h 325"/>
                  <a:gd name="T68" fmla="*/ 33974 w 182"/>
                  <a:gd name="T69" fmla="*/ 75545 h 325"/>
                  <a:gd name="T70" fmla="*/ 33974 w 182"/>
                  <a:gd name="T71" fmla="*/ 72292 h 325"/>
                  <a:gd name="T72" fmla="*/ 33974 w 182"/>
                  <a:gd name="T73" fmla="*/ 72292 h 325"/>
                  <a:gd name="T74" fmla="*/ 30398 w 182"/>
                  <a:gd name="T75" fmla="*/ 61810 h 325"/>
                  <a:gd name="T76" fmla="*/ 30398 w 182"/>
                  <a:gd name="T77" fmla="*/ 54942 h 325"/>
                  <a:gd name="T78" fmla="*/ 23603 w 182"/>
                  <a:gd name="T79" fmla="*/ 48074 h 325"/>
                  <a:gd name="T80" fmla="*/ 23603 w 182"/>
                  <a:gd name="T81" fmla="*/ 41207 h 325"/>
                  <a:gd name="T82" fmla="*/ 20384 w 182"/>
                  <a:gd name="T83" fmla="*/ 44460 h 325"/>
                  <a:gd name="T84" fmla="*/ 20384 w 182"/>
                  <a:gd name="T85" fmla="*/ 48074 h 325"/>
                  <a:gd name="T86" fmla="*/ 13590 w 182"/>
                  <a:gd name="T87" fmla="*/ 41207 h 325"/>
                  <a:gd name="T88" fmla="*/ 20384 w 182"/>
                  <a:gd name="T89" fmla="*/ 27471 h 325"/>
                  <a:gd name="T90" fmla="*/ 20384 w 182"/>
                  <a:gd name="T91" fmla="*/ 23856 h 325"/>
                  <a:gd name="T92" fmla="*/ 13590 w 182"/>
                  <a:gd name="T93" fmla="*/ 23856 h 325"/>
                  <a:gd name="T94" fmla="*/ 13590 w 182"/>
                  <a:gd name="T95" fmla="*/ 20603 h 325"/>
                  <a:gd name="T96" fmla="*/ 23603 w 182"/>
                  <a:gd name="T97" fmla="*/ 3253 h 325"/>
                  <a:gd name="T98" fmla="*/ 27179 w 182"/>
                  <a:gd name="T99" fmla="*/ 0 h 325"/>
                  <a:gd name="T100" fmla="*/ 33974 w 182"/>
                  <a:gd name="T101" fmla="*/ 0 h 325"/>
                  <a:gd name="T102" fmla="*/ 33974 w 182"/>
                  <a:gd name="T103" fmla="*/ 3253 h 325"/>
                  <a:gd name="T104" fmla="*/ 30398 w 182"/>
                  <a:gd name="T105" fmla="*/ 6868 h 325"/>
                  <a:gd name="T106" fmla="*/ 30398 w 182"/>
                  <a:gd name="T107" fmla="*/ 6868 h 325"/>
                  <a:gd name="T108" fmla="*/ 37193 w 182"/>
                  <a:gd name="T109" fmla="*/ 10121 h 325"/>
                  <a:gd name="T110" fmla="*/ 37193 w 182"/>
                  <a:gd name="T111" fmla="*/ 3253 h 325"/>
                  <a:gd name="T112" fmla="*/ 40769 w 182"/>
                  <a:gd name="T113" fmla="*/ 3253 h 325"/>
                  <a:gd name="T114" fmla="*/ 47564 w 182"/>
                  <a:gd name="T115" fmla="*/ 6868 h 325"/>
                  <a:gd name="T116" fmla="*/ 47564 w 182"/>
                  <a:gd name="T117" fmla="*/ 6868 h 32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2" h="325">
                    <a:moveTo>
                      <a:pt x="133" y="28"/>
                    </a:moveTo>
                    <a:lnTo>
                      <a:pt x="143" y="28"/>
                    </a:lnTo>
                    <a:lnTo>
                      <a:pt x="143" y="38"/>
                    </a:lnTo>
                    <a:lnTo>
                      <a:pt x="152" y="47"/>
                    </a:lnTo>
                    <a:lnTo>
                      <a:pt x="161" y="47"/>
                    </a:lnTo>
                    <a:lnTo>
                      <a:pt x="171" y="76"/>
                    </a:lnTo>
                    <a:lnTo>
                      <a:pt x="181" y="85"/>
                    </a:lnTo>
                    <a:lnTo>
                      <a:pt x="171" y="95"/>
                    </a:lnTo>
                    <a:lnTo>
                      <a:pt x="171" y="114"/>
                    </a:lnTo>
                    <a:lnTo>
                      <a:pt x="171" y="123"/>
                    </a:lnTo>
                    <a:lnTo>
                      <a:pt x="171" y="133"/>
                    </a:lnTo>
                    <a:lnTo>
                      <a:pt x="161" y="161"/>
                    </a:lnTo>
                    <a:lnTo>
                      <a:pt x="161" y="171"/>
                    </a:lnTo>
                    <a:lnTo>
                      <a:pt x="161" y="181"/>
                    </a:lnTo>
                    <a:lnTo>
                      <a:pt x="161" y="190"/>
                    </a:lnTo>
                    <a:lnTo>
                      <a:pt x="161" y="200"/>
                    </a:lnTo>
                    <a:lnTo>
                      <a:pt x="161" y="209"/>
                    </a:lnTo>
                    <a:lnTo>
                      <a:pt x="152" y="209"/>
                    </a:lnTo>
                    <a:lnTo>
                      <a:pt x="152" y="219"/>
                    </a:lnTo>
                    <a:lnTo>
                      <a:pt x="143" y="219"/>
                    </a:lnTo>
                    <a:lnTo>
                      <a:pt x="143" y="228"/>
                    </a:lnTo>
                    <a:lnTo>
                      <a:pt x="143" y="238"/>
                    </a:lnTo>
                    <a:lnTo>
                      <a:pt x="143" y="247"/>
                    </a:lnTo>
                    <a:lnTo>
                      <a:pt x="143" y="257"/>
                    </a:lnTo>
                    <a:lnTo>
                      <a:pt x="133" y="276"/>
                    </a:lnTo>
                    <a:lnTo>
                      <a:pt x="123" y="286"/>
                    </a:lnTo>
                    <a:lnTo>
                      <a:pt x="133" y="295"/>
                    </a:lnTo>
                    <a:lnTo>
                      <a:pt x="123" y="304"/>
                    </a:lnTo>
                    <a:lnTo>
                      <a:pt x="95" y="314"/>
                    </a:lnTo>
                    <a:lnTo>
                      <a:pt x="95" y="324"/>
                    </a:lnTo>
                    <a:lnTo>
                      <a:pt x="85" y="324"/>
                    </a:lnTo>
                    <a:lnTo>
                      <a:pt x="76" y="324"/>
                    </a:lnTo>
                    <a:lnTo>
                      <a:pt x="57" y="295"/>
                    </a:lnTo>
                    <a:lnTo>
                      <a:pt x="47" y="286"/>
                    </a:lnTo>
                    <a:lnTo>
                      <a:pt x="38" y="295"/>
                    </a:lnTo>
                    <a:lnTo>
                      <a:pt x="28" y="314"/>
                    </a:lnTo>
                    <a:lnTo>
                      <a:pt x="19" y="324"/>
                    </a:lnTo>
                    <a:lnTo>
                      <a:pt x="9" y="324"/>
                    </a:lnTo>
                    <a:lnTo>
                      <a:pt x="19" y="304"/>
                    </a:lnTo>
                    <a:lnTo>
                      <a:pt x="9" y="295"/>
                    </a:lnTo>
                    <a:lnTo>
                      <a:pt x="9" y="286"/>
                    </a:lnTo>
                    <a:lnTo>
                      <a:pt x="0" y="276"/>
                    </a:lnTo>
                    <a:lnTo>
                      <a:pt x="0" y="257"/>
                    </a:lnTo>
                    <a:lnTo>
                      <a:pt x="0" y="247"/>
                    </a:lnTo>
                    <a:lnTo>
                      <a:pt x="9" y="228"/>
                    </a:lnTo>
                    <a:lnTo>
                      <a:pt x="28" y="238"/>
                    </a:lnTo>
                    <a:lnTo>
                      <a:pt x="38" y="257"/>
                    </a:lnTo>
                    <a:lnTo>
                      <a:pt x="47" y="257"/>
                    </a:lnTo>
                    <a:lnTo>
                      <a:pt x="57" y="266"/>
                    </a:lnTo>
                    <a:lnTo>
                      <a:pt x="66" y="247"/>
                    </a:lnTo>
                    <a:lnTo>
                      <a:pt x="76" y="247"/>
                    </a:lnTo>
                    <a:lnTo>
                      <a:pt x="85" y="247"/>
                    </a:lnTo>
                    <a:lnTo>
                      <a:pt x="95" y="238"/>
                    </a:lnTo>
                    <a:lnTo>
                      <a:pt x="95" y="228"/>
                    </a:lnTo>
                    <a:lnTo>
                      <a:pt x="95" y="219"/>
                    </a:lnTo>
                    <a:lnTo>
                      <a:pt x="95" y="209"/>
                    </a:lnTo>
                    <a:lnTo>
                      <a:pt x="95" y="200"/>
                    </a:lnTo>
                    <a:lnTo>
                      <a:pt x="85" y="181"/>
                    </a:lnTo>
                    <a:lnTo>
                      <a:pt x="85" y="171"/>
                    </a:lnTo>
                    <a:lnTo>
                      <a:pt x="85" y="161"/>
                    </a:lnTo>
                    <a:lnTo>
                      <a:pt x="85" y="152"/>
                    </a:lnTo>
                    <a:lnTo>
                      <a:pt x="76" y="152"/>
                    </a:lnTo>
                    <a:lnTo>
                      <a:pt x="66" y="133"/>
                    </a:lnTo>
                    <a:lnTo>
                      <a:pt x="66" y="123"/>
                    </a:lnTo>
                    <a:lnTo>
                      <a:pt x="66" y="114"/>
                    </a:lnTo>
                    <a:lnTo>
                      <a:pt x="57" y="123"/>
                    </a:lnTo>
                    <a:lnTo>
                      <a:pt x="57" y="133"/>
                    </a:lnTo>
                    <a:lnTo>
                      <a:pt x="38" y="123"/>
                    </a:lnTo>
                    <a:lnTo>
                      <a:pt x="38" y="114"/>
                    </a:lnTo>
                    <a:lnTo>
                      <a:pt x="57" y="85"/>
                    </a:lnTo>
                    <a:lnTo>
                      <a:pt x="57" y="76"/>
                    </a:lnTo>
                    <a:lnTo>
                      <a:pt x="57" y="66"/>
                    </a:lnTo>
                    <a:lnTo>
                      <a:pt x="47" y="66"/>
                    </a:lnTo>
                    <a:lnTo>
                      <a:pt x="38" y="66"/>
                    </a:lnTo>
                    <a:lnTo>
                      <a:pt x="38" y="57"/>
                    </a:lnTo>
                    <a:lnTo>
                      <a:pt x="47" y="57"/>
                    </a:lnTo>
                    <a:lnTo>
                      <a:pt x="66" y="9"/>
                    </a:lnTo>
                    <a:lnTo>
                      <a:pt x="66" y="0"/>
                    </a:lnTo>
                    <a:lnTo>
                      <a:pt x="76" y="0"/>
                    </a:lnTo>
                    <a:lnTo>
                      <a:pt x="95" y="0"/>
                    </a:lnTo>
                    <a:lnTo>
                      <a:pt x="95" y="9"/>
                    </a:lnTo>
                    <a:lnTo>
                      <a:pt x="85" y="19"/>
                    </a:lnTo>
                    <a:lnTo>
                      <a:pt x="104" y="28"/>
                    </a:lnTo>
                    <a:lnTo>
                      <a:pt x="104" y="19"/>
                    </a:lnTo>
                    <a:lnTo>
                      <a:pt x="104" y="9"/>
                    </a:lnTo>
                    <a:lnTo>
                      <a:pt x="114" y="9"/>
                    </a:lnTo>
                    <a:lnTo>
                      <a:pt x="123" y="9"/>
                    </a:lnTo>
                    <a:lnTo>
                      <a:pt x="133" y="19"/>
                    </a:lnTo>
                    <a:lnTo>
                      <a:pt x="133" y="28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66" name="Freeform 9">
                <a:extLst>
                  <a:ext uri="{FF2B5EF4-FFF2-40B4-BE49-F238E27FC236}">
                    <a16:creationId xmlns:a16="http://schemas.microsoft.com/office/drawing/2014/main" id="{27D50780-9DE1-244D-9894-0448D7BE1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8300" y="7488238"/>
                <a:ext cx="200025" cy="123825"/>
              </a:xfrm>
              <a:custGeom>
                <a:avLst/>
                <a:gdLst>
                  <a:gd name="T0" fmla="*/ 175473 w 554"/>
                  <a:gd name="T1" fmla="*/ 65342 h 343"/>
                  <a:gd name="T2" fmla="*/ 182333 w 554"/>
                  <a:gd name="T3" fmla="*/ 65342 h 343"/>
                  <a:gd name="T4" fmla="*/ 185944 w 554"/>
                  <a:gd name="T5" fmla="*/ 68591 h 343"/>
                  <a:gd name="T6" fmla="*/ 175473 w 554"/>
                  <a:gd name="T7" fmla="*/ 85919 h 343"/>
                  <a:gd name="T8" fmla="*/ 172224 w 554"/>
                  <a:gd name="T9" fmla="*/ 92778 h 343"/>
                  <a:gd name="T10" fmla="*/ 168613 w 554"/>
                  <a:gd name="T11" fmla="*/ 96028 h 343"/>
                  <a:gd name="T12" fmla="*/ 168613 w 554"/>
                  <a:gd name="T13" fmla="*/ 92778 h 343"/>
                  <a:gd name="T14" fmla="*/ 151644 w 554"/>
                  <a:gd name="T15" fmla="*/ 96028 h 343"/>
                  <a:gd name="T16" fmla="*/ 151644 w 554"/>
                  <a:gd name="T17" fmla="*/ 89168 h 343"/>
                  <a:gd name="T18" fmla="*/ 141173 w 554"/>
                  <a:gd name="T19" fmla="*/ 89168 h 343"/>
                  <a:gd name="T20" fmla="*/ 141173 w 554"/>
                  <a:gd name="T21" fmla="*/ 99638 h 343"/>
                  <a:gd name="T22" fmla="*/ 131063 w 554"/>
                  <a:gd name="T23" fmla="*/ 106497 h 343"/>
                  <a:gd name="T24" fmla="*/ 134313 w 554"/>
                  <a:gd name="T25" fmla="*/ 102887 h 343"/>
                  <a:gd name="T26" fmla="*/ 127453 w 554"/>
                  <a:gd name="T27" fmla="*/ 99638 h 343"/>
                  <a:gd name="T28" fmla="*/ 123842 w 554"/>
                  <a:gd name="T29" fmla="*/ 96028 h 343"/>
                  <a:gd name="T30" fmla="*/ 123842 w 554"/>
                  <a:gd name="T31" fmla="*/ 92778 h 343"/>
                  <a:gd name="T32" fmla="*/ 106873 w 554"/>
                  <a:gd name="T33" fmla="*/ 106497 h 343"/>
                  <a:gd name="T34" fmla="*/ 86292 w 554"/>
                  <a:gd name="T35" fmla="*/ 120215 h 343"/>
                  <a:gd name="T36" fmla="*/ 82682 w 554"/>
                  <a:gd name="T37" fmla="*/ 123464 h 343"/>
                  <a:gd name="T38" fmla="*/ 68962 w 554"/>
                  <a:gd name="T39" fmla="*/ 123464 h 343"/>
                  <a:gd name="T40" fmla="*/ 44771 w 554"/>
                  <a:gd name="T41" fmla="*/ 99638 h 343"/>
                  <a:gd name="T42" fmla="*/ 44771 w 554"/>
                  <a:gd name="T43" fmla="*/ 89168 h 343"/>
                  <a:gd name="T44" fmla="*/ 31051 w 554"/>
                  <a:gd name="T45" fmla="*/ 72201 h 343"/>
                  <a:gd name="T46" fmla="*/ 17331 w 554"/>
                  <a:gd name="T47" fmla="*/ 72201 h 343"/>
                  <a:gd name="T48" fmla="*/ 7221 w 554"/>
                  <a:gd name="T49" fmla="*/ 61732 h 343"/>
                  <a:gd name="T50" fmla="*/ 3611 w 554"/>
                  <a:gd name="T51" fmla="*/ 51263 h 343"/>
                  <a:gd name="T52" fmla="*/ 7221 w 554"/>
                  <a:gd name="T53" fmla="*/ 37545 h 343"/>
                  <a:gd name="T54" fmla="*/ 24191 w 554"/>
                  <a:gd name="T55" fmla="*/ 20577 h 343"/>
                  <a:gd name="T56" fmla="*/ 20941 w 554"/>
                  <a:gd name="T57" fmla="*/ 16967 h 343"/>
                  <a:gd name="T58" fmla="*/ 24191 w 554"/>
                  <a:gd name="T59" fmla="*/ 13718 h 343"/>
                  <a:gd name="T60" fmla="*/ 37911 w 554"/>
                  <a:gd name="T61" fmla="*/ 13718 h 343"/>
                  <a:gd name="T62" fmla="*/ 48381 w 554"/>
                  <a:gd name="T63" fmla="*/ 3249 h 343"/>
                  <a:gd name="T64" fmla="*/ 62102 w 554"/>
                  <a:gd name="T65" fmla="*/ 3249 h 343"/>
                  <a:gd name="T66" fmla="*/ 75822 w 554"/>
                  <a:gd name="T67" fmla="*/ 0 h 343"/>
                  <a:gd name="T68" fmla="*/ 89542 w 554"/>
                  <a:gd name="T69" fmla="*/ 3249 h 343"/>
                  <a:gd name="T70" fmla="*/ 93152 w 554"/>
                  <a:gd name="T71" fmla="*/ 0 h 343"/>
                  <a:gd name="T72" fmla="*/ 100013 w 554"/>
                  <a:gd name="T73" fmla="*/ 3249 h 343"/>
                  <a:gd name="T74" fmla="*/ 100013 w 554"/>
                  <a:gd name="T75" fmla="*/ 16967 h 343"/>
                  <a:gd name="T76" fmla="*/ 103262 w 554"/>
                  <a:gd name="T77" fmla="*/ 20577 h 343"/>
                  <a:gd name="T78" fmla="*/ 113733 w 554"/>
                  <a:gd name="T79" fmla="*/ 16967 h 343"/>
                  <a:gd name="T80" fmla="*/ 131063 w 554"/>
                  <a:gd name="T81" fmla="*/ 27436 h 343"/>
                  <a:gd name="T82" fmla="*/ 137562 w 554"/>
                  <a:gd name="T83" fmla="*/ 27436 h 343"/>
                  <a:gd name="T84" fmla="*/ 144783 w 554"/>
                  <a:gd name="T85" fmla="*/ 20577 h 343"/>
                  <a:gd name="T86" fmla="*/ 154893 w 554"/>
                  <a:gd name="T87" fmla="*/ 16967 h 343"/>
                  <a:gd name="T88" fmla="*/ 161753 w 554"/>
                  <a:gd name="T89" fmla="*/ 20577 h 343"/>
                  <a:gd name="T90" fmla="*/ 172224 w 554"/>
                  <a:gd name="T91" fmla="*/ 27436 h 343"/>
                  <a:gd name="T92" fmla="*/ 175473 w 554"/>
                  <a:gd name="T93" fmla="*/ 30685 h 343"/>
                  <a:gd name="T94" fmla="*/ 185944 w 554"/>
                  <a:gd name="T95" fmla="*/ 34296 h 343"/>
                  <a:gd name="T96" fmla="*/ 196053 w 554"/>
                  <a:gd name="T97" fmla="*/ 30685 h 343"/>
                  <a:gd name="T98" fmla="*/ 196053 w 554"/>
                  <a:gd name="T99" fmla="*/ 37545 h 343"/>
                  <a:gd name="T100" fmla="*/ 192804 w 554"/>
                  <a:gd name="T101" fmla="*/ 34296 h 343"/>
                  <a:gd name="T102" fmla="*/ 189193 w 554"/>
                  <a:gd name="T103" fmla="*/ 37545 h 343"/>
                  <a:gd name="T104" fmla="*/ 182333 w 554"/>
                  <a:gd name="T105" fmla="*/ 41155 h 34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54" h="343">
                    <a:moveTo>
                      <a:pt x="496" y="133"/>
                    </a:moveTo>
                    <a:lnTo>
                      <a:pt x="486" y="152"/>
                    </a:lnTo>
                    <a:lnTo>
                      <a:pt x="486" y="162"/>
                    </a:lnTo>
                    <a:lnTo>
                      <a:pt x="486" y="181"/>
                    </a:lnTo>
                    <a:lnTo>
                      <a:pt x="496" y="181"/>
                    </a:lnTo>
                    <a:lnTo>
                      <a:pt x="505" y="181"/>
                    </a:lnTo>
                    <a:lnTo>
                      <a:pt x="505" y="190"/>
                    </a:lnTo>
                    <a:lnTo>
                      <a:pt x="515" y="190"/>
                    </a:lnTo>
                    <a:lnTo>
                      <a:pt x="515" y="200"/>
                    </a:lnTo>
                    <a:lnTo>
                      <a:pt x="496" y="219"/>
                    </a:lnTo>
                    <a:lnTo>
                      <a:pt x="496" y="228"/>
                    </a:lnTo>
                    <a:lnTo>
                      <a:pt x="486" y="238"/>
                    </a:lnTo>
                    <a:lnTo>
                      <a:pt x="477" y="247"/>
                    </a:lnTo>
                    <a:lnTo>
                      <a:pt x="477" y="257"/>
                    </a:lnTo>
                    <a:lnTo>
                      <a:pt x="477" y="266"/>
                    </a:lnTo>
                    <a:lnTo>
                      <a:pt x="467" y="266"/>
                    </a:lnTo>
                    <a:lnTo>
                      <a:pt x="467" y="257"/>
                    </a:lnTo>
                    <a:lnTo>
                      <a:pt x="458" y="257"/>
                    </a:lnTo>
                    <a:lnTo>
                      <a:pt x="439" y="257"/>
                    </a:lnTo>
                    <a:lnTo>
                      <a:pt x="429" y="257"/>
                    </a:lnTo>
                    <a:lnTo>
                      <a:pt x="420" y="266"/>
                    </a:lnTo>
                    <a:lnTo>
                      <a:pt x="420" y="257"/>
                    </a:lnTo>
                    <a:lnTo>
                      <a:pt x="420" y="247"/>
                    </a:lnTo>
                    <a:lnTo>
                      <a:pt x="420" y="238"/>
                    </a:lnTo>
                    <a:lnTo>
                      <a:pt x="410" y="238"/>
                    </a:lnTo>
                    <a:lnTo>
                      <a:pt x="401" y="247"/>
                    </a:lnTo>
                    <a:lnTo>
                      <a:pt x="391" y="247"/>
                    </a:lnTo>
                    <a:lnTo>
                      <a:pt x="391" y="257"/>
                    </a:lnTo>
                    <a:lnTo>
                      <a:pt x="391" y="276"/>
                    </a:lnTo>
                    <a:lnTo>
                      <a:pt x="391" y="285"/>
                    </a:lnTo>
                    <a:lnTo>
                      <a:pt x="372" y="295"/>
                    </a:lnTo>
                    <a:lnTo>
                      <a:pt x="363" y="295"/>
                    </a:lnTo>
                    <a:lnTo>
                      <a:pt x="372" y="285"/>
                    </a:lnTo>
                    <a:lnTo>
                      <a:pt x="363" y="276"/>
                    </a:lnTo>
                    <a:lnTo>
                      <a:pt x="353" y="276"/>
                    </a:lnTo>
                    <a:lnTo>
                      <a:pt x="343" y="276"/>
                    </a:lnTo>
                    <a:lnTo>
                      <a:pt x="343" y="266"/>
                    </a:lnTo>
                    <a:lnTo>
                      <a:pt x="343" y="257"/>
                    </a:lnTo>
                    <a:lnTo>
                      <a:pt x="334" y="257"/>
                    </a:lnTo>
                    <a:lnTo>
                      <a:pt x="305" y="285"/>
                    </a:lnTo>
                    <a:lnTo>
                      <a:pt x="305" y="295"/>
                    </a:lnTo>
                    <a:lnTo>
                      <a:pt x="296" y="295"/>
                    </a:lnTo>
                    <a:lnTo>
                      <a:pt x="296" y="304"/>
                    </a:lnTo>
                    <a:lnTo>
                      <a:pt x="267" y="314"/>
                    </a:lnTo>
                    <a:lnTo>
                      <a:pt x="248" y="333"/>
                    </a:lnTo>
                    <a:lnTo>
                      <a:pt x="239" y="333"/>
                    </a:lnTo>
                    <a:lnTo>
                      <a:pt x="239" y="342"/>
                    </a:lnTo>
                    <a:lnTo>
                      <a:pt x="229" y="342"/>
                    </a:lnTo>
                    <a:lnTo>
                      <a:pt x="220" y="333"/>
                    </a:lnTo>
                    <a:lnTo>
                      <a:pt x="210" y="323"/>
                    </a:lnTo>
                    <a:lnTo>
                      <a:pt x="210" y="333"/>
                    </a:lnTo>
                    <a:lnTo>
                      <a:pt x="191" y="342"/>
                    </a:lnTo>
                    <a:lnTo>
                      <a:pt x="153" y="314"/>
                    </a:lnTo>
                    <a:lnTo>
                      <a:pt x="143" y="314"/>
                    </a:lnTo>
                    <a:lnTo>
                      <a:pt x="143" y="304"/>
                    </a:lnTo>
                    <a:lnTo>
                      <a:pt x="124" y="276"/>
                    </a:lnTo>
                    <a:lnTo>
                      <a:pt x="115" y="266"/>
                    </a:lnTo>
                    <a:lnTo>
                      <a:pt x="115" y="257"/>
                    </a:lnTo>
                    <a:lnTo>
                      <a:pt x="124" y="257"/>
                    </a:lnTo>
                    <a:lnTo>
                      <a:pt x="124" y="247"/>
                    </a:lnTo>
                    <a:lnTo>
                      <a:pt x="105" y="228"/>
                    </a:lnTo>
                    <a:lnTo>
                      <a:pt x="96" y="219"/>
                    </a:lnTo>
                    <a:lnTo>
                      <a:pt x="96" y="209"/>
                    </a:lnTo>
                    <a:lnTo>
                      <a:pt x="86" y="200"/>
                    </a:lnTo>
                    <a:lnTo>
                      <a:pt x="77" y="200"/>
                    </a:lnTo>
                    <a:lnTo>
                      <a:pt x="67" y="200"/>
                    </a:lnTo>
                    <a:lnTo>
                      <a:pt x="58" y="200"/>
                    </a:lnTo>
                    <a:lnTo>
                      <a:pt x="48" y="200"/>
                    </a:lnTo>
                    <a:lnTo>
                      <a:pt x="39" y="200"/>
                    </a:lnTo>
                    <a:lnTo>
                      <a:pt x="29" y="190"/>
                    </a:lnTo>
                    <a:lnTo>
                      <a:pt x="20" y="181"/>
                    </a:lnTo>
                    <a:lnTo>
                      <a:pt x="20" y="171"/>
                    </a:lnTo>
                    <a:lnTo>
                      <a:pt x="10" y="152"/>
                    </a:lnTo>
                    <a:lnTo>
                      <a:pt x="0" y="152"/>
                    </a:lnTo>
                    <a:lnTo>
                      <a:pt x="10" y="142"/>
                    </a:lnTo>
                    <a:lnTo>
                      <a:pt x="20" y="133"/>
                    </a:lnTo>
                    <a:lnTo>
                      <a:pt x="20" y="124"/>
                    </a:lnTo>
                    <a:lnTo>
                      <a:pt x="20" y="104"/>
                    </a:lnTo>
                    <a:lnTo>
                      <a:pt x="29" y="104"/>
                    </a:lnTo>
                    <a:lnTo>
                      <a:pt x="39" y="95"/>
                    </a:lnTo>
                    <a:lnTo>
                      <a:pt x="58" y="76"/>
                    </a:lnTo>
                    <a:lnTo>
                      <a:pt x="58" y="66"/>
                    </a:lnTo>
                    <a:lnTo>
                      <a:pt x="67" y="57"/>
                    </a:lnTo>
                    <a:lnTo>
                      <a:pt x="58" y="57"/>
                    </a:lnTo>
                    <a:lnTo>
                      <a:pt x="58" y="47"/>
                    </a:lnTo>
                    <a:lnTo>
                      <a:pt x="67" y="38"/>
                    </a:lnTo>
                    <a:lnTo>
                      <a:pt x="86" y="38"/>
                    </a:lnTo>
                    <a:lnTo>
                      <a:pt x="105" y="38"/>
                    </a:lnTo>
                    <a:lnTo>
                      <a:pt x="115" y="38"/>
                    </a:lnTo>
                    <a:lnTo>
                      <a:pt x="124" y="38"/>
                    </a:lnTo>
                    <a:lnTo>
                      <a:pt x="134" y="9"/>
                    </a:lnTo>
                    <a:lnTo>
                      <a:pt x="134" y="0"/>
                    </a:lnTo>
                    <a:lnTo>
                      <a:pt x="143" y="0"/>
                    </a:lnTo>
                    <a:lnTo>
                      <a:pt x="172" y="9"/>
                    </a:lnTo>
                    <a:lnTo>
                      <a:pt x="191" y="0"/>
                    </a:lnTo>
                    <a:lnTo>
                      <a:pt x="210" y="0"/>
                    </a:lnTo>
                    <a:lnTo>
                      <a:pt x="239" y="9"/>
                    </a:lnTo>
                    <a:lnTo>
                      <a:pt x="248" y="9"/>
                    </a:lnTo>
                    <a:lnTo>
                      <a:pt x="258" y="0"/>
                    </a:lnTo>
                    <a:lnTo>
                      <a:pt x="267" y="0"/>
                    </a:lnTo>
                    <a:lnTo>
                      <a:pt x="277" y="0"/>
                    </a:lnTo>
                    <a:lnTo>
                      <a:pt x="277" y="9"/>
                    </a:lnTo>
                    <a:lnTo>
                      <a:pt x="277" y="19"/>
                    </a:lnTo>
                    <a:lnTo>
                      <a:pt x="277" y="28"/>
                    </a:lnTo>
                    <a:lnTo>
                      <a:pt x="277" y="38"/>
                    </a:lnTo>
                    <a:lnTo>
                      <a:pt x="277" y="47"/>
                    </a:lnTo>
                    <a:lnTo>
                      <a:pt x="277" y="57"/>
                    </a:lnTo>
                    <a:lnTo>
                      <a:pt x="286" y="57"/>
                    </a:lnTo>
                    <a:lnTo>
                      <a:pt x="296" y="57"/>
                    </a:lnTo>
                    <a:lnTo>
                      <a:pt x="305" y="47"/>
                    </a:lnTo>
                    <a:lnTo>
                      <a:pt x="315" y="47"/>
                    </a:lnTo>
                    <a:lnTo>
                      <a:pt x="324" y="47"/>
                    </a:lnTo>
                    <a:lnTo>
                      <a:pt x="353" y="66"/>
                    </a:lnTo>
                    <a:lnTo>
                      <a:pt x="363" y="76"/>
                    </a:lnTo>
                    <a:lnTo>
                      <a:pt x="372" y="76"/>
                    </a:lnTo>
                    <a:lnTo>
                      <a:pt x="381" y="76"/>
                    </a:lnTo>
                    <a:lnTo>
                      <a:pt x="391" y="66"/>
                    </a:lnTo>
                    <a:lnTo>
                      <a:pt x="391" y="57"/>
                    </a:lnTo>
                    <a:lnTo>
                      <a:pt x="401" y="57"/>
                    </a:lnTo>
                    <a:lnTo>
                      <a:pt x="429" y="47"/>
                    </a:lnTo>
                    <a:lnTo>
                      <a:pt x="448" y="57"/>
                    </a:lnTo>
                    <a:lnTo>
                      <a:pt x="448" y="66"/>
                    </a:lnTo>
                    <a:lnTo>
                      <a:pt x="458" y="66"/>
                    </a:lnTo>
                    <a:lnTo>
                      <a:pt x="477" y="76"/>
                    </a:lnTo>
                    <a:lnTo>
                      <a:pt x="477" y="85"/>
                    </a:lnTo>
                    <a:lnTo>
                      <a:pt x="486" y="85"/>
                    </a:lnTo>
                    <a:lnTo>
                      <a:pt x="505" y="95"/>
                    </a:lnTo>
                    <a:lnTo>
                      <a:pt x="515" y="95"/>
                    </a:lnTo>
                    <a:lnTo>
                      <a:pt x="524" y="95"/>
                    </a:lnTo>
                    <a:lnTo>
                      <a:pt x="524" y="85"/>
                    </a:lnTo>
                    <a:lnTo>
                      <a:pt x="534" y="85"/>
                    </a:lnTo>
                    <a:lnTo>
                      <a:pt x="543" y="85"/>
                    </a:lnTo>
                    <a:lnTo>
                      <a:pt x="553" y="85"/>
                    </a:lnTo>
                    <a:lnTo>
                      <a:pt x="543" y="95"/>
                    </a:lnTo>
                    <a:lnTo>
                      <a:pt x="543" y="104"/>
                    </a:lnTo>
                    <a:lnTo>
                      <a:pt x="534" y="95"/>
                    </a:lnTo>
                    <a:lnTo>
                      <a:pt x="524" y="104"/>
                    </a:lnTo>
                    <a:lnTo>
                      <a:pt x="515" y="104"/>
                    </a:lnTo>
                    <a:lnTo>
                      <a:pt x="505" y="104"/>
                    </a:lnTo>
                    <a:lnTo>
                      <a:pt x="505" y="114"/>
                    </a:lnTo>
                    <a:lnTo>
                      <a:pt x="496" y="13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67" name="Freeform 10">
                <a:extLst>
                  <a:ext uri="{FF2B5EF4-FFF2-40B4-BE49-F238E27FC236}">
                    <a16:creationId xmlns:a16="http://schemas.microsoft.com/office/drawing/2014/main" id="{B25656CB-904C-D748-A0C2-11A3FF20A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563" y="7535863"/>
                <a:ext cx="150812" cy="130175"/>
              </a:xfrm>
              <a:custGeom>
                <a:avLst/>
                <a:gdLst>
                  <a:gd name="T0" fmla="*/ 143630 w 420"/>
                  <a:gd name="T1" fmla="*/ 37654 h 363"/>
                  <a:gd name="T2" fmla="*/ 140040 w 420"/>
                  <a:gd name="T3" fmla="*/ 34068 h 363"/>
                  <a:gd name="T4" fmla="*/ 133217 w 420"/>
                  <a:gd name="T5" fmla="*/ 37654 h 363"/>
                  <a:gd name="T6" fmla="*/ 126395 w 420"/>
                  <a:gd name="T7" fmla="*/ 37654 h 363"/>
                  <a:gd name="T8" fmla="*/ 129986 w 420"/>
                  <a:gd name="T9" fmla="*/ 34068 h 363"/>
                  <a:gd name="T10" fmla="*/ 123163 w 420"/>
                  <a:gd name="T11" fmla="*/ 30840 h 363"/>
                  <a:gd name="T12" fmla="*/ 119572 w 420"/>
                  <a:gd name="T13" fmla="*/ 34068 h 363"/>
                  <a:gd name="T14" fmla="*/ 109518 w 420"/>
                  <a:gd name="T15" fmla="*/ 54509 h 363"/>
                  <a:gd name="T16" fmla="*/ 116341 w 420"/>
                  <a:gd name="T17" fmla="*/ 54509 h 363"/>
                  <a:gd name="T18" fmla="*/ 109518 w 420"/>
                  <a:gd name="T19" fmla="*/ 71722 h 363"/>
                  <a:gd name="T20" fmla="*/ 116341 w 420"/>
                  <a:gd name="T21" fmla="*/ 74949 h 363"/>
                  <a:gd name="T22" fmla="*/ 119572 w 420"/>
                  <a:gd name="T23" fmla="*/ 74949 h 363"/>
                  <a:gd name="T24" fmla="*/ 126395 w 420"/>
                  <a:gd name="T25" fmla="*/ 85349 h 363"/>
                  <a:gd name="T26" fmla="*/ 126395 w 420"/>
                  <a:gd name="T27" fmla="*/ 95749 h 363"/>
                  <a:gd name="T28" fmla="*/ 129986 w 420"/>
                  <a:gd name="T29" fmla="*/ 102562 h 363"/>
                  <a:gd name="T30" fmla="*/ 129986 w 420"/>
                  <a:gd name="T31" fmla="*/ 109376 h 363"/>
                  <a:gd name="T32" fmla="*/ 129986 w 420"/>
                  <a:gd name="T33" fmla="*/ 116189 h 363"/>
                  <a:gd name="T34" fmla="*/ 126395 w 420"/>
                  <a:gd name="T35" fmla="*/ 119417 h 363"/>
                  <a:gd name="T36" fmla="*/ 109518 w 420"/>
                  <a:gd name="T37" fmla="*/ 123003 h 363"/>
                  <a:gd name="T38" fmla="*/ 99105 w 420"/>
                  <a:gd name="T39" fmla="*/ 112603 h 363"/>
                  <a:gd name="T40" fmla="*/ 95873 w 420"/>
                  <a:gd name="T41" fmla="*/ 129816 h 363"/>
                  <a:gd name="T42" fmla="*/ 85460 w 420"/>
                  <a:gd name="T43" fmla="*/ 123003 h 363"/>
                  <a:gd name="T44" fmla="*/ 61761 w 420"/>
                  <a:gd name="T45" fmla="*/ 123003 h 363"/>
                  <a:gd name="T46" fmla="*/ 51348 w 420"/>
                  <a:gd name="T47" fmla="*/ 129816 h 363"/>
                  <a:gd name="T48" fmla="*/ 30881 w 420"/>
                  <a:gd name="T49" fmla="*/ 129816 h 363"/>
                  <a:gd name="T50" fmla="*/ 24058 w 420"/>
                  <a:gd name="T51" fmla="*/ 123003 h 363"/>
                  <a:gd name="T52" fmla="*/ 20467 w 420"/>
                  <a:gd name="T53" fmla="*/ 109376 h 363"/>
                  <a:gd name="T54" fmla="*/ 24058 w 420"/>
                  <a:gd name="T55" fmla="*/ 98976 h 363"/>
                  <a:gd name="T56" fmla="*/ 10413 w 420"/>
                  <a:gd name="T57" fmla="*/ 82121 h 363"/>
                  <a:gd name="T58" fmla="*/ 6822 w 420"/>
                  <a:gd name="T59" fmla="*/ 71722 h 363"/>
                  <a:gd name="T60" fmla="*/ 13645 w 420"/>
                  <a:gd name="T61" fmla="*/ 74949 h 363"/>
                  <a:gd name="T62" fmla="*/ 20467 w 420"/>
                  <a:gd name="T63" fmla="*/ 71722 h 363"/>
                  <a:gd name="T64" fmla="*/ 40935 w 420"/>
                  <a:gd name="T65" fmla="*/ 54509 h 363"/>
                  <a:gd name="T66" fmla="*/ 54580 w 420"/>
                  <a:gd name="T67" fmla="*/ 44467 h 363"/>
                  <a:gd name="T68" fmla="*/ 54580 w 420"/>
                  <a:gd name="T69" fmla="*/ 47695 h 363"/>
                  <a:gd name="T70" fmla="*/ 61761 w 420"/>
                  <a:gd name="T71" fmla="*/ 51281 h 363"/>
                  <a:gd name="T72" fmla="*/ 64993 w 420"/>
                  <a:gd name="T73" fmla="*/ 54509 h 363"/>
                  <a:gd name="T74" fmla="*/ 61761 w 420"/>
                  <a:gd name="T75" fmla="*/ 58095 h 363"/>
                  <a:gd name="T76" fmla="*/ 71815 w 420"/>
                  <a:gd name="T77" fmla="*/ 44467 h 363"/>
                  <a:gd name="T78" fmla="*/ 75406 w 420"/>
                  <a:gd name="T79" fmla="*/ 40881 h 363"/>
                  <a:gd name="T80" fmla="*/ 82228 w 420"/>
                  <a:gd name="T81" fmla="*/ 44467 h 363"/>
                  <a:gd name="T82" fmla="*/ 89051 w 420"/>
                  <a:gd name="T83" fmla="*/ 44467 h 363"/>
                  <a:gd name="T84" fmla="*/ 99105 w 420"/>
                  <a:gd name="T85" fmla="*/ 47695 h 363"/>
                  <a:gd name="T86" fmla="*/ 102696 w 420"/>
                  <a:gd name="T87" fmla="*/ 47695 h 363"/>
                  <a:gd name="T88" fmla="*/ 105927 w 420"/>
                  <a:gd name="T89" fmla="*/ 37654 h 363"/>
                  <a:gd name="T90" fmla="*/ 109518 w 420"/>
                  <a:gd name="T91" fmla="*/ 30840 h 363"/>
                  <a:gd name="T92" fmla="*/ 112750 w 420"/>
                  <a:gd name="T93" fmla="*/ 20441 h 363"/>
                  <a:gd name="T94" fmla="*/ 109518 w 420"/>
                  <a:gd name="T95" fmla="*/ 17213 h 363"/>
                  <a:gd name="T96" fmla="*/ 105927 w 420"/>
                  <a:gd name="T97" fmla="*/ 10400 h 363"/>
                  <a:gd name="T98" fmla="*/ 116341 w 420"/>
                  <a:gd name="T99" fmla="*/ 3227 h 363"/>
                  <a:gd name="T100" fmla="*/ 119572 w 420"/>
                  <a:gd name="T101" fmla="*/ 3227 h 363"/>
                  <a:gd name="T102" fmla="*/ 143630 w 420"/>
                  <a:gd name="T103" fmla="*/ 10400 h 363"/>
                  <a:gd name="T104" fmla="*/ 150453 w 420"/>
                  <a:gd name="T105" fmla="*/ 17213 h 363"/>
                  <a:gd name="T106" fmla="*/ 150453 w 420"/>
                  <a:gd name="T107" fmla="*/ 27254 h 363"/>
                  <a:gd name="T108" fmla="*/ 147221 w 420"/>
                  <a:gd name="T109" fmla="*/ 30840 h 3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20" h="363">
                    <a:moveTo>
                      <a:pt x="410" y="95"/>
                    </a:moveTo>
                    <a:lnTo>
                      <a:pt x="410" y="114"/>
                    </a:lnTo>
                    <a:lnTo>
                      <a:pt x="400" y="114"/>
                    </a:lnTo>
                    <a:lnTo>
                      <a:pt x="400" y="105"/>
                    </a:lnTo>
                    <a:lnTo>
                      <a:pt x="390" y="95"/>
                    </a:lnTo>
                    <a:lnTo>
                      <a:pt x="381" y="95"/>
                    </a:lnTo>
                    <a:lnTo>
                      <a:pt x="371" y="95"/>
                    </a:lnTo>
                    <a:lnTo>
                      <a:pt x="371" y="105"/>
                    </a:lnTo>
                    <a:lnTo>
                      <a:pt x="371" y="114"/>
                    </a:lnTo>
                    <a:lnTo>
                      <a:pt x="352" y="105"/>
                    </a:lnTo>
                    <a:lnTo>
                      <a:pt x="362" y="95"/>
                    </a:lnTo>
                    <a:lnTo>
                      <a:pt x="362" y="86"/>
                    </a:lnTo>
                    <a:lnTo>
                      <a:pt x="343" y="86"/>
                    </a:lnTo>
                    <a:lnTo>
                      <a:pt x="333" y="86"/>
                    </a:lnTo>
                    <a:lnTo>
                      <a:pt x="333" y="95"/>
                    </a:lnTo>
                    <a:lnTo>
                      <a:pt x="314" y="143"/>
                    </a:lnTo>
                    <a:lnTo>
                      <a:pt x="305" y="143"/>
                    </a:lnTo>
                    <a:lnTo>
                      <a:pt x="305" y="152"/>
                    </a:lnTo>
                    <a:lnTo>
                      <a:pt x="314" y="152"/>
                    </a:lnTo>
                    <a:lnTo>
                      <a:pt x="324" y="152"/>
                    </a:lnTo>
                    <a:lnTo>
                      <a:pt x="324" y="162"/>
                    </a:lnTo>
                    <a:lnTo>
                      <a:pt x="324" y="171"/>
                    </a:lnTo>
                    <a:lnTo>
                      <a:pt x="305" y="200"/>
                    </a:lnTo>
                    <a:lnTo>
                      <a:pt x="305" y="209"/>
                    </a:lnTo>
                    <a:lnTo>
                      <a:pt x="324" y="219"/>
                    </a:lnTo>
                    <a:lnTo>
                      <a:pt x="324" y="209"/>
                    </a:lnTo>
                    <a:lnTo>
                      <a:pt x="333" y="200"/>
                    </a:lnTo>
                    <a:lnTo>
                      <a:pt x="333" y="209"/>
                    </a:lnTo>
                    <a:lnTo>
                      <a:pt x="333" y="219"/>
                    </a:lnTo>
                    <a:lnTo>
                      <a:pt x="343" y="238"/>
                    </a:lnTo>
                    <a:lnTo>
                      <a:pt x="352" y="238"/>
                    </a:lnTo>
                    <a:lnTo>
                      <a:pt x="352" y="247"/>
                    </a:lnTo>
                    <a:lnTo>
                      <a:pt x="352" y="257"/>
                    </a:lnTo>
                    <a:lnTo>
                      <a:pt x="352" y="267"/>
                    </a:lnTo>
                    <a:lnTo>
                      <a:pt x="362" y="286"/>
                    </a:lnTo>
                    <a:lnTo>
                      <a:pt x="362" y="295"/>
                    </a:lnTo>
                    <a:lnTo>
                      <a:pt x="362" y="305"/>
                    </a:lnTo>
                    <a:lnTo>
                      <a:pt x="362" y="314"/>
                    </a:lnTo>
                    <a:lnTo>
                      <a:pt x="362" y="324"/>
                    </a:lnTo>
                    <a:lnTo>
                      <a:pt x="352" y="333"/>
                    </a:lnTo>
                    <a:lnTo>
                      <a:pt x="343" y="333"/>
                    </a:lnTo>
                    <a:lnTo>
                      <a:pt x="333" y="333"/>
                    </a:lnTo>
                    <a:lnTo>
                      <a:pt x="324" y="352"/>
                    </a:lnTo>
                    <a:lnTo>
                      <a:pt x="314" y="343"/>
                    </a:lnTo>
                    <a:lnTo>
                      <a:pt x="305" y="343"/>
                    </a:lnTo>
                    <a:lnTo>
                      <a:pt x="295" y="324"/>
                    </a:lnTo>
                    <a:lnTo>
                      <a:pt x="276" y="314"/>
                    </a:lnTo>
                    <a:lnTo>
                      <a:pt x="267" y="333"/>
                    </a:lnTo>
                    <a:lnTo>
                      <a:pt x="267" y="343"/>
                    </a:lnTo>
                    <a:lnTo>
                      <a:pt x="267" y="362"/>
                    </a:lnTo>
                    <a:lnTo>
                      <a:pt x="257" y="352"/>
                    </a:lnTo>
                    <a:lnTo>
                      <a:pt x="248" y="352"/>
                    </a:lnTo>
                    <a:lnTo>
                      <a:pt x="238" y="343"/>
                    </a:lnTo>
                    <a:lnTo>
                      <a:pt x="229" y="343"/>
                    </a:lnTo>
                    <a:lnTo>
                      <a:pt x="210" y="352"/>
                    </a:lnTo>
                    <a:lnTo>
                      <a:pt x="200" y="352"/>
                    </a:lnTo>
                    <a:lnTo>
                      <a:pt x="181" y="343"/>
                    </a:lnTo>
                    <a:lnTo>
                      <a:pt x="172" y="343"/>
                    </a:lnTo>
                    <a:lnTo>
                      <a:pt x="162" y="352"/>
                    </a:lnTo>
                    <a:lnTo>
                      <a:pt x="152" y="352"/>
                    </a:lnTo>
                    <a:lnTo>
                      <a:pt x="152" y="362"/>
                    </a:lnTo>
                    <a:lnTo>
                      <a:pt x="143" y="362"/>
                    </a:lnTo>
                    <a:lnTo>
                      <a:pt x="114" y="352"/>
                    </a:lnTo>
                    <a:lnTo>
                      <a:pt x="105" y="352"/>
                    </a:lnTo>
                    <a:lnTo>
                      <a:pt x="95" y="362"/>
                    </a:lnTo>
                    <a:lnTo>
                      <a:pt x="86" y="362"/>
                    </a:lnTo>
                    <a:lnTo>
                      <a:pt x="76" y="352"/>
                    </a:lnTo>
                    <a:lnTo>
                      <a:pt x="67" y="343"/>
                    </a:lnTo>
                    <a:lnTo>
                      <a:pt x="57" y="333"/>
                    </a:lnTo>
                    <a:lnTo>
                      <a:pt x="48" y="333"/>
                    </a:lnTo>
                    <a:lnTo>
                      <a:pt x="48" y="324"/>
                    </a:lnTo>
                    <a:lnTo>
                      <a:pt x="48" y="314"/>
                    </a:lnTo>
                    <a:lnTo>
                      <a:pt x="57" y="305"/>
                    </a:lnTo>
                    <a:lnTo>
                      <a:pt x="67" y="305"/>
                    </a:lnTo>
                    <a:lnTo>
                      <a:pt x="76" y="295"/>
                    </a:lnTo>
                    <a:lnTo>
                      <a:pt x="76" y="286"/>
                    </a:lnTo>
                    <a:lnTo>
                      <a:pt x="67" y="276"/>
                    </a:lnTo>
                    <a:lnTo>
                      <a:pt x="48" y="267"/>
                    </a:lnTo>
                    <a:lnTo>
                      <a:pt x="38" y="247"/>
                    </a:lnTo>
                    <a:lnTo>
                      <a:pt x="29" y="229"/>
                    </a:lnTo>
                    <a:lnTo>
                      <a:pt x="19" y="229"/>
                    </a:lnTo>
                    <a:lnTo>
                      <a:pt x="0" y="209"/>
                    </a:lnTo>
                    <a:lnTo>
                      <a:pt x="19" y="200"/>
                    </a:lnTo>
                    <a:lnTo>
                      <a:pt x="19" y="190"/>
                    </a:lnTo>
                    <a:lnTo>
                      <a:pt x="29" y="200"/>
                    </a:lnTo>
                    <a:lnTo>
                      <a:pt x="38" y="209"/>
                    </a:lnTo>
                    <a:lnTo>
                      <a:pt x="48" y="209"/>
                    </a:lnTo>
                    <a:lnTo>
                      <a:pt x="48" y="200"/>
                    </a:lnTo>
                    <a:lnTo>
                      <a:pt x="57" y="200"/>
                    </a:lnTo>
                    <a:lnTo>
                      <a:pt x="76" y="181"/>
                    </a:lnTo>
                    <a:lnTo>
                      <a:pt x="105" y="171"/>
                    </a:lnTo>
                    <a:lnTo>
                      <a:pt x="105" y="162"/>
                    </a:lnTo>
                    <a:lnTo>
                      <a:pt x="114" y="162"/>
                    </a:lnTo>
                    <a:lnTo>
                      <a:pt x="114" y="152"/>
                    </a:lnTo>
                    <a:lnTo>
                      <a:pt x="143" y="124"/>
                    </a:lnTo>
                    <a:lnTo>
                      <a:pt x="152" y="124"/>
                    </a:lnTo>
                    <a:lnTo>
                      <a:pt x="152" y="133"/>
                    </a:lnTo>
                    <a:lnTo>
                      <a:pt x="152" y="143"/>
                    </a:lnTo>
                    <a:lnTo>
                      <a:pt x="162" y="143"/>
                    </a:lnTo>
                    <a:lnTo>
                      <a:pt x="172" y="143"/>
                    </a:lnTo>
                    <a:lnTo>
                      <a:pt x="181" y="152"/>
                    </a:lnTo>
                    <a:lnTo>
                      <a:pt x="172" y="162"/>
                    </a:lnTo>
                    <a:lnTo>
                      <a:pt x="181" y="162"/>
                    </a:lnTo>
                    <a:lnTo>
                      <a:pt x="200" y="152"/>
                    </a:lnTo>
                    <a:lnTo>
                      <a:pt x="200" y="143"/>
                    </a:lnTo>
                    <a:lnTo>
                      <a:pt x="200" y="124"/>
                    </a:lnTo>
                    <a:lnTo>
                      <a:pt x="200" y="114"/>
                    </a:lnTo>
                    <a:lnTo>
                      <a:pt x="210" y="114"/>
                    </a:lnTo>
                    <a:lnTo>
                      <a:pt x="219" y="105"/>
                    </a:lnTo>
                    <a:lnTo>
                      <a:pt x="229" y="105"/>
                    </a:lnTo>
                    <a:lnTo>
                      <a:pt x="229" y="114"/>
                    </a:lnTo>
                    <a:lnTo>
                      <a:pt x="229" y="124"/>
                    </a:lnTo>
                    <a:lnTo>
                      <a:pt x="229" y="133"/>
                    </a:lnTo>
                    <a:lnTo>
                      <a:pt x="238" y="124"/>
                    </a:lnTo>
                    <a:lnTo>
                      <a:pt x="248" y="124"/>
                    </a:lnTo>
                    <a:lnTo>
                      <a:pt x="267" y="124"/>
                    </a:lnTo>
                    <a:lnTo>
                      <a:pt x="276" y="124"/>
                    </a:lnTo>
                    <a:lnTo>
                      <a:pt x="276" y="133"/>
                    </a:lnTo>
                    <a:lnTo>
                      <a:pt x="286" y="133"/>
                    </a:lnTo>
                    <a:lnTo>
                      <a:pt x="286" y="124"/>
                    </a:lnTo>
                    <a:lnTo>
                      <a:pt x="286" y="114"/>
                    </a:lnTo>
                    <a:lnTo>
                      <a:pt x="295" y="105"/>
                    </a:lnTo>
                    <a:lnTo>
                      <a:pt x="305" y="95"/>
                    </a:lnTo>
                    <a:lnTo>
                      <a:pt x="305" y="86"/>
                    </a:lnTo>
                    <a:lnTo>
                      <a:pt x="324" y="67"/>
                    </a:lnTo>
                    <a:lnTo>
                      <a:pt x="324" y="57"/>
                    </a:lnTo>
                    <a:lnTo>
                      <a:pt x="314" y="57"/>
                    </a:lnTo>
                    <a:lnTo>
                      <a:pt x="314" y="48"/>
                    </a:lnTo>
                    <a:lnTo>
                      <a:pt x="305" y="48"/>
                    </a:lnTo>
                    <a:lnTo>
                      <a:pt x="295" y="48"/>
                    </a:lnTo>
                    <a:lnTo>
                      <a:pt x="295" y="29"/>
                    </a:lnTo>
                    <a:lnTo>
                      <a:pt x="295" y="19"/>
                    </a:lnTo>
                    <a:lnTo>
                      <a:pt x="305" y="0"/>
                    </a:lnTo>
                    <a:lnTo>
                      <a:pt x="314" y="0"/>
                    </a:lnTo>
                    <a:lnTo>
                      <a:pt x="324" y="0"/>
                    </a:lnTo>
                    <a:lnTo>
                      <a:pt x="324" y="9"/>
                    </a:lnTo>
                    <a:lnTo>
                      <a:pt x="333" y="9"/>
                    </a:lnTo>
                    <a:lnTo>
                      <a:pt x="390" y="29"/>
                    </a:lnTo>
                    <a:lnTo>
                      <a:pt x="400" y="29"/>
                    </a:lnTo>
                    <a:lnTo>
                      <a:pt x="410" y="38"/>
                    </a:lnTo>
                    <a:lnTo>
                      <a:pt x="419" y="48"/>
                    </a:lnTo>
                    <a:lnTo>
                      <a:pt x="419" y="67"/>
                    </a:lnTo>
                    <a:lnTo>
                      <a:pt x="419" y="76"/>
                    </a:lnTo>
                    <a:lnTo>
                      <a:pt x="419" y="86"/>
                    </a:lnTo>
                    <a:lnTo>
                      <a:pt x="410" y="86"/>
                    </a:lnTo>
                    <a:lnTo>
                      <a:pt x="410" y="95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68" name="Freeform 11">
                <a:extLst>
                  <a:ext uri="{FF2B5EF4-FFF2-40B4-BE49-F238E27FC236}">
                    <a16:creationId xmlns:a16="http://schemas.microsoft.com/office/drawing/2014/main" id="{772F535B-03B6-F846-881D-3A00B9857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488" y="7200900"/>
                <a:ext cx="366712" cy="371475"/>
              </a:xfrm>
              <a:custGeom>
                <a:avLst/>
                <a:gdLst>
                  <a:gd name="T0" fmla="*/ 328603 w 1020"/>
                  <a:gd name="T1" fmla="*/ 278426 h 1030"/>
                  <a:gd name="T2" fmla="*/ 314941 w 1020"/>
                  <a:gd name="T3" fmla="*/ 278426 h 1030"/>
                  <a:gd name="T4" fmla="*/ 308110 w 1020"/>
                  <a:gd name="T5" fmla="*/ 285278 h 1030"/>
                  <a:gd name="T6" fmla="*/ 318536 w 1020"/>
                  <a:gd name="T7" fmla="*/ 298983 h 1030"/>
                  <a:gd name="T8" fmla="*/ 294448 w 1020"/>
                  <a:gd name="T9" fmla="*/ 312688 h 1030"/>
                  <a:gd name="T10" fmla="*/ 297684 w 1020"/>
                  <a:gd name="T11" fmla="*/ 323147 h 1030"/>
                  <a:gd name="T12" fmla="*/ 318536 w 1020"/>
                  <a:gd name="T13" fmla="*/ 330000 h 1030"/>
                  <a:gd name="T14" fmla="*/ 304874 w 1020"/>
                  <a:gd name="T15" fmla="*/ 350557 h 1030"/>
                  <a:gd name="T16" fmla="*/ 280786 w 1020"/>
                  <a:gd name="T17" fmla="*/ 354164 h 1030"/>
                  <a:gd name="T18" fmla="*/ 270360 w 1020"/>
                  <a:gd name="T19" fmla="*/ 343705 h 1030"/>
                  <a:gd name="T20" fmla="*/ 267125 w 1020"/>
                  <a:gd name="T21" fmla="*/ 364262 h 1030"/>
                  <a:gd name="T22" fmla="*/ 249867 w 1020"/>
                  <a:gd name="T23" fmla="*/ 371114 h 1030"/>
                  <a:gd name="T24" fmla="*/ 243037 w 1020"/>
                  <a:gd name="T25" fmla="*/ 361016 h 1030"/>
                  <a:gd name="T26" fmla="*/ 232610 w 1020"/>
                  <a:gd name="T27" fmla="*/ 347311 h 1030"/>
                  <a:gd name="T28" fmla="*/ 205287 w 1020"/>
                  <a:gd name="T29" fmla="*/ 330000 h 1030"/>
                  <a:gd name="T30" fmla="*/ 218949 w 1020"/>
                  <a:gd name="T31" fmla="*/ 326393 h 1030"/>
                  <a:gd name="T32" fmla="*/ 212118 w 1020"/>
                  <a:gd name="T33" fmla="*/ 323147 h 1030"/>
                  <a:gd name="T34" fmla="*/ 195220 w 1020"/>
                  <a:gd name="T35" fmla="*/ 316295 h 1030"/>
                  <a:gd name="T36" fmla="*/ 177963 w 1020"/>
                  <a:gd name="T37" fmla="*/ 305836 h 1030"/>
                  <a:gd name="T38" fmla="*/ 160706 w 1020"/>
                  <a:gd name="T39" fmla="*/ 316295 h 1030"/>
                  <a:gd name="T40" fmla="*/ 130147 w 1020"/>
                  <a:gd name="T41" fmla="*/ 309442 h 1030"/>
                  <a:gd name="T42" fmla="*/ 123316 w 1020"/>
                  <a:gd name="T43" fmla="*/ 295737 h 1030"/>
                  <a:gd name="T44" fmla="*/ 112890 w 1020"/>
                  <a:gd name="T45" fmla="*/ 292131 h 1030"/>
                  <a:gd name="T46" fmla="*/ 85566 w 1020"/>
                  <a:gd name="T47" fmla="*/ 292131 h 1030"/>
                  <a:gd name="T48" fmla="*/ 75140 w 1020"/>
                  <a:gd name="T49" fmla="*/ 274819 h 1030"/>
                  <a:gd name="T50" fmla="*/ 75140 w 1020"/>
                  <a:gd name="T51" fmla="*/ 271573 h 1030"/>
                  <a:gd name="T52" fmla="*/ 71904 w 1020"/>
                  <a:gd name="T53" fmla="*/ 264721 h 1030"/>
                  <a:gd name="T54" fmla="*/ 65073 w 1020"/>
                  <a:gd name="T55" fmla="*/ 257869 h 1030"/>
                  <a:gd name="T56" fmla="*/ 65073 w 1020"/>
                  <a:gd name="T57" fmla="*/ 264721 h 1030"/>
                  <a:gd name="T58" fmla="*/ 54647 w 1020"/>
                  <a:gd name="T59" fmla="*/ 254262 h 1030"/>
                  <a:gd name="T60" fmla="*/ 54647 w 1020"/>
                  <a:gd name="T61" fmla="*/ 244164 h 1030"/>
                  <a:gd name="T62" fmla="*/ 68309 w 1020"/>
                  <a:gd name="T63" fmla="*/ 237311 h 1030"/>
                  <a:gd name="T64" fmla="*/ 81971 w 1020"/>
                  <a:gd name="T65" fmla="*/ 237311 h 1030"/>
                  <a:gd name="T66" fmla="*/ 65073 w 1020"/>
                  <a:gd name="T67" fmla="*/ 226852 h 1030"/>
                  <a:gd name="T68" fmla="*/ 51412 w 1020"/>
                  <a:gd name="T69" fmla="*/ 209901 h 1030"/>
                  <a:gd name="T70" fmla="*/ 40985 w 1020"/>
                  <a:gd name="T71" fmla="*/ 196197 h 1030"/>
                  <a:gd name="T72" fmla="*/ 30919 w 1020"/>
                  <a:gd name="T73" fmla="*/ 188983 h 1030"/>
                  <a:gd name="T74" fmla="*/ 17257 w 1020"/>
                  <a:gd name="T75" fmla="*/ 178885 h 1030"/>
                  <a:gd name="T76" fmla="*/ 17257 w 1020"/>
                  <a:gd name="T77" fmla="*/ 165180 h 1030"/>
                  <a:gd name="T78" fmla="*/ 10067 w 1020"/>
                  <a:gd name="T79" fmla="*/ 151475 h 1030"/>
                  <a:gd name="T80" fmla="*/ 20493 w 1020"/>
                  <a:gd name="T81" fmla="*/ 151475 h 1030"/>
                  <a:gd name="T82" fmla="*/ 40985 w 1020"/>
                  <a:gd name="T83" fmla="*/ 127311 h 1030"/>
                  <a:gd name="T84" fmla="*/ 23728 w 1020"/>
                  <a:gd name="T85" fmla="*/ 99902 h 1030"/>
                  <a:gd name="T86" fmla="*/ 0 w 1020"/>
                  <a:gd name="T87" fmla="*/ 79344 h 1030"/>
                  <a:gd name="T88" fmla="*/ 3595 w 1020"/>
                  <a:gd name="T89" fmla="*/ 68885 h 1030"/>
                  <a:gd name="T90" fmla="*/ 3595 w 1020"/>
                  <a:gd name="T91" fmla="*/ 48328 h 1030"/>
                  <a:gd name="T92" fmla="*/ 6831 w 1020"/>
                  <a:gd name="T93" fmla="*/ 20918 h 1030"/>
                  <a:gd name="T94" fmla="*/ 23728 w 1020"/>
                  <a:gd name="T95" fmla="*/ 27770 h 1030"/>
                  <a:gd name="T96" fmla="*/ 37750 w 1020"/>
                  <a:gd name="T97" fmla="*/ 24164 h 1030"/>
                  <a:gd name="T98" fmla="*/ 44581 w 1020"/>
                  <a:gd name="T99" fmla="*/ 20918 h 1030"/>
                  <a:gd name="T100" fmla="*/ 44581 w 1020"/>
                  <a:gd name="T101" fmla="*/ 10459 h 1030"/>
                  <a:gd name="T102" fmla="*/ 65073 w 1020"/>
                  <a:gd name="T103" fmla="*/ 7213 h 1030"/>
                  <a:gd name="T104" fmla="*/ 89161 w 1020"/>
                  <a:gd name="T105" fmla="*/ 14066 h 1030"/>
                  <a:gd name="T106" fmla="*/ 123316 w 1020"/>
                  <a:gd name="T107" fmla="*/ 31016 h 1030"/>
                  <a:gd name="T108" fmla="*/ 130147 w 1020"/>
                  <a:gd name="T109" fmla="*/ 17311 h 1030"/>
                  <a:gd name="T110" fmla="*/ 136978 w 1020"/>
                  <a:gd name="T111" fmla="*/ 34623 h 1030"/>
                  <a:gd name="T112" fmla="*/ 171132 w 1020"/>
                  <a:gd name="T113" fmla="*/ 31016 h 1030"/>
                  <a:gd name="T114" fmla="*/ 184794 w 1020"/>
                  <a:gd name="T115" fmla="*/ 24164 h 1030"/>
                  <a:gd name="T116" fmla="*/ 198456 w 1020"/>
                  <a:gd name="T117" fmla="*/ 31016 h 1030"/>
                  <a:gd name="T118" fmla="*/ 253463 w 1020"/>
                  <a:gd name="T119" fmla="*/ 79344 h 1030"/>
                  <a:gd name="T120" fmla="*/ 267125 w 1020"/>
                  <a:gd name="T121" fmla="*/ 103147 h 1030"/>
                  <a:gd name="T122" fmla="*/ 270360 w 1020"/>
                  <a:gd name="T123" fmla="*/ 130918 h 1030"/>
                  <a:gd name="T124" fmla="*/ 362757 w 1020"/>
                  <a:gd name="T125" fmla="*/ 226852 h 103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20" h="1030">
                    <a:moveTo>
                      <a:pt x="1009" y="686"/>
                    </a:moveTo>
                    <a:lnTo>
                      <a:pt x="990" y="696"/>
                    </a:lnTo>
                    <a:lnTo>
                      <a:pt x="981" y="705"/>
                    </a:lnTo>
                    <a:lnTo>
                      <a:pt x="981" y="724"/>
                    </a:lnTo>
                    <a:lnTo>
                      <a:pt x="981" y="734"/>
                    </a:lnTo>
                    <a:lnTo>
                      <a:pt x="971" y="744"/>
                    </a:lnTo>
                    <a:lnTo>
                      <a:pt x="914" y="772"/>
                    </a:lnTo>
                    <a:lnTo>
                      <a:pt x="905" y="772"/>
                    </a:lnTo>
                    <a:lnTo>
                      <a:pt x="895" y="772"/>
                    </a:lnTo>
                    <a:lnTo>
                      <a:pt x="886" y="772"/>
                    </a:lnTo>
                    <a:lnTo>
                      <a:pt x="876" y="772"/>
                    </a:lnTo>
                    <a:lnTo>
                      <a:pt x="867" y="772"/>
                    </a:lnTo>
                    <a:lnTo>
                      <a:pt x="867" y="782"/>
                    </a:lnTo>
                    <a:lnTo>
                      <a:pt x="867" y="791"/>
                    </a:lnTo>
                    <a:lnTo>
                      <a:pt x="857" y="791"/>
                    </a:lnTo>
                    <a:lnTo>
                      <a:pt x="848" y="801"/>
                    </a:lnTo>
                    <a:lnTo>
                      <a:pt x="848" y="810"/>
                    </a:lnTo>
                    <a:lnTo>
                      <a:pt x="886" y="829"/>
                    </a:lnTo>
                    <a:lnTo>
                      <a:pt x="886" y="839"/>
                    </a:lnTo>
                    <a:lnTo>
                      <a:pt x="886" y="848"/>
                    </a:lnTo>
                    <a:lnTo>
                      <a:pt x="876" y="867"/>
                    </a:lnTo>
                    <a:lnTo>
                      <a:pt x="867" y="867"/>
                    </a:lnTo>
                    <a:lnTo>
                      <a:pt x="838" y="858"/>
                    </a:lnTo>
                    <a:lnTo>
                      <a:pt x="819" y="867"/>
                    </a:lnTo>
                    <a:lnTo>
                      <a:pt x="810" y="858"/>
                    </a:lnTo>
                    <a:lnTo>
                      <a:pt x="800" y="867"/>
                    </a:lnTo>
                    <a:lnTo>
                      <a:pt x="790" y="877"/>
                    </a:lnTo>
                    <a:lnTo>
                      <a:pt x="800" y="877"/>
                    </a:lnTo>
                    <a:lnTo>
                      <a:pt x="828" y="896"/>
                    </a:lnTo>
                    <a:lnTo>
                      <a:pt x="838" y="896"/>
                    </a:lnTo>
                    <a:lnTo>
                      <a:pt x="848" y="896"/>
                    </a:lnTo>
                    <a:lnTo>
                      <a:pt x="876" y="915"/>
                    </a:lnTo>
                    <a:lnTo>
                      <a:pt x="886" y="915"/>
                    </a:lnTo>
                    <a:lnTo>
                      <a:pt x="886" y="925"/>
                    </a:lnTo>
                    <a:lnTo>
                      <a:pt x="876" y="925"/>
                    </a:lnTo>
                    <a:lnTo>
                      <a:pt x="876" y="934"/>
                    </a:lnTo>
                    <a:lnTo>
                      <a:pt x="876" y="943"/>
                    </a:lnTo>
                    <a:lnTo>
                      <a:pt x="867" y="972"/>
                    </a:lnTo>
                    <a:lnTo>
                      <a:pt x="848" y="972"/>
                    </a:lnTo>
                    <a:lnTo>
                      <a:pt x="848" y="982"/>
                    </a:lnTo>
                    <a:lnTo>
                      <a:pt x="838" y="1001"/>
                    </a:lnTo>
                    <a:lnTo>
                      <a:pt x="838" y="1010"/>
                    </a:lnTo>
                    <a:lnTo>
                      <a:pt x="828" y="1010"/>
                    </a:lnTo>
                    <a:lnTo>
                      <a:pt x="790" y="991"/>
                    </a:lnTo>
                    <a:lnTo>
                      <a:pt x="781" y="991"/>
                    </a:lnTo>
                    <a:lnTo>
                      <a:pt x="781" y="982"/>
                    </a:lnTo>
                    <a:lnTo>
                      <a:pt x="781" y="972"/>
                    </a:lnTo>
                    <a:lnTo>
                      <a:pt x="790" y="972"/>
                    </a:lnTo>
                    <a:lnTo>
                      <a:pt x="790" y="963"/>
                    </a:lnTo>
                    <a:lnTo>
                      <a:pt x="781" y="963"/>
                    </a:lnTo>
                    <a:lnTo>
                      <a:pt x="762" y="953"/>
                    </a:lnTo>
                    <a:lnTo>
                      <a:pt x="752" y="953"/>
                    </a:lnTo>
                    <a:lnTo>
                      <a:pt x="752" y="963"/>
                    </a:lnTo>
                    <a:lnTo>
                      <a:pt x="743" y="972"/>
                    </a:lnTo>
                    <a:lnTo>
                      <a:pt x="752" y="972"/>
                    </a:lnTo>
                    <a:lnTo>
                      <a:pt x="752" y="982"/>
                    </a:lnTo>
                    <a:lnTo>
                      <a:pt x="743" y="1010"/>
                    </a:lnTo>
                    <a:lnTo>
                      <a:pt x="733" y="1010"/>
                    </a:lnTo>
                    <a:lnTo>
                      <a:pt x="724" y="1010"/>
                    </a:lnTo>
                    <a:lnTo>
                      <a:pt x="714" y="1020"/>
                    </a:lnTo>
                    <a:lnTo>
                      <a:pt x="714" y="1029"/>
                    </a:lnTo>
                    <a:lnTo>
                      <a:pt x="705" y="1029"/>
                    </a:lnTo>
                    <a:lnTo>
                      <a:pt x="695" y="1029"/>
                    </a:lnTo>
                    <a:lnTo>
                      <a:pt x="685" y="1029"/>
                    </a:lnTo>
                    <a:lnTo>
                      <a:pt x="667" y="1029"/>
                    </a:lnTo>
                    <a:lnTo>
                      <a:pt x="667" y="1020"/>
                    </a:lnTo>
                    <a:lnTo>
                      <a:pt x="676" y="1020"/>
                    </a:lnTo>
                    <a:lnTo>
                      <a:pt x="676" y="1010"/>
                    </a:lnTo>
                    <a:lnTo>
                      <a:pt x="676" y="1001"/>
                    </a:lnTo>
                    <a:lnTo>
                      <a:pt x="676" y="982"/>
                    </a:lnTo>
                    <a:lnTo>
                      <a:pt x="667" y="972"/>
                    </a:lnTo>
                    <a:lnTo>
                      <a:pt x="657" y="963"/>
                    </a:lnTo>
                    <a:lnTo>
                      <a:pt x="647" y="963"/>
                    </a:lnTo>
                    <a:lnTo>
                      <a:pt x="590" y="943"/>
                    </a:lnTo>
                    <a:lnTo>
                      <a:pt x="581" y="943"/>
                    </a:lnTo>
                    <a:lnTo>
                      <a:pt x="581" y="934"/>
                    </a:lnTo>
                    <a:lnTo>
                      <a:pt x="571" y="934"/>
                    </a:lnTo>
                    <a:lnTo>
                      <a:pt x="562" y="934"/>
                    </a:lnTo>
                    <a:lnTo>
                      <a:pt x="571" y="915"/>
                    </a:lnTo>
                    <a:lnTo>
                      <a:pt x="571" y="905"/>
                    </a:lnTo>
                    <a:lnTo>
                      <a:pt x="581" y="905"/>
                    </a:lnTo>
                    <a:lnTo>
                      <a:pt x="590" y="905"/>
                    </a:lnTo>
                    <a:lnTo>
                      <a:pt x="600" y="896"/>
                    </a:lnTo>
                    <a:lnTo>
                      <a:pt x="609" y="905"/>
                    </a:lnTo>
                    <a:lnTo>
                      <a:pt x="609" y="896"/>
                    </a:lnTo>
                    <a:lnTo>
                      <a:pt x="619" y="886"/>
                    </a:lnTo>
                    <a:lnTo>
                      <a:pt x="609" y="886"/>
                    </a:lnTo>
                    <a:lnTo>
                      <a:pt x="600" y="886"/>
                    </a:lnTo>
                    <a:lnTo>
                      <a:pt x="590" y="886"/>
                    </a:lnTo>
                    <a:lnTo>
                      <a:pt x="590" y="896"/>
                    </a:lnTo>
                    <a:lnTo>
                      <a:pt x="581" y="896"/>
                    </a:lnTo>
                    <a:lnTo>
                      <a:pt x="571" y="896"/>
                    </a:lnTo>
                    <a:lnTo>
                      <a:pt x="552" y="886"/>
                    </a:lnTo>
                    <a:lnTo>
                      <a:pt x="543" y="886"/>
                    </a:lnTo>
                    <a:lnTo>
                      <a:pt x="543" y="877"/>
                    </a:lnTo>
                    <a:lnTo>
                      <a:pt x="524" y="867"/>
                    </a:lnTo>
                    <a:lnTo>
                      <a:pt x="514" y="867"/>
                    </a:lnTo>
                    <a:lnTo>
                      <a:pt x="514" y="858"/>
                    </a:lnTo>
                    <a:lnTo>
                      <a:pt x="495" y="848"/>
                    </a:lnTo>
                    <a:lnTo>
                      <a:pt x="467" y="858"/>
                    </a:lnTo>
                    <a:lnTo>
                      <a:pt x="457" y="858"/>
                    </a:lnTo>
                    <a:lnTo>
                      <a:pt x="457" y="867"/>
                    </a:lnTo>
                    <a:lnTo>
                      <a:pt x="447" y="877"/>
                    </a:lnTo>
                    <a:lnTo>
                      <a:pt x="438" y="877"/>
                    </a:lnTo>
                    <a:lnTo>
                      <a:pt x="429" y="877"/>
                    </a:lnTo>
                    <a:lnTo>
                      <a:pt x="419" y="867"/>
                    </a:lnTo>
                    <a:lnTo>
                      <a:pt x="390" y="848"/>
                    </a:lnTo>
                    <a:lnTo>
                      <a:pt x="381" y="848"/>
                    </a:lnTo>
                    <a:lnTo>
                      <a:pt x="371" y="848"/>
                    </a:lnTo>
                    <a:lnTo>
                      <a:pt x="362" y="858"/>
                    </a:lnTo>
                    <a:lnTo>
                      <a:pt x="352" y="858"/>
                    </a:lnTo>
                    <a:lnTo>
                      <a:pt x="343" y="858"/>
                    </a:lnTo>
                    <a:lnTo>
                      <a:pt x="343" y="848"/>
                    </a:lnTo>
                    <a:lnTo>
                      <a:pt x="343" y="839"/>
                    </a:lnTo>
                    <a:lnTo>
                      <a:pt x="343" y="829"/>
                    </a:lnTo>
                    <a:lnTo>
                      <a:pt x="343" y="820"/>
                    </a:lnTo>
                    <a:lnTo>
                      <a:pt x="343" y="810"/>
                    </a:lnTo>
                    <a:lnTo>
                      <a:pt x="343" y="801"/>
                    </a:lnTo>
                    <a:lnTo>
                      <a:pt x="333" y="801"/>
                    </a:lnTo>
                    <a:lnTo>
                      <a:pt x="324" y="801"/>
                    </a:lnTo>
                    <a:lnTo>
                      <a:pt x="314" y="810"/>
                    </a:lnTo>
                    <a:lnTo>
                      <a:pt x="305" y="810"/>
                    </a:lnTo>
                    <a:lnTo>
                      <a:pt x="276" y="801"/>
                    </a:lnTo>
                    <a:lnTo>
                      <a:pt x="257" y="801"/>
                    </a:lnTo>
                    <a:lnTo>
                      <a:pt x="238" y="810"/>
                    </a:lnTo>
                    <a:lnTo>
                      <a:pt x="209" y="801"/>
                    </a:lnTo>
                    <a:lnTo>
                      <a:pt x="200" y="801"/>
                    </a:lnTo>
                    <a:lnTo>
                      <a:pt x="200" y="791"/>
                    </a:lnTo>
                    <a:lnTo>
                      <a:pt x="200" y="782"/>
                    </a:lnTo>
                    <a:lnTo>
                      <a:pt x="209" y="772"/>
                    </a:lnTo>
                    <a:lnTo>
                      <a:pt x="209" y="762"/>
                    </a:lnTo>
                    <a:lnTo>
                      <a:pt x="200" y="753"/>
                    </a:lnTo>
                    <a:lnTo>
                      <a:pt x="209" y="753"/>
                    </a:lnTo>
                    <a:lnTo>
                      <a:pt x="209" y="744"/>
                    </a:lnTo>
                    <a:lnTo>
                      <a:pt x="200" y="744"/>
                    </a:lnTo>
                    <a:lnTo>
                      <a:pt x="200" y="734"/>
                    </a:lnTo>
                    <a:lnTo>
                      <a:pt x="209" y="734"/>
                    </a:lnTo>
                    <a:lnTo>
                      <a:pt x="209" y="724"/>
                    </a:lnTo>
                    <a:lnTo>
                      <a:pt x="200" y="715"/>
                    </a:lnTo>
                    <a:lnTo>
                      <a:pt x="190" y="715"/>
                    </a:lnTo>
                    <a:lnTo>
                      <a:pt x="181" y="715"/>
                    </a:lnTo>
                    <a:lnTo>
                      <a:pt x="181" y="724"/>
                    </a:lnTo>
                    <a:lnTo>
                      <a:pt x="181" y="734"/>
                    </a:lnTo>
                    <a:lnTo>
                      <a:pt x="162" y="734"/>
                    </a:lnTo>
                    <a:lnTo>
                      <a:pt x="152" y="724"/>
                    </a:lnTo>
                    <a:lnTo>
                      <a:pt x="152" y="715"/>
                    </a:lnTo>
                    <a:lnTo>
                      <a:pt x="152" y="705"/>
                    </a:lnTo>
                    <a:lnTo>
                      <a:pt x="152" y="696"/>
                    </a:lnTo>
                    <a:lnTo>
                      <a:pt x="152" y="686"/>
                    </a:lnTo>
                    <a:lnTo>
                      <a:pt x="152" y="677"/>
                    </a:lnTo>
                    <a:lnTo>
                      <a:pt x="152" y="667"/>
                    </a:lnTo>
                    <a:lnTo>
                      <a:pt x="162" y="667"/>
                    </a:lnTo>
                    <a:lnTo>
                      <a:pt x="171" y="667"/>
                    </a:lnTo>
                    <a:lnTo>
                      <a:pt x="181" y="667"/>
                    </a:lnTo>
                    <a:lnTo>
                      <a:pt x="190" y="658"/>
                    </a:lnTo>
                    <a:lnTo>
                      <a:pt x="209" y="658"/>
                    </a:lnTo>
                    <a:lnTo>
                      <a:pt x="219" y="658"/>
                    </a:lnTo>
                    <a:lnTo>
                      <a:pt x="228" y="658"/>
                    </a:lnTo>
                    <a:lnTo>
                      <a:pt x="228" y="648"/>
                    </a:lnTo>
                    <a:lnTo>
                      <a:pt x="228" y="639"/>
                    </a:lnTo>
                    <a:lnTo>
                      <a:pt x="219" y="629"/>
                    </a:lnTo>
                    <a:lnTo>
                      <a:pt x="209" y="629"/>
                    </a:lnTo>
                    <a:lnTo>
                      <a:pt x="200" y="629"/>
                    </a:lnTo>
                    <a:lnTo>
                      <a:pt x="190" y="629"/>
                    </a:lnTo>
                    <a:lnTo>
                      <a:pt x="181" y="629"/>
                    </a:lnTo>
                    <a:lnTo>
                      <a:pt x="190" y="620"/>
                    </a:lnTo>
                    <a:lnTo>
                      <a:pt x="181" y="620"/>
                    </a:lnTo>
                    <a:lnTo>
                      <a:pt x="171" y="610"/>
                    </a:lnTo>
                    <a:lnTo>
                      <a:pt x="162" y="601"/>
                    </a:lnTo>
                    <a:lnTo>
                      <a:pt x="152" y="591"/>
                    </a:lnTo>
                    <a:lnTo>
                      <a:pt x="143" y="582"/>
                    </a:lnTo>
                    <a:lnTo>
                      <a:pt x="133" y="572"/>
                    </a:lnTo>
                    <a:lnTo>
                      <a:pt x="124" y="572"/>
                    </a:lnTo>
                    <a:lnTo>
                      <a:pt x="114" y="562"/>
                    </a:lnTo>
                    <a:lnTo>
                      <a:pt x="105" y="553"/>
                    </a:lnTo>
                    <a:lnTo>
                      <a:pt x="114" y="553"/>
                    </a:lnTo>
                    <a:lnTo>
                      <a:pt x="114" y="544"/>
                    </a:lnTo>
                    <a:lnTo>
                      <a:pt x="114" y="534"/>
                    </a:lnTo>
                    <a:lnTo>
                      <a:pt x="114" y="524"/>
                    </a:lnTo>
                    <a:lnTo>
                      <a:pt x="95" y="515"/>
                    </a:lnTo>
                    <a:lnTo>
                      <a:pt x="86" y="515"/>
                    </a:lnTo>
                    <a:lnTo>
                      <a:pt x="86" y="524"/>
                    </a:lnTo>
                    <a:lnTo>
                      <a:pt x="76" y="524"/>
                    </a:lnTo>
                    <a:lnTo>
                      <a:pt x="66" y="515"/>
                    </a:lnTo>
                    <a:lnTo>
                      <a:pt x="66" y="505"/>
                    </a:lnTo>
                    <a:lnTo>
                      <a:pt x="57" y="496"/>
                    </a:lnTo>
                    <a:lnTo>
                      <a:pt x="48" y="496"/>
                    </a:lnTo>
                    <a:lnTo>
                      <a:pt x="48" y="486"/>
                    </a:lnTo>
                    <a:lnTo>
                      <a:pt x="38" y="477"/>
                    </a:lnTo>
                    <a:lnTo>
                      <a:pt x="48" y="467"/>
                    </a:lnTo>
                    <a:lnTo>
                      <a:pt x="48" y="458"/>
                    </a:lnTo>
                    <a:lnTo>
                      <a:pt x="38" y="458"/>
                    </a:lnTo>
                    <a:lnTo>
                      <a:pt x="28" y="448"/>
                    </a:lnTo>
                    <a:lnTo>
                      <a:pt x="28" y="439"/>
                    </a:lnTo>
                    <a:lnTo>
                      <a:pt x="28" y="429"/>
                    </a:lnTo>
                    <a:lnTo>
                      <a:pt x="28" y="420"/>
                    </a:lnTo>
                    <a:lnTo>
                      <a:pt x="28" y="410"/>
                    </a:lnTo>
                    <a:lnTo>
                      <a:pt x="38" y="410"/>
                    </a:lnTo>
                    <a:lnTo>
                      <a:pt x="48" y="420"/>
                    </a:lnTo>
                    <a:lnTo>
                      <a:pt x="57" y="420"/>
                    </a:lnTo>
                    <a:lnTo>
                      <a:pt x="76" y="401"/>
                    </a:lnTo>
                    <a:lnTo>
                      <a:pt x="86" y="401"/>
                    </a:lnTo>
                    <a:lnTo>
                      <a:pt x="105" y="372"/>
                    </a:lnTo>
                    <a:lnTo>
                      <a:pt x="105" y="363"/>
                    </a:lnTo>
                    <a:lnTo>
                      <a:pt x="114" y="363"/>
                    </a:lnTo>
                    <a:lnTo>
                      <a:pt x="114" y="353"/>
                    </a:lnTo>
                    <a:lnTo>
                      <a:pt x="114" y="343"/>
                    </a:lnTo>
                    <a:lnTo>
                      <a:pt x="76" y="334"/>
                    </a:lnTo>
                    <a:lnTo>
                      <a:pt x="76" y="324"/>
                    </a:lnTo>
                    <a:lnTo>
                      <a:pt x="76" y="315"/>
                    </a:lnTo>
                    <a:lnTo>
                      <a:pt x="66" y="305"/>
                    </a:lnTo>
                    <a:lnTo>
                      <a:pt x="66" y="296"/>
                    </a:lnTo>
                    <a:lnTo>
                      <a:pt x="66" y="286"/>
                    </a:lnTo>
                    <a:lnTo>
                      <a:pt x="66" y="277"/>
                    </a:lnTo>
                    <a:lnTo>
                      <a:pt x="66" y="267"/>
                    </a:lnTo>
                    <a:lnTo>
                      <a:pt x="76" y="248"/>
                    </a:lnTo>
                    <a:lnTo>
                      <a:pt x="66" y="248"/>
                    </a:lnTo>
                    <a:lnTo>
                      <a:pt x="66" y="239"/>
                    </a:lnTo>
                    <a:lnTo>
                      <a:pt x="57" y="239"/>
                    </a:lnTo>
                    <a:lnTo>
                      <a:pt x="10" y="220"/>
                    </a:lnTo>
                    <a:lnTo>
                      <a:pt x="0" y="220"/>
                    </a:lnTo>
                    <a:lnTo>
                      <a:pt x="10" y="220"/>
                    </a:lnTo>
                    <a:lnTo>
                      <a:pt x="10" y="210"/>
                    </a:lnTo>
                    <a:lnTo>
                      <a:pt x="10" y="201"/>
                    </a:lnTo>
                    <a:lnTo>
                      <a:pt x="19" y="201"/>
                    </a:lnTo>
                    <a:lnTo>
                      <a:pt x="19" y="191"/>
                    </a:lnTo>
                    <a:lnTo>
                      <a:pt x="10" y="191"/>
                    </a:lnTo>
                    <a:lnTo>
                      <a:pt x="10" y="182"/>
                    </a:lnTo>
                    <a:lnTo>
                      <a:pt x="19" y="172"/>
                    </a:lnTo>
                    <a:lnTo>
                      <a:pt x="19" y="163"/>
                    </a:lnTo>
                    <a:lnTo>
                      <a:pt x="19" y="153"/>
                    </a:lnTo>
                    <a:lnTo>
                      <a:pt x="10" y="143"/>
                    </a:lnTo>
                    <a:lnTo>
                      <a:pt x="10" y="134"/>
                    </a:lnTo>
                    <a:lnTo>
                      <a:pt x="10" y="125"/>
                    </a:lnTo>
                    <a:lnTo>
                      <a:pt x="0" y="115"/>
                    </a:lnTo>
                    <a:lnTo>
                      <a:pt x="0" y="105"/>
                    </a:lnTo>
                    <a:lnTo>
                      <a:pt x="10" y="86"/>
                    </a:lnTo>
                    <a:lnTo>
                      <a:pt x="19" y="58"/>
                    </a:lnTo>
                    <a:lnTo>
                      <a:pt x="28" y="58"/>
                    </a:lnTo>
                    <a:lnTo>
                      <a:pt x="48" y="67"/>
                    </a:lnTo>
                    <a:lnTo>
                      <a:pt x="57" y="67"/>
                    </a:lnTo>
                    <a:lnTo>
                      <a:pt x="66" y="67"/>
                    </a:lnTo>
                    <a:lnTo>
                      <a:pt x="66" y="77"/>
                    </a:lnTo>
                    <a:lnTo>
                      <a:pt x="86" y="86"/>
                    </a:lnTo>
                    <a:lnTo>
                      <a:pt x="95" y="86"/>
                    </a:lnTo>
                    <a:lnTo>
                      <a:pt x="95" y="77"/>
                    </a:lnTo>
                    <a:lnTo>
                      <a:pt x="105" y="67"/>
                    </a:lnTo>
                    <a:lnTo>
                      <a:pt x="114" y="77"/>
                    </a:lnTo>
                    <a:lnTo>
                      <a:pt x="124" y="77"/>
                    </a:lnTo>
                    <a:lnTo>
                      <a:pt x="133" y="67"/>
                    </a:lnTo>
                    <a:lnTo>
                      <a:pt x="133" y="58"/>
                    </a:lnTo>
                    <a:lnTo>
                      <a:pt x="124" y="58"/>
                    </a:lnTo>
                    <a:lnTo>
                      <a:pt x="124" y="48"/>
                    </a:lnTo>
                    <a:lnTo>
                      <a:pt x="133" y="39"/>
                    </a:lnTo>
                    <a:lnTo>
                      <a:pt x="133" y="29"/>
                    </a:lnTo>
                    <a:lnTo>
                      <a:pt x="124" y="29"/>
                    </a:lnTo>
                    <a:lnTo>
                      <a:pt x="114" y="20"/>
                    </a:lnTo>
                    <a:lnTo>
                      <a:pt x="124" y="10"/>
                    </a:lnTo>
                    <a:lnTo>
                      <a:pt x="124" y="0"/>
                    </a:lnTo>
                    <a:lnTo>
                      <a:pt x="171" y="20"/>
                    </a:lnTo>
                    <a:lnTo>
                      <a:pt x="171" y="29"/>
                    </a:lnTo>
                    <a:lnTo>
                      <a:pt x="171" y="20"/>
                    </a:lnTo>
                    <a:lnTo>
                      <a:pt x="181" y="20"/>
                    </a:lnTo>
                    <a:lnTo>
                      <a:pt x="181" y="10"/>
                    </a:lnTo>
                    <a:lnTo>
                      <a:pt x="219" y="29"/>
                    </a:lnTo>
                    <a:lnTo>
                      <a:pt x="228" y="39"/>
                    </a:lnTo>
                    <a:lnTo>
                      <a:pt x="238" y="39"/>
                    </a:lnTo>
                    <a:lnTo>
                      <a:pt x="248" y="39"/>
                    </a:lnTo>
                    <a:lnTo>
                      <a:pt x="314" y="77"/>
                    </a:lnTo>
                    <a:lnTo>
                      <a:pt x="324" y="77"/>
                    </a:lnTo>
                    <a:lnTo>
                      <a:pt x="324" y="86"/>
                    </a:lnTo>
                    <a:lnTo>
                      <a:pt x="324" y="96"/>
                    </a:lnTo>
                    <a:lnTo>
                      <a:pt x="333" y="96"/>
                    </a:lnTo>
                    <a:lnTo>
                      <a:pt x="333" y="86"/>
                    </a:lnTo>
                    <a:lnTo>
                      <a:pt x="343" y="86"/>
                    </a:lnTo>
                    <a:lnTo>
                      <a:pt x="343" y="67"/>
                    </a:lnTo>
                    <a:lnTo>
                      <a:pt x="352" y="67"/>
                    </a:lnTo>
                    <a:lnTo>
                      <a:pt x="352" y="58"/>
                    </a:lnTo>
                    <a:lnTo>
                      <a:pt x="362" y="58"/>
                    </a:lnTo>
                    <a:lnTo>
                      <a:pt x="362" y="48"/>
                    </a:lnTo>
                    <a:lnTo>
                      <a:pt x="371" y="39"/>
                    </a:lnTo>
                    <a:lnTo>
                      <a:pt x="400" y="48"/>
                    </a:lnTo>
                    <a:lnTo>
                      <a:pt x="400" y="58"/>
                    </a:lnTo>
                    <a:lnTo>
                      <a:pt x="390" y="67"/>
                    </a:lnTo>
                    <a:lnTo>
                      <a:pt x="390" y="77"/>
                    </a:lnTo>
                    <a:lnTo>
                      <a:pt x="381" y="96"/>
                    </a:lnTo>
                    <a:lnTo>
                      <a:pt x="419" y="105"/>
                    </a:lnTo>
                    <a:lnTo>
                      <a:pt x="429" y="105"/>
                    </a:lnTo>
                    <a:lnTo>
                      <a:pt x="467" y="96"/>
                    </a:lnTo>
                    <a:lnTo>
                      <a:pt x="467" y="86"/>
                    </a:lnTo>
                    <a:lnTo>
                      <a:pt x="476" y="86"/>
                    </a:lnTo>
                    <a:lnTo>
                      <a:pt x="486" y="86"/>
                    </a:lnTo>
                    <a:lnTo>
                      <a:pt x="514" y="77"/>
                    </a:lnTo>
                    <a:lnTo>
                      <a:pt x="524" y="77"/>
                    </a:lnTo>
                    <a:lnTo>
                      <a:pt x="514" y="67"/>
                    </a:lnTo>
                    <a:lnTo>
                      <a:pt x="524" y="67"/>
                    </a:lnTo>
                    <a:lnTo>
                      <a:pt x="543" y="58"/>
                    </a:lnTo>
                    <a:lnTo>
                      <a:pt x="543" y="67"/>
                    </a:lnTo>
                    <a:lnTo>
                      <a:pt x="552" y="77"/>
                    </a:lnTo>
                    <a:lnTo>
                      <a:pt x="552" y="86"/>
                    </a:lnTo>
                    <a:lnTo>
                      <a:pt x="581" y="115"/>
                    </a:lnTo>
                    <a:lnTo>
                      <a:pt x="600" y="125"/>
                    </a:lnTo>
                    <a:lnTo>
                      <a:pt x="600" y="134"/>
                    </a:lnTo>
                    <a:lnTo>
                      <a:pt x="609" y="143"/>
                    </a:lnTo>
                    <a:lnTo>
                      <a:pt x="609" y="163"/>
                    </a:lnTo>
                    <a:lnTo>
                      <a:pt x="619" y="163"/>
                    </a:lnTo>
                    <a:lnTo>
                      <a:pt x="619" y="172"/>
                    </a:lnTo>
                    <a:lnTo>
                      <a:pt x="657" y="201"/>
                    </a:lnTo>
                    <a:lnTo>
                      <a:pt x="695" y="210"/>
                    </a:lnTo>
                    <a:lnTo>
                      <a:pt x="705" y="220"/>
                    </a:lnTo>
                    <a:lnTo>
                      <a:pt x="714" y="229"/>
                    </a:lnTo>
                    <a:lnTo>
                      <a:pt x="714" y="239"/>
                    </a:lnTo>
                    <a:lnTo>
                      <a:pt x="724" y="239"/>
                    </a:lnTo>
                    <a:lnTo>
                      <a:pt x="724" y="248"/>
                    </a:lnTo>
                    <a:lnTo>
                      <a:pt x="733" y="258"/>
                    </a:lnTo>
                    <a:lnTo>
                      <a:pt x="733" y="267"/>
                    </a:lnTo>
                    <a:lnTo>
                      <a:pt x="743" y="286"/>
                    </a:lnTo>
                    <a:lnTo>
                      <a:pt x="743" y="296"/>
                    </a:lnTo>
                    <a:lnTo>
                      <a:pt x="743" y="305"/>
                    </a:lnTo>
                    <a:lnTo>
                      <a:pt x="743" y="315"/>
                    </a:lnTo>
                    <a:lnTo>
                      <a:pt x="743" y="324"/>
                    </a:lnTo>
                    <a:lnTo>
                      <a:pt x="743" y="343"/>
                    </a:lnTo>
                    <a:lnTo>
                      <a:pt x="752" y="363"/>
                    </a:lnTo>
                    <a:lnTo>
                      <a:pt x="762" y="381"/>
                    </a:lnTo>
                    <a:lnTo>
                      <a:pt x="790" y="410"/>
                    </a:lnTo>
                    <a:lnTo>
                      <a:pt x="819" y="420"/>
                    </a:lnTo>
                    <a:lnTo>
                      <a:pt x="848" y="439"/>
                    </a:lnTo>
                    <a:lnTo>
                      <a:pt x="857" y="439"/>
                    </a:lnTo>
                    <a:lnTo>
                      <a:pt x="867" y="467"/>
                    </a:lnTo>
                    <a:lnTo>
                      <a:pt x="962" y="572"/>
                    </a:lnTo>
                    <a:lnTo>
                      <a:pt x="1009" y="620"/>
                    </a:lnTo>
                    <a:lnTo>
                      <a:pt x="1009" y="629"/>
                    </a:lnTo>
                    <a:lnTo>
                      <a:pt x="1019" y="677"/>
                    </a:lnTo>
                    <a:lnTo>
                      <a:pt x="1009" y="686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69" name="Freeform 12">
                <a:extLst>
                  <a:ext uri="{FF2B5EF4-FFF2-40B4-BE49-F238E27FC236}">
                    <a16:creationId xmlns:a16="http://schemas.microsoft.com/office/drawing/2014/main" id="{044091C6-083E-AC4C-8055-4DB32012C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675" y="5445125"/>
                <a:ext cx="239713" cy="174625"/>
              </a:xfrm>
              <a:custGeom>
                <a:avLst/>
                <a:gdLst>
                  <a:gd name="T0" fmla="*/ 198086 w 668"/>
                  <a:gd name="T1" fmla="*/ 61675 h 487"/>
                  <a:gd name="T2" fmla="*/ 198086 w 668"/>
                  <a:gd name="T3" fmla="*/ 68487 h 487"/>
                  <a:gd name="T4" fmla="*/ 201675 w 668"/>
                  <a:gd name="T5" fmla="*/ 71715 h 487"/>
                  <a:gd name="T6" fmla="*/ 215311 w 668"/>
                  <a:gd name="T7" fmla="*/ 75300 h 487"/>
                  <a:gd name="T8" fmla="*/ 232536 w 668"/>
                  <a:gd name="T9" fmla="*/ 85699 h 487"/>
                  <a:gd name="T10" fmla="*/ 232536 w 668"/>
                  <a:gd name="T11" fmla="*/ 99325 h 487"/>
                  <a:gd name="T12" fmla="*/ 235766 w 668"/>
                  <a:gd name="T13" fmla="*/ 102552 h 487"/>
                  <a:gd name="T14" fmla="*/ 235766 w 668"/>
                  <a:gd name="T15" fmla="*/ 105779 h 487"/>
                  <a:gd name="T16" fmla="*/ 239354 w 668"/>
                  <a:gd name="T17" fmla="*/ 116178 h 487"/>
                  <a:gd name="T18" fmla="*/ 235766 w 668"/>
                  <a:gd name="T19" fmla="*/ 126576 h 487"/>
                  <a:gd name="T20" fmla="*/ 225718 w 668"/>
                  <a:gd name="T21" fmla="*/ 129803 h 487"/>
                  <a:gd name="T22" fmla="*/ 222129 w 668"/>
                  <a:gd name="T23" fmla="*/ 129803 h 487"/>
                  <a:gd name="T24" fmla="*/ 222129 w 668"/>
                  <a:gd name="T25" fmla="*/ 133389 h 487"/>
                  <a:gd name="T26" fmla="*/ 215311 w 668"/>
                  <a:gd name="T27" fmla="*/ 136616 h 487"/>
                  <a:gd name="T28" fmla="*/ 208493 w 668"/>
                  <a:gd name="T29" fmla="*/ 147015 h 487"/>
                  <a:gd name="T30" fmla="*/ 201675 w 668"/>
                  <a:gd name="T31" fmla="*/ 174266 h 487"/>
                  <a:gd name="T32" fmla="*/ 150359 w 668"/>
                  <a:gd name="T33" fmla="*/ 143429 h 487"/>
                  <a:gd name="T34" fmla="*/ 64952 w 668"/>
                  <a:gd name="T35" fmla="*/ 85699 h 487"/>
                  <a:gd name="T36" fmla="*/ 3589 w 668"/>
                  <a:gd name="T37" fmla="*/ 48049 h 487"/>
                  <a:gd name="T38" fmla="*/ 0 w 668"/>
                  <a:gd name="T39" fmla="*/ 40877 h 487"/>
                  <a:gd name="T40" fmla="*/ 30861 w 668"/>
                  <a:gd name="T41" fmla="*/ 30837 h 487"/>
                  <a:gd name="T42" fmla="*/ 34091 w 668"/>
                  <a:gd name="T43" fmla="*/ 27252 h 487"/>
                  <a:gd name="T44" fmla="*/ 34091 w 668"/>
                  <a:gd name="T45" fmla="*/ 27252 h 487"/>
                  <a:gd name="T46" fmla="*/ 44498 w 668"/>
                  <a:gd name="T47" fmla="*/ 20439 h 487"/>
                  <a:gd name="T48" fmla="*/ 47727 w 668"/>
                  <a:gd name="T49" fmla="*/ 6813 h 487"/>
                  <a:gd name="T50" fmla="*/ 54904 w 668"/>
                  <a:gd name="T51" fmla="*/ 0 h 487"/>
                  <a:gd name="T52" fmla="*/ 61364 w 668"/>
                  <a:gd name="T53" fmla="*/ 3586 h 487"/>
                  <a:gd name="T54" fmla="*/ 82177 w 668"/>
                  <a:gd name="T55" fmla="*/ 17211 h 487"/>
                  <a:gd name="T56" fmla="*/ 126316 w 668"/>
                  <a:gd name="T57" fmla="*/ 6813 h 487"/>
                  <a:gd name="T58" fmla="*/ 143541 w 668"/>
                  <a:gd name="T59" fmla="*/ 3586 h 487"/>
                  <a:gd name="T60" fmla="*/ 140311 w 668"/>
                  <a:gd name="T61" fmla="*/ 3586 h 487"/>
                  <a:gd name="T62" fmla="*/ 136723 w 668"/>
                  <a:gd name="T63" fmla="*/ 3586 h 487"/>
                  <a:gd name="T64" fmla="*/ 133134 w 668"/>
                  <a:gd name="T65" fmla="*/ 6813 h 487"/>
                  <a:gd name="T66" fmla="*/ 129904 w 668"/>
                  <a:gd name="T67" fmla="*/ 6813 h 487"/>
                  <a:gd name="T68" fmla="*/ 109450 w 668"/>
                  <a:gd name="T69" fmla="*/ 17211 h 487"/>
                  <a:gd name="T70" fmla="*/ 95813 w 668"/>
                  <a:gd name="T71" fmla="*/ 20439 h 487"/>
                  <a:gd name="T72" fmla="*/ 92225 w 668"/>
                  <a:gd name="T73" fmla="*/ 24024 h 487"/>
                  <a:gd name="T74" fmla="*/ 109450 w 668"/>
                  <a:gd name="T75" fmla="*/ 34423 h 487"/>
                  <a:gd name="T76" fmla="*/ 123086 w 668"/>
                  <a:gd name="T77" fmla="*/ 44463 h 487"/>
                  <a:gd name="T78" fmla="*/ 126316 w 668"/>
                  <a:gd name="T79" fmla="*/ 48049 h 487"/>
                  <a:gd name="T80" fmla="*/ 126316 w 668"/>
                  <a:gd name="T81" fmla="*/ 48049 h 487"/>
                  <a:gd name="T82" fmla="*/ 140311 w 668"/>
                  <a:gd name="T83" fmla="*/ 44463 h 487"/>
                  <a:gd name="T84" fmla="*/ 150359 w 668"/>
                  <a:gd name="T85" fmla="*/ 24024 h 487"/>
                  <a:gd name="T86" fmla="*/ 153947 w 668"/>
                  <a:gd name="T87" fmla="*/ 17211 h 487"/>
                  <a:gd name="T88" fmla="*/ 153947 w 668"/>
                  <a:gd name="T89" fmla="*/ 17211 h 487"/>
                  <a:gd name="T90" fmla="*/ 157177 w 668"/>
                  <a:gd name="T91" fmla="*/ 20439 h 487"/>
                  <a:gd name="T92" fmla="*/ 160766 w 668"/>
                  <a:gd name="T93" fmla="*/ 17211 h 487"/>
                  <a:gd name="T94" fmla="*/ 170813 w 668"/>
                  <a:gd name="T95" fmla="*/ 17211 h 487"/>
                  <a:gd name="T96" fmla="*/ 181220 w 668"/>
                  <a:gd name="T97" fmla="*/ 37650 h 487"/>
                  <a:gd name="T98" fmla="*/ 188038 w 668"/>
                  <a:gd name="T99" fmla="*/ 51276 h 487"/>
                  <a:gd name="T100" fmla="*/ 191627 w 668"/>
                  <a:gd name="T101" fmla="*/ 58089 h 4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8" h="487">
                    <a:moveTo>
                      <a:pt x="543" y="172"/>
                    </a:moveTo>
                    <a:lnTo>
                      <a:pt x="543" y="172"/>
                    </a:lnTo>
                    <a:lnTo>
                      <a:pt x="552" y="172"/>
                    </a:lnTo>
                    <a:lnTo>
                      <a:pt x="552" y="181"/>
                    </a:lnTo>
                    <a:lnTo>
                      <a:pt x="552" y="191"/>
                    </a:lnTo>
                    <a:lnTo>
                      <a:pt x="552" y="200"/>
                    </a:lnTo>
                    <a:lnTo>
                      <a:pt x="562" y="200"/>
                    </a:lnTo>
                    <a:lnTo>
                      <a:pt x="572" y="200"/>
                    </a:lnTo>
                    <a:lnTo>
                      <a:pt x="590" y="200"/>
                    </a:lnTo>
                    <a:lnTo>
                      <a:pt x="600" y="210"/>
                    </a:lnTo>
                    <a:lnTo>
                      <a:pt x="629" y="229"/>
                    </a:lnTo>
                    <a:lnTo>
                      <a:pt x="648" y="229"/>
                    </a:lnTo>
                    <a:lnTo>
                      <a:pt x="648" y="239"/>
                    </a:lnTo>
                    <a:lnTo>
                      <a:pt x="648" y="248"/>
                    </a:lnTo>
                    <a:lnTo>
                      <a:pt x="648" y="267"/>
                    </a:lnTo>
                    <a:lnTo>
                      <a:pt x="648" y="277"/>
                    </a:lnTo>
                    <a:lnTo>
                      <a:pt x="648" y="286"/>
                    </a:lnTo>
                    <a:lnTo>
                      <a:pt x="657" y="286"/>
                    </a:lnTo>
                    <a:lnTo>
                      <a:pt x="657" y="295"/>
                    </a:lnTo>
                    <a:lnTo>
                      <a:pt x="657" y="305"/>
                    </a:lnTo>
                    <a:lnTo>
                      <a:pt x="667" y="315"/>
                    </a:lnTo>
                    <a:lnTo>
                      <a:pt x="667" y="324"/>
                    </a:lnTo>
                    <a:lnTo>
                      <a:pt x="657" y="343"/>
                    </a:lnTo>
                    <a:lnTo>
                      <a:pt x="657" y="353"/>
                    </a:lnTo>
                    <a:lnTo>
                      <a:pt x="648" y="353"/>
                    </a:lnTo>
                    <a:lnTo>
                      <a:pt x="638" y="362"/>
                    </a:lnTo>
                    <a:lnTo>
                      <a:pt x="629" y="362"/>
                    </a:lnTo>
                    <a:lnTo>
                      <a:pt x="619" y="362"/>
                    </a:lnTo>
                    <a:lnTo>
                      <a:pt x="619" y="372"/>
                    </a:lnTo>
                    <a:lnTo>
                      <a:pt x="610" y="372"/>
                    </a:lnTo>
                    <a:lnTo>
                      <a:pt x="600" y="381"/>
                    </a:lnTo>
                    <a:lnTo>
                      <a:pt x="600" y="391"/>
                    </a:lnTo>
                    <a:lnTo>
                      <a:pt x="590" y="391"/>
                    </a:lnTo>
                    <a:lnTo>
                      <a:pt x="581" y="410"/>
                    </a:lnTo>
                    <a:lnTo>
                      <a:pt x="572" y="429"/>
                    </a:lnTo>
                    <a:lnTo>
                      <a:pt x="562" y="448"/>
                    </a:lnTo>
                    <a:lnTo>
                      <a:pt x="562" y="457"/>
                    </a:lnTo>
                    <a:lnTo>
                      <a:pt x="562" y="486"/>
                    </a:lnTo>
                    <a:lnTo>
                      <a:pt x="543" y="477"/>
                    </a:lnTo>
                    <a:lnTo>
                      <a:pt x="514" y="457"/>
                    </a:lnTo>
                    <a:lnTo>
                      <a:pt x="467" y="429"/>
                    </a:lnTo>
                    <a:lnTo>
                      <a:pt x="419" y="400"/>
                    </a:lnTo>
                    <a:lnTo>
                      <a:pt x="371" y="372"/>
                    </a:lnTo>
                    <a:lnTo>
                      <a:pt x="295" y="315"/>
                    </a:lnTo>
                    <a:lnTo>
                      <a:pt x="229" y="277"/>
                    </a:lnTo>
                    <a:lnTo>
                      <a:pt x="181" y="239"/>
                    </a:lnTo>
                    <a:lnTo>
                      <a:pt x="124" y="210"/>
                    </a:lnTo>
                    <a:lnTo>
                      <a:pt x="57" y="162"/>
                    </a:lnTo>
                    <a:lnTo>
                      <a:pt x="19" y="143"/>
                    </a:lnTo>
                    <a:lnTo>
                      <a:pt x="10" y="134"/>
                    </a:lnTo>
                    <a:lnTo>
                      <a:pt x="0" y="124"/>
                    </a:lnTo>
                    <a:lnTo>
                      <a:pt x="0" y="114"/>
                    </a:lnTo>
                    <a:lnTo>
                      <a:pt x="10" y="114"/>
                    </a:lnTo>
                    <a:lnTo>
                      <a:pt x="38" y="105"/>
                    </a:lnTo>
                    <a:lnTo>
                      <a:pt x="67" y="96"/>
                    </a:lnTo>
                    <a:lnTo>
                      <a:pt x="86" y="86"/>
                    </a:lnTo>
                    <a:lnTo>
                      <a:pt x="95" y="86"/>
                    </a:lnTo>
                    <a:lnTo>
                      <a:pt x="95" y="76"/>
                    </a:lnTo>
                    <a:lnTo>
                      <a:pt x="105" y="67"/>
                    </a:lnTo>
                    <a:lnTo>
                      <a:pt x="124" y="57"/>
                    </a:lnTo>
                    <a:lnTo>
                      <a:pt x="124" y="48"/>
                    </a:lnTo>
                    <a:lnTo>
                      <a:pt x="133" y="38"/>
                    </a:lnTo>
                    <a:lnTo>
                      <a:pt x="133" y="19"/>
                    </a:lnTo>
                    <a:lnTo>
                      <a:pt x="133" y="10"/>
                    </a:lnTo>
                    <a:lnTo>
                      <a:pt x="143" y="10"/>
                    </a:lnTo>
                    <a:lnTo>
                      <a:pt x="153" y="0"/>
                    </a:lnTo>
                    <a:lnTo>
                      <a:pt x="162" y="0"/>
                    </a:lnTo>
                    <a:lnTo>
                      <a:pt x="171" y="10"/>
                    </a:lnTo>
                    <a:lnTo>
                      <a:pt x="181" y="10"/>
                    </a:lnTo>
                    <a:lnTo>
                      <a:pt x="191" y="19"/>
                    </a:lnTo>
                    <a:lnTo>
                      <a:pt x="200" y="19"/>
                    </a:lnTo>
                    <a:lnTo>
                      <a:pt x="229" y="48"/>
                    </a:lnTo>
                    <a:lnTo>
                      <a:pt x="238" y="48"/>
                    </a:lnTo>
                    <a:lnTo>
                      <a:pt x="257" y="48"/>
                    </a:lnTo>
                    <a:lnTo>
                      <a:pt x="295" y="38"/>
                    </a:lnTo>
                    <a:lnTo>
                      <a:pt x="352" y="19"/>
                    </a:lnTo>
                    <a:lnTo>
                      <a:pt x="391" y="0"/>
                    </a:lnTo>
                    <a:lnTo>
                      <a:pt x="400" y="10"/>
                    </a:lnTo>
                    <a:lnTo>
                      <a:pt x="391" y="10"/>
                    </a:lnTo>
                    <a:lnTo>
                      <a:pt x="381" y="10"/>
                    </a:lnTo>
                    <a:lnTo>
                      <a:pt x="381" y="19"/>
                    </a:lnTo>
                    <a:lnTo>
                      <a:pt x="371" y="10"/>
                    </a:lnTo>
                    <a:lnTo>
                      <a:pt x="371" y="19"/>
                    </a:lnTo>
                    <a:lnTo>
                      <a:pt x="362" y="19"/>
                    </a:lnTo>
                    <a:lnTo>
                      <a:pt x="352" y="29"/>
                    </a:lnTo>
                    <a:lnTo>
                      <a:pt x="333" y="38"/>
                    </a:lnTo>
                    <a:lnTo>
                      <a:pt x="305" y="48"/>
                    </a:lnTo>
                    <a:lnTo>
                      <a:pt x="267" y="57"/>
                    </a:lnTo>
                    <a:lnTo>
                      <a:pt x="267" y="48"/>
                    </a:lnTo>
                    <a:lnTo>
                      <a:pt x="267" y="57"/>
                    </a:lnTo>
                    <a:lnTo>
                      <a:pt x="257" y="57"/>
                    </a:lnTo>
                    <a:lnTo>
                      <a:pt x="257" y="67"/>
                    </a:lnTo>
                    <a:lnTo>
                      <a:pt x="267" y="67"/>
                    </a:lnTo>
                    <a:lnTo>
                      <a:pt x="305" y="86"/>
                    </a:lnTo>
                    <a:lnTo>
                      <a:pt x="305" y="96"/>
                    </a:lnTo>
                    <a:lnTo>
                      <a:pt x="314" y="105"/>
                    </a:lnTo>
                    <a:lnTo>
                      <a:pt x="333" y="124"/>
                    </a:lnTo>
                    <a:lnTo>
                      <a:pt x="343" y="124"/>
                    </a:lnTo>
                    <a:lnTo>
                      <a:pt x="352" y="124"/>
                    </a:lnTo>
                    <a:lnTo>
                      <a:pt x="352" y="134"/>
                    </a:lnTo>
                    <a:lnTo>
                      <a:pt x="371" y="134"/>
                    </a:lnTo>
                    <a:lnTo>
                      <a:pt x="381" y="134"/>
                    </a:lnTo>
                    <a:lnTo>
                      <a:pt x="391" y="134"/>
                    </a:lnTo>
                    <a:lnTo>
                      <a:pt x="391" y="124"/>
                    </a:lnTo>
                    <a:lnTo>
                      <a:pt x="400" y="114"/>
                    </a:lnTo>
                    <a:lnTo>
                      <a:pt x="409" y="76"/>
                    </a:lnTo>
                    <a:lnTo>
                      <a:pt x="419" y="67"/>
                    </a:lnTo>
                    <a:lnTo>
                      <a:pt x="419" y="57"/>
                    </a:lnTo>
                    <a:lnTo>
                      <a:pt x="419" y="48"/>
                    </a:lnTo>
                    <a:lnTo>
                      <a:pt x="429" y="48"/>
                    </a:lnTo>
                    <a:lnTo>
                      <a:pt x="429" y="57"/>
                    </a:lnTo>
                    <a:lnTo>
                      <a:pt x="438" y="57"/>
                    </a:lnTo>
                    <a:lnTo>
                      <a:pt x="448" y="57"/>
                    </a:lnTo>
                    <a:lnTo>
                      <a:pt x="448" y="48"/>
                    </a:lnTo>
                    <a:lnTo>
                      <a:pt x="467" y="38"/>
                    </a:lnTo>
                    <a:lnTo>
                      <a:pt x="476" y="38"/>
                    </a:lnTo>
                    <a:lnTo>
                      <a:pt x="476" y="48"/>
                    </a:lnTo>
                    <a:lnTo>
                      <a:pt x="476" y="76"/>
                    </a:lnTo>
                    <a:lnTo>
                      <a:pt x="476" y="86"/>
                    </a:lnTo>
                    <a:lnTo>
                      <a:pt x="495" y="96"/>
                    </a:lnTo>
                    <a:lnTo>
                      <a:pt x="505" y="105"/>
                    </a:lnTo>
                    <a:lnTo>
                      <a:pt x="514" y="124"/>
                    </a:lnTo>
                    <a:lnTo>
                      <a:pt x="514" y="134"/>
                    </a:lnTo>
                    <a:lnTo>
                      <a:pt x="524" y="143"/>
                    </a:lnTo>
                    <a:lnTo>
                      <a:pt x="524" y="153"/>
                    </a:lnTo>
                    <a:lnTo>
                      <a:pt x="534" y="153"/>
                    </a:lnTo>
                    <a:lnTo>
                      <a:pt x="534" y="162"/>
                    </a:lnTo>
                    <a:lnTo>
                      <a:pt x="543" y="172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70" name="Freeform 13">
                <a:extLst>
                  <a:ext uri="{FF2B5EF4-FFF2-40B4-BE49-F238E27FC236}">
                    <a16:creationId xmlns:a16="http://schemas.microsoft.com/office/drawing/2014/main" id="{D5D1B6EE-84D1-0546-8CE4-D8F4754C1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913" y="5318125"/>
                <a:ext cx="463550" cy="301625"/>
              </a:xfrm>
              <a:custGeom>
                <a:avLst/>
                <a:gdLst>
                  <a:gd name="T0" fmla="*/ 319118 w 1287"/>
                  <a:gd name="T1" fmla="*/ 54645 h 839"/>
                  <a:gd name="T2" fmla="*/ 339649 w 1287"/>
                  <a:gd name="T3" fmla="*/ 85562 h 839"/>
                  <a:gd name="T4" fmla="*/ 346492 w 1287"/>
                  <a:gd name="T5" fmla="*/ 99223 h 839"/>
                  <a:gd name="T6" fmla="*/ 363780 w 1287"/>
                  <a:gd name="T7" fmla="*/ 106054 h 839"/>
                  <a:gd name="T8" fmla="*/ 380709 w 1287"/>
                  <a:gd name="T9" fmla="*/ 119715 h 839"/>
                  <a:gd name="T10" fmla="*/ 401239 w 1287"/>
                  <a:gd name="T11" fmla="*/ 140207 h 839"/>
                  <a:gd name="T12" fmla="*/ 401239 w 1287"/>
                  <a:gd name="T13" fmla="*/ 157463 h 839"/>
                  <a:gd name="T14" fmla="*/ 408443 w 1287"/>
                  <a:gd name="T15" fmla="*/ 167529 h 839"/>
                  <a:gd name="T16" fmla="*/ 408443 w 1287"/>
                  <a:gd name="T17" fmla="*/ 181550 h 839"/>
                  <a:gd name="T18" fmla="*/ 428973 w 1287"/>
                  <a:gd name="T19" fmla="*/ 184786 h 839"/>
                  <a:gd name="T20" fmla="*/ 446261 w 1287"/>
                  <a:gd name="T21" fmla="*/ 202042 h 839"/>
                  <a:gd name="T22" fmla="*/ 452745 w 1287"/>
                  <a:gd name="T23" fmla="*/ 212468 h 839"/>
                  <a:gd name="T24" fmla="*/ 459948 w 1287"/>
                  <a:gd name="T25" fmla="*/ 229364 h 839"/>
                  <a:gd name="T26" fmla="*/ 459948 w 1287"/>
                  <a:gd name="T27" fmla="*/ 239790 h 839"/>
                  <a:gd name="T28" fmla="*/ 435816 w 1287"/>
                  <a:gd name="T29" fmla="*/ 246621 h 839"/>
                  <a:gd name="T30" fmla="*/ 397997 w 1287"/>
                  <a:gd name="T31" fmla="*/ 232600 h 839"/>
                  <a:gd name="T32" fmla="*/ 384311 w 1287"/>
                  <a:gd name="T33" fmla="*/ 246621 h 839"/>
                  <a:gd name="T34" fmla="*/ 360179 w 1287"/>
                  <a:gd name="T35" fmla="*/ 249856 h 839"/>
                  <a:gd name="T36" fmla="*/ 339649 w 1287"/>
                  <a:gd name="T37" fmla="*/ 243026 h 839"/>
                  <a:gd name="T38" fmla="*/ 329564 w 1287"/>
                  <a:gd name="T39" fmla="*/ 249856 h 839"/>
                  <a:gd name="T40" fmla="*/ 294986 w 1287"/>
                  <a:gd name="T41" fmla="*/ 222534 h 839"/>
                  <a:gd name="T42" fmla="*/ 267613 w 1287"/>
                  <a:gd name="T43" fmla="*/ 222534 h 839"/>
                  <a:gd name="T44" fmla="*/ 260769 w 1287"/>
                  <a:gd name="T45" fmla="*/ 236195 h 839"/>
                  <a:gd name="T46" fmla="*/ 253926 w 1287"/>
                  <a:gd name="T47" fmla="*/ 249856 h 839"/>
                  <a:gd name="T48" fmla="*/ 236637 w 1287"/>
                  <a:gd name="T49" fmla="*/ 267112 h 839"/>
                  <a:gd name="T50" fmla="*/ 209264 w 1287"/>
                  <a:gd name="T51" fmla="*/ 277179 h 839"/>
                  <a:gd name="T52" fmla="*/ 199179 w 1287"/>
                  <a:gd name="T53" fmla="*/ 290840 h 839"/>
                  <a:gd name="T54" fmla="*/ 178288 w 1287"/>
                  <a:gd name="T55" fmla="*/ 280774 h 839"/>
                  <a:gd name="T56" fmla="*/ 158118 w 1287"/>
                  <a:gd name="T57" fmla="*/ 287604 h 839"/>
                  <a:gd name="T58" fmla="*/ 133986 w 1287"/>
                  <a:gd name="T59" fmla="*/ 290840 h 839"/>
                  <a:gd name="T60" fmla="*/ 123541 w 1287"/>
                  <a:gd name="T61" fmla="*/ 284009 h 839"/>
                  <a:gd name="T62" fmla="*/ 109855 w 1287"/>
                  <a:gd name="T63" fmla="*/ 290840 h 839"/>
                  <a:gd name="T64" fmla="*/ 92566 w 1287"/>
                  <a:gd name="T65" fmla="*/ 290840 h 839"/>
                  <a:gd name="T66" fmla="*/ 75638 w 1287"/>
                  <a:gd name="T67" fmla="*/ 290840 h 839"/>
                  <a:gd name="T68" fmla="*/ 61951 w 1287"/>
                  <a:gd name="T69" fmla="*/ 298030 h 839"/>
                  <a:gd name="T70" fmla="*/ 30975 w 1287"/>
                  <a:gd name="T71" fmla="*/ 287604 h 839"/>
                  <a:gd name="T72" fmla="*/ 0 w 1287"/>
                  <a:gd name="T73" fmla="*/ 270348 h 839"/>
                  <a:gd name="T74" fmla="*/ 13687 w 1287"/>
                  <a:gd name="T75" fmla="*/ 249856 h 839"/>
                  <a:gd name="T76" fmla="*/ 20890 w 1287"/>
                  <a:gd name="T77" fmla="*/ 239790 h 839"/>
                  <a:gd name="T78" fmla="*/ 17289 w 1287"/>
                  <a:gd name="T79" fmla="*/ 205278 h 839"/>
                  <a:gd name="T80" fmla="*/ 37819 w 1287"/>
                  <a:gd name="T81" fmla="*/ 171125 h 839"/>
                  <a:gd name="T82" fmla="*/ 48264 w 1287"/>
                  <a:gd name="T83" fmla="*/ 157463 h 839"/>
                  <a:gd name="T84" fmla="*/ 13687 w 1287"/>
                  <a:gd name="T85" fmla="*/ 126546 h 839"/>
                  <a:gd name="T86" fmla="*/ 20890 w 1287"/>
                  <a:gd name="T87" fmla="*/ 116480 h 839"/>
                  <a:gd name="T88" fmla="*/ 6843 w 1287"/>
                  <a:gd name="T89" fmla="*/ 102819 h 839"/>
                  <a:gd name="T90" fmla="*/ 27374 w 1287"/>
                  <a:gd name="T91" fmla="*/ 75496 h 839"/>
                  <a:gd name="T92" fmla="*/ 58349 w 1287"/>
                  <a:gd name="T93" fmla="*/ 65070 h 839"/>
                  <a:gd name="T94" fmla="*/ 65192 w 1287"/>
                  <a:gd name="T95" fmla="*/ 51409 h 839"/>
                  <a:gd name="T96" fmla="*/ 75638 w 1287"/>
                  <a:gd name="T97" fmla="*/ 34153 h 839"/>
                  <a:gd name="T98" fmla="*/ 89324 w 1287"/>
                  <a:gd name="T99" fmla="*/ 47814 h 839"/>
                  <a:gd name="T100" fmla="*/ 116698 w 1287"/>
                  <a:gd name="T101" fmla="*/ 44579 h 839"/>
                  <a:gd name="T102" fmla="*/ 154517 w 1287"/>
                  <a:gd name="T103" fmla="*/ 20492 h 839"/>
                  <a:gd name="T104" fmla="*/ 164602 w 1287"/>
                  <a:gd name="T105" fmla="*/ 40984 h 839"/>
                  <a:gd name="T106" fmla="*/ 185492 w 1287"/>
                  <a:gd name="T107" fmla="*/ 27322 h 839"/>
                  <a:gd name="T108" fmla="*/ 195577 w 1287"/>
                  <a:gd name="T109" fmla="*/ 16897 h 839"/>
                  <a:gd name="T110" fmla="*/ 202420 w 1287"/>
                  <a:gd name="T111" fmla="*/ 3236 h 839"/>
                  <a:gd name="T112" fmla="*/ 226552 w 1287"/>
                  <a:gd name="T113" fmla="*/ 10426 h 839"/>
                  <a:gd name="T114" fmla="*/ 240239 w 1287"/>
                  <a:gd name="T115" fmla="*/ 20492 h 839"/>
                  <a:gd name="T116" fmla="*/ 247083 w 1287"/>
                  <a:gd name="T117" fmla="*/ 37748 h 839"/>
                  <a:gd name="T118" fmla="*/ 243841 w 1287"/>
                  <a:gd name="T119" fmla="*/ 44579 h 839"/>
                  <a:gd name="T120" fmla="*/ 271215 w 1287"/>
                  <a:gd name="T121" fmla="*/ 58240 h 839"/>
                  <a:gd name="T122" fmla="*/ 291745 w 1287"/>
                  <a:gd name="T123" fmla="*/ 40984 h 83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87" h="839">
                    <a:moveTo>
                      <a:pt x="838" y="124"/>
                    </a:moveTo>
                    <a:lnTo>
                      <a:pt x="848" y="133"/>
                    </a:lnTo>
                    <a:lnTo>
                      <a:pt x="858" y="143"/>
                    </a:lnTo>
                    <a:lnTo>
                      <a:pt x="858" y="152"/>
                    </a:lnTo>
                    <a:lnTo>
                      <a:pt x="858" y="162"/>
                    </a:lnTo>
                    <a:lnTo>
                      <a:pt x="867" y="171"/>
                    </a:lnTo>
                    <a:lnTo>
                      <a:pt x="876" y="171"/>
                    </a:lnTo>
                    <a:lnTo>
                      <a:pt x="886" y="162"/>
                    </a:lnTo>
                    <a:lnTo>
                      <a:pt x="886" y="152"/>
                    </a:lnTo>
                    <a:lnTo>
                      <a:pt x="896" y="152"/>
                    </a:lnTo>
                    <a:lnTo>
                      <a:pt x="915" y="171"/>
                    </a:lnTo>
                    <a:lnTo>
                      <a:pt x="924" y="181"/>
                    </a:lnTo>
                    <a:lnTo>
                      <a:pt x="924" y="190"/>
                    </a:lnTo>
                    <a:lnTo>
                      <a:pt x="924" y="200"/>
                    </a:lnTo>
                    <a:lnTo>
                      <a:pt x="934" y="200"/>
                    </a:lnTo>
                    <a:lnTo>
                      <a:pt x="934" y="210"/>
                    </a:lnTo>
                    <a:lnTo>
                      <a:pt x="943" y="210"/>
                    </a:lnTo>
                    <a:lnTo>
                      <a:pt x="943" y="219"/>
                    </a:lnTo>
                    <a:lnTo>
                      <a:pt x="943" y="228"/>
                    </a:lnTo>
                    <a:lnTo>
                      <a:pt x="943" y="238"/>
                    </a:lnTo>
                    <a:lnTo>
                      <a:pt x="943" y="248"/>
                    </a:lnTo>
                    <a:lnTo>
                      <a:pt x="953" y="257"/>
                    </a:lnTo>
                    <a:lnTo>
                      <a:pt x="962" y="257"/>
                    </a:lnTo>
                    <a:lnTo>
                      <a:pt x="962" y="267"/>
                    </a:lnTo>
                    <a:lnTo>
                      <a:pt x="962" y="276"/>
                    </a:lnTo>
                    <a:lnTo>
                      <a:pt x="962" y="286"/>
                    </a:lnTo>
                    <a:lnTo>
                      <a:pt x="972" y="286"/>
                    </a:lnTo>
                    <a:lnTo>
                      <a:pt x="972" y="295"/>
                    </a:lnTo>
                    <a:lnTo>
                      <a:pt x="981" y="295"/>
                    </a:lnTo>
                    <a:lnTo>
                      <a:pt x="991" y="295"/>
                    </a:lnTo>
                    <a:lnTo>
                      <a:pt x="991" y="286"/>
                    </a:lnTo>
                    <a:lnTo>
                      <a:pt x="1000" y="286"/>
                    </a:lnTo>
                    <a:lnTo>
                      <a:pt x="1010" y="295"/>
                    </a:lnTo>
                    <a:lnTo>
                      <a:pt x="1019" y="295"/>
                    </a:lnTo>
                    <a:lnTo>
                      <a:pt x="1019" y="286"/>
                    </a:lnTo>
                    <a:lnTo>
                      <a:pt x="1019" y="295"/>
                    </a:lnTo>
                    <a:lnTo>
                      <a:pt x="1029" y="295"/>
                    </a:lnTo>
                    <a:lnTo>
                      <a:pt x="1038" y="305"/>
                    </a:lnTo>
                    <a:lnTo>
                      <a:pt x="1038" y="314"/>
                    </a:lnTo>
                    <a:lnTo>
                      <a:pt x="1038" y="324"/>
                    </a:lnTo>
                    <a:lnTo>
                      <a:pt x="1048" y="324"/>
                    </a:lnTo>
                    <a:lnTo>
                      <a:pt x="1057" y="333"/>
                    </a:lnTo>
                    <a:lnTo>
                      <a:pt x="1057" y="343"/>
                    </a:lnTo>
                    <a:lnTo>
                      <a:pt x="1067" y="343"/>
                    </a:lnTo>
                    <a:lnTo>
                      <a:pt x="1076" y="352"/>
                    </a:lnTo>
                    <a:lnTo>
                      <a:pt x="1096" y="362"/>
                    </a:lnTo>
                    <a:lnTo>
                      <a:pt x="1086" y="371"/>
                    </a:lnTo>
                    <a:lnTo>
                      <a:pt x="1086" y="381"/>
                    </a:lnTo>
                    <a:lnTo>
                      <a:pt x="1096" y="381"/>
                    </a:lnTo>
                    <a:lnTo>
                      <a:pt x="1096" y="390"/>
                    </a:lnTo>
                    <a:lnTo>
                      <a:pt x="1105" y="390"/>
                    </a:lnTo>
                    <a:lnTo>
                      <a:pt x="1114" y="390"/>
                    </a:lnTo>
                    <a:lnTo>
                      <a:pt x="1105" y="390"/>
                    </a:lnTo>
                    <a:lnTo>
                      <a:pt x="1105" y="400"/>
                    </a:lnTo>
                    <a:lnTo>
                      <a:pt x="1096" y="409"/>
                    </a:lnTo>
                    <a:lnTo>
                      <a:pt x="1114" y="428"/>
                    </a:lnTo>
                    <a:lnTo>
                      <a:pt x="1105" y="438"/>
                    </a:lnTo>
                    <a:lnTo>
                      <a:pt x="1114" y="438"/>
                    </a:lnTo>
                    <a:lnTo>
                      <a:pt x="1124" y="438"/>
                    </a:lnTo>
                    <a:lnTo>
                      <a:pt x="1124" y="448"/>
                    </a:lnTo>
                    <a:lnTo>
                      <a:pt x="1114" y="448"/>
                    </a:lnTo>
                    <a:lnTo>
                      <a:pt x="1124" y="457"/>
                    </a:lnTo>
                    <a:lnTo>
                      <a:pt x="1143" y="457"/>
                    </a:lnTo>
                    <a:lnTo>
                      <a:pt x="1134" y="466"/>
                    </a:lnTo>
                    <a:lnTo>
                      <a:pt x="1124" y="486"/>
                    </a:lnTo>
                    <a:lnTo>
                      <a:pt x="1114" y="495"/>
                    </a:lnTo>
                    <a:lnTo>
                      <a:pt x="1124" y="495"/>
                    </a:lnTo>
                    <a:lnTo>
                      <a:pt x="1134" y="495"/>
                    </a:lnTo>
                    <a:lnTo>
                      <a:pt x="1134" y="505"/>
                    </a:lnTo>
                    <a:lnTo>
                      <a:pt x="1134" y="514"/>
                    </a:lnTo>
                    <a:lnTo>
                      <a:pt x="1134" y="524"/>
                    </a:lnTo>
                    <a:lnTo>
                      <a:pt x="1143" y="524"/>
                    </a:lnTo>
                    <a:lnTo>
                      <a:pt x="1143" y="514"/>
                    </a:lnTo>
                    <a:lnTo>
                      <a:pt x="1153" y="514"/>
                    </a:lnTo>
                    <a:lnTo>
                      <a:pt x="1162" y="514"/>
                    </a:lnTo>
                    <a:lnTo>
                      <a:pt x="1162" y="505"/>
                    </a:lnTo>
                    <a:lnTo>
                      <a:pt x="1172" y="505"/>
                    </a:lnTo>
                    <a:lnTo>
                      <a:pt x="1181" y="514"/>
                    </a:lnTo>
                    <a:lnTo>
                      <a:pt x="1191" y="514"/>
                    </a:lnTo>
                    <a:lnTo>
                      <a:pt x="1191" y="524"/>
                    </a:lnTo>
                    <a:lnTo>
                      <a:pt x="1200" y="524"/>
                    </a:lnTo>
                    <a:lnTo>
                      <a:pt x="1210" y="524"/>
                    </a:lnTo>
                    <a:lnTo>
                      <a:pt x="1210" y="533"/>
                    </a:lnTo>
                    <a:lnTo>
                      <a:pt x="1219" y="543"/>
                    </a:lnTo>
                    <a:lnTo>
                      <a:pt x="1229" y="543"/>
                    </a:lnTo>
                    <a:lnTo>
                      <a:pt x="1229" y="533"/>
                    </a:lnTo>
                    <a:lnTo>
                      <a:pt x="1229" y="543"/>
                    </a:lnTo>
                    <a:lnTo>
                      <a:pt x="1239" y="543"/>
                    </a:lnTo>
                    <a:lnTo>
                      <a:pt x="1239" y="562"/>
                    </a:lnTo>
                    <a:lnTo>
                      <a:pt x="1229" y="562"/>
                    </a:lnTo>
                    <a:lnTo>
                      <a:pt x="1229" y="571"/>
                    </a:lnTo>
                    <a:lnTo>
                      <a:pt x="1239" y="581"/>
                    </a:lnTo>
                    <a:lnTo>
                      <a:pt x="1248" y="581"/>
                    </a:lnTo>
                    <a:lnTo>
                      <a:pt x="1257" y="581"/>
                    </a:lnTo>
                    <a:lnTo>
                      <a:pt x="1257" y="591"/>
                    </a:lnTo>
                    <a:lnTo>
                      <a:pt x="1257" y="600"/>
                    </a:lnTo>
                    <a:lnTo>
                      <a:pt x="1267" y="600"/>
                    </a:lnTo>
                    <a:lnTo>
                      <a:pt x="1277" y="609"/>
                    </a:lnTo>
                    <a:lnTo>
                      <a:pt x="1286" y="619"/>
                    </a:lnTo>
                    <a:lnTo>
                      <a:pt x="1277" y="619"/>
                    </a:lnTo>
                    <a:lnTo>
                      <a:pt x="1277" y="629"/>
                    </a:lnTo>
                    <a:lnTo>
                      <a:pt x="1277" y="638"/>
                    </a:lnTo>
                    <a:lnTo>
                      <a:pt x="1277" y="647"/>
                    </a:lnTo>
                    <a:lnTo>
                      <a:pt x="1286" y="657"/>
                    </a:lnTo>
                    <a:lnTo>
                      <a:pt x="1286" y="667"/>
                    </a:lnTo>
                    <a:lnTo>
                      <a:pt x="1277" y="667"/>
                    </a:lnTo>
                    <a:lnTo>
                      <a:pt x="1267" y="676"/>
                    </a:lnTo>
                    <a:lnTo>
                      <a:pt x="1267" y="686"/>
                    </a:lnTo>
                    <a:lnTo>
                      <a:pt x="1257" y="686"/>
                    </a:lnTo>
                    <a:lnTo>
                      <a:pt x="1248" y="686"/>
                    </a:lnTo>
                    <a:lnTo>
                      <a:pt x="1229" y="686"/>
                    </a:lnTo>
                    <a:lnTo>
                      <a:pt x="1219" y="686"/>
                    </a:lnTo>
                    <a:lnTo>
                      <a:pt x="1210" y="686"/>
                    </a:lnTo>
                    <a:lnTo>
                      <a:pt x="1210" y="695"/>
                    </a:lnTo>
                    <a:lnTo>
                      <a:pt x="1191" y="695"/>
                    </a:lnTo>
                    <a:lnTo>
                      <a:pt x="1181" y="686"/>
                    </a:lnTo>
                    <a:lnTo>
                      <a:pt x="1143" y="657"/>
                    </a:lnTo>
                    <a:lnTo>
                      <a:pt x="1124" y="657"/>
                    </a:lnTo>
                    <a:lnTo>
                      <a:pt x="1114" y="657"/>
                    </a:lnTo>
                    <a:lnTo>
                      <a:pt x="1105" y="647"/>
                    </a:lnTo>
                    <a:lnTo>
                      <a:pt x="1096" y="657"/>
                    </a:lnTo>
                    <a:lnTo>
                      <a:pt x="1086" y="657"/>
                    </a:lnTo>
                    <a:lnTo>
                      <a:pt x="1076" y="657"/>
                    </a:lnTo>
                    <a:lnTo>
                      <a:pt x="1076" y="667"/>
                    </a:lnTo>
                    <a:lnTo>
                      <a:pt x="1076" y="676"/>
                    </a:lnTo>
                    <a:lnTo>
                      <a:pt x="1067" y="676"/>
                    </a:lnTo>
                    <a:lnTo>
                      <a:pt x="1067" y="686"/>
                    </a:lnTo>
                    <a:lnTo>
                      <a:pt x="1067" y="695"/>
                    </a:lnTo>
                    <a:lnTo>
                      <a:pt x="1057" y="695"/>
                    </a:lnTo>
                    <a:lnTo>
                      <a:pt x="1038" y="705"/>
                    </a:lnTo>
                    <a:lnTo>
                      <a:pt x="1029" y="705"/>
                    </a:lnTo>
                    <a:lnTo>
                      <a:pt x="1019" y="705"/>
                    </a:lnTo>
                    <a:lnTo>
                      <a:pt x="1010" y="705"/>
                    </a:lnTo>
                    <a:lnTo>
                      <a:pt x="1000" y="695"/>
                    </a:lnTo>
                    <a:lnTo>
                      <a:pt x="1000" y="686"/>
                    </a:lnTo>
                    <a:lnTo>
                      <a:pt x="991" y="686"/>
                    </a:lnTo>
                    <a:lnTo>
                      <a:pt x="972" y="676"/>
                    </a:lnTo>
                    <a:lnTo>
                      <a:pt x="962" y="667"/>
                    </a:lnTo>
                    <a:lnTo>
                      <a:pt x="953" y="667"/>
                    </a:lnTo>
                    <a:lnTo>
                      <a:pt x="943" y="667"/>
                    </a:lnTo>
                    <a:lnTo>
                      <a:pt x="943" y="676"/>
                    </a:lnTo>
                    <a:lnTo>
                      <a:pt x="943" y="686"/>
                    </a:lnTo>
                    <a:lnTo>
                      <a:pt x="934" y="686"/>
                    </a:lnTo>
                    <a:lnTo>
                      <a:pt x="934" y="695"/>
                    </a:lnTo>
                    <a:lnTo>
                      <a:pt x="934" y="705"/>
                    </a:lnTo>
                    <a:lnTo>
                      <a:pt x="934" y="714"/>
                    </a:lnTo>
                    <a:lnTo>
                      <a:pt x="924" y="714"/>
                    </a:lnTo>
                    <a:lnTo>
                      <a:pt x="915" y="714"/>
                    </a:lnTo>
                    <a:lnTo>
                      <a:pt x="915" y="695"/>
                    </a:lnTo>
                    <a:lnTo>
                      <a:pt x="905" y="695"/>
                    </a:lnTo>
                    <a:lnTo>
                      <a:pt x="896" y="695"/>
                    </a:lnTo>
                    <a:lnTo>
                      <a:pt x="896" y="686"/>
                    </a:lnTo>
                    <a:lnTo>
                      <a:pt x="896" y="676"/>
                    </a:lnTo>
                    <a:lnTo>
                      <a:pt x="848" y="629"/>
                    </a:lnTo>
                    <a:lnTo>
                      <a:pt x="838" y="629"/>
                    </a:lnTo>
                    <a:lnTo>
                      <a:pt x="829" y="629"/>
                    </a:lnTo>
                    <a:lnTo>
                      <a:pt x="819" y="629"/>
                    </a:lnTo>
                    <a:lnTo>
                      <a:pt x="819" y="619"/>
                    </a:lnTo>
                    <a:lnTo>
                      <a:pt x="819" y="609"/>
                    </a:lnTo>
                    <a:lnTo>
                      <a:pt x="810" y="619"/>
                    </a:lnTo>
                    <a:lnTo>
                      <a:pt x="800" y="619"/>
                    </a:lnTo>
                    <a:lnTo>
                      <a:pt x="791" y="629"/>
                    </a:lnTo>
                    <a:lnTo>
                      <a:pt x="781" y="629"/>
                    </a:lnTo>
                    <a:lnTo>
                      <a:pt x="772" y="619"/>
                    </a:lnTo>
                    <a:lnTo>
                      <a:pt x="762" y="609"/>
                    </a:lnTo>
                    <a:lnTo>
                      <a:pt x="753" y="609"/>
                    </a:lnTo>
                    <a:lnTo>
                      <a:pt x="743" y="609"/>
                    </a:lnTo>
                    <a:lnTo>
                      <a:pt x="734" y="609"/>
                    </a:lnTo>
                    <a:lnTo>
                      <a:pt x="734" y="619"/>
                    </a:lnTo>
                    <a:lnTo>
                      <a:pt x="743" y="619"/>
                    </a:lnTo>
                    <a:lnTo>
                      <a:pt x="734" y="619"/>
                    </a:lnTo>
                    <a:lnTo>
                      <a:pt x="724" y="619"/>
                    </a:lnTo>
                    <a:lnTo>
                      <a:pt x="715" y="619"/>
                    </a:lnTo>
                    <a:lnTo>
                      <a:pt x="705" y="629"/>
                    </a:lnTo>
                    <a:lnTo>
                      <a:pt x="715" y="638"/>
                    </a:lnTo>
                    <a:lnTo>
                      <a:pt x="724" y="638"/>
                    </a:lnTo>
                    <a:lnTo>
                      <a:pt x="724" y="647"/>
                    </a:lnTo>
                    <a:lnTo>
                      <a:pt x="724" y="657"/>
                    </a:lnTo>
                    <a:lnTo>
                      <a:pt x="724" y="667"/>
                    </a:lnTo>
                    <a:lnTo>
                      <a:pt x="724" y="676"/>
                    </a:lnTo>
                    <a:lnTo>
                      <a:pt x="715" y="686"/>
                    </a:lnTo>
                    <a:lnTo>
                      <a:pt x="715" y="695"/>
                    </a:lnTo>
                    <a:lnTo>
                      <a:pt x="705" y="695"/>
                    </a:lnTo>
                    <a:lnTo>
                      <a:pt x="705" y="705"/>
                    </a:lnTo>
                    <a:lnTo>
                      <a:pt x="695" y="695"/>
                    </a:lnTo>
                    <a:lnTo>
                      <a:pt x="695" y="705"/>
                    </a:lnTo>
                    <a:lnTo>
                      <a:pt x="686" y="695"/>
                    </a:lnTo>
                    <a:lnTo>
                      <a:pt x="686" y="705"/>
                    </a:lnTo>
                    <a:lnTo>
                      <a:pt x="677" y="714"/>
                    </a:lnTo>
                    <a:lnTo>
                      <a:pt x="677" y="724"/>
                    </a:lnTo>
                    <a:lnTo>
                      <a:pt x="667" y="724"/>
                    </a:lnTo>
                    <a:lnTo>
                      <a:pt x="667" y="733"/>
                    </a:lnTo>
                    <a:lnTo>
                      <a:pt x="657" y="743"/>
                    </a:lnTo>
                    <a:lnTo>
                      <a:pt x="648" y="752"/>
                    </a:lnTo>
                    <a:lnTo>
                      <a:pt x="638" y="752"/>
                    </a:lnTo>
                    <a:lnTo>
                      <a:pt x="629" y="743"/>
                    </a:lnTo>
                    <a:lnTo>
                      <a:pt x="610" y="752"/>
                    </a:lnTo>
                    <a:lnTo>
                      <a:pt x="600" y="752"/>
                    </a:lnTo>
                    <a:lnTo>
                      <a:pt x="600" y="762"/>
                    </a:lnTo>
                    <a:lnTo>
                      <a:pt x="600" y="771"/>
                    </a:lnTo>
                    <a:lnTo>
                      <a:pt x="591" y="781"/>
                    </a:lnTo>
                    <a:lnTo>
                      <a:pt x="581" y="771"/>
                    </a:lnTo>
                    <a:lnTo>
                      <a:pt x="572" y="781"/>
                    </a:lnTo>
                    <a:lnTo>
                      <a:pt x="572" y="790"/>
                    </a:lnTo>
                    <a:lnTo>
                      <a:pt x="562" y="790"/>
                    </a:lnTo>
                    <a:lnTo>
                      <a:pt x="562" y="800"/>
                    </a:lnTo>
                    <a:lnTo>
                      <a:pt x="562" y="819"/>
                    </a:lnTo>
                    <a:lnTo>
                      <a:pt x="553" y="819"/>
                    </a:lnTo>
                    <a:lnTo>
                      <a:pt x="553" y="809"/>
                    </a:lnTo>
                    <a:lnTo>
                      <a:pt x="534" y="790"/>
                    </a:lnTo>
                    <a:lnTo>
                      <a:pt x="534" y="800"/>
                    </a:lnTo>
                    <a:lnTo>
                      <a:pt x="524" y="800"/>
                    </a:lnTo>
                    <a:lnTo>
                      <a:pt x="505" y="790"/>
                    </a:lnTo>
                    <a:lnTo>
                      <a:pt x="505" y="781"/>
                    </a:lnTo>
                    <a:lnTo>
                      <a:pt x="495" y="781"/>
                    </a:lnTo>
                    <a:lnTo>
                      <a:pt x="486" y="771"/>
                    </a:lnTo>
                    <a:lnTo>
                      <a:pt x="477" y="771"/>
                    </a:lnTo>
                    <a:lnTo>
                      <a:pt x="467" y="771"/>
                    </a:lnTo>
                    <a:lnTo>
                      <a:pt x="467" y="781"/>
                    </a:lnTo>
                    <a:lnTo>
                      <a:pt x="457" y="781"/>
                    </a:lnTo>
                    <a:lnTo>
                      <a:pt x="448" y="781"/>
                    </a:lnTo>
                    <a:lnTo>
                      <a:pt x="448" y="790"/>
                    </a:lnTo>
                    <a:lnTo>
                      <a:pt x="439" y="790"/>
                    </a:lnTo>
                    <a:lnTo>
                      <a:pt x="439" y="800"/>
                    </a:lnTo>
                    <a:lnTo>
                      <a:pt x="429" y="800"/>
                    </a:lnTo>
                    <a:lnTo>
                      <a:pt x="419" y="800"/>
                    </a:lnTo>
                    <a:lnTo>
                      <a:pt x="410" y="800"/>
                    </a:lnTo>
                    <a:lnTo>
                      <a:pt x="400" y="800"/>
                    </a:lnTo>
                    <a:lnTo>
                      <a:pt x="400" y="809"/>
                    </a:lnTo>
                    <a:lnTo>
                      <a:pt x="391" y="800"/>
                    </a:lnTo>
                    <a:lnTo>
                      <a:pt x="381" y="800"/>
                    </a:lnTo>
                    <a:lnTo>
                      <a:pt x="372" y="809"/>
                    </a:lnTo>
                    <a:lnTo>
                      <a:pt x="362" y="809"/>
                    </a:lnTo>
                    <a:lnTo>
                      <a:pt x="362" y="800"/>
                    </a:lnTo>
                    <a:lnTo>
                      <a:pt x="362" y="790"/>
                    </a:lnTo>
                    <a:lnTo>
                      <a:pt x="353" y="790"/>
                    </a:lnTo>
                    <a:lnTo>
                      <a:pt x="353" y="781"/>
                    </a:lnTo>
                    <a:lnTo>
                      <a:pt x="353" y="790"/>
                    </a:lnTo>
                    <a:lnTo>
                      <a:pt x="343" y="790"/>
                    </a:lnTo>
                    <a:lnTo>
                      <a:pt x="353" y="800"/>
                    </a:lnTo>
                    <a:lnTo>
                      <a:pt x="343" y="800"/>
                    </a:lnTo>
                    <a:lnTo>
                      <a:pt x="343" y="809"/>
                    </a:lnTo>
                    <a:lnTo>
                      <a:pt x="334" y="809"/>
                    </a:lnTo>
                    <a:lnTo>
                      <a:pt x="324" y="809"/>
                    </a:lnTo>
                    <a:lnTo>
                      <a:pt x="314" y="809"/>
                    </a:lnTo>
                    <a:lnTo>
                      <a:pt x="305" y="809"/>
                    </a:lnTo>
                    <a:lnTo>
                      <a:pt x="296" y="809"/>
                    </a:lnTo>
                    <a:lnTo>
                      <a:pt x="286" y="809"/>
                    </a:lnTo>
                    <a:lnTo>
                      <a:pt x="276" y="819"/>
                    </a:lnTo>
                    <a:lnTo>
                      <a:pt x="267" y="809"/>
                    </a:lnTo>
                    <a:lnTo>
                      <a:pt x="267" y="819"/>
                    </a:lnTo>
                    <a:lnTo>
                      <a:pt x="257" y="819"/>
                    </a:lnTo>
                    <a:lnTo>
                      <a:pt x="257" y="809"/>
                    </a:lnTo>
                    <a:lnTo>
                      <a:pt x="238" y="809"/>
                    </a:lnTo>
                    <a:lnTo>
                      <a:pt x="229" y="800"/>
                    </a:lnTo>
                    <a:lnTo>
                      <a:pt x="219" y="800"/>
                    </a:lnTo>
                    <a:lnTo>
                      <a:pt x="210" y="800"/>
                    </a:lnTo>
                    <a:lnTo>
                      <a:pt x="210" y="809"/>
                    </a:lnTo>
                    <a:lnTo>
                      <a:pt x="200" y="809"/>
                    </a:lnTo>
                    <a:lnTo>
                      <a:pt x="200" y="819"/>
                    </a:lnTo>
                    <a:lnTo>
                      <a:pt x="200" y="829"/>
                    </a:lnTo>
                    <a:lnTo>
                      <a:pt x="191" y="829"/>
                    </a:lnTo>
                    <a:lnTo>
                      <a:pt x="181" y="829"/>
                    </a:lnTo>
                    <a:lnTo>
                      <a:pt x="172" y="829"/>
                    </a:lnTo>
                    <a:lnTo>
                      <a:pt x="162" y="838"/>
                    </a:lnTo>
                    <a:lnTo>
                      <a:pt x="153" y="829"/>
                    </a:lnTo>
                    <a:lnTo>
                      <a:pt x="143" y="829"/>
                    </a:lnTo>
                    <a:lnTo>
                      <a:pt x="134" y="819"/>
                    </a:lnTo>
                    <a:lnTo>
                      <a:pt x="134" y="809"/>
                    </a:lnTo>
                    <a:lnTo>
                      <a:pt x="124" y="809"/>
                    </a:lnTo>
                    <a:lnTo>
                      <a:pt x="115" y="800"/>
                    </a:lnTo>
                    <a:lnTo>
                      <a:pt x="86" y="800"/>
                    </a:lnTo>
                    <a:lnTo>
                      <a:pt x="76" y="800"/>
                    </a:lnTo>
                    <a:lnTo>
                      <a:pt x="76" y="790"/>
                    </a:lnTo>
                    <a:lnTo>
                      <a:pt x="67" y="781"/>
                    </a:lnTo>
                    <a:lnTo>
                      <a:pt x="48" y="771"/>
                    </a:lnTo>
                    <a:lnTo>
                      <a:pt x="38" y="771"/>
                    </a:lnTo>
                    <a:lnTo>
                      <a:pt x="29" y="771"/>
                    </a:lnTo>
                    <a:lnTo>
                      <a:pt x="29" y="762"/>
                    </a:lnTo>
                    <a:lnTo>
                      <a:pt x="10" y="752"/>
                    </a:lnTo>
                    <a:lnTo>
                      <a:pt x="0" y="752"/>
                    </a:lnTo>
                    <a:lnTo>
                      <a:pt x="0" y="743"/>
                    </a:lnTo>
                    <a:lnTo>
                      <a:pt x="10" y="743"/>
                    </a:lnTo>
                    <a:lnTo>
                      <a:pt x="10" y="733"/>
                    </a:lnTo>
                    <a:lnTo>
                      <a:pt x="10" y="724"/>
                    </a:lnTo>
                    <a:lnTo>
                      <a:pt x="19" y="724"/>
                    </a:lnTo>
                    <a:lnTo>
                      <a:pt x="19" y="714"/>
                    </a:lnTo>
                    <a:lnTo>
                      <a:pt x="29" y="705"/>
                    </a:lnTo>
                    <a:lnTo>
                      <a:pt x="29" y="695"/>
                    </a:lnTo>
                    <a:lnTo>
                      <a:pt x="38" y="695"/>
                    </a:lnTo>
                    <a:lnTo>
                      <a:pt x="38" y="686"/>
                    </a:lnTo>
                    <a:lnTo>
                      <a:pt x="38" y="676"/>
                    </a:lnTo>
                    <a:lnTo>
                      <a:pt x="48" y="667"/>
                    </a:lnTo>
                    <a:lnTo>
                      <a:pt x="58" y="676"/>
                    </a:lnTo>
                    <a:lnTo>
                      <a:pt x="58" y="667"/>
                    </a:lnTo>
                    <a:lnTo>
                      <a:pt x="67" y="667"/>
                    </a:lnTo>
                    <a:lnTo>
                      <a:pt x="76" y="657"/>
                    </a:lnTo>
                    <a:lnTo>
                      <a:pt x="38" y="619"/>
                    </a:lnTo>
                    <a:lnTo>
                      <a:pt x="29" y="609"/>
                    </a:lnTo>
                    <a:lnTo>
                      <a:pt x="29" y="600"/>
                    </a:lnTo>
                    <a:lnTo>
                      <a:pt x="29" y="591"/>
                    </a:lnTo>
                    <a:lnTo>
                      <a:pt x="38" y="591"/>
                    </a:lnTo>
                    <a:lnTo>
                      <a:pt x="48" y="591"/>
                    </a:lnTo>
                    <a:lnTo>
                      <a:pt x="48" y="581"/>
                    </a:lnTo>
                    <a:lnTo>
                      <a:pt x="48" y="571"/>
                    </a:lnTo>
                    <a:lnTo>
                      <a:pt x="58" y="571"/>
                    </a:lnTo>
                    <a:lnTo>
                      <a:pt x="58" y="562"/>
                    </a:lnTo>
                    <a:lnTo>
                      <a:pt x="76" y="543"/>
                    </a:lnTo>
                    <a:lnTo>
                      <a:pt x="105" y="524"/>
                    </a:lnTo>
                    <a:lnTo>
                      <a:pt x="96" y="505"/>
                    </a:lnTo>
                    <a:lnTo>
                      <a:pt x="96" y="495"/>
                    </a:lnTo>
                    <a:lnTo>
                      <a:pt x="86" y="486"/>
                    </a:lnTo>
                    <a:lnTo>
                      <a:pt x="96" y="486"/>
                    </a:lnTo>
                    <a:lnTo>
                      <a:pt x="105" y="486"/>
                    </a:lnTo>
                    <a:lnTo>
                      <a:pt x="105" y="476"/>
                    </a:lnTo>
                    <a:lnTo>
                      <a:pt x="105" y="466"/>
                    </a:lnTo>
                    <a:lnTo>
                      <a:pt x="96" y="457"/>
                    </a:lnTo>
                    <a:lnTo>
                      <a:pt x="96" y="448"/>
                    </a:lnTo>
                    <a:lnTo>
                      <a:pt x="105" y="457"/>
                    </a:lnTo>
                    <a:lnTo>
                      <a:pt x="115" y="457"/>
                    </a:lnTo>
                    <a:lnTo>
                      <a:pt x="115" y="448"/>
                    </a:lnTo>
                    <a:lnTo>
                      <a:pt x="124" y="448"/>
                    </a:lnTo>
                    <a:lnTo>
                      <a:pt x="134" y="438"/>
                    </a:lnTo>
                    <a:lnTo>
                      <a:pt x="134" y="428"/>
                    </a:lnTo>
                    <a:lnTo>
                      <a:pt x="76" y="381"/>
                    </a:lnTo>
                    <a:lnTo>
                      <a:pt x="67" y="381"/>
                    </a:lnTo>
                    <a:lnTo>
                      <a:pt x="58" y="371"/>
                    </a:lnTo>
                    <a:lnTo>
                      <a:pt x="58" y="362"/>
                    </a:lnTo>
                    <a:lnTo>
                      <a:pt x="38" y="352"/>
                    </a:lnTo>
                    <a:lnTo>
                      <a:pt x="38" y="343"/>
                    </a:lnTo>
                    <a:lnTo>
                      <a:pt x="58" y="333"/>
                    </a:lnTo>
                    <a:lnTo>
                      <a:pt x="67" y="333"/>
                    </a:lnTo>
                    <a:lnTo>
                      <a:pt x="67" y="324"/>
                    </a:lnTo>
                    <a:lnTo>
                      <a:pt x="58" y="324"/>
                    </a:lnTo>
                    <a:lnTo>
                      <a:pt x="48" y="324"/>
                    </a:lnTo>
                    <a:lnTo>
                      <a:pt x="38" y="314"/>
                    </a:lnTo>
                    <a:lnTo>
                      <a:pt x="38" y="305"/>
                    </a:lnTo>
                    <a:lnTo>
                      <a:pt x="38" y="295"/>
                    </a:lnTo>
                    <a:lnTo>
                      <a:pt x="29" y="286"/>
                    </a:lnTo>
                    <a:lnTo>
                      <a:pt x="19" y="286"/>
                    </a:lnTo>
                    <a:lnTo>
                      <a:pt x="19" y="295"/>
                    </a:lnTo>
                    <a:lnTo>
                      <a:pt x="19" y="286"/>
                    </a:lnTo>
                    <a:lnTo>
                      <a:pt x="10" y="286"/>
                    </a:lnTo>
                    <a:lnTo>
                      <a:pt x="19" y="276"/>
                    </a:lnTo>
                    <a:lnTo>
                      <a:pt x="29" y="257"/>
                    </a:lnTo>
                    <a:lnTo>
                      <a:pt x="29" y="248"/>
                    </a:lnTo>
                    <a:lnTo>
                      <a:pt x="29" y="238"/>
                    </a:lnTo>
                    <a:lnTo>
                      <a:pt x="29" y="228"/>
                    </a:lnTo>
                    <a:lnTo>
                      <a:pt x="38" y="228"/>
                    </a:lnTo>
                    <a:lnTo>
                      <a:pt x="48" y="219"/>
                    </a:lnTo>
                    <a:lnTo>
                      <a:pt x="67" y="219"/>
                    </a:lnTo>
                    <a:lnTo>
                      <a:pt x="76" y="210"/>
                    </a:lnTo>
                    <a:lnTo>
                      <a:pt x="86" y="210"/>
                    </a:lnTo>
                    <a:lnTo>
                      <a:pt x="105" y="200"/>
                    </a:lnTo>
                    <a:lnTo>
                      <a:pt x="115" y="200"/>
                    </a:lnTo>
                    <a:lnTo>
                      <a:pt x="115" y="190"/>
                    </a:lnTo>
                    <a:lnTo>
                      <a:pt x="124" y="190"/>
                    </a:lnTo>
                    <a:lnTo>
                      <a:pt x="134" y="190"/>
                    </a:lnTo>
                    <a:lnTo>
                      <a:pt x="143" y="190"/>
                    </a:lnTo>
                    <a:lnTo>
                      <a:pt x="153" y="181"/>
                    </a:lnTo>
                    <a:lnTo>
                      <a:pt x="162" y="181"/>
                    </a:lnTo>
                    <a:lnTo>
                      <a:pt x="162" y="171"/>
                    </a:lnTo>
                    <a:lnTo>
                      <a:pt x="172" y="171"/>
                    </a:lnTo>
                    <a:lnTo>
                      <a:pt x="181" y="171"/>
                    </a:lnTo>
                    <a:lnTo>
                      <a:pt x="181" y="162"/>
                    </a:lnTo>
                    <a:lnTo>
                      <a:pt x="181" y="152"/>
                    </a:lnTo>
                    <a:lnTo>
                      <a:pt x="181" y="143"/>
                    </a:lnTo>
                    <a:lnTo>
                      <a:pt x="181" y="133"/>
                    </a:lnTo>
                    <a:lnTo>
                      <a:pt x="181" y="124"/>
                    </a:lnTo>
                    <a:lnTo>
                      <a:pt x="191" y="124"/>
                    </a:lnTo>
                    <a:lnTo>
                      <a:pt x="191" y="114"/>
                    </a:lnTo>
                    <a:lnTo>
                      <a:pt x="200" y="114"/>
                    </a:lnTo>
                    <a:lnTo>
                      <a:pt x="200" y="105"/>
                    </a:lnTo>
                    <a:lnTo>
                      <a:pt x="200" y="95"/>
                    </a:lnTo>
                    <a:lnTo>
                      <a:pt x="210" y="95"/>
                    </a:lnTo>
                    <a:lnTo>
                      <a:pt x="219" y="95"/>
                    </a:lnTo>
                    <a:lnTo>
                      <a:pt x="229" y="105"/>
                    </a:lnTo>
                    <a:lnTo>
                      <a:pt x="238" y="105"/>
                    </a:lnTo>
                    <a:lnTo>
                      <a:pt x="238" y="114"/>
                    </a:lnTo>
                    <a:lnTo>
                      <a:pt x="238" y="124"/>
                    </a:lnTo>
                    <a:lnTo>
                      <a:pt x="248" y="133"/>
                    </a:lnTo>
                    <a:lnTo>
                      <a:pt x="257" y="133"/>
                    </a:lnTo>
                    <a:lnTo>
                      <a:pt x="267" y="133"/>
                    </a:lnTo>
                    <a:lnTo>
                      <a:pt x="276" y="133"/>
                    </a:lnTo>
                    <a:lnTo>
                      <a:pt x="286" y="133"/>
                    </a:lnTo>
                    <a:lnTo>
                      <a:pt x="286" y="143"/>
                    </a:lnTo>
                    <a:lnTo>
                      <a:pt x="305" y="143"/>
                    </a:lnTo>
                    <a:lnTo>
                      <a:pt x="314" y="143"/>
                    </a:lnTo>
                    <a:lnTo>
                      <a:pt x="324" y="133"/>
                    </a:lnTo>
                    <a:lnTo>
                      <a:pt x="324" y="124"/>
                    </a:lnTo>
                    <a:lnTo>
                      <a:pt x="334" y="114"/>
                    </a:lnTo>
                    <a:lnTo>
                      <a:pt x="381" y="95"/>
                    </a:lnTo>
                    <a:lnTo>
                      <a:pt x="391" y="86"/>
                    </a:lnTo>
                    <a:lnTo>
                      <a:pt x="400" y="86"/>
                    </a:lnTo>
                    <a:lnTo>
                      <a:pt x="400" y="76"/>
                    </a:lnTo>
                    <a:lnTo>
                      <a:pt x="410" y="76"/>
                    </a:lnTo>
                    <a:lnTo>
                      <a:pt x="410" y="67"/>
                    </a:lnTo>
                    <a:lnTo>
                      <a:pt x="419" y="57"/>
                    </a:lnTo>
                    <a:lnTo>
                      <a:pt x="429" y="57"/>
                    </a:lnTo>
                    <a:lnTo>
                      <a:pt x="429" y="67"/>
                    </a:lnTo>
                    <a:lnTo>
                      <a:pt x="439" y="67"/>
                    </a:lnTo>
                    <a:lnTo>
                      <a:pt x="448" y="67"/>
                    </a:lnTo>
                    <a:lnTo>
                      <a:pt x="448" y="76"/>
                    </a:lnTo>
                    <a:lnTo>
                      <a:pt x="439" y="76"/>
                    </a:lnTo>
                    <a:lnTo>
                      <a:pt x="448" y="95"/>
                    </a:lnTo>
                    <a:lnTo>
                      <a:pt x="448" y="114"/>
                    </a:lnTo>
                    <a:lnTo>
                      <a:pt x="457" y="114"/>
                    </a:lnTo>
                    <a:lnTo>
                      <a:pt x="467" y="105"/>
                    </a:lnTo>
                    <a:lnTo>
                      <a:pt x="477" y="105"/>
                    </a:lnTo>
                    <a:lnTo>
                      <a:pt x="477" y="95"/>
                    </a:lnTo>
                    <a:lnTo>
                      <a:pt x="486" y="95"/>
                    </a:lnTo>
                    <a:lnTo>
                      <a:pt x="495" y="95"/>
                    </a:lnTo>
                    <a:lnTo>
                      <a:pt x="505" y="95"/>
                    </a:lnTo>
                    <a:lnTo>
                      <a:pt x="505" y="86"/>
                    </a:lnTo>
                    <a:lnTo>
                      <a:pt x="515" y="86"/>
                    </a:lnTo>
                    <a:lnTo>
                      <a:pt x="515" y="76"/>
                    </a:lnTo>
                    <a:lnTo>
                      <a:pt x="515" y="67"/>
                    </a:lnTo>
                    <a:lnTo>
                      <a:pt x="524" y="67"/>
                    </a:lnTo>
                    <a:lnTo>
                      <a:pt x="524" y="57"/>
                    </a:lnTo>
                    <a:lnTo>
                      <a:pt x="534" y="57"/>
                    </a:lnTo>
                    <a:lnTo>
                      <a:pt x="543" y="57"/>
                    </a:lnTo>
                    <a:lnTo>
                      <a:pt x="543" y="47"/>
                    </a:lnTo>
                    <a:lnTo>
                      <a:pt x="543" y="38"/>
                    </a:lnTo>
                    <a:lnTo>
                      <a:pt x="553" y="29"/>
                    </a:lnTo>
                    <a:lnTo>
                      <a:pt x="553" y="19"/>
                    </a:lnTo>
                    <a:lnTo>
                      <a:pt x="553" y="9"/>
                    </a:lnTo>
                    <a:lnTo>
                      <a:pt x="562" y="9"/>
                    </a:lnTo>
                    <a:lnTo>
                      <a:pt x="562" y="0"/>
                    </a:lnTo>
                    <a:lnTo>
                      <a:pt x="562" y="9"/>
                    </a:lnTo>
                    <a:lnTo>
                      <a:pt x="572" y="9"/>
                    </a:lnTo>
                    <a:lnTo>
                      <a:pt x="581" y="19"/>
                    </a:lnTo>
                    <a:lnTo>
                      <a:pt x="581" y="29"/>
                    </a:lnTo>
                    <a:lnTo>
                      <a:pt x="591" y="29"/>
                    </a:lnTo>
                    <a:lnTo>
                      <a:pt x="591" y="38"/>
                    </a:lnTo>
                    <a:lnTo>
                      <a:pt x="600" y="47"/>
                    </a:lnTo>
                    <a:lnTo>
                      <a:pt x="610" y="47"/>
                    </a:lnTo>
                    <a:lnTo>
                      <a:pt x="610" y="38"/>
                    </a:lnTo>
                    <a:lnTo>
                      <a:pt x="629" y="29"/>
                    </a:lnTo>
                    <a:lnTo>
                      <a:pt x="638" y="29"/>
                    </a:lnTo>
                    <a:lnTo>
                      <a:pt x="638" y="38"/>
                    </a:lnTo>
                    <a:lnTo>
                      <a:pt x="648" y="38"/>
                    </a:lnTo>
                    <a:lnTo>
                      <a:pt x="657" y="47"/>
                    </a:lnTo>
                    <a:lnTo>
                      <a:pt x="667" y="47"/>
                    </a:lnTo>
                    <a:lnTo>
                      <a:pt x="677" y="47"/>
                    </a:lnTo>
                    <a:lnTo>
                      <a:pt x="667" y="47"/>
                    </a:lnTo>
                    <a:lnTo>
                      <a:pt x="667" y="57"/>
                    </a:lnTo>
                    <a:lnTo>
                      <a:pt x="677" y="67"/>
                    </a:lnTo>
                    <a:lnTo>
                      <a:pt x="677" y="76"/>
                    </a:lnTo>
                    <a:lnTo>
                      <a:pt x="677" y="86"/>
                    </a:lnTo>
                    <a:lnTo>
                      <a:pt x="677" y="95"/>
                    </a:lnTo>
                    <a:lnTo>
                      <a:pt x="677" y="105"/>
                    </a:lnTo>
                    <a:lnTo>
                      <a:pt x="686" y="105"/>
                    </a:lnTo>
                    <a:lnTo>
                      <a:pt x="677" y="114"/>
                    </a:lnTo>
                    <a:lnTo>
                      <a:pt x="677" y="124"/>
                    </a:lnTo>
                    <a:lnTo>
                      <a:pt x="667" y="124"/>
                    </a:lnTo>
                    <a:lnTo>
                      <a:pt x="677" y="133"/>
                    </a:lnTo>
                    <a:lnTo>
                      <a:pt x="677" y="124"/>
                    </a:lnTo>
                    <a:lnTo>
                      <a:pt x="695" y="133"/>
                    </a:lnTo>
                    <a:lnTo>
                      <a:pt x="695" y="143"/>
                    </a:lnTo>
                    <a:lnTo>
                      <a:pt x="705" y="143"/>
                    </a:lnTo>
                    <a:lnTo>
                      <a:pt x="715" y="152"/>
                    </a:lnTo>
                    <a:lnTo>
                      <a:pt x="715" y="162"/>
                    </a:lnTo>
                    <a:lnTo>
                      <a:pt x="724" y="162"/>
                    </a:lnTo>
                    <a:lnTo>
                      <a:pt x="724" y="171"/>
                    </a:lnTo>
                    <a:lnTo>
                      <a:pt x="724" y="181"/>
                    </a:lnTo>
                    <a:lnTo>
                      <a:pt x="734" y="181"/>
                    </a:lnTo>
                    <a:lnTo>
                      <a:pt x="753" y="171"/>
                    </a:lnTo>
                    <a:lnTo>
                      <a:pt x="753" y="162"/>
                    </a:lnTo>
                    <a:lnTo>
                      <a:pt x="753" y="152"/>
                    </a:lnTo>
                    <a:lnTo>
                      <a:pt x="753" y="143"/>
                    </a:lnTo>
                    <a:lnTo>
                      <a:pt x="762" y="143"/>
                    </a:lnTo>
                    <a:lnTo>
                      <a:pt x="762" y="133"/>
                    </a:lnTo>
                    <a:lnTo>
                      <a:pt x="772" y="133"/>
                    </a:lnTo>
                    <a:lnTo>
                      <a:pt x="791" y="124"/>
                    </a:lnTo>
                    <a:lnTo>
                      <a:pt x="800" y="124"/>
                    </a:lnTo>
                    <a:lnTo>
                      <a:pt x="810" y="114"/>
                    </a:lnTo>
                    <a:lnTo>
                      <a:pt x="819" y="114"/>
                    </a:lnTo>
                    <a:lnTo>
                      <a:pt x="819" y="105"/>
                    </a:lnTo>
                    <a:lnTo>
                      <a:pt x="829" y="105"/>
                    </a:lnTo>
                    <a:lnTo>
                      <a:pt x="838" y="105"/>
                    </a:lnTo>
                    <a:lnTo>
                      <a:pt x="838" y="12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71" name="Freeform 14">
                <a:extLst>
                  <a:ext uri="{FF2B5EF4-FFF2-40B4-BE49-F238E27FC236}">
                    <a16:creationId xmlns:a16="http://schemas.microsoft.com/office/drawing/2014/main" id="{A74FEE83-012D-864D-AF0A-AB9FD72E7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5246688"/>
                <a:ext cx="260350" cy="517525"/>
              </a:xfrm>
              <a:custGeom>
                <a:avLst/>
                <a:gdLst>
                  <a:gd name="T0" fmla="*/ 174165 w 725"/>
                  <a:gd name="T1" fmla="*/ 16903 h 1439"/>
                  <a:gd name="T2" fmla="*/ 191402 w 725"/>
                  <a:gd name="T3" fmla="*/ 40999 h 1439"/>
                  <a:gd name="T4" fmla="*/ 218694 w 725"/>
                  <a:gd name="T5" fmla="*/ 68332 h 1439"/>
                  <a:gd name="T6" fmla="*/ 225517 w 725"/>
                  <a:gd name="T7" fmla="*/ 92428 h 1439"/>
                  <a:gd name="T8" fmla="*/ 232699 w 725"/>
                  <a:gd name="T9" fmla="*/ 106094 h 1439"/>
                  <a:gd name="T10" fmla="*/ 235931 w 725"/>
                  <a:gd name="T11" fmla="*/ 116524 h 1439"/>
                  <a:gd name="T12" fmla="*/ 232699 w 725"/>
                  <a:gd name="T13" fmla="*/ 123357 h 1439"/>
                  <a:gd name="T14" fmla="*/ 249577 w 725"/>
                  <a:gd name="T15" fmla="*/ 143857 h 1439"/>
                  <a:gd name="T16" fmla="*/ 222285 w 725"/>
                  <a:gd name="T17" fmla="*/ 157523 h 1439"/>
                  <a:gd name="T18" fmla="*/ 222285 w 725"/>
                  <a:gd name="T19" fmla="*/ 174786 h 1439"/>
                  <a:gd name="T20" fmla="*/ 229108 w 725"/>
                  <a:gd name="T21" fmla="*/ 188452 h 1439"/>
                  <a:gd name="T22" fmla="*/ 232699 w 725"/>
                  <a:gd name="T23" fmla="*/ 191689 h 1439"/>
                  <a:gd name="T24" fmla="*/ 232699 w 725"/>
                  <a:gd name="T25" fmla="*/ 205356 h 1439"/>
                  <a:gd name="T26" fmla="*/ 256400 w 725"/>
                  <a:gd name="T27" fmla="*/ 233048 h 1439"/>
                  <a:gd name="T28" fmla="*/ 246345 w 725"/>
                  <a:gd name="T29" fmla="*/ 236285 h 1439"/>
                  <a:gd name="T30" fmla="*/ 246345 w 725"/>
                  <a:gd name="T31" fmla="*/ 249951 h 1439"/>
                  <a:gd name="T32" fmla="*/ 229108 w 725"/>
                  <a:gd name="T33" fmla="*/ 284477 h 1439"/>
                  <a:gd name="T34" fmla="*/ 235931 w 725"/>
                  <a:gd name="T35" fmla="*/ 311810 h 1439"/>
                  <a:gd name="T36" fmla="*/ 225517 w 725"/>
                  <a:gd name="T37" fmla="*/ 315046 h 1439"/>
                  <a:gd name="T38" fmla="*/ 218694 w 725"/>
                  <a:gd name="T39" fmla="*/ 328713 h 1439"/>
                  <a:gd name="T40" fmla="*/ 211871 w 725"/>
                  <a:gd name="T41" fmla="*/ 342379 h 1439"/>
                  <a:gd name="T42" fmla="*/ 235931 w 725"/>
                  <a:gd name="T43" fmla="*/ 352809 h 1439"/>
                  <a:gd name="T44" fmla="*/ 225517 w 725"/>
                  <a:gd name="T45" fmla="*/ 359642 h 1439"/>
                  <a:gd name="T46" fmla="*/ 215462 w 725"/>
                  <a:gd name="T47" fmla="*/ 366475 h 1439"/>
                  <a:gd name="T48" fmla="*/ 211871 w 725"/>
                  <a:gd name="T49" fmla="*/ 373309 h 1439"/>
                  <a:gd name="T50" fmla="*/ 211871 w 725"/>
                  <a:gd name="T51" fmla="*/ 386975 h 1439"/>
                  <a:gd name="T52" fmla="*/ 215462 w 725"/>
                  <a:gd name="T53" fmla="*/ 386975 h 1439"/>
                  <a:gd name="T54" fmla="*/ 222285 w 725"/>
                  <a:gd name="T55" fmla="*/ 393808 h 1439"/>
                  <a:gd name="T56" fmla="*/ 208639 w 725"/>
                  <a:gd name="T57" fmla="*/ 411071 h 1439"/>
                  <a:gd name="T58" fmla="*/ 218694 w 725"/>
                  <a:gd name="T59" fmla="*/ 424737 h 1439"/>
                  <a:gd name="T60" fmla="*/ 218694 w 725"/>
                  <a:gd name="T61" fmla="*/ 435167 h 1439"/>
                  <a:gd name="T62" fmla="*/ 225517 w 725"/>
                  <a:gd name="T63" fmla="*/ 458903 h 1439"/>
                  <a:gd name="T64" fmla="*/ 218694 w 725"/>
                  <a:gd name="T65" fmla="*/ 476166 h 1439"/>
                  <a:gd name="T66" fmla="*/ 211871 w 725"/>
                  <a:gd name="T67" fmla="*/ 482999 h 1439"/>
                  <a:gd name="T68" fmla="*/ 201816 w 725"/>
                  <a:gd name="T69" fmla="*/ 496666 h 1439"/>
                  <a:gd name="T70" fmla="*/ 191402 w 725"/>
                  <a:gd name="T71" fmla="*/ 513569 h 1439"/>
                  <a:gd name="T72" fmla="*/ 181347 w 725"/>
                  <a:gd name="T73" fmla="*/ 510332 h 1439"/>
                  <a:gd name="T74" fmla="*/ 164110 w 725"/>
                  <a:gd name="T75" fmla="*/ 503499 h 1439"/>
                  <a:gd name="T76" fmla="*/ 157287 w 725"/>
                  <a:gd name="T77" fmla="*/ 506736 h 1439"/>
                  <a:gd name="T78" fmla="*/ 140050 w 725"/>
                  <a:gd name="T79" fmla="*/ 499903 h 1439"/>
                  <a:gd name="T80" fmla="*/ 136818 w 725"/>
                  <a:gd name="T81" fmla="*/ 486236 h 1439"/>
                  <a:gd name="T82" fmla="*/ 112758 w 725"/>
                  <a:gd name="T83" fmla="*/ 462500 h 1439"/>
                  <a:gd name="T84" fmla="*/ 61407 w 725"/>
                  <a:gd name="T85" fmla="*/ 455667 h 1439"/>
                  <a:gd name="T86" fmla="*/ 64998 w 725"/>
                  <a:gd name="T87" fmla="*/ 427974 h 1439"/>
                  <a:gd name="T88" fmla="*/ 68230 w 725"/>
                  <a:gd name="T89" fmla="*/ 421141 h 1439"/>
                  <a:gd name="T90" fmla="*/ 34115 w 725"/>
                  <a:gd name="T91" fmla="*/ 400641 h 1439"/>
                  <a:gd name="T92" fmla="*/ 23701 w 725"/>
                  <a:gd name="T93" fmla="*/ 376545 h 1439"/>
                  <a:gd name="T94" fmla="*/ 3232 w 725"/>
                  <a:gd name="T95" fmla="*/ 352809 h 1439"/>
                  <a:gd name="T96" fmla="*/ 16878 w 725"/>
                  <a:gd name="T97" fmla="*/ 321880 h 1439"/>
                  <a:gd name="T98" fmla="*/ 16878 w 725"/>
                  <a:gd name="T99" fmla="*/ 298143 h 1439"/>
                  <a:gd name="T100" fmla="*/ 20469 w 725"/>
                  <a:gd name="T101" fmla="*/ 260381 h 1439"/>
                  <a:gd name="T102" fmla="*/ 27292 w 725"/>
                  <a:gd name="T103" fmla="*/ 236285 h 1439"/>
                  <a:gd name="T104" fmla="*/ 47761 w 725"/>
                  <a:gd name="T105" fmla="*/ 208952 h 1439"/>
                  <a:gd name="T106" fmla="*/ 30883 w 725"/>
                  <a:gd name="T107" fmla="*/ 164356 h 1439"/>
                  <a:gd name="T108" fmla="*/ 40938 w 725"/>
                  <a:gd name="T109" fmla="*/ 153927 h 1439"/>
                  <a:gd name="T110" fmla="*/ 54584 w 725"/>
                  <a:gd name="T111" fmla="*/ 140260 h 1439"/>
                  <a:gd name="T112" fmla="*/ 81876 w 725"/>
                  <a:gd name="T113" fmla="*/ 140260 h 1439"/>
                  <a:gd name="T114" fmla="*/ 81876 w 725"/>
                  <a:gd name="T115" fmla="*/ 112928 h 1439"/>
                  <a:gd name="T116" fmla="*/ 109527 w 725"/>
                  <a:gd name="T117" fmla="*/ 24096 h 1439"/>
                  <a:gd name="T118" fmla="*/ 160519 w 725"/>
                  <a:gd name="T119" fmla="*/ 6833 h 143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25" h="1439">
                    <a:moveTo>
                      <a:pt x="447" y="19"/>
                    </a:moveTo>
                    <a:lnTo>
                      <a:pt x="447" y="19"/>
                    </a:lnTo>
                    <a:lnTo>
                      <a:pt x="457" y="19"/>
                    </a:lnTo>
                    <a:lnTo>
                      <a:pt x="466" y="29"/>
                    </a:lnTo>
                    <a:lnTo>
                      <a:pt x="476" y="29"/>
                    </a:lnTo>
                    <a:lnTo>
                      <a:pt x="485" y="29"/>
                    </a:lnTo>
                    <a:lnTo>
                      <a:pt x="485" y="38"/>
                    </a:lnTo>
                    <a:lnTo>
                      <a:pt x="485" y="47"/>
                    </a:lnTo>
                    <a:lnTo>
                      <a:pt x="476" y="67"/>
                    </a:lnTo>
                    <a:lnTo>
                      <a:pt x="476" y="76"/>
                    </a:lnTo>
                    <a:lnTo>
                      <a:pt x="485" y="86"/>
                    </a:lnTo>
                    <a:lnTo>
                      <a:pt x="485" y="95"/>
                    </a:lnTo>
                    <a:lnTo>
                      <a:pt x="495" y="95"/>
                    </a:lnTo>
                    <a:lnTo>
                      <a:pt x="514" y="105"/>
                    </a:lnTo>
                    <a:lnTo>
                      <a:pt x="533" y="114"/>
                    </a:lnTo>
                    <a:lnTo>
                      <a:pt x="562" y="143"/>
                    </a:lnTo>
                    <a:lnTo>
                      <a:pt x="581" y="152"/>
                    </a:lnTo>
                    <a:lnTo>
                      <a:pt x="600" y="162"/>
                    </a:lnTo>
                    <a:lnTo>
                      <a:pt x="600" y="171"/>
                    </a:lnTo>
                    <a:lnTo>
                      <a:pt x="590" y="181"/>
                    </a:lnTo>
                    <a:lnTo>
                      <a:pt x="600" y="181"/>
                    </a:lnTo>
                    <a:lnTo>
                      <a:pt x="600" y="190"/>
                    </a:lnTo>
                    <a:lnTo>
                      <a:pt x="609" y="190"/>
                    </a:lnTo>
                    <a:lnTo>
                      <a:pt x="609" y="200"/>
                    </a:lnTo>
                    <a:lnTo>
                      <a:pt x="609" y="209"/>
                    </a:lnTo>
                    <a:lnTo>
                      <a:pt x="628" y="229"/>
                    </a:lnTo>
                    <a:lnTo>
                      <a:pt x="628" y="238"/>
                    </a:lnTo>
                    <a:lnTo>
                      <a:pt x="628" y="247"/>
                    </a:lnTo>
                    <a:lnTo>
                      <a:pt x="628" y="257"/>
                    </a:lnTo>
                    <a:lnTo>
                      <a:pt x="619" y="257"/>
                    </a:lnTo>
                    <a:lnTo>
                      <a:pt x="648" y="286"/>
                    </a:lnTo>
                    <a:lnTo>
                      <a:pt x="648" y="295"/>
                    </a:lnTo>
                    <a:lnTo>
                      <a:pt x="648" y="305"/>
                    </a:lnTo>
                    <a:lnTo>
                      <a:pt x="648" y="314"/>
                    </a:lnTo>
                    <a:lnTo>
                      <a:pt x="657" y="314"/>
                    </a:lnTo>
                    <a:lnTo>
                      <a:pt x="657" y="324"/>
                    </a:lnTo>
                    <a:lnTo>
                      <a:pt x="648" y="324"/>
                    </a:lnTo>
                    <a:lnTo>
                      <a:pt x="648" y="333"/>
                    </a:lnTo>
                    <a:lnTo>
                      <a:pt x="648" y="343"/>
                    </a:lnTo>
                    <a:lnTo>
                      <a:pt x="657" y="352"/>
                    </a:lnTo>
                    <a:lnTo>
                      <a:pt x="666" y="362"/>
                    </a:lnTo>
                    <a:lnTo>
                      <a:pt x="676" y="362"/>
                    </a:lnTo>
                    <a:lnTo>
                      <a:pt x="686" y="371"/>
                    </a:lnTo>
                    <a:lnTo>
                      <a:pt x="695" y="381"/>
                    </a:lnTo>
                    <a:lnTo>
                      <a:pt x="714" y="390"/>
                    </a:lnTo>
                    <a:lnTo>
                      <a:pt x="705" y="390"/>
                    </a:lnTo>
                    <a:lnTo>
                      <a:pt x="705" y="400"/>
                    </a:lnTo>
                    <a:lnTo>
                      <a:pt x="695" y="400"/>
                    </a:lnTo>
                    <a:lnTo>
                      <a:pt x="676" y="410"/>
                    </a:lnTo>
                    <a:lnTo>
                      <a:pt x="666" y="410"/>
                    </a:lnTo>
                    <a:lnTo>
                      <a:pt x="657" y="419"/>
                    </a:lnTo>
                    <a:lnTo>
                      <a:pt x="638" y="419"/>
                    </a:lnTo>
                    <a:lnTo>
                      <a:pt x="628" y="428"/>
                    </a:lnTo>
                    <a:lnTo>
                      <a:pt x="619" y="428"/>
                    </a:lnTo>
                    <a:lnTo>
                      <a:pt x="619" y="438"/>
                    </a:lnTo>
                    <a:lnTo>
                      <a:pt x="619" y="448"/>
                    </a:lnTo>
                    <a:lnTo>
                      <a:pt x="619" y="457"/>
                    </a:lnTo>
                    <a:lnTo>
                      <a:pt x="609" y="476"/>
                    </a:lnTo>
                    <a:lnTo>
                      <a:pt x="600" y="486"/>
                    </a:lnTo>
                    <a:lnTo>
                      <a:pt x="609" y="486"/>
                    </a:lnTo>
                    <a:lnTo>
                      <a:pt x="609" y="495"/>
                    </a:lnTo>
                    <a:lnTo>
                      <a:pt x="609" y="486"/>
                    </a:lnTo>
                    <a:lnTo>
                      <a:pt x="619" y="486"/>
                    </a:lnTo>
                    <a:lnTo>
                      <a:pt x="628" y="495"/>
                    </a:lnTo>
                    <a:lnTo>
                      <a:pt x="628" y="505"/>
                    </a:lnTo>
                    <a:lnTo>
                      <a:pt x="628" y="514"/>
                    </a:lnTo>
                    <a:lnTo>
                      <a:pt x="638" y="524"/>
                    </a:lnTo>
                    <a:lnTo>
                      <a:pt x="648" y="524"/>
                    </a:lnTo>
                    <a:lnTo>
                      <a:pt x="657" y="524"/>
                    </a:lnTo>
                    <a:lnTo>
                      <a:pt x="657" y="533"/>
                    </a:lnTo>
                    <a:lnTo>
                      <a:pt x="648" y="533"/>
                    </a:lnTo>
                    <a:lnTo>
                      <a:pt x="628" y="543"/>
                    </a:lnTo>
                    <a:lnTo>
                      <a:pt x="628" y="552"/>
                    </a:lnTo>
                    <a:lnTo>
                      <a:pt x="648" y="562"/>
                    </a:lnTo>
                    <a:lnTo>
                      <a:pt x="648" y="571"/>
                    </a:lnTo>
                    <a:lnTo>
                      <a:pt x="657" y="581"/>
                    </a:lnTo>
                    <a:lnTo>
                      <a:pt x="666" y="581"/>
                    </a:lnTo>
                    <a:lnTo>
                      <a:pt x="724" y="628"/>
                    </a:lnTo>
                    <a:lnTo>
                      <a:pt x="724" y="638"/>
                    </a:lnTo>
                    <a:lnTo>
                      <a:pt x="714" y="648"/>
                    </a:lnTo>
                    <a:lnTo>
                      <a:pt x="705" y="648"/>
                    </a:lnTo>
                    <a:lnTo>
                      <a:pt x="705" y="657"/>
                    </a:lnTo>
                    <a:lnTo>
                      <a:pt x="695" y="657"/>
                    </a:lnTo>
                    <a:lnTo>
                      <a:pt x="686" y="648"/>
                    </a:lnTo>
                    <a:lnTo>
                      <a:pt x="686" y="657"/>
                    </a:lnTo>
                    <a:lnTo>
                      <a:pt x="695" y="666"/>
                    </a:lnTo>
                    <a:lnTo>
                      <a:pt x="695" y="676"/>
                    </a:lnTo>
                    <a:lnTo>
                      <a:pt x="695" y="686"/>
                    </a:lnTo>
                    <a:lnTo>
                      <a:pt x="686" y="686"/>
                    </a:lnTo>
                    <a:lnTo>
                      <a:pt x="676" y="686"/>
                    </a:lnTo>
                    <a:lnTo>
                      <a:pt x="686" y="695"/>
                    </a:lnTo>
                    <a:lnTo>
                      <a:pt x="686" y="705"/>
                    </a:lnTo>
                    <a:lnTo>
                      <a:pt x="695" y="724"/>
                    </a:lnTo>
                    <a:lnTo>
                      <a:pt x="666" y="743"/>
                    </a:lnTo>
                    <a:lnTo>
                      <a:pt x="648" y="762"/>
                    </a:lnTo>
                    <a:lnTo>
                      <a:pt x="648" y="771"/>
                    </a:lnTo>
                    <a:lnTo>
                      <a:pt x="638" y="771"/>
                    </a:lnTo>
                    <a:lnTo>
                      <a:pt x="638" y="781"/>
                    </a:lnTo>
                    <a:lnTo>
                      <a:pt x="638" y="791"/>
                    </a:lnTo>
                    <a:lnTo>
                      <a:pt x="628" y="791"/>
                    </a:lnTo>
                    <a:lnTo>
                      <a:pt x="619" y="791"/>
                    </a:lnTo>
                    <a:lnTo>
                      <a:pt x="619" y="800"/>
                    </a:lnTo>
                    <a:lnTo>
                      <a:pt x="619" y="809"/>
                    </a:lnTo>
                    <a:lnTo>
                      <a:pt x="628" y="819"/>
                    </a:lnTo>
                    <a:lnTo>
                      <a:pt x="666" y="857"/>
                    </a:lnTo>
                    <a:lnTo>
                      <a:pt x="657" y="867"/>
                    </a:lnTo>
                    <a:lnTo>
                      <a:pt x="648" y="867"/>
                    </a:lnTo>
                    <a:lnTo>
                      <a:pt x="648" y="876"/>
                    </a:lnTo>
                    <a:lnTo>
                      <a:pt x="638" y="867"/>
                    </a:lnTo>
                    <a:lnTo>
                      <a:pt x="628" y="876"/>
                    </a:lnTo>
                    <a:lnTo>
                      <a:pt x="628" y="886"/>
                    </a:lnTo>
                    <a:lnTo>
                      <a:pt x="628" y="895"/>
                    </a:lnTo>
                    <a:lnTo>
                      <a:pt x="619" y="895"/>
                    </a:lnTo>
                    <a:lnTo>
                      <a:pt x="619" y="905"/>
                    </a:lnTo>
                    <a:lnTo>
                      <a:pt x="609" y="914"/>
                    </a:lnTo>
                    <a:lnTo>
                      <a:pt x="609" y="924"/>
                    </a:lnTo>
                    <a:lnTo>
                      <a:pt x="600" y="924"/>
                    </a:lnTo>
                    <a:lnTo>
                      <a:pt x="600" y="933"/>
                    </a:lnTo>
                    <a:lnTo>
                      <a:pt x="600" y="943"/>
                    </a:lnTo>
                    <a:lnTo>
                      <a:pt x="590" y="943"/>
                    </a:lnTo>
                    <a:lnTo>
                      <a:pt x="590" y="952"/>
                    </a:lnTo>
                    <a:lnTo>
                      <a:pt x="600" y="952"/>
                    </a:lnTo>
                    <a:lnTo>
                      <a:pt x="619" y="962"/>
                    </a:lnTo>
                    <a:lnTo>
                      <a:pt x="619" y="971"/>
                    </a:lnTo>
                    <a:lnTo>
                      <a:pt x="628" y="971"/>
                    </a:lnTo>
                    <a:lnTo>
                      <a:pt x="638" y="971"/>
                    </a:lnTo>
                    <a:lnTo>
                      <a:pt x="657" y="981"/>
                    </a:lnTo>
                    <a:lnTo>
                      <a:pt x="648" y="990"/>
                    </a:lnTo>
                    <a:lnTo>
                      <a:pt x="638" y="1000"/>
                    </a:lnTo>
                    <a:lnTo>
                      <a:pt x="628" y="1000"/>
                    </a:lnTo>
                    <a:lnTo>
                      <a:pt x="628" y="990"/>
                    </a:lnTo>
                    <a:lnTo>
                      <a:pt x="628" y="1000"/>
                    </a:lnTo>
                    <a:lnTo>
                      <a:pt x="619" y="1009"/>
                    </a:lnTo>
                    <a:lnTo>
                      <a:pt x="619" y="1019"/>
                    </a:lnTo>
                    <a:lnTo>
                      <a:pt x="609" y="1019"/>
                    </a:lnTo>
                    <a:lnTo>
                      <a:pt x="609" y="1029"/>
                    </a:lnTo>
                    <a:lnTo>
                      <a:pt x="609" y="1019"/>
                    </a:lnTo>
                    <a:lnTo>
                      <a:pt x="600" y="1019"/>
                    </a:lnTo>
                    <a:lnTo>
                      <a:pt x="590" y="1019"/>
                    </a:lnTo>
                    <a:lnTo>
                      <a:pt x="590" y="1029"/>
                    </a:lnTo>
                    <a:lnTo>
                      <a:pt x="581" y="1029"/>
                    </a:lnTo>
                    <a:lnTo>
                      <a:pt x="590" y="1029"/>
                    </a:lnTo>
                    <a:lnTo>
                      <a:pt x="590" y="1038"/>
                    </a:lnTo>
                    <a:lnTo>
                      <a:pt x="581" y="1038"/>
                    </a:lnTo>
                    <a:lnTo>
                      <a:pt x="581" y="1047"/>
                    </a:lnTo>
                    <a:lnTo>
                      <a:pt x="581" y="1057"/>
                    </a:lnTo>
                    <a:lnTo>
                      <a:pt x="581" y="1067"/>
                    </a:lnTo>
                    <a:lnTo>
                      <a:pt x="581" y="1076"/>
                    </a:lnTo>
                    <a:lnTo>
                      <a:pt x="590" y="1076"/>
                    </a:lnTo>
                    <a:lnTo>
                      <a:pt x="600" y="1067"/>
                    </a:lnTo>
                    <a:lnTo>
                      <a:pt x="600" y="1076"/>
                    </a:lnTo>
                    <a:lnTo>
                      <a:pt x="609" y="1076"/>
                    </a:lnTo>
                    <a:lnTo>
                      <a:pt x="619" y="1076"/>
                    </a:lnTo>
                    <a:lnTo>
                      <a:pt x="619" y="1086"/>
                    </a:lnTo>
                    <a:lnTo>
                      <a:pt x="619" y="1095"/>
                    </a:lnTo>
                    <a:lnTo>
                      <a:pt x="619" y="1105"/>
                    </a:lnTo>
                    <a:lnTo>
                      <a:pt x="609" y="1105"/>
                    </a:lnTo>
                    <a:lnTo>
                      <a:pt x="590" y="1133"/>
                    </a:lnTo>
                    <a:lnTo>
                      <a:pt x="581" y="1143"/>
                    </a:lnTo>
                    <a:lnTo>
                      <a:pt x="581" y="1152"/>
                    </a:lnTo>
                    <a:lnTo>
                      <a:pt x="590" y="1152"/>
                    </a:lnTo>
                    <a:lnTo>
                      <a:pt x="600" y="1162"/>
                    </a:lnTo>
                    <a:lnTo>
                      <a:pt x="609" y="1171"/>
                    </a:lnTo>
                    <a:lnTo>
                      <a:pt x="609" y="1181"/>
                    </a:lnTo>
                    <a:lnTo>
                      <a:pt x="609" y="1190"/>
                    </a:lnTo>
                    <a:lnTo>
                      <a:pt x="600" y="1200"/>
                    </a:lnTo>
                    <a:lnTo>
                      <a:pt x="600" y="1210"/>
                    </a:lnTo>
                    <a:lnTo>
                      <a:pt x="609" y="1210"/>
                    </a:lnTo>
                    <a:lnTo>
                      <a:pt x="609" y="1219"/>
                    </a:lnTo>
                    <a:lnTo>
                      <a:pt x="609" y="1228"/>
                    </a:lnTo>
                    <a:lnTo>
                      <a:pt x="619" y="1228"/>
                    </a:lnTo>
                    <a:lnTo>
                      <a:pt x="638" y="1248"/>
                    </a:lnTo>
                    <a:lnTo>
                      <a:pt x="638" y="1257"/>
                    </a:lnTo>
                    <a:lnTo>
                      <a:pt x="628" y="1276"/>
                    </a:lnTo>
                    <a:lnTo>
                      <a:pt x="619" y="1286"/>
                    </a:lnTo>
                    <a:lnTo>
                      <a:pt x="609" y="1295"/>
                    </a:lnTo>
                    <a:lnTo>
                      <a:pt x="609" y="1305"/>
                    </a:lnTo>
                    <a:lnTo>
                      <a:pt x="609" y="1314"/>
                    </a:lnTo>
                    <a:lnTo>
                      <a:pt x="609" y="1324"/>
                    </a:lnTo>
                    <a:lnTo>
                      <a:pt x="600" y="1333"/>
                    </a:lnTo>
                    <a:lnTo>
                      <a:pt x="600" y="1343"/>
                    </a:lnTo>
                    <a:lnTo>
                      <a:pt x="590" y="1343"/>
                    </a:lnTo>
                    <a:lnTo>
                      <a:pt x="581" y="1343"/>
                    </a:lnTo>
                    <a:lnTo>
                      <a:pt x="562" y="1343"/>
                    </a:lnTo>
                    <a:lnTo>
                      <a:pt x="562" y="1352"/>
                    </a:lnTo>
                    <a:lnTo>
                      <a:pt x="562" y="1362"/>
                    </a:lnTo>
                    <a:lnTo>
                      <a:pt x="562" y="1381"/>
                    </a:lnTo>
                    <a:lnTo>
                      <a:pt x="552" y="1390"/>
                    </a:lnTo>
                    <a:lnTo>
                      <a:pt x="552" y="1400"/>
                    </a:lnTo>
                    <a:lnTo>
                      <a:pt x="552" y="1409"/>
                    </a:lnTo>
                    <a:lnTo>
                      <a:pt x="543" y="1428"/>
                    </a:lnTo>
                    <a:lnTo>
                      <a:pt x="543" y="1438"/>
                    </a:lnTo>
                    <a:lnTo>
                      <a:pt x="533" y="1438"/>
                    </a:lnTo>
                    <a:lnTo>
                      <a:pt x="533" y="1428"/>
                    </a:lnTo>
                    <a:lnTo>
                      <a:pt x="523" y="1428"/>
                    </a:lnTo>
                    <a:lnTo>
                      <a:pt x="514" y="1428"/>
                    </a:lnTo>
                    <a:lnTo>
                      <a:pt x="514" y="1419"/>
                    </a:lnTo>
                    <a:lnTo>
                      <a:pt x="505" y="1419"/>
                    </a:lnTo>
                    <a:lnTo>
                      <a:pt x="495" y="1409"/>
                    </a:lnTo>
                    <a:lnTo>
                      <a:pt x="495" y="1419"/>
                    </a:lnTo>
                    <a:lnTo>
                      <a:pt x="495" y="1409"/>
                    </a:lnTo>
                    <a:lnTo>
                      <a:pt x="476" y="1381"/>
                    </a:lnTo>
                    <a:lnTo>
                      <a:pt x="466" y="1390"/>
                    </a:lnTo>
                    <a:lnTo>
                      <a:pt x="457" y="1400"/>
                    </a:lnTo>
                    <a:lnTo>
                      <a:pt x="457" y="1409"/>
                    </a:lnTo>
                    <a:lnTo>
                      <a:pt x="447" y="1409"/>
                    </a:lnTo>
                    <a:lnTo>
                      <a:pt x="438" y="1409"/>
                    </a:lnTo>
                    <a:lnTo>
                      <a:pt x="438" y="1419"/>
                    </a:lnTo>
                    <a:lnTo>
                      <a:pt x="428" y="1419"/>
                    </a:lnTo>
                    <a:lnTo>
                      <a:pt x="419" y="1428"/>
                    </a:lnTo>
                    <a:lnTo>
                      <a:pt x="419" y="1438"/>
                    </a:lnTo>
                    <a:lnTo>
                      <a:pt x="419" y="1428"/>
                    </a:lnTo>
                    <a:lnTo>
                      <a:pt x="409" y="1419"/>
                    </a:lnTo>
                    <a:lnTo>
                      <a:pt x="400" y="1419"/>
                    </a:lnTo>
                    <a:lnTo>
                      <a:pt x="390" y="1419"/>
                    </a:lnTo>
                    <a:lnTo>
                      <a:pt x="390" y="1409"/>
                    </a:lnTo>
                    <a:lnTo>
                      <a:pt x="390" y="1400"/>
                    </a:lnTo>
                    <a:lnTo>
                      <a:pt x="390" y="1390"/>
                    </a:lnTo>
                    <a:lnTo>
                      <a:pt x="381" y="1381"/>
                    </a:lnTo>
                    <a:lnTo>
                      <a:pt x="371" y="1381"/>
                    </a:lnTo>
                    <a:lnTo>
                      <a:pt x="371" y="1371"/>
                    </a:lnTo>
                    <a:lnTo>
                      <a:pt x="371" y="1362"/>
                    </a:lnTo>
                    <a:lnTo>
                      <a:pt x="381" y="1362"/>
                    </a:lnTo>
                    <a:lnTo>
                      <a:pt x="381" y="1352"/>
                    </a:lnTo>
                    <a:lnTo>
                      <a:pt x="362" y="1333"/>
                    </a:lnTo>
                    <a:lnTo>
                      <a:pt x="371" y="1333"/>
                    </a:lnTo>
                    <a:lnTo>
                      <a:pt x="371" y="1324"/>
                    </a:lnTo>
                    <a:lnTo>
                      <a:pt x="333" y="1295"/>
                    </a:lnTo>
                    <a:lnTo>
                      <a:pt x="333" y="1286"/>
                    </a:lnTo>
                    <a:lnTo>
                      <a:pt x="333" y="1276"/>
                    </a:lnTo>
                    <a:lnTo>
                      <a:pt x="324" y="1276"/>
                    </a:lnTo>
                    <a:lnTo>
                      <a:pt x="314" y="1286"/>
                    </a:lnTo>
                    <a:lnTo>
                      <a:pt x="305" y="1276"/>
                    </a:lnTo>
                    <a:lnTo>
                      <a:pt x="285" y="1257"/>
                    </a:lnTo>
                    <a:lnTo>
                      <a:pt x="276" y="1257"/>
                    </a:lnTo>
                    <a:lnTo>
                      <a:pt x="267" y="1257"/>
                    </a:lnTo>
                    <a:lnTo>
                      <a:pt x="257" y="1257"/>
                    </a:lnTo>
                    <a:lnTo>
                      <a:pt x="238" y="1267"/>
                    </a:lnTo>
                    <a:lnTo>
                      <a:pt x="228" y="1257"/>
                    </a:lnTo>
                    <a:lnTo>
                      <a:pt x="219" y="1257"/>
                    </a:lnTo>
                    <a:lnTo>
                      <a:pt x="190" y="1257"/>
                    </a:lnTo>
                    <a:lnTo>
                      <a:pt x="171" y="1267"/>
                    </a:lnTo>
                    <a:lnTo>
                      <a:pt x="162" y="1267"/>
                    </a:lnTo>
                    <a:lnTo>
                      <a:pt x="162" y="1248"/>
                    </a:lnTo>
                    <a:lnTo>
                      <a:pt x="152" y="1238"/>
                    </a:lnTo>
                    <a:lnTo>
                      <a:pt x="152" y="1228"/>
                    </a:lnTo>
                    <a:lnTo>
                      <a:pt x="162" y="1219"/>
                    </a:lnTo>
                    <a:lnTo>
                      <a:pt x="171" y="1210"/>
                    </a:lnTo>
                    <a:lnTo>
                      <a:pt x="181" y="1200"/>
                    </a:lnTo>
                    <a:lnTo>
                      <a:pt x="181" y="1190"/>
                    </a:lnTo>
                    <a:lnTo>
                      <a:pt x="190" y="1190"/>
                    </a:lnTo>
                    <a:lnTo>
                      <a:pt x="200" y="1190"/>
                    </a:lnTo>
                    <a:lnTo>
                      <a:pt x="200" y="1181"/>
                    </a:lnTo>
                    <a:lnTo>
                      <a:pt x="190" y="1171"/>
                    </a:lnTo>
                    <a:lnTo>
                      <a:pt x="171" y="1143"/>
                    </a:lnTo>
                    <a:lnTo>
                      <a:pt x="162" y="1143"/>
                    </a:lnTo>
                    <a:lnTo>
                      <a:pt x="162" y="1133"/>
                    </a:lnTo>
                    <a:lnTo>
                      <a:pt x="152" y="1124"/>
                    </a:lnTo>
                    <a:lnTo>
                      <a:pt x="143" y="1114"/>
                    </a:lnTo>
                    <a:lnTo>
                      <a:pt x="124" y="1114"/>
                    </a:lnTo>
                    <a:lnTo>
                      <a:pt x="114" y="1114"/>
                    </a:lnTo>
                    <a:lnTo>
                      <a:pt x="95" y="1114"/>
                    </a:lnTo>
                    <a:lnTo>
                      <a:pt x="86" y="1124"/>
                    </a:lnTo>
                    <a:lnTo>
                      <a:pt x="66" y="1114"/>
                    </a:lnTo>
                    <a:lnTo>
                      <a:pt x="66" y="1105"/>
                    </a:lnTo>
                    <a:lnTo>
                      <a:pt x="66" y="1095"/>
                    </a:lnTo>
                    <a:lnTo>
                      <a:pt x="76" y="1086"/>
                    </a:lnTo>
                    <a:lnTo>
                      <a:pt x="76" y="1076"/>
                    </a:lnTo>
                    <a:lnTo>
                      <a:pt x="76" y="1067"/>
                    </a:lnTo>
                    <a:lnTo>
                      <a:pt x="76" y="1057"/>
                    </a:lnTo>
                    <a:lnTo>
                      <a:pt x="66" y="1047"/>
                    </a:lnTo>
                    <a:lnTo>
                      <a:pt x="57" y="1047"/>
                    </a:lnTo>
                    <a:lnTo>
                      <a:pt x="28" y="1029"/>
                    </a:lnTo>
                    <a:lnTo>
                      <a:pt x="28" y="1038"/>
                    </a:lnTo>
                    <a:lnTo>
                      <a:pt x="19" y="1038"/>
                    </a:lnTo>
                    <a:lnTo>
                      <a:pt x="9" y="1038"/>
                    </a:lnTo>
                    <a:lnTo>
                      <a:pt x="0" y="1029"/>
                    </a:lnTo>
                    <a:lnTo>
                      <a:pt x="0" y="1019"/>
                    </a:lnTo>
                    <a:lnTo>
                      <a:pt x="0" y="1000"/>
                    </a:lnTo>
                    <a:lnTo>
                      <a:pt x="0" y="990"/>
                    </a:lnTo>
                    <a:lnTo>
                      <a:pt x="9" y="981"/>
                    </a:lnTo>
                    <a:lnTo>
                      <a:pt x="9" y="971"/>
                    </a:lnTo>
                    <a:lnTo>
                      <a:pt x="19" y="971"/>
                    </a:lnTo>
                    <a:lnTo>
                      <a:pt x="19" y="962"/>
                    </a:lnTo>
                    <a:lnTo>
                      <a:pt x="28" y="962"/>
                    </a:lnTo>
                    <a:lnTo>
                      <a:pt x="28" y="952"/>
                    </a:lnTo>
                    <a:lnTo>
                      <a:pt x="38" y="924"/>
                    </a:lnTo>
                    <a:lnTo>
                      <a:pt x="38" y="914"/>
                    </a:lnTo>
                    <a:lnTo>
                      <a:pt x="47" y="905"/>
                    </a:lnTo>
                    <a:lnTo>
                      <a:pt x="47" y="895"/>
                    </a:lnTo>
                    <a:lnTo>
                      <a:pt x="47" y="876"/>
                    </a:lnTo>
                    <a:lnTo>
                      <a:pt x="47" y="867"/>
                    </a:lnTo>
                    <a:lnTo>
                      <a:pt x="57" y="867"/>
                    </a:lnTo>
                    <a:lnTo>
                      <a:pt x="57" y="857"/>
                    </a:lnTo>
                    <a:lnTo>
                      <a:pt x="57" y="847"/>
                    </a:lnTo>
                    <a:lnTo>
                      <a:pt x="47" y="838"/>
                    </a:lnTo>
                    <a:lnTo>
                      <a:pt x="47" y="829"/>
                    </a:lnTo>
                    <a:lnTo>
                      <a:pt x="47" y="819"/>
                    </a:lnTo>
                    <a:lnTo>
                      <a:pt x="57" y="800"/>
                    </a:lnTo>
                    <a:lnTo>
                      <a:pt x="47" y="771"/>
                    </a:lnTo>
                    <a:lnTo>
                      <a:pt x="47" y="762"/>
                    </a:lnTo>
                    <a:lnTo>
                      <a:pt x="57" y="752"/>
                    </a:lnTo>
                    <a:lnTo>
                      <a:pt x="66" y="752"/>
                    </a:lnTo>
                    <a:lnTo>
                      <a:pt x="66" y="743"/>
                    </a:lnTo>
                    <a:lnTo>
                      <a:pt x="66" y="733"/>
                    </a:lnTo>
                    <a:lnTo>
                      <a:pt x="57" y="724"/>
                    </a:lnTo>
                    <a:lnTo>
                      <a:pt x="57" y="714"/>
                    </a:lnTo>
                    <a:lnTo>
                      <a:pt x="47" y="714"/>
                    </a:lnTo>
                    <a:lnTo>
                      <a:pt x="28" y="714"/>
                    </a:lnTo>
                    <a:lnTo>
                      <a:pt x="19" y="714"/>
                    </a:lnTo>
                    <a:lnTo>
                      <a:pt x="28" y="705"/>
                    </a:lnTo>
                    <a:lnTo>
                      <a:pt x="57" y="686"/>
                    </a:lnTo>
                    <a:lnTo>
                      <a:pt x="57" y="676"/>
                    </a:lnTo>
                    <a:lnTo>
                      <a:pt x="66" y="666"/>
                    </a:lnTo>
                    <a:lnTo>
                      <a:pt x="76" y="657"/>
                    </a:lnTo>
                    <a:lnTo>
                      <a:pt x="76" y="648"/>
                    </a:lnTo>
                    <a:lnTo>
                      <a:pt x="76" y="638"/>
                    </a:lnTo>
                    <a:lnTo>
                      <a:pt x="76" y="628"/>
                    </a:lnTo>
                    <a:lnTo>
                      <a:pt x="104" y="628"/>
                    </a:lnTo>
                    <a:lnTo>
                      <a:pt x="114" y="628"/>
                    </a:lnTo>
                    <a:lnTo>
                      <a:pt x="114" y="619"/>
                    </a:lnTo>
                    <a:lnTo>
                      <a:pt x="124" y="609"/>
                    </a:lnTo>
                    <a:lnTo>
                      <a:pt x="133" y="590"/>
                    </a:lnTo>
                    <a:lnTo>
                      <a:pt x="133" y="581"/>
                    </a:lnTo>
                    <a:lnTo>
                      <a:pt x="133" y="571"/>
                    </a:lnTo>
                    <a:lnTo>
                      <a:pt x="124" y="552"/>
                    </a:lnTo>
                    <a:lnTo>
                      <a:pt x="124" y="543"/>
                    </a:lnTo>
                    <a:lnTo>
                      <a:pt x="114" y="533"/>
                    </a:lnTo>
                    <a:lnTo>
                      <a:pt x="104" y="514"/>
                    </a:lnTo>
                    <a:lnTo>
                      <a:pt x="104" y="505"/>
                    </a:lnTo>
                    <a:lnTo>
                      <a:pt x="104" y="495"/>
                    </a:lnTo>
                    <a:lnTo>
                      <a:pt x="114" y="486"/>
                    </a:lnTo>
                    <a:lnTo>
                      <a:pt x="124" y="476"/>
                    </a:lnTo>
                    <a:lnTo>
                      <a:pt x="86" y="457"/>
                    </a:lnTo>
                    <a:lnTo>
                      <a:pt x="86" y="448"/>
                    </a:lnTo>
                    <a:lnTo>
                      <a:pt x="95" y="438"/>
                    </a:lnTo>
                    <a:lnTo>
                      <a:pt x="104" y="438"/>
                    </a:lnTo>
                    <a:lnTo>
                      <a:pt x="114" y="428"/>
                    </a:lnTo>
                    <a:lnTo>
                      <a:pt x="114" y="419"/>
                    </a:lnTo>
                    <a:lnTo>
                      <a:pt x="114" y="410"/>
                    </a:lnTo>
                    <a:lnTo>
                      <a:pt x="124" y="410"/>
                    </a:lnTo>
                    <a:lnTo>
                      <a:pt x="143" y="410"/>
                    </a:lnTo>
                    <a:lnTo>
                      <a:pt x="152" y="410"/>
                    </a:lnTo>
                    <a:lnTo>
                      <a:pt x="152" y="390"/>
                    </a:lnTo>
                    <a:lnTo>
                      <a:pt x="162" y="390"/>
                    </a:lnTo>
                    <a:lnTo>
                      <a:pt x="171" y="390"/>
                    </a:lnTo>
                    <a:lnTo>
                      <a:pt x="171" y="381"/>
                    </a:lnTo>
                    <a:lnTo>
                      <a:pt x="200" y="390"/>
                    </a:lnTo>
                    <a:lnTo>
                      <a:pt x="219" y="390"/>
                    </a:lnTo>
                    <a:lnTo>
                      <a:pt x="228" y="390"/>
                    </a:lnTo>
                    <a:lnTo>
                      <a:pt x="228" y="381"/>
                    </a:lnTo>
                    <a:lnTo>
                      <a:pt x="228" y="371"/>
                    </a:lnTo>
                    <a:lnTo>
                      <a:pt x="209" y="362"/>
                    </a:lnTo>
                    <a:lnTo>
                      <a:pt x="209" y="352"/>
                    </a:lnTo>
                    <a:lnTo>
                      <a:pt x="219" y="343"/>
                    </a:lnTo>
                    <a:lnTo>
                      <a:pt x="228" y="333"/>
                    </a:lnTo>
                    <a:lnTo>
                      <a:pt x="228" y="324"/>
                    </a:lnTo>
                    <a:lnTo>
                      <a:pt x="219" y="324"/>
                    </a:lnTo>
                    <a:lnTo>
                      <a:pt x="228" y="314"/>
                    </a:lnTo>
                    <a:lnTo>
                      <a:pt x="228" y="305"/>
                    </a:lnTo>
                    <a:lnTo>
                      <a:pt x="238" y="295"/>
                    </a:lnTo>
                    <a:lnTo>
                      <a:pt x="238" y="276"/>
                    </a:lnTo>
                    <a:lnTo>
                      <a:pt x="238" y="257"/>
                    </a:lnTo>
                    <a:lnTo>
                      <a:pt x="238" y="247"/>
                    </a:lnTo>
                    <a:lnTo>
                      <a:pt x="238" y="238"/>
                    </a:lnTo>
                    <a:lnTo>
                      <a:pt x="238" y="219"/>
                    </a:lnTo>
                    <a:lnTo>
                      <a:pt x="247" y="200"/>
                    </a:lnTo>
                    <a:lnTo>
                      <a:pt x="276" y="181"/>
                    </a:lnTo>
                    <a:lnTo>
                      <a:pt x="295" y="133"/>
                    </a:lnTo>
                    <a:lnTo>
                      <a:pt x="305" y="86"/>
                    </a:lnTo>
                    <a:lnTo>
                      <a:pt x="305" y="67"/>
                    </a:lnTo>
                    <a:lnTo>
                      <a:pt x="314" y="47"/>
                    </a:lnTo>
                    <a:lnTo>
                      <a:pt x="333" y="29"/>
                    </a:lnTo>
                    <a:lnTo>
                      <a:pt x="343" y="9"/>
                    </a:lnTo>
                    <a:lnTo>
                      <a:pt x="381" y="9"/>
                    </a:lnTo>
                    <a:lnTo>
                      <a:pt x="400" y="0"/>
                    </a:lnTo>
                    <a:lnTo>
                      <a:pt x="409" y="0"/>
                    </a:lnTo>
                    <a:lnTo>
                      <a:pt x="438" y="0"/>
                    </a:lnTo>
                    <a:lnTo>
                      <a:pt x="447" y="0"/>
                    </a:lnTo>
                    <a:lnTo>
                      <a:pt x="447" y="9"/>
                    </a:lnTo>
                    <a:lnTo>
                      <a:pt x="447" y="19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72" name="Freeform 15">
                <a:extLst>
                  <a:ext uri="{FF2B5EF4-FFF2-40B4-BE49-F238E27FC236}">
                    <a16:creationId xmlns:a16="http://schemas.microsoft.com/office/drawing/2014/main" id="{866AD9F7-DBC9-394C-877F-7C5763321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300" y="6030913"/>
                <a:ext cx="306388" cy="284162"/>
              </a:xfrm>
              <a:custGeom>
                <a:avLst/>
                <a:gdLst>
                  <a:gd name="T0" fmla="*/ 258030 w 849"/>
                  <a:gd name="T1" fmla="*/ 34128 h 791"/>
                  <a:gd name="T2" fmla="*/ 271743 w 849"/>
                  <a:gd name="T3" fmla="*/ 40954 h 791"/>
                  <a:gd name="T4" fmla="*/ 274991 w 849"/>
                  <a:gd name="T5" fmla="*/ 58198 h 791"/>
                  <a:gd name="T6" fmla="*/ 278600 w 849"/>
                  <a:gd name="T7" fmla="*/ 81908 h 791"/>
                  <a:gd name="T8" fmla="*/ 274991 w 849"/>
                  <a:gd name="T9" fmla="*/ 92326 h 791"/>
                  <a:gd name="T10" fmla="*/ 274991 w 849"/>
                  <a:gd name="T11" fmla="*/ 105977 h 791"/>
                  <a:gd name="T12" fmla="*/ 302418 w 849"/>
                  <a:gd name="T13" fmla="*/ 123221 h 791"/>
                  <a:gd name="T14" fmla="*/ 295562 w 849"/>
                  <a:gd name="T15" fmla="*/ 133280 h 791"/>
                  <a:gd name="T16" fmla="*/ 302418 w 849"/>
                  <a:gd name="T17" fmla="*/ 143698 h 791"/>
                  <a:gd name="T18" fmla="*/ 299170 w 849"/>
                  <a:gd name="T19" fmla="*/ 160941 h 791"/>
                  <a:gd name="T20" fmla="*/ 306027 w 849"/>
                  <a:gd name="T21" fmla="*/ 171000 h 791"/>
                  <a:gd name="T22" fmla="*/ 295562 w 849"/>
                  <a:gd name="T23" fmla="*/ 174593 h 791"/>
                  <a:gd name="T24" fmla="*/ 292314 w 849"/>
                  <a:gd name="T25" fmla="*/ 171000 h 791"/>
                  <a:gd name="T26" fmla="*/ 281848 w 849"/>
                  <a:gd name="T27" fmla="*/ 174593 h 791"/>
                  <a:gd name="T28" fmla="*/ 278600 w 849"/>
                  <a:gd name="T29" fmla="*/ 171000 h 791"/>
                  <a:gd name="T30" fmla="*/ 271743 w 849"/>
                  <a:gd name="T31" fmla="*/ 171000 h 791"/>
                  <a:gd name="T32" fmla="*/ 258030 w 849"/>
                  <a:gd name="T33" fmla="*/ 177826 h 791"/>
                  <a:gd name="T34" fmla="*/ 264887 w 849"/>
                  <a:gd name="T35" fmla="*/ 191477 h 791"/>
                  <a:gd name="T36" fmla="*/ 268135 w 849"/>
                  <a:gd name="T37" fmla="*/ 201895 h 791"/>
                  <a:gd name="T38" fmla="*/ 261278 w 849"/>
                  <a:gd name="T39" fmla="*/ 212313 h 791"/>
                  <a:gd name="T40" fmla="*/ 254421 w 849"/>
                  <a:gd name="T41" fmla="*/ 225964 h 791"/>
                  <a:gd name="T42" fmla="*/ 237460 w 849"/>
                  <a:gd name="T43" fmla="*/ 232431 h 791"/>
                  <a:gd name="T44" fmla="*/ 240708 w 849"/>
                  <a:gd name="T45" fmla="*/ 242849 h 791"/>
                  <a:gd name="T46" fmla="*/ 233851 w 849"/>
                  <a:gd name="T47" fmla="*/ 253267 h 791"/>
                  <a:gd name="T48" fmla="*/ 223746 w 849"/>
                  <a:gd name="T49" fmla="*/ 253267 h 791"/>
                  <a:gd name="T50" fmla="*/ 216529 w 849"/>
                  <a:gd name="T51" fmla="*/ 249675 h 791"/>
                  <a:gd name="T52" fmla="*/ 213281 w 849"/>
                  <a:gd name="T53" fmla="*/ 263326 h 791"/>
                  <a:gd name="T54" fmla="*/ 202815 w 849"/>
                  <a:gd name="T55" fmla="*/ 266918 h 791"/>
                  <a:gd name="T56" fmla="*/ 199567 w 849"/>
                  <a:gd name="T57" fmla="*/ 260093 h 791"/>
                  <a:gd name="T58" fmla="*/ 178636 w 849"/>
                  <a:gd name="T59" fmla="*/ 270151 h 791"/>
                  <a:gd name="T60" fmla="*/ 182245 w 849"/>
                  <a:gd name="T61" fmla="*/ 276977 h 791"/>
                  <a:gd name="T62" fmla="*/ 175388 w 849"/>
                  <a:gd name="T63" fmla="*/ 283803 h 791"/>
                  <a:gd name="T64" fmla="*/ 168531 w 849"/>
                  <a:gd name="T65" fmla="*/ 270151 h 791"/>
                  <a:gd name="T66" fmla="*/ 168531 w 849"/>
                  <a:gd name="T67" fmla="*/ 239616 h 791"/>
                  <a:gd name="T68" fmla="*/ 161675 w 849"/>
                  <a:gd name="T69" fmla="*/ 208721 h 791"/>
                  <a:gd name="T70" fmla="*/ 137496 w 849"/>
                  <a:gd name="T71" fmla="*/ 195069 h 791"/>
                  <a:gd name="T72" fmla="*/ 110069 w 849"/>
                  <a:gd name="T73" fmla="*/ 184651 h 791"/>
                  <a:gd name="T74" fmla="*/ 86251 w 849"/>
                  <a:gd name="T75" fmla="*/ 184651 h 791"/>
                  <a:gd name="T76" fmla="*/ 51606 w 849"/>
                  <a:gd name="T77" fmla="*/ 171000 h 791"/>
                  <a:gd name="T78" fmla="*/ 10466 w 849"/>
                  <a:gd name="T79" fmla="*/ 177826 h 791"/>
                  <a:gd name="T80" fmla="*/ 3609 w 849"/>
                  <a:gd name="T81" fmla="*/ 150523 h 791"/>
                  <a:gd name="T82" fmla="*/ 6857 w 849"/>
                  <a:gd name="T83" fmla="*/ 130046 h 791"/>
                  <a:gd name="T84" fmla="*/ 13713 w 849"/>
                  <a:gd name="T85" fmla="*/ 109569 h 791"/>
                  <a:gd name="T86" fmla="*/ 24179 w 849"/>
                  <a:gd name="T87" fmla="*/ 89093 h 791"/>
                  <a:gd name="T88" fmla="*/ 20931 w 849"/>
                  <a:gd name="T89" fmla="*/ 61431 h 791"/>
                  <a:gd name="T90" fmla="*/ 31036 w 849"/>
                  <a:gd name="T91" fmla="*/ 34128 h 791"/>
                  <a:gd name="T92" fmla="*/ 62072 w 849"/>
                  <a:gd name="T93" fmla="*/ 44546 h 791"/>
                  <a:gd name="T94" fmla="*/ 82642 w 849"/>
                  <a:gd name="T95" fmla="*/ 65023 h 791"/>
                  <a:gd name="T96" fmla="*/ 96355 w 849"/>
                  <a:gd name="T97" fmla="*/ 65023 h 791"/>
                  <a:gd name="T98" fmla="*/ 120534 w 849"/>
                  <a:gd name="T99" fmla="*/ 51372 h 791"/>
                  <a:gd name="T100" fmla="*/ 144352 w 849"/>
                  <a:gd name="T101" fmla="*/ 44546 h 791"/>
                  <a:gd name="T102" fmla="*/ 151209 w 849"/>
                  <a:gd name="T103" fmla="*/ 47779 h 791"/>
                  <a:gd name="T104" fmla="*/ 161675 w 849"/>
                  <a:gd name="T105" fmla="*/ 34128 h 791"/>
                  <a:gd name="T106" fmla="*/ 192710 w 849"/>
                  <a:gd name="T107" fmla="*/ 24069 h 791"/>
                  <a:gd name="T108" fmla="*/ 199567 w 849"/>
                  <a:gd name="T109" fmla="*/ 16884 h 791"/>
                  <a:gd name="T110" fmla="*/ 206424 w 849"/>
                  <a:gd name="T111" fmla="*/ 10418 h 791"/>
                  <a:gd name="T112" fmla="*/ 209672 w 849"/>
                  <a:gd name="T113" fmla="*/ 3233 h 791"/>
                  <a:gd name="T114" fmla="*/ 216529 w 849"/>
                  <a:gd name="T115" fmla="*/ 0 h 791"/>
                  <a:gd name="T116" fmla="*/ 216529 w 849"/>
                  <a:gd name="T117" fmla="*/ 3233 h 791"/>
                  <a:gd name="T118" fmla="*/ 223746 w 849"/>
                  <a:gd name="T119" fmla="*/ 0 h 791"/>
                  <a:gd name="T120" fmla="*/ 244316 w 849"/>
                  <a:gd name="T121" fmla="*/ 6826 h 791"/>
                  <a:gd name="T122" fmla="*/ 247564 w 849"/>
                  <a:gd name="T123" fmla="*/ 30895 h 7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49" h="791">
                    <a:moveTo>
                      <a:pt x="686" y="86"/>
                    </a:moveTo>
                    <a:lnTo>
                      <a:pt x="696" y="86"/>
                    </a:lnTo>
                    <a:lnTo>
                      <a:pt x="705" y="76"/>
                    </a:lnTo>
                    <a:lnTo>
                      <a:pt x="715" y="86"/>
                    </a:lnTo>
                    <a:lnTo>
                      <a:pt x="715" y="95"/>
                    </a:lnTo>
                    <a:lnTo>
                      <a:pt x="715" y="105"/>
                    </a:lnTo>
                    <a:lnTo>
                      <a:pt x="724" y="105"/>
                    </a:lnTo>
                    <a:lnTo>
                      <a:pt x="734" y="105"/>
                    </a:lnTo>
                    <a:lnTo>
                      <a:pt x="743" y="105"/>
                    </a:lnTo>
                    <a:lnTo>
                      <a:pt x="753" y="105"/>
                    </a:lnTo>
                    <a:lnTo>
                      <a:pt x="753" y="114"/>
                    </a:lnTo>
                    <a:lnTo>
                      <a:pt x="753" y="124"/>
                    </a:lnTo>
                    <a:lnTo>
                      <a:pt x="753" y="133"/>
                    </a:lnTo>
                    <a:lnTo>
                      <a:pt x="762" y="133"/>
                    </a:lnTo>
                    <a:lnTo>
                      <a:pt x="762" y="143"/>
                    </a:lnTo>
                    <a:lnTo>
                      <a:pt x="762" y="152"/>
                    </a:lnTo>
                    <a:lnTo>
                      <a:pt x="762" y="162"/>
                    </a:lnTo>
                    <a:lnTo>
                      <a:pt x="762" y="171"/>
                    </a:lnTo>
                    <a:lnTo>
                      <a:pt x="762" y="181"/>
                    </a:lnTo>
                    <a:lnTo>
                      <a:pt x="772" y="190"/>
                    </a:lnTo>
                    <a:lnTo>
                      <a:pt x="772" y="200"/>
                    </a:lnTo>
                    <a:lnTo>
                      <a:pt x="781" y="200"/>
                    </a:lnTo>
                    <a:lnTo>
                      <a:pt x="772" y="210"/>
                    </a:lnTo>
                    <a:lnTo>
                      <a:pt x="772" y="219"/>
                    </a:lnTo>
                    <a:lnTo>
                      <a:pt x="772" y="228"/>
                    </a:lnTo>
                    <a:lnTo>
                      <a:pt x="772" y="238"/>
                    </a:lnTo>
                    <a:lnTo>
                      <a:pt x="772" y="228"/>
                    </a:lnTo>
                    <a:lnTo>
                      <a:pt x="762" y="228"/>
                    </a:lnTo>
                    <a:lnTo>
                      <a:pt x="762" y="238"/>
                    </a:lnTo>
                    <a:lnTo>
                      <a:pt x="762" y="248"/>
                    </a:lnTo>
                    <a:lnTo>
                      <a:pt x="762" y="257"/>
                    </a:lnTo>
                    <a:lnTo>
                      <a:pt x="753" y="267"/>
                    </a:lnTo>
                    <a:lnTo>
                      <a:pt x="753" y="276"/>
                    </a:lnTo>
                    <a:lnTo>
                      <a:pt x="743" y="286"/>
                    </a:lnTo>
                    <a:lnTo>
                      <a:pt x="762" y="295"/>
                    </a:lnTo>
                    <a:lnTo>
                      <a:pt x="762" y="305"/>
                    </a:lnTo>
                    <a:lnTo>
                      <a:pt x="772" y="305"/>
                    </a:lnTo>
                    <a:lnTo>
                      <a:pt x="772" y="314"/>
                    </a:lnTo>
                    <a:lnTo>
                      <a:pt x="810" y="324"/>
                    </a:lnTo>
                    <a:lnTo>
                      <a:pt x="819" y="333"/>
                    </a:lnTo>
                    <a:lnTo>
                      <a:pt x="829" y="343"/>
                    </a:lnTo>
                    <a:lnTo>
                      <a:pt x="838" y="343"/>
                    </a:lnTo>
                    <a:lnTo>
                      <a:pt x="838" y="352"/>
                    </a:lnTo>
                    <a:lnTo>
                      <a:pt x="829" y="352"/>
                    </a:lnTo>
                    <a:lnTo>
                      <a:pt x="829" y="362"/>
                    </a:lnTo>
                    <a:lnTo>
                      <a:pt x="829" y="371"/>
                    </a:lnTo>
                    <a:lnTo>
                      <a:pt x="819" y="371"/>
                    </a:lnTo>
                    <a:lnTo>
                      <a:pt x="829" y="371"/>
                    </a:lnTo>
                    <a:lnTo>
                      <a:pt x="838" y="371"/>
                    </a:lnTo>
                    <a:lnTo>
                      <a:pt x="848" y="371"/>
                    </a:lnTo>
                    <a:lnTo>
                      <a:pt x="838" y="381"/>
                    </a:lnTo>
                    <a:lnTo>
                      <a:pt x="838" y="390"/>
                    </a:lnTo>
                    <a:lnTo>
                      <a:pt x="838" y="400"/>
                    </a:lnTo>
                    <a:lnTo>
                      <a:pt x="829" y="419"/>
                    </a:lnTo>
                    <a:lnTo>
                      <a:pt x="819" y="428"/>
                    </a:lnTo>
                    <a:lnTo>
                      <a:pt x="819" y="438"/>
                    </a:lnTo>
                    <a:lnTo>
                      <a:pt x="829" y="448"/>
                    </a:lnTo>
                    <a:lnTo>
                      <a:pt x="838" y="448"/>
                    </a:lnTo>
                    <a:lnTo>
                      <a:pt x="848" y="457"/>
                    </a:lnTo>
                    <a:lnTo>
                      <a:pt x="848" y="466"/>
                    </a:lnTo>
                    <a:lnTo>
                      <a:pt x="848" y="476"/>
                    </a:lnTo>
                    <a:lnTo>
                      <a:pt x="838" y="476"/>
                    </a:lnTo>
                    <a:lnTo>
                      <a:pt x="838" y="486"/>
                    </a:lnTo>
                    <a:lnTo>
                      <a:pt x="829" y="486"/>
                    </a:lnTo>
                    <a:lnTo>
                      <a:pt x="819" y="486"/>
                    </a:lnTo>
                    <a:lnTo>
                      <a:pt x="810" y="486"/>
                    </a:lnTo>
                    <a:lnTo>
                      <a:pt x="810" y="476"/>
                    </a:lnTo>
                    <a:lnTo>
                      <a:pt x="810" y="486"/>
                    </a:lnTo>
                    <a:lnTo>
                      <a:pt x="810" y="495"/>
                    </a:lnTo>
                    <a:lnTo>
                      <a:pt x="800" y="495"/>
                    </a:lnTo>
                    <a:lnTo>
                      <a:pt x="800" y="486"/>
                    </a:lnTo>
                    <a:lnTo>
                      <a:pt x="791" y="486"/>
                    </a:lnTo>
                    <a:lnTo>
                      <a:pt x="781" y="486"/>
                    </a:lnTo>
                    <a:lnTo>
                      <a:pt x="772" y="486"/>
                    </a:lnTo>
                    <a:lnTo>
                      <a:pt x="772" y="476"/>
                    </a:lnTo>
                    <a:lnTo>
                      <a:pt x="762" y="476"/>
                    </a:lnTo>
                    <a:lnTo>
                      <a:pt x="762" y="486"/>
                    </a:lnTo>
                    <a:lnTo>
                      <a:pt x="753" y="486"/>
                    </a:lnTo>
                    <a:lnTo>
                      <a:pt x="753" y="476"/>
                    </a:lnTo>
                    <a:lnTo>
                      <a:pt x="743" y="476"/>
                    </a:lnTo>
                    <a:lnTo>
                      <a:pt x="743" y="486"/>
                    </a:lnTo>
                    <a:lnTo>
                      <a:pt x="734" y="486"/>
                    </a:lnTo>
                    <a:lnTo>
                      <a:pt x="734" y="495"/>
                    </a:lnTo>
                    <a:lnTo>
                      <a:pt x="724" y="495"/>
                    </a:lnTo>
                    <a:lnTo>
                      <a:pt x="715" y="495"/>
                    </a:lnTo>
                    <a:lnTo>
                      <a:pt x="724" y="505"/>
                    </a:lnTo>
                    <a:lnTo>
                      <a:pt x="724" y="514"/>
                    </a:lnTo>
                    <a:lnTo>
                      <a:pt x="724" y="524"/>
                    </a:lnTo>
                    <a:lnTo>
                      <a:pt x="724" y="533"/>
                    </a:lnTo>
                    <a:lnTo>
                      <a:pt x="724" y="524"/>
                    </a:lnTo>
                    <a:lnTo>
                      <a:pt x="734" y="524"/>
                    </a:lnTo>
                    <a:lnTo>
                      <a:pt x="734" y="533"/>
                    </a:lnTo>
                    <a:lnTo>
                      <a:pt x="743" y="533"/>
                    </a:lnTo>
                    <a:lnTo>
                      <a:pt x="743" y="543"/>
                    </a:lnTo>
                    <a:lnTo>
                      <a:pt x="743" y="552"/>
                    </a:lnTo>
                    <a:lnTo>
                      <a:pt x="743" y="562"/>
                    </a:lnTo>
                    <a:lnTo>
                      <a:pt x="753" y="571"/>
                    </a:lnTo>
                    <a:lnTo>
                      <a:pt x="743" y="581"/>
                    </a:lnTo>
                    <a:lnTo>
                      <a:pt x="734" y="581"/>
                    </a:lnTo>
                    <a:lnTo>
                      <a:pt x="724" y="581"/>
                    </a:lnTo>
                    <a:lnTo>
                      <a:pt x="724" y="591"/>
                    </a:lnTo>
                    <a:lnTo>
                      <a:pt x="715" y="609"/>
                    </a:lnTo>
                    <a:lnTo>
                      <a:pt x="705" y="619"/>
                    </a:lnTo>
                    <a:lnTo>
                      <a:pt x="705" y="629"/>
                    </a:lnTo>
                    <a:lnTo>
                      <a:pt x="686" y="629"/>
                    </a:lnTo>
                    <a:lnTo>
                      <a:pt x="686" y="619"/>
                    </a:lnTo>
                    <a:lnTo>
                      <a:pt x="686" y="629"/>
                    </a:lnTo>
                    <a:lnTo>
                      <a:pt x="677" y="629"/>
                    </a:lnTo>
                    <a:lnTo>
                      <a:pt x="667" y="638"/>
                    </a:lnTo>
                    <a:lnTo>
                      <a:pt x="658" y="638"/>
                    </a:lnTo>
                    <a:lnTo>
                      <a:pt x="658" y="647"/>
                    </a:lnTo>
                    <a:lnTo>
                      <a:pt x="658" y="657"/>
                    </a:lnTo>
                    <a:lnTo>
                      <a:pt x="658" y="667"/>
                    </a:lnTo>
                    <a:lnTo>
                      <a:pt x="658" y="657"/>
                    </a:lnTo>
                    <a:lnTo>
                      <a:pt x="667" y="657"/>
                    </a:lnTo>
                    <a:lnTo>
                      <a:pt x="667" y="667"/>
                    </a:lnTo>
                    <a:lnTo>
                      <a:pt x="667" y="676"/>
                    </a:lnTo>
                    <a:lnTo>
                      <a:pt x="667" y="686"/>
                    </a:lnTo>
                    <a:lnTo>
                      <a:pt x="658" y="686"/>
                    </a:lnTo>
                    <a:lnTo>
                      <a:pt x="648" y="686"/>
                    </a:lnTo>
                    <a:lnTo>
                      <a:pt x="648" y="695"/>
                    </a:lnTo>
                    <a:lnTo>
                      <a:pt x="638" y="695"/>
                    </a:lnTo>
                    <a:lnTo>
                      <a:pt x="638" y="705"/>
                    </a:lnTo>
                    <a:lnTo>
                      <a:pt x="648" y="705"/>
                    </a:lnTo>
                    <a:lnTo>
                      <a:pt x="629" y="714"/>
                    </a:lnTo>
                    <a:lnTo>
                      <a:pt x="620" y="714"/>
                    </a:lnTo>
                    <a:lnTo>
                      <a:pt x="620" y="705"/>
                    </a:lnTo>
                    <a:lnTo>
                      <a:pt x="610" y="695"/>
                    </a:lnTo>
                    <a:lnTo>
                      <a:pt x="600" y="695"/>
                    </a:lnTo>
                    <a:lnTo>
                      <a:pt x="600" y="705"/>
                    </a:lnTo>
                    <a:lnTo>
                      <a:pt x="591" y="705"/>
                    </a:lnTo>
                    <a:lnTo>
                      <a:pt x="591" y="714"/>
                    </a:lnTo>
                    <a:lnTo>
                      <a:pt x="600" y="714"/>
                    </a:lnTo>
                    <a:lnTo>
                      <a:pt x="600" y="724"/>
                    </a:lnTo>
                    <a:lnTo>
                      <a:pt x="591" y="724"/>
                    </a:lnTo>
                    <a:lnTo>
                      <a:pt x="591" y="733"/>
                    </a:lnTo>
                    <a:lnTo>
                      <a:pt x="581" y="743"/>
                    </a:lnTo>
                    <a:lnTo>
                      <a:pt x="572" y="743"/>
                    </a:lnTo>
                    <a:lnTo>
                      <a:pt x="562" y="743"/>
                    </a:lnTo>
                    <a:lnTo>
                      <a:pt x="553" y="743"/>
                    </a:lnTo>
                    <a:lnTo>
                      <a:pt x="553" y="733"/>
                    </a:lnTo>
                    <a:lnTo>
                      <a:pt x="553" y="724"/>
                    </a:lnTo>
                    <a:lnTo>
                      <a:pt x="543" y="724"/>
                    </a:lnTo>
                    <a:lnTo>
                      <a:pt x="543" y="733"/>
                    </a:lnTo>
                    <a:lnTo>
                      <a:pt x="534" y="733"/>
                    </a:lnTo>
                    <a:lnTo>
                      <a:pt x="515" y="733"/>
                    </a:lnTo>
                    <a:lnTo>
                      <a:pt x="515" y="743"/>
                    </a:lnTo>
                    <a:lnTo>
                      <a:pt x="505" y="743"/>
                    </a:lnTo>
                    <a:lnTo>
                      <a:pt x="505" y="752"/>
                    </a:lnTo>
                    <a:lnTo>
                      <a:pt x="495" y="752"/>
                    </a:lnTo>
                    <a:lnTo>
                      <a:pt x="495" y="762"/>
                    </a:lnTo>
                    <a:lnTo>
                      <a:pt x="505" y="771"/>
                    </a:lnTo>
                    <a:lnTo>
                      <a:pt x="505" y="781"/>
                    </a:lnTo>
                    <a:lnTo>
                      <a:pt x="495" y="781"/>
                    </a:lnTo>
                    <a:lnTo>
                      <a:pt x="486" y="790"/>
                    </a:lnTo>
                    <a:lnTo>
                      <a:pt x="477" y="781"/>
                    </a:lnTo>
                    <a:lnTo>
                      <a:pt x="477" y="771"/>
                    </a:lnTo>
                    <a:lnTo>
                      <a:pt x="477" y="762"/>
                    </a:lnTo>
                    <a:lnTo>
                      <a:pt x="467" y="762"/>
                    </a:lnTo>
                    <a:lnTo>
                      <a:pt x="467" y="752"/>
                    </a:lnTo>
                    <a:lnTo>
                      <a:pt x="457" y="733"/>
                    </a:lnTo>
                    <a:lnTo>
                      <a:pt x="448" y="724"/>
                    </a:lnTo>
                    <a:lnTo>
                      <a:pt x="457" y="714"/>
                    </a:lnTo>
                    <a:lnTo>
                      <a:pt x="448" y="705"/>
                    </a:lnTo>
                    <a:lnTo>
                      <a:pt x="457" y="695"/>
                    </a:lnTo>
                    <a:lnTo>
                      <a:pt x="457" y="686"/>
                    </a:lnTo>
                    <a:lnTo>
                      <a:pt x="457" y="676"/>
                    </a:lnTo>
                    <a:lnTo>
                      <a:pt x="467" y="667"/>
                    </a:lnTo>
                    <a:lnTo>
                      <a:pt x="467" y="657"/>
                    </a:lnTo>
                    <a:lnTo>
                      <a:pt x="467" y="647"/>
                    </a:lnTo>
                    <a:lnTo>
                      <a:pt x="467" y="638"/>
                    </a:lnTo>
                    <a:lnTo>
                      <a:pt x="457" y="629"/>
                    </a:lnTo>
                    <a:lnTo>
                      <a:pt x="457" y="619"/>
                    </a:lnTo>
                    <a:lnTo>
                      <a:pt x="457" y="609"/>
                    </a:lnTo>
                    <a:lnTo>
                      <a:pt x="457" y="600"/>
                    </a:lnTo>
                    <a:lnTo>
                      <a:pt x="448" y="591"/>
                    </a:lnTo>
                    <a:lnTo>
                      <a:pt x="448" y="581"/>
                    </a:lnTo>
                    <a:lnTo>
                      <a:pt x="448" y="571"/>
                    </a:lnTo>
                    <a:lnTo>
                      <a:pt x="448" y="562"/>
                    </a:lnTo>
                    <a:lnTo>
                      <a:pt x="438" y="562"/>
                    </a:lnTo>
                    <a:lnTo>
                      <a:pt x="429" y="562"/>
                    </a:lnTo>
                    <a:lnTo>
                      <a:pt x="400" y="562"/>
                    </a:lnTo>
                    <a:lnTo>
                      <a:pt x="381" y="571"/>
                    </a:lnTo>
                    <a:lnTo>
                      <a:pt x="381" y="562"/>
                    </a:lnTo>
                    <a:lnTo>
                      <a:pt x="381" y="543"/>
                    </a:lnTo>
                    <a:lnTo>
                      <a:pt x="372" y="543"/>
                    </a:lnTo>
                    <a:lnTo>
                      <a:pt x="372" y="533"/>
                    </a:lnTo>
                    <a:lnTo>
                      <a:pt x="362" y="533"/>
                    </a:lnTo>
                    <a:lnTo>
                      <a:pt x="353" y="524"/>
                    </a:lnTo>
                    <a:lnTo>
                      <a:pt x="334" y="514"/>
                    </a:lnTo>
                    <a:lnTo>
                      <a:pt x="324" y="514"/>
                    </a:lnTo>
                    <a:lnTo>
                      <a:pt x="315" y="514"/>
                    </a:lnTo>
                    <a:lnTo>
                      <a:pt x="305" y="514"/>
                    </a:lnTo>
                    <a:lnTo>
                      <a:pt x="296" y="524"/>
                    </a:lnTo>
                    <a:lnTo>
                      <a:pt x="296" y="514"/>
                    </a:lnTo>
                    <a:lnTo>
                      <a:pt x="286" y="514"/>
                    </a:lnTo>
                    <a:lnTo>
                      <a:pt x="257" y="524"/>
                    </a:lnTo>
                    <a:lnTo>
                      <a:pt x="248" y="524"/>
                    </a:lnTo>
                    <a:lnTo>
                      <a:pt x="248" y="514"/>
                    </a:lnTo>
                    <a:lnTo>
                      <a:pt x="239" y="514"/>
                    </a:lnTo>
                    <a:lnTo>
                      <a:pt x="229" y="505"/>
                    </a:lnTo>
                    <a:lnTo>
                      <a:pt x="219" y="505"/>
                    </a:lnTo>
                    <a:lnTo>
                      <a:pt x="191" y="466"/>
                    </a:lnTo>
                    <a:lnTo>
                      <a:pt x="181" y="466"/>
                    </a:lnTo>
                    <a:lnTo>
                      <a:pt x="162" y="448"/>
                    </a:lnTo>
                    <a:lnTo>
                      <a:pt x="153" y="448"/>
                    </a:lnTo>
                    <a:lnTo>
                      <a:pt x="153" y="457"/>
                    </a:lnTo>
                    <a:lnTo>
                      <a:pt x="153" y="466"/>
                    </a:lnTo>
                    <a:lnTo>
                      <a:pt x="153" y="476"/>
                    </a:lnTo>
                    <a:lnTo>
                      <a:pt x="143" y="476"/>
                    </a:lnTo>
                    <a:lnTo>
                      <a:pt x="134" y="476"/>
                    </a:lnTo>
                    <a:lnTo>
                      <a:pt x="134" y="486"/>
                    </a:lnTo>
                    <a:lnTo>
                      <a:pt x="124" y="505"/>
                    </a:lnTo>
                    <a:lnTo>
                      <a:pt x="105" y="514"/>
                    </a:lnTo>
                    <a:lnTo>
                      <a:pt x="96" y="514"/>
                    </a:lnTo>
                    <a:lnTo>
                      <a:pt x="67" y="514"/>
                    </a:lnTo>
                    <a:lnTo>
                      <a:pt x="58" y="514"/>
                    </a:lnTo>
                    <a:lnTo>
                      <a:pt x="48" y="505"/>
                    </a:lnTo>
                    <a:lnTo>
                      <a:pt x="38" y="505"/>
                    </a:lnTo>
                    <a:lnTo>
                      <a:pt x="29" y="505"/>
                    </a:lnTo>
                    <a:lnTo>
                      <a:pt x="19" y="495"/>
                    </a:lnTo>
                    <a:lnTo>
                      <a:pt x="29" y="495"/>
                    </a:lnTo>
                    <a:lnTo>
                      <a:pt x="29" y="486"/>
                    </a:lnTo>
                    <a:lnTo>
                      <a:pt x="29" y="476"/>
                    </a:lnTo>
                    <a:lnTo>
                      <a:pt x="19" y="466"/>
                    </a:lnTo>
                    <a:lnTo>
                      <a:pt x="10" y="466"/>
                    </a:lnTo>
                    <a:lnTo>
                      <a:pt x="10" y="457"/>
                    </a:lnTo>
                    <a:lnTo>
                      <a:pt x="19" y="448"/>
                    </a:lnTo>
                    <a:lnTo>
                      <a:pt x="10" y="438"/>
                    </a:lnTo>
                    <a:lnTo>
                      <a:pt x="10" y="428"/>
                    </a:lnTo>
                    <a:lnTo>
                      <a:pt x="10" y="419"/>
                    </a:lnTo>
                    <a:lnTo>
                      <a:pt x="19" y="409"/>
                    </a:lnTo>
                    <a:lnTo>
                      <a:pt x="10" y="400"/>
                    </a:lnTo>
                    <a:lnTo>
                      <a:pt x="0" y="390"/>
                    </a:lnTo>
                    <a:lnTo>
                      <a:pt x="0" y="381"/>
                    </a:lnTo>
                    <a:lnTo>
                      <a:pt x="10" y="371"/>
                    </a:lnTo>
                    <a:lnTo>
                      <a:pt x="19" y="371"/>
                    </a:lnTo>
                    <a:lnTo>
                      <a:pt x="19" y="362"/>
                    </a:lnTo>
                    <a:lnTo>
                      <a:pt x="19" y="352"/>
                    </a:lnTo>
                    <a:lnTo>
                      <a:pt x="19" y="343"/>
                    </a:lnTo>
                    <a:lnTo>
                      <a:pt x="29" y="333"/>
                    </a:lnTo>
                    <a:lnTo>
                      <a:pt x="29" y="324"/>
                    </a:lnTo>
                    <a:lnTo>
                      <a:pt x="29" y="314"/>
                    </a:lnTo>
                    <a:lnTo>
                      <a:pt x="38" y="314"/>
                    </a:lnTo>
                    <a:lnTo>
                      <a:pt x="38" y="305"/>
                    </a:lnTo>
                    <a:lnTo>
                      <a:pt x="48" y="314"/>
                    </a:lnTo>
                    <a:lnTo>
                      <a:pt x="48" y="305"/>
                    </a:lnTo>
                    <a:lnTo>
                      <a:pt x="48" y="295"/>
                    </a:lnTo>
                    <a:lnTo>
                      <a:pt x="48" y="286"/>
                    </a:lnTo>
                    <a:lnTo>
                      <a:pt x="48" y="276"/>
                    </a:lnTo>
                    <a:lnTo>
                      <a:pt x="38" y="257"/>
                    </a:lnTo>
                    <a:lnTo>
                      <a:pt x="38" y="248"/>
                    </a:lnTo>
                    <a:lnTo>
                      <a:pt x="58" y="248"/>
                    </a:lnTo>
                    <a:lnTo>
                      <a:pt x="67" y="248"/>
                    </a:lnTo>
                    <a:lnTo>
                      <a:pt x="76" y="228"/>
                    </a:lnTo>
                    <a:lnTo>
                      <a:pt x="76" y="219"/>
                    </a:lnTo>
                    <a:lnTo>
                      <a:pt x="67" y="219"/>
                    </a:lnTo>
                    <a:lnTo>
                      <a:pt x="67" y="210"/>
                    </a:lnTo>
                    <a:lnTo>
                      <a:pt x="76" y="200"/>
                    </a:lnTo>
                    <a:lnTo>
                      <a:pt x="67" y="200"/>
                    </a:lnTo>
                    <a:lnTo>
                      <a:pt x="67" y="190"/>
                    </a:lnTo>
                    <a:lnTo>
                      <a:pt x="58" y="181"/>
                    </a:lnTo>
                    <a:lnTo>
                      <a:pt x="58" y="171"/>
                    </a:lnTo>
                    <a:lnTo>
                      <a:pt x="58" y="152"/>
                    </a:lnTo>
                    <a:lnTo>
                      <a:pt x="58" y="143"/>
                    </a:lnTo>
                    <a:lnTo>
                      <a:pt x="48" y="124"/>
                    </a:lnTo>
                    <a:lnTo>
                      <a:pt x="58" y="124"/>
                    </a:lnTo>
                    <a:lnTo>
                      <a:pt x="67" y="105"/>
                    </a:lnTo>
                    <a:lnTo>
                      <a:pt x="76" y="105"/>
                    </a:lnTo>
                    <a:lnTo>
                      <a:pt x="76" y="114"/>
                    </a:lnTo>
                    <a:lnTo>
                      <a:pt x="86" y="105"/>
                    </a:lnTo>
                    <a:lnTo>
                      <a:pt x="86" y="95"/>
                    </a:lnTo>
                    <a:lnTo>
                      <a:pt x="96" y="76"/>
                    </a:lnTo>
                    <a:lnTo>
                      <a:pt x="105" y="76"/>
                    </a:lnTo>
                    <a:lnTo>
                      <a:pt x="115" y="86"/>
                    </a:lnTo>
                    <a:lnTo>
                      <a:pt x="124" y="86"/>
                    </a:lnTo>
                    <a:lnTo>
                      <a:pt x="134" y="95"/>
                    </a:lnTo>
                    <a:lnTo>
                      <a:pt x="143" y="86"/>
                    </a:lnTo>
                    <a:lnTo>
                      <a:pt x="143" y="95"/>
                    </a:lnTo>
                    <a:lnTo>
                      <a:pt x="153" y="95"/>
                    </a:lnTo>
                    <a:lnTo>
                      <a:pt x="162" y="105"/>
                    </a:lnTo>
                    <a:lnTo>
                      <a:pt x="172" y="114"/>
                    </a:lnTo>
                    <a:lnTo>
                      <a:pt x="172" y="124"/>
                    </a:lnTo>
                    <a:lnTo>
                      <a:pt x="172" y="133"/>
                    </a:lnTo>
                    <a:lnTo>
                      <a:pt x="172" y="143"/>
                    </a:lnTo>
                    <a:lnTo>
                      <a:pt x="181" y="143"/>
                    </a:lnTo>
                    <a:lnTo>
                      <a:pt x="181" y="152"/>
                    </a:lnTo>
                    <a:lnTo>
                      <a:pt x="191" y="162"/>
                    </a:lnTo>
                    <a:lnTo>
                      <a:pt x="200" y="162"/>
                    </a:lnTo>
                    <a:lnTo>
                      <a:pt x="210" y="162"/>
                    </a:lnTo>
                    <a:lnTo>
                      <a:pt x="219" y="181"/>
                    </a:lnTo>
                    <a:lnTo>
                      <a:pt x="229" y="181"/>
                    </a:lnTo>
                    <a:lnTo>
                      <a:pt x="239" y="181"/>
                    </a:lnTo>
                    <a:lnTo>
                      <a:pt x="248" y="181"/>
                    </a:lnTo>
                    <a:lnTo>
                      <a:pt x="257" y="171"/>
                    </a:lnTo>
                    <a:lnTo>
                      <a:pt x="267" y="181"/>
                    </a:lnTo>
                    <a:lnTo>
                      <a:pt x="277" y="171"/>
                    </a:lnTo>
                    <a:lnTo>
                      <a:pt x="286" y="171"/>
                    </a:lnTo>
                    <a:lnTo>
                      <a:pt x="296" y="171"/>
                    </a:lnTo>
                    <a:lnTo>
                      <a:pt x="305" y="171"/>
                    </a:lnTo>
                    <a:lnTo>
                      <a:pt x="315" y="162"/>
                    </a:lnTo>
                    <a:lnTo>
                      <a:pt x="324" y="162"/>
                    </a:lnTo>
                    <a:lnTo>
                      <a:pt x="324" y="152"/>
                    </a:lnTo>
                    <a:lnTo>
                      <a:pt x="324" y="143"/>
                    </a:lnTo>
                    <a:lnTo>
                      <a:pt x="334" y="143"/>
                    </a:lnTo>
                    <a:lnTo>
                      <a:pt x="343" y="152"/>
                    </a:lnTo>
                    <a:lnTo>
                      <a:pt x="353" y="152"/>
                    </a:lnTo>
                    <a:lnTo>
                      <a:pt x="353" y="143"/>
                    </a:lnTo>
                    <a:lnTo>
                      <a:pt x="372" y="152"/>
                    </a:lnTo>
                    <a:lnTo>
                      <a:pt x="381" y="152"/>
                    </a:lnTo>
                    <a:lnTo>
                      <a:pt x="381" y="143"/>
                    </a:lnTo>
                    <a:lnTo>
                      <a:pt x="400" y="124"/>
                    </a:lnTo>
                    <a:lnTo>
                      <a:pt x="410" y="133"/>
                    </a:lnTo>
                    <a:lnTo>
                      <a:pt x="400" y="133"/>
                    </a:lnTo>
                    <a:lnTo>
                      <a:pt x="419" y="124"/>
                    </a:lnTo>
                    <a:lnTo>
                      <a:pt x="419" y="133"/>
                    </a:lnTo>
                    <a:lnTo>
                      <a:pt x="429" y="133"/>
                    </a:lnTo>
                    <a:lnTo>
                      <a:pt x="448" y="124"/>
                    </a:lnTo>
                    <a:lnTo>
                      <a:pt x="448" y="114"/>
                    </a:lnTo>
                    <a:lnTo>
                      <a:pt x="448" y="105"/>
                    </a:lnTo>
                    <a:lnTo>
                      <a:pt x="448" y="95"/>
                    </a:lnTo>
                    <a:lnTo>
                      <a:pt x="457" y="95"/>
                    </a:lnTo>
                    <a:lnTo>
                      <a:pt x="457" y="86"/>
                    </a:lnTo>
                    <a:lnTo>
                      <a:pt x="467" y="86"/>
                    </a:lnTo>
                    <a:lnTo>
                      <a:pt x="486" y="86"/>
                    </a:lnTo>
                    <a:lnTo>
                      <a:pt x="495" y="76"/>
                    </a:lnTo>
                    <a:lnTo>
                      <a:pt x="524" y="67"/>
                    </a:lnTo>
                    <a:lnTo>
                      <a:pt x="534" y="67"/>
                    </a:lnTo>
                    <a:lnTo>
                      <a:pt x="543" y="67"/>
                    </a:lnTo>
                    <a:lnTo>
                      <a:pt x="543" y="57"/>
                    </a:lnTo>
                    <a:lnTo>
                      <a:pt x="543" y="47"/>
                    </a:lnTo>
                    <a:lnTo>
                      <a:pt x="553" y="47"/>
                    </a:lnTo>
                    <a:lnTo>
                      <a:pt x="562" y="47"/>
                    </a:lnTo>
                    <a:lnTo>
                      <a:pt x="572" y="47"/>
                    </a:lnTo>
                    <a:lnTo>
                      <a:pt x="572" y="38"/>
                    </a:lnTo>
                    <a:lnTo>
                      <a:pt x="572" y="29"/>
                    </a:lnTo>
                    <a:lnTo>
                      <a:pt x="572" y="19"/>
                    </a:lnTo>
                    <a:lnTo>
                      <a:pt x="581" y="9"/>
                    </a:lnTo>
                    <a:lnTo>
                      <a:pt x="581" y="0"/>
                    </a:lnTo>
                    <a:lnTo>
                      <a:pt x="591" y="0"/>
                    </a:lnTo>
                    <a:lnTo>
                      <a:pt x="600" y="0"/>
                    </a:lnTo>
                    <a:lnTo>
                      <a:pt x="610" y="0"/>
                    </a:lnTo>
                    <a:lnTo>
                      <a:pt x="610" y="9"/>
                    </a:lnTo>
                    <a:lnTo>
                      <a:pt x="600" y="9"/>
                    </a:lnTo>
                    <a:lnTo>
                      <a:pt x="610" y="9"/>
                    </a:lnTo>
                    <a:lnTo>
                      <a:pt x="620" y="19"/>
                    </a:lnTo>
                    <a:lnTo>
                      <a:pt x="620" y="9"/>
                    </a:lnTo>
                    <a:lnTo>
                      <a:pt x="629" y="19"/>
                    </a:lnTo>
                    <a:lnTo>
                      <a:pt x="629" y="9"/>
                    </a:lnTo>
                    <a:lnTo>
                      <a:pt x="620" y="9"/>
                    </a:lnTo>
                    <a:lnTo>
                      <a:pt x="620" y="0"/>
                    </a:lnTo>
                    <a:lnTo>
                      <a:pt x="629" y="0"/>
                    </a:lnTo>
                    <a:lnTo>
                      <a:pt x="638" y="0"/>
                    </a:lnTo>
                    <a:lnTo>
                      <a:pt x="648" y="0"/>
                    </a:lnTo>
                    <a:lnTo>
                      <a:pt x="658" y="0"/>
                    </a:lnTo>
                    <a:lnTo>
                      <a:pt x="658" y="9"/>
                    </a:lnTo>
                    <a:lnTo>
                      <a:pt x="667" y="9"/>
                    </a:lnTo>
                    <a:lnTo>
                      <a:pt x="677" y="19"/>
                    </a:lnTo>
                    <a:lnTo>
                      <a:pt x="686" y="38"/>
                    </a:lnTo>
                    <a:lnTo>
                      <a:pt x="686" y="57"/>
                    </a:lnTo>
                    <a:lnTo>
                      <a:pt x="686" y="67"/>
                    </a:lnTo>
                    <a:lnTo>
                      <a:pt x="686" y="76"/>
                    </a:lnTo>
                    <a:lnTo>
                      <a:pt x="686" y="86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73" name="Freeform 16">
                <a:extLst>
                  <a:ext uri="{FF2B5EF4-FFF2-40B4-BE49-F238E27FC236}">
                    <a16:creationId xmlns:a16="http://schemas.microsoft.com/office/drawing/2014/main" id="{20E2D9DD-2248-3C44-BF11-9D092DB1A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5743575"/>
                <a:ext cx="366713" cy="336550"/>
              </a:xfrm>
              <a:custGeom>
                <a:avLst/>
                <a:gdLst>
                  <a:gd name="T0" fmla="*/ 335764 w 1019"/>
                  <a:gd name="T1" fmla="*/ 96209 h 934"/>
                  <a:gd name="T2" fmla="*/ 366353 w 1019"/>
                  <a:gd name="T3" fmla="*/ 113144 h 934"/>
                  <a:gd name="T4" fmla="*/ 366353 w 1019"/>
                  <a:gd name="T5" fmla="*/ 119991 h 934"/>
                  <a:gd name="T6" fmla="*/ 366353 w 1019"/>
                  <a:gd name="T7" fmla="*/ 133683 h 934"/>
                  <a:gd name="T8" fmla="*/ 359875 w 1019"/>
                  <a:gd name="T9" fmla="*/ 144133 h 934"/>
                  <a:gd name="T10" fmla="*/ 359875 w 1019"/>
                  <a:gd name="T11" fmla="*/ 157825 h 934"/>
                  <a:gd name="T12" fmla="*/ 349439 w 1019"/>
                  <a:gd name="T13" fmla="*/ 161429 h 934"/>
                  <a:gd name="T14" fmla="*/ 345840 w 1019"/>
                  <a:gd name="T15" fmla="*/ 175121 h 934"/>
                  <a:gd name="T16" fmla="*/ 339003 w 1019"/>
                  <a:gd name="T17" fmla="*/ 202507 h 934"/>
                  <a:gd name="T18" fmla="*/ 328926 w 1019"/>
                  <a:gd name="T19" fmla="*/ 209353 h 934"/>
                  <a:gd name="T20" fmla="*/ 311652 w 1019"/>
                  <a:gd name="T21" fmla="*/ 219442 h 934"/>
                  <a:gd name="T22" fmla="*/ 301576 w 1019"/>
                  <a:gd name="T23" fmla="*/ 226649 h 934"/>
                  <a:gd name="T24" fmla="*/ 284302 w 1019"/>
                  <a:gd name="T25" fmla="*/ 229892 h 934"/>
                  <a:gd name="T26" fmla="*/ 280703 w 1019"/>
                  <a:gd name="T27" fmla="*/ 240341 h 934"/>
                  <a:gd name="T28" fmla="*/ 267028 w 1019"/>
                  <a:gd name="T29" fmla="*/ 247188 h 934"/>
                  <a:gd name="T30" fmla="*/ 243276 w 1019"/>
                  <a:gd name="T31" fmla="*/ 240341 h 934"/>
                  <a:gd name="T32" fmla="*/ 243276 w 1019"/>
                  <a:gd name="T33" fmla="*/ 250431 h 934"/>
                  <a:gd name="T34" fmla="*/ 229241 w 1019"/>
                  <a:gd name="T35" fmla="*/ 260880 h 934"/>
                  <a:gd name="T36" fmla="*/ 222763 w 1019"/>
                  <a:gd name="T37" fmla="*/ 267727 h 934"/>
                  <a:gd name="T38" fmla="*/ 198651 w 1019"/>
                  <a:gd name="T39" fmla="*/ 236738 h 934"/>
                  <a:gd name="T40" fmla="*/ 181377 w 1019"/>
                  <a:gd name="T41" fmla="*/ 236738 h 934"/>
                  <a:gd name="T42" fmla="*/ 178138 w 1019"/>
                  <a:gd name="T43" fmla="*/ 240341 h 934"/>
                  <a:gd name="T44" fmla="*/ 171301 w 1019"/>
                  <a:gd name="T45" fmla="*/ 254034 h 934"/>
                  <a:gd name="T46" fmla="*/ 160864 w 1019"/>
                  <a:gd name="T47" fmla="*/ 264123 h 934"/>
                  <a:gd name="T48" fmla="*/ 160864 w 1019"/>
                  <a:gd name="T49" fmla="*/ 270970 h 934"/>
                  <a:gd name="T50" fmla="*/ 150788 w 1019"/>
                  <a:gd name="T51" fmla="*/ 277816 h 934"/>
                  <a:gd name="T52" fmla="*/ 140351 w 1019"/>
                  <a:gd name="T53" fmla="*/ 281419 h 934"/>
                  <a:gd name="T54" fmla="*/ 143590 w 1019"/>
                  <a:gd name="T55" fmla="*/ 288266 h 934"/>
                  <a:gd name="T56" fmla="*/ 133514 w 1019"/>
                  <a:gd name="T57" fmla="*/ 291509 h 934"/>
                  <a:gd name="T58" fmla="*/ 126676 w 1019"/>
                  <a:gd name="T59" fmla="*/ 288266 h 934"/>
                  <a:gd name="T60" fmla="*/ 123077 w 1019"/>
                  <a:gd name="T61" fmla="*/ 291509 h 934"/>
                  <a:gd name="T62" fmla="*/ 119838 w 1019"/>
                  <a:gd name="T63" fmla="*/ 301958 h 934"/>
                  <a:gd name="T64" fmla="*/ 109402 w 1019"/>
                  <a:gd name="T65" fmla="*/ 308804 h 934"/>
                  <a:gd name="T66" fmla="*/ 82052 w 1019"/>
                  <a:gd name="T67" fmla="*/ 319254 h 934"/>
                  <a:gd name="T68" fmla="*/ 64778 w 1019"/>
                  <a:gd name="T69" fmla="*/ 336190 h 934"/>
                  <a:gd name="T70" fmla="*/ 57940 w 1019"/>
                  <a:gd name="T71" fmla="*/ 332947 h 934"/>
                  <a:gd name="T72" fmla="*/ 51102 w 1019"/>
                  <a:gd name="T73" fmla="*/ 319254 h 934"/>
                  <a:gd name="T74" fmla="*/ 54701 w 1019"/>
                  <a:gd name="T75" fmla="*/ 295112 h 934"/>
                  <a:gd name="T76" fmla="*/ 10077 w 1019"/>
                  <a:gd name="T77" fmla="*/ 254034 h 934"/>
                  <a:gd name="T78" fmla="*/ 23752 w 1019"/>
                  <a:gd name="T79" fmla="*/ 229892 h 934"/>
                  <a:gd name="T80" fmla="*/ 6478 w 1019"/>
                  <a:gd name="T81" fmla="*/ 178364 h 934"/>
                  <a:gd name="T82" fmla="*/ 13675 w 1019"/>
                  <a:gd name="T83" fmla="*/ 137286 h 934"/>
                  <a:gd name="T84" fmla="*/ 10077 w 1019"/>
                  <a:gd name="T85" fmla="*/ 96209 h 934"/>
                  <a:gd name="T86" fmla="*/ 30589 w 1019"/>
                  <a:gd name="T87" fmla="*/ 78913 h 934"/>
                  <a:gd name="T88" fmla="*/ 34188 w 1019"/>
                  <a:gd name="T89" fmla="*/ 68463 h 934"/>
                  <a:gd name="T90" fmla="*/ 44265 w 1019"/>
                  <a:gd name="T91" fmla="*/ 34232 h 934"/>
                  <a:gd name="T92" fmla="*/ 61539 w 1019"/>
                  <a:gd name="T93" fmla="*/ 10089 h 934"/>
                  <a:gd name="T94" fmla="*/ 82052 w 1019"/>
                  <a:gd name="T95" fmla="*/ 10089 h 934"/>
                  <a:gd name="T96" fmla="*/ 88889 w 1019"/>
                  <a:gd name="T97" fmla="*/ 16936 h 934"/>
                  <a:gd name="T98" fmla="*/ 109402 w 1019"/>
                  <a:gd name="T99" fmla="*/ 20539 h 934"/>
                  <a:gd name="T100" fmla="*/ 137113 w 1019"/>
                  <a:gd name="T101" fmla="*/ 34232 h 934"/>
                  <a:gd name="T102" fmla="*/ 137113 w 1019"/>
                  <a:gd name="T103" fmla="*/ 47924 h 934"/>
                  <a:gd name="T104" fmla="*/ 154027 w 1019"/>
                  <a:gd name="T105" fmla="*/ 51527 h 934"/>
                  <a:gd name="T106" fmla="*/ 167702 w 1019"/>
                  <a:gd name="T107" fmla="*/ 61617 h 934"/>
                  <a:gd name="T108" fmla="*/ 184976 w 1019"/>
                  <a:gd name="T109" fmla="*/ 68463 h 934"/>
                  <a:gd name="T110" fmla="*/ 205489 w 1019"/>
                  <a:gd name="T111" fmla="*/ 78913 h 934"/>
                  <a:gd name="T112" fmla="*/ 229241 w 1019"/>
                  <a:gd name="T113" fmla="*/ 82156 h 934"/>
                  <a:gd name="T114" fmla="*/ 246515 w 1019"/>
                  <a:gd name="T115" fmla="*/ 75670 h 934"/>
                  <a:gd name="T116" fmla="*/ 263789 w 1019"/>
                  <a:gd name="T117" fmla="*/ 65220 h 934"/>
                  <a:gd name="T118" fmla="*/ 280703 w 1019"/>
                  <a:gd name="T119" fmla="*/ 58374 h 934"/>
                  <a:gd name="T120" fmla="*/ 308413 w 1019"/>
                  <a:gd name="T121" fmla="*/ 72066 h 9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19" h="934">
                    <a:moveTo>
                      <a:pt x="857" y="219"/>
                    </a:moveTo>
                    <a:lnTo>
                      <a:pt x="857" y="219"/>
                    </a:lnTo>
                    <a:lnTo>
                      <a:pt x="866" y="219"/>
                    </a:lnTo>
                    <a:lnTo>
                      <a:pt x="866" y="210"/>
                    </a:lnTo>
                    <a:lnTo>
                      <a:pt x="876" y="219"/>
                    </a:lnTo>
                    <a:lnTo>
                      <a:pt x="876" y="228"/>
                    </a:lnTo>
                    <a:lnTo>
                      <a:pt x="885" y="248"/>
                    </a:lnTo>
                    <a:lnTo>
                      <a:pt x="895" y="257"/>
                    </a:lnTo>
                    <a:lnTo>
                      <a:pt x="904" y="267"/>
                    </a:lnTo>
                    <a:lnTo>
                      <a:pt x="914" y="276"/>
                    </a:lnTo>
                    <a:lnTo>
                      <a:pt x="914" y="267"/>
                    </a:lnTo>
                    <a:lnTo>
                      <a:pt x="923" y="267"/>
                    </a:lnTo>
                    <a:lnTo>
                      <a:pt x="933" y="267"/>
                    </a:lnTo>
                    <a:lnTo>
                      <a:pt x="942" y="267"/>
                    </a:lnTo>
                    <a:lnTo>
                      <a:pt x="942" y="276"/>
                    </a:lnTo>
                    <a:lnTo>
                      <a:pt x="990" y="276"/>
                    </a:lnTo>
                    <a:lnTo>
                      <a:pt x="990" y="286"/>
                    </a:lnTo>
                    <a:lnTo>
                      <a:pt x="1000" y="295"/>
                    </a:lnTo>
                    <a:lnTo>
                      <a:pt x="1009" y="305"/>
                    </a:lnTo>
                    <a:lnTo>
                      <a:pt x="1018" y="314"/>
                    </a:lnTo>
                    <a:lnTo>
                      <a:pt x="1009" y="314"/>
                    </a:lnTo>
                    <a:lnTo>
                      <a:pt x="1009" y="324"/>
                    </a:lnTo>
                    <a:lnTo>
                      <a:pt x="1018" y="324"/>
                    </a:lnTo>
                    <a:lnTo>
                      <a:pt x="1018" y="333"/>
                    </a:lnTo>
                    <a:lnTo>
                      <a:pt x="1009" y="333"/>
                    </a:lnTo>
                    <a:lnTo>
                      <a:pt x="1018" y="333"/>
                    </a:lnTo>
                    <a:lnTo>
                      <a:pt x="1018" y="343"/>
                    </a:lnTo>
                    <a:lnTo>
                      <a:pt x="1018" y="352"/>
                    </a:lnTo>
                    <a:lnTo>
                      <a:pt x="1018" y="362"/>
                    </a:lnTo>
                    <a:lnTo>
                      <a:pt x="1018" y="371"/>
                    </a:lnTo>
                    <a:lnTo>
                      <a:pt x="1018" y="381"/>
                    </a:lnTo>
                    <a:lnTo>
                      <a:pt x="1009" y="381"/>
                    </a:lnTo>
                    <a:lnTo>
                      <a:pt x="1009" y="390"/>
                    </a:lnTo>
                    <a:lnTo>
                      <a:pt x="1000" y="390"/>
                    </a:lnTo>
                    <a:lnTo>
                      <a:pt x="1000" y="400"/>
                    </a:lnTo>
                    <a:lnTo>
                      <a:pt x="1000" y="409"/>
                    </a:lnTo>
                    <a:lnTo>
                      <a:pt x="1000" y="419"/>
                    </a:lnTo>
                    <a:lnTo>
                      <a:pt x="1000" y="428"/>
                    </a:lnTo>
                    <a:lnTo>
                      <a:pt x="1000" y="438"/>
                    </a:lnTo>
                    <a:lnTo>
                      <a:pt x="1000" y="448"/>
                    </a:lnTo>
                    <a:lnTo>
                      <a:pt x="990" y="448"/>
                    </a:lnTo>
                    <a:lnTo>
                      <a:pt x="980" y="438"/>
                    </a:lnTo>
                    <a:lnTo>
                      <a:pt x="971" y="438"/>
                    </a:lnTo>
                    <a:lnTo>
                      <a:pt x="971" y="448"/>
                    </a:lnTo>
                    <a:lnTo>
                      <a:pt x="971" y="457"/>
                    </a:lnTo>
                    <a:lnTo>
                      <a:pt x="971" y="466"/>
                    </a:lnTo>
                    <a:lnTo>
                      <a:pt x="971" y="476"/>
                    </a:lnTo>
                    <a:lnTo>
                      <a:pt x="961" y="476"/>
                    </a:lnTo>
                    <a:lnTo>
                      <a:pt x="961" y="486"/>
                    </a:lnTo>
                    <a:lnTo>
                      <a:pt x="952" y="495"/>
                    </a:lnTo>
                    <a:lnTo>
                      <a:pt x="952" y="505"/>
                    </a:lnTo>
                    <a:lnTo>
                      <a:pt x="942" y="505"/>
                    </a:lnTo>
                    <a:lnTo>
                      <a:pt x="942" y="514"/>
                    </a:lnTo>
                    <a:lnTo>
                      <a:pt x="942" y="524"/>
                    </a:lnTo>
                    <a:lnTo>
                      <a:pt x="942" y="533"/>
                    </a:lnTo>
                    <a:lnTo>
                      <a:pt x="933" y="533"/>
                    </a:lnTo>
                    <a:lnTo>
                      <a:pt x="942" y="552"/>
                    </a:lnTo>
                    <a:lnTo>
                      <a:pt x="942" y="562"/>
                    </a:lnTo>
                    <a:lnTo>
                      <a:pt x="933" y="571"/>
                    </a:lnTo>
                    <a:lnTo>
                      <a:pt x="923" y="571"/>
                    </a:lnTo>
                    <a:lnTo>
                      <a:pt x="923" y="581"/>
                    </a:lnTo>
                    <a:lnTo>
                      <a:pt x="914" y="581"/>
                    </a:lnTo>
                    <a:lnTo>
                      <a:pt x="914" y="590"/>
                    </a:lnTo>
                    <a:lnTo>
                      <a:pt x="904" y="590"/>
                    </a:lnTo>
                    <a:lnTo>
                      <a:pt x="904" y="600"/>
                    </a:lnTo>
                    <a:lnTo>
                      <a:pt x="895" y="609"/>
                    </a:lnTo>
                    <a:lnTo>
                      <a:pt x="885" y="609"/>
                    </a:lnTo>
                    <a:lnTo>
                      <a:pt x="866" y="609"/>
                    </a:lnTo>
                    <a:lnTo>
                      <a:pt x="866" y="619"/>
                    </a:lnTo>
                    <a:lnTo>
                      <a:pt x="857" y="619"/>
                    </a:lnTo>
                    <a:lnTo>
                      <a:pt x="857" y="629"/>
                    </a:lnTo>
                    <a:lnTo>
                      <a:pt x="847" y="629"/>
                    </a:lnTo>
                    <a:lnTo>
                      <a:pt x="838" y="629"/>
                    </a:lnTo>
                    <a:lnTo>
                      <a:pt x="828" y="638"/>
                    </a:lnTo>
                    <a:lnTo>
                      <a:pt x="818" y="647"/>
                    </a:lnTo>
                    <a:lnTo>
                      <a:pt x="809" y="638"/>
                    </a:lnTo>
                    <a:lnTo>
                      <a:pt x="800" y="638"/>
                    </a:lnTo>
                    <a:lnTo>
                      <a:pt x="790" y="638"/>
                    </a:lnTo>
                    <a:lnTo>
                      <a:pt x="790" y="647"/>
                    </a:lnTo>
                    <a:lnTo>
                      <a:pt x="780" y="647"/>
                    </a:lnTo>
                    <a:lnTo>
                      <a:pt x="780" y="657"/>
                    </a:lnTo>
                    <a:lnTo>
                      <a:pt x="780" y="667"/>
                    </a:lnTo>
                    <a:lnTo>
                      <a:pt x="790" y="676"/>
                    </a:lnTo>
                    <a:lnTo>
                      <a:pt x="780" y="676"/>
                    </a:lnTo>
                    <a:lnTo>
                      <a:pt x="771" y="686"/>
                    </a:lnTo>
                    <a:lnTo>
                      <a:pt x="762" y="686"/>
                    </a:lnTo>
                    <a:lnTo>
                      <a:pt x="742" y="686"/>
                    </a:lnTo>
                    <a:lnTo>
                      <a:pt x="733" y="686"/>
                    </a:lnTo>
                    <a:lnTo>
                      <a:pt x="723" y="686"/>
                    </a:lnTo>
                    <a:lnTo>
                      <a:pt x="714" y="686"/>
                    </a:lnTo>
                    <a:lnTo>
                      <a:pt x="704" y="686"/>
                    </a:lnTo>
                    <a:lnTo>
                      <a:pt x="704" y="676"/>
                    </a:lnTo>
                    <a:lnTo>
                      <a:pt x="695" y="676"/>
                    </a:lnTo>
                    <a:lnTo>
                      <a:pt x="685" y="667"/>
                    </a:lnTo>
                    <a:lnTo>
                      <a:pt x="676" y="667"/>
                    </a:lnTo>
                    <a:lnTo>
                      <a:pt x="685" y="676"/>
                    </a:lnTo>
                    <a:lnTo>
                      <a:pt x="685" y="686"/>
                    </a:lnTo>
                    <a:lnTo>
                      <a:pt x="676" y="686"/>
                    </a:lnTo>
                    <a:lnTo>
                      <a:pt x="676" y="695"/>
                    </a:lnTo>
                    <a:lnTo>
                      <a:pt x="666" y="695"/>
                    </a:lnTo>
                    <a:lnTo>
                      <a:pt x="666" y="705"/>
                    </a:lnTo>
                    <a:lnTo>
                      <a:pt x="657" y="714"/>
                    </a:lnTo>
                    <a:lnTo>
                      <a:pt x="657" y="724"/>
                    </a:lnTo>
                    <a:lnTo>
                      <a:pt x="647" y="724"/>
                    </a:lnTo>
                    <a:lnTo>
                      <a:pt x="637" y="724"/>
                    </a:lnTo>
                    <a:lnTo>
                      <a:pt x="637" y="733"/>
                    </a:lnTo>
                    <a:lnTo>
                      <a:pt x="637" y="743"/>
                    </a:lnTo>
                    <a:lnTo>
                      <a:pt x="628" y="743"/>
                    </a:lnTo>
                    <a:lnTo>
                      <a:pt x="619" y="743"/>
                    </a:lnTo>
                    <a:lnTo>
                      <a:pt x="609" y="705"/>
                    </a:lnTo>
                    <a:lnTo>
                      <a:pt x="599" y="686"/>
                    </a:lnTo>
                    <a:lnTo>
                      <a:pt x="599" y="676"/>
                    </a:lnTo>
                    <a:lnTo>
                      <a:pt x="590" y="676"/>
                    </a:lnTo>
                    <a:lnTo>
                      <a:pt x="580" y="676"/>
                    </a:lnTo>
                    <a:lnTo>
                      <a:pt x="571" y="657"/>
                    </a:lnTo>
                    <a:lnTo>
                      <a:pt x="561" y="657"/>
                    </a:lnTo>
                    <a:lnTo>
                      <a:pt x="552" y="657"/>
                    </a:lnTo>
                    <a:lnTo>
                      <a:pt x="542" y="657"/>
                    </a:lnTo>
                    <a:lnTo>
                      <a:pt x="542" y="647"/>
                    </a:lnTo>
                    <a:lnTo>
                      <a:pt x="533" y="647"/>
                    </a:lnTo>
                    <a:lnTo>
                      <a:pt x="523" y="647"/>
                    </a:lnTo>
                    <a:lnTo>
                      <a:pt x="514" y="647"/>
                    </a:lnTo>
                    <a:lnTo>
                      <a:pt x="504" y="657"/>
                    </a:lnTo>
                    <a:lnTo>
                      <a:pt x="495" y="657"/>
                    </a:lnTo>
                    <a:lnTo>
                      <a:pt x="495" y="667"/>
                    </a:lnTo>
                    <a:lnTo>
                      <a:pt x="495" y="676"/>
                    </a:lnTo>
                    <a:lnTo>
                      <a:pt x="485" y="676"/>
                    </a:lnTo>
                    <a:lnTo>
                      <a:pt x="485" y="686"/>
                    </a:lnTo>
                    <a:lnTo>
                      <a:pt x="476" y="695"/>
                    </a:lnTo>
                    <a:lnTo>
                      <a:pt x="476" y="705"/>
                    </a:lnTo>
                    <a:lnTo>
                      <a:pt x="476" y="714"/>
                    </a:lnTo>
                    <a:lnTo>
                      <a:pt x="476" y="724"/>
                    </a:lnTo>
                    <a:lnTo>
                      <a:pt x="466" y="724"/>
                    </a:lnTo>
                    <a:lnTo>
                      <a:pt x="466" y="733"/>
                    </a:lnTo>
                    <a:lnTo>
                      <a:pt x="457" y="733"/>
                    </a:lnTo>
                    <a:lnTo>
                      <a:pt x="447" y="733"/>
                    </a:lnTo>
                    <a:lnTo>
                      <a:pt x="457" y="733"/>
                    </a:lnTo>
                    <a:lnTo>
                      <a:pt x="457" y="743"/>
                    </a:lnTo>
                    <a:lnTo>
                      <a:pt x="447" y="752"/>
                    </a:lnTo>
                    <a:lnTo>
                      <a:pt x="447" y="762"/>
                    </a:lnTo>
                    <a:lnTo>
                      <a:pt x="438" y="762"/>
                    </a:lnTo>
                    <a:lnTo>
                      <a:pt x="428" y="762"/>
                    </a:lnTo>
                    <a:lnTo>
                      <a:pt x="428" y="771"/>
                    </a:lnTo>
                    <a:lnTo>
                      <a:pt x="419" y="771"/>
                    </a:lnTo>
                    <a:lnTo>
                      <a:pt x="419" y="781"/>
                    </a:lnTo>
                    <a:lnTo>
                      <a:pt x="409" y="781"/>
                    </a:lnTo>
                    <a:lnTo>
                      <a:pt x="409" y="771"/>
                    </a:lnTo>
                    <a:lnTo>
                      <a:pt x="399" y="781"/>
                    </a:lnTo>
                    <a:lnTo>
                      <a:pt x="390" y="781"/>
                    </a:lnTo>
                    <a:lnTo>
                      <a:pt x="390" y="790"/>
                    </a:lnTo>
                    <a:lnTo>
                      <a:pt x="399" y="790"/>
                    </a:lnTo>
                    <a:lnTo>
                      <a:pt x="399" y="800"/>
                    </a:lnTo>
                    <a:lnTo>
                      <a:pt x="390" y="800"/>
                    </a:lnTo>
                    <a:lnTo>
                      <a:pt x="381" y="800"/>
                    </a:lnTo>
                    <a:lnTo>
                      <a:pt x="381" y="809"/>
                    </a:lnTo>
                    <a:lnTo>
                      <a:pt x="390" y="809"/>
                    </a:lnTo>
                    <a:lnTo>
                      <a:pt x="390" y="819"/>
                    </a:lnTo>
                    <a:lnTo>
                      <a:pt x="381" y="809"/>
                    </a:lnTo>
                    <a:lnTo>
                      <a:pt x="381" y="819"/>
                    </a:lnTo>
                    <a:lnTo>
                      <a:pt x="371" y="809"/>
                    </a:lnTo>
                    <a:lnTo>
                      <a:pt x="361" y="809"/>
                    </a:lnTo>
                    <a:lnTo>
                      <a:pt x="371" y="809"/>
                    </a:lnTo>
                    <a:lnTo>
                      <a:pt x="371" y="800"/>
                    </a:lnTo>
                    <a:lnTo>
                      <a:pt x="361" y="800"/>
                    </a:lnTo>
                    <a:lnTo>
                      <a:pt x="352" y="800"/>
                    </a:lnTo>
                    <a:lnTo>
                      <a:pt x="342" y="800"/>
                    </a:lnTo>
                    <a:lnTo>
                      <a:pt x="342" y="809"/>
                    </a:lnTo>
                    <a:lnTo>
                      <a:pt x="333" y="819"/>
                    </a:lnTo>
                    <a:lnTo>
                      <a:pt x="333" y="829"/>
                    </a:lnTo>
                    <a:lnTo>
                      <a:pt x="333" y="838"/>
                    </a:lnTo>
                    <a:lnTo>
                      <a:pt x="333" y="847"/>
                    </a:lnTo>
                    <a:lnTo>
                      <a:pt x="323" y="847"/>
                    </a:lnTo>
                    <a:lnTo>
                      <a:pt x="314" y="847"/>
                    </a:lnTo>
                    <a:lnTo>
                      <a:pt x="304" y="847"/>
                    </a:lnTo>
                    <a:lnTo>
                      <a:pt x="304" y="857"/>
                    </a:lnTo>
                    <a:lnTo>
                      <a:pt x="304" y="867"/>
                    </a:lnTo>
                    <a:lnTo>
                      <a:pt x="295" y="867"/>
                    </a:lnTo>
                    <a:lnTo>
                      <a:pt x="285" y="867"/>
                    </a:lnTo>
                    <a:lnTo>
                      <a:pt x="256" y="876"/>
                    </a:lnTo>
                    <a:lnTo>
                      <a:pt x="247" y="886"/>
                    </a:lnTo>
                    <a:lnTo>
                      <a:pt x="228" y="886"/>
                    </a:lnTo>
                    <a:lnTo>
                      <a:pt x="218" y="886"/>
                    </a:lnTo>
                    <a:lnTo>
                      <a:pt x="218" y="895"/>
                    </a:lnTo>
                    <a:lnTo>
                      <a:pt x="209" y="895"/>
                    </a:lnTo>
                    <a:lnTo>
                      <a:pt x="209" y="905"/>
                    </a:lnTo>
                    <a:lnTo>
                      <a:pt x="209" y="914"/>
                    </a:lnTo>
                    <a:lnTo>
                      <a:pt x="209" y="924"/>
                    </a:lnTo>
                    <a:lnTo>
                      <a:pt x="190" y="933"/>
                    </a:lnTo>
                    <a:lnTo>
                      <a:pt x="180" y="933"/>
                    </a:lnTo>
                    <a:lnTo>
                      <a:pt x="180" y="924"/>
                    </a:lnTo>
                    <a:lnTo>
                      <a:pt x="161" y="933"/>
                    </a:lnTo>
                    <a:lnTo>
                      <a:pt x="171" y="933"/>
                    </a:lnTo>
                    <a:lnTo>
                      <a:pt x="161" y="924"/>
                    </a:lnTo>
                    <a:lnTo>
                      <a:pt x="161" y="914"/>
                    </a:lnTo>
                    <a:lnTo>
                      <a:pt x="152" y="905"/>
                    </a:lnTo>
                    <a:lnTo>
                      <a:pt x="152" y="895"/>
                    </a:lnTo>
                    <a:lnTo>
                      <a:pt x="142" y="895"/>
                    </a:lnTo>
                    <a:lnTo>
                      <a:pt x="142" y="886"/>
                    </a:lnTo>
                    <a:lnTo>
                      <a:pt x="133" y="876"/>
                    </a:lnTo>
                    <a:lnTo>
                      <a:pt x="123" y="867"/>
                    </a:lnTo>
                    <a:lnTo>
                      <a:pt x="123" y="857"/>
                    </a:lnTo>
                    <a:lnTo>
                      <a:pt x="123" y="847"/>
                    </a:lnTo>
                    <a:lnTo>
                      <a:pt x="123" y="838"/>
                    </a:lnTo>
                    <a:lnTo>
                      <a:pt x="123" y="829"/>
                    </a:lnTo>
                    <a:lnTo>
                      <a:pt x="133" y="829"/>
                    </a:lnTo>
                    <a:lnTo>
                      <a:pt x="152" y="829"/>
                    </a:lnTo>
                    <a:lnTo>
                      <a:pt x="152" y="819"/>
                    </a:lnTo>
                    <a:lnTo>
                      <a:pt x="152" y="809"/>
                    </a:lnTo>
                    <a:lnTo>
                      <a:pt x="142" y="800"/>
                    </a:lnTo>
                    <a:lnTo>
                      <a:pt x="133" y="800"/>
                    </a:lnTo>
                    <a:lnTo>
                      <a:pt x="133" y="781"/>
                    </a:lnTo>
                    <a:lnTo>
                      <a:pt x="123" y="781"/>
                    </a:lnTo>
                    <a:lnTo>
                      <a:pt x="104" y="762"/>
                    </a:lnTo>
                    <a:lnTo>
                      <a:pt x="95" y="743"/>
                    </a:lnTo>
                    <a:lnTo>
                      <a:pt x="47" y="733"/>
                    </a:lnTo>
                    <a:lnTo>
                      <a:pt x="38" y="724"/>
                    </a:lnTo>
                    <a:lnTo>
                      <a:pt x="28" y="714"/>
                    </a:lnTo>
                    <a:lnTo>
                      <a:pt x="28" y="705"/>
                    </a:lnTo>
                    <a:lnTo>
                      <a:pt x="47" y="695"/>
                    </a:lnTo>
                    <a:lnTo>
                      <a:pt x="57" y="695"/>
                    </a:lnTo>
                    <a:lnTo>
                      <a:pt x="66" y="676"/>
                    </a:lnTo>
                    <a:lnTo>
                      <a:pt x="66" y="667"/>
                    </a:lnTo>
                    <a:lnTo>
                      <a:pt x="76" y="667"/>
                    </a:lnTo>
                    <a:lnTo>
                      <a:pt x="76" y="657"/>
                    </a:lnTo>
                    <a:lnTo>
                      <a:pt x="76" y="638"/>
                    </a:lnTo>
                    <a:lnTo>
                      <a:pt x="85" y="638"/>
                    </a:lnTo>
                    <a:lnTo>
                      <a:pt x="76" y="638"/>
                    </a:lnTo>
                    <a:lnTo>
                      <a:pt x="66" y="638"/>
                    </a:lnTo>
                    <a:lnTo>
                      <a:pt x="66" y="629"/>
                    </a:lnTo>
                    <a:lnTo>
                      <a:pt x="76" y="629"/>
                    </a:lnTo>
                    <a:lnTo>
                      <a:pt x="76" y="619"/>
                    </a:lnTo>
                    <a:lnTo>
                      <a:pt x="66" y="619"/>
                    </a:lnTo>
                    <a:lnTo>
                      <a:pt x="66" y="609"/>
                    </a:lnTo>
                    <a:lnTo>
                      <a:pt x="57" y="609"/>
                    </a:lnTo>
                    <a:lnTo>
                      <a:pt x="47" y="590"/>
                    </a:lnTo>
                    <a:lnTo>
                      <a:pt x="38" y="581"/>
                    </a:lnTo>
                    <a:lnTo>
                      <a:pt x="28" y="571"/>
                    </a:lnTo>
                    <a:lnTo>
                      <a:pt x="9" y="533"/>
                    </a:lnTo>
                    <a:lnTo>
                      <a:pt x="18" y="514"/>
                    </a:lnTo>
                    <a:lnTo>
                      <a:pt x="18" y="495"/>
                    </a:lnTo>
                    <a:lnTo>
                      <a:pt x="28" y="495"/>
                    </a:lnTo>
                    <a:lnTo>
                      <a:pt x="28" y="486"/>
                    </a:lnTo>
                    <a:lnTo>
                      <a:pt x="18" y="486"/>
                    </a:lnTo>
                    <a:lnTo>
                      <a:pt x="18" y="476"/>
                    </a:lnTo>
                    <a:lnTo>
                      <a:pt x="28" y="457"/>
                    </a:lnTo>
                    <a:lnTo>
                      <a:pt x="18" y="448"/>
                    </a:lnTo>
                    <a:lnTo>
                      <a:pt x="9" y="428"/>
                    </a:lnTo>
                    <a:lnTo>
                      <a:pt x="18" y="409"/>
                    </a:lnTo>
                    <a:lnTo>
                      <a:pt x="38" y="400"/>
                    </a:lnTo>
                    <a:lnTo>
                      <a:pt x="47" y="390"/>
                    </a:lnTo>
                    <a:lnTo>
                      <a:pt x="38" y="381"/>
                    </a:lnTo>
                    <a:lnTo>
                      <a:pt x="38" y="371"/>
                    </a:lnTo>
                    <a:lnTo>
                      <a:pt x="28" y="362"/>
                    </a:lnTo>
                    <a:lnTo>
                      <a:pt x="18" y="362"/>
                    </a:lnTo>
                    <a:lnTo>
                      <a:pt x="18" y="352"/>
                    </a:lnTo>
                    <a:lnTo>
                      <a:pt x="9" y="314"/>
                    </a:lnTo>
                    <a:lnTo>
                      <a:pt x="0" y="305"/>
                    </a:lnTo>
                    <a:lnTo>
                      <a:pt x="0" y="295"/>
                    </a:lnTo>
                    <a:lnTo>
                      <a:pt x="0" y="286"/>
                    </a:lnTo>
                    <a:lnTo>
                      <a:pt x="9" y="286"/>
                    </a:lnTo>
                    <a:lnTo>
                      <a:pt x="18" y="286"/>
                    </a:lnTo>
                    <a:lnTo>
                      <a:pt x="18" y="276"/>
                    </a:lnTo>
                    <a:lnTo>
                      <a:pt x="28" y="267"/>
                    </a:lnTo>
                    <a:lnTo>
                      <a:pt x="28" y="257"/>
                    </a:lnTo>
                    <a:lnTo>
                      <a:pt x="38" y="257"/>
                    </a:lnTo>
                    <a:lnTo>
                      <a:pt x="47" y="257"/>
                    </a:lnTo>
                    <a:lnTo>
                      <a:pt x="57" y="257"/>
                    </a:lnTo>
                    <a:lnTo>
                      <a:pt x="57" y="248"/>
                    </a:lnTo>
                    <a:lnTo>
                      <a:pt x="57" y="238"/>
                    </a:lnTo>
                    <a:lnTo>
                      <a:pt x="66" y="238"/>
                    </a:lnTo>
                    <a:lnTo>
                      <a:pt x="76" y="248"/>
                    </a:lnTo>
                    <a:lnTo>
                      <a:pt x="85" y="238"/>
                    </a:lnTo>
                    <a:lnTo>
                      <a:pt x="85" y="228"/>
                    </a:lnTo>
                    <a:lnTo>
                      <a:pt x="85" y="219"/>
                    </a:lnTo>
                    <a:lnTo>
                      <a:pt x="85" y="210"/>
                    </a:lnTo>
                    <a:lnTo>
                      <a:pt x="95" y="210"/>
                    </a:lnTo>
                    <a:lnTo>
                      <a:pt x="95" y="200"/>
                    </a:lnTo>
                    <a:lnTo>
                      <a:pt x="85" y="200"/>
                    </a:lnTo>
                    <a:lnTo>
                      <a:pt x="95" y="200"/>
                    </a:lnTo>
                    <a:lnTo>
                      <a:pt x="95" y="190"/>
                    </a:lnTo>
                    <a:lnTo>
                      <a:pt x="85" y="181"/>
                    </a:lnTo>
                    <a:lnTo>
                      <a:pt x="85" y="171"/>
                    </a:lnTo>
                    <a:lnTo>
                      <a:pt x="85" y="162"/>
                    </a:lnTo>
                    <a:lnTo>
                      <a:pt x="85" y="152"/>
                    </a:lnTo>
                    <a:lnTo>
                      <a:pt x="76" y="143"/>
                    </a:lnTo>
                    <a:lnTo>
                      <a:pt x="85" y="133"/>
                    </a:lnTo>
                    <a:lnTo>
                      <a:pt x="104" y="124"/>
                    </a:lnTo>
                    <a:lnTo>
                      <a:pt x="114" y="124"/>
                    </a:lnTo>
                    <a:lnTo>
                      <a:pt x="123" y="114"/>
                    </a:lnTo>
                    <a:lnTo>
                      <a:pt x="123" y="105"/>
                    </a:lnTo>
                    <a:lnTo>
                      <a:pt x="123" y="95"/>
                    </a:lnTo>
                    <a:lnTo>
                      <a:pt x="123" y="85"/>
                    </a:lnTo>
                    <a:lnTo>
                      <a:pt x="133" y="85"/>
                    </a:lnTo>
                    <a:lnTo>
                      <a:pt x="133" y="76"/>
                    </a:lnTo>
                    <a:lnTo>
                      <a:pt x="142" y="67"/>
                    </a:lnTo>
                    <a:lnTo>
                      <a:pt x="152" y="57"/>
                    </a:lnTo>
                    <a:lnTo>
                      <a:pt x="152" y="47"/>
                    </a:lnTo>
                    <a:lnTo>
                      <a:pt x="161" y="38"/>
                    </a:lnTo>
                    <a:lnTo>
                      <a:pt x="171" y="38"/>
                    </a:lnTo>
                    <a:lnTo>
                      <a:pt x="171" y="28"/>
                    </a:lnTo>
                    <a:lnTo>
                      <a:pt x="180" y="28"/>
                    </a:lnTo>
                    <a:lnTo>
                      <a:pt x="190" y="28"/>
                    </a:lnTo>
                    <a:lnTo>
                      <a:pt x="190" y="19"/>
                    </a:lnTo>
                    <a:lnTo>
                      <a:pt x="199" y="9"/>
                    </a:lnTo>
                    <a:lnTo>
                      <a:pt x="209" y="0"/>
                    </a:lnTo>
                    <a:lnTo>
                      <a:pt x="228" y="28"/>
                    </a:lnTo>
                    <a:lnTo>
                      <a:pt x="228" y="38"/>
                    </a:lnTo>
                    <a:lnTo>
                      <a:pt x="228" y="28"/>
                    </a:lnTo>
                    <a:lnTo>
                      <a:pt x="238" y="38"/>
                    </a:lnTo>
                    <a:lnTo>
                      <a:pt x="247" y="38"/>
                    </a:lnTo>
                    <a:lnTo>
                      <a:pt x="247" y="47"/>
                    </a:lnTo>
                    <a:lnTo>
                      <a:pt x="256" y="47"/>
                    </a:lnTo>
                    <a:lnTo>
                      <a:pt x="266" y="47"/>
                    </a:lnTo>
                    <a:lnTo>
                      <a:pt x="266" y="57"/>
                    </a:lnTo>
                    <a:lnTo>
                      <a:pt x="276" y="57"/>
                    </a:lnTo>
                    <a:lnTo>
                      <a:pt x="285" y="57"/>
                    </a:lnTo>
                    <a:lnTo>
                      <a:pt x="304" y="57"/>
                    </a:lnTo>
                    <a:lnTo>
                      <a:pt x="304" y="67"/>
                    </a:lnTo>
                    <a:lnTo>
                      <a:pt x="323" y="76"/>
                    </a:lnTo>
                    <a:lnTo>
                      <a:pt x="323" y="85"/>
                    </a:lnTo>
                    <a:lnTo>
                      <a:pt x="333" y="85"/>
                    </a:lnTo>
                    <a:lnTo>
                      <a:pt x="342" y="76"/>
                    </a:lnTo>
                    <a:lnTo>
                      <a:pt x="352" y="76"/>
                    </a:lnTo>
                    <a:lnTo>
                      <a:pt x="361" y="76"/>
                    </a:lnTo>
                    <a:lnTo>
                      <a:pt x="371" y="76"/>
                    </a:lnTo>
                    <a:lnTo>
                      <a:pt x="371" y="85"/>
                    </a:lnTo>
                    <a:lnTo>
                      <a:pt x="381" y="95"/>
                    </a:lnTo>
                    <a:lnTo>
                      <a:pt x="381" y="105"/>
                    </a:lnTo>
                    <a:lnTo>
                      <a:pt x="390" y="114"/>
                    </a:lnTo>
                    <a:lnTo>
                      <a:pt x="390" y="124"/>
                    </a:lnTo>
                    <a:lnTo>
                      <a:pt x="381" y="124"/>
                    </a:lnTo>
                    <a:lnTo>
                      <a:pt x="371" y="124"/>
                    </a:lnTo>
                    <a:lnTo>
                      <a:pt x="381" y="133"/>
                    </a:lnTo>
                    <a:lnTo>
                      <a:pt x="390" y="133"/>
                    </a:lnTo>
                    <a:lnTo>
                      <a:pt x="399" y="133"/>
                    </a:lnTo>
                    <a:lnTo>
                      <a:pt x="409" y="143"/>
                    </a:lnTo>
                    <a:lnTo>
                      <a:pt x="419" y="143"/>
                    </a:lnTo>
                    <a:lnTo>
                      <a:pt x="428" y="143"/>
                    </a:lnTo>
                    <a:lnTo>
                      <a:pt x="428" y="133"/>
                    </a:lnTo>
                    <a:lnTo>
                      <a:pt x="438" y="133"/>
                    </a:lnTo>
                    <a:lnTo>
                      <a:pt x="438" y="143"/>
                    </a:lnTo>
                    <a:lnTo>
                      <a:pt x="447" y="143"/>
                    </a:lnTo>
                    <a:lnTo>
                      <a:pt x="447" y="152"/>
                    </a:lnTo>
                    <a:lnTo>
                      <a:pt x="457" y="152"/>
                    </a:lnTo>
                    <a:lnTo>
                      <a:pt x="457" y="162"/>
                    </a:lnTo>
                    <a:lnTo>
                      <a:pt x="457" y="152"/>
                    </a:lnTo>
                    <a:lnTo>
                      <a:pt x="466" y="152"/>
                    </a:lnTo>
                    <a:lnTo>
                      <a:pt x="466" y="171"/>
                    </a:lnTo>
                    <a:lnTo>
                      <a:pt x="476" y="171"/>
                    </a:lnTo>
                    <a:lnTo>
                      <a:pt x="485" y="171"/>
                    </a:lnTo>
                    <a:lnTo>
                      <a:pt x="485" y="181"/>
                    </a:lnTo>
                    <a:lnTo>
                      <a:pt x="495" y="171"/>
                    </a:lnTo>
                    <a:lnTo>
                      <a:pt x="504" y="181"/>
                    </a:lnTo>
                    <a:lnTo>
                      <a:pt x="514" y="181"/>
                    </a:lnTo>
                    <a:lnTo>
                      <a:pt x="514" y="190"/>
                    </a:lnTo>
                    <a:lnTo>
                      <a:pt x="523" y="200"/>
                    </a:lnTo>
                    <a:lnTo>
                      <a:pt x="533" y="200"/>
                    </a:lnTo>
                    <a:lnTo>
                      <a:pt x="542" y="219"/>
                    </a:lnTo>
                    <a:lnTo>
                      <a:pt x="552" y="219"/>
                    </a:lnTo>
                    <a:lnTo>
                      <a:pt x="552" y="210"/>
                    </a:lnTo>
                    <a:lnTo>
                      <a:pt x="552" y="219"/>
                    </a:lnTo>
                    <a:lnTo>
                      <a:pt x="561" y="219"/>
                    </a:lnTo>
                    <a:lnTo>
                      <a:pt x="571" y="219"/>
                    </a:lnTo>
                    <a:lnTo>
                      <a:pt x="580" y="228"/>
                    </a:lnTo>
                    <a:lnTo>
                      <a:pt x="590" y="238"/>
                    </a:lnTo>
                    <a:lnTo>
                      <a:pt x="590" y="228"/>
                    </a:lnTo>
                    <a:lnTo>
                      <a:pt x="599" y="228"/>
                    </a:lnTo>
                    <a:lnTo>
                      <a:pt x="599" y="219"/>
                    </a:lnTo>
                    <a:lnTo>
                      <a:pt x="619" y="219"/>
                    </a:lnTo>
                    <a:lnTo>
                      <a:pt x="628" y="228"/>
                    </a:lnTo>
                    <a:lnTo>
                      <a:pt x="637" y="228"/>
                    </a:lnTo>
                    <a:lnTo>
                      <a:pt x="647" y="228"/>
                    </a:lnTo>
                    <a:lnTo>
                      <a:pt x="657" y="228"/>
                    </a:lnTo>
                    <a:lnTo>
                      <a:pt x="666" y="228"/>
                    </a:lnTo>
                    <a:lnTo>
                      <a:pt x="676" y="219"/>
                    </a:lnTo>
                    <a:lnTo>
                      <a:pt x="685" y="219"/>
                    </a:lnTo>
                    <a:lnTo>
                      <a:pt x="685" y="210"/>
                    </a:lnTo>
                    <a:lnTo>
                      <a:pt x="695" y="210"/>
                    </a:lnTo>
                    <a:lnTo>
                      <a:pt x="704" y="210"/>
                    </a:lnTo>
                    <a:lnTo>
                      <a:pt x="714" y="200"/>
                    </a:lnTo>
                    <a:lnTo>
                      <a:pt x="723" y="190"/>
                    </a:lnTo>
                    <a:lnTo>
                      <a:pt x="723" y="181"/>
                    </a:lnTo>
                    <a:lnTo>
                      <a:pt x="723" y="171"/>
                    </a:lnTo>
                    <a:lnTo>
                      <a:pt x="723" y="181"/>
                    </a:lnTo>
                    <a:lnTo>
                      <a:pt x="733" y="181"/>
                    </a:lnTo>
                    <a:lnTo>
                      <a:pt x="742" y="181"/>
                    </a:lnTo>
                    <a:lnTo>
                      <a:pt x="752" y="190"/>
                    </a:lnTo>
                    <a:lnTo>
                      <a:pt x="752" y="200"/>
                    </a:lnTo>
                    <a:lnTo>
                      <a:pt x="752" y="190"/>
                    </a:lnTo>
                    <a:lnTo>
                      <a:pt x="762" y="190"/>
                    </a:lnTo>
                    <a:lnTo>
                      <a:pt x="762" y="181"/>
                    </a:lnTo>
                    <a:lnTo>
                      <a:pt x="762" y="171"/>
                    </a:lnTo>
                    <a:lnTo>
                      <a:pt x="771" y="171"/>
                    </a:lnTo>
                    <a:lnTo>
                      <a:pt x="780" y="162"/>
                    </a:lnTo>
                    <a:lnTo>
                      <a:pt x="790" y="152"/>
                    </a:lnTo>
                    <a:lnTo>
                      <a:pt x="800" y="162"/>
                    </a:lnTo>
                    <a:lnTo>
                      <a:pt x="818" y="171"/>
                    </a:lnTo>
                    <a:lnTo>
                      <a:pt x="828" y="181"/>
                    </a:lnTo>
                    <a:lnTo>
                      <a:pt x="847" y="181"/>
                    </a:lnTo>
                    <a:lnTo>
                      <a:pt x="857" y="190"/>
                    </a:lnTo>
                    <a:lnTo>
                      <a:pt x="857" y="200"/>
                    </a:lnTo>
                    <a:lnTo>
                      <a:pt x="857" y="210"/>
                    </a:lnTo>
                    <a:lnTo>
                      <a:pt x="857" y="21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74" name="Freeform 17">
                <a:extLst>
                  <a:ext uri="{FF2B5EF4-FFF2-40B4-BE49-F238E27FC236}">
                    <a16:creationId xmlns:a16="http://schemas.microsoft.com/office/drawing/2014/main" id="{2B875C83-27AB-6A44-A973-D9AC77261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8350" y="5811838"/>
                <a:ext cx="336550" cy="195262"/>
              </a:xfrm>
              <a:custGeom>
                <a:avLst/>
                <a:gdLst>
                  <a:gd name="T0" fmla="*/ 243584 w 934"/>
                  <a:gd name="T1" fmla="*/ 37688 h 544"/>
                  <a:gd name="T2" fmla="*/ 264123 w 934"/>
                  <a:gd name="T3" fmla="*/ 41278 h 544"/>
                  <a:gd name="T4" fmla="*/ 277816 w 934"/>
                  <a:gd name="T5" fmla="*/ 41278 h 544"/>
                  <a:gd name="T6" fmla="*/ 274573 w 934"/>
                  <a:gd name="T7" fmla="*/ 54917 h 544"/>
                  <a:gd name="T8" fmla="*/ 270970 w 934"/>
                  <a:gd name="T9" fmla="*/ 64968 h 544"/>
                  <a:gd name="T10" fmla="*/ 281419 w 934"/>
                  <a:gd name="T11" fmla="*/ 82197 h 544"/>
                  <a:gd name="T12" fmla="*/ 295112 w 934"/>
                  <a:gd name="T13" fmla="*/ 64968 h 544"/>
                  <a:gd name="T14" fmla="*/ 295112 w 934"/>
                  <a:gd name="T15" fmla="*/ 75377 h 544"/>
                  <a:gd name="T16" fmla="*/ 308804 w 934"/>
                  <a:gd name="T17" fmla="*/ 71788 h 544"/>
                  <a:gd name="T18" fmla="*/ 326100 w 934"/>
                  <a:gd name="T19" fmla="*/ 68557 h 544"/>
                  <a:gd name="T20" fmla="*/ 326100 w 934"/>
                  <a:gd name="T21" fmla="*/ 82197 h 544"/>
                  <a:gd name="T22" fmla="*/ 326100 w 934"/>
                  <a:gd name="T23" fmla="*/ 95836 h 544"/>
                  <a:gd name="T24" fmla="*/ 329343 w 934"/>
                  <a:gd name="T25" fmla="*/ 106246 h 544"/>
                  <a:gd name="T26" fmla="*/ 322497 w 934"/>
                  <a:gd name="T27" fmla="*/ 106246 h 544"/>
                  <a:gd name="T28" fmla="*/ 308804 w 934"/>
                  <a:gd name="T29" fmla="*/ 113065 h 544"/>
                  <a:gd name="T30" fmla="*/ 301958 w 934"/>
                  <a:gd name="T31" fmla="*/ 119885 h 544"/>
                  <a:gd name="T32" fmla="*/ 301958 w 934"/>
                  <a:gd name="T33" fmla="*/ 129935 h 544"/>
                  <a:gd name="T34" fmla="*/ 305561 w 934"/>
                  <a:gd name="T35" fmla="*/ 143575 h 544"/>
                  <a:gd name="T36" fmla="*/ 291869 w 934"/>
                  <a:gd name="T37" fmla="*/ 150395 h 544"/>
                  <a:gd name="T38" fmla="*/ 264123 w 934"/>
                  <a:gd name="T39" fmla="*/ 150395 h 544"/>
                  <a:gd name="T40" fmla="*/ 250431 w 934"/>
                  <a:gd name="T41" fmla="*/ 150395 h 544"/>
                  <a:gd name="T42" fmla="*/ 233135 w 934"/>
                  <a:gd name="T43" fmla="*/ 157574 h 544"/>
                  <a:gd name="T44" fmla="*/ 229892 w 934"/>
                  <a:gd name="T45" fmla="*/ 171213 h 544"/>
                  <a:gd name="T46" fmla="*/ 233135 w 934"/>
                  <a:gd name="T47" fmla="*/ 171213 h 544"/>
                  <a:gd name="T48" fmla="*/ 226288 w 934"/>
                  <a:gd name="T49" fmla="*/ 181263 h 544"/>
                  <a:gd name="T50" fmla="*/ 226288 w 934"/>
                  <a:gd name="T51" fmla="*/ 191673 h 544"/>
                  <a:gd name="T52" fmla="*/ 209353 w 934"/>
                  <a:gd name="T53" fmla="*/ 188083 h 544"/>
                  <a:gd name="T54" fmla="*/ 181968 w 934"/>
                  <a:gd name="T55" fmla="*/ 178033 h 544"/>
                  <a:gd name="T56" fmla="*/ 157825 w 934"/>
                  <a:gd name="T57" fmla="*/ 181263 h 544"/>
                  <a:gd name="T58" fmla="*/ 161068 w 934"/>
                  <a:gd name="T59" fmla="*/ 167624 h 544"/>
                  <a:gd name="T60" fmla="*/ 157825 w 934"/>
                  <a:gd name="T61" fmla="*/ 160804 h 544"/>
                  <a:gd name="T62" fmla="*/ 133683 w 934"/>
                  <a:gd name="T63" fmla="*/ 153984 h 544"/>
                  <a:gd name="T64" fmla="*/ 99452 w 934"/>
                  <a:gd name="T65" fmla="*/ 140345 h 544"/>
                  <a:gd name="T66" fmla="*/ 92605 w 934"/>
                  <a:gd name="T67" fmla="*/ 136755 h 544"/>
                  <a:gd name="T68" fmla="*/ 85759 w 934"/>
                  <a:gd name="T69" fmla="*/ 129935 h 544"/>
                  <a:gd name="T70" fmla="*/ 72066 w 934"/>
                  <a:gd name="T71" fmla="*/ 119885 h 544"/>
                  <a:gd name="T72" fmla="*/ 61617 w 934"/>
                  <a:gd name="T73" fmla="*/ 119885 h 544"/>
                  <a:gd name="T74" fmla="*/ 54770 w 934"/>
                  <a:gd name="T75" fmla="*/ 119885 h 544"/>
                  <a:gd name="T76" fmla="*/ 47924 w 934"/>
                  <a:gd name="T77" fmla="*/ 123116 h 544"/>
                  <a:gd name="T78" fmla="*/ 30989 w 934"/>
                  <a:gd name="T79" fmla="*/ 119885 h 544"/>
                  <a:gd name="T80" fmla="*/ 23782 w 934"/>
                  <a:gd name="T81" fmla="*/ 109476 h 544"/>
                  <a:gd name="T82" fmla="*/ 20539 w 934"/>
                  <a:gd name="T83" fmla="*/ 92606 h 544"/>
                  <a:gd name="T84" fmla="*/ 30989 w 934"/>
                  <a:gd name="T85" fmla="*/ 82197 h 544"/>
                  <a:gd name="T86" fmla="*/ 13693 w 934"/>
                  <a:gd name="T87" fmla="*/ 61737 h 544"/>
                  <a:gd name="T88" fmla="*/ 0 w 934"/>
                  <a:gd name="T89" fmla="*/ 61737 h 544"/>
                  <a:gd name="T90" fmla="*/ 6846 w 934"/>
                  <a:gd name="T91" fmla="*/ 51328 h 544"/>
                  <a:gd name="T92" fmla="*/ 10089 w 934"/>
                  <a:gd name="T93" fmla="*/ 48098 h 544"/>
                  <a:gd name="T94" fmla="*/ 20539 w 934"/>
                  <a:gd name="T95" fmla="*/ 44508 h 544"/>
                  <a:gd name="T96" fmla="*/ 20539 w 934"/>
                  <a:gd name="T97" fmla="*/ 37688 h 544"/>
                  <a:gd name="T98" fmla="*/ 37835 w 934"/>
                  <a:gd name="T99" fmla="*/ 34458 h 544"/>
                  <a:gd name="T100" fmla="*/ 47924 w 934"/>
                  <a:gd name="T101" fmla="*/ 27638 h 544"/>
                  <a:gd name="T102" fmla="*/ 75309 w 934"/>
                  <a:gd name="T103" fmla="*/ 30869 h 544"/>
                  <a:gd name="T104" fmla="*/ 78913 w 934"/>
                  <a:gd name="T105" fmla="*/ 20818 h 544"/>
                  <a:gd name="T106" fmla="*/ 99452 w 934"/>
                  <a:gd name="T107" fmla="*/ 30869 h 544"/>
                  <a:gd name="T108" fmla="*/ 116748 w 934"/>
                  <a:gd name="T109" fmla="*/ 30869 h 544"/>
                  <a:gd name="T110" fmla="*/ 140529 w 934"/>
                  <a:gd name="T111" fmla="*/ 34458 h 544"/>
                  <a:gd name="T112" fmla="*/ 164672 w 934"/>
                  <a:gd name="T113" fmla="*/ 34458 h 544"/>
                  <a:gd name="T114" fmla="*/ 181968 w 934"/>
                  <a:gd name="T115" fmla="*/ 34458 h 544"/>
                  <a:gd name="T116" fmla="*/ 192057 w 934"/>
                  <a:gd name="T117" fmla="*/ 10409 h 544"/>
                  <a:gd name="T118" fmla="*/ 216199 w 934"/>
                  <a:gd name="T119" fmla="*/ 13640 h 544"/>
                  <a:gd name="T120" fmla="*/ 219442 w 934"/>
                  <a:gd name="T121" fmla="*/ 30869 h 5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34" h="544">
                    <a:moveTo>
                      <a:pt x="628" y="105"/>
                    </a:moveTo>
                    <a:lnTo>
                      <a:pt x="628" y="105"/>
                    </a:lnTo>
                    <a:lnTo>
                      <a:pt x="638" y="105"/>
                    </a:lnTo>
                    <a:lnTo>
                      <a:pt x="667" y="115"/>
                    </a:lnTo>
                    <a:lnTo>
                      <a:pt x="676" y="115"/>
                    </a:lnTo>
                    <a:lnTo>
                      <a:pt x="676" y="105"/>
                    </a:lnTo>
                    <a:lnTo>
                      <a:pt x="685" y="105"/>
                    </a:lnTo>
                    <a:lnTo>
                      <a:pt x="685" y="96"/>
                    </a:lnTo>
                    <a:lnTo>
                      <a:pt x="695" y="96"/>
                    </a:lnTo>
                    <a:lnTo>
                      <a:pt x="695" y="105"/>
                    </a:lnTo>
                    <a:lnTo>
                      <a:pt x="705" y="105"/>
                    </a:lnTo>
                    <a:lnTo>
                      <a:pt x="705" y="115"/>
                    </a:lnTo>
                    <a:lnTo>
                      <a:pt x="714" y="115"/>
                    </a:lnTo>
                    <a:lnTo>
                      <a:pt x="733" y="115"/>
                    </a:lnTo>
                    <a:lnTo>
                      <a:pt x="743" y="115"/>
                    </a:lnTo>
                    <a:lnTo>
                      <a:pt x="743" y="105"/>
                    </a:lnTo>
                    <a:lnTo>
                      <a:pt x="752" y="105"/>
                    </a:lnTo>
                    <a:lnTo>
                      <a:pt x="752" y="96"/>
                    </a:lnTo>
                    <a:lnTo>
                      <a:pt x="762" y="96"/>
                    </a:lnTo>
                    <a:lnTo>
                      <a:pt x="771" y="105"/>
                    </a:lnTo>
                    <a:lnTo>
                      <a:pt x="771" y="115"/>
                    </a:lnTo>
                    <a:lnTo>
                      <a:pt x="781" y="115"/>
                    </a:lnTo>
                    <a:lnTo>
                      <a:pt x="781" y="124"/>
                    </a:lnTo>
                    <a:lnTo>
                      <a:pt x="771" y="124"/>
                    </a:lnTo>
                    <a:lnTo>
                      <a:pt x="771" y="134"/>
                    </a:lnTo>
                    <a:lnTo>
                      <a:pt x="771" y="143"/>
                    </a:lnTo>
                    <a:lnTo>
                      <a:pt x="771" y="153"/>
                    </a:lnTo>
                    <a:lnTo>
                      <a:pt x="762" y="153"/>
                    </a:lnTo>
                    <a:lnTo>
                      <a:pt x="762" y="162"/>
                    </a:lnTo>
                    <a:lnTo>
                      <a:pt x="752" y="162"/>
                    </a:lnTo>
                    <a:lnTo>
                      <a:pt x="752" y="172"/>
                    </a:lnTo>
                    <a:lnTo>
                      <a:pt x="752" y="181"/>
                    </a:lnTo>
                    <a:lnTo>
                      <a:pt x="762" y="181"/>
                    </a:lnTo>
                    <a:lnTo>
                      <a:pt x="752" y="181"/>
                    </a:lnTo>
                    <a:lnTo>
                      <a:pt x="743" y="181"/>
                    </a:lnTo>
                    <a:lnTo>
                      <a:pt x="743" y="191"/>
                    </a:lnTo>
                    <a:lnTo>
                      <a:pt x="743" y="200"/>
                    </a:lnTo>
                    <a:lnTo>
                      <a:pt x="743" y="210"/>
                    </a:lnTo>
                    <a:lnTo>
                      <a:pt x="743" y="219"/>
                    </a:lnTo>
                    <a:lnTo>
                      <a:pt x="762" y="229"/>
                    </a:lnTo>
                    <a:lnTo>
                      <a:pt x="771" y="229"/>
                    </a:lnTo>
                    <a:lnTo>
                      <a:pt x="781" y="229"/>
                    </a:lnTo>
                    <a:lnTo>
                      <a:pt x="800" y="229"/>
                    </a:lnTo>
                    <a:lnTo>
                      <a:pt x="810" y="219"/>
                    </a:lnTo>
                    <a:lnTo>
                      <a:pt x="810" y="210"/>
                    </a:lnTo>
                    <a:lnTo>
                      <a:pt x="819" y="210"/>
                    </a:lnTo>
                    <a:lnTo>
                      <a:pt x="819" y="200"/>
                    </a:lnTo>
                    <a:lnTo>
                      <a:pt x="819" y="191"/>
                    </a:lnTo>
                    <a:lnTo>
                      <a:pt x="819" y="181"/>
                    </a:lnTo>
                    <a:lnTo>
                      <a:pt x="828" y="172"/>
                    </a:lnTo>
                    <a:lnTo>
                      <a:pt x="828" y="162"/>
                    </a:lnTo>
                    <a:lnTo>
                      <a:pt x="838" y="153"/>
                    </a:lnTo>
                    <a:lnTo>
                      <a:pt x="828" y="172"/>
                    </a:lnTo>
                    <a:lnTo>
                      <a:pt x="828" y="181"/>
                    </a:lnTo>
                    <a:lnTo>
                      <a:pt x="828" y="191"/>
                    </a:lnTo>
                    <a:lnTo>
                      <a:pt x="819" y="210"/>
                    </a:lnTo>
                    <a:lnTo>
                      <a:pt x="810" y="219"/>
                    </a:lnTo>
                    <a:lnTo>
                      <a:pt x="810" y="229"/>
                    </a:lnTo>
                    <a:lnTo>
                      <a:pt x="819" y="238"/>
                    </a:lnTo>
                    <a:lnTo>
                      <a:pt x="828" y="229"/>
                    </a:lnTo>
                    <a:lnTo>
                      <a:pt x="838" y="229"/>
                    </a:lnTo>
                    <a:lnTo>
                      <a:pt x="838" y="210"/>
                    </a:lnTo>
                    <a:lnTo>
                      <a:pt x="848" y="200"/>
                    </a:lnTo>
                    <a:lnTo>
                      <a:pt x="857" y="200"/>
                    </a:lnTo>
                    <a:lnTo>
                      <a:pt x="867" y="200"/>
                    </a:lnTo>
                    <a:lnTo>
                      <a:pt x="876" y="191"/>
                    </a:lnTo>
                    <a:lnTo>
                      <a:pt x="886" y="181"/>
                    </a:lnTo>
                    <a:lnTo>
                      <a:pt x="895" y="181"/>
                    </a:lnTo>
                    <a:lnTo>
                      <a:pt x="905" y="181"/>
                    </a:lnTo>
                    <a:lnTo>
                      <a:pt x="914" y="172"/>
                    </a:lnTo>
                    <a:lnTo>
                      <a:pt x="914" y="181"/>
                    </a:lnTo>
                    <a:lnTo>
                      <a:pt x="905" y="191"/>
                    </a:lnTo>
                    <a:lnTo>
                      <a:pt x="895" y="200"/>
                    </a:lnTo>
                    <a:lnTo>
                      <a:pt x="905" y="219"/>
                    </a:lnTo>
                    <a:lnTo>
                      <a:pt x="905" y="229"/>
                    </a:lnTo>
                    <a:lnTo>
                      <a:pt x="914" y="238"/>
                    </a:lnTo>
                    <a:lnTo>
                      <a:pt x="914" y="248"/>
                    </a:lnTo>
                    <a:lnTo>
                      <a:pt x="914" y="258"/>
                    </a:lnTo>
                    <a:lnTo>
                      <a:pt x="905" y="267"/>
                    </a:lnTo>
                    <a:lnTo>
                      <a:pt x="924" y="276"/>
                    </a:lnTo>
                    <a:lnTo>
                      <a:pt x="933" y="296"/>
                    </a:lnTo>
                    <a:lnTo>
                      <a:pt x="924" y="296"/>
                    </a:lnTo>
                    <a:lnTo>
                      <a:pt x="914" y="296"/>
                    </a:lnTo>
                    <a:lnTo>
                      <a:pt x="914" y="305"/>
                    </a:lnTo>
                    <a:lnTo>
                      <a:pt x="905" y="305"/>
                    </a:lnTo>
                    <a:lnTo>
                      <a:pt x="895" y="296"/>
                    </a:lnTo>
                    <a:lnTo>
                      <a:pt x="886" y="305"/>
                    </a:lnTo>
                    <a:lnTo>
                      <a:pt x="886" y="315"/>
                    </a:lnTo>
                    <a:lnTo>
                      <a:pt x="876" y="315"/>
                    </a:lnTo>
                    <a:lnTo>
                      <a:pt x="867" y="315"/>
                    </a:lnTo>
                    <a:lnTo>
                      <a:pt x="857" y="305"/>
                    </a:lnTo>
                    <a:lnTo>
                      <a:pt x="857" y="315"/>
                    </a:lnTo>
                    <a:lnTo>
                      <a:pt x="857" y="324"/>
                    </a:lnTo>
                    <a:lnTo>
                      <a:pt x="848" y="324"/>
                    </a:lnTo>
                    <a:lnTo>
                      <a:pt x="838" y="334"/>
                    </a:lnTo>
                    <a:lnTo>
                      <a:pt x="838" y="343"/>
                    </a:lnTo>
                    <a:lnTo>
                      <a:pt x="838" y="353"/>
                    </a:lnTo>
                    <a:lnTo>
                      <a:pt x="828" y="353"/>
                    </a:lnTo>
                    <a:lnTo>
                      <a:pt x="828" y="362"/>
                    </a:lnTo>
                    <a:lnTo>
                      <a:pt x="838" y="362"/>
                    </a:lnTo>
                    <a:lnTo>
                      <a:pt x="848" y="372"/>
                    </a:lnTo>
                    <a:lnTo>
                      <a:pt x="848" y="381"/>
                    </a:lnTo>
                    <a:lnTo>
                      <a:pt x="857" y="381"/>
                    </a:lnTo>
                    <a:lnTo>
                      <a:pt x="857" y="391"/>
                    </a:lnTo>
                    <a:lnTo>
                      <a:pt x="848" y="400"/>
                    </a:lnTo>
                    <a:lnTo>
                      <a:pt x="838" y="410"/>
                    </a:lnTo>
                    <a:lnTo>
                      <a:pt x="828" y="410"/>
                    </a:lnTo>
                    <a:lnTo>
                      <a:pt x="828" y="419"/>
                    </a:lnTo>
                    <a:lnTo>
                      <a:pt x="819" y="419"/>
                    </a:lnTo>
                    <a:lnTo>
                      <a:pt x="810" y="419"/>
                    </a:lnTo>
                    <a:lnTo>
                      <a:pt x="810" y="429"/>
                    </a:lnTo>
                    <a:lnTo>
                      <a:pt x="800" y="429"/>
                    </a:lnTo>
                    <a:lnTo>
                      <a:pt x="800" y="439"/>
                    </a:lnTo>
                    <a:lnTo>
                      <a:pt x="771" y="439"/>
                    </a:lnTo>
                    <a:lnTo>
                      <a:pt x="762" y="439"/>
                    </a:lnTo>
                    <a:lnTo>
                      <a:pt x="752" y="429"/>
                    </a:lnTo>
                    <a:lnTo>
                      <a:pt x="743" y="429"/>
                    </a:lnTo>
                    <a:lnTo>
                      <a:pt x="733" y="429"/>
                    </a:lnTo>
                    <a:lnTo>
                      <a:pt x="733" y="419"/>
                    </a:lnTo>
                    <a:lnTo>
                      <a:pt x="724" y="419"/>
                    </a:lnTo>
                    <a:lnTo>
                      <a:pt x="724" y="429"/>
                    </a:lnTo>
                    <a:lnTo>
                      <a:pt x="714" y="429"/>
                    </a:lnTo>
                    <a:lnTo>
                      <a:pt x="705" y="429"/>
                    </a:lnTo>
                    <a:lnTo>
                      <a:pt x="695" y="419"/>
                    </a:lnTo>
                    <a:lnTo>
                      <a:pt x="676" y="419"/>
                    </a:lnTo>
                    <a:lnTo>
                      <a:pt x="667" y="419"/>
                    </a:lnTo>
                    <a:lnTo>
                      <a:pt x="657" y="419"/>
                    </a:lnTo>
                    <a:lnTo>
                      <a:pt x="647" y="429"/>
                    </a:lnTo>
                    <a:lnTo>
                      <a:pt x="647" y="439"/>
                    </a:lnTo>
                    <a:lnTo>
                      <a:pt x="647" y="448"/>
                    </a:lnTo>
                    <a:lnTo>
                      <a:pt x="638" y="448"/>
                    </a:lnTo>
                    <a:lnTo>
                      <a:pt x="638" y="457"/>
                    </a:lnTo>
                    <a:lnTo>
                      <a:pt x="628" y="467"/>
                    </a:lnTo>
                    <a:lnTo>
                      <a:pt x="638" y="477"/>
                    </a:lnTo>
                    <a:lnTo>
                      <a:pt x="647" y="477"/>
                    </a:lnTo>
                    <a:lnTo>
                      <a:pt x="647" y="486"/>
                    </a:lnTo>
                    <a:lnTo>
                      <a:pt x="647" y="496"/>
                    </a:lnTo>
                    <a:lnTo>
                      <a:pt x="647" y="505"/>
                    </a:lnTo>
                    <a:lnTo>
                      <a:pt x="638" y="505"/>
                    </a:lnTo>
                    <a:lnTo>
                      <a:pt x="628" y="505"/>
                    </a:lnTo>
                    <a:lnTo>
                      <a:pt x="628" y="515"/>
                    </a:lnTo>
                    <a:lnTo>
                      <a:pt x="619" y="515"/>
                    </a:lnTo>
                    <a:lnTo>
                      <a:pt x="619" y="524"/>
                    </a:lnTo>
                    <a:lnTo>
                      <a:pt x="628" y="524"/>
                    </a:lnTo>
                    <a:lnTo>
                      <a:pt x="628" y="534"/>
                    </a:lnTo>
                    <a:lnTo>
                      <a:pt x="628" y="543"/>
                    </a:lnTo>
                    <a:lnTo>
                      <a:pt x="619" y="543"/>
                    </a:lnTo>
                    <a:lnTo>
                      <a:pt x="609" y="534"/>
                    </a:lnTo>
                    <a:lnTo>
                      <a:pt x="600" y="524"/>
                    </a:lnTo>
                    <a:lnTo>
                      <a:pt x="590" y="524"/>
                    </a:lnTo>
                    <a:lnTo>
                      <a:pt x="581" y="524"/>
                    </a:lnTo>
                    <a:lnTo>
                      <a:pt x="571" y="524"/>
                    </a:lnTo>
                    <a:lnTo>
                      <a:pt x="581" y="534"/>
                    </a:lnTo>
                    <a:lnTo>
                      <a:pt x="571" y="534"/>
                    </a:lnTo>
                    <a:lnTo>
                      <a:pt x="562" y="534"/>
                    </a:lnTo>
                    <a:lnTo>
                      <a:pt x="552" y="534"/>
                    </a:lnTo>
                    <a:lnTo>
                      <a:pt x="543" y="524"/>
                    </a:lnTo>
                    <a:lnTo>
                      <a:pt x="524" y="515"/>
                    </a:lnTo>
                    <a:lnTo>
                      <a:pt x="514" y="496"/>
                    </a:lnTo>
                    <a:lnTo>
                      <a:pt x="505" y="496"/>
                    </a:lnTo>
                    <a:lnTo>
                      <a:pt x="505" y="505"/>
                    </a:lnTo>
                    <a:lnTo>
                      <a:pt x="495" y="505"/>
                    </a:lnTo>
                    <a:lnTo>
                      <a:pt x="486" y="505"/>
                    </a:lnTo>
                    <a:lnTo>
                      <a:pt x="457" y="515"/>
                    </a:lnTo>
                    <a:lnTo>
                      <a:pt x="447" y="515"/>
                    </a:lnTo>
                    <a:lnTo>
                      <a:pt x="447" y="505"/>
                    </a:lnTo>
                    <a:lnTo>
                      <a:pt x="438" y="505"/>
                    </a:lnTo>
                    <a:lnTo>
                      <a:pt x="438" y="496"/>
                    </a:lnTo>
                    <a:lnTo>
                      <a:pt x="438" y="486"/>
                    </a:lnTo>
                    <a:lnTo>
                      <a:pt x="438" y="477"/>
                    </a:lnTo>
                    <a:lnTo>
                      <a:pt x="447" y="467"/>
                    </a:lnTo>
                    <a:lnTo>
                      <a:pt x="447" y="457"/>
                    </a:lnTo>
                    <a:lnTo>
                      <a:pt x="447" y="448"/>
                    </a:lnTo>
                    <a:lnTo>
                      <a:pt x="438" y="448"/>
                    </a:lnTo>
                    <a:lnTo>
                      <a:pt x="429" y="448"/>
                    </a:lnTo>
                    <a:lnTo>
                      <a:pt x="419" y="448"/>
                    </a:lnTo>
                    <a:lnTo>
                      <a:pt x="409" y="439"/>
                    </a:lnTo>
                    <a:lnTo>
                      <a:pt x="400" y="439"/>
                    </a:lnTo>
                    <a:lnTo>
                      <a:pt x="381" y="439"/>
                    </a:lnTo>
                    <a:lnTo>
                      <a:pt x="371" y="439"/>
                    </a:lnTo>
                    <a:lnTo>
                      <a:pt x="371" y="429"/>
                    </a:lnTo>
                    <a:lnTo>
                      <a:pt x="362" y="429"/>
                    </a:lnTo>
                    <a:lnTo>
                      <a:pt x="324" y="419"/>
                    </a:lnTo>
                    <a:lnTo>
                      <a:pt x="295" y="410"/>
                    </a:lnTo>
                    <a:lnTo>
                      <a:pt x="276" y="410"/>
                    </a:lnTo>
                    <a:lnTo>
                      <a:pt x="276" y="400"/>
                    </a:lnTo>
                    <a:lnTo>
                      <a:pt x="266" y="400"/>
                    </a:lnTo>
                    <a:lnTo>
                      <a:pt x="276" y="391"/>
                    </a:lnTo>
                    <a:lnTo>
                      <a:pt x="266" y="391"/>
                    </a:lnTo>
                    <a:lnTo>
                      <a:pt x="266" y="381"/>
                    </a:lnTo>
                    <a:lnTo>
                      <a:pt x="257" y="381"/>
                    </a:lnTo>
                    <a:lnTo>
                      <a:pt x="257" y="391"/>
                    </a:lnTo>
                    <a:lnTo>
                      <a:pt x="248" y="381"/>
                    </a:lnTo>
                    <a:lnTo>
                      <a:pt x="248" y="372"/>
                    </a:lnTo>
                    <a:lnTo>
                      <a:pt x="248" y="362"/>
                    </a:lnTo>
                    <a:lnTo>
                      <a:pt x="238" y="362"/>
                    </a:lnTo>
                    <a:lnTo>
                      <a:pt x="248" y="362"/>
                    </a:lnTo>
                    <a:lnTo>
                      <a:pt x="248" y="353"/>
                    </a:lnTo>
                    <a:lnTo>
                      <a:pt x="238" y="343"/>
                    </a:lnTo>
                    <a:lnTo>
                      <a:pt x="228" y="343"/>
                    </a:lnTo>
                    <a:lnTo>
                      <a:pt x="228" y="334"/>
                    </a:lnTo>
                    <a:lnTo>
                      <a:pt x="219" y="334"/>
                    </a:lnTo>
                    <a:lnTo>
                      <a:pt x="209" y="334"/>
                    </a:lnTo>
                    <a:lnTo>
                      <a:pt x="200" y="334"/>
                    </a:lnTo>
                    <a:lnTo>
                      <a:pt x="190" y="324"/>
                    </a:lnTo>
                    <a:lnTo>
                      <a:pt x="181" y="324"/>
                    </a:lnTo>
                    <a:lnTo>
                      <a:pt x="171" y="334"/>
                    </a:lnTo>
                    <a:lnTo>
                      <a:pt x="171" y="343"/>
                    </a:lnTo>
                    <a:lnTo>
                      <a:pt x="162" y="343"/>
                    </a:lnTo>
                    <a:lnTo>
                      <a:pt x="162" y="334"/>
                    </a:lnTo>
                    <a:lnTo>
                      <a:pt x="162" y="343"/>
                    </a:lnTo>
                    <a:lnTo>
                      <a:pt x="152" y="343"/>
                    </a:lnTo>
                    <a:lnTo>
                      <a:pt x="152" y="334"/>
                    </a:lnTo>
                    <a:lnTo>
                      <a:pt x="143" y="343"/>
                    </a:lnTo>
                    <a:lnTo>
                      <a:pt x="133" y="334"/>
                    </a:lnTo>
                    <a:lnTo>
                      <a:pt x="133" y="343"/>
                    </a:lnTo>
                    <a:lnTo>
                      <a:pt x="124" y="343"/>
                    </a:lnTo>
                    <a:lnTo>
                      <a:pt x="114" y="343"/>
                    </a:lnTo>
                    <a:lnTo>
                      <a:pt x="105" y="353"/>
                    </a:lnTo>
                    <a:lnTo>
                      <a:pt x="95" y="353"/>
                    </a:lnTo>
                    <a:lnTo>
                      <a:pt x="95" y="343"/>
                    </a:lnTo>
                    <a:lnTo>
                      <a:pt x="86" y="334"/>
                    </a:lnTo>
                    <a:lnTo>
                      <a:pt x="76" y="324"/>
                    </a:lnTo>
                    <a:lnTo>
                      <a:pt x="66" y="324"/>
                    </a:lnTo>
                    <a:lnTo>
                      <a:pt x="66" y="315"/>
                    </a:lnTo>
                    <a:lnTo>
                      <a:pt x="66" y="305"/>
                    </a:lnTo>
                    <a:lnTo>
                      <a:pt x="66" y="296"/>
                    </a:lnTo>
                    <a:lnTo>
                      <a:pt x="66" y="286"/>
                    </a:lnTo>
                    <a:lnTo>
                      <a:pt x="57" y="267"/>
                    </a:lnTo>
                    <a:lnTo>
                      <a:pt x="57" y="258"/>
                    </a:lnTo>
                    <a:lnTo>
                      <a:pt x="66" y="258"/>
                    </a:lnTo>
                    <a:lnTo>
                      <a:pt x="76" y="258"/>
                    </a:lnTo>
                    <a:lnTo>
                      <a:pt x="76" y="248"/>
                    </a:lnTo>
                    <a:lnTo>
                      <a:pt x="86" y="238"/>
                    </a:lnTo>
                    <a:lnTo>
                      <a:pt x="86" y="229"/>
                    </a:lnTo>
                    <a:lnTo>
                      <a:pt x="86" y="219"/>
                    </a:lnTo>
                    <a:lnTo>
                      <a:pt x="86" y="210"/>
                    </a:lnTo>
                    <a:lnTo>
                      <a:pt x="76" y="200"/>
                    </a:lnTo>
                    <a:lnTo>
                      <a:pt x="57" y="181"/>
                    </a:lnTo>
                    <a:lnTo>
                      <a:pt x="48" y="172"/>
                    </a:lnTo>
                    <a:lnTo>
                      <a:pt x="38" y="172"/>
                    </a:lnTo>
                    <a:lnTo>
                      <a:pt x="28" y="172"/>
                    </a:lnTo>
                    <a:lnTo>
                      <a:pt x="19" y="181"/>
                    </a:lnTo>
                    <a:lnTo>
                      <a:pt x="9" y="181"/>
                    </a:lnTo>
                    <a:lnTo>
                      <a:pt x="0" y="172"/>
                    </a:lnTo>
                    <a:lnTo>
                      <a:pt x="0" y="162"/>
                    </a:lnTo>
                    <a:lnTo>
                      <a:pt x="0" y="153"/>
                    </a:lnTo>
                    <a:lnTo>
                      <a:pt x="9" y="153"/>
                    </a:lnTo>
                    <a:lnTo>
                      <a:pt x="9" y="143"/>
                    </a:lnTo>
                    <a:lnTo>
                      <a:pt x="19" y="143"/>
                    </a:lnTo>
                    <a:lnTo>
                      <a:pt x="28" y="143"/>
                    </a:lnTo>
                    <a:lnTo>
                      <a:pt x="28" y="134"/>
                    </a:lnTo>
                    <a:lnTo>
                      <a:pt x="38" y="134"/>
                    </a:lnTo>
                    <a:lnTo>
                      <a:pt x="48" y="124"/>
                    </a:lnTo>
                    <a:lnTo>
                      <a:pt x="57" y="124"/>
                    </a:lnTo>
                    <a:lnTo>
                      <a:pt x="66" y="124"/>
                    </a:lnTo>
                    <a:lnTo>
                      <a:pt x="57" y="115"/>
                    </a:lnTo>
                    <a:lnTo>
                      <a:pt x="57" y="105"/>
                    </a:lnTo>
                    <a:lnTo>
                      <a:pt x="57" y="96"/>
                    </a:lnTo>
                    <a:lnTo>
                      <a:pt x="76" y="96"/>
                    </a:lnTo>
                    <a:lnTo>
                      <a:pt x="95" y="86"/>
                    </a:lnTo>
                    <a:lnTo>
                      <a:pt x="105" y="96"/>
                    </a:lnTo>
                    <a:lnTo>
                      <a:pt x="105" y="86"/>
                    </a:lnTo>
                    <a:lnTo>
                      <a:pt x="114" y="86"/>
                    </a:lnTo>
                    <a:lnTo>
                      <a:pt x="124" y="86"/>
                    </a:lnTo>
                    <a:lnTo>
                      <a:pt x="124" y="96"/>
                    </a:lnTo>
                    <a:lnTo>
                      <a:pt x="124" y="86"/>
                    </a:lnTo>
                    <a:lnTo>
                      <a:pt x="133" y="86"/>
                    </a:lnTo>
                    <a:lnTo>
                      <a:pt x="133" y="77"/>
                    </a:lnTo>
                    <a:lnTo>
                      <a:pt x="143" y="67"/>
                    </a:lnTo>
                    <a:lnTo>
                      <a:pt x="152" y="77"/>
                    </a:lnTo>
                    <a:lnTo>
                      <a:pt x="162" y="77"/>
                    </a:lnTo>
                    <a:lnTo>
                      <a:pt x="171" y="67"/>
                    </a:lnTo>
                    <a:lnTo>
                      <a:pt x="181" y="67"/>
                    </a:lnTo>
                    <a:lnTo>
                      <a:pt x="190" y="67"/>
                    </a:lnTo>
                    <a:lnTo>
                      <a:pt x="190" y="77"/>
                    </a:lnTo>
                    <a:lnTo>
                      <a:pt x="200" y="77"/>
                    </a:lnTo>
                    <a:lnTo>
                      <a:pt x="209" y="86"/>
                    </a:lnTo>
                    <a:lnTo>
                      <a:pt x="219" y="77"/>
                    </a:lnTo>
                    <a:lnTo>
                      <a:pt x="219" y="67"/>
                    </a:lnTo>
                    <a:lnTo>
                      <a:pt x="228" y="67"/>
                    </a:lnTo>
                    <a:lnTo>
                      <a:pt x="219" y="67"/>
                    </a:lnTo>
                    <a:lnTo>
                      <a:pt x="219" y="58"/>
                    </a:lnTo>
                    <a:lnTo>
                      <a:pt x="228" y="58"/>
                    </a:lnTo>
                    <a:lnTo>
                      <a:pt x="238" y="67"/>
                    </a:lnTo>
                    <a:lnTo>
                      <a:pt x="248" y="67"/>
                    </a:lnTo>
                    <a:lnTo>
                      <a:pt x="257" y="67"/>
                    </a:lnTo>
                    <a:lnTo>
                      <a:pt x="266" y="77"/>
                    </a:lnTo>
                    <a:lnTo>
                      <a:pt x="276" y="86"/>
                    </a:lnTo>
                    <a:lnTo>
                      <a:pt x="286" y="86"/>
                    </a:lnTo>
                    <a:lnTo>
                      <a:pt x="286" y="77"/>
                    </a:lnTo>
                    <a:lnTo>
                      <a:pt x="295" y="77"/>
                    </a:lnTo>
                    <a:lnTo>
                      <a:pt x="305" y="77"/>
                    </a:lnTo>
                    <a:lnTo>
                      <a:pt x="314" y="77"/>
                    </a:lnTo>
                    <a:lnTo>
                      <a:pt x="314" y="86"/>
                    </a:lnTo>
                    <a:lnTo>
                      <a:pt x="324" y="86"/>
                    </a:lnTo>
                    <a:lnTo>
                      <a:pt x="362" y="86"/>
                    </a:lnTo>
                    <a:lnTo>
                      <a:pt x="362" y="96"/>
                    </a:lnTo>
                    <a:lnTo>
                      <a:pt x="371" y="96"/>
                    </a:lnTo>
                    <a:lnTo>
                      <a:pt x="381" y="105"/>
                    </a:lnTo>
                    <a:lnTo>
                      <a:pt x="381" y="96"/>
                    </a:lnTo>
                    <a:lnTo>
                      <a:pt x="390" y="96"/>
                    </a:lnTo>
                    <a:lnTo>
                      <a:pt x="390" y="105"/>
                    </a:lnTo>
                    <a:lnTo>
                      <a:pt x="400" y="105"/>
                    </a:lnTo>
                    <a:lnTo>
                      <a:pt x="400" y="96"/>
                    </a:lnTo>
                    <a:lnTo>
                      <a:pt x="419" y="86"/>
                    </a:lnTo>
                    <a:lnTo>
                      <a:pt x="429" y="86"/>
                    </a:lnTo>
                    <a:lnTo>
                      <a:pt x="429" y="77"/>
                    </a:lnTo>
                    <a:lnTo>
                      <a:pt x="447" y="86"/>
                    </a:lnTo>
                    <a:lnTo>
                      <a:pt x="457" y="96"/>
                    </a:lnTo>
                    <a:lnTo>
                      <a:pt x="457" y="86"/>
                    </a:lnTo>
                    <a:lnTo>
                      <a:pt x="467" y="86"/>
                    </a:lnTo>
                    <a:lnTo>
                      <a:pt x="467" y="96"/>
                    </a:lnTo>
                    <a:lnTo>
                      <a:pt x="476" y="96"/>
                    </a:lnTo>
                    <a:lnTo>
                      <a:pt x="476" y="86"/>
                    </a:lnTo>
                    <a:lnTo>
                      <a:pt x="486" y="86"/>
                    </a:lnTo>
                    <a:lnTo>
                      <a:pt x="505" y="96"/>
                    </a:lnTo>
                    <a:lnTo>
                      <a:pt x="514" y="86"/>
                    </a:lnTo>
                    <a:lnTo>
                      <a:pt x="524" y="77"/>
                    </a:lnTo>
                    <a:lnTo>
                      <a:pt x="524" y="67"/>
                    </a:lnTo>
                    <a:lnTo>
                      <a:pt x="533" y="58"/>
                    </a:lnTo>
                    <a:lnTo>
                      <a:pt x="533" y="48"/>
                    </a:lnTo>
                    <a:lnTo>
                      <a:pt x="533" y="38"/>
                    </a:lnTo>
                    <a:lnTo>
                      <a:pt x="533" y="29"/>
                    </a:lnTo>
                    <a:lnTo>
                      <a:pt x="533" y="20"/>
                    </a:lnTo>
                    <a:lnTo>
                      <a:pt x="543" y="10"/>
                    </a:lnTo>
                    <a:lnTo>
                      <a:pt x="552" y="0"/>
                    </a:lnTo>
                    <a:lnTo>
                      <a:pt x="562" y="0"/>
                    </a:lnTo>
                    <a:lnTo>
                      <a:pt x="581" y="10"/>
                    </a:lnTo>
                    <a:lnTo>
                      <a:pt x="581" y="20"/>
                    </a:lnTo>
                    <a:lnTo>
                      <a:pt x="581" y="29"/>
                    </a:lnTo>
                    <a:lnTo>
                      <a:pt x="600" y="38"/>
                    </a:lnTo>
                    <a:lnTo>
                      <a:pt x="600" y="48"/>
                    </a:lnTo>
                    <a:lnTo>
                      <a:pt x="600" y="58"/>
                    </a:lnTo>
                    <a:lnTo>
                      <a:pt x="600" y="67"/>
                    </a:lnTo>
                    <a:lnTo>
                      <a:pt x="609" y="77"/>
                    </a:lnTo>
                    <a:lnTo>
                      <a:pt x="609" y="86"/>
                    </a:lnTo>
                    <a:lnTo>
                      <a:pt x="619" y="96"/>
                    </a:lnTo>
                    <a:lnTo>
                      <a:pt x="628" y="105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75" name="Freeform 18">
                <a:extLst>
                  <a:ext uri="{FF2B5EF4-FFF2-40B4-BE49-F238E27FC236}">
                    <a16:creationId xmlns:a16="http://schemas.microsoft.com/office/drawing/2014/main" id="{18C0FC0F-D14E-1740-9C22-FF0583F0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5188" y="5607050"/>
                <a:ext cx="569912" cy="304800"/>
              </a:xfrm>
              <a:custGeom>
                <a:avLst/>
                <a:gdLst>
                  <a:gd name="T0" fmla="*/ 565952 w 1583"/>
                  <a:gd name="T1" fmla="*/ 177920 h 848"/>
                  <a:gd name="T2" fmla="*/ 555511 w 1583"/>
                  <a:gd name="T3" fmla="*/ 150603 h 848"/>
                  <a:gd name="T4" fmla="*/ 518069 w 1583"/>
                  <a:gd name="T5" fmla="*/ 78716 h 848"/>
                  <a:gd name="T6" fmla="*/ 487107 w 1583"/>
                  <a:gd name="T7" fmla="*/ 112862 h 848"/>
                  <a:gd name="T8" fmla="*/ 452905 w 1583"/>
                  <a:gd name="T9" fmla="*/ 123286 h 848"/>
                  <a:gd name="T10" fmla="*/ 421944 w 1583"/>
                  <a:gd name="T11" fmla="*/ 112862 h 848"/>
                  <a:gd name="T12" fmla="*/ 353180 w 1583"/>
                  <a:gd name="T13" fmla="*/ 95969 h 848"/>
                  <a:gd name="T14" fmla="*/ 332659 w 1583"/>
                  <a:gd name="T15" fmla="*/ 78716 h 848"/>
                  <a:gd name="T16" fmla="*/ 302057 w 1583"/>
                  <a:gd name="T17" fmla="*/ 71887 h 848"/>
                  <a:gd name="T18" fmla="*/ 295217 w 1583"/>
                  <a:gd name="T19" fmla="*/ 54634 h 848"/>
                  <a:gd name="T20" fmla="*/ 281536 w 1583"/>
                  <a:gd name="T21" fmla="*/ 47805 h 848"/>
                  <a:gd name="T22" fmla="*/ 264255 w 1583"/>
                  <a:gd name="T23" fmla="*/ 54634 h 848"/>
                  <a:gd name="T24" fmla="*/ 246974 w 1583"/>
                  <a:gd name="T25" fmla="*/ 44570 h 848"/>
                  <a:gd name="T26" fmla="*/ 230053 w 1583"/>
                  <a:gd name="T27" fmla="*/ 27317 h 848"/>
                  <a:gd name="T28" fmla="*/ 223213 w 1583"/>
                  <a:gd name="T29" fmla="*/ 13658 h 848"/>
                  <a:gd name="T30" fmla="*/ 205932 w 1583"/>
                  <a:gd name="T31" fmla="*/ 16893 h 848"/>
                  <a:gd name="T32" fmla="*/ 199091 w 1583"/>
                  <a:gd name="T33" fmla="*/ 40975 h 848"/>
                  <a:gd name="T34" fmla="*/ 181810 w 1583"/>
                  <a:gd name="T35" fmla="*/ 34146 h 848"/>
                  <a:gd name="T36" fmla="*/ 144368 w 1583"/>
                  <a:gd name="T37" fmla="*/ 40975 h 848"/>
                  <a:gd name="T38" fmla="*/ 137168 w 1583"/>
                  <a:gd name="T39" fmla="*/ 47805 h 848"/>
                  <a:gd name="T40" fmla="*/ 127087 w 1583"/>
                  <a:gd name="T41" fmla="*/ 68292 h 848"/>
                  <a:gd name="T42" fmla="*/ 99726 w 1583"/>
                  <a:gd name="T43" fmla="*/ 89140 h 848"/>
                  <a:gd name="T44" fmla="*/ 99726 w 1583"/>
                  <a:gd name="T45" fmla="*/ 106033 h 848"/>
                  <a:gd name="T46" fmla="*/ 79204 w 1583"/>
                  <a:gd name="T47" fmla="*/ 130115 h 848"/>
                  <a:gd name="T48" fmla="*/ 55083 w 1583"/>
                  <a:gd name="T49" fmla="*/ 147008 h 848"/>
                  <a:gd name="T50" fmla="*/ 34562 w 1583"/>
                  <a:gd name="T51" fmla="*/ 188343 h 848"/>
                  <a:gd name="T52" fmla="*/ 24121 w 1583"/>
                  <a:gd name="T53" fmla="*/ 202002 h 848"/>
                  <a:gd name="T54" fmla="*/ 10441 w 1583"/>
                  <a:gd name="T55" fmla="*/ 202002 h 848"/>
                  <a:gd name="T56" fmla="*/ 3600 w 1583"/>
                  <a:gd name="T57" fmla="*/ 226084 h 848"/>
                  <a:gd name="T58" fmla="*/ 17281 w 1583"/>
                  <a:gd name="T59" fmla="*/ 236148 h 848"/>
                  <a:gd name="T60" fmla="*/ 48243 w 1583"/>
                  <a:gd name="T61" fmla="*/ 242977 h 848"/>
                  <a:gd name="T62" fmla="*/ 72364 w 1583"/>
                  <a:gd name="T63" fmla="*/ 239742 h 848"/>
                  <a:gd name="T64" fmla="*/ 96125 w 1583"/>
                  <a:gd name="T65" fmla="*/ 222490 h 848"/>
                  <a:gd name="T66" fmla="*/ 113406 w 1583"/>
                  <a:gd name="T67" fmla="*/ 215660 h 848"/>
                  <a:gd name="T68" fmla="*/ 133928 w 1583"/>
                  <a:gd name="T69" fmla="*/ 242977 h 848"/>
                  <a:gd name="T70" fmla="*/ 158049 w 1583"/>
                  <a:gd name="T71" fmla="*/ 246572 h 848"/>
                  <a:gd name="T72" fmla="*/ 181810 w 1583"/>
                  <a:gd name="T73" fmla="*/ 246572 h 848"/>
                  <a:gd name="T74" fmla="*/ 174970 w 1583"/>
                  <a:gd name="T75" fmla="*/ 263465 h 848"/>
                  <a:gd name="T76" fmla="*/ 171730 w 1583"/>
                  <a:gd name="T77" fmla="*/ 283953 h 848"/>
                  <a:gd name="T78" fmla="*/ 199091 w 1583"/>
                  <a:gd name="T79" fmla="*/ 273889 h 848"/>
                  <a:gd name="T80" fmla="*/ 195851 w 1583"/>
                  <a:gd name="T81" fmla="*/ 283953 h 848"/>
                  <a:gd name="T82" fmla="*/ 219612 w 1583"/>
                  <a:gd name="T83" fmla="*/ 273889 h 848"/>
                  <a:gd name="T84" fmla="*/ 230053 w 1583"/>
                  <a:gd name="T85" fmla="*/ 287547 h 848"/>
                  <a:gd name="T86" fmla="*/ 271095 w 1583"/>
                  <a:gd name="T87" fmla="*/ 304441 h 848"/>
                  <a:gd name="T88" fmla="*/ 295217 w 1583"/>
                  <a:gd name="T89" fmla="*/ 290782 h 848"/>
                  <a:gd name="T90" fmla="*/ 332659 w 1583"/>
                  <a:gd name="T91" fmla="*/ 270294 h 848"/>
                  <a:gd name="T92" fmla="*/ 346699 w 1583"/>
                  <a:gd name="T93" fmla="*/ 249807 h 848"/>
                  <a:gd name="T94" fmla="*/ 380901 w 1583"/>
                  <a:gd name="T95" fmla="*/ 267059 h 848"/>
                  <a:gd name="T96" fmla="*/ 397822 w 1583"/>
                  <a:gd name="T97" fmla="*/ 273889 h 848"/>
                  <a:gd name="T98" fmla="*/ 442465 w 1583"/>
                  <a:gd name="T99" fmla="*/ 273889 h 848"/>
                  <a:gd name="T100" fmla="*/ 456146 w 1583"/>
                  <a:gd name="T101" fmla="*/ 253401 h 848"/>
                  <a:gd name="T102" fmla="*/ 469826 w 1583"/>
                  <a:gd name="T103" fmla="*/ 242977 h 848"/>
                  <a:gd name="T104" fmla="*/ 480267 w 1583"/>
                  <a:gd name="T105" fmla="*/ 229319 h 848"/>
                  <a:gd name="T106" fmla="*/ 511229 w 1583"/>
                  <a:gd name="T107" fmla="*/ 226084 h 848"/>
                  <a:gd name="T108" fmla="*/ 528150 w 1583"/>
                  <a:gd name="T109" fmla="*/ 212425 h 848"/>
                  <a:gd name="T110" fmla="*/ 538590 w 1583"/>
                  <a:gd name="T111" fmla="*/ 205237 h 848"/>
                  <a:gd name="T112" fmla="*/ 555511 w 1583"/>
                  <a:gd name="T113" fmla="*/ 202002 h 848"/>
                  <a:gd name="T114" fmla="*/ 569552 w 1583"/>
                  <a:gd name="T115" fmla="*/ 181514 h 84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583" h="848">
                    <a:moveTo>
                      <a:pt x="1010" y="267"/>
                    </a:moveTo>
                    <a:lnTo>
                      <a:pt x="1020" y="267"/>
                    </a:lnTo>
                    <a:lnTo>
                      <a:pt x="1020" y="257"/>
                    </a:lnTo>
                    <a:lnTo>
                      <a:pt x="1020" y="248"/>
                    </a:lnTo>
                    <a:lnTo>
                      <a:pt x="1010" y="248"/>
                    </a:lnTo>
                    <a:lnTo>
                      <a:pt x="1010" y="257"/>
                    </a:lnTo>
                    <a:lnTo>
                      <a:pt x="1010" y="267"/>
                    </a:lnTo>
                    <a:close/>
                    <a:moveTo>
                      <a:pt x="1582" y="505"/>
                    </a:moveTo>
                    <a:lnTo>
                      <a:pt x="1572" y="495"/>
                    </a:lnTo>
                    <a:lnTo>
                      <a:pt x="1572" y="486"/>
                    </a:lnTo>
                    <a:lnTo>
                      <a:pt x="1572" y="476"/>
                    </a:lnTo>
                    <a:lnTo>
                      <a:pt x="1572" y="466"/>
                    </a:lnTo>
                    <a:lnTo>
                      <a:pt x="1572" y="457"/>
                    </a:lnTo>
                    <a:lnTo>
                      <a:pt x="1562" y="466"/>
                    </a:lnTo>
                    <a:lnTo>
                      <a:pt x="1553" y="466"/>
                    </a:lnTo>
                    <a:lnTo>
                      <a:pt x="1553" y="457"/>
                    </a:lnTo>
                    <a:lnTo>
                      <a:pt x="1534" y="428"/>
                    </a:lnTo>
                    <a:lnTo>
                      <a:pt x="1543" y="419"/>
                    </a:lnTo>
                    <a:lnTo>
                      <a:pt x="1562" y="381"/>
                    </a:lnTo>
                    <a:lnTo>
                      <a:pt x="1524" y="362"/>
                    </a:lnTo>
                    <a:lnTo>
                      <a:pt x="1562" y="276"/>
                    </a:lnTo>
                    <a:lnTo>
                      <a:pt x="1524" y="257"/>
                    </a:lnTo>
                    <a:lnTo>
                      <a:pt x="1515" y="248"/>
                    </a:lnTo>
                    <a:lnTo>
                      <a:pt x="1505" y="248"/>
                    </a:lnTo>
                    <a:lnTo>
                      <a:pt x="1505" y="257"/>
                    </a:lnTo>
                    <a:lnTo>
                      <a:pt x="1496" y="257"/>
                    </a:lnTo>
                    <a:lnTo>
                      <a:pt x="1439" y="219"/>
                    </a:lnTo>
                    <a:lnTo>
                      <a:pt x="1429" y="228"/>
                    </a:lnTo>
                    <a:lnTo>
                      <a:pt x="1420" y="257"/>
                    </a:lnTo>
                    <a:lnTo>
                      <a:pt x="1410" y="257"/>
                    </a:lnTo>
                    <a:lnTo>
                      <a:pt x="1410" y="267"/>
                    </a:lnTo>
                    <a:lnTo>
                      <a:pt x="1410" y="276"/>
                    </a:lnTo>
                    <a:lnTo>
                      <a:pt x="1410" y="286"/>
                    </a:lnTo>
                    <a:lnTo>
                      <a:pt x="1391" y="324"/>
                    </a:lnTo>
                    <a:lnTo>
                      <a:pt x="1382" y="324"/>
                    </a:lnTo>
                    <a:lnTo>
                      <a:pt x="1353" y="314"/>
                    </a:lnTo>
                    <a:lnTo>
                      <a:pt x="1344" y="324"/>
                    </a:lnTo>
                    <a:lnTo>
                      <a:pt x="1324" y="314"/>
                    </a:lnTo>
                    <a:lnTo>
                      <a:pt x="1315" y="324"/>
                    </a:lnTo>
                    <a:lnTo>
                      <a:pt x="1315" y="333"/>
                    </a:lnTo>
                    <a:lnTo>
                      <a:pt x="1305" y="333"/>
                    </a:lnTo>
                    <a:lnTo>
                      <a:pt x="1296" y="343"/>
                    </a:lnTo>
                    <a:lnTo>
                      <a:pt x="1296" y="352"/>
                    </a:lnTo>
                    <a:lnTo>
                      <a:pt x="1286" y="352"/>
                    </a:lnTo>
                    <a:lnTo>
                      <a:pt x="1258" y="343"/>
                    </a:lnTo>
                    <a:lnTo>
                      <a:pt x="1248" y="343"/>
                    </a:lnTo>
                    <a:lnTo>
                      <a:pt x="1248" y="333"/>
                    </a:lnTo>
                    <a:lnTo>
                      <a:pt x="1239" y="333"/>
                    </a:lnTo>
                    <a:lnTo>
                      <a:pt x="1210" y="324"/>
                    </a:lnTo>
                    <a:lnTo>
                      <a:pt x="1210" y="333"/>
                    </a:lnTo>
                    <a:lnTo>
                      <a:pt x="1201" y="333"/>
                    </a:lnTo>
                    <a:lnTo>
                      <a:pt x="1201" y="324"/>
                    </a:lnTo>
                    <a:lnTo>
                      <a:pt x="1181" y="314"/>
                    </a:lnTo>
                    <a:lnTo>
                      <a:pt x="1172" y="314"/>
                    </a:lnTo>
                    <a:lnTo>
                      <a:pt x="1134" y="305"/>
                    </a:lnTo>
                    <a:lnTo>
                      <a:pt x="1124" y="295"/>
                    </a:lnTo>
                    <a:lnTo>
                      <a:pt x="1124" y="305"/>
                    </a:lnTo>
                    <a:lnTo>
                      <a:pt x="1115" y="314"/>
                    </a:lnTo>
                    <a:lnTo>
                      <a:pt x="1105" y="314"/>
                    </a:lnTo>
                    <a:lnTo>
                      <a:pt x="1048" y="286"/>
                    </a:lnTo>
                    <a:lnTo>
                      <a:pt x="1001" y="267"/>
                    </a:lnTo>
                    <a:lnTo>
                      <a:pt x="991" y="267"/>
                    </a:lnTo>
                    <a:lnTo>
                      <a:pt x="981" y="267"/>
                    </a:lnTo>
                    <a:lnTo>
                      <a:pt x="981" y="257"/>
                    </a:lnTo>
                    <a:lnTo>
                      <a:pt x="972" y="248"/>
                    </a:lnTo>
                    <a:lnTo>
                      <a:pt x="963" y="248"/>
                    </a:lnTo>
                    <a:lnTo>
                      <a:pt x="963" y="238"/>
                    </a:lnTo>
                    <a:lnTo>
                      <a:pt x="963" y="228"/>
                    </a:lnTo>
                    <a:lnTo>
                      <a:pt x="963" y="219"/>
                    </a:lnTo>
                    <a:lnTo>
                      <a:pt x="953" y="219"/>
                    </a:lnTo>
                    <a:lnTo>
                      <a:pt x="934" y="219"/>
                    </a:lnTo>
                    <a:lnTo>
                      <a:pt x="924" y="219"/>
                    </a:lnTo>
                    <a:lnTo>
                      <a:pt x="915" y="210"/>
                    </a:lnTo>
                    <a:lnTo>
                      <a:pt x="905" y="200"/>
                    </a:lnTo>
                    <a:lnTo>
                      <a:pt x="905" y="190"/>
                    </a:lnTo>
                    <a:lnTo>
                      <a:pt x="896" y="190"/>
                    </a:lnTo>
                    <a:lnTo>
                      <a:pt x="896" y="181"/>
                    </a:lnTo>
                    <a:lnTo>
                      <a:pt x="886" y="181"/>
                    </a:lnTo>
                    <a:lnTo>
                      <a:pt x="877" y="181"/>
                    </a:lnTo>
                    <a:lnTo>
                      <a:pt x="848" y="200"/>
                    </a:lnTo>
                    <a:lnTo>
                      <a:pt x="839" y="200"/>
                    </a:lnTo>
                    <a:lnTo>
                      <a:pt x="839" y="190"/>
                    </a:lnTo>
                    <a:lnTo>
                      <a:pt x="839" y="181"/>
                    </a:lnTo>
                    <a:lnTo>
                      <a:pt x="848" y="181"/>
                    </a:lnTo>
                    <a:lnTo>
                      <a:pt x="848" y="171"/>
                    </a:lnTo>
                    <a:lnTo>
                      <a:pt x="848" y="162"/>
                    </a:lnTo>
                    <a:lnTo>
                      <a:pt x="848" y="152"/>
                    </a:lnTo>
                    <a:lnTo>
                      <a:pt x="839" y="152"/>
                    </a:lnTo>
                    <a:lnTo>
                      <a:pt x="829" y="152"/>
                    </a:lnTo>
                    <a:lnTo>
                      <a:pt x="820" y="152"/>
                    </a:lnTo>
                    <a:lnTo>
                      <a:pt x="810" y="162"/>
                    </a:lnTo>
                    <a:lnTo>
                      <a:pt x="820" y="162"/>
                    </a:lnTo>
                    <a:lnTo>
                      <a:pt x="820" y="171"/>
                    </a:lnTo>
                    <a:lnTo>
                      <a:pt x="810" y="171"/>
                    </a:lnTo>
                    <a:lnTo>
                      <a:pt x="800" y="171"/>
                    </a:lnTo>
                    <a:lnTo>
                      <a:pt x="800" y="162"/>
                    </a:lnTo>
                    <a:lnTo>
                      <a:pt x="791" y="152"/>
                    </a:lnTo>
                    <a:lnTo>
                      <a:pt x="782" y="143"/>
                    </a:lnTo>
                    <a:lnTo>
                      <a:pt x="782" y="133"/>
                    </a:lnTo>
                    <a:lnTo>
                      <a:pt x="782" y="124"/>
                    </a:lnTo>
                    <a:lnTo>
                      <a:pt x="772" y="133"/>
                    </a:lnTo>
                    <a:lnTo>
                      <a:pt x="772" y="143"/>
                    </a:lnTo>
                    <a:lnTo>
                      <a:pt x="772" y="133"/>
                    </a:lnTo>
                    <a:lnTo>
                      <a:pt x="762" y="143"/>
                    </a:lnTo>
                    <a:lnTo>
                      <a:pt x="753" y="143"/>
                    </a:lnTo>
                    <a:lnTo>
                      <a:pt x="753" y="152"/>
                    </a:lnTo>
                    <a:lnTo>
                      <a:pt x="743" y="152"/>
                    </a:lnTo>
                    <a:lnTo>
                      <a:pt x="734" y="152"/>
                    </a:lnTo>
                    <a:lnTo>
                      <a:pt x="724" y="152"/>
                    </a:lnTo>
                    <a:lnTo>
                      <a:pt x="724" y="143"/>
                    </a:lnTo>
                    <a:lnTo>
                      <a:pt x="724" y="152"/>
                    </a:lnTo>
                    <a:lnTo>
                      <a:pt x="715" y="152"/>
                    </a:lnTo>
                    <a:lnTo>
                      <a:pt x="705" y="152"/>
                    </a:lnTo>
                    <a:lnTo>
                      <a:pt x="705" y="143"/>
                    </a:lnTo>
                    <a:lnTo>
                      <a:pt x="705" y="133"/>
                    </a:lnTo>
                    <a:lnTo>
                      <a:pt x="696" y="124"/>
                    </a:lnTo>
                    <a:lnTo>
                      <a:pt x="686" y="124"/>
                    </a:lnTo>
                    <a:lnTo>
                      <a:pt x="686" y="114"/>
                    </a:lnTo>
                    <a:lnTo>
                      <a:pt x="686" y="105"/>
                    </a:lnTo>
                    <a:lnTo>
                      <a:pt x="696" y="105"/>
                    </a:lnTo>
                    <a:lnTo>
                      <a:pt x="696" y="95"/>
                    </a:lnTo>
                    <a:lnTo>
                      <a:pt x="696" y="86"/>
                    </a:lnTo>
                    <a:lnTo>
                      <a:pt x="686" y="86"/>
                    </a:lnTo>
                    <a:lnTo>
                      <a:pt x="677" y="76"/>
                    </a:lnTo>
                    <a:lnTo>
                      <a:pt x="667" y="76"/>
                    </a:lnTo>
                    <a:lnTo>
                      <a:pt x="639" y="76"/>
                    </a:lnTo>
                    <a:lnTo>
                      <a:pt x="639" y="67"/>
                    </a:lnTo>
                    <a:lnTo>
                      <a:pt x="639" y="76"/>
                    </a:lnTo>
                    <a:lnTo>
                      <a:pt x="629" y="76"/>
                    </a:lnTo>
                    <a:lnTo>
                      <a:pt x="620" y="76"/>
                    </a:lnTo>
                    <a:lnTo>
                      <a:pt x="620" y="67"/>
                    </a:lnTo>
                    <a:lnTo>
                      <a:pt x="610" y="57"/>
                    </a:lnTo>
                    <a:lnTo>
                      <a:pt x="610" y="47"/>
                    </a:lnTo>
                    <a:lnTo>
                      <a:pt x="610" y="38"/>
                    </a:lnTo>
                    <a:lnTo>
                      <a:pt x="620" y="38"/>
                    </a:lnTo>
                    <a:lnTo>
                      <a:pt x="620" y="29"/>
                    </a:lnTo>
                    <a:lnTo>
                      <a:pt x="620" y="19"/>
                    </a:lnTo>
                    <a:lnTo>
                      <a:pt x="610" y="19"/>
                    </a:lnTo>
                    <a:lnTo>
                      <a:pt x="601" y="9"/>
                    </a:lnTo>
                    <a:lnTo>
                      <a:pt x="601" y="0"/>
                    </a:lnTo>
                    <a:lnTo>
                      <a:pt x="591" y="9"/>
                    </a:lnTo>
                    <a:lnTo>
                      <a:pt x="582" y="19"/>
                    </a:lnTo>
                    <a:lnTo>
                      <a:pt x="572" y="38"/>
                    </a:lnTo>
                    <a:lnTo>
                      <a:pt x="572" y="47"/>
                    </a:lnTo>
                    <a:lnTo>
                      <a:pt x="562" y="47"/>
                    </a:lnTo>
                    <a:lnTo>
                      <a:pt x="562" y="57"/>
                    </a:lnTo>
                    <a:lnTo>
                      <a:pt x="572" y="67"/>
                    </a:lnTo>
                    <a:lnTo>
                      <a:pt x="582" y="76"/>
                    </a:lnTo>
                    <a:lnTo>
                      <a:pt x="572" y="95"/>
                    </a:lnTo>
                    <a:lnTo>
                      <a:pt x="572" y="105"/>
                    </a:lnTo>
                    <a:lnTo>
                      <a:pt x="562" y="105"/>
                    </a:lnTo>
                    <a:lnTo>
                      <a:pt x="553" y="105"/>
                    </a:lnTo>
                    <a:lnTo>
                      <a:pt x="553" y="114"/>
                    </a:lnTo>
                    <a:lnTo>
                      <a:pt x="544" y="114"/>
                    </a:lnTo>
                    <a:lnTo>
                      <a:pt x="544" y="105"/>
                    </a:lnTo>
                    <a:lnTo>
                      <a:pt x="534" y="105"/>
                    </a:lnTo>
                    <a:lnTo>
                      <a:pt x="534" y="114"/>
                    </a:lnTo>
                    <a:lnTo>
                      <a:pt x="524" y="114"/>
                    </a:lnTo>
                    <a:lnTo>
                      <a:pt x="515" y="114"/>
                    </a:lnTo>
                    <a:lnTo>
                      <a:pt x="515" y="105"/>
                    </a:lnTo>
                    <a:lnTo>
                      <a:pt x="505" y="105"/>
                    </a:lnTo>
                    <a:lnTo>
                      <a:pt x="505" y="95"/>
                    </a:lnTo>
                    <a:lnTo>
                      <a:pt x="496" y="95"/>
                    </a:lnTo>
                    <a:lnTo>
                      <a:pt x="486" y="105"/>
                    </a:lnTo>
                    <a:lnTo>
                      <a:pt x="477" y="105"/>
                    </a:lnTo>
                    <a:lnTo>
                      <a:pt x="448" y="105"/>
                    </a:lnTo>
                    <a:lnTo>
                      <a:pt x="439" y="114"/>
                    </a:lnTo>
                    <a:lnTo>
                      <a:pt x="429" y="114"/>
                    </a:lnTo>
                    <a:lnTo>
                      <a:pt x="419" y="114"/>
                    </a:lnTo>
                    <a:lnTo>
                      <a:pt x="401" y="124"/>
                    </a:lnTo>
                    <a:lnTo>
                      <a:pt x="401" y="114"/>
                    </a:lnTo>
                    <a:lnTo>
                      <a:pt x="401" y="105"/>
                    </a:lnTo>
                    <a:lnTo>
                      <a:pt x="391" y="105"/>
                    </a:lnTo>
                    <a:lnTo>
                      <a:pt x="381" y="105"/>
                    </a:lnTo>
                    <a:lnTo>
                      <a:pt x="372" y="105"/>
                    </a:lnTo>
                    <a:lnTo>
                      <a:pt x="372" y="114"/>
                    </a:lnTo>
                    <a:lnTo>
                      <a:pt x="362" y="124"/>
                    </a:lnTo>
                    <a:lnTo>
                      <a:pt x="362" y="133"/>
                    </a:lnTo>
                    <a:lnTo>
                      <a:pt x="372" y="133"/>
                    </a:lnTo>
                    <a:lnTo>
                      <a:pt x="381" y="133"/>
                    </a:lnTo>
                    <a:lnTo>
                      <a:pt x="381" y="143"/>
                    </a:lnTo>
                    <a:lnTo>
                      <a:pt x="372" y="143"/>
                    </a:lnTo>
                    <a:lnTo>
                      <a:pt x="372" y="152"/>
                    </a:lnTo>
                    <a:lnTo>
                      <a:pt x="362" y="152"/>
                    </a:lnTo>
                    <a:lnTo>
                      <a:pt x="353" y="152"/>
                    </a:lnTo>
                    <a:lnTo>
                      <a:pt x="353" y="162"/>
                    </a:lnTo>
                    <a:lnTo>
                      <a:pt x="343" y="162"/>
                    </a:lnTo>
                    <a:lnTo>
                      <a:pt x="343" y="171"/>
                    </a:lnTo>
                    <a:lnTo>
                      <a:pt x="353" y="190"/>
                    </a:lnTo>
                    <a:lnTo>
                      <a:pt x="343" y="200"/>
                    </a:lnTo>
                    <a:lnTo>
                      <a:pt x="334" y="200"/>
                    </a:lnTo>
                    <a:lnTo>
                      <a:pt x="305" y="210"/>
                    </a:lnTo>
                    <a:lnTo>
                      <a:pt x="305" y="219"/>
                    </a:lnTo>
                    <a:lnTo>
                      <a:pt x="296" y="219"/>
                    </a:lnTo>
                    <a:lnTo>
                      <a:pt x="277" y="219"/>
                    </a:lnTo>
                    <a:lnTo>
                      <a:pt x="277" y="228"/>
                    </a:lnTo>
                    <a:lnTo>
                      <a:pt x="277" y="238"/>
                    </a:lnTo>
                    <a:lnTo>
                      <a:pt x="277" y="248"/>
                    </a:lnTo>
                    <a:lnTo>
                      <a:pt x="286" y="248"/>
                    </a:lnTo>
                    <a:lnTo>
                      <a:pt x="286" y="257"/>
                    </a:lnTo>
                    <a:lnTo>
                      <a:pt x="286" y="267"/>
                    </a:lnTo>
                    <a:lnTo>
                      <a:pt x="277" y="267"/>
                    </a:lnTo>
                    <a:lnTo>
                      <a:pt x="286" y="267"/>
                    </a:lnTo>
                    <a:lnTo>
                      <a:pt x="286" y="276"/>
                    </a:lnTo>
                    <a:lnTo>
                      <a:pt x="286" y="286"/>
                    </a:lnTo>
                    <a:lnTo>
                      <a:pt x="277" y="286"/>
                    </a:lnTo>
                    <a:lnTo>
                      <a:pt x="277" y="295"/>
                    </a:lnTo>
                    <a:lnTo>
                      <a:pt x="277" y="305"/>
                    </a:lnTo>
                    <a:lnTo>
                      <a:pt x="286" y="324"/>
                    </a:lnTo>
                    <a:lnTo>
                      <a:pt x="267" y="333"/>
                    </a:lnTo>
                    <a:lnTo>
                      <a:pt x="258" y="333"/>
                    </a:lnTo>
                    <a:lnTo>
                      <a:pt x="248" y="343"/>
                    </a:lnTo>
                    <a:lnTo>
                      <a:pt x="239" y="343"/>
                    </a:lnTo>
                    <a:lnTo>
                      <a:pt x="229" y="352"/>
                    </a:lnTo>
                    <a:lnTo>
                      <a:pt x="229" y="362"/>
                    </a:lnTo>
                    <a:lnTo>
                      <a:pt x="220" y="362"/>
                    </a:lnTo>
                    <a:lnTo>
                      <a:pt x="210" y="362"/>
                    </a:lnTo>
                    <a:lnTo>
                      <a:pt x="210" y="371"/>
                    </a:lnTo>
                    <a:lnTo>
                      <a:pt x="201" y="381"/>
                    </a:lnTo>
                    <a:lnTo>
                      <a:pt x="191" y="390"/>
                    </a:lnTo>
                    <a:lnTo>
                      <a:pt x="181" y="390"/>
                    </a:lnTo>
                    <a:lnTo>
                      <a:pt x="181" y="400"/>
                    </a:lnTo>
                    <a:lnTo>
                      <a:pt x="172" y="400"/>
                    </a:lnTo>
                    <a:lnTo>
                      <a:pt x="163" y="400"/>
                    </a:lnTo>
                    <a:lnTo>
                      <a:pt x="153" y="409"/>
                    </a:lnTo>
                    <a:lnTo>
                      <a:pt x="153" y="419"/>
                    </a:lnTo>
                    <a:lnTo>
                      <a:pt x="143" y="428"/>
                    </a:lnTo>
                    <a:lnTo>
                      <a:pt x="124" y="428"/>
                    </a:lnTo>
                    <a:lnTo>
                      <a:pt x="124" y="438"/>
                    </a:lnTo>
                    <a:lnTo>
                      <a:pt x="115" y="448"/>
                    </a:lnTo>
                    <a:lnTo>
                      <a:pt x="115" y="457"/>
                    </a:lnTo>
                    <a:lnTo>
                      <a:pt x="115" y="466"/>
                    </a:lnTo>
                    <a:lnTo>
                      <a:pt x="105" y="495"/>
                    </a:lnTo>
                    <a:lnTo>
                      <a:pt x="96" y="524"/>
                    </a:lnTo>
                    <a:lnTo>
                      <a:pt x="86" y="524"/>
                    </a:lnTo>
                    <a:lnTo>
                      <a:pt x="86" y="533"/>
                    </a:lnTo>
                    <a:lnTo>
                      <a:pt x="86" y="543"/>
                    </a:lnTo>
                    <a:lnTo>
                      <a:pt x="86" y="552"/>
                    </a:lnTo>
                    <a:lnTo>
                      <a:pt x="86" y="562"/>
                    </a:lnTo>
                    <a:lnTo>
                      <a:pt x="77" y="562"/>
                    </a:lnTo>
                    <a:lnTo>
                      <a:pt x="77" y="571"/>
                    </a:lnTo>
                    <a:lnTo>
                      <a:pt x="67" y="571"/>
                    </a:lnTo>
                    <a:lnTo>
                      <a:pt x="67" y="562"/>
                    </a:lnTo>
                    <a:lnTo>
                      <a:pt x="67" y="552"/>
                    </a:lnTo>
                    <a:lnTo>
                      <a:pt x="58" y="552"/>
                    </a:lnTo>
                    <a:lnTo>
                      <a:pt x="48" y="552"/>
                    </a:lnTo>
                    <a:lnTo>
                      <a:pt x="39" y="552"/>
                    </a:lnTo>
                    <a:lnTo>
                      <a:pt x="39" y="562"/>
                    </a:lnTo>
                    <a:lnTo>
                      <a:pt x="39" y="571"/>
                    </a:lnTo>
                    <a:lnTo>
                      <a:pt x="48" y="571"/>
                    </a:lnTo>
                    <a:lnTo>
                      <a:pt x="39" y="571"/>
                    </a:lnTo>
                    <a:lnTo>
                      <a:pt x="29" y="562"/>
                    </a:lnTo>
                    <a:lnTo>
                      <a:pt x="20" y="562"/>
                    </a:lnTo>
                    <a:lnTo>
                      <a:pt x="20" y="571"/>
                    </a:lnTo>
                    <a:lnTo>
                      <a:pt x="20" y="591"/>
                    </a:lnTo>
                    <a:lnTo>
                      <a:pt x="29" y="591"/>
                    </a:lnTo>
                    <a:lnTo>
                      <a:pt x="20" y="600"/>
                    </a:lnTo>
                    <a:lnTo>
                      <a:pt x="10" y="600"/>
                    </a:lnTo>
                    <a:lnTo>
                      <a:pt x="20" y="609"/>
                    </a:lnTo>
                    <a:lnTo>
                      <a:pt x="10" y="619"/>
                    </a:lnTo>
                    <a:lnTo>
                      <a:pt x="10" y="629"/>
                    </a:lnTo>
                    <a:lnTo>
                      <a:pt x="10" y="638"/>
                    </a:lnTo>
                    <a:lnTo>
                      <a:pt x="0" y="648"/>
                    </a:lnTo>
                    <a:lnTo>
                      <a:pt x="10" y="657"/>
                    </a:lnTo>
                    <a:lnTo>
                      <a:pt x="20" y="657"/>
                    </a:lnTo>
                    <a:lnTo>
                      <a:pt x="20" y="648"/>
                    </a:lnTo>
                    <a:lnTo>
                      <a:pt x="29" y="648"/>
                    </a:lnTo>
                    <a:lnTo>
                      <a:pt x="39" y="648"/>
                    </a:lnTo>
                    <a:lnTo>
                      <a:pt x="48" y="648"/>
                    </a:lnTo>
                    <a:lnTo>
                      <a:pt x="48" y="657"/>
                    </a:lnTo>
                    <a:lnTo>
                      <a:pt x="58" y="657"/>
                    </a:lnTo>
                    <a:lnTo>
                      <a:pt x="96" y="657"/>
                    </a:lnTo>
                    <a:lnTo>
                      <a:pt x="96" y="667"/>
                    </a:lnTo>
                    <a:lnTo>
                      <a:pt x="105" y="667"/>
                    </a:lnTo>
                    <a:lnTo>
                      <a:pt x="115" y="676"/>
                    </a:lnTo>
                    <a:lnTo>
                      <a:pt x="115" y="667"/>
                    </a:lnTo>
                    <a:lnTo>
                      <a:pt x="124" y="667"/>
                    </a:lnTo>
                    <a:lnTo>
                      <a:pt x="124" y="676"/>
                    </a:lnTo>
                    <a:lnTo>
                      <a:pt x="134" y="676"/>
                    </a:lnTo>
                    <a:lnTo>
                      <a:pt x="134" y="667"/>
                    </a:lnTo>
                    <a:lnTo>
                      <a:pt x="153" y="657"/>
                    </a:lnTo>
                    <a:lnTo>
                      <a:pt x="163" y="657"/>
                    </a:lnTo>
                    <a:lnTo>
                      <a:pt x="163" y="648"/>
                    </a:lnTo>
                    <a:lnTo>
                      <a:pt x="181" y="657"/>
                    </a:lnTo>
                    <a:lnTo>
                      <a:pt x="191" y="667"/>
                    </a:lnTo>
                    <a:lnTo>
                      <a:pt x="191" y="657"/>
                    </a:lnTo>
                    <a:lnTo>
                      <a:pt x="201" y="657"/>
                    </a:lnTo>
                    <a:lnTo>
                      <a:pt x="201" y="667"/>
                    </a:lnTo>
                    <a:lnTo>
                      <a:pt x="210" y="667"/>
                    </a:lnTo>
                    <a:lnTo>
                      <a:pt x="210" y="657"/>
                    </a:lnTo>
                    <a:lnTo>
                      <a:pt x="220" y="657"/>
                    </a:lnTo>
                    <a:lnTo>
                      <a:pt x="239" y="667"/>
                    </a:lnTo>
                    <a:lnTo>
                      <a:pt x="248" y="657"/>
                    </a:lnTo>
                    <a:lnTo>
                      <a:pt x="258" y="648"/>
                    </a:lnTo>
                    <a:lnTo>
                      <a:pt x="258" y="638"/>
                    </a:lnTo>
                    <a:lnTo>
                      <a:pt x="267" y="629"/>
                    </a:lnTo>
                    <a:lnTo>
                      <a:pt x="267" y="619"/>
                    </a:lnTo>
                    <a:lnTo>
                      <a:pt x="267" y="609"/>
                    </a:lnTo>
                    <a:lnTo>
                      <a:pt x="267" y="600"/>
                    </a:lnTo>
                    <a:lnTo>
                      <a:pt x="267" y="591"/>
                    </a:lnTo>
                    <a:lnTo>
                      <a:pt x="277" y="581"/>
                    </a:lnTo>
                    <a:lnTo>
                      <a:pt x="286" y="571"/>
                    </a:lnTo>
                    <a:lnTo>
                      <a:pt x="296" y="571"/>
                    </a:lnTo>
                    <a:lnTo>
                      <a:pt x="315" y="581"/>
                    </a:lnTo>
                    <a:lnTo>
                      <a:pt x="315" y="591"/>
                    </a:lnTo>
                    <a:lnTo>
                      <a:pt x="315" y="600"/>
                    </a:lnTo>
                    <a:lnTo>
                      <a:pt x="334" y="609"/>
                    </a:lnTo>
                    <a:lnTo>
                      <a:pt x="334" y="619"/>
                    </a:lnTo>
                    <a:lnTo>
                      <a:pt x="334" y="629"/>
                    </a:lnTo>
                    <a:lnTo>
                      <a:pt x="334" y="638"/>
                    </a:lnTo>
                    <a:lnTo>
                      <a:pt x="343" y="648"/>
                    </a:lnTo>
                    <a:lnTo>
                      <a:pt x="343" y="657"/>
                    </a:lnTo>
                    <a:lnTo>
                      <a:pt x="353" y="667"/>
                    </a:lnTo>
                    <a:lnTo>
                      <a:pt x="362" y="676"/>
                    </a:lnTo>
                    <a:lnTo>
                      <a:pt x="372" y="676"/>
                    </a:lnTo>
                    <a:lnTo>
                      <a:pt x="401" y="686"/>
                    </a:lnTo>
                    <a:lnTo>
                      <a:pt x="410" y="686"/>
                    </a:lnTo>
                    <a:lnTo>
                      <a:pt x="410" y="676"/>
                    </a:lnTo>
                    <a:lnTo>
                      <a:pt x="419" y="676"/>
                    </a:lnTo>
                    <a:lnTo>
                      <a:pt x="419" y="667"/>
                    </a:lnTo>
                    <a:lnTo>
                      <a:pt x="429" y="667"/>
                    </a:lnTo>
                    <a:lnTo>
                      <a:pt x="429" y="676"/>
                    </a:lnTo>
                    <a:lnTo>
                      <a:pt x="439" y="676"/>
                    </a:lnTo>
                    <a:lnTo>
                      <a:pt x="439" y="686"/>
                    </a:lnTo>
                    <a:lnTo>
                      <a:pt x="448" y="686"/>
                    </a:lnTo>
                    <a:lnTo>
                      <a:pt x="467" y="686"/>
                    </a:lnTo>
                    <a:lnTo>
                      <a:pt x="477" y="686"/>
                    </a:lnTo>
                    <a:lnTo>
                      <a:pt x="477" y="676"/>
                    </a:lnTo>
                    <a:lnTo>
                      <a:pt x="486" y="676"/>
                    </a:lnTo>
                    <a:lnTo>
                      <a:pt x="486" y="667"/>
                    </a:lnTo>
                    <a:lnTo>
                      <a:pt x="496" y="667"/>
                    </a:lnTo>
                    <a:lnTo>
                      <a:pt x="505" y="676"/>
                    </a:lnTo>
                    <a:lnTo>
                      <a:pt x="505" y="686"/>
                    </a:lnTo>
                    <a:lnTo>
                      <a:pt x="515" y="686"/>
                    </a:lnTo>
                    <a:lnTo>
                      <a:pt x="515" y="695"/>
                    </a:lnTo>
                    <a:lnTo>
                      <a:pt x="505" y="695"/>
                    </a:lnTo>
                    <a:lnTo>
                      <a:pt x="505" y="705"/>
                    </a:lnTo>
                    <a:lnTo>
                      <a:pt x="505" y="714"/>
                    </a:lnTo>
                    <a:lnTo>
                      <a:pt x="505" y="724"/>
                    </a:lnTo>
                    <a:lnTo>
                      <a:pt x="496" y="724"/>
                    </a:lnTo>
                    <a:lnTo>
                      <a:pt x="496" y="733"/>
                    </a:lnTo>
                    <a:lnTo>
                      <a:pt x="486" y="733"/>
                    </a:lnTo>
                    <a:lnTo>
                      <a:pt x="486" y="743"/>
                    </a:lnTo>
                    <a:lnTo>
                      <a:pt x="486" y="752"/>
                    </a:lnTo>
                    <a:lnTo>
                      <a:pt x="496" y="752"/>
                    </a:lnTo>
                    <a:lnTo>
                      <a:pt x="486" y="752"/>
                    </a:lnTo>
                    <a:lnTo>
                      <a:pt x="477" y="752"/>
                    </a:lnTo>
                    <a:lnTo>
                      <a:pt x="477" y="762"/>
                    </a:lnTo>
                    <a:lnTo>
                      <a:pt x="477" y="771"/>
                    </a:lnTo>
                    <a:lnTo>
                      <a:pt x="477" y="781"/>
                    </a:lnTo>
                    <a:lnTo>
                      <a:pt x="477" y="790"/>
                    </a:lnTo>
                    <a:lnTo>
                      <a:pt x="496" y="800"/>
                    </a:lnTo>
                    <a:lnTo>
                      <a:pt x="505" y="800"/>
                    </a:lnTo>
                    <a:lnTo>
                      <a:pt x="515" y="800"/>
                    </a:lnTo>
                    <a:lnTo>
                      <a:pt x="534" y="800"/>
                    </a:lnTo>
                    <a:lnTo>
                      <a:pt x="544" y="790"/>
                    </a:lnTo>
                    <a:lnTo>
                      <a:pt x="544" y="781"/>
                    </a:lnTo>
                    <a:lnTo>
                      <a:pt x="553" y="781"/>
                    </a:lnTo>
                    <a:lnTo>
                      <a:pt x="553" y="771"/>
                    </a:lnTo>
                    <a:lnTo>
                      <a:pt x="553" y="762"/>
                    </a:lnTo>
                    <a:lnTo>
                      <a:pt x="553" y="752"/>
                    </a:lnTo>
                    <a:lnTo>
                      <a:pt x="562" y="743"/>
                    </a:lnTo>
                    <a:lnTo>
                      <a:pt x="562" y="733"/>
                    </a:lnTo>
                    <a:lnTo>
                      <a:pt x="572" y="724"/>
                    </a:lnTo>
                    <a:lnTo>
                      <a:pt x="562" y="743"/>
                    </a:lnTo>
                    <a:lnTo>
                      <a:pt x="562" y="752"/>
                    </a:lnTo>
                    <a:lnTo>
                      <a:pt x="562" y="762"/>
                    </a:lnTo>
                    <a:lnTo>
                      <a:pt x="553" y="781"/>
                    </a:lnTo>
                    <a:lnTo>
                      <a:pt x="544" y="790"/>
                    </a:lnTo>
                    <a:lnTo>
                      <a:pt x="544" y="800"/>
                    </a:lnTo>
                    <a:lnTo>
                      <a:pt x="553" y="809"/>
                    </a:lnTo>
                    <a:lnTo>
                      <a:pt x="562" y="800"/>
                    </a:lnTo>
                    <a:lnTo>
                      <a:pt x="572" y="800"/>
                    </a:lnTo>
                    <a:lnTo>
                      <a:pt x="572" y="781"/>
                    </a:lnTo>
                    <a:lnTo>
                      <a:pt x="582" y="771"/>
                    </a:lnTo>
                    <a:lnTo>
                      <a:pt x="591" y="771"/>
                    </a:lnTo>
                    <a:lnTo>
                      <a:pt x="601" y="771"/>
                    </a:lnTo>
                    <a:lnTo>
                      <a:pt x="610" y="762"/>
                    </a:lnTo>
                    <a:lnTo>
                      <a:pt x="620" y="752"/>
                    </a:lnTo>
                    <a:lnTo>
                      <a:pt x="629" y="752"/>
                    </a:lnTo>
                    <a:lnTo>
                      <a:pt x="639" y="752"/>
                    </a:lnTo>
                    <a:lnTo>
                      <a:pt x="648" y="743"/>
                    </a:lnTo>
                    <a:lnTo>
                      <a:pt x="648" y="752"/>
                    </a:lnTo>
                    <a:lnTo>
                      <a:pt x="639" y="762"/>
                    </a:lnTo>
                    <a:lnTo>
                      <a:pt x="629" y="771"/>
                    </a:lnTo>
                    <a:lnTo>
                      <a:pt x="639" y="790"/>
                    </a:lnTo>
                    <a:lnTo>
                      <a:pt x="639" y="800"/>
                    </a:lnTo>
                    <a:lnTo>
                      <a:pt x="648" y="809"/>
                    </a:lnTo>
                    <a:lnTo>
                      <a:pt x="648" y="819"/>
                    </a:lnTo>
                    <a:lnTo>
                      <a:pt x="667" y="838"/>
                    </a:lnTo>
                    <a:lnTo>
                      <a:pt x="667" y="847"/>
                    </a:lnTo>
                    <a:lnTo>
                      <a:pt x="696" y="847"/>
                    </a:lnTo>
                    <a:lnTo>
                      <a:pt x="715" y="847"/>
                    </a:lnTo>
                    <a:lnTo>
                      <a:pt x="724" y="847"/>
                    </a:lnTo>
                    <a:lnTo>
                      <a:pt x="743" y="847"/>
                    </a:lnTo>
                    <a:lnTo>
                      <a:pt x="753" y="847"/>
                    </a:lnTo>
                    <a:lnTo>
                      <a:pt x="772" y="847"/>
                    </a:lnTo>
                    <a:lnTo>
                      <a:pt x="782" y="838"/>
                    </a:lnTo>
                    <a:lnTo>
                      <a:pt x="791" y="838"/>
                    </a:lnTo>
                    <a:lnTo>
                      <a:pt x="800" y="838"/>
                    </a:lnTo>
                    <a:lnTo>
                      <a:pt x="800" y="829"/>
                    </a:lnTo>
                    <a:lnTo>
                      <a:pt x="810" y="829"/>
                    </a:lnTo>
                    <a:lnTo>
                      <a:pt x="810" y="819"/>
                    </a:lnTo>
                    <a:lnTo>
                      <a:pt x="820" y="819"/>
                    </a:lnTo>
                    <a:lnTo>
                      <a:pt x="820" y="809"/>
                    </a:lnTo>
                    <a:lnTo>
                      <a:pt x="839" y="800"/>
                    </a:lnTo>
                    <a:lnTo>
                      <a:pt x="848" y="800"/>
                    </a:lnTo>
                    <a:lnTo>
                      <a:pt x="858" y="800"/>
                    </a:lnTo>
                    <a:lnTo>
                      <a:pt x="877" y="809"/>
                    </a:lnTo>
                    <a:lnTo>
                      <a:pt x="877" y="800"/>
                    </a:lnTo>
                    <a:lnTo>
                      <a:pt x="886" y="800"/>
                    </a:lnTo>
                    <a:lnTo>
                      <a:pt x="896" y="781"/>
                    </a:lnTo>
                    <a:lnTo>
                      <a:pt x="905" y="771"/>
                    </a:lnTo>
                    <a:lnTo>
                      <a:pt x="924" y="752"/>
                    </a:lnTo>
                    <a:lnTo>
                      <a:pt x="915" y="733"/>
                    </a:lnTo>
                    <a:lnTo>
                      <a:pt x="915" y="724"/>
                    </a:lnTo>
                    <a:lnTo>
                      <a:pt x="915" y="714"/>
                    </a:lnTo>
                    <a:lnTo>
                      <a:pt x="924" y="714"/>
                    </a:lnTo>
                    <a:lnTo>
                      <a:pt x="924" y="705"/>
                    </a:lnTo>
                    <a:lnTo>
                      <a:pt x="934" y="695"/>
                    </a:lnTo>
                    <a:lnTo>
                      <a:pt x="943" y="686"/>
                    </a:lnTo>
                    <a:lnTo>
                      <a:pt x="953" y="686"/>
                    </a:lnTo>
                    <a:lnTo>
                      <a:pt x="963" y="695"/>
                    </a:lnTo>
                    <a:lnTo>
                      <a:pt x="972" y="695"/>
                    </a:lnTo>
                    <a:lnTo>
                      <a:pt x="972" y="686"/>
                    </a:lnTo>
                    <a:lnTo>
                      <a:pt x="981" y="695"/>
                    </a:lnTo>
                    <a:lnTo>
                      <a:pt x="1001" y="705"/>
                    </a:lnTo>
                    <a:lnTo>
                      <a:pt x="1010" y="705"/>
                    </a:lnTo>
                    <a:lnTo>
                      <a:pt x="1010" y="714"/>
                    </a:lnTo>
                    <a:lnTo>
                      <a:pt x="1020" y="714"/>
                    </a:lnTo>
                    <a:lnTo>
                      <a:pt x="1020" y="724"/>
                    </a:lnTo>
                    <a:lnTo>
                      <a:pt x="1058" y="743"/>
                    </a:lnTo>
                    <a:lnTo>
                      <a:pt x="1058" y="752"/>
                    </a:lnTo>
                    <a:lnTo>
                      <a:pt x="1058" y="762"/>
                    </a:lnTo>
                    <a:lnTo>
                      <a:pt x="1058" y="771"/>
                    </a:lnTo>
                    <a:lnTo>
                      <a:pt x="1058" y="781"/>
                    </a:lnTo>
                    <a:lnTo>
                      <a:pt x="1067" y="781"/>
                    </a:lnTo>
                    <a:lnTo>
                      <a:pt x="1086" y="781"/>
                    </a:lnTo>
                    <a:lnTo>
                      <a:pt x="1096" y="781"/>
                    </a:lnTo>
                    <a:lnTo>
                      <a:pt x="1096" y="771"/>
                    </a:lnTo>
                    <a:lnTo>
                      <a:pt x="1105" y="762"/>
                    </a:lnTo>
                    <a:lnTo>
                      <a:pt x="1115" y="762"/>
                    </a:lnTo>
                    <a:lnTo>
                      <a:pt x="1124" y="762"/>
                    </a:lnTo>
                    <a:lnTo>
                      <a:pt x="1143" y="762"/>
                    </a:lnTo>
                    <a:lnTo>
                      <a:pt x="1153" y="762"/>
                    </a:lnTo>
                    <a:lnTo>
                      <a:pt x="1181" y="771"/>
                    </a:lnTo>
                    <a:lnTo>
                      <a:pt x="1191" y="781"/>
                    </a:lnTo>
                    <a:lnTo>
                      <a:pt x="1229" y="781"/>
                    </a:lnTo>
                    <a:lnTo>
                      <a:pt x="1229" y="771"/>
                    </a:lnTo>
                    <a:lnTo>
                      <a:pt x="1229" y="762"/>
                    </a:lnTo>
                    <a:lnTo>
                      <a:pt x="1239" y="762"/>
                    </a:lnTo>
                    <a:lnTo>
                      <a:pt x="1239" y="752"/>
                    </a:lnTo>
                    <a:lnTo>
                      <a:pt x="1239" y="743"/>
                    </a:lnTo>
                    <a:lnTo>
                      <a:pt x="1248" y="743"/>
                    </a:lnTo>
                    <a:lnTo>
                      <a:pt x="1258" y="743"/>
                    </a:lnTo>
                    <a:lnTo>
                      <a:pt x="1258" y="733"/>
                    </a:lnTo>
                    <a:lnTo>
                      <a:pt x="1258" y="724"/>
                    </a:lnTo>
                    <a:lnTo>
                      <a:pt x="1267" y="714"/>
                    </a:lnTo>
                    <a:lnTo>
                      <a:pt x="1267" y="705"/>
                    </a:lnTo>
                    <a:lnTo>
                      <a:pt x="1277" y="705"/>
                    </a:lnTo>
                    <a:lnTo>
                      <a:pt x="1286" y="705"/>
                    </a:lnTo>
                    <a:lnTo>
                      <a:pt x="1286" y="695"/>
                    </a:lnTo>
                    <a:lnTo>
                      <a:pt x="1277" y="695"/>
                    </a:lnTo>
                    <a:lnTo>
                      <a:pt x="1277" y="686"/>
                    </a:lnTo>
                    <a:lnTo>
                      <a:pt x="1286" y="686"/>
                    </a:lnTo>
                    <a:lnTo>
                      <a:pt x="1296" y="686"/>
                    </a:lnTo>
                    <a:lnTo>
                      <a:pt x="1305" y="686"/>
                    </a:lnTo>
                    <a:lnTo>
                      <a:pt x="1305" y="676"/>
                    </a:lnTo>
                    <a:lnTo>
                      <a:pt x="1315" y="676"/>
                    </a:lnTo>
                    <a:lnTo>
                      <a:pt x="1315" y="667"/>
                    </a:lnTo>
                    <a:lnTo>
                      <a:pt x="1324" y="667"/>
                    </a:lnTo>
                    <a:lnTo>
                      <a:pt x="1324" y="657"/>
                    </a:lnTo>
                    <a:lnTo>
                      <a:pt x="1315" y="657"/>
                    </a:lnTo>
                    <a:lnTo>
                      <a:pt x="1315" y="648"/>
                    </a:lnTo>
                    <a:lnTo>
                      <a:pt x="1324" y="648"/>
                    </a:lnTo>
                    <a:lnTo>
                      <a:pt x="1324" y="638"/>
                    </a:lnTo>
                    <a:lnTo>
                      <a:pt x="1334" y="638"/>
                    </a:lnTo>
                    <a:lnTo>
                      <a:pt x="1334" y="629"/>
                    </a:lnTo>
                    <a:lnTo>
                      <a:pt x="1344" y="619"/>
                    </a:lnTo>
                    <a:lnTo>
                      <a:pt x="1353" y="619"/>
                    </a:lnTo>
                    <a:lnTo>
                      <a:pt x="1353" y="629"/>
                    </a:lnTo>
                    <a:lnTo>
                      <a:pt x="1362" y="629"/>
                    </a:lnTo>
                    <a:lnTo>
                      <a:pt x="1382" y="629"/>
                    </a:lnTo>
                    <a:lnTo>
                      <a:pt x="1391" y="629"/>
                    </a:lnTo>
                    <a:lnTo>
                      <a:pt x="1410" y="629"/>
                    </a:lnTo>
                    <a:lnTo>
                      <a:pt x="1420" y="629"/>
                    </a:lnTo>
                    <a:lnTo>
                      <a:pt x="1420" y="619"/>
                    </a:lnTo>
                    <a:lnTo>
                      <a:pt x="1429" y="609"/>
                    </a:lnTo>
                    <a:lnTo>
                      <a:pt x="1429" y="600"/>
                    </a:lnTo>
                    <a:lnTo>
                      <a:pt x="1439" y="600"/>
                    </a:lnTo>
                    <a:lnTo>
                      <a:pt x="1448" y="591"/>
                    </a:lnTo>
                    <a:lnTo>
                      <a:pt x="1458" y="591"/>
                    </a:lnTo>
                    <a:lnTo>
                      <a:pt x="1458" y="581"/>
                    </a:lnTo>
                    <a:lnTo>
                      <a:pt x="1467" y="581"/>
                    </a:lnTo>
                    <a:lnTo>
                      <a:pt x="1467" y="591"/>
                    </a:lnTo>
                    <a:lnTo>
                      <a:pt x="1477" y="591"/>
                    </a:lnTo>
                    <a:lnTo>
                      <a:pt x="1477" y="600"/>
                    </a:lnTo>
                    <a:lnTo>
                      <a:pt x="1486" y="600"/>
                    </a:lnTo>
                    <a:lnTo>
                      <a:pt x="1486" y="591"/>
                    </a:lnTo>
                    <a:lnTo>
                      <a:pt x="1496" y="591"/>
                    </a:lnTo>
                    <a:lnTo>
                      <a:pt x="1505" y="591"/>
                    </a:lnTo>
                    <a:lnTo>
                      <a:pt x="1505" y="581"/>
                    </a:lnTo>
                    <a:lnTo>
                      <a:pt x="1496" y="581"/>
                    </a:lnTo>
                    <a:lnTo>
                      <a:pt x="1496" y="571"/>
                    </a:lnTo>
                    <a:lnTo>
                      <a:pt x="1505" y="571"/>
                    </a:lnTo>
                    <a:lnTo>
                      <a:pt x="1505" y="562"/>
                    </a:lnTo>
                    <a:lnTo>
                      <a:pt x="1505" y="552"/>
                    </a:lnTo>
                    <a:lnTo>
                      <a:pt x="1505" y="543"/>
                    </a:lnTo>
                    <a:lnTo>
                      <a:pt x="1515" y="543"/>
                    </a:lnTo>
                    <a:lnTo>
                      <a:pt x="1524" y="552"/>
                    </a:lnTo>
                    <a:lnTo>
                      <a:pt x="1534" y="552"/>
                    </a:lnTo>
                    <a:lnTo>
                      <a:pt x="1543" y="552"/>
                    </a:lnTo>
                    <a:lnTo>
                      <a:pt x="1543" y="562"/>
                    </a:lnTo>
                    <a:lnTo>
                      <a:pt x="1553" y="562"/>
                    </a:lnTo>
                    <a:lnTo>
                      <a:pt x="1562" y="571"/>
                    </a:lnTo>
                    <a:lnTo>
                      <a:pt x="1572" y="562"/>
                    </a:lnTo>
                    <a:lnTo>
                      <a:pt x="1572" y="543"/>
                    </a:lnTo>
                    <a:lnTo>
                      <a:pt x="1572" y="533"/>
                    </a:lnTo>
                    <a:lnTo>
                      <a:pt x="1572" y="524"/>
                    </a:lnTo>
                    <a:lnTo>
                      <a:pt x="1572" y="514"/>
                    </a:lnTo>
                    <a:lnTo>
                      <a:pt x="1582" y="514"/>
                    </a:lnTo>
                    <a:lnTo>
                      <a:pt x="1582" y="505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76" name="Freeform 19">
                <a:extLst>
                  <a:ext uri="{FF2B5EF4-FFF2-40B4-BE49-F238E27FC236}">
                    <a16:creationId xmlns:a16="http://schemas.microsoft.com/office/drawing/2014/main" id="{98FEC77B-F063-EC4D-BF6A-564A08C8C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0900" y="5853113"/>
                <a:ext cx="546100" cy="455612"/>
              </a:xfrm>
              <a:custGeom>
                <a:avLst/>
                <a:gdLst>
                  <a:gd name="T0" fmla="*/ 425425 w 1516"/>
                  <a:gd name="T1" fmla="*/ 27330 h 1267"/>
                  <a:gd name="T2" fmla="*/ 463248 w 1516"/>
                  <a:gd name="T3" fmla="*/ 44231 h 1267"/>
                  <a:gd name="T4" fmla="*/ 545740 w 1516"/>
                  <a:gd name="T5" fmla="*/ 85585 h 1267"/>
                  <a:gd name="T6" fmla="*/ 525207 w 1516"/>
                  <a:gd name="T7" fmla="*/ 106082 h 1267"/>
                  <a:gd name="T8" fmla="*/ 511518 w 1516"/>
                  <a:gd name="T9" fmla="*/ 126579 h 1267"/>
                  <a:gd name="T10" fmla="*/ 476937 w 1516"/>
                  <a:gd name="T11" fmla="*/ 126579 h 1267"/>
                  <a:gd name="T12" fmla="*/ 460006 w 1516"/>
                  <a:gd name="T13" fmla="*/ 122983 h 1267"/>
                  <a:gd name="T14" fmla="*/ 453162 w 1516"/>
                  <a:gd name="T15" fmla="*/ 130175 h 1267"/>
                  <a:gd name="T16" fmla="*/ 453162 w 1516"/>
                  <a:gd name="T17" fmla="*/ 153908 h 1267"/>
                  <a:gd name="T18" fmla="*/ 435871 w 1516"/>
                  <a:gd name="T19" fmla="*/ 181238 h 1267"/>
                  <a:gd name="T20" fmla="*/ 422183 w 1516"/>
                  <a:gd name="T21" fmla="*/ 188430 h 1267"/>
                  <a:gd name="T22" fmla="*/ 394806 w 1516"/>
                  <a:gd name="T23" fmla="*/ 184834 h 1267"/>
                  <a:gd name="T24" fmla="*/ 367069 w 1516"/>
                  <a:gd name="T25" fmla="*/ 194903 h 1267"/>
                  <a:gd name="T26" fmla="*/ 346536 w 1516"/>
                  <a:gd name="T27" fmla="*/ 205331 h 1267"/>
                  <a:gd name="T28" fmla="*/ 336449 w 1516"/>
                  <a:gd name="T29" fmla="*/ 222592 h 1267"/>
                  <a:gd name="T30" fmla="*/ 353380 w 1516"/>
                  <a:gd name="T31" fmla="*/ 232661 h 1267"/>
                  <a:gd name="T32" fmla="*/ 343294 w 1516"/>
                  <a:gd name="T33" fmla="*/ 249921 h 1267"/>
                  <a:gd name="T34" fmla="*/ 350138 w 1516"/>
                  <a:gd name="T35" fmla="*/ 284083 h 1267"/>
                  <a:gd name="T36" fmla="*/ 343294 w 1516"/>
                  <a:gd name="T37" fmla="*/ 301344 h 1267"/>
                  <a:gd name="T38" fmla="*/ 329605 w 1516"/>
                  <a:gd name="T39" fmla="*/ 321841 h 1267"/>
                  <a:gd name="T40" fmla="*/ 326003 w 1516"/>
                  <a:gd name="T41" fmla="*/ 339102 h 1267"/>
                  <a:gd name="T42" fmla="*/ 339691 w 1516"/>
                  <a:gd name="T43" fmla="*/ 362835 h 1267"/>
                  <a:gd name="T44" fmla="*/ 322761 w 1516"/>
                  <a:gd name="T45" fmla="*/ 390525 h 1267"/>
                  <a:gd name="T46" fmla="*/ 305470 w 1516"/>
                  <a:gd name="T47" fmla="*/ 407426 h 1267"/>
                  <a:gd name="T48" fmla="*/ 274491 w 1516"/>
                  <a:gd name="T49" fmla="*/ 410662 h 1267"/>
                  <a:gd name="T50" fmla="*/ 281335 w 1516"/>
                  <a:gd name="T51" fmla="*/ 396997 h 1267"/>
                  <a:gd name="T52" fmla="*/ 274491 w 1516"/>
                  <a:gd name="T53" fmla="*/ 386929 h 1267"/>
                  <a:gd name="T54" fmla="*/ 257560 w 1516"/>
                  <a:gd name="T55" fmla="*/ 396997 h 1267"/>
                  <a:gd name="T56" fmla="*/ 247114 w 1516"/>
                  <a:gd name="T57" fmla="*/ 414258 h 1267"/>
                  <a:gd name="T58" fmla="*/ 226581 w 1516"/>
                  <a:gd name="T59" fmla="*/ 421090 h 1267"/>
                  <a:gd name="T60" fmla="*/ 216135 w 1516"/>
                  <a:gd name="T61" fmla="*/ 434755 h 1267"/>
                  <a:gd name="T62" fmla="*/ 212893 w 1516"/>
                  <a:gd name="T63" fmla="*/ 452016 h 1267"/>
                  <a:gd name="T64" fmla="*/ 185516 w 1516"/>
                  <a:gd name="T65" fmla="*/ 445184 h 1267"/>
                  <a:gd name="T66" fmla="*/ 178671 w 1516"/>
                  <a:gd name="T67" fmla="*/ 434755 h 1267"/>
                  <a:gd name="T68" fmla="*/ 154536 w 1516"/>
                  <a:gd name="T69" fmla="*/ 421090 h 1267"/>
                  <a:gd name="T70" fmla="*/ 140848 w 1516"/>
                  <a:gd name="T71" fmla="*/ 400593 h 1267"/>
                  <a:gd name="T72" fmla="*/ 127159 w 1516"/>
                  <a:gd name="T73" fmla="*/ 380096 h 1267"/>
                  <a:gd name="T74" fmla="*/ 89336 w 1516"/>
                  <a:gd name="T75" fmla="*/ 356003 h 1267"/>
                  <a:gd name="T76" fmla="*/ 55114 w 1516"/>
                  <a:gd name="T77" fmla="*/ 356003 h 1267"/>
                  <a:gd name="T78" fmla="*/ 41426 w 1516"/>
                  <a:gd name="T79" fmla="*/ 335506 h 1267"/>
                  <a:gd name="T80" fmla="*/ 34582 w 1516"/>
                  <a:gd name="T81" fmla="*/ 321841 h 1267"/>
                  <a:gd name="T82" fmla="*/ 13689 w 1516"/>
                  <a:gd name="T83" fmla="*/ 308176 h 1267"/>
                  <a:gd name="T84" fmla="*/ 0 w 1516"/>
                  <a:gd name="T85" fmla="*/ 290916 h 1267"/>
                  <a:gd name="T86" fmla="*/ 20893 w 1516"/>
                  <a:gd name="T87" fmla="*/ 274014 h 1267"/>
                  <a:gd name="T88" fmla="*/ 41426 w 1516"/>
                  <a:gd name="T89" fmla="*/ 256754 h 1267"/>
                  <a:gd name="T90" fmla="*/ 51512 w 1516"/>
                  <a:gd name="T91" fmla="*/ 232661 h 1267"/>
                  <a:gd name="T92" fmla="*/ 89336 w 1516"/>
                  <a:gd name="T93" fmla="*/ 215759 h 1267"/>
                  <a:gd name="T94" fmla="*/ 109868 w 1516"/>
                  <a:gd name="T95" fmla="*/ 205331 h 1267"/>
                  <a:gd name="T96" fmla="*/ 123557 w 1516"/>
                  <a:gd name="T97" fmla="*/ 184834 h 1267"/>
                  <a:gd name="T98" fmla="*/ 127159 w 1516"/>
                  <a:gd name="T99" fmla="*/ 147076 h 1267"/>
                  <a:gd name="T100" fmla="*/ 144090 w 1516"/>
                  <a:gd name="T101" fmla="*/ 143840 h 1267"/>
                  <a:gd name="T102" fmla="*/ 150934 w 1516"/>
                  <a:gd name="T103" fmla="*/ 130175 h 1267"/>
                  <a:gd name="T104" fmla="*/ 150934 w 1516"/>
                  <a:gd name="T105" fmla="*/ 116510 h 1267"/>
                  <a:gd name="T106" fmla="*/ 178671 w 1516"/>
                  <a:gd name="T107" fmla="*/ 109318 h 1267"/>
                  <a:gd name="T108" fmla="*/ 216135 w 1516"/>
                  <a:gd name="T109" fmla="*/ 106082 h 1267"/>
                  <a:gd name="T110" fmla="*/ 216135 w 1516"/>
                  <a:gd name="T111" fmla="*/ 88821 h 1267"/>
                  <a:gd name="T112" fmla="*/ 226581 w 1516"/>
                  <a:gd name="T113" fmla="*/ 75156 h 1267"/>
                  <a:gd name="T114" fmla="*/ 243872 w 1516"/>
                  <a:gd name="T115" fmla="*/ 68324 h 1267"/>
                  <a:gd name="T116" fmla="*/ 243872 w 1516"/>
                  <a:gd name="T117" fmla="*/ 54659 h 1267"/>
                  <a:gd name="T118" fmla="*/ 305470 w 1516"/>
                  <a:gd name="T119" fmla="*/ 51423 h 1267"/>
                  <a:gd name="T120" fmla="*/ 339691 w 1516"/>
                  <a:gd name="T121" fmla="*/ 30566 h 1267"/>
                  <a:gd name="T122" fmla="*/ 353380 w 1516"/>
                  <a:gd name="T123" fmla="*/ 0 h 1267"/>
                  <a:gd name="T124" fmla="*/ 394806 w 1516"/>
                  <a:gd name="T125" fmla="*/ 23734 h 12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16" h="1267">
                    <a:moveTo>
                      <a:pt x="1096" y="95"/>
                    </a:moveTo>
                    <a:lnTo>
                      <a:pt x="1105" y="95"/>
                    </a:lnTo>
                    <a:lnTo>
                      <a:pt x="1124" y="95"/>
                    </a:lnTo>
                    <a:lnTo>
                      <a:pt x="1134" y="95"/>
                    </a:lnTo>
                    <a:lnTo>
                      <a:pt x="1134" y="85"/>
                    </a:lnTo>
                    <a:lnTo>
                      <a:pt x="1143" y="76"/>
                    </a:lnTo>
                    <a:lnTo>
                      <a:pt x="1153" y="76"/>
                    </a:lnTo>
                    <a:lnTo>
                      <a:pt x="1162" y="76"/>
                    </a:lnTo>
                    <a:lnTo>
                      <a:pt x="1181" y="76"/>
                    </a:lnTo>
                    <a:lnTo>
                      <a:pt x="1191" y="76"/>
                    </a:lnTo>
                    <a:lnTo>
                      <a:pt x="1219" y="85"/>
                    </a:lnTo>
                    <a:lnTo>
                      <a:pt x="1229" y="95"/>
                    </a:lnTo>
                    <a:lnTo>
                      <a:pt x="1267" y="95"/>
                    </a:lnTo>
                    <a:lnTo>
                      <a:pt x="1267" y="104"/>
                    </a:lnTo>
                    <a:lnTo>
                      <a:pt x="1267" y="114"/>
                    </a:lnTo>
                    <a:lnTo>
                      <a:pt x="1267" y="123"/>
                    </a:lnTo>
                    <a:lnTo>
                      <a:pt x="1277" y="123"/>
                    </a:lnTo>
                    <a:lnTo>
                      <a:pt x="1286" y="123"/>
                    </a:lnTo>
                    <a:lnTo>
                      <a:pt x="1296" y="123"/>
                    </a:lnTo>
                    <a:lnTo>
                      <a:pt x="1305" y="133"/>
                    </a:lnTo>
                    <a:lnTo>
                      <a:pt x="1382" y="161"/>
                    </a:lnTo>
                    <a:lnTo>
                      <a:pt x="1448" y="181"/>
                    </a:lnTo>
                    <a:lnTo>
                      <a:pt x="1458" y="181"/>
                    </a:lnTo>
                    <a:lnTo>
                      <a:pt x="1458" y="190"/>
                    </a:lnTo>
                    <a:lnTo>
                      <a:pt x="1458" y="200"/>
                    </a:lnTo>
                    <a:lnTo>
                      <a:pt x="1467" y="200"/>
                    </a:lnTo>
                    <a:lnTo>
                      <a:pt x="1477" y="209"/>
                    </a:lnTo>
                    <a:lnTo>
                      <a:pt x="1486" y="219"/>
                    </a:lnTo>
                    <a:lnTo>
                      <a:pt x="1496" y="228"/>
                    </a:lnTo>
                    <a:lnTo>
                      <a:pt x="1505" y="228"/>
                    </a:lnTo>
                    <a:lnTo>
                      <a:pt x="1515" y="238"/>
                    </a:lnTo>
                    <a:lnTo>
                      <a:pt x="1515" y="247"/>
                    </a:lnTo>
                    <a:lnTo>
                      <a:pt x="1515" y="257"/>
                    </a:lnTo>
                    <a:lnTo>
                      <a:pt x="1515" y="266"/>
                    </a:lnTo>
                    <a:lnTo>
                      <a:pt x="1505" y="266"/>
                    </a:lnTo>
                    <a:lnTo>
                      <a:pt x="1505" y="257"/>
                    </a:lnTo>
                    <a:lnTo>
                      <a:pt x="1496" y="257"/>
                    </a:lnTo>
                    <a:lnTo>
                      <a:pt x="1486" y="266"/>
                    </a:lnTo>
                    <a:lnTo>
                      <a:pt x="1477" y="266"/>
                    </a:lnTo>
                    <a:lnTo>
                      <a:pt x="1467" y="266"/>
                    </a:lnTo>
                    <a:lnTo>
                      <a:pt x="1467" y="276"/>
                    </a:lnTo>
                    <a:lnTo>
                      <a:pt x="1458" y="285"/>
                    </a:lnTo>
                    <a:lnTo>
                      <a:pt x="1458" y="295"/>
                    </a:lnTo>
                    <a:lnTo>
                      <a:pt x="1448" y="304"/>
                    </a:lnTo>
                    <a:lnTo>
                      <a:pt x="1448" y="314"/>
                    </a:lnTo>
                    <a:lnTo>
                      <a:pt x="1448" y="324"/>
                    </a:lnTo>
                    <a:lnTo>
                      <a:pt x="1439" y="324"/>
                    </a:lnTo>
                    <a:lnTo>
                      <a:pt x="1439" y="342"/>
                    </a:lnTo>
                    <a:lnTo>
                      <a:pt x="1429" y="352"/>
                    </a:lnTo>
                    <a:lnTo>
                      <a:pt x="1420" y="352"/>
                    </a:lnTo>
                    <a:lnTo>
                      <a:pt x="1410" y="371"/>
                    </a:lnTo>
                    <a:lnTo>
                      <a:pt x="1400" y="362"/>
                    </a:lnTo>
                    <a:lnTo>
                      <a:pt x="1391" y="352"/>
                    </a:lnTo>
                    <a:lnTo>
                      <a:pt x="1391" y="342"/>
                    </a:lnTo>
                    <a:lnTo>
                      <a:pt x="1382" y="342"/>
                    </a:lnTo>
                    <a:lnTo>
                      <a:pt x="1372" y="342"/>
                    </a:lnTo>
                    <a:lnTo>
                      <a:pt x="1362" y="342"/>
                    </a:lnTo>
                    <a:lnTo>
                      <a:pt x="1353" y="342"/>
                    </a:lnTo>
                    <a:lnTo>
                      <a:pt x="1334" y="352"/>
                    </a:lnTo>
                    <a:lnTo>
                      <a:pt x="1324" y="352"/>
                    </a:lnTo>
                    <a:lnTo>
                      <a:pt x="1315" y="352"/>
                    </a:lnTo>
                    <a:lnTo>
                      <a:pt x="1305" y="333"/>
                    </a:lnTo>
                    <a:lnTo>
                      <a:pt x="1296" y="333"/>
                    </a:lnTo>
                    <a:lnTo>
                      <a:pt x="1286" y="333"/>
                    </a:lnTo>
                    <a:lnTo>
                      <a:pt x="1286" y="324"/>
                    </a:lnTo>
                    <a:lnTo>
                      <a:pt x="1277" y="324"/>
                    </a:lnTo>
                    <a:lnTo>
                      <a:pt x="1277" y="333"/>
                    </a:lnTo>
                    <a:lnTo>
                      <a:pt x="1277" y="342"/>
                    </a:lnTo>
                    <a:lnTo>
                      <a:pt x="1277" y="352"/>
                    </a:lnTo>
                    <a:lnTo>
                      <a:pt x="1267" y="352"/>
                    </a:lnTo>
                    <a:lnTo>
                      <a:pt x="1258" y="352"/>
                    </a:lnTo>
                    <a:lnTo>
                      <a:pt x="1248" y="362"/>
                    </a:lnTo>
                    <a:lnTo>
                      <a:pt x="1248" y="371"/>
                    </a:lnTo>
                    <a:lnTo>
                      <a:pt x="1258" y="362"/>
                    </a:lnTo>
                    <a:lnTo>
                      <a:pt x="1258" y="371"/>
                    </a:lnTo>
                    <a:lnTo>
                      <a:pt x="1248" y="371"/>
                    </a:lnTo>
                    <a:lnTo>
                      <a:pt x="1239" y="371"/>
                    </a:lnTo>
                    <a:lnTo>
                      <a:pt x="1239" y="381"/>
                    </a:lnTo>
                    <a:lnTo>
                      <a:pt x="1239" y="390"/>
                    </a:lnTo>
                    <a:lnTo>
                      <a:pt x="1248" y="400"/>
                    </a:lnTo>
                    <a:lnTo>
                      <a:pt x="1248" y="409"/>
                    </a:lnTo>
                    <a:lnTo>
                      <a:pt x="1248" y="419"/>
                    </a:lnTo>
                    <a:lnTo>
                      <a:pt x="1248" y="428"/>
                    </a:lnTo>
                    <a:lnTo>
                      <a:pt x="1258" y="428"/>
                    </a:lnTo>
                    <a:lnTo>
                      <a:pt x="1258" y="438"/>
                    </a:lnTo>
                    <a:lnTo>
                      <a:pt x="1248" y="447"/>
                    </a:lnTo>
                    <a:lnTo>
                      <a:pt x="1239" y="438"/>
                    </a:lnTo>
                    <a:lnTo>
                      <a:pt x="1229" y="438"/>
                    </a:lnTo>
                    <a:lnTo>
                      <a:pt x="1229" y="447"/>
                    </a:lnTo>
                    <a:lnTo>
                      <a:pt x="1229" y="457"/>
                    </a:lnTo>
                    <a:lnTo>
                      <a:pt x="1229" y="466"/>
                    </a:lnTo>
                    <a:lnTo>
                      <a:pt x="1219" y="485"/>
                    </a:lnTo>
                    <a:lnTo>
                      <a:pt x="1219" y="495"/>
                    </a:lnTo>
                    <a:lnTo>
                      <a:pt x="1210" y="504"/>
                    </a:lnTo>
                    <a:lnTo>
                      <a:pt x="1201" y="504"/>
                    </a:lnTo>
                    <a:lnTo>
                      <a:pt x="1201" y="514"/>
                    </a:lnTo>
                    <a:lnTo>
                      <a:pt x="1210" y="514"/>
                    </a:lnTo>
                    <a:lnTo>
                      <a:pt x="1210" y="524"/>
                    </a:lnTo>
                    <a:lnTo>
                      <a:pt x="1201" y="514"/>
                    </a:lnTo>
                    <a:lnTo>
                      <a:pt x="1191" y="514"/>
                    </a:lnTo>
                    <a:lnTo>
                      <a:pt x="1191" y="524"/>
                    </a:lnTo>
                    <a:lnTo>
                      <a:pt x="1181" y="524"/>
                    </a:lnTo>
                    <a:lnTo>
                      <a:pt x="1172" y="524"/>
                    </a:lnTo>
                    <a:lnTo>
                      <a:pt x="1162" y="524"/>
                    </a:lnTo>
                    <a:lnTo>
                      <a:pt x="1162" y="514"/>
                    </a:lnTo>
                    <a:lnTo>
                      <a:pt x="1153" y="514"/>
                    </a:lnTo>
                    <a:lnTo>
                      <a:pt x="1124" y="495"/>
                    </a:lnTo>
                    <a:lnTo>
                      <a:pt x="1124" y="504"/>
                    </a:lnTo>
                    <a:lnTo>
                      <a:pt x="1115" y="514"/>
                    </a:lnTo>
                    <a:lnTo>
                      <a:pt x="1105" y="514"/>
                    </a:lnTo>
                    <a:lnTo>
                      <a:pt x="1096" y="514"/>
                    </a:lnTo>
                    <a:lnTo>
                      <a:pt x="1067" y="504"/>
                    </a:lnTo>
                    <a:lnTo>
                      <a:pt x="1058" y="504"/>
                    </a:lnTo>
                    <a:lnTo>
                      <a:pt x="1048" y="504"/>
                    </a:lnTo>
                    <a:lnTo>
                      <a:pt x="1039" y="504"/>
                    </a:lnTo>
                    <a:lnTo>
                      <a:pt x="1029" y="514"/>
                    </a:lnTo>
                    <a:lnTo>
                      <a:pt x="1029" y="524"/>
                    </a:lnTo>
                    <a:lnTo>
                      <a:pt x="1019" y="524"/>
                    </a:lnTo>
                    <a:lnTo>
                      <a:pt x="1019" y="533"/>
                    </a:lnTo>
                    <a:lnTo>
                      <a:pt x="1019" y="542"/>
                    </a:lnTo>
                    <a:lnTo>
                      <a:pt x="1019" y="552"/>
                    </a:lnTo>
                    <a:lnTo>
                      <a:pt x="1010" y="552"/>
                    </a:lnTo>
                    <a:lnTo>
                      <a:pt x="1010" y="562"/>
                    </a:lnTo>
                    <a:lnTo>
                      <a:pt x="1010" y="571"/>
                    </a:lnTo>
                    <a:lnTo>
                      <a:pt x="1010" y="581"/>
                    </a:lnTo>
                    <a:lnTo>
                      <a:pt x="1001" y="581"/>
                    </a:lnTo>
                    <a:lnTo>
                      <a:pt x="991" y="581"/>
                    </a:lnTo>
                    <a:lnTo>
                      <a:pt x="981" y="581"/>
                    </a:lnTo>
                    <a:lnTo>
                      <a:pt x="972" y="571"/>
                    </a:lnTo>
                    <a:lnTo>
                      <a:pt x="962" y="571"/>
                    </a:lnTo>
                    <a:lnTo>
                      <a:pt x="962" y="581"/>
                    </a:lnTo>
                    <a:lnTo>
                      <a:pt x="953" y="581"/>
                    </a:lnTo>
                    <a:lnTo>
                      <a:pt x="943" y="581"/>
                    </a:lnTo>
                    <a:lnTo>
                      <a:pt x="943" y="590"/>
                    </a:lnTo>
                    <a:lnTo>
                      <a:pt x="943" y="600"/>
                    </a:lnTo>
                    <a:lnTo>
                      <a:pt x="934" y="600"/>
                    </a:lnTo>
                    <a:lnTo>
                      <a:pt x="934" y="619"/>
                    </a:lnTo>
                    <a:lnTo>
                      <a:pt x="934" y="628"/>
                    </a:lnTo>
                    <a:lnTo>
                      <a:pt x="943" y="628"/>
                    </a:lnTo>
                    <a:lnTo>
                      <a:pt x="953" y="628"/>
                    </a:lnTo>
                    <a:lnTo>
                      <a:pt x="953" y="638"/>
                    </a:lnTo>
                    <a:lnTo>
                      <a:pt x="953" y="647"/>
                    </a:lnTo>
                    <a:lnTo>
                      <a:pt x="972" y="647"/>
                    </a:lnTo>
                    <a:lnTo>
                      <a:pt x="981" y="647"/>
                    </a:lnTo>
                    <a:lnTo>
                      <a:pt x="981" y="657"/>
                    </a:lnTo>
                    <a:lnTo>
                      <a:pt x="981" y="647"/>
                    </a:lnTo>
                    <a:lnTo>
                      <a:pt x="981" y="657"/>
                    </a:lnTo>
                    <a:lnTo>
                      <a:pt x="981" y="666"/>
                    </a:lnTo>
                    <a:lnTo>
                      <a:pt x="972" y="666"/>
                    </a:lnTo>
                    <a:lnTo>
                      <a:pt x="972" y="676"/>
                    </a:lnTo>
                    <a:lnTo>
                      <a:pt x="972" y="685"/>
                    </a:lnTo>
                    <a:lnTo>
                      <a:pt x="972" y="695"/>
                    </a:lnTo>
                    <a:lnTo>
                      <a:pt x="953" y="695"/>
                    </a:lnTo>
                    <a:lnTo>
                      <a:pt x="953" y="705"/>
                    </a:lnTo>
                    <a:lnTo>
                      <a:pt x="953" y="714"/>
                    </a:lnTo>
                    <a:lnTo>
                      <a:pt x="953" y="723"/>
                    </a:lnTo>
                    <a:lnTo>
                      <a:pt x="962" y="743"/>
                    </a:lnTo>
                    <a:lnTo>
                      <a:pt x="972" y="743"/>
                    </a:lnTo>
                    <a:lnTo>
                      <a:pt x="972" y="752"/>
                    </a:lnTo>
                    <a:lnTo>
                      <a:pt x="981" y="752"/>
                    </a:lnTo>
                    <a:lnTo>
                      <a:pt x="972" y="762"/>
                    </a:lnTo>
                    <a:lnTo>
                      <a:pt x="972" y="771"/>
                    </a:lnTo>
                    <a:lnTo>
                      <a:pt x="972" y="781"/>
                    </a:lnTo>
                    <a:lnTo>
                      <a:pt x="972" y="790"/>
                    </a:lnTo>
                    <a:lnTo>
                      <a:pt x="972" y="800"/>
                    </a:lnTo>
                    <a:lnTo>
                      <a:pt x="981" y="800"/>
                    </a:lnTo>
                    <a:lnTo>
                      <a:pt x="981" y="809"/>
                    </a:lnTo>
                    <a:lnTo>
                      <a:pt x="991" y="809"/>
                    </a:lnTo>
                    <a:lnTo>
                      <a:pt x="981" y="809"/>
                    </a:lnTo>
                    <a:lnTo>
                      <a:pt x="981" y="819"/>
                    </a:lnTo>
                    <a:lnTo>
                      <a:pt x="972" y="819"/>
                    </a:lnTo>
                    <a:lnTo>
                      <a:pt x="972" y="828"/>
                    </a:lnTo>
                    <a:lnTo>
                      <a:pt x="962" y="838"/>
                    </a:lnTo>
                    <a:lnTo>
                      <a:pt x="953" y="838"/>
                    </a:lnTo>
                    <a:lnTo>
                      <a:pt x="953" y="847"/>
                    </a:lnTo>
                    <a:lnTo>
                      <a:pt x="953" y="857"/>
                    </a:lnTo>
                    <a:lnTo>
                      <a:pt x="943" y="857"/>
                    </a:lnTo>
                    <a:lnTo>
                      <a:pt x="943" y="866"/>
                    </a:lnTo>
                    <a:lnTo>
                      <a:pt x="943" y="876"/>
                    </a:lnTo>
                    <a:lnTo>
                      <a:pt x="934" y="885"/>
                    </a:lnTo>
                    <a:lnTo>
                      <a:pt x="915" y="885"/>
                    </a:lnTo>
                    <a:lnTo>
                      <a:pt x="915" y="895"/>
                    </a:lnTo>
                    <a:lnTo>
                      <a:pt x="915" y="904"/>
                    </a:lnTo>
                    <a:lnTo>
                      <a:pt x="905" y="904"/>
                    </a:lnTo>
                    <a:lnTo>
                      <a:pt x="905" y="895"/>
                    </a:lnTo>
                    <a:lnTo>
                      <a:pt x="905" y="904"/>
                    </a:lnTo>
                    <a:lnTo>
                      <a:pt x="896" y="904"/>
                    </a:lnTo>
                    <a:lnTo>
                      <a:pt x="896" y="914"/>
                    </a:lnTo>
                    <a:lnTo>
                      <a:pt x="886" y="914"/>
                    </a:lnTo>
                    <a:lnTo>
                      <a:pt x="886" y="923"/>
                    </a:lnTo>
                    <a:lnTo>
                      <a:pt x="886" y="933"/>
                    </a:lnTo>
                    <a:lnTo>
                      <a:pt x="896" y="943"/>
                    </a:lnTo>
                    <a:lnTo>
                      <a:pt x="905" y="943"/>
                    </a:lnTo>
                    <a:lnTo>
                      <a:pt x="905" y="952"/>
                    </a:lnTo>
                    <a:lnTo>
                      <a:pt x="905" y="961"/>
                    </a:lnTo>
                    <a:lnTo>
                      <a:pt x="915" y="961"/>
                    </a:lnTo>
                    <a:lnTo>
                      <a:pt x="915" y="971"/>
                    </a:lnTo>
                    <a:lnTo>
                      <a:pt x="905" y="971"/>
                    </a:lnTo>
                    <a:lnTo>
                      <a:pt x="905" y="981"/>
                    </a:lnTo>
                    <a:lnTo>
                      <a:pt x="915" y="990"/>
                    </a:lnTo>
                    <a:lnTo>
                      <a:pt x="924" y="990"/>
                    </a:lnTo>
                    <a:lnTo>
                      <a:pt x="934" y="990"/>
                    </a:lnTo>
                    <a:lnTo>
                      <a:pt x="934" y="1000"/>
                    </a:lnTo>
                    <a:lnTo>
                      <a:pt x="943" y="1000"/>
                    </a:lnTo>
                    <a:lnTo>
                      <a:pt x="943" y="1009"/>
                    </a:lnTo>
                    <a:lnTo>
                      <a:pt x="943" y="1019"/>
                    </a:lnTo>
                    <a:lnTo>
                      <a:pt x="953" y="1019"/>
                    </a:lnTo>
                    <a:lnTo>
                      <a:pt x="953" y="1028"/>
                    </a:lnTo>
                    <a:lnTo>
                      <a:pt x="943" y="1028"/>
                    </a:lnTo>
                    <a:lnTo>
                      <a:pt x="943" y="1038"/>
                    </a:lnTo>
                    <a:lnTo>
                      <a:pt x="934" y="1038"/>
                    </a:lnTo>
                    <a:lnTo>
                      <a:pt x="924" y="1038"/>
                    </a:lnTo>
                    <a:lnTo>
                      <a:pt x="915" y="1038"/>
                    </a:lnTo>
                    <a:lnTo>
                      <a:pt x="905" y="1047"/>
                    </a:lnTo>
                    <a:lnTo>
                      <a:pt x="905" y="1057"/>
                    </a:lnTo>
                    <a:lnTo>
                      <a:pt x="905" y="1076"/>
                    </a:lnTo>
                    <a:lnTo>
                      <a:pt x="896" y="1076"/>
                    </a:lnTo>
                    <a:lnTo>
                      <a:pt x="896" y="1086"/>
                    </a:lnTo>
                    <a:lnTo>
                      <a:pt x="886" y="1086"/>
                    </a:lnTo>
                    <a:lnTo>
                      <a:pt x="886" y="1095"/>
                    </a:lnTo>
                    <a:lnTo>
                      <a:pt x="877" y="1086"/>
                    </a:lnTo>
                    <a:lnTo>
                      <a:pt x="867" y="1086"/>
                    </a:lnTo>
                    <a:lnTo>
                      <a:pt x="867" y="1095"/>
                    </a:lnTo>
                    <a:lnTo>
                      <a:pt x="848" y="1114"/>
                    </a:lnTo>
                    <a:lnTo>
                      <a:pt x="848" y="1124"/>
                    </a:lnTo>
                    <a:lnTo>
                      <a:pt x="848" y="1133"/>
                    </a:lnTo>
                    <a:lnTo>
                      <a:pt x="848" y="1142"/>
                    </a:lnTo>
                    <a:lnTo>
                      <a:pt x="838" y="1142"/>
                    </a:lnTo>
                    <a:lnTo>
                      <a:pt x="829" y="1152"/>
                    </a:lnTo>
                    <a:lnTo>
                      <a:pt x="810" y="1152"/>
                    </a:lnTo>
                    <a:lnTo>
                      <a:pt x="800" y="1152"/>
                    </a:lnTo>
                    <a:lnTo>
                      <a:pt x="800" y="1142"/>
                    </a:lnTo>
                    <a:lnTo>
                      <a:pt x="791" y="1142"/>
                    </a:lnTo>
                    <a:lnTo>
                      <a:pt x="781" y="1142"/>
                    </a:lnTo>
                    <a:lnTo>
                      <a:pt x="772" y="1142"/>
                    </a:lnTo>
                    <a:lnTo>
                      <a:pt x="772" y="1152"/>
                    </a:lnTo>
                    <a:lnTo>
                      <a:pt x="762" y="1152"/>
                    </a:lnTo>
                    <a:lnTo>
                      <a:pt x="762" y="1142"/>
                    </a:lnTo>
                    <a:lnTo>
                      <a:pt x="753" y="1142"/>
                    </a:lnTo>
                    <a:lnTo>
                      <a:pt x="762" y="1133"/>
                    </a:lnTo>
                    <a:lnTo>
                      <a:pt x="781" y="1124"/>
                    </a:lnTo>
                    <a:lnTo>
                      <a:pt x="781" y="1114"/>
                    </a:lnTo>
                    <a:lnTo>
                      <a:pt x="781" y="1104"/>
                    </a:lnTo>
                    <a:lnTo>
                      <a:pt x="791" y="1104"/>
                    </a:lnTo>
                    <a:lnTo>
                      <a:pt x="791" y="1095"/>
                    </a:lnTo>
                    <a:lnTo>
                      <a:pt x="791" y="1086"/>
                    </a:lnTo>
                    <a:lnTo>
                      <a:pt x="791" y="1076"/>
                    </a:lnTo>
                    <a:lnTo>
                      <a:pt x="781" y="1076"/>
                    </a:lnTo>
                    <a:lnTo>
                      <a:pt x="762" y="1076"/>
                    </a:lnTo>
                    <a:lnTo>
                      <a:pt x="753" y="1086"/>
                    </a:lnTo>
                    <a:lnTo>
                      <a:pt x="743" y="1086"/>
                    </a:lnTo>
                    <a:lnTo>
                      <a:pt x="743" y="1095"/>
                    </a:lnTo>
                    <a:lnTo>
                      <a:pt x="734" y="1095"/>
                    </a:lnTo>
                    <a:lnTo>
                      <a:pt x="734" y="1086"/>
                    </a:lnTo>
                    <a:lnTo>
                      <a:pt x="724" y="1095"/>
                    </a:lnTo>
                    <a:lnTo>
                      <a:pt x="715" y="1104"/>
                    </a:lnTo>
                    <a:lnTo>
                      <a:pt x="715" y="1114"/>
                    </a:lnTo>
                    <a:lnTo>
                      <a:pt x="705" y="1114"/>
                    </a:lnTo>
                    <a:lnTo>
                      <a:pt x="705" y="1124"/>
                    </a:lnTo>
                    <a:lnTo>
                      <a:pt x="705" y="1133"/>
                    </a:lnTo>
                    <a:lnTo>
                      <a:pt x="696" y="1142"/>
                    </a:lnTo>
                    <a:lnTo>
                      <a:pt x="696" y="1152"/>
                    </a:lnTo>
                    <a:lnTo>
                      <a:pt x="696" y="1162"/>
                    </a:lnTo>
                    <a:lnTo>
                      <a:pt x="686" y="1162"/>
                    </a:lnTo>
                    <a:lnTo>
                      <a:pt x="686" y="1152"/>
                    </a:lnTo>
                    <a:lnTo>
                      <a:pt x="677" y="1152"/>
                    </a:lnTo>
                    <a:lnTo>
                      <a:pt x="667" y="1152"/>
                    </a:lnTo>
                    <a:lnTo>
                      <a:pt x="658" y="1152"/>
                    </a:lnTo>
                    <a:lnTo>
                      <a:pt x="648" y="1171"/>
                    </a:lnTo>
                    <a:lnTo>
                      <a:pt x="639" y="1181"/>
                    </a:lnTo>
                    <a:lnTo>
                      <a:pt x="629" y="1190"/>
                    </a:lnTo>
                    <a:lnTo>
                      <a:pt x="629" y="1181"/>
                    </a:lnTo>
                    <a:lnTo>
                      <a:pt x="629" y="1171"/>
                    </a:lnTo>
                    <a:lnTo>
                      <a:pt x="620" y="1162"/>
                    </a:lnTo>
                    <a:lnTo>
                      <a:pt x="620" y="1171"/>
                    </a:lnTo>
                    <a:lnTo>
                      <a:pt x="610" y="1171"/>
                    </a:lnTo>
                    <a:lnTo>
                      <a:pt x="600" y="1171"/>
                    </a:lnTo>
                    <a:lnTo>
                      <a:pt x="600" y="1181"/>
                    </a:lnTo>
                    <a:lnTo>
                      <a:pt x="600" y="1190"/>
                    </a:lnTo>
                    <a:lnTo>
                      <a:pt x="591" y="1190"/>
                    </a:lnTo>
                    <a:lnTo>
                      <a:pt x="591" y="1200"/>
                    </a:lnTo>
                    <a:lnTo>
                      <a:pt x="600" y="1200"/>
                    </a:lnTo>
                    <a:lnTo>
                      <a:pt x="600" y="1209"/>
                    </a:lnTo>
                    <a:lnTo>
                      <a:pt x="600" y="1219"/>
                    </a:lnTo>
                    <a:lnTo>
                      <a:pt x="591" y="1219"/>
                    </a:lnTo>
                    <a:lnTo>
                      <a:pt x="582" y="1228"/>
                    </a:lnTo>
                    <a:lnTo>
                      <a:pt x="572" y="1228"/>
                    </a:lnTo>
                    <a:lnTo>
                      <a:pt x="572" y="1238"/>
                    </a:lnTo>
                    <a:lnTo>
                      <a:pt x="582" y="1238"/>
                    </a:lnTo>
                    <a:lnTo>
                      <a:pt x="582" y="1247"/>
                    </a:lnTo>
                    <a:lnTo>
                      <a:pt x="591" y="1247"/>
                    </a:lnTo>
                    <a:lnTo>
                      <a:pt x="591" y="1257"/>
                    </a:lnTo>
                    <a:lnTo>
                      <a:pt x="591" y="1266"/>
                    </a:lnTo>
                    <a:lnTo>
                      <a:pt x="582" y="1266"/>
                    </a:lnTo>
                    <a:lnTo>
                      <a:pt x="562" y="1266"/>
                    </a:lnTo>
                    <a:lnTo>
                      <a:pt x="553" y="1266"/>
                    </a:lnTo>
                    <a:lnTo>
                      <a:pt x="543" y="1266"/>
                    </a:lnTo>
                    <a:lnTo>
                      <a:pt x="543" y="1257"/>
                    </a:lnTo>
                    <a:lnTo>
                      <a:pt x="534" y="1257"/>
                    </a:lnTo>
                    <a:lnTo>
                      <a:pt x="534" y="1247"/>
                    </a:lnTo>
                    <a:lnTo>
                      <a:pt x="524" y="1247"/>
                    </a:lnTo>
                    <a:lnTo>
                      <a:pt x="524" y="1238"/>
                    </a:lnTo>
                    <a:lnTo>
                      <a:pt x="515" y="1238"/>
                    </a:lnTo>
                    <a:lnTo>
                      <a:pt x="486" y="1238"/>
                    </a:lnTo>
                    <a:lnTo>
                      <a:pt x="477" y="1238"/>
                    </a:lnTo>
                    <a:lnTo>
                      <a:pt x="486" y="1228"/>
                    </a:lnTo>
                    <a:lnTo>
                      <a:pt x="496" y="1228"/>
                    </a:lnTo>
                    <a:lnTo>
                      <a:pt x="505" y="1219"/>
                    </a:lnTo>
                    <a:lnTo>
                      <a:pt x="505" y="1209"/>
                    </a:lnTo>
                    <a:lnTo>
                      <a:pt x="496" y="1209"/>
                    </a:lnTo>
                    <a:lnTo>
                      <a:pt x="496" y="1200"/>
                    </a:lnTo>
                    <a:lnTo>
                      <a:pt x="486" y="1200"/>
                    </a:lnTo>
                    <a:lnTo>
                      <a:pt x="477" y="1209"/>
                    </a:lnTo>
                    <a:lnTo>
                      <a:pt x="477" y="1219"/>
                    </a:lnTo>
                    <a:lnTo>
                      <a:pt x="457" y="1209"/>
                    </a:lnTo>
                    <a:lnTo>
                      <a:pt x="457" y="1200"/>
                    </a:lnTo>
                    <a:lnTo>
                      <a:pt x="448" y="1200"/>
                    </a:lnTo>
                    <a:lnTo>
                      <a:pt x="448" y="1190"/>
                    </a:lnTo>
                    <a:lnTo>
                      <a:pt x="448" y="1181"/>
                    </a:lnTo>
                    <a:lnTo>
                      <a:pt x="439" y="1171"/>
                    </a:lnTo>
                    <a:lnTo>
                      <a:pt x="429" y="1171"/>
                    </a:lnTo>
                    <a:lnTo>
                      <a:pt x="419" y="1162"/>
                    </a:lnTo>
                    <a:lnTo>
                      <a:pt x="410" y="1152"/>
                    </a:lnTo>
                    <a:lnTo>
                      <a:pt x="400" y="1142"/>
                    </a:lnTo>
                    <a:lnTo>
                      <a:pt x="400" y="1133"/>
                    </a:lnTo>
                    <a:lnTo>
                      <a:pt x="400" y="1124"/>
                    </a:lnTo>
                    <a:lnTo>
                      <a:pt x="410" y="1124"/>
                    </a:lnTo>
                    <a:lnTo>
                      <a:pt x="410" y="1114"/>
                    </a:lnTo>
                    <a:lnTo>
                      <a:pt x="400" y="1114"/>
                    </a:lnTo>
                    <a:lnTo>
                      <a:pt x="391" y="1114"/>
                    </a:lnTo>
                    <a:lnTo>
                      <a:pt x="381" y="1104"/>
                    </a:lnTo>
                    <a:lnTo>
                      <a:pt x="381" y="1095"/>
                    </a:lnTo>
                    <a:lnTo>
                      <a:pt x="391" y="1086"/>
                    </a:lnTo>
                    <a:lnTo>
                      <a:pt x="391" y="1076"/>
                    </a:lnTo>
                    <a:lnTo>
                      <a:pt x="381" y="1076"/>
                    </a:lnTo>
                    <a:lnTo>
                      <a:pt x="372" y="1076"/>
                    </a:lnTo>
                    <a:lnTo>
                      <a:pt x="362" y="1066"/>
                    </a:lnTo>
                    <a:lnTo>
                      <a:pt x="353" y="1057"/>
                    </a:lnTo>
                    <a:lnTo>
                      <a:pt x="343" y="1047"/>
                    </a:lnTo>
                    <a:lnTo>
                      <a:pt x="343" y="1038"/>
                    </a:lnTo>
                    <a:lnTo>
                      <a:pt x="334" y="1028"/>
                    </a:lnTo>
                    <a:lnTo>
                      <a:pt x="334" y="1019"/>
                    </a:lnTo>
                    <a:lnTo>
                      <a:pt x="324" y="1009"/>
                    </a:lnTo>
                    <a:lnTo>
                      <a:pt x="305" y="1000"/>
                    </a:lnTo>
                    <a:lnTo>
                      <a:pt x="305" y="990"/>
                    </a:lnTo>
                    <a:lnTo>
                      <a:pt x="296" y="990"/>
                    </a:lnTo>
                    <a:lnTo>
                      <a:pt x="267" y="981"/>
                    </a:lnTo>
                    <a:lnTo>
                      <a:pt x="258" y="990"/>
                    </a:lnTo>
                    <a:lnTo>
                      <a:pt x="248" y="990"/>
                    </a:lnTo>
                    <a:lnTo>
                      <a:pt x="239" y="1000"/>
                    </a:lnTo>
                    <a:lnTo>
                      <a:pt x="229" y="1009"/>
                    </a:lnTo>
                    <a:lnTo>
                      <a:pt x="219" y="1019"/>
                    </a:lnTo>
                    <a:lnTo>
                      <a:pt x="210" y="1019"/>
                    </a:lnTo>
                    <a:lnTo>
                      <a:pt x="201" y="1009"/>
                    </a:lnTo>
                    <a:lnTo>
                      <a:pt x="162" y="1000"/>
                    </a:lnTo>
                    <a:lnTo>
                      <a:pt x="153" y="1000"/>
                    </a:lnTo>
                    <a:lnTo>
                      <a:pt x="153" y="990"/>
                    </a:lnTo>
                    <a:lnTo>
                      <a:pt x="153" y="981"/>
                    </a:lnTo>
                    <a:lnTo>
                      <a:pt x="143" y="981"/>
                    </a:lnTo>
                    <a:lnTo>
                      <a:pt x="134" y="990"/>
                    </a:lnTo>
                    <a:lnTo>
                      <a:pt x="124" y="990"/>
                    </a:lnTo>
                    <a:lnTo>
                      <a:pt x="124" y="981"/>
                    </a:lnTo>
                    <a:lnTo>
                      <a:pt x="115" y="981"/>
                    </a:lnTo>
                    <a:lnTo>
                      <a:pt x="115" y="971"/>
                    </a:lnTo>
                    <a:lnTo>
                      <a:pt x="115" y="961"/>
                    </a:lnTo>
                    <a:lnTo>
                      <a:pt x="105" y="943"/>
                    </a:lnTo>
                    <a:lnTo>
                      <a:pt x="115" y="933"/>
                    </a:lnTo>
                    <a:lnTo>
                      <a:pt x="115" y="923"/>
                    </a:lnTo>
                    <a:lnTo>
                      <a:pt x="115" y="914"/>
                    </a:lnTo>
                    <a:lnTo>
                      <a:pt x="124" y="914"/>
                    </a:lnTo>
                    <a:lnTo>
                      <a:pt x="124" y="904"/>
                    </a:lnTo>
                    <a:lnTo>
                      <a:pt x="124" y="895"/>
                    </a:lnTo>
                    <a:lnTo>
                      <a:pt x="115" y="895"/>
                    </a:lnTo>
                    <a:lnTo>
                      <a:pt x="96" y="895"/>
                    </a:lnTo>
                    <a:lnTo>
                      <a:pt x="86" y="895"/>
                    </a:lnTo>
                    <a:lnTo>
                      <a:pt x="77" y="895"/>
                    </a:lnTo>
                    <a:lnTo>
                      <a:pt x="67" y="895"/>
                    </a:lnTo>
                    <a:lnTo>
                      <a:pt x="58" y="895"/>
                    </a:lnTo>
                    <a:lnTo>
                      <a:pt x="48" y="885"/>
                    </a:lnTo>
                    <a:lnTo>
                      <a:pt x="38" y="876"/>
                    </a:lnTo>
                    <a:lnTo>
                      <a:pt x="29" y="866"/>
                    </a:lnTo>
                    <a:lnTo>
                      <a:pt x="29" y="857"/>
                    </a:lnTo>
                    <a:lnTo>
                      <a:pt x="38" y="857"/>
                    </a:lnTo>
                    <a:lnTo>
                      <a:pt x="29" y="857"/>
                    </a:lnTo>
                    <a:lnTo>
                      <a:pt x="29" y="847"/>
                    </a:lnTo>
                    <a:lnTo>
                      <a:pt x="38" y="847"/>
                    </a:lnTo>
                    <a:lnTo>
                      <a:pt x="38" y="838"/>
                    </a:lnTo>
                    <a:lnTo>
                      <a:pt x="20" y="838"/>
                    </a:lnTo>
                    <a:lnTo>
                      <a:pt x="10" y="838"/>
                    </a:lnTo>
                    <a:lnTo>
                      <a:pt x="10" y="828"/>
                    </a:lnTo>
                    <a:lnTo>
                      <a:pt x="0" y="828"/>
                    </a:lnTo>
                    <a:lnTo>
                      <a:pt x="0" y="819"/>
                    </a:lnTo>
                    <a:lnTo>
                      <a:pt x="0" y="809"/>
                    </a:lnTo>
                    <a:lnTo>
                      <a:pt x="10" y="809"/>
                    </a:lnTo>
                    <a:lnTo>
                      <a:pt x="20" y="809"/>
                    </a:lnTo>
                    <a:lnTo>
                      <a:pt x="29" y="800"/>
                    </a:lnTo>
                    <a:lnTo>
                      <a:pt x="38" y="790"/>
                    </a:lnTo>
                    <a:lnTo>
                      <a:pt x="38" y="781"/>
                    </a:lnTo>
                    <a:lnTo>
                      <a:pt x="38" y="771"/>
                    </a:lnTo>
                    <a:lnTo>
                      <a:pt x="48" y="771"/>
                    </a:lnTo>
                    <a:lnTo>
                      <a:pt x="58" y="771"/>
                    </a:lnTo>
                    <a:lnTo>
                      <a:pt x="58" y="762"/>
                    </a:lnTo>
                    <a:lnTo>
                      <a:pt x="67" y="762"/>
                    </a:lnTo>
                    <a:lnTo>
                      <a:pt x="58" y="762"/>
                    </a:lnTo>
                    <a:lnTo>
                      <a:pt x="58" y="752"/>
                    </a:lnTo>
                    <a:lnTo>
                      <a:pt x="67" y="752"/>
                    </a:lnTo>
                    <a:lnTo>
                      <a:pt x="77" y="752"/>
                    </a:lnTo>
                    <a:lnTo>
                      <a:pt x="86" y="743"/>
                    </a:lnTo>
                    <a:lnTo>
                      <a:pt x="96" y="743"/>
                    </a:lnTo>
                    <a:lnTo>
                      <a:pt x="105" y="733"/>
                    </a:lnTo>
                    <a:lnTo>
                      <a:pt x="115" y="733"/>
                    </a:lnTo>
                    <a:lnTo>
                      <a:pt x="115" y="723"/>
                    </a:lnTo>
                    <a:lnTo>
                      <a:pt x="115" y="714"/>
                    </a:lnTo>
                    <a:lnTo>
                      <a:pt x="105" y="705"/>
                    </a:lnTo>
                    <a:lnTo>
                      <a:pt x="115" y="705"/>
                    </a:lnTo>
                    <a:lnTo>
                      <a:pt x="115" y="695"/>
                    </a:lnTo>
                    <a:lnTo>
                      <a:pt x="115" y="685"/>
                    </a:lnTo>
                    <a:lnTo>
                      <a:pt x="115" y="676"/>
                    </a:lnTo>
                    <a:lnTo>
                      <a:pt x="115" y="666"/>
                    </a:lnTo>
                    <a:lnTo>
                      <a:pt x="124" y="666"/>
                    </a:lnTo>
                    <a:lnTo>
                      <a:pt x="134" y="666"/>
                    </a:lnTo>
                    <a:lnTo>
                      <a:pt x="134" y="657"/>
                    </a:lnTo>
                    <a:lnTo>
                      <a:pt x="143" y="647"/>
                    </a:lnTo>
                    <a:lnTo>
                      <a:pt x="153" y="647"/>
                    </a:lnTo>
                    <a:lnTo>
                      <a:pt x="153" y="638"/>
                    </a:lnTo>
                    <a:lnTo>
                      <a:pt x="162" y="638"/>
                    </a:lnTo>
                    <a:lnTo>
                      <a:pt x="172" y="638"/>
                    </a:lnTo>
                    <a:lnTo>
                      <a:pt x="181" y="628"/>
                    </a:lnTo>
                    <a:lnTo>
                      <a:pt x="191" y="628"/>
                    </a:lnTo>
                    <a:lnTo>
                      <a:pt x="210" y="628"/>
                    </a:lnTo>
                    <a:lnTo>
                      <a:pt x="219" y="619"/>
                    </a:lnTo>
                    <a:lnTo>
                      <a:pt x="229" y="619"/>
                    </a:lnTo>
                    <a:lnTo>
                      <a:pt x="239" y="609"/>
                    </a:lnTo>
                    <a:lnTo>
                      <a:pt x="239" y="600"/>
                    </a:lnTo>
                    <a:lnTo>
                      <a:pt x="248" y="600"/>
                    </a:lnTo>
                    <a:lnTo>
                      <a:pt x="248" y="590"/>
                    </a:lnTo>
                    <a:lnTo>
                      <a:pt x="267" y="581"/>
                    </a:lnTo>
                    <a:lnTo>
                      <a:pt x="277" y="571"/>
                    </a:lnTo>
                    <a:lnTo>
                      <a:pt x="277" y="581"/>
                    </a:lnTo>
                    <a:lnTo>
                      <a:pt x="277" y="590"/>
                    </a:lnTo>
                    <a:lnTo>
                      <a:pt x="286" y="590"/>
                    </a:lnTo>
                    <a:lnTo>
                      <a:pt x="286" y="581"/>
                    </a:lnTo>
                    <a:lnTo>
                      <a:pt x="296" y="581"/>
                    </a:lnTo>
                    <a:lnTo>
                      <a:pt x="296" y="571"/>
                    </a:lnTo>
                    <a:lnTo>
                      <a:pt x="305" y="571"/>
                    </a:lnTo>
                    <a:lnTo>
                      <a:pt x="305" y="562"/>
                    </a:lnTo>
                    <a:lnTo>
                      <a:pt x="305" y="552"/>
                    </a:lnTo>
                    <a:lnTo>
                      <a:pt x="305" y="542"/>
                    </a:lnTo>
                    <a:lnTo>
                      <a:pt x="315" y="533"/>
                    </a:lnTo>
                    <a:lnTo>
                      <a:pt x="324" y="533"/>
                    </a:lnTo>
                    <a:lnTo>
                      <a:pt x="334" y="533"/>
                    </a:lnTo>
                    <a:lnTo>
                      <a:pt x="353" y="533"/>
                    </a:lnTo>
                    <a:lnTo>
                      <a:pt x="362" y="542"/>
                    </a:lnTo>
                    <a:lnTo>
                      <a:pt x="372" y="533"/>
                    </a:lnTo>
                    <a:lnTo>
                      <a:pt x="372" y="524"/>
                    </a:lnTo>
                    <a:lnTo>
                      <a:pt x="353" y="514"/>
                    </a:lnTo>
                    <a:lnTo>
                      <a:pt x="343" y="514"/>
                    </a:lnTo>
                    <a:lnTo>
                      <a:pt x="343" y="504"/>
                    </a:lnTo>
                    <a:lnTo>
                      <a:pt x="343" y="495"/>
                    </a:lnTo>
                    <a:lnTo>
                      <a:pt x="353" y="485"/>
                    </a:lnTo>
                    <a:lnTo>
                      <a:pt x="353" y="476"/>
                    </a:lnTo>
                    <a:lnTo>
                      <a:pt x="353" y="457"/>
                    </a:lnTo>
                    <a:lnTo>
                      <a:pt x="343" y="447"/>
                    </a:lnTo>
                    <a:lnTo>
                      <a:pt x="334" y="419"/>
                    </a:lnTo>
                    <a:lnTo>
                      <a:pt x="343" y="419"/>
                    </a:lnTo>
                    <a:lnTo>
                      <a:pt x="353" y="419"/>
                    </a:lnTo>
                    <a:lnTo>
                      <a:pt x="343" y="409"/>
                    </a:lnTo>
                    <a:lnTo>
                      <a:pt x="353" y="409"/>
                    </a:lnTo>
                    <a:lnTo>
                      <a:pt x="362" y="409"/>
                    </a:lnTo>
                    <a:lnTo>
                      <a:pt x="372" y="409"/>
                    </a:lnTo>
                    <a:lnTo>
                      <a:pt x="381" y="419"/>
                    </a:lnTo>
                    <a:lnTo>
                      <a:pt x="391" y="428"/>
                    </a:lnTo>
                    <a:lnTo>
                      <a:pt x="400" y="428"/>
                    </a:lnTo>
                    <a:lnTo>
                      <a:pt x="400" y="419"/>
                    </a:lnTo>
                    <a:lnTo>
                      <a:pt x="400" y="409"/>
                    </a:lnTo>
                    <a:lnTo>
                      <a:pt x="391" y="409"/>
                    </a:lnTo>
                    <a:lnTo>
                      <a:pt x="391" y="400"/>
                    </a:lnTo>
                    <a:lnTo>
                      <a:pt x="400" y="400"/>
                    </a:lnTo>
                    <a:lnTo>
                      <a:pt x="400" y="390"/>
                    </a:lnTo>
                    <a:lnTo>
                      <a:pt x="410" y="390"/>
                    </a:lnTo>
                    <a:lnTo>
                      <a:pt x="419" y="390"/>
                    </a:lnTo>
                    <a:lnTo>
                      <a:pt x="419" y="381"/>
                    </a:lnTo>
                    <a:lnTo>
                      <a:pt x="419" y="371"/>
                    </a:lnTo>
                    <a:lnTo>
                      <a:pt x="419" y="362"/>
                    </a:lnTo>
                    <a:lnTo>
                      <a:pt x="410" y="362"/>
                    </a:lnTo>
                    <a:lnTo>
                      <a:pt x="400" y="352"/>
                    </a:lnTo>
                    <a:lnTo>
                      <a:pt x="410" y="342"/>
                    </a:lnTo>
                    <a:lnTo>
                      <a:pt x="410" y="333"/>
                    </a:lnTo>
                    <a:lnTo>
                      <a:pt x="419" y="333"/>
                    </a:lnTo>
                    <a:lnTo>
                      <a:pt x="419" y="324"/>
                    </a:lnTo>
                    <a:lnTo>
                      <a:pt x="419" y="314"/>
                    </a:lnTo>
                    <a:lnTo>
                      <a:pt x="429" y="304"/>
                    </a:lnTo>
                    <a:lnTo>
                      <a:pt x="439" y="304"/>
                    </a:lnTo>
                    <a:lnTo>
                      <a:pt x="448" y="304"/>
                    </a:lnTo>
                    <a:lnTo>
                      <a:pt x="467" y="304"/>
                    </a:lnTo>
                    <a:lnTo>
                      <a:pt x="477" y="314"/>
                    </a:lnTo>
                    <a:lnTo>
                      <a:pt x="486" y="314"/>
                    </a:lnTo>
                    <a:lnTo>
                      <a:pt x="496" y="314"/>
                    </a:lnTo>
                    <a:lnTo>
                      <a:pt x="496" y="304"/>
                    </a:lnTo>
                    <a:lnTo>
                      <a:pt x="505" y="304"/>
                    </a:lnTo>
                    <a:lnTo>
                      <a:pt x="505" y="314"/>
                    </a:lnTo>
                    <a:lnTo>
                      <a:pt x="515" y="314"/>
                    </a:lnTo>
                    <a:lnTo>
                      <a:pt x="524" y="314"/>
                    </a:lnTo>
                    <a:lnTo>
                      <a:pt x="534" y="324"/>
                    </a:lnTo>
                    <a:lnTo>
                      <a:pt x="543" y="324"/>
                    </a:lnTo>
                    <a:lnTo>
                      <a:pt x="572" y="324"/>
                    </a:lnTo>
                    <a:lnTo>
                      <a:pt x="572" y="314"/>
                    </a:lnTo>
                    <a:lnTo>
                      <a:pt x="582" y="314"/>
                    </a:lnTo>
                    <a:lnTo>
                      <a:pt x="582" y="304"/>
                    </a:lnTo>
                    <a:lnTo>
                      <a:pt x="591" y="304"/>
                    </a:lnTo>
                    <a:lnTo>
                      <a:pt x="600" y="304"/>
                    </a:lnTo>
                    <a:lnTo>
                      <a:pt x="600" y="295"/>
                    </a:lnTo>
                    <a:lnTo>
                      <a:pt x="610" y="295"/>
                    </a:lnTo>
                    <a:lnTo>
                      <a:pt x="620" y="285"/>
                    </a:lnTo>
                    <a:lnTo>
                      <a:pt x="629" y="276"/>
                    </a:lnTo>
                    <a:lnTo>
                      <a:pt x="629" y="266"/>
                    </a:lnTo>
                    <a:lnTo>
                      <a:pt x="620" y="266"/>
                    </a:lnTo>
                    <a:lnTo>
                      <a:pt x="620" y="257"/>
                    </a:lnTo>
                    <a:lnTo>
                      <a:pt x="610" y="247"/>
                    </a:lnTo>
                    <a:lnTo>
                      <a:pt x="600" y="247"/>
                    </a:lnTo>
                    <a:lnTo>
                      <a:pt x="600" y="238"/>
                    </a:lnTo>
                    <a:lnTo>
                      <a:pt x="610" y="238"/>
                    </a:lnTo>
                    <a:lnTo>
                      <a:pt x="610" y="228"/>
                    </a:lnTo>
                    <a:lnTo>
                      <a:pt x="610" y="219"/>
                    </a:lnTo>
                    <a:lnTo>
                      <a:pt x="620" y="209"/>
                    </a:lnTo>
                    <a:lnTo>
                      <a:pt x="629" y="209"/>
                    </a:lnTo>
                    <a:lnTo>
                      <a:pt x="629" y="200"/>
                    </a:lnTo>
                    <a:lnTo>
                      <a:pt x="629" y="190"/>
                    </a:lnTo>
                    <a:lnTo>
                      <a:pt x="639" y="200"/>
                    </a:lnTo>
                    <a:lnTo>
                      <a:pt x="648" y="200"/>
                    </a:lnTo>
                    <a:lnTo>
                      <a:pt x="658" y="200"/>
                    </a:lnTo>
                    <a:lnTo>
                      <a:pt x="658" y="190"/>
                    </a:lnTo>
                    <a:lnTo>
                      <a:pt x="667" y="181"/>
                    </a:lnTo>
                    <a:lnTo>
                      <a:pt x="677" y="190"/>
                    </a:lnTo>
                    <a:lnTo>
                      <a:pt x="686" y="190"/>
                    </a:lnTo>
                    <a:lnTo>
                      <a:pt x="686" y="181"/>
                    </a:lnTo>
                    <a:lnTo>
                      <a:pt x="696" y="181"/>
                    </a:lnTo>
                    <a:lnTo>
                      <a:pt x="705" y="181"/>
                    </a:lnTo>
                    <a:lnTo>
                      <a:pt x="696" y="161"/>
                    </a:lnTo>
                    <a:lnTo>
                      <a:pt x="677" y="152"/>
                    </a:lnTo>
                    <a:lnTo>
                      <a:pt x="686" y="143"/>
                    </a:lnTo>
                    <a:lnTo>
                      <a:pt x="686" y="133"/>
                    </a:lnTo>
                    <a:lnTo>
                      <a:pt x="705" y="152"/>
                    </a:lnTo>
                    <a:lnTo>
                      <a:pt x="705" y="161"/>
                    </a:lnTo>
                    <a:lnTo>
                      <a:pt x="734" y="161"/>
                    </a:lnTo>
                    <a:lnTo>
                      <a:pt x="753" y="161"/>
                    </a:lnTo>
                    <a:lnTo>
                      <a:pt x="762" y="161"/>
                    </a:lnTo>
                    <a:lnTo>
                      <a:pt x="781" y="161"/>
                    </a:lnTo>
                    <a:lnTo>
                      <a:pt x="791" y="161"/>
                    </a:lnTo>
                    <a:lnTo>
                      <a:pt x="810" y="161"/>
                    </a:lnTo>
                    <a:lnTo>
                      <a:pt x="820" y="152"/>
                    </a:lnTo>
                    <a:lnTo>
                      <a:pt x="829" y="152"/>
                    </a:lnTo>
                    <a:lnTo>
                      <a:pt x="838" y="152"/>
                    </a:lnTo>
                    <a:lnTo>
                      <a:pt x="838" y="143"/>
                    </a:lnTo>
                    <a:lnTo>
                      <a:pt x="848" y="143"/>
                    </a:lnTo>
                    <a:lnTo>
                      <a:pt x="848" y="133"/>
                    </a:lnTo>
                    <a:lnTo>
                      <a:pt x="858" y="133"/>
                    </a:lnTo>
                    <a:lnTo>
                      <a:pt x="858" y="123"/>
                    </a:lnTo>
                    <a:lnTo>
                      <a:pt x="877" y="114"/>
                    </a:lnTo>
                    <a:lnTo>
                      <a:pt x="886" y="114"/>
                    </a:lnTo>
                    <a:lnTo>
                      <a:pt x="896" y="114"/>
                    </a:lnTo>
                    <a:lnTo>
                      <a:pt x="915" y="123"/>
                    </a:lnTo>
                    <a:lnTo>
                      <a:pt x="915" y="114"/>
                    </a:lnTo>
                    <a:lnTo>
                      <a:pt x="924" y="114"/>
                    </a:lnTo>
                    <a:lnTo>
                      <a:pt x="934" y="95"/>
                    </a:lnTo>
                    <a:lnTo>
                      <a:pt x="943" y="85"/>
                    </a:lnTo>
                    <a:lnTo>
                      <a:pt x="962" y="66"/>
                    </a:lnTo>
                    <a:lnTo>
                      <a:pt x="953" y="47"/>
                    </a:lnTo>
                    <a:lnTo>
                      <a:pt x="953" y="38"/>
                    </a:lnTo>
                    <a:lnTo>
                      <a:pt x="953" y="28"/>
                    </a:lnTo>
                    <a:lnTo>
                      <a:pt x="962" y="28"/>
                    </a:lnTo>
                    <a:lnTo>
                      <a:pt x="962" y="19"/>
                    </a:lnTo>
                    <a:lnTo>
                      <a:pt x="972" y="9"/>
                    </a:lnTo>
                    <a:lnTo>
                      <a:pt x="981" y="0"/>
                    </a:lnTo>
                    <a:lnTo>
                      <a:pt x="991" y="0"/>
                    </a:lnTo>
                    <a:lnTo>
                      <a:pt x="1001" y="9"/>
                    </a:lnTo>
                    <a:lnTo>
                      <a:pt x="1010" y="9"/>
                    </a:lnTo>
                    <a:lnTo>
                      <a:pt x="1010" y="0"/>
                    </a:lnTo>
                    <a:lnTo>
                      <a:pt x="1019" y="9"/>
                    </a:lnTo>
                    <a:lnTo>
                      <a:pt x="1039" y="19"/>
                    </a:lnTo>
                    <a:lnTo>
                      <a:pt x="1048" y="19"/>
                    </a:lnTo>
                    <a:lnTo>
                      <a:pt x="1048" y="28"/>
                    </a:lnTo>
                    <a:lnTo>
                      <a:pt x="1058" y="28"/>
                    </a:lnTo>
                    <a:lnTo>
                      <a:pt x="1058" y="38"/>
                    </a:lnTo>
                    <a:lnTo>
                      <a:pt x="1096" y="57"/>
                    </a:lnTo>
                    <a:lnTo>
                      <a:pt x="1096" y="66"/>
                    </a:lnTo>
                    <a:lnTo>
                      <a:pt x="1096" y="76"/>
                    </a:lnTo>
                    <a:lnTo>
                      <a:pt x="1096" y="85"/>
                    </a:lnTo>
                    <a:lnTo>
                      <a:pt x="1096" y="9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77" name="Freeform 20">
                <a:extLst>
                  <a:ext uri="{FF2B5EF4-FFF2-40B4-BE49-F238E27FC236}">
                    <a16:creationId xmlns:a16="http://schemas.microsoft.com/office/drawing/2014/main" id="{C97BA4D7-7E4C-7748-BDAF-0F54B4801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038" y="5537200"/>
                <a:ext cx="565150" cy="315913"/>
              </a:xfrm>
              <a:custGeom>
                <a:avLst/>
                <a:gdLst>
                  <a:gd name="T0" fmla="*/ 540703 w 1572"/>
                  <a:gd name="T1" fmla="*/ 89233 h 878"/>
                  <a:gd name="T2" fmla="*/ 544298 w 1572"/>
                  <a:gd name="T3" fmla="*/ 109742 h 878"/>
                  <a:gd name="T4" fmla="*/ 533873 w 1572"/>
                  <a:gd name="T5" fmla="*/ 130251 h 878"/>
                  <a:gd name="T6" fmla="*/ 523806 w 1572"/>
                  <a:gd name="T7" fmla="*/ 140686 h 878"/>
                  <a:gd name="T8" fmla="*/ 513381 w 1572"/>
                  <a:gd name="T9" fmla="*/ 147522 h 878"/>
                  <a:gd name="T10" fmla="*/ 523806 w 1572"/>
                  <a:gd name="T11" fmla="*/ 174868 h 878"/>
                  <a:gd name="T12" fmla="*/ 523806 w 1572"/>
                  <a:gd name="T13" fmla="*/ 205811 h 878"/>
                  <a:gd name="T14" fmla="*/ 547894 w 1572"/>
                  <a:gd name="T15" fmla="*/ 229918 h 878"/>
                  <a:gd name="T16" fmla="*/ 533873 w 1572"/>
                  <a:gd name="T17" fmla="*/ 243591 h 878"/>
                  <a:gd name="T18" fmla="*/ 530637 w 1572"/>
                  <a:gd name="T19" fmla="*/ 270937 h 878"/>
                  <a:gd name="T20" fmla="*/ 523806 w 1572"/>
                  <a:gd name="T21" fmla="*/ 284610 h 878"/>
                  <a:gd name="T22" fmla="*/ 520211 w 1572"/>
                  <a:gd name="T23" fmla="*/ 298282 h 878"/>
                  <a:gd name="T24" fmla="*/ 503314 w 1572"/>
                  <a:gd name="T25" fmla="*/ 281371 h 878"/>
                  <a:gd name="T26" fmla="*/ 482822 w 1572"/>
                  <a:gd name="T27" fmla="*/ 267339 h 878"/>
                  <a:gd name="T28" fmla="*/ 475991 w 1572"/>
                  <a:gd name="T29" fmla="*/ 274175 h 878"/>
                  <a:gd name="T30" fmla="*/ 451904 w 1572"/>
                  <a:gd name="T31" fmla="*/ 277773 h 878"/>
                  <a:gd name="T32" fmla="*/ 438243 w 1572"/>
                  <a:gd name="T33" fmla="*/ 284610 h 878"/>
                  <a:gd name="T34" fmla="*/ 424582 w 1572"/>
                  <a:gd name="T35" fmla="*/ 298282 h 878"/>
                  <a:gd name="T36" fmla="*/ 410920 w 1572"/>
                  <a:gd name="T37" fmla="*/ 287848 h 878"/>
                  <a:gd name="T38" fmla="*/ 369576 w 1572"/>
                  <a:gd name="T39" fmla="*/ 287848 h 878"/>
                  <a:gd name="T40" fmla="*/ 339018 w 1572"/>
                  <a:gd name="T41" fmla="*/ 284610 h 878"/>
                  <a:gd name="T42" fmla="*/ 314931 w 1572"/>
                  <a:gd name="T43" fmla="*/ 260502 h 878"/>
                  <a:gd name="T44" fmla="*/ 311336 w 1572"/>
                  <a:gd name="T45" fmla="*/ 277773 h 878"/>
                  <a:gd name="T46" fmla="*/ 304505 w 1572"/>
                  <a:gd name="T47" fmla="*/ 287848 h 878"/>
                  <a:gd name="T48" fmla="*/ 290844 w 1572"/>
                  <a:gd name="T49" fmla="*/ 295044 h 878"/>
                  <a:gd name="T50" fmla="*/ 277182 w 1572"/>
                  <a:gd name="T51" fmla="*/ 305119 h 878"/>
                  <a:gd name="T52" fmla="*/ 229367 w 1572"/>
                  <a:gd name="T53" fmla="*/ 305119 h 878"/>
                  <a:gd name="T54" fmla="*/ 188383 w 1572"/>
                  <a:gd name="T55" fmla="*/ 267339 h 878"/>
                  <a:gd name="T56" fmla="*/ 160701 w 1572"/>
                  <a:gd name="T57" fmla="*/ 270937 h 878"/>
                  <a:gd name="T58" fmla="*/ 133378 w 1572"/>
                  <a:gd name="T59" fmla="*/ 287848 h 878"/>
                  <a:gd name="T60" fmla="*/ 99225 w 1572"/>
                  <a:gd name="T61" fmla="*/ 284610 h 878"/>
                  <a:gd name="T62" fmla="*/ 75138 w 1572"/>
                  <a:gd name="T63" fmla="*/ 267339 h 878"/>
                  <a:gd name="T64" fmla="*/ 51410 w 1572"/>
                  <a:gd name="T65" fmla="*/ 257264 h 878"/>
                  <a:gd name="T66" fmla="*/ 37749 w 1572"/>
                  <a:gd name="T67" fmla="*/ 243591 h 878"/>
                  <a:gd name="T68" fmla="*/ 3236 w 1572"/>
                  <a:gd name="T69" fmla="*/ 212648 h 878"/>
                  <a:gd name="T70" fmla="*/ 23728 w 1572"/>
                  <a:gd name="T71" fmla="*/ 185302 h 878"/>
                  <a:gd name="T72" fmla="*/ 23728 w 1572"/>
                  <a:gd name="T73" fmla="*/ 150760 h 878"/>
                  <a:gd name="T74" fmla="*/ 20492 w 1572"/>
                  <a:gd name="T75" fmla="*/ 130251 h 878"/>
                  <a:gd name="T76" fmla="*/ 27323 w 1572"/>
                  <a:gd name="T77" fmla="*/ 99667 h 878"/>
                  <a:gd name="T78" fmla="*/ 13661 w 1572"/>
                  <a:gd name="T79" fmla="*/ 85635 h 878"/>
                  <a:gd name="T80" fmla="*/ 23728 w 1572"/>
                  <a:gd name="T81" fmla="*/ 79158 h 878"/>
                  <a:gd name="T82" fmla="*/ 44220 w 1572"/>
                  <a:gd name="T83" fmla="*/ 68724 h 878"/>
                  <a:gd name="T84" fmla="*/ 81968 w 1572"/>
                  <a:gd name="T85" fmla="*/ 79158 h 878"/>
                  <a:gd name="T86" fmla="*/ 95630 w 1572"/>
                  <a:gd name="T87" fmla="*/ 68724 h 878"/>
                  <a:gd name="T88" fmla="*/ 123312 w 1572"/>
                  <a:gd name="T89" fmla="*/ 75560 h 878"/>
                  <a:gd name="T90" fmla="*/ 140209 w 1572"/>
                  <a:gd name="T91" fmla="*/ 65126 h 878"/>
                  <a:gd name="T92" fmla="*/ 160701 w 1572"/>
                  <a:gd name="T93" fmla="*/ 68724 h 878"/>
                  <a:gd name="T94" fmla="*/ 191619 w 1572"/>
                  <a:gd name="T95" fmla="*/ 58289 h 878"/>
                  <a:gd name="T96" fmla="*/ 215706 w 1572"/>
                  <a:gd name="T97" fmla="*/ 75560 h 878"/>
                  <a:gd name="T98" fmla="*/ 232603 w 1572"/>
                  <a:gd name="T99" fmla="*/ 51453 h 878"/>
                  <a:gd name="T100" fmla="*/ 270352 w 1572"/>
                  <a:gd name="T101" fmla="*/ 34542 h 878"/>
                  <a:gd name="T102" fmla="*/ 273947 w 1572"/>
                  <a:gd name="T103" fmla="*/ 10434 h 878"/>
                  <a:gd name="T104" fmla="*/ 304505 w 1572"/>
                  <a:gd name="T105" fmla="*/ 3598 h 878"/>
                  <a:gd name="T106" fmla="*/ 342254 w 1572"/>
                  <a:gd name="T107" fmla="*/ 30944 h 878"/>
                  <a:gd name="T108" fmla="*/ 362746 w 1572"/>
                  <a:gd name="T109" fmla="*/ 20869 h 878"/>
                  <a:gd name="T110" fmla="*/ 396899 w 1572"/>
                  <a:gd name="T111" fmla="*/ 30944 h 878"/>
                  <a:gd name="T112" fmla="*/ 414156 w 1572"/>
                  <a:gd name="T113" fmla="*/ 13673 h 878"/>
                  <a:gd name="T114" fmla="*/ 465566 w 1572"/>
                  <a:gd name="T115" fmla="*/ 24107 h 878"/>
                  <a:gd name="T116" fmla="*/ 479227 w 1572"/>
                  <a:gd name="T117" fmla="*/ 34542 h 878"/>
                  <a:gd name="T118" fmla="*/ 516976 w 1572"/>
                  <a:gd name="T119" fmla="*/ 17271 h 878"/>
                  <a:gd name="T120" fmla="*/ 530637 w 1572"/>
                  <a:gd name="T121" fmla="*/ 3598 h 878"/>
                  <a:gd name="T122" fmla="*/ 554365 w 1572"/>
                  <a:gd name="T123" fmla="*/ 34542 h 8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572" h="878">
                    <a:moveTo>
                      <a:pt x="1571" y="200"/>
                    </a:moveTo>
                    <a:lnTo>
                      <a:pt x="1571" y="210"/>
                    </a:lnTo>
                    <a:lnTo>
                      <a:pt x="1571" y="220"/>
                    </a:lnTo>
                    <a:lnTo>
                      <a:pt x="1552" y="220"/>
                    </a:lnTo>
                    <a:lnTo>
                      <a:pt x="1542" y="220"/>
                    </a:lnTo>
                    <a:lnTo>
                      <a:pt x="1533" y="220"/>
                    </a:lnTo>
                    <a:lnTo>
                      <a:pt x="1533" y="210"/>
                    </a:lnTo>
                    <a:lnTo>
                      <a:pt x="1524" y="210"/>
                    </a:lnTo>
                    <a:lnTo>
                      <a:pt x="1504" y="229"/>
                    </a:lnTo>
                    <a:lnTo>
                      <a:pt x="1514" y="238"/>
                    </a:lnTo>
                    <a:lnTo>
                      <a:pt x="1504" y="238"/>
                    </a:lnTo>
                    <a:lnTo>
                      <a:pt x="1504" y="248"/>
                    </a:lnTo>
                    <a:lnTo>
                      <a:pt x="1495" y="248"/>
                    </a:lnTo>
                    <a:lnTo>
                      <a:pt x="1495" y="258"/>
                    </a:lnTo>
                    <a:lnTo>
                      <a:pt x="1485" y="258"/>
                    </a:lnTo>
                    <a:lnTo>
                      <a:pt x="1485" y="267"/>
                    </a:lnTo>
                    <a:lnTo>
                      <a:pt x="1485" y="277"/>
                    </a:lnTo>
                    <a:lnTo>
                      <a:pt x="1485" y="286"/>
                    </a:lnTo>
                    <a:lnTo>
                      <a:pt x="1495" y="286"/>
                    </a:lnTo>
                    <a:lnTo>
                      <a:pt x="1504" y="296"/>
                    </a:lnTo>
                    <a:lnTo>
                      <a:pt x="1514" y="305"/>
                    </a:lnTo>
                    <a:lnTo>
                      <a:pt x="1514" y="315"/>
                    </a:lnTo>
                    <a:lnTo>
                      <a:pt x="1524" y="324"/>
                    </a:lnTo>
                    <a:lnTo>
                      <a:pt x="1524" y="334"/>
                    </a:lnTo>
                    <a:lnTo>
                      <a:pt x="1524" y="343"/>
                    </a:lnTo>
                    <a:lnTo>
                      <a:pt x="1514" y="343"/>
                    </a:lnTo>
                    <a:lnTo>
                      <a:pt x="1495" y="343"/>
                    </a:lnTo>
                    <a:lnTo>
                      <a:pt x="1485" y="343"/>
                    </a:lnTo>
                    <a:lnTo>
                      <a:pt x="1485" y="353"/>
                    </a:lnTo>
                    <a:lnTo>
                      <a:pt x="1485" y="362"/>
                    </a:lnTo>
                    <a:lnTo>
                      <a:pt x="1476" y="362"/>
                    </a:lnTo>
                    <a:lnTo>
                      <a:pt x="1457" y="362"/>
                    </a:lnTo>
                    <a:lnTo>
                      <a:pt x="1447" y="353"/>
                    </a:lnTo>
                    <a:lnTo>
                      <a:pt x="1447" y="362"/>
                    </a:lnTo>
                    <a:lnTo>
                      <a:pt x="1447" y="372"/>
                    </a:lnTo>
                    <a:lnTo>
                      <a:pt x="1457" y="372"/>
                    </a:lnTo>
                    <a:lnTo>
                      <a:pt x="1457" y="381"/>
                    </a:lnTo>
                    <a:lnTo>
                      <a:pt x="1466" y="391"/>
                    </a:lnTo>
                    <a:lnTo>
                      <a:pt x="1457" y="391"/>
                    </a:lnTo>
                    <a:lnTo>
                      <a:pt x="1447" y="391"/>
                    </a:lnTo>
                    <a:lnTo>
                      <a:pt x="1447" y="381"/>
                    </a:lnTo>
                    <a:lnTo>
                      <a:pt x="1438" y="381"/>
                    </a:lnTo>
                    <a:lnTo>
                      <a:pt x="1428" y="381"/>
                    </a:lnTo>
                    <a:lnTo>
                      <a:pt x="1428" y="391"/>
                    </a:lnTo>
                    <a:lnTo>
                      <a:pt x="1438" y="391"/>
                    </a:lnTo>
                    <a:lnTo>
                      <a:pt x="1438" y="401"/>
                    </a:lnTo>
                    <a:lnTo>
                      <a:pt x="1428" y="401"/>
                    </a:lnTo>
                    <a:lnTo>
                      <a:pt x="1428" y="410"/>
                    </a:lnTo>
                    <a:lnTo>
                      <a:pt x="1438" y="410"/>
                    </a:lnTo>
                    <a:lnTo>
                      <a:pt x="1447" y="410"/>
                    </a:lnTo>
                    <a:lnTo>
                      <a:pt x="1447" y="419"/>
                    </a:lnTo>
                    <a:lnTo>
                      <a:pt x="1447" y="439"/>
                    </a:lnTo>
                    <a:lnTo>
                      <a:pt x="1447" y="448"/>
                    </a:lnTo>
                    <a:lnTo>
                      <a:pt x="1447" y="458"/>
                    </a:lnTo>
                    <a:lnTo>
                      <a:pt x="1457" y="458"/>
                    </a:lnTo>
                    <a:lnTo>
                      <a:pt x="1457" y="467"/>
                    </a:lnTo>
                    <a:lnTo>
                      <a:pt x="1466" y="477"/>
                    </a:lnTo>
                    <a:lnTo>
                      <a:pt x="1457" y="477"/>
                    </a:lnTo>
                    <a:lnTo>
                      <a:pt x="1457" y="486"/>
                    </a:lnTo>
                    <a:lnTo>
                      <a:pt x="1466" y="496"/>
                    </a:lnTo>
                    <a:lnTo>
                      <a:pt x="1476" y="505"/>
                    </a:lnTo>
                    <a:lnTo>
                      <a:pt x="1476" y="515"/>
                    </a:lnTo>
                    <a:lnTo>
                      <a:pt x="1485" y="515"/>
                    </a:lnTo>
                    <a:lnTo>
                      <a:pt x="1476" y="524"/>
                    </a:lnTo>
                    <a:lnTo>
                      <a:pt x="1476" y="534"/>
                    </a:lnTo>
                    <a:lnTo>
                      <a:pt x="1466" y="543"/>
                    </a:lnTo>
                    <a:lnTo>
                      <a:pt x="1466" y="553"/>
                    </a:lnTo>
                    <a:lnTo>
                      <a:pt x="1457" y="553"/>
                    </a:lnTo>
                    <a:lnTo>
                      <a:pt x="1466" y="562"/>
                    </a:lnTo>
                    <a:lnTo>
                      <a:pt x="1466" y="572"/>
                    </a:lnTo>
                    <a:lnTo>
                      <a:pt x="1457" y="572"/>
                    </a:lnTo>
                    <a:lnTo>
                      <a:pt x="1447" y="572"/>
                    </a:lnTo>
                    <a:lnTo>
                      <a:pt x="1447" y="581"/>
                    </a:lnTo>
                    <a:lnTo>
                      <a:pt x="1457" y="581"/>
                    </a:lnTo>
                    <a:lnTo>
                      <a:pt x="1457" y="591"/>
                    </a:lnTo>
                    <a:lnTo>
                      <a:pt x="1476" y="619"/>
                    </a:lnTo>
                    <a:lnTo>
                      <a:pt x="1485" y="619"/>
                    </a:lnTo>
                    <a:lnTo>
                      <a:pt x="1485" y="629"/>
                    </a:lnTo>
                    <a:lnTo>
                      <a:pt x="1495" y="639"/>
                    </a:lnTo>
                    <a:lnTo>
                      <a:pt x="1504" y="639"/>
                    </a:lnTo>
                    <a:lnTo>
                      <a:pt x="1514" y="639"/>
                    </a:lnTo>
                    <a:lnTo>
                      <a:pt x="1524" y="639"/>
                    </a:lnTo>
                    <a:lnTo>
                      <a:pt x="1533" y="639"/>
                    </a:lnTo>
                    <a:lnTo>
                      <a:pt x="1533" y="648"/>
                    </a:lnTo>
                    <a:lnTo>
                      <a:pt x="1524" y="667"/>
                    </a:lnTo>
                    <a:lnTo>
                      <a:pt x="1524" y="677"/>
                    </a:lnTo>
                    <a:lnTo>
                      <a:pt x="1514" y="667"/>
                    </a:lnTo>
                    <a:lnTo>
                      <a:pt x="1514" y="677"/>
                    </a:lnTo>
                    <a:lnTo>
                      <a:pt x="1504" y="677"/>
                    </a:lnTo>
                    <a:lnTo>
                      <a:pt x="1504" y="686"/>
                    </a:lnTo>
                    <a:lnTo>
                      <a:pt x="1485" y="677"/>
                    </a:lnTo>
                    <a:lnTo>
                      <a:pt x="1485" y="686"/>
                    </a:lnTo>
                    <a:lnTo>
                      <a:pt x="1476" y="686"/>
                    </a:lnTo>
                    <a:lnTo>
                      <a:pt x="1485" y="696"/>
                    </a:lnTo>
                    <a:lnTo>
                      <a:pt x="1485" y="705"/>
                    </a:lnTo>
                    <a:lnTo>
                      <a:pt x="1485" y="715"/>
                    </a:lnTo>
                    <a:lnTo>
                      <a:pt x="1495" y="715"/>
                    </a:lnTo>
                    <a:lnTo>
                      <a:pt x="1495" y="724"/>
                    </a:lnTo>
                    <a:lnTo>
                      <a:pt x="1485" y="734"/>
                    </a:lnTo>
                    <a:lnTo>
                      <a:pt x="1485" y="743"/>
                    </a:lnTo>
                    <a:lnTo>
                      <a:pt x="1476" y="743"/>
                    </a:lnTo>
                    <a:lnTo>
                      <a:pt x="1476" y="753"/>
                    </a:lnTo>
                    <a:lnTo>
                      <a:pt x="1466" y="762"/>
                    </a:lnTo>
                    <a:lnTo>
                      <a:pt x="1457" y="762"/>
                    </a:lnTo>
                    <a:lnTo>
                      <a:pt x="1447" y="762"/>
                    </a:lnTo>
                    <a:lnTo>
                      <a:pt x="1457" y="772"/>
                    </a:lnTo>
                    <a:lnTo>
                      <a:pt x="1457" y="782"/>
                    </a:lnTo>
                    <a:lnTo>
                      <a:pt x="1457" y="791"/>
                    </a:lnTo>
                    <a:lnTo>
                      <a:pt x="1447" y="791"/>
                    </a:lnTo>
                    <a:lnTo>
                      <a:pt x="1447" y="800"/>
                    </a:lnTo>
                    <a:lnTo>
                      <a:pt x="1438" y="800"/>
                    </a:lnTo>
                    <a:lnTo>
                      <a:pt x="1428" y="800"/>
                    </a:lnTo>
                    <a:lnTo>
                      <a:pt x="1428" y="810"/>
                    </a:lnTo>
                    <a:lnTo>
                      <a:pt x="1428" y="820"/>
                    </a:lnTo>
                    <a:lnTo>
                      <a:pt x="1438" y="829"/>
                    </a:lnTo>
                    <a:lnTo>
                      <a:pt x="1447" y="829"/>
                    </a:lnTo>
                    <a:lnTo>
                      <a:pt x="1447" y="839"/>
                    </a:lnTo>
                    <a:lnTo>
                      <a:pt x="1438" y="848"/>
                    </a:lnTo>
                    <a:lnTo>
                      <a:pt x="1400" y="829"/>
                    </a:lnTo>
                    <a:lnTo>
                      <a:pt x="1390" y="820"/>
                    </a:lnTo>
                    <a:lnTo>
                      <a:pt x="1400" y="820"/>
                    </a:lnTo>
                    <a:lnTo>
                      <a:pt x="1400" y="810"/>
                    </a:lnTo>
                    <a:lnTo>
                      <a:pt x="1400" y="800"/>
                    </a:lnTo>
                    <a:lnTo>
                      <a:pt x="1400" y="791"/>
                    </a:lnTo>
                    <a:lnTo>
                      <a:pt x="1400" y="782"/>
                    </a:lnTo>
                    <a:lnTo>
                      <a:pt x="1390" y="782"/>
                    </a:lnTo>
                    <a:lnTo>
                      <a:pt x="1381" y="782"/>
                    </a:lnTo>
                    <a:lnTo>
                      <a:pt x="1381" y="772"/>
                    </a:lnTo>
                    <a:lnTo>
                      <a:pt x="1381" y="762"/>
                    </a:lnTo>
                    <a:lnTo>
                      <a:pt x="1371" y="753"/>
                    </a:lnTo>
                    <a:lnTo>
                      <a:pt x="1371" y="743"/>
                    </a:lnTo>
                    <a:lnTo>
                      <a:pt x="1362" y="743"/>
                    </a:lnTo>
                    <a:lnTo>
                      <a:pt x="1352" y="734"/>
                    </a:lnTo>
                    <a:lnTo>
                      <a:pt x="1343" y="743"/>
                    </a:lnTo>
                    <a:lnTo>
                      <a:pt x="1333" y="743"/>
                    </a:lnTo>
                    <a:lnTo>
                      <a:pt x="1324" y="743"/>
                    </a:lnTo>
                    <a:lnTo>
                      <a:pt x="1324" y="753"/>
                    </a:lnTo>
                    <a:lnTo>
                      <a:pt x="1324" y="762"/>
                    </a:lnTo>
                    <a:lnTo>
                      <a:pt x="1314" y="772"/>
                    </a:lnTo>
                    <a:lnTo>
                      <a:pt x="1304" y="772"/>
                    </a:lnTo>
                    <a:lnTo>
                      <a:pt x="1304" y="782"/>
                    </a:lnTo>
                    <a:lnTo>
                      <a:pt x="1295" y="782"/>
                    </a:lnTo>
                    <a:lnTo>
                      <a:pt x="1286" y="772"/>
                    </a:lnTo>
                    <a:lnTo>
                      <a:pt x="1276" y="772"/>
                    </a:lnTo>
                    <a:lnTo>
                      <a:pt x="1266" y="772"/>
                    </a:lnTo>
                    <a:lnTo>
                      <a:pt x="1257" y="772"/>
                    </a:lnTo>
                    <a:lnTo>
                      <a:pt x="1247" y="772"/>
                    </a:lnTo>
                    <a:lnTo>
                      <a:pt x="1257" y="762"/>
                    </a:lnTo>
                    <a:lnTo>
                      <a:pt x="1247" y="762"/>
                    </a:lnTo>
                    <a:lnTo>
                      <a:pt x="1228" y="762"/>
                    </a:lnTo>
                    <a:lnTo>
                      <a:pt x="1219" y="772"/>
                    </a:lnTo>
                    <a:lnTo>
                      <a:pt x="1219" y="782"/>
                    </a:lnTo>
                    <a:lnTo>
                      <a:pt x="1219" y="791"/>
                    </a:lnTo>
                    <a:lnTo>
                      <a:pt x="1219" y="800"/>
                    </a:lnTo>
                    <a:lnTo>
                      <a:pt x="1209" y="800"/>
                    </a:lnTo>
                    <a:lnTo>
                      <a:pt x="1209" y="810"/>
                    </a:lnTo>
                    <a:lnTo>
                      <a:pt x="1209" y="820"/>
                    </a:lnTo>
                    <a:lnTo>
                      <a:pt x="1200" y="820"/>
                    </a:lnTo>
                    <a:lnTo>
                      <a:pt x="1200" y="829"/>
                    </a:lnTo>
                    <a:lnTo>
                      <a:pt x="1190" y="829"/>
                    </a:lnTo>
                    <a:lnTo>
                      <a:pt x="1190" y="839"/>
                    </a:lnTo>
                    <a:lnTo>
                      <a:pt x="1181" y="829"/>
                    </a:lnTo>
                    <a:lnTo>
                      <a:pt x="1181" y="839"/>
                    </a:lnTo>
                    <a:lnTo>
                      <a:pt x="1171" y="839"/>
                    </a:lnTo>
                    <a:lnTo>
                      <a:pt x="1171" y="829"/>
                    </a:lnTo>
                    <a:lnTo>
                      <a:pt x="1171" y="820"/>
                    </a:lnTo>
                    <a:lnTo>
                      <a:pt x="1143" y="800"/>
                    </a:lnTo>
                    <a:lnTo>
                      <a:pt x="1133" y="800"/>
                    </a:lnTo>
                    <a:lnTo>
                      <a:pt x="1123" y="800"/>
                    </a:lnTo>
                    <a:lnTo>
                      <a:pt x="1104" y="800"/>
                    </a:lnTo>
                    <a:lnTo>
                      <a:pt x="1085" y="810"/>
                    </a:lnTo>
                    <a:lnTo>
                      <a:pt x="1076" y="810"/>
                    </a:lnTo>
                    <a:lnTo>
                      <a:pt x="1066" y="810"/>
                    </a:lnTo>
                    <a:lnTo>
                      <a:pt x="1066" y="820"/>
                    </a:lnTo>
                    <a:lnTo>
                      <a:pt x="1057" y="820"/>
                    </a:lnTo>
                    <a:lnTo>
                      <a:pt x="1047" y="820"/>
                    </a:lnTo>
                    <a:lnTo>
                      <a:pt x="1038" y="810"/>
                    </a:lnTo>
                    <a:lnTo>
                      <a:pt x="1028" y="800"/>
                    </a:lnTo>
                    <a:lnTo>
                      <a:pt x="1000" y="810"/>
                    </a:lnTo>
                    <a:lnTo>
                      <a:pt x="990" y="800"/>
                    </a:lnTo>
                    <a:lnTo>
                      <a:pt x="990" y="810"/>
                    </a:lnTo>
                    <a:lnTo>
                      <a:pt x="981" y="810"/>
                    </a:lnTo>
                    <a:lnTo>
                      <a:pt x="971" y="810"/>
                    </a:lnTo>
                    <a:lnTo>
                      <a:pt x="971" y="820"/>
                    </a:lnTo>
                    <a:lnTo>
                      <a:pt x="962" y="810"/>
                    </a:lnTo>
                    <a:lnTo>
                      <a:pt x="952" y="791"/>
                    </a:lnTo>
                    <a:lnTo>
                      <a:pt x="943" y="791"/>
                    </a:lnTo>
                    <a:lnTo>
                      <a:pt x="933" y="791"/>
                    </a:lnTo>
                    <a:lnTo>
                      <a:pt x="933" y="782"/>
                    </a:lnTo>
                    <a:lnTo>
                      <a:pt x="933" y="772"/>
                    </a:lnTo>
                    <a:lnTo>
                      <a:pt x="923" y="772"/>
                    </a:lnTo>
                    <a:lnTo>
                      <a:pt x="914" y="772"/>
                    </a:lnTo>
                    <a:lnTo>
                      <a:pt x="914" y="762"/>
                    </a:lnTo>
                    <a:lnTo>
                      <a:pt x="914" y="753"/>
                    </a:lnTo>
                    <a:lnTo>
                      <a:pt x="914" y="743"/>
                    </a:lnTo>
                    <a:lnTo>
                      <a:pt x="905" y="743"/>
                    </a:lnTo>
                    <a:lnTo>
                      <a:pt x="905" y="734"/>
                    </a:lnTo>
                    <a:lnTo>
                      <a:pt x="876" y="724"/>
                    </a:lnTo>
                    <a:lnTo>
                      <a:pt x="866" y="724"/>
                    </a:lnTo>
                    <a:lnTo>
                      <a:pt x="866" y="734"/>
                    </a:lnTo>
                    <a:lnTo>
                      <a:pt x="866" y="743"/>
                    </a:lnTo>
                    <a:lnTo>
                      <a:pt x="866" y="753"/>
                    </a:lnTo>
                    <a:lnTo>
                      <a:pt x="876" y="753"/>
                    </a:lnTo>
                    <a:lnTo>
                      <a:pt x="866" y="762"/>
                    </a:lnTo>
                    <a:lnTo>
                      <a:pt x="866" y="772"/>
                    </a:lnTo>
                    <a:lnTo>
                      <a:pt x="866" y="762"/>
                    </a:lnTo>
                    <a:lnTo>
                      <a:pt x="857" y="762"/>
                    </a:lnTo>
                    <a:lnTo>
                      <a:pt x="857" y="772"/>
                    </a:lnTo>
                    <a:lnTo>
                      <a:pt x="857" y="782"/>
                    </a:lnTo>
                    <a:lnTo>
                      <a:pt x="847" y="791"/>
                    </a:lnTo>
                    <a:lnTo>
                      <a:pt x="847" y="800"/>
                    </a:lnTo>
                    <a:lnTo>
                      <a:pt x="838" y="800"/>
                    </a:lnTo>
                    <a:lnTo>
                      <a:pt x="828" y="800"/>
                    </a:lnTo>
                    <a:lnTo>
                      <a:pt x="819" y="800"/>
                    </a:lnTo>
                    <a:lnTo>
                      <a:pt x="809" y="800"/>
                    </a:lnTo>
                    <a:lnTo>
                      <a:pt x="809" y="810"/>
                    </a:lnTo>
                    <a:lnTo>
                      <a:pt x="809" y="820"/>
                    </a:lnTo>
                    <a:lnTo>
                      <a:pt x="800" y="820"/>
                    </a:lnTo>
                    <a:lnTo>
                      <a:pt x="790" y="829"/>
                    </a:lnTo>
                    <a:lnTo>
                      <a:pt x="781" y="829"/>
                    </a:lnTo>
                    <a:lnTo>
                      <a:pt x="781" y="839"/>
                    </a:lnTo>
                    <a:lnTo>
                      <a:pt x="790" y="848"/>
                    </a:lnTo>
                    <a:lnTo>
                      <a:pt x="781" y="848"/>
                    </a:lnTo>
                    <a:lnTo>
                      <a:pt x="781" y="858"/>
                    </a:lnTo>
                    <a:lnTo>
                      <a:pt x="781" y="848"/>
                    </a:lnTo>
                    <a:lnTo>
                      <a:pt x="771" y="848"/>
                    </a:lnTo>
                    <a:lnTo>
                      <a:pt x="762" y="848"/>
                    </a:lnTo>
                    <a:lnTo>
                      <a:pt x="752" y="858"/>
                    </a:lnTo>
                    <a:lnTo>
                      <a:pt x="742" y="867"/>
                    </a:lnTo>
                    <a:lnTo>
                      <a:pt x="733" y="877"/>
                    </a:lnTo>
                    <a:lnTo>
                      <a:pt x="724" y="867"/>
                    </a:lnTo>
                    <a:lnTo>
                      <a:pt x="724" y="858"/>
                    </a:lnTo>
                    <a:lnTo>
                      <a:pt x="714" y="858"/>
                    </a:lnTo>
                    <a:lnTo>
                      <a:pt x="714" y="848"/>
                    </a:lnTo>
                    <a:lnTo>
                      <a:pt x="666" y="848"/>
                    </a:lnTo>
                    <a:lnTo>
                      <a:pt x="666" y="839"/>
                    </a:lnTo>
                    <a:lnTo>
                      <a:pt x="657" y="839"/>
                    </a:lnTo>
                    <a:lnTo>
                      <a:pt x="647" y="839"/>
                    </a:lnTo>
                    <a:lnTo>
                      <a:pt x="638" y="848"/>
                    </a:lnTo>
                    <a:lnTo>
                      <a:pt x="628" y="839"/>
                    </a:lnTo>
                    <a:lnTo>
                      <a:pt x="619" y="829"/>
                    </a:lnTo>
                    <a:lnTo>
                      <a:pt x="609" y="820"/>
                    </a:lnTo>
                    <a:lnTo>
                      <a:pt x="600" y="800"/>
                    </a:lnTo>
                    <a:lnTo>
                      <a:pt x="600" y="791"/>
                    </a:lnTo>
                    <a:lnTo>
                      <a:pt x="590" y="791"/>
                    </a:lnTo>
                    <a:lnTo>
                      <a:pt x="581" y="791"/>
                    </a:lnTo>
                    <a:lnTo>
                      <a:pt x="581" y="782"/>
                    </a:lnTo>
                    <a:lnTo>
                      <a:pt x="581" y="772"/>
                    </a:lnTo>
                    <a:lnTo>
                      <a:pt x="581" y="762"/>
                    </a:lnTo>
                    <a:lnTo>
                      <a:pt x="581" y="753"/>
                    </a:lnTo>
                    <a:lnTo>
                      <a:pt x="571" y="753"/>
                    </a:lnTo>
                    <a:lnTo>
                      <a:pt x="552" y="753"/>
                    </a:lnTo>
                    <a:lnTo>
                      <a:pt x="542" y="753"/>
                    </a:lnTo>
                    <a:lnTo>
                      <a:pt x="524" y="743"/>
                    </a:lnTo>
                    <a:lnTo>
                      <a:pt x="514" y="724"/>
                    </a:lnTo>
                    <a:lnTo>
                      <a:pt x="514" y="734"/>
                    </a:lnTo>
                    <a:lnTo>
                      <a:pt x="504" y="734"/>
                    </a:lnTo>
                    <a:lnTo>
                      <a:pt x="495" y="743"/>
                    </a:lnTo>
                    <a:lnTo>
                      <a:pt x="486" y="753"/>
                    </a:lnTo>
                    <a:lnTo>
                      <a:pt x="486" y="762"/>
                    </a:lnTo>
                    <a:lnTo>
                      <a:pt x="476" y="772"/>
                    </a:lnTo>
                    <a:lnTo>
                      <a:pt x="466" y="753"/>
                    </a:lnTo>
                    <a:lnTo>
                      <a:pt x="457" y="753"/>
                    </a:lnTo>
                    <a:lnTo>
                      <a:pt x="447" y="753"/>
                    </a:lnTo>
                    <a:lnTo>
                      <a:pt x="447" y="762"/>
                    </a:lnTo>
                    <a:lnTo>
                      <a:pt x="447" y="772"/>
                    </a:lnTo>
                    <a:lnTo>
                      <a:pt x="438" y="782"/>
                    </a:lnTo>
                    <a:lnTo>
                      <a:pt x="428" y="782"/>
                    </a:lnTo>
                    <a:lnTo>
                      <a:pt x="419" y="782"/>
                    </a:lnTo>
                    <a:lnTo>
                      <a:pt x="409" y="782"/>
                    </a:lnTo>
                    <a:lnTo>
                      <a:pt x="409" y="791"/>
                    </a:lnTo>
                    <a:lnTo>
                      <a:pt x="400" y="791"/>
                    </a:lnTo>
                    <a:lnTo>
                      <a:pt x="390" y="800"/>
                    </a:lnTo>
                    <a:lnTo>
                      <a:pt x="381" y="800"/>
                    </a:lnTo>
                    <a:lnTo>
                      <a:pt x="371" y="800"/>
                    </a:lnTo>
                    <a:lnTo>
                      <a:pt x="361" y="800"/>
                    </a:lnTo>
                    <a:lnTo>
                      <a:pt x="361" y="810"/>
                    </a:lnTo>
                    <a:lnTo>
                      <a:pt x="352" y="800"/>
                    </a:lnTo>
                    <a:lnTo>
                      <a:pt x="343" y="800"/>
                    </a:lnTo>
                    <a:lnTo>
                      <a:pt x="333" y="791"/>
                    </a:lnTo>
                    <a:lnTo>
                      <a:pt x="323" y="791"/>
                    </a:lnTo>
                    <a:lnTo>
                      <a:pt x="323" y="800"/>
                    </a:lnTo>
                    <a:lnTo>
                      <a:pt x="314" y="800"/>
                    </a:lnTo>
                    <a:lnTo>
                      <a:pt x="314" y="810"/>
                    </a:lnTo>
                    <a:lnTo>
                      <a:pt x="304" y="810"/>
                    </a:lnTo>
                    <a:lnTo>
                      <a:pt x="295" y="800"/>
                    </a:lnTo>
                    <a:lnTo>
                      <a:pt x="295" y="791"/>
                    </a:lnTo>
                    <a:lnTo>
                      <a:pt x="285" y="791"/>
                    </a:lnTo>
                    <a:lnTo>
                      <a:pt x="276" y="791"/>
                    </a:lnTo>
                    <a:lnTo>
                      <a:pt x="266" y="791"/>
                    </a:lnTo>
                    <a:lnTo>
                      <a:pt x="257" y="782"/>
                    </a:lnTo>
                    <a:lnTo>
                      <a:pt x="257" y="772"/>
                    </a:lnTo>
                    <a:lnTo>
                      <a:pt x="247" y="772"/>
                    </a:lnTo>
                    <a:lnTo>
                      <a:pt x="238" y="762"/>
                    </a:lnTo>
                    <a:lnTo>
                      <a:pt x="238" y="753"/>
                    </a:lnTo>
                    <a:lnTo>
                      <a:pt x="228" y="753"/>
                    </a:lnTo>
                    <a:lnTo>
                      <a:pt x="219" y="753"/>
                    </a:lnTo>
                    <a:lnTo>
                      <a:pt x="209" y="753"/>
                    </a:lnTo>
                    <a:lnTo>
                      <a:pt x="209" y="743"/>
                    </a:lnTo>
                    <a:lnTo>
                      <a:pt x="200" y="753"/>
                    </a:lnTo>
                    <a:lnTo>
                      <a:pt x="200" y="743"/>
                    </a:lnTo>
                    <a:lnTo>
                      <a:pt x="190" y="734"/>
                    </a:lnTo>
                    <a:lnTo>
                      <a:pt x="190" y="724"/>
                    </a:lnTo>
                    <a:lnTo>
                      <a:pt x="190" y="734"/>
                    </a:lnTo>
                    <a:lnTo>
                      <a:pt x="181" y="734"/>
                    </a:lnTo>
                    <a:lnTo>
                      <a:pt x="171" y="724"/>
                    </a:lnTo>
                    <a:lnTo>
                      <a:pt x="171" y="715"/>
                    </a:lnTo>
                    <a:lnTo>
                      <a:pt x="162" y="715"/>
                    </a:lnTo>
                    <a:lnTo>
                      <a:pt x="152" y="715"/>
                    </a:lnTo>
                    <a:lnTo>
                      <a:pt x="143" y="715"/>
                    </a:lnTo>
                    <a:lnTo>
                      <a:pt x="133" y="715"/>
                    </a:lnTo>
                    <a:lnTo>
                      <a:pt x="133" y="705"/>
                    </a:lnTo>
                    <a:lnTo>
                      <a:pt x="123" y="705"/>
                    </a:lnTo>
                    <a:lnTo>
                      <a:pt x="114" y="705"/>
                    </a:lnTo>
                    <a:lnTo>
                      <a:pt x="105" y="705"/>
                    </a:lnTo>
                    <a:lnTo>
                      <a:pt x="105" y="696"/>
                    </a:lnTo>
                    <a:lnTo>
                      <a:pt x="114" y="696"/>
                    </a:lnTo>
                    <a:lnTo>
                      <a:pt x="105" y="686"/>
                    </a:lnTo>
                    <a:lnTo>
                      <a:pt x="105" y="677"/>
                    </a:lnTo>
                    <a:lnTo>
                      <a:pt x="105" y="667"/>
                    </a:lnTo>
                    <a:lnTo>
                      <a:pt x="95" y="657"/>
                    </a:lnTo>
                    <a:lnTo>
                      <a:pt x="85" y="657"/>
                    </a:lnTo>
                    <a:lnTo>
                      <a:pt x="76" y="657"/>
                    </a:lnTo>
                    <a:lnTo>
                      <a:pt x="76" y="648"/>
                    </a:lnTo>
                    <a:lnTo>
                      <a:pt x="66" y="648"/>
                    </a:lnTo>
                    <a:lnTo>
                      <a:pt x="66" y="657"/>
                    </a:lnTo>
                    <a:lnTo>
                      <a:pt x="57" y="657"/>
                    </a:lnTo>
                    <a:lnTo>
                      <a:pt x="47" y="657"/>
                    </a:lnTo>
                    <a:lnTo>
                      <a:pt x="47" y="648"/>
                    </a:lnTo>
                    <a:lnTo>
                      <a:pt x="28" y="639"/>
                    </a:lnTo>
                    <a:lnTo>
                      <a:pt x="28" y="629"/>
                    </a:lnTo>
                    <a:lnTo>
                      <a:pt x="9" y="629"/>
                    </a:lnTo>
                    <a:lnTo>
                      <a:pt x="0" y="629"/>
                    </a:lnTo>
                    <a:lnTo>
                      <a:pt x="9" y="619"/>
                    </a:lnTo>
                    <a:lnTo>
                      <a:pt x="9" y="600"/>
                    </a:lnTo>
                    <a:lnTo>
                      <a:pt x="9" y="591"/>
                    </a:lnTo>
                    <a:lnTo>
                      <a:pt x="19" y="572"/>
                    </a:lnTo>
                    <a:lnTo>
                      <a:pt x="19" y="553"/>
                    </a:lnTo>
                    <a:lnTo>
                      <a:pt x="19" y="543"/>
                    </a:lnTo>
                    <a:lnTo>
                      <a:pt x="38" y="534"/>
                    </a:lnTo>
                    <a:lnTo>
                      <a:pt x="47" y="534"/>
                    </a:lnTo>
                    <a:lnTo>
                      <a:pt x="57" y="534"/>
                    </a:lnTo>
                    <a:lnTo>
                      <a:pt x="57" y="524"/>
                    </a:lnTo>
                    <a:lnTo>
                      <a:pt x="66" y="524"/>
                    </a:lnTo>
                    <a:lnTo>
                      <a:pt x="66" y="515"/>
                    </a:lnTo>
                    <a:lnTo>
                      <a:pt x="66" y="505"/>
                    </a:lnTo>
                    <a:lnTo>
                      <a:pt x="66" y="496"/>
                    </a:lnTo>
                    <a:lnTo>
                      <a:pt x="76" y="477"/>
                    </a:lnTo>
                    <a:lnTo>
                      <a:pt x="85" y="467"/>
                    </a:lnTo>
                    <a:lnTo>
                      <a:pt x="95" y="448"/>
                    </a:lnTo>
                    <a:lnTo>
                      <a:pt x="95" y="439"/>
                    </a:lnTo>
                    <a:lnTo>
                      <a:pt x="76" y="429"/>
                    </a:lnTo>
                    <a:lnTo>
                      <a:pt x="66" y="419"/>
                    </a:lnTo>
                    <a:lnTo>
                      <a:pt x="66" y="410"/>
                    </a:lnTo>
                    <a:lnTo>
                      <a:pt x="57" y="410"/>
                    </a:lnTo>
                    <a:lnTo>
                      <a:pt x="57" y="401"/>
                    </a:lnTo>
                    <a:lnTo>
                      <a:pt x="57" y="391"/>
                    </a:lnTo>
                    <a:lnTo>
                      <a:pt x="66" y="381"/>
                    </a:lnTo>
                    <a:lnTo>
                      <a:pt x="66" y="372"/>
                    </a:lnTo>
                    <a:lnTo>
                      <a:pt x="66" y="362"/>
                    </a:lnTo>
                    <a:lnTo>
                      <a:pt x="57" y="362"/>
                    </a:lnTo>
                    <a:lnTo>
                      <a:pt x="57" y="353"/>
                    </a:lnTo>
                    <a:lnTo>
                      <a:pt x="47" y="343"/>
                    </a:lnTo>
                    <a:lnTo>
                      <a:pt x="38" y="343"/>
                    </a:lnTo>
                    <a:lnTo>
                      <a:pt x="38" y="334"/>
                    </a:lnTo>
                    <a:lnTo>
                      <a:pt x="47" y="324"/>
                    </a:lnTo>
                    <a:lnTo>
                      <a:pt x="66" y="305"/>
                    </a:lnTo>
                    <a:lnTo>
                      <a:pt x="76" y="296"/>
                    </a:lnTo>
                    <a:lnTo>
                      <a:pt x="76" y="286"/>
                    </a:lnTo>
                    <a:lnTo>
                      <a:pt x="76" y="277"/>
                    </a:lnTo>
                    <a:lnTo>
                      <a:pt x="57" y="267"/>
                    </a:lnTo>
                    <a:lnTo>
                      <a:pt x="47" y="267"/>
                    </a:lnTo>
                    <a:lnTo>
                      <a:pt x="38" y="267"/>
                    </a:lnTo>
                    <a:lnTo>
                      <a:pt x="38" y="258"/>
                    </a:lnTo>
                    <a:lnTo>
                      <a:pt x="38" y="248"/>
                    </a:lnTo>
                    <a:lnTo>
                      <a:pt x="38" y="238"/>
                    </a:lnTo>
                    <a:lnTo>
                      <a:pt x="47" y="229"/>
                    </a:lnTo>
                    <a:lnTo>
                      <a:pt x="38" y="220"/>
                    </a:lnTo>
                    <a:lnTo>
                      <a:pt x="47" y="220"/>
                    </a:lnTo>
                    <a:lnTo>
                      <a:pt x="47" y="210"/>
                    </a:lnTo>
                    <a:lnTo>
                      <a:pt x="57" y="210"/>
                    </a:lnTo>
                    <a:lnTo>
                      <a:pt x="66" y="220"/>
                    </a:lnTo>
                    <a:lnTo>
                      <a:pt x="66" y="210"/>
                    </a:lnTo>
                    <a:lnTo>
                      <a:pt x="76" y="210"/>
                    </a:lnTo>
                    <a:lnTo>
                      <a:pt x="76" y="200"/>
                    </a:lnTo>
                    <a:lnTo>
                      <a:pt x="85" y="191"/>
                    </a:lnTo>
                    <a:lnTo>
                      <a:pt x="95" y="191"/>
                    </a:lnTo>
                    <a:lnTo>
                      <a:pt x="105" y="191"/>
                    </a:lnTo>
                    <a:lnTo>
                      <a:pt x="105" y="181"/>
                    </a:lnTo>
                    <a:lnTo>
                      <a:pt x="114" y="181"/>
                    </a:lnTo>
                    <a:lnTo>
                      <a:pt x="114" y="172"/>
                    </a:lnTo>
                    <a:lnTo>
                      <a:pt x="123" y="181"/>
                    </a:lnTo>
                    <a:lnTo>
                      <a:pt x="123" y="191"/>
                    </a:lnTo>
                    <a:lnTo>
                      <a:pt x="133" y="191"/>
                    </a:lnTo>
                    <a:lnTo>
                      <a:pt x="162" y="200"/>
                    </a:lnTo>
                    <a:lnTo>
                      <a:pt x="171" y="200"/>
                    </a:lnTo>
                    <a:lnTo>
                      <a:pt x="181" y="210"/>
                    </a:lnTo>
                    <a:lnTo>
                      <a:pt x="190" y="220"/>
                    </a:lnTo>
                    <a:lnTo>
                      <a:pt x="200" y="220"/>
                    </a:lnTo>
                    <a:lnTo>
                      <a:pt x="200" y="229"/>
                    </a:lnTo>
                    <a:lnTo>
                      <a:pt x="209" y="229"/>
                    </a:lnTo>
                    <a:lnTo>
                      <a:pt x="219" y="229"/>
                    </a:lnTo>
                    <a:lnTo>
                      <a:pt x="228" y="229"/>
                    </a:lnTo>
                    <a:lnTo>
                      <a:pt x="228" y="220"/>
                    </a:lnTo>
                    <a:lnTo>
                      <a:pt x="238" y="220"/>
                    </a:lnTo>
                    <a:lnTo>
                      <a:pt x="247" y="220"/>
                    </a:lnTo>
                    <a:lnTo>
                      <a:pt x="247" y="210"/>
                    </a:lnTo>
                    <a:lnTo>
                      <a:pt x="247" y="200"/>
                    </a:lnTo>
                    <a:lnTo>
                      <a:pt x="257" y="200"/>
                    </a:lnTo>
                    <a:lnTo>
                      <a:pt x="257" y="191"/>
                    </a:lnTo>
                    <a:lnTo>
                      <a:pt x="266" y="191"/>
                    </a:lnTo>
                    <a:lnTo>
                      <a:pt x="276" y="191"/>
                    </a:lnTo>
                    <a:lnTo>
                      <a:pt x="285" y="200"/>
                    </a:lnTo>
                    <a:lnTo>
                      <a:pt x="304" y="200"/>
                    </a:lnTo>
                    <a:lnTo>
                      <a:pt x="304" y="210"/>
                    </a:lnTo>
                    <a:lnTo>
                      <a:pt x="304" y="220"/>
                    </a:lnTo>
                    <a:lnTo>
                      <a:pt x="314" y="210"/>
                    </a:lnTo>
                    <a:lnTo>
                      <a:pt x="323" y="210"/>
                    </a:lnTo>
                    <a:lnTo>
                      <a:pt x="333" y="200"/>
                    </a:lnTo>
                    <a:lnTo>
                      <a:pt x="343" y="200"/>
                    </a:lnTo>
                    <a:lnTo>
                      <a:pt x="343" y="210"/>
                    </a:lnTo>
                    <a:lnTo>
                      <a:pt x="352" y="200"/>
                    </a:lnTo>
                    <a:lnTo>
                      <a:pt x="361" y="200"/>
                    </a:lnTo>
                    <a:lnTo>
                      <a:pt x="371" y="200"/>
                    </a:lnTo>
                    <a:lnTo>
                      <a:pt x="381" y="210"/>
                    </a:lnTo>
                    <a:lnTo>
                      <a:pt x="390" y="210"/>
                    </a:lnTo>
                    <a:lnTo>
                      <a:pt x="390" y="200"/>
                    </a:lnTo>
                    <a:lnTo>
                      <a:pt x="390" y="191"/>
                    </a:lnTo>
                    <a:lnTo>
                      <a:pt x="390" y="181"/>
                    </a:lnTo>
                    <a:lnTo>
                      <a:pt x="400" y="181"/>
                    </a:lnTo>
                    <a:lnTo>
                      <a:pt x="400" y="191"/>
                    </a:lnTo>
                    <a:lnTo>
                      <a:pt x="409" y="191"/>
                    </a:lnTo>
                    <a:lnTo>
                      <a:pt x="409" y="200"/>
                    </a:lnTo>
                    <a:lnTo>
                      <a:pt x="419" y="200"/>
                    </a:lnTo>
                    <a:lnTo>
                      <a:pt x="428" y="191"/>
                    </a:lnTo>
                    <a:lnTo>
                      <a:pt x="438" y="191"/>
                    </a:lnTo>
                    <a:lnTo>
                      <a:pt x="438" y="200"/>
                    </a:lnTo>
                    <a:lnTo>
                      <a:pt x="447" y="200"/>
                    </a:lnTo>
                    <a:lnTo>
                      <a:pt x="447" y="191"/>
                    </a:lnTo>
                    <a:lnTo>
                      <a:pt x="457" y="191"/>
                    </a:lnTo>
                    <a:lnTo>
                      <a:pt x="466" y="191"/>
                    </a:lnTo>
                    <a:lnTo>
                      <a:pt x="476" y="191"/>
                    </a:lnTo>
                    <a:lnTo>
                      <a:pt x="486" y="191"/>
                    </a:lnTo>
                    <a:lnTo>
                      <a:pt x="486" y="181"/>
                    </a:lnTo>
                    <a:lnTo>
                      <a:pt x="495" y="181"/>
                    </a:lnTo>
                    <a:lnTo>
                      <a:pt x="495" y="172"/>
                    </a:lnTo>
                    <a:lnTo>
                      <a:pt x="504" y="172"/>
                    </a:lnTo>
                    <a:lnTo>
                      <a:pt x="514" y="172"/>
                    </a:lnTo>
                    <a:lnTo>
                      <a:pt x="514" y="162"/>
                    </a:lnTo>
                    <a:lnTo>
                      <a:pt x="524" y="162"/>
                    </a:lnTo>
                    <a:lnTo>
                      <a:pt x="533" y="162"/>
                    </a:lnTo>
                    <a:lnTo>
                      <a:pt x="533" y="172"/>
                    </a:lnTo>
                    <a:lnTo>
                      <a:pt x="542" y="172"/>
                    </a:lnTo>
                    <a:lnTo>
                      <a:pt x="552" y="172"/>
                    </a:lnTo>
                    <a:lnTo>
                      <a:pt x="552" y="181"/>
                    </a:lnTo>
                    <a:lnTo>
                      <a:pt x="562" y="191"/>
                    </a:lnTo>
                    <a:lnTo>
                      <a:pt x="571" y="191"/>
                    </a:lnTo>
                    <a:lnTo>
                      <a:pt x="581" y="191"/>
                    </a:lnTo>
                    <a:lnTo>
                      <a:pt x="581" y="181"/>
                    </a:lnTo>
                    <a:lnTo>
                      <a:pt x="600" y="200"/>
                    </a:lnTo>
                    <a:lnTo>
                      <a:pt x="600" y="210"/>
                    </a:lnTo>
                    <a:lnTo>
                      <a:pt x="609" y="210"/>
                    </a:lnTo>
                    <a:lnTo>
                      <a:pt x="609" y="191"/>
                    </a:lnTo>
                    <a:lnTo>
                      <a:pt x="609" y="181"/>
                    </a:lnTo>
                    <a:lnTo>
                      <a:pt x="619" y="172"/>
                    </a:lnTo>
                    <a:lnTo>
                      <a:pt x="628" y="172"/>
                    </a:lnTo>
                    <a:lnTo>
                      <a:pt x="638" y="172"/>
                    </a:lnTo>
                    <a:lnTo>
                      <a:pt x="647" y="162"/>
                    </a:lnTo>
                    <a:lnTo>
                      <a:pt x="647" y="153"/>
                    </a:lnTo>
                    <a:lnTo>
                      <a:pt x="647" y="143"/>
                    </a:lnTo>
                    <a:lnTo>
                      <a:pt x="676" y="134"/>
                    </a:lnTo>
                    <a:lnTo>
                      <a:pt x="685" y="143"/>
                    </a:lnTo>
                    <a:lnTo>
                      <a:pt x="695" y="143"/>
                    </a:lnTo>
                    <a:lnTo>
                      <a:pt x="704" y="134"/>
                    </a:lnTo>
                    <a:lnTo>
                      <a:pt x="714" y="124"/>
                    </a:lnTo>
                    <a:lnTo>
                      <a:pt x="714" y="115"/>
                    </a:lnTo>
                    <a:lnTo>
                      <a:pt x="724" y="105"/>
                    </a:lnTo>
                    <a:lnTo>
                      <a:pt x="724" y="96"/>
                    </a:lnTo>
                    <a:lnTo>
                      <a:pt x="733" y="96"/>
                    </a:lnTo>
                    <a:lnTo>
                      <a:pt x="733" y="86"/>
                    </a:lnTo>
                    <a:lnTo>
                      <a:pt x="742" y="96"/>
                    </a:lnTo>
                    <a:lnTo>
                      <a:pt x="742" y="86"/>
                    </a:lnTo>
                    <a:lnTo>
                      <a:pt x="752" y="96"/>
                    </a:lnTo>
                    <a:lnTo>
                      <a:pt x="762" y="86"/>
                    </a:lnTo>
                    <a:lnTo>
                      <a:pt x="762" y="77"/>
                    </a:lnTo>
                    <a:lnTo>
                      <a:pt x="762" y="67"/>
                    </a:lnTo>
                    <a:lnTo>
                      <a:pt x="771" y="58"/>
                    </a:lnTo>
                    <a:lnTo>
                      <a:pt x="771" y="48"/>
                    </a:lnTo>
                    <a:lnTo>
                      <a:pt x="771" y="38"/>
                    </a:lnTo>
                    <a:lnTo>
                      <a:pt x="771" y="29"/>
                    </a:lnTo>
                    <a:lnTo>
                      <a:pt x="762" y="29"/>
                    </a:lnTo>
                    <a:lnTo>
                      <a:pt x="752" y="20"/>
                    </a:lnTo>
                    <a:lnTo>
                      <a:pt x="762" y="10"/>
                    </a:lnTo>
                    <a:lnTo>
                      <a:pt x="771" y="10"/>
                    </a:lnTo>
                    <a:lnTo>
                      <a:pt x="781" y="10"/>
                    </a:lnTo>
                    <a:lnTo>
                      <a:pt x="781" y="0"/>
                    </a:lnTo>
                    <a:lnTo>
                      <a:pt x="790" y="0"/>
                    </a:lnTo>
                    <a:lnTo>
                      <a:pt x="800" y="0"/>
                    </a:lnTo>
                    <a:lnTo>
                      <a:pt x="819" y="10"/>
                    </a:lnTo>
                    <a:lnTo>
                      <a:pt x="828" y="20"/>
                    </a:lnTo>
                    <a:lnTo>
                      <a:pt x="838" y="20"/>
                    </a:lnTo>
                    <a:lnTo>
                      <a:pt x="847" y="10"/>
                    </a:lnTo>
                    <a:lnTo>
                      <a:pt x="866" y="0"/>
                    </a:lnTo>
                    <a:lnTo>
                      <a:pt x="866" y="10"/>
                    </a:lnTo>
                    <a:lnTo>
                      <a:pt x="866" y="20"/>
                    </a:lnTo>
                    <a:lnTo>
                      <a:pt x="876" y="20"/>
                    </a:lnTo>
                    <a:lnTo>
                      <a:pt x="885" y="20"/>
                    </a:lnTo>
                    <a:lnTo>
                      <a:pt x="943" y="67"/>
                    </a:lnTo>
                    <a:lnTo>
                      <a:pt x="943" y="77"/>
                    </a:lnTo>
                    <a:lnTo>
                      <a:pt x="943" y="86"/>
                    </a:lnTo>
                    <a:lnTo>
                      <a:pt x="952" y="86"/>
                    </a:lnTo>
                    <a:lnTo>
                      <a:pt x="962" y="105"/>
                    </a:lnTo>
                    <a:lnTo>
                      <a:pt x="971" y="105"/>
                    </a:lnTo>
                    <a:lnTo>
                      <a:pt x="981" y="105"/>
                    </a:lnTo>
                    <a:lnTo>
                      <a:pt x="981" y="96"/>
                    </a:lnTo>
                    <a:lnTo>
                      <a:pt x="981" y="86"/>
                    </a:lnTo>
                    <a:lnTo>
                      <a:pt x="981" y="77"/>
                    </a:lnTo>
                    <a:lnTo>
                      <a:pt x="990" y="77"/>
                    </a:lnTo>
                    <a:lnTo>
                      <a:pt x="990" y="67"/>
                    </a:lnTo>
                    <a:lnTo>
                      <a:pt x="990" y="58"/>
                    </a:lnTo>
                    <a:lnTo>
                      <a:pt x="1000" y="58"/>
                    </a:lnTo>
                    <a:lnTo>
                      <a:pt x="1009" y="58"/>
                    </a:lnTo>
                    <a:lnTo>
                      <a:pt x="1019" y="67"/>
                    </a:lnTo>
                    <a:lnTo>
                      <a:pt x="1038" y="77"/>
                    </a:lnTo>
                    <a:lnTo>
                      <a:pt x="1047" y="86"/>
                    </a:lnTo>
                    <a:lnTo>
                      <a:pt x="1047" y="96"/>
                    </a:lnTo>
                    <a:lnTo>
                      <a:pt x="1057" y="96"/>
                    </a:lnTo>
                    <a:lnTo>
                      <a:pt x="1066" y="96"/>
                    </a:lnTo>
                    <a:lnTo>
                      <a:pt x="1076" y="96"/>
                    </a:lnTo>
                    <a:lnTo>
                      <a:pt x="1085" y="86"/>
                    </a:lnTo>
                    <a:lnTo>
                      <a:pt x="1104" y="86"/>
                    </a:lnTo>
                    <a:lnTo>
                      <a:pt x="1104" y="77"/>
                    </a:lnTo>
                    <a:lnTo>
                      <a:pt x="1114" y="77"/>
                    </a:lnTo>
                    <a:lnTo>
                      <a:pt x="1114" y="67"/>
                    </a:lnTo>
                    <a:lnTo>
                      <a:pt x="1114" y="58"/>
                    </a:lnTo>
                    <a:lnTo>
                      <a:pt x="1123" y="58"/>
                    </a:lnTo>
                    <a:lnTo>
                      <a:pt x="1123" y="48"/>
                    </a:lnTo>
                    <a:lnTo>
                      <a:pt x="1133" y="48"/>
                    </a:lnTo>
                    <a:lnTo>
                      <a:pt x="1143" y="48"/>
                    </a:lnTo>
                    <a:lnTo>
                      <a:pt x="1152" y="38"/>
                    </a:lnTo>
                    <a:lnTo>
                      <a:pt x="1161" y="48"/>
                    </a:lnTo>
                    <a:lnTo>
                      <a:pt x="1171" y="48"/>
                    </a:lnTo>
                    <a:lnTo>
                      <a:pt x="1181" y="48"/>
                    </a:lnTo>
                    <a:lnTo>
                      <a:pt x="1190" y="48"/>
                    </a:lnTo>
                    <a:lnTo>
                      <a:pt x="1228" y="67"/>
                    </a:lnTo>
                    <a:lnTo>
                      <a:pt x="1228" y="77"/>
                    </a:lnTo>
                    <a:lnTo>
                      <a:pt x="1238" y="77"/>
                    </a:lnTo>
                    <a:lnTo>
                      <a:pt x="1247" y="86"/>
                    </a:lnTo>
                    <a:lnTo>
                      <a:pt x="1257" y="86"/>
                    </a:lnTo>
                    <a:lnTo>
                      <a:pt x="1257" y="77"/>
                    </a:lnTo>
                    <a:lnTo>
                      <a:pt x="1266" y="77"/>
                    </a:lnTo>
                    <a:lnTo>
                      <a:pt x="1276" y="77"/>
                    </a:lnTo>
                    <a:lnTo>
                      <a:pt x="1295" y="67"/>
                    </a:lnTo>
                    <a:lnTo>
                      <a:pt x="1304" y="77"/>
                    </a:lnTo>
                    <a:lnTo>
                      <a:pt x="1314" y="67"/>
                    </a:lnTo>
                    <a:lnTo>
                      <a:pt x="1314" y="77"/>
                    </a:lnTo>
                    <a:lnTo>
                      <a:pt x="1324" y="77"/>
                    </a:lnTo>
                    <a:lnTo>
                      <a:pt x="1333" y="77"/>
                    </a:lnTo>
                    <a:lnTo>
                      <a:pt x="1333" y="86"/>
                    </a:lnTo>
                    <a:lnTo>
                      <a:pt x="1333" y="96"/>
                    </a:lnTo>
                    <a:lnTo>
                      <a:pt x="1343" y="96"/>
                    </a:lnTo>
                    <a:lnTo>
                      <a:pt x="1362" y="86"/>
                    </a:lnTo>
                    <a:lnTo>
                      <a:pt x="1362" y="96"/>
                    </a:lnTo>
                    <a:lnTo>
                      <a:pt x="1371" y="96"/>
                    </a:lnTo>
                    <a:lnTo>
                      <a:pt x="1381" y="86"/>
                    </a:lnTo>
                    <a:lnTo>
                      <a:pt x="1381" y="77"/>
                    </a:lnTo>
                    <a:lnTo>
                      <a:pt x="1400" y="77"/>
                    </a:lnTo>
                    <a:lnTo>
                      <a:pt x="1419" y="67"/>
                    </a:lnTo>
                    <a:lnTo>
                      <a:pt x="1419" y="58"/>
                    </a:lnTo>
                    <a:lnTo>
                      <a:pt x="1428" y="58"/>
                    </a:lnTo>
                    <a:lnTo>
                      <a:pt x="1428" y="48"/>
                    </a:lnTo>
                    <a:lnTo>
                      <a:pt x="1438" y="48"/>
                    </a:lnTo>
                    <a:lnTo>
                      <a:pt x="1438" y="38"/>
                    </a:lnTo>
                    <a:lnTo>
                      <a:pt x="1447" y="48"/>
                    </a:lnTo>
                    <a:lnTo>
                      <a:pt x="1457" y="48"/>
                    </a:lnTo>
                    <a:lnTo>
                      <a:pt x="1466" y="38"/>
                    </a:lnTo>
                    <a:lnTo>
                      <a:pt x="1466" y="29"/>
                    </a:lnTo>
                    <a:lnTo>
                      <a:pt x="1466" y="20"/>
                    </a:lnTo>
                    <a:lnTo>
                      <a:pt x="1476" y="10"/>
                    </a:lnTo>
                    <a:lnTo>
                      <a:pt x="1485" y="10"/>
                    </a:lnTo>
                    <a:lnTo>
                      <a:pt x="1495" y="20"/>
                    </a:lnTo>
                    <a:lnTo>
                      <a:pt x="1504" y="29"/>
                    </a:lnTo>
                    <a:lnTo>
                      <a:pt x="1514" y="29"/>
                    </a:lnTo>
                    <a:lnTo>
                      <a:pt x="1524" y="20"/>
                    </a:lnTo>
                    <a:lnTo>
                      <a:pt x="1533" y="20"/>
                    </a:lnTo>
                    <a:lnTo>
                      <a:pt x="1533" y="29"/>
                    </a:lnTo>
                    <a:lnTo>
                      <a:pt x="1542" y="38"/>
                    </a:lnTo>
                    <a:lnTo>
                      <a:pt x="1542" y="48"/>
                    </a:lnTo>
                    <a:lnTo>
                      <a:pt x="1533" y="48"/>
                    </a:lnTo>
                    <a:lnTo>
                      <a:pt x="1533" y="58"/>
                    </a:lnTo>
                    <a:lnTo>
                      <a:pt x="1533" y="67"/>
                    </a:lnTo>
                    <a:lnTo>
                      <a:pt x="1542" y="96"/>
                    </a:lnTo>
                    <a:lnTo>
                      <a:pt x="1542" y="105"/>
                    </a:lnTo>
                    <a:lnTo>
                      <a:pt x="1552" y="124"/>
                    </a:lnTo>
                    <a:lnTo>
                      <a:pt x="1552" y="134"/>
                    </a:lnTo>
                    <a:lnTo>
                      <a:pt x="1552" y="143"/>
                    </a:lnTo>
                    <a:lnTo>
                      <a:pt x="1562" y="153"/>
                    </a:lnTo>
                    <a:lnTo>
                      <a:pt x="1562" y="172"/>
                    </a:lnTo>
                    <a:lnTo>
                      <a:pt x="1571" y="181"/>
                    </a:lnTo>
                    <a:lnTo>
                      <a:pt x="1571" y="20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78" name="Freeform 21">
                <a:extLst>
                  <a:ext uri="{FF2B5EF4-FFF2-40B4-BE49-F238E27FC236}">
                    <a16:creationId xmlns:a16="http://schemas.microsoft.com/office/drawing/2014/main" id="{FC0B5C08-75A1-454D-9519-1D6C3D1A8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5184775"/>
                <a:ext cx="901700" cy="549275"/>
              </a:xfrm>
              <a:custGeom>
                <a:avLst/>
                <a:gdLst>
                  <a:gd name="T0" fmla="*/ 322036 w 2506"/>
                  <a:gd name="T1" fmla="*/ 109855 h 1525"/>
                  <a:gd name="T2" fmla="*/ 325634 w 2506"/>
                  <a:gd name="T3" fmla="*/ 72396 h 1525"/>
                  <a:gd name="T4" fmla="*/ 335709 w 2506"/>
                  <a:gd name="T5" fmla="*/ 99770 h 1525"/>
                  <a:gd name="T6" fmla="*/ 339307 w 2506"/>
                  <a:gd name="T7" fmla="*/ 130385 h 1525"/>
                  <a:gd name="T8" fmla="*/ 359816 w 2506"/>
                  <a:gd name="T9" fmla="*/ 168204 h 1525"/>
                  <a:gd name="T10" fmla="*/ 377088 w 2506"/>
                  <a:gd name="T11" fmla="*/ 185493 h 1525"/>
                  <a:gd name="T12" fmla="*/ 418107 w 2506"/>
                  <a:gd name="T13" fmla="*/ 195578 h 1525"/>
                  <a:gd name="T14" fmla="*/ 452289 w 2506"/>
                  <a:gd name="T15" fmla="*/ 212867 h 1525"/>
                  <a:gd name="T16" fmla="*/ 476397 w 2506"/>
                  <a:gd name="T17" fmla="*/ 212867 h 1525"/>
                  <a:gd name="T18" fmla="*/ 521014 w 2506"/>
                  <a:gd name="T19" fmla="*/ 236999 h 1525"/>
                  <a:gd name="T20" fmla="*/ 555197 w 2506"/>
                  <a:gd name="T21" fmla="*/ 226553 h 1525"/>
                  <a:gd name="T22" fmla="*/ 589379 w 2506"/>
                  <a:gd name="T23" fmla="*/ 253927 h 1525"/>
                  <a:gd name="T24" fmla="*/ 627160 w 2506"/>
                  <a:gd name="T25" fmla="*/ 260771 h 1525"/>
                  <a:gd name="T26" fmla="*/ 644431 w 2506"/>
                  <a:gd name="T27" fmla="*/ 274457 h 1525"/>
                  <a:gd name="T28" fmla="*/ 699123 w 2506"/>
                  <a:gd name="T29" fmla="*/ 253927 h 1525"/>
                  <a:gd name="T30" fmla="*/ 719633 w 2506"/>
                  <a:gd name="T31" fmla="*/ 271216 h 1525"/>
                  <a:gd name="T32" fmla="*/ 856723 w 2506"/>
                  <a:gd name="T33" fmla="*/ 322722 h 1525"/>
                  <a:gd name="T34" fmla="*/ 884069 w 2506"/>
                  <a:gd name="T35" fmla="*/ 329565 h 1525"/>
                  <a:gd name="T36" fmla="*/ 890906 w 2506"/>
                  <a:gd name="T37" fmla="*/ 374227 h 1525"/>
                  <a:gd name="T38" fmla="*/ 870396 w 2506"/>
                  <a:gd name="T39" fmla="*/ 397999 h 1525"/>
                  <a:gd name="T40" fmla="*/ 843050 w 2506"/>
                  <a:gd name="T41" fmla="*/ 422131 h 1525"/>
                  <a:gd name="T42" fmla="*/ 818942 w 2506"/>
                  <a:gd name="T43" fmla="*/ 439060 h 1525"/>
                  <a:gd name="T44" fmla="*/ 853485 w 2506"/>
                  <a:gd name="T45" fmla="*/ 453107 h 1525"/>
                  <a:gd name="T46" fmla="*/ 853485 w 2506"/>
                  <a:gd name="T47" fmla="*/ 504252 h 1525"/>
                  <a:gd name="T48" fmla="*/ 791596 w 2506"/>
                  <a:gd name="T49" fmla="*/ 518299 h 1525"/>
                  <a:gd name="T50" fmla="*/ 746979 w 2506"/>
                  <a:gd name="T51" fmla="*/ 548915 h 1525"/>
                  <a:gd name="T52" fmla="*/ 688689 w 2506"/>
                  <a:gd name="T53" fmla="*/ 531986 h 1525"/>
                  <a:gd name="T54" fmla="*/ 627160 w 2506"/>
                  <a:gd name="T55" fmla="*/ 501011 h 1525"/>
                  <a:gd name="T56" fmla="*/ 586141 w 2506"/>
                  <a:gd name="T57" fmla="*/ 487324 h 1525"/>
                  <a:gd name="T58" fmla="*/ 572108 w 2506"/>
                  <a:gd name="T59" fmla="*/ 480481 h 1525"/>
                  <a:gd name="T60" fmla="*/ 544762 w 2506"/>
                  <a:gd name="T61" fmla="*/ 476879 h 1525"/>
                  <a:gd name="T62" fmla="*/ 534687 w 2506"/>
                  <a:gd name="T63" fmla="*/ 453107 h 1525"/>
                  <a:gd name="T64" fmla="*/ 507341 w 2506"/>
                  <a:gd name="T65" fmla="*/ 435818 h 1525"/>
                  <a:gd name="T66" fmla="*/ 493668 w 2506"/>
                  <a:gd name="T67" fmla="*/ 449505 h 1525"/>
                  <a:gd name="T68" fmla="*/ 465962 w 2506"/>
                  <a:gd name="T69" fmla="*/ 459950 h 1525"/>
                  <a:gd name="T70" fmla="*/ 421345 w 2506"/>
                  <a:gd name="T71" fmla="*/ 459950 h 1525"/>
                  <a:gd name="T72" fmla="*/ 407672 w 2506"/>
                  <a:gd name="T73" fmla="*/ 480481 h 1525"/>
                  <a:gd name="T74" fmla="*/ 370251 w 2506"/>
                  <a:gd name="T75" fmla="*/ 497769 h 1525"/>
                  <a:gd name="T76" fmla="*/ 332470 w 2506"/>
                  <a:gd name="T77" fmla="*/ 487324 h 1525"/>
                  <a:gd name="T78" fmla="*/ 318797 w 2506"/>
                  <a:gd name="T79" fmla="*/ 449505 h 1525"/>
                  <a:gd name="T80" fmla="*/ 294690 w 2506"/>
                  <a:gd name="T81" fmla="*/ 418530 h 1525"/>
                  <a:gd name="T82" fmla="*/ 263745 w 2506"/>
                  <a:gd name="T83" fmla="*/ 411686 h 1525"/>
                  <a:gd name="T84" fmla="*/ 239998 w 2506"/>
                  <a:gd name="T85" fmla="*/ 418530 h 1525"/>
                  <a:gd name="T86" fmla="*/ 178109 w 2506"/>
                  <a:gd name="T87" fmla="*/ 411686 h 1525"/>
                  <a:gd name="T88" fmla="*/ 147165 w 2506"/>
                  <a:gd name="T89" fmla="*/ 391156 h 1525"/>
                  <a:gd name="T90" fmla="*/ 126655 w 2506"/>
                  <a:gd name="T91" fmla="*/ 360541 h 1525"/>
                  <a:gd name="T92" fmla="*/ 102908 w 2506"/>
                  <a:gd name="T93" fmla="*/ 377469 h 1525"/>
                  <a:gd name="T94" fmla="*/ 68725 w 2506"/>
                  <a:gd name="T95" fmla="*/ 374227 h 1525"/>
                  <a:gd name="T96" fmla="*/ 58290 w 2506"/>
                  <a:gd name="T97" fmla="*/ 343252 h 1525"/>
                  <a:gd name="T98" fmla="*/ 37781 w 2506"/>
                  <a:gd name="T99" fmla="*/ 322722 h 1525"/>
                  <a:gd name="T100" fmla="*/ 13673 w 2506"/>
                  <a:gd name="T101" fmla="*/ 312276 h 1525"/>
                  <a:gd name="T102" fmla="*/ 6837 w 2506"/>
                  <a:gd name="T103" fmla="*/ 278059 h 1525"/>
                  <a:gd name="T104" fmla="*/ 13673 w 2506"/>
                  <a:gd name="T105" fmla="*/ 257529 h 1525"/>
                  <a:gd name="T106" fmla="*/ 58290 w 2506"/>
                  <a:gd name="T107" fmla="*/ 257529 h 1525"/>
                  <a:gd name="T108" fmla="*/ 71963 w 2506"/>
                  <a:gd name="T109" fmla="*/ 236999 h 1525"/>
                  <a:gd name="T110" fmla="*/ 89234 w 2506"/>
                  <a:gd name="T111" fmla="*/ 223312 h 1525"/>
                  <a:gd name="T112" fmla="*/ 89234 w 2506"/>
                  <a:gd name="T113" fmla="*/ 181891 h 1525"/>
                  <a:gd name="T114" fmla="*/ 85636 w 2506"/>
                  <a:gd name="T115" fmla="*/ 154517 h 1525"/>
                  <a:gd name="T116" fmla="*/ 112982 w 2506"/>
                  <a:gd name="T117" fmla="*/ 103012 h 1525"/>
                  <a:gd name="T118" fmla="*/ 133492 w 2506"/>
                  <a:gd name="T119" fmla="*/ 55108 h 1525"/>
                  <a:gd name="T120" fmla="*/ 181707 w 2506"/>
                  <a:gd name="T121" fmla="*/ 30976 h 1525"/>
                  <a:gd name="T122" fmla="*/ 287853 w 2506"/>
                  <a:gd name="T123" fmla="*/ 7204 h 15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506" h="1525">
                    <a:moveTo>
                      <a:pt x="1800" y="1439"/>
                    </a:moveTo>
                    <a:lnTo>
                      <a:pt x="1810" y="1439"/>
                    </a:lnTo>
                    <a:lnTo>
                      <a:pt x="1810" y="1429"/>
                    </a:lnTo>
                    <a:lnTo>
                      <a:pt x="1810" y="1420"/>
                    </a:lnTo>
                    <a:lnTo>
                      <a:pt x="1800" y="1420"/>
                    </a:lnTo>
                    <a:lnTo>
                      <a:pt x="1800" y="1429"/>
                    </a:lnTo>
                    <a:lnTo>
                      <a:pt x="1800" y="1439"/>
                    </a:lnTo>
                    <a:close/>
                    <a:moveTo>
                      <a:pt x="914" y="315"/>
                    </a:moveTo>
                    <a:lnTo>
                      <a:pt x="914" y="305"/>
                    </a:lnTo>
                    <a:lnTo>
                      <a:pt x="914" y="296"/>
                    </a:lnTo>
                    <a:lnTo>
                      <a:pt x="905" y="296"/>
                    </a:lnTo>
                    <a:lnTo>
                      <a:pt x="895" y="296"/>
                    </a:lnTo>
                    <a:lnTo>
                      <a:pt x="895" y="305"/>
                    </a:lnTo>
                    <a:lnTo>
                      <a:pt x="914" y="315"/>
                    </a:lnTo>
                    <a:close/>
                    <a:moveTo>
                      <a:pt x="838" y="67"/>
                    </a:moveTo>
                    <a:lnTo>
                      <a:pt x="933" y="96"/>
                    </a:lnTo>
                    <a:lnTo>
                      <a:pt x="933" y="115"/>
                    </a:lnTo>
                    <a:lnTo>
                      <a:pt x="924" y="124"/>
                    </a:lnTo>
                    <a:lnTo>
                      <a:pt x="914" y="134"/>
                    </a:lnTo>
                    <a:lnTo>
                      <a:pt x="914" y="143"/>
                    </a:lnTo>
                    <a:lnTo>
                      <a:pt x="914" y="153"/>
                    </a:lnTo>
                    <a:lnTo>
                      <a:pt x="914" y="162"/>
                    </a:lnTo>
                    <a:lnTo>
                      <a:pt x="914" y="172"/>
                    </a:lnTo>
                    <a:lnTo>
                      <a:pt x="914" y="181"/>
                    </a:lnTo>
                    <a:lnTo>
                      <a:pt x="905" y="191"/>
                    </a:lnTo>
                    <a:lnTo>
                      <a:pt x="905" y="201"/>
                    </a:lnTo>
                    <a:lnTo>
                      <a:pt x="914" y="201"/>
                    </a:lnTo>
                    <a:lnTo>
                      <a:pt x="914" y="210"/>
                    </a:lnTo>
                    <a:lnTo>
                      <a:pt x="914" y="219"/>
                    </a:lnTo>
                    <a:lnTo>
                      <a:pt x="914" y="229"/>
                    </a:lnTo>
                    <a:lnTo>
                      <a:pt x="914" y="239"/>
                    </a:lnTo>
                    <a:lnTo>
                      <a:pt x="905" y="248"/>
                    </a:lnTo>
                    <a:lnTo>
                      <a:pt x="905" y="258"/>
                    </a:lnTo>
                    <a:lnTo>
                      <a:pt x="914" y="258"/>
                    </a:lnTo>
                    <a:lnTo>
                      <a:pt x="924" y="258"/>
                    </a:lnTo>
                    <a:lnTo>
                      <a:pt x="933" y="258"/>
                    </a:lnTo>
                    <a:lnTo>
                      <a:pt x="933" y="277"/>
                    </a:lnTo>
                    <a:lnTo>
                      <a:pt x="943" y="277"/>
                    </a:lnTo>
                    <a:lnTo>
                      <a:pt x="933" y="277"/>
                    </a:lnTo>
                    <a:lnTo>
                      <a:pt x="933" y="286"/>
                    </a:lnTo>
                    <a:lnTo>
                      <a:pt x="924" y="286"/>
                    </a:lnTo>
                    <a:lnTo>
                      <a:pt x="924" y="296"/>
                    </a:lnTo>
                    <a:lnTo>
                      <a:pt x="924" y="315"/>
                    </a:lnTo>
                    <a:lnTo>
                      <a:pt x="924" y="324"/>
                    </a:lnTo>
                    <a:lnTo>
                      <a:pt x="914" y="324"/>
                    </a:lnTo>
                    <a:lnTo>
                      <a:pt x="914" y="334"/>
                    </a:lnTo>
                    <a:lnTo>
                      <a:pt x="914" y="343"/>
                    </a:lnTo>
                    <a:lnTo>
                      <a:pt x="914" y="353"/>
                    </a:lnTo>
                    <a:lnTo>
                      <a:pt x="914" y="362"/>
                    </a:lnTo>
                    <a:lnTo>
                      <a:pt x="924" y="362"/>
                    </a:lnTo>
                    <a:lnTo>
                      <a:pt x="933" y="362"/>
                    </a:lnTo>
                    <a:lnTo>
                      <a:pt x="943" y="362"/>
                    </a:lnTo>
                    <a:lnTo>
                      <a:pt x="943" y="353"/>
                    </a:lnTo>
                    <a:lnTo>
                      <a:pt x="943" y="362"/>
                    </a:lnTo>
                    <a:lnTo>
                      <a:pt x="943" y="381"/>
                    </a:lnTo>
                    <a:lnTo>
                      <a:pt x="943" y="391"/>
                    </a:lnTo>
                    <a:lnTo>
                      <a:pt x="933" y="401"/>
                    </a:lnTo>
                    <a:lnTo>
                      <a:pt x="933" y="410"/>
                    </a:lnTo>
                    <a:lnTo>
                      <a:pt x="962" y="429"/>
                    </a:lnTo>
                    <a:lnTo>
                      <a:pt x="962" y="458"/>
                    </a:lnTo>
                    <a:lnTo>
                      <a:pt x="962" y="467"/>
                    </a:lnTo>
                    <a:lnTo>
                      <a:pt x="981" y="477"/>
                    </a:lnTo>
                    <a:lnTo>
                      <a:pt x="991" y="477"/>
                    </a:lnTo>
                    <a:lnTo>
                      <a:pt x="991" y="467"/>
                    </a:lnTo>
                    <a:lnTo>
                      <a:pt x="1000" y="467"/>
                    </a:lnTo>
                    <a:lnTo>
                      <a:pt x="1000" y="458"/>
                    </a:lnTo>
                    <a:lnTo>
                      <a:pt x="1010" y="458"/>
                    </a:lnTo>
                    <a:lnTo>
                      <a:pt x="1019" y="458"/>
                    </a:lnTo>
                    <a:lnTo>
                      <a:pt x="1029" y="448"/>
                    </a:lnTo>
                    <a:lnTo>
                      <a:pt x="1029" y="458"/>
                    </a:lnTo>
                    <a:lnTo>
                      <a:pt x="1029" y="467"/>
                    </a:lnTo>
                    <a:lnTo>
                      <a:pt x="1029" y="477"/>
                    </a:lnTo>
                    <a:lnTo>
                      <a:pt x="1029" y="486"/>
                    </a:lnTo>
                    <a:lnTo>
                      <a:pt x="1038" y="496"/>
                    </a:lnTo>
                    <a:lnTo>
                      <a:pt x="1048" y="505"/>
                    </a:lnTo>
                    <a:lnTo>
                      <a:pt x="1048" y="515"/>
                    </a:lnTo>
                    <a:lnTo>
                      <a:pt x="1048" y="524"/>
                    </a:lnTo>
                    <a:lnTo>
                      <a:pt x="1048" y="515"/>
                    </a:lnTo>
                    <a:lnTo>
                      <a:pt x="1048" y="505"/>
                    </a:lnTo>
                    <a:lnTo>
                      <a:pt x="1057" y="505"/>
                    </a:lnTo>
                    <a:lnTo>
                      <a:pt x="1057" y="496"/>
                    </a:lnTo>
                    <a:lnTo>
                      <a:pt x="1057" y="505"/>
                    </a:lnTo>
                    <a:lnTo>
                      <a:pt x="1076" y="515"/>
                    </a:lnTo>
                    <a:lnTo>
                      <a:pt x="1076" y="524"/>
                    </a:lnTo>
                    <a:lnTo>
                      <a:pt x="1086" y="524"/>
                    </a:lnTo>
                    <a:lnTo>
                      <a:pt x="1095" y="524"/>
                    </a:lnTo>
                    <a:lnTo>
                      <a:pt x="1133" y="524"/>
                    </a:lnTo>
                    <a:lnTo>
                      <a:pt x="1143" y="524"/>
                    </a:lnTo>
                    <a:lnTo>
                      <a:pt x="1152" y="534"/>
                    </a:lnTo>
                    <a:lnTo>
                      <a:pt x="1162" y="534"/>
                    </a:lnTo>
                    <a:lnTo>
                      <a:pt x="1162" y="543"/>
                    </a:lnTo>
                    <a:lnTo>
                      <a:pt x="1171" y="553"/>
                    </a:lnTo>
                    <a:lnTo>
                      <a:pt x="1171" y="562"/>
                    </a:lnTo>
                    <a:lnTo>
                      <a:pt x="1181" y="572"/>
                    </a:lnTo>
                    <a:lnTo>
                      <a:pt x="1181" y="582"/>
                    </a:lnTo>
                    <a:lnTo>
                      <a:pt x="1191" y="582"/>
                    </a:lnTo>
                    <a:lnTo>
                      <a:pt x="1200" y="582"/>
                    </a:lnTo>
                    <a:lnTo>
                      <a:pt x="1200" y="572"/>
                    </a:lnTo>
                    <a:lnTo>
                      <a:pt x="1209" y="572"/>
                    </a:lnTo>
                    <a:lnTo>
                      <a:pt x="1209" y="582"/>
                    </a:lnTo>
                    <a:lnTo>
                      <a:pt x="1229" y="591"/>
                    </a:lnTo>
                    <a:lnTo>
                      <a:pt x="1229" y="582"/>
                    </a:lnTo>
                    <a:lnTo>
                      <a:pt x="1238" y="582"/>
                    </a:lnTo>
                    <a:lnTo>
                      <a:pt x="1257" y="591"/>
                    </a:lnTo>
                    <a:lnTo>
                      <a:pt x="1267" y="591"/>
                    </a:lnTo>
                    <a:lnTo>
                      <a:pt x="1267" y="582"/>
                    </a:lnTo>
                    <a:lnTo>
                      <a:pt x="1276" y="582"/>
                    </a:lnTo>
                    <a:lnTo>
                      <a:pt x="1276" y="572"/>
                    </a:lnTo>
                    <a:lnTo>
                      <a:pt x="1276" y="562"/>
                    </a:lnTo>
                    <a:lnTo>
                      <a:pt x="1286" y="562"/>
                    </a:lnTo>
                    <a:lnTo>
                      <a:pt x="1295" y="572"/>
                    </a:lnTo>
                    <a:lnTo>
                      <a:pt x="1295" y="582"/>
                    </a:lnTo>
                    <a:lnTo>
                      <a:pt x="1295" y="591"/>
                    </a:lnTo>
                    <a:lnTo>
                      <a:pt x="1305" y="600"/>
                    </a:lnTo>
                    <a:lnTo>
                      <a:pt x="1314" y="600"/>
                    </a:lnTo>
                    <a:lnTo>
                      <a:pt x="1324" y="600"/>
                    </a:lnTo>
                    <a:lnTo>
                      <a:pt x="1324" y="591"/>
                    </a:lnTo>
                    <a:lnTo>
                      <a:pt x="1334" y="591"/>
                    </a:lnTo>
                    <a:lnTo>
                      <a:pt x="1343" y="591"/>
                    </a:lnTo>
                    <a:lnTo>
                      <a:pt x="1343" y="600"/>
                    </a:lnTo>
                    <a:lnTo>
                      <a:pt x="1343" y="610"/>
                    </a:lnTo>
                    <a:lnTo>
                      <a:pt x="1343" y="620"/>
                    </a:lnTo>
                    <a:lnTo>
                      <a:pt x="1352" y="620"/>
                    </a:lnTo>
                    <a:lnTo>
                      <a:pt x="1381" y="648"/>
                    </a:lnTo>
                    <a:lnTo>
                      <a:pt x="1381" y="658"/>
                    </a:lnTo>
                    <a:lnTo>
                      <a:pt x="1419" y="667"/>
                    </a:lnTo>
                    <a:lnTo>
                      <a:pt x="1429" y="667"/>
                    </a:lnTo>
                    <a:lnTo>
                      <a:pt x="1438" y="677"/>
                    </a:lnTo>
                    <a:lnTo>
                      <a:pt x="1438" y="667"/>
                    </a:lnTo>
                    <a:lnTo>
                      <a:pt x="1448" y="658"/>
                    </a:lnTo>
                    <a:lnTo>
                      <a:pt x="1448" y="648"/>
                    </a:lnTo>
                    <a:lnTo>
                      <a:pt x="1457" y="639"/>
                    </a:lnTo>
                    <a:lnTo>
                      <a:pt x="1467" y="629"/>
                    </a:lnTo>
                    <a:lnTo>
                      <a:pt x="1467" y="620"/>
                    </a:lnTo>
                    <a:lnTo>
                      <a:pt x="1467" y="610"/>
                    </a:lnTo>
                    <a:lnTo>
                      <a:pt x="1476" y="610"/>
                    </a:lnTo>
                    <a:lnTo>
                      <a:pt x="1505" y="600"/>
                    </a:lnTo>
                    <a:lnTo>
                      <a:pt x="1524" y="610"/>
                    </a:lnTo>
                    <a:lnTo>
                      <a:pt x="1524" y="620"/>
                    </a:lnTo>
                    <a:lnTo>
                      <a:pt x="1524" y="629"/>
                    </a:lnTo>
                    <a:lnTo>
                      <a:pt x="1524" y="639"/>
                    </a:lnTo>
                    <a:lnTo>
                      <a:pt x="1533" y="639"/>
                    </a:lnTo>
                    <a:lnTo>
                      <a:pt x="1543" y="629"/>
                    </a:lnTo>
                    <a:lnTo>
                      <a:pt x="1552" y="620"/>
                    </a:lnTo>
                    <a:lnTo>
                      <a:pt x="1562" y="620"/>
                    </a:lnTo>
                    <a:lnTo>
                      <a:pt x="1572" y="620"/>
                    </a:lnTo>
                    <a:lnTo>
                      <a:pt x="1572" y="629"/>
                    </a:lnTo>
                    <a:lnTo>
                      <a:pt x="1572" y="620"/>
                    </a:lnTo>
                    <a:lnTo>
                      <a:pt x="1581" y="620"/>
                    </a:lnTo>
                    <a:lnTo>
                      <a:pt x="1581" y="629"/>
                    </a:lnTo>
                    <a:lnTo>
                      <a:pt x="1581" y="639"/>
                    </a:lnTo>
                    <a:lnTo>
                      <a:pt x="1572" y="639"/>
                    </a:lnTo>
                    <a:lnTo>
                      <a:pt x="1572" y="648"/>
                    </a:lnTo>
                    <a:lnTo>
                      <a:pt x="1572" y="658"/>
                    </a:lnTo>
                    <a:lnTo>
                      <a:pt x="1581" y="658"/>
                    </a:lnTo>
                    <a:lnTo>
                      <a:pt x="1638" y="705"/>
                    </a:lnTo>
                    <a:lnTo>
                      <a:pt x="1648" y="705"/>
                    </a:lnTo>
                    <a:lnTo>
                      <a:pt x="1648" y="715"/>
                    </a:lnTo>
                    <a:lnTo>
                      <a:pt x="1657" y="705"/>
                    </a:lnTo>
                    <a:lnTo>
                      <a:pt x="1667" y="715"/>
                    </a:lnTo>
                    <a:lnTo>
                      <a:pt x="1676" y="715"/>
                    </a:lnTo>
                    <a:lnTo>
                      <a:pt x="1676" y="705"/>
                    </a:lnTo>
                    <a:lnTo>
                      <a:pt x="1676" y="696"/>
                    </a:lnTo>
                    <a:lnTo>
                      <a:pt x="1686" y="696"/>
                    </a:lnTo>
                    <a:lnTo>
                      <a:pt x="1695" y="696"/>
                    </a:lnTo>
                    <a:lnTo>
                      <a:pt x="1705" y="696"/>
                    </a:lnTo>
                    <a:lnTo>
                      <a:pt x="1724" y="705"/>
                    </a:lnTo>
                    <a:lnTo>
                      <a:pt x="1733" y="705"/>
                    </a:lnTo>
                    <a:lnTo>
                      <a:pt x="1743" y="724"/>
                    </a:lnTo>
                    <a:lnTo>
                      <a:pt x="1743" y="734"/>
                    </a:lnTo>
                    <a:lnTo>
                      <a:pt x="1733" y="734"/>
                    </a:lnTo>
                    <a:lnTo>
                      <a:pt x="1733" y="743"/>
                    </a:lnTo>
                    <a:lnTo>
                      <a:pt x="1743" y="734"/>
                    </a:lnTo>
                    <a:lnTo>
                      <a:pt x="1743" y="743"/>
                    </a:lnTo>
                    <a:lnTo>
                      <a:pt x="1743" y="753"/>
                    </a:lnTo>
                    <a:lnTo>
                      <a:pt x="1743" y="762"/>
                    </a:lnTo>
                    <a:lnTo>
                      <a:pt x="1753" y="762"/>
                    </a:lnTo>
                    <a:lnTo>
                      <a:pt x="1762" y="762"/>
                    </a:lnTo>
                    <a:lnTo>
                      <a:pt x="1781" y="743"/>
                    </a:lnTo>
                    <a:lnTo>
                      <a:pt x="1781" y="753"/>
                    </a:lnTo>
                    <a:lnTo>
                      <a:pt x="1791" y="753"/>
                    </a:lnTo>
                    <a:lnTo>
                      <a:pt x="1791" y="762"/>
                    </a:lnTo>
                    <a:lnTo>
                      <a:pt x="1848" y="781"/>
                    </a:lnTo>
                    <a:lnTo>
                      <a:pt x="1857" y="762"/>
                    </a:lnTo>
                    <a:lnTo>
                      <a:pt x="1857" y="753"/>
                    </a:lnTo>
                    <a:lnTo>
                      <a:pt x="1886" y="753"/>
                    </a:lnTo>
                    <a:lnTo>
                      <a:pt x="1895" y="753"/>
                    </a:lnTo>
                    <a:lnTo>
                      <a:pt x="1905" y="753"/>
                    </a:lnTo>
                    <a:lnTo>
                      <a:pt x="1905" y="743"/>
                    </a:lnTo>
                    <a:lnTo>
                      <a:pt x="1914" y="734"/>
                    </a:lnTo>
                    <a:lnTo>
                      <a:pt x="1914" y="724"/>
                    </a:lnTo>
                    <a:lnTo>
                      <a:pt x="1924" y="715"/>
                    </a:lnTo>
                    <a:lnTo>
                      <a:pt x="1924" y="705"/>
                    </a:lnTo>
                    <a:lnTo>
                      <a:pt x="1933" y="705"/>
                    </a:lnTo>
                    <a:lnTo>
                      <a:pt x="1943" y="705"/>
                    </a:lnTo>
                    <a:lnTo>
                      <a:pt x="1943" y="715"/>
                    </a:lnTo>
                    <a:lnTo>
                      <a:pt x="1953" y="715"/>
                    </a:lnTo>
                    <a:lnTo>
                      <a:pt x="1962" y="715"/>
                    </a:lnTo>
                    <a:lnTo>
                      <a:pt x="1971" y="715"/>
                    </a:lnTo>
                    <a:lnTo>
                      <a:pt x="1981" y="715"/>
                    </a:lnTo>
                    <a:lnTo>
                      <a:pt x="1981" y="705"/>
                    </a:lnTo>
                    <a:lnTo>
                      <a:pt x="1991" y="705"/>
                    </a:lnTo>
                    <a:lnTo>
                      <a:pt x="2000" y="715"/>
                    </a:lnTo>
                    <a:lnTo>
                      <a:pt x="2010" y="715"/>
                    </a:lnTo>
                    <a:lnTo>
                      <a:pt x="2000" y="715"/>
                    </a:lnTo>
                    <a:lnTo>
                      <a:pt x="1991" y="743"/>
                    </a:lnTo>
                    <a:lnTo>
                      <a:pt x="1991" y="753"/>
                    </a:lnTo>
                    <a:lnTo>
                      <a:pt x="2000" y="753"/>
                    </a:lnTo>
                    <a:lnTo>
                      <a:pt x="2038" y="781"/>
                    </a:lnTo>
                    <a:lnTo>
                      <a:pt x="2172" y="848"/>
                    </a:lnTo>
                    <a:lnTo>
                      <a:pt x="2229" y="753"/>
                    </a:lnTo>
                    <a:lnTo>
                      <a:pt x="2238" y="743"/>
                    </a:lnTo>
                    <a:lnTo>
                      <a:pt x="2295" y="781"/>
                    </a:lnTo>
                    <a:lnTo>
                      <a:pt x="2314" y="781"/>
                    </a:lnTo>
                    <a:lnTo>
                      <a:pt x="2314" y="791"/>
                    </a:lnTo>
                    <a:lnTo>
                      <a:pt x="2305" y="791"/>
                    </a:lnTo>
                    <a:lnTo>
                      <a:pt x="2295" y="829"/>
                    </a:lnTo>
                    <a:lnTo>
                      <a:pt x="2295" y="838"/>
                    </a:lnTo>
                    <a:lnTo>
                      <a:pt x="2305" y="848"/>
                    </a:lnTo>
                    <a:lnTo>
                      <a:pt x="2372" y="896"/>
                    </a:lnTo>
                    <a:lnTo>
                      <a:pt x="2381" y="896"/>
                    </a:lnTo>
                    <a:lnTo>
                      <a:pt x="2381" y="886"/>
                    </a:lnTo>
                    <a:lnTo>
                      <a:pt x="2381" y="877"/>
                    </a:lnTo>
                    <a:lnTo>
                      <a:pt x="2390" y="877"/>
                    </a:lnTo>
                    <a:lnTo>
                      <a:pt x="2400" y="886"/>
                    </a:lnTo>
                    <a:lnTo>
                      <a:pt x="2400" y="877"/>
                    </a:lnTo>
                    <a:lnTo>
                      <a:pt x="2410" y="877"/>
                    </a:lnTo>
                    <a:lnTo>
                      <a:pt x="2419" y="877"/>
                    </a:lnTo>
                    <a:lnTo>
                      <a:pt x="2429" y="867"/>
                    </a:lnTo>
                    <a:lnTo>
                      <a:pt x="2429" y="877"/>
                    </a:lnTo>
                    <a:lnTo>
                      <a:pt x="2429" y="886"/>
                    </a:lnTo>
                    <a:lnTo>
                      <a:pt x="2429" y="896"/>
                    </a:lnTo>
                    <a:lnTo>
                      <a:pt x="2438" y="905"/>
                    </a:lnTo>
                    <a:lnTo>
                      <a:pt x="2457" y="915"/>
                    </a:lnTo>
                    <a:lnTo>
                      <a:pt x="2457" y="924"/>
                    </a:lnTo>
                    <a:lnTo>
                      <a:pt x="2448" y="943"/>
                    </a:lnTo>
                    <a:lnTo>
                      <a:pt x="2457" y="943"/>
                    </a:lnTo>
                    <a:lnTo>
                      <a:pt x="2457" y="953"/>
                    </a:lnTo>
                    <a:lnTo>
                      <a:pt x="2476" y="963"/>
                    </a:lnTo>
                    <a:lnTo>
                      <a:pt x="2476" y="972"/>
                    </a:lnTo>
                    <a:lnTo>
                      <a:pt x="2495" y="981"/>
                    </a:lnTo>
                    <a:lnTo>
                      <a:pt x="2495" y="991"/>
                    </a:lnTo>
                    <a:lnTo>
                      <a:pt x="2505" y="991"/>
                    </a:lnTo>
                    <a:lnTo>
                      <a:pt x="2505" y="1001"/>
                    </a:lnTo>
                    <a:lnTo>
                      <a:pt x="2486" y="1019"/>
                    </a:lnTo>
                    <a:lnTo>
                      <a:pt x="2476" y="1029"/>
                    </a:lnTo>
                    <a:lnTo>
                      <a:pt x="2476" y="1039"/>
                    </a:lnTo>
                    <a:lnTo>
                      <a:pt x="2467" y="1039"/>
                    </a:lnTo>
                    <a:lnTo>
                      <a:pt x="2467" y="1048"/>
                    </a:lnTo>
                    <a:lnTo>
                      <a:pt x="2457" y="1048"/>
                    </a:lnTo>
                    <a:lnTo>
                      <a:pt x="2457" y="1058"/>
                    </a:lnTo>
                    <a:lnTo>
                      <a:pt x="2467" y="1058"/>
                    </a:lnTo>
                    <a:lnTo>
                      <a:pt x="2467" y="1067"/>
                    </a:lnTo>
                    <a:lnTo>
                      <a:pt x="2467" y="1077"/>
                    </a:lnTo>
                    <a:lnTo>
                      <a:pt x="2467" y="1086"/>
                    </a:lnTo>
                    <a:lnTo>
                      <a:pt x="2448" y="1086"/>
                    </a:lnTo>
                    <a:lnTo>
                      <a:pt x="2438" y="1096"/>
                    </a:lnTo>
                    <a:lnTo>
                      <a:pt x="2429" y="1096"/>
                    </a:lnTo>
                    <a:lnTo>
                      <a:pt x="2419" y="1096"/>
                    </a:lnTo>
                    <a:lnTo>
                      <a:pt x="2419" y="1105"/>
                    </a:lnTo>
                    <a:lnTo>
                      <a:pt x="2419" y="1115"/>
                    </a:lnTo>
                    <a:lnTo>
                      <a:pt x="2410" y="1124"/>
                    </a:lnTo>
                    <a:lnTo>
                      <a:pt x="2410" y="1134"/>
                    </a:lnTo>
                    <a:lnTo>
                      <a:pt x="2400" y="1134"/>
                    </a:lnTo>
                    <a:lnTo>
                      <a:pt x="2400" y="1143"/>
                    </a:lnTo>
                    <a:lnTo>
                      <a:pt x="2400" y="1153"/>
                    </a:lnTo>
                    <a:lnTo>
                      <a:pt x="2390" y="1153"/>
                    </a:lnTo>
                    <a:lnTo>
                      <a:pt x="2390" y="1162"/>
                    </a:lnTo>
                    <a:lnTo>
                      <a:pt x="2390" y="1172"/>
                    </a:lnTo>
                    <a:lnTo>
                      <a:pt x="2372" y="1181"/>
                    </a:lnTo>
                    <a:lnTo>
                      <a:pt x="2362" y="1181"/>
                    </a:lnTo>
                    <a:lnTo>
                      <a:pt x="2352" y="1172"/>
                    </a:lnTo>
                    <a:lnTo>
                      <a:pt x="2343" y="1172"/>
                    </a:lnTo>
                    <a:lnTo>
                      <a:pt x="2333" y="1172"/>
                    </a:lnTo>
                    <a:lnTo>
                      <a:pt x="2324" y="1172"/>
                    </a:lnTo>
                    <a:lnTo>
                      <a:pt x="2314" y="1162"/>
                    </a:lnTo>
                    <a:lnTo>
                      <a:pt x="2305" y="1162"/>
                    </a:lnTo>
                    <a:lnTo>
                      <a:pt x="2295" y="1162"/>
                    </a:lnTo>
                    <a:lnTo>
                      <a:pt x="2286" y="1162"/>
                    </a:lnTo>
                    <a:lnTo>
                      <a:pt x="2286" y="1172"/>
                    </a:lnTo>
                    <a:lnTo>
                      <a:pt x="2286" y="1181"/>
                    </a:lnTo>
                    <a:lnTo>
                      <a:pt x="2286" y="1191"/>
                    </a:lnTo>
                    <a:lnTo>
                      <a:pt x="2286" y="1201"/>
                    </a:lnTo>
                    <a:lnTo>
                      <a:pt x="2286" y="1210"/>
                    </a:lnTo>
                    <a:lnTo>
                      <a:pt x="2276" y="1210"/>
                    </a:lnTo>
                    <a:lnTo>
                      <a:pt x="2276" y="1219"/>
                    </a:lnTo>
                    <a:lnTo>
                      <a:pt x="2286" y="1219"/>
                    </a:lnTo>
                    <a:lnTo>
                      <a:pt x="2295" y="1219"/>
                    </a:lnTo>
                    <a:lnTo>
                      <a:pt x="2305" y="1229"/>
                    </a:lnTo>
                    <a:lnTo>
                      <a:pt x="2314" y="1248"/>
                    </a:lnTo>
                    <a:lnTo>
                      <a:pt x="2324" y="1248"/>
                    </a:lnTo>
                    <a:lnTo>
                      <a:pt x="2333" y="1248"/>
                    </a:lnTo>
                    <a:lnTo>
                      <a:pt x="2333" y="1258"/>
                    </a:lnTo>
                    <a:lnTo>
                      <a:pt x="2343" y="1258"/>
                    </a:lnTo>
                    <a:lnTo>
                      <a:pt x="2343" y="1248"/>
                    </a:lnTo>
                    <a:lnTo>
                      <a:pt x="2343" y="1258"/>
                    </a:lnTo>
                    <a:lnTo>
                      <a:pt x="2352" y="1258"/>
                    </a:lnTo>
                    <a:lnTo>
                      <a:pt x="2362" y="1258"/>
                    </a:lnTo>
                    <a:lnTo>
                      <a:pt x="2372" y="1258"/>
                    </a:lnTo>
                    <a:lnTo>
                      <a:pt x="2372" y="1248"/>
                    </a:lnTo>
                    <a:lnTo>
                      <a:pt x="2381" y="1248"/>
                    </a:lnTo>
                    <a:lnTo>
                      <a:pt x="2400" y="1258"/>
                    </a:lnTo>
                    <a:lnTo>
                      <a:pt x="2400" y="1267"/>
                    </a:lnTo>
                    <a:lnTo>
                      <a:pt x="2381" y="1296"/>
                    </a:lnTo>
                    <a:lnTo>
                      <a:pt x="2362" y="1334"/>
                    </a:lnTo>
                    <a:lnTo>
                      <a:pt x="2352" y="1334"/>
                    </a:lnTo>
                    <a:lnTo>
                      <a:pt x="2343" y="1353"/>
                    </a:lnTo>
                    <a:lnTo>
                      <a:pt x="2343" y="1362"/>
                    </a:lnTo>
                    <a:lnTo>
                      <a:pt x="2343" y="1372"/>
                    </a:lnTo>
                    <a:lnTo>
                      <a:pt x="2362" y="1391"/>
                    </a:lnTo>
                    <a:lnTo>
                      <a:pt x="2372" y="1391"/>
                    </a:lnTo>
                    <a:lnTo>
                      <a:pt x="2372" y="1400"/>
                    </a:lnTo>
                    <a:lnTo>
                      <a:pt x="2372" y="1410"/>
                    </a:lnTo>
                    <a:lnTo>
                      <a:pt x="2372" y="1420"/>
                    </a:lnTo>
                    <a:lnTo>
                      <a:pt x="2352" y="1448"/>
                    </a:lnTo>
                    <a:lnTo>
                      <a:pt x="2314" y="1429"/>
                    </a:lnTo>
                    <a:lnTo>
                      <a:pt x="2305" y="1420"/>
                    </a:lnTo>
                    <a:lnTo>
                      <a:pt x="2295" y="1420"/>
                    </a:lnTo>
                    <a:lnTo>
                      <a:pt x="2295" y="1429"/>
                    </a:lnTo>
                    <a:lnTo>
                      <a:pt x="2286" y="1429"/>
                    </a:lnTo>
                    <a:lnTo>
                      <a:pt x="2229" y="1391"/>
                    </a:lnTo>
                    <a:lnTo>
                      <a:pt x="2219" y="1400"/>
                    </a:lnTo>
                    <a:lnTo>
                      <a:pt x="2210" y="1429"/>
                    </a:lnTo>
                    <a:lnTo>
                      <a:pt x="2200" y="1429"/>
                    </a:lnTo>
                    <a:lnTo>
                      <a:pt x="2200" y="1439"/>
                    </a:lnTo>
                    <a:lnTo>
                      <a:pt x="2200" y="1448"/>
                    </a:lnTo>
                    <a:lnTo>
                      <a:pt x="2200" y="1458"/>
                    </a:lnTo>
                    <a:lnTo>
                      <a:pt x="2181" y="1496"/>
                    </a:lnTo>
                    <a:lnTo>
                      <a:pt x="2172" y="1496"/>
                    </a:lnTo>
                    <a:lnTo>
                      <a:pt x="2143" y="1486"/>
                    </a:lnTo>
                    <a:lnTo>
                      <a:pt x="2134" y="1496"/>
                    </a:lnTo>
                    <a:lnTo>
                      <a:pt x="2114" y="1486"/>
                    </a:lnTo>
                    <a:lnTo>
                      <a:pt x="2105" y="1496"/>
                    </a:lnTo>
                    <a:lnTo>
                      <a:pt x="2105" y="1505"/>
                    </a:lnTo>
                    <a:lnTo>
                      <a:pt x="2095" y="1505"/>
                    </a:lnTo>
                    <a:lnTo>
                      <a:pt x="2086" y="1515"/>
                    </a:lnTo>
                    <a:lnTo>
                      <a:pt x="2086" y="1524"/>
                    </a:lnTo>
                    <a:lnTo>
                      <a:pt x="2076" y="1524"/>
                    </a:lnTo>
                    <a:lnTo>
                      <a:pt x="2048" y="1515"/>
                    </a:lnTo>
                    <a:lnTo>
                      <a:pt x="2038" y="1515"/>
                    </a:lnTo>
                    <a:lnTo>
                      <a:pt x="2038" y="1505"/>
                    </a:lnTo>
                    <a:lnTo>
                      <a:pt x="2029" y="1505"/>
                    </a:lnTo>
                    <a:lnTo>
                      <a:pt x="2000" y="1496"/>
                    </a:lnTo>
                    <a:lnTo>
                      <a:pt x="2000" y="1505"/>
                    </a:lnTo>
                    <a:lnTo>
                      <a:pt x="1991" y="1505"/>
                    </a:lnTo>
                    <a:lnTo>
                      <a:pt x="1991" y="1496"/>
                    </a:lnTo>
                    <a:lnTo>
                      <a:pt x="1971" y="1486"/>
                    </a:lnTo>
                    <a:lnTo>
                      <a:pt x="1962" y="1486"/>
                    </a:lnTo>
                    <a:lnTo>
                      <a:pt x="1924" y="1477"/>
                    </a:lnTo>
                    <a:lnTo>
                      <a:pt x="1914" y="1467"/>
                    </a:lnTo>
                    <a:lnTo>
                      <a:pt x="1914" y="1477"/>
                    </a:lnTo>
                    <a:lnTo>
                      <a:pt x="1905" y="1486"/>
                    </a:lnTo>
                    <a:lnTo>
                      <a:pt x="1895" y="1486"/>
                    </a:lnTo>
                    <a:lnTo>
                      <a:pt x="1838" y="1458"/>
                    </a:lnTo>
                    <a:lnTo>
                      <a:pt x="1791" y="1439"/>
                    </a:lnTo>
                    <a:lnTo>
                      <a:pt x="1781" y="1439"/>
                    </a:lnTo>
                    <a:lnTo>
                      <a:pt x="1771" y="1439"/>
                    </a:lnTo>
                    <a:lnTo>
                      <a:pt x="1771" y="1429"/>
                    </a:lnTo>
                    <a:lnTo>
                      <a:pt x="1762" y="1420"/>
                    </a:lnTo>
                    <a:lnTo>
                      <a:pt x="1753" y="1420"/>
                    </a:lnTo>
                    <a:lnTo>
                      <a:pt x="1753" y="1410"/>
                    </a:lnTo>
                    <a:lnTo>
                      <a:pt x="1753" y="1400"/>
                    </a:lnTo>
                    <a:lnTo>
                      <a:pt x="1753" y="1391"/>
                    </a:lnTo>
                    <a:lnTo>
                      <a:pt x="1743" y="1391"/>
                    </a:lnTo>
                    <a:lnTo>
                      <a:pt x="1724" y="1391"/>
                    </a:lnTo>
                    <a:lnTo>
                      <a:pt x="1714" y="1391"/>
                    </a:lnTo>
                    <a:lnTo>
                      <a:pt x="1705" y="1382"/>
                    </a:lnTo>
                    <a:lnTo>
                      <a:pt x="1695" y="1372"/>
                    </a:lnTo>
                    <a:lnTo>
                      <a:pt x="1695" y="1362"/>
                    </a:lnTo>
                    <a:lnTo>
                      <a:pt x="1686" y="1362"/>
                    </a:lnTo>
                    <a:lnTo>
                      <a:pt x="1686" y="1353"/>
                    </a:lnTo>
                    <a:lnTo>
                      <a:pt x="1676" y="1353"/>
                    </a:lnTo>
                    <a:lnTo>
                      <a:pt x="1667" y="1353"/>
                    </a:lnTo>
                    <a:lnTo>
                      <a:pt x="1638" y="1372"/>
                    </a:lnTo>
                    <a:lnTo>
                      <a:pt x="1629" y="1372"/>
                    </a:lnTo>
                    <a:lnTo>
                      <a:pt x="1629" y="1362"/>
                    </a:lnTo>
                    <a:lnTo>
                      <a:pt x="1629" y="1353"/>
                    </a:lnTo>
                    <a:lnTo>
                      <a:pt x="1638" y="1353"/>
                    </a:lnTo>
                    <a:lnTo>
                      <a:pt x="1638" y="1343"/>
                    </a:lnTo>
                    <a:lnTo>
                      <a:pt x="1638" y="1334"/>
                    </a:lnTo>
                    <a:lnTo>
                      <a:pt x="1638" y="1324"/>
                    </a:lnTo>
                    <a:lnTo>
                      <a:pt x="1629" y="1324"/>
                    </a:lnTo>
                    <a:lnTo>
                      <a:pt x="1619" y="1324"/>
                    </a:lnTo>
                    <a:lnTo>
                      <a:pt x="1610" y="1324"/>
                    </a:lnTo>
                    <a:lnTo>
                      <a:pt x="1600" y="1334"/>
                    </a:lnTo>
                    <a:lnTo>
                      <a:pt x="1610" y="1334"/>
                    </a:lnTo>
                    <a:lnTo>
                      <a:pt x="1610" y="1343"/>
                    </a:lnTo>
                    <a:lnTo>
                      <a:pt x="1600" y="1343"/>
                    </a:lnTo>
                    <a:lnTo>
                      <a:pt x="1590" y="1343"/>
                    </a:lnTo>
                    <a:lnTo>
                      <a:pt x="1590" y="1334"/>
                    </a:lnTo>
                    <a:lnTo>
                      <a:pt x="1581" y="1324"/>
                    </a:lnTo>
                    <a:lnTo>
                      <a:pt x="1572" y="1315"/>
                    </a:lnTo>
                    <a:lnTo>
                      <a:pt x="1572" y="1305"/>
                    </a:lnTo>
                    <a:lnTo>
                      <a:pt x="1572" y="1296"/>
                    </a:lnTo>
                    <a:lnTo>
                      <a:pt x="1562" y="1305"/>
                    </a:lnTo>
                    <a:lnTo>
                      <a:pt x="1562" y="1315"/>
                    </a:lnTo>
                    <a:lnTo>
                      <a:pt x="1562" y="1305"/>
                    </a:lnTo>
                    <a:lnTo>
                      <a:pt x="1552" y="1315"/>
                    </a:lnTo>
                    <a:lnTo>
                      <a:pt x="1543" y="1315"/>
                    </a:lnTo>
                    <a:lnTo>
                      <a:pt x="1543" y="1324"/>
                    </a:lnTo>
                    <a:lnTo>
                      <a:pt x="1533" y="1324"/>
                    </a:lnTo>
                    <a:lnTo>
                      <a:pt x="1524" y="1324"/>
                    </a:lnTo>
                    <a:lnTo>
                      <a:pt x="1514" y="1324"/>
                    </a:lnTo>
                    <a:lnTo>
                      <a:pt x="1514" y="1315"/>
                    </a:lnTo>
                    <a:lnTo>
                      <a:pt x="1514" y="1324"/>
                    </a:lnTo>
                    <a:lnTo>
                      <a:pt x="1505" y="1324"/>
                    </a:lnTo>
                    <a:lnTo>
                      <a:pt x="1495" y="1324"/>
                    </a:lnTo>
                    <a:lnTo>
                      <a:pt x="1495" y="1315"/>
                    </a:lnTo>
                    <a:lnTo>
                      <a:pt x="1495" y="1305"/>
                    </a:lnTo>
                    <a:lnTo>
                      <a:pt x="1486" y="1296"/>
                    </a:lnTo>
                    <a:lnTo>
                      <a:pt x="1476" y="1296"/>
                    </a:lnTo>
                    <a:lnTo>
                      <a:pt x="1476" y="1286"/>
                    </a:lnTo>
                    <a:lnTo>
                      <a:pt x="1476" y="1277"/>
                    </a:lnTo>
                    <a:lnTo>
                      <a:pt x="1486" y="1277"/>
                    </a:lnTo>
                    <a:lnTo>
                      <a:pt x="1486" y="1267"/>
                    </a:lnTo>
                    <a:lnTo>
                      <a:pt x="1486" y="1258"/>
                    </a:lnTo>
                    <a:lnTo>
                      <a:pt x="1476" y="1258"/>
                    </a:lnTo>
                    <a:lnTo>
                      <a:pt x="1467" y="1248"/>
                    </a:lnTo>
                    <a:lnTo>
                      <a:pt x="1457" y="1248"/>
                    </a:lnTo>
                    <a:lnTo>
                      <a:pt x="1429" y="1248"/>
                    </a:lnTo>
                    <a:lnTo>
                      <a:pt x="1429" y="1239"/>
                    </a:lnTo>
                    <a:lnTo>
                      <a:pt x="1429" y="1248"/>
                    </a:lnTo>
                    <a:lnTo>
                      <a:pt x="1419" y="1248"/>
                    </a:lnTo>
                    <a:lnTo>
                      <a:pt x="1410" y="1248"/>
                    </a:lnTo>
                    <a:lnTo>
                      <a:pt x="1410" y="1239"/>
                    </a:lnTo>
                    <a:lnTo>
                      <a:pt x="1400" y="1229"/>
                    </a:lnTo>
                    <a:lnTo>
                      <a:pt x="1400" y="1219"/>
                    </a:lnTo>
                    <a:lnTo>
                      <a:pt x="1400" y="1210"/>
                    </a:lnTo>
                    <a:lnTo>
                      <a:pt x="1410" y="1210"/>
                    </a:lnTo>
                    <a:lnTo>
                      <a:pt x="1410" y="1201"/>
                    </a:lnTo>
                    <a:lnTo>
                      <a:pt x="1410" y="1191"/>
                    </a:lnTo>
                    <a:lnTo>
                      <a:pt x="1400" y="1191"/>
                    </a:lnTo>
                    <a:lnTo>
                      <a:pt x="1391" y="1181"/>
                    </a:lnTo>
                    <a:lnTo>
                      <a:pt x="1391" y="1172"/>
                    </a:lnTo>
                    <a:lnTo>
                      <a:pt x="1381" y="1181"/>
                    </a:lnTo>
                    <a:lnTo>
                      <a:pt x="1372" y="1191"/>
                    </a:lnTo>
                    <a:lnTo>
                      <a:pt x="1362" y="1210"/>
                    </a:lnTo>
                    <a:lnTo>
                      <a:pt x="1362" y="1219"/>
                    </a:lnTo>
                    <a:lnTo>
                      <a:pt x="1352" y="1219"/>
                    </a:lnTo>
                    <a:lnTo>
                      <a:pt x="1352" y="1229"/>
                    </a:lnTo>
                    <a:lnTo>
                      <a:pt x="1362" y="1239"/>
                    </a:lnTo>
                    <a:lnTo>
                      <a:pt x="1372" y="1248"/>
                    </a:lnTo>
                    <a:lnTo>
                      <a:pt x="1362" y="1267"/>
                    </a:lnTo>
                    <a:lnTo>
                      <a:pt x="1362" y="1277"/>
                    </a:lnTo>
                    <a:lnTo>
                      <a:pt x="1352" y="1277"/>
                    </a:lnTo>
                    <a:lnTo>
                      <a:pt x="1343" y="1277"/>
                    </a:lnTo>
                    <a:lnTo>
                      <a:pt x="1343" y="1286"/>
                    </a:lnTo>
                    <a:lnTo>
                      <a:pt x="1334" y="1286"/>
                    </a:lnTo>
                    <a:lnTo>
                      <a:pt x="1334" y="1277"/>
                    </a:lnTo>
                    <a:lnTo>
                      <a:pt x="1324" y="1277"/>
                    </a:lnTo>
                    <a:lnTo>
                      <a:pt x="1324" y="1286"/>
                    </a:lnTo>
                    <a:lnTo>
                      <a:pt x="1314" y="1286"/>
                    </a:lnTo>
                    <a:lnTo>
                      <a:pt x="1305" y="1286"/>
                    </a:lnTo>
                    <a:lnTo>
                      <a:pt x="1305" y="1277"/>
                    </a:lnTo>
                    <a:lnTo>
                      <a:pt x="1295" y="1277"/>
                    </a:lnTo>
                    <a:lnTo>
                      <a:pt x="1295" y="1267"/>
                    </a:lnTo>
                    <a:lnTo>
                      <a:pt x="1286" y="1267"/>
                    </a:lnTo>
                    <a:lnTo>
                      <a:pt x="1276" y="1277"/>
                    </a:lnTo>
                    <a:lnTo>
                      <a:pt x="1267" y="1277"/>
                    </a:lnTo>
                    <a:lnTo>
                      <a:pt x="1238" y="1277"/>
                    </a:lnTo>
                    <a:lnTo>
                      <a:pt x="1229" y="1286"/>
                    </a:lnTo>
                    <a:lnTo>
                      <a:pt x="1219" y="1286"/>
                    </a:lnTo>
                    <a:lnTo>
                      <a:pt x="1209" y="1286"/>
                    </a:lnTo>
                    <a:lnTo>
                      <a:pt x="1191" y="1296"/>
                    </a:lnTo>
                    <a:lnTo>
                      <a:pt x="1191" y="1286"/>
                    </a:lnTo>
                    <a:lnTo>
                      <a:pt x="1191" y="1277"/>
                    </a:lnTo>
                    <a:lnTo>
                      <a:pt x="1181" y="1277"/>
                    </a:lnTo>
                    <a:lnTo>
                      <a:pt x="1171" y="1277"/>
                    </a:lnTo>
                    <a:lnTo>
                      <a:pt x="1162" y="1277"/>
                    </a:lnTo>
                    <a:lnTo>
                      <a:pt x="1162" y="1286"/>
                    </a:lnTo>
                    <a:lnTo>
                      <a:pt x="1152" y="1296"/>
                    </a:lnTo>
                    <a:lnTo>
                      <a:pt x="1152" y="1305"/>
                    </a:lnTo>
                    <a:lnTo>
                      <a:pt x="1162" y="1305"/>
                    </a:lnTo>
                    <a:lnTo>
                      <a:pt x="1171" y="1305"/>
                    </a:lnTo>
                    <a:lnTo>
                      <a:pt x="1171" y="1315"/>
                    </a:lnTo>
                    <a:lnTo>
                      <a:pt x="1162" y="1315"/>
                    </a:lnTo>
                    <a:lnTo>
                      <a:pt x="1162" y="1324"/>
                    </a:lnTo>
                    <a:lnTo>
                      <a:pt x="1152" y="1324"/>
                    </a:lnTo>
                    <a:lnTo>
                      <a:pt x="1143" y="1324"/>
                    </a:lnTo>
                    <a:lnTo>
                      <a:pt x="1143" y="1334"/>
                    </a:lnTo>
                    <a:lnTo>
                      <a:pt x="1133" y="1334"/>
                    </a:lnTo>
                    <a:lnTo>
                      <a:pt x="1133" y="1343"/>
                    </a:lnTo>
                    <a:lnTo>
                      <a:pt x="1143" y="1362"/>
                    </a:lnTo>
                    <a:lnTo>
                      <a:pt x="1133" y="1372"/>
                    </a:lnTo>
                    <a:lnTo>
                      <a:pt x="1124" y="1372"/>
                    </a:lnTo>
                    <a:lnTo>
                      <a:pt x="1095" y="1382"/>
                    </a:lnTo>
                    <a:lnTo>
                      <a:pt x="1095" y="1391"/>
                    </a:lnTo>
                    <a:lnTo>
                      <a:pt x="1086" y="1391"/>
                    </a:lnTo>
                    <a:lnTo>
                      <a:pt x="1067" y="1391"/>
                    </a:lnTo>
                    <a:lnTo>
                      <a:pt x="1067" y="1400"/>
                    </a:lnTo>
                    <a:lnTo>
                      <a:pt x="1057" y="1391"/>
                    </a:lnTo>
                    <a:lnTo>
                      <a:pt x="1038" y="1391"/>
                    </a:lnTo>
                    <a:lnTo>
                      <a:pt x="1038" y="1382"/>
                    </a:lnTo>
                    <a:lnTo>
                      <a:pt x="1029" y="1382"/>
                    </a:lnTo>
                    <a:lnTo>
                      <a:pt x="1019" y="1382"/>
                    </a:lnTo>
                    <a:lnTo>
                      <a:pt x="1019" y="1372"/>
                    </a:lnTo>
                    <a:lnTo>
                      <a:pt x="1010" y="1372"/>
                    </a:lnTo>
                    <a:lnTo>
                      <a:pt x="1010" y="1362"/>
                    </a:lnTo>
                    <a:lnTo>
                      <a:pt x="1010" y="1372"/>
                    </a:lnTo>
                    <a:lnTo>
                      <a:pt x="1000" y="1372"/>
                    </a:lnTo>
                    <a:lnTo>
                      <a:pt x="991" y="1372"/>
                    </a:lnTo>
                    <a:lnTo>
                      <a:pt x="981" y="1372"/>
                    </a:lnTo>
                    <a:lnTo>
                      <a:pt x="971" y="1372"/>
                    </a:lnTo>
                    <a:lnTo>
                      <a:pt x="962" y="1372"/>
                    </a:lnTo>
                    <a:lnTo>
                      <a:pt x="953" y="1362"/>
                    </a:lnTo>
                    <a:lnTo>
                      <a:pt x="943" y="1362"/>
                    </a:lnTo>
                    <a:lnTo>
                      <a:pt x="924" y="1353"/>
                    </a:lnTo>
                    <a:lnTo>
                      <a:pt x="924" y="1343"/>
                    </a:lnTo>
                    <a:lnTo>
                      <a:pt x="914" y="1343"/>
                    </a:lnTo>
                    <a:lnTo>
                      <a:pt x="914" y="1334"/>
                    </a:lnTo>
                    <a:lnTo>
                      <a:pt x="914" y="1324"/>
                    </a:lnTo>
                    <a:lnTo>
                      <a:pt x="924" y="1315"/>
                    </a:lnTo>
                    <a:lnTo>
                      <a:pt x="924" y="1305"/>
                    </a:lnTo>
                    <a:lnTo>
                      <a:pt x="914" y="1296"/>
                    </a:lnTo>
                    <a:lnTo>
                      <a:pt x="914" y="1277"/>
                    </a:lnTo>
                    <a:lnTo>
                      <a:pt x="914" y="1267"/>
                    </a:lnTo>
                    <a:lnTo>
                      <a:pt x="914" y="1258"/>
                    </a:lnTo>
                    <a:lnTo>
                      <a:pt x="905" y="1258"/>
                    </a:lnTo>
                    <a:lnTo>
                      <a:pt x="895" y="1258"/>
                    </a:lnTo>
                    <a:lnTo>
                      <a:pt x="886" y="1248"/>
                    </a:lnTo>
                    <a:lnTo>
                      <a:pt x="895" y="1239"/>
                    </a:lnTo>
                    <a:lnTo>
                      <a:pt x="895" y="1229"/>
                    </a:lnTo>
                    <a:lnTo>
                      <a:pt x="886" y="1229"/>
                    </a:lnTo>
                    <a:lnTo>
                      <a:pt x="886" y="1219"/>
                    </a:lnTo>
                    <a:lnTo>
                      <a:pt x="876" y="1210"/>
                    </a:lnTo>
                    <a:lnTo>
                      <a:pt x="867" y="1191"/>
                    </a:lnTo>
                    <a:lnTo>
                      <a:pt x="867" y="1181"/>
                    </a:lnTo>
                    <a:lnTo>
                      <a:pt x="857" y="1181"/>
                    </a:lnTo>
                    <a:lnTo>
                      <a:pt x="857" y="1191"/>
                    </a:lnTo>
                    <a:lnTo>
                      <a:pt x="848" y="1191"/>
                    </a:lnTo>
                    <a:lnTo>
                      <a:pt x="848" y="1181"/>
                    </a:lnTo>
                    <a:lnTo>
                      <a:pt x="819" y="1172"/>
                    </a:lnTo>
                    <a:lnTo>
                      <a:pt x="819" y="1162"/>
                    </a:lnTo>
                    <a:lnTo>
                      <a:pt x="819" y="1153"/>
                    </a:lnTo>
                    <a:lnTo>
                      <a:pt x="810" y="1153"/>
                    </a:lnTo>
                    <a:lnTo>
                      <a:pt x="800" y="1153"/>
                    </a:lnTo>
                    <a:lnTo>
                      <a:pt x="790" y="1143"/>
                    </a:lnTo>
                    <a:lnTo>
                      <a:pt x="781" y="1134"/>
                    </a:lnTo>
                    <a:lnTo>
                      <a:pt x="772" y="1134"/>
                    </a:lnTo>
                    <a:lnTo>
                      <a:pt x="762" y="1134"/>
                    </a:lnTo>
                    <a:lnTo>
                      <a:pt x="762" y="1124"/>
                    </a:lnTo>
                    <a:lnTo>
                      <a:pt x="752" y="1124"/>
                    </a:lnTo>
                    <a:lnTo>
                      <a:pt x="743" y="1124"/>
                    </a:lnTo>
                    <a:lnTo>
                      <a:pt x="743" y="1134"/>
                    </a:lnTo>
                    <a:lnTo>
                      <a:pt x="733" y="1134"/>
                    </a:lnTo>
                    <a:lnTo>
                      <a:pt x="733" y="1143"/>
                    </a:lnTo>
                    <a:lnTo>
                      <a:pt x="743" y="1143"/>
                    </a:lnTo>
                    <a:lnTo>
                      <a:pt x="743" y="1153"/>
                    </a:lnTo>
                    <a:lnTo>
                      <a:pt x="743" y="1162"/>
                    </a:lnTo>
                    <a:lnTo>
                      <a:pt x="724" y="1172"/>
                    </a:lnTo>
                    <a:lnTo>
                      <a:pt x="714" y="1172"/>
                    </a:lnTo>
                    <a:lnTo>
                      <a:pt x="714" y="1181"/>
                    </a:lnTo>
                    <a:lnTo>
                      <a:pt x="714" y="1191"/>
                    </a:lnTo>
                    <a:lnTo>
                      <a:pt x="705" y="1191"/>
                    </a:lnTo>
                    <a:lnTo>
                      <a:pt x="705" y="1181"/>
                    </a:lnTo>
                    <a:lnTo>
                      <a:pt x="686" y="1172"/>
                    </a:lnTo>
                    <a:lnTo>
                      <a:pt x="676" y="1172"/>
                    </a:lnTo>
                    <a:lnTo>
                      <a:pt x="667" y="1172"/>
                    </a:lnTo>
                    <a:lnTo>
                      <a:pt x="667" y="1162"/>
                    </a:lnTo>
                    <a:lnTo>
                      <a:pt x="667" y="1153"/>
                    </a:lnTo>
                    <a:lnTo>
                      <a:pt x="657" y="1153"/>
                    </a:lnTo>
                    <a:lnTo>
                      <a:pt x="648" y="1153"/>
                    </a:lnTo>
                    <a:lnTo>
                      <a:pt x="648" y="1162"/>
                    </a:lnTo>
                    <a:lnTo>
                      <a:pt x="629" y="1172"/>
                    </a:lnTo>
                    <a:lnTo>
                      <a:pt x="552" y="1124"/>
                    </a:lnTo>
                    <a:lnTo>
                      <a:pt x="543" y="1134"/>
                    </a:lnTo>
                    <a:lnTo>
                      <a:pt x="533" y="1143"/>
                    </a:lnTo>
                    <a:lnTo>
                      <a:pt x="524" y="1153"/>
                    </a:lnTo>
                    <a:lnTo>
                      <a:pt x="514" y="1153"/>
                    </a:lnTo>
                    <a:lnTo>
                      <a:pt x="505" y="1153"/>
                    </a:lnTo>
                    <a:lnTo>
                      <a:pt x="505" y="1143"/>
                    </a:lnTo>
                    <a:lnTo>
                      <a:pt x="495" y="1143"/>
                    </a:lnTo>
                    <a:lnTo>
                      <a:pt x="486" y="1143"/>
                    </a:lnTo>
                    <a:lnTo>
                      <a:pt x="476" y="1143"/>
                    </a:lnTo>
                    <a:lnTo>
                      <a:pt x="457" y="1172"/>
                    </a:lnTo>
                    <a:lnTo>
                      <a:pt x="448" y="1181"/>
                    </a:lnTo>
                    <a:lnTo>
                      <a:pt x="438" y="1181"/>
                    </a:lnTo>
                    <a:lnTo>
                      <a:pt x="438" y="1172"/>
                    </a:lnTo>
                    <a:lnTo>
                      <a:pt x="429" y="1153"/>
                    </a:lnTo>
                    <a:lnTo>
                      <a:pt x="429" y="1143"/>
                    </a:lnTo>
                    <a:lnTo>
                      <a:pt x="419" y="1134"/>
                    </a:lnTo>
                    <a:lnTo>
                      <a:pt x="419" y="1124"/>
                    </a:lnTo>
                    <a:lnTo>
                      <a:pt x="419" y="1115"/>
                    </a:lnTo>
                    <a:lnTo>
                      <a:pt x="419" y="1105"/>
                    </a:lnTo>
                    <a:lnTo>
                      <a:pt x="409" y="1086"/>
                    </a:lnTo>
                    <a:lnTo>
                      <a:pt x="409" y="1077"/>
                    </a:lnTo>
                    <a:lnTo>
                      <a:pt x="400" y="1048"/>
                    </a:lnTo>
                    <a:lnTo>
                      <a:pt x="400" y="1039"/>
                    </a:lnTo>
                    <a:lnTo>
                      <a:pt x="409" y="1029"/>
                    </a:lnTo>
                    <a:lnTo>
                      <a:pt x="409" y="1019"/>
                    </a:lnTo>
                    <a:lnTo>
                      <a:pt x="409" y="1010"/>
                    </a:lnTo>
                    <a:lnTo>
                      <a:pt x="400" y="1010"/>
                    </a:lnTo>
                    <a:lnTo>
                      <a:pt x="400" y="1001"/>
                    </a:lnTo>
                    <a:lnTo>
                      <a:pt x="391" y="1001"/>
                    </a:lnTo>
                    <a:lnTo>
                      <a:pt x="381" y="1010"/>
                    </a:lnTo>
                    <a:lnTo>
                      <a:pt x="371" y="1010"/>
                    </a:lnTo>
                    <a:lnTo>
                      <a:pt x="362" y="1001"/>
                    </a:lnTo>
                    <a:lnTo>
                      <a:pt x="352" y="1001"/>
                    </a:lnTo>
                    <a:lnTo>
                      <a:pt x="343" y="1001"/>
                    </a:lnTo>
                    <a:lnTo>
                      <a:pt x="333" y="1001"/>
                    </a:lnTo>
                    <a:lnTo>
                      <a:pt x="333" y="1010"/>
                    </a:lnTo>
                    <a:lnTo>
                      <a:pt x="333" y="1019"/>
                    </a:lnTo>
                    <a:lnTo>
                      <a:pt x="333" y="1029"/>
                    </a:lnTo>
                    <a:lnTo>
                      <a:pt x="324" y="1029"/>
                    </a:lnTo>
                    <a:lnTo>
                      <a:pt x="314" y="1029"/>
                    </a:lnTo>
                    <a:lnTo>
                      <a:pt x="314" y="1019"/>
                    </a:lnTo>
                    <a:lnTo>
                      <a:pt x="305" y="1019"/>
                    </a:lnTo>
                    <a:lnTo>
                      <a:pt x="305" y="1029"/>
                    </a:lnTo>
                    <a:lnTo>
                      <a:pt x="305" y="1039"/>
                    </a:lnTo>
                    <a:lnTo>
                      <a:pt x="295" y="1039"/>
                    </a:lnTo>
                    <a:lnTo>
                      <a:pt x="286" y="1048"/>
                    </a:lnTo>
                    <a:lnTo>
                      <a:pt x="267" y="1058"/>
                    </a:lnTo>
                    <a:lnTo>
                      <a:pt x="248" y="1058"/>
                    </a:lnTo>
                    <a:lnTo>
                      <a:pt x="248" y="1067"/>
                    </a:lnTo>
                    <a:lnTo>
                      <a:pt x="238" y="1077"/>
                    </a:lnTo>
                    <a:lnTo>
                      <a:pt x="229" y="1077"/>
                    </a:lnTo>
                    <a:lnTo>
                      <a:pt x="210" y="1077"/>
                    </a:lnTo>
                    <a:lnTo>
                      <a:pt x="200" y="1077"/>
                    </a:lnTo>
                    <a:lnTo>
                      <a:pt x="200" y="1067"/>
                    </a:lnTo>
                    <a:lnTo>
                      <a:pt x="200" y="1058"/>
                    </a:lnTo>
                    <a:lnTo>
                      <a:pt x="191" y="1058"/>
                    </a:lnTo>
                    <a:lnTo>
                      <a:pt x="181" y="1058"/>
                    </a:lnTo>
                    <a:lnTo>
                      <a:pt x="181" y="1048"/>
                    </a:lnTo>
                    <a:lnTo>
                      <a:pt x="191" y="1039"/>
                    </a:lnTo>
                    <a:lnTo>
                      <a:pt x="200" y="1039"/>
                    </a:lnTo>
                    <a:lnTo>
                      <a:pt x="200" y="1029"/>
                    </a:lnTo>
                    <a:lnTo>
                      <a:pt x="191" y="1019"/>
                    </a:lnTo>
                    <a:lnTo>
                      <a:pt x="191" y="1010"/>
                    </a:lnTo>
                    <a:lnTo>
                      <a:pt x="191" y="1001"/>
                    </a:lnTo>
                    <a:lnTo>
                      <a:pt x="191" y="991"/>
                    </a:lnTo>
                    <a:lnTo>
                      <a:pt x="200" y="991"/>
                    </a:lnTo>
                    <a:lnTo>
                      <a:pt x="191" y="981"/>
                    </a:lnTo>
                    <a:lnTo>
                      <a:pt x="181" y="972"/>
                    </a:lnTo>
                    <a:lnTo>
                      <a:pt x="171" y="972"/>
                    </a:lnTo>
                    <a:lnTo>
                      <a:pt x="171" y="963"/>
                    </a:lnTo>
                    <a:lnTo>
                      <a:pt x="171" y="953"/>
                    </a:lnTo>
                    <a:lnTo>
                      <a:pt x="162" y="953"/>
                    </a:lnTo>
                    <a:lnTo>
                      <a:pt x="153" y="953"/>
                    </a:lnTo>
                    <a:lnTo>
                      <a:pt x="143" y="943"/>
                    </a:lnTo>
                    <a:lnTo>
                      <a:pt x="143" y="934"/>
                    </a:lnTo>
                    <a:lnTo>
                      <a:pt x="153" y="934"/>
                    </a:lnTo>
                    <a:lnTo>
                      <a:pt x="153" y="915"/>
                    </a:lnTo>
                    <a:lnTo>
                      <a:pt x="143" y="915"/>
                    </a:lnTo>
                    <a:lnTo>
                      <a:pt x="143" y="905"/>
                    </a:lnTo>
                    <a:lnTo>
                      <a:pt x="143" y="915"/>
                    </a:lnTo>
                    <a:lnTo>
                      <a:pt x="133" y="915"/>
                    </a:lnTo>
                    <a:lnTo>
                      <a:pt x="124" y="905"/>
                    </a:lnTo>
                    <a:lnTo>
                      <a:pt x="124" y="896"/>
                    </a:lnTo>
                    <a:lnTo>
                      <a:pt x="114" y="896"/>
                    </a:lnTo>
                    <a:lnTo>
                      <a:pt x="105" y="896"/>
                    </a:lnTo>
                    <a:lnTo>
                      <a:pt x="105" y="886"/>
                    </a:lnTo>
                    <a:lnTo>
                      <a:pt x="95" y="886"/>
                    </a:lnTo>
                    <a:lnTo>
                      <a:pt x="86" y="877"/>
                    </a:lnTo>
                    <a:lnTo>
                      <a:pt x="76" y="877"/>
                    </a:lnTo>
                    <a:lnTo>
                      <a:pt x="76" y="886"/>
                    </a:lnTo>
                    <a:lnTo>
                      <a:pt x="67" y="886"/>
                    </a:lnTo>
                    <a:lnTo>
                      <a:pt x="57" y="886"/>
                    </a:lnTo>
                    <a:lnTo>
                      <a:pt x="57" y="896"/>
                    </a:lnTo>
                    <a:lnTo>
                      <a:pt x="48" y="896"/>
                    </a:lnTo>
                    <a:lnTo>
                      <a:pt x="48" y="886"/>
                    </a:lnTo>
                    <a:lnTo>
                      <a:pt x="48" y="877"/>
                    </a:lnTo>
                    <a:lnTo>
                      <a:pt x="48" y="867"/>
                    </a:lnTo>
                    <a:lnTo>
                      <a:pt x="38" y="867"/>
                    </a:lnTo>
                    <a:lnTo>
                      <a:pt x="28" y="867"/>
                    </a:lnTo>
                    <a:lnTo>
                      <a:pt x="38" y="858"/>
                    </a:lnTo>
                    <a:lnTo>
                      <a:pt x="48" y="838"/>
                    </a:lnTo>
                    <a:lnTo>
                      <a:pt x="57" y="829"/>
                    </a:lnTo>
                    <a:lnTo>
                      <a:pt x="38" y="829"/>
                    </a:lnTo>
                    <a:lnTo>
                      <a:pt x="28" y="820"/>
                    </a:lnTo>
                    <a:lnTo>
                      <a:pt x="38" y="820"/>
                    </a:lnTo>
                    <a:lnTo>
                      <a:pt x="38" y="810"/>
                    </a:lnTo>
                    <a:lnTo>
                      <a:pt x="28" y="810"/>
                    </a:lnTo>
                    <a:lnTo>
                      <a:pt x="19" y="810"/>
                    </a:lnTo>
                    <a:lnTo>
                      <a:pt x="28" y="800"/>
                    </a:lnTo>
                    <a:lnTo>
                      <a:pt x="10" y="781"/>
                    </a:lnTo>
                    <a:lnTo>
                      <a:pt x="19" y="772"/>
                    </a:lnTo>
                    <a:lnTo>
                      <a:pt x="19" y="762"/>
                    </a:lnTo>
                    <a:lnTo>
                      <a:pt x="28" y="762"/>
                    </a:lnTo>
                    <a:lnTo>
                      <a:pt x="19" y="762"/>
                    </a:lnTo>
                    <a:lnTo>
                      <a:pt x="10" y="762"/>
                    </a:lnTo>
                    <a:lnTo>
                      <a:pt x="10" y="753"/>
                    </a:lnTo>
                    <a:lnTo>
                      <a:pt x="0" y="753"/>
                    </a:lnTo>
                    <a:lnTo>
                      <a:pt x="0" y="743"/>
                    </a:lnTo>
                    <a:lnTo>
                      <a:pt x="10" y="734"/>
                    </a:lnTo>
                    <a:lnTo>
                      <a:pt x="19" y="743"/>
                    </a:lnTo>
                    <a:lnTo>
                      <a:pt x="19" y="734"/>
                    </a:lnTo>
                    <a:lnTo>
                      <a:pt x="28" y="734"/>
                    </a:lnTo>
                    <a:lnTo>
                      <a:pt x="28" y="724"/>
                    </a:lnTo>
                    <a:lnTo>
                      <a:pt x="38" y="715"/>
                    </a:lnTo>
                    <a:lnTo>
                      <a:pt x="48" y="705"/>
                    </a:lnTo>
                    <a:lnTo>
                      <a:pt x="57" y="696"/>
                    </a:lnTo>
                    <a:lnTo>
                      <a:pt x="67" y="696"/>
                    </a:lnTo>
                    <a:lnTo>
                      <a:pt x="67" y="705"/>
                    </a:lnTo>
                    <a:lnTo>
                      <a:pt x="86" y="705"/>
                    </a:lnTo>
                    <a:lnTo>
                      <a:pt x="95" y="715"/>
                    </a:lnTo>
                    <a:lnTo>
                      <a:pt x="105" y="715"/>
                    </a:lnTo>
                    <a:lnTo>
                      <a:pt x="114" y="715"/>
                    </a:lnTo>
                    <a:lnTo>
                      <a:pt x="124" y="705"/>
                    </a:lnTo>
                    <a:lnTo>
                      <a:pt x="133" y="705"/>
                    </a:lnTo>
                    <a:lnTo>
                      <a:pt x="143" y="715"/>
                    </a:lnTo>
                    <a:lnTo>
                      <a:pt x="153" y="715"/>
                    </a:lnTo>
                    <a:lnTo>
                      <a:pt x="162" y="715"/>
                    </a:lnTo>
                    <a:lnTo>
                      <a:pt x="153" y="715"/>
                    </a:lnTo>
                    <a:lnTo>
                      <a:pt x="153" y="705"/>
                    </a:lnTo>
                    <a:lnTo>
                      <a:pt x="153" y="696"/>
                    </a:lnTo>
                    <a:lnTo>
                      <a:pt x="162" y="696"/>
                    </a:lnTo>
                    <a:lnTo>
                      <a:pt x="171" y="696"/>
                    </a:lnTo>
                    <a:lnTo>
                      <a:pt x="181" y="686"/>
                    </a:lnTo>
                    <a:lnTo>
                      <a:pt x="191" y="677"/>
                    </a:lnTo>
                    <a:lnTo>
                      <a:pt x="181" y="667"/>
                    </a:lnTo>
                    <a:lnTo>
                      <a:pt x="181" y="658"/>
                    </a:lnTo>
                    <a:lnTo>
                      <a:pt x="171" y="648"/>
                    </a:lnTo>
                    <a:lnTo>
                      <a:pt x="171" y="639"/>
                    </a:lnTo>
                    <a:lnTo>
                      <a:pt x="181" y="639"/>
                    </a:lnTo>
                    <a:lnTo>
                      <a:pt x="200" y="658"/>
                    </a:lnTo>
                    <a:lnTo>
                      <a:pt x="210" y="658"/>
                    </a:lnTo>
                    <a:lnTo>
                      <a:pt x="210" y="648"/>
                    </a:lnTo>
                    <a:lnTo>
                      <a:pt x="200" y="648"/>
                    </a:lnTo>
                    <a:lnTo>
                      <a:pt x="200" y="639"/>
                    </a:lnTo>
                    <a:lnTo>
                      <a:pt x="210" y="639"/>
                    </a:lnTo>
                    <a:lnTo>
                      <a:pt x="219" y="639"/>
                    </a:lnTo>
                    <a:lnTo>
                      <a:pt x="229" y="620"/>
                    </a:lnTo>
                    <a:lnTo>
                      <a:pt x="229" y="610"/>
                    </a:lnTo>
                    <a:lnTo>
                      <a:pt x="229" y="600"/>
                    </a:lnTo>
                    <a:lnTo>
                      <a:pt x="238" y="600"/>
                    </a:lnTo>
                    <a:lnTo>
                      <a:pt x="238" y="610"/>
                    </a:lnTo>
                    <a:lnTo>
                      <a:pt x="238" y="620"/>
                    </a:lnTo>
                    <a:lnTo>
                      <a:pt x="248" y="620"/>
                    </a:lnTo>
                    <a:lnTo>
                      <a:pt x="257" y="620"/>
                    </a:lnTo>
                    <a:lnTo>
                      <a:pt x="257" y="610"/>
                    </a:lnTo>
                    <a:lnTo>
                      <a:pt x="267" y="600"/>
                    </a:lnTo>
                    <a:lnTo>
                      <a:pt x="267" y="591"/>
                    </a:lnTo>
                    <a:lnTo>
                      <a:pt x="257" y="591"/>
                    </a:lnTo>
                    <a:lnTo>
                      <a:pt x="248" y="591"/>
                    </a:lnTo>
                    <a:lnTo>
                      <a:pt x="229" y="582"/>
                    </a:lnTo>
                    <a:lnTo>
                      <a:pt x="229" y="572"/>
                    </a:lnTo>
                    <a:lnTo>
                      <a:pt x="229" y="562"/>
                    </a:lnTo>
                    <a:lnTo>
                      <a:pt x="238" y="543"/>
                    </a:lnTo>
                    <a:lnTo>
                      <a:pt x="238" y="524"/>
                    </a:lnTo>
                    <a:lnTo>
                      <a:pt x="248" y="515"/>
                    </a:lnTo>
                    <a:lnTo>
                      <a:pt x="248" y="505"/>
                    </a:lnTo>
                    <a:lnTo>
                      <a:pt x="257" y="505"/>
                    </a:lnTo>
                    <a:lnTo>
                      <a:pt x="267" y="505"/>
                    </a:lnTo>
                    <a:lnTo>
                      <a:pt x="267" y="496"/>
                    </a:lnTo>
                    <a:lnTo>
                      <a:pt x="267" y="486"/>
                    </a:lnTo>
                    <a:lnTo>
                      <a:pt x="267" y="477"/>
                    </a:lnTo>
                    <a:lnTo>
                      <a:pt x="248" y="477"/>
                    </a:lnTo>
                    <a:lnTo>
                      <a:pt x="248" y="467"/>
                    </a:lnTo>
                    <a:lnTo>
                      <a:pt x="238" y="458"/>
                    </a:lnTo>
                    <a:lnTo>
                      <a:pt x="229" y="458"/>
                    </a:lnTo>
                    <a:lnTo>
                      <a:pt x="229" y="448"/>
                    </a:lnTo>
                    <a:lnTo>
                      <a:pt x="219" y="439"/>
                    </a:lnTo>
                    <a:lnTo>
                      <a:pt x="219" y="429"/>
                    </a:lnTo>
                    <a:lnTo>
                      <a:pt x="238" y="429"/>
                    </a:lnTo>
                    <a:lnTo>
                      <a:pt x="238" y="419"/>
                    </a:lnTo>
                    <a:lnTo>
                      <a:pt x="248" y="419"/>
                    </a:lnTo>
                    <a:lnTo>
                      <a:pt x="248" y="410"/>
                    </a:lnTo>
                    <a:lnTo>
                      <a:pt x="248" y="401"/>
                    </a:lnTo>
                    <a:lnTo>
                      <a:pt x="248" y="391"/>
                    </a:lnTo>
                    <a:lnTo>
                      <a:pt x="257" y="372"/>
                    </a:lnTo>
                    <a:lnTo>
                      <a:pt x="267" y="353"/>
                    </a:lnTo>
                    <a:lnTo>
                      <a:pt x="276" y="353"/>
                    </a:lnTo>
                    <a:lnTo>
                      <a:pt x="286" y="343"/>
                    </a:lnTo>
                    <a:lnTo>
                      <a:pt x="295" y="334"/>
                    </a:lnTo>
                    <a:lnTo>
                      <a:pt x="295" y="324"/>
                    </a:lnTo>
                    <a:lnTo>
                      <a:pt x="314" y="296"/>
                    </a:lnTo>
                    <a:lnTo>
                      <a:pt x="314" y="286"/>
                    </a:lnTo>
                    <a:lnTo>
                      <a:pt x="333" y="248"/>
                    </a:lnTo>
                    <a:lnTo>
                      <a:pt x="343" y="239"/>
                    </a:lnTo>
                    <a:lnTo>
                      <a:pt x="343" y="219"/>
                    </a:lnTo>
                    <a:lnTo>
                      <a:pt x="343" y="210"/>
                    </a:lnTo>
                    <a:lnTo>
                      <a:pt x="343" y="201"/>
                    </a:lnTo>
                    <a:lnTo>
                      <a:pt x="352" y="201"/>
                    </a:lnTo>
                    <a:lnTo>
                      <a:pt x="352" y="191"/>
                    </a:lnTo>
                    <a:lnTo>
                      <a:pt x="343" y="181"/>
                    </a:lnTo>
                    <a:lnTo>
                      <a:pt x="343" y="172"/>
                    </a:lnTo>
                    <a:lnTo>
                      <a:pt x="352" y="172"/>
                    </a:lnTo>
                    <a:lnTo>
                      <a:pt x="362" y="162"/>
                    </a:lnTo>
                    <a:lnTo>
                      <a:pt x="371" y="162"/>
                    </a:lnTo>
                    <a:lnTo>
                      <a:pt x="371" y="153"/>
                    </a:lnTo>
                    <a:lnTo>
                      <a:pt x="381" y="153"/>
                    </a:lnTo>
                    <a:lnTo>
                      <a:pt x="409" y="162"/>
                    </a:lnTo>
                    <a:lnTo>
                      <a:pt x="419" y="162"/>
                    </a:lnTo>
                    <a:lnTo>
                      <a:pt x="438" y="143"/>
                    </a:lnTo>
                    <a:lnTo>
                      <a:pt x="438" y="134"/>
                    </a:lnTo>
                    <a:lnTo>
                      <a:pt x="438" y="124"/>
                    </a:lnTo>
                    <a:lnTo>
                      <a:pt x="448" y="124"/>
                    </a:lnTo>
                    <a:lnTo>
                      <a:pt x="457" y="115"/>
                    </a:lnTo>
                    <a:lnTo>
                      <a:pt x="476" y="105"/>
                    </a:lnTo>
                    <a:lnTo>
                      <a:pt x="486" y="96"/>
                    </a:lnTo>
                    <a:lnTo>
                      <a:pt x="495" y="96"/>
                    </a:lnTo>
                    <a:lnTo>
                      <a:pt x="495" y="86"/>
                    </a:lnTo>
                    <a:lnTo>
                      <a:pt x="505" y="86"/>
                    </a:lnTo>
                    <a:lnTo>
                      <a:pt x="505" y="77"/>
                    </a:lnTo>
                    <a:lnTo>
                      <a:pt x="495" y="67"/>
                    </a:lnTo>
                    <a:lnTo>
                      <a:pt x="495" y="58"/>
                    </a:lnTo>
                    <a:lnTo>
                      <a:pt x="676" y="48"/>
                    </a:lnTo>
                    <a:lnTo>
                      <a:pt x="686" y="38"/>
                    </a:lnTo>
                    <a:lnTo>
                      <a:pt x="695" y="29"/>
                    </a:lnTo>
                    <a:lnTo>
                      <a:pt x="724" y="10"/>
                    </a:lnTo>
                    <a:lnTo>
                      <a:pt x="724" y="0"/>
                    </a:lnTo>
                    <a:lnTo>
                      <a:pt x="733" y="0"/>
                    </a:lnTo>
                    <a:lnTo>
                      <a:pt x="762" y="20"/>
                    </a:lnTo>
                    <a:lnTo>
                      <a:pt x="772" y="20"/>
                    </a:lnTo>
                    <a:lnTo>
                      <a:pt x="772" y="29"/>
                    </a:lnTo>
                    <a:lnTo>
                      <a:pt x="800" y="20"/>
                    </a:lnTo>
                    <a:lnTo>
                      <a:pt x="829" y="38"/>
                    </a:lnTo>
                    <a:lnTo>
                      <a:pt x="829" y="48"/>
                    </a:lnTo>
                    <a:lnTo>
                      <a:pt x="838" y="58"/>
                    </a:lnTo>
                    <a:lnTo>
                      <a:pt x="838" y="67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79" name="Freeform 22">
                <a:extLst>
                  <a:ext uri="{FF2B5EF4-FFF2-40B4-BE49-F238E27FC236}">
                    <a16:creationId xmlns:a16="http://schemas.microsoft.com/office/drawing/2014/main" id="{92CC7F37-5673-384F-91C6-AB371C0DE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388" y="5589588"/>
                <a:ext cx="280987" cy="312737"/>
              </a:xfrm>
              <a:custGeom>
                <a:avLst/>
                <a:gdLst>
                  <a:gd name="T0" fmla="*/ 201937 w 782"/>
                  <a:gd name="T1" fmla="*/ 20537 h 868"/>
                  <a:gd name="T2" fmla="*/ 212357 w 782"/>
                  <a:gd name="T3" fmla="*/ 44677 h 868"/>
                  <a:gd name="T4" fmla="*/ 222418 w 782"/>
                  <a:gd name="T5" fmla="*/ 61971 h 868"/>
                  <a:gd name="T6" fmla="*/ 222418 w 782"/>
                  <a:gd name="T7" fmla="*/ 78905 h 868"/>
                  <a:gd name="T8" fmla="*/ 242899 w 782"/>
                  <a:gd name="T9" fmla="*/ 89353 h 868"/>
                  <a:gd name="T10" fmla="*/ 260147 w 782"/>
                  <a:gd name="T11" fmla="*/ 89353 h 868"/>
                  <a:gd name="T12" fmla="*/ 277394 w 782"/>
                  <a:gd name="T13" fmla="*/ 106648 h 868"/>
                  <a:gd name="T14" fmla="*/ 277394 w 782"/>
                  <a:gd name="T15" fmla="*/ 113493 h 868"/>
                  <a:gd name="T16" fmla="*/ 277394 w 782"/>
                  <a:gd name="T17" fmla="*/ 127185 h 868"/>
                  <a:gd name="T18" fmla="*/ 263740 w 782"/>
                  <a:gd name="T19" fmla="*/ 140876 h 868"/>
                  <a:gd name="T20" fmla="*/ 253319 w 782"/>
                  <a:gd name="T21" fmla="*/ 150964 h 868"/>
                  <a:gd name="T22" fmla="*/ 242899 w 782"/>
                  <a:gd name="T23" fmla="*/ 161413 h 868"/>
                  <a:gd name="T24" fmla="*/ 222418 w 782"/>
                  <a:gd name="T25" fmla="*/ 175104 h 868"/>
                  <a:gd name="T26" fmla="*/ 208764 w 782"/>
                  <a:gd name="T27" fmla="*/ 216178 h 868"/>
                  <a:gd name="T28" fmla="*/ 201937 w 782"/>
                  <a:gd name="T29" fmla="*/ 223023 h 868"/>
                  <a:gd name="T30" fmla="*/ 198703 w 782"/>
                  <a:gd name="T31" fmla="*/ 216178 h 868"/>
                  <a:gd name="T32" fmla="*/ 191876 w 782"/>
                  <a:gd name="T33" fmla="*/ 223023 h 868"/>
                  <a:gd name="T34" fmla="*/ 185049 w 782"/>
                  <a:gd name="T35" fmla="*/ 223023 h 868"/>
                  <a:gd name="T36" fmla="*/ 185049 w 782"/>
                  <a:gd name="T37" fmla="*/ 236715 h 868"/>
                  <a:gd name="T38" fmla="*/ 167802 w 782"/>
                  <a:gd name="T39" fmla="*/ 247163 h 868"/>
                  <a:gd name="T40" fmla="*/ 160975 w 782"/>
                  <a:gd name="T41" fmla="*/ 247163 h 868"/>
                  <a:gd name="T42" fmla="*/ 130073 w 782"/>
                  <a:gd name="T43" fmla="*/ 250766 h 868"/>
                  <a:gd name="T44" fmla="*/ 120012 w 782"/>
                  <a:gd name="T45" fmla="*/ 257612 h 868"/>
                  <a:gd name="T46" fmla="*/ 102765 w 782"/>
                  <a:gd name="T47" fmla="*/ 260854 h 868"/>
                  <a:gd name="T48" fmla="*/ 99531 w 782"/>
                  <a:gd name="T49" fmla="*/ 267700 h 868"/>
                  <a:gd name="T50" fmla="*/ 92345 w 782"/>
                  <a:gd name="T51" fmla="*/ 271303 h 868"/>
                  <a:gd name="T52" fmla="*/ 85518 w 782"/>
                  <a:gd name="T53" fmla="*/ 274546 h 868"/>
                  <a:gd name="T54" fmla="*/ 75457 w 782"/>
                  <a:gd name="T55" fmla="*/ 291840 h 868"/>
                  <a:gd name="T56" fmla="*/ 71864 w 782"/>
                  <a:gd name="T57" fmla="*/ 298685 h 868"/>
                  <a:gd name="T58" fmla="*/ 58210 w 782"/>
                  <a:gd name="T59" fmla="*/ 305531 h 868"/>
                  <a:gd name="T60" fmla="*/ 48149 w 782"/>
                  <a:gd name="T61" fmla="*/ 301928 h 868"/>
                  <a:gd name="T62" fmla="*/ 34495 w 782"/>
                  <a:gd name="T63" fmla="*/ 295082 h 868"/>
                  <a:gd name="T64" fmla="*/ 27308 w 782"/>
                  <a:gd name="T65" fmla="*/ 288237 h 868"/>
                  <a:gd name="T66" fmla="*/ 13654 w 782"/>
                  <a:gd name="T67" fmla="*/ 288237 h 868"/>
                  <a:gd name="T68" fmla="*/ 17247 w 782"/>
                  <a:gd name="T69" fmla="*/ 281391 h 868"/>
                  <a:gd name="T70" fmla="*/ 6827 w 782"/>
                  <a:gd name="T71" fmla="*/ 257612 h 868"/>
                  <a:gd name="T72" fmla="*/ 0 w 782"/>
                  <a:gd name="T73" fmla="*/ 240317 h 868"/>
                  <a:gd name="T74" fmla="*/ 6827 w 782"/>
                  <a:gd name="T75" fmla="*/ 236715 h 868"/>
                  <a:gd name="T76" fmla="*/ 6827 w 782"/>
                  <a:gd name="T77" fmla="*/ 226626 h 868"/>
                  <a:gd name="T78" fmla="*/ 17247 w 782"/>
                  <a:gd name="T79" fmla="*/ 223023 h 868"/>
                  <a:gd name="T80" fmla="*/ 20481 w 782"/>
                  <a:gd name="T81" fmla="*/ 209332 h 868"/>
                  <a:gd name="T82" fmla="*/ 27308 w 782"/>
                  <a:gd name="T83" fmla="*/ 195641 h 868"/>
                  <a:gd name="T84" fmla="*/ 37728 w 782"/>
                  <a:gd name="T85" fmla="*/ 181950 h 868"/>
                  <a:gd name="T86" fmla="*/ 27308 w 782"/>
                  <a:gd name="T87" fmla="*/ 181950 h 868"/>
                  <a:gd name="T88" fmla="*/ 6827 w 782"/>
                  <a:gd name="T89" fmla="*/ 157810 h 868"/>
                  <a:gd name="T90" fmla="*/ 17247 w 782"/>
                  <a:gd name="T91" fmla="*/ 144118 h 868"/>
                  <a:gd name="T92" fmla="*/ 13654 w 782"/>
                  <a:gd name="T93" fmla="*/ 127185 h 868"/>
                  <a:gd name="T94" fmla="*/ 6827 w 782"/>
                  <a:gd name="T95" fmla="*/ 109890 h 868"/>
                  <a:gd name="T96" fmla="*/ 0 w 782"/>
                  <a:gd name="T97" fmla="*/ 96199 h 868"/>
                  <a:gd name="T98" fmla="*/ 0 w 782"/>
                  <a:gd name="T99" fmla="*/ 89353 h 868"/>
                  <a:gd name="T100" fmla="*/ 13654 w 782"/>
                  <a:gd name="T101" fmla="*/ 89353 h 868"/>
                  <a:gd name="T102" fmla="*/ 17247 w 782"/>
                  <a:gd name="T103" fmla="*/ 78905 h 868"/>
                  <a:gd name="T104" fmla="*/ 20481 w 782"/>
                  <a:gd name="T105" fmla="*/ 75662 h 868"/>
                  <a:gd name="T106" fmla="*/ 30901 w 782"/>
                  <a:gd name="T107" fmla="*/ 61971 h 868"/>
                  <a:gd name="T108" fmla="*/ 20481 w 782"/>
                  <a:gd name="T109" fmla="*/ 44677 h 868"/>
                  <a:gd name="T110" fmla="*/ 30901 w 782"/>
                  <a:gd name="T111" fmla="*/ 37831 h 868"/>
                  <a:gd name="T112" fmla="*/ 44555 w 782"/>
                  <a:gd name="T113" fmla="*/ 30985 h 868"/>
                  <a:gd name="T114" fmla="*/ 65037 w 782"/>
                  <a:gd name="T115" fmla="*/ 6846 h 868"/>
                  <a:gd name="T116" fmla="*/ 82284 w 782"/>
                  <a:gd name="T117" fmla="*/ 10449 h 868"/>
                  <a:gd name="T118" fmla="*/ 130073 w 782"/>
                  <a:gd name="T119" fmla="*/ 10449 h 868"/>
                  <a:gd name="T120" fmla="*/ 147321 w 782"/>
                  <a:gd name="T121" fmla="*/ 20537 h 868"/>
                  <a:gd name="T122" fmla="*/ 160975 w 782"/>
                  <a:gd name="T123" fmla="*/ 13691 h 868"/>
                  <a:gd name="T124" fmla="*/ 160975 w 782"/>
                  <a:gd name="T125" fmla="*/ 0 h 8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82" h="868">
                    <a:moveTo>
                      <a:pt x="505" y="29"/>
                    </a:moveTo>
                    <a:lnTo>
                      <a:pt x="515" y="29"/>
                    </a:lnTo>
                    <a:lnTo>
                      <a:pt x="524" y="29"/>
                    </a:lnTo>
                    <a:lnTo>
                      <a:pt x="524" y="38"/>
                    </a:lnTo>
                    <a:lnTo>
                      <a:pt x="524" y="48"/>
                    </a:lnTo>
                    <a:lnTo>
                      <a:pt x="553" y="57"/>
                    </a:lnTo>
                    <a:lnTo>
                      <a:pt x="553" y="67"/>
                    </a:lnTo>
                    <a:lnTo>
                      <a:pt x="562" y="67"/>
                    </a:lnTo>
                    <a:lnTo>
                      <a:pt x="562" y="57"/>
                    </a:lnTo>
                    <a:lnTo>
                      <a:pt x="572" y="57"/>
                    </a:lnTo>
                    <a:lnTo>
                      <a:pt x="572" y="67"/>
                    </a:lnTo>
                    <a:lnTo>
                      <a:pt x="581" y="86"/>
                    </a:lnTo>
                    <a:lnTo>
                      <a:pt x="591" y="95"/>
                    </a:lnTo>
                    <a:lnTo>
                      <a:pt x="591" y="105"/>
                    </a:lnTo>
                    <a:lnTo>
                      <a:pt x="600" y="105"/>
                    </a:lnTo>
                    <a:lnTo>
                      <a:pt x="600" y="115"/>
                    </a:lnTo>
                    <a:lnTo>
                      <a:pt x="591" y="124"/>
                    </a:lnTo>
                    <a:lnTo>
                      <a:pt x="600" y="134"/>
                    </a:lnTo>
                    <a:lnTo>
                      <a:pt x="610" y="134"/>
                    </a:lnTo>
                    <a:lnTo>
                      <a:pt x="619" y="134"/>
                    </a:lnTo>
                    <a:lnTo>
                      <a:pt x="619" y="143"/>
                    </a:lnTo>
                    <a:lnTo>
                      <a:pt x="619" y="153"/>
                    </a:lnTo>
                    <a:lnTo>
                      <a:pt x="619" y="172"/>
                    </a:lnTo>
                    <a:lnTo>
                      <a:pt x="629" y="181"/>
                    </a:lnTo>
                    <a:lnTo>
                      <a:pt x="629" y="191"/>
                    </a:lnTo>
                    <a:lnTo>
                      <a:pt x="619" y="200"/>
                    </a:lnTo>
                    <a:lnTo>
                      <a:pt x="619" y="210"/>
                    </a:lnTo>
                    <a:lnTo>
                      <a:pt x="619" y="219"/>
                    </a:lnTo>
                    <a:lnTo>
                      <a:pt x="629" y="219"/>
                    </a:lnTo>
                    <a:lnTo>
                      <a:pt x="629" y="229"/>
                    </a:lnTo>
                    <a:lnTo>
                      <a:pt x="648" y="238"/>
                    </a:lnTo>
                    <a:lnTo>
                      <a:pt x="658" y="238"/>
                    </a:lnTo>
                    <a:lnTo>
                      <a:pt x="667" y="248"/>
                    </a:lnTo>
                    <a:lnTo>
                      <a:pt x="676" y="248"/>
                    </a:lnTo>
                    <a:lnTo>
                      <a:pt x="686" y="248"/>
                    </a:lnTo>
                    <a:lnTo>
                      <a:pt x="696" y="248"/>
                    </a:lnTo>
                    <a:lnTo>
                      <a:pt x="705" y="248"/>
                    </a:lnTo>
                    <a:lnTo>
                      <a:pt x="715" y="248"/>
                    </a:lnTo>
                    <a:lnTo>
                      <a:pt x="715" y="238"/>
                    </a:lnTo>
                    <a:lnTo>
                      <a:pt x="715" y="248"/>
                    </a:lnTo>
                    <a:lnTo>
                      <a:pt x="724" y="248"/>
                    </a:lnTo>
                    <a:lnTo>
                      <a:pt x="724" y="258"/>
                    </a:lnTo>
                    <a:lnTo>
                      <a:pt x="734" y="258"/>
                    </a:lnTo>
                    <a:lnTo>
                      <a:pt x="743" y="258"/>
                    </a:lnTo>
                    <a:lnTo>
                      <a:pt x="743" y="267"/>
                    </a:lnTo>
                    <a:lnTo>
                      <a:pt x="762" y="267"/>
                    </a:lnTo>
                    <a:lnTo>
                      <a:pt x="772" y="276"/>
                    </a:lnTo>
                    <a:lnTo>
                      <a:pt x="772" y="286"/>
                    </a:lnTo>
                    <a:lnTo>
                      <a:pt x="772" y="296"/>
                    </a:lnTo>
                    <a:lnTo>
                      <a:pt x="781" y="296"/>
                    </a:lnTo>
                    <a:lnTo>
                      <a:pt x="781" y="305"/>
                    </a:lnTo>
                    <a:lnTo>
                      <a:pt x="781" y="315"/>
                    </a:lnTo>
                    <a:lnTo>
                      <a:pt x="772" y="315"/>
                    </a:lnTo>
                    <a:lnTo>
                      <a:pt x="781" y="315"/>
                    </a:lnTo>
                    <a:lnTo>
                      <a:pt x="781" y="324"/>
                    </a:lnTo>
                    <a:lnTo>
                      <a:pt x="781" y="334"/>
                    </a:lnTo>
                    <a:lnTo>
                      <a:pt x="772" y="334"/>
                    </a:lnTo>
                    <a:lnTo>
                      <a:pt x="772" y="343"/>
                    </a:lnTo>
                    <a:lnTo>
                      <a:pt x="772" y="353"/>
                    </a:lnTo>
                    <a:lnTo>
                      <a:pt x="781" y="372"/>
                    </a:lnTo>
                    <a:lnTo>
                      <a:pt x="762" y="381"/>
                    </a:lnTo>
                    <a:lnTo>
                      <a:pt x="753" y="381"/>
                    </a:lnTo>
                    <a:lnTo>
                      <a:pt x="743" y="391"/>
                    </a:lnTo>
                    <a:lnTo>
                      <a:pt x="734" y="391"/>
                    </a:lnTo>
                    <a:lnTo>
                      <a:pt x="724" y="400"/>
                    </a:lnTo>
                    <a:lnTo>
                      <a:pt x="724" y="410"/>
                    </a:lnTo>
                    <a:lnTo>
                      <a:pt x="715" y="410"/>
                    </a:lnTo>
                    <a:lnTo>
                      <a:pt x="705" y="410"/>
                    </a:lnTo>
                    <a:lnTo>
                      <a:pt x="705" y="419"/>
                    </a:lnTo>
                    <a:lnTo>
                      <a:pt x="696" y="429"/>
                    </a:lnTo>
                    <a:lnTo>
                      <a:pt x="686" y="438"/>
                    </a:lnTo>
                    <a:lnTo>
                      <a:pt x="676" y="438"/>
                    </a:lnTo>
                    <a:lnTo>
                      <a:pt x="676" y="448"/>
                    </a:lnTo>
                    <a:lnTo>
                      <a:pt x="667" y="448"/>
                    </a:lnTo>
                    <a:lnTo>
                      <a:pt x="658" y="448"/>
                    </a:lnTo>
                    <a:lnTo>
                      <a:pt x="648" y="457"/>
                    </a:lnTo>
                    <a:lnTo>
                      <a:pt x="648" y="467"/>
                    </a:lnTo>
                    <a:lnTo>
                      <a:pt x="638" y="476"/>
                    </a:lnTo>
                    <a:lnTo>
                      <a:pt x="619" y="476"/>
                    </a:lnTo>
                    <a:lnTo>
                      <a:pt x="619" y="486"/>
                    </a:lnTo>
                    <a:lnTo>
                      <a:pt x="610" y="496"/>
                    </a:lnTo>
                    <a:lnTo>
                      <a:pt x="610" y="505"/>
                    </a:lnTo>
                    <a:lnTo>
                      <a:pt x="610" y="514"/>
                    </a:lnTo>
                    <a:lnTo>
                      <a:pt x="600" y="543"/>
                    </a:lnTo>
                    <a:lnTo>
                      <a:pt x="591" y="572"/>
                    </a:lnTo>
                    <a:lnTo>
                      <a:pt x="581" y="572"/>
                    </a:lnTo>
                    <a:lnTo>
                      <a:pt x="581" y="581"/>
                    </a:lnTo>
                    <a:lnTo>
                      <a:pt x="581" y="591"/>
                    </a:lnTo>
                    <a:lnTo>
                      <a:pt x="581" y="600"/>
                    </a:lnTo>
                    <a:lnTo>
                      <a:pt x="581" y="610"/>
                    </a:lnTo>
                    <a:lnTo>
                      <a:pt x="572" y="610"/>
                    </a:lnTo>
                    <a:lnTo>
                      <a:pt x="572" y="619"/>
                    </a:lnTo>
                    <a:lnTo>
                      <a:pt x="562" y="619"/>
                    </a:lnTo>
                    <a:lnTo>
                      <a:pt x="562" y="610"/>
                    </a:lnTo>
                    <a:lnTo>
                      <a:pt x="562" y="600"/>
                    </a:lnTo>
                    <a:lnTo>
                      <a:pt x="553" y="600"/>
                    </a:lnTo>
                    <a:lnTo>
                      <a:pt x="543" y="600"/>
                    </a:lnTo>
                    <a:lnTo>
                      <a:pt x="534" y="600"/>
                    </a:lnTo>
                    <a:lnTo>
                      <a:pt x="534" y="610"/>
                    </a:lnTo>
                    <a:lnTo>
                      <a:pt x="534" y="619"/>
                    </a:lnTo>
                    <a:lnTo>
                      <a:pt x="543" y="619"/>
                    </a:lnTo>
                    <a:lnTo>
                      <a:pt x="534" y="619"/>
                    </a:lnTo>
                    <a:lnTo>
                      <a:pt x="524" y="610"/>
                    </a:lnTo>
                    <a:lnTo>
                      <a:pt x="515" y="610"/>
                    </a:lnTo>
                    <a:lnTo>
                      <a:pt x="515" y="619"/>
                    </a:lnTo>
                    <a:lnTo>
                      <a:pt x="515" y="639"/>
                    </a:lnTo>
                    <a:lnTo>
                      <a:pt x="524" y="639"/>
                    </a:lnTo>
                    <a:lnTo>
                      <a:pt x="515" y="648"/>
                    </a:lnTo>
                    <a:lnTo>
                      <a:pt x="505" y="648"/>
                    </a:lnTo>
                    <a:lnTo>
                      <a:pt x="515" y="657"/>
                    </a:lnTo>
                    <a:lnTo>
                      <a:pt x="505" y="667"/>
                    </a:lnTo>
                    <a:lnTo>
                      <a:pt x="505" y="677"/>
                    </a:lnTo>
                    <a:lnTo>
                      <a:pt x="505" y="686"/>
                    </a:lnTo>
                    <a:lnTo>
                      <a:pt x="495" y="696"/>
                    </a:lnTo>
                    <a:lnTo>
                      <a:pt x="486" y="686"/>
                    </a:lnTo>
                    <a:lnTo>
                      <a:pt x="477" y="686"/>
                    </a:lnTo>
                    <a:lnTo>
                      <a:pt x="467" y="686"/>
                    </a:lnTo>
                    <a:lnTo>
                      <a:pt x="457" y="677"/>
                    </a:lnTo>
                    <a:lnTo>
                      <a:pt x="448" y="677"/>
                    </a:lnTo>
                    <a:lnTo>
                      <a:pt x="448" y="686"/>
                    </a:lnTo>
                    <a:lnTo>
                      <a:pt x="457" y="686"/>
                    </a:lnTo>
                    <a:lnTo>
                      <a:pt x="448" y="686"/>
                    </a:lnTo>
                    <a:lnTo>
                      <a:pt x="448" y="696"/>
                    </a:lnTo>
                    <a:lnTo>
                      <a:pt x="438" y="705"/>
                    </a:lnTo>
                    <a:lnTo>
                      <a:pt x="429" y="696"/>
                    </a:lnTo>
                    <a:lnTo>
                      <a:pt x="419" y="696"/>
                    </a:lnTo>
                    <a:lnTo>
                      <a:pt x="419" y="686"/>
                    </a:lnTo>
                    <a:lnTo>
                      <a:pt x="410" y="686"/>
                    </a:lnTo>
                    <a:lnTo>
                      <a:pt x="400" y="686"/>
                    </a:lnTo>
                    <a:lnTo>
                      <a:pt x="391" y="696"/>
                    </a:lnTo>
                    <a:lnTo>
                      <a:pt x="381" y="696"/>
                    </a:lnTo>
                    <a:lnTo>
                      <a:pt x="372" y="686"/>
                    </a:lnTo>
                    <a:lnTo>
                      <a:pt x="362" y="696"/>
                    </a:lnTo>
                    <a:lnTo>
                      <a:pt x="362" y="705"/>
                    </a:lnTo>
                    <a:lnTo>
                      <a:pt x="353" y="705"/>
                    </a:lnTo>
                    <a:lnTo>
                      <a:pt x="353" y="715"/>
                    </a:lnTo>
                    <a:lnTo>
                      <a:pt x="353" y="705"/>
                    </a:lnTo>
                    <a:lnTo>
                      <a:pt x="343" y="705"/>
                    </a:lnTo>
                    <a:lnTo>
                      <a:pt x="334" y="705"/>
                    </a:lnTo>
                    <a:lnTo>
                      <a:pt x="334" y="715"/>
                    </a:lnTo>
                    <a:lnTo>
                      <a:pt x="324" y="705"/>
                    </a:lnTo>
                    <a:lnTo>
                      <a:pt x="305" y="715"/>
                    </a:lnTo>
                    <a:lnTo>
                      <a:pt x="286" y="715"/>
                    </a:lnTo>
                    <a:lnTo>
                      <a:pt x="286" y="724"/>
                    </a:lnTo>
                    <a:lnTo>
                      <a:pt x="286" y="734"/>
                    </a:lnTo>
                    <a:lnTo>
                      <a:pt x="295" y="743"/>
                    </a:lnTo>
                    <a:lnTo>
                      <a:pt x="286" y="743"/>
                    </a:lnTo>
                    <a:lnTo>
                      <a:pt x="277" y="743"/>
                    </a:lnTo>
                    <a:lnTo>
                      <a:pt x="267" y="753"/>
                    </a:lnTo>
                    <a:lnTo>
                      <a:pt x="257" y="753"/>
                    </a:lnTo>
                    <a:lnTo>
                      <a:pt x="257" y="762"/>
                    </a:lnTo>
                    <a:lnTo>
                      <a:pt x="248" y="762"/>
                    </a:lnTo>
                    <a:lnTo>
                      <a:pt x="238" y="762"/>
                    </a:lnTo>
                    <a:lnTo>
                      <a:pt x="238" y="772"/>
                    </a:lnTo>
                    <a:lnTo>
                      <a:pt x="229" y="772"/>
                    </a:lnTo>
                    <a:lnTo>
                      <a:pt x="229" y="781"/>
                    </a:lnTo>
                    <a:lnTo>
                      <a:pt x="229" y="791"/>
                    </a:lnTo>
                    <a:lnTo>
                      <a:pt x="219" y="791"/>
                    </a:lnTo>
                    <a:lnTo>
                      <a:pt x="210" y="810"/>
                    </a:lnTo>
                    <a:lnTo>
                      <a:pt x="200" y="810"/>
                    </a:lnTo>
                    <a:lnTo>
                      <a:pt x="200" y="819"/>
                    </a:lnTo>
                    <a:lnTo>
                      <a:pt x="200" y="829"/>
                    </a:lnTo>
                    <a:lnTo>
                      <a:pt x="200" y="838"/>
                    </a:lnTo>
                    <a:lnTo>
                      <a:pt x="191" y="848"/>
                    </a:lnTo>
                    <a:lnTo>
                      <a:pt x="181" y="857"/>
                    </a:lnTo>
                    <a:lnTo>
                      <a:pt x="172" y="867"/>
                    </a:lnTo>
                    <a:lnTo>
                      <a:pt x="162" y="848"/>
                    </a:lnTo>
                    <a:lnTo>
                      <a:pt x="162" y="838"/>
                    </a:lnTo>
                    <a:lnTo>
                      <a:pt x="153" y="838"/>
                    </a:lnTo>
                    <a:lnTo>
                      <a:pt x="153" y="829"/>
                    </a:lnTo>
                    <a:lnTo>
                      <a:pt x="143" y="829"/>
                    </a:lnTo>
                    <a:lnTo>
                      <a:pt x="143" y="838"/>
                    </a:lnTo>
                    <a:lnTo>
                      <a:pt x="134" y="838"/>
                    </a:lnTo>
                    <a:lnTo>
                      <a:pt x="124" y="838"/>
                    </a:lnTo>
                    <a:lnTo>
                      <a:pt x="105" y="829"/>
                    </a:lnTo>
                    <a:lnTo>
                      <a:pt x="105" y="819"/>
                    </a:lnTo>
                    <a:lnTo>
                      <a:pt x="96" y="819"/>
                    </a:lnTo>
                    <a:lnTo>
                      <a:pt x="105" y="810"/>
                    </a:lnTo>
                    <a:lnTo>
                      <a:pt x="96" y="810"/>
                    </a:lnTo>
                    <a:lnTo>
                      <a:pt x="86" y="800"/>
                    </a:lnTo>
                    <a:lnTo>
                      <a:pt x="76" y="800"/>
                    </a:lnTo>
                    <a:lnTo>
                      <a:pt x="76" y="810"/>
                    </a:lnTo>
                    <a:lnTo>
                      <a:pt x="57" y="800"/>
                    </a:lnTo>
                    <a:lnTo>
                      <a:pt x="48" y="800"/>
                    </a:lnTo>
                    <a:lnTo>
                      <a:pt x="38" y="810"/>
                    </a:lnTo>
                    <a:lnTo>
                      <a:pt x="38" y="800"/>
                    </a:lnTo>
                    <a:lnTo>
                      <a:pt x="38" y="791"/>
                    </a:lnTo>
                    <a:lnTo>
                      <a:pt x="38" y="781"/>
                    </a:lnTo>
                    <a:lnTo>
                      <a:pt x="48" y="781"/>
                    </a:lnTo>
                    <a:lnTo>
                      <a:pt x="48" y="772"/>
                    </a:lnTo>
                    <a:lnTo>
                      <a:pt x="38" y="772"/>
                    </a:lnTo>
                    <a:lnTo>
                      <a:pt x="19" y="743"/>
                    </a:lnTo>
                    <a:lnTo>
                      <a:pt x="19" y="734"/>
                    </a:lnTo>
                    <a:lnTo>
                      <a:pt x="19" y="724"/>
                    </a:lnTo>
                    <a:lnTo>
                      <a:pt x="19" y="715"/>
                    </a:lnTo>
                    <a:lnTo>
                      <a:pt x="19" y="705"/>
                    </a:lnTo>
                    <a:lnTo>
                      <a:pt x="10" y="705"/>
                    </a:lnTo>
                    <a:lnTo>
                      <a:pt x="10" y="696"/>
                    </a:lnTo>
                    <a:lnTo>
                      <a:pt x="10" y="686"/>
                    </a:lnTo>
                    <a:lnTo>
                      <a:pt x="0" y="677"/>
                    </a:lnTo>
                    <a:lnTo>
                      <a:pt x="0" y="667"/>
                    </a:lnTo>
                    <a:lnTo>
                      <a:pt x="0" y="657"/>
                    </a:lnTo>
                    <a:lnTo>
                      <a:pt x="10" y="657"/>
                    </a:lnTo>
                    <a:lnTo>
                      <a:pt x="19" y="657"/>
                    </a:lnTo>
                    <a:lnTo>
                      <a:pt x="19" y="648"/>
                    </a:lnTo>
                    <a:lnTo>
                      <a:pt x="29" y="648"/>
                    </a:lnTo>
                    <a:lnTo>
                      <a:pt x="29" y="639"/>
                    </a:lnTo>
                    <a:lnTo>
                      <a:pt x="29" y="629"/>
                    </a:lnTo>
                    <a:lnTo>
                      <a:pt x="19" y="629"/>
                    </a:lnTo>
                    <a:lnTo>
                      <a:pt x="19" y="619"/>
                    </a:lnTo>
                    <a:lnTo>
                      <a:pt x="29" y="619"/>
                    </a:lnTo>
                    <a:lnTo>
                      <a:pt x="38" y="619"/>
                    </a:lnTo>
                    <a:lnTo>
                      <a:pt x="48" y="619"/>
                    </a:lnTo>
                    <a:lnTo>
                      <a:pt x="48" y="610"/>
                    </a:lnTo>
                    <a:lnTo>
                      <a:pt x="57" y="600"/>
                    </a:lnTo>
                    <a:lnTo>
                      <a:pt x="57" y="591"/>
                    </a:lnTo>
                    <a:lnTo>
                      <a:pt x="57" y="581"/>
                    </a:lnTo>
                    <a:lnTo>
                      <a:pt x="57" y="572"/>
                    </a:lnTo>
                    <a:lnTo>
                      <a:pt x="57" y="562"/>
                    </a:lnTo>
                    <a:lnTo>
                      <a:pt x="48" y="553"/>
                    </a:lnTo>
                    <a:lnTo>
                      <a:pt x="48" y="543"/>
                    </a:lnTo>
                    <a:lnTo>
                      <a:pt x="57" y="543"/>
                    </a:lnTo>
                    <a:lnTo>
                      <a:pt x="57" y="534"/>
                    </a:lnTo>
                    <a:lnTo>
                      <a:pt x="76" y="543"/>
                    </a:lnTo>
                    <a:lnTo>
                      <a:pt x="76" y="534"/>
                    </a:lnTo>
                    <a:lnTo>
                      <a:pt x="86" y="534"/>
                    </a:lnTo>
                    <a:lnTo>
                      <a:pt x="96" y="534"/>
                    </a:lnTo>
                    <a:lnTo>
                      <a:pt x="96" y="524"/>
                    </a:lnTo>
                    <a:lnTo>
                      <a:pt x="105" y="514"/>
                    </a:lnTo>
                    <a:lnTo>
                      <a:pt x="105" y="505"/>
                    </a:lnTo>
                    <a:lnTo>
                      <a:pt x="105" y="496"/>
                    </a:lnTo>
                    <a:lnTo>
                      <a:pt x="96" y="496"/>
                    </a:lnTo>
                    <a:lnTo>
                      <a:pt x="86" y="496"/>
                    </a:lnTo>
                    <a:lnTo>
                      <a:pt x="76" y="496"/>
                    </a:lnTo>
                    <a:lnTo>
                      <a:pt x="76" y="505"/>
                    </a:lnTo>
                    <a:lnTo>
                      <a:pt x="57" y="496"/>
                    </a:lnTo>
                    <a:lnTo>
                      <a:pt x="57" y="486"/>
                    </a:lnTo>
                    <a:lnTo>
                      <a:pt x="48" y="486"/>
                    </a:lnTo>
                    <a:lnTo>
                      <a:pt x="48" y="476"/>
                    </a:lnTo>
                    <a:lnTo>
                      <a:pt x="29" y="448"/>
                    </a:lnTo>
                    <a:lnTo>
                      <a:pt x="29" y="438"/>
                    </a:lnTo>
                    <a:lnTo>
                      <a:pt x="19" y="438"/>
                    </a:lnTo>
                    <a:lnTo>
                      <a:pt x="29" y="438"/>
                    </a:lnTo>
                    <a:lnTo>
                      <a:pt x="29" y="429"/>
                    </a:lnTo>
                    <a:lnTo>
                      <a:pt x="38" y="429"/>
                    </a:lnTo>
                    <a:lnTo>
                      <a:pt x="29" y="419"/>
                    </a:lnTo>
                    <a:lnTo>
                      <a:pt x="29" y="410"/>
                    </a:lnTo>
                    <a:lnTo>
                      <a:pt x="38" y="410"/>
                    </a:lnTo>
                    <a:lnTo>
                      <a:pt x="38" y="400"/>
                    </a:lnTo>
                    <a:lnTo>
                      <a:pt x="48" y="400"/>
                    </a:lnTo>
                    <a:lnTo>
                      <a:pt x="48" y="391"/>
                    </a:lnTo>
                    <a:lnTo>
                      <a:pt x="48" y="381"/>
                    </a:lnTo>
                    <a:lnTo>
                      <a:pt x="57" y="372"/>
                    </a:lnTo>
                    <a:lnTo>
                      <a:pt x="48" y="372"/>
                    </a:lnTo>
                    <a:lnTo>
                      <a:pt x="38" y="362"/>
                    </a:lnTo>
                    <a:lnTo>
                      <a:pt x="38" y="353"/>
                    </a:lnTo>
                    <a:lnTo>
                      <a:pt x="29" y="343"/>
                    </a:lnTo>
                    <a:lnTo>
                      <a:pt x="29" y="334"/>
                    </a:lnTo>
                    <a:lnTo>
                      <a:pt x="29" y="324"/>
                    </a:lnTo>
                    <a:lnTo>
                      <a:pt x="29" y="315"/>
                    </a:lnTo>
                    <a:lnTo>
                      <a:pt x="19" y="315"/>
                    </a:lnTo>
                    <a:lnTo>
                      <a:pt x="19" y="305"/>
                    </a:lnTo>
                    <a:lnTo>
                      <a:pt x="19" y="296"/>
                    </a:lnTo>
                    <a:lnTo>
                      <a:pt x="19" y="276"/>
                    </a:lnTo>
                    <a:lnTo>
                      <a:pt x="10" y="276"/>
                    </a:lnTo>
                    <a:lnTo>
                      <a:pt x="10" y="267"/>
                    </a:lnTo>
                    <a:lnTo>
                      <a:pt x="0" y="267"/>
                    </a:lnTo>
                    <a:lnTo>
                      <a:pt x="10" y="267"/>
                    </a:lnTo>
                    <a:lnTo>
                      <a:pt x="10" y="258"/>
                    </a:lnTo>
                    <a:lnTo>
                      <a:pt x="10" y="248"/>
                    </a:lnTo>
                    <a:lnTo>
                      <a:pt x="0" y="248"/>
                    </a:lnTo>
                    <a:lnTo>
                      <a:pt x="10" y="238"/>
                    </a:lnTo>
                    <a:lnTo>
                      <a:pt x="19" y="248"/>
                    </a:lnTo>
                    <a:lnTo>
                      <a:pt x="29" y="248"/>
                    </a:lnTo>
                    <a:lnTo>
                      <a:pt x="29" y="258"/>
                    </a:lnTo>
                    <a:lnTo>
                      <a:pt x="38" y="258"/>
                    </a:lnTo>
                    <a:lnTo>
                      <a:pt x="38" y="248"/>
                    </a:lnTo>
                    <a:lnTo>
                      <a:pt x="29" y="238"/>
                    </a:lnTo>
                    <a:lnTo>
                      <a:pt x="29" y="229"/>
                    </a:lnTo>
                    <a:lnTo>
                      <a:pt x="19" y="229"/>
                    </a:lnTo>
                    <a:lnTo>
                      <a:pt x="19" y="219"/>
                    </a:lnTo>
                    <a:lnTo>
                      <a:pt x="38" y="219"/>
                    </a:lnTo>
                    <a:lnTo>
                      <a:pt x="48" y="219"/>
                    </a:lnTo>
                    <a:lnTo>
                      <a:pt x="48" y="229"/>
                    </a:lnTo>
                    <a:lnTo>
                      <a:pt x="57" y="219"/>
                    </a:lnTo>
                    <a:lnTo>
                      <a:pt x="57" y="210"/>
                    </a:lnTo>
                    <a:lnTo>
                      <a:pt x="67" y="200"/>
                    </a:lnTo>
                    <a:lnTo>
                      <a:pt x="86" y="200"/>
                    </a:lnTo>
                    <a:lnTo>
                      <a:pt x="86" y="210"/>
                    </a:lnTo>
                    <a:lnTo>
                      <a:pt x="96" y="210"/>
                    </a:lnTo>
                    <a:lnTo>
                      <a:pt x="96" y="200"/>
                    </a:lnTo>
                    <a:lnTo>
                      <a:pt x="96" y="191"/>
                    </a:lnTo>
                    <a:lnTo>
                      <a:pt x="86" y="181"/>
                    </a:lnTo>
                    <a:lnTo>
                      <a:pt x="86" y="172"/>
                    </a:lnTo>
                    <a:lnTo>
                      <a:pt x="86" y="162"/>
                    </a:lnTo>
                    <a:lnTo>
                      <a:pt x="76" y="153"/>
                    </a:lnTo>
                    <a:lnTo>
                      <a:pt x="67" y="153"/>
                    </a:lnTo>
                    <a:lnTo>
                      <a:pt x="57" y="143"/>
                    </a:lnTo>
                    <a:lnTo>
                      <a:pt x="57" y="134"/>
                    </a:lnTo>
                    <a:lnTo>
                      <a:pt x="57" y="124"/>
                    </a:lnTo>
                    <a:lnTo>
                      <a:pt x="57" y="115"/>
                    </a:lnTo>
                    <a:lnTo>
                      <a:pt x="67" y="115"/>
                    </a:lnTo>
                    <a:lnTo>
                      <a:pt x="76" y="105"/>
                    </a:lnTo>
                    <a:lnTo>
                      <a:pt x="86" y="105"/>
                    </a:lnTo>
                    <a:lnTo>
                      <a:pt x="86" y="95"/>
                    </a:lnTo>
                    <a:lnTo>
                      <a:pt x="76" y="86"/>
                    </a:lnTo>
                    <a:lnTo>
                      <a:pt x="105" y="77"/>
                    </a:lnTo>
                    <a:lnTo>
                      <a:pt x="105" y="67"/>
                    </a:lnTo>
                    <a:lnTo>
                      <a:pt x="105" y="77"/>
                    </a:lnTo>
                    <a:lnTo>
                      <a:pt x="114" y="77"/>
                    </a:lnTo>
                    <a:lnTo>
                      <a:pt x="114" y="86"/>
                    </a:lnTo>
                    <a:lnTo>
                      <a:pt x="124" y="86"/>
                    </a:lnTo>
                    <a:lnTo>
                      <a:pt x="124" y="77"/>
                    </a:lnTo>
                    <a:lnTo>
                      <a:pt x="143" y="77"/>
                    </a:lnTo>
                    <a:lnTo>
                      <a:pt x="143" y="67"/>
                    </a:lnTo>
                    <a:lnTo>
                      <a:pt x="143" y="57"/>
                    </a:lnTo>
                    <a:lnTo>
                      <a:pt x="153" y="57"/>
                    </a:lnTo>
                    <a:lnTo>
                      <a:pt x="162" y="48"/>
                    </a:lnTo>
                    <a:lnTo>
                      <a:pt x="181" y="19"/>
                    </a:lnTo>
                    <a:lnTo>
                      <a:pt x="191" y="19"/>
                    </a:lnTo>
                    <a:lnTo>
                      <a:pt x="200" y="19"/>
                    </a:lnTo>
                    <a:lnTo>
                      <a:pt x="210" y="19"/>
                    </a:lnTo>
                    <a:lnTo>
                      <a:pt x="210" y="29"/>
                    </a:lnTo>
                    <a:lnTo>
                      <a:pt x="219" y="29"/>
                    </a:lnTo>
                    <a:lnTo>
                      <a:pt x="229" y="29"/>
                    </a:lnTo>
                    <a:lnTo>
                      <a:pt x="238" y="19"/>
                    </a:lnTo>
                    <a:lnTo>
                      <a:pt x="248" y="10"/>
                    </a:lnTo>
                    <a:lnTo>
                      <a:pt x="257" y="0"/>
                    </a:lnTo>
                    <a:lnTo>
                      <a:pt x="334" y="48"/>
                    </a:lnTo>
                    <a:lnTo>
                      <a:pt x="353" y="38"/>
                    </a:lnTo>
                    <a:lnTo>
                      <a:pt x="353" y="29"/>
                    </a:lnTo>
                    <a:lnTo>
                      <a:pt x="362" y="29"/>
                    </a:lnTo>
                    <a:lnTo>
                      <a:pt x="372" y="29"/>
                    </a:lnTo>
                    <a:lnTo>
                      <a:pt x="372" y="38"/>
                    </a:lnTo>
                    <a:lnTo>
                      <a:pt x="372" y="48"/>
                    </a:lnTo>
                    <a:lnTo>
                      <a:pt x="381" y="48"/>
                    </a:lnTo>
                    <a:lnTo>
                      <a:pt x="391" y="48"/>
                    </a:lnTo>
                    <a:lnTo>
                      <a:pt x="410" y="57"/>
                    </a:lnTo>
                    <a:lnTo>
                      <a:pt x="410" y="67"/>
                    </a:lnTo>
                    <a:lnTo>
                      <a:pt x="419" y="67"/>
                    </a:lnTo>
                    <a:lnTo>
                      <a:pt x="419" y="57"/>
                    </a:lnTo>
                    <a:lnTo>
                      <a:pt x="419" y="48"/>
                    </a:lnTo>
                    <a:lnTo>
                      <a:pt x="429" y="48"/>
                    </a:lnTo>
                    <a:lnTo>
                      <a:pt x="448" y="38"/>
                    </a:lnTo>
                    <a:lnTo>
                      <a:pt x="448" y="29"/>
                    </a:lnTo>
                    <a:lnTo>
                      <a:pt x="448" y="19"/>
                    </a:lnTo>
                    <a:lnTo>
                      <a:pt x="438" y="19"/>
                    </a:lnTo>
                    <a:lnTo>
                      <a:pt x="438" y="10"/>
                    </a:lnTo>
                    <a:lnTo>
                      <a:pt x="448" y="10"/>
                    </a:lnTo>
                    <a:lnTo>
                      <a:pt x="448" y="0"/>
                    </a:lnTo>
                    <a:lnTo>
                      <a:pt x="457" y="0"/>
                    </a:lnTo>
                    <a:lnTo>
                      <a:pt x="467" y="0"/>
                    </a:lnTo>
                    <a:lnTo>
                      <a:pt x="467" y="10"/>
                    </a:lnTo>
                    <a:lnTo>
                      <a:pt x="477" y="10"/>
                    </a:lnTo>
                    <a:lnTo>
                      <a:pt x="486" y="10"/>
                    </a:lnTo>
                    <a:lnTo>
                      <a:pt x="495" y="19"/>
                    </a:lnTo>
                    <a:lnTo>
                      <a:pt x="505" y="29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80" name="Freeform 23">
                <a:extLst>
                  <a:ext uri="{FF2B5EF4-FFF2-40B4-BE49-F238E27FC236}">
                    <a16:creationId xmlns:a16="http://schemas.microsoft.com/office/drawing/2014/main" id="{8C19B4F7-0B3E-CA4D-A72D-4526075AE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7475" y="6272213"/>
                <a:ext cx="339725" cy="230187"/>
              </a:xfrm>
              <a:custGeom>
                <a:avLst/>
                <a:gdLst>
                  <a:gd name="T0" fmla="*/ 184977 w 944"/>
                  <a:gd name="T1" fmla="*/ 41066 h 639"/>
                  <a:gd name="T2" fmla="*/ 219526 w 944"/>
                  <a:gd name="T3" fmla="*/ 58357 h 639"/>
                  <a:gd name="T4" fmla="*/ 226363 w 944"/>
                  <a:gd name="T5" fmla="*/ 75288 h 639"/>
                  <a:gd name="T6" fmla="*/ 243638 w 944"/>
                  <a:gd name="T7" fmla="*/ 95821 h 639"/>
                  <a:gd name="T8" fmla="*/ 257313 w 944"/>
                  <a:gd name="T9" fmla="*/ 109510 h 639"/>
                  <a:gd name="T10" fmla="*/ 274227 w 944"/>
                  <a:gd name="T11" fmla="*/ 123559 h 639"/>
                  <a:gd name="T12" fmla="*/ 284664 w 944"/>
                  <a:gd name="T13" fmla="*/ 130043 h 639"/>
                  <a:gd name="T14" fmla="*/ 298339 w 944"/>
                  <a:gd name="T15" fmla="*/ 133645 h 639"/>
                  <a:gd name="T16" fmla="*/ 298339 w 944"/>
                  <a:gd name="T17" fmla="*/ 144092 h 639"/>
                  <a:gd name="T18" fmla="*/ 312014 w 944"/>
                  <a:gd name="T19" fmla="*/ 150576 h 639"/>
                  <a:gd name="T20" fmla="*/ 332527 w 944"/>
                  <a:gd name="T21" fmla="*/ 154178 h 639"/>
                  <a:gd name="T22" fmla="*/ 339365 w 944"/>
                  <a:gd name="T23" fmla="*/ 161023 h 639"/>
                  <a:gd name="T24" fmla="*/ 332527 w 944"/>
                  <a:gd name="T25" fmla="*/ 174712 h 639"/>
                  <a:gd name="T26" fmla="*/ 336126 w 944"/>
                  <a:gd name="T27" fmla="*/ 185158 h 639"/>
                  <a:gd name="T28" fmla="*/ 312014 w 944"/>
                  <a:gd name="T29" fmla="*/ 181556 h 639"/>
                  <a:gd name="T30" fmla="*/ 305177 w 944"/>
                  <a:gd name="T31" fmla="*/ 185158 h 639"/>
                  <a:gd name="T32" fmla="*/ 308416 w 944"/>
                  <a:gd name="T33" fmla="*/ 205691 h 639"/>
                  <a:gd name="T34" fmla="*/ 305177 w 944"/>
                  <a:gd name="T35" fmla="*/ 219380 h 639"/>
                  <a:gd name="T36" fmla="*/ 308416 w 944"/>
                  <a:gd name="T37" fmla="*/ 222982 h 639"/>
                  <a:gd name="T38" fmla="*/ 291501 w 944"/>
                  <a:gd name="T39" fmla="*/ 222982 h 639"/>
                  <a:gd name="T40" fmla="*/ 284664 w 944"/>
                  <a:gd name="T41" fmla="*/ 212536 h 639"/>
                  <a:gd name="T42" fmla="*/ 287903 w 944"/>
                  <a:gd name="T43" fmla="*/ 209294 h 639"/>
                  <a:gd name="T44" fmla="*/ 274227 w 944"/>
                  <a:gd name="T45" fmla="*/ 202089 h 639"/>
                  <a:gd name="T46" fmla="*/ 250115 w 944"/>
                  <a:gd name="T47" fmla="*/ 198847 h 639"/>
                  <a:gd name="T48" fmla="*/ 243638 w 944"/>
                  <a:gd name="T49" fmla="*/ 195245 h 639"/>
                  <a:gd name="T50" fmla="*/ 222765 w 944"/>
                  <a:gd name="T51" fmla="*/ 192003 h 639"/>
                  <a:gd name="T52" fmla="*/ 215927 w 944"/>
                  <a:gd name="T53" fmla="*/ 195245 h 639"/>
                  <a:gd name="T54" fmla="*/ 209089 w 944"/>
                  <a:gd name="T55" fmla="*/ 198847 h 639"/>
                  <a:gd name="T56" fmla="*/ 174901 w 944"/>
                  <a:gd name="T57" fmla="*/ 198847 h 639"/>
                  <a:gd name="T58" fmla="*/ 161225 w 944"/>
                  <a:gd name="T59" fmla="*/ 195245 h 639"/>
                  <a:gd name="T60" fmla="*/ 147550 w 944"/>
                  <a:gd name="T61" fmla="*/ 192003 h 639"/>
                  <a:gd name="T62" fmla="*/ 130276 w 944"/>
                  <a:gd name="T63" fmla="*/ 174712 h 639"/>
                  <a:gd name="T64" fmla="*/ 120199 w 944"/>
                  <a:gd name="T65" fmla="*/ 185158 h 639"/>
                  <a:gd name="T66" fmla="*/ 109763 w 944"/>
                  <a:gd name="T67" fmla="*/ 188400 h 639"/>
                  <a:gd name="T68" fmla="*/ 102925 w 944"/>
                  <a:gd name="T69" fmla="*/ 195245 h 639"/>
                  <a:gd name="T70" fmla="*/ 96087 w 944"/>
                  <a:gd name="T71" fmla="*/ 188400 h 639"/>
                  <a:gd name="T72" fmla="*/ 89250 w 944"/>
                  <a:gd name="T73" fmla="*/ 192003 h 639"/>
                  <a:gd name="T74" fmla="*/ 85651 w 944"/>
                  <a:gd name="T75" fmla="*/ 188400 h 639"/>
                  <a:gd name="T76" fmla="*/ 82412 w 944"/>
                  <a:gd name="T77" fmla="*/ 185158 h 639"/>
                  <a:gd name="T78" fmla="*/ 65138 w 944"/>
                  <a:gd name="T79" fmla="*/ 174712 h 639"/>
                  <a:gd name="T80" fmla="*/ 58300 w 944"/>
                  <a:gd name="T81" fmla="*/ 157781 h 639"/>
                  <a:gd name="T82" fmla="*/ 41386 w 944"/>
                  <a:gd name="T83" fmla="*/ 133645 h 639"/>
                  <a:gd name="T84" fmla="*/ 13675 w 944"/>
                  <a:gd name="T85" fmla="*/ 109510 h 639"/>
                  <a:gd name="T86" fmla="*/ 10436 w 944"/>
                  <a:gd name="T87" fmla="*/ 92579 h 639"/>
                  <a:gd name="T88" fmla="*/ 13675 w 944"/>
                  <a:gd name="T89" fmla="*/ 78890 h 639"/>
                  <a:gd name="T90" fmla="*/ 13675 w 944"/>
                  <a:gd name="T91" fmla="*/ 54755 h 639"/>
                  <a:gd name="T92" fmla="*/ 47864 w 944"/>
                  <a:gd name="T93" fmla="*/ 41066 h 639"/>
                  <a:gd name="T94" fmla="*/ 47864 w 944"/>
                  <a:gd name="T95" fmla="*/ 34222 h 639"/>
                  <a:gd name="T96" fmla="*/ 55061 w 944"/>
                  <a:gd name="T97" fmla="*/ 23775 h 639"/>
                  <a:gd name="T98" fmla="*/ 68737 w 944"/>
                  <a:gd name="T99" fmla="*/ 23775 h 639"/>
                  <a:gd name="T100" fmla="*/ 75574 w 944"/>
                  <a:gd name="T101" fmla="*/ 27377 h 639"/>
                  <a:gd name="T102" fmla="*/ 82412 w 944"/>
                  <a:gd name="T103" fmla="*/ 16931 h 639"/>
                  <a:gd name="T104" fmla="*/ 89250 w 944"/>
                  <a:gd name="T105" fmla="*/ 10086 h 639"/>
                  <a:gd name="T106" fmla="*/ 92849 w 944"/>
                  <a:gd name="T107" fmla="*/ 16931 h 639"/>
                  <a:gd name="T108" fmla="*/ 102925 w 944"/>
                  <a:gd name="T109" fmla="*/ 10086 h 639"/>
                  <a:gd name="T110" fmla="*/ 116601 w 944"/>
                  <a:gd name="T111" fmla="*/ 6844 h 639"/>
                  <a:gd name="T112" fmla="*/ 130276 w 944"/>
                  <a:gd name="T113" fmla="*/ 10086 h 639"/>
                  <a:gd name="T114" fmla="*/ 143951 w 944"/>
                  <a:gd name="T115" fmla="*/ 13689 h 639"/>
                  <a:gd name="T116" fmla="*/ 150789 w 944"/>
                  <a:gd name="T117" fmla="*/ 10086 h 639"/>
                  <a:gd name="T118" fmla="*/ 161225 w 944"/>
                  <a:gd name="T119" fmla="*/ 13689 h 639"/>
                  <a:gd name="T120" fmla="*/ 161225 w 944"/>
                  <a:gd name="T121" fmla="*/ 27377 h 6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44" h="639">
                    <a:moveTo>
                      <a:pt x="438" y="104"/>
                    </a:moveTo>
                    <a:lnTo>
                      <a:pt x="457" y="104"/>
                    </a:lnTo>
                    <a:lnTo>
                      <a:pt x="467" y="104"/>
                    </a:lnTo>
                    <a:lnTo>
                      <a:pt x="476" y="104"/>
                    </a:lnTo>
                    <a:lnTo>
                      <a:pt x="486" y="114"/>
                    </a:lnTo>
                    <a:lnTo>
                      <a:pt x="496" y="114"/>
                    </a:lnTo>
                    <a:lnTo>
                      <a:pt x="505" y="114"/>
                    </a:lnTo>
                    <a:lnTo>
                      <a:pt x="514" y="114"/>
                    </a:lnTo>
                    <a:lnTo>
                      <a:pt x="534" y="123"/>
                    </a:lnTo>
                    <a:lnTo>
                      <a:pt x="543" y="123"/>
                    </a:lnTo>
                    <a:lnTo>
                      <a:pt x="581" y="123"/>
                    </a:lnTo>
                    <a:lnTo>
                      <a:pt x="591" y="123"/>
                    </a:lnTo>
                    <a:lnTo>
                      <a:pt x="600" y="142"/>
                    </a:lnTo>
                    <a:lnTo>
                      <a:pt x="600" y="152"/>
                    </a:lnTo>
                    <a:lnTo>
                      <a:pt x="600" y="162"/>
                    </a:lnTo>
                    <a:lnTo>
                      <a:pt x="610" y="162"/>
                    </a:lnTo>
                    <a:lnTo>
                      <a:pt x="610" y="171"/>
                    </a:lnTo>
                    <a:lnTo>
                      <a:pt x="600" y="171"/>
                    </a:lnTo>
                    <a:lnTo>
                      <a:pt x="600" y="180"/>
                    </a:lnTo>
                    <a:lnTo>
                      <a:pt x="610" y="180"/>
                    </a:lnTo>
                    <a:lnTo>
                      <a:pt x="610" y="190"/>
                    </a:lnTo>
                    <a:lnTo>
                      <a:pt x="619" y="200"/>
                    </a:lnTo>
                    <a:lnTo>
                      <a:pt x="629" y="200"/>
                    </a:lnTo>
                    <a:lnTo>
                      <a:pt x="629" y="209"/>
                    </a:lnTo>
                    <a:lnTo>
                      <a:pt x="629" y="219"/>
                    </a:lnTo>
                    <a:lnTo>
                      <a:pt x="639" y="219"/>
                    </a:lnTo>
                    <a:lnTo>
                      <a:pt x="648" y="219"/>
                    </a:lnTo>
                    <a:lnTo>
                      <a:pt x="648" y="228"/>
                    </a:lnTo>
                    <a:lnTo>
                      <a:pt x="648" y="247"/>
                    </a:lnTo>
                    <a:lnTo>
                      <a:pt x="657" y="247"/>
                    </a:lnTo>
                    <a:lnTo>
                      <a:pt x="667" y="266"/>
                    </a:lnTo>
                    <a:lnTo>
                      <a:pt x="677" y="266"/>
                    </a:lnTo>
                    <a:lnTo>
                      <a:pt x="686" y="266"/>
                    </a:lnTo>
                    <a:lnTo>
                      <a:pt x="695" y="276"/>
                    </a:lnTo>
                    <a:lnTo>
                      <a:pt x="705" y="285"/>
                    </a:lnTo>
                    <a:lnTo>
                      <a:pt x="715" y="285"/>
                    </a:lnTo>
                    <a:lnTo>
                      <a:pt x="715" y="295"/>
                    </a:lnTo>
                    <a:lnTo>
                      <a:pt x="724" y="295"/>
                    </a:lnTo>
                    <a:lnTo>
                      <a:pt x="715" y="295"/>
                    </a:lnTo>
                    <a:lnTo>
                      <a:pt x="715" y="304"/>
                    </a:lnTo>
                    <a:lnTo>
                      <a:pt x="724" y="323"/>
                    </a:lnTo>
                    <a:lnTo>
                      <a:pt x="734" y="343"/>
                    </a:lnTo>
                    <a:lnTo>
                      <a:pt x="734" y="352"/>
                    </a:lnTo>
                    <a:lnTo>
                      <a:pt x="743" y="361"/>
                    </a:lnTo>
                    <a:lnTo>
                      <a:pt x="753" y="352"/>
                    </a:lnTo>
                    <a:lnTo>
                      <a:pt x="762" y="352"/>
                    </a:lnTo>
                    <a:lnTo>
                      <a:pt x="762" y="343"/>
                    </a:lnTo>
                    <a:lnTo>
                      <a:pt x="772" y="343"/>
                    </a:lnTo>
                    <a:lnTo>
                      <a:pt x="791" y="343"/>
                    </a:lnTo>
                    <a:lnTo>
                      <a:pt x="791" y="352"/>
                    </a:lnTo>
                    <a:lnTo>
                      <a:pt x="791" y="361"/>
                    </a:lnTo>
                    <a:lnTo>
                      <a:pt x="800" y="361"/>
                    </a:lnTo>
                    <a:lnTo>
                      <a:pt x="800" y="371"/>
                    </a:lnTo>
                    <a:lnTo>
                      <a:pt x="810" y="371"/>
                    </a:lnTo>
                    <a:lnTo>
                      <a:pt x="819" y="361"/>
                    </a:lnTo>
                    <a:lnTo>
                      <a:pt x="829" y="361"/>
                    </a:lnTo>
                    <a:lnTo>
                      <a:pt x="829" y="371"/>
                    </a:lnTo>
                    <a:lnTo>
                      <a:pt x="829" y="381"/>
                    </a:lnTo>
                    <a:lnTo>
                      <a:pt x="819" y="381"/>
                    </a:lnTo>
                    <a:lnTo>
                      <a:pt x="819" y="400"/>
                    </a:lnTo>
                    <a:lnTo>
                      <a:pt x="829" y="400"/>
                    </a:lnTo>
                    <a:lnTo>
                      <a:pt x="838" y="400"/>
                    </a:lnTo>
                    <a:lnTo>
                      <a:pt x="838" y="409"/>
                    </a:lnTo>
                    <a:lnTo>
                      <a:pt x="838" y="418"/>
                    </a:lnTo>
                    <a:lnTo>
                      <a:pt x="857" y="428"/>
                    </a:lnTo>
                    <a:lnTo>
                      <a:pt x="867" y="418"/>
                    </a:lnTo>
                    <a:lnTo>
                      <a:pt x="886" y="418"/>
                    </a:lnTo>
                    <a:lnTo>
                      <a:pt x="895" y="418"/>
                    </a:lnTo>
                    <a:lnTo>
                      <a:pt x="895" y="428"/>
                    </a:lnTo>
                    <a:lnTo>
                      <a:pt x="905" y="428"/>
                    </a:lnTo>
                    <a:lnTo>
                      <a:pt x="915" y="418"/>
                    </a:lnTo>
                    <a:lnTo>
                      <a:pt x="924" y="418"/>
                    </a:lnTo>
                    <a:lnTo>
                      <a:pt x="924" y="428"/>
                    </a:lnTo>
                    <a:lnTo>
                      <a:pt x="924" y="438"/>
                    </a:lnTo>
                    <a:lnTo>
                      <a:pt x="934" y="438"/>
                    </a:lnTo>
                    <a:lnTo>
                      <a:pt x="943" y="438"/>
                    </a:lnTo>
                    <a:lnTo>
                      <a:pt x="943" y="447"/>
                    </a:lnTo>
                    <a:lnTo>
                      <a:pt x="943" y="457"/>
                    </a:lnTo>
                    <a:lnTo>
                      <a:pt x="934" y="466"/>
                    </a:lnTo>
                    <a:lnTo>
                      <a:pt x="934" y="476"/>
                    </a:lnTo>
                    <a:lnTo>
                      <a:pt x="934" y="485"/>
                    </a:lnTo>
                    <a:lnTo>
                      <a:pt x="924" y="485"/>
                    </a:lnTo>
                    <a:lnTo>
                      <a:pt x="924" y="495"/>
                    </a:lnTo>
                    <a:lnTo>
                      <a:pt x="924" y="504"/>
                    </a:lnTo>
                    <a:lnTo>
                      <a:pt x="934" y="514"/>
                    </a:lnTo>
                    <a:lnTo>
                      <a:pt x="924" y="514"/>
                    </a:lnTo>
                    <a:lnTo>
                      <a:pt x="915" y="523"/>
                    </a:lnTo>
                    <a:lnTo>
                      <a:pt x="895" y="514"/>
                    </a:lnTo>
                    <a:lnTo>
                      <a:pt x="886" y="504"/>
                    </a:lnTo>
                    <a:lnTo>
                      <a:pt x="877" y="504"/>
                    </a:lnTo>
                    <a:lnTo>
                      <a:pt x="877" y="495"/>
                    </a:lnTo>
                    <a:lnTo>
                      <a:pt x="877" y="504"/>
                    </a:lnTo>
                    <a:lnTo>
                      <a:pt x="867" y="504"/>
                    </a:lnTo>
                    <a:lnTo>
                      <a:pt x="867" y="514"/>
                    </a:lnTo>
                    <a:lnTo>
                      <a:pt x="867" y="523"/>
                    </a:lnTo>
                    <a:lnTo>
                      <a:pt x="857" y="514"/>
                    </a:lnTo>
                    <a:lnTo>
                      <a:pt x="848" y="514"/>
                    </a:lnTo>
                    <a:lnTo>
                      <a:pt x="848" y="523"/>
                    </a:lnTo>
                    <a:lnTo>
                      <a:pt x="857" y="533"/>
                    </a:lnTo>
                    <a:lnTo>
                      <a:pt x="857" y="552"/>
                    </a:lnTo>
                    <a:lnTo>
                      <a:pt x="867" y="561"/>
                    </a:lnTo>
                    <a:lnTo>
                      <a:pt x="867" y="571"/>
                    </a:lnTo>
                    <a:lnTo>
                      <a:pt x="857" y="571"/>
                    </a:lnTo>
                    <a:lnTo>
                      <a:pt x="857" y="581"/>
                    </a:lnTo>
                    <a:lnTo>
                      <a:pt x="857" y="590"/>
                    </a:lnTo>
                    <a:lnTo>
                      <a:pt x="848" y="590"/>
                    </a:lnTo>
                    <a:lnTo>
                      <a:pt x="848" y="609"/>
                    </a:lnTo>
                    <a:lnTo>
                      <a:pt x="848" y="619"/>
                    </a:lnTo>
                    <a:lnTo>
                      <a:pt x="857" y="619"/>
                    </a:lnTo>
                    <a:lnTo>
                      <a:pt x="857" y="628"/>
                    </a:lnTo>
                    <a:lnTo>
                      <a:pt x="848" y="628"/>
                    </a:lnTo>
                    <a:lnTo>
                      <a:pt x="848" y="638"/>
                    </a:lnTo>
                    <a:lnTo>
                      <a:pt x="838" y="638"/>
                    </a:lnTo>
                    <a:lnTo>
                      <a:pt x="819" y="628"/>
                    </a:lnTo>
                    <a:lnTo>
                      <a:pt x="810" y="619"/>
                    </a:lnTo>
                    <a:lnTo>
                      <a:pt x="810" y="609"/>
                    </a:lnTo>
                    <a:lnTo>
                      <a:pt x="800" y="599"/>
                    </a:lnTo>
                    <a:lnTo>
                      <a:pt x="791" y="599"/>
                    </a:lnTo>
                    <a:lnTo>
                      <a:pt x="791" y="590"/>
                    </a:lnTo>
                    <a:lnTo>
                      <a:pt x="800" y="590"/>
                    </a:lnTo>
                    <a:lnTo>
                      <a:pt x="800" y="581"/>
                    </a:lnTo>
                    <a:lnTo>
                      <a:pt x="781" y="571"/>
                    </a:lnTo>
                    <a:lnTo>
                      <a:pt x="772" y="571"/>
                    </a:lnTo>
                    <a:lnTo>
                      <a:pt x="762" y="571"/>
                    </a:lnTo>
                    <a:lnTo>
                      <a:pt x="762" y="561"/>
                    </a:lnTo>
                    <a:lnTo>
                      <a:pt x="753" y="561"/>
                    </a:lnTo>
                    <a:lnTo>
                      <a:pt x="743" y="561"/>
                    </a:lnTo>
                    <a:lnTo>
                      <a:pt x="734" y="561"/>
                    </a:lnTo>
                    <a:lnTo>
                      <a:pt x="724" y="561"/>
                    </a:lnTo>
                    <a:lnTo>
                      <a:pt x="715" y="561"/>
                    </a:lnTo>
                    <a:lnTo>
                      <a:pt x="705" y="552"/>
                    </a:lnTo>
                    <a:lnTo>
                      <a:pt x="695" y="552"/>
                    </a:lnTo>
                    <a:lnTo>
                      <a:pt x="695" y="542"/>
                    </a:lnTo>
                    <a:lnTo>
                      <a:pt x="686" y="542"/>
                    </a:lnTo>
                    <a:lnTo>
                      <a:pt x="677" y="542"/>
                    </a:lnTo>
                    <a:lnTo>
                      <a:pt x="667" y="533"/>
                    </a:lnTo>
                    <a:lnTo>
                      <a:pt x="657" y="533"/>
                    </a:lnTo>
                    <a:lnTo>
                      <a:pt x="648" y="533"/>
                    </a:lnTo>
                    <a:lnTo>
                      <a:pt x="629" y="542"/>
                    </a:lnTo>
                    <a:lnTo>
                      <a:pt x="619" y="542"/>
                    </a:lnTo>
                    <a:lnTo>
                      <a:pt x="619" y="533"/>
                    </a:lnTo>
                    <a:lnTo>
                      <a:pt x="610" y="533"/>
                    </a:lnTo>
                    <a:lnTo>
                      <a:pt x="610" y="523"/>
                    </a:lnTo>
                    <a:lnTo>
                      <a:pt x="600" y="533"/>
                    </a:lnTo>
                    <a:lnTo>
                      <a:pt x="600" y="542"/>
                    </a:lnTo>
                    <a:lnTo>
                      <a:pt x="591" y="561"/>
                    </a:lnTo>
                    <a:lnTo>
                      <a:pt x="581" y="561"/>
                    </a:lnTo>
                    <a:lnTo>
                      <a:pt x="581" y="552"/>
                    </a:lnTo>
                    <a:lnTo>
                      <a:pt x="572" y="552"/>
                    </a:lnTo>
                    <a:lnTo>
                      <a:pt x="562" y="561"/>
                    </a:lnTo>
                    <a:lnTo>
                      <a:pt x="543" y="561"/>
                    </a:lnTo>
                    <a:lnTo>
                      <a:pt x="534" y="552"/>
                    </a:lnTo>
                    <a:lnTo>
                      <a:pt x="514" y="552"/>
                    </a:lnTo>
                    <a:lnTo>
                      <a:pt x="486" y="552"/>
                    </a:lnTo>
                    <a:lnTo>
                      <a:pt x="476" y="561"/>
                    </a:lnTo>
                    <a:lnTo>
                      <a:pt x="467" y="561"/>
                    </a:lnTo>
                    <a:lnTo>
                      <a:pt x="457" y="561"/>
                    </a:lnTo>
                    <a:lnTo>
                      <a:pt x="457" y="552"/>
                    </a:lnTo>
                    <a:lnTo>
                      <a:pt x="448" y="552"/>
                    </a:lnTo>
                    <a:lnTo>
                      <a:pt x="448" y="542"/>
                    </a:lnTo>
                    <a:lnTo>
                      <a:pt x="438" y="552"/>
                    </a:lnTo>
                    <a:lnTo>
                      <a:pt x="429" y="542"/>
                    </a:lnTo>
                    <a:lnTo>
                      <a:pt x="429" y="533"/>
                    </a:lnTo>
                    <a:lnTo>
                      <a:pt x="419" y="533"/>
                    </a:lnTo>
                    <a:lnTo>
                      <a:pt x="419" y="523"/>
                    </a:lnTo>
                    <a:lnTo>
                      <a:pt x="410" y="533"/>
                    </a:lnTo>
                    <a:lnTo>
                      <a:pt x="400" y="523"/>
                    </a:lnTo>
                    <a:lnTo>
                      <a:pt x="391" y="523"/>
                    </a:lnTo>
                    <a:lnTo>
                      <a:pt x="391" y="514"/>
                    </a:lnTo>
                    <a:lnTo>
                      <a:pt x="372" y="504"/>
                    </a:lnTo>
                    <a:lnTo>
                      <a:pt x="362" y="495"/>
                    </a:lnTo>
                    <a:lnTo>
                      <a:pt x="362" y="485"/>
                    </a:lnTo>
                    <a:lnTo>
                      <a:pt x="353" y="485"/>
                    </a:lnTo>
                    <a:lnTo>
                      <a:pt x="343" y="485"/>
                    </a:lnTo>
                    <a:lnTo>
                      <a:pt x="334" y="495"/>
                    </a:lnTo>
                    <a:lnTo>
                      <a:pt x="334" y="504"/>
                    </a:lnTo>
                    <a:lnTo>
                      <a:pt x="334" y="514"/>
                    </a:lnTo>
                    <a:lnTo>
                      <a:pt x="334" y="523"/>
                    </a:lnTo>
                    <a:lnTo>
                      <a:pt x="334" y="514"/>
                    </a:lnTo>
                    <a:lnTo>
                      <a:pt x="324" y="514"/>
                    </a:lnTo>
                    <a:lnTo>
                      <a:pt x="315" y="523"/>
                    </a:lnTo>
                    <a:lnTo>
                      <a:pt x="305" y="523"/>
                    </a:lnTo>
                    <a:lnTo>
                      <a:pt x="296" y="523"/>
                    </a:lnTo>
                    <a:lnTo>
                      <a:pt x="296" y="533"/>
                    </a:lnTo>
                    <a:lnTo>
                      <a:pt x="286" y="533"/>
                    </a:lnTo>
                    <a:lnTo>
                      <a:pt x="286" y="542"/>
                    </a:lnTo>
                    <a:lnTo>
                      <a:pt x="276" y="542"/>
                    </a:lnTo>
                    <a:lnTo>
                      <a:pt x="276" y="533"/>
                    </a:lnTo>
                    <a:lnTo>
                      <a:pt x="276" y="523"/>
                    </a:lnTo>
                    <a:lnTo>
                      <a:pt x="267" y="523"/>
                    </a:lnTo>
                    <a:lnTo>
                      <a:pt x="267" y="533"/>
                    </a:lnTo>
                    <a:lnTo>
                      <a:pt x="258" y="533"/>
                    </a:lnTo>
                    <a:lnTo>
                      <a:pt x="248" y="533"/>
                    </a:lnTo>
                    <a:lnTo>
                      <a:pt x="248" y="523"/>
                    </a:lnTo>
                    <a:lnTo>
                      <a:pt x="238" y="523"/>
                    </a:lnTo>
                    <a:lnTo>
                      <a:pt x="229" y="523"/>
                    </a:lnTo>
                    <a:lnTo>
                      <a:pt x="219" y="523"/>
                    </a:lnTo>
                    <a:lnTo>
                      <a:pt x="219" y="514"/>
                    </a:lnTo>
                    <a:lnTo>
                      <a:pt x="229" y="514"/>
                    </a:lnTo>
                    <a:lnTo>
                      <a:pt x="219" y="514"/>
                    </a:lnTo>
                    <a:lnTo>
                      <a:pt x="219" y="504"/>
                    </a:lnTo>
                    <a:lnTo>
                      <a:pt x="219" y="495"/>
                    </a:lnTo>
                    <a:lnTo>
                      <a:pt x="210" y="495"/>
                    </a:lnTo>
                    <a:lnTo>
                      <a:pt x="200" y="495"/>
                    </a:lnTo>
                    <a:lnTo>
                      <a:pt x="191" y="495"/>
                    </a:lnTo>
                    <a:lnTo>
                      <a:pt x="181" y="485"/>
                    </a:lnTo>
                    <a:lnTo>
                      <a:pt x="181" y="476"/>
                    </a:lnTo>
                    <a:lnTo>
                      <a:pt x="191" y="476"/>
                    </a:lnTo>
                    <a:lnTo>
                      <a:pt x="200" y="476"/>
                    </a:lnTo>
                    <a:lnTo>
                      <a:pt x="200" y="466"/>
                    </a:lnTo>
                    <a:lnTo>
                      <a:pt x="200" y="457"/>
                    </a:lnTo>
                    <a:lnTo>
                      <a:pt x="191" y="457"/>
                    </a:lnTo>
                    <a:lnTo>
                      <a:pt x="172" y="457"/>
                    </a:lnTo>
                    <a:lnTo>
                      <a:pt x="172" y="447"/>
                    </a:lnTo>
                    <a:lnTo>
                      <a:pt x="162" y="438"/>
                    </a:lnTo>
                    <a:lnTo>
                      <a:pt x="162" y="428"/>
                    </a:lnTo>
                    <a:lnTo>
                      <a:pt x="172" y="400"/>
                    </a:lnTo>
                    <a:lnTo>
                      <a:pt x="172" y="390"/>
                    </a:lnTo>
                    <a:lnTo>
                      <a:pt x="172" y="381"/>
                    </a:lnTo>
                    <a:lnTo>
                      <a:pt x="162" y="381"/>
                    </a:lnTo>
                    <a:lnTo>
                      <a:pt x="153" y="381"/>
                    </a:lnTo>
                    <a:lnTo>
                      <a:pt x="153" y="371"/>
                    </a:lnTo>
                    <a:lnTo>
                      <a:pt x="143" y="371"/>
                    </a:lnTo>
                    <a:lnTo>
                      <a:pt x="133" y="371"/>
                    </a:lnTo>
                    <a:lnTo>
                      <a:pt x="115" y="371"/>
                    </a:lnTo>
                    <a:lnTo>
                      <a:pt x="105" y="371"/>
                    </a:lnTo>
                    <a:lnTo>
                      <a:pt x="86" y="361"/>
                    </a:lnTo>
                    <a:lnTo>
                      <a:pt x="86" y="352"/>
                    </a:lnTo>
                    <a:lnTo>
                      <a:pt x="86" y="343"/>
                    </a:lnTo>
                    <a:lnTo>
                      <a:pt x="86" y="333"/>
                    </a:lnTo>
                    <a:lnTo>
                      <a:pt x="76" y="333"/>
                    </a:lnTo>
                    <a:lnTo>
                      <a:pt x="67" y="333"/>
                    </a:lnTo>
                    <a:lnTo>
                      <a:pt x="57" y="323"/>
                    </a:lnTo>
                    <a:lnTo>
                      <a:pt x="48" y="314"/>
                    </a:lnTo>
                    <a:lnTo>
                      <a:pt x="38" y="304"/>
                    </a:lnTo>
                    <a:lnTo>
                      <a:pt x="29" y="304"/>
                    </a:lnTo>
                    <a:lnTo>
                      <a:pt x="19" y="304"/>
                    </a:lnTo>
                    <a:lnTo>
                      <a:pt x="10" y="304"/>
                    </a:lnTo>
                    <a:lnTo>
                      <a:pt x="0" y="295"/>
                    </a:lnTo>
                    <a:lnTo>
                      <a:pt x="19" y="295"/>
                    </a:lnTo>
                    <a:lnTo>
                      <a:pt x="29" y="285"/>
                    </a:lnTo>
                    <a:lnTo>
                      <a:pt x="38" y="276"/>
                    </a:lnTo>
                    <a:lnTo>
                      <a:pt x="38" y="266"/>
                    </a:lnTo>
                    <a:lnTo>
                      <a:pt x="29" y="266"/>
                    </a:lnTo>
                    <a:lnTo>
                      <a:pt x="29" y="257"/>
                    </a:lnTo>
                    <a:lnTo>
                      <a:pt x="19" y="247"/>
                    </a:lnTo>
                    <a:lnTo>
                      <a:pt x="19" y="238"/>
                    </a:lnTo>
                    <a:lnTo>
                      <a:pt x="29" y="247"/>
                    </a:lnTo>
                    <a:lnTo>
                      <a:pt x="29" y="238"/>
                    </a:lnTo>
                    <a:lnTo>
                      <a:pt x="38" y="228"/>
                    </a:lnTo>
                    <a:lnTo>
                      <a:pt x="38" y="219"/>
                    </a:lnTo>
                    <a:lnTo>
                      <a:pt x="48" y="219"/>
                    </a:lnTo>
                    <a:lnTo>
                      <a:pt x="48" y="209"/>
                    </a:lnTo>
                    <a:lnTo>
                      <a:pt x="48" y="200"/>
                    </a:lnTo>
                    <a:lnTo>
                      <a:pt x="38" y="190"/>
                    </a:lnTo>
                    <a:lnTo>
                      <a:pt x="38" y="180"/>
                    </a:lnTo>
                    <a:lnTo>
                      <a:pt x="48" y="171"/>
                    </a:lnTo>
                    <a:lnTo>
                      <a:pt x="38" y="162"/>
                    </a:lnTo>
                    <a:lnTo>
                      <a:pt x="38" y="152"/>
                    </a:lnTo>
                    <a:lnTo>
                      <a:pt x="48" y="152"/>
                    </a:lnTo>
                    <a:lnTo>
                      <a:pt x="86" y="162"/>
                    </a:lnTo>
                    <a:lnTo>
                      <a:pt x="105" y="162"/>
                    </a:lnTo>
                    <a:lnTo>
                      <a:pt x="115" y="162"/>
                    </a:lnTo>
                    <a:lnTo>
                      <a:pt x="124" y="142"/>
                    </a:lnTo>
                    <a:lnTo>
                      <a:pt x="124" y="133"/>
                    </a:lnTo>
                    <a:lnTo>
                      <a:pt x="124" y="123"/>
                    </a:lnTo>
                    <a:lnTo>
                      <a:pt x="133" y="114"/>
                    </a:lnTo>
                    <a:lnTo>
                      <a:pt x="143" y="114"/>
                    </a:lnTo>
                    <a:lnTo>
                      <a:pt x="143" y="104"/>
                    </a:lnTo>
                    <a:lnTo>
                      <a:pt x="133" y="95"/>
                    </a:lnTo>
                    <a:lnTo>
                      <a:pt x="133" y="85"/>
                    </a:lnTo>
                    <a:lnTo>
                      <a:pt x="143" y="85"/>
                    </a:lnTo>
                    <a:lnTo>
                      <a:pt x="143" y="76"/>
                    </a:lnTo>
                    <a:lnTo>
                      <a:pt x="153" y="76"/>
                    </a:lnTo>
                    <a:lnTo>
                      <a:pt x="153" y="66"/>
                    </a:lnTo>
                    <a:lnTo>
                      <a:pt x="172" y="66"/>
                    </a:lnTo>
                    <a:lnTo>
                      <a:pt x="181" y="66"/>
                    </a:lnTo>
                    <a:lnTo>
                      <a:pt x="181" y="57"/>
                    </a:lnTo>
                    <a:lnTo>
                      <a:pt x="191" y="57"/>
                    </a:lnTo>
                    <a:lnTo>
                      <a:pt x="191" y="66"/>
                    </a:lnTo>
                    <a:lnTo>
                      <a:pt x="191" y="76"/>
                    </a:lnTo>
                    <a:lnTo>
                      <a:pt x="200" y="76"/>
                    </a:lnTo>
                    <a:lnTo>
                      <a:pt x="210" y="76"/>
                    </a:lnTo>
                    <a:lnTo>
                      <a:pt x="219" y="76"/>
                    </a:lnTo>
                    <a:lnTo>
                      <a:pt x="229" y="66"/>
                    </a:lnTo>
                    <a:lnTo>
                      <a:pt x="229" y="57"/>
                    </a:lnTo>
                    <a:lnTo>
                      <a:pt x="238" y="57"/>
                    </a:lnTo>
                    <a:lnTo>
                      <a:pt x="238" y="47"/>
                    </a:lnTo>
                    <a:lnTo>
                      <a:pt x="229" y="47"/>
                    </a:lnTo>
                    <a:lnTo>
                      <a:pt x="229" y="38"/>
                    </a:lnTo>
                    <a:lnTo>
                      <a:pt x="238" y="38"/>
                    </a:lnTo>
                    <a:lnTo>
                      <a:pt x="238" y="28"/>
                    </a:lnTo>
                    <a:lnTo>
                      <a:pt x="248" y="28"/>
                    </a:lnTo>
                    <a:lnTo>
                      <a:pt x="258" y="38"/>
                    </a:lnTo>
                    <a:lnTo>
                      <a:pt x="258" y="47"/>
                    </a:lnTo>
                    <a:lnTo>
                      <a:pt x="267" y="47"/>
                    </a:lnTo>
                    <a:lnTo>
                      <a:pt x="286" y="38"/>
                    </a:lnTo>
                    <a:lnTo>
                      <a:pt x="276" y="38"/>
                    </a:lnTo>
                    <a:lnTo>
                      <a:pt x="276" y="28"/>
                    </a:lnTo>
                    <a:lnTo>
                      <a:pt x="286" y="28"/>
                    </a:lnTo>
                    <a:lnTo>
                      <a:pt x="286" y="19"/>
                    </a:lnTo>
                    <a:lnTo>
                      <a:pt x="296" y="19"/>
                    </a:lnTo>
                    <a:lnTo>
                      <a:pt x="305" y="19"/>
                    </a:lnTo>
                    <a:lnTo>
                      <a:pt x="305" y="9"/>
                    </a:lnTo>
                    <a:lnTo>
                      <a:pt x="305" y="0"/>
                    </a:lnTo>
                    <a:lnTo>
                      <a:pt x="315" y="19"/>
                    </a:lnTo>
                    <a:lnTo>
                      <a:pt x="324" y="19"/>
                    </a:lnTo>
                    <a:lnTo>
                      <a:pt x="334" y="19"/>
                    </a:lnTo>
                    <a:lnTo>
                      <a:pt x="343" y="28"/>
                    </a:lnTo>
                    <a:lnTo>
                      <a:pt x="353" y="28"/>
                    </a:lnTo>
                    <a:lnTo>
                      <a:pt x="362" y="28"/>
                    </a:lnTo>
                    <a:lnTo>
                      <a:pt x="362" y="19"/>
                    </a:lnTo>
                    <a:lnTo>
                      <a:pt x="372" y="19"/>
                    </a:lnTo>
                    <a:lnTo>
                      <a:pt x="381" y="19"/>
                    </a:lnTo>
                    <a:lnTo>
                      <a:pt x="381" y="28"/>
                    </a:lnTo>
                    <a:lnTo>
                      <a:pt x="400" y="38"/>
                    </a:lnTo>
                    <a:lnTo>
                      <a:pt x="400" y="28"/>
                    </a:lnTo>
                    <a:lnTo>
                      <a:pt x="410" y="28"/>
                    </a:lnTo>
                    <a:lnTo>
                      <a:pt x="419" y="28"/>
                    </a:lnTo>
                    <a:lnTo>
                      <a:pt x="419" y="38"/>
                    </a:lnTo>
                    <a:lnTo>
                      <a:pt x="429" y="38"/>
                    </a:lnTo>
                    <a:lnTo>
                      <a:pt x="438" y="28"/>
                    </a:lnTo>
                    <a:lnTo>
                      <a:pt x="448" y="38"/>
                    </a:lnTo>
                    <a:lnTo>
                      <a:pt x="448" y="47"/>
                    </a:lnTo>
                    <a:lnTo>
                      <a:pt x="438" y="47"/>
                    </a:lnTo>
                    <a:lnTo>
                      <a:pt x="438" y="57"/>
                    </a:lnTo>
                    <a:lnTo>
                      <a:pt x="448" y="76"/>
                    </a:lnTo>
                    <a:lnTo>
                      <a:pt x="448" y="85"/>
                    </a:lnTo>
                    <a:lnTo>
                      <a:pt x="438" y="85"/>
                    </a:lnTo>
                    <a:lnTo>
                      <a:pt x="429" y="95"/>
                    </a:lnTo>
                    <a:lnTo>
                      <a:pt x="429" y="104"/>
                    </a:lnTo>
                    <a:lnTo>
                      <a:pt x="438" y="104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81" name="Freeform 24">
                <a:extLst>
                  <a:ext uri="{FF2B5EF4-FFF2-40B4-BE49-F238E27FC236}">
                    <a16:creationId xmlns:a16="http://schemas.microsoft.com/office/drawing/2014/main" id="{D9051378-7C7C-1342-B2D2-178AB40BD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2750" y="6249988"/>
                <a:ext cx="239713" cy="239712"/>
              </a:xfrm>
              <a:custGeom>
                <a:avLst/>
                <a:gdLst>
                  <a:gd name="T0" fmla="*/ 232536 w 668"/>
                  <a:gd name="T1" fmla="*/ 71770 h 668"/>
                  <a:gd name="T2" fmla="*/ 225718 w 668"/>
                  <a:gd name="T3" fmla="*/ 95813 h 668"/>
                  <a:gd name="T4" fmla="*/ 218900 w 668"/>
                  <a:gd name="T5" fmla="*/ 106220 h 668"/>
                  <a:gd name="T6" fmla="*/ 212081 w 668"/>
                  <a:gd name="T7" fmla="*/ 116267 h 668"/>
                  <a:gd name="T8" fmla="*/ 205263 w 668"/>
                  <a:gd name="T9" fmla="*/ 126674 h 668"/>
                  <a:gd name="T10" fmla="*/ 194857 w 668"/>
                  <a:gd name="T11" fmla="*/ 136722 h 668"/>
                  <a:gd name="T12" fmla="*/ 194857 w 668"/>
                  <a:gd name="T13" fmla="*/ 147129 h 668"/>
                  <a:gd name="T14" fmla="*/ 205263 w 668"/>
                  <a:gd name="T15" fmla="*/ 167583 h 668"/>
                  <a:gd name="T16" fmla="*/ 218900 w 668"/>
                  <a:gd name="T17" fmla="*/ 191626 h 668"/>
                  <a:gd name="T18" fmla="*/ 225718 w 668"/>
                  <a:gd name="T19" fmla="*/ 198444 h 668"/>
                  <a:gd name="T20" fmla="*/ 222488 w 668"/>
                  <a:gd name="T21" fmla="*/ 215310 h 668"/>
                  <a:gd name="T22" fmla="*/ 215311 w 668"/>
                  <a:gd name="T23" fmla="*/ 225717 h 668"/>
                  <a:gd name="T24" fmla="*/ 205263 w 668"/>
                  <a:gd name="T25" fmla="*/ 229305 h 668"/>
                  <a:gd name="T26" fmla="*/ 184809 w 668"/>
                  <a:gd name="T27" fmla="*/ 232535 h 668"/>
                  <a:gd name="T28" fmla="*/ 163995 w 668"/>
                  <a:gd name="T29" fmla="*/ 225717 h 668"/>
                  <a:gd name="T30" fmla="*/ 153947 w 668"/>
                  <a:gd name="T31" fmla="*/ 218899 h 668"/>
                  <a:gd name="T32" fmla="*/ 136723 w 668"/>
                  <a:gd name="T33" fmla="*/ 215310 h 668"/>
                  <a:gd name="T34" fmla="*/ 129904 w 668"/>
                  <a:gd name="T35" fmla="*/ 198444 h 668"/>
                  <a:gd name="T36" fmla="*/ 119857 w 668"/>
                  <a:gd name="T37" fmla="*/ 188038 h 668"/>
                  <a:gd name="T38" fmla="*/ 102632 w 668"/>
                  <a:gd name="T39" fmla="*/ 184808 h 668"/>
                  <a:gd name="T40" fmla="*/ 92225 w 668"/>
                  <a:gd name="T41" fmla="*/ 188038 h 668"/>
                  <a:gd name="T42" fmla="*/ 82177 w 668"/>
                  <a:gd name="T43" fmla="*/ 170813 h 668"/>
                  <a:gd name="T44" fmla="*/ 75359 w 668"/>
                  <a:gd name="T45" fmla="*/ 167583 h 668"/>
                  <a:gd name="T46" fmla="*/ 64952 w 668"/>
                  <a:gd name="T47" fmla="*/ 170813 h 668"/>
                  <a:gd name="T48" fmla="*/ 61723 w 668"/>
                  <a:gd name="T49" fmla="*/ 170813 h 668"/>
                  <a:gd name="T50" fmla="*/ 27273 w 668"/>
                  <a:gd name="T51" fmla="*/ 174401 h 668"/>
                  <a:gd name="T52" fmla="*/ 6818 w 668"/>
                  <a:gd name="T53" fmla="*/ 167583 h 668"/>
                  <a:gd name="T54" fmla="*/ 0 w 668"/>
                  <a:gd name="T55" fmla="*/ 157535 h 668"/>
                  <a:gd name="T56" fmla="*/ 3589 w 668"/>
                  <a:gd name="T57" fmla="*/ 147129 h 668"/>
                  <a:gd name="T58" fmla="*/ 20813 w 668"/>
                  <a:gd name="T59" fmla="*/ 129904 h 668"/>
                  <a:gd name="T60" fmla="*/ 30861 w 668"/>
                  <a:gd name="T61" fmla="*/ 126674 h 668"/>
                  <a:gd name="T62" fmla="*/ 37679 w 668"/>
                  <a:gd name="T63" fmla="*/ 119856 h 668"/>
                  <a:gd name="T64" fmla="*/ 34450 w 668"/>
                  <a:gd name="T65" fmla="*/ 109449 h 668"/>
                  <a:gd name="T66" fmla="*/ 34450 w 668"/>
                  <a:gd name="T67" fmla="*/ 102631 h 668"/>
                  <a:gd name="T68" fmla="*/ 34450 w 668"/>
                  <a:gd name="T69" fmla="*/ 99402 h 668"/>
                  <a:gd name="T70" fmla="*/ 27273 w 668"/>
                  <a:gd name="T71" fmla="*/ 92583 h 668"/>
                  <a:gd name="T72" fmla="*/ 34450 w 668"/>
                  <a:gd name="T73" fmla="*/ 85406 h 668"/>
                  <a:gd name="T74" fmla="*/ 30861 w 668"/>
                  <a:gd name="T75" fmla="*/ 78947 h 668"/>
                  <a:gd name="T76" fmla="*/ 37679 w 668"/>
                  <a:gd name="T77" fmla="*/ 75359 h 668"/>
                  <a:gd name="T78" fmla="*/ 41268 w 668"/>
                  <a:gd name="T79" fmla="*/ 64952 h 668"/>
                  <a:gd name="T80" fmla="*/ 48086 w 668"/>
                  <a:gd name="T81" fmla="*/ 61722 h 668"/>
                  <a:gd name="T82" fmla="*/ 48086 w 668"/>
                  <a:gd name="T83" fmla="*/ 51316 h 668"/>
                  <a:gd name="T84" fmla="*/ 51316 w 668"/>
                  <a:gd name="T85" fmla="*/ 44497 h 668"/>
                  <a:gd name="T86" fmla="*/ 64952 w 668"/>
                  <a:gd name="T87" fmla="*/ 30861 h 668"/>
                  <a:gd name="T88" fmla="*/ 82177 w 668"/>
                  <a:gd name="T89" fmla="*/ 44497 h 668"/>
                  <a:gd name="T90" fmla="*/ 88995 w 668"/>
                  <a:gd name="T91" fmla="*/ 54904 h 668"/>
                  <a:gd name="T92" fmla="*/ 95813 w 668"/>
                  <a:gd name="T93" fmla="*/ 54904 h 668"/>
                  <a:gd name="T94" fmla="*/ 113038 w 668"/>
                  <a:gd name="T95" fmla="*/ 51316 h 668"/>
                  <a:gd name="T96" fmla="*/ 119857 w 668"/>
                  <a:gd name="T97" fmla="*/ 37679 h 668"/>
                  <a:gd name="T98" fmla="*/ 123086 w 668"/>
                  <a:gd name="T99" fmla="*/ 30861 h 668"/>
                  <a:gd name="T100" fmla="*/ 129904 w 668"/>
                  <a:gd name="T101" fmla="*/ 20813 h 668"/>
                  <a:gd name="T102" fmla="*/ 140311 w 668"/>
                  <a:gd name="T103" fmla="*/ 10407 h 668"/>
                  <a:gd name="T104" fmla="*/ 143541 w 668"/>
                  <a:gd name="T105" fmla="*/ 3589 h 668"/>
                  <a:gd name="T106" fmla="*/ 171172 w 668"/>
                  <a:gd name="T107" fmla="*/ 7177 h 668"/>
                  <a:gd name="T108" fmla="*/ 171172 w 668"/>
                  <a:gd name="T109" fmla="*/ 27631 h 668"/>
                  <a:gd name="T110" fmla="*/ 194857 w 668"/>
                  <a:gd name="T111" fmla="*/ 34450 h 668"/>
                  <a:gd name="T112" fmla="*/ 201675 w 668"/>
                  <a:gd name="T113" fmla="*/ 24043 h 668"/>
                  <a:gd name="T114" fmla="*/ 228947 w 668"/>
                  <a:gd name="T115" fmla="*/ 34450 h 668"/>
                  <a:gd name="T116" fmla="*/ 225718 w 668"/>
                  <a:gd name="T117" fmla="*/ 48086 h 6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68" h="668">
                    <a:moveTo>
                      <a:pt x="648" y="153"/>
                    </a:moveTo>
                    <a:lnTo>
                      <a:pt x="667" y="153"/>
                    </a:lnTo>
                    <a:lnTo>
                      <a:pt x="667" y="162"/>
                    </a:lnTo>
                    <a:lnTo>
                      <a:pt x="667" y="172"/>
                    </a:lnTo>
                    <a:lnTo>
                      <a:pt x="667" y="181"/>
                    </a:lnTo>
                    <a:lnTo>
                      <a:pt x="658" y="181"/>
                    </a:lnTo>
                    <a:lnTo>
                      <a:pt x="658" y="191"/>
                    </a:lnTo>
                    <a:lnTo>
                      <a:pt x="648" y="191"/>
                    </a:lnTo>
                    <a:lnTo>
                      <a:pt x="648" y="200"/>
                    </a:lnTo>
                    <a:lnTo>
                      <a:pt x="648" y="210"/>
                    </a:lnTo>
                    <a:lnTo>
                      <a:pt x="638" y="220"/>
                    </a:lnTo>
                    <a:lnTo>
                      <a:pt x="638" y="238"/>
                    </a:lnTo>
                    <a:lnTo>
                      <a:pt x="629" y="258"/>
                    </a:lnTo>
                    <a:lnTo>
                      <a:pt x="629" y="267"/>
                    </a:lnTo>
                    <a:lnTo>
                      <a:pt x="620" y="277"/>
                    </a:lnTo>
                    <a:lnTo>
                      <a:pt x="610" y="277"/>
                    </a:lnTo>
                    <a:lnTo>
                      <a:pt x="610" y="286"/>
                    </a:lnTo>
                    <a:lnTo>
                      <a:pt x="610" y="296"/>
                    </a:lnTo>
                    <a:lnTo>
                      <a:pt x="600" y="296"/>
                    </a:lnTo>
                    <a:lnTo>
                      <a:pt x="600" y="305"/>
                    </a:lnTo>
                    <a:lnTo>
                      <a:pt x="591" y="315"/>
                    </a:lnTo>
                    <a:lnTo>
                      <a:pt x="591" y="324"/>
                    </a:lnTo>
                    <a:lnTo>
                      <a:pt x="591" y="334"/>
                    </a:lnTo>
                    <a:lnTo>
                      <a:pt x="591" y="343"/>
                    </a:lnTo>
                    <a:lnTo>
                      <a:pt x="581" y="343"/>
                    </a:lnTo>
                    <a:lnTo>
                      <a:pt x="581" y="353"/>
                    </a:lnTo>
                    <a:lnTo>
                      <a:pt x="572" y="353"/>
                    </a:lnTo>
                    <a:lnTo>
                      <a:pt x="572" y="343"/>
                    </a:lnTo>
                    <a:lnTo>
                      <a:pt x="572" y="353"/>
                    </a:lnTo>
                    <a:lnTo>
                      <a:pt x="553" y="353"/>
                    </a:lnTo>
                    <a:lnTo>
                      <a:pt x="543" y="362"/>
                    </a:lnTo>
                    <a:lnTo>
                      <a:pt x="553" y="372"/>
                    </a:lnTo>
                    <a:lnTo>
                      <a:pt x="543" y="381"/>
                    </a:lnTo>
                    <a:lnTo>
                      <a:pt x="534" y="381"/>
                    </a:lnTo>
                    <a:lnTo>
                      <a:pt x="534" y="391"/>
                    </a:lnTo>
                    <a:lnTo>
                      <a:pt x="534" y="401"/>
                    </a:lnTo>
                    <a:lnTo>
                      <a:pt x="543" y="410"/>
                    </a:lnTo>
                    <a:lnTo>
                      <a:pt x="543" y="419"/>
                    </a:lnTo>
                    <a:lnTo>
                      <a:pt x="543" y="429"/>
                    </a:lnTo>
                    <a:lnTo>
                      <a:pt x="562" y="448"/>
                    </a:lnTo>
                    <a:lnTo>
                      <a:pt x="562" y="458"/>
                    </a:lnTo>
                    <a:lnTo>
                      <a:pt x="572" y="467"/>
                    </a:lnTo>
                    <a:lnTo>
                      <a:pt x="572" y="476"/>
                    </a:lnTo>
                    <a:lnTo>
                      <a:pt x="572" y="486"/>
                    </a:lnTo>
                    <a:lnTo>
                      <a:pt x="572" y="496"/>
                    </a:lnTo>
                    <a:lnTo>
                      <a:pt x="581" y="505"/>
                    </a:lnTo>
                    <a:lnTo>
                      <a:pt x="581" y="515"/>
                    </a:lnTo>
                    <a:lnTo>
                      <a:pt x="600" y="524"/>
                    </a:lnTo>
                    <a:lnTo>
                      <a:pt x="610" y="534"/>
                    </a:lnTo>
                    <a:lnTo>
                      <a:pt x="610" y="543"/>
                    </a:lnTo>
                    <a:lnTo>
                      <a:pt x="610" y="553"/>
                    </a:lnTo>
                    <a:lnTo>
                      <a:pt x="620" y="553"/>
                    </a:lnTo>
                    <a:lnTo>
                      <a:pt x="629" y="553"/>
                    </a:lnTo>
                    <a:lnTo>
                      <a:pt x="629" y="572"/>
                    </a:lnTo>
                    <a:lnTo>
                      <a:pt x="638" y="572"/>
                    </a:lnTo>
                    <a:lnTo>
                      <a:pt x="638" y="581"/>
                    </a:lnTo>
                    <a:lnTo>
                      <a:pt x="629" y="581"/>
                    </a:lnTo>
                    <a:lnTo>
                      <a:pt x="629" y="591"/>
                    </a:lnTo>
                    <a:lnTo>
                      <a:pt x="629" y="600"/>
                    </a:lnTo>
                    <a:lnTo>
                      <a:pt x="620" y="600"/>
                    </a:lnTo>
                    <a:lnTo>
                      <a:pt x="610" y="610"/>
                    </a:lnTo>
                    <a:lnTo>
                      <a:pt x="600" y="610"/>
                    </a:lnTo>
                    <a:lnTo>
                      <a:pt x="600" y="619"/>
                    </a:lnTo>
                    <a:lnTo>
                      <a:pt x="591" y="629"/>
                    </a:lnTo>
                    <a:lnTo>
                      <a:pt x="600" y="629"/>
                    </a:lnTo>
                    <a:lnTo>
                      <a:pt x="600" y="639"/>
                    </a:lnTo>
                    <a:lnTo>
                      <a:pt x="591" y="639"/>
                    </a:lnTo>
                    <a:lnTo>
                      <a:pt x="572" y="639"/>
                    </a:lnTo>
                    <a:lnTo>
                      <a:pt x="562" y="639"/>
                    </a:lnTo>
                    <a:lnTo>
                      <a:pt x="562" y="648"/>
                    </a:lnTo>
                    <a:lnTo>
                      <a:pt x="562" y="657"/>
                    </a:lnTo>
                    <a:lnTo>
                      <a:pt x="553" y="667"/>
                    </a:lnTo>
                    <a:lnTo>
                      <a:pt x="524" y="648"/>
                    </a:lnTo>
                    <a:lnTo>
                      <a:pt x="515" y="648"/>
                    </a:lnTo>
                    <a:lnTo>
                      <a:pt x="486" y="639"/>
                    </a:lnTo>
                    <a:lnTo>
                      <a:pt x="486" y="629"/>
                    </a:lnTo>
                    <a:lnTo>
                      <a:pt x="486" y="619"/>
                    </a:lnTo>
                    <a:lnTo>
                      <a:pt x="477" y="619"/>
                    </a:lnTo>
                    <a:lnTo>
                      <a:pt x="467" y="619"/>
                    </a:lnTo>
                    <a:lnTo>
                      <a:pt x="467" y="629"/>
                    </a:lnTo>
                    <a:lnTo>
                      <a:pt x="457" y="629"/>
                    </a:lnTo>
                    <a:lnTo>
                      <a:pt x="448" y="619"/>
                    </a:lnTo>
                    <a:lnTo>
                      <a:pt x="448" y="610"/>
                    </a:lnTo>
                    <a:lnTo>
                      <a:pt x="438" y="610"/>
                    </a:lnTo>
                    <a:lnTo>
                      <a:pt x="429" y="610"/>
                    </a:lnTo>
                    <a:lnTo>
                      <a:pt x="429" y="619"/>
                    </a:lnTo>
                    <a:lnTo>
                      <a:pt x="419" y="619"/>
                    </a:lnTo>
                    <a:lnTo>
                      <a:pt x="410" y="619"/>
                    </a:lnTo>
                    <a:lnTo>
                      <a:pt x="391" y="610"/>
                    </a:lnTo>
                    <a:lnTo>
                      <a:pt x="381" y="600"/>
                    </a:lnTo>
                    <a:lnTo>
                      <a:pt x="372" y="591"/>
                    </a:lnTo>
                    <a:lnTo>
                      <a:pt x="353" y="581"/>
                    </a:lnTo>
                    <a:lnTo>
                      <a:pt x="353" y="572"/>
                    </a:lnTo>
                    <a:lnTo>
                      <a:pt x="362" y="562"/>
                    </a:lnTo>
                    <a:lnTo>
                      <a:pt x="362" y="553"/>
                    </a:lnTo>
                    <a:lnTo>
                      <a:pt x="362" y="543"/>
                    </a:lnTo>
                    <a:lnTo>
                      <a:pt x="353" y="543"/>
                    </a:lnTo>
                    <a:lnTo>
                      <a:pt x="353" y="534"/>
                    </a:lnTo>
                    <a:lnTo>
                      <a:pt x="343" y="534"/>
                    </a:lnTo>
                    <a:lnTo>
                      <a:pt x="334" y="524"/>
                    </a:lnTo>
                    <a:lnTo>
                      <a:pt x="324" y="515"/>
                    </a:lnTo>
                    <a:lnTo>
                      <a:pt x="305" y="515"/>
                    </a:lnTo>
                    <a:lnTo>
                      <a:pt x="296" y="515"/>
                    </a:lnTo>
                    <a:lnTo>
                      <a:pt x="305" y="515"/>
                    </a:lnTo>
                    <a:lnTo>
                      <a:pt x="296" y="515"/>
                    </a:lnTo>
                    <a:lnTo>
                      <a:pt x="296" y="524"/>
                    </a:lnTo>
                    <a:lnTo>
                      <a:pt x="286" y="515"/>
                    </a:lnTo>
                    <a:lnTo>
                      <a:pt x="277" y="524"/>
                    </a:lnTo>
                    <a:lnTo>
                      <a:pt x="277" y="534"/>
                    </a:lnTo>
                    <a:lnTo>
                      <a:pt x="267" y="534"/>
                    </a:lnTo>
                    <a:lnTo>
                      <a:pt x="257" y="534"/>
                    </a:lnTo>
                    <a:lnTo>
                      <a:pt x="257" y="524"/>
                    </a:lnTo>
                    <a:lnTo>
                      <a:pt x="248" y="515"/>
                    </a:lnTo>
                    <a:lnTo>
                      <a:pt x="248" y="505"/>
                    </a:lnTo>
                    <a:lnTo>
                      <a:pt x="248" y="496"/>
                    </a:lnTo>
                    <a:lnTo>
                      <a:pt x="248" y="486"/>
                    </a:lnTo>
                    <a:lnTo>
                      <a:pt x="239" y="486"/>
                    </a:lnTo>
                    <a:lnTo>
                      <a:pt x="229" y="476"/>
                    </a:lnTo>
                    <a:lnTo>
                      <a:pt x="229" y="486"/>
                    </a:lnTo>
                    <a:lnTo>
                      <a:pt x="219" y="486"/>
                    </a:lnTo>
                    <a:lnTo>
                      <a:pt x="210" y="486"/>
                    </a:lnTo>
                    <a:lnTo>
                      <a:pt x="210" y="476"/>
                    </a:lnTo>
                    <a:lnTo>
                      <a:pt x="210" y="467"/>
                    </a:lnTo>
                    <a:lnTo>
                      <a:pt x="200" y="467"/>
                    </a:lnTo>
                    <a:lnTo>
                      <a:pt x="200" y="476"/>
                    </a:lnTo>
                    <a:lnTo>
                      <a:pt x="191" y="476"/>
                    </a:lnTo>
                    <a:lnTo>
                      <a:pt x="181" y="476"/>
                    </a:lnTo>
                    <a:lnTo>
                      <a:pt x="181" y="467"/>
                    </a:lnTo>
                    <a:lnTo>
                      <a:pt x="172" y="476"/>
                    </a:lnTo>
                    <a:lnTo>
                      <a:pt x="162" y="476"/>
                    </a:lnTo>
                    <a:lnTo>
                      <a:pt x="134" y="476"/>
                    </a:lnTo>
                    <a:lnTo>
                      <a:pt x="105" y="486"/>
                    </a:lnTo>
                    <a:lnTo>
                      <a:pt x="105" y="476"/>
                    </a:lnTo>
                    <a:lnTo>
                      <a:pt x="96" y="476"/>
                    </a:lnTo>
                    <a:lnTo>
                      <a:pt x="86" y="486"/>
                    </a:lnTo>
                    <a:lnTo>
                      <a:pt x="76" y="486"/>
                    </a:lnTo>
                    <a:lnTo>
                      <a:pt x="76" y="476"/>
                    </a:lnTo>
                    <a:lnTo>
                      <a:pt x="67" y="476"/>
                    </a:lnTo>
                    <a:lnTo>
                      <a:pt x="48" y="476"/>
                    </a:lnTo>
                    <a:lnTo>
                      <a:pt x="38" y="486"/>
                    </a:lnTo>
                    <a:lnTo>
                      <a:pt x="19" y="476"/>
                    </a:lnTo>
                    <a:lnTo>
                      <a:pt x="19" y="467"/>
                    </a:lnTo>
                    <a:lnTo>
                      <a:pt x="19" y="458"/>
                    </a:lnTo>
                    <a:lnTo>
                      <a:pt x="10" y="458"/>
                    </a:lnTo>
                    <a:lnTo>
                      <a:pt x="0" y="458"/>
                    </a:lnTo>
                    <a:lnTo>
                      <a:pt x="0" y="439"/>
                    </a:lnTo>
                    <a:lnTo>
                      <a:pt x="10" y="439"/>
                    </a:lnTo>
                    <a:lnTo>
                      <a:pt x="10" y="429"/>
                    </a:lnTo>
                    <a:lnTo>
                      <a:pt x="10" y="419"/>
                    </a:lnTo>
                    <a:lnTo>
                      <a:pt x="10" y="410"/>
                    </a:lnTo>
                    <a:lnTo>
                      <a:pt x="10" y="401"/>
                    </a:lnTo>
                    <a:lnTo>
                      <a:pt x="29" y="381"/>
                    </a:lnTo>
                    <a:lnTo>
                      <a:pt x="29" y="372"/>
                    </a:lnTo>
                    <a:lnTo>
                      <a:pt x="38" y="372"/>
                    </a:lnTo>
                    <a:lnTo>
                      <a:pt x="48" y="362"/>
                    </a:lnTo>
                    <a:lnTo>
                      <a:pt x="58" y="362"/>
                    </a:lnTo>
                    <a:lnTo>
                      <a:pt x="67" y="362"/>
                    </a:lnTo>
                    <a:lnTo>
                      <a:pt x="76" y="362"/>
                    </a:lnTo>
                    <a:lnTo>
                      <a:pt x="86" y="362"/>
                    </a:lnTo>
                    <a:lnTo>
                      <a:pt x="96" y="362"/>
                    </a:lnTo>
                    <a:lnTo>
                      <a:pt x="86" y="353"/>
                    </a:lnTo>
                    <a:lnTo>
                      <a:pt x="96" y="343"/>
                    </a:lnTo>
                    <a:lnTo>
                      <a:pt x="105" y="343"/>
                    </a:lnTo>
                    <a:lnTo>
                      <a:pt x="105" y="334"/>
                    </a:lnTo>
                    <a:lnTo>
                      <a:pt x="105" y="324"/>
                    </a:lnTo>
                    <a:lnTo>
                      <a:pt x="105" y="315"/>
                    </a:lnTo>
                    <a:lnTo>
                      <a:pt x="105" y="305"/>
                    </a:lnTo>
                    <a:lnTo>
                      <a:pt x="96" y="305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96" y="286"/>
                    </a:lnTo>
                    <a:lnTo>
                      <a:pt x="105" y="286"/>
                    </a:lnTo>
                    <a:lnTo>
                      <a:pt x="105" y="277"/>
                    </a:lnTo>
                    <a:lnTo>
                      <a:pt x="96" y="277"/>
                    </a:lnTo>
                    <a:lnTo>
                      <a:pt x="86" y="267"/>
                    </a:lnTo>
                    <a:lnTo>
                      <a:pt x="86" y="258"/>
                    </a:lnTo>
                    <a:lnTo>
                      <a:pt x="76" y="258"/>
                    </a:lnTo>
                    <a:lnTo>
                      <a:pt x="86" y="258"/>
                    </a:lnTo>
                    <a:lnTo>
                      <a:pt x="86" y="248"/>
                    </a:lnTo>
                    <a:lnTo>
                      <a:pt x="96" y="248"/>
                    </a:lnTo>
                    <a:lnTo>
                      <a:pt x="96" y="238"/>
                    </a:lnTo>
                    <a:lnTo>
                      <a:pt x="86" y="238"/>
                    </a:lnTo>
                    <a:lnTo>
                      <a:pt x="76" y="229"/>
                    </a:lnTo>
                    <a:lnTo>
                      <a:pt x="76" y="220"/>
                    </a:lnTo>
                    <a:lnTo>
                      <a:pt x="86" y="220"/>
                    </a:lnTo>
                    <a:lnTo>
                      <a:pt x="96" y="210"/>
                    </a:lnTo>
                    <a:lnTo>
                      <a:pt x="96" y="220"/>
                    </a:lnTo>
                    <a:lnTo>
                      <a:pt x="105" y="220"/>
                    </a:lnTo>
                    <a:lnTo>
                      <a:pt x="105" y="210"/>
                    </a:lnTo>
                    <a:lnTo>
                      <a:pt x="105" y="200"/>
                    </a:lnTo>
                    <a:lnTo>
                      <a:pt x="105" y="191"/>
                    </a:lnTo>
                    <a:lnTo>
                      <a:pt x="115" y="191"/>
                    </a:lnTo>
                    <a:lnTo>
                      <a:pt x="115" y="181"/>
                    </a:lnTo>
                    <a:lnTo>
                      <a:pt x="124" y="181"/>
                    </a:lnTo>
                    <a:lnTo>
                      <a:pt x="134" y="181"/>
                    </a:lnTo>
                    <a:lnTo>
                      <a:pt x="134" y="172"/>
                    </a:lnTo>
                    <a:lnTo>
                      <a:pt x="134" y="162"/>
                    </a:lnTo>
                    <a:lnTo>
                      <a:pt x="134" y="153"/>
                    </a:lnTo>
                    <a:lnTo>
                      <a:pt x="124" y="153"/>
                    </a:lnTo>
                    <a:lnTo>
                      <a:pt x="134" y="143"/>
                    </a:lnTo>
                    <a:lnTo>
                      <a:pt x="143" y="143"/>
                    </a:lnTo>
                    <a:lnTo>
                      <a:pt x="143" y="124"/>
                    </a:lnTo>
                    <a:lnTo>
                      <a:pt x="153" y="115"/>
                    </a:lnTo>
                    <a:lnTo>
                      <a:pt x="162" y="96"/>
                    </a:lnTo>
                    <a:lnTo>
                      <a:pt x="172" y="96"/>
                    </a:lnTo>
                    <a:lnTo>
                      <a:pt x="181" y="86"/>
                    </a:lnTo>
                    <a:lnTo>
                      <a:pt x="191" y="86"/>
                    </a:lnTo>
                    <a:lnTo>
                      <a:pt x="191" y="96"/>
                    </a:lnTo>
                    <a:lnTo>
                      <a:pt x="200" y="96"/>
                    </a:lnTo>
                    <a:lnTo>
                      <a:pt x="219" y="105"/>
                    </a:lnTo>
                    <a:lnTo>
                      <a:pt x="229" y="124"/>
                    </a:lnTo>
                    <a:lnTo>
                      <a:pt x="239" y="134"/>
                    </a:lnTo>
                    <a:lnTo>
                      <a:pt x="248" y="134"/>
                    </a:lnTo>
                    <a:lnTo>
                      <a:pt x="248" y="143"/>
                    </a:lnTo>
                    <a:lnTo>
                      <a:pt x="248" y="153"/>
                    </a:lnTo>
                    <a:lnTo>
                      <a:pt x="257" y="153"/>
                    </a:lnTo>
                    <a:lnTo>
                      <a:pt x="267" y="153"/>
                    </a:lnTo>
                    <a:lnTo>
                      <a:pt x="277" y="143"/>
                    </a:lnTo>
                    <a:lnTo>
                      <a:pt x="286" y="143"/>
                    </a:lnTo>
                    <a:lnTo>
                      <a:pt x="296" y="143"/>
                    </a:lnTo>
                    <a:lnTo>
                      <a:pt x="305" y="153"/>
                    </a:lnTo>
                    <a:lnTo>
                      <a:pt x="315" y="153"/>
                    </a:lnTo>
                    <a:lnTo>
                      <a:pt x="315" y="143"/>
                    </a:lnTo>
                    <a:lnTo>
                      <a:pt x="324" y="143"/>
                    </a:lnTo>
                    <a:lnTo>
                      <a:pt x="334" y="134"/>
                    </a:lnTo>
                    <a:lnTo>
                      <a:pt x="334" y="124"/>
                    </a:lnTo>
                    <a:lnTo>
                      <a:pt x="334" y="115"/>
                    </a:lnTo>
                    <a:lnTo>
                      <a:pt x="334" y="105"/>
                    </a:lnTo>
                    <a:lnTo>
                      <a:pt x="334" y="96"/>
                    </a:lnTo>
                    <a:lnTo>
                      <a:pt x="343" y="96"/>
                    </a:lnTo>
                    <a:lnTo>
                      <a:pt x="343" y="86"/>
                    </a:lnTo>
                    <a:lnTo>
                      <a:pt x="343" y="77"/>
                    </a:lnTo>
                    <a:lnTo>
                      <a:pt x="334" y="77"/>
                    </a:lnTo>
                    <a:lnTo>
                      <a:pt x="334" y="67"/>
                    </a:lnTo>
                    <a:lnTo>
                      <a:pt x="334" y="58"/>
                    </a:lnTo>
                    <a:lnTo>
                      <a:pt x="362" y="58"/>
                    </a:lnTo>
                    <a:lnTo>
                      <a:pt x="372" y="58"/>
                    </a:lnTo>
                    <a:lnTo>
                      <a:pt x="391" y="58"/>
                    </a:lnTo>
                    <a:lnTo>
                      <a:pt x="391" y="48"/>
                    </a:lnTo>
                    <a:lnTo>
                      <a:pt x="400" y="48"/>
                    </a:lnTo>
                    <a:lnTo>
                      <a:pt x="391" y="38"/>
                    </a:lnTo>
                    <a:lnTo>
                      <a:pt x="391" y="29"/>
                    </a:lnTo>
                    <a:lnTo>
                      <a:pt x="400" y="29"/>
                    </a:lnTo>
                    <a:lnTo>
                      <a:pt x="400" y="20"/>
                    </a:lnTo>
                    <a:lnTo>
                      <a:pt x="400" y="10"/>
                    </a:lnTo>
                    <a:lnTo>
                      <a:pt x="410" y="0"/>
                    </a:lnTo>
                    <a:lnTo>
                      <a:pt x="429" y="0"/>
                    </a:lnTo>
                    <a:lnTo>
                      <a:pt x="438" y="0"/>
                    </a:lnTo>
                    <a:lnTo>
                      <a:pt x="448" y="0"/>
                    </a:lnTo>
                    <a:lnTo>
                      <a:pt x="477" y="20"/>
                    </a:lnTo>
                    <a:lnTo>
                      <a:pt x="477" y="29"/>
                    </a:lnTo>
                    <a:lnTo>
                      <a:pt x="477" y="48"/>
                    </a:lnTo>
                    <a:lnTo>
                      <a:pt x="477" y="58"/>
                    </a:lnTo>
                    <a:lnTo>
                      <a:pt x="477" y="67"/>
                    </a:lnTo>
                    <a:lnTo>
                      <a:pt x="477" y="77"/>
                    </a:lnTo>
                    <a:lnTo>
                      <a:pt x="477" y="86"/>
                    </a:lnTo>
                    <a:lnTo>
                      <a:pt x="486" y="86"/>
                    </a:lnTo>
                    <a:lnTo>
                      <a:pt x="505" y="86"/>
                    </a:lnTo>
                    <a:lnTo>
                      <a:pt x="515" y="96"/>
                    </a:lnTo>
                    <a:lnTo>
                      <a:pt x="534" y="96"/>
                    </a:lnTo>
                    <a:lnTo>
                      <a:pt x="543" y="96"/>
                    </a:lnTo>
                    <a:lnTo>
                      <a:pt x="553" y="96"/>
                    </a:lnTo>
                    <a:lnTo>
                      <a:pt x="562" y="86"/>
                    </a:lnTo>
                    <a:lnTo>
                      <a:pt x="562" y="77"/>
                    </a:lnTo>
                    <a:lnTo>
                      <a:pt x="562" y="67"/>
                    </a:lnTo>
                    <a:lnTo>
                      <a:pt x="572" y="67"/>
                    </a:lnTo>
                    <a:lnTo>
                      <a:pt x="600" y="67"/>
                    </a:lnTo>
                    <a:lnTo>
                      <a:pt x="610" y="58"/>
                    </a:lnTo>
                    <a:lnTo>
                      <a:pt x="620" y="58"/>
                    </a:lnTo>
                    <a:lnTo>
                      <a:pt x="620" y="67"/>
                    </a:lnTo>
                    <a:lnTo>
                      <a:pt x="620" y="77"/>
                    </a:lnTo>
                    <a:lnTo>
                      <a:pt x="629" y="86"/>
                    </a:lnTo>
                    <a:lnTo>
                      <a:pt x="638" y="96"/>
                    </a:lnTo>
                    <a:lnTo>
                      <a:pt x="638" y="105"/>
                    </a:lnTo>
                    <a:lnTo>
                      <a:pt x="638" y="115"/>
                    </a:lnTo>
                    <a:lnTo>
                      <a:pt x="629" y="124"/>
                    </a:lnTo>
                    <a:lnTo>
                      <a:pt x="629" y="134"/>
                    </a:lnTo>
                    <a:lnTo>
                      <a:pt x="648" y="153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82" name="Freeform 25">
                <a:extLst>
                  <a:ext uri="{FF2B5EF4-FFF2-40B4-BE49-F238E27FC236}">
                    <a16:creationId xmlns:a16="http://schemas.microsoft.com/office/drawing/2014/main" id="{7397D9A3-D584-C242-B4F8-49C0DAE88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575" y="5797550"/>
                <a:ext cx="349250" cy="366713"/>
              </a:xfrm>
              <a:custGeom>
                <a:avLst/>
                <a:gdLst>
                  <a:gd name="T0" fmla="*/ 198340 w 972"/>
                  <a:gd name="T1" fmla="*/ 140573 h 1020"/>
                  <a:gd name="T2" fmla="*/ 167439 w 972"/>
                  <a:gd name="T3" fmla="*/ 157471 h 1020"/>
                  <a:gd name="T4" fmla="*/ 266968 w 972"/>
                  <a:gd name="T5" fmla="*/ 30919 h 1020"/>
                  <a:gd name="T6" fmla="*/ 283855 w 972"/>
                  <a:gd name="T7" fmla="*/ 51412 h 1020"/>
                  <a:gd name="T8" fmla="*/ 277029 w 972"/>
                  <a:gd name="T9" fmla="*/ 71905 h 1020"/>
                  <a:gd name="T10" fmla="*/ 270202 w 972"/>
                  <a:gd name="T11" fmla="*/ 95993 h 1020"/>
                  <a:gd name="T12" fmla="*/ 266968 w 972"/>
                  <a:gd name="T13" fmla="*/ 120081 h 1020"/>
                  <a:gd name="T14" fmla="*/ 266968 w 972"/>
                  <a:gd name="T15" fmla="*/ 143809 h 1020"/>
                  <a:gd name="T16" fmla="*/ 277029 w 972"/>
                  <a:gd name="T17" fmla="*/ 167897 h 1020"/>
                  <a:gd name="T18" fmla="*/ 287449 w 972"/>
                  <a:gd name="T19" fmla="*/ 177964 h 1020"/>
                  <a:gd name="T20" fmla="*/ 304336 w 972"/>
                  <a:gd name="T21" fmla="*/ 202052 h 1020"/>
                  <a:gd name="T22" fmla="*/ 325176 w 972"/>
                  <a:gd name="T23" fmla="*/ 205647 h 1020"/>
                  <a:gd name="T24" fmla="*/ 342064 w 972"/>
                  <a:gd name="T25" fmla="*/ 212478 h 1020"/>
                  <a:gd name="T26" fmla="*/ 338830 w 972"/>
                  <a:gd name="T27" fmla="*/ 249868 h 1020"/>
                  <a:gd name="T28" fmla="*/ 342064 w 972"/>
                  <a:gd name="T29" fmla="*/ 263890 h 1020"/>
                  <a:gd name="T30" fmla="*/ 307929 w 972"/>
                  <a:gd name="T31" fmla="*/ 284382 h 1020"/>
                  <a:gd name="T32" fmla="*/ 307929 w 972"/>
                  <a:gd name="T33" fmla="*/ 291213 h 1020"/>
                  <a:gd name="T34" fmla="*/ 283855 w 972"/>
                  <a:gd name="T35" fmla="*/ 301280 h 1020"/>
                  <a:gd name="T36" fmla="*/ 260141 w 972"/>
                  <a:gd name="T37" fmla="*/ 314942 h 1020"/>
                  <a:gd name="T38" fmla="*/ 242894 w 972"/>
                  <a:gd name="T39" fmla="*/ 328963 h 1020"/>
                  <a:gd name="T40" fmla="*/ 222413 w 972"/>
                  <a:gd name="T41" fmla="*/ 328963 h 1020"/>
                  <a:gd name="T42" fmla="*/ 208760 w 972"/>
                  <a:gd name="T43" fmla="*/ 328963 h 1020"/>
                  <a:gd name="T44" fmla="*/ 205166 w 972"/>
                  <a:gd name="T45" fmla="*/ 349456 h 1020"/>
                  <a:gd name="T46" fmla="*/ 198340 w 972"/>
                  <a:gd name="T47" fmla="*/ 352692 h 1020"/>
                  <a:gd name="T48" fmla="*/ 181093 w 972"/>
                  <a:gd name="T49" fmla="*/ 363118 h 1020"/>
                  <a:gd name="T50" fmla="*/ 174625 w 972"/>
                  <a:gd name="T51" fmla="*/ 328963 h 1020"/>
                  <a:gd name="T52" fmla="*/ 188279 w 972"/>
                  <a:gd name="T53" fmla="*/ 318537 h 1020"/>
                  <a:gd name="T54" fmla="*/ 167439 w 972"/>
                  <a:gd name="T55" fmla="*/ 298044 h 1020"/>
                  <a:gd name="T56" fmla="*/ 160612 w 972"/>
                  <a:gd name="T57" fmla="*/ 277551 h 1020"/>
                  <a:gd name="T58" fmla="*/ 143724 w 972"/>
                  <a:gd name="T59" fmla="*/ 277551 h 1020"/>
                  <a:gd name="T60" fmla="*/ 126477 w 972"/>
                  <a:gd name="T61" fmla="*/ 257059 h 1020"/>
                  <a:gd name="T62" fmla="*/ 109590 w 972"/>
                  <a:gd name="T63" fmla="*/ 236206 h 1020"/>
                  <a:gd name="T64" fmla="*/ 109590 w 972"/>
                  <a:gd name="T65" fmla="*/ 202052 h 1020"/>
                  <a:gd name="T66" fmla="*/ 99170 w 972"/>
                  <a:gd name="T67" fmla="*/ 185154 h 1020"/>
                  <a:gd name="T68" fmla="*/ 92343 w 972"/>
                  <a:gd name="T69" fmla="*/ 174728 h 1020"/>
                  <a:gd name="T70" fmla="*/ 71862 w 972"/>
                  <a:gd name="T71" fmla="*/ 167897 h 1020"/>
                  <a:gd name="T72" fmla="*/ 51381 w 972"/>
                  <a:gd name="T73" fmla="*/ 174728 h 1020"/>
                  <a:gd name="T74" fmla="*/ 30541 w 972"/>
                  <a:gd name="T75" fmla="*/ 154235 h 1020"/>
                  <a:gd name="T76" fmla="*/ 6827 w 972"/>
                  <a:gd name="T77" fmla="*/ 147404 h 1020"/>
                  <a:gd name="T78" fmla="*/ 6827 w 972"/>
                  <a:gd name="T79" fmla="*/ 126911 h 1020"/>
                  <a:gd name="T80" fmla="*/ 13654 w 972"/>
                  <a:gd name="T81" fmla="*/ 102823 h 1020"/>
                  <a:gd name="T82" fmla="*/ 24074 w 972"/>
                  <a:gd name="T83" fmla="*/ 89162 h 1020"/>
                  <a:gd name="T84" fmla="*/ 30541 w 972"/>
                  <a:gd name="T85" fmla="*/ 68669 h 1020"/>
                  <a:gd name="T86" fmla="*/ 27308 w 972"/>
                  <a:gd name="T87" fmla="*/ 55007 h 1020"/>
                  <a:gd name="T88" fmla="*/ 47788 w 972"/>
                  <a:gd name="T89" fmla="*/ 44581 h 1020"/>
                  <a:gd name="T90" fmla="*/ 54615 w 972"/>
                  <a:gd name="T91" fmla="*/ 27324 h 1020"/>
                  <a:gd name="T92" fmla="*/ 71862 w 972"/>
                  <a:gd name="T93" fmla="*/ 13662 h 1020"/>
                  <a:gd name="T94" fmla="*/ 78689 w 972"/>
                  <a:gd name="T95" fmla="*/ 3595 h 1020"/>
                  <a:gd name="T96" fmla="*/ 95577 w 972"/>
                  <a:gd name="T97" fmla="*/ 20852 h 1020"/>
                  <a:gd name="T98" fmla="*/ 112824 w 972"/>
                  <a:gd name="T99" fmla="*/ 30919 h 1020"/>
                  <a:gd name="T100" fmla="*/ 146958 w 972"/>
                  <a:gd name="T101" fmla="*/ 34514 h 1020"/>
                  <a:gd name="T102" fmla="*/ 184686 w 972"/>
                  <a:gd name="T103" fmla="*/ 34514 h 1020"/>
                  <a:gd name="T104" fmla="*/ 191513 w 972"/>
                  <a:gd name="T105" fmla="*/ 41345 h 1020"/>
                  <a:gd name="T106" fmla="*/ 198340 w 972"/>
                  <a:gd name="T107" fmla="*/ 24088 h 1020"/>
                  <a:gd name="T108" fmla="*/ 215586 w 972"/>
                  <a:gd name="T109" fmla="*/ 17257 h 1020"/>
                  <a:gd name="T110" fmla="*/ 239660 w 972"/>
                  <a:gd name="T111" fmla="*/ 13662 h 1020"/>
                  <a:gd name="T112" fmla="*/ 253314 w 972"/>
                  <a:gd name="T113" fmla="*/ 6831 h 10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72" h="1020">
                    <a:moveTo>
                      <a:pt x="486" y="486"/>
                    </a:moveTo>
                    <a:lnTo>
                      <a:pt x="504" y="495"/>
                    </a:lnTo>
                    <a:lnTo>
                      <a:pt x="524" y="495"/>
                    </a:lnTo>
                    <a:lnTo>
                      <a:pt x="533" y="477"/>
                    </a:lnTo>
                    <a:lnTo>
                      <a:pt x="552" y="448"/>
                    </a:lnTo>
                    <a:lnTo>
                      <a:pt x="562" y="438"/>
                    </a:lnTo>
                    <a:lnTo>
                      <a:pt x="562" y="410"/>
                    </a:lnTo>
                    <a:lnTo>
                      <a:pt x="552" y="391"/>
                    </a:lnTo>
                    <a:lnTo>
                      <a:pt x="533" y="381"/>
                    </a:lnTo>
                    <a:lnTo>
                      <a:pt x="514" y="372"/>
                    </a:lnTo>
                    <a:lnTo>
                      <a:pt x="495" y="372"/>
                    </a:lnTo>
                    <a:lnTo>
                      <a:pt x="495" y="381"/>
                    </a:lnTo>
                    <a:lnTo>
                      <a:pt x="486" y="381"/>
                    </a:lnTo>
                    <a:lnTo>
                      <a:pt x="476" y="391"/>
                    </a:lnTo>
                    <a:lnTo>
                      <a:pt x="466" y="410"/>
                    </a:lnTo>
                    <a:lnTo>
                      <a:pt x="466" y="438"/>
                    </a:lnTo>
                    <a:lnTo>
                      <a:pt x="466" y="457"/>
                    </a:lnTo>
                    <a:lnTo>
                      <a:pt x="476" y="477"/>
                    </a:lnTo>
                    <a:lnTo>
                      <a:pt x="486" y="486"/>
                    </a:lnTo>
                    <a:close/>
                    <a:moveTo>
                      <a:pt x="724" y="58"/>
                    </a:moveTo>
                    <a:lnTo>
                      <a:pt x="733" y="58"/>
                    </a:lnTo>
                    <a:lnTo>
                      <a:pt x="743" y="67"/>
                    </a:lnTo>
                    <a:lnTo>
                      <a:pt x="743" y="76"/>
                    </a:lnTo>
                    <a:lnTo>
                      <a:pt x="743" y="86"/>
                    </a:lnTo>
                    <a:lnTo>
                      <a:pt x="743" y="96"/>
                    </a:lnTo>
                    <a:lnTo>
                      <a:pt x="733" y="96"/>
                    </a:lnTo>
                    <a:lnTo>
                      <a:pt x="733" y="105"/>
                    </a:lnTo>
                    <a:lnTo>
                      <a:pt x="743" y="105"/>
                    </a:lnTo>
                    <a:lnTo>
                      <a:pt x="781" y="124"/>
                    </a:lnTo>
                    <a:lnTo>
                      <a:pt x="790" y="124"/>
                    </a:lnTo>
                    <a:lnTo>
                      <a:pt x="790" y="134"/>
                    </a:lnTo>
                    <a:lnTo>
                      <a:pt x="790" y="143"/>
                    </a:lnTo>
                    <a:lnTo>
                      <a:pt x="790" y="153"/>
                    </a:lnTo>
                    <a:lnTo>
                      <a:pt x="790" y="162"/>
                    </a:lnTo>
                    <a:lnTo>
                      <a:pt x="781" y="162"/>
                    </a:lnTo>
                    <a:lnTo>
                      <a:pt x="781" y="172"/>
                    </a:lnTo>
                    <a:lnTo>
                      <a:pt x="781" y="181"/>
                    </a:lnTo>
                    <a:lnTo>
                      <a:pt x="771" y="181"/>
                    </a:lnTo>
                    <a:lnTo>
                      <a:pt x="771" y="191"/>
                    </a:lnTo>
                    <a:lnTo>
                      <a:pt x="771" y="200"/>
                    </a:lnTo>
                    <a:lnTo>
                      <a:pt x="762" y="200"/>
                    </a:lnTo>
                    <a:lnTo>
                      <a:pt x="752" y="210"/>
                    </a:lnTo>
                    <a:lnTo>
                      <a:pt x="752" y="219"/>
                    </a:lnTo>
                    <a:lnTo>
                      <a:pt x="752" y="229"/>
                    </a:lnTo>
                    <a:lnTo>
                      <a:pt x="762" y="238"/>
                    </a:lnTo>
                    <a:lnTo>
                      <a:pt x="762" y="248"/>
                    </a:lnTo>
                    <a:lnTo>
                      <a:pt x="752" y="257"/>
                    </a:lnTo>
                    <a:lnTo>
                      <a:pt x="752" y="267"/>
                    </a:lnTo>
                    <a:lnTo>
                      <a:pt x="752" y="276"/>
                    </a:lnTo>
                    <a:lnTo>
                      <a:pt x="752" y="286"/>
                    </a:lnTo>
                    <a:lnTo>
                      <a:pt x="743" y="296"/>
                    </a:lnTo>
                    <a:lnTo>
                      <a:pt x="743" y="305"/>
                    </a:lnTo>
                    <a:lnTo>
                      <a:pt x="733" y="305"/>
                    </a:lnTo>
                    <a:lnTo>
                      <a:pt x="733" y="314"/>
                    </a:lnTo>
                    <a:lnTo>
                      <a:pt x="743" y="314"/>
                    </a:lnTo>
                    <a:lnTo>
                      <a:pt x="743" y="334"/>
                    </a:lnTo>
                    <a:lnTo>
                      <a:pt x="752" y="334"/>
                    </a:lnTo>
                    <a:lnTo>
                      <a:pt x="743" y="343"/>
                    </a:lnTo>
                    <a:lnTo>
                      <a:pt x="743" y="353"/>
                    </a:lnTo>
                    <a:lnTo>
                      <a:pt x="743" y="362"/>
                    </a:lnTo>
                    <a:lnTo>
                      <a:pt x="743" y="372"/>
                    </a:lnTo>
                    <a:lnTo>
                      <a:pt x="743" y="381"/>
                    </a:lnTo>
                    <a:lnTo>
                      <a:pt x="743" y="391"/>
                    </a:lnTo>
                    <a:lnTo>
                      <a:pt x="743" y="400"/>
                    </a:lnTo>
                    <a:lnTo>
                      <a:pt x="733" y="410"/>
                    </a:lnTo>
                    <a:lnTo>
                      <a:pt x="733" y="419"/>
                    </a:lnTo>
                    <a:lnTo>
                      <a:pt x="733" y="429"/>
                    </a:lnTo>
                    <a:lnTo>
                      <a:pt x="743" y="429"/>
                    </a:lnTo>
                    <a:lnTo>
                      <a:pt x="752" y="438"/>
                    </a:lnTo>
                    <a:lnTo>
                      <a:pt x="762" y="457"/>
                    </a:lnTo>
                    <a:lnTo>
                      <a:pt x="771" y="457"/>
                    </a:lnTo>
                    <a:lnTo>
                      <a:pt x="771" y="467"/>
                    </a:lnTo>
                    <a:lnTo>
                      <a:pt x="781" y="467"/>
                    </a:lnTo>
                    <a:lnTo>
                      <a:pt x="790" y="467"/>
                    </a:lnTo>
                    <a:lnTo>
                      <a:pt x="790" y="477"/>
                    </a:lnTo>
                    <a:lnTo>
                      <a:pt x="800" y="477"/>
                    </a:lnTo>
                    <a:lnTo>
                      <a:pt x="809" y="477"/>
                    </a:lnTo>
                    <a:lnTo>
                      <a:pt x="809" y="486"/>
                    </a:lnTo>
                    <a:lnTo>
                      <a:pt x="800" y="486"/>
                    </a:lnTo>
                    <a:lnTo>
                      <a:pt x="800" y="495"/>
                    </a:lnTo>
                    <a:lnTo>
                      <a:pt x="800" y="505"/>
                    </a:lnTo>
                    <a:lnTo>
                      <a:pt x="809" y="515"/>
                    </a:lnTo>
                    <a:lnTo>
                      <a:pt x="828" y="515"/>
                    </a:lnTo>
                    <a:lnTo>
                      <a:pt x="847" y="534"/>
                    </a:lnTo>
                    <a:lnTo>
                      <a:pt x="857" y="534"/>
                    </a:lnTo>
                    <a:lnTo>
                      <a:pt x="847" y="543"/>
                    </a:lnTo>
                    <a:lnTo>
                      <a:pt x="847" y="553"/>
                    </a:lnTo>
                    <a:lnTo>
                      <a:pt x="847" y="562"/>
                    </a:lnTo>
                    <a:lnTo>
                      <a:pt x="857" y="562"/>
                    </a:lnTo>
                    <a:lnTo>
                      <a:pt x="867" y="562"/>
                    </a:lnTo>
                    <a:lnTo>
                      <a:pt x="876" y="562"/>
                    </a:lnTo>
                    <a:lnTo>
                      <a:pt x="885" y="572"/>
                    </a:lnTo>
                    <a:lnTo>
                      <a:pt x="895" y="572"/>
                    </a:lnTo>
                    <a:lnTo>
                      <a:pt x="895" y="562"/>
                    </a:lnTo>
                    <a:lnTo>
                      <a:pt x="905" y="562"/>
                    </a:lnTo>
                    <a:lnTo>
                      <a:pt x="905" y="572"/>
                    </a:lnTo>
                    <a:lnTo>
                      <a:pt x="914" y="572"/>
                    </a:lnTo>
                    <a:lnTo>
                      <a:pt x="924" y="572"/>
                    </a:lnTo>
                    <a:lnTo>
                      <a:pt x="933" y="572"/>
                    </a:lnTo>
                    <a:lnTo>
                      <a:pt x="943" y="572"/>
                    </a:lnTo>
                    <a:lnTo>
                      <a:pt x="952" y="572"/>
                    </a:lnTo>
                    <a:lnTo>
                      <a:pt x="962" y="581"/>
                    </a:lnTo>
                    <a:lnTo>
                      <a:pt x="962" y="591"/>
                    </a:lnTo>
                    <a:lnTo>
                      <a:pt x="952" y="591"/>
                    </a:lnTo>
                    <a:lnTo>
                      <a:pt x="952" y="600"/>
                    </a:lnTo>
                    <a:lnTo>
                      <a:pt x="952" y="610"/>
                    </a:lnTo>
                    <a:lnTo>
                      <a:pt x="952" y="629"/>
                    </a:lnTo>
                    <a:lnTo>
                      <a:pt x="971" y="657"/>
                    </a:lnTo>
                    <a:lnTo>
                      <a:pt x="971" y="667"/>
                    </a:lnTo>
                    <a:lnTo>
                      <a:pt x="952" y="677"/>
                    </a:lnTo>
                    <a:lnTo>
                      <a:pt x="952" y="686"/>
                    </a:lnTo>
                    <a:lnTo>
                      <a:pt x="943" y="695"/>
                    </a:lnTo>
                    <a:lnTo>
                      <a:pt x="952" y="695"/>
                    </a:lnTo>
                    <a:lnTo>
                      <a:pt x="962" y="695"/>
                    </a:lnTo>
                    <a:lnTo>
                      <a:pt x="971" y="695"/>
                    </a:lnTo>
                    <a:lnTo>
                      <a:pt x="971" y="705"/>
                    </a:lnTo>
                    <a:lnTo>
                      <a:pt x="971" y="724"/>
                    </a:lnTo>
                    <a:lnTo>
                      <a:pt x="962" y="724"/>
                    </a:lnTo>
                    <a:lnTo>
                      <a:pt x="962" y="734"/>
                    </a:lnTo>
                    <a:lnTo>
                      <a:pt x="952" y="734"/>
                    </a:lnTo>
                    <a:lnTo>
                      <a:pt x="952" y="743"/>
                    </a:lnTo>
                    <a:lnTo>
                      <a:pt x="952" y="772"/>
                    </a:lnTo>
                    <a:lnTo>
                      <a:pt x="952" y="781"/>
                    </a:lnTo>
                    <a:lnTo>
                      <a:pt x="933" y="791"/>
                    </a:lnTo>
                    <a:lnTo>
                      <a:pt x="905" y="800"/>
                    </a:lnTo>
                    <a:lnTo>
                      <a:pt x="895" y="800"/>
                    </a:lnTo>
                    <a:lnTo>
                      <a:pt x="876" y="800"/>
                    </a:lnTo>
                    <a:lnTo>
                      <a:pt x="857" y="791"/>
                    </a:lnTo>
                    <a:lnTo>
                      <a:pt x="847" y="800"/>
                    </a:lnTo>
                    <a:lnTo>
                      <a:pt x="838" y="800"/>
                    </a:lnTo>
                    <a:lnTo>
                      <a:pt x="828" y="800"/>
                    </a:lnTo>
                    <a:lnTo>
                      <a:pt x="838" y="810"/>
                    </a:lnTo>
                    <a:lnTo>
                      <a:pt x="838" y="819"/>
                    </a:lnTo>
                    <a:lnTo>
                      <a:pt x="838" y="810"/>
                    </a:lnTo>
                    <a:lnTo>
                      <a:pt x="847" y="810"/>
                    </a:lnTo>
                    <a:lnTo>
                      <a:pt x="857" y="810"/>
                    </a:lnTo>
                    <a:lnTo>
                      <a:pt x="857" y="819"/>
                    </a:lnTo>
                    <a:lnTo>
                      <a:pt x="857" y="829"/>
                    </a:lnTo>
                    <a:lnTo>
                      <a:pt x="828" y="848"/>
                    </a:lnTo>
                    <a:lnTo>
                      <a:pt x="828" y="838"/>
                    </a:lnTo>
                    <a:lnTo>
                      <a:pt x="819" y="838"/>
                    </a:lnTo>
                    <a:lnTo>
                      <a:pt x="809" y="838"/>
                    </a:lnTo>
                    <a:lnTo>
                      <a:pt x="790" y="829"/>
                    </a:lnTo>
                    <a:lnTo>
                      <a:pt x="790" y="838"/>
                    </a:lnTo>
                    <a:lnTo>
                      <a:pt x="781" y="838"/>
                    </a:lnTo>
                    <a:lnTo>
                      <a:pt x="771" y="838"/>
                    </a:lnTo>
                    <a:lnTo>
                      <a:pt x="762" y="848"/>
                    </a:lnTo>
                    <a:lnTo>
                      <a:pt x="752" y="858"/>
                    </a:lnTo>
                    <a:lnTo>
                      <a:pt x="733" y="858"/>
                    </a:lnTo>
                    <a:lnTo>
                      <a:pt x="733" y="867"/>
                    </a:lnTo>
                    <a:lnTo>
                      <a:pt x="724" y="867"/>
                    </a:lnTo>
                    <a:lnTo>
                      <a:pt x="724" y="876"/>
                    </a:lnTo>
                    <a:lnTo>
                      <a:pt x="724" y="886"/>
                    </a:lnTo>
                    <a:lnTo>
                      <a:pt x="714" y="886"/>
                    </a:lnTo>
                    <a:lnTo>
                      <a:pt x="705" y="896"/>
                    </a:lnTo>
                    <a:lnTo>
                      <a:pt x="705" y="905"/>
                    </a:lnTo>
                    <a:lnTo>
                      <a:pt x="695" y="905"/>
                    </a:lnTo>
                    <a:lnTo>
                      <a:pt x="686" y="905"/>
                    </a:lnTo>
                    <a:lnTo>
                      <a:pt x="676" y="905"/>
                    </a:lnTo>
                    <a:lnTo>
                      <a:pt x="676" y="915"/>
                    </a:lnTo>
                    <a:lnTo>
                      <a:pt x="676" y="924"/>
                    </a:lnTo>
                    <a:lnTo>
                      <a:pt x="667" y="924"/>
                    </a:lnTo>
                    <a:lnTo>
                      <a:pt x="667" y="934"/>
                    </a:lnTo>
                    <a:lnTo>
                      <a:pt x="667" y="924"/>
                    </a:lnTo>
                    <a:lnTo>
                      <a:pt x="657" y="924"/>
                    </a:lnTo>
                    <a:lnTo>
                      <a:pt x="647" y="924"/>
                    </a:lnTo>
                    <a:lnTo>
                      <a:pt x="629" y="915"/>
                    </a:lnTo>
                    <a:lnTo>
                      <a:pt x="619" y="915"/>
                    </a:lnTo>
                    <a:lnTo>
                      <a:pt x="619" y="924"/>
                    </a:lnTo>
                    <a:lnTo>
                      <a:pt x="609" y="924"/>
                    </a:lnTo>
                    <a:lnTo>
                      <a:pt x="609" y="915"/>
                    </a:lnTo>
                    <a:lnTo>
                      <a:pt x="609" y="905"/>
                    </a:lnTo>
                    <a:lnTo>
                      <a:pt x="600" y="905"/>
                    </a:lnTo>
                    <a:lnTo>
                      <a:pt x="590" y="905"/>
                    </a:lnTo>
                    <a:lnTo>
                      <a:pt x="581" y="905"/>
                    </a:lnTo>
                    <a:lnTo>
                      <a:pt x="581" y="915"/>
                    </a:lnTo>
                    <a:lnTo>
                      <a:pt x="571" y="915"/>
                    </a:lnTo>
                    <a:lnTo>
                      <a:pt x="571" y="924"/>
                    </a:lnTo>
                    <a:lnTo>
                      <a:pt x="571" y="934"/>
                    </a:lnTo>
                    <a:lnTo>
                      <a:pt x="562" y="934"/>
                    </a:lnTo>
                    <a:lnTo>
                      <a:pt x="562" y="943"/>
                    </a:lnTo>
                    <a:lnTo>
                      <a:pt x="562" y="953"/>
                    </a:lnTo>
                    <a:lnTo>
                      <a:pt x="562" y="962"/>
                    </a:lnTo>
                    <a:lnTo>
                      <a:pt x="571" y="972"/>
                    </a:lnTo>
                    <a:lnTo>
                      <a:pt x="581" y="981"/>
                    </a:lnTo>
                    <a:lnTo>
                      <a:pt x="571" y="981"/>
                    </a:lnTo>
                    <a:lnTo>
                      <a:pt x="562" y="981"/>
                    </a:lnTo>
                    <a:lnTo>
                      <a:pt x="562" y="991"/>
                    </a:lnTo>
                    <a:lnTo>
                      <a:pt x="562" y="981"/>
                    </a:lnTo>
                    <a:lnTo>
                      <a:pt x="552" y="981"/>
                    </a:lnTo>
                    <a:lnTo>
                      <a:pt x="562" y="981"/>
                    </a:lnTo>
                    <a:lnTo>
                      <a:pt x="552" y="981"/>
                    </a:lnTo>
                    <a:lnTo>
                      <a:pt x="543" y="981"/>
                    </a:lnTo>
                    <a:lnTo>
                      <a:pt x="543" y="991"/>
                    </a:lnTo>
                    <a:lnTo>
                      <a:pt x="533" y="991"/>
                    </a:lnTo>
                    <a:lnTo>
                      <a:pt x="524" y="991"/>
                    </a:lnTo>
                    <a:lnTo>
                      <a:pt x="524" y="1000"/>
                    </a:lnTo>
                    <a:lnTo>
                      <a:pt x="514" y="1010"/>
                    </a:lnTo>
                    <a:lnTo>
                      <a:pt x="504" y="1019"/>
                    </a:lnTo>
                    <a:lnTo>
                      <a:pt x="504" y="1010"/>
                    </a:lnTo>
                    <a:lnTo>
                      <a:pt x="495" y="1000"/>
                    </a:lnTo>
                    <a:lnTo>
                      <a:pt x="486" y="991"/>
                    </a:lnTo>
                    <a:lnTo>
                      <a:pt x="486" y="981"/>
                    </a:lnTo>
                    <a:lnTo>
                      <a:pt x="495" y="962"/>
                    </a:lnTo>
                    <a:lnTo>
                      <a:pt x="495" y="953"/>
                    </a:lnTo>
                    <a:lnTo>
                      <a:pt x="486" y="943"/>
                    </a:lnTo>
                    <a:lnTo>
                      <a:pt x="486" y="924"/>
                    </a:lnTo>
                    <a:lnTo>
                      <a:pt x="486" y="915"/>
                    </a:lnTo>
                    <a:lnTo>
                      <a:pt x="486" y="905"/>
                    </a:lnTo>
                    <a:lnTo>
                      <a:pt x="486" y="896"/>
                    </a:lnTo>
                    <a:lnTo>
                      <a:pt x="495" y="905"/>
                    </a:lnTo>
                    <a:lnTo>
                      <a:pt x="504" y="905"/>
                    </a:lnTo>
                    <a:lnTo>
                      <a:pt x="504" y="896"/>
                    </a:lnTo>
                    <a:lnTo>
                      <a:pt x="514" y="896"/>
                    </a:lnTo>
                    <a:lnTo>
                      <a:pt x="514" y="886"/>
                    </a:lnTo>
                    <a:lnTo>
                      <a:pt x="524" y="886"/>
                    </a:lnTo>
                    <a:lnTo>
                      <a:pt x="524" y="876"/>
                    </a:lnTo>
                    <a:lnTo>
                      <a:pt x="524" y="867"/>
                    </a:lnTo>
                    <a:lnTo>
                      <a:pt x="504" y="858"/>
                    </a:lnTo>
                    <a:lnTo>
                      <a:pt x="504" y="848"/>
                    </a:lnTo>
                    <a:lnTo>
                      <a:pt x="495" y="848"/>
                    </a:lnTo>
                    <a:lnTo>
                      <a:pt x="476" y="838"/>
                    </a:lnTo>
                    <a:lnTo>
                      <a:pt x="476" y="829"/>
                    </a:lnTo>
                    <a:lnTo>
                      <a:pt x="466" y="829"/>
                    </a:lnTo>
                    <a:lnTo>
                      <a:pt x="457" y="819"/>
                    </a:lnTo>
                    <a:lnTo>
                      <a:pt x="447" y="810"/>
                    </a:lnTo>
                    <a:lnTo>
                      <a:pt x="447" y="800"/>
                    </a:lnTo>
                    <a:lnTo>
                      <a:pt x="447" y="791"/>
                    </a:lnTo>
                    <a:lnTo>
                      <a:pt x="447" y="781"/>
                    </a:lnTo>
                    <a:lnTo>
                      <a:pt x="438" y="781"/>
                    </a:lnTo>
                    <a:lnTo>
                      <a:pt x="438" y="772"/>
                    </a:lnTo>
                    <a:lnTo>
                      <a:pt x="447" y="772"/>
                    </a:lnTo>
                    <a:lnTo>
                      <a:pt x="447" y="762"/>
                    </a:lnTo>
                    <a:lnTo>
                      <a:pt x="428" y="753"/>
                    </a:lnTo>
                    <a:lnTo>
                      <a:pt x="419" y="753"/>
                    </a:lnTo>
                    <a:lnTo>
                      <a:pt x="409" y="743"/>
                    </a:lnTo>
                    <a:lnTo>
                      <a:pt x="409" y="753"/>
                    </a:lnTo>
                    <a:lnTo>
                      <a:pt x="409" y="762"/>
                    </a:lnTo>
                    <a:lnTo>
                      <a:pt x="400" y="762"/>
                    </a:lnTo>
                    <a:lnTo>
                      <a:pt x="400" y="772"/>
                    </a:lnTo>
                    <a:lnTo>
                      <a:pt x="390" y="781"/>
                    </a:lnTo>
                    <a:lnTo>
                      <a:pt x="381" y="772"/>
                    </a:lnTo>
                    <a:lnTo>
                      <a:pt x="362" y="762"/>
                    </a:lnTo>
                    <a:lnTo>
                      <a:pt x="362" y="753"/>
                    </a:lnTo>
                    <a:lnTo>
                      <a:pt x="352" y="743"/>
                    </a:lnTo>
                    <a:lnTo>
                      <a:pt x="352" y="734"/>
                    </a:lnTo>
                    <a:lnTo>
                      <a:pt x="352" y="724"/>
                    </a:lnTo>
                    <a:lnTo>
                      <a:pt x="352" y="715"/>
                    </a:lnTo>
                    <a:lnTo>
                      <a:pt x="343" y="715"/>
                    </a:lnTo>
                    <a:lnTo>
                      <a:pt x="333" y="715"/>
                    </a:lnTo>
                    <a:lnTo>
                      <a:pt x="314" y="705"/>
                    </a:lnTo>
                    <a:lnTo>
                      <a:pt x="305" y="686"/>
                    </a:lnTo>
                    <a:lnTo>
                      <a:pt x="305" y="677"/>
                    </a:lnTo>
                    <a:lnTo>
                      <a:pt x="314" y="677"/>
                    </a:lnTo>
                    <a:lnTo>
                      <a:pt x="314" y="667"/>
                    </a:lnTo>
                    <a:lnTo>
                      <a:pt x="305" y="657"/>
                    </a:lnTo>
                    <a:lnTo>
                      <a:pt x="305" y="648"/>
                    </a:lnTo>
                    <a:lnTo>
                      <a:pt x="314" y="619"/>
                    </a:lnTo>
                    <a:lnTo>
                      <a:pt x="314" y="610"/>
                    </a:lnTo>
                    <a:lnTo>
                      <a:pt x="314" y="600"/>
                    </a:lnTo>
                    <a:lnTo>
                      <a:pt x="314" y="591"/>
                    </a:lnTo>
                    <a:lnTo>
                      <a:pt x="314" y="581"/>
                    </a:lnTo>
                    <a:lnTo>
                      <a:pt x="305" y="572"/>
                    </a:lnTo>
                    <a:lnTo>
                      <a:pt x="305" y="562"/>
                    </a:lnTo>
                    <a:lnTo>
                      <a:pt x="305" y="553"/>
                    </a:lnTo>
                    <a:lnTo>
                      <a:pt x="305" y="543"/>
                    </a:lnTo>
                    <a:lnTo>
                      <a:pt x="295" y="543"/>
                    </a:lnTo>
                    <a:lnTo>
                      <a:pt x="286" y="543"/>
                    </a:lnTo>
                    <a:lnTo>
                      <a:pt x="276" y="543"/>
                    </a:lnTo>
                    <a:lnTo>
                      <a:pt x="276" y="534"/>
                    </a:lnTo>
                    <a:lnTo>
                      <a:pt x="276" y="524"/>
                    </a:lnTo>
                    <a:lnTo>
                      <a:pt x="276" y="515"/>
                    </a:lnTo>
                    <a:lnTo>
                      <a:pt x="266" y="505"/>
                    </a:lnTo>
                    <a:lnTo>
                      <a:pt x="257" y="505"/>
                    </a:lnTo>
                    <a:lnTo>
                      <a:pt x="257" y="495"/>
                    </a:lnTo>
                    <a:lnTo>
                      <a:pt x="257" y="505"/>
                    </a:lnTo>
                    <a:lnTo>
                      <a:pt x="248" y="505"/>
                    </a:lnTo>
                    <a:lnTo>
                      <a:pt x="248" y="495"/>
                    </a:lnTo>
                    <a:lnTo>
                      <a:pt x="248" y="486"/>
                    </a:lnTo>
                    <a:lnTo>
                      <a:pt x="257" y="486"/>
                    </a:lnTo>
                    <a:lnTo>
                      <a:pt x="248" y="486"/>
                    </a:lnTo>
                    <a:lnTo>
                      <a:pt x="248" y="477"/>
                    </a:lnTo>
                    <a:lnTo>
                      <a:pt x="238" y="477"/>
                    </a:lnTo>
                    <a:lnTo>
                      <a:pt x="228" y="477"/>
                    </a:lnTo>
                    <a:lnTo>
                      <a:pt x="228" y="467"/>
                    </a:lnTo>
                    <a:lnTo>
                      <a:pt x="219" y="467"/>
                    </a:lnTo>
                    <a:lnTo>
                      <a:pt x="209" y="467"/>
                    </a:lnTo>
                    <a:lnTo>
                      <a:pt x="200" y="467"/>
                    </a:lnTo>
                    <a:lnTo>
                      <a:pt x="200" y="477"/>
                    </a:lnTo>
                    <a:lnTo>
                      <a:pt x="200" y="486"/>
                    </a:lnTo>
                    <a:lnTo>
                      <a:pt x="190" y="486"/>
                    </a:lnTo>
                    <a:lnTo>
                      <a:pt x="190" y="495"/>
                    </a:lnTo>
                    <a:lnTo>
                      <a:pt x="181" y="495"/>
                    </a:lnTo>
                    <a:lnTo>
                      <a:pt x="171" y="495"/>
                    </a:lnTo>
                    <a:lnTo>
                      <a:pt x="152" y="486"/>
                    </a:lnTo>
                    <a:lnTo>
                      <a:pt x="143" y="486"/>
                    </a:lnTo>
                    <a:lnTo>
                      <a:pt x="143" y="477"/>
                    </a:lnTo>
                    <a:lnTo>
                      <a:pt x="133" y="477"/>
                    </a:lnTo>
                    <a:lnTo>
                      <a:pt x="133" y="467"/>
                    </a:lnTo>
                    <a:lnTo>
                      <a:pt x="124" y="467"/>
                    </a:lnTo>
                    <a:lnTo>
                      <a:pt x="114" y="457"/>
                    </a:lnTo>
                    <a:lnTo>
                      <a:pt x="105" y="457"/>
                    </a:lnTo>
                    <a:lnTo>
                      <a:pt x="105" y="448"/>
                    </a:lnTo>
                    <a:lnTo>
                      <a:pt x="85" y="429"/>
                    </a:lnTo>
                    <a:lnTo>
                      <a:pt x="85" y="419"/>
                    </a:lnTo>
                    <a:lnTo>
                      <a:pt x="76" y="419"/>
                    </a:lnTo>
                    <a:lnTo>
                      <a:pt x="57" y="410"/>
                    </a:lnTo>
                    <a:lnTo>
                      <a:pt x="57" y="419"/>
                    </a:lnTo>
                    <a:lnTo>
                      <a:pt x="47" y="419"/>
                    </a:lnTo>
                    <a:lnTo>
                      <a:pt x="38" y="419"/>
                    </a:lnTo>
                    <a:lnTo>
                      <a:pt x="28" y="419"/>
                    </a:lnTo>
                    <a:lnTo>
                      <a:pt x="19" y="410"/>
                    </a:lnTo>
                    <a:lnTo>
                      <a:pt x="9" y="410"/>
                    </a:lnTo>
                    <a:lnTo>
                      <a:pt x="9" y="400"/>
                    </a:lnTo>
                    <a:lnTo>
                      <a:pt x="0" y="381"/>
                    </a:lnTo>
                    <a:lnTo>
                      <a:pt x="9" y="381"/>
                    </a:lnTo>
                    <a:lnTo>
                      <a:pt x="9" y="372"/>
                    </a:lnTo>
                    <a:lnTo>
                      <a:pt x="9" y="362"/>
                    </a:lnTo>
                    <a:lnTo>
                      <a:pt x="9" y="353"/>
                    </a:lnTo>
                    <a:lnTo>
                      <a:pt x="19" y="353"/>
                    </a:lnTo>
                    <a:lnTo>
                      <a:pt x="19" y="343"/>
                    </a:lnTo>
                    <a:lnTo>
                      <a:pt x="28" y="334"/>
                    </a:lnTo>
                    <a:lnTo>
                      <a:pt x="28" y="324"/>
                    </a:lnTo>
                    <a:lnTo>
                      <a:pt x="38" y="324"/>
                    </a:lnTo>
                    <a:lnTo>
                      <a:pt x="38" y="314"/>
                    </a:lnTo>
                    <a:lnTo>
                      <a:pt x="38" y="305"/>
                    </a:lnTo>
                    <a:lnTo>
                      <a:pt x="38" y="296"/>
                    </a:lnTo>
                    <a:lnTo>
                      <a:pt x="38" y="286"/>
                    </a:lnTo>
                    <a:lnTo>
                      <a:pt x="47" y="286"/>
                    </a:lnTo>
                    <a:lnTo>
                      <a:pt x="57" y="296"/>
                    </a:lnTo>
                    <a:lnTo>
                      <a:pt x="67" y="296"/>
                    </a:lnTo>
                    <a:lnTo>
                      <a:pt x="67" y="286"/>
                    </a:lnTo>
                    <a:lnTo>
                      <a:pt x="67" y="276"/>
                    </a:lnTo>
                    <a:lnTo>
                      <a:pt x="67" y="267"/>
                    </a:lnTo>
                    <a:lnTo>
                      <a:pt x="67" y="257"/>
                    </a:lnTo>
                    <a:lnTo>
                      <a:pt x="67" y="248"/>
                    </a:lnTo>
                    <a:lnTo>
                      <a:pt x="67" y="238"/>
                    </a:lnTo>
                    <a:lnTo>
                      <a:pt x="76" y="238"/>
                    </a:lnTo>
                    <a:lnTo>
                      <a:pt x="76" y="229"/>
                    </a:lnTo>
                    <a:lnTo>
                      <a:pt x="85" y="229"/>
                    </a:lnTo>
                    <a:lnTo>
                      <a:pt x="85" y="219"/>
                    </a:lnTo>
                    <a:lnTo>
                      <a:pt x="85" y="210"/>
                    </a:lnTo>
                    <a:lnTo>
                      <a:pt x="85" y="200"/>
                    </a:lnTo>
                    <a:lnTo>
                      <a:pt x="85" y="191"/>
                    </a:lnTo>
                    <a:lnTo>
                      <a:pt x="85" y="181"/>
                    </a:lnTo>
                    <a:lnTo>
                      <a:pt x="76" y="181"/>
                    </a:lnTo>
                    <a:lnTo>
                      <a:pt x="85" y="181"/>
                    </a:lnTo>
                    <a:lnTo>
                      <a:pt x="85" y="172"/>
                    </a:lnTo>
                    <a:lnTo>
                      <a:pt x="76" y="172"/>
                    </a:lnTo>
                    <a:lnTo>
                      <a:pt x="76" y="162"/>
                    </a:lnTo>
                    <a:lnTo>
                      <a:pt x="85" y="162"/>
                    </a:lnTo>
                    <a:lnTo>
                      <a:pt x="76" y="153"/>
                    </a:lnTo>
                    <a:lnTo>
                      <a:pt x="85" y="143"/>
                    </a:lnTo>
                    <a:lnTo>
                      <a:pt x="95" y="134"/>
                    </a:lnTo>
                    <a:lnTo>
                      <a:pt x="105" y="124"/>
                    </a:lnTo>
                    <a:lnTo>
                      <a:pt x="114" y="124"/>
                    </a:lnTo>
                    <a:lnTo>
                      <a:pt x="124" y="124"/>
                    </a:lnTo>
                    <a:lnTo>
                      <a:pt x="124" y="134"/>
                    </a:lnTo>
                    <a:lnTo>
                      <a:pt x="124" y="124"/>
                    </a:lnTo>
                    <a:lnTo>
                      <a:pt x="133" y="124"/>
                    </a:lnTo>
                    <a:lnTo>
                      <a:pt x="124" y="115"/>
                    </a:lnTo>
                    <a:lnTo>
                      <a:pt x="124" y="105"/>
                    </a:lnTo>
                    <a:lnTo>
                      <a:pt x="133" y="105"/>
                    </a:lnTo>
                    <a:lnTo>
                      <a:pt x="133" y="96"/>
                    </a:lnTo>
                    <a:lnTo>
                      <a:pt x="143" y="96"/>
                    </a:lnTo>
                    <a:lnTo>
                      <a:pt x="152" y="96"/>
                    </a:lnTo>
                    <a:lnTo>
                      <a:pt x="152" y="86"/>
                    </a:lnTo>
                    <a:lnTo>
                      <a:pt x="152" y="76"/>
                    </a:lnTo>
                    <a:lnTo>
                      <a:pt x="162" y="76"/>
                    </a:lnTo>
                    <a:lnTo>
                      <a:pt x="171" y="76"/>
                    </a:lnTo>
                    <a:lnTo>
                      <a:pt x="181" y="76"/>
                    </a:lnTo>
                    <a:lnTo>
                      <a:pt x="190" y="76"/>
                    </a:lnTo>
                    <a:lnTo>
                      <a:pt x="190" y="67"/>
                    </a:lnTo>
                    <a:lnTo>
                      <a:pt x="200" y="58"/>
                    </a:lnTo>
                    <a:lnTo>
                      <a:pt x="200" y="48"/>
                    </a:lnTo>
                    <a:lnTo>
                      <a:pt x="200" y="38"/>
                    </a:lnTo>
                    <a:lnTo>
                      <a:pt x="209" y="38"/>
                    </a:lnTo>
                    <a:lnTo>
                      <a:pt x="209" y="48"/>
                    </a:lnTo>
                    <a:lnTo>
                      <a:pt x="209" y="38"/>
                    </a:lnTo>
                    <a:lnTo>
                      <a:pt x="209" y="29"/>
                    </a:lnTo>
                    <a:lnTo>
                      <a:pt x="209" y="19"/>
                    </a:lnTo>
                    <a:lnTo>
                      <a:pt x="209" y="10"/>
                    </a:lnTo>
                    <a:lnTo>
                      <a:pt x="209" y="0"/>
                    </a:lnTo>
                    <a:lnTo>
                      <a:pt x="219" y="10"/>
                    </a:lnTo>
                    <a:lnTo>
                      <a:pt x="248" y="10"/>
                    </a:lnTo>
                    <a:lnTo>
                      <a:pt x="248" y="19"/>
                    </a:lnTo>
                    <a:lnTo>
                      <a:pt x="257" y="29"/>
                    </a:lnTo>
                    <a:lnTo>
                      <a:pt x="257" y="38"/>
                    </a:lnTo>
                    <a:lnTo>
                      <a:pt x="257" y="48"/>
                    </a:lnTo>
                    <a:lnTo>
                      <a:pt x="257" y="58"/>
                    </a:lnTo>
                    <a:lnTo>
                      <a:pt x="266" y="48"/>
                    </a:lnTo>
                    <a:lnTo>
                      <a:pt x="266" y="58"/>
                    </a:lnTo>
                    <a:lnTo>
                      <a:pt x="276" y="58"/>
                    </a:lnTo>
                    <a:lnTo>
                      <a:pt x="276" y="67"/>
                    </a:lnTo>
                    <a:lnTo>
                      <a:pt x="286" y="67"/>
                    </a:lnTo>
                    <a:lnTo>
                      <a:pt x="295" y="67"/>
                    </a:lnTo>
                    <a:lnTo>
                      <a:pt x="305" y="86"/>
                    </a:lnTo>
                    <a:lnTo>
                      <a:pt x="305" y="96"/>
                    </a:lnTo>
                    <a:lnTo>
                      <a:pt x="314" y="96"/>
                    </a:lnTo>
                    <a:lnTo>
                      <a:pt x="314" y="86"/>
                    </a:lnTo>
                    <a:lnTo>
                      <a:pt x="324" y="86"/>
                    </a:lnTo>
                    <a:lnTo>
                      <a:pt x="333" y="76"/>
                    </a:lnTo>
                    <a:lnTo>
                      <a:pt x="343" y="86"/>
                    </a:lnTo>
                    <a:lnTo>
                      <a:pt x="371" y="86"/>
                    </a:lnTo>
                    <a:lnTo>
                      <a:pt x="381" y="86"/>
                    </a:lnTo>
                    <a:lnTo>
                      <a:pt x="390" y="96"/>
                    </a:lnTo>
                    <a:lnTo>
                      <a:pt x="400" y="96"/>
                    </a:lnTo>
                    <a:lnTo>
                      <a:pt x="409" y="96"/>
                    </a:lnTo>
                    <a:lnTo>
                      <a:pt x="409" y="86"/>
                    </a:lnTo>
                    <a:lnTo>
                      <a:pt x="419" y="86"/>
                    </a:lnTo>
                    <a:lnTo>
                      <a:pt x="428" y="86"/>
                    </a:lnTo>
                    <a:lnTo>
                      <a:pt x="447" y="76"/>
                    </a:lnTo>
                    <a:lnTo>
                      <a:pt x="466" y="76"/>
                    </a:lnTo>
                    <a:lnTo>
                      <a:pt x="476" y="76"/>
                    </a:lnTo>
                    <a:lnTo>
                      <a:pt x="486" y="76"/>
                    </a:lnTo>
                    <a:lnTo>
                      <a:pt x="514" y="96"/>
                    </a:lnTo>
                    <a:lnTo>
                      <a:pt x="504" y="96"/>
                    </a:lnTo>
                    <a:lnTo>
                      <a:pt x="504" y="105"/>
                    </a:lnTo>
                    <a:lnTo>
                      <a:pt x="514" y="105"/>
                    </a:lnTo>
                    <a:lnTo>
                      <a:pt x="514" y="115"/>
                    </a:lnTo>
                    <a:lnTo>
                      <a:pt x="524" y="115"/>
                    </a:lnTo>
                    <a:lnTo>
                      <a:pt x="524" y="105"/>
                    </a:lnTo>
                    <a:lnTo>
                      <a:pt x="524" y="115"/>
                    </a:lnTo>
                    <a:lnTo>
                      <a:pt x="533" y="115"/>
                    </a:lnTo>
                    <a:lnTo>
                      <a:pt x="533" y="105"/>
                    </a:lnTo>
                    <a:lnTo>
                      <a:pt x="543" y="105"/>
                    </a:lnTo>
                    <a:lnTo>
                      <a:pt x="543" y="96"/>
                    </a:lnTo>
                    <a:lnTo>
                      <a:pt x="543" y="86"/>
                    </a:lnTo>
                    <a:lnTo>
                      <a:pt x="552" y="86"/>
                    </a:lnTo>
                    <a:lnTo>
                      <a:pt x="552" y="76"/>
                    </a:lnTo>
                    <a:lnTo>
                      <a:pt x="562" y="76"/>
                    </a:lnTo>
                    <a:lnTo>
                      <a:pt x="552" y="67"/>
                    </a:lnTo>
                    <a:lnTo>
                      <a:pt x="562" y="67"/>
                    </a:lnTo>
                    <a:lnTo>
                      <a:pt x="562" y="58"/>
                    </a:lnTo>
                    <a:lnTo>
                      <a:pt x="562" y="48"/>
                    </a:lnTo>
                    <a:lnTo>
                      <a:pt x="571" y="38"/>
                    </a:lnTo>
                    <a:lnTo>
                      <a:pt x="571" y="48"/>
                    </a:lnTo>
                    <a:lnTo>
                      <a:pt x="590" y="38"/>
                    </a:lnTo>
                    <a:lnTo>
                      <a:pt x="590" y="48"/>
                    </a:lnTo>
                    <a:lnTo>
                      <a:pt x="600" y="48"/>
                    </a:lnTo>
                    <a:lnTo>
                      <a:pt x="609" y="48"/>
                    </a:lnTo>
                    <a:lnTo>
                      <a:pt x="619" y="48"/>
                    </a:lnTo>
                    <a:lnTo>
                      <a:pt x="629" y="58"/>
                    </a:lnTo>
                    <a:lnTo>
                      <a:pt x="638" y="58"/>
                    </a:lnTo>
                    <a:lnTo>
                      <a:pt x="647" y="58"/>
                    </a:lnTo>
                    <a:lnTo>
                      <a:pt x="647" y="48"/>
                    </a:lnTo>
                    <a:lnTo>
                      <a:pt x="657" y="48"/>
                    </a:lnTo>
                    <a:lnTo>
                      <a:pt x="667" y="38"/>
                    </a:lnTo>
                    <a:lnTo>
                      <a:pt x="667" y="29"/>
                    </a:lnTo>
                    <a:lnTo>
                      <a:pt x="667" y="19"/>
                    </a:lnTo>
                    <a:lnTo>
                      <a:pt x="676" y="19"/>
                    </a:lnTo>
                    <a:lnTo>
                      <a:pt x="676" y="29"/>
                    </a:lnTo>
                    <a:lnTo>
                      <a:pt x="676" y="19"/>
                    </a:lnTo>
                    <a:lnTo>
                      <a:pt x="686" y="19"/>
                    </a:lnTo>
                    <a:lnTo>
                      <a:pt x="695" y="19"/>
                    </a:lnTo>
                    <a:lnTo>
                      <a:pt x="705" y="19"/>
                    </a:lnTo>
                    <a:lnTo>
                      <a:pt x="714" y="19"/>
                    </a:lnTo>
                    <a:lnTo>
                      <a:pt x="705" y="29"/>
                    </a:lnTo>
                    <a:lnTo>
                      <a:pt x="714" y="38"/>
                    </a:lnTo>
                    <a:lnTo>
                      <a:pt x="724" y="48"/>
                    </a:lnTo>
                    <a:lnTo>
                      <a:pt x="724" y="58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83" name="Freeform 26">
                <a:extLst>
                  <a:ext uri="{FF2B5EF4-FFF2-40B4-BE49-F238E27FC236}">
                    <a16:creationId xmlns:a16="http://schemas.microsoft.com/office/drawing/2014/main" id="{B31B4C4F-9928-B240-9D18-5AF06C0C2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838" y="6151563"/>
                <a:ext cx="247650" cy="254000"/>
              </a:xfrm>
              <a:custGeom>
                <a:avLst/>
                <a:gdLst>
                  <a:gd name="T0" fmla="*/ 151261 w 686"/>
                  <a:gd name="T1" fmla="*/ 17269 h 706"/>
                  <a:gd name="T2" fmla="*/ 161370 w 686"/>
                  <a:gd name="T3" fmla="*/ 30941 h 706"/>
                  <a:gd name="T4" fmla="*/ 175088 w 686"/>
                  <a:gd name="T5" fmla="*/ 51448 h 706"/>
                  <a:gd name="T6" fmla="*/ 185557 w 686"/>
                  <a:gd name="T7" fmla="*/ 51448 h 706"/>
                  <a:gd name="T8" fmla="*/ 199275 w 686"/>
                  <a:gd name="T9" fmla="*/ 75552 h 706"/>
                  <a:gd name="T10" fmla="*/ 216242 w 686"/>
                  <a:gd name="T11" fmla="*/ 85626 h 706"/>
                  <a:gd name="T12" fmla="*/ 233571 w 686"/>
                  <a:gd name="T13" fmla="*/ 92822 h 706"/>
                  <a:gd name="T14" fmla="*/ 233571 w 686"/>
                  <a:gd name="T15" fmla="*/ 106493 h 706"/>
                  <a:gd name="T16" fmla="*/ 247289 w 686"/>
                  <a:gd name="T17" fmla="*/ 127000 h 706"/>
                  <a:gd name="T18" fmla="*/ 240430 w 686"/>
                  <a:gd name="T19" fmla="*/ 150745 h 706"/>
                  <a:gd name="T20" fmla="*/ 233571 w 686"/>
                  <a:gd name="T21" fmla="*/ 154343 h 706"/>
                  <a:gd name="T22" fmla="*/ 237181 w 686"/>
                  <a:gd name="T23" fmla="*/ 164416 h 706"/>
                  <a:gd name="T24" fmla="*/ 226712 w 686"/>
                  <a:gd name="T25" fmla="*/ 168014 h 706"/>
                  <a:gd name="T26" fmla="*/ 226712 w 686"/>
                  <a:gd name="T27" fmla="*/ 178448 h 706"/>
                  <a:gd name="T28" fmla="*/ 219853 w 686"/>
                  <a:gd name="T29" fmla="*/ 178448 h 706"/>
                  <a:gd name="T30" fmla="*/ 223463 w 686"/>
                  <a:gd name="T31" fmla="*/ 188521 h 706"/>
                  <a:gd name="T32" fmla="*/ 216242 w 686"/>
                  <a:gd name="T33" fmla="*/ 192119 h 706"/>
                  <a:gd name="T34" fmla="*/ 223463 w 686"/>
                  <a:gd name="T35" fmla="*/ 198955 h 706"/>
                  <a:gd name="T36" fmla="*/ 219853 w 686"/>
                  <a:gd name="T37" fmla="*/ 202193 h 706"/>
                  <a:gd name="T38" fmla="*/ 226712 w 686"/>
                  <a:gd name="T39" fmla="*/ 212626 h 706"/>
                  <a:gd name="T40" fmla="*/ 226712 w 686"/>
                  <a:gd name="T41" fmla="*/ 222700 h 706"/>
                  <a:gd name="T42" fmla="*/ 219853 w 686"/>
                  <a:gd name="T43" fmla="*/ 229535 h 706"/>
                  <a:gd name="T44" fmla="*/ 209744 w 686"/>
                  <a:gd name="T45" fmla="*/ 229535 h 706"/>
                  <a:gd name="T46" fmla="*/ 185557 w 686"/>
                  <a:gd name="T47" fmla="*/ 253640 h 706"/>
                  <a:gd name="T48" fmla="*/ 171839 w 686"/>
                  <a:gd name="T49" fmla="*/ 243567 h 706"/>
                  <a:gd name="T50" fmla="*/ 164980 w 686"/>
                  <a:gd name="T51" fmla="*/ 246805 h 706"/>
                  <a:gd name="T52" fmla="*/ 151261 w 686"/>
                  <a:gd name="T53" fmla="*/ 226297 h 706"/>
                  <a:gd name="T54" fmla="*/ 137543 w 686"/>
                  <a:gd name="T55" fmla="*/ 215864 h 706"/>
                  <a:gd name="T56" fmla="*/ 120215 w 686"/>
                  <a:gd name="T57" fmla="*/ 192119 h 706"/>
                  <a:gd name="T58" fmla="*/ 113356 w 686"/>
                  <a:gd name="T59" fmla="*/ 178448 h 706"/>
                  <a:gd name="T60" fmla="*/ 78699 w 686"/>
                  <a:gd name="T61" fmla="*/ 161178 h 706"/>
                  <a:gd name="T62" fmla="*/ 58122 w 686"/>
                  <a:gd name="T63" fmla="*/ 157581 h 706"/>
                  <a:gd name="T64" fmla="*/ 54873 w 686"/>
                  <a:gd name="T65" fmla="*/ 147507 h 706"/>
                  <a:gd name="T66" fmla="*/ 54873 w 686"/>
                  <a:gd name="T67" fmla="*/ 133836 h 706"/>
                  <a:gd name="T68" fmla="*/ 44404 w 686"/>
                  <a:gd name="T69" fmla="*/ 133836 h 706"/>
                  <a:gd name="T70" fmla="*/ 37545 w 686"/>
                  <a:gd name="T71" fmla="*/ 133836 h 706"/>
                  <a:gd name="T72" fmla="*/ 27436 w 686"/>
                  <a:gd name="T73" fmla="*/ 127000 h 706"/>
                  <a:gd name="T74" fmla="*/ 16967 w 686"/>
                  <a:gd name="T75" fmla="*/ 130238 h 706"/>
                  <a:gd name="T76" fmla="*/ 0 w 686"/>
                  <a:gd name="T77" fmla="*/ 116567 h 706"/>
                  <a:gd name="T78" fmla="*/ 3249 w 686"/>
                  <a:gd name="T79" fmla="*/ 109731 h 706"/>
                  <a:gd name="T80" fmla="*/ 16967 w 686"/>
                  <a:gd name="T81" fmla="*/ 106493 h 706"/>
                  <a:gd name="T82" fmla="*/ 23826 w 686"/>
                  <a:gd name="T83" fmla="*/ 89224 h 706"/>
                  <a:gd name="T84" fmla="*/ 30685 w 686"/>
                  <a:gd name="T85" fmla="*/ 82388 h 706"/>
                  <a:gd name="T86" fmla="*/ 27436 w 686"/>
                  <a:gd name="T87" fmla="*/ 71955 h 706"/>
                  <a:gd name="T88" fmla="*/ 20577 w 686"/>
                  <a:gd name="T89" fmla="*/ 58283 h 706"/>
                  <a:gd name="T90" fmla="*/ 30685 w 686"/>
                  <a:gd name="T91" fmla="*/ 55045 h 706"/>
                  <a:gd name="T92" fmla="*/ 37545 w 686"/>
                  <a:gd name="T93" fmla="*/ 51448 h 706"/>
                  <a:gd name="T94" fmla="*/ 44404 w 686"/>
                  <a:gd name="T95" fmla="*/ 55045 h 706"/>
                  <a:gd name="T96" fmla="*/ 54873 w 686"/>
                  <a:gd name="T97" fmla="*/ 58283 h 706"/>
                  <a:gd name="T98" fmla="*/ 54873 w 686"/>
                  <a:gd name="T99" fmla="*/ 51448 h 706"/>
                  <a:gd name="T100" fmla="*/ 61732 w 686"/>
                  <a:gd name="T101" fmla="*/ 55045 h 706"/>
                  <a:gd name="T102" fmla="*/ 68591 w 686"/>
                  <a:gd name="T103" fmla="*/ 47850 h 706"/>
                  <a:gd name="T104" fmla="*/ 58122 w 686"/>
                  <a:gd name="T105" fmla="*/ 37776 h 706"/>
                  <a:gd name="T106" fmla="*/ 64981 w 686"/>
                  <a:gd name="T107" fmla="*/ 20507 h 706"/>
                  <a:gd name="T108" fmla="*/ 72201 w 686"/>
                  <a:gd name="T109" fmla="*/ 24105 h 706"/>
                  <a:gd name="T110" fmla="*/ 78699 w 686"/>
                  <a:gd name="T111" fmla="*/ 20507 h 706"/>
                  <a:gd name="T112" fmla="*/ 82309 w 686"/>
                  <a:gd name="T113" fmla="*/ 27343 h 706"/>
                  <a:gd name="T114" fmla="*/ 92778 w 686"/>
                  <a:gd name="T115" fmla="*/ 17269 h 706"/>
                  <a:gd name="T116" fmla="*/ 99638 w 686"/>
                  <a:gd name="T117" fmla="*/ 13671 h 706"/>
                  <a:gd name="T118" fmla="*/ 106497 w 686"/>
                  <a:gd name="T119" fmla="*/ 10433 h 706"/>
                  <a:gd name="T120" fmla="*/ 120215 w 686"/>
                  <a:gd name="T121" fmla="*/ 6836 h 706"/>
                  <a:gd name="T122" fmla="*/ 127074 w 686"/>
                  <a:gd name="T123" fmla="*/ 10433 h 706"/>
                  <a:gd name="T124" fmla="*/ 140792 w 686"/>
                  <a:gd name="T125" fmla="*/ 3598 h 7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6" h="706">
                    <a:moveTo>
                      <a:pt x="409" y="19"/>
                    </a:moveTo>
                    <a:lnTo>
                      <a:pt x="409" y="29"/>
                    </a:lnTo>
                    <a:lnTo>
                      <a:pt x="409" y="38"/>
                    </a:lnTo>
                    <a:lnTo>
                      <a:pt x="419" y="38"/>
                    </a:lnTo>
                    <a:lnTo>
                      <a:pt x="419" y="48"/>
                    </a:lnTo>
                    <a:lnTo>
                      <a:pt x="428" y="48"/>
                    </a:lnTo>
                    <a:lnTo>
                      <a:pt x="447" y="57"/>
                    </a:lnTo>
                    <a:lnTo>
                      <a:pt x="447" y="67"/>
                    </a:lnTo>
                    <a:lnTo>
                      <a:pt x="447" y="76"/>
                    </a:lnTo>
                    <a:lnTo>
                      <a:pt x="457" y="86"/>
                    </a:lnTo>
                    <a:lnTo>
                      <a:pt x="447" y="86"/>
                    </a:lnTo>
                    <a:lnTo>
                      <a:pt x="447" y="95"/>
                    </a:lnTo>
                    <a:lnTo>
                      <a:pt x="457" y="105"/>
                    </a:lnTo>
                    <a:lnTo>
                      <a:pt x="457" y="115"/>
                    </a:lnTo>
                    <a:lnTo>
                      <a:pt x="466" y="115"/>
                    </a:lnTo>
                    <a:lnTo>
                      <a:pt x="466" y="124"/>
                    </a:lnTo>
                    <a:lnTo>
                      <a:pt x="476" y="133"/>
                    </a:lnTo>
                    <a:lnTo>
                      <a:pt x="476" y="143"/>
                    </a:lnTo>
                    <a:lnTo>
                      <a:pt x="485" y="143"/>
                    </a:lnTo>
                    <a:lnTo>
                      <a:pt x="495" y="143"/>
                    </a:lnTo>
                    <a:lnTo>
                      <a:pt x="495" y="133"/>
                    </a:lnTo>
                    <a:lnTo>
                      <a:pt x="504" y="133"/>
                    </a:lnTo>
                    <a:lnTo>
                      <a:pt x="514" y="143"/>
                    </a:lnTo>
                    <a:lnTo>
                      <a:pt x="504" y="153"/>
                    </a:lnTo>
                    <a:lnTo>
                      <a:pt x="504" y="162"/>
                    </a:lnTo>
                    <a:lnTo>
                      <a:pt x="504" y="172"/>
                    </a:lnTo>
                    <a:lnTo>
                      <a:pt x="514" y="191"/>
                    </a:lnTo>
                    <a:lnTo>
                      <a:pt x="523" y="191"/>
                    </a:lnTo>
                    <a:lnTo>
                      <a:pt x="542" y="210"/>
                    </a:lnTo>
                    <a:lnTo>
                      <a:pt x="552" y="210"/>
                    </a:lnTo>
                    <a:lnTo>
                      <a:pt x="561" y="210"/>
                    </a:lnTo>
                    <a:lnTo>
                      <a:pt x="561" y="219"/>
                    </a:lnTo>
                    <a:lnTo>
                      <a:pt x="571" y="219"/>
                    </a:lnTo>
                    <a:lnTo>
                      <a:pt x="581" y="229"/>
                    </a:lnTo>
                    <a:lnTo>
                      <a:pt x="581" y="238"/>
                    </a:lnTo>
                    <a:lnTo>
                      <a:pt x="590" y="238"/>
                    </a:lnTo>
                    <a:lnTo>
                      <a:pt x="599" y="238"/>
                    </a:lnTo>
                    <a:lnTo>
                      <a:pt x="609" y="238"/>
                    </a:lnTo>
                    <a:lnTo>
                      <a:pt x="619" y="238"/>
                    </a:lnTo>
                    <a:lnTo>
                      <a:pt x="628" y="238"/>
                    </a:lnTo>
                    <a:lnTo>
                      <a:pt x="638" y="238"/>
                    </a:lnTo>
                    <a:lnTo>
                      <a:pt x="647" y="248"/>
                    </a:lnTo>
                    <a:lnTo>
                      <a:pt x="647" y="258"/>
                    </a:lnTo>
                    <a:lnTo>
                      <a:pt x="657" y="258"/>
                    </a:lnTo>
                    <a:lnTo>
                      <a:pt x="666" y="258"/>
                    </a:lnTo>
                    <a:lnTo>
                      <a:pt x="666" y="267"/>
                    </a:lnTo>
                    <a:lnTo>
                      <a:pt x="666" y="276"/>
                    </a:lnTo>
                    <a:lnTo>
                      <a:pt x="657" y="286"/>
                    </a:lnTo>
                    <a:lnTo>
                      <a:pt x="657" y="296"/>
                    </a:lnTo>
                    <a:lnTo>
                      <a:pt x="647" y="296"/>
                    </a:lnTo>
                    <a:lnTo>
                      <a:pt x="647" y="314"/>
                    </a:lnTo>
                    <a:lnTo>
                      <a:pt x="657" y="324"/>
                    </a:lnTo>
                    <a:lnTo>
                      <a:pt x="666" y="324"/>
                    </a:lnTo>
                    <a:lnTo>
                      <a:pt x="676" y="324"/>
                    </a:lnTo>
                    <a:lnTo>
                      <a:pt x="676" y="334"/>
                    </a:lnTo>
                    <a:lnTo>
                      <a:pt x="685" y="343"/>
                    </a:lnTo>
                    <a:lnTo>
                      <a:pt x="685" y="353"/>
                    </a:lnTo>
                    <a:lnTo>
                      <a:pt x="685" y="362"/>
                    </a:lnTo>
                    <a:lnTo>
                      <a:pt x="685" y="372"/>
                    </a:lnTo>
                    <a:lnTo>
                      <a:pt x="676" y="391"/>
                    </a:lnTo>
                    <a:lnTo>
                      <a:pt x="666" y="400"/>
                    </a:lnTo>
                    <a:lnTo>
                      <a:pt x="666" y="419"/>
                    </a:lnTo>
                    <a:lnTo>
                      <a:pt x="657" y="419"/>
                    </a:lnTo>
                    <a:lnTo>
                      <a:pt x="647" y="429"/>
                    </a:lnTo>
                    <a:lnTo>
                      <a:pt x="657" y="429"/>
                    </a:lnTo>
                    <a:lnTo>
                      <a:pt x="657" y="438"/>
                    </a:lnTo>
                    <a:lnTo>
                      <a:pt x="657" y="448"/>
                    </a:lnTo>
                    <a:lnTo>
                      <a:pt x="657" y="457"/>
                    </a:lnTo>
                    <a:lnTo>
                      <a:pt x="647" y="457"/>
                    </a:lnTo>
                    <a:lnTo>
                      <a:pt x="638" y="457"/>
                    </a:lnTo>
                    <a:lnTo>
                      <a:pt x="638" y="467"/>
                    </a:lnTo>
                    <a:lnTo>
                      <a:pt x="628" y="467"/>
                    </a:lnTo>
                    <a:lnTo>
                      <a:pt x="628" y="476"/>
                    </a:lnTo>
                    <a:lnTo>
                      <a:pt x="628" y="486"/>
                    </a:lnTo>
                    <a:lnTo>
                      <a:pt x="628" y="496"/>
                    </a:lnTo>
                    <a:lnTo>
                      <a:pt x="619" y="496"/>
                    </a:lnTo>
                    <a:lnTo>
                      <a:pt x="619" y="486"/>
                    </a:lnTo>
                    <a:lnTo>
                      <a:pt x="609" y="496"/>
                    </a:lnTo>
                    <a:lnTo>
                      <a:pt x="599" y="496"/>
                    </a:lnTo>
                    <a:lnTo>
                      <a:pt x="599" y="505"/>
                    </a:lnTo>
                    <a:lnTo>
                      <a:pt x="609" y="514"/>
                    </a:lnTo>
                    <a:lnTo>
                      <a:pt x="619" y="514"/>
                    </a:lnTo>
                    <a:lnTo>
                      <a:pt x="619" y="524"/>
                    </a:lnTo>
                    <a:lnTo>
                      <a:pt x="609" y="524"/>
                    </a:lnTo>
                    <a:lnTo>
                      <a:pt x="609" y="534"/>
                    </a:lnTo>
                    <a:lnTo>
                      <a:pt x="599" y="534"/>
                    </a:lnTo>
                    <a:lnTo>
                      <a:pt x="609" y="534"/>
                    </a:lnTo>
                    <a:lnTo>
                      <a:pt x="609" y="543"/>
                    </a:lnTo>
                    <a:lnTo>
                      <a:pt x="619" y="553"/>
                    </a:lnTo>
                    <a:lnTo>
                      <a:pt x="628" y="553"/>
                    </a:lnTo>
                    <a:lnTo>
                      <a:pt x="628" y="562"/>
                    </a:lnTo>
                    <a:lnTo>
                      <a:pt x="619" y="562"/>
                    </a:lnTo>
                    <a:lnTo>
                      <a:pt x="609" y="562"/>
                    </a:lnTo>
                    <a:lnTo>
                      <a:pt x="609" y="572"/>
                    </a:lnTo>
                    <a:lnTo>
                      <a:pt x="619" y="581"/>
                    </a:lnTo>
                    <a:lnTo>
                      <a:pt x="628" y="581"/>
                    </a:lnTo>
                    <a:lnTo>
                      <a:pt x="628" y="591"/>
                    </a:lnTo>
                    <a:lnTo>
                      <a:pt x="628" y="600"/>
                    </a:lnTo>
                    <a:lnTo>
                      <a:pt x="628" y="610"/>
                    </a:lnTo>
                    <a:lnTo>
                      <a:pt x="628" y="619"/>
                    </a:lnTo>
                    <a:lnTo>
                      <a:pt x="619" y="619"/>
                    </a:lnTo>
                    <a:lnTo>
                      <a:pt x="609" y="629"/>
                    </a:lnTo>
                    <a:lnTo>
                      <a:pt x="619" y="638"/>
                    </a:lnTo>
                    <a:lnTo>
                      <a:pt x="609" y="638"/>
                    </a:lnTo>
                    <a:lnTo>
                      <a:pt x="599" y="638"/>
                    </a:lnTo>
                    <a:lnTo>
                      <a:pt x="590" y="638"/>
                    </a:lnTo>
                    <a:lnTo>
                      <a:pt x="581" y="638"/>
                    </a:lnTo>
                    <a:lnTo>
                      <a:pt x="571" y="638"/>
                    </a:lnTo>
                    <a:lnTo>
                      <a:pt x="561" y="648"/>
                    </a:lnTo>
                    <a:lnTo>
                      <a:pt x="552" y="648"/>
                    </a:lnTo>
                    <a:lnTo>
                      <a:pt x="552" y="657"/>
                    </a:lnTo>
                    <a:lnTo>
                      <a:pt x="533" y="677"/>
                    </a:lnTo>
                    <a:lnTo>
                      <a:pt x="533" y="686"/>
                    </a:lnTo>
                    <a:lnTo>
                      <a:pt x="533" y="695"/>
                    </a:lnTo>
                    <a:lnTo>
                      <a:pt x="523" y="695"/>
                    </a:lnTo>
                    <a:lnTo>
                      <a:pt x="514" y="705"/>
                    </a:lnTo>
                    <a:lnTo>
                      <a:pt x="504" y="705"/>
                    </a:lnTo>
                    <a:lnTo>
                      <a:pt x="504" y="695"/>
                    </a:lnTo>
                    <a:lnTo>
                      <a:pt x="495" y="695"/>
                    </a:lnTo>
                    <a:lnTo>
                      <a:pt x="495" y="686"/>
                    </a:lnTo>
                    <a:lnTo>
                      <a:pt x="495" y="677"/>
                    </a:lnTo>
                    <a:lnTo>
                      <a:pt x="476" y="677"/>
                    </a:lnTo>
                    <a:lnTo>
                      <a:pt x="466" y="677"/>
                    </a:lnTo>
                    <a:lnTo>
                      <a:pt x="466" y="686"/>
                    </a:lnTo>
                    <a:lnTo>
                      <a:pt x="457" y="686"/>
                    </a:lnTo>
                    <a:lnTo>
                      <a:pt x="447" y="695"/>
                    </a:lnTo>
                    <a:lnTo>
                      <a:pt x="438" y="686"/>
                    </a:lnTo>
                    <a:lnTo>
                      <a:pt x="438" y="677"/>
                    </a:lnTo>
                    <a:lnTo>
                      <a:pt x="428" y="657"/>
                    </a:lnTo>
                    <a:lnTo>
                      <a:pt x="419" y="638"/>
                    </a:lnTo>
                    <a:lnTo>
                      <a:pt x="419" y="629"/>
                    </a:lnTo>
                    <a:lnTo>
                      <a:pt x="428" y="629"/>
                    </a:lnTo>
                    <a:lnTo>
                      <a:pt x="419" y="629"/>
                    </a:lnTo>
                    <a:lnTo>
                      <a:pt x="419" y="619"/>
                    </a:lnTo>
                    <a:lnTo>
                      <a:pt x="409" y="619"/>
                    </a:lnTo>
                    <a:lnTo>
                      <a:pt x="399" y="610"/>
                    </a:lnTo>
                    <a:lnTo>
                      <a:pt x="390" y="600"/>
                    </a:lnTo>
                    <a:lnTo>
                      <a:pt x="381" y="600"/>
                    </a:lnTo>
                    <a:lnTo>
                      <a:pt x="371" y="600"/>
                    </a:lnTo>
                    <a:lnTo>
                      <a:pt x="361" y="581"/>
                    </a:lnTo>
                    <a:lnTo>
                      <a:pt x="352" y="581"/>
                    </a:lnTo>
                    <a:lnTo>
                      <a:pt x="352" y="562"/>
                    </a:lnTo>
                    <a:lnTo>
                      <a:pt x="352" y="553"/>
                    </a:lnTo>
                    <a:lnTo>
                      <a:pt x="343" y="553"/>
                    </a:lnTo>
                    <a:lnTo>
                      <a:pt x="333" y="553"/>
                    </a:lnTo>
                    <a:lnTo>
                      <a:pt x="333" y="543"/>
                    </a:lnTo>
                    <a:lnTo>
                      <a:pt x="333" y="534"/>
                    </a:lnTo>
                    <a:lnTo>
                      <a:pt x="323" y="534"/>
                    </a:lnTo>
                    <a:lnTo>
                      <a:pt x="314" y="524"/>
                    </a:lnTo>
                    <a:lnTo>
                      <a:pt x="314" y="514"/>
                    </a:lnTo>
                    <a:lnTo>
                      <a:pt x="304" y="514"/>
                    </a:lnTo>
                    <a:lnTo>
                      <a:pt x="304" y="505"/>
                    </a:lnTo>
                    <a:lnTo>
                      <a:pt x="314" y="505"/>
                    </a:lnTo>
                    <a:lnTo>
                      <a:pt x="314" y="496"/>
                    </a:lnTo>
                    <a:lnTo>
                      <a:pt x="304" y="496"/>
                    </a:lnTo>
                    <a:lnTo>
                      <a:pt x="304" y="486"/>
                    </a:lnTo>
                    <a:lnTo>
                      <a:pt x="304" y="476"/>
                    </a:lnTo>
                    <a:lnTo>
                      <a:pt x="295" y="457"/>
                    </a:lnTo>
                    <a:lnTo>
                      <a:pt x="285" y="457"/>
                    </a:lnTo>
                    <a:lnTo>
                      <a:pt x="247" y="457"/>
                    </a:lnTo>
                    <a:lnTo>
                      <a:pt x="238" y="457"/>
                    </a:lnTo>
                    <a:lnTo>
                      <a:pt x="218" y="448"/>
                    </a:lnTo>
                    <a:lnTo>
                      <a:pt x="209" y="448"/>
                    </a:lnTo>
                    <a:lnTo>
                      <a:pt x="200" y="448"/>
                    </a:lnTo>
                    <a:lnTo>
                      <a:pt x="190" y="448"/>
                    </a:lnTo>
                    <a:lnTo>
                      <a:pt x="180" y="438"/>
                    </a:lnTo>
                    <a:lnTo>
                      <a:pt x="171" y="438"/>
                    </a:lnTo>
                    <a:lnTo>
                      <a:pt x="161" y="438"/>
                    </a:lnTo>
                    <a:lnTo>
                      <a:pt x="142" y="438"/>
                    </a:lnTo>
                    <a:lnTo>
                      <a:pt x="133" y="438"/>
                    </a:lnTo>
                    <a:lnTo>
                      <a:pt x="133" y="429"/>
                    </a:lnTo>
                    <a:lnTo>
                      <a:pt x="142" y="419"/>
                    </a:lnTo>
                    <a:lnTo>
                      <a:pt x="152" y="419"/>
                    </a:lnTo>
                    <a:lnTo>
                      <a:pt x="152" y="410"/>
                    </a:lnTo>
                    <a:lnTo>
                      <a:pt x="142" y="391"/>
                    </a:lnTo>
                    <a:lnTo>
                      <a:pt x="142" y="381"/>
                    </a:lnTo>
                    <a:lnTo>
                      <a:pt x="152" y="381"/>
                    </a:lnTo>
                    <a:lnTo>
                      <a:pt x="152" y="372"/>
                    </a:lnTo>
                    <a:lnTo>
                      <a:pt x="142" y="362"/>
                    </a:lnTo>
                    <a:lnTo>
                      <a:pt x="133" y="372"/>
                    </a:lnTo>
                    <a:lnTo>
                      <a:pt x="123" y="372"/>
                    </a:lnTo>
                    <a:lnTo>
                      <a:pt x="123" y="362"/>
                    </a:lnTo>
                    <a:lnTo>
                      <a:pt x="114" y="362"/>
                    </a:lnTo>
                    <a:lnTo>
                      <a:pt x="104" y="362"/>
                    </a:lnTo>
                    <a:lnTo>
                      <a:pt x="104" y="372"/>
                    </a:lnTo>
                    <a:lnTo>
                      <a:pt x="85" y="362"/>
                    </a:lnTo>
                    <a:lnTo>
                      <a:pt x="85" y="353"/>
                    </a:lnTo>
                    <a:lnTo>
                      <a:pt x="76" y="353"/>
                    </a:lnTo>
                    <a:lnTo>
                      <a:pt x="66" y="353"/>
                    </a:lnTo>
                    <a:lnTo>
                      <a:pt x="66" y="362"/>
                    </a:lnTo>
                    <a:lnTo>
                      <a:pt x="57" y="362"/>
                    </a:lnTo>
                    <a:lnTo>
                      <a:pt x="47" y="362"/>
                    </a:lnTo>
                    <a:lnTo>
                      <a:pt x="38" y="353"/>
                    </a:lnTo>
                    <a:lnTo>
                      <a:pt x="28" y="353"/>
                    </a:lnTo>
                    <a:lnTo>
                      <a:pt x="19" y="353"/>
                    </a:lnTo>
                    <a:lnTo>
                      <a:pt x="9" y="334"/>
                    </a:lnTo>
                    <a:lnTo>
                      <a:pt x="9" y="324"/>
                    </a:lnTo>
                    <a:lnTo>
                      <a:pt x="0" y="324"/>
                    </a:lnTo>
                    <a:lnTo>
                      <a:pt x="0" y="334"/>
                    </a:lnTo>
                    <a:lnTo>
                      <a:pt x="0" y="324"/>
                    </a:lnTo>
                    <a:lnTo>
                      <a:pt x="0" y="314"/>
                    </a:lnTo>
                    <a:lnTo>
                      <a:pt x="0" y="305"/>
                    </a:lnTo>
                    <a:lnTo>
                      <a:pt x="9" y="305"/>
                    </a:lnTo>
                    <a:lnTo>
                      <a:pt x="19" y="296"/>
                    </a:lnTo>
                    <a:lnTo>
                      <a:pt x="28" y="296"/>
                    </a:lnTo>
                    <a:lnTo>
                      <a:pt x="28" y="286"/>
                    </a:lnTo>
                    <a:lnTo>
                      <a:pt x="28" y="296"/>
                    </a:lnTo>
                    <a:lnTo>
                      <a:pt x="47" y="296"/>
                    </a:lnTo>
                    <a:lnTo>
                      <a:pt x="47" y="286"/>
                    </a:lnTo>
                    <a:lnTo>
                      <a:pt x="57" y="276"/>
                    </a:lnTo>
                    <a:lnTo>
                      <a:pt x="66" y="258"/>
                    </a:lnTo>
                    <a:lnTo>
                      <a:pt x="66" y="248"/>
                    </a:lnTo>
                    <a:lnTo>
                      <a:pt x="76" y="248"/>
                    </a:lnTo>
                    <a:lnTo>
                      <a:pt x="85" y="248"/>
                    </a:lnTo>
                    <a:lnTo>
                      <a:pt x="95" y="238"/>
                    </a:lnTo>
                    <a:lnTo>
                      <a:pt x="85" y="229"/>
                    </a:lnTo>
                    <a:lnTo>
                      <a:pt x="85" y="219"/>
                    </a:lnTo>
                    <a:lnTo>
                      <a:pt x="85" y="210"/>
                    </a:lnTo>
                    <a:lnTo>
                      <a:pt x="85" y="200"/>
                    </a:lnTo>
                    <a:lnTo>
                      <a:pt x="76" y="200"/>
                    </a:lnTo>
                    <a:lnTo>
                      <a:pt x="76" y="191"/>
                    </a:lnTo>
                    <a:lnTo>
                      <a:pt x="66" y="191"/>
                    </a:lnTo>
                    <a:lnTo>
                      <a:pt x="66" y="200"/>
                    </a:lnTo>
                    <a:lnTo>
                      <a:pt x="66" y="191"/>
                    </a:lnTo>
                    <a:lnTo>
                      <a:pt x="66" y="181"/>
                    </a:lnTo>
                    <a:lnTo>
                      <a:pt x="66" y="172"/>
                    </a:lnTo>
                    <a:lnTo>
                      <a:pt x="57" y="162"/>
                    </a:lnTo>
                    <a:lnTo>
                      <a:pt x="66" y="162"/>
                    </a:lnTo>
                    <a:lnTo>
                      <a:pt x="76" y="162"/>
                    </a:lnTo>
                    <a:lnTo>
                      <a:pt x="76" y="153"/>
                    </a:lnTo>
                    <a:lnTo>
                      <a:pt x="85" y="153"/>
                    </a:lnTo>
                    <a:lnTo>
                      <a:pt x="85" y="143"/>
                    </a:lnTo>
                    <a:lnTo>
                      <a:pt x="95" y="143"/>
                    </a:lnTo>
                    <a:lnTo>
                      <a:pt x="95" y="153"/>
                    </a:lnTo>
                    <a:lnTo>
                      <a:pt x="104" y="153"/>
                    </a:lnTo>
                    <a:lnTo>
                      <a:pt x="104" y="143"/>
                    </a:lnTo>
                    <a:lnTo>
                      <a:pt x="114" y="143"/>
                    </a:lnTo>
                    <a:lnTo>
                      <a:pt x="114" y="153"/>
                    </a:lnTo>
                    <a:lnTo>
                      <a:pt x="123" y="153"/>
                    </a:lnTo>
                    <a:lnTo>
                      <a:pt x="133" y="153"/>
                    </a:lnTo>
                    <a:lnTo>
                      <a:pt x="142" y="153"/>
                    </a:lnTo>
                    <a:lnTo>
                      <a:pt x="142" y="162"/>
                    </a:lnTo>
                    <a:lnTo>
                      <a:pt x="152" y="162"/>
                    </a:lnTo>
                    <a:lnTo>
                      <a:pt x="152" y="153"/>
                    </a:lnTo>
                    <a:lnTo>
                      <a:pt x="152" y="143"/>
                    </a:lnTo>
                    <a:lnTo>
                      <a:pt x="152" y="153"/>
                    </a:lnTo>
                    <a:lnTo>
                      <a:pt x="161" y="153"/>
                    </a:lnTo>
                    <a:lnTo>
                      <a:pt x="171" y="153"/>
                    </a:lnTo>
                    <a:lnTo>
                      <a:pt x="180" y="153"/>
                    </a:lnTo>
                    <a:lnTo>
                      <a:pt x="180" y="143"/>
                    </a:lnTo>
                    <a:lnTo>
                      <a:pt x="190" y="143"/>
                    </a:lnTo>
                    <a:lnTo>
                      <a:pt x="190" y="133"/>
                    </a:lnTo>
                    <a:lnTo>
                      <a:pt x="190" y="124"/>
                    </a:lnTo>
                    <a:lnTo>
                      <a:pt x="180" y="115"/>
                    </a:lnTo>
                    <a:lnTo>
                      <a:pt x="171" y="115"/>
                    </a:lnTo>
                    <a:lnTo>
                      <a:pt x="161" y="105"/>
                    </a:lnTo>
                    <a:lnTo>
                      <a:pt x="161" y="95"/>
                    </a:lnTo>
                    <a:lnTo>
                      <a:pt x="171" y="86"/>
                    </a:lnTo>
                    <a:lnTo>
                      <a:pt x="180" y="67"/>
                    </a:lnTo>
                    <a:lnTo>
                      <a:pt x="180" y="57"/>
                    </a:lnTo>
                    <a:lnTo>
                      <a:pt x="180" y="48"/>
                    </a:lnTo>
                    <a:lnTo>
                      <a:pt x="190" y="38"/>
                    </a:lnTo>
                    <a:lnTo>
                      <a:pt x="200" y="57"/>
                    </a:lnTo>
                    <a:lnTo>
                      <a:pt x="200" y="67"/>
                    </a:lnTo>
                    <a:lnTo>
                      <a:pt x="209" y="67"/>
                    </a:lnTo>
                    <a:lnTo>
                      <a:pt x="209" y="57"/>
                    </a:lnTo>
                    <a:lnTo>
                      <a:pt x="218" y="57"/>
                    </a:lnTo>
                    <a:lnTo>
                      <a:pt x="228" y="57"/>
                    </a:lnTo>
                    <a:lnTo>
                      <a:pt x="228" y="67"/>
                    </a:lnTo>
                    <a:lnTo>
                      <a:pt x="228" y="76"/>
                    </a:lnTo>
                    <a:lnTo>
                      <a:pt x="238" y="67"/>
                    </a:lnTo>
                    <a:lnTo>
                      <a:pt x="247" y="57"/>
                    </a:lnTo>
                    <a:lnTo>
                      <a:pt x="257" y="57"/>
                    </a:lnTo>
                    <a:lnTo>
                      <a:pt x="257" y="48"/>
                    </a:lnTo>
                    <a:lnTo>
                      <a:pt x="257" y="38"/>
                    </a:lnTo>
                    <a:lnTo>
                      <a:pt x="266" y="38"/>
                    </a:lnTo>
                    <a:lnTo>
                      <a:pt x="276" y="38"/>
                    </a:lnTo>
                    <a:lnTo>
                      <a:pt x="276" y="29"/>
                    </a:lnTo>
                    <a:lnTo>
                      <a:pt x="285" y="38"/>
                    </a:lnTo>
                    <a:lnTo>
                      <a:pt x="285" y="29"/>
                    </a:lnTo>
                    <a:lnTo>
                      <a:pt x="295" y="29"/>
                    </a:lnTo>
                    <a:lnTo>
                      <a:pt x="295" y="19"/>
                    </a:lnTo>
                    <a:lnTo>
                      <a:pt x="314" y="19"/>
                    </a:lnTo>
                    <a:lnTo>
                      <a:pt x="323" y="10"/>
                    </a:lnTo>
                    <a:lnTo>
                      <a:pt x="333" y="10"/>
                    </a:lnTo>
                    <a:lnTo>
                      <a:pt x="333" y="19"/>
                    </a:lnTo>
                    <a:lnTo>
                      <a:pt x="333" y="29"/>
                    </a:lnTo>
                    <a:lnTo>
                      <a:pt x="343" y="29"/>
                    </a:lnTo>
                    <a:lnTo>
                      <a:pt x="352" y="29"/>
                    </a:lnTo>
                    <a:lnTo>
                      <a:pt x="361" y="29"/>
                    </a:lnTo>
                    <a:lnTo>
                      <a:pt x="361" y="19"/>
                    </a:lnTo>
                    <a:lnTo>
                      <a:pt x="371" y="19"/>
                    </a:lnTo>
                    <a:lnTo>
                      <a:pt x="381" y="10"/>
                    </a:lnTo>
                    <a:lnTo>
                      <a:pt x="390" y="10"/>
                    </a:lnTo>
                    <a:lnTo>
                      <a:pt x="390" y="0"/>
                    </a:lnTo>
                    <a:lnTo>
                      <a:pt x="399" y="10"/>
                    </a:lnTo>
                    <a:lnTo>
                      <a:pt x="409" y="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84" name="Freeform 27">
                <a:extLst>
                  <a:ext uri="{FF2B5EF4-FFF2-40B4-BE49-F238E27FC236}">
                    <a16:creationId xmlns:a16="http://schemas.microsoft.com/office/drawing/2014/main" id="{59ED9E22-FCA4-FD4A-8B72-29AFB69FA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313" y="6716713"/>
                <a:ext cx="487362" cy="531812"/>
              </a:xfrm>
              <a:custGeom>
                <a:avLst/>
                <a:gdLst>
                  <a:gd name="T0" fmla="*/ 408116 w 1353"/>
                  <a:gd name="T1" fmla="*/ 167789 h 1477"/>
                  <a:gd name="T2" fmla="*/ 422164 w 1353"/>
                  <a:gd name="T3" fmla="*/ 205596 h 1477"/>
                  <a:gd name="T4" fmla="*/ 408116 w 1353"/>
                  <a:gd name="T5" fmla="*/ 229720 h 1477"/>
                  <a:gd name="T6" fmla="*/ 391186 w 1353"/>
                  <a:gd name="T7" fmla="*/ 232960 h 1477"/>
                  <a:gd name="T8" fmla="*/ 356606 w 1353"/>
                  <a:gd name="T9" fmla="*/ 232960 h 1477"/>
                  <a:gd name="T10" fmla="*/ 342918 w 1353"/>
                  <a:gd name="T11" fmla="*/ 250243 h 1477"/>
                  <a:gd name="T12" fmla="*/ 332833 w 1353"/>
                  <a:gd name="T13" fmla="*/ 274367 h 1477"/>
                  <a:gd name="T14" fmla="*/ 360208 w 1353"/>
                  <a:gd name="T15" fmla="*/ 284449 h 1477"/>
                  <a:gd name="T16" fmla="*/ 384342 w 1353"/>
                  <a:gd name="T17" fmla="*/ 363303 h 1477"/>
                  <a:gd name="T18" fmla="*/ 398030 w 1353"/>
                  <a:gd name="T19" fmla="*/ 370144 h 1477"/>
                  <a:gd name="T20" fmla="*/ 439094 w 1353"/>
                  <a:gd name="T21" fmla="*/ 387427 h 1477"/>
                  <a:gd name="T22" fmla="*/ 456384 w 1353"/>
                  <a:gd name="T23" fmla="*/ 407951 h 1477"/>
                  <a:gd name="T24" fmla="*/ 483760 w 1353"/>
                  <a:gd name="T25" fmla="*/ 397509 h 1477"/>
                  <a:gd name="T26" fmla="*/ 442696 w 1353"/>
                  <a:gd name="T27" fmla="*/ 473122 h 1477"/>
                  <a:gd name="T28" fmla="*/ 411718 w 1353"/>
                  <a:gd name="T29" fmla="*/ 493645 h 1477"/>
                  <a:gd name="T30" fmla="*/ 408116 w 1353"/>
                  <a:gd name="T31" fmla="*/ 524611 h 1477"/>
                  <a:gd name="T32" fmla="*/ 398030 w 1353"/>
                  <a:gd name="T33" fmla="*/ 514169 h 1477"/>
                  <a:gd name="T34" fmla="*/ 353364 w 1353"/>
                  <a:gd name="T35" fmla="*/ 521010 h 1477"/>
                  <a:gd name="T36" fmla="*/ 305457 w 1353"/>
                  <a:gd name="T37" fmla="*/ 469521 h 1477"/>
                  <a:gd name="T38" fmla="*/ 267635 w 1353"/>
                  <a:gd name="T39" fmla="*/ 452598 h 1477"/>
                  <a:gd name="T40" fmla="*/ 250345 w 1353"/>
                  <a:gd name="T41" fmla="*/ 473122 h 1477"/>
                  <a:gd name="T42" fmla="*/ 233415 w 1353"/>
                  <a:gd name="T43" fmla="*/ 479963 h 1477"/>
                  <a:gd name="T44" fmla="*/ 222969 w 1353"/>
                  <a:gd name="T45" fmla="*/ 479963 h 1477"/>
                  <a:gd name="T46" fmla="*/ 209281 w 1353"/>
                  <a:gd name="T47" fmla="*/ 493645 h 1477"/>
                  <a:gd name="T48" fmla="*/ 175061 w 1353"/>
                  <a:gd name="T49" fmla="*/ 476722 h 1477"/>
                  <a:gd name="T50" fmla="*/ 171459 w 1353"/>
                  <a:gd name="T51" fmla="*/ 452598 h 1477"/>
                  <a:gd name="T52" fmla="*/ 168217 w 1353"/>
                  <a:gd name="T53" fmla="*/ 445757 h 1477"/>
                  <a:gd name="T54" fmla="*/ 119949 w 1353"/>
                  <a:gd name="T55" fmla="*/ 411551 h 1477"/>
                  <a:gd name="T56" fmla="*/ 126793 w 1353"/>
                  <a:gd name="T57" fmla="*/ 394268 h 1477"/>
                  <a:gd name="T58" fmla="*/ 123551 w 1353"/>
                  <a:gd name="T59" fmla="*/ 370144 h 1477"/>
                  <a:gd name="T60" fmla="*/ 99418 w 1353"/>
                  <a:gd name="T61" fmla="*/ 346380 h 1477"/>
                  <a:gd name="T62" fmla="*/ 78886 w 1353"/>
                  <a:gd name="T63" fmla="*/ 335938 h 1477"/>
                  <a:gd name="T64" fmla="*/ 58354 w 1353"/>
                  <a:gd name="T65" fmla="*/ 339539 h 1477"/>
                  <a:gd name="T66" fmla="*/ 41064 w 1353"/>
                  <a:gd name="T67" fmla="*/ 346380 h 1477"/>
                  <a:gd name="T68" fmla="*/ 27376 w 1353"/>
                  <a:gd name="T69" fmla="*/ 325856 h 1477"/>
                  <a:gd name="T70" fmla="*/ 37822 w 1353"/>
                  <a:gd name="T71" fmla="*/ 318655 h 1477"/>
                  <a:gd name="T72" fmla="*/ 34220 w 1353"/>
                  <a:gd name="T73" fmla="*/ 304973 h 1477"/>
                  <a:gd name="T74" fmla="*/ 65198 w 1353"/>
                  <a:gd name="T75" fmla="*/ 301732 h 1477"/>
                  <a:gd name="T76" fmla="*/ 78886 w 1353"/>
                  <a:gd name="T77" fmla="*/ 291290 h 1477"/>
                  <a:gd name="T78" fmla="*/ 68440 w 1353"/>
                  <a:gd name="T79" fmla="*/ 270767 h 1477"/>
                  <a:gd name="T80" fmla="*/ 30978 w 1353"/>
                  <a:gd name="T81" fmla="*/ 270767 h 1477"/>
                  <a:gd name="T82" fmla="*/ 47908 w 1353"/>
                  <a:gd name="T83" fmla="*/ 263926 h 1477"/>
                  <a:gd name="T84" fmla="*/ 20532 w 1353"/>
                  <a:gd name="T85" fmla="*/ 263926 h 1477"/>
                  <a:gd name="T86" fmla="*/ 10446 w 1353"/>
                  <a:gd name="T87" fmla="*/ 243402 h 1477"/>
                  <a:gd name="T88" fmla="*/ 58354 w 1353"/>
                  <a:gd name="T89" fmla="*/ 212437 h 1477"/>
                  <a:gd name="T90" fmla="*/ 119949 w 1353"/>
                  <a:gd name="T91" fmla="*/ 216037 h 1477"/>
                  <a:gd name="T92" fmla="*/ 157771 w 1353"/>
                  <a:gd name="T93" fmla="*/ 216037 h 1477"/>
                  <a:gd name="T94" fmla="*/ 185147 w 1353"/>
                  <a:gd name="T95" fmla="*/ 191913 h 1477"/>
                  <a:gd name="T96" fmla="*/ 188749 w 1353"/>
                  <a:gd name="T97" fmla="*/ 154107 h 1477"/>
                  <a:gd name="T98" fmla="*/ 191991 w 1353"/>
                  <a:gd name="T99" fmla="*/ 123501 h 1477"/>
                  <a:gd name="T100" fmla="*/ 212523 w 1353"/>
                  <a:gd name="T101" fmla="*/ 116660 h 1477"/>
                  <a:gd name="T102" fmla="*/ 216125 w 1353"/>
                  <a:gd name="T103" fmla="*/ 95777 h 1477"/>
                  <a:gd name="T104" fmla="*/ 247103 w 1353"/>
                  <a:gd name="T105" fmla="*/ 61571 h 1477"/>
                  <a:gd name="T106" fmla="*/ 288167 w 1353"/>
                  <a:gd name="T107" fmla="*/ 47888 h 1477"/>
                  <a:gd name="T108" fmla="*/ 339677 w 1353"/>
                  <a:gd name="T109" fmla="*/ 37807 h 1477"/>
                  <a:gd name="T110" fmla="*/ 377138 w 1353"/>
                  <a:gd name="T111" fmla="*/ 13682 h 1477"/>
                  <a:gd name="T112" fmla="*/ 391186 w 1353"/>
                  <a:gd name="T113" fmla="*/ 30605 h 1477"/>
                  <a:gd name="T114" fmla="*/ 418562 w 1353"/>
                  <a:gd name="T115" fmla="*/ 88935 h 1477"/>
                  <a:gd name="T116" fmla="*/ 398030 w 1353"/>
                  <a:gd name="T117" fmla="*/ 113060 h 1477"/>
                  <a:gd name="T118" fmla="*/ 387584 w 1353"/>
                  <a:gd name="T119" fmla="*/ 133583 h 14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53" h="1477">
                    <a:moveTo>
                      <a:pt x="1076" y="409"/>
                    </a:moveTo>
                    <a:lnTo>
                      <a:pt x="1095" y="419"/>
                    </a:lnTo>
                    <a:lnTo>
                      <a:pt x="1105" y="419"/>
                    </a:lnTo>
                    <a:lnTo>
                      <a:pt x="1114" y="419"/>
                    </a:lnTo>
                    <a:lnTo>
                      <a:pt x="1124" y="428"/>
                    </a:lnTo>
                    <a:lnTo>
                      <a:pt x="1133" y="428"/>
                    </a:lnTo>
                    <a:lnTo>
                      <a:pt x="1133" y="438"/>
                    </a:lnTo>
                    <a:lnTo>
                      <a:pt x="1133" y="447"/>
                    </a:lnTo>
                    <a:lnTo>
                      <a:pt x="1133" y="457"/>
                    </a:lnTo>
                    <a:lnTo>
                      <a:pt x="1133" y="466"/>
                    </a:lnTo>
                    <a:lnTo>
                      <a:pt x="1143" y="476"/>
                    </a:lnTo>
                    <a:lnTo>
                      <a:pt x="1172" y="514"/>
                    </a:lnTo>
                    <a:lnTo>
                      <a:pt x="1181" y="514"/>
                    </a:lnTo>
                    <a:lnTo>
                      <a:pt x="1172" y="524"/>
                    </a:lnTo>
                    <a:lnTo>
                      <a:pt x="1172" y="533"/>
                    </a:lnTo>
                    <a:lnTo>
                      <a:pt x="1172" y="542"/>
                    </a:lnTo>
                    <a:lnTo>
                      <a:pt x="1172" y="562"/>
                    </a:lnTo>
                    <a:lnTo>
                      <a:pt x="1172" y="571"/>
                    </a:lnTo>
                    <a:lnTo>
                      <a:pt x="1172" y="581"/>
                    </a:lnTo>
                    <a:lnTo>
                      <a:pt x="1162" y="581"/>
                    </a:lnTo>
                    <a:lnTo>
                      <a:pt x="1143" y="590"/>
                    </a:lnTo>
                    <a:lnTo>
                      <a:pt x="1143" y="600"/>
                    </a:lnTo>
                    <a:lnTo>
                      <a:pt x="1143" y="619"/>
                    </a:lnTo>
                    <a:lnTo>
                      <a:pt x="1143" y="628"/>
                    </a:lnTo>
                    <a:lnTo>
                      <a:pt x="1143" y="638"/>
                    </a:lnTo>
                    <a:lnTo>
                      <a:pt x="1133" y="638"/>
                    </a:lnTo>
                    <a:lnTo>
                      <a:pt x="1124" y="638"/>
                    </a:lnTo>
                    <a:lnTo>
                      <a:pt x="1124" y="647"/>
                    </a:lnTo>
                    <a:lnTo>
                      <a:pt x="1114" y="647"/>
                    </a:lnTo>
                    <a:lnTo>
                      <a:pt x="1105" y="647"/>
                    </a:lnTo>
                    <a:lnTo>
                      <a:pt x="1086" y="647"/>
                    </a:lnTo>
                    <a:lnTo>
                      <a:pt x="1076" y="647"/>
                    </a:lnTo>
                    <a:lnTo>
                      <a:pt x="1067" y="638"/>
                    </a:lnTo>
                    <a:lnTo>
                      <a:pt x="1057" y="638"/>
                    </a:lnTo>
                    <a:lnTo>
                      <a:pt x="1038" y="638"/>
                    </a:lnTo>
                    <a:lnTo>
                      <a:pt x="1009" y="638"/>
                    </a:lnTo>
                    <a:lnTo>
                      <a:pt x="1000" y="638"/>
                    </a:lnTo>
                    <a:lnTo>
                      <a:pt x="990" y="647"/>
                    </a:lnTo>
                    <a:lnTo>
                      <a:pt x="981" y="647"/>
                    </a:lnTo>
                    <a:lnTo>
                      <a:pt x="981" y="676"/>
                    </a:lnTo>
                    <a:lnTo>
                      <a:pt x="981" y="685"/>
                    </a:lnTo>
                    <a:lnTo>
                      <a:pt x="981" y="695"/>
                    </a:lnTo>
                    <a:lnTo>
                      <a:pt x="971" y="685"/>
                    </a:lnTo>
                    <a:lnTo>
                      <a:pt x="962" y="685"/>
                    </a:lnTo>
                    <a:lnTo>
                      <a:pt x="962" y="695"/>
                    </a:lnTo>
                    <a:lnTo>
                      <a:pt x="952" y="695"/>
                    </a:lnTo>
                    <a:lnTo>
                      <a:pt x="952" y="705"/>
                    </a:lnTo>
                    <a:lnTo>
                      <a:pt x="962" y="705"/>
                    </a:lnTo>
                    <a:lnTo>
                      <a:pt x="962" y="714"/>
                    </a:lnTo>
                    <a:lnTo>
                      <a:pt x="962" y="723"/>
                    </a:lnTo>
                    <a:lnTo>
                      <a:pt x="952" y="733"/>
                    </a:lnTo>
                    <a:lnTo>
                      <a:pt x="943" y="733"/>
                    </a:lnTo>
                    <a:lnTo>
                      <a:pt x="933" y="752"/>
                    </a:lnTo>
                    <a:lnTo>
                      <a:pt x="924" y="762"/>
                    </a:lnTo>
                    <a:lnTo>
                      <a:pt x="933" y="762"/>
                    </a:lnTo>
                    <a:lnTo>
                      <a:pt x="933" y="771"/>
                    </a:lnTo>
                    <a:lnTo>
                      <a:pt x="962" y="771"/>
                    </a:lnTo>
                    <a:lnTo>
                      <a:pt x="971" y="781"/>
                    </a:lnTo>
                    <a:lnTo>
                      <a:pt x="981" y="790"/>
                    </a:lnTo>
                    <a:lnTo>
                      <a:pt x="981" y="781"/>
                    </a:lnTo>
                    <a:lnTo>
                      <a:pt x="990" y="781"/>
                    </a:lnTo>
                    <a:lnTo>
                      <a:pt x="1000" y="781"/>
                    </a:lnTo>
                    <a:lnTo>
                      <a:pt x="1000" y="790"/>
                    </a:lnTo>
                    <a:lnTo>
                      <a:pt x="1029" y="809"/>
                    </a:lnTo>
                    <a:lnTo>
                      <a:pt x="1029" y="828"/>
                    </a:lnTo>
                    <a:lnTo>
                      <a:pt x="1057" y="876"/>
                    </a:lnTo>
                    <a:lnTo>
                      <a:pt x="1057" y="885"/>
                    </a:lnTo>
                    <a:lnTo>
                      <a:pt x="1057" y="914"/>
                    </a:lnTo>
                    <a:lnTo>
                      <a:pt x="1057" y="923"/>
                    </a:lnTo>
                    <a:lnTo>
                      <a:pt x="1057" y="981"/>
                    </a:lnTo>
                    <a:lnTo>
                      <a:pt x="1057" y="1000"/>
                    </a:lnTo>
                    <a:lnTo>
                      <a:pt x="1067" y="1000"/>
                    </a:lnTo>
                    <a:lnTo>
                      <a:pt x="1067" y="1009"/>
                    </a:lnTo>
                    <a:lnTo>
                      <a:pt x="1076" y="1009"/>
                    </a:lnTo>
                    <a:lnTo>
                      <a:pt x="1076" y="1000"/>
                    </a:lnTo>
                    <a:lnTo>
                      <a:pt x="1086" y="990"/>
                    </a:lnTo>
                    <a:lnTo>
                      <a:pt x="1095" y="990"/>
                    </a:lnTo>
                    <a:lnTo>
                      <a:pt x="1114" y="1000"/>
                    </a:lnTo>
                    <a:lnTo>
                      <a:pt x="1114" y="1009"/>
                    </a:lnTo>
                    <a:lnTo>
                      <a:pt x="1105" y="1019"/>
                    </a:lnTo>
                    <a:lnTo>
                      <a:pt x="1105" y="1028"/>
                    </a:lnTo>
                    <a:lnTo>
                      <a:pt x="1105" y="1038"/>
                    </a:lnTo>
                    <a:lnTo>
                      <a:pt x="1114" y="1038"/>
                    </a:lnTo>
                    <a:lnTo>
                      <a:pt x="1114" y="1047"/>
                    </a:lnTo>
                    <a:lnTo>
                      <a:pt x="1124" y="1047"/>
                    </a:lnTo>
                    <a:lnTo>
                      <a:pt x="1172" y="1057"/>
                    </a:lnTo>
                    <a:lnTo>
                      <a:pt x="1190" y="1057"/>
                    </a:lnTo>
                    <a:lnTo>
                      <a:pt x="1200" y="1066"/>
                    </a:lnTo>
                    <a:lnTo>
                      <a:pt x="1200" y="1076"/>
                    </a:lnTo>
                    <a:lnTo>
                      <a:pt x="1210" y="1076"/>
                    </a:lnTo>
                    <a:lnTo>
                      <a:pt x="1210" y="1086"/>
                    </a:lnTo>
                    <a:lnTo>
                      <a:pt x="1219" y="1076"/>
                    </a:lnTo>
                    <a:lnTo>
                      <a:pt x="1229" y="1076"/>
                    </a:lnTo>
                    <a:lnTo>
                      <a:pt x="1229" y="1086"/>
                    </a:lnTo>
                    <a:lnTo>
                      <a:pt x="1229" y="1104"/>
                    </a:lnTo>
                    <a:lnTo>
                      <a:pt x="1229" y="1114"/>
                    </a:lnTo>
                    <a:lnTo>
                      <a:pt x="1229" y="1124"/>
                    </a:lnTo>
                    <a:lnTo>
                      <a:pt x="1219" y="1133"/>
                    </a:lnTo>
                    <a:lnTo>
                      <a:pt x="1219" y="1143"/>
                    </a:lnTo>
                    <a:lnTo>
                      <a:pt x="1248" y="1161"/>
                    </a:lnTo>
                    <a:lnTo>
                      <a:pt x="1248" y="1152"/>
                    </a:lnTo>
                    <a:lnTo>
                      <a:pt x="1257" y="1133"/>
                    </a:lnTo>
                    <a:lnTo>
                      <a:pt x="1267" y="1133"/>
                    </a:lnTo>
                    <a:lnTo>
                      <a:pt x="1267" y="1124"/>
                    </a:lnTo>
                    <a:lnTo>
                      <a:pt x="1276" y="1124"/>
                    </a:lnTo>
                    <a:lnTo>
                      <a:pt x="1305" y="1124"/>
                    </a:lnTo>
                    <a:lnTo>
                      <a:pt x="1314" y="1086"/>
                    </a:lnTo>
                    <a:lnTo>
                      <a:pt x="1324" y="1086"/>
                    </a:lnTo>
                    <a:lnTo>
                      <a:pt x="1343" y="1086"/>
                    </a:lnTo>
                    <a:lnTo>
                      <a:pt x="1352" y="1086"/>
                    </a:lnTo>
                    <a:lnTo>
                      <a:pt x="1343" y="1104"/>
                    </a:lnTo>
                    <a:lnTo>
                      <a:pt x="1343" y="1114"/>
                    </a:lnTo>
                    <a:lnTo>
                      <a:pt x="1352" y="1124"/>
                    </a:lnTo>
                    <a:lnTo>
                      <a:pt x="1352" y="1133"/>
                    </a:lnTo>
                    <a:lnTo>
                      <a:pt x="1352" y="1152"/>
                    </a:lnTo>
                    <a:lnTo>
                      <a:pt x="1314" y="1238"/>
                    </a:lnTo>
                    <a:lnTo>
                      <a:pt x="1276" y="1304"/>
                    </a:lnTo>
                    <a:lnTo>
                      <a:pt x="1248" y="1314"/>
                    </a:lnTo>
                    <a:lnTo>
                      <a:pt x="1229" y="1314"/>
                    </a:lnTo>
                    <a:lnTo>
                      <a:pt x="1219" y="1314"/>
                    </a:lnTo>
                    <a:lnTo>
                      <a:pt x="1210" y="1324"/>
                    </a:lnTo>
                    <a:lnTo>
                      <a:pt x="1181" y="1333"/>
                    </a:lnTo>
                    <a:lnTo>
                      <a:pt x="1172" y="1342"/>
                    </a:lnTo>
                    <a:lnTo>
                      <a:pt x="1162" y="1362"/>
                    </a:lnTo>
                    <a:lnTo>
                      <a:pt x="1152" y="1362"/>
                    </a:lnTo>
                    <a:lnTo>
                      <a:pt x="1143" y="1362"/>
                    </a:lnTo>
                    <a:lnTo>
                      <a:pt x="1143" y="1371"/>
                    </a:lnTo>
                    <a:lnTo>
                      <a:pt x="1152" y="1390"/>
                    </a:lnTo>
                    <a:lnTo>
                      <a:pt x="1162" y="1390"/>
                    </a:lnTo>
                    <a:lnTo>
                      <a:pt x="1162" y="1400"/>
                    </a:lnTo>
                    <a:lnTo>
                      <a:pt x="1143" y="1428"/>
                    </a:lnTo>
                    <a:lnTo>
                      <a:pt x="1143" y="1438"/>
                    </a:lnTo>
                    <a:lnTo>
                      <a:pt x="1143" y="1447"/>
                    </a:lnTo>
                    <a:lnTo>
                      <a:pt x="1152" y="1447"/>
                    </a:lnTo>
                    <a:lnTo>
                      <a:pt x="1143" y="1447"/>
                    </a:lnTo>
                    <a:lnTo>
                      <a:pt x="1143" y="1457"/>
                    </a:lnTo>
                    <a:lnTo>
                      <a:pt x="1133" y="1457"/>
                    </a:lnTo>
                    <a:lnTo>
                      <a:pt x="1124" y="1457"/>
                    </a:lnTo>
                    <a:lnTo>
                      <a:pt x="1124" y="1467"/>
                    </a:lnTo>
                    <a:lnTo>
                      <a:pt x="1114" y="1467"/>
                    </a:lnTo>
                    <a:lnTo>
                      <a:pt x="1124" y="1457"/>
                    </a:lnTo>
                    <a:lnTo>
                      <a:pt x="1124" y="1447"/>
                    </a:lnTo>
                    <a:lnTo>
                      <a:pt x="1124" y="1438"/>
                    </a:lnTo>
                    <a:lnTo>
                      <a:pt x="1124" y="1428"/>
                    </a:lnTo>
                    <a:lnTo>
                      <a:pt x="1114" y="1428"/>
                    </a:lnTo>
                    <a:lnTo>
                      <a:pt x="1114" y="1419"/>
                    </a:lnTo>
                    <a:lnTo>
                      <a:pt x="1105" y="1419"/>
                    </a:lnTo>
                    <a:lnTo>
                      <a:pt x="1105" y="1428"/>
                    </a:lnTo>
                    <a:lnTo>
                      <a:pt x="1095" y="1438"/>
                    </a:lnTo>
                    <a:lnTo>
                      <a:pt x="1076" y="1457"/>
                    </a:lnTo>
                    <a:lnTo>
                      <a:pt x="1067" y="1457"/>
                    </a:lnTo>
                    <a:lnTo>
                      <a:pt x="1067" y="1467"/>
                    </a:lnTo>
                    <a:lnTo>
                      <a:pt x="1057" y="1467"/>
                    </a:lnTo>
                    <a:lnTo>
                      <a:pt x="1057" y="1476"/>
                    </a:lnTo>
                    <a:lnTo>
                      <a:pt x="1047" y="1476"/>
                    </a:lnTo>
                    <a:lnTo>
                      <a:pt x="1038" y="1476"/>
                    </a:lnTo>
                    <a:lnTo>
                      <a:pt x="1029" y="1476"/>
                    </a:lnTo>
                    <a:lnTo>
                      <a:pt x="990" y="1457"/>
                    </a:lnTo>
                    <a:lnTo>
                      <a:pt x="981" y="1447"/>
                    </a:lnTo>
                    <a:lnTo>
                      <a:pt x="971" y="1428"/>
                    </a:lnTo>
                    <a:lnTo>
                      <a:pt x="962" y="1409"/>
                    </a:lnTo>
                    <a:lnTo>
                      <a:pt x="952" y="1381"/>
                    </a:lnTo>
                    <a:lnTo>
                      <a:pt x="933" y="1352"/>
                    </a:lnTo>
                    <a:lnTo>
                      <a:pt x="933" y="1342"/>
                    </a:lnTo>
                    <a:lnTo>
                      <a:pt x="924" y="1342"/>
                    </a:lnTo>
                    <a:lnTo>
                      <a:pt x="895" y="1342"/>
                    </a:lnTo>
                    <a:lnTo>
                      <a:pt x="886" y="1342"/>
                    </a:lnTo>
                    <a:lnTo>
                      <a:pt x="857" y="1324"/>
                    </a:lnTo>
                    <a:lnTo>
                      <a:pt x="848" y="1314"/>
                    </a:lnTo>
                    <a:lnTo>
                      <a:pt x="848" y="1304"/>
                    </a:lnTo>
                    <a:lnTo>
                      <a:pt x="838" y="1295"/>
                    </a:lnTo>
                    <a:lnTo>
                      <a:pt x="829" y="1285"/>
                    </a:lnTo>
                    <a:lnTo>
                      <a:pt x="829" y="1276"/>
                    </a:lnTo>
                    <a:lnTo>
                      <a:pt x="781" y="1238"/>
                    </a:lnTo>
                    <a:lnTo>
                      <a:pt x="762" y="1228"/>
                    </a:lnTo>
                    <a:lnTo>
                      <a:pt x="752" y="1228"/>
                    </a:lnTo>
                    <a:lnTo>
                      <a:pt x="743" y="1238"/>
                    </a:lnTo>
                    <a:lnTo>
                      <a:pt x="743" y="1257"/>
                    </a:lnTo>
                    <a:lnTo>
                      <a:pt x="743" y="1276"/>
                    </a:lnTo>
                    <a:lnTo>
                      <a:pt x="743" y="1285"/>
                    </a:lnTo>
                    <a:lnTo>
                      <a:pt x="752" y="1285"/>
                    </a:lnTo>
                    <a:lnTo>
                      <a:pt x="752" y="1295"/>
                    </a:lnTo>
                    <a:lnTo>
                      <a:pt x="762" y="1295"/>
                    </a:lnTo>
                    <a:lnTo>
                      <a:pt x="762" y="1314"/>
                    </a:lnTo>
                    <a:lnTo>
                      <a:pt x="762" y="1324"/>
                    </a:lnTo>
                    <a:lnTo>
                      <a:pt x="752" y="1324"/>
                    </a:lnTo>
                    <a:lnTo>
                      <a:pt x="743" y="1314"/>
                    </a:lnTo>
                    <a:lnTo>
                      <a:pt x="714" y="1304"/>
                    </a:lnTo>
                    <a:lnTo>
                      <a:pt x="705" y="1304"/>
                    </a:lnTo>
                    <a:lnTo>
                      <a:pt x="695" y="1314"/>
                    </a:lnTo>
                    <a:lnTo>
                      <a:pt x="695" y="1324"/>
                    </a:lnTo>
                    <a:lnTo>
                      <a:pt x="686" y="1324"/>
                    </a:lnTo>
                    <a:lnTo>
                      <a:pt x="686" y="1333"/>
                    </a:lnTo>
                    <a:lnTo>
                      <a:pt x="676" y="1333"/>
                    </a:lnTo>
                    <a:lnTo>
                      <a:pt x="676" y="1342"/>
                    </a:lnTo>
                    <a:lnTo>
                      <a:pt x="667" y="1333"/>
                    </a:lnTo>
                    <a:lnTo>
                      <a:pt x="657" y="1342"/>
                    </a:lnTo>
                    <a:lnTo>
                      <a:pt x="648" y="1333"/>
                    </a:lnTo>
                    <a:lnTo>
                      <a:pt x="648" y="1324"/>
                    </a:lnTo>
                    <a:lnTo>
                      <a:pt x="648" y="1314"/>
                    </a:lnTo>
                    <a:lnTo>
                      <a:pt x="638" y="1314"/>
                    </a:lnTo>
                    <a:lnTo>
                      <a:pt x="628" y="1314"/>
                    </a:lnTo>
                    <a:lnTo>
                      <a:pt x="619" y="1314"/>
                    </a:lnTo>
                    <a:lnTo>
                      <a:pt x="619" y="1324"/>
                    </a:lnTo>
                    <a:lnTo>
                      <a:pt x="619" y="1333"/>
                    </a:lnTo>
                    <a:lnTo>
                      <a:pt x="610" y="1342"/>
                    </a:lnTo>
                    <a:lnTo>
                      <a:pt x="619" y="1362"/>
                    </a:lnTo>
                    <a:lnTo>
                      <a:pt x="619" y="1371"/>
                    </a:lnTo>
                    <a:lnTo>
                      <a:pt x="610" y="1381"/>
                    </a:lnTo>
                    <a:lnTo>
                      <a:pt x="600" y="1381"/>
                    </a:lnTo>
                    <a:lnTo>
                      <a:pt x="590" y="1381"/>
                    </a:lnTo>
                    <a:lnTo>
                      <a:pt x="581" y="1371"/>
                    </a:lnTo>
                    <a:lnTo>
                      <a:pt x="543" y="1352"/>
                    </a:lnTo>
                    <a:lnTo>
                      <a:pt x="543" y="1362"/>
                    </a:lnTo>
                    <a:lnTo>
                      <a:pt x="533" y="1362"/>
                    </a:lnTo>
                    <a:lnTo>
                      <a:pt x="533" y="1371"/>
                    </a:lnTo>
                    <a:lnTo>
                      <a:pt x="533" y="1362"/>
                    </a:lnTo>
                    <a:lnTo>
                      <a:pt x="486" y="1342"/>
                    </a:lnTo>
                    <a:lnTo>
                      <a:pt x="495" y="1333"/>
                    </a:lnTo>
                    <a:lnTo>
                      <a:pt x="486" y="1324"/>
                    </a:lnTo>
                    <a:lnTo>
                      <a:pt x="495" y="1314"/>
                    </a:lnTo>
                    <a:lnTo>
                      <a:pt x="495" y="1304"/>
                    </a:lnTo>
                    <a:lnTo>
                      <a:pt x="486" y="1304"/>
                    </a:lnTo>
                    <a:lnTo>
                      <a:pt x="486" y="1295"/>
                    </a:lnTo>
                    <a:lnTo>
                      <a:pt x="486" y="1285"/>
                    </a:lnTo>
                    <a:lnTo>
                      <a:pt x="476" y="1285"/>
                    </a:lnTo>
                    <a:lnTo>
                      <a:pt x="476" y="1276"/>
                    </a:lnTo>
                    <a:lnTo>
                      <a:pt x="467" y="1276"/>
                    </a:lnTo>
                    <a:lnTo>
                      <a:pt x="476" y="1266"/>
                    </a:lnTo>
                    <a:lnTo>
                      <a:pt x="476" y="1257"/>
                    </a:lnTo>
                    <a:lnTo>
                      <a:pt x="467" y="1257"/>
                    </a:lnTo>
                    <a:lnTo>
                      <a:pt x="467" y="1247"/>
                    </a:lnTo>
                    <a:lnTo>
                      <a:pt x="476" y="1247"/>
                    </a:lnTo>
                    <a:lnTo>
                      <a:pt x="486" y="1247"/>
                    </a:lnTo>
                    <a:lnTo>
                      <a:pt x="495" y="1228"/>
                    </a:lnTo>
                    <a:lnTo>
                      <a:pt x="476" y="1228"/>
                    </a:lnTo>
                    <a:lnTo>
                      <a:pt x="467" y="1238"/>
                    </a:lnTo>
                    <a:lnTo>
                      <a:pt x="428" y="1228"/>
                    </a:lnTo>
                    <a:lnTo>
                      <a:pt x="428" y="1219"/>
                    </a:lnTo>
                    <a:lnTo>
                      <a:pt x="428" y="1209"/>
                    </a:lnTo>
                    <a:lnTo>
                      <a:pt x="428" y="1200"/>
                    </a:lnTo>
                    <a:lnTo>
                      <a:pt x="372" y="1181"/>
                    </a:lnTo>
                    <a:lnTo>
                      <a:pt x="343" y="1171"/>
                    </a:lnTo>
                    <a:lnTo>
                      <a:pt x="343" y="1161"/>
                    </a:lnTo>
                    <a:lnTo>
                      <a:pt x="343" y="1152"/>
                    </a:lnTo>
                    <a:lnTo>
                      <a:pt x="333" y="1143"/>
                    </a:lnTo>
                    <a:lnTo>
                      <a:pt x="333" y="1133"/>
                    </a:lnTo>
                    <a:lnTo>
                      <a:pt x="343" y="1133"/>
                    </a:lnTo>
                    <a:lnTo>
                      <a:pt x="352" y="1133"/>
                    </a:lnTo>
                    <a:lnTo>
                      <a:pt x="352" y="1124"/>
                    </a:lnTo>
                    <a:lnTo>
                      <a:pt x="352" y="1114"/>
                    </a:lnTo>
                    <a:lnTo>
                      <a:pt x="343" y="1104"/>
                    </a:lnTo>
                    <a:lnTo>
                      <a:pt x="352" y="1095"/>
                    </a:lnTo>
                    <a:lnTo>
                      <a:pt x="352" y="1086"/>
                    </a:lnTo>
                    <a:lnTo>
                      <a:pt x="343" y="1076"/>
                    </a:lnTo>
                    <a:lnTo>
                      <a:pt x="324" y="1066"/>
                    </a:lnTo>
                    <a:lnTo>
                      <a:pt x="314" y="1066"/>
                    </a:lnTo>
                    <a:lnTo>
                      <a:pt x="314" y="1057"/>
                    </a:lnTo>
                    <a:lnTo>
                      <a:pt x="324" y="1038"/>
                    </a:lnTo>
                    <a:lnTo>
                      <a:pt x="333" y="1038"/>
                    </a:lnTo>
                    <a:lnTo>
                      <a:pt x="343" y="1038"/>
                    </a:lnTo>
                    <a:lnTo>
                      <a:pt x="343" y="1028"/>
                    </a:lnTo>
                    <a:lnTo>
                      <a:pt x="352" y="1019"/>
                    </a:lnTo>
                    <a:lnTo>
                      <a:pt x="362" y="1019"/>
                    </a:lnTo>
                    <a:lnTo>
                      <a:pt x="352" y="1019"/>
                    </a:lnTo>
                    <a:lnTo>
                      <a:pt x="343" y="1009"/>
                    </a:lnTo>
                    <a:lnTo>
                      <a:pt x="343" y="1000"/>
                    </a:lnTo>
                    <a:lnTo>
                      <a:pt x="343" y="990"/>
                    </a:lnTo>
                    <a:lnTo>
                      <a:pt x="305" y="981"/>
                    </a:lnTo>
                    <a:lnTo>
                      <a:pt x="295" y="981"/>
                    </a:lnTo>
                    <a:lnTo>
                      <a:pt x="295" y="971"/>
                    </a:lnTo>
                    <a:lnTo>
                      <a:pt x="286" y="962"/>
                    </a:lnTo>
                    <a:lnTo>
                      <a:pt x="276" y="962"/>
                    </a:lnTo>
                    <a:lnTo>
                      <a:pt x="267" y="962"/>
                    </a:lnTo>
                    <a:lnTo>
                      <a:pt x="257" y="962"/>
                    </a:lnTo>
                    <a:lnTo>
                      <a:pt x="247" y="952"/>
                    </a:lnTo>
                    <a:lnTo>
                      <a:pt x="247" y="943"/>
                    </a:lnTo>
                    <a:lnTo>
                      <a:pt x="229" y="933"/>
                    </a:lnTo>
                    <a:lnTo>
                      <a:pt x="219" y="933"/>
                    </a:lnTo>
                    <a:lnTo>
                      <a:pt x="209" y="933"/>
                    </a:lnTo>
                    <a:lnTo>
                      <a:pt x="200" y="933"/>
                    </a:lnTo>
                    <a:lnTo>
                      <a:pt x="190" y="933"/>
                    </a:lnTo>
                    <a:lnTo>
                      <a:pt x="171" y="923"/>
                    </a:lnTo>
                    <a:lnTo>
                      <a:pt x="171" y="933"/>
                    </a:lnTo>
                    <a:lnTo>
                      <a:pt x="162" y="943"/>
                    </a:lnTo>
                    <a:lnTo>
                      <a:pt x="162" y="952"/>
                    </a:lnTo>
                    <a:lnTo>
                      <a:pt x="162" y="943"/>
                    </a:lnTo>
                    <a:lnTo>
                      <a:pt x="152" y="943"/>
                    </a:lnTo>
                    <a:lnTo>
                      <a:pt x="143" y="943"/>
                    </a:lnTo>
                    <a:lnTo>
                      <a:pt x="143" y="952"/>
                    </a:lnTo>
                    <a:lnTo>
                      <a:pt x="143" y="962"/>
                    </a:lnTo>
                    <a:lnTo>
                      <a:pt x="133" y="962"/>
                    </a:lnTo>
                    <a:lnTo>
                      <a:pt x="124" y="962"/>
                    </a:lnTo>
                    <a:lnTo>
                      <a:pt x="114" y="962"/>
                    </a:lnTo>
                    <a:lnTo>
                      <a:pt x="105" y="952"/>
                    </a:lnTo>
                    <a:lnTo>
                      <a:pt x="95" y="952"/>
                    </a:lnTo>
                    <a:lnTo>
                      <a:pt x="95" y="943"/>
                    </a:lnTo>
                    <a:lnTo>
                      <a:pt x="76" y="933"/>
                    </a:lnTo>
                    <a:lnTo>
                      <a:pt x="67" y="943"/>
                    </a:lnTo>
                    <a:lnTo>
                      <a:pt x="67" y="933"/>
                    </a:lnTo>
                    <a:lnTo>
                      <a:pt x="67" y="923"/>
                    </a:lnTo>
                    <a:lnTo>
                      <a:pt x="76" y="923"/>
                    </a:lnTo>
                    <a:lnTo>
                      <a:pt x="76" y="914"/>
                    </a:lnTo>
                    <a:lnTo>
                      <a:pt x="76" y="905"/>
                    </a:lnTo>
                    <a:lnTo>
                      <a:pt x="86" y="905"/>
                    </a:lnTo>
                    <a:lnTo>
                      <a:pt x="95" y="895"/>
                    </a:lnTo>
                    <a:lnTo>
                      <a:pt x="95" y="885"/>
                    </a:lnTo>
                    <a:lnTo>
                      <a:pt x="105" y="876"/>
                    </a:lnTo>
                    <a:lnTo>
                      <a:pt x="105" y="885"/>
                    </a:lnTo>
                    <a:lnTo>
                      <a:pt x="105" y="876"/>
                    </a:lnTo>
                    <a:lnTo>
                      <a:pt x="95" y="876"/>
                    </a:lnTo>
                    <a:lnTo>
                      <a:pt x="57" y="857"/>
                    </a:lnTo>
                    <a:lnTo>
                      <a:pt x="67" y="847"/>
                    </a:lnTo>
                    <a:lnTo>
                      <a:pt x="86" y="847"/>
                    </a:lnTo>
                    <a:lnTo>
                      <a:pt x="95" y="847"/>
                    </a:lnTo>
                    <a:lnTo>
                      <a:pt x="105" y="838"/>
                    </a:lnTo>
                    <a:lnTo>
                      <a:pt x="114" y="838"/>
                    </a:lnTo>
                    <a:lnTo>
                      <a:pt x="124" y="838"/>
                    </a:lnTo>
                    <a:lnTo>
                      <a:pt x="133" y="838"/>
                    </a:lnTo>
                    <a:lnTo>
                      <a:pt x="143" y="838"/>
                    </a:lnTo>
                    <a:lnTo>
                      <a:pt x="162" y="828"/>
                    </a:lnTo>
                    <a:lnTo>
                      <a:pt x="171" y="828"/>
                    </a:lnTo>
                    <a:lnTo>
                      <a:pt x="171" y="838"/>
                    </a:lnTo>
                    <a:lnTo>
                      <a:pt x="181" y="838"/>
                    </a:lnTo>
                    <a:lnTo>
                      <a:pt x="190" y="838"/>
                    </a:lnTo>
                    <a:lnTo>
                      <a:pt x="209" y="847"/>
                    </a:lnTo>
                    <a:lnTo>
                      <a:pt x="219" y="847"/>
                    </a:lnTo>
                    <a:lnTo>
                      <a:pt x="219" y="838"/>
                    </a:lnTo>
                    <a:lnTo>
                      <a:pt x="229" y="828"/>
                    </a:lnTo>
                    <a:lnTo>
                      <a:pt x="238" y="828"/>
                    </a:lnTo>
                    <a:lnTo>
                      <a:pt x="247" y="828"/>
                    </a:lnTo>
                    <a:lnTo>
                      <a:pt x="238" y="819"/>
                    </a:lnTo>
                    <a:lnTo>
                      <a:pt x="229" y="819"/>
                    </a:lnTo>
                    <a:lnTo>
                      <a:pt x="219" y="828"/>
                    </a:lnTo>
                    <a:lnTo>
                      <a:pt x="219" y="819"/>
                    </a:lnTo>
                    <a:lnTo>
                      <a:pt x="229" y="809"/>
                    </a:lnTo>
                    <a:lnTo>
                      <a:pt x="219" y="809"/>
                    </a:lnTo>
                    <a:lnTo>
                      <a:pt x="229" y="800"/>
                    </a:lnTo>
                    <a:lnTo>
                      <a:pt x="229" y="790"/>
                    </a:lnTo>
                    <a:lnTo>
                      <a:pt x="238" y="790"/>
                    </a:lnTo>
                    <a:lnTo>
                      <a:pt x="238" y="781"/>
                    </a:lnTo>
                    <a:lnTo>
                      <a:pt x="238" y="771"/>
                    </a:lnTo>
                    <a:lnTo>
                      <a:pt x="229" y="771"/>
                    </a:lnTo>
                    <a:lnTo>
                      <a:pt x="229" y="762"/>
                    </a:lnTo>
                    <a:lnTo>
                      <a:pt x="219" y="752"/>
                    </a:lnTo>
                    <a:lnTo>
                      <a:pt x="219" y="762"/>
                    </a:lnTo>
                    <a:lnTo>
                      <a:pt x="209" y="752"/>
                    </a:lnTo>
                    <a:lnTo>
                      <a:pt x="200" y="752"/>
                    </a:lnTo>
                    <a:lnTo>
                      <a:pt x="190" y="752"/>
                    </a:lnTo>
                    <a:lnTo>
                      <a:pt x="181" y="752"/>
                    </a:lnTo>
                    <a:lnTo>
                      <a:pt x="171" y="743"/>
                    </a:lnTo>
                    <a:lnTo>
                      <a:pt x="162" y="752"/>
                    </a:lnTo>
                    <a:lnTo>
                      <a:pt x="162" y="762"/>
                    </a:lnTo>
                    <a:lnTo>
                      <a:pt x="162" y="771"/>
                    </a:lnTo>
                    <a:lnTo>
                      <a:pt x="152" y="762"/>
                    </a:lnTo>
                    <a:lnTo>
                      <a:pt x="143" y="762"/>
                    </a:lnTo>
                    <a:lnTo>
                      <a:pt x="133" y="762"/>
                    </a:lnTo>
                    <a:lnTo>
                      <a:pt x="124" y="762"/>
                    </a:lnTo>
                    <a:lnTo>
                      <a:pt x="105" y="762"/>
                    </a:lnTo>
                    <a:lnTo>
                      <a:pt x="105" y="752"/>
                    </a:lnTo>
                    <a:lnTo>
                      <a:pt x="95" y="752"/>
                    </a:lnTo>
                    <a:lnTo>
                      <a:pt x="86" y="752"/>
                    </a:lnTo>
                    <a:lnTo>
                      <a:pt x="76" y="752"/>
                    </a:lnTo>
                    <a:lnTo>
                      <a:pt x="67" y="752"/>
                    </a:lnTo>
                    <a:lnTo>
                      <a:pt x="57" y="743"/>
                    </a:lnTo>
                    <a:lnTo>
                      <a:pt x="67" y="733"/>
                    </a:lnTo>
                    <a:lnTo>
                      <a:pt x="76" y="733"/>
                    </a:lnTo>
                    <a:lnTo>
                      <a:pt x="76" y="723"/>
                    </a:lnTo>
                    <a:lnTo>
                      <a:pt x="86" y="723"/>
                    </a:lnTo>
                    <a:lnTo>
                      <a:pt x="95" y="723"/>
                    </a:lnTo>
                    <a:lnTo>
                      <a:pt x="133" y="733"/>
                    </a:lnTo>
                    <a:lnTo>
                      <a:pt x="143" y="733"/>
                    </a:lnTo>
                    <a:lnTo>
                      <a:pt x="143" y="723"/>
                    </a:lnTo>
                    <a:lnTo>
                      <a:pt x="152" y="723"/>
                    </a:lnTo>
                    <a:lnTo>
                      <a:pt x="143" y="723"/>
                    </a:lnTo>
                    <a:lnTo>
                      <a:pt x="143" y="733"/>
                    </a:lnTo>
                    <a:lnTo>
                      <a:pt x="133" y="733"/>
                    </a:lnTo>
                    <a:lnTo>
                      <a:pt x="133" y="723"/>
                    </a:lnTo>
                    <a:lnTo>
                      <a:pt x="95" y="723"/>
                    </a:lnTo>
                    <a:lnTo>
                      <a:pt x="86" y="723"/>
                    </a:lnTo>
                    <a:lnTo>
                      <a:pt x="76" y="723"/>
                    </a:lnTo>
                    <a:lnTo>
                      <a:pt x="67" y="733"/>
                    </a:lnTo>
                    <a:lnTo>
                      <a:pt x="57" y="733"/>
                    </a:lnTo>
                    <a:lnTo>
                      <a:pt x="48" y="743"/>
                    </a:lnTo>
                    <a:lnTo>
                      <a:pt x="9" y="723"/>
                    </a:lnTo>
                    <a:lnTo>
                      <a:pt x="0" y="723"/>
                    </a:lnTo>
                    <a:lnTo>
                      <a:pt x="0" y="733"/>
                    </a:lnTo>
                    <a:lnTo>
                      <a:pt x="0" y="723"/>
                    </a:lnTo>
                    <a:lnTo>
                      <a:pt x="0" y="705"/>
                    </a:lnTo>
                    <a:lnTo>
                      <a:pt x="9" y="695"/>
                    </a:lnTo>
                    <a:lnTo>
                      <a:pt x="19" y="695"/>
                    </a:lnTo>
                    <a:lnTo>
                      <a:pt x="29" y="695"/>
                    </a:lnTo>
                    <a:lnTo>
                      <a:pt x="29" y="685"/>
                    </a:lnTo>
                    <a:lnTo>
                      <a:pt x="38" y="685"/>
                    </a:lnTo>
                    <a:lnTo>
                      <a:pt x="38" y="676"/>
                    </a:lnTo>
                    <a:lnTo>
                      <a:pt x="29" y="676"/>
                    </a:lnTo>
                    <a:lnTo>
                      <a:pt x="19" y="667"/>
                    </a:lnTo>
                    <a:lnTo>
                      <a:pt x="19" y="657"/>
                    </a:lnTo>
                    <a:lnTo>
                      <a:pt x="29" y="647"/>
                    </a:lnTo>
                    <a:lnTo>
                      <a:pt x="38" y="638"/>
                    </a:lnTo>
                    <a:lnTo>
                      <a:pt x="48" y="638"/>
                    </a:lnTo>
                    <a:lnTo>
                      <a:pt x="57" y="609"/>
                    </a:lnTo>
                    <a:lnTo>
                      <a:pt x="67" y="600"/>
                    </a:lnTo>
                    <a:lnTo>
                      <a:pt x="76" y="590"/>
                    </a:lnTo>
                    <a:lnTo>
                      <a:pt x="86" y="581"/>
                    </a:lnTo>
                    <a:lnTo>
                      <a:pt x="95" y="581"/>
                    </a:lnTo>
                    <a:lnTo>
                      <a:pt x="133" y="600"/>
                    </a:lnTo>
                    <a:lnTo>
                      <a:pt x="143" y="600"/>
                    </a:lnTo>
                    <a:lnTo>
                      <a:pt x="152" y="590"/>
                    </a:lnTo>
                    <a:lnTo>
                      <a:pt x="162" y="590"/>
                    </a:lnTo>
                    <a:lnTo>
                      <a:pt x="171" y="590"/>
                    </a:lnTo>
                    <a:lnTo>
                      <a:pt x="181" y="590"/>
                    </a:lnTo>
                    <a:lnTo>
                      <a:pt x="190" y="581"/>
                    </a:lnTo>
                    <a:lnTo>
                      <a:pt x="200" y="562"/>
                    </a:lnTo>
                    <a:lnTo>
                      <a:pt x="209" y="552"/>
                    </a:lnTo>
                    <a:lnTo>
                      <a:pt x="219" y="552"/>
                    </a:lnTo>
                    <a:lnTo>
                      <a:pt x="238" y="552"/>
                    </a:lnTo>
                    <a:lnTo>
                      <a:pt x="267" y="562"/>
                    </a:lnTo>
                    <a:lnTo>
                      <a:pt x="276" y="581"/>
                    </a:lnTo>
                    <a:lnTo>
                      <a:pt x="286" y="581"/>
                    </a:lnTo>
                    <a:lnTo>
                      <a:pt x="295" y="581"/>
                    </a:lnTo>
                    <a:lnTo>
                      <a:pt x="324" y="590"/>
                    </a:lnTo>
                    <a:lnTo>
                      <a:pt x="333" y="600"/>
                    </a:lnTo>
                    <a:lnTo>
                      <a:pt x="343" y="609"/>
                    </a:lnTo>
                    <a:lnTo>
                      <a:pt x="352" y="609"/>
                    </a:lnTo>
                    <a:lnTo>
                      <a:pt x="362" y="609"/>
                    </a:lnTo>
                    <a:lnTo>
                      <a:pt x="362" y="619"/>
                    </a:lnTo>
                    <a:lnTo>
                      <a:pt x="381" y="619"/>
                    </a:lnTo>
                    <a:lnTo>
                      <a:pt x="400" y="638"/>
                    </a:lnTo>
                    <a:lnTo>
                      <a:pt x="410" y="638"/>
                    </a:lnTo>
                    <a:lnTo>
                      <a:pt x="419" y="638"/>
                    </a:lnTo>
                    <a:lnTo>
                      <a:pt x="428" y="628"/>
                    </a:lnTo>
                    <a:lnTo>
                      <a:pt x="428" y="619"/>
                    </a:lnTo>
                    <a:lnTo>
                      <a:pt x="428" y="609"/>
                    </a:lnTo>
                    <a:lnTo>
                      <a:pt x="438" y="609"/>
                    </a:lnTo>
                    <a:lnTo>
                      <a:pt x="438" y="600"/>
                    </a:lnTo>
                    <a:lnTo>
                      <a:pt x="448" y="600"/>
                    </a:lnTo>
                    <a:lnTo>
                      <a:pt x="448" y="590"/>
                    </a:lnTo>
                    <a:lnTo>
                      <a:pt x="448" y="581"/>
                    </a:lnTo>
                    <a:lnTo>
                      <a:pt x="438" y="581"/>
                    </a:lnTo>
                    <a:lnTo>
                      <a:pt x="448" y="571"/>
                    </a:lnTo>
                    <a:lnTo>
                      <a:pt x="457" y="581"/>
                    </a:lnTo>
                    <a:lnTo>
                      <a:pt x="467" y="581"/>
                    </a:lnTo>
                    <a:lnTo>
                      <a:pt x="467" y="571"/>
                    </a:lnTo>
                    <a:lnTo>
                      <a:pt x="467" y="562"/>
                    </a:lnTo>
                    <a:lnTo>
                      <a:pt x="467" y="552"/>
                    </a:lnTo>
                    <a:lnTo>
                      <a:pt x="476" y="552"/>
                    </a:lnTo>
                    <a:lnTo>
                      <a:pt x="495" y="533"/>
                    </a:lnTo>
                    <a:lnTo>
                      <a:pt x="514" y="533"/>
                    </a:lnTo>
                    <a:lnTo>
                      <a:pt x="514" y="524"/>
                    </a:lnTo>
                    <a:lnTo>
                      <a:pt x="524" y="524"/>
                    </a:lnTo>
                    <a:lnTo>
                      <a:pt x="524" y="514"/>
                    </a:lnTo>
                    <a:lnTo>
                      <a:pt x="524" y="504"/>
                    </a:lnTo>
                    <a:lnTo>
                      <a:pt x="505" y="504"/>
                    </a:lnTo>
                    <a:lnTo>
                      <a:pt x="495" y="485"/>
                    </a:lnTo>
                    <a:lnTo>
                      <a:pt x="514" y="485"/>
                    </a:lnTo>
                    <a:lnTo>
                      <a:pt x="514" y="476"/>
                    </a:lnTo>
                    <a:lnTo>
                      <a:pt x="524" y="476"/>
                    </a:lnTo>
                    <a:lnTo>
                      <a:pt x="524" y="466"/>
                    </a:lnTo>
                    <a:lnTo>
                      <a:pt x="524" y="457"/>
                    </a:lnTo>
                    <a:lnTo>
                      <a:pt x="524" y="438"/>
                    </a:lnTo>
                    <a:lnTo>
                      <a:pt x="524" y="428"/>
                    </a:lnTo>
                    <a:lnTo>
                      <a:pt x="533" y="428"/>
                    </a:lnTo>
                    <a:lnTo>
                      <a:pt x="533" y="419"/>
                    </a:lnTo>
                    <a:lnTo>
                      <a:pt x="533" y="409"/>
                    </a:lnTo>
                    <a:lnTo>
                      <a:pt x="524" y="400"/>
                    </a:lnTo>
                    <a:lnTo>
                      <a:pt x="505" y="390"/>
                    </a:lnTo>
                    <a:lnTo>
                      <a:pt x="495" y="390"/>
                    </a:lnTo>
                    <a:lnTo>
                      <a:pt x="486" y="381"/>
                    </a:lnTo>
                    <a:lnTo>
                      <a:pt x="495" y="381"/>
                    </a:lnTo>
                    <a:lnTo>
                      <a:pt x="524" y="343"/>
                    </a:lnTo>
                    <a:lnTo>
                      <a:pt x="533" y="343"/>
                    </a:lnTo>
                    <a:lnTo>
                      <a:pt x="533" y="333"/>
                    </a:lnTo>
                    <a:lnTo>
                      <a:pt x="543" y="333"/>
                    </a:lnTo>
                    <a:lnTo>
                      <a:pt x="552" y="324"/>
                    </a:lnTo>
                    <a:lnTo>
                      <a:pt x="562" y="333"/>
                    </a:lnTo>
                    <a:lnTo>
                      <a:pt x="581" y="343"/>
                    </a:lnTo>
                    <a:lnTo>
                      <a:pt x="590" y="352"/>
                    </a:lnTo>
                    <a:lnTo>
                      <a:pt x="600" y="343"/>
                    </a:lnTo>
                    <a:lnTo>
                      <a:pt x="610" y="343"/>
                    </a:lnTo>
                    <a:lnTo>
                      <a:pt x="610" y="333"/>
                    </a:lnTo>
                    <a:lnTo>
                      <a:pt x="610" y="324"/>
                    </a:lnTo>
                    <a:lnTo>
                      <a:pt x="600" y="324"/>
                    </a:lnTo>
                    <a:lnTo>
                      <a:pt x="590" y="324"/>
                    </a:lnTo>
                    <a:lnTo>
                      <a:pt x="581" y="314"/>
                    </a:lnTo>
                    <a:lnTo>
                      <a:pt x="571" y="314"/>
                    </a:lnTo>
                    <a:lnTo>
                      <a:pt x="562" y="304"/>
                    </a:lnTo>
                    <a:lnTo>
                      <a:pt x="552" y="295"/>
                    </a:lnTo>
                    <a:lnTo>
                      <a:pt x="552" y="286"/>
                    </a:lnTo>
                    <a:lnTo>
                      <a:pt x="552" y="276"/>
                    </a:lnTo>
                    <a:lnTo>
                      <a:pt x="543" y="266"/>
                    </a:lnTo>
                    <a:lnTo>
                      <a:pt x="552" y="247"/>
                    </a:lnTo>
                    <a:lnTo>
                      <a:pt x="562" y="247"/>
                    </a:lnTo>
                    <a:lnTo>
                      <a:pt x="571" y="257"/>
                    </a:lnTo>
                    <a:lnTo>
                      <a:pt x="590" y="257"/>
                    </a:lnTo>
                    <a:lnTo>
                      <a:pt x="600" y="257"/>
                    </a:lnTo>
                    <a:lnTo>
                      <a:pt x="600" y="266"/>
                    </a:lnTo>
                    <a:lnTo>
                      <a:pt x="610" y="266"/>
                    </a:lnTo>
                    <a:lnTo>
                      <a:pt x="610" y="257"/>
                    </a:lnTo>
                    <a:lnTo>
                      <a:pt x="619" y="247"/>
                    </a:lnTo>
                    <a:lnTo>
                      <a:pt x="628" y="238"/>
                    </a:lnTo>
                    <a:lnTo>
                      <a:pt x="648" y="238"/>
                    </a:lnTo>
                    <a:lnTo>
                      <a:pt x="657" y="228"/>
                    </a:lnTo>
                    <a:lnTo>
                      <a:pt x="667" y="219"/>
                    </a:lnTo>
                    <a:lnTo>
                      <a:pt x="676" y="219"/>
                    </a:lnTo>
                    <a:lnTo>
                      <a:pt x="686" y="209"/>
                    </a:lnTo>
                    <a:lnTo>
                      <a:pt x="695" y="200"/>
                    </a:lnTo>
                    <a:lnTo>
                      <a:pt x="695" y="190"/>
                    </a:lnTo>
                    <a:lnTo>
                      <a:pt x="695" y="181"/>
                    </a:lnTo>
                    <a:lnTo>
                      <a:pt x="686" y="171"/>
                    </a:lnTo>
                    <a:lnTo>
                      <a:pt x="686" y="152"/>
                    </a:lnTo>
                    <a:lnTo>
                      <a:pt x="686" y="143"/>
                    </a:lnTo>
                    <a:lnTo>
                      <a:pt x="686" y="133"/>
                    </a:lnTo>
                    <a:lnTo>
                      <a:pt x="695" y="123"/>
                    </a:lnTo>
                    <a:lnTo>
                      <a:pt x="705" y="123"/>
                    </a:lnTo>
                    <a:lnTo>
                      <a:pt x="714" y="123"/>
                    </a:lnTo>
                    <a:lnTo>
                      <a:pt x="714" y="114"/>
                    </a:lnTo>
                    <a:lnTo>
                      <a:pt x="724" y="114"/>
                    </a:lnTo>
                    <a:lnTo>
                      <a:pt x="724" y="105"/>
                    </a:lnTo>
                    <a:lnTo>
                      <a:pt x="733" y="105"/>
                    </a:lnTo>
                    <a:lnTo>
                      <a:pt x="733" y="95"/>
                    </a:lnTo>
                    <a:lnTo>
                      <a:pt x="743" y="105"/>
                    </a:lnTo>
                    <a:lnTo>
                      <a:pt x="762" y="114"/>
                    </a:lnTo>
                    <a:lnTo>
                      <a:pt x="781" y="123"/>
                    </a:lnTo>
                    <a:lnTo>
                      <a:pt x="791" y="133"/>
                    </a:lnTo>
                    <a:lnTo>
                      <a:pt x="800" y="133"/>
                    </a:lnTo>
                    <a:lnTo>
                      <a:pt x="809" y="133"/>
                    </a:lnTo>
                    <a:lnTo>
                      <a:pt x="819" y="133"/>
                    </a:lnTo>
                    <a:lnTo>
                      <a:pt x="829" y="133"/>
                    </a:lnTo>
                    <a:lnTo>
                      <a:pt x="848" y="133"/>
                    </a:lnTo>
                    <a:lnTo>
                      <a:pt x="857" y="133"/>
                    </a:lnTo>
                    <a:lnTo>
                      <a:pt x="867" y="133"/>
                    </a:lnTo>
                    <a:lnTo>
                      <a:pt x="876" y="133"/>
                    </a:lnTo>
                    <a:lnTo>
                      <a:pt x="886" y="133"/>
                    </a:lnTo>
                    <a:lnTo>
                      <a:pt x="895" y="133"/>
                    </a:lnTo>
                    <a:lnTo>
                      <a:pt x="933" y="114"/>
                    </a:lnTo>
                    <a:lnTo>
                      <a:pt x="943" y="105"/>
                    </a:lnTo>
                    <a:lnTo>
                      <a:pt x="952" y="95"/>
                    </a:lnTo>
                    <a:lnTo>
                      <a:pt x="952" y="85"/>
                    </a:lnTo>
                    <a:lnTo>
                      <a:pt x="952" y="76"/>
                    </a:lnTo>
                    <a:lnTo>
                      <a:pt x="962" y="76"/>
                    </a:lnTo>
                    <a:lnTo>
                      <a:pt x="971" y="66"/>
                    </a:lnTo>
                    <a:lnTo>
                      <a:pt x="981" y="66"/>
                    </a:lnTo>
                    <a:lnTo>
                      <a:pt x="990" y="57"/>
                    </a:lnTo>
                    <a:lnTo>
                      <a:pt x="1009" y="57"/>
                    </a:lnTo>
                    <a:lnTo>
                      <a:pt x="1019" y="57"/>
                    </a:lnTo>
                    <a:lnTo>
                      <a:pt x="1029" y="57"/>
                    </a:lnTo>
                    <a:lnTo>
                      <a:pt x="1038" y="47"/>
                    </a:lnTo>
                    <a:lnTo>
                      <a:pt x="1047" y="47"/>
                    </a:lnTo>
                    <a:lnTo>
                      <a:pt x="1047" y="38"/>
                    </a:lnTo>
                    <a:lnTo>
                      <a:pt x="1038" y="28"/>
                    </a:lnTo>
                    <a:lnTo>
                      <a:pt x="1038" y="19"/>
                    </a:lnTo>
                    <a:lnTo>
                      <a:pt x="1038" y="9"/>
                    </a:lnTo>
                    <a:lnTo>
                      <a:pt x="1057" y="0"/>
                    </a:lnTo>
                    <a:lnTo>
                      <a:pt x="1067" y="57"/>
                    </a:lnTo>
                    <a:lnTo>
                      <a:pt x="1067" y="66"/>
                    </a:lnTo>
                    <a:lnTo>
                      <a:pt x="1076" y="66"/>
                    </a:lnTo>
                    <a:lnTo>
                      <a:pt x="1086" y="76"/>
                    </a:lnTo>
                    <a:lnTo>
                      <a:pt x="1086" y="85"/>
                    </a:lnTo>
                    <a:lnTo>
                      <a:pt x="1076" y="85"/>
                    </a:lnTo>
                    <a:lnTo>
                      <a:pt x="1076" y="95"/>
                    </a:lnTo>
                    <a:lnTo>
                      <a:pt x="1076" y="105"/>
                    </a:lnTo>
                    <a:lnTo>
                      <a:pt x="1076" y="114"/>
                    </a:lnTo>
                    <a:lnTo>
                      <a:pt x="1124" y="152"/>
                    </a:lnTo>
                    <a:lnTo>
                      <a:pt x="1133" y="162"/>
                    </a:lnTo>
                    <a:lnTo>
                      <a:pt x="1143" y="181"/>
                    </a:lnTo>
                    <a:lnTo>
                      <a:pt x="1143" y="190"/>
                    </a:lnTo>
                    <a:lnTo>
                      <a:pt x="1162" y="219"/>
                    </a:lnTo>
                    <a:lnTo>
                      <a:pt x="1162" y="228"/>
                    </a:lnTo>
                    <a:lnTo>
                      <a:pt x="1162" y="238"/>
                    </a:lnTo>
                    <a:lnTo>
                      <a:pt x="1162" y="247"/>
                    </a:lnTo>
                    <a:lnTo>
                      <a:pt x="1143" y="266"/>
                    </a:lnTo>
                    <a:lnTo>
                      <a:pt x="1133" y="276"/>
                    </a:lnTo>
                    <a:lnTo>
                      <a:pt x="1133" y="286"/>
                    </a:lnTo>
                    <a:lnTo>
                      <a:pt x="1124" y="295"/>
                    </a:lnTo>
                    <a:lnTo>
                      <a:pt x="1114" y="295"/>
                    </a:lnTo>
                    <a:lnTo>
                      <a:pt x="1114" y="314"/>
                    </a:lnTo>
                    <a:lnTo>
                      <a:pt x="1105" y="314"/>
                    </a:lnTo>
                    <a:lnTo>
                      <a:pt x="1105" y="324"/>
                    </a:lnTo>
                    <a:lnTo>
                      <a:pt x="1105" y="333"/>
                    </a:lnTo>
                    <a:lnTo>
                      <a:pt x="1105" y="343"/>
                    </a:lnTo>
                    <a:lnTo>
                      <a:pt x="1105" y="352"/>
                    </a:lnTo>
                    <a:lnTo>
                      <a:pt x="1095" y="352"/>
                    </a:lnTo>
                    <a:lnTo>
                      <a:pt x="1095" y="362"/>
                    </a:lnTo>
                    <a:lnTo>
                      <a:pt x="1095" y="371"/>
                    </a:lnTo>
                    <a:lnTo>
                      <a:pt x="1086" y="362"/>
                    </a:lnTo>
                    <a:lnTo>
                      <a:pt x="1086" y="371"/>
                    </a:lnTo>
                    <a:lnTo>
                      <a:pt x="1076" y="371"/>
                    </a:lnTo>
                    <a:lnTo>
                      <a:pt x="1076" y="390"/>
                    </a:lnTo>
                    <a:lnTo>
                      <a:pt x="1086" y="390"/>
                    </a:lnTo>
                    <a:lnTo>
                      <a:pt x="1076" y="390"/>
                    </a:lnTo>
                    <a:lnTo>
                      <a:pt x="1076" y="400"/>
                    </a:lnTo>
                    <a:lnTo>
                      <a:pt x="1076" y="40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85" name="Freeform 28">
                <a:extLst>
                  <a:ext uri="{FF2B5EF4-FFF2-40B4-BE49-F238E27FC236}">
                    <a16:creationId xmlns:a16="http://schemas.microsoft.com/office/drawing/2014/main" id="{4D7FC148-640B-D841-9AD2-930B0FB7D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475" y="6051550"/>
                <a:ext cx="227013" cy="254000"/>
              </a:xfrm>
              <a:custGeom>
                <a:avLst/>
                <a:gdLst>
                  <a:gd name="T0" fmla="*/ 198907 w 630"/>
                  <a:gd name="T1" fmla="*/ 34178 h 706"/>
                  <a:gd name="T2" fmla="*/ 205753 w 630"/>
                  <a:gd name="T3" fmla="*/ 44612 h 706"/>
                  <a:gd name="T4" fmla="*/ 219446 w 630"/>
                  <a:gd name="T5" fmla="*/ 51448 h 706"/>
                  <a:gd name="T6" fmla="*/ 226653 w 630"/>
                  <a:gd name="T7" fmla="*/ 65119 h 706"/>
                  <a:gd name="T8" fmla="*/ 212960 w 630"/>
                  <a:gd name="T9" fmla="*/ 71955 h 706"/>
                  <a:gd name="T10" fmla="*/ 212960 w 630"/>
                  <a:gd name="T11" fmla="*/ 85626 h 706"/>
                  <a:gd name="T12" fmla="*/ 219446 w 630"/>
                  <a:gd name="T13" fmla="*/ 112969 h 706"/>
                  <a:gd name="T14" fmla="*/ 219446 w 630"/>
                  <a:gd name="T15" fmla="*/ 119805 h 706"/>
                  <a:gd name="T16" fmla="*/ 219446 w 630"/>
                  <a:gd name="T17" fmla="*/ 126640 h 706"/>
                  <a:gd name="T18" fmla="*/ 212960 w 630"/>
                  <a:gd name="T19" fmla="*/ 133476 h 706"/>
                  <a:gd name="T20" fmla="*/ 212960 w 630"/>
                  <a:gd name="T21" fmla="*/ 143909 h 706"/>
                  <a:gd name="T22" fmla="*/ 212960 w 630"/>
                  <a:gd name="T23" fmla="*/ 147147 h 706"/>
                  <a:gd name="T24" fmla="*/ 209356 w 630"/>
                  <a:gd name="T25" fmla="*/ 157581 h 706"/>
                  <a:gd name="T26" fmla="*/ 209356 w 630"/>
                  <a:gd name="T27" fmla="*/ 168014 h 706"/>
                  <a:gd name="T28" fmla="*/ 212960 w 630"/>
                  <a:gd name="T29" fmla="*/ 174850 h 706"/>
                  <a:gd name="T30" fmla="*/ 205753 w 630"/>
                  <a:gd name="T31" fmla="*/ 188521 h 706"/>
                  <a:gd name="T32" fmla="*/ 202510 w 630"/>
                  <a:gd name="T33" fmla="*/ 198595 h 706"/>
                  <a:gd name="T34" fmla="*/ 185214 w 630"/>
                  <a:gd name="T35" fmla="*/ 202193 h 706"/>
                  <a:gd name="T36" fmla="*/ 185214 w 630"/>
                  <a:gd name="T37" fmla="*/ 215864 h 706"/>
                  <a:gd name="T38" fmla="*/ 161431 w 630"/>
                  <a:gd name="T39" fmla="*/ 222700 h 706"/>
                  <a:gd name="T40" fmla="*/ 164675 w 630"/>
                  <a:gd name="T41" fmla="*/ 229535 h 706"/>
                  <a:gd name="T42" fmla="*/ 161431 w 630"/>
                  <a:gd name="T43" fmla="*/ 243207 h 706"/>
                  <a:gd name="T44" fmla="*/ 154585 w 630"/>
                  <a:gd name="T45" fmla="*/ 253640 h 706"/>
                  <a:gd name="T46" fmla="*/ 133685 w 630"/>
                  <a:gd name="T47" fmla="*/ 253640 h 706"/>
                  <a:gd name="T48" fmla="*/ 130442 w 630"/>
                  <a:gd name="T49" fmla="*/ 253640 h 706"/>
                  <a:gd name="T50" fmla="*/ 119993 w 630"/>
                  <a:gd name="T51" fmla="*/ 236371 h 706"/>
                  <a:gd name="T52" fmla="*/ 106300 w 630"/>
                  <a:gd name="T53" fmla="*/ 229535 h 706"/>
                  <a:gd name="T54" fmla="*/ 96210 w 630"/>
                  <a:gd name="T55" fmla="*/ 215864 h 706"/>
                  <a:gd name="T56" fmla="*/ 92607 w 630"/>
                  <a:gd name="T57" fmla="*/ 195357 h 706"/>
                  <a:gd name="T58" fmla="*/ 82517 w 630"/>
                  <a:gd name="T59" fmla="*/ 184924 h 706"/>
                  <a:gd name="T60" fmla="*/ 61978 w 630"/>
                  <a:gd name="T61" fmla="*/ 181686 h 706"/>
                  <a:gd name="T62" fmla="*/ 37836 w 630"/>
                  <a:gd name="T63" fmla="*/ 168014 h 706"/>
                  <a:gd name="T64" fmla="*/ 34232 w 630"/>
                  <a:gd name="T65" fmla="*/ 147147 h 706"/>
                  <a:gd name="T66" fmla="*/ 20539 w 630"/>
                  <a:gd name="T67" fmla="*/ 143909 h 706"/>
                  <a:gd name="T68" fmla="*/ 13693 w 630"/>
                  <a:gd name="T69" fmla="*/ 119805 h 706"/>
                  <a:gd name="T70" fmla="*/ 0 w 630"/>
                  <a:gd name="T71" fmla="*/ 112969 h 706"/>
                  <a:gd name="T72" fmla="*/ 3603 w 630"/>
                  <a:gd name="T73" fmla="*/ 99297 h 706"/>
                  <a:gd name="T74" fmla="*/ 3603 w 630"/>
                  <a:gd name="T75" fmla="*/ 92462 h 706"/>
                  <a:gd name="T76" fmla="*/ 6846 w 630"/>
                  <a:gd name="T77" fmla="*/ 82388 h 706"/>
                  <a:gd name="T78" fmla="*/ 10450 w 630"/>
                  <a:gd name="T79" fmla="*/ 75552 h 706"/>
                  <a:gd name="T80" fmla="*/ 20539 w 630"/>
                  <a:gd name="T81" fmla="*/ 68717 h 706"/>
                  <a:gd name="T82" fmla="*/ 27386 w 630"/>
                  <a:gd name="T83" fmla="*/ 61521 h 706"/>
                  <a:gd name="T84" fmla="*/ 37836 w 630"/>
                  <a:gd name="T85" fmla="*/ 58283 h 706"/>
                  <a:gd name="T86" fmla="*/ 30989 w 630"/>
                  <a:gd name="T87" fmla="*/ 51448 h 706"/>
                  <a:gd name="T88" fmla="*/ 34232 w 630"/>
                  <a:gd name="T89" fmla="*/ 47850 h 706"/>
                  <a:gd name="T90" fmla="*/ 30989 w 630"/>
                  <a:gd name="T91" fmla="*/ 37776 h 706"/>
                  <a:gd name="T92" fmla="*/ 37836 w 630"/>
                  <a:gd name="T93" fmla="*/ 47850 h 706"/>
                  <a:gd name="T94" fmla="*/ 47925 w 630"/>
                  <a:gd name="T95" fmla="*/ 41014 h 706"/>
                  <a:gd name="T96" fmla="*/ 58375 w 630"/>
                  <a:gd name="T97" fmla="*/ 44612 h 706"/>
                  <a:gd name="T98" fmla="*/ 61978 w 630"/>
                  <a:gd name="T99" fmla="*/ 44612 h 706"/>
                  <a:gd name="T100" fmla="*/ 85760 w 630"/>
                  <a:gd name="T101" fmla="*/ 44612 h 706"/>
                  <a:gd name="T102" fmla="*/ 92607 w 630"/>
                  <a:gd name="T103" fmla="*/ 51448 h 706"/>
                  <a:gd name="T104" fmla="*/ 103057 w 630"/>
                  <a:gd name="T105" fmla="*/ 47850 h 706"/>
                  <a:gd name="T106" fmla="*/ 106300 w 630"/>
                  <a:gd name="T107" fmla="*/ 41014 h 706"/>
                  <a:gd name="T108" fmla="*/ 103057 w 630"/>
                  <a:gd name="T109" fmla="*/ 30941 h 706"/>
                  <a:gd name="T110" fmla="*/ 106300 w 630"/>
                  <a:gd name="T111" fmla="*/ 17269 h 706"/>
                  <a:gd name="T112" fmla="*/ 113146 w 630"/>
                  <a:gd name="T113" fmla="*/ 17269 h 706"/>
                  <a:gd name="T114" fmla="*/ 119993 w 630"/>
                  <a:gd name="T115" fmla="*/ 24105 h 706"/>
                  <a:gd name="T116" fmla="*/ 140892 w 630"/>
                  <a:gd name="T117" fmla="*/ 6836 h 706"/>
                  <a:gd name="T118" fmla="*/ 164675 w 630"/>
                  <a:gd name="T119" fmla="*/ 6836 h 706"/>
                  <a:gd name="T120" fmla="*/ 168278 w 630"/>
                  <a:gd name="T121" fmla="*/ 17269 h 706"/>
                  <a:gd name="T122" fmla="*/ 185214 w 630"/>
                  <a:gd name="T123" fmla="*/ 20507 h 706"/>
                  <a:gd name="T124" fmla="*/ 192060 w 630"/>
                  <a:gd name="T125" fmla="*/ 17269 h 7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30" h="706">
                    <a:moveTo>
                      <a:pt x="543" y="76"/>
                    </a:moveTo>
                    <a:lnTo>
                      <a:pt x="552" y="76"/>
                    </a:lnTo>
                    <a:lnTo>
                      <a:pt x="552" y="86"/>
                    </a:lnTo>
                    <a:lnTo>
                      <a:pt x="552" y="95"/>
                    </a:lnTo>
                    <a:lnTo>
                      <a:pt x="552" y="105"/>
                    </a:lnTo>
                    <a:lnTo>
                      <a:pt x="562" y="114"/>
                    </a:lnTo>
                    <a:lnTo>
                      <a:pt x="571" y="124"/>
                    </a:lnTo>
                    <a:lnTo>
                      <a:pt x="581" y="124"/>
                    </a:lnTo>
                    <a:lnTo>
                      <a:pt x="581" y="133"/>
                    </a:lnTo>
                    <a:lnTo>
                      <a:pt x="600" y="143"/>
                    </a:lnTo>
                    <a:lnTo>
                      <a:pt x="609" y="143"/>
                    </a:lnTo>
                    <a:lnTo>
                      <a:pt x="609" y="153"/>
                    </a:lnTo>
                    <a:lnTo>
                      <a:pt x="629" y="162"/>
                    </a:lnTo>
                    <a:lnTo>
                      <a:pt x="629" y="171"/>
                    </a:lnTo>
                    <a:lnTo>
                      <a:pt x="629" y="181"/>
                    </a:lnTo>
                    <a:lnTo>
                      <a:pt x="619" y="181"/>
                    </a:lnTo>
                    <a:lnTo>
                      <a:pt x="619" y="191"/>
                    </a:lnTo>
                    <a:lnTo>
                      <a:pt x="609" y="191"/>
                    </a:lnTo>
                    <a:lnTo>
                      <a:pt x="609" y="200"/>
                    </a:lnTo>
                    <a:lnTo>
                      <a:pt x="600" y="200"/>
                    </a:lnTo>
                    <a:lnTo>
                      <a:pt x="591" y="191"/>
                    </a:lnTo>
                    <a:lnTo>
                      <a:pt x="591" y="200"/>
                    </a:lnTo>
                    <a:lnTo>
                      <a:pt x="591" y="210"/>
                    </a:lnTo>
                    <a:lnTo>
                      <a:pt x="591" y="219"/>
                    </a:lnTo>
                    <a:lnTo>
                      <a:pt x="591" y="238"/>
                    </a:lnTo>
                    <a:lnTo>
                      <a:pt x="600" y="248"/>
                    </a:lnTo>
                    <a:lnTo>
                      <a:pt x="600" y="257"/>
                    </a:lnTo>
                    <a:lnTo>
                      <a:pt x="591" y="276"/>
                    </a:lnTo>
                    <a:lnTo>
                      <a:pt x="591" y="286"/>
                    </a:lnTo>
                    <a:lnTo>
                      <a:pt x="600" y="295"/>
                    </a:lnTo>
                    <a:lnTo>
                      <a:pt x="609" y="305"/>
                    </a:lnTo>
                    <a:lnTo>
                      <a:pt x="609" y="314"/>
                    </a:lnTo>
                    <a:lnTo>
                      <a:pt x="600" y="324"/>
                    </a:lnTo>
                    <a:lnTo>
                      <a:pt x="600" y="333"/>
                    </a:lnTo>
                    <a:lnTo>
                      <a:pt x="609" y="333"/>
                    </a:lnTo>
                    <a:lnTo>
                      <a:pt x="619" y="333"/>
                    </a:lnTo>
                    <a:lnTo>
                      <a:pt x="619" y="343"/>
                    </a:lnTo>
                    <a:lnTo>
                      <a:pt x="609" y="352"/>
                    </a:lnTo>
                    <a:lnTo>
                      <a:pt x="609" y="362"/>
                    </a:lnTo>
                    <a:lnTo>
                      <a:pt x="600" y="362"/>
                    </a:lnTo>
                    <a:lnTo>
                      <a:pt x="591" y="362"/>
                    </a:lnTo>
                    <a:lnTo>
                      <a:pt x="591" y="371"/>
                    </a:lnTo>
                    <a:lnTo>
                      <a:pt x="591" y="381"/>
                    </a:lnTo>
                    <a:lnTo>
                      <a:pt x="591" y="391"/>
                    </a:lnTo>
                    <a:lnTo>
                      <a:pt x="581" y="391"/>
                    </a:lnTo>
                    <a:lnTo>
                      <a:pt x="591" y="400"/>
                    </a:lnTo>
                    <a:lnTo>
                      <a:pt x="591" y="391"/>
                    </a:lnTo>
                    <a:lnTo>
                      <a:pt x="591" y="400"/>
                    </a:lnTo>
                    <a:lnTo>
                      <a:pt x="591" y="409"/>
                    </a:lnTo>
                    <a:lnTo>
                      <a:pt x="591" y="419"/>
                    </a:lnTo>
                    <a:lnTo>
                      <a:pt x="600" y="429"/>
                    </a:lnTo>
                    <a:lnTo>
                      <a:pt x="600" y="438"/>
                    </a:lnTo>
                    <a:lnTo>
                      <a:pt x="591" y="438"/>
                    </a:lnTo>
                    <a:lnTo>
                      <a:pt x="581" y="438"/>
                    </a:lnTo>
                    <a:lnTo>
                      <a:pt x="581" y="448"/>
                    </a:lnTo>
                    <a:lnTo>
                      <a:pt x="581" y="457"/>
                    </a:lnTo>
                    <a:lnTo>
                      <a:pt x="581" y="467"/>
                    </a:lnTo>
                    <a:lnTo>
                      <a:pt x="571" y="476"/>
                    </a:lnTo>
                    <a:lnTo>
                      <a:pt x="571" y="486"/>
                    </a:lnTo>
                    <a:lnTo>
                      <a:pt x="591" y="486"/>
                    </a:lnTo>
                    <a:lnTo>
                      <a:pt x="591" y="495"/>
                    </a:lnTo>
                    <a:lnTo>
                      <a:pt x="591" y="505"/>
                    </a:lnTo>
                    <a:lnTo>
                      <a:pt x="581" y="514"/>
                    </a:lnTo>
                    <a:lnTo>
                      <a:pt x="581" y="524"/>
                    </a:lnTo>
                    <a:lnTo>
                      <a:pt x="571" y="524"/>
                    </a:lnTo>
                    <a:lnTo>
                      <a:pt x="562" y="534"/>
                    </a:lnTo>
                    <a:lnTo>
                      <a:pt x="571" y="543"/>
                    </a:lnTo>
                    <a:lnTo>
                      <a:pt x="562" y="543"/>
                    </a:lnTo>
                    <a:lnTo>
                      <a:pt x="562" y="552"/>
                    </a:lnTo>
                    <a:lnTo>
                      <a:pt x="552" y="552"/>
                    </a:lnTo>
                    <a:lnTo>
                      <a:pt x="543" y="552"/>
                    </a:lnTo>
                    <a:lnTo>
                      <a:pt x="524" y="552"/>
                    </a:lnTo>
                    <a:lnTo>
                      <a:pt x="514" y="562"/>
                    </a:lnTo>
                    <a:lnTo>
                      <a:pt x="514" y="572"/>
                    </a:lnTo>
                    <a:lnTo>
                      <a:pt x="514" y="581"/>
                    </a:lnTo>
                    <a:lnTo>
                      <a:pt x="505" y="581"/>
                    </a:lnTo>
                    <a:lnTo>
                      <a:pt x="505" y="590"/>
                    </a:lnTo>
                    <a:lnTo>
                      <a:pt x="514" y="600"/>
                    </a:lnTo>
                    <a:lnTo>
                      <a:pt x="505" y="600"/>
                    </a:lnTo>
                    <a:lnTo>
                      <a:pt x="505" y="610"/>
                    </a:lnTo>
                    <a:lnTo>
                      <a:pt x="486" y="610"/>
                    </a:lnTo>
                    <a:lnTo>
                      <a:pt x="476" y="610"/>
                    </a:lnTo>
                    <a:lnTo>
                      <a:pt x="448" y="610"/>
                    </a:lnTo>
                    <a:lnTo>
                      <a:pt x="448" y="619"/>
                    </a:lnTo>
                    <a:lnTo>
                      <a:pt x="448" y="629"/>
                    </a:lnTo>
                    <a:lnTo>
                      <a:pt x="457" y="629"/>
                    </a:lnTo>
                    <a:lnTo>
                      <a:pt x="457" y="638"/>
                    </a:lnTo>
                    <a:lnTo>
                      <a:pt x="457" y="648"/>
                    </a:lnTo>
                    <a:lnTo>
                      <a:pt x="448" y="648"/>
                    </a:lnTo>
                    <a:lnTo>
                      <a:pt x="448" y="657"/>
                    </a:lnTo>
                    <a:lnTo>
                      <a:pt x="448" y="667"/>
                    </a:lnTo>
                    <a:lnTo>
                      <a:pt x="448" y="676"/>
                    </a:lnTo>
                    <a:lnTo>
                      <a:pt x="448" y="686"/>
                    </a:lnTo>
                    <a:lnTo>
                      <a:pt x="438" y="695"/>
                    </a:lnTo>
                    <a:lnTo>
                      <a:pt x="429" y="695"/>
                    </a:lnTo>
                    <a:lnTo>
                      <a:pt x="429" y="705"/>
                    </a:lnTo>
                    <a:lnTo>
                      <a:pt x="419" y="705"/>
                    </a:lnTo>
                    <a:lnTo>
                      <a:pt x="410" y="695"/>
                    </a:lnTo>
                    <a:lnTo>
                      <a:pt x="400" y="695"/>
                    </a:lnTo>
                    <a:lnTo>
                      <a:pt x="391" y="695"/>
                    </a:lnTo>
                    <a:lnTo>
                      <a:pt x="381" y="705"/>
                    </a:lnTo>
                    <a:lnTo>
                      <a:pt x="371" y="705"/>
                    </a:lnTo>
                    <a:lnTo>
                      <a:pt x="362" y="705"/>
                    </a:lnTo>
                    <a:lnTo>
                      <a:pt x="362" y="695"/>
                    </a:lnTo>
                    <a:lnTo>
                      <a:pt x="362" y="686"/>
                    </a:lnTo>
                    <a:lnTo>
                      <a:pt x="353" y="686"/>
                    </a:lnTo>
                    <a:lnTo>
                      <a:pt x="343" y="676"/>
                    </a:lnTo>
                    <a:lnTo>
                      <a:pt x="333" y="657"/>
                    </a:lnTo>
                    <a:lnTo>
                      <a:pt x="314" y="648"/>
                    </a:lnTo>
                    <a:lnTo>
                      <a:pt x="305" y="648"/>
                    </a:lnTo>
                    <a:lnTo>
                      <a:pt x="305" y="638"/>
                    </a:lnTo>
                    <a:lnTo>
                      <a:pt x="295" y="638"/>
                    </a:lnTo>
                    <a:lnTo>
                      <a:pt x="286" y="648"/>
                    </a:lnTo>
                    <a:lnTo>
                      <a:pt x="276" y="648"/>
                    </a:lnTo>
                    <a:lnTo>
                      <a:pt x="276" y="638"/>
                    </a:lnTo>
                    <a:lnTo>
                      <a:pt x="276" y="629"/>
                    </a:lnTo>
                    <a:lnTo>
                      <a:pt x="276" y="619"/>
                    </a:lnTo>
                    <a:lnTo>
                      <a:pt x="267" y="610"/>
                    </a:lnTo>
                    <a:lnTo>
                      <a:pt x="267" y="600"/>
                    </a:lnTo>
                    <a:lnTo>
                      <a:pt x="257" y="600"/>
                    </a:lnTo>
                    <a:lnTo>
                      <a:pt x="248" y="600"/>
                    </a:lnTo>
                    <a:lnTo>
                      <a:pt x="238" y="590"/>
                    </a:lnTo>
                    <a:lnTo>
                      <a:pt x="238" y="572"/>
                    </a:lnTo>
                    <a:lnTo>
                      <a:pt x="248" y="572"/>
                    </a:lnTo>
                    <a:lnTo>
                      <a:pt x="248" y="562"/>
                    </a:lnTo>
                    <a:lnTo>
                      <a:pt x="257" y="552"/>
                    </a:lnTo>
                    <a:lnTo>
                      <a:pt x="257" y="543"/>
                    </a:lnTo>
                    <a:lnTo>
                      <a:pt x="257" y="534"/>
                    </a:lnTo>
                    <a:lnTo>
                      <a:pt x="248" y="534"/>
                    </a:lnTo>
                    <a:lnTo>
                      <a:pt x="238" y="534"/>
                    </a:lnTo>
                    <a:lnTo>
                      <a:pt x="238" y="524"/>
                    </a:lnTo>
                    <a:lnTo>
                      <a:pt x="229" y="514"/>
                    </a:lnTo>
                    <a:lnTo>
                      <a:pt x="219" y="514"/>
                    </a:lnTo>
                    <a:lnTo>
                      <a:pt x="210" y="514"/>
                    </a:lnTo>
                    <a:lnTo>
                      <a:pt x="200" y="514"/>
                    </a:lnTo>
                    <a:lnTo>
                      <a:pt x="190" y="514"/>
                    </a:lnTo>
                    <a:lnTo>
                      <a:pt x="181" y="514"/>
                    </a:lnTo>
                    <a:lnTo>
                      <a:pt x="172" y="514"/>
                    </a:lnTo>
                    <a:lnTo>
                      <a:pt x="172" y="505"/>
                    </a:lnTo>
                    <a:lnTo>
                      <a:pt x="162" y="495"/>
                    </a:lnTo>
                    <a:lnTo>
                      <a:pt x="152" y="495"/>
                    </a:lnTo>
                    <a:lnTo>
                      <a:pt x="152" y="486"/>
                    </a:lnTo>
                    <a:lnTo>
                      <a:pt x="143" y="486"/>
                    </a:lnTo>
                    <a:lnTo>
                      <a:pt x="133" y="486"/>
                    </a:lnTo>
                    <a:lnTo>
                      <a:pt x="114" y="467"/>
                    </a:lnTo>
                    <a:lnTo>
                      <a:pt x="105" y="467"/>
                    </a:lnTo>
                    <a:lnTo>
                      <a:pt x="95" y="448"/>
                    </a:lnTo>
                    <a:lnTo>
                      <a:pt x="95" y="438"/>
                    </a:lnTo>
                    <a:lnTo>
                      <a:pt x="95" y="429"/>
                    </a:lnTo>
                    <a:lnTo>
                      <a:pt x="105" y="419"/>
                    </a:lnTo>
                    <a:lnTo>
                      <a:pt x="95" y="409"/>
                    </a:lnTo>
                    <a:lnTo>
                      <a:pt x="86" y="409"/>
                    </a:lnTo>
                    <a:lnTo>
                      <a:pt x="86" y="419"/>
                    </a:lnTo>
                    <a:lnTo>
                      <a:pt x="76" y="419"/>
                    </a:lnTo>
                    <a:lnTo>
                      <a:pt x="67" y="419"/>
                    </a:lnTo>
                    <a:lnTo>
                      <a:pt x="67" y="409"/>
                    </a:lnTo>
                    <a:lnTo>
                      <a:pt x="57" y="400"/>
                    </a:lnTo>
                    <a:lnTo>
                      <a:pt x="57" y="391"/>
                    </a:lnTo>
                    <a:lnTo>
                      <a:pt x="48" y="391"/>
                    </a:lnTo>
                    <a:lnTo>
                      <a:pt x="48" y="381"/>
                    </a:lnTo>
                    <a:lnTo>
                      <a:pt x="38" y="371"/>
                    </a:lnTo>
                    <a:lnTo>
                      <a:pt x="38" y="362"/>
                    </a:lnTo>
                    <a:lnTo>
                      <a:pt x="48" y="362"/>
                    </a:lnTo>
                    <a:lnTo>
                      <a:pt x="38" y="352"/>
                    </a:lnTo>
                    <a:lnTo>
                      <a:pt x="38" y="343"/>
                    </a:lnTo>
                    <a:lnTo>
                      <a:pt x="38" y="333"/>
                    </a:lnTo>
                    <a:lnTo>
                      <a:pt x="19" y="324"/>
                    </a:lnTo>
                    <a:lnTo>
                      <a:pt x="10" y="324"/>
                    </a:lnTo>
                    <a:lnTo>
                      <a:pt x="10" y="314"/>
                    </a:lnTo>
                    <a:lnTo>
                      <a:pt x="0" y="314"/>
                    </a:lnTo>
                    <a:lnTo>
                      <a:pt x="0" y="305"/>
                    </a:lnTo>
                    <a:lnTo>
                      <a:pt x="0" y="295"/>
                    </a:lnTo>
                    <a:lnTo>
                      <a:pt x="0" y="286"/>
                    </a:lnTo>
                    <a:lnTo>
                      <a:pt x="10" y="276"/>
                    </a:lnTo>
                    <a:lnTo>
                      <a:pt x="19" y="276"/>
                    </a:lnTo>
                    <a:lnTo>
                      <a:pt x="19" y="267"/>
                    </a:lnTo>
                    <a:lnTo>
                      <a:pt x="19" y="257"/>
                    </a:lnTo>
                    <a:lnTo>
                      <a:pt x="10" y="257"/>
                    </a:lnTo>
                    <a:lnTo>
                      <a:pt x="10" y="248"/>
                    </a:lnTo>
                    <a:lnTo>
                      <a:pt x="10" y="238"/>
                    </a:lnTo>
                    <a:lnTo>
                      <a:pt x="19" y="229"/>
                    </a:lnTo>
                    <a:lnTo>
                      <a:pt x="19" y="219"/>
                    </a:lnTo>
                    <a:lnTo>
                      <a:pt x="10" y="219"/>
                    </a:lnTo>
                    <a:lnTo>
                      <a:pt x="10" y="210"/>
                    </a:lnTo>
                    <a:lnTo>
                      <a:pt x="19" y="210"/>
                    </a:lnTo>
                    <a:lnTo>
                      <a:pt x="29" y="210"/>
                    </a:lnTo>
                    <a:lnTo>
                      <a:pt x="38" y="200"/>
                    </a:lnTo>
                    <a:lnTo>
                      <a:pt x="48" y="191"/>
                    </a:lnTo>
                    <a:lnTo>
                      <a:pt x="57" y="191"/>
                    </a:lnTo>
                    <a:lnTo>
                      <a:pt x="67" y="191"/>
                    </a:lnTo>
                    <a:lnTo>
                      <a:pt x="76" y="191"/>
                    </a:lnTo>
                    <a:lnTo>
                      <a:pt x="76" y="181"/>
                    </a:lnTo>
                    <a:lnTo>
                      <a:pt x="76" y="171"/>
                    </a:lnTo>
                    <a:lnTo>
                      <a:pt x="86" y="171"/>
                    </a:lnTo>
                    <a:lnTo>
                      <a:pt x="86" y="162"/>
                    </a:lnTo>
                    <a:lnTo>
                      <a:pt x="95" y="171"/>
                    </a:lnTo>
                    <a:lnTo>
                      <a:pt x="105" y="171"/>
                    </a:lnTo>
                    <a:lnTo>
                      <a:pt x="105" y="162"/>
                    </a:lnTo>
                    <a:lnTo>
                      <a:pt x="105" y="153"/>
                    </a:lnTo>
                    <a:lnTo>
                      <a:pt x="105" y="143"/>
                    </a:lnTo>
                    <a:lnTo>
                      <a:pt x="95" y="143"/>
                    </a:lnTo>
                    <a:lnTo>
                      <a:pt x="86" y="143"/>
                    </a:lnTo>
                    <a:lnTo>
                      <a:pt x="86" y="133"/>
                    </a:lnTo>
                    <a:lnTo>
                      <a:pt x="95" y="133"/>
                    </a:lnTo>
                    <a:lnTo>
                      <a:pt x="86" y="124"/>
                    </a:lnTo>
                    <a:lnTo>
                      <a:pt x="86" y="114"/>
                    </a:lnTo>
                    <a:lnTo>
                      <a:pt x="86" y="105"/>
                    </a:lnTo>
                    <a:lnTo>
                      <a:pt x="95" y="105"/>
                    </a:lnTo>
                    <a:lnTo>
                      <a:pt x="105" y="114"/>
                    </a:lnTo>
                    <a:lnTo>
                      <a:pt x="105" y="124"/>
                    </a:lnTo>
                    <a:lnTo>
                      <a:pt x="105" y="133"/>
                    </a:lnTo>
                    <a:lnTo>
                      <a:pt x="114" y="133"/>
                    </a:lnTo>
                    <a:lnTo>
                      <a:pt x="124" y="124"/>
                    </a:lnTo>
                    <a:lnTo>
                      <a:pt x="133" y="124"/>
                    </a:lnTo>
                    <a:lnTo>
                      <a:pt x="133" y="114"/>
                    </a:lnTo>
                    <a:lnTo>
                      <a:pt x="143" y="114"/>
                    </a:lnTo>
                    <a:lnTo>
                      <a:pt x="143" y="124"/>
                    </a:lnTo>
                    <a:lnTo>
                      <a:pt x="152" y="124"/>
                    </a:lnTo>
                    <a:lnTo>
                      <a:pt x="162" y="124"/>
                    </a:lnTo>
                    <a:lnTo>
                      <a:pt x="162" y="133"/>
                    </a:lnTo>
                    <a:lnTo>
                      <a:pt x="162" y="124"/>
                    </a:lnTo>
                    <a:lnTo>
                      <a:pt x="172" y="124"/>
                    </a:lnTo>
                    <a:lnTo>
                      <a:pt x="181" y="124"/>
                    </a:lnTo>
                    <a:lnTo>
                      <a:pt x="181" y="114"/>
                    </a:lnTo>
                    <a:lnTo>
                      <a:pt x="200" y="114"/>
                    </a:lnTo>
                    <a:lnTo>
                      <a:pt x="238" y="124"/>
                    </a:lnTo>
                    <a:lnTo>
                      <a:pt x="238" y="133"/>
                    </a:lnTo>
                    <a:lnTo>
                      <a:pt x="238" y="143"/>
                    </a:lnTo>
                    <a:lnTo>
                      <a:pt x="248" y="143"/>
                    </a:lnTo>
                    <a:lnTo>
                      <a:pt x="257" y="143"/>
                    </a:lnTo>
                    <a:lnTo>
                      <a:pt x="267" y="143"/>
                    </a:lnTo>
                    <a:lnTo>
                      <a:pt x="267" y="153"/>
                    </a:lnTo>
                    <a:lnTo>
                      <a:pt x="276" y="153"/>
                    </a:lnTo>
                    <a:lnTo>
                      <a:pt x="286" y="143"/>
                    </a:lnTo>
                    <a:lnTo>
                      <a:pt x="286" y="133"/>
                    </a:lnTo>
                    <a:lnTo>
                      <a:pt x="286" y="124"/>
                    </a:lnTo>
                    <a:lnTo>
                      <a:pt x="295" y="124"/>
                    </a:lnTo>
                    <a:lnTo>
                      <a:pt x="295" y="114"/>
                    </a:lnTo>
                    <a:lnTo>
                      <a:pt x="295" y="95"/>
                    </a:lnTo>
                    <a:lnTo>
                      <a:pt x="286" y="95"/>
                    </a:lnTo>
                    <a:lnTo>
                      <a:pt x="286" y="86"/>
                    </a:lnTo>
                    <a:lnTo>
                      <a:pt x="286" y="76"/>
                    </a:lnTo>
                    <a:lnTo>
                      <a:pt x="295" y="67"/>
                    </a:lnTo>
                    <a:lnTo>
                      <a:pt x="295" y="57"/>
                    </a:lnTo>
                    <a:lnTo>
                      <a:pt x="286" y="57"/>
                    </a:lnTo>
                    <a:lnTo>
                      <a:pt x="286" y="48"/>
                    </a:lnTo>
                    <a:lnTo>
                      <a:pt x="295" y="48"/>
                    </a:lnTo>
                    <a:lnTo>
                      <a:pt x="295" y="38"/>
                    </a:lnTo>
                    <a:lnTo>
                      <a:pt x="295" y="29"/>
                    </a:lnTo>
                    <a:lnTo>
                      <a:pt x="305" y="29"/>
                    </a:lnTo>
                    <a:lnTo>
                      <a:pt x="305" y="38"/>
                    </a:lnTo>
                    <a:lnTo>
                      <a:pt x="314" y="38"/>
                    </a:lnTo>
                    <a:lnTo>
                      <a:pt x="314" y="48"/>
                    </a:lnTo>
                    <a:lnTo>
                      <a:pt x="324" y="57"/>
                    </a:lnTo>
                    <a:lnTo>
                      <a:pt x="333" y="57"/>
                    </a:lnTo>
                    <a:lnTo>
                      <a:pt x="333" y="67"/>
                    </a:lnTo>
                    <a:lnTo>
                      <a:pt x="343" y="76"/>
                    </a:lnTo>
                    <a:lnTo>
                      <a:pt x="391" y="38"/>
                    </a:lnTo>
                    <a:lnTo>
                      <a:pt x="391" y="29"/>
                    </a:lnTo>
                    <a:lnTo>
                      <a:pt x="391" y="19"/>
                    </a:lnTo>
                    <a:lnTo>
                      <a:pt x="400" y="19"/>
                    </a:lnTo>
                    <a:lnTo>
                      <a:pt x="400" y="10"/>
                    </a:lnTo>
                    <a:lnTo>
                      <a:pt x="410" y="10"/>
                    </a:lnTo>
                    <a:lnTo>
                      <a:pt x="410" y="0"/>
                    </a:lnTo>
                    <a:lnTo>
                      <a:pt x="419" y="0"/>
                    </a:lnTo>
                    <a:lnTo>
                      <a:pt x="438" y="10"/>
                    </a:lnTo>
                    <a:lnTo>
                      <a:pt x="448" y="10"/>
                    </a:lnTo>
                    <a:lnTo>
                      <a:pt x="457" y="10"/>
                    </a:lnTo>
                    <a:lnTo>
                      <a:pt x="457" y="19"/>
                    </a:lnTo>
                    <a:lnTo>
                      <a:pt x="457" y="29"/>
                    </a:lnTo>
                    <a:lnTo>
                      <a:pt x="457" y="38"/>
                    </a:lnTo>
                    <a:lnTo>
                      <a:pt x="467" y="48"/>
                    </a:lnTo>
                    <a:lnTo>
                      <a:pt x="467" y="57"/>
                    </a:lnTo>
                    <a:lnTo>
                      <a:pt x="486" y="67"/>
                    </a:lnTo>
                    <a:lnTo>
                      <a:pt x="495" y="76"/>
                    </a:lnTo>
                    <a:lnTo>
                      <a:pt x="505" y="67"/>
                    </a:lnTo>
                    <a:lnTo>
                      <a:pt x="505" y="57"/>
                    </a:lnTo>
                    <a:lnTo>
                      <a:pt x="514" y="57"/>
                    </a:lnTo>
                    <a:lnTo>
                      <a:pt x="514" y="48"/>
                    </a:lnTo>
                    <a:lnTo>
                      <a:pt x="514" y="38"/>
                    </a:lnTo>
                    <a:lnTo>
                      <a:pt x="524" y="48"/>
                    </a:lnTo>
                    <a:lnTo>
                      <a:pt x="533" y="48"/>
                    </a:lnTo>
                    <a:lnTo>
                      <a:pt x="552" y="57"/>
                    </a:lnTo>
                    <a:lnTo>
                      <a:pt x="552" y="67"/>
                    </a:lnTo>
                    <a:lnTo>
                      <a:pt x="543" y="67"/>
                    </a:lnTo>
                    <a:lnTo>
                      <a:pt x="543" y="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86" name="Freeform 29">
                <a:extLst>
                  <a:ext uri="{FF2B5EF4-FFF2-40B4-BE49-F238E27FC236}">
                    <a16:creationId xmlns:a16="http://schemas.microsoft.com/office/drawing/2014/main" id="{09252116-6B49-A440-ADF2-51757D8AC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100" y="6621463"/>
                <a:ext cx="514350" cy="487362"/>
              </a:xfrm>
              <a:custGeom>
                <a:avLst/>
                <a:gdLst>
                  <a:gd name="T0" fmla="*/ 256815 w 1430"/>
                  <a:gd name="T1" fmla="*/ 61910 h 1354"/>
                  <a:gd name="T2" fmla="*/ 274080 w 1430"/>
                  <a:gd name="T3" fmla="*/ 65150 h 1354"/>
                  <a:gd name="T4" fmla="*/ 287748 w 1430"/>
                  <a:gd name="T5" fmla="*/ 61910 h 1354"/>
                  <a:gd name="T6" fmla="*/ 290985 w 1430"/>
                  <a:gd name="T7" fmla="*/ 71988 h 1354"/>
                  <a:gd name="T8" fmla="*/ 318322 w 1430"/>
                  <a:gd name="T9" fmla="*/ 68389 h 1354"/>
                  <a:gd name="T10" fmla="*/ 332349 w 1430"/>
                  <a:gd name="T11" fmla="*/ 82427 h 1354"/>
                  <a:gd name="T12" fmla="*/ 352851 w 1430"/>
                  <a:gd name="T13" fmla="*/ 89266 h 1354"/>
                  <a:gd name="T14" fmla="*/ 362922 w 1430"/>
                  <a:gd name="T15" fmla="*/ 99344 h 1354"/>
                  <a:gd name="T16" fmla="*/ 369757 w 1430"/>
                  <a:gd name="T17" fmla="*/ 116621 h 1354"/>
                  <a:gd name="T18" fmla="*/ 366519 w 1430"/>
                  <a:gd name="T19" fmla="*/ 140378 h 1354"/>
                  <a:gd name="T20" fmla="*/ 359685 w 1430"/>
                  <a:gd name="T21" fmla="*/ 150816 h 1354"/>
                  <a:gd name="T22" fmla="*/ 356088 w 1430"/>
                  <a:gd name="T23" fmla="*/ 164494 h 1354"/>
                  <a:gd name="T24" fmla="*/ 376950 w 1430"/>
                  <a:gd name="T25" fmla="*/ 174932 h 1354"/>
                  <a:gd name="T26" fmla="*/ 393855 w 1430"/>
                  <a:gd name="T27" fmla="*/ 161254 h 1354"/>
                  <a:gd name="T28" fmla="*/ 421192 w 1430"/>
                  <a:gd name="T29" fmla="*/ 174932 h 1354"/>
                  <a:gd name="T30" fmla="*/ 431622 w 1430"/>
                  <a:gd name="T31" fmla="*/ 195449 h 1354"/>
                  <a:gd name="T32" fmla="*/ 445290 w 1430"/>
                  <a:gd name="T33" fmla="*/ 202288 h 1354"/>
                  <a:gd name="T34" fmla="*/ 455362 w 1430"/>
                  <a:gd name="T35" fmla="*/ 191849 h 1354"/>
                  <a:gd name="T36" fmla="*/ 476223 w 1430"/>
                  <a:gd name="T37" fmla="*/ 199048 h 1354"/>
                  <a:gd name="T38" fmla="*/ 476223 w 1430"/>
                  <a:gd name="T39" fmla="*/ 209127 h 1354"/>
                  <a:gd name="T40" fmla="*/ 489891 w 1430"/>
                  <a:gd name="T41" fmla="*/ 219565 h 1354"/>
                  <a:gd name="T42" fmla="*/ 499963 w 1430"/>
                  <a:gd name="T43" fmla="*/ 236482 h 1354"/>
                  <a:gd name="T44" fmla="*/ 493129 w 1430"/>
                  <a:gd name="T45" fmla="*/ 263838 h 1354"/>
                  <a:gd name="T46" fmla="*/ 431622 w 1430"/>
                  <a:gd name="T47" fmla="*/ 387298 h 1354"/>
                  <a:gd name="T48" fmla="*/ 346017 w 1430"/>
                  <a:gd name="T49" fmla="*/ 387298 h 1354"/>
                  <a:gd name="T50" fmla="*/ 315084 w 1430"/>
                  <a:gd name="T51" fmla="*/ 404575 h 1354"/>
                  <a:gd name="T52" fmla="*/ 287748 w 1430"/>
                  <a:gd name="T53" fmla="*/ 404575 h 1354"/>
                  <a:gd name="T54" fmla="*/ 267246 w 1430"/>
                  <a:gd name="T55" fmla="*/ 404575 h 1354"/>
                  <a:gd name="T56" fmla="*/ 277317 w 1430"/>
                  <a:gd name="T57" fmla="*/ 414654 h 1354"/>
                  <a:gd name="T58" fmla="*/ 270483 w 1430"/>
                  <a:gd name="T59" fmla="*/ 414654 h 1354"/>
                  <a:gd name="T60" fmla="*/ 253578 w 1430"/>
                  <a:gd name="T61" fmla="*/ 414654 h 1354"/>
                  <a:gd name="T62" fmla="*/ 239910 w 1430"/>
                  <a:gd name="T63" fmla="*/ 425092 h 1354"/>
                  <a:gd name="T64" fmla="*/ 256815 w 1430"/>
                  <a:gd name="T65" fmla="*/ 449208 h 1354"/>
                  <a:gd name="T66" fmla="*/ 232716 w 1430"/>
                  <a:gd name="T67" fmla="*/ 435530 h 1354"/>
                  <a:gd name="T68" fmla="*/ 202143 w 1430"/>
                  <a:gd name="T69" fmla="*/ 442369 h 1354"/>
                  <a:gd name="T70" fmla="*/ 202143 w 1430"/>
                  <a:gd name="T71" fmla="*/ 421852 h 1354"/>
                  <a:gd name="T72" fmla="*/ 191712 w 1430"/>
                  <a:gd name="T73" fmla="*/ 414654 h 1354"/>
                  <a:gd name="T74" fmla="*/ 181281 w 1430"/>
                  <a:gd name="T75" fmla="*/ 435530 h 1354"/>
                  <a:gd name="T76" fmla="*/ 150708 w 1430"/>
                  <a:gd name="T77" fmla="*/ 445609 h 1354"/>
                  <a:gd name="T78" fmla="*/ 133443 w 1430"/>
                  <a:gd name="T79" fmla="*/ 456047 h 1354"/>
                  <a:gd name="T80" fmla="*/ 106107 w 1430"/>
                  <a:gd name="T81" fmla="*/ 483403 h 1354"/>
                  <a:gd name="T82" fmla="*/ 65103 w 1430"/>
                  <a:gd name="T83" fmla="*/ 469725 h 1354"/>
                  <a:gd name="T84" fmla="*/ 58269 w 1430"/>
                  <a:gd name="T85" fmla="*/ 452448 h 1354"/>
                  <a:gd name="T86" fmla="*/ 47838 w 1430"/>
                  <a:gd name="T87" fmla="*/ 411414 h 1354"/>
                  <a:gd name="T88" fmla="*/ 16905 w 1430"/>
                  <a:gd name="T89" fmla="*/ 377220 h 1354"/>
                  <a:gd name="T90" fmla="*/ 13668 w 1430"/>
                  <a:gd name="T91" fmla="*/ 356343 h 1354"/>
                  <a:gd name="T92" fmla="*/ 20502 w 1430"/>
                  <a:gd name="T93" fmla="*/ 346265 h 1354"/>
                  <a:gd name="T94" fmla="*/ 47838 w 1430"/>
                  <a:gd name="T95" fmla="*/ 325748 h 1354"/>
                  <a:gd name="T96" fmla="*/ 65103 w 1430"/>
                  <a:gd name="T97" fmla="*/ 328987 h 1354"/>
                  <a:gd name="T98" fmla="*/ 78771 w 1430"/>
                  <a:gd name="T99" fmla="*/ 325748 h 1354"/>
                  <a:gd name="T100" fmla="*/ 89202 w 1430"/>
                  <a:gd name="T101" fmla="*/ 301632 h 1354"/>
                  <a:gd name="T102" fmla="*/ 78771 w 1430"/>
                  <a:gd name="T103" fmla="*/ 267437 h 1354"/>
                  <a:gd name="T104" fmla="*/ 71937 w 1430"/>
                  <a:gd name="T105" fmla="*/ 250160 h 1354"/>
                  <a:gd name="T106" fmla="*/ 54672 w 1430"/>
                  <a:gd name="T107" fmla="*/ 229643 h 1354"/>
                  <a:gd name="T108" fmla="*/ 65103 w 1430"/>
                  <a:gd name="T109" fmla="*/ 215965 h 1354"/>
                  <a:gd name="T110" fmla="*/ 75174 w 1430"/>
                  <a:gd name="T111" fmla="*/ 195449 h 1354"/>
                  <a:gd name="T112" fmla="*/ 54672 w 1430"/>
                  <a:gd name="T113" fmla="*/ 137138 h 1354"/>
                  <a:gd name="T114" fmla="*/ 51435 w 1430"/>
                  <a:gd name="T115" fmla="*/ 119861 h 1354"/>
                  <a:gd name="T116" fmla="*/ 71937 w 1430"/>
                  <a:gd name="T117" fmla="*/ 61910 h 1354"/>
                  <a:gd name="T118" fmla="*/ 68340 w 1430"/>
                  <a:gd name="T119" fmla="*/ 41033 h 1354"/>
                  <a:gd name="T120" fmla="*/ 95676 w 1430"/>
                  <a:gd name="T121" fmla="*/ 17277 h 1354"/>
                  <a:gd name="T122" fmla="*/ 157542 w 1430"/>
                  <a:gd name="T123" fmla="*/ 17277 h 13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30" h="1354">
                    <a:moveTo>
                      <a:pt x="571" y="67"/>
                    </a:moveTo>
                    <a:lnTo>
                      <a:pt x="590" y="86"/>
                    </a:lnTo>
                    <a:lnTo>
                      <a:pt x="609" y="105"/>
                    </a:lnTo>
                    <a:lnTo>
                      <a:pt x="609" y="114"/>
                    </a:lnTo>
                    <a:lnTo>
                      <a:pt x="619" y="114"/>
                    </a:lnTo>
                    <a:lnTo>
                      <a:pt x="647" y="172"/>
                    </a:lnTo>
                    <a:lnTo>
                      <a:pt x="657" y="172"/>
                    </a:lnTo>
                    <a:lnTo>
                      <a:pt x="667" y="172"/>
                    </a:lnTo>
                    <a:lnTo>
                      <a:pt x="676" y="172"/>
                    </a:lnTo>
                    <a:lnTo>
                      <a:pt x="685" y="172"/>
                    </a:lnTo>
                    <a:lnTo>
                      <a:pt x="705" y="172"/>
                    </a:lnTo>
                    <a:lnTo>
                      <a:pt x="714" y="172"/>
                    </a:lnTo>
                    <a:lnTo>
                      <a:pt x="714" y="181"/>
                    </a:lnTo>
                    <a:lnTo>
                      <a:pt x="714" y="172"/>
                    </a:lnTo>
                    <a:lnTo>
                      <a:pt x="724" y="172"/>
                    </a:lnTo>
                    <a:lnTo>
                      <a:pt x="724" y="162"/>
                    </a:lnTo>
                    <a:lnTo>
                      <a:pt x="752" y="172"/>
                    </a:lnTo>
                    <a:lnTo>
                      <a:pt x="762" y="172"/>
                    </a:lnTo>
                    <a:lnTo>
                      <a:pt x="762" y="181"/>
                    </a:lnTo>
                    <a:lnTo>
                      <a:pt x="771" y="181"/>
                    </a:lnTo>
                    <a:lnTo>
                      <a:pt x="771" y="172"/>
                    </a:lnTo>
                    <a:lnTo>
                      <a:pt x="781" y="172"/>
                    </a:lnTo>
                    <a:lnTo>
                      <a:pt x="781" y="162"/>
                    </a:lnTo>
                    <a:lnTo>
                      <a:pt x="790" y="172"/>
                    </a:lnTo>
                    <a:lnTo>
                      <a:pt x="800" y="172"/>
                    </a:lnTo>
                    <a:lnTo>
                      <a:pt x="800" y="181"/>
                    </a:lnTo>
                    <a:lnTo>
                      <a:pt x="800" y="190"/>
                    </a:lnTo>
                    <a:lnTo>
                      <a:pt x="790" y="190"/>
                    </a:lnTo>
                    <a:lnTo>
                      <a:pt x="790" y="200"/>
                    </a:lnTo>
                    <a:lnTo>
                      <a:pt x="800" y="200"/>
                    </a:lnTo>
                    <a:lnTo>
                      <a:pt x="809" y="200"/>
                    </a:lnTo>
                    <a:lnTo>
                      <a:pt x="819" y="200"/>
                    </a:lnTo>
                    <a:lnTo>
                      <a:pt x="819" y="210"/>
                    </a:lnTo>
                    <a:lnTo>
                      <a:pt x="828" y="210"/>
                    </a:lnTo>
                    <a:lnTo>
                      <a:pt x="828" y="200"/>
                    </a:lnTo>
                    <a:lnTo>
                      <a:pt x="847" y="181"/>
                    </a:lnTo>
                    <a:lnTo>
                      <a:pt x="857" y="181"/>
                    </a:lnTo>
                    <a:lnTo>
                      <a:pt x="857" y="190"/>
                    </a:lnTo>
                    <a:lnTo>
                      <a:pt x="885" y="190"/>
                    </a:lnTo>
                    <a:lnTo>
                      <a:pt x="895" y="190"/>
                    </a:lnTo>
                    <a:lnTo>
                      <a:pt x="905" y="190"/>
                    </a:lnTo>
                    <a:lnTo>
                      <a:pt x="905" y="200"/>
                    </a:lnTo>
                    <a:lnTo>
                      <a:pt x="914" y="210"/>
                    </a:lnTo>
                    <a:lnTo>
                      <a:pt x="914" y="219"/>
                    </a:lnTo>
                    <a:lnTo>
                      <a:pt x="914" y="229"/>
                    </a:lnTo>
                    <a:lnTo>
                      <a:pt x="924" y="229"/>
                    </a:lnTo>
                    <a:lnTo>
                      <a:pt x="924" y="219"/>
                    </a:lnTo>
                    <a:lnTo>
                      <a:pt x="933" y="219"/>
                    </a:lnTo>
                    <a:lnTo>
                      <a:pt x="952" y="229"/>
                    </a:lnTo>
                    <a:lnTo>
                      <a:pt x="962" y="238"/>
                    </a:lnTo>
                    <a:lnTo>
                      <a:pt x="981" y="238"/>
                    </a:lnTo>
                    <a:lnTo>
                      <a:pt x="981" y="248"/>
                    </a:lnTo>
                    <a:lnTo>
                      <a:pt x="981" y="257"/>
                    </a:lnTo>
                    <a:lnTo>
                      <a:pt x="990" y="257"/>
                    </a:lnTo>
                    <a:lnTo>
                      <a:pt x="1000" y="257"/>
                    </a:lnTo>
                    <a:lnTo>
                      <a:pt x="1009" y="267"/>
                    </a:lnTo>
                    <a:lnTo>
                      <a:pt x="1009" y="276"/>
                    </a:lnTo>
                    <a:lnTo>
                      <a:pt x="1019" y="286"/>
                    </a:lnTo>
                    <a:lnTo>
                      <a:pt x="1028" y="286"/>
                    </a:lnTo>
                    <a:lnTo>
                      <a:pt x="1028" y="295"/>
                    </a:lnTo>
                    <a:lnTo>
                      <a:pt x="1038" y="305"/>
                    </a:lnTo>
                    <a:lnTo>
                      <a:pt x="1028" y="305"/>
                    </a:lnTo>
                    <a:lnTo>
                      <a:pt x="1028" y="314"/>
                    </a:lnTo>
                    <a:lnTo>
                      <a:pt x="1028" y="324"/>
                    </a:lnTo>
                    <a:lnTo>
                      <a:pt x="1028" y="333"/>
                    </a:lnTo>
                    <a:lnTo>
                      <a:pt x="1038" y="352"/>
                    </a:lnTo>
                    <a:lnTo>
                      <a:pt x="1038" y="362"/>
                    </a:lnTo>
                    <a:lnTo>
                      <a:pt x="1038" y="372"/>
                    </a:lnTo>
                    <a:lnTo>
                      <a:pt x="1028" y="381"/>
                    </a:lnTo>
                    <a:lnTo>
                      <a:pt x="1028" y="390"/>
                    </a:lnTo>
                    <a:lnTo>
                      <a:pt x="1019" y="390"/>
                    </a:lnTo>
                    <a:lnTo>
                      <a:pt x="1019" y="400"/>
                    </a:lnTo>
                    <a:lnTo>
                      <a:pt x="1009" y="400"/>
                    </a:lnTo>
                    <a:lnTo>
                      <a:pt x="1009" y="410"/>
                    </a:lnTo>
                    <a:lnTo>
                      <a:pt x="1000" y="410"/>
                    </a:lnTo>
                    <a:lnTo>
                      <a:pt x="990" y="400"/>
                    </a:lnTo>
                    <a:lnTo>
                      <a:pt x="990" y="410"/>
                    </a:lnTo>
                    <a:lnTo>
                      <a:pt x="990" y="419"/>
                    </a:lnTo>
                    <a:lnTo>
                      <a:pt x="1000" y="419"/>
                    </a:lnTo>
                    <a:lnTo>
                      <a:pt x="1000" y="429"/>
                    </a:lnTo>
                    <a:lnTo>
                      <a:pt x="990" y="438"/>
                    </a:lnTo>
                    <a:lnTo>
                      <a:pt x="990" y="448"/>
                    </a:lnTo>
                    <a:lnTo>
                      <a:pt x="981" y="448"/>
                    </a:lnTo>
                    <a:lnTo>
                      <a:pt x="990" y="457"/>
                    </a:lnTo>
                    <a:lnTo>
                      <a:pt x="1009" y="467"/>
                    </a:lnTo>
                    <a:lnTo>
                      <a:pt x="1019" y="467"/>
                    </a:lnTo>
                    <a:lnTo>
                      <a:pt x="1019" y="457"/>
                    </a:lnTo>
                    <a:lnTo>
                      <a:pt x="1028" y="457"/>
                    </a:lnTo>
                    <a:lnTo>
                      <a:pt x="1038" y="457"/>
                    </a:lnTo>
                    <a:lnTo>
                      <a:pt x="1048" y="467"/>
                    </a:lnTo>
                    <a:lnTo>
                      <a:pt x="1048" y="476"/>
                    </a:lnTo>
                    <a:lnTo>
                      <a:pt x="1048" y="486"/>
                    </a:lnTo>
                    <a:lnTo>
                      <a:pt x="1057" y="486"/>
                    </a:lnTo>
                    <a:lnTo>
                      <a:pt x="1057" y="476"/>
                    </a:lnTo>
                    <a:lnTo>
                      <a:pt x="1076" y="486"/>
                    </a:lnTo>
                    <a:lnTo>
                      <a:pt x="1086" y="486"/>
                    </a:lnTo>
                    <a:lnTo>
                      <a:pt x="1086" y="476"/>
                    </a:lnTo>
                    <a:lnTo>
                      <a:pt x="1086" y="467"/>
                    </a:lnTo>
                    <a:lnTo>
                      <a:pt x="1095" y="448"/>
                    </a:lnTo>
                    <a:lnTo>
                      <a:pt x="1095" y="438"/>
                    </a:lnTo>
                    <a:lnTo>
                      <a:pt x="1105" y="438"/>
                    </a:lnTo>
                    <a:lnTo>
                      <a:pt x="1114" y="438"/>
                    </a:lnTo>
                    <a:lnTo>
                      <a:pt x="1124" y="438"/>
                    </a:lnTo>
                    <a:lnTo>
                      <a:pt x="1133" y="438"/>
                    </a:lnTo>
                    <a:lnTo>
                      <a:pt x="1143" y="448"/>
                    </a:lnTo>
                    <a:lnTo>
                      <a:pt x="1162" y="476"/>
                    </a:lnTo>
                    <a:lnTo>
                      <a:pt x="1171" y="486"/>
                    </a:lnTo>
                    <a:lnTo>
                      <a:pt x="1171" y="495"/>
                    </a:lnTo>
                    <a:lnTo>
                      <a:pt x="1152" y="533"/>
                    </a:lnTo>
                    <a:lnTo>
                      <a:pt x="1162" y="533"/>
                    </a:lnTo>
                    <a:lnTo>
                      <a:pt x="1190" y="553"/>
                    </a:lnTo>
                    <a:lnTo>
                      <a:pt x="1200" y="553"/>
                    </a:lnTo>
                    <a:lnTo>
                      <a:pt x="1200" y="543"/>
                    </a:lnTo>
                    <a:lnTo>
                      <a:pt x="1209" y="543"/>
                    </a:lnTo>
                    <a:lnTo>
                      <a:pt x="1219" y="543"/>
                    </a:lnTo>
                    <a:lnTo>
                      <a:pt x="1219" y="553"/>
                    </a:lnTo>
                    <a:lnTo>
                      <a:pt x="1238" y="562"/>
                    </a:lnTo>
                    <a:lnTo>
                      <a:pt x="1247" y="562"/>
                    </a:lnTo>
                    <a:lnTo>
                      <a:pt x="1247" y="553"/>
                    </a:lnTo>
                    <a:lnTo>
                      <a:pt x="1247" y="543"/>
                    </a:lnTo>
                    <a:lnTo>
                      <a:pt x="1247" y="533"/>
                    </a:lnTo>
                    <a:lnTo>
                      <a:pt x="1257" y="533"/>
                    </a:lnTo>
                    <a:lnTo>
                      <a:pt x="1266" y="533"/>
                    </a:lnTo>
                    <a:lnTo>
                      <a:pt x="1276" y="533"/>
                    </a:lnTo>
                    <a:lnTo>
                      <a:pt x="1276" y="514"/>
                    </a:lnTo>
                    <a:lnTo>
                      <a:pt x="1286" y="514"/>
                    </a:lnTo>
                    <a:lnTo>
                      <a:pt x="1286" y="524"/>
                    </a:lnTo>
                    <a:lnTo>
                      <a:pt x="1295" y="524"/>
                    </a:lnTo>
                    <a:lnTo>
                      <a:pt x="1304" y="524"/>
                    </a:lnTo>
                    <a:lnTo>
                      <a:pt x="1314" y="533"/>
                    </a:lnTo>
                    <a:lnTo>
                      <a:pt x="1314" y="543"/>
                    </a:lnTo>
                    <a:lnTo>
                      <a:pt x="1324" y="543"/>
                    </a:lnTo>
                    <a:lnTo>
                      <a:pt x="1324" y="553"/>
                    </a:lnTo>
                    <a:lnTo>
                      <a:pt x="1333" y="553"/>
                    </a:lnTo>
                    <a:lnTo>
                      <a:pt x="1324" y="553"/>
                    </a:lnTo>
                    <a:lnTo>
                      <a:pt x="1324" y="562"/>
                    </a:lnTo>
                    <a:lnTo>
                      <a:pt x="1314" y="562"/>
                    </a:lnTo>
                    <a:lnTo>
                      <a:pt x="1314" y="571"/>
                    </a:lnTo>
                    <a:lnTo>
                      <a:pt x="1324" y="571"/>
                    </a:lnTo>
                    <a:lnTo>
                      <a:pt x="1324" y="581"/>
                    </a:lnTo>
                    <a:lnTo>
                      <a:pt x="1324" y="591"/>
                    </a:lnTo>
                    <a:lnTo>
                      <a:pt x="1333" y="600"/>
                    </a:lnTo>
                    <a:lnTo>
                      <a:pt x="1333" y="610"/>
                    </a:lnTo>
                    <a:lnTo>
                      <a:pt x="1352" y="619"/>
                    </a:lnTo>
                    <a:lnTo>
                      <a:pt x="1362" y="619"/>
                    </a:lnTo>
                    <a:lnTo>
                      <a:pt x="1362" y="610"/>
                    </a:lnTo>
                    <a:lnTo>
                      <a:pt x="1390" y="619"/>
                    </a:lnTo>
                    <a:lnTo>
                      <a:pt x="1390" y="629"/>
                    </a:lnTo>
                    <a:lnTo>
                      <a:pt x="1390" y="638"/>
                    </a:lnTo>
                    <a:lnTo>
                      <a:pt x="1390" y="648"/>
                    </a:lnTo>
                    <a:lnTo>
                      <a:pt x="1390" y="657"/>
                    </a:lnTo>
                    <a:lnTo>
                      <a:pt x="1381" y="667"/>
                    </a:lnTo>
                    <a:lnTo>
                      <a:pt x="1390" y="676"/>
                    </a:lnTo>
                    <a:lnTo>
                      <a:pt x="1429" y="686"/>
                    </a:lnTo>
                    <a:lnTo>
                      <a:pt x="1419" y="695"/>
                    </a:lnTo>
                    <a:lnTo>
                      <a:pt x="1409" y="695"/>
                    </a:lnTo>
                    <a:lnTo>
                      <a:pt x="1390" y="695"/>
                    </a:lnTo>
                    <a:lnTo>
                      <a:pt x="1390" y="705"/>
                    </a:lnTo>
                    <a:lnTo>
                      <a:pt x="1381" y="705"/>
                    </a:lnTo>
                    <a:lnTo>
                      <a:pt x="1390" y="714"/>
                    </a:lnTo>
                    <a:lnTo>
                      <a:pt x="1390" y="724"/>
                    </a:lnTo>
                    <a:lnTo>
                      <a:pt x="1381" y="724"/>
                    </a:lnTo>
                    <a:lnTo>
                      <a:pt x="1371" y="733"/>
                    </a:lnTo>
                    <a:lnTo>
                      <a:pt x="1371" y="743"/>
                    </a:lnTo>
                    <a:lnTo>
                      <a:pt x="1371" y="762"/>
                    </a:lnTo>
                    <a:lnTo>
                      <a:pt x="1371" y="771"/>
                    </a:lnTo>
                    <a:lnTo>
                      <a:pt x="1362" y="781"/>
                    </a:lnTo>
                    <a:lnTo>
                      <a:pt x="1343" y="800"/>
                    </a:lnTo>
                    <a:lnTo>
                      <a:pt x="1324" y="809"/>
                    </a:lnTo>
                    <a:lnTo>
                      <a:pt x="1266" y="809"/>
                    </a:lnTo>
                    <a:lnTo>
                      <a:pt x="1257" y="819"/>
                    </a:lnTo>
                    <a:lnTo>
                      <a:pt x="1247" y="829"/>
                    </a:lnTo>
                    <a:lnTo>
                      <a:pt x="1209" y="905"/>
                    </a:lnTo>
                    <a:lnTo>
                      <a:pt x="1171" y="981"/>
                    </a:lnTo>
                    <a:lnTo>
                      <a:pt x="1181" y="990"/>
                    </a:lnTo>
                    <a:lnTo>
                      <a:pt x="1200" y="1019"/>
                    </a:lnTo>
                    <a:lnTo>
                      <a:pt x="1209" y="1038"/>
                    </a:lnTo>
                    <a:lnTo>
                      <a:pt x="1209" y="1057"/>
                    </a:lnTo>
                    <a:lnTo>
                      <a:pt x="1200" y="1076"/>
                    </a:lnTo>
                    <a:lnTo>
                      <a:pt x="1181" y="1086"/>
                    </a:lnTo>
                    <a:lnTo>
                      <a:pt x="1162" y="1095"/>
                    </a:lnTo>
                    <a:lnTo>
                      <a:pt x="1152" y="1105"/>
                    </a:lnTo>
                    <a:lnTo>
                      <a:pt x="1133" y="1105"/>
                    </a:lnTo>
                    <a:lnTo>
                      <a:pt x="1124" y="1105"/>
                    </a:lnTo>
                    <a:lnTo>
                      <a:pt x="1114" y="1114"/>
                    </a:lnTo>
                    <a:lnTo>
                      <a:pt x="1066" y="1181"/>
                    </a:lnTo>
                    <a:lnTo>
                      <a:pt x="1038" y="1143"/>
                    </a:lnTo>
                    <a:lnTo>
                      <a:pt x="1019" y="1114"/>
                    </a:lnTo>
                    <a:lnTo>
                      <a:pt x="1009" y="1114"/>
                    </a:lnTo>
                    <a:lnTo>
                      <a:pt x="1009" y="1105"/>
                    </a:lnTo>
                    <a:lnTo>
                      <a:pt x="962" y="1076"/>
                    </a:lnTo>
                    <a:lnTo>
                      <a:pt x="952" y="1076"/>
                    </a:lnTo>
                    <a:lnTo>
                      <a:pt x="943" y="1076"/>
                    </a:lnTo>
                    <a:lnTo>
                      <a:pt x="933" y="1076"/>
                    </a:lnTo>
                    <a:lnTo>
                      <a:pt x="933" y="1086"/>
                    </a:lnTo>
                    <a:lnTo>
                      <a:pt x="924" y="1086"/>
                    </a:lnTo>
                    <a:lnTo>
                      <a:pt x="905" y="1105"/>
                    </a:lnTo>
                    <a:lnTo>
                      <a:pt x="876" y="1124"/>
                    </a:lnTo>
                    <a:lnTo>
                      <a:pt x="857" y="1124"/>
                    </a:lnTo>
                    <a:lnTo>
                      <a:pt x="847" y="1124"/>
                    </a:lnTo>
                    <a:lnTo>
                      <a:pt x="838" y="1133"/>
                    </a:lnTo>
                    <a:lnTo>
                      <a:pt x="819" y="1133"/>
                    </a:lnTo>
                    <a:lnTo>
                      <a:pt x="809" y="1133"/>
                    </a:lnTo>
                    <a:lnTo>
                      <a:pt x="800" y="1124"/>
                    </a:lnTo>
                    <a:lnTo>
                      <a:pt x="790" y="1124"/>
                    </a:lnTo>
                    <a:lnTo>
                      <a:pt x="771" y="1124"/>
                    </a:lnTo>
                    <a:lnTo>
                      <a:pt x="762" y="1124"/>
                    </a:lnTo>
                    <a:lnTo>
                      <a:pt x="762" y="1114"/>
                    </a:lnTo>
                    <a:lnTo>
                      <a:pt x="752" y="1114"/>
                    </a:lnTo>
                    <a:lnTo>
                      <a:pt x="743" y="1124"/>
                    </a:lnTo>
                    <a:lnTo>
                      <a:pt x="743" y="1133"/>
                    </a:lnTo>
                    <a:lnTo>
                      <a:pt x="752" y="1133"/>
                    </a:lnTo>
                    <a:lnTo>
                      <a:pt x="762" y="1133"/>
                    </a:lnTo>
                    <a:lnTo>
                      <a:pt x="762" y="1143"/>
                    </a:lnTo>
                    <a:lnTo>
                      <a:pt x="771" y="1143"/>
                    </a:lnTo>
                    <a:lnTo>
                      <a:pt x="771" y="1152"/>
                    </a:lnTo>
                    <a:lnTo>
                      <a:pt x="771" y="1162"/>
                    </a:lnTo>
                    <a:lnTo>
                      <a:pt x="762" y="1162"/>
                    </a:lnTo>
                    <a:lnTo>
                      <a:pt x="752" y="1162"/>
                    </a:lnTo>
                    <a:lnTo>
                      <a:pt x="752" y="1152"/>
                    </a:lnTo>
                    <a:lnTo>
                      <a:pt x="743" y="1143"/>
                    </a:lnTo>
                    <a:lnTo>
                      <a:pt x="733" y="1133"/>
                    </a:lnTo>
                    <a:lnTo>
                      <a:pt x="724" y="1143"/>
                    </a:lnTo>
                    <a:lnTo>
                      <a:pt x="724" y="1152"/>
                    </a:lnTo>
                    <a:lnTo>
                      <a:pt x="714" y="1152"/>
                    </a:lnTo>
                    <a:lnTo>
                      <a:pt x="705" y="1152"/>
                    </a:lnTo>
                    <a:lnTo>
                      <a:pt x="695" y="1152"/>
                    </a:lnTo>
                    <a:lnTo>
                      <a:pt x="685" y="1152"/>
                    </a:lnTo>
                    <a:lnTo>
                      <a:pt x="685" y="1162"/>
                    </a:lnTo>
                    <a:lnTo>
                      <a:pt x="676" y="1172"/>
                    </a:lnTo>
                    <a:lnTo>
                      <a:pt x="676" y="1181"/>
                    </a:lnTo>
                    <a:lnTo>
                      <a:pt x="667" y="1181"/>
                    </a:lnTo>
                    <a:lnTo>
                      <a:pt x="667" y="1190"/>
                    </a:lnTo>
                    <a:lnTo>
                      <a:pt x="695" y="1210"/>
                    </a:lnTo>
                    <a:lnTo>
                      <a:pt x="695" y="1219"/>
                    </a:lnTo>
                    <a:lnTo>
                      <a:pt x="695" y="1229"/>
                    </a:lnTo>
                    <a:lnTo>
                      <a:pt x="714" y="1238"/>
                    </a:lnTo>
                    <a:lnTo>
                      <a:pt x="714" y="1248"/>
                    </a:lnTo>
                    <a:lnTo>
                      <a:pt x="714" y="1257"/>
                    </a:lnTo>
                    <a:lnTo>
                      <a:pt x="714" y="1267"/>
                    </a:lnTo>
                    <a:lnTo>
                      <a:pt x="676" y="1248"/>
                    </a:lnTo>
                    <a:lnTo>
                      <a:pt x="676" y="1238"/>
                    </a:lnTo>
                    <a:lnTo>
                      <a:pt x="657" y="1210"/>
                    </a:lnTo>
                    <a:lnTo>
                      <a:pt x="647" y="1210"/>
                    </a:lnTo>
                    <a:lnTo>
                      <a:pt x="647" y="1219"/>
                    </a:lnTo>
                    <a:lnTo>
                      <a:pt x="638" y="1229"/>
                    </a:lnTo>
                    <a:lnTo>
                      <a:pt x="619" y="1238"/>
                    </a:lnTo>
                    <a:lnTo>
                      <a:pt x="609" y="1238"/>
                    </a:lnTo>
                    <a:lnTo>
                      <a:pt x="600" y="1238"/>
                    </a:lnTo>
                    <a:lnTo>
                      <a:pt x="590" y="1238"/>
                    </a:lnTo>
                    <a:lnTo>
                      <a:pt x="571" y="1219"/>
                    </a:lnTo>
                    <a:lnTo>
                      <a:pt x="562" y="1229"/>
                    </a:lnTo>
                    <a:lnTo>
                      <a:pt x="552" y="1229"/>
                    </a:lnTo>
                    <a:lnTo>
                      <a:pt x="552" y="1219"/>
                    </a:lnTo>
                    <a:lnTo>
                      <a:pt x="543" y="1219"/>
                    </a:lnTo>
                    <a:lnTo>
                      <a:pt x="552" y="1219"/>
                    </a:lnTo>
                    <a:lnTo>
                      <a:pt x="552" y="1210"/>
                    </a:lnTo>
                    <a:lnTo>
                      <a:pt x="552" y="1200"/>
                    </a:lnTo>
                    <a:lnTo>
                      <a:pt x="552" y="1190"/>
                    </a:lnTo>
                    <a:lnTo>
                      <a:pt x="562" y="1181"/>
                    </a:lnTo>
                    <a:lnTo>
                      <a:pt x="562" y="1172"/>
                    </a:lnTo>
                    <a:lnTo>
                      <a:pt x="552" y="1172"/>
                    </a:lnTo>
                    <a:lnTo>
                      <a:pt x="552" y="1162"/>
                    </a:lnTo>
                    <a:lnTo>
                      <a:pt x="543" y="1162"/>
                    </a:lnTo>
                    <a:lnTo>
                      <a:pt x="543" y="1152"/>
                    </a:lnTo>
                    <a:lnTo>
                      <a:pt x="533" y="1152"/>
                    </a:lnTo>
                    <a:lnTo>
                      <a:pt x="533" y="1143"/>
                    </a:lnTo>
                    <a:lnTo>
                      <a:pt x="524" y="1143"/>
                    </a:lnTo>
                    <a:lnTo>
                      <a:pt x="514" y="1143"/>
                    </a:lnTo>
                    <a:lnTo>
                      <a:pt x="514" y="1152"/>
                    </a:lnTo>
                    <a:lnTo>
                      <a:pt x="504" y="1190"/>
                    </a:lnTo>
                    <a:lnTo>
                      <a:pt x="504" y="1200"/>
                    </a:lnTo>
                    <a:lnTo>
                      <a:pt x="504" y="1210"/>
                    </a:lnTo>
                    <a:lnTo>
                      <a:pt x="524" y="1219"/>
                    </a:lnTo>
                    <a:lnTo>
                      <a:pt x="524" y="1229"/>
                    </a:lnTo>
                    <a:lnTo>
                      <a:pt x="524" y="1238"/>
                    </a:lnTo>
                    <a:lnTo>
                      <a:pt x="514" y="1238"/>
                    </a:lnTo>
                    <a:lnTo>
                      <a:pt x="514" y="1248"/>
                    </a:lnTo>
                    <a:lnTo>
                      <a:pt x="504" y="1248"/>
                    </a:lnTo>
                    <a:lnTo>
                      <a:pt x="495" y="1257"/>
                    </a:lnTo>
                    <a:lnTo>
                      <a:pt x="495" y="1267"/>
                    </a:lnTo>
                    <a:lnTo>
                      <a:pt x="428" y="1238"/>
                    </a:lnTo>
                    <a:lnTo>
                      <a:pt x="419" y="1238"/>
                    </a:lnTo>
                    <a:lnTo>
                      <a:pt x="409" y="1248"/>
                    </a:lnTo>
                    <a:lnTo>
                      <a:pt x="409" y="1257"/>
                    </a:lnTo>
                    <a:lnTo>
                      <a:pt x="400" y="1267"/>
                    </a:lnTo>
                    <a:lnTo>
                      <a:pt x="390" y="1267"/>
                    </a:lnTo>
                    <a:lnTo>
                      <a:pt x="390" y="1276"/>
                    </a:lnTo>
                    <a:lnTo>
                      <a:pt x="381" y="1276"/>
                    </a:lnTo>
                    <a:lnTo>
                      <a:pt x="381" y="1267"/>
                    </a:lnTo>
                    <a:lnTo>
                      <a:pt x="371" y="1267"/>
                    </a:lnTo>
                    <a:lnTo>
                      <a:pt x="362" y="1267"/>
                    </a:lnTo>
                    <a:lnTo>
                      <a:pt x="352" y="1267"/>
                    </a:lnTo>
                    <a:lnTo>
                      <a:pt x="343" y="1267"/>
                    </a:lnTo>
                    <a:lnTo>
                      <a:pt x="333" y="1276"/>
                    </a:lnTo>
                    <a:lnTo>
                      <a:pt x="324" y="1276"/>
                    </a:lnTo>
                    <a:lnTo>
                      <a:pt x="305" y="1295"/>
                    </a:lnTo>
                    <a:lnTo>
                      <a:pt x="295" y="1305"/>
                    </a:lnTo>
                    <a:lnTo>
                      <a:pt x="295" y="1314"/>
                    </a:lnTo>
                    <a:lnTo>
                      <a:pt x="305" y="1343"/>
                    </a:lnTo>
                    <a:lnTo>
                      <a:pt x="295" y="1343"/>
                    </a:lnTo>
                    <a:lnTo>
                      <a:pt x="286" y="1353"/>
                    </a:lnTo>
                    <a:lnTo>
                      <a:pt x="286" y="1343"/>
                    </a:lnTo>
                    <a:lnTo>
                      <a:pt x="276" y="1343"/>
                    </a:lnTo>
                    <a:lnTo>
                      <a:pt x="276" y="1333"/>
                    </a:lnTo>
                    <a:lnTo>
                      <a:pt x="266" y="1324"/>
                    </a:lnTo>
                    <a:lnTo>
                      <a:pt x="248" y="1324"/>
                    </a:lnTo>
                    <a:lnTo>
                      <a:pt x="200" y="1314"/>
                    </a:lnTo>
                    <a:lnTo>
                      <a:pt x="190" y="1314"/>
                    </a:lnTo>
                    <a:lnTo>
                      <a:pt x="190" y="1305"/>
                    </a:lnTo>
                    <a:lnTo>
                      <a:pt x="181" y="1305"/>
                    </a:lnTo>
                    <a:lnTo>
                      <a:pt x="181" y="1295"/>
                    </a:lnTo>
                    <a:lnTo>
                      <a:pt x="181" y="1286"/>
                    </a:lnTo>
                    <a:lnTo>
                      <a:pt x="190" y="1276"/>
                    </a:lnTo>
                    <a:lnTo>
                      <a:pt x="190" y="1267"/>
                    </a:lnTo>
                    <a:lnTo>
                      <a:pt x="171" y="1257"/>
                    </a:lnTo>
                    <a:lnTo>
                      <a:pt x="162" y="1257"/>
                    </a:lnTo>
                    <a:lnTo>
                      <a:pt x="152" y="1267"/>
                    </a:lnTo>
                    <a:lnTo>
                      <a:pt x="152" y="1276"/>
                    </a:lnTo>
                    <a:lnTo>
                      <a:pt x="143" y="1276"/>
                    </a:lnTo>
                    <a:lnTo>
                      <a:pt x="143" y="1267"/>
                    </a:lnTo>
                    <a:lnTo>
                      <a:pt x="133" y="1267"/>
                    </a:lnTo>
                    <a:lnTo>
                      <a:pt x="133" y="1248"/>
                    </a:lnTo>
                    <a:lnTo>
                      <a:pt x="133" y="1190"/>
                    </a:lnTo>
                    <a:lnTo>
                      <a:pt x="133" y="1181"/>
                    </a:lnTo>
                    <a:lnTo>
                      <a:pt x="133" y="1152"/>
                    </a:lnTo>
                    <a:lnTo>
                      <a:pt x="133" y="1143"/>
                    </a:lnTo>
                    <a:lnTo>
                      <a:pt x="105" y="1095"/>
                    </a:lnTo>
                    <a:lnTo>
                      <a:pt x="105" y="1076"/>
                    </a:lnTo>
                    <a:lnTo>
                      <a:pt x="76" y="1057"/>
                    </a:lnTo>
                    <a:lnTo>
                      <a:pt x="76" y="1048"/>
                    </a:lnTo>
                    <a:lnTo>
                      <a:pt x="66" y="1048"/>
                    </a:lnTo>
                    <a:lnTo>
                      <a:pt x="57" y="1048"/>
                    </a:lnTo>
                    <a:lnTo>
                      <a:pt x="57" y="1057"/>
                    </a:lnTo>
                    <a:lnTo>
                      <a:pt x="47" y="1048"/>
                    </a:lnTo>
                    <a:lnTo>
                      <a:pt x="38" y="1038"/>
                    </a:lnTo>
                    <a:lnTo>
                      <a:pt x="9" y="1038"/>
                    </a:lnTo>
                    <a:lnTo>
                      <a:pt x="9" y="1029"/>
                    </a:lnTo>
                    <a:lnTo>
                      <a:pt x="0" y="1029"/>
                    </a:lnTo>
                    <a:lnTo>
                      <a:pt x="9" y="1019"/>
                    </a:lnTo>
                    <a:lnTo>
                      <a:pt x="19" y="1000"/>
                    </a:lnTo>
                    <a:lnTo>
                      <a:pt x="28" y="1000"/>
                    </a:lnTo>
                    <a:lnTo>
                      <a:pt x="38" y="990"/>
                    </a:lnTo>
                    <a:lnTo>
                      <a:pt x="38" y="981"/>
                    </a:lnTo>
                    <a:lnTo>
                      <a:pt x="38" y="972"/>
                    </a:lnTo>
                    <a:lnTo>
                      <a:pt x="28" y="972"/>
                    </a:lnTo>
                    <a:lnTo>
                      <a:pt x="28" y="962"/>
                    </a:lnTo>
                    <a:lnTo>
                      <a:pt x="38" y="962"/>
                    </a:lnTo>
                    <a:lnTo>
                      <a:pt x="38" y="952"/>
                    </a:lnTo>
                    <a:lnTo>
                      <a:pt x="47" y="952"/>
                    </a:lnTo>
                    <a:lnTo>
                      <a:pt x="57" y="962"/>
                    </a:lnTo>
                    <a:lnTo>
                      <a:pt x="57" y="952"/>
                    </a:lnTo>
                    <a:lnTo>
                      <a:pt x="57" y="943"/>
                    </a:lnTo>
                    <a:lnTo>
                      <a:pt x="57" y="914"/>
                    </a:lnTo>
                    <a:lnTo>
                      <a:pt x="66" y="914"/>
                    </a:lnTo>
                    <a:lnTo>
                      <a:pt x="76" y="905"/>
                    </a:lnTo>
                    <a:lnTo>
                      <a:pt x="85" y="905"/>
                    </a:lnTo>
                    <a:lnTo>
                      <a:pt x="114" y="905"/>
                    </a:lnTo>
                    <a:lnTo>
                      <a:pt x="133" y="905"/>
                    </a:lnTo>
                    <a:lnTo>
                      <a:pt x="143" y="905"/>
                    </a:lnTo>
                    <a:lnTo>
                      <a:pt x="152" y="914"/>
                    </a:lnTo>
                    <a:lnTo>
                      <a:pt x="162" y="914"/>
                    </a:lnTo>
                    <a:lnTo>
                      <a:pt x="181" y="914"/>
                    </a:lnTo>
                    <a:lnTo>
                      <a:pt x="190" y="914"/>
                    </a:lnTo>
                    <a:lnTo>
                      <a:pt x="200" y="914"/>
                    </a:lnTo>
                    <a:lnTo>
                      <a:pt x="200" y="905"/>
                    </a:lnTo>
                    <a:lnTo>
                      <a:pt x="209" y="905"/>
                    </a:lnTo>
                    <a:lnTo>
                      <a:pt x="219" y="905"/>
                    </a:lnTo>
                    <a:lnTo>
                      <a:pt x="219" y="895"/>
                    </a:lnTo>
                    <a:lnTo>
                      <a:pt x="219" y="886"/>
                    </a:lnTo>
                    <a:lnTo>
                      <a:pt x="219" y="867"/>
                    </a:lnTo>
                    <a:lnTo>
                      <a:pt x="219" y="857"/>
                    </a:lnTo>
                    <a:lnTo>
                      <a:pt x="238" y="848"/>
                    </a:lnTo>
                    <a:lnTo>
                      <a:pt x="248" y="848"/>
                    </a:lnTo>
                    <a:lnTo>
                      <a:pt x="248" y="838"/>
                    </a:lnTo>
                    <a:lnTo>
                      <a:pt x="248" y="829"/>
                    </a:lnTo>
                    <a:lnTo>
                      <a:pt x="248" y="809"/>
                    </a:lnTo>
                    <a:lnTo>
                      <a:pt x="248" y="800"/>
                    </a:lnTo>
                    <a:lnTo>
                      <a:pt x="248" y="791"/>
                    </a:lnTo>
                    <a:lnTo>
                      <a:pt x="257" y="781"/>
                    </a:lnTo>
                    <a:lnTo>
                      <a:pt x="248" y="781"/>
                    </a:lnTo>
                    <a:lnTo>
                      <a:pt x="219" y="743"/>
                    </a:lnTo>
                    <a:lnTo>
                      <a:pt x="209" y="733"/>
                    </a:lnTo>
                    <a:lnTo>
                      <a:pt x="209" y="724"/>
                    </a:lnTo>
                    <a:lnTo>
                      <a:pt x="209" y="714"/>
                    </a:lnTo>
                    <a:lnTo>
                      <a:pt x="209" y="705"/>
                    </a:lnTo>
                    <a:lnTo>
                      <a:pt x="209" y="695"/>
                    </a:lnTo>
                    <a:lnTo>
                      <a:pt x="200" y="695"/>
                    </a:lnTo>
                    <a:lnTo>
                      <a:pt x="190" y="686"/>
                    </a:lnTo>
                    <a:lnTo>
                      <a:pt x="181" y="686"/>
                    </a:lnTo>
                    <a:lnTo>
                      <a:pt x="171" y="686"/>
                    </a:lnTo>
                    <a:lnTo>
                      <a:pt x="152" y="676"/>
                    </a:lnTo>
                    <a:lnTo>
                      <a:pt x="152" y="667"/>
                    </a:lnTo>
                    <a:lnTo>
                      <a:pt x="152" y="657"/>
                    </a:lnTo>
                    <a:lnTo>
                      <a:pt x="162" y="657"/>
                    </a:lnTo>
                    <a:lnTo>
                      <a:pt x="152" y="657"/>
                    </a:lnTo>
                    <a:lnTo>
                      <a:pt x="152" y="638"/>
                    </a:lnTo>
                    <a:lnTo>
                      <a:pt x="162" y="638"/>
                    </a:lnTo>
                    <a:lnTo>
                      <a:pt x="162" y="629"/>
                    </a:lnTo>
                    <a:lnTo>
                      <a:pt x="171" y="638"/>
                    </a:lnTo>
                    <a:lnTo>
                      <a:pt x="171" y="629"/>
                    </a:lnTo>
                    <a:lnTo>
                      <a:pt x="171" y="619"/>
                    </a:lnTo>
                    <a:lnTo>
                      <a:pt x="181" y="619"/>
                    </a:lnTo>
                    <a:lnTo>
                      <a:pt x="181" y="610"/>
                    </a:lnTo>
                    <a:lnTo>
                      <a:pt x="181" y="600"/>
                    </a:lnTo>
                    <a:lnTo>
                      <a:pt x="181" y="591"/>
                    </a:lnTo>
                    <a:lnTo>
                      <a:pt x="181" y="581"/>
                    </a:lnTo>
                    <a:lnTo>
                      <a:pt x="190" y="581"/>
                    </a:lnTo>
                    <a:lnTo>
                      <a:pt x="190" y="562"/>
                    </a:lnTo>
                    <a:lnTo>
                      <a:pt x="200" y="562"/>
                    </a:lnTo>
                    <a:lnTo>
                      <a:pt x="209" y="553"/>
                    </a:lnTo>
                    <a:lnTo>
                      <a:pt x="209" y="543"/>
                    </a:lnTo>
                    <a:lnTo>
                      <a:pt x="219" y="533"/>
                    </a:lnTo>
                    <a:lnTo>
                      <a:pt x="238" y="514"/>
                    </a:lnTo>
                    <a:lnTo>
                      <a:pt x="238" y="505"/>
                    </a:lnTo>
                    <a:lnTo>
                      <a:pt x="238" y="495"/>
                    </a:lnTo>
                    <a:lnTo>
                      <a:pt x="238" y="486"/>
                    </a:lnTo>
                    <a:lnTo>
                      <a:pt x="219" y="457"/>
                    </a:lnTo>
                    <a:lnTo>
                      <a:pt x="219" y="448"/>
                    </a:lnTo>
                    <a:lnTo>
                      <a:pt x="209" y="429"/>
                    </a:lnTo>
                    <a:lnTo>
                      <a:pt x="200" y="419"/>
                    </a:lnTo>
                    <a:lnTo>
                      <a:pt x="152" y="381"/>
                    </a:lnTo>
                    <a:lnTo>
                      <a:pt x="152" y="372"/>
                    </a:lnTo>
                    <a:lnTo>
                      <a:pt x="152" y="362"/>
                    </a:lnTo>
                    <a:lnTo>
                      <a:pt x="152" y="352"/>
                    </a:lnTo>
                    <a:lnTo>
                      <a:pt x="162" y="352"/>
                    </a:lnTo>
                    <a:lnTo>
                      <a:pt x="162" y="343"/>
                    </a:lnTo>
                    <a:lnTo>
                      <a:pt x="152" y="333"/>
                    </a:lnTo>
                    <a:lnTo>
                      <a:pt x="143" y="333"/>
                    </a:lnTo>
                    <a:lnTo>
                      <a:pt x="143" y="324"/>
                    </a:lnTo>
                    <a:lnTo>
                      <a:pt x="133" y="267"/>
                    </a:lnTo>
                    <a:lnTo>
                      <a:pt x="181" y="238"/>
                    </a:lnTo>
                    <a:lnTo>
                      <a:pt x="190" y="229"/>
                    </a:lnTo>
                    <a:lnTo>
                      <a:pt x="190" y="219"/>
                    </a:lnTo>
                    <a:lnTo>
                      <a:pt x="181" y="190"/>
                    </a:lnTo>
                    <a:lnTo>
                      <a:pt x="181" y="181"/>
                    </a:lnTo>
                    <a:lnTo>
                      <a:pt x="190" y="181"/>
                    </a:lnTo>
                    <a:lnTo>
                      <a:pt x="200" y="172"/>
                    </a:lnTo>
                    <a:lnTo>
                      <a:pt x="209" y="172"/>
                    </a:lnTo>
                    <a:lnTo>
                      <a:pt x="219" y="172"/>
                    </a:lnTo>
                    <a:lnTo>
                      <a:pt x="219" y="162"/>
                    </a:lnTo>
                    <a:lnTo>
                      <a:pt x="209" y="152"/>
                    </a:lnTo>
                    <a:lnTo>
                      <a:pt x="200" y="152"/>
                    </a:lnTo>
                    <a:lnTo>
                      <a:pt x="200" y="143"/>
                    </a:lnTo>
                    <a:lnTo>
                      <a:pt x="190" y="143"/>
                    </a:lnTo>
                    <a:lnTo>
                      <a:pt x="190" y="124"/>
                    </a:lnTo>
                    <a:lnTo>
                      <a:pt x="190" y="114"/>
                    </a:lnTo>
                    <a:lnTo>
                      <a:pt x="190" y="105"/>
                    </a:lnTo>
                    <a:lnTo>
                      <a:pt x="171" y="86"/>
                    </a:lnTo>
                    <a:lnTo>
                      <a:pt x="162" y="76"/>
                    </a:lnTo>
                    <a:lnTo>
                      <a:pt x="181" y="76"/>
                    </a:lnTo>
                    <a:lnTo>
                      <a:pt x="219" y="76"/>
                    </a:lnTo>
                    <a:lnTo>
                      <a:pt x="219" y="67"/>
                    </a:lnTo>
                    <a:lnTo>
                      <a:pt x="228" y="57"/>
                    </a:lnTo>
                    <a:lnTo>
                      <a:pt x="238" y="57"/>
                    </a:lnTo>
                    <a:lnTo>
                      <a:pt x="238" y="48"/>
                    </a:lnTo>
                    <a:lnTo>
                      <a:pt x="266" y="48"/>
                    </a:lnTo>
                    <a:lnTo>
                      <a:pt x="286" y="48"/>
                    </a:lnTo>
                    <a:lnTo>
                      <a:pt x="314" y="38"/>
                    </a:lnTo>
                    <a:lnTo>
                      <a:pt x="324" y="29"/>
                    </a:lnTo>
                    <a:lnTo>
                      <a:pt x="333" y="29"/>
                    </a:lnTo>
                    <a:lnTo>
                      <a:pt x="343" y="9"/>
                    </a:lnTo>
                    <a:lnTo>
                      <a:pt x="352" y="9"/>
                    </a:lnTo>
                    <a:lnTo>
                      <a:pt x="352" y="0"/>
                    </a:lnTo>
                    <a:lnTo>
                      <a:pt x="362" y="0"/>
                    </a:lnTo>
                    <a:lnTo>
                      <a:pt x="381" y="0"/>
                    </a:lnTo>
                    <a:lnTo>
                      <a:pt x="390" y="0"/>
                    </a:lnTo>
                    <a:lnTo>
                      <a:pt x="390" y="9"/>
                    </a:lnTo>
                    <a:lnTo>
                      <a:pt x="400" y="19"/>
                    </a:lnTo>
                    <a:lnTo>
                      <a:pt x="409" y="38"/>
                    </a:lnTo>
                    <a:lnTo>
                      <a:pt x="438" y="48"/>
                    </a:lnTo>
                    <a:lnTo>
                      <a:pt x="447" y="48"/>
                    </a:lnTo>
                    <a:lnTo>
                      <a:pt x="457" y="48"/>
                    </a:lnTo>
                    <a:lnTo>
                      <a:pt x="504" y="57"/>
                    </a:lnTo>
                    <a:lnTo>
                      <a:pt x="514" y="57"/>
                    </a:lnTo>
                    <a:lnTo>
                      <a:pt x="533" y="48"/>
                    </a:lnTo>
                    <a:lnTo>
                      <a:pt x="543" y="48"/>
                    </a:lnTo>
                    <a:lnTo>
                      <a:pt x="552" y="48"/>
                    </a:lnTo>
                    <a:lnTo>
                      <a:pt x="552" y="57"/>
                    </a:lnTo>
                    <a:lnTo>
                      <a:pt x="571" y="57"/>
                    </a:lnTo>
                    <a:lnTo>
                      <a:pt x="571" y="67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87" name="Freeform 30">
                <a:extLst>
                  <a:ext uri="{FF2B5EF4-FFF2-40B4-BE49-F238E27FC236}">
                    <a16:creationId xmlns:a16="http://schemas.microsoft.com/office/drawing/2014/main" id="{EA61F473-016A-8A43-9BEF-02EAB980B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275" y="6446838"/>
                <a:ext cx="277813" cy="250825"/>
              </a:xfrm>
              <a:custGeom>
                <a:avLst/>
                <a:gdLst>
                  <a:gd name="T0" fmla="*/ 249780 w 773"/>
                  <a:gd name="T1" fmla="*/ 58298 h 697"/>
                  <a:gd name="T2" fmla="*/ 256609 w 773"/>
                  <a:gd name="T3" fmla="*/ 61897 h 697"/>
                  <a:gd name="T4" fmla="*/ 256609 w 773"/>
                  <a:gd name="T5" fmla="*/ 75571 h 697"/>
                  <a:gd name="T6" fmla="*/ 246546 w 773"/>
                  <a:gd name="T7" fmla="*/ 75571 h 697"/>
                  <a:gd name="T8" fmla="*/ 249780 w 773"/>
                  <a:gd name="T9" fmla="*/ 86007 h 697"/>
                  <a:gd name="T10" fmla="*/ 260203 w 773"/>
                  <a:gd name="T11" fmla="*/ 99682 h 697"/>
                  <a:gd name="T12" fmla="*/ 267031 w 773"/>
                  <a:gd name="T13" fmla="*/ 96084 h 697"/>
                  <a:gd name="T14" fmla="*/ 277454 w 773"/>
                  <a:gd name="T15" fmla="*/ 102921 h 697"/>
                  <a:gd name="T16" fmla="*/ 273860 w 773"/>
                  <a:gd name="T17" fmla="*/ 120194 h 697"/>
                  <a:gd name="T18" fmla="*/ 260203 w 773"/>
                  <a:gd name="T19" fmla="*/ 116596 h 697"/>
                  <a:gd name="T20" fmla="*/ 260203 w 773"/>
                  <a:gd name="T21" fmla="*/ 123433 h 697"/>
                  <a:gd name="T22" fmla="*/ 260203 w 773"/>
                  <a:gd name="T23" fmla="*/ 130271 h 697"/>
                  <a:gd name="T24" fmla="*/ 260203 w 773"/>
                  <a:gd name="T25" fmla="*/ 133869 h 697"/>
                  <a:gd name="T26" fmla="*/ 263797 w 773"/>
                  <a:gd name="T27" fmla="*/ 143945 h 697"/>
                  <a:gd name="T28" fmla="*/ 267031 w 773"/>
                  <a:gd name="T29" fmla="*/ 147544 h 697"/>
                  <a:gd name="T30" fmla="*/ 273860 w 773"/>
                  <a:gd name="T31" fmla="*/ 161219 h 697"/>
                  <a:gd name="T32" fmla="*/ 270266 w 773"/>
                  <a:gd name="T33" fmla="*/ 164458 h 697"/>
                  <a:gd name="T34" fmla="*/ 260203 w 773"/>
                  <a:gd name="T35" fmla="*/ 174894 h 697"/>
                  <a:gd name="T36" fmla="*/ 260203 w 773"/>
                  <a:gd name="T37" fmla="*/ 188569 h 697"/>
                  <a:gd name="T38" fmla="*/ 260203 w 773"/>
                  <a:gd name="T39" fmla="*/ 199005 h 697"/>
                  <a:gd name="T40" fmla="*/ 256609 w 773"/>
                  <a:gd name="T41" fmla="*/ 209081 h 697"/>
                  <a:gd name="T42" fmla="*/ 256609 w 773"/>
                  <a:gd name="T43" fmla="*/ 215918 h 697"/>
                  <a:gd name="T44" fmla="*/ 260203 w 773"/>
                  <a:gd name="T45" fmla="*/ 229593 h 697"/>
                  <a:gd name="T46" fmla="*/ 253374 w 773"/>
                  <a:gd name="T47" fmla="*/ 240029 h 697"/>
                  <a:gd name="T48" fmla="*/ 242952 w 773"/>
                  <a:gd name="T49" fmla="*/ 246866 h 697"/>
                  <a:gd name="T50" fmla="*/ 212403 w 773"/>
                  <a:gd name="T51" fmla="*/ 226354 h 697"/>
                  <a:gd name="T52" fmla="*/ 195152 w 773"/>
                  <a:gd name="T53" fmla="*/ 212679 h 697"/>
                  <a:gd name="T54" fmla="*/ 178260 w 773"/>
                  <a:gd name="T55" fmla="*/ 202243 h 697"/>
                  <a:gd name="T56" fmla="*/ 161009 w 773"/>
                  <a:gd name="T57" fmla="*/ 202243 h 697"/>
                  <a:gd name="T58" fmla="*/ 147352 w 773"/>
                  <a:gd name="T59" fmla="*/ 154382 h 697"/>
                  <a:gd name="T60" fmla="*/ 109616 w 773"/>
                  <a:gd name="T61" fmla="*/ 127032 h 697"/>
                  <a:gd name="T62" fmla="*/ 68645 w 773"/>
                  <a:gd name="T63" fmla="*/ 127032 h 697"/>
                  <a:gd name="T64" fmla="*/ 61816 w 773"/>
                  <a:gd name="T65" fmla="*/ 113357 h 697"/>
                  <a:gd name="T66" fmla="*/ 44565 w 773"/>
                  <a:gd name="T67" fmla="*/ 89246 h 697"/>
                  <a:gd name="T68" fmla="*/ 10422 w 773"/>
                  <a:gd name="T69" fmla="*/ 82409 h 697"/>
                  <a:gd name="T70" fmla="*/ 3594 w 773"/>
                  <a:gd name="T71" fmla="*/ 65135 h 697"/>
                  <a:gd name="T72" fmla="*/ 13657 w 773"/>
                  <a:gd name="T73" fmla="*/ 27350 h 697"/>
                  <a:gd name="T74" fmla="*/ 13657 w 773"/>
                  <a:gd name="T75" fmla="*/ 6837 h 697"/>
                  <a:gd name="T76" fmla="*/ 20486 w 773"/>
                  <a:gd name="T77" fmla="*/ 3599 h 697"/>
                  <a:gd name="T78" fmla="*/ 27314 w 773"/>
                  <a:gd name="T79" fmla="*/ 10436 h 697"/>
                  <a:gd name="T80" fmla="*/ 34143 w 773"/>
                  <a:gd name="T81" fmla="*/ 13675 h 697"/>
                  <a:gd name="T82" fmla="*/ 41331 w 773"/>
                  <a:gd name="T83" fmla="*/ 17273 h 697"/>
                  <a:gd name="T84" fmla="*/ 44565 w 773"/>
                  <a:gd name="T85" fmla="*/ 13675 h 697"/>
                  <a:gd name="T86" fmla="*/ 47800 w 773"/>
                  <a:gd name="T87" fmla="*/ 20512 h 697"/>
                  <a:gd name="T88" fmla="*/ 58222 w 773"/>
                  <a:gd name="T89" fmla="*/ 13675 h 697"/>
                  <a:gd name="T90" fmla="*/ 68645 w 773"/>
                  <a:gd name="T91" fmla="*/ 10436 h 697"/>
                  <a:gd name="T92" fmla="*/ 71879 w 773"/>
                  <a:gd name="T93" fmla="*/ 0 h 697"/>
                  <a:gd name="T94" fmla="*/ 89130 w 773"/>
                  <a:gd name="T95" fmla="*/ 13675 h 697"/>
                  <a:gd name="T96" fmla="*/ 102787 w 773"/>
                  <a:gd name="T97" fmla="*/ 17273 h 697"/>
                  <a:gd name="T98" fmla="*/ 112850 w 773"/>
                  <a:gd name="T99" fmla="*/ 27350 h 697"/>
                  <a:gd name="T100" fmla="*/ 140524 w 773"/>
                  <a:gd name="T101" fmla="*/ 24111 h 697"/>
                  <a:gd name="T102" fmla="*/ 157415 w 773"/>
                  <a:gd name="T103" fmla="*/ 24111 h 697"/>
                  <a:gd name="T104" fmla="*/ 164244 w 773"/>
                  <a:gd name="T105" fmla="*/ 17273 h 697"/>
                  <a:gd name="T106" fmla="*/ 171072 w 773"/>
                  <a:gd name="T107" fmla="*/ 17273 h 697"/>
                  <a:gd name="T108" fmla="*/ 191917 w 773"/>
                  <a:gd name="T109" fmla="*/ 20512 h 697"/>
                  <a:gd name="T110" fmla="*/ 198387 w 773"/>
                  <a:gd name="T111" fmla="*/ 24111 h 697"/>
                  <a:gd name="T112" fmla="*/ 222466 w 773"/>
                  <a:gd name="T113" fmla="*/ 27350 h 697"/>
                  <a:gd name="T114" fmla="*/ 229295 w 773"/>
                  <a:gd name="T115" fmla="*/ 30948 h 697"/>
                  <a:gd name="T116" fmla="*/ 236123 w 773"/>
                  <a:gd name="T117" fmla="*/ 37786 h 6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73" h="697">
                    <a:moveTo>
                      <a:pt x="648" y="114"/>
                    </a:moveTo>
                    <a:lnTo>
                      <a:pt x="657" y="114"/>
                    </a:lnTo>
                    <a:lnTo>
                      <a:pt x="667" y="124"/>
                    </a:lnTo>
                    <a:lnTo>
                      <a:pt x="667" y="134"/>
                    </a:lnTo>
                    <a:lnTo>
                      <a:pt x="676" y="143"/>
                    </a:lnTo>
                    <a:lnTo>
                      <a:pt x="695" y="153"/>
                    </a:lnTo>
                    <a:lnTo>
                      <a:pt x="695" y="162"/>
                    </a:lnTo>
                    <a:lnTo>
                      <a:pt x="695" y="172"/>
                    </a:lnTo>
                    <a:lnTo>
                      <a:pt x="705" y="172"/>
                    </a:lnTo>
                    <a:lnTo>
                      <a:pt x="714" y="172"/>
                    </a:lnTo>
                    <a:lnTo>
                      <a:pt x="714" y="181"/>
                    </a:lnTo>
                    <a:lnTo>
                      <a:pt x="714" y="191"/>
                    </a:lnTo>
                    <a:lnTo>
                      <a:pt x="714" y="200"/>
                    </a:lnTo>
                    <a:lnTo>
                      <a:pt x="724" y="200"/>
                    </a:lnTo>
                    <a:lnTo>
                      <a:pt x="724" y="210"/>
                    </a:lnTo>
                    <a:lnTo>
                      <a:pt x="714" y="210"/>
                    </a:lnTo>
                    <a:lnTo>
                      <a:pt x="705" y="210"/>
                    </a:lnTo>
                    <a:lnTo>
                      <a:pt x="695" y="210"/>
                    </a:lnTo>
                    <a:lnTo>
                      <a:pt x="686" y="210"/>
                    </a:lnTo>
                    <a:lnTo>
                      <a:pt x="686" y="219"/>
                    </a:lnTo>
                    <a:lnTo>
                      <a:pt x="686" y="229"/>
                    </a:lnTo>
                    <a:lnTo>
                      <a:pt x="686" y="239"/>
                    </a:lnTo>
                    <a:lnTo>
                      <a:pt x="695" y="239"/>
                    </a:lnTo>
                    <a:lnTo>
                      <a:pt x="705" y="248"/>
                    </a:lnTo>
                    <a:lnTo>
                      <a:pt x="705" y="267"/>
                    </a:lnTo>
                    <a:lnTo>
                      <a:pt x="714" y="277"/>
                    </a:lnTo>
                    <a:lnTo>
                      <a:pt x="724" y="277"/>
                    </a:lnTo>
                    <a:lnTo>
                      <a:pt x="734" y="277"/>
                    </a:lnTo>
                    <a:lnTo>
                      <a:pt x="734" y="267"/>
                    </a:lnTo>
                    <a:lnTo>
                      <a:pt x="743" y="267"/>
                    </a:lnTo>
                    <a:lnTo>
                      <a:pt x="752" y="267"/>
                    </a:lnTo>
                    <a:lnTo>
                      <a:pt x="762" y="267"/>
                    </a:lnTo>
                    <a:lnTo>
                      <a:pt x="762" y="277"/>
                    </a:lnTo>
                    <a:lnTo>
                      <a:pt x="772" y="286"/>
                    </a:lnTo>
                    <a:lnTo>
                      <a:pt x="772" y="296"/>
                    </a:lnTo>
                    <a:lnTo>
                      <a:pt x="762" y="305"/>
                    </a:lnTo>
                    <a:lnTo>
                      <a:pt x="762" y="315"/>
                    </a:lnTo>
                    <a:lnTo>
                      <a:pt x="762" y="324"/>
                    </a:lnTo>
                    <a:lnTo>
                      <a:pt x="762" y="334"/>
                    </a:lnTo>
                    <a:lnTo>
                      <a:pt x="752" y="334"/>
                    </a:lnTo>
                    <a:lnTo>
                      <a:pt x="752" y="324"/>
                    </a:lnTo>
                    <a:lnTo>
                      <a:pt x="743" y="324"/>
                    </a:lnTo>
                    <a:lnTo>
                      <a:pt x="734" y="324"/>
                    </a:lnTo>
                    <a:lnTo>
                      <a:pt x="724" y="324"/>
                    </a:lnTo>
                    <a:lnTo>
                      <a:pt x="724" y="334"/>
                    </a:lnTo>
                    <a:lnTo>
                      <a:pt x="724" y="343"/>
                    </a:lnTo>
                    <a:lnTo>
                      <a:pt x="714" y="343"/>
                    </a:lnTo>
                    <a:lnTo>
                      <a:pt x="714" y="353"/>
                    </a:lnTo>
                    <a:lnTo>
                      <a:pt x="714" y="362"/>
                    </a:lnTo>
                    <a:lnTo>
                      <a:pt x="724" y="362"/>
                    </a:lnTo>
                    <a:lnTo>
                      <a:pt x="724" y="372"/>
                    </a:lnTo>
                    <a:lnTo>
                      <a:pt x="714" y="372"/>
                    </a:lnTo>
                    <a:lnTo>
                      <a:pt x="714" y="381"/>
                    </a:lnTo>
                    <a:lnTo>
                      <a:pt x="724" y="381"/>
                    </a:lnTo>
                    <a:lnTo>
                      <a:pt x="724" y="391"/>
                    </a:lnTo>
                    <a:lnTo>
                      <a:pt x="734" y="400"/>
                    </a:lnTo>
                    <a:lnTo>
                      <a:pt x="743" y="400"/>
                    </a:lnTo>
                    <a:lnTo>
                      <a:pt x="752" y="410"/>
                    </a:lnTo>
                    <a:lnTo>
                      <a:pt x="743" y="410"/>
                    </a:lnTo>
                    <a:lnTo>
                      <a:pt x="743" y="419"/>
                    </a:lnTo>
                    <a:lnTo>
                      <a:pt x="752" y="429"/>
                    </a:lnTo>
                    <a:lnTo>
                      <a:pt x="762" y="438"/>
                    </a:lnTo>
                    <a:lnTo>
                      <a:pt x="772" y="438"/>
                    </a:lnTo>
                    <a:lnTo>
                      <a:pt x="772" y="448"/>
                    </a:lnTo>
                    <a:lnTo>
                      <a:pt x="762" y="448"/>
                    </a:lnTo>
                    <a:lnTo>
                      <a:pt x="762" y="457"/>
                    </a:lnTo>
                    <a:lnTo>
                      <a:pt x="752" y="457"/>
                    </a:lnTo>
                    <a:lnTo>
                      <a:pt x="752" y="467"/>
                    </a:lnTo>
                    <a:lnTo>
                      <a:pt x="752" y="477"/>
                    </a:lnTo>
                    <a:lnTo>
                      <a:pt x="734" y="477"/>
                    </a:lnTo>
                    <a:lnTo>
                      <a:pt x="724" y="477"/>
                    </a:lnTo>
                    <a:lnTo>
                      <a:pt x="724" y="486"/>
                    </a:lnTo>
                    <a:lnTo>
                      <a:pt x="724" y="495"/>
                    </a:lnTo>
                    <a:lnTo>
                      <a:pt x="724" y="505"/>
                    </a:lnTo>
                    <a:lnTo>
                      <a:pt x="724" y="515"/>
                    </a:lnTo>
                    <a:lnTo>
                      <a:pt x="724" y="524"/>
                    </a:lnTo>
                    <a:lnTo>
                      <a:pt x="724" y="534"/>
                    </a:lnTo>
                    <a:lnTo>
                      <a:pt x="714" y="534"/>
                    </a:lnTo>
                    <a:lnTo>
                      <a:pt x="714" y="543"/>
                    </a:lnTo>
                    <a:lnTo>
                      <a:pt x="724" y="553"/>
                    </a:lnTo>
                    <a:lnTo>
                      <a:pt x="724" y="562"/>
                    </a:lnTo>
                    <a:lnTo>
                      <a:pt x="714" y="572"/>
                    </a:lnTo>
                    <a:lnTo>
                      <a:pt x="714" y="581"/>
                    </a:lnTo>
                    <a:lnTo>
                      <a:pt x="705" y="581"/>
                    </a:lnTo>
                    <a:lnTo>
                      <a:pt x="705" y="591"/>
                    </a:lnTo>
                    <a:lnTo>
                      <a:pt x="714" y="591"/>
                    </a:lnTo>
                    <a:lnTo>
                      <a:pt x="714" y="600"/>
                    </a:lnTo>
                    <a:lnTo>
                      <a:pt x="714" y="610"/>
                    </a:lnTo>
                    <a:lnTo>
                      <a:pt x="714" y="619"/>
                    </a:lnTo>
                    <a:lnTo>
                      <a:pt x="724" y="619"/>
                    </a:lnTo>
                    <a:lnTo>
                      <a:pt x="724" y="629"/>
                    </a:lnTo>
                    <a:lnTo>
                      <a:pt x="724" y="638"/>
                    </a:lnTo>
                    <a:lnTo>
                      <a:pt x="734" y="638"/>
                    </a:lnTo>
                    <a:lnTo>
                      <a:pt x="724" y="638"/>
                    </a:lnTo>
                    <a:lnTo>
                      <a:pt x="714" y="658"/>
                    </a:lnTo>
                    <a:lnTo>
                      <a:pt x="705" y="658"/>
                    </a:lnTo>
                    <a:lnTo>
                      <a:pt x="705" y="667"/>
                    </a:lnTo>
                    <a:lnTo>
                      <a:pt x="695" y="667"/>
                    </a:lnTo>
                    <a:lnTo>
                      <a:pt x="695" y="676"/>
                    </a:lnTo>
                    <a:lnTo>
                      <a:pt x="686" y="686"/>
                    </a:lnTo>
                    <a:lnTo>
                      <a:pt x="686" y="696"/>
                    </a:lnTo>
                    <a:lnTo>
                      <a:pt x="676" y="686"/>
                    </a:lnTo>
                    <a:lnTo>
                      <a:pt x="667" y="686"/>
                    </a:lnTo>
                    <a:lnTo>
                      <a:pt x="657" y="696"/>
                    </a:lnTo>
                    <a:lnTo>
                      <a:pt x="648" y="696"/>
                    </a:lnTo>
                    <a:lnTo>
                      <a:pt x="629" y="686"/>
                    </a:lnTo>
                    <a:lnTo>
                      <a:pt x="619" y="686"/>
                    </a:lnTo>
                    <a:lnTo>
                      <a:pt x="619" y="676"/>
                    </a:lnTo>
                    <a:lnTo>
                      <a:pt x="619" y="667"/>
                    </a:lnTo>
                    <a:lnTo>
                      <a:pt x="600" y="648"/>
                    </a:lnTo>
                    <a:lnTo>
                      <a:pt x="591" y="638"/>
                    </a:lnTo>
                    <a:lnTo>
                      <a:pt x="591" y="629"/>
                    </a:lnTo>
                    <a:lnTo>
                      <a:pt x="591" y="619"/>
                    </a:lnTo>
                    <a:lnTo>
                      <a:pt x="581" y="619"/>
                    </a:lnTo>
                    <a:lnTo>
                      <a:pt x="572" y="610"/>
                    </a:lnTo>
                    <a:lnTo>
                      <a:pt x="552" y="610"/>
                    </a:lnTo>
                    <a:lnTo>
                      <a:pt x="543" y="600"/>
                    </a:lnTo>
                    <a:lnTo>
                      <a:pt x="543" y="591"/>
                    </a:lnTo>
                    <a:lnTo>
                      <a:pt x="534" y="591"/>
                    </a:lnTo>
                    <a:lnTo>
                      <a:pt x="534" y="581"/>
                    </a:lnTo>
                    <a:lnTo>
                      <a:pt x="524" y="581"/>
                    </a:lnTo>
                    <a:lnTo>
                      <a:pt x="534" y="562"/>
                    </a:lnTo>
                    <a:lnTo>
                      <a:pt x="524" y="553"/>
                    </a:lnTo>
                    <a:lnTo>
                      <a:pt x="514" y="553"/>
                    </a:lnTo>
                    <a:lnTo>
                      <a:pt x="505" y="543"/>
                    </a:lnTo>
                    <a:lnTo>
                      <a:pt x="496" y="553"/>
                    </a:lnTo>
                    <a:lnTo>
                      <a:pt x="496" y="562"/>
                    </a:lnTo>
                    <a:lnTo>
                      <a:pt x="486" y="581"/>
                    </a:lnTo>
                    <a:lnTo>
                      <a:pt x="476" y="581"/>
                    </a:lnTo>
                    <a:lnTo>
                      <a:pt x="467" y="581"/>
                    </a:lnTo>
                    <a:lnTo>
                      <a:pt x="467" y="572"/>
                    </a:lnTo>
                    <a:lnTo>
                      <a:pt x="448" y="581"/>
                    </a:lnTo>
                    <a:lnTo>
                      <a:pt x="448" y="572"/>
                    </a:lnTo>
                    <a:lnTo>
                      <a:pt x="448" y="562"/>
                    </a:lnTo>
                    <a:lnTo>
                      <a:pt x="448" y="553"/>
                    </a:lnTo>
                    <a:lnTo>
                      <a:pt x="438" y="543"/>
                    </a:lnTo>
                    <a:lnTo>
                      <a:pt x="438" y="534"/>
                    </a:lnTo>
                    <a:lnTo>
                      <a:pt x="429" y="524"/>
                    </a:lnTo>
                    <a:lnTo>
                      <a:pt x="419" y="505"/>
                    </a:lnTo>
                    <a:lnTo>
                      <a:pt x="410" y="495"/>
                    </a:lnTo>
                    <a:lnTo>
                      <a:pt x="410" y="457"/>
                    </a:lnTo>
                    <a:lnTo>
                      <a:pt x="400" y="448"/>
                    </a:lnTo>
                    <a:lnTo>
                      <a:pt x="400" y="438"/>
                    </a:lnTo>
                    <a:lnTo>
                      <a:pt x="410" y="429"/>
                    </a:lnTo>
                    <a:lnTo>
                      <a:pt x="419" y="419"/>
                    </a:lnTo>
                    <a:lnTo>
                      <a:pt x="410" y="410"/>
                    </a:lnTo>
                    <a:lnTo>
                      <a:pt x="400" y="391"/>
                    </a:lnTo>
                    <a:lnTo>
                      <a:pt x="400" y="381"/>
                    </a:lnTo>
                    <a:lnTo>
                      <a:pt x="400" y="372"/>
                    </a:lnTo>
                    <a:lnTo>
                      <a:pt x="400" y="362"/>
                    </a:lnTo>
                    <a:lnTo>
                      <a:pt x="371" y="353"/>
                    </a:lnTo>
                    <a:lnTo>
                      <a:pt x="353" y="362"/>
                    </a:lnTo>
                    <a:lnTo>
                      <a:pt x="343" y="362"/>
                    </a:lnTo>
                    <a:lnTo>
                      <a:pt x="305" y="353"/>
                    </a:lnTo>
                    <a:lnTo>
                      <a:pt x="295" y="353"/>
                    </a:lnTo>
                    <a:lnTo>
                      <a:pt x="286" y="343"/>
                    </a:lnTo>
                    <a:lnTo>
                      <a:pt x="267" y="343"/>
                    </a:lnTo>
                    <a:lnTo>
                      <a:pt x="219" y="353"/>
                    </a:lnTo>
                    <a:lnTo>
                      <a:pt x="210" y="353"/>
                    </a:lnTo>
                    <a:lnTo>
                      <a:pt x="210" y="362"/>
                    </a:lnTo>
                    <a:lnTo>
                      <a:pt x="200" y="362"/>
                    </a:lnTo>
                    <a:lnTo>
                      <a:pt x="191" y="353"/>
                    </a:lnTo>
                    <a:lnTo>
                      <a:pt x="191" y="343"/>
                    </a:lnTo>
                    <a:lnTo>
                      <a:pt x="191" y="334"/>
                    </a:lnTo>
                    <a:lnTo>
                      <a:pt x="191" y="324"/>
                    </a:lnTo>
                    <a:lnTo>
                      <a:pt x="181" y="324"/>
                    </a:lnTo>
                    <a:lnTo>
                      <a:pt x="181" y="315"/>
                    </a:lnTo>
                    <a:lnTo>
                      <a:pt x="172" y="315"/>
                    </a:lnTo>
                    <a:lnTo>
                      <a:pt x="172" y="305"/>
                    </a:lnTo>
                    <a:lnTo>
                      <a:pt x="162" y="305"/>
                    </a:lnTo>
                    <a:lnTo>
                      <a:pt x="153" y="315"/>
                    </a:lnTo>
                    <a:lnTo>
                      <a:pt x="143" y="305"/>
                    </a:lnTo>
                    <a:lnTo>
                      <a:pt x="133" y="267"/>
                    </a:lnTo>
                    <a:lnTo>
                      <a:pt x="133" y="257"/>
                    </a:lnTo>
                    <a:lnTo>
                      <a:pt x="133" y="248"/>
                    </a:lnTo>
                    <a:lnTo>
                      <a:pt x="124" y="248"/>
                    </a:lnTo>
                    <a:lnTo>
                      <a:pt x="95" y="229"/>
                    </a:lnTo>
                    <a:lnTo>
                      <a:pt x="76" y="219"/>
                    </a:lnTo>
                    <a:lnTo>
                      <a:pt x="67" y="219"/>
                    </a:lnTo>
                    <a:lnTo>
                      <a:pt x="57" y="229"/>
                    </a:lnTo>
                    <a:lnTo>
                      <a:pt x="48" y="229"/>
                    </a:lnTo>
                    <a:lnTo>
                      <a:pt x="38" y="229"/>
                    </a:lnTo>
                    <a:lnTo>
                      <a:pt x="29" y="229"/>
                    </a:lnTo>
                    <a:lnTo>
                      <a:pt x="19" y="229"/>
                    </a:lnTo>
                    <a:lnTo>
                      <a:pt x="19" y="219"/>
                    </a:lnTo>
                    <a:lnTo>
                      <a:pt x="10" y="219"/>
                    </a:lnTo>
                    <a:lnTo>
                      <a:pt x="10" y="210"/>
                    </a:lnTo>
                    <a:lnTo>
                      <a:pt x="19" y="200"/>
                    </a:lnTo>
                    <a:lnTo>
                      <a:pt x="19" y="191"/>
                    </a:lnTo>
                    <a:lnTo>
                      <a:pt x="19" y="181"/>
                    </a:lnTo>
                    <a:lnTo>
                      <a:pt x="10" y="181"/>
                    </a:lnTo>
                    <a:lnTo>
                      <a:pt x="10" y="172"/>
                    </a:lnTo>
                    <a:lnTo>
                      <a:pt x="0" y="172"/>
                    </a:lnTo>
                    <a:lnTo>
                      <a:pt x="0" y="162"/>
                    </a:lnTo>
                    <a:lnTo>
                      <a:pt x="10" y="114"/>
                    </a:lnTo>
                    <a:lnTo>
                      <a:pt x="10" y="105"/>
                    </a:lnTo>
                    <a:lnTo>
                      <a:pt x="29" y="105"/>
                    </a:lnTo>
                    <a:lnTo>
                      <a:pt x="29" y="96"/>
                    </a:lnTo>
                    <a:lnTo>
                      <a:pt x="38" y="86"/>
                    </a:lnTo>
                    <a:lnTo>
                      <a:pt x="38" y="76"/>
                    </a:lnTo>
                    <a:lnTo>
                      <a:pt x="38" y="67"/>
                    </a:lnTo>
                    <a:lnTo>
                      <a:pt x="29" y="57"/>
                    </a:lnTo>
                    <a:lnTo>
                      <a:pt x="38" y="57"/>
                    </a:lnTo>
                    <a:lnTo>
                      <a:pt x="38" y="48"/>
                    </a:lnTo>
                    <a:lnTo>
                      <a:pt x="38" y="38"/>
                    </a:lnTo>
                    <a:lnTo>
                      <a:pt x="38" y="29"/>
                    </a:lnTo>
                    <a:lnTo>
                      <a:pt x="38" y="19"/>
                    </a:lnTo>
                    <a:lnTo>
                      <a:pt x="38" y="10"/>
                    </a:lnTo>
                    <a:lnTo>
                      <a:pt x="38" y="0"/>
                    </a:lnTo>
                    <a:lnTo>
                      <a:pt x="48" y="10"/>
                    </a:lnTo>
                    <a:lnTo>
                      <a:pt x="57" y="10"/>
                    </a:lnTo>
                    <a:lnTo>
                      <a:pt x="67" y="10"/>
                    </a:lnTo>
                    <a:lnTo>
                      <a:pt x="76" y="10"/>
                    </a:lnTo>
                    <a:lnTo>
                      <a:pt x="76" y="19"/>
                    </a:lnTo>
                    <a:lnTo>
                      <a:pt x="76" y="29"/>
                    </a:lnTo>
                    <a:lnTo>
                      <a:pt x="86" y="29"/>
                    </a:lnTo>
                    <a:lnTo>
                      <a:pt x="76" y="29"/>
                    </a:lnTo>
                    <a:lnTo>
                      <a:pt x="76" y="38"/>
                    </a:lnTo>
                    <a:lnTo>
                      <a:pt x="86" y="38"/>
                    </a:lnTo>
                    <a:lnTo>
                      <a:pt x="95" y="38"/>
                    </a:lnTo>
                    <a:lnTo>
                      <a:pt x="105" y="38"/>
                    </a:lnTo>
                    <a:lnTo>
                      <a:pt x="105" y="48"/>
                    </a:lnTo>
                    <a:lnTo>
                      <a:pt x="115" y="48"/>
                    </a:lnTo>
                    <a:lnTo>
                      <a:pt x="124" y="48"/>
                    </a:lnTo>
                    <a:lnTo>
                      <a:pt x="124" y="38"/>
                    </a:lnTo>
                    <a:lnTo>
                      <a:pt x="133" y="38"/>
                    </a:lnTo>
                    <a:lnTo>
                      <a:pt x="133" y="48"/>
                    </a:lnTo>
                    <a:lnTo>
                      <a:pt x="133" y="57"/>
                    </a:lnTo>
                    <a:lnTo>
                      <a:pt x="143" y="57"/>
                    </a:lnTo>
                    <a:lnTo>
                      <a:pt x="143" y="48"/>
                    </a:lnTo>
                    <a:lnTo>
                      <a:pt x="153" y="48"/>
                    </a:lnTo>
                    <a:lnTo>
                      <a:pt x="153" y="38"/>
                    </a:lnTo>
                    <a:lnTo>
                      <a:pt x="162" y="38"/>
                    </a:lnTo>
                    <a:lnTo>
                      <a:pt x="172" y="38"/>
                    </a:lnTo>
                    <a:lnTo>
                      <a:pt x="181" y="29"/>
                    </a:lnTo>
                    <a:lnTo>
                      <a:pt x="191" y="29"/>
                    </a:lnTo>
                    <a:lnTo>
                      <a:pt x="191" y="38"/>
                    </a:lnTo>
                    <a:lnTo>
                      <a:pt x="191" y="29"/>
                    </a:lnTo>
                    <a:lnTo>
                      <a:pt x="191" y="19"/>
                    </a:lnTo>
                    <a:lnTo>
                      <a:pt x="191" y="10"/>
                    </a:lnTo>
                    <a:lnTo>
                      <a:pt x="200" y="0"/>
                    </a:lnTo>
                    <a:lnTo>
                      <a:pt x="210" y="0"/>
                    </a:lnTo>
                    <a:lnTo>
                      <a:pt x="219" y="0"/>
                    </a:lnTo>
                    <a:lnTo>
                      <a:pt x="219" y="10"/>
                    </a:lnTo>
                    <a:lnTo>
                      <a:pt x="229" y="19"/>
                    </a:lnTo>
                    <a:lnTo>
                      <a:pt x="248" y="29"/>
                    </a:lnTo>
                    <a:lnTo>
                      <a:pt x="248" y="38"/>
                    </a:lnTo>
                    <a:lnTo>
                      <a:pt x="257" y="38"/>
                    </a:lnTo>
                    <a:lnTo>
                      <a:pt x="267" y="48"/>
                    </a:lnTo>
                    <a:lnTo>
                      <a:pt x="276" y="38"/>
                    </a:lnTo>
                    <a:lnTo>
                      <a:pt x="276" y="48"/>
                    </a:lnTo>
                    <a:lnTo>
                      <a:pt x="286" y="48"/>
                    </a:lnTo>
                    <a:lnTo>
                      <a:pt x="286" y="57"/>
                    </a:lnTo>
                    <a:lnTo>
                      <a:pt x="295" y="67"/>
                    </a:lnTo>
                    <a:lnTo>
                      <a:pt x="305" y="57"/>
                    </a:lnTo>
                    <a:lnTo>
                      <a:pt x="305" y="67"/>
                    </a:lnTo>
                    <a:lnTo>
                      <a:pt x="314" y="67"/>
                    </a:lnTo>
                    <a:lnTo>
                      <a:pt x="314" y="76"/>
                    </a:lnTo>
                    <a:lnTo>
                      <a:pt x="324" y="76"/>
                    </a:lnTo>
                    <a:lnTo>
                      <a:pt x="333" y="76"/>
                    </a:lnTo>
                    <a:lnTo>
                      <a:pt x="343" y="67"/>
                    </a:lnTo>
                    <a:lnTo>
                      <a:pt x="371" y="67"/>
                    </a:lnTo>
                    <a:lnTo>
                      <a:pt x="391" y="67"/>
                    </a:lnTo>
                    <a:lnTo>
                      <a:pt x="400" y="76"/>
                    </a:lnTo>
                    <a:lnTo>
                      <a:pt x="419" y="76"/>
                    </a:lnTo>
                    <a:lnTo>
                      <a:pt x="429" y="67"/>
                    </a:lnTo>
                    <a:lnTo>
                      <a:pt x="438" y="67"/>
                    </a:lnTo>
                    <a:lnTo>
                      <a:pt x="438" y="76"/>
                    </a:lnTo>
                    <a:lnTo>
                      <a:pt x="448" y="76"/>
                    </a:lnTo>
                    <a:lnTo>
                      <a:pt x="457" y="57"/>
                    </a:lnTo>
                    <a:lnTo>
                      <a:pt x="457" y="48"/>
                    </a:lnTo>
                    <a:lnTo>
                      <a:pt x="467" y="38"/>
                    </a:lnTo>
                    <a:lnTo>
                      <a:pt x="467" y="48"/>
                    </a:lnTo>
                    <a:lnTo>
                      <a:pt x="476" y="48"/>
                    </a:lnTo>
                    <a:lnTo>
                      <a:pt x="476" y="57"/>
                    </a:lnTo>
                    <a:lnTo>
                      <a:pt x="486" y="57"/>
                    </a:lnTo>
                    <a:lnTo>
                      <a:pt x="505" y="48"/>
                    </a:lnTo>
                    <a:lnTo>
                      <a:pt x="514" y="48"/>
                    </a:lnTo>
                    <a:lnTo>
                      <a:pt x="524" y="48"/>
                    </a:lnTo>
                    <a:lnTo>
                      <a:pt x="534" y="57"/>
                    </a:lnTo>
                    <a:lnTo>
                      <a:pt x="543" y="57"/>
                    </a:lnTo>
                    <a:lnTo>
                      <a:pt x="552" y="57"/>
                    </a:lnTo>
                    <a:lnTo>
                      <a:pt x="552" y="67"/>
                    </a:lnTo>
                    <a:lnTo>
                      <a:pt x="562" y="67"/>
                    </a:lnTo>
                    <a:lnTo>
                      <a:pt x="572" y="76"/>
                    </a:lnTo>
                    <a:lnTo>
                      <a:pt x="581" y="76"/>
                    </a:lnTo>
                    <a:lnTo>
                      <a:pt x="591" y="76"/>
                    </a:lnTo>
                    <a:lnTo>
                      <a:pt x="600" y="76"/>
                    </a:lnTo>
                    <a:lnTo>
                      <a:pt x="610" y="76"/>
                    </a:lnTo>
                    <a:lnTo>
                      <a:pt x="619" y="76"/>
                    </a:lnTo>
                    <a:lnTo>
                      <a:pt x="619" y="86"/>
                    </a:lnTo>
                    <a:lnTo>
                      <a:pt x="629" y="86"/>
                    </a:lnTo>
                    <a:lnTo>
                      <a:pt x="638" y="86"/>
                    </a:lnTo>
                    <a:lnTo>
                      <a:pt x="657" y="96"/>
                    </a:lnTo>
                    <a:lnTo>
                      <a:pt x="657" y="105"/>
                    </a:lnTo>
                    <a:lnTo>
                      <a:pt x="648" y="105"/>
                    </a:lnTo>
                    <a:lnTo>
                      <a:pt x="648" y="11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88" name="Freeform 31">
                <a:extLst>
                  <a:ext uri="{FF2B5EF4-FFF2-40B4-BE49-F238E27FC236}">
                    <a16:creationId xmlns:a16="http://schemas.microsoft.com/office/drawing/2014/main" id="{A7777E13-4184-B94D-A7D6-3E2AF99E3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3650" y="7011988"/>
                <a:ext cx="398463" cy="446087"/>
              </a:xfrm>
              <a:custGeom>
                <a:avLst/>
                <a:gdLst>
                  <a:gd name="T0" fmla="*/ 175093 w 1106"/>
                  <a:gd name="T1" fmla="*/ 219263 h 1239"/>
                  <a:gd name="T2" fmla="*/ 161403 w 1106"/>
                  <a:gd name="T3" fmla="*/ 229704 h 1239"/>
                  <a:gd name="T4" fmla="*/ 219767 w 1106"/>
                  <a:gd name="T5" fmla="*/ 267508 h 1239"/>
                  <a:gd name="T6" fmla="*/ 230215 w 1106"/>
                  <a:gd name="T7" fmla="*/ 243386 h 1239"/>
                  <a:gd name="T8" fmla="*/ 243905 w 1106"/>
                  <a:gd name="T9" fmla="*/ 257067 h 1239"/>
                  <a:gd name="T10" fmla="*/ 250751 w 1106"/>
                  <a:gd name="T11" fmla="*/ 291271 h 1239"/>
                  <a:gd name="T12" fmla="*/ 223010 w 1106"/>
                  <a:gd name="T13" fmla="*/ 318994 h 1239"/>
                  <a:gd name="T14" fmla="*/ 233458 w 1106"/>
                  <a:gd name="T15" fmla="*/ 349597 h 1239"/>
                  <a:gd name="T16" fmla="*/ 209319 w 1106"/>
                  <a:gd name="T17" fmla="*/ 353197 h 1239"/>
                  <a:gd name="T18" fmla="*/ 195629 w 1106"/>
                  <a:gd name="T19" fmla="*/ 366879 h 1239"/>
                  <a:gd name="T20" fmla="*/ 219767 w 1106"/>
                  <a:gd name="T21" fmla="*/ 394242 h 1239"/>
                  <a:gd name="T22" fmla="*/ 250751 w 1106"/>
                  <a:gd name="T23" fmla="*/ 387401 h 1239"/>
                  <a:gd name="T24" fmla="*/ 267684 w 1106"/>
                  <a:gd name="T25" fmla="*/ 322234 h 1239"/>
                  <a:gd name="T26" fmla="*/ 291822 w 1106"/>
                  <a:gd name="T27" fmla="*/ 315393 h 1239"/>
                  <a:gd name="T28" fmla="*/ 298667 w 1106"/>
                  <a:gd name="T29" fmla="*/ 329075 h 1239"/>
                  <a:gd name="T30" fmla="*/ 291822 w 1106"/>
                  <a:gd name="T31" fmla="*/ 270749 h 1239"/>
                  <a:gd name="T32" fmla="*/ 253993 w 1106"/>
                  <a:gd name="T33" fmla="*/ 246986 h 1239"/>
                  <a:gd name="T34" fmla="*/ 230215 w 1106"/>
                  <a:gd name="T35" fmla="*/ 229704 h 1239"/>
                  <a:gd name="T36" fmla="*/ 257596 w 1106"/>
                  <a:gd name="T37" fmla="*/ 20522 h 1239"/>
                  <a:gd name="T38" fmla="*/ 257596 w 1106"/>
                  <a:gd name="T39" fmla="*/ 47885 h 1239"/>
                  <a:gd name="T40" fmla="*/ 288219 w 1106"/>
                  <a:gd name="T41" fmla="*/ 41044 h 1239"/>
                  <a:gd name="T42" fmla="*/ 329651 w 1106"/>
                  <a:gd name="T43" fmla="*/ 58326 h 1239"/>
                  <a:gd name="T44" fmla="*/ 336496 w 1106"/>
                  <a:gd name="T45" fmla="*/ 88929 h 1239"/>
                  <a:gd name="T46" fmla="*/ 343341 w 1106"/>
                  <a:gd name="T47" fmla="*/ 126733 h 1239"/>
                  <a:gd name="T48" fmla="*/ 391258 w 1106"/>
                  <a:gd name="T49" fmla="*/ 157697 h 1239"/>
                  <a:gd name="T50" fmla="*/ 394860 w 1106"/>
                  <a:gd name="T51" fmla="*/ 191900 h 1239"/>
                  <a:gd name="T52" fmla="*/ 384412 w 1106"/>
                  <a:gd name="T53" fmla="*/ 219263 h 1239"/>
                  <a:gd name="T54" fmla="*/ 353789 w 1106"/>
                  <a:gd name="T55" fmla="*/ 239785 h 1239"/>
                  <a:gd name="T56" fmla="*/ 370722 w 1106"/>
                  <a:gd name="T57" fmla="*/ 274349 h 1239"/>
                  <a:gd name="T58" fmla="*/ 391258 w 1106"/>
                  <a:gd name="T59" fmla="*/ 315393 h 1239"/>
                  <a:gd name="T60" fmla="*/ 360274 w 1106"/>
                  <a:gd name="T61" fmla="*/ 349597 h 1239"/>
                  <a:gd name="T62" fmla="*/ 363877 w 1106"/>
                  <a:gd name="T63" fmla="*/ 380560 h 1239"/>
                  <a:gd name="T64" fmla="*/ 346584 w 1106"/>
                  <a:gd name="T65" fmla="*/ 411523 h 1239"/>
                  <a:gd name="T66" fmla="*/ 322805 w 1106"/>
                  <a:gd name="T67" fmla="*/ 407923 h 1239"/>
                  <a:gd name="T68" fmla="*/ 288219 w 1106"/>
                  <a:gd name="T69" fmla="*/ 387401 h 1239"/>
                  <a:gd name="T70" fmla="*/ 264441 w 1106"/>
                  <a:gd name="T71" fmla="*/ 418364 h 1239"/>
                  <a:gd name="T72" fmla="*/ 237060 w 1106"/>
                  <a:gd name="T73" fmla="*/ 442127 h 1239"/>
                  <a:gd name="T74" fmla="*/ 175093 w 1106"/>
                  <a:gd name="T75" fmla="*/ 414764 h 1239"/>
                  <a:gd name="T76" fmla="*/ 144110 w 1106"/>
                  <a:gd name="T77" fmla="*/ 329075 h 1239"/>
                  <a:gd name="T78" fmla="*/ 92951 w 1106"/>
                  <a:gd name="T79" fmla="*/ 270749 h 1239"/>
                  <a:gd name="T80" fmla="*/ 79260 w 1106"/>
                  <a:gd name="T81" fmla="*/ 222863 h 1239"/>
                  <a:gd name="T82" fmla="*/ 51519 w 1106"/>
                  <a:gd name="T83" fmla="*/ 219263 h 1239"/>
                  <a:gd name="T84" fmla="*/ 37829 w 1106"/>
                  <a:gd name="T85" fmla="*/ 167778 h 1239"/>
                  <a:gd name="T86" fmla="*/ 3603 w 1106"/>
                  <a:gd name="T87" fmla="*/ 126733 h 1239"/>
                  <a:gd name="T88" fmla="*/ 20536 w 1106"/>
                  <a:gd name="T89" fmla="*/ 119893 h 1239"/>
                  <a:gd name="T90" fmla="*/ 24138 w 1106"/>
                  <a:gd name="T91" fmla="*/ 109812 h 1239"/>
                  <a:gd name="T92" fmla="*/ 48277 w 1106"/>
                  <a:gd name="T93" fmla="*/ 133574 h 1239"/>
                  <a:gd name="T94" fmla="*/ 55122 w 1106"/>
                  <a:gd name="T95" fmla="*/ 137174 h 1239"/>
                  <a:gd name="T96" fmla="*/ 85745 w 1106"/>
                  <a:gd name="T97" fmla="*/ 147256 h 1239"/>
                  <a:gd name="T98" fmla="*/ 99796 w 1106"/>
                  <a:gd name="T99" fmla="*/ 137174 h 1239"/>
                  <a:gd name="T100" fmla="*/ 103038 w 1106"/>
                  <a:gd name="T101" fmla="*/ 123133 h 1239"/>
                  <a:gd name="T102" fmla="*/ 106641 w 1106"/>
                  <a:gd name="T103" fmla="*/ 109812 h 1239"/>
                  <a:gd name="T104" fmla="*/ 130419 w 1106"/>
                  <a:gd name="T105" fmla="*/ 102611 h 1239"/>
                  <a:gd name="T106" fmla="*/ 150955 w 1106"/>
                  <a:gd name="T107" fmla="*/ 88929 h 1239"/>
                  <a:gd name="T108" fmla="*/ 154558 w 1106"/>
                  <a:gd name="T109" fmla="*/ 92530 h 1239"/>
                  <a:gd name="T110" fmla="*/ 185541 w 1106"/>
                  <a:gd name="T111" fmla="*/ 92530 h 1239"/>
                  <a:gd name="T112" fmla="*/ 178696 w 1106"/>
                  <a:gd name="T113" fmla="*/ 44645 h 1239"/>
                  <a:gd name="T114" fmla="*/ 161403 w 1106"/>
                  <a:gd name="T115" fmla="*/ 10081 h 1239"/>
                  <a:gd name="T116" fmla="*/ 192386 w 1106"/>
                  <a:gd name="T117" fmla="*/ 10081 h 1239"/>
                  <a:gd name="T118" fmla="*/ 223010 w 1106"/>
                  <a:gd name="T119" fmla="*/ 16922 h 1239"/>
                  <a:gd name="T120" fmla="*/ 237060 w 1106"/>
                  <a:gd name="T121" fmla="*/ 6841 h 12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106" h="1239">
                    <a:moveTo>
                      <a:pt x="543" y="657"/>
                    </a:moveTo>
                    <a:lnTo>
                      <a:pt x="534" y="657"/>
                    </a:lnTo>
                    <a:lnTo>
                      <a:pt x="534" y="648"/>
                    </a:lnTo>
                    <a:lnTo>
                      <a:pt x="524" y="648"/>
                    </a:lnTo>
                    <a:lnTo>
                      <a:pt x="515" y="648"/>
                    </a:lnTo>
                    <a:lnTo>
                      <a:pt x="505" y="648"/>
                    </a:lnTo>
                    <a:lnTo>
                      <a:pt x="505" y="638"/>
                    </a:lnTo>
                    <a:lnTo>
                      <a:pt x="496" y="638"/>
                    </a:lnTo>
                    <a:lnTo>
                      <a:pt x="496" y="628"/>
                    </a:lnTo>
                    <a:lnTo>
                      <a:pt x="486" y="619"/>
                    </a:lnTo>
                    <a:lnTo>
                      <a:pt x="496" y="619"/>
                    </a:lnTo>
                    <a:lnTo>
                      <a:pt x="496" y="609"/>
                    </a:lnTo>
                    <a:lnTo>
                      <a:pt x="486" y="609"/>
                    </a:lnTo>
                    <a:lnTo>
                      <a:pt x="476" y="609"/>
                    </a:lnTo>
                    <a:lnTo>
                      <a:pt x="467" y="609"/>
                    </a:lnTo>
                    <a:lnTo>
                      <a:pt x="467" y="619"/>
                    </a:lnTo>
                    <a:lnTo>
                      <a:pt x="458" y="609"/>
                    </a:lnTo>
                    <a:lnTo>
                      <a:pt x="448" y="609"/>
                    </a:lnTo>
                    <a:lnTo>
                      <a:pt x="448" y="600"/>
                    </a:lnTo>
                    <a:lnTo>
                      <a:pt x="438" y="590"/>
                    </a:lnTo>
                    <a:lnTo>
                      <a:pt x="429" y="609"/>
                    </a:lnTo>
                    <a:lnTo>
                      <a:pt x="429" y="619"/>
                    </a:lnTo>
                    <a:lnTo>
                      <a:pt x="429" y="628"/>
                    </a:lnTo>
                    <a:lnTo>
                      <a:pt x="438" y="628"/>
                    </a:lnTo>
                    <a:lnTo>
                      <a:pt x="448" y="628"/>
                    </a:lnTo>
                    <a:lnTo>
                      <a:pt x="448" y="638"/>
                    </a:lnTo>
                    <a:lnTo>
                      <a:pt x="458" y="648"/>
                    </a:lnTo>
                    <a:lnTo>
                      <a:pt x="467" y="666"/>
                    </a:lnTo>
                    <a:lnTo>
                      <a:pt x="476" y="676"/>
                    </a:lnTo>
                    <a:lnTo>
                      <a:pt x="486" y="695"/>
                    </a:lnTo>
                    <a:lnTo>
                      <a:pt x="496" y="695"/>
                    </a:lnTo>
                    <a:lnTo>
                      <a:pt x="553" y="724"/>
                    </a:lnTo>
                    <a:lnTo>
                      <a:pt x="562" y="733"/>
                    </a:lnTo>
                    <a:lnTo>
                      <a:pt x="572" y="733"/>
                    </a:lnTo>
                    <a:lnTo>
                      <a:pt x="581" y="733"/>
                    </a:lnTo>
                    <a:lnTo>
                      <a:pt x="581" y="743"/>
                    </a:lnTo>
                    <a:lnTo>
                      <a:pt x="591" y="743"/>
                    </a:lnTo>
                    <a:lnTo>
                      <a:pt x="601" y="743"/>
                    </a:lnTo>
                    <a:lnTo>
                      <a:pt x="610" y="743"/>
                    </a:lnTo>
                    <a:lnTo>
                      <a:pt x="629" y="733"/>
                    </a:lnTo>
                    <a:lnTo>
                      <a:pt x="629" y="724"/>
                    </a:lnTo>
                    <a:lnTo>
                      <a:pt x="619" y="724"/>
                    </a:lnTo>
                    <a:lnTo>
                      <a:pt x="619" y="714"/>
                    </a:lnTo>
                    <a:lnTo>
                      <a:pt x="619" y="705"/>
                    </a:lnTo>
                    <a:lnTo>
                      <a:pt x="619" y="695"/>
                    </a:lnTo>
                    <a:lnTo>
                      <a:pt x="610" y="695"/>
                    </a:lnTo>
                    <a:lnTo>
                      <a:pt x="610" y="686"/>
                    </a:lnTo>
                    <a:lnTo>
                      <a:pt x="610" y="676"/>
                    </a:lnTo>
                    <a:lnTo>
                      <a:pt x="619" y="666"/>
                    </a:lnTo>
                    <a:lnTo>
                      <a:pt x="629" y="666"/>
                    </a:lnTo>
                    <a:lnTo>
                      <a:pt x="629" y="676"/>
                    </a:lnTo>
                    <a:lnTo>
                      <a:pt x="639" y="676"/>
                    </a:lnTo>
                    <a:lnTo>
                      <a:pt x="648" y="676"/>
                    </a:lnTo>
                    <a:lnTo>
                      <a:pt x="648" y="686"/>
                    </a:lnTo>
                    <a:lnTo>
                      <a:pt x="648" y="695"/>
                    </a:lnTo>
                    <a:lnTo>
                      <a:pt x="629" y="695"/>
                    </a:lnTo>
                    <a:lnTo>
                      <a:pt x="629" y="705"/>
                    </a:lnTo>
                    <a:lnTo>
                      <a:pt x="639" y="705"/>
                    </a:lnTo>
                    <a:lnTo>
                      <a:pt x="648" y="705"/>
                    </a:lnTo>
                    <a:lnTo>
                      <a:pt x="648" y="695"/>
                    </a:lnTo>
                    <a:lnTo>
                      <a:pt x="648" y="705"/>
                    </a:lnTo>
                    <a:lnTo>
                      <a:pt x="658" y="705"/>
                    </a:lnTo>
                    <a:lnTo>
                      <a:pt x="658" y="714"/>
                    </a:lnTo>
                    <a:lnTo>
                      <a:pt x="658" y="724"/>
                    </a:lnTo>
                    <a:lnTo>
                      <a:pt x="677" y="714"/>
                    </a:lnTo>
                    <a:lnTo>
                      <a:pt x="696" y="714"/>
                    </a:lnTo>
                    <a:lnTo>
                      <a:pt x="705" y="724"/>
                    </a:lnTo>
                    <a:lnTo>
                      <a:pt x="696" y="733"/>
                    </a:lnTo>
                    <a:lnTo>
                      <a:pt x="696" y="743"/>
                    </a:lnTo>
                    <a:lnTo>
                      <a:pt x="705" y="743"/>
                    </a:lnTo>
                    <a:lnTo>
                      <a:pt x="705" y="752"/>
                    </a:lnTo>
                    <a:lnTo>
                      <a:pt x="696" y="752"/>
                    </a:lnTo>
                    <a:lnTo>
                      <a:pt x="696" y="771"/>
                    </a:lnTo>
                    <a:lnTo>
                      <a:pt x="705" y="781"/>
                    </a:lnTo>
                    <a:lnTo>
                      <a:pt x="696" y="781"/>
                    </a:lnTo>
                    <a:lnTo>
                      <a:pt x="696" y="790"/>
                    </a:lnTo>
                    <a:lnTo>
                      <a:pt x="696" y="800"/>
                    </a:lnTo>
                    <a:lnTo>
                      <a:pt x="696" y="809"/>
                    </a:lnTo>
                    <a:lnTo>
                      <a:pt x="686" y="809"/>
                    </a:lnTo>
                    <a:lnTo>
                      <a:pt x="677" y="809"/>
                    </a:lnTo>
                    <a:lnTo>
                      <a:pt x="667" y="809"/>
                    </a:lnTo>
                    <a:lnTo>
                      <a:pt x="667" y="819"/>
                    </a:lnTo>
                    <a:lnTo>
                      <a:pt x="658" y="819"/>
                    </a:lnTo>
                    <a:lnTo>
                      <a:pt x="658" y="828"/>
                    </a:lnTo>
                    <a:lnTo>
                      <a:pt x="658" y="838"/>
                    </a:lnTo>
                    <a:lnTo>
                      <a:pt x="658" y="847"/>
                    </a:lnTo>
                    <a:lnTo>
                      <a:pt x="648" y="847"/>
                    </a:lnTo>
                    <a:lnTo>
                      <a:pt x="639" y="847"/>
                    </a:lnTo>
                    <a:lnTo>
                      <a:pt x="629" y="866"/>
                    </a:lnTo>
                    <a:lnTo>
                      <a:pt x="629" y="876"/>
                    </a:lnTo>
                    <a:lnTo>
                      <a:pt x="619" y="886"/>
                    </a:lnTo>
                    <a:lnTo>
                      <a:pt x="610" y="886"/>
                    </a:lnTo>
                    <a:lnTo>
                      <a:pt x="601" y="895"/>
                    </a:lnTo>
                    <a:lnTo>
                      <a:pt x="601" y="904"/>
                    </a:lnTo>
                    <a:lnTo>
                      <a:pt x="601" y="914"/>
                    </a:lnTo>
                    <a:lnTo>
                      <a:pt x="610" y="914"/>
                    </a:lnTo>
                    <a:lnTo>
                      <a:pt x="619" y="914"/>
                    </a:lnTo>
                    <a:lnTo>
                      <a:pt x="619" y="924"/>
                    </a:lnTo>
                    <a:lnTo>
                      <a:pt x="619" y="943"/>
                    </a:lnTo>
                    <a:lnTo>
                      <a:pt x="619" y="952"/>
                    </a:lnTo>
                    <a:lnTo>
                      <a:pt x="629" y="952"/>
                    </a:lnTo>
                    <a:lnTo>
                      <a:pt x="639" y="952"/>
                    </a:lnTo>
                    <a:lnTo>
                      <a:pt x="648" y="962"/>
                    </a:lnTo>
                    <a:lnTo>
                      <a:pt x="648" y="971"/>
                    </a:lnTo>
                    <a:lnTo>
                      <a:pt x="639" y="971"/>
                    </a:lnTo>
                    <a:lnTo>
                      <a:pt x="639" y="981"/>
                    </a:lnTo>
                    <a:lnTo>
                      <a:pt x="629" y="981"/>
                    </a:lnTo>
                    <a:lnTo>
                      <a:pt x="629" y="990"/>
                    </a:lnTo>
                    <a:lnTo>
                      <a:pt x="619" y="990"/>
                    </a:lnTo>
                    <a:lnTo>
                      <a:pt x="610" y="1000"/>
                    </a:lnTo>
                    <a:lnTo>
                      <a:pt x="610" y="1009"/>
                    </a:lnTo>
                    <a:lnTo>
                      <a:pt x="601" y="1009"/>
                    </a:lnTo>
                    <a:lnTo>
                      <a:pt x="591" y="1009"/>
                    </a:lnTo>
                    <a:lnTo>
                      <a:pt x="591" y="1000"/>
                    </a:lnTo>
                    <a:lnTo>
                      <a:pt x="591" y="990"/>
                    </a:lnTo>
                    <a:lnTo>
                      <a:pt x="591" y="981"/>
                    </a:lnTo>
                    <a:lnTo>
                      <a:pt x="581" y="981"/>
                    </a:lnTo>
                    <a:lnTo>
                      <a:pt x="581" y="971"/>
                    </a:lnTo>
                    <a:lnTo>
                      <a:pt x="581" y="962"/>
                    </a:lnTo>
                    <a:lnTo>
                      <a:pt x="581" y="952"/>
                    </a:lnTo>
                    <a:lnTo>
                      <a:pt x="572" y="952"/>
                    </a:lnTo>
                    <a:lnTo>
                      <a:pt x="562" y="952"/>
                    </a:lnTo>
                    <a:lnTo>
                      <a:pt x="553" y="952"/>
                    </a:lnTo>
                    <a:lnTo>
                      <a:pt x="553" y="962"/>
                    </a:lnTo>
                    <a:lnTo>
                      <a:pt x="553" y="971"/>
                    </a:lnTo>
                    <a:lnTo>
                      <a:pt x="553" y="981"/>
                    </a:lnTo>
                    <a:lnTo>
                      <a:pt x="553" y="990"/>
                    </a:lnTo>
                    <a:lnTo>
                      <a:pt x="543" y="1000"/>
                    </a:lnTo>
                    <a:lnTo>
                      <a:pt x="543" y="1009"/>
                    </a:lnTo>
                    <a:lnTo>
                      <a:pt x="543" y="1019"/>
                    </a:lnTo>
                    <a:lnTo>
                      <a:pt x="534" y="1019"/>
                    </a:lnTo>
                    <a:lnTo>
                      <a:pt x="534" y="1028"/>
                    </a:lnTo>
                    <a:lnTo>
                      <a:pt x="534" y="1038"/>
                    </a:lnTo>
                    <a:lnTo>
                      <a:pt x="543" y="1047"/>
                    </a:lnTo>
                    <a:lnTo>
                      <a:pt x="553" y="1047"/>
                    </a:lnTo>
                    <a:lnTo>
                      <a:pt x="562" y="1047"/>
                    </a:lnTo>
                    <a:lnTo>
                      <a:pt x="572" y="1057"/>
                    </a:lnTo>
                    <a:lnTo>
                      <a:pt x="572" y="1067"/>
                    </a:lnTo>
                    <a:lnTo>
                      <a:pt x="581" y="1076"/>
                    </a:lnTo>
                    <a:lnTo>
                      <a:pt x="581" y="1085"/>
                    </a:lnTo>
                    <a:lnTo>
                      <a:pt x="591" y="1085"/>
                    </a:lnTo>
                    <a:lnTo>
                      <a:pt x="601" y="1095"/>
                    </a:lnTo>
                    <a:lnTo>
                      <a:pt x="610" y="1095"/>
                    </a:lnTo>
                    <a:lnTo>
                      <a:pt x="610" y="1105"/>
                    </a:lnTo>
                    <a:lnTo>
                      <a:pt x="619" y="1124"/>
                    </a:lnTo>
                    <a:lnTo>
                      <a:pt x="629" y="1133"/>
                    </a:lnTo>
                    <a:lnTo>
                      <a:pt x="639" y="1133"/>
                    </a:lnTo>
                    <a:lnTo>
                      <a:pt x="648" y="1133"/>
                    </a:lnTo>
                    <a:lnTo>
                      <a:pt x="648" y="1124"/>
                    </a:lnTo>
                    <a:lnTo>
                      <a:pt x="658" y="1124"/>
                    </a:lnTo>
                    <a:lnTo>
                      <a:pt x="667" y="1114"/>
                    </a:lnTo>
                    <a:lnTo>
                      <a:pt x="677" y="1105"/>
                    </a:lnTo>
                    <a:lnTo>
                      <a:pt x="677" y="1095"/>
                    </a:lnTo>
                    <a:lnTo>
                      <a:pt x="686" y="1095"/>
                    </a:lnTo>
                    <a:lnTo>
                      <a:pt x="696" y="1085"/>
                    </a:lnTo>
                    <a:lnTo>
                      <a:pt x="696" y="1076"/>
                    </a:lnTo>
                    <a:lnTo>
                      <a:pt x="696" y="1067"/>
                    </a:lnTo>
                    <a:lnTo>
                      <a:pt x="686" y="1067"/>
                    </a:lnTo>
                    <a:lnTo>
                      <a:pt x="686" y="1057"/>
                    </a:lnTo>
                    <a:lnTo>
                      <a:pt x="705" y="1000"/>
                    </a:lnTo>
                    <a:lnTo>
                      <a:pt x="715" y="990"/>
                    </a:lnTo>
                    <a:lnTo>
                      <a:pt x="724" y="990"/>
                    </a:lnTo>
                    <a:lnTo>
                      <a:pt x="724" y="981"/>
                    </a:lnTo>
                    <a:lnTo>
                      <a:pt x="734" y="981"/>
                    </a:lnTo>
                    <a:lnTo>
                      <a:pt x="734" y="971"/>
                    </a:lnTo>
                    <a:lnTo>
                      <a:pt x="734" y="962"/>
                    </a:lnTo>
                    <a:lnTo>
                      <a:pt x="753" y="914"/>
                    </a:lnTo>
                    <a:lnTo>
                      <a:pt x="753" y="904"/>
                    </a:lnTo>
                    <a:lnTo>
                      <a:pt x="743" y="895"/>
                    </a:lnTo>
                    <a:lnTo>
                      <a:pt x="743" y="886"/>
                    </a:lnTo>
                    <a:lnTo>
                      <a:pt x="743" y="876"/>
                    </a:lnTo>
                    <a:lnTo>
                      <a:pt x="743" y="866"/>
                    </a:lnTo>
                    <a:lnTo>
                      <a:pt x="753" y="866"/>
                    </a:lnTo>
                    <a:lnTo>
                      <a:pt x="762" y="866"/>
                    </a:lnTo>
                    <a:lnTo>
                      <a:pt x="772" y="857"/>
                    </a:lnTo>
                    <a:lnTo>
                      <a:pt x="772" y="838"/>
                    </a:lnTo>
                    <a:lnTo>
                      <a:pt x="781" y="838"/>
                    </a:lnTo>
                    <a:lnTo>
                      <a:pt x="791" y="838"/>
                    </a:lnTo>
                    <a:lnTo>
                      <a:pt x="800" y="847"/>
                    </a:lnTo>
                    <a:lnTo>
                      <a:pt x="810" y="857"/>
                    </a:lnTo>
                    <a:lnTo>
                      <a:pt x="810" y="866"/>
                    </a:lnTo>
                    <a:lnTo>
                      <a:pt x="810" y="876"/>
                    </a:lnTo>
                    <a:lnTo>
                      <a:pt x="810" y="886"/>
                    </a:lnTo>
                    <a:lnTo>
                      <a:pt x="819" y="895"/>
                    </a:lnTo>
                    <a:lnTo>
                      <a:pt x="810" y="904"/>
                    </a:lnTo>
                    <a:lnTo>
                      <a:pt x="819" y="924"/>
                    </a:lnTo>
                    <a:lnTo>
                      <a:pt x="810" y="933"/>
                    </a:lnTo>
                    <a:lnTo>
                      <a:pt x="810" y="943"/>
                    </a:lnTo>
                    <a:lnTo>
                      <a:pt x="800" y="943"/>
                    </a:lnTo>
                    <a:lnTo>
                      <a:pt x="791" y="943"/>
                    </a:lnTo>
                    <a:lnTo>
                      <a:pt x="800" y="943"/>
                    </a:lnTo>
                    <a:lnTo>
                      <a:pt x="819" y="952"/>
                    </a:lnTo>
                    <a:lnTo>
                      <a:pt x="829" y="952"/>
                    </a:lnTo>
                    <a:lnTo>
                      <a:pt x="829" y="924"/>
                    </a:lnTo>
                    <a:lnTo>
                      <a:pt x="829" y="914"/>
                    </a:lnTo>
                    <a:lnTo>
                      <a:pt x="839" y="914"/>
                    </a:lnTo>
                    <a:lnTo>
                      <a:pt x="839" y="904"/>
                    </a:lnTo>
                    <a:lnTo>
                      <a:pt x="829" y="895"/>
                    </a:lnTo>
                    <a:lnTo>
                      <a:pt x="829" y="886"/>
                    </a:lnTo>
                    <a:lnTo>
                      <a:pt x="829" y="876"/>
                    </a:lnTo>
                    <a:lnTo>
                      <a:pt x="829" y="866"/>
                    </a:lnTo>
                    <a:lnTo>
                      <a:pt x="829" y="847"/>
                    </a:lnTo>
                    <a:lnTo>
                      <a:pt x="829" y="838"/>
                    </a:lnTo>
                    <a:lnTo>
                      <a:pt x="829" y="809"/>
                    </a:lnTo>
                    <a:lnTo>
                      <a:pt x="829" y="800"/>
                    </a:lnTo>
                    <a:lnTo>
                      <a:pt x="829" y="790"/>
                    </a:lnTo>
                    <a:lnTo>
                      <a:pt x="819" y="762"/>
                    </a:lnTo>
                    <a:lnTo>
                      <a:pt x="810" y="752"/>
                    </a:lnTo>
                    <a:lnTo>
                      <a:pt x="800" y="743"/>
                    </a:lnTo>
                    <a:lnTo>
                      <a:pt x="800" y="733"/>
                    </a:lnTo>
                    <a:lnTo>
                      <a:pt x="791" y="724"/>
                    </a:lnTo>
                    <a:lnTo>
                      <a:pt x="791" y="714"/>
                    </a:lnTo>
                    <a:lnTo>
                      <a:pt x="772" y="705"/>
                    </a:lnTo>
                    <a:lnTo>
                      <a:pt x="762" y="695"/>
                    </a:lnTo>
                    <a:lnTo>
                      <a:pt x="753" y="695"/>
                    </a:lnTo>
                    <a:lnTo>
                      <a:pt x="753" y="705"/>
                    </a:lnTo>
                    <a:lnTo>
                      <a:pt x="743" y="695"/>
                    </a:lnTo>
                    <a:lnTo>
                      <a:pt x="734" y="695"/>
                    </a:lnTo>
                    <a:lnTo>
                      <a:pt x="724" y="695"/>
                    </a:lnTo>
                    <a:lnTo>
                      <a:pt x="715" y="686"/>
                    </a:lnTo>
                    <a:lnTo>
                      <a:pt x="705" y="686"/>
                    </a:lnTo>
                    <a:lnTo>
                      <a:pt x="705" y="676"/>
                    </a:lnTo>
                    <a:lnTo>
                      <a:pt x="696" y="676"/>
                    </a:lnTo>
                    <a:lnTo>
                      <a:pt x="696" y="666"/>
                    </a:lnTo>
                    <a:lnTo>
                      <a:pt x="686" y="666"/>
                    </a:lnTo>
                    <a:lnTo>
                      <a:pt x="686" y="657"/>
                    </a:lnTo>
                    <a:lnTo>
                      <a:pt x="677" y="657"/>
                    </a:lnTo>
                    <a:lnTo>
                      <a:pt x="677" y="648"/>
                    </a:lnTo>
                    <a:lnTo>
                      <a:pt x="677" y="638"/>
                    </a:lnTo>
                    <a:lnTo>
                      <a:pt x="667" y="638"/>
                    </a:lnTo>
                    <a:lnTo>
                      <a:pt x="667" y="628"/>
                    </a:lnTo>
                    <a:lnTo>
                      <a:pt x="658" y="628"/>
                    </a:lnTo>
                    <a:lnTo>
                      <a:pt x="648" y="628"/>
                    </a:lnTo>
                    <a:lnTo>
                      <a:pt x="639" y="638"/>
                    </a:lnTo>
                    <a:lnTo>
                      <a:pt x="629" y="638"/>
                    </a:lnTo>
                    <a:lnTo>
                      <a:pt x="619" y="648"/>
                    </a:lnTo>
                    <a:lnTo>
                      <a:pt x="610" y="648"/>
                    </a:lnTo>
                    <a:lnTo>
                      <a:pt x="591" y="648"/>
                    </a:lnTo>
                    <a:lnTo>
                      <a:pt x="591" y="657"/>
                    </a:lnTo>
                    <a:lnTo>
                      <a:pt x="581" y="657"/>
                    </a:lnTo>
                    <a:lnTo>
                      <a:pt x="572" y="666"/>
                    </a:lnTo>
                    <a:lnTo>
                      <a:pt x="553" y="657"/>
                    </a:lnTo>
                    <a:lnTo>
                      <a:pt x="543" y="657"/>
                    </a:lnTo>
                    <a:close/>
                    <a:moveTo>
                      <a:pt x="705" y="57"/>
                    </a:moveTo>
                    <a:lnTo>
                      <a:pt x="715" y="57"/>
                    </a:lnTo>
                    <a:lnTo>
                      <a:pt x="715" y="66"/>
                    </a:lnTo>
                    <a:lnTo>
                      <a:pt x="715" y="57"/>
                    </a:lnTo>
                    <a:lnTo>
                      <a:pt x="705" y="66"/>
                    </a:lnTo>
                    <a:lnTo>
                      <a:pt x="705" y="76"/>
                    </a:lnTo>
                    <a:lnTo>
                      <a:pt x="696" y="86"/>
                    </a:lnTo>
                    <a:lnTo>
                      <a:pt x="686" y="86"/>
                    </a:lnTo>
                    <a:lnTo>
                      <a:pt x="686" y="95"/>
                    </a:lnTo>
                    <a:lnTo>
                      <a:pt x="686" y="104"/>
                    </a:lnTo>
                    <a:lnTo>
                      <a:pt x="677" y="104"/>
                    </a:lnTo>
                    <a:lnTo>
                      <a:pt x="677" y="114"/>
                    </a:lnTo>
                    <a:lnTo>
                      <a:pt x="677" y="124"/>
                    </a:lnTo>
                    <a:lnTo>
                      <a:pt x="686" y="114"/>
                    </a:lnTo>
                    <a:lnTo>
                      <a:pt x="705" y="124"/>
                    </a:lnTo>
                    <a:lnTo>
                      <a:pt x="705" y="133"/>
                    </a:lnTo>
                    <a:lnTo>
                      <a:pt x="715" y="133"/>
                    </a:lnTo>
                    <a:lnTo>
                      <a:pt x="724" y="143"/>
                    </a:lnTo>
                    <a:lnTo>
                      <a:pt x="734" y="143"/>
                    </a:lnTo>
                    <a:lnTo>
                      <a:pt x="743" y="143"/>
                    </a:lnTo>
                    <a:lnTo>
                      <a:pt x="753" y="143"/>
                    </a:lnTo>
                    <a:lnTo>
                      <a:pt x="753" y="133"/>
                    </a:lnTo>
                    <a:lnTo>
                      <a:pt x="753" y="124"/>
                    </a:lnTo>
                    <a:lnTo>
                      <a:pt x="762" y="124"/>
                    </a:lnTo>
                    <a:lnTo>
                      <a:pt x="772" y="124"/>
                    </a:lnTo>
                    <a:lnTo>
                      <a:pt x="772" y="133"/>
                    </a:lnTo>
                    <a:lnTo>
                      <a:pt x="772" y="124"/>
                    </a:lnTo>
                    <a:lnTo>
                      <a:pt x="781" y="114"/>
                    </a:lnTo>
                    <a:lnTo>
                      <a:pt x="781" y="104"/>
                    </a:lnTo>
                    <a:lnTo>
                      <a:pt x="800" y="114"/>
                    </a:lnTo>
                    <a:lnTo>
                      <a:pt x="810" y="114"/>
                    </a:lnTo>
                    <a:lnTo>
                      <a:pt x="819" y="114"/>
                    </a:lnTo>
                    <a:lnTo>
                      <a:pt x="829" y="114"/>
                    </a:lnTo>
                    <a:lnTo>
                      <a:pt x="839" y="114"/>
                    </a:lnTo>
                    <a:lnTo>
                      <a:pt x="857" y="124"/>
                    </a:lnTo>
                    <a:lnTo>
                      <a:pt x="857" y="133"/>
                    </a:lnTo>
                    <a:lnTo>
                      <a:pt x="867" y="143"/>
                    </a:lnTo>
                    <a:lnTo>
                      <a:pt x="877" y="143"/>
                    </a:lnTo>
                    <a:lnTo>
                      <a:pt x="886" y="143"/>
                    </a:lnTo>
                    <a:lnTo>
                      <a:pt x="896" y="143"/>
                    </a:lnTo>
                    <a:lnTo>
                      <a:pt x="905" y="152"/>
                    </a:lnTo>
                    <a:lnTo>
                      <a:pt x="905" y="162"/>
                    </a:lnTo>
                    <a:lnTo>
                      <a:pt x="915" y="162"/>
                    </a:lnTo>
                    <a:lnTo>
                      <a:pt x="953" y="171"/>
                    </a:lnTo>
                    <a:lnTo>
                      <a:pt x="953" y="181"/>
                    </a:lnTo>
                    <a:lnTo>
                      <a:pt x="953" y="190"/>
                    </a:lnTo>
                    <a:lnTo>
                      <a:pt x="962" y="200"/>
                    </a:lnTo>
                    <a:lnTo>
                      <a:pt x="972" y="200"/>
                    </a:lnTo>
                    <a:lnTo>
                      <a:pt x="962" y="200"/>
                    </a:lnTo>
                    <a:lnTo>
                      <a:pt x="953" y="209"/>
                    </a:lnTo>
                    <a:lnTo>
                      <a:pt x="953" y="219"/>
                    </a:lnTo>
                    <a:lnTo>
                      <a:pt x="943" y="219"/>
                    </a:lnTo>
                    <a:lnTo>
                      <a:pt x="934" y="219"/>
                    </a:lnTo>
                    <a:lnTo>
                      <a:pt x="924" y="238"/>
                    </a:lnTo>
                    <a:lnTo>
                      <a:pt x="924" y="247"/>
                    </a:lnTo>
                    <a:lnTo>
                      <a:pt x="934" y="247"/>
                    </a:lnTo>
                    <a:lnTo>
                      <a:pt x="953" y="257"/>
                    </a:lnTo>
                    <a:lnTo>
                      <a:pt x="962" y="267"/>
                    </a:lnTo>
                    <a:lnTo>
                      <a:pt x="962" y="276"/>
                    </a:lnTo>
                    <a:lnTo>
                      <a:pt x="953" y="285"/>
                    </a:lnTo>
                    <a:lnTo>
                      <a:pt x="962" y="295"/>
                    </a:lnTo>
                    <a:lnTo>
                      <a:pt x="962" y="305"/>
                    </a:lnTo>
                    <a:lnTo>
                      <a:pt x="962" y="314"/>
                    </a:lnTo>
                    <a:lnTo>
                      <a:pt x="953" y="314"/>
                    </a:lnTo>
                    <a:lnTo>
                      <a:pt x="943" y="314"/>
                    </a:lnTo>
                    <a:lnTo>
                      <a:pt x="943" y="324"/>
                    </a:lnTo>
                    <a:lnTo>
                      <a:pt x="953" y="333"/>
                    </a:lnTo>
                    <a:lnTo>
                      <a:pt x="953" y="342"/>
                    </a:lnTo>
                    <a:lnTo>
                      <a:pt x="953" y="352"/>
                    </a:lnTo>
                    <a:lnTo>
                      <a:pt x="982" y="362"/>
                    </a:lnTo>
                    <a:lnTo>
                      <a:pt x="1038" y="381"/>
                    </a:lnTo>
                    <a:lnTo>
                      <a:pt x="1038" y="390"/>
                    </a:lnTo>
                    <a:lnTo>
                      <a:pt x="1038" y="400"/>
                    </a:lnTo>
                    <a:lnTo>
                      <a:pt x="1038" y="409"/>
                    </a:lnTo>
                    <a:lnTo>
                      <a:pt x="1077" y="419"/>
                    </a:lnTo>
                    <a:lnTo>
                      <a:pt x="1086" y="409"/>
                    </a:lnTo>
                    <a:lnTo>
                      <a:pt x="1105" y="409"/>
                    </a:lnTo>
                    <a:lnTo>
                      <a:pt x="1096" y="428"/>
                    </a:lnTo>
                    <a:lnTo>
                      <a:pt x="1086" y="428"/>
                    </a:lnTo>
                    <a:lnTo>
                      <a:pt x="1077" y="428"/>
                    </a:lnTo>
                    <a:lnTo>
                      <a:pt x="1077" y="438"/>
                    </a:lnTo>
                    <a:lnTo>
                      <a:pt x="1086" y="438"/>
                    </a:lnTo>
                    <a:lnTo>
                      <a:pt x="1086" y="447"/>
                    </a:lnTo>
                    <a:lnTo>
                      <a:pt x="1077" y="457"/>
                    </a:lnTo>
                    <a:lnTo>
                      <a:pt x="1086" y="457"/>
                    </a:lnTo>
                    <a:lnTo>
                      <a:pt x="1086" y="466"/>
                    </a:lnTo>
                    <a:lnTo>
                      <a:pt x="1096" y="466"/>
                    </a:lnTo>
                    <a:lnTo>
                      <a:pt x="1096" y="476"/>
                    </a:lnTo>
                    <a:lnTo>
                      <a:pt x="1096" y="485"/>
                    </a:lnTo>
                    <a:lnTo>
                      <a:pt x="1105" y="485"/>
                    </a:lnTo>
                    <a:lnTo>
                      <a:pt x="1105" y="495"/>
                    </a:lnTo>
                    <a:lnTo>
                      <a:pt x="1096" y="505"/>
                    </a:lnTo>
                    <a:lnTo>
                      <a:pt x="1105" y="514"/>
                    </a:lnTo>
                    <a:lnTo>
                      <a:pt x="1096" y="523"/>
                    </a:lnTo>
                    <a:lnTo>
                      <a:pt x="1096" y="533"/>
                    </a:lnTo>
                    <a:lnTo>
                      <a:pt x="1086" y="543"/>
                    </a:lnTo>
                    <a:lnTo>
                      <a:pt x="1096" y="552"/>
                    </a:lnTo>
                    <a:lnTo>
                      <a:pt x="1105" y="552"/>
                    </a:lnTo>
                    <a:lnTo>
                      <a:pt x="1105" y="562"/>
                    </a:lnTo>
                    <a:lnTo>
                      <a:pt x="1096" y="571"/>
                    </a:lnTo>
                    <a:lnTo>
                      <a:pt x="1096" y="581"/>
                    </a:lnTo>
                    <a:lnTo>
                      <a:pt x="1105" y="581"/>
                    </a:lnTo>
                    <a:lnTo>
                      <a:pt x="1105" y="590"/>
                    </a:lnTo>
                    <a:lnTo>
                      <a:pt x="1096" y="600"/>
                    </a:lnTo>
                    <a:lnTo>
                      <a:pt x="1086" y="600"/>
                    </a:lnTo>
                    <a:lnTo>
                      <a:pt x="1077" y="590"/>
                    </a:lnTo>
                    <a:lnTo>
                      <a:pt x="1067" y="600"/>
                    </a:lnTo>
                    <a:lnTo>
                      <a:pt x="1067" y="609"/>
                    </a:lnTo>
                    <a:lnTo>
                      <a:pt x="1058" y="609"/>
                    </a:lnTo>
                    <a:lnTo>
                      <a:pt x="1038" y="600"/>
                    </a:lnTo>
                    <a:lnTo>
                      <a:pt x="1038" y="590"/>
                    </a:lnTo>
                    <a:lnTo>
                      <a:pt x="1029" y="590"/>
                    </a:lnTo>
                    <a:lnTo>
                      <a:pt x="1020" y="590"/>
                    </a:lnTo>
                    <a:lnTo>
                      <a:pt x="1000" y="581"/>
                    </a:lnTo>
                    <a:lnTo>
                      <a:pt x="991" y="581"/>
                    </a:lnTo>
                    <a:lnTo>
                      <a:pt x="982" y="609"/>
                    </a:lnTo>
                    <a:lnTo>
                      <a:pt x="972" y="628"/>
                    </a:lnTo>
                    <a:lnTo>
                      <a:pt x="972" y="638"/>
                    </a:lnTo>
                    <a:lnTo>
                      <a:pt x="982" y="648"/>
                    </a:lnTo>
                    <a:lnTo>
                      <a:pt x="982" y="657"/>
                    </a:lnTo>
                    <a:lnTo>
                      <a:pt x="982" y="666"/>
                    </a:lnTo>
                    <a:lnTo>
                      <a:pt x="991" y="676"/>
                    </a:lnTo>
                    <a:lnTo>
                      <a:pt x="991" y="686"/>
                    </a:lnTo>
                    <a:lnTo>
                      <a:pt x="991" y="695"/>
                    </a:lnTo>
                    <a:lnTo>
                      <a:pt x="982" y="705"/>
                    </a:lnTo>
                    <a:lnTo>
                      <a:pt x="982" y="714"/>
                    </a:lnTo>
                    <a:lnTo>
                      <a:pt x="991" y="714"/>
                    </a:lnTo>
                    <a:lnTo>
                      <a:pt x="991" y="724"/>
                    </a:lnTo>
                    <a:lnTo>
                      <a:pt x="982" y="724"/>
                    </a:lnTo>
                    <a:lnTo>
                      <a:pt x="982" y="733"/>
                    </a:lnTo>
                    <a:lnTo>
                      <a:pt x="982" y="743"/>
                    </a:lnTo>
                    <a:lnTo>
                      <a:pt x="972" y="743"/>
                    </a:lnTo>
                    <a:lnTo>
                      <a:pt x="982" y="743"/>
                    </a:lnTo>
                    <a:lnTo>
                      <a:pt x="1029" y="762"/>
                    </a:lnTo>
                    <a:lnTo>
                      <a:pt x="1038" y="762"/>
                    </a:lnTo>
                    <a:lnTo>
                      <a:pt x="1038" y="771"/>
                    </a:lnTo>
                    <a:lnTo>
                      <a:pt x="1048" y="771"/>
                    </a:lnTo>
                    <a:lnTo>
                      <a:pt x="1038" y="790"/>
                    </a:lnTo>
                    <a:lnTo>
                      <a:pt x="1038" y="800"/>
                    </a:lnTo>
                    <a:lnTo>
                      <a:pt x="1038" y="809"/>
                    </a:lnTo>
                    <a:lnTo>
                      <a:pt x="1038" y="819"/>
                    </a:lnTo>
                    <a:lnTo>
                      <a:pt x="1038" y="828"/>
                    </a:lnTo>
                    <a:lnTo>
                      <a:pt x="1048" y="838"/>
                    </a:lnTo>
                    <a:lnTo>
                      <a:pt x="1048" y="847"/>
                    </a:lnTo>
                    <a:lnTo>
                      <a:pt x="1048" y="857"/>
                    </a:lnTo>
                    <a:lnTo>
                      <a:pt x="1086" y="866"/>
                    </a:lnTo>
                    <a:lnTo>
                      <a:pt x="1086" y="876"/>
                    </a:lnTo>
                    <a:lnTo>
                      <a:pt x="1086" y="886"/>
                    </a:lnTo>
                    <a:lnTo>
                      <a:pt x="1077" y="886"/>
                    </a:lnTo>
                    <a:lnTo>
                      <a:pt x="1077" y="895"/>
                    </a:lnTo>
                    <a:lnTo>
                      <a:pt x="1058" y="924"/>
                    </a:lnTo>
                    <a:lnTo>
                      <a:pt x="1048" y="924"/>
                    </a:lnTo>
                    <a:lnTo>
                      <a:pt x="1029" y="943"/>
                    </a:lnTo>
                    <a:lnTo>
                      <a:pt x="1020" y="943"/>
                    </a:lnTo>
                    <a:lnTo>
                      <a:pt x="1010" y="933"/>
                    </a:lnTo>
                    <a:lnTo>
                      <a:pt x="1000" y="933"/>
                    </a:lnTo>
                    <a:lnTo>
                      <a:pt x="1000" y="943"/>
                    </a:lnTo>
                    <a:lnTo>
                      <a:pt x="1000" y="952"/>
                    </a:lnTo>
                    <a:lnTo>
                      <a:pt x="1000" y="962"/>
                    </a:lnTo>
                    <a:lnTo>
                      <a:pt x="1000" y="971"/>
                    </a:lnTo>
                    <a:lnTo>
                      <a:pt x="1010" y="981"/>
                    </a:lnTo>
                    <a:lnTo>
                      <a:pt x="1020" y="981"/>
                    </a:lnTo>
                    <a:lnTo>
                      <a:pt x="1020" y="990"/>
                    </a:lnTo>
                    <a:lnTo>
                      <a:pt x="1010" y="1000"/>
                    </a:lnTo>
                    <a:lnTo>
                      <a:pt x="1020" y="1009"/>
                    </a:lnTo>
                    <a:lnTo>
                      <a:pt x="1020" y="1019"/>
                    </a:lnTo>
                    <a:lnTo>
                      <a:pt x="1029" y="1019"/>
                    </a:lnTo>
                    <a:lnTo>
                      <a:pt x="1038" y="1028"/>
                    </a:lnTo>
                    <a:lnTo>
                      <a:pt x="1038" y="1038"/>
                    </a:lnTo>
                    <a:lnTo>
                      <a:pt x="1029" y="1047"/>
                    </a:lnTo>
                    <a:lnTo>
                      <a:pt x="1020" y="1047"/>
                    </a:lnTo>
                    <a:lnTo>
                      <a:pt x="1010" y="1047"/>
                    </a:lnTo>
                    <a:lnTo>
                      <a:pt x="1010" y="1057"/>
                    </a:lnTo>
                    <a:lnTo>
                      <a:pt x="1000" y="1057"/>
                    </a:lnTo>
                    <a:lnTo>
                      <a:pt x="1000" y="1067"/>
                    </a:lnTo>
                    <a:lnTo>
                      <a:pt x="1010" y="1076"/>
                    </a:lnTo>
                    <a:lnTo>
                      <a:pt x="1020" y="1076"/>
                    </a:lnTo>
                    <a:lnTo>
                      <a:pt x="1020" y="1085"/>
                    </a:lnTo>
                    <a:lnTo>
                      <a:pt x="1010" y="1095"/>
                    </a:lnTo>
                    <a:lnTo>
                      <a:pt x="1010" y="1105"/>
                    </a:lnTo>
                    <a:lnTo>
                      <a:pt x="1000" y="1114"/>
                    </a:lnTo>
                    <a:lnTo>
                      <a:pt x="991" y="1124"/>
                    </a:lnTo>
                    <a:lnTo>
                      <a:pt x="982" y="1133"/>
                    </a:lnTo>
                    <a:lnTo>
                      <a:pt x="972" y="1133"/>
                    </a:lnTo>
                    <a:lnTo>
                      <a:pt x="972" y="1143"/>
                    </a:lnTo>
                    <a:lnTo>
                      <a:pt x="962" y="1143"/>
                    </a:lnTo>
                    <a:lnTo>
                      <a:pt x="953" y="1143"/>
                    </a:lnTo>
                    <a:lnTo>
                      <a:pt x="943" y="1143"/>
                    </a:lnTo>
                    <a:lnTo>
                      <a:pt x="943" y="1152"/>
                    </a:lnTo>
                    <a:lnTo>
                      <a:pt x="934" y="1152"/>
                    </a:lnTo>
                    <a:lnTo>
                      <a:pt x="924" y="1152"/>
                    </a:lnTo>
                    <a:lnTo>
                      <a:pt x="924" y="1162"/>
                    </a:lnTo>
                    <a:lnTo>
                      <a:pt x="915" y="1162"/>
                    </a:lnTo>
                    <a:lnTo>
                      <a:pt x="905" y="1152"/>
                    </a:lnTo>
                    <a:lnTo>
                      <a:pt x="896" y="1152"/>
                    </a:lnTo>
                    <a:lnTo>
                      <a:pt x="896" y="1143"/>
                    </a:lnTo>
                    <a:lnTo>
                      <a:pt x="886" y="1143"/>
                    </a:lnTo>
                    <a:lnTo>
                      <a:pt x="886" y="1133"/>
                    </a:lnTo>
                    <a:lnTo>
                      <a:pt x="896" y="1133"/>
                    </a:lnTo>
                    <a:lnTo>
                      <a:pt x="896" y="1124"/>
                    </a:lnTo>
                    <a:lnTo>
                      <a:pt x="886" y="1114"/>
                    </a:lnTo>
                    <a:lnTo>
                      <a:pt x="877" y="1114"/>
                    </a:lnTo>
                    <a:lnTo>
                      <a:pt x="867" y="1105"/>
                    </a:lnTo>
                    <a:lnTo>
                      <a:pt x="857" y="1095"/>
                    </a:lnTo>
                    <a:lnTo>
                      <a:pt x="848" y="1095"/>
                    </a:lnTo>
                    <a:lnTo>
                      <a:pt x="848" y="1085"/>
                    </a:lnTo>
                    <a:lnTo>
                      <a:pt x="839" y="1085"/>
                    </a:lnTo>
                    <a:lnTo>
                      <a:pt x="829" y="1085"/>
                    </a:lnTo>
                    <a:lnTo>
                      <a:pt x="819" y="1067"/>
                    </a:lnTo>
                    <a:lnTo>
                      <a:pt x="810" y="1067"/>
                    </a:lnTo>
                    <a:lnTo>
                      <a:pt x="800" y="1067"/>
                    </a:lnTo>
                    <a:lnTo>
                      <a:pt x="800" y="1076"/>
                    </a:lnTo>
                    <a:lnTo>
                      <a:pt x="810" y="1095"/>
                    </a:lnTo>
                    <a:lnTo>
                      <a:pt x="810" y="1105"/>
                    </a:lnTo>
                    <a:lnTo>
                      <a:pt x="810" y="1114"/>
                    </a:lnTo>
                    <a:lnTo>
                      <a:pt x="810" y="1124"/>
                    </a:lnTo>
                    <a:lnTo>
                      <a:pt x="800" y="1124"/>
                    </a:lnTo>
                    <a:lnTo>
                      <a:pt x="791" y="1124"/>
                    </a:lnTo>
                    <a:lnTo>
                      <a:pt x="781" y="1124"/>
                    </a:lnTo>
                    <a:lnTo>
                      <a:pt x="772" y="1124"/>
                    </a:lnTo>
                    <a:lnTo>
                      <a:pt x="762" y="1124"/>
                    </a:lnTo>
                    <a:lnTo>
                      <a:pt x="762" y="1133"/>
                    </a:lnTo>
                    <a:lnTo>
                      <a:pt x="753" y="1143"/>
                    </a:lnTo>
                    <a:lnTo>
                      <a:pt x="734" y="1152"/>
                    </a:lnTo>
                    <a:lnTo>
                      <a:pt x="734" y="1162"/>
                    </a:lnTo>
                    <a:lnTo>
                      <a:pt x="734" y="1171"/>
                    </a:lnTo>
                    <a:lnTo>
                      <a:pt x="734" y="1181"/>
                    </a:lnTo>
                    <a:lnTo>
                      <a:pt x="724" y="1181"/>
                    </a:lnTo>
                    <a:lnTo>
                      <a:pt x="715" y="1190"/>
                    </a:lnTo>
                    <a:lnTo>
                      <a:pt x="715" y="1200"/>
                    </a:lnTo>
                    <a:lnTo>
                      <a:pt x="715" y="1209"/>
                    </a:lnTo>
                    <a:lnTo>
                      <a:pt x="715" y="1219"/>
                    </a:lnTo>
                    <a:lnTo>
                      <a:pt x="705" y="1219"/>
                    </a:lnTo>
                    <a:lnTo>
                      <a:pt x="705" y="1228"/>
                    </a:lnTo>
                    <a:lnTo>
                      <a:pt x="696" y="1238"/>
                    </a:lnTo>
                    <a:lnTo>
                      <a:pt x="686" y="1228"/>
                    </a:lnTo>
                    <a:lnTo>
                      <a:pt x="677" y="1228"/>
                    </a:lnTo>
                    <a:lnTo>
                      <a:pt x="658" y="1228"/>
                    </a:lnTo>
                    <a:lnTo>
                      <a:pt x="648" y="1228"/>
                    </a:lnTo>
                    <a:lnTo>
                      <a:pt x="601" y="1181"/>
                    </a:lnTo>
                    <a:lnTo>
                      <a:pt x="581" y="1171"/>
                    </a:lnTo>
                    <a:lnTo>
                      <a:pt x="562" y="1171"/>
                    </a:lnTo>
                    <a:lnTo>
                      <a:pt x="553" y="1181"/>
                    </a:lnTo>
                    <a:lnTo>
                      <a:pt x="524" y="1209"/>
                    </a:lnTo>
                    <a:lnTo>
                      <a:pt x="524" y="1219"/>
                    </a:lnTo>
                    <a:lnTo>
                      <a:pt x="515" y="1209"/>
                    </a:lnTo>
                    <a:lnTo>
                      <a:pt x="505" y="1200"/>
                    </a:lnTo>
                    <a:lnTo>
                      <a:pt x="505" y="1190"/>
                    </a:lnTo>
                    <a:lnTo>
                      <a:pt x="505" y="1181"/>
                    </a:lnTo>
                    <a:lnTo>
                      <a:pt x="505" y="1171"/>
                    </a:lnTo>
                    <a:lnTo>
                      <a:pt x="486" y="1152"/>
                    </a:lnTo>
                    <a:lnTo>
                      <a:pt x="486" y="1143"/>
                    </a:lnTo>
                    <a:lnTo>
                      <a:pt x="486" y="1133"/>
                    </a:lnTo>
                    <a:lnTo>
                      <a:pt x="486" y="1124"/>
                    </a:lnTo>
                    <a:lnTo>
                      <a:pt x="476" y="1114"/>
                    </a:lnTo>
                    <a:lnTo>
                      <a:pt x="467" y="1105"/>
                    </a:lnTo>
                    <a:lnTo>
                      <a:pt x="467" y="1085"/>
                    </a:lnTo>
                    <a:lnTo>
                      <a:pt x="448" y="1057"/>
                    </a:lnTo>
                    <a:lnTo>
                      <a:pt x="448" y="1019"/>
                    </a:lnTo>
                    <a:lnTo>
                      <a:pt x="438" y="1000"/>
                    </a:lnTo>
                    <a:lnTo>
                      <a:pt x="410" y="943"/>
                    </a:lnTo>
                    <a:lnTo>
                      <a:pt x="400" y="933"/>
                    </a:lnTo>
                    <a:lnTo>
                      <a:pt x="400" y="924"/>
                    </a:lnTo>
                    <a:lnTo>
                      <a:pt x="400" y="914"/>
                    </a:lnTo>
                    <a:lnTo>
                      <a:pt x="391" y="914"/>
                    </a:lnTo>
                    <a:lnTo>
                      <a:pt x="391" y="895"/>
                    </a:lnTo>
                    <a:lnTo>
                      <a:pt x="391" y="886"/>
                    </a:lnTo>
                    <a:lnTo>
                      <a:pt x="381" y="886"/>
                    </a:lnTo>
                    <a:lnTo>
                      <a:pt x="372" y="876"/>
                    </a:lnTo>
                    <a:lnTo>
                      <a:pt x="372" y="866"/>
                    </a:lnTo>
                    <a:lnTo>
                      <a:pt x="362" y="838"/>
                    </a:lnTo>
                    <a:lnTo>
                      <a:pt x="353" y="828"/>
                    </a:lnTo>
                    <a:lnTo>
                      <a:pt x="343" y="819"/>
                    </a:lnTo>
                    <a:lnTo>
                      <a:pt x="334" y="800"/>
                    </a:lnTo>
                    <a:lnTo>
                      <a:pt x="277" y="762"/>
                    </a:lnTo>
                    <a:lnTo>
                      <a:pt x="267" y="762"/>
                    </a:lnTo>
                    <a:lnTo>
                      <a:pt x="258" y="752"/>
                    </a:lnTo>
                    <a:lnTo>
                      <a:pt x="248" y="743"/>
                    </a:lnTo>
                    <a:lnTo>
                      <a:pt x="248" y="733"/>
                    </a:lnTo>
                    <a:lnTo>
                      <a:pt x="248" y="714"/>
                    </a:lnTo>
                    <a:lnTo>
                      <a:pt x="248" y="705"/>
                    </a:lnTo>
                    <a:lnTo>
                      <a:pt x="238" y="695"/>
                    </a:lnTo>
                    <a:lnTo>
                      <a:pt x="238" y="686"/>
                    </a:lnTo>
                    <a:lnTo>
                      <a:pt x="229" y="686"/>
                    </a:lnTo>
                    <a:lnTo>
                      <a:pt x="229" y="676"/>
                    </a:lnTo>
                    <a:lnTo>
                      <a:pt x="220" y="657"/>
                    </a:lnTo>
                    <a:lnTo>
                      <a:pt x="220" y="648"/>
                    </a:lnTo>
                    <a:lnTo>
                      <a:pt x="229" y="648"/>
                    </a:lnTo>
                    <a:lnTo>
                      <a:pt x="220" y="628"/>
                    </a:lnTo>
                    <a:lnTo>
                      <a:pt x="220" y="619"/>
                    </a:lnTo>
                    <a:lnTo>
                      <a:pt x="210" y="619"/>
                    </a:lnTo>
                    <a:lnTo>
                      <a:pt x="210" y="609"/>
                    </a:lnTo>
                    <a:lnTo>
                      <a:pt x="200" y="609"/>
                    </a:lnTo>
                    <a:lnTo>
                      <a:pt x="200" y="619"/>
                    </a:lnTo>
                    <a:lnTo>
                      <a:pt x="200" y="628"/>
                    </a:lnTo>
                    <a:lnTo>
                      <a:pt x="200" y="638"/>
                    </a:lnTo>
                    <a:lnTo>
                      <a:pt x="191" y="638"/>
                    </a:lnTo>
                    <a:lnTo>
                      <a:pt x="181" y="628"/>
                    </a:lnTo>
                    <a:lnTo>
                      <a:pt x="172" y="628"/>
                    </a:lnTo>
                    <a:lnTo>
                      <a:pt x="172" y="619"/>
                    </a:lnTo>
                    <a:lnTo>
                      <a:pt x="162" y="609"/>
                    </a:lnTo>
                    <a:lnTo>
                      <a:pt x="153" y="609"/>
                    </a:lnTo>
                    <a:lnTo>
                      <a:pt x="143" y="609"/>
                    </a:lnTo>
                    <a:lnTo>
                      <a:pt x="143" y="600"/>
                    </a:lnTo>
                    <a:lnTo>
                      <a:pt x="134" y="600"/>
                    </a:lnTo>
                    <a:lnTo>
                      <a:pt x="134" y="590"/>
                    </a:lnTo>
                    <a:lnTo>
                      <a:pt x="124" y="590"/>
                    </a:lnTo>
                    <a:lnTo>
                      <a:pt x="124" y="581"/>
                    </a:lnTo>
                    <a:lnTo>
                      <a:pt x="115" y="562"/>
                    </a:lnTo>
                    <a:lnTo>
                      <a:pt x="115" y="552"/>
                    </a:lnTo>
                    <a:lnTo>
                      <a:pt x="115" y="523"/>
                    </a:lnTo>
                    <a:lnTo>
                      <a:pt x="115" y="514"/>
                    </a:lnTo>
                    <a:lnTo>
                      <a:pt x="124" y="514"/>
                    </a:lnTo>
                    <a:lnTo>
                      <a:pt x="124" y="505"/>
                    </a:lnTo>
                    <a:lnTo>
                      <a:pt x="124" y="495"/>
                    </a:lnTo>
                    <a:lnTo>
                      <a:pt x="105" y="466"/>
                    </a:lnTo>
                    <a:lnTo>
                      <a:pt x="96" y="457"/>
                    </a:lnTo>
                    <a:lnTo>
                      <a:pt x="86" y="447"/>
                    </a:lnTo>
                    <a:lnTo>
                      <a:pt x="86" y="438"/>
                    </a:lnTo>
                    <a:lnTo>
                      <a:pt x="67" y="428"/>
                    </a:lnTo>
                    <a:lnTo>
                      <a:pt x="48" y="400"/>
                    </a:lnTo>
                    <a:lnTo>
                      <a:pt x="39" y="400"/>
                    </a:lnTo>
                    <a:lnTo>
                      <a:pt x="39" y="390"/>
                    </a:lnTo>
                    <a:lnTo>
                      <a:pt x="29" y="390"/>
                    </a:lnTo>
                    <a:lnTo>
                      <a:pt x="19" y="390"/>
                    </a:lnTo>
                    <a:lnTo>
                      <a:pt x="10" y="381"/>
                    </a:lnTo>
                    <a:lnTo>
                      <a:pt x="0" y="362"/>
                    </a:lnTo>
                    <a:lnTo>
                      <a:pt x="0" y="352"/>
                    </a:lnTo>
                    <a:lnTo>
                      <a:pt x="10" y="352"/>
                    </a:lnTo>
                    <a:lnTo>
                      <a:pt x="29" y="362"/>
                    </a:lnTo>
                    <a:lnTo>
                      <a:pt x="39" y="362"/>
                    </a:lnTo>
                    <a:lnTo>
                      <a:pt x="48" y="362"/>
                    </a:lnTo>
                    <a:lnTo>
                      <a:pt x="57" y="362"/>
                    </a:lnTo>
                    <a:lnTo>
                      <a:pt x="67" y="362"/>
                    </a:lnTo>
                    <a:lnTo>
                      <a:pt x="77" y="362"/>
                    </a:lnTo>
                    <a:lnTo>
                      <a:pt x="86" y="362"/>
                    </a:lnTo>
                    <a:lnTo>
                      <a:pt x="96" y="362"/>
                    </a:lnTo>
                    <a:lnTo>
                      <a:pt x="105" y="352"/>
                    </a:lnTo>
                    <a:lnTo>
                      <a:pt x="96" y="352"/>
                    </a:lnTo>
                    <a:lnTo>
                      <a:pt x="96" y="342"/>
                    </a:lnTo>
                    <a:lnTo>
                      <a:pt x="57" y="342"/>
                    </a:lnTo>
                    <a:lnTo>
                      <a:pt x="57" y="333"/>
                    </a:lnTo>
                    <a:lnTo>
                      <a:pt x="57" y="324"/>
                    </a:lnTo>
                    <a:lnTo>
                      <a:pt x="57" y="314"/>
                    </a:lnTo>
                    <a:lnTo>
                      <a:pt x="67" y="314"/>
                    </a:lnTo>
                    <a:lnTo>
                      <a:pt x="67" y="324"/>
                    </a:lnTo>
                    <a:lnTo>
                      <a:pt x="67" y="333"/>
                    </a:lnTo>
                    <a:lnTo>
                      <a:pt x="77" y="324"/>
                    </a:lnTo>
                    <a:lnTo>
                      <a:pt x="86" y="324"/>
                    </a:lnTo>
                    <a:lnTo>
                      <a:pt x="77" y="324"/>
                    </a:lnTo>
                    <a:lnTo>
                      <a:pt x="77" y="314"/>
                    </a:lnTo>
                    <a:lnTo>
                      <a:pt x="67" y="314"/>
                    </a:lnTo>
                    <a:lnTo>
                      <a:pt x="67" y="305"/>
                    </a:lnTo>
                    <a:lnTo>
                      <a:pt x="67" y="314"/>
                    </a:lnTo>
                    <a:lnTo>
                      <a:pt x="67" y="305"/>
                    </a:lnTo>
                    <a:lnTo>
                      <a:pt x="57" y="314"/>
                    </a:lnTo>
                    <a:lnTo>
                      <a:pt x="48" y="314"/>
                    </a:lnTo>
                    <a:lnTo>
                      <a:pt x="39" y="314"/>
                    </a:lnTo>
                    <a:lnTo>
                      <a:pt x="48" y="305"/>
                    </a:lnTo>
                    <a:lnTo>
                      <a:pt x="57" y="305"/>
                    </a:lnTo>
                    <a:lnTo>
                      <a:pt x="86" y="295"/>
                    </a:lnTo>
                    <a:lnTo>
                      <a:pt x="96" y="305"/>
                    </a:lnTo>
                    <a:lnTo>
                      <a:pt x="105" y="305"/>
                    </a:lnTo>
                    <a:lnTo>
                      <a:pt x="124" y="342"/>
                    </a:lnTo>
                    <a:lnTo>
                      <a:pt x="134" y="352"/>
                    </a:lnTo>
                    <a:lnTo>
                      <a:pt x="143" y="362"/>
                    </a:lnTo>
                    <a:lnTo>
                      <a:pt x="134" y="362"/>
                    </a:lnTo>
                    <a:lnTo>
                      <a:pt x="134" y="371"/>
                    </a:lnTo>
                    <a:lnTo>
                      <a:pt x="124" y="371"/>
                    </a:lnTo>
                    <a:lnTo>
                      <a:pt x="124" y="381"/>
                    </a:lnTo>
                    <a:lnTo>
                      <a:pt x="115" y="371"/>
                    </a:lnTo>
                    <a:lnTo>
                      <a:pt x="115" y="381"/>
                    </a:lnTo>
                    <a:lnTo>
                      <a:pt x="124" y="390"/>
                    </a:lnTo>
                    <a:lnTo>
                      <a:pt x="134" y="390"/>
                    </a:lnTo>
                    <a:lnTo>
                      <a:pt x="143" y="390"/>
                    </a:lnTo>
                    <a:lnTo>
                      <a:pt x="153" y="390"/>
                    </a:lnTo>
                    <a:lnTo>
                      <a:pt x="162" y="390"/>
                    </a:lnTo>
                    <a:lnTo>
                      <a:pt x="172" y="400"/>
                    </a:lnTo>
                    <a:lnTo>
                      <a:pt x="172" y="390"/>
                    </a:lnTo>
                    <a:lnTo>
                      <a:pt x="162" y="381"/>
                    </a:lnTo>
                    <a:lnTo>
                      <a:pt x="153" y="381"/>
                    </a:lnTo>
                    <a:lnTo>
                      <a:pt x="143" y="371"/>
                    </a:lnTo>
                    <a:lnTo>
                      <a:pt x="143" y="362"/>
                    </a:lnTo>
                    <a:lnTo>
                      <a:pt x="191" y="381"/>
                    </a:lnTo>
                    <a:lnTo>
                      <a:pt x="191" y="390"/>
                    </a:lnTo>
                    <a:lnTo>
                      <a:pt x="200" y="390"/>
                    </a:lnTo>
                    <a:lnTo>
                      <a:pt x="210" y="390"/>
                    </a:lnTo>
                    <a:lnTo>
                      <a:pt x="229" y="390"/>
                    </a:lnTo>
                    <a:lnTo>
                      <a:pt x="229" y="381"/>
                    </a:lnTo>
                    <a:lnTo>
                      <a:pt x="229" y="390"/>
                    </a:lnTo>
                    <a:lnTo>
                      <a:pt x="220" y="390"/>
                    </a:lnTo>
                    <a:lnTo>
                      <a:pt x="229" y="390"/>
                    </a:lnTo>
                    <a:lnTo>
                      <a:pt x="238" y="400"/>
                    </a:lnTo>
                    <a:lnTo>
                      <a:pt x="238" y="409"/>
                    </a:lnTo>
                    <a:lnTo>
                      <a:pt x="229" y="409"/>
                    </a:lnTo>
                    <a:lnTo>
                      <a:pt x="238" y="419"/>
                    </a:lnTo>
                    <a:lnTo>
                      <a:pt x="248" y="409"/>
                    </a:lnTo>
                    <a:lnTo>
                      <a:pt x="248" y="419"/>
                    </a:lnTo>
                    <a:lnTo>
                      <a:pt x="258" y="419"/>
                    </a:lnTo>
                    <a:lnTo>
                      <a:pt x="267" y="428"/>
                    </a:lnTo>
                    <a:lnTo>
                      <a:pt x="267" y="419"/>
                    </a:lnTo>
                    <a:lnTo>
                      <a:pt x="267" y="409"/>
                    </a:lnTo>
                    <a:lnTo>
                      <a:pt x="277" y="400"/>
                    </a:lnTo>
                    <a:lnTo>
                      <a:pt x="286" y="400"/>
                    </a:lnTo>
                    <a:lnTo>
                      <a:pt x="277" y="400"/>
                    </a:lnTo>
                    <a:lnTo>
                      <a:pt x="277" y="390"/>
                    </a:lnTo>
                    <a:lnTo>
                      <a:pt x="277" y="381"/>
                    </a:lnTo>
                    <a:lnTo>
                      <a:pt x="277" y="371"/>
                    </a:lnTo>
                    <a:lnTo>
                      <a:pt x="286" y="381"/>
                    </a:lnTo>
                    <a:lnTo>
                      <a:pt x="286" y="371"/>
                    </a:lnTo>
                    <a:lnTo>
                      <a:pt x="277" y="362"/>
                    </a:lnTo>
                    <a:lnTo>
                      <a:pt x="286" y="362"/>
                    </a:lnTo>
                    <a:lnTo>
                      <a:pt x="296" y="352"/>
                    </a:lnTo>
                    <a:lnTo>
                      <a:pt x="296" y="342"/>
                    </a:lnTo>
                    <a:lnTo>
                      <a:pt x="286" y="333"/>
                    </a:lnTo>
                    <a:lnTo>
                      <a:pt x="286" y="324"/>
                    </a:lnTo>
                    <a:lnTo>
                      <a:pt x="277" y="324"/>
                    </a:lnTo>
                    <a:lnTo>
                      <a:pt x="277" y="333"/>
                    </a:lnTo>
                    <a:lnTo>
                      <a:pt x="286" y="333"/>
                    </a:lnTo>
                    <a:lnTo>
                      <a:pt x="286" y="342"/>
                    </a:lnTo>
                    <a:lnTo>
                      <a:pt x="277" y="342"/>
                    </a:lnTo>
                    <a:lnTo>
                      <a:pt x="277" y="352"/>
                    </a:lnTo>
                    <a:lnTo>
                      <a:pt x="267" y="371"/>
                    </a:lnTo>
                    <a:lnTo>
                      <a:pt x="258" y="381"/>
                    </a:lnTo>
                    <a:lnTo>
                      <a:pt x="248" y="371"/>
                    </a:lnTo>
                    <a:lnTo>
                      <a:pt x="258" y="371"/>
                    </a:lnTo>
                    <a:lnTo>
                      <a:pt x="258" y="362"/>
                    </a:lnTo>
                    <a:lnTo>
                      <a:pt x="267" y="352"/>
                    </a:lnTo>
                    <a:lnTo>
                      <a:pt x="267" y="333"/>
                    </a:lnTo>
                    <a:lnTo>
                      <a:pt x="277" y="324"/>
                    </a:lnTo>
                    <a:lnTo>
                      <a:pt x="277" y="314"/>
                    </a:lnTo>
                    <a:lnTo>
                      <a:pt x="286" y="305"/>
                    </a:lnTo>
                    <a:lnTo>
                      <a:pt x="296" y="305"/>
                    </a:lnTo>
                    <a:lnTo>
                      <a:pt x="286" y="305"/>
                    </a:lnTo>
                    <a:lnTo>
                      <a:pt x="286" y="314"/>
                    </a:lnTo>
                    <a:lnTo>
                      <a:pt x="296" y="314"/>
                    </a:lnTo>
                    <a:lnTo>
                      <a:pt x="296" y="324"/>
                    </a:lnTo>
                    <a:lnTo>
                      <a:pt x="305" y="324"/>
                    </a:lnTo>
                    <a:lnTo>
                      <a:pt x="305" y="314"/>
                    </a:lnTo>
                    <a:lnTo>
                      <a:pt x="296" y="314"/>
                    </a:lnTo>
                    <a:lnTo>
                      <a:pt x="296" y="305"/>
                    </a:lnTo>
                    <a:lnTo>
                      <a:pt x="305" y="305"/>
                    </a:lnTo>
                    <a:lnTo>
                      <a:pt x="324" y="295"/>
                    </a:lnTo>
                    <a:lnTo>
                      <a:pt x="343" y="295"/>
                    </a:lnTo>
                    <a:lnTo>
                      <a:pt x="353" y="285"/>
                    </a:lnTo>
                    <a:lnTo>
                      <a:pt x="362" y="285"/>
                    </a:lnTo>
                    <a:lnTo>
                      <a:pt x="372" y="276"/>
                    </a:lnTo>
                    <a:lnTo>
                      <a:pt x="391" y="238"/>
                    </a:lnTo>
                    <a:lnTo>
                      <a:pt x="400" y="228"/>
                    </a:lnTo>
                    <a:lnTo>
                      <a:pt x="400" y="219"/>
                    </a:lnTo>
                    <a:lnTo>
                      <a:pt x="410" y="219"/>
                    </a:lnTo>
                    <a:lnTo>
                      <a:pt x="429" y="219"/>
                    </a:lnTo>
                    <a:lnTo>
                      <a:pt x="438" y="219"/>
                    </a:lnTo>
                    <a:lnTo>
                      <a:pt x="448" y="228"/>
                    </a:lnTo>
                    <a:lnTo>
                      <a:pt x="438" y="228"/>
                    </a:lnTo>
                    <a:lnTo>
                      <a:pt x="429" y="228"/>
                    </a:lnTo>
                    <a:lnTo>
                      <a:pt x="438" y="228"/>
                    </a:lnTo>
                    <a:lnTo>
                      <a:pt x="429" y="238"/>
                    </a:lnTo>
                    <a:lnTo>
                      <a:pt x="419" y="247"/>
                    </a:lnTo>
                    <a:lnTo>
                      <a:pt x="419" y="257"/>
                    </a:lnTo>
                    <a:lnTo>
                      <a:pt x="429" y="257"/>
                    </a:lnTo>
                    <a:lnTo>
                      <a:pt x="419" y="267"/>
                    </a:lnTo>
                    <a:lnTo>
                      <a:pt x="410" y="276"/>
                    </a:lnTo>
                    <a:lnTo>
                      <a:pt x="400" y="276"/>
                    </a:lnTo>
                    <a:lnTo>
                      <a:pt x="391" y="285"/>
                    </a:lnTo>
                    <a:lnTo>
                      <a:pt x="391" y="295"/>
                    </a:lnTo>
                    <a:lnTo>
                      <a:pt x="400" y="295"/>
                    </a:lnTo>
                    <a:lnTo>
                      <a:pt x="410" y="295"/>
                    </a:lnTo>
                    <a:lnTo>
                      <a:pt x="400" y="285"/>
                    </a:lnTo>
                    <a:lnTo>
                      <a:pt x="410" y="285"/>
                    </a:lnTo>
                    <a:lnTo>
                      <a:pt x="419" y="276"/>
                    </a:lnTo>
                    <a:lnTo>
                      <a:pt x="429" y="257"/>
                    </a:lnTo>
                    <a:lnTo>
                      <a:pt x="438" y="257"/>
                    </a:lnTo>
                    <a:lnTo>
                      <a:pt x="438" y="247"/>
                    </a:lnTo>
                    <a:lnTo>
                      <a:pt x="448" y="238"/>
                    </a:lnTo>
                    <a:lnTo>
                      <a:pt x="458" y="228"/>
                    </a:lnTo>
                    <a:lnTo>
                      <a:pt x="467" y="219"/>
                    </a:lnTo>
                    <a:lnTo>
                      <a:pt x="467" y="209"/>
                    </a:lnTo>
                    <a:lnTo>
                      <a:pt x="476" y="209"/>
                    </a:lnTo>
                    <a:lnTo>
                      <a:pt x="486" y="209"/>
                    </a:lnTo>
                    <a:lnTo>
                      <a:pt x="496" y="219"/>
                    </a:lnTo>
                    <a:lnTo>
                      <a:pt x="496" y="238"/>
                    </a:lnTo>
                    <a:lnTo>
                      <a:pt x="505" y="238"/>
                    </a:lnTo>
                    <a:lnTo>
                      <a:pt x="505" y="257"/>
                    </a:lnTo>
                    <a:lnTo>
                      <a:pt x="515" y="257"/>
                    </a:lnTo>
                    <a:lnTo>
                      <a:pt x="515" y="267"/>
                    </a:lnTo>
                    <a:lnTo>
                      <a:pt x="524" y="267"/>
                    </a:lnTo>
                    <a:lnTo>
                      <a:pt x="534" y="267"/>
                    </a:lnTo>
                    <a:lnTo>
                      <a:pt x="534" y="276"/>
                    </a:lnTo>
                    <a:lnTo>
                      <a:pt x="543" y="276"/>
                    </a:lnTo>
                    <a:lnTo>
                      <a:pt x="543" y="267"/>
                    </a:lnTo>
                    <a:lnTo>
                      <a:pt x="553" y="257"/>
                    </a:lnTo>
                    <a:lnTo>
                      <a:pt x="553" y="247"/>
                    </a:lnTo>
                    <a:lnTo>
                      <a:pt x="505" y="190"/>
                    </a:lnTo>
                    <a:lnTo>
                      <a:pt x="505" y="181"/>
                    </a:lnTo>
                    <a:lnTo>
                      <a:pt x="505" y="171"/>
                    </a:lnTo>
                    <a:lnTo>
                      <a:pt x="505" y="162"/>
                    </a:lnTo>
                    <a:lnTo>
                      <a:pt x="496" y="124"/>
                    </a:lnTo>
                    <a:lnTo>
                      <a:pt x="486" y="114"/>
                    </a:lnTo>
                    <a:lnTo>
                      <a:pt x="467" y="104"/>
                    </a:lnTo>
                    <a:lnTo>
                      <a:pt x="458" y="104"/>
                    </a:lnTo>
                    <a:lnTo>
                      <a:pt x="458" y="114"/>
                    </a:lnTo>
                    <a:lnTo>
                      <a:pt x="467" y="124"/>
                    </a:lnTo>
                    <a:lnTo>
                      <a:pt x="458" y="124"/>
                    </a:lnTo>
                    <a:lnTo>
                      <a:pt x="458" y="114"/>
                    </a:lnTo>
                    <a:lnTo>
                      <a:pt x="448" y="95"/>
                    </a:lnTo>
                    <a:lnTo>
                      <a:pt x="448" y="76"/>
                    </a:lnTo>
                    <a:lnTo>
                      <a:pt x="438" y="66"/>
                    </a:lnTo>
                    <a:lnTo>
                      <a:pt x="438" y="57"/>
                    </a:lnTo>
                    <a:lnTo>
                      <a:pt x="438" y="47"/>
                    </a:lnTo>
                    <a:lnTo>
                      <a:pt x="448" y="28"/>
                    </a:lnTo>
                    <a:lnTo>
                      <a:pt x="448" y="19"/>
                    </a:lnTo>
                    <a:lnTo>
                      <a:pt x="448" y="9"/>
                    </a:lnTo>
                    <a:lnTo>
                      <a:pt x="448" y="0"/>
                    </a:lnTo>
                    <a:lnTo>
                      <a:pt x="448" y="9"/>
                    </a:lnTo>
                    <a:lnTo>
                      <a:pt x="458" y="19"/>
                    </a:lnTo>
                    <a:lnTo>
                      <a:pt x="467" y="28"/>
                    </a:lnTo>
                    <a:lnTo>
                      <a:pt x="476" y="28"/>
                    </a:lnTo>
                    <a:lnTo>
                      <a:pt x="476" y="38"/>
                    </a:lnTo>
                    <a:lnTo>
                      <a:pt x="496" y="38"/>
                    </a:lnTo>
                    <a:lnTo>
                      <a:pt x="505" y="38"/>
                    </a:lnTo>
                    <a:lnTo>
                      <a:pt x="515" y="38"/>
                    </a:lnTo>
                    <a:lnTo>
                      <a:pt x="524" y="28"/>
                    </a:lnTo>
                    <a:lnTo>
                      <a:pt x="534" y="28"/>
                    </a:lnTo>
                    <a:lnTo>
                      <a:pt x="543" y="38"/>
                    </a:lnTo>
                    <a:lnTo>
                      <a:pt x="553" y="38"/>
                    </a:lnTo>
                    <a:lnTo>
                      <a:pt x="562" y="28"/>
                    </a:lnTo>
                    <a:lnTo>
                      <a:pt x="572" y="28"/>
                    </a:lnTo>
                    <a:lnTo>
                      <a:pt x="572" y="38"/>
                    </a:lnTo>
                    <a:lnTo>
                      <a:pt x="572" y="47"/>
                    </a:lnTo>
                    <a:lnTo>
                      <a:pt x="601" y="76"/>
                    </a:lnTo>
                    <a:lnTo>
                      <a:pt x="619" y="86"/>
                    </a:lnTo>
                    <a:lnTo>
                      <a:pt x="629" y="86"/>
                    </a:lnTo>
                    <a:lnTo>
                      <a:pt x="629" y="76"/>
                    </a:lnTo>
                    <a:lnTo>
                      <a:pt x="629" y="66"/>
                    </a:lnTo>
                    <a:lnTo>
                      <a:pt x="629" y="57"/>
                    </a:lnTo>
                    <a:lnTo>
                      <a:pt x="619" y="47"/>
                    </a:lnTo>
                    <a:lnTo>
                      <a:pt x="610" y="47"/>
                    </a:lnTo>
                    <a:lnTo>
                      <a:pt x="601" y="38"/>
                    </a:lnTo>
                    <a:lnTo>
                      <a:pt x="591" y="38"/>
                    </a:lnTo>
                    <a:lnTo>
                      <a:pt x="591" y="47"/>
                    </a:lnTo>
                    <a:lnTo>
                      <a:pt x="591" y="38"/>
                    </a:lnTo>
                    <a:lnTo>
                      <a:pt x="591" y="28"/>
                    </a:lnTo>
                    <a:lnTo>
                      <a:pt x="601" y="28"/>
                    </a:lnTo>
                    <a:lnTo>
                      <a:pt x="610" y="19"/>
                    </a:lnTo>
                    <a:lnTo>
                      <a:pt x="610" y="9"/>
                    </a:lnTo>
                    <a:lnTo>
                      <a:pt x="619" y="9"/>
                    </a:lnTo>
                    <a:lnTo>
                      <a:pt x="629" y="9"/>
                    </a:lnTo>
                    <a:lnTo>
                      <a:pt x="648" y="19"/>
                    </a:lnTo>
                    <a:lnTo>
                      <a:pt x="658" y="19"/>
                    </a:lnTo>
                    <a:lnTo>
                      <a:pt x="677" y="28"/>
                    </a:lnTo>
                    <a:lnTo>
                      <a:pt x="667" y="38"/>
                    </a:lnTo>
                    <a:lnTo>
                      <a:pt x="705" y="5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89" name="Freeform 32">
                <a:extLst>
                  <a:ext uri="{FF2B5EF4-FFF2-40B4-BE49-F238E27FC236}">
                    <a16:creationId xmlns:a16="http://schemas.microsoft.com/office/drawing/2014/main" id="{0D22B73B-807A-D144-83E4-B7298A57E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0263" y="6192838"/>
                <a:ext cx="342900" cy="206375"/>
              </a:xfrm>
              <a:custGeom>
                <a:avLst/>
                <a:gdLst>
                  <a:gd name="T0" fmla="*/ 58228 w 954"/>
                  <a:gd name="T1" fmla="*/ 13710 h 572"/>
                  <a:gd name="T2" fmla="*/ 304800 w 954"/>
                  <a:gd name="T3" fmla="*/ 71798 h 572"/>
                  <a:gd name="T4" fmla="*/ 325288 w 954"/>
                  <a:gd name="T5" fmla="*/ 79014 h 572"/>
                  <a:gd name="T6" fmla="*/ 332117 w 954"/>
                  <a:gd name="T7" fmla="*/ 71798 h 572"/>
                  <a:gd name="T8" fmla="*/ 335711 w 954"/>
                  <a:gd name="T9" fmla="*/ 92724 h 572"/>
                  <a:gd name="T10" fmla="*/ 335711 w 954"/>
                  <a:gd name="T11" fmla="*/ 109682 h 572"/>
                  <a:gd name="T12" fmla="*/ 335711 w 954"/>
                  <a:gd name="T13" fmla="*/ 130247 h 572"/>
                  <a:gd name="T14" fmla="*/ 335711 w 954"/>
                  <a:gd name="T15" fmla="*/ 140710 h 572"/>
                  <a:gd name="T16" fmla="*/ 332117 w 954"/>
                  <a:gd name="T17" fmla="*/ 154420 h 572"/>
                  <a:gd name="T18" fmla="*/ 342541 w 954"/>
                  <a:gd name="T19" fmla="*/ 171739 h 572"/>
                  <a:gd name="T20" fmla="*/ 318458 w 954"/>
                  <a:gd name="T21" fmla="*/ 178594 h 572"/>
                  <a:gd name="T22" fmla="*/ 277483 w 954"/>
                  <a:gd name="T23" fmla="*/ 181841 h 572"/>
                  <a:gd name="T24" fmla="*/ 256995 w 954"/>
                  <a:gd name="T25" fmla="*/ 195551 h 572"/>
                  <a:gd name="T26" fmla="*/ 236148 w 954"/>
                  <a:gd name="T27" fmla="*/ 199159 h 572"/>
                  <a:gd name="T28" fmla="*/ 212425 w 954"/>
                  <a:gd name="T29" fmla="*/ 181841 h 572"/>
                  <a:gd name="T30" fmla="*/ 184749 w 954"/>
                  <a:gd name="T31" fmla="*/ 178594 h 572"/>
                  <a:gd name="T32" fmla="*/ 164261 w 954"/>
                  <a:gd name="T33" fmla="*/ 185449 h 572"/>
                  <a:gd name="T34" fmla="*/ 167856 w 954"/>
                  <a:gd name="T35" fmla="*/ 206014 h 572"/>
                  <a:gd name="T36" fmla="*/ 147368 w 954"/>
                  <a:gd name="T37" fmla="*/ 199159 h 572"/>
                  <a:gd name="T38" fmla="*/ 136944 w 954"/>
                  <a:gd name="T39" fmla="*/ 192304 h 572"/>
                  <a:gd name="T40" fmla="*/ 116457 w 954"/>
                  <a:gd name="T41" fmla="*/ 178594 h 572"/>
                  <a:gd name="T42" fmla="*/ 116457 w 954"/>
                  <a:gd name="T43" fmla="*/ 164884 h 572"/>
                  <a:gd name="T44" fmla="*/ 95969 w 954"/>
                  <a:gd name="T45" fmla="*/ 137463 h 572"/>
                  <a:gd name="T46" fmla="*/ 78716 w 954"/>
                  <a:gd name="T47" fmla="*/ 130247 h 572"/>
                  <a:gd name="T48" fmla="*/ 65058 w 954"/>
                  <a:gd name="T49" fmla="*/ 130247 h 572"/>
                  <a:gd name="T50" fmla="*/ 58228 w 954"/>
                  <a:gd name="T51" fmla="*/ 143957 h 572"/>
                  <a:gd name="T52" fmla="*/ 41335 w 954"/>
                  <a:gd name="T53" fmla="*/ 143957 h 572"/>
                  <a:gd name="T54" fmla="*/ 27676 w 954"/>
                  <a:gd name="T55" fmla="*/ 143957 h 572"/>
                  <a:gd name="T56" fmla="*/ 17253 w 954"/>
                  <a:gd name="T57" fmla="*/ 137463 h 572"/>
                  <a:gd name="T58" fmla="*/ 13658 w 954"/>
                  <a:gd name="T59" fmla="*/ 133855 h 572"/>
                  <a:gd name="T60" fmla="*/ 0 w 954"/>
                  <a:gd name="T61" fmla="*/ 123392 h 572"/>
                  <a:gd name="T62" fmla="*/ 17253 w 954"/>
                  <a:gd name="T63" fmla="*/ 106435 h 572"/>
                  <a:gd name="T64" fmla="*/ 13658 w 954"/>
                  <a:gd name="T65" fmla="*/ 85869 h 572"/>
                  <a:gd name="T66" fmla="*/ 24082 w 954"/>
                  <a:gd name="T67" fmla="*/ 99580 h 572"/>
                  <a:gd name="T68" fmla="*/ 37741 w 954"/>
                  <a:gd name="T69" fmla="*/ 85869 h 572"/>
                  <a:gd name="T70" fmla="*/ 17253 w 954"/>
                  <a:gd name="T71" fmla="*/ 82261 h 572"/>
                  <a:gd name="T72" fmla="*/ 13658 w 954"/>
                  <a:gd name="T73" fmla="*/ 71798 h 572"/>
                  <a:gd name="T74" fmla="*/ 37741 w 954"/>
                  <a:gd name="T75" fmla="*/ 65304 h 572"/>
                  <a:gd name="T76" fmla="*/ 44570 w 954"/>
                  <a:gd name="T77" fmla="*/ 54841 h 572"/>
                  <a:gd name="T78" fmla="*/ 54993 w 954"/>
                  <a:gd name="T79" fmla="*/ 44378 h 572"/>
                  <a:gd name="T80" fmla="*/ 58228 w 954"/>
                  <a:gd name="T81" fmla="*/ 34276 h 572"/>
                  <a:gd name="T82" fmla="*/ 54993 w 954"/>
                  <a:gd name="T83" fmla="*/ 20565 h 572"/>
                  <a:gd name="T84" fmla="*/ 48164 w 954"/>
                  <a:gd name="T85" fmla="*/ 6494 h 572"/>
                  <a:gd name="T86" fmla="*/ 65058 w 954"/>
                  <a:gd name="T87" fmla="*/ 13710 h 572"/>
                  <a:gd name="T88" fmla="*/ 78716 w 954"/>
                  <a:gd name="T89" fmla="*/ 20565 h 572"/>
                  <a:gd name="T90" fmla="*/ 113222 w 954"/>
                  <a:gd name="T91" fmla="*/ 16957 h 572"/>
                  <a:gd name="T92" fmla="*/ 140539 w 954"/>
                  <a:gd name="T93" fmla="*/ 30668 h 572"/>
                  <a:gd name="T94" fmla="*/ 161026 w 954"/>
                  <a:gd name="T95" fmla="*/ 47986 h 572"/>
                  <a:gd name="T96" fmla="*/ 167856 w 954"/>
                  <a:gd name="T97" fmla="*/ 65304 h 572"/>
                  <a:gd name="T98" fmla="*/ 178279 w 954"/>
                  <a:gd name="T99" fmla="*/ 82261 h 572"/>
                  <a:gd name="T100" fmla="*/ 191938 w 954"/>
                  <a:gd name="T101" fmla="*/ 95972 h 572"/>
                  <a:gd name="T102" fmla="*/ 195173 w 954"/>
                  <a:gd name="T103" fmla="*/ 102827 h 572"/>
                  <a:gd name="T104" fmla="*/ 212425 w 954"/>
                  <a:gd name="T105" fmla="*/ 113290 h 572"/>
                  <a:gd name="T106" fmla="*/ 232913 w 954"/>
                  <a:gd name="T107" fmla="*/ 113290 h 572"/>
                  <a:gd name="T108" fmla="*/ 232913 w 954"/>
                  <a:gd name="T109" fmla="*/ 99580 h 572"/>
                  <a:gd name="T110" fmla="*/ 236148 w 954"/>
                  <a:gd name="T111" fmla="*/ 85869 h 572"/>
                  <a:gd name="T112" fmla="*/ 246572 w 954"/>
                  <a:gd name="T113" fmla="*/ 89116 h 572"/>
                  <a:gd name="T114" fmla="*/ 267059 w 954"/>
                  <a:gd name="T115" fmla="*/ 79014 h 572"/>
                  <a:gd name="T116" fmla="*/ 277483 w 954"/>
                  <a:gd name="T117" fmla="*/ 61696 h 572"/>
                  <a:gd name="T118" fmla="*/ 291142 w 954"/>
                  <a:gd name="T119" fmla="*/ 51594 h 572"/>
                  <a:gd name="T120" fmla="*/ 301206 w 954"/>
                  <a:gd name="T121" fmla="*/ 58088 h 5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54" h="572">
                    <a:moveTo>
                      <a:pt x="153" y="28"/>
                    </a:moveTo>
                    <a:lnTo>
                      <a:pt x="153" y="18"/>
                    </a:lnTo>
                    <a:lnTo>
                      <a:pt x="153" y="28"/>
                    </a:lnTo>
                    <a:lnTo>
                      <a:pt x="153" y="38"/>
                    </a:lnTo>
                    <a:lnTo>
                      <a:pt x="153" y="47"/>
                    </a:lnTo>
                    <a:lnTo>
                      <a:pt x="162" y="47"/>
                    </a:lnTo>
                    <a:lnTo>
                      <a:pt x="162" y="38"/>
                    </a:lnTo>
                    <a:lnTo>
                      <a:pt x="162" y="28"/>
                    </a:lnTo>
                    <a:lnTo>
                      <a:pt x="153" y="28"/>
                    </a:lnTo>
                    <a:close/>
                    <a:moveTo>
                      <a:pt x="819" y="209"/>
                    </a:moveTo>
                    <a:lnTo>
                      <a:pt x="829" y="209"/>
                    </a:lnTo>
                    <a:lnTo>
                      <a:pt x="829" y="199"/>
                    </a:lnTo>
                    <a:lnTo>
                      <a:pt x="838" y="199"/>
                    </a:lnTo>
                    <a:lnTo>
                      <a:pt x="848" y="199"/>
                    </a:lnTo>
                    <a:lnTo>
                      <a:pt x="857" y="199"/>
                    </a:lnTo>
                    <a:lnTo>
                      <a:pt x="857" y="209"/>
                    </a:lnTo>
                    <a:lnTo>
                      <a:pt x="867" y="209"/>
                    </a:lnTo>
                    <a:lnTo>
                      <a:pt x="886" y="209"/>
                    </a:lnTo>
                    <a:lnTo>
                      <a:pt x="895" y="199"/>
                    </a:lnTo>
                    <a:lnTo>
                      <a:pt x="895" y="209"/>
                    </a:lnTo>
                    <a:lnTo>
                      <a:pt x="905" y="219"/>
                    </a:lnTo>
                    <a:lnTo>
                      <a:pt x="905" y="228"/>
                    </a:lnTo>
                    <a:lnTo>
                      <a:pt x="905" y="238"/>
                    </a:lnTo>
                    <a:lnTo>
                      <a:pt x="915" y="228"/>
                    </a:lnTo>
                    <a:lnTo>
                      <a:pt x="915" y="219"/>
                    </a:lnTo>
                    <a:lnTo>
                      <a:pt x="924" y="219"/>
                    </a:lnTo>
                    <a:lnTo>
                      <a:pt x="924" y="209"/>
                    </a:lnTo>
                    <a:lnTo>
                      <a:pt x="924" y="199"/>
                    </a:lnTo>
                    <a:lnTo>
                      <a:pt x="934" y="209"/>
                    </a:lnTo>
                    <a:lnTo>
                      <a:pt x="943" y="219"/>
                    </a:lnTo>
                    <a:lnTo>
                      <a:pt x="943" y="228"/>
                    </a:lnTo>
                    <a:lnTo>
                      <a:pt x="934" y="228"/>
                    </a:lnTo>
                    <a:lnTo>
                      <a:pt x="934" y="238"/>
                    </a:lnTo>
                    <a:lnTo>
                      <a:pt x="934" y="247"/>
                    </a:lnTo>
                    <a:lnTo>
                      <a:pt x="934" y="257"/>
                    </a:lnTo>
                    <a:lnTo>
                      <a:pt x="943" y="266"/>
                    </a:lnTo>
                    <a:lnTo>
                      <a:pt x="943" y="276"/>
                    </a:lnTo>
                    <a:lnTo>
                      <a:pt x="953" y="276"/>
                    </a:lnTo>
                    <a:lnTo>
                      <a:pt x="943" y="285"/>
                    </a:lnTo>
                    <a:lnTo>
                      <a:pt x="943" y="295"/>
                    </a:lnTo>
                    <a:lnTo>
                      <a:pt x="934" y="295"/>
                    </a:lnTo>
                    <a:lnTo>
                      <a:pt x="934" y="304"/>
                    </a:lnTo>
                    <a:lnTo>
                      <a:pt x="934" y="314"/>
                    </a:lnTo>
                    <a:lnTo>
                      <a:pt x="943" y="323"/>
                    </a:lnTo>
                    <a:lnTo>
                      <a:pt x="934" y="323"/>
                    </a:lnTo>
                    <a:lnTo>
                      <a:pt x="934" y="333"/>
                    </a:lnTo>
                    <a:lnTo>
                      <a:pt x="934" y="342"/>
                    </a:lnTo>
                    <a:lnTo>
                      <a:pt x="934" y="352"/>
                    </a:lnTo>
                    <a:lnTo>
                      <a:pt x="934" y="361"/>
                    </a:lnTo>
                    <a:lnTo>
                      <a:pt x="943" y="371"/>
                    </a:lnTo>
                    <a:lnTo>
                      <a:pt x="934" y="371"/>
                    </a:lnTo>
                    <a:lnTo>
                      <a:pt x="934" y="381"/>
                    </a:lnTo>
                    <a:lnTo>
                      <a:pt x="924" y="381"/>
                    </a:lnTo>
                    <a:lnTo>
                      <a:pt x="915" y="390"/>
                    </a:lnTo>
                    <a:lnTo>
                      <a:pt x="924" y="390"/>
                    </a:lnTo>
                    <a:lnTo>
                      <a:pt x="934" y="390"/>
                    </a:lnTo>
                    <a:lnTo>
                      <a:pt x="934" y="399"/>
                    </a:lnTo>
                    <a:lnTo>
                      <a:pt x="934" y="409"/>
                    </a:lnTo>
                    <a:lnTo>
                      <a:pt x="924" y="409"/>
                    </a:lnTo>
                    <a:lnTo>
                      <a:pt x="915" y="419"/>
                    </a:lnTo>
                    <a:lnTo>
                      <a:pt x="915" y="428"/>
                    </a:lnTo>
                    <a:lnTo>
                      <a:pt x="934" y="428"/>
                    </a:lnTo>
                    <a:lnTo>
                      <a:pt x="924" y="428"/>
                    </a:lnTo>
                    <a:lnTo>
                      <a:pt x="924" y="438"/>
                    </a:lnTo>
                    <a:lnTo>
                      <a:pt x="915" y="438"/>
                    </a:lnTo>
                    <a:lnTo>
                      <a:pt x="915" y="447"/>
                    </a:lnTo>
                    <a:lnTo>
                      <a:pt x="915" y="457"/>
                    </a:lnTo>
                    <a:lnTo>
                      <a:pt x="934" y="457"/>
                    </a:lnTo>
                    <a:lnTo>
                      <a:pt x="934" y="466"/>
                    </a:lnTo>
                    <a:lnTo>
                      <a:pt x="953" y="476"/>
                    </a:lnTo>
                    <a:lnTo>
                      <a:pt x="953" y="485"/>
                    </a:lnTo>
                    <a:lnTo>
                      <a:pt x="943" y="495"/>
                    </a:lnTo>
                    <a:lnTo>
                      <a:pt x="934" y="495"/>
                    </a:lnTo>
                    <a:lnTo>
                      <a:pt x="915" y="495"/>
                    </a:lnTo>
                    <a:lnTo>
                      <a:pt x="905" y="495"/>
                    </a:lnTo>
                    <a:lnTo>
                      <a:pt x="895" y="495"/>
                    </a:lnTo>
                    <a:lnTo>
                      <a:pt x="886" y="495"/>
                    </a:lnTo>
                    <a:lnTo>
                      <a:pt x="857" y="504"/>
                    </a:lnTo>
                    <a:lnTo>
                      <a:pt x="848" y="504"/>
                    </a:lnTo>
                    <a:lnTo>
                      <a:pt x="838" y="504"/>
                    </a:lnTo>
                    <a:lnTo>
                      <a:pt x="810" y="504"/>
                    </a:lnTo>
                    <a:lnTo>
                      <a:pt x="791" y="495"/>
                    </a:lnTo>
                    <a:lnTo>
                      <a:pt x="781" y="495"/>
                    </a:lnTo>
                    <a:lnTo>
                      <a:pt x="772" y="504"/>
                    </a:lnTo>
                    <a:lnTo>
                      <a:pt x="762" y="514"/>
                    </a:lnTo>
                    <a:lnTo>
                      <a:pt x="753" y="514"/>
                    </a:lnTo>
                    <a:lnTo>
                      <a:pt x="743" y="523"/>
                    </a:lnTo>
                    <a:lnTo>
                      <a:pt x="743" y="533"/>
                    </a:lnTo>
                    <a:lnTo>
                      <a:pt x="734" y="542"/>
                    </a:lnTo>
                    <a:lnTo>
                      <a:pt x="724" y="542"/>
                    </a:lnTo>
                    <a:lnTo>
                      <a:pt x="715" y="542"/>
                    </a:lnTo>
                    <a:lnTo>
                      <a:pt x="705" y="542"/>
                    </a:lnTo>
                    <a:lnTo>
                      <a:pt x="705" y="552"/>
                    </a:lnTo>
                    <a:lnTo>
                      <a:pt x="696" y="552"/>
                    </a:lnTo>
                    <a:lnTo>
                      <a:pt x="696" y="562"/>
                    </a:lnTo>
                    <a:lnTo>
                      <a:pt x="686" y="562"/>
                    </a:lnTo>
                    <a:lnTo>
                      <a:pt x="677" y="552"/>
                    </a:lnTo>
                    <a:lnTo>
                      <a:pt x="657" y="552"/>
                    </a:lnTo>
                    <a:lnTo>
                      <a:pt x="648" y="562"/>
                    </a:lnTo>
                    <a:lnTo>
                      <a:pt x="639" y="552"/>
                    </a:lnTo>
                    <a:lnTo>
                      <a:pt x="619" y="552"/>
                    </a:lnTo>
                    <a:lnTo>
                      <a:pt x="610" y="552"/>
                    </a:lnTo>
                    <a:lnTo>
                      <a:pt x="610" y="542"/>
                    </a:lnTo>
                    <a:lnTo>
                      <a:pt x="610" y="533"/>
                    </a:lnTo>
                    <a:lnTo>
                      <a:pt x="591" y="504"/>
                    </a:lnTo>
                    <a:lnTo>
                      <a:pt x="581" y="504"/>
                    </a:lnTo>
                    <a:lnTo>
                      <a:pt x="572" y="504"/>
                    </a:lnTo>
                    <a:lnTo>
                      <a:pt x="562" y="504"/>
                    </a:lnTo>
                    <a:lnTo>
                      <a:pt x="553" y="495"/>
                    </a:lnTo>
                    <a:lnTo>
                      <a:pt x="534" y="485"/>
                    </a:lnTo>
                    <a:lnTo>
                      <a:pt x="524" y="485"/>
                    </a:lnTo>
                    <a:lnTo>
                      <a:pt x="514" y="495"/>
                    </a:lnTo>
                    <a:lnTo>
                      <a:pt x="505" y="495"/>
                    </a:lnTo>
                    <a:lnTo>
                      <a:pt x="496" y="495"/>
                    </a:lnTo>
                    <a:lnTo>
                      <a:pt x="486" y="495"/>
                    </a:lnTo>
                    <a:lnTo>
                      <a:pt x="476" y="495"/>
                    </a:lnTo>
                    <a:lnTo>
                      <a:pt x="467" y="495"/>
                    </a:lnTo>
                    <a:lnTo>
                      <a:pt x="467" y="504"/>
                    </a:lnTo>
                    <a:lnTo>
                      <a:pt x="457" y="514"/>
                    </a:lnTo>
                    <a:lnTo>
                      <a:pt x="457" y="523"/>
                    </a:lnTo>
                    <a:lnTo>
                      <a:pt x="457" y="533"/>
                    </a:lnTo>
                    <a:lnTo>
                      <a:pt x="457" y="542"/>
                    </a:lnTo>
                    <a:lnTo>
                      <a:pt x="467" y="542"/>
                    </a:lnTo>
                    <a:lnTo>
                      <a:pt x="467" y="552"/>
                    </a:lnTo>
                    <a:lnTo>
                      <a:pt x="467" y="562"/>
                    </a:lnTo>
                    <a:lnTo>
                      <a:pt x="467" y="571"/>
                    </a:lnTo>
                    <a:lnTo>
                      <a:pt x="457" y="571"/>
                    </a:lnTo>
                    <a:lnTo>
                      <a:pt x="448" y="562"/>
                    </a:lnTo>
                    <a:lnTo>
                      <a:pt x="438" y="562"/>
                    </a:lnTo>
                    <a:lnTo>
                      <a:pt x="438" y="571"/>
                    </a:lnTo>
                    <a:lnTo>
                      <a:pt x="429" y="571"/>
                    </a:lnTo>
                    <a:lnTo>
                      <a:pt x="419" y="562"/>
                    </a:lnTo>
                    <a:lnTo>
                      <a:pt x="410" y="552"/>
                    </a:lnTo>
                    <a:lnTo>
                      <a:pt x="410" y="542"/>
                    </a:lnTo>
                    <a:lnTo>
                      <a:pt x="410" y="533"/>
                    </a:lnTo>
                    <a:lnTo>
                      <a:pt x="400" y="533"/>
                    </a:lnTo>
                    <a:lnTo>
                      <a:pt x="391" y="533"/>
                    </a:lnTo>
                    <a:lnTo>
                      <a:pt x="391" y="542"/>
                    </a:lnTo>
                    <a:lnTo>
                      <a:pt x="381" y="542"/>
                    </a:lnTo>
                    <a:lnTo>
                      <a:pt x="381" y="533"/>
                    </a:lnTo>
                    <a:lnTo>
                      <a:pt x="372" y="514"/>
                    </a:lnTo>
                    <a:lnTo>
                      <a:pt x="372" y="504"/>
                    </a:lnTo>
                    <a:lnTo>
                      <a:pt x="362" y="504"/>
                    </a:lnTo>
                    <a:lnTo>
                      <a:pt x="353" y="504"/>
                    </a:lnTo>
                    <a:lnTo>
                      <a:pt x="343" y="514"/>
                    </a:lnTo>
                    <a:lnTo>
                      <a:pt x="334" y="504"/>
                    </a:lnTo>
                    <a:lnTo>
                      <a:pt x="324" y="495"/>
                    </a:lnTo>
                    <a:lnTo>
                      <a:pt x="315" y="485"/>
                    </a:lnTo>
                    <a:lnTo>
                      <a:pt x="315" y="476"/>
                    </a:lnTo>
                    <a:lnTo>
                      <a:pt x="315" y="466"/>
                    </a:lnTo>
                    <a:lnTo>
                      <a:pt x="305" y="466"/>
                    </a:lnTo>
                    <a:lnTo>
                      <a:pt x="315" y="466"/>
                    </a:lnTo>
                    <a:lnTo>
                      <a:pt x="315" y="457"/>
                    </a:lnTo>
                    <a:lnTo>
                      <a:pt x="324" y="457"/>
                    </a:lnTo>
                    <a:lnTo>
                      <a:pt x="324" y="447"/>
                    </a:lnTo>
                    <a:lnTo>
                      <a:pt x="324" y="438"/>
                    </a:lnTo>
                    <a:lnTo>
                      <a:pt x="315" y="428"/>
                    </a:lnTo>
                    <a:lnTo>
                      <a:pt x="305" y="409"/>
                    </a:lnTo>
                    <a:lnTo>
                      <a:pt x="276" y="390"/>
                    </a:lnTo>
                    <a:lnTo>
                      <a:pt x="267" y="390"/>
                    </a:lnTo>
                    <a:lnTo>
                      <a:pt x="267" y="381"/>
                    </a:lnTo>
                    <a:lnTo>
                      <a:pt x="267" y="371"/>
                    </a:lnTo>
                    <a:lnTo>
                      <a:pt x="248" y="371"/>
                    </a:lnTo>
                    <a:lnTo>
                      <a:pt x="248" y="381"/>
                    </a:lnTo>
                    <a:lnTo>
                      <a:pt x="238" y="371"/>
                    </a:lnTo>
                    <a:lnTo>
                      <a:pt x="229" y="371"/>
                    </a:lnTo>
                    <a:lnTo>
                      <a:pt x="229" y="361"/>
                    </a:lnTo>
                    <a:lnTo>
                      <a:pt x="219" y="361"/>
                    </a:lnTo>
                    <a:lnTo>
                      <a:pt x="219" y="352"/>
                    </a:lnTo>
                    <a:lnTo>
                      <a:pt x="210" y="361"/>
                    </a:lnTo>
                    <a:lnTo>
                      <a:pt x="200" y="361"/>
                    </a:lnTo>
                    <a:lnTo>
                      <a:pt x="200" y="352"/>
                    </a:lnTo>
                    <a:lnTo>
                      <a:pt x="191" y="352"/>
                    </a:lnTo>
                    <a:lnTo>
                      <a:pt x="181" y="352"/>
                    </a:lnTo>
                    <a:lnTo>
                      <a:pt x="181" y="361"/>
                    </a:lnTo>
                    <a:lnTo>
                      <a:pt x="172" y="371"/>
                    </a:lnTo>
                    <a:lnTo>
                      <a:pt x="172" y="381"/>
                    </a:lnTo>
                    <a:lnTo>
                      <a:pt x="181" y="381"/>
                    </a:lnTo>
                    <a:lnTo>
                      <a:pt x="181" y="390"/>
                    </a:lnTo>
                    <a:lnTo>
                      <a:pt x="172" y="409"/>
                    </a:lnTo>
                    <a:lnTo>
                      <a:pt x="162" y="409"/>
                    </a:lnTo>
                    <a:lnTo>
                      <a:pt x="162" y="399"/>
                    </a:lnTo>
                    <a:lnTo>
                      <a:pt x="162" y="390"/>
                    </a:lnTo>
                    <a:lnTo>
                      <a:pt x="153" y="390"/>
                    </a:lnTo>
                    <a:lnTo>
                      <a:pt x="153" y="399"/>
                    </a:lnTo>
                    <a:lnTo>
                      <a:pt x="143" y="399"/>
                    </a:lnTo>
                    <a:lnTo>
                      <a:pt x="134" y="399"/>
                    </a:lnTo>
                    <a:lnTo>
                      <a:pt x="124" y="399"/>
                    </a:lnTo>
                    <a:lnTo>
                      <a:pt x="115" y="399"/>
                    </a:lnTo>
                    <a:lnTo>
                      <a:pt x="105" y="399"/>
                    </a:lnTo>
                    <a:lnTo>
                      <a:pt x="105" y="390"/>
                    </a:lnTo>
                    <a:lnTo>
                      <a:pt x="95" y="390"/>
                    </a:lnTo>
                    <a:lnTo>
                      <a:pt x="95" y="381"/>
                    </a:lnTo>
                    <a:lnTo>
                      <a:pt x="86" y="381"/>
                    </a:lnTo>
                    <a:lnTo>
                      <a:pt x="86" y="390"/>
                    </a:lnTo>
                    <a:lnTo>
                      <a:pt x="77" y="399"/>
                    </a:lnTo>
                    <a:lnTo>
                      <a:pt x="67" y="399"/>
                    </a:lnTo>
                    <a:lnTo>
                      <a:pt x="67" y="390"/>
                    </a:lnTo>
                    <a:lnTo>
                      <a:pt x="77" y="390"/>
                    </a:lnTo>
                    <a:lnTo>
                      <a:pt x="77" y="381"/>
                    </a:lnTo>
                    <a:lnTo>
                      <a:pt x="67" y="381"/>
                    </a:lnTo>
                    <a:lnTo>
                      <a:pt x="57" y="381"/>
                    </a:lnTo>
                    <a:lnTo>
                      <a:pt x="48" y="381"/>
                    </a:lnTo>
                    <a:lnTo>
                      <a:pt x="48" y="390"/>
                    </a:lnTo>
                    <a:lnTo>
                      <a:pt x="38" y="390"/>
                    </a:lnTo>
                    <a:lnTo>
                      <a:pt x="38" y="381"/>
                    </a:lnTo>
                    <a:lnTo>
                      <a:pt x="38" y="371"/>
                    </a:lnTo>
                    <a:lnTo>
                      <a:pt x="48" y="371"/>
                    </a:lnTo>
                    <a:lnTo>
                      <a:pt x="48" y="361"/>
                    </a:lnTo>
                    <a:lnTo>
                      <a:pt x="38" y="371"/>
                    </a:lnTo>
                    <a:lnTo>
                      <a:pt x="29" y="371"/>
                    </a:lnTo>
                    <a:lnTo>
                      <a:pt x="29" y="390"/>
                    </a:lnTo>
                    <a:lnTo>
                      <a:pt x="29" y="399"/>
                    </a:lnTo>
                    <a:lnTo>
                      <a:pt x="29" y="390"/>
                    </a:lnTo>
                    <a:lnTo>
                      <a:pt x="19" y="381"/>
                    </a:lnTo>
                    <a:lnTo>
                      <a:pt x="19" y="361"/>
                    </a:lnTo>
                    <a:lnTo>
                      <a:pt x="0" y="342"/>
                    </a:lnTo>
                    <a:lnTo>
                      <a:pt x="10" y="333"/>
                    </a:lnTo>
                    <a:lnTo>
                      <a:pt x="19" y="323"/>
                    </a:lnTo>
                    <a:lnTo>
                      <a:pt x="29" y="314"/>
                    </a:lnTo>
                    <a:lnTo>
                      <a:pt x="38" y="314"/>
                    </a:lnTo>
                    <a:lnTo>
                      <a:pt x="48" y="314"/>
                    </a:lnTo>
                    <a:lnTo>
                      <a:pt x="48" y="304"/>
                    </a:lnTo>
                    <a:lnTo>
                      <a:pt x="48" y="295"/>
                    </a:lnTo>
                    <a:lnTo>
                      <a:pt x="48" y="285"/>
                    </a:lnTo>
                    <a:lnTo>
                      <a:pt x="38" y="276"/>
                    </a:lnTo>
                    <a:lnTo>
                      <a:pt x="29" y="257"/>
                    </a:lnTo>
                    <a:lnTo>
                      <a:pt x="19" y="257"/>
                    </a:lnTo>
                    <a:lnTo>
                      <a:pt x="19" y="247"/>
                    </a:lnTo>
                    <a:lnTo>
                      <a:pt x="29" y="247"/>
                    </a:lnTo>
                    <a:lnTo>
                      <a:pt x="38" y="238"/>
                    </a:lnTo>
                    <a:lnTo>
                      <a:pt x="38" y="247"/>
                    </a:lnTo>
                    <a:lnTo>
                      <a:pt x="38" y="257"/>
                    </a:lnTo>
                    <a:lnTo>
                      <a:pt x="48" y="257"/>
                    </a:lnTo>
                    <a:lnTo>
                      <a:pt x="57" y="257"/>
                    </a:lnTo>
                    <a:lnTo>
                      <a:pt x="57" y="266"/>
                    </a:lnTo>
                    <a:lnTo>
                      <a:pt x="67" y="266"/>
                    </a:lnTo>
                    <a:lnTo>
                      <a:pt x="67" y="276"/>
                    </a:lnTo>
                    <a:lnTo>
                      <a:pt x="77" y="276"/>
                    </a:lnTo>
                    <a:lnTo>
                      <a:pt x="86" y="276"/>
                    </a:lnTo>
                    <a:lnTo>
                      <a:pt x="86" y="266"/>
                    </a:lnTo>
                    <a:lnTo>
                      <a:pt x="86" y="257"/>
                    </a:lnTo>
                    <a:lnTo>
                      <a:pt x="95" y="247"/>
                    </a:lnTo>
                    <a:lnTo>
                      <a:pt x="105" y="247"/>
                    </a:lnTo>
                    <a:lnTo>
                      <a:pt x="105" y="238"/>
                    </a:lnTo>
                    <a:lnTo>
                      <a:pt x="86" y="228"/>
                    </a:lnTo>
                    <a:lnTo>
                      <a:pt x="86" y="209"/>
                    </a:lnTo>
                    <a:lnTo>
                      <a:pt x="77" y="209"/>
                    </a:lnTo>
                    <a:lnTo>
                      <a:pt x="67" y="209"/>
                    </a:lnTo>
                    <a:lnTo>
                      <a:pt x="67" y="219"/>
                    </a:lnTo>
                    <a:lnTo>
                      <a:pt x="57" y="219"/>
                    </a:lnTo>
                    <a:lnTo>
                      <a:pt x="48" y="228"/>
                    </a:lnTo>
                    <a:lnTo>
                      <a:pt x="38" y="228"/>
                    </a:lnTo>
                    <a:lnTo>
                      <a:pt x="29" y="228"/>
                    </a:lnTo>
                    <a:lnTo>
                      <a:pt x="29" y="219"/>
                    </a:lnTo>
                    <a:lnTo>
                      <a:pt x="29" y="209"/>
                    </a:lnTo>
                    <a:lnTo>
                      <a:pt x="29" y="199"/>
                    </a:lnTo>
                    <a:lnTo>
                      <a:pt x="29" y="190"/>
                    </a:lnTo>
                    <a:lnTo>
                      <a:pt x="38" y="199"/>
                    </a:lnTo>
                    <a:lnTo>
                      <a:pt x="38" y="209"/>
                    </a:lnTo>
                    <a:lnTo>
                      <a:pt x="48" y="209"/>
                    </a:lnTo>
                    <a:lnTo>
                      <a:pt x="67" y="199"/>
                    </a:lnTo>
                    <a:lnTo>
                      <a:pt x="77" y="199"/>
                    </a:lnTo>
                    <a:lnTo>
                      <a:pt x="86" y="199"/>
                    </a:lnTo>
                    <a:lnTo>
                      <a:pt x="95" y="199"/>
                    </a:lnTo>
                    <a:lnTo>
                      <a:pt x="105" y="181"/>
                    </a:lnTo>
                    <a:lnTo>
                      <a:pt x="115" y="181"/>
                    </a:lnTo>
                    <a:lnTo>
                      <a:pt x="124" y="181"/>
                    </a:lnTo>
                    <a:lnTo>
                      <a:pt x="134" y="181"/>
                    </a:lnTo>
                    <a:lnTo>
                      <a:pt x="134" y="171"/>
                    </a:lnTo>
                    <a:lnTo>
                      <a:pt x="134" y="161"/>
                    </a:lnTo>
                    <a:lnTo>
                      <a:pt x="124" y="161"/>
                    </a:lnTo>
                    <a:lnTo>
                      <a:pt x="124" y="152"/>
                    </a:lnTo>
                    <a:lnTo>
                      <a:pt x="134" y="143"/>
                    </a:lnTo>
                    <a:lnTo>
                      <a:pt x="134" y="133"/>
                    </a:lnTo>
                    <a:lnTo>
                      <a:pt x="143" y="133"/>
                    </a:lnTo>
                    <a:lnTo>
                      <a:pt x="143" y="143"/>
                    </a:lnTo>
                    <a:lnTo>
                      <a:pt x="153" y="143"/>
                    </a:lnTo>
                    <a:lnTo>
                      <a:pt x="153" y="133"/>
                    </a:lnTo>
                    <a:lnTo>
                      <a:pt x="153" y="123"/>
                    </a:lnTo>
                    <a:lnTo>
                      <a:pt x="162" y="123"/>
                    </a:lnTo>
                    <a:lnTo>
                      <a:pt x="172" y="123"/>
                    </a:lnTo>
                    <a:lnTo>
                      <a:pt x="172" y="114"/>
                    </a:lnTo>
                    <a:lnTo>
                      <a:pt x="172" y="104"/>
                    </a:lnTo>
                    <a:lnTo>
                      <a:pt x="162" y="104"/>
                    </a:lnTo>
                    <a:lnTo>
                      <a:pt x="172" y="95"/>
                    </a:lnTo>
                    <a:lnTo>
                      <a:pt x="162" y="95"/>
                    </a:lnTo>
                    <a:lnTo>
                      <a:pt x="162" y="85"/>
                    </a:lnTo>
                    <a:lnTo>
                      <a:pt x="172" y="85"/>
                    </a:lnTo>
                    <a:lnTo>
                      <a:pt x="172" y="76"/>
                    </a:lnTo>
                    <a:lnTo>
                      <a:pt x="172" y="66"/>
                    </a:lnTo>
                    <a:lnTo>
                      <a:pt x="162" y="76"/>
                    </a:lnTo>
                    <a:lnTo>
                      <a:pt x="162" y="66"/>
                    </a:lnTo>
                    <a:lnTo>
                      <a:pt x="153" y="57"/>
                    </a:lnTo>
                    <a:lnTo>
                      <a:pt x="143" y="57"/>
                    </a:lnTo>
                    <a:lnTo>
                      <a:pt x="143" y="47"/>
                    </a:lnTo>
                    <a:lnTo>
                      <a:pt x="134" y="47"/>
                    </a:lnTo>
                    <a:lnTo>
                      <a:pt x="143" y="38"/>
                    </a:lnTo>
                    <a:lnTo>
                      <a:pt x="143" y="28"/>
                    </a:lnTo>
                    <a:lnTo>
                      <a:pt x="134" y="28"/>
                    </a:lnTo>
                    <a:lnTo>
                      <a:pt x="134" y="18"/>
                    </a:lnTo>
                    <a:lnTo>
                      <a:pt x="143" y="18"/>
                    </a:lnTo>
                    <a:lnTo>
                      <a:pt x="162" y="9"/>
                    </a:lnTo>
                    <a:lnTo>
                      <a:pt x="162" y="0"/>
                    </a:lnTo>
                    <a:lnTo>
                      <a:pt x="172" y="18"/>
                    </a:lnTo>
                    <a:lnTo>
                      <a:pt x="172" y="28"/>
                    </a:lnTo>
                    <a:lnTo>
                      <a:pt x="172" y="38"/>
                    </a:lnTo>
                    <a:lnTo>
                      <a:pt x="181" y="38"/>
                    </a:lnTo>
                    <a:lnTo>
                      <a:pt x="181" y="47"/>
                    </a:lnTo>
                    <a:lnTo>
                      <a:pt x="191" y="47"/>
                    </a:lnTo>
                    <a:lnTo>
                      <a:pt x="200" y="38"/>
                    </a:lnTo>
                    <a:lnTo>
                      <a:pt x="210" y="38"/>
                    </a:lnTo>
                    <a:lnTo>
                      <a:pt x="210" y="47"/>
                    </a:lnTo>
                    <a:lnTo>
                      <a:pt x="210" y="57"/>
                    </a:lnTo>
                    <a:lnTo>
                      <a:pt x="219" y="57"/>
                    </a:lnTo>
                    <a:lnTo>
                      <a:pt x="258" y="66"/>
                    </a:lnTo>
                    <a:lnTo>
                      <a:pt x="267" y="76"/>
                    </a:lnTo>
                    <a:lnTo>
                      <a:pt x="276" y="76"/>
                    </a:lnTo>
                    <a:lnTo>
                      <a:pt x="286" y="66"/>
                    </a:lnTo>
                    <a:lnTo>
                      <a:pt x="296" y="57"/>
                    </a:lnTo>
                    <a:lnTo>
                      <a:pt x="305" y="47"/>
                    </a:lnTo>
                    <a:lnTo>
                      <a:pt x="315" y="47"/>
                    </a:lnTo>
                    <a:lnTo>
                      <a:pt x="324" y="38"/>
                    </a:lnTo>
                    <a:lnTo>
                      <a:pt x="353" y="47"/>
                    </a:lnTo>
                    <a:lnTo>
                      <a:pt x="362" y="47"/>
                    </a:lnTo>
                    <a:lnTo>
                      <a:pt x="362" y="57"/>
                    </a:lnTo>
                    <a:lnTo>
                      <a:pt x="381" y="66"/>
                    </a:lnTo>
                    <a:lnTo>
                      <a:pt x="391" y="76"/>
                    </a:lnTo>
                    <a:lnTo>
                      <a:pt x="391" y="85"/>
                    </a:lnTo>
                    <a:lnTo>
                      <a:pt x="400" y="95"/>
                    </a:lnTo>
                    <a:lnTo>
                      <a:pt x="400" y="104"/>
                    </a:lnTo>
                    <a:lnTo>
                      <a:pt x="410" y="114"/>
                    </a:lnTo>
                    <a:lnTo>
                      <a:pt x="419" y="123"/>
                    </a:lnTo>
                    <a:lnTo>
                      <a:pt x="429" y="133"/>
                    </a:lnTo>
                    <a:lnTo>
                      <a:pt x="438" y="133"/>
                    </a:lnTo>
                    <a:lnTo>
                      <a:pt x="448" y="133"/>
                    </a:lnTo>
                    <a:lnTo>
                      <a:pt x="448" y="143"/>
                    </a:lnTo>
                    <a:lnTo>
                      <a:pt x="438" y="152"/>
                    </a:lnTo>
                    <a:lnTo>
                      <a:pt x="438" y="161"/>
                    </a:lnTo>
                    <a:lnTo>
                      <a:pt x="448" y="171"/>
                    </a:lnTo>
                    <a:lnTo>
                      <a:pt x="457" y="171"/>
                    </a:lnTo>
                    <a:lnTo>
                      <a:pt x="467" y="171"/>
                    </a:lnTo>
                    <a:lnTo>
                      <a:pt x="467" y="181"/>
                    </a:lnTo>
                    <a:lnTo>
                      <a:pt x="457" y="181"/>
                    </a:lnTo>
                    <a:lnTo>
                      <a:pt x="457" y="190"/>
                    </a:lnTo>
                    <a:lnTo>
                      <a:pt x="457" y="199"/>
                    </a:lnTo>
                    <a:lnTo>
                      <a:pt x="467" y="209"/>
                    </a:lnTo>
                    <a:lnTo>
                      <a:pt x="476" y="219"/>
                    </a:lnTo>
                    <a:lnTo>
                      <a:pt x="486" y="228"/>
                    </a:lnTo>
                    <a:lnTo>
                      <a:pt x="496" y="228"/>
                    </a:lnTo>
                    <a:lnTo>
                      <a:pt x="505" y="238"/>
                    </a:lnTo>
                    <a:lnTo>
                      <a:pt x="505" y="247"/>
                    </a:lnTo>
                    <a:lnTo>
                      <a:pt x="505" y="257"/>
                    </a:lnTo>
                    <a:lnTo>
                      <a:pt x="514" y="257"/>
                    </a:lnTo>
                    <a:lnTo>
                      <a:pt x="514" y="266"/>
                    </a:lnTo>
                    <a:lnTo>
                      <a:pt x="534" y="276"/>
                    </a:lnTo>
                    <a:lnTo>
                      <a:pt x="534" y="266"/>
                    </a:lnTo>
                    <a:lnTo>
                      <a:pt x="543" y="257"/>
                    </a:lnTo>
                    <a:lnTo>
                      <a:pt x="553" y="257"/>
                    </a:lnTo>
                    <a:lnTo>
                      <a:pt x="553" y="266"/>
                    </a:lnTo>
                    <a:lnTo>
                      <a:pt x="562" y="266"/>
                    </a:lnTo>
                    <a:lnTo>
                      <a:pt x="562" y="276"/>
                    </a:lnTo>
                    <a:lnTo>
                      <a:pt x="553" y="285"/>
                    </a:lnTo>
                    <a:lnTo>
                      <a:pt x="543" y="285"/>
                    </a:lnTo>
                    <a:lnTo>
                      <a:pt x="534" y="295"/>
                    </a:lnTo>
                    <a:lnTo>
                      <a:pt x="543" y="295"/>
                    </a:lnTo>
                    <a:lnTo>
                      <a:pt x="572" y="295"/>
                    </a:lnTo>
                    <a:lnTo>
                      <a:pt x="581" y="295"/>
                    </a:lnTo>
                    <a:lnTo>
                      <a:pt x="581" y="304"/>
                    </a:lnTo>
                    <a:lnTo>
                      <a:pt x="591" y="304"/>
                    </a:lnTo>
                    <a:lnTo>
                      <a:pt x="591" y="314"/>
                    </a:lnTo>
                    <a:lnTo>
                      <a:pt x="600" y="314"/>
                    </a:lnTo>
                    <a:lnTo>
                      <a:pt x="600" y="323"/>
                    </a:lnTo>
                    <a:lnTo>
                      <a:pt x="610" y="323"/>
                    </a:lnTo>
                    <a:lnTo>
                      <a:pt x="619" y="323"/>
                    </a:lnTo>
                    <a:lnTo>
                      <a:pt x="639" y="323"/>
                    </a:lnTo>
                    <a:lnTo>
                      <a:pt x="648" y="323"/>
                    </a:lnTo>
                    <a:lnTo>
                      <a:pt x="648" y="314"/>
                    </a:lnTo>
                    <a:lnTo>
                      <a:pt x="648" y="304"/>
                    </a:lnTo>
                    <a:lnTo>
                      <a:pt x="639" y="304"/>
                    </a:lnTo>
                    <a:lnTo>
                      <a:pt x="639" y="295"/>
                    </a:lnTo>
                    <a:lnTo>
                      <a:pt x="629" y="295"/>
                    </a:lnTo>
                    <a:lnTo>
                      <a:pt x="629" y="285"/>
                    </a:lnTo>
                    <a:lnTo>
                      <a:pt x="639" y="285"/>
                    </a:lnTo>
                    <a:lnTo>
                      <a:pt x="648" y="276"/>
                    </a:lnTo>
                    <a:lnTo>
                      <a:pt x="657" y="276"/>
                    </a:lnTo>
                    <a:lnTo>
                      <a:pt x="657" y="266"/>
                    </a:lnTo>
                    <a:lnTo>
                      <a:pt x="657" y="257"/>
                    </a:lnTo>
                    <a:lnTo>
                      <a:pt x="648" y="257"/>
                    </a:lnTo>
                    <a:lnTo>
                      <a:pt x="648" y="247"/>
                    </a:lnTo>
                    <a:lnTo>
                      <a:pt x="657" y="247"/>
                    </a:lnTo>
                    <a:lnTo>
                      <a:pt x="657" y="238"/>
                    </a:lnTo>
                    <a:lnTo>
                      <a:pt x="657" y="228"/>
                    </a:lnTo>
                    <a:lnTo>
                      <a:pt x="667" y="228"/>
                    </a:lnTo>
                    <a:lnTo>
                      <a:pt x="677" y="228"/>
                    </a:lnTo>
                    <a:lnTo>
                      <a:pt x="677" y="219"/>
                    </a:lnTo>
                    <a:lnTo>
                      <a:pt x="686" y="228"/>
                    </a:lnTo>
                    <a:lnTo>
                      <a:pt x="686" y="238"/>
                    </a:lnTo>
                    <a:lnTo>
                      <a:pt x="686" y="247"/>
                    </a:lnTo>
                    <a:lnTo>
                      <a:pt x="696" y="238"/>
                    </a:lnTo>
                    <a:lnTo>
                      <a:pt x="705" y="228"/>
                    </a:lnTo>
                    <a:lnTo>
                      <a:pt x="715" y="209"/>
                    </a:lnTo>
                    <a:lnTo>
                      <a:pt x="724" y="209"/>
                    </a:lnTo>
                    <a:lnTo>
                      <a:pt x="734" y="209"/>
                    </a:lnTo>
                    <a:lnTo>
                      <a:pt x="743" y="209"/>
                    </a:lnTo>
                    <a:lnTo>
                      <a:pt x="743" y="219"/>
                    </a:lnTo>
                    <a:lnTo>
                      <a:pt x="753" y="219"/>
                    </a:lnTo>
                    <a:lnTo>
                      <a:pt x="753" y="209"/>
                    </a:lnTo>
                    <a:lnTo>
                      <a:pt x="753" y="199"/>
                    </a:lnTo>
                    <a:lnTo>
                      <a:pt x="762" y="190"/>
                    </a:lnTo>
                    <a:lnTo>
                      <a:pt x="762" y="181"/>
                    </a:lnTo>
                    <a:lnTo>
                      <a:pt x="762" y="171"/>
                    </a:lnTo>
                    <a:lnTo>
                      <a:pt x="772" y="171"/>
                    </a:lnTo>
                    <a:lnTo>
                      <a:pt x="772" y="161"/>
                    </a:lnTo>
                    <a:lnTo>
                      <a:pt x="781" y="152"/>
                    </a:lnTo>
                    <a:lnTo>
                      <a:pt x="791" y="143"/>
                    </a:lnTo>
                    <a:lnTo>
                      <a:pt x="791" y="152"/>
                    </a:lnTo>
                    <a:lnTo>
                      <a:pt x="800" y="152"/>
                    </a:lnTo>
                    <a:lnTo>
                      <a:pt x="800" y="143"/>
                    </a:lnTo>
                    <a:lnTo>
                      <a:pt x="810" y="143"/>
                    </a:lnTo>
                    <a:lnTo>
                      <a:pt x="819" y="133"/>
                    </a:lnTo>
                    <a:lnTo>
                      <a:pt x="838" y="133"/>
                    </a:lnTo>
                    <a:lnTo>
                      <a:pt x="848" y="133"/>
                    </a:lnTo>
                    <a:lnTo>
                      <a:pt x="848" y="143"/>
                    </a:lnTo>
                    <a:lnTo>
                      <a:pt x="848" y="152"/>
                    </a:lnTo>
                    <a:lnTo>
                      <a:pt x="848" y="161"/>
                    </a:lnTo>
                    <a:lnTo>
                      <a:pt x="838" y="161"/>
                    </a:lnTo>
                    <a:lnTo>
                      <a:pt x="838" y="171"/>
                    </a:lnTo>
                    <a:lnTo>
                      <a:pt x="838" y="181"/>
                    </a:lnTo>
                    <a:lnTo>
                      <a:pt x="819" y="190"/>
                    </a:lnTo>
                    <a:lnTo>
                      <a:pt x="810" y="199"/>
                    </a:lnTo>
                    <a:lnTo>
                      <a:pt x="819" y="199"/>
                    </a:lnTo>
                    <a:lnTo>
                      <a:pt x="819" y="209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90" name="Freeform 33">
                <a:extLst>
                  <a:ext uri="{FF2B5EF4-FFF2-40B4-BE49-F238E27FC236}">
                    <a16:creationId xmlns:a16="http://schemas.microsoft.com/office/drawing/2014/main" id="{051C1EA2-32C7-C74D-96F1-FFEB5BBF5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100" y="6311900"/>
                <a:ext cx="342900" cy="274638"/>
              </a:xfrm>
              <a:custGeom>
                <a:avLst/>
                <a:gdLst>
                  <a:gd name="T0" fmla="*/ 147163 w 953"/>
                  <a:gd name="T1" fmla="*/ 37794 h 763"/>
                  <a:gd name="T2" fmla="*/ 143924 w 953"/>
                  <a:gd name="T3" fmla="*/ 44633 h 763"/>
                  <a:gd name="T4" fmla="*/ 153999 w 953"/>
                  <a:gd name="T5" fmla="*/ 65150 h 763"/>
                  <a:gd name="T6" fmla="*/ 171270 w 953"/>
                  <a:gd name="T7" fmla="*/ 71989 h 763"/>
                  <a:gd name="T8" fmla="*/ 184943 w 953"/>
                  <a:gd name="T9" fmla="*/ 85667 h 763"/>
                  <a:gd name="T10" fmla="*/ 198616 w 953"/>
                  <a:gd name="T11" fmla="*/ 78828 h 763"/>
                  <a:gd name="T12" fmla="*/ 195018 w 953"/>
                  <a:gd name="T13" fmla="*/ 65150 h 763"/>
                  <a:gd name="T14" fmla="*/ 212289 w 953"/>
                  <a:gd name="T15" fmla="*/ 58311 h 763"/>
                  <a:gd name="T16" fmla="*/ 232798 w 953"/>
                  <a:gd name="T17" fmla="*/ 61551 h 763"/>
                  <a:gd name="T18" fmla="*/ 266980 w 953"/>
                  <a:gd name="T19" fmla="*/ 78828 h 763"/>
                  <a:gd name="T20" fmla="*/ 287849 w 953"/>
                  <a:gd name="T21" fmla="*/ 75228 h 763"/>
                  <a:gd name="T22" fmla="*/ 308358 w 953"/>
                  <a:gd name="T23" fmla="*/ 85667 h 763"/>
                  <a:gd name="T24" fmla="*/ 315195 w 953"/>
                  <a:gd name="T25" fmla="*/ 99345 h 763"/>
                  <a:gd name="T26" fmla="*/ 315195 w 953"/>
                  <a:gd name="T27" fmla="*/ 113023 h 763"/>
                  <a:gd name="T28" fmla="*/ 318433 w 953"/>
                  <a:gd name="T29" fmla="*/ 119862 h 763"/>
                  <a:gd name="T30" fmla="*/ 322031 w 953"/>
                  <a:gd name="T31" fmla="*/ 140379 h 763"/>
                  <a:gd name="T32" fmla="*/ 322031 w 953"/>
                  <a:gd name="T33" fmla="*/ 150817 h 763"/>
                  <a:gd name="T34" fmla="*/ 328867 w 953"/>
                  <a:gd name="T35" fmla="*/ 160895 h 763"/>
                  <a:gd name="T36" fmla="*/ 335704 w 953"/>
                  <a:gd name="T37" fmla="*/ 174573 h 763"/>
                  <a:gd name="T38" fmla="*/ 342540 w 953"/>
                  <a:gd name="T39" fmla="*/ 191851 h 763"/>
                  <a:gd name="T40" fmla="*/ 332106 w 953"/>
                  <a:gd name="T41" fmla="*/ 202289 h 763"/>
                  <a:gd name="T42" fmla="*/ 335704 w 953"/>
                  <a:gd name="T43" fmla="*/ 209128 h 763"/>
                  <a:gd name="T44" fmla="*/ 322031 w 953"/>
                  <a:gd name="T45" fmla="*/ 240083 h 763"/>
                  <a:gd name="T46" fmla="*/ 322031 w 953"/>
                  <a:gd name="T47" fmla="*/ 253761 h 763"/>
                  <a:gd name="T48" fmla="*/ 318433 w 953"/>
                  <a:gd name="T49" fmla="*/ 257001 h 763"/>
                  <a:gd name="T50" fmla="*/ 304760 w 953"/>
                  <a:gd name="T51" fmla="*/ 270679 h 763"/>
                  <a:gd name="T52" fmla="*/ 291087 w 953"/>
                  <a:gd name="T53" fmla="*/ 257001 h 763"/>
                  <a:gd name="T54" fmla="*/ 284251 w 953"/>
                  <a:gd name="T55" fmla="*/ 253761 h 763"/>
                  <a:gd name="T56" fmla="*/ 260503 w 953"/>
                  <a:gd name="T57" fmla="*/ 253761 h 763"/>
                  <a:gd name="T58" fmla="*/ 250069 w 953"/>
                  <a:gd name="T59" fmla="*/ 260600 h 763"/>
                  <a:gd name="T60" fmla="*/ 236396 w 953"/>
                  <a:gd name="T61" fmla="*/ 263840 h 763"/>
                  <a:gd name="T62" fmla="*/ 229559 w 953"/>
                  <a:gd name="T63" fmla="*/ 270679 h 763"/>
                  <a:gd name="T64" fmla="*/ 219125 w 953"/>
                  <a:gd name="T65" fmla="*/ 253761 h 763"/>
                  <a:gd name="T66" fmla="*/ 205452 w 953"/>
                  <a:gd name="T67" fmla="*/ 253761 h 763"/>
                  <a:gd name="T68" fmla="*/ 195018 w 953"/>
                  <a:gd name="T69" fmla="*/ 260600 h 763"/>
                  <a:gd name="T70" fmla="*/ 174508 w 953"/>
                  <a:gd name="T71" fmla="*/ 250162 h 763"/>
                  <a:gd name="T72" fmla="*/ 167672 w 953"/>
                  <a:gd name="T73" fmla="*/ 257001 h 763"/>
                  <a:gd name="T74" fmla="*/ 153999 w 953"/>
                  <a:gd name="T75" fmla="*/ 250162 h 763"/>
                  <a:gd name="T76" fmla="*/ 133490 w 953"/>
                  <a:gd name="T77" fmla="*/ 219566 h 763"/>
                  <a:gd name="T78" fmla="*/ 129892 w 953"/>
                  <a:gd name="T79" fmla="*/ 233244 h 763"/>
                  <a:gd name="T80" fmla="*/ 116219 w 953"/>
                  <a:gd name="T81" fmla="*/ 233244 h 763"/>
                  <a:gd name="T82" fmla="*/ 82037 w 953"/>
                  <a:gd name="T83" fmla="*/ 219566 h 763"/>
                  <a:gd name="T84" fmla="*/ 51093 w 953"/>
                  <a:gd name="T85" fmla="*/ 209128 h 763"/>
                  <a:gd name="T86" fmla="*/ 37420 w 953"/>
                  <a:gd name="T87" fmla="*/ 198690 h 763"/>
                  <a:gd name="T88" fmla="*/ 27346 w 953"/>
                  <a:gd name="T89" fmla="*/ 185012 h 763"/>
                  <a:gd name="T90" fmla="*/ 37420 w 953"/>
                  <a:gd name="T91" fmla="*/ 171334 h 763"/>
                  <a:gd name="T92" fmla="*/ 37420 w 953"/>
                  <a:gd name="T93" fmla="*/ 143978 h 763"/>
                  <a:gd name="T94" fmla="*/ 16911 w 953"/>
                  <a:gd name="T95" fmla="*/ 96105 h 763"/>
                  <a:gd name="T96" fmla="*/ 13673 w 953"/>
                  <a:gd name="T97" fmla="*/ 61551 h 763"/>
                  <a:gd name="T98" fmla="*/ 6836 w 953"/>
                  <a:gd name="T99" fmla="*/ 51472 h 763"/>
                  <a:gd name="T100" fmla="*/ 6836 w 953"/>
                  <a:gd name="T101" fmla="*/ 37794 h 763"/>
                  <a:gd name="T102" fmla="*/ 10075 w 953"/>
                  <a:gd name="T103" fmla="*/ 17277 h 763"/>
                  <a:gd name="T104" fmla="*/ 13673 w 953"/>
                  <a:gd name="T105" fmla="*/ 6839 h 763"/>
                  <a:gd name="T106" fmla="*/ 37420 w 953"/>
                  <a:gd name="T107" fmla="*/ 10078 h 763"/>
                  <a:gd name="T108" fmla="*/ 44257 w 953"/>
                  <a:gd name="T109" fmla="*/ 13678 h 763"/>
                  <a:gd name="T110" fmla="*/ 44257 w 953"/>
                  <a:gd name="T111" fmla="*/ 13678 h 763"/>
                  <a:gd name="T112" fmla="*/ 54691 w 953"/>
                  <a:gd name="T113" fmla="*/ 17277 h 763"/>
                  <a:gd name="T114" fmla="*/ 58289 w 953"/>
                  <a:gd name="T115" fmla="*/ 23756 h 763"/>
                  <a:gd name="T116" fmla="*/ 64766 w 953"/>
                  <a:gd name="T117" fmla="*/ 20517 h 763"/>
                  <a:gd name="T118" fmla="*/ 82037 w 953"/>
                  <a:gd name="T119" fmla="*/ 23756 h 763"/>
                  <a:gd name="T120" fmla="*/ 88873 w 953"/>
                  <a:gd name="T121" fmla="*/ 27356 h 763"/>
                  <a:gd name="T122" fmla="*/ 92471 w 953"/>
                  <a:gd name="T123" fmla="*/ 17277 h 763"/>
                  <a:gd name="T124" fmla="*/ 106144 w 953"/>
                  <a:gd name="T125" fmla="*/ 10078 h 76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53" h="763">
                    <a:moveTo>
                      <a:pt x="323" y="38"/>
                    </a:moveTo>
                    <a:lnTo>
                      <a:pt x="333" y="48"/>
                    </a:lnTo>
                    <a:lnTo>
                      <a:pt x="333" y="38"/>
                    </a:lnTo>
                    <a:lnTo>
                      <a:pt x="352" y="38"/>
                    </a:lnTo>
                    <a:lnTo>
                      <a:pt x="352" y="48"/>
                    </a:lnTo>
                    <a:lnTo>
                      <a:pt x="352" y="57"/>
                    </a:lnTo>
                    <a:lnTo>
                      <a:pt x="361" y="57"/>
                    </a:lnTo>
                    <a:lnTo>
                      <a:pt x="390" y="76"/>
                    </a:lnTo>
                    <a:lnTo>
                      <a:pt x="400" y="95"/>
                    </a:lnTo>
                    <a:lnTo>
                      <a:pt x="409" y="105"/>
                    </a:lnTo>
                    <a:lnTo>
                      <a:pt x="409" y="114"/>
                    </a:lnTo>
                    <a:lnTo>
                      <a:pt x="409" y="124"/>
                    </a:lnTo>
                    <a:lnTo>
                      <a:pt x="400" y="124"/>
                    </a:lnTo>
                    <a:lnTo>
                      <a:pt x="400" y="133"/>
                    </a:lnTo>
                    <a:lnTo>
                      <a:pt x="390" y="133"/>
                    </a:lnTo>
                    <a:lnTo>
                      <a:pt x="400" y="133"/>
                    </a:lnTo>
                    <a:lnTo>
                      <a:pt x="400" y="143"/>
                    </a:lnTo>
                    <a:lnTo>
                      <a:pt x="400" y="152"/>
                    </a:lnTo>
                    <a:lnTo>
                      <a:pt x="409" y="162"/>
                    </a:lnTo>
                    <a:lnTo>
                      <a:pt x="419" y="171"/>
                    </a:lnTo>
                    <a:lnTo>
                      <a:pt x="428" y="181"/>
                    </a:lnTo>
                    <a:lnTo>
                      <a:pt x="438" y="171"/>
                    </a:lnTo>
                    <a:lnTo>
                      <a:pt x="447" y="171"/>
                    </a:lnTo>
                    <a:lnTo>
                      <a:pt x="457" y="171"/>
                    </a:lnTo>
                    <a:lnTo>
                      <a:pt x="457" y="181"/>
                    </a:lnTo>
                    <a:lnTo>
                      <a:pt x="466" y="200"/>
                    </a:lnTo>
                    <a:lnTo>
                      <a:pt x="466" y="209"/>
                    </a:lnTo>
                    <a:lnTo>
                      <a:pt x="476" y="209"/>
                    </a:lnTo>
                    <a:lnTo>
                      <a:pt x="476" y="200"/>
                    </a:lnTo>
                    <a:lnTo>
                      <a:pt x="485" y="200"/>
                    </a:lnTo>
                    <a:lnTo>
                      <a:pt x="495" y="200"/>
                    </a:lnTo>
                    <a:lnTo>
                      <a:pt x="495" y="209"/>
                    </a:lnTo>
                    <a:lnTo>
                      <a:pt x="495" y="219"/>
                    </a:lnTo>
                    <a:lnTo>
                      <a:pt x="504" y="229"/>
                    </a:lnTo>
                    <a:lnTo>
                      <a:pt x="514" y="238"/>
                    </a:lnTo>
                    <a:lnTo>
                      <a:pt x="523" y="238"/>
                    </a:lnTo>
                    <a:lnTo>
                      <a:pt x="523" y="229"/>
                    </a:lnTo>
                    <a:lnTo>
                      <a:pt x="533" y="229"/>
                    </a:lnTo>
                    <a:lnTo>
                      <a:pt x="542" y="238"/>
                    </a:lnTo>
                    <a:lnTo>
                      <a:pt x="552" y="238"/>
                    </a:lnTo>
                    <a:lnTo>
                      <a:pt x="552" y="229"/>
                    </a:lnTo>
                    <a:lnTo>
                      <a:pt x="552" y="219"/>
                    </a:lnTo>
                    <a:lnTo>
                      <a:pt x="552" y="209"/>
                    </a:lnTo>
                    <a:lnTo>
                      <a:pt x="542" y="209"/>
                    </a:lnTo>
                    <a:lnTo>
                      <a:pt x="542" y="200"/>
                    </a:lnTo>
                    <a:lnTo>
                      <a:pt x="542" y="190"/>
                    </a:lnTo>
                    <a:lnTo>
                      <a:pt x="542" y="181"/>
                    </a:lnTo>
                    <a:lnTo>
                      <a:pt x="552" y="171"/>
                    </a:lnTo>
                    <a:lnTo>
                      <a:pt x="552" y="162"/>
                    </a:lnTo>
                    <a:lnTo>
                      <a:pt x="561" y="162"/>
                    </a:lnTo>
                    <a:lnTo>
                      <a:pt x="571" y="162"/>
                    </a:lnTo>
                    <a:lnTo>
                      <a:pt x="581" y="162"/>
                    </a:lnTo>
                    <a:lnTo>
                      <a:pt x="590" y="162"/>
                    </a:lnTo>
                    <a:lnTo>
                      <a:pt x="599" y="162"/>
                    </a:lnTo>
                    <a:lnTo>
                      <a:pt x="609" y="152"/>
                    </a:lnTo>
                    <a:lnTo>
                      <a:pt x="619" y="152"/>
                    </a:lnTo>
                    <a:lnTo>
                      <a:pt x="638" y="162"/>
                    </a:lnTo>
                    <a:lnTo>
                      <a:pt x="647" y="171"/>
                    </a:lnTo>
                    <a:lnTo>
                      <a:pt x="657" y="171"/>
                    </a:lnTo>
                    <a:lnTo>
                      <a:pt x="666" y="171"/>
                    </a:lnTo>
                    <a:lnTo>
                      <a:pt x="676" y="171"/>
                    </a:lnTo>
                    <a:lnTo>
                      <a:pt x="695" y="200"/>
                    </a:lnTo>
                    <a:lnTo>
                      <a:pt x="695" y="209"/>
                    </a:lnTo>
                    <a:lnTo>
                      <a:pt x="695" y="219"/>
                    </a:lnTo>
                    <a:lnTo>
                      <a:pt x="704" y="219"/>
                    </a:lnTo>
                    <a:lnTo>
                      <a:pt x="724" y="219"/>
                    </a:lnTo>
                    <a:lnTo>
                      <a:pt x="733" y="229"/>
                    </a:lnTo>
                    <a:lnTo>
                      <a:pt x="742" y="219"/>
                    </a:lnTo>
                    <a:lnTo>
                      <a:pt x="762" y="219"/>
                    </a:lnTo>
                    <a:lnTo>
                      <a:pt x="771" y="229"/>
                    </a:lnTo>
                    <a:lnTo>
                      <a:pt x="781" y="229"/>
                    </a:lnTo>
                    <a:lnTo>
                      <a:pt x="781" y="219"/>
                    </a:lnTo>
                    <a:lnTo>
                      <a:pt x="790" y="219"/>
                    </a:lnTo>
                    <a:lnTo>
                      <a:pt x="790" y="209"/>
                    </a:lnTo>
                    <a:lnTo>
                      <a:pt x="800" y="209"/>
                    </a:lnTo>
                    <a:lnTo>
                      <a:pt x="809" y="219"/>
                    </a:lnTo>
                    <a:lnTo>
                      <a:pt x="809" y="229"/>
                    </a:lnTo>
                    <a:lnTo>
                      <a:pt x="819" y="229"/>
                    </a:lnTo>
                    <a:lnTo>
                      <a:pt x="828" y="219"/>
                    </a:lnTo>
                    <a:lnTo>
                      <a:pt x="838" y="219"/>
                    </a:lnTo>
                    <a:lnTo>
                      <a:pt x="847" y="229"/>
                    </a:lnTo>
                    <a:lnTo>
                      <a:pt x="857" y="238"/>
                    </a:lnTo>
                    <a:lnTo>
                      <a:pt x="857" y="247"/>
                    </a:lnTo>
                    <a:lnTo>
                      <a:pt x="866" y="247"/>
                    </a:lnTo>
                    <a:lnTo>
                      <a:pt x="876" y="267"/>
                    </a:lnTo>
                    <a:lnTo>
                      <a:pt x="876" y="276"/>
                    </a:lnTo>
                    <a:lnTo>
                      <a:pt x="866" y="276"/>
                    </a:lnTo>
                    <a:lnTo>
                      <a:pt x="866" y="286"/>
                    </a:lnTo>
                    <a:lnTo>
                      <a:pt x="866" y="295"/>
                    </a:lnTo>
                    <a:lnTo>
                      <a:pt x="866" y="304"/>
                    </a:lnTo>
                    <a:lnTo>
                      <a:pt x="876" y="314"/>
                    </a:lnTo>
                    <a:lnTo>
                      <a:pt x="866" y="324"/>
                    </a:lnTo>
                    <a:lnTo>
                      <a:pt x="876" y="333"/>
                    </a:lnTo>
                    <a:lnTo>
                      <a:pt x="876" y="324"/>
                    </a:lnTo>
                    <a:lnTo>
                      <a:pt x="876" y="333"/>
                    </a:lnTo>
                    <a:lnTo>
                      <a:pt x="885" y="333"/>
                    </a:lnTo>
                    <a:lnTo>
                      <a:pt x="885" y="343"/>
                    </a:lnTo>
                    <a:lnTo>
                      <a:pt x="885" y="352"/>
                    </a:lnTo>
                    <a:lnTo>
                      <a:pt x="885" y="362"/>
                    </a:lnTo>
                    <a:lnTo>
                      <a:pt x="895" y="371"/>
                    </a:lnTo>
                    <a:lnTo>
                      <a:pt x="895" y="381"/>
                    </a:lnTo>
                    <a:lnTo>
                      <a:pt x="895" y="390"/>
                    </a:lnTo>
                    <a:lnTo>
                      <a:pt x="885" y="390"/>
                    </a:lnTo>
                    <a:lnTo>
                      <a:pt x="885" y="409"/>
                    </a:lnTo>
                    <a:lnTo>
                      <a:pt x="895" y="419"/>
                    </a:lnTo>
                    <a:lnTo>
                      <a:pt x="885" y="419"/>
                    </a:lnTo>
                    <a:lnTo>
                      <a:pt x="885" y="428"/>
                    </a:lnTo>
                    <a:lnTo>
                      <a:pt x="895" y="438"/>
                    </a:lnTo>
                    <a:lnTo>
                      <a:pt x="904" y="447"/>
                    </a:lnTo>
                    <a:lnTo>
                      <a:pt x="914" y="447"/>
                    </a:lnTo>
                    <a:lnTo>
                      <a:pt x="923" y="447"/>
                    </a:lnTo>
                    <a:lnTo>
                      <a:pt x="914" y="457"/>
                    </a:lnTo>
                    <a:lnTo>
                      <a:pt x="914" y="467"/>
                    </a:lnTo>
                    <a:lnTo>
                      <a:pt x="923" y="467"/>
                    </a:lnTo>
                    <a:lnTo>
                      <a:pt x="923" y="476"/>
                    </a:lnTo>
                    <a:lnTo>
                      <a:pt x="933" y="476"/>
                    </a:lnTo>
                    <a:lnTo>
                      <a:pt x="933" y="485"/>
                    </a:lnTo>
                    <a:lnTo>
                      <a:pt x="933" y="495"/>
                    </a:lnTo>
                    <a:lnTo>
                      <a:pt x="942" y="495"/>
                    </a:lnTo>
                    <a:lnTo>
                      <a:pt x="942" y="505"/>
                    </a:lnTo>
                    <a:lnTo>
                      <a:pt x="952" y="514"/>
                    </a:lnTo>
                    <a:lnTo>
                      <a:pt x="942" y="524"/>
                    </a:lnTo>
                    <a:lnTo>
                      <a:pt x="942" y="533"/>
                    </a:lnTo>
                    <a:lnTo>
                      <a:pt x="952" y="533"/>
                    </a:lnTo>
                    <a:lnTo>
                      <a:pt x="952" y="543"/>
                    </a:lnTo>
                    <a:lnTo>
                      <a:pt x="942" y="543"/>
                    </a:lnTo>
                    <a:lnTo>
                      <a:pt x="933" y="543"/>
                    </a:lnTo>
                    <a:lnTo>
                      <a:pt x="933" y="552"/>
                    </a:lnTo>
                    <a:lnTo>
                      <a:pt x="923" y="552"/>
                    </a:lnTo>
                    <a:lnTo>
                      <a:pt x="923" y="562"/>
                    </a:lnTo>
                    <a:lnTo>
                      <a:pt x="923" y="571"/>
                    </a:lnTo>
                    <a:lnTo>
                      <a:pt x="933" y="562"/>
                    </a:lnTo>
                    <a:lnTo>
                      <a:pt x="942" y="562"/>
                    </a:lnTo>
                    <a:lnTo>
                      <a:pt x="942" y="571"/>
                    </a:lnTo>
                    <a:lnTo>
                      <a:pt x="933" y="581"/>
                    </a:lnTo>
                    <a:lnTo>
                      <a:pt x="933" y="590"/>
                    </a:lnTo>
                    <a:lnTo>
                      <a:pt x="923" y="600"/>
                    </a:lnTo>
                    <a:lnTo>
                      <a:pt x="914" y="628"/>
                    </a:lnTo>
                    <a:lnTo>
                      <a:pt x="904" y="638"/>
                    </a:lnTo>
                    <a:lnTo>
                      <a:pt x="904" y="657"/>
                    </a:lnTo>
                    <a:lnTo>
                      <a:pt x="895" y="667"/>
                    </a:lnTo>
                    <a:lnTo>
                      <a:pt x="895" y="676"/>
                    </a:lnTo>
                    <a:lnTo>
                      <a:pt x="904" y="686"/>
                    </a:lnTo>
                    <a:lnTo>
                      <a:pt x="904" y="695"/>
                    </a:lnTo>
                    <a:lnTo>
                      <a:pt x="895" y="695"/>
                    </a:lnTo>
                    <a:lnTo>
                      <a:pt x="895" y="705"/>
                    </a:lnTo>
                    <a:lnTo>
                      <a:pt x="895" y="714"/>
                    </a:lnTo>
                    <a:lnTo>
                      <a:pt x="885" y="714"/>
                    </a:lnTo>
                    <a:lnTo>
                      <a:pt x="876" y="714"/>
                    </a:lnTo>
                    <a:lnTo>
                      <a:pt x="866" y="714"/>
                    </a:lnTo>
                    <a:lnTo>
                      <a:pt x="857" y="724"/>
                    </a:lnTo>
                    <a:lnTo>
                      <a:pt x="857" y="733"/>
                    </a:lnTo>
                    <a:lnTo>
                      <a:pt x="847" y="743"/>
                    </a:lnTo>
                    <a:lnTo>
                      <a:pt x="847" y="752"/>
                    </a:lnTo>
                    <a:lnTo>
                      <a:pt x="828" y="743"/>
                    </a:lnTo>
                    <a:lnTo>
                      <a:pt x="828" y="733"/>
                    </a:lnTo>
                    <a:lnTo>
                      <a:pt x="819" y="724"/>
                    </a:lnTo>
                    <a:lnTo>
                      <a:pt x="809" y="724"/>
                    </a:lnTo>
                    <a:lnTo>
                      <a:pt x="809" y="714"/>
                    </a:lnTo>
                    <a:lnTo>
                      <a:pt x="819" y="705"/>
                    </a:lnTo>
                    <a:lnTo>
                      <a:pt x="819" y="695"/>
                    </a:lnTo>
                    <a:lnTo>
                      <a:pt x="809" y="695"/>
                    </a:lnTo>
                    <a:lnTo>
                      <a:pt x="800" y="705"/>
                    </a:lnTo>
                    <a:lnTo>
                      <a:pt x="790" y="705"/>
                    </a:lnTo>
                    <a:lnTo>
                      <a:pt x="771" y="695"/>
                    </a:lnTo>
                    <a:lnTo>
                      <a:pt x="771" y="705"/>
                    </a:lnTo>
                    <a:lnTo>
                      <a:pt x="752" y="695"/>
                    </a:lnTo>
                    <a:lnTo>
                      <a:pt x="742" y="695"/>
                    </a:lnTo>
                    <a:lnTo>
                      <a:pt x="742" y="705"/>
                    </a:lnTo>
                    <a:lnTo>
                      <a:pt x="733" y="705"/>
                    </a:lnTo>
                    <a:lnTo>
                      <a:pt x="733" y="714"/>
                    </a:lnTo>
                    <a:lnTo>
                      <a:pt x="724" y="705"/>
                    </a:lnTo>
                    <a:lnTo>
                      <a:pt x="724" y="714"/>
                    </a:lnTo>
                    <a:lnTo>
                      <a:pt x="714" y="714"/>
                    </a:lnTo>
                    <a:lnTo>
                      <a:pt x="714" y="705"/>
                    </a:lnTo>
                    <a:lnTo>
                      <a:pt x="704" y="714"/>
                    </a:lnTo>
                    <a:lnTo>
                      <a:pt x="704" y="724"/>
                    </a:lnTo>
                    <a:lnTo>
                      <a:pt x="695" y="724"/>
                    </a:lnTo>
                    <a:lnTo>
                      <a:pt x="695" y="714"/>
                    </a:lnTo>
                    <a:lnTo>
                      <a:pt x="685" y="714"/>
                    </a:lnTo>
                    <a:lnTo>
                      <a:pt x="685" y="724"/>
                    </a:lnTo>
                    <a:lnTo>
                      <a:pt x="676" y="724"/>
                    </a:lnTo>
                    <a:lnTo>
                      <a:pt x="666" y="733"/>
                    </a:lnTo>
                    <a:lnTo>
                      <a:pt x="657" y="733"/>
                    </a:lnTo>
                    <a:lnTo>
                      <a:pt x="666" y="743"/>
                    </a:lnTo>
                    <a:lnTo>
                      <a:pt x="666" y="752"/>
                    </a:lnTo>
                    <a:lnTo>
                      <a:pt x="657" y="752"/>
                    </a:lnTo>
                    <a:lnTo>
                      <a:pt x="647" y="762"/>
                    </a:lnTo>
                    <a:lnTo>
                      <a:pt x="638" y="752"/>
                    </a:lnTo>
                    <a:lnTo>
                      <a:pt x="628" y="743"/>
                    </a:lnTo>
                    <a:lnTo>
                      <a:pt x="619" y="733"/>
                    </a:lnTo>
                    <a:lnTo>
                      <a:pt x="609" y="724"/>
                    </a:lnTo>
                    <a:lnTo>
                      <a:pt x="599" y="724"/>
                    </a:lnTo>
                    <a:lnTo>
                      <a:pt x="609" y="714"/>
                    </a:lnTo>
                    <a:lnTo>
                      <a:pt x="609" y="705"/>
                    </a:lnTo>
                    <a:lnTo>
                      <a:pt x="599" y="705"/>
                    </a:lnTo>
                    <a:lnTo>
                      <a:pt x="599" y="695"/>
                    </a:lnTo>
                    <a:lnTo>
                      <a:pt x="590" y="695"/>
                    </a:lnTo>
                    <a:lnTo>
                      <a:pt x="590" y="705"/>
                    </a:lnTo>
                    <a:lnTo>
                      <a:pt x="581" y="705"/>
                    </a:lnTo>
                    <a:lnTo>
                      <a:pt x="571" y="705"/>
                    </a:lnTo>
                    <a:lnTo>
                      <a:pt x="561" y="705"/>
                    </a:lnTo>
                    <a:lnTo>
                      <a:pt x="561" y="714"/>
                    </a:lnTo>
                    <a:lnTo>
                      <a:pt x="552" y="714"/>
                    </a:lnTo>
                    <a:lnTo>
                      <a:pt x="542" y="724"/>
                    </a:lnTo>
                    <a:lnTo>
                      <a:pt x="533" y="724"/>
                    </a:lnTo>
                    <a:lnTo>
                      <a:pt x="533" y="714"/>
                    </a:lnTo>
                    <a:lnTo>
                      <a:pt x="523" y="714"/>
                    </a:lnTo>
                    <a:lnTo>
                      <a:pt x="514" y="714"/>
                    </a:lnTo>
                    <a:lnTo>
                      <a:pt x="504" y="714"/>
                    </a:lnTo>
                    <a:lnTo>
                      <a:pt x="495" y="714"/>
                    </a:lnTo>
                    <a:lnTo>
                      <a:pt x="485" y="695"/>
                    </a:lnTo>
                    <a:lnTo>
                      <a:pt x="476" y="695"/>
                    </a:lnTo>
                    <a:lnTo>
                      <a:pt x="466" y="695"/>
                    </a:lnTo>
                    <a:lnTo>
                      <a:pt x="466" y="705"/>
                    </a:lnTo>
                    <a:lnTo>
                      <a:pt x="457" y="705"/>
                    </a:lnTo>
                    <a:lnTo>
                      <a:pt x="466" y="714"/>
                    </a:lnTo>
                    <a:lnTo>
                      <a:pt x="457" y="724"/>
                    </a:lnTo>
                    <a:lnTo>
                      <a:pt x="447" y="724"/>
                    </a:lnTo>
                    <a:lnTo>
                      <a:pt x="447" y="714"/>
                    </a:lnTo>
                    <a:lnTo>
                      <a:pt x="438" y="705"/>
                    </a:lnTo>
                    <a:lnTo>
                      <a:pt x="428" y="695"/>
                    </a:lnTo>
                    <a:lnTo>
                      <a:pt x="428" y="686"/>
                    </a:lnTo>
                    <a:lnTo>
                      <a:pt x="428" y="676"/>
                    </a:lnTo>
                    <a:lnTo>
                      <a:pt x="428" y="667"/>
                    </a:lnTo>
                    <a:lnTo>
                      <a:pt x="419" y="657"/>
                    </a:lnTo>
                    <a:lnTo>
                      <a:pt x="409" y="657"/>
                    </a:lnTo>
                    <a:lnTo>
                      <a:pt x="390" y="638"/>
                    </a:lnTo>
                    <a:lnTo>
                      <a:pt x="381" y="628"/>
                    </a:lnTo>
                    <a:lnTo>
                      <a:pt x="381" y="619"/>
                    </a:lnTo>
                    <a:lnTo>
                      <a:pt x="371" y="610"/>
                    </a:lnTo>
                    <a:lnTo>
                      <a:pt x="361" y="610"/>
                    </a:lnTo>
                    <a:lnTo>
                      <a:pt x="361" y="619"/>
                    </a:lnTo>
                    <a:lnTo>
                      <a:pt x="361" y="628"/>
                    </a:lnTo>
                    <a:lnTo>
                      <a:pt x="361" y="638"/>
                    </a:lnTo>
                    <a:lnTo>
                      <a:pt x="361" y="648"/>
                    </a:lnTo>
                    <a:lnTo>
                      <a:pt x="352" y="648"/>
                    </a:lnTo>
                    <a:lnTo>
                      <a:pt x="343" y="648"/>
                    </a:lnTo>
                    <a:lnTo>
                      <a:pt x="333" y="648"/>
                    </a:lnTo>
                    <a:lnTo>
                      <a:pt x="323" y="648"/>
                    </a:lnTo>
                    <a:lnTo>
                      <a:pt x="323" y="657"/>
                    </a:lnTo>
                    <a:lnTo>
                      <a:pt x="314" y="657"/>
                    </a:lnTo>
                    <a:lnTo>
                      <a:pt x="304" y="657"/>
                    </a:lnTo>
                    <a:lnTo>
                      <a:pt x="304" y="667"/>
                    </a:lnTo>
                    <a:lnTo>
                      <a:pt x="304" y="676"/>
                    </a:lnTo>
                    <a:lnTo>
                      <a:pt x="285" y="657"/>
                    </a:lnTo>
                    <a:lnTo>
                      <a:pt x="247" y="638"/>
                    </a:lnTo>
                    <a:lnTo>
                      <a:pt x="228" y="619"/>
                    </a:lnTo>
                    <a:lnTo>
                      <a:pt x="228" y="610"/>
                    </a:lnTo>
                    <a:lnTo>
                      <a:pt x="219" y="610"/>
                    </a:lnTo>
                    <a:lnTo>
                      <a:pt x="209" y="610"/>
                    </a:lnTo>
                    <a:lnTo>
                      <a:pt x="209" y="600"/>
                    </a:lnTo>
                    <a:lnTo>
                      <a:pt x="200" y="590"/>
                    </a:lnTo>
                    <a:lnTo>
                      <a:pt x="180" y="590"/>
                    </a:lnTo>
                    <a:lnTo>
                      <a:pt x="171" y="590"/>
                    </a:lnTo>
                    <a:lnTo>
                      <a:pt x="152" y="571"/>
                    </a:lnTo>
                    <a:lnTo>
                      <a:pt x="142" y="581"/>
                    </a:lnTo>
                    <a:lnTo>
                      <a:pt x="123" y="571"/>
                    </a:lnTo>
                    <a:lnTo>
                      <a:pt x="114" y="571"/>
                    </a:lnTo>
                    <a:lnTo>
                      <a:pt x="104" y="571"/>
                    </a:lnTo>
                    <a:lnTo>
                      <a:pt x="104" y="562"/>
                    </a:lnTo>
                    <a:lnTo>
                      <a:pt x="114" y="562"/>
                    </a:lnTo>
                    <a:lnTo>
                      <a:pt x="114" y="552"/>
                    </a:lnTo>
                    <a:lnTo>
                      <a:pt x="104" y="552"/>
                    </a:lnTo>
                    <a:lnTo>
                      <a:pt x="85" y="533"/>
                    </a:lnTo>
                    <a:lnTo>
                      <a:pt x="76" y="543"/>
                    </a:lnTo>
                    <a:lnTo>
                      <a:pt x="66" y="552"/>
                    </a:lnTo>
                    <a:lnTo>
                      <a:pt x="57" y="552"/>
                    </a:lnTo>
                    <a:lnTo>
                      <a:pt x="57" y="514"/>
                    </a:lnTo>
                    <a:lnTo>
                      <a:pt x="57" y="505"/>
                    </a:lnTo>
                    <a:lnTo>
                      <a:pt x="66" y="514"/>
                    </a:lnTo>
                    <a:lnTo>
                      <a:pt x="76" y="514"/>
                    </a:lnTo>
                    <a:lnTo>
                      <a:pt x="66" y="505"/>
                    </a:lnTo>
                    <a:lnTo>
                      <a:pt x="66" y="495"/>
                    </a:lnTo>
                    <a:lnTo>
                      <a:pt x="95" y="485"/>
                    </a:lnTo>
                    <a:lnTo>
                      <a:pt x="104" y="476"/>
                    </a:lnTo>
                    <a:lnTo>
                      <a:pt x="114" y="476"/>
                    </a:lnTo>
                    <a:lnTo>
                      <a:pt x="123" y="476"/>
                    </a:lnTo>
                    <a:lnTo>
                      <a:pt x="123" y="457"/>
                    </a:lnTo>
                    <a:lnTo>
                      <a:pt x="123" y="447"/>
                    </a:lnTo>
                    <a:lnTo>
                      <a:pt x="114" y="428"/>
                    </a:lnTo>
                    <a:lnTo>
                      <a:pt x="114" y="419"/>
                    </a:lnTo>
                    <a:lnTo>
                      <a:pt x="114" y="409"/>
                    </a:lnTo>
                    <a:lnTo>
                      <a:pt x="104" y="400"/>
                    </a:lnTo>
                    <a:lnTo>
                      <a:pt x="104" y="390"/>
                    </a:lnTo>
                    <a:lnTo>
                      <a:pt x="104" y="381"/>
                    </a:lnTo>
                    <a:lnTo>
                      <a:pt x="95" y="362"/>
                    </a:lnTo>
                    <a:lnTo>
                      <a:pt x="95" y="352"/>
                    </a:lnTo>
                    <a:lnTo>
                      <a:pt x="95" y="343"/>
                    </a:lnTo>
                    <a:lnTo>
                      <a:pt x="85" y="333"/>
                    </a:lnTo>
                    <a:lnTo>
                      <a:pt x="76" y="324"/>
                    </a:lnTo>
                    <a:lnTo>
                      <a:pt x="66" y="314"/>
                    </a:lnTo>
                    <a:lnTo>
                      <a:pt x="66" y="286"/>
                    </a:lnTo>
                    <a:lnTo>
                      <a:pt x="57" y="276"/>
                    </a:lnTo>
                    <a:lnTo>
                      <a:pt x="47" y="276"/>
                    </a:lnTo>
                    <a:lnTo>
                      <a:pt x="47" y="267"/>
                    </a:lnTo>
                    <a:lnTo>
                      <a:pt x="38" y="267"/>
                    </a:lnTo>
                    <a:lnTo>
                      <a:pt x="38" y="247"/>
                    </a:lnTo>
                    <a:lnTo>
                      <a:pt x="47" y="247"/>
                    </a:lnTo>
                    <a:lnTo>
                      <a:pt x="57" y="247"/>
                    </a:lnTo>
                    <a:lnTo>
                      <a:pt x="57" y="238"/>
                    </a:lnTo>
                    <a:lnTo>
                      <a:pt x="47" y="229"/>
                    </a:lnTo>
                    <a:lnTo>
                      <a:pt x="38" y="181"/>
                    </a:lnTo>
                    <a:lnTo>
                      <a:pt x="38" y="171"/>
                    </a:lnTo>
                    <a:lnTo>
                      <a:pt x="28" y="171"/>
                    </a:lnTo>
                    <a:lnTo>
                      <a:pt x="19" y="171"/>
                    </a:lnTo>
                    <a:lnTo>
                      <a:pt x="19" y="162"/>
                    </a:lnTo>
                    <a:lnTo>
                      <a:pt x="9" y="162"/>
                    </a:lnTo>
                    <a:lnTo>
                      <a:pt x="19" y="152"/>
                    </a:lnTo>
                    <a:lnTo>
                      <a:pt x="19" y="143"/>
                    </a:lnTo>
                    <a:lnTo>
                      <a:pt x="28" y="143"/>
                    </a:lnTo>
                    <a:lnTo>
                      <a:pt x="38" y="143"/>
                    </a:lnTo>
                    <a:lnTo>
                      <a:pt x="28" y="133"/>
                    </a:lnTo>
                    <a:lnTo>
                      <a:pt x="28" y="124"/>
                    </a:lnTo>
                    <a:lnTo>
                      <a:pt x="19" y="114"/>
                    </a:lnTo>
                    <a:lnTo>
                      <a:pt x="9" y="105"/>
                    </a:lnTo>
                    <a:lnTo>
                      <a:pt x="19" y="105"/>
                    </a:lnTo>
                    <a:lnTo>
                      <a:pt x="9" y="105"/>
                    </a:lnTo>
                    <a:lnTo>
                      <a:pt x="9" y="95"/>
                    </a:lnTo>
                    <a:lnTo>
                      <a:pt x="0" y="95"/>
                    </a:lnTo>
                    <a:lnTo>
                      <a:pt x="19" y="57"/>
                    </a:lnTo>
                    <a:lnTo>
                      <a:pt x="28" y="48"/>
                    </a:lnTo>
                    <a:lnTo>
                      <a:pt x="28" y="38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38" y="19"/>
                    </a:lnTo>
                    <a:lnTo>
                      <a:pt x="47" y="19"/>
                    </a:lnTo>
                    <a:lnTo>
                      <a:pt x="47" y="9"/>
                    </a:lnTo>
                    <a:lnTo>
                      <a:pt x="47" y="0"/>
                    </a:lnTo>
                    <a:lnTo>
                      <a:pt x="66" y="9"/>
                    </a:lnTo>
                    <a:lnTo>
                      <a:pt x="85" y="9"/>
                    </a:lnTo>
                    <a:lnTo>
                      <a:pt x="104" y="28"/>
                    </a:lnTo>
                    <a:lnTo>
                      <a:pt x="104" y="48"/>
                    </a:lnTo>
                    <a:lnTo>
                      <a:pt x="114" y="57"/>
                    </a:lnTo>
                    <a:lnTo>
                      <a:pt x="114" y="66"/>
                    </a:lnTo>
                    <a:lnTo>
                      <a:pt x="114" y="57"/>
                    </a:lnTo>
                    <a:lnTo>
                      <a:pt x="114" y="38"/>
                    </a:lnTo>
                    <a:lnTo>
                      <a:pt x="123" y="38"/>
                    </a:lnTo>
                    <a:lnTo>
                      <a:pt x="133" y="28"/>
                    </a:lnTo>
                    <a:lnTo>
                      <a:pt x="133" y="38"/>
                    </a:lnTo>
                    <a:lnTo>
                      <a:pt x="123" y="38"/>
                    </a:lnTo>
                    <a:lnTo>
                      <a:pt x="123" y="48"/>
                    </a:lnTo>
                    <a:lnTo>
                      <a:pt x="123" y="57"/>
                    </a:lnTo>
                    <a:lnTo>
                      <a:pt x="133" y="57"/>
                    </a:lnTo>
                    <a:lnTo>
                      <a:pt x="133" y="48"/>
                    </a:lnTo>
                    <a:lnTo>
                      <a:pt x="142" y="48"/>
                    </a:lnTo>
                    <a:lnTo>
                      <a:pt x="152" y="48"/>
                    </a:lnTo>
                    <a:lnTo>
                      <a:pt x="162" y="48"/>
                    </a:lnTo>
                    <a:lnTo>
                      <a:pt x="162" y="57"/>
                    </a:lnTo>
                    <a:lnTo>
                      <a:pt x="152" y="57"/>
                    </a:lnTo>
                    <a:lnTo>
                      <a:pt x="152" y="66"/>
                    </a:lnTo>
                    <a:lnTo>
                      <a:pt x="162" y="66"/>
                    </a:lnTo>
                    <a:lnTo>
                      <a:pt x="171" y="57"/>
                    </a:lnTo>
                    <a:lnTo>
                      <a:pt x="171" y="48"/>
                    </a:lnTo>
                    <a:lnTo>
                      <a:pt x="180" y="48"/>
                    </a:lnTo>
                    <a:lnTo>
                      <a:pt x="180" y="57"/>
                    </a:lnTo>
                    <a:lnTo>
                      <a:pt x="190" y="57"/>
                    </a:lnTo>
                    <a:lnTo>
                      <a:pt x="190" y="66"/>
                    </a:lnTo>
                    <a:lnTo>
                      <a:pt x="200" y="66"/>
                    </a:lnTo>
                    <a:lnTo>
                      <a:pt x="209" y="66"/>
                    </a:lnTo>
                    <a:lnTo>
                      <a:pt x="219" y="66"/>
                    </a:lnTo>
                    <a:lnTo>
                      <a:pt x="228" y="66"/>
                    </a:lnTo>
                    <a:lnTo>
                      <a:pt x="238" y="66"/>
                    </a:lnTo>
                    <a:lnTo>
                      <a:pt x="238" y="57"/>
                    </a:lnTo>
                    <a:lnTo>
                      <a:pt x="247" y="57"/>
                    </a:lnTo>
                    <a:lnTo>
                      <a:pt x="247" y="66"/>
                    </a:lnTo>
                    <a:lnTo>
                      <a:pt x="247" y="76"/>
                    </a:lnTo>
                    <a:lnTo>
                      <a:pt x="257" y="76"/>
                    </a:lnTo>
                    <a:lnTo>
                      <a:pt x="266" y="57"/>
                    </a:lnTo>
                    <a:lnTo>
                      <a:pt x="266" y="48"/>
                    </a:lnTo>
                    <a:lnTo>
                      <a:pt x="257" y="48"/>
                    </a:lnTo>
                    <a:lnTo>
                      <a:pt x="257" y="38"/>
                    </a:lnTo>
                    <a:lnTo>
                      <a:pt x="266" y="28"/>
                    </a:lnTo>
                    <a:lnTo>
                      <a:pt x="266" y="19"/>
                    </a:lnTo>
                    <a:lnTo>
                      <a:pt x="276" y="19"/>
                    </a:lnTo>
                    <a:lnTo>
                      <a:pt x="285" y="19"/>
                    </a:lnTo>
                    <a:lnTo>
                      <a:pt x="285" y="28"/>
                    </a:lnTo>
                    <a:lnTo>
                      <a:pt x="295" y="28"/>
                    </a:lnTo>
                    <a:lnTo>
                      <a:pt x="304" y="19"/>
                    </a:lnTo>
                    <a:lnTo>
                      <a:pt x="304" y="28"/>
                    </a:lnTo>
                    <a:lnTo>
                      <a:pt x="314" y="28"/>
                    </a:lnTo>
                    <a:lnTo>
                      <a:pt x="314" y="38"/>
                    </a:lnTo>
                    <a:lnTo>
                      <a:pt x="323" y="38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91" name="Freeform 34">
                <a:extLst>
                  <a:ext uri="{FF2B5EF4-FFF2-40B4-BE49-F238E27FC236}">
                    <a16:creationId xmlns:a16="http://schemas.microsoft.com/office/drawing/2014/main" id="{F431079B-EA22-1B47-9E46-30D49A563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088" y="6075363"/>
                <a:ext cx="322262" cy="257175"/>
              </a:xfrm>
              <a:custGeom>
                <a:avLst/>
                <a:gdLst>
                  <a:gd name="T0" fmla="*/ 301401 w 896"/>
                  <a:gd name="T1" fmla="*/ 99273 h 715"/>
                  <a:gd name="T2" fmla="*/ 287734 w 896"/>
                  <a:gd name="T3" fmla="*/ 85605 h 715"/>
                  <a:gd name="T4" fmla="*/ 277304 w 896"/>
                  <a:gd name="T5" fmla="*/ 75174 h 715"/>
                  <a:gd name="T6" fmla="*/ 267233 w 896"/>
                  <a:gd name="T7" fmla="*/ 61506 h 715"/>
                  <a:gd name="T8" fmla="*/ 249969 w 896"/>
                  <a:gd name="T9" fmla="*/ 47838 h 715"/>
                  <a:gd name="T10" fmla="*/ 233064 w 896"/>
                  <a:gd name="T11" fmla="*/ 47838 h 715"/>
                  <a:gd name="T12" fmla="*/ 229468 w 896"/>
                  <a:gd name="T13" fmla="*/ 34170 h 715"/>
                  <a:gd name="T14" fmla="*/ 215800 w 896"/>
                  <a:gd name="T15" fmla="*/ 27336 h 715"/>
                  <a:gd name="T16" fmla="*/ 202133 w 896"/>
                  <a:gd name="T17" fmla="*/ 20502 h 715"/>
                  <a:gd name="T18" fmla="*/ 202133 w 896"/>
                  <a:gd name="T19" fmla="*/ 6834 h 715"/>
                  <a:gd name="T20" fmla="*/ 181632 w 896"/>
                  <a:gd name="T21" fmla="*/ 0 h 715"/>
                  <a:gd name="T22" fmla="*/ 140270 w 896"/>
                  <a:gd name="T23" fmla="*/ 10071 h 715"/>
                  <a:gd name="T24" fmla="*/ 143867 w 896"/>
                  <a:gd name="T25" fmla="*/ 13668 h 715"/>
                  <a:gd name="T26" fmla="*/ 119769 w 896"/>
                  <a:gd name="T27" fmla="*/ 20502 h 715"/>
                  <a:gd name="T28" fmla="*/ 99268 w 896"/>
                  <a:gd name="T29" fmla="*/ 34170 h 715"/>
                  <a:gd name="T30" fmla="*/ 85601 w 896"/>
                  <a:gd name="T31" fmla="*/ 47838 h 715"/>
                  <a:gd name="T32" fmla="*/ 75530 w 896"/>
                  <a:gd name="T33" fmla="*/ 54672 h 715"/>
                  <a:gd name="T34" fmla="*/ 54669 w 896"/>
                  <a:gd name="T35" fmla="*/ 51435 h 715"/>
                  <a:gd name="T36" fmla="*/ 41002 w 896"/>
                  <a:gd name="T37" fmla="*/ 54672 h 715"/>
                  <a:gd name="T38" fmla="*/ 44599 w 896"/>
                  <a:gd name="T39" fmla="*/ 75174 h 715"/>
                  <a:gd name="T40" fmla="*/ 34168 w 896"/>
                  <a:gd name="T41" fmla="*/ 75174 h 715"/>
                  <a:gd name="T42" fmla="*/ 16904 w 896"/>
                  <a:gd name="T43" fmla="*/ 88842 h 715"/>
                  <a:gd name="T44" fmla="*/ 16904 w 896"/>
                  <a:gd name="T45" fmla="*/ 106107 h 715"/>
                  <a:gd name="T46" fmla="*/ 10430 w 896"/>
                  <a:gd name="T47" fmla="*/ 119775 h 715"/>
                  <a:gd name="T48" fmla="*/ 10430 w 896"/>
                  <a:gd name="T49" fmla="*/ 133443 h 715"/>
                  <a:gd name="T50" fmla="*/ 10430 w 896"/>
                  <a:gd name="T51" fmla="*/ 150708 h 715"/>
                  <a:gd name="T52" fmla="*/ 3237 w 896"/>
                  <a:gd name="T53" fmla="*/ 171210 h 715"/>
                  <a:gd name="T54" fmla="*/ 10430 w 896"/>
                  <a:gd name="T55" fmla="*/ 198546 h 715"/>
                  <a:gd name="T56" fmla="*/ 34168 w 896"/>
                  <a:gd name="T57" fmla="*/ 208977 h 715"/>
                  <a:gd name="T58" fmla="*/ 58266 w 896"/>
                  <a:gd name="T59" fmla="*/ 195309 h 715"/>
                  <a:gd name="T60" fmla="*/ 68337 w 896"/>
                  <a:gd name="T61" fmla="*/ 215811 h 715"/>
                  <a:gd name="T62" fmla="*/ 78767 w 896"/>
                  <a:gd name="T63" fmla="*/ 239550 h 715"/>
                  <a:gd name="T64" fmla="*/ 96031 w 896"/>
                  <a:gd name="T65" fmla="*/ 246384 h 715"/>
                  <a:gd name="T66" fmla="*/ 116532 w 896"/>
                  <a:gd name="T67" fmla="*/ 232716 h 715"/>
                  <a:gd name="T68" fmla="*/ 133437 w 896"/>
                  <a:gd name="T69" fmla="*/ 239550 h 715"/>
                  <a:gd name="T70" fmla="*/ 147464 w 896"/>
                  <a:gd name="T71" fmla="*/ 253578 h 715"/>
                  <a:gd name="T72" fmla="*/ 171202 w 896"/>
                  <a:gd name="T73" fmla="*/ 249981 h 715"/>
                  <a:gd name="T74" fmla="*/ 184869 w 896"/>
                  <a:gd name="T75" fmla="*/ 222645 h 715"/>
                  <a:gd name="T76" fmla="*/ 205370 w 896"/>
                  <a:gd name="T77" fmla="*/ 225882 h 715"/>
                  <a:gd name="T78" fmla="*/ 239898 w 896"/>
                  <a:gd name="T79" fmla="*/ 236313 h 715"/>
                  <a:gd name="T80" fmla="*/ 267233 w 896"/>
                  <a:gd name="T81" fmla="*/ 229479 h 715"/>
                  <a:gd name="T82" fmla="*/ 267233 w 896"/>
                  <a:gd name="T83" fmla="*/ 208977 h 715"/>
                  <a:gd name="T84" fmla="*/ 274067 w 896"/>
                  <a:gd name="T85" fmla="*/ 208977 h 715"/>
                  <a:gd name="T86" fmla="*/ 287734 w 896"/>
                  <a:gd name="T87" fmla="*/ 212214 h 715"/>
                  <a:gd name="T88" fmla="*/ 284497 w 896"/>
                  <a:gd name="T89" fmla="*/ 191712 h 715"/>
                  <a:gd name="T90" fmla="*/ 267233 w 896"/>
                  <a:gd name="T91" fmla="*/ 195309 h 715"/>
                  <a:gd name="T92" fmla="*/ 280900 w 896"/>
                  <a:gd name="T93" fmla="*/ 188115 h 715"/>
                  <a:gd name="T94" fmla="*/ 304998 w 896"/>
                  <a:gd name="T95" fmla="*/ 181641 h 715"/>
                  <a:gd name="T96" fmla="*/ 308235 w 896"/>
                  <a:gd name="T97" fmla="*/ 164376 h 715"/>
                  <a:gd name="T98" fmla="*/ 318665 w 896"/>
                  <a:gd name="T99" fmla="*/ 157542 h 715"/>
                  <a:gd name="T100" fmla="*/ 318665 w 896"/>
                  <a:gd name="T101" fmla="*/ 143874 h 715"/>
                  <a:gd name="T102" fmla="*/ 304998 w 896"/>
                  <a:gd name="T103" fmla="*/ 133443 h 715"/>
                  <a:gd name="T104" fmla="*/ 315069 w 896"/>
                  <a:gd name="T105" fmla="*/ 116538 h 715"/>
                  <a:gd name="T106" fmla="*/ 311832 w 896"/>
                  <a:gd name="T107" fmla="*/ 126609 h 715"/>
                  <a:gd name="T108" fmla="*/ 315069 w 896"/>
                  <a:gd name="T109" fmla="*/ 126609 h 71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96" h="715">
                    <a:moveTo>
                      <a:pt x="895" y="285"/>
                    </a:moveTo>
                    <a:lnTo>
                      <a:pt x="895" y="276"/>
                    </a:lnTo>
                    <a:lnTo>
                      <a:pt x="886" y="276"/>
                    </a:lnTo>
                    <a:lnTo>
                      <a:pt x="867" y="276"/>
                    </a:lnTo>
                    <a:lnTo>
                      <a:pt x="857" y="276"/>
                    </a:lnTo>
                    <a:lnTo>
                      <a:pt x="848" y="276"/>
                    </a:lnTo>
                    <a:lnTo>
                      <a:pt x="838" y="276"/>
                    </a:lnTo>
                    <a:lnTo>
                      <a:pt x="829" y="276"/>
                    </a:lnTo>
                    <a:lnTo>
                      <a:pt x="819" y="266"/>
                    </a:lnTo>
                    <a:lnTo>
                      <a:pt x="809" y="257"/>
                    </a:lnTo>
                    <a:lnTo>
                      <a:pt x="800" y="247"/>
                    </a:lnTo>
                    <a:lnTo>
                      <a:pt x="800" y="238"/>
                    </a:lnTo>
                    <a:lnTo>
                      <a:pt x="809" y="238"/>
                    </a:lnTo>
                    <a:lnTo>
                      <a:pt x="800" y="238"/>
                    </a:lnTo>
                    <a:lnTo>
                      <a:pt x="800" y="228"/>
                    </a:lnTo>
                    <a:lnTo>
                      <a:pt x="809" y="228"/>
                    </a:lnTo>
                    <a:lnTo>
                      <a:pt x="809" y="219"/>
                    </a:lnTo>
                    <a:lnTo>
                      <a:pt x="791" y="219"/>
                    </a:lnTo>
                    <a:lnTo>
                      <a:pt x="781" y="219"/>
                    </a:lnTo>
                    <a:lnTo>
                      <a:pt x="781" y="209"/>
                    </a:lnTo>
                    <a:lnTo>
                      <a:pt x="771" y="209"/>
                    </a:lnTo>
                    <a:lnTo>
                      <a:pt x="771" y="200"/>
                    </a:lnTo>
                    <a:lnTo>
                      <a:pt x="771" y="190"/>
                    </a:lnTo>
                    <a:lnTo>
                      <a:pt x="781" y="190"/>
                    </a:lnTo>
                    <a:lnTo>
                      <a:pt x="762" y="181"/>
                    </a:lnTo>
                    <a:lnTo>
                      <a:pt x="752" y="181"/>
                    </a:lnTo>
                    <a:lnTo>
                      <a:pt x="743" y="181"/>
                    </a:lnTo>
                    <a:lnTo>
                      <a:pt x="743" y="171"/>
                    </a:lnTo>
                    <a:lnTo>
                      <a:pt x="724" y="152"/>
                    </a:lnTo>
                    <a:lnTo>
                      <a:pt x="724" y="162"/>
                    </a:lnTo>
                    <a:lnTo>
                      <a:pt x="714" y="162"/>
                    </a:lnTo>
                    <a:lnTo>
                      <a:pt x="705" y="162"/>
                    </a:lnTo>
                    <a:lnTo>
                      <a:pt x="705" y="152"/>
                    </a:lnTo>
                    <a:lnTo>
                      <a:pt x="705" y="143"/>
                    </a:lnTo>
                    <a:lnTo>
                      <a:pt x="695" y="133"/>
                    </a:lnTo>
                    <a:lnTo>
                      <a:pt x="695" y="124"/>
                    </a:lnTo>
                    <a:lnTo>
                      <a:pt x="686" y="124"/>
                    </a:lnTo>
                    <a:lnTo>
                      <a:pt x="676" y="114"/>
                    </a:lnTo>
                    <a:lnTo>
                      <a:pt x="667" y="114"/>
                    </a:lnTo>
                    <a:lnTo>
                      <a:pt x="657" y="114"/>
                    </a:lnTo>
                    <a:lnTo>
                      <a:pt x="648" y="114"/>
                    </a:lnTo>
                    <a:lnTo>
                      <a:pt x="648" y="133"/>
                    </a:lnTo>
                    <a:lnTo>
                      <a:pt x="648" y="124"/>
                    </a:lnTo>
                    <a:lnTo>
                      <a:pt x="638" y="124"/>
                    </a:lnTo>
                    <a:lnTo>
                      <a:pt x="638" y="114"/>
                    </a:lnTo>
                    <a:lnTo>
                      <a:pt x="638" y="104"/>
                    </a:lnTo>
                    <a:lnTo>
                      <a:pt x="648" y="104"/>
                    </a:lnTo>
                    <a:lnTo>
                      <a:pt x="648" y="95"/>
                    </a:lnTo>
                    <a:lnTo>
                      <a:pt x="638" y="95"/>
                    </a:lnTo>
                    <a:lnTo>
                      <a:pt x="638" y="86"/>
                    </a:lnTo>
                    <a:lnTo>
                      <a:pt x="629" y="76"/>
                    </a:lnTo>
                    <a:lnTo>
                      <a:pt x="619" y="76"/>
                    </a:lnTo>
                    <a:lnTo>
                      <a:pt x="619" y="86"/>
                    </a:lnTo>
                    <a:lnTo>
                      <a:pt x="609" y="86"/>
                    </a:lnTo>
                    <a:lnTo>
                      <a:pt x="600" y="86"/>
                    </a:lnTo>
                    <a:lnTo>
                      <a:pt x="600" y="76"/>
                    </a:lnTo>
                    <a:lnTo>
                      <a:pt x="591" y="76"/>
                    </a:lnTo>
                    <a:lnTo>
                      <a:pt x="581" y="86"/>
                    </a:lnTo>
                    <a:lnTo>
                      <a:pt x="581" y="76"/>
                    </a:lnTo>
                    <a:lnTo>
                      <a:pt x="571" y="76"/>
                    </a:lnTo>
                    <a:lnTo>
                      <a:pt x="562" y="76"/>
                    </a:lnTo>
                    <a:lnTo>
                      <a:pt x="562" y="66"/>
                    </a:lnTo>
                    <a:lnTo>
                      <a:pt x="562" y="57"/>
                    </a:lnTo>
                    <a:lnTo>
                      <a:pt x="552" y="57"/>
                    </a:lnTo>
                    <a:lnTo>
                      <a:pt x="552" y="47"/>
                    </a:lnTo>
                    <a:lnTo>
                      <a:pt x="562" y="47"/>
                    </a:lnTo>
                    <a:lnTo>
                      <a:pt x="552" y="38"/>
                    </a:lnTo>
                    <a:lnTo>
                      <a:pt x="562" y="38"/>
                    </a:lnTo>
                    <a:lnTo>
                      <a:pt x="562" y="28"/>
                    </a:lnTo>
                    <a:lnTo>
                      <a:pt x="562" y="19"/>
                    </a:lnTo>
                    <a:lnTo>
                      <a:pt x="533" y="28"/>
                    </a:lnTo>
                    <a:lnTo>
                      <a:pt x="524" y="28"/>
                    </a:lnTo>
                    <a:lnTo>
                      <a:pt x="514" y="19"/>
                    </a:lnTo>
                    <a:lnTo>
                      <a:pt x="514" y="9"/>
                    </a:lnTo>
                    <a:lnTo>
                      <a:pt x="524" y="9"/>
                    </a:lnTo>
                    <a:lnTo>
                      <a:pt x="514" y="9"/>
                    </a:lnTo>
                    <a:lnTo>
                      <a:pt x="505" y="0"/>
                    </a:lnTo>
                    <a:lnTo>
                      <a:pt x="495" y="9"/>
                    </a:lnTo>
                    <a:lnTo>
                      <a:pt x="476" y="19"/>
                    </a:lnTo>
                    <a:lnTo>
                      <a:pt x="448" y="28"/>
                    </a:lnTo>
                    <a:lnTo>
                      <a:pt x="438" y="28"/>
                    </a:lnTo>
                    <a:lnTo>
                      <a:pt x="419" y="28"/>
                    </a:lnTo>
                    <a:lnTo>
                      <a:pt x="400" y="19"/>
                    </a:lnTo>
                    <a:lnTo>
                      <a:pt x="390" y="28"/>
                    </a:lnTo>
                    <a:lnTo>
                      <a:pt x="381" y="28"/>
                    </a:lnTo>
                    <a:lnTo>
                      <a:pt x="371" y="28"/>
                    </a:lnTo>
                    <a:lnTo>
                      <a:pt x="381" y="38"/>
                    </a:lnTo>
                    <a:lnTo>
                      <a:pt x="381" y="47"/>
                    </a:lnTo>
                    <a:lnTo>
                      <a:pt x="381" y="38"/>
                    </a:lnTo>
                    <a:lnTo>
                      <a:pt x="390" y="38"/>
                    </a:lnTo>
                    <a:lnTo>
                      <a:pt x="400" y="38"/>
                    </a:lnTo>
                    <a:lnTo>
                      <a:pt x="400" y="47"/>
                    </a:lnTo>
                    <a:lnTo>
                      <a:pt x="400" y="57"/>
                    </a:lnTo>
                    <a:lnTo>
                      <a:pt x="371" y="76"/>
                    </a:lnTo>
                    <a:lnTo>
                      <a:pt x="371" y="66"/>
                    </a:lnTo>
                    <a:lnTo>
                      <a:pt x="362" y="66"/>
                    </a:lnTo>
                    <a:lnTo>
                      <a:pt x="352" y="66"/>
                    </a:lnTo>
                    <a:lnTo>
                      <a:pt x="333" y="57"/>
                    </a:lnTo>
                    <a:lnTo>
                      <a:pt x="333" y="66"/>
                    </a:lnTo>
                    <a:lnTo>
                      <a:pt x="324" y="66"/>
                    </a:lnTo>
                    <a:lnTo>
                      <a:pt x="314" y="66"/>
                    </a:lnTo>
                    <a:lnTo>
                      <a:pt x="305" y="76"/>
                    </a:lnTo>
                    <a:lnTo>
                      <a:pt x="295" y="86"/>
                    </a:lnTo>
                    <a:lnTo>
                      <a:pt x="276" y="86"/>
                    </a:lnTo>
                    <a:lnTo>
                      <a:pt x="276" y="95"/>
                    </a:lnTo>
                    <a:lnTo>
                      <a:pt x="267" y="95"/>
                    </a:lnTo>
                    <a:lnTo>
                      <a:pt x="267" y="104"/>
                    </a:lnTo>
                    <a:lnTo>
                      <a:pt x="267" y="114"/>
                    </a:lnTo>
                    <a:lnTo>
                      <a:pt x="257" y="114"/>
                    </a:lnTo>
                    <a:lnTo>
                      <a:pt x="248" y="124"/>
                    </a:lnTo>
                    <a:lnTo>
                      <a:pt x="248" y="133"/>
                    </a:lnTo>
                    <a:lnTo>
                      <a:pt x="238" y="133"/>
                    </a:lnTo>
                    <a:lnTo>
                      <a:pt x="229" y="133"/>
                    </a:lnTo>
                    <a:lnTo>
                      <a:pt x="219" y="133"/>
                    </a:lnTo>
                    <a:lnTo>
                      <a:pt x="219" y="143"/>
                    </a:lnTo>
                    <a:lnTo>
                      <a:pt x="219" y="152"/>
                    </a:lnTo>
                    <a:lnTo>
                      <a:pt x="210" y="152"/>
                    </a:lnTo>
                    <a:lnTo>
                      <a:pt x="210" y="162"/>
                    </a:lnTo>
                    <a:lnTo>
                      <a:pt x="210" y="152"/>
                    </a:lnTo>
                    <a:lnTo>
                      <a:pt x="200" y="152"/>
                    </a:lnTo>
                    <a:lnTo>
                      <a:pt x="190" y="152"/>
                    </a:lnTo>
                    <a:lnTo>
                      <a:pt x="172" y="143"/>
                    </a:lnTo>
                    <a:lnTo>
                      <a:pt x="162" y="143"/>
                    </a:lnTo>
                    <a:lnTo>
                      <a:pt x="162" y="152"/>
                    </a:lnTo>
                    <a:lnTo>
                      <a:pt x="152" y="152"/>
                    </a:lnTo>
                    <a:lnTo>
                      <a:pt x="152" y="143"/>
                    </a:lnTo>
                    <a:lnTo>
                      <a:pt x="152" y="133"/>
                    </a:lnTo>
                    <a:lnTo>
                      <a:pt x="143" y="133"/>
                    </a:lnTo>
                    <a:lnTo>
                      <a:pt x="133" y="133"/>
                    </a:lnTo>
                    <a:lnTo>
                      <a:pt x="124" y="133"/>
                    </a:lnTo>
                    <a:lnTo>
                      <a:pt x="124" y="143"/>
                    </a:lnTo>
                    <a:lnTo>
                      <a:pt x="114" y="143"/>
                    </a:lnTo>
                    <a:lnTo>
                      <a:pt x="114" y="152"/>
                    </a:lnTo>
                    <a:lnTo>
                      <a:pt x="114" y="162"/>
                    </a:lnTo>
                    <a:lnTo>
                      <a:pt x="105" y="162"/>
                    </a:lnTo>
                    <a:lnTo>
                      <a:pt x="105" y="171"/>
                    </a:lnTo>
                    <a:lnTo>
                      <a:pt x="105" y="181"/>
                    </a:lnTo>
                    <a:lnTo>
                      <a:pt x="105" y="190"/>
                    </a:lnTo>
                    <a:lnTo>
                      <a:pt x="114" y="200"/>
                    </a:lnTo>
                    <a:lnTo>
                      <a:pt x="124" y="209"/>
                    </a:lnTo>
                    <a:lnTo>
                      <a:pt x="114" y="209"/>
                    </a:lnTo>
                    <a:lnTo>
                      <a:pt x="105" y="209"/>
                    </a:lnTo>
                    <a:lnTo>
                      <a:pt x="105" y="219"/>
                    </a:lnTo>
                    <a:lnTo>
                      <a:pt x="105" y="209"/>
                    </a:lnTo>
                    <a:lnTo>
                      <a:pt x="95" y="209"/>
                    </a:lnTo>
                    <a:lnTo>
                      <a:pt x="105" y="209"/>
                    </a:lnTo>
                    <a:lnTo>
                      <a:pt x="95" y="209"/>
                    </a:lnTo>
                    <a:lnTo>
                      <a:pt x="86" y="209"/>
                    </a:lnTo>
                    <a:lnTo>
                      <a:pt x="86" y="219"/>
                    </a:lnTo>
                    <a:lnTo>
                      <a:pt x="76" y="219"/>
                    </a:lnTo>
                    <a:lnTo>
                      <a:pt x="67" y="219"/>
                    </a:lnTo>
                    <a:lnTo>
                      <a:pt x="67" y="228"/>
                    </a:lnTo>
                    <a:lnTo>
                      <a:pt x="57" y="238"/>
                    </a:lnTo>
                    <a:lnTo>
                      <a:pt x="47" y="247"/>
                    </a:lnTo>
                    <a:lnTo>
                      <a:pt x="38" y="257"/>
                    </a:lnTo>
                    <a:lnTo>
                      <a:pt x="38" y="266"/>
                    </a:lnTo>
                    <a:lnTo>
                      <a:pt x="47" y="266"/>
                    </a:lnTo>
                    <a:lnTo>
                      <a:pt x="57" y="266"/>
                    </a:lnTo>
                    <a:lnTo>
                      <a:pt x="57" y="276"/>
                    </a:lnTo>
                    <a:lnTo>
                      <a:pt x="47" y="285"/>
                    </a:lnTo>
                    <a:lnTo>
                      <a:pt x="47" y="295"/>
                    </a:lnTo>
                    <a:lnTo>
                      <a:pt x="38" y="295"/>
                    </a:lnTo>
                    <a:lnTo>
                      <a:pt x="29" y="295"/>
                    </a:lnTo>
                    <a:lnTo>
                      <a:pt x="29" y="304"/>
                    </a:lnTo>
                    <a:lnTo>
                      <a:pt x="29" y="314"/>
                    </a:lnTo>
                    <a:lnTo>
                      <a:pt x="29" y="324"/>
                    </a:lnTo>
                    <a:lnTo>
                      <a:pt x="19" y="324"/>
                    </a:lnTo>
                    <a:lnTo>
                      <a:pt x="29" y="333"/>
                    </a:lnTo>
                    <a:lnTo>
                      <a:pt x="29" y="324"/>
                    </a:lnTo>
                    <a:lnTo>
                      <a:pt x="29" y="333"/>
                    </a:lnTo>
                    <a:lnTo>
                      <a:pt x="29" y="342"/>
                    </a:lnTo>
                    <a:lnTo>
                      <a:pt x="29" y="352"/>
                    </a:lnTo>
                    <a:lnTo>
                      <a:pt x="38" y="362"/>
                    </a:lnTo>
                    <a:lnTo>
                      <a:pt x="38" y="371"/>
                    </a:lnTo>
                    <a:lnTo>
                      <a:pt x="29" y="371"/>
                    </a:lnTo>
                    <a:lnTo>
                      <a:pt x="19" y="371"/>
                    </a:lnTo>
                    <a:lnTo>
                      <a:pt x="19" y="381"/>
                    </a:lnTo>
                    <a:lnTo>
                      <a:pt x="19" y="390"/>
                    </a:lnTo>
                    <a:lnTo>
                      <a:pt x="19" y="400"/>
                    </a:lnTo>
                    <a:lnTo>
                      <a:pt x="9" y="409"/>
                    </a:lnTo>
                    <a:lnTo>
                      <a:pt x="9" y="419"/>
                    </a:lnTo>
                    <a:lnTo>
                      <a:pt x="29" y="419"/>
                    </a:lnTo>
                    <a:lnTo>
                      <a:pt x="29" y="428"/>
                    </a:lnTo>
                    <a:lnTo>
                      <a:pt x="29" y="438"/>
                    </a:lnTo>
                    <a:lnTo>
                      <a:pt x="19" y="447"/>
                    </a:lnTo>
                    <a:lnTo>
                      <a:pt x="19" y="457"/>
                    </a:lnTo>
                    <a:lnTo>
                      <a:pt x="9" y="457"/>
                    </a:lnTo>
                    <a:lnTo>
                      <a:pt x="0" y="467"/>
                    </a:lnTo>
                    <a:lnTo>
                      <a:pt x="9" y="476"/>
                    </a:lnTo>
                    <a:lnTo>
                      <a:pt x="0" y="476"/>
                    </a:lnTo>
                    <a:lnTo>
                      <a:pt x="0" y="485"/>
                    </a:lnTo>
                    <a:lnTo>
                      <a:pt x="29" y="505"/>
                    </a:lnTo>
                    <a:lnTo>
                      <a:pt x="29" y="514"/>
                    </a:lnTo>
                    <a:lnTo>
                      <a:pt x="29" y="533"/>
                    </a:lnTo>
                    <a:lnTo>
                      <a:pt x="29" y="543"/>
                    </a:lnTo>
                    <a:lnTo>
                      <a:pt x="29" y="552"/>
                    </a:lnTo>
                    <a:lnTo>
                      <a:pt x="29" y="562"/>
                    </a:lnTo>
                    <a:lnTo>
                      <a:pt x="29" y="571"/>
                    </a:lnTo>
                    <a:lnTo>
                      <a:pt x="38" y="571"/>
                    </a:lnTo>
                    <a:lnTo>
                      <a:pt x="57" y="571"/>
                    </a:lnTo>
                    <a:lnTo>
                      <a:pt x="67" y="581"/>
                    </a:lnTo>
                    <a:lnTo>
                      <a:pt x="86" y="581"/>
                    </a:lnTo>
                    <a:lnTo>
                      <a:pt x="95" y="581"/>
                    </a:lnTo>
                    <a:lnTo>
                      <a:pt x="105" y="581"/>
                    </a:lnTo>
                    <a:lnTo>
                      <a:pt x="114" y="571"/>
                    </a:lnTo>
                    <a:lnTo>
                      <a:pt x="114" y="562"/>
                    </a:lnTo>
                    <a:lnTo>
                      <a:pt x="114" y="552"/>
                    </a:lnTo>
                    <a:lnTo>
                      <a:pt x="124" y="552"/>
                    </a:lnTo>
                    <a:lnTo>
                      <a:pt x="152" y="552"/>
                    </a:lnTo>
                    <a:lnTo>
                      <a:pt x="162" y="543"/>
                    </a:lnTo>
                    <a:lnTo>
                      <a:pt x="172" y="543"/>
                    </a:lnTo>
                    <a:lnTo>
                      <a:pt x="172" y="552"/>
                    </a:lnTo>
                    <a:lnTo>
                      <a:pt x="172" y="562"/>
                    </a:lnTo>
                    <a:lnTo>
                      <a:pt x="181" y="571"/>
                    </a:lnTo>
                    <a:lnTo>
                      <a:pt x="190" y="581"/>
                    </a:lnTo>
                    <a:lnTo>
                      <a:pt x="190" y="590"/>
                    </a:lnTo>
                    <a:lnTo>
                      <a:pt x="190" y="600"/>
                    </a:lnTo>
                    <a:lnTo>
                      <a:pt x="181" y="609"/>
                    </a:lnTo>
                    <a:lnTo>
                      <a:pt x="181" y="619"/>
                    </a:lnTo>
                    <a:lnTo>
                      <a:pt x="200" y="638"/>
                    </a:lnTo>
                    <a:lnTo>
                      <a:pt x="219" y="638"/>
                    </a:lnTo>
                    <a:lnTo>
                      <a:pt x="219" y="647"/>
                    </a:lnTo>
                    <a:lnTo>
                      <a:pt x="219" y="657"/>
                    </a:lnTo>
                    <a:lnTo>
                      <a:pt x="219" y="666"/>
                    </a:lnTo>
                    <a:lnTo>
                      <a:pt x="229" y="666"/>
                    </a:lnTo>
                    <a:lnTo>
                      <a:pt x="238" y="666"/>
                    </a:lnTo>
                    <a:lnTo>
                      <a:pt x="248" y="666"/>
                    </a:lnTo>
                    <a:lnTo>
                      <a:pt x="257" y="666"/>
                    </a:lnTo>
                    <a:lnTo>
                      <a:pt x="257" y="676"/>
                    </a:lnTo>
                    <a:lnTo>
                      <a:pt x="257" y="685"/>
                    </a:lnTo>
                    <a:lnTo>
                      <a:pt x="267" y="685"/>
                    </a:lnTo>
                    <a:lnTo>
                      <a:pt x="267" y="676"/>
                    </a:lnTo>
                    <a:lnTo>
                      <a:pt x="276" y="666"/>
                    </a:lnTo>
                    <a:lnTo>
                      <a:pt x="286" y="647"/>
                    </a:lnTo>
                    <a:lnTo>
                      <a:pt x="295" y="638"/>
                    </a:lnTo>
                    <a:lnTo>
                      <a:pt x="295" y="657"/>
                    </a:lnTo>
                    <a:lnTo>
                      <a:pt x="305" y="647"/>
                    </a:lnTo>
                    <a:lnTo>
                      <a:pt x="324" y="647"/>
                    </a:lnTo>
                    <a:lnTo>
                      <a:pt x="333" y="647"/>
                    </a:lnTo>
                    <a:lnTo>
                      <a:pt x="343" y="638"/>
                    </a:lnTo>
                    <a:lnTo>
                      <a:pt x="352" y="628"/>
                    </a:lnTo>
                    <a:lnTo>
                      <a:pt x="362" y="638"/>
                    </a:lnTo>
                    <a:lnTo>
                      <a:pt x="362" y="647"/>
                    </a:lnTo>
                    <a:lnTo>
                      <a:pt x="371" y="657"/>
                    </a:lnTo>
                    <a:lnTo>
                      <a:pt x="371" y="666"/>
                    </a:lnTo>
                    <a:lnTo>
                      <a:pt x="381" y="676"/>
                    </a:lnTo>
                    <a:lnTo>
                      <a:pt x="381" y="666"/>
                    </a:lnTo>
                    <a:lnTo>
                      <a:pt x="390" y="666"/>
                    </a:lnTo>
                    <a:lnTo>
                      <a:pt x="410" y="685"/>
                    </a:lnTo>
                    <a:lnTo>
                      <a:pt x="419" y="685"/>
                    </a:lnTo>
                    <a:lnTo>
                      <a:pt x="410" y="695"/>
                    </a:lnTo>
                    <a:lnTo>
                      <a:pt x="410" y="705"/>
                    </a:lnTo>
                    <a:lnTo>
                      <a:pt x="428" y="714"/>
                    </a:lnTo>
                    <a:lnTo>
                      <a:pt x="438" y="714"/>
                    </a:lnTo>
                    <a:lnTo>
                      <a:pt x="448" y="705"/>
                    </a:lnTo>
                    <a:lnTo>
                      <a:pt x="457" y="705"/>
                    </a:lnTo>
                    <a:lnTo>
                      <a:pt x="457" y="695"/>
                    </a:lnTo>
                    <a:lnTo>
                      <a:pt x="467" y="695"/>
                    </a:lnTo>
                    <a:lnTo>
                      <a:pt x="476" y="695"/>
                    </a:lnTo>
                    <a:lnTo>
                      <a:pt x="486" y="695"/>
                    </a:lnTo>
                    <a:lnTo>
                      <a:pt x="486" y="685"/>
                    </a:lnTo>
                    <a:lnTo>
                      <a:pt x="495" y="676"/>
                    </a:lnTo>
                    <a:lnTo>
                      <a:pt x="495" y="657"/>
                    </a:lnTo>
                    <a:lnTo>
                      <a:pt x="495" y="647"/>
                    </a:lnTo>
                    <a:lnTo>
                      <a:pt x="505" y="628"/>
                    </a:lnTo>
                    <a:lnTo>
                      <a:pt x="514" y="619"/>
                    </a:lnTo>
                    <a:lnTo>
                      <a:pt x="524" y="619"/>
                    </a:lnTo>
                    <a:lnTo>
                      <a:pt x="533" y="619"/>
                    </a:lnTo>
                    <a:lnTo>
                      <a:pt x="543" y="619"/>
                    </a:lnTo>
                    <a:lnTo>
                      <a:pt x="552" y="628"/>
                    </a:lnTo>
                    <a:lnTo>
                      <a:pt x="552" y="619"/>
                    </a:lnTo>
                    <a:lnTo>
                      <a:pt x="562" y="619"/>
                    </a:lnTo>
                    <a:lnTo>
                      <a:pt x="571" y="628"/>
                    </a:lnTo>
                    <a:lnTo>
                      <a:pt x="581" y="638"/>
                    </a:lnTo>
                    <a:lnTo>
                      <a:pt x="581" y="628"/>
                    </a:lnTo>
                    <a:lnTo>
                      <a:pt x="591" y="628"/>
                    </a:lnTo>
                    <a:lnTo>
                      <a:pt x="600" y="628"/>
                    </a:lnTo>
                    <a:lnTo>
                      <a:pt x="657" y="647"/>
                    </a:lnTo>
                    <a:lnTo>
                      <a:pt x="657" y="657"/>
                    </a:lnTo>
                    <a:lnTo>
                      <a:pt x="667" y="657"/>
                    </a:lnTo>
                    <a:lnTo>
                      <a:pt x="667" y="666"/>
                    </a:lnTo>
                    <a:lnTo>
                      <a:pt x="676" y="657"/>
                    </a:lnTo>
                    <a:lnTo>
                      <a:pt x="695" y="666"/>
                    </a:lnTo>
                    <a:lnTo>
                      <a:pt x="714" y="666"/>
                    </a:lnTo>
                    <a:lnTo>
                      <a:pt x="724" y="657"/>
                    </a:lnTo>
                    <a:lnTo>
                      <a:pt x="733" y="647"/>
                    </a:lnTo>
                    <a:lnTo>
                      <a:pt x="743" y="638"/>
                    </a:lnTo>
                    <a:lnTo>
                      <a:pt x="752" y="638"/>
                    </a:lnTo>
                    <a:lnTo>
                      <a:pt x="762" y="638"/>
                    </a:lnTo>
                    <a:lnTo>
                      <a:pt x="762" y="628"/>
                    </a:lnTo>
                    <a:lnTo>
                      <a:pt x="762" y="619"/>
                    </a:lnTo>
                    <a:lnTo>
                      <a:pt x="762" y="609"/>
                    </a:lnTo>
                    <a:lnTo>
                      <a:pt x="752" y="600"/>
                    </a:lnTo>
                    <a:lnTo>
                      <a:pt x="743" y="581"/>
                    </a:lnTo>
                    <a:lnTo>
                      <a:pt x="733" y="581"/>
                    </a:lnTo>
                    <a:lnTo>
                      <a:pt x="733" y="571"/>
                    </a:lnTo>
                    <a:lnTo>
                      <a:pt x="743" y="571"/>
                    </a:lnTo>
                    <a:lnTo>
                      <a:pt x="752" y="562"/>
                    </a:lnTo>
                    <a:lnTo>
                      <a:pt x="752" y="571"/>
                    </a:lnTo>
                    <a:lnTo>
                      <a:pt x="752" y="581"/>
                    </a:lnTo>
                    <a:lnTo>
                      <a:pt x="762" y="581"/>
                    </a:lnTo>
                    <a:lnTo>
                      <a:pt x="771" y="581"/>
                    </a:lnTo>
                    <a:lnTo>
                      <a:pt x="771" y="590"/>
                    </a:lnTo>
                    <a:lnTo>
                      <a:pt x="781" y="590"/>
                    </a:lnTo>
                    <a:lnTo>
                      <a:pt x="781" y="600"/>
                    </a:lnTo>
                    <a:lnTo>
                      <a:pt x="791" y="600"/>
                    </a:lnTo>
                    <a:lnTo>
                      <a:pt x="800" y="600"/>
                    </a:lnTo>
                    <a:lnTo>
                      <a:pt x="800" y="590"/>
                    </a:lnTo>
                    <a:lnTo>
                      <a:pt x="800" y="581"/>
                    </a:lnTo>
                    <a:lnTo>
                      <a:pt x="809" y="571"/>
                    </a:lnTo>
                    <a:lnTo>
                      <a:pt x="819" y="571"/>
                    </a:lnTo>
                    <a:lnTo>
                      <a:pt x="819" y="562"/>
                    </a:lnTo>
                    <a:lnTo>
                      <a:pt x="800" y="552"/>
                    </a:lnTo>
                    <a:lnTo>
                      <a:pt x="800" y="533"/>
                    </a:lnTo>
                    <a:lnTo>
                      <a:pt x="791" y="533"/>
                    </a:lnTo>
                    <a:lnTo>
                      <a:pt x="781" y="533"/>
                    </a:lnTo>
                    <a:lnTo>
                      <a:pt x="781" y="543"/>
                    </a:lnTo>
                    <a:lnTo>
                      <a:pt x="771" y="543"/>
                    </a:lnTo>
                    <a:lnTo>
                      <a:pt x="762" y="552"/>
                    </a:lnTo>
                    <a:lnTo>
                      <a:pt x="752" y="552"/>
                    </a:lnTo>
                    <a:lnTo>
                      <a:pt x="743" y="552"/>
                    </a:lnTo>
                    <a:lnTo>
                      <a:pt x="743" y="543"/>
                    </a:lnTo>
                    <a:lnTo>
                      <a:pt x="743" y="533"/>
                    </a:lnTo>
                    <a:lnTo>
                      <a:pt x="743" y="523"/>
                    </a:lnTo>
                    <a:lnTo>
                      <a:pt x="743" y="514"/>
                    </a:lnTo>
                    <a:lnTo>
                      <a:pt x="752" y="523"/>
                    </a:lnTo>
                    <a:lnTo>
                      <a:pt x="752" y="533"/>
                    </a:lnTo>
                    <a:lnTo>
                      <a:pt x="762" y="533"/>
                    </a:lnTo>
                    <a:lnTo>
                      <a:pt x="781" y="523"/>
                    </a:lnTo>
                    <a:lnTo>
                      <a:pt x="791" y="523"/>
                    </a:lnTo>
                    <a:lnTo>
                      <a:pt x="800" y="523"/>
                    </a:lnTo>
                    <a:lnTo>
                      <a:pt x="809" y="523"/>
                    </a:lnTo>
                    <a:lnTo>
                      <a:pt x="819" y="505"/>
                    </a:lnTo>
                    <a:lnTo>
                      <a:pt x="829" y="505"/>
                    </a:lnTo>
                    <a:lnTo>
                      <a:pt x="838" y="505"/>
                    </a:lnTo>
                    <a:lnTo>
                      <a:pt x="848" y="505"/>
                    </a:lnTo>
                    <a:lnTo>
                      <a:pt x="848" y="495"/>
                    </a:lnTo>
                    <a:lnTo>
                      <a:pt x="848" y="485"/>
                    </a:lnTo>
                    <a:lnTo>
                      <a:pt x="838" y="485"/>
                    </a:lnTo>
                    <a:lnTo>
                      <a:pt x="838" y="476"/>
                    </a:lnTo>
                    <a:lnTo>
                      <a:pt x="848" y="467"/>
                    </a:lnTo>
                    <a:lnTo>
                      <a:pt x="848" y="457"/>
                    </a:lnTo>
                    <a:lnTo>
                      <a:pt x="857" y="457"/>
                    </a:lnTo>
                    <a:lnTo>
                      <a:pt x="857" y="467"/>
                    </a:lnTo>
                    <a:lnTo>
                      <a:pt x="867" y="467"/>
                    </a:lnTo>
                    <a:lnTo>
                      <a:pt x="867" y="457"/>
                    </a:lnTo>
                    <a:lnTo>
                      <a:pt x="867" y="447"/>
                    </a:lnTo>
                    <a:lnTo>
                      <a:pt x="876" y="447"/>
                    </a:lnTo>
                    <a:lnTo>
                      <a:pt x="886" y="447"/>
                    </a:lnTo>
                    <a:lnTo>
                      <a:pt x="886" y="438"/>
                    </a:lnTo>
                    <a:lnTo>
                      <a:pt x="886" y="428"/>
                    </a:lnTo>
                    <a:lnTo>
                      <a:pt x="876" y="428"/>
                    </a:lnTo>
                    <a:lnTo>
                      <a:pt x="886" y="419"/>
                    </a:lnTo>
                    <a:lnTo>
                      <a:pt x="876" y="419"/>
                    </a:lnTo>
                    <a:lnTo>
                      <a:pt x="876" y="409"/>
                    </a:lnTo>
                    <a:lnTo>
                      <a:pt x="886" y="409"/>
                    </a:lnTo>
                    <a:lnTo>
                      <a:pt x="886" y="400"/>
                    </a:lnTo>
                    <a:lnTo>
                      <a:pt x="886" y="390"/>
                    </a:lnTo>
                    <a:lnTo>
                      <a:pt x="876" y="400"/>
                    </a:lnTo>
                    <a:lnTo>
                      <a:pt x="876" y="390"/>
                    </a:lnTo>
                    <a:lnTo>
                      <a:pt x="867" y="381"/>
                    </a:lnTo>
                    <a:lnTo>
                      <a:pt x="857" y="381"/>
                    </a:lnTo>
                    <a:lnTo>
                      <a:pt x="857" y="371"/>
                    </a:lnTo>
                    <a:lnTo>
                      <a:pt x="848" y="371"/>
                    </a:lnTo>
                    <a:lnTo>
                      <a:pt x="857" y="362"/>
                    </a:lnTo>
                    <a:lnTo>
                      <a:pt x="857" y="352"/>
                    </a:lnTo>
                    <a:lnTo>
                      <a:pt x="848" y="352"/>
                    </a:lnTo>
                    <a:lnTo>
                      <a:pt x="848" y="342"/>
                    </a:lnTo>
                    <a:lnTo>
                      <a:pt x="857" y="342"/>
                    </a:lnTo>
                    <a:lnTo>
                      <a:pt x="876" y="333"/>
                    </a:lnTo>
                    <a:lnTo>
                      <a:pt x="876" y="324"/>
                    </a:lnTo>
                    <a:lnTo>
                      <a:pt x="886" y="314"/>
                    </a:lnTo>
                    <a:lnTo>
                      <a:pt x="886" y="304"/>
                    </a:lnTo>
                    <a:lnTo>
                      <a:pt x="886" y="295"/>
                    </a:lnTo>
                    <a:lnTo>
                      <a:pt x="895" y="295"/>
                    </a:lnTo>
                    <a:lnTo>
                      <a:pt x="895" y="285"/>
                    </a:lnTo>
                    <a:close/>
                    <a:moveTo>
                      <a:pt x="876" y="352"/>
                    </a:moveTo>
                    <a:lnTo>
                      <a:pt x="867" y="352"/>
                    </a:lnTo>
                    <a:lnTo>
                      <a:pt x="867" y="342"/>
                    </a:lnTo>
                    <a:lnTo>
                      <a:pt x="867" y="352"/>
                    </a:lnTo>
                    <a:lnTo>
                      <a:pt x="867" y="362"/>
                    </a:lnTo>
                    <a:lnTo>
                      <a:pt x="867" y="371"/>
                    </a:lnTo>
                    <a:lnTo>
                      <a:pt x="876" y="371"/>
                    </a:lnTo>
                    <a:lnTo>
                      <a:pt x="876" y="362"/>
                    </a:lnTo>
                    <a:lnTo>
                      <a:pt x="876" y="352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92" name="Freeform 35">
                <a:extLst>
                  <a:ext uri="{FF2B5EF4-FFF2-40B4-BE49-F238E27FC236}">
                    <a16:creationId xmlns:a16="http://schemas.microsoft.com/office/drawing/2014/main" id="{F692866A-56F5-9943-995C-9D5508766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4838" y="6299200"/>
                <a:ext cx="239712" cy="288925"/>
              </a:xfrm>
              <a:custGeom>
                <a:avLst/>
                <a:gdLst>
                  <a:gd name="T0" fmla="*/ 208805 w 667"/>
                  <a:gd name="T1" fmla="*/ 20560 h 801"/>
                  <a:gd name="T2" fmla="*/ 205211 w 667"/>
                  <a:gd name="T3" fmla="*/ 27414 h 801"/>
                  <a:gd name="T4" fmla="*/ 195148 w 667"/>
                  <a:gd name="T5" fmla="*/ 47974 h 801"/>
                  <a:gd name="T6" fmla="*/ 201976 w 667"/>
                  <a:gd name="T7" fmla="*/ 54827 h 801"/>
                  <a:gd name="T8" fmla="*/ 201976 w 667"/>
                  <a:gd name="T9" fmla="*/ 65288 h 801"/>
                  <a:gd name="T10" fmla="*/ 205211 w 667"/>
                  <a:gd name="T11" fmla="*/ 75387 h 801"/>
                  <a:gd name="T12" fmla="*/ 212039 w 667"/>
                  <a:gd name="T13" fmla="*/ 102801 h 801"/>
                  <a:gd name="T14" fmla="*/ 218867 w 667"/>
                  <a:gd name="T15" fmla="*/ 126968 h 801"/>
                  <a:gd name="T16" fmla="*/ 236118 w 667"/>
                  <a:gd name="T17" fmla="*/ 161235 h 801"/>
                  <a:gd name="T18" fmla="*/ 236118 w 667"/>
                  <a:gd name="T19" fmla="*/ 185403 h 801"/>
                  <a:gd name="T20" fmla="*/ 218867 w 667"/>
                  <a:gd name="T21" fmla="*/ 195863 h 801"/>
                  <a:gd name="T22" fmla="*/ 215633 w 667"/>
                  <a:gd name="T23" fmla="*/ 212816 h 801"/>
                  <a:gd name="T24" fmla="*/ 205211 w 667"/>
                  <a:gd name="T25" fmla="*/ 209570 h 801"/>
                  <a:gd name="T26" fmla="*/ 184726 w 667"/>
                  <a:gd name="T27" fmla="*/ 226523 h 801"/>
                  <a:gd name="T28" fmla="*/ 177897 w 667"/>
                  <a:gd name="T29" fmla="*/ 247444 h 801"/>
                  <a:gd name="T30" fmla="*/ 164240 w 667"/>
                  <a:gd name="T31" fmla="*/ 257544 h 801"/>
                  <a:gd name="T32" fmla="*/ 140161 w 667"/>
                  <a:gd name="T33" fmla="*/ 281711 h 801"/>
                  <a:gd name="T34" fmla="*/ 136927 w 667"/>
                  <a:gd name="T35" fmla="*/ 284957 h 801"/>
                  <a:gd name="T36" fmla="*/ 119676 w 667"/>
                  <a:gd name="T37" fmla="*/ 284957 h 801"/>
                  <a:gd name="T38" fmla="*/ 122911 w 667"/>
                  <a:gd name="T39" fmla="*/ 271250 h 801"/>
                  <a:gd name="T40" fmla="*/ 116442 w 667"/>
                  <a:gd name="T41" fmla="*/ 268004 h 801"/>
                  <a:gd name="T42" fmla="*/ 109254 w 667"/>
                  <a:gd name="T43" fmla="*/ 274857 h 801"/>
                  <a:gd name="T44" fmla="*/ 92363 w 667"/>
                  <a:gd name="T45" fmla="*/ 261151 h 801"/>
                  <a:gd name="T46" fmla="*/ 85534 w 667"/>
                  <a:gd name="T47" fmla="*/ 257544 h 801"/>
                  <a:gd name="T48" fmla="*/ 75112 w 667"/>
                  <a:gd name="T49" fmla="*/ 243837 h 801"/>
                  <a:gd name="T50" fmla="*/ 68284 w 667"/>
                  <a:gd name="T51" fmla="*/ 240230 h 801"/>
                  <a:gd name="T52" fmla="*/ 54627 w 667"/>
                  <a:gd name="T53" fmla="*/ 233737 h 801"/>
                  <a:gd name="T54" fmla="*/ 40970 w 667"/>
                  <a:gd name="T55" fmla="*/ 236983 h 801"/>
                  <a:gd name="T56" fmla="*/ 27314 w 667"/>
                  <a:gd name="T57" fmla="*/ 230130 h 801"/>
                  <a:gd name="T58" fmla="*/ 30907 w 667"/>
                  <a:gd name="T59" fmla="*/ 219670 h 801"/>
                  <a:gd name="T60" fmla="*/ 27314 w 667"/>
                  <a:gd name="T61" fmla="*/ 205963 h 801"/>
                  <a:gd name="T62" fmla="*/ 23720 w 667"/>
                  <a:gd name="T63" fmla="*/ 202716 h 801"/>
                  <a:gd name="T64" fmla="*/ 10063 w 667"/>
                  <a:gd name="T65" fmla="*/ 185403 h 801"/>
                  <a:gd name="T66" fmla="*/ 20485 w 667"/>
                  <a:gd name="T67" fmla="*/ 182156 h 801"/>
                  <a:gd name="T68" fmla="*/ 23720 w 667"/>
                  <a:gd name="T69" fmla="*/ 174942 h 801"/>
                  <a:gd name="T70" fmla="*/ 34142 w 667"/>
                  <a:gd name="T71" fmla="*/ 164842 h 801"/>
                  <a:gd name="T72" fmla="*/ 34142 w 667"/>
                  <a:gd name="T73" fmla="*/ 151136 h 801"/>
                  <a:gd name="T74" fmla="*/ 27314 w 667"/>
                  <a:gd name="T75" fmla="*/ 147528 h 801"/>
                  <a:gd name="T76" fmla="*/ 13657 w 667"/>
                  <a:gd name="T77" fmla="*/ 126968 h 801"/>
                  <a:gd name="T78" fmla="*/ 3234 w 667"/>
                  <a:gd name="T79" fmla="*/ 102801 h 801"/>
                  <a:gd name="T80" fmla="*/ 0 w 667"/>
                  <a:gd name="T81" fmla="*/ 92701 h 801"/>
                  <a:gd name="T82" fmla="*/ 6828 w 667"/>
                  <a:gd name="T83" fmla="*/ 85848 h 801"/>
                  <a:gd name="T84" fmla="*/ 13657 w 667"/>
                  <a:gd name="T85" fmla="*/ 78994 h 801"/>
                  <a:gd name="T86" fmla="*/ 20485 w 667"/>
                  <a:gd name="T87" fmla="*/ 72141 h 801"/>
                  <a:gd name="T88" fmla="*/ 23720 w 667"/>
                  <a:gd name="T89" fmla="*/ 58434 h 801"/>
                  <a:gd name="T90" fmla="*/ 27314 w 667"/>
                  <a:gd name="T91" fmla="*/ 54827 h 801"/>
                  <a:gd name="T92" fmla="*/ 37376 w 667"/>
                  <a:gd name="T93" fmla="*/ 37513 h 801"/>
                  <a:gd name="T94" fmla="*/ 44564 w 667"/>
                  <a:gd name="T95" fmla="*/ 16953 h 801"/>
                  <a:gd name="T96" fmla="*/ 58221 w 667"/>
                  <a:gd name="T97" fmla="*/ 16953 h 801"/>
                  <a:gd name="T98" fmla="*/ 61455 w 667"/>
                  <a:gd name="T99" fmla="*/ 23807 h 801"/>
                  <a:gd name="T100" fmla="*/ 68284 w 667"/>
                  <a:gd name="T101" fmla="*/ 16953 h 801"/>
                  <a:gd name="T102" fmla="*/ 75112 w 667"/>
                  <a:gd name="T103" fmla="*/ 6853 h 801"/>
                  <a:gd name="T104" fmla="*/ 92363 w 667"/>
                  <a:gd name="T105" fmla="*/ 6853 h 801"/>
                  <a:gd name="T106" fmla="*/ 102426 w 667"/>
                  <a:gd name="T107" fmla="*/ 16953 h 801"/>
                  <a:gd name="T108" fmla="*/ 109254 w 667"/>
                  <a:gd name="T109" fmla="*/ 16953 h 801"/>
                  <a:gd name="T110" fmla="*/ 122911 w 667"/>
                  <a:gd name="T111" fmla="*/ 34267 h 801"/>
                  <a:gd name="T112" fmla="*/ 133333 w 667"/>
                  <a:gd name="T113" fmla="*/ 31021 h 801"/>
                  <a:gd name="T114" fmla="*/ 143755 w 667"/>
                  <a:gd name="T115" fmla="*/ 27414 h 801"/>
                  <a:gd name="T116" fmla="*/ 153818 w 667"/>
                  <a:gd name="T117" fmla="*/ 0 h 801"/>
                  <a:gd name="T118" fmla="*/ 167475 w 667"/>
                  <a:gd name="T119" fmla="*/ 0 h 801"/>
                  <a:gd name="T120" fmla="*/ 177897 w 667"/>
                  <a:gd name="T121" fmla="*/ 3246 h 8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67" h="801">
                    <a:moveTo>
                      <a:pt x="581" y="38"/>
                    </a:moveTo>
                    <a:lnTo>
                      <a:pt x="581" y="47"/>
                    </a:lnTo>
                    <a:lnTo>
                      <a:pt x="590" y="38"/>
                    </a:lnTo>
                    <a:lnTo>
                      <a:pt x="590" y="47"/>
                    </a:lnTo>
                    <a:lnTo>
                      <a:pt x="590" y="57"/>
                    </a:lnTo>
                    <a:lnTo>
                      <a:pt x="581" y="57"/>
                    </a:lnTo>
                    <a:lnTo>
                      <a:pt x="571" y="57"/>
                    </a:lnTo>
                    <a:lnTo>
                      <a:pt x="571" y="66"/>
                    </a:lnTo>
                    <a:lnTo>
                      <a:pt x="571" y="76"/>
                    </a:lnTo>
                    <a:lnTo>
                      <a:pt x="571" y="86"/>
                    </a:lnTo>
                    <a:lnTo>
                      <a:pt x="562" y="95"/>
                    </a:lnTo>
                    <a:lnTo>
                      <a:pt x="543" y="133"/>
                    </a:lnTo>
                    <a:lnTo>
                      <a:pt x="552" y="133"/>
                    </a:lnTo>
                    <a:lnTo>
                      <a:pt x="552" y="143"/>
                    </a:lnTo>
                    <a:lnTo>
                      <a:pt x="562" y="143"/>
                    </a:lnTo>
                    <a:lnTo>
                      <a:pt x="552" y="143"/>
                    </a:lnTo>
                    <a:lnTo>
                      <a:pt x="562" y="152"/>
                    </a:lnTo>
                    <a:lnTo>
                      <a:pt x="571" y="162"/>
                    </a:lnTo>
                    <a:lnTo>
                      <a:pt x="571" y="171"/>
                    </a:lnTo>
                    <a:lnTo>
                      <a:pt x="581" y="181"/>
                    </a:lnTo>
                    <a:lnTo>
                      <a:pt x="571" y="181"/>
                    </a:lnTo>
                    <a:lnTo>
                      <a:pt x="562" y="181"/>
                    </a:lnTo>
                    <a:lnTo>
                      <a:pt x="562" y="190"/>
                    </a:lnTo>
                    <a:lnTo>
                      <a:pt x="552" y="200"/>
                    </a:lnTo>
                    <a:lnTo>
                      <a:pt x="562" y="200"/>
                    </a:lnTo>
                    <a:lnTo>
                      <a:pt x="562" y="209"/>
                    </a:lnTo>
                    <a:lnTo>
                      <a:pt x="571" y="209"/>
                    </a:lnTo>
                    <a:lnTo>
                      <a:pt x="581" y="209"/>
                    </a:lnTo>
                    <a:lnTo>
                      <a:pt x="581" y="219"/>
                    </a:lnTo>
                    <a:lnTo>
                      <a:pt x="590" y="267"/>
                    </a:lnTo>
                    <a:lnTo>
                      <a:pt x="600" y="276"/>
                    </a:lnTo>
                    <a:lnTo>
                      <a:pt x="600" y="285"/>
                    </a:lnTo>
                    <a:lnTo>
                      <a:pt x="590" y="285"/>
                    </a:lnTo>
                    <a:lnTo>
                      <a:pt x="581" y="285"/>
                    </a:lnTo>
                    <a:lnTo>
                      <a:pt x="581" y="305"/>
                    </a:lnTo>
                    <a:lnTo>
                      <a:pt x="590" y="305"/>
                    </a:lnTo>
                    <a:lnTo>
                      <a:pt x="590" y="314"/>
                    </a:lnTo>
                    <a:lnTo>
                      <a:pt x="600" y="314"/>
                    </a:lnTo>
                    <a:lnTo>
                      <a:pt x="609" y="324"/>
                    </a:lnTo>
                    <a:lnTo>
                      <a:pt x="609" y="352"/>
                    </a:lnTo>
                    <a:lnTo>
                      <a:pt x="619" y="362"/>
                    </a:lnTo>
                    <a:lnTo>
                      <a:pt x="628" y="371"/>
                    </a:lnTo>
                    <a:lnTo>
                      <a:pt x="638" y="381"/>
                    </a:lnTo>
                    <a:lnTo>
                      <a:pt x="638" y="390"/>
                    </a:lnTo>
                    <a:lnTo>
                      <a:pt x="638" y="400"/>
                    </a:lnTo>
                    <a:lnTo>
                      <a:pt x="647" y="419"/>
                    </a:lnTo>
                    <a:lnTo>
                      <a:pt x="647" y="428"/>
                    </a:lnTo>
                    <a:lnTo>
                      <a:pt x="647" y="438"/>
                    </a:lnTo>
                    <a:lnTo>
                      <a:pt x="657" y="447"/>
                    </a:lnTo>
                    <a:lnTo>
                      <a:pt x="657" y="457"/>
                    </a:lnTo>
                    <a:lnTo>
                      <a:pt x="657" y="466"/>
                    </a:lnTo>
                    <a:lnTo>
                      <a:pt x="666" y="485"/>
                    </a:lnTo>
                    <a:lnTo>
                      <a:pt x="666" y="495"/>
                    </a:lnTo>
                    <a:lnTo>
                      <a:pt x="666" y="514"/>
                    </a:lnTo>
                    <a:lnTo>
                      <a:pt x="657" y="514"/>
                    </a:lnTo>
                    <a:lnTo>
                      <a:pt x="647" y="514"/>
                    </a:lnTo>
                    <a:lnTo>
                      <a:pt x="638" y="523"/>
                    </a:lnTo>
                    <a:lnTo>
                      <a:pt x="609" y="533"/>
                    </a:lnTo>
                    <a:lnTo>
                      <a:pt x="609" y="543"/>
                    </a:lnTo>
                    <a:lnTo>
                      <a:pt x="619" y="552"/>
                    </a:lnTo>
                    <a:lnTo>
                      <a:pt x="609" y="552"/>
                    </a:lnTo>
                    <a:lnTo>
                      <a:pt x="600" y="543"/>
                    </a:lnTo>
                    <a:lnTo>
                      <a:pt x="600" y="552"/>
                    </a:lnTo>
                    <a:lnTo>
                      <a:pt x="600" y="590"/>
                    </a:lnTo>
                    <a:lnTo>
                      <a:pt x="590" y="590"/>
                    </a:lnTo>
                    <a:lnTo>
                      <a:pt x="581" y="590"/>
                    </a:lnTo>
                    <a:lnTo>
                      <a:pt x="571" y="590"/>
                    </a:lnTo>
                    <a:lnTo>
                      <a:pt x="571" y="581"/>
                    </a:lnTo>
                    <a:lnTo>
                      <a:pt x="562" y="581"/>
                    </a:lnTo>
                    <a:lnTo>
                      <a:pt x="562" y="600"/>
                    </a:lnTo>
                    <a:lnTo>
                      <a:pt x="552" y="609"/>
                    </a:lnTo>
                    <a:lnTo>
                      <a:pt x="543" y="619"/>
                    </a:lnTo>
                    <a:lnTo>
                      <a:pt x="533" y="619"/>
                    </a:lnTo>
                    <a:lnTo>
                      <a:pt x="533" y="628"/>
                    </a:lnTo>
                    <a:lnTo>
                      <a:pt x="514" y="628"/>
                    </a:lnTo>
                    <a:lnTo>
                      <a:pt x="505" y="638"/>
                    </a:lnTo>
                    <a:lnTo>
                      <a:pt x="505" y="648"/>
                    </a:lnTo>
                    <a:lnTo>
                      <a:pt x="495" y="657"/>
                    </a:lnTo>
                    <a:lnTo>
                      <a:pt x="495" y="666"/>
                    </a:lnTo>
                    <a:lnTo>
                      <a:pt x="495" y="676"/>
                    </a:lnTo>
                    <a:lnTo>
                      <a:pt x="495" y="686"/>
                    </a:lnTo>
                    <a:lnTo>
                      <a:pt x="495" y="695"/>
                    </a:lnTo>
                    <a:lnTo>
                      <a:pt x="485" y="695"/>
                    </a:lnTo>
                    <a:lnTo>
                      <a:pt x="476" y="695"/>
                    </a:lnTo>
                    <a:lnTo>
                      <a:pt x="466" y="695"/>
                    </a:lnTo>
                    <a:lnTo>
                      <a:pt x="466" y="705"/>
                    </a:lnTo>
                    <a:lnTo>
                      <a:pt x="457" y="714"/>
                    </a:lnTo>
                    <a:lnTo>
                      <a:pt x="457" y="724"/>
                    </a:lnTo>
                    <a:lnTo>
                      <a:pt x="457" y="733"/>
                    </a:lnTo>
                    <a:lnTo>
                      <a:pt x="447" y="733"/>
                    </a:lnTo>
                    <a:lnTo>
                      <a:pt x="447" y="743"/>
                    </a:lnTo>
                    <a:lnTo>
                      <a:pt x="438" y="752"/>
                    </a:lnTo>
                    <a:lnTo>
                      <a:pt x="390" y="771"/>
                    </a:lnTo>
                    <a:lnTo>
                      <a:pt x="390" y="781"/>
                    </a:lnTo>
                    <a:lnTo>
                      <a:pt x="390" y="790"/>
                    </a:lnTo>
                    <a:lnTo>
                      <a:pt x="390" y="800"/>
                    </a:lnTo>
                    <a:lnTo>
                      <a:pt x="381" y="800"/>
                    </a:lnTo>
                    <a:lnTo>
                      <a:pt x="381" y="790"/>
                    </a:lnTo>
                    <a:lnTo>
                      <a:pt x="371" y="790"/>
                    </a:lnTo>
                    <a:lnTo>
                      <a:pt x="362" y="790"/>
                    </a:lnTo>
                    <a:lnTo>
                      <a:pt x="352" y="790"/>
                    </a:lnTo>
                    <a:lnTo>
                      <a:pt x="342" y="800"/>
                    </a:lnTo>
                    <a:lnTo>
                      <a:pt x="333" y="790"/>
                    </a:lnTo>
                    <a:lnTo>
                      <a:pt x="333" y="781"/>
                    </a:lnTo>
                    <a:lnTo>
                      <a:pt x="342" y="781"/>
                    </a:lnTo>
                    <a:lnTo>
                      <a:pt x="342" y="771"/>
                    </a:lnTo>
                    <a:lnTo>
                      <a:pt x="342" y="762"/>
                    </a:lnTo>
                    <a:lnTo>
                      <a:pt x="342" y="752"/>
                    </a:lnTo>
                    <a:lnTo>
                      <a:pt x="333" y="743"/>
                    </a:lnTo>
                    <a:lnTo>
                      <a:pt x="324" y="743"/>
                    </a:lnTo>
                    <a:lnTo>
                      <a:pt x="314" y="743"/>
                    </a:lnTo>
                    <a:lnTo>
                      <a:pt x="314" y="752"/>
                    </a:lnTo>
                    <a:lnTo>
                      <a:pt x="314" y="762"/>
                    </a:lnTo>
                    <a:lnTo>
                      <a:pt x="304" y="762"/>
                    </a:lnTo>
                    <a:lnTo>
                      <a:pt x="304" y="752"/>
                    </a:lnTo>
                    <a:lnTo>
                      <a:pt x="295" y="752"/>
                    </a:lnTo>
                    <a:lnTo>
                      <a:pt x="276" y="743"/>
                    </a:lnTo>
                    <a:lnTo>
                      <a:pt x="266" y="743"/>
                    </a:lnTo>
                    <a:lnTo>
                      <a:pt x="257" y="733"/>
                    </a:lnTo>
                    <a:lnTo>
                      <a:pt x="257" y="724"/>
                    </a:lnTo>
                    <a:lnTo>
                      <a:pt x="257" y="714"/>
                    </a:lnTo>
                    <a:lnTo>
                      <a:pt x="247" y="714"/>
                    </a:lnTo>
                    <a:lnTo>
                      <a:pt x="238" y="714"/>
                    </a:lnTo>
                    <a:lnTo>
                      <a:pt x="238" y="705"/>
                    </a:lnTo>
                    <a:lnTo>
                      <a:pt x="238" y="695"/>
                    </a:lnTo>
                    <a:lnTo>
                      <a:pt x="228" y="695"/>
                    </a:lnTo>
                    <a:lnTo>
                      <a:pt x="219" y="695"/>
                    </a:lnTo>
                    <a:lnTo>
                      <a:pt x="219" y="686"/>
                    </a:lnTo>
                    <a:lnTo>
                      <a:pt x="209" y="676"/>
                    </a:lnTo>
                    <a:lnTo>
                      <a:pt x="209" y="666"/>
                    </a:lnTo>
                    <a:lnTo>
                      <a:pt x="200" y="666"/>
                    </a:lnTo>
                    <a:lnTo>
                      <a:pt x="200" y="657"/>
                    </a:lnTo>
                    <a:lnTo>
                      <a:pt x="200" y="666"/>
                    </a:lnTo>
                    <a:lnTo>
                      <a:pt x="190" y="666"/>
                    </a:lnTo>
                    <a:lnTo>
                      <a:pt x="181" y="666"/>
                    </a:lnTo>
                    <a:lnTo>
                      <a:pt x="171" y="666"/>
                    </a:lnTo>
                    <a:lnTo>
                      <a:pt x="162" y="648"/>
                    </a:lnTo>
                    <a:lnTo>
                      <a:pt x="152" y="648"/>
                    </a:lnTo>
                    <a:lnTo>
                      <a:pt x="152" y="657"/>
                    </a:lnTo>
                    <a:lnTo>
                      <a:pt x="152" y="666"/>
                    </a:lnTo>
                    <a:lnTo>
                      <a:pt x="143" y="666"/>
                    </a:lnTo>
                    <a:lnTo>
                      <a:pt x="114" y="657"/>
                    </a:lnTo>
                    <a:lnTo>
                      <a:pt x="104" y="657"/>
                    </a:lnTo>
                    <a:lnTo>
                      <a:pt x="95" y="648"/>
                    </a:lnTo>
                    <a:lnTo>
                      <a:pt x="86" y="638"/>
                    </a:lnTo>
                    <a:lnTo>
                      <a:pt x="76" y="638"/>
                    </a:lnTo>
                    <a:lnTo>
                      <a:pt x="76" y="628"/>
                    </a:lnTo>
                    <a:lnTo>
                      <a:pt x="66" y="628"/>
                    </a:lnTo>
                    <a:lnTo>
                      <a:pt x="76" y="628"/>
                    </a:lnTo>
                    <a:lnTo>
                      <a:pt x="86" y="619"/>
                    </a:lnTo>
                    <a:lnTo>
                      <a:pt x="86" y="609"/>
                    </a:lnTo>
                    <a:lnTo>
                      <a:pt x="95" y="600"/>
                    </a:lnTo>
                    <a:lnTo>
                      <a:pt x="95" y="590"/>
                    </a:lnTo>
                    <a:lnTo>
                      <a:pt x="95" y="581"/>
                    </a:lnTo>
                    <a:lnTo>
                      <a:pt x="86" y="571"/>
                    </a:lnTo>
                    <a:lnTo>
                      <a:pt x="76" y="571"/>
                    </a:lnTo>
                    <a:lnTo>
                      <a:pt x="66" y="571"/>
                    </a:lnTo>
                    <a:lnTo>
                      <a:pt x="66" y="562"/>
                    </a:lnTo>
                    <a:lnTo>
                      <a:pt x="66" y="552"/>
                    </a:lnTo>
                    <a:lnTo>
                      <a:pt x="19" y="533"/>
                    </a:lnTo>
                    <a:lnTo>
                      <a:pt x="28" y="523"/>
                    </a:lnTo>
                    <a:lnTo>
                      <a:pt x="28" y="514"/>
                    </a:lnTo>
                    <a:lnTo>
                      <a:pt x="28" y="505"/>
                    </a:lnTo>
                    <a:lnTo>
                      <a:pt x="38" y="505"/>
                    </a:lnTo>
                    <a:lnTo>
                      <a:pt x="57" y="505"/>
                    </a:lnTo>
                    <a:lnTo>
                      <a:pt x="66" y="505"/>
                    </a:lnTo>
                    <a:lnTo>
                      <a:pt x="66" y="495"/>
                    </a:lnTo>
                    <a:lnTo>
                      <a:pt x="57" y="495"/>
                    </a:lnTo>
                    <a:lnTo>
                      <a:pt x="66" y="485"/>
                    </a:lnTo>
                    <a:lnTo>
                      <a:pt x="66" y="476"/>
                    </a:lnTo>
                    <a:lnTo>
                      <a:pt x="76" y="476"/>
                    </a:lnTo>
                    <a:lnTo>
                      <a:pt x="86" y="466"/>
                    </a:lnTo>
                    <a:lnTo>
                      <a:pt x="95" y="466"/>
                    </a:lnTo>
                    <a:lnTo>
                      <a:pt x="95" y="457"/>
                    </a:lnTo>
                    <a:lnTo>
                      <a:pt x="95" y="447"/>
                    </a:lnTo>
                    <a:lnTo>
                      <a:pt x="104" y="447"/>
                    </a:lnTo>
                    <a:lnTo>
                      <a:pt x="104" y="438"/>
                    </a:lnTo>
                    <a:lnTo>
                      <a:pt x="95" y="438"/>
                    </a:lnTo>
                    <a:lnTo>
                      <a:pt x="95" y="419"/>
                    </a:lnTo>
                    <a:lnTo>
                      <a:pt x="86" y="419"/>
                    </a:lnTo>
                    <a:lnTo>
                      <a:pt x="76" y="419"/>
                    </a:lnTo>
                    <a:lnTo>
                      <a:pt x="76" y="409"/>
                    </a:lnTo>
                    <a:lnTo>
                      <a:pt x="76" y="400"/>
                    </a:lnTo>
                    <a:lnTo>
                      <a:pt x="66" y="390"/>
                    </a:lnTo>
                    <a:lnTo>
                      <a:pt x="47" y="381"/>
                    </a:lnTo>
                    <a:lnTo>
                      <a:pt x="47" y="371"/>
                    </a:lnTo>
                    <a:lnTo>
                      <a:pt x="38" y="362"/>
                    </a:lnTo>
                    <a:lnTo>
                      <a:pt x="38" y="352"/>
                    </a:lnTo>
                    <a:lnTo>
                      <a:pt x="38" y="342"/>
                    </a:lnTo>
                    <a:lnTo>
                      <a:pt x="38" y="333"/>
                    </a:lnTo>
                    <a:lnTo>
                      <a:pt x="28" y="324"/>
                    </a:lnTo>
                    <a:lnTo>
                      <a:pt x="28" y="314"/>
                    </a:lnTo>
                    <a:lnTo>
                      <a:pt x="9" y="295"/>
                    </a:lnTo>
                    <a:lnTo>
                      <a:pt x="9" y="285"/>
                    </a:lnTo>
                    <a:lnTo>
                      <a:pt x="9" y="276"/>
                    </a:lnTo>
                    <a:lnTo>
                      <a:pt x="0" y="267"/>
                    </a:lnTo>
                    <a:lnTo>
                      <a:pt x="0" y="257"/>
                    </a:lnTo>
                    <a:lnTo>
                      <a:pt x="0" y="247"/>
                    </a:lnTo>
                    <a:lnTo>
                      <a:pt x="9" y="247"/>
                    </a:lnTo>
                    <a:lnTo>
                      <a:pt x="19" y="238"/>
                    </a:lnTo>
                    <a:lnTo>
                      <a:pt x="9" y="228"/>
                    </a:lnTo>
                    <a:lnTo>
                      <a:pt x="19" y="219"/>
                    </a:lnTo>
                    <a:lnTo>
                      <a:pt x="38" y="219"/>
                    </a:lnTo>
                    <a:lnTo>
                      <a:pt x="38" y="209"/>
                    </a:lnTo>
                    <a:lnTo>
                      <a:pt x="38" y="219"/>
                    </a:lnTo>
                    <a:lnTo>
                      <a:pt x="47" y="219"/>
                    </a:lnTo>
                    <a:lnTo>
                      <a:pt x="47" y="209"/>
                    </a:lnTo>
                    <a:lnTo>
                      <a:pt x="57" y="209"/>
                    </a:lnTo>
                    <a:lnTo>
                      <a:pt x="57" y="200"/>
                    </a:lnTo>
                    <a:lnTo>
                      <a:pt x="57" y="190"/>
                    </a:lnTo>
                    <a:lnTo>
                      <a:pt x="57" y="181"/>
                    </a:lnTo>
                    <a:lnTo>
                      <a:pt x="66" y="171"/>
                    </a:lnTo>
                    <a:lnTo>
                      <a:pt x="66" y="162"/>
                    </a:lnTo>
                    <a:lnTo>
                      <a:pt x="76" y="162"/>
                    </a:lnTo>
                    <a:lnTo>
                      <a:pt x="76" y="152"/>
                    </a:lnTo>
                    <a:lnTo>
                      <a:pt x="76" y="143"/>
                    </a:lnTo>
                    <a:lnTo>
                      <a:pt x="86" y="143"/>
                    </a:lnTo>
                    <a:lnTo>
                      <a:pt x="95" y="133"/>
                    </a:lnTo>
                    <a:lnTo>
                      <a:pt x="95" y="124"/>
                    </a:lnTo>
                    <a:lnTo>
                      <a:pt x="104" y="104"/>
                    </a:lnTo>
                    <a:lnTo>
                      <a:pt x="104" y="86"/>
                    </a:lnTo>
                    <a:lnTo>
                      <a:pt x="114" y="76"/>
                    </a:lnTo>
                    <a:lnTo>
                      <a:pt x="114" y="66"/>
                    </a:lnTo>
                    <a:lnTo>
                      <a:pt x="114" y="57"/>
                    </a:lnTo>
                    <a:lnTo>
                      <a:pt x="124" y="57"/>
                    </a:lnTo>
                    <a:lnTo>
                      <a:pt x="124" y="47"/>
                    </a:lnTo>
                    <a:lnTo>
                      <a:pt x="133" y="47"/>
                    </a:lnTo>
                    <a:lnTo>
                      <a:pt x="143" y="47"/>
                    </a:lnTo>
                    <a:lnTo>
                      <a:pt x="152" y="47"/>
                    </a:lnTo>
                    <a:lnTo>
                      <a:pt x="162" y="47"/>
                    </a:lnTo>
                    <a:lnTo>
                      <a:pt x="171" y="47"/>
                    </a:lnTo>
                    <a:lnTo>
                      <a:pt x="171" y="57"/>
                    </a:lnTo>
                    <a:lnTo>
                      <a:pt x="171" y="66"/>
                    </a:lnTo>
                    <a:lnTo>
                      <a:pt x="181" y="66"/>
                    </a:lnTo>
                    <a:lnTo>
                      <a:pt x="181" y="57"/>
                    </a:lnTo>
                    <a:lnTo>
                      <a:pt x="190" y="47"/>
                    </a:lnTo>
                    <a:lnTo>
                      <a:pt x="200" y="28"/>
                    </a:lnTo>
                    <a:lnTo>
                      <a:pt x="209" y="19"/>
                    </a:lnTo>
                    <a:lnTo>
                      <a:pt x="209" y="38"/>
                    </a:lnTo>
                    <a:lnTo>
                      <a:pt x="219" y="28"/>
                    </a:lnTo>
                    <a:lnTo>
                      <a:pt x="238" y="28"/>
                    </a:lnTo>
                    <a:lnTo>
                      <a:pt x="247" y="28"/>
                    </a:lnTo>
                    <a:lnTo>
                      <a:pt x="257" y="19"/>
                    </a:lnTo>
                    <a:lnTo>
                      <a:pt x="266" y="9"/>
                    </a:lnTo>
                    <a:lnTo>
                      <a:pt x="276" y="19"/>
                    </a:lnTo>
                    <a:lnTo>
                      <a:pt x="276" y="28"/>
                    </a:lnTo>
                    <a:lnTo>
                      <a:pt x="285" y="38"/>
                    </a:lnTo>
                    <a:lnTo>
                      <a:pt x="285" y="47"/>
                    </a:lnTo>
                    <a:lnTo>
                      <a:pt x="295" y="57"/>
                    </a:lnTo>
                    <a:lnTo>
                      <a:pt x="295" y="47"/>
                    </a:lnTo>
                    <a:lnTo>
                      <a:pt x="304" y="47"/>
                    </a:lnTo>
                    <a:lnTo>
                      <a:pt x="324" y="66"/>
                    </a:lnTo>
                    <a:lnTo>
                      <a:pt x="333" y="66"/>
                    </a:lnTo>
                    <a:lnTo>
                      <a:pt x="324" y="76"/>
                    </a:lnTo>
                    <a:lnTo>
                      <a:pt x="324" y="86"/>
                    </a:lnTo>
                    <a:lnTo>
                      <a:pt x="342" y="95"/>
                    </a:lnTo>
                    <a:lnTo>
                      <a:pt x="352" y="95"/>
                    </a:lnTo>
                    <a:lnTo>
                      <a:pt x="362" y="86"/>
                    </a:lnTo>
                    <a:lnTo>
                      <a:pt x="371" y="86"/>
                    </a:lnTo>
                    <a:lnTo>
                      <a:pt x="371" y="76"/>
                    </a:lnTo>
                    <a:lnTo>
                      <a:pt x="381" y="76"/>
                    </a:lnTo>
                    <a:lnTo>
                      <a:pt x="390" y="76"/>
                    </a:lnTo>
                    <a:lnTo>
                      <a:pt x="400" y="76"/>
                    </a:lnTo>
                    <a:lnTo>
                      <a:pt x="400" y="66"/>
                    </a:lnTo>
                    <a:lnTo>
                      <a:pt x="409" y="57"/>
                    </a:lnTo>
                    <a:lnTo>
                      <a:pt x="409" y="38"/>
                    </a:lnTo>
                    <a:lnTo>
                      <a:pt x="409" y="28"/>
                    </a:lnTo>
                    <a:lnTo>
                      <a:pt x="419" y="9"/>
                    </a:lnTo>
                    <a:lnTo>
                      <a:pt x="428" y="0"/>
                    </a:lnTo>
                    <a:lnTo>
                      <a:pt x="438" y="0"/>
                    </a:lnTo>
                    <a:lnTo>
                      <a:pt x="447" y="0"/>
                    </a:lnTo>
                    <a:lnTo>
                      <a:pt x="457" y="0"/>
                    </a:lnTo>
                    <a:lnTo>
                      <a:pt x="466" y="9"/>
                    </a:lnTo>
                    <a:lnTo>
                      <a:pt x="466" y="0"/>
                    </a:lnTo>
                    <a:lnTo>
                      <a:pt x="476" y="0"/>
                    </a:lnTo>
                    <a:lnTo>
                      <a:pt x="485" y="9"/>
                    </a:lnTo>
                    <a:lnTo>
                      <a:pt x="495" y="19"/>
                    </a:lnTo>
                    <a:lnTo>
                      <a:pt x="495" y="9"/>
                    </a:lnTo>
                    <a:lnTo>
                      <a:pt x="505" y="9"/>
                    </a:lnTo>
                    <a:lnTo>
                      <a:pt x="514" y="9"/>
                    </a:lnTo>
                    <a:lnTo>
                      <a:pt x="571" y="28"/>
                    </a:lnTo>
                    <a:lnTo>
                      <a:pt x="571" y="38"/>
                    </a:lnTo>
                    <a:lnTo>
                      <a:pt x="581" y="38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93" name="Freeform 36">
                <a:extLst>
                  <a:ext uri="{FF2B5EF4-FFF2-40B4-BE49-F238E27FC236}">
                    <a16:creationId xmlns:a16="http://schemas.microsoft.com/office/drawing/2014/main" id="{8AA1B14D-EBC0-7C42-90E6-D43D9124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3100" y="5856288"/>
                <a:ext cx="312738" cy="288925"/>
              </a:xfrm>
              <a:custGeom>
                <a:avLst/>
                <a:gdLst>
                  <a:gd name="T0" fmla="*/ 140876 w 868"/>
                  <a:gd name="T1" fmla="*/ 78994 h 801"/>
                  <a:gd name="T2" fmla="*/ 150965 w 868"/>
                  <a:gd name="T3" fmla="*/ 75748 h 801"/>
                  <a:gd name="T4" fmla="*/ 157810 w 868"/>
                  <a:gd name="T5" fmla="*/ 75748 h 801"/>
                  <a:gd name="T6" fmla="*/ 171501 w 868"/>
                  <a:gd name="T7" fmla="*/ 75748 h 801"/>
                  <a:gd name="T8" fmla="*/ 185553 w 868"/>
                  <a:gd name="T9" fmla="*/ 89455 h 801"/>
                  <a:gd name="T10" fmla="*/ 188796 w 868"/>
                  <a:gd name="T11" fmla="*/ 92701 h 801"/>
                  <a:gd name="T12" fmla="*/ 192038 w 868"/>
                  <a:gd name="T13" fmla="*/ 99555 h 801"/>
                  <a:gd name="T14" fmla="*/ 233473 w 868"/>
                  <a:gd name="T15" fmla="*/ 113622 h 801"/>
                  <a:gd name="T16" fmla="*/ 257252 w 868"/>
                  <a:gd name="T17" fmla="*/ 116869 h 801"/>
                  <a:gd name="T18" fmla="*/ 254010 w 868"/>
                  <a:gd name="T19" fmla="*/ 130575 h 801"/>
                  <a:gd name="T20" fmla="*/ 260855 w 868"/>
                  <a:gd name="T21" fmla="*/ 141036 h 801"/>
                  <a:gd name="T22" fmla="*/ 305532 w 868"/>
                  <a:gd name="T23" fmla="*/ 161596 h 801"/>
                  <a:gd name="T24" fmla="*/ 312378 w 868"/>
                  <a:gd name="T25" fmla="*/ 185763 h 801"/>
                  <a:gd name="T26" fmla="*/ 288238 w 868"/>
                  <a:gd name="T27" fmla="*/ 199470 h 801"/>
                  <a:gd name="T28" fmla="*/ 278149 w 868"/>
                  <a:gd name="T29" fmla="*/ 206323 h 801"/>
                  <a:gd name="T30" fmla="*/ 264458 w 868"/>
                  <a:gd name="T31" fmla="*/ 216423 h 801"/>
                  <a:gd name="T32" fmla="*/ 236715 w 868"/>
                  <a:gd name="T33" fmla="*/ 226884 h 801"/>
                  <a:gd name="T34" fmla="*/ 223024 w 868"/>
                  <a:gd name="T35" fmla="*/ 236983 h 801"/>
                  <a:gd name="T36" fmla="*/ 219781 w 868"/>
                  <a:gd name="T37" fmla="*/ 254297 h 801"/>
                  <a:gd name="T38" fmla="*/ 202487 w 868"/>
                  <a:gd name="T39" fmla="*/ 268004 h 801"/>
                  <a:gd name="T40" fmla="*/ 192038 w 868"/>
                  <a:gd name="T41" fmla="*/ 278465 h 801"/>
                  <a:gd name="T42" fmla="*/ 175104 w 868"/>
                  <a:gd name="T43" fmla="*/ 285318 h 801"/>
                  <a:gd name="T44" fmla="*/ 161413 w 868"/>
                  <a:gd name="T45" fmla="*/ 278465 h 801"/>
                  <a:gd name="T46" fmla="*/ 150965 w 868"/>
                  <a:gd name="T47" fmla="*/ 268004 h 801"/>
                  <a:gd name="T48" fmla="*/ 134031 w 868"/>
                  <a:gd name="T49" fmla="*/ 264758 h 801"/>
                  <a:gd name="T50" fmla="*/ 130428 w 868"/>
                  <a:gd name="T51" fmla="*/ 251051 h 801"/>
                  <a:gd name="T52" fmla="*/ 109891 w 868"/>
                  <a:gd name="T53" fmla="*/ 251051 h 801"/>
                  <a:gd name="T54" fmla="*/ 103045 w 868"/>
                  <a:gd name="T55" fmla="*/ 240590 h 801"/>
                  <a:gd name="T56" fmla="*/ 103045 w 868"/>
                  <a:gd name="T57" fmla="*/ 230130 h 801"/>
                  <a:gd name="T58" fmla="*/ 85751 w 868"/>
                  <a:gd name="T59" fmla="*/ 226884 h 801"/>
                  <a:gd name="T60" fmla="*/ 85751 w 868"/>
                  <a:gd name="T61" fmla="*/ 223277 h 801"/>
                  <a:gd name="T62" fmla="*/ 82508 w 868"/>
                  <a:gd name="T63" fmla="*/ 206323 h 801"/>
                  <a:gd name="T64" fmla="*/ 78905 w 868"/>
                  <a:gd name="T65" fmla="*/ 192256 h 801"/>
                  <a:gd name="T66" fmla="*/ 78905 w 868"/>
                  <a:gd name="T67" fmla="*/ 168449 h 801"/>
                  <a:gd name="T68" fmla="*/ 82508 w 868"/>
                  <a:gd name="T69" fmla="*/ 151136 h 801"/>
                  <a:gd name="T70" fmla="*/ 61971 w 868"/>
                  <a:gd name="T71" fmla="*/ 144282 h 801"/>
                  <a:gd name="T72" fmla="*/ 41074 w 868"/>
                  <a:gd name="T73" fmla="*/ 144282 h 801"/>
                  <a:gd name="T74" fmla="*/ 44677 w 868"/>
                  <a:gd name="T75" fmla="*/ 134182 h 801"/>
                  <a:gd name="T76" fmla="*/ 24140 w 868"/>
                  <a:gd name="T77" fmla="*/ 116869 h 801"/>
                  <a:gd name="T78" fmla="*/ 20537 w 868"/>
                  <a:gd name="T79" fmla="*/ 110015 h 801"/>
                  <a:gd name="T80" fmla="*/ 6846 w 868"/>
                  <a:gd name="T81" fmla="*/ 99555 h 801"/>
                  <a:gd name="T82" fmla="*/ 0 w 868"/>
                  <a:gd name="T83" fmla="*/ 89455 h 801"/>
                  <a:gd name="T84" fmla="*/ 3603 w 868"/>
                  <a:gd name="T85" fmla="*/ 68895 h 801"/>
                  <a:gd name="T86" fmla="*/ 0 w 868"/>
                  <a:gd name="T87" fmla="*/ 51581 h 801"/>
                  <a:gd name="T88" fmla="*/ 6846 w 868"/>
                  <a:gd name="T89" fmla="*/ 41120 h 801"/>
                  <a:gd name="T90" fmla="*/ 10449 w 868"/>
                  <a:gd name="T91" fmla="*/ 27414 h 801"/>
                  <a:gd name="T92" fmla="*/ 10449 w 868"/>
                  <a:gd name="T93" fmla="*/ 13707 h 801"/>
                  <a:gd name="T94" fmla="*/ 17294 w 868"/>
                  <a:gd name="T95" fmla="*/ 3607 h 801"/>
                  <a:gd name="T96" fmla="*/ 30986 w 868"/>
                  <a:gd name="T97" fmla="*/ 13707 h 801"/>
                  <a:gd name="T98" fmla="*/ 27383 w 868"/>
                  <a:gd name="T99" fmla="*/ 20560 h 801"/>
                  <a:gd name="T100" fmla="*/ 41074 w 868"/>
                  <a:gd name="T101" fmla="*/ 20560 h 801"/>
                  <a:gd name="T102" fmla="*/ 48280 w 868"/>
                  <a:gd name="T103" fmla="*/ 27414 h 801"/>
                  <a:gd name="T104" fmla="*/ 61971 w 868"/>
                  <a:gd name="T105" fmla="*/ 34267 h 801"/>
                  <a:gd name="T106" fmla="*/ 72059 w 868"/>
                  <a:gd name="T107" fmla="*/ 37874 h 801"/>
                  <a:gd name="T108" fmla="*/ 85751 w 868"/>
                  <a:gd name="T109" fmla="*/ 31021 h 801"/>
                  <a:gd name="T110" fmla="*/ 89354 w 868"/>
                  <a:gd name="T111" fmla="*/ 24167 h 801"/>
                  <a:gd name="T112" fmla="*/ 109891 w 868"/>
                  <a:gd name="T113" fmla="*/ 17314 h 801"/>
                  <a:gd name="T114" fmla="*/ 127185 w 868"/>
                  <a:gd name="T115" fmla="*/ 37874 h 801"/>
                  <a:gd name="T116" fmla="*/ 116736 w 868"/>
                  <a:gd name="T117" fmla="*/ 51581 h 801"/>
                  <a:gd name="T118" fmla="*/ 119979 w 868"/>
                  <a:gd name="T119" fmla="*/ 68895 h 8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68" h="801">
                    <a:moveTo>
                      <a:pt x="343" y="200"/>
                    </a:moveTo>
                    <a:lnTo>
                      <a:pt x="353" y="210"/>
                    </a:lnTo>
                    <a:lnTo>
                      <a:pt x="362" y="219"/>
                    </a:lnTo>
                    <a:lnTo>
                      <a:pt x="362" y="229"/>
                    </a:lnTo>
                    <a:lnTo>
                      <a:pt x="372" y="229"/>
                    </a:lnTo>
                    <a:lnTo>
                      <a:pt x="381" y="219"/>
                    </a:lnTo>
                    <a:lnTo>
                      <a:pt x="391" y="219"/>
                    </a:lnTo>
                    <a:lnTo>
                      <a:pt x="400" y="219"/>
                    </a:lnTo>
                    <a:lnTo>
                      <a:pt x="400" y="210"/>
                    </a:lnTo>
                    <a:lnTo>
                      <a:pt x="410" y="219"/>
                    </a:lnTo>
                    <a:lnTo>
                      <a:pt x="419" y="210"/>
                    </a:lnTo>
                    <a:lnTo>
                      <a:pt x="419" y="219"/>
                    </a:lnTo>
                    <a:lnTo>
                      <a:pt x="429" y="219"/>
                    </a:lnTo>
                    <a:lnTo>
                      <a:pt x="429" y="210"/>
                    </a:lnTo>
                    <a:lnTo>
                      <a:pt x="429" y="219"/>
                    </a:lnTo>
                    <a:lnTo>
                      <a:pt x="438" y="219"/>
                    </a:lnTo>
                    <a:lnTo>
                      <a:pt x="438" y="210"/>
                    </a:lnTo>
                    <a:lnTo>
                      <a:pt x="448" y="200"/>
                    </a:lnTo>
                    <a:lnTo>
                      <a:pt x="457" y="200"/>
                    </a:lnTo>
                    <a:lnTo>
                      <a:pt x="467" y="210"/>
                    </a:lnTo>
                    <a:lnTo>
                      <a:pt x="476" y="210"/>
                    </a:lnTo>
                    <a:lnTo>
                      <a:pt x="486" y="210"/>
                    </a:lnTo>
                    <a:lnTo>
                      <a:pt x="495" y="210"/>
                    </a:lnTo>
                    <a:lnTo>
                      <a:pt x="495" y="219"/>
                    </a:lnTo>
                    <a:lnTo>
                      <a:pt x="505" y="219"/>
                    </a:lnTo>
                    <a:lnTo>
                      <a:pt x="515" y="229"/>
                    </a:lnTo>
                    <a:lnTo>
                      <a:pt x="515" y="238"/>
                    </a:lnTo>
                    <a:lnTo>
                      <a:pt x="505" y="238"/>
                    </a:lnTo>
                    <a:lnTo>
                      <a:pt x="515" y="238"/>
                    </a:lnTo>
                    <a:lnTo>
                      <a:pt x="515" y="248"/>
                    </a:lnTo>
                    <a:lnTo>
                      <a:pt x="515" y="257"/>
                    </a:lnTo>
                    <a:lnTo>
                      <a:pt x="524" y="267"/>
                    </a:lnTo>
                    <a:lnTo>
                      <a:pt x="524" y="257"/>
                    </a:lnTo>
                    <a:lnTo>
                      <a:pt x="533" y="257"/>
                    </a:lnTo>
                    <a:lnTo>
                      <a:pt x="533" y="267"/>
                    </a:lnTo>
                    <a:lnTo>
                      <a:pt x="543" y="267"/>
                    </a:lnTo>
                    <a:lnTo>
                      <a:pt x="533" y="276"/>
                    </a:lnTo>
                    <a:lnTo>
                      <a:pt x="543" y="276"/>
                    </a:lnTo>
                    <a:lnTo>
                      <a:pt x="543" y="286"/>
                    </a:lnTo>
                    <a:lnTo>
                      <a:pt x="562" y="286"/>
                    </a:lnTo>
                    <a:lnTo>
                      <a:pt x="591" y="295"/>
                    </a:lnTo>
                    <a:lnTo>
                      <a:pt x="629" y="305"/>
                    </a:lnTo>
                    <a:lnTo>
                      <a:pt x="638" y="305"/>
                    </a:lnTo>
                    <a:lnTo>
                      <a:pt x="638" y="315"/>
                    </a:lnTo>
                    <a:lnTo>
                      <a:pt x="648" y="315"/>
                    </a:lnTo>
                    <a:lnTo>
                      <a:pt x="667" y="315"/>
                    </a:lnTo>
                    <a:lnTo>
                      <a:pt x="676" y="315"/>
                    </a:lnTo>
                    <a:lnTo>
                      <a:pt x="686" y="324"/>
                    </a:lnTo>
                    <a:lnTo>
                      <a:pt x="696" y="324"/>
                    </a:lnTo>
                    <a:lnTo>
                      <a:pt x="705" y="324"/>
                    </a:lnTo>
                    <a:lnTo>
                      <a:pt x="714" y="324"/>
                    </a:lnTo>
                    <a:lnTo>
                      <a:pt x="714" y="333"/>
                    </a:lnTo>
                    <a:lnTo>
                      <a:pt x="714" y="343"/>
                    </a:lnTo>
                    <a:lnTo>
                      <a:pt x="705" y="353"/>
                    </a:lnTo>
                    <a:lnTo>
                      <a:pt x="705" y="362"/>
                    </a:lnTo>
                    <a:lnTo>
                      <a:pt x="705" y="372"/>
                    </a:lnTo>
                    <a:lnTo>
                      <a:pt x="705" y="381"/>
                    </a:lnTo>
                    <a:lnTo>
                      <a:pt x="714" y="381"/>
                    </a:lnTo>
                    <a:lnTo>
                      <a:pt x="714" y="391"/>
                    </a:lnTo>
                    <a:lnTo>
                      <a:pt x="724" y="391"/>
                    </a:lnTo>
                    <a:lnTo>
                      <a:pt x="753" y="381"/>
                    </a:lnTo>
                    <a:lnTo>
                      <a:pt x="762" y="381"/>
                    </a:lnTo>
                    <a:lnTo>
                      <a:pt x="772" y="381"/>
                    </a:lnTo>
                    <a:lnTo>
                      <a:pt x="772" y="372"/>
                    </a:lnTo>
                    <a:lnTo>
                      <a:pt x="781" y="372"/>
                    </a:lnTo>
                    <a:lnTo>
                      <a:pt x="791" y="391"/>
                    </a:lnTo>
                    <a:lnTo>
                      <a:pt x="810" y="400"/>
                    </a:lnTo>
                    <a:lnTo>
                      <a:pt x="819" y="410"/>
                    </a:lnTo>
                    <a:lnTo>
                      <a:pt x="829" y="410"/>
                    </a:lnTo>
                    <a:lnTo>
                      <a:pt x="838" y="438"/>
                    </a:lnTo>
                    <a:lnTo>
                      <a:pt x="848" y="448"/>
                    </a:lnTo>
                    <a:lnTo>
                      <a:pt x="848" y="467"/>
                    </a:lnTo>
                    <a:lnTo>
                      <a:pt x="848" y="476"/>
                    </a:lnTo>
                    <a:lnTo>
                      <a:pt x="838" y="486"/>
                    </a:lnTo>
                    <a:lnTo>
                      <a:pt x="838" y="495"/>
                    </a:lnTo>
                    <a:lnTo>
                      <a:pt x="838" y="505"/>
                    </a:lnTo>
                    <a:lnTo>
                      <a:pt x="848" y="505"/>
                    </a:lnTo>
                    <a:lnTo>
                      <a:pt x="867" y="515"/>
                    </a:lnTo>
                    <a:lnTo>
                      <a:pt x="867" y="524"/>
                    </a:lnTo>
                    <a:lnTo>
                      <a:pt x="857" y="533"/>
                    </a:lnTo>
                    <a:lnTo>
                      <a:pt x="848" y="524"/>
                    </a:lnTo>
                    <a:lnTo>
                      <a:pt x="829" y="524"/>
                    </a:lnTo>
                    <a:lnTo>
                      <a:pt x="819" y="524"/>
                    </a:lnTo>
                    <a:lnTo>
                      <a:pt x="810" y="524"/>
                    </a:lnTo>
                    <a:lnTo>
                      <a:pt x="800" y="533"/>
                    </a:lnTo>
                    <a:lnTo>
                      <a:pt x="800" y="543"/>
                    </a:lnTo>
                    <a:lnTo>
                      <a:pt x="800" y="553"/>
                    </a:lnTo>
                    <a:lnTo>
                      <a:pt x="800" y="562"/>
                    </a:lnTo>
                    <a:lnTo>
                      <a:pt x="791" y="562"/>
                    </a:lnTo>
                    <a:lnTo>
                      <a:pt x="791" y="572"/>
                    </a:lnTo>
                    <a:lnTo>
                      <a:pt x="781" y="572"/>
                    </a:lnTo>
                    <a:lnTo>
                      <a:pt x="781" y="581"/>
                    </a:lnTo>
                    <a:lnTo>
                      <a:pt x="772" y="581"/>
                    </a:lnTo>
                    <a:lnTo>
                      <a:pt x="772" y="572"/>
                    </a:lnTo>
                    <a:lnTo>
                      <a:pt x="772" y="562"/>
                    </a:lnTo>
                    <a:lnTo>
                      <a:pt x="762" y="572"/>
                    </a:lnTo>
                    <a:lnTo>
                      <a:pt x="743" y="581"/>
                    </a:lnTo>
                    <a:lnTo>
                      <a:pt x="743" y="591"/>
                    </a:lnTo>
                    <a:lnTo>
                      <a:pt x="734" y="591"/>
                    </a:lnTo>
                    <a:lnTo>
                      <a:pt x="734" y="600"/>
                    </a:lnTo>
                    <a:lnTo>
                      <a:pt x="724" y="610"/>
                    </a:lnTo>
                    <a:lnTo>
                      <a:pt x="714" y="610"/>
                    </a:lnTo>
                    <a:lnTo>
                      <a:pt x="705" y="619"/>
                    </a:lnTo>
                    <a:lnTo>
                      <a:pt x="686" y="619"/>
                    </a:lnTo>
                    <a:lnTo>
                      <a:pt x="676" y="619"/>
                    </a:lnTo>
                    <a:lnTo>
                      <a:pt x="667" y="629"/>
                    </a:lnTo>
                    <a:lnTo>
                      <a:pt x="657" y="629"/>
                    </a:lnTo>
                    <a:lnTo>
                      <a:pt x="648" y="629"/>
                    </a:lnTo>
                    <a:lnTo>
                      <a:pt x="648" y="638"/>
                    </a:lnTo>
                    <a:lnTo>
                      <a:pt x="638" y="638"/>
                    </a:lnTo>
                    <a:lnTo>
                      <a:pt x="629" y="648"/>
                    </a:lnTo>
                    <a:lnTo>
                      <a:pt x="629" y="657"/>
                    </a:lnTo>
                    <a:lnTo>
                      <a:pt x="619" y="657"/>
                    </a:lnTo>
                    <a:lnTo>
                      <a:pt x="610" y="657"/>
                    </a:lnTo>
                    <a:lnTo>
                      <a:pt x="610" y="667"/>
                    </a:lnTo>
                    <a:lnTo>
                      <a:pt x="610" y="676"/>
                    </a:lnTo>
                    <a:lnTo>
                      <a:pt x="610" y="686"/>
                    </a:lnTo>
                    <a:lnTo>
                      <a:pt x="610" y="696"/>
                    </a:lnTo>
                    <a:lnTo>
                      <a:pt x="600" y="696"/>
                    </a:lnTo>
                    <a:lnTo>
                      <a:pt x="610" y="705"/>
                    </a:lnTo>
                    <a:lnTo>
                      <a:pt x="610" y="714"/>
                    </a:lnTo>
                    <a:lnTo>
                      <a:pt x="610" y="724"/>
                    </a:lnTo>
                    <a:lnTo>
                      <a:pt x="600" y="724"/>
                    </a:lnTo>
                    <a:lnTo>
                      <a:pt x="591" y="734"/>
                    </a:lnTo>
                    <a:lnTo>
                      <a:pt x="581" y="734"/>
                    </a:lnTo>
                    <a:lnTo>
                      <a:pt x="572" y="743"/>
                    </a:lnTo>
                    <a:lnTo>
                      <a:pt x="562" y="743"/>
                    </a:lnTo>
                    <a:lnTo>
                      <a:pt x="553" y="743"/>
                    </a:lnTo>
                    <a:lnTo>
                      <a:pt x="553" y="753"/>
                    </a:lnTo>
                    <a:lnTo>
                      <a:pt x="562" y="753"/>
                    </a:lnTo>
                    <a:lnTo>
                      <a:pt x="553" y="753"/>
                    </a:lnTo>
                    <a:lnTo>
                      <a:pt x="553" y="762"/>
                    </a:lnTo>
                    <a:lnTo>
                      <a:pt x="543" y="762"/>
                    </a:lnTo>
                    <a:lnTo>
                      <a:pt x="533" y="762"/>
                    </a:lnTo>
                    <a:lnTo>
                      <a:pt x="533" y="772"/>
                    </a:lnTo>
                    <a:lnTo>
                      <a:pt x="533" y="781"/>
                    </a:lnTo>
                    <a:lnTo>
                      <a:pt x="524" y="791"/>
                    </a:lnTo>
                    <a:lnTo>
                      <a:pt x="515" y="800"/>
                    </a:lnTo>
                    <a:lnTo>
                      <a:pt x="505" y="800"/>
                    </a:lnTo>
                    <a:lnTo>
                      <a:pt x="486" y="791"/>
                    </a:lnTo>
                    <a:lnTo>
                      <a:pt x="476" y="791"/>
                    </a:lnTo>
                    <a:lnTo>
                      <a:pt x="467" y="791"/>
                    </a:lnTo>
                    <a:lnTo>
                      <a:pt x="467" y="781"/>
                    </a:lnTo>
                    <a:lnTo>
                      <a:pt x="448" y="762"/>
                    </a:lnTo>
                    <a:lnTo>
                      <a:pt x="448" y="772"/>
                    </a:lnTo>
                    <a:lnTo>
                      <a:pt x="438" y="772"/>
                    </a:lnTo>
                    <a:lnTo>
                      <a:pt x="429" y="772"/>
                    </a:lnTo>
                    <a:lnTo>
                      <a:pt x="429" y="762"/>
                    </a:lnTo>
                    <a:lnTo>
                      <a:pt x="429" y="753"/>
                    </a:lnTo>
                    <a:lnTo>
                      <a:pt x="419" y="743"/>
                    </a:lnTo>
                    <a:lnTo>
                      <a:pt x="419" y="734"/>
                    </a:lnTo>
                    <a:lnTo>
                      <a:pt x="410" y="734"/>
                    </a:lnTo>
                    <a:lnTo>
                      <a:pt x="400" y="724"/>
                    </a:lnTo>
                    <a:lnTo>
                      <a:pt x="391" y="724"/>
                    </a:lnTo>
                    <a:lnTo>
                      <a:pt x="381" y="724"/>
                    </a:lnTo>
                    <a:lnTo>
                      <a:pt x="372" y="724"/>
                    </a:lnTo>
                    <a:lnTo>
                      <a:pt x="372" y="743"/>
                    </a:lnTo>
                    <a:lnTo>
                      <a:pt x="372" y="734"/>
                    </a:lnTo>
                    <a:lnTo>
                      <a:pt x="362" y="734"/>
                    </a:lnTo>
                    <a:lnTo>
                      <a:pt x="362" y="724"/>
                    </a:lnTo>
                    <a:lnTo>
                      <a:pt x="362" y="714"/>
                    </a:lnTo>
                    <a:lnTo>
                      <a:pt x="372" y="714"/>
                    </a:lnTo>
                    <a:lnTo>
                      <a:pt x="372" y="705"/>
                    </a:lnTo>
                    <a:lnTo>
                      <a:pt x="362" y="705"/>
                    </a:lnTo>
                    <a:lnTo>
                      <a:pt x="362" y="696"/>
                    </a:lnTo>
                    <a:lnTo>
                      <a:pt x="353" y="686"/>
                    </a:lnTo>
                    <a:lnTo>
                      <a:pt x="343" y="686"/>
                    </a:lnTo>
                    <a:lnTo>
                      <a:pt x="343" y="696"/>
                    </a:lnTo>
                    <a:lnTo>
                      <a:pt x="333" y="696"/>
                    </a:lnTo>
                    <a:lnTo>
                      <a:pt x="324" y="696"/>
                    </a:lnTo>
                    <a:lnTo>
                      <a:pt x="324" y="686"/>
                    </a:lnTo>
                    <a:lnTo>
                      <a:pt x="315" y="686"/>
                    </a:lnTo>
                    <a:lnTo>
                      <a:pt x="305" y="696"/>
                    </a:lnTo>
                    <a:lnTo>
                      <a:pt x="305" y="686"/>
                    </a:lnTo>
                    <a:lnTo>
                      <a:pt x="295" y="686"/>
                    </a:lnTo>
                    <a:lnTo>
                      <a:pt x="286" y="686"/>
                    </a:lnTo>
                    <a:lnTo>
                      <a:pt x="286" y="676"/>
                    </a:lnTo>
                    <a:lnTo>
                      <a:pt x="286" y="667"/>
                    </a:lnTo>
                    <a:lnTo>
                      <a:pt x="276" y="667"/>
                    </a:lnTo>
                    <a:lnTo>
                      <a:pt x="276" y="657"/>
                    </a:lnTo>
                    <a:lnTo>
                      <a:pt x="286" y="657"/>
                    </a:lnTo>
                    <a:lnTo>
                      <a:pt x="276" y="648"/>
                    </a:lnTo>
                    <a:lnTo>
                      <a:pt x="286" y="648"/>
                    </a:lnTo>
                    <a:lnTo>
                      <a:pt x="286" y="638"/>
                    </a:lnTo>
                    <a:lnTo>
                      <a:pt x="286" y="629"/>
                    </a:lnTo>
                    <a:lnTo>
                      <a:pt x="257" y="638"/>
                    </a:lnTo>
                    <a:lnTo>
                      <a:pt x="248" y="638"/>
                    </a:lnTo>
                    <a:lnTo>
                      <a:pt x="238" y="629"/>
                    </a:lnTo>
                    <a:lnTo>
                      <a:pt x="238" y="619"/>
                    </a:lnTo>
                    <a:lnTo>
                      <a:pt x="248" y="619"/>
                    </a:lnTo>
                    <a:lnTo>
                      <a:pt x="238" y="619"/>
                    </a:lnTo>
                    <a:lnTo>
                      <a:pt x="229" y="610"/>
                    </a:lnTo>
                    <a:lnTo>
                      <a:pt x="219" y="619"/>
                    </a:lnTo>
                    <a:lnTo>
                      <a:pt x="219" y="610"/>
                    </a:lnTo>
                    <a:lnTo>
                      <a:pt x="219" y="581"/>
                    </a:lnTo>
                    <a:lnTo>
                      <a:pt x="219" y="572"/>
                    </a:lnTo>
                    <a:lnTo>
                      <a:pt x="229" y="572"/>
                    </a:lnTo>
                    <a:lnTo>
                      <a:pt x="229" y="562"/>
                    </a:lnTo>
                    <a:lnTo>
                      <a:pt x="238" y="562"/>
                    </a:lnTo>
                    <a:lnTo>
                      <a:pt x="238" y="543"/>
                    </a:lnTo>
                    <a:lnTo>
                      <a:pt x="238" y="533"/>
                    </a:lnTo>
                    <a:lnTo>
                      <a:pt x="229" y="533"/>
                    </a:lnTo>
                    <a:lnTo>
                      <a:pt x="219" y="533"/>
                    </a:lnTo>
                    <a:lnTo>
                      <a:pt x="210" y="533"/>
                    </a:lnTo>
                    <a:lnTo>
                      <a:pt x="219" y="524"/>
                    </a:lnTo>
                    <a:lnTo>
                      <a:pt x="219" y="515"/>
                    </a:lnTo>
                    <a:lnTo>
                      <a:pt x="238" y="505"/>
                    </a:lnTo>
                    <a:lnTo>
                      <a:pt x="238" y="495"/>
                    </a:lnTo>
                    <a:lnTo>
                      <a:pt x="219" y="467"/>
                    </a:lnTo>
                    <a:lnTo>
                      <a:pt x="219" y="448"/>
                    </a:lnTo>
                    <a:lnTo>
                      <a:pt x="219" y="438"/>
                    </a:lnTo>
                    <a:lnTo>
                      <a:pt x="219" y="429"/>
                    </a:lnTo>
                    <a:lnTo>
                      <a:pt x="229" y="429"/>
                    </a:lnTo>
                    <a:lnTo>
                      <a:pt x="229" y="419"/>
                    </a:lnTo>
                    <a:lnTo>
                      <a:pt x="219" y="410"/>
                    </a:lnTo>
                    <a:lnTo>
                      <a:pt x="210" y="410"/>
                    </a:lnTo>
                    <a:lnTo>
                      <a:pt x="200" y="410"/>
                    </a:lnTo>
                    <a:lnTo>
                      <a:pt x="191" y="410"/>
                    </a:lnTo>
                    <a:lnTo>
                      <a:pt x="181" y="410"/>
                    </a:lnTo>
                    <a:lnTo>
                      <a:pt x="172" y="410"/>
                    </a:lnTo>
                    <a:lnTo>
                      <a:pt x="172" y="400"/>
                    </a:lnTo>
                    <a:lnTo>
                      <a:pt x="162" y="400"/>
                    </a:lnTo>
                    <a:lnTo>
                      <a:pt x="162" y="410"/>
                    </a:lnTo>
                    <a:lnTo>
                      <a:pt x="152" y="410"/>
                    </a:lnTo>
                    <a:lnTo>
                      <a:pt x="143" y="400"/>
                    </a:lnTo>
                    <a:lnTo>
                      <a:pt x="134" y="400"/>
                    </a:lnTo>
                    <a:lnTo>
                      <a:pt x="124" y="400"/>
                    </a:lnTo>
                    <a:lnTo>
                      <a:pt x="114" y="400"/>
                    </a:lnTo>
                    <a:lnTo>
                      <a:pt x="114" y="391"/>
                    </a:lnTo>
                    <a:lnTo>
                      <a:pt x="114" y="381"/>
                    </a:lnTo>
                    <a:lnTo>
                      <a:pt x="124" y="372"/>
                    </a:lnTo>
                    <a:lnTo>
                      <a:pt x="114" y="372"/>
                    </a:lnTo>
                    <a:lnTo>
                      <a:pt x="95" y="353"/>
                    </a:lnTo>
                    <a:lnTo>
                      <a:pt x="76" y="353"/>
                    </a:lnTo>
                    <a:lnTo>
                      <a:pt x="67" y="343"/>
                    </a:lnTo>
                    <a:lnTo>
                      <a:pt x="67" y="333"/>
                    </a:lnTo>
                    <a:lnTo>
                      <a:pt x="67" y="324"/>
                    </a:lnTo>
                    <a:lnTo>
                      <a:pt x="76" y="324"/>
                    </a:lnTo>
                    <a:lnTo>
                      <a:pt x="76" y="315"/>
                    </a:lnTo>
                    <a:lnTo>
                      <a:pt x="67" y="315"/>
                    </a:lnTo>
                    <a:lnTo>
                      <a:pt x="57" y="315"/>
                    </a:lnTo>
                    <a:lnTo>
                      <a:pt x="57" y="305"/>
                    </a:lnTo>
                    <a:lnTo>
                      <a:pt x="48" y="305"/>
                    </a:lnTo>
                    <a:lnTo>
                      <a:pt x="38" y="305"/>
                    </a:lnTo>
                    <a:lnTo>
                      <a:pt x="38" y="295"/>
                    </a:lnTo>
                    <a:lnTo>
                      <a:pt x="29" y="295"/>
                    </a:lnTo>
                    <a:lnTo>
                      <a:pt x="19" y="276"/>
                    </a:lnTo>
                    <a:lnTo>
                      <a:pt x="10" y="267"/>
                    </a:lnTo>
                    <a:lnTo>
                      <a:pt x="0" y="267"/>
                    </a:lnTo>
                    <a:lnTo>
                      <a:pt x="0" y="257"/>
                    </a:lnTo>
                    <a:lnTo>
                      <a:pt x="0" y="248"/>
                    </a:lnTo>
                    <a:lnTo>
                      <a:pt x="10" y="238"/>
                    </a:lnTo>
                    <a:lnTo>
                      <a:pt x="10" y="229"/>
                    </a:lnTo>
                    <a:lnTo>
                      <a:pt x="10" y="219"/>
                    </a:lnTo>
                    <a:lnTo>
                      <a:pt x="10" y="210"/>
                    </a:lnTo>
                    <a:lnTo>
                      <a:pt x="10" y="200"/>
                    </a:lnTo>
                    <a:lnTo>
                      <a:pt x="10" y="191"/>
                    </a:lnTo>
                    <a:lnTo>
                      <a:pt x="10" y="181"/>
                    </a:lnTo>
                    <a:lnTo>
                      <a:pt x="19" y="172"/>
                    </a:lnTo>
                    <a:lnTo>
                      <a:pt x="10" y="172"/>
                    </a:lnTo>
                    <a:lnTo>
                      <a:pt x="10" y="152"/>
                    </a:lnTo>
                    <a:lnTo>
                      <a:pt x="0" y="152"/>
                    </a:lnTo>
                    <a:lnTo>
                      <a:pt x="0" y="143"/>
                    </a:lnTo>
                    <a:lnTo>
                      <a:pt x="10" y="143"/>
                    </a:lnTo>
                    <a:lnTo>
                      <a:pt x="10" y="134"/>
                    </a:lnTo>
                    <a:lnTo>
                      <a:pt x="19" y="124"/>
                    </a:lnTo>
                    <a:lnTo>
                      <a:pt x="19" y="114"/>
                    </a:lnTo>
                    <a:lnTo>
                      <a:pt x="19" y="105"/>
                    </a:lnTo>
                    <a:lnTo>
                      <a:pt x="19" y="95"/>
                    </a:lnTo>
                    <a:lnTo>
                      <a:pt x="29" y="86"/>
                    </a:lnTo>
                    <a:lnTo>
                      <a:pt x="29" y="76"/>
                    </a:lnTo>
                    <a:lnTo>
                      <a:pt x="19" y="67"/>
                    </a:lnTo>
                    <a:lnTo>
                      <a:pt x="19" y="57"/>
                    </a:lnTo>
                    <a:lnTo>
                      <a:pt x="19" y="48"/>
                    </a:lnTo>
                    <a:lnTo>
                      <a:pt x="29" y="38"/>
                    </a:lnTo>
                    <a:lnTo>
                      <a:pt x="38" y="38"/>
                    </a:lnTo>
                    <a:lnTo>
                      <a:pt x="38" y="29"/>
                    </a:lnTo>
                    <a:lnTo>
                      <a:pt x="38" y="19"/>
                    </a:lnTo>
                    <a:lnTo>
                      <a:pt x="48" y="19"/>
                    </a:lnTo>
                    <a:lnTo>
                      <a:pt x="48" y="10"/>
                    </a:lnTo>
                    <a:lnTo>
                      <a:pt x="48" y="0"/>
                    </a:lnTo>
                    <a:lnTo>
                      <a:pt x="57" y="0"/>
                    </a:lnTo>
                    <a:lnTo>
                      <a:pt x="76" y="29"/>
                    </a:lnTo>
                    <a:lnTo>
                      <a:pt x="86" y="29"/>
                    </a:lnTo>
                    <a:lnTo>
                      <a:pt x="86" y="38"/>
                    </a:lnTo>
                    <a:lnTo>
                      <a:pt x="76" y="38"/>
                    </a:lnTo>
                    <a:lnTo>
                      <a:pt x="76" y="48"/>
                    </a:lnTo>
                    <a:lnTo>
                      <a:pt x="76" y="57"/>
                    </a:lnTo>
                    <a:lnTo>
                      <a:pt x="76" y="67"/>
                    </a:lnTo>
                    <a:lnTo>
                      <a:pt x="86" y="57"/>
                    </a:lnTo>
                    <a:lnTo>
                      <a:pt x="95" y="57"/>
                    </a:lnTo>
                    <a:lnTo>
                      <a:pt x="114" y="67"/>
                    </a:lnTo>
                    <a:lnTo>
                      <a:pt x="114" y="57"/>
                    </a:lnTo>
                    <a:lnTo>
                      <a:pt x="124" y="57"/>
                    </a:lnTo>
                    <a:lnTo>
                      <a:pt x="134" y="67"/>
                    </a:lnTo>
                    <a:lnTo>
                      <a:pt x="143" y="67"/>
                    </a:lnTo>
                    <a:lnTo>
                      <a:pt x="134" y="76"/>
                    </a:lnTo>
                    <a:lnTo>
                      <a:pt x="143" y="76"/>
                    </a:lnTo>
                    <a:lnTo>
                      <a:pt x="143" y="86"/>
                    </a:lnTo>
                    <a:lnTo>
                      <a:pt x="162" y="95"/>
                    </a:lnTo>
                    <a:lnTo>
                      <a:pt x="172" y="95"/>
                    </a:lnTo>
                    <a:lnTo>
                      <a:pt x="181" y="95"/>
                    </a:lnTo>
                    <a:lnTo>
                      <a:pt x="181" y="86"/>
                    </a:lnTo>
                    <a:lnTo>
                      <a:pt x="191" y="86"/>
                    </a:lnTo>
                    <a:lnTo>
                      <a:pt x="191" y="95"/>
                    </a:lnTo>
                    <a:lnTo>
                      <a:pt x="200" y="95"/>
                    </a:lnTo>
                    <a:lnTo>
                      <a:pt x="200" y="105"/>
                    </a:lnTo>
                    <a:lnTo>
                      <a:pt x="210" y="124"/>
                    </a:lnTo>
                    <a:lnTo>
                      <a:pt x="219" y="114"/>
                    </a:lnTo>
                    <a:lnTo>
                      <a:pt x="229" y="105"/>
                    </a:lnTo>
                    <a:lnTo>
                      <a:pt x="238" y="95"/>
                    </a:lnTo>
                    <a:lnTo>
                      <a:pt x="238" y="86"/>
                    </a:lnTo>
                    <a:lnTo>
                      <a:pt x="238" y="76"/>
                    </a:lnTo>
                    <a:lnTo>
                      <a:pt x="238" y="67"/>
                    </a:lnTo>
                    <a:lnTo>
                      <a:pt x="248" y="67"/>
                    </a:lnTo>
                    <a:lnTo>
                      <a:pt x="257" y="48"/>
                    </a:lnTo>
                    <a:lnTo>
                      <a:pt x="267" y="48"/>
                    </a:lnTo>
                    <a:lnTo>
                      <a:pt x="276" y="57"/>
                    </a:lnTo>
                    <a:lnTo>
                      <a:pt x="286" y="57"/>
                    </a:lnTo>
                    <a:lnTo>
                      <a:pt x="295" y="48"/>
                    </a:lnTo>
                    <a:lnTo>
                      <a:pt x="305" y="48"/>
                    </a:lnTo>
                    <a:lnTo>
                      <a:pt x="315" y="48"/>
                    </a:lnTo>
                    <a:lnTo>
                      <a:pt x="324" y="57"/>
                    </a:lnTo>
                    <a:lnTo>
                      <a:pt x="343" y="76"/>
                    </a:lnTo>
                    <a:lnTo>
                      <a:pt x="353" y="86"/>
                    </a:lnTo>
                    <a:lnTo>
                      <a:pt x="353" y="95"/>
                    </a:lnTo>
                    <a:lnTo>
                      <a:pt x="353" y="105"/>
                    </a:lnTo>
                    <a:lnTo>
                      <a:pt x="353" y="114"/>
                    </a:lnTo>
                    <a:lnTo>
                      <a:pt x="343" y="124"/>
                    </a:lnTo>
                    <a:lnTo>
                      <a:pt x="343" y="134"/>
                    </a:lnTo>
                    <a:lnTo>
                      <a:pt x="333" y="134"/>
                    </a:lnTo>
                    <a:lnTo>
                      <a:pt x="324" y="134"/>
                    </a:lnTo>
                    <a:lnTo>
                      <a:pt x="324" y="143"/>
                    </a:lnTo>
                    <a:lnTo>
                      <a:pt x="333" y="162"/>
                    </a:lnTo>
                    <a:lnTo>
                      <a:pt x="333" y="172"/>
                    </a:lnTo>
                    <a:lnTo>
                      <a:pt x="333" y="181"/>
                    </a:lnTo>
                    <a:lnTo>
                      <a:pt x="333" y="191"/>
                    </a:lnTo>
                    <a:lnTo>
                      <a:pt x="333" y="200"/>
                    </a:lnTo>
                    <a:lnTo>
                      <a:pt x="343" y="20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94" name="Freeform 37">
                <a:extLst>
                  <a:ext uri="{FF2B5EF4-FFF2-40B4-BE49-F238E27FC236}">
                    <a16:creationId xmlns:a16="http://schemas.microsoft.com/office/drawing/2014/main" id="{CC7BE55A-B818-2041-8B7B-225F32EEB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925" y="6418263"/>
                <a:ext cx="342900" cy="346075"/>
              </a:xfrm>
              <a:custGeom>
                <a:avLst/>
                <a:gdLst>
                  <a:gd name="T0" fmla="*/ 126654 w 953"/>
                  <a:gd name="T1" fmla="*/ 34140 h 963"/>
                  <a:gd name="T2" fmla="*/ 147163 w 953"/>
                  <a:gd name="T3" fmla="*/ 54625 h 963"/>
                  <a:gd name="T4" fmla="*/ 153999 w 953"/>
                  <a:gd name="T5" fmla="*/ 51390 h 963"/>
                  <a:gd name="T6" fmla="*/ 171270 w 953"/>
                  <a:gd name="T7" fmla="*/ 58218 h 963"/>
                  <a:gd name="T8" fmla="*/ 212289 w 953"/>
                  <a:gd name="T9" fmla="*/ 85530 h 963"/>
                  <a:gd name="T10" fmla="*/ 219485 w 953"/>
                  <a:gd name="T11" fmla="*/ 99187 h 963"/>
                  <a:gd name="T12" fmla="*/ 222723 w 953"/>
                  <a:gd name="T13" fmla="*/ 113202 h 963"/>
                  <a:gd name="T14" fmla="*/ 243232 w 953"/>
                  <a:gd name="T15" fmla="*/ 116436 h 963"/>
                  <a:gd name="T16" fmla="*/ 260503 w 953"/>
                  <a:gd name="T17" fmla="*/ 119671 h 963"/>
                  <a:gd name="T18" fmla="*/ 274176 w 953"/>
                  <a:gd name="T19" fmla="*/ 130093 h 963"/>
                  <a:gd name="T20" fmla="*/ 281012 w 953"/>
                  <a:gd name="T21" fmla="*/ 140514 h 963"/>
                  <a:gd name="T22" fmla="*/ 297924 w 953"/>
                  <a:gd name="T23" fmla="*/ 154170 h 963"/>
                  <a:gd name="T24" fmla="*/ 308358 w 953"/>
                  <a:gd name="T25" fmla="*/ 147342 h 963"/>
                  <a:gd name="T26" fmla="*/ 315195 w 953"/>
                  <a:gd name="T27" fmla="*/ 164233 h 963"/>
                  <a:gd name="T28" fmla="*/ 339302 w 953"/>
                  <a:gd name="T29" fmla="*/ 198733 h 963"/>
                  <a:gd name="T30" fmla="*/ 339302 w 953"/>
                  <a:gd name="T31" fmla="*/ 222451 h 963"/>
                  <a:gd name="T32" fmla="*/ 291087 w 953"/>
                  <a:gd name="T33" fmla="*/ 219217 h 963"/>
                  <a:gd name="T34" fmla="*/ 246830 w 953"/>
                  <a:gd name="T35" fmla="*/ 212389 h 963"/>
                  <a:gd name="T36" fmla="*/ 188541 w 953"/>
                  <a:gd name="T37" fmla="*/ 229279 h 963"/>
                  <a:gd name="T38" fmla="*/ 209050 w 953"/>
                  <a:gd name="T39" fmla="*/ 260185 h 963"/>
                  <a:gd name="T40" fmla="*/ 195377 w 953"/>
                  <a:gd name="T41" fmla="*/ 267013 h 963"/>
                  <a:gd name="T42" fmla="*/ 174508 w 953"/>
                  <a:gd name="T43" fmla="*/ 311575 h 963"/>
                  <a:gd name="T44" fmla="*/ 143924 w 953"/>
                  <a:gd name="T45" fmla="*/ 325231 h 963"/>
                  <a:gd name="T46" fmla="*/ 106144 w 953"/>
                  <a:gd name="T47" fmla="*/ 345716 h 963"/>
                  <a:gd name="T48" fmla="*/ 61528 w 953"/>
                  <a:gd name="T49" fmla="*/ 332060 h 963"/>
                  <a:gd name="T50" fmla="*/ 30944 w 953"/>
                  <a:gd name="T51" fmla="*/ 332060 h 963"/>
                  <a:gd name="T52" fmla="*/ 3238 w 953"/>
                  <a:gd name="T53" fmla="*/ 297919 h 963"/>
                  <a:gd name="T54" fmla="*/ 3238 w 953"/>
                  <a:gd name="T55" fmla="*/ 267013 h 963"/>
                  <a:gd name="T56" fmla="*/ 13673 w 953"/>
                  <a:gd name="T57" fmla="*/ 256591 h 963"/>
                  <a:gd name="T58" fmla="*/ 6836 w 953"/>
                  <a:gd name="T59" fmla="*/ 239701 h 963"/>
                  <a:gd name="T60" fmla="*/ 13673 w 953"/>
                  <a:gd name="T61" fmla="*/ 229279 h 963"/>
                  <a:gd name="T62" fmla="*/ 13673 w 953"/>
                  <a:gd name="T63" fmla="*/ 219217 h 963"/>
                  <a:gd name="T64" fmla="*/ 13673 w 953"/>
                  <a:gd name="T65" fmla="*/ 205201 h 963"/>
                  <a:gd name="T66" fmla="*/ 23748 w 953"/>
                  <a:gd name="T67" fmla="*/ 195139 h 963"/>
                  <a:gd name="T68" fmla="*/ 27346 w 953"/>
                  <a:gd name="T69" fmla="*/ 188311 h 963"/>
                  <a:gd name="T70" fmla="*/ 23748 w 953"/>
                  <a:gd name="T71" fmla="*/ 174655 h 963"/>
                  <a:gd name="T72" fmla="*/ 13673 w 953"/>
                  <a:gd name="T73" fmla="*/ 167827 h 963"/>
                  <a:gd name="T74" fmla="*/ 13673 w 953"/>
                  <a:gd name="T75" fmla="*/ 160999 h 963"/>
                  <a:gd name="T76" fmla="*/ 10075 w 953"/>
                  <a:gd name="T77" fmla="*/ 150577 h 963"/>
                  <a:gd name="T78" fmla="*/ 13673 w 953"/>
                  <a:gd name="T79" fmla="*/ 147342 h 963"/>
                  <a:gd name="T80" fmla="*/ 27346 w 953"/>
                  <a:gd name="T81" fmla="*/ 147342 h 963"/>
                  <a:gd name="T82" fmla="*/ 30944 w 953"/>
                  <a:gd name="T83" fmla="*/ 130093 h 963"/>
                  <a:gd name="T84" fmla="*/ 17271 w 953"/>
                  <a:gd name="T85" fmla="*/ 123265 h 963"/>
                  <a:gd name="T86" fmla="*/ 6836 w 953"/>
                  <a:gd name="T87" fmla="*/ 123265 h 963"/>
                  <a:gd name="T88" fmla="*/ 0 w 953"/>
                  <a:gd name="T89" fmla="*/ 109608 h 963"/>
                  <a:gd name="T90" fmla="*/ 10075 w 953"/>
                  <a:gd name="T91" fmla="*/ 102780 h 963"/>
                  <a:gd name="T92" fmla="*/ 10075 w 953"/>
                  <a:gd name="T93" fmla="*/ 89124 h 963"/>
                  <a:gd name="T94" fmla="*/ 3238 w 953"/>
                  <a:gd name="T95" fmla="*/ 82296 h 963"/>
                  <a:gd name="T96" fmla="*/ 6836 w 953"/>
                  <a:gd name="T97" fmla="*/ 75468 h 963"/>
                  <a:gd name="T98" fmla="*/ 10075 w 953"/>
                  <a:gd name="T99" fmla="*/ 61812 h 963"/>
                  <a:gd name="T100" fmla="*/ 10075 w 953"/>
                  <a:gd name="T101" fmla="*/ 51390 h 963"/>
                  <a:gd name="T102" fmla="*/ 13673 w 953"/>
                  <a:gd name="T103" fmla="*/ 37734 h 963"/>
                  <a:gd name="T104" fmla="*/ 30944 w 953"/>
                  <a:gd name="T105" fmla="*/ 40968 h 963"/>
                  <a:gd name="T106" fmla="*/ 34182 w 953"/>
                  <a:gd name="T107" fmla="*/ 30906 h 963"/>
                  <a:gd name="T108" fmla="*/ 41018 w 953"/>
                  <a:gd name="T109" fmla="*/ 13656 h 963"/>
                  <a:gd name="T110" fmla="*/ 34182 w 953"/>
                  <a:gd name="T111" fmla="*/ 6828 h 963"/>
                  <a:gd name="T112" fmla="*/ 61528 w 953"/>
                  <a:gd name="T113" fmla="*/ 3234 h 963"/>
                  <a:gd name="T114" fmla="*/ 71962 w 953"/>
                  <a:gd name="T115" fmla="*/ 0 h 963"/>
                  <a:gd name="T116" fmla="*/ 78799 w 953"/>
                  <a:gd name="T117" fmla="*/ 3234 h 963"/>
                  <a:gd name="T118" fmla="*/ 88873 w 953"/>
                  <a:gd name="T119" fmla="*/ 24078 h 963"/>
                  <a:gd name="T120" fmla="*/ 106144 w 953"/>
                  <a:gd name="T121" fmla="*/ 17250 h 96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53" h="963">
                    <a:moveTo>
                      <a:pt x="333" y="67"/>
                    </a:moveTo>
                    <a:lnTo>
                      <a:pt x="343" y="67"/>
                    </a:lnTo>
                    <a:lnTo>
                      <a:pt x="343" y="76"/>
                    </a:lnTo>
                    <a:lnTo>
                      <a:pt x="352" y="76"/>
                    </a:lnTo>
                    <a:lnTo>
                      <a:pt x="352" y="86"/>
                    </a:lnTo>
                    <a:lnTo>
                      <a:pt x="352" y="95"/>
                    </a:lnTo>
                    <a:lnTo>
                      <a:pt x="343" y="105"/>
                    </a:lnTo>
                    <a:lnTo>
                      <a:pt x="343" y="114"/>
                    </a:lnTo>
                    <a:lnTo>
                      <a:pt x="362" y="124"/>
                    </a:lnTo>
                    <a:lnTo>
                      <a:pt x="371" y="133"/>
                    </a:lnTo>
                    <a:lnTo>
                      <a:pt x="381" y="143"/>
                    </a:lnTo>
                    <a:lnTo>
                      <a:pt x="400" y="152"/>
                    </a:lnTo>
                    <a:lnTo>
                      <a:pt x="409" y="152"/>
                    </a:lnTo>
                    <a:lnTo>
                      <a:pt x="419" y="152"/>
                    </a:lnTo>
                    <a:lnTo>
                      <a:pt x="419" y="143"/>
                    </a:lnTo>
                    <a:lnTo>
                      <a:pt x="428" y="143"/>
                    </a:lnTo>
                    <a:lnTo>
                      <a:pt x="438" y="143"/>
                    </a:lnTo>
                    <a:lnTo>
                      <a:pt x="438" y="152"/>
                    </a:lnTo>
                    <a:lnTo>
                      <a:pt x="447" y="162"/>
                    </a:lnTo>
                    <a:lnTo>
                      <a:pt x="457" y="162"/>
                    </a:lnTo>
                    <a:lnTo>
                      <a:pt x="457" y="152"/>
                    </a:lnTo>
                    <a:lnTo>
                      <a:pt x="467" y="152"/>
                    </a:lnTo>
                    <a:lnTo>
                      <a:pt x="476" y="152"/>
                    </a:lnTo>
                    <a:lnTo>
                      <a:pt x="476" y="162"/>
                    </a:lnTo>
                    <a:lnTo>
                      <a:pt x="476" y="172"/>
                    </a:lnTo>
                    <a:lnTo>
                      <a:pt x="505" y="181"/>
                    </a:lnTo>
                    <a:lnTo>
                      <a:pt x="514" y="181"/>
                    </a:lnTo>
                    <a:lnTo>
                      <a:pt x="543" y="200"/>
                    </a:lnTo>
                    <a:lnTo>
                      <a:pt x="590" y="219"/>
                    </a:lnTo>
                    <a:lnTo>
                      <a:pt x="590" y="229"/>
                    </a:lnTo>
                    <a:lnTo>
                      <a:pt x="590" y="238"/>
                    </a:lnTo>
                    <a:lnTo>
                      <a:pt x="600" y="238"/>
                    </a:lnTo>
                    <a:lnTo>
                      <a:pt x="610" y="238"/>
                    </a:lnTo>
                    <a:lnTo>
                      <a:pt x="619" y="248"/>
                    </a:lnTo>
                    <a:lnTo>
                      <a:pt x="619" y="257"/>
                    </a:lnTo>
                    <a:lnTo>
                      <a:pt x="619" y="267"/>
                    </a:lnTo>
                    <a:lnTo>
                      <a:pt x="610" y="276"/>
                    </a:lnTo>
                    <a:lnTo>
                      <a:pt x="610" y="286"/>
                    </a:lnTo>
                    <a:lnTo>
                      <a:pt x="600" y="295"/>
                    </a:lnTo>
                    <a:lnTo>
                      <a:pt x="590" y="295"/>
                    </a:lnTo>
                    <a:lnTo>
                      <a:pt x="600" y="295"/>
                    </a:lnTo>
                    <a:lnTo>
                      <a:pt x="600" y="305"/>
                    </a:lnTo>
                    <a:lnTo>
                      <a:pt x="610" y="305"/>
                    </a:lnTo>
                    <a:lnTo>
                      <a:pt x="619" y="315"/>
                    </a:lnTo>
                    <a:lnTo>
                      <a:pt x="628" y="324"/>
                    </a:lnTo>
                    <a:lnTo>
                      <a:pt x="638" y="324"/>
                    </a:lnTo>
                    <a:lnTo>
                      <a:pt x="667" y="333"/>
                    </a:lnTo>
                    <a:lnTo>
                      <a:pt x="676" y="333"/>
                    </a:lnTo>
                    <a:lnTo>
                      <a:pt x="676" y="324"/>
                    </a:lnTo>
                    <a:lnTo>
                      <a:pt x="676" y="315"/>
                    </a:lnTo>
                    <a:lnTo>
                      <a:pt x="686" y="315"/>
                    </a:lnTo>
                    <a:lnTo>
                      <a:pt x="695" y="333"/>
                    </a:lnTo>
                    <a:lnTo>
                      <a:pt x="705" y="333"/>
                    </a:lnTo>
                    <a:lnTo>
                      <a:pt x="714" y="333"/>
                    </a:lnTo>
                    <a:lnTo>
                      <a:pt x="724" y="333"/>
                    </a:lnTo>
                    <a:lnTo>
                      <a:pt x="724" y="324"/>
                    </a:lnTo>
                    <a:lnTo>
                      <a:pt x="724" y="333"/>
                    </a:lnTo>
                    <a:lnTo>
                      <a:pt x="733" y="333"/>
                    </a:lnTo>
                    <a:lnTo>
                      <a:pt x="733" y="343"/>
                    </a:lnTo>
                    <a:lnTo>
                      <a:pt x="743" y="353"/>
                    </a:lnTo>
                    <a:lnTo>
                      <a:pt x="743" y="362"/>
                    </a:lnTo>
                    <a:lnTo>
                      <a:pt x="752" y="362"/>
                    </a:lnTo>
                    <a:lnTo>
                      <a:pt x="762" y="362"/>
                    </a:lnTo>
                    <a:lnTo>
                      <a:pt x="762" y="372"/>
                    </a:lnTo>
                    <a:lnTo>
                      <a:pt x="762" y="381"/>
                    </a:lnTo>
                    <a:lnTo>
                      <a:pt x="771" y="381"/>
                    </a:lnTo>
                    <a:lnTo>
                      <a:pt x="781" y="381"/>
                    </a:lnTo>
                    <a:lnTo>
                      <a:pt x="781" y="391"/>
                    </a:lnTo>
                    <a:lnTo>
                      <a:pt x="781" y="400"/>
                    </a:lnTo>
                    <a:lnTo>
                      <a:pt x="790" y="410"/>
                    </a:lnTo>
                    <a:lnTo>
                      <a:pt x="800" y="410"/>
                    </a:lnTo>
                    <a:lnTo>
                      <a:pt x="819" y="419"/>
                    </a:lnTo>
                    <a:lnTo>
                      <a:pt x="828" y="419"/>
                    </a:lnTo>
                    <a:lnTo>
                      <a:pt x="828" y="429"/>
                    </a:lnTo>
                    <a:lnTo>
                      <a:pt x="838" y="429"/>
                    </a:lnTo>
                    <a:lnTo>
                      <a:pt x="838" y="419"/>
                    </a:lnTo>
                    <a:lnTo>
                      <a:pt x="838" y="410"/>
                    </a:lnTo>
                    <a:lnTo>
                      <a:pt x="848" y="410"/>
                    </a:lnTo>
                    <a:lnTo>
                      <a:pt x="857" y="410"/>
                    </a:lnTo>
                    <a:lnTo>
                      <a:pt x="866" y="419"/>
                    </a:lnTo>
                    <a:lnTo>
                      <a:pt x="866" y="429"/>
                    </a:lnTo>
                    <a:lnTo>
                      <a:pt x="866" y="438"/>
                    </a:lnTo>
                    <a:lnTo>
                      <a:pt x="866" y="448"/>
                    </a:lnTo>
                    <a:lnTo>
                      <a:pt x="857" y="448"/>
                    </a:lnTo>
                    <a:lnTo>
                      <a:pt x="857" y="457"/>
                    </a:lnTo>
                    <a:lnTo>
                      <a:pt x="866" y="467"/>
                    </a:lnTo>
                    <a:lnTo>
                      <a:pt x="876" y="457"/>
                    </a:lnTo>
                    <a:lnTo>
                      <a:pt x="886" y="457"/>
                    </a:lnTo>
                    <a:lnTo>
                      <a:pt x="895" y="457"/>
                    </a:lnTo>
                    <a:lnTo>
                      <a:pt x="905" y="457"/>
                    </a:lnTo>
                    <a:lnTo>
                      <a:pt x="905" y="467"/>
                    </a:lnTo>
                    <a:lnTo>
                      <a:pt x="905" y="486"/>
                    </a:lnTo>
                    <a:lnTo>
                      <a:pt x="914" y="495"/>
                    </a:lnTo>
                    <a:lnTo>
                      <a:pt x="943" y="533"/>
                    </a:lnTo>
                    <a:lnTo>
                      <a:pt x="943" y="543"/>
                    </a:lnTo>
                    <a:lnTo>
                      <a:pt x="943" y="553"/>
                    </a:lnTo>
                    <a:lnTo>
                      <a:pt x="952" y="571"/>
                    </a:lnTo>
                    <a:lnTo>
                      <a:pt x="952" y="581"/>
                    </a:lnTo>
                    <a:lnTo>
                      <a:pt x="943" y="581"/>
                    </a:lnTo>
                    <a:lnTo>
                      <a:pt x="943" y="591"/>
                    </a:lnTo>
                    <a:lnTo>
                      <a:pt x="943" y="600"/>
                    </a:lnTo>
                    <a:lnTo>
                      <a:pt x="943" y="610"/>
                    </a:lnTo>
                    <a:lnTo>
                      <a:pt x="943" y="619"/>
                    </a:lnTo>
                    <a:lnTo>
                      <a:pt x="933" y="629"/>
                    </a:lnTo>
                    <a:lnTo>
                      <a:pt x="933" y="619"/>
                    </a:lnTo>
                    <a:lnTo>
                      <a:pt x="914" y="619"/>
                    </a:lnTo>
                    <a:lnTo>
                      <a:pt x="914" y="610"/>
                    </a:lnTo>
                    <a:lnTo>
                      <a:pt x="905" y="610"/>
                    </a:lnTo>
                    <a:lnTo>
                      <a:pt x="895" y="610"/>
                    </a:lnTo>
                    <a:lnTo>
                      <a:pt x="876" y="619"/>
                    </a:lnTo>
                    <a:lnTo>
                      <a:pt x="866" y="619"/>
                    </a:lnTo>
                    <a:lnTo>
                      <a:pt x="819" y="610"/>
                    </a:lnTo>
                    <a:lnTo>
                      <a:pt x="809" y="610"/>
                    </a:lnTo>
                    <a:lnTo>
                      <a:pt x="800" y="610"/>
                    </a:lnTo>
                    <a:lnTo>
                      <a:pt x="771" y="600"/>
                    </a:lnTo>
                    <a:lnTo>
                      <a:pt x="762" y="581"/>
                    </a:lnTo>
                    <a:lnTo>
                      <a:pt x="752" y="571"/>
                    </a:lnTo>
                    <a:lnTo>
                      <a:pt x="752" y="562"/>
                    </a:lnTo>
                    <a:lnTo>
                      <a:pt x="743" y="562"/>
                    </a:lnTo>
                    <a:lnTo>
                      <a:pt x="724" y="562"/>
                    </a:lnTo>
                    <a:lnTo>
                      <a:pt x="714" y="562"/>
                    </a:lnTo>
                    <a:lnTo>
                      <a:pt x="714" y="571"/>
                    </a:lnTo>
                    <a:lnTo>
                      <a:pt x="705" y="571"/>
                    </a:lnTo>
                    <a:lnTo>
                      <a:pt x="695" y="591"/>
                    </a:lnTo>
                    <a:lnTo>
                      <a:pt x="686" y="591"/>
                    </a:lnTo>
                    <a:lnTo>
                      <a:pt x="676" y="600"/>
                    </a:lnTo>
                    <a:lnTo>
                      <a:pt x="648" y="610"/>
                    </a:lnTo>
                    <a:lnTo>
                      <a:pt x="628" y="610"/>
                    </a:lnTo>
                    <a:lnTo>
                      <a:pt x="600" y="610"/>
                    </a:lnTo>
                    <a:lnTo>
                      <a:pt x="600" y="619"/>
                    </a:lnTo>
                    <a:lnTo>
                      <a:pt x="590" y="619"/>
                    </a:lnTo>
                    <a:lnTo>
                      <a:pt x="581" y="629"/>
                    </a:lnTo>
                    <a:lnTo>
                      <a:pt x="581" y="638"/>
                    </a:lnTo>
                    <a:lnTo>
                      <a:pt x="543" y="638"/>
                    </a:lnTo>
                    <a:lnTo>
                      <a:pt x="524" y="638"/>
                    </a:lnTo>
                    <a:lnTo>
                      <a:pt x="533" y="648"/>
                    </a:lnTo>
                    <a:lnTo>
                      <a:pt x="552" y="667"/>
                    </a:lnTo>
                    <a:lnTo>
                      <a:pt x="552" y="676"/>
                    </a:lnTo>
                    <a:lnTo>
                      <a:pt x="552" y="686"/>
                    </a:lnTo>
                    <a:lnTo>
                      <a:pt x="552" y="705"/>
                    </a:lnTo>
                    <a:lnTo>
                      <a:pt x="562" y="705"/>
                    </a:lnTo>
                    <a:lnTo>
                      <a:pt x="562" y="714"/>
                    </a:lnTo>
                    <a:lnTo>
                      <a:pt x="571" y="714"/>
                    </a:lnTo>
                    <a:lnTo>
                      <a:pt x="581" y="724"/>
                    </a:lnTo>
                    <a:lnTo>
                      <a:pt x="581" y="734"/>
                    </a:lnTo>
                    <a:lnTo>
                      <a:pt x="571" y="734"/>
                    </a:lnTo>
                    <a:lnTo>
                      <a:pt x="562" y="734"/>
                    </a:lnTo>
                    <a:lnTo>
                      <a:pt x="552" y="743"/>
                    </a:lnTo>
                    <a:lnTo>
                      <a:pt x="543" y="743"/>
                    </a:lnTo>
                    <a:lnTo>
                      <a:pt x="543" y="752"/>
                    </a:lnTo>
                    <a:lnTo>
                      <a:pt x="552" y="781"/>
                    </a:lnTo>
                    <a:lnTo>
                      <a:pt x="552" y="791"/>
                    </a:lnTo>
                    <a:lnTo>
                      <a:pt x="543" y="800"/>
                    </a:lnTo>
                    <a:lnTo>
                      <a:pt x="495" y="829"/>
                    </a:lnTo>
                    <a:lnTo>
                      <a:pt x="476" y="838"/>
                    </a:lnTo>
                    <a:lnTo>
                      <a:pt x="476" y="848"/>
                    </a:lnTo>
                    <a:lnTo>
                      <a:pt x="476" y="857"/>
                    </a:lnTo>
                    <a:lnTo>
                      <a:pt x="485" y="867"/>
                    </a:lnTo>
                    <a:lnTo>
                      <a:pt x="485" y="876"/>
                    </a:lnTo>
                    <a:lnTo>
                      <a:pt x="476" y="876"/>
                    </a:lnTo>
                    <a:lnTo>
                      <a:pt x="467" y="886"/>
                    </a:lnTo>
                    <a:lnTo>
                      <a:pt x="457" y="886"/>
                    </a:lnTo>
                    <a:lnTo>
                      <a:pt x="447" y="886"/>
                    </a:lnTo>
                    <a:lnTo>
                      <a:pt x="428" y="886"/>
                    </a:lnTo>
                    <a:lnTo>
                      <a:pt x="419" y="895"/>
                    </a:lnTo>
                    <a:lnTo>
                      <a:pt x="409" y="895"/>
                    </a:lnTo>
                    <a:lnTo>
                      <a:pt x="400" y="905"/>
                    </a:lnTo>
                    <a:lnTo>
                      <a:pt x="390" y="905"/>
                    </a:lnTo>
                    <a:lnTo>
                      <a:pt x="390" y="914"/>
                    </a:lnTo>
                    <a:lnTo>
                      <a:pt x="390" y="924"/>
                    </a:lnTo>
                    <a:lnTo>
                      <a:pt x="381" y="934"/>
                    </a:lnTo>
                    <a:lnTo>
                      <a:pt x="371" y="943"/>
                    </a:lnTo>
                    <a:lnTo>
                      <a:pt x="333" y="962"/>
                    </a:lnTo>
                    <a:lnTo>
                      <a:pt x="324" y="962"/>
                    </a:lnTo>
                    <a:lnTo>
                      <a:pt x="314" y="962"/>
                    </a:lnTo>
                    <a:lnTo>
                      <a:pt x="305" y="962"/>
                    </a:lnTo>
                    <a:lnTo>
                      <a:pt x="295" y="962"/>
                    </a:lnTo>
                    <a:lnTo>
                      <a:pt x="286" y="962"/>
                    </a:lnTo>
                    <a:lnTo>
                      <a:pt x="267" y="962"/>
                    </a:lnTo>
                    <a:lnTo>
                      <a:pt x="257" y="962"/>
                    </a:lnTo>
                    <a:lnTo>
                      <a:pt x="247" y="962"/>
                    </a:lnTo>
                    <a:lnTo>
                      <a:pt x="238" y="962"/>
                    </a:lnTo>
                    <a:lnTo>
                      <a:pt x="229" y="962"/>
                    </a:lnTo>
                    <a:lnTo>
                      <a:pt x="219" y="952"/>
                    </a:lnTo>
                    <a:lnTo>
                      <a:pt x="200" y="943"/>
                    </a:lnTo>
                    <a:lnTo>
                      <a:pt x="181" y="934"/>
                    </a:lnTo>
                    <a:lnTo>
                      <a:pt x="171" y="924"/>
                    </a:lnTo>
                    <a:lnTo>
                      <a:pt x="171" y="934"/>
                    </a:lnTo>
                    <a:lnTo>
                      <a:pt x="162" y="934"/>
                    </a:lnTo>
                    <a:lnTo>
                      <a:pt x="143" y="924"/>
                    </a:lnTo>
                    <a:lnTo>
                      <a:pt x="133" y="914"/>
                    </a:lnTo>
                    <a:lnTo>
                      <a:pt x="114" y="924"/>
                    </a:lnTo>
                    <a:lnTo>
                      <a:pt x="105" y="924"/>
                    </a:lnTo>
                    <a:lnTo>
                      <a:pt x="95" y="924"/>
                    </a:lnTo>
                    <a:lnTo>
                      <a:pt x="86" y="924"/>
                    </a:lnTo>
                    <a:lnTo>
                      <a:pt x="76" y="905"/>
                    </a:lnTo>
                    <a:lnTo>
                      <a:pt x="66" y="895"/>
                    </a:lnTo>
                    <a:lnTo>
                      <a:pt x="57" y="886"/>
                    </a:lnTo>
                    <a:lnTo>
                      <a:pt x="57" y="876"/>
                    </a:lnTo>
                    <a:lnTo>
                      <a:pt x="57" y="857"/>
                    </a:lnTo>
                    <a:lnTo>
                      <a:pt x="57" y="848"/>
                    </a:lnTo>
                    <a:lnTo>
                      <a:pt x="48" y="838"/>
                    </a:lnTo>
                    <a:lnTo>
                      <a:pt x="38" y="829"/>
                    </a:lnTo>
                    <a:lnTo>
                      <a:pt x="28" y="829"/>
                    </a:lnTo>
                    <a:lnTo>
                      <a:pt x="19" y="829"/>
                    </a:lnTo>
                    <a:lnTo>
                      <a:pt x="9" y="829"/>
                    </a:lnTo>
                    <a:lnTo>
                      <a:pt x="0" y="819"/>
                    </a:lnTo>
                    <a:lnTo>
                      <a:pt x="0" y="810"/>
                    </a:lnTo>
                    <a:lnTo>
                      <a:pt x="0" y="800"/>
                    </a:lnTo>
                    <a:lnTo>
                      <a:pt x="0" y="772"/>
                    </a:lnTo>
                    <a:lnTo>
                      <a:pt x="0" y="762"/>
                    </a:lnTo>
                    <a:lnTo>
                      <a:pt x="9" y="752"/>
                    </a:lnTo>
                    <a:lnTo>
                      <a:pt x="9" y="743"/>
                    </a:lnTo>
                    <a:lnTo>
                      <a:pt x="19" y="743"/>
                    </a:lnTo>
                    <a:lnTo>
                      <a:pt x="19" y="734"/>
                    </a:lnTo>
                    <a:lnTo>
                      <a:pt x="28" y="734"/>
                    </a:lnTo>
                    <a:lnTo>
                      <a:pt x="38" y="714"/>
                    </a:lnTo>
                    <a:lnTo>
                      <a:pt x="48" y="714"/>
                    </a:lnTo>
                    <a:lnTo>
                      <a:pt x="38" y="714"/>
                    </a:lnTo>
                    <a:lnTo>
                      <a:pt x="38" y="705"/>
                    </a:lnTo>
                    <a:lnTo>
                      <a:pt x="38" y="695"/>
                    </a:lnTo>
                    <a:lnTo>
                      <a:pt x="28" y="695"/>
                    </a:lnTo>
                    <a:lnTo>
                      <a:pt x="28" y="686"/>
                    </a:lnTo>
                    <a:lnTo>
                      <a:pt x="28" y="676"/>
                    </a:lnTo>
                    <a:lnTo>
                      <a:pt x="28" y="667"/>
                    </a:lnTo>
                    <a:lnTo>
                      <a:pt x="19" y="667"/>
                    </a:lnTo>
                    <a:lnTo>
                      <a:pt x="19" y="657"/>
                    </a:lnTo>
                    <a:lnTo>
                      <a:pt x="28" y="657"/>
                    </a:lnTo>
                    <a:lnTo>
                      <a:pt x="28" y="648"/>
                    </a:lnTo>
                    <a:lnTo>
                      <a:pt x="38" y="638"/>
                    </a:lnTo>
                    <a:lnTo>
                      <a:pt x="38" y="629"/>
                    </a:lnTo>
                    <a:lnTo>
                      <a:pt x="28" y="619"/>
                    </a:lnTo>
                    <a:lnTo>
                      <a:pt x="28" y="610"/>
                    </a:lnTo>
                    <a:lnTo>
                      <a:pt x="38" y="610"/>
                    </a:lnTo>
                    <a:lnTo>
                      <a:pt x="38" y="600"/>
                    </a:lnTo>
                    <a:lnTo>
                      <a:pt x="38" y="591"/>
                    </a:lnTo>
                    <a:lnTo>
                      <a:pt x="38" y="581"/>
                    </a:lnTo>
                    <a:lnTo>
                      <a:pt x="38" y="571"/>
                    </a:lnTo>
                    <a:lnTo>
                      <a:pt x="38" y="562"/>
                    </a:lnTo>
                    <a:lnTo>
                      <a:pt x="38" y="553"/>
                    </a:lnTo>
                    <a:lnTo>
                      <a:pt x="48" y="553"/>
                    </a:lnTo>
                    <a:lnTo>
                      <a:pt x="66" y="553"/>
                    </a:lnTo>
                    <a:lnTo>
                      <a:pt x="66" y="543"/>
                    </a:lnTo>
                    <a:lnTo>
                      <a:pt x="66" y="533"/>
                    </a:lnTo>
                    <a:lnTo>
                      <a:pt x="76" y="533"/>
                    </a:lnTo>
                    <a:lnTo>
                      <a:pt x="76" y="524"/>
                    </a:lnTo>
                    <a:lnTo>
                      <a:pt x="86" y="524"/>
                    </a:lnTo>
                    <a:lnTo>
                      <a:pt x="86" y="514"/>
                    </a:lnTo>
                    <a:lnTo>
                      <a:pt x="76" y="514"/>
                    </a:lnTo>
                    <a:lnTo>
                      <a:pt x="66" y="505"/>
                    </a:lnTo>
                    <a:lnTo>
                      <a:pt x="57" y="495"/>
                    </a:lnTo>
                    <a:lnTo>
                      <a:pt x="57" y="486"/>
                    </a:lnTo>
                    <a:lnTo>
                      <a:pt x="66" y="486"/>
                    </a:lnTo>
                    <a:lnTo>
                      <a:pt x="57" y="476"/>
                    </a:lnTo>
                    <a:lnTo>
                      <a:pt x="48" y="476"/>
                    </a:lnTo>
                    <a:lnTo>
                      <a:pt x="38" y="467"/>
                    </a:lnTo>
                    <a:lnTo>
                      <a:pt x="38" y="457"/>
                    </a:lnTo>
                    <a:lnTo>
                      <a:pt x="28" y="457"/>
                    </a:lnTo>
                    <a:lnTo>
                      <a:pt x="28" y="448"/>
                    </a:lnTo>
                    <a:lnTo>
                      <a:pt x="38" y="448"/>
                    </a:lnTo>
                    <a:lnTo>
                      <a:pt x="38" y="438"/>
                    </a:lnTo>
                    <a:lnTo>
                      <a:pt x="28" y="438"/>
                    </a:lnTo>
                    <a:lnTo>
                      <a:pt x="28" y="429"/>
                    </a:lnTo>
                    <a:lnTo>
                      <a:pt x="28" y="419"/>
                    </a:lnTo>
                    <a:lnTo>
                      <a:pt x="38" y="419"/>
                    </a:lnTo>
                    <a:lnTo>
                      <a:pt x="38" y="410"/>
                    </a:lnTo>
                    <a:lnTo>
                      <a:pt x="38" y="400"/>
                    </a:lnTo>
                    <a:lnTo>
                      <a:pt x="48" y="400"/>
                    </a:lnTo>
                    <a:lnTo>
                      <a:pt x="57" y="400"/>
                    </a:lnTo>
                    <a:lnTo>
                      <a:pt x="66" y="400"/>
                    </a:lnTo>
                    <a:lnTo>
                      <a:pt x="66" y="410"/>
                    </a:lnTo>
                    <a:lnTo>
                      <a:pt x="76" y="410"/>
                    </a:lnTo>
                    <a:lnTo>
                      <a:pt x="76" y="400"/>
                    </a:lnTo>
                    <a:lnTo>
                      <a:pt x="76" y="391"/>
                    </a:lnTo>
                    <a:lnTo>
                      <a:pt x="76" y="381"/>
                    </a:lnTo>
                    <a:lnTo>
                      <a:pt x="86" y="372"/>
                    </a:lnTo>
                    <a:lnTo>
                      <a:pt x="86" y="362"/>
                    </a:lnTo>
                    <a:lnTo>
                      <a:pt x="76" y="353"/>
                    </a:lnTo>
                    <a:lnTo>
                      <a:pt x="76" y="343"/>
                    </a:lnTo>
                    <a:lnTo>
                      <a:pt x="66" y="343"/>
                    </a:lnTo>
                    <a:lnTo>
                      <a:pt x="57" y="343"/>
                    </a:lnTo>
                    <a:lnTo>
                      <a:pt x="48" y="343"/>
                    </a:lnTo>
                    <a:lnTo>
                      <a:pt x="48" y="353"/>
                    </a:lnTo>
                    <a:lnTo>
                      <a:pt x="38" y="353"/>
                    </a:lnTo>
                    <a:lnTo>
                      <a:pt x="28" y="353"/>
                    </a:lnTo>
                    <a:lnTo>
                      <a:pt x="19" y="343"/>
                    </a:lnTo>
                    <a:lnTo>
                      <a:pt x="19" y="324"/>
                    </a:lnTo>
                    <a:lnTo>
                      <a:pt x="9" y="315"/>
                    </a:lnTo>
                    <a:lnTo>
                      <a:pt x="0" y="315"/>
                    </a:lnTo>
                    <a:lnTo>
                      <a:pt x="0" y="305"/>
                    </a:lnTo>
                    <a:lnTo>
                      <a:pt x="0" y="295"/>
                    </a:lnTo>
                    <a:lnTo>
                      <a:pt x="0" y="286"/>
                    </a:lnTo>
                    <a:lnTo>
                      <a:pt x="9" y="286"/>
                    </a:lnTo>
                    <a:lnTo>
                      <a:pt x="19" y="286"/>
                    </a:lnTo>
                    <a:lnTo>
                      <a:pt x="28" y="286"/>
                    </a:lnTo>
                    <a:lnTo>
                      <a:pt x="38" y="286"/>
                    </a:lnTo>
                    <a:lnTo>
                      <a:pt x="38" y="276"/>
                    </a:lnTo>
                    <a:lnTo>
                      <a:pt x="28" y="276"/>
                    </a:lnTo>
                    <a:lnTo>
                      <a:pt x="28" y="267"/>
                    </a:lnTo>
                    <a:lnTo>
                      <a:pt x="28" y="257"/>
                    </a:lnTo>
                    <a:lnTo>
                      <a:pt x="28" y="248"/>
                    </a:lnTo>
                    <a:lnTo>
                      <a:pt x="19" y="248"/>
                    </a:lnTo>
                    <a:lnTo>
                      <a:pt x="9" y="248"/>
                    </a:lnTo>
                    <a:lnTo>
                      <a:pt x="9" y="238"/>
                    </a:lnTo>
                    <a:lnTo>
                      <a:pt x="9" y="229"/>
                    </a:lnTo>
                    <a:lnTo>
                      <a:pt x="19" y="229"/>
                    </a:lnTo>
                    <a:lnTo>
                      <a:pt x="19" y="219"/>
                    </a:lnTo>
                    <a:lnTo>
                      <a:pt x="28" y="219"/>
                    </a:lnTo>
                    <a:lnTo>
                      <a:pt x="28" y="210"/>
                    </a:lnTo>
                    <a:lnTo>
                      <a:pt x="19" y="210"/>
                    </a:lnTo>
                    <a:lnTo>
                      <a:pt x="19" y="200"/>
                    </a:lnTo>
                    <a:lnTo>
                      <a:pt x="19" y="181"/>
                    </a:lnTo>
                    <a:lnTo>
                      <a:pt x="28" y="181"/>
                    </a:lnTo>
                    <a:lnTo>
                      <a:pt x="28" y="172"/>
                    </a:lnTo>
                    <a:lnTo>
                      <a:pt x="28" y="162"/>
                    </a:lnTo>
                    <a:lnTo>
                      <a:pt x="38" y="162"/>
                    </a:lnTo>
                    <a:lnTo>
                      <a:pt x="38" y="152"/>
                    </a:lnTo>
                    <a:lnTo>
                      <a:pt x="28" y="143"/>
                    </a:lnTo>
                    <a:lnTo>
                      <a:pt x="28" y="124"/>
                    </a:lnTo>
                    <a:lnTo>
                      <a:pt x="19" y="114"/>
                    </a:lnTo>
                    <a:lnTo>
                      <a:pt x="19" y="105"/>
                    </a:lnTo>
                    <a:lnTo>
                      <a:pt x="28" y="105"/>
                    </a:lnTo>
                    <a:lnTo>
                      <a:pt x="38" y="114"/>
                    </a:lnTo>
                    <a:lnTo>
                      <a:pt x="38" y="105"/>
                    </a:lnTo>
                    <a:lnTo>
                      <a:pt x="38" y="95"/>
                    </a:lnTo>
                    <a:lnTo>
                      <a:pt x="48" y="95"/>
                    </a:lnTo>
                    <a:lnTo>
                      <a:pt x="48" y="86"/>
                    </a:lnTo>
                    <a:lnTo>
                      <a:pt x="48" y="95"/>
                    </a:lnTo>
                    <a:lnTo>
                      <a:pt x="57" y="95"/>
                    </a:lnTo>
                    <a:lnTo>
                      <a:pt x="66" y="105"/>
                    </a:lnTo>
                    <a:lnTo>
                      <a:pt x="86" y="114"/>
                    </a:lnTo>
                    <a:lnTo>
                      <a:pt x="95" y="105"/>
                    </a:lnTo>
                    <a:lnTo>
                      <a:pt x="105" y="105"/>
                    </a:lnTo>
                    <a:lnTo>
                      <a:pt x="95" y="95"/>
                    </a:lnTo>
                    <a:lnTo>
                      <a:pt x="95" y="86"/>
                    </a:lnTo>
                    <a:lnTo>
                      <a:pt x="95" y="76"/>
                    </a:lnTo>
                    <a:lnTo>
                      <a:pt x="105" y="76"/>
                    </a:lnTo>
                    <a:lnTo>
                      <a:pt x="105" y="67"/>
                    </a:lnTo>
                    <a:lnTo>
                      <a:pt x="105" y="57"/>
                    </a:lnTo>
                    <a:lnTo>
                      <a:pt x="114" y="48"/>
                    </a:lnTo>
                    <a:lnTo>
                      <a:pt x="114" y="38"/>
                    </a:lnTo>
                    <a:lnTo>
                      <a:pt x="114" y="29"/>
                    </a:lnTo>
                    <a:lnTo>
                      <a:pt x="105" y="29"/>
                    </a:lnTo>
                    <a:lnTo>
                      <a:pt x="95" y="29"/>
                    </a:lnTo>
                    <a:lnTo>
                      <a:pt x="95" y="19"/>
                    </a:lnTo>
                    <a:lnTo>
                      <a:pt x="124" y="9"/>
                    </a:lnTo>
                    <a:lnTo>
                      <a:pt x="152" y="9"/>
                    </a:lnTo>
                    <a:lnTo>
                      <a:pt x="162" y="9"/>
                    </a:lnTo>
                    <a:lnTo>
                      <a:pt x="171" y="0"/>
                    </a:lnTo>
                    <a:lnTo>
                      <a:pt x="171" y="9"/>
                    </a:lnTo>
                    <a:lnTo>
                      <a:pt x="181" y="9"/>
                    </a:lnTo>
                    <a:lnTo>
                      <a:pt x="190" y="9"/>
                    </a:lnTo>
                    <a:lnTo>
                      <a:pt x="190" y="0"/>
                    </a:lnTo>
                    <a:lnTo>
                      <a:pt x="200" y="0"/>
                    </a:lnTo>
                    <a:lnTo>
                      <a:pt x="200" y="9"/>
                    </a:lnTo>
                    <a:lnTo>
                      <a:pt x="200" y="19"/>
                    </a:lnTo>
                    <a:lnTo>
                      <a:pt x="209" y="19"/>
                    </a:lnTo>
                    <a:lnTo>
                      <a:pt x="219" y="19"/>
                    </a:lnTo>
                    <a:lnTo>
                      <a:pt x="219" y="9"/>
                    </a:lnTo>
                    <a:lnTo>
                      <a:pt x="229" y="19"/>
                    </a:lnTo>
                    <a:lnTo>
                      <a:pt x="238" y="19"/>
                    </a:lnTo>
                    <a:lnTo>
                      <a:pt x="238" y="29"/>
                    </a:lnTo>
                    <a:lnTo>
                      <a:pt x="238" y="38"/>
                    </a:lnTo>
                    <a:lnTo>
                      <a:pt x="238" y="48"/>
                    </a:lnTo>
                    <a:lnTo>
                      <a:pt x="247" y="57"/>
                    </a:lnTo>
                    <a:lnTo>
                      <a:pt x="247" y="67"/>
                    </a:lnTo>
                    <a:lnTo>
                      <a:pt x="257" y="67"/>
                    </a:lnTo>
                    <a:lnTo>
                      <a:pt x="267" y="67"/>
                    </a:lnTo>
                    <a:lnTo>
                      <a:pt x="267" y="57"/>
                    </a:lnTo>
                    <a:lnTo>
                      <a:pt x="276" y="48"/>
                    </a:lnTo>
                    <a:lnTo>
                      <a:pt x="286" y="57"/>
                    </a:lnTo>
                    <a:lnTo>
                      <a:pt x="286" y="48"/>
                    </a:lnTo>
                    <a:lnTo>
                      <a:pt x="295" y="48"/>
                    </a:lnTo>
                    <a:lnTo>
                      <a:pt x="286" y="48"/>
                    </a:lnTo>
                    <a:lnTo>
                      <a:pt x="295" y="48"/>
                    </a:lnTo>
                    <a:lnTo>
                      <a:pt x="314" y="48"/>
                    </a:lnTo>
                    <a:lnTo>
                      <a:pt x="324" y="57"/>
                    </a:lnTo>
                    <a:lnTo>
                      <a:pt x="333" y="6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95" name="Freeform 38">
                <a:extLst>
                  <a:ext uri="{FF2B5EF4-FFF2-40B4-BE49-F238E27FC236}">
                    <a16:creationId xmlns:a16="http://schemas.microsoft.com/office/drawing/2014/main" id="{EE19CDAB-B832-6946-88E6-1373E7D21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000" y="6267450"/>
                <a:ext cx="504825" cy="679450"/>
              </a:xfrm>
              <a:custGeom>
                <a:avLst/>
                <a:gdLst>
                  <a:gd name="T0" fmla="*/ 233135 w 1401"/>
                  <a:gd name="T1" fmla="*/ 34207 h 1887"/>
                  <a:gd name="T2" fmla="*/ 284662 w 1401"/>
                  <a:gd name="T3" fmla="*/ 61932 h 1887"/>
                  <a:gd name="T4" fmla="*/ 308804 w 1401"/>
                  <a:gd name="T5" fmla="*/ 75614 h 1887"/>
                  <a:gd name="T6" fmla="*/ 343036 w 1401"/>
                  <a:gd name="T7" fmla="*/ 96138 h 1887"/>
                  <a:gd name="T8" fmla="*/ 367178 w 1401"/>
                  <a:gd name="T9" fmla="*/ 82456 h 1887"/>
                  <a:gd name="T10" fmla="*/ 408256 w 1401"/>
                  <a:gd name="T11" fmla="*/ 116662 h 1887"/>
                  <a:gd name="T12" fmla="*/ 446091 w 1401"/>
                  <a:gd name="T13" fmla="*/ 123504 h 1887"/>
                  <a:gd name="T14" fmla="*/ 487169 w 1401"/>
                  <a:gd name="T15" fmla="*/ 137186 h 1887"/>
                  <a:gd name="T16" fmla="*/ 480322 w 1401"/>
                  <a:gd name="T17" fmla="*/ 174993 h 1887"/>
                  <a:gd name="T18" fmla="*/ 476719 w 1401"/>
                  <a:gd name="T19" fmla="*/ 209200 h 1887"/>
                  <a:gd name="T20" fmla="*/ 490412 w 1401"/>
                  <a:gd name="T21" fmla="*/ 226483 h 1887"/>
                  <a:gd name="T22" fmla="*/ 446091 w 1401"/>
                  <a:gd name="T23" fmla="*/ 243407 h 1887"/>
                  <a:gd name="T24" fmla="*/ 432398 w 1401"/>
                  <a:gd name="T25" fmla="*/ 250248 h 1887"/>
                  <a:gd name="T26" fmla="*/ 425552 w 1401"/>
                  <a:gd name="T27" fmla="*/ 260690 h 1887"/>
                  <a:gd name="T28" fmla="*/ 397806 w 1401"/>
                  <a:gd name="T29" fmla="*/ 264291 h 1887"/>
                  <a:gd name="T30" fmla="*/ 380871 w 1401"/>
                  <a:gd name="T31" fmla="*/ 257089 h 1887"/>
                  <a:gd name="T32" fmla="*/ 367178 w 1401"/>
                  <a:gd name="T33" fmla="*/ 260690 h 1887"/>
                  <a:gd name="T34" fmla="*/ 380871 w 1401"/>
                  <a:gd name="T35" fmla="*/ 240166 h 1887"/>
                  <a:gd name="T36" fmla="*/ 318894 w 1401"/>
                  <a:gd name="T37" fmla="*/ 216041 h 1887"/>
                  <a:gd name="T38" fmla="*/ 308804 w 1401"/>
                  <a:gd name="T39" fmla="*/ 250248 h 1887"/>
                  <a:gd name="T40" fmla="*/ 318894 w 1401"/>
                  <a:gd name="T41" fmla="*/ 294896 h 1887"/>
                  <a:gd name="T42" fmla="*/ 339433 w 1401"/>
                  <a:gd name="T43" fmla="*/ 329103 h 1887"/>
                  <a:gd name="T44" fmla="*/ 394563 w 1401"/>
                  <a:gd name="T45" fmla="*/ 339545 h 1887"/>
                  <a:gd name="T46" fmla="*/ 473476 w 1401"/>
                  <a:gd name="T47" fmla="*/ 312180 h 1887"/>
                  <a:gd name="T48" fmla="*/ 497618 w 1401"/>
                  <a:gd name="T49" fmla="*/ 335944 h 1887"/>
                  <a:gd name="T50" fmla="*/ 476719 w 1401"/>
                  <a:gd name="T51" fmla="*/ 384194 h 1887"/>
                  <a:gd name="T52" fmla="*/ 425552 w 1401"/>
                  <a:gd name="T53" fmla="*/ 404717 h 1887"/>
                  <a:gd name="T54" fmla="*/ 394563 w 1401"/>
                  <a:gd name="T55" fmla="*/ 432083 h 1887"/>
                  <a:gd name="T56" fmla="*/ 374025 w 1401"/>
                  <a:gd name="T57" fmla="*/ 493654 h 1887"/>
                  <a:gd name="T58" fmla="*/ 363575 w 1401"/>
                  <a:gd name="T59" fmla="*/ 535062 h 1887"/>
                  <a:gd name="T60" fmla="*/ 353125 w 1401"/>
                  <a:gd name="T61" fmla="*/ 586552 h 1887"/>
                  <a:gd name="T62" fmla="*/ 349882 w 1401"/>
                  <a:gd name="T63" fmla="*/ 620759 h 1887"/>
                  <a:gd name="T64" fmla="*/ 315651 w 1401"/>
                  <a:gd name="T65" fmla="*/ 661807 h 1887"/>
                  <a:gd name="T66" fmla="*/ 291509 w 1401"/>
                  <a:gd name="T67" fmla="*/ 672249 h 1887"/>
                  <a:gd name="T68" fmla="*/ 264123 w 1401"/>
                  <a:gd name="T69" fmla="*/ 661807 h 1887"/>
                  <a:gd name="T70" fmla="*/ 236738 w 1401"/>
                  <a:gd name="T71" fmla="*/ 654965 h 1887"/>
                  <a:gd name="T72" fmla="*/ 202146 w 1401"/>
                  <a:gd name="T73" fmla="*/ 675489 h 1887"/>
                  <a:gd name="T74" fmla="*/ 178364 w 1401"/>
                  <a:gd name="T75" fmla="*/ 648124 h 1887"/>
                  <a:gd name="T76" fmla="*/ 167915 w 1401"/>
                  <a:gd name="T77" fmla="*/ 654965 h 1887"/>
                  <a:gd name="T78" fmla="*/ 164672 w 1401"/>
                  <a:gd name="T79" fmla="*/ 623999 h 1887"/>
                  <a:gd name="T80" fmla="*/ 171518 w 1401"/>
                  <a:gd name="T81" fmla="*/ 596634 h 1887"/>
                  <a:gd name="T82" fmla="*/ 150979 w 1401"/>
                  <a:gd name="T83" fmla="*/ 589793 h 1887"/>
                  <a:gd name="T84" fmla="*/ 164672 w 1401"/>
                  <a:gd name="T85" fmla="*/ 569269 h 1887"/>
                  <a:gd name="T86" fmla="*/ 171518 w 1401"/>
                  <a:gd name="T87" fmla="*/ 538303 h 1887"/>
                  <a:gd name="T88" fmla="*/ 144133 w 1401"/>
                  <a:gd name="T89" fmla="*/ 528221 h 1887"/>
                  <a:gd name="T90" fmla="*/ 113144 w 1401"/>
                  <a:gd name="T91" fmla="*/ 552346 h 1887"/>
                  <a:gd name="T92" fmla="*/ 99452 w 1401"/>
                  <a:gd name="T93" fmla="*/ 528221 h 1887"/>
                  <a:gd name="T94" fmla="*/ 99452 w 1401"/>
                  <a:gd name="T95" fmla="*/ 510938 h 1887"/>
                  <a:gd name="T96" fmla="*/ 92605 w 1401"/>
                  <a:gd name="T97" fmla="*/ 493654 h 1887"/>
                  <a:gd name="T98" fmla="*/ 99452 w 1401"/>
                  <a:gd name="T99" fmla="*/ 490414 h 1887"/>
                  <a:gd name="T100" fmla="*/ 82156 w 1401"/>
                  <a:gd name="T101" fmla="*/ 456207 h 1887"/>
                  <a:gd name="T102" fmla="*/ 54770 w 1401"/>
                  <a:gd name="T103" fmla="*/ 415159 h 1887"/>
                  <a:gd name="T104" fmla="*/ 6846 w 1401"/>
                  <a:gd name="T105" fmla="*/ 335944 h 1887"/>
                  <a:gd name="T106" fmla="*/ 3243 w 1401"/>
                  <a:gd name="T107" fmla="*/ 253849 h 1887"/>
                  <a:gd name="T108" fmla="*/ 30628 w 1401"/>
                  <a:gd name="T109" fmla="*/ 216041 h 1887"/>
                  <a:gd name="T110" fmla="*/ 30628 w 1401"/>
                  <a:gd name="T111" fmla="*/ 174993 h 1887"/>
                  <a:gd name="T112" fmla="*/ 13693 w 1401"/>
                  <a:gd name="T113" fmla="*/ 154109 h 1887"/>
                  <a:gd name="T114" fmla="*/ 58374 w 1401"/>
                  <a:gd name="T115" fmla="*/ 140787 h 1887"/>
                  <a:gd name="T116" fmla="*/ 106298 w 1401"/>
                  <a:gd name="T117" fmla="*/ 109821 h 1887"/>
                  <a:gd name="T118" fmla="*/ 102695 w 1401"/>
                  <a:gd name="T119" fmla="*/ 78855 h 1887"/>
                  <a:gd name="T120" fmla="*/ 85759 w 1401"/>
                  <a:gd name="T121" fmla="*/ 54730 h 1887"/>
                  <a:gd name="T122" fmla="*/ 144133 w 1401"/>
                  <a:gd name="T123" fmla="*/ 20524 h 1887"/>
                  <a:gd name="T124" fmla="*/ 185211 w 1401"/>
                  <a:gd name="T125" fmla="*/ 20524 h 188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01" h="1887">
                    <a:moveTo>
                      <a:pt x="533" y="95"/>
                    </a:moveTo>
                    <a:lnTo>
                      <a:pt x="533" y="95"/>
                    </a:lnTo>
                    <a:lnTo>
                      <a:pt x="561" y="95"/>
                    </a:lnTo>
                    <a:lnTo>
                      <a:pt x="561" y="105"/>
                    </a:lnTo>
                    <a:lnTo>
                      <a:pt x="571" y="105"/>
                    </a:lnTo>
                    <a:lnTo>
                      <a:pt x="571" y="95"/>
                    </a:lnTo>
                    <a:lnTo>
                      <a:pt x="581" y="95"/>
                    </a:lnTo>
                    <a:lnTo>
                      <a:pt x="581" y="105"/>
                    </a:lnTo>
                    <a:lnTo>
                      <a:pt x="590" y="105"/>
                    </a:lnTo>
                    <a:lnTo>
                      <a:pt x="599" y="114"/>
                    </a:lnTo>
                    <a:lnTo>
                      <a:pt x="619" y="114"/>
                    </a:lnTo>
                    <a:lnTo>
                      <a:pt x="628" y="114"/>
                    </a:lnTo>
                    <a:lnTo>
                      <a:pt x="638" y="114"/>
                    </a:lnTo>
                    <a:lnTo>
                      <a:pt x="647" y="105"/>
                    </a:lnTo>
                    <a:lnTo>
                      <a:pt x="647" y="95"/>
                    </a:lnTo>
                    <a:lnTo>
                      <a:pt x="685" y="95"/>
                    </a:lnTo>
                    <a:lnTo>
                      <a:pt x="695" y="95"/>
                    </a:lnTo>
                    <a:lnTo>
                      <a:pt x="704" y="105"/>
                    </a:lnTo>
                    <a:lnTo>
                      <a:pt x="714" y="105"/>
                    </a:lnTo>
                    <a:lnTo>
                      <a:pt x="724" y="105"/>
                    </a:lnTo>
                    <a:lnTo>
                      <a:pt x="724" y="95"/>
                    </a:lnTo>
                    <a:lnTo>
                      <a:pt x="733" y="95"/>
                    </a:lnTo>
                    <a:lnTo>
                      <a:pt x="733" y="105"/>
                    </a:lnTo>
                    <a:lnTo>
                      <a:pt x="733" y="114"/>
                    </a:lnTo>
                    <a:lnTo>
                      <a:pt x="733" y="124"/>
                    </a:lnTo>
                    <a:lnTo>
                      <a:pt x="733" y="133"/>
                    </a:lnTo>
                    <a:lnTo>
                      <a:pt x="742" y="152"/>
                    </a:lnTo>
                    <a:lnTo>
                      <a:pt x="742" y="162"/>
                    </a:lnTo>
                    <a:lnTo>
                      <a:pt x="742" y="172"/>
                    </a:lnTo>
                    <a:lnTo>
                      <a:pt x="752" y="172"/>
                    </a:lnTo>
                    <a:lnTo>
                      <a:pt x="762" y="172"/>
                    </a:lnTo>
                    <a:lnTo>
                      <a:pt x="771" y="172"/>
                    </a:lnTo>
                    <a:lnTo>
                      <a:pt x="781" y="172"/>
                    </a:lnTo>
                    <a:lnTo>
                      <a:pt x="790" y="172"/>
                    </a:lnTo>
                    <a:lnTo>
                      <a:pt x="790" y="162"/>
                    </a:lnTo>
                    <a:lnTo>
                      <a:pt x="800" y="162"/>
                    </a:lnTo>
                    <a:lnTo>
                      <a:pt x="809" y="162"/>
                    </a:lnTo>
                    <a:lnTo>
                      <a:pt x="809" y="152"/>
                    </a:lnTo>
                    <a:lnTo>
                      <a:pt x="819" y="152"/>
                    </a:lnTo>
                    <a:lnTo>
                      <a:pt x="828" y="152"/>
                    </a:lnTo>
                    <a:lnTo>
                      <a:pt x="847" y="162"/>
                    </a:lnTo>
                    <a:lnTo>
                      <a:pt x="847" y="172"/>
                    </a:lnTo>
                    <a:lnTo>
                      <a:pt x="838" y="181"/>
                    </a:lnTo>
                    <a:lnTo>
                      <a:pt x="847" y="200"/>
                    </a:lnTo>
                    <a:lnTo>
                      <a:pt x="847" y="210"/>
                    </a:lnTo>
                    <a:lnTo>
                      <a:pt x="857" y="210"/>
                    </a:lnTo>
                    <a:lnTo>
                      <a:pt x="857" y="219"/>
                    </a:lnTo>
                    <a:lnTo>
                      <a:pt x="866" y="229"/>
                    </a:lnTo>
                    <a:lnTo>
                      <a:pt x="876" y="229"/>
                    </a:lnTo>
                    <a:lnTo>
                      <a:pt x="876" y="238"/>
                    </a:lnTo>
                    <a:lnTo>
                      <a:pt x="876" y="248"/>
                    </a:lnTo>
                    <a:lnTo>
                      <a:pt x="885" y="257"/>
                    </a:lnTo>
                    <a:lnTo>
                      <a:pt x="885" y="267"/>
                    </a:lnTo>
                    <a:lnTo>
                      <a:pt x="885" y="276"/>
                    </a:lnTo>
                    <a:lnTo>
                      <a:pt x="895" y="276"/>
                    </a:lnTo>
                    <a:lnTo>
                      <a:pt x="904" y="276"/>
                    </a:lnTo>
                    <a:lnTo>
                      <a:pt x="914" y="276"/>
                    </a:lnTo>
                    <a:lnTo>
                      <a:pt x="923" y="276"/>
                    </a:lnTo>
                    <a:lnTo>
                      <a:pt x="923" y="267"/>
                    </a:lnTo>
                    <a:lnTo>
                      <a:pt x="952" y="267"/>
                    </a:lnTo>
                    <a:lnTo>
                      <a:pt x="962" y="267"/>
                    </a:lnTo>
                    <a:lnTo>
                      <a:pt x="962" y="257"/>
                    </a:lnTo>
                    <a:lnTo>
                      <a:pt x="971" y="248"/>
                    </a:lnTo>
                    <a:lnTo>
                      <a:pt x="980" y="248"/>
                    </a:lnTo>
                    <a:lnTo>
                      <a:pt x="980" y="238"/>
                    </a:lnTo>
                    <a:lnTo>
                      <a:pt x="980" y="229"/>
                    </a:lnTo>
                    <a:lnTo>
                      <a:pt x="990" y="229"/>
                    </a:lnTo>
                    <a:lnTo>
                      <a:pt x="1000" y="229"/>
                    </a:lnTo>
                    <a:lnTo>
                      <a:pt x="1019" y="219"/>
                    </a:lnTo>
                    <a:lnTo>
                      <a:pt x="1019" y="229"/>
                    </a:lnTo>
                    <a:lnTo>
                      <a:pt x="1019" y="238"/>
                    </a:lnTo>
                    <a:lnTo>
                      <a:pt x="1009" y="238"/>
                    </a:lnTo>
                    <a:lnTo>
                      <a:pt x="1009" y="248"/>
                    </a:lnTo>
                    <a:lnTo>
                      <a:pt x="1009" y="257"/>
                    </a:lnTo>
                    <a:lnTo>
                      <a:pt x="1019" y="267"/>
                    </a:lnTo>
                    <a:lnTo>
                      <a:pt x="1019" y="276"/>
                    </a:lnTo>
                    <a:lnTo>
                      <a:pt x="1019" y="286"/>
                    </a:lnTo>
                    <a:lnTo>
                      <a:pt x="1009" y="286"/>
                    </a:lnTo>
                    <a:lnTo>
                      <a:pt x="1009" y="295"/>
                    </a:lnTo>
                    <a:lnTo>
                      <a:pt x="1009" y="305"/>
                    </a:lnTo>
                    <a:lnTo>
                      <a:pt x="1019" y="314"/>
                    </a:lnTo>
                    <a:lnTo>
                      <a:pt x="1038" y="314"/>
                    </a:lnTo>
                    <a:lnTo>
                      <a:pt x="1047" y="305"/>
                    </a:lnTo>
                    <a:lnTo>
                      <a:pt x="1057" y="305"/>
                    </a:lnTo>
                    <a:lnTo>
                      <a:pt x="1066" y="305"/>
                    </a:lnTo>
                    <a:lnTo>
                      <a:pt x="1076" y="305"/>
                    </a:lnTo>
                    <a:lnTo>
                      <a:pt x="1085" y="305"/>
                    </a:lnTo>
                    <a:lnTo>
                      <a:pt x="1095" y="314"/>
                    </a:lnTo>
                    <a:lnTo>
                      <a:pt x="1095" y="324"/>
                    </a:lnTo>
                    <a:lnTo>
                      <a:pt x="1114" y="333"/>
                    </a:lnTo>
                    <a:lnTo>
                      <a:pt x="1123" y="333"/>
                    </a:lnTo>
                    <a:lnTo>
                      <a:pt x="1133" y="324"/>
                    </a:lnTo>
                    <a:lnTo>
                      <a:pt x="1161" y="343"/>
                    </a:lnTo>
                    <a:lnTo>
                      <a:pt x="1171" y="343"/>
                    </a:lnTo>
                    <a:lnTo>
                      <a:pt x="1181" y="343"/>
                    </a:lnTo>
                    <a:lnTo>
                      <a:pt x="1181" y="353"/>
                    </a:lnTo>
                    <a:lnTo>
                      <a:pt x="1171" y="362"/>
                    </a:lnTo>
                    <a:lnTo>
                      <a:pt x="1181" y="362"/>
                    </a:lnTo>
                    <a:lnTo>
                      <a:pt x="1181" y="371"/>
                    </a:lnTo>
                    <a:lnTo>
                      <a:pt x="1190" y="371"/>
                    </a:lnTo>
                    <a:lnTo>
                      <a:pt x="1190" y="362"/>
                    </a:lnTo>
                    <a:lnTo>
                      <a:pt x="1190" y="353"/>
                    </a:lnTo>
                    <a:lnTo>
                      <a:pt x="1200" y="353"/>
                    </a:lnTo>
                    <a:lnTo>
                      <a:pt x="1209" y="343"/>
                    </a:lnTo>
                    <a:lnTo>
                      <a:pt x="1219" y="343"/>
                    </a:lnTo>
                    <a:lnTo>
                      <a:pt x="1228" y="343"/>
                    </a:lnTo>
                    <a:lnTo>
                      <a:pt x="1238" y="343"/>
                    </a:lnTo>
                    <a:lnTo>
                      <a:pt x="1238" y="353"/>
                    </a:lnTo>
                    <a:lnTo>
                      <a:pt x="1247" y="353"/>
                    </a:lnTo>
                    <a:lnTo>
                      <a:pt x="1247" y="362"/>
                    </a:lnTo>
                    <a:lnTo>
                      <a:pt x="1257" y="371"/>
                    </a:lnTo>
                    <a:lnTo>
                      <a:pt x="1257" y="381"/>
                    </a:lnTo>
                    <a:lnTo>
                      <a:pt x="1266" y="391"/>
                    </a:lnTo>
                    <a:lnTo>
                      <a:pt x="1276" y="391"/>
                    </a:lnTo>
                    <a:lnTo>
                      <a:pt x="1295" y="391"/>
                    </a:lnTo>
                    <a:lnTo>
                      <a:pt x="1304" y="391"/>
                    </a:lnTo>
                    <a:lnTo>
                      <a:pt x="1314" y="381"/>
                    </a:lnTo>
                    <a:lnTo>
                      <a:pt x="1323" y="371"/>
                    </a:lnTo>
                    <a:lnTo>
                      <a:pt x="1323" y="362"/>
                    </a:lnTo>
                    <a:lnTo>
                      <a:pt x="1333" y="371"/>
                    </a:lnTo>
                    <a:lnTo>
                      <a:pt x="1352" y="371"/>
                    </a:lnTo>
                    <a:lnTo>
                      <a:pt x="1352" y="381"/>
                    </a:lnTo>
                    <a:lnTo>
                      <a:pt x="1361" y="381"/>
                    </a:lnTo>
                    <a:lnTo>
                      <a:pt x="1371" y="381"/>
                    </a:lnTo>
                    <a:lnTo>
                      <a:pt x="1381" y="391"/>
                    </a:lnTo>
                    <a:lnTo>
                      <a:pt x="1371" y="400"/>
                    </a:lnTo>
                    <a:lnTo>
                      <a:pt x="1371" y="410"/>
                    </a:lnTo>
                    <a:lnTo>
                      <a:pt x="1361" y="419"/>
                    </a:lnTo>
                    <a:lnTo>
                      <a:pt x="1352" y="419"/>
                    </a:lnTo>
                    <a:lnTo>
                      <a:pt x="1343" y="428"/>
                    </a:lnTo>
                    <a:lnTo>
                      <a:pt x="1343" y="448"/>
                    </a:lnTo>
                    <a:lnTo>
                      <a:pt x="1343" y="467"/>
                    </a:lnTo>
                    <a:lnTo>
                      <a:pt x="1333" y="476"/>
                    </a:lnTo>
                    <a:lnTo>
                      <a:pt x="1333" y="486"/>
                    </a:lnTo>
                    <a:lnTo>
                      <a:pt x="1333" y="495"/>
                    </a:lnTo>
                    <a:lnTo>
                      <a:pt x="1323" y="495"/>
                    </a:lnTo>
                    <a:lnTo>
                      <a:pt x="1323" y="505"/>
                    </a:lnTo>
                    <a:lnTo>
                      <a:pt x="1333" y="505"/>
                    </a:lnTo>
                    <a:lnTo>
                      <a:pt x="1343" y="514"/>
                    </a:lnTo>
                    <a:lnTo>
                      <a:pt x="1352" y="514"/>
                    </a:lnTo>
                    <a:lnTo>
                      <a:pt x="1352" y="524"/>
                    </a:lnTo>
                    <a:lnTo>
                      <a:pt x="1343" y="524"/>
                    </a:lnTo>
                    <a:lnTo>
                      <a:pt x="1343" y="533"/>
                    </a:lnTo>
                    <a:lnTo>
                      <a:pt x="1333" y="543"/>
                    </a:lnTo>
                    <a:lnTo>
                      <a:pt x="1343" y="562"/>
                    </a:lnTo>
                    <a:lnTo>
                      <a:pt x="1323" y="571"/>
                    </a:lnTo>
                    <a:lnTo>
                      <a:pt x="1323" y="581"/>
                    </a:lnTo>
                    <a:lnTo>
                      <a:pt x="1323" y="591"/>
                    </a:lnTo>
                    <a:lnTo>
                      <a:pt x="1352" y="581"/>
                    </a:lnTo>
                    <a:lnTo>
                      <a:pt x="1352" y="571"/>
                    </a:lnTo>
                    <a:lnTo>
                      <a:pt x="1361" y="571"/>
                    </a:lnTo>
                    <a:lnTo>
                      <a:pt x="1371" y="581"/>
                    </a:lnTo>
                    <a:lnTo>
                      <a:pt x="1371" y="591"/>
                    </a:lnTo>
                    <a:lnTo>
                      <a:pt x="1371" y="600"/>
                    </a:lnTo>
                    <a:lnTo>
                      <a:pt x="1400" y="600"/>
                    </a:lnTo>
                    <a:lnTo>
                      <a:pt x="1400" y="609"/>
                    </a:lnTo>
                    <a:lnTo>
                      <a:pt x="1390" y="609"/>
                    </a:lnTo>
                    <a:lnTo>
                      <a:pt x="1390" y="619"/>
                    </a:lnTo>
                    <a:lnTo>
                      <a:pt x="1381" y="619"/>
                    </a:lnTo>
                    <a:lnTo>
                      <a:pt x="1381" y="629"/>
                    </a:lnTo>
                    <a:lnTo>
                      <a:pt x="1361" y="629"/>
                    </a:lnTo>
                    <a:lnTo>
                      <a:pt x="1361" y="638"/>
                    </a:lnTo>
                    <a:lnTo>
                      <a:pt x="1352" y="638"/>
                    </a:lnTo>
                    <a:lnTo>
                      <a:pt x="1352" y="629"/>
                    </a:lnTo>
                    <a:lnTo>
                      <a:pt x="1343" y="629"/>
                    </a:lnTo>
                    <a:lnTo>
                      <a:pt x="1333" y="629"/>
                    </a:lnTo>
                    <a:lnTo>
                      <a:pt x="1323" y="629"/>
                    </a:lnTo>
                    <a:lnTo>
                      <a:pt x="1314" y="629"/>
                    </a:lnTo>
                    <a:lnTo>
                      <a:pt x="1304" y="629"/>
                    </a:lnTo>
                    <a:lnTo>
                      <a:pt x="1295" y="629"/>
                    </a:lnTo>
                    <a:lnTo>
                      <a:pt x="1295" y="638"/>
                    </a:lnTo>
                    <a:lnTo>
                      <a:pt x="1285" y="648"/>
                    </a:lnTo>
                    <a:lnTo>
                      <a:pt x="1285" y="657"/>
                    </a:lnTo>
                    <a:lnTo>
                      <a:pt x="1285" y="667"/>
                    </a:lnTo>
                    <a:lnTo>
                      <a:pt x="1276" y="667"/>
                    </a:lnTo>
                    <a:lnTo>
                      <a:pt x="1276" y="676"/>
                    </a:lnTo>
                    <a:lnTo>
                      <a:pt x="1266" y="676"/>
                    </a:lnTo>
                    <a:lnTo>
                      <a:pt x="1238" y="695"/>
                    </a:lnTo>
                    <a:lnTo>
                      <a:pt x="1238" y="686"/>
                    </a:lnTo>
                    <a:lnTo>
                      <a:pt x="1238" y="676"/>
                    </a:lnTo>
                    <a:lnTo>
                      <a:pt x="1238" y="667"/>
                    </a:lnTo>
                    <a:lnTo>
                      <a:pt x="1238" y="657"/>
                    </a:lnTo>
                    <a:lnTo>
                      <a:pt x="1219" y="657"/>
                    </a:lnTo>
                    <a:lnTo>
                      <a:pt x="1219" y="667"/>
                    </a:lnTo>
                    <a:lnTo>
                      <a:pt x="1228" y="667"/>
                    </a:lnTo>
                    <a:lnTo>
                      <a:pt x="1228" y="676"/>
                    </a:lnTo>
                    <a:lnTo>
                      <a:pt x="1219" y="676"/>
                    </a:lnTo>
                    <a:lnTo>
                      <a:pt x="1209" y="676"/>
                    </a:lnTo>
                    <a:lnTo>
                      <a:pt x="1190" y="667"/>
                    </a:lnTo>
                    <a:lnTo>
                      <a:pt x="1190" y="676"/>
                    </a:lnTo>
                    <a:lnTo>
                      <a:pt x="1181" y="676"/>
                    </a:lnTo>
                    <a:lnTo>
                      <a:pt x="1181" y="686"/>
                    </a:lnTo>
                    <a:lnTo>
                      <a:pt x="1200" y="686"/>
                    </a:lnTo>
                    <a:lnTo>
                      <a:pt x="1200" y="695"/>
                    </a:lnTo>
                    <a:lnTo>
                      <a:pt x="1181" y="705"/>
                    </a:lnTo>
                    <a:lnTo>
                      <a:pt x="1181" y="714"/>
                    </a:lnTo>
                    <a:lnTo>
                      <a:pt x="1171" y="714"/>
                    </a:lnTo>
                    <a:lnTo>
                      <a:pt x="1171" y="705"/>
                    </a:lnTo>
                    <a:lnTo>
                      <a:pt x="1171" y="695"/>
                    </a:lnTo>
                    <a:lnTo>
                      <a:pt x="1161" y="695"/>
                    </a:lnTo>
                    <a:lnTo>
                      <a:pt x="1152" y="695"/>
                    </a:lnTo>
                    <a:lnTo>
                      <a:pt x="1143" y="705"/>
                    </a:lnTo>
                    <a:lnTo>
                      <a:pt x="1152" y="714"/>
                    </a:lnTo>
                    <a:lnTo>
                      <a:pt x="1161" y="714"/>
                    </a:lnTo>
                    <a:lnTo>
                      <a:pt x="1181" y="724"/>
                    </a:lnTo>
                    <a:lnTo>
                      <a:pt x="1181" y="734"/>
                    </a:lnTo>
                    <a:lnTo>
                      <a:pt x="1190" y="752"/>
                    </a:lnTo>
                    <a:lnTo>
                      <a:pt x="1190" y="762"/>
                    </a:lnTo>
                    <a:lnTo>
                      <a:pt x="1181" y="762"/>
                    </a:lnTo>
                    <a:lnTo>
                      <a:pt x="1143" y="781"/>
                    </a:lnTo>
                    <a:lnTo>
                      <a:pt x="1133" y="772"/>
                    </a:lnTo>
                    <a:lnTo>
                      <a:pt x="1123" y="772"/>
                    </a:lnTo>
                    <a:lnTo>
                      <a:pt x="1123" y="762"/>
                    </a:lnTo>
                    <a:lnTo>
                      <a:pt x="1123" y="752"/>
                    </a:lnTo>
                    <a:lnTo>
                      <a:pt x="1123" y="743"/>
                    </a:lnTo>
                    <a:lnTo>
                      <a:pt x="1104" y="752"/>
                    </a:lnTo>
                    <a:lnTo>
                      <a:pt x="1095" y="752"/>
                    </a:lnTo>
                    <a:lnTo>
                      <a:pt x="1095" y="743"/>
                    </a:lnTo>
                    <a:lnTo>
                      <a:pt x="1104" y="734"/>
                    </a:lnTo>
                    <a:lnTo>
                      <a:pt x="1114" y="734"/>
                    </a:lnTo>
                    <a:lnTo>
                      <a:pt x="1104" y="724"/>
                    </a:lnTo>
                    <a:lnTo>
                      <a:pt x="1095" y="714"/>
                    </a:lnTo>
                    <a:lnTo>
                      <a:pt x="1104" y="705"/>
                    </a:lnTo>
                    <a:lnTo>
                      <a:pt x="1104" y="695"/>
                    </a:lnTo>
                    <a:lnTo>
                      <a:pt x="1104" y="686"/>
                    </a:lnTo>
                    <a:lnTo>
                      <a:pt x="1095" y="686"/>
                    </a:lnTo>
                    <a:lnTo>
                      <a:pt x="1085" y="686"/>
                    </a:lnTo>
                    <a:lnTo>
                      <a:pt x="1057" y="695"/>
                    </a:lnTo>
                    <a:lnTo>
                      <a:pt x="1057" y="705"/>
                    </a:lnTo>
                    <a:lnTo>
                      <a:pt x="1066" y="705"/>
                    </a:lnTo>
                    <a:lnTo>
                      <a:pt x="1057" y="714"/>
                    </a:lnTo>
                    <a:lnTo>
                      <a:pt x="1047" y="714"/>
                    </a:lnTo>
                    <a:lnTo>
                      <a:pt x="1047" y="724"/>
                    </a:lnTo>
                    <a:lnTo>
                      <a:pt x="1038" y="724"/>
                    </a:lnTo>
                    <a:lnTo>
                      <a:pt x="1038" y="734"/>
                    </a:lnTo>
                    <a:lnTo>
                      <a:pt x="1038" y="743"/>
                    </a:lnTo>
                    <a:lnTo>
                      <a:pt x="1028" y="743"/>
                    </a:lnTo>
                    <a:lnTo>
                      <a:pt x="1038" y="752"/>
                    </a:lnTo>
                    <a:lnTo>
                      <a:pt x="1028" y="752"/>
                    </a:lnTo>
                    <a:lnTo>
                      <a:pt x="1019" y="752"/>
                    </a:lnTo>
                    <a:lnTo>
                      <a:pt x="1009" y="762"/>
                    </a:lnTo>
                    <a:lnTo>
                      <a:pt x="1009" y="752"/>
                    </a:lnTo>
                    <a:lnTo>
                      <a:pt x="1000" y="752"/>
                    </a:lnTo>
                    <a:lnTo>
                      <a:pt x="1000" y="743"/>
                    </a:lnTo>
                    <a:lnTo>
                      <a:pt x="1009" y="743"/>
                    </a:lnTo>
                    <a:lnTo>
                      <a:pt x="1009" y="734"/>
                    </a:lnTo>
                    <a:lnTo>
                      <a:pt x="1019" y="734"/>
                    </a:lnTo>
                    <a:lnTo>
                      <a:pt x="1019" y="724"/>
                    </a:lnTo>
                    <a:lnTo>
                      <a:pt x="1019" y="714"/>
                    </a:lnTo>
                    <a:lnTo>
                      <a:pt x="1028" y="714"/>
                    </a:lnTo>
                    <a:lnTo>
                      <a:pt x="1028" y="705"/>
                    </a:lnTo>
                    <a:lnTo>
                      <a:pt x="1028" y="695"/>
                    </a:lnTo>
                    <a:lnTo>
                      <a:pt x="1028" y="686"/>
                    </a:lnTo>
                    <a:lnTo>
                      <a:pt x="1028" y="676"/>
                    </a:lnTo>
                    <a:lnTo>
                      <a:pt x="1019" y="667"/>
                    </a:lnTo>
                    <a:lnTo>
                      <a:pt x="1028" y="667"/>
                    </a:lnTo>
                    <a:lnTo>
                      <a:pt x="1038" y="667"/>
                    </a:lnTo>
                    <a:lnTo>
                      <a:pt x="1038" y="676"/>
                    </a:lnTo>
                    <a:lnTo>
                      <a:pt x="1057" y="667"/>
                    </a:lnTo>
                    <a:lnTo>
                      <a:pt x="1066" y="667"/>
                    </a:lnTo>
                    <a:lnTo>
                      <a:pt x="1066" y="657"/>
                    </a:lnTo>
                    <a:lnTo>
                      <a:pt x="1057" y="657"/>
                    </a:lnTo>
                    <a:lnTo>
                      <a:pt x="1057" y="648"/>
                    </a:lnTo>
                    <a:lnTo>
                      <a:pt x="1047" y="648"/>
                    </a:lnTo>
                    <a:lnTo>
                      <a:pt x="1047" y="638"/>
                    </a:lnTo>
                    <a:lnTo>
                      <a:pt x="1047" y="629"/>
                    </a:lnTo>
                    <a:lnTo>
                      <a:pt x="1028" y="619"/>
                    </a:lnTo>
                    <a:lnTo>
                      <a:pt x="990" y="609"/>
                    </a:lnTo>
                    <a:lnTo>
                      <a:pt x="980" y="609"/>
                    </a:lnTo>
                    <a:lnTo>
                      <a:pt x="980" y="600"/>
                    </a:lnTo>
                    <a:lnTo>
                      <a:pt x="962" y="591"/>
                    </a:lnTo>
                    <a:lnTo>
                      <a:pt x="952" y="591"/>
                    </a:lnTo>
                    <a:lnTo>
                      <a:pt x="952" y="581"/>
                    </a:lnTo>
                    <a:lnTo>
                      <a:pt x="942" y="581"/>
                    </a:lnTo>
                    <a:lnTo>
                      <a:pt x="933" y="581"/>
                    </a:lnTo>
                    <a:lnTo>
                      <a:pt x="923" y="581"/>
                    </a:lnTo>
                    <a:lnTo>
                      <a:pt x="904" y="600"/>
                    </a:lnTo>
                    <a:lnTo>
                      <a:pt x="895" y="600"/>
                    </a:lnTo>
                    <a:lnTo>
                      <a:pt x="885" y="600"/>
                    </a:lnTo>
                    <a:lnTo>
                      <a:pt x="885" y="609"/>
                    </a:lnTo>
                    <a:lnTo>
                      <a:pt x="876" y="609"/>
                    </a:lnTo>
                    <a:lnTo>
                      <a:pt x="876" y="619"/>
                    </a:lnTo>
                    <a:lnTo>
                      <a:pt x="876" y="629"/>
                    </a:lnTo>
                    <a:lnTo>
                      <a:pt x="876" y="638"/>
                    </a:lnTo>
                    <a:lnTo>
                      <a:pt x="866" y="638"/>
                    </a:lnTo>
                    <a:lnTo>
                      <a:pt x="857" y="638"/>
                    </a:lnTo>
                    <a:lnTo>
                      <a:pt x="857" y="648"/>
                    </a:lnTo>
                    <a:lnTo>
                      <a:pt x="847" y="648"/>
                    </a:lnTo>
                    <a:lnTo>
                      <a:pt x="847" y="657"/>
                    </a:lnTo>
                    <a:lnTo>
                      <a:pt x="847" y="667"/>
                    </a:lnTo>
                    <a:lnTo>
                      <a:pt x="847" y="686"/>
                    </a:lnTo>
                    <a:lnTo>
                      <a:pt x="857" y="695"/>
                    </a:lnTo>
                    <a:lnTo>
                      <a:pt x="857" y="705"/>
                    </a:lnTo>
                    <a:lnTo>
                      <a:pt x="857" y="714"/>
                    </a:lnTo>
                    <a:lnTo>
                      <a:pt x="838" y="724"/>
                    </a:lnTo>
                    <a:lnTo>
                      <a:pt x="838" y="734"/>
                    </a:lnTo>
                    <a:lnTo>
                      <a:pt x="828" y="734"/>
                    </a:lnTo>
                    <a:lnTo>
                      <a:pt x="828" y="743"/>
                    </a:lnTo>
                    <a:lnTo>
                      <a:pt x="828" y="752"/>
                    </a:lnTo>
                    <a:lnTo>
                      <a:pt x="838" y="762"/>
                    </a:lnTo>
                    <a:lnTo>
                      <a:pt x="847" y="772"/>
                    </a:lnTo>
                    <a:lnTo>
                      <a:pt x="857" y="781"/>
                    </a:lnTo>
                    <a:lnTo>
                      <a:pt x="866" y="781"/>
                    </a:lnTo>
                    <a:lnTo>
                      <a:pt x="866" y="791"/>
                    </a:lnTo>
                    <a:lnTo>
                      <a:pt x="876" y="800"/>
                    </a:lnTo>
                    <a:lnTo>
                      <a:pt x="885" y="810"/>
                    </a:lnTo>
                    <a:lnTo>
                      <a:pt x="885" y="819"/>
                    </a:lnTo>
                    <a:lnTo>
                      <a:pt x="895" y="819"/>
                    </a:lnTo>
                    <a:lnTo>
                      <a:pt x="904" y="819"/>
                    </a:lnTo>
                    <a:lnTo>
                      <a:pt x="904" y="829"/>
                    </a:lnTo>
                    <a:lnTo>
                      <a:pt x="895" y="829"/>
                    </a:lnTo>
                    <a:lnTo>
                      <a:pt x="895" y="838"/>
                    </a:lnTo>
                    <a:lnTo>
                      <a:pt x="904" y="838"/>
                    </a:lnTo>
                    <a:lnTo>
                      <a:pt x="923" y="857"/>
                    </a:lnTo>
                    <a:lnTo>
                      <a:pt x="923" y="867"/>
                    </a:lnTo>
                    <a:lnTo>
                      <a:pt x="923" y="886"/>
                    </a:lnTo>
                    <a:lnTo>
                      <a:pt x="923" y="895"/>
                    </a:lnTo>
                    <a:lnTo>
                      <a:pt x="933" y="895"/>
                    </a:lnTo>
                    <a:lnTo>
                      <a:pt x="933" y="905"/>
                    </a:lnTo>
                    <a:lnTo>
                      <a:pt x="933" y="914"/>
                    </a:lnTo>
                    <a:lnTo>
                      <a:pt x="942" y="914"/>
                    </a:lnTo>
                    <a:lnTo>
                      <a:pt x="942" y="924"/>
                    </a:lnTo>
                    <a:lnTo>
                      <a:pt x="942" y="933"/>
                    </a:lnTo>
                    <a:lnTo>
                      <a:pt x="952" y="933"/>
                    </a:lnTo>
                    <a:lnTo>
                      <a:pt x="952" y="943"/>
                    </a:lnTo>
                    <a:lnTo>
                      <a:pt x="962" y="943"/>
                    </a:lnTo>
                    <a:lnTo>
                      <a:pt x="962" y="933"/>
                    </a:lnTo>
                    <a:lnTo>
                      <a:pt x="980" y="924"/>
                    </a:lnTo>
                    <a:lnTo>
                      <a:pt x="990" y="924"/>
                    </a:lnTo>
                    <a:lnTo>
                      <a:pt x="1009" y="924"/>
                    </a:lnTo>
                    <a:lnTo>
                      <a:pt x="1009" y="914"/>
                    </a:lnTo>
                    <a:lnTo>
                      <a:pt x="1019" y="914"/>
                    </a:lnTo>
                    <a:lnTo>
                      <a:pt x="1019" y="905"/>
                    </a:lnTo>
                    <a:lnTo>
                      <a:pt x="1047" y="905"/>
                    </a:lnTo>
                    <a:lnTo>
                      <a:pt x="1066" y="914"/>
                    </a:lnTo>
                    <a:lnTo>
                      <a:pt x="1076" y="924"/>
                    </a:lnTo>
                    <a:lnTo>
                      <a:pt x="1085" y="924"/>
                    </a:lnTo>
                    <a:lnTo>
                      <a:pt x="1095" y="943"/>
                    </a:lnTo>
                    <a:lnTo>
                      <a:pt x="1104" y="943"/>
                    </a:lnTo>
                    <a:lnTo>
                      <a:pt x="1123" y="933"/>
                    </a:lnTo>
                    <a:lnTo>
                      <a:pt x="1123" y="924"/>
                    </a:lnTo>
                    <a:lnTo>
                      <a:pt x="1133" y="924"/>
                    </a:lnTo>
                    <a:lnTo>
                      <a:pt x="1143" y="924"/>
                    </a:lnTo>
                    <a:lnTo>
                      <a:pt x="1152" y="924"/>
                    </a:lnTo>
                    <a:lnTo>
                      <a:pt x="1161" y="924"/>
                    </a:lnTo>
                    <a:lnTo>
                      <a:pt x="1181" y="914"/>
                    </a:lnTo>
                    <a:lnTo>
                      <a:pt x="1190" y="914"/>
                    </a:lnTo>
                    <a:lnTo>
                      <a:pt x="1200" y="914"/>
                    </a:lnTo>
                    <a:lnTo>
                      <a:pt x="1209" y="914"/>
                    </a:lnTo>
                    <a:lnTo>
                      <a:pt x="1219" y="924"/>
                    </a:lnTo>
                    <a:lnTo>
                      <a:pt x="1238" y="924"/>
                    </a:lnTo>
                    <a:lnTo>
                      <a:pt x="1247" y="914"/>
                    </a:lnTo>
                    <a:lnTo>
                      <a:pt x="1257" y="905"/>
                    </a:lnTo>
                    <a:lnTo>
                      <a:pt x="1266" y="905"/>
                    </a:lnTo>
                    <a:lnTo>
                      <a:pt x="1276" y="905"/>
                    </a:lnTo>
                    <a:lnTo>
                      <a:pt x="1285" y="895"/>
                    </a:lnTo>
                    <a:lnTo>
                      <a:pt x="1295" y="886"/>
                    </a:lnTo>
                    <a:lnTo>
                      <a:pt x="1304" y="876"/>
                    </a:lnTo>
                    <a:lnTo>
                      <a:pt x="1314" y="867"/>
                    </a:lnTo>
                    <a:lnTo>
                      <a:pt x="1314" y="857"/>
                    </a:lnTo>
                    <a:lnTo>
                      <a:pt x="1323" y="857"/>
                    </a:lnTo>
                    <a:lnTo>
                      <a:pt x="1333" y="857"/>
                    </a:lnTo>
                    <a:lnTo>
                      <a:pt x="1333" y="848"/>
                    </a:lnTo>
                    <a:lnTo>
                      <a:pt x="1343" y="838"/>
                    </a:lnTo>
                    <a:lnTo>
                      <a:pt x="1361" y="857"/>
                    </a:lnTo>
                    <a:lnTo>
                      <a:pt x="1371" y="867"/>
                    </a:lnTo>
                    <a:lnTo>
                      <a:pt x="1371" y="876"/>
                    </a:lnTo>
                    <a:lnTo>
                      <a:pt x="1381" y="876"/>
                    </a:lnTo>
                    <a:lnTo>
                      <a:pt x="1390" y="867"/>
                    </a:lnTo>
                    <a:lnTo>
                      <a:pt x="1400" y="876"/>
                    </a:lnTo>
                    <a:lnTo>
                      <a:pt x="1390" y="876"/>
                    </a:lnTo>
                    <a:lnTo>
                      <a:pt x="1390" y="886"/>
                    </a:lnTo>
                    <a:lnTo>
                      <a:pt x="1400" y="886"/>
                    </a:lnTo>
                    <a:lnTo>
                      <a:pt x="1400" y="895"/>
                    </a:lnTo>
                    <a:lnTo>
                      <a:pt x="1400" y="905"/>
                    </a:lnTo>
                    <a:lnTo>
                      <a:pt x="1390" y="914"/>
                    </a:lnTo>
                    <a:lnTo>
                      <a:pt x="1381" y="924"/>
                    </a:lnTo>
                    <a:lnTo>
                      <a:pt x="1381" y="933"/>
                    </a:lnTo>
                    <a:lnTo>
                      <a:pt x="1371" y="943"/>
                    </a:lnTo>
                    <a:lnTo>
                      <a:pt x="1371" y="952"/>
                    </a:lnTo>
                    <a:lnTo>
                      <a:pt x="1361" y="962"/>
                    </a:lnTo>
                    <a:lnTo>
                      <a:pt x="1343" y="972"/>
                    </a:lnTo>
                    <a:lnTo>
                      <a:pt x="1333" y="972"/>
                    </a:lnTo>
                    <a:lnTo>
                      <a:pt x="1323" y="972"/>
                    </a:lnTo>
                    <a:lnTo>
                      <a:pt x="1323" y="981"/>
                    </a:lnTo>
                    <a:lnTo>
                      <a:pt x="1314" y="990"/>
                    </a:lnTo>
                    <a:lnTo>
                      <a:pt x="1314" y="1000"/>
                    </a:lnTo>
                    <a:lnTo>
                      <a:pt x="1323" y="1010"/>
                    </a:lnTo>
                    <a:lnTo>
                      <a:pt x="1323" y="1029"/>
                    </a:lnTo>
                    <a:lnTo>
                      <a:pt x="1314" y="1029"/>
                    </a:lnTo>
                    <a:lnTo>
                      <a:pt x="1304" y="1038"/>
                    </a:lnTo>
                    <a:lnTo>
                      <a:pt x="1304" y="1048"/>
                    </a:lnTo>
                    <a:lnTo>
                      <a:pt x="1323" y="1057"/>
                    </a:lnTo>
                    <a:lnTo>
                      <a:pt x="1323" y="1067"/>
                    </a:lnTo>
                    <a:lnTo>
                      <a:pt x="1323" y="1076"/>
                    </a:lnTo>
                    <a:lnTo>
                      <a:pt x="1323" y="1086"/>
                    </a:lnTo>
                    <a:lnTo>
                      <a:pt x="1314" y="1086"/>
                    </a:lnTo>
                    <a:lnTo>
                      <a:pt x="1304" y="1095"/>
                    </a:lnTo>
                    <a:lnTo>
                      <a:pt x="1304" y="1105"/>
                    </a:lnTo>
                    <a:lnTo>
                      <a:pt x="1304" y="1114"/>
                    </a:lnTo>
                    <a:lnTo>
                      <a:pt x="1295" y="1114"/>
                    </a:lnTo>
                    <a:lnTo>
                      <a:pt x="1285" y="1124"/>
                    </a:lnTo>
                    <a:lnTo>
                      <a:pt x="1285" y="1114"/>
                    </a:lnTo>
                    <a:lnTo>
                      <a:pt x="1285" y="1105"/>
                    </a:lnTo>
                    <a:lnTo>
                      <a:pt x="1266" y="1086"/>
                    </a:lnTo>
                    <a:lnTo>
                      <a:pt x="1257" y="1086"/>
                    </a:lnTo>
                    <a:lnTo>
                      <a:pt x="1238" y="1086"/>
                    </a:lnTo>
                    <a:lnTo>
                      <a:pt x="1228" y="1086"/>
                    </a:lnTo>
                    <a:lnTo>
                      <a:pt x="1219" y="1086"/>
                    </a:lnTo>
                    <a:lnTo>
                      <a:pt x="1209" y="1086"/>
                    </a:lnTo>
                    <a:lnTo>
                      <a:pt x="1200" y="1095"/>
                    </a:lnTo>
                    <a:lnTo>
                      <a:pt x="1181" y="1124"/>
                    </a:lnTo>
                    <a:lnTo>
                      <a:pt x="1171" y="1143"/>
                    </a:lnTo>
                    <a:lnTo>
                      <a:pt x="1161" y="1143"/>
                    </a:lnTo>
                    <a:lnTo>
                      <a:pt x="1152" y="1143"/>
                    </a:lnTo>
                    <a:lnTo>
                      <a:pt x="1143" y="1143"/>
                    </a:lnTo>
                    <a:lnTo>
                      <a:pt x="1133" y="1143"/>
                    </a:lnTo>
                    <a:lnTo>
                      <a:pt x="1123" y="1143"/>
                    </a:lnTo>
                    <a:lnTo>
                      <a:pt x="1123" y="1133"/>
                    </a:lnTo>
                    <a:lnTo>
                      <a:pt x="1123" y="1143"/>
                    </a:lnTo>
                    <a:lnTo>
                      <a:pt x="1114" y="1153"/>
                    </a:lnTo>
                    <a:lnTo>
                      <a:pt x="1114" y="1162"/>
                    </a:lnTo>
                    <a:lnTo>
                      <a:pt x="1114" y="1171"/>
                    </a:lnTo>
                    <a:lnTo>
                      <a:pt x="1104" y="1171"/>
                    </a:lnTo>
                    <a:lnTo>
                      <a:pt x="1104" y="1181"/>
                    </a:lnTo>
                    <a:lnTo>
                      <a:pt x="1095" y="1191"/>
                    </a:lnTo>
                    <a:lnTo>
                      <a:pt x="1095" y="1200"/>
                    </a:lnTo>
                    <a:lnTo>
                      <a:pt x="1085" y="1210"/>
                    </a:lnTo>
                    <a:lnTo>
                      <a:pt x="1085" y="1219"/>
                    </a:lnTo>
                    <a:lnTo>
                      <a:pt x="1085" y="1229"/>
                    </a:lnTo>
                    <a:lnTo>
                      <a:pt x="1085" y="1248"/>
                    </a:lnTo>
                    <a:lnTo>
                      <a:pt x="1066" y="1257"/>
                    </a:lnTo>
                    <a:lnTo>
                      <a:pt x="1066" y="1267"/>
                    </a:lnTo>
                    <a:lnTo>
                      <a:pt x="1057" y="1276"/>
                    </a:lnTo>
                    <a:lnTo>
                      <a:pt x="1066" y="1276"/>
                    </a:lnTo>
                    <a:lnTo>
                      <a:pt x="1076" y="1276"/>
                    </a:lnTo>
                    <a:lnTo>
                      <a:pt x="1076" y="1286"/>
                    </a:lnTo>
                    <a:lnTo>
                      <a:pt x="1066" y="1295"/>
                    </a:lnTo>
                    <a:lnTo>
                      <a:pt x="1066" y="1305"/>
                    </a:lnTo>
                    <a:lnTo>
                      <a:pt x="1047" y="1362"/>
                    </a:lnTo>
                    <a:lnTo>
                      <a:pt x="1047" y="1371"/>
                    </a:lnTo>
                    <a:lnTo>
                      <a:pt x="1038" y="1371"/>
                    </a:lnTo>
                    <a:lnTo>
                      <a:pt x="1038" y="1381"/>
                    </a:lnTo>
                    <a:lnTo>
                      <a:pt x="1028" y="1400"/>
                    </a:lnTo>
                    <a:lnTo>
                      <a:pt x="1038" y="1400"/>
                    </a:lnTo>
                    <a:lnTo>
                      <a:pt x="1038" y="1410"/>
                    </a:lnTo>
                    <a:lnTo>
                      <a:pt x="1047" y="1410"/>
                    </a:lnTo>
                    <a:lnTo>
                      <a:pt x="1047" y="1419"/>
                    </a:lnTo>
                    <a:lnTo>
                      <a:pt x="1038" y="1429"/>
                    </a:lnTo>
                    <a:lnTo>
                      <a:pt x="1038" y="1448"/>
                    </a:lnTo>
                    <a:lnTo>
                      <a:pt x="1038" y="1457"/>
                    </a:lnTo>
                    <a:lnTo>
                      <a:pt x="1057" y="1457"/>
                    </a:lnTo>
                    <a:lnTo>
                      <a:pt x="1057" y="1467"/>
                    </a:lnTo>
                    <a:lnTo>
                      <a:pt x="1057" y="1476"/>
                    </a:lnTo>
                    <a:lnTo>
                      <a:pt x="1047" y="1476"/>
                    </a:lnTo>
                    <a:lnTo>
                      <a:pt x="1019" y="1467"/>
                    </a:lnTo>
                    <a:lnTo>
                      <a:pt x="1019" y="1476"/>
                    </a:lnTo>
                    <a:lnTo>
                      <a:pt x="1009" y="1486"/>
                    </a:lnTo>
                    <a:lnTo>
                      <a:pt x="1000" y="1486"/>
                    </a:lnTo>
                    <a:lnTo>
                      <a:pt x="1000" y="1495"/>
                    </a:lnTo>
                    <a:lnTo>
                      <a:pt x="1000" y="1505"/>
                    </a:lnTo>
                    <a:lnTo>
                      <a:pt x="990" y="1514"/>
                    </a:lnTo>
                    <a:lnTo>
                      <a:pt x="980" y="1514"/>
                    </a:lnTo>
                    <a:lnTo>
                      <a:pt x="980" y="1524"/>
                    </a:lnTo>
                    <a:lnTo>
                      <a:pt x="980" y="1534"/>
                    </a:lnTo>
                    <a:lnTo>
                      <a:pt x="990" y="1543"/>
                    </a:lnTo>
                    <a:lnTo>
                      <a:pt x="990" y="1552"/>
                    </a:lnTo>
                    <a:lnTo>
                      <a:pt x="980" y="1552"/>
                    </a:lnTo>
                    <a:lnTo>
                      <a:pt x="980" y="1562"/>
                    </a:lnTo>
                    <a:lnTo>
                      <a:pt x="980" y="1572"/>
                    </a:lnTo>
                    <a:lnTo>
                      <a:pt x="971" y="1581"/>
                    </a:lnTo>
                    <a:lnTo>
                      <a:pt x="962" y="1581"/>
                    </a:lnTo>
                    <a:lnTo>
                      <a:pt x="962" y="1591"/>
                    </a:lnTo>
                    <a:lnTo>
                      <a:pt x="962" y="1600"/>
                    </a:lnTo>
                    <a:lnTo>
                      <a:pt x="971" y="1610"/>
                    </a:lnTo>
                    <a:lnTo>
                      <a:pt x="980" y="1610"/>
                    </a:lnTo>
                    <a:lnTo>
                      <a:pt x="980" y="1629"/>
                    </a:lnTo>
                    <a:lnTo>
                      <a:pt x="971" y="1629"/>
                    </a:lnTo>
                    <a:lnTo>
                      <a:pt x="962" y="1629"/>
                    </a:lnTo>
                    <a:lnTo>
                      <a:pt x="962" y="1638"/>
                    </a:lnTo>
                    <a:lnTo>
                      <a:pt x="962" y="1657"/>
                    </a:lnTo>
                    <a:lnTo>
                      <a:pt x="962" y="1667"/>
                    </a:lnTo>
                    <a:lnTo>
                      <a:pt x="971" y="1667"/>
                    </a:lnTo>
                    <a:lnTo>
                      <a:pt x="962" y="1676"/>
                    </a:lnTo>
                    <a:lnTo>
                      <a:pt x="962" y="1686"/>
                    </a:lnTo>
                    <a:lnTo>
                      <a:pt x="962" y="1695"/>
                    </a:lnTo>
                    <a:lnTo>
                      <a:pt x="971" y="1695"/>
                    </a:lnTo>
                    <a:lnTo>
                      <a:pt x="980" y="1705"/>
                    </a:lnTo>
                    <a:lnTo>
                      <a:pt x="980" y="1714"/>
                    </a:lnTo>
                    <a:lnTo>
                      <a:pt x="980" y="1724"/>
                    </a:lnTo>
                    <a:lnTo>
                      <a:pt x="971" y="1724"/>
                    </a:lnTo>
                    <a:lnTo>
                      <a:pt x="962" y="1724"/>
                    </a:lnTo>
                    <a:lnTo>
                      <a:pt x="952" y="1724"/>
                    </a:lnTo>
                    <a:lnTo>
                      <a:pt x="923" y="1714"/>
                    </a:lnTo>
                    <a:lnTo>
                      <a:pt x="914" y="1724"/>
                    </a:lnTo>
                    <a:lnTo>
                      <a:pt x="895" y="1743"/>
                    </a:lnTo>
                    <a:lnTo>
                      <a:pt x="895" y="1752"/>
                    </a:lnTo>
                    <a:lnTo>
                      <a:pt x="904" y="1752"/>
                    </a:lnTo>
                    <a:lnTo>
                      <a:pt x="904" y="1762"/>
                    </a:lnTo>
                    <a:lnTo>
                      <a:pt x="904" y="1772"/>
                    </a:lnTo>
                    <a:lnTo>
                      <a:pt x="904" y="1781"/>
                    </a:lnTo>
                    <a:lnTo>
                      <a:pt x="904" y="1790"/>
                    </a:lnTo>
                    <a:lnTo>
                      <a:pt x="904" y="1800"/>
                    </a:lnTo>
                    <a:lnTo>
                      <a:pt x="895" y="1800"/>
                    </a:lnTo>
                    <a:lnTo>
                      <a:pt x="895" y="1810"/>
                    </a:lnTo>
                    <a:lnTo>
                      <a:pt x="885" y="1819"/>
                    </a:lnTo>
                    <a:lnTo>
                      <a:pt x="885" y="1829"/>
                    </a:lnTo>
                    <a:lnTo>
                      <a:pt x="876" y="1838"/>
                    </a:lnTo>
                    <a:lnTo>
                      <a:pt x="876" y="1848"/>
                    </a:lnTo>
                    <a:lnTo>
                      <a:pt x="866" y="1848"/>
                    </a:lnTo>
                    <a:lnTo>
                      <a:pt x="866" y="1867"/>
                    </a:lnTo>
                    <a:lnTo>
                      <a:pt x="857" y="1876"/>
                    </a:lnTo>
                    <a:lnTo>
                      <a:pt x="847" y="1876"/>
                    </a:lnTo>
                    <a:lnTo>
                      <a:pt x="847" y="1886"/>
                    </a:lnTo>
                    <a:lnTo>
                      <a:pt x="838" y="1886"/>
                    </a:lnTo>
                    <a:lnTo>
                      <a:pt x="838" y="1876"/>
                    </a:lnTo>
                    <a:lnTo>
                      <a:pt x="828" y="1876"/>
                    </a:lnTo>
                    <a:lnTo>
                      <a:pt x="819" y="1876"/>
                    </a:lnTo>
                    <a:lnTo>
                      <a:pt x="809" y="1876"/>
                    </a:lnTo>
                    <a:lnTo>
                      <a:pt x="809" y="1867"/>
                    </a:lnTo>
                    <a:lnTo>
                      <a:pt x="800" y="1867"/>
                    </a:lnTo>
                    <a:lnTo>
                      <a:pt x="800" y="1876"/>
                    </a:lnTo>
                    <a:lnTo>
                      <a:pt x="790" y="1876"/>
                    </a:lnTo>
                    <a:lnTo>
                      <a:pt x="781" y="1876"/>
                    </a:lnTo>
                    <a:lnTo>
                      <a:pt x="762" y="1876"/>
                    </a:lnTo>
                    <a:lnTo>
                      <a:pt x="762" y="1867"/>
                    </a:lnTo>
                    <a:lnTo>
                      <a:pt x="762" y="1857"/>
                    </a:lnTo>
                    <a:lnTo>
                      <a:pt x="752" y="1848"/>
                    </a:lnTo>
                    <a:lnTo>
                      <a:pt x="742" y="1848"/>
                    </a:lnTo>
                    <a:lnTo>
                      <a:pt x="733" y="1848"/>
                    </a:lnTo>
                    <a:lnTo>
                      <a:pt x="733" y="1838"/>
                    </a:lnTo>
                    <a:lnTo>
                      <a:pt x="733" y="1829"/>
                    </a:lnTo>
                    <a:lnTo>
                      <a:pt x="724" y="1829"/>
                    </a:lnTo>
                    <a:lnTo>
                      <a:pt x="714" y="1819"/>
                    </a:lnTo>
                    <a:lnTo>
                      <a:pt x="704" y="1819"/>
                    </a:lnTo>
                    <a:lnTo>
                      <a:pt x="695" y="1819"/>
                    </a:lnTo>
                    <a:lnTo>
                      <a:pt x="685" y="1819"/>
                    </a:lnTo>
                    <a:lnTo>
                      <a:pt x="685" y="1810"/>
                    </a:lnTo>
                    <a:lnTo>
                      <a:pt x="685" y="1800"/>
                    </a:lnTo>
                    <a:lnTo>
                      <a:pt x="676" y="1800"/>
                    </a:lnTo>
                    <a:lnTo>
                      <a:pt x="666" y="1800"/>
                    </a:lnTo>
                    <a:lnTo>
                      <a:pt x="666" y="1810"/>
                    </a:lnTo>
                    <a:lnTo>
                      <a:pt x="666" y="1819"/>
                    </a:lnTo>
                    <a:lnTo>
                      <a:pt x="657" y="1819"/>
                    </a:lnTo>
                    <a:lnTo>
                      <a:pt x="657" y="1829"/>
                    </a:lnTo>
                    <a:lnTo>
                      <a:pt x="657" y="1838"/>
                    </a:lnTo>
                    <a:lnTo>
                      <a:pt x="638" y="1838"/>
                    </a:lnTo>
                    <a:lnTo>
                      <a:pt x="628" y="1848"/>
                    </a:lnTo>
                    <a:lnTo>
                      <a:pt x="619" y="1848"/>
                    </a:lnTo>
                    <a:lnTo>
                      <a:pt x="609" y="1838"/>
                    </a:lnTo>
                    <a:lnTo>
                      <a:pt x="599" y="1838"/>
                    </a:lnTo>
                    <a:lnTo>
                      <a:pt x="599" y="1848"/>
                    </a:lnTo>
                    <a:lnTo>
                      <a:pt x="599" y="1857"/>
                    </a:lnTo>
                    <a:lnTo>
                      <a:pt x="590" y="1867"/>
                    </a:lnTo>
                    <a:lnTo>
                      <a:pt x="571" y="1867"/>
                    </a:lnTo>
                    <a:lnTo>
                      <a:pt x="561" y="1867"/>
                    </a:lnTo>
                    <a:lnTo>
                      <a:pt x="561" y="1876"/>
                    </a:lnTo>
                    <a:lnTo>
                      <a:pt x="552" y="1876"/>
                    </a:lnTo>
                    <a:lnTo>
                      <a:pt x="542" y="1876"/>
                    </a:lnTo>
                    <a:lnTo>
                      <a:pt x="533" y="1867"/>
                    </a:lnTo>
                    <a:lnTo>
                      <a:pt x="533" y="1848"/>
                    </a:lnTo>
                    <a:lnTo>
                      <a:pt x="523" y="1838"/>
                    </a:lnTo>
                    <a:lnTo>
                      <a:pt x="514" y="1838"/>
                    </a:lnTo>
                    <a:lnTo>
                      <a:pt x="514" y="1829"/>
                    </a:lnTo>
                    <a:lnTo>
                      <a:pt x="523" y="1819"/>
                    </a:lnTo>
                    <a:lnTo>
                      <a:pt x="523" y="1810"/>
                    </a:lnTo>
                    <a:lnTo>
                      <a:pt x="514" y="1810"/>
                    </a:lnTo>
                    <a:lnTo>
                      <a:pt x="504" y="1810"/>
                    </a:lnTo>
                    <a:lnTo>
                      <a:pt x="495" y="1810"/>
                    </a:lnTo>
                    <a:lnTo>
                      <a:pt x="495" y="1800"/>
                    </a:lnTo>
                    <a:lnTo>
                      <a:pt x="485" y="1790"/>
                    </a:lnTo>
                    <a:lnTo>
                      <a:pt x="476" y="1790"/>
                    </a:lnTo>
                    <a:lnTo>
                      <a:pt x="476" y="1800"/>
                    </a:lnTo>
                    <a:lnTo>
                      <a:pt x="485" y="1819"/>
                    </a:lnTo>
                    <a:lnTo>
                      <a:pt x="495" y="1819"/>
                    </a:lnTo>
                    <a:lnTo>
                      <a:pt x="495" y="1829"/>
                    </a:lnTo>
                    <a:lnTo>
                      <a:pt x="485" y="1829"/>
                    </a:lnTo>
                    <a:lnTo>
                      <a:pt x="485" y="1838"/>
                    </a:lnTo>
                    <a:lnTo>
                      <a:pt x="485" y="1848"/>
                    </a:lnTo>
                    <a:lnTo>
                      <a:pt x="476" y="1848"/>
                    </a:lnTo>
                    <a:lnTo>
                      <a:pt x="457" y="1848"/>
                    </a:lnTo>
                    <a:lnTo>
                      <a:pt x="457" y="1838"/>
                    </a:lnTo>
                    <a:lnTo>
                      <a:pt x="457" y="1829"/>
                    </a:lnTo>
                    <a:lnTo>
                      <a:pt x="466" y="1819"/>
                    </a:lnTo>
                    <a:lnTo>
                      <a:pt x="457" y="1810"/>
                    </a:lnTo>
                    <a:lnTo>
                      <a:pt x="457" y="1800"/>
                    </a:lnTo>
                    <a:lnTo>
                      <a:pt x="466" y="1800"/>
                    </a:lnTo>
                    <a:lnTo>
                      <a:pt x="466" y="1790"/>
                    </a:lnTo>
                    <a:lnTo>
                      <a:pt x="466" y="1781"/>
                    </a:lnTo>
                    <a:lnTo>
                      <a:pt x="457" y="1772"/>
                    </a:lnTo>
                    <a:lnTo>
                      <a:pt x="447" y="1762"/>
                    </a:lnTo>
                    <a:lnTo>
                      <a:pt x="447" y="1752"/>
                    </a:lnTo>
                    <a:lnTo>
                      <a:pt x="447" y="1743"/>
                    </a:lnTo>
                    <a:lnTo>
                      <a:pt x="457" y="1733"/>
                    </a:lnTo>
                    <a:lnTo>
                      <a:pt x="476" y="1743"/>
                    </a:lnTo>
                    <a:lnTo>
                      <a:pt x="476" y="1733"/>
                    </a:lnTo>
                    <a:lnTo>
                      <a:pt x="476" y="1724"/>
                    </a:lnTo>
                    <a:lnTo>
                      <a:pt x="466" y="1724"/>
                    </a:lnTo>
                    <a:lnTo>
                      <a:pt x="466" y="1714"/>
                    </a:lnTo>
                    <a:lnTo>
                      <a:pt x="466" y="1705"/>
                    </a:lnTo>
                    <a:lnTo>
                      <a:pt x="476" y="1705"/>
                    </a:lnTo>
                    <a:lnTo>
                      <a:pt x="476" y="1686"/>
                    </a:lnTo>
                    <a:lnTo>
                      <a:pt x="485" y="1686"/>
                    </a:lnTo>
                    <a:lnTo>
                      <a:pt x="476" y="1686"/>
                    </a:lnTo>
                    <a:lnTo>
                      <a:pt x="476" y="1676"/>
                    </a:lnTo>
                    <a:lnTo>
                      <a:pt x="466" y="1676"/>
                    </a:lnTo>
                    <a:lnTo>
                      <a:pt x="457" y="1676"/>
                    </a:lnTo>
                    <a:lnTo>
                      <a:pt x="466" y="1676"/>
                    </a:lnTo>
                    <a:lnTo>
                      <a:pt x="476" y="1657"/>
                    </a:lnTo>
                    <a:lnTo>
                      <a:pt x="466" y="1648"/>
                    </a:lnTo>
                    <a:lnTo>
                      <a:pt x="457" y="1638"/>
                    </a:lnTo>
                    <a:lnTo>
                      <a:pt x="447" y="1638"/>
                    </a:lnTo>
                    <a:lnTo>
                      <a:pt x="438" y="1638"/>
                    </a:lnTo>
                    <a:lnTo>
                      <a:pt x="438" y="1629"/>
                    </a:lnTo>
                    <a:lnTo>
                      <a:pt x="447" y="1629"/>
                    </a:lnTo>
                    <a:lnTo>
                      <a:pt x="447" y="1619"/>
                    </a:lnTo>
                    <a:lnTo>
                      <a:pt x="438" y="1619"/>
                    </a:lnTo>
                    <a:lnTo>
                      <a:pt x="428" y="1629"/>
                    </a:lnTo>
                    <a:lnTo>
                      <a:pt x="419" y="1629"/>
                    </a:lnTo>
                    <a:lnTo>
                      <a:pt x="419" y="1638"/>
                    </a:lnTo>
                    <a:lnTo>
                      <a:pt x="409" y="1638"/>
                    </a:lnTo>
                    <a:lnTo>
                      <a:pt x="400" y="1638"/>
                    </a:lnTo>
                    <a:lnTo>
                      <a:pt x="390" y="1638"/>
                    </a:lnTo>
                    <a:lnTo>
                      <a:pt x="390" y="1629"/>
                    </a:lnTo>
                    <a:lnTo>
                      <a:pt x="390" y="1619"/>
                    </a:lnTo>
                    <a:lnTo>
                      <a:pt x="390" y="1610"/>
                    </a:lnTo>
                    <a:lnTo>
                      <a:pt x="400" y="1610"/>
                    </a:lnTo>
                    <a:lnTo>
                      <a:pt x="409" y="1600"/>
                    </a:lnTo>
                    <a:lnTo>
                      <a:pt x="419" y="1600"/>
                    </a:lnTo>
                    <a:lnTo>
                      <a:pt x="428" y="1591"/>
                    </a:lnTo>
                    <a:lnTo>
                      <a:pt x="447" y="1591"/>
                    </a:lnTo>
                    <a:lnTo>
                      <a:pt x="457" y="1591"/>
                    </a:lnTo>
                    <a:lnTo>
                      <a:pt x="457" y="1581"/>
                    </a:lnTo>
                    <a:lnTo>
                      <a:pt x="457" y="1572"/>
                    </a:lnTo>
                    <a:lnTo>
                      <a:pt x="457" y="1562"/>
                    </a:lnTo>
                    <a:lnTo>
                      <a:pt x="457" y="1552"/>
                    </a:lnTo>
                    <a:lnTo>
                      <a:pt x="466" y="1543"/>
                    </a:lnTo>
                    <a:lnTo>
                      <a:pt x="457" y="1543"/>
                    </a:lnTo>
                    <a:lnTo>
                      <a:pt x="457" y="1534"/>
                    </a:lnTo>
                    <a:lnTo>
                      <a:pt x="457" y="1524"/>
                    </a:lnTo>
                    <a:lnTo>
                      <a:pt x="457" y="1514"/>
                    </a:lnTo>
                    <a:lnTo>
                      <a:pt x="457" y="1505"/>
                    </a:lnTo>
                    <a:lnTo>
                      <a:pt x="466" y="1505"/>
                    </a:lnTo>
                    <a:lnTo>
                      <a:pt x="466" y="1495"/>
                    </a:lnTo>
                    <a:lnTo>
                      <a:pt x="476" y="1495"/>
                    </a:lnTo>
                    <a:lnTo>
                      <a:pt x="476" y="1486"/>
                    </a:lnTo>
                    <a:lnTo>
                      <a:pt x="476" y="1476"/>
                    </a:lnTo>
                    <a:lnTo>
                      <a:pt x="466" y="1476"/>
                    </a:lnTo>
                    <a:lnTo>
                      <a:pt x="457" y="1486"/>
                    </a:lnTo>
                    <a:lnTo>
                      <a:pt x="438" y="1495"/>
                    </a:lnTo>
                    <a:lnTo>
                      <a:pt x="438" y="1486"/>
                    </a:lnTo>
                    <a:lnTo>
                      <a:pt x="419" y="1476"/>
                    </a:lnTo>
                    <a:lnTo>
                      <a:pt x="419" y="1457"/>
                    </a:lnTo>
                    <a:lnTo>
                      <a:pt x="419" y="1448"/>
                    </a:lnTo>
                    <a:lnTo>
                      <a:pt x="409" y="1448"/>
                    </a:lnTo>
                    <a:lnTo>
                      <a:pt x="400" y="1448"/>
                    </a:lnTo>
                    <a:lnTo>
                      <a:pt x="400" y="1457"/>
                    </a:lnTo>
                    <a:lnTo>
                      <a:pt x="400" y="1467"/>
                    </a:lnTo>
                    <a:lnTo>
                      <a:pt x="390" y="1476"/>
                    </a:lnTo>
                    <a:lnTo>
                      <a:pt x="381" y="1476"/>
                    </a:lnTo>
                    <a:lnTo>
                      <a:pt x="381" y="1486"/>
                    </a:lnTo>
                    <a:lnTo>
                      <a:pt x="371" y="1486"/>
                    </a:lnTo>
                    <a:lnTo>
                      <a:pt x="361" y="1486"/>
                    </a:lnTo>
                    <a:lnTo>
                      <a:pt x="352" y="1505"/>
                    </a:lnTo>
                    <a:lnTo>
                      <a:pt x="352" y="1514"/>
                    </a:lnTo>
                    <a:lnTo>
                      <a:pt x="343" y="1524"/>
                    </a:lnTo>
                    <a:lnTo>
                      <a:pt x="333" y="1534"/>
                    </a:lnTo>
                    <a:lnTo>
                      <a:pt x="333" y="1524"/>
                    </a:lnTo>
                    <a:lnTo>
                      <a:pt x="323" y="1524"/>
                    </a:lnTo>
                    <a:lnTo>
                      <a:pt x="323" y="1534"/>
                    </a:lnTo>
                    <a:lnTo>
                      <a:pt x="314" y="1534"/>
                    </a:lnTo>
                    <a:lnTo>
                      <a:pt x="304" y="1524"/>
                    </a:lnTo>
                    <a:lnTo>
                      <a:pt x="304" y="1514"/>
                    </a:lnTo>
                    <a:lnTo>
                      <a:pt x="295" y="1514"/>
                    </a:lnTo>
                    <a:lnTo>
                      <a:pt x="295" y="1524"/>
                    </a:lnTo>
                    <a:lnTo>
                      <a:pt x="276" y="1505"/>
                    </a:lnTo>
                    <a:lnTo>
                      <a:pt x="266" y="1505"/>
                    </a:lnTo>
                    <a:lnTo>
                      <a:pt x="266" y="1495"/>
                    </a:lnTo>
                    <a:lnTo>
                      <a:pt x="276" y="1486"/>
                    </a:lnTo>
                    <a:lnTo>
                      <a:pt x="276" y="1476"/>
                    </a:lnTo>
                    <a:lnTo>
                      <a:pt x="276" y="1467"/>
                    </a:lnTo>
                    <a:lnTo>
                      <a:pt x="276" y="1457"/>
                    </a:lnTo>
                    <a:lnTo>
                      <a:pt x="285" y="1457"/>
                    </a:lnTo>
                    <a:lnTo>
                      <a:pt x="285" y="1448"/>
                    </a:lnTo>
                    <a:lnTo>
                      <a:pt x="285" y="1438"/>
                    </a:lnTo>
                    <a:lnTo>
                      <a:pt x="295" y="1438"/>
                    </a:lnTo>
                    <a:lnTo>
                      <a:pt x="285" y="1438"/>
                    </a:lnTo>
                    <a:lnTo>
                      <a:pt x="285" y="1429"/>
                    </a:lnTo>
                    <a:lnTo>
                      <a:pt x="276" y="1429"/>
                    </a:lnTo>
                    <a:lnTo>
                      <a:pt x="276" y="1419"/>
                    </a:lnTo>
                    <a:lnTo>
                      <a:pt x="276" y="1410"/>
                    </a:lnTo>
                    <a:lnTo>
                      <a:pt x="266" y="1410"/>
                    </a:lnTo>
                    <a:lnTo>
                      <a:pt x="266" y="1400"/>
                    </a:lnTo>
                    <a:lnTo>
                      <a:pt x="257" y="1410"/>
                    </a:lnTo>
                    <a:lnTo>
                      <a:pt x="247" y="1410"/>
                    </a:lnTo>
                    <a:lnTo>
                      <a:pt x="238" y="1410"/>
                    </a:lnTo>
                    <a:lnTo>
                      <a:pt x="238" y="1400"/>
                    </a:lnTo>
                    <a:lnTo>
                      <a:pt x="238" y="1391"/>
                    </a:lnTo>
                    <a:lnTo>
                      <a:pt x="247" y="1391"/>
                    </a:lnTo>
                    <a:lnTo>
                      <a:pt x="247" y="1381"/>
                    </a:lnTo>
                    <a:lnTo>
                      <a:pt x="247" y="1371"/>
                    </a:lnTo>
                    <a:lnTo>
                      <a:pt x="257" y="1371"/>
                    </a:lnTo>
                    <a:lnTo>
                      <a:pt x="257" y="1381"/>
                    </a:lnTo>
                    <a:lnTo>
                      <a:pt x="257" y="1391"/>
                    </a:lnTo>
                    <a:lnTo>
                      <a:pt x="266" y="1391"/>
                    </a:lnTo>
                    <a:lnTo>
                      <a:pt x="276" y="1391"/>
                    </a:lnTo>
                    <a:lnTo>
                      <a:pt x="276" y="1381"/>
                    </a:lnTo>
                    <a:lnTo>
                      <a:pt x="266" y="1371"/>
                    </a:lnTo>
                    <a:lnTo>
                      <a:pt x="266" y="1362"/>
                    </a:lnTo>
                    <a:lnTo>
                      <a:pt x="276" y="1362"/>
                    </a:lnTo>
                    <a:lnTo>
                      <a:pt x="285" y="1362"/>
                    </a:lnTo>
                    <a:lnTo>
                      <a:pt x="285" y="1353"/>
                    </a:lnTo>
                    <a:lnTo>
                      <a:pt x="285" y="1343"/>
                    </a:lnTo>
                    <a:lnTo>
                      <a:pt x="276" y="1333"/>
                    </a:lnTo>
                    <a:lnTo>
                      <a:pt x="257" y="1324"/>
                    </a:lnTo>
                    <a:lnTo>
                      <a:pt x="257" y="1333"/>
                    </a:lnTo>
                    <a:lnTo>
                      <a:pt x="247" y="1333"/>
                    </a:lnTo>
                    <a:lnTo>
                      <a:pt x="238" y="1333"/>
                    </a:lnTo>
                    <a:lnTo>
                      <a:pt x="228" y="1333"/>
                    </a:lnTo>
                    <a:lnTo>
                      <a:pt x="228" y="1324"/>
                    </a:lnTo>
                    <a:lnTo>
                      <a:pt x="228" y="1314"/>
                    </a:lnTo>
                    <a:lnTo>
                      <a:pt x="228" y="1305"/>
                    </a:lnTo>
                    <a:lnTo>
                      <a:pt x="228" y="1286"/>
                    </a:lnTo>
                    <a:lnTo>
                      <a:pt x="228" y="1267"/>
                    </a:lnTo>
                    <a:lnTo>
                      <a:pt x="219" y="1267"/>
                    </a:lnTo>
                    <a:lnTo>
                      <a:pt x="219" y="1257"/>
                    </a:lnTo>
                    <a:lnTo>
                      <a:pt x="219" y="1229"/>
                    </a:lnTo>
                    <a:lnTo>
                      <a:pt x="219" y="1210"/>
                    </a:lnTo>
                    <a:lnTo>
                      <a:pt x="219" y="1200"/>
                    </a:lnTo>
                    <a:lnTo>
                      <a:pt x="219" y="1191"/>
                    </a:lnTo>
                    <a:lnTo>
                      <a:pt x="219" y="1181"/>
                    </a:lnTo>
                    <a:lnTo>
                      <a:pt x="209" y="1171"/>
                    </a:lnTo>
                    <a:lnTo>
                      <a:pt x="209" y="1162"/>
                    </a:lnTo>
                    <a:lnTo>
                      <a:pt x="200" y="1162"/>
                    </a:lnTo>
                    <a:lnTo>
                      <a:pt x="190" y="1162"/>
                    </a:lnTo>
                    <a:lnTo>
                      <a:pt x="171" y="1162"/>
                    </a:lnTo>
                    <a:lnTo>
                      <a:pt x="162" y="1162"/>
                    </a:lnTo>
                    <a:lnTo>
                      <a:pt x="162" y="1153"/>
                    </a:lnTo>
                    <a:lnTo>
                      <a:pt x="152" y="1153"/>
                    </a:lnTo>
                    <a:lnTo>
                      <a:pt x="152" y="1143"/>
                    </a:lnTo>
                    <a:lnTo>
                      <a:pt x="152" y="1133"/>
                    </a:lnTo>
                    <a:lnTo>
                      <a:pt x="152" y="1124"/>
                    </a:lnTo>
                    <a:lnTo>
                      <a:pt x="152" y="1114"/>
                    </a:lnTo>
                    <a:lnTo>
                      <a:pt x="114" y="1086"/>
                    </a:lnTo>
                    <a:lnTo>
                      <a:pt x="104" y="1086"/>
                    </a:lnTo>
                    <a:lnTo>
                      <a:pt x="95" y="1086"/>
                    </a:lnTo>
                    <a:lnTo>
                      <a:pt x="95" y="1095"/>
                    </a:lnTo>
                    <a:lnTo>
                      <a:pt x="85" y="1086"/>
                    </a:lnTo>
                    <a:lnTo>
                      <a:pt x="66" y="1067"/>
                    </a:lnTo>
                    <a:lnTo>
                      <a:pt x="66" y="1057"/>
                    </a:lnTo>
                    <a:lnTo>
                      <a:pt x="66" y="1048"/>
                    </a:lnTo>
                    <a:lnTo>
                      <a:pt x="66" y="1038"/>
                    </a:lnTo>
                    <a:lnTo>
                      <a:pt x="57" y="1038"/>
                    </a:lnTo>
                    <a:lnTo>
                      <a:pt x="57" y="1029"/>
                    </a:lnTo>
                    <a:lnTo>
                      <a:pt x="57" y="1010"/>
                    </a:lnTo>
                    <a:lnTo>
                      <a:pt x="47" y="972"/>
                    </a:lnTo>
                    <a:lnTo>
                      <a:pt x="38" y="962"/>
                    </a:lnTo>
                    <a:lnTo>
                      <a:pt x="38" y="952"/>
                    </a:lnTo>
                    <a:lnTo>
                      <a:pt x="19" y="933"/>
                    </a:lnTo>
                    <a:lnTo>
                      <a:pt x="9" y="933"/>
                    </a:lnTo>
                    <a:lnTo>
                      <a:pt x="9" y="924"/>
                    </a:lnTo>
                    <a:lnTo>
                      <a:pt x="9" y="914"/>
                    </a:lnTo>
                    <a:lnTo>
                      <a:pt x="9" y="895"/>
                    </a:lnTo>
                    <a:lnTo>
                      <a:pt x="9" y="886"/>
                    </a:lnTo>
                    <a:lnTo>
                      <a:pt x="9" y="876"/>
                    </a:lnTo>
                    <a:lnTo>
                      <a:pt x="9" y="819"/>
                    </a:lnTo>
                    <a:lnTo>
                      <a:pt x="0" y="819"/>
                    </a:lnTo>
                    <a:lnTo>
                      <a:pt x="0" y="810"/>
                    </a:lnTo>
                    <a:lnTo>
                      <a:pt x="0" y="800"/>
                    </a:lnTo>
                    <a:lnTo>
                      <a:pt x="9" y="791"/>
                    </a:lnTo>
                    <a:lnTo>
                      <a:pt x="9" y="781"/>
                    </a:lnTo>
                    <a:lnTo>
                      <a:pt x="0" y="781"/>
                    </a:lnTo>
                    <a:lnTo>
                      <a:pt x="0" y="772"/>
                    </a:lnTo>
                    <a:lnTo>
                      <a:pt x="9" y="772"/>
                    </a:lnTo>
                    <a:lnTo>
                      <a:pt x="9" y="762"/>
                    </a:lnTo>
                    <a:lnTo>
                      <a:pt x="9" y="752"/>
                    </a:lnTo>
                    <a:lnTo>
                      <a:pt x="9" y="743"/>
                    </a:lnTo>
                    <a:lnTo>
                      <a:pt x="19" y="734"/>
                    </a:lnTo>
                    <a:lnTo>
                      <a:pt x="9" y="724"/>
                    </a:lnTo>
                    <a:lnTo>
                      <a:pt x="9" y="714"/>
                    </a:lnTo>
                    <a:lnTo>
                      <a:pt x="9" y="705"/>
                    </a:lnTo>
                    <a:lnTo>
                      <a:pt x="9" y="686"/>
                    </a:lnTo>
                    <a:lnTo>
                      <a:pt x="19" y="676"/>
                    </a:lnTo>
                    <a:lnTo>
                      <a:pt x="28" y="667"/>
                    </a:lnTo>
                    <a:lnTo>
                      <a:pt x="28" y="657"/>
                    </a:lnTo>
                    <a:lnTo>
                      <a:pt x="38" y="657"/>
                    </a:lnTo>
                    <a:lnTo>
                      <a:pt x="38" y="648"/>
                    </a:lnTo>
                    <a:lnTo>
                      <a:pt x="38" y="638"/>
                    </a:lnTo>
                    <a:lnTo>
                      <a:pt x="38" y="629"/>
                    </a:lnTo>
                    <a:lnTo>
                      <a:pt x="47" y="629"/>
                    </a:lnTo>
                    <a:lnTo>
                      <a:pt x="57" y="629"/>
                    </a:lnTo>
                    <a:lnTo>
                      <a:pt x="66" y="619"/>
                    </a:lnTo>
                    <a:lnTo>
                      <a:pt x="76" y="600"/>
                    </a:lnTo>
                    <a:lnTo>
                      <a:pt x="85" y="600"/>
                    </a:lnTo>
                    <a:lnTo>
                      <a:pt x="95" y="600"/>
                    </a:lnTo>
                    <a:lnTo>
                      <a:pt x="95" y="591"/>
                    </a:lnTo>
                    <a:lnTo>
                      <a:pt x="95" y="581"/>
                    </a:lnTo>
                    <a:lnTo>
                      <a:pt x="95" y="571"/>
                    </a:lnTo>
                    <a:lnTo>
                      <a:pt x="95" y="562"/>
                    </a:lnTo>
                    <a:lnTo>
                      <a:pt x="104" y="562"/>
                    </a:lnTo>
                    <a:lnTo>
                      <a:pt x="104" y="552"/>
                    </a:lnTo>
                    <a:lnTo>
                      <a:pt x="123" y="524"/>
                    </a:lnTo>
                    <a:lnTo>
                      <a:pt x="114" y="524"/>
                    </a:lnTo>
                    <a:lnTo>
                      <a:pt x="95" y="524"/>
                    </a:lnTo>
                    <a:lnTo>
                      <a:pt x="95" y="514"/>
                    </a:lnTo>
                    <a:lnTo>
                      <a:pt x="95" y="505"/>
                    </a:lnTo>
                    <a:lnTo>
                      <a:pt x="85" y="505"/>
                    </a:lnTo>
                    <a:lnTo>
                      <a:pt x="85" y="486"/>
                    </a:lnTo>
                    <a:lnTo>
                      <a:pt x="85" y="476"/>
                    </a:lnTo>
                    <a:lnTo>
                      <a:pt x="76" y="476"/>
                    </a:lnTo>
                    <a:lnTo>
                      <a:pt x="66" y="476"/>
                    </a:lnTo>
                    <a:lnTo>
                      <a:pt x="66" y="467"/>
                    </a:lnTo>
                    <a:lnTo>
                      <a:pt x="57" y="467"/>
                    </a:lnTo>
                    <a:lnTo>
                      <a:pt x="57" y="457"/>
                    </a:lnTo>
                    <a:lnTo>
                      <a:pt x="57" y="448"/>
                    </a:lnTo>
                    <a:lnTo>
                      <a:pt x="57" y="438"/>
                    </a:lnTo>
                    <a:lnTo>
                      <a:pt x="38" y="428"/>
                    </a:lnTo>
                    <a:lnTo>
                      <a:pt x="47" y="419"/>
                    </a:lnTo>
                    <a:lnTo>
                      <a:pt x="47" y="410"/>
                    </a:lnTo>
                    <a:lnTo>
                      <a:pt x="76" y="410"/>
                    </a:lnTo>
                    <a:lnTo>
                      <a:pt x="85" y="410"/>
                    </a:lnTo>
                    <a:lnTo>
                      <a:pt x="95" y="410"/>
                    </a:lnTo>
                    <a:lnTo>
                      <a:pt x="104" y="400"/>
                    </a:lnTo>
                    <a:lnTo>
                      <a:pt x="114" y="400"/>
                    </a:lnTo>
                    <a:lnTo>
                      <a:pt x="123" y="410"/>
                    </a:lnTo>
                    <a:lnTo>
                      <a:pt x="133" y="410"/>
                    </a:lnTo>
                    <a:lnTo>
                      <a:pt x="142" y="410"/>
                    </a:lnTo>
                    <a:lnTo>
                      <a:pt x="142" y="400"/>
                    </a:lnTo>
                    <a:lnTo>
                      <a:pt x="152" y="400"/>
                    </a:lnTo>
                    <a:lnTo>
                      <a:pt x="162" y="391"/>
                    </a:lnTo>
                    <a:lnTo>
                      <a:pt x="171" y="391"/>
                    </a:lnTo>
                    <a:lnTo>
                      <a:pt x="171" y="381"/>
                    </a:lnTo>
                    <a:lnTo>
                      <a:pt x="180" y="381"/>
                    </a:lnTo>
                    <a:lnTo>
                      <a:pt x="209" y="371"/>
                    </a:lnTo>
                    <a:lnTo>
                      <a:pt x="219" y="371"/>
                    </a:lnTo>
                    <a:lnTo>
                      <a:pt x="228" y="371"/>
                    </a:lnTo>
                    <a:lnTo>
                      <a:pt x="228" y="362"/>
                    </a:lnTo>
                    <a:lnTo>
                      <a:pt x="238" y="353"/>
                    </a:lnTo>
                    <a:lnTo>
                      <a:pt x="238" y="343"/>
                    </a:lnTo>
                    <a:lnTo>
                      <a:pt x="247" y="343"/>
                    </a:lnTo>
                    <a:lnTo>
                      <a:pt x="247" y="333"/>
                    </a:lnTo>
                    <a:lnTo>
                      <a:pt x="257" y="333"/>
                    </a:lnTo>
                    <a:lnTo>
                      <a:pt x="257" y="324"/>
                    </a:lnTo>
                    <a:lnTo>
                      <a:pt x="257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5" y="305"/>
                    </a:lnTo>
                    <a:lnTo>
                      <a:pt x="295" y="305"/>
                    </a:lnTo>
                    <a:lnTo>
                      <a:pt x="304" y="305"/>
                    </a:lnTo>
                    <a:lnTo>
                      <a:pt x="304" y="295"/>
                    </a:lnTo>
                    <a:lnTo>
                      <a:pt x="304" y="286"/>
                    </a:lnTo>
                    <a:lnTo>
                      <a:pt x="314" y="286"/>
                    </a:lnTo>
                    <a:lnTo>
                      <a:pt x="323" y="276"/>
                    </a:lnTo>
                    <a:lnTo>
                      <a:pt x="314" y="276"/>
                    </a:lnTo>
                    <a:lnTo>
                      <a:pt x="304" y="267"/>
                    </a:lnTo>
                    <a:lnTo>
                      <a:pt x="304" y="257"/>
                    </a:lnTo>
                    <a:lnTo>
                      <a:pt x="304" y="248"/>
                    </a:lnTo>
                    <a:lnTo>
                      <a:pt x="295" y="248"/>
                    </a:lnTo>
                    <a:lnTo>
                      <a:pt x="285" y="248"/>
                    </a:lnTo>
                    <a:lnTo>
                      <a:pt x="285" y="238"/>
                    </a:lnTo>
                    <a:lnTo>
                      <a:pt x="295" y="238"/>
                    </a:lnTo>
                    <a:lnTo>
                      <a:pt x="295" y="229"/>
                    </a:lnTo>
                    <a:lnTo>
                      <a:pt x="285" y="229"/>
                    </a:lnTo>
                    <a:lnTo>
                      <a:pt x="276" y="229"/>
                    </a:lnTo>
                    <a:lnTo>
                      <a:pt x="285" y="219"/>
                    </a:lnTo>
                    <a:lnTo>
                      <a:pt x="285" y="210"/>
                    </a:lnTo>
                    <a:lnTo>
                      <a:pt x="276" y="210"/>
                    </a:lnTo>
                    <a:lnTo>
                      <a:pt x="266" y="200"/>
                    </a:lnTo>
                    <a:lnTo>
                      <a:pt x="266" y="190"/>
                    </a:lnTo>
                    <a:lnTo>
                      <a:pt x="257" y="190"/>
                    </a:lnTo>
                    <a:lnTo>
                      <a:pt x="247" y="181"/>
                    </a:lnTo>
                    <a:lnTo>
                      <a:pt x="247" y="190"/>
                    </a:lnTo>
                    <a:lnTo>
                      <a:pt x="238" y="190"/>
                    </a:lnTo>
                    <a:lnTo>
                      <a:pt x="238" y="181"/>
                    </a:lnTo>
                    <a:lnTo>
                      <a:pt x="228" y="181"/>
                    </a:lnTo>
                    <a:lnTo>
                      <a:pt x="228" y="172"/>
                    </a:lnTo>
                    <a:lnTo>
                      <a:pt x="219" y="172"/>
                    </a:lnTo>
                    <a:lnTo>
                      <a:pt x="228" y="162"/>
                    </a:lnTo>
                    <a:lnTo>
                      <a:pt x="228" y="152"/>
                    </a:lnTo>
                    <a:lnTo>
                      <a:pt x="238" y="152"/>
                    </a:lnTo>
                    <a:lnTo>
                      <a:pt x="257" y="152"/>
                    </a:lnTo>
                    <a:lnTo>
                      <a:pt x="266" y="143"/>
                    </a:lnTo>
                    <a:lnTo>
                      <a:pt x="276" y="133"/>
                    </a:lnTo>
                    <a:lnTo>
                      <a:pt x="285" y="143"/>
                    </a:lnTo>
                    <a:lnTo>
                      <a:pt x="295" y="143"/>
                    </a:lnTo>
                    <a:lnTo>
                      <a:pt x="304" y="143"/>
                    </a:lnTo>
                    <a:lnTo>
                      <a:pt x="323" y="143"/>
                    </a:lnTo>
                    <a:lnTo>
                      <a:pt x="333" y="114"/>
                    </a:lnTo>
                    <a:lnTo>
                      <a:pt x="343" y="114"/>
                    </a:lnTo>
                    <a:lnTo>
                      <a:pt x="343" y="105"/>
                    </a:lnTo>
                    <a:lnTo>
                      <a:pt x="361" y="105"/>
                    </a:lnTo>
                    <a:lnTo>
                      <a:pt x="361" y="95"/>
                    </a:lnTo>
                    <a:lnTo>
                      <a:pt x="381" y="95"/>
                    </a:lnTo>
                    <a:lnTo>
                      <a:pt x="381" y="86"/>
                    </a:lnTo>
                    <a:lnTo>
                      <a:pt x="390" y="86"/>
                    </a:lnTo>
                    <a:lnTo>
                      <a:pt x="400" y="86"/>
                    </a:lnTo>
                    <a:lnTo>
                      <a:pt x="400" y="76"/>
                    </a:lnTo>
                    <a:lnTo>
                      <a:pt x="409" y="76"/>
                    </a:lnTo>
                    <a:lnTo>
                      <a:pt x="409" y="67"/>
                    </a:lnTo>
                    <a:lnTo>
                      <a:pt x="400" y="67"/>
                    </a:lnTo>
                    <a:lnTo>
                      <a:pt x="400" y="57"/>
                    </a:lnTo>
                    <a:lnTo>
                      <a:pt x="400" y="48"/>
                    </a:lnTo>
                    <a:lnTo>
                      <a:pt x="409" y="48"/>
                    </a:lnTo>
                    <a:lnTo>
                      <a:pt x="419" y="48"/>
                    </a:lnTo>
                    <a:lnTo>
                      <a:pt x="419" y="57"/>
                    </a:lnTo>
                    <a:lnTo>
                      <a:pt x="428" y="57"/>
                    </a:lnTo>
                    <a:lnTo>
                      <a:pt x="428" y="48"/>
                    </a:lnTo>
                    <a:lnTo>
                      <a:pt x="438" y="38"/>
                    </a:lnTo>
                    <a:lnTo>
                      <a:pt x="457" y="0"/>
                    </a:lnTo>
                    <a:lnTo>
                      <a:pt x="466" y="0"/>
                    </a:lnTo>
                    <a:lnTo>
                      <a:pt x="476" y="0"/>
                    </a:lnTo>
                    <a:lnTo>
                      <a:pt x="476" y="10"/>
                    </a:lnTo>
                    <a:lnTo>
                      <a:pt x="485" y="19"/>
                    </a:lnTo>
                    <a:lnTo>
                      <a:pt x="485" y="29"/>
                    </a:lnTo>
                    <a:lnTo>
                      <a:pt x="495" y="38"/>
                    </a:lnTo>
                    <a:lnTo>
                      <a:pt x="495" y="48"/>
                    </a:lnTo>
                    <a:lnTo>
                      <a:pt x="504" y="48"/>
                    </a:lnTo>
                    <a:lnTo>
                      <a:pt x="514" y="57"/>
                    </a:lnTo>
                    <a:lnTo>
                      <a:pt x="514" y="67"/>
                    </a:lnTo>
                    <a:lnTo>
                      <a:pt x="523" y="67"/>
                    </a:lnTo>
                    <a:lnTo>
                      <a:pt x="533" y="76"/>
                    </a:lnTo>
                    <a:lnTo>
                      <a:pt x="533" y="86"/>
                    </a:lnTo>
                    <a:lnTo>
                      <a:pt x="523" y="86"/>
                    </a:lnTo>
                    <a:lnTo>
                      <a:pt x="523" y="95"/>
                    </a:lnTo>
                    <a:lnTo>
                      <a:pt x="533" y="95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96" name="Freeform 39">
                <a:extLst>
                  <a:ext uri="{FF2B5EF4-FFF2-40B4-BE49-F238E27FC236}">
                    <a16:creationId xmlns:a16="http://schemas.microsoft.com/office/drawing/2014/main" id="{CE646380-C5F7-1747-96ED-E0386493A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863" y="6376988"/>
                <a:ext cx="446087" cy="569912"/>
              </a:xfrm>
              <a:custGeom>
                <a:avLst/>
                <a:gdLst>
                  <a:gd name="T0" fmla="*/ 373719 w 1239"/>
                  <a:gd name="T1" fmla="*/ 44310 h 1582"/>
                  <a:gd name="T2" fmla="*/ 401442 w 1239"/>
                  <a:gd name="T3" fmla="*/ 82136 h 1582"/>
                  <a:gd name="T4" fmla="*/ 411523 w 1239"/>
                  <a:gd name="T5" fmla="*/ 99428 h 1582"/>
                  <a:gd name="T6" fmla="*/ 415124 w 1239"/>
                  <a:gd name="T7" fmla="*/ 119963 h 1582"/>
                  <a:gd name="T8" fmla="*/ 415124 w 1239"/>
                  <a:gd name="T9" fmla="*/ 154546 h 1582"/>
                  <a:gd name="T10" fmla="*/ 411523 w 1239"/>
                  <a:gd name="T11" fmla="*/ 171478 h 1582"/>
                  <a:gd name="T12" fmla="*/ 384160 w 1239"/>
                  <a:gd name="T13" fmla="*/ 181925 h 1582"/>
                  <a:gd name="T14" fmla="*/ 384160 w 1239"/>
                  <a:gd name="T15" fmla="*/ 209304 h 1582"/>
                  <a:gd name="T16" fmla="*/ 363638 w 1239"/>
                  <a:gd name="T17" fmla="*/ 216149 h 1582"/>
                  <a:gd name="T18" fmla="*/ 360038 w 1239"/>
                  <a:gd name="T19" fmla="*/ 250372 h 1582"/>
                  <a:gd name="T20" fmla="*/ 370479 w 1239"/>
                  <a:gd name="T21" fmla="*/ 270906 h 1582"/>
                  <a:gd name="T22" fmla="*/ 391001 w 1239"/>
                  <a:gd name="T23" fmla="*/ 270906 h 1582"/>
                  <a:gd name="T24" fmla="*/ 421964 w 1239"/>
                  <a:gd name="T25" fmla="*/ 274509 h 1582"/>
                  <a:gd name="T26" fmla="*/ 442487 w 1239"/>
                  <a:gd name="T27" fmla="*/ 305490 h 1582"/>
                  <a:gd name="T28" fmla="*/ 432046 w 1239"/>
                  <a:gd name="T29" fmla="*/ 311975 h 1582"/>
                  <a:gd name="T30" fmla="*/ 435646 w 1239"/>
                  <a:gd name="T31" fmla="*/ 336111 h 1582"/>
                  <a:gd name="T32" fmla="*/ 401442 w 1239"/>
                  <a:gd name="T33" fmla="*/ 353403 h 1582"/>
                  <a:gd name="T34" fmla="*/ 366879 w 1239"/>
                  <a:gd name="T35" fmla="*/ 356645 h 1582"/>
                  <a:gd name="T36" fmla="*/ 301712 w 1239"/>
                  <a:gd name="T37" fmla="*/ 342956 h 1582"/>
                  <a:gd name="T38" fmla="*/ 253827 w 1239"/>
                  <a:gd name="T39" fmla="*/ 342956 h 1582"/>
                  <a:gd name="T40" fmla="*/ 250586 w 1239"/>
                  <a:gd name="T41" fmla="*/ 384024 h 1582"/>
                  <a:gd name="T42" fmla="*/ 257067 w 1239"/>
                  <a:gd name="T43" fmla="*/ 408161 h 1582"/>
                  <a:gd name="T44" fmla="*/ 298471 w 1239"/>
                  <a:gd name="T45" fmla="*/ 483813 h 1582"/>
                  <a:gd name="T46" fmla="*/ 229704 w 1239"/>
                  <a:gd name="T47" fmla="*/ 463279 h 1582"/>
                  <a:gd name="T48" fmla="*/ 205942 w 1239"/>
                  <a:gd name="T49" fmla="*/ 518036 h 1582"/>
                  <a:gd name="T50" fmla="*/ 127093 w 1239"/>
                  <a:gd name="T51" fmla="*/ 562707 h 1582"/>
                  <a:gd name="T52" fmla="*/ 137174 w 1239"/>
                  <a:gd name="T53" fmla="*/ 538570 h 1582"/>
                  <a:gd name="T54" fmla="*/ 133934 w 1239"/>
                  <a:gd name="T55" fmla="*/ 511192 h 1582"/>
                  <a:gd name="T56" fmla="*/ 113412 w 1239"/>
                  <a:gd name="T57" fmla="*/ 504347 h 1582"/>
                  <a:gd name="T58" fmla="*/ 65167 w 1239"/>
                  <a:gd name="T59" fmla="*/ 507589 h 1582"/>
                  <a:gd name="T60" fmla="*/ 48245 w 1239"/>
                  <a:gd name="T61" fmla="*/ 480210 h 1582"/>
                  <a:gd name="T62" fmla="*/ 58326 w 1239"/>
                  <a:gd name="T63" fmla="*/ 449229 h 1582"/>
                  <a:gd name="T64" fmla="*/ 75608 w 1239"/>
                  <a:gd name="T65" fmla="*/ 415005 h 1582"/>
                  <a:gd name="T66" fmla="*/ 85689 w 1239"/>
                  <a:gd name="T67" fmla="*/ 356645 h 1582"/>
                  <a:gd name="T68" fmla="*/ 99370 w 1239"/>
                  <a:gd name="T69" fmla="*/ 311975 h 1582"/>
                  <a:gd name="T70" fmla="*/ 127093 w 1239"/>
                  <a:gd name="T71" fmla="*/ 295043 h 1582"/>
                  <a:gd name="T72" fmla="*/ 178219 w 1239"/>
                  <a:gd name="T73" fmla="*/ 281354 h 1582"/>
                  <a:gd name="T74" fmla="*/ 178219 w 1239"/>
                  <a:gd name="T75" fmla="*/ 240285 h 1582"/>
                  <a:gd name="T76" fmla="*/ 199101 w 1239"/>
                  <a:gd name="T77" fmla="*/ 205701 h 1582"/>
                  <a:gd name="T78" fmla="*/ 147616 w 1239"/>
                  <a:gd name="T79" fmla="*/ 222993 h 1582"/>
                  <a:gd name="T80" fmla="*/ 68767 w 1239"/>
                  <a:gd name="T81" fmla="*/ 219391 h 1582"/>
                  <a:gd name="T82" fmla="*/ 37804 w 1239"/>
                  <a:gd name="T83" fmla="*/ 216149 h 1582"/>
                  <a:gd name="T84" fmla="*/ 20522 w 1239"/>
                  <a:gd name="T85" fmla="*/ 185167 h 1582"/>
                  <a:gd name="T86" fmla="*/ 10441 w 1239"/>
                  <a:gd name="T87" fmla="*/ 147341 h 1582"/>
                  <a:gd name="T88" fmla="*/ 17282 w 1239"/>
                  <a:gd name="T89" fmla="*/ 113118 h 1582"/>
                  <a:gd name="T90" fmla="*/ 54726 w 1239"/>
                  <a:gd name="T91" fmla="*/ 106273 h 1582"/>
                  <a:gd name="T92" fmla="*/ 72008 w 1239"/>
                  <a:gd name="T93" fmla="*/ 130410 h 1582"/>
                  <a:gd name="T94" fmla="*/ 61927 w 1239"/>
                  <a:gd name="T95" fmla="*/ 157789 h 1582"/>
                  <a:gd name="T96" fmla="*/ 82449 w 1239"/>
                  <a:gd name="T97" fmla="*/ 147341 h 1582"/>
                  <a:gd name="T98" fmla="*/ 99370 w 1239"/>
                  <a:gd name="T99" fmla="*/ 150944 h 1582"/>
                  <a:gd name="T100" fmla="*/ 106211 w 1239"/>
                  <a:gd name="T101" fmla="*/ 168236 h 1582"/>
                  <a:gd name="T102" fmla="*/ 119893 w 1239"/>
                  <a:gd name="T103" fmla="*/ 140497 h 1582"/>
                  <a:gd name="T104" fmla="*/ 144015 w 1239"/>
                  <a:gd name="T105" fmla="*/ 133652 h 1582"/>
                  <a:gd name="T106" fmla="*/ 161297 w 1239"/>
                  <a:gd name="T107" fmla="*/ 133652 h 1582"/>
                  <a:gd name="T108" fmla="*/ 199101 w 1239"/>
                  <a:gd name="T109" fmla="*/ 116720 h 1582"/>
                  <a:gd name="T110" fmla="*/ 178219 w 1239"/>
                  <a:gd name="T111" fmla="*/ 99428 h 1582"/>
                  <a:gd name="T112" fmla="*/ 178219 w 1239"/>
                  <a:gd name="T113" fmla="*/ 68447 h 1582"/>
                  <a:gd name="T114" fmla="*/ 195501 w 1239"/>
                  <a:gd name="T115" fmla="*/ 37826 h 1582"/>
                  <a:gd name="T116" fmla="*/ 188660 w 1239"/>
                  <a:gd name="T117" fmla="*/ 17292 h 1582"/>
                  <a:gd name="T118" fmla="*/ 205942 w 1239"/>
                  <a:gd name="T119" fmla="*/ 6845 h 1582"/>
                  <a:gd name="T120" fmla="*/ 274349 w 1239"/>
                  <a:gd name="T121" fmla="*/ 34224 h 1582"/>
                  <a:gd name="T122" fmla="*/ 325834 w 1239"/>
                  <a:gd name="T123" fmla="*/ 47913 h 158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39" h="1582">
                    <a:moveTo>
                      <a:pt x="962" y="105"/>
                    </a:moveTo>
                    <a:lnTo>
                      <a:pt x="962" y="105"/>
                    </a:lnTo>
                    <a:lnTo>
                      <a:pt x="972" y="105"/>
                    </a:lnTo>
                    <a:lnTo>
                      <a:pt x="972" y="95"/>
                    </a:lnTo>
                    <a:lnTo>
                      <a:pt x="981" y="95"/>
                    </a:lnTo>
                    <a:lnTo>
                      <a:pt x="991" y="95"/>
                    </a:lnTo>
                    <a:lnTo>
                      <a:pt x="991" y="105"/>
                    </a:lnTo>
                    <a:lnTo>
                      <a:pt x="1000" y="114"/>
                    </a:lnTo>
                    <a:lnTo>
                      <a:pt x="1010" y="114"/>
                    </a:lnTo>
                    <a:lnTo>
                      <a:pt x="1010" y="123"/>
                    </a:lnTo>
                    <a:lnTo>
                      <a:pt x="1019" y="123"/>
                    </a:lnTo>
                    <a:lnTo>
                      <a:pt x="1029" y="123"/>
                    </a:lnTo>
                    <a:lnTo>
                      <a:pt x="1038" y="123"/>
                    </a:lnTo>
                    <a:lnTo>
                      <a:pt x="1057" y="143"/>
                    </a:lnTo>
                    <a:lnTo>
                      <a:pt x="1048" y="152"/>
                    </a:lnTo>
                    <a:lnTo>
                      <a:pt x="1057" y="162"/>
                    </a:lnTo>
                    <a:lnTo>
                      <a:pt x="1067" y="162"/>
                    </a:lnTo>
                    <a:lnTo>
                      <a:pt x="1077" y="171"/>
                    </a:lnTo>
                    <a:lnTo>
                      <a:pt x="1067" y="181"/>
                    </a:lnTo>
                    <a:lnTo>
                      <a:pt x="1086" y="200"/>
                    </a:lnTo>
                    <a:lnTo>
                      <a:pt x="1095" y="200"/>
                    </a:lnTo>
                    <a:lnTo>
                      <a:pt x="1105" y="209"/>
                    </a:lnTo>
                    <a:lnTo>
                      <a:pt x="1115" y="209"/>
                    </a:lnTo>
                    <a:lnTo>
                      <a:pt x="1124" y="209"/>
                    </a:lnTo>
                    <a:lnTo>
                      <a:pt x="1124" y="219"/>
                    </a:lnTo>
                    <a:lnTo>
                      <a:pt x="1115" y="219"/>
                    </a:lnTo>
                    <a:lnTo>
                      <a:pt x="1115" y="228"/>
                    </a:lnTo>
                    <a:lnTo>
                      <a:pt x="1115" y="238"/>
                    </a:lnTo>
                    <a:lnTo>
                      <a:pt x="1134" y="247"/>
                    </a:lnTo>
                    <a:lnTo>
                      <a:pt x="1134" y="257"/>
                    </a:lnTo>
                    <a:lnTo>
                      <a:pt x="1124" y="266"/>
                    </a:lnTo>
                    <a:lnTo>
                      <a:pt x="1124" y="276"/>
                    </a:lnTo>
                    <a:lnTo>
                      <a:pt x="1124" y="286"/>
                    </a:lnTo>
                    <a:lnTo>
                      <a:pt x="1134" y="286"/>
                    </a:lnTo>
                    <a:lnTo>
                      <a:pt x="1134" y="276"/>
                    </a:lnTo>
                    <a:lnTo>
                      <a:pt x="1143" y="276"/>
                    </a:lnTo>
                    <a:lnTo>
                      <a:pt x="1143" y="286"/>
                    </a:lnTo>
                    <a:lnTo>
                      <a:pt x="1153" y="295"/>
                    </a:lnTo>
                    <a:lnTo>
                      <a:pt x="1153" y="304"/>
                    </a:lnTo>
                    <a:lnTo>
                      <a:pt x="1143" y="304"/>
                    </a:lnTo>
                    <a:lnTo>
                      <a:pt x="1134" y="304"/>
                    </a:lnTo>
                    <a:lnTo>
                      <a:pt x="1124" y="324"/>
                    </a:lnTo>
                    <a:lnTo>
                      <a:pt x="1134" y="333"/>
                    </a:lnTo>
                    <a:lnTo>
                      <a:pt x="1134" y="324"/>
                    </a:lnTo>
                    <a:lnTo>
                      <a:pt x="1143" y="324"/>
                    </a:lnTo>
                    <a:lnTo>
                      <a:pt x="1143" y="333"/>
                    </a:lnTo>
                    <a:lnTo>
                      <a:pt x="1153" y="333"/>
                    </a:lnTo>
                    <a:lnTo>
                      <a:pt x="1153" y="343"/>
                    </a:lnTo>
                    <a:lnTo>
                      <a:pt x="1162" y="352"/>
                    </a:lnTo>
                    <a:lnTo>
                      <a:pt x="1162" y="362"/>
                    </a:lnTo>
                    <a:lnTo>
                      <a:pt x="1172" y="371"/>
                    </a:lnTo>
                    <a:lnTo>
                      <a:pt x="1172" y="381"/>
                    </a:lnTo>
                    <a:lnTo>
                      <a:pt x="1162" y="381"/>
                    </a:lnTo>
                    <a:lnTo>
                      <a:pt x="1162" y="390"/>
                    </a:lnTo>
                    <a:lnTo>
                      <a:pt x="1162" y="400"/>
                    </a:lnTo>
                    <a:lnTo>
                      <a:pt x="1172" y="400"/>
                    </a:lnTo>
                    <a:lnTo>
                      <a:pt x="1172" y="409"/>
                    </a:lnTo>
                    <a:lnTo>
                      <a:pt x="1162" y="409"/>
                    </a:lnTo>
                    <a:lnTo>
                      <a:pt x="1162" y="419"/>
                    </a:lnTo>
                    <a:lnTo>
                      <a:pt x="1153" y="429"/>
                    </a:lnTo>
                    <a:lnTo>
                      <a:pt x="1143" y="429"/>
                    </a:lnTo>
                    <a:lnTo>
                      <a:pt x="1143" y="438"/>
                    </a:lnTo>
                    <a:lnTo>
                      <a:pt x="1153" y="438"/>
                    </a:lnTo>
                    <a:lnTo>
                      <a:pt x="1162" y="447"/>
                    </a:lnTo>
                    <a:lnTo>
                      <a:pt x="1162" y="457"/>
                    </a:lnTo>
                    <a:lnTo>
                      <a:pt x="1153" y="467"/>
                    </a:lnTo>
                    <a:lnTo>
                      <a:pt x="1143" y="457"/>
                    </a:lnTo>
                    <a:lnTo>
                      <a:pt x="1134" y="467"/>
                    </a:lnTo>
                    <a:lnTo>
                      <a:pt x="1134" y="476"/>
                    </a:lnTo>
                    <a:lnTo>
                      <a:pt x="1143" y="476"/>
                    </a:lnTo>
                    <a:lnTo>
                      <a:pt x="1134" y="486"/>
                    </a:lnTo>
                    <a:lnTo>
                      <a:pt x="1115" y="476"/>
                    </a:lnTo>
                    <a:lnTo>
                      <a:pt x="1095" y="486"/>
                    </a:lnTo>
                    <a:lnTo>
                      <a:pt x="1095" y="476"/>
                    </a:lnTo>
                    <a:lnTo>
                      <a:pt x="1086" y="467"/>
                    </a:lnTo>
                    <a:lnTo>
                      <a:pt x="1077" y="467"/>
                    </a:lnTo>
                    <a:lnTo>
                      <a:pt x="1077" y="476"/>
                    </a:lnTo>
                    <a:lnTo>
                      <a:pt x="1086" y="495"/>
                    </a:lnTo>
                    <a:lnTo>
                      <a:pt x="1086" y="505"/>
                    </a:lnTo>
                    <a:lnTo>
                      <a:pt x="1077" y="505"/>
                    </a:lnTo>
                    <a:lnTo>
                      <a:pt x="1067" y="505"/>
                    </a:lnTo>
                    <a:lnTo>
                      <a:pt x="1057" y="505"/>
                    </a:lnTo>
                    <a:lnTo>
                      <a:pt x="1038" y="505"/>
                    </a:lnTo>
                    <a:lnTo>
                      <a:pt x="1038" y="514"/>
                    </a:lnTo>
                    <a:lnTo>
                      <a:pt x="1038" y="524"/>
                    </a:lnTo>
                    <a:lnTo>
                      <a:pt x="1057" y="533"/>
                    </a:lnTo>
                    <a:lnTo>
                      <a:pt x="1057" y="543"/>
                    </a:lnTo>
                    <a:lnTo>
                      <a:pt x="1067" y="543"/>
                    </a:lnTo>
                    <a:lnTo>
                      <a:pt x="1067" y="552"/>
                    </a:lnTo>
                    <a:lnTo>
                      <a:pt x="1057" y="562"/>
                    </a:lnTo>
                    <a:lnTo>
                      <a:pt x="1057" y="571"/>
                    </a:lnTo>
                    <a:lnTo>
                      <a:pt x="1057" y="581"/>
                    </a:lnTo>
                    <a:lnTo>
                      <a:pt x="1067" y="581"/>
                    </a:lnTo>
                    <a:lnTo>
                      <a:pt x="1077" y="581"/>
                    </a:lnTo>
                    <a:lnTo>
                      <a:pt x="1067" y="590"/>
                    </a:lnTo>
                    <a:lnTo>
                      <a:pt x="1067" y="600"/>
                    </a:lnTo>
                    <a:lnTo>
                      <a:pt x="1057" y="600"/>
                    </a:lnTo>
                    <a:lnTo>
                      <a:pt x="1048" y="600"/>
                    </a:lnTo>
                    <a:lnTo>
                      <a:pt x="1048" y="609"/>
                    </a:lnTo>
                    <a:lnTo>
                      <a:pt x="1048" y="619"/>
                    </a:lnTo>
                    <a:lnTo>
                      <a:pt x="1048" y="628"/>
                    </a:lnTo>
                    <a:lnTo>
                      <a:pt x="1048" y="619"/>
                    </a:lnTo>
                    <a:lnTo>
                      <a:pt x="1038" y="619"/>
                    </a:lnTo>
                    <a:lnTo>
                      <a:pt x="1038" y="600"/>
                    </a:lnTo>
                    <a:lnTo>
                      <a:pt x="1029" y="600"/>
                    </a:lnTo>
                    <a:lnTo>
                      <a:pt x="1019" y="600"/>
                    </a:lnTo>
                    <a:lnTo>
                      <a:pt x="1010" y="600"/>
                    </a:lnTo>
                    <a:lnTo>
                      <a:pt x="1000" y="600"/>
                    </a:lnTo>
                    <a:lnTo>
                      <a:pt x="1000" y="609"/>
                    </a:lnTo>
                    <a:lnTo>
                      <a:pt x="1000" y="638"/>
                    </a:lnTo>
                    <a:lnTo>
                      <a:pt x="1000" y="647"/>
                    </a:lnTo>
                    <a:lnTo>
                      <a:pt x="1010" y="647"/>
                    </a:lnTo>
                    <a:lnTo>
                      <a:pt x="1010" y="657"/>
                    </a:lnTo>
                    <a:lnTo>
                      <a:pt x="1019" y="657"/>
                    </a:lnTo>
                    <a:lnTo>
                      <a:pt x="1019" y="667"/>
                    </a:lnTo>
                    <a:lnTo>
                      <a:pt x="1010" y="667"/>
                    </a:lnTo>
                    <a:lnTo>
                      <a:pt x="1010" y="676"/>
                    </a:lnTo>
                    <a:lnTo>
                      <a:pt x="1019" y="685"/>
                    </a:lnTo>
                    <a:lnTo>
                      <a:pt x="1000" y="695"/>
                    </a:lnTo>
                    <a:lnTo>
                      <a:pt x="991" y="705"/>
                    </a:lnTo>
                    <a:lnTo>
                      <a:pt x="991" y="714"/>
                    </a:lnTo>
                    <a:lnTo>
                      <a:pt x="991" y="724"/>
                    </a:lnTo>
                    <a:lnTo>
                      <a:pt x="1000" y="724"/>
                    </a:lnTo>
                    <a:lnTo>
                      <a:pt x="1000" y="733"/>
                    </a:lnTo>
                    <a:lnTo>
                      <a:pt x="1000" y="743"/>
                    </a:lnTo>
                    <a:lnTo>
                      <a:pt x="1010" y="743"/>
                    </a:lnTo>
                    <a:lnTo>
                      <a:pt x="1019" y="743"/>
                    </a:lnTo>
                    <a:lnTo>
                      <a:pt x="1019" y="733"/>
                    </a:lnTo>
                    <a:lnTo>
                      <a:pt x="1029" y="733"/>
                    </a:lnTo>
                    <a:lnTo>
                      <a:pt x="1029" y="743"/>
                    </a:lnTo>
                    <a:lnTo>
                      <a:pt x="1029" y="752"/>
                    </a:lnTo>
                    <a:lnTo>
                      <a:pt x="1038" y="752"/>
                    </a:lnTo>
                    <a:lnTo>
                      <a:pt x="1057" y="752"/>
                    </a:lnTo>
                    <a:lnTo>
                      <a:pt x="1057" y="743"/>
                    </a:lnTo>
                    <a:lnTo>
                      <a:pt x="1067" y="733"/>
                    </a:lnTo>
                    <a:lnTo>
                      <a:pt x="1077" y="733"/>
                    </a:lnTo>
                    <a:lnTo>
                      <a:pt x="1095" y="733"/>
                    </a:lnTo>
                    <a:lnTo>
                      <a:pt x="1105" y="743"/>
                    </a:lnTo>
                    <a:lnTo>
                      <a:pt x="1095" y="743"/>
                    </a:lnTo>
                    <a:lnTo>
                      <a:pt x="1095" y="752"/>
                    </a:lnTo>
                    <a:lnTo>
                      <a:pt x="1086" y="752"/>
                    </a:lnTo>
                    <a:lnTo>
                      <a:pt x="1095" y="752"/>
                    </a:lnTo>
                    <a:lnTo>
                      <a:pt x="1095" y="762"/>
                    </a:lnTo>
                    <a:lnTo>
                      <a:pt x="1095" y="771"/>
                    </a:lnTo>
                    <a:lnTo>
                      <a:pt x="1105" y="771"/>
                    </a:lnTo>
                    <a:lnTo>
                      <a:pt x="1105" y="762"/>
                    </a:lnTo>
                    <a:lnTo>
                      <a:pt x="1115" y="762"/>
                    </a:lnTo>
                    <a:lnTo>
                      <a:pt x="1115" y="771"/>
                    </a:lnTo>
                    <a:lnTo>
                      <a:pt x="1124" y="771"/>
                    </a:lnTo>
                    <a:lnTo>
                      <a:pt x="1124" y="781"/>
                    </a:lnTo>
                    <a:lnTo>
                      <a:pt x="1143" y="771"/>
                    </a:lnTo>
                    <a:lnTo>
                      <a:pt x="1153" y="771"/>
                    </a:lnTo>
                    <a:lnTo>
                      <a:pt x="1172" y="762"/>
                    </a:lnTo>
                    <a:lnTo>
                      <a:pt x="1191" y="771"/>
                    </a:lnTo>
                    <a:lnTo>
                      <a:pt x="1229" y="781"/>
                    </a:lnTo>
                    <a:lnTo>
                      <a:pt x="1229" y="790"/>
                    </a:lnTo>
                    <a:lnTo>
                      <a:pt x="1238" y="800"/>
                    </a:lnTo>
                    <a:lnTo>
                      <a:pt x="1229" y="800"/>
                    </a:lnTo>
                    <a:lnTo>
                      <a:pt x="1229" y="809"/>
                    </a:lnTo>
                    <a:lnTo>
                      <a:pt x="1229" y="819"/>
                    </a:lnTo>
                    <a:lnTo>
                      <a:pt x="1238" y="819"/>
                    </a:lnTo>
                    <a:lnTo>
                      <a:pt x="1238" y="828"/>
                    </a:lnTo>
                    <a:lnTo>
                      <a:pt x="1238" y="838"/>
                    </a:lnTo>
                    <a:lnTo>
                      <a:pt x="1229" y="848"/>
                    </a:lnTo>
                    <a:lnTo>
                      <a:pt x="1219" y="848"/>
                    </a:lnTo>
                    <a:lnTo>
                      <a:pt x="1219" y="857"/>
                    </a:lnTo>
                    <a:lnTo>
                      <a:pt x="1210" y="857"/>
                    </a:lnTo>
                    <a:lnTo>
                      <a:pt x="1210" y="848"/>
                    </a:lnTo>
                    <a:lnTo>
                      <a:pt x="1200" y="848"/>
                    </a:lnTo>
                    <a:lnTo>
                      <a:pt x="1200" y="857"/>
                    </a:lnTo>
                    <a:lnTo>
                      <a:pt x="1200" y="866"/>
                    </a:lnTo>
                    <a:lnTo>
                      <a:pt x="1210" y="876"/>
                    </a:lnTo>
                    <a:lnTo>
                      <a:pt x="1200" y="876"/>
                    </a:lnTo>
                    <a:lnTo>
                      <a:pt x="1191" y="876"/>
                    </a:lnTo>
                    <a:lnTo>
                      <a:pt x="1191" y="886"/>
                    </a:lnTo>
                    <a:lnTo>
                      <a:pt x="1191" y="895"/>
                    </a:lnTo>
                    <a:lnTo>
                      <a:pt x="1181" y="895"/>
                    </a:lnTo>
                    <a:lnTo>
                      <a:pt x="1181" y="905"/>
                    </a:lnTo>
                    <a:lnTo>
                      <a:pt x="1181" y="914"/>
                    </a:lnTo>
                    <a:lnTo>
                      <a:pt x="1191" y="914"/>
                    </a:lnTo>
                    <a:lnTo>
                      <a:pt x="1200" y="914"/>
                    </a:lnTo>
                    <a:lnTo>
                      <a:pt x="1210" y="933"/>
                    </a:lnTo>
                    <a:lnTo>
                      <a:pt x="1210" y="943"/>
                    </a:lnTo>
                    <a:lnTo>
                      <a:pt x="1219" y="943"/>
                    </a:lnTo>
                    <a:lnTo>
                      <a:pt x="1219" y="933"/>
                    </a:lnTo>
                    <a:lnTo>
                      <a:pt x="1229" y="943"/>
                    </a:lnTo>
                    <a:lnTo>
                      <a:pt x="1229" y="952"/>
                    </a:lnTo>
                    <a:lnTo>
                      <a:pt x="1219" y="952"/>
                    </a:lnTo>
                    <a:lnTo>
                      <a:pt x="1219" y="962"/>
                    </a:lnTo>
                    <a:lnTo>
                      <a:pt x="1219" y="971"/>
                    </a:lnTo>
                    <a:lnTo>
                      <a:pt x="1200" y="962"/>
                    </a:lnTo>
                    <a:lnTo>
                      <a:pt x="1181" y="952"/>
                    </a:lnTo>
                    <a:lnTo>
                      <a:pt x="1172" y="962"/>
                    </a:lnTo>
                    <a:lnTo>
                      <a:pt x="1172" y="971"/>
                    </a:lnTo>
                    <a:lnTo>
                      <a:pt x="1172" y="981"/>
                    </a:lnTo>
                    <a:lnTo>
                      <a:pt x="1162" y="990"/>
                    </a:lnTo>
                    <a:lnTo>
                      <a:pt x="1143" y="981"/>
                    </a:lnTo>
                    <a:lnTo>
                      <a:pt x="1124" y="981"/>
                    </a:lnTo>
                    <a:lnTo>
                      <a:pt x="1115" y="981"/>
                    </a:lnTo>
                    <a:lnTo>
                      <a:pt x="1105" y="971"/>
                    </a:lnTo>
                    <a:lnTo>
                      <a:pt x="1095" y="971"/>
                    </a:lnTo>
                    <a:lnTo>
                      <a:pt x="1077" y="971"/>
                    </a:lnTo>
                    <a:lnTo>
                      <a:pt x="1067" y="971"/>
                    </a:lnTo>
                    <a:lnTo>
                      <a:pt x="1057" y="971"/>
                    </a:lnTo>
                    <a:lnTo>
                      <a:pt x="1048" y="981"/>
                    </a:lnTo>
                    <a:lnTo>
                      <a:pt x="1048" y="1000"/>
                    </a:lnTo>
                    <a:lnTo>
                      <a:pt x="1048" y="1009"/>
                    </a:lnTo>
                    <a:lnTo>
                      <a:pt x="1038" y="1009"/>
                    </a:lnTo>
                    <a:lnTo>
                      <a:pt x="1038" y="1019"/>
                    </a:lnTo>
                    <a:lnTo>
                      <a:pt x="1038" y="1038"/>
                    </a:lnTo>
                    <a:lnTo>
                      <a:pt x="1029" y="1038"/>
                    </a:lnTo>
                    <a:lnTo>
                      <a:pt x="1019" y="1038"/>
                    </a:lnTo>
                    <a:lnTo>
                      <a:pt x="1019" y="1028"/>
                    </a:lnTo>
                    <a:lnTo>
                      <a:pt x="1019" y="1019"/>
                    </a:lnTo>
                    <a:lnTo>
                      <a:pt x="1010" y="1009"/>
                    </a:lnTo>
                    <a:lnTo>
                      <a:pt x="1010" y="1000"/>
                    </a:lnTo>
                    <a:lnTo>
                      <a:pt x="1019" y="990"/>
                    </a:lnTo>
                    <a:lnTo>
                      <a:pt x="1019" y="981"/>
                    </a:lnTo>
                    <a:lnTo>
                      <a:pt x="934" y="962"/>
                    </a:lnTo>
                    <a:lnTo>
                      <a:pt x="934" y="971"/>
                    </a:lnTo>
                    <a:lnTo>
                      <a:pt x="924" y="990"/>
                    </a:lnTo>
                    <a:lnTo>
                      <a:pt x="905" y="990"/>
                    </a:lnTo>
                    <a:lnTo>
                      <a:pt x="895" y="981"/>
                    </a:lnTo>
                    <a:lnTo>
                      <a:pt x="895" y="971"/>
                    </a:lnTo>
                    <a:lnTo>
                      <a:pt x="895" y="962"/>
                    </a:lnTo>
                    <a:lnTo>
                      <a:pt x="886" y="962"/>
                    </a:lnTo>
                    <a:lnTo>
                      <a:pt x="876" y="962"/>
                    </a:lnTo>
                    <a:lnTo>
                      <a:pt x="867" y="962"/>
                    </a:lnTo>
                    <a:lnTo>
                      <a:pt x="848" y="952"/>
                    </a:lnTo>
                    <a:lnTo>
                      <a:pt x="848" y="962"/>
                    </a:lnTo>
                    <a:lnTo>
                      <a:pt x="838" y="971"/>
                    </a:lnTo>
                    <a:lnTo>
                      <a:pt x="838" y="962"/>
                    </a:lnTo>
                    <a:lnTo>
                      <a:pt x="838" y="952"/>
                    </a:lnTo>
                    <a:lnTo>
                      <a:pt x="819" y="943"/>
                    </a:lnTo>
                    <a:lnTo>
                      <a:pt x="819" y="924"/>
                    </a:lnTo>
                    <a:lnTo>
                      <a:pt x="810" y="924"/>
                    </a:lnTo>
                    <a:lnTo>
                      <a:pt x="800" y="914"/>
                    </a:lnTo>
                    <a:lnTo>
                      <a:pt x="791" y="914"/>
                    </a:lnTo>
                    <a:lnTo>
                      <a:pt x="781" y="924"/>
                    </a:lnTo>
                    <a:lnTo>
                      <a:pt x="772" y="924"/>
                    </a:lnTo>
                    <a:lnTo>
                      <a:pt x="762" y="924"/>
                    </a:lnTo>
                    <a:lnTo>
                      <a:pt x="762" y="933"/>
                    </a:lnTo>
                    <a:lnTo>
                      <a:pt x="762" y="943"/>
                    </a:lnTo>
                    <a:lnTo>
                      <a:pt x="762" y="952"/>
                    </a:lnTo>
                    <a:lnTo>
                      <a:pt x="762" y="962"/>
                    </a:lnTo>
                    <a:lnTo>
                      <a:pt x="753" y="962"/>
                    </a:lnTo>
                    <a:lnTo>
                      <a:pt x="753" y="952"/>
                    </a:lnTo>
                    <a:lnTo>
                      <a:pt x="743" y="943"/>
                    </a:lnTo>
                    <a:lnTo>
                      <a:pt x="734" y="943"/>
                    </a:lnTo>
                    <a:lnTo>
                      <a:pt x="724" y="943"/>
                    </a:lnTo>
                    <a:lnTo>
                      <a:pt x="714" y="943"/>
                    </a:lnTo>
                    <a:lnTo>
                      <a:pt x="714" y="952"/>
                    </a:lnTo>
                    <a:lnTo>
                      <a:pt x="705" y="952"/>
                    </a:lnTo>
                    <a:lnTo>
                      <a:pt x="705" y="962"/>
                    </a:lnTo>
                    <a:lnTo>
                      <a:pt x="714" y="962"/>
                    </a:lnTo>
                    <a:lnTo>
                      <a:pt x="724" y="971"/>
                    </a:lnTo>
                    <a:lnTo>
                      <a:pt x="734" y="971"/>
                    </a:lnTo>
                    <a:lnTo>
                      <a:pt x="734" y="981"/>
                    </a:lnTo>
                    <a:lnTo>
                      <a:pt x="743" y="981"/>
                    </a:lnTo>
                    <a:lnTo>
                      <a:pt x="743" y="990"/>
                    </a:lnTo>
                    <a:lnTo>
                      <a:pt x="753" y="1000"/>
                    </a:lnTo>
                    <a:lnTo>
                      <a:pt x="743" y="1000"/>
                    </a:lnTo>
                    <a:lnTo>
                      <a:pt x="743" y="1009"/>
                    </a:lnTo>
                    <a:lnTo>
                      <a:pt x="734" y="1009"/>
                    </a:lnTo>
                    <a:lnTo>
                      <a:pt x="724" y="1019"/>
                    </a:lnTo>
                    <a:lnTo>
                      <a:pt x="724" y="1028"/>
                    </a:lnTo>
                    <a:lnTo>
                      <a:pt x="714" y="1028"/>
                    </a:lnTo>
                    <a:lnTo>
                      <a:pt x="705" y="1028"/>
                    </a:lnTo>
                    <a:lnTo>
                      <a:pt x="705" y="1038"/>
                    </a:lnTo>
                    <a:lnTo>
                      <a:pt x="705" y="1048"/>
                    </a:lnTo>
                    <a:lnTo>
                      <a:pt x="696" y="1048"/>
                    </a:lnTo>
                    <a:lnTo>
                      <a:pt x="676" y="1038"/>
                    </a:lnTo>
                    <a:lnTo>
                      <a:pt x="667" y="1048"/>
                    </a:lnTo>
                    <a:lnTo>
                      <a:pt x="667" y="1057"/>
                    </a:lnTo>
                    <a:lnTo>
                      <a:pt x="696" y="1066"/>
                    </a:lnTo>
                    <a:lnTo>
                      <a:pt x="705" y="1066"/>
                    </a:lnTo>
                    <a:lnTo>
                      <a:pt x="714" y="1066"/>
                    </a:lnTo>
                    <a:lnTo>
                      <a:pt x="714" y="1076"/>
                    </a:lnTo>
                    <a:lnTo>
                      <a:pt x="714" y="1086"/>
                    </a:lnTo>
                    <a:lnTo>
                      <a:pt x="743" y="1095"/>
                    </a:lnTo>
                    <a:lnTo>
                      <a:pt x="753" y="1095"/>
                    </a:lnTo>
                    <a:lnTo>
                      <a:pt x="762" y="1086"/>
                    </a:lnTo>
                    <a:lnTo>
                      <a:pt x="772" y="1086"/>
                    </a:lnTo>
                    <a:lnTo>
                      <a:pt x="791" y="1095"/>
                    </a:lnTo>
                    <a:lnTo>
                      <a:pt x="800" y="1095"/>
                    </a:lnTo>
                    <a:lnTo>
                      <a:pt x="800" y="1124"/>
                    </a:lnTo>
                    <a:lnTo>
                      <a:pt x="791" y="1124"/>
                    </a:lnTo>
                    <a:lnTo>
                      <a:pt x="781" y="1133"/>
                    </a:lnTo>
                    <a:lnTo>
                      <a:pt x="772" y="1133"/>
                    </a:lnTo>
                    <a:lnTo>
                      <a:pt x="762" y="1143"/>
                    </a:lnTo>
                    <a:lnTo>
                      <a:pt x="753" y="1143"/>
                    </a:lnTo>
                    <a:lnTo>
                      <a:pt x="753" y="1133"/>
                    </a:lnTo>
                    <a:lnTo>
                      <a:pt x="753" y="1124"/>
                    </a:lnTo>
                    <a:lnTo>
                      <a:pt x="743" y="1114"/>
                    </a:lnTo>
                    <a:lnTo>
                      <a:pt x="734" y="1105"/>
                    </a:lnTo>
                    <a:lnTo>
                      <a:pt x="724" y="1114"/>
                    </a:lnTo>
                    <a:lnTo>
                      <a:pt x="724" y="1124"/>
                    </a:lnTo>
                    <a:lnTo>
                      <a:pt x="714" y="1133"/>
                    </a:lnTo>
                    <a:lnTo>
                      <a:pt x="705" y="1143"/>
                    </a:lnTo>
                    <a:lnTo>
                      <a:pt x="705" y="1152"/>
                    </a:lnTo>
                    <a:lnTo>
                      <a:pt x="696" y="1162"/>
                    </a:lnTo>
                    <a:lnTo>
                      <a:pt x="696" y="1171"/>
                    </a:lnTo>
                    <a:lnTo>
                      <a:pt x="696" y="1181"/>
                    </a:lnTo>
                    <a:lnTo>
                      <a:pt x="705" y="1190"/>
                    </a:lnTo>
                    <a:lnTo>
                      <a:pt x="714" y="1190"/>
                    </a:lnTo>
                    <a:lnTo>
                      <a:pt x="734" y="1200"/>
                    </a:lnTo>
                    <a:lnTo>
                      <a:pt x="743" y="1200"/>
                    </a:lnTo>
                    <a:lnTo>
                      <a:pt x="762" y="1219"/>
                    </a:lnTo>
                    <a:lnTo>
                      <a:pt x="762" y="1229"/>
                    </a:lnTo>
                    <a:lnTo>
                      <a:pt x="772" y="1229"/>
                    </a:lnTo>
                    <a:lnTo>
                      <a:pt x="800" y="1219"/>
                    </a:lnTo>
                    <a:lnTo>
                      <a:pt x="810" y="1238"/>
                    </a:lnTo>
                    <a:lnTo>
                      <a:pt x="819" y="1247"/>
                    </a:lnTo>
                    <a:lnTo>
                      <a:pt x="829" y="1257"/>
                    </a:lnTo>
                    <a:lnTo>
                      <a:pt x="876" y="1276"/>
                    </a:lnTo>
                    <a:lnTo>
                      <a:pt x="876" y="1286"/>
                    </a:lnTo>
                    <a:lnTo>
                      <a:pt x="886" y="1295"/>
                    </a:lnTo>
                    <a:lnTo>
                      <a:pt x="886" y="1305"/>
                    </a:lnTo>
                    <a:lnTo>
                      <a:pt x="876" y="1314"/>
                    </a:lnTo>
                    <a:lnTo>
                      <a:pt x="876" y="1324"/>
                    </a:lnTo>
                    <a:lnTo>
                      <a:pt x="867" y="1333"/>
                    </a:lnTo>
                    <a:lnTo>
                      <a:pt x="857" y="1343"/>
                    </a:lnTo>
                    <a:lnTo>
                      <a:pt x="838" y="1343"/>
                    </a:lnTo>
                    <a:lnTo>
                      <a:pt x="829" y="1343"/>
                    </a:lnTo>
                    <a:lnTo>
                      <a:pt x="819" y="1324"/>
                    </a:lnTo>
                    <a:lnTo>
                      <a:pt x="810" y="1324"/>
                    </a:lnTo>
                    <a:lnTo>
                      <a:pt x="791" y="1314"/>
                    </a:lnTo>
                    <a:lnTo>
                      <a:pt x="781" y="1314"/>
                    </a:lnTo>
                    <a:lnTo>
                      <a:pt x="772" y="1314"/>
                    </a:lnTo>
                    <a:lnTo>
                      <a:pt x="762" y="1324"/>
                    </a:lnTo>
                    <a:lnTo>
                      <a:pt x="762" y="1314"/>
                    </a:lnTo>
                    <a:lnTo>
                      <a:pt x="753" y="1305"/>
                    </a:lnTo>
                    <a:lnTo>
                      <a:pt x="743" y="1295"/>
                    </a:lnTo>
                    <a:lnTo>
                      <a:pt x="734" y="1286"/>
                    </a:lnTo>
                    <a:lnTo>
                      <a:pt x="724" y="1295"/>
                    </a:lnTo>
                    <a:lnTo>
                      <a:pt x="714" y="1295"/>
                    </a:lnTo>
                    <a:lnTo>
                      <a:pt x="705" y="1295"/>
                    </a:lnTo>
                    <a:lnTo>
                      <a:pt x="696" y="1286"/>
                    </a:lnTo>
                    <a:lnTo>
                      <a:pt x="686" y="1286"/>
                    </a:lnTo>
                    <a:lnTo>
                      <a:pt x="686" y="1276"/>
                    </a:lnTo>
                    <a:lnTo>
                      <a:pt x="676" y="1276"/>
                    </a:lnTo>
                    <a:lnTo>
                      <a:pt x="667" y="1286"/>
                    </a:lnTo>
                    <a:lnTo>
                      <a:pt x="657" y="1286"/>
                    </a:lnTo>
                    <a:lnTo>
                      <a:pt x="648" y="1286"/>
                    </a:lnTo>
                    <a:lnTo>
                      <a:pt x="638" y="1286"/>
                    </a:lnTo>
                    <a:lnTo>
                      <a:pt x="648" y="1305"/>
                    </a:lnTo>
                    <a:lnTo>
                      <a:pt x="600" y="1333"/>
                    </a:lnTo>
                    <a:lnTo>
                      <a:pt x="591" y="1343"/>
                    </a:lnTo>
                    <a:lnTo>
                      <a:pt x="581" y="1352"/>
                    </a:lnTo>
                    <a:lnTo>
                      <a:pt x="572" y="1352"/>
                    </a:lnTo>
                    <a:lnTo>
                      <a:pt x="553" y="1352"/>
                    </a:lnTo>
                    <a:lnTo>
                      <a:pt x="553" y="1362"/>
                    </a:lnTo>
                    <a:lnTo>
                      <a:pt x="553" y="1371"/>
                    </a:lnTo>
                    <a:lnTo>
                      <a:pt x="543" y="1371"/>
                    </a:lnTo>
                    <a:lnTo>
                      <a:pt x="553" y="1381"/>
                    </a:lnTo>
                    <a:lnTo>
                      <a:pt x="553" y="1390"/>
                    </a:lnTo>
                    <a:lnTo>
                      <a:pt x="562" y="1390"/>
                    </a:lnTo>
                    <a:lnTo>
                      <a:pt x="572" y="1390"/>
                    </a:lnTo>
                    <a:lnTo>
                      <a:pt x="572" y="1400"/>
                    </a:lnTo>
                    <a:lnTo>
                      <a:pt x="572" y="1409"/>
                    </a:lnTo>
                    <a:lnTo>
                      <a:pt x="562" y="1428"/>
                    </a:lnTo>
                    <a:lnTo>
                      <a:pt x="572" y="1438"/>
                    </a:lnTo>
                    <a:lnTo>
                      <a:pt x="591" y="1447"/>
                    </a:lnTo>
                    <a:lnTo>
                      <a:pt x="591" y="1457"/>
                    </a:lnTo>
                    <a:lnTo>
                      <a:pt x="591" y="1476"/>
                    </a:lnTo>
                    <a:lnTo>
                      <a:pt x="591" y="1485"/>
                    </a:lnTo>
                    <a:lnTo>
                      <a:pt x="600" y="1505"/>
                    </a:lnTo>
                    <a:lnTo>
                      <a:pt x="591" y="1514"/>
                    </a:lnTo>
                    <a:lnTo>
                      <a:pt x="581" y="1514"/>
                    </a:lnTo>
                    <a:lnTo>
                      <a:pt x="572" y="1514"/>
                    </a:lnTo>
                    <a:lnTo>
                      <a:pt x="562" y="1524"/>
                    </a:lnTo>
                    <a:lnTo>
                      <a:pt x="553" y="1533"/>
                    </a:lnTo>
                    <a:lnTo>
                      <a:pt x="533" y="1533"/>
                    </a:lnTo>
                    <a:lnTo>
                      <a:pt x="515" y="1552"/>
                    </a:lnTo>
                    <a:lnTo>
                      <a:pt x="505" y="1552"/>
                    </a:lnTo>
                    <a:lnTo>
                      <a:pt x="495" y="1552"/>
                    </a:lnTo>
                    <a:lnTo>
                      <a:pt x="486" y="1543"/>
                    </a:lnTo>
                    <a:lnTo>
                      <a:pt x="467" y="1543"/>
                    </a:lnTo>
                    <a:lnTo>
                      <a:pt x="448" y="1552"/>
                    </a:lnTo>
                    <a:lnTo>
                      <a:pt x="429" y="1562"/>
                    </a:lnTo>
                    <a:lnTo>
                      <a:pt x="391" y="1581"/>
                    </a:lnTo>
                    <a:lnTo>
                      <a:pt x="353" y="1571"/>
                    </a:lnTo>
                    <a:lnTo>
                      <a:pt x="353" y="1562"/>
                    </a:lnTo>
                    <a:lnTo>
                      <a:pt x="353" y="1552"/>
                    </a:lnTo>
                    <a:lnTo>
                      <a:pt x="343" y="1552"/>
                    </a:lnTo>
                    <a:lnTo>
                      <a:pt x="343" y="1543"/>
                    </a:lnTo>
                    <a:lnTo>
                      <a:pt x="343" y="1533"/>
                    </a:lnTo>
                    <a:lnTo>
                      <a:pt x="343" y="1524"/>
                    </a:lnTo>
                    <a:lnTo>
                      <a:pt x="353" y="1524"/>
                    </a:lnTo>
                    <a:lnTo>
                      <a:pt x="353" y="1514"/>
                    </a:lnTo>
                    <a:lnTo>
                      <a:pt x="362" y="1505"/>
                    </a:lnTo>
                    <a:lnTo>
                      <a:pt x="372" y="1505"/>
                    </a:lnTo>
                    <a:lnTo>
                      <a:pt x="381" y="1495"/>
                    </a:lnTo>
                    <a:lnTo>
                      <a:pt x="391" y="1495"/>
                    </a:lnTo>
                    <a:lnTo>
                      <a:pt x="391" y="1485"/>
                    </a:lnTo>
                    <a:lnTo>
                      <a:pt x="400" y="1485"/>
                    </a:lnTo>
                    <a:lnTo>
                      <a:pt x="410" y="1485"/>
                    </a:lnTo>
                    <a:lnTo>
                      <a:pt x="410" y="1476"/>
                    </a:lnTo>
                    <a:lnTo>
                      <a:pt x="410" y="1467"/>
                    </a:lnTo>
                    <a:lnTo>
                      <a:pt x="410" y="1457"/>
                    </a:lnTo>
                    <a:lnTo>
                      <a:pt x="419" y="1447"/>
                    </a:lnTo>
                    <a:lnTo>
                      <a:pt x="419" y="1438"/>
                    </a:lnTo>
                    <a:lnTo>
                      <a:pt x="419" y="1428"/>
                    </a:lnTo>
                    <a:lnTo>
                      <a:pt x="410" y="1428"/>
                    </a:lnTo>
                    <a:lnTo>
                      <a:pt x="400" y="1428"/>
                    </a:lnTo>
                    <a:lnTo>
                      <a:pt x="372" y="1419"/>
                    </a:lnTo>
                    <a:lnTo>
                      <a:pt x="362" y="1409"/>
                    </a:lnTo>
                    <a:lnTo>
                      <a:pt x="362" y="1400"/>
                    </a:lnTo>
                    <a:lnTo>
                      <a:pt x="353" y="1390"/>
                    </a:lnTo>
                    <a:lnTo>
                      <a:pt x="343" y="1390"/>
                    </a:lnTo>
                    <a:lnTo>
                      <a:pt x="333" y="1400"/>
                    </a:lnTo>
                    <a:lnTo>
                      <a:pt x="324" y="1409"/>
                    </a:lnTo>
                    <a:lnTo>
                      <a:pt x="315" y="1409"/>
                    </a:lnTo>
                    <a:lnTo>
                      <a:pt x="315" y="1400"/>
                    </a:lnTo>
                    <a:lnTo>
                      <a:pt x="324" y="1400"/>
                    </a:lnTo>
                    <a:lnTo>
                      <a:pt x="315" y="1400"/>
                    </a:lnTo>
                    <a:lnTo>
                      <a:pt x="295" y="1390"/>
                    </a:lnTo>
                    <a:lnTo>
                      <a:pt x="286" y="1400"/>
                    </a:lnTo>
                    <a:lnTo>
                      <a:pt x="276" y="1390"/>
                    </a:lnTo>
                    <a:lnTo>
                      <a:pt x="267" y="1371"/>
                    </a:lnTo>
                    <a:lnTo>
                      <a:pt x="257" y="1371"/>
                    </a:lnTo>
                    <a:lnTo>
                      <a:pt x="248" y="1371"/>
                    </a:lnTo>
                    <a:lnTo>
                      <a:pt x="238" y="1362"/>
                    </a:lnTo>
                    <a:lnTo>
                      <a:pt x="229" y="1362"/>
                    </a:lnTo>
                    <a:lnTo>
                      <a:pt x="229" y="1371"/>
                    </a:lnTo>
                    <a:lnTo>
                      <a:pt x="219" y="1381"/>
                    </a:lnTo>
                    <a:lnTo>
                      <a:pt x="210" y="1419"/>
                    </a:lnTo>
                    <a:lnTo>
                      <a:pt x="210" y="1428"/>
                    </a:lnTo>
                    <a:lnTo>
                      <a:pt x="200" y="1428"/>
                    </a:lnTo>
                    <a:lnTo>
                      <a:pt x="200" y="1438"/>
                    </a:lnTo>
                    <a:lnTo>
                      <a:pt x="200" y="1428"/>
                    </a:lnTo>
                    <a:lnTo>
                      <a:pt x="191" y="1419"/>
                    </a:lnTo>
                    <a:lnTo>
                      <a:pt x="181" y="1409"/>
                    </a:lnTo>
                    <a:lnTo>
                      <a:pt x="181" y="1400"/>
                    </a:lnTo>
                    <a:lnTo>
                      <a:pt x="172" y="1400"/>
                    </a:lnTo>
                    <a:lnTo>
                      <a:pt x="162" y="1390"/>
                    </a:lnTo>
                    <a:lnTo>
                      <a:pt x="162" y="1381"/>
                    </a:lnTo>
                    <a:lnTo>
                      <a:pt x="172" y="1381"/>
                    </a:lnTo>
                    <a:lnTo>
                      <a:pt x="172" y="1371"/>
                    </a:lnTo>
                    <a:lnTo>
                      <a:pt x="152" y="1362"/>
                    </a:lnTo>
                    <a:lnTo>
                      <a:pt x="143" y="1362"/>
                    </a:lnTo>
                    <a:lnTo>
                      <a:pt x="134" y="1362"/>
                    </a:lnTo>
                    <a:lnTo>
                      <a:pt x="134" y="1352"/>
                    </a:lnTo>
                    <a:lnTo>
                      <a:pt x="134" y="1333"/>
                    </a:lnTo>
                    <a:lnTo>
                      <a:pt x="134" y="1324"/>
                    </a:lnTo>
                    <a:lnTo>
                      <a:pt x="143" y="1324"/>
                    </a:lnTo>
                    <a:lnTo>
                      <a:pt x="152" y="1324"/>
                    </a:lnTo>
                    <a:lnTo>
                      <a:pt x="152" y="1305"/>
                    </a:lnTo>
                    <a:lnTo>
                      <a:pt x="143" y="1305"/>
                    </a:lnTo>
                    <a:lnTo>
                      <a:pt x="134" y="1295"/>
                    </a:lnTo>
                    <a:lnTo>
                      <a:pt x="134" y="1286"/>
                    </a:lnTo>
                    <a:lnTo>
                      <a:pt x="134" y="1276"/>
                    </a:lnTo>
                    <a:lnTo>
                      <a:pt x="143" y="1276"/>
                    </a:lnTo>
                    <a:lnTo>
                      <a:pt x="152" y="1267"/>
                    </a:lnTo>
                    <a:lnTo>
                      <a:pt x="152" y="1257"/>
                    </a:lnTo>
                    <a:lnTo>
                      <a:pt x="152" y="1247"/>
                    </a:lnTo>
                    <a:lnTo>
                      <a:pt x="162" y="1247"/>
                    </a:lnTo>
                    <a:lnTo>
                      <a:pt x="162" y="1238"/>
                    </a:lnTo>
                    <a:lnTo>
                      <a:pt x="152" y="1229"/>
                    </a:lnTo>
                    <a:lnTo>
                      <a:pt x="152" y="1219"/>
                    </a:lnTo>
                    <a:lnTo>
                      <a:pt x="152" y="1209"/>
                    </a:lnTo>
                    <a:lnTo>
                      <a:pt x="162" y="1209"/>
                    </a:lnTo>
                    <a:lnTo>
                      <a:pt x="172" y="1200"/>
                    </a:lnTo>
                    <a:lnTo>
                      <a:pt x="172" y="1190"/>
                    </a:lnTo>
                    <a:lnTo>
                      <a:pt x="172" y="1181"/>
                    </a:lnTo>
                    <a:lnTo>
                      <a:pt x="181" y="1181"/>
                    </a:lnTo>
                    <a:lnTo>
                      <a:pt x="191" y="1171"/>
                    </a:lnTo>
                    <a:lnTo>
                      <a:pt x="191" y="1162"/>
                    </a:lnTo>
                    <a:lnTo>
                      <a:pt x="219" y="1171"/>
                    </a:lnTo>
                    <a:lnTo>
                      <a:pt x="229" y="1171"/>
                    </a:lnTo>
                    <a:lnTo>
                      <a:pt x="229" y="1162"/>
                    </a:lnTo>
                    <a:lnTo>
                      <a:pt x="229" y="1152"/>
                    </a:lnTo>
                    <a:lnTo>
                      <a:pt x="210" y="1152"/>
                    </a:lnTo>
                    <a:lnTo>
                      <a:pt x="210" y="1143"/>
                    </a:lnTo>
                    <a:lnTo>
                      <a:pt x="210" y="1124"/>
                    </a:lnTo>
                    <a:lnTo>
                      <a:pt x="219" y="1114"/>
                    </a:lnTo>
                    <a:lnTo>
                      <a:pt x="219" y="1105"/>
                    </a:lnTo>
                    <a:lnTo>
                      <a:pt x="210" y="1105"/>
                    </a:lnTo>
                    <a:lnTo>
                      <a:pt x="210" y="1095"/>
                    </a:lnTo>
                    <a:lnTo>
                      <a:pt x="200" y="1095"/>
                    </a:lnTo>
                    <a:lnTo>
                      <a:pt x="210" y="1076"/>
                    </a:lnTo>
                    <a:lnTo>
                      <a:pt x="210" y="1066"/>
                    </a:lnTo>
                    <a:lnTo>
                      <a:pt x="219" y="1066"/>
                    </a:lnTo>
                    <a:lnTo>
                      <a:pt x="219" y="1057"/>
                    </a:lnTo>
                    <a:lnTo>
                      <a:pt x="238" y="1000"/>
                    </a:lnTo>
                    <a:lnTo>
                      <a:pt x="238" y="990"/>
                    </a:lnTo>
                    <a:lnTo>
                      <a:pt x="248" y="981"/>
                    </a:lnTo>
                    <a:lnTo>
                      <a:pt x="248" y="971"/>
                    </a:lnTo>
                    <a:lnTo>
                      <a:pt x="238" y="971"/>
                    </a:lnTo>
                    <a:lnTo>
                      <a:pt x="229" y="971"/>
                    </a:lnTo>
                    <a:lnTo>
                      <a:pt x="238" y="962"/>
                    </a:lnTo>
                    <a:lnTo>
                      <a:pt x="238" y="952"/>
                    </a:lnTo>
                    <a:lnTo>
                      <a:pt x="257" y="943"/>
                    </a:lnTo>
                    <a:lnTo>
                      <a:pt x="257" y="924"/>
                    </a:lnTo>
                    <a:lnTo>
                      <a:pt x="257" y="914"/>
                    </a:lnTo>
                    <a:lnTo>
                      <a:pt x="257" y="905"/>
                    </a:lnTo>
                    <a:lnTo>
                      <a:pt x="267" y="895"/>
                    </a:lnTo>
                    <a:lnTo>
                      <a:pt x="267" y="886"/>
                    </a:lnTo>
                    <a:lnTo>
                      <a:pt x="276" y="876"/>
                    </a:lnTo>
                    <a:lnTo>
                      <a:pt x="276" y="866"/>
                    </a:lnTo>
                    <a:lnTo>
                      <a:pt x="286" y="866"/>
                    </a:lnTo>
                    <a:lnTo>
                      <a:pt x="286" y="857"/>
                    </a:lnTo>
                    <a:lnTo>
                      <a:pt x="286" y="848"/>
                    </a:lnTo>
                    <a:lnTo>
                      <a:pt x="295" y="838"/>
                    </a:lnTo>
                    <a:lnTo>
                      <a:pt x="295" y="828"/>
                    </a:lnTo>
                    <a:lnTo>
                      <a:pt x="295" y="838"/>
                    </a:lnTo>
                    <a:lnTo>
                      <a:pt x="305" y="838"/>
                    </a:lnTo>
                    <a:lnTo>
                      <a:pt x="315" y="838"/>
                    </a:lnTo>
                    <a:lnTo>
                      <a:pt x="324" y="838"/>
                    </a:lnTo>
                    <a:lnTo>
                      <a:pt x="333" y="838"/>
                    </a:lnTo>
                    <a:lnTo>
                      <a:pt x="343" y="838"/>
                    </a:lnTo>
                    <a:lnTo>
                      <a:pt x="353" y="819"/>
                    </a:lnTo>
                    <a:lnTo>
                      <a:pt x="372" y="790"/>
                    </a:lnTo>
                    <a:lnTo>
                      <a:pt x="381" y="781"/>
                    </a:lnTo>
                    <a:lnTo>
                      <a:pt x="391" y="781"/>
                    </a:lnTo>
                    <a:lnTo>
                      <a:pt x="400" y="781"/>
                    </a:lnTo>
                    <a:lnTo>
                      <a:pt x="410" y="781"/>
                    </a:lnTo>
                    <a:lnTo>
                      <a:pt x="429" y="781"/>
                    </a:lnTo>
                    <a:lnTo>
                      <a:pt x="438" y="781"/>
                    </a:lnTo>
                    <a:lnTo>
                      <a:pt x="457" y="800"/>
                    </a:lnTo>
                    <a:lnTo>
                      <a:pt x="457" y="809"/>
                    </a:lnTo>
                    <a:lnTo>
                      <a:pt x="457" y="819"/>
                    </a:lnTo>
                    <a:lnTo>
                      <a:pt x="467" y="809"/>
                    </a:lnTo>
                    <a:lnTo>
                      <a:pt x="476" y="809"/>
                    </a:lnTo>
                    <a:lnTo>
                      <a:pt x="476" y="800"/>
                    </a:lnTo>
                    <a:lnTo>
                      <a:pt x="476" y="790"/>
                    </a:lnTo>
                    <a:lnTo>
                      <a:pt x="486" y="781"/>
                    </a:lnTo>
                    <a:lnTo>
                      <a:pt x="495" y="781"/>
                    </a:lnTo>
                    <a:lnTo>
                      <a:pt x="495" y="771"/>
                    </a:lnTo>
                    <a:lnTo>
                      <a:pt x="495" y="762"/>
                    </a:lnTo>
                    <a:lnTo>
                      <a:pt x="495" y="752"/>
                    </a:lnTo>
                    <a:lnTo>
                      <a:pt x="476" y="743"/>
                    </a:lnTo>
                    <a:lnTo>
                      <a:pt x="476" y="733"/>
                    </a:lnTo>
                    <a:lnTo>
                      <a:pt x="486" y="724"/>
                    </a:lnTo>
                    <a:lnTo>
                      <a:pt x="495" y="724"/>
                    </a:lnTo>
                    <a:lnTo>
                      <a:pt x="495" y="705"/>
                    </a:lnTo>
                    <a:lnTo>
                      <a:pt x="486" y="695"/>
                    </a:lnTo>
                    <a:lnTo>
                      <a:pt x="486" y="685"/>
                    </a:lnTo>
                    <a:lnTo>
                      <a:pt x="495" y="676"/>
                    </a:lnTo>
                    <a:lnTo>
                      <a:pt x="495" y="667"/>
                    </a:lnTo>
                    <a:lnTo>
                      <a:pt x="505" y="667"/>
                    </a:lnTo>
                    <a:lnTo>
                      <a:pt x="515" y="667"/>
                    </a:lnTo>
                    <a:lnTo>
                      <a:pt x="533" y="657"/>
                    </a:lnTo>
                    <a:lnTo>
                      <a:pt x="543" y="647"/>
                    </a:lnTo>
                    <a:lnTo>
                      <a:pt x="543" y="638"/>
                    </a:lnTo>
                    <a:lnTo>
                      <a:pt x="553" y="628"/>
                    </a:lnTo>
                    <a:lnTo>
                      <a:pt x="553" y="619"/>
                    </a:lnTo>
                    <a:lnTo>
                      <a:pt x="562" y="609"/>
                    </a:lnTo>
                    <a:lnTo>
                      <a:pt x="572" y="600"/>
                    </a:lnTo>
                    <a:lnTo>
                      <a:pt x="572" y="590"/>
                    </a:lnTo>
                    <a:lnTo>
                      <a:pt x="572" y="581"/>
                    </a:lnTo>
                    <a:lnTo>
                      <a:pt x="562" y="581"/>
                    </a:lnTo>
                    <a:lnTo>
                      <a:pt x="562" y="571"/>
                    </a:lnTo>
                    <a:lnTo>
                      <a:pt x="572" y="571"/>
                    </a:lnTo>
                    <a:lnTo>
                      <a:pt x="562" y="562"/>
                    </a:lnTo>
                    <a:lnTo>
                      <a:pt x="553" y="571"/>
                    </a:lnTo>
                    <a:lnTo>
                      <a:pt x="543" y="571"/>
                    </a:lnTo>
                    <a:lnTo>
                      <a:pt x="543" y="562"/>
                    </a:lnTo>
                    <a:lnTo>
                      <a:pt x="533" y="552"/>
                    </a:lnTo>
                    <a:lnTo>
                      <a:pt x="515" y="533"/>
                    </a:lnTo>
                    <a:lnTo>
                      <a:pt x="505" y="543"/>
                    </a:lnTo>
                    <a:lnTo>
                      <a:pt x="505" y="552"/>
                    </a:lnTo>
                    <a:lnTo>
                      <a:pt x="495" y="552"/>
                    </a:lnTo>
                    <a:lnTo>
                      <a:pt x="486" y="552"/>
                    </a:lnTo>
                    <a:lnTo>
                      <a:pt x="486" y="562"/>
                    </a:lnTo>
                    <a:lnTo>
                      <a:pt x="476" y="571"/>
                    </a:lnTo>
                    <a:lnTo>
                      <a:pt x="467" y="581"/>
                    </a:lnTo>
                    <a:lnTo>
                      <a:pt x="457" y="590"/>
                    </a:lnTo>
                    <a:lnTo>
                      <a:pt x="448" y="600"/>
                    </a:lnTo>
                    <a:lnTo>
                      <a:pt x="438" y="600"/>
                    </a:lnTo>
                    <a:lnTo>
                      <a:pt x="429" y="600"/>
                    </a:lnTo>
                    <a:lnTo>
                      <a:pt x="419" y="609"/>
                    </a:lnTo>
                    <a:lnTo>
                      <a:pt x="410" y="619"/>
                    </a:lnTo>
                    <a:lnTo>
                      <a:pt x="391" y="619"/>
                    </a:lnTo>
                    <a:lnTo>
                      <a:pt x="381" y="609"/>
                    </a:lnTo>
                    <a:lnTo>
                      <a:pt x="372" y="609"/>
                    </a:lnTo>
                    <a:lnTo>
                      <a:pt x="362" y="609"/>
                    </a:lnTo>
                    <a:lnTo>
                      <a:pt x="353" y="609"/>
                    </a:lnTo>
                    <a:lnTo>
                      <a:pt x="333" y="619"/>
                    </a:lnTo>
                    <a:lnTo>
                      <a:pt x="324" y="619"/>
                    </a:lnTo>
                    <a:lnTo>
                      <a:pt x="315" y="619"/>
                    </a:lnTo>
                    <a:lnTo>
                      <a:pt x="305" y="619"/>
                    </a:lnTo>
                    <a:lnTo>
                      <a:pt x="295" y="619"/>
                    </a:lnTo>
                    <a:lnTo>
                      <a:pt x="295" y="628"/>
                    </a:lnTo>
                    <a:lnTo>
                      <a:pt x="276" y="638"/>
                    </a:lnTo>
                    <a:lnTo>
                      <a:pt x="267" y="638"/>
                    </a:lnTo>
                    <a:lnTo>
                      <a:pt x="257" y="619"/>
                    </a:lnTo>
                    <a:lnTo>
                      <a:pt x="248" y="619"/>
                    </a:lnTo>
                    <a:lnTo>
                      <a:pt x="238" y="609"/>
                    </a:lnTo>
                    <a:lnTo>
                      <a:pt x="219" y="600"/>
                    </a:lnTo>
                    <a:lnTo>
                      <a:pt x="191" y="600"/>
                    </a:lnTo>
                    <a:lnTo>
                      <a:pt x="191" y="609"/>
                    </a:lnTo>
                    <a:lnTo>
                      <a:pt x="181" y="609"/>
                    </a:lnTo>
                    <a:lnTo>
                      <a:pt x="181" y="619"/>
                    </a:lnTo>
                    <a:lnTo>
                      <a:pt x="162" y="619"/>
                    </a:lnTo>
                    <a:lnTo>
                      <a:pt x="152" y="619"/>
                    </a:lnTo>
                    <a:lnTo>
                      <a:pt x="134" y="628"/>
                    </a:lnTo>
                    <a:lnTo>
                      <a:pt x="134" y="638"/>
                    </a:lnTo>
                    <a:lnTo>
                      <a:pt x="124" y="638"/>
                    </a:lnTo>
                    <a:lnTo>
                      <a:pt x="124" y="628"/>
                    </a:lnTo>
                    <a:lnTo>
                      <a:pt x="114" y="628"/>
                    </a:lnTo>
                    <a:lnTo>
                      <a:pt x="114" y="619"/>
                    </a:lnTo>
                    <a:lnTo>
                      <a:pt x="114" y="609"/>
                    </a:lnTo>
                    <a:lnTo>
                      <a:pt x="105" y="609"/>
                    </a:lnTo>
                    <a:lnTo>
                      <a:pt x="105" y="600"/>
                    </a:lnTo>
                    <a:lnTo>
                      <a:pt x="105" y="590"/>
                    </a:lnTo>
                    <a:lnTo>
                      <a:pt x="95" y="590"/>
                    </a:lnTo>
                    <a:lnTo>
                      <a:pt x="95" y="581"/>
                    </a:lnTo>
                    <a:lnTo>
                      <a:pt x="95" y="562"/>
                    </a:lnTo>
                    <a:lnTo>
                      <a:pt x="95" y="552"/>
                    </a:lnTo>
                    <a:lnTo>
                      <a:pt x="76" y="533"/>
                    </a:lnTo>
                    <a:lnTo>
                      <a:pt x="67" y="533"/>
                    </a:lnTo>
                    <a:lnTo>
                      <a:pt x="67" y="524"/>
                    </a:lnTo>
                    <a:lnTo>
                      <a:pt x="76" y="524"/>
                    </a:lnTo>
                    <a:lnTo>
                      <a:pt x="76" y="514"/>
                    </a:lnTo>
                    <a:lnTo>
                      <a:pt x="67" y="514"/>
                    </a:lnTo>
                    <a:lnTo>
                      <a:pt x="57" y="514"/>
                    </a:lnTo>
                    <a:lnTo>
                      <a:pt x="57" y="505"/>
                    </a:lnTo>
                    <a:lnTo>
                      <a:pt x="48" y="495"/>
                    </a:lnTo>
                    <a:lnTo>
                      <a:pt x="38" y="486"/>
                    </a:lnTo>
                    <a:lnTo>
                      <a:pt x="38" y="476"/>
                    </a:lnTo>
                    <a:lnTo>
                      <a:pt x="29" y="476"/>
                    </a:lnTo>
                    <a:lnTo>
                      <a:pt x="19" y="467"/>
                    </a:lnTo>
                    <a:lnTo>
                      <a:pt x="10" y="457"/>
                    </a:lnTo>
                    <a:lnTo>
                      <a:pt x="0" y="447"/>
                    </a:lnTo>
                    <a:lnTo>
                      <a:pt x="0" y="438"/>
                    </a:lnTo>
                    <a:lnTo>
                      <a:pt x="0" y="429"/>
                    </a:lnTo>
                    <a:lnTo>
                      <a:pt x="10" y="429"/>
                    </a:lnTo>
                    <a:lnTo>
                      <a:pt x="10" y="419"/>
                    </a:lnTo>
                    <a:lnTo>
                      <a:pt x="29" y="409"/>
                    </a:lnTo>
                    <a:lnTo>
                      <a:pt x="29" y="400"/>
                    </a:lnTo>
                    <a:lnTo>
                      <a:pt x="29" y="390"/>
                    </a:lnTo>
                    <a:lnTo>
                      <a:pt x="19" y="381"/>
                    </a:lnTo>
                    <a:lnTo>
                      <a:pt x="19" y="362"/>
                    </a:lnTo>
                    <a:lnTo>
                      <a:pt x="19" y="352"/>
                    </a:lnTo>
                    <a:lnTo>
                      <a:pt x="19" y="343"/>
                    </a:lnTo>
                    <a:lnTo>
                      <a:pt x="29" y="343"/>
                    </a:lnTo>
                    <a:lnTo>
                      <a:pt x="29" y="333"/>
                    </a:lnTo>
                    <a:lnTo>
                      <a:pt x="38" y="333"/>
                    </a:lnTo>
                    <a:lnTo>
                      <a:pt x="48" y="333"/>
                    </a:lnTo>
                    <a:lnTo>
                      <a:pt x="48" y="324"/>
                    </a:lnTo>
                    <a:lnTo>
                      <a:pt x="48" y="314"/>
                    </a:lnTo>
                    <a:lnTo>
                      <a:pt x="48" y="304"/>
                    </a:lnTo>
                    <a:lnTo>
                      <a:pt x="57" y="304"/>
                    </a:lnTo>
                    <a:lnTo>
                      <a:pt x="57" y="295"/>
                    </a:lnTo>
                    <a:lnTo>
                      <a:pt x="67" y="295"/>
                    </a:lnTo>
                    <a:lnTo>
                      <a:pt x="76" y="295"/>
                    </a:lnTo>
                    <a:lnTo>
                      <a:pt x="95" y="276"/>
                    </a:lnTo>
                    <a:lnTo>
                      <a:pt x="105" y="276"/>
                    </a:lnTo>
                    <a:lnTo>
                      <a:pt x="114" y="276"/>
                    </a:lnTo>
                    <a:lnTo>
                      <a:pt x="124" y="276"/>
                    </a:lnTo>
                    <a:lnTo>
                      <a:pt x="124" y="286"/>
                    </a:lnTo>
                    <a:lnTo>
                      <a:pt x="134" y="286"/>
                    </a:lnTo>
                    <a:lnTo>
                      <a:pt x="152" y="295"/>
                    </a:lnTo>
                    <a:lnTo>
                      <a:pt x="152" y="304"/>
                    </a:lnTo>
                    <a:lnTo>
                      <a:pt x="162" y="304"/>
                    </a:lnTo>
                    <a:lnTo>
                      <a:pt x="200" y="314"/>
                    </a:lnTo>
                    <a:lnTo>
                      <a:pt x="219" y="324"/>
                    </a:lnTo>
                    <a:lnTo>
                      <a:pt x="219" y="333"/>
                    </a:lnTo>
                    <a:lnTo>
                      <a:pt x="219" y="343"/>
                    </a:lnTo>
                    <a:lnTo>
                      <a:pt x="229" y="343"/>
                    </a:lnTo>
                    <a:lnTo>
                      <a:pt x="229" y="352"/>
                    </a:lnTo>
                    <a:lnTo>
                      <a:pt x="238" y="352"/>
                    </a:lnTo>
                    <a:lnTo>
                      <a:pt x="238" y="362"/>
                    </a:lnTo>
                    <a:lnTo>
                      <a:pt x="229" y="362"/>
                    </a:lnTo>
                    <a:lnTo>
                      <a:pt x="210" y="371"/>
                    </a:lnTo>
                    <a:lnTo>
                      <a:pt x="210" y="362"/>
                    </a:lnTo>
                    <a:lnTo>
                      <a:pt x="200" y="362"/>
                    </a:lnTo>
                    <a:lnTo>
                      <a:pt x="191" y="362"/>
                    </a:lnTo>
                    <a:lnTo>
                      <a:pt x="200" y="371"/>
                    </a:lnTo>
                    <a:lnTo>
                      <a:pt x="200" y="381"/>
                    </a:lnTo>
                    <a:lnTo>
                      <a:pt x="200" y="390"/>
                    </a:lnTo>
                    <a:lnTo>
                      <a:pt x="200" y="400"/>
                    </a:lnTo>
                    <a:lnTo>
                      <a:pt x="200" y="409"/>
                    </a:lnTo>
                    <a:lnTo>
                      <a:pt x="191" y="409"/>
                    </a:lnTo>
                    <a:lnTo>
                      <a:pt x="191" y="419"/>
                    </a:lnTo>
                    <a:lnTo>
                      <a:pt x="191" y="429"/>
                    </a:lnTo>
                    <a:lnTo>
                      <a:pt x="181" y="429"/>
                    </a:lnTo>
                    <a:lnTo>
                      <a:pt x="181" y="438"/>
                    </a:lnTo>
                    <a:lnTo>
                      <a:pt x="172" y="438"/>
                    </a:lnTo>
                    <a:lnTo>
                      <a:pt x="172" y="447"/>
                    </a:lnTo>
                    <a:lnTo>
                      <a:pt x="181" y="447"/>
                    </a:lnTo>
                    <a:lnTo>
                      <a:pt x="181" y="457"/>
                    </a:lnTo>
                    <a:lnTo>
                      <a:pt x="191" y="447"/>
                    </a:lnTo>
                    <a:lnTo>
                      <a:pt x="200" y="447"/>
                    </a:lnTo>
                    <a:lnTo>
                      <a:pt x="210" y="447"/>
                    </a:lnTo>
                    <a:lnTo>
                      <a:pt x="200" y="438"/>
                    </a:lnTo>
                    <a:lnTo>
                      <a:pt x="210" y="438"/>
                    </a:lnTo>
                    <a:lnTo>
                      <a:pt x="210" y="429"/>
                    </a:lnTo>
                    <a:lnTo>
                      <a:pt x="210" y="419"/>
                    </a:lnTo>
                    <a:lnTo>
                      <a:pt x="219" y="419"/>
                    </a:lnTo>
                    <a:lnTo>
                      <a:pt x="219" y="409"/>
                    </a:lnTo>
                    <a:lnTo>
                      <a:pt x="229" y="409"/>
                    </a:lnTo>
                    <a:lnTo>
                      <a:pt x="238" y="400"/>
                    </a:lnTo>
                    <a:lnTo>
                      <a:pt x="229" y="400"/>
                    </a:lnTo>
                    <a:lnTo>
                      <a:pt x="229" y="390"/>
                    </a:lnTo>
                    <a:lnTo>
                      <a:pt x="257" y="381"/>
                    </a:lnTo>
                    <a:lnTo>
                      <a:pt x="267" y="381"/>
                    </a:lnTo>
                    <a:lnTo>
                      <a:pt x="276" y="381"/>
                    </a:lnTo>
                    <a:lnTo>
                      <a:pt x="276" y="390"/>
                    </a:lnTo>
                    <a:lnTo>
                      <a:pt x="276" y="400"/>
                    </a:lnTo>
                    <a:lnTo>
                      <a:pt x="267" y="409"/>
                    </a:lnTo>
                    <a:lnTo>
                      <a:pt x="276" y="419"/>
                    </a:lnTo>
                    <a:lnTo>
                      <a:pt x="286" y="429"/>
                    </a:lnTo>
                    <a:lnTo>
                      <a:pt x="276" y="429"/>
                    </a:lnTo>
                    <a:lnTo>
                      <a:pt x="267" y="438"/>
                    </a:lnTo>
                    <a:lnTo>
                      <a:pt x="267" y="447"/>
                    </a:lnTo>
                    <a:lnTo>
                      <a:pt x="276" y="447"/>
                    </a:lnTo>
                    <a:lnTo>
                      <a:pt x="295" y="438"/>
                    </a:lnTo>
                    <a:lnTo>
                      <a:pt x="295" y="447"/>
                    </a:lnTo>
                    <a:lnTo>
                      <a:pt x="295" y="457"/>
                    </a:lnTo>
                    <a:lnTo>
                      <a:pt x="295" y="467"/>
                    </a:lnTo>
                    <a:lnTo>
                      <a:pt x="305" y="467"/>
                    </a:lnTo>
                    <a:lnTo>
                      <a:pt x="315" y="476"/>
                    </a:lnTo>
                    <a:lnTo>
                      <a:pt x="353" y="457"/>
                    </a:lnTo>
                    <a:lnTo>
                      <a:pt x="362" y="457"/>
                    </a:lnTo>
                    <a:lnTo>
                      <a:pt x="362" y="447"/>
                    </a:lnTo>
                    <a:lnTo>
                      <a:pt x="353" y="429"/>
                    </a:lnTo>
                    <a:lnTo>
                      <a:pt x="353" y="419"/>
                    </a:lnTo>
                    <a:lnTo>
                      <a:pt x="333" y="409"/>
                    </a:lnTo>
                    <a:lnTo>
                      <a:pt x="324" y="409"/>
                    </a:lnTo>
                    <a:lnTo>
                      <a:pt x="315" y="400"/>
                    </a:lnTo>
                    <a:lnTo>
                      <a:pt x="324" y="390"/>
                    </a:lnTo>
                    <a:lnTo>
                      <a:pt x="333" y="390"/>
                    </a:lnTo>
                    <a:lnTo>
                      <a:pt x="343" y="390"/>
                    </a:lnTo>
                    <a:lnTo>
                      <a:pt x="343" y="400"/>
                    </a:lnTo>
                    <a:lnTo>
                      <a:pt x="343" y="409"/>
                    </a:lnTo>
                    <a:lnTo>
                      <a:pt x="353" y="409"/>
                    </a:lnTo>
                    <a:lnTo>
                      <a:pt x="353" y="400"/>
                    </a:lnTo>
                    <a:lnTo>
                      <a:pt x="372" y="390"/>
                    </a:lnTo>
                    <a:lnTo>
                      <a:pt x="372" y="381"/>
                    </a:lnTo>
                    <a:lnTo>
                      <a:pt x="353" y="381"/>
                    </a:lnTo>
                    <a:lnTo>
                      <a:pt x="353" y="371"/>
                    </a:lnTo>
                    <a:lnTo>
                      <a:pt x="362" y="371"/>
                    </a:lnTo>
                    <a:lnTo>
                      <a:pt x="362" y="362"/>
                    </a:lnTo>
                    <a:lnTo>
                      <a:pt x="381" y="371"/>
                    </a:lnTo>
                    <a:lnTo>
                      <a:pt x="391" y="371"/>
                    </a:lnTo>
                    <a:lnTo>
                      <a:pt x="400" y="371"/>
                    </a:lnTo>
                    <a:lnTo>
                      <a:pt x="400" y="362"/>
                    </a:lnTo>
                    <a:lnTo>
                      <a:pt x="391" y="362"/>
                    </a:lnTo>
                    <a:lnTo>
                      <a:pt x="391" y="352"/>
                    </a:lnTo>
                    <a:lnTo>
                      <a:pt x="410" y="352"/>
                    </a:lnTo>
                    <a:lnTo>
                      <a:pt x="410" y="362"/>
                    </a:lnTo>
                    <a:lnTo>
                      <a:pt x="410" y="371"/>
                    </a:lnTo>
                    <a:lnTo>
                      <a:pt x="410" y="381"/>
                    </a:lnTo>
                    <a:lnTo>
                      <a:pt x="410" y="390"/>
                    </a:lnTo>
                    <a:lnTo>
                      <a:pt x="438" y="371"/>
                    </a:lnTo>
                    <a:lnTo>
                      <a:pt x="448" y="371"/>
                    </a:lnTo>
                    <a:lnTo>
                      <a:pt x="448" y="362"/>
                    </a:lnTo>
                    <a:lnTo>
                      <a:pt x="457" y="362"/>
                    </a:lnTo>
                    <a:lnTo>
                      <a:pt x="457" y="352"/>
                    </a:lnTo>
                    <a:lnTo>
                      <a:pt x="457" y="343"/>
                    </a:lnTo>
                    <a:lnTo>
                      <a:pt x="467" y="333"/>
                    </a:lnTo>
                    <a:lnTo>
                      <a:pt x="467" y="324"/>
                    </a:lnTo>
                    <a:lnTo>
                      <a:pt x="476" y="324"/>
                    </a:lnTo>
                    <a:lnTo>
                      <a:pt x="486" y="324"/>
                    </a:lnTo>
                    <a:lnTo>
                      <a:pt x="495" y="324"/>
                    </a:lnTo>
                    <a:lnTo>
                      <a:pt x="505" y="324"/>
                    </a:lnTo>
                    <a:lnTo>
                      <a:pt x="515" y="324"/>
                    </a:lnTo>
                    <a:lnTo>
                      <a:pt x="524" y="324"/>
                    </a:lnTo>
                    <a:lnTo>
                      <a:pt x="524" y="333"/>
                    </a:lnTo>
                    <a:lnTo>
                      <a:pt x="533" y="333"/>
                    </a:lnTo>
                    <a:lnTo>
                      <a:pt x="533" y="324"/>
                    </a:lnTo>
                    <a:lnTo>
                      <a:pt x="553" y="324"/>
                    </a:lnTo>
                    <a:lnTo>
                      <a:pt x="553" y="314"/>
                    </a:lnTo>
                    <a:lnTo>
                      <a:pt x="562" y="314"/>
                    </a:lnTo>
                    <a:lnTo>
                      <a:pt x="562" y="304"/>
                    </a:lnTo>
                    <a:lnTo>
                      <a:pt x="572" y="304"/>
                    </a:lnTo>
                    <a:lnTo>
                      <a:pt x="572" y="295"/>
                    </a:lnTo>
                    <a:lnTo>
                      <a:pt x="543" y="295"/>
                    </a:lnTo>
                    <a:lnTo>
                      <a:pt x="543" y="286"/>
                    </a:lnTo>
                    <a:lnTo>
                      <a:pt x="543" y="276"/>
                    </a:lnTo>
                    <a:lnTo>
                      <a:pt x="533" y="266"/>
                    </a:lnTo>
                    <a:lnTo>
                      <a:pt x="524" y="266"/>
                    </a:lnTo>
                    <a:lnTo>
                      <a:pt x="524" y="276"/>
                    </a:lnTo>
                    <a:lnTo>
                      <a:pt x="495" y="286"/>
                    </a:lnTo>
                    <a:lnTo>
                      <a:pt x="495" y="276"/>
                    </a:lnTo>
                    <a:lnTo>
                      <a:pt x="495" y="266"/>
                    </a:lnTo>
                    <a:lnTo>
                      <a:pt x="515" y="257"/>
                    </a:lnTo>
                    <a:lnTo>
                      <a:pt x="505" y="238"/>
                    </a:lnTo>
                    <a:lnTo>
                      <a:pt x="515" y="228"/>
                    </a:lnTo>
                    <a:lnTo>
                      <a:pt x="515" y="219"/>
                    </a:lnTo>
                    <a:lnTo>
                      <a:pt x="524" y="219"/>
                    </a:lnTo>
                    <a:lnTo>
                      <a:pt x="524" y="209"/>
                    </a:lnTo>
                    <a:lnTo>
                      <a:pt x="515" y="209"/>
                    </a:lnTo>
                    <a:lnTo>
                      <a:pt x="505" y="200"/>
                    </a:lnTo>
                    <a:lnTo>
                      <a:pt x="495" y="200"/>
                    </a:lnTo>
                    <a:lnTo>
                      <a:pt x="495" y="190"/>
                    </a:lnTo>
                    <a:lnTo>
                      <a:pt x="505" y="190"/>
                    </a:lnTo>
                    <a:lnTo>
                      <a:pt x="505" y="181"/>
                    </a:lnTo>
                    <a:lnTo>
                      <a:pt x="505" y="171"/>
                    </a:lnTo>
                    <a:lnTo>
                      <a:pt x="515" y="162"/>
                    </a:lnTo>
                    <a:lnTo>
                      <a:pt x="515" y="143"/>
                    </a:lnTo>
                    <a:lnTo>
                      <a:pt x="515" y="123"/>
                    </a:lnTo>
                    <a:lnTo>
                      <a:pt x="524" y="114"/>
                    </a:lnTo>
                    <a:lnTo>
                      <a:pt x="533" y="114"/>
                    </a:lnTo>
                    <a:lnTo>
                      <a:pt x="543" y="105"/>
                    </a:lnTo>
                    <a:lnTo>
                      <a:pt x="543" y="95"/>
                    </a:lnTo>
                    <a:lnTo>
                      <a:pt x="553" y="86"/>
                    </a:lnTo>
                    <a:lnTo>
                      <a:pt x="543" y="76"/>
                    </a:lnTo>
                    <a:lnTo>
                      <a:pt x="533" y="76"/>
                    </a:lnTo>
                    <a:lnTo>
                      <a:pt x="524" y="76"/>
                    </a:lnTo>
                    <a:lnTo>
                      <a:pt x="524" y="66"/>
                    </a:lnTo>
                    <a:lnTo>
                      <a:pt x="505" y="66"/>
                    </a:lnTo>
                    <a:lnTo>
                      <a:pt x="495" y="57"/>
                    </a:lnTo>
                    <a:lnTo>
                      <a:pt x="495" y="48"/>
                    </a:lnTo>
                    <a:lnTo>
                      <a:pt x="495" y="38"/>
                    </a:lnTo>
                    <a:lnTo>
                      <a:pt x="515" y="38"/>
                    </a:lnTo>
                    <a:lnTo>
                      <a:pt x="515" y="48"/>
                    </a:lnTo>
                    <a:lnTo>
                      <a:pt x="524" y="48"/>
                    </a:lnTo>
                    <a:lnTo>
                      <a:pt x="533" y="38"/>
                    </a:lnTo>
                    <a:lnTo>
                      <a:pt x="533" y="28"/>
                    </a:lnTo>
                    <a:lnTo>
                      <a:pt x="533" y="19"/>
                    </a:lnTo>
                    <a:lnTo>
                      <a:pt x="524" y="9"/>
                    </a:lnTo>
                    <a:lnTo>
                      <a:pt x="533" y="9"/>
                    </a:lnTo>
                    <a:lnTo>
                      <a:pt x="543" y="0"/>
                    </a:lnTo>
                    <a:lnTo>
                      <a:pt x="553" y="0"/>
                    </a:lnTo>
                    <a:lnTo>
                      <a:pt x="562" y="9"/>
                    </a:lnTo>
                    <a:lnTo>
                      <a:pt x="572" y="9"/>
                    </a:lnTo>
                    <a:lnTo>
                      <a:pt x="572" y="19"/>
                    </a:lnTo>
                    <a:lnTo>
                      <a:pt x="648" y="38"/>
                    </a:lnTo>
                    <a:lnTo>
                      <a:pt x="638" y="48"/>
                    </a:lnTo>
                    <a:lnTo>
                      <a:pt x="629" y="57"/>
                    </a:lnTo>
                    <a:lnTo>
                      <a:pt x="638" y="57"/>
                    </a:lnTo>
                    <a:lnTo>
                      <a:pt x="657" y="66"/>
                    </a:lnTo>
                    <a:lnTo>
                      <a:pt x="676" y="66"/>
                    </a:lnTo>
                    <a:lnTo>
                      <a:pt x="686" y="66"/>
                    </a:lnTo>
                    <a:lnTo>
                      <a:pt x="696" y="66"/>
                    </a:lnTo>
                    <a:lnTo>
                      <a:pt x="705" y="76"/>
                    </a:lnTo>
                    <a:lnTo>
                      <a:pt x="714" y="86"/>
                    </a:lnTo>
                    <a:lnTo>
                      <a:pt x="724" y="86"/>
                    </a:lnTo>
                    <a:lnTo>
                      <a:pt x="734" y="95"/>
                    </a:lnTo>
                    <a:lnTo>
                      <a:pt x="743" y="95"/>
                    </a:lnTo>
                    <a:lnTo>
                      <a:pt x="753" y="95"/>
                    </a:lnTo>
                    <a:lnTo>
                      <a:pt x="762" y="95"/>
                    </a:lnTo>
                    <a:lnTo>
                      <a:pt x="772" y="95"/>
                    </a:lnTo>
                    <a:lnTo>
                      <a:pt x="791" y="95"/>
                    </a:lnTo>
                    <a:lnTo>
                      <a:pt x="800" y="95"/>
                    </a:lnTo>
                    <a:lnTo>
                      <a:pt x="810" y="105"/>
                    </a:lnTo>
                    <a:lnTo>
                      <a:pt x="819" y="114"/>
                    </a:lnTo>
                    <a:lnTo>
                      <a:pt x="838" y="114"/>
                    </a:lnTo>
                    <a:lnTo>
                      <a:pt x="848" y="114"/>
                    </a:lnTo>
                    <a:lnTo>
                      <a:pt x="857" y="114"/>
                    </a:lnTo>
                    <a:lnTo>
                      <a:pt x="857" y="123"/>
                    </a:lnTo>
                    <a:lnTo>
                      <a:pt x="867" y="123"/>
                    </a:lnTo>
                    <a:lnTo>
                      <a:pt x="876" y="133"/>
                    </a:lnTo>
                    <a:lnTo>
                      <a:pt x="886" y="133"/>
                    </a:lnTo>
                    <a:lnTo>
                      <a:pt x="895" y="133"/>
                    </a:lnTo>
                    <a:lnTo>
                      <a:pt x="905" y="133"/>
                    </a:lnTo>
                    <a:lnTo>
                      <a:pt x="905" y="143"/>
                    </a:lnTo>
                    <a:lnTo>
                      <a:pt x="914" y="143"/>
                    </a:lnTo>
                    <a:lnTo>
                      <a:pt x="934" y="143"/>
                    </a:lnTo>
                    <a:lnTo>
                      <a:pt x="934" y="133"/>
                    </a:lnTo>
                    <a:lnTo>
                      <a:pt x="934" y="123"/>
                    </a:lnTo>
                    <a:lnTo>
                      <a:pt x="934" y="114"/>
                    </a:lnTo>
                    <a:lnTo>
                      <a:pt x="924" y="95"/>
                    </a:lnTo>
                    <a:lnTo>
                      <a:pt x="943" y="76"/>
                    </a:lnTo>
                    <a:lnTo>
                      <a:pt x="952" y="95"/>
                    </a:lnTo>
                    <a:lnTo>
                      <a:pt x="962" y="95"/>
                    </a:lnTo>
                    <a:lnTo>
                      <a:pt x="962" y="105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97" name="Freeform 40">
                <a:extLst>
                  <a:ext uri="{FF2B5EF4-FFF2-40B4-BE49-F238E27FC236}">
                    <a16:creationId xmlns:a16="http://schemas.microsoft.com/office/drawing/2014/main" id="{DD822FBA-EA1D-0044-B482-BF57C8940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5050" y="6400800"/>
                <a:ext cx="514350" cy="333375"/>
              </a:xfrm>
              <a:custGeom>
                <a:avLst/>
                <a:gdLst>
                  <a:gd name="T0" fmla="*/ 270673 w 1429"/>
                  <a:gd name="T1" fmla="*/ 27751 h 925"/>
                  <a:gd name="T2" fmla="*/ 267433 w 1429"/>
                  <a:gd name="T3" fmla="*/ 41447 h 925"/>
                  <a:gd name="T4" fmla="*/ 270673 w 1429"/>
                  <a:gd name="T5" fmla="*/ 58386 h 925"/>
                  <a:gd name="T6" fmla="*/ 277511 w 1429"/>
                  <a:gd name="T7" fmla="*/ 68837 h 925"/>
                  <a:gd name="T8" fmla="*/ 308466 w 1429"/>
                  <a:gd name="T9" fmla="*/ 96228 h 925"/>
                  <a:gd name="T10" fmla="*/ 332582 w 1429"/>
                  <a:gd name="T11" fmla="*/ 127223 h 925"/>
                  <a:gd name="T12" fmla="*/ 353098 w 1429"/>
                  <a:gd name="T13" fmla="*/ 130827 h 925"/>
                  <a:gd name="T14" fmla="*/ 383693 w 1429"/>
                  <a:gd name="T15" fmla="*/ 134071 h 925"/>
                  <a:gd name="T16" fmla="*/ 407809 w 1429"/>
                  <a:gd name="T17" fmla="*/ 147766 h 925"/>
                  <a:gd name="T18" fmla="*/ 452441 w 1429"/>
                  <a:gd name="T19" fmla="*/ 188852 h 925"/>
                  <a:gd name="T20" fmla="*/ 479796 w 1429"/>
                  <a:gd name="T21" fmla="*/ 209396 h 925"/>
                  <a:gd name="T22" fmla="*/ 493474 w 1429"/>
                  <a:gd name="T23" fmla="*/ 226695 h 925"/>
                  <a:gd name="T24" fmla="*/ 507151 w 1429"/>
                  <a:gd name="T25" fmla="*/ 240390 h 925"/>
                  <a:gd name="T26" fmla="*/ 500312 w 1429"/>
                  <a:gd name="T27" fmla="*/ 264538 h 925"/>
                  <a:gd name="T28" fmla="*/ 469718 w 1429"/>
                  <a:gd name="T29" fmla="*/ 267781 h 925"/>
                  <a:gd name="T30" fmla="*/ 442003 w 1429"/>
                  <a:gd name="T31" fmla="*/ 285081 h 925"/>
                  <a:gd name="T32" fmla="*/ 376854 w 1429"/>
                  <a:gd name="T33" fmla="*/ 298776 h 925"/>
                  <a:gd name="T34" fmla="*/ 281111 w 1429"/>
                  <a:gd name="T35" fmla="*/ 298776 h 925"/>
                  <a:gd name="T36" fmla="*/ 229640 w 1429"/>
                  <a:gd name="T37" fmla="*/ 312471 h 925"/>
                  <a:gd name="T38" fmla="*/ 205524 w 1429"/>
                  <a:gd name="T39" fmla="*/ 319319 h 925"/>
                  <a:gd name="T40" fmla="*/ 167731 w 1429"/>
                  <a:gd name="T41" fmla="*/ 319319 h 925"/>
                  <a:gd name="T42" fmla="*/ 137136 w 1429"/>
                  <a:gd name="T43" fmla="*/ 319319 h 925"/>
                  <a:gd name="T44" fmla="*/ 116620 w 1429"/>
                  <a:gd name="T45" fmla="*/ 322923 h 925"/>
                  <a:gd name="T46" fmla="*/ 85665 w 1429"/>
                  <a:gd name="T47" fmla="*/ 316076 h 925"/>
                  <a:gd name="T48" fmla="*/ 68388 w 1429"/>
                  <a:gd name="T49" fmla="*/ 302380 h 925"/>
                  <a:gd name="T50" fmla="*/ 78826 w 1429"/>
                  <a:gd name="T51" fmla="*/ 291928 h 925"/>
                  <a:gd name="T52" fmla="*/ 78826 w 1429"/>
                  <a:gd name="T53" fmla="*/ 281837 h 925"/>
                  <a:gd name="T54" fmla="*/ 85665 w 1429"/>
                  <a:gd name="T55" fmla="*/ 281837 h 925"/>
                  <a:gd name="T56" fmla="*/ 85665 w 1429"/>
                  <a:gd name="T57" fmla="*/ 267781 h 925"/>
                  <a:gd name="T58" fmla="*/ 54710 w 1429"/>
                  <a:gd name="T59" fmla="*/ 254086 h 925"/>
                  <a:gd name="T60" fmla="*/ 37433 w 1429"/>
                  <a:gd name="T61" fmla="*/ 254086 h 925"/>
                  <a:gd name="T62" fmla="*/ 41033 w 1429"/>
                  <a:gd name="T63" fmla="*/ 243994 h 925"/>
                  <a:gd name="T64" fmla="*/ 23756 w 1429"/>
                  <a:gd name="T65" fmla="*/ 243994 h 925"/>
                  <a:gd name="T66" fmla="*/ 6839 w 1429"/>
                  <a:gd name="T67" fmla="*/ 243994 h 925"/>
                  <a:gd name="T68" fmla="*/ 3239 w 1429"/>
                  <a:gd name="T69" fmla="*/ 226695 h 925"/>
                  <a:gd name="T70" fmla="*/ 6839 w 1429"/>
                  <a:gd name="T71" fmla="*/ 209396 h 925"/>
                  <a:gd name="T72" fmla="*/ 10078 w 1429"/>
                  <a:gd name="T73" fmla="*/ 192456 h 925"/>
                  <a:gd name="T74" fmla="*/ 20516 w 1429"/>
                  <a:gd name="T75" fmla="*/ 192456 h 925"/>
                  <a:gd name="T76" fmla="*/ 23756 w 1429"/>
                  <a:gd name="T77" fmla="*/ 178761 h 925"/>
                  <a:gd name="T78" fmla="*/ 16917 w 1429"/>
                  <a:gd name="T79" fmla="*/ 161462 h 925"/>
                  <a:gd name="T80" fmla="*/ 30955 w 1429"/>
                  <a:gd name="T81" fmla="*/ 147766 h 925"/>
                  <a:gd name="T82" fmla="*/ 54710 w 1429"/>
                  <a:gd name="T83" fmla="*/ 147766 h 925"/>
                  <a:gd name="T84" fmla="*/ 61549 w 1429"/>
                  <a:gd name="T85" fmla="*/ 140919 h 925"/>
                  <a:gd name="T86" fmla="*/ 61549 w 1429"/>
                  <a:gd name="T87" fmla="*/ 127223 h 925"/>
                  <a:gd name="T88" fmla="*/ 65149 w 1429"/>
                  <a:gd name="T89" fmla="*/ 109924 h 925"/>
                  <a:gd name="T90" fmla="*/ 54710 w 1429"/>
                  <a:gd name="T91" fmla="*/ 92985 h 925"/>
                  <a:gd name="T92" fmla="*/ 54710 w 1429"/>
                  <a:gd name="T93" fmla="*/ 85776 h 925"/>
                  <a:gd name="T94" fmla="*/ 47872 w 1429"/>
                  <a:gd name="T95" fmla="*/ 79289 h 925"/>
                  <a:gd name="T96" fmla="*/ 44632 w 1429"/>
                  <a:gd name="T97" fmla="*/ 58386 h 925"/>
                  <a:gd name="T98" fmla="*/ 44632 w 1429"/>
                  <a:gd name="T99" fmla="*/ 34599 h 925"/>
                  <a:gd name="T100" fmla="*/ 61549 w 1429"/>
                  <a:gd name="T101" fmla="*/ 24147 h 925"/>
                  <a:gd name="T102" fmla="*/ 92504 w 1429"/>
                  <a:gd name="T103" fmla="*/ 3604 h 925"/>
                  <a:gd name="T104" fmla="*/ 99343 w 1429"/>
                  <a:gd name="T105" fmla="*/ 14056 h 925"/>
                  <a:gd name="T106" fmla="*/ 130297 w 1429"/>
                  <a:gd name="T107" fmla="*/ 10452 h 925"/>
                  <a:gd name="T108" fmla="*/ 147214 w 1429"/>
                  <a:gd name="T109" fmla="*/ 20543 h 925"/>
                  <a:gd name="T110" fmla="*/ 157652 w 1429"/>
                  <a:gd name="T111" fmla="*/ 10452 h 925"/>
                  <a:gd name="T112" fmla="*/ 174569 w 1429"/>
                  <a:gd name="T113" fmla="*/ 24147 h 925"/>
                  <a:gd name="T114" fmla="*/ 209123 w 1429"/>
                  <a:gd name="T115" fmla="*/ 37843 h 925"/>
                  <a:gd name="T116" fmla="*/ 219202 w 1429"/>
                  <a:gd name="T117" fmla="*/ 24147 h 925"/>
                  <a:gd name="T118" fmla="*/ 222801 w 1429"/>
                  <a:gd name="T119" fmla="*/ 14056 h 925"/>
                  <a:gd name="T120" fmla="*/ 239718 w 1429"/>
                  <a:gd name="T121" fmla="*/ 0 h 925"/>
                  <a:gd name="T122" fmla="*/ 263834 w 1429"/>
                  <a:gd name="T123" fmla="*/ 7208 h 9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29" h="925">
                    <a:moveTo>
                      <a:pt x="752" y="29"/>
                    </a:moveTo>
                    <a:lnTo>
                      <a:pt x="752" y="39"/>
                    </a:lnTo>
                    <a:lnTo>
                      <a:pt x="752" y="48"/>
                    </a:lnTo>
                    <a:lnTo>
                      <a:pt x="752" y="57"/>
                    </a:lnTo>
                    <a:lnTo>
                      <a:pt x="752" y="67"/>
                    </a:lnTo>
                    <a:lnTo>
                      <a:pt x="743" y="67"/>
                    </a:lnTo>
                    <a:lnTo>
                      <a:pt x="752" y="77"/>
                    </a:lnTo>
                    <a:lnTo>
                      <a:pt x="752" y="86"/>
                    </a:lnTo>
                    <a:lnTo>
                      <a:pt x="752" y="96"/>
                    </a:lnTo>
                    <a:lnTo>
                      <a:pt x="743" y="96"/>
                    </a:lnTo>
                    <a:lnTo>
                      <a:pt x="743" y="105"/>
                    </a:lnTo>
                    <a:lnTo>
                      <a:pt x="743" y="115"/>
                    </a:lnTo>
                    <a:lnTo>
                      <a:pt x="733" y="115"/>
                    </a:lnTo>
                    <a:lnTo>
                      <a:pt x="733" y="124"/>
                    </a:lnTo>
                    <a:lnTo>
                      <a:pt x="733" y="134"/>
                    </a:lnTo>
                    <a:lnTo>
                      <a:pt x="743" y="134"/>
                    </a:lnTo>
                    <a:lnTo>
                      <a:pt x="752" y="153"/>
                    </a:lnTo>
                    <a:lnTo>
                      <a:pt x="752" y="162"/>
                    </a:lnTo>
                    <a:lnTo>
                      <a:pt x="752" y="172"/>
                    </a:lnTo>
                    <a:lnTo>
                      <a:pt x="762" y="172"/>
                    </a:lnTo>
                    <a:lnTo>
                      <a:pt x="762" y="181"/>
                    </a:lnTo>
                    <a:lnTo>
                      <a:pt x="771" y="181"/>
                    </a:lnTo>
                    <a:lnTo>
                      <a:pt x="771" y="191"/>
                    </a:lnTo>
                    <a:lnTo>
                      <a:pt x="762" y="191"/>
                    </a:lnTo>
                    <a:lnTo>
                      <a:pt x="752" y="191"/>
                    </a:lnTo>
                    <a:lnTo>
                      <a:pt x="752" y="200"/>
                    </a:lnTo>
                    <a:lnTo>
                      <a:pt x="752" y="210"/>
                    </a:lnTo>
                    <a:lnTo>
                      <a:pt x="762" y="220"/>
                    </a:lnTo>
                    <a:lnTo>
                      <a:pt x="771" y="220"/>
                    </a:lnTo>
                    <a:lnTo>
                      <a:pt x="781" y="220"/>
                    </a:lnTo>
                    <a:lnTo>
                      <a:pt x="790" y="220"/>
                    </a:lnTo>
                    <a:lnTo>
                      <a:pt x="857" y="238"/>
                    </a:lnTo>
                    <a:lnTo>
                      <a:pt x="857" y="258"/>
                    </a:lnTo>
                    <a:lnTo>
                      <a:pt x="857" y="267"/>
                    </a:lnTo>
                    <a:lnTo>
                      <a:pt x="866" y="277"/>
                    </a:lnTo>
                    <a:lnTo>
                      <a:pt x="866" y="286"/>
                    </a:lnTo>
                    <a:lnTo>
                      <a:pt x="876" y="296"/>
                    </a:lnTo>
                    <a:lnTo>
                      <a:pt x="866" y="296"/>
                    </a:lnTo>
                    <a:lnTo>
                      <a:pt x="876" y="296"/>
                    </a:lnTo>
                    <a:lnTo>
                      <a:pt x="876" y="305"/>
                    </a:lnTo>
                    <a:lnTo>
                      <a:pt x="886" y="324"/>
                    </a:lnTo>
                    <a:lnTo>
                      <a:pt x="904" y="353"/>
                    </a:lnTo>
                    <a:lnTo>
                      <a:pt x="914" y="353"/>
                    </a:lnTo>
                    <a:lnTo>
                      <a:pt x="924" y="353"/>
                    </a:lnTo>
                    <a:lnTo>
                      <a:pt x="933" y="343"/>
                    </a:lnTo>
                    <a:lnTo>
                      <a:pt x="943" y="343"/>
                    </a:lnTo>
                    <a:lnTo>
                      <a:pt x="943" y="334"/>
                    </a:lnTo>
                    <a:lnTo>
                      <a:pt x="952" y="334"/>
                    </a:lnTo>
                    <a:lnTo>
                      <a:pt x="962" y="343"/>
                    </a:lnTo>
                    <a:lnTo>
                      <a:pt x="971" y="343"/>
                    </a:lnTo>
                    <a:lnTo>
                      <a:pt x="971" y="353"/>
                    </a:lnTo>
                    <a:lnTo>
                      <a:pt x="981" y="363"/>
                    </a:lnTo>
                    <a:lnTo>
                      <a:pt x="990" y="372"/>
                    </a:lnTo>
                    <a:lnTo>
                      <a:pt x="990" y="381"/>
                    </a:lnTo>
                    <a:lnTo>
                      <a:pt x="1000" y="391"/>
                    </a:lnTo>
                    <a:lnTo>
                      <a:pt x="1028" y="381"/>
                    </a:lnTo>
                    <a:lnTo>
                      <a:pt x="1038" y="372"/>
                    </a:lnTo>
                    <a:lnTo>
                      <a:pt x="1047" y="363"/>
                    </a:lnTo>
                    <a:lnTo>
                      <a:pt x="1057" y="363"/>
                    </a:lnTo>
                    <a:lnTo>
                      <a:pt x="1066" y="363"/>
                    </a:lnTo>
                    <a:lnTo>
                      <a:pt x="1066" y="372"/>
                    </a:lnTo>
                    <a:lnTo>
                      <a:pt x="1066" y="381"/>
                    </a:lnTo>
                    <a:lnTo>
                      <a:pt x="1066" y="391"/>
                    </a:lnTo>
                    <a:lnTo>
                      <a:pt x="1066" y="401"/>
                    </a:lnTo>
                    <a:lnTo>
                      <a:pt x="1076" y="401"/>
                    </a:lnTo>
                    <a:lnTo>
                      <a:pt x="1085" y="401"/>
                    </a:lnTo>
                    <a:lnTo>
                      <a:pt x="1095" y="401"/>
                    </a:lnTo>
                    <a:lnTo>
                      <a:pt x="1095" y="391"/>
                    </a:lnTo>
                    <a:lnTo>
                      <a:pt x="1104" y="391"/>
                    </a:lnTo>
                    <a:lnTo>
                      <a:pt x="1114" y="401"/>
                    </a:lnTo>
                    <a:lnTo>
                      <a:pt x="1133" y="410"/>
                    </a:lnTo>
                    <a:lnTo>
                      <a:pt x="1162" y="410"/>
                    </a:lnTo>
                    <a:lnTo>
                      <a:pt x="1171" y="410"/>
                    </a:lnTo>
                    <a:lnTo>
                      <a:pt x="1171" y="420"/>
                    </a:lnTo>
                    <a:lnTo>
                      <a:pt x="1162" y="429"/>
                    </a:lnTo>
                    <a:lnTo>
                      <a:pt x="1162" y="439"/>
                    </a:lnTo>
                    <a:lnTo>
                      <a:pt x="1181" y="505"/>
                    </a:lnTo>
                    <a:lnTo>
                      <a:pt x="1190" y="505"/>
                    </a:lnTo>
                    <a:lnTo>
                      <a:pt x="1200" y="515"/>
                    </a:lnTo>
                    <a:lnTo>
                      <a:pt x="1209" y="515"/>
                    </a:lnTo>
                    <a:lnTo>
                      <a:pt x="1257" y="524"/>
                    </a:lnTo>
                    <a:lnTo>
                      <a:pt x="1267" y="524"/>
                    </a:lnTo>
                    <a:lnTo>
                      <a:pt x="1267" y="534"/>
                    </a:lnTo>
                    <a:lnTo>
                      <a:pt x="1276" y="543"/>
                    </a:lnTo>
                    <a:lnTo>
                      <a:pt x="1285" y="543"/>
                    </a:lnTo>
                    <a:lnTo>
                      <a:pt x="1324" y="534"/>
                    </a:lnTo>
                    <a:lnTo>
                      <a:pt x="1333" y="534"/>
                    </a:lnTo>
                    <a:lnTo>
                      <a:pt x="1333" y="543"/>
                    </a:lnTo>
                    <a:lnTo>
                      <a:pt x="1333" y="553"/>
                    </a:lnTo>
                    <a:lnTo>
                      <a:pt x="1324" y="581"/>
                    </a:lnTo>
                    <a:lnTo>
                      <a:pt x="1333" y="581"/>
                    </a:lnTo>
                    <a:lnTo>
                      <a:pt x="1333" y="591"/>
                    </a:lnTo>
                    <a:lnTo>
                      <a:pt x="1343" y="591"/>
                    </a:lnTo>
                    <a:lnTo>
                      <a:pt x="1352" y="591"/>
                    </a:lnTo>
                    <a:lnTo>
                      <a:pt x="1352" y="601"/>
                    </a:lnTo>
                    <a:lnTo>
                      <a:pt x="1352" y="610"/>
                    </a:lnTo>
                    <a:lnTo>
                      <a:pt x="1352" y="619"/>
                    </a:lnTo>
                    <a:lnTo>
                      <a:pt x="1352" y="629"/>
                    </a:lnTo>
                    <a:lnTo>
                      <a:pt x="1371" y="629"/>
                    </a:lnTo>
                    <a:lnTo>
                      <a:pt x="1371" y="639"/>
                    </a:lnTo>
                    <a:lnTo>
                      <a:pt x="1371" y="648"/>
                    </a:lnTo>
                    <a:lnTo>
                      <a:pt x="1371" y="658"/>
                    </a:lnTo>
                    <a:lnTo>
                      <a:pt x="1381" y="658"/>
                    </a:lnTo>
                    <a:lnTo>
                      <a:pt x="1400" y="658"/>
                    </a:lnTo>
                    <a:lnTo>
                      <a:pt x="1409" y="658"/>
                    </a:lnTo>
                    <a:lnTo>
                      <a:pt x="1409" y="667"/>
                    </a:lnTo>
                    <a:lnTo>
                      <a:pt x="1409" y="677"/>
                    </a:lnTo>
                    <a:lnTo>
                      <a:pt x="1428" y="677"/>
                    </a:lnTo>
                    <a:lnTo>
                      <a:pt x="1428" y="686"/>
                    </a:lnTo>
                    <a:lnTo>
                      <a:pt x="1419" y="677"/>
                    </a:lnTo>
                    <a:lnTo>
                      <a:pt x="1419" y="686"/>
                    </a:lnTo>
                    <a:lnTo>
                      <a:pt x="1409" y="696"/>
                    </a:lnTo>
                    <a:lnTo>
                      <a:pt x="1409" y="705"/>
                    </a:lnTo>
                    <a:lnTo>
                      <a:pt x="1409" y="715"/>
                    </a:lnTo>
                    <a:lnTo>
                      <a:pt x="1400" y="715"/>
                    </a:lnTo>
                    <a:lnTo>
                      <a:pt x="1390" y="724"/>
                    </a:lnTo>
                    <a:lnTo>
                      <a:pt x="1390" y="734"/>
                    </a:lnTo>
                    <a:lnTo>
                      <a:pt x="1381" y="734"/>
                    </a:lnTo>
                    <a:lnTo>
                      <a:pt x="1362" y="734"/>
                    </a:lnTo>
                    <a:lnTo>
                      <a:pt x="1352" y="734"/>
                    </a:lnTo>
                    <a:lnTo>
                      <a:pt x="1343" y="734"/>
                    </a:lnTo>
                    <a:lnTo>
                      <a:pt x="1333" y="734"/>
                    </a:lnTo>
                    <a:lnTo>
                      <a:pt x="1324" y="734"/>
                    </a:lnTo>
                    <a:lnTo>
                      <a:pt x="1324" y="724"/>
                    </a:lnTo>
                    <a:lnTo>
                      <a:pt x="1314" y="724"/>
                    </a:lnTo>
                    <a:lnTo>
                      <a:pt x="1305" y="734"/>
                    </a:lnTo>
                    <a:lnTo>
                      <a:pt x="1305" y="743"/>
                    </a:lnTo>
                    <a:lnTo>
                      <a:pt x="1305" y="753"/>
                    </a:lnTo>
                    <a:lnTo>
                      <a:pt x="1305" y="762"/>
                    </a:lnTo>
                    <a:lnTo>
                      <a:pt x="1324" y="772"/>
                    </a:lnTo>
                    <a:lnTo>
                      <a:pt x="1324" y="782"/>
                    </a:lnTo>
                    <a:lnTo>
                      <a:pt x="1314" y="782"/>
                    </a:lnTo>
                    <a:lnTo>
                      <a:pt x="1305" y="782"/>
                    </a:lnTo>
                    <a:lnTo>
                      <a:pt x="1305" y="791"/>
                    </a:lnTo>
                    <a:lnTo>
                      <a:pt x="1295" y="791"/>
                    </a:lnTo>
                    <a:lnTo>
                      <a:pt x="1295" y="800"/>
                    </a:lnTo>
                    <a:lnTo>
                      <a:pt x="1285" y="810"/>
                    </a:lnTo>
                    <a:lnTo>
                      <a:pt x="1247" y="810"/>
                    </a:lnTo>
                    <a:lnTo>
                      <a:pt x="1238" y="791"/>
                    </a:lnTo>
                    <a:lnTo>
                      <a:pt x="1228" y="791"/>
                    </a:lnTo>
                    <a:lnTo>
                      <a:pt x="1219" y="791"/>
                    </a:lnTo>
                    <a:lnTo>
                      <a:pt x="1209" y="800"/>
                    </a:lnTo>
                    <a:lnTo>
                      <a:pt x="1200" y="820"/>
                    </a:lnTo>
                    <a:lnTo>
                      <a:pt x="1181" y="820"/>
                    </a:lnTo>
                    <a:lnTo>
                      <a:pt x="1162" y="829"/>
                    </a:lnTo>
                    <a:lnTo>
                      <a:pt x="1133" y="820"/>
                    </a:lnTo>
                    <a:lnTo>
                      <a:pt x="1114" y="820"/>
                    </a:lnTo>
                    <a:lnTo>
                      <a:pt x="1104" y="810"/>
                    </a:lnTo>
                    <a:lnTo>
                      <a:pt x="1095" y="810"/>
                    </a:lnTo>
                    <a:lnTo>
                      <a:pt x="1085" y="820"/>
                    </a:lnTo>
                    <a:lnTo>
                      <a:pt x="1085" y="829"/>
                    </a:lnTo>
                    <a:lnTo>
                      <a:pt x="1076" y="829"/>
                    </a:lnTo>
                    <a:lnTo>
                      <a:pt x="1066" y="829"/>
                    </a:lnTo>
                    <a:lnTo>
                      <a:pt x="1057" y="829"/>
                    </a:lnTo>
                    <a:lnTo>
                      <a:pt x="1047" y="829"/>
                    </a:lnTo>
                    <a:lnTo>
                      <a:pt x="1028" y="839"/>
                    </a:lnTo>
                    <a:lnTo>
                      <a:pt x="981" y="829"/>
                    </a:lnTo>
                    <a:lnTo>
                      <a:pt x="971" y="839"/>
                    </a:lnTo>
                    <a:lnTo>
                      <a:pt x="962" y="839"/>
                    </a:lnTo>
                    <a:lnTo>
                      <a:pt x="952" y="839"/>
                    </a:lnTo>
                    <a:lnTo>
                      <a:pt x="924" y="839"/>
                    </a:lnTo>
                    <a:lnTo>
                      <a:pt x="914" y="839"/>
                    </a:lnTo>
                    <a:lnTo>
                      <a:pt x="838" y="848"/>
                    </a:lnTo>
                    <a:lnTo>
                      <a:pt x="809" y="848"/>
                    </a:lnTo>
                    <a:lnTo>
                      <a:pt x="809" y="820"/>
                    </a:lnTo>
                    <a:lnTo>
                      <a:pt x="790" y="820"/>
                    </a:lnTo>
                    <a:lnTo>
                      <a:pt x="781" y="829"/>
                    </a:lnTo>
                    <a:lnTo>
                      <a:pt x="771" y="829"/>
                    </a:lnTo>
                    <a:lnTo>
                      <a:pt x="762" y="839"/>
                    </a:lnTo>
                    <a:lnTo>
                      <a:pt x="762" y="848"/>
                    </a:lnTo>
                    <a:lnTo>
                      <a:pt x="752" y="848"/>
                    </a:lnTo>
                    <a:lnTo>
                      <a:pt x="723" y="829"/>
                    </a:lnTo>
                    <a:lnTo>
                      <a:pt x="705" y="829"/>
                    </a:lnTo>
                    <a:lnTo>
                      <a:pt x="695" y="829"/>
                    </a:lnTo>
                    <a:lnTo>
                      <a:pt x="695" y="848"/>
                    </a:lnTo>
                    <a:lnTo>
                      <a:pt x="676" y="848"/>
                    </a:lnTo>
                    <a:lnTo>
                      <a:pt x="647" y="848"/>
                    </a:lnTo>
                    <a:lnTo>
                      <a:pt x="638" y="858"/>
                    </a:lnTo>
                    <a:lnTo>
                      <a:pt x="638" y="867"/>
                    </a:lnTo>
                    <a:lnTo>
                      <a:pt x="628" y="877"/>
                    </a:lnTo>
                    <a:lnTo>
                      <a:pt x="628" y="915"/>
                    </a:lnTo>
                    <a:lnTo>
                      <a:pt x="628" y="924"/>
                    </a:lnTo>
                    <a:lnTo>
                      <a:pt x="619" y="924"/>
                    </a:lnTo>
                    <a:lnTo>
                      <a:pt x="609" y="924"/>
                    </a:lnTo>
                    <a:lnTo>
                      <a:pt x="600" y="924"/>
                    </a:lnTo>
                    <a:lnTo>
                      <a:pt x="600" y="915"/>
                    </a:lnTo>
                    <a:lnTo>
                      <a:pt x="590" y="896"/>
                    </a:lnTo>
                    <a:lnTo>
                      <a:pt x="571" y="886"/>
                    </a:lnTo>
                    <a:lnTo>
                      <a:pt x="562" y="886"/>
                    </a:lnTo>
                    <a:lnTo>
                      <a:pt x="543" y="896"/>
                    </a:lnTo>
                    <a:lnTo>
                      <a:pt x="533" y="905"/>
                    </a:lnTo>
                    <a:lnTo>
                      <a:pt x="523" y="896"/>
                    </a:lnTo>
                    <a:lnTo>
                      <a:pt x="514" y="896"/>
                    </a:lnTo>
                    <a:lnTo>
                      <a:pt x="505" y="877"/>
                    </a:lnTo>
                    <a:lnTo>
                      <a:pt x="495" y="886"/>
                    </a:lnTo>
                    <a:lnTo>
                      <a:pt x="485" y="886"/>
                    </a:lnTo>
                    <a:lnTo>
                      <a:pt x="485" y="877"/>
                    </a:lnTo>
                    <a:lnTo>
                      <a:pt x="476" y="877"/>
                    </a:lnTo>
                    <a:lnTo>
                      <a:pt x="476" y="886"/>
                    </a:lnTo>
                    <a:lnTo>
                      <a:pt x="466" y="886"/>
                    </a:lnTo>
                    <a:lnTo>
                      <a:pt x="447" y="886"/>
                    </a:lnTo>
                    <a:lnTo>
                      <a:pt x="447" y="877"/>
                    </a:lnTo>
                    <a:lnTo>
                      <a:pt x="438" y="877"/>
                    </a:lnTo>
                    <a:lnTo>
                      <a:pt x="428" y="877"/>
                    </a:lnTo>
                    <a:lnTo>
                      <a:pt x="419" y="886"/>
                    </a:lnTo>
                    <a:lnTo>
                      <a:pt x="409" y="886"/>
                    </a:lnTo>
                    <a:lnTo>
                      <a:pt x="400" y="877"/>
                    </a:lnTo>
                    <a:lnTo>
                      <a:pt x="390" y="886"/>
                    </a:lnTo>
                    <a:lnTo>
                      <a:pt x="381" y="886"/>
                    </a:lnTo>
                    <a:lnTo>
                      <a:pt x="381" y="877"/>
                    </a:lnTo>
                    <a:lnTo>
                      <a:pt x="371" y="877"/>
                    </a:lnTo>
                    <a:lnTo>
                      <a:pt x="371" y="886"/>
                    </a:lnTo>
                    <a:lnTo>
                      <a:pt x="381" y="905"/>
                    </a:lnTo>
                    <a:lnTo>
                      <a:pt x="371" y="905"/>
                    </a:lnTo>
                    <a:lnTo>
                      <a:pt x="362" y="915"/>
                    </a:lnTo>
                    <a:lnTo>
                      <a:pt x="352" y="915"/>
                    </a:lnTo>
                    <a:lnTo>
                      <a:pt x="342" y="915"/>
                    </a:lnTo>
                    <a:lnTo>
                      <a:pt x="324" y="896"/>
                    </a:lnTo>
                    <a:lnTo>
                      <a:pt x="314" y="886"/>
                    </a:lnTo>
                    <a:lnTo>
                      <a:pt x="276" y="896"/>
                    </a:lnTo>
                    <a:lnTo>
                      <a:pt x="257" y="896"/>
                    </a:lnTo>
                    <a:lnTo>
                      <a:pt x="238" y="905"/>
                    </a:lnTo>
                    <a:lnTo>
                      <a:pt x="228" y="905"/>
                    </a:lnTo>
                    <a:lnTo>
                      <a:pt x="228" y="896"/>
                    </a:lnTo>
                    <a:lnTo>
                      <a:pt x="228" y="886"/>
                    </a:lnTo>
                    <a:lnTo>
                      <a:pt x="238" y="886"/>
                    </a:lnTo>
                    <a:lnTo>
                      <a:pt x="238" y="877"/>
                    </a:lnTo>
                    <a:lnTo>
                      <a:pt x="228" y="867"/>
                    </a:lnTo>
                    <a:lnTo>
                      <a:pt x="228" y="877"/>
                    </a:lnTo>
                    <a:lnTo>
                      <a:pt x="219" y="877"/>
                    </a:lnTo>
                    <a:lnTo>
                      <a:pt x="219" y="867"/>
                    </a:lnTo>
                    <a:lnTo>
                      <a:pt x="209" y="848"/>
                    </a:lnTo>
                    <a:lnTo>
                      <a:pt x="200" y="848"/>
                    </a:lnTo>
                    <a:lnTo>
                      <a:pt x="190" y="848"/>
                    </a:lnTo>
                    <a:lnTo>
                      <a:pt x="190" y="839"/>
                    </a:lnTo>
                    <a:lnTo>
                      <a:pt x="190" y="829"/>
                    </a:lnTo>
                    <a:lnTo>
                      <a:pt x="200" y="829"/>
                    </a:lnTo>
                    <a:lnTo>
                      <a:pt x="200" y="820"/>
                    </a:lnTo>
                    <a:lnTo>
                      <a:pt x="200" y="810"/>
                    </a:lnTo>
                    <a:lnTo>
                      <a:pt x="209" y="810"/>
                    </a:lnTo>
                    <a:lnTo>
                      <a:pt x="219" y="810"/>
                    </a:lnTo>
                    <a:lnTo>
                      <a:pt x="209" y="800"/>
                    </a:lnTo>
                    <a:lnTo>
                      <a:pt x="209" y="791"/>
                    </a:lnTo>
                    <a:lnTo>
                      <a:pt x="209" y="782"/>
                    </a:lnTo>
                    <a:lnTo>
                      <a:pt x="219" y="782"/>
                    </a:lnTo>
                    <a:lnTo>
                      <a:pt x="219" y="791"/>
                    </a:lnTo>
                    <a:lnTo>
                      <a:pt x="228" y="791"/>
                    </a:lnTo>
                    <a:lnTo>
                      <a:pt x="228" y="782"/>
                    </a:lnTo>
                    <a:lnTo>
                      <a:pt x="238" y="782"/>
                    </a:lnTo>
                    <a:lnTo>
                      <a:pt x="247" y="772"/>
                    </a:lnTo>
                    <a:lnTo>
                      <a:pt x="247" y="762"/>
                    </a:lnTo>
                    <a:lnTo>
                      <a:pt x="247" y="753"/>
                    </a:lnTo>
                    <a:lnTo>
                      <a:pt x="238" y="753"/>
                    </a:lnTo>
                    <a:lnTo>
                      <a:pt x="238" y="743"/>
                    </a:lnTo>
                    <a:lnTo>
                      <a:pt x="238" y="734"/>
                    </a:lnTo>
                    <a:lnTo>
                      <a:pt x="247" y="734"/>
                    </a:lnTo>
                    <a:lnTo>
                      <a:pt x="238" y="724"/>
                    </a:lnTo>
                    <a:lnTo>
                      <a:pt x="238" y="715"/>
                    </a:lnTo>
                    <a:lnTo>
                      <a:pt x="200" y="705"/>
                    </a:lnTo>
                    <a:lnTo>
                      <a:pt x="181" y="696"/>
                    </a:lnTo>
                    <a:lnTo>
                      <a:pt x="162" y="705"/>
                    </a:lnTo>
                    <a:lnTo>
                      <a:pt x="152" y="705"/>
                    </a:lnTo>
                    <a:lnTo>
                      <a:pt x="133" y="715"/>
                    </a:lnTo>
                    <a:lnTo>
                      <a:pt x="133" y="705"/>
                    </a:lnTo>
                    <a:lnTo>
                      <a:pt x="124" y="705"/>
                    </a:lnTo>
                    <a:lnTo>
                      <a:pt x="124" y="696"/>
                    </a:lnTo>
                    <a:lnTo>
                      <a:pt x="114" y="696"/>
                    </a:lnTo>
                    <a:lnTo>
                      <a:pt x="114" y="705"/>
                    </a:lnTo>
                    <a:lnTo>
                      <a:pt x="104" y="705"/>
                    </a:lnTo>
                    <a:lnTo>
                      <a:pt x="104" y="696"/>
                    </a:lnTo>
                    <a:lnTo>
                      <a:pt x="104" y="686"/>
                    </a:lnTo>
                    <a:lnTo>
                      <a:pt x="95" y="686"/>
                    </a:lnTo>
                    <a:lnTo>
                      <a:pt x="104" y="686"/>
                    </a:lnTo>
                    <a:lnTo>
                      <a:pt x="104" y="677"/>
                    </a:lnTo>
                    <a:lnTo>
                      <a:pt x="114" y="677"/>
                    </a:lnTo>
                    <a:lnTo>
                      <a:pt x="104" y="667"/>
                    </a:lnTo>
                    <a:lnTo>
                      <a:pt x="86" y="667"/>
                    </a:lnTo>
                    <a:lnTo>
                      <a:pt x="76" y="667"/>
                    </a:lnTo>
                    <a:lnTo>
                      <a:pt x="66" y="677"/>
                    </a:lnTo>
                    <a:lnTo>
                      <a:pt x="66" y="686"/>
                    </a:lnTo>
                    <a:lnTo>
                      <a:pt x="47" y="686"/>
                    </a:lnTo>
                    <a:lnTo>
                      <a:pt x="38" y="686"/>
                    </a:lnTo>
                    <a:lnTo>
                      <a:pt x="38" y="677"/>
                    </a:lnTo>
                    <a:lnTo>
                      <a:pt x="38" y="667"/>
                    </a:lnTo>
                    <a:lnTo>
                      <a:pt x="28" y="667"/>
                    </a:lnTo>
                    <a:lnTo>
                      <a:pt x="28" y="677"/>
                    </a:lnTo>
                    <a:lnTo>
                      <a:pt x="19" y="677"/>
                    </a:lnTo>
                    <a:lnTo>
                      <a:pt x="9" y="677"/>
                    </a:lnTo>
                    <a:lnTo>
                      <a:pt x="9" y="667"/>
                    </a:lnTo>
                    <a:lnTo>
                      <a:pt x="9" y="658"/>
                    </a:lnTo>
                    <a:lnTo>
                      <a:pt x="0" y="658"/>
                    </a:lnTo>
                    <a:lnTo>
                      <a:pt x="0" y="648"/>
                    </a:lnTo>
                    <a:lnTo>
                      <a:pt x="0" y="639"/>
                    </a:lnTo>
                    <a:lnTo>
                      <a:pt x="9" y="629"/>
                    </a:lnTo>
                    <a:lnTo>
                      <a:pt x="28" y="619"/>
                    </a:lnTo>
                    <a:lnTo>
                      <a:pt x="19" y="610"/>
                    </a:lnTo>
                    <a:lnTo>
                      <a:pt x="19" y="601"/>
                    </a:lnTo>
                    <a:lnTo>
                      <a:pt x="28" y="601"/>
                    </a:lnTo>
                    <a:lnTo>
                      <a:pt x="28" y="591"/>
                    </a:lnTo>
                    <a:lnTo>
                      <a:pt x="19" y="591"/>
                    </a:lnTo>
                    <a:lnTo>
                      <a:pt x="19" y="581"/>
                    </a:lnTo>
                    <a:lnTo>
                      <a:pt x="9" y="581"/>
                    </a:lnTo>
                    <a:lnTo>
                      <a:pt x="9" y="572"/>
                    </a:lnTo>
                    <a:lnTo>
                      <a:pt x="9" y="543"/>
                    </a:lnTo>
                    <a:lnTo>
                      <a:pt x="9" y="534"/>
                    </a:lnTo>
                    <a:lnTo>
                      <a:pt x="19" y="534"/>
                    </a:lnTo>
                    <a:lnTo>
                      <a:pt x="28" y="534"/>
                    </a:lnTo>
                    <a:lnTo>
                      <a:pt x="38" y="534"/>
                    </a:lnTo>
                    <a:lnTo>
                      <a:pt x="47" y="534"/>
                    </a:lnTo>
                    <a:lnTo>
                      <a:pt x="47" y="553"/>
                    </a:lnTo>
                    <a:lnTo>
                      <a:pt x="57" y="553"/>
                    </a:lnTo>
                    <a:lnTo>
                      <a:pt x="57" y="562"/>
                    </a:lnTo>
                    <a:lnTo>
                      <a:pt x="57" y="553"/>
                    </a:lnTo>
                    <a:lnTo>
                      <a:pt x="57" y="543"/>
                    </a:lnTo>
                    <a:lnTo>
                      <a:pt x="57" y="534"/>
                    </a:lnTo>
                    <a:lnTo>
                      <a:pt x="66" y="534"/>
                    </a:lnTo>
                    <a:lnTo>
                      <a:pt x="76" y="534"/>
                    </a:lnTo>
                    <a:lnTo>
                      <a:pt x="76" y="524"/>
                    </a:lnTo>
                    <a:lnTo>
                      <a:pt x="86" y="515"/>
                    </a:lnTo>
                    <a:lnTo>
                      <a:pt x="76" y="515"/>
                    </a:lnTo>
                    <a:lnTo>
                      <a:pt x="66" y="515"/>
                    </a:lnTo>
                    <a:lnTo>
                      <a:pt x="66" y="505"/>
                    </a:lnTo>
                    <a:lnTo>
                      <a:pt x="66" y="496"/>
                    </a:lnTo>
                    <a:lnTo>
                      <a:pt x="76" y="486"/>
                    </a:lnTo>
                    <a:lnTo>
                      <a:pt x="76" y="477"/>
                    </a:lnTo>
                    <a:lnTo>
                      <a:pt x="66" y="477"/>
                    </a:lnTo>
                    <a:lnTo>
                      <a:pt x="66" y="467"/>
                    </a:lnTo>
                    <a:lnTo>
                      <a:pt x="47" y="458"/>
                    </a:lnTo>
                    <a:lnTo>
                      <a:pt x="47" y="448"/>
                    </a:lnTo>
                    <a:lnTo>
                      <a:pt x="47" y="439"/>
                    </a:lnTo>
                    <a:lnTo>
                      <a:pt x="66" y="439"/>
                    </a:lnTo>
                    <a:lnTo>
                      <a:pt x="76" y="439"/>
                    </a:lnTo>
                    <a:lnTo>
                      <a:pt x="86" y="439"/>
                    </a:lnTo>
                    <a:lnTo>
                      <a:pt x="95" y="439"/>
                    </a:lnTo>
                    <a:lnTo>
                      <a:pt x="95" y="429"/>
                    </a:lnTo>
                    <a:lnTo>
                      <a:pt x="86" y="410"/>
                    </a:lnTo>
                    <a:lnTo>
                      <a:pt x="86" y="401"/>
                    </a:lnTo>
                    <a:lnTo>
                      <a:pt x="95" y="401"/>
                    </a:lnTo>
                    <a:lnTo>
                      <a:pt x="104" y="410"/>
                    </a:lnTo>
                    <a:lnTo>
                      <a:pt x="104" y="420"/>
                    </a:lnTo>
                    <a:lnTo>
                      <a:pt x="124" y="410"/>
                    </a:lnTo>
                    <a:lnTo>
                      <a:pt x="143" y="420"/>
                    </a:lnTo>
                    <a:lnTo>
                      <a:pt x="152" y="410"/>
                    </a:lnTo>
                    <a:lnTo>
                      <a:pt x="143" y="410"/>
                    </a:lnTo>
                    <a:lnTo>
                      <a:pt x="143" y="401"/>
                    </a:lnTo>
                    <a:lnTo>
                      <a:pt x="152" y="391"/>
                    </a:lnTo>
                    <a:lnTo>
                      <a:pt x="162" y="401"/>
                    </a:lnTo>
                    <a:lnTo>
                      <a:pt x="171" y="391"/>
                    </a:lnTo>
                    <a:lnTo>
                      <a:pt x="171" y="381"/>
                    </a:lnTo>
                    <a:lnTo>
                      <a:pt x="162" y="372"/>
                    </a:lnTo>
                    <a:lnTo>
                      <a:pt x="152" y="372"/>
                    </a:lnTo>
                    <a:lnTo>
                      <a:pt x="152" y="363"/>
                    </a:lnTo>
                    <a:lnTo>
                      <a:pt x="162" y="363"/>
                    </a:lnTo>
                    <a:lnTo>
                      <a:pt x="171" y="353"/>
                    </a:lnTo>
                    <a:lnTo>
                      <a:pt x="171" y="343"/>
                    </a:lnTo>
                    <a:lnTo>
                      <a:pt x="181" y="343"/>
                    </a:lnTo>
                    <a:lnTo>
                      <a:pt x="181" y="334"/>
                    </a:lnTo>
                    <a:lnTo>
                      <a:pt x="171" y="334"/>
                    </a:lnTo>
                    <a:lnTo>
                      <a:pt x="171" y="324"/>
                    </a:lnTo>
                    <a:lnTo>
                      <a:pt x="171" y="315"/>
                    </a:lnTo>
                    <a:lnTo>
                      <a:pt x="181" y="315"/>
                    </a:lnTo>
                    <a:lnTo>
                      <a:pt x="181" y="305"/>
                    </a:lnTo>
                    <a:lnTo>
                      <a:pt x="171" y="296"/>
                    </a:lnTo>
                    <a:lnTo>
                      <a:pt x="171" y="286"/>
                    </a:lnTo>
                    <a:lnTo>
                      <a:pt x="162" y="277"/>
                    </a:lnTo>
                    <a:lnTo>
                      <a:pt x="162" y="267"/>
                    </a:lnTo>
                    <a:lnTo>
                      <a:pt x="152" y="267"/>
                    </a:lnTo>
                    <a:lnTo>
                      <a:pt x="152" y="258"/>
                    </a:lnTo>
                    <a:lnTo>
                      <a:pt x="143" y="258"/>
                    </a:lnTo>
                    <a:lnTo>
                      <a:pt x="143" y="267"/>
                    </a:lnTo>
                    <a:lnTo>
                      <a:pt x="133" y="258"/>
                    </a:lnTo>
                    <a:lnTo>
                      <a:pt x="143" y="238"/>
                    </a:lnTo>
                    <a:lnTo>
                      <a:pt x="152" y="238"/>
                    </a:lnTo>
                    <a:lnTo>
                      <a:pt x="162" y="238"/>
                    </a:lnTo>
                    <a:lnTo>
                      <a:pt x="162" y="229"/>
                    </a:lnTo>
                    <a:lnTo>
                      <a:pt x="152" y="220"/>
                    </a:lnTo>
                    <a:lnTo>
                      <a:pt x="152" y="210"/>
                    </a:lnTo>
                    <a:lnTo>
                      <a:pt x="143" y="210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33" y="210"/>
                    </a:lnTo>
                    <a:lnTo>
                      <a:pt x="133" y="200"/>
                    </a:lnTo>
                    <a:lnTo>
                      <a:pt x="143" y="191"/>
                    </a:lnTo>
                    <a:lnTo>
                      <a:pt x="143" y="181"/>
                    </a:lnTo>
                    <a:lnTo>
                      <a:pt x="124" y="172"/>
                    </a:lnTo>
                    <a:lnTo>
                      <a:pt x="124" y="162"/>
                    </a:lnTo>
                    <a:lnTo>
                      <a:pt x="124" y="153"/>
                    </a:lnTo>
                    <a:lnTo>
                      <a:pt x="133" y="153"/>
                    </a:lnTo>
                    <a:lnTo>
                      <a:pt x="133" y="143"/>
                    </a:lnTo>
                    <a:lnTo>
                      <a:pt x="124" y="143"/>
                    </a:lnTo>
                    <a:lnTo>
                      <a:pt x="114" y="143"/>
                    </a:lnTo>
                    <a:lnTo>
                      <a:pt x="124" y="134"/>
                    </a:lnTo>
                    <a:lnTo>
                      <a:pt x="124" y="124"/>
                    </a:lnTo>
                    <a:lnTo>
                      <a:pt x="124" y="115"/>
                    </a:lnTo>
                    <a:lnTo>
                      <a:pt x="124" y="105"/>
                    </a:lnTo>
                    <a:lnTo>
                      <a:pt x="124" y="96"/>
                    </a:lnTo>
                    <a:lnTo>
                      <a:pt x="133" y="86"/>
                    </a:lnTo>
                    <a:lnTo>
                      <a:pt x="143" y="86"/>
                    </a:lnTo>
                    <a:lnTo>
                      <a:pt x="152" y="77"/>
                    </a:lnTo>
                    <a:lnTo>
                      <a:pt x="162" y="77"/>
                    </a:lnTo>
                    <a:lnTo>
                      <a:pt x="171" y="67"/>
                    </a:lnTo>
                    <a:lnTo>
                      <a:pt x="181" y="57"/>
                    </a:lnTo>
                    <a:lnTo>
                      <a:pt x="181" y="48"/>
                    </a:lnTo>
                    <a:lnTo>
                      <a:pt x="190" y="48"/>
                    </a:lnTo>
                    <a:lnTo>
                      <a:pt x="200" y="29"/>
                    </a:lnTo>
                    <a:lnTo>
                      <a:pt x="209" y="29"/>
                    </a:lnTo>
                    <a:lnTo>
                      <a:pt x="219" y="20"/>
                    </a:lnTo>
                    <a:lnTo>
                      <a:pt x="247" y="0"/>
                    </a:lnTo>
                    <a:lnTo>
                      <a:pt x="257" y="10"/>
                    </a:lnTo>
                    <a:lnTo>
                      <a:pt x="257" y="20"/>
                    </a:lnTo>
                    <a:lnTo>
                      <a:pt x="257" y="29"/>
                    </a:lnTo>
                    <a:lnTo>
                      <a:pt x="257" y="39"/>
                    </a:lnTo>
                    <a:lnTo>
                      <a:pt x="266" y="29"/>
                    </a:lnTo>
                    <a:lnTo>
                      <a:pt x="266" y="39"/>
                    </a:lnTo>
                    <a:lnTo>
                      <a:pt x="276" y="39"/>
                    </a:lnTo>
                    <a:lnTo>
                      <a:pt x="285" y="20"/>
                    </a:lnTo>
                    <a:lnTo>
                      <a:pt x="295" y="20"/>
                    </a:lnTo>
                    <a:lnTo>
                      <a:pt x="304" y="29"/>
                    </a:lnTo>
                    <a:lnTo>
                      <a:pt x="314" y="29"/>
                    </a:lnTo>
                    <a:lnTo>
                      <a:pt x="314" y="20"/>
                    </a:lnTo>
                    <a:lnTo>
                      <a:pt x="314" y="10"/>
                    </a:lnTo>
                    <a:lnTo>
                      <a:pt x="324" y="10"/>
                    </a:lnTo>
                    <a:lnTo>
                      <a:pt x="324" y="20"/>
                    </a:lnTo>
                    <a:lnTo>
                      <a:pt x="333" y="10"/>
                    </a:lnTo>
                    <a:lnTo>
                      <a:pt x="342" y="10"/>
                    </a:lnTo>
                    <a:lnTo>
                      <a:pt x="362" y="29"/>
                    </a:lnTo>
                    <a:lnTo>
                      <a:pt x="371" y="29"/>
                    </a:lnTo>
                    <a:lnTo>
                      <a:pt x="390" y="39"/>
                    </a:lnTo>
                    <a:lnTo>
                      <a:pt x="400" y="29"/>
                    </a:lnTo>
                    <a:lnTo>
                      <a:pt x="400" y="39"/>
                    </a:lnTo>
                    <a:lnTo>
                      <a:pt x="400" y="48"/>
                    </a:lnTo>
                    <a:lnTo>
                      <a:pt x="400" y="57"/>
                    </a:lnTo>
                    <a:lnTo>
                      <a:pt x="409" y="57"/>
                    </a:lnTo>
                    <a:lnTo>
                      <a:pt x="409" y="48"/>
                    </a:lnTo>
                    <a:lnTo>
                      <a:pt x="409" y="39"/>
                    </a:lnTo>
                    <a:lnTo>
                      <a:pt x="419" y="39"/>
                    </a:lnTo>
                    <a:lnTo>
                      <a:pt x="419" y="29"/>
                    </a:lnTo>
                    <a:lnTo>
                      <a:pt x="419" y="20"/>
                    </a:lnTo>
                    <a:lnTo>
                      <a:pt x="428" y="20"/>
                    </a:lnTo>
                    <a:lnTo>
                      <a:pt x="428" y="29"/>
                    </a:lnTo>
                    <a:lnTo>
                      <a:pt x="438" y="29"/>
                    </a:lnTo>
                    <a:lnTo>
                      <a:pt x="447" y="29"/>
                    </a:lnTo>
                    <a:lnTo>
                      <a:pt x="457" y="29"/>
                    </a:lnTo>
                    <a:lnTo>
                      <a:pt x="457" y="39"/>
                    </a:lnTo>
                    <a:lnTo>
                      <a:pt x="457" y="48"/>
                    </a:lnTo>
                    <a:lnTo>
                      <a:pt x="457" y="57"/>
                    </a:lnTo>
                    <a:lnTo>
                      <a:pt x="466" y="57"/>
                    </a:lnTo>
                    <a:lnTo>
                      <a:pt x="476" y="67"/>
                    </a:lnTo>
                    <a:lnTo>
                      <a:pt x="485" y="67"/>
                    </a:lnTo>
                    <a:lnTo>
                      <a:pt x="485" y="77"/>
                    </a:lnTo>
                    <a:lnTo>
                      <a:pt x="505" y="86"/>
                    </a:lnTo>
                    <a:lnTo>
                      <a:pt x="514" y="86"/>
                    </a:lnTo>
                    <a:lnTo>
                      <a:pt x="523" y="96"/>
                    </a:lnTo>
                    <a:lnTo>
                      <a:pt x="533" y="96"/>
                    </a:lnTo>
                    <a:lnTo>
                      <a:pt x="543" y="96"/>
                    </a:lnTo>
                    <a:lnTo>
                      <a:pt x="552" y="105"/>
                    </a:lnTo>
                    <a:lnTo>
                      <a:pt x="571" y="115"/>
                    </a:lnTo>
                    <a:lnTo>
                      <a:pt x="571" y="105"/>
                    </a:lnTo>
                    <a:lnTo>
                      <a:pt x="581" y="105"/>
                    </a:lnTo>
                    <a:lnTo>
                      <a:pt x="581" y="96"/>
                    </a:lnTo>
                    <a:lnTo>
                      <a:pt x="590" y="96"/>
                    </a:lnTo>
                    <a:lnTo>
                      <a:pt x="581" y="96"/>
                    </a:lnTo>
                    <a:lnTo>
                      <a:pt x="581" y="86"/>
                    </a:lnTo>
                    <a:lnTo>
                      <a:pt x="581" y="77"/>
                    </a:lnTo>
                    <a:lnTo>
                      <a:pt x="581" y="67"/>
                    </a:lnTo>
                    <a:lnTo>
                      <a:pt x="590" y="67"/>
                    </a:lnTo>
                    <a:lnTo>
                      <a:pt x="600" y="67"/>
                    </a:lnTo>
                    <a:lnTo>
                      <a:pt x="609" y="67"/>
                    </a:lnTo>
                    <a:lnTo>
                      <a:pt x="609" y="57"/>
                    </a:lnTo>
                    <a:lnTo>
                      <a:pt x="609" y="48"/>
                    </a:lnTo>
                    <a:lnTo>
                      <a:pt x="619" y="48"/>
                    </a:lnTo>
                    <a:lnTo>
                      <a:pt x="619" y="39"/>
                    </a:lnTo>
                    <a:lnTo>
                      <a:pt x="619" y="29"/>
                    </a:lnTo>
                    <a:lnTo>
                      <a:pt x="619" y="20"/>
                    </a:lnTo>
                    <a:lnTo>
                      <a:pt x="619" y="10"/>
                    </a:lnTo>
                    <a:lnTo>
                      <a:pt x="657" y="20"/>
                    </a:lnTo>
                    <a:lnTo>
                      <a:pt x="657" y="10"/>
                    </a:lnTo>
                    <a:lnTo>
                      <a:pt x="666" y="10"/>
                    </a:lnTo>
                    <a:lnTo>
                      <a:pt x="666" y="0"/>
                    </a:lnTo>
                    <a:lnTo>
                      <a:pt x="685" y="0"/>
                    </a:lnTo>
                    <a:lnTo>
                      <a:pt x="705" y="10"/>
                    </a:lnTo>
                    <a:lnTo>
                      <a:pt x="714" y="10"/>
                    </a:lnTo>
                    <a:lnTo>
                      <a:pt x="723" y="0"/>
                    </a:lnTo>
                    <a:lnTo>
                      <a:pt x="733" y="0"/>
                    </a:lnTo>
                    <a:lnTo>
                      <a:pt x="743" y="10"/>
                    </a:lnTo>
                    <a:lnTo>
                      <a:pt x="733" y="20"/>
                    </a:lnTo>
                    <a:lnTo>
                      <a:pt x="752" y="29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98" name="Freeform 41">
                <a:extLst>
                  <a:ext uri="{FF2B5EF4-FFF2-40B4-BE49-F238E27FC236}">
                    <a16:creationId xmlns:a16="http://schemas.microsoft.com/office/drawing/2014/main" id="{71BC959F-F48E-B148-B41F-F5439595D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7175" y="4724400"/>
                <a:ext cx="1430338" cy="1090613"/>
              </a:xfrm>
              <a:custGeom>
                <a:avLst/>
                <a:gdLst>
                  <a:gd name="T0" fmla="*/ 1388926 w 3972"/>
                  <a:gd name="T1" fmla="*/ 41393 h 3030"/>
                  <a:gd name="T2" fmla="*/ 1409452 w 3972"/>
                  <a:gd name="T3" fmla="*/ 89265 h 3030"/>
                  <a:gd name="T4" fmla="*/ 1419895 w 3972"/>
                  <a:gd name="T5" fmla="*/ 109781 h 3030"/>
                  <a:gd name="T6" fmla="*/ 1419895 w 3972"/>
                  <a:gd name="T7" fmla="*/ 137136 h 3030"/>
                  <a:gd name="T8" fmla="*/ 1399369 w 3972"/>
                  <a:gd name="T9" fmla="*/ 147575 h 3030"/>
                  <a:gd name="T10" fmla="*/ 1392167 w 3972"/>
                  <a:gd name="T11" fmla="*/ 171331 h 3030"/>
                  <a:gd name="T12" fmla="*/ 1357957 w 3972"/>
                  <a:gd name="T13" fmla="*/ 199046 h 3030"/>
                  <a:gd name="T14" fmla="*/ 1341032 w 3972"/>
                  <a:gd name="T15" fmla="*/ 222802 h 3030"/>
                  <a:gd name="T16" fmla="*/ 1313304 w 3972"/>
                  <a:gd name="T17" fmla="*/ 250157 h 3030"/>
                  <a:gd name="T18" fmla="*/ 1285936 w 3972"/>
                  <a:gd name="T19" fmla="*/ 267434 h 3030"/>
                  <a:gd name="T20" fmla="*/ 1241283 w 3972"/>
                  <a:gd name="T21" fmla="*/ 284711 h 3030"/>
                  <a:gd name="T22" fmla="*/ 1210674 w 3972"/>
                  <a:gd name="T23" fmla="*/ 301628 h 3030"/>
                  <a:gd name="T24" fmla="*/ 1189788 w 3972"/>
                  <a:gd name="T25" fmla="*/ 322145 h 3030"/>
                  <a:gd name="T26" fmla="*/ 1172863 w 3972"/>
                  <a:gd name="T27" fmla="*/ 349860 h 3030"/>
                  <a:gd name="T28" fmla="*/ 1141894 w 3972"/>
                  <a:gd name="T29" fmla="*/ 373616 h 3030"/>
                  <a:gd name="T30" fmla="*/ 1069873 w 3972"/>
                  <a:gd name="T31" fmla="*/ 411409 h 3030"/>
                  <a:gd name="T32" fmla="*/ 1046106 w 3972"/>
                  <a:gd name="T33" fmla="*/ 445604 h 3030"/>
                  <a:gd name="T34" fmla="*/ 1008295 w 3972"/>
                  <a:gd name="T35" fmla="*/ 472959 h 3030"/>
                  <a:gd name="T36" fmla="*/ 987769 w 3972"/>
                  <a:gd name="T37" fmla="*/ 466480 h 3030"/>
                  <a:gd name="T38" fmla="*/ 925831 w 3972"/>
                  <a:gd name="T39" fmla="*/ 503914 h 3030"/>
                  <a:gd name="T40" fmla="*/ 908906 w 3972"/>
                  <a:gd name="T41" fmla="*/ 534868 h 3030"/>
                  <a:gd name="T42" fmla="*/ 905305 w 3972"/>
                  <a:gd name="T43" fmla="*/ 565823 h 3030"/>
                  <a:gd name="T44" fmla="*/ 895222 w 3972"/>
                  <a:gd name="T45" fmla="*/ 617294 h 3030"/>
                  <a:gd name="T46" fmla="*/ 857411 w 3972"/>
                  <a:gd name="T47" fmla="*/ 692521 h 3030"/>
                  <a:gd name="T48" fmla="*/ 846968 w 3972"/>
                  <a:gd name="T49" fmla="*/ 719877 h 3030"/>
                  <a:gd name="T50" fmla="*/ 850569 w 3972"/>
                  <a:gd name="T51" fmla="*/ 764509 h 3030"/>
                  <a:gd name="T52" fmla="*/ 840126 w 3972"/>
                  <a:gd name="T53" fmla="*/ 802302 h 3030"/>
                  <a:gd name="T54" fmla="*/ 836885 w 3972"/>
                  <a:gd name="T55" fmla="*/ 846935 h 3030"/>
                  <a:gd name="T56" fmla="*/ 805916 w 3972"/>
                  <a:gd name="T57" fmla="*/ 912084 h 3030"/>
                  <a:gd name="T58" fmla="*/ 771706 w 3972"/>
                  <a:gd name="T59" fmla="*/ 946278 h 3030"/>
                  <a:gd name="T60" fmla="*/ 610378 w 3972"/>
                  <a:gd name="T61" fmla="*/ 915323 h 3030"/>
                  <a:gd name="T62" fmla="*/ 535116 w 3972"/>
                  <a:gd name="T63" fmla="*/ 956716 h 3030"/>
                  <a:gd name="T64" fmla="*/ 401157 w 3972"/>
                  <a:gd name="T65" fmla="*/ 953117 h 3030"/>
                  <a:gd name="T66" fmla="*/ 301768 w 3972"/>
                  <a:gd name="T67" fmla="*/ 925761 h 3030"/>
                  <a:gd name="T68" fmla="*/ 284483 w 3972"/>
                  <a:gd name="T69" fmla="*/ 994150 h 3030"/>
                  <a:gd name="T70" fmla="*/ 202379 w 3972"/>
                  <a:gd name="T71" fmla="*/ 1025104 h 3030"/>
                  <a:gd name="T72" fmla="*/ 150884 w 3972"/>
                  <a:gd name="T73" fmla="*/ 1025104 h 3030"/>
                  <a:gd name="T74" fmla="*/ 99389 w 3972"/>
                  <a:gd name="T75" fmla="*/ 1035183 h 3030"/>
                  <a:gd name="T76" fmla="*/ 65179 w 3972"/>
                  <a:gd name="T77" fmla="*/ 1090253 h 3030"/>
                  <a:gd name="T78" fmla="*/ 41052 w 3972"/>
                  <a:gd name="T79" fmla="*/ 1052460 h 3030"/>
                  <a:gd name="T80" fmla="*/ 0 w 3972"/>
                  <a:gd name="T81" fmla="*/ 1000988 h 3030"/>
                  <a:gd name="T82" fmla="*/ 41052 w 3972"/>
                  <a:gd name="T83" fmla="*/ 922162 h 3030"/>
                  <a:gd name="T84" fmla="*/ 34210 w 3972"/>
                  <a:gd name="T85" fmla="*/ 894807 h 3030"/>
                  <a:gd name="T86" fmla="*/ 47894 w 3972"/>
                  <a:gd name="T87" fmla="*/ 829658 h 3030"/>
                  <a:gd name="T88" fmla="*/ 150884 w 3972"/>
                  <a:gd name="T89" fmla="*/ 689282 h 3030"/>
                  <a:gd name="T90" fmla="*/ 144042 w 3972"/>
                  <a:gd name="T91" fmla="*/ 593178 h 3030"/>
                  <a:gd name="T92" fmla="*/ 51135 w 3972"/>
                  <a:gd name="T93" fmla="*/ 644649 h 3030"/>
                  <a:gd name="T94" fmla="*/ 85705 w 3972"/>
                  <a:gd name="T95" fmla="*/ 524430 h 3030"/>
                  <a:gd name="T96" fmla="*/ 65179 w 3972"/>
                  <a:gd name="T97" fmla="*/ 462881 h 3030"/>
                  <a:gd name="T98" fmla="*/ 58337 w 3972"/>
                  <a:gd name="T99" fmla="*/ 380815 h 3030"/>
                  <a:gd name="T100" fmla="*/ 198778 w 3972"/>
                  <a:gd name="T101" fmla="*/ 373616 h 3030"/>
                  <a:gd name="T102" fmla="*/ 335978 w 3972"/>
                  <a:gd name="T103" fmla="*/ 318905 h 3030"/>
                  <a:gd name="T104" fmla="*/ 510989 w 3972"/>
                  <a:gd name="T105" fmla="*/ 44632 h 3030"/>
                  <a:gd name="T106" fmla="*/ 535116 w 3972"/>
                  <a:gd name="T107" fmla="*/ 34194 h 3030"/>
                  <a:gd name="T108" fmla="*/ 1021979 w 3972"/>
                  <a:gd name="T109" fmla="*/ 164492 h 3030"/>
                  <a:gd name="T110" fmla="*/ 1138653 w 3972"/>
                  <a:gd name="T111" fmla="*/ 171331 h 3030"/>
                  <a:gd name="T112" fmla="*/ 1224358 w 3972"/>
                  <a:gd name="T113" fmla="*/ 109781 h 3030"/>
                  <a:gd name="T114" fmla="*/ 1279094 w 3972"/>
                  <a:gd name="T115" fmla="*/ 82426 h 3030"/>
                  <a:gd name="T116" fmla="*/ 1299620 w 3972"/>
                  <a:gd name="T117" fmla="*/ 58310 h 3030"/>
                  <a:gd name="T118" fmla="*/ 1330589 w 3972"/>
                  <a:gd name="T119" fmla="*/ 30955 h 3030"/>
                  <a:gd name="T120" fmla="*/ 1344273 w 3972"/>
                  <a:gd name="T121" fmla="*/ 10438 h 30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972" h="3030">
                    <a:moveTo>
                      <a:pt x="3905" y="10"/>
                    </a:moveTo>
                    <a:lnTo>
                      <a:pt x="3905" y="10"/>
                    </a:lnTo>
                    <a:lnTo>
                      <a:pt x="3905" y="19"/>
                    </a:lnTo>
                    <a:lnTo>
                      <a:pt x="3895" y="29"/>
                    </a:lnTo>
                    <a:lnTo>
                      <a:pt x="3895" y="38"/>
                    </a:lnTo>
                    <a:lnTo>
                      <a:pt x="3886" y="38"/>
                    </a:lnTo>
                    <a:lnTo>
                      <a:pt x="3886" y="48"/>
                    </a:lnTo>
                    <a:lnTo>
                      <a:pt x="3876" y="57"/>
                    </a:lnTo>
                    <a:lnTo>
                      <a:pt x="3876" y="67"/>
                    </a:lnTo>
                    <a:lnTo>
                      <a:pt x="3866" y="76"/>
                    </a:lnTo>
                    <a:lnTo>
                      <a:pt x="3866" y="86"/>
                    </a:lnTo>
                    <a:lnTo>
                      <a:pt x="3857" y="86"/>
                    </a:lnTo>
                    <a:lnTo>
                      <a:pt x="3857" y="95"/>
                    </a:lnTo>
                    <a:lnTo>
                      <a:pt x="3857" y="105"/>
                    </a:lnTo>
                    <a:lnTo>
                      <a:pt x="3857" y="115"/>
                    </a:lnTo>
                    <a:lnTo>
                      <a:pt x="3857" y="124"/>
                    </a:lnTo>
                    <a:lnTo>
                      <a:pt x="3857" y="133"/>
                    </a:lnTo>
                    <a:lnTo>
                      <a:pt x="3857" y="153"/>
                    </a:lnTo>
                    <a:lnTo>
                      <a:pt x="3857" y="162"/>
                    </a:lnTo>
                    <a:lnTo>
                      <a:pt x="3838" y="191"/>
                    </a:lnTo>
                    <a:lnTo>
                      <a:pt x="3848" y="200"/>
                    </a:lnTo>
                    <a:lnTo>
                      <a:pt x="3848" y="210"/>
                    </a:lnTo>
                    <a:lnTo>
                      <a:pt x="3848" y="219"/>
                    </a:lnTo>
                    <a:lnTo>
                      <a:pt x="3857" y="229"/>
                    </a:lnTo>
                    <a:lnTo>
                      <a:pt x="3857" y="238"/>
                    </a:lnTo>
                    <a:lnTo>
                      <a:pt x="3876" y="238"/>
                    </a:lnTo>
                    <a:lnTo>
                      <a:pt x="3905" y="248"/>
                    </a:lnTo>
                    <a:lnTo>
                      <a:pt x="3914" y="248"/>
                    </a:lnTo>
                    <a:lnTo>
                      <a:pt x="3924" y="238"/>
                    </a:lnTo>
                    <a:lnTo>
                      <a:pt x="3943" y="229"/>
                    </a:lnTo>
                    <a:lnTo>
                      <a:pt x="3943" y="238"/>
                    </a:lnTo>
                    <a:lnTo>
                      <a:pt x="3952" y="248"/>
                    </a:lnTo>
                    <a:lnTo>
                      <a:pt x="3962" y="248"/>
                    </a:lnTo>
                    <a:lnTo>
                      <a:pt x="3971" y="248"/>
                    </a:lnTo>
                    <a:lnTo>
                      <a:pt x="3971" y="258"/>
                    </a:lnTo>
                    <a:lnTo>
                      <a:pt x="3962" y="267"/>
                    </a:lnTo>
                    <a:lnTo>
                      <a:pt x="3962" y="276"/>
                    </a:lnTo>
                    <a:lnTo>
                      <a:pt x="3952" y="276"/>
                    </a:lnTo>
                    <a:lnTo>
                      <a:pt x="3952" y="286"/>
                    </a:lnTo>
                    <a:lnTo>
                      <a:pt x="3952" y="296"/>
                    </a:lnTo>
                    <a:lnTo>
                      <a:pt x="3943" y="305"/>
                    </a:lnTo>
                    <a:lnTo>
                      <a:pt x="3943" y="314"/>
                    </a:lnTo>
                    <a:lnTo>
                      <a:pt x="3952" y="314"/>
                    </a:lnTo>
                    <a:lnTo>
                      <a:pt x="3952" y="324"/>
                    </a:lnTo>
                    <a:lnTo>
                      <a:pt x="3962" y="324"/>
                    </a:lnTo>
                    <a:lnTo>
                      <a:pt x="3971" y="343"/>
                    </a:lnTo>
                    <a:lnTo>
                      <a:pt x="3971" y="353"/>
                    </a:lnTo>
                    <a:lnTo>
                      <a:pt x="3971" y="362"/>
                    </a:lnTo>
                    <a:lnTo>
                      <a:pt x="3962" y="362"/>
                    </a:lnTo>
                    <a:lnTo>
                      <a:pt x="3962" y="372"/>
                    </a:lnTo>
                    <a:lnTo>
                      <a:pt x="3952" y="372"/>
                    </a:lnTo>
                    <a:lnTo>
                      <a:pt x="3952" y="381"/>
                    </a:lnTo>
                    <a:lnTo>
                      <a:pt x="3943" y="381"/>
                    </a:lnTo>
                    <a:lnTo>
                      <a:pt x="3933" y="372"/>
                    </a:lnTo>
                    <a:lnTo>
                      <a:pt x="3933" y="362"/>
                    </a:lnTo>
                    <a:lnTo>
                      <a:pt x="3924" y="362"/>
                    </a:lnTo>
                    <a:lnTo>
                      <a:pt x="3905" y="362"/>
                    </a:lnTo>
                    <a:lnTo>
                      <a:pt x="3905" y="372"/>
                    </a:lnTo>
                    <a:lnTo>
                      <a:pt x="3895" y="381"/>
                    </a:lnTo>
                    <a:lnTo>
                      <a:pt x="3905" y="381"/>
                    </a:lnTo>
                    <a:lnTo>
                      <a:pt x="3905" y="391"/>
                    </a:lnTo>
                    <a:lnTo>
                      <a:pt x="3895" y="391"/>
                    </a:lnTo>
                    <a:lnTo>
                      <a:pt x="3895" y="400"/>
                    </a:lnTo>
                    <a:lnTo>
                      <a:pt x="3886" y="400"/>
                    </a:lnTo>
                    <a:lnTo>
                      <a:pt x="3886" y="410"/>
                    </a:lnTo>
                    <a:lnTo>
                      <a:pt x="3895" y="410"/>
                    </a:lnTo>
                    <a:lnTo>
                      <a:pt x="3914" y="410"/>
                    </a:lnTo>
                    <a:lnTo>
                      <a:pt x="3924" y="410"/>
                    </a:lnTo>
                    <a:lnTo>
                      <a:pt x="3933" y="410"/>
                    </a:lnTo>
                    <a:lnTo>
                      <a:pt x="3933" y="429"/>
                    </a:lnTo>
                    <a:lnTo>
                      <a:pt x="3933" y="438"/>
                    </a:lnTo>
                    <a:lnTo>
                      <a:pt x="3933" y="448"/>
                    </a:lnTo>
                    <a:lnTo>
                      <a:pt x="3933" y="457"/>
                    </a:lnTo>
                    <a:lnTo>
                      <a:pt x="3914" y="476"/>
                    </a:lnTo>
                    <a:lnTo>
                      <a:pt x="3905" y="486"/>
                    </a:lnTo>
                    <a:lnTo>
                      <a:pt x="3895" y="486"/>
                    </a:lnTo>
                    <a:lnTo>
                      <a:pt x="3876" y="486"/>
                    </a:lnTo>
                    <a:lnTo>
                      <a:pt x="3866" y="476"/>
                    </a:lnTo>
                    <a:lnTo>
                      <a:pt x="3857" y="476"/>
                    </a:lnTo>
                    <a:lnTo>
                      <a:pt x="3857" y="486"/>
                    </a:lnTo>
                    <a:lnTo>
                      <a:pt x="3848" y="486"/>
                    </a:lnTo>
                    <a:lnTo>
                      <a:pt x="3857" y="496"/>
                    </a:lnTo>
                    <a:lnTo>
                      <a:pt x="3857" y="505"/>
                    </a:lnTo>
                    <a:lnTo>
                      <a:pt x="3848" y="514"/>
                    </a:lnTo>
                    <a:lnTo>
                      <a:pt x="3838" y="514"/>
                    </a:lnTo>
                    <a:lnTo>
                      <a:pt x="3828" y="514"/>
                    </a:lnTo>
                    <a:lnTo>
                      <a:pt x="3828" y="524"/>
                    </a:lnTo>
                    <a:lnTo>
                      <a:pt x="3819" y="524"/>
                    </a:lnTo>
                    <a:lnTo>
                      <a:pt x="3819" y="534"/>
                    </a:lnTo>
                    <a:lnTo>
                      <a:pt x="3809" y="534"/>
                    </a:lnTo>
                    <a:lnTo>
                      <a:pt x="3800" y="543"/>
                    </a:lnTo>
                    <a:lnTo>
                      <a:pt x="3790" y="543"/>
                    </a:lnTo>
                    <a:lnTo>
                      <a:pt x="3790" y="553"/>
                    </a:lnTo>
                    <a:lnTo>
                      <a:pt x="3781" y="553"/>
                    </a:lnTo>
                    <a:lnTo>
                      <a:pt x="3771" y="553"/>
                    </a:lnTo>
                    <a:lnTo>
                      <a:pt x="3762" y="572"/>
                    </a:lnTo>
                    <a:lnTo>
                      <a:pt x="3752" y="572"/>
                    </a:lnTo>
                    <a:lnTo>
                      <a:pt x="3752" y="581"/>
                    </a:lnTo>
                    <a:lnTo>
                      <a:pt x="3752" y="591"/>
                    </a:lnTo>
                    <a:lnTo>
                      <a:pt x="3752" y="600"/>
                    </a:lnTo>
                    <a:lnTo>
                      <a:pt x="3743" y="600"/>
                    </a:lnTo>
                    <a:lnTo>
                      <a:pt x="3743" y="610"/>
                    </a:lnTo>
                    <a:lnTo>
                      <a:pt x="3733" y="600"/>
                    </a:lnTo>
                    <a:lnTo>
                      <a:pt x="3724" y="610"/>
                    </a:lnTo>
                    <a:lnTo>
                      <a:pt x="3724" y="619"/>
                    </a:lnTo>
                    <a:lnTo>
                      <a:pt x="3724" y="629"/>
                    </a:lnTo>
                    <a:lnTo>
                      <a:pt x="3724" y="638"/>
                    </a:lnTo>
                    <a:lnTo>
                      <a:pt x="3724" y="648"/>
                    </a:lnTo>
                    <a:lnTo>
                      <a:pt x="3724" y="657"/>
                    </a:lnTo>
                    <a:lnTo>
                      <a:pt x="3714" y="667"/>
                    </a:lnTo>
                    <a:lnTo>
                      <a:pt x="3714" y="677"/>
                    </a:lnTo>
                    <a:lnTo>
                      <a:pt x="3705" y="677"/>
                    </a:lnTo>
                    <a:lnTo>
                      <a:pt x="3695" y="686"/>
                    </a:lnTo>
                    <a:lnTo>
                      <a:pt x="3685" y="686"/>
                    </a:lnTo>
                    <a:lnTo>
                      <a:pt x="3676" y="686"/>
                    </a:lnTo>
                    <a:lnTo>
                      <a:pt x="3667" y="695"/>
                    </a:lnTo>
                    <a:lnTo>
                      <a:pt x="3657" y="695"/>
                    </a:lnTo>
                    <a:lnTo>
                      <a:pt x="3647" y="695"/>
                    </a:lnTo>
                    <a:lnTo>
                      <a:pt x="3619" y="695"/>
                    </a:lnTo>
                    <a:lnTo>
                      <a:pt x="3619" y="705"/>
                    </a:lnTo>
                    <a:lnTo>
                      <a:pt x="3609" y="705"/>
                    </a:lnTo>
                    <a:lnTo>
                      <a:pt x="3609" y="715"/>
                    </a:lnTo>
                    <a:lnTo>
                      <a:pt x="3609" y="724"/>
                    </a:lnTo>
                    <a:lnTo>
                      <a:pt x="3600" y="734"/>
                    </a:lnTo>
                    <a:lnTo>
                      <a:pt x="3590" y="734"/>
                    </a:lnTo>
                    <a:lnTo>
                      <a:pt x="3590" y="724"/>
                    </a:lnTo>
                    <a:lnTo>
                      <a:pt x="3581" y="724"/>
                    </a:lnTo>
                    <a:lnTo>
                      <a:pt x="3581" y="734"/>
                    </a:lnTo>
                    <a:lnTo>
                      <a:pt x="3571" y="743"/>
                    </a:lnTo>
                    <a:lnTo>
                      <a:pt x="3562" y="743"/>
                    </a:lnTo>
                    <a:lnTo>
                      <a:pt x="3562" y="753"/>
                    </a:lnTo>
                    <a:lnTo>
                      <a:pt x="3552" y="753"/>
                    </a:lnTo>
                    <a:lnTo>
                      <a:pt x="3543" y="743"/>
                    </a:lnTo>
                    <a:lnTo>
                      <a:pt x="3524" y="753"/>
                    </a:lnTo>
                    <a:lnTo>
                      <a:pt x="3505" y="743"/>
                    </a:lnTo>
                    <a:lnTo>
                      <a:pt x="3495" y="743"/>
                    </a:lnTo>
                    <a:lnTo>
                      <a:pt x="3495" y="753"/>
                    </a:lnTo>
                    <a:lnTo>
                      <a:pt x="3486" y="762"/>
                    </a:lnTo>
                    <a:lnTo>
                      <a:pt x="3476" y="762"/>
                    </a:lnTo>
                    <a:lnTo>
                      <a:pt x="3476" y="772"/>
                    </a:lnTo>
                    <a:lnTo>
                      <a:pt x="3467" y="772"/>
                    </a:lnTo>
                    <a:lnTo>
                      <a:pt x="3467" y="781"/>
                    </a:lnTo>
                    <a:lnTo>
                      <a:pt x="3447" y="791"/>
                    </a:lnTo>
                    <a:lnTo>
                      <a:pt x="3438" y="791"/>
                    </a:lnTo>
                    <a:lnTo>
                      <a:pt x="3429" y="800"/>
                    </a:lnTo>
                    <a:lnTo>
                      <a:pt x="3409" y="810"/>
                    </a:lnTo>
                    <a:lnTo>
                      <a:pt x="3400" y="810"/>
                    </a:lnTo>
                    <a:lnTo>
                      <a:pt x="3390" y="800"/>
                    </a:lnTo>
                    <a:lnTo>
                      <a:pt x="3390" y="810"/>
                    </a:lnTo>
                    <a:lnTo>
                      <a:pt x="3371" y="819"/>
                    </a:lnTo>
                    <a:lnTo>
                      <a:pt x="3362" y="829"/>
                    </a:lnTo>
                    <a:lnTo>
                      <a:pt x="3362" y="838"/>
                    </a:lnTo>
                    <a:lnTo>
                      <a:pt x="3352" y="848"/>
                    </a:lnTo>
                    <a:lnTo>
                      <a:pt x="3343" y="857"/>
                    </a:lnTo>
                    <a:lnTo>
                      <a:pt x="3343" y="867"/>
                    </a:lnTo>
                    <a:lnTo>
                      <a:pt x="3352" y="876"/>
                    </a:lnTo>
                    <a:lnTo>
                      <a:pt x="3352" y="886"/>
                    </a:lnTo>
                    <a:lnTo>
                      <a:pt x="3352" y="895"/>
                    </a:lnTo>
                    <a:lnTo>
                      <a:pt x="3343" y="895"/>
                    </a:lnTo>
                    <a:lnTo>
                      <a:pt x="3333" y="886"/>
                    </a:lnTo>
                    <a:lnTo>
                      <a:pt x="3324" y="876"/>
                    </a:lnTo>
                    <a:lnTo>
                      <a:pt x="3314" y="886"/>
                    </a:lnTo>
                    <a:lnTo>
                      <a:pt x="3304" y="895"/>
                    </a:lnTo>
                    <a:lnTo>
                      <a:pt x="3295" y="905"/>
                    </a:lnTo>
                    <a:lnTo>
                      <a:pt x="3295" y="915"/>
                    </a:lnTo>
                    <a:lnTo>
                      <a:pt x="3286" y="915"/>
                    </a:lnTo>
                    <a:lnTo>
                      <a:pt x="3286" y="924"/>
                    </a:lnTo>
                    <a:lnTo>
                      <a:pt x="3286" y="933"/>
                    </a:lnTo>
                    <a:lnTo>
                      <a:pt x="3276" y="933"/>
                    </a:lnTo>
                    <a:lnTo>
                      <a:pt x="3276" y="943"/>
                    </a:lnTo>
                    <a:lnTo>
                      <a:pt x="3257" y="953"/>
                    </a:lnTo>
                    <a:lnTo>
                      <a:pt x="3257" y="962"/>
                    </a:lnTo>
                    <a:lnTo>
                      <a:pt x="3257" y="972"/>
                    </a:lnTo>
                    <a:lnTo>
                      <a:pt x="3247" y="972"/>
                    </a:lnTo>
                    <a:lnTo>
                      <a:pt x="3247" y="981"/>
                    </a:lnTo>
                    <a:lnTo>
                      <a:pt x="3257" y="991"/>
                    </a:lnTo>
                    <a:lnTo>
                      <a:pt x="3238" y="1010"/>
                    </a:lnTo>
                    <a:lnTo>
                      <a:pt x="3238" y="1019"/>
                    </a:lnTo>
                    <a:lnTo>
                      <a:pt x="3238" y="1029"/>
                    </a:lnTo>
                    <a:lnTo>
                      <a:pt x="3238" y="1038"/>
                    </a:lnTo>
                    <a:lnTo>
                      <a:pt x="3219" y="1038"/>
                    </a:lnTo>
                    <a:lnTo>
                      <a:pt x="3209" y="1038"/>
                    </a:lnTo>
                    <a:lnTo>
                      <a:pt x="3181" y="1038"/>
                    </a:lnTo>
                    <a:lnTo>
                      <a:pt x="3171" y="1038"/>
                    </a:lnTo>
                    <a:lnTo>
                      <a:pt x="3105" y="1067"/>
                    </a:lnTo>
                    <a:lnTo>
                      <a:pt x="3095" y="1076"/>
                    </a:lnTo>
                    <a:lnTo>
                      <a:pt x="3076" y="1067"/>
                    </a:lnTo>
                    <a:lnTo>
                      <a:pt x="3057" y="1076"/>
                    </a:lnTo>
                    <a:lnTo>
                      <a:pt x="3048" y="1076"/>
                    </a:lnTo>
                    <a:lnTo>
                      <a:pt x="3048" y="1086"/>
                    </a:lnTo>
                    <a:lnTo>
                      <a:pt x="3038" y="1096"/>
                    </a:lnTo>
                    <a:lnTo>
                      <a:pt x="3028" y="1096"/>
                    </a:lnTo>
                    <a:lnTo>
                      <a:pt x="3019" y="1105"/>
                    </a:lnTo>
                    <a:lnTo>
                      <a:pt x="3009" y="1115"/>
                    </a:lnTo>
                    <a:lnTo>
                      <a:pt x="2990" y="1124"/>
                    </a:lnTo>
                    <a:lnTo>
                      <a:pt x="2981" y="1134"/>
                    </a:lnTo>
                    <a:lnTo>
                      <a:pt x="2971" y="1143"/>
                    </a:lnTo>
                    <a:lnTo>
                      <a:pt x="2962" y="1153"/>
                    </a:lnTo>
                    <a:lnTo>
                      <a:pt x="2962" y="1162"/>
                    </a:lnTo>
                    <a:lnTo>
                      <a:pt x="2952" y="1172"/>
                    </a:lnTo>
                    <a:lnTo>
                      <a:pt x="2943" y="1181"/>
                    </a:lnTo>
                    <a:lnTo>
                      <a:pt x="2943" y="1191"/>
                    </a:lnTo>
                    <a:lnTo>
                      <a:pt x="2914" y="1200"/>
                    </a:lnTo>
                    <a:lnTo>
                      <a:pt x="2914" y="1210"/>
                    </a:lnTo>
                    <a:lnTo>
                      <a:pt x="2905" y="1210"/>
                    </a:lnTo>
                    <a:lnTo>
                      <a:pt x="2914" y="1210"/>
                    </a:lnTo>
                    <a:lnTo>
                      <a:pt x="2914" y="1219"/>
                    </a:lnTo>
                    <a:lnTo>
                      <a:pt x="2924" y="1219"/>
                    </a:lnTo>
                    <a:lnTo>
                      <a:pt x="2924" y="1229"/>
                    </a:lnTo>
                    <a:lnTo>
                      <a:pt x="2914" y="1229"/>
                    </a:lnTo>
                    <a:lnTo>
                      <a:pt x="2914" y="1238"/>
                    </a:lnTo>
                    <a:lnTo>
                      <a:pt x="2905" y="1238"/>
                    </a:lnTo>
                    <a:lnTo>
                      <a:pt x="2905" y="1248"/>
                    </a:lnTo>
                    <a:lnTo>
                      <a:pt x="2895" y="1248"/>
                    </a:lnTo>
                    <a:lnTo>
                      <a:pt x="2895" y="1257"/>
                    </a:lnTo>
                    <a:lnTo>
                      <a:pt x="2895" y="1267"/>
                    </a:lnTo>
                    <a:lnTo>
                      <a:pt x="2885" y="1267"/>
                    </a:lnTo>
                    <a:lnTo>
                      <a:pt x="2876" y="1267"/>
                    </a:lnTo>
                    <a:lnTo>
                      <a:pt x="2867" y="1267"/>
                    </a:lnTo>
                    <a:lnTo>
                      <a:pt x="2867" y="1276"/>
                    </a:lnTo>
                    <a:lnTo>
                      <a:pt x="2867" y="1286"/>
                    </a:lnTo>
                    <a:lnTo>
                      <a:pt x="2838" y="1305"/>
                    </a:lnTo>
                    <a:lnTo>
                      <a:pt x="2838" y="1314"/>
                    </a:lnTo>
                    <a:lnTo>
                      <a:pt x="2809" y="1305"/>
                    </a:lnTo>
                    <a:lnTo>
                      <a:pt x="2800" y="1305"/>
                    </a:lnTo>
                    <a:lnTo>
                      <a:pt x="2800" y="1314"/>
                    </a:lnTo>
                    <a:lnTo>
                      <a:pt x="2800" y="1324"/>
                    </a:lnTo>
                    <a:lnTo>
                      <a:pt x="2781" y="1334"/>
                    </a:lnTo>
                    <a:lnTo>
                      <a:pt x="2781" y="1343"/>
                    </a:lnTo>
                    <a:lnTo>
                      <a:pt x="2771" y="1353"/>
                    </a:lnTo>
                    <a:lnTo>
                      <a:pt x="2771" y="1362"/>
                    </a:lnTo>
                    <a:lnTo>
                      <a:pt x="2762" y="1362"/>
                    </a:lnTo>
                    <a:lnTo>
                      <a:pt x="2762" y="1353"/>
                    </a:lnTo>
                    <a:lnTo>
                      <a:pt x="2762" y="1343"/>
                    </a:lnTo>
                    <a:lnTo>
                      <a:pt x="2743" y="1314"/>
                    </a:lnTo>
                    <a:lnTo>
                      <a:pt x="2743" y="1305"/>
                    </a:lnTo>
                    <a:lnTo>
                      <a:pt x="2733" y="1305"/>
                    </a:lnTo>
                    <a:lnTo>
                      <a:pt x="2743" y="1296"/>
                    </a:lnTo>
                    <a:lnTo>
                      <a:pt x="2743" y="1286"/>
                    </a:lnTo>
                    <a:lnTo>
                      <a:pt x="2733" y="1286"/>
                    </a:lnTo>
                    <a:lnTo>
                      <a:pt x="2724" y="1276"/>
                    </a:lnTo>
                    <a:lnTo>
                      <a:pt x="2705" y="1267"/>
                    </a:lnTo>
                    <a:lnTo>
                      <a:pt x="2695" y="1267"/>
                    </a:lnTo>
                    <a:lnTo>
                      <a:pt x="2685" y="1276"/>
                    </a:lnTo>
                    <a:lnTo>
                      <a:pt x="2667" y="1286"/>
                    </a:lnTo>
                    <a:lnTo>
                      <a:pt x="2638" y="1324"/>
                    </a:lnTo>
                    <a:lnTo>
                      <a:pt x="2628" y="1324"/>
                    </a:lnTo>
                    <a:lnTo>
                      <a:pt x="2600" y="1343"/>
                    </a:lnTo>
                    <a:lnTo>
                      <a:pt x="2581" y="1362"/>
                    </a:lnTo>
                    <a:lnTo>
                      <a:pt x="2581" y="1372"/>
                    </a:lnTo>
                    <a:lnTo>
                      <a:pt x="2571" y="1372"/>
                    </a:lnTo>
                    <a:lnTo>
                      <a:pt x="2571" y="1381"/>
                    </a:lnTo>
                    <a:lnTo>
                      <a:pt x="2571" y="1391"/>
                    </a:lnTo>
                    <a:lnTo>
                      <a:pt x="2571" y="1400"/>
                    </a:lnTo>
                    <a:lnTo>
                      <a:pt x="2571" y="1410"/>
                    </a:lnTo>
                    <a:lnTo>
                      <a:pt x="2571" y="1419"/>
                    </a:lnTo>
                    <a:lnTo>
                      <a:pt x="2571" y="1429"/>
                    </a:lnTo>
                    <a:lnTo>
                      <a:pt x="2562" y="1429"/>
                    </a:lnTo>
                    <a:lnTo>
                      <a:pt x="2552" y="1429"/>
                    </a:lnTo>
                    <a:lnTo>
                      <a:pt x="2552" y="1438"/>
                    </a:lnTo>
                    <a:lnTo>
                      <a:pt x="2543" y="1448"/>
                    </a:lnTo>
                    <a:lnTo>
                      <a:pt x="2543" y="1457"/>
                    </a:lnTo>
                    <a:lnTo>
                      <a:pt x="2533" y="1467"/>
                    </a:lnTo>
                    <a:lnTo>
                      <a:pt x="2524" y="1467"/>
                    </a:lnTo>
                    <a:lnTo>
                      <a:pt x="2524" y="1477"/>
                    </a:lnTo>
                    <a:lnTo>
                      <a:pt x="2524" y="1486"/>
                    </a:lnTo>
                    <a:lnTo>
                      <a:pt x="2533" y="1495"/>
                    </a:lnTo>
                    <a:lnTo>
                      <a:pt x="2533" y="1505"/>
                    </a:lnTo>
                    <a:lnTo>
                      <a:pt x="2533" y="1515"/>
                    </a:lnTo>
                    <a:lnTo>
                      <a:pt x="2533" y="1524"/>
                    </a:lnTo>
                    <a:lnTo>
                      <a:pt x="2533" y="1534"/>
                    </a:lnTo>
                    <a:lnTo>
                      <a:pt x="2533" y="1543"/>
                    </a:lnTo>
                    <a:lnTo>
                      <a:pt x="2533" y="1553"/>
                    </a:lnTo>
                    <a:lnTo>
                      <a:pt x="2524" y="1553"/>
                    </a:lnTo>
                    <a:lnTo>
                      <a:pt x="2524" y="1562"/>
                    </a:lnTo>
                    <a:lnTo>
                      <a:pt x="2514" y="1562"/>
                    </a:lnTo>
                    <a:lnTo>
                      <a:pt x="2514" y="1572"/>
                    </a:lnTo>
                    <a:lnTo>
                      <a:pt x="2514" y="1581"/>
                    </a:lnTo>
                    <a:lnTo>
                      <a:pt x="2514" y="1591"/>
                    </a:lnTo>
                    <a:lnTo>
                      <a:pt x="2533" y="1629"/>
                    </a:lnTo>
                    <a:lnTo>
                      <a:pt x="2543" y="1638"/>
                    </a:lnTo>
                    <a:lnTo>
                      <a:pt x="2552" y="1629"/>
                    </a:lnTo>
                    <a:lnTo>
                      <a:pt x="2552" y="1638"/>
                    </a:lnTo>
                    <a:lnTo>
                      <a:pt x="2543" y="1657"/>
                    </a:lnTo>
                    <a:lnTo>
                      <a:pt x="2543" y="1667"/>
                    </a:lnTo>
                    <a:lnTo>
                      <a:pt x="2533" y="1677"/>
                    </a:lnTo>
                    <a:lnTo>
                      <a:pt x="2524" y="1686"/>
                    </a:lnTo>
                    <a:lnTo>
                      <a:pt x="2524" y="1695"/>
                    </a:lnTo>
                    <a:lnTo>
                      <a:pt x="2486" y="1715"/>
                    </a:lnTo>
                    <a:lnTo>
                      <a:pt x="2476" y="1715"/>
                    </a:lnTo>
                    <a:lnTo>
                      <a:pt x="2476" y="1724"/>
                    </a:lnTo>
                    <a:lnTo>
                      <a:pt x="2476" y="1734"/>
                    </a:lnTo>
                    <a:lnTo>
                      <a:pt x="2476" y="1743"/>
                    </a:lnTo>
                    <a:lnTo>
                      <a:pt x="2476" y="1753"/>
                    </a:lnTo>
                    <a:lnTo>
                      <a:pt x="2466" y="1753"/>
                    </a:lnTo>
                    <a:lnTo>
                      <a:pt x="2466" y="1762"/>
                    </a:lnTo>
                    <a:lnTo>
                      <a:pt x="2457" y="1772"/>
                    </a:lnTo>
                    <a:lnTo>
                      <a:pt x="2457" y="1781"/>
                    </a:lnTo>
                    <a:lnTo>
                      <a:pt x="2438" y="1829"/>
                    </a:lnTo>
                    <a:lnTo>
                      <a:pt x="2438" y="1838"/>
                    </a:lnTo>
                    <a:lnTo>
                      <a:pt x="2419" y="1876"/>
                    </a:lnTo>
                    <a:lnTo>
                      <a:pt x="2409" y="1886"/>
                    </a:lnTo>
                    <a:lnTo>
                      <a:pt x="2390" y="1915"/>
                    </a:lnTo>
                    <a:lnTo>
                      <a:pt x="2381" y="1915"/>
                    </a:lnTo>
                    <a:lnTo>
                      <a:pt x="2381" y="1924"/>
                    </a:lnTo>
                    <a:lnTo>
                      <a:pt x="2390" y="1924"/>
                    </a:lnTo>
                    <a:lnTo>
                      <a:pt x="2390" y="1934"/>
                    </a:lnTo>
                    <a:lnTo>
                      <a:pt x="2381" y="1934"/>
                    </a:lnTo>
                    <a:lnTo>
                      <a:pt x="2371" y="1934"/>
                    </a:lnTo>
                    <a:lnTo>
                      <a:pt x="2371" y="1943"/>
                    </a:lnTo>
                    <a:lnTo>
                      <a:pt x="2371" y="1953"/>
                    </a:lnTo>
                    <a:lnTo>
                      <a:pt x="2381" y="1953"/>
                    </a:lnTo>
                    <a:lnTo>
                      <a:pt x="2381" y="1962"/>
                    </a:lnTo>
                    <a:lnTo>
                      <a:pt x="2371" y="1972"/>
                    </a:lnTo>
                    <a:lnTo>
                      <a:pt x="2362" y="1981"/>
                    </a:lnTo>
                    <a:lnTo>
                      <a:pt x="2362" y="1991"/>
                    </a:lnTo>
                    <a:lnTo>
                      <a:pt x="2352" y="1991"/>
                    </a:lnTo>
                    <a:lnTo>
                      <a:pt x="2352" y="2000"/>
                    </a:lnTo>
                    <a:lnTo>
                      <a:pt x="2352" y="2010"/>
                    </a:lnTo>
                    <a:lnTo>
                      <a:pt x="2352" y="2019"/>
                    </a:lnTo>
                    <a:lnTo>
                      <a:pt x="2352" y="2029"/>
                    </a:lnTo>
                    <a:lnTo>
                      <a:pt x="2343" y="2038"/>
                    </a:lnTo>
                    <a:lnTo>
                      <a:pt x="2333" y="2038"/>
                    </a:lnTo>
                    <a:lnTo>
                      <a:pt x="2333" y="2048"/>
                    </a:lnTo>
                    <a:lnTo>
                      <a:pt x="2333" y="2057"/>
                    </a:lnTo>
                    <a:lnTo>
                      <a:pt x="2333" y="2067"/>
                    </a:lnTo>
                    <a:lnTo>
                      <a:pt x="2333" y="2086"/>
                    </a:lnTo>
                    <a:lnTo>
                      <a:pt x="2343" y="2086"/>
                    </a:lnTo>
                    <a:lnTo>
                      <a:pt x="2343" y="2096"/>
                    </a:lnTo>
                    <a:lnTo>
                      <a:pt x="2362" y="2105"/>
                    </a:lnTo>
                    <a:lnTo>
                      <a:pt x="2362" y="2124"/>
                    </a:lnTo>
                    <a:lnTo>
                      <a:pt x="2362" y="2134"/>
                    </a:lnTo>
                    <a:lnTo>
                      <a:pt x="2362" y="2143"/>
                    </a:lnTo>
                    <a:lnTo>
                      <a:pt x="2352" y="2153"/>
                    </a:lnTo>
                    <a:lnTo>
                      <a:pt x="2352" y="2162"/>
                    </a:lnTo>
                    <a:lnTo>
                      <a:pt x="2352" y="2172"/>
                    </a:lnTo>
                    <a:lnTo>
                      <a:pt x="2343" y="2181"/>
                    </a:lnTo>
                    <a:lnTo>
                      <a:pt x="2333" y="2181"/>
                    </a:lnTo>
                    <a:lnTo>
                      <a:pt x="2333" y="2191"/>
                    </a:lnTo>
                    <a:lnTo>
                      <a:pt x="2333" y="2200"/>
                    </a:lnTo>
                    <a:lnTo>
                      <a:pt x="2333" y="2210"/>
                    </a:lnTo>
                    <a:lnTo>
                      <a:pt x="2333" y="2219"/>
                    </a:lnTo>
                    <a:lnTo>
                      <a:pt x="2333" y="2229"/>
                    </a:lnTo>
                    <a:lnTo>
                      <a:pt x="2333" y="2239"/>
                    </a:lnTo>
                    <a:lnTo>
                      <a:pt x="2333" y="2257"/>
                    </a:lnTo>
                    <a:lnTo>
                      <a:pt x="2343" y="2267"/>
                    </a:lnTo>
                    <a:lnTo>
                      <a:pt x="2362" y="2277"/>
                    </a:lnTo>
                    <a:lnTo>
                      <a:pt x="2362" y="2286"/>
                    </a:lnTo>
                    <a:lnTo>
                      <a:pt x="2352" y="2295"/>
                    </a:lnTo>
                    <a:lnTo>
                      <a:pt x="2352" y="2305"/>
                    </a:lnTo>
                    <a:lnTo>
                      <a:pt x="2343" y="2315"/>
                    </a:lnTo>
                    <a:lnTo>
                      <a:pt x="2343" y="2324"/>
                    </a:lnTo>
                    <a:lnTo>
                      <a:pt x="2343" y="2334"/>
                    </a:lnTo>
                    <a:lnTo>
                      <a:pt x="2333" y="2343"/>
                    </a:lnTo>
                    <a:lnTo>
                      <a:pt x="2333" y="2353"/>
                    </a:lnTo>
                    <a:lnTo>
                      <a:pt x="2324" y="2353"/>
                    </a:lnTo>
                    <a:lnTo>
                      <a:pt x="2314" y="2353"/>
                    </a:lnTo>
                    <a:lnTo>
                      <a:pt x="2314" y="2362"/>
                    </a:lnTo>
                    <a:lnTo>
                      <a:pt x="2314" y="2372"/>
                    </a:lnTo>
                    <a:lnTo>
                      <a:pt x="2305" y="2381"/>
                    </a:lnTo>
                    <a:lnTo>
                      <a:pt x="2286" y="2419"/>
                    </a:lnTo>
                    <a:lnTo>
                      <a:pt x="2276" y="2419"/>
                    </a:lnTo>
                    <a:lnTo>
                      <a:pt x="2276" y="2429"/>
                    </a:lnTo>
                    <a:lnTo>
                      <a:pt x="2276" y="2448"/>
                    </a:lnTo>
                    <a:lnTo>
                      <a:pt x="2276" y="2467"/>
                    </a:lnTo>
                    <a:lnTo>
                      <a:pt x="2286" y="2486"/>
                    </a:lnTo>
                    <a:lnTo>
                      <a:pt x="2276" y="2486"/>
                    </a:lnTo>
                    <a:lnTo>
                      <a:pt x="2276" y="2495"/>
                    </a:lnTo>
                    <a:lnTo>
                      <a:pt x="2266" y="2495"/>
                    </a:lnTo>
                    <a:lnTo>
                      <a:pt x="2266" y="2505"/>
                    </a:lnTo>
                    <a:lnTo>
                      <a:pt x="2257" y="2515"/>
                    </a:lnTo>
                    <a:lnTo>
                      <a:pt x="2248" y="2534"/>
                    </a:lnTo>
                    <a:lnTo>
                      <a:pt x="2238" y="2534"/>
                    </a:lnTo>
                    <a:lnTo>
                      <a:pt x="2238" y="2543"/>
                    </a:lnTo>
                    <a:lnTo>
                      <a:pt x="2238" y="2553"/>
                    </a:lnTo>
                    <a:lnTo>
                      <a:pt x="2238" y="2562"/>
                    </a:lnTo>
                    <a:lnTo>
                      <a:pt x="2248" y="2562"/>
                    </a:lnTo>
                    <a:lnTo>
                      <a:pt x="2238" y="2572"/>
                    </a:lnTo>
                    <a:lnTo>
                      <a:pt x="2228" y="2600"/>
                    </a:lnTo>
                    <a:lnTo>
                      <a:pt x="2219" y="2600"/>
                    </a:lnTo>
                    <a:lnTo>
                      <a:pt x="2200" y="2610"/>
                    </a:lnTo>
                    <a:lnTo>
                      <a:pt x="2190" y="2610"/>
                    </a:lnTo>
                    <a:lnTo>
                      <a:pt x="2181" y="2610"/>
                    </a:lnTo>
                    <a:lnTo>
                      <a:pt x="2152" y="2629"/>
                    </a:lnTo>
                    <a:lnTo>
                      <a:pt x="2152" y="2638"/>
                    </a:lnTo>
                    <a:lnTo>
                      <a:pt x="2152" y="2629"/>
                    </a:lnTo>
                    <a:lnTo>
                      <a:pt x="2143" y="2629"/>
                    </a:lnTo>
                    <a:lnTo>
                      <a:pt x="2133" y="2629"/>
                    </a:lnTo>
                    <a:lnTo>
                      <a:pt x="2123" y="2638"/>
                    </a:lnTo>
                    <a:lnTo>
                      <a:pt x="2114" y="2638"/>
                    </a:lnTo>
                    <a:lnTo>
                      <a:pt x="2085" y="2638"/>
                    </a:lnTo>
                    <a:lnTo>
                      <a:pt x="1809" y="2562"/>
                    </a:lnTo>
                    <a:lnTo>
                      <a:pt x="1790" y="2572"/>
                    </a:lnTo>
                    <a:lnTo>
                      <a:pt x="1724" y="2534"/>
                    </a:lnTo>
                    <a:lnTo>
                      <a:pt x="1714" y="2534"/>
                    </a:lnTo>
                    <a:lnTo>
                      <a:pt x="1714" y="2543"/>
                    </a:lnTo>
                    <a:lnTo>
                      <a:pt x="1704" y="2543"/>
                    </a:lnTo>
                    <a:lnTo>
                      <a:pt x="1695" y="2543"/>
                    </a:lnTo>
                    <a:lnTo>
                      <a:pt x="1686" y="2562"/>
                    </a:lnTo>
                    <a:lnTo>
                      <a:pt x="1676" y="2562"/>
                    </a:lnTo>
                    <a:lnTo>
                      <a:pt x="1666" y="2562"/>
                    </a:lnTo>
                    <a:lnTo>
                      <a:pt x="1657" y="2562"/>
                    </a:lnTo>
                    <a:lnTo>
                      <a:pt x="1628" y="2591"/>
                    </a:lnTo>
                    <a:lnTo>
                      <a:pt x="1628" y="2600"/>
                    </a:lnTo>
                    <a:lnTo>
                      <a:pt x="1628" y="2610"/>
                    </a:lnTo>
                    <a:lnTo>
                      <a:pt x="1628" y="2619"/>
                    </a:lnTo>
                    <a:lnTo>
                      <a:pt x="1619" y="2629"/>
                    </a:lnTo>
                    <a:lnTo>
                      <a:pt x="1619" y="2638"/>
                    </a:lnTo>
                    <a:lnTo>
                      <a:pt x="1609" y="2638"/>
                    </a:lnTo>
                    <a:lnTo>
                      <a:pt x="1533" y="2600"/>
                    </a:lnTo>
                    <a:lnTo>
                      <a:pt x="1524" y="2619"/>
                    </a:lnTo>
                    <a:lnTo>
                      <a:pt x="1504" y="2648"/>
                    </a:lnTo>
                    <a:lnTo>
                      <a:pt x="1495" y="2658"/>
                    </a:lnTo>
                    <a:lnTo>
                      <a:pt x="1486" y="2658"/>
                    </a:lnTo>
                    <a:lnTo>
                      <a:pt x="1428" y="2619"/>
                    </a:lnTo>
                    <a:lnTo>
                      <a:pt x="1419" y="2619"/>
                    </a:lnTo>
                    <a:lnTo>
                      <a:pt x="1419" y="2629"/>
                    </a:lnTo>
                    <a:lnTo>
                      <a:pt x="1409" y="2629"/>
                    </a:lnTo>
                    <a:lnTo>
                      <a:pt x="1409" y="2638"/>
                    </a:lnTo>
                    <a:lnTo>
                      <a:pt x="1390" y="2658"/>
                    </a:lnTo>
                    <a:lnTo>
                      <a:pt x="1381" y="2658"/>
                    </a:lnTo>
                    <a:lnTo>
                      <a:pt x="1371" y="2648"/>
                    </a:lnTo>
                    <a:lnTo>
                      <a:pt x="1362" y="2658"/>
                    </a:lnTo>
                    <a:lnTo>
                      <a:pt x="1352" y="2676"/>
                    </a:lnTo>
                    <a:lnTo>
                      <a:pt x="1343" y="2696"/>
                    </a:lnTo>
                    <a:lnTo>
                      <a:pt x="1333" y="2705"/>
                    </a:lnTo>
                    <a:lnTo>
                      <a:pt x="1133" y="2600"/>
                    </a:lnTo>
                    <a:lnTo>
                      <a:pt x="1133" y="2610"/>
                    </a:lnTo>
                    <a:lnTo>
                      <a:pt x="1114" y="2648"/>
                    </a:lnTo>
                    <a:lnTo>
                      <a:pt x="1038" y="2610"/>
                    </a:lnTo>
                    <a:lnTo>
                      <a:pt x="1038" y="2600"/>
                    </a:lnTo>
                    <a:lnTo>
                      <a:pt x="1057" y="2562"/>
                    </a:lnTo>
                    <a:lnTo>
                      <a:pt x="1047" y="2553"/>
                    </a:lnTo>
                    <a:lnTo>
                      <a:pt x="971" y="2505"/>
                    </a:lnTo>
                    <a:lnTo>
                      <a:pt x="971" y="2515"/>
                    </a:lnTo>
                    <a:lnTo>
                      <a:pt x="962" y="2515"/>
                    </a:lnTo>
                    <a:lnTo>
                      <a:pt x="952" y="2543"/>
                    </a:lnTo>
                    <a:lnTo>
                      <a:pt x="942" y="2553"/>
                    </a:lnTo>
                    <a:lnTo>
                      <a:pt x="933" y="2553"/>
                    </a:lnTo>
                    <a:lnTo>
                      <a:pt x="876" y="2524"/>
                    </a:lnTo>
                    <a:lnTo>
                      <a:pt x="866" y="2534"/>
                    </a:lnTo>
                    <a:lnTo>
                      <a:pt x="847" y="2572"/>
                    </a:lnTo>
                    <a:lnTo>
                      <a:pt x="838" y="2572"/>
                    </a:lnTo>
                    <a:lnTo>
                      <a:pt x="771" y="2534"/>
                    </a:lnTo>
                    <a:lnTo>
                      <a:pt x="762" y="2534"/>
                    </a:lnTo>
                    <a:lnTo>
                      <a:pt x="762" y="2543"/>
                    </a:lnTo>
                    <a:lnTo>
                      <a:pt x="752" y="2553"/>
                    </a:lnTo>
                    <a:lnTo>
                      <a:pt x="743" y="2572"/>
                    </a:lnTo>
                    <a:lnTo>
                      <a:pt x="714" y="2629"/>
                    </a:lnTo>
                    <a:lnTo>
                      <a:pt x="714" y="2638"/>
                    </a:lnTo>
                    <a:lnTo>
                      <a:pt x="771" y="2676"/>
                    </a:lnTo>
                    <a:lnTo>
                      <a:pt x="771" y="2686"/>
                    </a:lnTo>
                    <a:lnTo>
                      <a:pt x="762" y="2696"/>
                    </a:lnTo>
                    <a:lnTo>
                      <a:pt x="762" y="2705"/>
                    </a:lnTo>
                    <a:lnTo>
                      <a:pt x="771" y="2705"/>
                    </a:lnTo>
                    <a:lnTo>
                      <a:pt x="781" y="2715"/>
                    </a:lnTo>
                    <a:lnTo>
                      <a:pt x="790" y="2715"/>
                    </a:lnTo>
                    <a:lnTo>
                      <a:pt x="790" y="2724"/>
                    </a:lnTo>
                    <a:lnTo>
                      <a:pt x="790" y="2743"/>
                    </a:lnTo>
                    <a:lnTo>
                      <a:pt x="790" y="2762"/>
                    </a:lnTo>
                    <a:lnTo>
                      <a:pt x="771" y="2800"/>
                    </a:lnTo>
                    <a:lnTo>
                      <a:pt x="733" y="2762"/>
                    </a:lnTo>
                    <a:lnTo>
                      <a:pt x="733" y="2753"/>
                    </a:lnTo>
                    <a:lnTo>
                      <a:pt x="724" y="2753"/>
                    </a:lnTo>
                    <a:lnTo>
                      <a:pt x="714" y="2762"/>
                    </a:lnTo>
                    <a:lnTo>
                      <a:pt x="695" y="2772"/>
                    </a:lnTo>
                    <a:lnTo>
                      <a:pt x="676" y="2791"/>
                    </a:lnTo>
                    <a:lnTo>
                      <a:pt x="676" y="2800"/>
                    </a:lnTo>
                    <a:lnTo>
                      <a:pt x="666" y="2810"/>
                    </a:lnTo>
                    <a:lnTo>
                      <a:pt x="666" y="2819"/>
                    </a:lnTo>
                    <a:lnTo>
                      <a:pt x="657" y="2819"/>
                    </a:lnTo>
                    <a:lnTo>
                      <a:pt x="619" y="2848"/>
                    </a:lnTo>
                    <a:lnTo>
                      <a:pt x="609" y="2848"/>
                    </a:lnTo>
                    <a:lnTo>
                      <a:pt x="600" y="2857"/>
                    </a:lnTo>
                    <a:lnTo>
                      <a:pt x="590" y="2867"/>
                    </a:lnTo>
                    <a:lnTo>
                      <a:pt x="581" y="2867"/>
                    </a:lnTo>
                    <a:lnTo>
                      <a:pt x="571" y="2857"/>
                    </a:lnTo>
                    <a:lnTo>
                      <a:pt x="562" y="2848"/>
                    </a:lnTo>
                    <a:lnTo>
                      <a:pt x="562" y="2838"/>
                    </a:lnTo>
                    <a:lnTo>
                      <a:pt x="562" y="2829"/>
                    </a:lnTo>
                    <a:lnTo>
                      <a:pt x="562" y="2819"/>
                    </a:lnTo>
                    <a:lnTo>
                      <a:pt x="533" y="2800"/>
                    </a:lnTo>
                    <a:lnTo>
                      <a:pt x="523" y="2800"/>
                    </a:lnTo>
                    <a:lnTo>
                      <a:pt x="514" y="2800"/>
                    </a:lnTo>
                    <a:lnTo>
                      <a:pt x="505" y="2810"/>
                    </a:lnTo>
                    <a:lnTo>
                      <a:pt x="476" y="2829"/>
                    </a:lnTo>
                    <a:lnTo>
                      <a:pt x="466" y="2838"/>
                    </a:lnTo>
                    <a:lnTo>
                      <a:pt x="457" y="2838"/>
                    </a:lnTo>
                    <a:lnTo>
                      <a:pt x="457" y="2848"/>
                    </a:lnTo>
                    <a:lnTo>
                      <a:pt x="447" y="2857"/>
                    </a:lnTo>
                    <a:lnTo>
                      <a:pt x="438" y="2857"/>
                    </a:lnTo>
                    <a:lnTo>
                      <a:pt x="419" y="2848"/>
                    </a:lnTo>
                    <a:lnTo>
                      <a:pt x="390" y="2848"/>
                    </a:lnTo>
                    <a:lnTo>
                      <a:pt x="371" y="2838"/>
                    </a:lnTo>
                    <a:lnTo>
                      <a:pt x="362" y="2838"/>
                    </a:lnTo>
                    <a:lnTo>
                      <a:pt x="343" y="2848"/>
                    </a:lnTo>
                    <a:lnTo>
                      <a:pt x="333" y="2857"/>
                    </a:lnTo>
                    <a:lnTo>
                      <a:pt x="323" y="2857"/>
                    </a:lnTo>
                    <a:lnTo>
                      <a:pt x="285" y="2838"/>
                    </a:lnTo>
                    <a:lnTo>
                      <a:pt x="276" y="2838"/>
                    </a:lnTo>
                    <a:lnTo>
                      <a:pt x="276" y="2848"/>
                    </a:lnTo>
                    <a:lnTo>
                      <a:pt x="285" y="2876"/>
                    </a:lnTo>
                    <a:lnTo>
                      <a:pt x="276" y="2876"/>
                    </a:lnTo>
                    <a:lnTo>
                      <a:pt x="247" y="2876"/>
                    </a:lnTo>
                    <a:lnTo>
                      <a:pt x="238" y="2876"/>
                    </a:lnTo>
                    <a:lnTo>
                      <a:pt x="238" y="2886"/>
                    </a:lnTo>
                    <a:lnTo>
                      <a:pt x="209" y="2924"/>
                    </a:lnTo>
                    <a:lnTo>
                      <a:pt x="209" y="2934"/>
                    </a:lnTo>
                    <a:lnTo>
                      <a:pt x="219" y="2934"/>
                    </a:lnTo>
                    <a:lnTo>
                      <a:pt x="219" y="2943"/>
                    </a:lnTo>
                    <a:lnTo>
                      <a:pt x="200" y="2972"/>
                    </a:lnTo>
                    <a:lnTo>
                      <a:pt x="200" y="2981"/>
                    </a:lnTo>
                    <a:lnTo>
                      <a:pt x="200" y="2991"/>
                    </a:lnTo>
                    <a:lnTo>
                      <a:pt x="190" y="3010"/>
                    </a:lnTo>
                    <a:lnTo>
                      <a:pt x="181" y="3029"/>
                    </a:lnTo>
                    <a:lnTo>
                      <a:pt x="171" y="3029"/>
                    </a:lnTo>
                    <a:lnTo>
                      <a:pt x="162" y="3029"/>
                    </a:lnTo>
                    <a:lnTo>
                      <a:pt x="152" y="3029"/>
                    </a:lnTo>
                    <a:lnTo>
                      <a:pt x="142" y="3019"/>
                    </a:lnTo>
                    <a:lnTo>
                      <a:pt x="133" y="3019"/>
                    </a:lnTo>
                    <a:lnTo>
                      <a:pt x="133" y="3010"/>
                    </a:lnTo>
                    <a:lnTo>
                      <a:pt x="133" y="3000"/>
                    </a:lnTo>
                    <a:lnTo>
                      <a:pt x="152" y="2962"/>
                    </a:lnTo>
                    <a:lnTo>
                      <a:pt x="152" y="2953"/>
                    </a:lnTo>
                    <a:lnTo>
                      <a:pt x="124" y="2934"/>
                    </a:lnTo>
                    <a:lnTo>
                      <a:pt x="114" y="2934"/>
                    </a:lnTo>
                    <a:lnTo>
                      <a:pt x="114" y="2924"/>
                    </a:lnTo>
                    <a:lnTo>
                      <a:pt x="114" y="2914"/>
                    </a:lnTo>
                    <a:lnTo>
                      <a:pt x="104" y="2905"/>
                    </a:lnTo>
                    <a:lnTo>
                      <a:pt x="95" y="2896"/>
                    </a:lnTo>
                    <a:lnTo>
                      <a:pt x="95" y="2886"/>
                    </a:lnTo>
                    <a:lnTo>
                      <a:pt x="85" y="2886"/>
                    </a:lnTo>
                    <a:lnTo>
                      <a:pt x="85" y="2896"/>
                    </a:lnTo>
                    <a:lnTo>
                      <a:pt x="76" y="2896"/>
                    </a:lnTo>
                    <a:lnTo>
                      <a:pt x="66" y="2886"/>
                    </a:lnTo>
                    <a:lnTo>
                      <a:pt x="95" y="2829"/>
                    </a:lnTo>
                    <a:lnTo>
                      <a:pt x="9" y="2781"/>
                    </a:lnTo>
                    <a:lnTo>
                      <a:pt x="0" y="2781"/>
                    </a:lnTo>
                    <a:lnTo>
                      <a:pt x="0" y="2772"/>
                    </a:lnTo>
                    <a:lnTo>
                      <a:pt x="0" y="2762"/>
                    </a:lnTo>
                    <a:lnTo>
                      <a:pt x="0" y="2753"/>
                    </a:lnTo>
                    <a:lnTo>
                      <a:pt x="9" y="2743"/>
                    </a:lnTo>
                    <a:lnTo>
                      <a:pt x="9" y="2734"/>
                    </a:lnTo>
                    <a:lnTo>
                      <a:pt x="9" y="2724"/>
                    </a:lnTo>
                    <a:lnTo>
                      <a:pt x="19" y="2696"/>
                    </a:lnTo>
                    <a:lnTo>
                      <a:pt x="19" y="2686"/>
                    </a:lnTo>
                    <a:lnTo>
                      <a:pt x="28" y="2686"/>
                    </a:lnTo>
                    <a:lnTo>
                      <a:pt x="28" y="2667"/>
                    </a:lnTo>
                    <a:lnTo>
                      <a:pt x="38" y="2629"/>
                    </a:lnTo>
                    <a:lnTo>
                      <a:pt x="38" y="2619"/>
                    </a:lnTo>
                    <a:lnTo>
                      <a:pt x="47" y="2600"/>
                    </a:lnTo>
                    <a:lnTo>
                      <a:pt x="47" y="2591"/>
                    </a:lnTo>
                    <a:lnTo>
                      <a:pt x="57" y="2581"/>
                    </a:lnTo>
                    <a:lnTo>
                      <a:pt x="104" y="2562"/>
                    </a:lnTo>
                    <a:lnTo>
                      <a:pt x="114" y="2562"/>
                    </a:lnTo>
                    <a:lnTo>
                      <a:pt x="124" y="2543"/>
                    </a:lnTo>
                    <a:lnTo>
                      <a:pt x="114" y="2524"/>
                    </a:lnTo>
                    <a:lnTo>
                      <a:pt x="104" y="2524"/>
                    </a:lnTo>
                    <a:lnTo>
                      <a:pt x="104" y="2534"/>
                    </a:lnTo>
                    <a:lnTo>
                      <a:pt x="104" y="2524"/>
                    </a:lnTo>
                    <a:lnTo>
                      <a:pt x="95" y="2515"/>
                    </a:lnTo>
                    <a:lnTo>
                      <a:pt x="104" y="2515"/>
                    </a:lnTo>
                    <a:lnTo>
                      <a:pt x="95" y="2486"/>
                    </a:lnTo>
                    <a:lnTo>
                      <a:pt x="95" y="2477"/>
                    </a:lnTo>
                    <a:lnTo>
                      <a:pt x="95" y="2467"/>
                    </a:lnTo>
                    <a:lnTo>
                      <a:pt x="104" y="2467"/>
                    </a:lnTo>
                    <a:lnTo>
                      <a:pt x="104" y="2457"/>
                    </a:lnTo>
                    <a:lnTo>
                      <a:pt x="114" y="2448"/>
                    </a:lnTo>
                    <a:lnTo>
                      <a:pt x="114" y="2438"/>
                    </a:lnTo>
                    <a:lnTo>
                      <a:pt x="114" y="2429"/>
                    </a:lnTo>
                    <a:lnTo>
                      <a:pt x="114" y="2410"/>
                    </a:lnTo>
                    <a:lnTo>
                      <a:pt x="114" y="2391"/>
                    </a:lnTo>
                    <a:lnTo>
                      <a:pt x="124" y="2372"/>
                    </a:lnTo>
                    <a:lnTo>
                      <a:pt x="124" y="2353"/>
                    </a:lnTo>
                    <a:lnTo>
                      <a:pt x="124" y="2343"/>
                    </a:lnTo>
                    <a:lnTo>
                      <a:pt x="133" y="2324"/>
                    </a:lnTo>
                    <a:lnTo>
                      <a:pt x="133" y="2305"/>
                    </a:lnTo>
                    <a:lnTo>
                      <a:pt x="142" y="2295"/>
                    </a:lnTo>
                    <a:lnTo>
                      <a:pt x="142" y="2286"/>
                    </a:lnTo>
                    <a:lnTo>
                      <a:pt x="152" y="2286"/>
                    </a:lnTo>
                    <a:lnTo>
                      <a:pt x="152" y="2277"/>
                    </a:lnTo>
                    <a:lnTo>
                      <a:pt x="162" y="2277"/>
                    </a:lnTo>
                    <a:lnTo>
                      <a:pt x="238" y="2267"/>
                    </a:lnTo>
                    <a:lnTo>
                      <a:pt x="247" y="2267"/>
                    </a:lnTo>
                    <a:lnTo>
                      <a:pt x="247" y="2277"/>
                    </a:lnTo>
                    <a:lnTo>
                      <a:pt x="285" y="2267"/>
                    </a:lnTo>
                    <a:lnTo>
                      <a:pt x="305" y="2267"/>
                    </a:lnTo>
                    <a:lnTo>
                      <a:pt x="314" y="2277"/>
                    </a:lnTo>
                    <a:lnTo>
                      <a:pt x="323" y="2277"/>
                    </a:lnTo>
                    <a:lnTo>
                      <a:pt x="323" y="2267"/>
                    </a:lnTo>
                    <a:lnTo>
                      <a:pt x="333" y="2267"/>
                    </a:lnTo>
                    <a:lnTo>
                      <a:pt x="371" y="2181"/>
                    </a:lnTo>
                    <a:lnTo>
                      <a:pt x="381" y="2172"/>
                    </a:lnTo>
                    <a:lnTo>
                      <a:pt x="400" y="2124"/>
                    </a:lnTo>
                    <a:lnTo>
                      <a:pt x="400" y="2114"/>
                    </a:lnTo>
                    <a:lnTo>
                      <a:pt x="390" y="2105"/>
                    </a:lnTo>
                    <a:lnTo>
                      <a:pt x="343" y="2076"/>
                    </a:lnTo>
                    <a:lnTo>
                      <a:pt x="343" y="2067"/>
                    </a:lnTo>
                    <a:lnTo>
                      <a:pt x="419" y="1924"/>
                    </a:lnTo>
                    <a:lnTo>
                      <a:pt x="419" y="1915"/>
                    </a:lnTo>
                    <a:lnTo>
                      <a:pt x="428" y="1915"/>
                    </a:lnTo>
                    <a:lnTo>
                      <a:pt x="428" y="1905"/>
                    </a:lnTo>
                    <a:lnTo>
                      <a:pt x="438" y="1905"/>
                    </a:lnTo>
                    <a:lnTo>
                      <a:pt x="447" y="1905"/>
                    </a:lnTo>
                    <a:lnTo>
                      <a:pt x="447" y="1915"/>
                    </a:lnTo>
                    <a:lnTo>
                      <a:pt x="447" y="1905"/>
                    </a:lnTo>
                    <a:lnTo>
                      <a:pt x="457" y="1905"/>
                    </a:lnTo>
                    <a:lnTo>
                      <a:pt x="571" y="1677"/>
                    </a:lnTo>
                    <a:lnTo>
                      <a:pt x="447" y="1619"/>
                    </a:lnTo>
                    <a:lnTo>
                      <a:pt x="419" y="1610"/>
                    </a:lnTo>
                    <a:lnTo>
                      <a:pt x="400" y="1638"/>
                    </a:lnTo>
                    <a:lnTo>
                      <a:pt x="400" y="1648"/>
                    </a:lnTo>
                    <a:lnTo>
                      <a:pt x="390" y="1648"/>
                    </a:lnTo>
                    <a:lnTo>
                      <a:pt x="343" y="1619"/>
                    </a:lnTo>
                    <a:lnTo>
                      <a:pt x="343" y="1629"/>
                    </a:lnTo>
                    <a:lnTo>
                      <a:pt x="295" y="1715"/>
                    </a:lnTo>
                    <a:lnTo>
                      <a:pt x="285" y="1715"/>
                    </a:lnTo>
                    <a:lnTo>
                      <a:pt x="285" y="1724"/>
                    </a:lnTo>
                    <a:lnTo>
                      <a:pt x="285" y="1734"/>
                    </a:lnTo>
                    <a:lnTo>
                      <a:pt x="295" y="1734"/>
                    </a:lnTo>
                    <a:lnTo>
                      <a:pt x="295" y="1743"/>
                    </a:lnTo>
                    <a:lnTo>
                      <a:pt x="295" y="1753"/>
                    </a:lnTo>
                    <a:lnTo>
                      <a:pt x="285" y="1762"/>
                    </a:lnTo>
                    <a:lnTo>
                      <a:pt x="285" y="1772"/>
                    </a:lnTo>
                    <a:lnTo>
                      <a:pt x="285" y="1781"/>
                    </a:lnTo>
                    <a:lnTo>
                      <a:pt x="276" y="1781"/>
                    </a:lnTo>
                    <a:lnTo>
                      <a:pt x="266" y="1772"/>
                    </a:lnTo>
                    <a:lnTo>
                      <a:pt x="181" y="1743"/>
                    </a:lnTo>
                    <a:lnTo>
                      <a:pt x="162" y="1753"/>
                    </a:lnTo>
                    <a:lnTo>
                      <a:pt x="152" y="1781"/>
                    </a:lnTo>
                    <a:lnTo>
                      <a:pt x="142" y="1791"/>
                    </a:lnTo>
                    <a:lnTo>
                      <a:pt x="114" y="1781"/>
                    </a:lnTo>
                    <a:lnTo>
                      <a:pt x="104" y="1772"/>
                    </a:lnTo>
                    <a:lnTo>
                      <a:pt x="104" y="1762"/>
                    </a:lnTo>
                    <a:lnTo>
                      <a:pt x="124" y="1734"/>
                    </a:lnTo>
                    <a:lnTo>
                      <a:pt x="124" y="1724"/>
                    </a:lnTo>
                    <a:lnTo>
                      <a:pt x="104" y="1705"/>
                    </a:lnTo>
                    <a:lnTo>
                      <a:pt x="95" y="1705"/>
                    </a:lnTo>
                    <a:lnTo>
                      <a:pt x="95" y="1695"/>
                    </a:lnTo>
                    <a:lnTo>
                      <a:pt x="133" y="1610"/>
                    </a:lnTo>
                    <a:lnTo>
                      <a:pt x="133" y="1600"/>
                    </a:lnTo>
                    <a:lnTo>
                      <a:pt x="133" y="1591"/>
                    </a:lnTo>
                    <a:lnTo>
                      <a:pt x="133" y="1581"/>
                    </a:lnTo>
                    <a:lnTo>
                      <a:pt x="133" y="1562"/>
                    </a:lnTo>
                    <a:lnTo>
                      <a:pt x="133" y="1505"/>
                    </a:lnTo>
                    <a:lnTo>
                      <a:pt x="162" y="1495"/>
                    </a:lnTo>
                    <a:lnTo>
                      <a:pt x="209" y="1477"/>
                    </a:lnTo>
                    <a:lnTo>
                      <a:pt x="228" y="1457"/>
                    </a:lnTo>
                    <a:lnTo>
                      <a:pt x="238" y="1457"/>
                    </a:lnTo>
                    <a:lnTo>
                      <a:pt x="238" y="1448"/>
                    </a:lnTo>
                    <a:lnTo>
                      <a:pt x="257" y="1419"/>
                    </a:lnTo>
                    <a:lnTo>
                      <a:pt x="257" y="1410"/>
                    </a:lnTo>
                    <a:lnTo>
                      <a:pt x="238" y="1400"/>
                    </a:lnTo>
                    <a:lnTo>
                      <a:pt x="228" y="1400"/>
                    </a:lnTo>
                    <a:lnTo>
                      <a:pt x="228" y="1391"/>
                    </a:lnTo>
                    <a:lnTo>
                      <a:pt x="219" y="1381"/>
                    </a:lnTo>
                    <a:lnTo>
                      <a:pt x="219" y="1372"/>
                    </a:lnTo>
                    <a:lnTo>
                      <a:pt x="209" y="1362"/>
                    </a:lnTo>
                    <a:lnTo>
                      <a:pt x="190" y="1343"/>
                    </a:lnTo>
                    <a:lnTo>
                      <a:pt x="181" y="1343"/>
                    </a:lnTo>
                    <a:lnTo>
                      <a:pt x="181" y="1334"/>
                    </a:lnTo>
                    <a:lnTo>
                      <a:pt x="190" y="1334"/>
                    </a:lnTo>
                    <a:lnTo>
                      <a:pt x="190" y="1324"/>
                    </a:lnTo>
                    <a:lnTo>
                      <a:pt x="181" y="1324"/>
                    </a:lnTo>
                    <a:lnTo>
                      <a:pt x="181" y="1305"/>
                    </a:lnTo>
                    <a:lnTo>
                      <a:pt x="181" y="1296"/>
                    </a:lnTo>
                    <a:lnTo>
                      <a:pt x="181" y="1286"/>
                    </a:lnTo>
                    <a:lnTo>
                      <a:pt x="190" y="1276"/>
                    </a:lnTo>
                    <a:lnTo>
                      <a:pt x="190" y="1267"/>
                    </a:lnTo>
                    <a:lnTo>
                      <a:pt x="190" y="1257"/>
                    </a:lnTo>
                    <a:lnTo>
                      <a:pt x="200" y="1248"/>
                    </a:lnTo>
                    <a:lnTo>
                      <a:pt x="209" y="1238"/>
                    </a:lnTo>
                    <a:lnTo>
                      <a:pt x="219" y="1238"/>
                    </a:lnTo>
                    <a:lnTo>
                      <a:pt x="219" y="1229"/>
                    </a:lnTo>
                    <a:lnTo>
                      <a:pt x="219" y="1219"/>
                    </a:lnTo>
                    <a:lnTo>
                      <a:pt x="219" y="1210"/>
                    </a:lnTo>
                    <a:lnTo>
                      <a:pt x="219" y="1191"/>
                    </a:lnTo>
                    <a:lnTo>
                      <a:pt x="219" y="1181"/>
                    </a:lnTo>
                    <a:lnTo>
                      <a:pt x="209" y="1143"/>
                    </a:lnTo>
                    <a:lnTo>
                      <a:pt x="209" y="1134"/>
                    </a:lnTo>
                    <a:lnTo>
                      <a:pt x="162" y="1058"/>
                    </a:lnTo>
                    <a:lnTo>
                      <a:pt x="114" y="1010"/>
                    </a:lnTo>
                    <a:lnTo>
                      <a:pt x="85" y="1000"/>
                    </a:lnTo>
                    <a:lnTo>
                      <a:pt x="76" y="991"/>
                    </a:lnTo>
                    <a:lnTo>
                      <a:pt x="66" y="972"/>
                    </a:lnTo>
                    <a:lnTo>
                      <a:pt x="38" y="933"/>
                    </a:lnTo>
                    <a:lnTo>
                      <a:pt x="28" y="895"/>
                    </a:lnTo>
                    <a:lnTo>
                      <a:pt x="28" y="886"/>
                    </a:lnTo>
                    <a:lnTo>
                      <a:pt x="28" y="876"/>
                    </a:lnTo>
                    <a:lnTo>
                      <a:pt x="76" y="867"/>
                    </a:lnTo>
                    <a:lnTo>
                      <a:pt x="114" y="867"/>
                    </a:lnTo>
                    <a:lnTo>
                      <a:pt x="124" y="867"/>
                    </a:lnTo>
                    <a:lnTo>
                      <a:pt x="190" y="905"/>
                    </a:lnTo>
                    <a:lnTo>
                      <a:pt x="247" y="895"/>
                    </a:lnTo>
                    <a:lnTo>
                      <a:pt x="514" y="972"/>
                    </a:lnTo>
                    <a:lnTo>
                      <a:pt x="514" y="981"/>
                    </a:lnTo>
                    <a:lnTo>
                      <a:pt x="514" y="991"/>
                    </a:lnTo>
                    <a:lnTo>
                      <a:pt x="505" y="1000"/>
                    </a:lnTo>
                    <a:lnTo>
                      <a:pt x="514" y="1010"/>
                    </a:lnTo>
                    <a:lnTo>
                      <a:pt x="514" y="1019"/>
                    </a:lnTo>
                    <a:lnTo>
                      <a:pt x="523" y="1029"/>
                    </a:lnTo>
                    <a:lnTo>
                      <a:pt x="552" y="1038"/>
                    </a:lnTo>
                    <a:lnTo>
                      <a:pt x="562" y="1029"/>
                    </a:lnTo>
                    <a:lnTo>
                      <a:pt x="581" y="1000"/>
                    </a:lnTo>
                    <a:lnTo>
                      <a:pt x="581" y="991"/>
                    </a:lnTo>
                    <a:lnTo>
                      <a:pt x="638" y="1010"/>
                    </a:lnTo>
                    <a:lnTo>
                      <a:pt x="666" y="972"/>
                    </a:lnTo>
                    <a:lnTo>
                      <a:pt x="676" y="962"/>
                    </a:lnTo>
                    <a:lnTo>
                      <a:pt x="762" y="1000"/>
                    </a:lnTo>
                    <a:lnTo>
                      <a:pt x="771" y="991"/>
                    </a:lnTo>
                    <a:lnTo>
                      <a:pt x="790" y="962"/>
                    </a:lnTo>
                    <a:lnTo>
                      <a:pt x="800" y="962"/>
                    </a:lnTo>
                    <a:lnTo>
                      <a:pt x="809" y="962"/>
                    </a:lnTo>
                    <a:lnTo>
                      <a:pt x="904" y="1029"/>
                    </a:lnTo>
                    <a:lnTo>
                      <a:pt x="914" y="1029"/>
                    </a:lnTo>
                    <a:lnTo>
                      <a:pt x="924" y="1029"/>
                    </a:lnTo>
                    <a:lnTo>
                      <a:pt x="924" y="1019"/>
                    </a:lnTo>
                    <a:lnTo>
                      <a:pt x="981" y="924"/>
                    </a:lnTo>
                    <a:lnTo>
                      <a:pt x="933" y="886"/>
                    </a:lnTo>
                    <a:lnTo>
                      <a:pt x="924" y="876"/>
                    </a:lnTo>
                    <a:lnTo>
                      <a:pt x="924" y="867"/>
                    </a:lnTo>
                    <a:lnTo>
                      <a:pt x="895" y="695"/>
                    </a:lnTo>
                    <a:lnTo>
                      <a:pt x="895" y="686"/>
                    </a:lnTo>
                    <a:lnTo>
                      <a:pt x="895" y="677"/>
                    </a:lnTo>
                    <a:lnTo>
                      <a:pt x="885" y="677"/>
                    </a:lnTo>
                    <a:lnTo>
                      <a:pt x="790" y="667"/>
                    </a:lnTo>
                    <a:lnTo>
                      <a:pt x="781" y="667"/>
                    </a:lnTo>
                    <a:lnTo>
                      <a:pt x="781" y="657"/>
                    </a:lnTo>
                    <a:lnTo>
                      <a:pt x="790" y="648"/>
                    </a:lnTo>
                    <a:lnTo>
                      <a:pt x="809" y="591"/>
                    </a:lnTo>
                    <a:lnTo>
                      <a:pt x="904" y="305"/>
                    </a:lnTo>
                    <a:lnTo>
                      <a:pt x="1409" y="153"/>
                    </a:lnTo>
                    <a:lnTo>
                      <a:pt x="1419" y="153"/>
                    </a:lnTo>
                    <a:lnTo>
                      <a:pt x="1409" y="143"/>
                    </a:lnTo>
                    <a:lnTo>
                      <a:pt x="1409" y="133"/>
                    </a:lnTo>
                    <a:lnTo>
                      <a:pt x="1419" y="124"/>
                    </a:lnTo>
                    <a:lnTo>
                      <a:pt x="1419" y="115"/>
                    </a:lnTo>
                    <a:lnTo>
                      <a:pt x="1419" y="105"/>
                    </a:lnTo>
                    <a:lnTo>
                      <a:pt x="1428" y="95"/>
                    </a:lnTo>
                    <a:lnTo>
                      <a:pt x="1438" y="95"/>
                    </a:lnTo>
                    <a:lnTo>
                      <a:pt x="1447" y="105"/>
                    </a:lnTo>
                    <a:lnTo>
                      <a:pt x="1457" y="105"/>
                    </a:lnTo>
                    <a:lnTo>
                      <a:pt x="1466" y="105"/>
                    </a:lnTo>
                    <a:lnTo>
                      <a:pt x="1466" y="95"/>
                    </a:lnTo>
                    <a:lnTo>
                      <a:pt x="1476" y="95"/>
                    </a:lnTo>
                    <a:lnTo>
                      <a:pt x="1486" y="95"/>
                    </a:lnTo>
                    <a:lnTo>
                      <a:pt x="1486" y="86"/>
                    </a:lnTo>
                    <a:lnTo>
                      <a:pt x="1495" y="76"/>
                    </a:lnTo>
                    <a:lnTo>
                      <a:pt x="1504" y="86"/>
                    </a:lnTo>
                    <a:lnTo>
                      <a:pt x="1514" y="76"/>
                    </a:lnTo>
                    <a:lnTo>
                      <a:pt x="1524" y="76"/>
                    </a:lnTo>
                    <a:lnTo>
                      <a:pt x="1533" y="76"/>
                    </a:lnTo>
                    <a:lnTo>
                      <a:pt x="1533" y="67"/>
                    </a:lnTo>
                    <a:lnTo>
                      <a:pt x="1552" y="57"/>
                    </a:lnTo>
                    <a:lnTo>
                      <a:pt x="1571" y="67"/>
                    </a:lnTo>
                    <a:lnTo>
                      <a:pt x="1809" y="172"/>
                    </a:lnTo>
                    <a:lnTo>
                      <a:pt x="2657" y="400"/>
                    </a:lnTo>
                    <a:lnTo>
                      <a:pt x="2847" y="438"/>
                    </a:lnTo>
                    <a:lnTo>
                      <a:pt x="2838" y="448"/>
                    </a:lnTo>
                    <a:lnTo>
                      <a:pt x="2838" y="457"/>
                    </a:lnTo>
                    <a:lnTo>
                      <a:pt x="2828" y="457"/>
                    </a:lnTo>
                    <a:lnTo>
                      <a:pt x="2838" y="457"/>
                    </a:lnTo>
                    <a:lnTo>
                      <a:pt x="2838" y="467"/>
                    </a:lnTo>
                    <a:lnTo>
                      <a:pt x="2867" y="457"/>
                    </a:lnTo>
                    <a:lnTo>
                      <a:pt x="3105" y="505"/>
                    </a:lnTo>
                    <a:lnTo>
                      <a:pt x="3105" y="496"/>
                    </a:lnTo>
                    <a:lnTo>
                      <a:pt x="3114" y="496"/>
                    </a:lnTo>
                    <a:lnTo>
                      <a:pt x="3133" y="505"/>
                    </a:lnTo>
                    <a:lnTo>
                      <a:pt x="3143" y="505"/>
                    </a:lnTo>
                    <a:lnTo>
                      <a:pt x="3143" y="496"/>
                    </a:lnTo>
                    <a:lnTo>
                      <a:pt x="3152" y="496"/>
                    </a:lnTo>
                    <a:lnTo>
                      <a:pt x="3152" y="486"/>
                    </a:lnTo>
                    <a:lnTo>
                      <a:pt x="3152" y="476"/>
                    </a:lnTo>
                    <a:lnTo>
                      <a:pt x="3162" y="476"/>
                    </a:lnTo>
                    <a:lnTo>
                      <a:pt x="3181" y="467"/>
                    </a:lnTo>
                    <a:lnTo>
                      <a:pt x="3181" y="457"/>
                    </a:lnTo>
                    <a:lnTo>
                      <a:pt x="3371" y="381"/>
                    </a:lnTo>
                    <a:lnTo>
                      <a:pt x="3381" y="372"/>
                    </a:lnTo>
                    <a:lnTo>
                      <a:pt x="3381" y="362"/>
                    </a:lnTo>
                    <a:lnTo>
                      <a:pt x="3381" y="353"/>
                    </a:lnTo>
                    <a:lnTo>
                      <a:pt x="3390" y="343"/>
                    </a:lnTo>
                    <a:lnTo>
                      <a:pt x="3390" y="334"/>
                    </a:lnTo>
                    <a:lnTo>
                      <a:pt x="3390" y="324"/>
                    </a:lnTo>
                    <a:lnTo>
                      <a:pt x="3390" y="314"/>
                    </a:lnTo>
                    <a:lnTo>
                      <a:pt x="3400" y="305"/>
                    </a:lnTo>
                    <a:lnTo>
                      <a:pt x="3400" y="296"/>
                    </a:lnTo>
                    <a:lnTo>
                      <a:pt x="3438" y="276"/>
                    </a:lnTo>
                    <a:lnTo>
                      <a:pt x="3447" y="267"/>
                    </a:lnTo>
                    <a:lnTo>
                      <a:pt x="3457" y="258"/>
                    </a:lnTo>
                    <a:lnTo>
                      <a:pt x="3476" y="258"/>
                    </a:lnTo>
                    <a:lnTo>
                      <a:pt x="3486" y="258"/>
                    </a:lnTo>
                    <a:lnTo>
                      <a:pt x="3486" y="248"/>
                    </a:lnTo>
                    <a:lnTo>
                      <a:pt x="3505" y="238"/>
                    </a:lnTo>
                    <a:lnTo>
                      <a:pt x="3514" y="238"/>
                    </a:lnTo>
                    <a:lnTo>
                      <a:pt x="3552" y="248"/>
                    </a:lnTo>
                    <a:lnTo>
                      <a:pt x="3552" y="238"/>
                    </a:lnTo>
                    <a:lnTo>
                      <a:pt x="3552" y="229"/>
                    </a:lnTo>
                    <a:lnTo>
                      <a:pt x="3562" y="229"/>
                    </a:lnTo>
                    <a:lnTo>
                      <a:pt x="3571" y="229"/>
                    </a:lnTo>
                    <a:lnTo>
                      <a:pt x="3581" y="229"/>
                    </a:lnTo>
                    <a:lnTo>
                      <a:pt x="3590" y="219"/>
                    </a:lnTo>
                    <a:lnTo>
                      <a:pt x="3600" y="210"/>
                    </a:lnTo>
                    <a:lnTo>
                      <a:pt x="3600" y="200"/>
                    </a:lnTo>
                    <a:lnTo>
                      <a:pt x="3609" y="200"/>
                    </a:lnTo>
                    <a:lnTo>
                      <a:pt x="3609" y="191"/>
                    </a:lnTo>
                    <a:lnTo>
                      <a:pt x="3600" y="191"/>
                    </a:lnTo>
                    <a:lnTo>
                      <a:pt x="3600" y="181"/>
                    </a:lnTo>
                    <a:lnTo>
                      <a:pt x="3609" y="181"/>
                    </a:lnTo>
                    <a:lnTo>
                      <a:pt x="3609" y="172"/>
                    </a:lnTo>
                    <a:lnTo>
                      <a:pt x="3609" y="162"/>
                    </a:lnTo>
                    <a:lnTo>
                      <a:pt x="3600" y="153"/>
                    </a:lnTo>
                    <a:lnTo>
                      <a:pt x="3600" y="143"/>
                    </a:lnTo>
                    <a:lnTo>
                      <a:pt x="3600" y="133"/>
                    </a:lnTo>
                    <a:lnTo>
                      <a:pt x="3609" y="133"/>
                    </a:lnTo>
                    <a:lnTo>
                      <a:pt x="3619" y="133"/>
                    </a:lnTo>
                    <a:lnTo>
                      <a:pt x="3638" y="124"/>
                    </a:lnTo>
                    <a:lnTo>
                      <a:pt x="3647" y="124"/>
                    </a:lnTo>
                    <a:lnTo>
                      <a:pt x="3647" y="115"/>
                    </a:lnTo>
                    <a:lnTo>
                      <a:pt x="3685" y="105"/>
                    </a:lnTo>
                    <a:lnTo>
                      <a:pt x="3695" y="105"/>
                    </a:lnTo>
                    <a:lnTo>
                      <a:pt x="3695" y="95"/>
                    </a:lnTo>
                    <a:lnTo>
                      <a:pt x="3695" y="86"/>
                    </a:lnTo>
                    <a:lnTo>
                      <a:pt x="3714" y="76"/>
                    </a:lnTo>
                    <a:lnTo>
                      <a:pt x="3724" y="86"/>
                    </a:lnTo>
                    <a:lnTo>
                      <a:pt x="3733" y="86"/>
                    </a:lnTo>
                    <a:lnTo>
                      <a:pt x="3733" y="76"/>
                    </a:lnTo>
                    <a:lnTo>
                      <a:pt x="3733" y="67"/>
                    </a:lnTo>
                    <a:lnTo>
                      <a:pt x="3733" y="57"/>
                    </a:lnTo>
                    <a:lnTo>
                      <a:pt x="3733" y="48"/>
                    </a:lnTo>
                    <a:lnTo>
                      <a:pt x="3733" y="38"/>
                    </a:lnTo>
                    <a:lnTo>
                      <a:pt x="3733" y="29"/>
                    </a:lnTo>
                    <a:lnTo>
                      <a:pt x="3743" y="19"/>
                    </a:lnTo>
                    <a:lnTo>
                      <a:pt x="3752" y="10"/>
                    </a:lnTo>
                    <a:lnTo>
                      <a:pt x="3762" y="0"/>
                    </a:lnTo>
                    <a:lnTo>
                      <a:pt x="3781" y="0"/>
                    </a:lnTo>
                    <a:lnTo>
                      <a:pt x="3790" y="0"/>
                    </a:lnTo>
                    <a:lnTo>
                      <a:pt x="3800" y="0"/>
                    </a:lnTo>
                    <a:lnTo>
                      <a:pt x="3809" y="0"/>
                    </a:lnTo>
                    <a:lnTo>
                      <a:pt x="3828" y="10"/>
                    </a:lnTo>
                    <a:lnTo>
                      <a:pt x="3876" y="10"/>
                    </a:lnTo>
                    <a:lnTo>
                      <a:pt x="3895" y="10"/>
                    </a:lnTo>
                    <a:lnTo>
                      <a:pt x="3905" y="1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99" name="Freeform 42">
                <a:extLst>
                  <a:ext uri="{FF2B5EF4-FFF2-40B4-BE49-F238E27FC236}">
                    <a16:creationId xmlns:a16="http://schemas.microsoft.com/office/drawing/2014/main" id="{18225BDF-C9DF-2041-8B1C-E3883F9AC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9525" y="5513388"/>
                <a:ext cx="611188" cy="744537"/>
              </a:xfrm>
              <a:custGeom>
                <a:avLst/>
                <a:gdLst>
                  <a:gd name="T0" fmla="*/ 284693 w 1696"/>
                  <a:gd name="T1" fmla="*/ 95767 h 2068"/>
                  <a:gd name="T2" fmla="*/ 284693 w 1696"/>
                  <a:gd name="T3" fmla="*/ 119889 h 2068"/>
                  <a:gd name="T4" fmla="*/ 247214 w 1696"/>
                  <a:gd name="T5" fmla="*/ 202335 h 2068"/>
                  <a:gd name="T6" fmla="*/ 288296 w 1696"/>
                  <a:gd name="T7" fmla="*/ 260300 h 2068"/>
                  <a:gd name="T8" fmla="*/ 319288 w 1696"/>
                  <a:gd name="T9" fmla="*/ 288022 h 2068"/>
                  <a:gd name="T10" fmla="*/ 346676 w 1696"/>
                  <a:gd name="T11" fmla="*/ 236538 h 2068"/>
                  <a:gd name="T12" fmla="*/ 411903 w 1696"/>
                  <a:gd name="T13" fmla="*/ 236538 h 2068"/>
                  <a:gd name="T14" fmla="*/ 483977 w 1696"/>
                  <a:gd name="T15" fmla="*/ 226097 h 2068"/>
                  <a:gd name="T16" fmla="*/ 600737 w 1696"/>
                  <a:gd name="T17" fmla="*/ 301703 h 2068"/>
                  <a:gd name="T18" fmla="*/ 576592 w 1696"/>
                  <a:gd name="T19" fmla="*/ 401071 h 2068"/>
                  <a:gd name="T20" fmla="*/ 576592 w 1696"/>
                  <a:gd name="T21" fmla="*/ 411512 h 2068"/>
                  <a:gd name="T22" fmla="*/ 576592 w 1696"/>
                  <a:gd name="T23" fmla="*/ 445714 h 2068"/>
                  <a:gd name="T24" fmla="*/ 528663 w 1696"/>
                  <a:gd name="T25" fmla="*/ 483517 h 2068"/>
                  <a:gd name="T26" fmla="*/ 514969 w 1696"/>
                  <a:gd name="T27" fmla="*/ 466236 h 2068"/>
                  <a:gd name="T28" fmla="*/ 415147 w 1696"/>
                  <a:gd name="T29" fmla="*/ 459395 h 2068"/>
                  <a:gd name="T30" fmla="*/ 405056 w 1696"/>
                  <a:gd name="T31" fmla="*/ 490358 h 2068"/>
                  <a:gd name="T32" fmla="*/ 398209 w 1696"/>
                  <a:gd name="T33" fmla="*/ 528160 h 2068"/>
                  <a:gd name="T34" fmla="*/ 380911 w 1696"/>
                  <a:gd name="T35" fmla="*/ 562363 h 2068"/>
                  <a:gd name="T36" fmla="*/ 363614 w 1696"/>
                  <a:gd name="T37" fmla="*/ 576044 h 2068"/>
                  <a:gd name="T38" fmla="*/ 326135 w 1696"/>
                  <a:gd name="T39" fmla="*/ 596566 h 2068"/>
                  <a:gd name="T40" fmla="*/ 326135 w 1696"/>
                  <a:gd name="T41" fmla="*/ 627528 h 2068"/>
                  <a:gd name="T42" fmla="*/ 312441 w 1696"/>
                  <a:gd name="T43" fmla="*/ 668571 h 2068"/>
                  <a:gd name="T44" fmla="*/ 301990 w 1696"/>
                  <a:gd name="T45" fmla="*/ 699534 h 2068"/>
                  <a:gd name="T46" fmla="*/ 301990 w 1696"/>
                  <a:gd name="T47" fmla="*/ 726896 h 2068"/>
                  <a:gd name="T48" fmla="*/ 288296 w 1696"/>
                  <a:gd name="T49" fmla="*/ 744177 h 2068"/>
                  <a:gd name="T50" fmla="*/ 264151 w 1696"/>
                  <a:gd name="T51" fmla="*/ 716455 h 2068"/>
                  <a:gd name="T52" fmla="*/ 270998 w 1696"/>
                  <a:gd name="T53" fmla="*/ 699534 h 2068"/>
                  <a:gd name="T54" fmla="*/ 250457 w 1696"/>
                  <a:gd name="T55" fmla="*/ 692693 h 2068"/>
                  <a:gd name="T56" fmla="*/ 254061 w 1696"/>
                  <a:gd name="T57" fmla="*/ 658130 h 2068"/>
                  <a:gd name="T58" fmla="*/ 243610 w 1696"/>
                  <a:gd name="T59" fmla="*/ 651290 h 2068"/>
                  <a:gd name="T60" fmla="*/ 233520 w 1696"/>
                  <a:gd name="T61" fmla="*/ 630768 h 2068"/>
                  <a:gd name="T62" fmla="*/ 212618 w 1696"/>
                  <a:gd name="T63" fmla="*/ 603406 h 2068"/>
                  <a:gd name="T64" fmla="*/ 216222 w 1696"/>
                  <a:gd name="T65" fmla="*/ 582885 h 2068"/>
                  <a:gd name="T66" fmla="*/ 181987 w 1696"/>
                  <a:gd name="T67" fmla="*/ 558763 h 2068"/>
                  <a:gd name="T68" fmla="*/ 175140 w 1696"/>
                  <a:gd name="T69" fmla="*/ 545082 h 2068"/>
                  <a:gd name="T70" fmla="*/ 157842 w 1696"/>
                  <a:gd name="T71" fmla="*/ 551922 h 2068"/>
                  <a:gd name="T72" fmla="*/ 120003 w 1696"/>
                  <a:gd name="T73" fmla="*/ 538241 h 2068"/>
                  <a:gd name="T74" fmla="*/ 99462 w 1696"/>
                  <a:gd name="T75" fmla="*/ 555523 h 2068"/>
                  <a:gd name="T76" fmla="*/ 89372 w 1696"/>
                  <a:gd name="T77" fmla="*/ 551922 h 2068"/>
                  <a:gd name="T78" fmla="*/ 78921 w 1696"/>
                  <a:gd name="T79" fmla="*/ 545082 h 2068"/>
                  <a:gd name="T80" fmla="*/ 47929 w 1696"/>
                  <a:gd name="T81" fmla="*/ 555523 h 2068"/>
                  <a:gd name="T82" fmla="*/ 24145 w 1696"/>
                  <a:gd name="T83" fmla="*/ 538241 h 2068"/>
                  <a:gd name="T84" fmla="*/ 10090 w 1696"/>
                  <a:gd name="T85" fmla="*/ 517720 h 2068"/>
                  <a:gd name="T86" fmla="*/ 17298 w 1696"/>
                  <a:gd name="T87" fmla="*/ 476676 h 2068"/>
                  <a:gd name="T88" fmla="*/ 30992 w 1696"/>
                  <a:gd name="T89" fmla="*/ 466236 h 2068"/>
                  <a:gd name="T90" fmla="*/ 61623 w 1696"/>
                  <a:gd name="T91" fmla="*/ 462635 h 2068"/>
                  <a:gd name="T92" fmla="*/ 92615 w 1696"/>
                  <a:gd name="T93" fmla="*/ 452555 h 2068"/>
                  <a:gd name="T94" fmla="*/ 116760 w 1696"/>
                  <a:gd name="T95" fmla="*/ 428433 h 2068"/>
                  <a:gd name="T96" fmla="*/ 30992 w 1696"/>
                  <a:gd name="T97" fmla="*/ 383789 h 2068"/>
                  <a:gd name="T98" fmla="*/ 37839 w 1696"/>
                  <a:gd name="T99" fmla="*/ 360028 h 2068"/>
                  <a:gd name="T100" fmla="*/ 51533 w 1696"/>
                  <a:gd name="T101" fmla="*/ 339506 h 2068"/>
                  <a:gd name="T102" fmla="*/ 65227 w 1696"/>
                  <a:gd name="T103" fmla="*/ 318984 h 2068"/>
                  <a:gd name="T104" fmla="*/ 106309 w 1696"/>
                  <a:gd name="T105" fmla="*/ 305303 h 2068"/>
                  <a:gd name="T106" fmla="*/ 126850 w 1696"/>
                  <a:gd name="T107" fmla="*/ 294863 h 2068"/>
                  <a:gd name="T108" fmla="*/ 147391 w 1696"/>
                  <a:gd name="T109" fmla="*/ 298103 h 2068"/>
                  <a:gd name="T110" fmla="*/ 147391 w 1696"/>
                  <a:gd name="T111" fmla="*/ 260300 h 2068"/>
                  <a:gd name="T112" fmla="*/ 164689 w 1696"/>
                  <a:gd name="T113" fmla="*/ 123489 h 2068"/>
                  <a:gd name="T114" fmla="*/ 140544 w 1696"/>
                  <a:gd name="T115" fmla="*/ 119889 h 2068"/>
                  <a:gd name="T116" fmla="*/ 123607 w 1696"/>
                  <a:gd name="T117" fmla="*/ 95767 h 2068"/>
                  <a:gd name="T118" fmla="*/ 161086 w 1696"/>
                  <a:gd name="T119" fmla="*/ 88927 h 2068"/>
                  <a:gd name="T120" fmla="*/ 178383 w 1696"/>
                  <a:gd name="T121" fmla="*/ 65165 h 2068"/>
                  <a:gd name="T122" fmla="*/ 195681 w 1696"/>
                  <a:gd name="T123" fmla="*/ 37443 h 2068"/>
                  <a:gd name="T124" fmla="*/ 219826 w 1696"/>
                  <a:gd name="T125" fmla="*/ 0 h 20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96" h="2068">
                    <a:moveTo>
                      <a:pt x="733" y="66"/>
                    </a:moveTo>
                    <a:lnTo>
                      <a:pt x="733" y="66"/>
                    </a:lnTo>
                    <a:lnTo>
                      <a:pt x="743" y="66"/>
                    </a:lnTo>
                    <a:lnTo>
                      <a:pt x="743" y="86"/>
                    </a:lnTo>
                    <a:lnTo>
                      <a:pt x="733" y="86"/>
                    </a:lnTo>
                    <a:lnTo>
                      <a:pt x="733" y="95"/>
                    </a:lnTo>
                    <a:lnTo>
                      <a:pt x="733" y="104"/>
                    </a:lnTo>
                    <a:lnTo>
                      <a:pt x="733" y="114"/>
                    </a:lnTo>
                    <a:lnTo>
                      <a:pt x="743" y="124"/>
                    </a:lnTo>
                    <a:lnTo>
                      <a:pt x="810" y="152"/>
                    </a:lnTo>
                    <a:lnTo>
                      <a:pt x="810" y="162"/>
                    </a:lnTo>
                    <a:lnTo>
                      <a:pt x="810" y="181"/>
                    </a:lnTo>
                    <a:lnTo>
                      <a:pt x="800" y="200"/>
                    </a:lnTo>
                    <a:lnTo>
                      <a:pt x="800" y="219"/>
                    </a:lnTo>
                    <a:lnTo>
                      <a:pt x="800" y="238"/>
                    </a:lnTo>
                    <a:lnTo>
                      <a:pt x="800" y="247"/>
                    </a:lnTo>
                    <a:lnTo>
                      <a:pt x="800" y="257"/>
                    </a:lnTo>
                    <a:lnTo>
                      <a:pt x="790" y="266"/>
                    </a:lnTo>
                    <a:lnTo>
                      <a:pt x="790" y="276"/>
                    </a:lnTo>
                    <a:lnTo>
                      <a:pt x="781" y="276"/>
                    </a:lnTo>
                    <a:lnTo>
                      <a:pt x="781" y="286"/>
                    </a:lnTo>
                    <a:lnTo>
                      <a:pt x="781" y="295"/>
                    </a:lnTo>
                    <a:lnTo>
                      <a:pt x="790" y="324"/>
                    </a:lnTo>
                    <a:lnTo>
                      <a:pt x="781" y="324"/>
                    </a:lnTo>
                    <a:lnTo>
                      <a:pt x="790" y="333"/>
                    </a:lnTo>
                    <a:lnTo>
                      <a:pt x="790" y="343"/>
                    </a:lnTo>
                    <a:lnTo>
                      <a:pt x="790" y="333"/>
                    </a:lnTo>
                    <a:lnTo>
                      <a:pt x="800" y="333"/>
                    </a:lnTo>
                    <a:lnTo>
                      <a:pt x="810" y="352"/>
                    </a:lnTo>
                    <a:lnTo>
                      <a:pt x="800" y="371"/>
                    </a:lnTo>
                    <a:lnTo>
                      <a:pt x="790" y="371"/>
                    </a:lnTo>
                    <a:lnTo>
                      <a:pt x="743" y="390"/>
                    </a:lnTo>
                    <a:lnTo>
                      <a:pt x="733" y="400"/>
                    </a:lnTo>
                    <a:lnTo>
                      <a:pt x="733" y="409"/>
                    </a:lnTo>
                    <a:lnTo>
                      <a:pt x="724" y="428"/>
                    </a:lnTo>
                    <a:lnTo>
                      <a:pt x="724" y="438"/>
                    </a:lnTo>
                    <a:lnTo>
                      <a:pt x="714" y="476"/>
                    </a:lnTo>
                    <a:lnTo>
                      <a:pt x="714" y="495"/>
                    </a:lnTo>
                    <a:lnTo>
                      <a:pt x="705" y="495"/>
                    </a:lnTo>
                    <a:lnTo>
                      <a:pt x="705" y="505"/>
                    </a:lnTo>
                    <a:lnTo>
                      <a:pt x="695" y="533"/>
                    </a:lnTo>
                    <a:lnTo>
                      <a:pt x="695" y="543"/>
                    </a:lnTo>
                    <a:lnTo>
                      <a:pt x="695" y="552"/>
                    </a:lnTo>
                    <a:lnTo>
                      <a:pt x="686" y="562"/>
                    </a:lnTo>
                    <a:lnTo>
                      <a:pt x="686" y="571"/>
                    </a:lnTo>
                    <a:lnTo>
                      <a:pt x="686" y="581"/>
                    </a:lnTo>
                    <a:lnTo>
                      <a:pt x="686" y="590"/>
                    </a:lnTo>
                    <a:lnTo>
                      <a:pt x="695" y="590"/>
                    </a:lnTo>
                    <a:lnTo>
                      <a:pt x="781" y="638"/>
                    </a:lnTo>
                    <a:lnTo>
                      <a:pt x="752" y="695"/>
                    </a:lnTo>
                    <a:lnTo>
                      <a:pt x="762" y="705"/>
                    </a:lnTo>
                    <a:lnTo>
                      <a:pt x="771" y="705"/>
                    </a:lnTo>
                    <a:lnTo>
                      <a:pt x="771" y="695"/>
                    </a:lnTo>
                    <a:lnTo>
                      <a:pt x="781" y="695"/>
                    </a:lnTo>
                    <a:lnTo>
                      <a:pt x="781" y="705"/>
                    </a:lnTo>
                    <a:lnTo>
                      <a:pt x="790" y="714"/>
                    </a:lnTo>
                    <a:lnTo>
                      <a:pt x="800" y="723"/>
                    </a:lnTo>
                    <a:lnTo>
                      <a:pt x="800" y="733"/>
                    </a:lnTo>
                    <a:lnTo>
                      <a:pt x="800" y="743"/>
                    </a:lnTo>
                    <a:lnTo>
                      <a:pt x="810" y="743"/>
                    </a:lnTo>
                    <a:lnTo>
                      <a:pt x="838" y="762"/>
                    </a:lnTo>
                    <a:lnTo>
                      <a:pt x="838" y="771"/>
                    </a:lnTo>
                    <a:lnTo>
                      <a:pt x="819" y="809"/>
                    </a:lnTo>
                    <a:lnTo>
                      <a:pt x="819" y="819"/>
                    </a:lnTo>
                    <a:lnTo>
                      <a:pt x="819" y="828"/>
                    </a:lnTo>
                    <a:lnTo>
                      <a:pt x="828" y="828"/>
                    </a:lnTo>
                    <a:lnTo>
                      <a:pt x="838" y="838"/>
                    </a:lnTo>
                    <a:lnTo>
                      <a:pt x="848" y="838"/>
                    </a:lnTo>
                    <a:lnTo>
                      <a:pt x="857" y="838"/>
                    </a:lnTo>
                    <a:lnTo>
                      <a:pt x="867" y="838"/>
                    </a:lnTo>
                    <a:lnTo>
                      <a:pt x="876" y="819"/>
                    </a:lnTo>
                    <a:lnTo>
                      <a:pt x="886" y="800"/>
                    </a:lnTo>
                    <a:lnTo>
                      <a:pt x="886" y="790"/>
                    </a:lnTo>
                    <a:lnTo>
                      <a:pt x="886" y="781"/>
                    </a:lnTo>
                    <a:lnTo>
                      <a:pt x="905" y="752"/>
                    </a:lnTo>
                    <a:lnTo>
                      <a:pt x="905" y="743"/>
                    </a:lnTo>
                    <a:lnTo>
                      <a:pt x="895" y="743"/>
                    </a:lnTo>
                    <a:lnTo>
                      <a:pt x="895" y="733"/>
                    </a:lnTo>
                    <a:lnTo>
                      <a:pt x="924" y="695"/>
                    </a:lnTo>
                    <a:lnTo>
                      <a:pt x="924" y="685"/>
                    </a:lnTo>
                    <a:lnTo>
                      <a:pt x="933" y="685"/>
                    </a:lnTo>
                    <a:lnTo>
                      <a:pt x="962" y="685"/>
                    </a:lnTo>
                    <a:lnTo>
                      <a:pt x="971" y="685"/>
                    </a:lnTo>
                    <a:lnTo>
                      <a:pt x="962" y="657"/>
                    </a:lnTo>
                    <a:lnTo>
                      <a:pt x="962" y="647"/>
                    </a:lnTo>
                    <a:lnTo>
                      <a:pt x="971" y="647"/>
                    </a:lnTo>
                    <a:lnTo>
                      <a:pt x="1009" y="666"/>
                    </a:lnTo>
                    <a:lnTo>
                      <a:pt x="1019" y="666"/>
                    </a:lnTo>
                    <a:lnTo>
                      <a:pt x="1029" y="657"/>
                    </a:lnTo>
                    <a:lnTo>
                      <a:pt x="1048" y="647"/>
                    </a:lnTo>
                    <a:lnTo>
                      <a:pt x="1057" y="647"/>
                    </a:lnTo>
                    <a:lnTo>
                      <a:pt x="1076" y="657"/>
                    </a:lnTo>
                    <a:lnTo>
                      <a:pt x="1105" y="657"/>
                    </a:lnTo>
                    <a:lnTo>
                      <a:pt x="1124" y="666"/>
                    </a:lnTo>
                    <a:lnTo>
                      <a:pt x="1133" y="666"/>
                    </a:lnTo>
                    <a:lnTo>
                      <a:pt x="1143" y="657"/>
                    </a:lnTo>
                    <a:lnTo>
                      <a:pt x="1143" y="647"/>
                    </a:lnTo>
                    <a:lnTo>
                      <a:pt x="1152" y="647"/>
                    </a:lnTo>
                    <a:lnTo>
                      <a:pt x="1162" y="638"/>
                    </a:lnTo>
                    <a:lnTo>
                      <a:pt x="1191" y="619"/>
                    </a:lnTo>
                    <a:lnTo>
                      <a:pt x="1200" y="609"/>
                    </a:lnTo>
                    <a:lnTo>
                      <a:pt x="1209" y="609"/>
                    </a:lnTo>
                    <a:lnTo>
                      <a:pt x="1219" y="609"/>
                    </a:lnTo>
                    <a:lnTo>
                      <a:pt x="1248" y="628"/>
                    </a:lnTo>
                    <a:lnTo>
                      <a:pt x="1248" y="638"/>
                    </a:lnTo>
                    <a:lnTo>
                      <a:pt x="1248" y="647"/>
                    </a:lnTo>
                    <a:lnTo>
                      <a:pt x="1248" y="657"/>
                    </a:lnTo>
                    <a:lnTo>
                      <a:pt x="1257" y="666"/>
                    </a:lnTo>
                    <a:lnTo>
                      <a:pt x="1267" y="676"/>
                    </a:lnTo>
                    <a:lnTo>
                      <a:pt x="1276" y="676"/>
                    </a:lnTo>
                    <a:lnTo>
                      <a:pt x="1286" y="666"/>
                    </a:lnTo>
                    <a:lnTo>
                      <a:pt x="1295" y="657"/>
                    </a:lnTo>
                    <a:lnTo>
                      <a:pt x="1305" y="657"/>
                    </a:lnTo>
                    <a:lnTo>
                      <a:pt x="1343" y="628"/>
                    </a:lnTo>
                    <a:lnTo>
                      <a:pt x="1352" y="628"/>
                    </a:lnTo>
                    <a:lnTo>
                      <a:pt x="1352" y="619"/>
                    </a:lnTo>
                    <a:lnTo>
                      <a:pt x="1362" y="609"/>
                    </a:lnTo>
                    <a:lnTo>
                      <a:pt x="1362" y="600"/>
                    </a:lnTo>
                    <a:lnTo>
                      <a:pt x="1381" y="581"/>
                    </a:lnTo>
                    <a:lnTo>
                      <a:pt x="1400" y="571"/>
                    </a:lnTo>
                    <a:lnTo>
                      <a:pt x="1410" y="562"/>
                    </a:lnTo>
                    <a:lnTo>
                      <a:pt x="1419" y="562"/>
                    </a:lnTo>
                    <a:lnTo>
                      <a:pt x="1419" y="571"/>
                    </a:lnTo>
                    <a:lnTo>
                      <a:pt x="1457" y="609"/>
                    </a:lnTo>
                    <a:lnTo>
                      <a:pt x="1476" y="628"/>
                    </a:lnTo>
                    <a:lnTo>
                      <a:pt x="1648" y="695"/>
                    </a:lnTo>
                    <a:lnTo>
                      <a:pt x="1657" y="685"/>
                    </a:lnTo>
                    <a:lnTo>
                      <a:pt x="1667" y="685"/>
                    </a:lnTo>
                    <a:lnTo>
                      <a:pt x="1676" y="705"/>
                    </a:lnTo>
                    <a:lnTo>
                      <a:pt x="1686" y="714"/>
                    </a:lnTo>
                    <a:lnTo>
                      <a:pt x="1695" y="771"/>
                    </a:lnTo>
                    <a:lnTo>
                      <a:pt x="1686" y="781"/>
                    </a:lnTo>
                    <a:lnTo>
                      <a:pt x="1676" y="800"/>
                    </a:lnTo>
                    <a:lnTo>
                      <a:pt x="1667" y="838"/>
                    </a:lnTo>
                    <a:lnTo>
                      <a:pt x="1648" y="866"/>
                    </a:lnTo>
                    <a:lnTo>
                      <a:pt x="1638" y="876"/>
                    </a:lnTo>
                    <a:lnTo>
                      <a:pt x="1628" y="876"/>
                    </a:lnTo>
                    <a:lnTo>
                      <a:pt x="1610" y="876"/>
                    </a:lnTo>
                    <a:lnTo>
                      <a:pt x="1600" y="876"/>
                    </a:lnTo>
                    <a:lnTo>
                      <a:pt x="1590" y="914"/>
                    </a:lnTo>
                    <a:lnTo>
                      <a:pt x="1571" y="933"/>
                    </a:lnTo>
                    <a:lnTo>
                      <a:pt x="1571" y="943"/>
                    </a:lnTo>
                    <a:lnTo>
                      <a:pt x="1562" y="962"/>
                    </a:lnTo>
                    <a:lnTo>
                      <a:pt x="1552" y="962"/>
                    </a:lnTo>
                    <a:lnTo>
                      <a:pt x="1533" y="971"/>
                    </a:lnTo>
                    <a:lnTo>
                      <a:pt x="1533" y="981"/>
                    </a:lnTo>
                    <a:lnTo>
                      <a:pt x="1524" y="981"/>
                    </a:lnTo>
                    <a:lnTo>
                      <a:pt x="1524" y="1000"/>
                    </a:lnTo>
                    <a:lnTo>
                      <a:pt x="1524" y="1009"/>
                    </a:lnTo>
                    <a:lnTo>
                      <a:pt x="1533" y="1057"/>
                    </a:lnTo>
                    <a:lnTo>
                      <a:pt x="1533" y="1066"/>
                    </a:lnTo>
                    <a:lnTo>
                      <a:pt x="1543" y="1066"/>
                    </a:lnTo>
                    <a:lnTo>
                      <a:pt x="1543" y="1076"/>
                    </a:lnTo>
                    <a:lnTo>
                      <a:pt x="1552" y="1076"/>
                    </a:lnTo>
                    <a:lnTo>
                      <a:pt x="1562" y="1086"/>
                    </a:lnTo>
                    <a:lnTo>
                      <a:pt x="1600" y="1114"/>
                    </a:lnTo>
                    <a:lnTo>
                      <a:pt x="1590" y="1104"/>
                    </a:lnTo>
                    <a:lnTo>
                      <a:pt x="1600" y="1104"/>
                    </a:lnTo>
                    <a:lnTo>
                      <a:pt x="1610" y="1095"/>
                    </a:lnTo>
                    <a:lnTo>
                      <a:pt x="1619" y="1114"/>
                    </a:lnTo>
                    <a:lnTo>
                      <a:pt x="1628" y="1114"/>
                    </a:lnTo>
                    <a:lnTo>
                      <a:pt x="1628" y="1124"/>
                    </a:lnTo>
                    <a:lnTo>
                      <a:pt x="1619" y="1124"/>
                    </a:lnTo>
                    <a:lnTo>
                      <a:pt x="1619" y="1133"/>
                    </a:lnTo>
                    <a:lnTo>
                      <a:pt x="1619" y="1143"/>
                    </a:lnTo>
                    <a:lnTo>
                      <a:pt x="1610" y="1143"/>
                    </a:lnTo>
                    <a:lnTo>
                      <a:pt x="1600" y="1143"/>
                    </a:lnTo>
                    <a:lnTo>
                      <a:pt x="1590" y="1152"/>
                    </a:lnTo>
                    <a:lnTo>
                      <a:pt x="1590" y="1162"/>
                    </a:lnTo>
                    <a:lnTo>
                      <a:pt x="1581" y="1162"/>
                    </a:lnTo>
                    <a:lnTo>
                      <a:pt x="1581" y="1171"/>
                    </a:lnTo>
                    <a:lnTo>
                      <a:pt x="1581" y="1181"/>
                    </a:lnTo>
                    <a:lnTo>
                      <a:pt x="1581" y="1190"/>
                    </a:lnTo>
                    <a:lnTo>
                      <a:pt x="1581" y="1200"/>
                    </a:lnTo>
                    <a:lnTo>
                      <a:pt x="1581" y="1209"/>
                    </a:lnTo>
                    <a:lnTo>
                      <a:pt x="1581" y="1219"/>
                    </a:lnTo>
                    <a:lnTo>
                      <a:pt x="1590" y="1219"/>
                    </a:lnTo>
                    <a:lnTo>
                      <a:pt x="1600" y="1228"/>
                    </a:lnTo>
                    <a:lnTo>
                      <a:pt x="1600" y="1238"/>
                    </a:lnTo>
                    <a:lnTo>
                      <a:pt x="1590" y="1247"/>
                    </a:lnTo>
                    <a:lnTo>
                      <a:pt x="1571" y="1247"/>
                    </a:lnTo>
                    <a:lnTo>
                      <a:pt x="1571" y="1257"/>
                    </a:lnTo>
                    <a:lnTo>
                      <a:pt x="1562" y="1267"/>
                    </a:lnTo>
                    <a:lnTo>
                      <a:pt x="1562" y="1276"/>
                    </a:lnTo>
                    <a:lnTo>
                      <a:pt x="1552" y="1276"/>
                    </a:lnTo>
                    <a:lnTo>
                      <a:pt x="1552" y="1285"/>
                    </a:lnTo>
                    <a:lnTo>
                      <a:pt x="1543" y="1295"/>
                    </a:lnTo>
                    <a:lnTo>
                      <a:pt x="1543" y="1333"/>
                    </a:lnTo>
                    <a:lnTo>
                      <a:pt x="1543" y="1343"/>
                    </a:lnTo>
                    <a:lnTo>
                      <a:pt x="1543" y="1362"/>
                    </a:lnTo>
                    <a:lnTo>
                      <a:pt x="1514" y="1352"/>
                    </a:lnTo>
                    <a:lnTo>
                      <a:pt x="1486" y="1343"/>
                    </a:lnTo>
                    <a:lnTo>
                      <a:pt x="1476" y="1343"/>
                    </a:lnTo>
                    <a:lnTo>
                      <a:pt x="1467" y="1343"/>
                    </a:lnTo>
                    <a:lnTo>
                      <a:pt x="1467" y="1352"/>
                    </a:lnTo>
                    <a:lnTo>
                      <a:pt x="1457" y="1352"/>
                    </a:lnTo>
                    <a:lnTo>
                      <a:pt x="1448" y="1352"/>
                    </a:lnTo>
                    <a:lnTo>
                      <a:pt x="1448" y="1343"/>
                    </a:lnTo>
                    <a:lnTo>
                      <a:pt x="1429" y="1333"/>
                    </a:lnTo>
                    <a:lnTo>
                      <a:pt x="1429" y="1324"/>
                    </a:lnTo>
                    <a:lnTo>
                      <a:pt x="1419" y="1314"/>
                    </a:lnTo>
                    <a:lnTo>
                      <a:pt x="1429" y="1305"/>
                    </a:lnTo>
                    <a:lnTo>
                      <a:pt x="1419" y="1305"/>
                    </a:lnTo>
                    <a:lnTo>
                      <a:pt x="1419" y="1295"/>
                    </a:lnTo>
                    <a:lnTo>
                      <a:pt x="1429" y="1295"/>
                    </a:lnTo>
                    <a:lnTo>
                      <a:pt x="1429" y="1285"/>
                    </a:lnTo>
                    <a:lnTo>
                      <a:pt x="1419" y="1285"/>
                    </a:lnTo>
                    <a:lnTo>
                      <a:pt x="1410" y="1285"/>
                    </a:lnTo>
                    <a:lnTo>
                      <a:pt x="1400" y="1285"/>
                    </a:lnTo>
                    <a:lnTo>
                      <a:pt x="1381" y="1276"/>
                    </a:lnTo>
                    <a:lnTo>
                      <a:pt x="1381" y="1285"/>
                    </a:lnTo>
                    <a:lnTo>
                      <a:pt x="1362" y="1314"/>
                    </a:lnTo>
                    <a:lnTo>
                      <a:pt x="1286" y="1285"/>
                    </a:lnTo>
                    <a:lnTo>
                      <a:pt x="1257" y="1276"/>
                    </a:lnTo>
                    <a:lnTo>
                      <a:pt x="1257" y="1267"/>
                    </a:lnTo>
                    <a:lnTo>
                      <a:pt x="1257" y="1257"/>
                    </a:lnTo>
                    <a:lnTo>
                      <a:pt x="1238" y="1257"/>
                    </a:lnTo>
                    <a:lnTo>
                      <a:pt x="1238" y="1247"/>
                    </a:lnTo>
                    <a:lnTo>
                      <a:pt x="1229" y="1247"/>
                    </a:lnTo>
                    <a:lnTo>
                      <a:pt x="1229" y="1257"/>
                    </a:lnTo>
                    <a:lnTo>
                      <a:pt x="1219" y="1247"/>
                    </a:lnTo>
                    <a:lnTo>
                      <a:pt x="1200" y="1247"/>
                    </a:lnTo>
                    <a:lnTo>
                      <a:pt x="1191" y="1247"/>
                    </a:lnTo>
                    <a:lnTo>
                      <a:pt x="1152" y="1276"/>
                    </a:lnTo>
                    <a:lnTo>
                      <a:pt x="1143" y="1285"/>
                    </a:lnTo>
                    <a:lnTo>
                      <a:pt x="1143" y="1295"/>
                    </a:lnTo>
                    <a:lnTo>
                      <a:pt x="1143" y="1305"/>
                    </a:lnTo>
                    <a:lnTo>
                      <a:pt x="1133" y="1305"/>
                    </a:lnTo>
                    <a:lnTo>
                      <a:pt x="1124" y="1314"/>
                    </a:lnTo>
                    <a:lnTo>
                      <a:pt x="1124" y="1324"/>
                    </a:lnTo>
                    <a:lnTo>
                      <a:pt x="1114" y="1324"/>
                    </a:lnTo>
                    <a:lnTo>
                      <a:pt x="1105" y="1333"/>
                    </a:lnTo>
                    <a:lnTo>
                      <a:pt x="1105" y="1343"/>
                    </a:lnTo>
                    <a:lnTo>
                      <a:pt x="1105" y="1352"/>
                    </a:lnTo>
                    <a:lnTo>
                      <a:pt x="1114" y="1352"/>
                    </a:lnTo>
                    <a:lnTo>
                      <a:pt x="1124" y="1352"/>
                    </a:lnTo>
                    <a:lnTo>
                      <a:pt x="1124" y="1362"/>
                    </a:lnTo>
                    <a:lnTo>
                      <a:pt x="1124" y="1371"/>
                    </a:lnTo>
                    <a:lnTo>
                      <a:pt x="1124" y="1381"/>
                    </a:lnTo>
                    <a:lnTo>
                      <a:pt x="1114" y="1390"/>
                    </a:lnTo>
                    <a:lnTo>
                      <a:pt x="1114" y="1400"/>
                    </a:lnTo>
                    <a:lnTo>
                      <a:pt x="1124" y="1419"/>
                    </a:lnTo>
                    <a:lnTo>
                      <a:pt x="1124" y="1428"/>
                    </a:lnTo>
                    <a:lnTo>
                      <a:pt x="1114" y="1438"/>
                    </a:lnTo>
                    <a:lnTo>
                      <a:pt x="1105" y="1447"/>
                    </a:lnTo>
                    <a:lnTo>
                      <a:pt x="1105" y="1457"/>
                    </a:lnTo>
                    <a:lnTo>
                      <a:pt x="1105" y="1467"/>
                    </a:lnTo>
                    <a:lnTo>
                      <a:pt x="1114" y="1476"/>
                    </a:lnTo>
                    <a:lnTo>
                      <a:pt x="1114" y="1485"/>
                    </a:lnTo>
                    <a:lnTo>
                      <a:pt x="1114" y="1495"/>
                    </a:lnTo>
                    <a:lnTo>
                      <a:pt x="1105" y="1505"/>
                    </a:lnTo>
                    <a:lnTo>
                      <a:pt x="1095" y="1505"/>
                    </a:lnTo>
                    <a:lnTo>
                      <a:pt x="1095" y="1514"/>
                    </a:lnTo>
                    <a:lnTo>
                      <a:pt x="1095" y="1524"/>
                    </a:lnTo>
                    <a:lnTo>
                      <a:pt x="1086" y="1524"/>
                    </a:lnTo>
                    <a:lnTo>
                      <a:pt x="1086" y="1543"/>
                    </a:lnTo>
                    <a:lnTo>
                      <a:pt x="1076" y="1543"/>
                    </a:lnTo>
                    <a:lnTo>
                      <a:pt x="1076" y="1552"/>
                    </a:lnTo>
                    <a:lnTo>
                      <a:pt x="1067" y="1552"/>
                    </a:lnTo>
                    <a:lnTo>
                      <a:pt x="1057" y="1552"/>
                    </a:lnTo>
                    <a:lnTo>
                      <a:pt x="1057" y="1562"/>
                    </a:lnTo>
                    <a:lnTo>
                      <a:pt x="1048" y="1571"/>
                    </a:lnTo>
                    <a:lnTo>
                      <a:pt x="1038" y="1571"/>
                    </a:lnTo>
                    <a:lnTo>
                      <a:pt x="1029" y="1562"/>
                    </a:lnTo>
                    <a:lnTo>
                      <a:pt x="1019" y="1571"/>
                    </a:lnTo>
                    <a:lnTo>
                      <a:pt x="1019" y="1581"/>
                    </a:lnTo>
                    <a:lnTo>
                      <a:pt x="1009" y="1590"/>
                    </a:lnTo>
                    <a:lnTo>
                      <a:pt x="1009" y="1600"/>
                    </a:lnTo>
                    <a:lnTo>
                      <a:pt x="1000" y="1581"/>
                    </a:lnTo>
                    <a:lnTo>
                      <a:pt x="971" y="1571"/>
                    </a:lnTo>
                    <a:lnTo>
                      <a:pt x="952" y="1571"/>
                    </a:lnTo>
                    <a:lnTo>
                      <a:pt x="943" y="1571"/>
                    </a:lnTo>
                    <a:lnTo>
                      <a:pt x="933" y="1571"/>
                    </a:lnTo>
                    <a:lnTo>
                      <a:pt x="924" y="1581"/>
                    </a:lnTo>
                    <a:lnTo>
                      <a:pt x="914" y="1590"/>
                    </a:lnTo>
                    <a:lnTo>
                      <a:pt x="905" y="1619"/>
                    </a:lnTo>
                    <a:lnTo>
                      <a:pt x="905" y="1628"/>
                    </a:lnTo>
                    <a:lnTo>
                      <a:pt x="895" y="1628"/>
                    </a:lnTo>
                    <a:lnTo>
                      <a:pt x="895" y="1638"/>
                    </a:lnTo>
                    <a:lnTo>
                      <a:pt x="905" y="1648"/>
                    </a:lnTo>
                    <a:lnTo>
                      <a:pt x="905" y="1657"/>
                    </a:lnTo>
                    <a:lnTo>
                      <a:pt x="905" y="1666"/>
                    </a:lnTo>
                    <a:lnTo>
                      <a:pt x="905" y="1676"/>
                    </a:lnTo>
                    <a:lnTo>
                      <a:pt x="895" y="1676"/>
                    </a:lnTo>
                    <a:lnTo>
                      <a:pt x="905" y="1676"/>
                    </a:lnTo>
                    <a:lnTo>
                      <a:pt x="905" y="1686"/>
                    </a:lnTo>
                    <a:lnTo>
                      <a:pt x="905" y="1695"/>
                    </a:lnTo>
                    <a:lnTo>
                      <a:pt x="895" y="1695"/>
                    </a:lnTo>
                    <a:lnTo>
                      <a:pt x="895" y="1705"/>
                    </a:lnTo>
                    <a:lnTo>
                      <a:pt x="895" y="1714"/>
                    </a:lnTo>
                    <a:lnTo>
                      <a:pt x="905" y="1714"/>
                    </a:lnTo>
                    <a:lnTo>
                      <a:pt x="905" y="1733"/>
                    </a:lnTo>
                    <a:lnTo>
                      <a:pt x="914" y="1743"/>
                    </a:lnTo>
                    <a:lnTo>
                      <a:pt x="905" y="1743"/>
                    </a:lnTo>
                    <a:lnTo>
                      <a:pt x="905" y="1752"/>
                    </a:lnTo>
                    <a:lnTo>
                      <a:pt x="905" y="1762"/>
                    </a:lnTo>
                    <a:lnTo>
                      <a:pt x="905" y="1771"/>
                    </a:lnTo>
                    <a:lnTo>
                      <a:pt x="943" y="1790"/>
                    </a:lnTo>
                    <a:lnTo>
                      <a:pt x="933" y="1800"/>
                    </a:lnTo>
                    <a:lnTo>
                      <a:pt x="914" y="1819"/>
                    </a:lnTo>
                    <a:lnTo>
                      <a:pt x="905" y="1828"/>
                    </a:lnTo>
                    <a:lnTo>
                      <a:pt x="895" y="1828"/>
                    </a:lnTo>
                    <a:lnTo>
                      <a:pt x="895" y="1838"/>
                    </a:lnTo>
                    <a:lnTo>
                      <a:pt x="895" y="1847"/>
                    </a:lnTo>
                    <a:lnTo>
                      <a:pt x="886" y="1857"/>
                    </a:lnTo>
                    <a:lnTo>
                      <a:pt x="876" y="1857"/>
                    </a:lnTo>
                    <a:lnTo>
                      <a:pt x="867" y="1857"/>
                    </a:lnTo>
                    <a:lnTo>
                      <a:pt x="857" y="1857"/>
                    </a:lnTo>
                    <a:lnTo>
                      <a:pt x="848" y="1847"/>
                    </a:lnTo>
                    <a:lnTo>
                      <a:pt x="848" y="1857"/>
                    </a:lnTo>
                    <a:lnTo>
                      <a:pt x="828" y="1886"/>
                    </a:lnTo>
                    <a:lnTo>
                      <a:pt x="828" y="1895"/>
                    </a:lnTo>
                    <a:lnTo>
                      <a:pt x="828" y="1904"/>
                    </a:lnTo>
                    <a:lnTo>
                      <a:pt x="819" y="1904"/>
                    </a:lnTo>
                    <a:lnTo>
                      <a:pt x="819" y="1914"/>
                    </a:lnTo>
                    <a:lnTo>
                      <a:pt x="828" y="1933"/>
                    </a:lnTo>
                    <a:lnTo>
                      <a:pt x="838" y="1933"/>
                    </a:lnTo>
                    <a:lnTo>
                      <a:pt x="838" y="1943"/>
                    </a:lnTo>
                    <a:lnTo>
                      <a:pt x="838" y="1952"/>
                    </a:lnTo>
                    <a:lnTo>
                      <a:pt x="838" y="1962"/>
                    </a:lnTo>
                    <a:lnTo>
                      <a:pt x="838" y="1971"/>
                    </a:lnTo>
                    <a:lnTo>
                      <a:pt x="838" y="1981"/>
                    </a:lnTo>
                    <a:lnTo>
                      <a:pt x="838" y="1990"/>
                    </a:lnTo>
                    <a:lnTo>
                      <a:pt x="848" y="1990"/>
                    </a:lnTo>
                    <a:lnTo>
                      <a:pt x="848" y="2000"/>
                    </a:lnTo>
                    <a:lnTo>
                      <a:pt x="848" y="2009"/>
                    </a:lnTo>
                    <a:lnTo>
                      <a:pt x="838" y="2009"/>
                    </a:lnTo>
                    <a:lnTo>
                      <a:pt x="838" y="2019"/>
                    </a:lnTo>
                    <a:lnTo>
                      <a:pt x="848" y="2019"/>
                    </a:lnTo>
                    <a:lnTo>
                      <a:pt x="848" y="2029"/>
                    </a:lnTo>
                    <a:lnTo>
                      <a:pt x="848" y="2038"/>
                    </a:lnTo>
                    <a:lnTo>
                      <a:pt x="838" y="2038"/>
                    </a:lnTo>
                    <a:lnTo>
                      <a:pt x="838" y="2047"/>
                    </a:lnTo>
                    <a:lnTo>
                      <a:pt x="828" y="2057"/>
                    </a:lnTo>
                    <a:lnTo>
                      <a:pt x="819" y="2057"/>
                    </a:lnTo>
                    <a:lnTo>
                      <a:pt x="810" y="2067"/>
                    </a:lnTo>
                    <a:lnTo>
                      <a:pt x="800" y="2067"/>
                    </a:lnTo>
                    <a:lnTo>
                      <a:pt x="800" y="2057"/>
                    </a:lnTo>
                    <a:lnTo>
                      <a:pt x="790" y="2057"/>
                    </a:lnTo>
                    <a:lnTo>
                      <a:pt x="790" y="2047"/>
                    </a:lnTo>
                    <a:lnTo>
                      <a:pt x="790" y="2038"/>
                    </a:lnTo>
                    <a:lnTo>
                      <a:pt x="781" y="2029"/>
                    </a:lnTo>
                    <a:lnTo>
                      <a:pt x="771" y="2029"/>
                    </a:lnTo>
                    <a:lnTo>
                      <a:pt x="771" y="2038"/>
                    </a:lnTo>
                    <a:lnTo>
                      <a:pt x="762" y="2038"/>
                    </a:lnTo>
                    <a:lnTo>
                      <a:pt x="762" y="2029"/>
                    </a:lnTo>
                    <a:lnTo>
                      <a:pt x="752" y="2019"/>
                    </a:lnTo>
                    <a:lnTo>
                      <a:pt x="752" y="2009"/>
                    </a:lnTo>
                    <a:lnTo>
                      <a:pt x="752" y="2000"/>
                    </a:lnTo>
                    <a:lnTo>
                      <a:pt x="733" y="1990"/>
                    </a:lnTo>
                    <a:lnTo>
                      <a:pt x="733" y="1981"/>
                    </a:lnTo>
                    <a:lnTo>
                      <a:pt x="733" y="1971"/>
                    </a:lnTo>
                    <a:lnTo>
                      <a:pt x="743" y="1971"/>
                    </a:lnTo>
                    <a:lnTo>
                      <a:pt x="752" y="1971"/>
                    </a:lnTo>
                    <a:lnTo>
                      <a:pt x="752" y="1962"/>
                    </a:lnTo>
                    <a:lnTo>
                      <a:pt x="752" y="1952"/>
                    </a:lnTo>
                    <a:lnTo>
                      <a:pt x="743" y="1952"/>
                    </a:lnTo>
                    <a:lnTo>
                      <a:pt x="743" y="1943"/>
                    </a:lnTo>
                    <a:lnTo>
                      <a:pt x="752" y="1943"/>
                    </a:lnTo>
                    <a:lnTo>
                      <a:pt x="752" y="1933"/>
                    </a:lnTo>
                    <a:lnTo>
                      <a:pt x="743" y="1924"/>
                    </a:lnTo>
                    <a:lnTo>
                      <a:pt x="733" y="1914"/>
                    </a:lnTo>
                    <a:lnTo>
                      <a:pt x="733" y="1924"/>
                    </a:lnTo>
                    <a:lnTo>
                      <a:pt x="733" y="1933"/>
                    </a:lnTo>
                    <a:lnTo>
                      <a:pt x="724" y="1943"/>
                    </a:lnTo>
                    <a:lnTo>
                      <a:pt x="714" y="1943"/>
                    </a:lnTo>
                    <a:lnTo>
                      <a:pt x="695" y="1933"/>
                    </a:lnTo>
                    <a:lnTo>
                      <a:pt x="695" y="1924"/>
                    </a:lnTo>
                    <a:lnTo>
                      <a:pt x="705" y="1914"/>
                    </a:lnTo>
                    <a:lnTo>
                      <a:pt x="705" y="1904"/>
                    </a:lnTo>
                    <a:lnTo>
                      <a:pt x="695" y="1904"/>
                    </a:lnTo>
                    <a:lnTo>
                      <a:pt x="695" y="1895"/>
                    </a:lnTo>
                    <a:lnTo>
                      <a:pt x="695" y="1886"/>
                    </a:lnTo>
                    <a:lnTo>
                      <a:pt x="695" y="1876"/>
                    </a:lnTo>
                    <a:lnTo>
                      <a:pt x="686" y="1876"/>
                    </a:lnTo>
                    <a:lnTo>
                      <a:pt x="695" y="1876"/>
                    </a:lnTo>
                    <a:lnTo>
                      <a:pt x="695" y="1866"/>
                    </a:lnTo>
                    <a:lnTo>
                      <a:pt x="686" y="1857"/>
                    </a:lnTo>
                    <a:lnTo>
                      <a:pt x="686" y="1847"/>
                    </a:lnTo>
                    <a:lnTo>
                      <a:pt x="695" y="1847"/>
                    </a:lnTo>
                    <a:lnTo>
                      <a:pt x="695" y="1838"/>
                    </a:lnTo>
                    <a:lnTo>
                      <a:pt x="705" y="1828"/>
                    </a:lnTo>
                    <a:lnTo>
                      <a:pt x="695" y="1828"/>
                    </a:lnTo>
                    <a:lnTo>
                      <a:pt x="686" y="1828"/>
                    </a:lnTo>
                    <a:lnTo>
                      <a:pt x="686" y="1819"/>
                    </a:lnTo>
                    <a:lnTo>
                      <a:pt x="686" y="1800"/>
                    </a:lnTo>
                    <a:lnTo>
                      <a:pt x="676" y="1800"/>
                    </a:lnTo>
                    <a:lnTo>
                      <a:pt x="676" y="1790"/>
                    </a:lnTo>
                    <a:lnTo>
                      <a:pt x="676" y="1800"/>
                    </a:lnTo>
                    <a:lnTo>
                      <a:pt x="676" y="1809"/>
                    </a:lnTo>
                    <a:lnTo>
                      <a:pt x="667" y="1809"/>
                    </a:lnTo>
                    <a:lnTo>
                      <a:pt x="657" y="1800"/>
                    </a:lnTo>
                    <a:lnTo>
                      <a:pt x="657" y="1790"/>
                    </a:lnTo>
                    <a:lnTo>
                      <a:pt x="648" y="1790"/>
                    </a:lnTo>
                    <a:lnTo>
                      <a:pt x="648" y="1800"/>
                    </a:lnTo>
                    <a:lnTo>
                      <a:pt x="638" y="1800"/>
                    </a:lnTo>
                    <a:lnTo>
                      <a:pt x="638" y="1809"/>
                    </a:lnTo>
                    <a:lnTo>
                      <a:pt x="619" y="1800"/>
                    </a:lnTo>
                    <a:lnTo>
                      <a:pt x="629" y="1790"/>
                    </a:lnTo>
                    <a:lnTo>
                      <a:pt x="629" y="1771"/>
                    </a:lnTo>
                    <a:lnTo>
                      <a:pt x="638" y="1771"/>
                    </a:lnTo>
                    <a:lnTo>
                      <a:pt x="638" y="1762"/>
                    </a:lnTo>
                    <a:lnTo>
                      <a:pt x="648" y="1752"/>
                    </a:lnTo>
                    <a:lnTo>
                      <a:pt x="648" y="1743"/>
                    </a:lnTo>
                    <a:lnTo>
                      <a:pt x="638" y="1733"/>
                    </a:lnTo>
                    <a:lnTo>
                      <a:pt x="648" y="1724"/>
                    </a:lnTo>
                    <a:lnTo>
                      <a:pt x="638" y="1714"/>
                    </a:lnTo>
                    <a:lnTo>
                      <a:pt x="638" y="1705"/>
                    </a:lnTo>
                    <a:lnTo>
                      <a:pt x="629" y="1705"/>
                    </a:lnTo>
                    <a:lnTo>
                      <a:pt x="619" y="1705"/>
                    </a:lnTo>
                    <a:lnTo>
                      <a:pt x="610" y="1686"/>
                    </a:lnTo>
                    <a:lnTo>
                      <a:pt x="600" y="1686"/>
                    </a:lnTo>
                    <a:lnTo>
                      <a:pt x="590" y="1686"/>
                    </a:lnTo>
                    <a:lnTo>
                      <a:pt x="590" y="1676"/>
                    </a:lnTo>
                    <a:lnTo>
                      <a:pt x="590" y="1666"/>
                    </a:lnTo>
                    <a:lnTo>
                      <a:pt x="600" y="1657"/>
                    </a:lnTo>
                    <a:lnTo>
                      <a:pt x="600" y="1648"/>
                    </a:lnTo>
                    <a:lnTo>
                      <a:pt x="600" y="1638"/>
                    </a:lnTo>
                    <a:lnTo>
                      <a:pt x="600" y="1628"/>
                    </a:lnTo>
                    <a:lnTo>
                      <a:pt x="600" y="1619"/>
                    </a:lnTo>
                    <a:lnTo>
                      <a:pt x="572" y="1609"/>
                    </a:lnTo>
                    <a:lnTo>
                      <a:pt x="562" y="1609"/>
                    </a:lnTo>
                    <a:lnTo>
                      <a:pt x="543" y="1609"/>
                    </a:lnTo>
                    <a:lnTo>
                      <a:pt x="543" y="1619"/>
                    </a:lnTo>
                    <a:lnTo>
                      <a:pt x="533" y="1609"/>
                    </a:lnTo>
                    <a:lnTo>
                      <a:pt x="514" y="1600"/>
                    </a:lnTo>
                    <a:lnTo>
                      <a:pt x="514" y="1590"/>
                    </a:lnTo>
                    <a:lnTo>
                      <a:pt x="514" y="1581"/>
                    </a:lnTo>
                    <a:lnTo>
                      <a:pt x="514" y="1571"/>
                    </a:lnTo>
                    <a:lnTo>
                      <a:pt x="514" y="1562"/>
                    </a:lnTo>
                    <a:lnTo>
                      <a:pt x="505" y="1562"/>
                    </a:lnTo>
                    <a:lnTo>
                      <a:pt x="505" y="1552"/>
                    </a:lnTo>
                    <a:lnTo>
                      <a:pt x="505" y="1543"/>
                    </a:lnTo>
                    <a:lnTo>
                      <a:pt x="514" y="1533"/>
                    </a:lnTo>
                    <a:lnTo>
                      <a:pt x="514" y="1524"/>
                    </a:lnTo>
                    <a:lnTo>
                      <a:pt x="524" y="1524"/>
                    </a:lnTo>
                    <a:lnTo>
                      <a:pt x="524" y="1514"/>
                    </a:lnTo>
                    <a:lnTo>
                      <a:pt x="533" y="1505"/>
                    </a:lnTo>
                    <a:lnTo>
                      <a:pt x="533" y="1495"/>
                    </a:lnTo>
                    <a:lnTo>
                      <a:pt x="495" y="1495"/>
                    </a:lnTo>
                    <a:lnTo>
                      <a:pt x="486" y="1495"/>
                    </a:lnTo>
                    <a:lnTo>
                      <a:pt x="486" y="1505"/>
                    </a:lnTo>
                    <a:lnTo>
                      <a:pt x="486" y="1514"/>
                    </a:lnTo>
                    <a:lnTo>
                      <a:pt x="486" y="1524"/>
                    </a:lnTo>
                    <a:lnTo>
                      <a:pt x="486" y="1533"/>
                    </a:lnTo>
                    <a:lnTo>
                      <a:pt x="476" y="1533"/>
                    </a:lnTo>
                    <a:lnTo>
                      <a:pt x="476" y="1543"/>
                    </a:lnTo>
                    <a:lnTo>
                      <a:pt x="467" y="1552"/>
                    </a:lnTo>
                    <a:lnTo>
                      <a:pt x="467" y="1562"/>
                    </a:lnTo>
                    <a:lnTo>
                      <a:pt x="457" y="1562"/>
                    </a:lnTo>
                    <a:lnTo>
                      <a:pt x="438" y="1562"/>
                    </a:lnTo>
                    <a:lnTo>
                      <a:pt x="438" y="1552"/>
                    </a:lnTo>
                    <a:lnTo>
                      <a:pt x="447" y="1543"/>
                    </a:lnTo>
                    <a:lnTo>
                      <a:pt x="438" y="1543"/>
                    </a:lnTo>
                    <a:lnTo>
                      <a:pt x="438" y="1533"/>
                    </a:lnTo>
                    <a:lnTo>
                      <a:pt x="438" y="1524"/>
                    </a:lnTo>
                    <a:lnTo>
                      <a:pt x="429" y="1524"/>
                    </a:lnTo>
                    <a:lnTo>
                      <a:pt x="419" y="1514"/>
                    </a:lnTo>
                    <a:lnTo>
                      <a:pt x="409" y="1514"/>
                    </a:lnTo>
                    <a:lnTo>
                      <a:pt x="409" y="1524"/>
                    </a:lnTo>
                    <a:lnTo>
                      <a:pt x="400" y="1524"/>
                    </a:lnTo>
                    <a:lnTo>
                      <a:pt x="400" y="1514"/>
                    </a:lnTo>
                    <a:lnTo>
                      <a:pt x="390" y="1514"/>
                    </a:lnTo>
                    <a:lnTo>
                      <a:pt x="390" y="1505"/>
                    </a:lnTo>
                    <a:lnTo>
                      <a:pt x="381" y="1514"/>
                    </a:lnTo>
                    <a:lnTo>
                      <a:pt x="371" y="1514"/>
                    </a:lnTo>
                    <a:lnTo>
                      <a:pt x="362" y="1514"/>
                    </a:lnTo>
                    <a:lnTo>
                      <a:pt x="352" y="1514"/>
                    </a:lnTo>
                    <a:lnTo>
                      <a:pt x="352" y="1505"/>
                    </a:lnTo>
                    <a:lnTo>
                      <a:pt x="343" y="1495"/>
                    </a:lnTo>
                    <a:lnTo>
                      <a:pt x="333" y="1495"/>
                    </a:lnTo>
                    <a:lnTo>
                      <a:pt x="333" y="1505"/>
                    </a:lnTo>
                    <a:lnTo>
                      <a:pt x="324" y="1505"/>
                    </a:lnTo>
                    <a:lnTo>
                      <a:pt x="314" y="1505"/>
                    </a:lnTo>
                    <a:lnTo>
                      <a:pt x="324" y="1514"/>
                    </a:lnTo>
                    <a:lnTo>
                      <a:pt x="314" y="1514"/>
                    </a:lnTo>
                    <a:lnTo>
                      <a:pt x="305" y="1514"/>
                    </a:lnTo>
                    <a:lnTo>
                      <a:pt x="305" y="1524"/>
                    </a:lnTo>
                    <a:lnTo>
                      <a:pt x="305" y="1533"/>
                    </a:lnTo>
                    <a:lnTo>
                      <a:pt x="305" y="1543"/>
                    </a:lnTo>
                    <a:lnTo>
                      <a:pt x="295" y="1543"/>
                    </a:lnTo>
                    <a:lnTo>
                      <a:pt x="286" y="1543"/>
                    </a:lnTo>
                    <a:lnTo>
                      <a:pt x="276" y="1543"/>
                    </a:lnTo>
                    <a:lnTo>
                      <a:pt x="267" y="1543"/>
                    </a:lnTo>
                    <a:lnTo>
                      <a:pt x="267" y="1533"/>
                    </a:lnTo>
                    <a:lnTo>
                      <a:pt x="257" y="1533"/>
                    </a:lnTo>
                    <a:lnTo>
                      <a:pt x="257" y="1543"/>
                    </a:lnTo>
                    <a:lnTo>
                      <a:pt x="248" y="1543"/>
                    </a:lnTo>
                    <a:lnTo>
                      <a:pt x="248" y="1533"/>
                    </a:lnTo>
                    <a:lnTo>
                      <a:pt x="248" y="1524"/>
                    </a:lnTo>
                    <a:lnTo>
                      <a:pt x="248" y="1533"/>
                    </a:lnTo>
                    <a:lnTo>
                      <a:pt x="238" y="1533"/>
                    </a:lnTo>
                    <a:lnTo>
                      <a:pt x="229" y="1524"/>
                    </a:lnTo>
                    <a:lnTo>
                      <a:pt x="229" y="1514"/>
                    </a:lnTo>
                    <a:lnTo>
                      <a:pt x="229" y="1505"/>
                    </a:lnTo>
                    <a:lnTo>
                      <a:pt x="229" y="1495"/>
                    </a:lnTo>
                    <a:lnTo>
                      <a:pt x="219" y="1495"/>
                    </a:lnTo>
                    <a:lnTo>
                      <a:pt x="219" y="1505"/>
                    </a:lnTo>
                    <a:lnTo>
                      <a:pt x="219" y="1514"/>
                    </a:lnTo>
                    <a:lnTo>
                      <a:pt x="209" y="1514"/>
                    </a:lnTo>
                    <a:lnTo>
                      <a:pt x="200" y="1514"/>
                    </a:lnTo>
                    <a:lnTo>
                      <a:pt x="181" y="1514"/>
                    </a:lnTo>
                    <a:lnTo>
                      <a:pt x="181" y="1524"/>
                    </a:lnTo>
                    <a:lnTo>
                      <a:pt x="171" y="1524"/>
                    </a:lnTo>
                    <a:lnTo>
                      <a:pt x="171" y="1533"/>
                    </a:lnTo>
                    <a:lnTo>
                      <a:pt x="162" y="1533"/>
                    </a:lnTo>
                    <a:lnTo>
                      <a:pt x="152" y="1533"/>
                    </a:lnTo>
                    <a:lnTo>
                      <a:pt x="152" y="1543"/>
                    </a:lnTo>
                    <a:lnTo>
                      <a:pt x="152" y="1552"/>
                    </a:lnTo>
                    <a:lnTo>
                      <a:pt x="143" y="1552"/>
                    </a:lnTo>
                    <a:lnTo>
                      <a:pt x="143" y="1543"/>
                    </a:lnTo>
                    <a:lnTo>
                      <a:pt x="133" y="1543"/>
                    </a:lnTo>
                    <a:lnTo>
                      <a:pt x="124" y="1543"/>
                    </a:lnTo>
                    <a:lnTo>
                      <a:pt x="95" y="1543"/>
                    </a:lnTo>
                    <a:lnTo>
                      <a:pt x="86" y="1543"/>
                    </a:lnTo>
                    <a:lnTo>
                      <a:pt x="76" y="1543"/>
                    </a:lnTo>
                    <a:lnTo>
                      <a:pt x="76" y="1533"/>
                    </a:lnTo>
                    <a:lnTo>
                      <a:pt x="86" y="1533"/>
                    </a:lnTo>
                    <a:lnTo>
                      <a:pt x="86" y="1524"/>
                    </a:lnTo>
                    <a:lnTo>
                      <a:pt x="86" y="1514"/>
                    </a:lnTo>
                    <a:lnTo>
                      <a:pt x="76" y="1495"/>
                    </a:lnTo>
                    <a:lnTo>
                      <a:pt x="67" y="1495"/>
                    </a:lnTo>
                    <a:lnTo>
                      <a:pt x="48" y="1485"/>
                    </a:lnTo>
                    <a:lnTo>
                      <a:pt x="28" y="1485"/>
                    </a:lnTo>
                    <a:lnTo>
                      <a:pt x="10" y="1476"/>
                    </a:lnTo>
                    <a:lnTo>
                      <a:pt x="10" y="1467"/>
                    </a:lnTo>
                    <a:lnTo>
                      <a:pt x="0" y="1467"/>
                    </a:lnTo>
                    <a:lnTo>
                      <a:pt x="10" y="1467"/>
                    </a:lnTo>
                    <a:lnTo>
                      <a:pt x="10" y="1457"/>
                    </a:lnTo>
                    <a:lnTo>
                      <a:pt x="19" y="1467"/>
                    </a:lnTo>
                    <a:lnTo>
                      <a:pt x="19" y="1457"/>
                    </a:lnTo>
                    <a:lnTo>
                      <a:pt x="10" y="1457"/>
                    </a:lnTo>
                    <a:lnTo>
                      <a:pt x="10" y="1447"/>
                    </a:lnTo>
                    <a:lnTo>
                      <a:pt x="19" y="1447"/>
                    </a:lnTo>
                    <a:lnTo>
                      <a:pt x="28" y="1438"/>
                    </a:lnTo>
                    <a:lnTo>
                      <a:pt x="28" y="1428"/>
                    </a:lnTo>
                    <a:lnTo>
                      <a:pt x="38" y="1409"/>
                    </a:lnTo>
                    <a:lnTo>
                      <a:pt x="38" y="1400"/>
                    </a:lnTo>
                    <a:lnTo>
                      <a:pt x="38" y="1390"/>
                    </a:lnTo>
                    <a:lnTo>
                      <a:pt x="38" y="1381"/>
                    </a:lnTo>
                    <a:lnTo>
                      <a:pt x="48" y="1381"/>
                    </a:lnTo>
                    <a:lnTo>
                      <a:pt x="57" y="1390"/>
                    </a:lnTo>
                    <a:lnTo>
                      <a:pt x="67" y="1381"/>
                    </a:lnTo>
                    <a:lnTo>
                      <a:pt x="67" y="1371"/>
                    </a:lnTo>
                    <a:lnTo>
                      <a:pt x="57" y="1371"/>
                    </a:lnTo>
                    <a:lnTo>
                      <a:pt x="57" y="1362"/>
                    </a:lnTo>
                    <a:lnTo>
                      <a:pt x="57" y="1352"/>
                    </a:lnTo>
                    <a:lnTo>
                      <a:pt x="57" y="1343"/>
                    </a:lnTo>
                    <a:lnTo>
                      <a:pt x="48" y="1333"/>
                    </a:lnTo>
                    <a:lnTo>
                      <a:pt x="48" y="1324"/>
                    </a:lnTo>
                    <a:lnTo>
                      <a:pt x="48" y="1314"/>
                    </a:lnTo>
                    <a:lnTo>
                      <a:pt x="57" y="1314"/>
                    </a:lnTo>
                    <a:lnTo>
                      <a:pt x="67" y="1314"/>
                    </a:lnTo>
                    <a:lnTo>
                      <a:pt x="67" y="1305"/>
                    </a:lnTo>
                    <a:lnTo>
                      <a:pt x="57" y="1314"/>
                    </a:lnTo>
                    <a:lnTo>
                      <a:pt x="57" y="1305"/>
                    </a:lnTo>
                    <a:lnTo>
                      <a:pt x="67" y="1295"/>
                    </a:lnTo>
                    <a:lnTo>
                      <a:pt x="76" y="1295"/>
                    </a:lnTo>
                    <a:lnTo>
                      <a:pt x="86" y="1295"/>
                    </a:lnTo>
                    <a:lnTo>
                      <a:pt x="86" y="1285"/>
                    </a:lnTo>
                    <a:lnTo>
                      <a:pt x="86" y="1276"/>
                    </a:lnTo>
                    <a:lnTo>
                      <a:pt x="86" y="1267"/>
                    </a:lnTo>
                    <a:lnTo>
                      <a:pt x="95" y="1267"/>
                    </a:lnTo>
                    <a:lnTo>
                      <a:pt x="95" y="1276"/>
                    </a:lnTo>
                    <a:lnTo>
                      <a:pt x="105" y="1276"/>
                    </a:lnTo>
                    <a:lnTo>
                      <a:pt x="114" y="1276"/>
                    </a:lnTo>
                    <a:lnTo>
                      <a:pt x="124" y="1295"/>
                    </a:lnTo>
                    <a:lnTo>
                      <a:pt x="133" y="1295"/>
                    </a:lnTo>
                    <a:lnTo>
                      <a:pt x="143" y="1295"/>
                    </a:lnTo>
                    <a:lnTo>
                      <a:pt x="162" y="1285"/>
                    </a:lnTo>
                    <a:lnTo>
                      <a:pt x="171" y="1285"/>
                    </a:lnTo>
                    <a:lnTo>
                      <a:pt x="181" y="1285"/>
                    </a:lnTo>
                    <a:lnTo>
                      <a:pt x="191" y="1285"/>
                    </a:lnTo>
                    <a:lnTo>
                      <a:pt x="200" y="1285"/>
                    </a:lnTo>
                    <a:lnTo>
                      <a:pt x="200" y="1295"/>
                    </a:lnTo>
                    <a:lnTo>
                      <a:pt x="209" y="1305"/>
                    </a:lnTo>
                    <a:lnTo>
                      <a:pt x="219" y="1314"/>
                    </a:lnTo>
                    <a:lnTo>
                      <a:pt x="229" y="1295"/>
                    </a:lnTo>
                    <a:lnTo>
                      <a:pt x="238" y="1295"/>
                    </a:lnTo>
                    <a:lnTo>
                      <a:pt x="248" y="1285"/>
                    </a:lnTo>
                    <a:lnTo>
                      <a:pt x="248" y="1267"/>
                    </a:lnTo>
                    <a:lnTo>
                      <a:pt x="257" y="1267"/>
                    </a:lnTo>
                    <a:lnTo>
                      <a:pt x="257" y="1257"/>
                    </a:lnTo>
                    <a:lnTo>
                      <a:pt x="257" y="1247"/>
                    </a:lnTo>
                    <a:lnTo>
                      <a:pt x="267" y="1238"/>
                    </a:lnTo>
                    <a:lnTo>
                      <a:pt x="267" y="1228"/>
                    </a:lnTo>
                    <a:lnTo>
                      <a:pt x="276" y="1219"/>
                    </a:lnTo>
                    <a:lnTo>
                      <a:pt x="276" y="1209"/>
                    </a:lnTo>
                    <a:lnTo>
                      <a:pt x="286" y="1209"/>
                    </a:lnTo>
                    <a:lnTo>
                      <a:pt x="295" y="1209"/>
                    </a:lnTo>
                    <a:lnTo>
                      <a:pt x="305" y="1200"/>
                    </a:lnTo>
                    <a:lnTo>
                      <a:pt x="314" y="1200"/>
                    </a:lnTo>
                    <a:lnTo>
                      <a:pt x="314" y="1209"/>
                    </a:lnTo>
                    <a:lnTo>
                      <a:pt x="324" y="1209"/>
                    </a:lnTo>
                    <a:lnTo>
                      <a:pt x="324" y="1200"/>
                    </a:lnTo>
                    <a:lnTo>
                      <a:pt x="324" y="1190"/>
                    </a:lnTo>
                    <a:lnTo>
                      <a:pt x="324" y="1181"/>
                    </a:lnTo>
                    <a:lnTo>
                      <a:pt x="314" y="1171"/>
                    </a:lnTo>
                    <a:lnTo>
                      <a:pt x="305" y="1171"/>
                    </a:lnTo>
                    <a:lnTo>
                      <a:pt x="295" y="1162"/>
                    </a:lnTo>
                    <a:lnTo>
                      <a:pt x="286" y="1152"/>
                    </a:lnTo>
                    <a:lnTo>
                      <a:pt x="276" y="1143"/>
                    </a:lnTo>
                    <a:lnTo>
                      <a:pt x="267" y="1143"/>
                    </a:lnTo>
                    <a:lnTo>
                      <a:pt x="267" y="1133"/>
                    </a:lnTo>
                    <a:lnTo>
                      <a:pt x="267" y="1124"/>
                    </a:lnTo>
                    <a:lnTo>
                      <a:pt x="257" y="1124"/>
                    </a:lnTo>
                    <a:lnTo>
                      <a:pt x="191" y="1104"/>
                    </a:lnTo>
                    <a:lnTo>
                      <a:pt x="114" y="1076"/>
                    </a:lnTo>
                    <a:lnTo>
                      <a:pt x="105" y="1066"/>
                    </a:lnTo>
                    <a:lnTo>
                      <a:pt x="95" y="1066"/>
                    </a:lnTo>
                    <a:lnTo>
                      <a:pt x="86" y="1066"/>
                    </a:lnTo>
                    <a:lnTo>
                      <a:pt x="76" y="1066"/>
                    </a:lnTo>
                    <a:lnTo>
                      <a:pt x="76" y="1057"/>
                    </a:lnTo>
                    <a:lnTo>
                      <a:pt x="76" y="1047"/>
                    </a:lnTo>
                    <a:lnTo>
                      <a:pt x="76" y="1038"/>
                    </a:lnTo>
                    <a:lnTo>
                      <a:pt x="76" y="1028"/>
                    </a:lnTo>
                    <a:lnTo>
                      <a:pt x="76" y="1019"/>
                    </a:lnTo>
                    <a:lnTo>
                      <a:pt x="86" y="1019"/>
                    </a:lnTo>
                    <a:lnTo>
                      <a:pt x="86" y="1009"/>
                    </a:lnTo>
                    <a:lnTo>
                      <a:pt x="86" y="1000"/>
                    </a:lnTo>
                    <a:lnTo>
                      <a:pt x="95" y="1000"/>
                    </a:lnTo>
                    <a:lnTo>
                      <a:pt x="105" y="1000"/>
                    </a:lnTo>
                    <a:lnTo>
                      <a:pt x="105" y="990"/>
                    </a:lnTo>
                    <a:lnTo>
                      <a:pt x="105" y="981"/>
                    </a:lnTo>
                    <a:lnTo>
                      <a:pt x="114" y="971"/>
                    </a:lnTo>
                    <a:lnTo>
                      <a:pt x="114" y="962"/>
                    </a:lnTo>
                    <a:lnTo>
                      <a:pt x="124" y="962"/>
                    </a:lnTo>
                    <a:lnTo>
                      <a:pt x="133" y="962"/>
                    </a:lnTo>
                    <a:lnTo>
                      <a:pt x="133" y="952"/>
                    </a:lnTo>
                    <a:lnTo>
                      <a:pt x="124" y="952"/>
                    </a:lnTo>
                    <a:lnTo>
                      <a:pt x="124" y="943"/>
                    </a:lnTo>
                    <a:lnTo>
                      <a:pt x="133" y="943"/>
                    </a:lnTo>
                    <a:lnTo>
                      <a:pt x="143" y="943"/>
                    </a:lnTo>
                    <a:lnTo>
                      <a:pt x="152" y="943"/>
                    </a:lnTo>
                    <a:lnTo>
                      <a:pt x="152" y="933"/>
                    </a:lnTo>
                    <a:lnTo>
                      <a:pt x="162" y="933"/>
                    </a:lnTo>
                    <a:lnTo>
                      <a:pt x="162" y="924"/>
                    </a:lnTo>
                    <a:lnTo>
                      <a:pt x="171" y="924"/>
                    </a:lnTo>
                    <a:lnTo>
                      <a:pt x="171" y="914"/>
                    </a:lnTo>
                    <a:lnTo>
                      <a:pt x="162" y="914"/>
                    </a:lnTo>
                    <a:lnTo>
                      <a:pt x="162" y="905"/>
                    </a:lnTo>
                    <a:lnTo>
                      <a:pt x="171" y="905"/>
                    </a:lnTo>
                    <a:lnTo>
                      <a:pt x="171" y="895"/>
                    </a:lnTo>
                    <a:lnTo>
                      <a:pt x="181" y="895"/>
                    </a:lnTo>
                    <a:lnTo>
                      <a:pt x="181" y="886"/>
                    </a:lnTo>
                    <a:lnTo>
                      <a:pt x="191" y="876"/>
                    </a:lnTo>
                    <a:lnTo>
                      <a:pt x="200" y="876"/>
                    </a:lnTo>
                    <a:lnTo>
                      <a:pt x="200" y="886"/>
                    </a:lnTo>
                    <a:lnTo>
                      <a:pt x="209" y="886"/>
                    </a:lnTo>
                    <a:lnTo>
                      <a:pt x="229" y="886"/>
                    </a:lnTo>
                    <a:lnTo>
                      <a:pt x="238" y="886"/>
                    </a:lnTo>
                    <a:lnTo>
                      <a:pt x="257" y="886"/>
                    </a:lnTo>
                    <a:lnTo>
                      <a:pt x="267" y="886"/>
                    </a:lnTo>
                    <a:lnTo>
                      <a:pt x="267" y="876"/>
                    </a:lnTo>
                    <a:lnTo>
                      <a:pt x="276" y="866"/>
                    </a:lnTo>
                    <a:lnTo>
                      <a:pt x="276" y="857"/>
                    </a:lnTo>
                    <a:lnTo>
                      <a:pt x="286" y="857"/>
                    </a:lnTo>
                    <a:lnTo>
                      <a:pt x="295" y="848"/>
                    </a:lnTo>
                    <a:lnTo>
                      <a:pt x="305" y="848"/>
                    </a:lnTo>
                    <a:lnTo>
                      <a:pt x="305" y="838"/>
                    </a:lnTo>
                    <a:lnTo>
                      <a:pt x="314" y="838"/>
                    </a:lnTo>
                    <a:lnTo>
                      <a:pt x="314" y="848"/>
                    </a:lnTo>
                    <a:lnTo>
                      <a:pt x="324" y="848"/>
                    </a:lnTo>
                    <a:lnTo>
                      <a:pt x="324" y="857"/>
                    </a:lnTo>
                    <a:lnTo>
                      <a:pt x="333" y="857"/>
                    </a:lnTo>
                    <a:lnTo>
                      <a:pt x="333" y="848"/>
                    </a:lnTo>
                    <a:lnTo>
                      <a:pt x="343" y="848"/>
                    </a:lnTo>
                    <a:lnTo>
                      <a:pt x="352" y="848"/>
                    </a:lnTo>
                    <a:lnTo>
                      <a:pt x="352" y="838"/>
                    </a:lnTo>
                    <a:lnTo>
                      <a:pt x="343" y="838"/>
                    </a:lnTo>
                    <a:lnTo>
                      <a:pt x="343" y="828"/>
                    </a:lnTo>
                    <a:lnTo>
                      <a:pt x="352" y="828"/>
                    </a:lnTo>
                    <a:lnTo>
                      <a:pt x="352" y="819"/>
                    </a:lnTo>
                    <a:lnTo>
                      <a:pt x="352" y="809"/>
                    </a:lnTo>
                    <a:lnTo>
                      <a:pt x="352" y="800"/>
                    </a:lnTo>
                    <a:lnTo>
                      <a:pt x="362" y="800"/>
                    </a:lnTo>
                    <a:lnTo>
                      <a:pt x="371" y="809"/>
                    </a:lnTo>
                    <a:lnTo>
                      <a:pt x="381" y="809"/>
                    </a:lnTo>
                    <a:lnTo>
                      <a:pt x="390" y="809"/>
                    </a:lnTo>
                    <a:lnTo>
                      <a:pt x="390" y="819"/>
                    </a:lnTo>
                    <a:lnTo>
                      <a:pt x="400" y="819"/>
                    </a:lnTo>
                    <a:lnTo>
                      <a:pt x="409" y="828"/>
                    </a:lnTo>
                    <a:lnTo>
                      <a:pt x="419" y="819"/>
                    </a:lnTo>
                    <a:lnTo>
                      <a:pt x="419" y="800"/>
                    </a:lnTo>
                    <a:lnTo>
                      <a:pt x="419" y="790"/>
                    </a:lnTo>
                    <a:lnTo>
                      <a:pt x="419" y="781"/>
                    </a:lnTo>
                    <a:lnTo>
                      <a:pt x="419" y="771"/>
                    </a:lnTo>
                    <a:lnTo>
                      <a:pt x="429" y="771"/>
                    </a:lnTo>
                    <a:lnTo>
                      <a:pt x="429" y="762"/>
                    </a:lnTo>
                    <a:lnTo>
                      <a:pt x="419" y="752"/>
                    </a:lnTo>
                    <a:lnTo>
                      <a:pt x="419" y="743"/>
                    </a:lnTo>
                    <a:lnTo>
                      <a:pt x="419" y="733"/>
                    </a:lnTo>
                    <a:lnTo>
                      <a:pt x="419" y="723"/>
                    </a:lnTo>
                    <a:lnTo>
                      <a:pt x="419" y="714"/>
                    </a:lnTo>
                    <a:lnTo>
                      <a:pt x="409" y="723"/>
                    </a:lnTo>
                    <a:lnTo>
                      <a:pt x="400" y="723"/>
                    </a:lnTo>
                    <a:lnTo>
                      <a:pt x="400" y="714"/>
                    </a:lnTo>
                    <a:lnTo>
                      <a:pt x="381" y="685"/>
                    </a:lnTo>
                    <a:lnTo>
                      <a:pt x="390" y="676"/>
                    </a:lnTo>
                    <a:lnTo>
                      <a:pt x="409" y="638"/>
                    </a:lnTo>
                    <a:lnTo>
                      <a:pt x="371" y="619"/>
                    </a:lnTo>
                    <a:lnTo>
                      <a:pt x="409" y="533"/>
                    </a:lnTo>
                    <a:lnTo>
                      <a:pt x="429" y="505"/>
                    </a:lnTo>
                    <a:lnTo>
                      <a:pt x="429" y="495"/>
                    </a:lnTo>
                    <a:lnTo>
                      <a:pt x="429" y="485"/>
                    </a:lnTo>
                    <a:lnTo>
                      <a:pt x="429" y="476"/>
                    </a:lnTo>
                    <a:lnTo>
                      <a:pt x="419" y="476"/>
                    </a:lnTo>
                    <a:lnTo>
                      <a:pt x="400" y="457"/>
                    </a:lnTo>
                    <a:lnTo>
                      <a:pt x="400" y="447"/>
                    </a:lnTo>
                    <a:lnTo>
                      <a:pt x="400" y="438"/>
                    </a:lnTo>
                    <a:lnTo>
                      <a:pt x="409" y="419"/>
                    </a:lnTo>
                    <a:lnTo>
                      <a:pt x="419" y="419"/>
                    </a:lnTo>
                    <a:lnTo>
                      <a:pt x="438" y="381"/>
                    </a:lnTo>
                    <a:lnTo>
                      <a:pt x="457" y="352"/>
                    </a:lnTo>
                    <a:lnTo>
                      <a:pt x="457" y="343"/>
                    </a:lnTo>
                    <a:lnTo>
                      <a:pt x="438" y="333"/>
                    </a:lnTo>
                    <a:lnTo>
                      <a:pt x="429" y="333"/>
                    </a:lnTo>
                    <a:lnTo>
                      <a:pt x="429" y="343"/>
                    </a:lnTo>
                    <a:lnTo>
                      <a:pt x="419" y="343"/>
                    </a:lnTo>
                    <a:lnTo>
                      <a:pt x="409" y="343"/>
                    </a:lnTo>
                    <a:lnTo>
                      <a:pt x="400" y="343"/>
                    </a:lnTo>
                    <a:lnTo>
                      <a:pt x="400" y="333"/>
                    </a:lnTo>
                    <a:lnTo>
                      <a:pt x="400" y="343"/>
                    </a:lnTo>
                    <a:lnTo>
                      <a:pt x="390" y="343"/>
                    </a:lnTo>
                    <a:lnTo>
                      <a:pt x="390" y="333"/>
                    </a:lnTo>
                    <a:lnTo>
                      <a:pt x="381" y="333"/>
                    </a:lnTo>
                    <a:lnTo>
                      <a:pt x="371" y="333"/>
                    </a:lnTo>
                    <a:lnTo>
                      <a:pt x="362" y="314"/>
                    </a:lnTo>
                    <a:lnTo>
                      <a:pt x="352" y="304"/>
                    </a:lnTo>
                    <a:lnTo>
                      <a:pt x="343" y="304"/>
                    </a:lnTo>
                    <a:lnTo>
                      <a:pt x="333" y="304"/>
                    </a:lnTo>
                    <a:lnTo>
                      <a:pt x="333" y="295"/>
                    </a:lnTo>
                    <a:lnTo>
                      <a:pt x="343" y="295"/>
                    </a:lnTo>
                    <a:lnTo>
                      <a:pt x="343" y="286"/>
                    </a:lnTo>
                    <a:lnTo>
                      <a:pt x="343" y="276"/>
                    </a:lnTo>
                    <a:lnTo>
                      <a:pt x="343" y="266"/>
                    </a:lnTo>
                    <a:lnTo>
                      <a:pt x="343" y="257"/>
                    </a:lnTo>
                    <a:lnTo>
                      <a:pt x="343" y="247"/>
                    </a:lnTo>
                    <a:lnTo>
                      <a:pt x="352" y="247"/>
                    </a:lnTo>
                    <a:lnTo>
                      <a:pt x="362" y="247"/>
                    </a:lnTo>
                    <a:lnTo>
                      <a:pt x="371" y="247"/>
                    </a:lnTo>
                    <a:lnTo>
                      <a:pt x="381" y="257"/>
                    </a:lnTo>
                    <a:lnTo>
                      <a:pt x="390" y="257"/>
                    </a:lnTo>
                    <a:lnTo>
                      <a:pt x="400" y="257"/>
                    </a:lnTo>
                    <a:lnTo>
                      <a:pt x="409" y="257"/>
                    </a:lnTo>
                    <a:lnTo>
                      <a:pt x="419" y="266"/>
                    </a:lnTo>
                    <a:lnTo>
                      <a:pt x="429" y="266"/>
                    </a:lnTo>
                    <a:lnTo>
                      <a:pt x="447" y="257"/>
                    </a:lnTo>
                    <a:lnTo>
                      <a:pt x="447" y="247"/>
                    </a:lnTo>
                    <a:lnTo>
                      <a:pt x="447" y="238"/>
                    </a:lnTo>
                    <a:lnTo>
                      <a:pt x="457" y="238"/>
                    </a:lnTo>
                    <a:lnTo>
                      <a:pt x="457" y="228"/>
                    </a:lnTo>
                    <a:lnTo>
                      <a:pt x="457" y="219"/>
                    </a:lnTo>
                    <a:lnTo>
                      <a:pt x="467" y="219"/>
                    </a:lnTo>
                    <a:lnTo>
                      <a:pt x="467" y="209"/>
                    </a:lnTo>
                    <a:lnTo>
                      <a:pt x="476" y="200"/>
                    </a:lnTo>
                    <a:lnTo>
                      <a:pt x="476" y="190"/>
                    </a:lnTo>
                    <a:lnTo>
                      <a:pt x="476" y="181"/>
                    </a:lnTo>
                    <a:lnTo>
                      <a:pt x="486" y="181"/>
                    </a:lnTo>
                    <a:lnTo>
                      <a:pt x="495" y="181"/>
                    </a:lnTo>
                    <a:lnTo>
                      <a:pt x="505" y="171"/>
                    </a:lnTo>
                    <a:lnTo>
                      <a:pt x="524" y="171"/>
                    </a:lnTo>
                    <a:lnTo>
                      <a:pt x="524" y="162"/>
                    </a:lnTo>
                    <a:lnTo>
                      <a:pt x="524" y="152"/>
                    </a:lnTo>
                    <a:lnTo>
                      <a:pt x="524" y="143"/>
                    </a:lnTo>
                    <a:lnTo>
                      <a:pt x="514" y="143"/>
                    </a:lnTo>
                    <a:lnTo>
                      <a:pt x="514" y="133"/>
                    </a:lnTo>
                    <a:lnTo>
                      <a:pt x="524" y="133"/>
                    </a:lnTo>
                    <a:lnTo>
                      <a:pt x="524" y="124"/>
                    </a:lnTo>
                    <a:lnTo>
                      <a:pt x="533" y="124"/>
                    </a:lnTo>
                    <a:lnTo>
                      <a:pt x="533" y="114"/>
                    </a:lnTo>
                    <a:lnTo>
                      <a:pt x="543" y="104"/>
                    </a:lnTo>
                    <a:lnTo>
                      <a:pt x="562" y="86"/>
                    </a:lnTo>
                    <a:lnTo>
                      <a:pt x="562" y="76"/>
                    </a:lnTo>
                    <a:lnTo>
                      <a:pt x="552" y="76"/>
                    </a:lnTo>
                    <a:lnTo>
                      <a:pt x="552" y="66"/>
                    </a:lnTo>
                    <a:lnTo>
                      <a:pt x="562" y="66"/>
                    </a:lnTo>
                    <a:lnTo>
                      <a:pt x="572" y="57"/>
                    </a:lnTo>
                    <a:lnTo>
                      <a:pt x="572" y="38"/>
                    </a:lnTo>
                    <a:lnTo>
                      <a:pt x="581" y="38"/>
                    </a:lnTo>
                    <a:lnTo>
                      <a:pt x="581" y="28"/>
                    </a:lnTo>
                    <a:lnTo>
                      <a:pt x="600" y="28"/>
                    </a:lnTo>
                    <a:lnTo>
                      <a:pt x="600" y="19"/>
                    </a:lnTo>
                    <a:lnTo>
                      <a:pt x="610" y="19"/>
                    </a:lnTo>
                    <a:lnTo>
                      <a:pt x="610" y="9"/>
                    </a:lnTo>
                    <a:lnTo>
                      <a:pt x="610" y="0"/>
                    </a:lnTo>
                    <a:lnTo>
                      <a:pt x="619" y="0"/>
                    </a:lnTo>
                    <a:lnTo>
                      <a:pt x="657" y="19"/>
                    </a:lnTo>
                    <a:lnTo>
                      <a:pt x="676" y="19"/>
                    </a:lnTo>
                    <a:lnTo>
                      <a:pt x="686" y="28"/>
                    </a:lnTo>
                    <a:lnTo>
                      <a:pt x="686" y="38"/>
                    </a:lnTo>
                    <a:lnTo>
                      <a:pt x="695" y="38"/>
                    </a:lnTo>
                    <a:lnTo>
                      <a:pt x="705" y="48"/>
                    </a:lnTo>
                    <a:lnTo>
                      <a:pt x="714" y="48"/>
                    </a:lnTo>
                    <a:lnTo>
                      <a:pt x="724" y="66"/>
                    </a:lnTo>
                    <a:lnTo>
                      <a:pt x="733" y="66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00" name="Freeform 43">
                <a:extLst>
                  <a:ext uri="{FF2B5EF4-FFF2-40B4-BE49-F238E27FC236}">
                    <a16:creationId xmlns:a16="http://schemas.microsoft.com/office/drawing/2014/main" id="{43922879-3E6F-3245-93AF-0309E782B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7450" y="6030913"/>
                <a:ext cx="325438" cy="192087"/>
              </a:xfrm>
              <a:custGeom>
                <a:avLst/>
                <a:gdLst>
                  <a:gd name="T0" fmla="*/ 307837 w 906"/>
                  <a:gd name="T1" fmla="*/ 65108 h 534"/>
                  <a:gd name="T2" fmla="*/ 307837 w 906"/>
                  <a:gd name="T3" fmla="*/ 75540 h 534"/>
                  <a:gd name="T4" fmla="*/ 304245 w 906"/>
                  <a:gd name="T5" fmla="*/ 85612 h 534"/>
                  <a:gd name="T6" fmla="*/ 321487 w 906"/>
                  <a:gd name="T7" fmla="*/ 96044 h 534"/>
                  <a:gd name="T8" fmla="*/ 325079 w 906"/>
                  <a:gd name="T9" fmla="*/ 109713 h 534"/>
                  <a:gd name="T10" fmla="*/ 314662 w 906"/>
                  <a:gd name="T11" fmla="*/ 130216 h 534"/>
                  <a:gd name="T12" fmla="*/ 307837 w 906"/>
                  <a:gd name="T13" fmla="*/ 147123 h 534"/>
                  <a:gd name="T14" fmla="*/ 304245 w 906"/>
                  <a:gd name="T15" fmla="*/ 143885 h 534"/>
                  <a:gd name="T16" fmla="*/ 297779 w 906"/>
                  <a:gd name="T17" fmla="*/ 147123 h 534"/>
                  <a:gd name="T18" fmla="*/ 294187 w 906"/>
                  <a:gd name="T19" fmla="*/ 140288 h 534"/>
                  <a:gd name="T20" fmla="*/ 283770 w 906"/>
                  <a:gd name="T21" fmla="*/ 133454 h 534"/>
                  <a:gd name="T22" fmla="*/ 273713 w 906"/>
                  <a:gd name="T23" fmla="*/ 140288 h 534"/>
                  <a:gd name="T24" fmla="*/ 266888 w 906"/>
                  <a:gd name="T25" fmla="*/ 133454 h 534"/>
                  <a:gd name="T26" fmla="*/ 256471 w 906"/>
                  <a:gd name="T27" fmla="*/ 147123 h 534"/>
                  <a:gd name="T28" fmla="*/ 246413 w 906"/>
                  <a:gd name="T29" fmla="*/ 140288 h 534"/>
                  <a:gd name="T30" fmla="*/ 239229 w 906"/>
                  <a:gd name="T31" fmla="*/ 137051 h 534"/>
                  <a:gd name="T32" fmla="*/ 222347 w 906"/>
                  <a:gd name="T33" fmla="*/ 150720 h 534"/>
                  <a:gd name="T34" fmla="*/ 225580 w 906"/>
                  <a:gd name="T35" fmla="*/ 157555 h 534"/>
                  <a:gd name="T36" fmla="*/ 215522 w 906"/>
                  <a:gd name="T37" fmla="*/ 164389 h 534"/>
                  <a:gd name="T38" fmla="*/ 198280 w 906"/>
                  <a:gd name="T39" fmla="*/ 171224 h 534"/>
                  <a:gd name="T40" fmla="*/ 195047 w 906"/>
                  <a:gd name="T41" fmla="*/ 167626 h 534"/>
                  <a:gd name="T42" fmla="*/ 188222 w 906"/>
                  <a:gd name="T43" fmla="*/ 184893 h 534"/>
                  <a:gd name="T44" fmla="*/ 167389 w 906"/>
                  <a:gd name="T45" fmla="*/ 184893 h 534"/>
                  <a:gd name="T46" fmla="*/ 140089 w 906"/>
                  <a:gd name="T47" fmla="*/ 167626 h 534"/>
                  <a:gd name="T48" fmla="*/ 112790 w 906"/>
                  <a:gd name="T49" fmla="*/ 126619 h 534"/>
                  <a:gd name="T50" fmla="*/ 116382 w 906"/>
                  <a:gd name="T51" fmla="*/ 106115 h 534"/>
                  <a:gd name="T52" fmla="*/ 99140 w 906"/>
                  <a:gd name="T53" fmla="*/ 102878 h 534"/>
                  <a:gd name="T54" fmla="*/ 58191 w 906"/>
                  <a:gd name="T55" fmla="*/ 116547 h 534"/>
                  <a:gd name="T56" fmla="*/ 51366 w 906"/>
                  <a:gd name="T57" fmla="*/ 109713 h 534"/>
                  <a:gd name="T58" fmla="*/ 13650 w 906"/>
                  <a:gd name="T59" fmla="*/ 106115 h 534"/>
                  <a:gd name="T60" fmla="*/ 13650 w 906"/>
                  <a:gd name="T61" fmla="*/ 96044 h 534"/>
                  <a:gd name="T62" fmla="*/ 6825 w 906"/>
                  <a:gd name="T63" fmla="*/ 71943 h 534"/>
                  <a:gd name="T64" fmla="*/ 16883 w 906"/>
                  <a:gd name="T65" fmla="*/ 61511 h 534"/>
                  <a:gd name="T66" fmla="*/ 6825 w 906"/>
                  <a:gd name="T67" fmla="*/ 54676 h 534"/>
                  <a:gd name="T68" fmla="*/ 0 w 906"/>
                  <a:gd name="T69" fmla="*/ 44604 h 534"/>
                  <a:gd name="T70" fmla="*/ 3233 w 906"/>
                  <a:gd name="T71" fmla="*/ 34173 h 534"/>
                  <a:gd name="T72" fmla="*/ 13650 w 906"/>
                  <a:gd name="T73" fmla="*/ 27338 h 534"/>
                  <a:gd name="T74" fmla="*/ 27299 w 906"/>
                  <a:gd name="T75" fmla="*/ 24101 h 534"/>
                  <a:gd name="T76" fmla="*/ 34124 w 906"/>
                  <a:gd name="T77" fmla="*/ 10432 h 534"/>
                  <a:gd name="T78" fmla="*/ 44541 w 906"/>
                  <a:gd name="T79" fmla="*/ 3237 h 534"/>
                  <a:gd name="T80" fmla="*/ 78665 w 906"/>
                  <a:gd name="T81" fmla="*/ 6835 h 534"/>
                  <a:gd name="T82" fmla="*/ 88723 w 906"/>
                  <a:gd name="T83" fmla="*/ 10432 h 534"/>
                  <a:gd name="T84" fmla="*/ 95907 w 906"/>
                  <a:gd name="T85" fmla="*/ 10432 h 534"/>
                  <a:gd name="T86" fmla="*/ 116382 w 906"/>
                  <a:gd name="T87" fmla="*/ 20504 h 534"/>
                  <a:gd name="T88" fmla="*/ 123207 w 906"/>
                  <a:gd name="T89" fmla="*/ 34173 h 534"/>
                  <a:gd name="T90" fmla="*/ 140089 w 906"/>
                  <a:gd name="T91" fmla="*/ 37770 h 534"/>
                  <a:gd name="T92" fmla="*/ 146914 w 906"/>
                  <a:gd name="T93" fmla="*/ 37770 h 534"/>
                  <a:gd name="T94" fmla="*/ 164156 w 906"/>
                  <a:gd name="T95" fmla="*/ 27338 h 534"/>
                  <a:gd name="T96" fmla="*/ 170981 w 906"/>
                  <a:gd name="T97" fmla="*/ 20504 h 534"/>
                  <a:gd name="T98" fmla="*/ 174573 w 906"/>
                  <a:gd name="T99" fmla="*/ 30935 h 534"/>
                  <a:gd name="T100" fmla="*/ 181398 w 906"/>
                  <a:gd name="T101" fmla="*/ 30935 h 534"/>
                  <a:gd name="T102" fmla="*/ 184630 w 906"/>
                  <a:gd name="T103" fmla="*/ 34173 h 534"/>
                  <a:gd name="T104" fmla="*/ 195047 w 906"/>
                  <a:gd name="T105" fmla="*/ 37770 h 534"/>
                  <a:gd name="T106" fmla="*/ 201872 w 906"/>
                  <a:gd name="T107" fmla="*/ 27338 h 534"/>
                  <a:gd name="T108" fmla="*/ 211930 w 906"/>
                  <a:gd name="T109" fmla="*/ 20504 h 534"/>
                  <a:gd name="T110" fmla="*/ 218755 w 906"/>
                  <a:gd name="T111" fmla="*/ 27338 h 534"/>
                  <a:gd name="T112" fmla="*/ 239229 w 906"/>
                  <a:gd name="T113" fmla="*/ 30935 h 534"/>
                  <a:gd name="T114" fmla="*/ 249646 w 906"/>
                  <a:gd name="T115" fmla="*/ 41007 h 534"/>
                  <a:gd name="T116" fmla="*/ 263296 w 906"/>
                  <a:gd name="T117" fmla="*/ 34173 h 534"/>
                  <a:gd name="T118" fmla="*/ 266888 w 906"/>
                  <a:gd name="T119" fmla="*/ 24101 h 534"/>
                  <a:gd name="T120" fmla="*/ 276946 w 906"/>
                  <a:gd name="T121" fmla="*/ 30935 h 534"/>
                  <a:gd name="T122" fmla="*/ 273713 w 906"/>
                  <a:gd name="T123" fmla="*/ 41007 h 534"/>
                  <a:gd name="T124" fmla="*/ 276946 w 906"/>
                  <a:gd name="T125" fmla="*/ 58274 h 5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06" h="534">
                    <a:moveTo>
                      <a:pt x="800" y="181"/>
                    </a:moveTo>
                    <a:lnTo>
                      <a:pt x="800" y="181"/>
                    </a:lnTo>
                    <a:lnTo>
                      <a:pt x="800" y="171"/>
                    </a:lnTo>
                    <a:lnTo>
                      <a:pt x="819" y="171"/>
                    </a:lnTo>
                    <a:lnTo>
                      <a:pt x="829" y="171"/>
                    </a:lnTo>
                    <a:lnTo>
                      <a:pt x="857" y="181"/>
                    </a:lnTo>
                    <a:lnTo>
                      <a:pt x="857" y="190"/>
                    </a:lnTo>
                    <a:lnTo>
                      <a:pt x="857" y="200"/>
                    </a:lnTo>
                    <a:lnTo>
                      <a:pt x="857" y="210"/>
                    </a:lnTo>
                    <a:lnTo>
                      <a:pt x="857" y="219"/>
                    </a:lnTo>
                    <a:lnTo>
                      <a:pt x="847" y="228"/>
                    </a:lnTo>
                    <a:lnTo>
                      <a:pt x="847" y="238"/>
                    </a:lnTo>
                    <a:lnTo>
                      <a:pt x="847" y="248"/>
                    </a:lnTo>
                    <a:lnTo>
                      <a:pt x="857" y="248"/>
                    </a:lnTo>
                    <a:lnTo>
                      <a:pt x="867" y="248"/>
                    </a:lnTo>
                    <a:lnTo>
                      <a:pt x="876" y="267"/>
                    </a:lnTo>
                    <a:lnTo>
                      <a:pt x="886" y="267"/>
                    </a:lnTo>
                    <a:lnTo>
                      <a:pt x="895" y="267"/>
                    </a:lnTo>
                    <a:lnTo>
                      <a:pt x="895" y="276"/>
                    </a:lnTo>
                    <a:lnTo>
                      <a:pt x="905" y="286"/>
                    </a:lnTo>
                    <a:lnTo>
                      <a:pt x="895" y="295"/>
                    </a:lnTo>
                    <a:lnTo>
                      <a:pt x="905" y="305"/>
                    </a:lnTo>
                    <a:lnTo>
                      <a:pt x="905" y="314"/>
                    </a:lnTo>
                    <a:lnTo>
                      <a:pt x="895" y="324"/>
                    </a:lnTo>
                    <a:lnTo>
                      <a:pt x="895" y="333"/>
                    </a:lnTo>
                    <a:lnTo>
                      <a:pt x="886" y="333"/>
                    </a:lnTo>
                    <a:lnTo>
                      <a:pt x="886" y="352"/>
                    </a:lnTo>
                    <a:lnTo>
                      <a:pt x="876" y="362"/>
                    </a:lnTo>
                    <a:lnTo>
                      <a:pt x="886" y="371"/>
                    </a:lnTo>
                    <a:lnTo>
                      <a:pt x="895" y="381"/>
                    </a:lnTo>
                    <a:lnTo>
                      <a:pt x="895" y="390"/>
                    </a:lnTo>
                    <a:lnTo>
                      <a:pt x="886" y="400"/>
                    </a:lnTo>
                    <a:lnTo>
                      <a:pt x="867" y="400"/>
                    </a:lnTo>
                    <a:lnTo>
                      <a:pt x="857" y="409"/>
                    </a:lnTo>
                    <a:lnTo>
                      <a:pt x="847" y="419"/>
                    </a:lnTo>
                    <a:lnTo>
                      <a:pt x="838" y="419"/>
                    </a:lnTo>
                    <a:lnTo>
                      <a:pt x="838" y="409"/>
                    </a:lnTo>
                    <a:lnTo>
                      <a:pt x="847" y="400"/>
                    </a:lnTo>
                    <a:lnTo>
                      <a:pt x="838" y="400"/>
                    </a:lnTo>
                    <a:lnTo>
                      <a:pt x="829" y="400"/>
                    </a:lnTo>
                    <a:lnTo>
                      <a:pt x="829" y="409"/>
                    </a:lnTo>
                    <a:lnTo>
                      <a:pt x="819" y="409"/>
                    </a:lnTo>
                    <a:lnTo>
                      <a:pt x="800" y="400"/>
                    </a:lnTo>
                    <a:lnTo>
                      <a:pt x="800" y="390"/>
                    </a:lnTo>
                    <a:lnTo>
                      <a:pt x="809" y="390"/>
                    </a:lnTo>
                    <a:lnTo>
                      <a:pt x="819" y="390"/>
                    </a:lnTo>
                    <a:lnTo>
                      <a:pt x="819" y="381"/>
                    </a:lnTo>
                    <a:lnTo>
                      <a:pt x="809" y="371"/>
                    </a:lnTo>
                    <a:lnTo>
                      <a:pt x="790" y="371"/>
                    </a:lnTo>
                    <a:lnTo>
                      <a:pt x="781" y="371"/>
                    </a:lnTo>
                    <a:lnTo>
                      <a:pt x="771" y="371"/>
                    </a:lnTo>
                    <a:lnTo>
                      <a:pt x="762" y="371"/>
                    </a:lnTo>
                    <a:lnTo>
                      <a:pt x="762" y="381"/>
                    </a:lnTo>
                    <a:lnTo>
                      <a:pt x="762" y="390"/>
                    </a:lnTo>
                    <a:lnTo>
                      <a:pt x="752" y="390"/>
                    </a:lnTo>
                    <a:lnTo>
                      <a:pt x="752" y="400"/>
                    </a:lnTo>
                    <a:lnTo>
                      <a:pt x="743" y="390"/>
                    </a:lnTo>
                    <a:lnTo>
                      <a:pt x="733" y="390"/>
                    </a:lnTo>
                    <a:lnTo>
                      <a:pt x="733" y="381"/>
                    </a:lnTo>
                    <a:lnTo>
                      <a:pt x="743" y="371"/>
                    </a:lnTo>
                    <a:lnTo>
                      <a:pt x="733" y="371"/>
                    </a:lnTo>
                    <a:lnTo>
                      <a:pt x="724" y="390"/>
                    </a:lnTo>
                    <a:lnTo>
                      <a:pt x="724" y="400"/>
                    </a:lnTo>
                    <a:lnTo>
                      <a:pt x="724" y="409"/>
                    </a:lnTo>
                    <a:lnTo>
                      <a:pt x="714" y="409"/>
                    </a:lnTo>
                    <a:lnTo>
                      <a:pt x="704" y="409"/>
                    </a:lnTo>
                    <a:lnTo>
                      <a:pt x="695" y="409"/>
                    </a:lnTo>
                    <a:lnTo>
                      <a:pt x="695" y="400"/>
                    </a:lnTo>
                    <a:lnTo>
                      <a:pt x="686" y="390"/>
                    </a:lnTo>
                    <a:lnTo>
                      <a:pt x="676" y="390"/>
                    </a:lnTo>
                    <a:lnTo>
                      <a:pt x="676" y="400"/>
                    </a:lnTo>
                    <a:lnTo>
                      <a:pt x="666" y="400"/>
                    </a:lnTo>
                    <a:lnTo>
                      <a:pt x="666" y="390"/>
                    </a:lnTo>
                    <a:lnTo>
                      <a:pt x="666" y="381"/>
                    </a:lnTo>
                    <a:lnTo>
                      <a:pt x="657" y="381"/>
                    </a:lnTo>
                    <a:lnTo>
                      <a:pt x="647" y="390"/>
                    </a:lnTo>
                    <a:lnTo>
                      <a:pt x="647" y="400"/>
                    </a:lnTo>
                    <a:lnTo>
                      <a:pt x="638" y="400"/>
                    </a:lnTo>
                    <a:lnTo>
                      <a:pt x="638" y="409"/>
                    </a:lnTo>
                    <a:lnTo>
                      <a:pt x="628" y="409"/>
                    </a:lnTo>
                    <a:lnTo>
                      <a:pt x="619" y="419"/>
                    </a:lnTo>
                    <a:lnTo>
                      <a:pt x="619" y="428"/>
                    </a:lnTo>
                    <a:lnTo>
                      <a:pt x="628" y="428"/>
                    </a:lnTo>
                    <a:lnTo>
                      <a:pt x="628" y="438"/>
                    </a:lnTo>
                    <a:lnTo>
                      <a:pt x="628" y="448"/>
                    </a:lnTo>
                    <a:lnTo>
                      <a:pt x="619" y="438"/>
                    </a:lnTo>
                    <a:lnTo>
                      <a:pt x="619" y="448"/>
                    </a:lnTo>
                    <a:lnTo>
                      <a:pt x="609" y="448"/>
                    </a:lnTo>
                    <a:lnTo>
                      <a:pt x="609" y="457"/>
                    </a:lnTo>
                    <a:lnTo>
                      <a:pt x="600" y="457"/>
                    </a:lnTo>
                    <a:lnTo>
                      <a:pt x="590" y="457"/>
                    </a:lnTo>
                    <a:lnTo>
                      <a:pt x="581" y="466"/>
                    </a:lnTo>
                    <a:lnTo>
                      <a:pt x="571" y="476"/>
                    </a:lnTo>
                    <a:lnTo>
                      <a:pt x="562" y="476"/>
                    </a:lnTo>
                    <a:lnTo>
                      <a:pt x="552" y="476"/>
                    </a:lnTo>
                    <a:lnTo>
                      <a:pt x="552" y="466"/>
                    </a:lnTo>
                    <a:lnTo>
                      <a:pt x="543" y="466"/>
                    </a:lnTo>
                    <a:lnTo>
                      <a:pt x="543" y="476"/>
                    </a:lnTo>
                    <a:lnTo>
                      <a:pt x="543" y="486"/>
                    </a:lnTo>
                    <a:lnTo>
                      <a:pt x="533" y="495"/>
                    </a:lnTo>
                    <a:lnTo>
                      <a:pt x="533" y="505"/>
                    </a:lnTo>
                    <a:lnTo>
                      <a:pt x="533" y="514"/>
                    </a:lnTo>
                    <a:lnTo>
                      <a:pt x="524" y="514"/>
                    </a:lnTo>
                    <a:lnTo>
                      <a:pt x="514" y="514"/>
                    </a:lnTo>
                    <a:lnTo>
                      <a:pt x="514" y="505"/>
                    </a:lnTo>
                    <a:lnTo>
                      <a:pt x="505" y="505"/>
                    </a:lnTo>
                    <a:lnTo>
                      <a:pt x="486" y="514"/>
                    </a:lnTo>
                    <a:lnTo>
                      <a:pt x="476" y="505"/>
                    </a:lnTo>
                    <a:lnTo>
                      <a:pt x="476" y="514"/>
                    </a:lnTo>
                    <a:lnTo>
                      <a:pt x="466" y="514"/>
                    </a:lnTo>
                    <a:lnTo>
                      <a:pt x="466" y="524"/>
                    </a:lnTo>
                    <a:lnTo>
                      <a:pt x="466" y="533"/>
                    </a:lnTo>
                    <a:lnTo>
                      <a:pt x="448" y="533"/>
                    </a:lnTo>
                    <a:lnTo>
                      <a:pt x="438" y="524"/>
                    </a:lnTo>
                    <a:lnTo>
                      <a:pt x="428" y="505"/>
                    </a:lnTo>
                    <a:lnTo>
                      <a:pt x="400" y="476"/>
                    </a:lnTo>
                    <a:lnTo>
                      <a:pt x="390" y="466"/>
                    </a:lnTo>
                    <a:lnTo>
                      <a:pt x="390" y="457"/>
                    </a:lnTo>
                    <a:lnTo>
                      <a:pt x="390" y="448"/>
                    </a:lnTo>
                    <a:lnTo>
                      <a:pt x="390" y="438"/>
                    </a:lnTo>
                    <a:lnTo>
                      <a:pt x="400" y="419"/>
                    </a:lnTo>
                    <a:lnTo>
                      <a:pt x="400" y="400"/>
                    </a:lnTo>
                    <a:lnTo>
                      <a:pt x="390" y="390"/>
                    </a:lnTo>
                    <a:lnTo>
                      <a:pt x="381" y="390"/>
                    </a:lnTo>
                    <a:lnTo>
                      <a:pt x="324" y="362"/>
                    </a:lnTo>
                    <a:lnTo>
                      <a:pt x="314" y="352"/>
                    </a:lnTo>
                    <a:lnTo>
                      <a:pt x="314" y="343"/>
                    </a:lnTo>
                    <a:lnTo>
                      <a:pt x="314" y="333"/>
                    </a:lnTo>
                    <a:lnTo>
                      <a:pt x="314" y="324"/>
                    </a:lnTo>
                    <a:lnTo>
                      <a:pt x="314" y="305"/>
                    </a:lnTo>
                    <a:lnTo>
                      <a:pt x="314" y="295"/>
                    </a:lnTo>
                    <a:lnTo>
                      <a:pt x="324" y="295"/>
                    </a:lnTo>
                    <a:lnTo>
                      <a:pt x="314" y="295"/>
                    </a:lnTo>
                    <a:lnTo>
                      <a:pt x="314" y="286"/>
                    </a:lnTo>
                    <a:lnTo>
                      <a:pt x="295" y="286"/>
                    </a:lnTo>
                    <a:lnTo>
                      <a:pt x="285" y="286"/>
                    </a:lnTo>
                    <a:lnTo>
                      <a:pt x="276" y="286"/>
                    </a:lnTo>
                    <a:lnTo>
                      <a:pt x="267" y="286"/>
                    </a:lnTo>
                    <a:lnTo>
                      <a:pt x="247" y="286"/>
                    </a:lnTo>
                    <a:lnTo>
                      <a:pt x="238" y="295"/>
                    </a:lnTo>
                    <a:lnTo>
                      <a:pt x="181" y="305"/>
                    </a:lnTo>
                    <a:lnTo>
                      <a:pt x="171" y="314"/>
                    </a:lnTo>
                    <a:lnTo>
                      <a:pt x="162" y="324"/>
                    </a:lnTo>
                    <a:lnTo>
                      <a:pt x="152" y="324"/>
                    </a:lnTo>
                    <a:lnTo>
                      <a:pt x="152" y="314"/>
                    </a:lnTo>
                    <a:lnTo>
                      <a:pt x="143" y="305"/>
                    </a:lnTo>
                    <a:lnTo>
                      <a:pt x="133" y="305"/>
                    </a:lnTo>
                    <a:lnTo>
                      <a:pt x="105" y="305"/>
                    </a:lnTo>
                    <a:lnTo>
                      <a:pt x="85" y="305"/>
                    </a:lnTo>
                    <a:lnTo>
                      <a:pt x="57" y="314"/>
                    </a:lnTo>
                    <a:lnTo>
                      <a:pt x="47" y="314"/>
                    </a:lnTo>
                    <a:lnTo>
                      <a:pt x="47" y="305"/>
                    </a:lnTo>
                    <a:lnTo>
                      <a:pt x="38" y="305"/>
                    </a:lnTo>
                    <a:lnTo>
                      <a:pt x="38" y="295"/>
                    </a:lnTo>
                    <a:lnTo>
                      <a:pt x="38" y="286"/>
                    </a:lnTo>
                    <a:lnTo>
                      <a:pt x="38" y="276"/>
                    </a:lnTo>
                    <a:lnTo>
                      <a:pt x="38" y="267"/>
                    </a:lnTo>
                    <a:lnTo>
                      <a:pt x="47" y="257"/>
                    </a:lnTo>
                    <a:lnTo>
                      <a:pt x="38" y="257"/>
                    </a:lnTo>
                    <a:lnTo>
                      <a:pt x="38" y="248"/>
                    </a:lnTo>
                    <a:lnTo>
                      <a:pt x="28" y="248"/>
                    </a:lnTo>
                    <a:lnTo>
                      <a:pt x="19" y="228"/>
                    </a:lnTo>
                    <a:lnTo>
                      <a:pt x="19" y="219"/>
                    </a:lnTo>
                    <a:lnTo>
                      <a:pt x="19" y="210"/>
                    </a:lnTo>
                    <a:lnTo>
                      <a:pt x="19" y="200"/>
                    </a:lnTo>
                    <a:lnTo>
                      <a:pt x="38" y="200"/>
                    </a:lnTo>
                    <a:lnTo>
                      <a:pt x="38" y="190"/>
                    </a:lnTo>
                    <a:lnTo>
                      <a:pt x="38" y="181"/>
                    </a:lnTo>
                    <a:lnTo>
                      <a:pt x="38" y="171"/>
                    </a:lnTo>
                    <a:lnTo>
                      <a:pt x="47" y="171"/>
                    </a:lnTo>
                    <a:lnTo>
                      <a:pt x="47" y="162"/>
                    </a:lnTo>
                    <a:lnTo>
                      <a:pt x="47" y="152"/>
                    </a:lnTo>
                    <a:lnTo>
                      <a:pt x="47" y="162"/>
                    </a:lnTo>
                    <a:lnTo>
                      <a:pt x="47" y="152"/>
                    </a:lnTo>
                    <a:lnTo>
                      <a:pt x="38" y="152"/>
                    </a:lnTo>
                    <a:lnTo>
                      <a:pt x="19" y="152"/>
                    </a:lnTo>
                    <a:lnTo>
                      <a:pt x="19" y="143"/>
                    </a:lnTo>
                    <a:lnTo>
                      <a:pt x="19" y="133"/>
                    </a:lnTo>
                    <a:lnTo>
                      <a:pt x="9" y="133"/>
                    </a:lnTo>
                    <a:lnTo>
                      <a:pt x="0" y="133"/>
                    </a:lnTo>
                    <a:lnTo>
                      <a:pt x="0" y="124"/>
                    </a:lnTo>
                    <a:lnTo>
                      <a:pt x="0" y="105"/>
                    </a:lnTo>
                    <a:lnTo>
                      <a:pt x="9" y="105"/>
                    </a:lnTo>
                    <a:lnTo>
                      <a:pt x="9" y="95"/>
                    </a:lnTo>
                    <a:lnTo>
                      <a:pt x="9" y="86"/>
                    </a:lnTo>
                    <a:lnTo>
                      <a:pt x="19" y="86"/>
                    </a:lnTo>
                    <a:lnTo>
                      <a:pt x="28" y="86"/>
                    </a:lnTo>
                    <a:lnTo>
                      <a:pt x="28" y="76"/>
                    </a:lnTo>
                    <a:lnTo>
                      <a:pt x="38" y="76"/>
                    </a:lnTo>
                    <a:lnTo>
                      <a:pt x="47" y="86"/>
                    </a:lnTo>
                    <a:lnTo>
                      <a:pt x="57" y="86"/>
                    </a:lnTo>
                    <a:lnTo>
                      <a:pt x="67" y="86"/>
                    </a:lnTo>
                    <a:lnTo>
                      <a:pt x="76" y="86"/>
                    </a:lnTo>
                    <a:lnTo>
                      <a:pt x="76" y="76"/>
                    </a:lnTo>
                    <a:lnTo>
                      <a:pt x="76" y="67"/>
                    </a:lnTo>
                    <a:lnTo>
                      <a:pt x="76" y="57"/>
                    </a:lnTo>
                    <a:lnTo>
                      <a:pt x="85" y="57"/>
                    </a:lnTo>
                    <a:lnTo>
                      <a:pt x="85" y="47"/>
                    </a:lnTo>
                    <a:lnTo>
                      <a:pt x="85" y="38"/>
                    </a:lnTo>
                    <a:lnTo>
                      <a:pt x="85" y="29"/>
                    </a:lnTo>
                    <a:lnTo>
                      <a:pt x="95" y="29"/>
                    </a:lnTo>
                    <a:lnTo>
                      <a:pt x="95" y="19"/>
                    </a:lnTo>
                    <a:lnTo>
                      <a:pt x="105" y="9"/>
                    </a:lnTo>
                    <a:lnTo>
                      <a:pt x="114" y="9"/>
                    </a:lnTo>
                    <a:lnTo>
                      <a:pt x="124" y="9"/>
                    </a:lnTo>
                    <a:lnTo>
                      <a:pt x="133" y="9"/>
                    </a:lnTo>
                    <a:lnTo>
                      <a:pt x="162" y="19"/>
                    </a:lnTo>
                    <a:lnTo>
                      <a:pt x="171" y="19"/>
                    </a:lnTo>
                    <a:lnTo>
                      <a:pt x="181" y="19"/>
                    </a:lnTo>
                    <a:lnTo>
                      <a:pt x="190" y="9"/>
                    </a:lnTo>
                    <a:lnTo>
                      <a:pt x="190" y="0"/>
                    </a:lnTo>
                    <a:lnTo>
                      <a:pt x="219" y="19"/>
                    </a:lnTo>
                    <a:lnTo>
                      <a:pt x="228" y="19"/>
                    </a:lnTo>
                    <a:lnTo>
                      <a:pt x="228" y="29"/>
                    </a:lnTo>
                    <a:lnTo>
                      <a:pt x="238" y="29"/>
                    </a:lnTo>
                    <a:lnTo>
                      <a:pt x="247" y="29"/>
                    </a:lnTo>
                    <a:lnTo>
                      <a:pt x="257" y="29"/>
                    </a:lnTo>
                    <a:lnTo>
                      <a:pt x="257" y="19"/>
                    </a:lnTo>
                    <a:lnTo>
                      <a:pt x="267" y="19"/>
                    </a:lnTo>
                    <a:lnTo>
                      <a:pt x="267" y="29"/>
                    </a:lnTo>
                    <a:lnTo>
                      <a:pt x="257" y="29"/>
                    </a:lnTo>
                    <a:lnTo>
                      <a:pt x="267" y="29"/>
                    </a:lnTo>
                    <a:lnTo>
                      <a:pt x="267" y="38"/>
                    </a:lnTo>
                    <a:lnTo>
                      <a:pt x="285" y="47"/>
                    </a:lnTo>
                    <a:lnTo>
                      <a:pt x="305" y="47"/>
                    </a:lnTo>
                    <a:lnTo>
                      <a:pt x="324" y="57"/>
                    </a:lnTo>
                    <a:lnTo>
                      <a:pt x="333" y="57"/>
                    </a:lnTo>
                    <a:lnTo>
                      <a:pt x="343" y="76"/>
                    </a:lnTo>
                    <a:lnTo>
                      <a:pt x="343" y="86"/>
                    </a:lnTo>
                    <a:lnTo>
                      <a:pt x="343" y="95"/>
                    </a:lnTo>
                    <a:lnTo>
                      <a:pt x="333" y="95"/>
                    </a:lnTo>
                    <a:lnTo>
                      <a:pt x="333" y="105"/>
                    </a:lnTo>
                    <a:lnTo>
                      <a:pt x="343" y="105"/>
                    </a:lnTo>
                    <a:lnTo>
                      <a:pt x="352" y="105"/>
                    </a:lnTo>
                    <a:lnTo>
                      <a:pt x="381" y="105"/>
                    </a:lnTo>
                    <a:lnTo>
                      <a:pt x="390" y="105"/>
                    </a:lnTo>
                    <a:lnTo>
                      <a:pt x="400" y="105"/>
                    </a:lnTo>
                    <a:lnTo>
                      <a:pt x="400" y="114"/>
                    </a:lnTo>
                    <a:lnTo>
                      <a:pt x="409" y="114"/>
                    </a:lnTo>
                    <a:lnTo>
                      <a:pt x="409" y="105"/>
                    </a:lnTo>
                    <a:lnTo>
                      <a:pt x="409" y="95"/>
                    </a:lnTo>
                    <a:lnTo>
                      <a:pt x="419" y="95"/>
                    </a:lnTo>
                    <a:lnTo>
                      <a:pt x="428" y="95"/>
                    </a:lnTo>
                    <a:lnTo>
                      <a:pt x="428" y="86"/>
                    </a:lnTo>
                    <a:lnTo>
                      <a:pt x="438" y="86"/>
                    </a:lnTo>
                    <a:lnTo>
                      <a:pt x="438" y="76"/>
                    </a:lnTo>
                    <a:lnTo>
                      <a:pt x="457" y="76"/>
                    </a:lnTo>
                    <a:lnTo>
                      <a:pt x="466" y="76"/>
                    </a:lnTo>
                    <a:lnTo>
                      <a:pt x="476" y="76"/>
                    </a:lnTo>
                    <a:lnTo>
                      <a:pt x="476" y="67"/>
                    </a:lnTo>
                    <a:lnTo>
                      <a:pt x="476" y="57"/>
                    </a:lnTo>
                    <a:lnTo>
                      <a:pt x="486" y="57"/>
                    </a:lnTo>
                    <a:lnTo>
                      <a:pt x="486" y="67"/>
                    </a:lnTo>
                    <a:lnTo>
                      <a:pt x="486" y="76"/>
                    </a:lnTo>
                    <a:lnTo>
                      <a:pt x="486" y="86"/>
                    </a:lnTo>
                    <a:lnTo>
                      <a:pt x="495" y="95"/>
                    </a:lnTo>
                    <a:lnTo>
                      <a:pt x="505" y="95"/>
                    </a:lnTo>
                    <a:lnTo>
                      <a:pt x="505" y="86"/>
                    </a:lnTo>
                    <a:lnTo>
                      <a:pt x="505" y="95"/>
                    </a:lnTo>
                    <a:lnTo>
                      <a:pt x="505" y="105"/>
                    </a:lnTo>
                    <a:lnTo>
                      <a:pt x="514" y="105"/>
                    </a:lnTo>
                    <a:lnTo>
                      <a:pt x="514" y="95"/>
                    </a:lnTo>
                    <a:lnTo>
                      <a:pt x="524" y="95"/>
                    </a:lnTo>
                    <a:lnTo>
                      <a:pt x="524" y="105"/>
                    </a:lnTo>
                    <a:lnTo>
                      <a:pt x="533" y="105"/>
                    </a:lnTo>
                    <a:lnTo>
                      <a:pt x="543" y="105"/>
                    </a:lnTo>
                    <a:lnTo>
                      <a:pt x="552" y="105"/>
                    </a:lnTo>
                    <a:lnTo>
                      <a:pt x="562" y="105"/>
                    </a:lnTo>
                    <a:lnTo>
                      <a:pt x="562" y="95"/>
                    </a:lnTo>
                    <a:lnTo>
                      <a:pt x="562" y="86"/>
                    </a:lnTo>
                    <a:lnTo>
                      <a:pt x="562" y="76"/>
                    </a:lnTo>
                    <a:lnTo>
                      <a:pt x="571" y="76"/>
                    </a:lnTo>
                    <a:lnTo>
                      <a:pt x="581" y="76"/>
                    </a:lnTo>
                    <a:lnTo>
                      <a:pt x="571" y="67"/>
                    </a:lnTo>
                    <a:lnTo>
                      <a:pt x="581" y="67"/>
                    </a:lnTo>
                    <a:lnTo>
                      <a:pt x="590" y="67"/>
                    </a:lnTo>
                    <a:lnTo>
                      <a:pt x="590" y="57"/>
                    </a:lnTo>
                    <a:lnTo>
                      <a:pt x="600" y="57"/>
                    </a:lnTo>
                    <a:lnTo>
                      <a:pt x="609" y="67"/>
                    </a:lnTo>
                    <a:lnTo>
                      <a:pt x="609" y="76"/>
                    </a:lnTo>
                    <a:lnTo>
                      <a:pt x="619" y="76"/>
                    </a:lnTo>
                    <a:lnTo>
                      <a:pt x="628" y="76"/>
                    </a:lnTo>
                    <a:lnTo>
                      <a:pt x="638" y="76"/>
                    </a:lnTo>
                    <a:lnTo>
                      <a:pt x="647" y="67"/>
                    </a:lnTo>
                    <a:lnTo>
                      <a:pt x="647" y="76"/>
                    </a:lnTo>
                    <a:lnTo>
                      <a:pt x="657" y="76"/>
                    </a:lnTo>
                    <a:lnTo>
                      <a:pt x="657" y="86"/>
                    </a:lnTo>
                    <a:lnTo>
                      <a:pt x="666" y="86"/>
                    </a:lnTo>
                    <a:lnTo>
                      <a:pt x="666" y="76"/>
                    </a:lnTo>
                    <a:lnTo>
                      <a:pt x="676" y="76"/>
                    </a:lnTo>
                    <a:lnTo>
                      <a:pt x="686" y="86"/>
                    </a:lnTo>
                    <a:lnTo>
                      <a:pt x="695" y="86"/>
                    </a:lnTo>
                    <a:lnTo>
                      <a:pt x="695" y="95"/>
                    </a:lnTo>
                    <a:lnTo>
                      <a:pt x="695" y="105"/>
                    </a:lnTo>
                    <a:lnTo>
                      <a:pt x="704" y="105"/>
                    </a:lnTo>
                    <a:lnTo>
                      <a:pt x="695" y="114"/>
                    </a:lnTo>
                    <a:lnTo>
                      <a:pt x="695" y="124"/>
                    </a:lnTo>
                    <a:lnTo>
                      <a:pt x="714" y="124"/>
                    </a:lnTo>
                    <a:lnTo>
                      <a:pt x="724" y="124"/>
                    </a:lnTo>
                    <a:lnTo>
                      <a:pt x="724" y="114"/>
                    </a:lnTo>
                    <a:lnTo>
                      <a:pt x="733" y="105"/>
                    </a:lnTo>
                    <a:lnTo>
                      <a:pt x="733" y="95"/>
                    </a:lnTo>
                    <a:lnTo>
                      <a:pt x="743" y="95"/>
                    </a:lnTo>
                    <a:lnTo>
                      <a:pt x="743" y="86"/>
                    </a:lnTo>
                    <a:lnTo>
                      <a:pt x="743" y="76"/>
                    </a:lnTo>
                    <a:lnTo>
                      <a:pt x="743" y="67"/>
                    </a:lnTo>
                    <a:lnTo>
                      <a:pt x="743" y="57"/>
                    </a:lnTo>
                    <a:lnTo>
                      <a:pt x="752" y="57"/>
                    </a:lnTo>
                    <a:lnTo>
                      <a:pt x="790" y="57"/>
                    </a:lnTo>
                    <a:lnTo>
                      <a:pt x="790" y="67"/>
                    </a:lnTo>
                    <a:lnTo>
                      <a:pt x="781" y="76"/>
                    </a:lnTo>
                    <a:lnTo>
                      <a:pt x="781" y="86"/>
                    </a:lnTo>
                    <a:lnTo>
                      <a:pt x="771" y="86"/>
                    </a:lnTo>
                    <a:lnTo>
                      <a:pt x="771" y="95"/>
                    </a:lnTo>
                    <a:lnTo>
                      <a:pt x="762" y="105"/>
                    </a:lnTo>
                    <a:lnTo>
                      <a:pt x="762" y="114"/>
                    </a:lnTo>
                    <a:lnTo>
                      <a:pt x="762" y="124"/>
                    </a:lnTo>
                    <a:lnTo>
                      <a:pt x="771" y="124"/>
                    </a:lnTo>
                    <a:lnTo>
                      <a:pt x="771" y="133"/>
                    </a:lnTo>
                    <a:lnTo>
                      <a:pt x="771" y="143"/>
                    </a:lnTo>
                    <a:lnTo>
                      <a:pt x="771" y="152"/>
                    </a:lnTo>
                    <a:lnTo>
                      <a:pt x="771" y="162"/>
                    </a:lnTo>
                    <a:lnTo>
                      <a:pt x="790" y="171"/>
                    </a:lnTo>
                    <a:lnTo>
                      <a:pt x="800" y="181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01" name="Freeform 44">
                <a:extLst>
                  <a:ext uri="{FF2B5EF4-FFF2-40B4-BE49-F238E27FC236}">
                    <a16:creationId xmlns:a16="http://schemas.microsoft.com/office/drawing/2014/main" id="{8DDD046E-BDE8-504E-B5EA-8726DCC95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775" y="5619750"/>
                <a:ext cx="685800" cy="833438"/>
              </a:xfrm>
              <a:custGeom>
                <a:avLst/>
                <a:gdLst>
                  <a:gd name="T0" fmla="*/ 366840 w 1905"/>
                  <a:gd name="T1" fmla="*/ 44642 h 2315"/>
                  <a:gd name="T2" fmla="*/ 524520 w 1905"/>
                  <a:gd name="T3" fmla="*/ 202329 h 2315"/>
                  <a:gd name="T4" fmla="*/ 534600 w 1905"/>
                  <a:gd name="T5" fmla="*/ 301694 h 2315"/>
                  <a:gd name="T6" fmla="*/ 558720 w 1905"/>
                  <a:gd name="T7" fmla="*/ 384138 h 2315"/>
                  <a:gd name="T8" fmla="*/ 644400 w 1905"/>
                  <a:gd name="T9" fmla="*/ 466221 h 2315"/>
                  <a:gd name="T10" fmla="*/ 685440 w 1905"/>
                  <a:gd name="T11" fmla="*/ 641189 h 2315"/>
                  <a:gd name="T12" fmla="*/ 648000 w 1905"/>
                  <a:gd name="T13" fmla="*/ 651630 h 2315"/>
                  <a:gd name="T14" fmla="*/ 586080 w 1905"/>
                  <a:gd name="T15" fmla="*/ 672151 h 2315"/>
                  <a:gd name="T16" fmla="*/ 582840 w 1905"/>
                  <a:gd name="T17" fmla="*/ 692672 h 2315"/>
                  <a:gd name="T18" fmla="*/ 576000 w 1905"/>
                  <a:gd name="T19" fmla="*/ 723633 h 2315"/>
                  <a:gd name="T20" fmla="*/ 576000 w 1905"/>
                  <a:gd name="T21" fmla="*/ 767915 h 2315"/>
                  <a:gd name="T22" fmla="*/ 586080 w 1905"/>
                  <a:gd name="T23" fmla="*/ 781596 h 2315"/>
                  <a:gd name="T24" fmla="*/ 555120 w 1905"/>
                  <a:gd name="T25" fmla="*/ 781596 h 2315"/>
                  <a:gd name="T26" fmla="*/ 517680 w 1905"/>
                  <a:gd name="T27" fmla="*/ 795636 h 2315"/>
                  <a:gd name="T28" fmla="*/ 507240 w 1905"/>
                  <a:gd name="T29" fmla="*/ 805717 h 2315"/>
                  <a:gd name="T30" fmla="*/ 476640 w 1905"/>
                  <a:gd name="T31" fmla="*/ 812557 h 2315"/>
                  <a:gd name="T32" fmla="*/ 448920 w 1905"/>
                  <a:gd name="T33" fmla="*/ 792036 h 2315"/>
                  <a:gd name="T34" fmla="*/ 438840 w 1905"/>
                  <a:gd name="T35" fmla="*/ 795636 h 2315"/>
                  <a:gd name="T36" fmla="*/ 397440 w 1905"/>
                  <a:gd name="T37" fmla="*/ 788796 h 2315"/>
                  <a:gd name="T38" fmla="*/ 373680 w 1905"/>
                  <a:gd name="T39" fmla="*/ 788796 h 2315"/>
                  <a:gd name="T40" fmla="*/ 342720 w 1905"/>
                  <a:gd name="T41" fmla="*/ 812557 h 2315"/>
                  <a:gd name="T42" fmla="*/ 322200 w 1905"/>
                  <a:gd name="T43" fmla="*/ 822998 h 2315"/>
                  <a:gd name="T44" fmla="*/ 301680 w 1905"/>
                  <a:gd name="T45" fmla="*/ 802117 h 2315"/>
                  <a:gd name="T46" fmla="*/ 284400 w 1905"/>
                  <a:gd name="T47" fmla="*/ 792036 h 2315"/>
                  <a:gd name="T48" fmla="*/ 257040 w 1905"/>
                  <a:gd name="T49" fmla="*/ 805717 h 2315"/>
                  <a:gd name="T50" fmla="*/ 212400 w 1905"/>
                  <a:gd name="T51" fmla="*/ 792036 h 2315"/>
                  <a:gd name="T52" fmla="*/ 164520 w 1905"/>
                  <a:gd name="T53" fmla="*/ 778355 h 2315"/>
                  <a:gd name="T54" fmla="*/ 126720 w 1905"/>
                  <a:gd name="T55" fmla="*/ 761075 h 2315"/>
                  <a:gd name="T56" fmla="*/ 116280 w 1905"/>
                  <a:gd name="T57" fmla="*/ 778355 h 2315"/>
                  <a:gd name="T58" fmla="*/ 88920 w 1905"/>
                  <a:gd name="T59" fmla="*/ 775115 h 2315"/>
                  <a:gd name="T60" fmla="*/ 65160 w 1905"/>
                  <a:gd name="T61" fmla="*/ 778355 h 2315"/>
                  <a:gd name="T62" fmla="*/ 30600 w 1905"/>
                  <a:gd name="T63" fmla="*/ 757835 h 2315"/>
                  <a:gd name="T64" fmla="*/ 3240 w 1905"/>
                  <a:gd name="T65" fmla="*/ 737314 h 2315"/>
                  <a:gd name="T66" fmla="*/ 6840 w 1905"/>
                  <a:gd name="T67" fmla="*/ 709952 h 2315"/>
                  <a:gd name="T68" fmla="*/ 16920 w 1905"/>
                  <a:gd name="T69" fmla="*/ 689071 h 2315"/>
                  <a:gd name="T70" fmla="*/ 10080 w 1905"/>
                  <a:gd name="T71" fmla="*/ 668550 h 2315"/>
                  <a:gd name="T72" fmla="*/ 27360 w 1905"/>
                  <a:gd name="T73" fmla="*/ 651630 h 2315"/>
                  <a:gd name="T74" fmla="*/ 54720 w 1905"/>
                  <a:gd name="T75" fmla="*/ 651630 h 2315"/>
                  <a:gd name="T76" fmla="*/ 68400 w 1905"/>
                  <a:gd name="T77" fmla="*/ 641189 h 2315"/>
                  <a:gd name="T78" fmla="*/ 75240 w 1905"/>
                  <a:gd name="T79" fmla="*/ 644429 h 2315"/>
                  <a:gd name="T80" fmla="*/ 78840 w 1905"/>
                  <a:gd name="T81" fmla="*/ 637949 h 2315"/>
                  <a:gd name="T82" fmla="*/ 78840 w 1905"/>
                  <a:gd name="T83" fmla="*/ 624268 h 2315"/>
                  <a:gd name="T84" fmla="*/ 75240 w 1905"/>
                  <a:gd name="T85" fmla="*/ 606988 h 2315"/>
                  <a:gd name="T86" fmla="*/ 95760 w 1905"/>
                  <a:gd name="T87" fmla="*/ 576026 h 2315"/>
                  <a:gd name="T88" fmla="*/ 102600 w 1905"/>
                  <a:gd name="T89" fmla="*/ 565586 h 2315"/>
                  <a:gd name="T90" fmla="*/ 123480 w 1905"/>
                  <a:gd name="T91" fmla="*/ 582867 h 2315"/>
                  <a:gd name="T92" fmla="*/ 150840 w 1905"/>
                  <a:gd name="T93" fmla="*/ 545065 h 2315"/>
                  <a:gd name="T94" fmla="*/ 164520 w 1905"/>
                  <a:gd name="T95" fmla="*/ 514463 h 2315"/>
                  <a:gd name="T96" fmla="*/ 205560 w 1905"/>
                  <a:gd name="T97" fmla="*/ 487102 h 2315"/>
                  <a:gd name="T98" fmla="*/ 222840 w 1905"/>
                  <a:gd name="T99" fmla="*/ 449300 h 2315"/>
                  <a:gd name="T100" fmla="*/ 205560 w 1905"/>
                  <a:gd name="T101" fmla="*/ 418339 h 2315"/>
                  <a:gd name="T102" fmla="*/ 212400 w 1905"/>
                  <a:gd name="T103" fmla="*/ 373697 h 2315"/>
                  <a:gd name="T104" fmla="*/ 174600 w 1905"/>
                  <a:gd name="T105" fmla="*/ 325815 h 2315"/>
                  <a:gd name="T106" fmla="*/ 212400 w 1905"/>
                  <a:gd name="T107" fmla="*/ 281173 h 2315"/>
                  <a:gd name="T108" fmla="*/ 243360 w 1905"/>
                  <a:gd name="T109" fmla="*/ 263892 h 2315"/>
                  <a:gd name="T110" fmla="*/ 260280 w 1905"/>
                  <a:gd name="T111" fmla="*/ 233291 h 2315"/>
                  <a:gd name="T112" fmla="*/ 284400 w 1905"/>
                  <a:gd name="T113" fmla="*/ 191889 h 2315"/>
                  <a:gd name="T114" fmla="*/ 301680 w 1905"/>
                  <a:gd name="T115" fmla="*/ 150847 h 2315"/>
                  <a:gd name="T116" fmla="*/ 301680 w 1905"/>
                  <a:gd name="T117" fmla="*/ 119885 h 2315"/>
                  <a:gd name="T118" fmla="*/ 304920 w 1905"/>
                  <a:gd name="T119" fmla="*/ 85684 h 2315"/>
                  <a:gd name="T120" fmla="*/ 318600 w 1905"/>
                  <a:gd name="T121" fmla="*/ 65163 h 2315"/>
                  <a:gd name="T122" fmla="*/ 322200 w 1905"/>
                  <a:gd name="T123" fmla="*/ 24121 h 23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905" h="2315">
                    <a:moveTo>
                      <a:pt x="971" y="29"/>
                    </a:moveTo>
                    <a:lnTo>
                      <a:pt x="971" y="29"/>
                    </a:lnTo>
                    <a:lnTo>
                      <a:pt x="981" y="29"/>
                    </a:lnTo>
                    <a:lnTo>
                      <a:pt x="981" y="19"/>
                    </a:lnTo>
                    <a:lnTo>
                      <a:pt x="990" y="29"/>
                    </a:lnTo>
                    <a:lnTo>
                      <a:pt x="1019" y="57"/>
                    </a:lnTo>
                    <a:lnTo>
                      <a:pt x="1019" y="67"/>
                    </a:lnTo>
                    <a:lnTo>
                      <a:pt x="1019" y="76"/>
                    </a:lnTo>
                    <a:lnTo>
                      <a:pt x="1009" y="95"/>
                    </a:lnTo>
                    <a:lnTo>
                      <a:pt x="1009" y="114"/>
                    </a:lnTo>
                    <a:lnTo>
                      <a:pt x="1019" y="124"/>
                    </a:lnTo>
                    <a:lnTo>
                      <a:pt x="1095" y="133"/>
                    </a:lnTo>
                    <a:lnTo>
                      <a:pt x="1133" y="152"/>
                    </a:lnTo>
                    <a:lnTo>
                      <a:pt x="1152" y="162"/>
                    </a:lnTo>
                    <a:lnTo>
                      <a:pt x="1190" y="172"/>
                    </a:lnTo>
                    <a:lnTo>
                      <a:pt x="1209" y="181"/>
                    </a:lnTo>
                    <a:lnTo>
                      <a:pt x="1219" y="190"/>
                    </a:lnTo>
                    <a:lnTo>
                      <a:pt x="1333" y="314"/>
                    </a:lnTo>
                    <a:lnTo>
                      <a:pt x="1342" y="324"/>
                    </a:lnTo>
                    <a:lnTo>
                      <a:pt x="1342" y="333"/>
                    </a:lnTo>
                    <a:lnTo>
                      <a:pt x="1428" y="390"/>
                    </a:lnTo>
                    <a:lnTo>
                      <a:pt x="1457" y="428"/>
                    </a:lnTo>
                    <a:lnTo>
                      <a:pt x="1485" y="524"/>
                    </a:lnTo>
                    <a:lnTo>
                      <a:pt x="1476" y="533"/>
                    </a:lnTo>
                    <a:lnTo>
                      <a:pt x="1466" y="543"/>
                    </a:lnTo>
                    <a:lnTo>
                      <a:pt x="1457" y="553"/>
                    </a:lnTo>
                    <a:lnTo>
                      <a:pt x="1457" y="562"/>
                    </a:lnTo>
                    <a:lnTo>
                      <a:pt x="1447" y="571"/>
                    </a:lnTo>
                    <a:lnTo>
                      <a:pt x="1457" y="619"/>
                    </a:lnTo>
                    <a:lnTo>
                      <a:pt x="1457" y="648"/>
                    </a:lnTo>
                    <a:lnTo>
                      <a:pt x="1457" y="657"/>
                    </a:lnTo>
                    <a:lnTo>
                      <a:pt x="1457" y="667"/>
                    </a:lnTo>
                    <a:lnTo>
                      <a:pt x="1457" y="676"/>
                    </a:lnTo>
                    <a:lnTo>
                      <a:pt x="1485" y="743"/>
                    </a:lnTo>
                    <a:lnTo>
                      <a:pt x="1485" y="762"/>
                    </a:lnTo>
                    <a:lnTo>
                      <a:pt x="1485" y="771"/>
                    </a:lnTo>
                    <a:lnTo>
                      <a:pt x="1495" y="809"/>
                    </a:lnTo>
                    <a:lnTo>
                      <a:pt x="1495" y="819"/>
                    </a:lnTo>
                    <a:lnTo>
                      <a:pt x="1485" y="829"/>
                    </a:lnTo>
                    <a:lnTo>
                      <a:pt x="1485" y="838"/>
                    </a:lnTo>
                    <a:lnTo>
                      <a:pt x="1495" y="848"/>
                    </a:lnTo>
                    <a:lnTo>
                      <a:pt x="1514" y="867"/>
                    </a:lnTo>
                    <a:lnTo>
                      <a:pt x="1524" y="876"/>
                    </a:lnTo>
                    <a:lnTo>
                      <a:pt x="1552" y="876"/>
                    </a:lnTo>
                    <a:lnTo>
                      <a:pt x="1552" y="886"/>
                    </a:lnTo>
                    <a:lnTo>
                      <a:pt x="1562" y="886"/>
                    </a:lnTo>
                    <a:lnTo>
                      <a:pt x="1562" y="895"/>
                    </a:lnTo>
                    <a:lnTo>
                      <a:pt x="1562" y="905"/>
                    </a:lnTo>
                    <a:lnTo>
                      <a:pt x="1552" y="914"/>
                    </a:lnTo>
                    <a:lnTo>
                      <a:pt x="1552" y="924"/>
                    </a:lnTo>
                    <a:lnTo>
                      <a:pt x="1562" y="943"/>
                    </a:lnTo>
                    <a:lnTo>
                      <a:pt x="1562" y="981"/>
                    </a:lnTo>
                    <a:lnTo>
                      <a:pt x="1562" y="1029"/>
                    </a:lnTo>
                    <a:lnTo>
                      <a:pt x="1562" y="1038"/>
                    </a:lnTo>
                    <a:lnTo>
                      <a:pt x="1552" y="1067"/>
                    </a:lnTo>
                    <a:lnTo>
                      <a:pt x="1542" y="1143"/>
                    </a:lnTo>
                    <a:lnTo>
                      <a:pt x="1542" y="1152"/>
                    </a:lnTo>
                    <a:lnTo>
                      <a:pt x="1552" y="1152"/>
                    </a:lnTo>
                    <a:lnTo>
                      <a:pt x="1571" y="1181"/>
                    </a:lnTo>
                    <a:lnTo>
                      <a:pt x="1581" y="1190"/>
                    </a:lnTo>
                    <a:lnTo>
                      <a:pt x="1600" y="1190"/>
                    </a:lnTo>
                    <a:lnTo>
                      <a:pt x="1638" y="1190"/>
                    </a:lnTo>
                    <a:lnTo>
                      <a:pt x="1762" y="1248"/>
                    </a:lnTo>
                    <a:lnTo>
                      <a:pt x="1771" y="1248"/>
                    </a:lnTo>
                    <a:lnTo>
                      <a:pt x="1771" y="1257"/>
                    </a:lnTo>
                    <a:lnTo>
                      <a:pt x="1771" y="1276"/>
                    </a:lnTo>
                    <a:lnTo>
                      <a:pt x="1771" y="1286"/>
                    </a:lnTo>
                    <a:lnTo>
                      <a:pt x="1781" y="1295"/>
                    </a:lnTo>
                    <a:lnTo>
                      <a:pt x="1790" y="1295"/>
                    </a:lnTo>
                    <a:lnTo>
                      <a:pt x="1790" y="1305"/>
                    </a:lnTo>
                    <a:lnTo>
                      <a:pt x="1790" y="1314"/>
                    </a:lnTo>
                    <a:lnTo>
                      <a:pt x="1809" y="1419"/>
                    </a:lnTo>
                    <a:lnTo>
                      <a:pt x="1809" y="1429"/>
                    </a:lnTo>
                    <a:lnTo>
                      <a:pt x="1838" y="1514"/>
                    </a:lnTo>
                    <a:lnTo>
                      <a:pt x="1847" y="1524"/>
                    </a:lnTo>
                    <a:lnTo>
                      <a:pt x="1885" y="1543"/>
                    </a:lnTo>
                    <a:lnTo>
                      <a:pt x="1895" y="1552"/>
                    </a:lnTo>
                    <a:lnTo>
                      <a:pt x="1895" y="1571"/>
                    </a:lnTo>
                    <a:lnTo>
                      <a:pt x="1885" y="1648"/>
                    </a:lnTo>
                    <a:lnTo>
                      <a:pt x="1885" y="1667"/>
                    </a:lnTo>
                    <a:lnTo>
                      <a:pt x="1885" y="1676"/>
                    </a:lnTo>
                    <a:lnTo>
                      <a:pt x="1895" y="1762"/>
                    </a:lnTo>
                    <a:lnTo>
                      <a:pt x="1904" y="1781"/>
                    </a:lnTo>
                    <a:lnTo>
                      <a:pt x="1895" y="1781"/>
                    </a:lnTo>
                    <a:lnTo>
                      <a:pt x="1876" y="1790"/>
                    </a:lnTo>
                    <a:lnTo>
                      <a:pt x="1866" y="1790"/>
                    </a:lnTo>
                    <a:lnTo>
                      <a:pt x="1857" y="1800"/>
                    </a:lnTo>
                    <a:lnTo>
                      <a:pt x="1828" y="1800"/>
                    </a:lnTo>
                    <a:lnTo>
                      <a:pt x="1819" y="1810"/>
                    </a:lnTo>
                    <a:lnTo>
                      <a:pt x="1819" y="1819"/>
                    </a:lnTo>
                    <a:lnTo>
                      <a:pt x="1809" y="1819"/>
                    </a:lnTo>
                    <a:lnTo>
                      <a:pt x="1809" y="1810"/>
                    </a:lnTo>
                    <a:lnTo>
                      <a:pt x="1800" y="1810"/>
                    </a:lnTo>
                    <a:lnTo>
                      <a:pt x="1790" y="1819"/>
                    </a:lnTo>
                    <a:lnTo>
                      <a:pt x="1781" y="1819"/>
                    </a:lnTo>
                    <a:lnTo>
                      <a:pt x="1781" y="1829"/>
                    </a:lnTo>
                    <a:lnTo>
                      <a:pt x="1781" y="1838"/>
                    </a:lnTo>
                    <a:lnTo>
                      <a:pt x="1752" y="1848"/>
                    </a:lnTo>
                    <a:lnTo>
                      <a:pt x="1752" y="1857"/>
                    </a:lnTo>
                    <a:lnTo>
                      <a:pt x="1743" y="1848"/>
                    </a:lnTo>
                    <a:lnTo>
                      <a:pt x="1743" y="1838"/>
                    </a:lnTo>
                    <a:lnTo>
                      <a:pt x="1743" y="1829"/>
                    </a:lnTo>
                    <a:lnTo>
                      <a:pt x="1733" y="1829"/>
                    </a:lnTo>
                    <a:lnTo>
                      <a:pt x="1628" y="1867"/>
                    </a:lnTo>
                    <a:lnTo>
                      <a:pt x="1609" y="1876"/>
                    </a:lnTo>
                    <a:lnTo>
                      <a:pt x="1609" y="1886"/>
                    </a:lnTo>
                    <a:lnTo>
                      <a:pt x="1619" y="1886"/>
                    </a:lnTo>
                    <a:lnTo>
                      <a:pt x="1619" y="1895"/>
                    </a:lnTo>
                    <a:lnTo>
                      <a:pt x="1628" y="1886"/>
                    </a:lnTo>
                    <a:lnTo>
                      <a:pt x="1628" y="1895"/>
                    </a:lnTo>
                    <a:lnTo>
                      <a:pt x="1638" y="1895"/>
                    </a:lnTo>
                    <a:lnTo>
                      <a:pt x="1638" y="1905"/>
                    </a:lnTo>
                    <a:lnTo>
                      <a:pt x="1628" y="1905"/>
                    </a:lnTo>
                    <a:lnTo>
                      <a:pt x="1619" y="1914"/>
                    </a:lnTo>
                    <a:lnTo>
                      <a:pt x="1619" y="1924"/>
                    </a:lnTo>
                    <a:lnTo>
                      <a:pt x="1609" y="1924"/>
                    </a:lnTo>
                    <a:lnTo>
                      <a:pt x="1609" y="1933"/>
                    </a:lnTo>
                    <a:lnTo>
                      <a:pt x="1609" y="1943"/>
                    </a:lnTo>
                    <a:lnTo>
                      <a:pt x="1590" y="1943"/>
                    </a:lnTo>
                    <a:lnTo>
                      <a:pt x="1590" y="1952"/>
                    </a:lnTo>
                    <a:lnTo>
                      <a:pt x="1600" y="1962"/>
                    </a:lnTo>
                    <a:lnTo>
                      <a:pt x="1600" y="1972"/>
                    </a:lnTo>
                    <a:lnTo>
                      <a:pt x="1600" y="1981"/>
                    </a:lnTo>
                    <a:lnTo>
                      <a:pt x="1590" y="1981"/>
                    </a:lnTo>
                    <a:lnTo>
                      <a:pt x="1590" y="1990"/>
                    </a:lnTo>
                    <a:lnTo>
                      <a:pt x="1581" y="1990"/>
                    </a:lnTo>
                    <a:lnTo>
                      <a:pt x="1581" y="2000"/>
                    </a:lnTo>
                    <a:lnTo>
                      <a:pt x="1581" y="2010"/>
                    </a:lnTo>
                    <a:lnTo>
                      <a:pt x="1590" y="2010"/>
                    </a:lnTo>
                    <a:lnTo>
                      <a:pt x="1600" y="2010"/>
                    </a:lnTo>
                    <a:lnTo>
                      <a:pt x="1600" y="2019"/>
                    </a:lnTo>
                    <a:lnTo>
                      <a:pt x="1609" y="2029"/>
                    </a:lnTo>
                    <a:lnTo>
                      <a:pt x="1609" y="2038"/>
                    </a:lnTo>
                    <a:lnTo>
                      <a:pt x="1600" y="2095"/>
                    </a:lnTo>
                    <a:lnTo>
                      <a:pt x="1590" y="2095"/>
                    </a:lnTo>
                    <a:lnTo>
                      <a:pt x="1590" y="2105"/>
                    </a:lnTo>
                    <a:lnTo>
                      <a:pt x="1600" y="2105"/>
                    </a:lnTo>
                    <a:lnTo>
                      <a:pt x="1600" y="2114"/>
                    </a:lnTo>
                    <a:lnTo>
                      <a:pt x="1600" y="2124"/>
                    </a:lnTo>
                    <a:lnTo>
                      <a:pt x="1600" y="2133"/>
                    </a:lnTo>
                    <a:lnTo>
                      <a:pt x="1600" y="2143"/>
                    </a:lnTo>
                    <a:lnTo>
                      <a:pt x="1600" y="2153"/>
                    </a:lnTo>
                    <a:lnTo>
                      <a:pt x="1600" y="2162"/>
                    </a:lnTo>
                    <a:lnTo>
                      <a:pt x="1609" y="2162"/>
                    </a:lnTo>
                    <a:lnTo>
                      <a:pt x="1619" y="2153"/>
                    </a:lnTo>
                    <a:lnTo>
                      <a:pt x="1638" y="2153"/>
                    </a:lnTo>
                    <a:lnTo>
                      <a:pt x="1628" y="2171"/>
                    </a:lnTo>
                    <a:lnTo>
                      <a:pt x="1628" y="2181"/>
                    </a:lnTo>
                    <a:lnTo>
                      <a:pt x="1619" y="2191"/>
                    </a:lnTo>
                    <a:lnTo>
                      <a:pt x="1609" y="2200"/>
                    </a:lnTo>
                    <a:lnTo>
                      <a:pt x="1609" y="2210"/>
                    </a:lnTo>
                    <a:lnTo>
                      <a:pt x="1571" y="2200"/>
                    </a:lnTo>
                    <a:lnTo>
                      <a:pt x="1552" y="2191"/>
                    </a:lnTo>
                    <a:lnTo>
                      <a:pt x="1562" y="2181"/>
                    </a:lnTo>
                    <a:lnTo>
                      <a:pt x="1552" y="2171"/>
                    </a:lnTo>
                    <a:lnTo>
                      <a:pt x="1542" y="2171"/>
                    </a:lnTo>
                    <a:lnTo>
                      <a:pt x="1533" y="2181"/>
                    </a:lnTo>
                    <a:lnTo>
                      <a:pt x="1524" y="2181"/>
                    </a:lnTo>
                    <a:lnTo>
                      <a:pt x="1504" y="2171"/>
                    </a:lnTo>
                    <a:lnTo>
                      <a:pt x="1485" y="2171"/>
                    </a:lnTo>
                    <a:lnTo>
                      <a:pt x="1485" y="2181"/>
                    </a:lnTo>
                    <a:lnTo>
                      <a:pt x="1476" y="2181"/>
                    </a:lnTo>
                    <a:lnTo>
                      <a:pt x="1476" y="2191"/>
                    </a:lnTo>
                    <a:lnTo>
                      <a:pt x="1438" y="2181"/>
                    </a:lnTo>
                    <a:lnTo>
                      <a:pt x="1438" y="2191"/>
                    </a:lnTo>
                    <a:lnTo>
                      <a:pt x="1438" y="2200"/>
                    </a:lnTo>
                    <a:lnTo>
                      <a:pt x="1438" y="2210"/>
                    </a:lnTo>
                    <a:lnTo>
                      <a:pt x="1438" y="2219"/>
                    </a:lnTo>
                    <a:lnTo>
                      <a:pt x="1428" y="2219"/>
                    </a:lnTo>
                    <a:lnTo>
                      <a:pt x="1428" y="2228"/>
                    </a:lnTo>
                    <a:lnTo>
                      <a:pt x="1428" y="2238"/>
                    </a:lnTo>
                    <a:lnTo>
                      <a:pt x="1419" y="2238"/>
                    </a:lnTo>
                    <a:lnTo>
                      <a:pt x="1409" y="2238"/>
                    </a:lnTo>
                    <a:lnTo>
                      <a:pt x="1400" y="2238"/>
                    </a:lnTo>
                    <a:lnTo>
                      <a:pt x="1400" y="2248"/>
                    </a:lnTo>
                    <a:lnTo>
                      <a:pt x="1400" y="2257"/>
                    </a:lnTo>
                    <a:lnTo>
                      <a:pt x="1400" y="2267"/>
                    </a:lnTo>
                    <a:lnTo>
                      <a:pt x="1409" y="2267"/>
                    </a:lnTo>
                    <a:lnTo>
                      <a:pt x="1400" y="2267"/>
                    </a:lnTo>
                    <a:lnTo>
                      <a:pt x="1400" y="2276"/>
                    </a:lnTo>
                    <a:lnTo>
                      <a:pt x="1390" y="2276"/>
                    </a:lnTo>
                    <a:lnTo>
                      <a:pt x="1390" y="2286"/>
                    </a:lnTo>
                    <a:lnTo>
                      <a:pt x="1371" y="2276"/>
                    </a:lnTo>
                    <a:lnTo>
                      <a:pt x="1362" y="2267"/>
                    </a:lnTo>
                    <a:lnTo>
                      <a:pt x="1352" y="2267"/>
                    </a:lnTo>
                    <a:lnTo>
                      <a:pt x="1342" y="2267"/>
                    </a:lnTo>
                    <a:lnTo>
                      <a:pt x="1333" y="2257"/>
                    </a:lnTo>
                    <a:lnTo>
                      <a:pt x="1324" y="2257"/>
                    </a:lnTo>
                    <a:lnTo>
                      <a:pt x="1304" y="2248"/>
                    </a:lnTo>
                    <a:lnTo>
                      <a:pt x="1304" y="2238"/>
                    </a:lnTo>
                    <a:lnTo>
                      <a:pt x="1295" y="2238"/>
                    </a:lnTo>
                    <a:lnTo>
                      <a:pt x="1285" y="2228"/>
                    </a:lnTo>
                    <a:lnTo>
                      <a:pt x="1276" y="2228"/>
                    </a:lnTo>
                    <a:lnTo>
                      <a:pt x="1276" y="2219"/>
                    </a:lnTo>
                    <a:lnTo>
                      <a:pt x="1276" y="2210"/>
                    </a:lnTo>
                    <a:lnTo>
                      <a:pt x="1276" y="2200"/>
                    </a:lnTo>
                    <a:lnTo>
                      <a:pt x="1266" y="2200"/>
                    </a:lnTo>
                    <a:lnTo>
                      <a:pt x="1257" y="2200"/>
                    </a:lnTo>
                    <a:lnTo>
                      <a:pt x="1247" y="2200"/>
                    </a:lnTo>
                    <a:lnTo>
                      <a:pt x="1247" y="2191"/>
                    </a:lnTo>
                    <a:lnTo>
                      <a:pt x="1238" y="2191"/>
                    </a:lnTo>
                    <a:lnTo>
                      <a:pt x="1238" y="2200"/>
                    </a:lnTo>
                    <a:lnTo>
                      <a:pt x="1238" y="2210"/>
                    </a:lnTo>
                    <a:lnTo>
                      <a:pt x="1228" y="2210"/>
                    </a:lnTo>
                    <a:lnTo>
                      <a:pt x="1228" y="2219"/>
                    </a:lnTo>
                    <a:lnTo>
                      <a:pt x="1228" y="2228"/>
                    </a:lnTo>
                    <a:lnTo>
                      <a:pt x="1219" y="2228"/>
                    </a:lnTo>
                    <a:lnTo>
                      <a:pt x="1219" y="2219"/>
                    </a:lnTo>
                    <a:lnTo>
                      <a:pt x="1219" y="2210"/>
                    </a:lnTo>
                    <a:lnTo>
                      <a:pt x="1219" y="2200"/>
                    </a:lnTo>
                    <a:lnTo>
                      <a:pt x="1209" y="2210"/>
                    </a:lnTo>
                    <a:lnTo>
                      <a:pt x="1190" y="2200"/>
                    </a:lnTo>
                    <a:lnTo>
                      <a:pt x="1181" y="2200"/>
                    </a:lnTo>
                    <a:lnTo>
                      <a:pt x="1161" y="2181"/>
                    </a:lnTo>
                    <a:lnTo>
                      <a:pt x="1152" y="2181"/>
                    </a:lnTo>
                    <a:lnTo>
                      <a:pt x="1143" y="2191"/>
                    </a:lnTo>
                    <a:lnTo>
                      <a:pt x="1143" y="2181"/>
                    </a:lnTo>
                    <a:lnTo>
                      <a:pt x="1133" y="2181"/>
                    </a:lnTo>
                    <a:lnTo>
                      <a:pt x="1133" y="2191"/>
                    </a:lnTo>
                    <a:lnTo>
                      <a:pt x="1133" y="2200"/>
                    </a:lnTo>
                    <a:lnTo>
                      <a:pt x="1123" y="2200"/>
                    </a:lnTo>
                    <a:lnTo>
                      <a:pt x="1114" y="2191"/>
                    </a:lnTo>
                    <a:lnTo>
                      <a:pt x="1104" y="2191"/>
                    </a:lnTo>
                    <a:lnTo>
                      <a:pt x="1095" y="2210"/>
                    </a:lnTo>
                    <a:lnTo>
                      <a:pt x="1085" y="2210"/>
                    </a:lnTo>
                    <a:lnTo>
                      <a:pt x="1085" y="2200"/>
                    </a:lnTo>
                    <a:lnTo>
                      <a:pt x="1076" y="2210"/>
                    </a:lnTo>
                    <a:lnTo>
                      <a:pt x="1076" y="2200"/>
                    </a:lnTo>
                    <a:lnTo>
                      <a:pt x="1076" y="2191"/>
                    </a:lnTo>
                    <a:lnTo>
                      <a:pt x="1076" y="2181"/>
                    </a:lnTo>
                    <a:lnTo>
                      <a:pt x="1066" y="2171"/>
                    </a:lnTo>
                    <a:lnTo>
                      <a:pt x="1038" y="2191"/>
                    </a:lnTo>
                    <a:lnTo>
                      <a:pt x="1028" y="2200"/>
                    </a:lnTo>
                    <a:lnTo>
                      <a:pt x="1019" y="2200"/>
                    </a:lnTo>
                    <a:lnTo>
                      <a:pt x="1009" y="2219"/>
                    </a:lnTo>
                    <a:lnTo>
                      <a:pt x="1000" y="2219"/>
                    </a:lnTo>
                    <a:lnTo>
                      <a:pt x="1000" y="2228"/>
                    </a:lnTo>
                    <a:lnTo>
                      <a:pt x="990" y="2238"/>
                    </a:lnTo>
                    <a:lnTo>
                      <a:pt x="981" y="2248"/>
                    </a:lnTo>
                    <a:lnTo>
                      <a:pt x="971" y="2248"/>
                    </a:lnTo>
                    <a:lnTo>
                      <a:pt x="962" y="2257"/>
                    </a:lnTo>
                    <a:lnTo>
                      <a:pt x="952" y="2257"/>
                    </a:lnTo>
                    <a:lnTo>
                      <a:pt x="943" y="2267"/>
                    </a:lnTo>
                    <a:lnTo>
                      <a:pt x="943" y="2276"/>
                    </a:lnTo>
                    <a:lnTo>
                      <a:pt x="943" y="2286"/>
                    </a:lnTo>
                    <a:lnTo>
                      <a:pt x="943" y="2295"/>
                    </a:lnTo>
                    <a:lnTo>
                      <a:pt x="943" y="2305"/>
                    </a:lnTo>
                    <a:lnTo>
                      <a:pt x="933" y="2314"/>
                    </a:lnTo>
                    <a:lnTo>
                      <a:pt x="923" y="2305"/>
                    </a:lnTo>
                    <a:lnTo>
                      <a:pt x="914" y="2305"/>
                    </a:lnTo>
                    <a:lnTo>
                      <a:pt x="895" y="2286"/>
                    </a:lnTo>
                    <a:lnTo>
                      <a:pt x="905" y="2276"/>
                    </a:lnTo>
                    <a:lnTo>
                      <a:pt x="895" y="2267"/>
                    </a:lnTo>
                    <a:lnTo>
                      <a:pt x="885" y="2267"/>
                    </a:lnTo>
                    <a:lnTo>
                      <a:pt x="876" y="2257"/>
                    </a:lnTo>
                    <a:lnTo>
                      <a:pt x="885" y="2248"/>
                    </a:lnTo>
                    <a:lnTo>
                      <a:pt x="866" y="2228"/>
                    </a:lnTo>
                    <a:lnTo>
                      <a:pt x="857" y="2228"/>
                    </a:lnTo>
                    <a:lnTo>
                      <a:pt x="847" y="2228"/>
                    </a:lnTo>
                    <a:lnTo>
                      <a:pt x="838" y="2228"/>
                    </a:lnTo>
                    <a:lnTo>
                      <a:pt x="838" y="2219"/>
                    </a:lnTo>
                    <a:lnTo>
                      <a:pt x="828" y="2219"/>
                    </a:lnTo>
                    <a:lnTo>
                      <a:pt x="819" y="2210"/>
                    </a:lnTo>
                    <a:lnTo>
                      <a:pt x="819" y="2200"/>
                    </a:lnTo>
                    <a:lnTo>
                      <a:pt x="809" y="2200"/>
                    </a:lnTo>
                    <a:lnTo>
                      <a:pt x="800" y="2200"/>
                    </a:lnTo>
                    <a:lnTo>
                      <a:pt x="800" y="2210"/>
                    </a:lnTo>
                    <a:lnTo>
                      <a:pt x="790" y="2210"/>
                    </a:lnTo>
                    <a:lnTo>
                      <a:pt x="790" y="2200"/>
                    </a:lnTo>
                    <a:lnTo>
                      <a:pt x="780" y="2200"/>
                    </a:lnTo>
                    <a:lnTo>
                      <a:pt x="771" y="2181"/>
                    </a:lnTo>
                    <a:lnTo>
                      <a:pt x="752" y="2200"/>
                    </a:lnTo>
                    <a:lnTo>
                      <a:pt x="762" y="2219"/>
                    </a:lnTo>
                    <a:lnTo>
                      <a:pt x="762" y="2228"/>
                    </a:lnTo>
                    <a:lnTo>
                      <a:pt x="762" y="2238"/>
                    </a:lnTo>
                    <a:lnTo>
                      <a:pt x="762" y="2248"/>
                    </a:lnTo>
                    <a:lnTo>
                      <a:pt x="742" y="2248"/>
                    </a:lnTo>
                    <a:lnTo>
                      <a:pt x="733" y="2248"/>
                    </a:lnTo>
                    <a:lnTo>
                      <a:pt x="733" y="2238"/>
                    </a:lnTo>
                    <a:lnTo>
                      <a:pt x="723" y="2238"/>
                    </a:lnTo>
                    <a:lnTo>
                      <a:pt x="714" y="2238"/>
                    </a:lnTo>
                    <a:lnTo>
                      <a:pt x="704" y="2238"/>
                    </a:lnTo>
                    <a:lnTo>
                      <a:pt x="695" y="2228"/>
                    </a:lnTo>
                    <a:lnTo>
                      <a:pt x="685" y="2228"/>
                    </a:lnTo>
                    <a:lnTo>
                      <a:pt x="685" y="2219"/>
                    </a:lnTo>
                    <a:lnTo>
                      <a:pt x="676" y="2219"/>
                    </a:lnTo>
                    <a:lnTo>
                      <a:pt x="666" y="2219"/>
                    </a:lnTo>
                    <a:lnTo>
                      <a:pt x="647" y="2219"/>
                    </a:lnTo>
                    <a:lnTo>
                      <a:pt x="638" y="2210"/>
                    </a:lnTo>
                    <a:lnTo>
                      <a:pt x="628" y="2200"/>
                    </a:lnTo>
                    <a:lnTo>
                      <a:pt x="619" y="2200"/>
                    </a:lnTo>
                    <a:lnTo>
                      <a:pt x="600" y="2200"/>
                    </a:lnTo>
                    <a:lnTo>
                      <a:pt x="590" y="2200"/>
                    </a:lnTo>
                    <a:lnTo>
                      <a:pt x="581" y="2200"/>
                    </a:lnTo>
                    <a:lnTo>
                      <a:pt x="571" y="2200"/>
                    </a:lnTo>
                    <a:lnTo>
                      <a:pt x="562" y="2200"/>
                    </a:lnTo>
                    <a:lnTo>
                      <a:pt x="552" y="2191"/>
                    </a:lnTo>
                    <a:lnTo>
                      <a:pt x="542" y="2191"/>
                    </a:lnTo>
                    <a:lnTo>
                      <a:pt x="533" y="2181"/>
                    </a:lnTo>
                    <a:lnTo>
                      <a:pt x="524" y="2171"/>
                    </a:lnTo>
                    <a:lnTo>
                      <a:pt x="514" y="2171"/>
                    </a:lnTo>
                    <a:lnTo>
                      <a:pt x="504" y="2171"/>
                    </a:lnTo>
                    <a:lnTo>
                      <a:pt x="485" y="2171"/>
                    </a:lnTo>
                    <a:lnTo>
                      <a:pt x="466" y="2162"/>
                    </a:lnTo>
                    <a:lnTo>
                      <a:pt x="457" y="2162"/>
                    </a:lnTo>
                    <a:lnTo>
                      <a:pt x="466" y="2153"/>
                    </a:lnTo>
                    <a:lnTo>
                      <a:pt x="476" y="2143"/>
                    </a:lnTo>
                    <a:lnTo>
                      <a:pt x="400" y="2124"/>
                    </a:lnTo>
                    <a:lnTo>
                      <a:pt x="400" y="2114"/>
                    </a:lnTo>
                    <a:lnTo>
                      <a:pt x="390" y="2114"/>
                    </a:lnTo>
                    <a:lnTo>
                      <a:pt x="381" y="2105"/>
                    </a:lnTo>
                    <a:lnTo>
                      <a:pt x="371" y="2105"/>
                    </a:lnTo>
                    <a:lnTo>
                      <a:pt x="361" y="2114"/>
                    </a:lnTo>
                    <a:lnTo>
                      <a:pt x="352" y="2114"/>
                    </a:lnTo>
                    <a:lnTo>
                      <a:pt x="361" y="2124"/>
                    </a:lnTo>
                    <a:lnTo>
                      <a:pt x="361" y="2133"/>
                    </a:lnTo>
                    <a:lnTo>
                      <a:pt x="361" y="2143"/>
                    </a:lnTo>
                    <a:lnTo>
                      <a:pt x="352" y="2153"/>
                    </a:lnTo>
                    <a:lnTo>
                      <a:pt x="343" y="2153"/>
                    </a:lnTo>
                    <a:lnTo>
                      <a:pt x="343" y="2143"/>
                    </a:lnTo>
                    <a:lnTo>
                      <a:pt x="323" y="2143"/>
                    </a:lnTo>
                    <a:lnTo>
                      <a:pt x="323" y="2153"/>
                    </a:lnTo>
                    <a:lnTo>
                      <a:pt x="323" y="2162"/>
                    </a:lnTo>
                    <a:lnTo>
                      <a:pt x="323" y="2171"/>
                    </a:lnTo>
                    <a:lnTo>
                      <a:pt x="314" y="2181"/>
                    </a:lnTo>
                    <a:lnTo>
                      <a:pt x="304" y="2191"/>
                    </a:lnTo>
                    <a:lnTo>
                      <a:pt x="295" y="2191"/>
                    </a:lnTo>
                    <a:lnTo>
                      <a:pt x="276" y="2191"/>
                    </a:lnTo>
                    <a:lnTo>
                      <a:pt x="266" y="2191"/>
                    </a:lnTo>
                    <a:lnTo>
                      <a:pt x="257" y="2181"/>
                    </a:lnTo>
                    <a:lnTo>
                      <a:pt x="257" y="2171"/>
                    </a:lnTo>
                    <a:lnTo>
                      <a:pt x="247" y="2162"/>
                    </a:lnTo>
                    <a:lnTo>
                      <a:pt x="247" y="2153"/>
                    </a:lnTo>
                    <a:lnTo>
                      <a:pt x="238" y="2153"/>
                    </a:lnTo>
                    <a:lnTo>
                      <a:pt x="238" y="2143"/>
                    </a:lnTo>
                    <a:lnTo>
                      <a:pt x="228" y="2143"/>
                    </a:lnTo>
                    <a:lnTo>
                      <a:pt x="219" y="2143"/>
                    </a:lnTo>
                    <a:lnTo>
                      <a:pt x="209" y="2143"/>
                    </a:lnTo>
                    <a:lnTo>
                      <a:pt x="200" y="2153"/>
                    </a:lnTo>
                    <a:lnTo>
                      <a:pt x="190" y="2153"/>
                    </a:lnTo>
                    <a:lnTo>
                      <a:pt x="190" y="2162"/>
                    </a:lnTo>
                    <a:lnTo>
                      <a:pt x="190" y="2171"/>
                    </a:lnTo>
                    <a:lnTo>
                      <a:pt x="181" y="2171"/>
                    </a:lnTo>
                    <a:lnTo>
                      <a:pt x="181" y="2162"/>
                    </a:lnTo>
                    <a:lnTo>
                      <a:pt x="171" y="2162"/>
                    </a:lnTo>
                    <a:lnTo>
                      <a:pt x="181" y="2153"/>
                    </a:lnTo>
                    <a:lnTo>
                      <a:pt x="181" y="2143"/>
                    </a:lnTo>
                    <a:lnTo>
                      <a:pt x="171" y="2143"/>
                    </a:lnTo>
                    <a:lnTo>
                      <a:pt x="161" y="2143"/>
                    </a:lnTo>
                    <a:lnTo>
                      <a:pt x="133" y="2124"/>
                    </a:lnTo>
                    <a:lnTo>
                      <a:pt x="123" y="2133"/>
                    </a:lnTo>
                    <a:lnTo>
                      <a:pt x="114" y="2133"/>
                    </a:lnTo>
                    <a:lnTo>
                      <a:pt x="95" y="2124"/>
                    </a:lnTo>
                    <a:lnTo>
                      <a:pt x="95" y="2114"/>
                    </a:lnTo>
                    <a:lnTo>
                      <a:pt x="85" y="2105"/>
                    </a:lnTo>
                    <a:lnTo>
                      <a:pt x="76" y="2105"/>
                    </a:lnTo>
                    <a:lnTo>
                      <a:pt x="66" y="2105"/>
                    </a:lnTo>
                    <a:lnTo>
                      <a:pt x="57" y="2105"/>
                    </a:lnTo>
                    <a:lnTo>
                      <a:pt x="47" y="2105"/>
                    </a:lnTo>
                    <a:lnTo>
                      <a:pt x="38" y="2114"/>
                    </a:lnTo>
                    <a:lnTo>
                      <a:pt x="19" y="2114"/>
                    </a:lnTo>
                    <a:lnTo>
                      <a:pt x="9" y="2105"/>
                    </a:lnTo>
                    <a:lnTo>
                      <a:pt x="9" y="2095"/>
                    </a:lnTo>
                    <a:lnTo>
                      <a:pt x="9" y="2086"/>
                    </a:lnTo>
                    <a:lnTo>
                      <a:pt x="19" y="2086"/>
                    </a:lnTo>
                    <a:lnTo>
                      <a:pt x="19" y="2076"/>
                    </a:lnTo>
                    <a:lnTo>
                      <a:pt x="19" y="2067"/>
                    </a:lnTo>
                    <a:lnTo>
                      <a:pt x="9" y="2057"/>
                    </a:lnTo>
                    <a:lnTo>
                      <a:pt x="9" y="2048"/>
                    </a:lnTo>
                    <a:lnTo>
                      <a:pt x="9" y="2038"/>
                    </a:lnTo>
                    <a:lnTo>
                      <a:pt x="19" y="2038"/>
                    </a:lnTo>
                    <a:lnTo>
                      <a:pt x="19" y="2029"/>
                    </a:lnTo>
                    <a:lnTo>
                      <a:pt x="19" y="2019"/>
                    </a:lnTo>
                    <a:lnTo>
                      <a:pt x="9" y="2010"/>
                    </a:lnTo>
                    <a:lnTo>
                      <a:pt x="0" y="2000"/>
                    </a:lnTo>
                    <a:lnTo>
                      <a:pt x="9" y="2000"/>
                    </a:lnTo>
                    <a:lnTo>
                      <a:pt x="9" y="1990"/>
                    </a:lnTo>
                    <a:lnTo>
                      <a:pt x="9" y="1981"/>
                    </a:lnTo>
                    <a:lnTo>
                      <a:pt x="19" y="1972"/>
                    </a:lnTo>
                    <a:lnTo>
                      <a:pt x="19" y="1962"/>
                    </a:lnTo>
                    <a:lnTo>
                      <a:pt x="19" y="1952"/>
                    </a:lnTo>
                    <a:lnTo>
                      <a:pt x="28" y="1943"/>
                    </a:lnTo>
                    <a:lnTo>
                      <a:pt x="28" y="1933"/>
                    </a:lnTo>
                    <a:lnTo>
                      <a:pt x="38" y="1933"/>
                    </a:lnTo>
                    <a:lnTo>
                      <a:pt x="28" y="1924"/>
                    </a:lnTo>
                    <a:lnTo>
                      <a:pt x="28" y="1914"/>
                    </a:lnTo>
                    <a:lnTo>
                      <a:pt x="38" y="1914"/>
                    </a:lnTo>
                    <a:lnTo>
                      <a:pt x="47" y="1914"/>
                    </a:lnTo>
                    <a:lnTo>
                      <a:pt x="47" y="1905"/>
                    </a:lnTo>
                    <a:lnTo>
                      <a:pt x="38" y="1895"/>
                    </a:lnTo>
                    <a:lnTo>
                      <a:pt x="38" y="1886"/>
                    </a:lnTo>
                    <a:lnTo>
                      <a:pt x="38" y="1876"/>
                    </a:lnTo>
                    <a:lnTo>
                      <a:pt x="38" y="1867"/>
                    </a:lnTo>
                    <a:lnTo>
                      <a:pt x="38" y="1857"/>
                    </a:lnTo>
                    <a:lnTo>
                      <a:pt x="28" y="1857"/>
                    </a:lnTo>
                    <a:lnTo>
                      <a:pt x="28" y="1838"/>
                    </a:lnTo>
                    <a:lnTo>
                      <a:pt x="28" y="1819"/>
                    </a:lnTo>
                    <a:lnTo>
                      <a:pt x="38" y="1819"/>
                    </a:lnTo>
                    <a:lnTo>
                      <a:pt x="47" y="1810"/>
                    </a:lnTo>
                    <a:lnTo>
                      <a:pt x="57" y="1800"/>
                    </a:lnTo>
                    <a:lnTo>
                      <a:pt x="66" y="1800"/>
                    </a:lnTo>
                    <a:lnTo>
                      <a:pt x="66" y="1810"/>
                    </a:lnTo>
                    <a:lnTo>
                      <a:pt x="76" y="1810"/>
                    </a:lnTo>
                    <a:lnTo>
                      <a:pt x="76" y="1800"/>
                    </a:lnTo>
                    <a:lnTo>
                      <a:pt x="76" y="1810"/>
                    </a:lnTo>
                    <a:lnTo>
                      <a:pt x="76" y="1819"/>
                    </a:lnTo>
                    <a:lnTo>
                      <a:pt x="95" y="1829"/>
                    </a:lnTo>
                    <a:lnTo>
                      <a:pt x="104" y="1829"/>
                    </a:lnTo>
                    <a:lnTo>
                      <a:pt x="114" y="1819"/>
                    </a:lnTo>
                    <a:lnTo>
                      <a:pt x="123" y="1819"/>
                    </a:lnTo>
                    <a:lnTo>
                      <a:pt x="133" y="1819"/>
                    </a:lnTo>
                    <a:lnTo>
                      <a:pt x="143" y="1819"/>
                    </a:lnTo>
                    <a:lnTo>
                      <a:pt x="143" y="1810"/>
                    </a:lnTo>
                    <a:lnTo>
                      <a:pt x="152" y="1810"/>
                    </a:lnTo>
                    <a:lnTo>
                      <a:pt x="161" y="1810"/>
                    </a:lnTo>
                    <a:lnTo>
                      <a:pt x="161" y="1800"/>
                    </a:lnTo>
                    <a:lnTo>
                      <a:pt x="171" y="1781"/>
                    </a:lnTo>
                    <a:lnTo>
                      <a:pt x="181" y="1781"/>
                    </a:lnTo>
                    <a:lnTo>
                      <a:pt x="190" y="1781"/>
                    </a:lnTo>
                    <a:lnTo>
                      <a:pt x="200" y="1781"/>
                    </a:lnTo>
                    <a:lnTo>
                      <a:pt x="209" y="1781"/>
                    </a:lnTo>
                    <a:lnTo>
                      <a:pt x="200" y="1781"/>
                    </a:lnTo>
                    <a:lnTo>
                      <a:pt x="200" y="1790"/>
                    </a:lnTo>
                    <a:lnTo>
                      <a:pt x="209" y="1800"/>
                    </a:lnTo>
                    <a:lnTo>
                      <a:pt x="209" y="1790"/>
                    </a:lnTo>
                    <a:lnTo>
                      <a:pt x="209" y="1800"/>
                    </a:lnTo>
                    <a:lnTo>
                      <a:pt x="219" y="1790"/>
                    </a:lnTo>
                    <a:lnTo>
                      <a:pt x="219" y="1781"/>
                    </a:lnTo>
                    <a:lnTo>
                      <a:pt x="209" y="1781"/>
                    </a:lnTo>
                    <a:lnTo>
                      <a:pt x="209" y="1772"/>
                    </a:lnTo>
                    <a:lnTo>
                      <a:pt x="219" y="1772"/>
                    </a:lnTo>
                    <a:lnTo>
                      <a:pt x="228" y="1772"/>
                    </a:lnTo>
                    <a:lnTo>
                      <a:pt x="219" y="1762"/>
                    </a:lnTo>
                    <a:lnTo>
                      <a:pt x="219" y="1752"/>
                    </a:lnTo>
                    <a:lnTo>
                      <a:pt x="219" y="1743"/>
                    </a:lnTo>
                    <a:lnTo>
                      <a:pt x="209" y="1743"/>
                    </a:lnTo>
                    <a:lnTo>
                      <a:pt x="209" y="1734"/>
                    </a:lnTo>
                    <a:lnTo>
                      <a:pt x="219" y="1734"/>
                    </a:lnTo>
                    <a:lnTo>
                      <a:pt x="228" y="1724"/>
                    </a:lnTo>
                    <a:lnTo>
                      <a:pt x="228" y="1714"/>
                    </a:lnTo>
                    <a:lnTo>
                      <a:pt x="228" y="1705"/>
                    </a:lnTo>
                    <a:lnTo>
                      <a:pt x="219" y="1705"/>
                    </a:lnTo>
                    <a:lnTo>
                      <a:pt x="209" y="1705"/>
                    </a:lnTo>
                    <a:lnTo>
                      <a:pt x="209" y="1695"/>
                    </a:lnTo>
                    <a:lnTo>
                      <a:pt x="219" y="1695"/>
                    </a:lnTo>
                    <a:lnTo>
                      <a:pt x="219" y="1686"/>
                    </a:lnTo>
                    <a:lnTo>
                      <a:pt x="209" y="1686"/>
                    </a:lnTo>
                    <a:lnTo>
                      <a:pt x="219" y="1686"/>
                    </a:lnTo>
                    <a:lnTo>
                      <a:pt x="219" y="1676"/>
                    </a:lnTo>
                    <a:lnTo>
                      <a:pt x="238" y="1638"/>
                    </a:lnTo>
                    <a:lnTo>
                      <a:pt x="238" y="1629"/>
                    </a:lnTo>
                    <a:lnTo>
                      <a:pt x="238" y="1619"/>
                    </a:lnTo>
                    <a:lnTo>
                      <a:pt x="238" y="1609"/>
                    </a:lnTo>
                    <a:lnTo>
                      <a:pt x="247" y="1600"/>
                    </a:lnTo>
                    <a:lnTo>
                      <a:pt x="257" y="1600"/>
                    </a:lnTo>
                    <a:lnTo>
                      <a:pt x="257" y="1591"/>
                    </a:lnTo>
                    <a:lnTo>
                      <a:pt x="266" y="1591"/>
                    </a:lnTo>
                    <a:lnTo>
                      <a:pt x="266" y="1600"/>
                    </a:lnTo>
                    <a:lnTo>
                      <a:pt x="266" y="1609"/>
                    </a:lnTo>
                    <a:lnTo>
                      <a:pt x="276" y="1609"/>
                    </a:lnTo>
                    <a:lnTo>
                      <a:pt x="276" y="1600"/>
                    </a:lnTo>
                    <a:lnTo>
                      <a:pt x="285" y="1591"/>
                    </a:lnTo>
                    <a:lnTo>
                      <a:pt x="285" y="1581"/>
                    </a:lnTo>
                    <a:lnTo>
                      <a:pt x="285" y="1571"/>
                    </a:lnTo>
                    <a:lnTo>
                      <a:pt x="295" y="1571"/>
                    </a:lnTo>
                    <a:lnTo>
                      <a:pt x="304" y="1571"/>
                    </a:lnTo>
                    <a:lnTo>
                      <a:pt x="304" y="1581"/>
                    </a:lnTo>
                    <a:lnTo>
                      <a:pt x="314" y="1581"/>
                    </a:lnTo>
                    <a:lnTo>
                      <a:pt x="314" y="1571"/>
                    </a:lnTo>
                    <a:lnTo>
                      <a:pt x="323" y="1571"/>
                    </a:lnTo>
                    <a:lnTo>
                      <a:pt x="343" y="1581"/>
                    </a:lnTo>
                    <a:lnTo>
                      <a:pt x="343" y="1591"/>
                    </a:lnTo>
                    <a:lnTo>
                      <a:pt x="343" y="1600"/>
                    </a:lnTo>
                    <a:lnTo>
                      <a:pt x="343" y="1609"/>
                    </a:lnTo>
                    <a:lnTo>
                      <a:pt x="333" y="1609"/>
                    </a:lnTo>
                    <a:lnTo>
                      <a:pt x="343" y="1619"/>
                    </a:lnTo>
                    <a:lnTo>
                      <a:pt x="352" y="1629"/>
                    </a:lnTo>
                    <a:lnTo>
                      <a:pt x="361" y="1619"/>
                    </a:lnTo>
                    <a:lnTo>
                      <a:pt x="390" y="1609"/>
                    </a:lnTo>
                    <a:lnTo>
                      <a:pt x="428" y="1581"/>
                    </a:lnTo>
                    <a:lnTo>
                      <a:pt x="438" y="1571"/>
                    </a:lnTo>
                    <a:lnTo>
                      <a:pt x="438" y="1552"/>
                    </a:lnTo>
                    <a:lnTo>
                      <a:pt x="438" y="1543"/>
                    </a:lnTo>
                    <a:lnTo>
                      <a:pt x="428" y="1543"/>
                    </a:lnTo>
                    <a:lnTo>
                      <a:pt x="419" y="1543"/>
                    </a:lnTo>
                    <a:lnTo>
                      <a:pt x="419" y="1533"/>
                    </a:lnTo>
                    <a:lnTo>
                      <a:pt x="419" y="1524"/>
                    </a:lnTo>
                    <a:lnTo>
                      <a:pt x="419" y="1514"/>
                    </a:lnTo>
                    <a:lnTo>
                      <a:pt x="409" y="1505"/>
                    </a:lnTo>
                    <a:lnTo>
                      <a:pt x="409" y="1495"/>
                    </a:lnTo>
                    <a:lnTo>
                      <a:pt x="409" y="1486"/>
                    </a:lnTo>
                    <a:lnTo>
                      <a:pt x="409" y="1476"/>
                    </a:lnTo>
                    <a:lnTo>
                      <a:pt x="409" y="1467"/>
                    </a:lnTo>
                    <a:lnTo>
                      <a:pt x="419" y="1467"/>
                    </a:lnTo>
                    <a:lnTo>
                      <a:pt x="419" y="1457"/>
                    </a:lnTo>
                    <a:lnTo>
                      <a:pt x="428" y="1448"/>
                    </a:lnTo>
                    <a:lnTo>
                      <a:pt x="428" y="1438"/>
                    </a:lnTo>
                    <a:lnTo>
                      <a:pt x="447" y="1429"/>
                    </a:lnTo>
                    <a:lnTo>
                      <a:pt x="457" y="1429"/>
                    </a:lnTo>
                    <a:lnTo>
                      <a:pt x="457" y="1419"/>
                    </a:lnTo>
                    <a:lnTo>
                      <a:pt x="466" y="1419"/>
                    </a:lnTo>
                    <a:lnTo>
                      <a:pt x="466" y="1410"/>
                    </a:lnTo>
                    <a:lnTo>
                      <a:pt x="476" y="1410"/>
                    </a:lnTo>
                    <a:lnTo>
                      <a:pt x="485" y="1410"/>
                    </a:lnTo>
                    <a:lnTo>
                      <a:pt x="495" y="1419"/>
                    </a:lnTo>
                    <a:lnTo>
                      <a:pt x="504" y="1419"/>
                    </a:lnTo>
                    <a:lnTo>
                      <a:pt x="514" y="1410"/>
                    </a:lnTo>
                    <a:lnTo>
                      <a:pt x="514" y="1400"/>
                    </a:lnTo>
                    <a:lnTo>
                      <a:pt x="524" y="1400"/>
                    </a:lnTo>
                    <a:lnTo>
                      <a:pt x="533" y="1391"/>
                    </a:lnTo>
                    <a:lnTo>
                      <a:pt x="542" y="1391"/>
                    </a:lnTo>
                    <a:lnTo>
                      <a:pt x="552" y="1391"/>
                    </a:lnTo>
                    <a:lnTo>
                      <a:pt x="571" y="1371"/>
                    </a:lnTo>
                    <a:lnTo>
                      <a:pt x="571" y="1362"/>
                    </a:lnTo>
                    <a:lnTo>
                      <a:pt x="571" y="1353"/>
                    </a:lnTo>
                    <a:lnTo>
                      <a:pt x="581" y="1353"/>
                    </a:lnTo>
                    <a:lnTo>
                      <a:pt x="600" y="1343"/>
                    </a:lnTo>
                    <a:lnTo>
                      <a:pt x="609" y="1333"/>
                    </a:lnTo>
                    <a:lnTo>
                      <a:pt x="619" y="1333"/>
                    </a:lnTo>
                    <a:lnTo>
                      <a:pt x="619" y="1324"/>
                    </a:lnTo>
                    <a:lnTo>
                      <a:pt x="609" y="1314"/>
                    </a:lnTo>
                    <a:lnTo>
                      <a:pt x="609" y="1305"/>
                    </a:lnTo>
                    <a:lnTo>
                      <a:pt x="609" y="1295"/>
                    </a:lnTo>
                    <a:lnTo>
                      <a:pt x="609" y="1286"/>
                    </a:lnTo>
                    <a:lnTo>
                      <a:pt x="619" y="1276"/>
                    </a:lnTo>
                    <a:lnTo>
                      <a:pt x="619" y="1267"/>
                    </a:lnTo>
                    <a:lnTo>
                      <a:pt x="628" y="1267"/>
                    </a:lnTo>
                    <a:lnTo>
                      <a:pt x="628" y="1257"/>
                    </a:lnTo>
                    <a:lnTo>
                      <a:pt x="619" y="1248"/>
                    </a:lnTo>
                    <a:lnTo>
                      <a:pt x="609" y="1248"/>
                    </a:lnTo>
                    <a:lnTo>
                      <a:pt x="600" y="1238"/>
                    </a:lnTo>
                    <a:lnTo>
                      <a:pt x="590" y="1238"/>
                    </a:lnTo>
                    <a:lnTo>
                      <a:pt x="581" y="1238"/>
                    </a:lnTo>
                    <a:lnTo>
                      <a:pt x="581" y="1229"/>
                    </a:lnTo>
                    <a:lnTo>
                      <a:pt x="581" y="1219"/>
                    </a:lnTo>
                    <a:lnTo>
                      <a:pt x="571" y="1219"/>
                    </a:lnTo>
                    <a:lnTo>
                      <a:pt x="571" y="1210"/>
                    </a:lnTo>
                    <a:lnTo>
                      <a:pt x="571" y="1190"/>
                    </a:lnTo>
                    <a:lnTo>
                      <a:pt x="571" y="1181"/>
                    </a:lnTo>
                    <a:lnTo>
                      <a:pt x="571" y="1162"/>
                    </a:lnTo>
                    <a:lnTo>
                      <a:pt x="581" y="1162"/>
                    </a:lnTo>
                    <a:lnTo>
                      <a:pt x="590" y="1162"/>
                    </a:lnTo>
                    <a:lnTo>
                      <a:pt x="600" y="1152"/>
                    </a:lnTo>
                    <a:lnTo>
                      <a:pt x="600" y="1143"/>
                    </a:lnTo>
                    <a:lnTo>
                      <a:pt x="590" y="1124"/>
                    </a:lnTo>
                    <a:lnTo>
                      <a:pt x="590" y="1114"/>
                    </a:lnTo>
                    <a:lnTo>
                      <a:pt x="600" y="1114"/>
                    </a:lnTo>
                    <a:lnTo>
                      <a:pt x="600" y="1105"/>
                    </a:lnTo>
                    <a:lnTo>
                      <a:pt x="619" y="1076"/>
                    </a:lnTo>
                    <a:lnTo>
                      <a:pt x="619" y="1067"/>
                    </a:lnTo>
                    <a:lnTo>
                      <a:pt x="609" y="1057"/>
                    </a:lnTo>
                    <a:lnTo>
                      <a:pt x="600" y="1048"/>
                    </a:lnTo>
                    <a:lnTo>
                      <a:pt x="600" y="1038"/>
                    </a:lnTo>
                    <a:lnTo>
                      <a:pt x="590" y="1038"/>
                    </a:lnTo>
                    <a:lnTo>
                      <a:pt x="571" y="1019"/>
                    </a:lnTo>
                    <a:lnTo>
                      <a:pt x="552" y="1010"/>
                    </a:lnTo>
                    <a:lnTo>
                      <a:pt x="533" y="990"/>
                    </a:lnTo>
                    <a:lnTo>
                      <a:pt x="533" y="981"/>
                    </a:lnTo>
                    <a:lnTo>
                      <a:pt x="533" y="972"/>
                    </a:lnTo>
                    <a:lnTo>
                      <a:pt x="524" y="962"/>
                    </a:lnTo>
                    <a:lnTo>
                      <a:pt x="524" y="952"/>
                    </a:lnTo>
                    <a:lnTo>
                      <a:pt x="524" y="943"/>
                    </a:lnTo>
                    <a:lnTo>
                      <a:pt x="524" y="933"/>
                    </a:lnTo>
                    <a:lnTo>
                      <a:pt x="514" y="933"/>
                    </a:lnTo>
                    <a:lnTo>
                      <a:pt x="485" y="924"/>
                    </a:lnTo>
                    <a:lnTo>
                      <a:pt x="485" y="914"/>
                    </a:lnTo>
                    <a:lnTo>
                      <a:pt x="485" y="905"/>
                    </a:lnTo>
                    <a:lnTo>
                      <a:pt x="495" y="895"/>
                    </a:lnTo>
                    <a:lnTo>
                      <a:pt x="504" y="886"/>
                    </a:lnTo>
                    <a:lnTo>
                      <a:pt x="533" y="838"/>
                    </a:lnTo>
                    <a:lnTo>
                      <a:pt x="533" y="829"/>
                    </a:lnTo>
                    <a:lnTo>
                      <a:pt x="552" y="829"/>
                    </a:lnTo>
                    <a:lnTo>
                      <a:pt x="562" y="829"/>
                    </a:lnTo>
                    <a:lnTo>
                      <a:pt x="562" y="819"/>
                    </a:lnTo>
                    <a:lnTo>
                      <a:pt x="571" y="819"/>
                    </a:lnTo>
                    <a:lnTo>
                      <a:pt x="571" y="809"/>
                    </a:lnTo>
                    <a:lnTo>
                      <a:pt x="590" y="791"/>
                    </a:lnTo>
                    <a:lnTo>
                      <a:pt x="590" y="781"/>
                    </a:lnTo>
                    <a:lnTo>
                      <a:pt x="609" y="791"/>
                    </a:lnTo>
                    <a:lnTo>
                      <a:pt x="619" y="781"/>
                    </a:lnTo>
                    <a:lnTo>
                      <a:pt x="628" y="762"/>
                    </a:lnTo>
                    <a:lnTo>
                      <a:pt x="638" y="762"/>
                    </a:lnTo>
                    <a:lnTo>
                      <a:pt x="657" y="771"/>
                    </a:lnTo>
                    <a:lnTo>
                      <a:pt x="657" y="752"/>
                    </a:lnTo>
                    <a:lnTo>
                      <a:pt x="657" y="743"/>
                    </a:lnTo>
                    <a:lnTo>
                      <a:pt x="676" y="733"/>
                    </a:lnTo>
                    <a:lnTo>
                      <a:pt x="676" y="724"/>
                    </a:lnTo>
                    <a:lnTo>
                      <a:pt x="676" y="714"/>
                    </a:lnTo>
                    <a:lnTo>
                      <a:pt x="676" y="705"/>
                    </a:lnTo>
                    <a:lnTo>
                      <a:pt x="685" y="705"/>
                    </a:lnTo>
                    <a:lnTo>
                      <a:pt x="695" y="695"/>
                    </a:lnTo>
                    <a:lnTo>
                      <a:pt x="695" y="686"/>
                    </a:lnTo>
                    <a:lnTo>
                      <a:pt x="704" y="686"/>
                    </a:lnTo>
                    <a:lnTo>
                      <a:pt x="704" y="676"/>
                    </a:lnTo>
                    <a:lnTo>
                      <a:pt x="704" y="667"/>
                    </a:lnTo>
                    <a:lnTo>
                      <a:pt x="723" y="648"/>
                    </a:lnTo>
                    <a:lnTo>
                      <a:pt x="723" y="638"/>
                    </a:lnTo>
                    <a:lnTo>
                      <a:pt x="723" y="629"/>
                    </a:lnTo>
                    <a:lnTo>
                      <a:pt x="723" y="619"/>
                    </a:lnTo>
                    <a:lnTo>
                      <a:pt x="723" y="610"/>
                    </a:lnTo>
                    <a:lnTo>
                      <a:pt x="733" y="610"/>
                    </a:lnTo>
                    <a:lnTo>
                      <a:pt x="742" y="600"/>
                    </a:lnTo>
                    <a:lnTo>
                      <a:pt x="742" y="591"/>
                    </a:lnTo>
                    <a:lnTo>
                      <a:pt x="752" y="581"/>
                    </a:lnTo>
                    <a:lnTo>
                      <a:pt x="752" y="571"/>
                    </a:lnTo>
                    <a:lnTo>
                      <a:pt x="771" y="562"/>
                    </a:lnTo>
                    <a:lnTo>
                      <a:pt x="790" y="543"/>
                    </a:lnTo>
                    <a:lnTo>
                      <a:pt x="790" y="533"/>
                    </a:lnTo>
                    <a:lnTo>
                      <a:pt x="790" y="524"/>
                    </a:lnTo>
                    <a:lnTo>
                      <a:pt x="800" y="524"/>
                    </a:lnTo>
                    <a:lnTo>
                      <a:pt x="800" y="514"/>
                    </a:lnTo>
                    <a:lnTo>
                      <a:pt x="800" y="505"/>
                    </a:lnTo>
                    <a:lnTo>
                      <a:pt x="809" y="495"/>
                    </a:lnTo>
                    <a:lnTo>
                      <a:pt x="809" y="486"/>
                    </a:lnTo>
                    <a:lnTo>
                      <a:pt x="809" y="476"/>
                    </a:lnTo>
                    <a:lnTo>
                      <a:pt x="819" y="476"/>
                    </a:lnTo>
                    <a:lnTo>
                      <a:pt x="819" y="467"/>
                    </a:lnTo>
                    <a:lnTo>
                      <a:pt x="828" y="457"/>
                    </a:lnTo>
                    <a:lnTo>
                      <a:pt x="828" y="448"/>
                    </a:lnTo>
                    <a:lnTo>
                      <a:pt x="828" y="438"/>
                    </a:lnTo>
                    <a:lnTo>
                      <a:pt x="838" y="419"/>
                    </a:lnTo>
                    <a:lnTo>
                      <a:pt x="838" y="410"/>
                    </a:lnTo>
                    <a:lnTo>
                      <a:pt x="838" y="400"/>
                    </a:lnTo>
                    <a:lnTo>
                      <a:pt x="828" y="390"/>
                    </a:lnTo>
                    <a:lnTo>
                      <a:pt x="819" y="390"/>
                    </a:lnTo>
                    <a:lnTo>
                      <a:pt x="828" y="381"/>
                    </a:lnTo>
                    <a:lnTo>
                      <a:pt x="828" y="362"/>
                    </a:lnTo>
                    <a:lnTo>
                      <a:pt x="828" y="352"/>
                    </a:lnTo>
                    <a:lnTo>
                      <a:pt x="828" y="343"/>
                    </a:lnTo>
                    <a:lnTo>
                      <a:pt x="838" y="333"/>
                    </a:lnTo>
                    <a:lnTo>
                      <a:pt x="838" y="324"/>
                    </a:lnTo>
                    <a:lnTo>
                      <a:pt x="838" y="314"/>
                    </a:lnTo>
                    <a:lnTo>
                      <a:pt x="828" y="305"/>
                    </a:lnTo>
                    <a:lnTo>
                      <a:pt x="828" y="295"/>
                    </a:lnTo>
                    <a:lnTo>
                      <a:pt x="828" y="286"/>
                    </a:lnTo>
                    <a:lnTo>
                      <a:pt x="828" y="276"/>
                    </a:lnTo>
                    <a:lnTo>
                      <a:pt x="828" y="267"/>
                    </a:lnTo>
                    <a:lnTo>
                      <a:pt x="828" y="257"/>
                    </a:lnTo>
                    <a:lnTo>
                      <a:pt x="838" y="257"/>
                    </a:lnTo>
                    <a:lnTo>
                      <a:pt x="838" y="248"/>
                    </a:lnTo>
                    <a:lnTo>
                      <a:pt x="847" y="248"/>
                    </a:lnTo>
                    <a:lnTo>
                      <a:pt x="847" y="238"/>
                    </a:lnTo>
                    <a:lnTo>
                      <a:pt x="847" y="229"/>
                    </a:lnTo>
                    <a:lnTo>
                      <a:pt x="866" y="219"/>
                    </a:lnTo>
                    <a:lnTo>
                      <a:pt x="876" y="219"/>
                    </a:lnTo>
                    <a:lnTo>
                      <a:pt x="876" y="210"/>
                    </a:lnTo>
                    <a:lnTo>
                      <a:pt x="876" y="200"/>
                    </a:lnTo>
                    <a:lnTo>
                      <a:pt x="876" y="190"/>
                    </a:lnTo>
                    <a:lnTo>
                      <a:pt x="885" y="190"/>
                    </a:lnTo>
                    <a:lnTo>
                      <a:pt x="885" y="181"/>
                    </a:lnTo>
                    <a:lnTo>
                      <a:pt x="885" y="172"/>
                    </a:lnTo>
                    <a:lnTo>
                      <a:pt x="885" y="162"/>
                    </a:lnTo>
                    <a:lnTo>
                      <a:pt x="885" y="152"/>
                    </a:lnTo>
                    <a:lnTo>
                      <a:pt x="885" y="143"/>
                    </a:lnTo>
                    <a:lnTo>
                      <a:pt x="885" y="133"/>
                    </a:lnTo>
                    <a:lnTo>
                      <a:pt x="885" y="124"/>
                    </a:lnTo>
                    <a:lnTo>
                      <a:pt x="885" y="114"/>
                    </a:lnTo>
                    <a:lnTo>
                      <a:pt x="895" y="86"/>
                    </a:lnTo>
                    <a:lnTo>
                      <a:pt x="905" y="76"/>
                    </a:lnTo>
                    <a:lnTo>
                      <a:pt x="895" y="76"/>
                    </a:lnTo>
                    <a:lnTo>
                      <a:pt x="895" y="67"/>
                    </a:lnTo>
                    <a:lnTo>
                      <a:pt x="895" y="57"/>
                    </a:lnTo>
                    <a:lnTo>
                      <a:pt x="895" y="48"/>
                    </a:lnTo>
                    <a:lnTo>
                      <a:pt x="905" y="48"/>
                    </a:lnTo>
                    <a:lnTo>
                      <a:pt x="914" y="29"/>
                    </a:lnTo>
                    <a:lnTo>
                      <a:pt x="923" y="19"/>
                    </a:lnTo>
                    <a:lnTo>
                      <a:pt x="923" y="9"/>
                    </a:lnTo>
                    <a:lnTo>
                      <a:pt x="933" y="9"/>
                    </a:lnTo>
                    <a:lnTo>
                      <a:pt x="933" y="0"/>
                    </a:lnTo>
                    <a:lnTo>
                      <a:pt x="943" y="0"/>
                    </a:lnTo>
                    <a:lnTo>
                      <a:pt x="943" y="9"/>
                    </a:lnTo>
                    <a:lnTo>
                      <a:pt x="952" y="9"/>
                    </a:lnTo>
                    <a:lnTo>
                      <a:pt x="952" y="19"/>
                    </a:lnTo>
                    <a:lnTo>
                      <a:pt x="962" y="19"/>
                    </a:lnTo>
                    <a:lnTo>
                      <a:pt x="962" y="29"/>
                    </a:lnTo>
                    <a:lnTo>
                      <a:pt x="971" y="2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02" name="Freeform 45">
                <a:extLst>
                  <a:ext uri="{FF2B5EF4-FFF2-40B4-BE49-F238E27FC236}">
                    <a16:creationId xmlns:a16="http://schemas.microsoft.com/office/drawing/2014/main" id="{71524789-041F-C144-8073-3D33510E6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1625" y="5962650"/>
                <a:ext cx="266700" cy="368300"/>
              </a:xfrm>
              <a:custGeom>
                <a:avLst/>
                <a:gdLst>
                  <a:gd name="T0" fmla="*/ 263110 w 743"/>
                  <a:gd name="T1" fmla="*/ 41483 h 1021"/>
                  <a:gd name="T2" fmla="*/ 259521 w 743"/>
                  <a:gd name="T3" fmla="*/ 82606 h 1021"/>
                  <a:gd name="T4" fmla="*/ 263110 w 743"/>
                  <a:gd name="T5" fmla="*/ 137436 h 1021"/>
                  <a:gd name="T6" fmla="*/ 252701 w 743"/>
                  <a:gd name="T7" fmla="*/ 154751 h 1021"/>
                  <a:gd name="T8" fmla="*/ 245881 w 743"/>
                  <a:gd name="T9" fmla="*/ 158358 h 1021"/>
                  <a:gd name="T10" fmla="*/ 252701 w 743"/>
                  <a:gd name="T11" fmla="*/ 161605 h 1021"/>
                  <a:gd name="T12" fmla="*/ 252701 w 743"/>
                  <a:gd name="T13" fmla="*/ 175312 h 1021"/>
                  <a:gd name="T14" fmla="*/ 259521 w 743"/>
                  <a:gd name="T15" fmla="*/ 182166 h 1021"/>
                  <a:gd name="T16" fmla="*/ 256290 w 743"/>
                  <a:gd name="T17" fmla="*/ 202727 h 1021"/>
                  <a:gd name="T18" fmla="*/ 249470 w 743"/>
                  <a:gd name="T19" fmla="*/ 223289 h 1021"/>
                  <a:gd name="T20" fmla="*/ 252701 w 743"/>
                  <a:gd name="T21" fmla="*/ 236996 h 1021"/>
                  <a:gd name="T22" fmla="*/ 218601 w 743"/>
                  <a:gd name="T23" fmla="*/ 268019 h 1021"/>
                  <a:gd name="T24" fmla="*/ 204961 w 743"/>
                  <a:gd name="T25" fmla="*/ 271626 h 1021"/>
                  <a:gd name="T26" fmla="*/ 211781 w 743"/>
                  <a:gd name="T27" fmla="*/ 274872 h 1021"/>
                  <a:gd name="T28" fmla="*/ 215370 w 743"/>
                  <a:gd name="T29" fmla="*/ 288580 h 1021"/>
                  <a:gd name="T30" fmla="*/ 225421 w 743"/>
                  <a:gd name="T31" fmla="*/ 312748 h 1021"/>
                  <a:gd name="T32" fmla="*/ 215370 w 743"/>
                  <a:gd name="T33" fmla="*/ 336917 h 1021"/>
                  <a:gd name="T34" fmla="*/ 174091 w 743"/>
                  <a:gd name="T35" fmla="*/ 357478 h 1021"/>
                  <a:gd name="T36" fmla="*/ 133171 w 743"/>
                  <a:gd name="T37" fmla="*/ 367939 h 1021"/>
                  <a:gd name="T38" fmla="*/ 153631 w 743"/>
                  <a:gd name="T39" fmla="*/ 336917 h 1021"/>
                  <a:gd name="T40" fmla="*/ 160451 w 743"/>
                  <a:gd name="T41" fmla="*/ 319602 h 1021"/>
                  <a:gd name="T42" fmla="*/ 146811 w 743"/>
                  <a:gd name="T43" fmla="*/ 330063 h 1021"/>
                  <a:gd name="T44" fmla="*/ 133171 w 743"/>
                  <a:gd name="T45" fmla="*/ 330063 h 1021"/>
                  <a:gd name="T46" fmla="*/ 126350 w 743"/>
                  <a:gd name="T47" fmla="*/ 323209 h 1021"/>
                  <a:gd name="T48" fmla="*/ 122761 w 743"/>
                  <a:gd name="T49" fmla="*/ 312748 h 1021"/>
                  <a:gd name="T50" fmla="*/ 126350 w 743"/>
                  <a:gd name="T51" fmla="*/ 299041 h 1021"/>
                  <a:gd name="T52" fmla="*/ 129581 w 743"/>
                  <a:gd name="T53" fmla="*/ 288580 h 1021"/>
                  <a:gd name="T54" fmla="*/ 129581 w 743"/>
                  <a:gd name="T55" fmla="*/ 271626 h 1021"/>
                  <a:gd name="T56" fmla="*/ 126350 w 743"/>
                  <a:gd name="T57" fmla="*/ 278480 h 1021"/>
                  <a:gd name="T58" fmla="*/ 112710 w 743"/>
                  <a:gd name="T59" fmla="*/ 285333 h 1021"/>
                  <a:gd name="T60" fmla="*/ 95481 w 743"/>
                  <a:gd name="T61" fmla="*/ 299041 h 1021"/>
                  <a:gd name="T62" fmla="*/ 105890 w 743"/>
                  <a:gd name="T63" fmla="*/ 309502 h 1021"/>
                  <a:gd name="T64" fmla="*/ 109121 w 743"/>
                  <a:gd name="T65" fmla="*/ 323209 h 1021"/>
                  <a:gd name="T66" fmla="*/ 102301 w 743"/>
                  <a:gd name="T67" fmla="*/ 319602 h 1021"/>
                  <a:gd name="T68" fmla="*/ 88661 w 743"/>
                  <a:gd name="T69" fmla="*/ 330063 h 1021"/>
                  <a:gd name="T70" fmla="*/ 71431 w 743"/>
                  <a:gd name="T71" fmla="*/ 323209 h 1021"/>
                  <a:gd name="T72" fmla="*/ 64970 w 743"/>
                  <a:gd name="T73" fmla="*/ 316356 h 1021"/>
                  <a:gd name="T74" fmla="*/ 61380 w 743"/>
                  <a:gd name="T75" fmla="*/ 330063 h 1021"/>
                  <a:gd name="T76" fmla="*/ 44151 w 743"/>
                  <a:gd name="T77" fmla="*/ 336917 h 1021"/>
                  <a:gd name="T78" fmla="*/ 40920 w 743"/>
                  <a:gd name="T79" fmla="*/ 323209 h 1021"/>
                  <a:gd name="T80" fmla="*/ 27280 w 743"/>
                  <a:gd name="T81" fmla="*/ 330063 h 1021"/>
                  <a:gd name="T82" fmla="*/ 23691 w 743"/>
                  <a:gd name="T83" fmla="*/ 319602 h 1021"/>
                  <a:gd name="T84" fmla="*/ 0 w 743"/>
                  <a:gd name="T85" fmla="*/ 312748 h 1021"/>
                  <a:gd name="T86" fmla="*/ 23691 w 743"/>
                  <a:gd name="T87" fmla="*/ 295794 h 1021"/>
                  <a:gd name="T88" fmla="*/ 13640 w 743"/>
                  <a:gd name="T89" fmla="*/ 278480 h 1021"/>
                  <a:gd name="T90" fmla="*/ 10051 w 743"/>
                  <a:gd name="T91" fmla="*/ 268019 h 1021"/>
                  <a:gd name="T92" fmla="*/ 10051 w 743"/>
                  <a:gd name="T93" fmla="*/ 251064 h 1021"/>
                  <a:gd name="T94" fmla="*/ 6461 w 743"/>
                  <a:gd name="T95" fmla="*/ 233750 h 1021"/>
                  <a:gd name="T96" fmla="*/ 30511 w 743"/>
                  <a:gd name="T97" fmla="*/ 216435 h 1021"/>
                  <a:gd name="T98" fmla="*/ 34100 w 743"/>
                  <a:gd name="T99" fmla="*/ 182166 h 1021"/>
                  <a:gd name="T100" fmla="*/ 34100 w 743"/>
                  <a:gd name="T101" fmla="*/ 158358 h 1021"/>
                  <a:gd name="T102" fmla="*/ 34100 w 743"/>
                  <a:gd name="T103" fmla="*/ 144651 h 1021"/>
                  <a:gd name="T104" fmla="*/ 50971 w 743"/>
                  <a:gd name="T105" fmla="*/ 116875 h 1021"/>
                  <a:gd name="T106" fmla="*/ 78610 w 743"/>
                  <a:gd name="T107" fmla="*/ 113628 h 1021"/>
                  <a:gd name="T108" fmla="*/ 88661 w 743"/>
                  <a:gd name="T109" fmla="*/ 110021 h 1021"/>
                  <a:gd name="T110" fmla="*/ 105890 w 743"/>
                  <a:gd name="T111" fmla="*/ 93067 h 1021"/>
                  <a:gd name="T112" fmla="*/ 109121 w 743"/>
                  <a:gd name="T113" fmla="*/ 68898 h 1021"/>
                  <a:gd name="T114" fmla="*/ 112710 w 743"/>
                  <a:gd name="T115" fmla="*/ 48337 h 1021"/>
                  <a:gd name="T116" fmla="*/ 112710 w 743"/>
                  <a:gd name="T117" fmla="*/ 27776 h 1021"/>
                  <a:gd name="T118" fmla="*/ 150400 w 743"/>
                  <a:gd name="T119" fmla="*/ 0 h 1021"/>
                  <a:gd name="T120" fmla="*/ 215370 w 743"/>
                  <a:gd name="T121" fmla="*/ 13708 h 1021"/>
                  <a:gd name="T122" fmla="*/ 222190 w 743"/>
                  <a:gd name="T123" fmla="*/ 27776 h 102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43" h="1021">
                    <a:moveTo>
                      <a:pt x="638" y="105"/>
                    </a:moveTo>
                    <a:lnTo>
                      <a:pt x="638" y="105"/>
                    </a:lnTo>
                    <a:lnTo>
                      <a:pt x="647" y="105"/>
                    </a:lnTo>
                    <a:lnTo>
                      <a:pt x="657" y="105"/>
                    </a:lnTo>
                    <a:lnTo>
                      <a:pt x="657" y="96"/>
                    </a:lnTo>
                    <a:lnTo>
                      <a:pt x="666" y="96"/>
                    </a:lnTo>
                    <a:lnTo>
                      <a:pt x="676" y="96"/>
                    </a:lnTo>
                    <a:lnTo>
                      <a:pt x="704" y="105"/>
                    </a:lnTo>
                    <a:lnTo>
                      <a:pt x="733" y="115"/>
                    </a:lnTo>
                    <a:lnTo>
                      <a:pt x="723" y="124"/>
                    </a:lnTo>
                    <a:lnTo>
                      <a:pt x="723" y="134"/>
                    </a:lnTo>
                    <a:lnTo>
                      <a:pt x="733" y="153"/>
                    </a:lnTo>
                    <a:lnTo>
                      <a:pt x="742" y="162"/>
                    </a:lnTo>
                    <a:lnTo>
                      <a:pt x="723" y="172"/>
                    </a:lnTo>
                    <a:lnTo>
                      <a:pt x="714" y="181"/>
                    </a:lnTo>
                    <a:lnTo>
                      <a:pt x="714" y="191"/>
                    </a:lnTo>
                    <a:lnTo>
                      <a:pt x="714" y="200"/>
                    </a:lnTo>
                    <a:lnTo>
                      <a:pt x="723" y="200"/>
                    </a:lnTo>
                    <a:lnTo>
                      <a:pt x="723" y="210"/>
                    </a:lnTo>
                    <a:lnTo>
                      <a:pt x="723" y="220"/>
                    </a:lnTo>
                    <a:lnTo>
                      <a:pt x="723" y="229"/>
                    </a:lnTo>
                    <a:lnTo>
                      <a:pt x="723" y="238"/>
                    </a:lnTo>
                    <a:lnTo>
                      <a:pt x="723" y="248"/>
                    </a:lnTo>
                    <a:lnTo>
                      <a:pt x="733" y="267"/>
                    </a:lnTo>
                    <a:lnTo>
                      <a:pt x="733" y="277"/>
                    </a:lnTo>
                    <a:lnTo>
                      <a:pt x="742" y="296"/>
                    </a:lnTo>
                    <a:lnTo>
                      <a:pt x="733" y="315"/>
                    </a:lnTo>
                    <a:lnTo>
                      <a:pt x="733" y="324"/>
                    </a:lnTo>
                    <a:lnTo>
                      <a:pt x="733" y="334"/>
                    </a:lnTo>
                    <a:lnTo>
                      <a:pt x="733" y="353"/>
                    </a:lnTo>
                    <a:lnTo>
                      <a:pt x="733" y="362"/>
                    </a:lnTo>
                    <a:lnTo>
                      <a:pt x="733" y="372"/>
                    </a:lnTo>
                    <a:lnTo>
                      <a:pt x="733" y="381"/>
                    </a:lnTo>
                    <a:lnTo>
                      <a:pt x="723" y="391"/>
                    </a:lnTo>
                    <a:lnTo>
                      <a:pt x="723" y="401"/>
                    </a:lnTo>
                    <a:lnTo>
                      <a:pt x="714" y="401"/>
                    </a:lnTo>
                    <a:lnTo>
                      <a:pt x="704" y="410"/>
                    </a:lnTo>
                    <a:lnTo>
                      <a:pt x="704" y="419"/>
                    </a:lnTo>
                    <a:lnTo>
                      <a:pt x="704" y="429"/>
                    </a:lnTo>
                    <a:lnTo>
                      <a:pt x="714" y="429"/>
                    </a:lnTo>
                    <a:lnTo>
                      <a:pt x="704" y="429"/>
                    </a:lnTo>
                    <a:lnTo>
                      <a:pt x="695" y="429"/>
                    </a:lnTo>
                    <a:lnTo>
                      <a:pt x="695" y="439"/>
                    </a:lnTo>
                    <a:lnTo>
                      <a:pt x="685" y="439"/>
                    </a:lnTo>
                    <a:lnTo>
                      <a:pt x="685" y="448"/>
                    </a:lnTo>
                    <a:lnTo>
                      <a:pt x="685" y="458"/>
                    </a:lnTo>
                    <a:lnTo>
                      <a:pt x="695" y="458"/>
                    </a:lnTo>
                    <a:lnTo>
                      <a:pt x="695" y="467"/>
                    </a:lnTo>
                    <a:lnTo>
                      <a:pt x="695" y="458"/>
                    </a:lnTo>
                    <a:lnTo>
                      <a:pt x="704" y="458"/>
                    </a:lnTo>
                    <a:lnTo>
                      <a:pt x="704" y="448"/>
                    </a:lnTo>
                    <a:lnTo>
                      <a:pt x="714" y="458"/>
                    </a:lnTo>
                    <a:lnTo>
                      <a:pt x="714" y="467"/>
                    </a:lnTo>
                    <a:lnTo>
                      <a:pt x="704" y="477"/>
                    </a:lnTo>
                    <a:lnTo>
                      <a:pt x="704" y="486"/>
                    </a:lnTo>
                    <a:lnTo>
                      <a:pt x="714" y="496"/>
                    </a:lnTo>
                    <a:lnTo>
                      <a:pt x="714" y="486"/>
                    </a:lnTo>
                    <a:lnTo>
                      <a:pt x="723" y="486"/>
                    </a:lnTo>
                    <a:lnTo>
                      <a:pt x="723" y="496"/>
                    </a:lnTo>
                    <a:lnTo>
                      <a:pt x="723" y="505"/>
                    </a:lnTo>
                    <a:lnTo>
                      <a:pt x="714" y="515"/>
                    </a:lnTo>
                    <a:lnTo>
                      <a:pt x="695" y="515"/>
                    </a:lnTo>
                    <a:lnTo>
                      <a:pt x="695" y="524"/>
                    </a:lnTo>
                    <a:lnTo>
                      <a:pt x="676" y="543"/>
                    </a:lnTo>
                    <a:lnTo>
                      <a:pt x="685" y="543"/>
                    </a:lnTo>
                    <a:lnTo>
                      <a:pt x="695" y="543"/>
                    </a:lnTo>
                    <a:lnTo>
                      <a:pt x="695" y="553"/>
                    </a:lnTo>
                    <a:lnTo>
                      <a:pt x="704" y="553"/>
                    </a:lnTo>
                    <a:lnTo>
                      <a:pt x="714" y="553"/>
                    </a:lnTo>
                    <a:lnTo>
                      <a:pt x="714" y="562"/>
                    </a:lnTo>
                    <a:lnTo>
                      <a:pt x="714" y="572"/>
                    </a:lnTo>
                    <a:lnTo>
                      <a:pt x="714" y="581"/>
                    </a:lnTo>
                    <a:lnTo>
                      <a:pt x="714" y="591"/>
                    </a:lnTo>
                    <a:lnTo>
                      <a:pt x="704" y="591"/>
                    </a:lnTo>
                    <a:lnTo>
                      <a:pt x="704" y="600"/>
                    </a:lnTo>
                    <a:lnTo>
                      <a:pt x="704" y="610"/>
                    </a:lnTo>
                    <a:lnTo>
                      <a:pt x="704" y="619"/>
                    </a:lnTo>
                    <a:lnTo>
                      <a:pt x="695" y="619"/>
                    </a:lnTo>
                    <a:lnTo>
                      <a:pt x="685" y="619"/>
                    </a:lnTo>
                    <a:lnTo>
                      <a:pt x="685" y="629"/>
                    </a:lnTo>
                    <a:lnTo>
                      <a:pt x="695" y="629"/>
                    </a:lnTo>
                    <a:lnTo>
                      <a:pt x="695" y="639"/>
                    </a:lnTo>
                    <a:lnTo>
                      <a:pt x="704" y="639"/>
                    </a:lnTo>
                    <a:lnTo>
                      <a:pt x="704" y="648"/>
                    </a:lnTo>
                    <a:lnTo>
                      <a:pt x="704" y="657"/>
                    </a:lnTo>
                    <a:lnTo>
                      <a:pt x="695" y="657"/>
                    </a:lnTo>
                    <a:lnTo>
                      <a:pt x="666" y="657"/>
                    </a:lnTo>
                    <a:lnTo>
                      <a:pt x="657" y="657"/>
                    </a:lnTo>
                    <a:lnTo>
                      <a:pt x="647" y="667"/>
                    </a:lnTo>
                    <a:lnTo>
                      <a:pt x="638" y="667"/>
                    </a:lnTo>
                    <a:lnTo>
                      <a:pt x="638" y="677"/>
                    </a:lnTo>
                    <a:lnTo>
                      <a:pt x="628" y="686"/>
                    </a:lnTo>
                    <a:lnTo>
                      <a:pt x="628" y="696"/>
                    </a:lnTo>
                    <a:lnTo>
                      <a:pt x="628" y="705"/>
                    </a:lnTo>
                    <a:lnTo>
                      <a:pt x="628" y="715"/>
                    </a:lnTo>
                    <a:lnTo>
                      <a:pt x="619" y="724"/>
                    </a:lnTo>
                    <a:lnTo>
                      <a:pt x="619" y="734"/>
                    </a:lnTo>
                    <a:lnTo>
                      <a:pt x="609" y="743"/>
                    </a:lnTo>
                    <a:lnTo>
                      <a:pt x="600" y="743"/>
                    </a:lnTo>
                    <a:lnTo>
                      <a:pt x="590" y="734"/>
                    </a:lnTo>
                    <a:lnTo>
                      <a:pt x="580" y="724"/>
                    </a:lnTo>
                    <a:lnTo>
                      <a:pt x="580" y="715"/>
                    </a:lnTo>
                    <a:lnTo>
                      <a:pt x="580" y="705"/>
                    </a:lnTo>
                    <a:lnTo>
                      <a:pt x="571" y="705"/>
                    </a:lnTo>
                    <a:lnTo>
                      <a:pt x="571" y="715"/>
                    </a:lnTo>
                    <a:lnTo>
                      <a:pt x="571" y="724"/>
                    </a:lnTo>
                    <a:lnTo>
                      <a:pt x="571" y="734"/>
                    </a:lnTo>
                    <a:lnTo>
                      <a:pt x="571" y="743"/>
                    </a:lnTo>
                    <a:lnTo>
                      <a:pt x="571" y="753"/>
                    </a:lnTo>
                    <a:lnTo>
                      <a:pt x="562" y="762"/>
                    </a:lnTo>
                    <a:lnTo>
                      <a:pt x="552" y="772"/>
                    </a:lnTo>
                    <a:lnTo>
                      <a:pt x="562" y="772"/>
                    </a:lnTo>
                    <a:lnTo>
                      <a:pt x="562" y="782"/>
                    </a:lnTo>
                    <a:lnTo>
                      <a:pt x="571" y="782"/>
                    </a:lnTo>
                    <a:lnTo>
                      <a:pt x="580" y="782"/>
                    </a:lnTo>
                    <a:lnTo>
                      <a:pt x="590" y="762"/>
                    </a:lnTo>
                    <a:lnTo>
                      <a:pt x="600" y="762"/>
                    </a:lnTo>
                    <a:lnTo>
                      <a:pt x="600" y="772"/>
                    </a:lnTo>
                    <a:lnTo>
                      <a:pt x="609" y="772"/>
                    </a:lnTo>
                    <a:lnTo>
                      <a:pt x="609" y="782"/>
                    </a:lnTo>
                    <a:lnTo>
                      <a:pt x="600" y="791"/>
                    </a:lnTo>
                    <a:lnTo>
                      <a:pt x="590" y="791"/>
                    </a:lnTo>
                    <a:lnTo>
                      <a:pt x="590" y="800"/>
                    </a:lnTo>
                    <a:lnTo>
                      <a:pt x="600" y="800"/>
                    </a:lnTo>
                    <a:lnTo>
                      <a:pt x="600" y="810"/>
                    </a:lnTo>
                    <a:lnTo>
                      <a:pt x="600" y="820"/>
                    </a:lnTo>
                    <a:lnTo>
                      <a:pt x="609" y="820"/>
                    </a:lnTo>
                    <a:lnTo>
                      <a:pt x="609" y="829"/>
                    </a:lnTo>
                    <a:lnTo>
                      <a:pt x="609" y="858"/>
                    </a:lnTo>
                    <a:lnTo>
                      <a:pt x="619" y="867"/>
                    </a:lnTo>
                    <a:lnTo>
                      <a:pt x="628" y="858"/>
                    </a:lnTo>
                    <a:lnTo>
                      <a:pt x="628" y="867"/>
                    </a:lnTo>
                    <a:lnTo>
                      <a:pt x="628" y="896"/>
                    </a:lnTo>
                    <a:lnTo>
                      <a:pt x="619" y="896"/>
                    </a:lnTo>
                    <a:lnTo>
                      <a:pt x="619" y="905"/>
                    </a:lnTo>
                    <a:lnTo>
                      <a:pt x="619" y="915"/>
                    </a:lnTo>
                    <a:lnTo>
                      <a:pt x="628" y="915"/>
                    </a:lnTo>
                    <a:lnTo>
                      <a:pt x="628" y="924"/>
                    </a:lnTo>
                    <a:lnTo>
                      <a:pt x="619" y="924"/>
                    </a:lnTo>
                    <a:lnTo>
                      <a:pt x="619" y="934"/>
                    </a:lnTo>
                    <a:lnTo>
                      <a:pt x="609" y="934"/>
                    </a:lnTo>
                    <a:lnTo>
                      <a:pt x="600" y="934"/>
                    </a:lnTo>
                    <a:lnTo>
                      <a:pt x="600" y="943"/>
                    </a:lnTo>
                    <a:lnTo>
                      <a:pt x="580" y="943"/>
                    </a:lnTo>
                    <a:lnTo>
                      <a:pt x="580" y="953"/>
                    </a:lnTo>
                    <a:lnTo>
                      <a:pt x="562" y="953"/>
                    </a:lnTo>
                    <a:lnTo>
                      <a:pt x="562" y="962"/>
                    </a:lnTo>
                    <a:lnTo>
                      <a:pt x="552" y="962"/>
                    </a:lnTo>
                    <a:lnTo>
                      <a:pt x="542" y="991"/>
                    </a:lnTo>
                    <a:lnTo>
                      <a:pt x="523" y="991"/>
                    </a:lnTo>
                    <a:lnTo>
                      <a:pt x="514" y="991"/>
                    </a:lnTo>
                    <a:lnTo>
                      <a:pt x="504" y="991"/>
                    </a:lnTo>
                    <a:lnTo>
                      <a:pt x="495" y="981"/>
                    </a:lnTo>
                    <a:lnTo>
                      <a:pt x="485" y="991"/>
                    </a:lnTo>
                    <a:lnTo>
                      <a:pt x="476" y="1000"/>
                    </a:lnTo>
                    <a:lnTo>
                      <a:pt x="457" y="1000"/>
                    </a:lnTo>
                    <a:lnTo>
                      <a:pt x="447" y="1000"/>
                    </a:lnTo>
                    <a:lnTo>
                      <a:pt x="447" y="1010"/>
                    </a:lnTo>
                    <a:lnTo>
                      <a:pt x="438" y="1020"/>
                    </a:lnTo>
                    <a:lnTo>
                      <a:pt x="419" y="1010"/>
                    </a:lnTo>
                    <a:lnTo>
                      <a:pt x="409" y="1020"/>
                    </a:lnTo>
                    <a:lnTo>
                      <a:pt x="371" y="1020"/>
                    </a:lnTo>
                    <a:lnTo>
                      <a:pt x="361" y="1010"/>
                    </a:lnTo>
                    <a:lnTo>
                      <a:pt x="352" y="991"/>
                    </a:lnTo>
                    <a:lnTo>
                      <a:pt x="352" y="981"/>
                    </a:lnTo>
                    <a:lnTo>
                      <a:pt x="361" y="981"/>
                    </a:lnTo>
                    <a:lnTo>
                      <a:pt x="371" y="991"/>
                    </a:lnTo>
                    <a:lnTo>
                      <a:pt x="381" y="981"/>
                    </a:lnTo>
                    <a:lnTo>
                      <a:pt x="390" y="981"/>
                    </a:lnTo>
                    <a:lnTo>
                      <a:pt x="390" y="972"/>
                    </a:lnTo>
                    <a:lnTo>
                      <a:pt x="399" y="972"/>
                    </a:lnTo>
                    <a:lnTo>
                      <a:pt x="409" y="962"/>
                    </a:lnTo>
                    <a:lnTo>
                      <a:pt x="428" y="943"/>
                    </a:lnTo>
                    <a:lnTo>
                      <a:pt x="428" y="934"/>
                    </a:lnTo>
                    <a:lnTo>
                      <a:pt x="438" y="934"/>
                    </a:lnTo>
                    <a:lnTo>
                      <a:pt x="447" y="934"/>
                    </a:lnTo>
                    <a:lnTo>
                      <a:pt x="447" y="924"/>
                    </a:lnTo>
                    <a:lnTo>
                      <a:pt x="457" y="924"/>
                    </a:lnTo>
                    <a:lnTo>
                      <a:pt x="457" y="915"/>
                    </a:lnTo>
                    <a:lnTo>
                      <a:pt x="457" y="905"/>
                    </a:lnTo>
                    <a:lnTo>
                      <a:pt x="457" y="896"/>
                    </a:lnTo>
                    <a:lnTo>
                      <a:pt x="457" y="886"/>
                    </a:lnTo>
                    <a:lnTo>
                      <a:pt x="447" y="886"/>
                    </a:lnTo>
                    <a:lnTo>
                      <a:pt x="438" y="877"/>
                    </a:lnTo>
                    <a:lnTo>
                      <a:pt x="428" y="877"/>
                    </a:lnTo>
                    <a:lnTo>
                      <a:pt x="419" y="867"/>
                    </a:lnTo>
                    <a:lnTo>
                      <a:pt x="409" y="867"/>
                    </a:lnTo>
                    <a:lnTo>
                      <a:pt x="399" y="877"/>
                    </a:lnTo>
                    <a:lnTo>
                      <a:pt x="399" y="886"/>
                    </a:lnTo>
                    <a:lnTo>
                      <a:pt x="399" y="896"/>
                    </a:lnTo>
                    <a:lnTo>
                      <a:pt x="409" y="915"/>
                    </a:lnTo>
                    <a:lnTo>
                      <a:pt x="399" y="924"/>
                    </a:lnTo>
                    <a:lnTo>
                      <a:pt x="399" y="934"/>
                    </a:lnTo>
                    <a:lnTo>
                      <a:pt x="390" y="934"/>
                    </a:lnTo>
                    <a:lnTo>
                      <a:pt x="381" y="934"/>
                    </a:lnTo>
                    <a:lnTo>
                      <a:pt x="381" y="924"/>
                    </a:lnTo>
                    <a:lnTo>
                      <a:pt x="371" y="915"/>
                    </a:lnTo>
                    <a:lnTo>
                      <a:pt x="371" y="905"/>
                    </a:lnTo>
                    <a:lnTo>
                      <a:pt x="371" y="896"/>
                    </a:lnTo>
                    <a:lnTo>
                      <a:pt x="361" y="896"/>
                    </a:lnTo>
                    <a:lnTo>
                      <a:pt x="352" y="905"/>
                    </a:lnTo>
                    <a:lnTo>
                      <a:pt x="352" y="896"/>
                    </a:lnTo>
                    <a:lnTo>
                      <a:pt x="352" y="886"/>
                    </a:lnTo>
                    <a:lnTo>
                      <a:pt x="352" y="877"/>
                    </a:lnTo>
                    <a:lnTo>
                      <a:pt x="342" y="877"/>
                    </a:lnTo>
                    <a:lnTo>
                      <a:pt x="342" y="867"/>
                    </a:lnTo>
                    <a:lnTo>
                      <a:pt x="342" y="858"/>
                    </a:lnTo>
                    <a:lnTo>
                      <a:pt x="342" y="848"/>
                    </a:lnTo>
                    <a:lnTo>
                      <a:pt x="352" y="848"/>
                    </a:lnTo>
                    <a:lnTo>
                      <a:pt x="342" y="838"/>
                    </a:lnTo>
                    <a:lnTo>
                      <a:pt x="342" y="829"/>
                    </a:lnTo>
                    <a:lnTo>
                      <a:pt x="352" y="829"/>
                    </a:lnTo>
                    <a:lnTo>
                      <a:pt x="352" y="820"/>
                    </a:lnTo>
                    <a:lnTo>
                      <a:pt x="352" y="810"/>
                    </a:lnTo>
                    <a:lnTo>
                      <a:pt x="361" y="810"/>
                    </a:lnTo>
                    <a:lnTo>
                      <a:pt x="361" y="800"/>
                    </a:lnTo>
                    <a:lnTo>
                      <a:pt x="381" y="782"/>
                    </a:lnTo>
                    <a:lnTo>
                      <a:pt x="390" y="782"/>
                    </a:lnTo>
                    <a:lnTo>
                      <a:pt x="390" y="772"/>
                    </a:lnTo>
                    <a:lnTo>
                      <a:pt x="399" y="772"/>
                    </a:lnTo>
                    <a:lnTo>
                      <a:pt x="399" y="762"/>
                    </a:lnTo>
                    <a:lnTo>
                      <a:pt x="390" y="762"/>
                    </a:lnTo>
                    <a:lnTo>
                      <a:pt x="381" y="753"/>
                    </a:lnTo>
                    <a:lnTo>
                      <a:pt x="371" y="753"/>
                    </a:lnTo>
                    <a:lnTo>
                      <a:pt x="361" y="753"/>
                    </a:lnTo>
                    <a:lnTo>
                      <a:pt x="371" y="762"/>
                    </a:lnTo>
                    <a:lnTo>
                      <a:pt x="361" y="762"/>
                    </a:lnTo>
                    <a:lnTo>
                      <a:pt x="352" y="762"/>
                    </a:lnTo>
                    <a:lnTo>
                      <a:pt x="342" y="753"/>
                    </a:lnTo>
                    <a:lnTo>
                      <a:pt x="342" y="762"/>
                    </a:lnTo>
                    <a:lnTo>
                      <a:pt x="352" y="772"/>
                    </a:lnTo>
                    <a:lnTo>
                      <a:pt x="361" y="782"/>
                    </a:lnTo>
                    <a:lnTo>
                      <a:pt x="361" y="791"/>
                    </a:lnTo>
                    <a:lnTo>
                      <a:pt x="352" y="791"/>
                    </a:lnTo>
                    <a:lnTo>
                      <a:pt x="333" y="800"/>
                    </a:lnTo>
                    <a:lnTo>
                      <a:pt x="323" y="800"/>
                    </a:lnTo>
                    <a:lnTo>
                      <a:pt x="323" y="791"/>
                    </a:lnTo>
                    <a:lnTo>
                      <a:pt x="314" y="791"/>
                    </a:lnTo>
                    <a:lnTo>
                      <a:pt x="314" y="800"/>
                    </a:lnTo>
                    <a:lnTo>
                      <a:pt x="304" y="800"/>
                    </a:lnTo>
                    <a:lnTo>
                      <a:pt x="304" y="810"/>
                    </a:lnTo>
                    <a:lnTo>
                      <a:pt x="285" y="820"/>
                    </a:lnTo>
                    <a:lnTo>
                      <a:pt x="276" y="829"/>
                    </a:lnTo>
                    <a:lnTo>
                      <a:pt x="276" y="820"/>
                    </a:lnTo>
                    <a:lnTo>
                      <a:pt x="266" y="820"/>
                    </a:lnTo>
                    <a:lnTo>
                      <a:pt x="266" y="829"/>
                    </a:lnTo>
                    <a:lnTo>
                      <a:pt x="266" y="838"/>
                    </a:lnTo>
                    <a:lnTo>
                      <a:pt x="266" y="848"/>
                    </a:lnTo>
                    <a:lnTo>
                      <a:pt x="276" y="848"/>
                    </a:lnTo>
                    <a:lnTo>
                      <a:pt x="285" y="848"/>
                    </a:lnTo>
                    <a:lnTo>
                      <a:pt x="295" y="848"/>
                    </a:lnTo>
                    <a:lnTo>
                      <a:pt x="295" y="858"/>
                    </a:lnTo>
                    <a:lnTo>
                      <a:pt x="304" y="867"/>
                    </a:lnTo>
                    <a:lnTo>
                      <a:pt x="304" y="877"/>
                    </a:lnTo>
                    <a:lnTo>
                      <a:pt x="304" y="886"/>
                    </a:lnTo>
                    <a:lnTo>
                      <a:pt x="304" y="896"/>
                    </a:lnTo>
                    <a:lnTo>
                      <a:pt x="304" y="905"/>
                    </a:lnTo>
                    <a:lnTo>
                      <a:pt x="295" y="905"/>
                    </a:lnTo>
                    <a:lnTo>
                      <a:pt x="295" y="896"/>
                    </a:lnTo>
                    <a:lnTo>
                      <a:pt x="285" y="896"/>
                    </a:lnTo>
                    <a:lnTo>
                      <a:pt x="285" y="886"/>
                    </a:lnTo>
                    <a:lnTo>
                      <a:pt x="276" y="886"/>
                    </a:lnTo>
                    <a:lnTo>
                      <a:pt x="276" y="896"/>
                    </a:lnTo>
                    <a:lnTo>
                      <a:pt x="276" y="905"/>
                    </a:lnTo>
                    <a:lnTo>
                      <a:pt x="276" y="915"/>
                    </a:lnTo>
                    <a:lnTo>
                      <a:pt x="266" y="924"/>
                    </a:lnTo>
                    <a:lnTo>
                      <a:pt x="257" y="924"/>
                    </a:lnTo>
                    <a:lnTo>
                      <a:pt x="247" y="915"/>
                    </a:lnTo>
                    <a:lnTo>
                      <a:pt x="247" y="905"/>
                    </a:lnTo>
                    <a:lnTo>
                      <a:pt x="238" y="905"/>
                    </a:lnTo>
                    <a:lnTo>
                      <a:pt x="238" y="896"/>
                    </a:lnTo>
                    <a:lnTo>
                      <a:pt x="228" y="896"/>
                    </a:lnTo>
                    <a:lnTo>
                      <a:pt x="219" y="896"/>
                    </a:lnTo>
                    <a:lnTo>
                      <a:pt x="219" y="905"/>
                    </a:lnTo>
                    <a:lnTo>
                      <a:pt x="199" y="896"/>
                    </a:lnTo>
                    <a:lnTo>
                      <a:pt x="199" y="886"/>
                    </a:lnTo>
                    <a:lnTo>
                      <a:pt x="190" y="886"/>
                    </a:lnTo>
                    <a:lnTo>
                      <a:pt x="190" y="877"/>
                    </a:lnTo>
                    <a:lnTo>
                      <a:pt x="181" y="877"/>
                    </a:lnTo>
                    <a:lnTo>
                      <a:pt x="171" y="877"/>
                    </a:lnTo>
                    <a:lnTo>
                      <a:pt x="171" y="886"/>
                    </a:lnTo>
                    <a:lnTo>
                      <a:pt x="181" y="877"/>
                    </a:lnTo>
                    <a:lnTo>
                      <a:pt x="181" y="886"/>
                    </a:lnTo>
                    <a:lnTo>
                      <a:pt x="171" y="886"/>
                    </a:lnTo>
                    <a:lnTo>
                      <a:pt x="171" y="896"/>
                    </a:lnTo>
                    <a:lnTo>
                      <a:pt x="161" y="905"/>
                    </a:lnTo>
                    <a:lnTo>
                      <a:pt x="171" y="915"/>
                    </a:lnTo>
                    <a:lnTo>
                      <a:pt x="171" y="924"/>
                    </a:lnTo>
                    <a:lnTo>
                      <a:pt x="161" y="924"/>
                    </a:lnTo>
                    <a:lnTo>
                      <a:pt x="152" y="924"/>
                    </a:lnTo>
                    <a:lnTo>
                      <a:pt x="152" y="934"/>
                    </a:lnTo>
                    <a:lnTo>
                      <a:pt x="142" y="934"/>
                    </a:lnTo>
                    <a:lnTo>
                      <a:pt x="133" y="934"/>
                    </a:lnTo>
                    <a:lnTo>
                      <a:pt x="123" y="934"/>
                    </a:lnTo>
                    <a:lnTo>
                      <a:pt x="123" y="924"/>
                    </a:lnTo>
                    <a:lnTo>
                      <a:pt x="133" y="924"/>
                    </a:lnTo>
                    <a:lnTo>
                      <a:pt x="133" y="915"/>
                    </a:lnTo>
                    <a:lnTo>
                      <a:pt x="133" y="905"/>
                    </a:lnTo>
                    <a:lnTo>
                      <a:pt x="123" y="905"/>
                    </a:lnTo>
                    <a:lnTo>
                      <a:pt x="114" y="905"/>
                    </a:lnTo>
                    <a:lnTo>
                      <a:pt x="114" y="896"/>
                    </a:lnTo>
                    <a:lnTo>
                      <a:pt x="104" y="896"/>
                    </a:lnTo>
                    <a:lnTo>
                      <a:pt x="104" y="905"/>
                    </a:lnTo>
                    <a:lnTo>
                      <a:pt x="95" y="905"/>
                    </a:lnTo>
                    <a:lnTo>
                      <a:pt x="85" y="905"/>
                    </a:lnTo>
                    <a:lnTo>
                      <a:pt x="76" y="915"/>
                    </a:lnTo>
                    <a:lnTo>
                      <a:pt x="66" y="915"/>
                    </a:lnTo>
                    <a:lnTo>
                      <a:pt x="66" y="905"/>
                    </a:lnTo>
                    <a:lnTo>
                      <a:pt x="66" y="896"/>
                    </a:lnTo>
                    <a:lnTo>
                      <a:pt x="66" y="886"/>
                    </a:lnTo>
                    <a:lnTo>
                      <a:pt x="57" y="886"/>
                    </a:lnTo>
                    <a:lnTo>
                      <a:pt x="57" y="896"/>
                    </a:lnTo>
                    <a:lnTo>
                      <a:pt x="57" y="886"/>
                    </a:lnTo>
                    <a:lnTo>
                      <a:pt x="47" y="886"/>
                    </a:lnTo>
                    <a:lnTo>
                      <a:pt x="9" y="886"/>
                    </a:lnTo>
                    <a:lnTo>
                      <a:pt x="0" y="877"/>
                    </a:lnTo>
                    <a:lnTo>
                      <a:pt x="0" y="867"/>
                    </a:lnTo>
                    <a:lnTo>
                      <a:pt x="0" y="858"/>
                    </a:lnTo>
                    <a:lnTo>
                      <a:pt x="9" y="858"/>
                    </a:lnTo>
                    <a:lnTo>
                      <a:pt x="9" y="848"/>
                    </a:lnTo>
                    <a:lnTo>
                      <a:pt x="18" y="848"/>
                    </a:lnTo>
                    <a:lnTo>
                      <a:pt x="28" y="838"/>
                    </a:lnTo>
                    <a:lnTo>
                      <a:pt x="38" y="829"/>
                    </a:lnTo>
                    <a:lnTo>
                      <a:pt x="66" y="829"/>
                    </a:lnTo>
                    <a:lnTo>
                      <a:pt x="66" y="820"/>
                    </a:lnTo>
                    <a:lnTo>
                      <a:pt x="66" y="810"/>
                    </a:lnTo>
                    <a:lnTo>
                      <a:pt x="66" y="820"/>
                    </a:lnTo>
                    <a:lnTo>
                      <a:pt x="57" y="820"/>
                    </a:lnTo>
                    <a:lnTo>
                      <a:pt x="57" y="810"/>
                    </a:lnTo>
                    <a:lnTo>
                      <a:pt x="47" y="810"/>
                    </a:lnTo>
                    <a:lnTo>
                      <a:pt x="38" y="810"/>
                    </a:lnTo>
                    <a:lnTo>
                      <a:pt x="28" y="800"/>
                    </a:lnTo>
                    <a:lnTo>
                      <a:pt x="28" y="791"/>
                    </a:lnTo>
                    <a:lnTo>
                      <a:pt x="38" y="791"/>
                    </a:lnTo>
                    <a:lnTo>
                      <a:pt x="38" y="782"/>
                    </a:lnTo>
                    <a:lnTo>
                      <a:pt x="38" y="772"/>
                    </a:lnTo>
                    <a:lnTo>
                      <a:pt x="28" y="772"/>
                    </a:lnTo>
                    <a:lnTo>
                      <a:pt x="28" y="762"/>
                    </a:lnTo>
                    <a:lnTo>
                      <a:pt x="38" y="762"/>
                    </a:lnTo>
                    <a:lnTo>
                      <a:pt x="38" y="753"/>
                    </a:lnTo>
                    <a:lnTo>
                      <a:pt x="38" y="743"/>
                    </a:lnTo>
                    <a:lnTo>
                      <a:pt x="28" y="743"/>
                    </a:lnTo>
                    <a:lnTo>
                      <a:pt x="28" y="734"/>
                    </a:lnTo>
                    <a:lnTo>
                      <a:pt x="28" y="724"/>
                    </a:lnTo>
                    <a:lnTo>
                      <a:pt x="28" y="715"/>
                    </a:lnTo>
                    <a:lnTo>
                      <a:pt x="28" y="705"/>
                    </a:lnTo>
                    <a:lnTo>
                      <a:pt x="28" y="696"/>
                    </a:lnTo>
                    <a:lnTo>
                      <a:pt x="28" y="686"/>
                    </a:lnTo>
                    <a:lnTo>
                      <a:pt x="18" y="686"/>
                    </a:lnTo>
                    <a:lnTo>
                      <a:pt x="9" y="667"/>
                    </a:lnTo>
                    <a:lnTo>
                      <a:pt x="9" y="657"/>
                    </a:lnTo>
                    <a:lnTo>
                      <a:pt x="18" y="657"/>
                    </a:lnTo>
                    <a:lnTo>
                      <a:pt x="18" y="648"/>
                    </a:lnTo>
                    <a:lnTo>
                      <a:pt x="18" y="639"/>
                    </a:lnTo>
                    <a:lnTo>
                      <a:pt x="38" y="610"/>
                    </a:lnTo>
                    <a:lnTo>
                      <a:pt x="38" y="600"/>
                    </a:lnTo>
                    <a:lnTo>
                      <a:pt x="47" y="610"/>
                    </a:lnTo>
                    <a:lnTo>
                      <a:pt x="57" y="610"/>
                    </a:lnTo>
                    <a:lnTo>
                      <a:pt x="66" y="610"/>
                    </a:lnTo>
                    <a:lnTo>
                      <a:pt x="76" y="610"/>
                    </a:lnTo>
                    <a:lnTo>
                      <a:pt x="85" y="600"/>
                    </a:lnTo>
                    <a:lnTo>
                      <a:pt x="85" y="591"/>
                    </a:lnTo>
                    <a:lnTo>
                      <a:pt x="85" y="581"/>
                    </a:lnTo>
                    <a:lnTo>
                      <a:pt x="95" y="581"/>
                    </a:lnTo>
                    <a:lnTo>
                      <a:pt x="104" y="572"/>
                    </a:lnTo>
                    <a:lnTo>
                      <a:pt x="123" y="553"/>
                    </a:lnTo>
                    <a:lnTo>
                      <a:pt x="133" y="543"/>
                    </a:lnTo>
                    <a:lnTo>
                      <a:pt x="95" y="524"/>
                    </a:lnTo>
                    <a:lnTo>
                      <a:pt x="95" y="515"/>
                    </a:lnTo>
                    <a:lnTo>
                      <a:pt x="95" y="505"/>
                    </a:lnTo>
                    <a:lnTo>
                      <a:pt x="95" y="496"/>
                    </a:lnTo>
                    <a:lnTo>
                      <a:pt x="104" y="496"/>
                    </a:lnTo>
                    <a:lnTo>
                      <a:pt x="95" y="486"/>
                    </a:lnTo>
                    <a:lnTo>
                      <a:pt x="95" y="467"/>
                    </a:lnTo>
                    <a:lnTo>
                      <a:pt x="85" y="467"/>
                    </a:lnTo>
                    <a:lnTo>
                      <a:pt x="85" y="458"/>
                    </a:lnTo>
                    <a:lnTo>
                      <a:pt x="85" y="448"/>
                    </a:lnTo>
                    <a:lnTo>
                      <a:pt x="95" y="448"/>
                    </a:lnTo>
                    <a:lnTo>
                      <a:pt x="95" y="439"/>
                    </a:lnTo>
                    <a:lnTo>
                      <a:pt x="95" y="429"/>
                    </a:lnTo>
                    <a:lnTo>
                      <a:pt x="85" y="429"/>
                    </a:lnTo>
                    <a:lnTo>
                      <a:pt x="95" y="429"/>
                    </a:lnTo>
                    <a:lnTo>
                      <a:pt x="95" y="419"/>
                    </a:lnTo>
                    <a:lnTo>
                      <a:pt x="95" y="410"/>
                    </a:lnTo>
                    <a:lnTo>
                      <a:pt x="95" y="401"/>
                    </a:lnTo>
                    <a:lnTo>
                      <a:pt x="85" y="391"/>
                    </a:lnTo>
                    <a:lnTo>
                      <a:pt x="85" y="381"/>
                    </a:lnTo>
                    <a:lnTo>
                      <a:pt x="95" y="381"/>
                    </a:lnTo>
                    <a:lnTo>
                      <a:pt x="95" y="372"/>
                    </a:lnTo>
                    <a:lnTo>
                      <a:pt x="104" y="343"/>
                    </a:lnTo>
                    <a:lnTo>
                      <a:pt x="114" y="334"/>
                    </a:lnTo>
                    <a:lnTo>
                      <a:pt x="123" y="324"/>
                    </a:lnTo>
                    <a:lnTo>
                      <a:pt x="133" y="324"/>
                    </a:lnTo>
                    <a:lnTo>
                      <a:pt x="142" y="324"/>
                    </a:lnTo>
                    <a:lnTo>
                      <a:pt x="161" y="324"/>
                    </a:lnTo>
                    <a:lnTo>
                      <a:pt x="190" y="334"/>
                    </a:lnTo>
                    <a:lnTo>
                      <a:pt x="199" y="353"/>
                    </a:lnTo>
                    <a:lnTo>
                      <a:pt x="199" y="343"/>
                    </a:lnTo>
                    <a:lnTo>
                      <a:pt x="209" y="334"/>
                    </a:lnTo>
                    <a:lnTo>
                      <a:pt x="209" y="324"/>
                    </a:lnTo>
                    <a:lnTo>
                      <a:pt x="219" y="315"/>
                    </a:lnTo>
                    <a:lnTo>
                      <a:pt x="228" y="324"/>
                    </a:lnTo>
                    <a:lnTo>
                      <a:pt x="238" y="324"/>
                    </a:lnTo>
                    <a:lnTo>
                      <a:pt x="247" y="315"/>
                    </a:lnTo>
                    <a:lnTo>
                      <a:pt x="247" y="305"/>
                    </a:lnTo>
                    <a:lnTo>
                      <a:pt x="257" y="305"/>
                    </a:lnTo>
                    <a:lnTo>
                      <a:pt x="266" y="305"/>
                    </a:lnTo>
                    <a:lnTo>
                      <a:pt x="266" y="296"/>
                    </a:lnTo>
                    <a:lnTo>
                      <a:pt x="276" y="296"/>
                    </a:lnTo>
                    <a:lnTo>
                      <a:pt x="276" y="277"/>
                    </a:lnTo>
                    <a:lnTo>
                      <a:pt x="285" y="277"/>
                    </a:lnTo>
                    <a:lnTo>
                      <a:pt x="285" y="267"/>
                    </a:lnTo>
                    <a:lnTo>
                      <a:pt x="285" y="258"/>
                    </a:lnTo>
                    <a:lnTo>
                      <a:pt x="295" y="258"/>
                    </a:lnTo>
                    <a:lnTo>
                      <a:pt x="304" y="248"/>
                    </a:lnTo>
                    <a:lnTo>
                      <a:pt x="304" y="238"/>
                    </a:lnTo>
                    <a:lnTo>
                      <a:pt x="304" y="229"/>
                    </a:lnTo>
                    <a:lnTo>
                      <a:pt x="295" y="220"/>
                    </a:lnTo>
                    <a:lnTo>
                      <a:pt x="295" y="210"/>
                    </a:lnTo>
                    <a:lnTo>
                      <a:pt x="295" y="200"/>
                    </a:lnTo>
                    <a:lnTo>
                      <a:pt x="304" y="191"/>
                    </a:lnTo>
                    <a:lnTo>
                      <a:pt x="314" y="181"/>
                    </a:lnTo>
                    <a:lnTo>
                      <a:pt x="314" y="172"/>
                    </a:lnTo>
                    <a:lnTo>
                      <a:pt x="304" y="153"/>
                    </a:lnTo>
                    <a:lnTo>
                      <a:pt x="304" y="143"/>
                    </a:lnTo>
                    <a:lnTo>
                      <a:pt x="314" y="134"/>
                    </a:lnTo>
                    <a:lnTo>
                      <a:pt x="314" y="124"/>
                    </a:lnTo>
                    <a:lnTo>
                      <a:pt x="314" y="115"/>
                    </a:lnTo>
                    <a:lnTo>
                      <a:pt x="314" y="105"/>
                    </a:lnTo>
                    <a:lnTo>
                      <a:pt x="304" y="105"/>
                    </a:lnTo>
                    <a:lnTo>
                      <a:pt x="295" y="105"/>
                    </a:lnTo>
                    <a:lnTo>
                      <a:pt x="295" y="96"/>
                    </a:lnTo>
                    <a:lnTo>
                      <a:pt x="295" y="86"/>
                    </a:lnTo>
                    <a:lnTo>
                      <a:pt x="304" y="77"/>
                    </a:lnTo>
                    <a:lnTo>
                      <a:pt x="314" y="77"/>
                    </a:lnTo>
                    <a:lnTo>
                      <a:pt x="314" y="67"/>
                    </a:lnTo>
                    <a:lnTo>
                      <a:pt x="323" y="58"/>
                    </a:lnTo>
                    <a:lnTo>
                      <a:pt x="333" y="58"/>
                    </a:lnTo>
                    <a:lnTo>
                      <a:pt x="333" y="48"/>
                    </a:lnTo>
                    <a:lnTo>
                      <a:pt x="333" y="38"/>
                    </a:lnTo>
                    <a:lnTo>
                      <a:pt x="342" y="29"/>
                    </a:lnTo>
                    <a:lnTo>
                      <a:pt x="381" y="0"/>
                    </a:lnTo>
                    <a:lnTo>
                      <a:pt x="390" y="0"/>
                    </a:lnTo>
                    <a:lnTo>
                      <a:pt x="409" y="0"/>
                    </a:lnTo>
                    <a:lnTo>
                      <a:pt x="419" y="10"/>
                    </a:lnTo>
                    <a:lnTo>
                      <a:pt x="419" y="0"/>
                    </a:lnTo>
                    <a:lnTo>
                      <a:pt x="428" y="0"/>
                    </a:lnTo>
                    <a:lnTo>
                      <a:pt x="428" y="10"/>
                    </a:lnTo>
                    <a:lnTo>
                      <a:pt x="447" y="10"/>
                    </a:lnTo>
                    <a:lnTo>
                      <a:pt x="447" y="20"/>
                    </a:lnTo>
                    <a:lnTo>
                      <a:pt x="447" y="29"/>
                    </a:lnTo>
                    <a:lnTo>
                      <a:pt x="476" y="38"/>
                    </a:lnTo>
                    <a:lnTo>
                      <a:pt x="552" y="67"/>
                    </a:lnTo>
                    <a:lnTo>
                      <a:pt x="571" y="38"/>
                    </a:lnTo>
                    <a:lnTo>
                      <a:pt x="571" y="29"/>
                    </a:lnTo>
                    <a:lnTo>
                      <a:pt x="590" y="38"/>
                    </a:lnTo>
                    <a:lnTo>
                      <a:pt x="600" y="38"/>
                    </a:lnTo>
                    <a:lnTo>
                      <a:pt x="609" y="38"/>
                    </a:lnTo>
                    <a:lnTo>
                      <a:pt x="619" y="38"/>
                    </a:lnTo>
                    <a:lnTo>
                      <a:pt x="619" y="48"/>
                    </a:lnTo>
                    <a:lnTo>
                      <a:pt x="609" y="48"/>
                    </a:lnTo>
                    <a:lnTo>
                      <a:pt x="609" y="58"/>
                    </a:lnTo>
                    <a:lnTo>
                      <a:pt x="619" y="58"/>
                    </a:lnTo>
                    <a:lnTo>
                      <a:pt x="609" y="67"/>
                    </a:lnTo>
                    <a:lnTo>
                      <a:pt x="619" y="77"/>
                    </a:lnTo>
                    <a:lnTo>
                      <a:pt x="619" y="86"/>
                    </a:lnTo>
                    <a:lnTo>
                      <a:pt x="638" y="96"/>
                    </a:lnTo>
                    <a:lnTo>
                      <a:pt x="638" y="105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03" name="Freeform 46">
                <a:extLst>
                  <a:ext uri="{FF2B5EF4-FFF2-40B4-BE49-F238E27FC236}">
                    <a16:creationId xmlns:a16="http://schemas.microsoft.com/office/drawing/2014/main" id="{A41A48E4-EE8B-4943-A0FA-6BB1E73D0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525" y="6134100"/>
                <a:ext cx="203200" cy="209550"/>
              </a:xfrm>
              <a:custGeom>
                <a:avLst/>
                <a:gdLst>
                  <a:gd name="T0" fmla="*/ 182266 w 563"/>
                  <a:gd name="T1" fmla="*/ 102615 h 582"/>
                  <a:gd name="T2" fmla="*/ 172161 w 563"/>
                  <a:gd name="T3" fmla="*/ 102615 h 582"/>
                  <a:gd name="T4" fmla="*/ 165303 w 563"/>
                  <a:gd name="T5" fmla="*/ 106215 h 582"/>
                  <a:gd name="T6" fmla="*/ 165303 w 563"/>
                  <a:gd name="T7" fmla="*/ 113056 h 582"/>
                  <a:gd name="T8" fmla="*/ 165303 w 563"/>
                  <a:gd name="T9" fmla="*/ 119897 h 582"/>
                  <a:gd name="T10" fmla="*/ 147979 w 563"/>
                  <a:gd name="T11" fmla="*/ 129979 h 582"/>
                  <a:gd name="T12" fmla="*/ 131015 w 563"/>
                  <a:gd name="T13" fmla="*/ 137180 h 582"/>
                  <a:gd name="T14" fmla="*/ 127406 w 563"/>
                  <a:gd name="T15" fmla="*/ 147261 h 582"/>
                  <a:gd name="T16" fmla="*/ 134264 w 563"/>
                  <a:gd name="T17" fmla="*/ 147261 h 582"/>
                  <a:gd name="T18" fmla="*/ 137512 w 563"/>
                  <a:gd name="T19" fmla="*/ 147261 h 582"/>
                  <a:gd name="T20" fmla="*/ 141121 w 563"/>
                  <a:gd name="T21" fmla="*/ 150862 h 582"/>
                  <a:gd name="T22" fmla="*/ 144730 w 563"/>
                  <a:gd name="T23" fmla="*/ 144021 h 582"/>
                  <a:gd name="T24" fmla="*/ 151588 w 563"/>
                  <a:gd name="T25" fmla="*/ 150862 h 582"/>
                  <a:gd name="T26" fmla="*/ 151588 w 563"/>
                  <a:gd name="T27" fmla="*/ 167784 h 582"/>
                  <a:gd name="T28" fmla="*/ 147979 w 563"/>
                  <a:gd name="T29" fmla="*/ 174625 h 582"/>
                  <a:gd name="T30" fmla="*/ 134264 w 563"/>
                  <a:gd name="T31" fmla="*/ 174625 h 582"/>
                  <a:gd name="T32" fmla="*/ 137512 w 563"/>
                  <a:gd name="T33" fmla="*/ 178226 h 582"/>
                  <a:gd name="T34" fmla="*/ 137512 w 563"/>
                  <a:gd name="T35" fmla="*/ 181466 h 582"/>
                  <a:gd name="T36" fmla="*/ 134264 w 563"/>
                  <a:gd name="T37" fmla="*/ 188307 h 582"/>
                  <a:gd name="T38" fmla="*/ 116939 w 563"/>
                  <a:gd name="T39" fmla="*/ 188307 h 582"/>
                  <a:gd name="T40" fmla="*/ 120548 w 563"/>
                  <a:gd name="T41" fmla="*/ 201989 h 582"/>
                  <a:gd name="T42" fmla="*/ 116939 w 563"/>
                  <a:gd name="T43" fmla="*/ 198748 h 582"/>
                  <a:gd name="T44" fmla="*/ 116939 w 563"/>
                  <a:gd name="T45" fmla="*/ 191907 h 582"/>
                  <a:gd name="T46" fmla="*/ 113691 w 563"/>
                  <a:gd name="T47" fmla="*/ 198748 h 582"/>
                  <a:gd name="T48" fmla="*/ 106833 w 563"/>
                  <a:gd name="T49" fmla="*/ 195508 h 582"/>
                  <a:gd name="T50" fmla="*/ 93118 w 563"/>
                  <a:gd name="T51" fmla="*/ 185066 h 582"/>
                  <a:gd name="T52" fmla="*/ 86261 w 563"/>
                  <a:gd name="T53" fmla="*/ 191907 h 582"/>
                  <a:gd name="T54" fmla="*/ 79403 w 563"/>
                  <a:gd name="T55" fmla="*/ 201989 h 582"/>
                  <a:gd name="T56" fmla="*/ 58831 w 563"/>
                  <a:gd name="T57" fmla="*/ 198748 h 582"/>
                  <a:gd name="T58" fmla="*/ 37897 w 563"/>
                  <a:gd name="T59" fmla="*/ 201989 h 582"/>
                  <a:gd name="T60" fmla="*/ 27791 w 563"/>
                  <a:gd name="T61" fmla="*/ 188307 h 582"/>
                  <a:gd name="T62" fmla="*/ 14076 w 563"/>
                  <a:gd name="T63" fmla="*/ 164544 h 582"/>
                  <a:gd name="T64" fmla="*/ 17324 w 563"/>
                  <a:gd name="T65" fmla="*/ 154102 h 582"/>
                  <a:gd name="T66" fmla="*/ 17324 w 563"/>
                  <a:gd name="T67" fmla="*/ 140420 h 582"/>
                  <a:gd name="T68" fmla="*/ 10467 w 563"/>
                  <a:gd name="T69" fmla="*/ 133579 h 582"/>
                  <a:gd name="T70" fmla="*/ 3609 w 563"/>
                  <a:gd name="T71" fmla="*/ 144021 h 582"/>
                  <a:gd name="T72" fmla="*/ 3609 w 563"/>
                  <a:gd name="T73" fmla="*/ 137180 h 582"/>
                  <a:gd name="T74" fmla="*/ 3609 w 563"/>
                  <a:gd name="T75" fmla="*/ 123498 h 582"/>
                  <a:gd name="T76" fmla="*/ 17324 w 563"/>
                  <a:gd name="T77" fmla="*/ 113056 h 582"/>
                  <a:gd name="T78" fmla="*/ 20934 w 563"/>
                  <a:gd name="T79" fmla="*/ 109816 h 582"/>
                  <a:gd name="T80" fmla="*/ 37897 w 563"/>
                  <a:gd name="T81" fmla="*/ 92533 h 582"/>
                  <a:gd name="T82" fmla="*/ 37897 w 563"/>
                  <a:gd name="T83" fmla="*/ 85692 h 582"/>
                  <a:gd name="T84" fmla="*/ 34649 w 563"/>
                  <a:gd name="T85" fmla="*/ 75251 h 582"/>
                  <a:gd name="T86" fmla="*/ 24182 w 563"/>
                  <a:gd name="T87" fmla="*/ 64809 h 582"/>
                  <a:gd name="T88" fmla="*/ 20934 w 563"/>
                  <a:gd name="T89" fmla="*/ 58328 h 582"/>
                  <a:gd name="T90" fmla="*/ 24182 w 563"/>
                  <a:gd name="T91" fmla="*/ 41046 h 582"/>
                  <a:gd name="T92" fmla="*/ 27791 w 563"/>
                  <a:gd name="T93" fmla="*/ 37445 h 582"/>
                  <a:gd name="T94" fmla="*/ 41506 w 563"/>
                  <a:gd name="T95" fmla="*/ 27364 h 582"/>
                  <a:gd name="T96" fmla="*/ 41506 w 563"/>
                  <a:gd name="T97" fmla="*/ 20523 h 582"/>
                  <a:gd name="T98" fmla="*/ 55221 w 563"/>
                  <a:gd name="T99" fmla="*/ 10081 h 582"/>
                  <a:gd name="T100" fmla="*/ 89509 w 563"/>
                  <a:gd name="T101" fmla="*/ 10081 h 582"/>
                  <a:gd name="T102" fmla="*/ 93118 w 563"/>
                  <a:gd name="T103" fmla="*/ 13682 h 582"/>
                  <a:gd name="T104" fmla="*/ 131015 w 563"/>
                  <a:gd name="T105" fmla="*/ 0 h 582"/>
                  <a:gd name="T106" fmla="*/ 141121 w 563"/>
                  <a:gd name="T107" fmla="*/ 0 h 582"/>
                  <a:gd name="T108" fmla="*/ 147979 w 563"/>
                  <a:gd name="T109" fmla="*/ 13682 h 582"/>
                  <a:gd name="T110" fmla="*/ 147979 w 563"/>
                  <a:gd name="T111" fmla="*/ 23763 h 582"/>
                  <a:gd name="T112" fmla="*/ 175409 w 563"/>
                  <a:gd name="T113" fmla="*/ 54728 h 58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63" h="582">
                    <a:moveTo>
                      <a:pt x="544" y="247"/>
                    </a:moveTo>
                    <a:lnTo>
                      <a:pt x="562" y="247"/>
                    </a:lnTo>
                    <a:lnTo>
                      <a:pt x="553" y="257"/>
                    </a:lnTo>
                    <a:lnTo>
                      <a:pt x="544" y="266"/>
                    </a:lnTo>
                    <a:lnTo>
                      <a:pt x="534" y="266"/>
                    </a:lnTo>
                    <a:lnTo>
                      <a:pt x="515" y="276"/>
                    </a:lnTo>
                    <a:lnTo>
                      <a:pt x="505" y="276"/>
                    </a:lnTo>
                    <a:lnTo>
                      <a:pt x="505" y="285"/>
                    </a:lnTo>
                    <a:lnTo>
                      <a:pt x="486" y="285"/>
                    </a:lnTo>
                    <a:lnTo>
                      <a:pt x="477" y="295"/>
                    </a:lnTo>
                    <a:lnTo>
                      <a:pt x="477" y="285"/>
                    </a:lnTo>
                    <a:lnTo>
                      <a:pt x="477" y="276"/>
                    </a:lnTo>
                    <a:lnTo>
                      <a:pt x="467" y="285"/>
                    </a:lnTo>
                    <a:lnTo>
                      <a:pt x="467" y="295"/>
                    </a:lnTo>
                    <a:lnTo>
                      <a:pt x="458" y="295"/>
                    </a:lnTo>
                    <a:lnTo>
                      <a:pt x="458" y="305"/>
                    </a:lnTo>
                    <a:lnTo>
                      <a:pt x="467" y="305"/>
                    </a:lnTo>
                    <a:lnTo>
                      <a:pt x="458" y="314"/>
                    </a:lnTo>
                    <a:lnTo>
                      <a:pt x="467" y="323"/>
                    </a:lnTo>
                    <a:lnTo>
                      <a:pt x="467" y="333"/>
                    </a:lnTo>
                    <a:lnTo>
                      <a:pt x="458" y="333"/>
                    </a:lnTo>
                    <a:lnTo>
                      <a:pt x="448" y="333"/>
                    </a:lnTo>
                    <a:lnTo>
                      <a:pt x="439" y="333"/>
                    </a:lnTo>
                    <a:lnTo>
                      <a:pt x="429" y="333"/>
                    </a:lnTo>
                    <a:lnTo>
                      <a:pt x="420" y="352"/>
                    </a:lnTo>
                    <a:lnTo>
                      <a:pt x="410" y="352"/>
                    </a:lnTo>
                    <a:lnTo>
                      <a:pt x="410" y="361"/>
                    </a:lnTo>
                    <a:lnTo>
                      <a:pt x="401" y="371"/>
                    </a:lnTo>
                    <a:lnTo>
                      <a:pt x="391" y="371"/>
                    </a:lnTo>
                    <a:lnTo>
                      <a:pt x="391" y="381"/>
                    </a:lnTo>
                    <a:lnTo>
                      <a:pt x="381" y="381"/>
                    </a:lnTo>
                    <a:lnTo>
                      <a:pt x="363" y="381"/>
                    </a:lnTo>
                    <a:lnTo>
                      <a:pt x="353" y="381"/>
                    </a:lnTo>
                    <a:lnTo>
                      <a:pt x="353" y="390"/>
                    </a:lnTo>
                    <a:lnTo>
                      <a:pt x="353" y="400"/>
                    </a:lnTo>
                    <a:lnTo>
                      <a:pt x="353" y="409"/>
                    </a:lnTo>
                    <a:lnTo>
                      <a:pt x="343" y="419"/>
                    </a:lnTo>
                    <a:lnTo>
                      <a:pt x="353" y="419"/>
                    </a:lnTo>
                    <a:lnTo>
                      <a:pt x="363" y="419"/>
                    </a:lnTo>
                    <a:lnTo>
                      <a:pt x="372" y="419"/>
                    </a:lnTo>
                    <a:lnTo>
                      <a:pt x="372" y="409"/>
                    </a:lnTo>
                    <a:lnTo>
                      <a:pt x="372" y="400"/>
                    </a:lnTo>
                    <a:lnTo>
                      <a:pt x="381" y="400"/>
                    </a:lnTo>
                    <a:lnTo>
                      <a:pt x="381" y="409"/>
                    </a:lnTo>
                    <a:lnTo>
                      <a:pt x="381" y="419"/>
                    </a:lnTo>
                    <a:lnTo>
                      <a:pt x="391" y="419"/>
                    </a:lnTo>
                    <a:lnTo>
                      <a:pt x="391" y="409"/>
                    </a:lnTo>
                    <a:lnTo>
                      <a:pt x="391" y="400"/>
                    </a:lnTo>
                    <a:lnTo>
                      <a:pt x="401" y="400"/>
                    </a:lnTo>
                    <a:lnTo>
                      <a:pt x="410" y="409"/>
                    </a:lnTo>
                    <a:lnTo>
                      <a:pt x="420" y="409"/>
                    </a:lnTo>
                    <a:lnTo>
                      <a:pt x="420" y="419"/>
                    </a:lnTo>
                    <a:lnTo>
                      <a:pt x="410" y="419"/>
                    </a:lnTo>
                    <a:lnTo>
                      <a:pt x="410" y="428"/>
                    </a:lnTo>
                    <a:lnTo>
                      <a:pt x="410" y="438"/>
                    </a:lnTo>
                    <a:lnTo>
                      <a:pt x="420" y="447"/>
                    </a:lnTo>
                    <a:lnTo>
                      <a:pt x="420" y="466"/>
                    </a:lnTo>
                    <a:lnTo>
                      <a:pt x="410" y="466"/>
                    </a:lnTo>
                    <a:lnTo>
                      <a:pt x="410" y="476"/>
                    </a:lnTo>
                    <a:lnTo>
                      <a:pt x="410" y="485"/>
                    </a:lnTo>
                    <a:lnTo>
                      <a:pt x="401" y="485"/>
                    </a:lnTo>
                    <a:lnTo>
                      <a:pt x="401" y="476"/>
                    </a:lnTo>
                    <a:lnTo>
                      <a:pt x="372" y="485"/>
                    </a:lnTo>
                    <a:lnTo>
                      <a:pt x="372" y="495"/>
                    </a:lnTo>
                    <a:lnTo>
                      <a:pt x="381" y="495"/>
                    </a:lnTo>
                    <a:lnTo>
                      <a:pt x="381" y="504"/>
                    </a:lnTo>
                    <a:lnTo>
                      <a:pt x="391" y="504"/>
                    </a:lnTo>
                    <a:lnTo>
                      <a:pt x="391" y="514"/>
                    </a:lnTo>
                    <a:lnTo>
                      <a:pt x="381" y="514"/>
                    </a:lnTo>
                    <a:lnTo>
                      <a:pt x="381" y="523"/>
                    </a:lnTo>
                    <a:lnTo>
                      <a:pt x="372" y="523"/>
                    </a:lnTo>
                    <a:lnTo>
                      <a:pt x="363" y="523"/>
                    </a:lnTo>
                    <a:lnTo>
                      <a:pt x="343" y="523"/>
                    </a:lnTo>
                    <a:lnTo>
                      <a:pt x="334" y="514"/>
                    </a:lnTo>
                    <a:lnTo>
                      <a:pt x="334" y="523"/>
                    </a:lnTo>
                    <a:lnTo>
                      <a:pt x="324" y="523"/>
                    </a:lnTo>
                    <a:lnTo>
                      <a:pt x="324" y="533"/>
                    </a:lnTo>
                    <a:lnTo>
                      <a:pt x="324" y="552"/>
                    </a:lnTo>
                    <a:lnTo>
                      <a:pt x="334" y="561"/>
                    </a:lnTo>
                    <a:lnTo>
                      <a:pt x="324" y="561"/>
                    </a:lnTo>
                    <a:lnTo>
                      <a:pt x="324" y="552"/>
                    </a:lnTo>
                    <a:lnTo>
                      <a:pt x="324" y="543"/>
                    </a:lnTo>
                    <a:lnTo>
                      <a:pt x="324" y="533"/>
                    </a:lnTo>
                    <a:lnTo>
                      <a:pt x="315" y="533"/>
                    </a:lnTo>
                    <a:lnTo>
                      <a:pt x="315" y="543"/>
                    </a:lnTo>
                    <a:lnTo>
                      <a:pt x="315" y="552"/>
                    </a:lnTo>
                    <a:lnTo>
                      <a:pt x="305" y="552"/>
                    </a:lnTo>
                    <a:lnTo>
                      <a:pt x="305" y="543"/>
                    </a:lnTo>
                    <a:lnTo>
                      <a:pt x="296" y="543"/>
                    </a:lnTo>
                    <a:lnTo>
                      <a:pt x="286" y="543"/>
                    </a:lnTo>
                    <a:lnTo>
                      <a:pt x="277" y="543"/>
                    </a:lnTo>
                    <a:lnTo>
                      <a:pt x="258" y="523"/>
                    </a:lnTo>
                    <a:lnTo>
                      <a:pt x="258" y="514"/>
                    </a:lnTo>
                    <a:lnTo>
                      <a:pt x="248" y="514"/>
                    </a:lnTo>
                    <a:lnTo>
                      <a:pt x="248" y="523"/>
                    </a:lnTo>
                    <a:lnTo>
                      <a:pt x="239" y="523"/>
                    </a:lnTo>
                    <a:lnTo>
                      <a:pt x="239" y="533"/>
                    </a:lnTo>
                    <a:lnTo>
                      <a:pt x="229" y="533"/>
                    </a:lnTo>
                    <a:lnTo>
                      <a:pt x="229" y="543"/>
                    </a:lnTo>
                    <a:lnTo>
                      <a:pt x="229" y="552"/>
                    </a:lnTo>
                    <a:lnTo>
                      <a:pt x="220" y="561"/>
                    </a:lnTo>
                    <a:lnTo>
                      <a:pt x="210" y="561"/>
                    </a:lnTo>
                    <a:lnTo>
                      <a:pt x="191" y="571"/>
                    </a:lnTo>
                    <a:lnTo>
                      <a:pt x="181" y="581"/>
                    </a:lnTo>
                    <a:lnTo>
                      <a:pt x="172" y="571"/>
                    </a:lnTo>
                    <a:lnTo>
                      <a:pt x="163" y="561"/>
                    </a:lnTo>
                    <a:lnTo>
                      <a:pt x="163" y="552"/>
                    </a:lnTo>
                    <a:lnTo>
                      <a:pt x="153" y="552"/>
                    </a:lnTo>
                    <a:lnTo>
                      <a:pt x="143" y="552"/>
                    </a:lnTo>
                    <a:lnTo>
                      <a:pt x="134" y="552"/>
                    </a:lnTo>
                    <a:lnTo>
                      <a:pt x="124" y="561"/>
                    </a:lnTo>
                    <a:lnTo>
                      <a:pt x="115" y="561"/>
                    </a:lnTo>
                    <a:lnTo>
                      <a:pt x="105" y="561"/>
                    </a:lnTo>
                    <a:lnTo>
                      <a:pt x="105" y="552"/>
                    </a:lnTo>
                    <a:lnTo>
                      <a:pt x="105" y="543"/>
                    </a:lnTo>
                    <a:lnTo>
                      <a:pt x="96" y="543"/>
                    </a:lnTo>
                    <a:lnTo>
                      <a:pt x="86" y="533"/>
                    </a:lnTo>
                    <a:lnTo>
                      <a:pt x="77" y="533"/>
                    </a:lnTo>
                    <a:lnTo>
                      <a:pt x="77" y="523"/>
                    </a:lnTo>
                    <a:lnTo>
                      <a:pt x="58" y="504"/>
                    </a:lnTo>
                    <a:lnTo>
                      <a:pt x="48" y="485"/>
                    </a:lnTo>
                    <a:lnTo>
                      <a:pt x="39" y="476"/>
                    </a:lnTo>
                    <a:lnTo>
                      <a:pt x="39" y="466"/>
                    </a:lnTo>
                    <a:lnTo>
                      <a:pt x="39" y="457"/>
                    </a:lnTo>
                    <a:lnTo>
                      <a:pt x="48" y="457"/>
                    </a:lnTo>
                    <a:lnTo>
                      <a:pt x="48" y="447"/>
                    </a:lnTo>
                    <a:lnTo>
                      <a:pt x="58" y="438"/>
                    </a:lnTo>
                    <a:lnTo>
                      <a:pt x="48" y="438"/>
                    </a:lnTo>
                    <a:lnTo>
                      <a:pt x="48" y="428"/>
                    </a:lnTo>
                    <a:lnTo>
                      <a:pt x="39" y="419"/>
                    </a:lnTo>
                    <a:lnTo>
                      <a:pt x="39" y="409"/>
                    </a:lnTo>
                    <a:lnTo>
                      <a:pt x="39" y="400"/>
                    </a:lnTo>
                    <a:lnTo>
                      <a:pt x="39" y="390"/>
                    </a:lnTo>
                    <a:lnTo>
                      <a:pt x="48" y="390"/>
                    </a:lnTo>
                    <a:lnTo>
                      <a:pt x="48" y="381"/>
                    </a:lnTo>
                    <a:lnTo>
                      <a:pt x="39" y="371"/>
                    </a:lnTo>
                    <a:lnTo>
                      <a:pt x="29" y="361"/>
                    </a:lnTo>
                    <a:lnTo>
                      <a:pt x="29" y="371"/>
                    </a:lnTo>
                    <a:lnTo>
                      <a:pt x="29" y="381"/>
                    </a:lnTo>
                    <a:lnTo>
                      <a:pt x="20" y="381"/>
                    </a:lnTo>
                    <a:lnTo>
                      <a:pt x="20" y="390"/>
                    </a:lnTo>
                    <a:lnTo>
                      <a:pt x="10" y="400"/>
                    </a:lnTo>
                    <a:lnTo>
                      <a:pt x="10" y="390"/>
                    </a:lnTo>
                    <a:lnTo>
                      <a:pt x="10" y="381"/>
                    </a:lnTo>
                    <a:lnTo>
                      <a:pt x="0" y="371"/>
                    </a:lnTo>
                    <a:lnTo>
                      <a:pt x="0" y="361"/>
                    </a:lnTo>
                    <a:lnTo>
                      <a:pt x="10" y="361"/>
                    </a:lnTo>
                    <a:lnTo>
                      <a:pt x="10" y="352"/>
                    </a:lnTo>
                    <a:lnTo>
                      <a:pt x="10" y="343"/>
                    </a:lnTo>
                    <a:lnTo>
                      <a:pt x="10" y="333"/>
                    </a:lnTo>
                    <a:lnTo>
                      <a:pt x="29" y="314"/>
                    </a:lnTo>
                    <a:lnTo>
                      <a:pt x="29" y="305"/>
                    </a:lnTo>
                    <a:lnTo>
                      <a:pt x="39" y="305"/>
                    </a:lnTo>
                    <a:lnTo>
                      <a:pt x="48" y="314"/>
                    </a:lnTo>
                    <a:lnTo>
                      <a:pt x="48" y="305"/>
                    </a:lnTo>
                    <a:lnTo>
                      <a:pt x="58" y="305"/>
                    </a:lnTo>
                    <a:lnTo>
                      <a:pt x="58" y="295"/>
                    </a:lnTo>
                    <a:lnTo>
                      <a:pt x="67" y="295"/>
                    </a:lnTo>
                    <a:lnTo>
                      <a:pt x="67" y="276"/>
                    </a:lnTo>
                    <a:lnTo>
                      <a:pt x="67" y="266"/>
                    </a:lnTo>
                    <a:lnTo>
                      <a:pt x="77" y="257"/>
                    </a:lnTo>
                    <a:lnTo>
                      <a:pt x="86" y="257"/>
                    </a:lnTo>
                    <a:lnTo>
                      <a:pt x="96" y="257"/>
                    </a:lnTo>
                    <a:lnTo>
                      <a:pt x="105" y="257"/>
                    </a:lnTo>
                    <a:lnTo>
                      <a:pt x="105" y="247"/>
                    </a:lnTo>
                    <a:lnTo>
                      <a:pt x="115" y="247"/>
                    </a:lnTo>
                    <a:lnTo>
                      <a:pt x="115" y="238"/>
                    </a:lnTo>
                    <a:lnTo>
                      <a:pt x="105" y="238"/>
                    </a:lnTo>
                    <a:lnTo>
                      <a:pt x="105" y="228"/>
                    </a:lnTo>
                    <a:lnTo>
                      <a:pt x="105" y="219"/>
                    </a:lnTo>
                    <a:lnTo>
                      <a:pt x="96" y="219"/>
                    </a:lnTo>
                    <a:lnTo>
                      <a:pt x="96" y="209"/>
                    </a:lnTo>
                    <a:lnTo>
                      <a:pt x="86" y="209"/>
                    </a:lnTo>
                    <a:lnTo>
                      <a:pt x="77" y="209"/>
                    </a:lnTo>
                    <a:lnTo>
                      <a:pt x="67" y="200"/>
                    </a:lnTo>
                    <a:lnTo>
                      <a:pt x="67" y="190"/>
                    </a:lnTo>
                    <a:lnTo>
                      <a:pt x="77" y="190"/>
                    </a:lnTo>
                    <a:lnTo>
                      <a:pt x="77" y="180"/>
                    </a:lnTo>
                    <a:lnTo>
                      <a:pt x="67" y="180"/>
                    </a:lnTo>
                    <a:lnTo>
                      <a:pt x="67" y="171"/>
                    </a:lnTo>
                    <a:lnTo>
                      <a:pt x="67" y="162"/>
                    </a:lnTo>
                    <a:lnTo>
                      <a:pt x="58" y="162"/>
                    </a:lnTo>
                    <a:lnTo>
                      <a:pt x="48" y="152"/>
                    </a:lnTo>
                    <a:lnTo>
                      <a:pt x="48" y="142"/>
                    </a:lnTo>
                    <a:lnTo>
                      <a:pt x="48" y="133"/>
                    </a:lnTo>
                    <a:lnTo>
                      <a:pt x="58" y="133"/>
                    </a:lnTo>
                    <a:lnTo>
                      <a:pt x="58" y="123"/>
                    </a:lnTo>
                    <a:lnTo>
                      <a:pt x="67" y="123"/>
                    </a:lnTo>
                    <a:lnTo>
                      <a:pt x="67" y="114"/>
                    </a:lnTo>
                    <a:lnTo>
                      <a:pt x="67" y="123"/>
                    </a:lnTo>
                    <a:lnTo>
                      <a:pt x="77" y="123"/>
                    </a:lnTo>
                    <a:lnTo>
                      <a:pt x="77" y="114"/>
                    </a:lnTo>
                    <a:lnTo>
                      <a:pt x="77" y="104"/>
                    </a:lnTo>
                    <a:lnTo>
                      <a:pt x="96" y="104"/>
                    </a:lnTo>
                    <a:lnTo>
                      <a:pt x="105" y="95"/>
                    </a:lnTo>
                    <a:lnTo>
                      <a:pt x="105" y="85"/>
                    </a:lnTo>
                    <a:lnTo>
                      <a:pt x="105" y="76"/>
                    </a:lnTo>
                    <a:lnTo>
                      <a:pt x="115" y="76"/>
                    </a:lnTo>
                    <a:lnTo>
                      <a:pt x="115" y="66"/>
                    </a:lnTo>
                    <a:lnTo>
                      <a:pt x="115" y="57"/>
                    </a:lnTo>
                    <a:lnTo>
                      <a:pt x="124" y="57"/>
                    </a:lnTo>
                    <a:lnTo>
                      <a:pt x="134" y="47"/>
                    </a:lnTo>
                    <a:lnTo>
                      <a:pt x="134" y="38"/>
                    </a:lnTo>
                    <a:lnTo>
                      <a:pt x="143" y="38"/>
                    </a:lnTo>
                    <a:lnTo>
                      <a:pt x="143" y="28"/>
                    </a:lnTo>
                    <a:lnTo>
                      <a:pt x="153" y="28"/>
                    </a:lnTo>
                    <a:lnTo>
                      <a:pt x="181" y="19"/>
                    </a:lnTo>
                    <a:lnTo>
                      <a:pt x="201" y="19"/>
                    </a:lnTo>
                    <a:lnTo>
                      <a:pt x="229" y="19"/>
                    </a:lnTo>
                    <a:lnTo>
                      <a:pt x="239" y="19"/>
                    </a:lnTo>
                    <a:lnTo>
                      <a:pt x="248" y="28"/>
                    </a:lnTo>
                    <a:lnTo>
                      <a:pt x="248" y="38"/>
                    </a:lnTo>
                    <a:lnTo>
                      <a:pt x="258" y="38"/>
                    </a:lnTo>
                    <a:lnTo>
                      <a:pt x="267" y="28"/>
                    </a:lnTo>
                    <a:lnTo>
                      <a:pt x="277" y="19"/>
                    </a:lnTo>
                    <a:lnTo>
                      <a:pt x="334" y="9"/>
                    </a:lnTo>
                    <a:lnTo>
                      <a:pt x="343" y="0"/>
                    </a:lnTo>
                    <a:lnTo>
                      <a:pt x="363" y="0"/>
                    </a:lnTo>
                    <a:lnTo>
                      <a:pt x="372" y="0"/>
                    </a:lnTo>
                    <a:lnTo>
                      <a:pt x="381" y="0"/>
                    </a:lnTo>
                    <a:lnTo>
                      <a:pt x="391" y="0"/>
                    </a:lnTo>
                    <a:lnTo>
                      <a:pt x="410" y="0"/>
                    </a:lnTo>
                    <a:lnTo>
                      <a:pt x="410" y="9"/>
                    </a:lnTo>
                    <a:lnTo>
                      <a:pt x="420" y="9"/>
                    </a:lnTo>
                    <a:lnTo>
                      <a:pt x="410" y="9"/>
                    </a:lnTo>
                    <a:lnTo>
                      <a:pt x="410" y="19"/>
                    </a:lnTo>
                    <a:lnTo>
                      <a:pt x="410" y="38"/>
                    </a:lnTo>
                    <a:lnTo>
                      <a:pt x="410" y="47"/>
                    </a:lnTo>
                    <a:lnTo>
                      <a:pt x="410" y="57"/>
                    </a:lnTo>
                    <a:lnTo>
                      <a:pt x="410" y="66"/>
                    </a:lnTo>
                    <a:lnTo>
                      <a:pt x="420" y="76"/>
                    </a:lnTo>
                    <a:lnTo>
                      <a:pt x="477" y="104"/>
                    </a:lnTo>
                    <a:lnTo>
                      <a:pt x="486" y="104"/>
                    </a:lnTo>
                    <a:lnTo>
                      <a:pt x="496" y="114"/>
                    </a:lnTo>
                    <a:lnTo>
                      <a:pt x="496" y="133"/>
                    </a:lnTo>
                    <a:lnTo>
                      <a:pt x="486" y="152"/>
                    </a:lnTo>
                    <a:lnTo>
                      <a:pt x="486" y="162"/>
                    </a:lnTo>
                    <a:lnTo>
                      <a:pt x="486" y="171"/>
                    </a:lnTo>
                    <a:lnTo>
                      <a:pt x="486" y="180"/>
                    </a:lnTo>
                    <a:lnTo>
                      <a:pt x="496" y="190"/>
                    </a:lnTo>
                    <a:lnTo>
                      <a:pt x="524" y="219"/>
                    </a:lnTo>
                    <a:lnTo>
                      <a:pt x="534" y="238"/>
                    </a:lnTo>
                    <a:lnTo>
                      <a:pt x="544" y="247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04" name="Freeform 47">
                <a:extLst>
                  <a:ext uri="{FF2B5EF4-FFF2-40B4-BE49-F238E27FC236}">
                    <a16:creationId xmlns:a16="http://schemas.microsoft.com/office/drawing/2014/main" id="{68F964F5-D974-5247-909C-7D18A5B2F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5250" y="6500813"/>
                <a:ext cx="815975" cy="620712"/>
              </a:xfrm>
              <a:custGeom>
                <a:avLst/>
                <a:gdLst>
                  <a:gd name="T0" fmla="*/ 250045 w 2268"/>
                  <a:gd name="T1" fmla="*/ 13674 h 1725"/>
                  <a:gd name="T2" fmla="*/ 267315 w 2268"/>
                  <a:gd name="T3" fmla="*/ 27347 h 1725"/>
                  <a:gd name="T4" fmla="*/ 263717 w 2268"/>
                  <a:gd name="T5" fmla="*/ 47858 h 1725"/>
                  <a:gd name="T6" fmla="*/ 287822 w 2268"/>
                  <a:gd name="T7" fmla="*/ 82042 h 1725"/>
                  <a:gd name="T8" fmla="*/ 308329 w 2268"/>
                  <a:gd name="T9" fmla="*/ 143933 h 1725"/>
                  <a:gd name="T10" fmla="*/ 342868 w 2268"/>
                  <a:gd name="T11" fmla="*/ 184954 h 1725"/>
                  <a:gd name="T12" fmla="*/ 366613 w 2268"/>
                  <a:gd name="T13" fmla="*/ 229573 h 1725"/>
                  <a:gd name="T14" fmla="*/ 380285 w 2268"/>
                  <a:gd name="T15" fmla="*/ 256921 h 1725"/>
                  <a:gd name="T16" fmla="*/ 373449 w 2268"/>
                  <a:gd name="T17" fmla="*/ 274193 h 1725"/>
                  <a:gd name="T18" fmla="*/ 383882 w 2268"/>
                  <a:gd name="T19" fmla="*/ 294703 h 1725"/>
                  <a:gd name="T20" fmla="*/ 404390 w 2268"/>
                  <a:gd name="T21" fmla="*/ 318812 h 1725"/>
                  <a:gd name="T22" fmla="*/ 435331 w 2268"/>
                  <a:gd name="T23" fmla="*/ 291105 h 1725"/>
                  <a:gd name="T24" fmla="*/ 449002 w 2268"/>
                  <a:gd name="T25" fmla="*/ 318812 h 1725"/>
                  <a:gd name="T26" fmla="*/ 424897 w 2268"/>
                  <a:gd name="T27" fmla="*/ 349398 h 1725"/>
                  <a:gd name="T28" fmla="*/ 449002 w 2268"/>
                  <a:gd name="T29" fmla="*/ 356235 h 1725"/>
                  <a:gd name="T30" fmla="*/ 455838 w 2268"/>
                  <a:gd name="T31" fmla="*/ 387180 h 1725"/>
                  <a:gd name="T32" fmla="*/ 449002 w 2268"/>
                  <a:gd name="T33" fmla="*/ 424963 h 1725"/>
                  <a:gd name="T34" fmla="*/ 462674 w 2268"/>
                  <a:gd name="T35" fmla="*/ 418126 h 1725"/>
                  <a:gd name="T36" fmla="*/ 490017 w 2268"/>
                  <a:gd name="T37" fmla="*/ 438636 h 1725"/>
                  <a:gd name="T38" fmla="*/ 524196 w 2268"/>
                  <a:gd name="T39" fmla="*/ 414528 h 1725"/>
                  <a:gd name="T40" fmla="*/ 558734 w 2268"/>
                  <a:gd name="T41" fmla="*/ 435038 h 1725"/>
                  <a:gd name="T42" fmla="*/ 589315 w 2268"/>
                  <a:gd name="T43" fmla="*/ 441875 h 1725"/>
                  <a:gd name="T44" fmla="*/ 609823 w 2268"/>
                  <a:gd name="T45" fmla="*/ 400854 h 1725"/>
                  <a:gd name="T46" fmla="*/ 630690 w 2268"/>
                  <a:gd name="T47" fmla="*/ 373507 h 1725"/>
                  <a:gd name="T48" fmla="*/ 654435 w 2268"/>
                  <a:gd name="T49" fmla="*/ 390419 h 1725"/>
                  <a:gd name="T50" fmla="*/ 699047 w 2268"/>
                  <a:gd name="T51" fmla="*/ 380344 h 1725"/>
                  <a:gd name="T52" fmla="*/ 733226 w 2268"/>
                  <a:gd name="T53" fmla="*/ 397256 h 1725"/>
                  <a:gd name="T54" fmla="*/ 705883 w 2268"/>
                  <a:gd name="T55" fmla="*/ 428201 h 1725"/>
                  <a:gd name="T56" fmla="*/ 740062 w 2268"/>
                  <a:gd name="T57" fmla="*/ 476059 h 1725"/>
                  <a:gd name="T58" fmla="*/ 767765 w 2268"/>
                  <a:gd name="T59" fmla="*/ 517440 h 1725"/>
                  <a:gd name="T60" fmla="*/ 801944 w 2268"/>
                  <a:gd name="T61" fmla="*/ 534352 h 1725"/>
                  <a:gd name="T62" fmla="*/ 788272 w 2268"/>
                  <a:gd name="T63" fmla="*/ 606679 h 1725"/>
                  <a:gd name="T64" fmla="*/ 681778 w 2268"/>
                  <a:gd name="T65" fmla="*/ 585808 h 1725"/>
                  <a:gd name="T66" fmla="*/ 637166 w 2268"/>
                  <a:gd name="T67" fmla="*/ 616754 h 1725"/>
                  <a:gd name="T68" fmla="*/ 620256 w 2268"/>
                  <a:gd name="T69" fmla="*/ 599482 h 1725"/>
                  <a:gd name="T70" fmla="*/ 568808 w 2268"/>
                  <a:gd name="T71" fmla="*/ 565298 h 1725"/>
                  <a:gd name="T72" fmla="*/ 558734 w 2268"/>
                  <a:gd name="T73" fmla="*/ 520678 h 1725"/>
                  <a:gd name="T74" fmla="*/ 524196 w 2268"/>
                  <a:gd name="T75" fmla="*/ 513842 h 1725"/>
                  <a:gd name="T76" fmla="*/ 486419 w 2268"/>
                  <a:gd name="T77" fmla="*/ 531114 h 1725"/>
                  <a:gd name="T78" fmla="*/ 455838 w 2268"/>
                  <a:gd name="T79" fmla="*/ 500168 h 1725"/>
                  <a:gd name="T80" fmla="*/ 404390 w 2268"/>
                  <a:gd name="T81" fmla="*/ 490093 h 1725"/>
                  <a:gd name="T82" fmla="*/ 356539 w 2268"/>
                  <a:gd name="T83" fmla="*/ 531114 h 1725"/>
                  <a:gd name="T84" fmla="*/ 294658 w 2268"/>
                  <a:gd name="T85" fmla="*/ 493331 h 1725"/>
                  <a:gd name="T86" fmla="*/ 256881 w 2268"/>
                  <a:gd name="T87" fmla="*/ 459147 h 1725"/>
                  <a:gd name="T88" fmla="*/ 256881 w 2268"/>
                  <a:gd name="T89" fmla="*/ 503766 h 1725"/>
                  <a:gd name="T90" fmla="*/ 239971 w 2268"/>
                  <a:gd name="T91" fmla="*/ 486494 h 1725"/>
                  <a:gd name="T92" fmla="*/ 229538 w 2268"/>
                  <a:gd name="T93" fmla="*/ 438636 h 1725"/>
                  <a:gd name="T94" fmla="*/ 198597 w 2268"/>
                  <a:gd name="T95" fmla="*/ 400854 h 1725"/>
                  <a:gd name="T96" fmla="*/ 171254 w 2268"/>
                  <a:gd name="T97" fmla="*/ 366670 h 1725"/>
                  <a:gd name="T98" fmla="*/ 133837 w 2268"/>
                  <a:gd name="T99" fmla="*/ 359833 h 1725"/>
                  <a:gd name="T100" fmla="*/ 106134 w 2268"/>
                  <a:gd name="T101" fmla="*/ 318812 h 1725"/>
                  <a:gd name="T102" fmla="*/ 68717 w 2268"/>
                  <a:gd name="T103" fmla="*/ 332486 h 1725"/>
                  <a:gd name="T104" fmla="*/ 30941 w 2268"/>
                  <a:gd name="T105" fmla="*/ 328887 h 1725"/>
                  <a:gd name="T106" fmla="*/ 10434 w 2268"/>
                  <a:gd name="T107" fmla="*/ 294703 h 1725"/>
                  <a:gd name="T108" fmla="*/ 61522 w 2268"/>
                  <a:gd name="T109" fmla="*/ 253682 h 1725"/>
                  <a:gd name="T110" fmla="*/ 82389 w 2268"/>
                  <a:gd name="T111" fmla="*/ 209063 h 1725"/>
                  <a:gd name="T112" fmla="*/ 102896 w 2268"/>
                  <a:gd name="T113" fmla="*/ 191791 h 1725"/>
                  <a:gd name="T114" fmla="*/ 133837 w 2268"/>
                  <a:gd name="T115" fmla="*/ 160845 h 1725"/>
                  <a:gd name="T116" fmla="*/ 154344 w 2268"/>
                  <a:gd name="T117" fmla="*/ 137096 h 1725"/>
                  <a:gd name="T118" fmla="*/ 164418 w 2268"/>
                  <a:gd name="T119" fmla="*/ 106151 h 1725"/>
                  <a:gd name="T120" fmla="*/ 181688 w 2268"/>
                  <a:gd name="T121" fmla="*/ 78803 h 1725"/>
                  <a:gd name="T122" fmla="*/ 209031 w 2268"/>
                  <a:gd name="T123" fmla="*/ 30946 h 1725"/>
                  <a:gd name="T124" fmla="*/ 205793 w 2268"/>
                  <a:gd name="T125" fmla="*/ 0 h 17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268" h="1725">
                    <a:moveTo>
                      <a:pt x="476" y="342"/>
                    </a:moveTo>
                    <a:lnTo>
                      <a:pt x="476" y="333"/>
                    </a:lnTo>
                    <a:lnTo>
                      <a:pt x="486" y="333"/>
                    </a:lnTo>
                    <a:lnTo>
                      <a:pt x="486" y="324"/>
                    </a:lnTo>
                    <a:lnTo>
                      <a:pt x="476" y="324"/>
                    </a:lnTo>
                    <a:lnTo>
                      <a:pt x="476" y="314"/>
                    </a:lnTo>
                    <a:lnTo>
                      <a:pt x="476" y="324"/>
                    </a:lnTo>
                    <a:lnTo>
                      <a:pt x="467" y="333"/>
                    </a:lnTo>
                    <a:lnTo>
                      <a:pt x="476" y="333"/>
                    </a:lnTo>
                    <a:lnTo>
                      <a:pt x="476" y="342"/>
                    </a:lnTo>
                    <a:close/>
                    <a:moveTo>
                      <a:pt x="648" y="9"/>
                    </a:moveTo>
                    <a:lnTo>
                      <a:pt x="657" y="9"/>
                    </a:lnTo>
                    <a:lnTo>
                      <a:pt x="676" y="19"/>
                    </a:lnTo>
                    <a:lnTo>
                      <a:pt x="695" y="38"/>
                    </a:lnTo>
                    <a:lnTo>
                      <a:pt x="705" y="38"/>
                    </a:lnTo>
                    <a:lnTo>
                      <a:pt x="705" y="47"/>
                    </a:lnTo>
                    <a:lnTo>
                      <a:pt x="695" y="47"/>
                    </a:lnTo>
                    <a:lnTo>
                      <a:pt x="695" y="57"/>
                    </a:lnTo>
                    <a:lnTo>
                      <a:pt x="705" y="57"/>
                    </a:lnTo>
                    <a:lnTo>
                      <a:pt x="714" y="57"/>
                    </a:lnTo>
                    <a:lnTo>
                      <a:pt x="724" y="57"/>
                    </a:lnTo>
                    <a:lnTo>
                      <a:pt x="724" y="47"/>
                    </a:lnTo>
                    <a:lnTo>
                      <a:pt x="724" y="38"/>
                    </a:lnTo>
                    <a:lnTo>
                      <a:pt x="733" y="38"/>
                    </a:lnTo>
                    <a:lnTo>
                      <a:pt x="743" y="47"/>
                    </a:lnTo>
                    <a:lnTo>
                      <a:pt x="743" y="57"/>
                    </a:lnTo>
                    <a:lnTo>
                      <a:pt x="743" y="66"/>
                    </a:lnTo>
                    <a:lnTo>
                      <a:pt x="743" y="76"/>
                    </a:lnTo>
                    <a:lnTo>
                      <a:pt x="733" y="76"/>
                    </a:lnTo>
                    <a:lnTo>
                      <a:pt x="724" y="76"/>
                    </a:lnTo>
                    <a:lnTo>
                      <a:pt x="714" y="76"/>
                    </a:lnTo>
                    <a:lnTo>
                      <a:pt x="705" y="76"/>
                    </a:lnTo>
                    <a:lnTo>
                      <a:pt x="705" y="86"/>
                    </a:lnTo>
                    <a:lnTo>
                      <a:pt x="705" y="104"/>
                    </a:lnTo>
                    <a:lnTo>
                      <a:pt x="714" y="104"/>
                    </a:lnTo>
                    <a:lnTo>
                      <a:pt x="714" y="114"/>
                    </a:lnTo>
                    <a:lnTo>
                      <a:pt x="724" y="114"/>
                    </a:lnTo>
                    <a:lnTo>
                      <a:pt x="724" y="124"/>
                    </a:lnTo>
                    <a:lnTo>
                      <a:pt x="714" y="124"/>
                    </a:lnTo>
                    <a:lnTo>
                      <a:pt x="714" y="133"/>
                    </a:lnTo>
                    <a:lnTo>
                      <a:pt x="724" y="133"/>
                    </a:lnTo>
                    <a:lnTo>
                      <a:pt x="733" y="133"/>
                    </a:lnTo>
                    <a:lnTo>
                      <a:pt x="743" y="133"/>
                    </a:lnTo>
                    <a:lnTo>
                      <a:pt x="743" y="143"/>
                    </a:lnTo>
                    <a:lnTo>
                      <a:pt x="753" y="143"/>
                    </a:lnTo>
                    <a:lnTo>
                      <a:pt x="753" y="152"/>
                    </a:lnTo>
                    <a:lnTo>
                      <a:pt x="753" y="162"/>
                    </a:lnTo>
                    <a:lnTo>
                      <a:pt x="762" y="171"/>
                    </a:lnTo>
                    <a:lnTo>
                      <a:pt x="762" y="181"/>
                    </a:lnTo>
                    <a:lnTo>
                      <a:pt x="762" y="190"/>
                    </a:lnTo>
                    <a:lnTo>
                      <a:pt x="771" y="190"/>
                    </a:lnTo>
                    <a:lnTo>
                      <a:pt x="771" y="181"/>
                    </a:lnTo>
                    <a:lnTo>
                      <a:pt x="781" y="171"/>
                    </a:lnTo>
                    <a:lnTo>
                      <a:pt x="791" y="171"/>
                    </a:lnTo>
                    <a:lnTo>
                      <a:pt x="800" y="171"/>
                    </a:lnTo>
                    <a:lnTo>
                      <a:pt x="800" y="228"/>
                    </a:lnTo>
                    <a:lnTo>
                      <a:pt x="800" y="238"/>
                    </a:lnTo>
                    <a:lnTo>
                      <a:pt x="800" y="247"/>
                    </a:lnTo>
                    <a:lnTo>
                      <a:pt x="800" y="266"/>
                    </a:lnTo>
                    <a:lnTo>
                      <a:pt x="800" y="276"/>
                    </a:lnTo>
                    <a:lnTo>
                      <a:pt x="800" y="285"/>
                    </a:lnTo>
                    <a:lnTo>
                      <a:pt x="810" y="285"/>
                    </a:lnTo>
                    <a:lnTo>
                      <a:pt x="829" y="304"/>
                    </a:lnTo>
                    <a:lnTo>
                      <a:pt x="829" y="314"/>
                    </a:lnTo>
                    <a:lnTo>
                      <a:pt x="838" y="324"/>
                    </a:lnTo>
                    <a:lnTo>
                      <a:pt x="848" y="362"/>
                    </a:lnTo>
                    <a:lnTo>
                      <a:pt x="848" y="381"/>
                    </a:lnTo>
                    <a:lnTo>
                      <a:pt x="848" y="390"/>
                    </a:lnTo>
                    <a:lnTo>
                      <a:pt x="857" y="390"/>
                    </a:lnTo>
                    <a:lnTo>
                      <a:pt x="857" y="400"/>
                    </a:lnTo>
                    <a:lnTo>
                      <a:pt x="857" y="409"/>
                    </a:lnTo>
                    <a:lnTo>
                      <a:pt x="857" y="419"/>
                    </a:lnTo>
                    <a:lnTo>
                      <a:pt x="876" y="438"/>
                    </a:lnTo>
                    <a:lnTo>
                      <a:pt x="886" y="447"/>
                    </a:lnTo>
                    <a:lnTo>
                      <a:pt x="886" y="438"/>
                    </a:lnTo>
                    <a:lnTo>
                      <a:pt x="895" y="438"/>
                    </a:lnTo>
                    <a:lnTo>
                      <a:pt x="905" y="438"/>
                    </a:lnTo>
                    <a:lnTo>
                      <a:pt x="943" y="466"/>
                    </a:lnTo>
                    <a:lnTo>
                      <a:pt x="943" y="476"/>
                    </a:lnTo>
                    <a:lnTo>
                      <a:pt x="943" y="485"/>
                    </a:lnTo>
                    <a:lnTo>
                      <a:pt x="943" y="495"/>
                    </a:lnTo>
                    <a:lnTo>
                      <a:pt x="943" y="505"/>
                    </a:lnTo>
                    <a:lnTo>
                      <a:pt x="953" y="505"/>
                    </a:lnTo>
                    <a:lnTo>
                      <a:pt x="953" y="514"/>
                    </a:lnTo>
                    <a:lnTo>
                      <a:pt x="962" y="514"/>
                    </a:lnTo>
                    <a:lnTo>
                      <a:pt x="981" y="514"/>
                    </a:lnTo>
                    <a:lnTo>
                      <a:pt x="991" y="514"/>
                    </a:lnTo>
                    <a:lnTo>
                      <a:pt x="1000" y="514"/>
                    </a:lnTo>
                    <a:lnTo>
                      <a:pt x="1000" y="523"/>
                    </a:lnTo>
                    <a:lnTo>
                      <a:pt x="1010" y="533"/>
                    </a:lnTo>
                    <a:lnTo>
                      <a:pt x="1010" y="543"/>
                    </a:lnTo>
                    <a:lnTo>
                      <a:pt x="1010" y="552"/>
                    </a:lnTo>
                    <a:lnTo>
                      <a:pt x="1010" y="562"/>
                    </a:lnTo>
                    <a:lnTo>
                      <a:pt x="1010" y="581"/>
                    </a:lnTo>
                    <a:lnTo>
                      <a:pt x="1010" y="609"/>
                    </a:lnTo>
                    <a:lnTo>
                      <a:pt x="1010" y="619"/>
                    </a:lnTo>
                    <a:lnTo>
                      <a:pt x="1019" y="619"/>
                    </a:lnTo>
                    <a:lnTo>
                      <a:pt x="1019" y="638"/>
                    </a:lnTo>
                    <a:lnTo>
                      <a:pt x="1019" y="657"/>
                    </a:lnTo>
                    <a:lnTo>
                      <a:pt x="1019" y="666"/>
                    </a:lnTo>
                    <a:lnTo>
                      <a:pt x="1019" y="676"/>
                    </a:lnTo>
                    <a:lnTo>
                      <a:pt x="1019" y="685"/>
                    </a:lnTo>
                    <a:lnTo>
                      <a:pt x="1029" y="685"/>
                    </a:lnTo>
                    <a:lnTo>
                      <a:pt x="1038" y="685"/>
                    </a:lnTo>
                    <a:lnTo>
                      <a:pt x="1048" y="685"/>
                    </a:lnTo>
                    <a:lnTo>
                      <a:pt x="1048" y="676"/>
                    </a:lnTo>
                    <a:lnTo>
                      <a:pt x="1067" y="685"/>
                    </a:lnTo>
                    <a:lnTo>
                      <a:pt x="1076" y="695"/>
                    </a:lnTo>
                    <a:lnTo>
                      <a:pt x="1076" y="705"/>
                    </a:lnTo>
                    <a:lnTo>
                      <a:pt x="1076" y="714"/>
                    </a:lnTo>
                    <a:lnTo>
                      <a:pt x="1067" y="714"/>
                    </a:lnTo>
                    <a:lnTo>
                      <a:pt x="1057" y="714"/>
                    </a:lnTo>
                    <a:lnTo>
                      <a:pt x="1057" y="723"/>
                    </a:lnTo>
                    <a:lnTo>
                      <a:pt x="1067" y="733"/>
                    </a:lnTo>
                    <a:lnTo>
                      <a:pt x="1067" y="743"/>
                    </a:lnTo>
                    <a:lnTo>
                      <a:pt x="1057" y="743"/>
                    </a:lnTo>
                    <a:lnTo>
                      <a:pt x="1048" y="743"/>
                    </a:lnTo>
                    <a:lnTo>
                      <a:pt x="1048" y="733"/>
                    </a:lnTo>
                    <a:lnTo>
                      <a:pt x="1048" y="723"/>
                    </a:lnTo>
                    <a:lnTo>
                      <a:pt x="1038" y="723"/>
                    </a:lnTo>
                    <a:lnTo>
                      <a:pt x="1038" y="733"/>
                    </a:lnTo>
                    <a:lnTo>
                      <a:pt x="1038" y="743"/>
                    </a:lnTo>
                    <a:lnTo>
                      <a:pt x="1029" y="743"/>
                    </a:lnTo>
                    <a:lnTo>
                      <a:pt x="1029" y="752"/>
                    </a:lnTo>
                    <a:lnTo>
                      <a:pt x="1029" y="762"/>
                    </a:lnTo>
                    <a:lnTo>
                      <a:pt x="1038" y="762"/>
                    </a:lnTo>
                    <a:lnTo>
                      <a:pt x="1048" y="762"/>
                    </a:lnTo>
                    <a:lnTo>
                      <a:pt x="1057" y="752"/>
                    </a:lnTo>
                    <a:lnTo>
                      <a:pt x="1057" y="762"/>
                    </a:lnTo>
                    <a:lnTo>
                      <a:pt x="1067" y="762"/>
                    </a:lnTo>
                    <a:lnTo>
                      <a:pt x="1067" y="771"/>
                    </a:lnTo>
                    <a:lnTo>
                      <a:pt x="1067" y="781"/>
                    </a:lnTo>
                    <a:lnTo>
                      <a:pt x="1076" y="781"/>
                    </a:lnTo>
                    <a:lnTo>
                      <a:pt x="1076" y="790"/>
                    </a:lnTo>
                    <a:lnTo>
                      <a:pt x="1086" y="790"/>
                    </a:lnTo>
                    <a:lnTo>
                      <a:pt x="1076" y="790"/>
                    </a:lnTo>
                    <a:lnTo>
                      <a:pt x="1076" y="800"/>
                    </a:lnTo>
                    <a:lnTo>
                      <a:pt x="1076" y="809"/>
                    </a:lnTo>
                    <a:lnTo>
                      <a:pt x="1067" y="809"/>
                    </a:lnTo>
                    <a:lnTo>
                      <a:pt x="1067" y="819"/>
                    </a:lnTo>
                    <a:lnTo>
                      <a:pt x="1067" y="828"/>
                    </a:lnTo>
                    <a:lnTo>
                      <a:pt x="1067" y="838"/>
                    </a:lnTo>
                    <a:lnTo>
                      <a:pt x="1057" y="847"/>
                    </a:lnTo>
                    <a:lnTo>
                      <a:pt x="1057" y="857"/>
                    </a:lnTo>
                    <a:lnTo>
                      <a:pt x="1067" y="857"/>
                    </a:lnTo>
                    <a:lnTo>
                      <a:pt x="1086" y="876"/>
                    </a:lnTo>
                    <a:lnTo>
                      <a:pt x="1086" y="866"/>
                    </a:lnTo>
                    <a:lnTo>
                      <a:pt x="1095" y="866"/>
                    </a:lnTo>
                    <a:lnTo>
                      <a:pt x="1095" y="876"/>
                    </a:lnTo>
                    <a:lnTo>
                      <a:pt x="1105" y="886"/>
                    </a:lnTo>
                    <a:lnTo>
                      <a:pt x="1114" y="886"/>
                    </a:lnTo>
                    <a:lnTo>
                      <a:pt x="1114" y="876"/>
                    </a:lnTo>
                    <a:lnTo>
                      <a:pt x="1124" y="876"/>
                    </a:lnTo>
                    <a:lnTo>
                      <a:pt x="1124" y="886"/>
                    </a:lnTo>
                    <a:lnTo>
                      <a:pt x="1134" y="876"/>
                    </a:lnTo>
                    <a:lnTo>
                      <a:pt x="1143" y="866"/>
                    </a:lnTo>
                    <a:lnTo>
                      <a:pt x="1143" y="857"/>
                    </a:lnTo>
                    <a:lnTo>
                      <a:pt x="1152" y="838"/>
                    </a:lnTo>
                    <a:lnTo>
                      <a:pt x="1162" y="838"/>
                    </a:lnTo>
                    <a:lnTo>
                      <a:pt x="1172" y="838"/>
                    </a:lnTo>
                    <a:lnTo>
                      <a:pt x="1172" y="828"/>
                    </a:lnTo>
                    <a:lnTo>
                      <a:pt x="1181" y="828"/>
                    </a:lnTo>
                    <a:lnTo>
                      <a:pt x="1191" y="819"/>
                    </a:lnTo>
                    <a:lnTo>
                      <a:pt x="1191" y="809"/>
                    </a:lnTo>
                    <a:lnTo>
                      <a:pt x="1191" y="800"/>
                    </a:lnTo>
                    <a:lnTo>
                      <a:pt x="1200" y="800"/>
                    </a:lnTo>
                    <a:lnTo>
                      <a:pt x="1210" y="800"/>
                    </a:lnTo>
                    <a:lnTo>
                      <a:pt x="1210" y="809"/>
                    </a:lnTo>
                    <a:lnTo>
                      <a:pt x="1210" y="828"/>
                    </a:lnTo>
                    <a:lnTo>
                      <a:pt x="1229" y="838"/>
                    </a:lnTo>
                    <a:lnTo>
                      <a:pt x="1229" y="847"/>
                    </a:lnTo>
                    <a:lnTo>
                      <a:pt x="1248" y="838"/>
                    </a:lnTo>
                    <a:lnTo>
                      <a:pt x="1257" y="828"/>
                    </a:lnTo>
                    <a:lnTo>
                      <a:pt x="1267" y="828"/>
                    </a:lnTo>
                    <a:lnTo>
                      <a:pt x="1267" y="838"/>
                    </a:lnTo>
                    <a:lnTo>
                      <a:pt x="1267" y="847"/>
                    </a:lnTo>
                    <a:lnTo>
                      <a:pt x="1257" y="847"/>
                    </a:lnTo>
                    <a:lnTo>
                      <a:pt x="1257" y="857"/>
                    </a:lnTo>
                    <a:lnTo>
                      <a:pt x="1248" y="857"/>
                    </a:lnTo>
                    <a:lnTo>
                      <a:pt x="1248" y="866"/>
                    </a:lnTo>
                    <a:lnTo>
                      <a:pt x="1248" y="876"/>
                    </a:lnTo>
                    <a:lnTo>
                      <a:pt x="1248" y="886"/>
                    </a:lnTo>
                    <a:lnTo>
                      <a:pt x="1248" y="895"/>
                    </a:lnTo>
                    <a:lnTo>
                      <a:pt x="1257" y="895"/>
                    </a:lnTo>
                    <a:lnTo>
                      <a:pt x="1248" y="904"/>
                    </a:lnTo>
                    <a:lnTo>
                      <a:pt x="1248" y="914"/>
                    </a:lnTo>
                    <a:lnTo>
                      <a:pt x="1248" y="924"/>
                    </a:lnTo>
                    <a:lnTo>
                      <a:pt x="1248" y="933"/>
                    </a:lnTo>
                    <a:lnTo>
                      <a:pt x="1248" y="943"/>
                    </a:lnTo>
                    <a:lnTo>
                      <a:pt x="1238" y="943"/>
                    </a:lnTo>
                    <a:lnTo>
                      <a:pt x="1219" y="943"/>
                    </a:lnTo>
                    <a:lnTo>
                      <a:pt x="1210" y="952"/>
                    </a:lnTo>
                    <a:lnTo>
                      <a:pt x="1200" y="952"/>
                    </a:lnTo>
                    <a:lnTo>
                      <a:pt x="1191" y="962"/>
                    </a:lnTo>
                    <a:lnTo>
                      <a:pt x="1181" y="962"/>
                    </a:lnTo>
                    <a:lnTo>
                      <a:pt x="1181" y="971"/>
                    </a:lnTo>
                    <a:lnTo>
                      <a:pt x="1181" y="981"/>
                    </a:lnTo>
                    <a:lnTo>
                      <a:pt x="1181" y="990"/>
                    </a:lnTo>
                    <a:lnTo>
                      <a:pt x="1191" y="990"/>
                    </a:lnTo>
                    <a:lnTo>
                      <a:pt x="1200" y="990"/>
                    </a:lnTo>
                    <a:lnTo>
                      <a:pt x="1210" y="990"/>
                    </a:lnTo>
                    <a:lnTo>
                      <a:pt x="1210" y="981"/>
                    </a:lnTo>
                    <a:lnTo>
                      <a:pt x="1219" y="981"/>
                    </a:lnTo>
                    <a:lnTo>
                      <a:pt x="1229" y="971"/>
                    </a:lnTo>
                    <a:lnTo>
                      <a:pt x="1238" y="971"/>
                    </a:lnTo>
                    <a:lnTo>
                      <a:pt x="1238" y="981"/>
                    </a:lnTo>
                    <a:lnTo>
                      <a:pt x="1229" y="981"/>
                    </a:lnTo>
                    <a:lnTo>
                      <a:pt x="1229" y="990"/>
                    </a:lnTo>
                    <a:lnTo>
                      <a:pt x="1238" y="990"/>
                    </a:lnTo>
                    <a:lnTo>
                      <a:pt x="1248" y="990"/>
                    </a:lnTo>
                    <a:lnTo>
                      <a:pt x="1257" y="1000"/>
                    </a:lnTo>
                    <a:lnTo>
                      <a:pt x="1267" y="1009"/>
                    </a:lnTo>
                    <a:lnTo>
                      <a:pt x="1257" y="1028"/>
                    </a:lnTo>
                    <a:lnTo>
                      <a:pt x="1248" y="1028"/>
                    </a:lnTo>
                    <a:lnTo>
                      <a:pt x="1257" y="1028"/>
                    </a:lnTo>
                    <a:lnTo>
                      <a:pt x="1267" y="1028"/>
                    </a:lnTo>
                    <a:lnTo>
                      <a:pt x="1267" y="1038"/>
                    </a:lnTo>
                    <a:lnTo>
                      <a:pt x="1276" y="1038"/>
                    </a:lnTo>
                    <a:lnTo>
                      <a:pt x="1267" y="1038"/>
                    </a:lnTo>
                    <a:lnTo>
                      <a:pt x="1267" y="1057"/>
                    </a:lnTo>
                    <a:lnTo>
                      <a:pt x="1257" y="1057"/>
                    </a:lnTo>
                    <a:lnTo>
                      <a:pt x="1257" y="1066"/>
                    </a:lnTo>
                    <a:lnTo>
                      <a:pt x="1257" y="1076"/>
                    </a:lnTo>
                    <a:lnTo>
                      <a:pt x="1267" y="1076"/>
                    </a:lnTo>
                    <a:lnTo>
                      <a:pt x="1267" y="1085"/>
                    </a:lnTo>
                    <a:lnTo>
                      <a:pt x="1267" y="1095"/>
                    </a:lnTo>
                    <a:lnTo>
                      <a:pt x="1248" y="1085"/>
                    </a:lnTo>
                    <a:lnTo>
                      <a:pt x="1238" y="1095"/>
                    </a:lnTo>
                    <a:lnTo>
                      <a:pt x="1238" y="1104"/>
                    </a:lnTo>
                    <a:lnTo>
                      <a:pt x="1238" y="1114"/>
                    </a:lnTo>
                    <a:lnTo>
                      <a:pt x="1248" y="1124"/>
                    </a:lnTo>
                    <a:lnTo>
                      <a:pt x="1257" y="1133"/>
                    </a:lnTo>
                    <a:lnTo>
                      <a:pt x="1257" y="1142"/>
                    </a:lnTo>
                    <a:lnTo>
                      <a:pt x="1257" y="1152"/>
                    </a:lnTo>
                    <a:lnTo>
                      <a:pt x="1248" y="1152"/>
                    </a:lnTo>
                    <a:lnTo>
                      <a:pt x="1248" y="1162"/>
                    </a:lnTo>
                    <a:lnTo>
                      <a:pt x="1257" y="1171"/>
                    </a:lnTo>
                    <a:lnTo>
                      <a:pt x="1248" y="1181"/>
                    </a:lnTo>
                    <a:lnTo>
                      <a:pt x="1248" y="1190"/>
                    </a:lnTo>
                    <a:lnTo>
                      <a:pt x="1248" y="1200"/>
                    </a:lnTo>
                    <a:lnTo>
                      <a:pt x="1267" y="1200"/>
                    </a:lnTo>
                    <a:lnTo>
                      <a:pt x="1276" y="1200"/>
                    </a:lnTo>
                    <a:lnTo>
                      <a:pt x="1276" y="1190"/>
                    </a:lnTo>
                    <a:lnTo>
                      <a:pt x="1276" y="1181"/>
                    </a:lnTo>
                    <a:lnTo>
                      <a:pt x="1286" y="1181"/>
                    </a:lnTo>
                    <a:lnTo>
                      <a:pt x="1286" y="1171"/>
                    </a:lnTo>
                    <a:lnTo>
                      <a:pt x="1276" y="1171"/>
                    </a:lnTo>
                    <a:lnTo>
                      <a:pt x="1267" y="1152"/>
                    </a:lnTo>
                    <a:lnTo>
                      <a:pt x="1267" y="1142"/>
                    </a:lnTo>
                    <a:lnTo>
                      <a:pt x="1276" y="1142"/>
                    </a:lnTo>
                    <a:lnTo>
                      <a:pt x="1286" y="1152"/>
                    </a:lnTo>
                    <a:lnTo>
                      <a:pt x="1286" y="1162"/>
                    </a:lnTo>
                    <a:lnTo>
                      <a:pt x="1295" y="1162"/>
                    </a:lnTo>
                    <a:lnTo>
                      <a:pt x="1305" y="1162"/>
                    </a:lnTo>
                    <a:lnTo>
                      <a:pt x="1314" y="1162"/>
                    </a:lnTo>
                    <a:lnTo>
                      <a:pt x="1314" y="1171"/>
                    </a:lnTo>
                    <a:lnTo>
                      <a:pt x="1305" y="1181"/>
                    </a:lnTo>
                    <a:lnTo>
                      <a:pt x="1305" y="1190"/>
                    </a:lnTo>
                    <a:lnTo>
                      <a:pt x="1314" y="1190"/>
                    </a:lnTo>
                    <a:lnTo>
                      <a:pt x="1324" y="1200"/>
                    </a:lnTo>
                    <a:lnTo>
                      <a:pt x="1324" y="1219"/>
                    </a:lnTo>
                    <a:lnTo>
                      <a:pt x="1333" y="1228"/>
                    </a:lnTo>
                    <a:lnTo>
                      <a:pt x="1343" y="1228"/>
                    </a:lnTo>
                    <a:lnTo>
                      <a:pt x="1352" y="1228"/>
                    </a:lnTo>
                    <a:lnTo>
                      <a:pt x="1352" y="1219"/>
                    </a:lnTo>
                    <a:lnTo>
                      <a:pt x="1362" y="1219"/>
                    </a:lnTo>
                    <a:lnTo>
                      <a:pt x="1381" y="1219"/>
                    </a:lnTo>
                    <a:lnTo>
                      <a:pt x="1390" y="1209"/>
                    </a:lnTo>
                    <a:lnTo>
                      <a:pt x="1390" y="1200"/>
                    </a:lnTo>
                    <a:lnTo>
                      <a:pt x="1390" y="1190"/>
                    </a:lnTo>
                    <a:lnTo>
                      <a:pt x="1400" y="1190"/>
                    </a:lnTo>
                    <a:lnTo>
                      <a:pt x="1410" y="1200"/>
                    </a:lnTo>
                    <a:lnTo>
                      <a:pt x="1419" y="1200"/>
                    </a:lnTo>
                    <a:lnTo>
                      <a:pt x="1429" y="1190"/>
                    </a:lnTo>
                    <a:lnTo>
                      <a:pt x="1448" y="1190"/>
                    </a:lnTo>
                    <a:lnTo>
                      <a:pt x="1448" y="1181"/>
                    </a:lnTo>
                    <a:lnTo>
                      <a:pt x="1448" y="1171"/>
                    </a:lnTo>
                    <a:lnTo>
                      <a:pt x="1457" y="1171"/>
                    </a:lnTo>
                    <a:lnTo>
                      <a:pt x="1457" y="1162"/>
                    </a:lnTo>
                    <a:lnTo>
                      <a:pt x="1457" y="1152"/>
                    </a:lnTo>
                    <a:lnTo>
                      <a:pt x="1467" y="1152"/>
                    </a:lnTo>
                    <a:lnTo>
                      <a:pt x="1476" y="1152"/>
                    </a:lnTo>
                    <a:lnTo>
                      <a:pt x="1476" y="1162"/>
                    </a:lnTo>
                    <a:lnTo>
                      <a:pt x="1476" y="1171"/>
                    </a:lnTo>
                    <a:lnTo>
                      <a:pt x="1486" y="1171"/>
                    </a:lnTo>
                    <a:lnTo>
                      <a:pt x="1495" y="1171"/>
                    </a:lnTo>
                    <a:lnTo>
                      <a:pt x="1505" y="1171"/>
                    </a:lnTo>
                    <a:lnTo>
                      <a:pt x="1515" y="1181"/>
                    </a:lnTo>
                    <a:lnTo>
                      <a:pt x="1524" y="1181"/>
                    </a:lnTo>
                    <a:lnTo>
                      <a:pt x="1524" y="1190"/>
                    </a:lnTo>
                    <a:lnTo>
                      <a:pt x="1524" y="1200"/>
                    </a:lnTo>
                    <a:lnTo>
                      <a:pt x="1533" y="1200"/>
                    </a:lnTo>
                    <a:lnTo>
                      <a:pt x="1543" y="1200"/>
                    </a:lnTo>
                    <a:lnTo>
                      <a:pt x="1553" y="1209"/>
                    </a:lnTo>
                    <a:lnTo>
                      <a:pt x="1553" y="1219"/>
                    </a:lnTo>
                    <a:lnTo>
                      <a:pt x="1553" y="1228"/>
                    </a:lnTo>
                    <a:lnTo>
                      <a:pt x="1572" y="1228"/>
                    </a:lnTo>
                    <a:lnTo>
                      <a:pt x="1581" y="1228"/>
                    </a:lnTo>
                    <a:lnTo>
                      <a:pt x="1591" y="1228"/>
                    </a:lnTo>
                    <a:lnTo>
                      <a:pt x="1591" y="1219"/>
                    </a:lnTo>
                    <a:lnTo>
                      <a:pt x="1600" y="1219"/>
                    </a:lnTo>
                    <a:lnTo>
                      <a:pt x="1600" y="1228"/>
                    </a:lnTo>
                    <a:lnTo>
                      <a:pt x="1610" y="1228"/>
                    </a:lnTo>
                    <a:lnTo>
                      <a:pt x="1619" y="1228"/>
                    </a:lnTo>
                    <a:lnTo>
                      <a:pt x="1629" y="1228"/>
                    </a:lnTo>
                    <a:lnTo>
                      <a:pt x="1629" y="1238"/>
                    </a:lnTo>
                    <a:lnTo>
                      <a:pt x="1638" y="1238"/>
                    </a:lnTo>
                    <a:lnTo>
                      <a:pt x="1638" y="1228"/>
                    </a:lnTo>
                    <a:lnTo>
                      <a:pt x="1648" y="1228"/>
                    </a:lnTo>
                    <a:lnTo>
                      <a:pt x="1657" y="1219"/>
                    </a:lnTo>
                    <a:lnTo>
                      <a:pt x="1657" y="1200"/>
                    </a:lnTo>
                    <a:lnTo>
                      <a:pt x="1667" y="1200"/>
                    </a:lnTo>
                    <a:lnTo>
                      <a:pt x="1667" y="1190"/>
                    </a:lnTo>
                    <a:lnTo>
                      <a:pt x="1676" y="1181"/>
                    </a:lnTo>
                    <a:lnTo>
                      <a:pt x="1676" y="1171"/>
                    </a:lnTo>
                    <a:lnTo>
                      <a:pt x="1686" y="1162"/>
                    </a:lnTo>
                    <a:lnTo>
                      <a:pt x="1686" y="1152"/>
                    </a:lnTo>
                    <a:lnTo>
                      <a:pt x="1695" y="1152"/>
                    </a:lnTo>
                    <a:lnTo>
                      <a:pt x="1695" y="1142"/>
                    </a:lnTo>
                    <a:lnTo>
                      <a:pt x="1695" y="1133"/>
                    </a:lnTo>
                    <a:lnTo>
                      <a:pt x="1695" y="1124"/>
                    </a:lnTo>
                    <a:lnTo>
                      <a:pt x="1695" y="1114"/>
                    </a:lnTo>
                    <a:lnTo>
                      <a:pt x="1695" y="1104"/>
                    </a:lnTo>
                    <a:lnTo>
                      <a:pt x="1686" y="1104"/>
                    </a:lnTo>
                    <a:lnTo>
                      <a:pt x="1686" y="1095"/>
                    </a:lnTo>
                    <a:lnTo>
                      <a:pt x="1705" y="1076"/>
                    </a:lnTo>
                    <a:lnTo>
                      <a:pt x="1714" y="1066"/>
                    </a:lnTo>
                    <a:lnTo>
                      <a:pt x="1743" y="1076"/>
                    </a:lnTo>
                    <a:lnTo>
                      <a:pt x="1753" y="1076"/>
                    </a:lnTo>
                    <a:lnTo>
                      <a:pt x="1762" y="1076"/>
                    </a:lnTo>
                    <a:lnTo>
                      <a:pt x="1771" y="1076"/>
                    </a:lnTo>
                    <a:lnTo>
                      <a:pt x="1771" y="1066"/>
                    </a:lnTo>
                    <a:lnTo>
                      <a:pt x="1771" y="1057"/>
                    </a:lnTo>
                    <a:lnTo>
                      <a:pt x="1762" y="1047"/>
                    </a:lnTo>
                    <a:lnTo>
                      <a:pt x="1753" y="1047"/>
                    </a:lnTo>
                    <a:lnTo>
                      <a:pt x="1753" y="1038"/>
                    </a:lnTo>
                    <a:lnTo>
                      <a:pt x="1753" y="1028"/>
                    </a:lnTo>
                    <a:lnTo>
                      <a:pt x="1762" y="1019"/>
                    </a:lnTo>
                    <a:lnTo>
                      <a:pt x="1771" y="1019"/>
                    </a:lnTo>
                    <a:lnTo>
                      <a:pt x="1791" y="1028"/>
                    </a:lnTo>
                    <a:lnTo>
                      <a:pt x="1791" y="1038"/>
                    </a:lnTo>
                    <a:lnTo>
                      <a:pt x="1781" y="1038"/>
                    </a:lnTo>
                    <a:lnTo>
                      <a:pt x="1781" y="1047"/>
                    </a:lnTo>
                    <a:lnTo>
                      <a:pt x="1791" y="1057"/>
                    </a:lnTo>
                    <a:lnTo>
                      <a:pt x="1800" y="1057"/>
                    </a:lnTo>
                    <a:lnTo>
                      <a:pt x="1800" y="1066"/>
                    </a:lnTo>
                    <a:lnTo>
                      <a:pt x="1810" y="1076"/>
                    </a:lnTo>
                    <a:lnTo>
                      <a:pt x="1819" y="1085"/>
                    </a:lnTo>
                    <a:lnTo>
                      <a:pt x="1819" y="1095"/>
                    </a:lnTo>
                    <a:lnTo>
                      <a:pt x="1819" y="1085"/>
                    </a:lnTo>
                    <a:lnTo>
                      <a:pt x="1829" y="1085"/>
                    </a:lnTo>
                    <a:lnTo>
                      <a:pt x="1829" y="1076"/>
                    </a:lnTo>
                    <a:lnTo>
                      <a:pt x="1838" y="1038"/>
                    </a:lnTo>
                    <a:lnTo>
                      <a:pt x="1848" y="1028"/>
                    </a:lnTo>
                    <a:lnTo>
                      <a:pt x="1848" y="1019"/>
                    </a:lnTo>
                    <a:lnTo>
                      <a:pt x="1857" y="1019"/>
                    </a:lnTo>
                    <a:lnTo>
                      <a:pt x="1867" y="1028"/>
                    </a:lnTo>
                    <a:lnTo>
                      <a:pt x="1876" y="1028"/>
                    </a:lnTo>
                    <a:lnTo>
                      <a:pt x="1886" y="1028"/>
                    </a:lnTo>
                    <a:lnTo>
                      <a:pt x="1895" y="1047"/>
                    </a:lnTo>
                    <a:lnTo>
                      <a:pt x="1905" y="1057"/>
                    </a:lnTo>
                    <a:lnTo>
                      <a:pt x="1914" y="1047"/>
                    </a:lnTo>
                    <a:lnTo>
                      <a:pt x="1934" y="1057"/>
                    </a:lnTo>
                    <a:lnTo>
                      <a:pt x="1943" y="1057"/>
                    </a:lnTo>
                    <a:lnTo>
                      <a:pt x="1934" y="1057"/>
                    </a:lnTo>
                    <a:lnTo>
                      <a:pt x="1934" y="1066"/>
                    </a:lnTo>
                    <a:lnTo>
                      <a:pt x="1943" y="1066"/>
                    </a:lnTo>
                    <a:lnTo>
                      <a:pt x="1952" y="1057"/>
                    </a:lnTo>
                    <a:lnTo>
                      <a:pt x="1962" y="1047"/>
                    </a:lnTo>
                    <a:lnTo>
                      <a:pt x="1972" y="1047"/>
                    </a:lnTo>
                    <a:lnTo>
                      <a:pt x="1981" y="1057"/>
                    </a:lnTo>
                    <a:lnTo>
                      <a:pt x="1981" y="1066"/>
                    </a:lnTo>
                    <a:lnTo>
                      <a:pt x="1991" y="1076"/>
                    </a:lnTo>
                    <a:lnTo>
                      <a:pt x="2019" y="1085"/>
                    </a:lnTo>
                    <a:lnTo>
                      <a:pt x="2029" y="1085"/>
                    </a:lnTo>
                    <a:lnTo>
                      <a:pt x="2038" y="1085"/>
                    </a:lnTo>
                    <a:lnTo>
                      <a:pt x="2038" y="1095"/>
                    </a:lnTo>
                    <a:lnTo>
                      <a:pt x="2038" y="1104"/>
                    </a:lnTo>
                    <a:lnTo>
                      <a:pt x="2029" y="1114"/>
                    </a:lnTo>
                    <a:lnTo>
                      <a:pt x="2029" y="1124"/>
                    </a:lnTo>
                    <a:lnTo>
                      <a:pt x="2029" y="1133"/>
                    </a:lnTo>
                    <a:lnTo>
                      <a:pt x="2029" y="1142"/>
                    </a:lnTo>
                    <a:lnTo>
                      <a:pt x="2019" y="1142"/>
                    </a:lnTo>
                    <a:lnTo>
                      <a:pt x="2010" y="1142"/>
                    </a:lnTo>
                    <a:lnTo>
                      <a:pt x="2010" y="1152"/>
                    </a:lnTo>
                    <a:lnTo>
                      <a:pt x="2000" y="1152"/>
                    </a:lnTo>
                    <a:lnTo>
                      <a:pt x="1991" y="1162"/>
                    </a:lnTo>
                    <a:lnTo>
                      <a:pt x="1981" y="1162"/>
                    </a:lnTo>
                    <a:lnTo>
                      <a:pt x="1972" y="1171"/>
                    </a:lnTo>
                    <a:lnTo>
                      <a:pt x="1972" y="1181"/>
                    </a:lnTo>
                    <a:lnTo>
                      <a:pt x="1962" y="1181"/>
                    </a:lnTo>
                    <a:lnTo>
                      <a:pt x="1962" y="1190"/>
                    </a:lnTo>
                    <a:lnTo>
                      <a:pt x="1962" y="1200"/>
                    </a:lnTo>
                    <a:lnTo>
                      <a:pt x="1962" y="1209"/>
                    </a:lnTo>
                    <a:lnTo>
                      <a:pt x="1972" y="1209"/>
                    </a:lnTo>
                    <a:lnTo>
                      <a:pt x="1972" y="1219"/>
                    </a:lnTo>
                    <a:lnTo>
                      <a:pt x="1972" y="1228"/>
                    </a:lnTo>
                    <a:lnTo>
                      <a:pt x="1962" y="1238"/>
                    </a:lnTo>
                    <a:lnTo>
                      <a:pt x="1962" y="1247"/>
                    </a:lnTo>
                    <a:lnTo>
                      <a:pt x="1972" y="1276"/>
                    </a:lnTo>
                    <a:lnTo>
                      <a:pt x="1981" y="1285"/>
                    </a:lnTo>
                    <a:lnTo>
                      <a:pt x="1991" y="1276"/>
                    </a:lnTo>
                    <a:lnTo>
                      <a:pt x="2000" y="1276"/>
                    </a:lnTo>
                    <a:lnTo>
                      <a:pt x="2019" y="1295"/>
                    </a:lnTo>
                    <a:lnTo>
                      <a:pt x="2048" y="1314"/>
                    </a:lnTo>
                    <a:lnTo>
                      <a:pt x="2057" y="1323"/>
                    </a:lnTo>
                    <a:lnTo>
                      <a:pt x="2057" y="1333"/>
                    </a:lnTo>
                    <a:lnTo>
                      <a:pt x="2048" y="1333"/>
                    </a:lnTo>
                    <a:lnTo>
                      <a:pt x="2048" y="1343"/>
                    </a:lnTo>
                    <a:lnTo>
                      <a:pt x="2038" y="1343"/>
                    </a:lnTo>
                    <a:lnTo>
                      <a:pt x="2029" y="1352"/>
                    </a:lnTo>
                    <a:lnTo>
                      <a:pt x="2019" y="1352"/>
                    </a:lnTo>
                    <a:lnTo>
                      <a:pt x="2019" y="1362"/>
                    </a:lnTo>
                    <a:lnTo>
                      <a:pt x="2048" y="1371"/>
                    </a:lnTo>
                    <a:lnTo>
                      <a:pt x="2048" y="1381"/>
                    </a:lnTo>
                    <a:lnTo>
                      <a:pt x="2134" y="1409"/>
                    </a:lnTo>
                    <a:lnTo>
                      <a:pt x="2143" y="1409"/>
                    </a:lnTo>
                    <a:lnTo>
                      <a:pt x="2134" y="1409"/>
                    </a:lnTo>
                    <a:lnTo>
                      <a:pt x="2134" y="1428"/>
                    </a:lnTo>
                    <a:lnTo>
                      <a:pt x="2134" y="1438"/>
                    </a:lnTo>
                    <a:lnTo>
                      <a:pt x="2143" y="1447"/>
                    </a:lnTo>
                    <a:lnTo>
                      <a:pt x="2143" y="1457"/>
                    </a:lnTo>
                    <a:lnTo>
                      <a:pt x="2152" y="1457"/>
                    </a:lnTo>
                    <a:lnTo>
                      <a:pt x="2162" y="1457"/>
                    </a:lnTo>
                    <a:lnTo>
                      <a:pt x="2162" y="1466"/>
                    </a:lnTo>
                    <a:lnTo>
                      <a:pt x="2172" y="1466"/>
                    </a:lnTo>
                    <a:lnTo>
                      <a:pt x="2181" y="1466"/>
                    </a:lnTo>
                    <a:lnTo>
                      <a:pt x="2191" y="1466"/>
                    </a:lnTo>
                    <a:lnTo>
                      <a:pt x="2200" y="1476"/>
                    </a:lnTo>
                    <a:lnTo>
                      <a:pt x="2210" y="1476"/>
                    </a:lnTo>
                    <a:lnTo>
                      <a:pt x="2210" y="1485"/>
                    </a:lnTo>
                    <a:lnTo>
                      <a:pt x="2210" y="1476"/>
                    </a:lnTo>
                    <a:lnTo>
                      <a:pt x="2219" y="1476"/>
                    </a:lnTo>
                    <a:lnTo>
                      <a:pt x="2229" y="1485"/>
                    </a:lnTo>
                    <a:lnTo>
                      <a:pt x="2229" y="1495"/>
                    </a:lnTo>
                    <a:lnTo>
                      <a:pt x="2238" y="1495"/>
                    </a:lnTo>
                    <a:lnTo>
                      <a:pt x="2248" y="1505"/>
                    </a:lnTo>
                    <a:lnTo>
                      <a:pt x="2248" y="1533"/>
                    </a:lnTo>
                    <a:lnTo>
                      <a:pt x="2248" y="1543"/>
                    </a:lnTo>
                    <a:lnTo>
                      <a:pt x="2257" y="1552"/>
                    </a:lnTo>
                    <a:lnTo>
                      <a:pt x="2267" y="1562"/>
                    </a:lnTo>
                    <a:lnTo>
                      <a:pt x="2257" y="1562"/>
                    </a:lnTo>
                    <a:lnTo>
                      <a:pt x="2248" y="1571"/>
                    </a:lnTo>
                    <a:lnTo>
                      <a:pt x="2238" y="1581"/>
                    </a:lnTo>
                    <a:lnTo>
                      <a:pt x="2229" y="1590"/>
                    </a:lnTo>
                    <a:lnTo>
                      <a:pt x="2210" y="1647"/>
                    </a:lnTo>
                    <a:lnTo>
                      <a:pt x="2200" y="1657"/>
                    </a:lnTo>
                    <a:lnTo>
                      <a:pt x="2191" y="1686"/>
                    </a:lnTo>
                    <a:lnTo>
                      <a:pt x="2181" y="1695"/>
                    </a:lnTo>
                    <a:lnTo>
                      <a:pt x="2181" y="1704"/>
                    </a:lnTo>
                    <a:lnTo>
                      <a:pt x="2172" y="1714"/>
                    </a:lnTo>
                    <a:lnTo>
                      <a:pt x="2105" y="1724"/>
                    </a:lnTo>
                    <a:lnTo>
                      <a:pt x="2038" y="1724"/>
                    </a:lnTo>
                    <a:lnTo>
                      <a:pt x="2019" y="1724"/>
                    </a:lnTo>
                    <a:lnTo>
                      <a:pt x="1934" y="1695"/>
                    </a:lnTo>
                    <a:lnTo>
                      <a:pt x="1924" y="1686"/>
                    </a:lnTo>
                    <a:lnTo>
                      <a:pt x="1914" y="1676"/>
                    </a:lnTo>
                    <a:lnTo>
                      <a:pt x="1905" y="1666"/>
                    </a:lnTo>
                    <a:lnTo>
                      <a:pt x="1905" y="1657"/>
                    </a:lnTo>
                    <a:lnTo>
                      <a:pt x="1905" y="1647"/>
                    </a:lnTo>
                    <a:lnTo>
                      <a:pt x="1905" y="1628"/>
                    </a:lnTo>
                    <a:lnTo>
                      <a:pt x="1895" y="1628"/>
                    </a:lnTo>
                    <a:lnTo>
                      <a:pt x="1886" y="1619"/>
                    </a:lnTo>
                    <a:lnTo>
                      <a:pt x="1876" y="1619"/>
                    </a:lnTo>
                    <a:lnTo>
                      <a:pt x="1867" y="1628"/>
                    </a:lnTo>
                    <a:lnTo>
                      <a:pt x="1857" y="1647"/>
                    </a:lnTo>
                    <a:lnTo>
                      <a:pt x="1848" y="1657"/>
                    </a:lnTo>
                    <a:lnTo>
                      <a:pt x="1848" y="1676"/>
                    </a:lnTo>
                    <a:lnTo>
                      <a:pt x="1838" y="1686"/>
                    </a:lnTo>
                    <a:lnTo>
                      <a:pt x="1829" y="1686"/>
                    </a:lnTo>
                    <a:lnTo>
                      <a:pt x="1829" y="1695"/>
                    </a:lnTo>
                    <a:lnTo>
                      <a:pt x="1819" y="1714"/>
                    </a:lnTo>
                    <a:lnTo>
                      <a:pt x="1800" y="1714"/>
                    </a:lnTo>
                    <a:lnTo>
                      <a:pt x="1791" y="1714"/>
                    </a:lnTo>
                    <a:lnTo>
                      <a:pt x="1781" y="1714"/>
                    </a:lnTo>
                    <a:lnTo>
                      <a:pt x="1771" y="1714"/>
                    </a:lnTo>
                    <a:lnTo>
                      <a:pt x="1762" y="1714"/>
                    </a:lnTo>
                    <a:lnTo>
                      <a:pt x="1753" y="1724"/>
                    </a:lnTo>
                    <a:lnTo>
                      <a:pt x="1743" y="1724"/>
                    </a:lnTo>
                    <a:lnTo>
                      <a:pt x="1733" y="1714"/>
                    </a:lnTo>
                    <a:lnTo>
                      <a:pt x="1733" y="1704"/>
                    </a:lnTo>
                    <a:lnTo>
                      <a:pt x="1743" y="1695"/>
                    </a:lnTo>
                    <a:lnTo>
                      <a:pt x="1753" y="1704"/>
                    </a:lnTo>
                    <a:lnTo>
                      <a:pt x="1762" y="1704"/>
                    </a:lnTo>
                    <a:lnTo>
                      <a:pt x="1762" y="1695"/>
                    </a:lnTo>
                    <a:lnTo>
                      <a:pt x="1762" y="1686"/>
                    </a:lnTo>
                    <a:lnTo>
                      <a:pt x="1753" y="1686"/>
                    </a:lnTo>
                    <a:lnTo>
                      <a:pt x="1743" y="1676"/>
                    </a:lnTo>
                    <a:lnTo>
                      <a:pt x="1743" y="1666"/>
                    </a:lnTo>
                    <a:lnTo>
                      <a:pt x="1724" y="1666"/>
                    </a:lnTo>
                    <a:lnTo>
                      <a:pt x="1705" y="1666"/>
                    </a:lnTo>
                    <a:lnTo>
                      <a:pt x="1695" y="1666"/>
                    </a:lnTo>
                    <a:lnTo>
                      <a:pt x="1695" y="1657"/>
                    </a:lnTo>
                    <a:lnTo>
                      <a:pt x="1695" y="1647"/>
                    </a:lnTo>
                    <a:lnTo>
                      <a:pt x="1686" y="1647"/>
                    </a:lnTo>
                    <a:lnTo>
                      <a:pt x="1629" y="1628"/>
                    </a:lnTo>
                    <a:lnTo>
                      <a:pt x="1629" y="1619"/>
                    </a:lnTo>
                    <a:lnTo>
                      <a:pt x="1610" y="1600"/>
                    </a:lnTo>
                    <a:lnTo>
                      <a:pt x="1610" y="1590"/>
                    </a:lnTo>
                    <a:lnTo>
                      <a:pt x="1610" y="1581"/>
                    </a:lnTo>
                    <a:lnTo>
                      <a:pt x="1600" y="1581"/>
                    </a:lnTo>
                    <a:lnTo>
                      <a:pt x="1600" y="1571"/>
                    </a:lnTo>
                    <a:lnTo>
                      <a:pt x="1591" y="1571"/>
                    </a:lnTo>
                    <a:lnTo>
                      <a:pt x="1581" y="1571"/>
                    </a:lnTo>
                    <a:lnTo>
                      <a:pt x="1581" y="1562"/>
                    </a:lnTo>
                    <a:lnTo>
                      <a:pt x="1591" y="1552"/>
                    </a:lnTo>
                    <a:lnTo>
                      <a:pt x="1572" y="1543"/>
                    </a:lnTo>
                    <a:lnTo>
                      <a:pt x="1572" y="1533"/>
                    </a:lnTo>
                    <a:lnTo>
                      <a:pt x="1572" y="1523"/>
                    </a:lnTo>
                    <a:lnTo>
                      <a:pt x="1581" y="1523"/>
                    </a:lnTo>
                    <a:lnTo>
                      <a:pt x="1581" y="1514"/>
                    </a:lnTo>
                    <a:lnTo>
                      <a:pt x="1591" y="1505"/>
                    </a:lnTo>
                    <a:lnTo>
                      <a:pt x="1591" y="1495"/>
                    </a:lnTo>
                    <a:lnTo>
                      <a:pt x="1581" y="1476"/>
                    </a:lnTo>
                    <a:lnTo>
                      <a:pt x="1553" y="1466"/>
                    </a:lnTo>
                    <a:lnTo>
                      <a:pt x="1543" y="1466"/>
                    </a:lnTo>
                    <a:lnTo>
                      <a:pt x="1543" y="1457"/>
                    </a:lnTo>
                    <a:lnTo>
                      <a:pt x="1553" y="1447"/>
                    </a:lnTo>
                    <a:lnTo>
                      <a:pt x="1543" y="1447"/>
                    </a:lnTo>
                    <a:lnTo>
                      <a:pt x="1543" y="1438"/>
                    </a:lnTo>
                    <a:lnTo>
                      <a:pt x="1543" y="1428"/>
                    </a:lnTo>
                    <a:lnTo>
                      <a:pt x="1533" y="1438"/>
                    </a:lnTo>
                    <a:lnTo>
                      <a:pt x="1524" y="1438"/>
                    </a:lnTo>
                    <a:lnTo>
                      <a:pt x="1515" y="1438"/>
                    </a:lnTo>
                    <a:lnTo>
                      <a:pt x="1515" y="1447"/>
                    </a:lnTo>
                    <a:lnTo>
                      <a:pt x="1505" y="1457"/>
                    </a:lnTo>
                    <a:lnTo>
                      <a:pt x="1495" y="1457"/>
                    </a:lnTo>
                    <a:lnTo>
                      <a:pt x="1486" y="1447"/>
                    </a:lnTo>
                    <a:lnTo>
                      <a:pt x="1486" y="1438"/>
                    </a:lnTo>
                    <a:lnTo>
                      <a:pt x="1467" y="1438"/>
                    </a:lnTo>
                    <a:lnTo>
                      <a:pt x="1457" y="1438"/>
                    </a:lnTo>
                    <a:lnTo>
                      <a:pt x="1457" y="1428"/>
                    </a:lnTo>
                    <a:lnTo>
                      <a:pt x="1448" y="1428"/>
                    </a:lnTo>
                    <a:lnTo>
                      <a:pt x="1438" y="1428"/>
                    </a:lnTo>
                    <a:lnTo>
                      <a:pt x="1438" y="1419"/>
                    </a:lnTo>
                    <a:lnTo>
                      <a:pt x="1429" y="1419"/>
                    </a:lnTo>
                    <a:lnTo>
                      <a:pt x="1419" y="1419"/>
                    </a:lnTo>
                    <a:lnTo>
                      <a:pt x="1410" y="1428"/>
                    </a:lnTo>
                    <a:lnTo>
                      <a:pt x="1410" y="1438"/>
                    </a:lnTo>
                    <a:lnTo>
                      <a:pt x="1400" y="1466"/>
                    </a:lnTo>
                    <a:lnTo>
                      <a:pt x="1400" y="1476"/>
                    </a:lnTo>
                    <a:lnTo>
                      <a:pt x="1390" y="1485"/>
                    </a:lnTo>
                    <a:lnTo>
                      <a:pt x="1381" y="1485"/>
                    </a:lnTo>
                    <a:lnTo>
                      <a:pt x="1362" y="1476"/>
                    </a:lnTo>
                    <a:lnTo>
                      <a:pt x="1362" y="1466"/>
                    </a:lnTo>
                    <a:lnTo>
                      <a:pt x="1352" y="1476"/>
                    </a:lnTo>
                    <a:lnTo>
                      <a:pt x="1343" y="1485"/>
                    </a:lnTo>
                    <a:lnTo>
                      <a:pt x="1333" y="1485"/>
                    </a:lnTo>
                    <a:lnTo>
                      <a:pt x="1324" y="1485"/>
                    </a:lnTo>
                    <a:lnTo>
                      <a:pt x="1314" y="1466"/>
                    </a:lnTo>
                    <a:lnTo>
                      <a:pt x="1305" y="1466"/>
                    </a:lnTo>
                    <a:lnTo>
                      <a:pt x="1305" y="1457"/>
                    </a:lnTo>
                    <a:lnTo>
                      <a:pt x="1305" y="1438"/>
                    </a:lnTo>
                    <a:lnTo>
                      <a:pt x="1305" y="1428"/>
                    </a:lnTo>
                    <a:lnTo>
                      <a:pt x="1295" y="1419"/>
                    </a:lnTo>
                    <a:lnTo>
                      <a:pt x="1286" y="1419"/>
                    </a:lnTo>
                    <a:lnTo>
                      <a:pt x="1286" y="1409"/>
                    </a:lnTo>
                    <a:lnTo>
                      <a:pt x="1295" y="1400"/>
                    </a:lnTo>
                    <a:lnTo>
                      <a:pt x="1286" y="1390"/>
                    </a:lnTo>
                    <a:lnTo>
                      <a:pt x="1267" y="1390"/>
                    </a:lnTo>
                    <a:lnTo>
                      <a:pt x="1257" y="1390"/>
                    </a:lnTo>
                    <a:lnTo>
                      <a:pt x="1238" y="1390"/>
                    </a:lnTo>
                    <a:lnTo>
                      <a:pt x="1229" y="1390"/>
                    </a:lnTo>
                    <a:lnTo>
                      <a:pt x="1219" y="1390"/>
                    </a:lnTo>
                    <a:lnTo>
                      <a:pt x="1210" y="1381"/>
                    </a:lnTo>
                    <a:lnTo>
                      <a:pt x="1200" y="1371"/>
                    </a:lnTo>
                    <a:lnTo>
                      <a:pt x="1191" y="1371"/>
                    </a:lnTo>
                    <a:lnTo>
                      <a:pt x="1181" y="1381"/>
                    </a:lnTo>
                    <a:lnTo>
                      <a:pt x="1181" y="1400"/>
                    </a:lnTo>
                    <a:lnTo>
                      <a:pt x="1181" y="1409"/>
                    </a:lnTo>
                    <a:lnTo>
                      <a:pt x="1162" y="1400"/>
                    </a:lnTo>
                    <a:lnTo>
                      <a:pt x="1143" y="1362"/>
                    </a:lnTo>
                    <a:lnTo>
                      <a:pt x="1134" y="1362"/>
                    </a:lnTo>
                    <a:lnTo>
                      <a:pt x="1124" y="1362"/>
                    </a:lnTo>
                    <a:lnTo>
                      <a:pt x="1124" y="1371"/>
                    </a:lnTo>
                    <a:lnTo>
                      <a:pt x="1124" y="1381"/>
                    </a:lnTo>
                    <a:lnTo>
                      <a:pt x="1124" y="1390"/>
                    </a:lnTo>
                    <a:lnTo>
                      <a:pt x="1114" y="1390"/>
                    </a:lnTo>
                    <a:lnTo>
                      <a:pt x="1105" y="1390"/>
                    </a:lnTo>
                    <a:lnTo>
                      <a:pt x="1095" y="1409"/>
                    </a:lnTo>
                    <a:lnTo>
                      <a:pt x="1086" y="1419"/>
                    </a:lnTo>
                    <a:lnTo>
                      <a:pt x="1086" y="1409"/>
                    </a:lnTo>
                    <a:lnTo>
                      <a:pt x="1076" y="1409"/>
                    </a:lnTo>
                    <a:lnTo>
                      <a:pt x="1057" y="1400"/>
                    </a:lnTo>
                    <a:lnTo>
                      <a:pt x="1048" y="1409"/>
                    </a:lnTo>
                    <a:lnTo>
                      <a:pt x="1029" y="1447"/>
                    </a:lnTo>
                    <a:lnTo>
                      <a:pt x="1029" y="1457"/>
                    </a:lnTo>
                    <a:lnTo>
                      <a:pt x="991" y="1476"/>
                    </a:lnTo>
                    <a:lnTo>
                      <a:pt x="943" y="1485"/>
                    </a:lnTo>
                    <a:lnTo>
                      <a:pt x="924" y="1495"/>
                    </a:lnTo>
                    <a:lnTo>
                      <a:pt x="914" y="1495"/>
                    </a:lnTo>
                    <a:lnTo>
                      <a:pt x="905" y="1485"/>
                    </a:lnTo>
                    <a:lnTo>
                      <a:pt x="905" y="1476"/>
                    </a:lnTo>
                    <a:lnTo>
                      <a:pt x="895" y="1466"/>
                    </a:lnTo>
                    <a:lnTo>
                      <a:pt x="895" y="1457"/>
                    </a:lnTo>
                    <a:lnTo>
                      <a:pt x="895" y="1447"/>
                    </a:lnTo>
                    <a:lnTo>
                      <a:pt x="886" y="1438"/>
                    </a:lnTo>
                    <a:lnTo>
                      <a:pt x="876" y="1438"/>
                    </a:lnTo>
                    <a:lnTo>
                      <a:pt x="867" y="1438"/>
                    </a:lnTo>
                    <a:lnTo>
                      <a:pt x="857" y="1438"/>
                    </a:lnTo>
                    <a:lnTo>
                      <a:pt x="857" y="1428"/>
                    </a:lnTo>
                    <a:lnTo>
                      <a:pt x="819" y="1371"/>
                    </a:lnTo>
                    <a:lnTo>
                      <a:pt x="819" y="1362"/>
                    </a:lnTo>
                    <a:lnTo>
                      <a:pt x="819" y="1352"/>
                    </a:lnTo>
                    <a:lnTo>
                      <a:pt x="819" y="1343"/>
                    </a:lnTo>
                    <a:lnTo>
                      <a:pt x="791" y="1323"/>
                    </a:lnTo>
                    <a:lnTo>
                      <a:pt x="781" y="1314"/>
                    </a:lnTo>
                    <a:lnTo>
                      <a:pt x="781" y="1305"/>
                    </a:lnTo>
                    <a:lnTo>
                      <a:pt x="771" y="1295"/>
                    </a:lnTo>
                    <a:lnTo>
                      <a:pt x="762" y="1285"/>
                    </a:lnTo>
                    <a:lnTo>
                      <a:pt x="762" y="1276"/>
                    </a:lnTo>
                    <a:lnTo>
                      <a:pt x="753" y="1276"/>
                    </a:lnTo>
                    <a:lnTo>
                      <a:pt x="753" y="1267"/>
                    </a:lnTo>
                    <a:lnTo>
                      <a:pt x="743" y="1267"/>
                    </a:lnTo>
                    <a:lnTo>
                      <a:pt x="724" y="1267"/>
                    </a:lnTo>
                    <a:lnTo>
                      <a:pt x="714" y="1276"/>
                    </a:lnTo>
                    <a:lnTo>
                      <a:pt x="714" y="1285"/>
                    </a:lnTo>
                    <a:lnTo>
                      <a:pt x="714" y="1295"/>
                    </a:lnTo>
                    <a:lnTo>
                      <a:pt x="705" y="1295"/>
                    </a:lnTo>
                    <a:lnTo>
                      <a:pt x="714" y="1295"/>
                    </a:lnTo>
                    <a:lnTo>
                      <a:pt x="724" y="1305"/>
                    </a:lnTo>
                    <a:lnTo>
                      <a:pt x="733" y="1314"/>
                    </a:lnTo>
                    <a:lnTo>
                      <a:pt x="733" y="1333"/>
                    </a:lnTo>
                    <a:lnTo>
                      <a:pt x="724" y="1333"/>
                    </a:lnTo>
                    <a:lnTo>
                      <a:pt x="724" y="1343"/>
                    </a:lnTo>
                    <a:lnTo>
                      <a:pt x="724" y="1352"/>
                    </a:lnTo>
                    <a:lnTo>
                      <a:pt x="724" y="1362"/>
                    </a:lnTo>
                    <a:lnTo>
                      <a:pt x="714" y="1371"/>
                    </a:lnTo>
                    <a:lnTo>
                      <a:pt x="714" y="1381"/>
                    </a:lnTo>
                    <a:lnTo>
                      <a:pt x="714" y="1400"/>
                    </a:lnTo>
                    <a:lnTo>
                      <a:pt x="714" y="1419"/>
                    </a:lnTo>
                    <a:lnTo>
                      <a:pt x="705" y="1419"/>
                    </a:lnTo>
                    <a:lnTo>
                      <a:pt x="686" y="1428"/>
                    </a:lnTo>
                    <a:lnTo>
                      <a:pt x="676" y="1428"/>
                    </a:lnTo>
                    <a:lnTo>
                      <a:pt x="667" y="1428"/>
                    </a:lnTo>
                    <a:lnTo>
                      <a:pt x="657" y="1428"/>
                    </a:lnTo>
                    <a:lnTo>
                      <a:pt x="657" y="1419"/>
                    </a:lnTo>
                    <a:lnTo>
                      <a:pt x="648" y="1409"/>
                    </a:lnTo>
                    <a:lnTo>
                      <a:pt x="648" y="1400"/>
                    </a:lnTo>
                    <a:lnTo>
                      <a:pt x="648" y="1390"/>
                    </a:lnTo>
                    <a:lnTo>
                      <a:pt x="657" y="1381"/>
                    </a:lnTo>
                    <a:lnTo>
                      <a:pt x="667" y="1371"/>
                    </a:lnTo>
                    <a:lnTo>
                      <a:pt x="667" y="1362"/>
                    </a:lnTo>
                    <a:lnTo>
                      <a:pt x="667" y="1352"/>
                    </a:lnTo>
                    <a:lnTo>
                      <a:pt x="676" y="1343"/>
                    </a:lnTo>
                    <a:lnTo>
                      <a:pt x="686" y="1333"/>
                    </a:lnTo>
                    <a:lnTo>
                      <a:pt x="695" y="1323"/>
                    </a:lnTo>
                    <a:lnTo>
                      <a:pt x="695" y="1314"/>
                    </a:lnTo>
                    <a:lnTo>
                      <a:pt x="686" y="1314"/>
                    </a:lnTo>
                    <a:lnTo>
                      <a:pt x="676" y="1305"/>
                    </a:lnTo>
                    <a:lnTo>
                      <a:pt x="657" y="1295"/>
                    </a:lnTo>
                    <a:lnTo>
                      <a:pt x="657" y="1285"/>
                    </a:lnTo>
                    <a:lnTo>
                      <a:pt x="648" y="1276"/>
                    </a:lnTo>
                    <a:lnTo>
                      <a:pt x="648" y="1267"/>
                    </a:lnTo>
                    <a:lnTo>
                      <a:pt x="638" y="1257"/>
                    </a:lnTo>
                    <a:lnTo>
                      <a:pt x="638" y="1247"/>
                    </a:lnTo>
                    <a:lnTo>
                      <a:pt x="638" y="1238"/>
                    </a:lnTo>
                    <a:lnTo>
                      <a:pt x="638" y="1219"/>
                    </a:lnTo>
                    <a:lnTo>
                      <a:pt x="638" y="1209"/>
                    </a:lnTo>
                    <a:lnTo>
                      <a:pt x="629" y="1209"/>
                    </a:lnTo>
                    <a:lnTo>
                      <a:pt x="619" y="1200"/>
                    </a:lnTo>
                    <a:lnTo>
                      <a:pt x="619" y="1190"/>
                    </a:lnTo>
                    <a:lnTo>
                      <a:pt x="619" y="1181"/>
                    </a:lnTo>
                    <a:lnTo>
                      <a:pt x="610" y="1171"/>
                    </a:lnTo>
                    <a:lnTo>
                      <a:pt x="600" y="1171"/>
                    </a:lnTo>
                    <a:lnTo>
                      <a:pt x="590" y="1171"/>
                    </a:lnTo>
                    <a:lnTo>
                      <a:pt x="562" y="1142"/>
                    </a:lnTo>
                    <a:lnTo>
                      <a:pt x="552" y="1142"/>
                    </a:lnTo>
                    <a:lnTo>
                      <a:pt x="552" y="1133"/>
                    </a:lnTo>
                    <a:lnTo>
                      <a:pt x="552" y="1124"/>
                    </a:lnTo>
                    <a:lnTo>
                      <a:pt x="543" y="1114"/>
                    </a:lnTo>
                    <a:lnTo>
                      <a:pt x="552" y="1114"/>
                    </a:lnTo>
                    <a:lnTo>
                      <a:pt x="552" y="1104"/>
                    </a:lnTo>
                    <a:lnTo>
                      <a:pt x="552" y="1095"/>
                    </a:lnTo>
                    <a:lnTo>
                      <a:pt x="562" y="1095"/>
                    </a:lnTo>
                    <a:lnTo>
                      <a:pt x="562" y="1085"/>
                    </a:lnTo>
                    <a:lnTo>
                      <a:pt x="552" y="1076"/>
                    </a:lnTo>
                    <a:lnTo>
                      <a:pt x="533" y="1057"/>
                    </a:lnTo>
                    <a:lnTo>
                      <a:pt x="524" y="1047"/>
                    </a:lnTo>
                    <a:lnTo>
                      <a:pt x="524" y="1038"/>
                    </a:lnTo>
                    <a:lnTo>
                      <a:pt x="514" y="1028"/>
                    </a:lnTo>
                    <a:lnTo>
                      <a:pt x="505" y="1028"/>
                    </a:lnTo>
                    <a:lnTo>
                      <a:pt x="495" y="1028"/>
                    </a:lnTo>
                    <a:lnTo>
                      <a:pt x="486" y="1028"/>
                    </a:lnTo>
                    <a:lnTo>
                      <a:pt x="486" y="1019"/>
                    </a:lnTo>
                    <a:lnTo>
                      <a:pt x="476" y="1019"/>
                    </a:lnTo>
                    <a:lnTo>
                      <a:pt x="476" y="1028"/>
                    </a:lnTo>
                    <a:lnTo>
                      <a:pt x="448" y="1019"/>
                    </a:lnTo>
                    <a:lnTo>
                      <a:pt x="438" y="1019"/>
                    </a:lnTo>
                    <a:lnTo>
                      <a:pt x="429" y="1019"/>
                    </a:lnTo>
                    <a:lnTo>
                      <a:pt x="419" y="1019"/>
                    </a:lnTo>
                    <a:lnTo>
                      <a:pt x="419" y="1009"/>
                    </a:lnTo>
                    <a:lnTo>
                      <a:pt x="400" y="1000"/>
                    </a:lnTo>
                    <a:lnTo>
                      <a:pt x="400" y="990"/>
                    </a:lnTo>
                    <a:lnTo>
                      <a:pt x="391" y="990"/>
                    </a:lnTo>
                    <a:lnTo>
                      <a:pt x="391" y="1000"/>
                    </a:lnTo>
                    <a:lnTo>
                      <a:pt x="381" y="1000"/>
                    </a:lnTo>
                    <a:lnTo>
                      <a:pt x="372" y="1000"/>
                    </a:lnTo>
                    <a:lnTo>
                      <a:pt x="372" y="1009"/>
                    </a:lnTo>
                    <a:lnTo>
                      <a:pt x="372" y="1000"/>
                    </a:lnTo>
                    <a:lnTo>
                      <a:pt x="352" y="1000"/>
                    </a:lnTo>
                    <a:lnTo>
                      <a:pt x="343" y="1000"/>
                    </a:lnTo>
                    <a:lnTo>
                      <a:pt x="343" y="990"/>
                    </a:lnTo>
                    <a:lnTo>
                      <a:pt x="334" y="990"/>
                    </a:lnTo>
                    <a:lnTo>
                      <a:pt x="334" y="981"/>
                    </a:lnTo>
                    <a:lnTo>
                      <a:pt x="334" y="971"/>
                    </a:lnTo>
                    <a:lnTo>
                      <a:pt x="334" y="952"/>
                    </a:lnTo>
                    <a:lnTo>
                      <a:pt x="324" y="914"/>
                    </a:lnTo>
                    <a:lnTo>
                      <a:pt x="324" y="904"/>
                    </a:lnTo>
                    <a:lnTo>
                      <a:pt x="334" y="895"/>
                    </a:lnTo>
                    <a:lnTo>
                      <a:pt x="324" y="876"/>
                    </a:lnTo>
                    <a:lnTo>
                      <a:pt x="314" y="886"/>
                    </a:lnTo>
                    <a:lnTo>
                      <a:pt x="305" y="886"/>
                    </a:lnTo>
                    <a:lnTo>
                      <a:pt x="295" y="886"/>
                    </a:lnTo>
                    <a:lnTo>
                      <a:pt x="286" y="886"/>
                    </a:lnTo>
                    <a:lnTo>
                      <a:pt x="276" y="886"/>
                    </a:lnTo>
                    <a:lnTo>
                      <a:pt x="276" y="895"/>
                    </a:lnTo>
                    <a:lnTo>
                      <a:pt x="267" y="904"/>
                    </a:lnTo>
                    <a:lnTo>
                      <a:pt x="257" y="904"/>
                    </a:lnTo>
                    <a:lnTo>
                      <a:pt x="257" y="895"/>
                    </a:lnTo>
                    <a:lnTo>
                      <a:pt x="248" y="895"/>
                    </a:lnTo>
                    <a:lnTo>
                      <a:pt x="238" y="886"/>
                    </a:lnTo>
                    <a:lnTo>
                      <a:pt x="229" y="886"/>
                    </a:lnTo>
                    <a:lnTo>
                      <a:pt x="219" y="886"/>
                    </a:lnTo>
                    <a:lnTo>
                      <a:pt x="209" y="895"/>
                    </a:lnTo>
                    <a:lnTo>
                      <a:pt x="191" y="904"/>
                    </a:lnTo>
                    <a:lnTo>
                      <a:pt x="191" y="914"/>
                    </a:lnTo>
                    <a:lnTo>
                      <a:pt x="191" y="924"/>
                    </a:lnTo>
                    <a:lnTo>
                      <a:pt x="181" y="933"/>
                    </a:lnTo>
                    <a:lnTo>
                      <a:pt x="171" y="943"/>
                    </a:lnTo>
                    <a:lnTo>
                      <a:pt x="162" y="943"/>
                    </a:lnTo>
                    <a:lnTo>
                      <a:pt x="152" y="943"/>
                    </a:lnTo>
                    <a:lnTo>
                      <a:pt x="152" y="933"/>
                    </a:lnTo>
                    <a:lnTo>
                      <a:pt x="152" y="924"/>
                    </a:lnTo>
                    <a:lnTo>
                      <a:pt x="152" y="914"/>
                    </a:lnTo>
                    <a:lnTo>
                      <a:pt x="143" y="904"/>
                    </a:lnTo>
                    <a:lnTo>
                      <a:pt x="143" y="914"/>
                    </a:lnTo>
                    <a:lnTo>
                      <a:pt x="133" y="914"/>
                    </a:lnTo>
                    <a:lnTo>
                      <a:pt x="133" y="924"/>
                    </a:lnTo>
                    <a:lnTo>
                      <a:pt x="114" y="924"/>
                    </a:lnTo>
                    <a:lnTo>
                      <a:pt x="95" y="924"/>
                    </a:lnTo>
                    <a:lnTo>
                      <a:pt x="86" y="914"/>
                    </a:lnTo>
                    <a:lnTo>
                      <a:pt x="76" y="904"/>
                    </a:lnTo>
                    <a:lnTo>
                      <a:pt x="76" y="895"/>
                    </a:lnTo>
                    <a:lnTo>
                      <a:pt x="76" y="886"/>
                    </a:lnTo>
                    <a:lnTo>
                      <a:pt x="95" y="886"/>
                    </a:lnTo>
                    <a:lnTo>
                      <a:pt x="105" y="886"/>
                    </a:lnTo>
                    <a:lnTo>
                      <a:pt x="114" y="876"/>
                    </a:lnTo>
                    <a:lnTo>
                      <a:pt x="114" y="866"/>
                    </a:lnTo>
                    <a:lnTo>
                      <a:pt x="105" y="857"/>
                    </a:lnTo>
                    <a:lnTo>
                      <a:pt x="95" y="857"/>
                    </a:lnTo>
                    <a:lnTo>
                      <a:pt x="95" y="847"/>
                    </a:lnTo>
                    <a:lnTo>
                      <a:pt x="95" y="838"/>
                    </a:lnTo>
                    <a:lnTo>
                      <a:pt x="86" y="838"/>
                    </a:lnTo>
                    <a:lnTo>
                      <a:pt x="76" y="838"/>
                    </a:lnTo>
                    <a:lnTo>
                      <a:pt x="29" y="819"/>
                    </a:lnTo>
                    <a:lnTo>
                      <a:pt x="19" y="819"/>
                    </a:lnTo>
                    <a:lnTo>
                      <a:pt x="19" y="809"/>
                    </a:lnTo>
                    <a:lnTo>
                      <a:pt x="19" y="800"/>
                    </a:lnTo>
                    <a:lnTo>
                      <a:pt x="10" y="790"/>
                    </a:lnTo>
                    <a:lnTo>
                      <a:pt x="0" y="781"/>
                    </a:lnTo>
                    <a:lnTo>
                      <a:pt x="38" y="762"/>
                    </a:lnTo>
                    <a:lnTo>
                      <a:pt x="57" y="752"/>
                    </a:lnTo>
                    <a:lnTo>
                      <a:pt x="67" y="752"/>
                    </a:lnTo>
                    <a:lnTo>
                      <a:pt x="67" y="743"/>
                    </a:lnTo>
                    <a:lnTo>
                      <a:pt x="76" y="743"/>
                    </a:lnTo>
                    <a:lnTo>
                      <a:pt x="86" y="743"/>
                    </a:lnTo>
                    <a:lnTo>
                      <a:pt x="95" y="743"/>
                    </a:lnTo>
                    <a:lnTo>
                      <a:pt x="162" y="714"/>
                    </a:lnTo>
                    <a:lnTo>
                      <a:pt x="171" y="705"/>
                    </a:lnTo>
                    <a:lnTo>
                      <a:pt x="181" y="685"/>
                    </a:lnTo>
                    <a:lnTo>
                      <a:pt x="191" y="666"/>
                    </a:lnTo>
                    <a:lnTo>
                      <a:pt x="191" y="657"/>
                    </a:lnTo>
                    <a:lnTo>
                      <a:pt x="181" y="657"/>
                    </a:lnTo>
                    <a:lnTo>
                      <a:pt x="191" y="638"/>
                    </a:lnTo>
                    <a:lnTo>
                      <a:pt x="191" y="628"/>
                    </a:lnTo>
                    <a:lnTo>
                      <a:pt x="200" y="619"/>
                    </a:lnTo>
                    <a:lnTo>
                      <a:pt x="209" y="619"/>
                    </a:lnTo>
                    <a:lnTo>
                      <a:pt x="209" y="609"/>
                    </a:lnTo>
                    <a:lnTo>
                      <a:pt x="219" y="609"/>
                    </a:lnTo>
                    <a:lnTo>
                      <a:pt x="229" y="609"/>
                    </a:lnTo>
                    <a:lnTo>
                      <a:pt x="238" y="600"/>
                    </a:lnTo>
                    <a:lnTo>
                      <a:pt x="238" y="590"/>
                    </a:lnTo>
                    <a:lnTo>
                      <a:pt x="229" y="581"/>
                    </a:lnTo>
                    <a:lnTo>
                      <a:pt x="229" y="571"/>
                    </a:lnTo>
                    <a:lnTo>
                      <a:pt x="229" y="562"/>
                    </a:lnTo>
                    <a:lnTo>
                      <a:pt x="229" y="552"/>
                    </a:lnTo>
                    <a:lnTo>
                      <a:pt x="238" y="552"/>
                    </a:lnTo>
                    <a:lnTo>
                      <a:pt x="248" y="552"/>
                    </a:lnTo>
                    <a:lnTo>
                      <a:pt x="248" y="543"/>
                    </a:lnTo>
                    <a:lnTo>
                      <a:pt x="248" y="533"/>
                    </a:lnTo>
                    <a:lnTo>
                      <a:pt x="248" y="523"/>
                    </a:lnTo>
                    <a:lnTo>
                      <a:pt x="257" y="523"/>
                    </a:lnTo>
                    <a:lnTo>
                      <a:pt x="257" y="514"/>
                    </a:lnTo>
                    <a:lnTo>
                      <a:pt x="267" y="514"/>
                    </a:lnTo>
                    <a:lnTo>
                      <a:pt x="267" y="523"/>
                    </a:lnTo>
                    <a:lnTo>
                      <a:pt x="276" y="533"/>
                    </a:lnTo>
                    <a:lnTo>
                      <a:pt x="286" y="533"/>
                    </a:lnTo>
                    <a:lnTo>
                      <a:pt x="295" y="533"/>
                    </a:lnTo>
                    <a:lnTo>
                      <a:pt x="305" y="523"/>
                    </a:lnTo>
                    <a:lnTo>
                      <a:pt x="305" y="514"/>
                    </a:lnTo>
                    <a:lnTo>
                      <a:pt x="314" y="505"/>
                    </a:lnTo>
                    <a:lnTo>
                      <a:pt x="314" y="495"/>
                    </a:lnTo>
                    <a:lnTo>
                      <a:pt x="314" y="485"/>
                    </a:lnTo>
                    <a:lnTo>
                      <a:pt x="305" y="485"/>
                    </a:lnTo>
                    <a:lnTo>
                      <a:pt x="305" y="476"/>
                    </a:lnTo>
                    <a:lnTo>
                      <a:pt x="314" y="466"/>
                    </a:lnTo>
                    <a:lnTo>
                      <a:pt x="324" y="466"/>
                    </a:lnTo>
                    <a:lnTo>
                      <a:pt x="334" y="466"/>
                    </a:lnTo>
                    <a:lnTo>
                      <a:pt x="352" y="457"/>
                    </a:lnTo>
                    <a:lnTo>
                      <a:pt x="362" y="457"/>
                    </a:lnTo>
                    <a:lnTo>
                      <a:pt x="372" y="447"/>
                    </a:lnTo>
                    <a:lnTo>
                      <a:pt x="381" y="447"/>
                    </a:lnTo>
                    <a:lnTo>
                      <a:pt x="391" y="447"/>
                    </a:lnTo>
                    <a:lnTo>
                      <a:pt x="400" y="438"/>
                    </a:lnTo>
                    <a:lnTo>
                      <a:pt x="400" y="419"/>
                    </a:lnTo>
                    <a:lnTo>
                      <a:pt x="410" y="419"/>
                    </a:lnTo>
                    <a:lnTo>
                      <a:pt x="419" y="419"/>
                    </a:lnTo>
                    <a:lnTo>
                      <a:pt x="429" y="419"/>
                    </a:lnTo>
                    <a:lnTo>
                      <a:pt x="429" y="409"/>
                    </a:lnTo>
                    <a:lnTo>
                      <a:pt x="419" y="400"/>
                    </a:lnTo>
                    <a:lnTo>
                      <a:pt x="410" y="400"/>
                    </a:lnTo>
                    <a:lnTo>
                      <a:pt x="410" y="390"/>
                    </a:lnTo>
                    <a:lnTo>
                      <a:pt x="419" y="390"/>
                    </a:lnTo>
                    <a:lnTo>
                      <a:pt x="429" y="390"/>
                    </a:lnTo>
                    <a:lnTo>
                      <a:pt x="429" y="381"/>
                    </a:lnTo>
                    <a:lnTo>
                      <a:pt x="429" y="371"/>
                    </a:lnTo>
                    <a:lnTo>
                      <a:pt x="438" y="371"/>
                    </a:lnTo>
                    <a:lnTo>
                      <a:pt x="438" y="362"/>
                    </a:lnTo>
                    <a:lnTo>
                      <a:pt x="448" y="362"/>
                    </a:lnTo>
                    <a:lnTo>
                      <a:pt x="448" y="352"/>
                    </a:lnTo>
                    <a:lnTo>
                      <a:pt x="438" y="352"/>
                    </a:lnTo>
                    <a:lnTo>
                      <a:pt x="448" y="352"/>
                    </a:lnTo>
                    <a:lnTo>
                      <a:pt x="448" y="342"/>
                    </a:lnTo>
                    <a:lnTo>
                      <a:pt x="457" y="342"/>
                    </a:lnTo>
                    <a:lnTo>
                      <a:pt x="457" y="324"/>
                    </a:lnTo>
                    <a:lnTo>
                      <a:pt x="467" y="324"/>
                    </a:lnTo>
                    <a:lnTo>
                      <a:pt x="457" y="314"/>
                    </a:lnTo>
                    <a:lnTo>
                      <a:pt x="457" y="304"/>
                    </a:lnTo>
                    <a:lnTo>
                      <a:pt x="457" y="295"/>
                    </a:lnTo>
                    <a:lnTo>
                      <a:pt x="448" y="285"/>
                    </a:lnTo>
                    <a:lnTo>
                      <a:pt x="457" y="276"/>
                    </a:lnTo>
                    <a:lnTo>
                      <a:pt x="448" y="276"/>
                    </a:lnTo>
                    <a:lnTo>
                      <a:pt x="448" y="266"/>
                    </a:lnTo>
                    <a:lnTo>
                      <a:pt x="457" y="266"/>
                    </a:lnTo>
                    <a:lnTo>
                      <a:pt x="457" y="257"/>
                    </a:lnTo>
                    <a:lnTo>
                      <a:pt x="467" y="257"/>
                    </a:lnTo>
                    <a:lnTo>
                      <a:pt x="476" y="257"/>
                    </a:lnTo>
                    <a:lnTo>
                      <a:pt x="486" y="257"/>
                    </a:lnTo>
                    <a:lnTo>
                      <a:pt x="486" y="247"/>
                    </a:lnTo>
                    <a:lnTo>
                      <a:pt x="495" y="238"/>
                    </a:lnTo>
                    <a:lnTo>
                      <a:pt x="495" y="228"/>
                    </a:lnTo>
                    <a:lnTo>
                      <a:pt x="505" y="228"/>
                    </a:lnTo>
                    <a:lnTo>
                      <a:pt x="505" y="219"/>
                    </a:lnTo>
                    <a:lnTo>
                      <a:pt x="514" y="209"/>
                    </a:lnTo>
                    <a:lnTo>
                      <a:pt x="514" y="200"/>
                    </a:lnTo>
                    <a:lnTo>
                      <a:pt x="524" y="200"/>
                    </a:lnTo>
                    <a:lnTo>
                      <a:pt x="533" y="190"/>
                    </a:lnTo>
                    <a:lnTo>
                      <a:pt x="543" y="171"/>
                    </a:lnTo>
                    <a:lnTo>
                      <a:pt x="552" y="162"/>
                    </a:lnTo>
                    <a:lnTo>
                      <a:pt x="562" y="143"/>
                    </a:lnTo>
                    <a:lnTo>
                      <a:pt x="562" y="133"/>
                    </a:lnTo>
                    <a:lnTo>
                      <a:pt x="562" y="124"/>
                    </a:lnTo>
                    <a:lnTo>
                      <a:pt x="572" y="114"/>
                    </a:lnTo>
                    <a:lnTo>
                      <a:pt x="581" y="114"/>
                    </a:lnTo>
                    <a:lnTo>
                      <a:pt x="590" y="104"/>
                    </a:lnTo>
                    <a:lnTo>
                      <a:pt x="590" y="95"/>
                    </a:lnTo>
                    <a:lnTo>
                      <a:pt x="581" y="86"/>
                    </a:lnTo>
                    <a:lnTo>
                      <a:pt x="581" y="76"/>
                    </a:lnTo>
                    <a:lnTo>
                      <a:pt x="572" y="66"/>
                    </a:lnTo>
                    <a:lnTo>
                      <a:pt x="562" y="76"/>
                    </a:lnTo>
                    <a:lnTo>
                      <a:pt x="552" y="76"/>
                    </a:lnTo>
                    <a:lnTo>
                      <a:pt x="552" y="66"/>
                    </a:lnTo>
                    <a:lnTo>
                      <a:pt x="552" y="57"/>
                    </a:lnTo>
                    <a:lnTo>
                      <a:pt x="562" y="57"/>
                    </a:lnTo>
                    <a:lnTo>
                      <a:pt x="572" y="57"/>
                    </a:lnTo>
                    <a:lnTo>
                      <a:pt x="581" y="47"/>
                    </a:lnTo>
                    <a:lnTo>
                      <a:pt x="581" y="38"/>
                    </a:lnTo>
                    <a:lnTo>
                      <a:pt x="581" y="28"/>
                    </a:lnTo>
                    <a:lnTo>
                      <a:pt x="562" y="9"/>
                    </a:lnTo>
                    <a:lnTo>
                      <a:pt x="562" y="0"/>
                    </a:lnTo>
                    <a:lnTo>
                      <a:pt x="572" y="0"/>
                    </a:lnTo>
                    <a:lnTo>
                      <a:pt x="581" y="0"/>
                    </a:lnTo>
                    <a:lnTo>
                      <a:pt x="590" y="0"/>
                    </a:lnTo>
                    <a:lnTo>
                      <a:pt x="600" y="0"/>
                    </a:lnTo>
                    <a:lnTo>
                      <a:pt x="610" y="9"/>
                    </a:lnTo>
                    <a:lnTo>
                      <a:pt x="619" y="9"/>
                    </a:lnTo>
                    <a:lnTo>
                      <a:pt x="629" y="9"/>
                    </a:lnTo>
                    <a:lnTo>
                      <a:pt x="629" y="0"/>
                    </a:lnTo>
                    <a:lnTo>
                      <a:pt x="638" y="0"/>
                    </a:lnTo>
                    <a:lnTo>
                      <a:pt x="648" y="9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05" name="Freeform 48">
                <a:extLst>
                  <a:ext uri="{FF2B5EF4-FFF2-40B4-BE49-F238E27FC236}">
                    <a16:creationId xmlns:a16="http://schemas.microsoft.com/office/drawing/2014/main" id="{1D5F58B0-D516-9941-82D9-7F49A2CEC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613" y="6429375"/>
                <a:ext cx="377825" cy="354013"/>
              </a:xfrm>
              <a:custGeom>
                <a:avLst/>
                <a:gdLst>
                  <a:gd name="T0" fmla="*/ 319116 w 1049"/>
                  <a:gd name="T1" fmla="*/ 192148 h 982"/>
                  <a:gd name="T2" fmla="*/ 374223 w 1049"/>
                  <a:gd name="T3" fmla="*/ 54796 h 982"/>
                  <a:gd name="T4" fmla="*/ 356935 w 1049"/>
                  <a:gd name="T5" fmla="*/ 54796 h 982"/>
                  <a:gd name="T6" fmla="*/ 343248 w 1049"/>
                  <a:gd name="T7" fmla="*/ 65251 h 982"/>
                  <a:gd name="T8" fmla="*/ 332803 w 1049"/>
                  <a:gd name="T9" fmla="*/ 51552 h 982"/>
                  <a:gd name="T10" fmla="*/ 322718 w 1049"/>
                  <a:gd name="T11" fmla="*/ 30643 h 982"/>
                  <a:gd name="T12" fmla="*/ 302188 w 1049"/>
                  <a:gd name="T13" fmla="*/ 16944 h 982"/>
                  <a:gd name="T14" fmla="*/ 288501 w 1049"/>
                  <a:gd name="T15" fmla="*/ 6850 h 982"/>
                  <a:gd name="T16" fmla="*/ 267971 w 1049"/>
                  <a:gd name="T17" fmla="*/ 23793 h 982"/>
                  <a:gd name="T18" fmla="*/ 253924 w 1049"/>
                  <a:gd name="T19" fmla="*/ 34248 h 982"/>
                  <a:gd name="T20" fmla="*/ 233394 w 1049"/>
                  <a:gd name="T21" fmla="*/ 30643 h 982"/>
                  <a:gd name="T22" fmla="*/ 222949 w 1049"/>
                  <a:gd name="T23" fmla="*/ 13699 h 982"/>
                  <a:gd name="T24" fmla="*/ 209262 w 1049"/>
                  <a:gd name="T25" fmla="*/ 3245 h 982"/>
                  <a:gd name="T26" fmla="*/ 209262 w 1049"/>
                  <a:gd name="T27" fmla="*/ 13699 h 982"/>
                  <a:gd name="T28" fmla="*/ 195576 w 1049"/>
                  <a:gd name="T29" fmla="*/ 47947 h 982"/>
                  <a:gd name="T30" fmla="*/ 178647 w 1049"/>
                  <a:gd name="T31" fmla="*/ 65251 h 982"/>
                  <a:gd name="T32" fmla="*/ 175046 w 1049"/>
                  <a:gd name="T33" fmla="*/ 82194 h 982"/>
                  <a:gd name="T34" fmla="*/ 151274 w 1049"/>
                  <a:gd name="T35" fmla="*/ 75345 h 982"/>
                  <a:gd name="T36" fmla="*/ 123540 w 1049"/>
                  <a:gd name="T37" fmla="*/ 61646 h 982"/>
                  <a:gd name="T38" fmla="*/ 58349 w 1049"/>
                  <a:gd name="T39" fmla="*/ 54796 h 982"/>
                  <a:gd name="T40" fmla="*/ 48264 w 1049"/>
                  <a:gd name="T41" fmla="*/ 65251 h 982"/>
                  <a:gd name="T42" fmla="*/ 37819 w 1049"/>
                  <a:gd name="T43" fmla="*/ 68495 h 982"/>
                  <a:gd name="T44" fmla="*/ 34577 w 1049"/>
                  <a:gd name="T45" fmla="*/ 89044 h 982"/>
                  <a:gd name="T46" fmla="*/ 10445 w 1049"/>
                  <a:gd name="T47" fmla="*/ 82194 h 982"/>
                  <a:gd name="T48" fmla="*/ 7204 w 1049"/>
                  <a:gd name="T49" fmla="*/ 103104 h 982"/>
                  <a:gd name="T50" fmla="*/ 7204 w 1049"/>
                  <a:gd name="T51" fmla="*/ 130502 h 982"/>
                  <a:gd name="T52" fmla="*/ 14047 w 1049"/>
                  <a:gd name="T53" fmla="*/ 137351 h 982"/>
                  <a:gd name="T54" fmla="*/ 27734 w 1049"/>
                  <a:gd name="T55" fmla="*/ 151050 h 982"/>
                  <a:gd name="T56" fmla="*/ 10445 w 1049"/>
                  <a:gd name="T57" fmla="*/ 174843 h 982"/>
                  <a:gd name="T58" fmla="*/ 20890 w 1049"/>
                  <a:gd name="T59" fmla="*/ 195392 h 982"/>
                  <a:gd name="T60" fmla="*/ 34577 w 1049"/>
                  <a:gd name="T61" fmla="*/ 219546 h 982"/>
                  <a:gd name="T62" fmla="*/ 48264 w 1049"/>
                  <a:gd name="T63" fmla="*/ 223151 h 982"/>
                  <a:gd name="T64" fmla="*/ 65552 w 1049"/>
                  <a:gd name="T65" fmla="*/ 240094 h 982"/>
                  <a:gd name="T66" fmla="*/ 72035 w 1049"/>
                  <a:gd name="T67" fmla="*/ 254154 h 982"/>
                  <a:gd name="T68" fmla="*/ 86082 w 1049"/>
                  <a:gd name="T69" fmla="*/ 257398 h 982"/>
                  <a:gd name="T70" fmla="*/ 89324 w 1049"/>
                  <a:gd name="T71" fmla="*/ 267853 h 982"/>
                  <a:gd name="T72" fmla="*/ 120299 w 1049"/>
                  <a:gd name="T73" fmla="*/ 295251 h 982"/>
                  <a:gd name="T74" fmla="*/ 120299 w 1049"/>
                  <a:gd name="T75" fmla="*/ 312195 h 982"/>
                  <a:gd name="T76" fmla="*/ 137227 w 1049"/>
                  <a:gd name="T77" fmla="*/ 322649 h 982"/>
                  <a:gd name="T78" fmla="*/ 147672 w 1049"/>
                  <a:gd name="T79" fmla="*/ 339953 h 982"/>
                  <a:gd name="T80" fmla="*/ 168202 w 1049"/>
                  <a:gd name="T81" fmla="*/ 343198 h 982"/>
                  <a:gd name="T82" fmla="*/ 212864 w 1049"/>
                  <a:gd name="T83" fmla="*/ 319044 h 982"/>
                  <a:gd name="T84" fmla="*/ 222949 w 1049"/>
                  <a:gd name="T85" fmla="*/ 291646 h 982"/>
                  <a:gd name="T86" fmla="*/ 230153 w 1049"/>
                  <a:gd name="T87" fmla="*/ 271098 h 982"/>
                  <a:gd name="T88" fmla="*/ 243839 w 1049"/>
                  <a:gd name="T89" fmla="*/ 257398 h 982"/>
                  <a:gd name="T90" fmla="*/ 260768 w 1049"/>
                  <a:gd name="T91" fmla="*/ 250549 h 982"/>
                  <a:gd name="T92" fmla="*/ 278056 w 1049"/>
                  <a:gd name="T93" fmla="*/ 236850 h 982"/>
                  <a:gd name="T94" fmla="*/ 302188 w 1049"/>
                  <a:gd name="T95" fmla="*/ 223151 h 982"/>
                  <a:gd name="T96" fmla="*/ 302188 w 1049"/>
                  <a:gd name="T97" fmla="*/ 205847 h 982"/>
                  <a:gd name="T98" fmla="*/ 312273 w 1049"/>
                  <a:gd name="T99" fmla="*/ 195392 h 982"/>
                  <a:gd name="T100" fmla="*/ 309031 w 1049"/>
                  <a:gd name="T101" fmla="*/ 171599 h 982"/>
                  <a:gd name="T102" fmla="*/ 325960 w 1049"/>
                  <a:gd name="T103" fmla="*/ 157900 h 982"/>
                  <a:gd name="T104" fmla="*/ 343248 w 1049"/>
                  <a:gd name="T105" fmla="*/ 133746 h 982"/>
                  <a:gd name="T106" fmla="*/ 360176 w 1049"/>
                  <a:gd name="T107" fmla="*/ 106348 h 982"/>
                  <a:gd name="T108" fmla="*/ 350091 w 1049"/>
                  <a:gd name="T109" fmla="*/ 92649 h 982"/>
                  <a:gd name="T110" fmla="*/ 356935 w 1049"/>
                  <a:gd name="T111" fmla="*/ 72100 h 982"/>
                  <a:gd name="T112" fmla="*/ 374223 w 1049"/>
                  <a:gd name="T113" fmla="*/ 68495 h 98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49" h="982">
                    <a:moveTo>
                      <a:pt x="896" y="524"/>
                    </a:moveTo>
                    <a:lnTo>
                      <a:pt x="886" y="524"/>
                    </a:lnTo>
                    <a:lnTo>
                      <a:pt x="886" y="514"/>
                    </a:lnTo>
                    <a:lnTo>
                      <a:pt x="886" y="524"/>
                    </a:lnTo>
                    <a:lnTo>
                      <a:pt x="877" y="533"/>
                    </a:lnTo>
                    <a:lnTo>
                      <a:pt x="886" y="533"/>
                    </a:lnTo>
                    <a:lnTo>
                      <a:pt x="886" y="542"/>
                    </a:lnTo>
                    <a:lnTo>
                      <a:pt x="886" y="533"/>
                    </a:lnTo>
                    <a:lnTo>
                      <a:pt x="896" y="533"/>
                    </a:lnTo>
                    <a:lnTo>
                      <a:pt x="896" y="524"/>
                    </a:lnTo>
                    <a:close/>
                    <a:moveTo>
                      <a:pt x="1039" y="190"/>
                    </a:moveTo>
                    <a:lnTo>
                      <a:pt x="1039" y="181"/>
                    </a:lnTo>
                    <a:lnTo>
                      <a:pt x="1048" y="171"/>
                    </a:lnTo>
                    <a:lnTo>
                      <a:pt x="1048" y="161"/>
                    </a:lnTo>
                    <a:lnTo>
                      <a:pt x="1039" y="161"/>
                    </a:lnTo>
                    <a:lnTo>
                      <a:pt x="1039" y="152"/>
                    </a:lnTo>
                    <a:lnTo>
                      <a:pt x="1029" y="152"/>
                    </a:lnTo>
                    <a:lnTo>
                      <a:pt x="1029" y="161"/>
                    </a:lnTo>
                    <a:lnTo>
                      <a:pt x="1020" y="171"/>
                    </a:lnTo>
                    <a:lnTo>
                      <a:pt x="1010" y="171"/>
                    </a:lnTo>
                    <a:lnTo>
                      <a:pt x="1020" y="161"/>
                    </a:lnTo>
                    <a:lnTo>
                      <a:pt x="1020" y="152"/>
                    </a:lnTo>
                    <a:lnTo>
                      <a:pt x="1010" y="152"/>
                    </a:lnTo>
                    <a:lnTo>
                      <a:pt x="991" y="152"/>
                    </a:lnTo>
                    <a:lnTo>
                      <a:pt x="982" y="152"/>
                    </a:lnTo>
                    <a:lnTo>
                      <a:pt x="982" y="161"/>
                    </a:lnTo>
                    <a:lnTo>
                      <a:pt x="972" y="161"/>
                    </a:lnTo>
                    <a:lnTo>
                      <a:pt x="962" y="161"/>
                    </a:lnTo>
                    <a:lnTo>
                      <a:pt x="953" y="161"/>
                    </a:lnTo>
                    <a:lnTo>
                      <a:pt x="953" y="171"/>
                    </a:lnTo>
                    <a:lnTo>
                      <a:pt x="962" y="181"/>
                    </a:lnTo>
                    <a:lnTo>
                      <a:pt x="953" y="181"/>
                    </a:lnTo>
                    <a:lnTo>
                      <a:pt x="943" y="181"/>
                    </a:lnTo>
                    <a:lnTo>
                      <a:pt x="943" y="171"/>
                    </a:lnTo>
                    <a:lnTo>
                      <a:pt x="953" y="161"/>
                    </a:lnTo>
                    <a:lnTo>
                      <a:pt x="953" y="152"/>
                    </a:lnTo>
                    <a:lnTo>
                      <a:pt x="943" y="152"/>
                    </a:lnTo>
                    <a:lnTo>
                      <a:pt x="943" y="143"/>
                    </a:lnTo>
                    <a:lnTo>
                      <a:pt x="934" y="143"/>
                    </a:lnTo>
                    <a:lnTo>
                      <a:pt x="924" y="143"/>
                    </a:lnTo>
                    <a:lnTo>
                      <a:pt x="934" y="123"/>
                    </a:lnTo>
                    <a:lnTo>
                      <a:pt x="934" y="114"/>
                    </a:lnTo>
                    <a:lnTo>
                      <a:pt x="943" y="114"/>
                    </a:lnTo>
                    <a:lnTo>
                      <a:pt x="943" y="104"/>
                    </a:lnTo>
                    <a:lnTo>
                      <a:pt x="934" y="104"/>
                    </a:lnTo>
                    <a:lnTo>
                      <a:pt x="915" y="95"/>
                    </a:lnTo>
                    <a:lnTo>
                      <a:pt x="905" y="85"/>
                    </a:lnTo>
                    <a:lnTo>
                      <a:pt x="896" y="85"/>
                    </a:lnTo>
                    <a:lnTo>
                      <a:pt x="886" y="76"/>
                    </a:lnTo>
                    <a:lnTo>
                      <a:pt x="877" y="47"/>
                    </a:lnTo>
                    <a:lnTo>
                      <a:pt x="867" y="47"/>
                    </a:lnTo>
                    <a:lnTo>
                      <a:pt x="867" y="38"/>
                    </a:lnTo>
                    <a:lnTo>
                      <a:pt x="867" y="47"/>
                    </a:lnTo>
                    <a:lnTo>
                      <a:pt x="858" y="47"/>
                    </a:lnTo>
                    <a:lnTo>
                      <a:pt x="858" y="57"/>
                    </a:lnTo>
                    <a:lnTo>
                      <a:pt x="839" y="47"/>
                    </a:lnTo>
                    <a:lnTo>
                      <a:pt x="839" y="28"/>
                    </a:lnTo>
                    <a:lnTo>
                      <a:pt x="848" y="28"/>
                    </a:lnTo>
                    <a:lnTo>
                      <a:pt x="848" y="19"/>
                    </a:lnTo>
                    <a:lnTo>
                      <a:pt x="839" y="19"/>
                    </a:lnTo>
                    <a:lnTo>
                      <a:pt x="820" y="28"/>
                    </a:lnTo>
                    <a:lnTo>
                      <a:pt x="810" y="28"/>
                    </a:lnTo>
                    <a:lnTo>
                      <a:pt x="810" y="19"/>
                    </a:lnTo>
                    <a:lnTo>
                      <a:pt x="801" y="19"/>
                    </a:lnTo>
                    <a:lnTo>
                      <a:pt x="791" y="19"/>
                    </a:lnTo>
                    <a:lnTo>
                      <a:pt x="791" y="28"/>
                    </a:lnTo>
                    <a:lnTo>
                      <a:pt x="782" y="38"/>
                    </a:lnTo>
                    <a:lnTo>
                      <a:pt x="772" y="47"/>
                    </a:lnTo>
                    <a:lnTo>
                      <a:pt x="762" y="47"/>
                    </a:lnTo>
                    <a:lnTo>
                      <a:pt x="753" y="47"/>
                    </a:lnTo>
                    <a:lnTo>
                      <a:pt x="744" y="57"/>
                    </a:lnTo>
                    <a:lnTo>
                      <a:pt x="744" y="66"/>
                    </a:lnTo>
                    <a:lnTo>
                      <a:pt x="744" y="76"/>
                    </a:lnTo>
                    <a:lnTo>
                      <a:pt x="734" y="85"/>
                    </a:lnTo>
                    <a:lnTo>
                      <a:pt x="724" y="95"/>
                    </a:lnTo>
                    <a:lnTo>
                      <a:pt x="724" y="104"/>
                    </a:lnTo>
                    <a:lnTo>
                      <a:pt x="715" y="114"/>
                    </a:lnTo>
                    <a:lnTo>
                      <a:pt x="715" y="104"/>
                    </a:lnTo>
                    <a:lnTo>
                      <a:pt x="715" y="95"/>
                    </a:lnTo>
                    <a:lnTo>
                      <a:pt x="705" y="95"/>
                    </a:lnTo>
                    <a:lnTo>
                      <a:pt x="696" y="95"/>
                    </a:lnTo>
                    <a:lnTo>
                      <a:pt x="686" y="76"/>
                    </a:lnTo>
                    <a:lnTo>
                      <a:pt x="677" y="66"/>
                    </a:lnTo>
                    <a:lnTo>
                      <a:pt x="667" y="66"/>
                    </a:lnTo>
                    <a:lnTo>
                      <a:pt x="658" y="66"/>
                    </a:lnTo>
                    <a:lnTo>
                      <a:pt x="658" y="76"/>
                    </a:lnTo>
                    <a:lnTo>
                      <a:pt x="648" y="76"/>
                    </a:lnTo>
                    <a:lnTo>
                      <a:pt x="648" y="85"/>
                    </a:lnTo>
                    <a:lnTo>
                      <a:pt x="639" y="85"/>
                    </a:lnTo>
                    <a:lnTo>
                      <a:pt x="629" y="85"/>
                    </a:lnTo>
                    <a:lnTo>
                      <a:pt x="629" y="76"/>
                    </a:lnTo>
                    <a:lnTo>
                      <a:pt x="629" y="66"/>
                    </a:lnTo>
                    <a:lnTo>
                      <a:pt x="629" y="57"/>
                    </a:lnTo>
                    <a:lnTo>
                      <a:pt x="629" y="47"/>
                    </a:lnTo>
                    <a:lnTo>
                      <a:pt x="619" y="47"/>
                    </a:lnTo>
                    <a:lnTo>
                      <a:pt x="619" y="38"/>
                    </a:lnTo>
                    <a:lnTo>
                      <a:pt x="619" y="28"/>
                    </a:lnTo>
                    <a:lnTo>
                      <a:pt x="610" y="28"/>
                    </a:lnTo>
                    <a:lnTo>
                      <a:pt x="601" y="38"/>
                    </a:lnTo>
                    <a:lnTo>
                      <a:pt x="591" y="38"/>
                    </a:lnTo>
                    <a:lnTo>
                      <a:pt x="591" y="28"/>
                    </a:lnTo>
                    <a:lnTo>
                      <a:pt x="591" y="19"/>
                    </a:lnTo>
                    <a:lnTo>
                      <a:pt x="591" y="9"/>
                    </a:lnTo>
                    <a:lnTo>
                      <a:pt x="581" y="9"/>
                    </a:lnTo>
                    <a:lnTo>
                      <a:pt x="572" y="0"/>
                    </a:lnTo>
                    <a:lnTo>
                      <a:pt x="562" y="0"/>
                    </a:lnTo>
                    <a:lnTo>
                      <a:pt x="562" y="9"/>
                    </a:lnTo>
                    <a:lnTo>
                      <a:pt x="572" y="9"/>
                    </a:lnTo>
                    <a:lnTo>
                      <a:pt x="562" y="19"/>
                    </a:lnTo>
                    <a:lnTo>
                      <a:pt x="562" y="28"/>
                    </a:lnTo>
                    <a:lnTo>
                      <a:pt x="572" y="38"/>
                    </a:lnTo>
                    <a:lnTo>
                      <a:pt x="581" y="38"/>
                    </a:lnTo>
                    <a:lnTo>
                      <a:pt x="572" y="38"/>
                    </a:lnTo>
                    <a:lnTo>
                      <a:pt x="572" y="47"/>
                    </a:lnTo>
                    <a:lnTo>
                      <a:pt x="572" y="66"/>
                    </a:lnTo>
                    <a:lnTo>
                      <a:pt x="572" y="76"/>
                    </a:lnTo>
                    <a:lnTo>
                      <a:pt x="572" y="85"/>
                    </a:lnTo>
                    <a:lnTo>
                      <a:pt x="562" y="104"/>
                    </a:lnTo>
                    <a:lnTo>
                      <a:pt x="553" y="133"/>
                    </a:lnTo>
                    <a:lnTo>
                      <a:pt x="543" y="133"/>
                    </a:lnTo>
                    <a:lnTo>
                      <a:pt x="543" y="143"/>
                    </a:lnTo>
                    <a:lnTo>
                      <a:pt x="543" y="161"/>
                    </a:lnTo>
                    <a:lnTo>
                      <a:pt x="534" y="161"/>
                    </a:lnTo>
                    <a:lnTo>
                      <a:pt x="534" y="171"/>
                    </a:lnTo>
                    <a:lnTo>
                      <a:pt x="515" y="171"/>
                    </a:lnTo>
                    <a:lnTo>
                      <a:pt x="505" y="171"/>
                    </a:lnTo>
                    <a:lnTo>
                      <a:pt x="505" y="181"/>
                    </a:lnTo>
                    <a:lnTo>
                      <a:pt x="496" y="181"/>
                    </a:lnTo>
                    <a:lnTo>
                      <a:pt x="486" y="181"/>
                    </a:lnTo>
                    <a:lnTo>
                      <a:pt x="477" y="181"/>
                    </a:lnTo>
                    <a:lnTo>
                      <a:pt x="477" y="190"/>
                    </a:lnTo>
                    <a:lnTo>
                      <a:pt x="467" y="200"/>
                    </a:lnTo>
                    <a:lnTo>
                      <a:pt x="477" y="200"/>
                    </a:lnTo>
                    <a:lnTo>
                      <a:pt x="486" y="209"/>
                    </a:lnTo>
                    <a:lnTo>
                      <a:pt x="486" y="219"/>
                    </a:lnTo>
                    <a:lnTo>
                      <a:pt x="486" y="228"/>
                    </a:lnTo>
                    <a:lnTo>
                      <a:pt x="477" y="228"/>
                    </a:lnTo>
                    <a:lnTo>
                      <a:pt x="448" y="219"/>
                    </a:lnTo>
                    <a:lnTo>
                      <a:pt x="439" y="219"/>
                    </a:lnTo>
                    <a:lnTo>
                      <a:pt x="439" y="209"/>
                    </a:lnTo>
                    <a:lnTo>
                      <a:pt x="448" y="200"/>
                    </a:lnTo>
                    <a:lnTo>
                      <a:pt x="439" y="200"/>
                    </a:lnTo>
                    <a:lnTo>
                      <a:pt x="429" y="200"/>
                    </a:lnTo>
                    <a:lnTo>
                      <a:pt x="420" y="209"/>
                    </a:lnTo>
                    <a:lnTo>
                      <a:pt x="401" y="209"/>
                    </a:lnTo>
                    <a:lnTo>
                      <a:pt x="391" y="209"/>
                    </a:lnTo>
                    <a:lnTo>
                      <a:pt x="391" y="200"/>
                    </a:lnTo>
                    <a:lnTo>
                      <a:pt x="391" y="190"/>
                    </a:lnTo>
                    <a:lnTo>
                      <a:pt x="381" y="190"/>
                    </a:lnTo>
                    <a:lnTo>
                      <a:pt x="353" y="181"/>
                    </a:lnTo>
                    <a:lnTo>
                      <a:pt x="353" y="171"/>
                    </a:lnTo>
                    <a:lnTo>
                      <a:pt x="343" y="171"/>
                    </a:lnTo>
                    <a:lnTo>
                      <a:pt x="343" y="181"/>
                    </a:lnTo>
                    <a:lnTo>
                      <a:pt x="334" y="181"/>
                    </a:lnTo>
                    <a:lnTo>
                      <a:pt x="277" y="152"/>
                    </a:lnTo>
                    <a:lnTo>
                      <a:pt x="267" y="161"/>
                    </a:lnTo>
                    <a:lnTo>
                      <a:pt x="248" y="181"/>
                    </a:lnTo>
                    <a:lnTo>
                      <a:pt x="229" y="190"/>
                    </a:lnTo>
                    <a:lnTo>
                      <a:pt x="182" y="161"/>
                    </a:lnTo>
                    <a:lnTo>
                      <a:pt x="162" y="152"/>
                    </a:lnTo>
                    <a:lnTo>
                      <a:pt x="153" y="152"/>
                    </a:lnTo>
                    <a:lnTo>
                      <a:pt x="153" y="161"/>
                    </a:lnTo>
                    <a:lnTo>
                      <a:pt x="153" y="181"/>
                    </a:lnTo>
                    <a:lnTo>
                      <a:pt x="162" y="181"/>
                    </a:lnTo>
                    <a:lnTo>
                      <a:pt x="172" y="190"/>
                    </a:lnTo>
                    <a:lnTo>
                      <a:pt x="162" y="190"/>
                    </a:lnTo>
                    <a:lnTo>
                      <a:pt x="143" y="181"/>
                    </a:lnTo>
                    <a:lnTo>
                      <a:pt x="134" y="181"/>
                    </a:lnTo>
                    <a:lnTo>
                      <a:pt x="134" y="190"/>
                    </a:lnTo>
                    <a:lnTo>
                      <a:pt x="124" y="190"/>
                    </a:lnTo>
                    <a:lnTo>
                      <a:pt x="124" y="181"/>
                    </a:lnTo>
                    <a:lnTo>
                      <a:pt x="124" y="171"/>
                    </a:lnTo>
                    <a:lnTo>
                      <a:pt x="115" y="171"/>
                    </a:lnTo>
                    <a:lnTo>
                      <a:pt x="115" y="181"/>
                    </a:lnTo>
                    <a:lnTo>
                      <a:pt x="105" y="181"/>
                    </a:lnTo>
                    <a:lnTo>
                      <a:pt x="105" y="190"/>
                    </a:lnTo>
                    <a:lnTo>
                      <a:pt x="115" y="190"/>
                    </a:lnTo>
                    <a:lnTo>
                      <a:pt x="115" y="200"/>
                    </a:lnTo>
                    <a:lnTo>
                      <a:pt x="124" y="209"/>
                    </a:lnTo>
                    <a:lnTo>
                      <a:pt x="115" y="209"/>
                    </a:lnTo>
                    <a:lnTo>
                      <a:pt x="115" y="219"/>
                    </a:lnTo>
                    <a:lnTo>
                      <a:pt x="105" y="228"/>
                    </a:lnTo>
                    <a:lnTo>
                      <a:pt x="105" y="247"/>
                    </a:lnTo>
                    <a:lnTo>
                      <a:pt x="96" y="247"/>
                    </a:lnTo>
                    <a:lnTo>
                      <a:pt x="86" y="247"/>
                    </a:lnTo>
                    <a:lnTo>
                      <a:pt x="86" y="238"/>
                    </a:lnTo>
                    <a:lnTo>
                      <a:pt x="77" y="238"/>
                    </a:lnTo>
                    <a:lnTo>
                      <a:pt x="67" y="238"/>
                    </a:lnTo>
                    <a:lnTo>
                      <a:pt x="67" y="247"/>
                    </a:lnTo>
                    <a:lnTo>
                      <a:pt x="58" y="228"/>
                    </a:lnTo>
                    <a:lnTo>
                      <a:pt x="39" y="219"/>
                    </a:lnTo>
                    <a:lnTo>
                      <a:pt x="29" y="228"/>
                    </a:lnTo>
                    <a:lnTo>
                      <a:pt x="20" y="228"/>
                    </a:lnTo>
                    <a:lnTo>
                      <a:pt x="20" y="238"/>
                    </a:lnTo>
                    <a:lnTo>
                      <a:pt x="10" y="247"/>
                    </a:lnTo>
                    <a:lnTo>
                      <a:pt x="0" y="247"/>
                    </a:lnTo>
                    <a:lnTo>
                      <a:pt x="0" y="257"/>
                    </a:lnTo>
                    <a:lnTo>
                      <a:pt x="10" y="276"/>
                    </a:lnTo>
                    <a:lnTo>
                      <a:pt x="20" y="276"/>
                    </a:lnTo>
                    <a:lnTo>
                      <a:pt x="20" y="286"/>
                    </a:lnTo>
                    <a:lnTo>
                      <a:pt x="20" y="295"/>
                    </a:lnTo>
                    <a:lnTo>
                      <a:pt x="20" y="304"/>
                    </a:lnTo>
                    <a:lnTo>
                      <a:pt x="20" y="314"/>
                    </a:lnTo>
                    <a:lnTo>
                      <a:pt x="20" y="324"/>
                    </a:lnTo>
                    <a:lnTo>
                      <a:pt x="20" y="333"/>
                    </a:lnTo>
                    <a:lnTo>
                      <a:pt x="29" y="343"/>
                    </a:lnTo>
                    <a:lnTo>
                      <a:pt x="29" y="352"/>
                    </a:lnTo>
                    <a:lnTo>
                      <a:pt x="20" y="362"/>
                    </a:lnTo>
                    <a:lnTo>
                      <a:pt x="10" y="362"/>
                    </a:lnTo>
                    <a:lnTo>
                      <a:pt x="10" y="371"/>
                    </a:lnTo>
                    <a:lnTo>
                      <a:pt x="10" y="381"/>
                    </a:lnTo>
                    <a:lnTo>
                      <a:pt x="20" y="390"/>
                    </a:lnTo>
                    <a:lnTo>
                      <a:pt x="20" y="400"/>
                    </a:lnTo>
                    <a:lnTo>
                      <a:pt x="20" y="390"/>
                    </a:lnTo>
                    <a:lnTo>
                      <a:pt x="29" y="381"/>
                    </a:lnTo>
                    <a:lnTo>
                      <a:pt x="39" y="381"/>
                    </a:lnTo>
                    <a:lnTo>
                      <a:pt x="48" y="381"/>
                    </a:lnTo>
                    <a:lnTo>
                      <a:pt x="58" y="381"/>
                    </a:lnTo>
                    <a:lnTo>
                      <a:pt x="48" y="381"/>
                    </a:lnTo>
                    <a:lnTo>
                      <a:pt x="48" y="390"/>
                    </a:lnTo>
                    <a:lnTo>
                      <a:pt x="39" y="400"/>
                    </a:lnTo>
                    <a:lnTo>
                      <a:pt x="39" y="409"/>
                    </a:lnTo>
                    <a:lnTo>
                      <a:pt x="48" y="419"/>
                    </a:lnTo>
                    <a:lnTo>
                      <a:pt x="77" y="419"/>
                    </a:lnTo>
                    <a:lnTo>
                      <a:pt x="86" y="438"/>
                    </a:lnTo>
                    <a:lnTo>
                      <a:pt x="86" y="447"/>
                    </a:lnTo>
                    <a:lnTo>
                      <a:pt x="77" y="457"/>
                    </a:lnTo>
                    <a:lnTo>
                      <a:pt x="77" y="466"/>
                    </a:lnTo>
                    <a:lnTo>
                      <a:pt x="67" y="466"/>
                    </a:lnTo>
                    <a:lnTo>
                      <a:pt x="67" y="476"/>
                    </a:lnTo>
                    <a:lnTo>
                      <a:pt x="39" y="485"/>
                    </a:lnTo>
                    <a:lnTo>
                      <a:pt x="29" y="485"/>
                    </a:lnTo>
                    <a:lnTo>
                      <a:pt x="29" y="495"/>
                    </a:lnTo>
                    <a:lnTo>
                      <a:pt x="20" y="495"/>
                    </a:lnTo>
                    <a:lnTo>
                      <a:pt x="20" y="504"/>
                    </a:lnTo>
                    <a:lnTo>
                      <a:pt x="10" y="504"/>
                    </a:lnTo>
                    <a:lnTo>
                      <a:pt x="10" y="514"/>
                    </a:lnTo>
                    <a:lnTo>
                      <a:pt x="39" y="514"/>
                    </a:lnTo>
                    <a:lnTo>
                      <a:pt x="48" y="524"/>
                    </a:lnTo>
                    <a:lnTo>
                      <a:pt x="58" y="542"/>
                    </a:lnTo>
                    <a:lnTo>
                      <a:pt x="77" y="542"/>
                    </a:lnTo>
                    <a:lnTo>
                      <a:pt x="77" y="552"/>
                    </a:lnTo>
                    <a:lnTo>
                      <a:pt x="77" y="571"/>
                    </a:lnTo>
                    <a:lnTo>
                      <a:pt x="77" y="581"/>
                    </a:lnTo>
                    <a:lnTo>
                      <a:pt x="86" y="581"/>
                    </a:lnTo>
                    <a:lnTo>
                      <a:pt x="96" y="590"/>
                    </a:lnTo>
                    <a:lnTo>
                      <a:pt x="96" y="600"/>
                    </a:lnTo>
                    <a:lnTo>
                      <a:pt x="96" y="609"/>
                    </a:lnTo>
                    <a:lnTo>
                      <a:pt x="86" y="638"/>
                    </a:lnTo>
                    <a:lnTo>
                      <a:pt x="96" y="638"/>
                    </a:lnTo>
                    <a:lnTo>
                      <a:pt x="96" y="628"/>
                    </a:lnTo>
                    <a:lnTo>
                      <a:pt x="105" y="628"/>
                    </a:lnTo>
                    <a:lnTo>
                      <a:pt x="105" y="619"/>
                    </a:lnTo>
                    <a:lnTo>
                      <a:pt x="115" y="619"/>
                    </a:lnTo>
                    <a:lnTo>
                      <a:pt x="124" y="619"/>
                    </a:lnTo>
                    <a:lnTo>
                      <a:pt x="134" y="619"/>
                    </a:lnTo>
                    <a:lnTo>
                      <a:pt x="134" y="628"/>
                    </a:lnTo>
                    <a:lnTo>
                      <a:pt x="153" y="628"/>
                    </a:lnTo>
                    <a:lnTo>
                      <a:pt x="162" y="628"/>
                    </a:lnTo>
                    <a:lnTo>
                      <a:pt x="172" y="628"/>
                    </a:lnTo>
                    <a:lnTo>
                      <a:pt x="182" y="638"/>
                    </a:lnTo>
                    <a:lnTo>
                      <a:pt x="191" y="647"/>
                    </a:lnTo>
                    <a:lnTo>
                      <a:pt x="191" y="657"/>
                    </a:lnTo>
                    <a:lnTo>
                      <a:pt x="182" y="666"/>
                    </a:lnTo>
                    <a:lnTo>
                      <a:pt x="172" y="666"/>
                    </a:lnTo>
                    <a:lnTo>
                      <a:pt x="172" y="676"/>
                    </a:lnTo>
                    <a:lnTo>
                      <a:pt x="182" y="676"/>
                    </a:lnTo>
                    <a:lnTo>
                      <a:pt x="191" y="676"/>
                    </a:lnTo>
                    <a:lnTo>
                      <a:pt x="200" y="676"/>
                    </a:lnTo>
                    <a:lnTo>
                      <a:pt x="200" y="685"/>
                    </a:lnTo>
                    <a:lnTo>
                      <a:pt x="200" y="695"/>
                    </a:lnTo>
                    <a:lnTo>
                      <a:pt x="200" y="705"/>
                    </a:lnTo>
                    <a:lnTo>
                      <a:pt x="210" y="705"/>
                    </a:lnTo>
                    <a:lnTo>
                      <a:pt x="210" y="695"/>
                    </a:lnTo>
                    <a:lnTo>
                      <a:pt x="220" y="695"/>
                    </a:lnTo>
                    <a:lnTo>
                      <a:pt x="220" y="685"/>
                    </a:lnTo>
                    <a:lnTo>
                      <a:pt x="229" y="685"/>
                    </a:lnTo>
                    <a:lnTo>
                      <a:pt x="229" y="695"/>
                    </a:lnTo>
                    <a:lnTo>
                      <a:pt x="239" y="705"/>
                    </a:lnTo>
                    <a:lnTo>
                      <a:pt x="239" y="714"/>
                    </a:lnTo>
                    <a:lnTo>
                      <a:pt x="229" y="714"/>
                    </a:lnTo>
                    <a:lnTo>
                      <a:pt x="229" y="723"/>
                    </a:lnTo>
                    <a:lnTo>
                      <a:pt x="229" y="733"/>
                    </a:lnTo>
                    <a:lnTo>
                      <a:pt x="229" y="743"/>
                    </a:lnTo>
                    <a:lnTo>
                      <a:pt x="239" y="743"/>
                    </a:lnTo>
                    <a:lnTo>
                      <a:pt x="239" y="733"/>
                    </a:lnTo>
                    <a:lnTo>
                      <a:pt x="248" y="733"/>
                    </a:lnTo>
                    <a:lnTo>
                      <a:pt x="248" y="743"/>
                    </a:lnTo>
                    <a:lnTo>
                      <a:pt x="258" y="771"/>
                    </a:lnTo>
                    <a:lnTo>
                      <a:pt x="286" y="790"/>
                    </a:lnTo>
                    <a:lnTo>
                      <a:pt x="296" y="790"/>
                    </a:lnTo>
                    <a:lnTo>
                      <a:pt x="296" y="781"/>
                    </a:lnTo>
                    <a:lnTo>
                      <a:pt x="305" y="790"/>
                    </a:lnTo>
                    <a:lnTo>
                      <a:pt x="305" y="800"/>
                    </a:lnTo>
                    <a:lnTo>
                      <a:pt x="315" y="809"/>
                    </a:lnTo>
                    <a:lnTo>
                      <a:pt x="334" y="819"/>
                    </a:lnTo>
                    <a:lnTo>
                      <a:pt x="334" y="828"/>
                    </a:lnTo>
                    <a:lnTo>
                      <a:pt x="324" y="828"/>
                    </a:lnTo>
                    <a:lnTo>
                      <a:pt x="315" y="838"/>
                    </a:lnTo>
                    <a:lnTo>
                      <a:pt x="315" y="847"/>
                    </a:lnTo>
                    <a:lnTo>
                      <a:pt x="315" y="857"/>
                    </a:lnTo>
                    <a:lnTo>
                      <a:pt x="324" y="857"/>
                    </a:lnTo>
                    <a:lnTo>
                      <a:pt x="334" y="857"/>
                    </a:lnTo>
                    <a:lnTo>
                      <a:pt x="334" y="866"/>
                    </a:lnTo>
                    <a:lnTo>
                      <a:pt x="343" y="866"/>
                    </a:lnTo>
                    <a:lnTo>
                      <a:pt x="343" y="857"/>
                    </a:lnTo>
                    <a:lnTo>
                      <a:pt x="353" y="857"/>
                    </a:lnTo>
                    <a:lnTo>
                      <a:pt x="353" y="866"/>
                    </a:lnTo>
                    <a:lnTo>
                      <a:pt x="353" y="876"/>
                    </a:lnTo>
                    <a:lnTo>
                      <a:pt x="363" y="876"/>
                    </a:lnTo>
                    <a:lnTo>
                      <a:pt x="381" y="885"/>
                    </a:lnTo>
                    <a:lnTo>
                      <a:pt x="381" y="895"/>
                    </a:lnTo>
                    <a:lnTo>
                      <a:pt x="391" y="895"/>
                    </a:lnTo>
                    <a:lnTo>
                      <a:pt x="401" y="905"/>
                    </a:lnTo>
                    <a:lnTo>
                      <a:pt x="410" y="905"/>
                    </a:lnTo>
                    <a:lnTo>
                      <a:pt x="410" y="914"/>
                    </a:lnTo>
                    <a:lnTo>
                      <a:pt x="410" y="923"/>
                    </a:lnTo>
                    <a:lnTo>
                      <a:pt x="420" y="923"/>
                    </a:lnTo>
                    <a:lnTo>
                      <a:pt x="420" y="933"/>
                    </a:lnTo>
                    <a:lnTo>
                      <a:pt x="410" y="943"/>
                    </a:lnTo>
                    <a:lnTo>
                      <a:pt x="410" y="952"/>
                    </a:lnTo>
                    <a:lnTo>
                      <a:pt x="410" y="962"/>
                    </a:lnTo>
                    <a:lnTo>
                      <a:pt x="401" y="962"/>
                    </a:lnTo>
                    <a:lnTo>
                      <a:pt x="401" y="971"/>
                    </a:lnTo>
                    <a:lnTo>
                      <a:pt x="410" y="971"/>
                    </a:lnTo>
                    <a:lnTo>
                      <a:pt x="410" y="981"/>
                    </a:lnTo>
                    <a:lnTo>
                      <a:pt x="448" y="962"/>
                    </a:lnTo>
                    <a:lnTo>
                      <a:pt x="467" y="952"/>
                    </a:lnTo>
                    <a:lnTo>
                      <a:pt x="477" y="952"/>
                    </a:lnTo>
                    <a:lnTo>
                      <a:pt x="477" y="943"/>
                    </a:lnTo>
                    <a:lnTo>
                      <a:pt x="486" y="943"/>
                    </a:lnTo>
                    <a:lnTo>
                      <a:pt x="496" y="943"/>
                    </a:lnTo>
                    <a:lnTo>
                      <a:pt x="505" y="943"/>
                    </a:lnTo>
                    <a:lnTo>
                      <a:pt x="572" y="914"/>
                    </a:lnTo>
                    <a:lnTo>
                      <a:pt x="581" y="905"/>
                    </a:lnTo>
                    <a:lnTo>
                      <a:pt x="591" y="885"/>
                    </a:lnTo>
                    <a:lnTo>
                      <a:pt x="601" y="866"/>
                    </a:lnTo>
                    <a:lnTo>
                      <a:pt x="601" y="857"/>
                    </a:lnTo>
                    <a:lnTo>
                      <a:pt x="591" y="857"/>
                    </a:lnTo>
                    <a:lnTo>
                      <a:pt x="601" y="838"/>
                    </a:lnTo>
                    <a:lnTo>
                      <a:pt x="601" y="828"/>
                    </a:lnTo>
                    <a:lnTo>
                      <a:pt x="610" y="819"/>
                    </a:lnTo>
                    <a:lnTo>
                      <a:pt x="619" y="819"/>
                    </a:lnTo>
                    <a:lnTo>
                      <a:pt x="619" y="809"/>
                    </a:lnTo>
                    <a:lnTo>
                      <a:pt x="629" y="809"/>
                    </a:lnTo>
                    <a:lnTo>
                      <a:pt x="639" y="809"/>
                    </a:lnTo>
                    <a:lnTo>
                      <a:pt x="648" y="800"/>
                    </a:lnTo>
                    <a:lnTo>
                      <a:pt x="648" y="790"/>
                    </a:lnTo>
                    <a:lnTo>
                      <a:pt x="639" y="781"/>
                    </a:lnTo>
                    <a:lnTo>
                      <a:pt x="639" y="771"/>
                    </a:lnTo>
                    <a:lnTo>
                      <a:pt x="639" y="762"/>
                    </a:lnTo>
                    <a:lnTo>
                      <a:pt x="639" y="752"/>
                    </a:lnTo>
                    <a:lnTo>
                      <a:pt x="648" y="752"/>
                    </a:lnTo>
                    <a:lnTo>
                      <a:pt x="658" y="752"/>
                    </a:lnTo>
                    <a:lnTo>
                      <a:pt x="658" y="743"/>
                    </a:lnTo>
                    <a:lnTo>
                      <a:pt x="658" y="733"/>
                    </a:lnTo>
                    <a:lnTo>
                      <a:pt x="658" y="723"/>
                    </a:lnTo>
                    <a:lnTo>
                      <a:pt x="667" y="723"/>
                    </a:lnTo>
                    <a:lnTo>
                      <a:pt x="667" y="714"/>
                    </a:lnTo>
                    <a:lnTo>
                      <a:pt x="677" y="714"/>
                    </a:lnTo>
                    <a:lnTo>
                      <a:pt x="677" y="723"/>
                    </a:lnTo>
                    <a:lnTo>
                      <a:pt x="686" y="733"/>
                    </a:lnTo>
                    <a:lnTo>
                      <a:pt x="696" y="733"/>
                    </a:lnTo>
                    <a:lnTo>
                      <a:pt x="705" y="733"/>
                    </a:lnTo>
                    <a:lnTo>
                      <a:pt x="715" y="723"/>
                    </a:lnTo>
                    <a:lnTo>
                      <a:pt x="715" y="714"/>
                    </a:lnTo>
                    <a:lnTo>
                      <a:pt x="724" y="705"/>
                    </a:lnTo>
                    <a:lnTo>
                      <a:pt x="724" y="695"/>
                    </a:lnTo>
                    <a:lnTo>
                      <a:pt x="724" y="685"/>
                    </a:lnTo>
                    <a:lnTo>
                      <a:pt x="715" y="685"/>
                    </a:lnTo>
                    <a:lnTo>
                      <a:pt x="715" y="676"/>
                    </a:lnTo>
                    <a:lnTo>
                      <a:pt x="724" y="666"/>
                    </a:lnTo>
                    <a:lnTo>
                      <a:pt x="734" y="666"/>
                    </a:lnTo>
                    <a:lnTo>
                      <a:pt x="744" y="666"/>
                    </a:lnTo>
                    <a:lnTo>
                      <a:pt x="762" y="657"/>
                    </a:lnTo>
                    <a:lnTo>
                      <a:pt x="772" y="657"/>
                    </a:lnTo>
                    <a:lnTo>
                      <a:pt x="782" y="647"/>
                    </a:lnTo>
                    <a:lnTo>
                      <a:pt x="791" y="647"/>
                    </a:lnTo>
                    <a:lnTo>
                      <a:pt x="801" y="647"/>
                    </a:lnTo>
                    <a:lnTo>
                      <a:pt x="810" y="638"/>
                    </a:lnTo>
                    <a:lnTo>
                      <a:pt x="810" y="619"/>
                    </a:lnTo>
                    <a:lnTo>
                      <a:pt x="820" y="619"/>
                    </a:lnTo>
                    <a:lnTo>
                      <a:pt x="829" y="619"/>
                    </a:lnTo>
                    <a:lnTo>
                      <a:pt x="839" y="619"/>
                    </a:lnTo>
                    <a:lnTo>
                      <a:pt x="839" y="609"/>
                    </a:lnTo>
                    <a:lnTo>
                      <a:pt x="829" y="600"/>
                    </a:lnTo>
                    <a:lnTo>
                      <a:pt x="820" y="600"/>
                    </a:lnTo>
                    <a:lnTo>
                      <a:pt x="820" y="590"/>
                    </a:lnTo>
                    <a:lnTo>
                      <a:pt x="829" y="590"/>
                    </a:lnTo>
                    <a:lnTo>
                      <a:pt x="839" y="590"/>
                    </a:lnTo>
                    <a:lnTo>
                      <a:pt x="839" y="581"/>
                    </a:lnTo>
                    <a:lnTo>
                      <a:pt x="839" y="571"/>
                    </a:lnTo>
                    <a:lnTo>
                      <a:pt x="848" y="571"/>
                    </a:lnTo>
                    <a:lnTo>
                      <a:pt x="848" y="562"/>
                    </a:lnTo>
                    <a:lnTo>
                      <a:pt x="858" y="562"/>
                    </a:lnTo>
                    <a:lnTo>
                      <a:pt x="858" y="552"/>
                    </a:lnTo>
                    <a:lnTo>
                      <a:pt x="848" y="552"/>
                    </a:lnTo>
                    <a:lnTo>
                      <a:pt x="858" y="552"/>
                    </a:lnTo>
                    <a:lnTo>
                      <a:pt x="858" y="542"/>
                    </a:lnTo>
                    <a:lnTo>
                      <a:pt x="867" y="542"/>
                    </a:lnTo>
                    <a:lnTo>
                      <a:pt x="867" y="524"/>
                    </a:lnTo>
                    <a:lnTo>
                      <a:pt x="877" y="524"/>
                    </a:lnTo>
                    <a:lnTo>
                      <a:pt x="867" y="514"/>
                    </a:lnTo>
                    <a:lnTo>
                      <a:pt x="867" y="504"/>
                    </a:lnTo>
                    <a:lnTo>
                      <a:pt x="867" y="495"/>
                    </a:lnTo>
                    <a:lnTo>
                      <a:pt x="858" y="485"/>
                    </a:lnTo>
                    <a:lnTo>
                      <a:pt x="867" y="476"/>
                    </a:lnTo>
                    <a:lnTo>
                      <a:pt x="858" y="476"/>
                    </a:lnTo>
                    <a:lnTo>
                      <a:pt x="858" y="466"/>
                    </a:lnTo>
                    <a:lnTo>
                      <a:pt x="867" y="466"/>
                    </a:lnTo>
                    <a:lnTo>
                      <a:pt x="867" y="457"/>
                    </a:lnTo>
                    <a:lnTo>
                      <a:pt x="877" y="457"/>
                    </a:lnTo>
                    <a:lnTo>
                      <a:pt x="886" y="457"/>
                    </a:lnTo>
                    <a:lnTo>
                      <a:pt x="896" y="457"/>
                    </a:lnTo>
                    <a:lnTo>
                      <a:pt x="896" y="447"/>
                    </a:lnTo>
                    <a:lnTo>
                      <a:pt x="905" y="438"/>
                    </a:lnTo>
                    <a:lnTo>
                      <a:pt x="905" y="428"/>
                    </a:lnTo>
                    <a:lnTo>
                      <a:pt x="915" y="428"/>
                    </a:lnTo>
                    <a:lnTo>
                      <a:pt x="915" y="419"/>
                    </a:lnTo>
                    <a:lnTo>
                      <a:pt x="924" y="409"/>
                    </a:lnTo>
                    <a:lnTo>
                      <a:pt x="924" y="400"/>
                    </a:lnTo>
                    <a:lnTo>
                      <a:pt x="934" y="400"/>
                    </a:lnTo>
                    <a:lnTo>
                      <a:pt x="943" y="390"/>
                    </a:lnTo>
                    <a:lnTo>
                      <a:pt x="953" y="371"/>
                    </a:lnTo>
                    <a:lnTo>
                      <a:pt x="962" y="362"/>
                    </a:lnTo>
                    <a:lnTo>
                      <a:pt x="972" y="343"/>
                    </a:lnTo>
                    <a:lnTo>
                      <a:pt x="972" y="333"/>
                    </a:lnTo>
                    <a:lnTo>
                      <a:pt x="972" y="324"/>
                    </a:lnTo>
                    <a:lnTo>
                      <a:pt x="982" y="314"/>
                    </a:lnTo>
                    <a:lnTo>
                      <a:pt x="991" y="314"/>
                    </a:lnTo>
                    <a:lnTo>
                      <a:pt x="1000" y="304"/>
                    </a:lnTo>
                    <a:lnTo>
                      <a:pt x="1000" y="295"/>
                    </a:lnTo>
                    <a:lnTo>
                      <a:pt x="991" y="286"/>
                    </a:lnTo>
                    <a:lnTo>
                      <a:pt x="991" y="276"/>
                    </a:lnTo>
                    <a:lnTo>
                      <a:pt x="982" y="266"/>
                    </a:lnTo>
                    <a:lnTo>
                      <a:pt x="972" y="276"/>
                    </a:lnTo>
                    <a:lnTo>
                      <a:pt x="962" y="276"/>
                    </a:lnTo>
                    <a:lnTo>
                      <a:pt x="962" y="266"/>
                    </a:lnTo>
                    <a:lnTo>
                      <a:pt x="962" y="257"/>
                    </a:lnTo>
                    <a:lnTo>
                      <a:pt x="972" y="257"/>
                    </a:lnTo>
                    <a:lnTo>
                      <a:pt x="982" y="257"/>
                    </a:lnTo>
                    <a:lnTo>
                      <a:pt x="991" y="247"/>
                    </a:lnTo>
                    <a:lnTo>
                      <a:pt x="991" y="238"/>
                    </a:lnTo>
                    <a:lnTo>
                      <a:pt x="991" y="228"/>
                    </a:lnTo>
                    <a:lnTo>
                      <a:pt x="972" y="209"/>
                    </a:lnTo>
                    <a:lnTo>
                      <a:pt x="972" y="200"/>
                    </a:lnTo>
                    <a:lnTo>
                      <a:pt x="982" y="200"/>
                    </a:lnTo>
                    <a:lnTo>
                      <a:pt x="991" y="200"/>
                    </a:lnTo>
                    <a:lnTo>
                      <a:pt x="1000" y="200"/>
                    </a:lnTo>
                    <a:lnTo>
                      <a:pt x="1010" y="200"/>
                    </a:lnTo>
                    <a:lnTo>
                      <a:pt x="1020" y="209"/>
                    </a:lnTo>
                    <a:lnTo>
                      <a:pt x="1029" y="209"/>
                    </a:lnTo>
                    <a:lnTo>
                      <a:pt x="1039" y="209"/>
                    </a:lnTo>
                    <a:lnTo>
                      <a:pt x="1039" y="200"/>
                    </a:lnTo>
                    <a:lnTo>
                      <a:pt x="1048" y="200"/>
                    </a:lnTo>
                    <a:lnTo>
                      <a:pt x="1039" y="190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06" name="Freeform 49">
                <a:extLst>
                  <a:ext uri="{FF2B5EF4-FFF2-40B4-BE49-F238E27FC236}">
                    <a16:creationId xmlns:a16="http://schemas.microsoft.com/office/drawing/2014/main" id="{66FB6689-89C1-614E-9285-7DF46EB0E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1363" y="6503988"/>
                <a:ext cx="627062" cy="457200"/>
              </a:xfrm>
              <a:custGeom>
                <a:avLst/>
                <a:gdLst>
                  <a:gd name="T0" fmla="*/ 492948 w 1744"/>
                  <a:gd name="T1" fmla="*/ 113579 h 1268"/>
                  <a:gd name="T2" fmla="*/ 513443 w 1744"/>
                  <a:gd name="T3" fmla="*/ 151078 h 1268"/>
                  <a:gd name="T4" fmla="*/ 533938 w 1744"/>
                  <a:gd name="T5" fmla="*/ 151078 h 1268"/>
                  <a:gd name="T6" fmla="*/ 541129 w 1744"/>
                  <a:gd name="T7" fmla="*/ 168385 h 1268"/>
                  <a:gd name="T8" fmla="*/ 547601 w 1744"/>
                  <a:gd name="T9" fmla="*/ 178842 h 1268"/>
                  <a:gd name="T10" fmla="*/ 558028 w 1744"/>
                  <a:gd name="T11" fmla="*/ 171630 h 1268"/>
                  <a:gd name="T12" fmla="*/ 561623 w 1744"/>
                  <a:gd name="T13" fmla="*/ 192543 h 1268"/>
                  <a:gd name="T14" fmla="*/ 585354 w 1744"/>
                  <a:gd name="T15" fmla="*/ 213096 h 1268"/>
                  <a:gd name="T16" fmla="*/ 588949 w 1744"/>
                  <a:gd name="T17" fmla="*/ 233648 h 1268"/>
                  <a:gd name="T18" fmla="*/ 602612 w 1744"/>
                  <a:gd name="T19" fmla="*/ 233648 h 1268"/>
                  <a:gd name="T20" fmla="*/ 623107 w 1744"/>
                  <a:gd name="T21" fmla="*/ 254200 h 1268"/>
                  <a:gd name="T22" fmla="*/ 619871 w 1744"/>
                  <a:gd name="T23" fmla="*/ 274753 h 1268"/>
                  <a:gd name="T24" fmla="*/ 602612 w 1744"/>
                  <a:gd name="T25" fmla="*/ 292060 h 1268"/>
                  <a:gd name="T26" fmla="*/ 578522 w 1744"/>
                  <a:gd name="T27" fmla="*/ 312612 h 1268"/>
                  <a:gd name="T28" fmla="*/ 496544 w 1744"/>
                  <a:gd name="T29" fmla="*/ 326314 h 1268"/>
                  <a:gd name="T30" fmla="*/ 427869 w 1744"/>
                  <a:gd name="T31" fmla="*/ 371024 h 1268"/>
                  <a:gd name="T32" fmla="*/ 414206 w 1744"/>
                  <a:gd name="T33" fmla="*/ 432681 h 1268"/>
                  <a:gd name="T34" fmla="*/ 359554 w 1744"/>
                  <a:gd name="T35" fmla="*/ 443138 h 1268"/>
                  <a:gd name="T36" fmla="*/ 349127 w 1744"/>
                  <a:gd name="T37" fmla="*/ 391577 h 1268"/>
                  <a:gd name="T38" fmla="*/ 318565 w 1744"/>
                  <a:gd name="T39" fmla="*/ 364174 h 1268"/>
                  <a:gd name="T40" fmla="*/ 294475 w 1744"/>
                  <a:gd name="T41" fmla="*/ 336770 h 1268"/>
                  <a:gd name="T42" fmla="*/ 280812 w 1744"/>
                  <a:gd name="T43" fmla="*/ 326314 h 1268"/>
                  <a:gd name="T44" fmla="*/ 280812 w 1744"/>
                  <a:gd name="T45" fmla="*/ 312612 h 1268"/>
                  <a:gd name="T46" fmla="*/ 259957 w 1744"/>
                  <a:gd name="T47" fmla="*/ 309007 h 1268"/>
                  <a:gd name="T48" fmla="*/ 243058 w 1744"/>
                  <a:gd name="T49" fmla="*/ 312612 h 1268"/>
                  <a:gd name="T50" fmla="*/ 218968 w 1744"/>
                  <a:gd name="T51" fmla="*/ 309007 h 1268"/>
                  <a:gd name="T52" fmla="*/ 202069 w 1744"/>
                  <a:gd name="T53" fmla="*/ 274753 h 1268"/>
                  <a:gd name="T54" fmla="*/ 184811 w 1744"/>
                  <a:gd name="T55" fmla="*/ 292060 h 1268"/>
                  <a:gd name="T56" fmla="*/ 171148 w 1744"/>
                  <a:gd name="T57" fmla="*/ 285209 h 1268"/>
                  <a:gd name="T58" fmla="*/ 164316 w 1744"/>
                  <a:gd name="T59" fmla="*/ 267902 h 1268"/>
                  <a:gd name="T60" fmla="*/ 174384 w 1744"/>
                  <a:gd name="T61" fmla="*/ 254200 h 1268"/>
                  <a:gd name="T62" fmla="*/ 174384 w 1744"/>
                  <a:gd name="T63" fmla="*/ 230042 h 1268"/>
                  <a:gd name="T64" fmla="*/ 164316 w 1744"/>
                  <a:gd name="T65" fmla="*/ 209490 h 1268"/>
                  <a:gd name="T66" fmla="*/ 140226 w 1744"/>
                  <a:gd name="T67" fmla="*/ 195788 h 1268"/>
                  <a:gd name="T68" fmla="*/ 130159 w 1744"/>
                  <a:gd name="T69" fmla="*/ 185332 h 1268"/>
                  <a:gd name="T70" fmla="*/ 99237 w 1744"/>
                  <a:gd name="T71" fmla="*/ 188938 h 1268"/>
                  <a:gd name="T72" fmla="*/ 92405 w 1744"/>
                  <a:gd name="T73" fmla="*/ 182087 h 1268"/>
                  <a:gd name="T74" fmla="*/ 78742 w 1744"/>
                  <a:gd name="T75" fmla="*/ 182087 h 1268"/>
                  <a:gd name="T76" fmla="*/ 58248 w 1744"/>
                  <a:gd name="T77" fmla="*/ 178842 h 1268"/>
                  <a:gd name="T78" fmla="*/ 13663 w 1744"/>
                  <a:gd name="T79" fmla="*/ 134131 h 1268"/>
                  <a:gd name="T80" fmla="*/ 3236 w 1744"/>
                  <a:gd name="T81" fmla="*/ 82570 h 1268"/>
                  <a:gd name="T82" fmla="*/ 30562 w 1744"/>
                  <a:gd name="T83" fmla="*/ 48316 h 1268"/>
                  <a:gd name="T84" fmla="*/ 44585 w 1744"/>
                  <a:gd name="T85" fmla="*/ 24158 h 1268"/>
                  <a:gd name="T86" fmla="*/ 75147 w 1744"/>
                  <a:gd name="T87" fmla="*/ 6851 h 1268"/>
                  <a:gd name="T88" fmla="*/ 99237 w 1744"/>
                  <a:gd name="T89" fmla="*/ 13702 h 1268"/>
                  <a:gd name="T90" fmla="*/ 140226 w 1744"/>
                  <a:gd name="T91" fmla="*/ 27764 h 1268"/>
                  <a:gd name="T92" fmla="*/ 177979 w 1744"/>
                  <a:gd name="T93" fmla="*/ 41465 h 1268"/>
                  <a:gd name="T94" fmla="*/ 188047 w 1744"/>
                  <a:gd name="T95" fmla="*/ 34254 h 1268"/>
                  <a:gd name="T96" fmla="*/ 212137 w 1744"/>
                  <a:gd name="T97" fmla="*/ 58412 h 1268"/>
                  <a:gd name="T98" fmla="*/ 225800 w 1744"/>
                  <a:gd name="T99" fmla="*/ 62018 h 1268"/>
                  <a:gd name="T100" fmla="*/ 249890 w 1744"/>
                  <a:gd name="T101" fmla="*/ 65263 h 1268"/>
                  <a:gd name="T102" fmla="*/ 267149 w 1744"/>
                  <a:gd name="T103" fmla="*/ 62018 h 1268"/>
                  <a:gd name="T104" fmla="*/ 273621 w 1744"/>
                  <a:gd name="T105" fmla="*/ 68868 h 1268"/>
                  <a:gd name="T106" fmla="*/ 294475 w 1744"/>
                  <a:gd name="T107" fmla="*/ 72114 h 1268"/>
                  <a:gd name="T108" fmla="*/ 311374 w 1744"/>
                  <a:gd name="T109" fmla="*/ 68868 h 1268"/>
                  <a:gd name="T110" fmla="*/ 328632 w 1744"/>
                  <a:gd name="T111" fmla="*/ 58412 h 1268"/>
                  <a:gd name="T112" fmla="*/ 349127 w 1744"/>
                  <a:gd name="T113" fmla="*/ 68868 h 1268"/>
                  <a:gd name="T114" fmla="*/ 376453 w 1744"/>
                  <a:gd name="T115" fmla="*/ 85815 h 1268"/>
                  <a:gd name="T116" fmla="*/ 386880 w 1744"/>
                  <a:gd name="T117" fmla="*/ 92666 h 1268"/>
                  <a:gd name="T118" fmla="*/ 434701 w 1744"/>
                  <a:gd name="T119" fmla="*/ 103122 h 1268"/>
                  <a:gd name="T120" fmla="*/ 448364 w 1744"/>
                  <a:gd name="T121" fmla="*/ 92666 h 1268"/>
                  <a:gd name="T122" fmla="*/ 458791 w 1744"/>
                  <a:gd name="T123" fmla="*/ 96272 h 1268"/>
                  <a:gd name="T124" fmla="*/ 475690 w 1744"/>
                  <a:gd name="T125" fmla="*/ 89421 h 12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44" h="1268">
                    <a:moveTo>
                      <a:pt x="1362" y="276"/>
                    </a:moveTo>
                    <a:lnTo>
                      <a:pt x="1352" y="276"/>
                    </a:lnTo>
                    <a:lnTo>
                      <a:pt x="1352" y="286"/>
                    </a:lnTo>
                    <a:lnTo>
                      <a:pt x="1343" y="286"/>
                    </a:lnTo>
                    <a:lnTo>
                      <a:pt x="1343" y="295"/>
                    </a:lnTo>
                    <a:lnTo>
                      <a:pt x="1333" y="295"/>
                    </a:lnTo>
                    <a:lnTo>
                      <a:pt x="1333" y="305"/>
                    </a:lnTo>
                    <a:lnTo>
                      <a:pt x="1362" y="305"/>
                    </a:lnTo>
                    <a:lnTo>
                      <a:pt x="1371" y="315"/>
                    </a:lnTo>
                    <a:lnTo>
                      <a:pt x="1381" y="333"/>
                    </a:lnTo>
                    <a:lnTo>
                      <a:pt x="1400" y="333"/>
                    </a:lnTo>
                    <a:lnTo>
                      <a:pt x="1400" y="343"/>
                    </a:lnTo>
                    <a:lnTo>
                      <a:pt x="1400" y="362"/>
                    </a:lnTo>
                    <a:lnTo>
                      <a:pt x="1400" y="372"/>
                    </a:lnTo>
                    <a:lnTo>
                      <a:pt x="1409" y="372"/>
                    </a:lnTo>
                    <a:lnTo>
                      <a:pt x="1419" y="381"/>
                    </a:lnTo>
                    <a:lnTo>
                      <a:pt x="1419" y="391"/>
                    </a:lnTo>
                    <a:lnTo>
                      <a:pt x="1419" y="400"/>
                    </a:lnTo>
                    <a:lnTo>
                      <a:pt x="1409" y="429"/>
                    </a:lnTo>
                    <a:lnTo>
                      <a:pt x="1419" y="429"/>
                    </a:lnTo>
                    <a:lnTo>
                      <a:pt x="1419" y="419"/>
                    </a:lnTo>
                    <a:lnTo>
                      <a:pt x="1428" y="419"/>
                    </a:lnTo>
                    <a:lnTo>
                      <a:pt x="1428" y="410"/>
                    </a:lnTo>
                    <a:lnTo>
                      <a:pt x="1438" y="410"/>
                    </a:lnTo>
                    <a:lnTo>
                      <a:pt x="1447" y="410"/>
                    </a:lnTo>
                    <a:lnTo>
                      <a:pt x="1457" y="410"/>
                    </a:lnTo>
                    <a:lnTo>
                      <a:pt x="1457" y="419"/>
                    </a:lnTo>
                    <a:lnTo>
                      <a:pt x="1476" y="419"/>
                    </a:lnTo>
                    <a:lnTo>
                      <a:pt x="1485" y="419"/>
                    </a:lnTo>
                    <a:lnTo>
                      <a:pt x="1495" y="419"/>
                    </a:lnTo>
                    <a:lnTo>
                      <a:pt x="1505" y="429"/>
                    </a:lnTo>
                    <a:lnTo>
                      <a:pt x="1514" y="438"/>
                    </a:lnTo>
                    <a:lnTo>
                      <a:pt x="1514" y="448"/>
                    </a:lnTo>
                    <a:lnTo>
                      <a:pt x="1505" y="457"/>
                    </a:lnTo>
                    <a:lnTo>
                      <a:pt x="1495" y="457"/>
                    </a:lnTo>
                    <a:lnTo>
                      <a:pt x="1495" y="467"/>
                    </a:lnTo>
                    <a:lnTo>
                      <a:pt x="1505" y="467"/>
                    </a:lnTo>
                    <a:lnTo>
                      <a:pt x="1514" y="467"/>
                    </a:lnTo>
                    <a:lnTo>
                      <a:pt x="1523" y="467"/>
                    </a:lnTo>
                    <a:lnTo>
                      <a:pt x="1523" y="476"/>
                    </a:lnTo>
                    <a:lnTo>
                      <a:pt x="1523" y="486"/>
                    </a:lnTo>
                    <a:lnTo>
                      <a:pt x="1523" y="496"/>
                    </a:lnTo>
                    <a:lnTo>
                      <a:pt x="1533" y="496"/>
                    </a:lnTo>
                    <a:lnTo>
                      <a:pt x="1533" y="486"/>
                    </a:lnTo>
                    <a:lnTo>
                      <a:pt x="1543" y="486"/>
                    </a:lnTo>
                    <a:lnTo>
                      <a:pt x="1543" y="476"/>
                    </a:lnTo>
                    <a:lnTo>
                      <a:pt x="1552" y="476"/>
                    </a:lnTo>
                    <a:lnTo>
                      <a:pt x="1552" y="486"/>
                    </a:lnTo>
                    <a:lnTo>
                      <a:pt x="1562" y="496"/>
                    </a:lnTo>
                    <a:lnTo>
                      <a:pt x="1562" y="505"/>
                    </a:lnTo>
                    <a:lnTo>
                      <a:pt x="1552" y="505"/>
                    </a:lnTo>
                    <a:lnTo>
                      <a:pt x="1552" y="514"/>
                    </a:lnTo>
                    <a:lnTo>
                      <a:pt x="1552" y="524"/>
                    </a:lnTo>
                    <a:lnTo>
                      <a:pt x="1552" y="534"/>
                    </a:lnTo>
                    <a:lnTo>
                      <a:pt x="1562" y="534"/>
                    </a:lnTo>
                    <a:lnTo>
                      <a:pt x="1562" y="524"/>
                    </a:lnTo>
                    <a:lnTo>
                      <a:pt x="1571" y="524"/>
                    </a:lnTo>
                    <a:lnTo>
                      <a:pt x="1571" y="534"/>
                    </a:lnTo>
                    <a:lnTo>
                      <a:pt x="1581" y="562"/>
                    </a:lnTo>
                    <a:lnTo>
                      <a:pt x="1609" y="581"/>
                    </a:lnTo>
                    <a:lnTo>
                      <a:pt x="1619" y="581"/>
                    </a:lnTo>
                    <a:lnTo>
                      <a:pt x="1619" y="572"/>
                    </a:lnTo>
                    <a:lnTo>
                      <a:pt x="1628" y="581"/>
                    </a:lnTo>
                    <a:lnTo>
                      <a:pt x="1628" y="591"/>
                    </a:lnTo>
                    <a:lnTo>
                      <a:pt x="1638" y="600"/>
                    </a:lnTo>
                    <a:lnTo>
                      <a:pt x="1657" y="610"/>
                    </a:lnTo>
                    <a:lnTo>
                      <a:pt x="1657" y="619"/>
                    </a:lnTo>
                    <a:lnTo>
                      <a:pt x="1647" y="619"/>
                    </a:lnTo>
                    <a:lnTo>
                      <a:pt x="1638" y="629"/>
                    </a:lnTo>
                    <a:lnTo>
                      <a:pt x="1638" y="638"/>
                    </a:lnTo>
                    <a:lnTo>
                      <a:pt x="1638" y="648"/>
                    </a:lnTo>
                    <a:lnTo>
                      <a:pt x="1647" y="648"/>
                    </a:lnTo>
                    <a:lnTo>
                      <a:pt x="1657" y="648"/>
                    </a:lnTo>
                    <a:lnTo>
                      <a:pt x="1657" y="657"/>
                    </a:lnTo>
                    <a:lnTo>
                      <a:pt x="1666" y="657"/>
                    </a:lnTo>
                    <a:lnTo>
                      <a:pt x="1666" y="648"/>
                    </a:lnTo>
                    <a:lnTo>
                      <a:pt x="1676" y="648"/>
                    </a:lnTo>
                    <a:lnTo>
                      <a:pt x="1676" y="657"/>
                    </a:lnTo>
                    <a:lnTo>
                      <a:pt x="1676" y="667"/>
                    </a:lnTo>
                    <a:lnTo>
                      <a:pt x="1686" y="667"/>
                    </a:lnTo>
                    <a:lnTo>
                      <a:pt x="1704" y="676"/>
                    </a:lnTo>
                    <a:lnTo>
                      <a:pt x="1704" y="686"/>
                    </a:lnTo>
                    <a:lnTo>
                      <a:pt x="1714" y="686"/>
                    </a:lnTo>
                    <a:lnTo>
                      <a:pt x="1724" y="696"/>
                    </a:lnTo>
                    <a:lnTo>
                      <a:pt x="1733" y="696"/>
                    </a:lnTo>
                    <a:lnTo>
                      <a:pt x="1733" y="705"/>
                    </a:lnTo>
                    <a:lnTo>
                      <a:pt x="1733" y="714"/>
                    </a:lnTo>
                    <a:lnTo>
                      <a:pt x="1743" y="714"/>
                    </a:lnTo>
                    <a:lnTo>
                      <a:pt x="1743" y="724"/>
                    </a:lnTo>
                    <a:lnTo>
                      <a:pt x="1733" y="734"/>
                    </a:lnTo>
                    <a:lnTo>
                      <a:pt x="1733" y="743"/>
                    </a:lnTo>
                    <a:lnTo>
                      <a:pt x="1733" y="753"/>
                    </a:lnTo>
                    <a:lnTo>
                      <a:pt x="1724" y="753"/>
                    </a:lnTo>
                    <a:lnTo>
                      <a:pt x="1724" y="762"/>
                    </a:lnTo>
                    <a:lnTo>
                      <a:pt x="1733" y="762"/>
                    </a:lnTo>
                    <a:lnTo>
                      <a:pt x="1733" y="772"/>
                    </a:lnTo>
                    <a:lnTo>
                      <a:pt x="1724" y="781"/>
                    </a:lnTo>
                    <a:lnTo>
                      <a:pt x="1724" y="791"/>
                    </a:lnTo>
                    <a:lnTo>
                      <a:pt x="1724" y="819"/>
                    </a:lnTo>
                    <a:lnTo>
                      <a:pt x="1724" y="829"/>
                    </a:lnTo>
                    <a:lnTo>
                      <a:pt x="1714" y="838"/>
                    </a:lnTo>
                    <a:lnTo>
                      <a:pt x="1704" y="838"/>
                    </a:lnTo>
                    <a:lnTo>
                      <a:pt x="1695" y="838"/>
                    </a:lnTo>
                    <a:lnTo>
                      <a:pt x="1695" y="829"/>
                    </a:lnTo>
                    <a:lnTo>
                      <a:pt x="1695" y="819"/>
                    </a:lnTo>
                    <a:lnTo>
                      <a:pt x="1704" y="819"/>
                    </a:lnTo>
                    <a:lnTo>
                      <a:pt x="1695" y="810"/>
                    </a:lnTo>
                    <a:lnTo>
                      <a:pt x="1686" y="800"/>
                    </a:lnTo>
                    <a:lnTo>
                      <a:pt x="1676" y="810"/>
                    </a:lnTo>
                    <a:lnTo>
                      <a:pt x="1676" y="819"/>
                    </a:lnTo>
                    <a:lnTo>
                      <a:pt x="1666" y="819"/>
                    </a:lnTo>
                    <a:lnTo>
                      <a:pt x="1657" y="819"/>
                    </a:lnTo>
                    <a:lnTo>
                      <a:pt x="1657" y="829"/>
                    </a:lnTo>
                    <a:lnTo>
                      <a:pt x="1657" y="848"/>
                    </a:lnTo>
                    <a:lnTo>
                      <a:pt x="1647" y="857"/>
                    </a:lnTo>
                    <a:lnTo>
                      <a:pt x="1638" y="857"/>
                    </a:lnTo>
                    <a:lnTo>
                      <a:pt x="1638" y="867"/>
                    </a:lnTo>
                    <a:lnTo>
                      <a:pt x="1628" y="867"/>
                    </a:lnTo>
                    <a:lnTo>
                      <a:pt x="1619" y="857"/>
                    </a:lnTo>
                    <a:lnTo>
                      <a:pt x="1609" y="857"/>
                    </a:lnTo>
                    <a:lnTo>
                      <a:pt x="1609" y="867"/>
                    </a:lnTo>
                    <a:lnTo>
                      <a:pt x="1609" y="877"/>
                    </a:lnTo>
                    <a:lnTo>
                      <a:pt x="1600" y="877"/>
                    </a:lnTo>
                    <a:lnTo>
                      <a:pt x="1600" y="886"/>
                    </a:lnTo>
                    <a:lnTo>
                      <a:pt x="1600" y="895"/>
                    </a:lnTo>
                    <a:lnTo>
                      <a:pt x="1590" y="895"/>
                    </a:lnTo>
                    <a:lnTo>
                      <a:pt x="1562" y="905"/>
                    </a:lnTo>
                    <a:lnTo>
                      <a:pt x="1523" y="895"/>
                    </a:lnTo>
                    <a:lnTo>
                      <a:pt x="1514" y="895"/>
                    </a:lnTo>
                    <a:lnTo>
                      <a:pt x="1476" y="915"/>
                    </a:lnTo>
                    <a:lnTo>
                      <a:pt x="1457" y="924"/>
                    </a:lnTo>
                    <a:lnTo>
                      <a:pt x="1409" y="915"/>
                    </a:lnTo>
                    <a:lnTo>
                      <a:pt x="1390" y="905"/>
                    </a:lnTo>
                    <a:lnTo>
                      <a:pt x="1381" y="905"/>
                    </a:lnTo>
                    <a:lnTo>
                      <a:pt x="1371" y="915"/>
                    </a:lnTo>
                    <a:lnTo>
                      <a:pt x="1371" y="924"/>
                    </a:lnTo>
                    <a:lnTo>
                      <a:pt x="1362" y="934"/>
                    </a:lnTo>
                    <a:lnTo>
                      <a:pt x="1352" y="934"/>
                    </a:lnTo>
                    <a:lnTo>
                      <a:pt x="1352" y="943"/>
                    </a:lnTo>
                    <a:lnTo>
                      <a:pt x="1352" y="953"/>
                    </a:lnTo>
                    <a:lnTo>
                      <a:pt x="1362" y="962"/>
                    </a:lnTo>
                    <a:lnTo>
                      <a:pt x="1362" y="981"/>
                    </a:lnTo>
                    <a:lnTo>
                      <a:pt x="1352" y="991"/>
                    </a:lnTo>
                    <a:lnTo>
                      <a:pt x="1343" y="991"/>
                    </a:lnTo>
                    <a:lnTo>
                      <a:pt x="1323" y="991"/>
                    </a:lnTo>
                    <a:lnTo>
                      <a:pt x="1285" y="991"/>
                    </a:lnTo>
                    <a:lnTo>
                      <a:pt x="1276" y="1000"/>
                    </a:lnTo>
                    <a:lnTo>
                      <a:pt x="1247" y="1019"/>
                    </a:lnTo>
                    <a:lnTo>
                      <a:pt x="1200" y="1029"/>
                    </a:lnTo>
                    <a:lnTo>
                      <a:pt x="1190" y="1029"/>
                    </a:lnTo>
                    <a:lnTo>
                      <a:pt x="1181" y="1029"/>
                    </a:lnTo>
                    <a:lnTo>
                      <a:pt x="1162" y="1000"/>
                    </a:lnTo>
                    <a:lnTo>
                      <a:pt x="1152" y="1000"/>
                    </a:lnTo>
                    <a:lnTo>
                      <a:pt x="1152" y="1010"/>
                    </a:lnTo>
                    <a:lnTo>
                      <a:pt x="1162" y="1019"/>
                    </a:lnTo>
                    <a:lnTo>
                      <a:pt x="1171" y="1029"/>
                    </a:lnTo>
                    <a:lnTo>
                      <a:pt x="1162" y="1038"/>
                    </a:lnTo>
                    <a:lnTo>
                      <a:pt x="1152" y="1057"/>
                    </a:lnTo>
                    <a:lnTo>
                      <a:pt x="1142" y="1115"/>
                    </a:lnTo>
                    <a:lnTo>
                      <a:pt x="1142" y="1133"/>
                    </a:lnTo>
                    <a:lnTo>
                      <a:pt x="1152" y="1153"/>
                    </a:lnTo>
                    <a:lnTo>
                      <a:pt x="1142" y="1172"/>
                    </a:lnTo>
                    <a:lnTo>
                      <a:pt x="1142" y="1181"/>
                    </a:lnTo>
                    <a:lnTo>
                      <a:pt x="1142" y="1191"/>
                    </a:lnTo>
                    <a:lnTo>
                      <a:pt x="1152" y="1200"/>
                    </a:lnTo>
                    <a:lnTo>
                      <a:pt x="1152" y="1210"/>
                    </a:lnTo>
                    <a:lnTo>
                      <a:pt x="1152" y="1219"/>
                    </a:lnTo>
                    <a:lnTo>
                      <a:pt x="1152" y="1229"/>
                    </a:lnTo>
                    <a:lnTo>
                      <a:pt x="1142" y="1238"/>
                    </a:lnTo>
                    <a:lnTo>
                      <a:pt x="1124" y="1248"/>
                    </a:lnTo>
                    <a:lnTo>
                      <a:pt x="1095" y="1258"/>
                    </a:lnTo>
                    <a:lnTo>
                      <a:pt x="1047" y="1258"/>
                    </a:lnTo>
                    <a:lnTo>
                      <a:pt x="1038" y="1258"/>
                    </a:lnTo>
                    <a:lnTo>
                      <a:pt x="1038" y="1267"/>
                    </a:lnTo>
                    <a:lnTo>
                      <a:pt x="1028" y="1267"/>
                    </a:lnTo>
                    <a:lnTo>
                      <a:pt x="1019" y="1248"/>
                    </a:lnTo>
                    <a:lnTo>
                      <a:pt x="1009" y="1238"/>
                    </a:lnTo>
                    <a:lnTo>
                      <a:pt x="1000" y="1238"/>
                    </a:lnTo>
                    <a:lnTo>
                      <a:pt x="1000" y="1229"/>
                    </a:lnTo>
                    <a:lnTo>
                      <a:pt x="1000" y="1219"/>
                    </a:lnTo>
                    <a:lnTo>
                      <a:pt x="1000" y="1210"/>
                    </a:lnTo>
                    <a:lnTo>
                      <a:pt x="990" y="1200"/>
                    </a:lnTo>
                    <a:lnTo>
                      <a:pt x="990" y="1191"/>
                    </a:lnTo>
                    <a:lnTo>
                      <a:pt x="990" y="1181"/>
                    </a:lnTo>
                    <a:lnTo>
                      <a:pt x="990" y="1172"/>
                    </a:lnTo>
                    <a:lnTo>
                      <a:pt x="990" y="1162"/>
                    </a:lnTo>
                    <a:lnTo>
                      <a:pt x="990" y="1153"/>
                    </a:lnTo>
                    <a:lnTo>
                      <a:pt x="990" y="1143"/>
                    </a:lnTo>
                    <a:lnTo>
                      <a:pt x="981" y="1133"/>
                    </a:lnTo>
                    <a:lnTo>
                      <a:pt x="981" y="1124"/>
                    </a:lnTo>
                    <a:lnTo>
                      <a:pt x="981" y="1115"/>
                    </a:lnTo>
                    <a:lnTo>
                      <a:pt x="971" y="1105"/>
                    </a:lnTo>
                    <a:lnTo>
                      <a:pt x="971" y="1086"/>
                    </a:lnTo>
                    <a:lnTo>
                      <a:pt x="962" y="1076"/>
                    </a:lnTo>
                    <a:lnTo>
                      <a:pt x="962" y="1067"/>
                    </a:lnTo>
                    <a:lnTo>
                      <a:pt x="952" y="1057"/>
                    </a:lnTo>
                    <a:lnTo>
                      <a:pt x="952" y="1048"/>
                    </a:lnTo>
                    <a:lnTo>
                      <a:pt x="952" y="1038"/>
                    </a:lnTo>
                    <a:lnTo>
                      <a:pt x="943" y="1029"/>
                    </a:lnTo>
                    <a:lnTo>
                      <a:pt x="943" y="1019"/>
                    </a:lnTo>
                    <a:lnTo>
                      <a:pt x="933" y="1000"/>
                    </a:lnTo>
                    <a:lnTo>
                      <a:pt x="924" y="991"/>
                    </a:lnTo>
                    <a:lnTo>
                      <a:pt x="914" y="991"/>
                    </a:lnTo>
                    <a:lnTo>
                      <a:pt x="904" y="991"/>
                    </a:lnTo>
                    <a:lnTo>
                      <a:pt x="895" y="1000"/>
                    </a:lnTo>
                    <a:lnTo>
                      <a:pt x="886" y="1010"/>
                    </a:lnTo>
                    <a:lnTo>
                      <a:pt x="847" y="1000"/>
                    </a:lnTo>
                    <a:lnTo>
                      <a:pt x="838" y="991"/>
                    </a:lnTo>
                    <a:lnTo>
                      <a:pt x="847" y="981"/>
                    </a:lnTo>
                    <a:lnTo>
                      <a:pt x="847" y="972"/>
                    </a:lnTo>
                    <a:lnTo>
                      <a:pt x="847" y="962"/>
                    </a:lnTo>
                    <a:lnTo>
                      <a:pt x="847" y="953"/>
                    </a:lnTo>
                    <a:lnTo>
                      <a:pt x="847" y="943"/>
                    </a:lnTo>
                    <a:lnTo>
                      <a:pt x="819" y="934"/>
                    </a:lnTo>
                    <a:lnTo>
                      <a:pt x="819" y="943"/>
                    </a:lnTo>
                    <a:lnTo>
                      <a:pt x="809" y="943"/>
                    </a:lnTo>
                    <a:lnTo>
                      <a:pt x="790" y="934"/>
                    </a:lnTo>
                    <a:lnTo>
                      <a:pt x="790" y="924"/>
                    </a:lnTo>
                    <a:lnTo>
                      <a:pt x="781" y="915"/>
                    </a:lnTo>
                    <a:lnTo>
                      <a:pt x="781" y="905"/>
                    </a:lnTo>
                    <a:lnTo>
                      <a:pt x="781" y="895"/>
                    </a:lnTo>
                    <a:lnTo>
                      <a:pt x="771" y="895"/>
                    </a:lnTo>
                    <a:lnTo>
                      <a:pt x="771" y="886"/>
                    </a:lnTo>
                    <a:lnTo>
                      <a:pt x="781" y="886"/>
                    </a:lnTo>
                    <a:lnTo>
                      <a:pt x="781" y="877"/>
                    </a:lnTo>
                    <a:lnTo>
                      <a:pt x="790" y="877"/>
                    </a:lnTo>
                    <a:lnTo>
                      <a:pt x="781" y="877"/>
                    </a:lnTo>
                    <a:lnTo>
                      <a:pt x="781" y="867"/>
                    </a:lnTo>
                    <a:lnTo>
                      <a:pt x="771" y="867"/>
                    </a:lnTo>
                    <a:lnTo>
                      <a:pt x="771" y="857"/>
                    </a:lnTo>
                    <a:lnTo>
                      <a:pt x="761" y="848"/>
                    </a:lnTo>
                    <a:lnTo>
                      <a:pt x="752" y="848"/>
                    </a:lnTo>
                    <a:lnTo>
                      <a:pt x="743" y="848"/>
                    </a:lnTo>
                    <a:lnTo>
                      <a:pt x="743" y="838"/>
                    </a:lnTo>
                    <a:lnTo>
                      <a:pt x="733" y="838"/>
                    </a:lnTo>
                    <a:lnTo>
                      <a:pt x="733" y="857"/>
                    </a:lnTo>
                    <a:lnTo>
                      <a:pt x="723" y="857"/>
                    </a:lnTo>
                    <a:lnTo>
                      <a:pt x="714" y="857"/>
                    </a:lnTo>
                    <a:lnTo>
                      <a:pt x="704" y="857"/>
                    </a:lnTo>
                    <a:lnTo>
                      <a:pt x="704" y="867"/>
                    </a:lnTo>
                    <a:lnTo>
                      <a:pt x="704" y="877"/>
                    </a:lnTo>
                    <a:lnTo>
                      <a:pt x="704" y="886"/>
                    </a:lnTo>
                    <a:lnTo>
                      <a:pt x="695" y="886"/>
                    </a:lnTo>
                    <a:lnTo>
                      <a:pt x="676" y="877"/>
                    </a:lnTo>
                    <a:lnTo>
                      <a:pt x="676" y="867"/>
                    </a:lnTo>
                    <a:lnTo>
                      <a:pt x="666" y="867"/>
                    </a:lnTo>
                    <a:lnTo>
                      <a:pt x="657" y="867"/>
                    </a:lnTo>
                    <a:lnTo>
                      <a:pt x="657" y="877"/>
                    </a:lnTo>
                    <a:lnTo>
                      <a:pt x="647" y="877"/>
                    </a:lnTo>
                    <a:lnTo>
                      <a:pt x="619" y="857"/>
                    </a:lnTo>
                    <a:lnTo>
                      <a:pt x="609" y="857"/>
                    </a:lnTo>
                    <a:lnTo>
                      <a:pt x="628" y="819"/>
                    </a:lnTo>
                    <a:lnTo>
                      <a:pt x="628" y="810"/>
                    </a:lnTo>
                    <a:lnTo>
                      <a:pt x="619" y="800"/>
                    </a:lnTo>
                    <a:lnTo>
                      <a:pt x="600" y="772"/>
                    </a:lnTo>
                    <a:lnTo>
                      <a:pt x="590" y="762"/>
                    </a:lnTo>
                    <a:lnTo>
                      <a:pt x="581" y="762"/>
                    </a:lnTo>
                    <a:lnTo>
                      <a:pt x="571" y="762"/>
                    </a:lnTo>
                    <a:lnTo>
                      <a:pt x="562" y="762"/>
                    </a:lnTo>
                    <a:lnTo>
                      <a:pt x="552" y="762"/>
                    </a:lnTo>
                    <a:lnTo>
                      <a:pt x="552" y="772"/>
                    </a:lnTo>
                    <a:lnTo>
                      <a:pt x="543" y="791"/>
                    </a:lnTo>
                    <a:lnTo>
                      <a:pt x="543" y="800"/>
                    </a:lnTo>
                    <a:lnTo>
                      <a:pt x="543" y="810"/>
                    </a:lnTo>
                    <a:lnTo>
                      <a:pt x="533" y="810"/>
                    </a:lnTo>
                    <a:lnTo>
                      <a:pt x="514" y="800"/>
                    </a:lnTo>
                    <a:lnTo>
                      <a:pt x="514" y="810"/>
                    </a:lnTo>
                    <a:lnTo>
                      <a:pt x="505" y="810"/>
                    </a:lnTo>
                    <a:lnTo>
                      <a:pt x="505" y="800"/>
                    </a:lnTo>
                    <a:lnTo>
                      <a:pt x="505" y="791"/>
                    </a:lnTo>
                    <a:lnTo>
                      <a:pt x="495" y="781"/>
                    </a:lnTo>
                    <a:lnTo>
                      <a:pt x="485" y="781"/>
                    </a:lnTo>
                    <a:lnTo>
                      <a:pt x="476" y="781"/>
                    </a:lnTo>
                    <a:lnTo>
                      <a:pt x="476" y="791"/>
                    </a:lnTo>
                    <a:lnTo>
                      <a:pt x="466" y="791"/>
                    </a:lnTo>
                    <a:lnTo>
                      <a:pt x="447" y="781"/>
                    </a:lnTo>
                    <a:lnTo>
                      <a:pt x="438" y="772"/>
                    </a:lnTo>
                    <a:lnTo>
                      <a:pt x="447" y="772"/>
                    </a:lnTo>
                    <a:lnTo>
                      <a:pt x="447" y="762"/>
                    </a:lnTo>
                    <a:lnTo>
                      <a:pt x="457" y="753"/>
                    </a:lnTo>
                    <a:lnTo>
                      <a:pt x="457" y="743"/>
                    </a:lnTo>
                    <a:lnTo>
                      <a:pt x="447" y="743"/>
                    </a:lnTo>
                    <a:lnTo>
                      <a:pt x="447" y="734"/>
                    </a:lnTo>
                    <a:lnTo>
                      <a:pt x="447" y="724"/>
                    </a:lnTo>
                    <a:lnTo>
                      <a:pt x="457" y="734"/>
                    </a:lnTo>
                    <a:lnTo>
                      <a:pt x="466" y="734"/>
                    </a:lnTo>
                    <a:lnTo>
                      <a:pt x="466" y="724"/>
                    </a:lnTo>
                    <a:lnTo>
                      <a:pt x="476" y="724"/>
                    </a:lnTo>
                    <a:lnTo>
                      <a:pt x="476" y="714"/>
                    </a:lnTo>
                    <a:lnTo>
                      <a:pt x="485" y="714"/>
                    </a:lnTo>
                    <a:lnTo>
                      <a:pt x="485" y="705"/>
                    </a:lnTo>
                    <a:lnTo>
                      <a:pt x="495" y="696"/>
                    </a:lnTo>
                    <a:lnTo>
                      <a:pt x="495" y="686"/>
                    </a:lnTo>
                    <a:lnTo>
                      <a:pt x="495" y="676"/>
                    </a:lnTo>
                    <a:lnTo>
                      <a:pt x="485" y="657"/>
                    </a:lnTo>
                    <a:lnTo>
                      <a:pt x="485" y="648"/>
                    </a:lnTo>
                    <a:lnTo>
                      <a:pt x="485" y="638"/>
                    </a:lnTo>
                    <a:lnTo>
                      <a:pt x="485" y="629"/>
                    </a:lnTo>
                    <a:lnTo>
                      <a:pt x="495" y="629"/>
                    </a:lnTo>
                    <a:lnTo>
                      <a:pt x="485" y="619"/>
                    </a:lnTo>
                    <a:lnTo>
                      <a:pt x="485" y="610"/>
                    </a:lnTo>
                    <a:lnTo>
                      <a:pt x="476" y="610"/>
                    </a:lnTo>
                    <a:lnTo>
                      <a:pt x="466" y="600"/>
                    </a:lnTo>
                    <a:lnTo>
                      <a:pt x="466" y="591"/>
                    </a:lnTo>
                    <a:lnTo>
                      <a:pt x="457" y="581"/>
                    </a:lnTo>
                    <a:lnTo>
                      <a:pt x="447" y="581"/>
                    </a:lnTo>
                    <a:lnTo>
                      <a:pt x="438" y="581"/>
                    </a:lnTo>
                    <a:lnTo>
                      <a:pt x="438" y="572"/>
                    </a:lnTo>
                    <a:lnTo>
                      <a:pt x="438" y="562"/>
                    </a:lnTo>
                    <a:lnTo>
                      <a:pt x="419" y="562"/>
                    </a:lnTo>
                    <a:lnTo>
                      <a:pt x="409" y="553"/>
                    </a:lnTo>
                    <a:lnTo>
                      <a:pt x="390" y="543"/>
                    </a:lnTo>
                    <a:lnTo>
                      <a:pt x="381" y="543"/>
                    </a:lnTo>
                    <a:lnTo>
                      <a:pt x="381" y="553"/>
                    </a:lnTo>
                    <a:lnTo>
                      <a:pt x="371" y="553"/>
                    </a:lnTo>
                    <a:lnTo>
                      <a:pt x="371" y="543"/>
                    </a:lnTo>
                    <a:lnTo>
                      <a:pt x="371" y="534"/>
                    </a:lnTo>
                    <a:lnTo>
                      <a:pt x="362" y="524"/>
                    </a:lnTo>
                    <a:lnTo>
                      <a:pt x="362" y="514"/>
                    </a:lnTo>
                    <a:lnTo>
                      <a:pt x="352" y="514"/>
                    </a:lnTo>
                    <a:lnTo>
                      <a:pt x="342" y="514"/>
                    </a:lnTo>
                    <a:lnTo>
                      <a:pt x="314" y="514"/>
                    </a:lnTo>
                    <a:lnTo>
                      <a:pt x="314" y="505"/>
                    </a:lnTo>
                    <a:lnTo>
                      <a:pt x="304" y="505"/>
                    </a:lnTo>
                    <a:lnTo>
                      <a:pt x="285" y="524"/>
                    </a:lnTo>
                    <a:lnTo>
                      <a:pt x="285" y="534"/>
                    </a:lnTo>
                    <a:lnTo>
                      <a:pt x="276" y="534"/>
                    </a:lnTo>
                    <a:lnTo>
                      <a:pt x="276" y="524"/>
                    </a:lnTo>
                    <a:lnTo>
                      <a:pt x="266" y="524"/>
                    </a:lnTo>
                    <a:lnTo>
                      <a:pt x="257" y="524"/>
                    </a:lnTo>
                    <a:lnTo>
                      <a:pt x="247" y="524"/>
                    </a:lnTo>
                    <a:lnTo>
                      <a:pt x="247" y="514"/>
                    </a:lnTo>
                    <a:lnTo>
                      <a:pt x="257" y="514"/>
                    </a:lnTo>
                    <a:lnTo>
                      <a:pt x="257" y="505"/>
                    </a:lnTo>
                    <a:lnTo>
                      <a:pt x="257" y="496"/>
                    </a:lnTo>
                    <a:lnTo>
                      <a:pt x="247" y="496"/>
                    </a:lnTo>
                    <a:lnTo>
                      <a:pt x="238" y="486"/>
                    </a:lnTo>
                    <a:lnTo>
                      <a:pt x="238" y="496"/>
                    </a:lnTo>
                    <a:lnTo>
                      <a:pt x="228" y="496"/>
                    </a:lnTo>
                    <a:lnTo>
                      <a:pt x="228" y="505"/>
                    </a:lnTo>
                    <a:lnTo>
                      <a:pt x="219" y="505"/>
                    </a:lnTo>
                    <a:lnTo>
                      <a:pt x="219" y="496"/>
                    </a:lnTo>
                    <a:lnTo>
                      <a:pt x="209" y="496"/>
                    </a:lnTo>
                    <a:lnTo>
                      <a:pt x="181" y="486"/>
                    </a:lnTo>
                    <a:lnTo>
                      <a:pt x="181" y="496"/>
                    </a:lnTo>
                    <a:lnTo>
                      <a:pt x="171" y="496"/>
                    </a:lnTo>
                    <a:lnTo>
                      <a:pt x="171" y="505"/>
                    </a:lnTo>
                    <a:lnTo>
                      <a:pt x="171" y="496"/>
                    </a:lnTo>
                    <a:lnTo>
                      <a:pt x="162" y="496"/>
                    </a:lnTo>
                    <a:lnTo>
                      <a:pt x="142" y="496"/>
                    </a:lnTo>
                    <a:lnTo>
                      <a:pt x="133" y="496"/>
                    </a:lnTo>
                    <a:lnTo>
                      <a:pt x="124" y="496"/>
                    </a:lnTo>
                    <a:lnTo>
                      <a:pt x="114" y="496"/>
                    </a:lnTo>
                    <a:lnTo>
                      <a:pt x="104" y="496"/>
                    </a:lnTo>
                    <a:lnTo>
                      <a:pt x="76" y="438"/>
                    </a:lnTo>
                    <a:lnTo>
                      <a:pt x="66" y="438"/>
                    </a:lnTo>
                    <a:lnTo>
                      <a:pt x="66" y="429"/>
                    </a:lnTo>
                    <a:lnTo>
                      <a:pt x="47" y="410"/>
                    </a:lnTo>
                    <a:lnTo>
                      <a:pt x="28" y="391"/>
                    </a:lnTo>
                    <a:lnTo>
                      <a:pt x="38" y="381"/>
                    </a:lnTo>
                    <a:lnTo>
                      <a:pt x="38" y="372"/>
                    </a:lnTo>
                    <a:lnTo>
                      <a:pt x="38" y="362"/>
                    </a:lnTo>
                    <a:lnTo>
                      <a:pt x="38" y="353"/>
                    </a:lnTo>
                    <a:lnTo>
                      <a:pt x="38" y="343"/>
                    </a:lnTo>
                    <a:lnTo>
                      <a:pt x="47" y="343"/>
                    </a:lnTo>
                    <a:lnTo>
                      <a:pt x="47" y="333"/>
                    </a:lnTo>
                    <a:lnTo>
                      <a:pt x="38" y="315"/>
                    </a:lnTo>
                    <a:lnTo>
                      <a:pt x="38" y="305"/>
                    </a:lnTo>
                    <a:lnTo>
                      <a:pt x="38" y="295"/>
                    </a:lnTo>
                    <a:lnTo>
                      <a:pt x="9" y="257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9" y="229"/>
                    </a:lnTo>
                    <a:lnTo>
                      <a:pt x="9" y="219"/>
                    </a:lnTo>
                    <a:lnTo>
                      <a:pt x="9" y="210"/>
                    </a:lnTo>
                    <a:lnTo>
                      <a:pt x="9" y="200"/>
                    </a:lnTo>
                    <a:lnTo>
                      <a:pt x="57" y="181"/>
                    </a:lnTo>
                    <a:lnTo>
                      <a:pt x="66" y="172"/>
                    </a:lnTo>
                    <a:lnTo>
                      <a:pt x="66" y="162"/>
                    </a:lnTo>
                    <a:lnTo>
                      <a:pt x="76" y="162"/>
                    </a:lnTo>
                    <a:lnTo>
                      <a:pt x="76" y="153"/>
                    </a:lnTo>
                    <a:lnTo>
                      <a:pt x="76" y="143"/>
                    </a:lnTo>
                    <a:lnTo>
                      <a:pt x="85" y="134"/>
                    </a:lnTo>
                    <a:lnTo>
                      <a:pt x="85" y="124"/>
                    </a:lnTo>
                    <a:lnTo>
                      <a:pt x="95" y="124"/>
                    </a:lnTo>
                    <a:lnTo>
                      <a:pt x="104" y="124"/>
                    </a:lnTo>
                    <a:lnTo>
                      <a:pt x="114" y="124"/>
                    </a:lnTo>
                    <a:lnTo>
                      <a:pt x="114" y="115"/>
                    </a:lnTo>
                    <a:lnTo>
                      <a:pt x="114" y="105"/>
                    </a:lnTo>
                    <a:lnTo>
                      <a:pt x="114" y="95"/>
                    </a:lnTo>
                    <a:lnTo>
                      <a:pt x="114" y="86"/>
                    </a:lnTo>
                    <a:lnTo>
                      <a:pt x="124" y="77"/>
                    </a:lnTo>
                    <a:lnTo>
                      <a:pt x="124" y="67"/>
                    </a:lnTo>
                    <a:lnTo>
                      <a:pt x="133" y="57"/>
                    </a:lnTo>
                    <a:lnTo>
                      <a:pt x="152" y="57"/>
                    </a:lnTo>
                    <a:lnTo>
                      <a:pt x="152" y="48"/>
                    </a:lnTo>
                    <a:lnTo>
                      <a:pt x="162" y="48"/>
                    </a:lnTo>
                    <a:lnTo>
                      <a:pt x="171" y="38"/>
                    </a:lnTo>
                    <a:lnTo>
                      <a:pt x="181" y="29"/>
                    </a:lnTo>
                    <a:lnTo>
                      <a:pt x="181" y="10"/>
                    </a:lnTo>
                    <a:lnTo>
                      <a:pt x="190" y="10"/>
                    </a:lnTo>
                    <a:lnTo>
                      <a:pt x="190" y="19"/>
                    </a:lnTo>
                    <a:lnTo>
                      <a:pt x="200" y="19"/>
                    </a:lnTo>
                    <a:lnTo>
                      <a:pt x="209" y="19"/>
                    </a:lnTo>
                    <a:lnTo>
                      <a:pt x="219" y="19"/>
                    </a:lnTo>
                    <a:lnTo>
                      <a:pt x="228" y="19"/>
                    </a:lnTo>
                    <a:lnTo>
                      <a:pt x="238" y="10"/>
                    </a:lnTo>
                    <a:lnTo>
                      <a:pt x="247" y="0"/>
                    </a:lnTo>
                    <a:lnTo>
                      <a:pt x="266" y="19"/>
                    </a:lnTo>
                    <a:lnTo>
                      <a:pt x="276" y="19"/>
                    </a:lnTo>
                    <a:lnTo>
                      <a:pt x="276" y="29"/>
                    </a:lnTo>
                    <a:lnTo>
                      <a:pt x="266" y="29"/>
                    </a:lnTo>
                    <a:lnTo>
                      <a:pt x="266" y="38"/>
                    </a:lnTo>
                    <a:lnTo>
                      <a:pt x="276" y="38"/>
                    </a:lnTo>
                    <a:lnTo>
                      <a:pt x="285" y="38"/>
                    </a:lnTo>
                    <a:lnTo>
                      <a:pt x="304" y="48"/>
                    </a:lnTo>
                    <a:lnTo>
                      <a:pt x="314" y="38"/>
                    </a:lnTo>
                    <a:lnTo>
                      <a:pt x="333" y="57"/>
                    </a:lnTo>
                    <a:lnTo>
                      <a:pt x="342" y="57"/>
                    </a:lnTo>
                    <a:lnTo>
                      <a:pt x="362" y="57"/>
                    </a:lnTo>
                    <a:lnTo>
                      <a:pt x="371" y="67"/>
                    </a:lnTo>
                    <a:lnTo>
                      <a:pt x="371" y="77"/>
                    </a:lnTo>
                    <a:lnTo>
                      <a:pt x="381" y="77"/>
                    </a:lnTo>
                    <a:lnTo>
                      <a:pt x="390" y="77"/>
                    </a:lnTo>
                    <a:lnTo>
                      <a:pt x="390" y="86"/>
                    </a:lnTo>
                    <a:lnTo>
                      <a:pt x="409" y="105"/>
                    </a:lnTo>
                    <a:lnTo>
                      <a:pt x="447" y="124"/>
                    </a:lnTo>
                    <a:lnTo>
                      <a:pt x="466" y="143"/>
                    </a:lnTo>
                    <a:lnTo>
                      <a:pt x="466" y="134"/>
                    </a:lnTo>
                    <a:lnTo>
                      <a:pt x="466" y="124"/>
                    </a:lnTo>
                    <a:lnTo>
                      <a:pt x="476" y="124"/>
                    </a:lnTo>
                    <a:lnTo>
                      <a:pt x="485" y="124"/>
                    </a:lnTo>
                    <a:lnTo>
                      <a:pt x="485" y="115"/>
                    </a:lnTo>
                    <a:lnTo>
                      <a:pt x="495" y="115"/>
                    </a:lnTo>
                    <a:lnTo>
                      <a:pt x="505" y="115"/>
                    </a:lnTo>
                    <a:lnTo>
                      <a:pt x="514" y="115"/>
                    </a:lnTo>
                    <a:lnTo>
                      <a:pt x="523" y="115"/>
                    </a:lnTo>
                    <a:lnTo>
                      <a:pt x="523" y="105"/>
                    </a:lnTo>
                    <a:lnTo>
                      <a:pt x="523" y="95"/>
                    </a:lnTo>
                    <a:lnTo>
                      <a:pt x="523" y="86"/>
                    </a:lnTo>
                    <a:lnTo>
                      <a:pt x="523" y="77"/>
                    </a:lnTo>
                    <a:lnTo>
                      <a:pt x="533" y="77"/>
                    </a:lnTo>
                    <a:lnTo>
                      <a:pt x="543" y="86"/>
                    </a:lnTo>
                    <a:lnTo>
                      <a:pt x="543" y="95"/>
                    </a:lnTo>
                    <a:lnTo>
                      <a:pt x="552" y="105"/>
                    </a:lnTo>
                    <a:lnTo>
                      <a:pt x="571" y="124"/>
                    </a:lnTo>
                    <a:lnTo>
                      <a:pt x="581" y="124"/>
                    </a:lnTo>
                    <a:lnTo>
                      <a:pt x="590" y="134"/>
                    </a:lnTo>
                    <a:lnTo>
                      <a:pt x="590" y="143"/>
                    </a:lnTo>
                    <a:lnTo>
                      <a:pt x="590" y="153"/>
                    </a:lnTo>
                    <a:lnTo>
                      <a:pt x="590" y="162"/>
                    </a:lnTo>
                    <a:lnTo>
                      <a:pt x="600" y="172"/>
                    </a:lnTo>
                    <a:lnTo>
                      <a:pt x="609" y="181"/>
                    </a:lnTo>
                    <a:lnTo>
                      <a:pt x="609" y="191"/>
                    </a:lnTo>
                    <a:lnTo>
                      <a:pt x="619" y="191"/>
                    </a:lnTo>
                    <a:lnTo>
                      <a:pt x="628" y="181"/>
                    </a:lnTo>
                    <a:lnTo>
                      <a:pt x="619" y="172"/>
                    </a:lnTo>
                    <a:lnTo>
                      <a:pt x="628" y="172"/>
                    </a:lnTo>
                    <a:lnTo>
                      <a:pt x="628" y="162"/>
                    </a:lnTo>
                    <a:lnTo>
                      <a:pt x="638" y="162"/>
                    </a:lnTo>
                    <a:lnTo>
                      <a:pt x="647" y="162"/>
                    </a:lnTo>
                    <a:lnTo>
                      <a:pt x="657" y="181"/>
                    </a:lnTo>
                    <a:lnTo>
                      <a:pt x="666" y="181"/>
                    </a:lnTo>
                    <a:lnTo>
                      <a:pt x="676" y="181"/>
                    </a:lnTo>
                    <a:lnTo>
                      <a:pt x="685" y="181"/>
                    </a:lnTo>
                    <a:lnTo>
                      <a:pt x="695" y="181"/>
                    </a:lnTo>
                    <a:lnTo>
                      <a:pt x="695" y="191"/>
                    </a:lnTo>
                    <a:lnTo>
                      <a:pt x="704" y="191"/>
                    </a:lnTo>
                    <a:lnTo>
                      <a:pt x="714" y="181"/>
                    </a:lnTo>
                    <a:lnTo>
                      <a:pt x="723" y="181"/>
                    </a:lnTo>
                    <a:lnTo>
                      <a:pt x="723" y="172"/>
                    </a:lnTo>
                    <a:lnTo>
                      <a:pt x="733" y="172"/>
                    </a:lnTo>
                    <a:lnTo>
                      <a:pt x="743" y="172"/>
                    </a:lnTo>
                    <a:lnTo>
                      <a:pt x="752" y="172"/>
                    </a:lnTo>
                    <a:lnTo>
                      <a:pt x="752" y="162"/>
                    </a:lnTo>
                    <a:lnTo>
                      <a:pt x="761" y="162"/>
                    </a:lnTo>
                    <a:lnTo>
                      <a:pt x="761" y="172"/>
                    </a:lnTo>
                    <a:lnTo>
                      <a:pt x="771" y="172"/>
                    </a:lnTo>
                    <a:lnTo>
                      <a:pt x="771" y="181"/>
                    </a:lnTo>
                    <a:lnTo>
                      <a:pt x="761" y="191"/>
                    </a:lnTo>
                    <a:lnTo>
                      <a:pt x="771" y="191"/>
                    </a:lnTo>
                    <a:lnTo>
                      <a:pt x="781" y="200"/>
                    </a:lnTo>
                    <a:lnTo>
                      <a:pt x="790" y="210"/>
                    </a:lnTo>
                    <a:lnTo>
                      <a:pt x="800" y="219"/>
                    </a:lnTo>
                    <a:lnTo>
                      <a:pt x="809" y="229"/>
                    </a:lnTo>
                    <a:lnTo>
                      <a:pt x="819" y="219"/>
                    </a:lnTo>
                    <a:lnTo>
                      <a:pt x="828" y="219"/>
                    </a:lnTo>
                    <a:lnTo>
                      <a:pt x="828" y="210"/>
                    </a:lnTo>
                    <a:lnTo>
                      <a:pt x="819" y="200"/>
                    </a:lnTo>
                    <a:lnTo>
                      <a:pt x="828" y="200"/>
                    </a:lnTo>
                    <a:lnTo>
                      <a:pt x="838" y="191"/>
                    </a:lnTo>
                    <a:lnTo>
                      <a:pt x="847" y="191"/>
                    </a:lnTo>
                    <a:lnTo>
                      <a:pt x="847" y="181"/>
                    </a:lnTo>
                    <a:lnTo>
                      <a:pt x="857" y="181"/>
                    </a:lnTo>
                    <a:lnTo>
                      <a:pt x="857" y="191"/>
                    </a:lnTo>
                    <a:lnTo>
                      <a:pt x="866" y="191"/>
                    </a:lnTo>
                    <a:lnTo>
                      <a:pt x="866" y="181"/>
                    </a:lnTo>
                    <a:lnTo>
                      <a:pt x="876" y="172"/>
                    </a:lnTo>
                    <a:lnTo>
                      <a:pt x="876" y="181"/>
                    </a:lnTo>
                    <a:lnTo>
                      <a:pt x="886" y="181"/>
                    </a:lnTo>
                    <a:lnTo>
                      <a:pt x="886" y="172"/>
                    </a:lnTo>
                    <a:lnTo>
                      <a:pt x="895" y="181"/>
                    </a:lnTo>
                    <a:lnTo>
                      <a:pt x="895" y="172"/>
                    </a:lnTo>
                    <a:lnTo>
                      <a:pt x="904" y="172"/>
                    </a:lnTo>
                    <a:lnTo>
                      <a:pt x="904" y="162"/>
                    </a:lnTo>
                    <a:lnTo>
                      <a:pt x="914" y="162"/>
                    </a:lnTo>
                    <a:lnTo>
                      <a:pt x="933" y="172"/>
                    </a:lnTo>
                    <a:lnTo>
                      <a:pt x="933" y="162"/>
                    </a:lnTo>
                    <a:lnTo>
                      <a:pt x="952" y="172"/>
                    </a:lnTo>
                    <a:lnTo>
                      <a:pt x="962" y="172"/>
                    </a:lnTo>
                    <a:lnTo>
                      <a:pt x="971" y="162"/>
                    </a:lnTo>
                    <a:lnTo>
                      <a:pt x="981" y="162"/>
                    </a:lnTo>
                    <a:lnTo>
                      <a:pt x="981" y="172"/>
                    </a:lnTo>
                    <a:lnTo>
                      <a:pt x="971" y="181"/>
                    </a:lnTo>
                    <a:lnTo>
                      <a:pt x="971" y="191"/>
                    </a:lnTo>
                    <a:lnTo>
                      <a:pt x="981" y="191"/>
                    </a:lnTo>
                    <a:lnTo>
                      <a:pt x="990" y="200"/>
                    </a:lnTo>
                    <a:lnTo>
                      <a:pt x="990" y="210"/>
                    </a:lnTo>
                    <a:lnTo>
                      <a:pt x="1009" y="219"/>
                    </a:lnTo>
                    <a:lnTo>
                      <a:pt x="1028" y="219"/>
                    </a:lnTo>
                    <a:lnTo>
                      <a:pt x="1038" y="219"/>
                    </a:lnTo>
                    <a:lnTo>
                      <a:pt x="1038" y="229"/>
                    </a:lnTo>
                    <a:lnTo>
                      <a:pt x="1047" y="229"/>
                    </a:lnTo>
                    <a:lnTo>
                      <a:pt x="1047" y="238"/>
                    </a:lnTo>
                    <a:lnTo>
                      <a:pt x="1047" y="248"/>
                    </a:lnTo>
                    <a:lnTo>
                      <a:pt x="1057" y="248"/>
                    </a:lnTo>
                    <a:lnTo>
                      <a:pt x="1066" y="248"/>
                    </a:lnTo>
                    <a:lnTo>
                      <a:pt x="1076" y="248"/>
                    </a:lnTo>
                    <a:lnTo>
                      <a:pt x="1076" y="257"/>
                    </a:lnTo>
                    <a:lnTo>
                      <a:pt x="1085" y="257"/>
                    </a:lnTo>
                    <a:lnTo>
                      <a:pt x="1133" y="276"/>
                    </a:lnTo>
                    <a:lnTo>
                      <a:pt x="1142" y="276"/>
                    </a:lnTo>
                    <a:lnTo>
                      <a:pt x="1152" y="267"/>
                    </a:lnTo>
                    <a:lnTo>
                      <a:pt x="1162" y="267"/>
                    </a:lnTo>
                    <a:lnTo>
                      <a:pt x="1171" y="276"/>
                    </a:lnTo>
                    <a:lnTo>
                      <a:pt x="1181" y="276"/>
                    </a:lnTo>
                    <a:lnTo>
                      <a:pt x="1181" y="286"/>
                    </a:lnTo>
                    <a:lnTo>
                      <a:pt x="1190" y="286"/>
                    </a:lnTo>
                    <a:lnTo>
                      <a:pt x="1190" y="295"/>
                    </a:lnTo>
                    <a:lnTo>
                      <a:pt x="1200" y="286"/>
                    </a:lnTo>
                    <a:lnTo>
                      <a:pt x="1209" y="286"/>
                    </a:lnTo>
                    <a:lnTo>
                      <a:pt x="1209" y="276"/>
                    </a:lnTo>
                    <a:lnTo>
                      <a:pt x="1209" y="267"/>
                    </a:lnTo>
                    <a:lnTo>
                      <a:pt x="1219" y="257"/>
                    </a:lnTo>
                    <a:lnTo>
                      <a:pt x="1228" y="257"/>
                    </a:lnTo>
                    <a:lnTo>
                      <a:pt x="1238" y="248"/>
                    </a:lnTo>
                    <a:lnTo>
                      <a:pt x="1238" y="257"/>
                    </a:lnTo>
                    <a:lnTo>
                      <a:pt x="1247" y="257"/>
                    </a:lnTo>
                    <a:lnTo>
                      <a:pt x="1247" y="267"/>
                    </a:lnTo>
                    <a:lnTo>
                      <a:pt x="1238" y="276"/>
                    </a:lnTo>
                    <a:lnTo>
                      <a:pt x="1247" y="276"/>
                    </a:lnTo>
                    <a:lnTo>
                      <a:pt x="1257" y="276"/>
                    </a:lnTo>
                    <a:lnTo>
                      <a:pt x="1266" y="276"/>
                    </a:lnTo>
                    <a:lnTo>
                      <a:pt x="1276" y="276"/>
                    </a:lnTo>
                    <a:lnTo>
                      <a:pt x="1276" y="267"/>
                    </a:lnTo>
                    <a:lnTo>
                      <a:pt x="1266" y="257"/>
                    </a:lnTo>
                    <a:lnTo>
                      <a:pt x="1276" y="248"/>
                    </a:lnTo>
                    <a:lnTo>
                      <a:pt x="1285" y="248"/>
                    </a:lnTo>
                    <a:lnTo>
                      <a:pt x="1295" y="248"/>
                    </a:lnTo>
                    <a:lnTo>
                      <a:pt x="1305" y="248"/>
                    </a:lnTo>
                    <a:lnTo>
                      <a:pt x="1314" y="257"/>
                    </a:lnTo>
                    <a:lnTo>
                      <a:pt x="1323" y="248"/>
                    </a:lnTo>
                    <a:lnTo>
                      <a:pt x="1343" y="257"/>
                    </a:lnTo>
                    <a:lnTo>
                      <a:pt x="1352" y="267"/>
                    </a:lnTo>
                    <a:lnTo>
                      <a:pt x="1362" y="2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07" name="Freeform 50">
                <a:extLst>
                  <a:ext uri="{FF2B5EF4-FFF2-40B4-BE49-F238E27FC236}">
                    <a16:creationId xmlns:a16="http://schemas.microsoft.com/office/drawing/2014/main" id="{3A1117ED-39E7-BA4A-9A8B-0CF9477DF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2375" y="6157913"/>
                <a:ext cx="546100" cy="411162"/>
              </a:xfrm>
              <a:custGeom>
                <a:avLst/>
                <a:gdLst>
                  <a:gd name="T0" fmla="*/ 308916 w 1515"/>
                  <a:gd name="T1" fmla="*/ 27315 h 1144"/>
                  <a:gd name="T2" fmla="*/ 322614 w 1515"/>
                  <a:gd name="T3" fmla="*/ 51395 h 1144"/>
                  <a:gd name="T4" fmla="*/ 322614 w 1515"/>
                  <a:gd name="T5" fmla="*/ 68647 h 1144"/>
                  <a:gd name="T6" fmla="*/ 346764 w 1515"/>
                  <a:gd name="T7" fmla="*/ 95962 h 1144"/>
                  <a:gd name="T8" fmla="*/ 374160 w 1515"/>
                  <a:gd name="T9" fmla="*/ 102791 h 1144"/>
                  <a:gd name="T10" fmla="*/ 370915 w 1515"/>
                  <a:gd name="T11" fmla="*/ 123277 h 1144"/>
                  <a:gd name="T12" fmla="*/ 398311 w 1515"/>
                  <a:gd name="T13" fmla="*/ 130105 h 1144"/>
                  <a:gd name="T14" fmla="*/ 412008 w 1515"/>
                  <a:gd name="T15" fmla="*/ 126871 h 1144"/>
                  <a:gd name="T16" fmla="*/ 432554 w 1515"/>
                  <a:gd name="T17" fmla="*/ 126871 h 1144"/>
                  <a:gd name="T18" fmla="*/ 456705 w 1515"/>
                  <a:gd name="T19" fmla="*/ 126871 h 1144"/>
                  <a:gd name="T20" fmla="*/ 446252 w 1515"/>
                  <a:gd name="T21" fmla="*/ 102791 h 1144"/>
                  <a:gd name="T22" fmla="*/ 480496 w 1515"/>
                  <a:gd name="T23" fmla="*/ 89133 h 1144"/>
                  <a:gd name="T24" fmla="*/ 494193 w 1515"/>
                  <a:gd name="T25" fmla="*/ 82304 h 1144"/>
                  <a:gd name="T26" fmla="*/ 473647 w 1515"/>
                  <a:gd name="T27" fmla="*/ 113213 h 1144"/>
                  <a:gd name="T28" fmla="*/ 490949 w 1515"/>
                  <a:gd name="T29" fmla="*/ 140528 h 1144"/>
                  <a:gd name="T30" fmla="*/ 515100 w 1515"/>
                  <a:gd name="T31" fmla="*/ 126871 h 1144"/>
                  <a:gd name="T32" fmla="*/ 487705 w 1515"/>
                  <a:gd name="T33" fmla="*/ 157420 h 1144"/>
                  <a:gd name="T34" fmla="*/ 515100 w 1515"/>
                  <a:gd name="T35" fmla="*/ 177907 h 1144"/>
                  <a:gd name="T36" fmla="*/ 532042 w 1515"/>
                  <a:gd name="T37" fmla="*/ 195158 h 1144"/>
                  <a:gd name="T38" fmla="*/ 532042 w 1515"/>
                  <a:gd name="T39" fmla="*/ 219238 h 1144"/>
                  <a:gd name="T40" fmla="*/ 504647 w 1515"/>
                  <a:gd name="T41" fmla="*/ 242959 h 1144"/>
                  <a:gd name="T42" fmla="*/ 459950 w 1515"/>
                  <a:gd name="T43" fmla="*/ 256976 h 1144"/>
                  <a:gd name="T44" fmla="*/ 459950 w 1515"/>
                  <a:gd name="T45" fmla="*/ 284291 h 1144"/>
                  <a:gd name="T46" fmla="*/ 463554 w 1515"/>
                  <a:gd name="T47" fmla="*/ 325264 h 1144"/>
                  <a:gd name="T48" fmla="*/ 432554 w 1515"/>
                  <a:gd name="T49" fmla="*/ 356173 h 1144"/>
                  <a:gd name="T50" fmla="*/ 429310 w 1515"/>
                  <a:gd name="T51" fmla="*/ 397145 h 1144"/>
                  <a:gd name="T52" fmla="*/ 412008 w 1515"/>
                  <a:gd name="T53" fmla="*/ 390316 h 1144"/>
                  <a:gd name="T54" fmla="*/ 405159 w 1515"/>
                  <a:gd name="T55" fmla="*/ 369830 h 1144"/>
                  <a:gd name="T56" fmla="*/ 394706 w 1515"/>
                  <a:gd name="T57" fmla="*/ 359407 h 1144"/>
                  <a:gd name="T58" fmla="*/ 370915 w 1515"/>
                  <a:gd name="T59" fmla="*/ 325264 h 1144"/>
                  <a:gd name="T60" fmla="*/ 339916 w 1515"/>
                  <a:gd name="T61" fmla="*/ 328498 h 1144"/>
                  <a:gd name="T62" fmla="*/ 333067 w 1515"/>
                  <a:gd name="T63" fmla="*/ 311606 h 1144"/>
                  <a:gd name="T64" fmla="*/ 305672 w 1515"/>
                  <a:gd name="T65" fmla="*/ 291120 h 1144"/>
                  <a:gd name="T66" fmla="*/ 274672 w 1515"/>
                  <a:gd name="T67" fmla="*/ 287526 h 1144"/>
                  <a:gd name="T68" fmla="*/ 247277 w 1515"/>
                  <a:gd name="T69" fmla="*/ 304777 h 1144"/>
                  <a:gd name="T70" fmla="*/ 223126 w 1515"/>
                  <a:gd name="T71" fmla="*/ 287526 h 1144"/>
                  <a:gd name="T72" fmla="*/ 198975 w 1515"/>
                  <a:gd name="T73" fmla="*/ 267040 h 1144"/>
                  <a:gd name="T74" fmla="*/ 164731 w 1515"/>
                  <a:gd name="T75" fmla="*/ 246553 h 1144"/>
                  <a:gd name="T76" fmla="*/ 157882 w 1515"/>
                  <a:gd name="T77" fmla="*/ 212410 h 1144"/>
                  <a:gd name="T78" fmla="*/ 116790 w 1515"/>
                  <a:gd name="T79" fmla="*/ 222473 h 1144"/>
                  <a:gd name="T80" fmla="*/ 68488 w 1515"/>
                  <a:gd name="T81" fmla="*/ 198752 h 1144"/>
                  <a:gd name="T82" fmla="*/ 41093 w 1515"/>
                  <a:gd name="T83" fmla="*/ 201987 h 1144"/>
                  <a:gd name="T84" fmla="*/ 27395 w 1515"/>
                  <a:gd name="T85" fmla="*/ 201987 h 1144"/>
                  <a:gd name="T86" fmla="*/ 3605 w 1515"/>
                  <a:gd name="T87" fmla="*/ 188329 h 1144"/>
                  <a:gd name="T88" fmla="*/ 24151 w 1515"/>
                  <a:gd name="T89" fmla="*/ 164249 h 1144"/>
                  <a:gd name="T90" fmla="*/ 51546 w 1515"/>
                  <a:gd name="T91" fmla="*/ 177907 h 1144"/>
                  <a:gd name="T92" fmla="*/ 68488 w 1515"/>
                  <a:gd name="T93" fmla="*/ 157420 h 1144"/>
                  <a:gd name="T94" fmla="*/ 78941 w 1515"/>
                  <a:gd name="T95" fmla="*/ 126871 h 1144"/>
                  <a:gd name="T96" fmla="*/ 65244 w 1515"/>
                  <a:gd name="T97" fmla="*/ 126871 h 1144"/>
                  <a:gd name="T98" fmla="*/ 78941 w 1515"/>
                  <a:gd name="T99" fmla="*/ 106025 h 1144"/>
                  <a:gd name="T100" fmla="*/ 99488 w 1515"/>
                  <a:gd name="T101" fmla="*/ 82304 h 1144"/>
                  <a:gd name="T102" fmla="*/ 133731 w 1515"/>
                  <a:gd name="T103" fmla="*/ 61818 h 1144"/>
                  <a:gd name="T104" fmla="*/ 161487 w 1515"/>
                  <a:gd name="T105" fmla="*/ 44567 h 1144"/>
                  <a:gd name="T106" fmla="*/ 192126 w 1515"/>
                  <a:gd name="T107" fmla="*/ 34503 h 1144"/>
                  <a:gd name="T108" fmla="*/ 205824 w 1515"/>
                  <a:gd name="T109" fmla="*/ 17252 h 1144"/>
                  <a:gd name="T110" fmla="*/ 229975 w 1515"/>
                  <a:gd name="T111" fmla="*/ 10423 h 1144"/>
                  <a:gd name="T112" fmla="*/ 260975 w 1515"/>
                  <a:gd name="T113" fmla="*/ 13657 h 1144"/>
                  <a:gd name="T114" fmla="*/ 278277 w 1515"/>
                  <a:gd name="T115" fmla="*/ 17252 h 1144"/>
                  <a:gd name="T116" fmla="*/ 302067 w 1515"/>
                  <a:gd name="T117" fmla="*/ 6829 h 11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515" h="1144">
                    <a:moveTo>
                      <a:pt x="190" y="457"/>
                    </a:moveTo>
                    <a:lnTo>
                      <a:pt x="200" y="457"/>
                    </a:lnTo>
                    <a:lnTo>
                      <a:pt x="210" y="457"/>
                    </a:lnTo>
                    <a:lnTo>
                      <a:pt x="210" y="448"/>
                    </a:lnTo>
                    <a:lnTo>
                      <a:pt x="190" y="457"/>
                    </a:lnTo>
                    <a:close/>
                    <a:moveTo>
                      <a:pt x="848" y="38"/>
                    </a:moveTo>
                    <a:lnTo>
                      <a:pt x="857" y="38"/>
                    </a:lnTo>
                    <a:lnTo>
                      <a:pt x="867" y="38"/>
                    </a:lnTo>
                    <a:lnTo>
                      <a:pt x="857" y="48"/>
                    </a:lnTo>
                    <a:lnTo>
                      <a:pt x="857" y="57"/>
                    </a:lnTo>
                    <a:lnTo>
                      <a:pt x="848" y="57"/>
                    </a:lnTo>
                    <a:lnTo>
                      <a:pt x="848" y="67"/>
                    </a:lnTo>
                    <a:lnTo>
                      <a:pt x="857" y="76"/>
                    </a:lnTo>
                    <a:lnTo>
                      <a:pt x="857" y="86"/>
                    </a:lnTo>
                    <a:lnTo>
                      <a:pt x="848" y="86"/>
                    </a:lnTo>
                    <a:lnTo>
                      <a:pt x="857" y="86"/>
                    </a:lnTo>
                    <a:lnTo>
                      <a:pt x="857" y="96"/>
                    </a:lnTo>
                    <a:lnTo>
                      <a:pt x="857" y="105"/>
                    </a:lnTo>
                    <a:lnTo>
                      <a:pt x="857" y="114"/>
                    </a:lnTo>
                    <a:lnTo>
                      <a:pt x="867" y="114"/>
                    </a:lnTo>
                    <a:lnTo>
                      <a:pt x="867" y="124"/>
                    </a:lnTo>
                    <a:lnTo>
                      <a:pt x="857" y="134"/>
                    </a:lnTo>
                    <a:lnTo>
                      <a:pt x="857" y="143"/>
                    </a:lnTo>
                    <a:lnTo>
                      <a:pt x="876" y="153"/>
                    </a:lnTo>
                    <a:lnTo>
                      <a:pt x="886" y="153"/>
                    </a:lnTo>
                    <a:lnTo>
                      <a:pt x="895" y="143"/>
                    </a:lnTo>
                    <a:lnTo>
                      <a:pt x="895" y="134"/>
                    </a:lnTo>
                    <a:lnTo>
                      <a:pt x="895" y="124"/>
                    </a:lnTo>
                    <a:lnTo>
                      <a:pt x="905" y="134"/>
                    </a:lnTo>
                    <a:lnTo>
                      <a:pt x="914" y="143"/>
                    </a:lnTo>
                    <a:lnTo>
                      <a:pt x="914" y="153"/>
                    </a:lnTo>
                    <a:lnTo>
                      <a:pt x="905" y="153"/>
                    </a:lnTo>
                    <a:lnTo>
                      <a:pt x="905" y="162"/>
                    </a:lnTo>
                    <a:lnTo>
                      <a:pt x="914" y="162"/>
                    </a:lnTo>
                    <a:lnTo>
                      <a:pt x="914" y="172"/>
                    </a:lnTo>
                    <a:lnTo>
                      <a:pt x="914" y="181"/>
                    </a:lnTo>
                    <a:lnTo>
                      <a:pt x="905" y="181"/>
                    </a:lnTo>
                    <a:lnTo>
                      <a:pt x="895" y="181"/>
                    </a:lnTo>
                    <a:lnTo>
                      <a:pt x="895" y="191"/>
                    </a:lnTo>
                    <a:lnTo>
                      <a:pt x="895" y="200"/>
                    </a:lnTo>
                    <a:lnTo>
                      <a:pt x="914" y="210"/>
                    </a:lnTo>
                    <a:lnTo>
                      <a:pt x="914" y="219"/>
                    </a:lnTo>
                    <a:lnTo>
                      <a:pt x="914" y="229"/>
                    </a:lnTo>
                    <a:lnTo>
                      <a:pt x="924" y="239"/>
                    </a:lnTo>
                    <a:lnTo>
                      <a:pt x="924" y="248"/>
                    </a:lnTo>
                    <a:lnTo>
                      <a:pt x="933" y="248"/>
                    </a:lnTo>
                    <a:lnTo>
                      <a:pt x="933" y="239"/>
                    </a:lnTo>
                    <a:lnTo>
                      <a:pt x="943" y="239"/>
                    </a:lnTo>
                    <a:lnTo>
                      <a:pt x="952" y="248"/>
                    </a:lnTo>
                    <a:lnTo>
                      <a:pt x="952" y="257"/>
                    </a:lnTo>
                    <a:lnTo>
                      <a:pt x="952" y="267"/>
                    </a:lnTo>
                    <a:lnTo>
                      <a:pt x="962" y="267"/>
                    </a:lnTo>
                    <a:lnTo>
                      <a:pt x="962" y="277"/>
                    </a:lnTo>
                    <a:lnTo>
                      <a:pt x="972" y="277"/>
                    </a:lnTo>
                    <a:lnTo>
                      <a:pt x="981" y="267"/>
                    </a:lnTo>
                    <a:lnTo>
                      <a:pt x="990" y="267"/>
                    </a:lnTo>
                    <a:lnTo>
                      <a:pt x="1000" y="257"/>
                    </a:lnTo>
                    <a:lnTo>
                      <a:pt x="1010" y="267"/>
                    </a:lnTo>
                    <a:lnTo>
                      <a:pt x="1019" y="267"/>
                    </a:lnTo>
                    <a:lnTo>
                      <a:pt x="1029" y="267"/>
                    </a:lnTo>
                    <a:lnTo>
                      <a:pt x="1029" y="277"/>
                    </a:lnTo>
                    <a:lnTo>
                      <a:pt x="1038" y="277"/>
                    </a:lnTo>
                    <a:lnTo>
                      <a:pt x="1038" y="267"/>
                    </a:lnTo>
                    <a:lnTo>
                      <a:pt x="1038" y="277"/>
                    </a:lnTo>
                    <a:lnTo>
                      <a:pt x="1038" y="286"/>
                    </a:lnTo>
                    <a:lnTo>
                      <a:pt x="1010" y="286"/>
                    </a:lnTo>
                    <a:lnTo>
                      <a:pt x="1000" y="295"/>
                    </a:lnTo>
                    <a:lnTo>
                      <a:pt x="990" y="305"/>
                    </a:lnTo>
                    <a:lnTo>
                      <a:pt x="981" y="305"/>
                    </a:lnTo>
                    <a:lnTo>
                      <a:pt x="981" y="315"/>
                    </a:lnTo>
                    <a:lnTo>
                      <a:pt x="972" y="315"/>
                    </a:lnTo>
                    <a:lnTo>
                      <a:pt x="972" y="324"/>
                    </a:lnTo>
                    <a:lnTo>
                      <a:pt x="972" y="334"/>
                    </a:lnTo>
                    <a:lnTo>
                      <a:pt x="981" y="343"/>
                    </a:lnTo>
                    <a:lnTo>
                      <a:pt x="1019" y="343"/>
                    </a:lnTo>
                    <a:lnTo>
                      <a:pt x="1029" y="343"/>
                    </a:lnTo>
                    <a:lnTo>
                      <a:pt x="1029" y="353"/>
                    </a:lnTo>
                    <a:lnTo>
                      <a:pt x="1029" y="343"/>
                    </a:lnTo>
                    <a:lnTo>
                      <a:pt x="1038" y="343"/>
                    </a:lnTo>
                    <a:lnTo>
                      <a:pt x="1038" y="353"/>
                    </a:lnTo>
                    <a:lnTo>
                      <a:pt x="1038" y="362"/>
                    </a:lnTo>
                    <a:lnTo>
                      <a:pt x="1038" y="372"/>
                    </a:lnTo>
                    <a:lnTo>
                      <a:pt x="1048" y="372"/>
                    </a:lnTo>
                    <a:lnTo>
                      <a:pt x="1057" y="362"/>
                    </a:lnTo>
                    <a:lnTo>
                      <a:pt x="1067" y="362"/>
                    </a:lnTo>
                    <a:lnTo>
                      <a:pt x="1076" y="362"/>
                    </a:lnTo>
                    <a:lnTo>
                      <a:pt x="1076" y="353"/>
                    </a:lnTo>
                    <a:lnTo>
                      <a:pt x="1086" y="353"/>
                    </a:lnTo>
                    <a:lnTo>
                      <a:pt x="1086" y="362"/>
                    </a:lnTo>
                    <a:lnTo>
                      <a:pt x="1095" y="362"/>
                    </a:lnTo>
                    <a:lnTo>
                      <a:pt x="1105" y="362"/>
                    </a:lnTo>
                    <a:lnTo>
                      <a:pt x="1105" y="372"/>
                    </a:lnTo>
                    <a:lnTo>
                      <a:pt x="1105" y="381"/>
                    </a:lnTo>
                    <a:lnTo>
                      <a:pt x="1095" y="381"/>
                    </a:lnTo>
                    <a:lnTo>
                      <a:pt x="1095" y="391"/>
                    </a:lnTo>
                    <a:lnTo>
                      <a:pt x="1105" y="391"/>
                    </a:lnTo>
                    <a:lnTo>
                      <a:pt x="1114" y="391"/>
                    </a:lnTo>
                    <a:lnTo>
                      <a:pt x="1124" y="391"/>
                    </a:lnTo>
                    <a:lnTo>
                      <a:pt x="1124" y="381"/>
                    </a:lnTo>
                    <a:lnTo>
                      <a:pt x="1133" y="381"/>
                    </a:lnTo>
                    <a:lnTo>
                      <a:pt x="1143" y="381"/>
                    </a:lnTo>
                    <a:lnTo>
                      <a:pt x="1143" y="372"/>
                    </a:lnTo>
                    <a:lnTo>
                      <a:pt x="1133" y="362"/>
                    </a:lnTo>
                    <a:lnTo>
                      <a:pt x="1143" y="353"/>
                    </a:lnTo>
                    <a:lnTo>
                      <a:pt x="1143" y="343"/>
                    </a:lnTo>
                    <a:lnTo>
                      <a:pt x="1153" y="343"/>
                    </a:lnTo>
                    <a:lnTo>
                      <a:pt x="1153" y="334"/>
                    </a:lnTo>
                    <a:lnTo>
                      <a:pt x="1143" y="343"/>
                    </a:lnTo>
                    <a:lnTo>
                      <a:pt x="1143" y="334"/>
                    </a:lnTo>
                    <a:lnTo>
                      <a:pt x="1153" y="334"/>
                    </a:lnTo>
                    <a:lnTo>
                      <a:pt x="1162" y="334"/>
                    </a:lnTo>
                    <a:lnTo>
                      <a:pt x="1162" y="343"/>
                    </a:lnTo>
                    <a:lnTo>
                      <a:pt x="1171" y="343"/>
                    </a:lnTo>
                    <a:lnTo>
                      <a:pt x="1171" y="353"/>
                    </a:lnTo>
                    <a:lnTo>
                      <a:pt x="1191" y="362"/>
                    </a:lnTo>
                    <a:lnTo>
                      <a:pt x="1191" y="353"/>
                    </a:lnTo>
                    <a:lnTo>
                      <a:pt x="1200" y="353"/>
                    </a:lnTo>
                    <a:lnTo>
                      <a:pt x="1210" y="353"/>
                    </a:lnTo>
                    <a:lnTo>
                      <a:pt x="1210" y="362"/>
                    </a:lnTo>
                    <a:lnTo>
                      <a:pt x="1219" y="362"/>
                    </a:lnTo>
                    <a:lnTo>
                      <a:pt x="1219" y="372"/>
                    </a:lnTo>
                    <a:lnTo>
                      <a:pt x="1229" y="381"/>
                    </a:lnTo>
                    <a:lnTo>
                      <a:pt x="1238" y="381"/>
                    </a:lnTo>
                    <a:lnTo>
                      <a:pt x="1248" y="372"/>
                    </a:lnTo>
                    <a:lnTo>
                      <a:pt x="1248" y="362"/>
                    </a:lnTo>
                    <a:lnTo>
                      <a:pt x="1248" y="353"/>
                    </a:lnTo>
                    <a:lnTo>
                      <a:pt x="1248" y="343"/>
                    </a:lnTo>
                    <a:lnTo>
                      <a:pt x="1257" y="343"/>
                    </a:lnTo>
                    <a:lnTo>
                      <a:pt x="1257" y="353"/>
                    </a:lnTo>
                    <a:lnTo>
                      <a:pt x="1267" y="353"/>
                    </a:lnTo>
                    <a:lnTo>
                      <a:pt x="1267" y="362"/>
                    </a:lnTo>
                    <a:lnTo>
                      <a:pt x="1276" y="362"/>
                    </a:lnTo>
                    <a:lnTo>
                      <a:pt x="1276" y="353"/>
                    </a:lnTo>
                    <a:lnTo>
                      <a:pt x="1276" y="343"/>
                    </a:lnTo>
                    <a:lnTo>
                      <a:pt x="1276" y="334"/>
                    </a:lnTo>
                    <a:lnTo>
                      <a:pt x="1276" y="324"/>
                    </a:lnTo>
                    <a:lnTo>
                      <a:pt x="1267" y="315"/>
                    </a:lnTo>
                    <a:lnTo>
                      <a:pt x="1267" y="305"/>
                    </a:lnTo>
                    <a:lnTo>
                      <a:pt x="1257" y="305"/>
                    </a:lnTo>
                    <a:lnTo>
                      <a:pt x="1248" y="305"/>
                    </a:lnTo>
                    <a:lnTo>
                      <a:pt x="1238" y="305"/>
                    </a:lnTo>
                    <a:lnTo>
                      <a:pt x="1238" y="295"/>
                    </a:lnTo>
                    <a:lnTo>
                      <a:pt x="1238" y="286"/>
                    </a:lnTo>
                    <a:lnTo>
                      <a:pt x="1238" y="277"/>
                    </a:lnTo>
                    <a:lnTo>
                      <a:pt x="1248" y="277"/>
                    </a:lnTo>
                    <a:lnTo>
                      <a:pt x="1248" y="286"/>
                    </a:lnTo>
                    <a:lnTo>
                      <a:pt x="1257" y="277"/>
                    </a:lnTo>
                    <a:lnTo>
                      <a:pt x="1276" y="267"/>
                    </a:lnTo>
                    <a:lnTo>
                      <a:pt x="1276" y="257"/>
                    </a:lnTo>
                    <a:lnTo>
                      <a:pt x="1286" y="257"/>
                    </a:lnTo>
                    <a:lnTo>
                      <a:pt x="1286" y="248"/>
                    </a:lnTo>
                    <a:lnTo>
                      <a:pt x="1295" y="248"/>
                    </a:lnTo>
                    <a:lnTo>
                      <a:pt x="1295" y="257"/>
                    </a:lnTo>
                    <a:lnTo>
                      <a:pt x="1305" y="257"/>
                    </a:lnTo>
                    <a:lnTo>
                      <a:pt x="1324" y="248"/>
                    </a:lnTo>
                    <a:lnTo>
                      <a:pt x="1333" y="248"/>
                    </a:lnTo>
                    <a:lnTo>
                      <a:pt x="1333" y="239"/>
                    </a:lnTo>
                    <a:lnTo>
                      <a:pt x="1324" y="229"/>
                    </a:lnTo>
                    <a:lnTo>
                      <a:pt x="1314" y="219"/>
                    </a:lnTo>
                    <a:lnTo>
                      <a:pt x="1314" y="210"/>
                    </a:lnTo>
                    <a:lnTo>
                      <a:pt x="1324" y="219"/>
                    </a:lnTo>
                    <a:lnTo>
                      <a:pt x="1333" y="219"/>
                    </a:lnTo>
                    <a:lnTo>
                      <a:pt x="1343" y="219"/>
                    </a:lnTo>
                    <a:lnTo>
                      <a:pt x="1333" y="210"/>
                    </a:lnTo>
                    <a:lnTo>
                      <a:pt x="1343" y="210"/>
                    </a:lnTo>
                    <a:lnTo>
                      <a:pt x="1353" y="210"/>
                    </a:lnTo>
                    <a:lnTo>
                      <a:pt x="1362" y="219"/>
                    </a:lnTo>
                    <a:lnTo>
                      <a:pt x="1371" y="219"/>
                    </a:lnTo>
                    <a:lnTo>
                      <a:pt x="1371" y="229"/>
                    </a:lnTo>
                    <a:lnTo>
                      <a:pt x="1362" y="229"/>
                    </a:lnTo>
                    <a:lnTo>
                      <a:pt x="1362" y="239"/>
                    </a:lnTo>
                    <a:lnTo>
                      <a:pt x="1353" y="239"/>
                    </a:lnTo>
                    <a:lnTo>
                      <a:pt x="1333" y="257"/>
                    </a:lnTo>
                    <a:lnTo>
                      <a:pt x="1333" y="267"/>
                    </a:lnTo>
                    <a:lnTo>
                      <a:pt x="1324" y="267"/>
                    </a:lnTo>
                    <a:lnTo>
                      <a:pt x="1324" y="277"/>
                    </a:lnTo>
                    <a:lnTo>
                      <a:pt x="1324" y="286"/>
                    </a:lnTo>
                    <a:lnTo>
                      <a:pt x="1314" y="286"/>
                    </a:lnTo>
                    <a:lnTo>
                      <a:pt x="1314" y="295"/>
                    </a:lnTo>
                    <a:lnTo>
                      <a:pt x="1324" y="305"/>
                    </a:lnTo>
                    <a:lnTo>
                      <a:pt x="1314" y="305"/>
                    </a:lnTo>
                    <a:lnTo>
                      <a:pt x="1314" y="315"/>
                    </a:lnTo>
                    <a:lnTo>
                      <a:pt x="1314" y="324"/>
                    </a:lnTo>
                    <a:lnTo>
                      <a:pt x="1314" y="334"/>
                    </a:lnTo>
                    <a:lnTo>
                      <a:pt x="1324" y="334"/>
                    </a:lnTo>
                    <a:lnTo>
                      <a:pt x="1324" y="343"/>
                    </a:lnTo>
                    <a:lnTo>
                      <a:pt x="1324" y="353"/>
                    </a:lnTo>
                    <a:lnTo>
                      <a:pt x="1324" y="362"/>
                    </a:lnTo>
                    <a:lnTo>
                      <a:pt x="1333" y="353"/>
                    </a:lnTo>
                    <a:lnTo>
                      <a:pt x="1343" y="353"/>
                    </a:lnTo>
                    <a:lnTo>
                      <a:pt x="1343" y="362"/>
                    </a:lnTo>
                    <a:lnTo>
                      <a:pt x="1343" y="372"/>
                    </a:lnTo>
                    <a:lnTo>
                      <a:pt x="1353" y="381"/>
                    </a:lnTo>
                    <a:lnTo>
                      <a:pt x="1353" y="391"/>
                    </a:lnTo>
                    <a:lnTo>
                      <a:pt x="1362" y="391"/>
                    </a:lnTo>
                    <a:lnTo>
                      <a:pt x="1371" y="391"/>
                    </a:lnTo>
                    <a:lnTo>
                      <a:pt x="1371" y="381"/>
                    </a:lnTo>
                    <a:lnTo>
                      <a:pt x="1381" y="372"/>
                    </a:lnTo>
                    <a:lnTo>
                      <a:pt x="1371" y="353"/>
                    </a:lnTo>
                    <a:lnTo>
                      <a:pt x="1371" y="343"/>
                    </a:lnTo>
                    <a:lnTo>
                      <a:pt x="1371" y="334"/>
                    </a:lnTo>
                    <a:lnTo>
                      <a:pt x="1381" y="324"/>
                    </a:lnTo>
                    <a:lnTo>
                      <a:pt x="1391" y="324"/>
                    </a:lnTo>
                    <a:lnTo>
                      <a:pt x="1400" y="334"/>
                    </a:lnTo>
                    <a:lnTo>
                      <a:pt x="1410" y="334"/>
                    </a:lnTo>
                    <a:lnTo>
                      <a:pt x="1419" y="343"/>
                    </a:lnTo>
                    <a:lnTo>
                      <a:pt x="1429" y="343"/>
                    </a:lnTo>
                    <a:lnTo>
                      <a:pt x="1429" y="353"/>
                    </a:lnTo>
                    <a:lnTo>
                      <a:pt x="1429" y="362"/>
                    </a:lnTo>
                    <a:lnTo>
                      <a:pt x="1429" y="372"/>
                    </a:lnTo>
                    <a:lnTo>
                      <a:pt x="1429" y="381"/>
                    </a:lnTo>
                    <a:lnTo>
                      <a:pt x="1419" y="381"/>
                    </a:lnTo>
                    <a:lnTo>
                      <a:pt x="1419" y="391"/>
                    </a:lnTo>
                    <a:lnTo>
                      <a:pt x="1410" y="391"/>
                    </a:lnTo>
                    <a:lnTo>
                      <a:pt x="1400" y="391"/>
                    </a:lnTo>
                    <a:lnTo>
                      <a:pt x="1400" y="400"/>
                    </a:lnTo>
                    <a:lnTo>
                      <a:pt x="1381" y="419"/>
                    </a:lnTo>
                    <a:lnTo>
                      <a:pt x="1371" y="429"/>
                    </a:lnTo>
                    <a:lnTo>
                      <a:pt x="1362" y="429"/>
                    </a:lnTo>
                    <a:lnTo>
                      <a:pt x="1362" y="438"/>
                    </a:lnTo>
                    <a:lnTo>
                      <a:pt x="1353" y="438"/>
                    </a:lnTo>
                    <a:lnTo>
                      <a:pt x="1343" y="448"/>
                    </a:lnTo>
                    <a:lnTo>
                      <a:pt x="1333" y="438"/>
                    </a:lnTo>
                    <a:lnTo>
                      <a:pt x="1324" y="438"/>
                    </a:lnTo>
                    <a:lnTo>
                      <a:pt x="1324" y="448"/>
                    </a:lnTo>
                    <a:lnTo>
                      <a:pt x="1333" y="467"/>
                    </a:lnTo>
                    <a:lnTo>
                      <a:pt x="1343" y="477"/>
                    </a:lnTo>
                    <a:lnTo>
                      <a:pt x="1381" y="477"/>
                    </a:lnTo>
                    <a:lnTo>
                      <a:pt x="1391" y="467"/>
                    </a:lnTo>
                    <a:lnTo>
                      <a:pt x="1410" y="477"/>
                    </a:lnTo>
                    <a:lnTo>
                      <a:pt x="1419" y="477"/>
                    </a:lnTo>
                    <a:lnTo>
                      <a:pt x="1419" y="486"/>
                    </a:lnTo>
                    <a:lnTo>
                      <a:pt x="1429" y="486"/>
                    </a:lnTo>
                    <a:lnTo>
                      <a:pt x="1429" y="495"/>
                    </a:lnTo>
                    <a:lnTo>
                      <a:pt x="1438" y="495"/>
                    </a:lnTo>
                    <a:lnTo>
                      <a:pt x="1438" y="486"/>
                    </a:lnTo>
                    <a:lnTo>
                      <a:pt x="1448" y="495"/>
                    </a:lnTo>
                    <a:lnTo>
                      <a:pt x="1457" y="495"/>
                    </a:lnTo>
                    <a:lnTo>
                      <a:pt x="1457" y="505"/>
                    </a:lnTo>
                    <a:lnTo>
                      <a:pt x="1467" y="515"/>
                    </a:lnTo>
                    <a:lnTo>
                      <a:pt x="1476" y="515"/>
                    </a:lnTo>
                    <a:lnTo>
                      <a:pt x="1476" y="524"/>
                    </a:lnTo>
                    <a:lnTo>
                      <a:pt x="1467" y="534"/>
                    </a:lnTo>
                    <a:lnTo>
                      <a:pt x="1476" y="534"/>
                    </a:lnTo>
                    <a:lnTo>
                      <a:pt x="1486" y="534"/>
                    </a:lnTo>
                    <a:lnTo>
                      <a:pt x="1486" y="543"/>
                    </a:lnTo>
                    <a:lnTo>
                      <a:pt x="1476" y="543"/>
                    </a:lnTo>
                    <a:lnTo>
                      <a:pt x="1476" y="553"/>
                    </a:lnTo>
                    <a:lnTo>
                      <a:pt x="1486" y="553"/>
                    </a:lnTo>
                    <a:lnTo>
                      <a:pt x="1495" y="553"/>
                    </a:lnTo>
                    <a:lnTo>
                      <a:pt x="1495" y="562"/>
                    </a:lnTo>
                    <a:lnTo>
                      <a:pt x="1495" y="572"/>
                    </a:lnTo>
                    <a:lnTo>
                      <a:pt x="1505" y="581"/>
                    </a:lnTo>
                    <a:lnTo>
                      <a:pt x="1514" y="581"/>
                    </a:lnTo>
                    <a:lnTo>
                      <a:pt x="1505" y="591"/>
                    </a:lnTo>
                    <a:lnTo>
                      <a:pt x="1495" y="591"/>
                    </a:lnTo>
                    <a:lnTo>
                      <a:pt x="1495" y="600"/>
                    </a:lnTo>
                    <a:lnTo>
                      <a:pt x="1495" y="610"/>
                    </a:lnTo>
                    <a:lnTo>
                      <a:pt x="1486" y="610"/>
                    </a:lnTo>
                    <a:lnTo>
                      <a:pt x="1476" y="610"/>
                    </a:lnTo>
                    <a:lnTo>
                      <a:pt x="1467" y="619"/>
                    </a:lnTo>
                    <a:lnTo>
                      <a:pt x="1457" y="619"/>
                    </a:lnTo>
                    <a:lnTo>
                      <a:pt x="1448" y="619"/>
                    </a:lnTo>
                    <a:lnTo>
                      <a:pt x="1448" y="629"/>
                    </a:lnTo>
                    <a:lnTo>
                      <a:pt x="1448" y="638"/>
                    </a:lnTo>
                    <a:lnTo>
                      <a:pt x="1438" y="638"/>
                    </a:lnTo>
                    <a:lnTo>
                      <a:pt x="1438" y="648"/>
                    </a:lnTo>
                    <a:lnTo>
                      <a:pt x="1429" y="648"/>
                    </a:lnTo>
                    <a:lnTo>
                      <a:pt x="1429" y="658"/>
                    </a:lnTo>
                    <a:lnTo>
                      <a:pt x="1419" y="667"/>
                    </a:lnTo>
                    <a:lnTo>
                      <a:pt x="1419" y="676"/>
                    </a:lnTo>
                    <a:lnTo>
                      <a:pt x="1410" y="676"/>
                    </a:lnTo>
                    <a:lnTo>
                      <a:pt x="1400" y="676"/>
                    </a:lnTo>
                    <a:lnTo>
                      <a:pt x="1371" y="686"/>
                    </a:lnTo>
                    <a:lnTo>
                      <a:pt x="1362" y="686"/>
                    </a:lnTo>
                    <a:lnTo>
                      <a:pt x="1362" y="696"/>
                    </a:lnTo>
                    <a:lnTo>
                      <a:pt x="1353" y="696"/>
                    </a:lnTo>
                    <a:lnTo>
                      <a:pt x="1343" y="705"/>
                    </a:lnTo>
                    <a:lnTo>
                      <a:pt x="1333" y="705"/>
                    </a:lnTo>
                    <a:lnTo>
                      <a:pt x="1333" y="715"/>
                    </a:lnTo>
                    <a:lnTo>
                      <a:pt x="1324" y="715"/>
                    </a:lnTo>
                    <a:lnTo>
                      <a:pt x="1314" y="715"/>
                    </a:lnTo>
                    <a:lnTo>
                      <a:pt x="1305" y="705"/>
                    </a:lnTo>
                    <a:lnTo>
                      <a:pt x="1295" y="705"/>
                    </a:lnTo>
                    <a:lnTo>
                      <a:pt x="1286" y="715"/>
                    </a:lnTo>
                    <a:lnTo>
                      <a:pt x="1276" y="715"/>
                    </a:lnTo>
                    <a:lnTo>
                      <a:pt x="1267" y="715"/>
                    </a:lnTo>
                    <a:lnTo>
                      <a:pt x="1238" y="715"/>
                    </a:lnTo>
                    <a:lnTo>
                      <a:pt x="1238" y="724"/>
                    </a:lnTo>
                    <a:lnTo>
                      <a:pt x="1229" y="733"/>
                    </a:lnTo>
                    <a:lnTo>
                      <a:pt x="1248" y="743"/>
                    </a:lnTo>
                    <a:lnTo>
                      <a:pt x="1248" y="753"/>
                    </a:lnTo>
                    <a:lnTo>
                      <a:pt x="1248" y="762"/>
                    </a:lnTo>
                    <a:lnTo>
                      <a:pt x="1248" y="772"/>
                    </a:lnTo>
                    <a:lnTo>
                      <a:pt x="1257" y="772"/>
                    </a:lnTo>
                    <a:lnTo>
                      <a:pt x="1257" y="781"/>
                    </a:lnTo>
                    <a:lnTo>
                      <a:pt x="1267" y="781"/>
                    </a:lnTo>
                    <a:lnTo>
                      <a:pt x="1276" y="781"/>
                    </a:lnTo>
                    <a:lnTo>
                      <a:pt x="1276" y="791"/>
                    </a:lnTo>
                    <a:lnTo>
                      <a:pt x="1276" y="810"/>
                    </a:lnTo>
                    <a:lnTo>
                      <a:pt x="1286" y="810"/>
                    </a:lnTo>
                    <a:lnTo>
                      <a:pt x="1286" y="819"/>
                    </a:lnTo>
                    <a:lnTo>
                      <a:pt x="1286" y="829"/>
                    </a:lnTo>
                    <a:lnTo>
                      <a:pt x="1305" y="829"/>
                    </a:lnTo>
                    <a:lnTo>
                      <a:pt x="1314" y="829"/>
                    </a:lnTo>
                    <a:lnTo>
                      <a:pt x="1295" y="857"/>
                    </a:lnTo>
                    <a:lnTo>
                      <a:pt x="1295" y="867"/>
                    </a:lnTo>
                    <a:lnTo>
                      <a:pt x="1286" y="867"/>
                    </a:lnTo>
                    <a:lnTo>
                      <a:pt x="1286" y="876"/>
                    </a:lnTo>
                    <a:lnTo>
                      <a:pt x="1286" y="886"/>
                    </a:lnTo>
                    <a:lnTo>
                      <a:pt x="1286" y="896"/>
                    </a:lnTo>
                    <a:lnTo>
                      <a:pt x="1286" y="905"/>
                    </a:lnTo>
                    <a:lnTo>
                      <a:pt x="1276" y="905"/>
                    </a:lnTo>
                    <a:lnTo>
                      <a:pt x="1267" y="905"/>
                    </a:lnTo>
                    <a:lnTo>
                      <a:pt x="1257" y="924"/>
                    </a:lnTo>
                    <a:lnTo>
                      <a:pt x="1248" y="934"/>
                    </a:lnTo>
                    <a:lnTo>
                      <a:pt x="1238" y="934"/>
                    </a:lnTo>
                    <a:lnTo>
                      <a:pt x="1229" y="934"/>
                    </a:lnTo>
                    <a:lnTo>
                      <a:pt x="1229" y="943"/>
                    </a:lnTo>
                    <a:lnTo>
                      <a:pt x="1229" y="953"/>
                    </a:lnTo>
                    <a:lnTo>
                      <a:pt x="1229" y="962"/>
                    </a:lnTo>
                    <a:lnTo>
                      <a:pt x="1219" y="962"/>
                    </a:lnTo>
                    <a:lnTo>
                      <a:pt x="1219" y="972"/>
                    </a:lnTo>
                    <a:lnTo>
                      <a:pt x="1210" y="981"/>
                    </a:lnTo>
                    <a:lnTo>
                      <a:pt x="1200" y="991"/>
                    </a:lnTo>
                    <a:lnTo>
                      <a:pt x="1200" y="1010"/>
                    </a:lnTo>
                    <a:lnTo>
                      <a:pt x="1200" y="1019"/>
                    </a:lnTo>
                    <a:lnTo>
                      <a:pt x="1200" y="1029"/>
                    </a:lnTo>
                    <a:lnTo>
                      <a:pt x="1210" y="1039"/>
                    </a:lnTo>
                    <a:lnTo>
                      <a:pt x="1200" y="1048"/>
                    </a:lnTo>
                    <a:lnTo>
                      <a:pt x="1200" y="1057"/>
                    </a:lnTo>
                    <a:lnTo>
                      <a:pt x="1200" y="1067"/>
                    </a:lnTo>
                    <a:lnTo>
                      <a:pt x="1200" y="1077"/>
                    </a:lnTo>
                    <a:lnTo>
                      <a:pt x="1191" y="1077"/>
                    </a:lnTo>
                    <a:lnTo>
                      <a:pt x="1191" y="1086"/>
                    </a:lnTo>
                    <a:lnTo>
                      <a:pt x="1200" y="1086"/>
                    </a:lnTo>
                    <a:lnTo>
                      <a:pt x="1200" y="1096"/>
                    </a:lnTo>
                    <a:lnTo>
                      <a:pt x="1191" y="1105"/>
                    </a:lnTo>
                    <a:lnTo>
                      <a:pt x="1191" y="1115"/>
                    </a:lnTo>
                    <a:lnTo>
                      <a:pt x="1191" y="1124"/>
                    </a:lnTo>
                    <a:lnTo>
                      <a:pt x="1181" y="1124"/>
                    </a:lnTo>
                    <a:lnTo>
                      <a:pt x="1171" y="1134"/>
                    </a:lnTo>
                    <a:lnTo>
                      <a:pt x="1171" y="1143"/>
                    </a:lnTo>
                    <a:lnTo>
                      <a:pt x="1162" y="1143"/>
                    </a:lnTo>
                    <a:lnTo>
                      <a:pt x="1162" y="1134"/>
                    </a:lnTo>
                    <a:lnTo>
                      <a:pt x="1162" y="1124"/>
                    </a:lnTo>
                    <a:lnTo>
                      <a:pt x="1153" y="1115"/>
                    </a:lnTo>
                    <a:lnTo>
                      <a:pt x="1153" y="1105"/>
                    </a:lnTo>
                    <a:lnTo>
                      <a:pt x="1153" y="1096"/>
                    </a:lnTo>
                    <a:lnTo>
                      <a:pt x="1143" y="1096"/>
                    </a:lnTo>
                    <a:lnTo>
                      <a:pt x="1143" y="1086"/>
                    </a:lnTo>
                    <a:lnTo>
                      <a:pt x="1133" y="1086"/>
                    </a:lnTo>
                    <a:lnTo>
                      <a:pt x="1124" y="1086"/>
                    </a:lnTo>
                    <a:lnTo>
                      <a:pt x="1114" y="1086"/>
                    </a:lnTo>
                    <a:lnTo>
                      <a:pt x="1114" y="1077"/>
                    </a:lnTo>
                    <a:lnTo>
                      <a:pt x="1124" y="1077"/>
                    </a:lnTo>
                    <a:lnTo>
                      <a:pt x="1124" y="1067"/>
                    </a:lnTo>
                    <a:lnTo>
                      <a:pt x="1114" y="1067"/>
                    </a:lnTo>
                    <a:lnTo>
                      <a:pt x="1114" y="1057"/>
                    </a:lnTo>
                    <a:lnTo>
                      <a:pt x="1105" y="1057"/>
                    </a:lnTo>
                    <a:lnTo>
                      <a:pt x="1105" y="1039"/>
                    </a:lnTo>
                    <a:lnTo>
                      <a:pt x="1105" y="1029"/>
                    </a:lnTo>
                    <a:lnTo>
                      <a:pt x="1114" y="1029"/>
                    </a:lnTo>
                    <a:lnTo>
                      <a:pt x="1124" y="1029"/>
                    </a:lnTo>
                    <a:lnTo>
                      <a:pt x="1133" y="1029"/>
                    </a:lnTo>
                    <a:lnTo>
                      <a:pt x="1143" y="1029"/>
                    </a:lnTo>
                    <a:lnTo>
                      <a:pt x="1143" y="1019"/>
                    </a:lnTo>
                    <a:lnTo>
                      <a:pt x="1143" y="1010"/>
                    </a:lnTo>
                    <a:lnTo>
                      <a:pt x="1143" y="1000"/>
                    </a:lnTo>
                    <a:lnTo>
                      <a:pt x="1133" y="991"/>
                    </a:lnTo>
                    <a:lnTo>
                      <a:pt x="1124" y="991"/>
                    </a:lnTo>
                    <a:lnTo>
                      <a:pt x="1124" y="1000"/>
                    </a:lnTo>
                    <a:lnTo>
                      <a:pt x="1124" y="1010"/>
                    </a:lnTo>
                    <a:lnTo>
                      <a:pt x="1114" y="1010"/>
                    </a:lnTo>
                    <a:lnTo>
                      <a:pt x="1105" y="1010"/>
                    </a:lnTo>
                    <a:lnTo>
                      <a:pt x="1095" y="1010"/>
                    </a:lnTo>
                    <a:lnTo>
                      <a:pt x="1095" y="1000"/>
                    </a:lnTo>
                    <a:lnTo>
                      <a:pt x="1105" y="1000"/>
                    </a:lnTo>
                    <a:lnTo>
                      <a:pt x="1105" y="991"/>
                    </a:lnTo>
                    <a:lnTo>
                      <a:pt x="1095" y="991"/>
                    </a:lnTo>
                    <a:lnTo>
                      <a:pt x="1076" y="972"/>
                    </a:lnTo>
                    <a:lnTo>
                      <a:pt x="1057" y="962"/>
                    </a:lnTo>
                    <a:lnTo>
                      <a:pt x="1048" y="962"/>
                    </a:lnTo>
                    <a:lnTo>
                      <a:pt x="1038" y="953"/>
                    </a:lnTo>
                    <a:lnTo>
                      <a:pt x="1029" y="943"/>
                    </a:lnTo>
                    <a:lnTo>
                      <a:pt x="1029" y="934"/>
                    </a:lnTo>
                    <a:lnTo>
                      <a:pt x="1038" y="924"/>
                    </a:lnTo>
                    <a:lnTo>
                      <a:pt x="1038" y="914"/>
                    </a:lnTo>
                    <a:lnTo>
                      <a:pt x="1029" y="914"/>
                    </a:lnTo>
                    <a:lnTo>
                      <a:pt x="1029" y="905"/>
                    </a:lnTo>
                    <a:lnTo>
                      <a:pt x="1019" y="905"/>
                    </a:lnTo>
                    <a:lnTo>
                      <a:pt x="1019" y="914"/>
                    </a:lnTo>
                    <a:lnTo>
                      <a:pt x="1010" y="924"/>
                    </a:lnTo>
                    <a:lnTo>
                      <a:pt x="1000" y="924"/>
                    </a:lnTo>
                    <a:lnTo>
                      <a:pt x="1010" y="914"/>
                    </a:lnTo>
                    <a:lnTo>
                      <a:pt x="1010" y="905"/>
                    </a:lnTo>
                    <a:lnTo>
                      <a:pt x="1000" y="905"/>
                    </a:lnTo>
                    <a:lnTo>
                      <a:pt x="981" y="905"/>
                    </a:lnTo>
                    <a:lnTo>
                      <a:pt x="972" y="905"/>
                    </a:lnTo>
                    <a:lnTo>
                      <a:pt x="972" y="914"/>
                    </a:lnTo>
                    <a:lnTo>
                      <a:pt x="962" y="914"/>
                    </a:lnTo>
                    <a:lnTo>
                      <a:pt x="952" y="914"/>
                    </a:lnTo>
                    <a:lnTo>
                      <a:pt x="943" y="914"/>
                    </a:lnTo>
                    <a:lnTo>
                      <a:pt x="943" y="924"/>
                    </a:lnTo>
                    <a:lnTo>
                      <a:pt x="952" y="934"/>
                    </a:lnTo>
                    <a:lnTo>
                      <a:pt x="943" y="934"/>
                    </a:lnTo>
                    <a:lnTo>
                      <a:pt x="933" y="934"/>
                    </a:lnTo>
                    <a:lnTo>
                      <a:pt x="933" y="924"/>
                    </a:lnTo>
                    <a:lnTo>
                      <a:pt x="943" y="914"/>
                    </a:lnTo>
                    <a:lnTo>
                      <a:pt x="943" y="905"/>
                    </a:lnTo>
                    <a:lnTo>
                      <a:pt x="933" y="905"/>
                    </a:lnTo>
                    <a:lnTo>
                      <a:pt x="933" y="896"/>
                    </a:lnTo>
                    <a:lnTo>
                      <a:pt x="924" y="896"/>
                    </a:lnTo>
                    <a:lnTo>
                      <a:pt x="914" y="896"/>
                    </a:lnTo>
                    <a:lnTo>
                      <a:pt x="924" y="876"/>
                    </a:lnTo>
                    <a:lnTo>
                      <a:pt x="924" y="867"/>
                    </a:lnTo>
                    <a:lnTo>
                      <a:pt x="933" y="867"/>
                    </a:lnTo>
                    <a:lnTo>
                      <a:pt x="933" y="857"/>
                    </a:lnTo>
                    <a:lnTo>
                      <a:pt x="924" y="857"/>
                    </a:lnTo>
                    <a:lnTo>
                      <a:pt x="905" y="848"/>
                    </a:lnTo>
                    <a:lnTo>
                      <a:pt x="895" y="838"/>
                    </a:lnTo>
                    <a:lnTo>
                      <a:pt x="886" y="838"/>
                    </a:lnTo>
                    <a:lnTo>
                      <a:pt x="876" y="829"/>
                    </a:lnTo>
                    <a:lnTo>
                      <a:pt x="867" y="800"/>
                    </a:lnTo>
                    <a:lnTo>
                      <a:pt x="857" y="800"/>
                    </a:lnTo>
                    <a:lnTo>
                      <a:pt x="857" y="791"/>
                    </a:lnTo>
                    <a:lnTo>
                      <a:pt x="857" y="800"/>
                    </a:lnTo>
                    <a:lnTo>
                      <a:pt x="848" y="800"/>
                    </a:lnTo>
                    <a:lnTo>
                      <a:pt x="848" y="810"/>
                    </a:lnTo>
                    <a:lnTo>
                      <a:pt x="829" y="800"/>
                    </a:lnTo>
                    <a:lnTo>
                      <a:pt x="829" y="781"/>
                    </a:lnTo>
                    <a:lnTo>
                      <a:pt x="838" y="781"/>
                    </a:lnTo>
                    <a:lnTo>
                      <a:pt x="838" y="772"/>
                    </a:lnTo>
                    <a:lnTo>
                      <a:pt x="829" y="772"/>
                    </a:lnTo>
                    <a:lnTo>
                      <a:pt x="810" y="781"/>
                    </a:lnTo>
                    <a:lnTo>
                      <a:pt x="800" y="781"/>
                    </a:lnTo>
                    <a:lnTo>
                      <a:pt x="800" y="772"/>
                    </a:lnTo>
                    <a:lnTo>
                      <a:pt x="791" y="772"/>
                    </a:lnTo>
                    <a:lnTo>
                      <a:pt x="781" y="772"/>
                    </a:lnTo>
                    <a:lnTo>
                      <a:pt x="781" y="781"/>
                    </a:lnTo>
                    <a:lnTo>
                      <a:pt x="772" y="791"/>
                    </a:lnTo>
                    <a:lnTo>
                      <a:pt x="762" y="800"/>
                    </a:lnTo>
                    <a:lnTo>
                      <a:pt x="752" y="800"/>
                    </a:lnTo>
                    <a:lnTo>
                      <a:pt x="743" y="800"/>
                    </a:lnTo>
                    <a:lnTo>
                      <a:pt x="734" y="810"/>
                    </a:lnTo>
                    <a:lnTo>
                      <a:pt x="734" y="819"/>
                    </a:lnTo>
                    <a:lnTo>
                      <a:pt x="734" y="829"/>
                    </a:lnTo>
                    <a:lnTo>
                      <a:pt x="724" y="838"/>
                    </a:lnTo>
                    <a:lnTo>
                      <a:pt x="714" y="848"/>
                    </a:lnTo>
                    <a:lnTo>
                      <a:pt x="714" y="857"/>
                    </a:lnTo>
                    <a:lnTo>
                      <a:pt x="705" y="867"/>
                    </a:lnTo>
                    <a:lnTo>
                      <a:pt x="705" y="857"/>
                    </a:lnTo>
                    <a:lnTo>
                      <a:pt x="705" y="848"/>
                    </a:lnTo>
                    <a:lnTo>
                      <a:pt x="695" y="848"/>
                    </a:lnTo>
                    <a:lnTo>
                      <a:pt x="686" y="848"/>
                    </a:lnTo>
                    <a:lnTo>
                      <a:pt x="676" y="829"/>
                    </a:lnTo>
                    <a:lnTo>
                      <a:pt x="667" y="819"/>
                    </a:lnTo>
                    <a:lnTo>
                      <a:pt x="657" y="819"/>
                    </a:lnTo>
                    <a:lnTo>
                      <a:pt x="648" y="819"/>
                    </a:lnTo>
                    <a:lnTo>
                      <a:pt x="648" y="829"/>
                    </a:lnTo>
                    <a:lnTo>
                      <a:pt x="638" y="829"/>
                    </a:lnTo>
                    <a:lnTo>
                      <a:pt x="638" y="838"/>
                    </a:lnTo>
                    <a:lnTo>
                      <a:pt x="629" y="838"/>
                    </a:lnTo>
                    <a:lnTo>
                      <a:pt x="619" y="838"/>
                    </a:lnTo>
                    <a:lnTo>
                      <a:pt x="619" y="829"/>
                    </a:lnTo>
                    <a:lnTo>
                      <a:pt x="619" y="819"/>
                    </a:lnTo>
                    <a:lnTo>
                      <a:pt x="619" y="810"/>
                    </a:lnTo>
                    <a:lnTo>
                      <a:pt x="619" y="800"/>
                    </a:lnTo>
                    <a:lnTo>
                      <a:pt x="609" y="800"/>
                    </a:lnTo>
                    <a:lnTo>
                      <a:pt x="609" y="791"/>
                    </a:lnTo>
                    <a:lnTo>
                      <a:pt x="609" y="781"/>
                    </a:lnTo>
                    <a:lnTo>
                      <a:pt x="600" y="781"/>
                    </a:lnTo>
                    <a:lnTo>
                      <a:pt x="591" y="791"/>
                    </a:lnTo>
                    <a:lnTo>
                      <a:pt x="581" y="791"/>
                    </a:lnTo>
                    <a:lnTo>
                      <a:pt x="581" y="781"/>
                    </a:lnTo>
                    <a:lnTo>
                      <a:pt x="581" y="772"/>
                    </a:lnTo>
                    <a:lnTo>
                      <a:pt x="581" y="762"/>
                    </a:lnTo>
                    <a:lnTo>
                      <a:pt x="571" y="762"/>
                    </a:lnTo>
                    <a:lnTo>
                      <a:pt x="562" y="753"/>
                    </a:lnTo>
                    <a:lnTo>
                      <a:pt x="552" y="753"/>
                    </a:lnTo>
                    <a:lnTo>
                      <a:pt x="552" y="743"/>
                    </a:lnTo>
                    <a:lnTo>
                      <a:pt x="543" y="743"/>
                    </a:lnTo>
                    <a:lnTo>
                      <a:pt x="533" y="743"/>
                    </a:lnTo>
                    <a:lnTo>
                      <a:pt x="533" y="733"/>
                    </a:lnTo>
                    <a:lnTo>
                      <a:pt x="524" y="733"/>
                    </a:lnTo>
                    <a:lnTo>
                      <a:pt x="514" y="733"/>
                    </a:lnTo>
                    <a:lnTo>
                      <a:pt x="505" y="724"/>
                    </a:lnTo>
                    <a:lnTo>
                      <a:pt x="505" y="715"/>
                    </a:lnTo>
                    <a:lnTo>
                      <a:pt x="495" y="715"/>
                    </a:lnTo>
                    <a:lnTo>
                      <a:pt x="495" y="705"/>
                    </a:lnTo>
                    <a:lnTo>
                      <a:pt x="486" y="705"/>
                    </a:lnTo>
                    <a:lnTo>
                      <a:pt x="467" y="705"/>
                    </a:lnTo>
                    <a:lnTo>
                      <a:pt x="457" y="696"/>
                    </a:lnTo>
                    <a:lnTo>
                      <a:pt x="457" y="686"/>
                    </a:lnTo>
                    <a:lnTo>
                      <a:pt x="457" y="676"/>
                    </a:lnTo>
                    <a:lnTo>
                      <a:pt x="457" y="667"/>
                    </a:lnTo>
                    <a:lnTo>
                      <a:pt x="467" y="667"/>
                    </a:lnTo>
                    <a:lnTo>
                      <a:pt x="467" y="658"/>
                    </a:lnTo>
                    <a:lnTo>
                      <a:pt x="457" y="648"/>
                    </a:lnTo>
                    <a:lnTo>
                      <a:pt x="467" y="638"/>
                    </a:lnTo>
                    <a:lnTo>
                      <a:pt x="457" y="638"/>
                    </a:lnTo>
                    <a:lnTo>
                      <a:pt x="457" y="629"/>
                    </a:lnTo>
                    <a:lnTo>
                      <a:pt x="457" y="619"/>
                    </a:lnTo>
                    <a:lnTo>
                      <a:pt x="448" y="610"/>
                    </a:lnTo>
                    <a:lnTo>
                      <a:pt x="448" y="600"/>
                    </a:lnTo>
                    <a:lnTo>
                      <a:pt x="448" y="591"/>
                    </a:lnTo>
                    <a:lnTo>
                      <a:pt x="438" y="591"/>
                    </a:lnTo>
                    <a:lnTo>
                      <a:pt x="438" y="572"/>
                    </a:lnTo>
                    <a:lnTo>
                      <a:pt x="429" y="572"/>
                    </a:lnTo>
                    <a:lnTo>
                      <a:pt x="429" y="581"/>
                    </a:lnTo>
                    <a:lnTo>
                      <a:pt x="419" y="581"/>
                    </a:lnTo>
                    <a:lnTo>
                      <a:pt x="410" y="572"/>
                    </a:lnTo>
                    <a:lnTo>
                      <a:pt x="400" y="581"/>
                    </a:lnTo>
                    <a:lnTo>
                      <a:pt x="391" y="591"/>
                    </a:lnTo>
                    <a:lnTo>
                      <a:pt x="381" y="581"/>
                    </a:lnTo>
                    <a:lnTo>
                      <a:pt x="371" y="581"/>
                    </a:lnTo>
                    <a:lnTo>
                      <a:pt x="362" y="581"/>
                    </a:lnTo>
                    <a:lnTo>
                      <a:pt x="362" y="591"/>
                    </a:lnTo>
                    <a:lnTo>
                      <a:pt x="343" y="600"/>
                    </a:lnTo>
                    <a:lnTo>
                      <a:pt x="324" y="619"/>
                    </a:lnTo>
                    <a:lnTo>
                      <a:pt x="314" y="619"/>
                    </a:lnTo>
                    <a:lnTo>
                      <a:pt x="276" y="610"/>
                    </a:lnTo>
                    <a:lnTo>
                      <a:pt x="257" y="600"/>
                    </a:lnTo>
                    <a:lnTo>
                      <a:pt x="248" y="600"/>
                    </a:lnTo>
                    <a:lnTo>
                      <a:pt x="238" y="600"/>
                    </a:lnTo>
                    <a:lnTo>
                      <a:pt x="229" y="572"/>
                    </a:lnTo>
                    <a:lnTo>
                      <a:pt x="219" y="572"/>
                    </a:lnTo>
                    <a:lnTo>
                      <a:pt x="219" y="581"/>
                    </a:lnTo>
                    <a:lnTo>
                      <a:pt x="210" y="581"/>
                    </a:lnTo>
                    <a:lnTo>
                      <a:pt x="210" y="572"/>
                    </a:lnTo>
                    <a:lnTo>
                      <a:pt x="219" y="562"/>
                    </a:lnTo>
                    <a:lnTo>
                      <a:pt x="219" y="553"/>
                    </a:lnTo>
                    <a:lnTo>
                      <a:pt x="190" y="553"/>
                    </a:lnTo>
                    <a:lnTo>
                      <a:pt x="190" y="543"/>
                    </a:lnTo>
                    <a:lnTo>
                      <a:pt x="181" y="543"/>
                    </a:lnTo>
                    <a:lnTo>
                      <a:pt x="181" y="534"/>
                    </a:lnTo>
                    <a:lnTo>
                      <a:pt x="172" y="534"/>
                    </a:lnTo>
                    <a:lnTo>
                      <a:pt x="172" y="543"/>
                    </a:lnTo>
                    <a:lnTo>
                      <a:pt x="162" y="543"/>
                    </a:lnTo>
                    <a:lnTo>
                      <a:pt x="162" y="534"/>
                    </a:lnTo>
                    <a:lnTo>
                      <a:pt x="152" y="534"/>
                    </a:lnTo>
                    <a:lnTo>
                      <a:pt x="143" y="543"/>
                    </a:lnTo>
                    <a:lnTo>
                      <a:pt x="133" y="553"/>
                    </a:lnTo>
                    <a:lnTo>
                      <a:pt x="133" y="562"/>
                    </a:lnTo>
                    <a:lnTo>
                      <a:pt x="124" y="562"/>
                    </a:lnTo>
                    <a:lnTo>
                      <a:pt x="114" y="562"/>
                    </a:lnTo>
                    <a:lnTo>
                      <a:pt x="114" y="553"/>
                    </a:lnTo>
                    <a:lnTo>
                      <a:pt x="114" y="543"/>
                    </a:lnTo>
                    <a:lnTo>
                      <a:pt x="124" y="543"/>
                    </a:lnTo>
                    <a:lnTo>
                      <a:pt x="124" y="534"/>
                    </a:lnTo>
                    <a:lnTo>
                      <a:pt x="124" y="524"/>
                    </a:lnTo>
                    <a:lnTo>
                      <a:pt x="114" y="524"/>
                    </a:lnTo>
                    <a:lnTo>
                      <a:pt x="105" y="524"/>
                    </a:lnTo>
                    <a:lnTo>
                      <a:pt x="105" y="534"/>
                    </a:lnTo>
                    <a:lnTo>
                      <a:pt x="95" y="534"/>
                    </a:lnTo>
                    <a:lnTo>
                      <a:pt x="95" y="543"/>
                    </a:lnTo>
                    <a:lnTo>
                      <a:pt x="86" y="553"/>
                    </a:lnTo>
                    <a:lnTo>
                      <a:pt x="76" y="553"/>
                    </a:lnTo>
                    <a:lnTo>
                      <a:pt x="76" y="562"/>
                    </a:lnTo>
                    <a:lnTo>
                      <a:pt x="67" y="572"/>
                    </a:lnTo>
                    <a:lnTo>
                      <a:pt x="57" y="581"/>
                    </a:lnTo>
                    <a:lnTo>
                      <a:pt x="48" y="572"/>
                    </a:lnTo>
                    <a:lnTo>
                      <a:pt x="38" y="572"/>
                    </a:lnTo>
                    <a:lnTo>
                      <a:pt x="38" y="562"/>
                    </a:lnTo>
                    <a:lnTo>
                      <a:pt x="29" y="562"/>
                    </a:lnTo>
                    <a:lnTo>
                      <a:pt x="29" y="572"/>
                    </a:lnTo>
                    <a:lnTo>
                      <a:pt x="10" y="581"/>
                    </a:lnTo>
                    <a:lnTo>
                      <a:pt x="10" y="572"/>
                    </a:lnTo>
                    <a:lnTo>
                      <a:pt x="10" y="562"/>
                    </a:lnTo>
                    <a:lnTo>
                      <a:pt x="10" y="543"/>
                    </a:lnTo>
                    <a:lnTo>
                      <a:pt x="10" y="534"/>
                    </a:lnTo>
                    <a:lnTo>
                      <a:pt x="10" y="524"/>
                    </a:lnTo>
                    <a:lnTo>
                      <a:pt x="10" y="515"/>
                    </a:lnTo>
                    <a:lnTo>
                      <a:pt x="0" y="505"/>
                    </a:lnTo>
                    <a:lnTo>
                      <a:pt x="19" y="495"/>
                    </a:lnTo>
                    <a:lnTo>
                      <a:pt x="29" y="495"/>
                    </a:lnTo>
                    <a:lnTo>
                      <a:pt x="38" y="486"/>
                    </a:lnTo>
                    <a:lnTo>
                      <a:pt x="38" y="477"/>
                    </a:lnTo>
                    <a:lnTo>
                      <a:pt x="38" y="467"/>
                    </a:lnTo>
                    <a:lnTo>
                      <a:pt x="48" y="467"/>
                    </a:lnTo>
                    <a:lnTo>
                      <a:pt x="48" y="457"/>
                    </a:lnTo>
                    <a:lnTo>
                      <a:pt x="57" y="457"/>
                    </a:lnTo>
                    <a:lnTo>
                      <a:pt x="57" y="448"/>
                    </a:lnTo>
                    <a:lnTo>
                      <a:pt x="67" y="448"/>
                    </a:lnTo>
                    <a:lnTo>
                      <a:pt x="67" y="457"/>
                    </a:lnTo>
                    <a:lnTo>
                      <a:pt x="86" y="477"/>
                    </a:lnTo>
                    <a:lnTo>
                      <a:pt x="95" y="477"/>
                    </a:lnTo>
                    <a:lnTo>
                      <a:pt x="105" y="477"/>
                    </a:lnTo>
                    <a:lnTo>
                      <a:pt x="114" y="477"/>
                    </a:lnTo>
                    <a:lnTo>
                      <a:pt x="114" y="486"/>
                    </a:lnTo>
                    <a:lnTo>
                      <a:pt x="124" y="486"/>
                    </a:lnTo>
                    <a:lnTo>
                      <a:pt x="124" y="477"/>
                    </a:lnTo>
                    <a:lnTo>
                      <a:pt x="124" y="467"/>
                    </a:lnTo>
                    <a:lnTo>
                      <a:pt x="133" y="467"/>
                    </a:lnTo>
                    <a:lnTo>
                      <a:pt x="133" y="477"/>
                    </a:lnTo>
                    <a:lnTo>
                      <a:pt x="133" y="486"/>
                    </a:lnTo>
                    <a:lnTo>
                      <a:pt x="133" y="495"/>
                    </a:lnTo>
                    <a:lnTo>
                      <a:pt x="143" y="495"/>
                    </a:lnTo>
                    <a:lnTo>
                      <a:pt x="133" y="486"/>
                    </a:lnTo>
                    <a:lnTo>
                      <a:pt x="133" y="467"/>
                    </a:lnTo>
                    <a:lnTo>
                      <a:pt x="133" y="457"/>
                    </a:lnTo>
                    <a:lnTo>
                      <a:pt x="143" y="457"/>
                    </a:lnTo>
                    <a:lnTo>
                      <a:pt x="143" y="448"/>
                    </a:lnTo>
                    <a:lnTo>
                      <a:pt x="152" y="457"/>
                    </a:lnTo>
                    <a:lnTo>
                      <a:pt x="172" y="457"/>
                    </a:lnTo>
                    <a:lnTo>
                      <a:pt x="181" y="457"/>
                    </a:lnTo>
                    <a:lnTo>
                      <a:pt x="190" y="457"/>
                    </a:lnTo>
                    <a:lnTo>
                      <a:pt x="190" y="448"/>
                    </a:lnTo>
                    <a:lnTo>
                      <a:pt x="200" y="448"/>
                    </a:lnTo>
                    <a:lnTo>
                      <a:pt x="200" y="438"/>
                    </a:lnTo>
                    <a:lnTo>
                      <a:pt x="190" y="438"/>
                    </a:lnTo>
                    <a:lnTo>
                      <a:pt x="190" y="429"/>
                    </a:lnTo>
                    <a:lnTo>
                      <a:pt x="181" y="429"/>
                    </a:lnTo>
                    <a:lnTo>
                      <a:pt x="181" y="419"/>
                    </a:lnTo>
                    <a:lnTo>
                      <a:pt x="210" y="410"/>
                    </a:lnTo>
                    <a:lnTo>
                      <a:pt x="210" y="419"/>
                    </a:lnTo>
                    <a:lnTo>
                      <a:pt x="219" y="419"/>
                    </a:lnTo>
                    <a:lnTo>
                      <a:pt x="219" y="410"/>
                    </a:lnTo>
                    <a:lnTo>
                      <a:pt x="219" y="400"/>
                    </a:lnTo>
                    <a:lnTo>
                      <a:pt x="229" y="400"/>
                    </a:lnTo>
                    <a:lnTo>
                      <a:pt x="229" y="381"/>
                    </a:lnTo>
                    <a:lnTo>
                      <a:pt x="219" y="372"/>
                    </a:lnTo>
                    <a:lnTo>
                      <a:pt x="219" y="362"/>
                    </a:lnTo>
                    <a:lnTo>
                      <a:pt x="219" y="353"/>
                    </a:lnTo>
                    <a:lnTo>
                      <a:pt x="229" y="353"/>
                    </a:lnTo>
                    <a:lnTo>
                      <a:pt x="229" y="343"/>
                    </a:lnTo>
                    <a:lnTo>
                      <a:pt x="219" y="343"/>
                    </a:lnTo>
                    <a:lnTo>
                      <a:pt x="210" y="334"/>
                    </a:lnTo>
                    <a:lnTo>
                      <a:pt x="200" y="334"/>
                    </a:lnTo>
                    <a:lnTo>
                      <a:pt x="200" y="343"/>
                    </a:lnTo>
                    <a:lnTo>
                      <a:pt x="200" y="353"/>
                    </a:lnTo>
                    <a:lnTo>
                      <a:pt x="190" y="353"/>
                    </a:lnTo>
                    <a:lnTo>
                      <a:pt x="190" y="343"/>
                    </a:lnTo>
                    <a:lnTo>
                      <a:pt x="190" y="334"/>
                    </a:lnTo>
                    <a:lnTo>
                      <a:pt x="181" y="334"/>
                    </a:lnTo>
                    <a:lnTo>
                      <a:pt x="181" y="343"/>
                    </a:lnTo>
                    <a:lnTo>
                      <a:pt x="181" y="353"/>
                    </a:lnTo>
                    <a:lnTo>
                      <a:pt x="172" y="353"/>
                    </a:lnTo>
                    <a:lnTo>
                      <a:pt x="162" y="353"/>
                    </a:lnTo>
                    <a:lnTo>
                      <a:pt x="152" y="353"/>
                    </a:lnTo>
                    <a:lnTo>
                      <a:pt x="162" y="343"/>
                    </a:lnTo>
                    <a:lnTo>
                      <a:pt x="162" y="334"/>
                    </a:lnTo>
                    <a:lnTo>
                      <a:pt x="162" y="324"/>
                    </a:lnTo>
                    <a:lnTo>
                      <a:pt x="162" y="315"/>
                    </a:lnTo>
                    <a:lnTo>
                      <a:pt x="172" y="315"/>
                    </a:lnTo>
                    <a:lnTo>
                      <a:pt x="190" y="315"/>
                    </a:lnTo>
                    <a:lnTo>
                      <a:pt x="200" y="315"/>
                    </a:lnTo>
                    <a:lnTo>
                      <a:pt x="200" y="305"/>
                    </a:lnTo>
                    <a:lnTo>
                      <a:pt x="210" y="305"/>
                    </a:lnTo>
                    <a:lnTo>
                      <a:pt x="219" y="295"/>
                    </a:lnTo>
                    <a:lnTo>
                      <a:pt x="219" y="286"/>
                    </a:lnTo>
                    <a:lnTo>
                      <a:pt x="229" y="286"/>
                    </a:lnTo>
                    <a:lnTo>
                      <a:pt x="238" y="267"/>
                    </a:lnTo>
                    <a:lnTo>
                      <a:pt x="248" y="267"/>
                    </a:lnTo>
                    <a:lnTo>
                      <a:pt x="257" y="267"/>
                    </a:lnTo>
                    <a:lnTo>
                      <a:pt x="267" y="267"/>
                    </a:lnTo>
                    <a:lnTo>
                      <a:pt x="276" y="267"/>
                    </a:lnTo>
                    <a:lnTo>
                      <a:pt x="276" y="257"/>
                    </a:lnTo>
                    <a:lnTo>
                      <a:pt x="267" y="248"/>
                    </a:lnTo>
                    <a:lnTo>
                      <a:pt x="276" y="239"/>
                    </a:lnTo>
                    <a:lnTo>
                      <a:pt x="267" y="239"/>
                    </a:lnTo>
                    <a:lnTo>
                      <a:pt x="267" y="229"/>
                    </a:lnTo>
                    <a:lnTo>
                      <a:pt x="276" y="229"/>
                    </a:lnTo>
                    <a:lnTo>
                      <a:pt x="276" y="219"/>
                    </a:lnTo>
                    <a:lnTo>
                      <a:pt x="286" y="210"/>
                    </a:lnTo>
                    <a:lnTo>
                      <a:pt x="286" y="219"/>
                    </a:lnTo>
                    <a:lnTo>
                      <a:pt x="286" y="229"/>
                    </a:lnTo>
                    <a:lnTo>
                      <a:pt x="295" y="219"/>
                    </a:lnTo>
                    <a:lnTo>
                      <a:pt x="314" y="219"/>
                    </a:lnTo>
                    <a:lnTo>
                      <a:pt x="314" y="210"/>
                    </a:lnTo>
                    <a:lnTo>
                      <a:pt x="324" y="210"/>
                    </a:lnTo>
                    <a:lnTo>
                      <a:pt x="343" y="200"/>
                    </a:lnTo>
                    <a:lnTo>
                      <a:pt x="353" y="200"/>
                    </a:lnTo>
                    <a:lnTo>
                      <a:pt x="362" y="191"/>
                    </a:lnTo>
                    <a:lnTo>
                      <a:pt x="371" y="181"/>
                    </a:lnTo>
                    <a:lnTo>
                      <a:pt x="371" y="172"/>
                    </a:lnTo>
                    <a:lnTo>
                      <a:pt x="371" y="162"/>
                    </a:lnTo>
                    <a:lnTo>
                      <a:pt x="381" y="162"/>
                    </a:lnTo>
                    <a:lnTo>
                      <a:pt x="381" y="153"/>
                    </a:lnTo>
                    <a:lnTo>
                      <a:pt x="391" y="162"/>
                    </a:lnTo>
                    <a:lnTo>
                      <a:pt x="410" y="153"/>
                    </a:lnTo>
                    <a:lnTo>
                      <a:pt x="419" y="153"/>
                    </a:lnTo>
                    <a:lnTo>
                      <a:pt x="419" y="162"/>
                    </a:lnTo>
                    <a:lnTo>
                      <a:pt x="429" y="162"/>
                    </a:lnTo>
                    <a:lnTo>
                      <a:pt x="438" y="162"/>
                    </a:lnTo>
                    <a:lnTo>
                      <a:pt x="438" y="153"/>
                    </a:lnTo>
                    <a:lnTo>
                      <a:pt x="438" y="143"/>
                    </a:lnTo>
                    <a:lnTo>
                      <a:pt x="448" y="134"/>
                    </a:lnTo>
                    <a:lnTo>
                      <a:pt x="448" y="124"/>
                    </a:lnTo>
                    <a:lnTo>
                      <a:pt x="448" y="114"/>
                    </a:lnTo>
                    <a:lnTo>
                      <a:pt x="457" y="114"/>
                    </a:lnTo>
                    <a:lnTo>
                      <a:pt x="457" y="124"/>
                    </a:lnTo>
                    <a:lnTo>
                      <a:pt x="467" y="124"/>
                    </a:lnTo>
                    <a:lnTo>
                      <a:pt x="476" y="124"/>
                    </a:lnTo>
                    <a:lnTo>
                      <a:pt x="486" y="114"/>
                    </a:lnTo>
                    <a:lnTo>
                      <a:pt x="495" y="105"/>
                    </a:lnTo>
                    <a:lnTo>
                      <a:pt x="505" y="105"/>
                    </a:lnTo>
                    <a:lnTo>
                      <a:pt x="514" y="105"/>
                    </a:lnTo>
                    <a:lnTo>
                      <a:pt x="514" y="96"/>
                    </a:lnTo>
                    <a:lnTo>
                      <a:pt x="524" y="96"/>
                    </a:lnTo>
                    <a:lnTo>
                      <a:pt x="524" y="86"/>
                    </a:lnTo>
                    <a:lnTo>
                      <a:pt x="533" y="96"/>
                    </a:lnTo>
                    <a:lnTo>
                      <a:pt x="533" y="86"/>
                    </a:lnTo>
                    <a:lnTo>
                      <a:pt x="533" y="76"/>
                    </a:lnTo>
                    <a:lnTo>
                      <a:pt x="524" y="76"/>
                    </a:lnTo>
                    <a:lnTo>
                      <a:pt x="524" y="67"/>
                    </a:lnTo>
                    <a:lnTo>
                      <a:pt x="533" y="57"/>
                    </a:lnTo>
                    <a:lnTo>
                      <a:pt x="543" y="57"/>
                    </a:lnTo>
                    <a:lnTo>
                      <a:pt x="543" y="48"/>
                    </a:lnTo>
                    <a:lnTo>
                      <a:pt x="552" y="48"/>
                    </a:lnTo>
                    <a:lnTo>
                      <a:pt x="552" y="38"/>
                    </a:lnTo>
                    <a:lnTo>
                      <a:pt x="562" y="29"/>
                    </a:lnTo>
                    <a:lnTo>
                      <a:pt x="571" y="29"/>
                    </a:lnTo>
                    <a:lnTo>
                      <a:pt x="571" y="38"/>
                    </a:lnTo>
                    <a:lnTo>
                      <a:pt x="571" y="48"/>
                    </a:lnTo>
                    <a:lnTo>
                      <a:pt x="581" y="48"/>
                    </a:lnTo>
                    <a:lnTo>
                      <a:pt x="581" y="38"/>
                    </a:lnTo>
                    <a:lnTo>
                      <a:pt x="591" y="38"/>
                    </a:lnTo>
                    <a:lnTo>
                      <a:pt x="600" y="48"/>
                    </a:lnTo>
                    <a:lnTo>
                      <a:pt x="600" y="57"/>
                    </a:lnTo>
                    <a:lnTo>
                      <a:pt x="609" y="57"/>
                    </a:lnTo>
                    <a:lnTo>
                      <a:pt x="619" y="57"/>
                    </a:lnTo>
                    <a:lnTo>
                      <a:pt x="629" y="57"/>
                    </a:lnTo>
                    <a:lnTo>
                      <a:pt x="629" y="48"/>
                    </a:lnTo>
                    <a:lnTo>
                      <a:pt x="629" y="38"/>
                    </a:lnTo>
                    <a:lnTo>
                      <a:pt x="638" y="19"/>
                    </a:lnTo>
                    <a:lnTo>
                      <a:pt x="648" y="19"/>
                    </a:lnTo>
                    <a:lnTo>
                      <a:pt x="638" y="29"/>
                    </a:lnTo>
                    <a:lnTo>
                      <a:pt x="638" y="38"/>
                    </a:lnTo>
                    <a:lnTo>
                      <a:pt x="648" y="38"/>
                    </a:lnTo>
                    <a:lnTo>
                      <a:pt x="657" y="48"/>
                    </a:lnTo>
                    <a:lnTo>
                      <a:pt x="657" y="38"/>
                    </a:lnTo>
                    <a:lnTo>
                      <a:pt x="667" y="38"/>
                    </a:lnTo>
                    <a:lnTo>
                      <a:pt x="667" y="29"/>
                    </a:lnTo>
                    <a:lnTo>
                      <a:pt x="667" y="19"/>
                    </a:lnTo>
                    <a:lnTo>
                      <a:pt x="676" y="19"/>
                    </a:lnTo>
                    <a:lnTo>
                      <a:pt x="686" y="19"/>
                    </a:lnTo>
                    <a:lnTo>
                      <a:pt x="695" y="19"/>
                    </a:lnTo>
                    <a:lnTo>
                      <a:pt x="714" y="19"/>
                    </a:lnTo>
                    <a:lnTo>
                      <a:pt x="724" y="29"/>
                    </a:lnTo>
                    <a:lnTo>
                      <a:pt x="724" y="38"/>
                    </a:lnTo>
                    <a:lnTo>
                      <a:pt x="714" y="38"/>
                    </a:lnTo>
                    <a:lnTo>
                      <a:pt x="705" y="38"/>
                    </a:lnTo>
                    <a:lnTo>
                      <a:pt x="705" y="48"/>
                    </a:lnTo>
                    <a:lnTo>
                      <a:pt x="724" y="57"/>
                    </a:lnTo>
                    <a:lnTo>
                      <a:pt x="734" y="57"/>
                    </a:lnTo>
                    <a:lnTo>
                      <a:pt x="734" y="48"/>
                    </a:lnTo>
                    <a:lnTo>
                      <a:pt x="743" y="48"/>
                    </a:lnTo>
                    <a:lnTo>
                      <a:pt x="752" y="48"/>
                    </a:lnTo>
                    <a:lnTo>
                      <a:pt x="743" y="57"/>
                    </a:lnTo>
                    <a:lnTo>
                      <a:pt x="743" y="67"/>
                    </a:lnTo>
                    <a:lnTo>
                      <a:pt x="752" y="67"/>
                    </a:lnTo>
                    <a:lnTo>
                      <a:pt x="762" y="57"/>
                    </a:lnTo>
                    <a:lnTo>
                      <a:pt x="772" y="48"/>
                    </a:lnTo>
                    <a:lnTo>
                      <a:pt x="791" y="48"/>
                    </a:lnTo>
                    <a:lnTo>
                      <a:pt x="800" y="38"/>
                    </a:lnTo>
                    <a:lnTo>
                      <a:pt x="800" y="29"/>
                    </a:lnTo>
                    <a:lnTo>
                      <a:pt x="791" y="19"/>
                    </a:lnTo>
                    <a:lnTo>
                      <a:pt x="781" y="10"/>
                    </a:lnTo>
                    <a:lnTo>
                      <a:pt x="800" y="19"/>
                    </a:lnTo>
                    <a:lnTo>
                      <a:pt x="800" y="10"/>
                    </a:lnTo>
                    <a:lnTo>
                      <a:pt x="810" y="10"/>
                    </a:lnTo>
                    <a:lnTo>
                      <a:pt x="810" y="0"/>
                    </a:lnTo>
                    <a:lnTo>
                      <a:pt x="819" y="0"/>
                    </a:lnTo>
                    <a:lnTo>
                      <a:pt x="819" y="10"/>
                    </a:lnTo>
                    <a:lnTo>
                      <a:pt x="829" y="19"/>
                    </a:lnTo>
                    <a:lnTo>
                      <a:pt x="838" y="19"/>
                    </a:lnTo>
                    <a:lnTo>
                      <a:pt x="838" y="10"/>
                    </a:lnTo>
                    <a:lnTo>
                      <a:pt x="838" y="0"/>
                    </a:lnTo>
                    <a:lnTo>
                      <a:pt x="838" y="10"/>
                    </a:lnTo>
                    <a:lnTo>
                      <a:pt x="848" y="10"/>
                    </a:lnTo>
                    <a:lnTo>
                      <a:pt x="848" y="29"/>
                    </a:lnTo>
                    <a:lnTo>
                      <a:pt x="848" y="3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08" name="Freeform 51">
                <a:extLst>
                  <a:ext uri="{FF2B5EF4-FFF2-40B4-BE49-F238E27FC236}">
                    <a16:creationId xmlns:a16="http://schemas.microsoft.com/office/drawing/2014/main" id="{50B2A36E-C3EA-5F49-8515-9D0A61FB7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438" y="6308725"/>
                <a:ext cx="339725" cy="301625"/>
              </a:xfrm>
              <a:custGeom>
                <a:avLst/>
                <a:gdLst>
                  <a:gd name="T0" fmla="*/ 298295 w 943"/>
                  <a:gd name="T1" fmla="*/ 71901 h 839"/>
                  <a:gd name="T2" fmla="*/ 301898 w 943"/>
                  <a:gd name="T3" fmla="*/ 85922 h 839"/>
                  <a:gd name="T4" fmla="*/ 298295 w 943"/>
                  <a:gd name="T5" fmla="*/ 99583 h 839"/>
                  <a:gd name="T6" fmla="*/ 325675 w 943"/>
                  <a:gd name="T7" fmla="*/ 116480 h 839"/>
                  <a:gd name="T8" fmla="*/ 332520 w 943"/>
                  <a:gd name="T9" fmla="*/ 130141 h 839"/>
                  <a:gd name="T10" fmla="*/ 336122 w 943"/>
                  <a:gd name="T11" fmla="*/ 150633 h 839"/>
                  <a:gd name="T12" fmla="*/ 305140 w 943"/>
                  <a:gd name="T13" fmla="*/ 185145 h 839"/>
                  <a:gd name="T14" fmla="*/ 305140 w 943"/>
                  <a:gd name="T15" fmla="*/ 198806 h 839"/>
                  <a:gd name="T16" fmla="*/ 288208 w 943"/>
                  <a:gd name="T17" fmla="*/ 195211 h 839"/>
                  <a:gd name="T18" fmla="*/ 281363 w 943"/>
                  <a:gd name="T19" fmla="*/ 195211 h 839"/>
                  <a:gd name="T20" fmla="*/ 257226 w 943"/>
                  <a:gd name="T21" fmla="*/ 185145 h 839"/>
                  <a:gd name="T22" fmla="*/ 188416 w 943"/>
                  <a:gd name="T23" fmla="*/ 174720 h 839"/>
                  <a:gd name="T24" fmla="*/ 192018 w 943"/>
                  <a:gd name="T25" fmla="*/ 188381 h 839"/>
                  <a:gd name="T26" fmla="*/ 174726 w 943"/>
                  <a:gd name="T27" fmla="*/ 188381 h 839"/>
                  <a:gd name="T28" fmla="*/ 171484 w 943"/>
                  <a:gd name="T29" fmla="*/ 188381 h 839"/>
                  <a:gd name="T30" fmla="*/ 171484 w 943"/>
                  <a:gd name="T31" fmla="*/ 198806 h 839"/>
                  <a:gd name="T32" fmla="*/ 154191 w 943"/>
                  <a:gd name="T33" fmla="*/ 205637 h 839"/>
                  <a:gd name="T34" fmla="*/ 137259 w 943"/>
                  <a:gd name="T35" fmla="*/ 202042 h 839"/>
                  <a:gd name="T36" fmla="*/ 137259 w 943"/>
                  <a:gd name="T37" fmla="*/ 226129 h 839"/>
                  <a:gd name="T38" fmla="*/ 140501 w 943"/>
                  <a:gd name="T39" fmla="*/ 243385 h 839"/>
                  <a:gd name="T40" fmla="*/ 140501 w 943"/>
                  <a:gd name="T41" fmla="*/ 257046 h 839"/>
                  <a:gd name="T42" fmla="*/ 157794 w 943"/>
                  <a:gd name="T43" fmla="*/ 270708 h 839"/>
                  <a:gd name="T44" fmla="*/ 123569 w 943"/>
                  <a:gd name="T45" fmla="*/ 284369 h 839"/>
                  <a:gd name="T46" fmla="*/ 109519 w 943"/>
                  <a:gd name="T47" fmla="*/ 287604 h 839"/>
                  <a:gd name="T48" fmla="*/ 99432 w 943"/>
                  <a:gd name="T49" fmla="*/ 294435 h 839"/>
                  <a:gd name="T50" fmla="*/ 92587 w 943"/>
                  <a:gd name="T51" fmla="*/ 287604 h 839"/>
                  <a:gd name="T52" fmla="*/ 82139 w 943"/>
                  <a:gd name="T53" fmla="*/ 301265 h 839"/>
                  <a:gd name="T54" fmla="*/ 41070 w 943"/>
                  <a:gd name="T55" fmla="*/ 287604 h 839"/>
                  <a:gd name="T56" fmla="*/ 34225 w 943"/>
                  <a:gd name="T57" fmla="*/ 284369 h 839"/>
                  <a:gd name="T58" fmla="*/ 16932 w 943"/>
                  <a:gd name="T59" fmla="*/ 270708 h 839"/>
                  <a:gd name="T60" fmla="*/ 30622 w 943"/>
                  <a:gd name="T61" fmla="*/ 260282 h 839"/>
                  <a:gd name="T62" fmla="*/ 34225 w 943"/>
                  <a:gd name="T63" fmla="*/ 253451 h 839"/>
                  <a:gd name="T64" fmla="*/ 37467 w 943"/>
                  <a:gd name="T65" fmla="*/ 232959 h 839"/>
                  <a:gd name="T66" fmla="*/ 51157 w 943"/>
                  <a:gd name="T67" fmla="*/ 208873 h 839"/>
                  <a:gd name="T68" fmla="*/ 47915 w 943"/>
                  <a:gd name="T69" fmla="*/ 198806 h 839"/>
                  <a:gd name="T70" fmla="*/ 51157 w 943"/>
                  <a:gd name="T71" fmla="*/ 185145 h 839"/>
                  <a:gd name="T72" fmla="*/ 41070 w 943"/>
                  <a:gd name="T73" fmla="*/ 167889 h 839"/>
                  <a:gd name="T74" fmla="*/ 30622 w 943"/>
                  <a:gd name="T75" fmla="*/ 154228 h 839"/>
                  <a:gd name="T76" fmla="*/ 34225 w 943"/>
                  <a:gd name="T77" fmla="*/ 143802 h 839"/>
                  <a:gd name="T78" fmla="*/ 30622 w 943"/>
                  <a:gd name="T79" fmla="*/ 123310 h 839"/>
                  <a:gd name="T80" fmla="*/ 27380 w 943"/>
                  <a:gd name="T81" fmla="*/ 116480 h 839"/>
                  <a:gd name="T82" fmla="*/ 27380 w 943"/>
                  <a:gd name="T83" fmla="*/ 102819 h 839"/>
                  <a:gd name="T84" fmla="*/ 20535 w 943"/>
                  <a:gd name="T85" fmla="*/ 89157 h 839"/>
                  <a:gd name="T86" fmla="*/ 6845 w 943"/>
                  <a:gd name="T87" fmla="*/ 78732 h 839"/>
                  <a:gd name="T88" fmla="*/ 44312 w 943"/>
                  <a:gd name="T89" fmla="*/ 65070 h 839"/>
                  <a:gd name="T90" fmla="*/ 72052 w 943"/>
                  <a:gd name="T91" fmla="*/ 61835 h 839"/>
                  <a:gd name="T92" fmla="*/ 78897 w 943"/>
                  <a:gd name="T93" fmla="*/ 48174 h 839"/>
                  <a:gd name="T94" fmla="*/ 78897 w 943"/>
                  <a:gd name="T95" fmla="*/ 37748 h 839"/>
                  <a:gd name="T96" fmla="*/ 78897 w 943"/>
                  <a:gd name="T97" fmla="*/ 30917 h 839"/>
                  <a:gd name="T98" fmla="*/ 75294 w 943"/>
                  <a:gd name="T99" fmla="*/ 20851 h 839"/>
                  <a:gd name="T100" fmla="*/ 85742 w 943"/>
                  <a:gd name="T101" fmla="*/ 6831 h 839"/>
                  <a:gd name="T102" fmla="*/ 109519 w 943"/>
                  <a:gd name="T103" fmla="*/ 27322 h 839"/>
                  <a:gd name="T104" fmla="*/ 137259 w 943"/>
                  <a:gd name="T105" fmla="*/ 41343 h 839"/>
                  <a:gd name="T106" fmla="*/ 147346 w 943"/>
                  <a:gd name="T107" fmla="*/ 55004 h 839"/>
                  <a:gd name="T108" fmla="*/ 167881 w 943"/>
                  <a:gd name="T109" fmla="*/ 44579 h 839"/>
                  <a:gd name="T110" fmla="*/ 178329 w 943"/>
                  <a:gd name="T111" fmla="*/ 41343 h 839"/>
                  <a:gd name="T112" fmla="*/ 174726 w 943"/>
                  <a:gd name="T113" fmla="*/ 48174 h 839"/>
                  <a:gd name="T114" fmla="*/ 192018 w 943"/>
                  <a:gd name="T115" fmla="*/ 41343 h 839"/>
                  <a:gd name="T116" fmla="*/ 198863 w 943"/>
                  <a:gd name="T117" fmla="*/ 44579 h 839"/>
                  <a:gd name="T118" fmla="*/ 216156 w 943"/>
                  <a:gd name="T119" fmla="*/ 55004 h 839"/>
                  <a:gd name="T120" fmla="*/ 264070 w 943"/>
                  <a:gd name="T121" fmla="*/ 61835 h 839"/>
                  <a:gd name="T122" fmla="*/ 284605 w 943"/>
                  <a:gd name="T123" fmla="*/ 58240 h 83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43" h="839">
                    <a:moveTo>
                      <a:pt x="809" y="172"/>
                    </a:moveTo>
                    <a:lnTo>
                      <a:pt x="809" y="172"/>
                    </a:lnTo>
                    <a:lnTo>
                      <a:pt x="819" y="172"/>
                    </a:lnTo>
                    <a:lnTo>
                      <a:pt x="819" y="181"/>
                    </a:lnTo>
                    <a:lnTo>
                      <a:pt x="819" y="191"/>
                    </a:lnTo>
                    <a:lnTo>
                      <a:pt x="828" y="200"/>
                    </a:lnTo>
                    <a:lnTo>
                      <a:pt x="828" y="210"/>
                    </a:lnTo>
                    <a:lnTo>
                      <a:pt x="828" y="219"/>
                    </a:lnTo>
                    <a:lnTo>
                      <a:pt x="838" y="219"/>
                    </a:lnTo>
                    <a:lnTo>
                      <a:pt x="828" y="229"/>
                    </a:lnTo>
                    <a:lnTo>
                      <a:pt x="838" y="239"/>
                    </a:lnTo>
                    <a:lnTo>
                      <a:pt x="838" y="248"/>
                    </a:lnTo>
                    <a:lnTo>
                      <a:pt x="828" y="248"/>
                    </a:lnTo>
                    <a:lnTo>
                      <a:pt x="828" y="257"/>
                    </a:lnTo>
                    <a:lnTo>
                      <a:pt x="828" y="267"/>
                    </a:lnTo>
                    <a:lnTo>
                      <a:pt x="828" y="277"/>
                    </a:lnTo>
                    <a:lnTo>
                      <a:pt x="838" y="286"/>
                    </a:lnTo>
                    <a:lnTo>
                      <a:pt x="857" y="286"/>
                    </a:lnTo>
                    <a:lnTo>
                      <a:pt x="866" y="286"/>
                    </a:lnTo>
                    <a:lnTo>
                      <a:pt x="866" y="296"/>
                    </a:lnTo>
                    <a:lnTo>
                      <a:pt x="876" y="296"/>
                    </a:lnTo>
                    <a:lnTo>
                      <a:pt x="876" y="305"/>
                    </a:lnTo>
                    <a:lnTo>
                      <a:pt x="885" y="314"/>
                    </a:lnTo>
                    <a:lnTo>
                      <a:pt x="895" y="314"/>
                    </a:lnTo>
                    <a:lnTo>
                      <a:pt x="904" y="314"/>
                    </a:lnTo>
                    <a:lnTo>
                      <a:pt x="904" y="324"/>
                    </a:lnTo>
                    <a:lnTo>
                      <a:pt x="914" y="324"/>
                    </a:lnTo>
                    <a:lnTo>
                      <a:pt x="923" y="324"/>
                    </a:lnTo>
                    <a:lnTo>
                      <a:pt x="923" y="334"/>
                    </a:lnTo>
                    <a:lnTo>
                      <a:pt x="923" y="343"/>
                    </a:lnTo>
                    <a:lnTo>
                      <a:pt x="933" y="343"/>
                    </a:lnTo>
                    <a:lnTo>
                      <a:pt x="923" y="353"/>
                    </a:lnTo>
                    <a:lnTo>
                      <a:pt x="923" y="362"/>
                    </a:lnTo>
                    <a:lnTo>
                      <a:pt x="933" y="372"/>
                    </a:lnTo>
                    <a:lnTo>
                      <a:pt x="942" y="372"/>
                    </a:lnTo>
                    <a:lnTo>
                      <a:pt x="933" y="372"/>
                    </a:lnTo>
                    <a:lnTo>
                      <a:pt x="933" y="381"/>
                    </a:lnTo>
                    <a:lnTo>
                      <a:pt x="933" y="400"/>
                    </a:lnTo>
                    <a:lnTo>
                      <a:pt x="933" y="410"/>
                    </a:lnTo>
                    <a:lnTo>
                      <a:pt x="933" y="419"/>
                    </a:lnTo>
                    <a:lnTo>
                      <a:pt x="923" y="438"/>
                    </a:lnTo>
                    <a:lnTo>
                      <a:pt x="914" y="467"/>
                    </a:lnTo>
                    <a:lnTo>
                      <a:pt x="904" y="467"/>
                    </a:lnTo>
                    <a:lnTo>
                      <a:pt x="904" y="477"/>
                    </a:lnTo>
                    <a:lnTo>
                      <a:pt x="904" y="495"/>
                    </a:lnTo>
                    <a:lnTo>
                      <a:pt x="895" y="495"/>
                    </a:lnTo>
                    <a:lnTo>
                      <a:pt x="895" y="505"/>
                    </a:lnTo>
                    <a:lnTo>
                      <a:pt x="876" y="505"/>
                    </a:lnTo>
                    <a:lnTo>
                      <a:pt x="866" y="505"/>
                    </a:lnTo>
                    <a:lnTo>
                      <a:pt x="866" y="515"/>
                    </a:lnTo>
                    <a:lnTo>
                      <a:pt x="857" y="515"/>
                    </a:lnTo>
                    <a:lnTo>
                      <a:pt x="847" y="515"/>
                    </a:lnTo>
                    <a:lnTo>
                      <a:pt x="838" y="515"/>
                    </a:lnTo>
                    <a:lnTo>
                      <a:pt x="838" y="524"/>
                    </a:lnTo>
                    <a:lnTo>
                      <a:pt x="828" y="534"/>
                    </a:lnTo>
                    <a:lnTo>
                      <a:pt x="838" y="534"/>
                    </a:lnTo>
                    <a:lnTo>
                      <a:pt x="847" y="543"/>
                    </a:lnTo>
                    <a:lnTo>
                      <a:pt x="847" y="553"/>
                    </a:lnTo>
                    <a:lnTo>
                      <a:pt x="847" y="562"/>
                    </a:lnTo>
                    <a:lnTo>
                      <a:pt x="838" y="562"/>
                    </a:lnTo>
                    <a:lnTo>
                      <a:pt x="809" y="553"/>
                    </a:lnTo>
                    <a:lnTo>
                      <a:pt x="800" y="553"/>
                    </a:lnTo>
                    <a:lnTo>
                      <a:pt x="800" y="543"/>
                    </a:lnTo>
                    <a:lnTo>
                      <a:pt x="809" y="534"/>
                    </a:lnTo>
                    <a:lnTo>
                      <a:pt x="800" y="534"/>
                    </a:lnTo>
                    <a:lnTo>
                      <a:pt x="790" y="534"/>
                    </a:lnTo>
                    <a:lnTo>
                      <a:pt x="781" y="543"/>
                    </a:lnTo>
                    <a:lnTo>
                      <a:pt x="762" y="543"/>
                    </a:lnTo>
                    <a:lnTo>
                      <a:pt x="752" y="543"/>
                    </a:lnTo>
                    <a:lnTo>
                      <a:pt x="752" y="534"/>
                    </a:lnTo>
                    <a:lnTo>
                      <a:pt x="752" y="524"/>
                    </a:lnTo>
                    <a:lnTo>
                      <a:pt x="742" y="524"/>
                    </a:lnTo>
                    <a:lnTo>
                      <a:pt x="714" y="515"/>
                    </a:lnTo>
                    <a:lnTo>
                      <a:pt x="714" y="505"/>
                    </a:lnTo>
                    <a:lnTo>
                      <a:pt x="704" y="505"/>
                    </a:lnTo>
                    <a:lnTo>
                      <a:pt x="704" y="515"/>
                    </a:lnTo>
                    <a:lnTo>
                      <a:pt x="695" y="515"/>
                    </a:lnTo>
                    <a:lnTo>
                      <a:pt x="638" y="486"/>
                    </a:lnTo>
                    <a:lnTo>
                      <a:pt x="628" y="495"/>
                    </a:lnTo>
                    <a:lnTo>
                      <a:pt x="609" y="515"/>
                    </a:lnTo>
                    <a:lnTo>
                      <a:pt x="590" y="524"/>
                    </a:lnTo>
                    <a:lnTo>
                      <a:pt x="543" y="495"/>
                    </a:lnTo>
                    <a:lnTo>
                      <a:pt x="523" y="486"/>
                    </a:lnTo>
                    <a:lnTo>
                      <a:pt x="514" y="486"/>
                    </a:lnTo>
                    <a:lnTo>
                      <a:pt x="514" y="495"/>
                    </a:lnTo>
                    <a:lnTo>
                      <a:pt x="514" y="515"/>
                    </a:lnTo>
                    <a:lnTo>
                      <a:pt x="523" y="515"/>
                    </a:lnTo>
                    <a:lnTo>
                      <a:pt x="533" y="524"/>
                    </a:lnTo>
                    <a:lnTo>
                      <a:pt x="523" y="524"/>
                    </a:lnTo>
                    <a:lnTo>
                      <a:pt x="504" y="515"/>
                    </a:lnTo>
                    <a:lnTo>
                      <a:pt x="495" y="515"/>
                    </a:lnTo>
                    <a:lnTo>
                      <a:pt x="495" y="524"/>
                    </a:lnTo>
                    <a:lnTo>
                      <a:pt x="485" y="524"/>
                    </a:lnTo>
                    <a:lnTo>
                      <a:pt x="485" y="515"/>
                    </a:lnTo>
                    <a:lnTo>
                      <a:pt x="485" y="505"/>
                    </a:lnTo>
                    <a:lnTo>
                      <a:pt x="476" y="505"/>
                    </a:lnTo>
                    <a:lnTo>
                      <a:pt x="476" y="515"/>
                    </a:lnTo>
                    <a:lnTo>
                      <a:pt x="466" y="515"/>
                    </a:lnTo>
                    <a:lnTo>
                      <a:pt x="466" y="524"/>
                    </a:lnTo>
                    <a:lnTo>
                      <a:pt x="476" y="524"/>
                    </a:lnTo>
                    <a:lnTo>
                      <a:pt x="476" y="534"/>
                    </a:lnTo>
                    <a:lnTo>
                      <a:pt x="485" y="543"/>
                    </a:lnTo>
                    <a:lnTo>
                      <a:pt x="476" y="543"/>
                    </a:lnTo>
                    <a:lnTo>
                      <a:pt x="476" y="553"/>
                    </a:lnTo>
                    <a:lnTo>
                      <a:pt x="466" y="562"/>
                    </a:lnTo>
                    <a:lnTo>
                      <a:pt x="466" y="581"/>
                    </a:lnTo>
                    <a:lnTo>
                      <a:pt x="457" y="581"/>
                    </a:lnTo>
                    <a:lnTo>
                      <a:pt x="447" y="581"/>
                    </a:lnTo>
                    <a:lnTo>
                      <a:pt x="447" y="572"/>
                    </a:lnTo>
                    <a:lnTo>
                      <a:pt x="438" y="572"/>
                    </a:lnTo>
                    <a:lnTo>
                      <a:pt x="428" y="572"/>
                    </a:lnTo>
                    <a:lnTo>
                      <a:pt x="428" y="581"/>
                    </a:lnTo>
                    <a:lnTo>
                      <a:pt x="419" y="562"/>
                    </a:lnTo>
                    <a:lnTo>
                      <a:pt x="400" y="553"/>
                    </a:lnTo>
                    <a:lnTo>
                      <a:pt x="390" y="562"/>
                    </a:lnTo>
                    <a:lnTo>
                      <a:pt x="381" y="562"/>
                    </a:lnTo>
                    <a:lnTo>
                      <a:pt x="381" y="572"/>
                    </a:lnTo>
                    <a:lnTo>
                      <a:pt x="371" y="581"/>
                    </a:lnTo>
                    <a:lnTo>
                      <a:pt x="361" y="581"/>
                    </a:lnTo>
                    <a:lnTo>
                      <a:pt x="361" y="591"/>
                    </a:lnTo>
                    <a:lnTo>
                      <a:pt x="371" y="610"/>
                    </a:lnTo>
                    <a:lnTo>
                      <a:pt x="381" y="610"/>
                    </a:lnTo>
                    <a:lnTo>
                      <a:pt x="381" y="620"/>
                    </a:lnTo>
                    <a:lnTo>
                      <a:pt x="381" y="629"/>
                    </a:lnTo>
                    <a:lnTo>
                      <a:pt x="381" y="638"/>
                    </a:lnTo>
                    <a:lnTo>
                      <a:pt x="381" y="648"/>
                    </a:lnTo>
                    <a:lnTo>
                      <a:pt x="381" y="658"/>
                    </a:lnTo>
                    <a:lnTo>
                      <a:pt x="381" y="667"/>
                    </a:lnTo>
                    <a:lnTo>
                      <a:pt x="390" y="677"/>
                    </a:lnTo>
                    <a:lnTo>
                      <a:pt x="390" y="686"/>
                    </a:lnTo>
                    <a:lnTo>
                      <a:pt x="381" y="696"/>
                    </a:lnTo>
                    <a:lnTo>
                      <a:pt x="371" y="696"/>
                    </a:lnTo>
                    <a:lnTo>
                      <a:pt x="371" y="705"/>
                    </a:lnTo>
                    <a:lnTo>
                      <a:pt x="371" y="715"/>
                    </a:lnTo>
                    <a:lnTo>
                      <a:pt x="381" y="724"/>
                    </a:lnTo>
                    <a:lnTo>
                      <a:pt x="381" y="734"/>
                    </a:lnTo>
                    <a:lnTo>
                      <a:pt x="381" y="724"/>
                    </a:lnTo>
                    <a:lnTo>
                      <a:pt x="390" y="715"/>
                    </a:lnTo>
                    <a:lnTo>
                      <a:pt x="400" y="715"/>
                    </a:lnTo>
                    <a:lnTo>
                      <a:pt x="409" y="715"/>
                    </a:lnTo>
                    <a:lnTo>
                      <a:pt x="419" y="715"/>
                    </a:lnTo>
                    <a:lnTo>
                      <a:pt x="409" y="715"/>
                    </a:lnTo>
                    <a:lnTo>
                      <a:pt x="409" y="724"/>
                    </a:lnTo>
                    <a:lnTo>
                      <a:pt x="400" y="734"/>
                    </a:lnTo>
                    <a:lnTo>
                      <a:pt x="400" y="743"/>
                    </a:lnTo>
                    <a:lnTo>
                      <a:pt x="409" y="753"/>
                    </a:lnTo>
                    <a:lnTo>
                      <a:pt x="438" y="753"/>
                    </a:lnTo>
                    <a:lnTo>
                      <a:pt x="447" y="772"/>
                    </a:lnTo>
                    <a:lnTo>
                      <a:pt x="447" y="781"/>
                    </a:lnTo>
                    <a:lnTo>
                      <a:pt x="438" y="791"/>
                    </a:lnTo>
                    <a:lnTo>
                      <a:pt x="438" y="800"/>
                    </a:lnTo>
                    <a:lnTo>
                      <a:pt x="428" y="800"/>
                    </a:lnTo>
                    <a:lnTo>
                      <a:pt x="428" y="810"/>
                    </a:lnTo>
                    <a:lnTo>
                      <a:pt x="400" y="819"/>
                    </a:lnTo>
                    <a:lnTo>
                      <a:pt x="390" y="810"/>
                    </a:lnTo>
                    <a:lnTo>
                      <a:pt x="381" y="800"/>
                    </a:lnTo>
                    <a:lnTo>
                      <a:pt x="361" y="791"/>
                    </a:lnTo>
                    <a:lnTo>
                      <a:pt x="352" y="800"/>
                    </a:lnTo>
                    <a:lnTo>
                      <a:pt x="343" y="791"/>
                    </a:lnTo>
                    <a:lnTo>
                      <a:pt x="333" y="791"/>
                    </a:lnTo>
                    <a:lnTo>
                      <a:pt x="323" y="791"/>
                    </a:lnTo>
                    <a:lnTo>
                      <a:pt x="314" y="791"/>
                    </a:lnTo>
                    <a:lnTo>
                      <a:pt x="304" y="800"/>
                    </a:lnTo>
                    <a:lnTo>
                      <a:pt x="314" y="810"/>
                    </a:lnTo>
                    <a:lnTo>
                      <a:pt x="314" y="819"/>
                    </a:lnTo>
                    <a:lnTo>
                      <a:pt x="304" y="819"/>
                    </a:lnTo>
                    <a:lnTo>
                      <a:pt x="295" y="819"/>
                    </a:lnTo>
                    <a:lnTo>
                      <a:pt x="285" y="819"/>
                    </a:lnTo>
                    <a:lnTo>
                      <a:pt x="276" y="819"/>
                    </a:lnTo>
                    <a:lnTo>
                      <a:pt x="285" y="810"/>
                    </a:lnTo>
                    <a:lnTo>
                      <a:pt x="285" y="800"/>
                    </a:lnTo>
                    <a:lnTo>
                      <a:pt x="276" y="800"/>
                    </a:lnTo>
                    <a:lnTo>
                      <a:pt x="276" y="791"/>
                    </a:lnTo>
                    <a:lnTo>
                      <a:pt x="266" y="800"/>
                    </a:lnTo>
                    <a:lnTo>
                      <a:pt x="257" y="800"/>
                    </a:lnTo>
                    <a:lnTo>
                      <a:pt x="247" y="810"/>
                    </a:lnTo>
                    <a:lnTo>
                      <a:pt x="247" y="819"/>
                    </a:lnTo>
                    <a:lnTo>
                      <a:pt x="247" y="829"/>
                    </a:lnTo>
                    <a:lnTo>
                      <a:pt x="238" y="829"/>
                    </a:lnTo>
                    <a:lnTo>
                      <a:pt x="228" y="838"/>
                    </a:lnTo>
                    <a:lnTo>
                      <a:pt x="228" y="829"/>
                    </a:lnTo>
                    <a:lnTo>
                      <a:pt x="219" y="829"/>
                    </a:lnTo>
                    <a:lnTo>
                      <a:pt x="219" y="819"/>
                    </a:lnTo>
                    <a:lnTo>
                      <a:pt x="209" y="819"/>
                    </a:lnTo>
                    <a:lnTo>
                      <a:pt x="200" y="810"/>
                    </a:lnTo>
                    <a:lnTo>
                      <a:pt x="190" y="810"/>
                    </a:lnTo>
                    <a:lnTo>
                      <a:pt x="180" y="819"/>
                    </a:lnTo>
                    <a:lnTo>
                      <a:pt x="171" y="819"/>
                    </a:lnTo>
                    <a:lnTo>
                      <a:pt x="123" y="800"/>
                    </a:lnTo>
                    <a:lnTo>
                      <a:pt x="114" y="800"/>
                    </a:lnTo>
                    <a:lnTo>
                      <a:pt x="114" y="791"/>
                    </a:lnTo>
                    <a:lnTo>
                      <a:pt x="104" y="791"/>
                    </a:lnTo>
                    <a:lnTo>
                      <a:pt x="95" y="791"/>
                    </a:lnTo>
                    <a:lnTo>
                      <a:pt x="85" y="791"/>
                    </a:lnTo>
                    <a:lnTo>
                      <a:pt x="85" y="781"/>
                    </a:lnTo>
                    <a:lnTo>
                      <a:pt x="85" y="772"/>
                    </a:lnTo>
                    <a:lnTo>
                      <a:pt x="76" y="772"/>
                    </a:lnTo>
                    <a:lnTo>
                      <a:pt x="76" y="762"/>
                    </a:lnTo>
                    <a:lnTo>
                      <a:pt x="66" y="762"/>
                    </a:lnTo>
                    <a:lnTo>
                      <a:pt x="47" y="762"/>
                    </a:lnTo>
                    <a:lnTo>
                      <a:pt x="47" y="753"/>
                    </a:lnTo>
                    <a:lnTo>
                      <a:pt x="57" y="743"/>
                    </a:lnTo>
                    <a:lnTo>
                      <a:pt x="57" y="734"/>
                    </a:lnTo>
                    <a:lnTo>
                      <a:pt x="66" y="724"/>
                    </a:lnTo>
                    <a:lnTo>
                      <a:pt x="76" y="724"/>
                    </a:lnTo>
                    <a:lnTo>
                      <a:pt x="85" y="724"/>
                    </a:lnTo>
                    <a:lnTo>
                      <a:pt x="95" y="724"/>
                    </a:lnTo>
                    <a:lnTo>
                      <a:pt x="95" y="715"/>
                    </a:lnTo>
                    <a:lnTo>
                      <a:pt x="95" y="705"/>
                    </a:lnTo>
                    <a:lnTo>
                      <a:pt x="104" y="705"/>
                    </a:lnTo>
                    <a:lnTo>
                      <a:pt x="104" y="696"/>
                    </a:lnTo>
                    <a:lnTo>
                      <a:pt x="95" y="686"/>
                    </a:lnTo>
                    <a:lnTo>
                      <a:pt x="95" y="677"/>
                    </a:lnTo>
                    <a:lnTo>
                      <a:pt x="104" y="667"/>
                    </a:lnTo>
                    <a:lnTo>
                      <a:pt x="104" y="648"/>
                    </a:lnTo>
                    <a:lnTo>
                      <a:pt x="114" y="638"/>
                    </a:lnTo>
                    <a:lnTo>
                      <a:pt x="123" y="610"/>
                    </a:lnTo>
                    <a:lnTo>
                      <a:pt x="133" y="600"/>
                    </a:lnTo>
                    <a:lnTo>
                      <a:pt x="133" y="591"/>
                    </a:lnTo>
                    <a:lnTo>
                      <a:pt x="142" y="581"/>
                    </a:lnTo>
                    <a:lnTo>
                      <a:pt x="142" y="572"/>
                    </a:lnTo>
                    <a:lnTo>
                      <a:pt x="133" y="572"/>
                    </a:lnTo>
                    <a:lnTo>
                      <a:pt x="123" y="581"/>
                    </a:lnTo>
                    <a:lnTo>
                      <a:pt x="123" y="572"/>
                    </a:lnTo>
                    <a:lnTo>
                      <a:pt x="123" y="562"/>
                    </a:lnTo>
                    <a:lnTo>
                      <a:pt x="133" y="562"/>
                    </a:lnTo>
                    <a:lnTo>
                      <a:pt x="133" y="553"/>
                    </a:lnTo>
                    <a:lnTo>
                      <a:pt x="142" y="553"/>
                    </a:lnTo>
                    <a:lnTo>
                      <a:pt x="152" y="553"/>
                    </a:lnTo>
                    <a:lnTo>
                      <a:pt x="152" y="543"/>
                    </a:lnTo>
                    <a:lnTo>
                      <a:pt x="142" y="543"/>
                    </a:lnTo>
                    <a:lnTo>
                      <a:pt x="142" y="534"/>
                    </a:lnTo>
                    <a:lnTo>
                      <a:pt x="152" y="524"/>
                    </a:lnTo>
                    <a:lnTo>
                      <a:pt x="142" y="515"/>
                    </a:lnTo>
                    <a:lnTo>
                      <a:pt x="142" y="505"/>
                    </a:lnTo>
                    <a:lnTo>
                      <a:pt x="133" y="505"/>
                    </a:lnTo>
                    <a:lnTo>
                      <a:pt x="133" y="495"/>
                    </a:lnTo>
                    <a:lnTo>
                      <a:pt x="133" y="486"/>
                    </a:lnTo>
                    <a:lnTo>
                      <a:pt x="123" y="486"/>
                    </a:lnTo>
                    <a:lnTo>
                      <a:pt x="123" y="477"/>
                    </a:lnTo>
                    <a:lnTo>
                      <a:pt x="114" y="477"/>
                    </a:lnTo>
                    <a:lnTo>
                      <a:pt x="114" y="467"/>
                    </a:lnTo>
                    <a:lnTo>
                      <a:pt x="123" y="457"/>
                    </a:lnTo>
                    <a:lnTo>
                      <a:pt x="114" y="457"/>
                    </a:lnTo>
                    <a:lnTo>
                      <a:pt x="104" y="457"/>
                    </a:lnTo>
                    <a:lnTo>
                      <a:pt x="95" y="448"/>
                    </a:lnTo>
                    <a:lnTo>
                      <a:pt x="85" y="438"/>
                    </a:lnTo>
                    <a:lnTo>
                      <a:pt x="85" y="429"/>
                    </a:lnTo>
                    <a:lnTo>
                      <a:pt x="95" y="429"/>
                    </a:lnTo>
                    <a:lnTo>
                      <a:pt x="85" y="419"/>
                    </a:lnTo>
                    <a:lnTo>
                      <a:pt x="85" y="400"/>
                    </a:lnTo>
                    <a:lnTo>
                      <a:pt x="95" y="400"/>
                    </a:lnTo>
                    <a:lnTo>
                      <a:pt x="95" y="391"/>
                    </a:lnTo>
                    <a:lnTo>
                      <a:pt x="95" y="381"/>
                    </a:lnTo>
                    <a:lnTo>
                      <a:pt x="85" y="372"/>
                    </a:lnTo>
                    <a:lnTo>
                      <a:pt x="85" y="362"/>
                    </a:lnTo>
                    <a:lnTo>
                      <a:pt x="85" y="353"/>
                    </a:lnTo>
                    <a:lnTo>
                      <a:pt x="85" y="343"/>
                    </a:lnTo>
                    <a:lnTo>
                      <a:pt x="76" y="343"/>
                    </a:lnTo>
                    <a:lnTo>
                      <a:pt x="76" y="334"/>
                    </a:lnTo>
                    <a:lnTo>
                      <a:pt x="76" y="343"/>
                    </a:lnTo>
                    <a:lnTo>
                      <a:pt x="66" y="334"/>
                    </a:lnTo>
                    <a:lnTo>
                      <a:pt x="76" y="324"/>
                    </a:lnTo>
                    <a:lnTo>
                      <a:pt x="66" y="314"/>
                    </a:lnTo>
                    <a:lnTo>
                      <a:pt x="66" y="305"/>
                    </a:lnTo>
                    <a:lnTo>
                      <a:pt x="66" y="296"/>
                    </a:lnTo>
                    <a:lnTo>
                      <a:pt x="66" y="286"/>
                    </a:lnTo>
                    <a:lnTo>
                      <a:pt x="76" y="286"/>
                    </a:lnTo>
                    <a:lnTo>
                      <a:pt x="76" y="277"/>
                    </a:lnTo>
                    <a:lnTo>
                      <a:pt x="66" y="257"/>
                    </a:lnTo>
                    <a:lnTo>
                      <a:pt x="57" y="257"/>
                    </a:lnTo>
                    <a:lnTo>
                      <a:pt x="57" y="248"/>
                    </a:lnTo>
                    <a:lnTo>
                      <a:pt x="47" y="239"/>
                    </a:lnTo>
                    <a:lnTo>
                      <a:pt x="38" y="229"/>
                    </a:lnTo>
                    <a:lnTo>
                      <a:pt x="28" y="229"/>
                    </a:lnTo>
                    <a:lnTo>
                      <a:pt x="19" y="239"/>
                    </a:lnTo>
                    <a:lnTo>
                      <a:pt x="9" y="239"/>
                    </a:lnTo>
                    <a:lnTo>
                      <a:pt x="9" y="229"/>
                    </a:lnTo>
                    <a:lnTo>
                      <a:pt x="0" y="219"/>
                    </a:lnTo>
                    <a:lnTo>
                      <a:pt x="9" y="219"/>
                    </a:lnTo>
                    <a:lnTo>
                      <a:pt x="19" y="219"/>
                    </a:lnTo>
                    <a:lnTo>
                      <a:pt x="28" y="210"/>
                    </a:lnTo>
                    <a:lnTo>
                      <a:pt x="28" y="200"/>
                    </a:lnTo>
                    <a:lnTo>
                      <a:pt x="38" y="191"/>
                    </a:lnTo>
                    <a:lnTo>
                      <a:pt x="47" y="191"/>
                    </a:lnTo>
                    <a:lnTo>
                      <a:pt x="57" y="181"/>
                    </a:lnTo>
                    <a:lnTo>
                      <a:pt x="66" y="172"/>
                    </a:lnTo>
                    <a:lnTo>
                      <a:pt x="76" y="172"/>
                    </a:lnTo>
                    <a:lnTo>
                      <a:pt x="95" y="181"/>
                    </a:lnTo>
                    <a:lnTo>
                      <a:pt x="123" y="181"/>
                    </a:lnTo>
                    <a:lnTo>
                      <a:pt x="133" y="181"/>
                    </a:lnTo>
                    <a:lnTo>
                      <a:pt x="142" y="181"/>
                    </a:lnTo>
                    <a:lnTo>
                      <a:pt x="171" y="172"/>
                    </a:lnTo>
                    <a:lnTo>
                      <a:pt x="180" y="172"/>
                    </a:lnTo>
                    <a:lnTo>
                      <a:pt x="190" y="172"/>
                    </a:lnTo>
                    <a:lnTo>
                      <a:pt x="200" y="172"/>
                    </a:lnTo>
                    <a:lnTo>
                      <a:pt x="219" y="172"/>
                    </a:lnTo>
                    <a:lnTo>
                      <a:pt x="228" y="172"/>
                    </a:lnTo>
                    <a:lnTo>
                      <a:pt x="238" y="162"/>
                    </a:lnTo>
                    <a:lnTo>
                      <a:pt x="238" y="153"/>
                    </a:lnTo>
                    <a:lnTo>
                      <a:pt x="219" y="143"/>
                    </a:lnTo>
                    <a:lnTo>
                      <a:pt x="219" y="134"/>
                    </a:lnTo>
                    <a:lnTo>
                      <a:pt x="200" y="134"/>
                    </a:lnTo>
                    <a:lnTo>
                      <a:pt x="200" y="124"/>
                    </a:lnTo>
                    <a:lnTo>
                      <a:pt x="200" y="115"/>
                    </a:lnTo>
                    <a:lnTo>
                      <a:pt x="209" y="115"/>
                    </a:lnTo>
                    <a:lnTo>
                      <a:pt x="209" y="105"/>
                    </a:lnTo>
                    <a:lnTo>
                      <a:pt x="219" y="105"/>
                    </a:lnTo>
                    <a:lnTo>
                      <a:pt x="200" y="105"/>
                    </a:lnTo>
                    <a:lnTo>
                      <a:pt x="200" y="96"/>
                    </a:lnTo>
                    <a:lnTo>
                      <a:pt x="209" y="86"/>
                    </a:lnTo>
                    <a:lnTo>
                      <a:pt x="219" y="86"/>
                    </a:lnTo>
                    <a:lnTo>
                      <a:pt x="219" y="76"/>
                    </a:lnTo>
                    <a:lnTo>
                      <a:pt x="219" y="67"/>
                    </a:lnTo>
                    <a:lnTo>
                      <a:pt x="209" y="67"/>
                    </a:lnTo>
                    <a:lnTo>
                      <a:pt x="200" y="67"/>
                    </a:lnTo>
                    <a:lnTo>
                      <a:pt x="209" y="58"/>
                    </a:lnTo>
                    <a:lnTo>
                      <a:pt x="219" y="58"/>
                    </a:lnTo>
                    <a:lnTo>
                      <a:pt x="219" y="48"/>
                    </a:lnTo>
                    <a:lnTo>
                      <a:pt x="228" y="48"/>
                    </a:lnTo>
                    <a:lnTo>
                      <a:pt x="219" y="38"/>
                    </a:lnTo>
                    <a:lnTo>
                      <a:pt x="219" y="29"/>
                    </a:lnTo>
                    <a:lnTo>
                      <a:pt x="219" y="19"/>
                    </a:lnTo>
                    <a:lnTo>
                      <a:pt x="219" y="10"/>
                    </a:lnTo>
                    <a:lnTo>
                      <a:pt x="219" y="0"/>
                    </a:lnTo>
                    <a:lnTo>
                      <a:pt x="228" y="0"/>
                    </a:lnTo>
                    <a:lnTo>
                      <a:pt x="238" y="19"/>
                    </a:lnTo>
                    <a:lnTo>
                      <a:pt x="257" y="38"/>
                    </a:lnTo>
                    <a:lnTo>
                      <a:pt x="257" y="48"/>
                    </a:lnTo>
                    <a:lnTo>
                      <a:pt x="266" y="48"/>
                    </a:lnTo>
                    <a:lnTo>
                      <a:pt x="276" y="58"/>
                    </a:lnTo>
                    <a:lnTo>
                      <a:pt x="285" y="58"/>
                    </a:lnTo>
                    <a:lnTo>
                      <a:pt x="285" y="67"/>
                    </a:lnTo>
                    <a:lnTo>
                      <a:pt x="285" y="76"/>
                    </a:lnTo>
                    <a:lnTo>
                      <a:pt x="295" y="76"/>
                    </a:lnTo>
                    <a:lnTo>
                      <a:pt x="304" y="76"/>
                    </a:lnTo>
                    <a:lnTo>
                      <a:pt x="314" y="67"/>
                    </a:lnTo>
                    <a:lnTo>
                      <a:pt x="323" y="67"/>
                    </a:lnTo>
                    <a:lnTo>
                      <a:pt x="333" y="67"/>
                    </a:lnTo>
                    <a:lnTo>
                      <a:pt x="343" y="67"/>
                    </a:lnTo>
                    <a:lnTo>
                      <a:pt x="343" y="76"/>
                    </a:lnTo>
                    <a:lnTo>
                      <a:pt x="352" y="86"/>
                    </a:lnTo>
                    <a:lnTo>
                      <a:pt x="361" y="96"/>
                    </a:lnTo>
                    <a:lnTo>
                      <a:pt x="371" y="86"/>
                    </a:lnTo>
                    <a:lnTo>
                      <a:pt x="381" y="96"/>
                    </a:lnTo>
                    <a:lnTo>
                      <a:pt x="381" y="105"/>
                    </a:lnTo>
                    <a:lnTo>
                      <a:pt x="381" y="115"/>
                    </a:lnTo>
                    <a:lnTo>
                      <a:pt x="381" y="124"/>
                    </a:lnTo>
                    <a:lnTo>
                      <a:pt x="381" y="143"/>
                    </a:lnTo>
                    <a:lnTo>
                      <a:pt x="381" y="153"/>
                    </a:lnTo>
                    <a:lnTo>
                      <a:pt x="381" y="162"/>
                    </a:lnTo>
                    <a:lnTo>
                      <a:pt x="400" y="153"/>
                    </a:lnTo>
                    <a:lnTo>
                      <a:pt x="400" y="143"/>
                    </a:lnTo>
                    <a:lnTo>
                      <a:pt x="409" y="143"/>
                    </a:lnTo>
                    <a:lnTo>
                      <a:pt x="409" y="153"/>
                    </a:lnTo>
                    <a:lnTo>
                      <a:pt x="419" y="153"/>
                    </a:lnTo>
                    <a:lnTo>
                      <a:pt x="428" y="162"/>
                    </a:lnTo>
                    <a:lnTo>
                      <a:pt x="438" y="153"/>
                    </a:lnTo>
                    <a:lnTo>
                      <a:pt x="447" y="143"/>
                    </a:lnTo>
                    <a:lnTo>
                      <a:pt x="447" y="134"/>
                    </a:lnTo>
                    <a:lnTo>
                      <a:pt x="457" y="134"/>
                    </a:lnTo>
                    <a:lnTo>
                      <a:pt x="466" y="124"/>
                    </a:lnTo>
                    <a:lnTo>
                      <a:pt x="466" y="115"/>
                    </a:lnTo>
                    <a:lnTo>
                      <a:pt x="476" y="115"/>
                    </a:lnTo>
                    <a:lnTo>
                      <a:pt x="476" y="105"/>
                    </a:lnTo>
                    <a:lnTo>
                      <a:pt x="485" y="105"/>
                    </a:lnTo>
                    <a:lnTo>
                      <a:pt x="495" y="105"/>
                    </a:lnTo>
                    <a:lnTo>
                      <a:pt x="495" y="115"/>
                    </a:lnTo>
                    <a:lnTo>
                      <a:pt x="495" y="124"/>
                    </a:lnTo>
                    <a:lnTo>
                      <a:pt x="485" y="124"/>
                    </a:lnTo>
                    <a:lnTo>
                      <a:pt x="485" y="134"/>
                    </a:lnTo>
                    <a:lnTo>
                      <a:pt x="485" y="143"/>
                    </a:lnTo>
                    <a:lnTo>
                      <a:pt x="495" y="143"/>
                    </a:lnTo>
                    <a:lnTo>
                      <a:pt x="504" y="143"/>
                    </a:lnTo>
                    <a:lnTo>
                      <a:pt x="504" y="134"/>
                    </a:lnTo>
                    <a:lnTo>
                      <a:pt x="514" y="124"/>
                    </a:lnTo>
                    <a:lnTo>
                      <a:pt x="523" y="115"/>
                    </a:lnTo>
                    <a:lnTo>
                      <a:pt x="533" y="115"/>
                    </a:lnTo>
                    <a:lnTo>
                      <a:pt x="533" y="124"/>
                    </a:lnTo>
                    <a:lnTo>
                      <a:pt x="543" y="124"/>
                    </a:lnTo>
                    <a:lnTo>
                      <a:pt x="543" y="115"/>
                    </a:lnTo>
                    <a:lnTo>
                      <a:pt x="552" y="115"/>
                    </a:lnTo>
                    <a:lnTo>
                      <a:pt x="552" y="124"/>
                    </a:lnTo>
                    <a:lnTo>
                      <a:pt x="561" y="124"/>
                    </a:lnTo>
                    <a:lnTo>
                      <a:pt x="561" y="134"/>
                    </a:lnTo>
                    <a:lnTo>
                      <a:pt x="590" y="134"/>
                    </a:lnTo>
                    <a:lnTo>
                      <a:pt x="590" y="143"/>
                    </a:lnTo>
                    <a:lnTo>
                      <a:pt x="581" y="153"/>
                    </a:lnTo>
                    <a:lnTo>
                      <a:pt x="581" y="162"/>
                    </a:lnTo>
                    <a:lnTo>
                      <a:pt x="590" y="162"/>
                    </a:lnTo>
                    <a:lnTo>
                      <a:pt x="590" y="153"/>
                    </a:lnTo>
                    <a:lnTo>
                      <a:pt x="600" y="153"/>
                    </a:lnTo>
                    <a:lnTo>
                      <a:pt x="609" y="181"/>
                    </a:lnTo>
                    <a:lnTo>
                      <a:pt x="619" y="181"/>
                    </a:lnTo>
                    <a:lnTo>
                      <a:pt x="628" y="181"/>
                    </a:lnTo>
                    <a:lnTo>
                      <a:pt x="647" y="191"/>
                    </a:lnTo>
                    <a:lnTo>
                      <a:pt x="685" y="200"/>
                    </a:lnTo>
                    <a:lnTo>
                      <a:pt x="695" y="200"/>
                    </a:lnTo>
                    <a:lnTo>
                      <a:pt x="714" y="181"/>
                    </a:lnTo>
                    <a:lnTo>
                      <a:pt x="733" y="172"/>
                    </a:lnTo>
                    <a:lnTo>
                      <a:pt x="733" y="162"/>
                    </a:lnTo>
                    <a:lnTo>
                      <a:pt x="742" y="162"/>
                    </a:lnTo>
                    <a:lnTo>
                      <a:pt x="752" y="162"/>
                    </a:lnTo>
                    <a:lnTo>
                      <a:pt x="762" y="172"/>
                    </a:lnTo>
                    <a:lnTo>
                      <a:pt x="771" y="162"/>
                    </a:lnTo>
                    <a:lnTo>
                      <a:pt x="781" y="153"/>
                    </a:lnTo>
                    <a:lnTo>
                      <a:pt x="790" y="162"/>
                    </a:lnTo>
                    <a:lnTo>
                      <a:pt x="800" y="162"/>
                    </a:lnTo>
                    <a:lnTo>
                      <a:pt x="800" y="153"/>
                    </a:lnTo>
                    <a:lnTo>
                      <a:pt x="809" y="153"/>
                    </a:lnTo>
                    <a:lnTo>
                      <a:pt x="809" y="172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09" name="Freeform 52">
                <a:extLst>
                  <a:ext uri="{FF2B5EF4-FFF2-40B4-BE49-F238E27FC236}">
                    <a16:creationId xmlns:a16="http://schemas.microsoft.com/office/drawing/2014/main" id="{90D518D6-3D3C-BF4A-BAA2-DFB02F097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638" y="6319838"/>
                <a:ext cx="7937" cy="3175"/>
              </a:xfrm>
              <a:custGeom>
                <a:avLst/>
                <a:gdLst>
                  <a:gd name="T0" fmla="*/ 0 w 21"/>
                  <a:gd name="T1" fmla="*/ 2858 h 10"/>
                  <a:gd name="T2" fmla="*/ 0 w 21"/>
                  <a:gd name="T3" fmla="*/ 2858 h 10"/>
                  <a:gd name="T4" fmla="*/ 7559 w 21"/>
                  <a:gd name="T5" fmla="*/ 0 h 10"/>
                  <a:gd name="T6" fmla="*/ 7559 w 21"/>
                  <a:gd name="T7" fmla="*/ 0 h 10"/>
                  <a:gd name="T8" fmla="*/ 7559 w 21"/>
                  <a:gd name="T9" fmla="*/ 0 h 10"/>
                  <a:gd name="T10" fmla="*/ 7559 w 21"/>
                  <a:gd name="T11" fmla="*/ 0 h 10"/>
                  <a:gd name="T12" fmla="*/ 7559 w 21"/>
                  <a:gd name="T13" fmla="*/ 0 h 10"/>
                  <a:gd name="T14" fmla="*/ 7559 w 21"/>
                  <a:gd name="T15" fmla="*/ 0 h 10"/>
                  <a:gd name="T16" fmla="*/ 7559 w 21"/>
                  <a:gd name="T17" fmla="*/ 0 h 10"/>
                  <a:gd name="T18" fmla="*/ 7559 w 21"/>
                  <a:gd name="T19" fmla="*/ 2858 h 10"/>
                  <a:gd name="T20" fmla="*/ 3780 w 21"/>
                  <a:gd name="T21" fmla="*/ 2858 h 10"/>
                  <a:gd name="T22" fmla="*/ 3780 w 21"/>
                  <a:gd name="T23" fmla="*/ 2858 h 10"/>
                  <a:gd name="T24" fmla="*/ 3780 w 21"/>
                  <a:gd name="T25" fmla="*/ 2858 h 10"/>
                  <a:gd name="T26" fmla="*/ 0 w 21"/>
                  <a:gd name="T27" fmla="*/ 2858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" h="10">
                    <a:moveTo>
                      <a:pt x="0" y="9"/>
                    </a:moveTo>
                    <a:lnTo>
                      <a:pt x="0" y="9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10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10" name="Freeform 53">
                <a:extLst>
                  <a:ext uri="{FF2B5EF4-FFF2-40B4-BE49-F238E27FC236}">
                    <a16:creationId xmlns:a16="http://schemas.microsoft.com/office/drawing/2014/main" id="{B06D1602-66A5-674A-80B5-F5A6450F9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325" y="5108575"/>
                <a:ext cx="1790700" cy="1162050"/>
              </a:xfrm>
              <a:custGeom>
                <a:avLst/>
                <a:gdLst>
                  <a:gd name="T0" fmla="*/ 339560 w 4973"/>
                  <a:gd name="T1" fmla="*/ 215861 h 3230"/>
                  <a:gd name="T2" fmla="*/ 363685 w 4973"/>
                  <a:gd name="T3" fmla="*/ 239965 h 3230"/>
                  <a:gd name="T4" fmla="*/ 490435 w 4973"/>
                  <a:gd name="T5" fmla="*/ 219458 h 3230"/>
                  <a:gd name="T6" fmla="*/ 566053 w 4973"/>
                  <a:gd name="T7" fmla="*/ 250039 h 3230"/>
                  <a:gd name="T8" fmla="*/ 552009 w 4973"/>
                  <a:gd name="T9" fmla="*/ 277381 h 3230"/>
                  <a:gd name="T10" fmla="*/ 579736 w 4973"/>
                  <a:gd name="T11" fmla="*/ 311919 h 3230"/>
                  <a:gd name="T12" fmla="*/ 610343 w 4973"/>
                  <a:gd name="T13" fmla="*/ 325590 h 3230"/>
                  <a:gd name="T14" fmla="*/ 685961 w 4973"/>
                  <a:gd name="T15" fmla="*/ 308321 h 3230"/>
                  <a:gd name="T16" fmla="*/ 713327 w 4973"/>
                  <a:gd name="T17" fmla="*/ 274143 h 3230"/>
                  <a:gd name="T18" fmla="*/ 802628 w 4973"/>
                  <a:gd name="T19" fmla="*/ 325590 h 3230"/>
                  <a:gd name="T20" fmla="*/ 802628 w 4973"/>
                  <a:gd name="T21" fmla="*/ 390708 h 3230"/>
                  <a:gd name="T22" fmla="*/ 912094 w 4973"/>
                  <a:gd name="T23" fmla="*/ 486406 h 3230"/>
                  <a:gd name="T24" fmla="*/ 1028761 w 4973"/>
                  <a:gd name="T25" fmla="*/ 534615 h 3230"/>
                  <a:gd name="T26" fmla="*/ 1145429 w 4973"/>
                  <a:gd name="T27" fmla="*/ 551524 h 3230"/>
                  <a:gd name="T28" fmla="*/ 1200161 w 4973"/>
                  <a:gd name="T29" fmla="*/ 572391 h 3230"/>
                  <a:gd name="T30" fmla="*/ 1293063 w 4973"/>
                  <a:gd name="T31" fmla="*/ 633911 h 3230"/>
                  <a:gd name="T32" fmla="*/ 1416572 w 4973"/>
                  <a:gd name="T33" fmla="*/ 592897 h 3230"/>
                  <a:gd name="T34" fmla="*/ 1437097 w 4973"/>
                  <a:gd name="T35" fmla="*/ 572391 h 3230"/>
                  <a:gd name="T36" fmla="*/ 1502272 w 4973"/>
                  <a:gd name="T37" fmla="*/ 620240 h 3230"/>
                  <a:gd name="T38" fmla="*/ 1577530 w 4973"/>
                  <a:gd name="T39" fmla="*/ 637149 h 3230"/>
                  <a:gd name="T40" fmla="*/ 1632263 w 4973"/>
                  <a:gd name="T41" fmla="*/ 664491 h 3230"/>
                  <a:gd name="T42" fmla="*/ 1680514 w 4973"/>
                  <a:gd name="T43" fmla="*/ 695431 h 3230"/>
                  <a:gd name="T44" fmla="*/ 1694197 w 4973"/>
                  <a:gd name="T45" fmla="*/ 753714 h 3230"/>
                  <a:gd name="T46" fmla="*/ 1748930 w 4973"/>
                  <a:gd name="T47" fmla="*/ 787891 h 3230"/>
                  <a:gd name="T48" fmla="*/ 1766214 w 4973"/>
                  <a:gd name="T49" fmla="*/ 836100 h 3230"/>
                  <a:gd name="T50" fmla="*/ 1532880 w 4973"/>
                  <a:gd name="T51" fmla="*/ 935396 h 3230"/>
                  <a:gd name="T52" fmla="*/ 1399288 w 4973"/>
                  <a:gd name="T53" fmla="*/ 904456 h 3230"/>
                  <a:gd name="T54" fmla="*/ 1316829 w 4973"/>
                  <a:gd name="T55" fmla="*/ 887547 h 3230"/>
                  <a:gd name="T56" fmla="*/ 1227888 w 4973"/>
                  <a:gd name="T57" fmla="*/ 890785 h 3230"/>
                  <a:gd name="T58" fmla="*/ 1169554 w 4973"/>
                  <a:gd name="T59" fmla="*/ 887547 h 3230"/>
                  <a:gd name="T60" fmla="*/ 1145429 w 4973"/>
                  <a:gd name="T61" fmla="*/ 921725 h 3230"/>
                  <a:gd name="T62" fmla="*/ 1134986 w 4973"/>
                  <a:gd name="T63" fmla="*/ 976410 h 3230"/>
                  <a:gd name="T64" fmla="*/ 1063329 w 4973"/>
                  <a:gd name="T65" fmla="*/ 1065632 h 3230"/>
                  <a:gd name="T66" fmla="*/ 984111 w 4973"/>
                  <a:gd name="T67" fmla="*/ 1154495 h 3230"/>
                  <a:gd name="T68" fmla="*/ 898411 w 4973"/>
                  <a:gd name="T69" fmla="*/ 1123915 h 3230"/>
                  <a:gd name="T70" fmla="*/ 850519 w 4973"/>
                  <a:gd name="T71" fmla="*/ 1075706 h 3230"/>
                  <a:gd name="T72" fmla="*/ 795427 w 4973"/>
                  <a:gd name="T73" fmla="*/ 1007350 h 3230"/>
                  <a:gd name="T74" fmla="*/ 685961 w 4973"/>
                  <a:gd name="T75" fmla="*/ 955903 h 3230"/>
                  <a:gd name="T76" fmla="*/ 607102 w 4973"/>
                  <a:gd name="T77" fmla="*/ 945830 h 3230"/>
                  <a:gd name="T78" fmla="*/ 432101 w 4973"/>
                  <a:gd name="T79" fmla="*/ 1041528 h 3230"/>
                  <a:gd name="T80" fmla="*/ 411577 w 4973"/>
                  <a:gd name="T81" fmla="*/ 1041528 h 3230"/>
                  <a:gd name="T82" fmla="*/ 301751 w 4973"/>
                  <a:gd name="T83" fmla="*/ 973172 h 3230"/>
                  <a:gd name="T84" fmla="*/ 222892 w 4973"/>
                  <a:gd name="T85" fmla="*/ 842936 h 3230"/>
                  <a:gd name="T86" fmla="*/ 188684 w 4973"/>
                  <a:gd name="T87" fmla="*/ 753714 h 3230"/>
                  <a:gd name="T88" fmla="*/ 99383 w 4973"/>
                  <a:gd name="T89" fmla="*/ 575628 h 3230"/>
                  <a:gd name="T90" fmla="*/ 17284 w 4973"/>
                  <a:gd name="T91" fmla="*/ 520944 h 3230"/>
                  <a:gd name="T92" fmla="*/ 17284 w 4973"/>
                  <a:gd name="T93" fmla="*/ 462661 h 3230"/>
                  <a:gd name="T94" fmla="*/ 20525 w 4973"/>
                  <a:gd name="T95" fmla="*/ 418050 h 3230"/>
                  <a:gd name="T96" fmla="*/ 30967 w 4973"/>
                  <a:gd name="T97" fmla="*/ 380275 h 3230"/>
                  <a:gd name="T98" fmla="*/ 30967 w 4973"/>
                  <a:gd name="T99" fmla="*/ 332425 h 3230"/>
                  <a:gd name="T100" fmla="*/ 58334 w 4973"/>
                  <a:gd name="T101" fmla="*/ 277381 h 3230"/>
                  <a:gd name="T102" fmla="*/ 96143 w 4973"/>
                  <a:gd name="T103" fmla="*/ 215861 h 3230"/>
                  <a:gd name="T104" fmla="*/ 92542 w 4973"/>
                  <a:gd name="T105" fmla="*/ 174847 h 3230"/>
                  <a:gd name="T106" fmla="*/ 96143 w 4973"/>
                  <a:gd name="T107" fmla="*/ 137072 h 3230"/>
                  <a:gd name="T108" fmla="*/ 140793 w 4973"/>
                  <a:gd name="T109" fmla="*/ 78789 h 3230"/>
                  <a:gd name="T110" fmla="*/ 178242 w 4973"/>
                  <a:gd name="T111" fmla="*/ 106132 h 3230"/>
                  <a:gd name="T112" fmla="*/ 222892 w 4973"/>
                  <a:gd name="T113" fmla="*/ 71954 h 3230"/>
                  <a:gd name="T114" fmla="*/ 247018 w 4973"/>
                  <a:gd name="T115" fmla="*/ 30940 h 3230"/>
                  <a:gd name="T116" fmla="*/ 301751 w 4973"/>
                  <a:gd name="T117" fmla="*/ 20507 h 3230"/>
                  <a:gd name="T118" fmla="*/ 325876 w 4973"/>
                  <a:gd name="T119" fmla="*/ 78789 h 3230"/>
                  <a:gd name="T120" fmla="*/ 308592 w 4973"/>
                  <a:gd name="T121" fmla="*/ 126638 h 3230"/>
                  <a:gd name="T122" fmla="*/ 301751 w 4973"/>
                  <a:gd name="T123" fmla="*/ 164414 h 32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973" h="3230">
                    <a:moveTo>
                      <a:pt x="810" y="543"/>
                    </a:moveTo>
                    <a:lnTo>
                      <a:pt x="829" y="543"/>
                    </a:lnTo>
                    <a:lnTo>
                      <a:pt x="838" y="543"/>
                    </a:lnTo>
                    <a:lnTo>
                      <a:pt x="848" y="552"/>
                    </a:lnTo>
                    <a:lnTo>
                      <a:pt x="857" y="543"/>
                    </a:lnTo>
                    <a:lnTo>
                      <a:pt x="905" y="543"/>
                    </a:lnTo>
                    <a:lnTo>
                      <a:pt x="914" y="543"/>
                    </a:lnTo>
                    <a:lnTo>
                      <a:pt x="914" y="552"/>
                    </a:lnTo>
                    <a:lnTo>
                      <a:pt x="924" y="571"/>
                    </a:lnTo>
                    <a:lnTo>
                      <a:pt x="933" y="571"/>
                    </a:lnTo>
                    <a:lnTo>
                      <a:pt x="933" y="581"/>
                    </a:lnTo>
                    <a:lnTo>
                      <a:pt x="943" y="581"/>
                    </a:lnTo>
                    <a:lnTo>
                      <a:pt x="943" y="590"/>
                    </a:lnTo>
                    <a:lnTo>
                      <a:pt x="943" y="600"/>
                    </a:lnTo>
                    <a:lnTo>
                      <a:pt x="943" y="619"/>
                    </a:lnTo>
                    <a:lnTo>
                      <a:pt x="952" y="619"/>
                    </a:lnTo>
                    <a:lnTo>
                      <a:pt x="943" y="619"/>
                    </a:lnTo>
                    <a:lnTo>
                      <a:pt x="933" y="628"/>
                    </a:lnTo>
                    <a:lnTo>
                      <a:pt x="924" y="638"/>
                    </a:lnTo>
                    <a:lnTo>
                      <a:pt x="933" y="648"/>
                    </a:lnTo>
                    <a:lnTo>
                      <a:pt x="933" y="657"/>
                    </a:lnTo>
                    <a:lnTo>
                      <a:pt x="943" y="657"/>
                    </a:lnTo>
                    <a:lnTo>
                      <a:pt x="952" y="657"/>
                    </a:lnTo>
                    <a:lnTo>
                      <a:pt x="952" y="667"/>
                    </a:lnTo>
                    <a:lnTo>
                      <a:pt x="962" y="667"/>
                    </a:lnTo>
                    <a:lnTo>
                      <a:pt x="990" y="667"/>
                    </a:lnTo>
                    <a:lnTo>
                      <a:pt x="1000" y="667"/>
                    </a:lnTo>
                    <a:lnTo>
                      <a:pt x="1010" y="667"/>
                    </a:lnTo>
                    <a:lnTo>
                      <a:pt x="1010" y="657"/>
                    </a:lnTo>
                    <a:lnTo>
                      <a:pt x="1019" y="657"/>
                    </a:lnTo>
                    <a:lnTo>
                      <a:pt x="1028" y="648"/>
                    </a:lnTo>
                    <a:lnTo>
                      <a:pt x="1038" y="648"/>
                    </a:lnTo>
                    <a:lnTo>
                      <a:pt x="1114" y="657"/>
                    </a:lnTo>
                    <a:lnTo>
                      <a:pt x="1124" y="657"/>
                    </a:lnTo>
                    <a:lnTo>
                      <a:pt x="1143" y="638"/>
                    </a:lnTo>
                    <a:lnTo>
                      <a:pt x="1153" y="628"/>
                    </a:lnTo>
                    <a:lnTo>
                      <a:pt x="1171" y="638"/>
                    </a:lnTo>
                    <a:lnTo>
                      <a:pt x="1171" y="648"/>
                    </a:lnTo>
                    <a:lnTo>
                      <a:pt x="1219" y="638"/>
                    </a:lnTo>
                    <a:lnTo>
                      <a:pt x="1248" y="648"/>
                    </a:lnTo>
                    <a:lnTo>
                      <a:pt x="1257" y="648"/>
                    </a:lnTo>
                    <a:lnTo>
                      <a:pt x="1276" y="619"/>
                    </a:lnTo>
                    <a:lnTo>
                      <a:pt x="1286" y="610"/>
                    </a:lnTo>
                    <a:lnTo>
                      <a:pt x="1295" y="610"/>
                    </a:lnTo>
                    <a:lnTo>
                      <a:pt x="1305" y="610"/>
                    </a:lnTo>
                    <a:lnTo>
                      <a:pt x="1362" y="610"/>
                    </a:lnTo>
                    <a:lnTo>
                      <a:pt x="1362" y="619"/>
                    </a:lnTo>
                    <a:lnTo>
                      <a:pt x="1371" y="619"/>
                    </a:lnTo>
                    <a:lnTo>
                      <a:pt x="1391" y="619"/>
                    </a:lnTo>
                    <a:lnTo>
                      <a:pt x="1400" y="619"/>
                    </a:lnTo>
                    <a:lnTo>
                      <a:pt x="1409" y="619"/>
                    </a:lnTo>
                    <a:lnTo>
                      <a:pt x="1438" y="628"/>
                    </a:lnTo>
                    <a:lnTo>
                      <a:pt x="1486" y="667"/>
                    </a:lnTo>
                    <a:lnTo>
                      <a:pt x="1486" y="657"/>
                    </a:lnTo>
                    <a:lnTo>
                      <a:pt x="1495" y="657"/>
                    </a:lnTo>
                    <a:lnTo>
                      <a:pt x="1524" y="657"/>
                    </a:lnTo>
                    <a:lnTo>
                      <a:pt x="1533" y="657"/>
                    </a:lnTo>
                    <a:lnTo>
                      <a:pt x="1562" y="676"/>
                    </a:lnTo>
                    <a:lnTo>
                      <a:pt x="1572" y="686"/>
                    </a:lnTo>
                    <a:lnTo>
                      <a:pt x="1572" y="695"/>
                    </a:lnTo>
                    <a:lnTo>
                      <a:pt x="1572" y="705"/>
                    </a:lnTo>
                    <a:lnTo>
                      <a:pt x="1562" y="714"/>
                    </a:lnTo>
                    <a:lnTo>
                      <a:pt x="1562" y="724"/>
                    </a:lnTo>
                    <a:lnTo>
                      <a:pt x="1552" y="724"/>
                    </a:lnTo>
                    <a:lnTo>
                      <a:pt x="1552" y="733"/>
                    </a:lnTo>
                    <a:lnTo>
                      <a:pt x="1543" y="743"/>
                    </a:lnTo>
                    <a:lnTo>
                      <a:pt x="1533" y="752"/>
                    </a:lnTo>
                    <a:lnTo>
                      <a:pt x="1533" y="762"/>
                    </a:lnTo>
                    <a:lnTo>
                      <a:pt x="1533" y="771"/>
                    </a:lnTo>
                    <a:lnTo>
                      <a:pt x="1524" y="771"/>
                    </a:lnTo>
                    <a:lnTo>
                      <a:pt x="1524" y="781"/>
                    </a:lnTo>
                    <a:lnTo>
                      <a:pt x="1524" y="791"/>
                    </a:lnTo>
                    <a:lnTo>
                      <a:pt x="1533" y="791"/>
                    </a:lnTo>
                    <a:lnTo>
                      <a:pt x="1543" y="809"/>
                    </a:lnTo>
                    <a:lnTo>
                      <a:pt x="1572" y="829"/>
                    </a:lnTo>
                    <a:lnTo>
                      <a:pt x="1590" y="829"/>
                    </a:lnTo>
                    <a:lnTo>
                      <a:pt x="1590" y="838"/>
                    </a:lnTo>
                    <a:lnTo>
                      <a:pt x="1581" y="838"/>
                    </a:lnTo>
                    <a:lnTo>
                      <a:pt x="1581" y="848"/>
                    </a:lnTo>
                    <a:lnTo>
                      <a:pt x="1590" y="848"/>
                    </a:lnTo>
                    <a:lnTo>
                      <a:pt x="1600" y="848"/>
                    </a:lnTo>
                    <a:lnTo>
                      <a:pt x="1600" y="857"/>
                    </a:lnTo>
                    <a:lnTo>
                      <a:pt x="1600" y="867"/>
                    </a:lnTo>
                    <a:lnTo>
                      <a:pt x="1610" y="867"/>
                    </a:lnTo>
                    <a:lnTo>
                      <a:pt x="1629" y="867"/>
                    </a:lnTo>
                    <a:lnTo>
                      <a:pt x="1629" y="876"/>
                    </a:lnTo>
                    <a:lnTo>
                      <a:pt x="1638" y="876"/>
                    </a:lnTo>
                    <a:lnTo>
                      <a:pt x="1648" y="876"/>
                    </a:lnTo>
                    <a:lnTo>
                      <a:pt x="1648" y="886"/>
                    </a:lnTo>
                    <a:lnTo>
                      <a:pt x="1657" y="886"/>
                    </a:lnTo>
                    <a:lnTo>
                      <a:pt x="1676" y="886"/>
                    </a:lnTo>
                    <a:lnTo>
                      <a:pt x="1686" y="905"/>
                    </a:lnTo>
                    <a:lnTo>
                      <a:pt x="1695" y="905"/>
                    </a:lnTo>
                    <a:lnTo>
                      <a:pt x="1705" y="895"/>
                    </a:lnTo>
                    <a:lnTo>
                      <a:pt x="1714" y="886"/>
                    </a:lnTo>
                    <a:lnTo>
                      <a:pt x="1714" y="876"/>
                    </a:lnTo>
                    <a:lnTo>
                      <a:pt x="1724" y="876"/>
                    </a:lnTo>
                    <a:lnTo>
                      <a:pt x="1733" y="876"/>
                    </a:lnTo>
                    <a:lnTo>
                      <a:pt x="1772" y="857"/>
                    </a:lnTo>
                    <a:lnTo>
                      <a:pt x="1772" y="848"/>
                    </a:lnTo>
                    <a:lnTo>
                      <a:pt x="1781" y="848"/>
                    </a:lnTo>
                    <a:lnTo>
                      <a:pt x="1790" y="838"/>
                    </a:lnTo>
                    <a:lnTo>
                      <a:pt x="1819" y="819"/>
                    </a:lnTo>
                    <a:lnTo>
                      <a:pt x="1829" y="819"/>
                    </a:lnTo>
                    <a:lnTo>
                      <a:pt x="1867" y="838"/>
                    </a:lnTo>
                    <a:lnTo>
                      <a:pt x="1886" y="857"/>
                    </a:lnTo>
                    <a:lnTo>
                      <a:pt x="1895" y="857"/>
                    </a:lnTo>
                    <a:lnTo>
                      <a:pt x="1905" y="857"/>
                    </a:lnTo>
                    <a:lnTo>
                      <a:pt x="1905" y="848"/>
                    </a:lnTo>
                    <a:lnTo>
                      <a:pt x="1905" y="838"/>
                    </a:lnTo>
                    <a:lnTo>
                      <a:pt x="1924" y="829"/>
                    </a:lnTo>
                    <a:lnTo>
                      <a:pt x="1924" y="819"/>
                    </a:lnTo>
                    <a:lnTo>
                      <a:pt x="1924" y="809"/>
                    </a:lnTo>
                    <a:lnTo>
                      <a:pt x="1914" y="781"/>
                    </a:lnTo>
                    <a:lnTo>
                      <a:pt x="1914" y="771"/>
                    </a:lnTo>
                    <a:lnTo>
                      <a:pt x="1943" y="762"/>
                    </a:lnTo>
                    <a:lnTo>
                      <a:pt x="1953" y="762"/>
                    </a:lnTo>
                    <a:lnTo>
                      <a:pt x="1953" y="771"/>
                    </a:lnTo>
                    <a:lnTo>
                      <a:pt x="1962" y="771"/>
                    </a:lnTo>
                    <a:lnTo>
                      <a:pt x="1981" y="762"/>
                    </a:lnTo>
                    <a:lnTo>
                      <a:pt x="1981" y="771"/>
                    </a:lnTo>
                    <a:lnTo>
                      <a:pt x="1991" y="781"/>
                    </a:lnTo>
                    <a:lnTo>
                      <a:pt x="1991" y="791"/>
                    </a:lnTo>
                    <a:lnTo>
                      <a:pt x="2000" y="800"/>
                    </a:lnTo>
                    <a:lnTo>
                      <a:pt x="2000" y="809"/>
                    </a:lnTo>
                    <a:lnTo>
                      <a:pt x="2057" y="809"/>
                    </a:lnTo>
                    <a:lnTo>
                      <a:pt x="2067" y="809"/>
                    </a:lnTo>
                    <a:lnTo>
                      <a:pt x="2067" y="819"/>
                    </a:lnTo>
                    <a:lnTo>
                      <a:pt x="2076" y="829"/>
                    </a:lnTo>
                    <a:lnTo>
                      <a:pt x="2076" y="838"/>
                    </a:lnTo>
                    <a:lnTo>
                      <a:pt x="2105" y="857"/>
                    </a:lnTo>
                    <a:lnTo>
                      <a:pt x="2124" y="857"/>
                    </a:lnTo>
                    <a:lnTo>
                      <a:pt x="2133" y="857"/>
                    </a:lnTo>
                    <a:lnTo>
                      <a:pt x="2143" y="848"/>
                    </a:lnTo>
                    <a:lnTo>
                      <a:pt x="2152" y="848"/>
                    </a:lnTo>
                    <a:lnTo>
                      <a:pt x="2162" y="848"/>
                    </a:lnTo>
                    <a:lnTo>
                      <a:pt x="2181" y="886"/>
                    </a:lnTo>
                    <a:lnTo>
                      <a:pt x="2191" y="895"/>
                    </a:lnTo>
                    <a:lnTo>
                      <a:pt x="2229" y="905"/>
                    </a:lnTo>
                    <a:lnTo>
                      <a:pt x="2229" y="914"/>
                    </a:lnTo>
                    <a:lnTo>
                      <a:pt x="2238" y="924"/>
                    </a:lnTo>
                    <a:lnTo>
                      <a:pt x="2238" y="933"/>
                    </a:lnTo>
                    <a:lnTo>
                      <a:pt x="2238" y="943"/>
                    </a:lnTo>
                    <a:lnTo>
                      <a:pt x="2238" y="952"/>
                    </a:lnTo>
                    <a:lnTo>
                      <a:pt x="2238" y="962"/>
                    </a:lnTo>
                    <a:lnTo>
                      <a:pt x="2229" y="962"/>
                    </a:lnTo>
                    <a:lnTo>
                      <a:pt x="2191" y="990"/>
                    </a:lnTo>
                    <a:lnTo>
                      <a:pt x="2191" y="1000"/>
                    </a:lnTo>
                    <a:lnTo>
                      <a:pt x="2191" y="1009"/>
                    </a:lnTo>
                    <a:lnTo>
                      <a:pt x="2200" y="1029"/>
                    </a:lnTo>
                    <a:lnTo>
                      <a:pt x="2200" y="1038"/>
                    </a:lnTo>
                    <a:lnTo>
                      <a:pt x="2200" y="1047"/>
                    </a:lnTo>
                    <a:lnTo>
                      <a:pt x="2209" y="1057"/>
                    </a:lnTo>
                    <a:lnTo>
                      <a:pt x="2219" y="1067"/>
                    </a:lnTo>
                    <a:lnTo>
                      <a:pt x="2229" y="1076"/>
                    </a:lnTo>
                    <a:lnTo>
                      <a:pt x="2229" y="1086"/>
                    </a:lnTo>
                    <a:lnTo>
                      <a:pt x="2229" y="1124"/>
                    </a:lnTo>
                    <a:lnTo>
                      <a:pt x="2238" y="1133"/>
                    </a:lnTo>
                    <a:lnTo>
                      <a:pt x="2238" y="1143"/>
                    </a:lnTo>
                    <a:lnTo>
                      <a:pt x="2248" y="1143"/>
                    </a:lnTo>
                    <a:lnTo>
                      <a:pt x="2257" y="1143"/>
                    </a:lnTo>
                    <a:lnTo>
                      <a:pt x="2267" y="1143"/>
                    </a:lnTo>
                    <a:lnTo>
                      <a:pt x="2286" y="1143"/>
                    </a:lnTo>
                    <a:lnTo>
                      <a:pt x="2324" y="1152"/>
                    </a:lnTo>
                    <a:lnTo>
                      <a:pt x="2324" y="1162"/>
                    </a:lnTo>
                    <a:lnTo>
                      <a:pt x="2334" y="1181"/>
                    </a:lnTo>
                    <a:lnTo>
                      <a:pt x="2343" y="1190"/>
                    </a:lnTo>
                    <a:lnTo>
                      <a:pt x="2343" y="1200"/>
                    </a:lnTo>
                    <a:lnTo>
                      <a:pt x="2343" y="1210"/>
                    </a:lnTo>
                    <a:lnTo>
                      <a:pt x="2334" y="1362"/>
                    </a:lnTo>
                    <a:lnTo>
                      <a:pt x="2372" y="1352"/>
                    </a:lnTo>
                    <a:lnTo>
                      <a:pt x="2391" y="1362"/>
                    </a:lnTo>
                    <a:lnTo>
                      <a:pt x="2400" y="1362"/>
                    </a:lnTo>
                    <a:lnTo>
                      <a:pt x="2410" y="1362"/>
                    </a:lnTo>
                    <a:lnTo>
                      <a:pt x="2438" y="1333"/>
                    </a:lnTo>
                    <a:lnTo>
                      <a:pt x="2533" y="1352"/>
                    </a:lnTo>
                    <a:lnTo>
                      <a:pt x="2533" y="1343"/>
                    </a:lnTo>
                    <a:lnTo>
                      <a:pt x="2562" y="1333"/>
                    </a:lnTo>
                    <a:lnTo>
                      <a:pt x="2572" y="1324"/>
                    </a:lnTo>
                    <a:lnTo>
                      <a:pt x="2581" y="1305"/>
                    </a:lnTo>
                    <a:lnTo>
                      <a:pt x="2619" y="1295"/>
                    </a:lnTo>
                    <a:lnTo>
                      <a:pt x="2638" y="1314"/>
                    </a:lnTo>
                    <a:lnTo>
                      <a:pt x="2629" y="1324"/>
                    </a:lnTo>
                    <a:lnTo>
                      <a:pt x="2638" y="1333"/>
                    </a:lnTo>
                    <a:lnTo>
                      <a:pt x="2648" y="1352"/>
                    </a:lnTo>
                    <a:lnTo>
                      <a:pt x="2648" y="1362"/>
                    </a:lnTo>
                    <a:lnTo>
                      <a:pt x="2648" y="1371"/>
                    </a:lnTo>
                    <a:lnTo>
                      <a:pt x="2648" y="1381"/>
                    </a:lnTo>
                    <a:lnTo>
                      <a:pt x="2657" y="1390"/>
                    </a:lnTo>
                    <a:lnTo>
                      <a:pt x="2657" y="1400"/>
                    </a:lnTo>
                    <a:lnTo>
                      <a:pt x="2667" y="1400"/>
                    </a:lnTo>
                    <a:lnTo>
                      <a:pt x="2676" y="1410"/>
                    </a:lnTo>
                    <a:lnTo>
                      <a:pt x="2686" y="1410"/>
                    </a:lnTo>
                    <a:lnTo>
                      <a:pt x="2695" y="1410"/>
                    </a:lnTo>
                    <a:lnTo>
                      <a:pt x="2819" y="1428"/>
                    </a:lnTo>
                    <a:lnTo>
                      <a:pt x="2838" y="1457"/>
                    </a:lnTo>
                    <a:lnTo>
                      <a:pt x="2848" y="1486"/>
                    </a:lnTo>
                    <a:lnTo>
                      <a:pt x="2857" y="1486"/>
                    </a:lnTo>
                    <a:lnTo>
                      <a:pt x="2933" y="1505"/>
                    </a:lnTo>
                    <a:lnTo>
                      <a:pt x="2953" y="1495"/>
                    </a:lnTo>
                    <a:lnTo>
                      <a:pt x="2962" y="1495"/>
                    </a:lnTo>
                    <a:lnTo>
                      <a:pt x="2971" y="1495"/>
                    </a:lnTo>
                    <a:lnTo>
                      <a:pt x="2981" y="1495"/>
                    </a:lnTo>
                    <a:lnTo>
                      <a:pt x="3000" y="1495"/>
                    </a:lnTo>
                    <a:lnTo>
                      <a:pt x="3000" y="1486"/>
                    </a:lnTo>
                    <a:lnTo>
                      <a:pt x="3009" y="1486"/>
                    </a:lnTo>
                    <a:lnTo>
                      <a:pt x="3019" y="1486"/>
                    </a:lnTo>
                    <a:lnTo>
                      <a:pt x="3038" y="1486"/>
                    </a:lnTo>
                    <a:lnTo>
                      <a:pt x="3067" y="1495"/>
                    </a:lnTo>
                    <a:lnTo>
                      <a:pt x="3086" y="1495"/>
                    </a:lnTo>
                    <a:lnTo>
                      <a:pt x="3095" y="1486"/>
                    </a:lnTo>
                    <a:lnTo>
                      <a:pt x="3105" y="1486"/>
                    </a:lnTo>
                    <a:lnTo>
                      <a:pt x="3114" y="1486"/>
                    </a:lnTo>
                    <a:lnTo>
                      <a:pt x="3114" y="1495"/>
                    </a:lnTo>
                    <a:lnTo>
                      <a:pt x="3124" y="1495"/>
                    </a:lnTo>
                    <a:lnTo>
                      <a:pt x="3124" y="1505"/>
                    </a:lnTo>
                    <a:lnTo>
                      <a:pt x="3134" y="1505"/>
                    </a:lnTo>
                    <a:lnTo>
                      <a:pt x="3181" y="1533"/>
                    </a:lnTo>
                    <a:lnTo>
                      <a:pt x="3181" y="1552"/>
                    </a:lnTo>
                    <a:lnTo>
                      <a:pt x="3181" y="1562"/>
                    </a:lnTo>
                    <a:lnTo>
                      <a:pt x="3191" y="1562"/>
                    </a:lnTo>
                    <a:lnTo>
                      <a:pt x="3248" y="1533"/>
                    </a:lnTo>
                    <a:lnTo>
                      <a:pt x="3257" y="1533"/>
                    </a:lnTo>
                    <a:lnTo>
                      <a:pt x="3267" y="1533"/>
                    </a:lnTo>
                    <a:lnTo>
                      <a:pt x="3267" y="1543"/>
                    </a:lnTo>
                    <a:lnTo>
                      <a:pt x="3286" y="1562"/>
                    </a:lnTo>
                    <a:lnTo>
                      <a:pt x="3305" y="1562"/>
                    </a:lnTo>
                    <a:lnTo>
                      <a:pt x="3324" y="1571"/>
                    </a:lnTo>
                    <a:lnTo>
                      <a:pt x="3324" y="1581"/>
                    </a:lnTo>
                    <a:lnTo>
                      <a:pt x="3333" y="1591"/>
                    </a:lnTo>
                    <a:lnTo>
                      <a:pt x="3333" y="1600"/>
                    </a:lnTo>
                    <a:lnTo>
                      <a:pt x="3333" y="1609"/>
                    </a:lnTo>
                    <a:lnTo>
                      <a:pt x="3333" y="1638"/>
                    </a:lnTo>
                    <a:lnTo>
                      <a:pt x="3343" y="1638"/>
                    </a:lnTo>
                    <a:lnTo>
                      <a:pt x="3343" y="1648"/>
                    </a:lnTo>
                    <a:lnTo>
                      <a:pt x="3362" y="1667"/>
                    </a:lnTo>
                    <a:lnTo>
                      <a:pt x="3372" y="1686"/>
                    </a:lnTo>
                    <a:lnTo>
                      <a:pt x="3467" y="1752"/>
                    </a:lnTo>
                    <a:lnTo>
                      <a:pt x="3476" y="1771"/>
                    </a:lnTo>
                    <a:lnTo>
                      <a:pt x="3476" y="1781"/>
                    </a:lnTo>
                    <a:lnTo>
                      <a:pt x="3476" y="1790"/>
                    </a:lnTo>
                    <a:lnTo>
                      <a:pt x="3486" y="1790"/>
                    </a:lnTo>
                    <a:lnTo>
                      <a:pt x="3495" y="1790"/>
                    </a:lnTo>
                    <a:lnTo>
                      <a:pt x="3515" y="1781"/>
                    </a:lnTo>
                    <a:lnTo>
                      <a:pt x="3562" y="1762"/>
                    </a:lnTo>
                    <a:lnTo>
                      <a:pt x="3591" y="1762"/>
                    </a:lnTo>
                    <a:lnTo>
                      <a:pt x="3610" y="1752"/>
                    </a:lnTo>
                    <a:lnTo>
                      <a:pt x="3638" y="1743"/>
                    </a:lnTo>
                    <a:lnTo>
                      <a:pt x="3829" y="1762"/>
                    </a:lnTo>
                    <a:lnTo>
                      <a:pt x="3838" y="1762"/>
                    </a:lnTo>
                    <a:lnTo>
                      <a:pt x="3848" y="1733"/>
                    </a:lnTo>
                    <a:lnTo>
                      <a:pt x="3848" y="1724"/>
                    </a:lnTo>
                    <a:lnTo>
                      <a:pt x="3848" y="1714"/>
                    </a:lnTo>
                    <a:lnTo>
                      <a:pt x="3848" y="1705"/>
                    </a:lnTo>
                    <a:lnTo>
                      <a:pt x="3848" y="1695"/>
                    </a:lnTo>
                    <a:lnTo>
                      <a:pt x="3857" y="1695"/>
                    </a:lnTo>
                    <a:lnTo>
                      <a:pt x="3857" y="1686"/>
                    </a:lnTo>
                    <a:lnTo>
                      <a:pt x="3867" y="1686"/>
                    </a:lnTo>
                    <a:lnTo>
                      <a:pt x="3886" y="1676"/>
                    </a:lnTo>
                    <a:lnTo>
                      <a:pt x="3895" y="1667"/>
                    </a:lnTo>
                    <a:lnTo>
                      <a:pt x="3914" y="1657"/>
                    </a:lnTo>
                    <a:lnTo>
                      <a:pt x="3924" y="1648"/>
                    </a:lnTo>
                    <a:lnTo>
                      <a:pt x="3934" y="1648"/>
                    </a:lnTo>
                    <a:lnTo>
                      <a:pt x="3934" y="1638"/>
                    </a:lnTo>
                    <a:lnTo>
                      <a:pt x="3943" y="1638"/>
                    </a:lnTo>
                    <a:lnTo>
                      <a:pt x="3952" y="1638"/>
                    </a:lnTo>
                    <a:lnTo>
                      <a:pt x="3952" y="1629"/>
                    </a:lnTo>
                    <a:lnTo>
                      <a:pt x="3962" y="1629"/>
                    </a:lnTo>
                    <a:lnTo>
                      <a:pt x="3962" y="1619"/>
                    </a:lnTo>
                    <a:lnTo>
                      <a:pt x="3972" y="1619"/>
                    </a:lnTo>
                    <a:lnTo>
                      <a:pt x="3981" y="1619"/>
                    </a:lnTo>
                    <a:lnTo>
                      <a:pt x="3981" y="1609"/>
                    </a:lnTo>
                    <a:lnTo>
                      <a:pt x="3981" y="1600"/>
                    </a:lnTo>
                    <a:lnTo>
                      <a:pt x="3991" y="1600"/>
                    </a:lnTo>
                    <a:lnTo>
                      <a:pt x="3991" y="1591"/>
                    </a:lnTo>
                    <a:lnTo>
                      <a:pt x="3991" y="1581"/>
                    </a:lnTo>
                    <a:lnTo>
                      <a:pt x="4000" y="1581"/>
                    </a:lnTo>
                    <a:lnTo>
                      <a:pt x="4019" y="1571"/>
                    </a:lnTo>
                    <a:lnTo>
                      <a:pt x="4076" y="1571"/>
                    </a:lnTo>
                    <a:lnTo>
                      <a:pt x="4086" y="1571"/>
                    </a:lnTo>
                    <a:lnTo>
                      <a:pt x="4086" y="1581"/>
                    </a:lnTo>
                    <a:lnTo>
                      <a:pt x="4086" y="1591"/>
                    </a:lnTo>
                    <a:lnTo>
                      <a:pt x="4086" y="1600"/>
                    </a:lnTo>
                    <a:lnTo>
                      <a:pt x="4086" y="1609"/>
                    </a:lnTo>
                    <a:lnTo>
                      <a:pt x="4095" y="1638"/>
                    </a:lnTo>
                    <a:lnTo>
                      <a:pt x="4095" y="1648"/>
                    </a:lnTo>
                    <a:lnTo>
                      <a:pt x="4114" y="1667"/>
                    </a:lnTo>
                    <a:lnTo>
                      <a:pt x="4124" y="1667"/>
                    </a:lnTo>
                    <a:lnTo>
                      <a:pt x="4124" y="1676"/>
                    </a:lnTo>
                    <a:lnTo>
                      <a:pt x="4124" y="1686"/>
                    </a:lnTo>
                    <a:lnTo>
                      <a:pt x="4124" y="1695"/>
                    </a:lnTo>
                    <a:lnTo>
                      <a:pt x="4172" y="1724"/>
                    </a:lnTo>
                    <a:lnTo>
                      <a:pt x="4172" y="1733"/>
                    </a:lnTo>
                    <a:lnTo>
                      <a:pt x="4200" y="1752"/>
                    </a:lnTo>
                    <a:lnTo>
                      <a:pt x="4210" y="1762"/>
                    </a:lnTo>
                    <a:lnTo>
                      <a:pt x="4210" y="1752"/>
                    </a:lnTo>
                    <a:lnTo>
                      <a:pt x="4238" y="1733"/>
                    </a:lnTo>
                    <a:lnTo>
                      <a:pt x="4257" y="1714"/>
                    </a:lnTo>
                    <a:lnTo>
                      <a:pt x="4267" y="1714"/>
                    </a:lnTo>
                    <a:lnTo>
                      <a:pt x="4276" y="1714"/>
                    </a:lnTo>
                    <a:lnTo>
                      <a:pt x="4286" y="1714"/>
                    </a:lnTo>
                    <a:lnTo>
                      <a:pt x="4295" y="1724"/>
                    </a:lnTo>
                    <a:lnTo>
                      <a:pt x="4305" y="1733"/>
                    </a:lnTo>
                    <a:lnTo>
                      <a:pt x="4315" y="1733"/>
                    </a:lnTo>
                    <a:lnTo>
                      <a:pt x="4333" y="1724"/>
                    </a:lnTo>
                    <a:lnTo>
                      <a:pt x="4381" y="1743"/>
                    </a:lnTo>
                    <a:lnTo>
                      <a:pt x="4381" y="1762"/>
                    </a:lnTo>
                    <a:lnTo>
                      <a:pt x="4381" y="1771"/>
                    </a:lnTo>
                    <a:lnTo>
                      <a:pt x="4391" y="1781"/>
                    </a:lnTo>
                    <a:lnTo>
                      <a:pt x="4429" y="1809"/>
                    </a:lnTo>
                    <a:lnTo>
                      <a:pt x="4429" y="1819"/>
                    </a:lnTo>
                    <a:lnTo>
                      <a:pt x="4429" y="1829"/>
                    </a:lnTo>
                    <a:lnTo>
                      <a:pt x="4429" y="1838"/>
                    </a:lnTo>
                    <a:lnTo>
                      <a:pt x="4476" y="1867"/>
                    </a:lnTo>
                    <a:lnTo>
                      <a:pt x="4486" y="1867"/>
                    </a:lnTo>
                    <a:lnTo>
                      <a:pt x="4495" y="1857"/>
                    </a:lnTo>
                    <a:lnTo>
                      <a:pt x="4524" y="1838"/>
                    </a:lnTo>
                    <a:lnTo>
                      <a:pt x="4524" y="1847"/>
                    </a:lnTo>
                    <a:lnTo>
                      <a:pt x="4533" y="1847"/>
                    </a:lnTo>
                    <a:lnTo>
                      <a:pt x="4543" y="1847"/>
                    </a:lnTo>
                    <a:lnTo>
                      <a:pt x="4562" y="1829"/>
                    </a:lnTo>
                    <a:lnTo>
                      <a:pt x="4571" y="1829"/>
                    </a:lnTo>
                    <a:lnTo>
                      <a:pt x="4600" y="1867"/>
                    </a:lnTo>
                    <a:lnTo>
                      <a:pt x="4600" y="1876"/>
                    </a:lnTo>
                    <a:lnTo>
                      <a:pt x="4610" y="1886"/>
                    </a:lnTo>
                    <a:lnTo>
                      <a:pt x="4610" y="1895"/>
                    </a:lnTo>
                    <a:lnTo>
                      <a:pt x="4629" y="1905"/>
                    </a:lnTo>
                    <a:lnTo>
                      <a:pt x="4648" y="1905"/>
                    </a:lnTo>
                    <a:lnTo>
                      <a:pt x="4657" y="1905"/>
                    </a:lnTo>
                    <a:lnTo>
                      <a:pt x="4657" y="1914"/>
                    </a:lnTo>
                    <a:lnTo>
                      <a:pt x="4657" y="1924"/>
                    </a:lnTo>
                    <a:lnTo>
                      <a:pt x="4667" y="1933"/>
                    </a:lnTo>
                    <a:lnTo>
                      <a:pt x="4667" y="1943"/>
                    </a:lnTo>
                    <a:lnTo>
                      <a:pt x="4667" y="1952"/>
                    </a:lnTo>
                    <a:lnTo>
                      <a:pt x="4676" y="1962"/>
                    </a:lnTo>
                    <a:lnTo>
                      <a:pt x="4686" y="1962"/>
                    </a:lnTo>
                    <a:lnTo>
                      <a:pt x="4686" y="1972"/>
                    </a:lnTo>
                    <a:lnTo>
                      <a:pt x="4686" y="1981"/>
                    </a:lnTo>
                    <a:lnTo>
                      <a:pt x="4686" y="1990"/>
                    </a:lnTo>
                    <a:lnTo>
                      <a:pt x="4705" y="2067"/>
                    </a:lnTo>
                    <a:lnTo>
                      <a:pt x="4705" y="2086"/>
                    </a:lnTo>
                    <a:lnTo>
                      <a:pt x="4696" y="2086"/>
                    </a:lnTo>
                    <a:lnTo>
                      <a:pt x="4705" y="2086"/>
                    </a:lnTo>
                    <a:lnTo>
                      <a:pt x="4705" y="2095"/>
                    </a:lnTo>
                    <a:lnTo>
                      <a:pt x="4705" y="2105"/>
                    </a:lnTo>
                    <a:lnTo>
                      <a:pt x="4724" y="2114"/>
                    </a:lnTo>
                    <a:lnTo>
                      <a:pt x="4724" y="2124"/>
                    </a:lnTo>
                    <a:lnTo>
                      <a:pt x="4724" y="2133"/>
                    </a:lnTo>
                    <a:lnTo>
                      <a:pt x="4734" y="2143"/>
                    </a:lnTo>
                    <a:lnTo>
                      <a:pt x="4752" y="2152"/>
                    </a:lnTo>
                    <a:lnTo>
                      <a:pt x="4772" y="2152"/>
                    </a:lnTo>
                    <a:lnTo>
                      <a:pt x="4781" y="2152"/>
                    </a:lnTo>
                    <a:lnTo>
                      <a:pt x="4791" y="2152"/>
                    </a:lnTo>
                    <a:lnTo>
                      <a:pt x="4810" y="2162"/>
                    </a:lnTo>
                    <a:lnTo>
                      <a:pt x="4810" y="2171"/>
                    </a:lnTo>
                    <a:lnTo>
                      <a:pt x="4819" y="2181"/>
                    </a:lnTo>
                    <a:lnTo>
                      <a:pt x="4819" y="2190"/>
                    </a:lnTo>
                    <a:lnTo>
                      <a:pt x="4838" y="2200"/>
                    </a:lnTo>
                    <a:lnTo>
                      <a:pt x="4848" y="2200"/>
                    </a:lnTo>
                    <a:lnTo>
                      <a:pt x="4848" y="2190"/>
                    </a:lnTo>
                    <a:lnTo>
                      <a:pt x="4857" y="2190"/>
                    </a:lnTo>
                    <a:lnTo>
                      <a:pt x="4867" y="2200"/>
                    </a:lnTo>
                    <a:lnTo>
                      <a:pt x="4867" y="2210"/>
                    </a:lnTo>
                    <a:lnTo>
                      <a:pt x="4876" y="2219"/>
                    </a:lnTo>
                    <a:lnTo>
                      <a:pt x="4924" y="2238"/>
                    </a:lnTo>
                    <a:lnTo>
                      <a:pt x="4943" y="2238"/>
                    </a:lnTo>
                    <a:lnTo>
                      <a:pt x="4952" y="2238"/>
                    </a:lnTo>
                    <a:lnTo>
                      <a:pt x="4972" y="2257"/>
                    </a:lnTo>
                    <a:lnTo>
                      <a:pt x="4972" y="2267"/>
                    </a:lnTo>
                    <a:lnTo>
                      <a:pt x="4972" y="2286"/>
                    </a:lnTo>
                    <a:lnTo>
                      <a:pt x="4962" y="2286"/>
                    </a:lnTo>
                    <a:lnTo>
                      <a:pt x="4934" y="2295"/>
                    </a:lnTo>
                    <a:lnTo>
                      <a:pt x="4924" y="2295"/>
                    </a:lnTo>
                    <a:lnTo>
                      <a:pt x="4905" y="2314"/>
                    </a:lnTo>
                    <a:lnTo>
                      <a:pt x="4905" y="2324"/>
                    </a:lnTo>
                    <a:lnTo>
                      <a:pt x="4905" y="2333"/>
                    </a:lnTo>
                    <a:lnTo>
                      <a:pt x="4914" y="2352"/>
                    </a:lnTo>
                    <a:lnTo>
                      <a:pt x="4705" y="2467"/>
                    </a:lnTo>
                    <a:lnTo>
                      <a:pt x="4629" y="2514"/>
                    </a:lnTo>
                    <a:lnTo>
                      <a:pt x="4581" y="2524"/>
                    </a:lnTo>
                    <a:lnTo>
                      <a:pt x="4571" y="2524"/>
                    </a:lnTo>
                    <a:lnTo>
                      <a:pt x="4562" y="2505"/>
                    </a:lnTo>
                    <a:lnTo>
                      <a:pt x="4514" y="2457"/>
                    </a:lnTo>
                    <a:lnTo>
                      <a:pt x="4495" y="2438"/>
                    </a:lnTo>
                    <a:lnTo>
                      <a:pt x="4486" y="2438"/>
                    </a:lnTo>
                    <a:lnTo>
                      <a:pt x="4419" y="2438"/>
                    </a:lnTo>
                    <a:lnTo>
                      <a:pt x="4276" y="2552"/>
                    </a:lnTo>
                    <a:lnTo>
                      <a:pt x="4267" y="2552"/>
                    </a:lnTo>
                    <a:lnTo>
                      <a:pt x="4267" y="2562"/>
                    </a:lnTo>
                    <a:lnTo>
                      <a:pt x="4267" y="2581"/>
                    </a:lnTo>
                    <a:lnTo>
                      <a:pt x="4267" y="2591"/>
                    </a:lnTo>
                    <a:lnTo>
                      <a:pt x="4257" y="2600"/>
                    </a:lnTo>
                    <a:lnTo>
                      <a:pt x="4229" y="2629"/>
                    </a:lnTo>
                    <a:lnTo>
                      <a:pt x="4219" y="2629"/>
                    </a:lnTo>
                    <a:lnTo>
                      <a:pt x="4219" y="2619"/>
                    </a:lnTo>
                    <a:lnTo>
                      <a:pt x="4172" y="2581"/>
                    </a:lnTo>
                    <a:lnTo>
                      <a:pt x="4162" y="2581"/>
                    </a:lnTo>
                    <a:lnTo>
                      <a:pt x="4162" y="2571"/>
                    </a:lnTo>
                    <a:lnTo>
                      <a:pt x="4105" y="2581"/>
                    </a:lnTo>
                    <a:lnTo>
                      <a:pt x="4095" y="2581"/>
                    </a:lnTo>
                    <a:lnTo>
                      <a:pt x="4029" y="2571"/>
                    </a:lnTo>
                    <a:lnTo>
                      <a:pt x="4019" y="2571"/>
                    </a:lnTo>
                    <a:lnTo>
                      <a:pt x="4019" y="2562"/>
                    </a:lnTo>
                    <a:lnTo>
                      <a:pt x="4010" y="2562"/>
                    </a:lnTo>
                    <a:lnTo>
                      <a:pt x="4010" y="2552"/>
                    </a:lnTo>
                    <a:lnTo>
                      <a:pt x="4010" y="2543"/>
                    </a:lnTo>
                    <a:lnTo>
                      <a:pt x="4010" y="2533"/>
                    </a:lnTo>
                    <a:lnTo>
                      <a:pt x="4010" y="2524"/>
                    </a:lnTo>
                    <a:lnTo>
                      <a:pt x="4000" y="2524"/>
                    </a:lnTo>
                    <a:lnTo>
                      <a:pt x="3952" y="2505"/>
                    </a:lnTo>
                    <a:lnTo>
                      <a:pt x="3943" y="2505"/>
                    </a:lnTo>
                    <a:lnTo>
                      <a:pt x="3934" y="2514"/>
                    </a:lnTo>
                    <a:lnTo>
                      <a:pt x="3924" y="2514"/>
                    </a:lnTo>
                    <a:lnTo>
                      <a:pt x="3895" y="2505"/>
                    </a:lnTo>
                    <a:lnTo>
                      <a:pt x="3895" y="2514"/>
                    </a:lnTo>
                    <a:lnTo>
                      <a:pt x="3886" y="2514"/>
                    </a:lnTo>
                    <a:lnTo>
                      <a:pt x="3848" y="2543"/>
                    </a:lnTo>
                    <a:lnTo>
                      <a:pt x="3838" y="2543"/>
                    </a:lnTo>
                    <a:lnTo>
                      <a:pt x="3781" y="2533"/>
                    </a:lnTo>
                    <a:lnTo>
                      <a:pt x="3714" y="2524"/>
                    </a:lnTo>
                    <a:lnTo>
                      <a:pt x="3686" y="2533"/>
                    </a:lnTo>
                    <a:lnTo>
                      <a:pt x="3676" y="2514"/>
                    </a:lnTo>
                    <a:lnTo>
                      <a:pt x="3667" y="2514"/>
                    </a:lnTo>
                    <a:lnTo>
                      <a:pt x="3667" y="2505"/>
                    </a:lnTo>
                    <a:lnTo>
                      <a:pt x="3667" y="2495"/>
                    </a:lnTo>
                    <a:lnTo>
                      <a:pt x="3676" y="2486"/>
                    </a:lnTo>
                    <a:lnTo>
                      <a:pt x="3676" y="2476"/>
                    </a:lnTo>
                    <a:lnTo>
                      <a:pt x="3667" y="2476"/>
                    </a:lnTo>
                    <a:lnTo>
                      <a:pt x="3657" y="2467"/>
                    </a:lnTo>
                    <a:lnTo>
                      <a:pt x="3648" y="2467"/>
                    </a:lnTo>
                    <a:lnTo>
                      <a:pt x="3638" y="2467"/>
                    </a:lnTo>
                    <a:lnTo>
                      <a:pt x="3629" y="2467"/>
                    </a:lnTo>
                    <a:lnTo>
                      <a:pt x="3619" y="2467"/>
                    </a:lnTo>
                    <a:lnTo>
                      <a:pt x="3610" y="2467"/>
                    </a:lnTo>
                    <a:lnTo>
                      <a:pt x="3600" y="2476"/>
                    </a:lnTo>
                    <a:lnTo>
                      <a:pt x="3581" y="2476"/>
                    </a:lnTo>
                    <a:lnTo>
                      <a:pt x="3571" y="2476"/>
                    </a:lnTo>
                    <a:lnTo>
                      <a:pt x="3562" y="2457"/>
                    </a:lnTo>
                    <a:lnTo>
                      <a:pt x="3553" y="2457"/>
                    </a:lnTo>
                    <a:lnTo>
                      <a:pt x="3515" y="2476"/>
                    </a:lnTo>
                    <a:lnTo>
                      <a:pt x="3457" y="2457"/>
                    </a:lnTo>
                    <a:lnTo>
                      <a:pt x="3448" y="2457"/>
                    </a:lnTo>
                    <a:lnTo>
                      <a:pt x="3438" y="2457"/>
                    </a:lnTo>
                    <a:lnTo>
                      <a:pt x="3410" y="2476"/>
                    </a:lnTo>
                    <a:lnTo>
                      <a:pt x="3400" y="2476"/>
                    </a:lnTo>
                    <a:lnTo>
                      <a:pt x="3390" y="2467"/>
                    </a:lnTo>
                    <a:lnTo>
                      <a:pt x="3390" y="2457"/>
                    </a:lnTo>
                    <a:lnTo>
                      <a:pt x="3381" y="2448"/>
                    </a:lnTo>
                    <a:lnTo>
                      <a:pt x="3372" y="2438"/>
                    </a:lnTo>
                    <a:lnTo>
                      <a:pt x="3343" y="2438"/>
                    </a:lnTo>
                    <a:lnTo>
                      <a:pt x="3314" y="2438"/>
                    </a:lnTo>
                    <a:lnTo>
                      <a:pt x="3305" y="2438"/>
                    </a:lnTo>
                    <a:lnTo>
                      <a:pt x="3295" y="2438"/>
                    </a:lnTo>
                    <a:lnTo>
                      <a:pt x="3295" y="2429"/>
                    </a:lnTo>
                    <a:lnTo>
                      <a:pt x="3286" y="2429"/>
                    </a:lnTo>
                    <a:lnTo>
                      <a:pt x="3257" y="2419"/>
                    </a:lnTo>
                    <a:lnTo>
                      <a:pt x="3248" y="2419"/>
                    </a:lnTo>
                    <a:lnTo>
                      <a:pt x="3248" y="2429"/>
                    </a:lnTo>
                    <a:lnTo>
                      <a:pt x="3248" y="2457"/>
                    </a:lnTo>
                    <a:lnTo>
                      <a:pt x="3248" y="2467"/>
                    </a:lnTo>
                    <a:lnTo>
                      <a:pt x="3238" y="2467"/>
                    </a:lnTo>
                    <a:lnTo>
                      <a:pt x="3229" y="2467"/>
                    </a:lnTo>
                    <a:lnTo>
                      <a:pt x="3219" y="2467"/>
                    </a:lnTo>
                    <a:lnTo>
                      <a:pt x="3219" y="2476"/>
                    </a:lnTo>
                    <a:lnTo>
                      <a:pt x="3219" y="2495"/>
                    </a:lnTo>
                    <a:lnTo>
                      <a:pt x="3219" y="2505"/>
                    </a:lnTo>
                    <a:lnTo>
                      <a:pt x="3229" y="2505"/>
                    </a:lnTo>
                    <a:lnTo>
                      <a:pt x="3229" y="2514"/>
                    </a:lnTo>
                    <a:lnTo>
                      <a:pt x="3229" y="2524"/>
                    </a:lnTo>
                    <a:lnTo>
                      <a:pt x="3229" y="2533"/>
                    </a:lnTo>
                    <a:lnTo>
                      <a:pt x="3229" y="2543"/>
                    </a:lnTo>
                    <a:lnTo>
                      <a:pt x="3219" y="2543"/>
                    </a:lnTo>
                    <a:lnTo>
                      <a:pt x="3200" y="2562"/>
                    </a:lnTo>
                    <a:lnTo>
                      <a:pt x="3191" y="2562"/>
                    </a:lnTo>
                    <a:lnTo>
                      <a:pt x="3181" y="2562"/>
                    </a:lnTo>
                    <a:lnTo>
                      <a:pt x="3172" y="2571"/>
                    </a:lnTo>
                    <a:lnTo>
                      <a:pt x="3172" y="2600"/>
                    </a:lnTo>
                    <a:lnTo>
                      <a:pt x="3162" y="2609"/>
                    </a:lnTo>
                    <a:lnTo>
                      <a:pt x="3172" y="2619"/>
                    </a:lnTo>
                    <a:lnTo>
                      <a:pt x="3181" y="2619"/>
                    </a:lnTo>
                    <a:lnTo>
                      <a:pt x="3181" y="2629"/>
                    </a:lnTo>
                    <a:lnTo>
                      <a:pt x="3181" y="2638"/>
                    </a:lnTo>
                    <a:lnTo>
                      <a:pt x="3181" y="2648"/>
                    </a:lnTo>
                    <a:lnTo>
                      <a:pt x="3162" y="2676"/>
                    </a:lnTo>
                    <a:lnTo>
                      <a:pt x="3162" y="2686"/>
                    </a:lnTo>
                    <a:lnTo>
                      <a:pt x="3143" y="2705"/>
                    </a:lnTo>
                    <a:lnTo>
                      <a:pt x="3152" y="2714"/>
                    </a:lnTo>
                    <a:lnTo>
                      <a:pt x="3152" y="2724"/>
                    </a:lnTo>
                    <a:lnTo>
                      <a:pt x="3143" y="2772"/>
                    </a:lnTo>
                    <a:lnTo>
                      <a:pt x="3143" y="2838"/>
                    </a:lnTo>
                    <a:lnTo>
                      <a:pt x="3143" y="2848"/>
                    </a:lnTo>
                    <a:lnTo>
                      <a:pt x="3134" y="2848"/>
                    </a:lnTo>
                    <a:lnTo>
                      <a:pt x="3124" y="2867"/>
                    </a:lnTo>
                    <a:lnTo>
                      <a:pt x="3114" y="2876"/>
                    </a:lnTo>
                    <a:lnTo>
                      <a:pt x="3114" y="2895"/>
                    </a:lnTo>
                    <a:lnTo>
                      <a:pt x="3114" y="2905"/>
                    </a:lnTo>
                    <a:lnTo>
                      <a:pt x="3076" y="2914"/>
                    </a:lnTo>
                    <a:lnTo>
                      <a:pt x="3019" y="2914"/>
                    </a:lnTo>
                    <a:lnTo>
                      <a:pt x="2981" y="2952"/>
                    </a:lnTo>
                    <a:lnTo>
                      <a:pt x="2971" y="2952"/>
                    </a:lnTo>
                    <a:lnTo>
                      <a:pt x="2962" y="2952"/>
                    </a:lnTo>
                    <a:lnTo>
                      <a:pt x="2953" y="2962"/>
                    </a:lnTo>
                    <a:lnTo>
                      <a:pt x="2943" y="2990"/>
                    </a:lnTo>
                    <a:lnTo>
                      <a:pt x="2943" y="3000"/>
                    </a:lnTo>
                    <a:lnTo>
                      <a:pt x="2933" y="3010"/>
                    </a:lnTo>
                    <a:lnTo>
                      <a:pt x="2905" y="3019"/>
                    </a:lnTo>
                    <a:lnTo>
                      <a:pt x="2895" y="3019"/>
                    </a:lnTo>
                    <a:lnTo>
                      <a:pt x="2895" y="3028"/>
                    </a:lnTo>
                    <a:lnTo>
                      <a:pt x="2905" y="3086"/>
                    </a:lnTo>
                    <a:lnTo>
                      <a:pt x="2905" y="3095"/>
                    </a:lnTo>
                    <a:lnTo>
                      <a:pt x="2905" y="3105"/>
                    </a:lnTo>
                    <a:lnTo>
                      <a:pt x="2895" y="3114"/>
                    </a:lnTo>
                    <a:lnTo>
                      <a:pt x="2829" y="3181"/>
                    </a:lnTo>
                    <a:lnTo>
                      <a:pt x="2791" y="3209"/>
                    </a:lnTo>
                    <a:lnTo>
                      <a:pt x="2781" y="3219"/>
                    </a:lnTo>
                    <a:lnTo>
                      <a:pt x="2781" y="3229"/>
                    </a:lnTo>
                    <a:lnTo>
                      <a:pt x="2771" y="3219"/>
                    </a:lnTo>
                    <a:lnTo>
                      <a:pt x="2762" y="3209"/>
                    </a:lnTo>
                    <a:lnTo>
                      <a:pt x="2753" y="3200"/>
                    </a:lnTo>
                    <a:lnTo>
                      <a:pt x="2733" y="3209"/>
                    </a:lnTo>
                    <a:lnTo>
                      <a:pt x="2724" y="3200"/>
                    </a:lnTo>
                    <a:lnTo>
                      <a:pt x="2724" y="3191"/>
                    </a:lnTo>
                    <a:lnTo>
                      <a:pt x="2714" y="3191"/>
                    </a:lnTo>
                    <a:lnTo>
                      <a:pt x="2705" y="3181"/>
                    </a:lnTo>
                    <a:lnTo>
                      <a:pt x="2610" y="3171"/>
                    </a:lnTo>
                    <a:lnTo>
                      <a:pt x="2590" y="3181"/>
                    </a:lnTo>
                    <a:lnTo>
                      <a:pt x="2581" y="3171"/>
                    </a:lnTo>
                    <a:lnTo>
                      <a:pt x="2572" y="3171"/>
                    </a:lnTo>
                    <a:lnTo>
                      <a:pt x="2572" y="3162"/>
                    </a:lnTo>
                    <a:lnTo>
                      <a:pt x="2562" y="3153"/>
                    </a:lnTo>
                    <a:lnTo>
                      <a:pt x="2552" y="3143"/>
                    </a:lnTo>
                    <a:lnTo>
                      <a:pt x="2543" y="3143"/>
                    </a:lnTo>
                    <a:lnTo>
                      <a:pt x="2533" y="3133"/>
                    </a:lnTo>
                    <a:lnTo>
                      <a:pt x="2524" y="3143"/>
                    </a:lnTo>
                    <a:lnTo>
                      <a:pt x="2514" y="3143"/>
                    </a:lnTo>
                    <a:lnTo>
                      <a:pt x="2514" y="3133"/>
                    </a:lnTo>
                    <a:lnTo>
                      <a:pt x="2505" y="3133"/>
                    </a:lnTo>
                    <a:lnTo>
                      <a:pt x="2495" y="3124"/>
                    </a:lnTo>
                    <a:lnTo>
                      <a:pt x="2486" y="3114"/>
                    </a:lnTo>
                    <a:lnTo>
                      <a:pt x="2467" y="3133"/>
                    </a:lnTo>
                    <a:lnTo>
                      <a:pt x="2457" y="3133"/>
                    </a:lnTo>
                    <a:lnTo>
                      <a:pt x="2448" y="3124"/>
                    </a:lnTo>
                    <a:lnTo>
                      <a:pt x="2372" y="3095"/>
                    </a:lnTo>
                    <a:lnTo>
                      <a:pt x="2381" y="3086"/>
                    </a:lnTo>
                    <a:lnTo>
                      <a:pt x="2391" y="3067"/>
                    </a:lnTo>
                    <a:lnTo>
                      <a:pt x="2362" y="3048"/>
                    </a:lnTo>
                    <a:lnTo>
                      <a:pt x="2362" y="3038"/>
                    </a:lnTo>
                    <a:lnTo>
                      <a:pt x="2362" y="3028"/>
                    </a:lnTo>
                    <a:lnTo>
                      <a:pt x="2372" y="3028"/>
                    </a:lnTo>
                    <a:lnTo>
                      <a:pt x="2372" y="3010"/>
                    </a:lnTo>
                    <a:lnTo>
                      <a:pt x="2372" y="3000"/>
                    </a:lnTo>
                    <a:lnTo>
                      <a:pt x="2362" y="2990"/>
                    </a:lnTo>
                    <a:lnTo>
                      <a:pt x="2362" y="2981"/>
                    </a:lnTo>
                    <a:lnTo>
                      <a:pt x="2352" y="2981"/>
                    </a:lnTo>
                    <a:lnTo>
                      <a:pt x="2314" y="3000"/>
                    </a:lnTo>
                    <a:lnTo>
                      <a:pt x="2305" y="3000"/>
                    </a:lnTo>
                    <a:lnTo>
                      <a:pt x="2286" y="2971"/>
                    </a:lnTo>
                    <a:lnTo>
                      <a:pt x="2276" y="2952"/>
                    </a:lnTo>
                    <a:lnTo>
                      <a:pt x="2276" y="2943"/>
                    </a:lnTo>
                    <a:lnTo>
                      <a:pt x="2276" y="2924"/>
                    </a:lnTo>
                    <a:lnTo>
                      <a:pt x="2276" y="2914"/>
                    </a:lnTo>
                    <a:lnTo>
                      <a:pt x="2267" y="2905"/>
                    </a:lnTo>
                    <a:lnTo>
                      <a:pt x="2267" y="2895"/>
                    </a:lnTo>
                    <a:lnTo>
                      <a:pt x="2257" y="2886"/>
                    </a:lnTo>
                    <a:lnTo>
                      <a:pt x="2238" y="2857"/>
                    </a:lnTo>
                    <a:lnTo>
                      <a:pt x="2229" y="2838"/>
                    </a:lnTo>
                    <a:lnTo>
                      <a:pt x="2219" y="2829"/>
                    </a:lnTo>
                    <a:lnTo>
                      <a:pt x="2209" y="2810"/>
                    </a:lnTo>
                    <a:lnTo>
                      <a:pt x="2209" y="2800"/>
                    </a:lnTo>
                    <a:lnTo>
                      <a:pt x="2200" y="2800"/>
                    </a:lnTo>
                    <a:lnTo>
                      <a:pt x="2191" y="2800"/>
                    </a:lnTo>
                    <a:lnTo>
                      <a:pt x="2181" y="2800"/>
                    </a:lnTo>
                    <a:lnTo>
                      <a:pt x="2181" y="2790"/>
                    </a:lnTo>
                    <a:lnTo>
                      <a:pt x="2162" y="2762"/>
                    </a:lnTo>
                    <a:lnTo>
                      <a:pt x="2124" y="2733"/>
                    </a:lnTo>
                    <a:lnTo>
                      <a:pt x="2114" y="2714"/>
                    </a:lnTo>
                    <a:lnTo>
                      <a:pt x="2105" y="2714"/>
                    </a:lnTo>
                    <a:lnTo>
                      <a:pt x="2086" y="2705"/>
                    </a:lnTo>
                    <a:lnTo>
                      <a:pt x="2086" y="2695"/>
                    </a:lnTo>
                    <a:lnTo>
                      <a:pt x="2076" y="2676"/>
                    </a:lnTo>
                    <a:lnTo>
                      <a:pt x="2067" y="2648"/>
                    </a:lnTo>
                    <a:lnTo>
                      <a:pt x="2057" y="2648"/>
                    </a:lnTo>
                    <a:lnTo>
                      <a:pt x="2048" y="2657"/>
                    </a:lnTo>
                    <a:lnTo>
                      <a:pt x="2029" y="2676"/>
                    </a:lnTo>
                    <a:lnTo>
                      <a:pt x="2019" y="2676"/>
                    </a:lnTo>
                    <a:lnTo>
                      <a:pt x="1991" y="2657"/>
                    </a:lnTo>
                    <a:lnTo>
                      <a:pt x="1905" y="2657"/>
                    </a:lnTo>
                    <a:lnTo>
                      <a:pt x="1886" y="2657"/>
                    </a:lnTo>
                    <a:lnTo>
                      <a:pt x="1876" y="2648"/>
                    </a:lnTo>
                    <a:lnTo>
                      <a:pt x="1876" y="2638"/>
                    </a:lnTo>
                    <a:lnTo>
                      <a:pt x="1867" y="2638"/>
                    </a:lnTo>
                    <a:lnTo>
                      <a:pt x="1867" y="2629"/>
                    </a:lnTo>
                    <a:lnTo>
                      <a:pt x="1867" y="2619"/>
                    </a:lnTo>
                    <a:lnTo>
                      <a:pt x="1762" y="2600"/>
                    </a:lnTo>
                    <a:lnTo>
                      <a:pt x="1752" y="2600"/>
                    </a:lnTo>
                    <a:lnTo>
                      <a:pt x="1752" y="2591"/>
                    </a:lnTo>
                    <a:lnTo>
                      <a:pt x="1752" y="2581"/>
                    </a:lnTo>
                    <a:lnTo>
                      <a:pt x="1752" y="2571"/>
                    </a:lnTo>
                    <a:lnTo>
                      <a:pt x="1743" y="2571"/>
                    </a:lnTo>
                    <a:lnTo>
                      <a:pt x="1705" y="2562"/>
                    </a:lnTo>
                    <a:lnTo>
                      <a:pt x="1667" y="2571"/>
                    </a:lnTo>
                    <a:lnTo>
                      <a:pt x="1657" y="2581"/>
                    </a:lnTo>
                    <a:lnTo>
                      <a:pt x="1657" y="2591"/>
                    </a:lnTo>
                    <a:lnTo>
                      <a:pt x="1686" y="2629"/>
                    </a:lnTo>
                    <a:lnTo>
                      <a:pt x="1695" y="2629"/>
                    </a:lnTo>
                    <a:lnTo>
                      <a:pt x="1695" y="2638"/>
                    </a:lnTo>
                    <a:lnTo>
                      <a:pt x="1590" y="2686"/>
                    </a:lnTo>
                    <a:lnTo>
                      <a:pt x="1552" y="2705"/>
                    </a:lnTo>
                    <a:lnTo>
                      <a:pt x="1543" y="2695"/>
                    </a:lnTo>
                    <a:lnTo>
                      <a:pt x="1533" y="2705"/>
                    </a:lnTo>
                    <a:lnTo>
                      <a:pt x="1486" y="2790"/>
                    </a:lnTo>
                    <a:lnTo>
                      <a:pt x="1486" y="2800"/>
                    </a:lnTo>
                    <a:lnTo>
                      <a:pt x="1476" y="2800"/>
                    </a:lnTo>
                    <a:lnTo>
                      <a:pt x="1467" y="2810"/>
                    </a:lnTo>
                    <a:lnTo>
                      <a:pt x="1448" y="2810"/>
                    </a:lnTo>
                    <a:lnTo>
                      <a:pt x="1381" y="2819"/>
                    </a:lnTo>
                    <a:lnTo>
                      <a:pt x="1352" y="2810"/>
                    </a:lnTo>
                    <a:lnTo>
                      <a:pt x="1333" y="2829"/>
                    </a:lnTo>
                    <a:lnTo>
                      <a:pt x="1314" y="2848"/>
                    </a:lnTo>
                    <a:lnTo>
                      <a:pt x="1248" y="2867"/>
                    </a:lnTo>
                    <a:lnTo>
                      <a:pt x="1200" y="2895"/>
                    </a:lnTo>
                    <a:lnTo>
                      <a:pt x="1191" y="2876"/>
                    </a:lnTo>
                    <a:lnTo>
                      <a:pt x="1181" y="2876"/>
                    </a:lnTo>
                    <a:lnTo>
                      <a:pt x="1153" y="2886"/>
                    </a:lnTo>
                    <a:lnTo>
                      <a:pt x="1143" y="2886"/>
                    </a:lnTo>
                    <a:lnTo>
                      <a:pt x="1143" y="2895"/>
                    </a:lnTo>
                    <a:lnTo>
                      <a:pt x="1133" y="2962"/>
                    </a:lnTo>
                    <a:lnTo>
                      <a:pt x="1133" y="2971"/>
                    </a:lnTo>
                    <a:lnTo>
                      <a:pt x="1124" y="2981"/>
                    </a:lnTo>
                    <a:lnTo>
                      <a:pt x="1048" y="3000"/>
                    </a:lnTo>
                    <a:lnTo>
                      <a:pt x="1038" y="2990"/>
                    </a:lnTo>
                    <a:lnTo>
                      <a:pt x="1019" y="2981"/>
                    </a:lnTo>
                    <a:lnTo>
                      <a:pt x="990" y="2981"/>
                    </a:lnTo>
                    <a:lnTo>
                      <a:pt x="962" y="2971"/>
                    </a:lnTo>
                    <a:lnTo>
                      <a:pt x="952" y="2962"/>
                    </a:lnTo>
                    <a:lnTo>
                      <a:pt x="914" y="2943"/>
                    </a:lnTo>
                    <a:lnTo>
                      <a:pt x="905" y="2933"/>
                    </a:lnTo>
                    <a:lnTo>
                      <a:pt x="876" y="2848"/>
                    </a:lnTo>
                    <a:lnTo>
                      <a:pt x="876" y="2838"/>
                    </a:lnTo>
                    <a:lnTo>
                      <a:pt x="857" y="2733"/>
                    </a:lnTo>
                    <a:lnTo>
                      <a:pt x="857" y="2724"/>
                    </a:lnTo>
                    <a:lnTo>
                      <a:pt x="857" y="2714"/>
                    </a:lnTo>
                    <a:lnTo>
                      <a:pt x="848" y="2714"/>
                    </a:lnTo>
                    <a:lnTo>
                      <a:pt x="838" y="2705"/>
                    </a:lnTo>
                    <a:lnTo>
                      <a:pt x="838" y="2695"/>
                    </a:lnTo>
                    <a:lnTo>
                      <a:pt x="838" y="2676"/>
                    </a:lnTo>
                    <a:lnTo>
                      <a:pt x="838" y="2667"/>
                    </a:lnTo>
                    <a:lnTo>
                      <a:pt x="829" y="2667"/>
                    </a:lnTo>
                    <a:lnTo>
                      <a:pt x="705" y="2609"/>
                    </a:lnTo>
                    <a:lnTo>
                      <a:pt x="667" y="2609"/>
                    </a:lnTo>
                    <a:lnTo>
                      <a:pt x="648" y="2609"/>
                    </a:lnTo>
                    <a:lnTo>
                      <a:pt x="638" y="2600"/>
                    </a:lnTo>
                    <a:lnTo>
                      <a:pt x="619" y="2571"/>
                    </a:lnTo>
                    <a:lnTo>
                      <a:pt x="609" y="2571"/>
                    </a:lnTo>
                    <a:lnTo>
                      <a:pt x="609" y="2562"/>
                    </a:lnTo>
                    <a:lnTo>
                      <a:pt x="619" y="2486"/>
                    </a:lnTo>
                    <a:lnTo>
                      <a:pt x="629" y="2457"/>
                    </a:lnTo>
                    <a:lnTo>
                      <a:pt x="629" y="2448"/>
                    </a:lnTo>
                    <a:lnTo>
                      <a:pt x="629" y="2400"/>
                    </a:lnTo>
                    <a:lnTo>
                      <a:pt x="629" y="2362"/>
                    </a:lnTo>
                    <a:lnTo>
                      <a:pt x="619" y="2343"/>
                    </a:lnTo>
                    <a:lnTo>
                      <a:pt x="619" y="2333"/>
                    </a:lnTo>
                    <a:lnTo>
                      <a:pt x="629" y="2324"/>
                    </a:lnTo>
                    <a:lnTo>
                      <a:pt x="629" y="2314"/>
                    </a:lnTo>
                    <a:lnTo>
                      <a:pt x="629" y="2305"/>
                    </a:lnTo>
                    <a:lnTo>
                      <a:pt x="619" y="2305"/>
                    </a:lnTo>
                    <a:lnTo>
                      <a:pt x="619" y="2295"/>
                    </a:lnTo>
                    <a:lnTo>
                      <a:pt x="591" y="2295"/>
                    </a:lnTo>
                    <a:lnTo>
                      <a:pt x="581" y="2286"/>
                    </a:lnTo>
                    <a:lnTo>
                      <a:pt x="562" y="2267"/>
                    </a:lnTo>
                    <a:lnTo>
                      <a:pt x="552" y="2257"/>
                    </a:lnTo>
                    <a:lnTo>
                      <a:pt x="552" y="2248"/>
                    </a:lnTo>
                    <a:lnTo>
                      <a:pt x="562" y="2238"/>
                    </a:lnTo>
                    <a:lnTo>
                      <a:pt x="562" y="2228"/>
                    </a:lnTo>
                    <a:lnTo>
                      <a:pt x="552" y="2190"/>
                    </a:lnTo>
                    <a:lnTo>
                      <a:pt x="552" y="2181"/>
                    </a:lnTo>
                    <a:lnTo>
                      <a:pt x="552" y="2162"/>
                    </a:lnTo>
                    <a:lnTo>
                      <a:pt x="524" y="2095"/>
                    </a:lnTo>
                    <a:lnTo>
                      <a:pt x="524" y="2086"/>
                    </a:lnTo>
                    <a:lnTo>
                      <a:pt x="524" y="2076"/>
                    </a:lnTo>
                    <a:lnTo>
                      <a:pt x="524" y="2067"/>
                    </a:lnTo>
                    <a:lnTo>
                      <a:pt x="524" y="2038"/>
                    </a:lnTo>
                    <a:lnTo>
                      <a:pt x="514" y="1990"/>
                    </a:lnTo>
                    <a:lnTo>
                      <a:pt x="524" y="1981"/>
                    </a:lnTo>
                    <a:lnTo>
                      <a:pt x="524" y="1972"/>
                    </a:lnTo>
                    <a:lnTo>
                      <a:pt x="533" y="1962"/>
                    </a:lnTo>
                    <a:lnTo>
                      <a:pt x="543" y="1952"/>
                    </a:lnTo>
                    <a:lnTo>
                      <a:pt x="552" y="1943"/>
                    </a:lnTo>
                    <a:lnTo>
                      <a:pt x="524" y="1847"/>
                    </a:lnTo>
                    <a:lnTo>
                      <a:pt x="495" y="1809"/>
                    </a:lnTo>
                    <a:lnTo>
                      <a:pt x="409" y="1752"/>
                    </a:lnTo>
                    <a:lnTo>
                      <a:pt x="409" y="1743"/>
                    </a:lnTo>
                    <a:lnTo>
                      <a:pt x="400" y="1733"/>
                    </a:lnTo>
                    <a:lnTo>
                      <a:pt x="286" y="1609"/>
                    </a:lnTo>
                    <a:lnTo>
                      <a:pt x="276" y="1600"/>
                    </a:lnTo>
                    <a:lnTo>
                      <a:pt x="257" y="1591"/>
                    </a:lnTo>
                    <a:lnTo>
                      <a:pt x="219" y="1581"/>
                    </a:lnTo>
                    <a:lnTo>
                      <a:pt x="200" y="1571"/>
                    </a:lnTo>
                    <a:lnTo>
                      <a:pt x="162" y="1552"/>
                    </a:lnTo>
                    <a:lnTo>
                      <a:pt x="86" y="1543"/>
                    </a:lnTo>
                    <a:lnTo>
                      <a:pt x="76" y="1533"/>
                    </a:lnTo>
                    <a:lnTo>
                      <a:pt x="76" y="1514"/>
                    </a:lnTo>
                    <a:lnTo>
                      <a:pt x="86" y="1495"/>
                    </a:lnTo>
                    <a:lnTo>
                      <a:pt x="86" y="1486"/>
                    </a:lnTo>
                    <a:lnTo>
                      <a:pt x="86" y="1476"/>
                    </a:lnTo>
                    <a:lnTo>
                      <a:pt x="57" y="1448"/>
                    </a:lnTo>
                    <a:lnTo>
                      <a:pt x="48" y="1438"/>
                    </a:lnTo>
                    <a:lnTo>
                      <a:pt x="48" y="1448"/>
                    </a:lnTo>
                    <a:lnTo>
                      <a:pt x="38" y="1448"/>
                    </a:lnTo>
                    <a:lnTo>
                      <a:pt x="29" y="1448"/>
                    </a:lnTo>
                    <a:lnTo>
                      <a:pt x="29" y="1438"/>
                    </a:lnTo>
                    <a:lnTo>
                      <a:pt x="19" y="1438"/>
                    </a:lnTo>
                    <a:lnTo>
                      <a:pt x="19" y="1428"/>
                    </a:lnTo>
                    <a:lnTo>
                      <a:pt x="10" y="1428"/>
                    </a:lnTo>
                    <a:lnTo>
                      <a:pt x="10" y="1419"/>
                    </a:lnTo>
                    <a:lnTo>
                      <a:pt x="0" y="1400"/>
                    </a:lnTo>
                    <a:lnTo>
                      <a:pt x="0" y="1381"/>
                    </a:lnTo>
                    <a:lnTo>
                      <a:pt x="0" y="1362"/>
                    </a:lnTo>
                    <a:lnTo>
                      <a:pt x="0" y="1352"/>
                    </a:lnTo>
                    <a:lnTo>
                      <a:pt x="10" y="1352"/>
                    </a:lnTo>
                    <a:lnTo>
                      <a:pt x="29" y="1314"/>
                    </a:lnTo>
                    <a:lnTo>
                      <a:pt x="38" y="1305"/>
                    </a:lnTo>
                    <a:lnTo>
                      <a:pt x="38" y="1295"/>
                    </a:lnTo>
                    <a:lnTo>
                      <a:pt x="38" y="1286"/>
                    </a:lnTo>
                    <a:lnTo>
                      <a:pt x="48" y="1286"/>
                    </a:lnTo>
                    <a:lnTo>
                      <a:pt x="57" y="1286"/>
                    </a:lnTo>
                    <a:lnTo>
                      <a:pt x="57" y="1276"/>
                    </a:lnTo>
                    <a:lnTo>
                      <a:pt x="67" y="1267"/>
                    </a:lnTo>
                    <a:lnTo>
                      <a:pt x="67" y="1257"/>
                    </a:lnTo>
                    <a:lnTo>
                      <a:pt x="67" y="1248"/>
                    </a:lnTo>
                    <a:lnTo>
                      <a:pt x="76" y="1238"/>
                    </a:lnTo>
                    <a:lnTo>
                      <a:pt x="76" y="1228"/>
                    </a:lnTo>
                    <a:lnTo>
                      <a:pt x="86" y="1219"/>
                    </a:lnTo>
                    <a:lnTo>
                      <a:pt x="86" y="1210"/>
                    </a:lnTo>
                    <a:lnTo>
                      <a:pt x="67" y="1200"/>
                    </a:lnTo>
                    <a:lnTo>
                      <a:pt x="57" y="1190"/>
                    </a:lnTo>
                    <a:lnTo>
                      <a:pt x="57" y="1172"/>
                    </a:lnTo>
                    <a:lnTo>
                      <a:pt x="57" y="1162"/>
                    </a:lnTo>
                    <a:lnTo>
                      <a:pt x="57" y="1152"/>
                    </a:lnTo>
                    <a:lnTo>
                      <a:pt x="57" y="1143"/>
                    </a:lnTo>
                    <a:lnTo>
                      <a:pt x="57" y="1133"/>
                    </a:lnTo>
                    <a:lnTo>
                      <a:pt x="57" y="1124"/>
                    </a:lnTo>
                    <a:lnTo>
                      <a:pt x="57" y="1114"/>
                    </a:lnTo>
                    <a:lnTo>
                      <a:pt x="67" y="1114"/>
                    </a:lnTo>
                    <a:lnTo>
                      <a:pt x="76" y="1105"/>
                    </a:lnTo>
                    <a:lnTo>
                      <a:pt x="76" y="1095"/>
                    </a:lnTo>
                    <a:lnTo>
                      <a:pt x="76" y="1086"/>
                    </a:lnTo>
                    <a:lnTo>
                      <a:pt x="86" y="1076"/>
                    </a:lnTo>
                    <a:lnTo>
                      <a:pt x="86" y="1067"/>
                    </a:lnTo>
                    <a:lnTo>
                      <a:pt x="86" y="1057"/>
                    </a:lnTo>
                    <a:lnTo>
                      <a:pt x="86" y="1038"/>
                    </a:lnTo>
                    <a:lnTo>
                      <a:pt x="67" y="1029"/>
                    </a:lnTo>
                    <a:lnTo>
                      <a:pt x="67" y="1019"/>
                    </a:lnTo>
                    <a:lnTo>
                      <a:pt x="57" y="1019"/>
                    </a:lnTo>
                    <a:lnTo>
                      <a:pt x="57" y="1000"/>
                    </a:lnTo>
                    <a:lnTo>
                      <a:pt x="57" y="990"/>
                    </a:lnTo>
                    <a:lnTo>
                      <a:pt x="57" y="981"/>
                    </a:lnTo>
                    <a:lnTo>
                      <a:pt x="57" y="971"/>
                    </a:lnTo>
                    <a:lnTo>
                      <a:pt x="67" y="971"/>
                    </a:lnTo>
                    <a:lnTo>
                      <a:pt x="76" y="962"/>
                    </a:lnTo>
                    <a:lnTo>
                      <a:pt x="76" y="952"/>
                    </a:lnTo>
                    <a:lnTo>
                      <a:pt x="76" y="943"/>
                    </a:lnTo>
                    <a:lnTo>
                      <a:pt x="76" y="933"/>
                    </a:lnTo>
                    <a:lnTo>
                      <a:pt x="76" y="924"/>
                    </a:lnTo>
                    <a:lnTo>
                      <a:pt x="86" y="924"/>
                    </a:lnTo>
                    <a:lnTo>
                      <a:pt x="86" y="914"/>
                    </a:lnTo>
                    <a:lnTo>
                      <a:pt x="95" y="905"/>
                    </a:lnTo>
                    <a:lnTo>
                      <a:pt x="105" y="895"/>
                    </a:lnTo>
                    <a:lnTo>
                      <a:pt x="105" y="886"/>
                    </a:lnTo>
                    <a:lnTo>
                      <a:pt x="95" y="886"/>
                    </a:lnTo>
                    <a:lnTo>
                      <a:pt x="95" y="876"/>
                    </a:lnTo>
                    <a:lnTo>
                      <a:pt x="95" y="867"/>
                    </a:lnTo>
                    <a:lnTo>
                      <a:pt x="105" y="867"/>
                    </a:lnTo>
                    <a:lnTo>
                      <a:pt x="114" y="867"/>
                    </a:lnTo>
                    <a:lnTo>
                      <a:pt x="114" y="857"/>
                    </a:lnTo>
                    <a:lnTo>
                      <a:pt x="105" y="857"/>
                    </a:lnTo>
                    <a:lnTo>
                      <a:pt x="105" y="848"/>
                    </a:lnTo>
                    <a:lnTo>
                      <a:pt x="114" y="848"/>
                    </a:lnTo>
                    <a:lnTo>
                      <a:pt x="133" y="819"/>
                    </a:lnTo>
                    <a:lnTo>
                      <a:pt x="143" y="809"/>
                    </a:lnTo>
                    <a:lnTo>
                      <a:pt x="162" y="771"/>
                    </a:lnTo>
                    <a:lnTo>
                      <a:pt x="162" y="762"/>
                    </a:lnTo>
                    <a:lnTo>
                      <a:pt x="181" y="714"/>
                    </a:lnTo>
                    <a:lnTo>
                      <a:pt x="181" y="705"/>
                    </a:lnTo>
                    <a:lnTo>
                      <a:pt x="190" y="695"/>
                    </a:lnTo>
                    <a:lnTo>
                      <a:pt x="190" y="686"/>
                    </a:lnTo>
                    <a:lnTo>
                      <a:pt x="200" y="686"/>
                    </a:lnTo>
                    <a:lnTo>
                      <a:pt x="200" y="676"/>
                    </a:lnTo>
                    <a:lnTo>
                      <a:pt x="200" y="667"/>
                    </a:lnTo>
                    <a:lnTo>
                      <a:pt x="200" y="657"/>
                    </a:lnTo>
                    <a:lnTo>
                      <a:pt x="200" y="648"/>
                    </a:lnTo>
                    <a:lnTo>
                      <a:pt x="210" y="648"/>
                    </a:lnTo>
                    <a:lnTo>
                      <a:pt x="248" y="628"/>
                    </a:lnTo>
                    <a:lnTo>
                      <a:pt x="248" y="619"/>
                    </a:lnTo>
                    <a:lnTo>
                      <a:pt x="257" y="610"/>
                    </a:lnTo>
                    <a:lnTo>
                      <a:pt x="267" y="600"/>
                    </a:lnTo>
                    <a:lnTo>
                      <a:pt x="267" y="590"/>
                    </a:lnTo>
                    <a:lnTo>
                      <a:pt x="276" y="571"/>
                    </a:lnTo>
                    <a:lnTo>
                      <a:pt x="276" y="562"/>
                    </a:lnTo>
                    <a:lnTo>
                      <a:pt x="267" y="571"/>
                    </a:lnTo>
                    <a:lnTo>
                      <a:pt x="257" y="562"/>
                    </a:lnTo>
                    <a:lnTo>
                      <a:pt x="238" y="524"/>
                    </a:lnTo>
                    <a:lnTo>
                      <a:pt x="238" y="514"/>
                    </a:lnTo>
                    <a:lnTo>
                      <a:pt x="238" y="505"/>
                    </a:lnTo>
                    <a:lnTo>
                      <a:pt x="238" y="495"/>
                    </a:lnTo>
                    <a:lnTo>
                      <a:pt x="248" y="495"/>
                    </a:lnTo>
                    <a:lnTo>
                      <a:pt x="248" y="486"/>
                    </a:lnTo>
                    <a:lnTo>
                      <a:pt x="257" y="486"/>
                    </a:lnTo>
                    <a:lnTo>
                      <a:pt x="257" y="476"/>
                    </a:lnTo>
                    <a:lnTo>
                      <a:pt x="257" y="467"/>
                    </a:lnTo>
                    <a:lnTo>
                      <a:pt x="257" y="457"/>
                    </a:lnTo>
                    <a:lnTo>
                      <a:pt x="257" y="448"/>
                    </a:lnTo>
                    <a:lnTo>
                      <a:pt x="257" y="438"/>
                    </a:lnTo>
                    <a:lnTo>
                      <a:pt x="257" y="428"/>
                    </a:lnTo>
                    <a:lnTo>
                      <a:pt x="248" y="419"/>
                    </a:lnTo>
                    <a:lnTo>
                      <a:pt x="248" y="410"/>
                    </a:lnTo>
                    <a:lnTo>
                      <a:pt x="248" y="400"/>
                    </a:lnTo>
                    <a:lnTo>
                      <a:pt x="257" y="400"/>
                    </a:lnTo>
                    <a:lnTo>
                      <a:pt x="267" y="390"/>
                    </a:lnTo>
                    <a:lnTo>
                      <a:pt x="267" y="381"/>
                    </a:lnTo>
                    <a:lnTo>
                      <a:pt x="276" y="371"/>
                    </a:lnTo>
                    <a:lnTo>
                      <a:pt x="276" y="362"/>
                    </a:lnTo>
                    <a:lnTo>
                      <a:pt x="286" y="362"/>
                    </a:lnTo>
                    <a:lnTo>
                      <a:pt x="295" y="362"/>
                    </a:lnTo>
                    <a:lnTo>
                      <a:pt x="295" y="352"/>
                    </a:lnTo>
                    <a:lnTo>
                      <a:pt x="295" y="343"/>
                    </a:lnTo>
                    <a:lnTo>
                      <a:pt x="295" y="333"/>
                    </a:lnTo>
                    <a:lnTo>
                      <a:pt x="295" y="324"/>
                    </a:lnTo>
                    <a:lnTo>
                      <a:pt x="295" y="314"/>
                    </a:lnTo>
                    <a:lnTo>
                      <a:pt x="295" y="305"/>
                    </a:lnTo>
                    <a:lnTo>
                      <a:pt x="305" y="305"/>
                    </a:lnTo>
                    <a:lnTo>
                      <a:pt x="305" y="295"/>
                    </a:lnTo>
                    <a:lnTo>
                      <a:pt x="324" y="276"/>
                    </a:lnTo>
                    <a:lnTo>
                      <a:pt x="352" y="257"/>
                    </a:lnTo>
                    <a:lnTo>
                      <a:pt x="362" y="257"/>
                    </a:lnTo>
                    <a:lnTo>
                      <a:pt x="391" y="219"/>
                    </a:lnTo>
                    <a:lnTo>
                      <a:pt x="409" y="209"/>
                    </a:lnTo>
                    <a:lnTo>
                      <a:pt x="419" y="200"/>
                    </a:lnTo>
                    <a:lnTo>
                      <a:pt x="429" y="200"/>
                    </a:lnTo>
                    <a:lnTo>
                      <a:pt x="448" y="209"/>
                    </a:lnTo>
                    <a:lnTo>
                      <a:pt x="457" y="219"/>
                    </a:lnTo>
                    <a:lnTo>
                      <a:pt x="467" y="219"/>
                    </a:lnTo>
                    <a:lnTo>
                      <a:pt x="467" y="229"/>
                    </a:lnTo>
                    <a:lnTo>
                      <a:pt x="457" y="238"/>
                    </a:lnTo>
                    <a:lnTo>
                      <a:pt x="467" y="238"/>
                    </a:lnTo>
                    <a:lnTo>
                      <a:pt x="467" y="247"/>
                    </a:lnTo>
                    <a:lnTo>
                      <a:pt x="486" y="276"/>
                    </a:lnTo>
                    <a:lnTo>
                      <a:pt x="486" y="286"/>
                    </a:lnTo>
                    <a:lnTo>
                      <a:pt x="486" y="295"/>
                    </a:lnTo>
                    <a:lnTo>
                      <a:pt x="495" y="295"/>
                    </a:lnTo>
                    <a:lnTo>
                      <a:pt x="495" y="286"/>
                    </a:lnTo>
                    <a:lnTo>
                      <a:pt x="505" y="276"/>
                    </a:lnTo>
                    <a:lnTo>
                      <a:pt x="505" y="267"/>
                    </a:lnTo>
                    <a:lnTo>
                      <a:pt x="524" y="257"/>
                    </a:lnTo>
                    <a:lnTo>
                      <a:pt x="524" y="247"/>
                    </a:lnTo>
                    <a:lnTo>
                      <a:pt x="524" y="238"/>
                    </a:lnTo>
                    <a:lnTo>
                      <a:pt x="533" y="238"/>
                    </a:lnTo>
                    <a:lnTo>
                      <a:pt x="562" y="247"/>
                    </a:lnTo>
                    <a:lnTo>
                      <a:pt x="562" y="238"/>
                    </a:lnTo>
                    <a:lnTo>
                      <a:pt x="591" y="219"/>
                    </a:lnTo>
                    <a:lnTo>
                      <a:pt x="591" y="209"/>
                    </a:lnTo>
                    <a:lnTo>
                      <a:pt x="591" y="200"/>
                    </a:lnTo>
                    <a:lnTo>
                      <a:pt x="600" y="200"/>
                    </a:lnTo>
                    <a:lnTo>
                      <a:pt x="609" y="200"/>
                    </a:lnTo>
                    <a:lnTo>
                      <a:pt x="619" y="200"/>
                    </a:lnTo>
                    <a:lnTo>
                      <a:pt x="619" y="190"/>
                    </a:lnTo>
                    <a:lnTo>
                      <a:pt x="619" y="181"/>
                    </a:lnTo>
                    <a:lnTo>
                      <a:pt x="629" y="181"/>
                    </a:lnTo>
                    <a:lnTo>
                      <a:pt x="629" y="171"/>
                    </a:lnTo>
                    <a:lnTo>
                      <a:pt x="638" y="171"/>
                    </a:lnTo>
                    <a:lnTo>
                      <a:pt x="638" y="162"/>
                    </a:lnTo>
                    <a:lnTo>
                      <a:pt x="648" y="162"/>
                    </a:lnTo>
                    <a:lnTo>
                      <a:pt x="648" y="152"/>
                    </a:lnTo>
                    <a:lnTo>
                      <a:pt x="638" y="152"/>
                    </a:lnTo>
                    <a:lnTo>
                      <a:pt x="638" y="143"/>
                    </a:lnTo>
                    <a:lnTo>
                      <a:pt x="629" y="143"/>
                    </a:lnTo>
                    <a:lnTo>
                      <a:pt x="638" y="143"/>
                    </a:lnTo>
                    <a:lnTo>
                      <a:pt x="638" y="133"/>
                    </a:lnTo>
                    <a:lnTo>
                      <a:pt x="667" y="124"/>
                    </a:lnTo>
                    <a:lnTo>
                      <a:pt x="667" y="114"/>
                    </a:lnTo>
                    <a:lnTo>
                      <a:pt x="676" y="105"/>
                    </a:lnTo>
                    <a:lnTo>
                      <a:pt x="686" y="95"/>
                    </a:lnTo>
                    <a:lnTo>
                      <a:pt x="686" y="86"/>
                    </a:lnTo>
                    <a:lnTo>
                      <a:pt x="695" y="76"/>
                    </a:lnTo>
                    <a:lnTo>
                      <a:pt x="705" y="67"/>
                    </a:lnTo>
                    <a:lnTo>
                      <a:pt x="714" y="57"/>
                    </a:lnTo>
                    <a:lnTo>
                      <a:pt x="733" y="48"/>
                    </a:lnTo>
                    <a:lnTo>
                      <a:pt x="743" y="38"/>
                    </a:lnTo>
                    <a:lnTo>
                      <a:pt x="752" y="29"/>
                    </a:lnTo>
                    <a:lnTo>
                      <a:pt x="762" y="29"/>
                    </a:lnTo>
                    <a:lnTo>
                      <a:pt x="772" y="19"/>
                    </a:lnTo>
                    <a:lnTo>
                      <a:pt x="772" y="9"/>
                    </a:lnTo>
                    <a:lnTo>
                      <a:pt x="781" y="9"/>
                    </a:lnTo>
                    <a:lnTo>
                      <a:pt x="800" y="0"/>
                    </a:lnTo>
                    <a:lnTo>
                      <a:pt x="838" y="57"/>
                    </a:lnTo>
                    <a:lnTo>
                      <a:pt x="838" y="67"/>
                    </a:lnTo>
                    <a:lnTo>
                      <a:pt x="838" y="76"/>
                    </a:lnTo>
                    <a:lnTo>
                      <a:pt x="838" y="86"/>
                    </a:lnTo>
                    <a:lnTo>
                      <a:pt x="838" y="95"/>
                    </a:lnTo>
                    <a:lnTo>
                      <a:pt x="857" y="105"/>
                    </a:lnTo>
                    <a:lnTo>
                      <a:pt x="848" y="114"/>
                    </a:lnTo>
                    <a:lnTo>
                      <a:pt x="848" y="124"/>
                    </a:lnTo>
                    <a:lnTo>
                      <a:pt x="838" y="133"/>
                    </a:lnTo>
                    <a:lnTo>
                      <a:pt x="838" y="143"/>
                    </a:lnTo>
                    <a:lnTo>
                      <a:pt x="848" y="162"/>
                    </a:lnTo>
                    <a:lnTo>
                      <a:pt x="848" y="181"/>
                    </a:lnTo>
                    <a:lnTo>
                      <a:pt x="857" y="181"/>
                    </a:lnTo>
                    <a:lnTo>
                      <a:pt x="905" y="209"/>
                    </a:lnTo>
                    <a:lnTo>
                      <a:pt x="905" y="219"/>
                    </a:lnTo>
                    <a:lnTo>
                      <a:pt x="905" y="229"/>
                    </a:lnTo>
                    <a:lnTo>
                      <a:pt x="895" y="229"/>
                    </a:lnTo>
                    <a:lnTo>
                      <a:pt x="895" y="238"/>
                    </a:lnTo>
                    <a:lnTo>
                      <a:pt x="895" y="247"/>
                    </a:lnTo>
                    <a:lnTo>
                      <a:pt x="895" y="267"/>
                    </a:lnTo>
                    <a:lnTo>
                      <a:pt x="886" y="267"/>
                    </a:lnTo>
                    <a:lnTo>
                      <a:pt x="886" y="276"/>
                    </a:lnTo>
                    <a:lnTo>
                      <a:pt x="886" y="286"/>
                    </a:lnTo>
                    <a:lnTo>
                      <a:pt x="886" y="305"/>
                    </a:lnTo>
                    <a:lnTo>
                      <a:pt x="886" y="314"/>
                    </a:lnTo>
                    <a:lnTo>
                      <a:pt x="876" y="333"/>
                    </a:lnTo>
                    <a:lnTo>
                      <a:pt x="857" y="352"/>
                    </a:lnTo>
                    <a:lnTo>
                      <a:pt x="848" y="362"/>
                    </a:lnTo>
                    <a:lnTo>
                      <a:pt x="848" y="371"/>
                    </a:lnTo>
                    <a:lnTo>
                      <a:pt x="848" y="381"/>
                    </a:lnTo>
                    <a:lnTo>
                      <a:pt x="857" y="390"/>
                    </a:lnTo>
                    <a:lnTo>
                      <a:pt x="867" y="400"/>
                    </a:lnTo>
                    <a:lnTo>
                      <a:pt x="867" y="410"/>
                    </a:lnTo>
                    <a:lnTo>
                      <a:pt x="867" y="419"/>
                    </a:lnTo>
                    <a:lnTo>
                      <a:pt x="857" y="419"/>
                    </a:lnTo>
                    <a:lnTo>
                      <a:pt x="857" y="428"/>
                    </a:lnTo>
                    <a:lnTo>
                      <a:pt x="857" y="438"/>
                    </a:lnTo>
                    <a:lnTo>
                      <a:pt x="857" y="448"/>
                    </a:lnTo>
                    <a:lnTo>
                      <a:pt x="838" y="457"/>
                    </a:lnTo>
                    <a:lnTo>
                      <a:pt x="810" y="476"/>
                    </a:lnTo>
                    <a:lnTo>
                      <a:pt x="810" y="486"/>
                    </a:lnTo>
                    <a:lnTo>
                      <a:pt x="800" y="486"/>
                    </a:lnTo>
                    <a:lnTo>
                      <a:pt x="800" y="495"/>
                    </a:lnTo>
                    <a:lnTo>
                      <a:pt x="790" y="505"/>
                    </a:lnTo>
                    <a:lnTo>
                      <a:pt x="790" y="514"/>
                    </a:lnTo>
                    <a:lnTo>
                      <a:pt x="810" y="524"/>
                    </a:lnTo>
                    <a:lnTo>
                      <a:pt x="810" y="543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11" name="Freeform 54">
                <a:extLst>
                  <a:ext uri="{FF2B5EF4-FFF2-40B4-BE49-F238E27FC236}">
                    <a16:creationId xmlns:a16="http://schemas.microsoft.com/office/drawing/2014/main" id="{C6B5DD9B-1E66-5543-9EF3-508A15532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8575" y="6030913"/>
                <a:ext cx="779463" cy="661987"/>
              </a:xfrm>
              <a:custGeom>
                <a:avLst/>
                <a:gdLst>
                  <a:gd name="T0" fmla="*/ 418741 w 2163"/>
                  <a:gd name="T1" fmla="*/ 548596 h 1839"/>
                  <a:gd name="T2" fmla="*/ 514957 w 2163"/>
                  <a:gd name="T3" fmla="*/ 34197 h 1839"/>
                  <a:gd name="T4" fmla="*/ 556039 w 2163"/>
                  <a:gd name="T5" fmla="*/ 71994 h 1839"/>
                  <a:gd name="T6" fmla="*/ 583426 w 2163"/>
                  <a:gd name="T7" fmla="*/ 106191 h 1839"/>
                  <a:gd name="T8" fmla="*/ 607570 w 2163"/>
                  <a:gd name="T9" fmla="*/ 157667 h 1839"/>
                  <a:gd name="T10" fmla="*/ 628111 w 2163"/>
                  <a:gd name="T11" fmla="*/ 171346 h 1839"/>
                  <a:gd name="T12" fmla="*/ 676039 w 2163"/>
                  <a:gd name="T13" fmla="*/ 202304 h 1839"/>
                  <a:gd name="T14" fmla="*/ 703787 w 2163"/>
                  <a:gd name="T15" fmla="*/ 215983 h 1839"/>
                  <a:gd name="T16" fmla="*/ 761805 w 2163"/>
                  <a:gd name="T17" fmla="*/ 232901 h 1839"/>
                  <a:gd name="T18" fmla="*/ 758562 w 2163"/>
                  <a:gd name="T19" fmla="*/ 260619 h 1839"/>
                  <a:gd name="T20" fmla="*/ 734418 w 2163"/>
                  <a:gd name="T21" fmla="*/ 281137 h 1839"/>
                  <a:gd name="T22" fmla="*/ 610814 w 2163"/>
                  <a:gd name="T23" fmla="*/ 301656 h 1839"/>
                  <a:gd name="T24" fmla="*/ 549192 w 2163"/>
                  <a:gd name="T25" fmla="*/ 291217 h 1839"/>
                  <a:gd name="T26" fmla="*/ 490813 w 2163"/>
                  <a:gd name="T27" fmla="*/ 284377 h 1839"/>
                  <a:gd name="T28" fmla="*/ 497660 w 2163"/>
                  <a:gd name="T29" fmla="*/ 240101 h 1839"/>
                  <a:gd name="T30" fmla="*/ 480723 w 2163"/>
                  <a:gd name="T31" fmla="*/ 219222 h 1839"/>
                  <a:gd name="T32" fmla="*/ 425588 w 2163"/>
                  <a:gd name="T33" fmla="*/ 294816 h 1839"/>
                  <a:gd name="T34" fmla="*/ 429191 w 2163"/>
                  <a:gd name="T35" fmla="*/ 325774 h 1839"/>
                  <a:gd name="T36" fmla="*/ 436038 w 2163"/>
                  <a:gd name="T37" fmla="*/ 353132 h 1839"/>
                  <a:gd name="T38" fmla="*/ 429191 w 2163"/>
                  <a:gd name="T39" fmla="*/ 387329 h 1839"/>
                  <a:gd name="T40" fmla="*/ 442885 w 2163"/>
                  <a:gd name="T41" fmla="*/ 380490 h 1839"/>
                  <a:gd name="T42" fmla="*/ 466669 w 2163"/>
                  <a:gd name="T43" fmla="*/ 387329 h 1839"/>
                  <a:gd name="T44" fmla="*/ 477119 w 2163"/>
                  <a:gd name="T45" fmla="*/ 421526 h 1839"/>
                  <a:gd name="T46" fmla="*/ 490813 w 2163"/>
                  <a:gd name="T47" fmla="*/ 455724 h 1839"/>
                  <a:gd name="T48" fmla="*/ 473516 w 2163"/>
                  <a:gd name="T49" fmla="*/ 473002 h 1839"/>
                  <a:gd name="T50" fmla="*/ 449732 w 2163"/>
                  <a:gd name="T51" fmla="*/ 476602 h 1839"/>
                  <a:gd name="T52" fmla="*/ 421984 w 2163"/>
                  <a:gd name="T53" fmla="*/ 493520 h 1839"/>
                  <a:gd name="T54" fmla="*/ 425588 w 2163"/>
                  <a:gd name="T55" fmla="*/ 510799 h 1839"/>
                  <a:gd name="T56" fmla="*/ 421984 w 2163"/>
                  <a:gd name="T57" fmla="*/ 534917 h 1839"/>
                  <a:gd name="T58" fmla="*/ 411894 w 2163"/>
                  <a:gd name="T59" fmla="*/ 569114 h 1839"/>
                  <a:gd name="T60" fmla="*/ 411894 w 2163"/>
                  <a:gd name="T61" fmla="*/ 575954 h 1839"/>
                  <a:gd name="T62" fmla="*/ 391353 w 2163"/>
                  <a:gd name="T63" fmla="*/ 592873 h 1839"/>
                  <a:gd name="T64" fmla="*/ 398200 w 2163"/>
                  <a:gd name="T65" fmla="*/ 616991 h 1839"/>
                  <a:gd name="T66" fmla="*/ 374056 w 2163"/>
                  <a:gd name="T67" fmla="*/ 644348 h 1839"/>
                  <a:gd name="T68" fmla="*/ 336218 w 2163"/>
                  <a:gd name="T69" fmla="*/ 651548 h 1839"/>
                  <a:gd name="T70" fmla="*/ 281443 w 2163"/>
                  <a:gd name="T71" fmla="*/ 627430 h 1839"/>
                  <a:gd name="T72" fmla="*/ 267749 w 2163"/>
                  <a:gd name="T73" fmla="*/ 623830 h 1839"/>
                  <a:gd name="T74" fmla="*/ 243605 w 2163"/>
                  <a:gd name="T75" fmla="*/ 606911 h 1839"/>
                  <a:gd name="T76" fmla="*/ 223064 w 2163"/>
                  <a:gd name="T77" fmla="*/ 589633 h 1839"/>
                  <a:gd name="T78" fmla="*/ 216217 w 2163"/>
                  <a:gd name="T79" fmla="*/ 562275 h 1839"/>
                  <a:gd name="T80" fmla="*/ 164685 w 2163"/>
                  <a:gd name="T81" fmla="*/ 551836 h 1839"/>
                  <a:gd name="T82" fmla="*/ 133694 w 2163"/>
                  <a:gd name="T83" fmla="*/ 510799 h 1839"/>
                  <a:gd name="T84" fmla="*/ 120001 w 2163"/>
                  <a:gd name="T85" fmla="*/ 500720 h 1839"/>
                  <a:gd name="T86" fmla="*/ 85766 w 2163"/>
                  <a:gd name="T87" fmla="*/ 497120 h 1839"/>
                  <a:gd name="T88" fmla="*/ 61622 w 2163"/>
                  <a:gd name="T89" fmla="*/ 497120 h 1839"/>
                  <a:gd name="T90" fmla="*/ 44685 w 2163"/>
                  <a:gd name="T91" fmla="*/ 462923 h 1839"/>
                  <a:gd name="T92" fmla="*/ 10450 w 2163"/>
                  <a:gd name="T93" fmla="*/ 438805 h 1839"/>
                  <a:gd name="T94" fmla="*/ 0 w 2163"/>
                  <a:gd name="T95" fmla="*/ 418287 h 1839"/>
                  <a:gd name="T96" fmla="*/ 3604 w 2163"/>
                  <a:gd name="T97" fmla="*/ 394168 h 1839"/>
                  <a:gd name="T98" fmla="*/ 27388 w 2163"/>
                  <a:gd name="T99" fmla="*/ 373650 h 1839"/>
                  <a:gd name="T100" fmla="*/ 17297 w 2163"/>
                  <a:gd name="T101" fmla="*/ 353132 h 1839"/>
                  <a:gd name="T102" fmla="*/ 17297 w 2163"/>
                  <a:gd name="T103" fmla="*/ 312095 h 1839"/>
                  <a:gd name="T104" fmla="*/ 17297 w 2163"/>
                  <a:gd name="T105" fmla="*/ 294816 h 1839"/>
                  <a:gd name="T106" fmla="*/ 30991 w 2163"/>
                  <a:gd name="T107" fmla="*/ 274298 h 1839"/>
                  <a:gd name="T108" fmla="*/ 65226 w 2163"/>
                  <a:gd name="T109" fmla="*/ 246940 h 1839"/>
                  <a:gd name="T110" fmla="*/ 85766 w 2163"/>
                  <a:gd name="T111" fmla="*/ 243341 h 1839"/>
                  <a:gd name="T112" fmla="*/ 116757 w 2163"/>
                  <a:gd name="T113" fmla="*/ 232901 h 1839"/>
                  <a:gd name="T114" fmla="*/ 133694 w 2163"/>
                  <a:gd name="T115" fmla="*/ 150828 h 1839"/>
                  <a:gd name="T116" fmla="*/ 192433 w 2163"/>
                  <a:gd name="T117" fmla="*/ 116631 h 1839"/>
                  <a:gd name="T118" fmla="*/ 298740 w 2163"/>
                  <a:gd name="T119" fmla="*/ 89273 h 1839"/>
                  <a:gd name="T120" fmla="*/ 387750 w 2163"/>
                  <a:gd name="T121" fmla="*/ 27358 h 1839"/>
                  <a:gd name="T122" fmla="*/ 408290 w 2163"/>
                  <a:gd name="T123" fmla="*/ 6839 h 1839"/>
                  <a:gd name="T124" fmla="*/ 456579 w 2163"/>
                  <a:gd name="T125" fmla="*/ 34197 h 18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163" h="1839">
                    <a:moveTo>
                      <a:pt x="1133" y="1562"/>
                    </a:moveTo>
                    <a:lnTo>
                      <a:pt x="1143" y="1562"/>
                    </a:lnTo>
                    <a:lnTo>
                      <a:pt x="1143" y="1552"/>
                    </a:lnTo>
                    <a:lnTo>
                      <a:pt x="1133" y="1552"/>
                    </a:lnTo>
                    <a:lnTo>
                      <a:pt x="1133" y="1562"/>
                    </a:lnTo>
                    <a:close/>
                    <a:moveTo>
                      <a:pt x="1143" y="1543"/>
                    </a:moveTo>
                    <a:lnTo>
                      <a:pt x="1153" y="1543"/>
                    </a:lnTo>
                    <a:lnTo>
                      <a:pt x="1162" y="1533"/>
                    </a:lnTo>
                    <a:lnTo>
                      <a:pt x="1162" y="1524"/>
                    </a:lnTo>
                    <a:lnTo>
                      <a:pt x="1153" y="1524"/>
                    </a:lnTo>
                    <a:lnTo>
                      <a:pt x="1153" y="1533"/>
                    </a:lnTo>
                    <a:lnTo>
                      <a:pt x="1143" y="1533"/>
                    </a:lnTo>
                    <a:lnTo>
                      <a:pt x="1143" y="1543"/>
                    </a:lnTo>
                    <a:close/>
                    <a:moveTo>
                      <a:pt x="1286" y="95"/>
                    </a:moveTo>
                    <a:lnTo>
                      <a:pt x="1372" y="95"/>
                    </a:lnTo>
                    <a:lnTo>
                      <a:pt x="1400" y="114"/>
                    </a:lnTo>
                    <a:lnTo>
                      <a:pt x="1410" y="114"/>
                    </a:lnTo>
                    <a:lnTo>
                      <a:pt x="1429" y="95"/>
                    </a:lnTo>
                    <a:lnTo>
                      <a:pt x="1438" y="86"/>
                    </a:lnTo>
                    <a:lnTo>
                      <a:pt x="1448" y="86"/>
                    </a:lnTo>
                    <a:lnTo>
                      <a:pt x="1457" y="114"/>
                    </a:lnTo>
                    <a:lnTo>
                      <a:pt x="1467" y="133"/>
                    </a:lnTo>
                    <a:lnTo>
                      <a:pt x="1467" y="143"/>
                    </a:lnTo>
                    <a:lnTo>
                      <a:pt x="1486" y="152"/>
                    </a:lnTo>
                    <a:lnTo>
                      <a:pt x="1495" y="152"/>
                    </a:lnTo>
                    <a:lnTo>
                      <a:pt x="1505" y="171"/>
                    </a:lnTo>
                    <a:lnTo>
                      <a:pt x="1543" y="200"/>
                    </a:lnTo>
                    <a:lnTo>
                      <a:pt x="1562" y="228"/>
                    </a:lnTo>
                    <a:lnTo>
                      <a:pt x="1562" y="238"/>
                    </a:lnTo>
                    <a:lnTo>
                      <a:pt x="1572" y="238"/>
                    </a:lnTo>
                    <a:lnTo>
                      <a:pt x="1581" y="238"/>
                    </a:lnTo>
                    <a:lnTo>
                      <a:pt x="1590" y="238"/>
                    </a:lnTo>
                    <a:lnTo>
                      <a:pt x="1590" y="248"/>
                    </a:lnTo>
                    <a:lnTo>
                      <a:pt x="1600" y="267"/>
                    </a:lnTo>
                    <a:lnTo>
                      <a:pt x="1610" y="276"/>
                    </a:lnTo>
                    <a:lnTo>
                      <a:pt x="1619" y="295"/>
                    </a:lnTo>
                    <a:lnTo>
                      <a:pt x="1638" y="324"/>
                    </a:lnTo>
                    <a:lnTo>
                      <a:pt x="1648" y="333"/>
                    </a:lnTo>
                    <a:lnTo>
                      <a:pt x="1648" y="343"/>
                    </a:lnTo>
                    <a:lnTo>
                      <a:pt x="1657" y="352"/>
                    </a:lnTo>
                    <a:lnTo>
                      <a:pt x="1657" y="362"/>
                    </a:lnTo>
                    <a:lnTo>
                      <a:pt x="1657" y="381"/>
                    </a:lnTo>
                    <a:lnTo>
                      <a:pt x="1657" y="390"/>
                    </a:lnTo>
                    <a:lnTo>
                      <a:pt x="1667" y="409"/>
                    </a:lnTo>
                    <a:lnTo>
                      <a:pt x="1686" y="438"/>
                    </a:lnTo>
                    <a:lnTo>
                      <a:pt x="1695" y="438"/>
                    </a:lnTo>
                    <a:lnTo>
                      <a:pt x="1733" y="419"/>
                    </a:lnTo>
                    <a:lnTo>
                      <a:pt x="1743" y="419"/>
                    </a:lnTo>
                    <a:lnTo>
                      <a:pt x="1743" y="428"/>
                    </a:lnTo>
                    <a:lnTo>
                      <a:pt x="1753" y="438"/>
                    </a:lnTo>
                    <a:lnTo>
                      <a:pt x="1753" y="448"/>
                    </a:lnTo>
                    <a:lnTo>
                      <a:pt x="1753" y="466"/>
                    </a:lnTo>
                    <a:lnTo>
                      <a:pt x="1743" y="466"/>
                    </a:lnTo>
                    <a:lnTo>
                      <a:pt x="1743" y="476"/>
                    </a:lnTo>
                    <a:lnTo>
                      <a:pt x="1743" y="486"/>
                    </a:lnTo>
                    <a:lnTo>
                      <a:pt x="1772" y="505"/>
                    </a:lnTo>
                    <a:lnTo>
                      <a:pt x="1762" y="524"/>
                    </a:lnTo>
                    <a:lnTo>
                      <a:pt x="1753" y="533"/>
                    </a:lnTo>
                    <a:lnTo>
                      <a:pt x="1829" y="562"/>
                    </a:lnTo>
                    <a:lnTo>
                      <a:pt x="1838" y="571"/>
                    </a:lnTo>
                    <a:lnTo>
                      <a:pt x="1848" y="571"/>
                    </a:lnTo>
                    <a:lnTo>
                      <a:pt x="1867" y="552"/>
                    </a:lnTo>
                    <a:lnTo>
                      <a:pt x="1876" y="562"/>
                    </a:lnTo>
                    <a:lnTo>
                      <a:pt x="1886" y="571"/>
                    </a:lnTo>
                    <a:lnTo>
                      <a:pt x="1895" y="571"/>
                    </a:lnTo>
                    <a:lnTo>
                      <a:pt x="1895" y="581"/>
                    </a:lnTo>
                    <a:lnTo>
                      <a:pt x="1905" y="581"/>
                    </a:lnTo>
                    <a:lnTo>
                      <a:pt x="1914" y="571"/>
                    </a:lnTo>
                    <a:lnTo>
                      <a:pt x="1924" y="581"/>
                    </a:lnTo>
                    <a:lnTo>
                      <a:pt x="1933" y="581"/>
                    </a:lnTo>
                    <a:lnTo>
                      <a:pt x="1943" y="591"/>
                    </a:lnTo>
                    <a:lnTo>
                      <a:pt x="1953" y="600"/>
                    </a:lnTo>
                    <a:lnTo>
                      <a:pt x="1953" y="609"/>
                    </a:lnTo>
                    <a:lnTo>
                      <a:pt x="1962" y="609"/>
                    </a:lnTo>
                    <a:lnTo>
                      <a:pt x="1971" y="619"/>
                    </a:lnTo>
                    <a:lnTo>
                      <a:pt x="1991" y="609"/>
                    </a:lnTo>
                    <a:lnTo>
                      <a:pt x="2086" y="619"/>
                    </a:lnTo>
                    <a:lnTo>
                      <a:pt x="2095" y="629"/>
                    </a:lnTo>
                    <a:lnTo>
                      <a:pt x="2105" y="629"/>
                    </a:lnTo>
                    <a:lnTo>
                      <a:pt x="2105" y="638"/>
                    </a:lnTo>
                    <a:lnTo>
                      <a:pt x="2114" y="647"/>
                    </a:lnTo>
                    <a:lnTo>
                      <a:pt x="2134" y="638"/>
                    </a:lnTo>
                    <a:lnTo>
                      <a:pt x="2143" y="647"/>
                    </a:lnTo>
                    <a:lnTo>
                      <a:pt x="2152" y="657"/>
                    </a:lnTo>
                    <a:lnTo>
                      <a:pt x="2162" y="667"/>
                    </a:lnTo>
                    <a:lnTo>
                      <a:pt x="2162" y="676"/>
                    </a:lnTo>
                    <a:lnTo>
                      <a:pt x="2162" y="686"/>
                    </a:lnTo>
                    <a:lnTo>
                      <a:pt x="2152" y="695"/>
                    </a:lnTo>
                    <a:lnTo>
                      <a:pt x="2114" y="724"/>
                    </a:lnTo>
                    <a:lnTo>
                      <a:pt x="2105" y="724"/>
                    </a:lnTo>
                    <a:lnTo>
                      <a:pt x="2105" y="733"/>
                    </a:lnTo>
                    <a:lnTo>
                      <a:pt x="2105" y="743"/>
                    </a:lnTo>
                    <a:lnTo>
                      <a:pt x="2095" y="743"/>
                    </a:lnTo>
                    <a:lnTo>
                      <a:pt x="2095" y="752"/>
                    </a:lnTo>
                    <a:lnTo>
                      <a:pt x="2086" y="743"/>
                    </a:lnTo>
                    <a:lnTo>
                      <a:pt x="2086" y="752"/>
                    </a:lnTo>
                    <a:lnTo>
                      <a:pt x="2057" y="771"/>
                    </a:lnTo>
                    <a:lnTo>
                      <a:pt x="2048" y="781"/>
                    </a:lnTo>
                    <a:lnTo>
                      <a:pt x="2038" y="781"/>
                    </a:lnTo>
                    <a:lnTo>
                      <a:pt x="2038" y="790"/>
                    </a:lnTo>
                    <a:lnTo>
                      <a:pt x="2029" y="800"/>
                    </a:lnTo>
                    <a:lnTo>
                      <a:pt x="2010" y="800"/>
                    </a:lnTo>
                    <a:lnTo>
                      <a:pt x="1953" y="847"/>
                    </a:lnTo>
                    <a:lnTo>
                      <a:pt x="1724" y="809"/>
                    </a:lnTo>
                    <a:lnTo>
                      <a:pt x="1705" y="819"/>
                    </a:lnTo>
                    <a:lnTo>
                      <a:pt x="1705" y="829"/>
                    </a:lnTo>
                    <a:lnTo>
                      <a:pt x="1695" y="829"/>
                    </a:lnTo>
                    <a:lnTo>
                      <a:pt x="1695" y="838"/>
                    </a:lnTo>
                    <a:lnTo>
                      <a:pt x="1695" y="847"/>
                    </a:lnTo>
                    <a:lnTo>
                      <a:pt x="1686" y="847"/>
                    </a:lnTo>
                    <a:lnTo>
                      <a:pt x="1686" y="857"/>
                    </a:lnTo>
                    <a:lnTo>
                      <a:pt x="1676" y="857"/>
                    </a:lnTo>
                    <a:lnTo>
                      <a:pt x="1610" y="847"/>
                    </a:lnTo>
                    <a:lnTo>
                      <a:pt x="1600" y="838"/>
                    </a:lnTo>
                    <a:lnTo>
                      <a:pt x="1533" y="829"/>
                    </a:lnTo>
                    <a:lnTo>
                      <a:pt x="1524" y="819"/>
                    </a:lnTo>
                    <a:lnTo>
                      <a:pt x="1524" y="809"/>
                    </a:lnTo>
                    <a:lnTo>
                      <a:pt x="1524" y="800"/>
                    </a:lnTo>
                    <a:lnTo>
                      <a:pt x="1514" y="800"/>
                    </a:lnTo>
                    <a:lnTo>
                      <a:pt x="1505" y="790"/>
                    </a:lnTo>
                    <a:lnTo>
                      <a:pt x="1429" y="790"/>
                    </a:lnTo>
                    <a:lnTo>
                      <a:pt x="1410" y="790"/>
                    </a:lnTo>
                    <a:lnTo>
                      <a:pt x="1400" y="790"/>
                    </a:lnTo>
                    <a:lnTo>
                      <a:pt x="1391" y="790"/>
                    </a:lnTo>
                    <a:lnTo>
                      <a:pt x="1391" y="781"/>
                    </a:lnTo>
                    <a:lnTo>
                      <a:pt x="1362" y="790"/>
                    </a:lnTo>
                    <a:lnTo>
                      <a:pt x="1362" y="781"/>
                    </a:lnTo>
                    <a:lnTo>
                      <a:pt x="1362" y="771"/>
                    </a:lnTo>
                    <a:lnTo>
                      <a:pt x="1362" y="762"/>
                    </a:lnTo>
                    <a:lnTo>
                      <a:pt x="1352" y="762"/>
                    </a:lnTo>
                    <a:lnTo>
                      <a:pt x="1362" y="752"/>
                    </a:lnTo>
                    <a:lnTo>
                      <a:pt x="1372" y="686"/>
                    </a:lnTo>
                    <a:lnTo>
                      <a:pt x="1372" y="676"/>
                    </a:lnTo>
                    <a:lnTo>
                      <a:pt x="1381" y="676"/>
                    </a:lnTo>
                    <a:lnTo>
                      <a:pt x="1381" y="667"/>
                    </a:lnTo>
                    <a:lnTo>
                      <a:pt x="1372" y="647"/>
                    </a:lnTo>
                    <a:lnTo>
                      <a:pt x="1362" y="647"/>
                    </a:lnTo>
                    <a:lnTo>
                      <a:pt x="1352" y="647"/>
                    </a:lnTo>
                    <a:lnTo>
                      <a:pt x="1352" y="638"/>
                    </a:lnTo>
                    <a:lnTo>
                      <a:pt x="1352" y="629"/>
                    </a:lnTo>
                    <a:lnTo>
                      <a:pt x="1352" y="619"/>
                    </a:lnTo>
                    <a:lnTo>
                      <a:pt x="1352" y="609"/>
                    </a:lnTo>
                    <a:lnTo>
                      <a:pt x="1343" y="609"/>
                    </a:lnTo>
                    <a:lnTo>
                      <a:pt x="1334" y="609"/>
                    </a:lnTo>
                    <a:lnTo>
                      <a:pt x="1324" y="609"/>
                    </a:lnTo>
                    <a:lnTo>
                      <a:pt x="1324" y="600"/>
                    </a:lnTo>
                    <a:lnTo>
                      <a:pt x="1314" y="600"/>
                    </a:lnTo>
                    <a:lnTo>
                      <a:pt x="1305" y="600"/>
                    </a:lnTo>
                    <a:lnTo>
                      <a:pt x="1257" y="686"/>
                    </a:lnTo>
                    <a:lnTo>
                      <a:pt x="1200" y="800"/>
                    </a:lnTo>
                    <a:lnTo>
                      <a:pt x="1191" y="809"/>
                    </a:lnTo>
                    <a:lnTo>
                      <a:pt x="1191" y="819"/>
                    </a:lnTo>
                    <a:lnTo>
                      <a:pt x="1181" y="819"/>
                    </a:lnTo>
                    <a:lnTo>
                      <a:pt x="1181" y="829"/>
                    </a:lnTo>
                    <a:lnTo>
                      <a:pt x="1181" y="838"/>
                    </a:lnTo>
                    <a:lnTo>
                      <a:pt x="1181" y="847"/>
                    </a:lnTo>
                    <a:lnTo>
                      <a:pt x="1181" y="857"/>
                    </a:lnTo>
                    <a:lnTo>
                      <a:pt x="1181" y="867"/>
                    </a:lnTo>
                    <a:lnTo>
                      <a:pt x="1181" y="876"/>
                    </a:lnTo>
                    <a:lnTo>
                      <a:pt x="1191" y="886"/>
                    </a:lnTo>
                    <a:lnTo>
                      <a:pt x="1191" y="895"/>
                    </a:lnTo>
                    <a:lnTo>
                      <a:pt x="1191" y="905"/>
                    </a:lnTo>
                    <a:lnTo>
                      <a:pt x="1200" y="905"/>
                    </a:lnTo>
                    <a:lnTo>
                      <a:pt x="1200" y="914"/>
                    </a:lnTo>
                    <a:lnTo>
                      <a:pt x="1200" y="952"/>
                    </a:lnTo>
                    <a:lnTo>
                      <a:pt x="1210" y="952"/>
                    </a:lnTo>
                    <a:lnTo>
                      <a:pt x="1219" y="952"/>
                    </a:lnTo>
                    <a:lnTo>
                      <a:pt x="1219" y="962"/>
                    </a:lnTo>
                    <a:lnTo>
                      <a:pt x="1219" y="971"/>
                    </a:lnTo>
                    <a:lnTo>
                      <a:pt x="1219" y="981"/>
                    </a:lnTo>
                    <a:lnTo>
                      <a:pt x="1210" y="981"/>
                    </a:lnTo>
                    <a:lnTo>
                      <a:pt x="1200" y="990"/>
                    </a:lnTo>
                    <a:lnTo>
                      <a:pt x="1162" y="1010"/>
                    </a:lnTo>
                    <a:lnTo>
                      <a:pt x="1162" y="1019"/>
                    </a:lnTo>
                    <a:lnTo>
                      <a:pt x="1153" y="1019"/>
                    </a:lnTo>
                    <a:lnTo>
                      <a:pt x="1153" y="1028"/>
                    </a:lnTo>
                    <a:lnTo>
                      <a:pt x="1162" y="1057"/>
                    </a:lnTo>
                    <a:lnTo>
                      <a:pt x="1171" y="1067"/>
                    </a:lnTo>
                    <a:lnTo>
                      <a:pt x="1181" y="1067"/>
                    </a:lnTo>
                    <a:lnTo>
                      <a:pt x="1191" y="1076"/>
                    </a:lnTo>
                    <a:lnTo>
                      <a:pt x="1191" y="1085"/>
                    </a:lnTo>
                    <a:lnTo>
                      <a:pt x="1181" y="1085"/>
                    </a:lnTo>
                    <a:lnTo>
                      <a:pt x="1181" y="1095"/>
                    </a:lnTo>
                    <a:lnTo>
                      <a:pt x="1210" y="1105"/>
                    </a:lnTo>
                    <a:lnTo>
                      <a:pt x="1219" y="1095"/>
                    </a:lnTo>
                    <a:lnTo>
                      <a:pt x="1219" y="1085"/>
                    </a:lnTo>
                    <a:lnTo>
                      <a:pt x="1219" y="1076"/>
                    </a:lnTo>
                    <a:lnTo>
                      <a:pt x="1219" y="1067"/>
                    </a:lnTo>
                    <a:lnTo>
                      <a:pt x="1229" y="1057"/>
                    </a:lnTo>
                    <a:lnTo>
                      <a:pt x="1238" y="1057"/>
                    </a:lnTo>
                    <a:lnTo>
                      <a:pt x="1257" y="1057"/>
                    </a:lnTo>
                    <a:lnTo>
                      <a:pt x="1267" y="1057"/>
                    </a:lnTo>
                    <a:lnTo>
                      <a:pt x="1267" y="1048"/>
                    </a:lnTo>
                    <a:lnTo>
                      <a:pt x="1276" y="1048"/>
                    </a:lnTo>
                    <a:lnTo>
                      <a:pt x="1286" y="1057"/>
                    </a:lnTo>
                    <a:lnTo>
                      <a:pt x="1286" y="1067"/>
                    </a:lnTo>
                    <a:lnTo>
                      <a:pt x="1286" y="1076"/>
                    </a:lnTo>
                    <a:lnTo>
                      <a:pt x="1295" y="1076"/>
                    </a:lnTo>
                    <a:lnTo>
                      <a:pt x="1295" y="1085"/>
                    </a:lnTo>
                    <a:lnTo>
                      <a:pt x="1295" y="1095"/>
                    </a:lnTo>
                    <a:lnTo>
                      <a:pt x="1286" y="1095"/>
                    </a:lnTo>
                    <a:lnTo>
                      <a:pt x="1276" y="1095"/>
                    </a:lnTo>
                    <a:lnTo>
                      <a:pt x="1276" y="1105"/>
                    </a:lnTo>
                    <a:lnTo>
                      <a:pt x="1286" y="1105"/>
                    </a:lnTo>
                    <a:lnTo>
                      <a:pt x="1305" y="1114"/>
                    </a:lnTo>
                    <a:lnTo>
                      <a:pt x="1305" y="1124"/>
                    </a:lnTo>
                    <a:lnTo>
                      <a:pt x="1324" y="1171"/>
                    </a:lnTo>
                    <a:lnTo>
                      <a:pt x="1334" y="1171"/>
                    </a:lnTo>
                    <a:lnTo>
                      <a:pt x="1362" y="1209"/>
                    </a:lnTo>
                    <a:lnTo>
                      <a:pt x="1372" y="1219"/>
                    </a:lnTo>
                    <a:lnTo>
                      <a:pt x="1381" y="1228"/>
                    </a:lnTo>
                    <a:lnTo>
                      <a:pt x="1381" y="1238"/>
                    </a:lnTo>
                    <a:lnTo>
                      <a:pt x="1381" y="1257"/>
                    </a:lnTo>
                    <a:lnTo>
                      <a:pt x="1381" y="1266"/>
                    </a:lnTo>
                    <a:lnTo>
                      <a:pt x="1372" y="1266"/>
                    </a:lnTo>
                    <a:lnTo>
                      <a:pt x="1362" y="1266"/>
                    </a:lnTo>
                    <a:lnTo>
                      <a:pt x="1362" y="1276"/>
                    </a:lnTo>
                    <a:lnTo>
                      <a:pt x="1352" y="1286"/>
                    </a:lnTo>
                    <a:lnTo>
                      <a:pt x="1352" y="1295"/>
                    </a:lnTo>
                    <a:lnTo>
                      <a:pt x="1343" y="1295"/>
                    </a:lnTo>
                    <a:lnTo>
                      <a:pt x="1334" y="1305"/>
                    </a:lnTo>
                    <a:lnTo>
                      <a:pt x="1324" y="1295"/>
                    </a:lnTo>
                    <a:lnTo>
                      <a:pt x="1314" y="1295"/>
                    </a:lnTo>
                    <a:lnTo>
                      <a:pt x="1314" y="1305"/>
                    </a:lnTo>
                    <a:lnTo>
                      <a:pt x="1314" y="1314"/>
                    </a:lnTo>
                    <a:lnTo>
                      <a:pt x="1305" y="1314"/>
                    </a:lnTo>
                    <a:lnTo>
                      <a:pt x="1295" y="1314"/>
                    </a:lnTo>
                    <a:lnTo>
                      <a:pt x="1286" y="1305"/>
                    </a:lnTo>
                    <a:lnTo>
                      <a:pt x="1267" y="1305"/>
                    </a:lnTo>
                    <a:lnTo>
                      <a:pt x="1248" y="1295"/>
                    </a:lnTo>
                    <a:lnTo>
                      <a:pt x="1238" y="1295"/>
                    </a:lnTo>
                    <a:lnTo>
                      <a:pt x="1248" y="1305"/>
                    </a:lnTo>
                    <a:lnTo>
                      <a:pt x="1248" y="1314"/>
                    </a:lnTo>
                    <a:lnTo>
                      <a:pt x="1248" y="1324"/>
                    </a:lnTo>
                    <a:lnTo>
                      <a:pt x="1238" y="1343"/>
                    </a:lnTo>
                    <a:lnTo>
                      <a:pt x="1238" y="1352"/>
                    </a:lnTo>
                    <a:lnTo>
                      <a:pt x="1229" y="1362"/>
                    </a:lnTo>
                    <a:lnTo>
                      <a:pt x="1219" y="1362"/>
                    </a:lnTo>
                    <a:lnTo>
                      <a:pt x="1210" y="1371"/>
                    </a:lnTo>
                    <a:lnTo>
                      <a:pt x="1191" y="1362"/>
                    </a:lnTo>
                    <a:lnTo>
                      <a:pt x="1181" y="1362"/>
                    </a:lnTo>
                    <a:lnTo>
                      <a:pt x="1181" y="1371"/>
                    </a:lnTo>
                    <a:lnTo>
                      <a:pt x="1171" y="1371"/>
                    </a:lnTo>
                    <a:lnTo>
                      <a:pt x="1181" y="1381"/>
                    </a:lnTo>
                    <a:lnTo>
                      <a:pt x="1191" y="1381"/>
                    </a:lnTo>
                    <a:lnTo>
                      <a:pt x="1200" y="1381"/>
                    </a:lnTo>
                    <a:lnTo>
                      <a:pt x="1200" y="1391"/>
                    </a:lnTo>
                    <a:lnTo>
                      <a:pt x="1200" y="1400"/>
                    </a:lnTo>
                    <a:lnTo>
                      <a:pt x="1210" y="1400"/>
                    </a:lnTo>
                    <a:lnTo>
                      <a:pt x="1200" y="1409"/>
                    </a:lnTo>
                    <a:lnTo>
                      <a:pt x="1200" y="1419"/>
                    </a:lnTo>
                    <a:lnTo>
                      <a:pt x="1181" y="1419"/>
                    </a:lnTo>
                    <a:lnTo>
                      <a:pt x="1181" y="1429"/>
                    </a:lnTo>
                    <a:lnTo>
                      <a:pt x="1162" y="1438"/>
                    </a:lnTo>
                    <a:lnTo>
                      <a:pt x="1162" y="1448"/>
                    </a:lnTo>
                    <a:lnTo>
                      <a:pt x="1171" y="1448"/>
                    </a:lnTo>
                    <a:lnTo>
                      <a:pt x="1181" y="1448"/>
                    </a:lnTo>
                    <a:lnTo>
                      <a:pt x="1181" y="1457"/>
                    </a:lnTo>
                    <a:lnTo>
                      <a:pt x="1171" y="1467"/>
                    </a:lnTo>
                    <a:lnTo>
                      <a:pt x="1171" y="1476"/>
                    </a:lnTo>
                    <a:lnTo>
                      <a:pt x="1171" y="1486"/>
                    </a:lnTo>
                    <a:lnTo>
                      <a:pt x="1181" y="1495"/>
                    </a:lnTo>
                    <a:lnTo>
                      <a:pt x="1181" y="1505"/>
                    </a:lnTo>
                    <a:lnTo>
                      <a:pt x="1171" y="1533"/>
                    </a:lnTo>
                    <a:lnTo>
                      <a:pt x="1171" y="1543"/>
                    </a:lnTo>
                    <a:lnTo>
                      <a:pt x="1171" y="1552"/>
                    </a:lnTo>
                    <a:lnTo>
                      <a:pt x="1162" y="1552"/>
                    </a:lnTo>
                    <a:lnTo>
                      <a:pt x="1162" y="1562"/>
                    </a:lnTo>
                    <a:lnTo>
                      <a:pt x="1153" y="1571"/>
                    </a:lnTo>
                    <a:lnTo>
                      <a:pt x="1143" y="1581"/>
                    </a:lnTo>
                    <a:lnTo>
                      <a:pt x="1133" y="1581"/>
                    </a:lnTo>
                    <a:lnTo>
                      <a:pt x="1086" y="1571"/>
                    </a:lnTo>
                    <a:lnTo>
                      <a:pt x="1086" y="1581"/>
                    </a:lnTo>
                    <a:lnTo>
                      <a:pt x="1086" y="1590"/>
                    </a:lnTo>
                    <a:lnTo>
                      <a:pt x="1105" y="1600"/>
                    </a:lnTo>
                    <a:lnTo>
                      <a:pt x="1124" y="1590"/>
                    </a:lnTo>
                    <a:lnTo>
                      <a:pt x="1133" y="1590"/>
                    </a:lnTo>
                    <a:lnTo>
                      <a:pt x="1133" y="1600"/>
                    </a:lnTo>
                    <a:lnTo>
                      <a:pt x="1143" y="1600"/>
                    </a:lnTo>
                    <a:lnTo>
                      <a:pt x="1133" y="1609"/>
                    </a:lnTo>
                    <a:lnTo>
                      <a:pt x="1124" y="1609"/>
                    </a:lnTo>
                    <a:lnTo>
                      <a:pt x="1114" y="1609"/>
                    </a:lnTo>
                    <a:lnTo>
                      <a:pt x="1105" y="1609"/>
                    </a:lnTo>
                    <a:lnTo>
                      <a:pt x="1095" y="1609"/>
                    </a:lnTo>
                    <a:lnTo>
                      <a:pt x="1095" y="1619"/>
                    </a:lnTo>
                    <a:lnTo>
                      <a:pt x="1095" y="1629"/>
                    </a:lnTo>
                    <a:lnTo>
                      <a:pt x="1086" y="1638"/>
                    </a:lnTo>
                    <a:lnTo>
                      <a:pt x="1086" y="1647"/>
                    </a:lnTo>
                    <a:lnTo>
                      <a:pt x="1086" y="1657"/>
                    </a:lnTo>
                    <a:lnTo>
                      <a:pt x="1095" y="1667"/>
                    </a:lnTo>
                    <a:lnTo>
                      <a:pt x="1105" y="1676"/>
                    </a:lnTo>
                    <a:lnTo>
                      <a:pt x="1114" y="1676"/>
                    </a:lnTo>
                    <a:lnTo>
                      <a:pt x="1124" y="1686"/>
                    </a:lnTo>
                    <a:lnTo>
                      <a:pt x="1124" y="1695"/>
                    </a:lnTo>
                    <a:lnTo>
                      <a:pt x="1114" y="1705"/>
                    </a:lnTo>
                    <a:lnTo>
                      <a:pt x="1114" y="1714"/>
                    </a:lnTo>
                    <a:lnTo>
                      <a:pt x="1105" y="1714"/>
                    </a:lnTo>
                    <a:lnTo>
                      <a:pt x="1105" y="1724"/>
                    </a:lnTo>
                    <a:lnTo>
                      <a:pt x="1076" y="1724"/>
                    </a:lnTo>
                    <a:lnTo>
                      <a:pt x="1057" y="1743"/>
                    </a:lnTo>
                    <a:lnTo>
                      <a:pt x="1057" y="1752"/>
                    </a:lnTo>
                    <a:lnTo>
                      <a:pt x="1057" y="1762"/>
                    </a:lnTo>
                    <a:lnTo>
                      <a:pt x="1057" y="1771"/>
                    </a:lnTo>
                    <a:lnTo>
                      <a:pt x="1057" y="1781"/>
                    </a:lnTo>
                    <a:lnTo>
                      <a:pt x="1048" y="1790"/>
                    </a:lnTo>
                    <a:lnTo>
                      <a:pt x="1038" y="1790"/>
                    </a:lnTo>
                    <a:lnTo>
                      <a:pt x="1029" y="1810"/>
                    </a:lnTo>
                    <a:lnTo>
                      <a:pt x="1029" y="1819"/>
                    </a:lnTo>
                    <a:lnTo>
                      <a:pt x="1019" y="1819"/>
                    </a:lnTo>
                    <a:lnTo>
                      <a:pt x="1000" y="1828"/>
                    </a:lnTo>
                    <a:lnTo>
                      <a:pt x="991" y="1838"/>
                    </a:lnTo>
                    <a:lnTo>
                      <a:pt x="981" y="1838"/>
                    </a:lnTo>
                    <a:lnTo>
                      <a:pt x="962" y="1819"/>
                    </a:lnTo>
                    <a:lnTo>
                      <a:pt x="953" y="1810"/>
                    </a:lnTo>
                    <a:lnTo>
                      <a:pt x="933" y="1810"/>
                    </a:lnTo>
                    <a:lnTo>
                      <a:pt x="924" y="1800"/>
                    </a:lnTo>
                    <a:lnTo>
                      <a:pt x="914" y="1781"/>
                    </a:lnTo>
                    <a:lnTo>
                      <a:pt x="914" y="1771"/>
                    </a:lnTo>
                    <a:lnTo>
                      <a:pt x="886" y="1752"/>
                    </a:lnTo>
                    <a:lnTo>
                      <a:pt x="848" y="1743"/>
                    </a:lnTo>
                    <a:lnTo>
                      <a:pt x="819" y="1724"/>
                    </a:lnTo>
                    <a:lnTo>
                      <a:pt x="810" y="1724"/>
                    </a:lnTo>
                    <a:lnTo>
                      <a:pt x="790" y="1733"/>
                    </a:lnTo>
                    <a:lnTo>
                      <a:pt x="781" y="1743"/>
                    </a:lnTo>
                    <a:lnTo>
                      <a:pt x="781" y="1733"/>
                    </a:lnTo>
                    <a:lnTo>
                      <a:pt x="781" y="1714"/>
                    </a:lnTo>
                    <a:lnTo>
                      <a:pt x="772" y="1714"/>
                    </a:lnTo>
                    <a:lnTo>
                      <a:pt x="743" y="1695"/>
                    </a:lnTo>
                    <a:lnTo>
                      <a:pt x="733" y="1695"/>
                    </a:lnTo>
                    <a:lnTo>
                      <a:pt x="733" y="1705"/>
                    </a:lnTo>
                    <a:lnTo>
                      <a:pt x="733" y="1714"/>
                    </a:lnTo>
                    <a:lnTo>
                      <a:pt x="743" y="1724"/>
                    </a:lnTo>
                    <a:lnTo>
                      <a:pt x="743" y="1733"/>
                    </a:lnTo>
                    <a:lnTo>
                      <a:pt x="743" y="1743"/>
                    </a:lnTo>
                    <a:lnTo>
                      <a:pt x="733" y="1752"/>
                    </a:lnTo>
                    <a:lnTo>
                      <a:pt x="724" y="1743"/>
                    </a:lnTo>
                    <a:lnTo>
                      <a:pt x="714" y="1724"/>
                    </a:lnTo>
                    <a:lnTo>
                      <a:pt x="695" y="1714"/>
                    </a:lnTo>
                    <a:lnTo>
                      <a:pt x="695" y="1705"/>
                    </a:lnTo>
                    <a:lnTo>
                      <a:pt x="676" y="1705"/>
                    </a:lnTo>
                    <a:lnTo>
                      <a:pt x="676" y="1695"/>
                    </a:lnTo>
                    <a:lnTo>
                      <a:pt x="676" y="1686"/>
                    </a:lnTo>
                    <a:lnTo>
                      <a:pt x="667" y="1686"/>
                    </a:lnTo>
                    <a:lnTo>
                      <a:pt x="648" y="1686"/>
                    </a:lnTo>
                    <a:lnTo>
                      <a:pt x="638" y="1686"/>
                    </a:lnTo>
                    <a:lnTo>
                      <a:pt x="638" y="1676"/>
                    </a:lnTo>
                    <a:lnTo>
                      <a:pt x="638" y="1667"/>
                    </a:lnTo>
                    <a:lnTo>
                      <a:pt x="638" y="1657"/>
                    </a:lnTo>
                    <a:lnTo>
                      <a:pt x="619" y="1657"/>
                    </a:lnTo>
                    <a:lnTo>
                      <a:pt x="619" y="1647"/>
                    </a:lnTo>
                    <a:lnTo>
                      <a:pt x="619" y="1638"/>
                    </a:lnTo>
                    <a:lnTo>
                      <a:pt x="619" y="1629"/>
                    </a:lnTo>
                    <a:lnTo>
                      <a:pt x="619" y="1619"/>
                    </a:lnTo>
                    <a:lnTo>
                      <a:pt x="610" y="1619"/>
                    </a:lnTo>
                    <a:lnTo>
                      <a:pt x="600" y="1619"/>
                    </a:lnTo>
                    <a:lnTo>
                      <a:pt x="600" y="1609"/>
                    </a:lnTo>
                    <a:lnTo>
                      <a:pt x="591" y="1609"/>
                    </a:lnTo>
                    <a:lnTo>
                      <a:pt x="600" y="1581"/>
                    </a:lnTo>
                    <a:lnTo>
                      <a:pt x="600" y="1571"/>
                    </a:lnTo>
                    <a:lnTo>
                      <a:pt x="600" y="1562"/>
                    </a:lnTo>
                    <a:lnTo>
                      <a:pt x="591" y="1562"/>
                    </a:lnTo>
                    <a:lnTo>
                      <a:pt x="552" y="1571"/>
                    </a:lnTo>
                    <a:lnTo>
                      <a:pt x="543" y="1571"/>
                    </a:lnTo>
                    <a:lnTo>
                      <a:pt x="534" y="1562"/>
                    </a:lnTo>
                    <a:lnTo>
                      <a:pt x="534" y="1552"/>
                    </a:lnTo>
                    <a:lnTo>
                      <a:pt x="524" y="1552"/>
                    </a:lnTo>
                    <a:lnTo>
                      <a:pt x="476" y="1543"/>
                    </a:lnTo>
                    <a:lnTo>
                      <a:pt x="467" y="1543"/>
                    </a:lnTo>
                    <a:lnTo>
                      <a:pt x="457" y="1533"/>
                    </a:lnTo>
                    <a:lnTo>
                      <a:pt x="448" y="1533"/>
                    </a:lnTo>
                    <a:lnTo>
                      <a:pt x="429" y="1467"/>
                    </a:lnTo>
                    <a:lnTo>
                      <a:pt x="429" y="1457"/>
                    </a:lnTo>
                    <a:lnTo>
                      <a:pt x="438" y="1448"/>
                    </a:lnTo>
                    <a:lnTo>
                      <a:pt x="438" y="1438"/>
                    </a:lnTo>
                    <a:lnTo>
                      <a:pt x="429" y="1438"/>
                    </a:lnTo>
                    <a:lnTo>
                      <a:pt x="400" y="1438"/>
                    </a:lnTo>
                    <a:lnTo>
                      <a:pt x="381" y="1429"/>
                    </a:lnTo>
                    <a:lnTo>
                      <a:pt x="371" y="1419"/>
                    </a:lnTo>
                    <a:lnTo>
                      <a:pt x="362" y="1419"/>
                    </a:lnTo>
                    <a:lnTo>
                      <a:pt x="362" y="1429"/>
                    </a:lnTo>
                    <a:lnTo>
                      <a:pt x="352" y="1429"/>
                    </a:lnTo>
                    <a:lnTo>
                      <a:pt x="343" y="1429"/>
                    </a:lnTo>
                    <a:lnTo>
                      <a:pt x="333" y="1429"/>
                    </a:lnTo>
                    <a:lnTo>
                      <a:pt x="333" y="1419"/>
                    </a:lnTo>
                    <a:lnTo>
                      <a:pt x="333" y="1409"/>
                    </a:lnTo>
                    <a:lnTo>
                      <a:pt x="333" y="1400"/>
                    </a:lnTo>
                    <a:lnTo>
                      <a:pt x="333" y="1391"/>
                    </a:lnTo>
                    <a:lnTo>
                      <a:pt x="324" y="1391"/>
                    </a:lnTo>
                    <a:lnTo>
                      <a:pt x="314" y="1391"/>
                    </a:lnTo>
                    <a:lnTo>
                      <a:pt x="305" y="1400"/>
                    </a:lnTo>
                    <a:lnTo>
                      <a:pt x="295" y="1409"/>
                    </a:lnTo>
                    <a:lnTo>
                      <a:pt x="267" y="1419"/>
                    </a:lnTo>
                    <a:lnTo>
                      <a:pt x="257" y="1409"/>
                    </a:lnTo>
                    <a:lnTo>
                      <a:pt x="257" y="1400"/>
                    </a:lnTo>
                    <a:lnTo>
                      <a:pt x="248" y="1391"/>
                    </a:lnTo>
                    <a:lnTo>
                      <a:pt x="238" y="1381"/>
                    </a:lnTo>
                    <a:lnTo>
                      <a:pt x="238" y="1371"/>
                    </a:lnTo>
                    <a:lnTo>
                      <a:pt x="229" y="1371"/>
                    </a:lnTo>
                    <a:lnTo>
                      <a:pt x="219" y="1362"/>
                    </a:lnTo>
                    <a:lnTo>
                      <a:pt x="210" y="1362"/>
                    </a:lnTo>
                    <a:lnTo>
                      <a:pt x="210" y="1371"/>
                    </a:lnTo>
                    <a:lnTo>
                      <a:pt x="200" y="1371"/>
                    </a:lnTo>
                    <a:lnTo>
                      <a:pt x="191" y="1381"/>
                    </a:lnTo>
                    <a:lnTo>
                      <a:pt x="181" y="1381"/>
                    </a:lnTo>
                    <a:lnTo>
                      <a:pt x="171" y="1381"/>
                    </a:lnTo>
                    <a:lnTo>
                      <a:pt x="153" y="1352"/>
                    </a:lnTo>
                    <a:lnTo>
                      <a:pt x="143" y="1333"/>
                    </a:lnTo>
                    <a:lnTo>
                      <a:pt x="143" y="1324"/>
                    </a:lnTo>
                    <a:lnTo>
                      <a:pt x="133" y="1324"/>
                    </a:lnTo>
                    <a:lnTo>
                      <a:pt x="143" y="1324"/>
                    </a:lnTo>
                    <a:lnTo>
                      <a:pt x="133" y="1314"/>
                    </a:lnTo>
                    <a:lnTo>
                      <a:pt x="133" y="1305"/>
                    </a:lnTo>
                    <a:lnTo>
                      <a:pt x="124" y="1295"/>
                    </a:lnTo>
                    <a:lnTo>
                      <a:pt x="124" y="1286"/>
                    </a:lnTo>
                    <a:lnTo>
                      <a:pt x="124" y="1266"/>
                    </a:lnTo>
                    <a:lnTo>
                      <a:pt x="57" y="1248"/>
                    </a:lnTo>
                    <a:lnTo>
                      <a:pt x="48" y="1248"/>
                    </a:lnTo>
                    <a:lnTo>
                      <a:pt x="38" y="1248"/>
                    </a:lnTo>
                    <a:lnTo>
                      <a:pt x="29" y="1248"/>
                    </a:lnTo>
                    <a:lnTo>
                      <a:pt x="19" y="1238"/>
                    </a:lnTo>
                    <a:lnTo>
                      <a:pt x="19" y="1228"/>
                    </a:lnTo>
                    <a:lnTo>
                      <a:pt x="19" y="1219"/>
                    </a:lnTo>
                    <a:lnTo>
                      <a:pt x="29" y="1219"/>
                    </a:lnTo>
                    <a:lnTo>
                      <a:pt x="38" y="1219"/>
                    </a:lnTo>
                    <a:lnTo>
                      <a:pt x="38" y="1209"/>
                    </a:lnTo>
                    <a:lnTo>
                      <a:pt x="29" y="1209"/>
                    </a:lnTo>
                    <a:lnTo>
                      <a:pt x="29" y="1200"/>
                    </a:lnTo>
                    <a:lnTo>
                      <a:pt x="19" y="1200"/>
                    </a:lnTo>
                    <a:lnTo>
                      <a:pt x="19" y="1190"/>
                    </a:lnTo>
                    <a:lnTo>
                      <a:pt x="19" y="1181"/>
                    </a:lnTo>
                    <a:lnTo>
                      <a:pt x="10" y="1162"/>
                    </a:lnTo>
                    <a:lnTo>
                      <a:pt x="0" y="1162"/>
                    </a:lnTo>
                    <a:lnTo>
                      <a:pt x="0" y="1152"/>
                    </a:lnTo>
                    <a:lnTo>
                      <a:pt x="0" y="1143"/>
                    </a:lnTo>
                    <a:lnTo>
                      <a:pt x="10" y="1143"/>
                    </a:lnTo>
                    <a:lnTo>
                      <a:pt x="10" y="1133"/>
                    </a:lnTo>
                    <a:lnTo>
                      <a:pt x="10" y="1124"/>
                    </a:lnTo>
                    <a:lnTo>
                      <a:pt x="19" y="1124"/>
                    </a:lnTo>
                    <a:lnTo>
                      <a:pt x="19" y="1114"/>
                    </a:lnTo>
                    <a:lnTo>
                      <a:pt x="19" y="1105"/>
                    </a:lnTo>
                    <a:lnTo>
                      <a:pt x="10" y="1095"/>
                    </a:lnTo>
                    <a:lnTo>
                      <a:pt x="19" y="1095"/>
                    </a:lnTo>
                    <a:lnTo>
                      <a:pt x="19" y="1085"/>
                    </a:lnTo>
                    <a:lnTo>
                      <a:pt x="19" y="1076"/>
                    </a:lnTo>
                    <a:lnTo>
                      <a:pt x="19" y="1067"/>
                    </a:lnTo>
                    <a:lnTo>
                      <a:pt x="19" y="1057"/>
                    </a:lnTo>
                    <a:lnTo>
                      <a:pt x="57" y="1067"/>
                    </a:lnTo>
                    <a:lnTo>
                      <a:pt x="57" y="1057"/>
                    </a:lnTo>
                    <a:lnTo>
                      <a:pt x="67" y="1048"/>
                    </a:lnTo>
                    <a:lnTo>
                      <a:pt x="76" y="1038"/>
                    </a:lnTo>
                    <a:lnTo>
                      <a:pt x="76" y="1028"/>
                    </a:lnTo>
                    <a:lnTo>
                      <a:pt x="86" y="1010"/>
                    </a:lnTo>
                    <a:lnTo>
                      <a:pt x="67" y="1010"/>
                    </a:lnTo>
                    <a:lnTo>
                      <a:pt x="57" y="1019"/>
                    </a:lnTo>
                    <a:lnTo>
                      <a:pt x="48" y="1019"/>
                    </a:lnTo>
                    <a:lnTo>
                      <a:pt x="48" y="1010"/>
                    </a:lnTo>
                    <a:lnTo>
                      <a:pt x="48" y="1000"/>
                    </a:lnTo>
                    <a:lnTo>
                      <a:pt x="48" y="990"/>
                    </a:lnTo>
                    <a:lnTo>
                      <a:pt x="48" y="981"/>
                    </a:lnTo>
                    <a:lnTo>
                      <a:pt x="48" y="971"/>
                    </a:lnTo>
                    <a:lnTo>
                      <a:pt x="48" y="962"/>
                    </a:lnTo>
                    <a:lnTo>
                      <a:pt x="38" y="962"/>
                    </a:lnTo>
                    <a:lnTo>
                      <a:pt x="38" y="952"/>
                    </a:lnTo>
                    <a:lnTo>
                      <a:pt x="48" y="952"/>
                    </a:lnTo>
                    <a:lnTo>
                      <a:pt x="57" y="895"/>
                    </a:lnTo>
                    <a:lnTo>
                      <a:pt x="57" y="886"/>
                    </a:lnTo>
                    <a:lnTo>
                      <a:pt x="48" y="876"/>
                    </a:lnTo>
                    <a:lnTo>
                      <a:pt x="48" y="867"/>
                    </a:lnTo>
                    <a:lnTo>
                      <a:pt x="38" y="867"/>
                    </a:lnTo>
                    <a:lnTo>
                      <a:pt x="29" y="867"/>
                    </a:lnTo>
                    <a:lnTo>
                      <a:pt x="29" y="857"/>
                    </a:lnTo>
                    <a:lnTo>
                      <a:pt x="29" y="847"/>
                    </a:lnTo>
                    <a:lnTo>
                      <a:pt x="38" y="847"/>
                    </a:lnTo>
                    <a:lnTo>
                      <a:pt x="38" y="838"/>
                    </a:lnTo>
                    <a:lnTo>
                      <a:pt x="48" y="838"/>
                    </a:lnTo>
                    <a:lnTo>
                      <a:pt x="48" y="829"/>
                    </a:lnTo>
                    <a:lnTo>
                      <a:pt x="48" y="819"/>
                    </a:lnTo>
                    <a:lnTo>
                      <a:pt x="38" y="809"/>
                    </a:lnTo>
                    <a:lnTo>
                      <a:pt x="38" y="800"/>
                    </a:lnTo>
                    <a:lnTo>
                      <a:pt x="57" y="800"/>
                    </a:lnTo>
                    <a:lnTo>
                      <a:pt x="57" y="790"/>
                    </a:lnTo>
                    <a:lnTo>
                      <a:pt x="57" y="781"/>
                    </a:lnTo>
                    <a:lnTo>
                      <a:pt x="67" y="781"/>
                    </a:lnTo>
                    <a:lnTo>
                      <a:pt x="67" y="771"/>
                    </a:lnTo>
                    <a:lnTo>
                      <a:pt x="76" y="762"/>
                    </a:lnTo>
                    <a:lnTo>
                      <a:pt x="86" y="762"/>
                    </a:lnTo>
                    <a:lnTo>
                      <a:pt x="86" y="752"/>
                    </a:lnTo>
                    <a:lnTo>
                      <a:pt x="76" y="752"/>
                    </a:lnTo>
                    <a:lnTo>
                      <a:pt x="76" y="743"/>
                    </a:lnTo>
                    <a:lnTo>
                      <a:pt x="67" y="752"/>
                    </a:lnTo>
                    <a:lnTo>
                      <a:pt x="67" y="743"/>
                    </a:lnTo>
                    <a:lnTo>
                      <a:pt x="57" y="743"/>
                    </a:lnTo>
                    <a:lnTo>
                      <a:pt x="57" y="733"/>
                    </a:lnTo>
                    <a:lnTo>
                      <a:pt x="76" y="724"/>
                    </a:lnTo>
                    <a:lnTo>
                      <a:pt x="181" y="686"/>
                    </a:lnTo>
                    <a:lnTo>
                      <a:pt x="191" y="686"/>
                    </a:lnTo>
                    <a:lnTo>
                      <a:pt x="191" y="695"/>
                    </a:lnTo>
                    <a:lnTo>
                      <a:pt x="191" y="705"/>
                    </a:lnTo>
                    <a:lnTo>
                      <a:pt x="200" y="714"/>
                    </a:lnTo>
                    <a:lnTo>
                      <a:pt x="200" y="705"/>
                    </a:lnTo>
                    <a:lnTo>
                      <a:pt x="229" y="695"/>
                    </a:lnTo>
                    <a:lnTo>
                      <a:pt x="229" y="686"/>
                    </a:lnTo>
                    <a:lnTo>
                      <a:pt x="229" y="676"/>
                    </a:lnTo>
                    <a:lnTo>
                      <a:pt x="238" y="676"/>
                    </a:lnTo>
                    <a:lnTo>
                      <a:pt x="248" y="667"/>
                    </a:lnTo>
                    <a:lnTo>
                      <a:pt x="257" y="667"/>
                    </a:lnTo>
                    <a:lnTo>
                      <a:pt x="257" y="676"/>
                    </a:lnTo>
                    <a:lnTo>
                      <a:pt x="267" y="676"/>
                    </a:lnTo>
                    <a:lnTo>
                      <a:pt x="267" y="667"/>
                    </a:lnTo>
                    <a:lnTo>
                      <a:pt x="276" y="657"/>
                    </a:lnTo>
                    <a:lnTo>
                      <a:pt x="305" y="657"/>
                    </a:lnTo>
                    <a:lnTo>
                      <a:pt x="314" y="647"/>
                    </a:lnTo>
                    <a:lnTo>
                      <a:pt x="324" y="647"/>
                    </a:lnTo>
                    <a:lnTo>
                      <a:pt x="343" y="638"/>
                    </a:lnTo>
                    <a:lnTo>
                      <a:pt x="352" y="638"/>
                    </a:lnTo>
                    <a:lnTo>
                      <a:pt x="343" y="619"/>
                    </a:lnTo>
                    <a:lnTo>
                      <a:pt x="333" y="533"/>
                    </a:lnTo>
                    <a:lnTo>
                      <a:pt x="333" y="524"/>
                    </a:lnTo>
                    <a:lnTo>
                      <a:pt x="333" y="505"/>
                    </a:lnTo>
                    <a:lnTo>
                      <a:pt x="343" y="428"/>
                    </a:lnTo>
                    <a:lnTo>
                      <a:pt x="343" y="409"/>
                    </a:lnTo>
                    <a:lnTo>
                      <a:pt x="371" y="419"/>
                    </a:lnTo>
                    <a:lnTo>
                      <a:pt x="400" y="419"/>
                    </a:lnTo>
                    <a:lnTo>
                      <a:pt x="419" y="428"/>
                    </a:lnTo>
                    <a:lnTo>
                      <a:pt x="429" y="438"/>
                    </a:lnTo>
                    <a:lnTo>
                      <a:pt x="505" y="419"/>
                    </a:lnTo>
                    <a:lnTo>
                      <a:pt x="514" y="409"/>
                    </a:lnTo>
                    <a:lnTo>
                      <a:pt x="514" y="400"/>
                    </a:lnTo>
                    <a:lnTo>
                      <a:pt x="524" y="333"/>
                    </a:lnTo>
                    <a:lnTo>
                      <a:pt x="524" y="324"/>
                    </a:lnTo>
                    <a:lnTo>
                      <a:pt x="534" y="324"/>
                    </a:lnTo>
                    <a:lnTo>
                      <a:pt x="562" y="314"/>
                    </a:lnTo>
                    <a:lnTo>
                      <a:pt x="572" y="314"/>
                    </a:lnTo>
                    <a:lnTo>
                      <a:pt x="581" y="333"/>
                    </a:lnTo>
                    <a:lnTo>
                      <a:pt x="629" y="305"/>
                    </a:lnTo>
                    <a:lnTo>
                      <a:pt x="695" y="286"/>
                    </a:lnTo>
                    <a:lnTo>
                      <a:pt x="714" y="267"/>
                    </a:lnTo>
                    <a:lnTo>
                      <a:pt x="733" y="248"/>
                    </a:lnTo>
                    <a:lnTo>
                      <a:pt x="762" y="257"/>
                    </a:lnTo>
                    <a:lnTo>
                      <a:pt x="829" y="248"/>
                    </a:lnTo>
                    <a:lnTo>
                      <a:pt x="848" y="248"/>
                    </a:lnTo>
                    <a:lnTo>
                      <a:pt x="857" y="238"/>
                    </a:lnTo>
                    <a:lnTo>
                      <a:pt x="867" y="238"/>
                    </a:lnTo>
                    <a:lnTo>
                      <a:pt x="867" y="228"/>
                    </a:lnTo>
                    <a:lnTo>
                      <a:pt x="914" y="143"/>
                    </a:lnTo>
                    <a:lnTo>
                      <a:pt x="924" y="133"/>
                    </a:lnTo>
                    <a:lnTo>
                      <a:pt x="933" y="143"/>
                    </a:lnTo>
                    <a:lnTo>
                      <a:pt x="971" y="124"/>
                    </a:lnTo>
                    <a:lnTo>
                      <a:pt x="1076" y="76"/>
                    </a:lnTo>
                    <a:lnTo>
                      <a:pt x="1076" y="67"/>
                    </a:lnTo>
                    <a:lnTo>
                      <a:pt x="1067" y="67"/>
                    </a:lnTo>
                    <a:lnTo>
                      <a:pt x="1038" y="29"/>
                    </a:lnTo>
                    <a:lnTo>
                      <a:pt x="1038" y="19"/>
                    </a:lnTo>
                    <a:lnTo>
                      <a:pt x="1048" y="9"/>
                    </a:lnTo>
                    <a:lnTo>
                      <a:pt x="1086" y="0"/>
                    </a:lnTo>
                    <a:lnTo>
                      <a:pt x="1124" y="9"/>
                    </a:lnTo>
                    <a:lnTo>
                      <a:pt x="1133" y="9"/>
                    </a:lnTo>
                    <a:lnTo>
                      <a:pt x="1133" y="19"/>
                    </a:lnTo>
                    <a:lnTo>
                      <a:pt x="1133" y="29"/>
                    </a:lnTo>
                    <a:lnTo>
                      <a:pt x="1133" y="38"/>
                    </a:lnTo>
                    <a:lnTo>
                      <a:pt x="1143" y="38"/>
                    </a:lnTo>
                    <a:lnTo>
                      <a:pt x="1248" y="57"/>
                    </a:lnTo>
                    <a:lnTo>
                      <a:pt x="1248" y="67"/>
                    </a:lnTo>
                    <a:lnTo>
                      <a:pt x="1248" y="76"/>
                    </a:lnTo>
                    <a:lnTo>
                      <a:pt x="1257" y="76"/>
                    </a:lnTo>
                    <a:lnTo>
                      <a:pt x="1257" y="86"/>
                    </a:lnTo>
                    <a:lnTo>
                      <a:pt x="1267" y="95"/>
                    </a:lnTo>
                    <a:lnTo>
                      <a:pt x="1286" y="95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12" name="Freeform 55">
                <a:extLst>
                  <a:ext uri="{FF2B5EF4-FFF2-40B4-BE49-F238E27FC236}">
                    <a16:creationId xmlns:a16="http://schemas.microsoft.com/office/drawing/2014/main" id="{6270B2E7-B2E5-3346-A674-808B1D423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0275" y="6878638"/>
                <a:ext cx="723900" cy="496887"/>
              </a:xfrm>
              <a:custGeom>
                <a:avLst/>
                <a:gdLst>
                  <a:gd name="T0" fmla="*/ 648269 w 2010"/>
                  <a:gd name="T1" fmla="*/ 79099 h 1382"/>
                  <a:gd name="T2" fmla="*/ 668797 w 2010"/>
                  <a:gd name="T3" fmla="*/ 123323 h 1382"/>
                  <a:gd name="T4" fmla="*/ 713456 w 2010"/>
                  <a:gd name="T5" fmla="*/ 140581 h 1382"/>
                  <a:gd name="T6" fmla="*/ 699770 w 2010"/>
                  <a:gd name="T7" fmla="*/ 164670 h 1382"/>
                  <a:gd name="T8" fmla="*/ 682483 w 2010"/>
                  <a:gd name="T9" fmla="*/ 171142 h 1382"/>
                  <a:gd name="T10" fmla="*/ 703011 w 2010"/>
                  <a:gd name="T11" fmla="*/ 191995 h 1382"/>
                  <a:gd name="T12" fmla="*/ 709854 w 2010"/>
                  <a:gd name="T13" fmla="*/ 208894 h 1382"/>
                  <a:gd name="T14" fmla="*/ 713456 w 2010"/>
                  <a:gd name="T15" fmla="*/ 236219 h 1382"/>
                  <a:gd name="T16" fmla="*/ 720299 w 2010"/>
                  <a:gd name="T17" fmla="*/ 253477 h 1382"/>
                  <a:gd name="T18" fmla="*/ 692927 w 2010"/>
                  <a:gd name="T19" fmla="*/ 253477 h 1382"/>
                  <a:gd name="T20" fmla="*/ 679241 w 2010"/>
                  <a:gd name="T21" fmla="*/ 284398 h 1382"/>
                  <a:gd name="T22" fmla="*/ 692927 w 2010"/>
                  <a:gd name="T23" fmla="*/ 308127 h 1382"/>
                  <a:gd name="T24" fmla="*/ 665556 w 2010"/>
                  <a:gd name="T25" fmla="*/ 318554 h 1382"/>
                  <a:gd name="T26" fmla="*/ 641426 w 2010"/>
                  <a:gd name="T27" fmla="*/ 325385 h 1382"/>
                  <a:gd name="T28" fmla="*/ 614054 w 2010"/>
                  <a:gd name="T29" fmla="*/ 342643 h 1382"/>
                  <a:gd name="T30" fmla="*/ 600369 w 2010"/>
                  <a:gd name="T31" fmla="*/ 359542 h 1382"/>
                  <a:gd name="T32" fmla="*/ 586323 w 2010"/>
                  <a:gd name="T33" fmla="*/ 373205 h 1382"/>
                  <a:gd name="T34" fmla="*/ 569396 w 2010"/>
                  <a:gd name="T35" fmla="*/ 383631 h 1382"/>
                  <a:gd name="T36" fmla="*/ 562553 w 2010"/>
                  <a:gd name="T37" fmla="*/ 394058 h 1382"/>
                  <a:gd name="T38" fmla="*/ 524737 w 2010"/>
                  <a:gd name="T39" fmla="*/ 400889 h 1382"/>
                  <a:gd name="T40" fmla="*/ 476838 w 2010"/>
                  <a:gd name="T41" fmla="*/ 435046 h 1382"/>
                  <a:gd name="T42" fmla="*/ 466393 w 2010"/>
                  <a:gd name="T43" fmla="*/ 441877 h 1382"/>
                  <a:gd name="T44" fmla="*/ 507450 w 2010"/>
                  <a:gd name="T45" fmla="*/ 458776 h 1382"/>
                  <a:gd name="T46" fmla="*/ 511052 w 2010"/>
                  <a:gd name="T47" fmla="*/ 472798 h 1382"/>
                  <a:gd name="T48" fmla="*/ 504209 w 2010"/>
                  <a:gd name="T49" fmla="*/ 489696 h 1382"/>
                  <a:gd name="T50" fmla="*/ 449466 w 2010"/>
                  <a:gd name="T51" fmla="*/ 465966 h 1382"/>
                  <a:gd name="T52" fmla="*/ 394363 w 2010"/>
                  <a:gd name="T53" fmla="*/ 448708 h 1382"/>
                  <a:gd name="T54" fmla="*/ 332778 w 2010"/>
                  <a:gd name="T55" fmla="*/ 476034 h 1382"/>
                  <a:gd name="T56" fmla="*/ 298204 w 2010"/>
                  <a:gd name="T57" fmla="*/ 469202 h 1382"/>
                  <a:gd name="T58" fmla="*/ 257147 w 2010"/>
                  <a:gd name="T59" fmla="*/ 445113 h 1382"/>
                  <a:gd name="T60" fmla="*/ 229775 w 2010"/>
                  <a:gd name="T61" fmla="*/ 414552 h 1382"/>
                  <a:gd name="T62" fmla="*/ 198802 w 2010"/>
                  <a:gd name="T63" fmla="*/ 404125 h 1382"/>
                  <a:gd name="T64" fmla="*/ 181875 w 2010"/>
                  <a:gd name="T65" fmla="*/ 438282 h 1382"/>
                  <a:gd name="T66" fmla="*/ 147301 w 2010"/>
                  <a:gd name="T67" fmla="*/ 452304 h 1382"/>
                  <a:gd name="T68" fmla="*/ 89317 w 2010"/>
                  <a:gd name="T69" fmla="*/ 315318 h 1382"/>
                  <a:gd name="T70" fmla="*/ 3601 w 2010"/>
                  <a:gd name="T71" fmla="*/ 113256 h 1382"/>
                  <a:gd name="T72" fmla="*/ 10084 w 2010"/>
                  <a:gd name="T73" fmla="*/ 106424 h 1382"/>
                  <a:gd name="T74" fmla="*/ 10084 w 2010"/>
                  <a:gd name="T75" fmla="*/ 99234 h 1382"/>
                  <a:gd name="T76" fmla="*/ 34214 w 2010"/>
                  <a:gd name="T77" fmla="*/ 99234 h 1382"/>
                  <a:gd name="T78" fmla="*/ 65187 w 2010"/>
                  <a:gd name="T79" fmla="*/ 99234 h 1382"/>
                  <a:gd name="T80" fmla="*/ 99401 w 2010"/>
                  <a:gd name="T81" fmla="*/ 85571 h 1382"/>
                  <a:gd name="T82" fmla="*/ 126773 w 2010"/>
                  <a:gd name="T83" fmla="*/ 82335 h 1382"/>
                  <a:gd name="T84" fmla="*/ 150903 w 2010"/>
                  <a:gd name="T85" fmla="*/ 68673 h 1382"/>
                  <a:gd name="T86" fmla="*/ 164588 w 2010"/>
                  <a:gd name="T87" fmla="*/ 58246 h 1382"/>
                  <a:gd name="T88" fmla="*/ 198802 w 2010"/>
                  <a:gd name="T89" fmla="*/ 41347 h 1382"/>
                  <a:gd name="T90" fmla="*/ 219331 w 2010"/>
                  <a:gd name="T91" fmla="*/ 27685 h 1382"/>
                  <a:gd name="T92" fmla="*/ 243461 w 2010"/>
                  <a:gd name="T93" fmla="*/ 17258 h 1382"/>
                  <a:gd name="T94" fmla="*/ 263989 w 2010"/>
                  <a:gd name="T95" fmla="*/ 34156 h 1382"/>
                  <a:gd name="T96" fmla="*/ 291721 w 2010"/>
                  <a:gd name="T97" fmla="*/ 51415 h 1382"/>
                  <a:gd name="T98" fmla="*/ 308648 w 2010"/>
                  <a:gd name="T99" fmla="*/ 61841 h 1382"/>
                  <a:gd name="T100" fmla="*/ 305407 w 2010"/>
                  <a:gd name="T101" fmla="*/ 79099 h 1382"/>
                  <a:gd name="T102" fmla="*/ 332778 w 2010"/>
                  <a:gd name="T103" fmla="*/ 99234 h 1382"/>
                  <a:gd name="T104" fmla="*/ 339621 w 2010"/>
                  <a:gd name="T105" fmla="*/ 109660 h 1382"/>
                  <a:gd name="T106" fmla="*/ 360149 w 2010"/>
                  <a:gd name="T107" fmla="*/ 126918 h 1382"/>
                  <a:gd name="T108" fmla="*/ 366992 w 2010"/>
                  <a:gd name="T109" fmla="*/ 116492 h 1382"/>
                  <a:gd name="T110" fmla="*/ 421735 w 2010"/>
                  <a:gd name="T111" fmla="*/ 55010 h 1382"/>
                  <a:gd name="T112" fmla="*/ 432179 w 2010"/>
                  <a:gd name="T113" fmla="*/ 65077 h 1382"/>
                  <a:gd name="T114" fmla="*/ 445865 w 2010"/>
                  <a:gd name="T115" fmla="*/ 65077 h 1382"/>
                  <a:gd name="T116" fmla="*/ 469995 w 2010"/>
                  <a:gd name="T117" fmla="*/ 48179 h 1382"/>
                  <a:gd name="T118" fmla="*/ 483680 w 2010"/>
                  <a:gd name="T119" fmla="*/ 48179 h 1382"/>
                  <a:gd name="T120" fmla="*/ 504209 w 2010"/>
                  <a:gd name="T121" fmla="*/ 44583 h 1382"/>
                  <a:gd name="T122" fmla="*/ 517895 w 2010"/>
                  <a:gd name="T123" fmla="*/ 48179 h 1382"/>
                  <a:gd name="T124" fmla="*/ 593526 w 2010"/>
                  <a:gd name="T125" fmla="*/ 44583 h 13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10" h="1382">
                    <a:moveTo>
                      <a:pt x="1657" y="124"/>
                    </a:moveTo>
                    <a:lnTo>
                      <a:pt x="1676" y="115"/>
                    </a:lnTo>
                    <a:lnTo>
                      <a:pt x="1686" y="115"/>
                    </a:lnTo>
                    <a:lnTo>
                      <a:pt x="1686" y="124"/>
                    </a:lnTo>
                    <a:lnTo>
                      <a:pt x="1705" y="143"/>
                    </a:lnTo>
                    <a:lnTo>
                      <a:pt x="1714" y="143"/>
                    </a:lnTo>
                    <a:lnTo>
                      <a:pt x="1724" y="153"/>
                    </a:lnTo>
                    <a:lnTo>
                      <a:pt x="1743" y="181"/>
                    </a:lnTo>
                    <a:lnTo>
                      <a:pt x="1752" y="191"/>
                    </a:lnTo>
                    <a:lnTo>
                      <a:pt x="1771" y="200"/>
                    </a:lnTo>
                    <a:lnTo>
                      <a:pt x="1781" y="200"/>
                    </a:lnTo>
                    <a:lnTo>
                      <a:pt x="1790" y="200"/>
                    </a:lnTo>
                    <a:lnTo>
                      <a:pt x="1790" y="210"/>
                    </a:lnTo>
                    <a:lnTo>
                      <a:pt x="1800" y="220"/>
                    </a:lnTo>
                    <a:lnTo>
                      <a:pt x="1810" y="229"/>
                    </a:lnTo>
                    <a:lnTo>
                      <a:pt x="1810" y="238"/>
                    </a:lnTo>
                    <a:lnTo>
                      <a:pt x="1810" y="248"/>
                    </a:lnTo>
                    <a:lnTo>
                      <a:pt x="1819" y="248"/>
                    </a:lnTo>
                    <a:lnTo>
                      <a:pt x="1828" y="248"/>
                    </a:lnTo>
                    <a:lnTo>
                      <a:pt x="1848" y="286"/>
                    </a:lnTo>
                    <a:lnTo>
                      <a:pt x="1848" y="296"/>
                    </a:lnTo>
                    <a:lnTo>
                      <a:pt x="1848" y="315"/>
                    </a:lnTo>
                    <a:lnTo>
                      <a:pt x="1857" y="334"/>
                    </a:lnTo>
                    <a:lnTo>
                      <a:pt x="1857" y="343"/>
                    </a:lnTo>
                    <a:lnTo>
                      <a:pt x="1867" y="343"/>
                    </a:lnTo>
                    <a:lnTo>
                      <a:pt x="1867" y="353"/>
                    </a:lnTo>
                    <a:lnTo>
                      <a:pt x="1876" y="353"/>
                    </a:lnTo>
                    <a:lnTo>
                      <a:pt x="1876" y="362"/>
                    </a:lnTo>
                    <a:lnTo>
                      <a:pt x="1876" y="372"/>
                    </a:lnTo>
                    <a:lnTo>
                      <a:pt x="1886" y="372"/>
                    </a:lnTo>
                    <a:lnTo>
                      <a:pt x="1895" y="381"/>
                    </a:lnTo>
                    <a:lnTo>
                      <a:pt x="1905" y="391"/>
                    </a:lnTo>
                    <a:lnTo>
                      <a:pt x="1914" y="391"/>
                    </a:lnTo>
                    <a:lnTo>
                      <a:pt x="1933" y="400"/>
                    </a:lnTo>
                    <a:lnTo>
                      <a:pt x="1943" y="400"/>
                    </a:lnTo>
                    <a:lnTo>
                      <a:pt x="1962" y="391"/>
                    </a:lnTo>
                    <a:lnTo>
                      <a:pt x="1971" y="381"/>
                    </a:lnTo>
                    <a:lnTo>
                      <a:pt x="1971" y="391"/>
                    </a:lnTo>
                    <a:lnTo>
                      <a:pt x="1981" y="391"/>
                    </a:lnTo>
                    <a:lnTo>
                      <a:pt x="1971" y="400"/>
                    </a:lnTo>
                    <a:lnTo>
                      <a:pt x="1962" y="400"/>
                    </a:lnTo>
                    <a:lnTo>
                      <a:pt x="1952" y="410"/>
                    </a:lnTo>
                    <a:lnTo>
                      <a:pt x="1962" y="410"/>
                    </a:lnTo>
                    <a:lnTo>
                      <a:pt x="1971" y="419"/>
                    </a:lnTo>
                    <a:lnTo>
                      <a:pt x="1943" y="458"/>
                    </a:lnTo>
                    <a:lnTo>
                      <a:pt x="1943" y="467"/>
                    </a:lnTo>
                    <a:lnTo>
                      <a:pt x="1933" y="467"/>
                    </a:lnTo>
                    <a:lnTo>
                      <a:pt x="1914" y="467"/>
                    </a:lnTo>
                    <a:lnTo>
                      <a:pt x="1914" y="476"/>
                    </a:lnTo>
                    <a:lnTo>
                      <a:pt x="1905" y="476"/>
                    </a:lnTo>
                    <a:lnTo>
                      <a:pt x="1895" y="476"/>
                    </a:lnTo>
                    <a:lnTo>
                      <a:pt x="1905" y="486"/>
                    </a:lnTo>
                    <a:lnTo>
                      <a:pt x="1905" y="496"/>
                    </a:lnTo>
                    <a:lnTo>
                      <a:pt x="1914" y="496"/>
                    </a:lnTo>
                    <a:lnTo>
                      <a:pt x="1924" y="505"/>
                    </a:lnTo>
                    <a:lnTo>
                      <a:pt x="1924" y="515"/>
                    </a:lnTo>
                    <a:lnTo>
                      <a:pt x="1943" y="524"/>
                    </a:lnTo>
                    <a:lnTo>
                      <a:pt x="1952" y="534"/>
                    </a:lnTo>
                    <a:lnTo>
                      <a:pt x="1962" y="534"/>
                    </a:lnTo>
                    <a:lnTo>
                      <a:pt x="1971" y="534"/>
                    </a:lnTo>
                    <a:lnTo>
                      <a:pt x="1981" y="534"/>
                    </a:lnTo>
                    <a:lnTo>
                      <a:pt x="1981" y="543"/>
                    </a:lnTo>
                    <a:lnTo>
                      <a:pt x="1991" y="543"/>
                    </a:lnTo>
                    <a:lnTo>
                      <a:pt x="1981" y="553"/>
                    </a:lnTo>
                    <a:lnTo>
                      <a:pt x="1981" y="562"/>
                    </a:lnTo>
                    <a:lnTo>
                      <a:pt x="1971" y="562"/>
                    </a:lnTo>
                    <a:lnTo>
                      <a:pt x="1971" y="572"/>
                    </a:lnTo>
                    <a:lnTo>
                      <a:pt x="1971" y="581"/>
                    </a:lnTo>
                    <a:lnTo>
                      <a:pt x="1971" y="591"/>
                    </a:lnTo>
                    <a:lnTo>
                      <a:pt x="1971" y="600"/>
                    </a:lnTo>
                    <a:lnTo>
                      <a:pt x="1962" y="610"/>
                    </a:lnTo>
                    <a:lnTo>
                      <a:pt x="1952" y="619"/>
                    </a:lnTo>
                    <a:lnTo>
                      <a:pt x="1962" y="629"/>
                    </a:lnTo>
                    <a:lnTo>
                      <a:pt x="1962" y="639"/>
                    </a:lnTo>
                    <a:lnTo>
                      <a:pt x="1962" y="648"/>
                    </a:lnTo>
                    <a:lnTo>
                      <a:pt x="1971" y="648"/>
                    </a:lnTo>
                    <a:lnTo>
                      <a:pt x="1981" y="648"/>
                    </a:lnTo>
                    <a:lnTo>
                      <a:pt x="1981" y="657"/>
                    </a:lnTo>
                    <a:lnTo>
                      <a:pt x="1981" y="667"/>
                    </a:lnTo>
                    <a:lnTo>
                      <a:pt x="1981" y="677"/>
                    </a:lnTo>
                    <a:lnTo>
                      <a:pt x="1991" y="667"/>
                    </a:lnTo>
                    <a:lnTo>
                      <a:pt x="2000" y="667"/>
                    </a:lnTo>
                    <a:lnTo>
                      <a:pt x="2000" y="677"/>
                    </a:lnTo>
                    <a:lnTo>
                      <a:pt x="2009" y="696"/>
                    </a:lnTo>
                    <a:lnTo>
                      <a:pt x="2009" y="705"/>
                    </a:lnTo>
                    <a:lnTo>
                      <a:pt x="2000" y="705"/>
                    </a:lnTo>
                    <a:lnTo>
                      <a:pt x="2000" y="696"/>
                    </a:lnTo>
                    <a:lnTo>
                      <a:pt x="1991" y="696"/>
                    </a:lnTo>
                    <a:lnTo>
                      <a:pt x="1991" y="686"/>
                    </a:lnTo>
                    <a:lnTo>
                      <a:pt x="1952" y="696"/>
                    </a:lnTo>
                    <a:lnTo>
                      <a:pt x="1943" y="696"/>
                    </a:lnTo>
                    <a:lnTo>
                      <a:pt x="1933" y="696"/>
                    </a:lnTo>
                    <a:lnTo>
                      <a:pt x="1933" y="686"/>
                    </a:lnTo>
                    <a:lnTo>
                      <a:pt x="1933" y="696"/>
                    </a:lnTo>
                    <a:lnTo>
                      <a:pt x="1924" y="696"/>
                    </a:lnTo>
                    <a:lnTo>
                      <a:pt x="1924" y="705"/>
                    </a:lnTo>
                    <a:lnTo>
                      <a:pt x="1924" y="714"/>
                    </a:lnTo>
                    <a:lnTo>
                      <a:pt x="1924" y="724"/>
                    </a:lnTo>
                    <a:lnTo>
                      <a:pt x="1914" y="724"/>
                    </a:lnTo>
                    <a:lnTo>
                      <a:pt x="1905" y="734"/>
                    </a:lnTo>
                    <a:lnTo>
                      <a:pt x="1905" y="743"/>
                    </a:lnTo>
                    <a:lnTo>
                      <a:pt x="1886" y="781"/>
                    </a:lnTo>
                    <a:lnTo>
                      <a:pt x="1876" y="781"/>
                    </a:lnTo>
                    <a:lnTo>
                      <a:pt x="1876" y="791"/>
                    </a:lnTo>
                    <a:lnTo>
                      <a:pt x="1886" y="791"/>
                    </a:lnTo>
                    <a:lnTo>
                      <a:pt x="1895" y="800"/>
                    </a:lnTo>
                    <a:lnTo>
                      <a:pt x="1924" y="819"/>
                    </a:lnTo>
                    <a:lnTo>
                      <a:pt x="1924" y="829"/>
                    </a:lnTo>
                    <a:lnTo>
                      <a:pt x="1914" y="838"/>
                    </a:lnTo>
                    <a:lnTo>
                      <a:pt x="1914" y="848"/>
                    </a:lnTo>
                    <a:lnTo>
                      <a:pt x="1924" y="848"/>
                    </a:lnTo>
                    <a:lnTo>
                      <a:pt x="1924" y="857"/>
                    </a:lnTo>
                    <a:lnTo>
                      <a:pt x="1924" y="867"/>
                    </a:lnTo>
                    <a:lnTo>
                      <a:pt x="1914" y="877"/>
                    </a:lnTo>
                    <a:lnTo>
                      <a:pt x="1914" y="886"/>
                    </a:lnTo>
                    <a:lnTo>
                      <a:pt x="1905" y="886"/>
                    </a:lnTo>
                    <a:lnTo>
                      <a:pt x="1895" y="877"/>
                    </a:lnTo>
                    <a:lnTo>
                      <a:pt x="1886" y="886"/>
                    </a:lnTo>
                    <a:lnTo>
                      <a:pt x="1867" y="877"/>
                    </a:lnTo>
                    <a:lnTo>
                      <a:pt x="1857" y="877"/>
                    </a:lnTo>
                    <a:lnTo>
                      <a:pt x="1848" y="877"/>
                    </a:lnTo>
                    <a:lnTo>
                      <a:pt x="1848" y="886"/>
                    </a:lnTo>
                    <a:lnTo>
                      <a:pt x="1848" y="895"/>
                    </a:lnTo>
                    <a:lnTo>
                      <a:pt x="1848" y="905"/>
                    </a:lnTo>
                    <a:lnTo>
                      <a:pt x="1838" y="905"/>
                    </a:lnTo>
                    <a:lnTo>
                      <a:pt x="1838" y="915"/>
                    </a:lnTo>
                    <a:lnTo>
                      <a:pt x="1828" y="915"/>
                    </a:lnTo>
                    <a:lnTo>
                      <a:pt x="1819" y="915"/>
                    </a:lnTo>
                    <a:lnTo>
                      <a:pt x="1800" y="915"/>
                    </a:lnTo>
                    <a:lnTo>
                      <a:pt x="1790" y="915"/>
                    </a:lnTo>
                    <a:lnTo>
                      <a:pt x="1781" y="905"/>
                    </a:lnTo>
                    <a:lnTo>
                      <a:pt x="1781" y="895"/>
                    </a:lnTo>
                    <a:lnTo>
                      <a:pt x="1771" y="895"/>
                    </a:lnTo>
                    <a:lnTo>
                      <a:pt x="1733" y="886"/>
                    </a:lnTo>
                    <a:lnTo>
                      <a:pt x="1724" y="886"/>
                    </a:lnTo>
                    <a:lnTo>
                      <a:pt x="1724" y="895"/>
                    </a:lnTo>
                    <a:lnTo>
                      <a:pt x="1724" y="905"/>
                    </a:lnTo>
                    <a:lnTo>
                      <a:pt x="1714" y="915"/>
                    </a:lnTo>
                    <a:lnTo>
                      <a:pt x="1705" y="924"/>
                    </a:lnTo>
                    <a:lnTo>
                      <a:pt x="1705" y="934"/>
                    </a:lnTo>
                    <a:lnTo>
                      <a:pt x="1714" y="943"/>
                    </a:lnTo>
                    <a:lnTo>
                      <a:pt x="1705" y="953"/>
                    </a:lnTo>
                    <a:lnTo>
                      <a:pt x="1695" y="953"/>
                    </a:lnTo>
                    <a:lnTo>
                      <a:pt x="1686" y="962"/>
                    </a:lnTo>
                    <a:lnTo>
                      <a:pt x="1695" y="972"/>
                    </a:lnTo>
                    <a:lnTo>
                      <a:pt x="1686" y="981"/>
                    </a:lnTo>
                    <a:lnTo>
                      <a:pt x="1686" y="991"/>
                    </a:lnTo>
                    <a:lnTo>
                      <a:pt x="1686" y="1000"/>
                    </a:lnTo>
                    <a:lnTo>
                      <a:pt x="1686" y="1010"/>
                    </a:lnTo>
                    <a:lnTo>
                      <a:pt x="1676" y="1010"/>
                    </a:lnTo>
                    <a:lnTo>
                      <a:pt x="1667" y="1000"/>
                    </a:lnTo>
                    <a:lnTo>
                      <a:pt x="1667" y="1010"/>
                    </a:lnTo>
                    <a:lnTo>
                      <a:pt x="1657" y="1010"/>
                    </a:lnTo>
                    <a:lnTo>
                      <a:pt x="1657" y="1020"/>
                    </a:lnTo>
                    <a:lnTo>
                      <a:pt x="1648" y="1020"/>
                    </a:lnTo>
                    <a:lnTo>
                      <a:pt x="1638" y="1020"/>
                    </a:lnTo>
                    <a:lnTo>
                      <a:pt x="1638" y="1029"/>
                    </a:lnTo>
                    <a:lnTo>
                      <a:pt x="1628" y="1038"/>
                    </a:lnTo>
                    <a:lnTo>
                      <a:pt x="1628" y="1048"/>
                    </a:lnTo>
                    <a:lnTo>
                      <a:pt x="1628" y="1058"/>
                    </a:lnTo>
                    <a:lnTo>
                      <a:pt x="1619" y="1067"/>
                    </a:lnTo>
                    <a:lnTo>
                      <a:pt x="1610" y="1067"/>
                    </a:lnTo>
                    <a:lnTo>
                      <a:pt x="1590" y="1067"/>
                    </a:lnTo>
                    <a:lnTo>
                      <a:pt x="1581" y="1067"/>
                    </a:lnTo>
                    <a:lnTo>
                      <a:pt x="1581" y="1077"/>
                    </a:lnTo>
                    <a:lnTo>
                      <a:pt x="1581" y="1086"/>
                    </a:lnTo>
                    <a:lnTo>
                      <a:pt x="1572" y="1096"/>
                    </a:lnTo>
                    <a:lnTo>
                      <a:pt x="1562" y="1096"/>
                    </a:lnTo>
                    <a:lnTo>
                      <a:pt x="1552" y="1086"/>
                    </a:lnTo>
                    <a:lnTo>
                      <a:pt x="1533" y="1086"/>
                    </a:lnTo>
                    <a:lnTo>
                      <a:pt x="1524" y="1086"/>
                    </a:lnTo>
                    <a:lnTo>
                      <a:pt x="1514" y="1096"/>
                    </a:lnTo>
                    <a:lnTo>
                      <a:pt x="1505" y="1105"/>
                    </a:lnTo>
                    <a:lnTo>
                      <a:pt x="1505" y="1115"/>
                    </a:lnTo>
                    <a:lnTo>
                      <a:pt x="1495" y="1115"/>
                    </a:lnTo>
                    <a:lnTo>
                      <a:pt x="1486" y="1115"/>
                    </a:lnTo>
                    <a:lnTo>
                      <a:pt x="1467" y="1115"/>
                    </a:lnTo>
                    <a:lnTo>
                      <a:pt x="1457" y="1115"/>
                    </a:lnTo>
                    <a:lnTo>
                      <a:pt x="1447" y="1124"/>
                    </a:lnTo>
                    <a:lnTo>
                      <a:pt x="1438" y="1134"/>
                    </a:lnTo>
                    <a:lnTo>
                      <a:pt x="1409" y="1143"/>
                    </a:lnTo>
                    <a:lnTo>
                      <a:pt x="1409" y="1153"/>
                    </a:lnTo>
                    <a:lnTo>
                      <a:pt x="1400" y="1153"/>
                    </a:lnTo>
                    <a:lnTo>
                      <a:pt x="1381" y="1162"/>
                    </a:lnTo>
                    <a:lnTo>
                      <a:pt x="1371" y="1153"/>
                    </a:lnTo>
                    <a:lnTo>
                      <a:pt x="1362" y="1153"/>
                    </a:lnTo>
                    <a:lnTo>
                      <a:pt x="1352" y="1153"/>
                    </a:lnTo>
                    <a:lnTo>
                      <a:pt x="1352" y="1162"/>
                    </a:lnTo>
                    <a:lnTo>
                      <a:pt x="1333" y="1200"/>
                    </a:lnTo>
                    <a:lnTo>
                      <a:pt x="1324" y="1210"/>
                    </a:lnTo>
                    <a:lnTo>
                      <a:pt x="1314" y="1210"/>
                    </a:lnTo>
                    <a:lnTo>
                      <a:pt x="1314" y="1200"/>
                    </a:lnTo>
                    <a:lnTo>
                      <a:pt x="1305" y="1200"/>
                    </a:lnTo>
                    <a:lnTo>
                      <a:pt x="1295" y="1200"/>
                    </a:lnTo>
                    <a:lnTo>
                      <a:pt x="1295" y="1210"/>
                    </a:lnTo>
                    <a:lnTo>
                      <a:pt x="1295" y="1219"/>
                    </a:lnTo>
                    <a:lnTo>
                      <a:pt x="1295" y="1229"/>
                    </a:lnTo>
                    <a:lnTo>
                      <a:pt x="1343" y="1258"/>
                    </a:lnTo>
                    <a:lnTo>
                      <a:pt x="1352" y="1258"/>
                    </a:lnTo>
                    <a:lnTo>
                      <a:pt x="1352" y="1248"/>
                    </a:lnTo>
                    <a:lnTo>
                      <a:pt x="1362" y="1248"/>
                    </a:lnTo>
                    <a:lnTo>
                      <a:pt x="1371" y="1258"/>
                    </a:lnTo>
                    <a:lnTo>
                      <a:pt x="1390" y="1267"/>
                    </a:lnTo>
                    <a:lnTo>
                      <a:pt x="1400" y="1267"/>
                    </a:lnTo>
                    <a:lnTo>
                      <a:pt x="1400" y="1276"/>
                    </a:lnTo>
                    <a:lnTo>
                      <a:pt x="1409" y="1276"/>
                    </a:lnTo>
                    <a:lnTo>
                      <a:pt x="1409" y="1286"/>
                    </a:lnTo>
                    <a:lnTo>
                      <a:pt x="1409" y="1296"/>
                    </a:lnTo>
                    <a:lnTo>
                      <a:pt x="1409" y="1305"/>
                    </a:lnTo>
                    <a:lnTo>
                      <a:pt x="1419" y="1305"/>
                    </a:lnTo>
                    <a:lnTo>
                      <a:pt x="1419" y="1315"/>
                    </a:lnTo>
                    <a:lnTo>
                      <a:pt x="1419" y="1324"/>
                    </a:lnTo>
                    <a:lnTo>
                      <a:pt x="1419" y="1334"/>
                    </a:lnTo>
                    <a:lnTo>
                      <a:pt x="1409" y="1334"/>
                    </a:lnTo>
                    <a:lnTo>
                      <a:pt x="1409" y="1343"/>
                    </a:lnTo>
                    <a:lnTo>
                      <a:pt x="1409" y="1353"/>
                    </a:lnTo>
                    <a:lnTo>
                      <a:pt x="1409" y="1362"/>
                    </a:lnTo>
                    <a:lnTo>
                      <a:pt x="1400" y="1362"/>
                    </a:lnTo>
                    <a:lnTo>
                      <a:pt x="1390" y="1362"/>
                    </a:lnTo>
                    <a:lnTo>
                      <a:pt x="1381" y="1362"/>
                    </a:lnTo>
                    <a:lnTo>
                      <a:pt x="1362" y="1372"/>
                    </a:lnTo>
                    <a:lnTo>
                      <a:pt x="1324" y="1372"/>
                    </a:lnTo>
                    <a:lnTo>
                      <a:pt x="1305" y="1381"/>
                    </a:lnTo>
                    <a:lnTo>
                      <a:pt x="1276" y="1362"/>
                    </a:lnTo>
                    <a:lnTo>
                      <a:pt x="1276" y="1353"/>
                    </a:lnTo>
                    <a:lnTo>
                      <a:pt x="1276" y="1324"/>
                    </a:lnTo>
                    <a:lnTo>
                      <a:pt x="1267" y="1324"/>
                    </a:lnTo>
                    <a:lnTo>
                      <a:pt x="1257" y="1315"/>
                    </a:lnTo>
                    <a:lnTo>
                      <a:pt x="1248" y="1296"/>
                    </a:lnTo>
                    <a:lnTo>
                      <a:pt x="1238" y="1296"/>
                    </a:lnTo>
                    <a:lnTo>
                      <a:pt x="1229" y="1296"/>
                    </a:lnTo>
                    <a:lnTo>
                      <a:pt x="1229" y="1286"/>
                    </a:lnTo>
                    <a:lnTo>
                      <a:pt x="1219" y="1286"/>
                    </a:lnTo>
                    <a:lnTo>
                      <a:pt x="1209" y="1276"/>
                    </a:lnTo>
                    <a:lnTo>
                      <a:pt x="1200" y="1267"/>
                    </a:lnTo>
                    <a:lnTo>
                      <a:pt x="1181" y="1267"/>
                    </a:lnTo>
                    <a:lnTo>
                      <a:pt x="1171" y="1267"/>
                    </a:lnTo>
                    <a:lnTo>
                      <a:pt x="1171" y="1258"/>
                    </a:lnTo>
                    <a:lnTo>
                      <a:pt x="1162" y="1248"/>
                    </a:lnTo>
                    <a:lnTo>
                      <a:pt x="1143" y="1248"/>
                    </a:lnTo>
                    <a:lnTo>
                      <a:pt x="1114" y="1248"/>
                    </a:lnTo>
                    <a:lnTo>
                      <a:pt x="1105" y="1248"/>
                    </a:lnTo>
                    <a:lnTo>
                      <a:pt x="1095" y="1248"/>
                    </a:lnTo>
                    <a:lnTo>
                      <a:pt x="1086" y="1258"/>
                    </a:lnTo>
                    <a:lnTo>
                      <a:pt x="1076" y="1267"/>
                    </a:lnTo>
                    <a:lnTo>
                      <a:pt x="1076" y="1276"/>
                    </a:lnTo>
                    <a:lnTo>
                      <a:pt x="1057" y="1286"/>
                    </a:lnTo>
                    <a:lnTo>
                      <a:pt x="1028" y="1276"/>
                    </a:lnTo>
                    <a:lnTo>
                      <a:pt x="1019" y="1267"/>
                    </a:lnTo>
                    <a:lnTo>
                      <a:pt x="1010" y="1276"/>
                    </a:lnTo>
                    <a:lnTo>
                      <a:pt x="1000" y="1276"/>
                    </a:lnTo>
                    <a:lnTo>
                      <a:pt x="1000" y="1305"/>
                    </a:lnTo>
                    <a:lnTo>
                      <a:pt x="990" y="1315"/>
                    </a:lnTo>
                    <a:lnTo>
                      <a:pt x="981" y="1315"/>
                    </a:lnTo>
                    <a:lnTo>
                      <a:pt x="952" y="1334"/>
                    </a:lnTo>
                    <a:lnTo>
                      <a:pt x="943" y="1324"/>
                    </a:lnTo>
                    <a:lnTo>
                      <a:pt x="933" y="1324"/>
                    </a:lnTo>
                    <a:lnTo>
                      <a:pt x="924" y="1324"/>
                    </a:lnTo>
                    <a:lnTo>
                      <a:pt x="914" y="1324"/>
                    </a:lnTo>
                    <a:lnTo>
                      <a:pt x="914" y="1315"/>
                    </a:lnTo>
                    <a:lnTo>
                      <a:pt x="914" y="1324"/>
                    </a:lnTo>
                    <a:lnTo>
                      <a:pt x="905" y="1324"/>
                    </a:lnTo>
                    <a:lnTo>
                      <a:pt x="895" y="1324"/>
                    </a:lnTo>
                    <a:lnTo>
                      <a:pt x="886" y="1334"/>
                    </a:lnTo>
                    <a:lnTo>
                      <a:pt x="876" y="1334"/>
                    </a:lnTo>
                    <a:lnTo>
                      <a:pt x="867" y="1334"/>
                    </a:lnTo>
                    <a:lnTo>
                      <a:pt x="857" y="1324"/>
                    </a:lnTo>
                    <a:lnTo>
                      <a:pt x="848" y="1315"/>
                    </a:lnTo>
                    <a:lnTo>
                      <a:pt x="838" y="1315"/>
                    </a:lnTo>
                    <a:lnTo>
                      <a:pt x="828" y="1305"/>
                    </a:lnTo>
                    <a:lnTo>
                      <a:pt x="819" y="1305"/>
                    </a:lnTo>
                    <a:lnTo>
                      <a:pt x="800" y="1305"/>
                    </a:lnTo>
                    <a:lnTo>
                      <a:pt x="790" y="1296"/>
                    </a:lnTo>
                    <a:lnTo>
                      <a:pt x="781" y="1305"/>
                    </a:lnTo>
                    <a:lnTo>
                      <a:pt x="771" y="1315"/>
                    </a:lnTo>
                    <a:lnTo>
                      <a:pt x="724" y="1315"/>
                    </a:lnTo>
                    <a:lnTo>
                      <a:pt x="714" y="1315"/>
                    </a:lnTo>
                    <a:lnTo>
                      <a:pt x="714" y="1305"/>
                    </a:lnTo>
                    <a:lnTo>
                      <a:pt x="714" y="1296"/>
                    </a:lnTo>
                    <a:lnTo>
                      <a:pt x="724" y="1286"/>
                    </a:lnTo>
                    <a:lnTo>
                      <a:pt x="724" y="1276"/>
                    </a:lnTo>
                    <a:lnTo>
                      <a:pt x="724" y="1267"/>
                    </a:lnTo>
                    <a:lnTo>
                      <a:pt x="714" y="1258"/>
                    </a:lnTo>
                    <a:lnTo>
                      <a:pt x="714" y="1248"/>
                    </a:lnTo>
                    <a:lnTo>
                      <a:pt x="714" y="1238"/>
                    </a:lnTo>
                    <a:lnTo>
                      <a:pt x="686" y="1229"/>
                    </a:lnTo>
                    <a:lnTo>
                      <a:pt x="657" y="1238"/>
                    </a:lnTo>
                    <a:lnTo>
                      <a:pt x="647" y="1238"/>
                    </a:lnTo>
                    <a:lnTo>
                      <a:pt x="638" y="1229"/>
                    </a:lnTo>
                    <a:lnTo>
                      <a:pt x="647" y="1200"/>
                    </a:lnTo>
                    <a:lnTo>
                      <a:pt x="667" y="1172"/>
                    </a:lnTo>
                    <a:lnTo>
                      <a:pt x="667" y="1162"/>
                    </a:lnTo>
                    <a:lnTo>
                      <a:pt x="667" y="1153"/>
                    </a:lnTo>
                    <a:lnTo>
                      <a:pt x="667" y="1143"/>
                    </a:lnTo>
                    <a:lnTo>
                      <a:pt x="657" y="1143"/>
                    </a:lnTo>
                    <a:lnTo>
                      <a:pt x="657" y="1153"/>
                    </a:lnTo>
                    <a:lnTo>
                      <a:pt x="647" y="1153"/>
                    </a:lnTo>
                    <a:lnTo>
                      <a:pt x="638" y="1153"/>
                    </a:lnTo>
                    <a:lnTo>
                      <a:pt x="629" y="1143"/>
                    </a:lnTo>
                    <a:lnTo>
                      <a:pt x="619" y="1143"/>
                    </a:lnTo>
                    <a:lnTo>
                      <a:pt x="619" y="1134"/>
                    </a:lnTo>
                    <a:lnTo>
                      <a:pt x="619" y="1115"/>
                    </a:lnTo>
                    <a:lnTo>
                      <a:pt x="609" y="1115"/>
                    </a:lnTo>
                    <a:lnTo>
                      <a:pt x="600" y="1115"/>
                    </a:lnTo>
                    <a:lnTo>
                      <a:pt x="600" y="1124"/>
                    </a:lnTo>
                    <a:lnTo>
                      <a:pt x="590" y="1124"/>
                    </a:lnTo>
                    <a:lnTo>
                      <a:pt x="562" y="1105"/>
                    </a:lnTo>
                    <a:lnTo>
                      <a:pt x="552" y="1105"/>
                    </a:lnTo>
                    <a:lnTo>
                      <a:pt x="552" y="1115"/>
                    </a:lnTo>
                    <a:lnTo>
                      <a:pt x="552" y="1124"/>
                    </a:lnTo>
                    <a:lnTo>
                      <a:pt x="543" y="1134"/>
                    </a:lnTo>
                    <a:lnTo>
                      <a:pt x="533" y="1134"/>
                    </a:lnTo>
                    <a:lnTo>
                      <a:pt x="514" y="1134"/>
                    </a:lnTo>
                    <a:lnTo>
                      <a:pt x="505" y="1134"/>
                    </a:lnTo>
                    <a:lnTo>
                      <a:pt x="505" y="1143"/>
                    </a:lnTo>
                    <a:lnTo>
                      <a:pt x="505" y="1153"/>
                    </a:lnTo>
                    <a:lnTo>
                      <a:pt x="505" y="1162"/>
                    </a:lnTo>
                    <a:lnTo>
                      <a:pt x="505" y="1172"/>
                    </a:lnTo>
                    <a:lnTo>
                      <a:pt x="505" y="1181"/>
                    </a:lnTo>
                    <a:lnTo>
                      <a:pt x="514" y="1181"/>
                    </a:lnTo>
                    <a:lnTo>
                      <a:pt x="514" y="1191"/>
                    </a:lnTo>
                    <a:lnTo>
                      <a:pt x="514" y="1200"/>
                    </a:lnTo>
                    <a:lnTo>
                      <a:pt x="505" y="1210"/>
                    </a:lnTo>
                    <a:lnTo>
                      <a:pt x="505" y="1219"/>
                    </a:lnTo>
                    <a:lnTo>
                      <a:pt x="495" y="1229"/>
                    </a:lnTo>
                    <a:lnTo>
                      <a:pt x="486" y="1229"/>
                    </a:lnTo>
                    <a:lnTo>
                      <a:pt x="476" y="1229"/>
                    </a:lnTo>
                    <a:lnTo>
                      <a:pt x="467" y="1229"/>
                    </a:lnTo>
                    <a:lnTo>
                      <a:pt x="457" y="1238"/>
                    </a:lnTo>
                    <a:lnTo>
                      <a:pt x="447" y="1238"/>
                    </a:lnTo>
                    <a:lnTo>
                      <a:pt x="447" y="1248"/>
                    </a:lnTo>
                    <a:lnTo>
                      <a:pt x="438" y="1248"/>
                    </a:lnTo>
                    <a:lnTo>
                      <a:pt x="438" y="1258"/>
                    </a:lnTo>
                    <a:lnTo>
                      <a:pt x="438" y="1267"/>
                    </a:lnTo>
                    <a:lnTo>
                      <a:pt x="429" y="1267"/>
                    </a:lnTo>
                    <a:lnTo>
                      <a:pt x="429" y="1258"/>
                    </a:lnTo>
                    <a:lnTo>
                      <a:pt x="419" y="1248"/>
                    </a:lnTo>
                    <a:lnTo>
                      <a:pt x="409" y="1258"/>
                    </a:lnTo>
                    <a:lnTo>
                      <a:pt x="409" y="1267"/>
                    </a:lnTo>
                    <a:lnTo>
                      <a:pt x="419" y="1286"/>
                    </a:lnTo>
                    <a:lnTo>
                      <a:pt x="409" y="1286"/>
                    </a:lnTo>
                    <a:lnTo>
                      <a:pt x="409" y="1276"/>
                    </a:lnTo>
                    <a:lnTo>
                      <a:pt x="400" y="1267"/>
                    </a:lnTo>
                    <a:lnTo>
                      <a:pt x="391" y="1267"/>
                    </a:lnTo>
                    <a:lnTo>
                      <a:pt x="391" y="1258"/>
                    </a:lnTo>
                    <a:lnTo>
                      <a:pt x="391" y="1238"/>
                    </a:lnTo>
                    <a:lnTo>
                      <a:pt x="381" y="1210"/>
                    </a:lnTo>
                    <a:lnTo>
                      <a:pt x="371" y="1191"/>
                    </a:lnTo>
                    <a:lnTo>
                      <a:pt x="352" y="1143"/>
                    </a:lnTo>
                    <a:lnTo>
                      <a:pt x="333" y="1105"/>
                    </a:lnTo>
                    <a:lnTo>
                      <a:pt x="324" y="1058"/>
                    </a:lnTo>
                    <a:lnTo>
                      <a:pt x="305" y="1020"/>
                    </a:lnTo>
                    <a:lnTo>
                      <a:pt x="286" y="972"/>
                    </a:lnTo>
                    <a:lnTo>
                      <a:pt x="276" y="943"/>
                    </a:lnTo>
                    <a:lnTo>
                      <a:pt x="266" y="924"/>
                    </a:lnTo>
                    <a:lnTo>
                      <a:pt x="248" y="877"/>
                    </a:lnTo>
                    <a:lnTo>
                      <a:pt x="228" y="829"/>
                    </a:lnTo>
                    <a:lnTo>
                      <a:pt x="200" y="772"/>
                    </a:lnTo>
                    <a:lnTo>
                      <a:pt x="171" y="714"/>
                    </a:lnTo>
                    <a:lnTo>
                      <a:pt x="152" y="657"/>
                    </a:lnTo>
                    <a:lnTo>
                      <a:pt x="124" y="591"/>
                    </a:lnTo>
                    <a:lnTo>
                      <a:pt x="105" y="553"/>
                    </a:lnTo>
                    <a:lnTo>
                      <a:pt x="86" y="505"/>
                    </a:lnTo>
                    <a:lnTo>
                      <a:pt x="67" y="467"/>
                    </a:lnTo>
                    <a:lnTo>
                      <a:pt x="48" y="419"/>
                    </a:lnTo>
                    <a:lnTo>
                      <a:pt x="28" y="391"/>
                    </a:lnTo>
                    <a:lnTo>
                      <a:pt x="10" y="353"/>
                    </a:lnTo>
                    <a:lnTo>
                      <a:pt x="0" y="334"/>
                    </a:lnTo>
                    <a:lnTo>
                      <a:pt x="0" y="324"/>
                    </a:lnTo>
                    <a:lnTo>
                      <a:pt x="10" y="324"/>
                    </a:lnTo>
                    <a:lnTo>
                      <a:pt x="10" y="315"/>
                    </a:lnTo>
                    <a:lnTo>
                      <a:pt x="19" y="315"/>
                    </a:lnTo>
                    <a:lnTo>
                      <a:pt x="19" y="324"/>
                    </a:lnTo>
                    <a:lnTo>
                      <a:pt x="28" y="324"/>
                    </a:lnTo>
                    <a:lnTo>
                      <a:pt x="28" y="315"/>
                    </a:lnTo>
                    <a:lnTo>
                      <a:pt x="38" y="315"/>
                    </a:lnTo>
                    <a:lnTo>
                      <a:pt x="38" y="305"/>
                    </a:lnTo>
                    <a:lnTo>
                      <a:pt x="28" y="305"/>
                    </a:lnTo>
                    <a:lnTo>
                      <a:pt x="28" y="296"/>
                    </a:lnTo>
                    <a:lnTo>
                      <a:pt x="38" y="296"/>
                    </a:lnTo>
                    <a:lnTo>
                      <a:pt x="57" y="296"/>
                    </a:lnTo>
                    <a:lnTo>
                      <a:pt x="57" y="286"/>
                    </a:lnTo>
                    <a:lnTo>
                      <a:pt x="57" y="276"/>
                    </a:lnTo>
                    <a:lnTo>
                      <a:pt x="38" y="276"/>
                    </a:lnTo>
                    <a:lnTo>
                      <a:pt x="28" y="276"/>
                    </a:lnTo>
                    <a:lnTo>
                      <a:pt x="38" y="248"/>
                    </a:lnTo>
                    <a:lnTo>
                      <a:pt x="48" y="248"/>
                    </a:lnTo>
                    <a:lnTo>
                      <a:pt x="76" y="248"/>
                    </a:lnTo>
                    <a:lnTo>
                      <a:pt x="86" y="248"/>
                    </a:lnTo>
                    <a:lnTo>
                      <a:pt x="86" y="238"/>
                    </a:lnTo>
                    <a:lnTo>
                      <a:pt x="95" y="238"/>
                    </a:lnTo>
                    <a:lnTo>
                      <a:pt x="95" y="248"/>
                    </a:lnTo>
                    <a:lnTo>
                      <a:pt x="95" y="276"/>
                    </a:lnTo>
                    <a:lnTo>
                      <a:pt x="105" y="276"/>
                    </a:lnTo>
                    <a:lnTo>
                      <a:pt x="105" y="286"/>
                    </a:lnTo>
                    <a:lnTo>
                      <a:pt x="124" y="286"/>
                    </a:lnTo>
                    <a:lnTo>
                      <a:pt x="133" y="286"/>
                    </a:lnTo>
                    <a:lnTo>
                      <a:pt x="143" y="286"/>
                    </a:lnTo>
                    <a:lnTo>
                      <a:pt x="152" y="276"/>
                    </a:lnTo>
                    <a:lnTo>
                      <a:pt x="162" y="276"/>
                    </a:lnTo>
                    <a:lnTo>
                      <a:pt x="171" y="276"/>
                    </a:lnTo>
                    <a:lnTo>
                      <a:pt x="181" y="276"/>
                    </a:lnTo>
                    <a:lnTo>
                      <a:pt x="181" y="267"/>
                    </a:lnTo>
                    <a:lnTo>
                      <a:pt x="181" y="258"/>
                    </a:lnTo>
                    <a:lnTo>
                      <a:pt x="181" y="248"/>
                    </a:lnTo>
                    <a:lnTo>
                      <a:pt x="181" y="238"/>
                    </a:lnTo>
                    <a:lnTo>
                      <a:pt x="200" y="238"/>
                    </a:lnTo>
                    <a:lnTo>
                      <a:pt x="209" y="238"/>
                    </a:lnTo>
                    <a:lnTo>
                      <a:pt x="238" y="229"/>
                    </a:lnTo>
                    <a:lnTo>
                      <a:pt x="248" y="229"/>
                    </a:lnTo>
                    <a:lnTo>
                      <a:pt x="257" y="229"/>
                    </a:lnTo>
                    <a:lnTo>
                      <a:pt x="266" y="238"/>
                    </a:lnTo>
                    <a:lnTo>
                      <a:pt x="276" y="238"/>
                    </a:lnTo>
                    <a:lnTo>
                      <a:pt x="276" y="229"/>
                    </a:lnTo>
                    <a:lnTo>
                      <a:pt x="286" y="229"/>
                    </a:lnTo>
                    <a:lnTo>
                      <a:pt x="295" y="238"/>
                    </a:lnTo>
                    <a:lnTo>
                      <a:pt x="324" y="238"/>
                    </a:lnTo>
                    <a:lnTo>
                      <a:pt x="324" y="229"/>
                    </a:lnTo>
                    <a:lnTo>
                      <a:pt x="333" y="229"/>
                    </a:lnTo>
                    <a:lnTo>
                      <a:pt x="333" y="220"/>
                    </a:lnTo>
                    <a:lnTo>
                      <a:pt x="352" y="220"/>
                    </a:lnTo>
                    <a:lnTo>
                      <a:pt x="352" y="229"/>
                    </a:lnTo>
                    <a:lnTo>
                      <a:pt x="352" y="238"/>
                    </a:lnTo>
                    <a:lnTo>
                      <a:pt x="362" y="238"/>
                    </a:lnTo>
                    <a:lnTo>
                      <a:pt x="391" y="220"/>
                    </a:lnTo>
                    <a:lnTo>
                      <a:pt x="400" y="220"/>
                    </a:lnTo>
                    <a:lnTo>
                      <a:pt x="400" y="210"/>
                    </a:lnTo>
                    <a:lnTo>
                      <a:pt x="400" y="200"/>
                    </a:lnTo>
                    <a:lnTo>
                      <a:pt x="419" y="191"/>
                    </a:lnTo>
                    <a:lnTo>
                      <a:pt x="429" y="191"/>
                    </a:lnTo>
                    <a:lnTo>
                      <a:pt x="438" y="191"/>
                    </a:lnTo>
                    <a:lnTo>
                      <a:pt x="447" y="191"/>
                    </a:lnTo>
                    <a:lnTo>
                      <a:pt x="457" y="181"/>
                    </a:lnTo>
                    <a:lnTo>
                      <a:pt x="457" y="172"/>
                    </a:lnTo>
                    <a:lnTo>
                      <a:pt x="457" y="162"/>
                    </a:lnTo>
                    <a:lnTo>
                      <a:pt x="457" y="153"/>
                    </a:lnTo>
                    <a:lnTo>
                      <a:pt x="495" y="134"/>
                    </a:lnTo>
                    <a:lnTo>
                      <a:pt x="505" y="134"/>
                    </a:lnTo>
                    <a:lnTo>
                      <a:pt x="505" y="124"/>
                    </a:lnTo>
                    <a:lnTo>
                      <a:pt x="505" y="115"/>
                    </a:lnTo>
                    <a:lnTo>
                      <a:pt x="514" y="115"/>
                    </a:lnTo>
                    <a:lnTo>
                      <a:pt x="514" y="105"/>
                    </a:lnTo>
                    <a:lnTo>
                      <a:pt x="524" y="105"/>
                    </a:lnTo>
                    <a:lnTo>
                      <a:pt x="524" y="115"/>
                    </a:lnTo>
                    <a:lnTo>
                      <a:pt x="533" y="124"/>
                    </a:lnTo>
                    <a:lnTo>
                      <a:pt x="552" y="115"/>
                    </a:lnTo>
                    <a:lnTo>
                      <a:pt x="562" y="105"/>
                    </a:lnTo>
                    <a:lnTo>
                      <a:pt x="571" y="95"/>
                    </a:lnTo>
                    <a:lnTo>
                      <a:pt x="581" y="95"/>
                    </a:lnTo>
                    <a:lnTo>
                      <a:pt x="590" y="95"/>
                    </a:lnTo>
                    <a:lnTo>
                      <a:pt x="590" y="105"/>
                    </a:lnTo>
                    <a:lnTo>
                      <a:pt x="600" y="105"/>
                    </a:lnTo>
                    <a:lnTo>
                      <a:pt x="609" y="95"/>
                    </a:lnTo>
                    <a:lnTo>
                      <a:pt x="609" y="86"/>
                    </a:lnTo>
                    <a:lnTo>
                      <a:pt x="609" y="77"/>
                    </a:lnTo>
                    <a:lnTo>
                      <a:pt x="619" y="67"/>
                    </a:lnTo>
                    <a:lnTo>
                      <a:pt x="629" y="67"/>
                    </a:lnTo>
                    <a:lnTo>
                      <a:pt x="629" y="77"/>
                    </a:lnTo>
                    <a:lnTo>
                      <a:pt x="629" y="67"/>
                    </a:lnTo>
                    <a:lnTo>
                      <a:pt x="638" y="67"/>
                    </a:lnTo>
                    <a:lnTo>
                      <a:pt x="657" y="48"/>
                    </a:lnTo>
                    <a:lnTo>
                      <a:pt x="667" y="48"/>
                    </a:lnTo>
                    <a:lnTo>
                      <a:pt x="667" y="57"/>
                    </a:lnTo>
                    <a:lnTo>
                      <a:pt x="676" y="57"/>
                    </a:lnTo>
                    <a:lnTo>
                      <a:pt x="676" y="48"/>
                    </a:lnTo>
                    <a:lnTo>
                      <a:pt x="676" y="38"/>
                    </a:lnTo>
                    <a:lnTo>
                      <a:pt x="667" y="29"/>
                    </a:lnTo>
                    <a:lnTo>
                      <a:pt x="676" y="19"/>
                    </a:lnTo>
                    <a:lnTo>
                      <a:pt x="695" y="0"/>
                    </a:lnTo>
                    <a:lnTo>
                      <a:pt x="705" y="10"/>
                    </a:lnTo>
                    <a:lnTo>
                      <a:pt x="705" y="19"/>
                    </a:lnTo>
                    <a:lnTo>
                      <a:pt x="705" y="38"/>
                    </a:lnTo>
                    <a:lnTo>
                      <a:pt x="705" y="48"/>
                    </a:lnTo>
                    <a:lnTo>
                      <a:pt x="705" y="57"/>
                    </a:lnTo>
                    <a:lnTo>
                      <a:pt x="733" y="77"/>
                    </a:lnTo>
                    <a:lnTo>
                      <a:pt x="733" y="95"/>
                    </a:lnTo>
                    <a:lnTo>
                      <a:pt x="733" y="105"/>
                    </a:lnTo>
                    <a:lnTo>
                      <a:pt x="743" y="105"/>
                    </a:lnTo>
                    <a:lnTo>
                      <a:pt x="752" y="115"/>
                    </a:lnTo>
                    <a:lnTo>
                      <a:pt x="762" y="115"/>
                    </a:lnTo>
                    <a:lnTo>
                      <a:pt x="771" y="115"/>
                    </a:lnTo>
                    <a:lnTo>
                      <a:pt x="781" y="124"/>
                    </a:lnTo>
                    <a:lnTo>
                      <a:pt x="790" y="124"/>
                    </a:lnTo>
                    <a:lnTo>
                      <a:pt x="800" y="124"/>
                    </a:lnTo>
                    <a:lnTo>
                      <a:pt x="800" y="134"/>
                    </a:lnTo>
                    <a:lnTo>
                      <a:pt x="810" y="134"/>
                    </a:lnTo>
                    <a:lnTo>
                      <a:pt x="810" y="143"/>
                    </a:lnTo>
                    <a:lnTo>
                      <a:pt x="828" y="153"/>
                    </a:lnTo>
                    <a:lnTo>
                      <a:pt x="819" y="162"/>
                    </a:lnTo>
                    <a:lnTo>
                      <a:pt x="819" y="172"/>
                    </a:lnTo>
                    <a:lnTo>
                      <a:pt x="819" y="181"/>
                    </a:lnTo>
                    <a:lnTo>
                      <a:pt x="828" y="172"/>
                    </a:lnTo>
                    <a:lnTo>
                      <a:pt x="857" y="162"/>
                    </a:lnTo>
                    <a:lnTo>
                      <a:pt x="857" y="172"/>
                    </a:lnTo>
                    <a:lnTo>
                      <a:pt x="867" y="172"/>
                    </a:lnTo>
                    <a:lnTo>
                      <a:pt x="876" y="172"/>
                    </a:lnTo>
                    <a:lnTo>
                      <a:pt x="886" y="172"/>
                    </a:lnTo>
                    <a:lnTo>
                      <a:pt x="886" y="181"/>
                    </a:lnTo>
                    <a:lnTo>
                      <a:pt x="876" y="181"/>
                    </a:lnTo>
                    <a:lnTo>
                      <a:pt x="876" y="191"/>
                    </a:lnTo>
                    <a:lnTo>
                      <a:pt x="876" y="200"/>
                    </a:lnTo>
                    <a:lnTo>
                      <a:pt x="857" y="210"/>
                    </a:lnTo>
                    <a:lnTo>
                      <a:pt x="848" y="220"/>
                    </a:lnTo>
                    <a:lnTo>
                      <a:pt x="857" y="229"/>
                    </a:lnTo>
                    <a:lnTo>
                      <a:pt x="857" y="238"/>
                    </a:lnTo>
                    <a:lnTo>
                      <a:pt x="867" y="248"/>
                    </a:lnTo>
                    <a:lnTo>
                      <a:pt x="867" y="258"/>
                    </a:lnTo>
                    <a:lnTo>
                      <a:pt x="867" y="267"/>
                    </a:lnTo>
                    <a:lnTo>
                      <a:pt x="876" y="267"/>
                    </a:lnTo>
                    <a:lnTo>
                      <a:pt x="886" y="267"/>
                    </a:lnTo>
                    <a:lnTo>
                      <a:pt x="895" y="267"/>
                    </a:lnTo>
                    <a:lnTo>
                      <a:pt x="905" y="267"/>
                    </a:lnTo>
                    <a:lnTo>
                      <a:pt x="924" y="276"/>
                    </a:lnTo>
                    <a:lnTo>
                      <a:pt x="924" y="286"/>
                    </a:lnTo>
                    <a:lnTo>
                      <a:pt x="933" y="286"/>
                    </a:lnTo>
                    <a:lnTo>
                      <a:pt x="943" y="286"/>
                    </a:lnTo>
                    <a:lnTo>
                      <a:pt x="952" y="276"/>
                    </a:lnTo>
                    <a:lnTo>
                      <a:pt x="952" y="286"/>
                    </a:lnTo>
                    <a:lnTo>
                      <a:pt x="952" y="296"/>
                    </a:lnTo>
                    <a:lnTo>
                      <a:pt x="943" y="305"/>
                    </a:lnTo>
                    <a:lnTo>
                      <a:pt x="943" y="315"/>
                    </a:lnTo>
                    <a:lnTo>
                      <a:pt x="952" y="315"/>
                    </a:lnTo>
                    <a:lnTo>
                      <a:pt x="962" y="315"/>
                    </a:lnTo>
                    <a:lnTo>
                      <a:pt x="971" y="324"/>
                    </a:lnTo>
                    <a:lnTo>
                      <a:pt x="981" y="334"/>
                    </a:lnTo>
                    <a:lnTo>
                      <a:pt x="990" y="343"/>
                    </a:lnTo>
                    <a:lnTo>
                      <a:pt x="1000" y="343"/>
                    </a:lnTo>
                    <a:lnTo>
                      <a:pt x="1000" y="353"/>
                    </a:lnTo>
                    <a:lnTo>
                      <a:pt x="1000" y="362"/>
                    </a:lnTo>
                    <a:lnTo>
                      <a:pt x="1010" y="362"/>
                    </a:lnTo>
                    <a:lnTo>
                      <a:pt x="1010" y="353"/>
                    </a:lnTo>
                    <a:lnTo>
                      <a:pt x="1019" y="353"/>
                    </a:lnTo>
                    <a:lnTo>
                      <a:pt x="1019" y="343"/>
                    </a:lnTo>
                    <a:lnTo>
                      <a:pt x="1028" y="343"/>
                    </a:lnTo>
                    <a:lnTo>
                      <a:pt x="1028" y="353"/>
                    </a:lnTo>
                    <a:lnTo>
                      <a:pt x="1028" y="343"/>
                    </a:lnTo>
                    <a:lnTo>
                      <a:pt x="1019" y="334"/>
                    </a:lnTo>
                    <a:lnTo>
                      <a:pt x="1019" y="324"/>
                    </a:lnTo>
                    <a:lnTo>
                      <a:pt x="1038" y="305"/>
                    </a:lnTo>
                    <a:lnTo>
                      <a:pt x="1048" y="296"/>
                    </a:lnTo>
                    <a:lnTo>
                      <a:pt x="1048" y="286"/>
                    </a:lnTo>
                    <a:lnTo>
                      <a:pt x="1066" y="258"/>
                    </a:lnTo>
                    <a:lnTo>
                      <a:pt x="1066" y="248"/>
                    </a:lnTo>
                    <a:lnTo>
                      <a:pt x="1133" y="191"/>
                    </a:lnTo>
                    <a:lnTo>
                      <a:pt x="1143" y="172"/>
                    </a:lnTo>
                    <a:lnTo>
                      <a:pt x="1162" y="153"/>
                    </a:lnTo>
                    <a:lnTo>
                      <a:pt x="1171" y="153"/>
                    </a:lnTo>
                    <a:lnTo>
                      <a:pt x="1171" y="162"/>
                    </a:lnTo>
                    <a:lnTo>
                      <a:pt x="1181" y="162"/>
                    </a:lnTo>
                    <a:lnTo>
                      <a:pt x="1181" y="153"/>
                    </a:lnTo>
                    <a:lnTo>
                      <a:pt x="1191" y="153"/>
                    </a:lnTo>
                    <a:lnTo>
                      <a:pt x="1200" y="162"/>
                    </a:lnTo>
                    <a:lnTo>
                      <a:pt x="1200" y="181"/>
                    </a:lnTo>
                    <a:lnTo>
                      <a:pt x="1209" y="200"/>
                    </a:lnTo>
                    <a:lnTo>
                      <a:pt x="1219" y="200"/>
                    </a:lnTo>
                    <a:lnTo>
                      <a:pt x="1229" y="200"/>
                    </a:lnTo>
                    <a:lnTo>
                      <a:pt x="1229" y="191"/>
                    </a:lnTo>
                    <a:lnTo>
                      <a:pt x="1229" y="181"/>
                    </a:lnTo>
                    <a:lnTo>
                      <a:pt x="1238" y="181"/>
                    </a:lnTo>
                    <a:lnTo>
                      <a:pt x="1229" y="181"/>
                    </a:lnTo>
                    <a:lnTo>
                      <a:pt x="1229" y="172"/>
                    </a:lnTo>
                    <a:lnTo>
                      <a:pt x="1229" y="162"/>
                    </a:lnTo>
                    <a:lnTo>
                      <a:pt x="1229" y="153"/>
                    </a:lnTo>
                    <a:lnTo>
                      <a:pt x="1248" y="134"/>
                    </a:lnTo>
                    <a:lnTo>
                      <a:pt x="1257" y="134"/>
                    </a:lnTo>
                    <a:lnTo>
                      <a:pt x="1276" y="134"/>
                    </a:lnTo>
                    <a:lnTo>
                      <a:pt x="1286" y="143"/>
                    </a:lnTo>
                    <a:lnTo>
                      <a:pt x="1295" y="143"/>
                    </a:lnTo>
                    <a:lnTo>
                      <a:pt x="1295" y="134"/>
                    </a:lnTo>
                    <a:lnTo>
                      <a:pt x="1305" y="134"/>
                    </a:lnTo>
                    <a:lnTo>
                      <a:pt x="1314" y="134"/>
                    </a:lnTo>
                    <a:lnTo>
                      <a:pt x="1324" y="134"/>
                    </a:lnTo>
                    <a:lnTo>
                      <a:pt x="1324" y="143"/>
                    </a:lnTo>
                    <a:lnTo>
                      <a:pt x="1314" y="153"/>
                    </a:lnTo>
                    <a:lnTo>
                      <a:pt x="1324" y="153"/>
                    </a:lnTo>
                    <a:lnTo>
                      <a:pt x="1333" y="143"/>
                    </a:lnTo>
                    <a:lnTo>
                      <a:pt x="1343" y="134"/>
                    </a:lnTo>
                    <a:lnTo>
                      <a:pt x="1352" y="134"/>
                    </a:lnTo>
                    <a:lnTo>
                      <a:pt x="1371" y="115"/>
                    </a:lnTo>
                    <a:lnTo>
                      <a:pt x="1381" y="115"/>
                    </a:lnTo>
                    <a:lnTo>
                      <a:pt x="1390" y="115"/>
                    </a:lnTo>
                    <a:lnTo>
                      <a:pt x="1400" y="115"/>
                    </a:lnTo>
                    <a:lnTo>
                      <a:pt x="1409" y="115"/>
                    </a:lnTo>
                    <a:lnTo>
                      <a:pt x="1400" y="124"/>
                    </a:lnTo>
                    <a:lnTo>
                      <a:pt x="1409" y="124"/>
                    </a:lnTo>
                    <a:lnTo>
                      <a:pt x="1419" y="124"/>
                    </a:lnTo>
                    <a:lnTo>
                      <a:pt x="1429" y="124"/>
                    </a:lnTo>
                    <a:lnTo>
                      <a:pt x="1438" y="124"/>
                    </a:lnTo>
                    <a:lnTo>
                      <a:pt x="1438" y="134"/>
                    </a:lnTo>
                    <a:lnTo>
                      <a:pt x="1438" y="143"/>
                    </a:lnTo>
                    <a:lnTo>
                      <a:pt x="1438" y="134"/>
                    </a:lnTo>
                    <a:lnTo>
                      <a:pt x="1457" y="134"/>
                    </a:lnTo>
                    <a:lnTo>
                      <a:pt x="1457" y="124"/>
                    </a:lnTo>
                    <a:lnTo>
                      <a:pt x="1467" y="115"/>
                    </a:lnTo>
                    <a:lnTo>
                      <a:pt x="1467" y="105"/>
                    </a:lnTo>
                    <a:lnTo>
                      <a:pt x="1467" y="95"/>
                    </a:lnTo>
                    <a:lnTo>
                      <a:pt x="1486" y="86"/>
                    </a:lnTo>
                    <a:lnTo>
                      <a:pt x="1495" y="67"/>
                    </a:lnTo>
                    <a:lnTo>
                      <a:pt x="1572" y="29"/>
                    </a:lnTo>
                    <a:lnTo>
                      <a:pt x="1581" y="29"/>
                    </a:lnTo>
                    <a:lnTo>
                      <a:pt x="1590" y="19"/>
                    </a:lnTo>
                    <a:lnTo>
                      <a:pt x="1638" y="115"/>
                    </a:lnTo>
                    <a:lnTo>
                      <a:pt x="1648" y="124"/>
                    </a:lnTo>
                    <a:lnTo>
                      <a:pt x="1657" y="12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13" name="Freeform 56">
                <a:extLst>
                  <a:ext uri="{FF2B5EF4-FFF2-40B4-BE49-F238E27FC236}">
                    <a16:creationId xmlns:a16="http://schemas.microsoft.com/office/drawing/2014/main" id="{F631E110-7622-7946-9B54-3EE72D44B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7000" y="7124700"/>
                <a:ext cx="466725" cy="452438"/>
              </a:xfrm>
              <a:custGeom>
                <a:avLst/>
                <a:gdLst>
                  <a:gd name="T0" fmla="*/ 271176 w 1296"/>
                  <a:gd name="T1" fmla="*/ 20500 h 1258"/>
                  <a:gd name="T2" fmla="*/ 291703 w 1296"/>
                  <a:gd name="T3" fmla="*/ 27333 h 1258"/>
                  <a:gd name="T4" fmla="*/ 319073 w 1296"/>
                  <a:gd name="T5" fmla="*/ 20500 h 1258"/>
                  <a:gd name="T6" fmla="*/ 353285 w 1296"/>
                  <a:gd name="T7" fmla="*/ 30930 h 1258"/>
                  <a:gd name="T8" fmla="*/ 346442 w 1296"/>
                  <a:gd name="T9" fmla="*/ 65096 h 1258"/>
                  <a:gd name="T10" fmla="*/ 336359 w 1296"/>
                  <a:gd name="T11" fmla="*/ 78763 h 1258"/>
                  <a:gd name="T12" fmla="*/ 322314 w 1296"/>
                  <a:gd name="T13" fmla="*/ 82360 h 1258"/>
                  <a:gd name="T14" fmla="*/ 305388 w 1296"/>
                  <a:gd name="T15" fmla="*/ 109693 h 1258"/>
                  <a:gd name="T16" fmla="*/ 312230 w 1296"/>
                  <a:gd name="T17" fmla="*/ 112930 h 1258"/>
                  <a:gd name="T18" fmla="*/ 319073 w 1296"/>
                  <a:gd name="T19" fmla="*/ 130193 h 1258"/>
                  <a:gd name="T20" fmla="*/ 315472 w 1296"/>
                  <a:gd name="T21" fmla="*/ 150693 h 1258"/>
                  <a:gd name="T22" fmla="*/ 356886 w 1296"/>
                  <a:gd name="T23" fmla="*/ 174789 h 1258"/>
                  <a:gd name="T24" fmla="*/ 370571 w 1296"/>
                  <a:gd name="T25" fmla="*/ 157526 h 1258"/>
                  <a:gd name="T26" fmla="*/ 384256 w 1296"/>
                  <a:gd name="T27" fmla="*/ 154289 h 1258"/>
                  <a:gd name="T28" fmla="*/ 391098 w 1296"/>
                  <a:gd name="T29" fmla="*/ 178026 h 1258"/>
                  <a:gd name="T30" fmla="*/ 401542 w 1296"/>
                  <a:gd name="T31" fmla="*/ 195289 h 1258"/>
                  <a:gd name="T32" fmla="*/ 408384 w 1296"/>
                  <a:gd name="T33" fmla="*/ 212193 h 1258"/>
                  <a:gd name="T34" fmla="*/ 432153 w 1296"/>
                  <a:gd name="T35" fmla="*/ 239886 h 1258"/>
                  <a:gd name="T36" fmla="*/ 449439 w 1296"/>
                  <a:gd name="T37" fmla="*/ 267219 h 1258"/>
                  <a:gd name="T38" fmla="*/ 463124 w 1296"/>
                  <a:gd name="T39" fmla="*/ 280886 h 1258"/>
                  <a:gd name="T40" fmla="*/ 445838 w 1296"/>
                  <a:gd name="T41" fmla="*/ 287719 h 1258"/>
                  <a:gd name="T42" fmla="*/ 435754 w 1296"/>
                  <a:gd name="T43" fmla="*/ 291315 h 1258"/>
                  <a:gd name="T44" fmla="*/ 425310 w 1296"/>
                  <a:gd name="T45" fmla="*/ 304982 h 1258"/>
                  <a:gd name="T46" fmla="*/ 428912 w 1296"/>
                  <a:gd name="T47" fmla="*/ 315052 h 1258"/>
                  <a:gd name="T48" fmla="*/ 435754 w 1296"/>
                  <a:gd name="T49" fmla="*/ 325482 h 1258"/>
                  <a:gd name="T50" fmla="*/ 442596 w 1296"/>
                  <a:gd name="T51" fmla="*/ 339149 h 1258"/>
                  <a:gd name="T52" fmla="*/ 445838 w 1296"/>
                  <a:gd name="T53" fmla="*/ 352815 h 1258"/>
                  <a:gd name="T54" fmla="*/ 445838 w 1296"/>
                  <a:gd name="T55" fmla="*/ 380149 h 1258"/>
                  <a:gd name="T56" fmla="*/ 408384 w 1296"/>
                  <a:gd name="T57" fmla="*/ 400649 h 1258"/>
                  <a:gd name="T58" fmla="*/ 384256 w 1296"/>
                  <a:gd name="T59" fmla="*/ 411078 h 1258"/>
                  <a:gd name="T60" fmla="*/ 329156 w 1296"/>
                  <a:gd name="T61" fmla="*/ 407842 h 1258"/>
                  <a:gd name="T62" fmla="*/ 291703 w 1296"/>
                  <a:gd name="T63" fmla="*/ 442008 h 1258"/>
                  <a:gd name="T64" fmla="*/ 250649 w 1296"/>
                  <a:gd name="T65" fmla="*/ 431578 h 1258"/>
                  <a:gd name="T66" fmla="*/ 226520 w 1296"/>
                  <a:gd name="T67" fmla="*/ 414315 h 1258"/>
                  <a:gd name="T68" fmla="*/ 199150 w 1296"/>
                  <a:gd name="T69" fmla="*/ 386982 h 1258"/>
                  <a:gd name="T70" fmla="*/ 212835 w 1296"/>
                  <a:gd name="T71" fmla="*/ 363245 h 1258"/>
                  <a:gd name="T72" fmla="*/ 191948 w 1296"/>
                  <a:gd name="T73" fmla="*/ 373315 h 1258"/>
                  <a:gd name="T74" fmla="*/ 150893 w 1296"/>
                  <a:gd name="T75" fmla="*/ 400649 h 1258"/>
                  <a:gd name="T76" fmla="*/ 130366 w 1296"/>
                  <a:gd name="T77" fmla="*/ 386982 h 1258"/>
                  <a:gd name="T78" fmla="*/ 99755 w 1296"/>
                  <a:gd name="T79" fmla="*/ 380149 h 1258"/>
                  <a:gd name="T80" fmla="*/ 68784 w 1296"/>
                  <a:gd name="T81" fmla="*/ 342745 h 1258"/>
                  <a:gd name="T82" fmla="*/ 61942 w 1296"/>
                  <a:gd name="T83" fmla="*/ 321886 h 1258"/>
                  <a:gd name="T84" fmla="*/ 27370 w 1296"/>
                  <a:gd name="T85" fmla="*/ 301386 h 1258"/>
                  <a:gd name="T86" fmla="*/ 10444 w 1296"/>
                  <a:gd name="T87" fmla="*/ 267219 h 1258"/>
                  <a:gd name="T88" fmla="*/ 34212 w 1296"/>
                  <a:gd name="T89" fmla="*/ 243122 h 1258"/>
                  <a:gd name="T90" fmla="*/ 44656 w 1296"/>
                  <a:gd name="T91" fmla="*/ 233052 h 1258"/>
                  <a:gd name="T92" fmla="*/ 41055 w 1296"/>
                  <a:gd name="T93" fmla="*/ 222623 h 1258"/>
                  <a:gd name="T94" fmla="*/ 24129 w 1296"/>
                  <a:gd name="T95" fmla="*/ 202123 h 1258"/>
                  <a:gd name="T96" fmla="*/ 3601 w 1296"/>
                  <a:gd name="T97" fmla="*/ 184859 h 1258"/>
                  <a:gd name="T98" fmla="*/ 24129 w 1296"/>
                  <a:gd name="T99" fmla="*/ 167956 h 1258"/>
                  <a:gd name="T100" fmla="*/ 68784 w 1296"/>
                  <a:gd name="T101" fmla="*/ 154289 h 1258"/>
                  <a:gd name="T102" fmla="*/ 96154 w 1296"/>
                  <a:gd name="T103" fmla="*/ 147456 h 1258"/>
                  <a:gd name="T104" fmla="*/ 102996 w 1296"/>
                  <a:gd name="T105" fmla="*/ 137026 h 1258"/>
                  <a:gd name="T106" fmla="*/ 119922 w 1296"/>
                  <a:gd name="T107" fmla="*/ 126596 h 1258"/>
                  <a:gd name="T108" fmla="*/ 130366 w 1296"/>
                  <a:gd name="T109" fmla="*/ 116526 h 1258"/>
                  <a:gd name="T110" fmla="*/ 140810 w 1296"/>
                  <a:gd name="T111" fmla="*/ 106096 h 1258"/>
                  <a:gd name="T112" fmla="*/ 154495 w 1296"/>
                  <a:gd name="T113" fmla="*/ 71930 h 1258"/>
                  <a:gd name="T114" fmla="*/ 195549 w 1296"/>
                  <a:gd name="T115" fmla="*/ 82360 h 1258"/>
                  <a:gd name="T116" fmla="*/ 202392 w 1296"/>
                  <a:gd name="T117" fmla="*/ 68693 h 1258"/>
                  <a:gd name="T118" fmla="*/ 226520 w 1296"/>
                  <a:gd name="T119" fmla="*/ 58263 h 1258"/>
                  <a:gd name="T120" fmla="*/ 209234 w 1296"/>
                  <a:gd name="T121" fmla="*/ 37763 h 1258"/>
                  <a:gd name="T122" fmla="*/ 226520 w 1296"/>
                  <a:gd name="T123" fmla="*/ 10070 h 1258"/>
                  <a:gd name="T124" fmla="*/ 250649 w 1296"/>
                  <a:gd name="T125" fmla="*/ 0 h 12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96" h="1258">
                    <a:moveTo>
                      <a:pt x="705" y="19"/>
                    </a:moveTo>
                    <a:lnTo>
                      <a:pt x="705" y="19"/>
                    </a:lnTo>
                    <a:lnTo>
                      <a:pt x="705" y="28"/>
                    </a:lnTo>
                    <a:lnTo>
                      <a:pt x="714" y="28"/>
                    </a:lnTo>
                    <a:lnTo>
                      <a:pt x="743" y="28"/>
                    </a:lnTo>
                    <a:lnTo>
                      <a:pt x="753" y="28"/>
                    </a:lnTo>
                    <a:lnTo>
                      <a:pt x="753" y="48"/>
                    </a:lnTo>
                    <a:lnTo>
                      <a:pt x="753" y="57"/>
                    </a:lnTo>
                    <a:lnTo>
                      <a:pt x="772" y="57"/>
                    </a:lnTo>
                    <a:lnTo>
                      <a:pt x="800" y="67"/>
                    </a:lnTo>
                    <a:lnTo>
                      <a:pt x="800" y="76"/>
                    </a:lnTo>
                    <a:lnTo>
                      <a:pt x="810" y="76"/>
                    </a:lnTo>
                    <a:lnTo>
                      <a:pt x="819" y="76"/>
                    </a:lnTo>
                    <a:lnTo>
                      <a:pt x="829" y="67"/>
                    </a:lnTo>
                    <a:lnTo>
                      <a:pt x="848" y="57"/>
                    </a:lnTo>
                    <a:lnTo>
                      <a:pt x="857" y="48"/>
                    </a:lnTo>
                    <a:lnTo>
                      <a:pt x="867" y="48"/>
                    </a:lnTo>
                    <a:lnTo>
                      <a:pt x="876" y="48"/>
                    </a:lnTo>
                    <a:lnTo>
                      <a:pt x="886" y="57"/>
                    </a:lnTo>
                    <a:lnTo>
                      <a:pt x="895" y="67"/>
                    </a:lnTo>
                    <a:lnTo>
                      <a:pt x="914" y="76"/>
                    </a:lnTo>
                    <a:lnTo>
                      <a:pt x="924" y="86"/>
                    </a:lnTo>
                    <a:lnTo>
                      <a:pt x="934" y="95"/>
                    </a:lnTo>
                    <a:lnTo>
                      <a:pt x="943" y="95"/>
                    </a:lnTo>
                    <a:lnTo>
                      <a:pt x="952" y="86"/>
                    </a:lnTo>
                    <a:lnTo>
                      <a:pt x="981" y="76"/>
                    </a:lnTo>
                    <a:lnTo>
                      <a:pt x="981" y="86"/>
                    </a:lnTo>
                    <a:lnTo>
                      <a:pt x="981" y="95"/>
                    </a:lnTo>
                    <a:lnTo>
                      <a:pt x="972" y="105"/>
                    </a:lnTo>
                    <a:lnTo>
                      <a:pt x="981" y="114"/>
                    </a:lnTo>
                    <a:lnTo>
                      <a:pt x="962" y="133"/>
                    </a:lnTo>
                    <a:lnTo>
                      <a:pt x="962" y="171"/>
                    </a:lnTo>
                    <a:lnTo>
                      <a:pt x="962" y="181"/>
                    </a:lnTo>
                    <a:lnTo>
                      <a:pt x="962" y="191"/>
                    </a:lnTo>
                    <a:lnTo>
                      <a:pt x="952" y="200"/>
                    </a:lnTo>
                    <a:lnTo>
                      <a:pt x="943" y="200"/>
                    </a:lnTo>
                    <a:lnTo>
                      <a:pt x="934" y="200"/>
                    </a:lnTo>
                    <a:lnTo>
                      <a:pt x="934" y="209"/>
                    </a:lnTo>
                    <a:lnTo>
                      <a:pt x="943" y="209"/>
                    </a:lnTo>
                    <a:lnTo>
                      <a:pt x="943" y="219"/>
                    </a:lnTo>
                    <a:lnTo>
                      <a:pt x="934" y="219"/>
                    </a:lnTo>
                    <a:lnTo>
                      <a:pt x="924" y="219"/>
                    </a:lnTo>
                    <a:lnTo>
                      <a:pt x="914" y="209"/>
                    </a:lnTo>
                    <a:lnTo>
                      <a:pt x="905" y="209"/>
                    </a:lnTo>
                    <a:lnTo>
                      <a:pt x="905" y="219"/>
                    </a:lnTo>
                    <a:lnTo>
                      <a:pt x="895" y="219"/>
                    </a:lnTo>
                    <a:lnTo>
                      <a:pt x="895" y="229"/>
                    </a:lnTo>
                    <a:lnTo>
                      <a:pt x="895" y="238"/>
                    </a:lnTo>
                    <a:lnTo>
                      <a:pt x="895" y="248"/>
                    </a:lnTo>
                    <a:lnTo>
                      <a:pt x="886" y="248"/>
                    </a:lnTo>
                    <a:lnTo>
                      <a:pt x="876" y="248"/>
                    </a:lnTo>
                    <a:lnTo>
                      <a:pt x="876" y="257"/>
                    </a:lnTo>
                    <a:lnTo>
                      <a:pt x="876" y="267"/>
                    </a:lnTo>
                    <a:lnTo>
                      <a:pt x="867" y="295"/>
                    </a:lnTo>
                    <a:lnTo>
                      <a:pt x="857" y="305"/>
                    </a:lnTo>
                    <a:lnTo>
                      <a:pt x="848" y="305"/>
                    </a:lnTo>
                    <a:lnTo>
                      <a:pt x="848" y="314"/>
                    </a:lnTo>
                    <a:lnTo>
                      <a:pt x="848" y="324"/>
                    </a:lnTo>
                    <a:lnTo>
                      <a:pt x="857" y="324"/>
                    </a:lnTo>
                    <a:lnTo>
                      <a:pt x="857" y="314"/>
                    </a:lnTo>
                    <a:lnTo>
                      <a:pt x="867" y="314"/>
                    </a:lnTo>
                    <a:lnTo>
                      <a:pt x="876" y="324"/>
                    </a:lnTo>
                    <a:lnTo>
                      <a:pt x="905" y="324"/>
                    </a:lnTo>
                    <a:lnTo>
                      <a:pt x="905" y="334"/>
                    </a:lnTo>
                    <a:lnTo>
                      <a:pt x="905" y="343"/>
                    </a:lnTo>
                    <a:lnTo>
                      <a:pt x="886" y="362"/>
                    </a:lnTo>
                    <a:lnTo>
                      <a:pt x="876" y="362"/>
                    </a:lnTo>
                    <a:lnTo>
                      <a:pt x="876" y="372"/>
                    </a:lnTo>
                    <a:lnTo>
                      <a:pt x="876" y="381"/>
                    </a:lnTo>
                    <a:lnTo>
                      <a:pt x="848" y="400"/>
                    </a:lnTo>
                    <a:lnTo>
                      <a:pt x="857" y="410"/>
                    </a:lnTo>
                    <a:lnTo>
                      <a:pt x="857" y="419"/>
                    </a:lnTo>
                    <a:lnTo>
                      <a:pt x="867" y="429"/>
                    </a:lnTo>
                    <a:lnTo>
                      <a:pt x="876" y="419"/>
                    </a:lnTo>
                    <a:lnTo>
                      <a:pt x="895" y="438"/>
                    </a:lnTo>
                    <a:lnTo>
                      <a:pt x="905" y="438"/>
                    </a:lnTo>
                    <a:lnTo>
                      <a:pt x="905" y="448"/>
                    </a:lnTo>
                    <a:lnTo>
                      <a:pt x="905" y="457"/>
                    </a:lnTo>
                    <a:lnTo>
                      <a:pt x="914" y="457"/>
                    </a:lnTo>
                    <a:lnTo>
                      <a:pt x="914" y="467"/>
                    </a:lnTo>
                    <a:lnTo>
                      <a:pt x="924" y="467"/>
                    </a:lnTo>
                    <a:lnTo>
                      <a:pt x="943" y="467"/>
                    </a:lnTo>
                    <a:lnTo>
                      <a:pt x="962" y="476"/>
                    </a:lnTo>
                    <a:lnTo>
                      <a:pt x="962" y="486"/>
                    </a:lnTo>
                    <a:lnTo>
                      <a:pt x="991" y="486"/>
                    </a:lnTo>
                    <a:lnTo>
                      <a:pt x="1000" y="476"/>
                    </a:lnTo>
                    <a:lnTo>
                      <a:pt x="1010" y="457"/>
                    </a:lnTo>
                    <a:lnTo>
                      <a:pt x="1019" y="457"/>
                    </a:lnTo>
                    <a:lnTo>
                      <a:pt x="1019" y="448"/>
                    </a:lnTo>
                    <a:lnTo>
                      <a:pt x="1029" y="448"/>
                    </a:lnTo>
                    <a:lnTo>
                      <a:pt x="1029" y="438"/>
                    </a:lnTo>
                    <a:lnTo>
                      <a:pt x="1029" y="429"/>
                    </a:lnTo>
                    <a:lnTo>
                      <a:pt x="1029" y="419"/>
                    </a:lnTo>
                    <a:lnTo>
                      <a:pt x="1029" y="410"/>
                    </a:lnTo>
                    <a:lnTo>
                      <a:pt x="1048" y="400"/>
                    </a:lnTo>
                    <a:lnTo>
                      <a:pt x="1067" y="410"/>
                    </a:lnTo>
                    <a:lnTo>
                      <a:pt x="1067" y="419"/>
                    </a:lnTo>
                    <a:lnTo>
                      <a:pt x="1067" y="429"/>
                    </a:lnTo>
                    <a:lnTo>
                      <a:pt x="1077" y="429"/>
                    </a:lnTo>
                    <a:lnTo>
                      <a:pt x="1095" y="438"/>
                    </a:lnTo>
                    <a:lnTo>
                      <a:pt x="1095" y="448"/>
                    </a:lnTo>
                    <a:lnTo>
                      <a:pt x="1095" y="457"/>
                    </a:lnTo>
                    <a:lnTo>
                      <a:pt x="1095" y="467"/>
                    </a:lnTo>
                    <a:lnTo>
                      <a:pt x="1086" y="467"/>
                    </a:lnTo>
                    <a:lnTo>
                      <a:pt x="1086" y="476"/>
                    </a:lnTo>
                    <a:lnTo>
                      <a:pt x="1086" y="495"/>
                    </a:lnTo>
                    <a:lnTo>
                      <a:pt x="1086" y="505"/>
                    </a:lnTo>
                    <a:lnTo>
                      <a:pt x="1086" y="514"/>
                    </a:lnTo>
                    <a:lnTo>
                      <a:pt x="1095" y="524"/>
                    </a:lnTo>
                    <a:lnTo>
                      <a:pt x="1105" y="524"/>
                    </a:lnTo>
                    <a:lnTo>
                      <a:pt x="1105" y="533"/>
                    </a:lnTo>
                    <a:lnTo>
                      <a:pt x="1115" y="533"/>
                    </a:lnTo>
                    <a:lnTo>
                      <a:pt x="1115" y="543"/>
                    </a:lnTo>
                    <a:lnTo>
                      <a:pt x="1115" y="552"/>
                    </a:lnTo>
                    <a:lnTo>
                      <a:pt x="1105" y="552"/>
                    </a:lnTo>
                    <a:lnTo>
                      <a:pt x="1105" y="562"/>
                    </a:lnTo>
                    <a:lnTo>
                      <a:pt x="1115" y="572"/>
                    </a:lnTo>
                    <a:lnTo>
                      <a:pt x="1115" y="581"/>
                    </a:lnTo>
                    <a:lnTo>
                      <a:pt x="1134" y="590"/>
                    </a:lnTo>
                    <a:lnTo>
                      <a:pt x="1134" y="600"/>
                    </a:lnTo>
                    <a:lnTo>
                      <a:pt x="1143" y="610"/>
                    </a:lnTo>
                    <a:lnTo>
                      <a:pt x="1172" y="629"/>
                    </a:lnTo>
                    <a:lnTo>
                      <a:pt x="1172" y="638"/>
                    </a:lnTo>
                    <a:lnTo>
                      <a:pt x="1181" y="648"/>
                    </a:lnTo>
                    <a:lnTo>
                      <a:pt x="1191" y="648"/>
                    </a:lnTo>
                    <a:lnTo>
                      <a:pt x="1191" y="657"/>
                    </a:lnTo>
                    <a:lnTo>
                      <a:pt x="1200" y="667"/>
                    </a:lnTo>
                    <a:lnTo>
                      <a:pt x="1200" y="676"/>
                    </a:lnTo>
                    <a:lnTo>
                      <a:pt x="1210" y="686"/>
                    </a:lnTo>
                    <a:lnTo>
                      <a:pt x="1219" y="705"/>
                    </a:lnTo>
                    <a:lnTo>
                      <a:pt x="1229" y="705"/>
                    </a:lnTo>
                    <a:lnTo>
                      <a:pt x="1229" y="714"/>
                    </a:lnTo>
                    <a:lnTo>
                      <a:pt x="1238" y="733"/>
                    </a:lnTo>
                    <a:lnTo>
                      <a:pt x="1248" y="733"/>
                    </a:lnTo>
                    <a:lnTo>
                      <a:pt x="1248" y="743"/>
                    </a:lnTo>
                    <a:lnTo>
                      <a:pt x="1257" y="743"/>
                    </a:lnTo>
                    <a:lnTo>
                      <a:pt x="1267" y="743"/>
                    </a:lnTo>
                    <a:lnTo>
                      <a:pt x="1276" y="743"/>
                    </a:lnTo>
                    <a:lnTo>
                      <a:pt x="1276" y="753"/>
                    </a:lnTo>
                    <a:lnTo>
                      <a:pt x="1286" y="753"/>
                    </a:lnTo>
                    <a:lnTo>
                      <a:pt x="1286" y="762"/>
                    </a:lnTo>
                    <a:lnTo>
                      <a:pt x="1295" y="771"/>
                    </a:lnTo>
                    <a:lnTo>
                      <a:pt x="1295" y="781"/>
                    </a:lnTo>
                    <a:lnTo>
                      <a:pt x="1286" y="781"/>
                    </a:lnTo>
                    <a:lnTo>
                      <a:pt x="1286" y="791"/>
                    </a:lnTo>
                    <a:lnTo>
                      <a:pt x="1286" y="800"/>
                    </a:lnTo>
                    <a:lnTo>
                      <a:pt x="1267" y="800"/>
                    </a:lnTo>
                    <a:lnTo>
                      <a:pt x="1238" y="810"/>
                    </a:lnTo>
                    <a:lnTo>
                      <a:pt x="1238" y="800"/>
                    </a:lnTo>
                    <a:lnTo>
                      <a:pt x="1219" y="781"/>
                    </a:lnTo>
                    <a:lnTo>
                      <a:pt x="1210" y="781"/>
                    </a:lnTo>
                    <a:lnTo>
                      <a:pt x="1210" y="791"/>
                    </a:lnTo>
                    <a:lnTo>
                      <a:pt x="1210" y="800"/>
                    </a:lnTo>
                    <a:lnTo>
                      <a:pt x="1210" y="810"/>
                    </a:lnTo>
                    <a:lnTo>
                      <a:pt x="1210" y="819"/>
                    </a:lnTo>
                    <a:lnTo>
                      <a:pt x="1200" y="829"/>
                    </a:lnTo>
                    <a:lnTo>
                      <a:pt x="1191" y="829"/>
                    </a:lnTo>
                    <a:lnTo>
                      <a:pt x="1181" y="838"/>
                    </a:lnTo>
                    <a:lnTo>
                      <a:pt x="1181" y="848"/>
                    </a:lnTo>
                    <a:lnTo>
                      <a:pt x="1172" y="857"/>
                    </a:lnTo>
                    <a:lnTo>
                      <a:pt x="1181" y="857"/>
                    </a:lnTo>
                    <a:lnTo>
                      <a:pt x="1172" y="867"/>
                    </a:lnTo>
                    <a:lnTo>
                      <a:pt x="1172" y="876"/>
                    </a:lnTo>
                    <a:lnTo>
                      <a:pt x="1181" y="876"/>
                    </a:lnTo>
                    <a:lnTo>
                      <a:pt x="1191" y="876"/>
                    </a:lnTo>
                    <a:lnTo>
                      <a:pt x="1200" y="876"/>
                    </a:lnTo>
                    <a:lnTo>
                      <a:pt x="1200" y="867"/>
                    </a:lnTo>
                    <a:lnTo>
                      <a:pt x="1210" y="876"/>
                    </a:lnTo>
                    <a:lnTo>
                      <a:pt x="1210" y="886"/>
                    </a:lnTo>
                    <a:lnTo>
                      <a:pt x="1210" y="895"/>
                    </a:lnTo>
                    <a:lnTo>
                      <a:pt x="1210" y="905"/>
                    </a:lnTo>
                    <a:lnTo>
                      <a:pt x="1219" y="905"/>
                    </a:lnTo>
                    <a:lnTo>
                      <a:pt x="1229" y="905"/>
                    </a:lnTo>
                    <a:lnTo>
                      <a:pt x="1229" y="914"/>
                    </a:lnTo>
                    <a:lnTo>
                      <a:pt x="1229" y="924"/>
                    </a:lnTo>
                    <a:lnTo>
                      <a:pt x="1219" y="924"/>
                    </a:lnTo>
                    <a:lnTo>
                      <a:pt x="1219" y="933"/>
                    </a:lnTo>
                    <a:lnTo>
                      <a:pt x="1229" y="943"/>
                    </a:lnTo>
                    <a:lnTo>
                      <a:pt x="1229" y="953"/>
                    </a:lnTo>
                    <a:lnTo>
                      <a:pt x="1229" y="962"/>
                    </a:lnTo>
                    <a:lnTo>
                      <a:pt x="1229" y="971"/>
                    </a:lnTo>
                    <a:lnTo>
                      <a:pt x="1238" y="981"/>
                    </a:lnTo>
                    <a:lnTo>
                      <a:pt x="1238" y="991"/>
                    </a:lnTo>
                    <a:lnTo>
                      <a:pt x="1238" y="1000"/>
                    </a:lnTo>
                    <a:lnTo>
                      <a:pt x="1238" y="1010"/>
                    </a:lnTo>
                    <a:lnTo>
                      <a:pt x="1238" y="1019"/>
                    </a:lnTo>
                    <a:lnTo>
                      <a:pt x="1248" y="1029"/>
                    </a:lnTo>
                    <a:lnTo>
                      <a:pt x="1257" y="1029"/>
                    </a:lnTo>
                    <a:lnTo>
                      <a:pt x="1257" y="1038"/>
                    </a:lnTo>
                    <a:lnTo>
                      <a:pt x="1248" y="1048"/>
                    </a:lnTo>
                    <a:lnTo>
                      <a:pt x="1238" y="1057"/>
                    </a:lnTo>
                    <a:lnTo>
                      <a:pt x="1210" y="1057"/>
                    </a:lnTo>
                    <a:lnTo>
                      <a:pt x="1200" y="1067"/>
                    </a:lnTo>
                    <a:lnTo>
                      <a:pt x="1191" y="1076"/>
                    </a:lnTo>
                    <a:lnTo>
                      <a:pt x="1181" y="1086"/>
                    </a:lnTo>
                    <a:lnTo>
                      <a:pt x="1172" y="1086"/>
                    </a:lnTo>
                    <a:lnTo>
                      <a:pt x="1162" y="1086"/>
                    </a:lnTo>
                    <a:lnTo>
                      <a:pt x="1153" y="1076"/>
                    </a:lnTo>
                    <a:lnTo>
                      <a:pt x="1143" y="1067"/>
                    </a:lnTo>
                    <a:lnTo>
                      <a:pt x="1143" y="1076"/>
                    </a:lnTo>
                    <a:lnTo>
                      <a:pt x="1134" y="1086"/>
                    </a:lnTo>
                    <a:lnTo>
                      <a:pt x="1143" y="1095"/>
                    </a:lnTo>
                    <a:lnTo>
                      <a:pt x="1143" y="1105"/>
                    </a:lnTo>
                    <a:lnTo>
                      <a:pt x="1143" y="1114"/>
                    </a:lnTo>
                    <a:lnTo>
                      <a:pt x="1134" y="1114"/>
                    </a:lnTo>
                    <a:lnTo>
                      <a:pt x="1095" y="1134"/>
                    </a:lnTo>
                    <a:lnTo>
                      <a:pt x="1086" y="1134"/>
                    </a:lnTo>
                    <a:lnTo>
                      <a:pt x="1086" y="1124"/>
                    </a:lnTo>
                    <a:lnTo>
                      <a:pt x="1077" y="1114"/>
                    </a:lnTo>
                    <a:lnTo>
                      <a:pt x="1077" y="1105"/>
                    </a:lnTo>
                    <a:lnTo>
                      <a:pt x="1067" y="1105"/>
                    </a:lnTo>
                    <a:lnTo>
                      <a:pt x="1067" y="1114"/>
                    </a:lnTo>
                    <a:lnTo>
                      <a:pt x="1067" y="1124"/>
                    </a:lnTo>
                    <a:lnTo>
                      <a:pt x="1067" y="1134"/>
                    </a:lnTo>
                    <a:lnTo>
                      <a:pt x="1067" y="1143"/>
                    </a:lnTo>
                    <a:lnTo>
                      <a:pt x="1029" y="1134"/>
                    </a:lnTo>
                    <a:lnTo>
                      <a:pt x="1019" y="1134"/>
                    </a:lnTo>
                    <a:lnTo>
                      <a:pt x="1019" y="1124"/>
                    </a:lnTo>
                    <a:lnTo>
                      <a:pt x="1010" y="1124"/>
                    </a:lnTo>
                    <a:lnTo>
                      <a:pt x="1010" y="1114"/>
                    </a:lnTo>
                    <a:lnTo>
                      <a:pt x="1010" y="1124"/>
                    </a:lnTo>
                    <a:lnTo>
                      <a:pt x="1000" y="1124"/>
                    </a:lnTo>
                    <a:lnTo>
                      <a:pt x="991" y="1124"/>
                    </a:lnTo>
                    <a:lnTo>
                      <a:pt x="981" y="1124"/>
                    </a:lnTo>
                    <a:lnTo>
                      <a:pt x="972" y="1124"/>
                    </a:lnTo>
                    <a:lnTo>
                      <a:pt x="962" y="1124"/>
                    </a:lnTo>
                    <a:lnTo>
                      <a:pt x="952" y="1124"/>
                    </a:lnTo>
                    <a:lnTo>
                      <a:pt x="914" y="1134"/>
                    </a:lnTo>
                    <a:lnTo>
                      <a:pt x="905" y="1143"/>
                    </a:lnTo>
                    <a:lnTo>
                      <a:pt x="905" y="1152"/>
                    </a:lnTo>
                    <a:lnTo>
                      <a:pt x="895" y="1162"/>
                    </a:lnTo>
                    <a:lnTo>
                      <a:pt x="895" y="1172"/>
                    </a:lnTo>
                    <a:lnTo>
                      <a:pt x="905" y="1181"/>
                    </a:lnTo>
                    <a:lnTo>
                      <a:pt x="905" y="1191"/>
                    </a:lnTo>
                    <a:lnTo>
                      <a:pt x="895" y="1200"/>
                    </a:lnTo>
                    <a:lnTo>
                      <a:pt x="876" y="1210"/>
                    </a:lnTo>
                    <a:lnTo>
                      <a:pt x="867" y="1219"/>
                    </a:lnTo>
                    <a:lnTo>
                      <a:pt x="867" y="1229"/>
                    </a:lnTo>
                    <a:lnTo>
                      <a:pt x="857" y="1229"/>
                    </a:lnTo>
                    <a:lnTo>
                      <a:pt x="838" y="1229"/>
                    </a:lnTo>
                    <a:lnTo>
                      <a:pt x="829" y="1229"/>
                    </a:lnTo>
                    <a:lnTo>
                      <a:pt x="810" y="1229"/>
                    </a:lnTo>
                    <a:lnTo>
                      <a:pt x="762" y="1248"/>
                    </a:lnTo>
                    <a:lnTo>
                      <a:pt x="753" y="1248"/>
                    </a:lnTo>
                    <a:lnTo>
                      <a:pt x="753" y="1257"/>
                    </a:lnTo>
                    <a:lnTo>
                      <a:pt x="743" y="1257"/>
                    </a:lnTo>
                    <a:lnTo>
                      <a:pt x="734" y="1257"/>
                    </a:lnTo>
                    <a:lnTo>
                      <a:pt x="724" y="1257"/>
                    </a:lnTo>
                    <a:lnTo>
                      <a:pt x="714" y="1257"/>
                    </a:lnTo>
                    <a:lnTo>
                      <a:pt x="714" y="1248"/>
                    </a:lnTo>
                    <a:lnTo>
                      <a:pt x="705" y="1219"/>
                    </a:lnTo>
                    <a:lnTo>
                      <a:pt x="705" y="1210"/>
                    </a:lnTo>
                    <a:lnTo>
                      <a:pt x="696" y="1200"/>
                    </a:lnTo>
                    <a:lnTo>
                      <a:pt x="686" y="1200"/>
                    </a:lnTo>
                    <a:lnTo>
                      <a:pt x="676" y="1200"/>
                    </a:lnTo>
                    <a:lnTo>
                      <a:pt x="657" y="1200"/>
                    </a:lnTo>
                    <a:lnTo>
                      <a:pt x="648" y="1200"/>
                    </a:lnTo>
                    <a:lnTo>
                      <a:pt x="648" y="1191"/>
                    </a:lnTo>
                    <a:lnTo>
                      <a:pt x="648" y="1181"/>
                    </a:lnTo>
                    <a:lnTo>
                      <a:pt x="629" y="1172"/>
                    </a:lnTo>
                    <a:lnTo>
                      <a:pt x="629" y="1162"/>
                    </a:lnTo>
                    <a:lnTo>
                      <a:pt x="619" y="1162"/>
                    </a:lnTo>
                    <a:lnTo>
                      <a:pt x="629" y="1152"/>
                    </a:lnTo>
                    <a:lnTo>
                      <a:pt x="619" y="1143"/>
                    </a:lnTo>
                    <a:lnTo>
                      <a:pt x="610" y="1134"/>
                    </a:lnTo>
                    <a:lnTo>
                      <a:pt x="600" y="1124"/>
                    </a:lnTo>
                    <a:lnTo>
                      <a:pt x="600" y="1114"/>
                    </a:lnTo>
                    <a:lnTo>
                      <a:pt x="610" y="1114"/>
                    </a:lnTo>
                    <a:lnTo>
                      <a:pt x="610" y="1105"/>
                    </a:lnTo>
                    <a:lnTo>
                      <a:pt x="600" y="1105"/>
                    </a:lnTo>
                    <a:lnTo>
                      <a:pt x="591" y="1095"/>
                    </a:lnTo>
                    <a:lnTo>
                      <a:pt x="581" y="1086"/>
                    </a:lnTo>
                    <a:lnTo>
                      <a:pt x="572" y="1095"/>
                    </a:lnTo>
                    <a:lnTo>
                      <a:pt x="562" y="1095"/>
                    </a:lnTo>
                    <a:lnTo>
                      <a:pt x="562" y="1086"/>
                    </a:lnTo>
                    <a:lnTo>
                      <a:pt x="553" y="1086"/>
                    </a:lnTo>
                    <a:lnTo>
                      <a:pt x="553" y="1076"/>
                    </a:lnTo>
                    <a:lnTo>
                      <a:pt x="562" y="1067"/>
                    </a:lnTo>
                    <a:lnTo>
                      <a:pt x="572" y="1057"/>
                    </a:lnTo>
                    <a:lnTo>
                      <a:pt x="572" y="1048"/>
                    </a:lnTo>
                    <a:lnTo>
                      <a:pt x="581" y="1048"/>
                    </a:lnTo>
                    <a:lnTo>
                      <a:pt x="591" y="1048"/>
                    </a:lnTo>
                    <a:lnTo>
                      <a:pt x="600" y="1038"/>
                    </a:lnTo>
                    <a:lnTo>
                      <a:pt x="591" y="1038"/>
                    </a:lnTo>
                    <a:lnTo>
                      <a:pt x="591" y="1029"/>
                    </a:lnTo>
                    <a:lnTo>
                      <a:pt x="591" y="1019"/>
                    </a:lnTo>
                    <a:lnTo>
                      <a:pt x="591" y="1010"/>
                    </a:lnTo>
                    <a:lnTo>
                      <a:pt x="581" y="1010"/>
                    </a:lnTo>
                    <a:lnTo>
                      <a:pt x="572" y="1010"/>
                    </a:lnTo>
                    <a:lnTo>
                      <a:pt x="562" y="1010"/>
                    </a:lnTo>
                    <a:lnTo>
                      <a:pt x="553" y="1019"/>
                    </a:lnTo>
                    <a:lnTo>
                      <a:pt x="553" y="1029"/>
                    </a:lnTo>
                    <a:lnTo>
                      <a:pt x="543" y="1029"/>
                    </a:lnTo>
                    <a:lnTo>
                      <a:pt x="543" y="1019"/>
                    </a:lnTo>
                    <a:lnTo>
                      <a:pt x="543" y="1029"/>
                    </a:lnTo>
                    <a:lnTo>
                      <a:pt x="533" y="1038"/>
                    </a:lnTo>
                    <a:lnTo>
                      <a:pt x="533" y="1048"/>
                    </a:lnTo>
                    <a:lnTo>
                      <a:pt x="524" y="1048"/>
                    </a:lnTo>
                    <a:lnTo>
                      <a:pt x="515" y="1067"/>
                    </a:lnTo>
                    <a:lnTo>
                      <a:pt x="495" y="1067"/>
                    </a:lnTo>
                    <a:lnTo>
                      <a:pt x="486" y="1076"/>
                    </a:lnTo>
                    <a:lnTo>
                      <a:pt x="476" y="1086"/>
                    </a:lnTo>
                    <a:lnTo>
                      <a:pt x="467" y="1105"/>
                    </a:lnTo>
                    <a:lnTo>
                      <a:pt x="457" y="1114"/>
                    </a:lnTo>
                    <a:lnTo>
                      <a:pt x="448" y="1105"/>
                    </a:lnTo>
                    <a:lnTo>
                      <a:pt x="448" y="1095"/>
                    </a:lnTo>
                    <a:lnTo>
                      <a:pt x="438" y="1095"/>
                    </a:lnTo>
                    <a:lnTo>
                      <a:pt x="429" y="1095"/>
                    </a:lnTo>
                    <a:lnTo>
                      <a:pt x="419" y="1105"/>
                    </a:lnTo>
                    <a:lnTo>
                      <a:pt x="419" y="1114"/>
                    </a:lnTo>
                    <a:lnTo>
                      <a:pt x="410" y="1114"/>
                    </a:lnTo>
                    <a:lnTo>
                      <a:pt x="410" y="1105"/>
                    </a:lnTo>
                    <a:lnTo>
                      <a:pt x="410" y="1086"/>
                    </a:lnTo>
                    <a:lnTo>
                      <a:pt x="400" y="1086"/>
                    </a:lnTo>
                    <a:lnTo>
                      <a:pt x="391" y="1086"/>
                    </a:lnTo>
                    <a:lnTo>
                      <a:pt x="381" y="1086"/>
                    </a:lnTo>
                    <a:lnTo>
                      <a:pt x="372" y="1086"/>
                    </a:lnTo>
                    <a:lnTo>
                      <a:pt x="372" y="1076"/>
                    </a:lnTo>
                    <a:lnTo>
                      <a:pt x="362" y="1076"/>
                    </a:lnTo>
                    <a:lnTo>
                      <a:pt x="353" y="1076"/>
                    </a:lnTo>
                    <a:lnTo>
                      <a:pt x="343" y="1076"/>
                    </a:lnTo>
                    <a:lnTo>
                      <a:pt x="343" y="1067"/>
                    </a:lnTo>
                    <a:lnTo>
                      <a:pt x="333" y="1057"/>
                    </a:lnTo>
                    <a:lnTo>
                      <a:pt x="324" y="1057"/>
                    </a:lnTo>
                    <a:lnTo>
                      <a:pt x="324" y="1067"/>
                    </a:lnTo>
                    <a:lnTo>
                      <a:pt x="315" y="1067"/>
                    </a:lnTo>
                    <a:lnTo>
                      <a:pt x="305" y="1076"/>
                    </a:lnTo>
                    <a:lnTo>
                      <a:pt x="295" y="1067"/>
                    </a:lnTo>
                    <a:lnTo>
                      <a:pt x="286" y="1057"/>
                    </a:lnTo>
                    <a:lnTo>
                      <a:pt x="277" y="1057"/>
                    </a:lnTo>
                    <a:lnTo>
                      <a:pt x="267" y="1067"/>
                    </a:lnTo>
                    <a:lnTo>
                      <a:pt x="257" y="1067"/>
                    </a:lnTo>
                    <a:lnTo>
                      <a:pt x="248" y="1067"/>
                    </a:lnTo>
                    <a:lnTo>
                      <a:pt x="238" y="1057"/>
                    </a:lnTo>
                    <a:lnTo>
                      <a:pt x="238" y="1029"/>
                    </a:lnTo>
                    <a:lnTo>
                      <a:pt x="238" y="1019"/>
                    </a:lnTo>
                    <a:lnTo>
                      <a:pt x="219" y="1000"/>
                    </a:lnTo>
                    <a:lnTo>
                      <a:pt x="219" y="991"/>
                    </a:lnTo>
                    <a:lnTo>
                      <a:pt x="219" y="971"/>
                    </a:lnTo>
                    <a:lnTo>
                      <a:pt x="210" y="971"/>
                    </a:lnTo>
                    <a:lnTo>
                      <a:pt x="210" y="962"/>
                    </a:lnTo>
                    <a:lnTo>
                      <a:pt x="200" y="962"/>
                    </a:lnTo>
                    <a:lnTo>
                      <a:pt x="191" y="953"/>
                    </a:lnTo>
                    <a:lnTo>
                      <a:pt x="191" y="943"/>
                    </a:lnTo>
                    <a:lnTo>
                      <a:pt x="191" y="924"/>
                    </a:lnTo>
                    <a:lnTo>
                      <a:pt x="200" y="924"/>
                    </a:lnTo>
                    <a:lnTo>
                      <a:pt x="210" y="924"/>
                    </a:lnTo>
                    <a:lnTo>
                      <a:pt x="210" y="914"/>
                    </a:lnTo>
                    <a:lnTo>
                      <a:pt x="200" y="895"/>
                    </a:lnTo>
                    <a:lnTo>
                      <a:pt x="181" y="886"/>
                    </a:lnTo>
                    <a:lnTo>
                      <a:pt x="172" y="886"/>
                    </a:lnTo>
                    <a:lnTo>
                      <a:pt x="172" y="895"/>
                    </a:lnTo>
                    <a:lnTo>
                      <a:pt x="162" y="895"/>
                    </a:lnTo>
                    <a:lnTo>
                      <a:pt x="162" y="876"/>
                    </a:lnTo>
                    <a:lnTo>
                      <a:pt x="152" y="876"/>
                    </a:lnTo>
                    <a:lnTo>
                      <a:pt x="143" y="876"/>
                    </a:lnTo>
                    <a:lnTo>
                      <a:pt x="134" y="867"/>
                    </a:lnTo>
                    <a:lnTo>
                      <a:pt x="134" y="857"/>
                    </a:lnTo>
                    <a:lnTo>
                      <a:pt x="124" y="857"/>
                    </a:lnTo>
                    <a:lnTo>
                      <a:pt x="114" y="857"/>
                    </a:lnTo>
                    <a:lnTo>
                      <a:pt x="105" y="857"/>
                    </a:lnTo>
                    <a:lnTo>
                      <a:pt x="95" y="848"/>
                    </a:lnTo>
                    <a:lnTo>
                      <a:pt x="86" y="838"/>
                    </a:lnTo>
                    <a:lnTo>
                      <a:pt x="86" y="829"/>
                    </a:lnTo>
                    <a:lnTo>
                      <a:pt x="76" y="838"/>
                    </a:lnTo>
                    <a:lnTo>
                      <a:pt x="67" y="848"/>
                    </a:lnTo>
                    <a:lnTo>
                      <a:pt x="57" y="848"/>
                    </a:lnTo>
                    <a:lnTo>
                      <a:pt x="57" y="838"/>
                    </a:lnTo>
                    <a:lnTo>
                      <a:pt x="48" y="838"/>
                    </a:lnTo>
                    <a:lnTo>
                      <a:pt x="48" y="829"/>
                    </a:lnTo>
                    <a:lnTo>
                      <a:pt x="38" y="829"/>
                    </a:lnTo>
                    <a:lnTo>
                      <a:pt x="38" y="819"/>
                    </a:lnTo>
                    <a:lnTo>
                      <a:pt x="38" y="810"/>
                    </a:lnTo>
                    <a:lnTo>
                      <a:pt x="38" y="800"/>
                    </a:lnTo>
                    <a:lnTo>
                      <a:pt x="38" y="781"/>
                    </a:lnTo>
                    <a:lnTo>
                      <a:pt x="29" y="771"/>
                    </a:lnTo>
                    <a:lnTo>
                      <a:pt x="29" y="762"/>
                    </a:lnTo>
                    <a:lnTo>
                      <a:pt x="29" y="743"/>
                    </a:lnTo>
                    <a:lnTo>
                      <a:pt x="29" y="733"/>
                    </a:lnTo>
                    <a:lnTo>
                      <a:pt x="19" y="724"/>
                    </a:lnTo>
                    <a:lnTo>
                      <a:pt x="19" y="714"/>
                    </a:lnTo>
                    <a:lnTo>
                      <a:pt x="19" y="705"/>
                    </a:lnTo>
                    <a:lnTo>
                      <a:pt x="10" y="695"/>
                    </a:lnTo>
                    <a:lnTo>
                      <a:pt x="29" y="686"/>
                    </a:lnTo>
                    <a:lnTo>
                      <a:pt x="67" y="686"/>
                    </a:lnTo>
                    <a:lnTo>
                      <a:pt x="86" y="676"/>
                    </a:lnTo>
                    <a:lnTo>
                      <a:pt x="95" y="676"/>
                    </a:lnTo>
                    <a:lnTo>
                      <a:pt x="105" y="676"/>
                    </a:lnTo>
                    <a:lnTo>
                      <a:pt x="114" y="676"/>
                    </a:lnTo>
                    <a:lnTo>
                      <a:pt x="114" y="667"/>
                    </a:lnTo>
                    <a:lnTo>
                      <a:pt x="114" y="657"/>
                    </a:lnTo>
                    <a:lnTo>
                      <a:pt x="114" y="648"/>
                    </a:lnTo>
                    <a:lnTo>
                      <a:pt x="124" y="648"/>
                    </a:lnTo>
                    <a:lnTo>
                      <a:pt x="124" y="638"/>
                    </a:lnTo>
                    <a:lnTo>
                      <a:pt x="124" y="629"/>
                    </a:lnTo>
                    <a:lnTo>
                      <a:pt x="124" y="619"/>
                    </a:lnTo>
                    <a:lnTo>
                      <a:pt x="114" y="619"/>
                    </a:lnTo>
                    <a:lnTo>
                      <a:pt x="114" y="610"/>
                    </a:lnTo>
                    <a:lnTo>
                      <a:pt x="114" y="600"/>
                    </a:lnTo>
                    <a:lnTo>
                      <a:pt x="114" y="590"/>
                    </a:lnTo>
                    <a:lnTo>
                      <a:pt x="105" y="590"/>
                    </a:lnTo>
                    <a:lnTo>
                      <a:pt x="105" y="581"/>
                    </a:lnTo>
                    <a:lnTo>
                      <a:pt x="95" y="581"/>
                    </a:lnTo>
                    <a:lnTo>
                      <a:pt x="76" y="572"/>
                    </a:lnTo>
                    <a:lnTo>
                      <a:pt x="67" y="562"/>
                    </a:lnTo>
                    <a:lnTo>
                      <a:pt x="57" y="562"/>
                    </a:lnTo>
                    <a:lnTo>
                      <a:pt x="57" y="572"/>
                    </a:lnTo>
                    <a:lnTo>
                      <a:pt x="48" y="572"/>
                    </a:lnTo>
                    <a:lnTo>
                      <a:pt x="0" y="543"/>
                    </a:lnTo>
                    <a:lnTo>
                      <a:pt x="0" y="533"/>
                    </a:lnTo>
                    <a:lnTo>
                      <a:pt x="0" y="524"/>
                    </a:lnTo>
                    <a:lnTo>
                      <a:pt x="0" y="514"/>
                    </a:lnTo>
                    <a:lnTo>
                      <a:pt x="10" y="514"/>
                    </a:lnTo>
                    <a:lnTo>
                      <a:pt x="19" y="514"/>
                    </a:lnTo>
                    <a:lnTo>
                      <a:pt x="19" y="524"/>
                    </a:lnTo>
                    <a:lnTo>
                      <a:pt x="29" y="524"/>
                    </a:lnTo>
                    <a:lnTo>
                      <a:pt x="38" y="514"/>
                    </a:lnTo>
                    <a:lnTo>
                      <a:pt x="57" y="476"/>
                    </a:lnTo>
                    <a:lnTo>
                      <a:pt x="57" y="467"/>
                    </a:lnTo>
                    <a:lnTo>
                      <a:pt x="67" y="467"/>
                    </a:lnTo>
                    <a:lnTo>
                      <a:pt x="76" y="467"/>
                    </a:lnTo>
                    <a:lnTo>
                      <a:pt x="86" y="476"/>
                    </a:lnTo>
                    <a:lnTo>
                      <a:pt x="105" y="467"/>
                    </a:lnTo>
                    <a:lnTo>
                      <a:pt x="114" y="467"/>
                    </a:lnTo>
                    <a:lnTo>
                      <a:pt x="114" y="457"/>
                    </a:lnTo>
                    <a:lnTo>
                      <a:pt x="143" y="448"/>
                    </a:lnTo>
                    <a:lnTo>
                      <a:pt x="152" y="438"/>
                    </a:lnTo>
                    <a:lnTo>
                      <a:pt x="162" y="429"/>
                    </a:lnTo>
                    <a:lnTo>
                      <a:pt x="172" y="429"/>
                    </a:lnTo>
                    <a:lnTo>
                      <a:pt x="191" y="429"/>
                    </a:lnTo>
                    <a:lnTo>
                      <a:pt x="200" y="429"/>
                    </a:lnTo>
                    <a:lnTo>
                      <a:pt x="210" y="429"/>
                    </a:lnTo>
                    <a:lnTo>
                      <a:pt x="210" y="419"/>
                    </a:lnTo>
                    <a:lnTo>
                      <a:pt x="219" y="410"/>
                    </a:lnTo>
                    <a:lnTo>
                      <a:pt x="229" y="400"/>
                    </a:lnTo>
                    <a:lnTo>
                      <a:pt x="238" y="400"/>
                    </a:lnTo>
                    <a:lnTo>
                      <a:pt x="257" y="400"/>
                    </a:lnTo>
                    <a:lnTo>
                      <a:pt x="267" y="410"/>
                    </a:lnTo>
                    <a:lnTo>
                      <a:pt x="277" y="410"/>
                    </a:lnTo>
                    <a:lnTo>
                      <a:pt x="286" y="400"/>
                    </a:lnTo>
                    <a:lnTo>
                      <a:pt x="286" y="391"/>
                    </a:lnTo>
                    <a:lnTo>
                      <a:pt x="286" y="381"/>
                    </a:lnTo>
                    <a:lnTo>
                      <a:pt x="295" y="381"/>
                    </a:lnTo>
                    <a:lnTo>
                      <a:pt x="315" y="381"/>
                    </a:lnTo>
                    <a:lnTo>
                      <a:pt x="324" y="381"/>
                    </a:lnTo>
                    <a:lnTo>
                      <a:pt x="333" y="372"/>
                    </a:lnTo>
                    <a:lnTo>
                      <a:pt x="333" y="362"/>
                    </a:lnTo>
                    <a:lnTo>
                      <a:pt x="333" y="352"/>
                    </a:lnTo>
                    <a:lnTo>
                      <a:pt x="343" y="343"/>
                    </a:lnTo>
                    <a:lnTo>
                      <a:pt x="343" y="334"/>
                    </a:lnTo>
                    <a:lnTo>
                      <a:pt x="353" y="334"/>
                    </a:lnTo>
                    <a:lnTo>
                      <a:pt x="362" y="334"/>
                    </a:lnTo>
                    <a:lnTo>
                      <a:pt x="362" y="324"/>
                    </a:lnTo>
                    <a:lnTo>
                      <a:pt x="372" y="324"/>
                    </a:lnTo>
                    <a:lnTo>
                      <a:pt x="372" y="314"/>
                    </a:lnTo>
                    <a:lnTo>
                      <a:pt x="381" y="324"/>
                    </a:lnTo>
                    <a:lnTo>
                      <a:pt x="391" y="324"/>
                    </a:lnTo>
                    <a:lnTo>
                      <a:pt x="391" y="314"/>
                    </a:lnTo>
                    <a:lnTo>
                      <a:pt x="391" y="305"/>
                    </a:lnTo>
                    <a:lnTo>
                      <a:pt x="391" y="295"/>
                    </a:lnTo>
                    <a:lnTo>
                      <a:pt x="400" y="286"/>
                    </a:lnTo>
                    <a:lnTo>
                      <a:pt x="391" y="276"/>
                    </a:lnTo>
                    <a:lnTo>
                      <a:pt x="400" y="267"/>
                    </a:lnTo>
                    <a:lnTo>
                      <a:pt x="410" y="267"/>
                    </a:lnTo>
                    <a:lnTo>
                      <a:pt x="419" y="257"/>
                    </a:lnTo>
                    <a:lnTo>
                      <a:pt x="410" y="248"/>
                    </a:lnTo>
                    <a:lnTo>
                      <a:pt x="410" y="238"/>
                    </a:lnTo>
                    <a:lnTo>
                      <a:pt x="419" y="229"/>
                    </a:lnTo>
                    <a:lnTo>
                      <a:pt x="429" y="219"/>
                    </a:lnTo>
                    <a:lnTo>
                      <a:pt x="429" y="209"/>
                    </a:lnTo>
                    <a:lnTo>
                      <a:pt x="429" y="200"/>
                    </a:lnTo>
                    <a:lnTo>
                      <a:pt x="438" y="200"/>
                    </a:lnTo>
                    <a:lnTo>
                      <a:pt x="476" y="209"/>
                    </a:lnTo>
                    <a:lnTo>
                      <a:pt x="486" y="209"/>
                    </a:lnTo>
                    <a:lnTo>
                      <a:pt x="486" y="219"/>
                    </a:lnTo>
                    <a:lnTo>
                      <a:pt x="495" y="229"/>
                    </a:lnTo>
                    <a:lnTo>
                      <a:pt x="505" y="229"/>
                    </a:lnTo>
                    <a:lnTo>
                      <a:pt x="524" y="229"/>
                    </a:lnTo>
                    <a:lnTo>
                      <a:pt x="533" y="229"/>
                    </a:lnTo>
                    <a:lnTo>
                      <a:pt x="543" y="229"/>
                    </a:lnTo>
                    <a:lnTo>
                      <a:pt x="543" y="219"/>
                    </a:lnTo>
                    <a:lnTo>
                      <a:pt x="553" y="219"/>
                    </a:lnTo>
                    <a:lnTo>
                      <a:pt x="553" y="209"/>
                    </a:lnTo>
                    <a:lnTo>
                      <a:pt x="553" y="200"/>
                    </a:lnTo>
                    <a:lnTo>
                      <a:pt x="553" y="191"/>
                    </a:lnTo>
                    <a:lnTo>
                      <a:pt x="562" y="191"/>
                    </a:lnTo>
                    <a:lnTo>
                      <a:pt x="572" y="191"/>
                    </a:lnTo>
                    <a:lnTo>
                      <a:pt x="591" y="200"/>
                    </a:lnTo>
                    <a:lnTo>
                      <a:pt x="600" y="191"/>
                    </a:lnTo>
                    <a:lnTo>
                      <a:pt x="610" y="200"/>
                    </a:lnTo>
                    <a:lnTo>
                      <a:pt x="619" y="200"/>
                    </a:lnTo>
                    <a:lnTo>
                      <a:pt x="619" y="191"/>
                    </a:lnTo>
                    <a:lnTo>
                      <a:pt x="629" y="181"/>
                    </a:lnTo>
                    <a:lnTo>
                      <a:pt x="629" y="171"/>
                    </a:lnTo>
                    <a:lnTo>
                      <a:pt x="629" y="162"/>
                    </a:lnTo>
                    <a:lnTo>
                      <a:pt x="619" y="162"/>
                    </a:lnTo>
                    <a:lnTo>
                      <a:pt x="619" y="152"/>
                    </a:lnTo>
                    <a:lnTo>
                      <a:pt x="629" y="143"/>
                    </a:lnTo>
                    <a:lnTo>
                      <a:pt x="629" y="133"/>
                    </a:lnTo>
                    <a:lnTo>
                      <a:pt x="600" y="114"/>
                    </a:lnTo>
                    <a:lnTo>
                      <a:pt x="591" y="105"/>
                    </a:lnTo>
                    <a:lnTo>
                      <a:pt x="581" y="105"/>
                    </a:lnTo>
                    <a:lnTo>
                      <a:pt x="581" y="95"/>
                    </a:lnTo>
                    <a:lnTo>
                      <a:pt x="591" y="95"/>
                    </a:lnTo>
                    <a:lnTo>
                      <a:pt x="610" y="57"/>
                    </a:lnTo>
                    <a:lnTo>
                      <a:pt x="610" y="48"/>
                    </a:lnTo>
                    <a:lnTo>
                      <a:pt x="619" y="38"/>
                    </a:lnTo>
                    <a:lnTo>
                      <a:pt x="629" y="38"/>
                    </a:lnTo>
                    <a:lnTo>
                      <a:pt x="629" y="28"/>
                    </a:lnTo>
                    <a:lnTo>
                      <a:pt x="629" y="19"/>
                    </a:lnTo>
                    <a:lnTo>
                      <a:pt x="629" y="10"/>
                    </a:lnTo>
                    <a:lnTo>
                      <a:pt x="638" y="10"/>
                    </a:lnTo>
                    <a:lnTo>
                      <a:pt x="638" y="0"/>
                    </a:lnTo>
                    <a:lnTo>
                      <a:pt x="638" y="10"/>
                    </a:lnTo>
                    <a:lnTo>
                      <a:pt x="648" y="10"/>
                    </a:lnTo>
                    <a:lnTo>
                      <a:pt x="657" y="10"/>
                    </a:lnTo>
                    <a:lnTo>
                      <a:pt x="696" y="0"/>
                    </a:lnTo>
                    <a:lnTo>
                      <a:pt x="696" y="10"/>
                    </a:lnTo>
                    <a:lnTo>
                      <a:pt x="705" y="10"/>
                    </a:lnTo>
                    <a:lnTo>
                      <a:pt x="705" y="19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14" name="Freeform 57">
                <a:extLst>
                  <a:ext uri="{FF2B5EF4-FFF2-40B4-BE49-F238E27FC236}">
                    <a16:creationId xmlns:a16="http://schemas.microsoft.com/office/drawing/2014/main" id="{1CB6DD2B-2532-D24E-A547-C15EE93CF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5738" y="6580188"/>
                <a:ext cx="377825" cy="611187"/>
              </a:xfrm>
              <a:custGeom>
                <a:avLst/>
                <a:gdLst>
                  <a:gd name="T0" fmla="*/ 363778 w 1049"/>
                  <a:gd name="T1" fmla="*/ 113156 h 1696"/>
                  <a:gd name="T2" fmla="*/ 373863 w 1049"/>
                  <a:gd name="T3" fmla="*/ 133697 h 1696"/>
                  <a:gd name="T4" fmla="*/ 346490 w 1049"/>
                  <a:gd name="T5" fmla="*/ 154238 h 1696"/>
                  <a:gd name="T6" fmla="*/ 298586 w 1049"/>
                  <a:gd name="T7" fmla="*/ 202528 h 1696"/>
                  <a:gd name="T8" fmla="*/ 305430 w 1049"/>
                  <a:gd name="T9" fmla="*/ 229916 h 1696"/>
                  <a:gd name="T10" fmla="*/ 315514 w 1049"/>
                  <a:gd name="T11" fmla="*/ 246853 h 1696"/>
                  <a:gd name="T12" fmla="*/ 322358 w 1049"/>
                  <a:gd name="T13" fmla="*/ 257304 h 1696"/>
                  <a:gd name="T14" fmla="*/ 312273 w 1049"/>
                  <a:gd name="T15" fmla="*/ 295143 h 1696"/>
                  <a:gd name="T16" fmla="*/ 308671 w 1049"/>
                  <a:gd name="T17" fmla="*/ 315684 h 1696"/>
                  <a:gd name="T18" fmla="*/ 308671 w 1049"/>
                  <a:gd name="T19" fmla="*/ 336225 h 1696"/>
                  <a:gd name="T20" fmla="*/ 325960 w 1049"/>
                  <a:gd name="T21" fmla="*/ 326135 h 1696"/>
                  <a:gd name="T22" fmla="*/ 343248 w 1049"/>
                  <a:gd name="T23" fmla="*/ 336225 h 1696"/>
                  <a:gd name="T24" fmla="*/ 356935 w 1049"/>
                  <a:gd name="T25" fmla="*/ 339829 h 1696"/>
                  <a:gd name="T26" fmla="*/ 339646 w 1049"/>
                  <a:gd name="T27" fmla="*/ 367217 h 1696"/>
                  <a:gd name="T28" fmla="*/ 353333 w 1049"/>
                  <a:gd name="T29" fmla="*/ 391361 h 1696"/>
                  <a:gd name="T30" fmla="*/ 343248 w 1049"/>
                  <a:gd name="T31" fmla="*/ 408299 h 1696"/>
                  <a:gd name="T32" fmla="*/ 329561 w 1049"/>
                  <a:gd name="T33" fmla="*/ 428840 h 1696"/>
                  <a:gd name="T34" fmla="*/ 322358 w 1049"/>
                  <a:gd name="T35" fmla="*/ 459832 h 1696"/>
                  <a:gd name="T36" fmla="*/ 343248 w 1049"/>
                  <a:gd name="T37" fmla="*/ 473526 h 1696"/>
                  <a:gd name="T38" fmla="*/ 332803 w 1049"/>
                  <a:gd name="T39" fmla="*/ 500914 h 1696"/>
                  <a:gd name="T40" fmla="*/ 350091 w 1049"/>
                  <a:gd name="T41" fmla="*/ 518212 h 1696"/>
                  <a:gd name="T42" fmla="*/ 350091 w 1049"/>
                  <a:gd name="T43" fmla="*/ 538753 h 1696"/>
                  <a:gd name="T44" fmla="*/ 346490 w 1049"/>
                  <a:gd name="T45" fmla="*/ 555690 h 1696"/>
                  <a:gd name="T46" fmla="*/ 319116 w 1049"/>
                  <a:gd name="T47" fmla="*/ 583439 h 1696"/>
                  <a:gd name="T48" fmla="*/ 312273 w 1049"/>
                  <a:gd name="T49" fmla="*/ 600376 h 1696"/>
                  <a:gd name="T50" fmla="*/ 288141 w 1049"/>
                  <a:gd name="T51" fmla="*/ 593529 h 1696"/>
                  <a:gd name="T52" fmla="*/ 278056 w 1049"/>
                  <a:gd name="T53" fmla="*/ 579835 h 1696"/>
                  <a:gd name="T54" fmla="*/ 247081 w 1049"/>
                  <a:gd name="T55" fmla="*/ 566141 h 1696"/>
                  <a:gd name="T56" fmla="*/ 212864 w 1049"/>
                  <a:gd name="T57" fmla="*/ 566141 h 1696"/>
                  <a:gd name="T58" fmla="*/ 195576 w 1049"/>
                  <a:gd name="T59" fmla="*/ 538753 h 1696"/>
                  <a:gd name="T60" fmla="*/ 181889 w 1049"/>
                  <a:gd name="T61" fmla="*/ 528662 h 1696"/>
                  <a:gd name="T62" fmla="*/ 188732 w 1049"/>
                  <a:gd name="T63" fmla="*/ 497671 h 1696"/>
                  <a:gd name="T64" fmla="*/ 161359 w 1049"/>
                  <a:gd name="T65" fmla="*/ 477129 h 1696"/>
                  <a:gd name="T66" fmla="*/ 164601 w 1049"/>
                  <a:gd name="T67" fmla="*/ 466679 h 1696"/>
                  <a:gd name="T68" fmla="*/ 188732 w 1049"/>
                  <a:gd name="T69" fmla="*/ 439291 h 1696"/>
                  <a:gd name="T70" fmla="*/ 144071 w 1049"/>
                  <a:gd name="T71" fmla="*/ 421993 h 1696"/>
                  <a:gd name="T72" fmla="*/ 123540 w 1049"/>
                  <a:gd name="T73" fmla="*/ 377667 h 1696"/>
                  <a:gd name="T74" fmla="*/ 47903 w 1049"/>
                  <a:gd name="T75" fmla="*/ 305233 h 1696"/>
                  <a:gd name="T76" fmla="*/ 34217 w 1049"/>
                  <a:gd name="T77" fmla="*/ 270998 h 1696"/>
                  <a:gd name="T78" fmla="*/ 41420 w 1049"/>
                  <a:gd name="T79" fmla="*/ 254061 h 1696"/>
                  <a:gd name="T80" fmla="*/ 30975 w 1049"/>
                  <a:gd name="T81" fmla="*/ 236763 h 1696"/>
                  <a:gd name="T82" fmla="*/ 27373 w 1049"/>
                  <a:gd name="T83" fmla="*/ 185230 h 1696"/>
                  <a:gd name="T84" fmla="*/ 20530 w 1049"/>
                  <a:gd name="T85" fmla="*/ 175140 h 1696"/>
                  <a:gd name="T86" fmla="*/ 17288 w 1049"/>
                  <a:gd name="T87" fmla="*/ 147391 h 1696"/>
                  <a:gd name="T88" fmla="*/ 13687 w 1049"/>
                  <a:gd name="T89" fmla="*/ 130454 h 1696"/>
                  <a:gd name="T90" fmla="*/ 6843 w 1049"/>
                  <a:gd name="T91" fmla="*/ 120003 h 1696"/>
                  <a:gd name="T92" fmla="*/ 10445 w 1049"/>
                  <a:gd name="T93" fmla="*/ 103066 h 1696"/>
                  <a:gd name="T94" fmla="*/ 51505 w 1049"/>
                  <a:gd name="T95" fmla="*/ 85768 h 1696"/>
                  <a:gd name="T96" fmla="*/ 89324 w 1049"/>
                  <a:gd name="T97" fmla="*/ 68470 h 1696"/>
                  <a:gd name="T98" fmla="*/ 109854 w 1049"/>
                  <a:gd name="T99" fmla="*/ 47929 h 1696"/>
                  <a:gd name="T100" fmla="*/ 130384 w 1049"/>
                  <a:gd name="T101" fmla="*/ 37839 h 1696"/>
                  <a:gd name="T102" fmla="*/ 150914 w 1049"/>
                  <a:gd name="T103" fmla="*/ 34235 h 1696"/>
                  <a:gd name="T104" fmla="*/ 181889 w 1049"/>
                  <a:gd name="T105" fmla="*/ 27388 h 1696"/>
                  <a:gd name="T106" fmla="*/ 192334 w 1049"/>
                  <a:gd name="T107" fmla="*/ 34235 h 1696"/>
                  <a:gd name="T108" fmla="*/ 206021 w 1049"/>
                  <a:gd name="T109" fmla="*/ 23784 h 1696"/>
                  <a:gd name="T110" fmla="*/ 274454 w 1049"/>
                  <a:gd name="T111" fmla="*/ 20541 h 1696"/>
                  <a:gd name="T112" fmla="*/ 322358 w 1049"/>
                  <a:gd name="T113" fmla="*/ 13694 h 1696"/>
                  <a:gd name="T114" fmla="*/ 305430 w 1049"/>
                  <a:gd name="T115" fmla="*/ 34235 h 1696"/>
                  <a:gd name="T116" fmla="*/ 322358 w 1049"/>
                  <a:gd name="T117" fmla="*/ 61623 h 1696"/>
                  <a:gd name="T118" fmla="*/ 346490 w 1049"/>
                  <a:gd name="T119" fmla="*/ 78921 h 16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49" h="1696">
                    <a:moveTo>
                      <a:pt x="981" y="257"/>
                    </a:moveTo>
                    <a:lnTo>
                      <a:pt x="981" y="257"/>
                    </a:lnTo>
                    <a:lnTo>
                      <a:pt x="991" y="257"/>
                    </a:lnTo>
                    <a:lnTo>
                      <a:pt x="991" y="266"/>
                    </a:lnTo>
                    <a:lnTo>
                      <a:pt x="1000" y="266"/>
                    </a:lnTo>
                    <a:lnTo>
                      <a:pt x="1000" y="276"/>
                    </a:lnTo>
                    <a:lnTo>
                      <a:pt x="1010" y="286"/>
                    </a:lnTo>
                    <a:lnTo>
                      <a:pt x="1010" y="295"/>
                    </a:lnTo>
                    <a:lnTo>
                      <a:pt x="1000" y="295"/>
                    </a:lnTo>
                    <a:lnTo>
                      <a:pt x="1010" y="304"/>
                    </a:lnTo>
                    <a:lnTo>
                      <a:pt x="1010" y="314"/>
                    </a:lnTo>
                    <a:lnTo>
                      <a:pt x="1010" y="324"/>
                    </a:lnTo>
                    <a:lnTo>
                      <a:pt x="1019" y="324"/>
                    </a:lnTo>
                    <a:lnTo>
                      <a:pt x="1019" y="333"/>
                    </a:lnTo>
                    <a:lnTo>
                      <a:pt x="1019" y="343"/>
                    </a:lnTo>
                    <a:lnTo>
                      <a:pt x="1019" y="352"/>
                    </a:lnTo>
                    <a:lnTo>
                      <a:pt x="1029" y="352"/>
                    </a:lnTo>
                    <a:lnTo>
                      <a:pt x="1038" y="352"/>
                    </a:lnTo>
                    <a:lnTo>
                      <a:pt x="1048" y="362"/>
                    </a:lnTo>
                    <a:lnTo>
                      <a:pt x="1048" y="371"/>
                    </a:lnTo>
                    <a:lnTo>
                      <a:pt x="1038" y="371"/>
                    </a:lnTo>
                    <a:lnTo>
                      <a:pt x="1029" y="371"/>
                    </a:lnTo>
                    <a:lnTo>
                      <a:pt x="1029" y="381"/>
                    </a:lnTo>
                    <a:lnTo>
                      <a:pt x="1029" y="390"/>
                    </a:lnTo>
                    <a:lnTo>
                      <a:pt x="1029" y="400"/>
                    </a:lnTo>
                    <a:lnTo>
                      <a:pt x="1010" y="400"/>
                    </a:lnTo>
                    <a:lnTo>
                      <a:pt x="1000" y="400"/>
                    </a:lnTo>
                    <a:lnTo>
                      <a:pt x="1000" y="409"/>
                    </a:lnTo>
                    <a:lnTo>
                      <a:pt x="991" y="409"/>
                    </a:lnTo>
                    <a:lnTo>
                      <a:pt x="991" y="419"/>
                    </a:lnTo>
                    <a:lnTo>
                      <a:pt x="981" y="419"/>
                    </a:lnTo>
                    <a:lnTo>
                      <a:pt x="972" y="419"/>
                    </a:lnTo>
                    <a:lnTo>
                      <a:pt x="962" y="428"/>
                    </a:lnTo>
                    <a:lnTo>
                      <a:pt x="924" y="447"/>
                    </a:lnTo>
                    <a:lnTo>
                      <a:pt x="924" y="457"/>
                    </a:lnTo>
                    <a:lnTo>
                      <a:pt x="886" y="486"/>
                    </a:lnTo>
                    <a:lnTo>
                      <a:pt x="886" y="495"/>
                    </a:lnTo>
                    <a:lnTo>
                      <a:pt x="876" y="495"/>
                    </a:lnTo>
                    <a:lnTo>
                      <a:pt x="876" y="504"/>
                    </a:lnTo>
                    <a:lnTo>
                      <a:pt x="867" y="514"/>
                    </a:lnTo>
                    <a:lnTo>
                      <a:pt x="867" y="524"/>
                    </a:lnTo>
                    <a:lnTo>
                      <a:pt x="857" y="533"/>
                    </a:lnTo>
                    <a:lnTo>
                      <a:pt x="848" y="552"/>
                    </a:lnTo>
                    <a:lnTo>
                      <a:pt x="829" y="562"/>
                    </a:lnTo>
                    <a:lnTo>
                      <a:pt x="829" y="571"/>
                    </a:lnTo>
                    <a:lnTo>
                      <a:pt x="819" y="571"/>
                    </a:lnTo>
                    <a:lnTo>
                      <a:pt x="819" y="581"/>
                    </a:lnTo>
                    <a:lnTo>
                      <a:pt x="829" y="590"/>
                    </a:lnTo>
                    <a:lnTo>
                      <a:pt x="838" y="600"/>
                    </a:lnTo>
                    <a:lnTo>
                      <a:pt x="838" y="609"/>
                    </a:lnTo>
                    <a:lnTo>
                      <a:pt x="848" y="619"/>
                    </a:lnTo>
                    <a:lnTo>
                      <a:pt x="848" y="628"/>
                    </a:lnTo>
                    <a:lnTo>
                      <a:pt x="848" y="638"/>
                    </a:lnTo>
                    <a:lnTo>
                      <a:pt x="857" y="647"/>
                    </a:lnTo>
                    <a:lnTo>
                      <a:pt x="857" y="657"/>
                    </a:lnTo>
                    <a:lnTo>
                      <a:pt x="857" y="667"/>
                    </a:lnTo>
                    <a:lnTo>
                      <a:pt x="857" y="676"/>
                    </a:lnTo>
                    <a:lnTo>
                      <a:pt x="867" y="676"/>
                    </a:lnTo>
                    <a:lnTo>
                      <a:pt x="867" y="685"/>
                    </a:lnTo>
                    <a:lnTo>
                      <a:pt x="876" y="685"/>
                    </a:lnTo>
                    <a:lnTo>
                      <a:pt x="876" y="695"/>
                    </a:lnTo>
                    <a:lnTo>
                      <a:pt x="886" y="695"/>
                    </a:lnTo>
                    <a:lnTo>
                      <a:pt x="886" y="705"/>
                    </a:lnTo>
                    <a:lnTo>
                      <a:pt x="876" y="705"/>
                    </a:lnTo>
                    <a:lnTo>
                      <a:pt x="876" y="714"/>
                    </a:lnTo>
                    <a:lnTo>
                      <a:pt x="876" y="724"/>
                    </a:lnTo>
                    <a:lnTo>
                      <a:pt x="886" y="724"/>
                    </a:lnTo>
                    <a:lnTo>
                      <a:pt x="886" y="714"/>
                    </a:lnTo>
                    <a:lnTo>
                      <a:pt x="895" y="714"/>
                    </a:lnTo>
                    <a:lnTo>
                      <a:pt x="895" y="743"/>
                    </a:lnTo>
                    <a:lnTo>
                      <a:pt x="895" y="752"/>
                    </a:lnTo>
                    <a:lnTo>
                      <a:pt x="895" y="762"/>
                    </a:lnTo>
                    <a:lnTo>
                      <a:pt x="886" y="762"/>
                    </a:lnTo>
                    <a:lnTo>
                      <a:pt x="876" y="762"/>
                    </a:lnTo>
                    <a:lnTo>
                      <a:pt x="876" y="771"/>
                    </a:lnTo>
                    <a:lnTo>
                      <a:pt x="867" y="771"/>
                    </a:lnTo>
                    <a:lnTo>
                      <a:pt x="867" y="781"/>
                    </a:lnTo>
                    <a:lnTo>
                      <a:pt x="867" y="790"/>
                    </a:lnTo>
                    <a:lnTo>
                      <a:pt x="867" y="819"/>
                    </a:lnTo>
                    <a:lnTo>
                      <a:pt x="857" y="828"/>
                    </a:lnTo>
                    <a:lnTo>
                      <a:pt x="857" y="838"/>
                    </a:lnTo>
                    <a:lnTo>
                      <a:pt x="867" y="847"/>
                    </a:lnTo>
                    <a:lnTo>
                      <a:pt x="867" y="857"/>
                    </a:lnTo>
                    <a:lnTo>
                      <a:pt x="857" y="857"/>
                    </a:lnTo>
                    <a:lnTo>
                      <a:pt x="857" y="866"/>
                    </a:lnTo>
                    <a:lnTo>
                      <a:pt x="857" y="876"/>
                    </a:lnTo>
                    <a:lnTo>
                      <a:pt x="848" y="876"/>
                    </a:lnTo>
                    <a:lnTo>
                      <a:pt x="848" y="885"/>
                    </a:lnTo>
                    <a:lnTo>
                      <a:pt x="848" y="895"/>
                    </a:lnTo>
                    <a:lnTo>
                      <a:pt x="829" y="895"/>
                    </a:lnTo>
                    <a:lnTo>
                      <a:pt x="819" y="895"/>
                    </a:lnTo>
                    <a:lnTo>
                      <a:pt x="819" y="905"/>
                    </a:lnTo>
                    <a:lnTo>
                      <a:pt x="848" y="914"/>
                    </a:lnTo>
                    <a:lnTo>
                      <a:pt x="848" y="923"/>
                    </a:lnTo>
                    <a:lnTo>
                      <a:pt x="848" y="933"/>
                    </a:lnTo>
                    <a:lnTo>
                      <a:pt x="857" y="933"/>
                    </a:lnTo>
                    <a:lnTo>
                      <a:pt x="867" y="933"/>
                    </a:lnTo>
                    <a:lnTo>
                      <a:pt x="867" y="923"/>
                    </a:lnTo>
                    <a:lnTo>
                      <a:pt x="876" y="923"/>
                    </a:lnTo>
                    <a:lnTo>
                      <a:pt x="886" y="914"/>
                    </a:lnTo>
                    <a:lnTo>
                      <a:pt x="886" y="905"/>
                    </a:lnTo>
                    <a:lnTo>
                      <a:pt x="895" y="905"/>
                    </a:lnTo>
                    <a:lnTo>
                      <a:pt x="905" y="905"/>
                    </a:lnTo>
                    <a:lnTo>
                      <a:pt x="905" y="895"/>
                    </a:lnTo>
                    <a:lnTo>
                      <a:pt x="915" y="895"/>
                    </a:lnTo>
                    <a:lnTo>
                      <a:pt x="924" y="895"/>
                    </a:lnTo>
                    <a:lnTo>
                      <a:pt x="933" y="905"/>
                    </a:lnTo>
                    <a:lnTo>
                      <a:pt x="943" y="914"/>
                    </a:lnTo>
                    <a:lnTo>
                      <a:pt x="933" y="923"/>
                    </a:lnTo>
                    <a:lnTo>
                      <a:pt x="943" y="933"/>
                    </a:lnTo>
                    <a:lnTo>
                      <a:pt x="953" y="933"/>
                    </a:lnTo>
                    <a:lnTo>
                      <a:pt x="953" y="923"/>
                    </a:lnTo>
                    <a:lnTo>
                      <a:pt x="962" y="923"/>
                    </a:lnTo>
                    <a:lnTo>
                      <a:pt x="972" y="914"/>
                    </a:lnTo>
                    <a:lnTo>
                      <a:pt x="981" y="914"/>
                    </a:lnTo>
                    <a:lnTo>
                      <a:pt x="981" y="923"/>
                    </a:lnTo>
                    <a:lnTo>
                      <a:pt x="991" y="923"/>
                    </a:lnTo>
                    <a:lnTo>
                      <a:pt x="991" y="933"/>
                    </a:lnTo>
                    <a:lnTo>
                      <a:pt x="981" y="933"/>
                    </a:lnTo>
                    <a:lnTo>
                      <a:pt x="981" y="943"/>
                    </a:lnTo>
                    <a:lnTo>
                      <a:pt x="991" y="943"/>
                    </a:lnTo>
                    <a:lnTo>
                      <a:pt x="991" y="952"/>
                    </a:lnTo>
                    <a:lnTo>
                      <a:pt x="981" y="971"/>
                    </a:lnTo>
                    <a:lnTo>
                      <a:pt x="991" y="990"/>
                    </a:lnTo>
                    <a:lnTo>
                      <a:pt x="953" y="1000"/>
                    </a:lnTo>
                    <a:lnTo>
                      <a:pt x="943" y="1009"/>
                    </a:lnTo>
                    <a:lnTo>
                      <a:pt x="943" y="1019"/>
                    </a:lnTo>
                    <a:lnTo>
                      <a:pt x="943" y="1028"/>
                    </a:lnTo>
                    <a:lnTo>
                      <a:pt x="953" y="1048"/>
                    </a:lnTo>
                    <a:lnTo>
                      <a:pt x="962" y="1048"/>
                    </a:lnTo>
                    <a:lnTo>
                      <a:pt x="962" y="1057"/>
                    </a:lnTo>
                    <a:lnTo>
                      <a:pt x="972" y="1057"/>
                    </a:lnTo>
                    <a:lnTo>
                      <a:pt x="981" y="1057"/>
                    </a:lnTo>
                    <a:lnTo>
                      <a:pt x="991" y="1057"/>
                    </a:lnTo>
                    <a:lnTo>
                      <a:pt x="991" y="1066"/>
                    </a:lnTo>
                    <a:lnTo>
                      <a:pt x="981" y="1076"/>
                    </a:lnTo>
                    <a:lnTo>
                      <a:pt x="981" y="1086"/>
                    </a:lnTo>
                    <a:lnTo>
                      <a:pt x="981" y="1095"/>
                    </a:lnTo>
                    <a:lnTo>
                      <a:pt x="991" y="1095"/>
                    </a:lnTo>
                    <a:lnTo>
                      <a:pt x="1000" y="1095"/>
                    </a:lnTo>
                    <a:lnTo>
                      <a:pt x="1000" y="1104"/>
                    </a:lnTo>
                    <a:lnTo>
                      <a:pt x="991" y="1114"/>
                    </a:lnTo>
                    <a:lnTo>
                      <a:pt x="981" y="1124"/>
                    </a:lnTo>
                    <a:lnTo>
                      <a:pt x="972" y="1124"/>
                    </a:lnTo>
                    <a:lnTo>
                      <a:pt x="962" y="1124"/>
                    </a:lnTo>
                    <a:lnTo>
                      <a:pt x="953" y="1133"/>
                    </a:lnTo>
                    <a:lnTo>
                      <a:pt x="953" y="1143"/>
                    </a:lnTo>
                    <a:lnTo>
                      <a:pt x="943" y="1143"/>
                    </a:lnTo>
                    <a:lnTo>
                      <a:pt x="953" y="1152"/>
                    </a:lnTo>
                    <a:lnTo>
                      <a:pt x="943" y="1162"/>
                    </a:lnTo>
                    <a:lnTo>
                      <a:pt x="924" y="1181"/>
                    </a:lnTo>
                    <a:lnTo>
                      <a:pt x="924" y="1190"/>
                    </a:lnTo>
                    <a:lnTo>
                      <a:pt x="915" y="1190"/>
                    </a:lnTo>
                    <a:lnTo>
                      <a:pt x="905" y="1190"/>
                    </a:lnTo>
                    <a:lnTo>
                      <a:pt x="915" y="1190"/>
                    </a:lnTo>
                    <a:lnTo>
                      <a:pt x="915" y="1200"/>
                    </a:lnTo>
                    <a:lnTo>
                      <a:pt x="915" y="1209"/>
                    </a:lnTo>
                    <a:lnTo>
                      <a:pt x="915" y="1219"/>
                    </a:lnTo>
                    <a:lnTo>
                      <a:pt x="915" y="1228"/>
                    </a:lnTo>
                    <a:lnTo>
                      <a:pt x="915" y="1238"/>
                    </a:lnTo>
                    <a:lnTo>
                      <a:pt x="905" y="1247"/>
                    </a:lnTo>
                    <a:lnTo>
                      <a:pt x="895" y="1247"/>
                    </a:lnTo>
                    <a:lnTo>
                      <a:pt x="895" y="1257"/>
                    </a:lnTo>
                    <a:lnTo>
                      <a:pt x="895" y="1266"/>
                    </a:lnTo>
                    <a:lnTo>
                      <a:pt x="895" y="1276"/>
                    </a:lnTo>
                    <a:lnTo>
                      <a:pt x="905" y="1276"/>
                    </a:lnTo>
                    <a:lnTo>
                      <a:pt x="905" y="1266"/>
                    </a:lnTo>
                    <a:lnTo>
                      <a:pt x="915" y="1266"/>
                    </a:lnTo>
                    <a:lnTo>
                      <a:pt x="924" y="1266"/>
                    </a:lnTo>
                    <a:lnTo>
                      <a:pt x="933" y="1276"/>
                    </a:lnTo>
                    <a:lnTo>
                      <a:pt x="943" y="1276"/>
                    </a:lnTo>
                    <a:lnTo>
                      <a:pt x="943" y="1286"/>
                    </a:lnTo>
                    <a:lnTo>
                      <a:pt x="943" y="1295"/>
                    </a:lnTo>
                    <a:lnTo>
                      <a:pt x="953" y="1314"/>
                    </a:lnTo>
                    <a:lnTo>
                      <a:pt x="953" y="1324"/>
                    </a:lnTo>
                    <a:lnTo>
                      <a:pt x="943" y="1333"/>
                    </a:lnTo>
                    <a:lnTo>
                      <a:pt x="953" y="1343"/>
                    </a:lnTo>
                    <a:lnTo>
                      <a:pt x="953" y="1352"/>
                    </a:lnTo>
                    <a:lnTo>
                      <a:pt x="953" y="1362"/>
                    </a:lnTo>
                    <a:lnTo>
                      <a:pt x="943" y="1362"/>
                    </a:lnTo>
                    <a:lnTo>
                      <a:pt x="943" y="1371"/>
                    </a:lnTo>
                    <a:lnTo>
                      <a:pt x="943" y="1381"/>
                    </a:lnTo>
                    <a:lnTo>
                      <a:pt x="933" y="1381"/>
                    </a:lnTo>
                    <a:lnTo>
                      <a:pt x="924" y="1390"/>
                    </a:lnTo>
                    <a:lnTo>
                      <a:pt x="924" y="1400"/>
                    </a:lnTo>
                    <a:lnTo>
                      <a:pt x="924" y="1409"/>
                    </a:lnTo>
                    <a:lnTo>
                      <a:pt x="933" y="1419"/>
                    </a:lnTo>
                    <a:lnTo>
                      <a:pt x="943" y="1419"/>
                    </a:lnTo>
                    <a:lnTo>
                      <a:pt x="953" y="1419"/>
                    </a:lnTo>
                    <a:lnTo>
                      <a:pt x="962" y="1419"/>
                    </a:lnTo>
                    <a:lnTo>
                      <a:pt x="972" y="1428"/>
                    </a:lnTo>
                    <a:lnTo>
                      <a:pt x="972" y="1438"/>
                    </a:lnTo>
                    <a:lnTo>
                      <a:pt x="972" y="1447"/>
                    </a:lnTo>
                    <a:lnTo>
                      <a:pt x="981" y="1447"/>
                    </a:lnTo>
                    <a:lnTo>
                      <a:pt x="991" y="1467"/>
                    </a:lnTo>
                    <a:lnTo>
                      <a:pt x="991" y="1476"/>
                    </a:lnTo>
                    <a:lnTo>
                      <a:pt x="981" y="1485"/>
                    </a:lnTo>
                    <a:lnTo>
                      <a:pt x="981" y="1495"/>
                    </a:lnTo>
                    <a:lnTo>
                      <a:pt x="972" y="1495"/>
                    </a:lnTo>
                    <a:lnTo>
                      <a:pt x="953" y="1505"/>
                    </a:lnTo>
                    <a:lnTo>
                      <a:pt x="953" y="1514"/>
                    </a:lnTo>
                    <a:lnTo>
                      <a:pt x="962" y="1524"/>
                    </a:lnTo>
                    <a:lnTo>
                      <a:pt x="962" y="1533"/>
                    </a:lnTo>
                    <a:lnTo>
                      <a:pt x="972" y="1533"/>
                    </a:lnTo>
                    <a:lnTo>
                      <a:pt x="972" y="1542"/>
                    </a:lnTo>
                    <a:lnTo>
                      <a:pt x="962" y="1542"/>
                    </a:lnTo>
                    <a:lnTo>
                      <a:pt x="962" y="1552"/>
                    </a:lnTo>
                    <a:lnTo>
                      <a:pt x="953" y="1552"/>
                    </a:lnTo>
                    <a:lnTo>
                      <a:pt x="953" y="1562"/>
                    </a:lnTo>
                    <a:lnTo>
                      <a:pt x="943" y="1571"/>
                    </a:lnTo>
                    <a:lnTo>
                      <a:pt x="933" y="1571"/>
                    </a:lnTo>
                    <a:lnTo>
                      <a:pt x="933" y="1581"/>
                    </a:lnTo>
                    <a:lnTo>
                      <a:pt x="915" y="1590"/>
                    </a:lnTo>
                    <a:lnTo>
                      <a:pt x="915" y="1600"/>
                    </a:lnTo>
                    <a:lnTo>
                      <a:pt x="886" y="1609"/>
                    </a:lnTo>
                    <a:lnTo>
                      <a:pt x="886" y="1619"/>
                    </a:lnTo>
                    <a:lnTo>
                      <a:pt x="876" y="1628"/>
                    </a:lnTo>
                    <a:lnTo>
                      <a:pt x="867" y="1628"/>
                    </a:lnTo>
                    <a:lnTo>
                      <a:pt x="867" y="1638"/>
                    </a:lnTo>
                    <a:lnTo>
                      <a:pt x="876" y="1647"/>
                    </a:lnTo>
                    <a:lnTo>
                      <a:pt x="886" y="1647"/>
                    </a:lnTo>
                    <a:lnTo>
                      <a:pt x="876" y="1647"/>
                    </a:lnTo>
                    <a:lnTo>
                      <a:pt x="876" y="1657"/>
                    </a:lnTo>
                    <a:lnTo>
                      <a:pt x="876" y="1666"/>
                    </a:lnTo>
                    <a:lnTo>
                      <a:pt x="867" y="1666"/>
                    </a:lnTo>
                    <a:lnTo>
                      <a:pt x="857" y="1666"/>
                    </a:lnTo>
                    <a:lnTo>
                      <a:pt x="857" y="1676"/>
                    </a:lnTo>
                    <a:lnTo>
                      <a:pt x="848" y="1676"/>
                    </a:lnTo>
                    <a:lnTo>
                      <a:pt x="838" y="1676"/>
                    </a:lnTo>
                    <a:lnTo>
                      <a:pt x="838" y="1685"/>
                    </a:lnTo>
                    <a:lnTo>
                      <a:pt x="829" y="1685"/>
                    </a:lnTo>
                    <a:lnTo>
                      <a:pt x="829" y="1695"/>
                    </a:lnTo>
                    <a:lnTo>
                      <a:pt x="819" y="1695"/>
                    </a:lnTo>
                    <a:lnTo>
                      <a:pt x="800" y="1695"/>
                    </a:lnTo>
                    <a:lnTo>
                      <a:pt x="800" y="1685"/>
                    </a:lnTo>
                    <a:lnTo>
                      <a:pt x="800" y="1647"/>
                    </a:lnTo>
                    <a:lnTo>
                      <a:pt x="819" y="1628"/>
                    </a:lnTo>
                    <a:lnTo>
                      <a:pt x="810" y="1619"/>
                    </a:lnTo>
                    <a:lnTo>
                      <a:pt x="819" y="1609"/>
                    </a:lnTo>
                    <a:lnTo>
                      <a:pt x="819" y="1600"/>
                    </a:lnTo>
                    <a:lnTo>
                      <a:pt x="819" y="1590"/>
                    </a:lnTo>
                    <a:lnTo>
                      <a:pt x="790" y="1600"/>
                    </a:lnTo>
                    <a:lnTo>
                      <a:pt x="781" y="1609"/>
                    </a:lnTo>
                    <a:lnTo>
                      <a:pt x="772" y="1609"/>
                    </a:lnTo>
                    <a:lnTo>
                      <a:pt x="762" y="1600"/>
                    </a:lnTo>
                    <a:lnTo>
                      <a:pt x="752" y="1590"/>
                    </a:lnTo>
                    <a:lnTo>
                      <a:pt x="733" y="1581"/>
                    </a:lnTo>
                    <a:lnTo>
                      <a:pt x="724" y="1571"/>
                    </a:lnTo>
                    <a:lnTo>
                      <a:pt x="714" y="1562"/>
                    </a:lnTo>
                    <a:lnTo>
                      <a:pt x="705" y="1562"/>
                    </a:lnTo>
                    <a:lnTo>
                      <a:pt x="695" y="1562"/>
                    </a:lnTo>
                    <a:lnTo>
                      <a:pt x="686" y="1571"/>
                    </a:lnTo>
                    <a:lnTo>
                      <a:pt x="667" y="1581"/>
                    </a:lnTo>
                    <a:lnTo>
                      <a:pt x="657" y="1590"/>
                    </a:lnTo>
                    <a:lnTo>
                      <a:pt x="648" y="1590"/>
                    </a:lnTo>
                    <a:lnTo>
                      <a:pt x="638" y="1590"/>
                    </a:lnTo>
                    <a:lnTo>
                      <a:pt x="638" y="1581"/>
                    </a:lnTo>
                    <a:lnTo>
                      <a:pt x="610" y="1571"/>
                    </a:lnTo>
                    <a:lnTo>
                      <a:pt x="591" y="1571"/>
                    </a:lnTo>
                    <a:lnTo>
                      <a:pt x="591" y="1562"/>
                    </a:lnTo>
                    <a:lnTo>
                      <a:pt x="591" y="1542"/>
                    </a:lnTo>
                    <a:lnTo>
                      <a:pt x="581" y="1542"/>
                    </a:lnTo>
                    <a:lnTo>
                      <a:pt x="552" y="1542"/>
                    </a:lnTo>
                    <a:lnTo>
                      <a:pt x="543" y="1542"/>
                    </a:lnTo>
                    <a:lnTo>
                      <a:pt x="543" y="1533"/>
                    </a:lnTo>
                    <a:lnTo>
                      <a:pt x="552" y="1533"/>
                    </a:lnTo>
                    <a:lnTo>
                      <a:pt x="552" y="1524"/>
                    </a:lnTo>
                    <a:lnTo>
                      <a:pt x="543" y="1505"/>
                    </a:lnTo>
                    <a:lnTo>
                      <a:pt x="543" y="1495"/>
                    </a:lnTo>
                    <a:lnTo>
                      <a:pt x="534" y="1495"/>
                    </a:lnTo>
                    <a:lnTo>
                      <a:pt x="524" y="1505"/>
                    </a:lnTo>
                    <a:lnTo>
                      <a:pt x="524" y="1495"/>
                    </a:lnTo>
                    <a:lnTo>
                      <a:pt x="524" y="1485"/>
                    </a:lnTo>
                    <a:lnTo>
                      <a:pt x="524" y="1476"/>
                    </a:lnTo>
                    <a:lnTo>
                      <a:pt x="514" y="1476"/>
                    </a:lnTo>
                    <a:lnTo>
                      <a:pt x="505" y="1476"/>
                    </a:lnTo>
                    <a:lnTo>
                      <a:pt x="505" y="1467"/>
                    </a:lnTo>
                    <a:lnTo>
                      <a:pt x="505" y="1457"/>
                    </a:lnTo>
                    <a:lnTo>
                      <a:pt x="495" y="1447"/>
                    </a:lnTo>
                    <a:lnTo>
                      <a:pt x="505" y="1438"/>
                    </a:lnTo>
                    <a:lnTo>
                      <a:pt x="514" y="1428"/>
                    </a:lnTo>
                    <a:lnTo>
                      <a:pt x="514" y="1419"/>
                    </a:lnTo>
                    <a:lnTo>
                      <a:pt x="514" y="1409"/>
                    </a:lnTo>
                    <a:lnTo>
                      <a:pt x="514" y="1400"/>
                    </a:lnTo>
                    <a:lnTo>
                      <a:pt x="514" y="1390"/>
                    </a:lnTo>
                    <a:lnTo>
                      <a:pt x="524" y="1390"/>
                    </a:lnTo>
                    <a:lnTo>
                      <a:pt x="524" y="1381"/>
                    </a:lnTo>
                    <a:lnTo>
                      <a:pt x="534" y="1371"/>
                    </a:lnTo>
                    <a:lnTo>
                      <a:pt x="524" y="1371"/>
                    </a:lnTo>
                    <a:lnTo>
                      <a:pt x="524" y="1362"/>
                    </a:lnTo>
                    <a:lnTo>
                      <a:pt x="514" y="1362"/>
                    </a:lnTo>
                    <a:lnTo>
                      <a:pt x="505" y="1362"/>
                    </a:lnTo>
                    <a:lnTo>
                      <a:pt x="495" y="1362"/>
                    </a:lnTo>
                    <a:lnTo>
                      <a:pt x="486" y="1352"/>
                    </a:lnTo>
                    <a:lnTo>
                      <a:pt x="467" y="1343"/>
                    </a:lnTo>
                    <a:lnTo>
                      <a:pt x="467" y="1333"/>
                    </a:lnTo>
                    <a:lnTo>
                      <a:pt x="457" y="1324"/>
                    </a:lnTo>
                    <a:lnTo>
                      <a:pt x="448" y="1324"/>
                    </a:lnTo>
                    <a:lnTo>
                      <a:pt x="448" y="1314"/>
                    </a:lnTo>
                    <a:lnTo>
                      <a:pt x="438" y="1304"/>
                    </a:lnTo>
                    <a:lnTo>
                      <a:pt x="448" y="1304"/>
                    </a:lnTo>
                    <a:lnTo>
                      <a:pt x="457" y="1304"/>
                    </a:lnTo>
                    <a:lnTo>
                      <a:pt x="457" y="1295"/>
                    </a:lnTo>
                    <a:lnTo>
                      <a:pt x="476" y="1295"/>
                    </a:lnTo>
                    <a:lnTo>
                      <a:pt x="486" y="1295"/>
                    </a:lnTo>
                    <a:lnTo>
                      <a:pt x="486" y="1286"/>
                    </a:lnTo>
                    <a:lnTo>
                      <a:pt x="514" y="1247"/>
                    </a:lnTo>
                    <a:lnTo>
                      <a:pt x="505" y="1238"/>
                    </a:lnTo>
                    <a:lnTo>
                      <a:pt x="495" y="1238"/>
                    </a:lnTo>
                    <a:lnTo>
                      <a:pt x="505" y="1228"/>
                    </a:lnTo>
                    <a:lnTo>
                      <a:pt x="514" y="1228"/>
                    </a:lnTo>
                    <a:lnTo>
                      <a:pt x="524" y="1219"/>
                    </a:lnTo>
                    <a:lnTo>
                      <a:pt x="514" y="1219"/>
                    </a:lnTo>
                    <a:lnTo>
                      <a:pt x="514" y="1209"/>
                    </a:lnTo>
                    <a:lnTo>
                      <a:pt x="505" y="1219"/>
                    </a:lnTo>
                    <a:lnTo>
                      <a:pt x="486" y="1228"/>
                    </a:lnTo>
                    <a:lnTo>
                      <a:pt x="476" y="1228"/>
                    </a:lnTo>
                    <a:lnTo>
                      <a:pt x="457" y="1219"/>
                    </a:lnTo>
                    <a:lnTo>
                      <a:pt x="448" y="1219"/>
                    </a:lnTo>
                    <a:lnTo>
                      <a:pt x="438" y="1209"/>
                    </a:lnTo>
                    <a:lnTo>
                      <a:pt x="429" y="1200"/>
                    </a:lnTo>
                    <a:lnTo>
                      <a:pt x="419" y="1200"/>
                    </a:lnTo>
                    <a:lnTo>
                      <a:pt x="419" y="1190"/>
                    </a:lnTo>
                    <a:lnTo>
                      <a:pt x="419" y="1181"/>
                    </a:lnTo>
                    <a:lnTo>
                      <a:pt x="410" y="1181"/>
                    </a:lnTo>
                    <a:lnTo>
                      <a:pt x="410" y="1171"/>
                    </a:lnTo>
                    <a:lnTo>
                      <a:pt x="400" y="1171"/>
                    </a:lnTo>
                    <a:lnTo>
                      <a:pt x="400" y="1162"/>
                    </a:lnTo>
                    <a:lnTo>
                      <a:pt x="391" y="1143"/>
                    </a:lnTo>
                    <a:lnTo>
                      <a:pt x="391" y="1124"/>
                    </a:lnTo>
                    <a:lnTo>
                      <a:pt x="391" y="1114"/>
                    </a:lnTo>
                    <a:lnTo>
                      <a:pt x="371" y="1076"/>
                    </a:lnTo>
                    <a:lnTo>
                      <a:pt x="362" y="1076"/>
                    </a:lnTo>
                    <a:lnTo>
                      <a:pt x="353" y="1076"/>
                    </a:lnTo>
                    <a:lnTo>
                      <a:pt x="353" y="1066"/>
                    </a:lnTo>
                    <a:lnTo>
                      <a:pt x="353" y="1057"/>
                    </a:lnTo>
                    <a:lnTo>
                      <a:pt x="343" y="1048"/>
                    </a:lnTo>
                    <a:lnTo>
                      <a:pt x="333" y="1038"/>
                    </a:lnTo>
                    <a:lnTo>
                      <a:pt x="333" y="1028"/>
                    </a:lnTo>
                    <a:lnTo>
                      <a:pt x="324" y="1028"/>
                    </a:lnTo>
                    <a:lnTo>
                      <a:pt x="314" y="1028"/>
                    </a:lnTo>
                    <a:lnTo>
                      <a:pt x="295" y="1019"/>
                    </a:lnTo>
                    <a:lnTo>
                      <a:pt x="286" y="1009"/>
                    </a:lnTo>
                    <a:lnTo>
                      <a:pt x="267" y="981"/>
                    </a:lnTo>
                    <a:lnTo>
                      <a:pt x="257" y="971"/>
                    </a:lnTo>
                    <a:lnTo>
                      <a:pt x="248" y="971"/>
                    </a:lnTo>
                    <a:lnTo>
                      <a:pt x="229" y="952"/>
                    </a:lnTo>
                    <a:lnTo>
                      <a:pt x="229" y="943"/>
                    </a:lnTo>
                    <a:lnTo>
                      <a:pt x="219" y="943"/>
                    </a:lnTo>
                    <a:lnTo>
                      <a:pt x="200" y="952"/>
                    </a:lnTo>
                    <a:lnTo>
                      <a:pt x="191" y="952"/>
                    </a:lnTo>
                    <a:lnTo>
                      <a:pt x="181" y="943"/>
                    </a:lnTo>
                    <a:lnTo>
                      <a:pt x="133" y="847"/>
                    </a:lnTo>
                    <a:lnTo>
                      <a:pt x="124" y="857"/>
                    </a:lnTo>
                    <a:lnTo>
                      <a:pt x="115" y="857"/>
                    </a:lnTo>
                    <a:lnTo>
                      <a:pt x="95" y="800"/>
                    </a:lnTo>
                    <a:lnTo>
                      <a:pt x="115" y="790"/>
                    </a:lnTo>
                    <a:lnTo>
                      <a:pt x="115" y="781"/>
                    </a:lnTo>
                    <a:lnTo>
                      <a:pt x="105" y="771"/>
                    </a:lnTo>
                    <a:lnTo>
                      <a:pt x="105" y="762"/>
                    </a:lnTo>
                    <a:lnTo>
                      <a:pt x="95" y="762"/>
                    </a:lnTo>
                    <a:lnTo>
                      <a:pt x="95" y="752"/>
                    </a:lnTo>
                    <a:lnTo>
                      <a:pt x="105" y="752"/>
                    </a:lnTo>
                    <a:lnTo>
                      <a:pt x="105" y="743"/>
                    </a:lnTo>
                    <a:lnTo>
                      <a:pt x="115" y="743"/>
                    </a:lnTo>
                    <a:lnTo>
                      <a:pt x="115" y="733"/>
                    </a:lnTo>
                    <a:lnTo>
                      <a:pt x="115" y="724"/>
                    </a:lnTo>
                    <a:lnTo>
                      <a:pt x="124" y="724"/>
                    </a:lnTo>
                    <a:lnTo>
                      <a:pt x="124" y="714"/>
                    </a:lnTo>
                    <a:lnTo>
                      <a:pt x="124" y="705"/>
                    </a:lnTo>
                    <a:lnTo>
                      <a:pt x="115" y="705"/>
                    </a:lnTo>
                    <a:lnTo>
                      <a:pt x="115" y="695"/>
                    </a:lnTo>
                    <a:lnTo>
                      <a:pt x="105" y="695"/>
                    </a:lnTo>
                    <a:lnTo>
                      <a:pt x="105" y="685"/>
                    </a:lnTo>
                    <a:lnTo>
                      <a:pt x="105" y="676"/>
                    </a:lnTo>
                    <a:lnTo>
                      <a:pt x="95" y="676"/>
                    </a:lnTo>
                    <a:lnTo>
                      <a:pt x="86" y="676"/>
                    </a:lnTo>
                    <a:lnTo>
                      <a:pt x="86" y="667"/>
                    </a:lnTo>
                    <a:lnTo>
                      <a:pt x="86" y="657"/>
                    </a:lnTo>
                    <a:lnTo>
                      <a:pt x="86" y="647"/>
                    </a:lnTo>
                    <a:lnTo>
                      <a:pt x="95" y="600"/>
                    </a:lnTo>
                    <a:lnTo>
                      <a:pt x="95" y="590"/>
                    </a:lnTo>
                    <a:lnTo>
                      <a:pt x="76" y="571"/>
                    </a:lnTo>
                    <a:lnTo>
                      <a:pt x="86" y="562"/>
                    </a:lnTo>
                    <a:lnTo>
                      <a:pt x="86" y="552"/>
                    </a:lnTo>
                    <a:lnTo>
                      <a:pt x="86" y="514"/>
                    </a:lnTo>
                    <a:lnTo>
                      <a:pt x="76" y="514"/>
                    </a:lnTo>
                    <a:lnTo>
                      <a:pt x="67" y="514"/>
                    </a:lnTo>
                    <a:lnTo>
                      <a:pt x="57" y="514"/>
                    </a:lnTo>
                    <a:lnTo>
                      <a:pt x="38" y="514"/>
                    </a:lnTo>
                    <a:lnTo>
                      <a:pt x="38" y="504"/>
                    </a:lnTo>
                    <a:lnTo>
                      <a:pt x="57" y="495"/>
                    </a:lnTo>
                    <a:lnTo>
                      <a:pt x="67" y="495"/>
                    </a:lnTo>
                    <a:lnTo>
                      <a:pt x="67" y="486"/>
                    </a:lnTo>
                    <a:lnTo>
                      <a:pt x="57" y="486"/>
                    </a:lnTo>
                    <a:lnTo>
                      <a:pt x="57" y="476"/>
                    </a:lnTo>
                    <a:lnTo>
                      <a:pt x="67" y="466"/>
                    </a:lnTo>
                    <a:lnTo>
                      <a:pt x="67" y="457"/>
                    </a:lnTo>
                    <a:lnTo>
                      <a:pt x="67" y="447"/>
                    </a:lnTo>
                    <a:lnTo>
                      <a:pt x="67" y="438"/>
                    </a:lnTo>
                    <a:lnTo>
                      <a:pt x="57" y="428"/>
                    </a:lnTo>
                    <a:lnTo>
                      <a:pt x="57" y="419"/>
                    </a:lnTo>
                    <a:lnTo>
                      <a:pt x="57" y="409"/>
                    </a:lnTo>
                    <a:lnTo>
                      <a:pt x="48" y="409"/>
                    </a:lnTo>
                    <a:lnTo>
                      <a:pt x="38" y="400"/>
                    </a:lnTo>
                    <a:lnTo>
                      <a:pt x="29" y="400"/>
                    </a:lnTo>
                    <a:lnTo>
                      <a:pt x="29" y="390"/>
                    </a:lnTo>
                    <a:lnTo>
                      <a:pt x="29" y="381"/>
                    </a:lnTo>
                    <a:lnTo>
                      <a:pt x="38" y="381"/>
                    </a:lnTo>
                    <a:lnTo>
                      <a:pt x="38" y="371"/>
                    </a:lnTo>
                    <a:lnTo>
                      <a:pt x="38" y="362"/>
                    </a:lnTo>
                    <a:lnTo>
                      <a:pt x="38" y="352"/>
                    </a:lnTo>
                    <a:lnTo>
                      <a:pt x="38" y="343"/>
                    </a:lnTo>
                    <a:lnTo>
                      <a:pt x="29" y="343"/>
                    </a:lnTo>
                    <a:lnTo>
                      <a:pt x="19" y="343"/>
                    </a:lnTo>
                    <a:lnTo>
                      <a:pt x="19" y="333"/>
                    </a:lnTo>
                    <a:lnTo>
                      <a:pt x="19" y="324"/>
                    </a:lnTo>
                    <a:lnTo>
                      <a:pt x="19" y="314"/>
                    </a:lnTo>
                    <a:lnTo>
                      <a:pt x="19" y="304"/>
                    </a:lnTo>
                    <a:lnTo>
                      <a:pt x="29" y="304"/>
                    </a:lnTo>
                    <a:lnTo>
                      <a:pt x="38" y="304"/>
                    </a:lnTo>
                    <a:lnTo>
                      <a:pt x="29" y="304"/>
                    </a:lnTo>
                    <a:lnTo>
                      <a:pt x="29" y="295"/>
                    </a:lnTo>
                    <a:lnTo>
                      <a:pt x="29" y="286"/>
                    </a:lnTo>
                    <a:lnTo>
                      <a:pt x="29" y="276"/>
                    </a:lnTo>
                    <a:lnTo>
                      <a:pt x="0" y="266"/>
                    </a:lnTo>
                    <a:lnTo>
                      <a:pt x="10" y="266"/>
                    </a:lnTo>
                    <a:lnTo>
                      <a:pt x="105" y="228"/>
                    </a:lnTo>
                    <a:lnTo>
                      <a:pt x="115" y="228"/>
                    </a:lnTo>
                    <a:lnTo>
                      <a:pt x="124" y="238"/>
                    </a:lnTo>
                    <a:lnTo>
                      <a:pt x="124" y="247"/>
                    </a:lnTo>
                    <a:lnTo>
                      <a:pt x="143" y="238"/>
                    </a:lnTo>
                    <a:lnTo>
                      <a:pt x="143" y="219"/>
                    </a:lnTo>
                    <a:lnTo>
                      <a:pt x="153" y="219"/>
                    </a:lnTo>
                    <a:lnTo>
                      <a:pt x="153" y="209"/>
                    </a:lnTo>
                    <a:lnTo>
                      <a:pt x="181" y="200"/>
                    </a:lnTo>
                    <a:lnTo>
                      <a:pt x="181" y="209"/>
                    </a:lnTo>
                    <a:lnTo>
                      <a:pt x="191" y="209"/>
                    </a:lnTo>
                    <a:lnTo>
                      <a:pt x="200" y="219"/>
                    </a:lnTo>
                    <a:lnTo>
                      <a:pt x="267" y="209"/>
                    </a:lnTo>
                    <a:lnTo>
                      <a:pt x="267" y="200"/>
                    </a:lnTo>
                    <a:lnTo>
                      <a:pt x="248" y="190"/>
                    </a:lnTo>
                    <a:lnTo>
                      <a:pt x="248" y="181"/>
                    </a:lnTo>
                    <a:lnTo>
                      <a:pt x="295" y="162"/>
                    </a:lnTo>
                    <a:lnTo>
                      <a:pt x="295" y="152"/>
                    </a:lnTo>
                    <a:lnTo>
                      <a:pt x="286" y="152"/>
                    </a:lnTo>
                    <a:lnTo>
                      <a:pt x="286" y="143"/>
                    </a:lnTo>
                    <a:lnTo>
                      <a:pt x="305" y="133"/>
                    </a:lnTo>
                    <a:lnTo>
                      <a:pt x="314" y="143"/>
                    </a:lnTo>
                    <a:lnTo>
                      <a:pt x="324" y="143"/>
                    </a:lnTo>
                    <a:lnTo>
                      <a:pt x="333" y="133"/>
                    </a:lnTo>
                    <a:lnTo>
                      <a:pt x="333" y="123"/>
                    </a:lnTo>
                    <a:lnTo>
                      <a:pt x="353" y="123"/>
                    </a:lnTo>
                    <a:lnTo>
                      <a:pt x="353" y="114"/>
                    </a:lnTo>
                    <a:lnTo>
                      <a:pt x="362" y="114"/>
                    </a:lnTo>
                    <a:lnTo>
                      <a:pt x="362" y="105"/>
                    </a:lnTo>
                    <a:lnTo>
                      <a:pt x="362" y="95"/>
                    </a:lnTo>
                    <a:lnTo>
                      <a:pt x="371" y="95"/>
                    </a:lnTo>
                    <a:lnTo>
                      <a:pt x="381" y="85"/>
                    </a:lnTo>
                    <a:lnTo>
                      <a:pt x="381" y="76"/>
                    </a:lnTo>
                    <a:lnTo>
                      <a:pt x="381" y="66"/>
                    </a:lnTo>
                    <a:lnTo>
                      <a:pt x="391" y="66"/>
                    </a:lnTo>
                    <a:lnTo>
                      <a:pt x="400" y="66"/>
                    </a:lnTo>
                    <a:lnTo>
                      <a:pt x="410" y="76"/>
                    </a:lnTo>
                    <a:lnTo>
                      <a:pt x="410" y="85"/>
                    </a:lnTo>
                    <a:lnTo>
                      <a:pt x="419" y="85"/>
                    </a:lnTo>
                    <a:lnTo>
                      <a:pt x="419" y="95"/>
                    </a:lnTo>
                    <a:lnTo>
                      <a:pt x="429" y="95"/>
                    </a:lnTo>
                    <a:lnTo>
                      <a:pt x="448" y="95"/>
                    </a:lnTo>
                    <a:lnTo>
                      <a:pt x="448" y="85"/>
                    </a:lnTo>
                    <a:lnTo>
                      <a:pt x="457" y="85"/>
                    </a:lnTo>
                    <a:lnTo>
                      <a:pt x="457" y="76"/>
                    </a:lnTo>
                    <a:lnTo>
                      <a:pt x="467" y="76"/>
                    </a:lnTo>
                    <a:lnTo>
                      <a:pt x="467" y="66"/>
                    </a:lnTo>
                    <a:lnTo>
                      <a:pt x="476" y="66"/>
                    </a:lnTo>
                    <a:lnTo>
                      <a:pt x="486" y="66"/>
                    </a:lnTo>
                    <a:lnTo>
                      <a:pt x="495" y="76"/>
                    </a:lnTo>
                    <a:lnTo>
                      <a:pt x="505" y="76"/>
                    </a:lnTo>
                    <a:lnTo>
                      <a:pt x="514" y="76"/>
                    </a:lnTo>
                    <a:lnTo>
                      <a:pt x="514" y="85"/>
                    </a:lnTo>
                    <a:lnTo>
                      <a:pt x="514" y="95"/>
                    </a:lnTo>
                    <a:lnTo>
                      <a:pt x="524" y="95"/>
                    </a:lnTo>
                    <a:lnTo>
                      <a:pt x="534" y="95"/>
                    </a:lnTo>
                    <a:lnTo>
                      <a:pt x="543" y="105"/>
                    </a:lnTo>
                    <a:lnTo>
                      <a:pt x="552" y="105"/>
                    </a:lnTo>
                    <a:lnTo>
                      <a:pt x="572" y="105"/>
                    </a:lnTo>
                    <a:lnTo>
                      <a:pt x="572" y="95"/>
                    </a:lnTo>
                    <a:lnTo>
                      <a:pt x="581" y="85"/>
                    </a:lnTo>
                    <a:lnTo>
                      <a:pt x="581" y="76"/>
                    </a:lnTo>
                    <a:lnTo>
                      <a:pt x="572" y="76"/>
                    </a:lnTo>
                    <a:lnTo>
                      <a:pt x="572" y="66"/>
                    </a:lnTo>
                    <a:lnTo>
                      <a:pt x="572" y="57"/>
                    </a:lnTo>
                    <a:lnTo>
                      <a:pt x="581" y="57"/>
                    </a:lnTo>
                    <a:lnTo>
                      <a:pt x="591" y="57"/>
                    </a:lnTo>
                    <a:lnTo>
                      <a:pt x="610" y="66"/>
                    </a:lnTo>
                    <a:lnTo>
                      <a:pt x="619" y="66"/>
                    </a:lnTo>
                    <a:lnTo>
                      <a:pt x="619" y="76"/>
                    </a:lnTo>
                    <a:lnTo>
                      <a:pt x="629" y="76"/>
                    </a:lnTo>
                    <a:lnTo>
                      <a:pt x="648" y="66"/>
                    </a:lnTo>
                    <a:lnTo>
                      <a:pt x="657" y="66"/>
                    </a:lnTo>
                    <a:lnTo>
                      <a:pt x="667" y="66"/>
                    </a:lnTo>
                    <a:lnTo>
                      <a:pt x="705" y="105"/>
                    </a:lnTo>
                    <a:lnTo>
                      <a:pt x="743" y="76"/>
                    </a:lnTo>
                    <a:lnTo>
                      <a:pt x="762" y="57"/>
                    </a:lnTo>
                    <a:lnTo>
                      <a:pt x="781" y="38"/>
                    </a:lnTo>
                    <a:lnTo>
                      <a:pt x="819" y="19"/>
                    </a:lnTo>
                    <a:lnTo>
                      <a:pt x="829" y="0"/>
                    </a:lnTo>
                    <a:lnTo>
                      <a:pt x="838" y="0"/>
                    </a:lnTo>
                    <a:lnTo>
                      <a:pt x="857" y="19"/>
                    </a:lnTo>
                    <a:lnTo>
                      <a:pt x="867" y="19"/>
                    </a:lnTo>
                    <a:lnTo>
                      <a:pt x="876" y="0"/>
                    </a:lnTo>
                    <a:lnTo>
                      <a:pt x="876" y="9"/>
                    </a:lnTo>
                    <a:lnTo>
                      <a:pt x="876" y="19"/>
                    </a:lnTo>
                    <a:lnTo>
                      <a:pt x="886" y="28"/>
                    </a:lnTo>
                    <a:lnTo>
                      <a:pt x="886" y="38"/>
                    </a:lnTo>
                    <a:lnTo>
                      <a:pt x="895" y="38"/>
                    </a:lnTo>
                    <a:lnTo>
                      <a:pt x="905" y="47"/>
                    </a:lnTo>
                    <a:lnTo>
                      <a:pt x="895" y="47"/>
                    </a:lnTo>
                    <a:lnTo>
                      <a:pt x="895" y="57"/>
                    </a:lnTo>
                    <a:lnTo>
                      <a:pt x="886" y="57"/>
                    </a:lnTo>
                    <a:lnTo>
                      <a:pt x="886" y="66"/>
                    </a:lnTo>
                    <a:lnTo>
                      <a:pt x="886" y="76"/>
                    </a:lnTo>
                    <a:lnTo>
                      <a:pt x="857" y="76"/>
                    </a:lnTo>
                    <a:lnTo>
                      <a:pt x="848" y="76"/>
                    </a:lnTo>
                    <a:lnTo>
                      <a:pt x="848" y="85"/>
                    </a:lnTo>
                    <a:lnTo>
                      <a:pt x="848" y="95"/>
                    </a:lnTo>
                    <a:lnTo>
                      <a:pt x="857" y="105"/>
                    </a:lnTo>
                    <a:lnTo>
                      <a:pt x="876" y="114"/>
                    </a:lnTo>
                    <a:lnTo>
                      <a:pt x="876" y="133"/>
                    </a:lnTo>
                    <a:lnTo>
                      <a:pt x="867" y="143"/>
                    </a:lnTo>
                    <a:lnTo>
                      <a:pt x="876" y="152"/>
                    </a:lnTo>
                    <a:lnTo>
                      <a:pt x="886" y="152"/>
                    </a:lnTo>
                    <a:lnTo>
                      <a:pt x="895" y="171"/>
                    </a:lnTo>
                    <a:lnTo>
                      <a:pt x="924" y="171"/>
                    </a:lnTo>
                    <a:lnTo>
                      <a:pt x="924" y="181"/>
                    </a:lnTo>
                    <a:lnTo>
                      <a:pt x="933" y="181"/>
                    </a:lnTo>
                    <a:lnTo>
                      <a:pt x="933" y="190"/>
                    </a:lnTo>
                    <a:lnTo>
                      <a:pt x="933" y="200"/>
                    </a:lnTo>
                    <a:lnTo>
                      <a:pt x="962" y="200"/>
                    </a:lnTo>
                    <a:lnTo>
                      <a:pt x="962" y="209"/>
                    </a:lnTo>
                    <a:lnTo>
                      <a:pt x="962" y="219"/>
                    </a:lnTo>
                    <a:lnTo>
                      <a:pt x="962" y="228"/>
                    </a:lnTo>
                    <a:lnTo>
                      <a:pt x="962" y="238"/>
                    </a:lnTo>
                    <a:lnTo>
                      <a:pt x="972" y="238"/>
                    </a:lnTo>
                    <a:lnTo>
                      <a:pt x="981" y="238"/>
                    </a:lnTo>
                    <a:lnTo>
                      <a:pt x="972" y="247"/>
                    </a:lnTo>
                    <a:lnTo>
                      <a:pt x="972" y="257"/>
                    </a:lnTo>
                    <a:lnTo>
                      <a:pt x="981" y="257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15" name="Freeform 58">
                <a:extLst>
                  <a:ext uri="{FF2B5EF4-FFF2-40B4-BE49-F238E27FC236}">
                    <a16:creationId xmlns:a16="http://schemas.microsoft.com/office/drawing/2014/main" id="{3E2D8BDC-F803-AC45-8E0D-3D7407588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81800" y="6764338"/>
                <a:ext cx="312738" cy="534987"/>
              </a:xfrm>
              <a:custGeom>
                <a:avLst/>
                <a:gdLst>
                  <a:gd name="T0" fmla="*/ 126971 w 867"/>
                  <a:gd name="T1" fmla="*/ 61522 h 1487"/>
                  <a:gd name="T2" fmla="*/ 185406 w 867"/>
                  <a:gd name="T3" fmla="*/ 41014 h 1487"/>
                  <a:gd name="T4" fmla="*/ 223281 w 867"/>
                  <a:gd name="T5" fmla="*/ 82389 h 1487"/>
                  <a:gd name="T6" fmla="*/ 274863 w 867"/>
                  <a:gd name="T7" fmla="*/ 168015 h 1487"/>
                  <a:gd name="T8" fmla="*/ 291817 w 867"/>
                  <a:gd name="T9" fmla="*/ 256880 h 1487"/>
                  <a:gd name="T10" fmla="*/ 281717 w 867"/>
                  <a:gd name="T11" fmla="*/ 305090 h 1487"/>
                  <a:gd name="T12" fmla="*/ 233742 w 867"/>
                  <a:gd name="T13" fmla="*/ 380283 h 1487"/>
                  <a:gd name="T14" fmla="*/ 195867 w 867"/>
                  <a:gd name="T15" fmla="*/ 424896 h 1487"/>
                  <a:gd name="T16" fmla="*/ 189014 w 867"/>
                  <a:gd name="T17" fmla="*/ 428493 h 1487"/>
                  <a:gd name="T18" fmla="*/ 174946 w 867"/>
                  <a:gd name="T19" fmla="*/ 445403 h 1487"/>
                  <a:gd name="T20" fmla="*/ 174946 w 867"/>
                  <a:gd name="T21" fmla="*/ 469508 h 1487"/>
                  <a:gd name="T22" fmla="*/ 168453 w 867"/>
                  <a:gd name="T23" fmla="*/ 479941 h 1487"/>
                  <a:gd name="T24" fmla="*/ 133824 w 867"/>
                  <a:gd name="T25" fmla="*/ 503686 h 1487"/>
                  <a:gd name="T26" fmla="*/ 113264 w 867"/>
                  <a:gd name="T27" fmla="*/ 503686 h 1487"/>
                  <a:gd name="T28" fmla="*/ 110017 w 867"/>
                  <a:gd name="T29" fmla="*/ 493613 h 1487"/>
                  <a:gd name="T30" fmla="*/ 96310 w 867"/>
                  <a:gd name="T31" fmla="*/ 496851 h 1487"/>
                  <a:gd name="T32" fmla="*/ 65289 w 867"/>
                  <a:gd name="T33" fmla="*/ 514120 h 1487"/>
                  <a:gd name="T34" fmla="*/ 54828 w 867"/>
                  <a:gd name="T35" fmla="*/ 531029 h 1487"/>
                  <a:gd name="T36" fmla="*/ 20561 w 867"/>
                  <a:gd name="T37" fmla="*/ 520956 h 1487"/>
                  <a:gd name="T38" fmla="*/ 0 w 867"/>
                  <a:gd name="T39" fmla="*/ 503686 h 1487"/>
                  <a:gd name="T40" fmla="*/ 20561 w 867"/>
                  <a:gd name="T41" fmla="*/ 479941 h 1487"/>
                  <a:gd name="T42" fmla="*/ 6854 w 867"/>
                  <a:gd name="T43" fmla="*/ 472746 h 1487"/>
                  <a:gd name="T44" fmla="*/ 0 w 867"/>
                  <a:gd name="T45" fmla="*/ 472746 h 1487"/>
                  <a:gd name="T46" fmla="*/ 13707 w 867"/>
                  <a:gd name="T47" fmla="*/ 449001 h 1487"/>
                  <a:gd name="T48" fmla="*/ 20561 w 867"/>
                  <a:gd name="T49" fmla="*/ 434969 h 1487"/>
                  <a:gd name="T50" fmla="*/ 34268 w 867"/>
                  <a:gd name="T51" fmla="*/ 438567 h 1487"/>
                  <a:gd name="T52" fmla="*/ 47975 w 867"/>
                  <a:gd name="T53" fmla="*/ 424896 h 1487"/>
                  <a:gd name="T54" fmla="*/ 61682 w 867"/>
                  <a:gd name="T55" fmla="*/ 418060 h 1487"/>
                  <a:gd name="T56" fmla="*/ 65289 w 867"/>
                  <a:gd name="T57" fmla="*/ 404388 h 1487"/>
                  <a:gd name="T58" fmla="*/ 82603 w 867"/>
                  <a:gd name="T59" fmla="*/ 387119 h 1487"/>
                  <a:gd name="T60" fmla="*/ 96310 w 867"/>
                  <a:gd name="T61" fmla="*/ 373448 h 1487"/>
                  <a:gd name="T62" fmla="*/ 99557 w 867"/>
                  <a:gd name="T63" fmla="*/ 363374 h 1487"/>
                  <a:gd name="T64" fmla="*/ 106410 w 867"/>
                  <a:gd name="T65" fmla="*/ 349343 h 1487"/>
                  <a:gd name="T66" fmla="*/ 103164 w 867"/>
                  <a:gd name="T67" fmla="*/ 335671 h 1487"/>
                  <a:gd name="T68" fmla="*/ 89096 w 867"/>
                  <a:gd name="T69" fmla="*/ 325597 h 1487"/>
                  <a:gd name="T70" fmla="*/ 89096 w 867"/>
                  <a:gd name="T71" fmla="*/ 311926 h 1487"/>
                  <a:gd name="T72" fmla="*/ 92703 w 867"/>
                  <a:gd name="T73" fmla="*/ 294657 h 1487"/>
                  <a:gd name="T74" fmla="*/ 89096 w 867"/>
                  <a:gd name="T75" fmla="*/ 274149 h 1487"/>
                  <a:gd name="T76" fmla="*/ 75389 w 867"/>
                  <a:gd name="T77" fmla="*/ 274149 h 1487"/>
                  <a:gd name="T78" fmla="*/ 82603 w 867"/>
                  <a:gd name="T79" fmla="*/ 256880 h 1487"/>
                  <a:gd name="T80" fmla="*/ 85850 w 867"/>
                  <a:gd name="T81" fmla="*/ 243209 h 1487"/>
                  <a:gd name="T82" fmla="*/ 96310 w 867"/>
                  <a:gd name="T83" fmla="*/ 222701 h 1487"/>
                  <a:gd name="T84" fmla="*/ 113264 w 867"/>
                  <a:gd name="T85" fmla="*/ 209030 h 1487"/>
                  <a:gd name="T86" fmla="*/ 110017 w 867"/>
                  <a:gd name="T87" fmla="*/ 198596 h 1487"/>
                  <a:gd name="T88" fmla="*/ 92703 w 867"/>
                  <a:gd name="T89" fmla="*/ 181687 h 1487"/>
                  <a:gd name="T90" fmla="*/ 110017 w 867"/>
                  <a:gd name="T91" fmla="*/ 171253 h 1487"/>
                  <a:gd name="T92" fmla="*/ 106410 w 867"/>
                  <a:gd name="T93" fmla="*/ 150746 h 1487"/>
                  <a:gd name="T94" fmla="*/ 99557 w 867"/>
                  <a:gd name="T95" fmla="*/ 147148 h 1487"/>
                  <a:gd name="T96" fmla="*/ 92703 w 867"/>
                  <a:gd name="T97" fmla="*/ 143910 h 1487"/>
                  <a:gd name="T98" fmla="*/ 72143 w 867"/>
                  <a:gd name="T99" fmla="*/ 143910 h 1487"/>
                  <a:gd name="T100" fmla="*/ 61682 w 867"/>
                  <a:gd name="T101" fmla="*/ 150746 h 1487"/>
                  <a:gd name="T102" fmla="*/ 47975 w 867"/>
                  <a:gd name="T103" fmla="*/ 137075 h 1487"/>
                  <a:gd name="T104" fmla="*/ 61682 w 867"/>
                  <a:gd name="T105" fmla="*/ 126641 h 1487"/>
                  <a:gd name="T106" fmla="*/ 61682 w 867"/>
                  <a:gd name="T107" fmla="*/ 116567 h 1487"/>
                  <a:gd name="T108" fmla="*/ 68535 w 867"/>
                  <a:gd name="T109" fmla="*/ 92462 h 1487"/>
                  <a:gd name="T110" fmla="*/ 75389 w 867"/>
                  <a:gd name="T111" fmla="*/ 71955 h 1487"/>
                  <a:gd name="T112" fmla="*/ 72143 w 867"/>
                  <a:gd name="T113" fmla="*/ 68717 h 1487"/>
                  <a:gd name="T114" fmla="*/ 61682 w 867"/>
                  <a:gd name="T115" fmla="*/ 58284 h 1487"/>
                  <a:gd name="T116" fmla="*/ 58435 w 867"/>
                  <a:gd name="T117" fmla="*/ 44612 h 1487"/>
                  <a:gd name="T118" fmla="*/ 47975 w 867"/>
                  <a:gd name="T119" fmla="*/ 24105 h 1487"/>
                  <a:gd name="T120" fmla="*/ 65289 w 867"/>
                  <a:gd name="T121" fmla="*/ 0 h 14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67" h="1487">
                    <a:moveTo>
                      <a:pt x="209" y="38"/>
                    </a:moveTo>
                    <a:lnTo>
                      <a:pt x="229" y="38"/>
                    </a:lnTo>
                    <a:lnTo>
                      <a:pt x="238" y="48"/>
                    </a:lnTo>
                    <a:lnTo>
                      <a:pt x="257" y="57"/>
                    </a:lnTo>
                    <a:lnTo>
                      <a:pt x="257" y="76"/>
                    </a:lnTo>
                    <a:lnTo>
                      <a:pt x="257" y="95"/>
                    </a:lnTo>
                    <a:lnTo>
                      <a:pt x="276" y="114"/>
                    </a:lnTo>
                    <a:lnTo>
                      <a:pt x="267" y="133"/>
                    </a:lnTo>
                    <a:lnTo>
                      <a:pt x="295" y="133"/>
                    </a:lnTo>
                    <a:lnTo>
                      <a:pt x="305" y="171"/>
                    </a:lnTo>
                    <a:lnTo>
                      <a:pt x="333" y="162"/>
                    </a:lnTo>
                    <a:lnTo>
                      <a:pt x="343" y="171"/>
                    </a:lnTo>
                    <a:lnTo>
                      <a:pt x="352" y="171"/>
                    </a:lnTo>
                    <a:lnTo>
                      <a:pt x="352" y="153"/>
                    </a:lnTo>
                    <a:lnTo>
                      <a:pt x="381" y="153"/>
                    </a:lnTo>
                    <a:lnTo>
                      <a:pt x="381" y="143"/>
                    </a:lnTo>
                    <a:lnTo>
                      <a:pt x="390" y="153"/>
                    </a:lnTo>
                    <a:lnTo>
                      <a:pt x="400" y="162"/>
                    </a:lnTo>
                    <a:lnTo>
                      <a:pt x="419" y="153"/>
                    </a:lnTo>
                    <a:lnTo>
                      <a:pt x="438" y="153"/>
                    </a:lnTo>
                    <a:lnTo>
                      <a:pt x="457" y="133"/>
                    </a:lnTo>
                    <a:lnTo>
                      <a:pt x="476" y="133"/>
                    </a:lnTo>
                    <a:lnTo>
                      <a:pt x="485" y="133"/>
                    </a:lnTo>
                    <a:lnTo>
                      <a:pt x="505" y="124"/>
                    </a:lnTo>
                    <a:lnTo>
                      <a:pt x="505" y="114"/>
                    </a:lnTo>
                    <a:lnTo>
                      <a:pt x="514" y="114"/>
                    </a:lnTo>
                    <a:lnTo>
                      <a:pt x="524" y="124"/>
                    </a:lnTo>
                    <a:lnTo>
                      <a:pt x="524" y="143"/>
                    </a:lnTo>
                    <a:lnTo>
                      <a:pt x="552" y="153"/>
                    </a:lnTo>
                    <a:lnTo>
                      <a:pt x="562" y="162"/>
                    </a:lnTo>
                    <a:lnTo>
                      <a:pt x="571" y="181"/>
                    </a:lnTo>
                    <a:lnTo>
                      <a:pt x="571" y="191"/>
                    </a:lnTo>
                    <a:lnTo>
                      <a:pt x="571" y="200"/>
                    </a:lnTo>
                    <a:lnTo>
                      <a:pt x="571" y="210"/>
                    </a:lnTo>
                    <a:lnTo>
                      <a:pt x="581" y="210"/>
                    </a:lnTo>
                    <a:lnTo>
                      <a:pt x="619" y="200"/>
                    </a:lnTo>
                    <a:lnTo>
                      <a:pt x="628" y="210"/>
                    </a:lnTo>
                    <a:lnTo>
                      <a:pt x="619" y="229"/>
                    </a:lnTo>
                    <a:lnTo>
                      <a:pt x="648" y="229"/>
                    </a:lnTo>
                    <a:lnTo>
                      <a:pt x="666" y="238"/>
                    </a:lnTo>
                    <a:lnTo>
                      <a:pt x="657" y="286"/>
                    </a:lnTo>
                    <a:lnTo>
                      <a:pt x="657" y="305"/>
                    </a:lnTo>
                    <a:lnTo>
                      <a:pt x="676" y="324"/>
                    </a:lnTo>
                    <a:lnTo>
                      <a:pt x="705" y="343"/>
                    </a:lnTo>
                    <a:lnTo>
                      <a:pt x="714" y="352"/>
                    </a:lnTo>
                    <a:lnTo>
                      <a:pt x="724" y="371"/>
                    </a:lnTo>
                    <a:lnTo>
                      <a:pt x="724" y="391"/>
                    </a:lnTo>
                    <a:lnTo>
                      <a:pt x="733" y="409"/>
                    </a:lnTo>
                    <a:lnTo>
                      <a:pt x="743" y="429"/>
                    </a:lnTo>
                    <a:lnTo>
                      <a:pt x="752" y="448"/>
                    </a:lnTo>
                    <a:lnTo>
                      <a:pt x="762" y="467"/>
                    </a:lnTo>
                    <a:lnTo>
                      <a:pt x="771" y="486"/>
                    </a:lnTo>
                    <a:lnTo>
                      <a:pt x="781" y="505"/>
                    </a:lnTo>
                    <a:lnTo>
                      <a:pt x="781" y="543"/>
                    </a:lnTo>
                    <a:lnTo>
                      <a:pt x="781" y="562"/>
                    </a:lnTo>
                    <a:lnTo>
                      <a:pt x="762" y="581"/>
                    </a:lnTo>
                    <a:lnTo>
                      <a:pt x="752" y="590"/>
                    </a:lnTo>
                    <a:lnTo>
                      <a:pt x="762" y="619"/>
                    </a:lnTo>
                    <a:lnTo>
                      <a:pt x="771" y="648"/>
                    </a:lnTo>
                    <a:lnTo>
                      <a:pt x="781" y="667"/>
                    </a:lnTo>
                    <a:lnTo>
                      <a:pt x="790" y="686"/>
                    </a:lnTo>
                    <a:lnTo>
                      <a:pt x="790" y="695"/>
                    </a:lnTo>
                    <a:lnTo>
                      <a:pt x="790" y="705"/>
                    </a:lnTo>
                    <a:lnTo>
                      <a:pt x="809" y="714"/>
                    </a:lnTo>
                    <a:lnTo>
                      <a:pt x="828" y="714"/>
                    </a:lnTo>
                    <a:lnTo>
                      <a:pt x="848" y="724"/>
                    </a:lnTo>
                    <a:lnTo>
                      <a:pt x="866" y="743"/>
                    </a:lnTo>
                    <a:lnTo>
                      <a:pt x="866" y="762"/>
                    </a:lnTo>
                    <a:lnTo>
                      <a:pt x="866" y="781"/>
                    </a:lnTo>
                    <a:lnTo>
                      <a:pt x="857" y="800"/>
                    </a:lnTo>
                    <a:lnTo>
                      <a:pt x="848" y="819"/>
                    </a:lnTo>
                    <a:lnTo>
                      <a:pt x="828" y="829"/>
                    </a:lnTo>
                    <a:lnTo>
                      <a:pt x="809" y="838"/>
                    </a:lnTo>
                    <a:lnTo>
                      <a:pt x="800" y="848"/>
                    </a:lnTo>
                    <a:lnTo>
                      <a:pt x="781" y="848"/>
                    </a:lnTo>
                    <a:lnTo>
                      <a:pt x="771" y="857"/>
                    </a:lnTo>
                    <a:lnTo>
                      <a:pt x="762" y="857"/>
                    </a:lnTo>
                    <a:lnTo>
                      <a:pt x="771" y="876"/>
                    </a:lnTo>
                    <a:lnTo>
                      <a:pt x="781" y="905"/>
                    </a:lnTo>
                    <a:lnTo>
                      <a:pt x="771" y="933"/>
                    </a:lnTo>
                    <a:lnTo>
                      <a:pt x="762" y="962"/>
                    </a:lnTo>
                    <a:lnTo>
                      <a:pt x="743" y="981"/>
                    </a:lnTo>
                    <a:lnTo>
                      <a:pt x="714" y="991"/>
                    </a:lnTo>
                    <a:lnTo>
                      <a:pt x="695" y="1010"/>
                    </a:lnTo>
                    <a:lnTo>
                      <a:pt x="686" y="1028"/>
                    </a:lnTo>
                    <a:lnTo>
                      <a:pt x="666" y="1038"/>
                    </a:lnTo>
                    <a:lnTo>
                      <a:pt x="657" y="1048"/>
                    </a:lnTo>
                    <a:lnTo>
                      <a:pt x="648" y="1057"/>
                    </a:lnTo>
                    <a:lnTo>
                      <a:pt x="628" y="1086"/>
                    </a:lnTo>
                    <a:lnTo>
                      <a:pt x="610" y="1105"/>
                    </a:lnTo>
                    <a:lnTo>
                      <a:pt x="610" y="1124"/>
                    </a:lnTo>
                    <a:lnTo>
                      <a:pt x="590" y="1152"/>
                    </a:lnTo>
                    <a:lnTo>
                      <a:pt x="581" y="1171"/>
                    </a:lnTo>
                    <a:lnTo>
                      <a:pt x="581" y="1181"/>
                    </a:lnTo>
                    <a:lnTo>
                      <a:pt x="571" y="1181"/>
                    </a:lnTo>
                    <a:lnTo>
                      <a:pt x="562" y="1181"/>
                    </a:lnTo>
                    <a:lnTo>
                      <a:pt x="552" y="1181"/>
                    </a:lnTo>
                    <a:lnTo>
                      <a:pt x="552" y="1171"/>
                    </a:lnTo>
                    <a:lnTo>
                      <a:pt x="543" y="1181"/>
                    </a:lnTo>
                    <a:lnTo>
                      <a:pt x="533" y="1181"/>
                    </a:lnTo>
                    <a:lnTo>
                      <a:pt x="533" y="1191"/>
                    </a:lnTo>
                    <a:lnTo>
                      <a:pt x="524" y="1191"/>
                    </a:lnTo>
                    <a:lnTo>
                      <a:pt x="514" y="1200"/>
                    </a:lnTo>
                    <a:lnTo>
                      <a:pt x="505" y="1191"/>
                    </a:lnTo>
                    <a:lnTo>
                      <a:pt x="505" y="1200"/>
                    </a:lnTo>
                    <a:lnTo>
                      <a:pt x="505" y="1219"/>
                    </a:lnTo>
                    <a:lnTo>
                      <a:pt x="495" y="1229"/>
                    </a:lnTo>
                    <a:lnTo>
                      <a:pt x="485" y="1238"/>
                    </a:lnTo>
                    <a:lnTo>
                      <a:pt x="485" y="1248"/>
                    </a:lnTo>
                    <a:lnTo>
                      <a:pt x="476" y="1248"/>
                    </a:lnTo>
                    <a:lnTo>
                      <a:pt x="476" y="1257"/>
                    </a:lnTo>
                    <a:lnTo>
                      <a:pt x="485" y="1276"/>
                    </a:lnTo>
                    <a:lnTo>
                      <a:pt x="485" y="1286"/>
                    </a:lnTo>
                    <a:lnTo>
                      <a:pt x="485" y="1295"/>
                    </a:lnTo>
                    <a:lnTo>
                      <a:pt x="485" y="1305"/>
                    </a:lnTo>
                    <a:lnTo>
                      <a:pt x="495" y="1324"/>
                    </a:lnTo>
                    <a:lnTo>
                      <a:pt x="495" y="1334"/>
                    </a:lnTo>
                    <a:lnTo>
                      <a:pt x="485" y="1334"/>
                    </a:lnTo>
                    <a:lnTo>
                      <a:pt x="476" y="1334"/>
                    </a:lnTo>
                    <a:lnTo>
                      <a:pt x="467" y="1334"/>
                    </a:lnTo>
                    <a:lnTo>
                      <a:pt x="467" y="1324"/>
                    </a:lnTo>
                    <a:lnTo>
                      <a:pt x="457" y="1334"/>
                    </a:lnTo>
                    <a:lnTo>
                      <a:pt x="428" y="1381"/>
                    </a:lnTo>
                    <a:lnTo>
                      <a:pt x="419" y="1391"/>
                    </a:lnTo>
                    <a:lnTo>
                      <a:pt x="409" y="1391"/>
                    </a:lnTo>
                    <a:lnTo>
                      <a:pt x="400" y="1400"/>
                    </a:lnTo>
                    <a:lnTo>
                      <a:pt x="390" y="1400"/>
                    </a:lnTo>
                    <a:lnTo>
                      <a:pt x="381" y="1400"/>
                    </a:lnTo>
                    <a:lnTo>
                      <a:pt x="371" y="1400"/>
                    </a:lnTo>
                    <a:lnTo>
                      <a:pt x="362" y="1391"/>
                    </a:lnTo>
                    <a:lnTo>
                      <a:pt x="362" y="1381"/>
                    </a:lnTo>
                    <a:lnTo>
                      <a:pt x="352" y="1381"/>
                    </a:lnTo>
                    <a:lnTo>
                      <a:pt x="343" y="1381"/>
                    </a:lnTo>
                    <a:lnTo>
                      <a:pt x="333" y="1381"/>
                    </a:lnTo>
                    <a:lnTo>
                      <a:pt x="324" y="1391"/>
                    </a:lnTo>
                    <a:lnTo>
                      <a:pt x="324" y="1400"/>
                    </a:lnTo>
                    <a:lnTo>
                      <a:pt x="314" y="1400"/>
                    </a:lnTo>
                    <a:lnTo>
                      <a:pt x="305" y="1400"/>
                    </a:lnTo>
                    <a:lnTo>
                      <a:pt x="305" y="1391"/>
                    </a:lnTo>
                    <a:lnTo>
                      <a:pt x="305" y="1381"/>
                    </a:lnTo>
                    <a:lnTo>
                      <a:pt x="305" y="1372"/>
                    </a:lnTo>
                    <a:lnTo>
                      <a:pt x="305" y="1362"/>
                    </a:lnTo>
                    <a:lnTo>
                      <a:pt x="295" y="1362"/>
                    </a:lnTo>
                    <a:lnTo>
                      <a:pt x="295" y="1372"/>
                    </a:lnTo>
                    <a:lnTo>
                      <a:pt x="286" y="1372"/>
                    </a:lnTo>
                    <a:lnTo>
                      <a:pt x="267" y="1372"/>
                    </a:lnTo>
                    <a:lnTo>
                      <a:pt x="267" y="1381"/>
                    </a:lnTo>
                    <a:lnTo>
                      <a:pt x="257" y="1381"/>
                    </a:lnTo>
                    <a:lnTo>
                      <a:pt x="200" y="1400"/>
                    </a:lnTo>
                    <a:lnTo>
                      <a:pt x="181" y="1410"/>
                    </a:lnTo>
                    <a:lnTo>
                      <a:pt x="181" y="1419"/>
                    </a:lnTo>
                    <a:lnTo>
                      <a:pt x="181" y="1429"/>
                    </a:lnTo>
                    <a:lnTo>
                      <a:pt x="181" y="1438"/>
                    </a:lnTo>
                    <a:lnTo>
                      <a:pt x="181" y="1448"/>
                    </a:lnTo>
                    <a:lnTo>
                      <a:pt x="171" y="1448"/>
                    </a:lnTo>
                    <a:lnTo>
                      <a:pt x="171" y="1457"/>
                    </a:lnTo>
                    <a:lnTo>
                      <a:pt x="162" y="1457"/>
                    </a:lnTo>
                    <a:lnTo>
                      <a:pt x="152" y="1476"/>
                    </a:lnTo>
                    <a:lnTo>
                      <a:pt x="143" y="1486"/>
                    </a:lnTo>
                    <a:lnTo>
                      <a:pt x="114" y="1486"/>
                    </a:lnTo>
                    <a:lnTo>
                      <a:pt x="114" y="1476"/>
                    </a:lnTo>
                    <a:lnTo>
                      <a:pt x="95" y="1467"/>
                    </a:lnTo>
                    <a:lnTo>
                      <a:pt x="76" y="1467"/>
                    </a:lnTo>
                    <a:lnTo>
                      <a:pt x="66" y="1467"/>
                    </a:lnTo>
                    <a:lnTo>
                      <a:pt x="66" y="1457"/>
                    </a:lnTo>
                    <a:lnTo>
                      <a:pt x="57" y="1457"/>
                    </a:lnTo>
                    <a:lnTo>
                      <a:pt x="57" y="1448"/>
                    </a:lnTo>
                    <a:lnTo>
                      <a:pt x="57" y="1438"/>
                    </a:lnTo>
                    <a:lnTo>
                      <a:pt x="47" y="1438"/>
                    </a:lnTo>
                    <a:lnTo>
                      <a:pt x="28" y="1419"/>
                    </a:lnTo>
                    <a:lnTo>
                      <a:pt x="19" y="1429"/>
                    </a:lnTo>
                    <a:lnTo>
                      <a:pt x="9" y="1419"/>
                    </a:lnTo>
                    <a:lnTo>
                      <a:pt x="9" y="1410"/>
                    </a:lnTo>
                    <a:lnTo>
                      <a:pt x="0" y="1400"/>
                    </a:lnTo>
                    <a:lnTo>
                      <a:pt x="28" y="1381"/>
                    </a:lnTo>
                    <a:lnTo>
                      <a:pt x="28" y="1372"/>
                    </a:lnTo>
                    <a:lnTo>
                      <a:pt x="28" y="1362"/>
                    </a:lnTo>
                    <a:lnTo>
                      <a:pt x="38" y="1362"/>
                    </a:lnTo>
                    <a:lnTo>
                      <a:pt x="57" y="1343"/>
                    </a:lnTo>
                    <a:lnTo>
                      <a:pt x="57" y="1334"/>
                    </a:lnTo>
                    <a:lnTo>
                      <a:pt x="57" y="1324"/>
                    </a:lnTo>
                    <a:lnTo>
                      <a:pt x="28" y="1324"/>
                    </a:lnTo>
                    <a:lnTo>
                      <a:pt x="19" y="1314"/>
                    </a:lnTo>
                    <a:lnTo>
                      <a:pt x="9" y="1314"/>
                    </a:lnTo>
                    <a:lnTo>
                      <a:pt x="9" y="1324"/>
                    </a:lnTo>
                    <a:lnTo>
                      <a:pt x="0" y="1324"/>
                    </a:lnTo>
                    <a:lnTo>
                      <a:pt x="0" y="1314"/>
                    </a:lnTo>
                    <a:lnTo>
                      <a:pt x="0" y="1305"/>
                    </a:lnTo>
                    <a:lnTo>
                      <a:pt x="9" y="1305"/>
                    </a:lnTo>
                    <a:lnTo>
                      <a:pt x="19" y="1295"/>
                    </a:lnTo>
                    <a:lnTo>
                      <a:pt x="28" y="1267"/>
                    </a:lnTo>
                    <a:lnTo>
                      <a:pt x="28" y="1257"/>
                    </a:lnTo>
                    <a:lnTo>
                      <a:pt x="28" y="1248"/>
                    </a:lnTo>
                    <a:lnTo>
                      <a:pt x="38" y="1248"/>
                    </a:lnTo>
                    <a:lnTo>
                      <a:pt x="47" y="1248"/>
                    </a:lnTo>
                    <a:lnTo>
                      <a:pt x="47" y="1238"/>
                    </a:lnTo>
                    <a:lnTo>
                      <a:pt x="47" y="1229"/>
                    </a:lnTo>
                    <a:lnTo>
                      <a:pt x="47" y="1219"/>
                    </a:lnTo>
                    <a:lnTo>
                      <a:pt x="57" y="1219"/>
                    </a:lnTo>
                    <a:lnTo>
                      <a:pt x="57" y="1209"/>
                    </a:lnTo>
                    <a:lnTo>
                      <a:pt x="66" y="1209"/>
                    </a:lnTo>
                    <a:lnTo>
                      <a:pt x="76" y="1219"/>
                    </a:lnTo>
                    <a:lnTo>
                      <a:pt x="86" y="1219"/>
                    </a:lnTo>
                    <a:lnTo>
                      <a:pt x="95" y="1219"/>
                    </a:lnTo>
                    <a:lnTo>
                      <a:pt x="95" y="1209"/>
                    </a:lnTo>
                    <a:lnTo>
                      <a:pt x="86" y="1209"/>
                    </a:lnTo>
                    <a:lnTo>
                      <a:pt x="86" y="1200"/>
                    </a:lnTo>
                    <a:lnTo>
                      <a:pt x="95" y="1200"/>
                    </a:lnTo>
                    <a:lnTo>
                      <a:pt x="104" y="1200"/>
                    </a:lnTo>
                    <a:lnTo>
                      <a:pt x="114" y="1191"/>
                    </a:lnTo>
                    <a:lnTo>
                      <a:pt x="114" y="1181"/>
                    </a:lnTo>
                    <a:lnTo>
                      <a:pt x="133" y="1181"/>
                    </a:lnTo>
                    <a:lnTo>
                      <a:pt x="143" y="1181"/>
                    </a:lnTo>
                    <a:lnTo>
                      <a:pt x="143" y="1171"/>
                    </a:lnTo>
                    <a:lnTo>
                      <a:pt x="152" y="1171"/>
                    </a:lnTo>
                    <a:lnTo>
                      <a:pt x="152" y="1162"/>
                    </a:lnTo>
                    <a:lnTo>
                      <a:pt x="162" y="1162"/>
                    </a:lnTo>
                    <a:lnTo>
                      <a:pt x="171" y="1162"/>
                    </a:lnTo>
                    <a:lnTo>
                      <a:pt x="171" y="1152"/>
                    </a:lnTo>
                    <a:lnTo>
                      <a:pt x="181" y="1152"/>
                    </a:lnTo>
                    <a:lnTo>
                      <a:pt x="190" y="1152"/>
                    </a:lnTo>
                    <a:lnTo>
                      <a:pt x="190" y="1143"/>
                    </a:lnTo>
                    <a:lnTo>
                      <a:pt x="190" y="1133"/>
                    </a:lnTo>
                    <a:lnTo>
                      <a:pt x="200" y="1133"/>
                    </a:lnTo>
                    <a:lnTo>
                      <a:pt x="190" y="1133"/>
                    </a:lnTo>
                    <a:lnTo>
                      <a:pt x="181" y="1124"/>
                    </a:lnTo>
                    <a:lnTo>
                      <a:pt x="181" y="1114"/>
                    </a:lnTo>
                    <a:lnTo>
                      <a:pt x="190" y="1114"/>
                    </a:lnTo>
                    <a:lnTo>
                      <a:pt x="200" y="1105"/>
                    </a:lnTo>
                    <a:lnTo>
                      <a:pt x="200" y="1095"/>
                    </a:lnTo>
                    <a:lnTo>
                      <a:pt x="229" y="1086"/>
                    </a:lnTo>
                    <a:lnTo>
                      <a:pt x="229" y="1076"/>
                    </a:lnTo>
                    <a:lnTo>
                      <a:pt x="247" y="1067"/>
                    </a:lnTo>
                    <a:lnTo>
                      <a:pt x="247" y="1057"/>
                    </a:lnTo>
                    <a:lnTo>
                      <a:pt x="257" y="1057"/>
                    </a:lnTo>
                    <a:lnTo>
                      <a:pt x="267" y="1048"/>
                    </a:lnTo>
                    <a:lnTo>
                      <a:pt x="267" y="1038"/>
                    </a:lnTo>
                    <a:lnTo>
                      <a:pt x="276" y="1038"/>
                    </a:lnTo>
                    <a:lnTo>
                      <a:pt x="276" y="1028"/>
                    </a:lnTo>
                    <a:lnTo>
                      <a:pt x="286" y="1028"/>
                    </a:lnTo>
                    <a:lnTo>
                      <a:pt x="286" y="1019"/>
                    </a:lnTo>
                    <a:lnTo>
                      <a:pt x="276" y="1019"/>
                    </a:lnTo>
                    <a:lnTo>
                      <a:pt x="276" y="1010"/>
                    </a:lnTo>
                    <a:lnTo>
                      <a:pt x="267" y="1000"/>
                    </a:lnTo>
                    <a:lnTo>
                      <a:pt x="267" y="991"/>
                    </a:lnTo>
                    <a:lnTo>
                      <a:pt x="286" y="981"/>
                    </a:lnTo>
                    <a:lnTo>
                      <a:pt x="295" y="981"/>
                    </a:lnTo>
                    <a:lnTo>
                      <a:pt x="295" y="971"/>
                    </a:lnTo>
                    <a:lnTo>
                      <a:pt x="305" y="962"/>
                    </a:lnTo>
                    <a:lnTo>
                      <a:pt x="305" y="953"/>
                    </a:lnTo>
                    <a:lnTo>
                      <a:pt x="295" y="933"/>
                    </a:lnTo>
                    <a:lnTo>
                      <a:pt x="286" y="933"/>
                    </a:lnTo>
                    <a:lnTo>
                      <a:pt x="286" y="924"/>
                    </a:lnTo>
                    <a:lnTo>
                      <a:pt x="286" y="914"/>
                    </a:lnTo>
                    <a:lnTo>
                      <a:pt x="276" y="905"/>
                    </a:lnTo>
                    <a:lnTo>
                      <a:pt x="267" y="905"/>
                    </a:lnTo>
                    <a:lnTo>
                      <a:pt x="257" y="905"/>
                    </a:lnTo>
                    <a:lnTo>
                      <a:pt x="247" y="905"/>
                    </a:lnTo>
                    <a:lnTo>
                      <a:pt x="238" y="895"/>
                    </a:lnTo>
                    <a:lnTo>
                      <a:pt x="238" y="886"/>
                    </a:lnTo>
                    <a:lnTo>
                      <a:pt x="238" y="876"/>
                    </a:lnTo>
                    <a:lnTo>
                      <a:pt x="247" y="867"/>
                    </a:lnTo>
                    <a:lnTo>
                      <a:pt x="257" y="867"/>
                    </a:lnTo>
                    <a:lnTo>
                      <a:pt x="257" y="857"/>
                    </a:lnTo>
                    <a:lnTo>
                      <a:pt x="257" y="848"/>
                    </a:lnTo>
                    <a:lnTo>
                      <a:pt x="267" y="848"/>
                    </a:lnTo>
                    <a:lnTo>
                      <a:pt x="267" y="838"/>
                    </a:lnTo>
                    <a:lnTo>
                      <a:pt x="267" y="829"/>
                    </a:lnTo>
                    <a:lnTo>
                      <a:pt x="257" y="819"/>
                    </a:lnTo>
                    <a:lnTo>
                      <a:pt x="267" y="810"/>
                    </a:lnTo>
                    <a:lnTo>
                      <a:pt x="267" y="800"/>
                    </a:lnTo>
                    <a:lnTo>
                      <a:pt x="257" y="781"/>
                    </a:lnTo>
                    <a:lnTo>
                      <a:pt x="257" y="772"/>
                    </a:lnTo>
                    <a:lnTo>
                      <a:pt x="257" y="762"/>
                    </a:lnTo>
                    <a:lnTo>
                      <a:pt x="247" y="762"/>
                    </a:lnTo>
                    <a:lnTo>
                      <a:pt x="238" y="752"/>
                    </a:lnTo>
                    <a:lnTo>
                      <a:pt x="229" y="752"/>
                    </a:lnTo>
                    <a:lnTo>
                      <a:pt x="219" y="752"/>
                    </a:lnTo>
                    <a:lnTo>
                      <a:pt x="219" y="762"/>
                    </a:lnTo>
                    <a:lnTo>
                      <a:pt x="209" y="762"/>
                    </a:lnTo>
                    <a:lnTo>
                      <a:pt x="209" y="752"/>
                    </a:lnTo>
                    <a:lnTo>
                      <a:pt x="209" y="743"/>
                    </a:lnTo>
                    <a:lnTo>
                      <a:pt x="209" y="733"/>
                    </a:lnTo>
                    <a:lnTo>
                      <a:pt x="219" y="733"/>
                    </a:lnTo>
                    <a:lnTo>
                      <a:pt x="229" y="724"/>
                    </a:lnTo>
                    <a:lnTo>
                      <a:pt x="229" y="714"/>
                    </a:lnTo>
                    <a:lnTo>
                      <a:pt x="229" y="705"/>
                    </a:lnTo>
                    <a:lnTo>
                      <a:pt x="229" y="695"/>
                    </a:lnTo>
                    <a:lnTo>
                      <a:pt x="229" y="686"/>
                    </a:lnTo>
                    <a:lnTo>
                      <a:pt x="229" y="676"/>
                    </a:lnTo>
                    <a:lnTo>
                      <a:pt x="219" y="676"/>
                    </a:lnTo>
                    <a:lnTo>
                      <a:pt x="229" y="676"/>
                    </a:lnTo>
                    <a:lnTo>
                      <a:pt x="238" y="676"/>
                    </a:lnTo>
                    <a:lnTo>
                      <a:pt x="238" y="667"/>
                    </a:lnTo>
                    <a:lnTo>
                      <a:pt x="257" y="648"/>
                    </a:lnTo>
                    <a:lnTo>
                      <a:pt x="267" y="638"/>
                    </a:lnTo>
                    <a:lnTo>
                      <a:pt x="257" y="629"/>
                    </a:lnTo>
                    <a:lnTo>
                      <a:pt x="267" y="629"/>
                    </a:lnTo>
                    <a:lnTo>
                      <a:pt x="267" y="619"/>
                    </a:lnTo>
                    <a:lnTo>
                      <a:pt x="276" y="610"/>
                    </a:lnTo>
                    <a:lnTo>
                      <a:pt x="286" y="610"/>
                    </a:lnTo>
                    <a:lnTo>
                      <a:pt x="295" y="610"/>
                    </a:lnTo>
                    <a:lnTo>
                      <a:pt x="305" y="600"/>
                    </a:lnTo>
                    <a:lnTo>
                      <a:pt x="314" y="590"/>
                    </a:lnTo>
                    <a:lnTo>
                      <a:pt x="314" y="581"/>
                    </a:lnTo>
                    <a:lnTo>
                      <a:pt x="305" y="581"/>
                    </a:lnTo>
                    <a:lnTo>
                      <a:pt x="295" y="581"/>
                    </a:lnTo>
                    <a:lnTo>
                      <a:pt x="295" y="572"/>
                    </a:lnTo>
                    <a:lnTo>
                      <a:pt x="295" y="562"/>
                    </a:lnTo>
                    <a:lnTo>
                      <a:pt x="305" y="552"/>
                    </a:lnTo>
                    <a:lnTo>
                      <a:pt x="305" y="543"/>
                    </a:lnTo>
                    <a:lnTo>
                      <a:pt x="295" y="543"/>
                    </a:lnTo>
                    <a:lnTo>
                      <a:pt x="286" y="543"/>
                    </a:lnTo>
                    <a:lnTo>
                      <a:pt x="276" y="543"/>
                    </a:lnTo>
                    <a:lnTo>
                      <a:pt x="276" y="534"/>
                    </a:lnTo>
                    <a:lnTo>
                      <a:pt x="267" y="534"/>
                    </a:lnTo>
                    <a:lnTo>
                      <a:pt x="257" y="514"/>
                    </a:lnTo>
                    <a:lnTo>
                      <a:pt x="257" y="505"/>
                    </a:lnTo>
                    <a:lnTo>
                      <a:pt x="257" y="495"/>
                    </a:lnTo>
                    <a:lnTo>
                      <a:pt x="267" y="486"/>
                    </a:lnTo>
                    <a:lnTo>
                      <a:pt x="305" y="476"/>
                    </a:lnTo>
                    <a:lnTo>
                      <a:pt x="295" y="457"/>
                    </a:lnTo>
                    <a:lnTo>
                      <a:pt x="305" y="438"/>
                    </a:lnTo>
                    <a:lnTo>
                      <a:pt x="305" y="429"/>
                    </a:lnTo>
                    <a:lnTo>
                      <a:pt x="295" y="429"/>
                    </a:lnTo>
                    <a:lnTo>
                      <a:pt x="295" y="419"/>
                    </a:lnTo>
                    <a:lnTo>
                      <a:pt x="305" y="419"/>
                    </a:lnTo>
                    <a:lnTo>
                      <a:pt x="305" y="409"/>
                    </a:lnTo>
                    <a:lnTo>
                      <a:pt x="295" y="409"/>
                    </a:lnTo>
                    <a:lnTo>
                      <a:pt x="295" y="400"/>
                    </a:lnTo>
                    <a:lnTo>
                      <a:pt x="286" y="400"/>
                    </a:lnTo>
                    <a:lnTo>
                      <a:pt x="276" y="409"/>
                    </a:lnTo>
                    <a:lnTo>
                      <a:pt x="267" y="409"/>
                    </a:lnTo>
                    <a:lnTo>
                      <a:pt x="267" y="419"/>
                    </a:lnTo>
                    <a:lnTo>
                      <a:pt x="257" y="419"/>
                    </a:lnTo>
                    <a:lnTo>
                      <a:pt x="247" y="409"/>
                    </a:lnTo>
                    <a:lnTo>
                      <a:pt x="257" y="400"/>
                    </a:lnTo>
                    <a:lnTo>
                      <a:pt x="247" y="391"/>
                    </a:lnTo>
                    <a:lnTo>
                      <a:pt x="238" y="381"/>
                    </a:lnTo>
                    <a:lnTo>
                      <a:pt x="229" y="381"/>
                    </a:lnTo>
                    <a:lnTo>
                      <a:pt x="219" y="381"/>
                    </a:lnTo>
                    <a:lnTo>
                      <a:pt x="219" y="391"/>
                    </a:lnTo>
                    <a:lnTo>
                      <a:pt x="209" y="391"/>
                    </a:lnTo>
                    <a:lnTo>
                      <a:pt x="200" y="391"/>
                    </a:lnTo>
                    <a:lnTo>
                      <a:pt x="200" y="400"/>
                    </a:lnTo>
                    <a:lnTo>
                      <a:pt x="190" y="409"/>
                    </a:lnTo>
                    <a:lnTo>
                      <a:pt x="181" y="409"/>
                    </a:lnTo>
                    <a:lnTo>
                      <a:pt x="181" y="419"/>
                    </a:lnTo>
                    <a:lnTo>
                      <a:pt x="171" y="419"/>
                    </a:lnTo>
                    <a:lnTo>
                      <a:pt x="162" y="419"/>
                    </a:lnTo>
                    <a:lnTo>
                      <a:pt x="162" y="409"/>
                    </a:lnTo>
                    <a:lnTo>
                      <a:pt x="162" y="400"/>
                    </a:lnTo>
                    <a:lnTo>
                      <a:pt x="133" y="391"/>
                    </a:lnTo>
                    <a:lnTo>
                      <a:pt x="133" y="381"/>
                    </a:lnTo>
                    <a:lnTo>
                      <a:pt x="143" y="381"/>
                    </a:lnTo>
                    <a:lnTo>
                      <a:pt x="162" y="381"/>
                    </a:lnTo>
                    <a:lnTo>
                      <a:pt x="162" y="371"/>
                    </a:lnTo>
                    <a:lnTo>
                      <a:pt x="162" y="362"/>
                    </a:lnTo>
                    <a:lnTo>
                      <a:pt x="171" y="362"/>
                    </a:lnTo>
                    <a:lnTo>
                      <a:pt x="171" y="352"/>
                    </a:lnTo>
                    <a:lnTo>
                      <a:pt x="171" y="343"/>
                    </a:lnTo>
                    <a:lnTo>
                      <a:pt x="181" y="343"/>
                    </a:lnTo>
                    <a:lnTo>
                      <a:pt x="181" y="333"/>
                    </a:lnTo>
                    <a:lnTo>
                      <a:pt x="171" y="324"/>
                    </a:lnTo>
                    <a:lnTo>
                      <a:pt x="171" y="314"/>
                    </a:lnTo>
                    <a:lnTo>
                      <a:pt x="181" y="305"/>
                    </a:lnTo>
                    <a:lnTo>
                      <a:pt x="181" y="276"/>
                    </a:lnTo>
                    <a:lnTo>
                      <a:pt x="181" y="267"/>
                    </a:lnTo>
                    <a:lnTo>
                      <a:pt x="181" y="257"/>
                    </a:lnTo>
                    <a:lnTo>
                      <a:pt x="190" y="257"/>
                    </a:lnTo>
                    <a:lnTo>
                      <a:pt x="190" y="248"/>
                    </a:lnTo>
                    <a:lnTo>
                      <a:pt x="200" y="248"/>
                    </a:lnTo>
                    <a:lnTo>
                      <a:pt x="209" y="248"/>
                    </a:lnTo>
                    <a:lnTo>
                      <a:pt x="209" y="238"/>
                    </a:lnTo>
                    <a:lnTo>
                      <a:pt x="209" y="229"/>
                    </a:lnTo>
                    <a:lnTo>
                      <a:pt x="209" y="200"/>
                    </a:lnTo>
                    <a:lnTo>
                      <a:pt x="200" y="200"/>
                    </a:lnTo>
                    <a:lnTo>
                      <a:pt x="200" y="210"/>
                    </a:lnTo>
                    <a:lnTo>
                      <a:pt x="190" y="210"/>
                    </a:lnTo>
                    <a:lnTo>
                      <a:pt x="190" y="200"/>
                    </a:lnTo>
                    <a:lnTo>
                      <a:pt x="190" y="191"/>
                    </a:lnTo>
                    <a:lnTo>
                      <a:pt x="200" y="191"/>
                    </a:lnTo>
                    <a:lnTo>
                      <a:pt x="200" y="181"/>
                    </a:lnTo>
                    <a:lnTo>
                      <a:pt x="190" y="181"/>
                    </a:lnTo>
                    <a:lnTo>
                      <a:pt x="190" y="171"/>
                    </a:lnTo>
                    <a:lnTo>
                      <a:pt x="181" y="171"/>
                    </a:lnTo>
                    <a:lnTo>
                      <a:pt x="181" y="162"/>
                    </a:lnTo>
                    <a:lnTo>
                      <a:pt x="171" y="162"/>
                    </a:lnTo>
                    <a:lnTo>
                      <a:pt x="171" y="153"/>
                    </a:lnTo>
                    <a:lnTo>
                      <a:pt x="171" y="143"/>
                    </a:lnTo>
                    <a:lnTo>
                      <a:pt x="171" y="133"/>
                    </a:lnTo>
                    <a:lnTo>
                      <a:pt x="162" y="124"/>
                    </a:lnTo>
                    <a:lnTo>
                      <a:pt x="162" y="114"/>
                    </a:lnTo>
                    <a:lnTo>
                      <a:pt x="162" y="105"/>
                    </a:lnTo>
                    <a:lnTo>
                      <a:pt x="152" y="95"/>
                    </a:lnTo>
                    <a:lnTo>
                      <a:pt x="152" y="86"/>
                    </a:lnTo>
                    <a:lnTo>
                      <a:pt x="143" y="76"/>
                    </a:lnTo>
                    <a:lnTo>
                      <a:pt x="133" y="67"/>
                    </a:lnTo>
                    <a:lnTo>
                      <a:pt x="133" y="57"/>
                    </a:lnTo>
                    <a:lnTo>
                      <a:pt x="143" y="57"/>
                    </a:lnTo>
                    <a:lnTo>
                      <a:pt x="143" y="48"/>
                    </a:lnTo>
                    <a:lnTo>
                      <a:pt x="162" y="38"/>
                    </a:lnTo>
                    <a:lnTo>
                      <a:pt x="171" y="19"/>
                    </a:lnTo>
                    <a:lnTo>
                      <a:pt x="181" y="10"/>
                    </a:lnTo>
                    <a:lnTo>
                      <a:pt x="181" y="0"/>
                    </a:lnTo>
                    <a:lnTo>
                      <a:pt x="190" y="10"/>
                    </a:lnTo>
                    <a:lnTo>
                      <a:pt x="200" y="10"/>
                    </a:lnTo>
                    <a:lnTo>
                      <a:pt x="209" y="3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16" name="Freeform 59">
                <a:extLst>
                  <a:ext uri="{FF2B5EF4-FFF2-40B4-BE49-F238E27FC236}">
                    <a16:creationId xmlns:a16="http://schemas.microsoft.com/office/drawing/2014/main" id="{0D2E83E3-57F5-B744-99F0-7EA2AD558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2475" y="6470650"/>
                <a:ext cx="747713" cy="538163"/>
              </a:xfrm>
              <a:custGeom>
                <a:avLst/>
                <a:gdLst>
                  <a:gd name="T0" fmla="*/ 558715 w 2077"/>
                  <a:gd name="T1" fmla="*/ 150729 h 1496"/>
                  <a:gd name="T2" fmla="*/ 586075 w 2077"/>
                  <a:gd name="T3" fmla="*/ 137059 h 1496"/>
                  <a:gd name="T4" fmla="*/ 617034 w 2077"/>
                  <a:gd name="T5" fmla="*/ 153966 h 1496"/>
                  <a:gd name="T6" fmla="*/ 610194 w 2077"/>
                  <a:gd name="T7" fmla="*/ 171234 h 1496"/>
                  <a:gd name="T8" fmla="*/ 613434 w 2077"/>
                  <a:gd name="T9" fmla="*/ 181666 h 1496"/>
                  <a:gd name="T10" fmla="*/ 617034 w 2077"/>
                  <a:gd name="T11" fmla="*/ 191739 h 1496"/>
                  <a:gd name="T12" fmla="*/ 627474 w 2077"/>
                  <a:gd name="T13" fmla="*/ 222676 h 1496"/>
                  <a:gd name="T14" fmla="*/ 613434 w 2077"/>
                  <a:gd name="T15" fmla="*/ 239943 h 1496"/>
                  <a:gd name="T16" fmla="*/ 627474 w 2077"/>
                  <a:gd name="T17" fmla="*/ 243181 h 1496"/>
                  <a:gd name="T18" fmla="*/ 647994 w 2077"/>
                  <a:gd name="T19" fmla="*/ 246778 h 1496"/>
                  <a:gd name="T20" fmla="*/ 661674 w 2077"/>
                  <a:gd name="T21" fmla="*/ 226273 h 1496"/>
                  <a:gd name="T22" fmla="*/ 692634 w 2077"/>
                  <a:gd name="T23" fmla="*/ 209006 h 1496"/>
                  <a:gd name="T24" fmla="*/ 713153 w 2077"/>
                  <a:gd name="T25" fmla="*/ 212603 h 1496"/>
                  <a:gd name="T26" fmla="*/ 709553 w 2077"/>
                  <a:gd name="T27" fmla="*/ 233108 h 1496"/>
                  <a:gd name="T28" fmla="*/ 716393 w 2077"/>
                  <a:gd name="T29" fmla="*/ 246778 h 1496"/>
                  <a:gd name="T30" fmla="*/ 726833 w 2077"/>
                  <a:gd name="T31" fmla="*/ 267283 h 1496"/>
                  <a:gd name="T32" fmla="*/ 716393 w 2077"/>
                  <a:gd name="T33" fmla="*/ 291025 h 1496"/>
                  <a:gd name="T34" fmla="*/ 733673 w 2077"/>
                  <a:gd name="T35" fmla="*/ 311890 h 1496"/>
                  <a:gd name="T36" fmla="*/ 733673 w 2077"/>
                  <a:gd name="T37" fmla="*/ 352900 h 1496"/>
                  <a:gd name="T38" fmla="*/ 744113 w 2077"/>
                  <a:gd name="T39" fmla="*/ 373405 h 1496"/>
                  <a:gd name="T40" fmla="*/ 744113 w 2077"/>
                  <a:gd name="T41" fmla="*/ 390672 h 1496"/>
                  <a:gd name="T42" fmla="*/ 695873 w 2077"/>
                  <a:gd name="T43" fmla="*/ 455784 h 1496"/>
                  <a:gd name="T44" fmla="*/ 682194 w 2077"/>
                  <a:gd name="T45" fmla="*/ 448949 h 1496"/>
                  <a:gd name="T46" fmla="*/ 654834 w 2077"/>
                  <a:gd name="T47" fmla="*/ 455784 h 1496"/>
                  <a:gd name="T48" fmla="*/ 620634 w 2077"/>
                  <a:gd name="T49" fmla="*/ 469454 h 1496"/>
                  <a:gd name="T50" fmla="*/ 613434 w 2077"/>
                  <a:gd name="T51" fmla="*/ 479526 h 1496"/>
                  <a:gd name="T52" fmla="*/ 599754 w 2077"/>
                  <a:gd name="T53" fmla="*/ 462619 h 1496"/>
                  <a:gd name="T54" fmla="*/ 548275 w 2077"/>
                  <a:gd name="T55" fmla="*/ 530968 h 1496"/>
                  <a:gd name="T56" fmla="*/ 531355 w 2077"/>
                  <a:gd name="T57" fmla="*/ 527731 h 1496"/>
                  <a:gd name="T58" fmla="*/ 520915 w 2077"/>
                  <a:gd name="T59" fmla="*/ 506866 h 1496"/>
                  <a:gd name="T60" fmla="*/ 490315 w 2077"/>
                  <a:gd name="T61" fmla="*/ 496794 h 1496"/>
                  <a:gd name="T62" fmla="*/ 490315 w 2077"/>
                  <a:gd name="T63" fmla="*/ 469454 h 1496"/>
                  <a:gd name="T64" fmla="*/ 469796 w 2077"/>
                  <a:gd name="T65" fmla="*/ 455784 h 1496"/>
                  <a:gd name="T66" fmla="*/ 442076 w 2077"/>
                  <a:gd name="T67" fmla="*/ 435279 h 1496"/>
                  <a:gd name="T68" fmla="*/ 418316 w 2077"/>
                  <a:gd name="T69" fmla="*/ 424847 h 1496"/>
                  <a:gd name="T70" fmla="*/ 387356 w 2077"/>
                  <a:gd name="T71" fmla="*/ 441754 h 1496"/>
                  <a:gd name="T72" fmla="*/ 359997 w 2077"/>
                  <a:gd name="T73" fmla="*/ 452186 h 1496"/>
                  <a:gd name="T74" fmla="*/ 332637 w 2077"/>
                  <a:gd name="T75" fmla="*/ 476289 h 1496"/>
                  <a:gd name="T76" fmla="*/ 304917 w 2077"/>
                  <a:gd name="T77" fmla="*/ 489959 h 1496"/>
                  <a:gd name="T78" fmla="*/ 273957 w 2077"/>
                  <a:gd name="T79" fmla="*/ 493196 h 1496"/>
                  <a:gd name="T80" fmla="*/ 229678 w 2077"/>
                  <a:gd name="T81" fmla="*/ 510463 h 1496"/>
                  <a:gd name="T82" fmla="*/ 209158 w 2077"/>
                  <a:gd name="T83" fmla="*/ 496794 h 1496"/>
                  <a:gd name="T84" fmla="*/ 198718 w 2077"/>
                  <a:gd name="T85" fmla="*/ 514061 h 1496"/>
                  <a:gd name="T86" fmla="*/ 181798 w 2077"/>
                  <a:gd name="T87" fmla="*/ 520896 h 1496"/>
                  <a:gd name="T88" fmla="*/ 82079 w 2077"/>
                  <a:gd name="T89" fmla="*/ 411177 h 1496"/>
                  <a:gd name="T90" fmla="*/ 123119 w 2077"/>
                  <a:gd name="T91" fmla="*/ 380239 h 1496"/>
                  <a:gd name="T92" fmla="*/ 71999 w 2077"/>
                  <a:gd name="T93" fmla="*/ 383837 h 1496"/>
                  <a:gd name="T94" fmla="*/ 44640 w 2077"/>
                  <a:gd name="T95" fmla="*/ 346065 h 1496"/>
                  <a:gd name="T96" fmla="*/ 34200 w 2077"/>
                  <a:gd name="T97" fmla="*/ 328797 h 1496"/>
                  <a:gd name="T98" fmla="*/ 27360 w 2077"/>
                  <a:gd name="T99" fmla="*/ 308293 h 1496"/>
                  <a:gd name="T100" fmla="*/ 13680 w 2077"/>
                  <a:gd name="T101" fmla="*/ 280953 h 1496"/>
                  <a:gd name="T102" fmla="*/ 10080 w 2077"/>
                  <a:gd name="T103" fmla="*/ 256851 h 1496"/>
                  <a:gd name="T104" fmla="*/ 6840 w 2077"/>
                  <a:gd name="T105" fmla="*/ 229511 h 1496"/>
                  <a:gd name="T106" fmla="*/ 13680 w 2077"/>
                  <a:gd name="T107" fmla="*/ 202171 h 1496"/>
                  <a:gd name="T108" fmla="*/ 27360 w 2077"/>
                  <a:gd name="T109" fmla="*/ 188501 h 1496"/>
                  <a:gd name="T110" fmla="*/ 44640 w 2077"/>
                  <a:gd name="T111" fmla="*/ 153966 h 1496"/>
                  <a:gd name="T112" fmla="*/ 88919 w 2077"/>
                  <a:gd name="T113" fmla="*/ 143894 h 1496"/>
                  <a:gd name="T114" fmla="*/ 95759 w 2077"/>
                  <a:gd name="T115" fmla="*/ 130224 h 1496"/>
                  <a:gd name="T116" fmla="*/ 88919 w 2077"/>
                  <a:gd name="T117" fmla="*/ 102884 h 1496"/>
                  <a:gd name="T118" fmla="*/ 75239 w 2077"/>
                  <a:gd name="T119" fmla="*/ 99287 h 1496"/>
                  <a:gd name="T120" fmla="*/ 95759 w 2077"/>
                  <a:gd name="T121" fmla="*/ 82379 h 1496"/>
                  <a:gd name="T122" fmla="*/ 106199 w 2077"/>
                  <a:gd name="T123" fmla="*/ 37772 h 1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77" h="1496">
                    <a:moveTo>
                      <a:pt x="1114" y="381"/>
                    </a:moveTo>
                    <a:lnTo>
                      <a:pt x="1152" y="381"/>
                    </a:lnTo>
                    <a:lnTo>
                      <a:pt x="1285" y="362"/>
                    </a:lnTo>
                    <a:lnTo>
                      <a:pt x="1295" y="362"/>
                    </a:lnTo>
                    <a:lnTo>
                      <a:pt x="1305" y="371"/>
                    </a:lnTo>
                    <a:lnTo>
                      <a:pt x="1343" y="419"/>
                    </a:lnTo>
                    <a:lnTo>
                      <a:pt x="1362" y="467"/>
                    </a:lnTo>
                    <a:lnTo>
                      <a:pt x="1371" y="467"/>
                    </a:lnTo>
                    <a:lnTo>
                      <a:pt x="1447" y="438"/>
                    </a:lnTo>
                    <a:lnTo>
                      <a:pt x="1466" y="438"/>
                    </a:lnTo>
                    <a:lnTo>
                      <a:pt x="1476" y="438"/>
                    </a:lnTo>
                    <a:lnTo>
                      <a:pt x="1495" y="448"/>
                    </a:lnTo>
                    <a:lnTo>
                      <a:pt x="1523" y="438"/>
                    </a:lnTo>
                    <a:lnTo>
                      <a:pt x="1533" y="438"/>
                    </a:lnTo>
                    <a:lnTo>
                      <a:pt x="1543" y="438"/>
                    </a:lnTo>
                    <a:lnTo>
                      <a:pt x="1552" y="428"/>
                    </a:lnTo>
                    <a:lnTo>
                      <a:pt x="1552" y="419"/>
                    </a:lnTo>
                    <a:lnTo>
                      <a:pt x="1561" y="419"/>
                    </a:lnTo>
                    <a:lnTo>
                      <a:pt x="1571" y="428"/>
                    </a:lnTo>
                    <a:lnTo>
                      <a:pt x="1581" y="428"/>
                    </a:lnTo>
                    <a:lnTo>
                      <a:pt x="1600" y="419"/>
                    </a:lnTo>
                    <a:lnTo>
                      <a:pt x="1609" y="419"/>
                    </a:lnTo>
                    <a:lnTo>
                      <a:pt x="1619" y="419"/>
                    </a:lnTo>
                    <a:lnTo>
                      <a:pt x="1628" y="419"/>
                    </a:lnTo>
                    <a:lnTo>
                      <a:pt x="1638" y="410"/>
                    </a:lnTo>
                    <a:lnTo>
                      <a:pt x="1638" y="400"/>
                    </a:lnTo>
                    <a:lnTo>
                      <a:pt x="1628" y="400"/>
                    </a:lnTo>
                    <a:lnTo>
                      <a:pt x="1628" y="390"/>
                    </a:lnTo>
                    <a:lnTo>
                      <a:pt x="1628" y="381"/>
                    </a:lnTo>
                    <a:lnTo>
                      <a:pt x="1638" y="381"/>
                    </a:lnTo>
                    <a:lnTo>
                      <a:pt x="1647" y="381"/>
                    </a:lnTo>
                    <a:lnTo>
                      <a:pt x="1657" y="381"/>
                    </a:lnTo>
                    <a:lnTo>
                      <a:pt x="1666" y="390"/>
                    </a:lnTo>
                    <a:lnTo>
                      <a:pt x="1676" y="390"/>
                    </a:lnTo>
                    <a:lnTo>
                      <a:pt x="1676" y="381"/>
                    </a:lnTo>
                    <a:lnTo>
                      <a:pt x="1686" y="371"/>
                    </a:lnTo>
                    <a:lnTo>
                      <a:pt x="1695" y="371"/>
                    </a:lnTo>
                    <a:lnTo>
                      <a:pt x="1724" y="410"/>
                    </a:lnTo>
                    <a:lnTo>
                      <a:pt x="1724" y="419"/>
                    </a:lnTo>
                    <a:lnTo>
                      <a:pt x="1724" y="428"/>
                    </a:lnTo>
                    <a:lnTo>
                      <a:pt x="1714" y="428"/>
                    </a:lnTo>
                    <a:lnTo>
                      <a:pt x="1704" y="438"/>
                    </a:lnTo>
                    <a:lnTo>
                      <a:pt x="1695" y="438"/>
                    </a:lnTo>
                    <a:lnTo>
                      <a:pt x="1704" y="448"/>
                    </a:lnTo>
                    <a:lnTo>
                      <a:pt x="1714" y="457"/>
                    </a:lnTo>
                    <a:lnTo>
                      <a:pt x="1704" y="457"/>
                    </a:lnTo>
                    <a:lnTo>
                      <a:pt x="1695" y="467"/>
                    </a:lnTo>
                    <a:lnTo>
                      <a:pt x="1695" y="476"/>
                    </a:lnTo>
                    <a:lnTo>
                      <a:pt x="1676" y="495"/>
                    </a:lnTo>
                    <a:lnTo>
                      <a:pt x="1686" y="495"/>
                    </a:lnTo>
                    <a:lnTo>
                      <a:pt x="1686" y="505"/>
                    </a:lnTo>
                    <a:lnTo>
                      <a:pt x="1686" y="495"/>
                    </a:lnTo>
                    <a:lnTo>
                      <a:pt x="1695" y="495"/>
                    </a:lnTo>
                    <a:lnTo>
                      <a:pt x="1704" y="495"/>
                    </a:lnTo>
                    <a:lnTo>
                      <a:pt x="1704" y="505"/>
                    </a:lnTo>
                    <a:lnTo>
                      <a:pt x="1714" y="505"/>
                    </a:lnTo>
                    <a:lnTo>
                      <a:pt x="1704" y="505"/>
                    </a:lnTo>
                    <a:lnTo>
                      <a:pt x="1695" y="505"/>
                    </a:lnTo>
                    <a:lnTo>
                      <a:pt x="1695" y="514"/>
                    </a:lnTo>
                    <a:lnTo>
                      <a:pt x="1695" y="524"/>
                    </a:lnTo>
                    <a:lnTo>
                      <a:pt x="1686" y="524"/>
                    </a:lnTo>
                    <a:lnTo>
                      <a:pt x="1686" y="533"/>
                    </a:lnTo>
                    <a:lnTo>
                      <a:pt x="1704" y="543"/>
                    </a:lnTo>
                    <a:lnTo>
                      <a:pt x="1714" y="533"/>
                    </a:lnTo>
                    <a:lnTo>
                      <a:pt x="1714" y="543"/>
                    </a:lnTo>
                    <a:lnTo>
                      <a:pt x="1724" y="543"/>
                    </a:lnTo>
                    <a:lnTo>
                      <a:pt x="1724" y="552"/>
                    </a:lnTo>
                    <a:lnTo>
                      <a:pt x="1714" y="562"/>
                    </a:lnTo>
                    <a:lnTo>
                      <a:pt x="1704" y="562"/>
                    </a:lnTo>
                    <a:lnTo>
                      <a:pt x="1714" y="571"/>
                    </a:lnTo>
                    <a:lnTo>
                      <a:pt x="1724" y="591"/>
                    </a:lnTo>
                    <a:lnTo>
                      <a:pt x="1733" y="591"/>
                    </a:lnTo>
                    <a:lnTo>
                      <a:pt x="1733" y="600"/>
                    </a:lnTo>
                    <a:lnTo>
                      <a:pt x="1743" y="619"/>
                    </a:lnTo>
                    <a:lnTo>
                      <a:pt x="1743" y="629"/>
                    </a:lnTo>
                    <a:lnTo>
                      <a:pt x="1733" y="629"/>
                    </a:lnTo>
                    <a:lnTo>
                      <a:pt x="1733" y="638"/>
                    </a:lnTo>
                    <a:lnTo>
                      <a:pt x="1714" y="638"/>
                    </a:lnTo>
                    <a:lnTo>
                      <a:pt x="1714" y="657"/>
                    </a:lnTo>
                    <a:lnTo>
                      <a:pt x="1714" y="667"/>
                    </a:lnTo>
                    <a:lnTo>
                      <a:pt x="1704" y="667"/>
                    </a:lnTo>
                    <a:lnTo>
                      <a:pt x="1704" y="676"/>
                    </a:lnTo>
                    <a:lnTo>
                      <a:pt x="1704" y="686"/>
                    </a:lnTo>
                    <a:lnTo>
                      <a:pt x="1714" y="686"/>
                    </a:lnTo>
                    <a:lnTo>
                      <a:pt x="1714" y="695"/>
                    </a:lnTo>
                    <a:lnTo>
                      <a:pt x="1724" y="695"/>
                    </a:lnTo>
                    <a:lnTo>
                      <a:pt x="1724" y="686"/>
                    </a:lnTo>
                    <a:lnTo>
                      <a:pt x="1743" y="676"/>
                    </a:lnTo>
                    <a:lnTo>
                      <a:pt x="1743" y="686"/>
                    </a:lnTo>
                    <a:lnTo>
                      <a:pt x="1743" y="695"/>
                    </a:lnTo>
                    <a:lnTo>
                      <a:pt x="1743" y="705"/>
                    </a:lnTo>
                    <a:lnTo>
                      <a:pt x="1743" y="695"/>
                    </a:lnTo>
                    <a:lnTo>
                      <a:pt x="1752" y="695"/>
                    </a:lnTo>
                    <a:lnTo>
                      <a:pt x="1762" y="695"/>
                    </a:lnTo>
                    <a:lnTo>
                      <a:pt x="1771" y="695"/>
                    </a:lnTo>
                    <a:lnTo>
                      <a:pt x="1781" y="695"/>
                    </a:lnTo>
                    <a:lnTo>
                      <a:pt x="1790" y="695"/>
                    </a:lnTo>
                    <a:lnTo>
                      <a:pt x="1790" y="686"/>
                    </a:lnTo>
                    <a:lnTo>
                      <a:pt x="1800" y="686"/>
                    </a:lnTo>
                    <a:lnTo>
                      <a:pt x="1800" y="676"/>
                    </a:lnTo>
                    <a:lnTo>
                      <a:pt x="1790" y="676"/>
                    </a:lnTo>
                    <a:lnTo>
                      <a:pt x="1800" y="676"/>
                    </a:lnTo>
                    <a:lnTo>
                      <a:pt x="1800" y="667"/>
                    </a:lnTo>
                    <a:lnTo>
                      <a:pt x="1800" y="657"/>
                    </a:lnTo>
                    <a:lnTo>
                      <a:pt x="1809" y="648"/>
                    </a:lnTo>
                    <a:lnTo>
                      <a:pt x="1819" y="638"/>
                    </a:lnTo>
                    <a:lnTo>
                      <a:pt x="1819" y="629"/>
                    </a:lnTo>
                    <a:lnTo>
                      <a:pt x="1828" y="629"/>
                    </a:lnTo>
                    <a:lnTo>
                      <a:pt x="1838" y="629"/>
                    </a:lnTo>
                    <a:lnTo>
                      <a:pt x="1838" y="619"/>
                    </a:lnTo>
                    <a:lnTo>
                      <a:pt x="1847" y="619"/>
                    </a:lnTo>
                    <a:lnTo>
                      <a:pt x="1847" y="609"/>
                    </a:lnTo>
                    <a:lnTo>
                      <a:pt x="1847" y="600"/>
                    </a:lnTo>
                    <a:lnTo>
                      <a:pt x="1857" y="591"/>
                    </a:lnTo>
                    <a:lnTo>
                      <a:pt x="1857" y="581"/>
                    </a:lnTo>
                    <a:lnTo>
                      <a:pt x="1866" y="581"/>
                    </a:lnTo>
                    <a:lnTo>
                      <a:pt x="1885" y="581"/>
                    </a:lnTo>
                    <a:lnTo>
                      <a:pt x="1914" y="571"/>
                    </a:lnTo>
                    <a:lnTo>
                      <a:pt x="1924" y="571"/>
                    </a:lnTo>
                    <a:lnTo>
                      <a:pt x="1924" y="581"/>
                    </a:lnTo>
                    <a:lnTo>
                      <a:pt x="1933" y="581"/>
                    </a:lnTo>
                    <a:lnTo>
                      <a:pt x="1933" y="591"/>
                    </a:lnTo>
                    <a:lnTo>
                      <a:pt x="1933" y="600"/>
                    </a:lnTo>
                    <a:lnTo>
                      <a:pt x="1942" y="600"/>
                    </a:lnTo>
                    <a:lnTo>
                      <a:pt x="1942" y="591"/>
                    </a:lnTo>
                    <a:lnTo>
                      <a:pt x="1952" y="571"/>
                    </a:lnTo>
                    <a:lnTo>
                      <a:pt x="1981" y="581"/>
                    </a:lnTo>
                    <a:lnTo>
                      <a:pt x="1981" y="591"/>
                    </a:lnTo>
                    <a:lnTo>
                      <a:pt x="1981" y="600"/>
                    </a:lnTo>
                    <a:lnTo>
                      <a:pt x="1981" y="609"/>
                    </a:lnTo>
                    <a:lnTo>
                      <a:pt x="1990" y="609"/>
                    </a:lnTo>
                    <a:lnTo>
                      <a:pt x="1981" y="609"/>
                    </a:lnTo>
                    <a:lnTo>
                      <a:pt x="1971" y="609"/>
                    </a:lnTo>
                    <a:lnTo>
                      <a:pt x="1971" y="619"/>
                    </a:lnTo>
                    <a:lnTo>
                      <a:pt x="1971" y="629"/>
                    </a:lnTo>
                    <a:lnTo>
                      <a:pt x="1971" y="638"/>
                    </a:lnTo>
                    <a:lnTo>
                      <a:pt x="1971" y="648"/>
                    </a:lnTo>
                    <a:lnTo>
                      <a:pt x="1981" y="648"/>
                    </a:lnTo>
                    <a:lnTo>
                      <a:pt x="1990" y="648"/>
                    </a:lnTo>
                    <a:lnTo>
                      <a:pt x="1990" y="657"/>
                    </a:lnTo>
                    <a:lnTo>
                      <a:pt x="1990" y="667"/>
                    </a:lnTo>
                    <a:lnTo>
                      <a:pt x="1990" y="676"/>
                    </a:lnTo>
                    <a:lnTo>
                      <a:pt x="1990" y="686"/>
                    </a:lnTo>
                    <a:lnTo>
                      <a:pt x="1981" y="686"/>
                    </a:lnTo>
                    <a:lnTo>
                      <a:pt x="1981" y="695"/>
                    </a:lnTo>
                    <a:lnTo>
                      <a:pt x="1981" y="705"/>
                    </a:lnTo>
                    <a:lnTo>
                      <a:pt x="1990" y="705"/>
                    </a:lnTo>
                    <a:lnTo>
                      <a:pt x="2000" y="714"/>
                    </a:lnTo>
                    <a:lnTo>
                      <a:pt x="2009" y="714"/>
                    </a:lnTo>
                    <a:lnTo>
                      <a:pt x="2009" y="724"/>
                    </a:lnTo>
                    <a:lnTo>
                      <a:pt x="2009" y="733"/>
                    </a:lnTo>
                    <a:lnTo>
                      <a:pt x="2019" y="743"/>
                    </a:lnTo>
                    <a:lnTo>
                      <a:pt x="2019" y="752"/>
                    </a:lnTo>
                    <a:lnTo>
                      <a:pt x="2019" y="762"/>
                    </a:lnTo>
                    <a:lnTo>
                      <a:pt x="2019" y="771"/>
                    </a:lnTo>
                    <a:lnTo>
                      <a:pt x="2009" y="781"/>
                    </a:lnTo>
                    <a:lnTo>
                      <a:pt x="2009" y="791"/>
                    </a:lnTo>
                    <a:lnTo>
                      <a:pt x="2019" y="791"/>
                    </a:lnTo>
                    <a:lnTo>
                      <a:pt x="2019" y="800"/>
                    </a:lnTo>
                    <a:lnTo>
                      <a:pt x="2009" y="800"/>
                    </a:lnTo>
                    <a:lnTo>
                      <a:pt x="1990" y="809"/>
                    </a:lnTo>
                    <a:lnTo>
                      <a:pt x="1990" y="819"/>
                    </a:lnTo>
                    <a:lnTo>
                      <a:pt x="2009" y="819"/>
                    </a:lnTo>
                    <a:lnTo>
                      <a:pt x="2019" y="819"/>
                    </a:lnTo>
                    <a:lnTo>
                      <a:pt x="2028" y="819"/>
                    </a:lnTo>
                    <a:lnTo>
                      <a:pt x="2038" y="819"/>
                    </a:lnTo>
                    <a:lnTo>
                      <a:pt x="2038" y="857"/>
                    </a:lnTo>
                    <a:lnTo>
                      <a:pt x="2038" y="867"/>
                    </a:lnTo>
                    <a:lnTo>
                      <a:pt x="2028" y="876"/>
                    </a:lnTo>
                    <a:lnTo>
                      <a:pt x="2047" y="895"/>
                    </a:lnTo>
                    <a:lnTo>
                      <a:pt x="2047" y="905"/>
                    </a:lnTo>
                    <a:lnTo>
                      <a:pt x="2038" y="952"/>
                    </a:lnTo>
                    <a:lnTo>
                      <a:pt x="2038" y="962"/>
                    </a:lnTo>
                    <a:lnTo>
                      <a:pt x="2038" y="972"/>
                    </a:lnTo>
                    <a:lnTo>
                      <a:pt x="2038" y="981"/>
                    </a:lnTo>
                    <a:lnTo>
                      <a:pt x="2047" y="981"/>
                    </a:lnTo>
                    <a:lnTo>
                      <a:pt x="2057" y="981"/>
                    </a:lnTo>
                    <a:lnTo>
                      <a:pt x="2057" y="990"/>
                    </a:lnTo>
                    <a:lnTo>
                      <a:pt x="2057" y="1000"/>
                    </a:lnTo>
                    <a:lnTo>
                      <a:pt x="2067" y="1000"/>
                    </a:lnTo>
                    <a:lnTo>
                      <a:pt x="2067" y="1010"/>
                    </a:lnTo>
                    <a:lnTo>
                      <a:pt x="2076" y="1010"/>
                    </a:lnTo>
                    <a:lnTo>
                      <a:pt x="2076" y="1019"/>
                    </a:lnTo>
                    <a:lnTo>
                      <a:pt x="2076" y="1029"/>
                    </a:lnTo>
                    <a:lnTo>
                      <a:pt x="2067" y="1029"/>
                    </a:lnTo>
                    <a:lnTo>
                      <a:pt x="2067" y="1038"/>
                    </a:lnTo>
                    <a:lnTo>
                      <a:pt x="2067" y="1048"/>
                    </a:lnTo>
                    <a:lnTo>
                      <a:pt x="2057" y="1048"/>
                    </a:lnTo>
                    <a:lnTo>
                      <a:pt x="2057" y="1057"/>
                    </a:lnTo>
                    <a:lnTo>
                      <a:pt x="2047" y="1057"/>
                    </a:lnTo>
                    <a:lnTo>
                      <a:pt x="2047" y="1067"/>
                    </a:lnTo>
                    <a:lnTo>
                      <a:pt x="2057" y="1067"/>
                    </a:lnTo>
                    <a:lnTo>
                      <a:pt x="2057" y="1076"/>
                    </a:lnTo>
                    <a:lnTo>
                      <a:pt x="2067" y="1086"/>
                    </a:lnTo>
                    <a:lnTo>
                      <a:pt x="2067" y="1095"/>
                    </a:lnTo>
                    <a:lnTo>
                      <a:pt x="2047" y="1105"/>
                    </a:lnTo>
                    <a:lnTo>
                      <a:pt x="2067" y="1162"/>
                    </a:lnTo>
                    <a:lnTo>
                      <a:pt x="1990" y="1200"/>
                    </a:lnTo>
                    <a:lnTo>
                      <a:pt x="1981" y="1219"/>
                    </a:lnTo>
                    <a:lnTo>
                      <a:pt x="1962" y="1228"/>
                    </a:lnTo>
                    <a:lnTo>
                      <a:pt x="1962" y="1238"/>
                    </a:lnTo>
                    <a:lnTo>
                      <a:pt x="1962" y="1248"/>
                    </a:lnTo>
                    <a:lnTo>
                      <a:pt x="1952" y="1257"/>
                    </a:lnTo>
                    <a:lnTo>
                      <a:pt x="1952" y="1267"/>
                    </a:lnTo>
                    <a:lnTo>
                      <a:pt x="1933" y="1267"/>
                    </a:lnTo>
                    <a:lnTo>
                      <a:pt x="1933" y="1276"/>
                    </a:lnTo>
                    <a:lnTo>
                      <a:pt x="1933" y="1267"/>
                    </a:lnTo>
                    <a:lnTo>
                      <a:pt x="1933" y="1257"/>
                    </a:lnTo>
                    <a:lnTo>
                      <a:pt x="1924" y="1257"/>
                    </a:lnTo>
                    <a:lnTo>
                      <a:pt x="1914" y="1257"/>
                    </a:lnTo>
                    <a:lnTo>
                      <a:pt x="1904" y="1257"/>
                    </a:lnTo>
                    <a:lnTo>
                      <a:pt x="1895" y="1257"/>
                    </a:lnTo>
                    <a:lnTo>
                      <a:pt x="1904" y="1248"/>
                    </a:lnTo>
                    <a:lnTo>
                      <a:pt x="1895" y="1248"/>
                    </a:lnTo>
                    <a:lnTo>
                      <a:pt x="1885" y="1248"/>
                    </a:lnTo>
                    <a:lnTo>
                      <a:pt x="1876" y="1248"/>
                    </a:lnTo>
                    <a:lnTo>
                      <a:pt x="1866" y="1248"/>
                    </a:lnTo>
                    <a:lnTo>
                      <a:pt x="1847" y="1267"/>
                    </a:lnTo>
                    <a:lnTo>
                      <a:pt x="1838" y="1267"/>
                    </a:lnTo>
                    <a:lnTo>
                      <a:pt x="1828" y="1276"/>
                    </a:lnTo>
                    <a:lnTo>
                      <a:pt x="1819" y="1286"/>
                    </a:lnTo>
                    <a:lnTo>
                      <a:pt x="1809" y="1286"/>
                    </a:lnTo>
                    <a:lnTo>
                      <a:pt x="1819" y="1276"/>
                    </a:lnTo>
                    <a:lnTo>
                      <a:pt x="1819" y="1267"/>
                    </a:lnTo>
                    <a:lnTo>
                      <a:pt x="1809" y="1267"/>
                    </a:lnTo>
                    <a:lnTo>
                      <a:pt x="1800" y="1267"/>
                    </a:lnTo>
                    <a:lnTo>
                      <a:pt x="1790" y="1267"/>
                    </a:lnTo>
                    <a:lnTo>
                      <a:pt x="1790" y="1276"/>
                    </a:lnTo>
                    <a:lnTo>
                      <a:pt x="1781" y="1276"/>
                    </a:lnTo>
                    <a:lnTo>
                      <a:pt x="1771" y="1267"/>
                    </a:lnTo>
                    <a:lnTo>
                      <a:pt x="1752" y="1267"/>
                    </a:lnTo>
                    <a:lnTo>
                      <a:pt x="1743" y="1267"/>
                    </a:lnTo>
                    <a:lnTo>
                      <a:pt x="1724" y="1286"/>
                    </a:lnTo>
                    <a:lnTo>
                      <a:pt x="1724" y="1295"/>
                    </a:lnTo>
                    <a:lnTo>
                      <a:pt x="1724" y="1305"/>
                    </a:lnTo>
                    <a:lnTo>
                      <a:pt x="1724" y="1314"/>
                    </a:lnTo>
                    <a:lnTo>
                      <a:pt x="1733" y="1314"/>
                    </a:lnTo>
                    <a:lnTo>
                      <a:pt x="1724" y="1314"/>
                    </a:lnTo>
                    <a:lnTo>
                      <a:pt x="1724" y="1324"/>
                    </a:lnTo>
                    <a:lnTo>
                      <a:pt x="1724" y="1333"/>
                    </a:lnTo>
                    <a:lnTo>
                      <a:pt x="1714" y="1333"/>
                    </a:lnTo>
                    <a:lnTo>
                      <a:pt x="1704" y="1333"/>
                    </a:lnTo>
                    <a:lnTo>
                      <a:pt x="1695" y="1314"/>
                    </a:lnTo>
                    <a:lnTo>
                      <a:pt x="1695" y="1295"/>
                    </a:lnTo>
                    <a:lnTo>
                      <a:pt x="1686" y="1286"/>
                    </a:lnTo>
                    <a:lnTo>
                      <a:pt x="1676" y="1286"/>
                    </a:lnTo>
                    <a:lnTo>
                      <a:pt x="1676" y="1295"/>
                    </a:lnTo>
                    <a:lnTo>
                      <a:pt x="1666" y="1295"/>
                    </a:lnTo>
                    <a:lnTo>
                      <a:pt x="1666" y="1286"/>
                    </a:lnTo>
                    <a:lnTo>
                      <a:pt x="1657" y="1286"/>
                    </a:lnTo>
                    <a:lnTo>
                      <a:pt x="1638" y="1305"/>
                    </a:lnTo>
                    <a:lnTo>
                      <a:pt x="1628" y="1324"/>
                    </a:lnTo>
                    <a:lnTo>
                      <a:pt x="1561" y="1381"/>
                    </a:lnTo>
                    <a:lnTo>
                      <a:pt x="1561" y="1391"/>
                    </a:lnTo>
                    <a:lnTo>
                      <a:pt x="1543" y="1419"/>
                    </a:lnTo>
                    <a:lnTo>
                      <a:pt x="1543" y="1429"/>
                    </a:lnTo>
                    <a:lnTo>
                      <a:pt x="1533" y="1438"/>
                    </a:lnTo>
                    <a:lnTo>
                      <a:pt x="1514" y="1457"/>
                    </a:lnTo>
                    <a:lnTo>
                      <a:pt x="1514" y="1467"/>
                    </a:lnTo>
                    <a:lnTo>
                      <a:pt x="1523" y="1476"/>
                    </a:lnTo>
                    <a:lnTo>
                      <a:pt x="1523" y="1486"/>
                    </a:lnTo>
                    <a:lnTo>
                      <a:pt x="1523" y="1476"/>
                    </a:lnTo>
                    <a:lnTo>
                      <a:pt x="1514" y="1476"/>
                    </a:lnTo>
                    <a:lnTo>
                      <a:pt x="1514" y="1486"/>
                    </a:lnTo>
                    <a:lnTo>
                      <a:pt x="1505" y="1486"/>
                    </a:lnTo>
                    <a:lnTo>
                      <a:pt x="1505" y="1495"/>
                    </a:lnTo>
                    <a:lnTo>
                      <a:pt x="1495" y="1495"/>
                    </a:lnTo>
                    <a:lnTo>
                      <a:pt x="1495" y="1486"/>
                    </a:lnTo>
                    <a:lnTo>
                      <a:pt x="1495" y="1476"/>
                    </a:lnTo>
                    <a:lnTo>
                      <a:pt x="1485" y="1476"/>
                    </a:lnTo>
                    <a:lnTo>
                      <a:pt x="1476" y="1467"/>
                    </a:lnTo>
                    <a:lnTo>
                      <a:pt x="1466" y="1457"/>
                    </a:lnTo>
                    <a:lnTo>
                      <a:pt x="1457" y="1448"/>
                    </a:lnTo>
                    <a:lnTo>
                      <a:pt x="1447" y="1448"/>
                    </a:lnTo>
                    <a:lnTo>
                      <a:pt x="1438" y="1448"/>
                    </a:lnTo>
                    <a:lnTo>
                      <a:pt x="1438" y="1438"/>
                    </a:lnTo>
                    <a:lnTo>
                      <a:pt x="1447" y="1429"/>
                    </a:lnTo>
                    <a:lnTo>
                      <a:pt x="1447" y="1419"/>
                    </a:lnTo>
                    <a:lnTo>
                      <a:pt x="1447" y="1409"/>
                    </a:lnTo>
                    <a:lnTo>
                      <a:pt x="1438" y="1419"/>
                    </a:lnTo>
                    <a:lnTo>
                      <a:pt x="1428" y="1419"/>
                    </a:lnTo>
                    <a:lnTo>
                      <a:pt x="1419" y="1419"/>
                    </a:lnTo>
                    <a:lnTo>
                      <a:pt x="1419" y="1409"/>
                    </a:lnTo>
                    <a:lnTo>
                      <a:pt x="1400" y="1400"/>
                    </a:lnTo>
                    <a:lnTo>
                      <a:pt x="1390" y="1400"/>
                    </a:lnTo>
                    <a:lnTo>
                      <a:pt x="1381" y="1400"/>
                    </a:lnTo>
                    <a:lnTo>
                      <a:pt x="1371" y="1400"/>
                    </a:lnTo>
                    <a:lnTo>
                      <a:pt x="1362" y="1400"/>
                    </a:lnTo>
                    <a:lnTo>
                      <a:pt x="1362" y="1391"/>
                    </a:lnTo>
                    <a:lnTo>
                      <a:pt x="1362" y="1381"/>
                    </a:lnTo>
                    <a:lnTo>
                      <a:pt x="1352" y="1371"/>
                    </a:lnTo>
                    <a:lnTo>
                      <a:pt x="1352" y="1362"/>
                    </a:lnTo>
                    <a:lnTo>
                      <a:pt x="1343" y="1353"/>
                    </a:lnTo>
                    <a:lnTo>
                      <a:pt x="1352" y="1343"/>
                    </a:lnTo>
                    <a:lnTo>
                      <a:pt x="1371" y="1333"/>
                    </a:lnTo>
                    <a:lnTo>
                      <a:pt x="1371" y="1324"/>
                    </a:lnTo>
                    <a:lnTo>
                      <a:pt x="1371" y="1314"/>
                    </a:lnTo>
                    <a:lnTo>
                      <a:pt x="1381" y="1314"/>
                    </a:lnTo>
                    <a:lnTo>
                      <a:pt x="1381" y="1305"/>
                    </a:lnTo>
                    <a:lnTo>
                      <a:pt x="1371" y="1305"/>
                    </a:lnTo>
                    <a:lnTo>
                      <a:pt x="1362" y="1305"/>
                    </a:lnTo>
                    <a:lnTo>
                      <a:pt x="1352" y="1305"/>
                    </a:lnTo>
                    <a:lnTo>
                      <a:pt x="1352" y="1295"/>
                    </a:lnTo>
                    <a:lnTo>
                      <a:pt x="1323" y="1305"/>
                    </a:lnTo>
                    <a:lnTo>
                      <a:pt x="1314" y="1314"/>
                    </a:lnTo>
                    <a:lnTo>
                      <a:pt x="1314" y="1305"/>
                    </a:lnTo>
                    <a:lnTo>
                      <a:pt x="1314" y="1295"/>
                    </a:lnTo>
                    <a:lnTo>
                      <a:pt x="1323" y="1286"/>
                    </a:lnTo>
                    <a:lnTo>
                      <a:pt x="1305" y="1276"/>
                    </a:lnTo>
                    <a:lnTo>
                      <a:pt x="1305" y="1267"/>
                    </a:lnTo>
                    <a:lnTo>
                      <a:pt x="1295" y="1267"/>
                    </a:lnTo>
                    <a:lnTo>
                      <a:pt x="1295" y="1257"/>
                    </a:lnTo>
                    <a:lnTo>
                      <a:pt x="1285" y="1257"/>
                    </a:lnTo>
                    <a:lnTo>
                      <a:pt x="1276" y="1257"/>
                    </a:lnTo>
                    <a:lnTo>
                      <a:pt x="1266" y="1248"/>
                    </a:lnTo>
                    <a:lnTo>
                      <a:pt x="1257" y="1248"/>
                    </a:lnTo>
                    <a:lnTo>
                      <a:pt x="1247" y="1248"/>
                    </a:lnTo>
                    <a:lnTo>
                      <a:pt x="1238" y="1238"/>
                    </a:lnTo>
                    <a:lnTo>
                      <a:pt x="1228" y="1238"/>
                    </a:lnTo>
                    <a:lnTo>
                      <a:pt x="1228" y="1228"/>
                    </a:lnTo>
                    <a:lnTo>
                      <a:pt x="1228" y="1210"/>
                    </a:lnTo>
                    <a:lnTo>
                      <a:pt x="1200" y="1190"/>
                    </a:lnTo>
                    <a:lnTo>
                      <a:pt x="1200" y="1181"/>
                    </a:lnTo>
                    <a:lnTo>
                      <a:pt x="1200" y="1171"/>
                    </a:lnTo>
                    <a:lnTo>
                      <a:pt x="1200" y="1152"/>
                    </a:lnTo>
                    <a:lnTo>
                      <a:pt x="1200" y="1143"/>
                    </a:lnTo>
                    <a:lnTo>
                      <a:pt x="1190" y="1133"/>
                    </a:lnTo>
                    <a:lnTo>
                      <a:pt x="1171" y="1152"/>
                    </a:lnTo>
                    <a:lnTo>
                      <a:pt x="1162" y="1162"/>
                    </a:lnTo>
                    <a:lnTo>
                      <a:pt x="1171" y="1171"/>
                    </a:lnTo>
                    <a:lnTo>
                      <a:pt x="1171" y="1181"/>
                    </a:lnTo>
                    <a:lnTo>
                      <a:pt x="1171" y="1190"/>
                    </a:lnTo>
                    <a:lnTo>
                      <a:pt x="1162" y="1190"/>
                    </a:lnTo>
                    <a:lnTo>
                      <a:pt x="1162" y="1181"/>
                    </a:lnTo>
                    <a:lnTo>
                      <a:pt x="1152" y="1181"/>
                    </a:lnTo>
                    <a:lnTo>
                      <a:pt x="1133" y="1200"/>
                    </a:lnTo>
                    <a:lnTo>
                      <a:pt x="1124" y="1200"/>
                    </a:lnTo>
                    <a:lnTo>
                      <a:pt x="1124" y="1210"/>
                    </a:lnTo>
                    <a:lnTo>
                      <a:pt x="1124" y="1200"/>
                    </a:lnTo>
                    <a:lnTo>
                      <a:pt x="1114" y="1200"/>
                    </a:lnTo>
                    <a:lnTo>
                      <a:pt x="1104" y="1210"/>
                    </a:lnTo>
                    <a:lnTo>
                      <a:pt x="1104" y="1219"/>
                    </a:lnTo>
                    <a:lnTo>
                      <a:pt x="1104" y="1228"/>
                    </a:lnTo>
                    <a:lnTo>
                      <a:pt x="1095" y="1238"/>
                    </a:lnTo>
                    <a:lnTo>
                      <a:pt x="1085" y="1238"/>
                    </a:lnTo>
                    <a:lnTo>
                      <a:pt x="1085" y="1228"/>
                    </a:lnTo>
                    <a:lnTo>
                      <a:pt x="1076" y="1228"/>
                    </a:lnTo>
                    <a:lnTo>
                      <a:pt x="1066" y="1228"/>
                    </a:lnTo>
                    <a:lnTo>
                      <a:pt x="1057" y="1238"/>
                    </a:lnTo>
                    <a:lnTo>
                      <a:pt x="1047" y="1248"/>
                    </a:lnTo>
                    <a:lnTo>
                      <a:pt x="1028" y="1257"/>
                    </a:lnTo>
                    <a:lnTo>
                      <a:pt x="1019" y="1248"/>
                    </a:lnTo>
                    <a:lnTo>
                      <a:pt x="1019" y="1238"/>
                    </a:lnTo>
                    <a:lnTo>
                      <a:pt x="1009" y="1238"/>
                    </a:lnTo>
                    <a:lnTo>
                      <a:pt x="1009" y="1248"/>
                    </a:lnTo>
                    <a:lnTo>
                      <a:pt x="1000" y="1248"/>
                    </a:lnTo>
                    <a:lnTo>
                      <a:pt x="1000" y="1257"/>
                    </a:lnTo>
                    <a:lnTo>
                      <a:pt x="1000" y="1267"/>
                    </a:lnTo>
                    <a:lnTo>
                      <a:pt x="990" y="1267"/>
                    </a:lnTo>
                    <a:lnTo>
                      <a:pt x="952" y="1286"/>
                    </a:lnTo>
                    <a:lnTo>
                      <a:pt x="952" y="1295"/>
                    </a:lnTo>
                    <a:lnTo>
                      <a:pt x="952" y="1305"/>
                    </a:lnTo>
                    <a:lnTo>
                      <a:pt x="952" y="1314"/>
                    </a:lnTo>
                    <a:lnTo>
                      <a:pt x="942" y="1324"/>
                    </a:lnTo>
                    <a:lnTo>
                      <a:pt x="933" y="1324"/>
                    </a:lnTo>
                    <a:lnTo>
                      <a:pt x="924" y="1324"/>
                    </a:lnTo>
                    <a:lnTo>
                      <a:pt x="914" y="1324"/>
                    </a:lnTo>
                    <a:lnTo>
                      <a:pt x="895" y="1333"/>
                    </a:lnTo>
                    <a:lnTo>
                      <a:pt x="895" y="1343"/>
                    </a:lnTo>
                    <a:lnTo>
                      <a:pt x="895" y="1353"/>
                    </a:lnTo>
                    <a:lnTo>
                      <a:pt x="886" y="1353"/>
                    </a:lnTo>
                    <a:lnTo>
                      <a:pt x="857" y="1371"/>
                    </a:lnTo>
                    <a:lnTo>
                      <a:pt x="847" y="1371"/>
                    </a:lnTo>
                    <a:lnTo>
                      <a:pt x="847" y="1362"/>
                    </a:lnTo>
                    <a:lnTo>
                      <a:pt x="847" y="1353"/>
                    </a:lnTo>
                    <a:lnTo>
                      <a:pt x="828" y="1353"/>
                    </a:lnTo>
                    <a:lnTo>
                      <a:pt x="828" y="1362"/>
                    </a:lnTo>
                    <a:lnTo>
                      <a:pt x="819" y="1362"/>
                    </a:lnTo>
                    <a:lnTo>
                      <a:pt x="819" y="1371"/>
                    </a:lnTo>
                    <a:lnTo>
                      <a:pt x="790" y="1371"/>
                    </a:lnTo>
                    <a:lnTo>
                      <a:pt x="781" y="1362"/>
                    </a:lnTo>
                    <a:lnTo>
                      <a:pt x="771" y="1362"/>
                    </a:lnTo>
                    <a:lnTo>
                      <a:pt x="771" y="1371"/>
                    </a:lnTo>
                    <a:lnTo>
                      <a:pt x="761" y="1371"/>
                    </a:lnTo>
                    <a:lnTo>
                      <a:pt x="752" y="1362"/>
                    </a:lnTo>
                    <a:lnTo>
                      <a:pt x="743" y="1362"/>
                    </a:lnTo>
                    <a:lnTo>
                      <a:pt x="733" y="1362"/>
                    </a:lnTo>
                    <a:lnTo>
                      <a:pt x="704" y="1371"/>
                    </a:lnTo>
                    <a:lnTo>
                      <a:pt x="695" y="1371"/>
                    </a:lnTo>
                    <a:lnTo>
                      <a:pt x="676" y="1371"/>
                    </a:lnTo>
                    <a:lnTo>
                      <a:pt x="676" y="1381"/>
                    </a:lnTo>
                    <a:lnTo>
                      <a:pt x="676" y="1391"/>
                    </a:lnTo>
                    <a:lnTo>
                      <a:pt x="676" y="1400"/>
                    </a:lnTo>
                    <a:lnTo>
                      <a:pt x="676" y="1409"/>
                    </a:lnTo>
                    <a:lnTo>
                      <a:pt x="666" y="1409"/>
                    </a:lnTo>
                    <a:lnTo>
                      <a:pt x="657" y="1409"/>
                    </a:lnTo>
                    <a:lnTo>
                      <a:pt x="647" y="1409"/>
                    </a:lnTo>
                    <a:lnTo>
                      <a:pt x="638" y="1419"/>
                    </a:lnTo>
                    <a:lnTo>
                      <a:pt x="628" y="1419"/>
                    </a:lnTo>
                    <a:lnTo>
                      <a:pt x="619" y="1419"/>
                    </a:lnTo>
                    <a:lnTo>
                      <a:pt x="600" y="1419"/>
                    </a:lnTo>
                    <a:lnTo>
                      <a:pt x="600" y="1409"/>
                    </a:lnTo>
                    <a:lnTo>
                      <a:pt x="590" y="1409"/>
                    </a:lnTo>
                    <a:lnTo>
                      <a:pt x="590" y="1381"/>
                    </a:lnTo>
                    <a:lnTo>
                      <a:pt x="590" y="1371"/>
                    </a:lnTo>
                    <a:lnTo>
                      <a:pt x="581" y="1371"/>
                    </a:lnTo>
                    <a:lnTo>
                      <a:pt x="581" y="1381"/>
                    </a:lnTo>
                    <a:lnTo>
                      <a:pt x="571" y="1381"/>
                    </a:lnTo>
                    <a:lnTo>
                      <a:pt x="543" y="1381"/>
                    </a:lnTo>
                    <a:lnTo>
                      <a:pt x="533" y="1381"/>
                    </a:lnTo>
                    <a:lnTo>
                      <a:pt x="523" y="1409"/>
                    </a:lnTo>
                    <a:lnTo>
                      <a:pt x="533" y="1409"/>
                    </a:lnTo>
                    <a:lnTo>
                      <a:pt x="552" y="1409"/>
                    </a:lnTo>
                    <a:lnTo>
                      <a:pt x="552" y="1419"/>
                    </a:lnTo>
                    <a:lnTo>
                      <a:pt x="552" y="1429"/>
                    </a:lnTo>
                    <a:lnTo>
                      <a:pt x="533" y="1429"/>
                    </a:lnTo>
                    <a:lnTo>
                      <a:pt x="523" y="1429"/>
                    </a:lnTo>
                    <a:lnTo>
                      <a:pt x="523" y="1438"/>
                    </a:lnTo>
                    <a:lnTo>
                      <a:pt x="533" y="1438"/>
                    </a:lnTo>
                    <a:lnTo>
                      <a:pt x="533" y="1448"/>
                    </a:lnTo>
                    <a:lnTo>
                      <a:pt x="523" y="1448"/>
                    </a:lnTo>
                    <a:lnTo>
                      <a:pt x="523" y="1457"/>
                    </a:lnTo>
                    <a:lnTo>
                      <a:pt x="514" y="1457"/>
                    </a:lnTo>
                    <a:lnTo>
                      <a:pt x="514" y="1448"/>
                    </a:lnTo>
                    <a:lnTo>
                      <a:pt x="505" y="1448"/>
                    </a:lnTo>
                    <a:lnTo>
                      <a:pt x="505" y="1457"/>
                    </a:lnTo>
                    <a:lnTo>
                      <a:pt x="495" y="1457"/>
                    </a:lnTo>
                    <a:lnTo>
                      <a:pt x="495" y="1467"/>
                    </a:lnTo>
                    <a:lnTo>
                      <a:pt x="485" y="1457"/>
                    </a:lnTo>
                    <a:lnTo>
                      <a:pt x="457" y="1419"/>
                    </a:lnTo>
                    <a:lnTo>
                      <a:pt x="428" y="1400"/>
                    </a:lnTo>
                    <a:lnTo>
                      <a:pt x="400" y="1362"/>
                    </a:lnTo>
                    <a:lnTo>
                      <a:pt x="362" y="1324"/>
                    </a:lnTo>
                    <a:lnTo>
                      <a:pt x="324" y="1286"/>
                    </a:lnTo>
                    <a:lnTo>
                      <a:pt x="285" y="1257"/>
                    </a:lnTo>
                    <a:lnTo>
                      <a:pt x="266" y="1228"/>
                    </a:lnTo>
                    <a:lnTo>
                      <a:pt x="247" y="1210"/>
                    </a:lnTo>
                    <a:lnTo>
                      <a:pt x="238" y="1200"/>
                    </a:lnTo>
                    <a:lnTo>
                      <a:pt x="238" y="1190"/>
                    </a:lnTo>
                    <a:lnTo>
                      <a:pt x="238" y="1181"/>
                    </a:lnTo>
                    <a:lnTo>
                      <a:pt x="219" y="1143"/>
                    </a:lnTo>
                    <a:lnTo>
                      <a:pt x="228" y="1143"/>
                    </a:lnTo>
                    <a:lnTo>
                      <a:pt x="247" y="1143"/>
                    </a:lnTo>
                    <a:lnTo>
                      <a:pt x="266" y="1152"/>
                    </a:lnTo>
                    <a:lnTo>
                      <a:pt x="285" y="1152"/>
                    </a:lnTo>
                    <a:lnTo>
                      <a:pt x="295" y="1143"/>
                    </a:lnTo>
                    <a:lnTo>
                      <a:pt x="304" y="1133"/>
                    </a:lnTo>
                    <a:lnTo>
                      <a:pt x="314" y="1114"/>
                    </a:lnTo>
                    <a:lnTo>
                      <a:pt x="324" y="1105"/>
                    </a:lnTo>
                    <a:lnTo>
                      <a:pt x="324" y="1095"/>
                    </a:lnTo>
                    <a:lnTo>
                      <a:pt x="324" y="1086"/>
                    </a:lnTo>
                    <a:lnTo>
                      <a:pt x="324" y="1076"/>
                    </a:lnTo>
                    <a:lnTo>
                      <a:pt x="314" y="1076"/>
                    </a:lnTo>
                    <a:lnTo>
                      <a:pt x="314" y="1067"/>
                    </a:lnTo>
                    <a:lnTo>
                      <a:pt x="314" y="1057"/>
                    </a:lnTo>
                    <a:lnTo>
                      <a:pt x="324" y="1057"/>
                    </a:lnTo>
                    <a:lnTo>
                      <a:pt x="342" y="1057"/>
                    </a:lnTo>
                    <a:lnTo>
                      <a:pt x="342" y="1048"/>
                    </a:lnTo>
                    <a:lnTo>
                      <a:pt x="342" y="1038"/>
                    </a:lnTo>
                    <a:lnTo>
                      <a:pt x="333" y="1038"/>
                    </a:lnTo>
                    <a:lnTo>
                      <a:pt x="314" y="1048"/>
                    </a:lnTo>
                    <a:lnTo>
                      <a:pt x="304" y="1048"/>
                    </a:lnTo>
                    <a:lnTo>
                      <a:pt x="295" y="1048"/>
                    </a:lnTo>
                    <a:lnTo>
                      <a:pt x="285" y="1048"/>
                    </a:lnTo>
                    <a:lnTo>
                      <a:pt x="285" y="1057"/>
                    </a:lnTo>
                    <a:lnTo>
                      <a:pt x="285" y="1067"/>
                    </a:lnTo>
                    <a:lnTo>
                      <a:pt x="285" y="1076"/>
                    </a:lnTo>
                    <a:lnTo>
                      <a:pt x="276" y="1076"/>
                    </a:lnTo>
                    <a:lnTo>
                      <a:pt x="266" y="1076"/>
                    </a:lnTo>
                    <a:lnTo>
                      <a:pt x="247" y="1086"/>
                    </a:lnTo>
                    <a:lnTo>
                      <a:pt x="238" y="1086"/>
                    </a:lnTo>
                    <a:lnTo>
                      <a:pt x="200" y="1067"/>
                    </a:lnTo>
                    <a:lnTo>
                      <a:pt x="190" y="1067"/>
                    </a:lnTo>
                    <a:lnTo>
                      <a:pt x="190" y="1076"/>
                    </a:lnTo>
                    <a:lnTo>
                      <a:pt x="181" y="1086"/>
                    </a:lnTo>
                    <a:lnTo>
                      <a:pt x="181" y="1095"/>
                    </a:lnTo>
                    <a:lnTo>
                      <a:pt x="181" y="1105"/>
                    </a:lnTo>
                    <a:lnTo>
                      <a:pt x="152" y="1114"/>
                    </a:lnTo>
                    <a:lnTo>
                      <a:pt x="114" y="1124"/>
                    </a:lnTo>
                    <a:lnTo>
                      <a:pt x="85" y="1133"/>
                    </a:lnTo>
                    <a:lnTo>
                      <a:pt x="76" y="1143"/>
                    </a:lnTo>
                    <a:lnTo>
                      <a:pt x="85" y="1010"/>
                    </a:lnTo>
                    <a:lnTo>
                      <a:pt x="95" y="990"/>
                    </a:lnTo>
                    <a:lnTo>
                      <a:pt x="95" y="981"/>
                    </a:lnTo>
                    <a:lnTo>
                      <a:pt x="114" y="981"/>
                    </a:lnTo>
                    <a:lnTo>
                      <a:pt x="124" y="972"/>
                    </a:lnTo>
                    <a:lnTo>
                      <a:pt x="124" y="962"/>
                    </a:lnTo>
                    <a:lnTo>
                      <a:pt x="124" y="952"/>
                    </a:lnTo>
                    <a:lnTo>
                      <a:pt x="124" y="943"/>
                    </a:lnTo>
                    <a:lnTo>
                      <a:pt x="114" y="943"/>
                    </a:lnTo>
                    <a:lnTo>
                      <a:pt x="124" y="943"/>
                    </a:lnTo>
                    <a:lnTo>
                      <a:pt x="124" y="933"/>
                    </a:lnTo>
                    <a:lnTo>
                      <a:pt x="114" y="933"/>
                    </a:lnTo>
                    <a:lnTo>
                      <a:pt x="114" y="924"/>
                    </a:lnTo>
                    <a:lnTo>
                      <a:pt x="114" y="933"/>
                    </a:lnTo>
                    <a:lnTo>
                      <a:pt x="104" y="933"/>
                    </a:lnTo>
                    <a:lnTo>
                      <a:pt x="95" y="924"/>
                    </a:lnTo>
                    <a:lnTo>
                      <a:pt x="95" y="914"/>
                    </a:lnTo>
                    <a:lnTo>
                      <a:pt x="95" y="905"/>
                    </a:lnTo>
                    <a:lnTo>
                      <a:pt x="95" y="895"/>
                    </a:lnTo>
                    <a:lnTo>
                      <a:pt x="95" y="886"/>
                    </a:lnTo>
                    <a:lnTo>
                      <a:pt x="76" y="886"/>
                    </a:lnTo>
                    <a:lnTo>
                      <a:pt x="66" y="876"/>
                    </a:lnTo>
                    <a:lnTo>
                      <a:pt x="66" y="867"/>
                    </a:lnTo>
                    <a:lnTo>
                      <a:pt x="76" y="857"/>
                    </a:lnTo>
                    <a:lnTo>
                      <a:pt x="76" y="848"/>
                    </a:lnTo>
                    <a:lnTo>
                      <a:pt x="66" y="848"/>
                    </a:lnTo>
                    <a:lnTo>
                      <a:pt x="57" y="848"/>
                    </a:lnTo>
                    <a:lnTo>
                      <a:pt x="38" y="848"/>
                    </a:lnTo>
                    <a:lnTo>
                      <a:pt x="38" y="838"/>
                    </a:lnTo>
                    <a:lnTo>
                      <a:pt x="28" y="838"/>
                    </a:lnTo>
                    <a:lnTo>
                      <a:pt x="38" y="838"/>
                    </a:lnTo>
                    <a:lnTo>
                      <a:pt x="38" y="829"/>
                    </a:lnTo>
                    <a:lnTo>
                      <a:pt x="47" y="809"/>
                    </a:lnTo>
                    <a:lnTo>
                      <a:pt x="47" y="800"/>
                    </a:lnTo>
                    <a:lnTo>
                      <a:pt x="47" y="791"/>
                    </a:lnTo>
                    <a:lnTo>
                      <a:pt x="47" y="781"/>
                    </a:lnTo>
                    <a:lnTo>
                      <a:pt x="38" y="781"/>
                    </a:lnTo>
                    <a:lnTo>
                      <a:pt x="38" y="771"/>
                    </a:lnTo>
                    <a:lnTo>
                      <a:pt x="28" y="771"/>
                    </a:lnTo>
                    <a:lnTo>
                      <a:pt x="28" y="762"/>
                    </a:lnTo>
                    <a:lnTo>
                      <a:pt x="28" y="752"/>
                    </a:lnTo>
                    <a:lnTo>
                      <a:pt x="28" y="743"/>
                    </a:lnTo>
                    <a:lnTo>
                      <a:pt x="28" y="733"/>
                    </a:lnTo>
                    <a:lnTo>
                      <a:pt x="28" y="724"/>
                    </a:lnTo>
                    <a:lnTo>
                      <a:pt x="28" y="714"/>
                    </a:lnTo>
                    <a:lnTo>
                      <a:pt x="28" y="705"/>
                    </a:lnTo>
                    <a:lnTo>
                      <a:pt x="19" y="705"/>
                    </a:lnTo>
                    <a:lnTo>
                      <a:pt x="19" y="695"/>
                    </a:lnTo>
                    <a:lnTo>
                      <a:pt x="19" y="686"/>
                    </a:lnTo>
                    <a:lnTo>
                      <a:pt x="9" y="676"/>
                    </a:lnTo>
                    <a:lnTo>
                      <a:pt x="0" y="667"/>
                    </a:lnTo>
                    <a:lnTo>
                      <a:pt x="19" y="657"/>
                    </a:lnTo>
                    <a:lnTo>
                      <a:pt x="19" y="648"/>
                    </a:lnTo>
                    <a:lnTo>
                      <a:pt x="19" y="638"/>
                    </a:lnTo>
                    <a:lnTo>
                      <a:pt x="28" y="638"/>
                    </a:lnTo>
                    <a:lnTo>
                      <a:pt x="47" y="629"/>
                    </a:lnTo>
                    <a:lnTo>
                      <a:pt x="57" y="629"/>
                    </a:lnTo>
                    <a:lnTo>
                      <a:pt x="57" y="619"/>
                    </a:lnTo>
                    <a:lnTo>
                      <a:pt x="57" y="609"/>
                    </a:lnTo>
                    <a:lnTo>
                      <a:pt x="47" y="600"/>
                    </a:lnTo>
                    <a:lnTo>
                      <a:pt x="28" y="600"/>
                    </a:lnTo>
                    <a:lnTo>
                      <a:pt x="19" y="591"/>
                    </a:lnTo>
                    <a:lnTo>
                      <a:pt x="38" y="571"/>
                    </a:lnTo>
                    <a:lnTo>
                      <a:pt x="38" y="562"/>
                    </a:lnTo>
                    <a:lnTo>
                      <a:pt x="19" y="552"/>
                    </a:lnTo>
                    <a:lnTo>
                      <a:pt x="28" y="543"/>
                    </a:lnTo>
                    <a:lnTo>
                      <a:pt x="19" y="543"/>
                    </a:lnTo>
                    <a:lnTo>
                      <a:pt x="19" y="533"/>
                    </a:lnTo>
                    <a:lnTo>
                      <a:pt x="19" y="524"/>
                    </a:lnTo>
                    <a:lnTo>
                      <a:pt x="28" y="524"/>
                    </a:lnTo>
                    <a:lnTo>
                      <a:pt x="38" y="533"/>
                    </a:lnTo>
                    <a:lnTo>
                      <a:pt x="38" y="543"/>
                    </a:lnTo>
                    <a:lnTo>
                      <a:pt x="47" y="543"/>
                    </a:lnTo>
                    <a:lnTo>
                      <a:pt x="66" y="533"/>
                    </a:lnTo>
                    <a:lnTo>
                      <a:pt x="76" y="533"/>
                    </a:lnTo>
                    <a:lnTo>
                      <a:pt x="76" y="524"/>
                    </a:lnTo>
                    <a:lnTo>
                      <a:pt x="76" y="514"/>
                    </a:lnTo>
                    <a:lnTo>
                      <a:pt x="66" y="505"/>
                    </a:lnTo>
                    <a:lnTo>
                      <a:pt x="66" y="495"/>
                    </a:lnTo>
                    <a:lnTo>
                      <a:pt x="66" y="486"/>
                    </a:lnTo>
                    <a:lnTo>
                      <a:pt x="114" y="448"/>
                    </a:lnTo>
                    <a:lnTo>
                      <a:pt x="124" y="438"/>
                    </a:lnTo>
                    <a:lnTo>
                      <a:pt x="124" y="428"/>
                    </a:lnTo>
                    <a:lnTo>
                      <a:pt x="152" y="428"/>
                    </a:lnTo>
                    <a:lnTo>
                      <a:pt x="162" y="419"/>
                    </a:lnTo>
                    <a:lnTo>
                      <a:pt x="162" y="410"/>
                    </a:lnTo>
                    <a:lnTo>
                      <a:pt x="171" y="410"/>
                    </a:lnTo>
                    <a:lnTo>
                      <a:pt x="171" y="400"/>
                    </a:lnTo>
                    <a:lnTo>
                      <a:pt x="209" y="410"/>
                    </a:lnTo>
                    <a:lnTo>
                      <a:pt x="219" y="410"/>
                    </a:lnTo>
                    <a:lnTo>
                      <a:pt x="219" y="400"/>
                    </a:lnTo>
                    <a:lnTo>
                      <a:pt x="238" y="400"/>
                    </a:lnTo>
                    <a:lnTo>
                      <a:pt x="247" y="400"/>
                    </a:lnTo>
                    <a:lnTo>
                      <a:pt x="257" y="400"/>
                    </a:lnTo>
                    <a:lnTo>
                      <a:pt x="257" y="410"/>
                    </a:lnTo>
                    <a:lnTo>
                      <a:pt x="266" y="400"/>
                    </a:lnTo>
                    <a:lnTo>
                      <a:pt x="276" y="400"/>
                    </a:lnTo>
                    <a:lnTo>
                      <a:pt x="285" y="400"/>
                    </a:lnTo>
                    <a:lnTo>
                      <a:pt x="285" y="390"/>
                    </a:lnTo>
                    <a:lnTo>
                      <a:pt x="285" y="381"/>
                    </a:lnTo>
                    <a:lnTo>
                      <a:pt x="285" y="371"/>
                    </a:lnTo>
                    <a:lnTo>
                      <a:pt x="276" y="371"/>
                    </a:lnTo>
                    <a:lnTo>
                      <a:pt x="266" y="362"/>
                    </a:lnTo>
                    <a:lnTo>
                      <a:pt x="266" y="352"/>
                    </a:lnTo>
                    <a:lnTo>
                      <a:pt x="257" y="352"/>
                    </a:lnTo>
                    <a:lnTo>
                      <a:pt x="247" y="343"/>
                    </a:lnTo>
                    <a:lnTo>
                      <a:pt x="247" y="324"/>
                    </a:lnTo>
                    <a:lnTo>
                      <a:pt x="247" y="314"/>
                    </a:lnTo>
                    <a:lnTo>
                      <a:pt x="247" y="305"/>
                    </a:lnTo>
                    <a:lnTo>
                      <a:pt x="257" y="305"/>
                    </a:lnTo>
                    <a:lnTo>
                      <a:pt x="257" y="295"/>
                    </a:lnTo>
                    <a:lnTo>
                      <a:pt x="247" y="295"/>
                    </a:lnTo>
                    <a:lnTo>
                      <a:pt x="247" y="286"/>
                    </a:lnTo>
                    <a:lnTo>
                      <a:pt x="238" y="286"/>
                    </a:lnTo>
                    <a:lnTo>
                      <a:pt x="238" y="295"/>
                    </a:lnTo>
                    <a:lnTo>
                      <a:pt x="228" y="295"/>
                    </a:lnTo>
                    <a:lnTo>
                      <a:pt x="228" y="286"/>
                    </a:lnTo>
                    <a:lnTo>
                      <a:pt x="219" y="286"/>
                    </a:lnTo>
                    <a:lnTo>
                      <a:pt x="209" y="295"/>
                    </a:lnTo>
                    <a:lnTo>
                      <a:pt x="200" y="295"/>
                    </a:lnTo>
                    <a:lnTo>
                      <a:pt x="200" y="286"/>
                    </a:lnTo>
                    <a:lnTo>
                      <a:pt x="200" y="276"/>
                    </a:lnTo>
                    <a:lnTo>
                      <a:pt x="209" y="276"/>
                    </a:lnTo>
                    <a:lnTo>
                      <a:pt x="219" y="267"/>
                    </a:lnTo>
                    <a:lnTo>
                      <a:pt x="238" y="257"/>
                    </a:lnTo>
                    <a:lnTo>
                      <a:pt x="247" y="248"/>
                    </a:lnTo>
                    <a:lnTo>
                      <a:pt x="247" y="238"/>
                    </a:lnTo>
                    <a:lnTo>
                      <a:pt x="247" y="229"/>
                    </a:lnTo>
                    <a:lnTo>
                      <a:pt x="257" y="229"/>
                    </a:lnTo>
                    <a:lnTo>
                      <a:pt x="266" y="229"/>
                    </a:lnTo>
                    <a:lnTo>
                      <a:pt x="276" y="219"/>
                    </a:lnTo>
                    <a:lnTo>
                      <a:pt x="285" y="210"/>
                    </a:lnTo>
                    <a:lnTo>
                      <a:pt x="295" y="200"/>
                    </a:lnTo>
                    <a:lnTo>
                      <a:pt x="304" y="200"/>
                    </a:lnTo>
                    <a:lnTo>
                      <a:pt x="304" y="190"/>
                    </a:lnTo>
                    <a:lnTo>
                      <a:pt x="304" y="152"/>
                    </a:lnTo>
                    <a:lnTo>
                      <a:pt x="295" y="143"/>
                    </a:lnTo>
                    <a:lnTo>
                      <a:pt x="304" y="143"/>
                    </a:lnTo>
                    <a:lnTo>
                      <a:pt x="304" y="133"/>
                    </a:lnTo>
                    <a:lnTo>
                      <a:pt x="304" y="124"/>
                    </a:lnTo>
                    <a:lnTo>
                      <a:pt x="295" y="114"/>
                    </a:lnTo>
                    <a:lnTo>
                      <a:pt x="295" y="105"/>
                    </a:lnTo>
                    <a:lnTo>
                      <a:pt x="295" y="86"/>
                    </a:lnTo>
                    <a:lnTo>
                      <a:pt x="295" y="76"/>
                    </a:lnTo>
                    <a:lnTo>
                      <a:pt x="285" y="19"/>
                    </a:lnTo>
                    <a:lnTo>
                      <a:pt x="285" y="9"/>
                    </a:lnTo>
                    <a:lnTo>
                      <a:pt x="285" y="0"/>
                    </a:lnTo>
                    <a:lnTo>
                      <a:pt x="428" y="29"/>
                    </a:lnTo>
                    <a:lnTo>
                      <a:pt x="438" y="38"/>
                    </a:lnTo>
                    <a:lnTo>
                      <a:pt x="447" y="38"/>
                    </a:lnTo>
                    <a:lnTo>
                      <a:pt x="752" y="76"/>
                    </a:lnTo>
                    <a:lnTo>
                      <a:pt x="752" y="95"/>
                    </a:lnTo>
                    <a:lnTo>
                      <a:pt x="981" y="190"/>
                    </a:lnTo>
                    <a:lnTo>
                      <a:pt x="1104" y="371"/>
                    </a:lnTo>
                    <a:lnTo>
                      <a:pt x="1114" y="381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17" name="Freeform 60">
                <a:extLst>
                  <a:ext uri="{FF2B5EF4-FFF2-40B4-BE49-F238E27FC236}">
                    <a16:creationId xmlns:a16="http://schemas.microsoft.com/office/drawing/2014/main" id="{48D53042-868E-A841-88F1-4B4E94701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7543800"/>
                <a:ext cx="174625" cy="185738"/>
              </a:xfrm>
              <a:custGeom>
                <a:avLst/>
                <a:gdLst>
                  <a:gd name="T0" fmla="*/ 109365 w 487"/>
                  <a:gd name="T1" fmla="*/ 17312 h 515"/>
                  <a:gd name="T2" fmla="*/ 126218 w 487"/>
                  <a:gd name="T3" fmla="*/ 31016 h 515"/>
                  <a:gd name="T4" fmla="*/ 122991 w 487"/>
                  <a:gd name="T5" fmla="*/ 34262 h 515"/>
                  <a:gd name="T6" fmla="*/ 122991 w 487"/>
                  <a:gd name="T7" fmla="*/ 41115 h 515"/>
                  <a:gd name="T8" fmla="*/ 126218 w 487"/>
                  <a:gd name="T9" fmla="*/ 41115 h 515"/>
                  <a:gd name="T10" fmla="*/ 136616 w 487"/>
                  <a:gd name="T11" fmla="*/ 44721 h 515"/>
                  <a:gd name="T12" fmla="*/ 143429 w 487"/>
                  <a:gd name="T13" fmla="*/ 34262 h 515"/>
                  <a:gd name="T14" fmla="*/ 153828 w 487"/>
                  <a:gd name="T15" fmla="*/ 31016 h 515"/>
                  <a:gd name="T16" fmla="*/ 160282 w 487"/>
                  <a:gd name="T17" fmla="*/ 41115 h 515"/>
                  <a:gd name="T18" fmla="*/ 163868 w 487"/>
                  <a:gd name="T19" fmla="*/ 51574 h 515"/>
                  <a:gd name="T20" fmla="*/ 170681 w 487"/>
                  <a:gd name="T21" fmla="*/ 58426 h 515"/>
                  <a:gd name="T22" fmla="*/ 167454 w 487"/>
                  <a:gd name="T23" fmla="*/ 65279 h 515"/>
                  <a:gd name="T24" fmla="*/ 153828 w 487"/>
                  <a:gd name="T25" fmla="*/ 72131 h 515"/>
                  <a:gd name="T26" fmla="*/ 143429 w 487"/>
                  <a:gd name="T27" fmla="*/ 85836 h 515"/>
                  <a:gd name="T28" fmla="*/ 129803 w 487"/>
                  <a:gd name="T29" fmla="*/ 96295 h 515"/>
                  <a:gd name="T30" fmla="*/ 133031 w 487"/>
                  <a:gd name="T31" fmla="*/ 99541 h 515"/>
                  <a:gd name="T32" fmla="*/ 129803 w 487"/>
                  <a:gd name="T33" fmla="*/ 106394 h 515"/>
                  <a:gd name="T34" fmla="*/ 133031 w 487"/>
                  <a:gd name="T35" fmla="*/ 113246 h 515"/>
                  <a:gd name="T36" fmla="*/ 129803 w 487"/>
                  <a:gd name="T37" fmla="*/ 127312 h 515"/>
                  <a:gd name="T38" fmla="*/ 126218 w 487"/>
                  <a:gd name="T39" fmla="*/ 130558 h 515"/>
                  <a:gd name="T40" fmla="*/ 126218 w 487"/>
                  <a:gd name="T41" fmla="*/ 133803 h 515"/>
                  <a:gd name="T42" fmla="*/ 133031 w 487"/>
                  <a:gd name="T43" fmla="*/ 141017 h 515"/>
                  <a:gd name="T44" fmla="*/ 129803 w 487"/>
                  <a:gd name="T45" fmla="*/ 144263 h 515"/>
                  <a:gd name="T46" fmla="*/ 126218 w 487"/>
                  <a:gd name="T47" fmla="*/ 147508 h 515"/>
                  <a:gd name="T48" fmla="*/ 129803 w 487"/>
                  <a:gd name="T49" fmla="*/ 151115 h 515"/>
                  <a:gd name="T50" fmla="*/ 129803 w 487"/>
                  <a:gd name="T51" fmla="*/ 157967 h 515"/>
                  <a:gd name="T52" fmla="*/ 112592 w 487"/>
                  <a:gd name="T53" fmla="*/ 157967 h 515"/>
                  <a:gd name="T54" fmla="*/ 105779 w 487"/>
                  <a:gd name="T55" fmla="*/ 157967 h 515"/>
                  <a:gd name="T56" fmla="*/ 102552 w 487"/>
                  <a:gd name="T57" fmla="*/ 151115 h 515"/>
                  <a:gd name="T58" fmla="*/ 95739 w 487"/>
                  <a:gd name="T59" fmla="*/ 154722 h 515"/>
                  <a:gd name="T60" fmla="*/ 92153 w 487"/>
                  <a:gd name="T61" fmla="*/ 157967 h 515"/>
                  <a:gd name="T62" fmla="*/ 92153 w 487"/>
                  <a:gd name="T63" fmla="*/ 164820 h 515"/>
                  <a:gd name="T64" fmla="*/ 88926 w 487"/>
                  <a:gd name="T65" fmla="*/ 171672 h 515"/>
                  <a:gd name="T66" fmla="*/ 74942 w 487"/>
                  <a:gd name="T67" fmla="*/ 175279 h 515"/>
                  <a:gd name="T68" fmla="*/ 71715 w 487"/>
                  <a:gd name="T69" fmla="*/ 178525 h 515"/>
                  <a:gd name="T70" fmla="*/ 68487 w 487"/>
                  <a:gd name="T71" fmla="*/ 178525 h 515"/>
                  <a:gd name="T72" fmla="*/ 54503 w 487"/>
                  <a:gd name="T73" fmla="*/ 185377 h 515"/>
                  <a:gd name="T74" fmla="*/ 44463 w 487"/>
                  <a:gd name="T75" fmla="*/ 185377 h 515"/>
                  <a:gd name="T76" fmla="*/ 13626 w 487"/>
                  <a:gd name="T77" fmla="*/ 168426 h 515"/>
                  <a:gd name="T78" fmla="*/ 3227 w 487"/>
                  <a:gd name="T79" fmla="*/ 141017 h 515"/>
                  <a:gd name="T80" fmla="*/ 0 w 487"/>
                  <a:gd name="T81" fmla="*/ 137410 h 515"/>
                  <a:gd name="T82" fmla="*/ 10040 w 487"/>
                  <a:gd name="T83" fmla="*/ 127312 h 515"/>
                  <a:gd name="T84" fmla="*/ 17211 w 487"/>
                  <a:gd name="T85" fmla="*/ 113246 h 515"/>
                  <a:gd name="T86" fmla="*/ 17211 w 487"/>
                  <a:gd name="T87" fmla="*/ 106394 h 515"/>
                  <a:gd name="T88" fmla="*/ 23666 w 487"/>
                  <a:gd name="T89" fmla="*/ 96295 h 515"/>
                  <a:gd name="T90" fmla="*/ 23666 w 487"/>
                  <a:gd name="T91" fmla="*/ 85836 h 515"/>
                  <a:gd name="T92" fmla="*/ 27252 w 487"/>
                  <a:gd name="T93" fmla="*/ 58426 h 515"/>
                  <a:gd name="T94" fmla="*/ 17211 w 487"/>
                  <a:gd name="T95" fmla="*/ 37869 h 515"/>
                  <a:gd name="T96" fmla="*/ 34064 w 487"/>
                  <a:gd name="T97" fmla="*/ 27410 h 515"/>
                  <a:gd name="T98" fmla="*/ 44463 w 487"/>
                  <a:gd name="T99" fmla="*/ 20557 h 515"/>
                  <a:gd name="T100" fmla="*/ 44463 w 487"/>
                  <a:gd name="T101" fmla="*/ 6852 h 515"/>
                  <a:gd name="T102" fmla="*/ 51276 w 487"/>
                  <a:gd name="T103" fmla="*/ 0 h 515"/>
                  <a:gd name="T104" fmla="*/ 58089 w 487"/>
                  <a:gd name="T105" fmla="*/ 10459 h 515"/>
                  <a:gd name="T106" fmla="*/ 74942 w 487"/>
                  <a:gd name="T107" fmla="*/ 20557 h 515"/>
                  <a:gd name="T108" fmla="*/ 82113 w 487"/>
                  <a:gd name="T109" fmla="*/ 6852 h 515"/>
                  <a:gd name="T110" fmla="*/ 98966 w 487"/>
                  <a:gd name="T111" fmla="*/ 13705 h 51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7" h="515">
                    <a:moveTo>
                      <a:pt x="286" y="57"/>
                    </a:moveTo>
                    <a:lnTo>
                      <a:pt x="295" y="57"/>
                    </a:lnTo>
                    <a:lnTo>
                      <a:pt x="305" y="48"/>
                    </a:lnTo>
                    <a:lnTo>
                      <a:pt x="314" y="57"/>
                    </a:lnTo>
                    <a:lnTo>
                      <a:pt x="324" y="57"/>
                    </a:lnTo>
                    <a:lnTo>
                      <a:pt x="333" y="67"/>
                    </a:lnTo>
                    <a:lnTo>
                      <a:pt x="352" y="86"/>
                    </a:lnTo>
                    <a:lnTo>
                      <a:pt x="352" y="95"/>
                    </a:lnTo>
                    <a:lnTo>
                      <a:pt x="343" y="95"/>
                    </a:lnTo>
                    <a:lnTo>
                      <a:pt x="343" y="114"/>
                    </a:lnTo>
                    <a:lnTo>
                      <a:pt x="343" y="124"/>
                    </a:lnTo>
                    <a:lnTo>
                      <a:pt x="352" y="124"/>
                    </a:lnTo>
                    <a:lnTo>
                      <a:pt x="352" y="114"/>
                    </a:lnTo>
                    <a:lnTo>
                      <a:pt x="362" y="114"/>
                    </a:lnTo>
                    <a:lnTo>
                      <a:pt x="381" y="124"/>
                    </a:lnTo>
                    <a:lnTo>
                      <a:pt x="390" y="124"/>
                    </a:lnTo>
                    <a:lnTo>
                      <a:pt x="390" y="114"/>
                    </a:lnTo>
                    <a:lnTo>
                      <a:pt x="400" y="114"/>
                    </a:lnTo>
                    <a:lnTo>
                      <a:pt x="400" y="105"/>
                    </a:lnTo>
                    <a:lnTo>
                      <a:pt x="400" y="95"/>
                    </a:lnTo>
                    <a:lnTo>
                      <a:pt x="419" y="95"/>
                    </a:lnTo>
                    <a:lnTo>
                      <a:pt x="429" y="95"/>
                    </a:lnTo>
                    <a:lnTo>
                      <a:pt x="429" y="86"/>
                    </a:lnTo>
                    <a:lnTo>
                      <a:pt x="447" y="95"/>
                    </a:lnTo>
                    <a:lnTo>
                      <a:pt x="447" y="105"/>
                    </a:lnTo>
                    <a:lnTo>
                      <a:pt x="457" y="105"/>
                    </a:lnTo>
                    <a:lnTo>
                      <a:pt x="447" y="114"/>
                    </a:lnTo>
                    <a:lnTo>
                      <a:pt x="447" y="124"/>
                    </a:lnTo>
                    <a:lnTo>
                      <a:pt x="438" y="133"/>
                    </a:lnTo>
                    <a:lnTo>
                      <a:pt x="447" y="133"/>
                    </a:lnTo>
                    <a:lnTo>
                      <a:pt x="457" y="143"/>
                    </a:lnTo>
                    <a:lnTo>
                      <a:pt x="467" y="143"/>
                    </a:lnTo>
                    <a:lnTo>
                      <a:pt x="476" y="152"/>
                    </a:lnTo>
                    <a:lnTo>
                      <a:pt x="476" y="162"/>
                    </a:lnTo>
                    <a:lnTo>
                      <a:pt x="476" y="171"/>
                    </a:lnTo>
                    <a:lnTo>
                      <a:pt x="486" y="171"/>
                    </a:lnTo>
                    <a:lnTo>
                      <a:pt x="476" y="181"/>
                    </a:lnTo>
                    <a:lnTo>
                      <a:pt x="467" y="181"/>
                    </a:lnTo>
                    <a:lnTo>
                      <a:pt x="457" y="181"/>
                    </a:lnTo>
                    <a:lnTo>
                      <a:pt x="438" y="190"/>
                    </a:lnTo>
                    <a:lnTo>
                      <a:pt x="438" y="200"/>
                    </a:lnTo>
                    <a:lnTo>
                      <a:pt x="429" y="200"/>
                    </a:lnTo>
                    <a:lnTo>
                      <a:pt x="409" y="219"/>
                    </a:lnTo>
                    <a:lnTo>
                      <a:pt x="409" y="228"/>
                    </a:lnTo>
                    <a:lnTo>
                      <a:pt x="400" y="238"/>
                    </a:lnTo>
                    <a:lnTo>
                      <a:pt x="390" y="248"/>
                    </a:lnTo>
                    <a:lnTo>
                      <a:pt x="390" y="257"/>
                    </a:lnTo>
                    <a:lnTo>
                      <a:pt x="381" y="257"/>
                    </a:lnTo>
                    <a:lnTo>
                      <a:pt x="371" y="257"/>
                    </a:lnTo>
                    <a:lnTo>
                      <a:pt x="362" y="267"/>
                    </a:lnTo>
                    <a:lnTo>
                      <a:pt x="362" y="276"/>
                    </a:lnTo>
                    <a:lnTo>
                      <a:pt x="371" y="276"/>
                    </a:lnTo>
                    <a:lnTo>
                      <a:pt x="371" y="286"/>
                    </a:lnTo>
                    <a:lnTo>
                      <a:pt x="362" y="286"/>
                    </a:lnTo>
                    <a:lnTo>
                      <a:pt x="362" y="295"/>
                    </a:lnTo>
                    <a:lnTo>
                      <a:pt x="371" y="295"/>
                    </a:lnTo>
                    <a:lnTo>
                      <a:pt x="371" y="305"/>
                    </a:lnTo>
                    <a:lnTo>
                      <a:pt x="371" y="314"/>
                    </a:lnTo>
                    <a:lnTo>
                      <a:pt x="371" y="324"/>
                    </a:lnTo>
                    <a:lnTo>
                      <a:pt x="362" y="333"/>
                    </a:lnTo>
                    <a:lnTo>
                      <a:pt x="362" y="343"/>
                    </a:lnTo>
                    <a:lnTo>
                      <a:pt x="362" y="353"/>
                    </a:lnTo>
                    <a:lnTo>
                      <a:pt x="362" y="362"/>
                    </a:lnTo>
                    <a:lnTo>
                      <a:pt x="352" y="362"/>
                    </a:lnTo>
                    <a:lnTo>
                      <a:pt x="343" y="362"/>
                    </a:lnTo>
                    <a:lnTo>
                      <a:pt x="343" y="371"/>
                    </a:lnTo>
                    <a:lnTo>
                      <a:pt x="352" y="371"/>
                    </a:lnTo>
                    <a:lnTo>
                      <a:pt x="352" y="381"/>
                    </a:lnTo>
                    <a:lnTo>
                      <a:pt x="371" y="381"/>
                    </a:lnTo>
                    <a:lnTo>
                      <a:pt x="371" y="391"/>
                    </a:lnTo>
                    <a:lnTo>
                      <a:pt x="371" y="400"/>
                    </a:lnTo>
                    <a:lnTo>
                      <a:pt x="362" y="400"/>
                    </a:lnTo>
                    <a:lnTo>
                      <a:pt x="362" y="409"/>
                    </a:lnTo>
                    <a:lnTo>
                      <a:pt x="352" y="409"/>
                    </a:lnTo>
                    <a:lnTo>
                      <a:pt x="352" y="419"/>
                    </a:lnTo>
                    <a:lnTo>
                      <a:pt x="362" y="419"/>
                    </a:lnTo>
                    <a:lnTo>
                      <a:pt x="362" y="429"/>
                    </a:lnTo>
                    <a:lnTo>
                      <a:pt x="362" y="438"/>
                    </a:lnTo>
                    <a:lnTo>
                      <a:pt x="352" y="438"/>
                    </a:lnTo>
                    <a:lnTo>
                      <a:pt x="343" y="438"/>
                    </a:lnTo>
                    <a:lnTo>
                      <a:pt x="333" y="438"/>
                    </a:lnTo>
                    <a:lnTo>
                      <a:pt x="333" y="448"/>
                    </a:lnTo>
                    <a:lnTo>
                      <a:pt x="324" y="448"/>
                    </a:lnTo>
                    <a:lnTo>
                      <a:pt x="314" y="448"/>
                    </a:lnTo>
                    <a:lnTo>
                      <a:pt x="314" y="438"/>
                    </a:lnTo>
                    <a:lnTo>
                      <a:pt x="314" y="429"/>
                    </a:lnTo>
                    <a:lnTo>
                      <a:pt x="305" y="429"/>
                    </a:lnTo>
                    <a:lnTo>
                      <a:pt x="305" y="438"/>
                    </a:lnTo>
                    <a:lnTo>
                      <a:pt x="295" y="438"/>
                    </a:lnTo>
                    <a:lnTo>
                      <a:pt x="286" y="429"/>
                    </a:lnTo>
                    <a:lnTo>
                      <a:pt x="286" y="419"/>
                    </a:lnTo>
                    <a:lnTo>
                      <a:pt x="276" y="419"/>
                    </a:lnTo>
                    <a:lnTo>
                      <a:pt x="267" y="429"/>
                    </a:lnTo>
                    <a:lnTo>
                      <a:pt x="257" y="429"/>
                    </a:lnTo>
                    <a:lnTo>
                      <a:pt x="257" y="438"/>
                    </a:lnTo>
                    <a:lnTo>
                      <a:pt x="257" y="448"/>
                    </a:lnTo>
                    <a:lnTo>
                      <a:pt x="257" y="457"/>
                    </a:lnTo>
                    <a:lnTo>
                      <a:pt x="257" y="467"/>
                    </a:lnTo>
                    <a:lnTo>
                      <a:pt x="248" y="467"/>
                    </a:lnTo>
                    <a:lnTo>
                      <a:pt x="248" y="476"/>
                    </a:lnTo>
                    <a:lnTo>
                      <a:pt x="238" y="467"/>
                    </a:lnTo>
                    <a:lnTo>
                      <a:pt x="229" y="467"/>
                    </a:lnTo>
                    <a:lnTo>
                      <a:pt x="219" y="476"/>
                    </a:lnTo>
                    <a:lnTo>
                      <a:pt x="209" y="486"/>
                    </a:lnTo>
                    <a:lnTo>
                      <a:pt x="209" y="495"/>
                    </a:lnTo>
                    <a:lnTo>
                      <a:pt x="200" y="495"/>
                    </a:lnTo>
                    <a:lnTo>
                      <a:pt x="200" y="486"/>
                    </a:lnTo>
                    <a:lnTo>
                      <a:pt x="191" y="486"/>
                    </a:lnTo>
                    <a:lnTo>
                      <a:pt x="191" y="495"/>
                    </a:lnTo>
                    <a:lnTo>
                      <a:pt x="181" y="495"/>
                    </a:lnTo>
                    <a:lnTo>
                      <a:pt x="181" y="505"/>
                    </a:lnTo>
                    <a:lnTo>
                      <a:pt x="162" y="514"/>
                    </a:lnTo>
                    <a:lnTo>
                      <a:pt x="152" y="514"/>
                    </a:lnTo>
                    <a:lnTo>
                      <a:pt x="143" y="514"/>
                    </a:lnTo>
                    <a:lnTo>
                      <a:pt x="133" y="514"/>
                    </a:lnTo>
                    <a:lnTo>
                      <a:pt x="124" y="514"/>
                    </a:lnTo>
                    <a:lnTo>
                      <a:pt x="124" y="505"/>
                    </a:lnTo>
                    <a:lnTo>
                      <a:pt x="105" y="486"/>
                    </a:lnTo>
                    <a:lnTo>
                      <a:pt x="86" y="476"/>
                    </a:lnTo>
                    <a:lnTo>
                      <a:pt x="76" y="476"/>
                    </a:lnTo>
                    <a:lnTo>
                      <a:pt x="57" y="467"/>
                    </a:lnTo>
                    <a:lnTo>
                      <a:pt x="48" y="467"/>
                    </a:lnTo>
                    <a:lnTo>
                      <a:pt x="38" y="467"/>
                    </a:lnTo>
                    <a:lnTo>
                      <a:pt x="38" y="457"/>
                    </a:lnTo>
                    <a:lnTo>
                      <a:pt x="38" y="448"/>
                    </a:lnTo>
                    <a:lnTo>
                      <a:pt x="38" y="438"/>
                    </a:lnTo>
                    <a:lnTo>
                      <a:pt x="19" y="409"/>
                    </a:lnTo>
                    <a:lnTo>
                      <a:pt x="19" y="400"/>
                    </a:lnTo>
                    <a:lnTo>
                      <a:pt x="9" y="391"/>
                    </a:lnTo>
                    <a:lnTo>
                      <a:pt x="0" y="391"/>
                    </a:lnTo>
                    <a:lnTo>
                      <a:pt x="0" y="381"/>
                    </a:lnTo>
                    <a:lnTo>
                      <a:pt x="28" y="371"/>
                    </a:lnTo>
                    <a:lnTo>
                      <a:pt x="38" y="362"/>
                    </a:lnTo>
                    <a:lnTo>
                      <a:pt x="28" y="353"/>
                    </a:lnTo>
                    <a:lnTo>
                      <a:pt x="38" y="343"/>
                    </a:lnTo>
                    <a:lnTo>
                      <a:pt x="48" y="324"/>
                    </a:lnTo>
                    <a:lnTo>
                      <a:pt x="48" y="314"/>
                    </a:lnTo>
                    <a:lnTo>
                      <a:pt x="48" y="305"/>
                    </a:lnTo>
                    <a:lnTo>
                      <a:pt x="48" y="295"/>
                    </a:lnTo>
                    <a:lnTo>
                      <a:pt x="48" y="286"/>
                    </a:lnTo>
                    <a:lnTo>
                      <a:pt x="57" y="286"/>
                    </a:lnTo>
                    <a:lnTo>
                      <a:pt x="57" y="276"/>
                    </a:lnTo>
                    <a:lnTo>
                      <a:pt x="66" y="276"/>
                    </a:lnTo>
                    <a:lnTo>
                      <a:pt x="66" y="267"/>
                    </a:lnTo>
                    <a:lnTo>
                      <a:pt x="66" y="257"/>
                    </a:lnTo>
                    <a:lnTo>
                      <a:pt x="66" y="248"/>
                    </a:lnTo>
                    <a:lnTo>
                      <a:pt x="66" y="238"/>
                    </a:lnTo>
                    <a:lnTo>
                      <a:pt x="66" y="228"/>
                    </a:lnTo>
                    <a:lnTo>
                      <a:pt x="76" y="200"/>
                    </a:lnTo>
                    <a:lnTo>
                      <a:pt x="76" y="190"/>
                    </a:lnTo>
                    <a:lnTo>
                      <a:pt x="76" y="181"/>
                    </a:lnTo>
                    <a:lnTo>
                      <a:pt x="76" y="162"/>
                    </a:lnTo>
                    <a:lnTo>
                      <a:pt x="86" y="152"/>
                    </a:lnTo>
                    <a:lnTo>
                      <a:pt x="76" y="143"/>
                    </a:lnTo>
                    <a:lnTo>
                      <a:pt x="66" y="114"/>
                    </a:lnTo>
                    <a:lnTo>
                      <a:pt x="57" y="114"/>
                    </a:lnTo>
                    <a:lnTo>
                      <a:pt x="48" y="105"/>
                    </a:lnTo>
                    <a:lnTo>
                      <a:pt x="48" y="95"/>
                    </a:lnTo>
                    <a:lnTo>
                      <a:pt x="48" y="76"/>
                    </a:lnTo>
                    <a:lnTo>
                      <a:pt x="66" y="76"/>
                    </a:lnTo>
                    <a:lnTo>
                      <a:pt x="76" y="76"/>
                    </a:lnTo>
                    <a:lnTo>
                      <a:pt x="86" y="76"/>
                    </a:lnTo>
                    <a:lnTo>
                      <a:pt x="95" y="76"/>
                    </a:lnTo>
                    <a:lnTo>
                      <a:pt x="95" y="67"/>
                    </a:lnTo>
                    <a:lnTo>
                      <a:pt x="105" y="57"/>
                    </a:lnTo>
                    <a:lnTo>
                      <a:pt x="114" y="57"/>
                    </a:lnTo>
                    <a:lnTo>
                      <a:pt x="124" y="57"/>
                    </a:lnTo>
                    <a:lnTo>
                      <a:pt x="133" y="29"/>
                    </a:lnTo>
                    <a:lnTo>
                      <a:pt x="133" y="19"/>
                    </a:lnTo>
                    <a:lnTo>
                      <a:pt x="124" y="19"/>
                    </a:lnTo>
                    <a:lnTo>
                      <a:pt x="133" y="10"/>
                    </a:lnTo>
                    <a:lnTo>
                      <a:pt x="133" y="0"/>
                    </a:lnTo>
                    <a:lnTo>
                      <a:pt x="143" y="0"/>
                    </a:lnTo>
                    <a:lnTo>
                      <a:pt x="162" y="10"/>
                    </a:lnTo>
                    <a:lnTo>
                      <a:pt x="171" y="10"/>
                    </a:lnTo>
                    <a:lnTo>
                      <a:pt x="171" y="19"/>
                    </a:lnTo>
                    <a:lnTo>
                      <a:pt x="162" y="19"/>
                    </a:lnTo>
                    <a:lnTo>
                      <a:pt x="162" y="29"/>
                    </a:lnTo>
                    <a:lnTo>
                      <a:pt x="162" y="38"/>
                    </a:lnTo>
                    <a:lnTo>
                      <a:pt x="171" y="38"/>
                    </a:lnTo>
                    <a:lnTo>
                      <a:pt x="209" y="57"/>
                    </a:lnTo>
                    <a:lnTo>
                      <a:pt x="219" y="57"/>
                    </a:lnTo>
                    <a:lnTo>
                      <a:pt x="219" y="48"/>
                    </a:lnTo>
                    <a:lnTo>
                      <a:pt x="229" y="29"/>
                    </a:lnTo>
                    <a:lnTo>
                      <a:pt x="229" y="19"/>
                    </a:lnTo>
                    <a:lnTo>
                      <a:pt x="248" y="19"/>
                    </a:lnTo>
                    <a:lnTo>
                      <a:pt x="248" y="29"/>
                    </a:lnTo>
                    <a:lnTo>
                      <a:pt x="257" y="29"/>
                    </a:lnTo>
                    <a:lnTo>
                      <a:pt x="276" y="38"/>
                    </a:lnTo>
                    <a:lnTo>
                      <a:pt x="276" y="48"/>
                    </a:lnTo>
                    <a:lnTo>
                      <a:pt x="286" y="48"/>
                    </a:lnTo>
                    <a:lnTo>
                      <a:pt x="286" y="5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18" name="Freeform 61">
                <a:extLst>
                  <a:ext uri="{FF2B5EF4-FFF2-40B4-BE49-F238E27FC236}">
                    <a16:creationId xmlns:a16="http://schemas.microsoft.com/office/drawing/2014/main" id="{85887A46-740B-D744-AA71-C251B46B5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175" y="4594225"/>
                <a:ext cx="1296988" cy="1687513"/>
              </a:xfrm>
              <a:custGeom>
                <a:avLst/>
                <a:gdLst>
                  <a:gd name="T0" fmla="*/ 717107 w 3601"/>
                  <a:gd name="T1" fmla="*/ 58327 h 4687"/>
                  <a:gd name="T2" fmla="*/ 895394 w 3601"/>
                  <a:gd name="T3" fmla="*/ 75609 h 4687"/>
                  <a:gd name="T4" fmla="*/ 998043 w 3601"/>
                  <a:gd name="T5" fmla="*/ 68768 h 4687"/>
                  <a:gd name="T6" fmla="*/ 1121583 w 3601"/>
                  <a:gd name="T7" fmla="*/ 253829 h 4687"/>
                  <a:gd name="T8" fmla="*/ 1107896 w 3601"/>
                  <a:gd name="T9" fmla="*/ 397846 h 4687"/>
                  <a:gd name="T10" fmla="*/ 1101053 w 3601"/>
                  <a:gd name="T11" fmla="*/ 480295 h 4687"/>
                  <a:gd name="T12" fmla="*/ 1111498 w 3601"/>
                  <a:gd name="T13" fmla="*/ 555544 h 4687"/>
                  <a:gd name="T14" fmla="*/ 1142473 w 3601"/>
                  <a:gd name="T15" fmla="*/ 627552 h 4687"/>
                  <a:gd name="T16" fmla="*/ 1173088 w 3601"/>
                  <a:gd name="T17" fmla="*/ 689479 h 4687"/>
                  <a:gd name="T18" fmla="*/ 1135270 w 3601"/>
                  <a:gd name="T19" fmla="*/ 737364 h 4687"/>
                  <a:gd name="T20" fmla="*/ 1121583 w 3601"/>
                  <a:gd name="T21" fmla="*/ 785250 h 4687"/>
                  <a:gd name="T22" fmla="*/ 1128426 w 3601"/>
                  <a:gd name="T23" fmla="*/ 833495 h 4687"/>
                  <a:gd name="T24" fmla="*/ 1176690 w 3601"/>
                  <a:gd name="T25" fmla="*/ 823054 h 4687"/>
                  <a:gd name="T26" fmla="*/ 1251966 w 3601"/>
                  <a:gd name="T27" fmla="*/ 854018 h 4687"/>
                  <a:gd name="T28" fmla="*/ 1269255 w 3601"/>
                  <a:gd name="T29" fmla="*/ 888222 h 4687"/>
                  <a:gd name="T30" fmla="*/ 1224593 w 3601"/>
                  <a:gd name="T31" fmla="*/ 901903 h 4687"/>
                  <a:gd name="T32" fmla="*/ 1193618 w 3601"/>
                  <a:gd name="T33" fmla="*/ 946548 h 4687"/>
                  <a:gd name="T34" fmla="*/ 1183533 w 3601"/>
                  <a:gd name="T35" fmla="*/ 1018556 h 4687"/>
                  <a:gd name="T36" fmla="*/ 1200461 w 3601"/>
                  <a:gd name="T37" fmla="*/ 1083724 h 4687"/>
                  <a:gd name="T38" fmla="*/ 1204063 w 3601"/>
                  <a:gd name="T39" fmla="*/ 1148891 h 4687"/>
                  <a:gd name="T40" fmla="*/ 1176690 w 3601"/>
                  <a:gd name="T41" fmla="*/ 1224500 h 4687"/>
                  <a:gd name="T42" fmla="*/ 1142473 w 3601"/>
                  <a:gd name="T43" fmla="*/ 1282467 h 4687"/>
                  <a:gd name="T44" fmla="*/ 1107896 w 3601"/>
                  <a:gd name="T45" fmla="*/ 1340793 h 4687"/>
                  <a:gd name="T46" fmla="*/ 1107896 w 3601"/>
                  <a:gd name="T47" fmla="*/ 1389039 h 4687"/>
                  <a:gd name="T48" fmla="*/ 1156160 w 3601"/>
                  <a:gd name="T49" fmla="*/ 1450606 h 4687"/>
                  <a:gd name="T50" fmla="*/ 1179931 w 3601"/>
                  <a:gd name="T51" fmla="*/ 1498491 h 4687"/>
                  <a:gd name="T52" fmla="*/ 1138871 w 3601"/>
                  <a:gd name="T53" fmla="*/ 1533055 h 4687"/>
                  <a:gd name="T54" fmla="*/ 1173088 w 3601"/>
                  <a:gd name="T55" fmla="*/ 1580941 h 4687"/>
                  <a:gd name="T56" fmla="*/ 1148956 w 3601"/>
                  <a:gd name="T57" fmla="*/ 1652949 h 4687"/>
                  <a:gd name="T58" fmla="*/ 1097812 w 3601"/>
                  <a:gd name="T59" fmla="*/ 1669871 h 4687"/>
                  <a:gd name="T60" fmla="*/ 1056392 w 3601"/>
                  <a:gd name="T61" fmla="*/ 1642508 h 4687"/>
                  <a:gd name="T62" fmla="*/ 1005247 w 3601"/>
                  <a:gd name="T63" fmla="*/ 1615145 h 4687"/>
                  <a:gd name="T64" fmla="*/ 974272 w 3601"/>
                  <a:gd name="T65" fmla="*/ 1563659 h 4687"/>
                  <a:gd name="T66" fmla="*/ 891792 w 3601"/>
                  <a:gd name="T67" fmla="*/ 1560418 h 4687"/>
                  <a:gd name="T68" fmla="*/ 792384 w 3601"/>
                  <a:gd name="T69" fmla="*/ 1519014 h 4687"/>
                  <a:gd name="T70" fmla="*/ 720349 w 3601"/>
                  <a:gd name="T71" fmla="*/ 1556818 h 4687"/>
                  <a:gd name="T72" fmla="*/ 600411 w 3601"/>
                  <a:gd name="T73" fmla="*/ 1591022 h 4687"/>
                  <a:gd name="T74" fmla="*/ 542062 w 3601"/>
                  <a:gd name="T75" fmla="*/ 1601463 h 4687"/>
                  <a:gd name="T76" fmla="*/ 459583 w 3601"/>
                  <a:gd name="T77" fmla="*/ 1587782 h 4687"/>
                  <a:gd name="T78" fmla="*/ 445896 w 3601"/>
                  <a:gd name="T79" fmla="*/ 1515773 h 4687"/>
                  <a:gd name="T80" fmla="*/ 473269 w 3601"/>
                  <a:gd name="T81" fmla="*/ 1440165 h 4687"/>
                  <a:gd name="T82" fmla="*/ 394391 w 3601"/>
                  <a:gd name="T83" fmla="*/ 1389039 h 4687"/>
                  <a:gd name="T84" fmla="*/ 329199 w 3601"/>
                  <a:gd name="T85" fmla="*/ 1392279 h 4687"/>
                  <a:gd name="T86" fmla="*/ 288140 w 3601"/>
                  <a:gd name="T87" fmla="*/ 1371757 h 4687"/>
                  <a:gd name="T88" fmla="*/ 264008 w 3601"/>
                  <a:gd name="T89" fmla="*/ 1409561 h 4687"/>
                  <a:gd name="T90" fmla="*/ 181888 w 3601"/>
                  <a:gd name="T91" fmla="*/ 1419642 h 4687"/>
                  <a:gd name="T92" fmla="*/ 140828 w 3601"/>
                  <a:gd name="T93" fmla="*/ 1344394 h 4687"/>
                  <a:gd name="T94" fmla="*/ 103010 w 3601"/>
                  <a:gd name="T95" fmla="*/ 1245022 h 4687"/>
                  <a:gd name="T96" fmla="*/ 212503 w 3601"/>
                  <a:gd name="T97" fmla="*/ 1114687 h 4687"/>
                  <a:gd name="T98" fmla="*/ 209261 w 3601"/>
                  <a:gd name="T99" fmla="*/ 1045920 h 4687"/>
                  <a:gd name="T100" fmla="*/ 229791 w 3601"/>
                  <a:gd name="T101" fmla="*/ 946548 h 4687"/>
                  <a:gd name="T102" fmla="*/ 175045 w 3601"/>
                  <a:gd name="T103" fmla="*/ 915585 h 4687"/>
                  <a:gd name="T104" fmla="*/ 137226 w 3601"/>
                  <a:gd name="T105" fmla="*/ 888222 h 4687"/>
                  <a:gd name="T106" fmla="*/ 99408 w 3601"/>
                  <a:gd name="T107" fmla="*/ 860858 h 4687"/>
                  <a:gd name="T108" fmla="*/ 34217 w 3601"/>
                  <a:gd name="T109" fmla="*/ 847177 h 4687"/>
                  <a:gd name="T110" fmla="*/ 51505 w 3601"/>
                  <a:gd name="T111" fmla="*/ 782009 h 4687"/>
                  <a:gd name="T112" fmla="*/ 13687 w 3601"/>
                  <a:gd name="T113" fmla="*/ 710001 h 4687"/>
                  <a:gd name="T114" fmla="*/ 27373 w 3601"/>
                  <a:gd name="T115" fmla="*/ 637993 h 4687"/>
                  <a:gd name="T116" fmla="*/ 99408 w 3601"/>
                  <a:gd name="T117" fmla="*/ 559144 h 4687"/>
                  <a:gd name="T118" fmla="*/ 260766 w 3601"/>
                  <a:gd name="T119" fmla="*/ 294874 h 4687"/>
                  <a:gd name="T120" fmla="*/ 360174 w 3601"/>
                  <a:gd name="T121" fmla="*/ 205944 h 4687"/>
                  <a:gd name="T122" fmla="*/ 394391 w 3601"/>
                  <a:gd name="T123" fmla="*/ 137176 h 4687"/>
                  <a:gd name="T124" fmla="*/ 634627 w 3601"/>
                  <a:gd name="T125" fmla="*/ 34564 h 468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601" h="4687">
                    <a:moveTo>
                      <a:pt x="1848" y="19"/>
                    </a:moveTo>
                    <a:lnTo>
                      <a:pt x="1876" y="10"/>
                    </a:lnTo>
                    <a:lnTo>
                      <a:pt x="1886" y="19"/>
                    </a:lnTo>
                    <a:lnTo>
                      <a:pt x="1895" y="19"/>
                    </a:lnTo>
                    <a:lnTo>
                      <a:pt x="1924" y="29"/>
                    </a:lnTo>
                    <a:lnTo>
                      <a:pt x="1933" y="38"/>
                    </a:lnTo>
                    <a:lnTo>
                      <a:pt x="1943" y="38"/>
                    </a:lnTo>
                    <a:lnTo>
                      <a:pt x="1943" y="48"/>
                    </a:lnTo>
                    <a:lnTo>
                      <a:pt x="1943" y="58"/>
                    </a:lnTo>
                    <a:lnTo>
                      <a:pt x="1933" y="58"/>
                    </a:lnTo>
                    <a:lnTo>
                      <a:pt x="1933" y="67"/>
                    </a:lnTo>
                    <a:lnTo>
                      <a:pt x="1943" y="67"/>
                    </a:lnTo>
                    <a:lnTo>
                      <a:pt x="1943" y="76"/>
                    </a:lnTo>
                    <a:lnTo>
                      <a:pt x="1952" y="76"/>
                    </a:lnTo>
                    <a:lnTo>
                      <a:pt x="1962" y="76"/>
                    </a:lnTo>
                    <a:lnTo>
                      <a:pt x="1962" y="86"/>
                    </a:lnTo>
                    <a:lnTo>
                      <a:pt x="1962" y="96"/>
                    </a:lnTo>
                    <a:lnTo>
                      <a:pt x="1962" y="105"/>
                    </a:lnTo>
                    <a:lnTo>
                      <a:pt x="1952" y="115"/>
                    </a:lnTo>
                    <a:lnTo>
                      <a:pt x="1952" y="124"/>
                    </a:lnTo>
                    <a:lnTo>
                      <a:pt x="1952" y="134"/>
                    </a:lnTo>
                    <a:lnTo>
                      <a:pt x="1962" y="134"/>
                    </a:lnTo>
                    <a:lnTo>
                      <a:pt x="1962" y="143"/>
                    </a:lnTo>
                    <a:lnTo>
                      <a:pt x="1981" y="162"/>
                    </a:lnTo>
                    <a:lnTo>
                      <a:pt x="1981" y="172"/>
                    </a:lnTo>
                    <a:lnTo>
                      <a:pt x="1991" y="162"/>
                    </a:lnTo>
                    <a:lnTo>
                      <a:pt x="1991" y="153"/>
                    </a:lnTo>
                    <a:lnTo>
                      <a:pt x="2009" y="143"/>
                    </a:lnTo>
                    <a:lnTo>
                      <a:pt x="2009" y="134"/>
                    </a:lnTo>
                    <a:lnTo>
                      <a:pt x="2009" y="124"/>
                    </a:lnTo>
                    <a:lnTo>
                      <a:pt x="2019" y="115"/>
                    </a:lnTo>
                    <a:lnTo>
                      <a:pt x="2029" y="115"/>
                    </a:lnTo>
                    <a:lnTo>
                      <a:pt x="2038" y="124"/>
                    </a:lnTo>
                    <a:lnTo>
                      <a:pt x="2048" y="134"/>
                    </a:lnTo>
                    <a:lnTo>
                      <a:pt x="2095" y="134"/>
                    </a:lnTo>
                    <a:lnTo>
                      <a:pt x="2114" y="143"/>
                    </a:lnTo>
                    <a:lnTo>
                      <a:pt x="2124" y="143"/>
                    </a:lnTo>
                    <a:lnTo>
                      <a:pt x="2162" y="134"/>
                    </a:lnTo>
                    <a:lnTo>
                      <a:pt x="2181" y="124"/>
                    </a:lnTo>
                    <a:lnTo>
                      <a:pt x="2190" y="124"/>
                    </a:lnTo>
                    <a:lnTo>
                      <a:pt x="2229" y="134"/>
                    </a:lnTo>
                    <a:lnTo>
                      <a:pt x="2238" y="143"/>
                    </a:lnTo>
                    <a:lnTo>
                      <a:pt x="2247" y="153"/>
                    </a:lnTo>
                    <a:lnTo>
                      <a:pt x="2257" y="153"/>
                    </a:lnTo>
                    <a:lnTo>
                      <a:pt x="2267" y="162"/>
                    </a:lnTo>
                    <a:lnTo>
                      <a:pt x="2267" y="172"/>
                    </a:lnTo>
                    <a:lnTo>
                      <a:pt x="2257" y="172"/>
                    </a:lnTo>
                    <a:lnTo>
                      <a:pt x="2257" y="181"/>
                    </a:lnTo>
                    <a:lnTo>
                      <a:pt x="2343" y="219"/>
                    </a:lnTo>
                    <a:lnTo>
                      <a:pt x="2352" y="219"/>
                    </a:lnTo>
                    <a:lnTo>
                      <a:pt x="2381" y="229"/>
                    </a:lnTo>
                    <a:lnTo>
                      <a:pt x="2390" y="229"/>
                    </a:lnTo>
                    <a:lnTo>
                      <a:pt x="2390" y="219"/>
                    </a:lnTo>
                    <a:lnTo>
                      <a:pt x="2400" y="210"/>
                    </a:lnTo>
                    <a:lnTo>
                      <a:pt x="2419" y="200"/>
                    </a:lnTo>
                    <a:lnTo>
                      <a:pt x="2419" y="191"/>
                    </a:lnTo>
                    <a:lnTo>
                      <a:pt x="2429" y="200"/>
                    </a:lnTo>
                    <a:lnTo>
                      <a:pt x="2486" y="191"/>
                    </a:lnTo>
                    <a:lnTo>
                      <a:pt x="2486" y="200"/>
                    </a:lnTo>
                    <a:lnTo>
                      <a:pt x="2486" y="210"/>
                    </a:lnTo>
                    <a:lnTo>
                      <a:pt x="2495" y="210"/>
                    </a:lnTo>
                    <a:lnTo>
                      <a:pt x="2505" y="219"/>
                    </a:lnTo>
                    <a:lnTo>
                      <a:pt x="2514" y="229"/>
                    </a:lnTo>
                    <a:lnTo>
                      <a:pt x="2514" y="239"/>
                    </a:lnTo>
                    <a:lnTo>
                      <a:pt x="2524" y="239"/>
                    </a:lnTo>
                    <a:lnTo>
                      <a:pt x="2543" y="248"/>
                    </a:lnTo>
                    <a:lnTo>
                      <a:pt x="2543" y="239"/>
                    </a:lnTo>
                    <a:lnTo>
                      <a:pt x="2552" y="239"/>
                    </a:lnTo>
                    <a:lnTo>
                      <a:pt x="2562" y="219"/>
                    </a:lnTo>
                    <a:lnTo>
                      <a:pt x="2571" y="200"/>
                    </a:lnTo>
                    <a:lnTo>
                      <a:pt x="2581" y="200"/>
                    </a:lnTo>
                    <a:lnTo>
                      <a:pt x="2590" y="200"/>
                    </a:lnTo>
                    <a:lnTo>
                      <a:pt x="2600" y="210"/>
                    </a:lnTo>
                    <a:lnTo>
                      <a:pt x="2619" y="191"/>
                    </a:lnTo>
                    <a:lnTo>
                      <a:pt x="2619" y="181"/>
                    </a:lnTo>
                    <a:lnTo>
                      <a:pt x="2619" y="172"/>
                    </a:lnTo>
                    <a:lnTo>
                      <a:pt x="2619" y="162"/>
                    </a:lnTo>
                    <a:lnTo>
                      <a:pt x="2619" y="153"/>
                    </a:lnTo>
                    <a:lnTo>
                      <a:pt x="2628" y="153"/>
                    </a:lnTo>
                    <a:lnTo>
                      <a:pt x="2638" y="153"/>
                    </a:lnTo>
                    <a:lnTo>
                      <a:pt x="2705" y="143"/>
                    </a:lnTo>
                    <a:lnTo>
                      <a:pt x="2714" y="153"/>
                    </a:lnTo>
                    <a:lnTo>
                      <a:pt x="2724" y="153"/>
                    </a:lnTo>
                    <a:lnTo>
                      <a:pt x="2752" y="153"/>
                    </a:lnTo>
                    <a:lnTo>
                      <a:pt x="2752" y="162"/>
                    </a:lnTo>
                    <a:lnTo>
                      <a:pt x="2762" y="172"/>
                    </a:lnTo>
                    <a:lnTo>
                      <a:pt x="2762" y="181"/>
                    </a:lnTo>
                    <a:lnTo>
                      <a:pt x="2762" y="191"/>
                    </a:lnTo>
                    <a:lnTo>
                      <a:pt x="2771" y="191"/>
                    </a:lnTo>
                    <a:lnTo>
                      <a:pt x="2781" y="191"/>
                    </a:lnTo>
                    <a:lnTo>
                      <a:pt x="2791" y="181"/>
                    </a:lnTo>
                    <a:lnTo>
                      <a:pt x="2809" y="181"/>
                    </a:lnTo>
                    <a:lnTo>
                      <a:pt x="2829" y="172"/>
                    </a:lnTo>
                    <a:lnTo>
                      <a:pt x="2829" y="162"/>
                    </a:lnTo>
                    <a:lnTo>
                      <a:pt x="2848" y="153"/>
                    </a:lnTo>
                    <a:lnTo>
                      <a:pt x="2848" y="143"/>
                    </a:lnTo>
                    <a:lnTo>
                      <a:pt x="2848" y="134"/>
                    </a:lnTo>
                    <a:lnTo>
                      <a:pt x="2848" y="124"/>
                    </a:lnTo>
                    <a:lnTo>
                      <a:pt x="2838" y="115"/>
                    </a:lnTo>
                    <a:lnTo>
                      <a:pt x="2838" y="105"/>
                    </a:lnTo>
                    <a:lnTo>
                      <a:pt x="2876" y="96"/>
                    </a:lnTo>
                    <a:lnTo>
                      <a:pt x="2886" y="96"/>
                    </a:lnTo>
                    <a:lnTo>
                      <a:pt x="2886" y="86"/>
                    </a:lnTo>
                    <a:lnTo>
                      <a:pt x="2886" y="76"/>
                    </a:lnTo>
                    <a:lnTo>
                      <a:pt x="2895" y="76"/>
                    </a:lnTo>
                    <a:lnTo>
                      <a:pt x="2905" y="76"/>
                    </a:lnTo>
                    <a:lnTo>
                      <a:pt x="2914" y="86"/>
                    </a:lnTo>
                    <a:lnTo>
                      <a:pt x="2943" y="76"/>
                    </a:lnTo>
                    <a:lnTo>
                      <a:pt x="2933" y="96"/>
                    </a:lnTo>
                    <a:lnTo>
                      <a:pt x="2933" y="105"/>
                    </a:lnTo>
                    <a:lnTo>
                      <a:pt x="2933" y="115"/>
                    </a:lnTo>
                    <a:lnTo>
                      <a:pt x="2914" y="134"/>
                    </a:lnTo>
                    <a:lnTo>
                      <a:pt x="2914" y="143"/>
                    </a:lnTo>
                    <a:lnTo>
                      <a:pt x="2914" y="153"/>
                    </a:lnTo>
                    <a:lnTo>
                      <a:pt x="3067" y="372"/>
                    </a:lnTo>
                    <a:lnTo>
                      <a:pt x="3067" y="381"/>
                    </a:lnTo>
                    <a:lnTo>
                      <a:pt x="3095" y="572"/>
                    </a:lnTo>
                    <a:lnTo>
                      <a:pt x="3095" y="600"/>
                    </a:lnTo>
                    <a:lnTo>
                      <a:pt x="3095" y="610"/>
                    </a:lnTo>
                    <a:lnTo>
                      <a:pt x="3095" y="620"/>
                    </a:lnTo>
                    <a:lnTo>
                      <a:pt x="3095" y="629"/>
                    </a:lnTo>
                    <a:lnTo>
                      <a:pt x="3114" y="705"/>
                    </a:lnTo>
                    <a:lnTo>
                      <a:pt x="3114" y="724"/>
                    </a:lnTo>
                    <a:lnTo>
                      <a:pt x="3114" y="743"/>
                    </a:lnTo>
                    <a:lnTo>
                      <a:pt x="3114" y="753"/>
                    </a:lnTo>
                    <a:lnTo>
                      <a:pt x="3114" y="762"/>
                    </a:lnTo>
                    <a:lnTo>
                      <a:pt x="3124" y="800"/>
                    </a:lnTo>
                    <a:lnTo>
                      <a:pt x="3124" y="810"/>
                    </a:lnTo>
                    <a:lnTo>
                      <a:pt x="3124" y="819"/>
                    </a:lnTo>
                    <a:lnTo>
                      <a:pt x="3124" y="829"/>
                    </a:lnTo>
                    <a:lnTo>
                      <a:pt x="3124" y="838"/>
                    </a:lnTo>
                    <a:lnTo>
                      <a:pt x="3124" y="915"/>
                    </a:lnTo>
                    <a:lnTo>
                      <a:pt x="3124" y="924"/>
                    </a:lnTo>
                    <a:lnTo>
                      <a:pt x="3133" y="934"/>
                    </a:lnTo>
                    <a:lnTo>
                      <a:pt x="3133" y="943"/>
                    </a:lnTo>
                    <a:lnTo>
                      <a:pt x="3133" y="981"/>
                    </a:lnTo>
                    <a:lnTo>
                      <a:pt x="3133" y="991"/>
                    </a:lnTo>
                    <a:lnTo>
                      <a:pt x="3133" y="1000"/>
                    </a:lnTo>
                    <a:lnTo>
                      <a:pt x="3133" y="1019"/>
                    </a:lnTo>
                    <a:lnTo>
                      <a:pt x="3143" y="1039"/>
                    </a:lnTo>
                    <a:lnTo>
                      <a:pt x="3143" y="1048"/>
                    </a:lnTo>
                    <a:lnTo>
                      <a:pt x="3143" y="1057"/>
                    </a:lnTo>
                    <a:lnTo>
                      <a:pt x="3143" y="1067"/>
                    </a:lnTo>
                    <a:lnTo>
                      <a:pt x="3133" y="1086"/>
                    </a:lnTo>
                    <a:lnTo>
                      <a:pt x="3124" y="1105"/>
                    </a:lnTo>
                    <a:lnTo>
                      <a:pt x="3124" y="1115"/>
                    </a:lnTo>
                    <a:lnTo>
                      <a:pt x="3114" y="1105"/>
                    </a:lnTo>
                    <a:lnTo>
                      <a:pt x="3105" y="1096"/>
                    </a:lnTo>
                    <a:lnTo>
                      <a:pt x="3095" y="1096"/>
                    </a:lnTo>
                    <a:lnTo>
                      <a:pt x="3076" y="1105"/>
                    </a:lnTo>
                    <a:lnTo>
                      <a:pt x="3076" y="1115"/>
                    </a:lnTo>
                    <a:lnTo>
                      <a:pt x="3067" y="1134"/>
                    </a:lnTo>
                    <a:lnTo>
                      <a:pt x="3057" y="1143"/>
                    </a:lnTo>
                    <a:lnTo>
                      <a:pt x="3048" y="1143"/>
                    </a:lnTo>
                    <a:lnTo>
                      <a:pt x="3038" y="1153"/>
                    </a:lnTo>
                    <a:lnTo>
                      <a:pt x="3019" y="1162"/>
                    </a:lnTo>
                    <a:lnTo>
                      <a:pt x="3019" y="1172"/>
                    </a:lnTo>
                    <a:lnTo>
                      <a:pt x="3019" y="1181"/>
                    </a:lnTo>
                    <a:lnTo>
                      <a:pt x="3019" y="1191"/>
                    </a:lnTo>
                    <a:lnTo>
                      <a:pt x="3019" y="1200"/>
                    </a:lnTo>
                    <a:lnTo>
                      <a:pt x="3009" y="1210"/>
                    </a:lnTo>
                    <a:lnTo>
                      <a:pt x="3000" y="1219"/>
                    </a:lnTo>
                    <a:lnTo>
                      <a:pt x="2943" y="1229"/>
                    </a:lnTo>
                    <a:lnTo>
                      <a:pt x="2943" y="1238"/>
                    </a:lnTo>
                    <a:lnTo>
                      <a:pt x="2962" y="1257"/>
                    </a:lnTo>
                    <a:lnTo>
                      <a:pt x="2971" y="1267"/>
                    </a:lnTo>
                    <a:lnTo>
                      <a:pt x="2981" y="1267"/>
                    </a:lnTo>
                    <a:lnTo>
                      <a:pt x="2991" y="1257"/>
                    </a:lnTo>
                    <a:lnTo>
                      <a:pt x="3000" y="1267"/>
                    </a:lnTo>
                    <a:lnTo>
                      <a:pt x="3009" y="1267"/>
                    </a:lnTo>
                    <a:lnTo>
                      <a:pt x="3009" y="1277"/>
                    </a:lnTo>
                    <a:lnTo>
                      <a:pt x="3019" y="1277"/>
                    </a:lnTo>
                    <a:lnTo>
                      <a:pt x="3038" y="1277"/>
                    </a:lnTo>
                    <a:lnTo>
                      <a:pt x="3038" y="1286"/>
                    </a:lnTo>
                    <a:lnTo>
                      <a:pt x="3038" y="1295"/>
                    </a:lnTo>
                    <a:lnTo>
                      <a:pt x="3029" y="1315"/>
                    </a:lnTo>
                    <a:lnTo>
                      <a:pt x="3029" y="1324"/>
                    </a:lnTo>
                    <a:lnTo>
                      <a:pt x="3038" y="1324"/>
                    </a:lnTo>
                    <a:lnTo>
                      <a:pt x="3057" y="1315"/>
                    </a:lnTo>
                    <a:lnTo>
                      <a:pt x="3067" y="1315"/>
                    </a:lnTo>
                    <a:lnTo>
                      <a:pt x="3067" y="1324"/>
                    </a:lnTo>
                    <a:lnTo>
                      <a:pt x="3067" y="1334"/>
                    </a:lnTo>
                    <a:lnTo>
                      <a:pt x="3057" y="1334"/>
                    </a:lnTo>
                    <a:lnTo>
                      <a:pt x="3057" y="1343"/>
                    </a:lnTo>
                    <a:lnTo>
                      <a:pt x="3067" y="1343"/>
                    </a:lnTo>
                    <a:lnTo>
                      <a:pt x="3067" y="1353"/>
                    </a:lnTo>
                    <a:lnTo>
                      <a:pt x="3086" y="1362"/>
                    </a:lnTo>
                    <a:lnTo>
                      <a:pt x="3086" y="1372"/>
                    </a:lnTo>
                    <a:lnTo>
                      <a:pt x="3086" y="1381"/>
                    </a:lnTo>
                    <a:lnTo>
                      <a:pt x="3086" y="1400"/>
                    </a:lnTo>
                    <a:lnTo>
                      <a:pt x="3086" y="1410"/>
                    </a:lnTo>
                    <a:lnTo>
                      <a:pt x="3095" y="1420"/>
                    </a:lnTo>
                    <a:lnTo>
                      <a:pt x="3105" y="1429"/>
                    </a:lnTo>
                    <a:lnTo>
                      <a:pt x="3105" y="1438"/>
                    </a:lnTo>
                    <a:lnTo>
                      <a:pt x="3105" y="1448"/>
                    </a:lnTo>
                    <a:lnTo>
                      <a:pt x="3105" y="1458"/>
                    </a:lnTo>
                    <a:lnTo>
                      <a:pt x="3105" y="1467"/>
                    </a:lnTo>
                    <a:lnTo>
                      <a:pt x="3095" y="1477"/>
                    </a:lnTo>
                    <a:lnTo>
                      <a:pt x="3086" y="1477"/>
                    </a:lnTo>
                    <a:lnTo>
                      <a:pt x="3076" y="1486"/>
                    </a:lnTo>
                    <a:lnTo>
                      <a:pt x="3076" y="1496"/>
                    </a:lnTo>
                    <a:lnTo>
                      <a:pt x="3076" y="1505"/>
                    </a:lnTo>
                    <a:lnTo>
                      <a:pt x="3076" y="1515"/>
                    </a:lnTo>
                    <a:lnTo>
                      <a:pt x="3076" y="1524"/>
                    </a:lnTo>
                    <a:lnTo>
                      <a:pt x="3076" y="1534"/>
                    </a:lnTo>
                    <a:lnTo>
                      <a:pt x="3086" y="1534"/>
                    </a:lnTo>
                    <a:lnTo>
                      <a:pt x="3086" y="1543"/>
                    </a:lnTo>
                    <a:lnTo>
                      <a:pt x="3086" y="1553"/>
                    </a:lnTo>
                    <a:lnTo>
                      <a:pt x="3086" y="1562"/>
                    </a:lnTo>
                    <a:lnTo>
                      <a:pt x="3086" y="1572"/>
                    </a:lnTo>
                    <a:lnTo>
                      <a:pt x="3086" y="1581"/>
                    </a:lnTo>
                    <a:lnTo>
                      <a:pt x="3086" y="1591"/>
                    </a:lnTo>
                    <a:lnTo>
                      <a:pt x="3095" y="1591"/>
                    </a:lnTo>
                    <a:lnTo>
                      <a:pt x="3095" y="1600"/>
                    </a:lnTo>
                    <a:lnTo>
                      <a:pt x="3105" y="1600"/>
                    </a:lnTo>
                    <a:lnTo>
                      <a:pt x="3114" y="1600"/>
                    </a:lnTo>
                    <a:lnTo>
                      <a:pt x="3124" y="1591"/>
                    </a:lnTo>
                    <a:lnTo>
                      <a:pt x="3133" y="1600"/>
                    </a:lnTo>
                    <a:lnTo>
                      <a:pt x="3133" y="1610"/>
                    </a:lnTo>
                    <a:lnTo>
                      <a:pt x="3143" y="1619"/>
                    </a:lnTo>
                    <a:lnTo>
                      <a:pt x="3143" y="1629"/>
                    </a:lnTo>
                    <a:lnTo>
                      <a:pt x="3152" y="1629"/>
                    </a:lnTo>
                    <a:lnTo>
                      <a:pt x="3152" y="1638"/>
                    </a:lnTo>
                    <a:lnTo>
                      <a:pt x="3162" y="1658"/>
                    </a:lnTo>
                    <a:lnTo>
                      <a:pt x="3162" y="1667"/>
                    </a:lnTo>
                    <a:lnTo>
                      <a:pt x="3162" y="1676"/>
                    </a:lnTo>
                    <a:lnTo>
                      <a:pt x="3162" y="1686"/>
                    </a:lnTo>
                    <a:lnTo>
                      <a:pt x="3162" y="1696"/>
                    </a:lnTo>
                    <a:lnTo>
                      <a:pt x="3162" y="1705"/>
                    </a:lnTo>
                    <a:lnTo>
                      <a:pt x="3172" y="1715"/>
                    </a:lnTo>
                    <a:lnTo>
                      <a:pt x="3172" y="1724"/>
                    </a:lnTo>
                    <a:lnTo>
                      <a:pt x="3162" y="1734"/>
                    </a:lnTo>
                    <a:lnTo>
                      <a:pt x="3172" y="1743"/>
                    </a:lnTo>
                    <a:lnTo>
                      <a:pt x="3172" y="1753"/>
                    </a:lnTo>
                    <a:lnTo>
                      <a:pt x="3172" y="1762"/>
                    </a:lnTo>
                    <a:lnTo>
                      <a:pt x="3172" y="1772"/>
                    </a:lnTo>
                    <a:lnTo>
                      <a:pt x="3172" y="1781"/>
                    </a:lnTo>
                    <a:lnTo>
                      <a:pt x="3162" y="1781"/>
                    </a:lnTo>
                    <a:lnTo>
                      <a:pt x="3162" y="1791"/>
                    </a:lnTo>
                    <a:lnTo>
                      <a:pt x="3172" y="1800"/>
                    </a:lnTo>
                    <a:lnTo>
                      <a:pt x="3190" y="1810"/>
                    </a:lnTo>
                    <a:lnTo>
                      <a:pt x="3200" y="1810"/>
                    </a:lnTo>
                    <a:lnTo>
                      <a:pt x="3210" y="1810"/>
                    </a:lnTo>
                    <a:lnTo>
                      <a:pt x="3210" y="1819"/>
                    </a:lnTo>
                    <a:lnTo>
                      <a:pt x="3219" y="1829"/>
                    </a:lnTo>
                    <a:lnTo>
                      <a:pt x="3229" y="1829"/>
                    </a:lnTo>
                    <a:lnTo>
                      <a:pt x="3229" y="1839"/>
                    </a:lnTo>
                    <a:lnTo>
                      <a:pt x="3219" y="1839"/>
                    </a:lnTo>
                    <a:lnTo>
                      <a:pt x="3219" y="1848"/>
                    </a:lnTo>
                    <a:lnTo>
                      <a:pt x="3229" y="1848"/>
                    </a:lnTo>
                    <a:lnTo>
                      <a:pt x="3267" y="1857"/>
                    </a:lnTo>
                    <a:lnTo>
                      <a:pt x="3276" y="1857"/>
                    </a:lnTo>
                    <a:lnTo>
                      <a:pt x="3276" y="1867"/>
                    </a:lnTo>
                    <a:lnTo>
                      <a:pt x="3267" y="1867"/>
                    </a:lnTo>
                    <a:lnTo>
                      <a:pt x="3257" y="1886"/>
                    </a:lnTo>
                    <a:lnTo>
                      <a:pt x="3257" y="1896"/>
                    </a:lnTo>
                    <a:lnTo>
                      <a:pt x="3257" y="1905"/>
                    </a:lnTo>
                    <a:lnTo>
                      <a:pt x="3257" y="1915"/>
                    </a:lnTo>
                    <a:lnTo>
                      <a:pt x="3257" y="1924"/>
                    </a:lnTo>
                    <a:lnTo>
                      <a:pt x="3248" y="1924"/>
                    </a:lnTo>
                    <a:lnTo>
                      <a:pt x="3248" y="1915"/>
                    </a:lnTo>
                    <a:lnTo>
                      <a:pt x="3238" y="1915"/>
                    </a:lnTo>
                    <a:lnTo>
                      <a:pt x="3219" y="1915"/>
                    </a:lnTo>
                    <a:lnTo>
                      <a:pt x="3219" y="1924"/>
                    </a:lnTo>
                    <a:lnTo>
                      <a:pt x="3210" y="1924"/>
                    </a:lnTo>
                    <a:lnTo>
                      <a:pt x="3210" y="1934"/>
                    </a:lnTo>
                    <a:lnTo>
                      <a:pt x="3190" y="1953"/>
                    </a:lnTo>
                    <a:lnTo>
                      <a:pt x="3190" y="1962"/>
                    </a:lnTo>
                    <a:lnTo>
                      <a:pt x="3190" y="1972"/>
                    </a:lnTo>
                    <a:lnTo>
                      <a:pt x="3190" y="1981"/>
                    </a:lnTo>
                    <a:lnTo>
                      <a:pt x="3200" y="1981"/>
                    </a:lnTo>
                    <a:lnTo>
                      <a:pt x="3200" y="1991"/>
                    </a:lnTo>
                    <a:lnTo>
                      <a:pt x="3210" y="1991"/>
                    </a:lnTo>
                    <a:lnTo>
                      <a:pt x="3210" y="2000"/>
                    </a:lnTo>
                    <a:lnTo>
                      <a:pt x="3200" y="1991"/>
                    </a:lnTo>
                    <a:lnTo>
                      <a:pt x="3190" y="1991"/>
                    </a:lnTo>
                    <a:lnTo>
                      <a:pt x="3190" y="2000"/>
                    </a:lnTo>
                    <a:lnTo>
                      <a:pt x="3181" y="2000"/>
                    </a:lnTo>
                    <a:lnTo>
                      <a:pt x="3181" y="2010"/>
                    </a:lnTo>
                    <a:lnTo>
                      <a:pt x="3172" y="2019"/>
                    </a:lnTo>
                    <a:lnTo>
                      <a:pt x="3172" y="2029"/>
                    </a:lnTo>
                    <a:lnTo>
                      <a:pt x="3162" y="2039"/>
                    </a:lnTo>
                    <a:lnTo>
                      <a:pt x="3152" y="2039"/>
                    </a:lnTo>
                    <a:lnTo>
                      <a:pt x="3152" y="2048"/>
                    </a:lnTo>
                    <a:lnTo>
                      <a:pt x="3152" y="2057"/>
                    </a:lnTo>
                    <a:lnTo>
                      <a:pt x="3133" y="2077"/>
                    </a:lnTo>
                    <a:lnTo>
                      <a:pt x="3124" y="2077"/>
                    </a:lnTo>
                    <a:lnTo>
                      <a:pt x="3124" y="2086"/>
                    </a:lnTo>
                    <a:lnTo>
                      <a:pt x="3124" y="2096"/>
                    </a:lnTo>
                    <a:lnTo>
                      <a:pt x="3152" y="2115"/>
                    </a:lnTo>
                    <a:lnTo>
                      <a:pt x="3152" y="2124"/>
                    </a:lnTo>
                    <a:lnTo>
                      <a:pt x="3152" y="2134"/>
                    </a:lnTo>
                    <a:lnTo>
                      <a:pt x="3162" y="2134"/>
                    </a:lnTo>
                    <a:lnTo>
                      <a:pt x="3172" y="2143"/>
                    </a:lnTo>
                    <a:lnTo>
                      <a:pt x="3172" y="2153"/>
                    </a:lnTo>
                    <a:lnTo>
                      <a:pt x="3152" y="2153"/>
                    </a:lnTo>
                    <a:lnTo>
                      <a:pt x="3152" y="2143"/>
                    </a:lnTo>
                    <a:lnTo>
                      <a:pt x="3143" y="2134"/>
                    </a:lnTo>
                    <a:lnTo>
                      <a:pt x="3133" y="2134"/>
                    </a:lnTo>
                    <a:lnTo>
                      <a:pt x="3124" y="2143"/>
                    </a:lnTo>
                    <a:lnTo>
                      <a:pt x="3124" y="2153"/>
                    </a:lnTo>
                    <a:lnTo>
                      <a:pt x="3133" y="2153"/>
                    </a:lnTo>
                    <a:lnTo>
                      <a:pt x="3133" y="2162"/>
                    </a:lnTo>
                    <a:lnTo>
                      <a:pt x="3143" y="2172"/>
                    </a:lnTo>
                    <a:lnTo>
                      <a:pt x="3133" y="2172"/>
                    </a:lnTo>
                    <a:lnTo>
                      <a:pt x="3133" y="2181"/>
                    </a:lnTo>
                    <a:lnTo>
                      <a:pt x="3133" y="2172"/>
                    </a:lnTo>
                    <a:lnTo>
                      <a:pt x="3124" y="2172"/>
                    </a:lnTo>
                    <a:lnTo>
                      <a:pt x="3114" y="2172"/>
                    </a:lnTo>
                    <a:lnTo>
                      <a:pt x="3114" y="2181"/>
                    </a:lnTo>
                    <a:lnTo>
                      <a:pt x="3114" y="2191"/>
                    </a:lnTo>
                    <a:lnTo>
                      <a:pt x="3114" y="2200"/>
                    </a:lnTo>
                    <a:lnTo>
                      <a:pt x="3114" y="2210"/>
                    </a:lnTo>
                    <a:lnTo>
                      <a:pt x="3114" y="2220"/>
                    </a:lnTo>
                    <a:lnTo>
                      <a:pt x="3114" y="2229"/>
                    </a:lnTo>
                    <a:lnTo>
                      <a:pt x="3124" y="2229"/>
                    </a:lnTo>
                    <a:lnTo>
                      <a:pt x="3124" y="2238"/>
                    </a:lnTo>
                    <a:lnTo>
                      <a:pt x="3124" y="2248"/>
                    </a:lnTo>
                    <a:lnTo>
                      <a:pt x="3114" y="2248"/>
                    </a:lnTo>
                    <a:lnTo>
                      <a:pt x="3105" y="2248"/>
                    </a:lnTo>
                    <a:lnTo>
                      <a:pt x="3105" y="2238"/>
                    </a:lnTo>
                    <a:lnTo>
                      <a:pt x="3095" y="2238"/>
                    </a:lnTo>
                    <a:lnTo>
                      <a:pt x="3095" y="2248"/>
                    </a:lnTo>
                    <a:lnTo>
                      <a:pt x="3105" y="2258"/>
                    </a:lnTo>
                    <a:lnTo>
                      <a:pt x="3105" y="2267"/>
                    </a:lnTo>
                    <a:lnTo>
                      <a:pt x="3105" y="2277"/>
                    </a:lnTo>
                    <a:lnTo>
                      <a:pt x="3105" y="2286"/>
                    </a:lnTo>
                    <a:lnTo>
                      <a:pt x="3114" y="2286"/>
                    </a:lnTo>
                    <a:lnTo>
                      <a:pt x="3114" y="2296"/>
                    </a:lnTo>
                    <a:lnTo>
                      <a:pt x="3114" y="2305"/>
                    </a:lnTo>
                    <a:lnTo>
                      <a:pt x="3114" y="2315"/>
                    </a:lnTo>
                    <a:lnTo>
                      <a:pt x="3124" y="2315"/>
                    </a:lnTo>
                    <a:lnTo>
                      <a:pt x="3133" y="2315"/>
                    </a:lnTo>
                    <a:lnTo>
                      <a:pt x="3143" y="2315"/>
                    </a:lnTo>
                    <a:lnTo>
                      <a:pt x="3152" y="2305"/>
                    </a:lnTo>
                    <a:lnTo>
                      <a:pt x="3152" y="2296"/>
                    </a:lnTo>
                    <a:lnTo>
                      <a:pt x="3162" y="2296"/>
                    </a:lnTo>
                    <a:lnTo>
                      <a:pt x="3162" y="2305"/>
                    </a:lnTo>
                    <a:lnTo>
                      <a:pt x="3172" y="2305"/>
                    </a:lnTo>
                    <a:lnTo>
                      <a:pt x="3181" y="2315"/>
                    </a:lnTo>
                    <a:lnTo>
                      <a:pt x="3181" y="2324"/>
                    </a:lnTo>
                    <a:lnTo>
                      <a:pt x="3172" y="2324"/>
                    </a:lnTo>
                    <a:lnTo>
                      <a:pt x="3172" y="2334"/>
                    </a:lnTo>
                    <a:lnTo>
                      <a:pt x="3172" y="2343"/>
                    </a:lnTo>
                    <a:lnTo>
                      <a:pt x="3181" y="2343"/>
                    </a:lnTo>
                    <a:lnTo>
                      <a:pt x="3190" y="2343"/>
                    </a:lnTo>
                    <a:lnTo>
                      <a:pt x="3200" y="2343"/>
                    </a:lnTo>
                    <a:lnTo>
                      <a:pt x="3200" y="2334"/>
                    </a:lnTo>
                    <a:lnTo>
                      <a:pt x="3210" y="2334"/>
                    </a:lnTo>
                    <a:lnTo>
                      <a:pt x="3219" y="2324"/>
                    </a:lnTo>
                    <a:lnTo>
                      <a:pt x="3229" y="2324"/>
                    </a:lnTo>
                    <a:lnTo>
                      <a:pt x="3257" y="2315"/>
                    </a:lnTo>
                    <a:lnTo>
                      <a:pt x="3267" y="2315"/>
                    </a:lnTo>
                    <a:lnTo>
                      <a:pt x="3267" y="2305"/>
                    </a:lnTo>
                    <a:lnTo>
                      <a:pt x="3257" y="2305"/>
                    </a:lnTo>
                    <a:lnTo>
                      <a:pt x="3257" y="2296"/>
                    </a:lnTo>
                    <a:lnTo>
                      <a:pt x="3257" y="2286"/>
                    </a:lnTo>
                    <a:lnTo>
                      <a:pt x="3267" y="2286"/>
                    </a:lnTo>
                    <a:lnTo>
                      <a:pt x="3276" y="2296"/>
                    </a:lnTo>
                    <a:lnTo>
                      <a:pt x="3276" y="2305"/>
                    </a:lnTo>
                    <a:lnTo>
                      <a:pt x="3286" y="2305"/>
                    </a:lnTo>
                    <a:lnTo>
                      <a:pt x="3286" y="2315"/>
                    </a:lnTo>
                    <a:lnTo>
                      <a:pt x="3286" y="2324"/>
                    </a:lnTo>
                    <a:lnTo>
                      <a:pt x="3295" y="2324"/>
                    </a:lnTo>
                    <a:lnTo>
                      <a:pt x="3314" y="2324"/>
                    </a:lnTo>
                    <a:lnTo>
                      <a:pt x="3324" y="2324"/>
                    </a:lnTo>
                    <a:lnTo>
                      <a:pt x="3333" y="2324"/>
                    </a:lnTo>
                    <a:lnTo>
                      <a:pt x="3333" y="2334"/>
                    </a:lnTo>
                    <a:lnTo>
                      <a:pt x="3352" y="2334"/>
                    </a:lnTo>
                    <a:lnTo>
                      <a:pt x="3352" y="2343"/>
                    </a:lnTo>
                    <a:lnTo>
                      <a:pt x="3362" y="2343"/>
                    </a:lnTo>
                    <a:lnTo>
                      <a:pt x="3381" y="2343"/>
                    </a:lnTo>
                    <a:lnTo>
                      <a:pt x="3381" y="2353"/>
                    </a:lnTo>
                    <a:lnTo>
                      <a:pt x="3390" y="2353"/>
                    </a:lnTo>
                    <a:lnTo>
                      <a:pt x="3390" y="2362"/>
                    </a:lnTo>
                    <a:lnTo>
                      <a:pt x="3390" y="2372"/>
                    </a:lnTo>
                    <a:lnTo>
                      <a:pt x="3410" y="2381"/>
                    </a:lnTo>
                    <a:lnTo>
                      <a:pt x="3419" y="2381"/>
                    </a:lnTo>
                    <a:lnTo>
                      <a:pt x="3428" y="2372"/>
                    </a:lnTo>
                    <a:lnTo>
                      <a:pt x="3438" y="2353"/>
                    </a:lnTo>
                    <a:lnTo>
                      <a:pt x="3448" y="2353"/>
                    </a:lnTo>
                    <a:lnTo>
                      <a:pt x="3457" y="2353"/>
                    </a:lnTo>
                    <a:lnTo>
                      <a:pt x="3467" y="2353"/>
                    </a:lnTo>
                    <a:lnTo>
                      <a:pt x="3467" y="2362"/>
                    </a:lnTo>
                    <a:lnTo>
                      <a:pt x="3467" y="2372"/>
                    </a:lnTo>
                    <a:lnTo>
                      <a:pt x="3476" y="2372"/>
                    </a:lnTo>
                    <a:lnTo>
                      <a:pt x="3495" y="2381"/>
                    </a:lnTo>
                    <a:lnTo>
                      <a:pt x="3495" y="2391"/>
                    </a:lnTo>
                    <a:lnTo>
                      <a:pt x="3505" y="2391"/>
                    </a:lnTo>
                    <a:lnTo>
                      <a:pt x="3514" y="2391"/>
                    </a:lnTo>
                    <a:lnTo>
                      <a:pt x="3524" y="2400"/>
                    </a:lnTo>
                    <a:lnTo>
                      <a:pt x="3533" y="2391"/>
                    </a:lnTo>
                    <a:lnTo>
                      <a:pt x="3533" y="2372"/>
                    </a:lnTo>
                    <a:lnTo>
                      <a:pt x="3553" y="2362"/>
                    </a:lnTo>
                    <a:lnTo>
                      <a:pt x="3562" y="2362"/>
                    </a:lnTo>
                    <a:lnTo>
                      <a:pt x="3571" y="2372"/>
                    </a:lnTo>
                    <a:lnTo>
                      <a:pt x="3571" y="2381"/>
                    </a:lnTo>
                    <a:lnTo>
                      <a:pt x="3581" y="2391"/>
                    </a:lnTo>
                    <a:lnTo>
                      <a:pt x="3581" y="2400"/>
                    </a:lnTo>
                    <a:lnTo>
                      <a:pt x="3581" y="2410"/>
                    </a:lnTo>
                    <a:lnTo>
                      <a:pt x="3591" y="2410"/>
                    </a:lnTo>
                    <a:lnTo>
                      <a:pt x="3591" y="2419"/>
                    </a:lnTo>
                    <a:lnTo>
                      <a:pt x="3591" y="2429"/>
                    </a:lnTo>
                    <a:lnTo>
                      <a:pt x="3600" y="2429"/>
                    </a:lnTo>
                    <a:lnTo>
                      <a:pt x="3600" y="2438"/>
                    </a:lnTo>
                    <a:lnTo>
                      <a:pt x="3600" y="2448"/>
                    </a:lnTo>
                    <a:lnTo>
                      <a:pt x="3591" y="2458"/>
                    </a:lnTo>
                    <a:lnTo>
                      <a:pt x="3591" y="2467"/>
                    </a:lnTo>
                    <a:lnTo>
                      <a:pt x="3581" y="2458"/>
                    </a:lnTo>
                    <a:lnTo>
                      <a:pt x="3571" y="2458"/>
                    </a:lnTo>
                    <a:lnTo>
                      <a:pt x="3571" y="2467"/>
                    </a:lnTo>
                    <a:lnTo>
                      <a:pt x="3562" y="2467"/>
                    </a:lnTo>
                    <a:lnTo>
                      <a:pt x="3553" y="2467"/>
                    </a:lnTo>
                    <a:lnTo>
                      <a:pt x="3543" y="2467"/>
                    </a:lnTo>
                    <a:lnTo>
                      <a:pt x="3533" y="2467"/>
                    </a:lnTo>
                    <a:lnTo>
                      <a:pt x="3524" y="2467"/>
                    </a:lnTo>
                    <a:lnTo>
                      <a:pt x="3524" y="2476"/>
                    </a:lnTo>
                    <a:lnTo>
                      <a:pt x="3514" y="2476"/>
                    </a:lnTo>
                    <a:lnTo>
                      <a:pt x="3514" y="2467"/>
                    </a:lnTo>
                    <a:lnTo>
                      <a:pt x="3505" y="2467"/>
                    </a:lnTo>
                    <a:lnTo>
                      <a:pt x="3495" y="2476"/>
                    </a:lnTo>
                    <a:lnTo>
                      <a:pt x="3486" y="2476"/>
                    </a:lnTo>
                    <a:lnTo>
                      <a:pt x="3486" y="2486"/>
                    </a:lnTo>
                    <a:lnTo>
                      <a:pt x="3476" y="2486"/>
                    </a:lnTo>
                    <a:lnTo>
                      <a:pt x="3476" y="2496"/>
                    </a:lnTo>
                    <a:lnTo>
                      <a:pt x="3476" y="2505"/>
                    </a:lnTo>
                    <a:lnTo>
                      <a:pt x="3476" y="2515"/>
                    </a:lnTo>
                    <a:lnTo>
                      <a:pt x="3476" y="2524"/>
                    </a:lnTo>
                    <a:lnTo>
                      <a:pt x="3476" y="2534"/>
                    </a:lnTo>
                    <a:lnTo>
                      <a:pt x="3467" y="2534"/>
                    </a:lnTo>
                    <a:lnTo>
                      <a:pt x="3457" y="2534"/>
                    </a:lnTo>
                    <a:lnTo>
                      <a:pt x="3448" y="2534"/>
                    </a:lnTo>
                    <a:lnTo>
                      <a:pt x="3448" y="2543"/>
                    </a:lnTo>
                    <a:lnTo>
                      <a:pt x="3438" y="2534"/>
                    </a:lnTo>
                    <a:lnTo>
                      <a:pt x="3428" y="2524"/>
                    </a:lnTo>
                    <a:lnTo>
                      <a:pt x="3428" y="2515"/>
                    </a:lnTo>
                    <a:lnTo>
                      <a:pt x="3419" y="2515"/>
                    </a:lnTo>
                    <a:lnTo>
                      <a:pt x="3419" y="2505"/>
                    </a:lnTo>
                    <a:lnTo>
                      <a:pt x="3400" y="2505"/>
                    </a:lnTo>
                    <a:lnTo>
                      <a:pt x="3400" y="2515"/>
                    </a:lnTo>
                    <a:lnTo>
                      <a:pt x="3390" y="2524"/>
                    </a:lnTo>
                    <a:lnTo>
                      <a:pt x="3390" y="2534"/>
                    </a:lnTo>
                    <a:lnTo>
                      <a:pt x="3381" y="2534"/>
                    </a:lnTo>
                    <a:lnTo>
                      <a:pt x="3371" y="2534"/>
                    </a:lnTo>
                    <a:lnTo>
                      <a:pt x="3371" y="2524"/>
                    </a:lnTo>
                    <a:lnTo>
                      <a:pt x="3362" y="2524"/>
                    </a:lnTo>
                    <a:lnTo>
                      <a:pt x="3362" y="2515"/>
                    </a:lnTo>
                    <a:lnTo>
                      <a:pt x="3352" y="2515"/>
                    </a:lnTo>
                    <a:lnTo>
                      <a:pt x="3343" y="2505"/>
                    </a:lnTo>
                    <a:lnTo>
                      <a:pt x="3333" y="2505"/>
                    </a:lnTo>
                    <a:lnTo>
                      <a:pt x="3324" y="2505"/>
                    </a:lnTo>
                    <a:lnTo>
                      <a:pt x="3324" y="2496"/>
                    </a:lnTo>
                    <a:lnTo>
                      <a:pt x="3314" y="2496"/>
                    </a:lnTo>
                    <a:lnTo>
                      <a:pt x="3314" y="2505"/>
                    </a:lnTo>
                    <a:lnTo>
                      <a:pt x="3305" y="2505"/>
                    </a:lnTo>
                    <a:lnTo>
                      <a:pt x="3305" y="2515"/>
                    </a:lnTo>
                    <a:lnTo>
                      <a:pt x="3305" y="2524"/>
                    </a:lnTo>
                    <a:lnTo>
                      <a:pt x="3305" y="2534"/>
                    </a:lnTo>
                    <a:lnTo>
                      <a:pt x="3314" y="2534"/>
                    </a:lnTo>
                    <a:lnTo>
                      <a:pt x="3333" y="2553"/>
                    </a:lnTo>
                    <a:lnTo>
                      <a:pt x="3333" y="2562"/>
                    </a:lnTo>
                    <a:lnTo>
                      <a:pt x="3333" y="2572"/>
                    </a:lnTo>
                    <a:lnTo>
                      <a:pt x="3324" y="2591"/>
                    </a:lnTo>
                    <a:lnTo>
                      <a:pt x="3314" y="2591"/>
                    </a:lnTo>
                    <a:lnTo>
                      <a:pt x="3314" y="2610"/>
                    </a:lnTo>
                    <a:lnTo>
                      <a:pt x="3314" y="2619"/>
                    </a:lnTo>
                    <a:lnTo>
                      <a:pt x="3314" y="2629"/>
                    </a:lnTo>
                    <a:lnTo>
                      <a:pt x="3314" y="2639"/>
                    </a:lnTo>
                    <a:lnTo>
                      <a:pt x="3324" y="2648"/>
                    </a:lnTo>
                    <a:lnTo>
                      <a:pt x="3324" y="2657"/>
                    </a:lnTo>
                    <a:lnTo>
                      <a:pt x="3314" y="2677"/>
                    </a:lnTo>
                    <a:lnTo>
                      <a:pt x="3314" y="2686"/>
                    </a:lnTo>
                    <a:lnTo>
                      <a:pt x="3314" y="2696"/>
                    </a:lnTo>
                    <a:lnTo>
                      <a:pt x="3305" y="2696"/>
                    </a:lnTo>
                    <a:lnTo>
                      <a:pt x="3295" y="2705"/>
                    </a:lnTo>
                    <a:lnTo>
                      <a:pt x="3295" y="2715"/>
                    </a:lnTo>
                    <a:lnTo>
                      <a:pt x="3305" y="2715"/>
                    </a:lnTo>
                    <a:lnTo>
                      <a:pt x="3314" y="2724"/>
                    </a:lnTo>
                    <a:lnTo>
                      <a:pt x="3324" y="2734"/>
                    </a:lnTo>
                    <a:lnTo>
                      <a:pt x="3324" y="2743"/>
                    </a:lnTo>
                    <a:lnTo>
                      <a:pt x="3333" y="2743"/>
                    </a:lnTo>
                    <a:lnTo>
                      <a:pt x="3343" y="2753"/>
                    </a:lnTo>
                    <a:lnTo>
                      <a:pt x="3343" y="2762"/>
                    </a:lnTo>
                    <a:lnTo>
                      <a:pt x="3343" y="2772"/>
                    </a:lnTo>
                    <a:lnTo>
                      <a:pt x="3343" y="2781"/>
                    </a:lnTo>
                    <a:lnTo>
                      <a:pt x="3343" y="2791"/>
                    </a:lnTo>
                    <a:lnTo>
                      <a:pt x="3333" y="2791"/>
                    </a:lnTo>
                    <a:lnTo>
                      <a:pt x="3305" y="2791"/>
                    </a:lnTo>
                    <a:lnTo>
                      <a:pt x="3305" y="2781"/>
                    </a:lnTo>
                    <a:lnTo>
                      <a:pt x="3295" y="2781"/>
                    </a:lnTo>
                    <a:lnTo>
                      <a:pt x="3286" y="2800"/>
                    </a:lnTo>
                    <a:lnTo>
                      <a:pt x="3286" y="2810"/>
                    </a:lnTo>
                    <a:lnTo>
                      <a:pt x="3286" y="2819"/>
                    </a:lnTo>
                    <a:lnTo>
                      <a:pt x="3286" y="2829"/>
                    </a:lnTo>
                    <a:lnTo>
                      <a:pt x="3295" y="2829"/>
                    </a:lnTo>
                    <a:lnTo>
                      <a:pt x="3295" y="2839"/>
                    </a:lnTo>
                    <a:lnTo>
                      <a:pt x="3295" y="2848"/>
                    </a:lnTo>
                    <a:lnTo>
                      <a:pt x="3295" y="2857"/>
                    </a:lnTo>
                    <a:lnTo>
                      <a:pt x="3295" y="2867"/>
                    </a:lnTo>
                    <a:lnTo>
                      <a:pt x="3295" y="2877"/>
                    </a:lnTo>
                    <a:lnTo>
                      <a:pt x="3286" y="2886"/>
                    </a:lnTo>
                    <a:lnTo>
                      <a:pt x="3248" y="2896"/>
                    </a:lnTo>
                    <a:lnTo>
                      <a:pt x="3248" y="2905"/>
                    </a:lnTo>
                    <a:lnTo>
                      <a:pt x="3257" y="2915"/>
                    </a:lnTo>
                    <a:lnTo>
                      <a:pt x="3257" y="2924"/>
                    </a:lnTo>
                    <a:lnTo>
                      <a:pt x="3267" y="2924"/>
                    </a:lnTo>
                    <a:lnTo>
                      <a:pt x="3267" y="2934"/>
                    </a:lnTo>
                    <a:lnTo>
                      <a:pt x="3267" y="2943"/>
                    </a:lnTo>
                    <a:lnTo>
                      <a:pt x="3276" y="2943"/>
                    </a:lnTo>
                    <a:lnTo>
                      <a:pt x="3276" y="2953"/>
                    </a:lnTo>
                    <a:lnTo>
                      <a:pt x="3276" y="2962"/>
                    </a:lnTo>
                    <a:lnTo>
                      <a:pt x="3295" y="2962"/>
                    </a:lnTo>
                    <a:lnTo>
                      <a:pt x="3305" y="2972"/>
                    </a:lnTo>
                    <a:lnTo>
                      <a:pt x="3324" y="2981"/>
                    </a:lnTo>
                    <a:lnTo>
                      <a:pt x="3324" y="3000"/>
                    </a:lnTo>
                    <a:lnTo>
                      <a:pt x="3333" y="3000"/>
                    </a:lnTo>
                    <a:lnTo>
                      <a:pt x="3333" y="3010"/>
                    </a:lnTo>
                    <a:lnTo>
                      <a:pt x="3343" y="3010"/>
                    </a:lnTo>
                    <a:lnTo>
                      <a:pt x="3343" y="3020"/>
                    </a:lnTo>
                    <a:lnTo>
                      <a:pt x="3343" y="3029"/>
                    </a:lnTo>
                    <a:lnTo>
                      <a:pt x="3343" y="3038"/>
                    </a:lnTo>
                    <a:lnTo>
                      <a:pt x="3343" y="3048"/>
                    </a:lnTo>
                    <a:lnTo>
                      <a:pt x="3352" y="3048"/>
                    </a:lnTo>
                    <a:lnTo>
                      <a:pt x="3362" y="3048"/>
                    </a:lnTo>
                    <a:lnTo>
                      <a:pt x="3400" y="3067"/>
                    </a:lnTo>
                    <a:lnTo>
                      <a:pt x="3390" y="3077"/>
                    </a:lnTo>
                    <a:lnTo>
                      <a:pt x="3381" y="3077"/>
                    </a:lnTo>
                    <a:lnTo>
                      <a:pt x="3381" y="3086"/>
                    </a:lnTo>
                    <a:lnTo>
                      <a:pt x="3381" y="3096"/>
                    </a:lnTo>
                    <a:lnTo>
                      <a:pt x="3381" y="3105"/>
                    </a:lnTo>
                    <a:lnTo>
                      <a:pt x="3390" y="3115"/>
                    </a:lnTo>
                    <a:lnTo>
                      <a:pt x="3390" y="3124"/>
                    </a:lnTo>
                    <a:lnTo>
                      <a:pt x="3381" y="3134"/>
                    </a:lnTo>
                    <a:lnTo>
                      <a:pt x="3362" y="3162"/>
                    </a:lnTo>
                    <a:lnTo>
                      <a:pt x="3352" y="3162"/>
                    </a:lnTo>
                    <a:lnTo>
                      <a:pt x="3343" y="3162"/>
                    </a:lnTo>
                    <a:lnTo>
                      <a:pt x="3343" y="3172"/>
                    </a:lnTo>
                    <a:lnTo>
                      <a:pt x="3343" y="3181"/>
                    </a:lnTo>
                    <a:lnTo>
                      <a:pt x="3352" y="3181"/>
                    </a:lnTo>
                    <a:lnTo>
                      <a:pt x="3352" y="3191"/>
                    </a:lnTo>
                    <a:lnTo>
                      <a:pt x="3343" y="3191"/>
                    </a:lnTo>
                    <a:lnTo>
                      <a:pt x="3333" y="3200"/>
                    </a:lnTo>
                    <a:lnTo>
                      <a:pt x="3333" y="3210"/>
                    </a:lnTo>
                    <a:lnTo>
                      <a:pt x="3333" y="3219"/>
                    </a:lnTo>
                    <a:lnTo>
                      <a:pt x="3343" y="3219"/>
                    </a:lnTo>
                    <a:lnTo>
                      <a:pt x="3352" y="3219"/>
                    </a:lnTo>
                    <a:lnTo>
                      <a:pt x="3352" y="3229"/>
                    </a:lnTo>
                    <a:lnTo>
                      <a:pt x="3352" y="3238"/>
                    </a:lnTo>
                    <a:lnTo>
                      <a:pt x="3352" y="3248"/>
                    </a:lnTo>
                    <a:lnTo>
                      <a:pt x="3352" y="3258"/>
                    </a:lnTo>
                    <a:lnTo>
                      <a:pt x="3352" y="3267"/>
                    </a:lnTo>
                    <a:lnTo>
                      <a:pt x="3343" y="3267"/>
                    </a:lnTo>
                    <a:lnTo>
                      <a:pt x="3343" y="3276"/>
                    </a:lnTo>
                    <a:lnTo>
                      <a:pt x="3352" y="3286"/>
                    </a:lnTo>
                    <a:lnTo>
                      <a:pt x="3352" y="3296"/>
                    </a:lnTo>
                    <a:lnTo>
                      <a:pt x="3352" y="3305"/>
                    </a:lnTo>
                    <a:lnTo>
                      <a:pt x="3324" y="3324"/>
                    </a:lnTo>
                    <a:lnTo>
                      <a:pt x="3314" y="3324"/>
                    </a:lnTo>
                    <a:lnTo>
                      <a:pt x="3314" y="3343"/>
                    </a:lnTo>
                    <a:lnTo>
                      <a:pt x="3305" y="3343"/>
                    </a:lnTo>
                    <a:lnTo>
                      <a:pt x="3295" y="3353"/>
                    </a:lnTo>
                    <a:lnTo>
                      <a:pt x="3295" y="3362"/>
                    </a:lnTo>
                    <a:lnTo>
                      <a:pt x="3295" y="3372"/>
                    </a:lnTo>
                    <a:lnTo>
                      <a:pt x="3267" y="3401"/>
                    </a:lnTo>
                    <a:lnTo>
                      <a:pt x="3267" y="3410"/>
                    </a:lnTo>
                    <a:lnTo>
                      <a:pt x="3276" y="3419"/>
                    </a:lnTo>
                    <a:lnTo>
                      <a:pt x="3276" y="3429"/>
                    </a:lnTo>
                    <a:lnTo>
                      <a:pt x="3286" y="3429"/>
                    </a:lnTo>
                    <a:lnTo>
                      <a:pt x="3286" y="3448"/>
                    </a:lnTo>
                    <a:lnTo>
                      <a:pt x="3286" y="3458"/>
                    </a:lnTo>
                    <a:lnTo>
                      <a:pt x="3276" y="3458"/>
                    </a:lnTo>
                    <a:lnTo>
                      <a:pt x="3267" y="3467"/>
                    </a:lnTo>
                    <a:lnTo>
                      <a:pt x="3267" y="3477"/>
                    </a:lnTo>
                    <a:lnTo>
                      <a:pt x="3267" y="3486"/>
                    </a:lnTo>
                    <a:lnTo>
                      <a:pt x="3257" y="3486"/>
                    </a:lnTo>
                    <a:lnTo>
                      <a:pt x="3257" y="3477"/>
                    </a:lnTo>
                    <a:lnTo>
                      <a:pt x="3248" y="3477"/>
                    </a:lnTo>
                    <a:lnTo>
                      <a:pt x="3238" y="3477"/>
                    </a:lnTo>
                    <a:lnTo>
                      <a:pt x="3229" y="3496"/>
                    </a:lnTo>
                    <a:lnTo>
                      <a:pt x="3219" y="3496"/>
                    </a:lnTo>
                    <a:lnTo>
                      <a:pt x="3219" y="3505"/>
                    </a:lnTo>
                    <a:lnTo>
                      <a:pt x="3219" y="3515"/>
                    </a:lnTo>
                    <a:lnTo>
                      <a:pt x="3200" y="3515"/>
                    </a:lnTo>
                    <a:lnTo>
                      <a:pt x="3190" y="3524"/>
                    </a:lnTo>
                    <a:lnTo>
                      <a:pt x="3181" y="3524"/>
                    </a:lnTo>
                    <a:lnTo>
                      <a:pt x="3181" y="3534"/>
                    </a:lnTo>
                    <a:lnTo>
                      <a:pt x="3181" y="3543"/>
                    </a:lnTo>
                    <a:lnTo>
                      <a:pt x="3172" y="3553"/>
                    </a:lnTo>
                    <a:lnTo>
                      <a:pt x="3172" y="3562"/>
                    </a:lnTo>
                    <a:lnTo>
                      <a:pt x="3172" y="3572"/>
                    </a:lnTo>
                    <a:lnTo>
                      <a:pt x="3152" y="3581"/>
                    </a:lnTo>
                    <a:lnTo>
                      <a:pt x="3143" y="3581"/>
                    </a:lnTo>
                    <a:lnTo>
                      <a:pt x="3114" y="3591"/>
                    </a:lnTo>
                    <a:lnTo>
                      <a:pt x="3105" y="3591"/>
                    </a:lnTo>
                    <a:lnTo>
                      <a:pt x="3105" y="3600"/>
                    </a:lnTo>
                    <a:lnTo>
                      <a:pt x="3105" y="3610"/>
                    </a:lnTo>
                    <a:lnTo>
                      <a:pt x="3095" y="3610"/>
                    </a:lnTo>
                    <a:lnTo>
                      <a:pt x="3086" y="3619"/>
                    </a:lnTo>
                    <a:lnTo>
                      <a:pt x="3095" y="3619"/>
                    </a:lnTo>
                    <a:lnTo>
                      <a:pt x="3105" y="3619"/>
                    </a:lnTo>
                    <a:lnTo>
                      <a:pt x="3114" y="3629"/>
                    </a:lnTo>
                    <a:lnTo>
                      <a:pt x="3114" y="3639"/>
                    </a:lnTo>
                    <a:lnTo>
                      <a:pt x="3124" y="3648"/>
                    </a:lnTo>
                    <a:lnTo>
                      <a:pt x="3124" y="3657"/>
                    </a:lnTo>
                    <a:lnTo>
                      <a:pt x="3124" y="3667"/>
                    </a:lnTo>
                    <a:lnTo>
                      <a:pt x="3133" y="3667"/>
                    </a:lnTo>
                    <a:lnTo>
                      <a:pt x="3133" y="3677"/>
                    </a:lnTo>
                    <a:lnTo>
                      <a:pt x="3124" y="3677"/>
                    </a:lnTo>
                    <a:lnTo>
                      <a:pt x="3095" y="3686"/>
                    </a:lnTo>
                    <a:lnTo>
                      <a:pt x="3095" y="3696"/>
                    </a:lnTo>
                    <a:lnTo>
                      <a:pt x="3086" y="3696"/>
                    </a:lnTo>
                    <a:lnTo>
                      <a:pt x="3086" y="3705"/>
                    </a:lnTo>
                    <a:lnTo>
                      <a:pt x="3086" y="3715"/>
                    </a:lnTo>
                    <a:lnTo>
                      <a:pt x="3076" y="3715"/>
                    </a:lnTo>
                    <a:lnTo>
                      <a:pt x="3076" y="3724"/>
                    </a:lnTo>
                    <a:lnTo>
                      <a:pt x="3067" y="3724"/>
                    </a:lnTo>
                    <a:lnTo>
                      <a:pt x="3057" y="3724"/>
                    </a:lnTo>
                    <a:lnTo>
                      <a:pt x="3057" y="3734"/>
                    </a:lnTo>
                    <a:lnTo>
                      <a:pt x="3067" y="3743"/>
                    </a:lnTo>
                    <a:lnTo>
                      <a:pt x="3067" y="3753"/>
                    </a:lnTo>
                    <a:lnTo>
                      <a:pt x="3057" y="3753"/>
                    </a:lnTo>
                    <a:lnTo>
                      <a:pt x="3067" y="3762"/>
                    </a:lnTo>
                    <a:lnTo>
                      <a:pt x="3067" y="3772"/>
                    </a:lnTo>
                    <a:lnTo>
                      <a:pt x="3057" y="3772"/>
                    </a:lnTo>
                    <a:lnTo>
                      <a:pt x="3057" y="3781"/>
                    </a:lnTo>
                    <a:lnTo>
                      <a:pt x="3067" y="3791"/>
                    </a:lnTo>
                    <a:lnTo>
                      <a:pt x="3076" y="3791"/>
                    </a:lnTo>
                    <a:lnTo>
                      <a:pt x="3076" y="3800"/>
                    </a:lnTo>
                    <a:lnTo>
                      <a:pt x="3067" y="3800"/>
                    </a:lnTo>
                    <a:lnTo>
                      <a:pt x="3067" y="3810"/>
                    </a:lnTo>
                    <a:lnTo>
                      <a:pt x="3048" y="3810"/>
                    </a:lnTo>
                    <a:lnTo>
                      <a:pt x="3048" y="3820"/>
                    </a:lnTo>
                    <a:lnTo>
                      <a:pt x="3038" y="3820"/>
                    </a:lnTo>
                    <a:lnTo>
                      <a:pt x="3038" y="3829"/>
                    </a:lnTo>
                    <a:lnTo>
                      <a:pt x="3048" y="3829"/>
                    </a:lnTo>
                    <a:lnTo>
                      <a:pt x="3048" y="3838"/>
                    </a:lnTo>
                    <a:lnTo>
                      <a:pt x="3057" y="3848"/>
                    </a:lnTo>
                    <a:lnTo>
                      <a:pt x="3067" y="3848"/>
                    </a:lnTo>
                    <a:lnTo>
                      <a:pt x="3076" y="3858"/>
                    </a:lnTo>
                    <a:lnTo>
                      <a:pt x="3067" y="3867"/>
                    </a:lnTo>
                    <a:lnTo>
                      <a:pt x="3067" y="3877"/>
                    </a:lnTo>
                    <a:lnTo>
                      <a:pt x="3067" y="3896"/>
                    </a:lnTo>
                    <a:lnTo>
                      <a:pt x="3067" y="3905"/>
                    </a:lnTo>
                    <a:lnTo>
                      <a:pt x="3067" y="3915"/>
                    </a:lnTo>
                    <a:lnTo>
                      <a:pt x="3076" y="3924"/>
                    </a:lnTo>
                    <a:lnTo>
                      <a:pt x="3076" y="3934"/>
                    </a:lnTo>
                    <a:lnTo>
                      <a:pt x="3076" y="3943"/>
                    </a:lnTo>
                    <a:lnTo>
                      <a:pt x="3086" y="3953"/>
                    </a:lnTo>
                    <a:lnTo>
                      <a:pt x="3095" y="3953"/>
                    </a:lnTo>
                    <a:lnTo>
                      <a:pt x="3095" y="3962"/>
                    </a:lnTo>
                    <a:lnTo>
                      <a:pt x="3095" y="3972"/>
                    </a:lnTo>
                    <a:lnTo>
                      <a:pt x="3095" y="3981"/>
                    </a:lnTo>
                    <a:lnTo>
                      <a:pt x="3105" y="3981"/>
                    </a:lnTo>
                    <a:lnTo>
                      <a:pt x="3095" y="3981"/>
                    </a:lnTo>
                    <a:lnTo>
                      <a:pt x="3095" y="3991"/>
                    </a:lnTo>
                    <a:lnTo>
                      <a:pt x="3105" y="3991"/>
                    </a:lnTo>
                    <a:lnTo>
                      <a:pt x="3114" y="3991"/>
                    </a:lnTo>
                    <a:lnTo>
                      <a:pt x="3124" y="4000"/>
                    </a:lnTo>
                    <a:lnTo>
                      <a:pt x="3133" y="4010"/>
                    </a:lnTo>
                    <a:lnTo>
                      <a:pt x="3143" y="4010"/>
                    </a:lnTo>
                    <a:lnTo>
                      <a:pt x="3143" y="4020"/>
                    </a:lnTo>
                    <a:lnTo>
                      <a:pt x="3152" y="4029"/>
                    </a:lnTo>
                    <a:lnTo>
                      <a:pt x="3172" y="4029"/>
                    </a:lnTo>
                    <a:lnTo>
                      <a:pt x="3181" y="4029"/>
                    </a:lnTo>
                    <a:lnTo>
                      <a:pt x="3181" y="4020"/>
                    </a:lnTo>
                    <a:lnTo>
                      <a:pt x="3190" y="4020"/>
                    </a:lnTo>
                    <a:lnTo>
                      <a:pt x="3190" y="4029"/>
                    </a:lnTo>
                    <a:lnTo>
                      <a:pt x="3200" y="4029"/>
                    </a:lnTo>
                    <a:lnTo>
                      <a:pt x="3210" y="4029"/>
                    </a:lnTo>
                    <a:lnTo>
                      <a:pt x="3219" y="4029"/>
                    </a:lnTo>
                    <a:lnTo>
                      <a:pt x="3219" y="4020"/>
                    </a:lnTo>
                    <a:lnTo>
                      <a:pt x="3229" y="4020"/>
                    </a:lnTo>
                    <a:lnTo>
                      <a:pt x="3238" y="4020"/>
                    </a:lnTo>
                    <a:lnTo>
                      <a:pt x="3238" y="4029"/>
                    </a:lnTo>
                    <a:lnTo>
                      <a:pt x="3248" y="4029"/>
                    </a:lnTo>
                    <a:lnTo>
                      <a:pt x="3257" y="4029"/>
                    </a:lnTo>
                    <a:lnTo>
                      <a:pt x="3267" y="4029"/>
                    </a:lnTo>
                    <a:lnTo>
                      <a:pt x="3267" y="4038"/>
                    </a:lnTo>
                    <a:lnTo>
                      <a:pt x="3267" y="4048"/>
                    </a:lnTo>
                    <a:lnTo>
                      <a:pt x="3267" y="4058"/>
                    </a:lnTo>
                    <a:lnTo>
                      <a:pt x="3267" y="4067"/>
                    </a:lnTo>
                    <a:lnTo>
                      <a:pt x="3257" y="4077"/>
                    </a:lnTo>
                    <a:lnTo>
                      <a:pt x="3257" y="4086"/>
                    </a:lnTo>
                    <a:lnTo>
                      <a:pt x="3257" y="4096"/>
                    </a:lnTo>
                    <a:lnTo>
                      <a:pt x="3267" y="4096"/>
                    </a:lnTo>
                    <a:lnTo>
                      <a:pt x="3276" y="4115"/>
                    </a:lnTo>
                    <a:lnTo>
                      <a:pt x="3276" y="4124"/>
                    </a:lnTo>
                    <a:lnTo>
                      <a:pt x="3276" y="4134"/>
                    </a:lnTo>
                    <a:lnTo>
                      <a:pt x="3276" y="4143"/>
                    </a:lnTo>
                    <a:lnTo>
                      <a:pt x="3276" y="4153"/>
                    </a:lnTo>
                    <a:lnTo>
                      <a:pt x="3276" y="4162"/>
                    </a:lnTo>
                    <a:lnTo>
                      <a:pt x="3276" y="4172"/>
                    </a:lnTo>
                    <a:lnTo>
                      <a:pt x="3276" y="4181"/>
                    </a:lnTo>
                    <a:lnTo>
                      <a:pt x="3286" y="4181"/>
                    </a:lnTo>
                    <a:lnTo>
                      <a:pt x="3286" y="4191"/>
                    </a:lnTo>
                    <a:lnTo>
                      <a:pt x="3276" y="4191"/>
                    </a:lnTo>
                    <a:lnTo>
                      <a:pt x="3276" y="4201"/>
                    </a:lnTo>
                    <a:lnTo>
                      <a:pt x="3267" y="4201"/>
                    </a:lnTo>
                    <a:lnTo>
                      <a:pt x="3257" y="4201"/>
                    </a:lnTo>
                    <a:lnTo>
                      <a:pt x="3248" y="4201"/>
                    </a:lnTo>
                    <a:lnTo>
                      <a:pt x="3248" y="4191"/>
                    </a:lnTo>
                    <a:lnTo>
                      <a:pt x="3238" y="4191"/>
                    </a:lnTo>
                    <a:lnTo>
                      <a:pt x="3229" y="4191"/>
                    </a:lnTo>
                    <a:lnTo>
                      <a:pt x="3210" y="4191"/>
                    </a:lnTo>
                    <a:lnTo>
                      <a:pt x="3210" y="4201"/>
                    </a:lnTo>
                    <a:lnTo>
                      <a:pt x="3200" y="4201"/>
                    </a:lnTo>
                    <a:lnTo>
                      <a:pt x="3190" y="4201"/>
                    </a:lnTo>
                    <a:lnTo>
                      <a:pt x="3190" y="4210"/>
                    </a:lnTo>
                    <a:lnTo>
                      <a:pt x="3200" y="4210"/>
                    </a:lnTo>
                    <a:lnTo>
                      <a:pt x="3190" y="4210"/>
                    </a:lnTo>
                    <a:lnTo>
                      <a:pt x="3200" y="4210"/>
                    </a:lnTo>
                    <a:lnTo>
                      <a:pt x="3200" y="4219"/>
                    </a:lnTo>
                    <a:lnTo>
                      <a:pt x="3200" y="4229"/>
                    </a:lnTo>
                    <a:lnTo>
                      <a:pt x="3190" y="4229"/>
                    </a:lnTo>
                    <a:lnTo>
                      <a:pt x="3172" y="4239"/>
                    </a:lnTo>
                    <a:lnTo>
                      <a:pt x="3162" y="4248"/>
                    </a:lnTo>
                    <a:lnTo>
                      <a:pt x="3162" y="4258"/>
                    </a:lnTo>
                    <a:lnTo>
                      <a:pt x="3162" y="4267"/>
                    </a:lnTo>
                    <a:lnTo>
                      <a:pt x="3162" y="4277"/>
                    </a:lnTo>
                    <a:lnTo>
                      <a:pt x="3162" y="4286"/>
                    </a:lnTo>
                    <a:lnTo>
                      <a:pt x="3172" y="4296"/>
                    </a:lnTo>
                    <a:lnTo>
                      <a:pt x="3172" y="4305"/>
                    </a:lnTo>
                    <a:lnTo>
                      <a:pt x="3181" y="4305"/>
                    </a:lnTo>
                    <a:lnTo>
                      <a:pt x="3172" y="4305"/>
                    </a:lnTo>
                    <a:lnTo>
                      <a:pt x="3172" y="4315"/>
                    </a:lnTo>
                    <a:lnTo>
                      <a:pt x="3181" y="4315"/>
                    </a:lnTo>
                    <a:lnTo>
                      <a:pt x="3181" y="4324"/>
                    </a:lnTo>
                    <a:lnTo>
                      <a:pt x="3200" y="4334"/>
                    </a:lnTo>
                    <a:lnTo>
                      <a:pt x="3200" y="4343"/>
                    </a:lnTo>
                    <a:lnTo>
                      <a:pt x="3210" y="4353"/>
                    </a:lnTo>
                    <a:lnTo>
                      <a:pt x="3219" y="4353"/>
                    </a:lnTo>
                    <a:lnTo>
                      <a:pt x="3219" y="4343"/>
                    </a:lnTo>
                    <a:lnTo>
                      <a:pt x="3229" y="4343"/>
                    </a:lnTo>
                    <a:lnTo>
                      <a:pt x="3238" y="4343"/>
                    </a:lnTo>
                    <a:lnTo>
                      <a:pt x="3248" y="4343"/>
                    </a:lnTo>
                    <a:lnTo>
                      <a:pt x="3257" y="4353"/>
                    </a:lnTo>
                    <a:lnTo>
                      <a:pt x="3257" y="4362"/>
                    </a:lnTo>
                    <a:lnTo>
                      <a:pt x="3248" y="4362"/>
                    </a:lnTo>
                    <a:lnTo>
                      <a:pt x="3248" y="4372"/>
                    </a:lnTo>
                    <a:lnTo>
                      <a:pt x="3257" y="4372"/>
                    </a:lnTo>
                    <a:lnTo>
                      <a:pt x="3257" y="4381"/>
                    </a:lnTo>
                    <a:lnTo>
                      <a:pt x="3257" y="4391"/>
                    </a:lnTo>
                    <a:lnTo>
                      <a:pt x="3248" y="4391"/>
                    </a:lnTo>
                    <a:lnTo>
                      <a:pt x="3248" y="4400"/>
                    </a:lnTo>
                    <a:lnTo>
                      <a:pt x="3267" y="4410"/>
                    </a:lnTo>
                    <a:lnTo>
                      <a:pt x="3267" y="4419"/>
                    </a:lnTo>
                    <a:lnTo>
                      <a:pt x="3276" y="4419"/>
                    </a:lnTo>
                    <a:lnTo>
                      <a:pt x="3276" y="4429"/>
                    </a:lnTo>
                    <a:lnTo>
                      <a:pt x="3286" y="4439"/>
                    </a:lnTo>
                    <a:lnTo>
                      <a:pt x="3286" y="4448"/>
                    </a:lnTo>
                    <a:lnTo>
                      <a:pt x="3276" y="4457"/>
                    </a:lnTo>
                    <a:lnTo>
                      <a:pt x="3286" y="4457"/>
                    </a:lnTo>
                    <a:lnTo>
                      <a:pt x="3286" y="4467"/>
                    </a:lnTo>
                    <a:lnTo>
                      <a:pt x="3295" y="4477"/>
                    </a:lnTo>
                    <a:lnTo>
                      <a:pt x="3295" y="4486"/>
                    </a:lnTo>
                    <a:lnTo>
                      <a:pt x="3286" y="4486"/>
                    </a:lnTo>
                    <a:lnTo>
                      <a:pt x="3286" y="4496"/>
                    </a:lnTo>
                    <a:lnTo>
                      <a:pt x="3276" y="4496"/>
                    </a:lnTo>
                    <a:lnTo>
                      <a:pt x="3267" y="4505"/>
                    </a:lnTo>
                    <a:lnTo>
                      <a:pt x="3257" y="4505"/>
                    </a:lnTo>
                    <a:lnTo>
                      <a:pt x="3248" y="4505"/>
                    </a:lnTo>
                    <a:lnTo>
                      <a:pt x="3248" y="4524"/>
                    </a:lnTo>
                    <a:lnTo>
                      <a:pt x="3238" y="4534"/>
                    </a:lnTo>
                    <a:lnTo>
                      <a:pt x="3229" y="4534"/>
                    </a:lnTo>
                    <a:lnTo>
                      <a:pt x="3219" y="4543"/>
                    </a:lnTo>
                    <a:lnTo>
                      <a:pt x="3210" y="4553"/>
                    </a:lnTo>
                    <a:lnTo>
                      <a:pt x="3210" y="4562"/>
                    </a:lnTo>
                    <a:lnTo>
                      <a:pt x="3200" y="4562"/>
                    </a:lnTo>
                    <a:lnTo>
                      <a:pt x="3200" y="4572"/>
                    </a:lnTo>
                    <a:lnTo>
                      <a:pt x="3190" y="4582"/>
                    </a:lnTo>
                    <a:lnTo>
                      <a:pt x="3190" y="4591"/>
                    </a:lnTo>
                    <a:lnTo>
                      <a:pt x="3190" y="4600"/>
                    </a:lnTo>
                    <a:lnTo>
                      <a:pt x="3190" y="4610"/>
                    </a:lnTo>
                    <a:lnTo>
                      <a:pt x="3200" y="4610"/>
                    </a:lnTo>
                    <a:lnTo>
                      <a:pt x="3200" y="4620"/>
                    </a:lnTo>
                    <a:lnTo>
                      <a:pt x="3210" y="4620"/>
                    </a:lnTo>
                    <a:lnTo>
                      <a:pt x="3210" y="4629"/>
                    </a:lnTo>
                    <a:lnTo>
                      <a:pt x="3219" y="4638"/>
                    </a:lnTo>
                    <a:lnTo>
                      <a:pt x="3210" y="4638"/>
                    </a:lnTo>
                    <a:lnTo>
                      <a:pt x="3210" y="4648"/>
                    </a:lnTo>
                    <a:lnTo>
                      <a:pt x="3200" y="4658"/>
                    </a:lnTo>
                    <a:lnTo>
                      <a:pt x="3172" y="4667"/>
                    </a:lnTo>
                    <a:lnTo>
                      <a:pt x="3162" y="4677"/>
                    </a:lnTo>
                    <a:lnTo>
                      <a:pt x="3152" y="4677"/>
                    </a:lnTo>
                    <a:lnTo>
                      <a:pt x="3143" y="4677"/>
                    </a:lnTo>
                    <a:lnTo>
                      <a:pt x="3143" y="4686"/>
                    </a:lnTo>
                    <a:lnTo>
                      <a:pt x="3133" y="4686"/>
                    </a:lnTo>
                    <a:lnTo>
                      <a:pt x="3133" y="4677"/>
                    </a:lnTo>
                    <a:lnTo>
                      <a:pt x="3124" y="4677"/>
                    </a:lnTo>
                    <a:lnTo>
                      <a:pt x="3124" y="4667"/>
                    </a:lnTo>
                    <a:lnTo>
                      <a:pt x="3124" y="4658"/>
                    </a:lnTo>
                    <a:lnTo>
                      <a:pt x="3124" y="4648"/>
                    </a:lnTo>
                    <a:lnTo>
                      <a:pt x="3114" y="4648"/>
                    </a:lnTo>
                    <a:lnTo>
                      <a:pt x="3105" y="4648"/>
                    </a:lnTo>
                    <a:lnTo>
                      <a:pt x="3095" y="4648"/>
                    </a:lnTo>
                    <a:lnTo>
                      <a:pt x="3086" y="4638"/>
                    </a:lnTo>
                    <a:lnTo>
                      <a:pt x="3076" y="4629"/>
                    </a:lnTo>
                    <a:lnTo>
                      <a:pt x="3048" y="4629"/>
                    </a:lnTo>
                    <a:lnTo>
                      <a:pt x="3048" y="4638"/>
                    </a:lnTo>
                    <a:lnTo>
                      <a:pt x="3048" y="4648"/>
                    </a:lnTo>
                    <a:lnTo>
                      <a:pt x="3038" y="4648"/>
                    </a:lnTo>
                    <a:lnTo>
                      <a:pt x="3029" y="4648"/>
                    </a:lnTo>
                    <a:lnTo>
                      <a:pt x="3019" y="4648"/>
                    </a:lnTo>
                    <a:lnTo>
                      <a:pt x="3009" y="4648"/>
                    </a:lnTo>
                    <a:lnTo>
                      <a:pt x="3019" y="4648"/>
                    </a:lnTo>
                    <a:lnTo>
                      <a:pt x="3029" y="4638"/>
                    </a:lnTo>
                    <a:lnTo>
                      <a:pt x="3029" y="4629"/>
                    </a:lnTo>
                    <a:lnTo>
                      <a:pt x="3029" y="4620"/>
                    </a:lnTo>
                    <a:lnTo>
                      <a:pt x="3029" y="4610"/>
                    </a:lnTo>
                    <a:lnTo>
                      <a:pt x="3029" y="4600"/>
                    </a:lnTo>
                    <a:lnTo>
                      <a:pt x="3019" y="4600"/>
                    </a:lnTo>
                    <a:lnTo>
                      <a:pt x="3019" y="4591"/>
                    </a:lnTo>
                    <a:lnTo>
                      <a:pt x="3009" y="4591"/>
                    </a:lnTo>
                    <a:lnTo>
                      <a:pt x="3009" y="4582"/>
                    </a:lnTo>
                    <a:lnTo>
                      <a:pt x="3009" y="4591"/>
                    </a:lnTo>
                    <a:lnTo>
                      <a:pt x="3000" y="4591"/>
                    </a:lnTo>
                    <a:lnTo>
                      <a:pt x="2991" y="4591"/>
                    </a:lnTo>
                    <a:lnTo>
                      <a:pt x="2971" y="4582"/>
                    </a:lnTo>
                    <a:lnTo>
                      <a:pt x="2962" y="4582"/>
                    </a:lnTo>
                    <a:lnTo>
                      <a:pt x="2952" y="4591"/>
                    </a:lnTo>
                    <a:lnTo>
                      <a:pt x="2952" y="4582"/>
                    </a:lnTo>
                    <a:lnTo>
                      <a:pt x="2952" y="4572"/>
                    </a:lnTo>
                    <a:lnTo>
                      <a:pt x="2943" y="4562"/>
                    </a:lnTo>
                    <a:lnTo>
                      <a:pt x="2933" y="4562"/>
                    </a:lnTo>
                    <a:lnTo>
                      <a:pt x="2933" y="4553"/>
                    </a:lnTo>
                    <a:lnTo>
                      <a:pt x="2924" y="4553"/>
                    </a:lnTo>
                    <a:lnTo>
                      <a:pt x="2914" y="4553"/>
                    </a:lnTo>
                    <a:lnTo>
                      <a:pt x="2905" y="4543"/>
                    </a:lnTo>
                    <a:lnTo>
                      <a:pt x="2895" y="4534"/>
                    </a:lnTo>
                    <a:lnTo>
                      <a:pt x="2895" y="4524"/>
                    </a:lnTo>
                    <a:lnTo>
                      <a:pt x="2886" y="4505"/>
                    </a:lnTo>
                    <a:lnTo>
                      <a:pt x="2876" y="4505"/>
                    </a:lnTo>
                    <a:lnTo>
                      <a:pt x="2876" y="4496"/>
                    </a:lnTo>
                    <a:lnTo>
                      <a:pt x="2876" y="4486"/>
                    </a:lnTo>
                    <a:lnTo>
                      <a:pt x="2867" y="4477"/>
                    </a:lnTo>
                    <a:lnTo>
                      <a:pt x="2876" y="4477"/>
                    </a:lnTo>
                    <a:lnTo>
                      <a:pt x="2886" y="4477"/>
                    </a:lnTo>
                    <a:lnTo>
                      <a:pt x="2895" y="4467"/>
                    </a:lnTo>
                    <a:lnTo>
                      <a:pt x="2886" y="4467"/>
                    </a:lnTo>
                    <a:lnTo>
                      <a:pt x="2886" y="4457"/>
                    </a:lnTo>
                    <a:lnTo>
                      <a:pt x="2867" y="4457"/>
                    </a:lnTo>
                    <a:lnTo>
                      <a:pt x="2857" y="4457"/>
                    </a:lnTo>
                    <a:lnTo>
                      <a:pt x="2857" y="4467"/>
                    </a:lnTo>
                    <a:lnTo>
                      <a:pt x="2848" y="4467"/>
                    </a:lnTo>
                    <a:lnTo>
                      <a:pt x="2838" y="4467"/>
                    </a:lnTo>
                    <a:lnTo>
                      <a:pt x="2838" y="4457"/>
                    </a:lnTo>
                    <a:lnTo>
                      <a:pt x="2829" y="4457"/>
                    </a:lnTo>
                    <a:lnTo>
                      <a:pt x="2829" y="4448"/>
                    </a:lnTo>
                    <a:lnTo>
                      <a:pt x="2819" y="4448"/>
                    </a:lnTo>
                    <a:lnTo>
                      <a:pt x="2809" y="4457"/>
                    </a:lnTo>
                    <a:lnTo>
                      <a:pt x="2800" y="4467"/>
                    </a:lnTo>
                    <a:lnTo>
                      <a:pt x="2791" y="4477"/>
                    </a:lnTo>
                    <a:lnTo>
                      <a:pt x="2791" y="4486"/>
                    </a:lnTo>
                    <a:lnTo>
                      <a:pt x="2781" y="4496"/>
                    </a:lnTo>
                    <a:lnTo>
                      <a:pt x="2752" y="4496"/>
                    </a:lnTo>
                    <a:lnTo>
                      <a:pt x="2743" y="4496"/>
                    </a:lnTo>
                    <a:lnTo>
                      <a:pt x="2733" y="4505"/>
                    </a:lnTo>
                    <a:lnTo>
                      <a:pt x="2724" y="4505"/>
                    </a:lnTo>
                    <a:lnTo>
                      <a:pt x="2714" y="4496"/>
                    </a:lnTo>
                    <a:lnTo>
                      <a:pt x="2714" y="4486"/>
                    </a:lnTo>
                    <a:lnTo>
                      <a:pt x="2724" y="4486"/>
                    </a:lnTo>
                    <a:lnTo>
                      <a:pt x="2724" y="4477"/>
                    </a:lnTo>
                    <a:lnTo>
                      <a:pt x="2724" y="4467"/>
                    </a:lnTo>
                    <a:lnTo>
                      <a:pt x="2724" y="4457"/>
                    </a:lnTo>
                    <a:lnTo>
                      <a:pt x="2724" y="4448"/>
                    </a:lnTo>
                    <a:lnTo>
                      <a:pt x="2714" y="4439"/>
                    </a:lnTo>
                    <a:lnTo>
                      <a:pt x="2714" y="4429"/>
                    </a:lnTo>
                    <a:lnTo>
                      <a:pt x="2724" y="4419"/>
                    </a:lnTo>
                    <a:lnTo>
                      <a:pt x="2733" y="4419"/>
                    </a:lnTo>
                    <a:lnTo>
                      <a:pt x="2743" y="4410"/>
                    </a:lnTo>
                    <a:lnTo>
                      <a:pt x="2743" y="4400"/>
                    </a:lnTo>
                    <a:lnTo>
                      <a:pt x="2733" y="4400"/>
                    </a:lnTo>
                    <a:lnTo>
                      <a:pt x="2724" y="4391"/>
                    </a:lnTo>
                    <a:lnTo>
                      <a:pt x="2724" y="4381"/>
                    </a:lnTo>
                    <a:lnTo>
                      <a:pt x="2714" y="4381"/>
                    </a:lnTo>
                    <a:lnTo>
                      <a:pt x="2714" y="4372"/>
                    </a:lnTo>
                    <a:lnTo>
                      <a:pt x="2714" y="4362"/>
                    </a:lnTo>
                    <a:lnTo>
                      <a:pt x="2705" y="4362"/>
                    </a:lnTo>
                    <a:lnTo>
                      <a:pt x="2705" y="4353"/>
                    </a:lnTo>
                    <a:lnTo>
                      <a:pt x="2705" y="4343"/>
                    </a:lnTo>
                    <a:lnTo>
                      <a:pt x="2705" y="4334"/>
                    </a:lnTo>
                    <a:lnTo>
                      <a:pt x="2695" y="4334"/>
                    </a:lnTo>
                    <a:lnTo>
                      <a:pt x="2686" y="4334"/>
                    </a:lnTo>
                    <a:lnTo>
                      <a:pt x="2667" y="4353"/>
                    </a:lnTo>
                    <a:lnTo>
                      <a:pt x="2657" y="4353"/>
                    </a:lnTo>
                    <a:lnTo>
                      <a:pt x="2648" y="4353"/>
                    </a:lnTo>
                    <a:lnTo>
                      <a:pt x="2638" y="4362"/>
                    </a:lnTo>
                    <a:lnTo>
                      <a:pt x="2638" y="4353"/>
                    </a:lnTo>
                    <a:lnTo>
                      <a:pt x="2628" y="4353"/>
                    </a:lnTo>
                    <a:lnTo>
                      <a:pt x="2628" y="4343"/>
                    </a:lnTo>
                    <a:lnTo>
                      <a:pt x="2619" y="4343"/>
                    </a:lnTo>
                    <a:lnTo>
                      <a:pt x="2600" y="4334"/>
                    </a:lnTo>
                    <a:lnTo>
                      <a:pt x="2590" y="4334"/>
                    </a:lnTo>
                    <a:lnTo>
                      <a:pt x="2581" y="4324"/>
                    </a:lnTo>
                    <a:lnTo>
                      <a:pt x="2571" y="4324"/>
                    </a:lnTo>
                    <a:lnTo>
                      <a:pt x="2571" y="4315"/>
                    </a:lnTo>
                    <a:lnTo>
                      <a:pt x="2562" y="4305"/>
                    </a:lnTo>
                    <a:lnTo>
                      <a:pt x="2543" y="4315"/>
                    </a:lnTo>
                    <a:lnTo>
                      <a:pt x="2533" y="4315"/>
                    </a:lnTo>
                    <a:lnTo>
                      <a:pt x="2524" y="4305"/>
                    </a:lnTo>
                    <a:lnTo>
                      <a:pt x="2514" y="4315"/>
                    </a:lnTo>
                    <a:lnTo>
                      <a:pt x="2505" y="4315"/>
                    </a:lnTo>
                    <a:lnTo>
                      <a:pt x="2505" y="4324"/>
                    </a:lnTo>
                    <a:lnTo>
                      <a:pt x="2495" y="4324"/>
                    </a:lnTo>
                    <a:lnTo>
                      <a:pt x="2486" y="4324"/>
                    </a:lnTo>
                    <a:lnTo>
                      <a:pt x="2476" y="4334"/>
                    </a:lnTo>
                    <a:lnTo>
                      <a:pt x="2467" y="4324"/>
                    </a:lnTo>
                    <a:lnTo>
                      <a:pt x="2457" y="4324"/>
                    </a:lnTo>
                    <a:lnTo>
                      <a:pt x="2448" y="4324"/>
                    </a:lnTo>
                    <a:lnTo>
                      <a:pt x="2438" y="4324"/>
                    </a:lnTo>
                    <a:lnTo>
                      <a:pt x="2429" y="4324"/>
                    </a:lnTo>
                    <a:lnTo>
                      <a:pt x="2419" y="4324"/>
                    </a:lnTo>
                    <a:lnTo>
                      <a:pt x="2419" y="4315"/>
                    </a:lnTo>
                    <a:lnTo>
                      <a:pt x="2410" y="4315"/>
                    </a:lnTo>
                    <a:lnTo>
                      <a:pt x="2400" y="4315"/>
                    </a:lnTo>
                    <a:lnTo>
                      <a:pt x="2400" y="4305"/>
                    </a:lnTo>
                    <a:lnTo>
                      <a:pt x="2381" y="4305"/>
                    </a:lnTo>
                    <a:lnTo>
                      <a:pt x="2362" y="4315"/>
                    </a:lnTo>
                    <a:lnTo>
                      <a:pt x="2352" y="4305"/>
                    </a:lnTo>
                    <a:lnTo>
                      <a:pt x="2343" y="4305"/>
                    </a:lnTo>
                    <a:lnTo>
                      <a:pt x="2333" y="4305"/>
                    </a:lnTo>
                    <a:lnTo>
                      <a:pt x="2324" y="4305"/>
                    </a:lnTo>
                    <a:lnTo>
                      <a:pt x="2305" y="4286"/>
                    </a:lnTo>
                    <a:lnTo>
                      <a:pt x="2286" y="4286"/>
                    </a:lnTo>
                    <a:lnTo>
                      <a:pt x="2276" y="4286"/>
                    </a:lnTo>
                    <a:lnTo>
                      <a:pt x="2247" y="4286"/>
                    </a:lnTo>
                    <a:lnTo>
                      <a:pt x="2247" y="4277"/>
                    </a:lnTo>
                    <a:lnTo>
                      <a:pt x="2238" y="4277"/>
                    </a:lnTo>
                    <a:lnTo>
                      <a:pt x="2238" y="4267"/>
                    </a:lnTo>
                    <a:lnTo>
                      <a:pt x="2229" y="4267"/>
                    </a:lnTo>
                    <a:lnTo>
                      <a:pt x="2238" y="4248"/>
                    </a:lnTo>
                    <a:lnTo>
                      <a:pt x="2209" y="4229"/>
                    </a:lnTo>
                    <a:lnTo>
                      <a:pt x="2209" y="4219"/>
                    </a:lnTo>
                    <a:lnTo>
                      <a:pt x="2200" y="4219"/>
                    </a:lnTo>
                    <a:lnTo>
                      <a:pt x="2190" y="4219"/>
                    </a:lnTo>
                    <a:lnTo>
                      <a:pt x="2181" y="4210"/>
                    </a:lnTo>
                    <a:lnTo>
                      <a:pt x="2171" y="4201"/>
                    </a:lnTo>
                    <a:lnTo>
                      <a:pt x="2152" y="4201"/>
                    </a:lnTo>
                    <a:lnTo>
                      <a:pt x="2143" y="4201"/>
                    </a:lnTo>
                    <a:lnTo>
                      <a:pt x="2133" y="4191"/>
                    </a:lnTo>
                    <a:lnTo>
                      <a:pt x="2124" y="4191"/>
                    </a:lnTo>
                    <a:lnTo>
                      <a:pt x="2124" y="4201"/>
                    </a:lnTo>
                    <a:lnTo>
                      <a:pt x="2095" y="4210"/>
                    </a:lnTo>
                    <a:lnTo>
                      <a:pt x="2095" y="4219"/>
                    </a:lnTo>
                    <a:lnTo>
                      <a:pt x="2095" y="4229"/>
                    </a:lnTo>
                    <a:lnTo>
                      <a:pt x="2086" y="4239"/>
                    </a:lnTo>
                    <a:lnTo>
                      <a:pt x="2076" y="4248"/>
                    </a:lnTo>
                    <a:lnTo>
                      <a:pt x="2067" y="4258"/>
                    </a:lnTo>
                    <a:lnTo>
                      <a:pt x="2057" y="4258"/>
                    </a:lnTo>
                    <a:lnTo>
                      <a:pt x="2048" y="4267"/>
                    </a:lnTo>
                    <a:lnTo>
                      <a:pt x="2038" y="4286"/>
                    </a:lnTo>
                    <a:lnTo>
                      <a:pt x="2038" y="4296"/>
                    </a:lnTo>
                    <a:lnTo>
                      <a:pt x="2038" y="4305"/>
                    </a:lnTo>
                    <a:lnTo>
                      <a:pt x="2038" y="4315"/>
                    </a:lnTo>
                    <a:lnTo>
                      <a:pt x="2029" y="4324"/>
                    </a:lnTo>
                    <a:lnTo>
                      <a:pt x="2029" y="4334"/>
                    </a:lnTo>
                    <a:lnTo>
                      <a:pt x="2019" y="4334"/>
                    </a:lnTo>
                    <a:lnTo>
                      <a:pt x="2019" y="4343"/>
                    </a:lnTo>
                    <a:lnTo>
                      <a:pt x="2009" y="4343"/>
                    </a:lnTo>
                    <a:lnTo>
                      <a:pt x="2009" y="4334"/>
                    </a:lnTo>
                    <a:lnTo>
                      <a:pt x="2000" y="4324"/>
                    </a:lnTo>
                    <a:lnTo>
                      <a:pt x="1991" y="4324"/>
                    </a:lnTo>
                    <a:lnTo>
                      <a:pt x="1981" y="4334"/>
                    </a:lnTo>
                    <a:lnTo>
                      <a:pt x="1924" y="4343"/>
                    </a:lnTo>
                    <a:lnTo>
                      <a:pt x="1914" y="4343"/>
                    </a:lnTo>
                    <a:lnTo>
                      <a:pt x="1905" y="4343"/>
                    </a:lnTo>
                    <a:lnTo>
                      <a:pt x="1895" y="4362"/>
                    </a:lnTo>
                    <a:lnTo>
                      <a:pt x="1886" y="4362"/>
                    </a:lnTo>
                    <a:lnTo>
                      <a:pt x="1876" y="4362"/>
                    </a:lnTo>
                    <a:lnTo>
                      <a:pt x="1867" y="4353"/>
                    </a:lnTo>
                    <a:lnTo>
                      <a:pt x="1857" y="4353"/>
                    </a:lnTo>
                    <a:lnTo>
                      <a:pt x="1848" y="4353"/>
                    </a:lnTo>
                    <a:lnTo>
                      <a:pt x="1838" y="4353"/>
                    </a:lnTo>
                    <a:lnTo>
                      <a:pt x="1838" y="4362"/>
                    </a:lnTo>
                    <a:lnTo>
                      <a:pt x="1828" y="4372"/>
                    </a:lnTo>
                    <a:lnTo>
                      <a:pt x="1819" y="4372"/>
                    </a:lnTo>
                    <a:lnTo>
                      <a:pt x="1810" y="4372"/>
                    </a:lnTo>
                    <a:lnTo>
                      <a:pt x="1810" y="4381"/>
                    </a:lnTo>
                    <a:lnTo>
                      <a:pt x="1800" y="4381"/>
                    </a:lnTo>
                    <a:lnTo>
                      <a:pt x="1790" y="4381"/>
                    </a:lnTo>
                    <a:lnTo>
                      <a:pt x="1781" y="4381"/>
                    </a:lnTo>
                    <a:lnTo>
                      <a:pt x="1771" y="4381"/>
                    </a:lnTo>
                    <a:lnTo>
                      <a:pt x="1771" y="4391"/>
                    </a:lnTo>
                    <a:lnTo>
                      <a:pt x="1762" y="4391"/>
                    </a:lnTo>
                    <a:lnTo>
                      <a:pt x="1752" y="4381"/>
                    </a:lnTo>
                    <a:lnTo>
                      <a:pt x="1733" y="4372"/>
                    </a:lnTo>
                    <a:lnTo>
                      <a:pt x="1724" y="4372"/>
                    </a:lnTo>
                    <a:lnTo>
                      <a:pt x="1714" y="4372"/>
                    </a:lnTo>
                    <a:lnTo>
                      <a:pt x="1714" y="4381"/>
                    </a:lnTo>
                    <a:lnTo>
                      <a:pt x="1686" y="4400"/>
                    </a:lnTo>
                    <a:lnTo>
                      <a:pt x="1686" y="4410"/>
                    </a:lnTo>
                    <a:lnTo>
                      <a:pt x="1676" y="4410"/>
                    </a:lnTo>
                    <a:lnTo>
                      <a:pt x="1667" y="4419"/>
                    </a:lnTo>
                    <a:lnTo>
                      <a:pt x="1667" y="4429"/>
                    </a:lnTo>
                    <a:lnTo>
                      <a:pt x="1676" y="4429"/>
                    </a:lnTo>
                    <a:lnTo>
                      <a:pt x="1676" y="4439"/>
                    </a:lnTo>
                    <a:lnTo>
                      <a:pt x="1676" y="4448"/>
                    </a:lnTo>
                    <a:lnTo>
                      <a:pt x="1648" y="4467"/>
                    </a:lnTo>
                    <a:lnTo>
                      <a:pt x="1638" y="4467"/>
                    </a:lnTo>
                    <a:lnTo>
                      <a:pt x="1638" y="4457"/>
                    </a:lnTo>
                    <a:lnTo>
                      <a:pt x="1628" y="4457"/>
                    </a:lnTo>
                    <a:lnTo>
                      <a:pt x="1619" y="4448"/>
                    </a:lnTo>
                    <a:lnTo>
                      <a:pt x="1610" y="4448"/>
                    </a:lnTo>
                    <a:lnTo>
                      <a:pt x="1581" y="4448"/>
                    </a:lnTo>
                    <a:lnTo>
                      <a:pt x="1571" y="4448"/>
                    </a:lnTo>
                    <a:lnTo>
                      <a:pt x="1562" y="4457"/>
                    </a:lnTo>
                    <a:lnTo>
                      <a:pt x="1552" y="4457"/>
                    </a:lnTo>
                    <a:lnTo>
                      <a:pt x="1552" y="4448"/>
                    </a:lnTo>
                    <a:lnTo>
                      <a:pt x="1543" y="4448"/>
                    </a:lnTo>
                    <a:lnTo>
                      <a:pt x="1543" y="4457"/>
                    </a:lnTo>
                    <a:lnTo>
                      <a:pt x="1533" y="4467"/>
                    </a:lnTo>
                    <a:lnTo>
                      <a:pt x="1533" y="4477"/>
                    </a:lnTo>
                    <a:lnTo>
                      <a:pt x="1524" y="4477"/>
                    </a:lnTo>
                    <a:lnTo>
                      <a:pt x="1524" y="4486"/>
                    </a:lnTo>
                    <a:lnTo>
                      <a:pt x="1514" y="4486"/>
                    </a:lnTo>
                    <a:lnTo>
                      <a:pt x="1505" y="4477"/>
                    </a:lnTo>
                    <a:lnTo>
                      <a:pt x="1495" y="4477"/>
                    </a:lnTo>
                    <a:lnTo>
                      <a:pt x="1495" y="4467"/>
                    </a:lnTo>
                    <a:lnTo>
                      <a:pt x="1505" y="4457"/>
                    </a:lnTo>
                    <a:lnTo>
                      <a:pt x="1505" y="4448"/>
                    </a:lnTo>
                    <a:lnTo>
                      <a:pt x="1486" y="4439"/>
                    </a:lnTo>
                    <a:lnTo>
                      <a:pt x="1486" y="4429"/>
                    </a:lnTo>
                    <a:lnTo>
                      <a:pt x="1486" y="4419"/>
                    </a:lnTo>
                    <a:lnTo>
                      <a:pt x="1476" y="4419"/>
                    </a:lnTo>
                    <a:lnTo>
                      <a:pt x="1467" y="4439"/>
                    </a:lnTo>
                    <a:lnTo>
                      <a:pt x="1467" y="4448"/>
                    </a:lnTo>
                    <a:lnTo>
                      <a:pt x="1457" y="4448"/>
                    </a:lnTo>
                    <a:lnTo>
                      <a:pt x="1447" y="4448"/>
                    </a:lnTo>
                    <a:lnTo>
                      <a:pt x="1438" y="4448"/>
                    </a:lnTo>
                    <a:lnTo>
                      <a:pt x="1429" y="4429"/>
                    </a:lnTo>
                    <a:lnTo>
                      <a:pt x="1419" y="4429"/>
                    </a:lnTo>
                    <a:lnTo>
                      <a:pt x="1400" y="4429"/>
                    </a:lnTo>
                    <a:lnTo>
                      <a:pt x="1400" y="4439"/>
                    </a:lnTo>
                    <a:lnTo>
                      <a:pt x="1390" y="4439"/>
                    </a:lnTo>
                    <a:lnTo>
                      <a:pt x="1390" y="4448"/>
                    </a:lnTo>
                    <a:lnTo>
                      <a:pt x="1390" y="4457"/>
                    </a:lnTo>
                    <a:lnTo>
                      <a:pt x="1381" y="4457"/>
                    </a:lnTo>
                    <a:lnTo>
                      <a:pt x="1352" y="4457"/>
                    </a:lnTo>
                    <a:lnTo>
                      <a:pt x="1352" y="4448"/>
                    </a:lnTo>
                    <a:lnTo>
                      <a:pt x="1352" y="4439"/>
                    </a:lnTo>
                    <a:lnTo>
                      <a:pt x="1343" y="4429"/>
                    </a:lnTo>
                    <a:lnTo>
                      <a:pt x="1333" y="4429"/>
                    </a:lnTo>
                    <a:lnTo>
                      <a:pt x="1324" y="4429"/>
                    </a:lnTo>
                    <a:lnTo>
                      <a:pt x="1314" y="4429"/>
                    </a:lnTo>
                    <a:lnTo>
                      <a:pt x="1295" y="4429"/>
                    </a:lnTo>
                    <a:lnTo>
                      <a:pt x="1286" y="4429"/>
                    </a:lnTo>
                    <a:lnTo>
                      <a:pt x="1286" y="4419"/>
                    </a:lnTo>
                    <a:lnTo>
                      <a:pt x="1276" y="4419"/>
                    </a:lnTo>
                    <a:lnTo>
                      <a:pt x="1276" y="4410"/>
                    </a:lnTo>
                    <a:lnTo>
                      <a:pt x="1276" y="4400"/>
                    </a:lnTo>
                    <a:lnTo>
                      <a:pt x="1267" y="4400"/>
                    </a:lnTo>
                    <a:lnTo>
                      <a:pt x="1267" y="4391"/>
                    </a:lnTo>
                    <a:lnTo>
                      <a:pt x="1267" y="4381"/>
                    </a:lnTo>
                    <a:lnTo>
                      <a:pt x="1267" y="4372"/>
                    </a:lnTo>
                    <a:lnTo>
                      <a:pt x="1267" y="4362"/>
                    </a:lnTo>
                    <a:lnTo>
                      <a:pt x="1267" y="4353"/>
                    </a:lnTo>
                    <a:lnTo>
                      <a:pt x="1257" y="4353"/>
                    </a:lnTo>
                    <a:lnTo>
                      <a:pt x="1257" y="4343"/>
                    </a:lnTo>
                    <a:lnTo>
                      <a:pt x="1248" y="4343"/>
                    </a:lnTo>
                    <a:lnTo>
                      <a:pt x="1248" y="4334"/>
                    </a:lnTo>
                    <a:lnTo>
                      <a:pt x="1248" y="4324"/>
                    </a:lnTo>
                    <a:lnTo>
                      <a:pt x="1238" y="4305"/>
                    </a:lnTo>
                    <a:lnTo>
                      <a:pt x="1238" y="4296"/>
                    </a:lnTo>
                    <a:lnTo>
                      <a:pt x="1238" y="4286"/>
                    </a:lnTo>
                    <a:lnTo>
                      <a:pt x="1248" y="4277"/>
                    </a:lnTo>
                    <a:lnTo>
                      <a:pt x="1257" y="4277"/>
                    </a:lnTo>
                    <a:lnTo>
                      <a:pt x="1257" y="4267"/>
                    </a:lnTo>
                    <a:lnTo>
                      <a:pt x="1238" y="4248"/>
                    </a:lnTo>
                    <a:lnTo>
                      <a:pt x="1229" y="4248"/>
                    </a:lnTo>
                    <a:lnTo>
                      <a:pt x="1229" y="4239"/>
                    </a:lnTo>
                    <a:lnTo>
                      <a:pt x="1229" y="4229"/>
                    </a:lnTo>
                    <a:lnTo>
                      <a:pt x="1238" y="4219"/>
                    </a:lnTo>
                    <a:lnTo>
                      <a:pt x="1238" y="4210"/>
                    </a:lnTo>
                    <a:lnTo>
                      <a:pt x="1229" y="4210"/>
                    </a:lnTo>
                    <a:lnTo>
                      <a:pt x="1219" y="4201"/>
                    </a:lnTo>
                    <a:lnTo>
                      <a:pt x="1219" y="4191"/>
                    </a:lnTo>
                    <a:lnTo>
                      <a:pt x="1219" y="4181"/>
                    </a:lnTo>
                    <a:lnTo>
                      <a:pt x="1229" y="4172"/>
                    </a:lnTo>
                    <a:lnTo>
                      <a:pt x="1229" y="4162"/>
                    </a:lnTo>
                    <a:lnTo>
                      <a:pt x="1229" y="4153"/>
                    </a:lnTo>
                    <a:lnTo>
                      <a:pt x="1238" y="4143"/>
                    </a:lnTo>
                    <a:lnTo>
                      <a:pt x="1238" y="4134"/>
                    </a:lnTo>
                    <a:lnTo>
                      <a:pt x="1248" y="4134"/>
                    </a:lnTo>
                    <a:lnTo>
                      <a:pt x="1248" y="4124"/>
                    </a:lnTo>
                    <a:lnTo>
                      <a:pt x="1257" y="4124"/>
                    </a:lnTo>
                    <a:lnTo>
                      <a:pt x="1276" y="4124"/>
                    </a:lnTo>
                    <a:lnTo>
                      <a:pt x="1286" y="4115"/>
                    </a:lnTo>
                    <a:lnTo>
                      <a:pt x="1286" y="4105"/>
                    </a:lnTo>
                    <a:lnTo>
                      <a:pt x="1276" y="4096"/>
                    </a:lnTo>
                    <a:lnTo>
                      <a:pt x="1276" y="4086"/>
                    </a:lnTo>
                    <a:lnTo>
                      <a:pt x="1276" y="4077"/>
                    </a:lnTo>
                    <a:lnTo>
                      <a:pt x="1276" y="4067"/>
                    </a:lnTo>
                    <a:lnTo>
                      <a:pt x="1286" y="4058"/>
                    </a:lnTo>
                    <a:lnTo>
                      <a:pt x="1295" y="4038"/>
                    </a:lnTo>
                    <a:lnTo>
                      <a:pt x="1305" y="4020"/>
                    </a:lnTo>
                    <a:lnTo>
                      <a:pt x="1314" y="4020"/>
                    </a:lnTo>
                    <a:lnTo>
                      <a:pt x="1314" y="4010"/>
                    </a:lnTo>
                    <a:lnTo>
                      <a:pt x="1314" y="4000"/>
                    </a:lnTo>
                    <a:lnTo>
                      <a:pt x="1305" y="4000"/>
                    </a:lnTo>
                    <a:lnTo>
                      <a:pt x="1295" y="3991"/>
                    </a:lnTo>
                    <a:lnTo>
                      <a:pt x="1286" y="3991"/>
                    </a:lnTo>
                    <a:lnTo>
                      <a:pt x="1286" y="3981"/>
                    </a:lnTo>
                    <a:lnTo>
                      <a:pt x="1305" y="3972"/>
                    </a:lnTo>
                    <a:lnTo>
                      <a:pt x="1305" y="3962"/>
                    </a:lnTo>
                    <a:lnTo>
                      <a:pt x="1295" y="3962"/>
                    </a:lnTo>
                    <a:lnTo>
                      <a:pt x="1295" y="3953"/>
                    </a:lnTo>
                    <a:lnTo>
                      <a:pt x="1295" y="3943"/>
                    </a:lnTo>
                    <a:lnTo>
                      <a:pt x="1295" y="3934"/>
                    </a:lnTo>
                    <a:lnTo>
                      <a:pt x="1295" y="3924"/>
                    </a:lnTo>
                    <a:lnTo>
                      <a:pt x="1286" y="3924"/>
                    </a:lnTo>
                    <a:lnTo>
                      <a:pt x="1286" y="3915"/>
                    </a:lnTo>
                    <a:lnTo>
                      <a:pt x="1276" y="3915"/>
                    </a:lnTo>
                    <a:lnTo>
                      <a:pt x="1257" y="3886"/>
                    </a:lnTo>
                    <a:lnTo>
                      <a:pt x="1248" y="3877"/>
                    </a:lnTo>
                    <a:lnTo>
                      <a:pt x="1248" y="3867"/>
                    </a:lnTo>
                    <a:lnTo>
                      <a:pt x="1238" y="3867"/>
                    </a:lnTo>
                    <a:lnTo>
                      <a:pt x="1191" y="3848"/>
                    </a:lnTo>
                    <a:lnTo>
                      <a:pt x="1181" y="3848"/>
                    </a:lnTo>
                    <a:lnTo>
                      <a:pt x="1181" y="3838"/>
                    </a:lnTo>
                    <a:lnTo>
                      <a:pt x="1171" y="3838"/>
                    </a:lnTo>
                    <a:lnTo>
                      <a:pt x="1162" y="3838"/>
                    </a:lnTo>
                    <a:lnTo>
                      <a:pt x="1152" y="3838"/>
                    </a:lnTo>
                    <a:lnTo>
                      <a:pt x="1133" y="3829"/>
                    </a:lnTo>
                    <a:lnTo>
                      <a:pt x="1124" y="3829"/>
                    </a:lnTo>
                    <a:lnTo>
                      <a:pt x="1114" y="3838"/>
                    </a:lnTo>
                    <a:lnTo>
                      <a:pt x="1105" y="3858"/>
                    </a:lnTo>
                    <a:lnTo>
                      <a:pt x="1095" y="3858"/>
                    </a:lnTo>
                    <a:lnTo>
                      <a:pt x="1076" y="3858"/>
                    </a:lnTo>
                    <a:lnTo>
                      <a:pt x="1066" y="3858"/>
                    </a:lnTo>
                    <a:lnTo>
                      <a:pt x="1066" y="3867"/>
                    </a:lnTo>
                    <a:lnTo>
                      <a:pt x="1057" y="3877"/>
                    </a:lnTo>
                    <a:lnTo>
                      <a:pt x="1048" y="3886"/>
                    </a:lnTo>
                    <a:lnTo>
                      <a:pt x="1048" y="3896"/>
                    </a:lnTo>
                    <a:lnTo>
                      <a:pt x="1038" y="3896"/>
                    </a:lnTo>
                    <a:lnTo>
                      <a:pt x="1038" y="3905"/>
                    </a:lnTo>
                    <a:lnTo>
                      <a:pt x="1028" y="3905"/>
                    </a:lnTo>
                    <a:lnTo>
                      <a:pt x="1028" y="3896"/>
                    </a:lnTo>
                    <a:lnTo>
                      <a:pt x="1019" y="3896"/>
                    </a:lnTo>
                    <a:lnTo>
                      <a:pt x="1019" y="3886"/>
                    </a:lnTo>
                    <a:lnTo>
                      <a:pt x="1019" y="3877"/>
                    </a:lnTo>
                    <a:lnTo>
                      <a:pt x="1009" y="3877"/>
                    </a:lnTo>
                    <a:lnTo>
                      <a:pt x="1000" y="3877"/>
                    </a:lnTo>
                    <a:lnTo>
                      <a:pt x="981" y="3886"/>
                    </a:lnTo>
                    <a:lnTo>
                      <a:pt x="971" y="3886"/>
                    </a:lnTo>
                    <a:lnTo>
                      <a:pt x="962" y="3886"/>
                    </a:lnTo>
                    <a:lnTo>
                      <a:pt x="962" y="3877"/>
                    </a:lnTo>
                    <a:lnTo>
                      <a:pt x="962" y="3867"/>
                    </a:lnTo>
                    <a:lnTo>
                      <a:pt x="952" y="3867"/>
                    </a:lnTo>
                    <a:lnTo>
                      <a:pt x="943" y="3867"/>
                    </a:lnTo>
                    <a:lnTo>
                      <a:pt x="924" y="3867"/>
                    </a:lnTo>
                    <a:lnTo>
                      <a:pt x="914" y="3867"/>
                    </a:lnTo>
                    <a:lnTo>
                      <a:pt x="905" y="3867"/>
                    </a:lnTo>
                    <a:lnTo>
                      <a:pt x="895" y="3867"/>
                    </a:lnTo>
                    <a:lnTo>
                      <a:pt x="895" y="3858"/>
                    </a:lnTo>
                    <a:lnTo>
                      <a:pt x="895" y="3848"/>
                    </a:lnTo>
                    <a:lnTo>
                      <a:pt x="886" y="3838"/>
                    </a:lnTo>
                    <a:lnTo>
                      <a:pt x="876" y="3829"/>
                    </a:lnTo>
                    <a:lnTo>
                      <a:pt x="876" y="3820"/>
                    </a:lnTo>
                    <a:lnTo>
                      <a:pt x="867" y="3820"/>
                    </a:lnTo>
                    <a:lnTo>
                      <a:pt x="867" y="3800"/>
                    </a:lnTo>
                    <a:lnTo>
                      <a:pt x="867" y="3791"/>
                    </a:lnTo>
                    <a:lnTo>
                      <a:pt x="867" y="3781"/>
                    </a:lnTo>
                    <a:lnTo>
                      <a:pt x="838" y="3762"/>
                    </a:lnTo>
                    <a:lnTo>
                      <a:pt x="828" y="3762"/>
                    </a:lnTo>
                    <a:lnTo>
                      <a:pt x="819" y="3772"/>
                    </a:lnTo>
                    <a:lnTo>
                      <a:pt x="810" y="3772"/>
                    </a:lnTo>
                    <a:lnTo>
                      <a:pt x="800" y="3762"/>
                    </a:lnTo>
                    <a:lnTo>
                      <a:pt x="790" y="3762"/>
                    </a:lnTo>
                    <a:lnTo>
                      <a:pt x="790" y="3772"/>
                    </a:lnTo>
                    <a:lnTo>
                      <a:pt x="781" y="3781"/>
                    </a:lnTo>
                    <a:lnTo>
                      <a:pt x="771" y="3781"/>
                    </a:lnTo>
                    <a:lnTo>
                      <a:pt x="762" y="3781"/>
                    </a:lnTo>
                    <a:lnTo>
                      <a:pt x="762" y="3791"/>
                    </a:lnTo>
                    <a:lnTo>
                      <a:pt x="781" y="3810"/>
                    </a:lnTo>
                    <a:lnTo>
                      <a:pt x="800" y="3810"/>
                    </a:lnTo>
                    <a:lnTo>
                      <a:pt x="800" y="3820"/>
                    </a:lnTo>
                    <a:lnTo>
                      <a:pt x="790" y="3820"/>
                    </a:lnTo>
                    <a:lnTo>
                      <a:pt x="790" y="3829"/>
                    </a:lnTo>
                    <a:lnTo>
                      <a:pt x="800" y="3829"/>
                    </a:lnTo>
                    <a:lnTo>
                      <a:pt x="810" y="3829"/>
                    </a:lnTo>
                    <a:lnTo>
                      <a:pt x="810" y="3838"/>
                    </a:lnTo>
                    <a:lnTo>
                      <a:pt x="810" y="3848"/>
                    </a:lnTo>
                    <a:lnTo>
                      <a:pt x="819" y="3858"/>
                    </a:lnTo>
                    <a:lnTo>
                      <a:pt x="819" y="3867"/>
                    </a:lnTo>
                    <a:lnTo>
                      <a:pt x="819" y="3877"/>
                    </a:lnTo>
                    <a:lnTo>
                      <a:pt x="819" y="3886"/>
                    </a:lnTo>
                    <a:lnTo>
                      <a:pt x="810" y="3886"/>
                    </a:lnTo>
                    <a:lnTo>
                      <a:pt x="790" y="3877"/>
                    </a:lnTo>
                    <a:lnTo>
                      <a:pt x="771" y="3858"/>
                    </a:lnTo>
                    <a:lnTo>
                      <a:pt x="762" y="3848"/>
                    </a:lnTo>
                    <a:lnTo>
                      <a:pt x="752" y="3838"/>
                    </a:lnTo>
                    <a:lnTo>
                      <a:pt x="743" y="3838"/>
                    </a:lnTo>
                    <a:lnTo>
                      <a:pt x="733" y="3838"/>
                    </a:lnTo>
                    <a:lnTo>
                      <a:pt x="724" y="3848"/>
                    </a:lnTo>
                    <a:lnTo>
                      <a:pt x="724" y="3858"/>
                    </a:lnTo>
                    <a:lnTo>
                      <a:pt x="724" y="3867"/>
                    </a:lnTo>
                    <a:lnTo>
                      <a:pt x="733" y="3886"/>
                    </a:lnTo>
                    <a:lnTo>
                      <a:pt x="733" y="3905"/>
                    </a:lnTo>
                    <a:lnTo>
                      <a:pt x="733" y="3915"/>
                    </a:lnTo>
                    <a:lnTo>
                      <a:pt x="724" y="3915"/>
                    </a:lnTo>
                    <a:lnTo>
                      <a:pt x="724" y="3924"/>
                    </a:lnTo>
                    <a:lnTo>
                      <a:pt x="695" y="3915"/>
                    </a:lnTo>
                    <a:lnTo>
                      <a:pt x="695" y="3924"/>
                    </a:lnTo>
                    <a:lnTo>
                      <a:pt x="686" y="3934"/>
                    </a:lnTo>
                    <a:lnTo>
                      <a:pt x="686" y="3943"/>
                    </a:lnTo>
                    <a:lnTo>
                      <a:pt x="676" y="3953"/>
                    </a:lnTo>
                    <a:lnTo>
                      <a:pt x="676" y="3962"/>
                    </a:lnTo>
                    <a:lnTo>
                      <a:pt x="667" y="3962"/>
                    </a:lnTo>
                    <a:lnTo>
                      <a:pt x="676" y="3962"/>
                    </a:lnTo>
                    <a:lnTo>
                      <a:pt x="676" y="3972"/>
                    </a:lnTo>
                    <a:lnTo>
                      <a:pt x="667" y="3981"/>
                    </a:lnTo>
                    <a:lnTo>
                      <a:pt x="647" y="3981"/>
                    </a:lnTo>
                    <a:lnTo>
                      <a:pt x="495" y="4038"/>
                    </a:lnTo>
                    <a:lnTo>
                      <a:pt x="486" y="4038"/>
                    </a:lnTo>
                    <a:lnTo>
                      <a:pt x="495" y="4029"/>
                    </a:lnTo>
                    <a:lnTo>
                      <a:pt x="505" y="4020"/>
                    </a:lnTo>
                    <a:lnTo>
                      <a:pt x="514" y="4010"/>
                    </a:lnTo>
                    <a:lnTo>
                      <a:pt x="524" y="4010"/>
                    </a:lnTo>
                    <a:lnTo>
                      <a:pt x="533" y="4000"/>
                    </a:lnTo>
                    <a:lnTo>
                      <a:pt x="533" y="3991"/>
                    </a:lnTo>
                    <a:lnTo>
                      <a:pt x="533" y="3981"/>
                    </a:lnTo>
                    <a:lnTo>
                      <a:pt x="533" y="3972"/>
                    </a:lnTo>
                    <a:lnTo>
                      <a:pt x="524" y="3972"/>
                    </a:lnTo>
                    <a:lnTo>
                      <a:pt x="514" y="3962"/>
                    </a:lnTo>
                    <a:lnTo>
                      <a:pt x="505" y="3953"/>
                    </a:lnTo>
                    <a:lnTo>
                      <a:pt x="505" y="3943"/>
                    </a:lnTo>
                    <a:lnTo>
                      <a:pt x="505" y="3934"/>
                    </a:lnTo>
                    <a:lnTo>
                      <a:pt x="495" y="3934"/>
                    </a:lnTo>
                    <a:lnTo>
                      <a:pt x="486" y="3915"/>
                    </a:lnTo>
                    <a:lnTo>
                      <a:pt x="476" y="3905"/>
                    </a:lnTo>
                    <a:lnTo>
                      <a:pt x="476" y="3896"/>
                    </a:lnTo>
                    <a:lnTo>
                      <a:pt x="467" y="3858"/>
                    </a:lnTo>
                    <a:lnTo>
                      <a:pt x="457" y="3848"/>
                    </a:lnTo>
                    <a:lnTo>
                      <a:pt x="447" y="3838"/>
                    </a:lnTo>
                    <a:lnTo>
                      <a:pt x="438" y="3838"/>
                    </a:lnTo>
                    <a:lnTo>
                      <a:pt x="429" y="3838"/>
                    </a:lnTo>
                    <a:lnTo>
                      <a:pt x="429" y="3829"/>
                    </a:lnTo>
                    <a:lnTo>
                      <a:pt x="429" y="3820"/>
                    </a:lnTo>
                    <a:lnTo>
                      <a:pt x="419" y="3820"/>
                    </a:lnTo>
                    <a:lnTo>
                      <a:pt x="419" y="3810"/>
                    </a:lnTo>
                    <a:lnTo>
                      <a:pt x="429" y="3810"/>
                    </a:lnTo>
                    <a:lnTo>
                      <a:pt x="419" y="3800"/>
                    </a:lnTo>
                    <a:lnTo>
                      <a:pt x="419" y="3791"/>
                    </a:lnTo>
                    <a:lnTo>
                      <a:pt x="419" y="3781"/>
                    </a:lnTo>
                    <a:lnTo>
                      <a:pt x="419" y="3772"/>
                    </a:lnTo>
                    <a:lnTo>
                      <a:pt x="409" y="3772"/>
                    </a:lnTo>
                    <a:lnTo>
                      <a:pt x="409" y="3762"/>
                    </a:lnTo>
                    <a:lnTo>
                      <a:pt x="400" y="3753"/>
                    </a:lnTo>
                    <a:lnTo>
                      <a:pt x="409" y="3753"/>
                    </a:lnTo>
                    <a:lnTo>
                      <a:pt x="409" y="3743"/>
                    </a:lnTo>
                    <a:lnTo>
                      <a:pt x="400" y="3743"/>
                    </a:lnTo>
                    <a:lnTo>
                      <a:pt x="391" y="3743"/>
                    </a:lnTo>
                    <a:lnTo>
                      <a:pt x="391" y="3734"/>
                    </a:lnTo>
                    <a:lnTo>
                      <a:pt x="381" y="3734"/>
                    </a:lnTo>
                    <a:lnTo>
                      <a:pt x="381" y="3715"/>
                    </a:lnTo>
                    <a:lnTo>
                      <a:pt x="381" y="3705"/>
                    </a:lnTo>
                    <a:lnTo>
                      <a:pt x="391" y="3705"/>
                    </a:lnTo>
                    <a:lnTo>
                      <a:pt x="391" y="3696"/>
                    </a:lnTo>
                    <a:lnTo>
                      <a:pt x="391" y="3686"/>
                    </a:lnTo>
                    <a:lnTo>
                      <a:pt x="391" y="3677"/>
                    </a:lnTo>
                    <a:lnTo>
                      <a:pt x="400" y="3677"/>
                    </a:lnTo>
                    <a:lnTo>
                      <a:pt x="400" y="3667"/>
                    </a:lnTo>
                    <a:lnTo>
                      <a:pt x="400" y="3657"/>
                    </a:lnTo>
                    <a:lnTo>
                      <a:pt x="409" y="3657"/>
                    </a:lnTo>
                    <a:lnTo>
                      <a:pt x="409" y="3648"/>
                    </a:lnTo>
                    <a:lnTo>
                      <a:pt x="419" y="3657"/>
                    </a:lnTo>
                    <a:lnTo>
                      <a:pt x="429" y="3657"/>
                    </a:lnTo>
                    <a:lnTo>
                      <a:pt x="438" y="3639"/>
                    </a:lnTo>
                    <a:lnTo>
                      <a:pt x="438" y="3619"/>
                    </a:lnTo>
                    <a:lnTo>
                      <a:pt x="438" y="3610"/>
                    </a:lnTo>
                    <a:lnTo>
                      <a:pt x="438" y="3600"/>
                    </a:lnTo>
                    <a:lnTo>
                      <a:pt x="429" y="3581"/>
                    </a:lnTo>
                    <a:lnTo>
                      <a:pt x="429" y="3572"/>
                    </a:lnTo>
                    <a:lnTo>
                      <a:pt x="419" y="3562"/>
                    </a:lnTo>
                    <a:lnTo>
                      <a:pt x="400" y="3553"/>
                    </a:lnTo>
                    <a:lnTo>
                      <a:pt x="381" y="3543"/>
                    </a:lnTo>
                    <a:lnTo>
                      <a:pt x="371" y="3534"/>
                    </a:lnTo>
                    <a:lnTo>
                      <a:pt x="352" y="3515"/>
                    </a:lnTo>
                    <a:lnTo>
                      <a:pt x="333" y="3496"/>
                    </a:lnTo>
                    <a:lnTo>
                      <a:pt x="324" y="3486"/>
                    </a:lnTo>
                    <a:lnTo>
                      <a:pt x="305" y="3477"/>
                    </a:lnTo>
                    <a:lnTo>
                      <a:pt x="295" y="3467"/>
                    </a:lnTo>
                    <a:lnTo>
                      <a:pt x="286" y="3458"/>
                    </a:lnTo>
                    <a:lnTo>
                      <a:pt x="276" y="3448"/>
                    </a:lnTo>
                    <a:lnTo>
                      <a:pt x="286" y="3439"/>
                    </a:lnTo>
                    <a:lnTo>
                      <a:pt x="295" y="3429"/>
                    </a:lnTo>
                    <a:lnTo>
                      <a:pt x="295" y="3419"/>
                    </a:lnTo>
                    <a:lnTo>
                      <a:pt x="305" y="3401"/>
                    </a:lnTo>
                    <a:lnTo>
                      <a:pt x="314" y="3401"/>
                    </a:lnTo>
                    <a:lnTo>
                      <a:pt x="324" y="3391"/>
                    </a:lnTo>
                    <a:lnTo>
                      <a:pt x="333" y="3381"/>
                    </a:lnTo>
                    <a:lnTo>
                      <a:pt x="333" y="3372"/>
                    </a:lnTo>
                    <a:lnTo>
                      <a:pt x="333" y="3362"/>
                    </a:lnTo>
                    <a:lnTo>
                      <a:pt x="333" y="3353"/>
                    </a:lnTo>
                    <a:lnTo>
                      <a:pt x="352" y="3334"/>
                    </a:lnTo>
                    <a:lnTo>
                      <a:pt x="362" y="3324"/>
                    </a:lnTo>
                    <a:lnTo>
                      <a:pt x="371" y="3324"/>
                    </a:lnTo>
                    <a:lnTo>
                      <a:pt x="381" y="3334"/>
                    </a:lnTo>
                    <a:lnTo>
                      <a:pt x="400" y="3324"/>
                    </a:lnTo>
                    <a:lnTo>
                      <a:pt x="419" y="3324"/>
                    </a:lnTo>
                    <a:lnTo>
                      <a:pt x="429" y="3324"/>
                    </a:lnTo>
                    <a:lnTo>
                      <a:pt x="429" y="3315"/>
                    </a:lnTo>
                    <a:lnTo>
                      <a:pt x="429" y="3296"/>
                    </a:lnTo>
                    <a:lnTo>
                      <a:pt x="438" y="3296"/>
                    </a:lnTo>
                    <a:lnTo>
                      <a:pt x="438" y="3286"/>
                    </a:lnTo>
                    <a:lnTo>
                      <a:pt x="447" y="3286"/>
                    </a:lnTo>
                    <a:lnTo>
                      <a:pt x="447" y="3276"/>
                    </a:lnTo>
                    <a:lnTo>
                      <a:pt x="457" y="3276"/>
                    </a:lnTo>
                    <a:lnTo>
                      <a:pt x="457" y="3267"/>
                    </a:lnTo>
                    <a:lnTo>
                      <a:pt x="457" y="3258"/>
                    </a:lnTo>
                    <a:lnTo>
                      <a:pt x="457" y="3248"/>
                    </a:lnTo>
                    <a:lnTo>
                      <a:pt x="457" y="3238"/>
                    </a:lnTo>
                    <a:lnTo>
                      <a:pt x="457" y="3229"/>
                    </a:lnTo>
                    <a:lnTo>
                      <a:pt x="590" y="3105"/>
                    </a:lnTo>
                    <a:lnTo>
                      <a:pt x="590" y="3096"/>
                    </a:lnTo>
                    <a:lnTo>
                      <a:pt x="590" y="3086"/>
                    </a:lnTo>
                    <a:lnTo>
                      <a:pt x="590" y="3067"/>
                    </a:lnTo>
                    <a:lnTo>
                      <a:pt x="581" y="3058"/>
                    </a:lnTo>
                    <a:lnTo>
                      <a:pt x="571" y="3058"/>
                    </a:lnTo>
                    <a:lnTo>
                      <a:pt x="571" y="3048"/>
                    </a:lnTo>
                    <a:lnTo>
                      <a:pt x="571" y="3038"/>
                    </a:lnTo>
                    <a:lnTo>
                      <a:pt x="571" y="3029"/>
                    </a:lnTo>
                    <a:lnTo>
                      <a:pt x="571" y="3020"/>
                    </a:lnTo>
                    <a:lnTo>
                      <a:pt x="562" y="3020"/>
                    </a:lnTo>
                    <a:lnTo>
                      <a:pt x="562" y="3010"/>
                    </a:lnTo>
                    <a:lnTo>
                      <a:pt x="571" y="3010"/>
                    </a:lnTo>
                    <a:lnTo>
                      <a:pt x="571" y="3000"/>
                    </a:lnTo>
                    <a:lnTo>
                      <a:pt x="571" y="2991"/>
                    </a:lnTo>
                    <a:lnTo>
                      <a:pt x="562" y="2991"/>
                    </a:lnTo>
                    <a:lnTo>
                      <a:pt x="562" y="2981"/>
                    </a:lnTo>
                    <a:lnTo>
                      <a:pt x="562" y="2972"/>
                    </a:lnTo>
                    <a:lnTo>
                      <a:pt x="562" y="2962"/>
                    </a:lnTo>
                    <a:lnTo>
                      <a:pt x="571" y="2962"/>
                    </a:lnTo>
                    <a:lnTo>
                      <a:pt x="571" y="2953"/>
                    </a:lnTo>
                    <a:lnTo>
                      <a:pt x="581" y="2943"/>
                    </a:lnTo>
                    <a:lnTo>
                      <a:pt x="581" y="2934"/>
                    </a:lnTo>
                    <a:lnTo>
                      <a:pt x="590" y="2924"/>
                    </a:lnTo>
                    <a:lnTo>
                      <a:pt x="581" y="2915"/>
                    </a:lnTo>
                    <a:lnTo>
                      <a:pt x="581" y="2905"/>
                    </a:lnTo>
                    <a:lnTo>
                      <a:pt x="590" y="2905"/>
                    </a:lnTo>
                    <a:lnTo>
                      <a:pt x="581" y="2905"/>
                    </a:lnTo>
                    <a:lnTo>
                      <a:pt x="581" y="2896"/>
                    </a:lnTo>
                    <a:lnTo>
                      <a:pt x="581" y="2886"/>
                    </a:lnTo>
                    <a:lnTo>
                      <a:pt x="590" y="2886"/>
                    </a:lnTo>
                    <a:lnTo>
                      <a:pt x="590" y="2877"/>
                    </a:lnTo>
                    <a:lnTo>
                      <a:pt x="600" y="2877"/>
                    </a:lnTo>
                    <a:lnTo>
                      <a:pt x="609" y="2857"/>
                    </a:lnTo>
                    <a:lnTo>
                      <a:pt x="609" y="2848"/>
                    </a:lnTo>
                    <a:lnTo>
                      <a:pt x="638" y="2848"/>
                    </a:lnTo>
                    <a:lnTo>
                      <a:pt x="647" y="2848"/>
                    </a:lnTo>
                    <a:lnTo>
                      <a:pt x="647" y="2839"/>
                    </a:lnTo>
                    <a:lnTo>
                      <a:pt x="657" y="2829"/>
                    </a:lnTo>
                    <a:lnTo>
                      <a:pt x="657" y="2819"/>
                    </a:lnTo>
                    <a:lnTo>
                      <a:pt x="657" y="2810"/>
                    </a:lnTo>
                    <a:lnTo>
                      <a:pt x="667" y="2810"/>
                    </a:lnTo>
                    <a:lnTo>
                      <a:pt x="667" y="2800"/>
                    </a:lnTo>
                    <a:lnTo>
                      <a:pt x="657" y="2791"/>
                    </a:lnTo>
                    <a:lnTo>
                      <a:pt x="657" y="2781"/>
                    </a:lnTo>
                    <a:lnTo>
                      <a:pt x="657" y="2772"/>
                    </a:lnTo>
                    <a:lnTo>
                      <a:pt x="657" y="2762"/>
                    </a:lnTo>
                    <a:lnTo>
                      <a:pt x="657" y="2753"/>
                    </a:lnTo>
                    <a:lnTo>
                      <a:pt x="657" y="2743"/>
                    </a:lnTo>
                    <a:lnTo>
                      <a:pt x="647" y="2743"/>
                    </a:lnTo>
                    <a:lnTo>
                      <a:pt x="647" y="2734"/>
                    </a:lnTo>
                    <a:lnTo>
                      <a:pt x="638" y="2734"/>
                    </a:lnTo>
                    <a:lnTo>
                      <a:pt x="600" y="2724"/>
                    </a:lnTo>
                    <a:lnTo>
                      <a:pt x="600" y="2715"/>
                    </a:lnTo>
                    <a:lnTo>
                      <a:pt x="609" y="2696"/>
                    </a:lnTo>
                    <a:lnTo>
                      <a:pt x="629" y="2667"/>
                    </a:lnTo>
                    <a:lnTo>
                      <a:pt x="629" y="2648"/>
                    </a:lnTo>
                    <a:lnTo>
                      <a:pt x="629" y="2639"/>
                    </a:lnTo>
                    <a:lnTo>
                      <a:pt x="638" y="2629"/>
                    </a:lnTo>
                    <a:lnTo>
                      <a:pt x="629" y="2629"/>
                    </a:lnTo>
                    <a:lnTo>
                      <a:pt x="619" y="2629"/>
                    </a:lnTo>
                    <a:lnTo>
                      <a:pt x="609" y="2629"/>
                    </a:lnTo>
                    <a:lnTo>
                      <a:pt x="600" y="2610"/>
                    </a:lnTo>
                    <a:lnTo>
                      <a:pt x="590" y="2610"/>
                    </a:lnTo>
                    <a:lnTo>
                      <a:pt x="590" y="2601"/>
                    </a:lnTo>
                    <a:lnTo>
                      <a:pt x="581" y="2601"/>
                    </a:lnTo>
                    <a:lnTo>
                      <a:pt x="571" y="2601"/>
                    </a:lnTo>
                    <a:lnTo>
                      <a:pt x="571" y="2591"/>
                    </a:lnTo>
                    <a:lnTo>
                      <a:pt x="581" y="2581"/>
                    </a:lnTo>
                    <a:lnTo>
                      <a:pt x="581" y="2572"/>
                    </a:lnTo>
                    <a:lnTo>
                      <a:pt x="571" y="2572"/>
                    </a:lnTo>
                    <a:lnTo>
                      <a:pt x="571" y="2562"/>
                    </a:lnTo>
                    <a:lnTo>
                      <a:pt x="562" y="2562"/>
                    </a:lnTo>
                    <a:lnTo>
                      <a:pt x="571" y="2553"/>
                    </a:lnTo>
                    <a:lnTo>
                      <a:pt x="571" y="2543"/>
                    </a:lnTo>
                    <a:lnTo>
                      <a:pt x="562" y="2543"/>
                    </a:lnTo>
                    <a:lnTo>
                      <a:pt x="562" y="2534"/>
                    </a:lnTo>
                    <a:lnTo>
                      <a:pt x="552" y="2534"/>
                    </a:lnTo>
                    <a:lnTo>
                      <a:pt x="543" y="2534"/>
                    </a:lnTo>
                    <a:lnTo>
                      <a:pt x="533" y="2534"/>
                    </a:lnTo>
                    <a:lnTo>
                      <a:pt x="524" y="2534"/>
                    </a:lnTo>
                    <a:lnTo>
                      <a:pt x="524" y="2543"/>
                    </a:lnTo>
                    <a:lnTo>
                      <a:pt x="514" y="2543"/>
                    </a:lnTo>
                    <a:lnTo>
                      <a:pt x="495" y="2534"/>
                    </a:lnTo>
                    <a:lnTo>
                      <a:pt x="486" y="2543"/>
                    </a:lnTo>
                    <a:lnTo>
                      <a:pt x="476" y="2553"/>
                    </a:lnTo>
                    <a:lnTo>
                      <a:pt x="467" y="2553"/>
                    </a:lnTo>
                    <a:lnTo>
                      <a:pt x="457" y="2553"/>
                    </a:lnTo>
                    <a:lnTo>
                      <a:pt x="457" y="2543"/>
                    </a:lnTo>
                    <a:lnTo>
                      <a:pt x="457" y="2534"/>
                    </a:lnTo>
                    <a:lnTo>
                      <a:pt x="457" y="2524"/>
                    </a:lnTo>
                    <a:lnTo>
                      <a:pt x="447" y="2524"/>
                    </a:lnTo>
                    <a:lnTo>
                      <a:pt x="447" y="2515"/>
                    </a:lnTo>
                    <a:lnTo>
                      <a:pt x="438" y="2515"/>
                    </a:lnTo>
                    <a:lnTo>
                      <a:pt x="429" y="2515"/>
                    </a:lnTo>
                    <a:lnTo>
                      <a:pt x="409" y="2515"/>
                    </a:lnTo>
                    <a:lnTo>
                      <a:pt x="391" y="2524"/>
                    </a:lnTo>
                    <a:lnTo>
                      <a:pt x="381" y="2524"/>
                    </a:lnTo>
                    <a:lnTo>
                      <a:pt x="391" y="2515"/>
                    </a:lnTo>
                    <a:lnTo>
                      <a:pt x="400" y="2505"/>
                    </a:lnTo>
                    <a:lnTo>
                      <a:pt x="400" y="2496"/>
                    </a:lnTo>
                    <a:lnTo>
                      <a:pt x="391" y="2496"/>
                    </a:lnTo>
                    <a:lnTo>
                      <a:pt x="381" y="2496"/>
                    </a:lnTo>
                    <a:lnTo>
                      <a:pt x="381" y="2505"/>
                    </a:lnTo>
                    <a:lnTo>
                      <a:pt x="371" y="2505"/>
                    </a:lnTo>
                    <a:lnTo>
                      <a:pt x="371" y="2496"/>
                    </a:lnTo>
                    <a:lnTo>
                      <a:pt x="371" y="2486"/>
                    </a:lnTo>
                    <a:lnTo>
                      <a:pt x="371" y="2476"/>
                    </a:lnTo>
                    <a:lnTo>
                      <a:pt x="381" y="2467"/>
                    </a:lnTo>
                    <a:lnTo>
                      <a:pt x="381" y="2458"/>
                    </a:lnTo>
                    <a:lnTo>
                      <a:pt x="371" y="2448"/>
                    </a:lnTo>
                    <a:lnTo>
                      <a:pt x="362" y="2448"/>
                    </a:lnTo>
                    <a:lnTo>
                      <a:pt x="352" y="2438"/>
                    </a:lnTo>
                    <a:lnTo>
                      <a:pt x="343" y="2438"/>
                    </a:lnTo>
                    <a:lnTo>
                      <a:pt x="343" y="2448"/>
                    </a:lnTo>
                    <a:lnTo>
                      <a:pt x="343" y="2458"/>
                    </a:lnTo>
                    <a:lnTo>
                      <a:pt x="343" y="2467"/>
                    </a:lnTo>
                    <a:lnTo>
                      <a:pt x="343" y="2476"/>
                    </a:lnTo>
                    <a:lnTo>
                      <a:pt x="343" y="2486"/>
                    </a:lnTo>
                    <a:lnTo>
                      <a:pt x="333" y="2486"/>
                    </a:lnTo>
                    <a:lnTo>
                      <a:pt x="314" y="2476"/>
                    </a:lnTo>
                    <a:lnTo>
                      <a:pt x="305" y="2467"/>
                    </a:lnTo>
                    <a:lnTo>
                      <a:pt x="295" y="2458"/>
                    </a:lnTo>
                    <a:lnTo>
                      <a:pt x="286" y="2438"/>
                    </a:lnTo>
                    <a:lnTo>
                      <a:pt x="276" y="2438"/>
                    </a:lnTo>
                    <a:lnTo>
                      <a:pt x="266" y="2429"/>
                    </a:lnTo>
                    <a:lnTo>
                      <a:pt x="276" y="2429"/>
                    </a:lnTo>
                    <a:lnTo>
                      <a:pt x="276" y="2419"/>
                    </a:lnTo>
                    <a:lnTo>
                      <a:pt x="266" y="2410"/>
                    </a:lnTo>
                    <a:lnTo>
                      <a:pt x="276" y="2410"/>
                    </a:lnTo>
                    <a:lnTo>
                      <a:pt x="276" y="2400"/>
                    </a:lnTo>
                    <a:lnTo>
                      <a:pt x="276" y="2391"/>
                    </a:lnTo>
                    <a:lnTo>
                      <a:pt x="266" y="2381"/>
                    </a:lnTo>
                    <a:lnTo>
                      <a:pt x="266" y="2391"/>
                    </a:lnTo>
                    <a:lnTo>
                      <a:pt x="266" y="2400"/>
                    </a:lnTo>
                    <a:lnTo>
                      <a:pt x="257" y="2400"/>
                    </a:lnTo>
                    <a:lnTo>
                      <a:pt x="219" y="2410"/>
                    </a:lnTo>
                    <a:lnTo>
                      <a:pt x="209" y="2400"/>
                    </a:lnTo>
                    <a:lnTo>
                      <a:pt x="219" y="2400"/>
                    </a:lnTo>
                    <a:lnTo>
                      <a:pt x="219" y="2391"/>
                    </a:lnTo>
                    <a:lnTo>
                      <a:pt x="228" y="2381"/>
                    </a:lnTo>
                    <a:lnTo>
                      <a:pt x="228" y="2372"/>
                    </a:lnTo>
                    <a:lnTo>
                      <a:pt x="228" y="2362"/>
                    </a:lnTo>
                    <a:lnTo>
                      <a:pt x="219" y="2353"/>
                    </a:lnTo>
                    <a:lnTo>
                      <a:pt x="209" y="2353"/>
                    </a:lnTo>
                    <a:lnTo>
                      <a:pt x="200" y="2353"/>
                    </a:lnTo>
                    <a:lnTo>
                      <a:pt x="200" y="2362"/>
                    </a:lnTo>
                    <a:lnTo>
                      <a:pt x="190" y="2362"/>
                    </a:lnTo>
                    <a:lnTo>
                      <a:pt x="181" y="2362"/>
                    </a:lnTo>
                    <a:lnTo>
                      <a:pt x="162" y="2372"/>
                    </a:lnTo>
                    <a:lnTo>
                      <a:pt x="133" y="2381"/>
                    </a:lnTo>
                    <a:lnTo>
                      <a:pt x="124" y="2381"/>
                    </a:lnTo>
                    <a:lnTo>
                      <a:pt x="114" y="2381"/>
                    </a:lnTo>
                    <a:lnTo>
                      <a:pt x="105" y="2381"/>
                    </a:lnTo>
                    <a:lnTo>
                      <a:pt x="105" y="2372"/>
                    </a:lnTo>
                    <a:lnTo>
                      <a:pt x="105" y="2362"/>
                    </a:lnTo>
                    <a:lnTo>
                      <a:pt x="95" y="2362"/>
                    </a:lnTo>
                    <a:lnTo>
                      <a:pt x="95" y="2353"/>
                    </a:lnTo>
                    <a:lnTo>
                      <a:pt x="105" y="2343"/>
                    </a:lnTo>
                    <a:lnTo>
                      <a:pt x="105" y="2334"/>
                    </a:lnTo>
                    <a:lnTo>
                      <a:pt x="105" y="2324"/>
                    </a:lnTo>
                    <a:lnTo>
                      <a:pt x="105" y="2315"/>
                    </a:lnTo>
                    <a:lnTo>
                      <a:pt x="114" y="2315"/>
                    </a:lnTo>
                    <a:lnTo>
                      <a:pt x="114" y="2305"/>
                    </a:lnTo>
                    <a:lnTo>
                      <a:pt x="124" y="2296"/>
                    </a:lnTo>
                    <a:lnTo>
                      <a:pt x="124" y="2286"/>
                    </a:lnTo>
                    <a:lnTo>
                      <a:pt x="133" y="2277"/>
                    </a:lnTo>
                    <a:lnTo>
                      <a:pt x="143" y="2267"/>
                    </a:lnTo>
                    <a:lnTo>
                      <a:pt x="143" y="2258"/>
                    </a:lnTo>
                    <a:lnTo>
                      <a:pt x="143" y="2248"/>
                    </a:lnTo>
                    <a:lnTo>
                      <a:pt x="152" y="2248"/>
                    </a:lnTo>
                    <a:lnTo>
                      <a:pt x="152" y="2238"/>
                    </a:lnTo>
                    <a:lnTo>
                      <a:pt x="152" y="2229"/>
                    </a:lnTo>
                    <a:lnTo>
                      <a:pt x="162" y="2220"/>
                    </a:lnTo>
                    <a:lnTo>
                      <a:pt x="162" y="2210"/>
                    </a:lnTo>
                    <a:lnTo>
                      <a:pt x="162" y="2200"/>
                    </a:lnTo>
                    <a:lnTo>
                      <a:pt x="152" y="2200"/>
                    </a:lnTo>
                    <a:lnTo>
                      <a:pt x="152" y="2191"/>
                    </a:lnTo>
                    <a:lnTo>
                      <a:pt x="143" y="2191"/>
                    </a:lnTo>
                    <a:lnTo>
                      <a:pt x="143" y="2181"/>
                    </a:lnTo>
                    <a:lnTo>
                      <a:pt x="143" y="2172"/>
                    </a:lnTo>
                    <a:lnTo>
                      <a:pt x="162" y="2162"/>
                    </a:lnTo>
                    <a:lnTo>
                      <a:pt x="162" y="2153"/>
                    </a:lnTo>
                    <a:lnTo>
                      <a:pt x="162" y="2143"/>
                    </a:lnTo>
                    <a:lnTo>
                      <a:pt x="152" y="2134"/>
                    </a:lnTo>
                    <a:lnTo>
                      <a:pt x="124" y="2124"/>
                    </a:lnTo>
                    <a:lnTo>
                      <a:pt x="124" y="2115"/>
                    </a:lnTo>
                    <a:lnTo>
                      <a:pt x="124" y="2105"/>
                    </a:lnTo>
                    <a:lnTo>
                      <a:pt x="105" y="2086"/>
                    </a:lnTo>
                    <a:lnTo>
                      <a:pt x="67" y="2067"/>
                    </a:lnTo>
                    <a:lnTo>
                      <a:pt x="57" y="2067"/>
                    </a:lnTo>
                    <a:lnTo>
                      <a:pt x="48" y="2067"/>
                    </a:lnTo>
                    <a:lnTo>
                      <a:pt x="38" y="2057"/>
                    </a:lnTo>
                    <a:lnTo>
                      <a:pt x="28" y="2057"/>
                    </a:lnTo>
                    <a:lnTo>
                      <a:pt x="28" y="2048"/>
                    </a:lnTo>
                    <a:lnTo>
                      <a:pt x="28" y="2039"/>
                    </a:lnTo>
                    <a:lnTo>
                      <a:pt x="28" y="2048"/>
                    </a:lnTo>
                    <a:lnTo>
                      <a:pt x="10" y="2048"/>
                    </a:lnTo>
                    <a:lnTo>
                      <a:pt x="0" y="2048"/>
                    </a:lnTo>
                    <a:lnTo>
                      <a:pt x="10" y="2039"/>
                    </a:lnTo>
                    <a:lnTo>
                      <a:pt x="10" y="2029"/>
                    </a:lnTo>
                    <a:lnTo>
                      <a:pt x="10" y="2019"/>
                    </a:lnTo>
                    <a:lnTo>
                      <a:pt x="10" y="2010"/>
                    </a:lnTo>
                    <a:lnTo>
                      <a:pt x="10" y="2000"/>
                    </a:lnTo>
                    <a:lnTo>
                      <a:pt x="19" y="2000"/>
                    </a:lnTo>
                    <a:lnTo>
                      <a:pt x="38" y="1981"/>
                    </a:lnTo>
                    <a:lnTo>
                      <a:pt x="38" y="1972"/>
                    </a:lnTo>
                    <a:lnTo>
                      <a:pt x="38" y="1962"/>
                    </a:lnTo>
                    <a:lnTo>
                      <a:pt x="48" y="1962"/>
                    </a:lnTo>
                    <a:lnTo>
                      <a:pt x="48" y="1953"/>
                    </a:lnTo>
                    <a:lnTo>
                      <a:pt x="48" y="1943"/>
                    </a:lnTo>
                    <a:lnTo>
                      <a:pt x="57" y="1934"/>
                    </a:lnTo>
                    <a:lnTo>
                      <a:pt x="76" y="1915"/>
                    </a:lnTo>
                    <a:lnTo>
                      <a:pt x="86" y="1915"/>
                    </a:lnTo>
                    <a:lnTo>
                      <a:pt x="86" y="1905"/>
                    </a:lnTo>
                    <a:lnTo>
                      <a:pt x="95" y="1896"/>
                    </a:lnTo>
                    <a:lnTo>
                      <a:pt x="95" y="1886"/>
                    </a:lnTo>
                    <a:lnTo>
                      <a:pt x="86" y="1877"/>
                    </a:lnTo>
                    <a:lnTo>
                      <a:pt x="86" y="1867"/>
                    </a:lnTo>
                    <a:lnTo>
                      <a:pt x="86" y="1857"/>
                    </a:lnTo>
                    <a:lnTo>
                      <a:pt x="86" y="1848"/>
                    </a:lnTo>
                    <a:lnTo>
                      <a:pt x="86" y="1839"/>
                    </a:lnTo>
                    <a:lnTo>
                      <a:pt x="86" y="1829"/>
                    </a:lnTo>
                    <a:lnTo>
                      <a:pt x="86" y="1819"/>
                    </a:lnTo>
                    <a:lnTo>
                      <a:pt x="76" y="1819"/>
                    </a:lnTo>
                    <a:lnTo>
                      <a:pt x="76" y="1810"/>
                    </a:lnTo>
                    <a:lnTo>
                      <a:pt x="67" y="1800"/>
                    </a:lnTo>
                    <a:lnTo>
                      <a:pt x="67" y="1791"/>
                    </a:lnTo>
                    <a:lnTo>
                      <a:pt x="76" y="1791"/>
                    </a:lnTo>
                    <a:lnTo>
                      <a:pt x="76" y="1781"/>
                    </a:lnTo>
                    <a:lnTo>
                      <a:pt x="76" y="1772"/>
                    </a:lnTo>
                    <a:lnTo>
                      <a:pt x="76" y="1762"/>
                    </a:lnTo>
                    <a:lnTo>
                      <a:pt x="76" y="1753"/>
                    </a:lnTo>
                    <a:lnTo>
                      <a:pt x="86" y="1753"/>
                    </a:lnTo>
                    <a:lnTo>
                      <a:pt x="86" y="1743"/>
                    </a:lnTo>
                    <a:lnTo>
                      <a:pt x="86" y="1734"/>
                    </a:lnTo>
                    <a:lnTo>
                      <a:pt x="86" y="1724"/>
                    </a:lnTo>
                    <a:lnTo>
                      <a:pt x="86" y="1715"/>
                    </a:lnTo>
                    <a:lnTo>
                      <a:pt x="95" y="1696"/>
                    </a:lnTo>
                    <a:lnTo>
                      <a:pt x="95" y="1686"/>
                    </a:lnTo>
                    <a:lnTo>
                      <a:pt x="95" y="1676"/>
                    </a:lnTo>
                    <a:lnTo>
                      <a:pt x="95" y="1667"/>
                    </a:lnTo>
                    <a:lnTo>
                      <a:pt x="105" y="1658"/>
                    </a:lnTo>
                    <a:lnTo>
                      <a:pt x="105" y="1648"/>
                    </a:lnTo>
                    <a:lnTo>
                      <a:pt x="114" y="1648"/>
                    </a:lnTo>
                    <a:lnTo>
                      <a:pt x="133" y="1638"/>
                    </a:lnTo>
                    <a:lnTo>
                      <a:pt x="143" y="1648"/>
                    </a:lnTo>
                    <a:lnTo>
                      <a:pt x="152" y="1648"/>
                    </a:lnTo>
                    <a:lnTo>
                      <a:pt x="162" y="1638"/>
                    </a:lnTo>
                    <a:lnTo>
                      <a:pt x="171" y="1638"/>
                    </a:lnTo>
                    <a:lnTo>
                      <a:pt x="190" y="1648"/>
                    </a:lnTo>
                    <a:lnTo>
                      <a:pt x="219" y="1658"/>
                    </a:lnTo>
                    <a:lnTo>
                      <a:pt x="228" y="1648"/>
                    </a:lnTo>
                    <a:lnTo>
                      <a:pt x="228" y="1638"/>
                    </a:lnTo>
                    <a:lnTo>
                      <a:pt x="228" y="1629"/>
                    </a:lnTo>
                    <a:lnTo>
                      <a:pt x="228" y="1619"/>
                    </a:lnTo>
                    <a:lnTo>
                      <a:pt x="238" y="1600"/>
                    </a:lnTo>
                    <a:lnTo>
                      <a:pt x="238" y="1591"/>
                    </a:lnTo>
                    <a:lnTo>
                      <a:pt x="238" y="1581"/>
                    </a:lnTo>
                    <a:lnTo>
                      <a:pt x="238" y="1572"/>
                    </a:lnTo>
                    <a:lnTo>
                      <a:pt x="276" y="1553"/>
                    </a:lnTo>
                    <a:lnTo>
                      <a:pt x="276" y="1543"/>
                    </a:lnTo>
                    <a:lnTo>
                      <a:pt x="295" y="1515"/>
                    </a:lnTo>
                    <a:lnTo>
                      <a:pt x="381" y="1420"/>
                    </a:lnTo>
                    <a:lnTo>
                      <a:pt x="381" y="1410"/>
                    </a:lnTo>
                    <a:lnTo>
                      <a:pt x="381" y="1391"/>
                    </a:lnTo>
                    <a:lnTo>
                      <a:pt x="381" y="1381"/>
                    </a:lnTo>
                    <a:lnTo>
                      <a:pt x="409" y="1324"/>
                    </a:lnTo>
                    <a:lnTo>
                      <a:pt x="419" y="1305"/>
                    </a:lnTo>
                    <a:lnTo>
                      <a:pt x="429" y="1286"/>
                    </a:lnTo>
                    <a:lnTo>
                      <a:pt x="438" y="1267"/>
                    </a:lnTo>
                    <a:lnTo>
                      <a:pt x="457" y="1257"/>
                    </a:lnTo>
                    <a:lnTo>
                      <a:pt x="467" y="1238"/>
                    </a:lnTo>
                    <a:lnTo>
                      <a:pt x="476" y="1229"/>
                    </a:lnTo>
                    <a:lnTo>
                      <a:pt x="476" y="1219"/>
                    </a:lnTo>
                    <a:lnTo>
                      <a:pt x="476" y="1210"/>
                    </a:lnTo>
                    <a:lnTo>
                      <a:pt x="476" y="1200"/>
                    </a:lnTo>
                    <a:lnTo>
                      <a:pt x="476" y="1181"/>
                    </a:lnTo>
                    <a:lnTo>
                      <a:pt x="486" y="1181"/>
                    </a:lnTo>
                    <a:lnTo>
                      <a:pt x="495" y="1181"/>
                    </a:lnTo>
                    <a:lnTo>
                      <a:pt x="495" y="1172"/>
                    </a:lnTo>
                    <a:lnTo>
                      <a:pt x="495" y="1162"/>
                    </a:lnTo>
                    <a:lnTo>
                      <a:pt x="505" y="1162"/>
                    </a:lnTo>
                    <a:lnTo>
                      <a:pt x="514" y="1153"/>
                    </a:lnTo>
                    <a:lnTo>
                      <a:pt x="533" y="1124"/>
                    </a:lnTo>
                    <a:lnTo>
                      <a:pt x="543" y="1115"/>
                    </a:lnTo>
                    <a:lnTo>
                      <a:pt x="543" y="1105"/>
                    </a:lnTo>
                    <a:lnTo>
                      <a:pt x="562" y="1067"/>
                    </a:lnTo>
                    <a:lnTo>
                      <a:pt x="571" y="1048"/>
                    </a:lnTo>
                    <a:lnTo>
                      <a:pt x="571" y="1039"/>
                    </a:lnTo>
                    <a:lnTo>
                      <a:pt x="581" y="1019"/>
                    </a:lnTo>
                    <a:lnTo>
                      <a:pt x="705" y="905"/>
                    </a:lnTo>
                    <a:lnTo>
                      <a:pt x="714" y="896"/>
                    </a:lnTo>
                    <a:lnTo>
                      <a:pt x="714" y="886"/>
                    </a:lnTo>
                    <a:lnTo>
                      <a:pt x="724" y="867"/>
                    </a:lnTo>
                    <a:lnTo>
                      <a:pt x="724" y="858"/>
                    </a:lnTo>
                    <a:lnTo>
                      <a:pt x="724" y="848"/>
                    </a:lnTo>
                    <a:lnTo>
                      <a:pt x="724" y="838"/>
                    </a:lnTo>
                    <a:lnTo>
                      <a:pt x="724" y="829"/>
                    </a:lnTo>
                    <a:lnTo>
                      <a:pt x="724" y="819"/>
                    </a:lnTo>
                    <a:lnTo>
                      <a:pt x="733" y="819"/>
                    </a:lnTo>
                    <a:lnTo>
                      <a:pt x="733" y="810"/>
                    </a:lnTo>
                    <a:lnTo>
                      <a:pt x="733" y="800"/>
                    </a:lnTo>
                    <a:lnTo>
                      <a:pt x="752" y="791"/>
                    </a:lnTo>
                    <a:lnTo>
                      <a:pt x="752" y="781"/>
                    </a:lnTo>
                    <a:lnTo>
                      <a:pt x="762" y="772"/>
                    </a:lnTo>
                    <a:lnTo>
                      <a:pt x="762" y="762"/>
                    </a:lnTo>
                    <a:lnTo>
                      <a:pt x="781" y="743"/>
                    </a:lnTo>
                    <a:lnTo>
                      <a:pt x="905" y="762"/>
                    </a:lnTo>
                    <a:lnTo>
                      <a:pt x="933" y="772"/>
                    </a:lnTo>
                    <a:lnTo>
                      <a:pt x="952" y="772"/>
                    </a:lnTo>
                    <a:lnTo>
                      <a:pt x="962" y="772"/>
                    </a:lnTo>
                    <a:lnTo>
                      <a:pt x="962" y="762"/>
                    </a:lnTo>
                    <a:lnTo>
                      <a:pt x="962" y="753"/>
                    </a:lnTo>
                    <a:lnTo>
                      <a:pt x="962" y="734"/>
                    </a:lnTo>
                    <a:lnTo>
                      <a:pt x="971" y="724"/>
                    </a:lnTo>
                    <a:lnTo>
                      <a:pt x="971" y="715"/>
                    </a:lnTo>
                    <a:lnTo>
                      <a:pt x="962" y="705"/>
                    </a:lnTo>
                    <a:lnTo>
                      <a:pt x="962" y="696"/>
                    </a:lnTo>
                    <a:lnTo>
                      <a:pt x="962" y="686"/>
                    </a:lnTo>
                    <a:lnTo>
                      <a:pt x="952" y="676"/>
                    </a:lnTo>
                    <a:lnTo>
                      <a:pt x="952" y="667"/>
                    </a:lnTo>
                    <a:lnTo>
                      <a:pt x="971" y="638"/>
                    </a:lnTo>
                    <a:lnTo>
                      <a:pt x="971" y="629"/>
                    </a:lnTo>
                    <a:lnTo>
                      <a:pt x="981" y="610"/>
                    </a:lnTo>
                    <a:lnTo>
                      <a:pt x="981" y="600"/>
                    </a:lnTo>
                    <a:lnTo>
                      <a:pt x="990" y="591"/>
                    </a:lnTo>
                    <a:lnTo>
                      <a:pt x="1000" y="591"/>
                    </a:lnTo>
                    <a:lnTo>
                      <a:pt x="1000" y="581"/>
                    </a:lnTo>
                    <a:lnTo>
                      <a:pt x="1000" y="572"/>
                    </a:lnTo>
                    <a:lnTo>
                      <a:pt x="1009" y="572"/>
                    </a:lnTo>
                    <a:lnTo>
                      <a:pt x="1009" y="562"/>
                    </a:lnTo>
                    <a:lnTo>
                      <a:pt x="1019" y="562"/>
                    </a:lnTo>
                    <a:lnTo>
                      <a:pt x="1009" y="562"/>
                    </a:lnTo>
                    <a:lnTo>
                      <a:pt x="1009" y="553"/>
                    </a:lnTo>
                    <a:lnTo>
                      <a:pt x="1019" y="553"/>
                    </a:lnTo>
                    <a:lnTo>
                      <a:pt x="1019" y="543"/>
                    </a:lnTo>
                    <a:lnTo>
                      <a:pt x="1028" y="534"/>
                    </a:lnTo>
                    <a:lnTo>
                      <a:pt x="1038" y="524"/>
                    </a:lnTo>
                    <a:lnTo>
                      <a:pt x="1038" y="515"/>
                    </a:lnTo>
                    <a:lnTo>
                      <a:pt x="1038" y="505"/>
                    </a:lnTo>
                    <a:lnTo>
                      <a:pt x="1076" y="495"/>
                    </a:lnTo>
                    <a:lnTo>
                      <a:pt x="1086" y="486"/>
                    </a:lnTo>
                    <a:lnTo>
                      <a:pt x="1076" y="486"/>
                    </a:lnTo>
                    <a:lnTo>
                      <a:pt x="1076" y="477"/>
                    </a:lnTo>
                    <a:lnTo>
                      <a:pt x="1066" y="477"/>
                    </a:lnTo>
                    <a:lnTo>
                      <a:pt x="1066" y="467"/>
                    </a:lnTo>
                    <a:lnTo>
                      <a:pt x="1066" y="457"/>
                    </a:lnTo>
                    <a:lnTo>
                      <a:pt x="1057" y="448"/>
                    </a:lnTo>
                    <a:lnTo>
                      <a:pt x="1048" y="448"/>
                    </a:lnTo>
                    <a:lnTo>
                      <a:pt x="1048" y="438"/>
                    </a:lnTo>
                    <a:lnTo>
                      <a:pt x="1057" y="438"/>
                    </a:lnTo>
                    <a:lnTo>
                      <a:pt x="1057" y="429"/>
                    </a:lnTo>
                    <a:lnTo>
                      <a:pt x="1066" y="429"/>
                    </a:lnTo>
                    <a:lnTo>
                      <a:pt x="1086" y="419"/>
                    </a:lnTo>
                    <a:lnTo>
                      <a:pt x="1086" y="410"/>
                    </a:lnTo>
                    <a:lnTo>
                      <a:pt x="1095" y="410"/>
                    </a:lnTo>
                    <a:lnTo>
                      <a:pt x="1095" y="400"/>
                    </a:lnTo>
                    <a:lnTo>
                      <a:pt x="1086" y="391"/>
                    </a:lnTo>
                    <a:lnTo>
                      <a:pt x="1086" y="381"/>
                    </a:lnTo>
                    <a:lnTo>
                      <a:pt x="1095" y="381"/>
                    </a:lnTo>
                    <a:lnTo>
                      <a:pt x="1095" y="372"/>
                    </a:lnTo>
                    <a:lnTo>
                      <a:pt x="1124" y="353"/>
                    </a:lnTo>
                    <a:lnTo>
                      <a:pt x="1276" y="286"/>
                    </a:lnTo>
                    <a:lnTo>
                      <a:pt x="1305" y="257"/>
                    </a:lnTo>
                    <a:lnTo>
                      <a:pt x="1314" y="248"/>
                    </a:lnTo>
                    <a:lnTo>
                      <a:pt x="1324" y="248"/>
                    </a:lnTo>
                    <a:lnTo>
                      <a:pt x="1333" y="248"/>
                    </a:lnTo>
                    <a:lnTo>
                      <a:pt x="1333" y="239"/>
                    </a:lnTo>
                    <a:lnTo>
                      <a:pt x="1343" y="239"/>
                    </a:lnTo>
                    <a:lnTo>
                      <a:pt x="1343" y="229"/>
                    </a:lnTo>
                    <a:lnTo>
                      <a:pt x="1343" y="219"/>
                    </a:lnTo>
                    <a:lnTo>
                      <a:pt x="1343" y="210"/>
                    </a:lnTo>
                    <a:lnTo>
                      <a:pt x="1352" y="210"/>
                    </a:lnTo>
                    <a:lnTo>
                      <a:pt x="1352" y="200"/>
                    </a:lnTo>
                    <a:lnTo>
                      <a:pt x="1362" y="200"/>
                    </a:lnTo>
                    <a:lnTo>
                      <a:pt x="1381" y="191"/>
                    </a:lnTo>
                    <a:lnTo>
                      <a:pt x="1409" y="200"/>
                    </a:lnTo>
                    <a:lnTo>
                      <a:pt x="1429" y="181"/>
                    </a:lnTo>
                    <a:lnTo>
                      <a:pt x="1429" y="172"/>
                    </a:lnTo>
                    <a:lnTo>
                      <a:pt x="1429" y="162"/>
                    </a:lnTo>
                    <a:lnTo>
                      <a:pt x="1438" y="162"/>
                    </a:lnTo>
                    <a:lnTo>
                      <a:pt x="1438" y="153"/>
                    </a:lnTo>
                    <a:lnTo>
                      <a:pt x="1438" y="143"/>
                    </a:lnTo>
                    <a:lnTo>
                      <a:pt x="1447" y="143"/>
                    </a:lnTo>
                    <a:lnTo>
                      <a:pt x="1457" y="143"/>
                    </a:lnTo>
                    <a:lnTo>
                      <a:pt x="1467" y="134"/>
                    </a:lnTo>
                    <a:lnTo>
                      <a:pt x="1467" y="124"/>
                    </a:lnTo>
                    <a:lnTo>
                      <a:pt x="1476" y="124"/>
                    </a:lnTo>
                    <a:lnTo>
                      <a:pt x="1514" y="143"/>
                    </a:lnTo>
                    <a:lnTo>
                      <a:pt x="1524" y="143"/>
                    </a:lnTo>
                    <a:lnTo>
                      <a:pt x="1524" y="134"/>
                    </a:lnTo>
                    <a:lnTo>
                      <a:pt x="1543" y="115"/>
                    </a:lnTo>
                    <a:lnTo>
                      <a:pt x="1562" y="86"/>
                    </a:lnTo>
                    <a:lnTo>
                      <a:pt x="1562" y="76"/>
                    </a:lnTo>
                    <a:lnTo>
                      <a:pt x="1600" y="67"/>
                    </a:lnTo>
                    <a:lnTo>
                      <a:pt x="1600" y="76"/>
                    </a:lnTo>
                    <a:lnTo>
                      <a:pt x="1648" y="96"/>
                    </a:lnTo>
                    <a:lnTo>
                      <a:pt x="1676" y="96"/>
                    </a:lnTo>
                    <a:lnTo>
                      <a:pt x="1705" y="96"/>
                    </a:lnTo>
                    <a:lnTo>
                      <a:pt x="1724" y="86"/>
                    </a:lnTo>
                    <a:lnTo>
                      <a:pt x="1733" y="86"/>
                    </a:lnTo>
                    <a:lnTo>
                      <a:pt x="1762" y="96"/>
                    </a:lnTo>
                    <a:lnTo>
                      <a:pt x="1771" y="96"/>
                    </a:lnTo>
                    <a:lnTo>
                      <a:pt x="1771" y="86"/>
                    </a:lnTo>
                    <a:lnTo>
                      <a:pt x="1771" y="76"/>
                    </a:lnTo>
                    <a:lnTo>
                      <a:pt x="1771" y="67"/>
                    </a:lnTo>
                    <a:lnTo>
                      <a:pt x="1771" y="58"/>
                    </a:lnTo>
                    <a:lnTo>
                      <a:pt x="1781" y="38"/>
                    </a:lnTo>
                    <a:lnTo>
                      <a:pt x="1771" y="29"/>
                    </a:lnTo>
                    <a:lnTo>
                      <a:pt x="1771" y="19"/>
                    </a:lnTo>
                    <a:lnTo>
                      <a:pt x="1771" y="10"/>
                    </a:lnTo>
                    <a:lnTo>
                      <a:pt x="1781" y="10"/>
                    </a:lnTo>
                    <a:lnTo>
                      <a:pt x="1790" y="0"/>
                    </a:lnTo>
                    <a:lnTo>
                      <a:pt x="1828" y="10"/>
                    </a:lnTo>
                    <a:lnTo>
                      <a:pt x="1838" y="10"/>
                    </a:lnTo>
                    <a:lnTo>
                      <a:pt x="1848" y="19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19" name="Freeform 62">
                <a:extLst>
                  <a:ext uri="{FF2B5EF4-FFF2-40B4-BE49-F238E27FC236}">
                    <a16:creationId xmlns:a16="http://schemas.microsoft.com/office/drawing/2014/main" id="{B975C8B6-611B-CD4E-AF40-C37259476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5050" y="5435600"/>
                <a:ext cx="1655763" cy="1831975"/>
              </a:xfrm>
              <a:custGeom>
                <a:avLst/>
                <a:gdLst>
                  <a:gd name="T0" fmla="*/ 548442 w 4601"/>
                  <a:gd name="T1" fmla="*/ 1577724 h 5087"/>
                  <a:gd name="T2" fmla="*/ 637690 w 4601"/>
                  <a:gd name="T3" fmla="*/ 1591409 h 5087"/>
                  <a:gd name="T4" fmla="*/ 760766 w 4601"/>
                  <a:gd name="T5" fmla="*/ 1611936 h 5087"/>
                  <a:gd name="T6" fmla="*/ 719740 w 4601"/>
                  <a:gd name="T7" fmla="*/ 1526226 h 5087"/>
                  <a:gd name="T8" fmla="*/ 579391 w 4601"/>
                  <a:gd name="T9" fmla="*/ 1492013 h 5087"/>
                  <a:gd name="T10" fmla="*/ 808988 w 4601"/>
                  <a:gd name="T11" fmla="*/ 106238 h 5087"/>
                  <a:gd name="T12" fmla="*/ 867287 w 4601"/>
                  <a:gd name="T13" fmla="*/ 178264 h 5087"/>
                  <a:gd name="T14" fmla="*/ 894637 w 4601"/>
                  <a:gd name="T15" fmla="*/ 263974 h 5087"/>
                  <a:gd name="T16" fmla="*/ 918749 w 4601"/>
                  <a:gd name="T17" fmla="*/ 377055 h 5087"/>
                  <a:gd name="T18" fmla="*/ 980287 w 4601"/>
                  <a:gd name="T19" fmla="*/ 452682 h 5087"/>
                  <a:gd name="T20" fmla="*/ 952936 w 4601"/>
                  <a:gd name="T21" fmla="*/ 552077 h 5087"/>
                  <a:gd name="T22" fmla="*/ 946099 w 4601"/>
                  <a:gd name="T23" fmla="*/ 658315 h 5087"/>
                  <a:gd name="T24" fmla="*/ 977048 w 4601"/>
                  <a:gd name="T25" fmla="*/ 744026 h 5087"/>
                  <a:gd name="T26" fmla="*/ 1076372 w 4601"/>
                  <a:gd name="T27" fmla="*/ 692888 h 5087"/>
                  <a:gd name="T28" fmla="*/ 1165260 w 4601"/>
                  <a:gd name="T29" fmla="*/ 678843 h 5087"/>
                  <a:gd name="T30" fmla="*/ 1206645 w 4601"/>
                  <a:gd name="T31" fmla="*/ 686045 h 5087"/>
                  <a:gd name="T32" fmla="*/ 1268183 w 4601"/>
                  <a:gd name="T33" fmla="*/ 579447 h 5087"/>
                  <a:gd name="T34" fmla="*/ 1388020 w 4601"/>
                  <a:gd name="T35" fmla="*/ 469968 h 5087"/>
                  <a:gd name="T36" fmla="*/ 1477267 w 4601"/>
                  <a:gd name="T37" fmla="*/ 541634 h 5087"/>
                  <a:gd name="T38" fmla="*/ 1552840 w 4601"/>
                  <a:gd name="T39" fmla="*/ 548836 h 5087"/>
                  <a:gd name="T40" fmla="*/ 1621215 w 4601"/>
                  <a:gd name="T41" fmla="*/ 658315 h 5087"/>
                  <a:gd name="T42" fmla="*/ 1600703 w 4601"/>
                  <a:gd name="T43" fmla="*/ 723499 h 5087"/>
                  <a:gd name="T44" fmla="*/ 1535566 w 4601"/>
                  <a:gd name="T45" fmla="*/ 774997 h 5087"/>
                  <a:gd name="T46" fmla="*/ 1552840 w 4601"/>
                  <a:gd name="T47" fmla="*/ 867550 h 5087"/>
                  <a:gd name="T48" fmla="*/ 1573353 w 4601"/>
                  <a:gd name="T49" fmla="*/ 932733 h 5087"/>
                  <a:gd name="T50" fmla="*/ 1487704 w 4601"/>
                  <a:gd name="T51" fmla="*/ 956862 h 5087"/>
                  <a:gd name="T52" fmla="*/ 1412131 w 4601"/>
                  <a:gd name="T53" fmla="*/ 929492 h 5087"/>
                  <a:gd name="T54" fmla="*/ 1340157 w 4601"/>
                  <a:gd name="T55" fmla="*/ 1011602 h 5087"/>
                  <a:gd name="T56" fmla="*/ 1233995 w 4601"/>
                  <a:gd name="T57" fmla="*/ 984232 h 5087"/>
                  <a:gd name="T58" fmla="*/ 1131072 w 4601"/>
                  <a:gd name="T59" fmla="*/ 1004759 h 5087"/>
                  <a:gd name="T60" fmla="*/ 1028149 w 4601"/>
                  <a:gd name="T61" fmla="*/ 1038971 h 5087"/>
                  <a:gd name="T62" fmla="*/ 942500 w 4601"/>
                  <a:gd name="T63" fmla="*/ 1114599 h 5087"/>
                  <a:gd name="T64" fmla="*/ 973449 w 4601"/>
                  <a:gd name="T65" fmla="*/ 1172939 h 5087"/>
                  <a:gd name="T66" fmla="*/ 973449 w 4601"/>
                  <a:gd name="T67" fmla="*/ 1282779 h 5087"/>
                  <a:gd name="T68" fmla="*/ 726578 w 4601"/>
                  <a:gd name="T69" fmla="*/ 1790200 h 5087"/>
                  <a:gd name="T70" fmla="*/ 606741 w 4601"/>
                  <a:gd name="T71" fmla="*/ 1766071 h 5087"/>
                  <a:gd name="T72" fmla="*/ 510656 w 4601"/>
                  <a:gd name="T73" fmla="*/ 1708091 h 5087"/>
                  <a:gd name="T74" fmla="*/ 383982 w 4601"/>
                  <a:gd name="T75" fmla="*/ 1615177 h 5087"/>
                  <a:gd name="T76" fmla="*/ 312008 w 4601"/>
                  <a:gd name="T77" fmla="*/ 1605094 h 5087"/>
                  <a:gd name="T78" fmla="*/ 184973 w 4601"/>
                  <a:gd name="T79" fmla="*/ 1594650 h 5087"/>
                  <a:gd name="T80" fmla="*/ 82410 w 4601"/>
                  <a:gd name="T81" fmla="*/ 1546753 h 5087"/>
                  <a:gd name="T82" fmla="*/ 10436 w 4601"/>
                  <a:gd name="T83" fmla="*/ 1457441 h 5087"/>
                  <a:gd name="T84" fmla="*/ 75573 w 4601"/>
                  <a:gd name="T85" fmla="*/ 1392258 h 5087"/>
                  <a:gd name="T86" fmla="*/ 75573 w 4601"/>
                  <a:gd name="T87" fmla="*/ 1279177 h 5087"/>
                  <a:gd name="T88" fmla="*/ 150786 w 4601"/>
                  <a:gd name="T89" fmla="*/ 1186624 h 5087"/>
                  <a:gd name="T90" fmla="*/ 198648 w 4601"/>
                  <a:gd name="T91" fmla="*/ 997917 h 5087"/>
                  <a:gd name="T92" fmla="*/ 301571 w 4601"/>
                  <a:gd name="T93" fmla="*/ 970547 h 5087"/>
                  <a:gd name="T94" fmla="*/ 353033 w 4601"/>
                  <a:gd name="T95" fmla="*/ 997917 h 5087"/>
                  <a:gd name="T96" fmla="*/ 407733 w 4601"/>
                  <a:gd name="T97" fmla="*/ 901762 h 5087"/>
                  <a:gd name="T98" fmla="*/ 452357 w 4601"/>
                  <a:gd name="T99" fmla="*/ 788682 h 5087"/>
                  <a:gd name="T100" fmla="*/ 538006 w 4601"/>
                  <a:gd name="T101" fmla="*/ 809569 h 5087"/>
                  <a:gd name="T102" fmla="*/ 627254 w 4601"/>
                  <a:gd name="T103" fmla="*/ 836939 h 5087"/>
                  <a:gd name="T104" fmla="*/ 647766 w 4601"/>
                  <a:gd name="T105" fmla="*/ 737184 h 5087"/>
                  <a:gd name="T106" fmla="*/ 644528 w 4601"/>
                  <a:gd name="T107" fmla="*/ 668759 h 5087"/>
                  <a:gd name="T108" fmla="*/ 606741 w 4601"/>
                  <a:gd name="T109" fmla="*/ 607177 h 5087"/>
                  <a:gd name="T110" fmla="*/ 575792 w 4601"/>
                  <a:gd name="T111" fmla="*/ 511023 h 5087"/>
                  <a:gd name="T112" fmla="*/ 634091 w 4601"/>
                  <a:gd name="T113" fmla="*/ 421711 h 5087"/>
                  <a:gd name="T114" fmla="*/ 678715 w 4601"/>
                  <a:gd name="T115" fmla="*/ 308630 h 5087"/>
                  <a:gd name="T116" fmla="*/ 658203 w 4601"/>
                  <a:gd name="T117" fmla="*/ 198791 h 5087"/>
                  <a:gd name="T118" fmla="*/ 675117 w 4601"/>
                  <a:gd name="T119" fmla="*/ 82109 h 5087"/>
                  <a:gd name="T120" fmla="*/ 733416 w 4601"/>
                  <a:gd name="T121" fmla="*/ 51138 h 5087"/>
                  <a:gd name="T122" fmla="*/ 778039 w 4601"/>
                  <a:gd name="T123" fmla="*/ 3241 h 50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601" h="5087">
                    <a:moveTo>
                      <a:pt x="1467" y="4104"/>
                    </a:moveTo>
                    <a:lnTo>
                      <a:pt x="1448" y="4104"/>
                    </a:lnTo>
                    <a:lnTo>
                      <a:pt x="1448" y="4095"/>
                    </a:lnTo>
                    <a:lnTo>
                      <a:pt x="1429" y="4095"/>
                    </a:lnTo>
                    <a:lnTo>
                      <a:pt x="1429" y="4114"/>
                    </a:lnTo>
                    <a:lnTo>
                      <a:pt x="1429" y="4124"/>
                    </a:lnTo>
                    <a:lnTo>
                      <a:pt x="1410" y="4133"/>
                    </a:lnTo>
                    <a:lnTo>
                      <a:pt x="1400" y="4133"/>
                    </a:lnTo>
                    <a:lnTo>
                      <a:pt x="1400" y="4162"/>
                    </a:lnTo>
                    <a:lnTo>
                      <a:pt x="1419" y="4162"/>
                    </a:lnTo>
                    <a:lnTo>
                      <a:pt x="1429" y="4171"/>
                    </a:lnTo>
                    <a:lnTo>
                      <a:pt x="1438" y="4181"/>
                    </a:lnTo>
                    <a:lnTo>
                      <a:pt x="1448" y="4200"/>
                    </a:lnTo>
                    <a:lnTo>
                      <a:pt x="1457" y="4209"/>
                    </a:lnTo>
                    <a:lnTo>
                      <a:pt x="1467" y="4219"/>
                    </a:lnTo>
                    <a:lnTo>
                      <a:pt x="1476" y="4229"/>
                    </a:lnTo>
                    <a:lnTo>
                      <a:pt x="1476" y="4238"/>
                    </a:lnTo>
                    <a:lnTo>
                      <a:pt x="1476" y="4257"/>
                    </a:lnTo>
                    <a:lnTo>
                      <a:pt x="1476" y="4267"/>
                    </a:lnTo>
                    <a:lnTo>
                      <a:pt x="1476" y="4276"/>
                    </a:lnTo>
                    <a:lnTo>
                      <a:pt x="1457" y="4295"/>
                    </a:lnTo>
                    <a:lnTo>
                      <a:pt x="1467" y="4314"/>
                    </a:lnTo>
                    <a:lnTo>
                      <a:pt x="1457" y="4314"/>
                    </a:lnTo>
                    <a:lnTo>
                      <a:pt x="1448" y="4314"/>
                    </a:lnTo>
                    <a:lnTo>
                      <a:pt x="1429" y="4314"/>
                    </a:lnTo>
                    <a:lnTo>
                      <a:pt x="1419" y="4343"/>
                    </a:lnTo>
                    <a:lnTo>
                      <a:pt x="1410" y="4343"/>
                    </a:lnTo>
                    <a:lnTo>
                      <a:pt x="1381" y="4352"/>
                    </a:lnTo>
                    <a:lnTo>
                      <a:pt x="1381" y="4381"/>
                    </a:lnTo>
                    <a:lnTo>
                      <a:pt x="1400" y="4390"/>
                    </a:lnTo>
                    <a:lnTo>
                      <a:pt x="1429" y="4390"/>
                    </a:lnTo>
                    <a:lnTo>
                      <a:pt x="1438" y="4400"/>
                    </a:lnTo>
                    <a:lnTo>
                      <a:pt x="1438" y="4409"/>
                    </a:lnTo>
                    <a:lnTo>
                      <a:pt x="1448" y="4428"/>
                    </a:lnTo>
                    <a:lnTo>
                      <a:pt x="1486" y="4438"/>
                    </a:lnTo>
                    <a:lnTo>
                      <a:pt x="1505" y="4438"/>
                    </a:lnTo>
                    <a:lnTo>
                      <a:pt x="1514" y="4438"/>
                    </a:lnTo>
                    <a:lnTo>
                      <a:pt x="1514" y="4428"/>
                    </a:lnTo>
                    <a:lnTo>
                      <a:pt x="1524" y="4409"/>
                    </a:lnTo>
                    <a:lnTo>
                      <a:pt x="1524" y="4381"/>
                    </a:lnTo>
                    <a:lnTo>
                      <a:pt x="1534" y="4371"/>
                    </a:lnTo>
                    <a:lnTo>
                      <a:pt x="1534" y="4333"/>
                    </a:lnTo>
                    <a:lnTo>
                      <a:pt x="1543" y="4324"/>
                    </a:lnTo>
                    <a:lnTo>
                      <a:pt x="1552" y="4324"/>
                    </a:lnTo>
                    <a:lnTo>
                      <a:pt x="1552" y="4343"/>
                    </a:lnTo>
                    <a:lnTo>
                      <a:pt x="1562" y="4352"/>
                    </a:lnTo>
                    <a:lnTo>
                      <a:pt x="1581" y="4352"/>
                    </a:lnTo>
                    <a:lnTo>
                      <a:pt x="1591" y="4343"/>
                    </a:lnTo>
                    <a:lnTo>
                      <a:pt x="1600" y="4333"/>
                    </a:lnTo>
                    <a:lnTo>
                      <a:pt x="1600" y="4324"/>
                    </a:lnTo>
                    <a:lnTo>
                      <a:pt x="1610" y="4324"/>
                    </a:lnTo>
                    <a:lnTo>
                      <a:pt x="1619" y="4333"/>
                    </a:lnTo>
                    <a:lnTo>
                      <a:pt x="1619" y="4352"/>
                    </a:lnTo>
                    <a:lnTo>
                      <a:pt x="1629" y="4352"/>
                    </a:lnTo>
                    <a:lnTo>
                      <a:pt x="1638" y="4362"/>
                    </a:lnTo>
                    <a:lnTo>
                      <a:pt x="1638" y="4381"/>
                    </a:lnTo>
                    <a:lnTo>
                      <a:pt x="1638" y="4390"/>
                    </a:lnTo>
                    <a:lnTo>
                      <a:pt x="1638" y="4419"/>
                    </a:lnTo>
                    <a:lnTo>
                      <a:pt x="1657" y="4428"/>
                    </a:lnTo>
                    <a:lnTo>
                      <a:pt x="1667" y="4438"/>
                    </a:lnTo>
                    <a:lnTo>
                      <a:pt x="1686" y="4438"/>
                    </a:lnTo>
                    <a:lnTo>
                      <a:pt x="1695" y="4438"/>
                    </a:lnTo>
                    <a:lnTo>
                      <a:pt x="1705" y="4447"/>
                    </a:lnTo>
                    <a:lnTo>
                      <a:pt x="1715" y="4457"/>
                    </a:lnTo>
                    <a:lnTo>
                      <a:pt x="1724" y="4467"/>
                    </a:lnTo>
                    <a:lnTo>
                      <a:pt x="1724" y="4485"/>
                    </a:lnTo>
                    <a:lnTo>
                      <a:pt x="1724" y="4495"/>
                    </a:lnTo>
                    <a:lnTo>
                      <a:pt x="1733" y="4495"/>
                    </a:lnTo>
                    <a:lnTo>
                      <a:pt x="1743" y="4495"/>
                    </a:lnTo>
                    <a:lnTo>
                      <a:pt x="1743" y="4514"/>
                    </a:lnTo>
                    <a:lnTo>
                      <a:pt x="1753" y="4514"/>
                    </a:lnTo>
                    <a:lnTo>
                      <a:pt x="1762" y="4524"/>
                    </a:lnTo>
                    <a:lnTo>
                      <a:pt x="1772" y="4524"/>
                    </a:lnTo>
                    <a:lnTo>
                      <a:pt x="1781" y="4505"/>
                    </a:lnTo>
                    <a:lnTo>
                      <a:pt x="1772" y="4495"/>
                    </a:lnTo>
                    <a:lnTo>
                      <a:pt x="1772" y="4476"/>
                    </a:lnTo>
                    <a:lnTo>
                      <a:pt x="1762" y="4476"/>
                    </a:lnTo>
                    <a:lnTo>
                      <a:pt x="1762" y="4457"/>
                    </a:lnTo>
                    <a:lnTo>
                      <a:pt x="1762" y="4438"/>
                    </a:lnTo>
                    <a:lnTo>
                      <a:pt x="1772" y="4419"/>
                    </a:lnTo>
                    <a:lnTo>
                      <a:pt x="1791" y="4409"/>
                    </a:lnTo>
                    <a:lnTo>
                      <a:pt x="1800" y="4409"/>
                    </a:lnTo>
                    <a:lnTo>
                      <a:pt x="1819" y="4409"/>
                    </a:lnTo>
                    <a:lnTo>
                      <a:pt x="1829" y="4409"/>
                    </a:lnTo>
                    <a:lnTo>
                      <a:pt x="1838" y="4409"/>
                    </a:lnTo>
                    <a:lnTo>
                      <a:pt x="1848" y="4400"/>
                    </a:lnTo>
                    <a:lnTo>
                      <a:pt x="1857" y="4409"/>
                    </a:lnTo>
                    <a:lnTo>
                      <a:pt x="1876" y="4400"/>
                    </a:lnTo>
                    <a:lnTo>
                      <a:pt x="1886" y="4400"/>
                    </a:lnTo>
                    <a:lnTo>
                      <a:pt x="1895" y="4409"/>
                    </a:lnTo>
                    <a:lnTo>
                      <a:pt x="1886" y="4419"/>
                    </a:lnTo>
                    <a:lnTo>
                      <a:pt x="1867" y="4428"/>
                    </a:lnTo>
                    <a:lnTo>
                      <a:pt x="1857" y="4428"/>
                    </a:lnTo>
                    <a:lnTo>
                      <a:pt x="1857" y="4438"/>
                    </a:lnTo>
                    <a:lnTo>
                      <a:pt x="1857" y="4457"/>
                    </a:lnTo>
                    <a:lnTo>
                      <a:pt x="1857" y="4467"/>
                    </a:lnTo>
                    <a:lnTo>
                      <a:pt x="1867" y="4467"/>
                    </a:lnTo>
                    <a:lnTo>
                      <a:pt x="1886" y="4467"/>
                    </a:lnTo>
                    <a:lnTo>
                      <a:pt x="1895" y="4485"/>
                    </a:lnTo>
                    <a:lnTo>
                      <a:pt x="1905" y="4505"/>
                    </a:lnTo>
                    <a:lnTo>
                      <a:pt x="1914" y="4524"/>
                    </a:lnTo>
                    <a:lnTo>
                      <a:pt x="1924" y="4533"/>
                    </a:lnTo>
                    <a:lnTo>
                      <a:pt x="1943" y="4552"/>
                    </a:lnTo>
                    <a:lnTo>
                      <a:pt x="1962" y="4552"/>
                    </a:lnTo>
                    <a:lnTo>
                      <a:pt x="1971" y="4562"/>
                    </a:lnTo>
                    <a:lnTo>
                      <a:pt x="1981" y="4571"/>
                    </a:lnTo>
                    <a:lnTo>
                      <a:pt x="1971" y="4571"/>
                    </a:lnTo>
                    <a:lnTo>
                      <a:pt x="1971" y="4590"/>
                    </a:lnTo>
                    <a:lnTo>
                      <a:pt x="1991" y="4609"/>
                    </a:lnTo>
                    <a:lnTo>
                      <a:pt x="2000" y="4619"/>
                    </a:lnTo>
                    <a:lnTo>
                      <a:pt x="2010" y="4619"/>
                    </a:lnTo>
                    <a:lnTo>
                      <a:pt x="2029" y="4600"/>
                    </a:lnTo>
                    <a:lnTo>
                      <a:pt x="2048" y="4581"/>
                    </a:lnTo>
                    <a:lnTo>
                      <a:pt x="2057" y="4562"/>
                    </a:lnTo>
                    <a:lnTo>
                      <a:pt x="2067" y="4543"/>
                    </a:lnTo>
                    <a:lnTo>
                      <a:pt x="2086" y="4533"/>
                    </a:lnTo>
                    <a:lnTo>
                      <a:pt x="2096" y="4524"/>
                    </a:lnTo>
                    <a:lnTo>
                      <a:pt x="2114" y="4505"/>
                    </a:lnTo>
                    <a:lnTo>
                      <a:pt x="2114" y="4495"/>
                    </a:lnTo>
                    <a:lnTo>
                      <a:pt x="2114" y="4476"/>
                    </a:lnTo>
                    <a:lnTo>
                      <a:pt x="2134" y="4476"/>
                    </a:lnTo>
                    <a:lnTo>
                      <a:pt x="2143" y="4476"/>
                    </a:lnTo>
                    <a:lnTo>
                      <a:pt x="2162" y="4457"/>
                    </a:lnTo>
                    <a:lnTo>
                      <a:pt x="2162" y="4428"/>
                    </a:lnTo>
                    <a:lnTo>
                      <a:pt x="2162" y="4409"/>
                    </a:lnTo>
                    <a:lnTo>
                      <a:pt x="2162" y="4390"/>
                    </a:lnTo>
                    <a:lnTo>
                      <a:pt x="2181" y="4371"/>
                    </a:lnTo>
                    <a:lnTo>
                      <a:pt x="2191" y="4352"/>
                    </a:lnTo>
                    <a:lnTo>
                      <a:pt x="2200" y="4333"/>
                    </a:lnTo>
                    <a:lnTo>
                      <a:pt x="2210" y="4314"/>
                    </a:lnTo>
                    <a:lnTo>
                      <a:pt x="2229" y="4305"/>
                    </a:lnTo>
                    <a:lnTo>
                      <a:pt x="2238" y="4285"/>
                    </a:lnTo>
                    <a:lnTo>
                      <a:pt x="2238" y="4267"/>
                    </a:lnTo>
                    <a:lnTo>
                      <a:pt x="2219" y="4257"/>
                    </a:lnTo>
                    <a:lnTo>
                      <a:pt x="2210" y="4247"/>
                    </a:lnTo>
                    <a:lnTo>
                      <a:pt x="2210" y="4229"/>
                    </a:lnTo>
                    <a:lnTo>
                      <a:pt x="2200" y="4219"/>
                    </a:lnTo>
                    <a:lnTo>
                      <a:pt x="2181" y="4219"/>
                    </a:lnTo>
                    <a:lnTo>
                      <a:pt x="2181" y="4238"/>
                    </a:lnTo>
                    <a:lnTo>
                      <a:pt x="2172" y="4247"/>
                    </a:lnTo>
                    <a:lnTo>
                      <a:pt x="2162" y="4247"/>
                    </a:lnTo>
                    <a:lnTo>
                      <a:pt x="2143" y="4247"/>
                    </a:lnTo>
                    <a:lnTo>
                      <a:pt x="2134" y="4229"/>
                    </a:lnTo>
                    <a:lnTo>
                      <a:pt x="2143" y="4219"/>
                    </a:lnTo>
                    <a:lnTo>
                      <a:pt x="2143" y="4200"/>
                    </a:lnTo>
                    <a:lnTo>
                      <a:pt x="2134" y="4190"/>
                    </a:lnTo>
                    <a:lnTo>
                      <a:pt x="2134" y="4162"/>
                    </a:lnTo>
                    <a:lnTo>
                      <a:pt x="2124" y="4152"/>
                    </a:lnTo>
                    <a:lnTo>
                      <a:pt x="2114" y="4162"/>
                    </a:lnTo>
                    <a:lnTo>
                      <a:pt x="2105" y="4181"/>
                    </a:lnTo>
                    <a:lnTo>
                      <a:pt x="2105" y="4190"/>
                    </a:lnTo>
                    <a:lnTo>
                      <a:pt x="2114" y="4200"/>
                    </a:lnTo>
                    <a:lnTo>
                      <a:pt x="2105" y="4219"/>
                    </a:lnTo>
                    <a:lnTo>
                      <a:pt x="2096" y="4229"/>
                    </a:lnTo>
                    <a:lnTo>
                      <a:pt x="2086" y="4229"/>
                    </a:lnTo>
                    <a:lnTo>
                      <a:pt x="2067" y="4219"/>
                    </a:lnTo>
                    <a:lnTo>
                      <a:pt x="2048" y="4229"/>
                    </a:lnTo>
                    <a:lnTo>
                      <a:pt x="2038" y="4238"/>
                    </a:lnTo>
                    <a:lnTo>
                      <a:pt x="2010" y="4238"/>
                    </a:lnTo>
                    <a:lnTo>
                      <a:pt x="2000" y="4238"/>
                    </a:lnTo>
                    <a:lnTo>
                      <a:pt x="1981" y="4247"/>
                    </a:lnTo>
                    <a:lnTo>
                      <a:pt x="1971" y="4257"/>
                    </a:lnTo>
                    <a:lnTo>
                      <a:pt x="1953" y="4257"/>
                    </a:lnTo>
                    <a:lnTo>
                      <a:pt x="1943" y="4257"/>
                    </a:lnTo>
                    <a:lnTo>
                      <a:pt x="1933" y="4247"/>
                    </a:lnTo>
                    <a:lnTo>
                      <a:pt x="1924" y="4238"/>
                    </a:lnTo>
                    <a:lnTo>
                      <a:pt x="1924" y="4229"/>
                    </a:lnTo>
                    <a:lnTo>
                      <a:pt x="1914" y="4209"/>
                    </a:lnTo>
                    <a:lnTo>
                      <a:pt x="1886" y="4200"/>
                    </a:lnTo>
                    <a:lnTo>
                      <a:pt x="1857" y="4200"/>
                    </a:lnTo>
                    <a:lnTo>
                      <a:pt x="1857" y="4181"/>
                    </a:lnTo>
                    <a:lnTo>
                      <a:pt x="1838" y="4171"/>
                    </a:lnTo>
                    <a:lnTo>
                      <a:pt x="1829" y="4162"/>
                    </a:lnTo>
                    <a:lnTo>
                      <a:pt x="1838" y="4143"/>
                    </a:lnTo>
                    <a:lnTo>
                      <a:pt x="1829" y="4124"/>
                    </a:lnTo>
                    <a:lnTo>
                      <a:pt x="1829" y="4114"/>
                    </a:lnTo>
                    <a:lnTo>
                      <a:pt x="1819" y="4095"/>
                    </a:lnTo>
                    <a:lnTo>
                      <a:pt x="1829" y="4076"/>
                    </a:lnTo>
                    <a:lnTo>
                      <a:pt x="1819" y="4057"/>
                    </a:lnTo>
                    <a:lnTo>
                      <a:pt x="1810" y="4047"/>
                    </a:lnTo>
                    <a:lnTo>
                      <a:pt x="1800" y="4047"/>
                    </a:lnTo>
                    <a:lnTo>
                      <a:pt x="1781" y="4057"/>
                    </a:lnTo>
                    <a:lnTo>
                      <a:pt x="1781" y="4076"/>
                    </a:lnTo>
                    <a:lnTo>
                      <a:pt x="1762" y="4086"/>
                    </a:lnTo>
                    <a:lnTo>
                      <a:pt x="1733" y="4086"/>
                    </a:lnTo>
                    <a:lnTo>
                      <a:pt x="1715" y="4095"/>
                    </a:lnTo>
                    <a:lnTo>
                      <a:pt x="1715" y="4114"/>
                    </a:lnTo>
                    <a:lnTo>
                      <a:pt x="1695" y="4133"/>
                    </a:lnTo>
                    <a:lnTo>
                      <a:pt x="1695" y="4143"/>
                    </a:lnTo>
                    <a:lnTo>
                      <a:pt x="1676" y="4152"/>
                    </a:lnTo>
                    <a:lnTo>
                      <a:pt x="1657" y="4152"/>
                    </a:lnTo>
                    <a:lnTo>
                      <a:pt x="1648" y="4152"/>
                    </a:lnTo>
                    <a:lnTo>
                      <a:pt x="1648" y="4171"/>
                    </a:lnTo>
                    <a:lnTo>
                      <a:pt x="1667" y="4190"/>
                    </a:lnTo>
                    <a:lnTo>
                      <a:pt x="1667" y="4200"/>
                    </a:lnTo>
                    <a:lnTo>
                      <a:pt x="1648" y="4209"/>
                    </a:lnTo>
                    <a:lnTo>
                      <a:pt x="1629" y="4200"/>
                    </a:lnTo>
                    <a:lnTo>
                      <a:pt x="1619" y="4181"/>
                    </a:lnTo>
                    <a:lnTo>
                      <a:pt x="1619" y="4152"/>
                    </a:lnTo>
                    <a:lnTo>
                      <a:pt x="1610" y="4143"/>
                    </a:lnTo>
                    <a:lnTo>
                      <a:pt x="1600" y="4133"/>
                    </a:lnTo>
                    <a:lnTo>
                      <a:pt x="1581" y="4143"/>
                    </a:lnTo>
                    <a:lnTo>
                      <a:pt x="1562" y="4143"/>
                    </a:lnTo>
                    <a:lnTo>
                      <a:pt x="1543" y="4143"/>
                    </a:lnTo>
                    <a:lnTo>
                      <a:pt x="1534" y="4133"/>
                    </a:lnTo>
                    <a:lnTo>
                      <a:pt x="1514" y="4124"/>
                    </a:lnTo>
                    <a:lnTo>
                      <a:pt x="1514" y="4104"/>
                    </a:lnTo>
                    <a:lnTo>
                      <a:pt x="1514" y="4095"/>
                    </a:lnTo>
                    <a:lnTo>
                      <a:pt x="1514" y="4076"/>
                    </a:lnTo>
                    <a:lnTo>
                      <a:pt x="1505" y="4076"/>
                    </a:lnTo>
                    <a:lnTo>
                      <a:pt x="1495" y="4076"/>
                    </a:lnTo>
                    <a:lnTo>
                      <a:pt x="1476" y="4076"/>
                    </a:lnTo>
                    <a:lnTo>
                      <a:pt x="1467" y="4086"/>
                    </a:lnTo>
                    <a:lnTo>
                      <a:pt x="1467" y="4104"/>
                    </a:lnTo>
                    <a:close/>
                    <a:moveTo>
                      <a:pt x="2219" y="200"/>
                    </a:moveTo>
                    <a:lnTo>
                      <a:pt x="2210" y="200"/>
                    </a:lnTo>
                    <a:lnTo>
                      <a:pt x="2181" y="209"/>
                    </a:lnTo>
                    <a:lnTo>
                      <a:pt x="2181" y="200"/>
                    </a:lnTo>
                    <a:lnTo>
                      <a:pt x="2172" y="209"/>
                    </a:lnTo>
                    <a:lnTo>
                      <a:pt x="2172" y="200"/>
                    </a:lnTo>
                    <a:lnTo>
                      <a:pt x="2162" y="200"/>
                    </a:lnTo>
                    <a:lnTo>
                      <a:pt x="2153" y="200"/>
                    </a:lnTo>
                    <a:lnTo>
                      <a:pt x="2153" y="209"/>
                    </a:lnTo>
                    <a:lnTo>
                      <a:pt x="2153" y="219"/>
                    </a:lnTo>
                    <a:lnTo>
                      <a:pt x="2153" y="228"/>
                    </a:lnTo>
                    <a:lnTo>
                      <a:pt x="2153" y="238"/>
                    </a:lnTo>
                    <a:lnTo>
                      <a:pt x="2153" y="247"/>
                    </a:lnTo>
                    <a:lnTo>
                      <a:pt x="2153" y="257"/>
                    </a:lnTo>
                    <a:lnTo>
                      <a:pt x="2153" y="267"/>
                    </a:lnTo>
                    <a:lnTo>
                      <a:pt x="2143" y="276"/>
                    </a:lnTo>
                    <a:lnTo>
                      <a:pt x="2134" y="285"/>
                    </a:lnTo>
                    <a:lnTo>
                      <a:pt x="2134" y="295"/>
                    </a:lnTo>
                    <a:lnTo>
                      <a:pt x="2134" y="305"/>
                    </a:lnTo>
                    <a:lnTo>
                      <a:pt x="2143" y="305"/>
                    </a:lnTo>
                    <a:lnTo>
                      <a:pt x="2210" y="285"/>
                    </a:lnTo>
                    <a:lnTo>
                      <a:pt x="2219" y="285"/>
                    </a:lnTo>
                    <a:lnTo>
                      <a:pt x="2219" y="295"/>
                    </a:lnTo>
                    <a:lnTo>
                      <a:pt x="2229" y="295"/>
                    </a:lnTo>
                    <a:lnTo>
                      <a:pt x="2238" y="285"/>
                    </a:lnTo>
                    <a:lnTo>
                      <a:pt x="2248" y="295"/>
                    </a:lnTo>
                    <a:lnTo>
                      <a:pt x="2257" y="295"/>
                    </a:lnTo>
                    <a:lnTo>
                      <a:pt x="2267" y="305"/>
                    </a:lnTo>
                    <a:lnTo>
                      <a:pt x="2276" y="305"/>
                    </a:lnTo>
                    <a:lnTo>
                      <a:pt x="2286" y="295"/>
                    </a:lnTo>
                    <a:lnTo>
                      <a:pt x="2295" y="295"/>
                    </a:lnTo>
                    <a:lnTo>
                      <a:pt x="2295" y="285"/>
                    </a:lnTo>
                    <a:lnTo>
                      <a:pt x="2305" y="285"/>
                    </a:lnTo>
                    <a:lnTo>
                      <a:pt x="2305" y="295"/>
                    </a:lnTo>
                    <a:lnTo>
                      <a:pt x="2314" y="295"/>
                    </a:lnTo>
                    <a:lnTo>
                      <a:pt x="2314" y="305"/>
                    </a:lnTo>
                    <a:lnTo>
                      <a:pt x="2324" y="305"/>
                    </a:lnTo>
                    <a:lnTo>
                      <a:pt x="2324" y="314"/>
                    </a:lnTo>
                    <a:lnTo>
                      <a:pt x="2324" y="323"/>
                    </a:lnTo>
                    <a:lnTo>
                      <a:pt x="2334" y="323"/>
                    </a:lnTo>
                    <a:lnTo>
                      <a:pt x="2343" y="333"/>
                    </a:lnTo>
                    <a:lnTo>
                      <a:pt x="2343" y="343"/>
                    </a:lnTo>
                    <a:lnTo>
                      <a:pt x="2352" y="343"/>
                    </a:lnTo>
                    <a:lnTo>
                      <a:pt x="2352" y="352"/>
                    </a:lnTo>
                    <a:lnTo>
                      <a:pt x="2352" y="362"/>
                    </a:lnTo>
                    <a:lnTo>
                      <a:pt x="2362" y="371"/>
                    </a:lnTo>
                    <a:lnTo>
                      <a:pt x="2372" y="362"/>
                    </a:lnTo>
                    <a:lnTo>
                      <a:pt x="2381" y="371"/>
                    </a:lnTo>
                    <a:lnTo>
                      <a:pt x="2381" y="381"/>
                    </a:lnTo>
                    <a:lnTo>
                      <a:pt x="2381" y="390"/>
                    </a:lnTo>
                    <a:lnTo>
                      <a:pt x="2381" y="400"/>
                    </a:lnTo>
                    <a:lnTo>
                      <a:pt x="2391" y="400"/>
                    </a:lnTo>
                    <a:lnTo>
                      <a:pt x="2391" y="409"/>
                    </a:lnTo>
                    <a:lnTo>
                      <a:pt x="2400" y="409"/>
                    </a:lnTo>
                    <a:lnTo>
                      <a:pt x="2400" y="419"/>
                    </a:lnTo>
                    <a:lnTo>
                      <a:pt x="2391" y="419"/>
                    </a:lnTo>
                    <a:lnTo>
                      <a:pt x="2391" y="428"/>
                    </a:lnTo>
                    <a:lnTo>
                      <a:pt x="2391" y="438"/>
                    </a:lnTo>
                    <a:lnTo>
                      <a:pt x="2400" y="438"/>
                    </a:lnTo>
                    <a:lnTo>
                      <a:pt x="2400" y="447"/>
                    </a:lnTo>
                    <a:lnTo>
                      <a:pt x="2400" y="457"/>
                    </a:lnTo>
                    <a:lnTo>
                      <a:pt x="2400" y="466"/>
                    </a:lnTo>
                    <a:lnTo>
                      <a:pt x="2410" y="466"/>
                    </a:lnTo>
                    <a:lnTo>
                      <a:pt x="2410" y="476"/>
                    </a:lnTo>
                    <a:lnTo>
                      <a:pt x="2410" y="485"/>
                    </a:lnTo>
                    <a:lnTo>
                      <a:pt x="2410" y="495"/>
                    </a:lnTo>
                    <a:lnTo>
                      <a:pt x="2419" y="495"/>
                    </a:lnTo>
                    <a:lnTo>
                      <a:pt x="2410" y="495"/>
                    </a:lnTo>
                    <a:lnTo>
                      <a:pt x="2410" y="505"/>
                    </a:lnTo>
                    <a:lnTo>
                      <a:pt x="2419" y="505"/>
                    </a:lnTo>
                    <a:lnTo>
                      <a:pt x="2419" y="514"/>
                    </a:lnTo>
                    <a:lnTo>
                      <a:pt x="2419" y="523"/>
                    </a:lnTo>
                    <a:lnTo>
                      <a:pt x="2419" y="533"/>
                    </a:lnTo>
                    <a:lnTo>
                      <a:pt x="2429" y="533"/>
                    </a:lnTo>
                    <a:lnTo>
                      <a:pt x="2429" y="543"/>
                    </a:lnTo>
                    <a:lnTo>
                      <a:pt x="2448" y="543"/>
                    </a:lnTo>
                    <a:lnTo>
                      <a:pt x="2448" y="552"/>
                    </a:lnTo>
                    <a:lnTo>
                      <a:pt x="2457" y="562"/>
                    </a:lnTo>
                    <a:lnTo>
                      <a:pt x="2457" y="571"/>
                    </a:lnTo>
                    <a:lnTo>
                      <a:pt x="2457" y="581"/>
                    </a:lnTo>
                    <a:lnTo>
                      <a:pt x="2448" y="581"/>
                    </a:lnTo>
                    <a:lnTo>
                      <a:pt x="2448" y="590"/>
                    </a:lnTo>
                    <a:lnTo>
                      <a:pt x="2438" y="590"/>
                    </a:lnTo>
                    <a:lnTo>
                      <a:pt x="2438" y="600"/>
                    </a:lnTo>
                    <a:lnTo>
                      <a:pt x="2429" y="600"/>
                    </a:lnTo>
                    <a:lnTo>
                      <a:pt x="2429" y="609"/>
                    </a:lnTo>
                    <a:lnTo>
                      <a:pt x="2429" y="619"/>
                    </a:lnTo>
                    <a:lnTo>
                      <a:pt x="2429" y="628"/>
                    </a:lnTo>
                    <a:lnTo>
                      <a:pt x="2429" y="638"/>
                    </a:lnTo>
                    <a:lnTo>
                      <a:pt x="2429" y="647"/>
                    </a:lnTo>
                    <a:lnTo>
                      <a:pt x="2419" y="647"/>
                    </a:lnTo>
                    <a:lnTo>
                      <a:pt x="2419" y="666"/>
                    </a:lnTo>
                    <a:lnTo>
                      <a:pt x="2419" y="676"/>
                    </a:lnTo>
                    <a:lnTo>
                      <a:pt x="2400" y="686"/>
                    </a:lnTo>
                    <a:lnTo>
                      <a:pt x="2400" y="695"/>
                    </a:lnTo>
                    <a:lnTo>
                      <a:pt x="2410" y="695"/>
                    </a:lnTo>
                    <a:lnTo>
                      <a:pt x="2410" y="704"/>
                    </a:lnTo>
                    <a:lnTo>
                      <a:pt x="2410" y="714"/>
                    </a:lnTo>
                    <a:lnTo>
                      <a:pt x="2419" y="714"/>
                    </a:lnTo>
                    <a:lnTo>
                      <a:pt x="2419" y="724"/>
                    </a:lnTo>
                    <a:lnTo>
                      <a:pt x="2438" y="724"/>
                    </a:lnTo>
                    <a:lnTo>
                      <a:pt x="2448" y="743"/>
                    </a:lnTo>
                    <a:lnTo>
                      <a:pt x="2457" y="743"/>
                    </a:lnTo>
                    <a:lnTo>
                      <a:pt x="2457" y="733"/>
                    </a:lnTo>
                    <a:lnTo>
                      <a:pt x="2467" y="733"/>
                    </a:lnTo>
                    <a:lnTo>
                      <a:pt x="2486" y="733"/>
                    </a:lnTo>
                    <a:lnTo>
                      <a:pt x="2505" y="733"/>
                    </a:lnTo>
                    <a:lnTo>
                      <a:pt x="2515" y="724"/>
                    </a:lnTo>
                    <a:lnTo>
                      <a:pt x="2524" y="724"/>
                    </a:lnTo>
                    <a:lnTo>
                      <a:pt x="2533" y="724"/>
                    </a:lnTo>
                    <a:lnTo>
                      <a:pt x="2533" y="733"/>
                    </a:lnTo>
                    <a:lnTo>
                      <a:pt x="2533" y="752"/>
                    </a:lnTo>
                    <a:lnTo>
                      <a:pt x="2543" y="752"/>
                    </a:lnTo>
                    <a:lnTo>
                      <a:pt x="2543" y="762"/>
                    </a:lnTo>
                    <a:lnTo>
                      <a:pt x="2553" y="771"/>
                    </a:lnTo>
                    <a:lnTo>
                      <a:pt x="2553" y="781"/>
                    </a:lnTo>
                    <a:lnTo>
                      <a:pt x="2553" y="790"/>
                    </a:lnTo>
                    <a:lnTo>
                      <a:pt x="2553" y="800"/>
                    </a:lnTo>
                    <a:lnTo>
                      <a:pt x="2553" y="809"/>
                    </a:lnTo>
                    <a:lnTo>
                      <a:pt x="2562" y="819"/>
                    </a:lnTo>
                    <a:lnTo>
                      <a:pt x="2562" y="828"/>
                    </a:lnTo>
                    <a:lnTo>
                      <a:pt x="2553" y="847"/>
                    </a:lnTo>
                    <a:lnTo>
                      <a:pt x="2553" y="857"/>
                    </a:lnTo>
                    <a:lnTo>
                      <a:pt x="2543" y="857"/>
                    </a:lnTo>
                    <a:lnTo>
                      <a:pt x="2543" y="866"/>
                    </a:lnTo>
                    <a:lnTo>
                      <a:pt x="2543" y="876"/>
                    </a:lnTo>
                    <a:lnTo>
                      <a:pt x="2543" y="885"/>
                    </a:lnTo>
                    <a:lnTo>
                      <a:pt x="2543" y="895"/>
                    </a:lnTo>
                    <a:lnTo>
                      <a:pt x="2533" y="895"/>
                    </a:lnTo>
                    <a:lnTo>
                      <a:pt x="2533" y="904"/>
                    </a:lnTo>
                    <a:lnTo>
                      <a:pt x="2524" y="904"/>
                    </a:lnTo>
                    <a:lnTo>
                      <a:pt x="2515" y="933"/>
                    </a:lnTo>
                    <a:lnTo>
                      <a:pt x="2515" y="942"/>
                    </a:lnTo>
                    <a:lnTo>
                      <a:pt x="2505" y="942"/>
                    </a:lnTo>
                    <a:lnTo>
                      <a:pt x="2505" y="952"/>
                    </a:lnTo>
                    <a:lnTo>
                      <a:pt x="2505" y="962"/>
                    </a:lnTo>
                    <a:lnTo>
                      <a:pt x="2505" y="971"/>
                    </a:lnTo>
                    <a:lnTo>
                      <a:pt x="2515" y="981"/>
                    </a:lnTo>
                    <a:lnTo>
                      <a:pt x="2515" y="1000"/>
                    </a:lnTo>
                    <a:lnTo>
                      <a:pt x="2524" y="1000"/>
                    </a:lnTo>
                    <a:lnTo>
                      <a:pt x="2524" y="1009"/>
                    </a:lnTo>
                    <a:lnTo>
                      <a:pt x="2524" y="1019"/>
                    </a:lnTo>
                    <a:lnTo>
                      <a:pt x="2533" y="1028"/>
                    </a:lnTo>
                    <a:lnTo>
                      <a:pt x="2543" y="1028"/>
                    </a:lnTo>
                    <a:lnTo>
                      <a:pt x="2543" y="1038"/>
                    </a:lnTo>
                    <a:lnTo>
                      <a:pt x="2553" y="1047"/>
                    </a:lnTo>
                    <a:lnTo>
                      <a:pt x="2572" y="1067"/>
                    </a:lnTo>
                    <a:lnTo>
                      <a:pt x="2572" y="1076"/>
                    </a:lnTo>
                    <a:lnTo>
                      <a:pt x="2581" y="1076"/>
                    </a:lnTo>
                    <a:lnTo>
                      <a:pt x="2581" y="1085"/>
                    </a:lnTo>
                    <a:lnTo>
                      <a:pt x="2581" y="1095"/>
                    </a:lnTo>
                    <a:lnTo>
                      <a:pt x="2572" y="1095"/>
                    </a:lnTo>
                    <a:lnTo>
                      <a:pt x="2572" y="1105"/>
                    </a:lnTo>
                    <a:lnTo>
                      <a:pt x="2581" y="1114"/>
                    </a:lnTo>
                    <a:lnTo>
                      <a:pt x="2581" y="1124"/>
                    </a:lnTo>
                    <a:lnTo>
                      <a:pt x="2581" y="1133"/>
                    </a:lnTo>
                    <a:lnTo>
                      <a:pt x="2572" y="1143"/>
                    </a:lnTo>
                    <a:lnTo>
                      <a:pt x="2581" y="1152"/>
                    </a:lnTo>
                    <a:lnTo>
                      <a:pt x="2581" y="1162"/>
                    </a:lnTo>
                    <a:lnTo>
                      <a:pt x="2572" y="1162"/>
                    </a:lnTo>
                    <a:lnTo>
                      <a:pt x="2581" y="1162"/>
                    </a:lnTo>
                    <a:lnTo>
                      <a:pt x="2581" y="1171"/>
                    </a:lnTo>
                    <a:lnTo>
                      <a:pt x="2591" y="1171"/>
                    </a:lnTo>
                    <a:lnTo>
                      <a:pt x="2600" y="1171"/>
                    </a:lnTo>
                    <a:lnTo>
                      <a:pt x="2610" y="1171"/>
                    </a:lnTo>
                    <a:lnTo>
                      <a:pt x="2629" y="1171"/>
                    </a:lnTo>
                    <a:lnTo>
                      <a:pt x="2638" y="1181"/>
                    </a:lnTo>
                    <a:lnTo>
                      <a:pt x="2638" y="1190"/>
                    </a:lnTo>
                    <a:lnTo>
                      <a:pt x="2648" y="1190"/>
                    </a:lnTo>
                    <a:lnTo>
                      <a:pt x="2648" y="1200"/>
                    </a:lnTo>
                    <a:lnTo>
                      <a:pt x="2648" y="1209"/>
                    </a:lnTo>
                    <a:lnTo>
                      <a:pt x="2657" y="1209"/>
                    </a:lnTo>
                    <a:lnTo>
                      <a:pt x="2657" y="1219"/>
                    </a:lnTo>
                    <a:lnTo>
                      <a:pt x="2667" y="1219"/>
                    </a:lnTo>
                    <a:lnTo>
                      <a:pt x="2676" y="1219"/>
                    </a:lnTo>
                    <a:lnTo>
                      <a:pt x="2686" y="1219"/>
                    </a:lnTo>
                    <a:lnTo>
                      <a:pt x="2695" y="1209"/>
                    </a:lnTo>
                    <a:lnTo>
                      <a:pt x="2695" y="1200"/>
                    </a:lnTo>
                    <a:lnTo>
                      <a:pt x="2705" y="1200"/>
                    </a:lnTo>
                    <a:lnTo>
                      <a:pt x="2715" y="1209"/>
                    </a:lnTo>
                    <a:lnTo>
                      <a:pt x="2724" y="1209"/>
                    </a:lnTo>
                    <a:lnTo>
                      <a:pt x="2724" y="1219"/>
                    </a:lnTo>
                    <a:lnTo>
                      <a:pt x="2724" y="1228"/>
                    </a:lnTo>
                    <a:lnTo>
                      <a:pt x="2724" y="1238"/>
                    </a:lnTo>
                    <a:lnTo>
                      <a:pt x="2724" y="1247"/>
                    </a:lnTo>
                    <a:lnTo>
                      <a:pt x="2724" y="1257"/>
                    </a:lnTo>
                    <a:lnTo>
                      <a:pt x="2724" y="1266"/>
                    </a:lnTo>
                    <a:lnTo>
                      <a:pt x="2724" y="1276"/>
                    </a:lnTo>
                    <a:lnTo>
                      <a:pt x="2724" y="1285"/>
                    </a:lnTo>
                    <a:lnTo>
                      <a:pt x="2715" y="1285"/>
                    </a:lnTo>
                    <a:lnTo>
                      <a:pt x="2715" y="1295"/>
                    </a:lnTo>
                    <a:lnTo>
                      <a:pt x="2715" y="1305"/>
                    </a:lnTo>
                    <a:lnTo>
                      <a:pt x="2705" y="1314"/>
                    </a:lnTo>
                    <a:lnTo>
                      <a:pt x="2705" y="1323"/>
                    </a:lnTo>
                    <a:lnTo>
                      <a:pt x="2695" y="1323"/>
                    </a:lnTo>
                    <a:lnTo>
                      <a:pt x="2695" y="1333"/>
                    </a:lnTo>
                    <a:lnTo>
                      <a:pt x="2695" y="1343"/>
                    </a:lnTo>
                    <a:lnTo>
                      <a:pt x="2695" y="1352"/>
                    </a:lnTo>
                    <a:lnTo>
                      <a:pt x="2695" y="1362"/>
                    </a:lnTo>
                    <a:lnTo>
                      <a:pt x="2705" y="1362"/>
                    </a:lnTo>
                    <a:lnTo>
                      <a:pt x="2705" y="1371"/>
                    </a:lnTo>
                    <a:lnTo>
                      <a:pt x="2705" y="1381"/>
                    </a:lnTo>
                    <a:lnTo>
                      <a:pt x="2705" y="1390"/>
                    </a:lnTo>
                    <a:lnTo>
                      <a:pt x="2705" y="1400"/>
                    </a:lnTo>
                    <a:lnTo>
                      <a:pt x="2695" y="1409"/>
                    </a:lnTo>
                    <a:lnTo>
                      <a:pt x="2686" y="1409"/>
                    </a:lnTo>
                    <a:lnTo>
                      <a:pt x="2667" y="1409"/>
                    </a:lnTo>
                    <a:lnTo>
                      <a:pt x="2667" y="1419"/>
                    </a:lnTo>
                    <a:lnTo>
                      <a:pt x="2676" y="1419"/>
                    </a:lnTo>
                    <a:lnTo>
                      <a:pt x="2676" y="1428"/>
                    </a:lnTo>
                    <a:lnTo>
                      <a:pt x="2686" y="1438"/>
                    </a:lnTo>
                    <a:lnTo>
                      <a:pt x="2686" y="1447"/>
                    </a:lnTo>
                    <a:lnTo>
                      <a:pt x="2676" y="1447"/>
                    </a:lnTo>
                    <a:lnTo>
                      <a:pt x="2676" y="1457"/>
                    </a:lnTo>
                    <a:lnTo>
                      <a:pt x="2667" y="1457"/>
                    </a:lnTo>
                    <a:lnTo>
                      <a:pt x="2667" y="1466"/>
                    </a:lnTo>
                    <a:lnTo>
                      <a:pt x="2667" y="1476"/>
                    </a:lnTo>
                    <a:lnTo>
                      <a:pt x="2657" y="1476"/>
                    </a:lnTo>
                    <a:lnTo>
                      <a:pt x="2657" y="1486"/>
                    </a:lnTo>
                    <a:lnTo>
                      <a:pt x="2657" y="1495"/>
                    </a:lnTo>
                    <a:lnTo>
                      <a:pt x="2648" y="1504"/>
                    </a:lnTo>
                    <a:lnTo>
                      <a:pt x="2657" y="1504"/>
                    </a:lnTo>
                    <a:lnTo>
                      <a:pt x="2657" y="1514"/>
                    </a:lnTo>
                    <a:lnTo>
                      <a:pt x="2657" y="1524"/>
                    </a:lnTo>
                    <a:lnTo>
                      <a:pt x="2657" y="1533"/>
                    </a:lnTo>
                    <a:lnTo>
                      <a:pt x="2648" y="1533"/>
                    </a:lnTo>
                    <a:lnTo>
                      <a:pt x="2648" y="1543"/>
                    </a:lnTo>
                    <a:lnTo>
                      <a:pt x="2648" y="1552"/>
                    </a:lnTo>
                    <a:lnTo>
                      <a:pt x="2638" y="1552"/>
                    </a:lnTo>
                    <a:lnTo>
                      <a:pt x="2638" y="1562"/>
                    </a:lnTo>
                    <a:lnTo>
                      <a:pt x="2648" y="1571"/>
                    </a:lnTo>
                    <a:lnTo>
                      <a:pt x="2648" y="1581"/>
                    </a:lnTo>
                    <a:lnTo>
                      <a:pt x="2638" y="1581"/>
                    </a:lnTo>
                    <a:lnTo>
                      <a:pt x="2638" y="1590"/>
                    </a:lnTo>
                    <a:lnTo>
                      <a:pt x="2629" y="1590"/>
                    </a:lnTo>
                    <a:lnTo>
                      <a:pt x="2629" y="1600"/>
                    </a:lnTo>
                    <a:lnTo>
                      <a:pt x="2629" y="1619"/>
                    </a:lnTo>
                    <a:lnTo>
                      <a:pt x="2629" y="1628"/>
                    </a:lnTo>
                    <a:lnTo>
                      <a:pt x="2629" y="1638"/>
                    </a:lnTo>
                    <a:lnTo>
                      <a:pt x="2629" y="1647"/>
                    </a:lnTo>
                    <a:lnTo>
                      <a:pt x="2638" y="1647"/>
                    </a:lnTo>
                    <a:lnTo>
                      <a:pt x="2638" y="1657"/>
                    </a:lnTo>
                    <a:lnTo>
                      <a:pt x="2638" y="1666"/>
                    </a:lnTo>
                    <a:lnTo>
                      <a:pt x="2648" y="1666"/>
                    </a:lnTo>
                    <a:lnTo>
                      <a:pt x="2648" y="1676"/>
                    </a:lnTo>
                    <a:lnTo>
                      <a:pt x="2648" y="1686"/>
                    </a:lnTo>
                    <a:lnTo>
                      <a:pt x="2638" y="1695"/>
                    </a:lnTo>
                    <a:lnTo>
                      <a:pt x="2638" y="1704"/>
                    </a:lnTo>
                    <a:lnTo>
                      <a:pt x="2638" y="1714"/>
                    </a:lnTo>
                    <a:lnTo>
                      <a:pt x="2629" y="1714"/>
                    </a:lnTo>
                    <a:lnTo>
                      <a:pt x="2629" y="1724"/>
                    </a:lnTo>
                    <a:lnTo>
                      <a:pt x="2629" y="1733"/>
                    </a:lnTo>
                    <a:lnTo>
                      <a:pt x="2638" y="1733"/>
                    </a:lnTo>
                    <a:lnTo>
                      <a:pt x="2638" y="1743"/>
                    </a:lnTo>
                    <a:lnTo>
                      <a:pt x="2629" y="1743"/>
                    </a:lnTo>
                    <a:lnTo>
                      <a:pt x="2629" y="1752"/>
                    </a:lnTo>
                    <a:lnTo>
                      <a:pt x="2619" y="1762"/>
                    </a:lnTo>
                    <a:lnTo>
                      <a:pt x="2619" y="1771"/>
                    </a:lnTo>
                    <a:lnTo>
                      <a:pt x="2610" y="1781"/>
                    </a:lnTo>
                    <a:lnTo>
                      <a:pt x="2610" y="1790"/>
                    </a:lnTo>
                    <a:lnTo>
                      <a:pt x="2610" y="1800"/>
                    </a:lnTo>
                    <a:lnTo>
                      <a:pt x="2610" y="1809"/>
                    </a:lnTo>
                    <a:lnTo>
                      <a:pt x="2619" y="1809"/>
                    </a:lnTo>
                    <a:lnTo>
                      <a:pt x="2619" y="1819"/>
                    </a:lnTo>
                    <a:lnTo>
                      <a:pt x="2629" y="1819"/>
                    </a:lnTo>
                    <a:lnTo>
                      <a:pt x="2629" y="1828"/>
                    </a:lnTo>
                    <a:lnTo>
                      <a:pt x="2619" y="1828"/>
                    </a:lnTo>
                    <a:lnTo>
                      <a:pt x="2619" y="1838"/>
                    </a:lnTo>
                    <a:lnTo>
                      <a:pt x="2619" y="1847"/>
                    </a:lnTo>
                    <a:lnTo>
                      <a:pt x="2610" y="1847"/>
                    </a:lnTo>
                    <a:lnTo>
                      <a:pt x="2610" y="1857"/>
                    </a:lnTo>
                    <a:lnTo>
                      <a:pt x="2610" y="1867"/>
                    </a:lnTo>
                    <a:lnTo>
                      <a:pt x="2600" y="1867"/>
                    </a:lnTo>
                    <a:lnTo>
                      <a:pt x="2600" y="1876"/>
                    </a:lnTo>
                    <a:lnTo>
                      <a:pt x="2591" y="1885"/>
                    </a:lnTo>
                    <a:lnTo>
                      <a:pt x="2591" y="1895"/>
                    </a:lnTo>
                    <a:lnTo>
                      <a:pt x="2581" y="1905"/>
                    </a:lnTo>
                    <a:lnTo>
                      <a:pt x="2591" y="1914"/>
                    </a:lnTo>
                    <a:lnTo>
                      <a:pt x="2600" y="1914"/>
                    </a:lnTo>
                    <a:lnTo>
                      <a:pt x="2600" y="1924"/>
                    </a:lnTo>
                    <a:lnTo>
                      <a:pt x="2591" y="1943"/>
                    </a:lnTo>
                    <a:lnTo>
                      <a:pt x="2591" y="1952"/>
                    </a:lnTo>
                    <a:lnTo>
                      <a:pt x="2591" y="1962"/>
                    </a:lnTo>
                    <a:lnTo>
                      <a:pt x="2600" y="1962"/>
                    </a:lnTo>
                    <a:lnTo>
                      <a:pt x="2619" y="1962"/>
                    </a:lnTo>
                    <a:lnTo>
                      <a:pt x="2629" y="1962"/>
                    </a:lnTo>
                    <a:lnTo>
                      <a:pt x="2638" y="1962"/>
                    </a:lnTo>
                    <a:lnTo>
                      <a:pt x="2638" y="1971"/>
                    </a:lnTo>
                    <a:lnTo>
                      <a:pt x="2638" y="1981"/>
                    </a:lnTo>
                    <a:lnTo>
                      <a:pt x="2648" y="1981"/>
                    </a:lnTo>
                    <a:lnTo>
                      <a:pt x="2648" y="1990"/>
                    </a:lnTo>
                    <a:lnTo>
                      <a:pt x="2648" y="2000"/>
                    </a:lnTo>
                    <a:lnTo>
                      <a:pt x="2657" y="2000"/>
                    </a:lnTo>
                    <a:lnTo>
                      <a:pt x="2667" y="2000"/>
                    </a:lnTo>
                    <a:lnTo>
                      <a:pt x="2667" y="2009"/>
                    </a:lnTo>
                    <a:lnTo>
                      <a:pt x="2676" y="2009"/>
                    </a:lnTo>
                    <a:lnTo>
                      <a:pt x="2676" y="2019"/>
                    </a:lnTo>
                    <a:lnTo>
                      <a:pt x="2676" y="2038"/>
                    </a:lnTo>
                    <a:lnTo>
                      <a:pt x="2676" y="2047"/>
                    </a:lnTo>
                    <a:lnTo>
                      <a:pt x="2686" y="2047"/>
                    </a:lnTo>
                    <a:lnTo>
                      <a:pt x="2686" y="2038"/>
                    </a:lnTo>
                    <a:lnTo>
                      <a:pt x="2695" y="2038"/>
                    </a:lnTo>
                    <a:lnTo>
                      <a:pt x="2705" y="2038"/>
                    </a:lnTo>
                    <a:lnTo>
                      <a:pt x="2705" y="2047"/>
                    </a:lnTo>
                    <a:lnTo>
                      <a:pt x="2715" y="2057"/>
                    </a:lnTo>
                    <a:lnTo>
                      <a:pt x="2715" y="2066"/>
                    </a:lnTo>
                    <a:lnTo>
                      <a:pt x="2724" y="2066"/>
                    </a:lnTo>
                    <a:lnTo>
                      <a:pt x="2733" y="2066"/>
                    </a:lnTo>
                    <a:lnTo>
                      <a:pt x="2733" y="2057"/>
                    </a:lnTo>
                    <a:lnTo>
                      <a:pt x="2762" y="2057"/>
                    </a:lnTo>
                    <a:lnTo>
                      <a:pt x="2781" y="2066"/>
                    </a:lnTo>
                    <a:lnTo>
                      <a:pt x="2791" y="2057"/>
                    </a:lnTo>
                    <a:lnTo>
                      <a:pt x="2800" y="2057"/>
                    </a:lnTo>
                    <a:lnTo>
                      <a:pt x="2810" y="2057"/>
                    </a:lnTo>
                    <a:lnTo>
                      <a:pt x="2819" y="2047"/>
                    </a:lnTo>
                    <a:lnTo>
                      <a:pt x="2819" y="2038"/>
                    </a:lnTo>
                    <a:lnTo>
                      <a:pt x="2848" y="2028"/>
                    </a:lnTo>
                    <a:lnTo>
                      <a:pt x="2857" y="2019"/>
                    </a:lnTo>
                    <a:lnTo>
                      <a:pt x="2857" y="2009"/>
                    </a:lnTo>
                    <a:lnTo>
                      <a:pt x="2857" y="2000"/>
                    </a:lnTo>
                    <a:lnTo>
                      <a:pt x="2857" y="1990"/>
                    </a:lnTo>
                    <a:lnTo>
                      <a:pt x="2867" y="1990"/>
                    </a:lnTo>
                    <a:lnTo>
                      <a:pt x="2857" y="1990"/>
                    </a:lnTo>
                    <a:lnTo>
                      <a:pt x="2857" y="1981"/>
                    </a:lnTo>
                    <a:lnTo>
                      <a:pt x="2857" y="1971"/>
                    </a:lnTo>
                    <a:lnTo>
                      <a:pt x="2857" y="1962"/>
                    </a:lnTo>
                    <a:lnTo>
                      <a:pt x="2867" y="1962"/>
                    </a:lnTo>
                    <a:lnTo>
                      <a:pt x="2867" y="1952"/>
                    </a:lnTo>
                    <a:lnTo>
                      <a:pt x="2867" y="1943"/>
                    </a:lnTo>
                    <a:lnTo>
                      <a:pt x="2876" y="1943"/>
                    </a:lnTo>
                    <a:lnTo>
                      <a:pt x="2876" y="1933"/>
                    </a:lnTo>
                    <a:lnTo>
                      <a:pt x="2905" y="1933"/>
                    </a:lnTo>
                    <a:lnTo>
                      <a:pt x="2914" y="1943"/>
                    </a:lnTo>
                    <a:lnTo>
                      <a:pt x="2924" y="1943"/>
                    </a:lnTo>
                    <a:lnTo>
                      <a:pt x="2934" y="1943"/>
                    </a:lnTo>
                    <a:lnTo>
                      <a:pt x="2934" y="1952"/>
                    </a:lnTo>
                    <a:lnTo>
                      <a:pt x="2943" y="1943"/>
                    </a:lnTo>
                    <a:lnTo>
                      <a:pt x="2943" y="1933"/>
                    </a:lnTo>
                    <a:lnTo>
                      <a:pt x="2953" y="1933"/>
                    </a:lnTo>
                    <a:lnTo>
                      <a:pt x="2962" y="1933"/>
                    </a:lnTo>
                    <a:lnTo>
                      <a:pt x="2962" y="1943"/>
                    </a:lnTo>
                    <a:lnTo>
                      <a:pt x="2972" y="1952"/>
                    </a:lnTo>
                    <a:lnTo>
                      <a:pt x="2981" y="1943"/>
                    </a:lnTo>
                    <a:lnTo>
                      <a:pt x="2981" y="1933"/>
                    </a:lnTo>
                    <a:lnTo>
                      <a:pt x="2991" y="1933"/>
                    </a:lnTo>
                    <a:lnTo>
                      <a:pt x="2991" y="1924"/>
                    </a:lnTo>
                    <a:lnTo>
                      <a:pt x="3000" y="1924"/>
                    </a:lnTo>
                    <a:lnTo>
                      <a:pt x="3019" y="1914"/>
                    </a:lnTo>
                    <a:lnTo>
                      <a:pt x="3029" y="1914"/>
                    </a:lnTo>
                    <a:lnTo>
                      <a:pt x="3038" y="1914"/>
                    </a:lnTo>
                    <a:lnTo>
                      <a:pt x="3038" y="1924"/>
                    </a:lnTo>
                    <a:lnTo>
                      <a:pt x="3048" y="1924"/>
                    </a:lnTo>
                    <a:lnTo>
                      <a:pt x="3057" y="1924"/>
                    </a:lnTo>
                    <a:lnTo>
                      <a:pt x="3067" y="1924"/>
                    </a:lnTo>
                    <a:lnTo>
                      <a:pt x="3067" y="1914"/>
                    </a:lnTo>
                    <a:lnTo>
                      <a:pt x="3076" y="1905"/>
                    </a:lnTo>
                    <a:lnTo>
                      <a:pt x="3086" y="1905"/>
                    </a:lnTo>
                    <a:lnTo>
                      <a:pt x="3086" y="1895"/>
                    </a:lnTo>
                    <a:lnTo>
                      <a:pt x="3105" y="1895"/>
                    </a:lnTo>
                    <a:lnTo>
                      <a:pt x="3114" y="1895"/>
                    </a:lnTo>
                    <a:lnTo>
                      <a:pt x="3124" y="1885"/>
                    </a:lnTo>
                    <a:lnTo>
                      <a:pt x="3124" y="1867"/>
                    </a:lnTo>
                    <a:lnTo>
                      <a:pt x="3143" y="1847"/>
                    </a:lnTo>
                    <a:lnTo>
                      <a:pt x="3143" y="1838"/>
                    </a:lnTo>
                    <a:lnTo>
                      <a:pt x="3143" y="1828"/>
                    </a:lnTo>
                    <a:lnTo>
                      <a:pt x="3152" y="1809"/>
                    </a:lnTo>
                    <a:lnTo>
                      <a:pt x="3152" y="1800"/>
                    </a:lnTo>
                    <a:lnTo>
                      <a:pt x="3162" y="1800"/>
                    </a:lnTo>
                    <a:lnTo>
                      <a:pt x="3172" y="1790"/>
                    </a:lnTo>
                    <a:lnTo>
                      <a:pt x="3172" y="1800"/>
                    </a:lnTo>
                    <a:lnTo>
                      <a:pt x="3172" y="1809"/>
                    </a:lnTo>
                    <a:lnTo>
                      <a:pt x="3181" y="1819"/>
                    </a:lnTo>
                    <a:lnTo>
                      <a:pt x="3181" y="1828"/>
                    </a:lnTo>
                    <a:lnTo>
                      <a:pt x="3181" y="1838"/>
                    </a:lnTo>
                    <a:lnTo>
                      <a:pt x="3181" y="1847"/>
                    </a:lnTo>
                    <a:lnTo>
                      <a:pt x="3181" y="1857"/>
                    </a:lnTo>
                    <a:lnTo>
                      <a:pt x="3181" y="1867"/>
                    </a:lnTo>
                    <a:lnTo>
                      <a:pt x="3191" y="1867"/>
                    </a:lnTo>
                    <a:lnTo>
                      <a:pt x="3210" y="1857"/>
                    </a:lnTo>
                    <a:lnTo>
                      <a:pt x="3229" y="1857"/>
                    </a:lnTo>
                    <a:lnTo>
                      <a:pt x="3248" y="1857"/>
                    </a:lnTo>
                    <a:lnTo>
                      <a:pt x="3248" y="1867"/>
                    </a:lnTo>
                    <a:lnTo>
                      <a:pt x="3257" y="1867"/>
                    </a:lnTo>
                    <a:lnTo>
                      <a:pt x="3248" y="1876"/>
                    </a:lnTo>
                    <a:lnTo>
                      <a:pt x="3248" y="1885"/>
                    </a:lnTo>
                    <a:lnTo>
                      <a:pt x="3238" y="1885"/>
                    </a:lnTo>
                    <a:lnTo>
                      <a:pt x="3238" y="1895"/>
                    </a:lnTo>
                    <a:lnTo>
                      <a:pt x="3229" y="1895"/>
                    </a:lnTo>
                    <a:lnTo>
                      <a:pt x="3229" y="1914"/>
                    </a:lnTo>
                    <a:lnTo>
                      <a:pt x="3229" y="1924"/>
                    </a:lnTo>
                    <a:lnTo>
                      <a:pt x="3229" y="1933"/>
                    </a:lnTo>
                    <a:lnTo>
                      <a:pt x="3229" y="1943"/>
                    </a:lnTo>
                    <a:lnTo>
                      <a:pt x="3229" y="1952"/>
                    </a:lnTo>
                    <a:lnTo>
                      <a:pt x="3229" y="1962"/>
                    </a:lnTo>
                    <a:lnTo>
                      <a:pt x="3238" y="1971"/>
                    </a:lnTo>
                    <a:lnTo>
                      <a:pt x="3238" y="1981"/>
                    </a:lnTo>
                    <a:lnTo>
                      <a:pt x="3238" y="1990"/>
                    </a:lnTo>
                    <a:lnTo>
                      <a:pt x="3238" y="2000"/>
                    </a:lnTo>
                    <a:lnTo>
                      <a:pt x="3238" y="2009"/>
                    </a:lnTo>
                    <a:lnTo>
                      <a:pt x="3248" y="2009"/>
                    </a:lnTo>
                    <a:lnTo>
                      <a:pt x="3248" y="2019"/>
                    </a:lnTo>
                    <a:lnTo>
                      <a:pt x="3248" y="2028"/>
                    </a:lnTo>
                    <a:lnTo>
                      <a:pt x="3257" y="2028"/>
                    </a:lnTo>
                    <a:lnTo>
                      <a:pt x="3257" y="2009"/>
                    </a:lnTo>
                    <a:lnTo>
                      <a:pt x="3267" y="1990"/>
                    </a:lnTo>
                    <a:lnTo>
                      <a:pt x="3257" y="1981"/>
                    </a:lnTo>
                    <a:lnTo>
                      <a:pt x="3257" y="1971"/>
                    </a:lnTo>
                    <a:lnTo>
                      <a:pt x="3257" y="1962"/>
                    </a:lnTo>
                    <a:lnTo>
                      <a:pt x="3248" y="1962"/>
                    </a:lnTo>
                    <a:lnTo>
                      <a:pt x="3248" y="1952"/>
                    </a:lnTo>
                    <a:lnTo>
                      <a:pt x="3257" y="1952"/>
                    </a:lnTo>
                    <a:lnTo>
                      <a:pt x="3267" y="1962"/>
                    </a:lnTo>
                    <a:lnTo>
                      <a:pt x="3277" y="1962"/>
                    </a:lnTo>
                    <a:lnTo>
                      <a:pt x="3277" y="1952"/>
                    </a:lnTo>
                    <a:lnTo>
                      <a:pt x="3277" y="1943"/>
                    </a:lnTo>
                    <a:lnTo>
                      <a:pt x="3286" y="1943"/>
                    </a:lnTo>
                    <a:lnTo>
                      <a:pt x="3295" y="1933"/>
                    </a:lnTo>
                    <a:lnTo>
                      <a:pt x="3305" y="1924"/>
                    </a:lnTo>
                    <a:lnTo>
                      <a:pt x="3315" y="1924"/>
                    </a:lnTo>
                    <a:lnTo>
                      <a:pt x="3315" y="1914"/>
                    </a:lnTo>
                    <a:lnTo>
                      <a:pt x="3315" y="1905"/>
                    </a:lnTo>
                    <a:lnTo>
                      <a:pt x="3324" y="1905"/>
                    </a:lnTo>
                    <a:lnTo>
                      <a:pt x="3324" y="1914"/>
                    </a:lnTo>
                    <a:lnTo>
                      <a:pt x="3334" y="1905"/>
                    </a:lnTo>
                    <a:lnTo>
                      <a:pt x="3343" y="1905"/>
                    </a:lnTo>
                    <a:lnTo>
                      <a:pt x="3353" y="1905"/>
                    </a:lnTo>
                    <a:lnTo>
                      <a:pt x="3362" y="1895"/>
                    </a:lnTo>
                    <a:lnTo>
                      <a:pt x="3372" y="1895"/>
                    </a:lnTo>
                    <a:lnTo>
                      <a:pt x="3381" y="1895"/>
                    </a:lnTo>
                    <a:lnTo>
                      <a:pt x="3391" y="1885"/>
                    </a:lnTo>
                    <a:lnTo>
                      <a:pt x="3391" y="1876"/>
                    </a:lnTo>
                    <a:lnTo>
                      <a:pt x="3400" y="1867"/>
                    </a:lnTo>
                    <a:lnTo>
                      <a:pt x="3410" y="1857"/>
                    </a:lnTo>
                    <a:lnTo>
                      <a:pt x="3410" y="1847"/>
                    </a:lnTo>
                    <a:lnTo>
                      <a:pt x="3419" y="1847"/>
                    </a:lnTo>
                    <a:lnTo>
                      <a:pt x="3410" y="1838"/>
                    </a:lnTo>
                    <a:lnTo>
                      <a:pt x="3410" y="1828"/>
                    </a:lnTo>
                    <a:lnTo>
                      <a:pt x="3410" y="1819"/>
                    </a:lnTo>
                    <a:lnTo>
                      <a:pt x="3410" y="1809"/>
                    </a:lnTo>
                    <a:lnTo>
                      <a:pt x="3400" y="1809"/>
                    </a:lnTo>
                    <a:lnTo>
                      <a:pt x="3400" y="1800"/>
                    </a:lnTo>
                    <a:lnTo>
                      <a:pt x="3400" y="1790"/>
                    </a:lnTo>
                    <a:lnTo>
                      <a:pt x="3400" y="1781"/>
                    </a:lnTo>
                    <a:lnTo>
                      <a:pt x="3410" y="1781"/>
                    </a:lnTo>
                    <a:lnTo>
                      <a:pt x="3410" y="1771"/>
                    </a:lnTo>
                    <a:lnTo>
                      <a:pt x="3419" y="1771"/>
                    </a:lnTo>
                    <a:lnTo>
                      <a:pt x="3429" y="1752"/>
                    </a:lnTo>
                    <a:lnTo>
                      <a:pt x="3419" y="1743"/>
                    </a:lnTo>
                    <a:lnTo>
                      <a:pt x="3419" y="1733"/>
                    </a:lnTo>
                    <a:lnTo>
                      <a:pt x="3419" y="1724"/>
                    </a:lnTo>
                    <a:lnTo>
                      <a:pt x="3429" y="1714"/>
                    </a:lnTo>
                    <a:lnTo>
                      <a:pt x="3448" y="1704"/>
                    </a:lnTo>
                    <a:lnTo>
                      <a:pt x="3457" y="1686"/>
                    </a:lnTo>
                    <a:lnTo>
                      <a:pt x="3457" y="1676"/>
                    </a:lnTo>
                    <a:lnTo>
                      <a:pt x="3457" y="1666"/>
                    </a:lnTo>
                    <a:lnTo>
                      <a:pt x="3467" y="1666"/>
                    </a:lnTo>
                    <a:lnTo>
                      <a:pt x="3476" y="1666"/>
                    </a:lnTo>
                    <a:lnTo>
                      <a:pt x="3495" y="1666"/>
                    </a:lnTo>
                    <a:lnTo>
                      <a:pt x="3495" y="1657"/>
                    </a:lnTo>
                    <a:lnTo>
                      <a:pt x="3495" y="1647"/>
                    </a:lnTo>
                    <a:lnTo>
                      <a:pt x="3495" y="1638"/>
                    </a:lnTo>
                    <a:lnTo>
                      <a:pt x="3515" y="1638"/>
                    </a:lnTo>
                    <a:lnTo>
                      <a:pt x="3515" y="1628"/>
                    </a:lnTo>
                    <a:lnTo>
                      <a:pt x="3524" y="1628"/>
                    </a:lnTo>
                    <a:lnTo>
                      <a:pt x="3524" y="1619"/>
                    </a:lnTo>
                    <a:lnTo>
                      <a:pt x="3524" y="1609"/>
                    </a:lnTo>
                    <a:lnTo>
                      <a:pt x="3524" y="1600"/>
                    </a:lnTo>
                    <a:lnTo>
                      <a:pt x="3533" y="1600"/>
                    </a:lnTo>
                    <a:lnTo>
                      <a:pt x="3533" y="1590"/>
                    </a:lnTo>
                    <a:lnTo>
                      <a:pt x="3533" y="1581"/>
                    </a:lnTo>
                    <a:lnTo>
                      <a:pt x="3572" y="1533"/>
                    </a:lnTo>
                    <a:lnTo>
                      <a:pt x="3572" y="1524"/>
                    </a:lnTo>
                    <a:lnTo>
                      <a:pt x="3581" y="1524"/>
                    </a:lnTo>
                    <a:lnTo>
                      <a:pt x="3572" y="1514"/>
                    </a:lnTo>
                    <a:lnTo>
                      <a:pt x="3562" y="1514"/>
                    </a:lnTo>
                    <a:lnTo>
                      <a:pt x="3562" y="1504"/>
                    </a:lnTo>
                    <a:lnTo>
                      <a:pt x="3562" y="1486"/>
                    </a:lnTo>
                    <a:lnTo>
                      <a:pt x="3562" y="1476"/>
                    </a:lnTo>
                    <a:lnTo>
                      <a:pt x="3572" y="1476"/>
                    </a:lnTo>
                    <a:lnTo>
                      <a:pt x="3572" y="1466"/>
                    </a:lnTo>
                    <a:lnTo>
                      <a:pt x="3581" y="1457"/>
                    </a:lnTo>
                    <a:lnTo>
                      <a:pt x="3581" y="1438"/>
                    </a:lnTo>
                    <a:lnTo>
                      <a:pt x="3591" y="1428"/>
                    </a:lnTo>
                    <a:lnTo>
                      <a:pt x="3591" y="1438"/>
                    </a:lnTo>
                    <a:lnTo>
                      <a:pt x="3600" y="1438"/>
                    </a:lnTo>
                    <a:lnTo>
                      <a:pt x="3600" y="1447"/>
                    </a:lnTo>
                    <a:lnTo>
                      <a:pt x="3610" y="1447"/>
                    </a:lnTo>
                    <a:lnTo>
                      <a:pt x="3610" y="1438"/>
                    </a:lnTo>
                    <a:lnTo>
                      <a:pt x="3619" y="1419"/>
                    </a:lnTo>
                    <a:lnTo>
                      <a:pt x="3638" y="1400"/>
                    </a:lnTo>
                    <a:lnTo>
                      <a:pt x="3648" y="1400"/>
                    </a:lnTo>
                    <a:lnTo>
                      <a:pt x="3648" y="1390"/>
                    </a:lnTo>
                    <a:lnTo>
                      <a:pt x="3648" y="1381"/>
                    </a:lnTo>
                    <a:lnTo>
                      <a:pt x="3648" y="1371"/>
                    </a:lnTo>
                    <a:lnTo>
                      <a:pt x="3648" y="1362"/>
                    </a:lnTo>
                    <a:lnTo>
                      <a:pt x="3648" y="1352"/>
                    </a:lnTo>
                    <a:lnTo>
                      <a:pt x="3667" y="1323"/>
                    </a:lnTo>
                    <a:lnTo>
                      <a:pt x="3696" y="1305"/>
                    </a:lnTo>
                    <a:lnTo>
                      <a:pt x="3753" y="1276"/>
                    </a:lnTo>
                    <a:lnTo>
                      <a:pt x="3762" y="1276"/>
                    </a:lnTo>
                    <a:lnTo>
                      <a:pt x="3781" y="1295"/>
                    </a:lnTo>
                    <a:lnTo>
                      <a:pt x="3819" y="1295"/>
                    </a:lnTo>
                    <a:lnTo>
                      <a:pt x="3829" y="1305"/>
                    </a:lnTo>
                    <a:lnTo>
                      <a:pt x="3829" y="1314"/>
                    </a:lnTo>
                    <a:lnTo>
                      <a:pt x="3838" y="1314"/>
                    </a:lnTo>
                    <a:lnTo>
                      <a:pt x="3857" y="1305"/>
                    </a:lnTo>
                    <a:lnTo>
                      <a:pt x="3867" y="1314"/>
                    </a:lnTo>
                    <a:lnTo>
                      <a:pt x="3876" y="1314"/>
                    </a:lnTo>
                    <a:lnTo>
                      <a:pt x="3886" y="1305"/>
                    </a:lnTo>
                    <a:lnTo>
                      <a:pt x="3934" y="1305"/>
                    </a:lnTo>
                    <a:lnTo>
                      <a:pt x="3934" y="1314"/>
                    </a:lnTo>
                    <a:lnTo>
                      <a:pt x="3943" y="1314"/>
                    </a:lnTo>
                    <a:lnTo>
                      <a:pt x="3953" y="1314"/>
                    </a:lnTo>
                    <a:lnTo>
                      <a:pt x="3972" y="1343"/>
                    </a:lnTo>
                    <a:lnTo>
                      <a:pt x="3991" y="1343"/>
                    </a:lnTo>
                    <a:lnTo>
                      <a:pt x="4000" y="1352"/>
                    </a:lnTo>
                    <a:lnTo>
                      <a:pt x="4010" y="1362"/>
                    </a:lnTo>
                    <a:lnTo>
                      <a:pt x="4019" y="1371"/>
                    </a:lnTo>
                    <a:lnTo>
                      <a:pt x="4029" y="1371"/>
                    </a:lnTo>
                    <a:lnTo>
                      <a:pt x="4029" y="1381"/>
                    </a:lnTo>
                    <a:lnTo>
                      <a:pt x="4029" y="1390"/>
                    </a:lnTo>
                    <a:lnTo>
                      <a:pt x="4038" y="1390"/>
                    </a:lnTo>
                    <a:lnTo>
                      <a:pt x="4048" y="1400"/>
                    </a:lnTo>
                    <a:lnTo>
                      <a:pt x="4048" y="1409"/>
                    </a:lnTo>
                    <a:lnTo>
                      <a:pt x="4048" y="1419"/>
                    </a:lnTo>
                    <a:lnTo>
                      <a:pt x="4057" y="1419"/>
                    </a:lnTo>
                    <a:lnTo>
                      <a:pt x="4067" y="1409"/>
                    </a:lnTo>
                    <a:lnTo>
                      <a:pt x="4077" y="1409"/>
                    </a:lnTo>
                    <a:lnTo>
                      <a:pt x="4086" y="1409"/>
                    </a:lnTo>
                    <a:lnTo>
                      <a:pt x="4095" y="1409"/>
                    </a:lnTo>
                    <a:lnTo>
                      <a:pt x="4105" y="1419"/>
                    </a:lnTo>
                    <a:lnTo>
                      <a:pt x="4095" y="1438"/>
                    </a:lnTo>
                    <a:lnTo>
                      <a:pt x="4086" y="1438"/>
                    </a:lnTo>
                    <a:lnTo>
                      <a:pt x="4077" y="1438"/>
                    </a:lnTo>
                    <a:lnTo>
                      <a:pt x="4067" y="1438"/>
                    </a:lnTo>
                    <a:lnTo>
                      <a:pt x="4067" y="1447"/>
                    </a:lnTo>
                    <a:lnTo>
                      <a:pt x="4067" y="1457"/>
                    </a:lnTo>
                    <a:lnTo>
                      <a:pt x="4057" y="1457"/>
                    </a:lnTo>
                    <a:lnTo>
                      <a:pt x="4067" y="1457"/>
                    </a:lnTo>
                    <a:lnTo>
                      <a:pt x="4067" y="1466"/>
                    </a:lnTo>
                    <a:lnTo>
                      <a:pt x="4086" y="1476"/>
                    </a:lnTo>
                    <a:lnTo>
                      <a:pt x="4095" y="1476"/>
                    </a:lnTo>
                    <a:lnTo>
                      <a:pt x="4095" y="1486"/>
                    </a:lnTo>
                    <a:lnTo>
                      <a:pt x="4105" y="1486"/>
                    </a:lnTo>
                    <a:lnTo>
                      <a:pt x="4105" y="1495"/>
                    </a:lnTo>
                    <a:lnTo>
                      <a:pt x="4105" y="1504"/>
                    </a:lnTo>
                    <a:lnTo>
                      <a:pt x="4105" y="1514"/>
                    </a:lnTo>
                    <a:lnTo>
                      <a:pt x="4105" y="1524"/>
                    </a:lnTo>
                    <a:lnTo>
                      <a:pt x="4105" y="1533"/>
                    </a:lnTo>
                    <a:lnTo>
                      <a:pt x="4105" y="1543"/>
                    </a:lnTo>
                    <a:lnTo>
                      <a:pt x="4105" y="1552"/>
                    </a:lnTo>
                    <a:lnTo>
                      <a:pt x="4105" y="1562"/>
                    </a:lnTo>
                    <a:lnTo>
                      <a:pt x="4095" y="1571"/>
                    </a:lnTo>
                    <a:lnTo>
                      <a:pt x="4095" y="1581"/>
                    </a:lnTo>
                    <a:lnTo>
                      <a:pt x="4105" y="1581"/>
                    </a:lnTo>
                    <a:lnTo>
                      <a:pt x="4115" y="1590"/>
                    </a:lnTo>
                    <a:lnTo>
                      <a:pt x="4124" y="1600"/>
                    </a:lnTo>
                    <a:lnTo>
                      <a:pt x="4134" y="1600"/>
                    </a:lnTo>
                    <a:lnTo>
                      <a:pt x="4153" y="1609"/>
                    </a:lnTo>
                    <a:lnTo>
                      <a:pt x="4172" y="1600"/>
                    </a:lnTo>
                    <a:lnTo>
                      <a:pt x="4181" y="1600"/>
                    </a:lnTo>
                    <a:lnTo>
                      <a:pt x="4191" y="1609"/>
                    </a:lnTo>
                    <a:lnTo>
                      <a:pt x="4200" y="1609"/>
                    </a:lnTo>
                    <a:lnTo>
                      <a:pt x="4210" y="1590"/>
                    </a:lnTo>
                    <a:lnTo>
                      <a:pt x="4219" y="1581"/>
                    </a:lnTo>
                    <a:lnTo>
                      <a:pt x="4229" y="1571"/>
                    </a:lnTo>
                    <a:lnTo>
                      <a:pt x="4229" y="1581"/>
                    </a:lnTo>
                    <a:lnTo>
                      <a:pt x="4238" y="1581"/>
                    </a:lnTo>
                    <a:lnTo>
                      <a:pt x="4238" y="1590"/>
                    </a:lnTo>
                    <a:lnTo>
                      <a:pt x="4238" y="1600"/>
                    </a:lnTo>
                    <a:lnTo>
                      <a:pt x="4248" y="1600"/>
                    </a:lnTo>
                    <a:lnTo>
                      <a:pt x="4248" y="1609"/>
                    </a:lnTo>
                    <a:lnTo>
                      <a:pt x="4257" y="1609"/>
                    </a:lnTo>
                    <a:lnTo>
                      <a:pt x="4267" y="1600"/>
                    </a:lnTo>
                    <a:lnTo>
                      <a:pt x="4267" y="1590"/>
                    </a:lnTo>
                    <a:lnTo>
                      <a:pt x="4267" y="1581"/>
                    </a:lnTo>
                    <a:lnTo>
                      <a:pt x="4267" y="1571"/>
                    </a:lnTo>
                    <a:lnTo>
                      <a:pt x="4267" y="1562"/>
                    </a:lnTo>
                    <a:lnTo>
                      <a:pt x="4276" y="1562"/>
                    </a:lnTo>
                    <a:lnTo>
                      <a:pt x="4276" y="1552"/>
                    </a:lnTo>
                    <a:lnTo>
                      <a:pt x="4276" y="1543"/>
                    </a:lnTo>
                    <a:lnTo>
                      <a:pt x="4286" y="1543"/>
                    </a:lnTo>
                    <a:lnTo>
                      <a:pt x="4295" y="1533"/>
                    </a:lnTo>
                    <a:lnTo>
                      <a:pt x="4305" y="1533"/>
                    </a:lnTo>
                    <a:lnTo>
                      <a:pt x="4315" y="1533"/>
                    </a:lnTo>
                    <a:lnTo>
                      <a:pt x="4315" y="1524"/>
                    </a:lnTo>
                    <a:lnTo>
                      <a:pt x="4324" y="1524"/>
                    </a:lnTo>
                    <a:lnTo>
                      <a:pt x="4333" y="1533"/>
                    </a:lnTo>
                    <a:lnTo>
                      <a:pt x="4343" y="1552"/>
                    </a:lnTo>
                    <a:lnTo>
                      <a:pt x="4353" y="1552"/>
                    </a:lnTo>
                    <a:lnTo>
                      <a:pt x="4353" y="1562"/>
                    </a:lnTo>
                    <a:lnTo>
                      <a:pt x="4381" y="1562"/>
                    </a:lnTo>
                    <a:lnTo>
                      <a:pt x="4391" y="1571"/>
                    </a:lnTo>
                    <a:lnTo>
                      <a:pt x="4410" y="1581"/>
                    </a:lnTo>
                    <a:lnTo>
                      <a:pt x="4419" y="1581"/>
                    </a:lnTo>
                    <a:lnTo>
                      <a:pt x="4429" y="1581"/>
                    </a:lnTo>
                    <a:lnTo>
                      <a:pt x="4429" y="1590"/>
                    </a:lnTo>
                    <a:lnTo>
                      <a:pt x="4429" y="1600"/>
                    </a:lnTo>
                    <a:lnTo>
                      <a:pt x="4438" y="1609"/>
                    </a:lnTo>
                    <a:lnTo>
                      <a:pt x="4438" y="1619"/>
                    </a:lnTo>
                    <a:lnTo>
                      <a:pt x="4448" y="1619"/>
                    </a:lnTo>
                    <a:lnTo>
                      <a:pt x="4458" y="1619"/>
                    </a:lnTo>
                    <a:lnTo>
                      <a:pt x="4458" y="1628"/>
                    </a:lnTo>
                    <a:lnTo>
                      <a:pt x="4448" y="1628"/>
                    </a:lnTo>
                    <a:lnTo>
                      <a:pt x="4448" y="1638"/>
                    </a:lnTo>
                    <a:lnTo>
                      <a:pt x="4438" y="1647"/>
                    </a:lnTo>
                    <a:lnTo>
                      <a:pt x="4438" y="1657"/>
                    </a:lnTo>
                    <a:lnTo>
                      <a:pt x="4438" y="1666"/>
                    </a:lnTo>
                    <a:lnTo>
                      <a:pt x="4438" y="1686"/>
                    </a:lnTo>
                    <a:lnTo>
                      <a:pt x="4438" y="1695"/>
                    </a:lnTo>
                    <a:lnTo>
                      <a:pt x="4448" y="1714"/>
                    </a:lnTo>
                    <a:lnTo>
                      <a:pt x="4458" y="1724"/>
                    </a:lnTo>
                    <a:lnTo>
                      <a:pt x="4467" y="1724"/>
                    </a:lnTo>
                    <a:lnTo>
                      <a:pt x="4476" y="1724"/>
                    </a:lnTo>
                    <a:lnTo>
                      <a:pt x="4486" y="1733"/>
                    </a:lnTo>
                    <a:lnTo>
                      <a:pt x="4486" y="1752"/>
                    </a:lnTo>
                    <a:lnTo>
                      <a:pt x="4476" y="1762"/>
                    </a:lnTo>
                    <a:lnTo>
                      <a:pt x="4476" y="1771"/>
                    </a:lnTo>
                    <a:lnTo>
                      <a:pt x="4476" y="1781"/>
                    </a:lnTo>
                    <a:lnTo>
                      <a:pt x="4486" y="1781"/>
                    </a:lnTo>
                    <a:lnTo>
                      <a:pt x="4496" y="1790"/>
                    </a:lnTo>
                    <a:lnTo>
                      <a:pt x="4505" y="1790"/>
                    </a:lnTo>
                    <a:lnTo>
                      <a:pt x="4505" y="1800"/>
                    </a:lnTo>
                    <a:lnTo>
                      <a:pt x="4505" y="1809"/>
                    </a:lnTo>
                    <a:lnTo>
                      <a:pt x="4505" y="1819"/>
                    </a:lnTo>
                    <a:lnTo>
                      <a:pt x="4505" y="1828"/>
                    </a:lnTo>
                    <a:lnTo>
                      <a:pt x="4515" y="1847"/>
                    </a:lnTo>
                    <a:lnTo>
                      <a:pt x="4505" y="1857"/>
                    </a:lnTo>
                    <a:lnTo>
                      <a:pt x="4505" y="1867"/>
                    </a:lnTo>
                    <a:lnTo>
                      <a:pt x="4505" y="1876"/>
                    </a:lnTo>
                    <a:lnTo>
                      <a:pt x="4496" y="1876"/>
                    </a:lnTo>
                    <a:lnTo>
                      <a:pt x="4505" y="1885"/>
                    </a:lnTo>
                    <a:lnTo>
                      <a:pt x="4505" y="1895"/>
                    </a:lnTo>
                    <a:lnTo>
                      <a:pt x="4515" y="1895"/>
                    </a:lnTo>
                    <a:lnTo>
                      <a:pt x="4524" y="1895"/>
                    </a:lnTo>
                    <a:lnTo>
                      <a:pt x="4534" y="1895"/>
                    </a:lnTo>
                    <a:lnTo>
                      <a:pt x="4543" y="1895"/>
                    </a:lnTo>
                    <a:lnTo>
                      <a:pt x="4553" y="1905"/>
                    </a:lnTo>
                    <a:lnTo>
                      <a:pt x="4562" y="1905"/>
                    </a:lnTo>
                    <a:lnTo>
                      <a:pt x="4562" y="1914"/>
                    </a:lnTo>
                    <a:lnTo>
                      <a:pt x="4572" y="1914"/>
                    </a:lnTo>
                    <a:lnTo>
                      <a:pt x="4581" y="1914"/>
                    </a:lnTo>
                    <a:lnTo>
                      <a:pt x="4581" y="1924"/>
                    </a:lnTo>
                    <a:lnTo>
                      <a:pt x="4581" y="1933"/>
                    </a:lnTo>
                    <a:lnTo>
                      <a:pt x="4581" y="1943"/>
                    </a:lnTo>
                    <a:lnTo>
                      <a:pt x="4581" y="1952"/>
                    </a:lnTo>
                    <a:lnTo>
                      <a:pt x="4581" y="1962"/>
                    </a:lnTo>
                    <a:lnTo>
                      <a:pt x="4581" y="1971"/>
                    </a:lnTo>
                    <a:lnTo>
                      <a:pt x="4591" y="1981"/>
                    </a:lnTo>
                    <a:lnTo>
                      <a:pt x="4600" y="1990"/>
                    </a:lnTo>
                    <a:lnTo>
                      <a:pt x="4600" y="2009"/>
                    </a:lnTo>
                    <a:lnTo>
                      <a:pt x="4581" y="2009"/>
                    </a:lnTo>
                    <a:lnTo>
                      <a:pt x="4572" y="2009"/>
                    </a:lnTo>
                    <a:lnTo>
                      <a:pt x="4534" y="2028"/>
                    </a:lnTo>
                    <a:lnTo>
                      <a:pt x="4524" y="2038"/>
                    </a:lnTo>
                    <a:lnTo>
                      <a:pt x="4524" y="2047"/>
                    </a:lnTo>
                    <a:lnTo>
                      <a:pt x="4515" y="2047"/>
                    </a:lnTo>
                    <a:lnTo>
                      <a:pt x="4505" y="2047"/>
                    </a:lnTo>
                    <a:lnTo>
                      <a:pt x="4496" y="2038"/>
                    </a:lnTo>
                    <a:lnTo>
                      <a:pt x="4486" y="2038"/>
                    </a:lnTo>
                    <a:lnTo>
                      <a:pt x="4476" y="2038"/>
                    </a:lnTo>
                    <a:lnTo>
                      <a:pt x="4476" y="2028"/>
                    </a:lnTo>
                    <a:lnTo>
                      <a:pt x="4467" y="2028"/>
                    </a:lnTo>
                    <a:lnTo>
                      <a:pt x="4458" y="2028"/>
                    </a:lnTo>
                    <a:lnTo>
                      <a:pt x="4448" y="2019"/>
                    </a:lnTo>
                    <a:lnTo>
                      <a:pt x="4448" y="2009"/>
                    </a:lnTo>
                    <a:lnTo>
                      <a:pt x="4438" y="2009"/>
                    </a:lnTo>
                    <a:lnTo>
                      <a:pt x="4438" y="2000"/>
                    </a:lnTo>
                    <a:lnTo>
                      <a:pt x="4429" y="2000"/>
                    </a:lnTo>
                    <a:lnTo>
                      <a:pt x="4400" y="1990"/>
                    </a:lnTo>
                    <a:lnTo>
                      <a:pt x="4391" y="1990"/>
                    </a:lnTo>
                    <a:lnTo>
                      <a:pt x="4391" y="2000"/>
                    </a:lnTo>
                    <a:lnTo>
                      <a:pt x="4391" y="2009"/>
                    </a:lnTo>
                    <a:lnTo>
                      <a:pt x="4381" y="2009"/>
                    </a:lnTo>
                    <a:lnTo>
                      <a:pt x="4372" y="2000"/>
                    </a:lnTo>
                    <a:lnTo>
                      <a:pt x="4362" y="2000"/>
                    </a:lnTo>
                    <a:lnTo>
                      <a:pt x="4362" y="1990"/>
                    </a:lnTo>
                    <a:lnTo>
                      <a:pt x="4353" y="2000"/>
                    </a:lnTo>
                    <a:lnTo>
                      <a:pt x="4343" y="2000"/>
                    </a:lnTo>
                    <a:lnTo>
                      <a:pt x="4333" y="2000"/>
                    </a:lnTo>
                    <a:lnTo>
                      <a:pt x="4324" y="2000"/>
                    </a:lnTo>
                    <a:lnTo>
                      <a:pt x="4305" y="2009"/>
                    </a:lnTo>
                    <a:lnTo>
                      <a:pt x="4305" y="2019"/>
                    </a:lnTo>
                    <a:lnTo>
                      <a:pt x="4295" y="2019"/>
                    </a:lnTo>
                    <a:lnTo>
                      <a:pt x="4286" y="2028"/>
                    </a:lnTo>
                    <a:lnTo>
                      <a:pt x="4276" y="2038"/>
                    </a:lnTo>
                    <a:lnTo>
                      <a:pt x="4276" y="2047"/>
                    </a:lnTo>
                    <a:lnTo>
                      <a:pt x="4267" y="2047"/>
                    </a:lnTo>
                    <a:lnTo>
                      <a:pt x="4267" y="2057"/>
                    </a:lnTo>
                    <a:lnTo>
                      <a:pt x="4276" y="2057"/>
                    </a:lnTo>
                    <a:lnTo>
                      <a:pt x="4276" y="2066"/>
                    </a:lnTo>
                    <a:lnTo>
                      <a:pt x="4286" y="2066"/>
                    </a:lnTo>
                    <a:lnTo>
                      <a:pt x="4286" y="2076"/>
                    </a:lnTo>
                    <a:lnTo>
                      <a:pt x="4295" y="2076"/>
                    </a:lnTo>
                    <a:lnTo>
                      <a:pt x="4295" y="2085"/>
                    </a:lnTo>
                    <a:lnTo>
                      <a:pt x="4305" y="2095"/>
                    </a:lnTo>
                    <a:lnTo>
                      <a:pt x="4305" y="2105"/>
                    </a:lnTo>
                    <a:lnTo>
                      <a:pt x="4295" y="2114"/>
                    </a:lnTo>
                    <a:lnTo>
                      <a:pt x="4286" y="2114"/>
                    </a:lnTo>
                    <a:lnTo>
                      <a:pt x="4276" y="2105"/>
                    </a:lnTo>
                    <a:lnTo>
                      <a:pt x="4276" y="2114"/>
                    </a:lnTo>
                    <a:lnTo>
                      <a:pt x="4267" y="2123"/>
                    </a:lnTo>
                    <a:lnTo>
                      <a:pt x="4276" y="2123"/>
                    </a:lnTo>
                    <a:lnTo>
                      <a:pt x="4276" y="2133"/>
                    </a:lnTo>
                    <a:lnTo>
                      <a:pt x="4267" y="2143"/>
                    </a:lnTo>
                    <a:lnTo>
                      <a:pt x="4267" y="2152"/>
                    </a:lnTo>
                    <a:lnTo>
                      <a:pt x="4276" y="2152"/>
                    </a:lnTo>
                    <a:lnTo>
                      <a:pt x="4276" y="2162"/>
                    </a:lnTo>
                    <a:lnTo>
                      <a:pt x="4276" y="2171"/>
                    </a:lnTo>
                    <a:lnTo>
                      <a:pt x="4276" y="2181"/>
                    </a:lnTo>
                    <a:lnTo>
                      <a:pt x="4276" y="2190"/>
                    </a:lnTo>
                    <a:lnTo>
                      <a:pt x="4276" y="2200"/>
                    </a:lnTo>
                    <a:lnTo>
                      <a:pt x="4286" y="2200"/>
                    </a:lnTo>
                    <a:lnTo>
                      <a:pt x="4286" y="2209"/>
                    </a:lnTo>
                    <a:lnTo>
                      <a:pt x="4276" y="2209"/>
                    </a:lnTo>
                    <a:lnTo>
                      <a:pt x="4276" y="2219"/>
                    </a:lnTo>
                    <a:lnTo>
                      <a:pt x="4276" y="2228"/>
                    </a:lnTo>
                    <a:lnTo>
                      <a:pt x="4267" y="2228"/>
                    </a:lnTo>
                    <a:lnTo>
                      <a:pt x="4248" y="2238"/>
                    </a:lnTo>
                    <a:lnTo>
                      <a:pt x="4238" y="2238"/>
                    </a:lnTo>
                    <a:lnTo>
                      <a:pt x="4238" y="2248"/>
                    </a:lnTo>
                    <a:lnTo>
                      <a:pt x="4229" y="2248"/>
                    </a:lnTo>
                    <a:lnTo>
                      <a:pt x="4229" y="2257"/>
                    </a:lnTo>
                    <a:lnTo>
                      <a:pt x="4238" y="2257"/>
                    </a:lnTo>
                    <a:lnTo>
                      <a:pt x="4248" y="2266"/>
                    </a:lnTo>
                    <a:lnTo>
                      <a:pt x="4257" y="2266"/>
                    </a:lnTo>
                    <a:lnTo>
                      <a:pt x="4257" y="2276"/>
                    </a:lnTo>
                    <a:lnTo>
                      <a:pt x="4257" y="2286"/>
                    </a:lnTo>
                    <a:lnTo>
                      <a:pt x="4257" y="2295"/>
                    </a:lnTo>
                    <a:lnTo>
                      <a:pt x="4257" y="2304"/>
                    </a:lnTo>
                    <a:lnTo>
                      <a:pt x="4257" y="2314"/>
                    </a:lnTo>
                    <a:lnTo>
                      <a:pt x="4267" y="2304"/>
                    </a:lnTo>
                    <a:lnTo>
                      <a:pt x="4286" y="2314"/>
                    </a:lnTo>
                    <a:lnTo>
                      <a:pt x="4286" y="2324"/>
                    </a:lnTo>
                    <a:lnTo>
                      <a:pt x="4295" y="2324"/>
                    </a:lnTo>
                    <a:lnTo>
                      <a:pt x="4295" y="2333"/>
                    </a:lnTo>
                    <a:lnTo>
                      <a:pt x="4286" y="2333"/>
                    </a:lnTo>
                    <a:lnTo>
                      <a:pt x="4286" y="2343"/>
                    </a:lnTo>
                    <a:lnTo>
                      <a:pt x="4286" y="2352"/>
                    </a:lnTo>
                    <a:lnTo>
                      <a:pt x="4295" y="2362"/>
                    </a:lnTo>
                    <a:lnTo>
                      <a:pt x="4295" y="2371"/>
                    </a:lnTo>
                    <a:lnTo>
                      <a:pt x="4305" y="2371"/>
                    </a:lnTo>
                    <a:lnTo>
                      <a:pt x="4315" y="2381"/>
                    </a:lnTo>
                    <a:lnTo>
                      <a:pt x="4315" y="2390"/>
                    </a:lnTo>
                    <a:lnTo>
                      <a:pt x="4315" y="2400"/>
                    </a:lnTo>
                    <a:lnTo>
                      <a:pt x="4315" y="2409"/>
                    </a:lnTo>
                    <a:lnTo>
                      <a:pt x="4324" y="2409"/>
                    </a:lnTo>
                    <a:lnTo>
                      <a:pt x="4324" y="2419"/>
                    </a:lnTo>
                    <a:lnTo>
                      <a:pt x="4333" y="2419"/>
                    </a:lnTo>
                    <a:lnTo>
                      <a:pt x="4333" y="2409"/>
                    </a:lnTo>
                    <a:lnTo>
                      <a:pt x="4343" y="2409"/>
                    </a:lnTo>
                    <a:lnTo>
                      <a:pt x="4343" y="2419"/>
                    </a:lnTo>
                    <a:lnTo>
                      <a:pt x="4343" y="2428"/>
                    </a:lnTo>
                    <a:lnTo>
                      <a:pt x="4343" y="2438"/>
                    </a:lnTo>
                    <a:lnTo>
                      <a:pt x="4343" y="2447"/>
                    </a:lnTo>
                    <a:lnTo>
                      <a:pt x="4353" y="2447"/>
                    </a:lnTo>
                    <a:lnTo>
                      <a:pt x="4362" y="2438"/>
                    </a:lnTo>
                    <a:lnTo>
                      <a:pt x="4372" y="2428"/>
                    </a:lnTo>
                    <a:lnTo>
                      <a:pt x="4372" y="2409"/>
                    </a:lnTo>
                    <a:lnTo>
                      <a:pt x="4381" y="2409"/>
                    </a:lnTo>
                    <a:lnTo>
                      <a:pt x="4410" y="2409"/>
                    </a:lnTo>
                    <a:lnTo>
                      <a:pt x="4410" y="2428"/>
                    </a:lnTo>
                    <a:lnTo>
                      <a:pt x="4410" y="2438"/>
                    </a:lnTo>
                    <a:lnTo>
                      <a:pt x="4410" y="2447"/>
                    </a:lnTo>
                    <a:lnTo>
                      <a:pt x="4410" y="2457"/>
                    </a:lnTo>
                    <a:lnTo>
                      <a:pt x="4391" y="2466"/>
                    </a:lnTo>
                    <a:lnTo>
                      <a:pt x="4391" y="2476"/>
                    </a:lnTo>
                    <a:lnTo>
                      <a:pt x="4391" y="2486"/>
                    </a:lnTo>
                    <a:lnTo>
                      <a:pt x="4400" y="2495"/>
                    </a:lnTo>
                    <a:lnTo>
                      <a:pt x="4410" y="2495"/>
                    </a:lnTo>
                    <a:lnTo>
                      <a:pt x="4410" y="2504"/>
                    </a:lnTo>
                    <a:lnTo>
                      <a:pt x="4410" y="2514"/>
                    </a:lnTo>
                    <a:lnTo>
                      <a:pt x="4410" y="2524"/>
                    </a:lnTo>
                    <a:lnTo>
                      <a:pt x="4410" y="2533"/>
                    </a:lnTo>
                    <a:lnTo>
                      <a:pt x="4419" y="2533"/>
                    </a:lnTo>
                    <a:lnTo>
                      <a:pt x="4410" y="2533"/>
                    </a:lnTo>
                    <a:lnTo>
                      <a:pt x="4410" y="2543"/>
                    </a:lnTo>
                    <a:lnTo>
                      <a:pt x="4400" y="2552"/>
                    </a:lnTo>
                    <a:lnTo>
                      <a:pt x="4400" y="2562"/>
                    </a:lnTo>
                    <a:lnTo>
                      <a:pt x="4400" y="2571"/>
                    </a:lnTo>
                    <a:lnTo>
                      <a:pt x="4400" y="2581"/>
                    </a:lnTo>
                    <a:lnTo>
                      <a:pt x="4391" y="2581"/>
                    </a:lnTo>
                    <a:lnTo>
                      <a:pt x="4381" y="2590"/>
                    </a:lnTo>
                    <a:lnTo>
                      <a:pt x="4381" y="2600"/>
                    </a:lnTo>
                    <a:lnTo>
                      <a:pt x="4372" y="2600"/>
                    </a:lnTo>
                    <a:lnTo>
                      <a:pt x="4372" y="2590"/>
                    </a:lnTo>
                    <a:lnTo>
                      <a:pt x="4362" y="2590"/>
                    </a:lnTo>
                    <a:lnTo>
                      <a:pt x="4362" y="2581"/>
                    </a:lnTo>
                    <a:lnTo>
                      <a:pt x="4353" y="2581"/>
                    </a:lnTo>
                    <a:lnTo>
                      <a:pt x="4353" y="2571"/>
                    </a:lnTo>
                    <a:lnTo>
                      <a:pt x="4353" y="2562"/>
                    </a:lnTo>
                    <a:lnTo>
                      <a:pt x="4343" y="2562"/>
                    </a:lnTo>
                    <a:lnTo>
                      <a:pt x="4343" y="2571"/>
                    </a:lnTo>
                    <a:lnTo>
                      <a:pt x="4333" y="2571"/>
                    </a:lnTo>
                    <a:lnTo>
                      <a:pt x="4333" y="2581"/>
                    </a:lnTo>
                    <a:lnTo>
                      <a:pt x="4324" y="2590"/>
                    </a:lnTo>
                    <a:lnTo>
                      <a:pt x="4324" y="2600"/>
                    </a:lnTo>
                    <a:lnTo>
                      <a:pt x="4324" y="2609"/>
                    </a:lnTo>
                    <a:lnTo>
                      <a:pt x="4324" y="2619"/>
                    </a:lnTo>
                    <a:lnTo>
                      <a:pt x="4315" y="2619"/>
                    </a:lnTo>
                    <a:lnTo>
                      <a:pt x="4305" y="2619"/>
                    </a:lnTo>
                    <a:lnTo>
                      <a:pt x="4295" y="2619"/>
                    </a:lnTo>
                    <a:lnTo>
                      <a:pt x="4295" y="2628"/>
                    </a:lnTo>
                    <a:lnTo>
                      <a:pt x="4305" y="2628"/>
                    </a:lnTo>
                    <a:lnTo>
                      <a:pt x="4305" y="2638"/>
                    </a:lnTo>
                    <a:lnTo>
                      <a:pt x="4295" y="2638"/>
                    </a:lnTo>
                    <a:lnTo>
                      <a:pt x="4286" y="2638"/>
                    </a:lnTo>
                    <a:lnTo>
                      <a:pt x="4257" y="2657"/>
                    </a:lnTo>
                    <a:lnTo>
                      <a:pt x="4257" y="2667"/>
                    </a:lnTo>
                    <a:lnTo>
                      <a:pt x="4257" y="2657"/>
                    </a:lnTo>
                    <a:lnTo>
                      <a:pt x="4248" y="2657"/>
                    </a:lnTo>
                    <a:lnTo>
                      <a:pt x="4248" y="2647"/>
                    </a:lnTo>
                    <a:lnTo>
                      <a:pt x="4238" y="2647"/>
                    </a:lnTo>
                    <a:lnTo>
                      <a:pt x="4238" y="2657"/>
                    </a:lnTo>
                    <a:lnTo>
                      <a:pt x="4229" y="2657"/>
                    </a:lnTo>
                    <a:lnTo>
                      <a:pt x="4219" y="2657"/>
                    </a:lnTo>
                    <a:lnTo>
                      <a:pt x="4210" y="2657"/>
                    </a:lnTo>
                    <a:lnTo>
                      <a:pt x="4200" y="2657"/>
                    </a:lnTo>
                    <a:lnTo>
                      <a:pt x="4200" y="2647"/>
                    </a:lnTo>
                    <a:lnTo>
                      <a:pt x="4191" y="2647"/>
                    </a:lnTo>
                    <a:lnTo>
                      <a:pt x="4181" y="2647"/>
                    </a:lnTo>
                    <a:lnTo>
                      <a:pt x="4172" y="2638"/>
                    </a:lnTo>
                    <a:lnTo>
                      <a:pt x="4162" y="2638"/>
                    </a:lnTo>
                    <a:lnTo>
                      <a:pt x="4153" y="2638"/>
                    </a:lnTo>
                    <a:lnTo>
                      <a:pt x="4143" y="2647"/>
                    </a:lnTo>
                    <a:lnTo>
                      <a:pt x="4134" y="2657"/>
                    </a:lnTo>
                    <a:lnTo>
                      <a:pt x="4124" y="2657"/>
                    </a:lnTo>
                    <a:lnTo>
                      <a:pt x="4115" y="2657"/>
                    </a:lnTo>
                    <a:lnTo>
                      <a:pt x="4105" y="2647"/>
                    </a:lnTo>
                    <a:lnTo>
                      <a:pt x="4095" y="2647"/>
                    </a:lnTo>
                    <a:lnTo>
                      <a:pt x="4086" y="2647"/>
                    </a:lnTo>
                    <a:lnTo>
                      <a:pt x="4077" y="2647"/>
                    </a:lnTo>
                    <a:lnTo>
                      <a:pt x="4057" y="2628"/>
                    </a:lnTo>
                    <a:lnTo>
                      <a:pt x="4019" y="2619"/>
                    </a:lnTo>
                    <a:lnTo>
                      <a:pt x="4029" y="2600"/>
                    </a:lnTo>
                    <a:lnTo>
                      <a:pt x="4038" y="2590"/>
                    </a:lnTo>
                    <a:lnTo>
                      <a:pt x="4086" y="2562"/>
                    </a:lnTo>
                    <a:lnTo>
                      <a:pt x="4086" y="2552"/>
                    </a:lnTo>
                    <a:lnTo>
                      <a:pt x="4095" y="2543"/>
                    </a:lnTo>
                    <a:lnTo>
                      <a:pt x="4105" y="2533"/>
                    </a:lnTo>
                    <a:lnTo>
                      <a:pt x="4115" y="2533"/>
                    </a:lnTo>
                    <a:lnTo>
                      <a:pt x="4115" y="2524"/>
                    </a:lnTo>
                    <a:lnTo>
                      <a:pt x="4105" y="2524"/>
                    </a:lnTo>
                    <a:lnTo>
                      <a:pt x="4105" y="2514"/>
                    </a:lnTo>
                    <a:lnTo>
                      <a:pt x="4095" y="2514"/>
                    </a:lnTo>
                    <a:lnTo>
                      <a:pt x="4095" y="2504"/>
                    </a:lnTo>
                    <a:lnTo>
                      <a:pt x="4086" y="2504"/>
                    </a:lnTo>
                    <a:lnTo>
                      <a:pt x="4077" y="2504"/>
                    </a:lnTo>
                    <a:lnTo>
                      <a:pt x="4057" y="2504"/>
                    </a:lnTo>
                    <a:lnTo>
                      <a:pt x="4048" y="2504"/>
                    </a:lnTo>
                    <a:lnTo>
                      <a:pt x="4038" y="2514"/>
                    </a:lnTo>
                    <a:lnTo>
                      <a:pt x="4029" y="2514"/>
                    </a:lnTo>
                    <a:lnTo>
                      <a:pt x="4029" y="2524"/>
                    </a:lnTo>
                    <a:lnTo>
                      <a:pt x="4019" y="2524"/>
                    </a:lnTo>
                    <a:lnTo>
                      <a:pt x="4019" y="2533"/>
                    </a:lnTo>
                    <a:lnTo>
                      <a:pt x="4010" y="2543"/>
                    </a:lnTo>
                    <a:lnTo>
                      <a:pt x="4010" y="2552"/>
                    </a:lnTo>
                    <a:lnTo>
                      <a:pt x="4010" y="2562"/>
                    </a:lnTo>
                    <a:lnTo>
                      <a:pt x="4000" y="2562"/>
                    </a:lnTo>
                    <a:lnTo>
                      <a:pt x="3991" y="2562"/>
                    </a:lnTo>
                    <a:lnTo>
                      <a:pt x="3972" y="2571"/>
                    </a:lnTo>
                    <a:lnTo>
                      <a:pt x="3962" y="2581"/>
                    </a:lnTo>
                    <a:lnTo>
                      <a:pt x="3953" y="2581"/>
                    </a:lnTo>
                    <a:lnTo>
                      <a:pt x="3943" y="2581"/>
                    </a:lnTo>
                    <a:lnTo>
                      <a:pt x="3943" y="2590"/>
                    </a:lnTo>
                    <a:lnTo>
                      <a:pt x="3924" y="2581"/>
                    </a:lnTo>
                    <a:lnTo>
                      <a:pt x="3914" y="2581"/>
                    </a:lnTo>
                    <a:lnTo>
                      <a:pt x="3905" y="2581"/>
                    </a:lnTo>
                    <a:lnTo>
                      <a:pt x="3896" y="2590"/>
                    </a:lnTo>
                    <a:lnTo>
                      <a:pt x="3886" y="2590"/>
                    </a:lnTo>
                    <a:lnTo>
                      <a:pt x="3886" y="2600"/>
                    </a:lnTo>
                    <a:lnTo>
                      <a:pt x="3886" y="2609"/>
                    </a:lnTo>
                    <a:lnTo>
                      <a:pt x="3876" y="2619"/>
                    </a:lnTo>
                    <a:lnTo>
                      <a:pt x="3886" y="2619"/>
                    </a:lnTo>
                    <a:lnTo>
                      <a:pt x="3886" y="2628"/>
                    </a:lnTo>
                    <a:lnTo>
                      <a:pt x="3886" y="2638"/>
                    </a:lnTo>
                    <a:lnTo>
                      <a:pt x="3886" y="2647"/>
                    </a:lnTo>
                    <a:lnTo>
                      <a:pt x="3876" y="2647"/>
                    </a:lnTo>
                    <a:lnTo>
                      <a:pt x="3876" y="2657"/>
                    </a:lnTo>
                    <a:lnTo>
                      <a:pt x="3876" y="2667"/>
                    </a:lnTo>
                    <a:lnTo>
                      <a:pt x="3867" y="2667"/>
                    </a:lnTo>
                    <a:lnTo>
                      <a:pt x="3867" y="2676"/>
                    </a:lnTo>
                    <a:lnTo>
                      <a:pt x="3867" y="2685"/>
                    </a:lnTo>
                    <a:lnTo>
                      <a:pt x="3857" y="2695"/>
                    </a:lnTo>
                    <a:lnTo>
                      <a:pt x="3857" y="2705"/>
                    </a:lnTo>
                    <a:lnTo>
                      <a:pt x="3857" y="2714"/>
                    </a:lnTo>
                    <a:lnTo>
                      <a:pt x="3857" y="2724"/>
                    </a:lnTo>
                    <a:lnTo>
                      <a:pt x="3867" y="2724"/>
                    </a:lnTo>
                    <a:lnTo>
                      <a:pt x="3867" y="2733"/>
                    </a:lnTo>
                    <a:lnTo>
                      <a:pt x="3857" y="2733"/>
                    </a:lnTo>
                    <a:lnTo>
                      <a:pt x="3857" y="2742"/>
                    </a:lnTo>
                    <a:lnTo>
                      <a:pt x="3857" y="2752"/>
                    </a:lnTo>
                    <a:lnTo>
                      <a:pt x="3848" y="2752"/>
                    </a:lnTo>
                    <a:lnTo>
                      <a:pt x="3829" y="2762"/>
                    </a:lnTo>
                    <a:lnTo>
                      <a:pt x="3819" y="2762"/>
                    </a:lnTo>
                    <a:lnTo>
                      <a:pt x="3810" y="2762"/>
                    </a:lnTo>
                    <a:lnTo>
                      <a:pt x="3800" y="2762"/>
                    </a:lnTo>
                    <a:lnTo>
                      <a:pt x="3800" y="2771"/>
                    </a:lnTo>
                    <a:lnTo>
                      <a:pt x="3791" y="2781"/>
                    </a:lnTo>
                    <a:lnTo>
                      <a:pt x="3781" y="2781"/>
                    </a:lnTo>
                    <a:lnTo>
                      <a:pt x="3753" y="2771"/>
                    </a:lnTo>
                    <a:lnTo>
                      <a:pt x="3743" y="2781"/>
                    </a:lnTo>
                    <a:lnTo>
                      <a:pt x="3724" y="2781"/>
                    </a:lnTo>
                    <a:lnTo>
                      <a:pt x="3724" y="2790"/>
                    </a:lnTo>
                    <a:lnTo>
                      <a:pt x="3724" y="2800"/>
                    </a:lnTo>
                    <a:lnTo>
                      <a:pt x="3724" y="2809"/>
                    </a:lnTo>
                    <a:lnTo>
                      <a:pt x="3714" y="2809"/>
                    </a:lnTo>
                    <a:lnTo>
                      <a:pt x="3705" y="2819"/>
                    </a:lnTo>
                    <a:lnTo>
                      <a:pt x="3705" y="2828"/>
                    </a:lnTo>
                    <a:lnTo>
                      <a:pt x="3714" y="2828"/>
                    </a:lnTo>
                    <a:lnTo>
                      <a:pt x="3714" y="2838"/>
                    </a:lnTo>
                    <a:lnTo>
                      <a:pt x="3705" y="2838"/>
                    </a:lnTo>
                    <a:lnTo>
                      <a:pt x="3705" y="2847"/>
                    </a:lnTo>
                    <a:lnTo>
                      <a:pt x="3686" y="2847"/>
                    </a:lnTo>
                    <a:lnTo>
                      <a:pt x="3676" y="2847"/>
                    </a:lnTo>
                    <a:lnTo>
                      <a:pt x="3676" y="2838"/>
                    </a:lnTo>
                    <a:lnTo>
                      <a:pt x="3667" y="2828"/>
                    </a:lnTo>
                    <a:lnTo>
                      <a:pt x="3657" y="2819"/>
                    </a:lnTo>
                    <a:lnTo>
                      <a:pt x="3610" y="2809"/>
                    </a:lnTo>
                    <a:lnTo>
                      <a:pt x="3600" y="2809"/>
                    </a:lnTo>
                    <a:lnTo>
                      <a:pt x="3591" y="2819"/>
                    </a:lnTo>
                    <a:lnTo>
                      <a:pt x="3581" y="2819"/>
                    </a:lnTo>
                    <a:lnTo>
                      <a:pt x="3581" y="2828"/>
                    </a:lnTo>
                    <a:lnTo>
                      <a:pt x="3572" y="2828"/>
                    </a:lnTo>
                    <a:lnTo>
                      <a:pt x="3553" y="2828"/>
                    </a:lnTo>
                    <a:lnTo>
                      <a:pt x="3543" y="2828"/>
                    </a:lnTo>
                    <a:lnTo>
                      <a:pt x="3533" y="2838"/>
                    </a:lnTo>
                    <a:lnTo>
                      <a:pt x="3524" y="2828"/>
                    </a:lnTo>
                    <a:lnTo>
                      <a:pt x="3515" y="2828"/>
                    </a:lnTo>
                    <a:lnTo>
                      <a:pt x="3495" y="2828"/>
                    </a:lnTo>
                    <a:lnTo>
                      <a:pt x="3476" y="2828"/>
                    </a:lnTo>
                    <a:lnTo>
                      <a:pt x="3467" y="2819"/>
                    </a:lnTo>
                    <a:lnTo>
                      <a:pt x="3467" y="2809"/>
                    </a:lnTo>
                    <a:lnTo>
                      <a:pt x="3448" y="2809"/>
                    </a:lnTo>
                    <a:lnTo>
                      <a:pt x="3438" y="2809"/>
                    </a:lnTo>
                    <a:lnTo>
                      <a:pt x="3438" y="2800"/>
                    </a:lnTo>
                    <a:lnTo>
                      <a:pt x="3438" y="2790"/>
                    </a:lnTo>
                    <a:lnTo>
                      <a:pt x="3429" y="2790"/>
                    </a:lnTo>
                    <a:lnTo>
                      <a:pt x="3429" y="2781"/>
                    </a:lnTo>
                    <a:lnTo>
                      <a:pt x="3429" y="2771"/>
                    </a:lnTo>
                    <a:lnTo>
                      <a:pt x="3419" y="2771"/>
                    </a:lnTo>
                    <a:lnTo>
                      <a:pt x="3419" y="2762"/>
                    </a:lnTo>
                    <a:lnTo>
                      <a:pt x="3429" y="2762"/>
                    </a:lnTo>
                    <a:lnTo>
                      <a:pt x="3429" y="2752"/>
                    </a:lnTo>
                    <a:lnTo>
                      <a:pt x="3429" y="2742"/>
                    </a:lnTo>
                    <a:lnTo>
                      <a:pt x="3429" y="2733"/>
                    </a:lnTo>
                    <a:lnTo>
                      <a:pt x="3410" y="2733"/>
                    </a:lnTo>
                    <a:lnTo>
                      <a:pt x="3400" y="2742"/>
                    </a:lnTo>
                    <a:lnTo>
                      <a:pt x="3391" y="2752"/>
                    </a:lnTo>
                    <a:lnTo>
                      <a:pt x="3381" y="2762"/>
                    </a:lnTo>
                    <a:lnTo>
                      <a:pt x="3381" y="2771"/>
                    </a:lnTo>
                    <a:lnTo>
                      <a:pt x="3381" y="2781"/>
                    </a:lnTo>
                    <a:lnTo>
                      <a:pt x="3372" y="2781"/>
                    </a:lnTo>
                    <a:lnTo>
                      <a:pt x="3334" y="2781"/>
                    </a:lnTo>
                    <a:lnTo>
                      <a:pt x="3324" y="2781"/>
                    </a:lnTo>
                    <a:lnTo>
                      <a:pt x="3324" y="2771"/>
                    </a:lnTo>
                    <a:lnTo>
                      <a:pt x="3315" y="2771"/>
                    </a:lnTo>
                    <a:lnTo>
                      <a:pt x="3315" y="2762"/>
                    </a:lnTo>
                    <a:lnTo>
                      <a:pt x="3305" y="2762"/>
                    </a:lnTo>
                    <a:lnTo>
                      <a:pt x="3295" y="2762"/>
                    </a:lnTo>
                    <a:lnTo>
                      <a:pt x="3257" y="2762"/>
                    </a:lnTo>
                    <a:lnTo>
                      <a:pt x="3257" y="2771"/>
                    </a:lnTo>
                    <a:lnTo>
                      <a:pt x="3248" y="2771"/>
                    </a:lnTo>
                    <a:lnTo>
                      <a:pt x="3248" y="2781"/>
                    </a:lnTo>
                    <a:lnTo>
                      <a:pt x="3238" y="2781"/>
                    </a:lnTo>
                    <a:lnTo>
                      <a:pt x="3238" y="2771"/>
                    </a:lnTo>
                    <a:lnTo>
                      <a:pt x="3229" y="2771"/>
                    </a:lnTo>
                    <a:lnTo>
                      <a:pt x="3229" y="2762"/>
                    </a:lnTo>
                    <a:lnTo>
                      <a:pt x="3219" y="2762"/>
                    </a:lnTo>
                    <a:lnTo>
                      <a:pt x="3219" y="2752"/>
                    </a:lnTo>
                    <a:lnTo>
                      <a:pt x="3210" y="2752"/>
                    </a:lnTo>
                    <a:lnTo>
                      <a:pt x="3200" y="2752"/>
                    </a:lnTo>
                    <a:lnTo>
                      <a:pt x="3200" y="2742"/>
                    </a:lnTo>
                    <a:lnTo>
                      <a:pt x="3191" y="2733"/>
                    </a:lnTo>
                    <a:lnTo>
                      <a:pt x="3191" y="2724"/>
                    </a:lnTo>
                    <a:lnTo>
                      <a:pt x="3191" y="2714"/>
                    </a:lnTo>
                    <a:lnTo>
                      <a:pt x="3181" y="2714"/>
                    </a:lnTo>
                    <a:lnTo>
                      <a:pt x="3162" y="2724"/>
                    </a:lnTo>
                    <a:lnTo>
                      <a:pt x="3162" y="2733"/>
                    </a:lnTo>
                    <a:lnTo>
                      <a:pt x="3152" y="2733"/>
                    </a:lnTo>
                    <a:lnTo>
                      <a:pt x="3152" y="2742"/>
                    </a:lnTo>
                    <a:lnTo>
                      <a:pt x="3152" y="2752"/>
                    </a:lnTo>
                    <a:lnTo>
                      <a:pt x="3152" y="2762"/>
                    </a:lnTo>
                    <a:lnTo>
                      <a:pt x="3152" y="2771"/>
                    </a:lnTo>
                    <a:lnTo>
                      <a:pt x="3143" y="2781"/>
                    </a:lnTo>
                    <a:lnTo>
                      <a:pt x="3143" y="2790"/>
                    </a:lnTo>
                    <a:lnTo>
                      <a:pt x="3152" y="2790"/>
                    </a:lnTo>
                    <a:lnTo>
                      <a:pt x="3152" y="2800"/>
                    </a:lnTo>
                    <a:lnTo>
                      <a:pt x="3143" y="2809"/>
                    </a:lnTo>
                    <a:lnTo>
                      <a:pt x="3134" y="2819"/>
                    </a:lnTo>
                    <a:lnTo>
                      <a:pt x="3124" y="2819"/>
                    </a:lnTo>
                    <a:lnTo>
                      <a:pt x="3124" y="2828"/>
                    </a:lnTo>
                    <a:lnTo>
                      <a:pt x="3114" y="2838"/>
                    </a:lnTo>
                    <a:lnTo>
                      <a:pt x="3076" y="2828"/>
                    </a:lnTo>
                    <a:lnTo>
                      <a:pt x="3067" y="2838"/>
                    </a:lnTo>
                    <a:lnTo>
                      <a:pt x="3057" y="2838"/>
                    </a:lnTo>
                    <a:lnTo>
                      <a:pt x="3048" y="2838"/>
                    </a:lnTo>
                    <a:lnTo>
                      <a:pt x="3038" y="2838"/>
                    </a:lnTo>
                    <a:lnTo>
                      <a:pt x="3029" y="2828"/>
                    </a:lnTo>
                    <a:lnTo>
                      <a:pt x="3010" y="2847"/>
                    </a:lnTo>
                    <a:lnTo>
                      <a:pt x="3000" y="2857"/>
                    </a:lnTo>
                    <a:lnTo>
                      <a:pt x="2991" y="2847"/>
                    </a:lnTo>
                    <a:lnTo>
                      <a:pt x="2981" y="2847"/>
                    </a:lnTo>
                    <a:lnTo>
                      <a:pt x="2981" y="2838"/>
                    </a:lnTo>
                    <a:lnTo>
                      <a:pt x="2972" y="2838"/>
                    </a:lnTo>
                    <a:lnTo>
                      <a:pt x="2962" y="2828"/>
                    </a:lnTo>
                    <a:lnTo>
                      <a:pt x="2953" y="2828"/>
                    </a:lnTo>
                    <a:lnTo>
                      <a:pt x="2943" y="2819"/>
                    </a:lnTo>
                    <a:lnTo>
                      <a:pt x="2934" y="2819"/>
                    </a:lnTo>
                    <a:lnTo>
                      <a:pt x="2924" y="2828"/>
                    </a:lnTo>
                    <a:lnTo>
                      <a:pt x="2914" y="2828"/>
                    </a:lnTo>
                    <a:lnTo>
                      <a:pt x="2914" y="2819"/>
                    </a:lnTo>
                    <a:lnTo>
                      <a:pt x="2905" y="2819"/>
                    </a:lnTo>
                    <a:lnTo>
                      <a:pt x="2896" y="2819"/>
                    </a:lnTo>
                    <a:lnTo>
                      <a:pt x="2886" y="2819"/>
                    </a:lnTo>
                    <a:lnTo>
                      <a:pt x="2876" y="2819"/>
                    </a:lnTo>
                    <a:lnTo>
                      <a:pt x="2867" y="2819"/>
                    </a:lnTo>
                    <a:lnTo>
                      <a:pt x="2867" y="2828"/>
                    </a:lnTo>
                    <a:lnTo>
                      <a:pt x="2867" y="2838"/>
                    </a:lnTo>
                    <a:lnTo>
                      <a:pt x="2857" y="2838"/>
                    </a:lnTo>
                    <a:lnTo>
                      <a:pt x="2857" y="2847"/>
                    </a:lnTo>
                    <a:lnTo>
                      <a:pt x="2857" y="2857"/>
                    </a:lnTo>
                    <a:lnTo>
                      <a:pt x="2857" y="2866"/>
                    </a:lnTo>
                    <a:lnTo>
                      <a:pt x="2848" y="2866"/>
                    </a:lnTo>
                    <a:lnTo>
                      <a:pt x="2848" y="2876"/>
                    </a:lnTo>
                    <a:lnTo>
                      <a:pt x="2857" y="2885"/>
                    </a:lnTo>
                    <a:lnTo>
                      <a:pt x="2857" y="2895"/>
                    </a:lnTo>
                    <a:lnTo>
                      <a:pt x="2848" y="2895"/>
                    </a:lnTo>
                    <a:lnTo>
                      <a:pt x="2848" y="2905"/>
                    </a:lnTo>
                    <a:lnTo>
                      <a:pt x="2838" y="2923"/>
                    </a:lnTo>
                    <a:lnTo>
                      <a:pt x="2819" y="2933"/>
                    </a:lnTo>
                    <a:lnTo>
                      <a:pt x="2810" y="2933"/>
                    </a:lnTo>
                    <a:lnTo>
                      <a:pt x="2800" y="2933"/>
                    </a:lnTo>
                    <a:lnTo>
                      <a:pt x="2800" y="2923"/>
                    </a:lnTo>
                    <a:lnTo>
                      <a:pt x="2791" y="2923"/>
                    </a:lnTo>
                    <a:lnTo>
                      <a:pt x="2781" y="2923"/>
                    </a:lnTo>
                    <a:lnTo>
                      <a:pt x="2762" y="2923"/>
                    </a:lnTo>
                    <a:lnTo>
                      <a:pt x="2762" y="2933"/>
                    </a:lnTo>
                    <a:lnTo>
                      <a:pt x="2753" y="2952"/>
                    </a:lnTo>
                    <a:lnTo>
                      <a:pt x="2743" y="2952"/>
                    </a:lnTo>
                    <a:lnTo>
                      <a:pt x="2733" y="2962"/>
                    </a:lnTo>
                    <a:lnTo>
                      <a:pt x="2724" y="2962"/>
                    </a:lnTo>
                    <a:lnTo>
                      <a:pt x="2715" y="2952"/>
                    </a:lnTo>
                    <a:lnTo>
                      <a:pt x="2705" y="2962"/>
                    </a:lnTo>
                    <a:lnTo>
                      <a:pt x="2705" y="2971"/>
                    </a:lnTo>
                    <a:lnTo>
                      <a:pt x="2705" y="2981"/>
                    </a:lnTo>
                    <a:lnTo>
                      <a:pt x="2695" y="2981"/>
                    </a:lnTo>
                    <a:lnTo>
                      <a:pt x="2695" y="2971"/>
                    </a:lnTo>
                    <a:lnTo>
                      <a:pt x="2686" y="2971"/>
                    </a:lnTo>
                    <a:lnTo>
                      <a:pt x="2686" y="2981"/>
                    </a:lnTo>
                    <a:lnTo>
                      <a:pt x="2676" y="2981"/>
                    </a:lnTo>
                    <a:lnTo>
                      <a:pt x="2676" y="2990"/>
                    </a:lnTo>
                    <a:lnTo>
                      <a:pt x="2648" y="3000"/>
                    </a:lnTo>
                    <a:lnTo>
                      <a:pt x="2638" y="3000"/>
                    </a:lnTo>
                    <a:lnTo>
                      <a:pt x="2629" y="3000"/>
                    </a:lnTo>
                    <a:lnTo>
                      <a:pt x="2629" y="3009"/>
                    </a:lnTo>
                    <a:lnTo>
                      <a:pt x="2629" y="3019"/>
                    </a:lnTo>
                    <a:lnTo>
                      <a:pt x="2638" y="3019"/>
                    </a:lnTo>
                    <a:lnTo>
                      <a:pt x="2638" y="3028"/>
                    </a:lnTo>
                    <a:lnTo>
                      <a:pt x="2629" y="3048"/>
                    </a:lnTo>
                    <a:lnTo>
                      <a:pt x="2629" y="3057"/>
                    </a:lnTo>
                    <a:lnTo>
                      <a:pt x="2629" y="3066"/>
                    </a:lnTo>
                    <a:lnTo>
                      <a:pt x="2619" y="3066"/>
                    </a:lnTo>
                    <a:lnTo>
                      <a:pt x="2619" y="3076"/>
                    </a:lnTo>
                    <a:lnTo>
                      <a:pt x="2619" y="3086"/>
                    </a:lnTo>
                    <a:lnTo>
                      <a:pt x="2619" y="3095"/>
                    </a:lnTo>
                    <a:lnTo>
                      <a:pt x="2610" y="3095"/>
                    </a:lnTo>
                    <a:lnTo>
                      <a:pt x="2619" y="3105"/>
                    </a:lnTo>
                    <a:lnTo>
                      <a:pt x="2619" y="3114"/>
                    </a:lnTo>
                    <a:lnTo>
                      <a:pt x="2629" y="3114"/>
                    </a:lnTo>
                    <a:lnTo>
                      <a:pt x="2638" y="3124"/>
                    </a:lnTo>
                    <a:lnTo>
                      <a:pt x="2648" y="3124"/>
                    </a:lnTo>
                    <a:lnTo>
                      <a:pt x="2657" y="3124"/>
                    </a:lnTo>
                    <a:lnTo>
                      <a:pt x="2667" y="3124"/>
                    </a:lnTo>
                    <a:lnTo>
                      <a:pt x="2667" y="3114"/>
                    </a:lnTo>
                    <a:lnTo>
                      <a:pt x="2667" y="3124"/>
                    </a:lnTo>
                    <a:lnTo>
                      <a:pt x="2676" y="3124"/>
                    </a:lnTo>
                    <a:lnTo>
                      <a:pt x="2686" y="3133"/>
                    </a:lnTo>
                    <a:lnTo>
                      <a:pt x="2686" y="3143"/>
                    </a:lnTo>
                    <a:lnTo>
                      <a:pt x="2695" y="3152"/>
                    </a:lnTo>
                    <a:lnTo>
                      <a:pt x="2695" y="3162"/>
                    </a:lnTo>
                    <a:lnTo>
                      <a:pt x="2695" y="3171"/>
                    </a:lnTo>
                    <a:lnTo>
                      <a:pt x="2705" y="3181"/>
                    </a:lnTo>
                    <a:lnTo>
                      <a:pt x="2715" y="3181"/>
                    </a:lnTo>
                    <a:lnTo>
                      <a:pt x="2715" y="3190"/>
                    </a:lnTo>
                    <a:lnTo>
                      <a:pt x="2724" y="3190"/>
                    </a:lnTo>
                    <a:lnTo>
                      <a:pt x="2743" y="3200"/>
                    </a:lnTo>
                    <a:lnTo>
                      <a:pt x="2753" y="3200"/>
                    </a:lnTo>
                    <a:lnTo>
                      <a:pt x="2753" y="3209"/>
                    </a:lnTo>
                    <a:lnTo>
                      <a:pt x="2762" y="3209"/>
                    </a:lnTo>
                    <a:lnTo>
                      <a:pt x="2772" y="3200"/>
                    </a:lnTo>
                    <a:lnTo>
                      <a:pt x="2772" y="3209"/>
                    </a:lnTo>
                    <a:lnTo>
                      <a:pt x="2772" y="3219"/>
                    </a:lnTo>
                    <a:lnTo>
                      <a:pt x="2772" y="3228"/>
                    </a:lnTo>
                    <a:lnTo>
                      <a:pt x="2762" y="3228"/>
                    </a:lnTo>
                    <a:lnTo>
                      <a:pt x="2762" y="3238"/>
                    </a:lnTo>
                    <a:lnTo>
                      <a:pt x="2753" y="3228"/>
                    </a:lnTo>
                    <a:lnTo>
                      <a:pt x="2743" y="3238"/>
                    </a:lnTo>
                    <a:lnTo>
                      <a:pt x="2743" y="3228"/>
                    </a:lnTo>
                    <a:lnTo>
                      <a:pt x="2733" y="3228"/>
                    </a:lnTo>
                    <a:lnTo>
                      <a:pt x="2724" y="3228"/>
                    </a:lnTo>
                    <a:lnTo>
                      <a:pt x="2715" y="3228"/>
                    </a:lnTo>
                    <a:lnTo>
                      <a:pt x="2715" y="3238"/>
                    </a:lnTo>
                    <a:lnTo>
                      <a:pt x="2715" y="3247"/>
                    </a:lnTo>
                    <a:lnTo>
                      <a:pt x="2705" y="3247"/>
                    </a:lnTo>
                    <a:lnTo>
                      <a:pt x="2705" y="3257"/>
                    </a:lnTo>
                    <a:lnTo>
                      <a:pt x="2695" y="3257"/>
                    </a:lnTo>
                    <a:lnTo>
                      <a:pt x="2695" y="3266"/>
                    </a:lnTo>
                    <a:lnTo>
                      <a:pt x="2695" y="3286"/>
                    </a:lnTo>
                    <a:lnTo>
                      <a:pt x="2695" y="3295"/>
                    </a:lnTo>
                    <a:lnTo>
                      <a:pt x="2695" y="3304"/>
                    </a:lnTo>
                    <a:lnTo>
                      <a:pt x="2695" y="3314"/>
                    </a:lnTo>
                    <a:lnTo>
                      <a:pt x="2695" y="3324"/>
                    </a:lnTo>
                    <a:lnTo>
                      <a:pt x="2695" y="3333"/>
                    </a:lnTo>
                    <a:lnTo>
                      <a:pt x="2695" y="3352"/>
                    </a:lnTo>
                    <a:lnTo>
                      <a:pt x="2695" y="3362"/>
                    </a:lnTo>
                    <a:lnTo>
                      <a:pt x="2686" y="3352"/>
                    </a:lnTo>
                    <a:lnTo>
                      <a:pt x="2686" y="3362"/>
                    </a:lnTo>
                    <a:lnTo>
                      <a:pt x="2676" y="3362"/>
                    </a:lnTo>
                    <a:lnTo>
                      <a:pt x="2676" y="3371"/>
                    </a:lnTo>
                    <a:lnTo>
                      <a:pt x="2686" y="3381"/>
                    </a:lnTo>
                    <a:lnTo>
                      <a:pt x="2686" y="3390"/>
                    </a:lnTo>
                    <a:lnTo>
                      <a:pt x="2686" y="3400"/>
                    </a:lnTo>
                    <a:lnTo>
                      <a:pt x="2676" y="3400"/>
                    </a:lnTo>
                    <a:lnTo>
                      <a:pt x="2676" y="3409"/>
                    </a:lnTo>
                    <a:lnTo>
                      <a:pt x="2676" y="3419"/>
                    </a:lnTo>
                    <a:lnTo>
                      <a:pt x="2676" y="3428"/>
                    </a:lnTo>
                    <a:lnTo>
                      <a:pt x="2686" y="3428"/>
                    </a:lnTo>
                    <a:lnTo>
                      <a:pt x="2686" y="3438"/>
                    </a:lnTo>
                    <a:lnTo>
                      <a:pt x="2686" y="3467"/>
                    </a:lnTo>
                    <a:lnTo>
                      <a:pt x="2686" y="3476"/>
                    </a:lnTo>
                    <a:lnTo>
                      <a:pt x="2695" y="3476"/>
                    </a:lnTo>
                    <a:lnTo>
                      <a:pt x="2695" y="3485"/>
                    </a:lnTo>
                    <a:lnTo>
                      <a:pt x="2705" y="3485"/>
                    </a:lnTo>
                    <a:lnTo>
                      <a:pt x="2705" y="3495"/>
                    </a:lnTo>
                    <a:lnTo>
                      <a:pt x="2715" y="3495"/>
                    </a:lnTo>
                    <a:lnTo>
                      <a:pt x="2715" y="3505"/>
                    </a:lnTo>
                    <a:lnTo>
                      <a:pt x="2715" y="3514"/>
                    </a:lnTo>
                    <a:lnTo>
                      <a:pt x="2724" y="3514"/>
                    </a:lnTo>
                    <a:lnTo>
                      <a:pt x="2724" y="3524"/>
                    </a:lnTo>
                    <a:lnTo>
                      <a:pt x="2715" y="3524"/>
                    </a:lnTo>
                    <a:lnTo>
                      <a:pt x="2715" y="3533"/>
                    </a:lnTo>
                    <a:lnTo>
                      <a:pt x="2715" y="3543"/>
                    </a:lnTo>
                    <a:lnTo>
                      <a:pt x="2715" y="3552"/>
                    </a:lnTo>
                    <a:lnTo>
                      <a:pt x="2705" y="3552"/>
                    </a:lnTo>
                    <a:lnTo>
                      <a:pt x="2705" y="3562"/>
                    </a:lnTo>
                    <a:lnTo>
                      <a:pt x="2715" y="3571"/>
                    </a:lnTo>
                    <a:lnTo>
                      <a:pt x="2715" y="3581"/>
                    </a:lnTo>
                    <a:lnTo>
                      <a:pt x="2715" y="3590"/>
                    </a:lnTo>
                    <a:lnTo>
                      <a:pt x="2724" y="3600"/>
                    </a:lnTo>
                    <a:lnTo>
                      <a:pt x="2733" y="3600"/>
                    </a:lnTo>
                    <a:lnTo>
                      <a:pt x="2733" y="3609"/>
                    </a:lnTo>
                    <a:lnTo>
                      <a:pt x="2724" y="3609"/>
                    </a:lnTo>
                    <a:lnTo>
                      <a:pt x="2715" y="3619"/>
                    </a:lnTo>
                    <a:lnTo>
                      <a:pt x="2724" y="3628"/>
                    </a:lnTo>
                    <a:lnTo>
                      <a:pt x="2724" y="3638"/>
                    </a:lnTo>
                    <a:lnTo>
                      <a:pt x="2724" y="3647"/>
                    </a:lnTo>
                    <a:lnTo>
                      <a:pt x="2724" y="3657"/>
                    </a:lnTo>
                    <a:lnTo>
                      <a:pt x="2733" y="3695"/>
                    </a:lnTo>
                    <a:lnTo>
                      <a:pt x="2724" y="3705"/>
                    </a:lnTo>
                    <a:lnTo>
                      <a:pt x="2724" y="3714"/>
                    </a:lnTo>
                    <a:lnTo>
                      <a:pt x="2724" y="3724"/>
                    </a:lnTo>
                    <a:lnTo>
                      <a:pt x="2724" y="3733"/>
                    </a:lnTo>
                    <a:lnTo>
                      <a:pt x="2715" y="3733"/>
                    </a:lnTo>
                    <a:lnTo>
                      <a:pt x="2705" y="3752"/>
                    </a:lnTo>
                    <a:lnTo>
                      <a:pt x="2733" y="3743"/>
                    </a:lnTo>
                    <a:lnTo>
                      <a:pt x="2810" y="3752"/>
                    </a:lnTo>
                    <a:lnTo>
                      <a:pt x="2810" y="3762"/>
                    </a:lnTo>
                    <a:lnTo>
                      <a:pt x="2810" y="3781"/>
                    </a:lnTo>
                    <a:lnTo>
                      <a:pt x="2715" y="4028"/>
                    </a:lnTo>
                    <a:lnTo>
                      <a:pt x="2667" y="4238"/>
                    </a:lnTo>
                    <a:lnTo>
                      <a:pt x="2667" y="4247"/>
                    </a:lnTo>
                    <a:lnTo>
                      <a:pt x="2305" y="4562"/>
                    </a:lnTo>
                    <a:lnTo>
                      <a:pt x="2305" y="4571"/>
                    </a:lnTo>
                    <a:lnTo>
                      <a:pt x="2267" y="4648"/>
                    </a:lnTo>
                    <a:lnTo>
                      <a:pt x="2229" y="4723"/>
                    </a:lnTo>
                    <a:lnTo>
                      <a:pt x="2172" y="4790"/>
                    </a:lnTo>
                    <a:lnTo>
                      <a:pt x="2105" y="4847"/>
                    </a:lnTo>
                    <a:lnTo>
                      <a:pt x="2057" y="4866"/>
                    </a:lnTo>
                    <a:lnTo>
                      <a:pt x="2000" y="4895"/>
                    </a:lnTo>
                    <a:lnTo>
                      <a:pt x="2000" y="4904"/>
                    </a:lnTo>
                    <a:lnTo>
                      <a:pt x="2010" y="4943"/>
                    </a:lnTo>
                    <a:lnTo>
                      <a:pt x="2010" y="4952"/>
                    </a:lnTo>
                    <a:lnTo>
                      <a:pt x="2010" y="4962"/>
                    </a:lnTo>
                    <a:lnTo>
                      <a:pt x="2019" y="4962"/>
                    </a:lnTo>
                    <a:lnTo>
                      <a:pt x="2019" y="4971"/>
                    </a:lnTo>
                    <a:lnTo>
                      <a:pt x="2019" y="4981"/>
                    </a:lnTo>
                    <a:lnTo>
                      <a:pt x="2019" y="4990"/>
                    </a:lnTo>
                    <a:lnTo>
                      <a:pt x="2019" y="5000"/>
                    </a:lnTo>
                    <a:lnTo>
                      <a:pt x="2010" y="5019"/>
                    </a:lnTo>
                    <a:lnTo>
                      <a:pt x="1991" y="5009"/>
                    </a:lnTo>
                    <a:lnTo>
                      <a:pt x="1981" y="5009"/>
                    </a:lnTo>
                    <a:lnTo>
                      <a:pt x="1971" y="5009"/>
                    </a:lnTo>
                    <a:lnTo>
                      <a:pt x="1924" y="5019"/>
                    </a:lnTo>
                    <a:lnTo>
                      <a:pt x="1914" y="5029"/>
                    </a:lnTo>
                    <a:lnTo>
                      <a:pt x="1905" y="5038"/>
                    </a:lnTo>
                    <a:lnTo>
                      <a:pt x="1905" y="5047"/>
                    </a:lnTo>
                    <a:lnTo>
                      <a:pt x="1895" y="5047"/>
                    </a:lnTo>
                    <a:lnTo>
                      <a:pt x="1886" y="5047"/>
                    </a:lnTo>
                    <a:lnTo>
                      <a:pt x="1876" y="5047"/>
                    </a:lnTo>
                    <a:lnTo>
                      <a:pt x="1876" y="5057"/>
                    </a:lnTo>
                    <a:lnTo>
                      <a:pt x="1876" y="5067"/>
                    </a:lnTo>
                    <a:lnTo>
                      <a:pt x="1867" y="5067"/>
                    </a:lnTo>
                    <a:lnTo>
                      <a:pt x="1848" y="5086"/>
                    </a:lnTo>
                    <a:lnTo>
                      <a:pt x="1838" y="5086"/>
                    </a:lnTo>
                    <a:lnTo>
                      <a:pt x="1829" y="4990"/>
                    </a:lnTo>
                    <a:lnTo>
                      <a:pt x="1829" y="4981"/>
                    </a:lnTo>
                    <a:lnTo>
                      <a:pt x="1800" y="4971"/>
                    </a:lnTo>
                    <a:lnTo>
                      <a:pt x="1791" y="4971"/>
                    </a:lnTo>
                    <a:lnTo>
                      <a:pt x="1772" y="4971"/>
                    </a:lnTo>
                    <a:lnTo>
                      <a:pt x="1762" y="4971"/>
                    </a:lnTo>
                    <a:lnTo>
                      <a:pt x="1762" y="4981"/>
                    </a:lnTo>
                    <a:lnTo>
                      <a:pt x="1753" y="4981"/>
                    </a:lnTo>
                    <a:lnTo>
                      <a:pt x="1743" y="4981"/>
                    </a:lnTo>
                    <a:lnTo>
                      <a:pt x="1733" y="4981"/>
                    </a:lnTo>
                    <a:lnTo>
                      <a:pt x="1733" y="4990"/>
                    </a:lnTo>
                    <a:lnTo>
                      <a:pt x="1724" y="4990"/>
                    </a:lnTo>
                    <a:lnTo>
                      <a:pt x="1715" y="4981"/>
                    </a:lnTo>
                    <a:lnTo>
                      <a:pt x="1705" y="4962"/>
                    </a:lnTo>
                    <a:lnTo>
                      <a:pt x="1705" y="4952"/>
                    </a:lnTo>
                    <a:lnTo>
                      <a:pt x="1705" y="4943"/>
                    </a:lnTo>
                    <a:lnTo>
                      <a:pt x="1695" y="4943"/>
                    </a:lnTo>
                    <a:lnTo>
                      <a:pt x="1686" y="4933"/>
                    </a:lnTo>
                    <a:lnTo>
                      <a:pt x="1686" y="4924"/>
                    </a:lnTo>
                    <a:lnTo>
                      <a:pt x="1686" y="4914"/>
                    </a:lnTo>
                    <a:lnTo>
                      <a:pt x="1686" y="4904"/>
                    </a:lnTo>
                    <a:lnTo>
                      <a:pt x="1686" y="4895"/>
                    </a:lnTo>
                    <a:lnTo>
                      <a:pt x="1686" y="4886"/>
                    </a:lnTo>
                    <a:lnTo>
                      <a:pt x="1686" y="4876"/>
                    </a:lnTo>
                    <a:lnTo>
                      <a:pt x="1686" y="4866"/>
                    </a:lnTo>
                    <a:lnTo>
                      <a:pt x="1686" y="4857"/>
                    </a:lnTo>
                    <a:lnTo>
                      <a:pt x="1676" y="4857"/>
                    </a:lnTo>
                    <a:lnTo>
                      <a:pt x="1657" y="4857"/>
                    </a:lnTo>
                    <a:lnTo>
                      <a:pt x="1657" y="4847"/>
                    </a:lnTo>
                    <a:lnTo>
                      <a:pt x="1657" y="4838"/>
                    </a:lnTo>
                    <a:lnTo>
                      <a:pt x="1648" y="4838"/>
                    </a:lnTo>
                    <a:lnTo>
                      <a:pt x="1619" y="4828"/>
                    </a:lnTo>
                    <a:lnTo>
                      <a:pt x="1610" y="4819"/>
                    </a:lnTo>
                    <a:lnTo>
                      <a:pt x="1600" y="4819"/>
                    </a:lnTo>
                    <a:lnTo>
                      <a:pt x="1591" y="4809"/>
                    </a:lnTo>
                    <a:lnTo>
                      <a:pt x="1581" y="4809"/>
                    </a:lnTo>
                    <a:lnTo>
                      <a:pt x="1581" y="4800"/>
                    </a:lnTo>
                    <a:lnTo>
                      <a:pt x="1572" y="4790"/>
                    </a:lnTo>
                    <a:lnTo>
                      <a:pt x="1562" y="4781"/>
                    </a:lnTo>
                    <a:lnTo>
                      <a:pt x="1562" y="4771"/>
                    </a:lnTo>
                    <a:lnTo>
                      <a:pt x="1552" y="4771"/>
                    </a:lnTo>
                    <a:lnTo>
                      <a:pt x="1543" y="4771"/>
                    </a:lnTo>
                    <a:lnTo>
                      <a:pt x="1543" y="4762"/>
                    </a:lnTo>
                    <a:lnTo>
                      <a:pt x="1534" y="4762"/>
                    </a:lnTo>
                    <a:lnTo>
                      <a:pt x="1534" y="4752"/>
                    </a:lnTo>
                    <a:lnTo>
                      <a:pt x="1534" y="4733"/>
                    </a:lnTo>
                    <a:lnTo>
                      <a:pt x="1524" y="4723"/>
                    </a:lnTo>
                    <a:lnTo>
                      <a:pt x="1505" y="4723"/>
                    </a:lnTo>
                    <a:lnTo>
                      <a:pt x="1495" y="4723"/>
                    </a:lnTo>
                    <a:lnTo>
                      <a:pt x="1495" y="4714"/>
                    </a:lnTo>
                    <a:lnTo>
                      <a:pt x="1495" y="4723"/>
                    </a:lnTo>
                    <a:lnTo>
                      <a:pt x="1486" y="4733"/>
                    </a:lnTo>
                    <a:lnTo>
                      <a:pt x="1476" y="4733"/>
                    </a:lnTo>
                    <a:lnTo>
                      <a:pt x="1457" y="4723"/>
                    </a:lnTo>
                    <a:lnTo>
                      <a:pt x="1448" y="4723"/>
                    </a:lnTo>
                    <a:lnTo>
                      <a:pt x="1448" y="4714"/>
                    </a:lnTo>
                    <a:lnTo>
                      <a:pt x="1438" y="4714"/>
                    </a:lnTo>
                    <a:lnTo>
                      <a:pt x="1438" y="4723"/>
                    </a:lnTo>
                    <a:lnTo>
                      <a:pt x="1429" y="4723"/>
                    </a:lnTo>
                    <a:lnTo>
                      <a:pt x="1419" y="4733"/>
                    </a:lnTo>
                    <a:lnTo>
                      <a:pt x="1419" y="4743"/>
                    </a:lnTo>
                    <a:lnTo>
                      <a:pt x="1410" y="4743"/>
                    </a:lnTo>
                    <a:lnTo>
                      <a:pt x="1400" y="4743"/>
                    </a:lnTo>
                    <a:lnTo>
                      <a:pt x="1391" y="4733"/>
                    </a:lnTo>
                    <a:lnTo>
                      <a:pt x="1391" y="4723"/>
                    </a:lnTo>
                    <a:lnTo>
                      <a:pt x="1381" y="4723"/>
                    </a:lnTo>
                    <a:lnTo>
                      <a:pt x="1381" y="4714"/>
                    </a:lnTo>
                    <a:lnTo>
                      <a:pt x="1381" y="4705"/>
                    </a:lnTo>
                    <a:lnTo>
                      <a:pt x="1362" y="4695"/>
                    </a:lnTo>
                    <a:lnTo>
                      <a:pt x="1343" y="4686"/>
                    </a:lnTo>
                    <a:lnTo>
                      <a:pt x="1343" y="4676"/>
                    </a:lnTo>
                    <a:lnTo>
                      <a:pt x="1334" y="4686"/>
                    </a:lnTo>
                    <a:lnTo>
                      <a:pt x="1334" y="4676"/>
                    </a:lnTo>
                    <a:lnTo>
                      <a:pt x="1334" y="4666"/>
                    </a:lnTo>
                    <a:lnTo>
                      <a:pt x="1334" y="4657"/>
                    </a:lnTo>
                    <a:lnTo>
                      <a:pt x="1324" y="4657"/>
                    </a:lnTo>
                    <a:lnTo>
                      <a:pt x="1295" y="4638"/>
                    </a:lnTo>
                    <a:lnTo>
                      <a:pt x="1286" y="4628"/>
                    </a:lnTo>
                    <a:lnTo>
                      <a:pt x="1286" y="4619"/>
                    </a:lnTo>
                    <a:lnTo>
                      <a:pt x="1276" y="4619"/>
                    </a:lnTo>
                    <a:lnTo>
                      <a:pt x="1276" y="4609"/>
                    </a:lnTo>
                    <a:lnTo>
                      <a:pt x="1267" y="4609"/>
                    </a:lnTo>
                    <a:lnTo>
                      <a:pt x="1248" y="4609"/>
                    </a:lnTo>
                    <a:lnTo>
                      <a:pt x="1248" y="4600"/>
                    </a:lnTo>
                    <a:lnTo>
                      <a:pt x="1238" y="4600"/>
                    </a:lnTo>
                    <a:lnTo>
                      <a:pt x="1229" y="4600"/>
                    </a:lnTo>
                    <a:lnTo>
                      <a:pt x="1229" y="4590"/>
                    </a:lnTo>
                    <a:lnTo>
                      <a:pt x="1219" y="4590"/>
                    </a:lnTo>
                    <a:lnTo>
                      <a:pt x="1200" y="4581"/>
                    </a:lnTo>
                    <a:lnTo>
                      <a:pt x="1191" y="4581"/>
                    </a:lnTo>
                    <a:lnTo>
                      <a:pt x="1181" y="4562"/>
                    </a:lnTo>
                    <a:lnTo>
                      <a:pt x="1171" y="4562"/>
                    </a:lnTo>
                    <a:lnTo>
                      <a:pt x="1153" y="4562"/>
                    </a:lnTo>
                    <a:lnTo>
                      <a:pt x="1143" y="4562"/>
                    </a:lnTo>
                    <a:lnTo>
                      <a:pt x="1143" y="4552"/>
                    </a:lnTo>
                    <a:lnTo>
                      <a:pt x="1133" y="4543"/>
                    </a:lnTo>
                    <a:lnTo>
                      <a:pt x="1114" y="4524"/>
                    </a:lnTo>
                    <a:lnTo>
                      <a:pt x="1105" y="4524"/>
                    </a:lnTo>
                    <a:lnTo>
                      <a:pt x="1086" y="4514"/>
                    </a:lnTo>
                    <a:lnTo>
                      <a:pt x="1076" y="4505"/>
                    </a:lnTo>
                    <a:lnTo>
                      <a:pt x="1067" y="4485"/>
                    </a:lnTo>
                    <a:lnTo>
                      <a:pt x="1057" y="4485"/>
                    </a:lnTo>
                    <a:lnTo>
                      <a:pt x="1057" y="4476"/>
                    </a:lnTo>
                    <a:lnTo>
                      <a:pt x="1048" y="4476"/>
                    </a:lnTo>
                    <a:lnTo>
                      <a:pt x="1048" y="4467"/>
                    </a:lnTo>
                    <a:lnTo>
                      <a:pt x="1038" y="4467"/>
                    </a:lnTo>
                    <a:lnTo>
                      <a:pt x="1038" y="4457"/>
                    </a:lnTo>
                    <a:lnTo>
                      <a:pt x="1029" y="4457"/>
                    </a:lnTo>
                    <a:lnTo>
                      <a:pt x="1029" y="4447"/>
                    </a:lnTo>
                    <a:lnTo>
                      <a:pt x="1029" y="4438"/>
                    </a:lnTo>
                    <a:lnTo>
                      <a:pt x="1019" y="4438"/>
                    </a:lnTo>
                    <a:lnTo>
                      <a:pt x="1029" y="4438"/>
                    </a:lnTo>
                    <a:lnTo>
                      <a:pt x="1029" y="4428"/>
                    </a:lnTo>
                    <a:lnTo>
                      <a:pt x="1038" y="4419"/>
                    </a:lnTo>
                    <a:lnTo>
                      <a:pt x="1029" y="4419"/>
                    </a:lnTo>
                    <a:lnTo>
                      <a:pt x="1029" y="4409"/>
                    </a:lnTo>
                    <a:lnTo>
                      <a:pt x="1019" y="4400"/>
                    </a:lnTo>
                    <a:lnTo>
                      <a:pt x="1010" y="4390"/>
                    </a:lnTo>
                    <a:lnTo>
                      <a:pt x="1010" y="4381"/>
                    </a:lnTo>
                    <a:lnTo>
                      <a:pt x="1000" y="4381"/>
                    </a:lnTo>
                    <a:lnTo>
                      <a:pt x="1000" y="4371"/>
                    </a:lnTo>
                    <a:lnTo>
                      <a:pt x="1000" y="4362"/>
                    </a:lnTo>
                    <a:lnTo>
                      <a:pt x="991" y="4362"/>
                    </a:lnTo>
                    <a:lnTo>
                      <a:pt x="981" y="4362"/>
                    </a:lnTo>
                    <a:lnTo>
                      <a:pt x="981" y="4371"/>
                    </a:lnTo>
                    <a:lnTo>
                      <a:pt x="981" y="4381"/>
                    </a:lnTo>
                    <a:lnTo>
                      <a:pt x="972" y="4381"/>
                    </a:lnTo>
                    <a:lnTo>
                      <a:pt x="962" y="4390"/>
                    </a:lnTo>
                    <a:lnTo>
                      <a:pt x="953" y="4390"/>
                    </a:lnTo>
                    <a:lnTo>
                      <a:pt x="943" y="4390"/>
                    </a:lnTo>
                    <a:lnTo>
                      <a:pt x="933" y="4390"/>
                    </a:lnTo>
                    <a:lnTo>
                      <a:pt x="915" y="4400"/>
                    </a:lnTo>
                    <a:lnTo>
                      <a:pt x="915" y="4409"/>
                    </a:lnTo>
                    <a:lnTo>
                      <a:pt x="915" y="4419"/>
                    </a:lnTo>
                    <a:lnTo>
                      <a:pt x="924" y="4428"/>
                    </a:lnTo>
                    <a:lnTo>
                      <a:pt x="905" y="4438"/>
                    </a:lnTo>
                    <a:lnTo>
                      <a:pt x="895" y="4438"/>
                    </a:lnTo>
                    <a:lnTo>
                      <a:pt x="886" y="4447"/>
                    </a:lnTo>
                    <a:lnTo>
                      <a:pt x="886" y="4457"/>
                    </a:lnTo>
                    <a:lnTo>
                      <a:pt x="876" y="4457"/>
                    </a:lnTo>
                    <a:lnTo>
                      <a:pt x="867" y="4457"/>
                    </a:lnTo>
                    <a:lnTo>
                      <a:pt x="848" y="4467"/>
                    </a:lnTo>
                    <a:lnTo>
                      <a:pt x="829" y="4467"/>
                    </a:lnTo>
                    <a:lnTo>
                      <a:pt x="819" y="4467"/>
                    </a:lnTo>
                    <a:lnTo>
                      <a:pt x="810" y="4476"/>
                    </a:lnTo>
                    <a:lnTo>
                      <a:pt x="810" y="4485"/>
                    </a:lnTo>
                    <a:lnTo>
                      <a:pt x="810" y="4495"/>
                    </a:lnTo>
                    <a:lnTo>
                      <a:pt x="810" y="4505"/>
                    </a:lnTo>
                    <a:lnTo>
                      <a:pt x="810" y="4514"/>
                    </a:lnTo>
                    <a:lnTo>
                      <a:pt x="800" y="4514"/>
                    </a:lnTo>
                    <a:lnTo>
                      <a:pt x="790" y="4514"/>
                    </a:lnTo>
                    <a:lnTo>
                      <a:pt x="790" y="4524"/>
                    </a:lnTo>
                    <a:lnTo>
                      <a:pt x="790" y="4533"/>
                    </a:lnTo>
                    <a:lnTo>
                      <a:pt x="733" y="4505"/>
                    </a:lnTo>
                    <a:lnTo>
                      <a:pt x="733" y="4495"/>
                    </a:lnTo>
                    <a:lnTo>
                      <a:pt x="743" y="4485"/>
                    </a:lnTo>
                    <a:lnTo>
                      <a:pt x="752" y="4485"/>
                    </a:lnTo>
                    <a:lnTo>
                      <a:pt x="743" y="4476"/>
                    </a:lnTo>
                    <a:lnTo>
                      <a:pt x="724" y="4467"/>
                    </a:lnTo>
                    <a:lnTo>
                      <a:pt x="714" y="4467"/>
                    </a:lnTo>
                    <a:lnTo>
                      <a:pt x="705" y="4467"/>
                    </a:lnTo>
                    <a:lnTo>
                      <a:pt x="705" y="4476"/>
                    </a:lnTo>
                    <a:lnTo>
                      <a:pt x="667" y="4467"/>
                    </a:lnTo>
                    <a:lnTo>
                      <a:pt x="657" y="4467"/>
                    </a:lnTo>
                    <a:lnTo>
                      <a:pt x="648" y="4485"/>
                    </a:lnTo>
                    <a:lnTo>
                      <a:pt x="638" y="4485"/>
                    </a:lnTo>
                    <a:lnTo>
                      <a:pt x="600" y="4485"/>
                    </a:lnTo>
                    <a:lnTo>
                      <a:pt x="600" y="4495"/>
                    </a:lnTo>
                    <a:lnTo>
                      <a:pt x="591" y="4495"/>
                    </a:lnTo>
                    <a:lnTo>
                      <a:pt x="581" y="4485"/>
                    </a:lnTo>
                    <a:lnTo>
                      <a:pt x="581" y="4476"/>
                    </a:lnTo>
                    <a:lnTo>
                      <a:pt x="581" y="4467"/>
                    </a:lnTo>
                    <a:lnTo>
                      <a:pt x="581" y="4457"/>
                    </a:lnTo>
                    <a:lnTo>
                      <a:pt x="581" y="4447"/>
                    </a:lnTo>
                    <a:lnTo>
                      <a:pt x="572" y="4447"/>
                    </a:lnTo>
                    <a:lnTo>
                      <a:pt x="562" y="4447"/>
                    </a:lnTo>
                    <a:lnTo>
                      <a:pt x="552" y="4438"/>
                    </a:lnTo>
                    <a:lnTo>
                      <a:pt x="534" y="4438"/>
                    </a:lnTo>
                    <a:lnTo>
                      <a:pt x="524" y="4438"/>
                    </a:lnTo>
                    <a:lnTo>
                      <a:pt x="514" y="4438"/>
                    </a:lnTo>
                    <a:lnTo>
                      <a:pt x="514" y="4428"/>
                    </a:lnTo>
                    <a:lnTo>
                      <a:pt x="505" y="4428"/>
                    </a:lnTo>
                    <a:lnTo>
                      <a:pt x="505" y="4419"/>
                    </a:lnTo>
                    <a:lnTo>
                      <a:pt x="505" y="4409"/>
                    </a:lnTo>
                    <a:lnTo>
                      <a:pt x="505" y="4400"/>
                    </a:lnTo>
                    <a:lnTo>
                      <a:pt x="495" y="4409"/>
                    </a:lnTo>
                    <a:lnTo>
                      <a:pt x="486" y="4409"/>
                    </a:lnTo>
                    <a:lnTo>
                      <a:pt x="486" y="4400"/>
                    </a:lnTo>
                    <a:lnTo>
                      <a:pt x="476" y="4400"/>
                    </a:lnTo>
                    <a:lnTo>
                      <a:pt x="457" y="4400"/>
                    </a:lnTo>
                    <a:lnTo>
                      <a:pt x="448" y="4400"/>
                    </a:lnTo>
                    <a:lnTo>
                      <a:pt x="438" y="4400"/>
                    </a:lnTo>
                    <a:lnTo>
                      <a:pt x="429" y="4400"/>
                    </a:lnTo>
                    <a:lnTo>
                      <a:pt x="419" y="4390"/>
                    </a:lnTo>
                    <a:lnTo>
                      <a:pt x="429" y="4381"/>
                    </a:lnTo>
                    <a:lnTo>
                      <a:pt x="419" y="4381"/>
                    </a:lnTo>
                    <a:lnTo>
                      <a:pt x="419" y="4371"/>
                    </a:lnTo>
                    <a:lnTo>
                      <a:pt x="400" y="4371"/>
                    </a:lnTo>
                    <a:lnTo>
                      <a:pt x="391" y="4371"/>
                    </a:lnTo>
                    <a:lnTo>
                      <a:pt x="391" y="4362"/>
                    </a:lnTo>
                    <a:lnTo>
                      <a:pt x="381" y="4352"/>
                    </a:lnTo>
                    <a:lnTo>
                      <a:pt x="381" y="4343"/>
                    </a:lnTo>
                    <a:lnTo>
                      <a:pt x="371" y="4343"/>
                    </a:lnTo>
                    <a:lnTo>
                      <a:pt x="371" y="4333"/>
                    </a:lnTo>
                    <a:lnTo>
                      <a:pt x="362" y="4324"/>
                    </a:lnTo>
                    <a:lnTo>
                      <a:pt x="353" y="4324"/>
                    </a:lnTo>
                    <a:lnTo>
                      <a:pt x="343" y="4324"/>
                    </a:lnTo>
                    <a:lnTo>
                      <a:pt x="333" y="4314"/>
                    </a:lnTo>
                    <a:lnTo>
                      <a:pt x="324" y="4324"/>
                    </a:lnTo>
                    <a:lnTo>
                      <a:pt x="314" y="4324"/>
                    </a:lnTo>
                    <a:lnTo>
                      <a:pt x="314" y="4314"/>
                    </a:lnTo>
                    <a:lnTo>
                      <a:pt x="305" y="4314"/>
                    </a:lnTo>
                    <a:lnTo>
                      <a:pt x="305" y="4305"/>
                    </a:lnTo>
                    <a:lnTo>
                      <a:pt x="295" y="4305"/>
                    </a:lnTo>
                    <a:lnTo>
                      <a:pt x="295" y="4295"/>
                    </a:lnTo>
                    <a:lnTo>
                      <a:pt x="286" y="4295"/>
                    </a:lnTo>
                    <a:lnTo>
                      <a:pt x="276" y="4295"/>
                    </a:lnTo>
                    <a:lnTo>
                      <a:pt x="267" y="4285"/>
                    </a:lnTo>
                    <a:lnTo>
                      <a:pt x="248" y="4285"/>
                    </a:lnTo>
                    <a:lnTo>
                      <a:pt x="238" y="4295"/>
                    </a:lnTo>
                    <a:lnTo>
                      <a:pt x="229" y="4295"/>
                    </a:lnTo>
                    <a:lnTo>
                      <a:pt x="229" y="4314"/>
                    </a:lnTo>
                    <a:lnTo>
                      <a:pt x="219" y="4314"/>
                    </a:lnTo>
                    <a:lnTo>
                      <a:pt x="210" y="4314"/>
                    </a:lnTo>
                    <a:lnTo>
                      <a:pt x="210" y="4305"/>
                    </a:lnTo>
                    <a:lnTo>
                      <a:pt x="210" y="4314"/>
                    </a:lnTo>
                    <a:lnTo>
                      <a:pt x="200" y="4314"/>
                    </a:lnTo>
                    <a:lnTo>
                      <a:pt x="191" y="4305"/>
                    </a:lnTo>
                    <a:lnTo>
                      <a:pt x="181" y="4305"/>
                    </a:lnTo>
                    <a:lnTo>
                      <a:pt x="181" y="4295"/>
                    </a:lnTo>
                    <a:lnTo>
                      <a:pt x="171" y="4285"/>
                    </a:lnTo>
                    <a:lnTo>
                      <a:pt x="171" y="4276"/>
                    </a:lnTo>
                    <a:lnTo>
                      <a:pt x="162" y="4276"/>
                    </a:lnTo>
                    <a:lnTo>
                      <a:pt x="162" y="4267"/>
                    </a:lnTo>
                    <a:lnTo>
                      <a:pt x="133" y="4238"/>
                    </a:lnTo>
                    <a:lnTo>
                      <a:pt x="114" y="4219"/>
                    </a:lnTo>
                    <a:lnTo>
                      <a:pt x="114" y="4209"/>
                    </a:lnTo>
                    <a:lnTo>
                      <a:pt x="105" y="4200"/>
                    </a:lnTo>
                    <a:lnTo>
                      <a:pt x="95" y="4200"/>
                    </a:lnTo>
                    <a:lnTo>
                      <a:pt x="86" y="4200"/>
                    </a:lnTo>
                    <a:lnTo>
                      <a:pt x="86" y="4190"/>
                    </a:lnTo>
                    <a:lnTo>
                      <a:pt x="86" y="4181"/>
                    </a:lnTo>
                    <a:lnTo>
                      <a:pt x="86" y="4171"/>
                    </a:lnTo>
                    <a:lnTo>
                      <a:pt x="86" y="4162"/>
                    </a:lnTo>
                    <a:lnTo>
                      <a:pt x="76" y="4162"/>
                    </a:lnTo>
                    <a:lnTo>
                      <a:pt x="67" y="4162"/>
                    </a:lnTo>
                    <a:lnTo>
                      <a:pt x="57" y="4152"/>
                    </a:lnTo>
                    <a:lnTo>
                      <a:pt x="57" y="4143"/>
                    </a:lnTo>
                    <a:lnTo>
                      <a:pt x="48" y="4133"/>
                    </a:lnTo>
                    <a:lnTo>
                      <a:pt x="38" y="4133"/>
                    </a:lnTo>
                    <a:lnTo>
                      <a:pt x="38" y="4124"/>
                    </a:lnTo>
                    <a:lnTo>
                      <a:pt x="29" y="4124"/>
                    </a:lnTo>
                    <a:lnTo>
                      <a:pt x="0" y="4114"/>
                    </a:lnTo>
                    <a:lnTo>
                      <a:pt x="0" y="4104"/>
                    </a:lnTo>
                    <a:lnTo>
                      <a:pt x="0" y="4095"/>
                    </a:lnTo>
                    <a:lnTo>
                      <a:pt x="0" y="4076"/>
                    </a:lnTo>
                    <a:lnTo>
                      <a:pt x="0" y="4066"/>
                    </a:lnTo>
                    <a:lnTo>
                      <a:pt x="10" y="4066"/>
                    </a:lnTo>
                    <a:lnTo>
                      <a:pt x="10" y="4057"/>
                    </a:lnTo>
                    <a:lnTo>
                      <a:pt x="19" y="4047"/>
                    </a:lnTo>
                    <a:lnTo>
                      <a:pt x="29" y="4047"/>
                    </a:lnTo>
                    <a:lnTo>
                      <a:pt x="38" y="4047"/>
                    </a:lnTo>
                    <a:lnTo>
                      <a:pt x="38" y="4057"/>
                    </a:lnTo>
                    <a:lnTo>
                      <a:pt x="48" y="4057"/>
                    </a:lnTo>
                    <a:lnTo>
                      <a:pt x="48" y="4047"/>
                    </a:lnTo>
                    <a:lnTo>
                      <a:pt x="57" y="4047"/>
                    </a:lnTo>
                    <a:lnTo>
                      <a:pt x="57" y="4038"/>
                    </a:lnTo>
                    <a:lnTo>
                      <a:pt x="67" y="4028"/>
                    </a:lnTo>
                    <a:lnTo>
                      <a:pt x="57" y="4028"/>
                    </a:lnTo>
                    <a:lnTo>
                      <a:pt x="67" y="4019"/>
                    </a:lnTo>
                    <a:lnTo>
                      <a:pt x="67" y="4009"/>
                    </a:lnTo>
                    <a:lnTo>
                      <a:pt x="67" y="4000"/>
                    </a:lnTo>
                    <a:lnTo>
                      <a:pt x="76" y="4000"/>
                    </a:lnTo>
                    <a:lnTo>
                      <a:pt x="76" y="3990"/>
                    </a:lnTo>
                    <a:lnTo>
                      <a:pt x="86" y="3990"/>
                    </a:lnTo>
                    <a:lnTo>
                      <a:pt x="105" y="4000"/>
                    </a:lnTo>
                    <a:lnTo>
                      <a:pt x="114" y="4000"/>
                    </a:lnTo>
                    <a:lnTo>
                      <a:pt x="124" y="3990"/>
                    </a:lnTo>
                    <a:lnTo>
                      <a:pt x="133" y="3990"/>
                    </a:lnTo>
                    <a:lnTo>
                      <a:pt x="143" y="3990"/>
                    </a:lnTo>
                    <a:lnTo>
                      <a:pt x="153" y="4000"/>
                    </a:lnTo>
                    <a:lnTo>
                      <a:pt x="171" y="4009"/>
                    </a:lnTo>
                    <a:lnTo>
                      <a:pt x="181" y="4000"/>
                    </a:lnTo>
                    <a:lnTo>
                      <a:pt x="191" y="4000"/>
                    </a:lnTo>
                    <a:lnTo>
                      <a:pt x="181" y="4000"/>
                    </a:lnTo>
                    <a:lnTo>
                      <a:pt x="181" y="3990"/>
                    </a:lnTo>
                    <a:lnTo>
                      <a:pt x="181" y="3981"/>
                    </a:lnTo>
                    <a:lnTo>
                      <a:pt x="181" y="3971"/>
                    </a:lnTo>
                    <a:lnTo>
                      <a:pt x="181" y="3962"/>
                    </a:lnTo>
                    <a:lnTo>
                      <a:pt x="191" y="3962"/>
                    </a:lnTo>
                    <a:lnTo>
                      <a:pt x="191" y="3952"/>
                    </a:lnTo>
                    <a:lnTo>
                      <a:pt x="181" y="3943"/>
                    </a:lnTo>
                    <a:lnTo>
                      <a:pt x="181" y="3933"/>
                    </a:lnTo>
                    <a:lnTo>
                      <a:pt x="191" y="3924"/>
                    </a:lnTo>
                    <a:lnTo>
                      <a:pt x="191" y="3914"/>
                    </a:lnTo>
                    <a:lnTo>
                      <a:pt x="200" y="3905"/>
                    </a:lnTo>
                    <a:lnTo>
                      <a:pt x="200" y="3895"/>
                    </a:lnTo>
                    <a:lnTo>
                      <a:pt x="200" y="3886"/>
                    </a:lnTo>
                    <a:lnTo>
                      <a:pt x="210" y="3886"/>
                    </a:lnTo>
                    <a:lnTo>
                      <a:pt x="210" y="3876"/>
                    </a:lnTo>
                    <a:lnTo>
                      <a:pt x="210" y="3866"/>
                    </a:lnTo>
                    <a:lnTo>
                      <a:pt x="210" y="3857"/>
                    </a:lnTo>
                    <a:lnTo>
                      <a:pt x="210" y="3848"/>
                    </a:lnTo>
                    <a:lnTo>
                      <a:pt x="200" y="3838"/>
                    </a:lnTo>
                    <a:lnTo>
                      <a:pt x="191" y="3828"/>
                    </a:lnTo>
                    <a:lnTo>
                      <a:pt x="181" y="3819"/>
                    </a:lnTo>
                    <a:lnTo>
                      <a:pt x="191" y="3809"/>
                    </a:lnTo>
                    <a:lnTo>
                      <a:pt x="200" y="3800"/>
                    </a:lnTo>
                    <a:lnTo>
                      <a:pt x="200" y="3790"/>
                    </a:lnTo>
                    <a:lnTo>
                      <a:pt x="191" y="3790"/>
                    </a:lnTo>
                    <a:lnTo>
                      <a:pt x="191" y="3781"/>
                    </a:lnTo>
                    <a:lnTo>
                      <a:pt x="200" y="3781"/>
                    </a:lnTo>
                    <a:lnTo>
                      <a:pt x="200" y="3771"/>
                    </a:lnTo>
                    <a:lnTo>
                      <a:pt x="200" y="3762"/>
                    </a:lnTo>
                    <a:lnTo>
                      <a:pt x="200" y="3752"/>
                    </a:lnTo>
                    <a:lnTo>
                      <a:pt x="200" y="3733"/>
                    </a:lnTo>
                    <a:lnTo>
                      <a:pt x="200" y="3724"/>
                    </a:lnTo>
                    <a:lnTo>
                      <a:pt x="219" y="3724"/>
                    </a:lnTo>
                    <a:lnTo>
                      <a:pt x="238" y="3714"/>
                    </a:lnTo>
                    <a:lnTo>
                      <a:pt x="238" y="3705"/>
                    </a:lnTo>
                    <a:lnTo>
                      <a:pt x="248" y="3705"/>
                    </a:lnTo>
                    <a:lnTo>
                      <a:pt x="248" y="3695"/>
                    </a:lnTo>
                    <a:lnTo>
                      <a:pt x="238" y="3695"/>
                    </a:lnTo>
                    <a:lnTo>
                      <a:pt x="238" y="3685"/>
                    </a:lnTo>
                    <a:lnTo>
                      <a:pt x="238" y="3676"/>
                    </a:lnTo>
                    <a:lnTo>
                      <a:pt x="229" y="3667"/>
                    </a:lnTo>
                    <a:lnTo>
                      <a:pt x="229" y="3657"/>
                    </a:lnTo>
                    <a:lnTo>
                      <a:pt x="229" y="3647"/>
                    </a:lnTo>
                    <a:lnTo>
                      <a:pt x="219" y="3638"/>
                    </a:lnTo>
                    <a:lnTo>
                      <a:pt x="219" y="3628"/>
                    </a:lnTo>
                    <a:lnTo>
                      <a:pt x="219" y="3619"/>
                    </a:lnTo>
                    <a:lnTo>
                      <a:pt x="229" y="3609"/>
                    </a:lnTo>
                    <a:lnTo>
                      <a:pt x="219" y="3600"/>
                    </a:lnTo>
                    <a:lnTo>
                      <a:pt x="210" y="3590"/>
                    </a:lnTo>
                    <a:lnTo>
                      <a:pt x="200" y="3590"/>
                    </a:lnTo>
                    <a:lnTo>
                      <a:pt x="200" y="3581"/>
                    </a:lnTo>
                    <a:lnTo>
                      <a:pt x="210" y="3571"/>
                    </a:lnTo>
                    <a:lnTo>
                      <a:pt x="219" y="3571"/>
                    </a:lnTo>
                    <a:lnTo>
                      <a:pt x="219" y="3562"/>
                    </a:lnTo>
                    <a:lnTo>
                      <a:pt x="210" y="3562"/>
                    </a:lnTo>
                    <a:lnTo>
                      <a:pt x="210" y="3552"/>
                    </a:lnTo>
                    <a:lnTo>
                      <a:pt x="200" y="3552"/>
                    </a:lnTo>
                    <a:lnTo>
                      <a:pt x="200" y="3543"/>
                    </a:lnTo>
                    <a:lnTo>
                      <a:pt x="210" y="3533"/>
                    </a:lnTo>
                    <a:lnTo>
                      <a:pt x="219" y="3533"/>
                    </a:lnTo>
                    <a:lnTo>
                      <a:pt x="219" y="3524"/>
                    </a:lnTo>
                    <a:lnTo>
                      <a:pt x="229" y="3524"/>
                    </a:lnTo>
                    <a:lnTo>
                      <a:pt x="229" y="3514"/>
                    </a:lnTo>
                    <a:lnTo>
                      <a:pt x="238" y="3505"/>
                    </a:lnTo>
                    <a:lnTo>
                      <a:pt x="248" y="3505"/>
                    </a:lnTo>
                    <a:lnTo>
                      <a:pt x="248" y="3495"/>
                    </a:lnTo>
                    <a:lnTo>
                      <a:pt x="248" y="3457"/>
                    </a:lnTo>
                    <a:lnTo>
                      <a:pt x="248" y="3447"/>
                    </a:lnTo>
                    <a:lnTo>
                      <a:pt x="257" y="3447"/>
                    </a:lnTo>
                    <a:lnTo>
                      <a:pt x="257" y="3438"/>
                    </a:lnTo>
                    <a:lnTo>
                      <a:pt x="267" y="3428"/>
                    </a:lnTo>
                    <a:lnTo>
                      <a:pt x="267" y="3419"/>
                    </a:lnTo>
                    <a:lnTo>
                      <a:pt x="276" y="3409"/>
                    </a:lnTo>
                    <a:lnTo>
                      <a:pt x="286" y="3409"/>
                    </a:lnTo>
                    <a:lnTo>
                      <a:pt x="295" y="3419"/>
                    </a:lnTo>
                    <a:lnTo>
                      <a:pt x="305" y="3419"/>
                    </a:lnTo>
                    <a:lnTo>
                      <a:pt x="305" y="3428"/>
                    </a:lnTo>
                    <a:lnTo>
                      <a:pt x="314" y="3428"/>
                    </a:lnTo>
                    <a:lnTo>
                      <a:pt x="324" y="3428"/>
                    </a:lnTo>
                    <a:lnTo>
                      <a:pt x="333" y="3419"/>
                    </a:lnTo>
                    <a:lnTo>
                      <a:pt x="333" y="3409"/>
                    </a:lnTo>
                    <a:lnTo>
                      <a:pt x="333" y="3400"/>
                    </a:lnTo>
                    <a:lnTo>
                      <a:pt x="333" y="3390"/>
                    </a:lnTo>
                    <a:lnTo>
                      <a:pt x="343" y="3381"/>
                    </a:lnTo>
                    <a:lnTo>
                      <a:pt x="353" y="3381"/>
                    </a:lnTo>
                    <a:lnTo>
                      <a:pt x="362" y="3381"/>
                    </a:lnTo>
                    <a:lnTo>
                      <a:pt x="362" y="3371"/>
                    </a:lnTo>
                    <a:lnTo>
                      <a:pt x="362" y="3352"/>
                    </a:lnTo>
                    <a:lnTo>
                      <a:pt x="362" y="3343"/>
                    </a:lnTo>
                    <a:lnTo>
                      <a:pt x="362" y="3333"/>
                    </a:lnTo>
                    <a:lnTo>
                      <a:pt x="353" y="3324"/>
                    </a:lnTo>
                    <a:lnTo>
                      <a:pt x="353" y="3314"/>
                    </a:lnTo>
                    <a:lnTo>
                      <a:pt x="353" y="3304"/>
                    </a:lnTo>
                    <a:lnTo>
                      <a:pt x="362" y="3304"/>
                    </a:lnTo>
                    <a:lnTo>
                      <a:pt x="410" y="3295"/>
                    </a:lnTo>
                    <a:lnTo>
                      <a:pt x="419" y="3295"/>
                    </a:lnTo>
                    <a:lnTo>
                      <a:pt x="419" y="3286"/>
                    </a:lnTo>
                    <a:lnTo>
                      <a:pt x="419" y="3247"/>
                    </a:lnTo>
                    <a:lnTo>
                      <a:pt x="419" y="3238"/>
                    </a:lnTo>
                    <a:lnTo>
                      <a:pt x="410" y="3238"/>
                    </a:lnTo>
                    <a:lnTo>
                      <a:pt x="391" y="3238"/>
                    </a:lnTo>
                    <a:lnTo>
                      <a:pt x="391" y="3228"/>
                    </a:lnTo>
                    <a:lnTo>
                      <a:pt x="391" y="3219"/>
                    </a:lnTo>
                    <a:lnTo>
                      <a:pt x="391" y="3209"/>
                    </a:lnTo>
                    <a:lnTo>
                      <a:pt x="391" y="3200"/>
                    </a:lnTo>
                    <a:lnTo>
                      <a:pt x="391" y="3190"/>
                    </a:lnTo>
                    <a:lnTo>
                      <a:pt x="391" y="3181"/>
                    </a:lnTo>
                    <a:lnTo>
                      <a:pt x="391" y="3171"/>
                    </a:lnTo>
                    <a:lnTo>
                      <a:pt x="391" y="3162"/>
                    </a:lnTo>
                    <a:lnTo>
                      <a:pt x="391" y="3152"/>
                    </a:lnTo>
                    <a:lnTo>
                      <a:pt x="371" y="3143"/>
                    </a:lnTo>
                    <a:lnTo>
                      <a:pt x="362" y="3143"/>
                    </a:lnTo>
                    <a:lnTo>
                      <a:pt x="353" y="3152"/>
                    </a:lnTo>
                    <a:lnTo>
                      <a:pt x="343" y="3152"/>
                    </a:lnTo>
                    <a:lnTo>
                      <a:pt x="333" y="3152"/>
                    </a:lnTo>
                    <a:lnTo>
                      <a:pt x="333" y="3143"/>
                    </a:lnTo>
                    <a:lnTo>
                      <a:pt x="324" y="3143"/>
                    </a:lnTo>
                    <a:lnTo>
                      <a:pt x="324" y="3124"/>
                    </a:lnTo>
                    <a:lnTo>
                      <a:pt x="333" y="3114"/>
                    </a:lnTo>
                    <a:lnTo>
                      <a:pt x="343" y="3105"/>
                    </a:lnTo>
                    <a:lnTo>
                      <a:pt x="353" y="3105"/>
                    </a:lnTo>
                    <a:lnTo>
                      <a:pt x="353" y="3095"/>
                    </a:lnTo>
                    <a:lnTo>
                      <a:pt x="353" y="3086"/>
                    </a:lnTo>
                    <a:lnTo>
                      <a:pt x="324" y="3095"/>
                    </a:lnTo>
                    <a:lnTo>
                      <a:pt x="324" y="3086"/>
                    </a:lnTo>
                    <a:lnTo>
                      <a:pt x="314" y="3076"/>
                    </a:lnTo>
                    <a:lnTo>
                      <a:pt x="314" y="3066"/>
                    </a:lnTo>
                    <a:lnTo>
                      <a:pt x="305" y="3066"/>
                    </a:lnTo>
                    <a:lnTo>
                      <a:pt x="295" y="3066"/>
                    </a:lnTo>
                    <a:lnTo>
                      <a:pt x="295" y="3057"/>
                    </a:lnTo>
                    <a:lnTo>
                      <a:pt x="305" y="3028"/>
                    </a:lnTo>
                    <a:lnTo>
                      <a:pt x="400" y="2771"/>
                    </a:lnTo>
                    <a:lnTo>
                      <a:pt x="410" y="2762"/>
                    </a:lnTo>
                    <a:lnTo>
                      <a:pt x="524" y="2762"/>
                    </a:lnTo>
                    <a:lnTo>
                      <a:pt x="543" y="2771"/>
                    </a:lnTo>
                    <a:lnTo>
                      <a:pt x="552" y="2771"/>
                    </a:lnTo>
                    <a:lnTo>
                      <a:pt x="562" y="2762"/>
                    </a:lnTo>
                    <a:lnTo>
                      <a:pt x="572" y="2762"/>
                    </a:lnTo>
                    <a:lnTo>
                      <a:pt x="572" y="2771"/>
                    </a:lnTo>
                    <a:lnTo>
                      <a:pt x="572" y="2781"/>
                    </a:lnTo>
                    <a:lnTo>
                      <a:pt x="591" y="2790"/>
                    </a:lnTo>
                    <a:lnTo>
                      <a:pt x="610" y="2790"/>
                    </a:lnTo>
                    <a:lnTo>
                      <a:pt x="619" y="2781"/>
                    </a:lnTo>
                    <a:lnTo>
                      <a:pt x="629" y="2771"/>
                    </a:lnTo>
                    <a:lnTo>
                      <a:pt x="638" y="2762"/>
                    </a:lnTo>
                    <a:lnTo>
                      <a:pt x="638" y="2771"/>
                    </a:lnTo>
                    <a:lnTo>
                      <a:pt x="648" y="2771"/>
                    </a:lnTo>
                    <a:lnTo>
                      <a:pt x="657" y="2771"/>
                    </a:lnTo>
                    <a:lnTo>
                      <a:pt x="667" y="2762"/>
                    </a:lnTo>
                    <a:lnTo>
                      <a:pt x="676" y="2752"/>
                    </a:lnTo>
                    <a:lnTo>
                      <a:pt x="686" y="2752"/>
                    </a:lnTo>
                    <a:lnTo>
                      <a:pt x="695" y="2752"/>
                    </a:lnTo>
                    <a:lnTo>
                      <a:pt x="705" y="2752"/>
                    </a:lnTo>
                    <a:lnTo>
                      <a:pt x="705" y="2742"/>
                    </a:lnTo>
                    <a:lnTo>
                      <a:pt x="705" y="2733"/>
                    </a:lnTo>
                    <a:lnTo>
                      <a:pt x="705" y="2724"/>
                    </a:lnTo>
                    <a:lnTo>
                      <a:pt x="705" y="2714"/>
                    </a:lnTo>
                    <a:lnTo>
                      <a:pt x="714" y="2714"/>
                    </a:lnTo>
                    <a:lnTo>
                      <a:pt x="714" y="2705"/>
                    </a:lnTo>
                    <a:lnTo>
                      <a:pt x="714" y="2695"/>
                    </a:lnTo>
                    <a:lnTo>
                      <a:pt x="724" y="2695"/>
                    </a:lnTo>
                    <a:lnTo>
                      <a:pt x="724" y="2685"/>
                    </a:lnTo>
                    <a:lnTo>
                      <a:pt x="733" y="2676"/>
                    </a:lnTo>
                    <a:lnTo>
                      <a:pt x="733" y="2667"/>
                    </a:lnTo>
                    <a:lnTo>
                      <a:pt x="733" y="2657"/>
                    </a:lnTo>
                    <a:lnTo>
                      <a:pt x="752" y="2638"/>
                    </a:lnTo>
                    <a:lnTo>
                      <a:pt x="772" y="2647"/>
                    </a:lnTo>
                    <a:lnTo>
                      <a:pt x="781" y="2638"/>
                    </a:lnTo>
                    <a:lnTo>
                      <a:pt x="810" y="2638"/>
                    </a:lnTo>
                    <a:lnTo>
                      <a:pt x="819" y="2638"/>
                    </a:lnTo>
                    <a:lnTo>
                      <a:pt x="829" y="2638"/>
                    </a:lnTo>
                    <a:lnTo>
                      <a:pt x="829" y="2647"/>
                    </a:lnTo>
                    <a:lnTo>
                      <a:pt x="829" y="2667"/>
                    </a:lnTo>
                    <a:lnTo>
                      <a:pt x="829" y="2676"/>
                    </a:lnTo>
                    <a:lnTo>
                      <a:pt x="829" y="2685"/>
                    </a:lnTo>
                    <a:lnTo>
                      <a:pt x="838" y="2695"/>
                    </a:lnTo>
                    <a:lnTo>
                      <a:pt x="838" y="2705"/>
                    </a:lnTo>
                    <a:lnTo>
                      <a:pt x="838" y="2714"/>
                    </a:lnTo>
                    <a:lnTo>
                      <a:pt x="848" y="2724"/>
                    </a:lnTo>
                    <a:lnTo>
                      <a:pt x="857" y="2724"/>
                    </a:lnTo>
                    <a:lnTo>
                      <a:pt x="867" y="2733"/>
                    </a:lnTo>
                    <a:lnTo>
                      <a:pt x="876" y="2733"/>
                    </a:lnTo>
                    <a:lnTo>
                      <a:pt x="876" y="2742"/>
                    </a:lnTo>
                    <a:lnTo>
                      <a:pt x="876" y="2752"/>
                    </a:lnTo>
                    <a:lnTo>
                      <a:pt x="886" y="2762"/>
                    </a:lnTo>
                    <a:lnTo>
                      <a:pt x="895" y="2762"/>
                    </a:lnTo>
                    <a:lnTo>
                      <a:pt x="886" y="2771"/>
                    </a:lnTo>
                    <a:lnTo>
                      <a:pt x="886" y="2781"/>
                    </a:lnTo>
                    <a:lnTo>
                      <a:pt x="895" y="2781"/>
                    </a:lnTo>
                    <a:lnTo>
                      <a:pt x="895" y="2790"/>
                    </a:lnTo>
                    <a:lnTo>
                      <a:pt x="895" y="2800"/>
                    </a:lnTo>
                    <a:lnTo>
                      <a:pt x="905" y="2809"/>
                    </a:lnTo>
                    <a:lnTo>
                      <a:pt x="905" y="2819"/>
                    </a:lnTo>
                    <a:lnTo>
                      <a:pt x="905" y="2828"/>
                    </a:lnTo>
                    <a:lnTo>
                      <a:pt x="953" y="2857"/>
                    </a:lnTo>
                    <a:lnTo>
                      <a:pt x="962" y="2857"/>
                    </a:lnTo>
                    <a:lnTo>
                      <a:pt x="972" y="2866"/>
                    </a:lnTo>
                    <a:lnTo>
                      <a:pt x="972" y="2876"/>
                    </a:lnTo>
                    <a:lnTo>
                      <a:pt x="981" y="2876"/>
                    </a:lnTo>
                    <a:lnTo>
                      <a:pt x="991" y="2876"/>
                    </a:lnTo>
                    <a:lnTo>
                      <a:pt x="991" y="2866"/>
                    </a:lnTo>
                    <a:lnTo>
                      <a:pt x="991" y="2857"/>
                    </a:lnTo>
                    <a:lnTo>
                      <a:pt x="1000" y="2857"/>
                    </a:lnTo>
                    <a:lnTo>
                      <a:pt x="1010" y="2857"/>
                    </a:lnTo>
                    <a:lnTo>
                      <a:pt x="1019" y="2857"/>
                    </a:lnTo>
                    <a:lnTo>
                      <a:pt x="1019" y="2847"/>
                    </a:lnTo>
                    <a:lnTo>
                      <a:pt x="1019" y="2838"/>
                    </a:lnTo>
                    <a:lnTo>
                      <a:pt x="1019" y="2828"/>
                    </a:lnTo>
                    <a:lnTo>
                      <a:pt x="1019" y="2819"/>
                    </a:lnTo>
                    <a:lnTo>
                      <a:pt x="1010" y="2809"/>
                    </a:lnTo>
                    <a:lnTo>
                      <a:pt x="1000" y="2809"/>
                    </a:lnTo>
                    <a:lnTo>
                      <a:pt x="991" y="2800"/>
                    </a:lnTo>
                    <a:lnTo>
                      <a:pt x="991" y="2790"/>
                    </a:lnTo>
                    <a:lnTo>
                      <a:pt x="991" y="2781"/>
                    </a:lnTo>
                    <a:lnTo>
                      <a:pt x="981" y="2781"/>
                    </a:lnTo>
                    <a:lnTo>
                      <a:pt x="981" y="2771"/>
                    </a:lnTo>
                    <a:lnTo>
                      <a:pt x="991" y="2752"/>
                    </a:lnTo>
                    <a:lnTo>
                      <a:pt x="991" y="2742"/>
                    </a:lnTo>
                    <a:lnTo>
                      <a:pt x="1000" y="2742"/>
                    </a:lnTo>
                    <a:lnTo>
                      <a:pt x="991" y="2733"/>
                    </a:lnTo>
                    <a:lnTo>
                      <a:pt x="991" y="2724"/>
                    </a:lnTo>
                    <a:lnTo>
                      <a:pt x="991" y="2714"/>
                    </a:lnTo>
                    <a:lnTo>
                      <a:pt x="981" y="2714"/>
                    </a:lnTo>
                    <a:lnTo>
                      <a:pt x="981" y="2705"/>
                    </a:lnTo>
                    <a:lnTo>
                      <a:pt x="981" y="2695"/>
                    </a:lnTo>
                    <a:lnTo>
                      <a:pt x="991" y="2695"/>
                    </a:lnTo>
                    <a:lnTo>
                      <a:pt x="991" y="2705"/>
                    </a:lnTo>
                    <a:lnTo>
                      <a:pt x="1000" y="2705"/>
                    </a:lnTo>
                    <a:lnTo>
                      <a:pt x="1010" y="2705"/>
                    </a:lnTo>
                    <a:lnTo>
                      <a:pt x="1019" y="2695"/>
                    </a:lnTo>
                    <a:lnTo>
                      <a:pt x="1019" y="2685"/>
                    </a:lnTo>
                    <a:lnTo>
                      <a:pt x="1019" y="2676"/>
                    </a:lnTo>
                    <a:lnTo>
                      <a:pt x="1029" y="2676"/>
                    </a:lnTo>
                    <a:lnTo>
                      <a:pt x="1029" y="2667"/>
                    </a:lnTo>
                    <a:lnTo>
                      <a:pt x="1038" y="2657"/>
                    </a:lnTo>
                    <a:lnTo>
                      <a:pt x="1038" y="2647"/>
                    </a:lnTo>
                    <a:lnTo>
                      <a:pt x="1038" y="2638"/>
                    </a:lnTo>
                    <a:lnTo>
                      <a:pt x="1038" y="2628"/>
                    </a:lnTo>
                    <a:lnTo>
                      <a:pt x="1038" y="2619"/>
                    </a:lnTo>
                    <a:lnTo>
                      <a:pt x="1029" y="2619"/>
                    </a:lnTo>
                    <a:lnTo>
                      <a:pt x="1029" y="2609"/>
                    </a:lnTo>
                    <a:lnTo>
                      <a:pt x="1029" y="2600"/>
                    </a:lnTo>
                    <a:lnTo>
                      <a:pt x="1038" y="2600"/>
                    </a:lnTo>
                    <a:lnTo>
                      <a:pt x="1048" y="2600"/>
                    </a:lnTo>
                    <a:lnTo>
                      <a:pt x="1048" y="2590"/>
                    </a:lnTo>
                    <a:lnTo>
                      <a:pt x="1057" y="2581"/>
                    </a:lnTo>
                    <a:lnTo>
                      <a:pt x="1057" y="2571"/>
                    </a:lnTo>
                    <a:lnTo>
                      <a:pt x="1057" y="2562"/>
                    </a:lnTo>
                    <a:lnTo>
                      <a:pt x="1067" y="2562"/>
                    </a:lnTo>
                    <a:lnTo>
                      <a:pt x="1086" y="2562"/>
                    </a:lnTo>
                    <a:lnTo>
                      <a:pt x="1105" y="2562"/>
                    </a:lnTo>
                    <a:lnTo>
                      <a:pt x="1114" y="2552"/>
                    </a:lnTo>
                    <a:lnTo>
                      <a:pt x="1114" y="2543"/>
                    </a:lnTo>
                    <a:lnTo>
                      <a:pt x="1114" y="2533"/>
                    </a:lnTo>
                    <a:lnTo>
                      <a:pt x="1124" y="2524"/>
                    </a:lnTo>
                    <a:lnTo>
                      <a:pt x="1133" y="2504"/>
                    </a:lnTo>
                    <a:lnTo>
                      <a:pt x="1133" y="2495"/>
                    </a:lnTo>
                    <a:lnTo>
                      <a:pt x="1133" y="2486"/>
                    </a:lnTo>
                    <a:lnTo>
                      <a:pt x="1133" y="2476"/>
                    </a:lnTo>
                    <a:lnTo>
                      <a:pt x="1143" y="2476"/>
                    </a:lnTo>
                    <a:lnTo>
                      <a:pt x="1153" y="2466"/>
                    </a:lnTo>
                    <a:lnTo>
                      <a:pt x="1181" y="2457"/>
                    </a:lnTo>
                    <a:lnTo>
                      <a:pt x="1191" y="2447"/>
                    </a:lnTo>
                    <a:lnTo>
                      <a:pt x="1200" y="2447"/>
                    </a:lnTo>
                    <a:lnTo>
                      <a:pt x="1229" y="2438"/>
                    </a:lnTo>
                    <a:lnTo>
                      <a:pt x="1229" y="2428"/>
                    </a:lnTo>
                    <a:lnTo>
                      <a:pt x="1238" y="2428"/>
                    </a:lnTo>
                    <a:lnTo>
                      <a:pt x="1238" y="2419"/>
                    </a:lnTo>
                    <a:lnTo>
                      <a:pt x="1248" y="2409"/>
                    </a:lnTo>
                    <a:lnTo>
                      <a:pt x="1248" y="2400"/>
                    </a:lnTo>
                    <a:lnTo>
                      <a:pt x="1248" y="2390"/>
                    </a:lnTo>
                    <a:lnTo>
                      <a:pt x="1248" y="2381"/>
                    </a:lnTo>
                    <a:lnTo>
                      <a:pt x="1257" y="2381"/>
                    </a:lnTo>
                    <a:lnTo>
                      <a:pt x="1267" y="2371"/>
                    </a:lnTo>
                    <a:lnTo>
                      <a:pt x="1276" y="2371"/>
                    </a:lnTo>
                    <a:lnTo>
                      <a:pt x="1276" y="2362"/>
                    </a:lnTo>
                    <a:lnTo>
                      <a:pt x="1286" y="2352"/>
                    </a:lnTo>
                    <a:lnTo>
                      <a:pt x="1286" y="2343"/>
                    </a:lnTo>
                    <a:lnTo>
                      <a:pt x="1295" y="2343"/>
                    </a:lnTo>
                    <a:lnTo>
                      <a:pt x="1295" y="2324"/>
                    </a:lnTo>
                    <a:lnTo>
                      <a:pt x="1295" y="2314"/>
                    </a:lnTo>
                    <a:lnTo>
                      <a:pt x="1295" y="2304"/>
                    </a:lnTo>
                    <a:lnTo>
                      <a:pt x="1286" y="2304"/>
                    </a:lnTo>
                    <a:lnTo>
                      <a:pt x="1286" y="2295"/>
                    </a:lnTo>
                    <a:lnTo>
                      <a:pt x="1286" y="2286"/>
                    </a:lnTo>
                    <a:lnTo>
                      <a:pt x="1286" y="2276"/>
                    </a:lnTo>
                    <a:lnTo>
                      <a:pt x="1276" y="2276"/>
                    </a:lnTo>
                    <a:lnTo>
                      <a:pt x="1267" y="2266"/>
                    </a:lnTo>
                    <a:lnTo>
                      <a:pt x="1267" y="2257"/>
                    </a:lnTo>
                    <a:lnTo>
                      <a:pt x="1267" y="2248"/>
                    </a:lnTo>
                    <a:lnTo>
                      <a:pt x="1267" y="2238"/>
                    </a:lnTo>
                    <a:lnTo>
                      <a:pt x="1257" y="2228"/>
                    </a:lnTo>
                    <a:lnTo>
                      <a:pt x="1257" y="2219"/>
                    </a:lnTo>
                    <a:lnTo>
                      <a:pt x="1257" y="2209"/>
                    </a:lnTo>
                    <a:lnTo>
                      <a:pt x="1257" y="2200"/>
                    </a:lnTo>
                    <a:lnTo>
                      <a:pt x="1257" y="2190"/>
                    </a:lnTo>
                    <a:lnTo>
                      <a:pt x="1257" y="2181"/>
                    </a:lnTo>
                    <a:lnTo>
                      <a:pt x="1267" y="2181"/>
                    </a:lnTo>
                    <a:lnTo>
                      <a:pt x="1267" y="2171"/>
                    </a:lnTo>
                    <a:lnTo>
                      <a:pt x="1276" y="2171"/>
                    </a:lnTo>
                    <a:lnTo>
                      <a:pt x="1286" y="2162"/>
                    </a:lnTo>
                    <a:lnTo>
                      <a:pt x="1295" y="2162"/>
                    </a:lnTo>
                    <a:lnTo>
                      <a:pt x="1324" y="2162"/>
                    </a:lnTo>
                    <a:lnTo>
                      <a:pt x="1334" y="2152"/>
                    </a:lnTo>
                    <a:lnTo>
                      <a:pt x="1334" y="2143"/>
                    </a:lnTo>
                    <a:lnTo>
                      <a:pt x="1343" y="2133"/>
                    </a:lnTo>
                    <a:lnTo>
                      <a:pt x="1352" y="2123"/>
                    </a:lnTo>
                    <a:lnTo>
                      <a:pt x="1362" y="2114"/>
                    </a:lnTo>
                    <a:lnTo>
                      <a:pt x="1372" y="2114"/>
                    </a:lnTo>
                    <a:lnTo>
                      <a:pt x="1372" y="2123"/>
                    </a:lnTo>
                    <a:lnTo>
                      <a:pt x="1381" y="2123"/>
                    </a:lnTo>
                    <a:lnTo>
                      <a:pt x="1381" y="2133"/>
                    </a:lnTo>
                    <a:lnTo>
                      <a:pt x="1391" y="2133"/>
                    </a:lnTo>
                    <a:lnTo>
                      <a:pt x="1400" y="2133"/>
                    </a:lnTo>
                    <a:lnTo>
                      <a:pt x="1400" y="2123"/>
                    </a:lnTo>
                    <a:lnTo>
                      <a:pt x="1410" y="2123"/>
                    </a:lnTo>
                    <a:lnTo>
                      <a:pt x="1429" y="2123"/>
                    </a:lnTo>
                    <a:lnTo>
                      <a:pt x="1429" y="2133"/>
                    </a:lnTo>
                    <a:lnTo>
                      <a:pt x="1438" y="2133"/>
                    </a:lnTo>
                    <a:lnTo>
                      <a:pt x="1429" y="2143"/>
                    </a:lnTo>
                    <a:lnTo>
                      <a:pt x="1419" y="2143"/>
                    </a:lnTo>
                    <a:lnTo>
                      <a:pt x="1410" y="2143"/>
                    </a:lnTo>
                    <a:lnTo>
                      <a:pt x="1419" y="2152"/>
                    </a:lnTo>
                    <a:lnTo>
                      <a:pt x="1419" y="2162"/>
                    </a:lnTo>
                    <a:lnTo>
                      <a:pt x="1419" y="2171"/>
                    </a:lnTo>
                    <a:lnTo>
                      <a:pt x="1429" y="2171"/>
                    </a:lnTo>
                    <a:lnTo>
                      <a:pt x="1438" y="2190"/>
                    </a:lnTo>
                    <a:lnTo>
                      <a:pt x="1438" y="2200"/>
                    </a:lnTo>
                    <a:lnTo>
                      <a:pt x="1448" y="2209"/>
                    </a:lnTo>
                    <a:lnTo>
                      <a:pt x="1457" y="2219"/>
                    </a:lnTo>
                    <a:lnTo>
                      <a:pt x="1467" y="2219"/>
                    </a:lnTo>
                    <a:lnTo>
                      <a:pt x="1476" y="2219"/>
                    </a:lnTo>
                    <a:lnTo>
                      <a:pt x="1476" y="2228"/>
                    </a:lnTo>
                    <a:lnTo>
                      <a:pt x="1486" y="2228"/>
                    </a:lnTo>
                    <a:lnTo>
                      <a:pt x="1495" y="2238"/>
                    </a:lnTo>
                    <a:lnTo>
                      <a:pt x="1495" y="2248"/>
                    </a:lnTo>
                    <a:lnTo>
                      <a:pt x="1495" y="2257"/>
                    </a:lnTo>
                    <a:lnTo>
                      <a:pt x="1505" y="2248"/>
                    </a:lnTo>
                    <a:lnTo>
                      <a:pt x="1514" y="2248"/>
                    </a:lnTo>
                    <a:lnTo>
                      <a:pt x="1534" y="2257"/>
                    </a:lnTo>
                    <a:lnTo>
                      <a:pt x="1543" y="2257"/>
                    </a:lnTo>
                    <a:lnTo>
                      <a:pt x="1552" y="2257"/>
                    </a:lnTo>
                    <a:lnTo>
                      <a:pt x="1552" y="2248"/>
                    </a:lnTo>
                    <a:lnTo>
                      <a:pt x="1552" y="2257"/>
                    </a:lnTo>
                    <a:lnTo>
                      <a:pt x="1562" y="2257"/>
                    </a:lnTo>
                    <a:lnTo>
                      <a:pt x="1562" y="2266"/>
                    </a:lnTo>
                    <a:lnTo>
                      <a:pt x="1572" y="2266"/>
                    </a:lnTo>
                    <a:lnTo>
                      <a:pt x="1572" y="2276"/>
                    </a:lnTo>
                    <a:lnTo>
                      <a:pt x="1572" y="2286"/>
                    </a:lnTo>
                    <a:lnTo>
                      <a:pt x="1572" y="2295"/>
                    </a:lnTo>
                    <a:lnTo>
                      <a:pt x="1572" y="2304"/>
                    </a:lnTo>
                    <a:lnTo>
                      <a:pt x="1562" y="2314"/>
                    </a:lnTo>
                    <a:lnTo>
                      <a:pt x="1552" y="2314"/>
                    </a:lnTo>
                    <a:lnTo>
                      <a:pt x="1562" y="2314"/>
                    </a:lnTo>
                    <a:lnTo>
                      <a:pt x="1572" y="2314"/>
                    </a:lnTo>
                    <a:lnTo>
                      <a:pt x="1581" y="2314"/>
                    </a:lnTo>
                    <a:lnTo>
                      <a:pt x="1591" y="2314"/>
                    </a:lnTo>
                    <a:lnTo>
                      <a:pt x="1591" y="2304"/>
                    </a:lnTo>
                    <a:lnTo>
                      <a:pt x="1591" y="2295"/>
                    </a:lnTo>
                    <a:lnTo>
                      <a:pt x="1619" y="2295"/>
                    </a:lnTo>
                    <a:lnTo>
                      <a:pt x="1629" y="2304"/>
                    </a:lnTo>
                    <a:lnTo>
                      <a:pt x="1638" y="2314"/>
                    </a:lnTo>
                    <a:lnTo>
                      <a:pt x="1648" y="2314"/>
                    </a:lnTo>
                    <a:lnTo>
                      <a:pt x="1657" y="2314"/>
                    </a:lnTo>
                    <a:lnTo>
                      <a:pt x="1667" y="2314"/>
                    </a:lnTo>
                    <a:lnTo>
                      <a:pt x="1667" y="2324"/>
                    </a:lnTo>
                    <a:lnTo>
                      <a:pt x="1667" y="2333"/>
                    </a:lnTo>
                    <a:lnTo>
                      <a:pt x="1667" y="2343"/>
                    </a:lnTo>
                    <a:lnTo>
                      <a:pt x="1676" y="2343"/>
                    </a:lnTo>
                    <a:lnTo>
                      <a:pt x="1676" y="2352"/>
                    </a:lnTo>
                    <a:lnTo>
                      <a:pt x="1686" y="2352"/>
                    </a:lnTo>
                    <a:lnTo>
                      <a:pt x="1686" y="2343"/>
                    </a:lnTo>
                    <a:lnTo>
                      <a:pt x="1695" y="2343"/>
                    </a:lnTo>
                    <a:lnTo>
                      <a:pt x="1705" y="2343"/>
                    </a:lnTo>
                    <a:lnTo>
                      <a:pt x="1715" y="2333"/>
                    </a:lnTo>
                    <a:lnTo>
                      <a:pt x="1743" y="2324"/>
                    </a:lnTo>
                    <a:lnTo>
                      <a:pt x="1753" y="2314"/>
                    </a:lnTo>
                    <a:lnTo>
                      <a:pt x="1753" y="2304"/>
                    </a:lnTo>
                    <a:lnTo>
                      <a:pt x="1762" y="2304"/>
                    </a:lnTo>
                    <a:lnTo>
                      <a:pt x="1753" y="2295"/>
                    </a:lnTo>
                    <a:lnTo>
                      <a:pt x="1753" y="2286"/>
                    </a:lnTo>
                    <a:lnTo>
                      <a:pt x="1743" y="2286"/>
                    </a:lnTo>
                    <a:lnTo>
                      <a:pt x="1743" y="2276"/>
                    </a:lnTo>
                    <a:lnTo>
                      <a:pt x="1733" y="2276"/>
                    </a:lnTo>
                    <a:lnTo>
                      <a:pt x="1733" y="2266"/>
                    </a:lnTo>
                    <a:lnTo>
                      <a:pt x="1733" y="2257"/>
                    </a:lnTo>
                    <a:lnTo>
                      <a:pt x="1733" y="2248"/>
                    </a:lnTo>
                    <a:lnTo>
                      <a:pt x="1743" y="2238"/>
                    </a:lnTo>
                    <a:lnTo>
                      <a:pt x="1743" y="2228"/>
                    </a:lnTo>
                    <a:lnTo>
                      <a:pt x="1753" y="2228"/>
                    </a:lnTo>
                    <a:lnTo>
                      <a:pt x="1753" y="2219"/>
                    </a:lnTo>
                    <a:lnTo>
                      <a:pt x="1762" y="2209"/>
                    </a:lnTo>
                    <a:lnTo>
                      <a:pt x="1772" y="2200"/>
                    </a:lnTo>
                    <a:lnTo>
                      <a:pt x="1781" y="2200"/>
                    </a:lnTo>
                    <a:lnTo>
                      <a:pt x="1791" y="2190"/>
                    </a:lnTo>
                    <a:lnTo>
                      <a:pt x="1791" y="2171"/>
                    </a:lnTo>
                    <a:lnTo>
                      <a:pt x="1800" y="2171"/>
                    </a:lnTo>
                    <a:lnTo>
                      <a:pt x="1810" y="2171"/>
                    </a:lnTo>
                    <a:lnTo>
                      <a:pt x="1819" y="2162"/>
                    </a:lnTo>
                    <a:lnTo>
                      <a:pt x="1829" y="2162"/>
                    </a:lnTo>
                    <a:lnTo>
                      <a:pt x="1829" y="2152"/>
                    </a:lnTo>
                    <a:lnTo>
                      <a:pt x="1838" y="2152"/>
                    </a:lnTo>
                    <a:lnTo>
                      <a:pt x="1838" y="2143"/>
                    </a:lnTo>
                    <a:lnTo>
                      <a:pt x="1829" y="2133"/>
                    </a:lnTo>
                    <a:lnTo>
                      <a:pt x="1829" y="2123"/>
                    </a:lnTo>
                    <a:lnTo>
                      <a:pt x="1819" y="2123"/>
                    </a:lnTo>
                    <a:lnTo>
                      <a:pt x="1829" y="2114"/>
                    </a:lnTo>
                    <a:lnTo>
                      <a:pt x="1829" y="2105"/>
                    </a:lnTo>
                    <a:lnTo>
                      <a:pt x="1819" y="2095"/>
                    </a:lnTo>
                    <a:lnTo>
                      <a:pt x="1819" y="2085"/>
                    </a:lnTo>
                    <a:lnTo>
                      <a:pt x="1810" y="2085"/>
                    </a:lnTo>
                    <a:lnTo>
                      <a:pt x="1810" y="2076"/>
                    </a:lnTo>
                    <a:lnTo>
                      <a:pt x="1791" y="2066"/>
                    </a:lnTo>
                    <a:lnTo>
                      <a:pt x="1791" y="2057"/>
                    </a:lnTo>
                    <a:lnTo>
                      <a:pt x="1800" y="2057"/>
                    </a:lnTo>
                    <a:lnTo>
                      <a:pt x="1800" y="2047"/>
                    </a:lnTo>
                    <a:lnTo>
                      <a:pt x="1800" y="2038"/>
                    </a:lnTo>
                    <a:lnTo>
                      <a:pt x="1791" y="2038"/>
                    </a:lnTo>
                    <a:lnTo>
                      <a:pt x="1791" y="2028"/>
                    </a:lnTo>
                    <a:lnTo>
                      <a:pt x="1800" y="2028"/>
                    </a:lnTo>
                    <a:lnTo>
                      <a:pt x="1800" y="2019"/>
                    </a:lnTo>
                    <a:lnTo>
                      <a:pt x="1791" y="2009"/>
                    </a:lnTo>
                    <a:lnTo>
                      <a:pt x="1781" y="2009"/>
                    </a:lnTo>
                    <a:lnTo>
                      <a:pt x="1772" y="2009"/>
                    </a:lnTo>
                    <a:lnTo>
                      <a:pt x="1762" y="2009"/>
                    </a:lnTo>
                    <a:lnTo>
                      <a:pt x="1762" y="2019"/>
                    </a:lnTo>
                    <a:lnTo>
                      <a:pt x="1753" y="2019"/>
                    </a:lnTo>
                    <a:lnTo>
                      <a:pt x="1743" y="2009"/>
                    </a:lnTo>
                    <a:lnTo>
                      <a:pt x="1743" y="2000"/>
                    </a:lnTo>
                    <a:lnTo>
                      <a:pt x="1724" y="1990"/>
                    </a:lnTo>
                    <a:lnTo>
                      <a:pt x="1724" y="1981"/>
                    </a:lnTo>
                    <a:lnTo>
                      <a:pt x="1715" y="1981"/>
                    </a:lnTo>
                    <a:lnTo>
                      <a:pt x="1715" y="1971"/>
                    </a:lnTo>
                    <a:lnTo>
                      <a:pt x="1724" y="1971"/>
                    </a:lnTo>
                    <a:lnTo>
                      <a:pt x="1715" y="1971"/>
                    </a:lnTo>
                    <a:lnTo>
                      <a:pt x="1715" y="1962"/>
                    </a:lnTo>
                    <a:lnTo>
                      <a:pt x="1705" y="1952"/>
                    </a:lnTo>
                    <a:lnTo>
                      <a:pt x="1705" y="1943"/>
                    </a:lnTo>
                    <a:lnTo>
                      <a:pt x="1705" y="1933"/>
                    </a:lnTo>
                    <a:lnTo>
                      <a:pt x="1705" y="1924"/>
                    </a:lnTo>
                    <a:lnTo>
                      <a:pt x="1705" y="1914"/>
                    </a:lnTo>
                    <a:lnTo>
                      <a:pt x="1715" y="1905"/>
                    </a:lnTo>
                    <a:lnTo>
                      <a:pt x="1733" y="1895"/>
                    </a:lnTo>
                    <a:lnTo>
                      <a:pt x="1743" y="1895"/>
                    </a:lnTo>
                    <a:lnTo>
                      <a:pt x="1743" y="1885"/>
                    </a:lnTo>
                    <a:lnTo>
                      <a:pt x="1743" y="1876"/>
                    </a:lnTo>
                    <a:lnTo>
                      <a:pt x="1733" y="1876"/>
                    </a:lnTo>
                    <a:lnTo>
                      <a:pt x="1743" y="1876"/>
                    </a:lnTo>
                    <a:lnTo>
                      <a:pt x="1733" y="1876"/>
                    </a:lnTo>
                    <a:lnTo>
                      <a:pt x="1733" y="1867"/>
                    </a:lnTo>
                    <a:lnTo>
                      <a:pt x="1743" y="1867"/>
                    </a:lnTo>
                    <a:lnTo>
                      <a:pt x="1753" y="1867"/>
                    </a:lnTo>
                    <a:lnTo>
                      <a:pt x="1753" y="1857"/>
                    </a:lnTo>
                    <a:lnTo>
                      <a:pt x="1772" y="1857"/>
                    </a:lnTo>
                    <a:lnTo>
                      <a:pt x="1781" y="1857"/>
                    </a:lnTo>
                    <a:lnTo>
                      <a:pt x="1791" y="1857"/>
                    </a:lnTo>
                    <a:lnTo>
                      <a:pt x="1791" y="1867"/>
                    </a:lnTo>
                    <a:lnTo>
                      <a:pt x="1800" y="1867"/>
                    </a:lnTo>
                    <a:lnTo>
                      <a:pt x="1810" y="1867"/>
                    </a:lnTo>
                    <a:lnTo>
                      <a:pt x="1819" y="1867"/>
                    </a:lnTo>
                    <a:lnTo>
                      <a:pt x="1819" y="1857"/>
                    </a:lnTo>
                    <a:lnTo>
                      <a:pt x="1829" y="1857"/>
                    </a:lnTo>
                    <a:lnTo>
                      <a:pt x="1829" y="1847"/>
                    </a:lnTo>
                    <a:lnTo>
                      <a:pt x="1819" y="1847"/>
                    </a:lnTo>
                    <a:lnTo>
                      <a:pt x="1819" y="1838"/>
                    </a:lnTo>
                    <a:lnTo>
                      <a:pt x="1819" y="1828"/>
                    </a:lnTo>
                    <a:lnTo>
                      <a:pt x="1819" y="1819"/>
                    </a:lnTo>
                    <a:lnTo>
                      <a:pt x="1819" y="1809"/>
                    </a:lnTo>
                    <a:lnTo>
                      <a:pt x="1819" y="1800"/>
                    </a:lnTo>
                    <a:lnTo>
                      <a:pt x="1819" y="1790"/>
                    </a:lnTo>
                    <a:lnTo>
                      <a:pt x="1819" y="1781"/>
                    </a:lnTo>
                    <a:lnTo>
                      <a:pt x="1810" y="1762"/>
                    </a:lnTo>
                    <a:lnTo>
                      <a:pt x="1800" y="1762"/>
                    </a:lnTo>
                    <a:lnTo>
                      <a:pt x="1800" y="1752"/>
                    </a:lnTo>
                    <a:lnTo>
                      <a:pt x="1800" y="1743"/>
                    </a:lnTo>
                    <a:lnTo>
                      <a:pt x="1810" y="1733"/>
                    </a:lnTo>
                    <a:lnTo>
                      <a:pt x="1810" y="1724"/>
                    </a:lnTo>
                    <a:lnTo>
                      <a:pt x="1810" y="1714"/>
                    </a:lnTo>
                    <a:lnTo>
                      <a:pt x="1810" y="1704"/>
                    </a:lnTo>
                    <a:lnTo>
                      <a:pt x="1810" y="1695"/>
                    </a:lnTo>
                    <a:lnTo>
                      <a:pt x="1800" y="1695"/>
                    </a:lnTo>
                    <a:lnTo>
                      <a:pt x="1791" y="1695"/>
                    </a:lnTo>
                    <a:lnTo>
                      <a:pt x="1781" y="1695"/>
                    </a:lnTo>
                    <a:lnTo>
                      <a:pt x="1781" y="1686"/>
                    </a:lnTo>
                    <a:lnTo>
                      <a:pt x="1772" y="1686"/>
                    </a:lnTo>
                    <a:lnTo>
                      <a:pt x="1762" y="1686"/>
                    </a:lnTo>
                    <a:lnTo>
                      <a:pt x="1762" y="1695"/>
                    </a:lnTo>
                    <a:lnTo>
                      <a:pt x="1753" y="1695"/>
                    </a:lnTo>
                    <a:lnTo>
                      <a:pt x="1743" y="1695"/>
                    </a:lnTo>
                    <a:lnTo>
                      <a:pt x="1733" y="1695"/>
                    </a:lnTo>
                    <a:lnTo>
                      <a:pt x="1733" y="1686"/>
                    </a:lnTo>
                    <a:lnTo>
                      <a:pt x="1724" y="1686"/>
                    </a:lnTo>
                    <a:lnTo>
                      <a:pt x="1724" y="1695"/>
                    </a:lnTo>
                    <a:lnTo>
                      <a:pt x="1715" y="1695"/>
                    </a:lnTo>
                    <a:lnTo>
                      <a:pt x="1695" y="1695"/>
                    </a:lnTo>
                    <a:lnTo>
                      <a:pt x="1686" y="1686"/>
                    </a:lnTo>
                    <a:lnTo>
                      <a:pt x="1686" y="1676"/>
                    </a:lnTo>
                    <a:lnTo>
                      <a:pt x="1676" y="1676"/>
                    </a:lnTo>
                    <a:lnTo>
                      <a:pt x="1667" y="1666"/>
                    </a:lnTo>
                    <a:lnTo>
                      <a:pt x="1657" y="1657"/>
                    </a:lnTo>
                    <a:lnTo>
                      <a:pt x="1648" y="1657"/>
                    </a:lnTo>
                    <a:lnTo>
                      <a:pt x="1638" y="1657"/>
                    </a:lnTo>
                    <a:lnTo>
                      <a:pt x="1638" y="1647"/>
                    </a:lnTo>
                    <a:lnTo>
                      <a:pt x="1648" y="1647"/>
                    </a:lnTo>
                    <a:lnTo>
                      <a:pt x="1638" y="1647"/>
                    </a:lnTo>
                    <a:lnTo>
                      <a:pt x="1638" y="1638"/>
                    </a:lnTo>
                    <a:lnTo>
                      <a:pt x="1638" y="1628"/>
                    </a:lnTo>
                    <a:lnTo>
                      <a:pt x="1638" y="1619"/>
                    </a:lnTo>
                    <a:lnTo>
                      <a:pt x="1629" y="1619"/>
                    </a:lnTo>
                    <a:lnTo>
                      <a:pt x="1619" y="1609"/>
                    </a:lnTo>
                    <a:lnTo>
                      <a:pt x="1619" y="1600"/>
                    </a:lnTo>
                    <a:lnTo>
                      <a:pt x="1619" y="1590"/>
                    </a:lnTo>
                    <a:lnTo>
                      <a:pt x="1610" y="1581"/>
                    </a:lnTo>
                    <a:lnTo>
                      <a:pt x="1610" y="1571"/>
                    </a:lnTo>
                    <a:lnTo>
                      <a:pt x="1610" y="1562"/>
                    </a:lnTo>
                    <a:lnTo>
                      <a:pt x="1610" y="1543"/>
                    </a:lnTo>
                    <a:lnTo>
                      <a:pt x="1610" y="1533"/>
                    </a:lnTo>
                    <a:lnTo>
                      <a:pt x="1619" y="1524"/>
                    </a:lnTo>
                    <a:lnTo>
                      <a:pt x="1610" y="1514"/>
                    </a:lnTo>
                    <a:lnTo>
                      <a:pt x="1600" y="1514"/>
                    </a:lnTo>
                    <a:lnTo>
                      <a:pt x="1591" y="1504"/>
                    </a:lnTo>
                    <a:lnTo>
                      <a:pt x="1591" y="1495"/>
                    </a:lnTo>
                    <a:lnTo>
                      <a:pt x="1581" y="1495"/>
                    </a:lnTo>
                    <a:lnTo>
                      <a:pt x="1581" y="1486"/>
                    </a:lnTo>
                    <a:lnTo>
                      <a:pt x="1591" y="1486"/>
                    </a:lnTo>
                    <a:lnTo>
                      <a:pt x="1591" y="1476"/>
                    </a:lnTo>
                    <a:lnTo>
                      <a:pt x="1610" y="1476"/>
                    </a:lnTo>
                    <a:lnTo>
                      <a:pt x="1610" y="1466"/>
                    </a:lnTo>
                    <a:lnTo>
                      <a:pt x="1619" y="1466"/>
                    </a:lnTo>
                    <a:lnTo>
                      <a:pt x="1619" y="1457"/>
                    </a:lnTo>
                    <a:lnTo>
                      <a:pt x="1610" y="1457"/>
                    </a:lnTo>
                    <a:lnTo>
                      <a:pt x="1600" y="1447"/>
                    </a:lnTo>
                    <a:lnTo>
                      <a:pt x="1600" y="1438"/>
                    </a:lnTo>
                    <a:lnTo>
                      <a:pt x="1610" y="1438"/>
                    </a:lnTo>
                    <a:lnTo>
                      <a:pt x="1610" y="1428"/>
                    </a:lnTo>
                    <a:lnTo>
                      <a:pt x="1600" y="1419"/>
                    </a:lnTo>
                    <a:lnTo>
                      <a:pt x="1610" y="1419"/>
                    </a:lnTo>
                    <a:lnTo>
                      <a:pt x="1610" y="1409"/>
                    </a:lnTo>
                    <a:lnTo>
                      <a:pt x="1600" y="1400"/>
                    </a:lnTo>
                    <a:lnTo>
                      <a:pt x="1600" y="1390"/>
                    </a:lnTo>
                    <a:lnTo>
                      <a:pt x="1610" y="1390"/>
                    </a:lnTo>
                    <a:lnTo>
                      <a:pt x="1619" y="1390"/>
                    </a:lnTo>
                    <a:lnTo>
                      <a:pt x="1619" y="1381"/>
                    </a:lnTo>
                    <a:lnTo>
                      <a:pt x="1629" y="1381"/>
                    </a:lnTo>
                    <a:lnTo>
                      <a:pt x="1629" y="1371"/>
                    </a:lnTo>
                    <a:lnTo>
                      <a:pt x="1629" y="1362"/>
                    </a:lnTo>
                    <a:lnTo>
                      <a:pt x="1638" y="1362"/>
                    </a:lnTo>
                    <a:lnTo>
                      <a:pt x="1638" y="1352"/>
                    </a:lnTo>
                    <a:lnTo>
                      <a:pt x="1667" y="1343"/>
                    </a:lnTo>
                    <a:lnTo>
                      <a:pt x="1676" y="1343"/>
                    </a:lnTo>
                    <a:lnTo>
                      <a:pt x="1676" y="1333"/>
                    </a:lnTo>
                    <a:lnTo>
                      <a:pt x="1667" y="1333"/>
                    </a:lnTo>
                    <a:lnTo>
                      <a:pt x="1667" y="1323"/>
                    </a:lnTo>
                    <a:lnTo>
                      <a:pt x="1667" y="1314"/>
                    </a:lnTo>
                    <a:lnTo>
                      <a:pt x="1657" y="1305"/>
                    </a:lnTo>
                    <a:lnTo>
                      <a:pt x="1657" y="1295"/>
                    </a:lnTo>
                    <a:lnTo>
                      <a:pt x="1648" y="1285"/>
                    </a:lnTo>
                    <a:lnTo>
                      <a:pt x="1638" y="1285"/>
                    </a:lnTo>
                    <a:lnTo>
                      <a:pt x="1629" y="1285"/>
                    </a:lnTo>
                    <a:lnTo>
                      <a:pt x="1638" y="1276"/>
                    </a:lnTo>
                    <a:lnTo>
                      <a:pt x="1648" y="1276"/>
                    </a:lnTo>
                    <a:lnTo>
                      <a:pt x="1648" y="1266"/>
                    </a:lnTo>
                    <a:lnTo>
                      <a:pt x="1648" y="1257"/>
                    </a:lnTo>
                    <a:lnTo>
                      <a:pt x="1657" y="1257"/>
                    </a:lnTo>
                    <a:lnTo>
                      <a:pt x="1686" y="1247"/>
                    </a:lnTo>
                    <a:lnTo>
                      <a:pt x="1695" y="1247"/>
                    </a:lnTo>
                    <a:lnTo>
                      <a:pt x="1715" y="1238"/>
                    </a:lnTo>
                    <a:lnTo>
                      <a:pt x="1715" y="1228"/>
                    </a:lnTo>
                    <a:lnTo>
                      <a:pt x="1715" y="1219"/>
                    </a:lnTo>
                    <a:lnTo>
                      <a:pt x="1724" y="1209"/>
                    </a:lnTo>
                    <a:lnTo>
                      <a:pt x="1724" y="1200"/>
                    </a:lnTo>
                    <a:lnTo>
                      <a:pt x="1724" y="1190"/>
                    </a:lnTo>
                    <a:lnTo>
                      <a:pt x="1733" y="1190"/>
                    </a:lnTo>
                    <a:lnTo>
                      <a:pt x="1743" y="1181"/>
                    </a:lnTo>
                    <a:lnTo>
                      <a:pt x="1762" y="1181"/>
                    </a:lnTo>
                    <a:lnTo>
                      <a:pt x="1762" y="1171"/>
                    </a:lnTo>
                    <a:lnTo>
                      <a:pt x="1762" y="1162"/>
                    </a:lnTo>
                    <a:lnTo>
                      <a:pt x="1772" y="1162"/>
                    </a:lnTo>
                    <a:lnTo>
                      <a:pt x="1781" y="1143"/>
                    </a:lnTo>
                    <a:lnTo>
                      <a:pt x="1791" y="1143"/>
                    </a:lnTo>
                    <a:lnTo>
                      <a:pt x="1800" y="1143"/>
                    </a:lnTo>
                    <a:lnTo>
                      <a:pt x="1800" y="1152"/>
                    </a:lnTo>
                    <a:lnTo>
                      <a:pt x="1810" y="1152"/>
                    </a:lnTo>
                    <a:lnTo>
                      <a:pt x="1810" y="1143"/>
                    </a:lnTo>
                    <a:lnTo>
                      <a:pt x="1810" y="1133"/>
                    </a:lnTo>
                    <a:lnTo>
                      <a:pt x="1819" y="1124"/>
                    </a:lnTo>
                    <a:lnTo>
                      <a:pt x="1829" y="1124"/>
                    </a:lnTo>
                    <a:lnTo>
                      <a:pt x="1829" y="1114"/>
                    </a:lnTo>
                    <a:lnTo>
                      <a:pt x="1829" y="1095"/>
                    </a:lnTo>
                    <a:lnTo>
                      <a:pt x="1819" y="1095"/>
                    </a:lnTo>
                    <a:lnTo>
                      <a:pt x="1819" y="1085"/>
                    </a:lnTo>
                    <a:lnTo>
                      <a:pt x="1810" y="1076"/>
                    </a:lnTo>
                    <a:lnTo>
                      <a:pt x="1810" y="1067"/>
                    </a:lnTo>
                    <a:lnTo>
                      <a:pt x="1838" y="1038"/>
                    </a:lnTo>
                    <a:lnTo>
                      <a:pt x="1838" y="1028"/>
                    </a:lnTo>
                    <a:lnTo>
                      <a:pt x="1838" y="1019"/>
                    </a:lnTo>
                    <a:lnTo>
                      <a:pt x="1848" y="1009"/>
                    </a:lnTo>
                    <a:lnTo>
                      <a:pt x="1857" y="1009"/>
                    </a:lnTo>
                    <a:lnTo>
                      <a:pt x="1857" y="990"/>
                    </a:lnTo>
                    <a:lnTo>
                      <a:pt x="1867" y="990"/>
                    </a:lnTo>
                    <a:lnTo>
                      <a:pt x="1895" y="971"/>
                    </a:lnTo>
                    <a:lnTo>
                      <a:pt x="1895" y="962"/>
                    </a:lnTo>
                    <a:lnTo>
                      <a:pt x="1895" y="952"/>
                    </a:lnTo>
                    <a:lnTo>
                      <a:pt x="1886" y="942"/>
                    </a:lnTo>
                    <a:lnTo>
                      <a:pt x="1886" y="933"/>
                    </a:lnTo>
                    <a:lnTo>
                      <a:pt x="1895" y="933"/>
                    </a:lnTo>
                    <a:lnTo>
                      <a:pt x="1895" y="924"/>
                    </a:lnTo>
                    <a:lnTo>
                      <a:pt x="1895" y="914"/>
                    </a:lnTo>
                    <a:lnTo>
                      <a:pt x="1895" y="904"/>
                    </a:lnTo>
                    <a:lnTo>
                      <a:pt x="1895" y="895"/>
                    </a:lnTo>
                    <a:lnTo>
                      <a:pt x="1895" y="885"/>
                    </a:lnTo>
                    <a:lnTo>
                      <a:pt x="1886" y="885"/>
                    </a:lnTo>
                    <a:lnTo>
                      <a:pt x="1876" y="885"/>
                    </a:lnTo>
                    <a:lnTo>
                      <a:pt x="1876" y="876"/>
                    </a:lnTo>
                    <a:lnTo>
                      <a:pt x="1876" y="866"/>
                    </a:lnTo>
                    <a:lnTo>
                      <a:pt x="1886" y="857"/>
                    </a:lnTo>
                    <a:lnTo>
                      <a:pt x="1895" y="857"/>
                    </a:lnTo>
                    <a:lnTo>
                      <a:pt x="1895" y="847"/>
                    </a:lnTo>
                    <a:lnTo>
                      <a:pt x="1886" y="847"/>
                    </a:lnTo>
                    <a:lnTo>
                      <a:pt x="1886" y="838"/>
                    </a:lnTo>
                    <a:lnTo>
                      <a:pt x="1886" y="828"/>
                    </a:lnTo>
                    <a:lnTo>
                      <a:pt x="1895" y="828"/>
                    </a:lnTo>
                    <a:lnTo>
                      <a:pt x="1905" y="828"/>
                    </a:lnTo>
                    <a:lnTo>
                      <a:pt x="1924" y="800"/>
                    </a:lnTo>
                    <a:lnTo>
                      <a:pt x="1933" y="790"/>
                    </a:lnTo>
                    <a:lnTo>
                      <a:pt x="1933" y="781"/>
                    </a:lnTo>
                    <a:lnTo>
                      <a:pt x="1924" y="771"/>
                    </a:lnTo>
                    <a:lnTo>
                      <a:pt x="1924" y="762"/>
                    </a:lnTo>
                    <a:lnTo>
                      <a:pt x="1924" y="752"/>
                    </a:lnTo>
                    <a:lnTo>
                      <a:pt x="1924" y="743"/>
                    </a:lnTo>
                    <a:lnTo>
                      <a:pt x="1933" y="743"/>
                    </a:lnTo>
                    <a:lnTo>
                      <a:pt x="1943" y="733"/>
                    </a:lnTo>
                    <a:lnTo>
                      <a:pt x="1905" y="714"/>
                    </a:lnTo>
                    <a:lnTo>
                      <a:pt x="1895" y="714"/>
                    </a:lnTo>
                    <a:lnTo>
                      <a:pt x="1886" y="714"/>
                    </a:lnTo>
                    <a:lnTo>
                      <a:pt x="1886" y="704"/>
                    </a:lnTo>
                    <a:lnTo>
                      <a:pt x="1886" y="695"/>
                    </a:lnTo>
                    <a:lnTo>
                      <a:pt x="1886" y="686"/>
                    </a:lnTo>
                    <a:lnTo>
                      <a:pt x="1886" y="676"/>
                    </a:lnTo>
                    <a:lnTo>
                      <a:pt x="1876" y="676"/>
                    </a:lnTo>
                    <a:lnTo>
                      <a:pt x="1876" y="666"/>
                    </a:lnTo>
                    <a:lnTo>
                      <a:pt x="1867" y="666"/>
                    </a:lnTo>
                    <a:lnTo>
                      <a:pt x="1867" y="647"/>
                    </a:lnTo>
                    <a:lnTo>
                      <a:pt x="1848" y="638"/>
                    </a:lnTo>
                    <a:lnTo>
                      <a:pt x="1838" y="628"/>
                    </a:lnTo>
                    <a:lnTo>
                      <a:pt x="1819" y="628"/>
                    </a:lnTo>
                    <a:lnTo>
                      <a:pt x="1819" y="619"/>
                    </a:lnTo>
                    <a:lnTo>
                      <a:pt x="1819" y="609"/>
                    </a:lnTo>
                    <a:lnTo>
                      <a:pt x="1810" y="609"/>
                    </a:lnTo>
                    <a:lnTo>
                      <a:pt x="1810" y="600"/>
                    </a:lnTo>
                    <a:lnTo>
                      <a:pt x="1810" y="590"/>
                    </a:lnTo>
                    <a:lnTo>
                      <a:pt x="1800" y="590"/>
                    </a:lnTo>
                    <a:lnTo>
                      <a:pt x="1800" y="581"/>
                    </a:lnTo>
                    <a:lnTo>
                      <a:pt x="1791" y="571"/>
                    </a:lnTo>
                    <a:lnTo>
                      <a:pt x="1791" y="562"/>
                    </a:lnTo>
                    <a:lnTo>
                      <a:pt x="1829" y="552"/>
                    </a:lnTo>
                    <a:lnTo>
                      <a:pt x="1838" y="543"/>
                    </a:lnTo>
                    <a:lnTo>
                      <a:pt x="1838" y="533"/>
                    </a:lnTo>
                    <a:lnTo>
                      <a:pt x="1838" y="523"/>
                    </a:lnTo>
                    <a:lnTo>
                      <a:pt x="1838" y="514"/>
                    </a:lnTo>
                    <a:lnTo>
                      <a:pt x="1838" y="505"/>
                    </a:lnTo>
                    <a:lnTo>
                      <a:pt x="1838" y="495"/>
                    </a:lnTo>
                    <a:lnTo>
                      <a:pt x="1829" y="495"/>
                    </a:lnTo>
                    <a:lnTo>
                      <a:pt x="1829" y="485"/>
                    </a:lnTo>
                    <a:lnTo>
                      <a:pt x="1829" y="476"/>
                    </a:lnTo>
                    <a:lnTo>
                      <a:pt x="1829" y="466"/>
                    </a:lnTo>
                    <a:lnTo>
                      <a:pt x="1838" y="447"/>
                    </a:lnTo>
                    <a:lnTo>
                      <a:pt x="1848" y="447"/>
                    </a:lnTo>
                    <a:lnTo>
                      <a:pt x="1848" y="457"/>
                    </a:lnTo>
                    <a:lnTo>
                      <a:pt x="1876" y="457"/>
                    </a:lnTo>
                    <a:lnTo>
                      <a:pt x="1886" y="457"/>
                    </a:lnTo>
                    <a:lnTo>
                      <a:pt x="1886" y="447"/>
                    </a:lnTo>
                    <a:lnTo>
                      <a:pt x="1886" y="438"/>
                    </a:lnTo>
                    <a:lnTo>
                      <a:pt x="1886" y="428"/>
                    </a:lnTo>
                    <a:lnTo>
                      <a:pt x="1886" y="419"/>
                    </a:lnTo>
                    <a:lnTo>
                      <a:pt x="1876" y="409"/>
                    </a:lnTo>
                    <a:lnTo>
                      <a:pt x="1867" y="409"/>
                    </a:lnTo>
                    <a:lnTo>
                      <a:pt x="1867" y="400"/>
                    </a:lnTo>
                    <a:lnTo>
                      <a:pt x="1857" y="390"/>
                    </a:lnTo>
                    <a:lnTo>
                      <a:pt x="1848" y="381"/>
                    </a:lnTo>
                    <a:lnTo>
                      <a:pt x="1838" y="381"/>
                    </a:lnTo>
                    <a:lnTo>
                      <a:pt x="1838" y="371"/>
                    </a:lnTo>
                    <a:lnTo>
                      <a:pt x="1848" y="362"/>
                    </a:lnTo>
                    <a:lnTo>
                      <a:pt x="1857" y="362"/>
                    </a:lnTo>
                    <a:lnTo>
                      <a:pt x="1857" y="352"/>
                    </a:lnTo>
                    <a:lnTo>
                      <a:pt x="1857" y="343"/>
                    </a:lnTo>
                    <a:lnTo>
                      <a:pt x="1867" y="323"/>
                    </a:lnTo>
                    <a:lnTo>
                      <a:pt x="1867" y="314"/>
                    </a:lnTo>
                    <a:lnTo>
                      <a:pt x="1857" y="305"/>
                    </a:lnTo>
                    <a:lnTo>
                      <a:pt x="1857" y="295"/>
                    </a:lnTo>
                    <a:lnTo>
                      <a:pt x="1857" y="285"/>
                    </a:lnTo>
                    <a:lnTo>
                      <a:pt x="1857" y="276"/>
                    </a:lnTo>
                    <a:lnTo>
                      <a:pt x="1857" y="257"/>
                    </a:lnTo>
                    <a:lnTo>
                      <a:pt x="1867" y="257"/>
                    </a:lnTo>
                    <a:lnTo>
                      <a:pt x="1876" y="238"/>
                    </a:lnTo>
                    <a:lnTo>
                      <a:pt x="1876" y="228"/>
                    </a:lnTo>
                    <a:lnTo>
                      <a:pt x="1876" y="219"/>
                    </a:lnTo>
                    <a:lnTo>
                      <a:pt x="1857" y="200"/>
                    </a:lnTo>
                    <a:lnTo>
                      <a:pt x="1848" y="200"/>
                    </a:lnTo>
                    <a:lnTo>
                      <a:pt x="1848" y="190"/>
                    </a:lnTo>
                    <a:lnTo>
                      <a:pt x="1848" y="181"/>
                    </a:lnTo>
                    <a:lnTo>
                      <a:pt x="1848" y="171"/>
                    </a:lnTo>
                    <a:lnTo>
                      <a:pt x="1857" y="171"/>
                    </a:lnTo>
                    <a:lnTo>
                      <a:pt x="1857" y="162"/>
                    </a:lnTo>
                    <a:lnTo>
                      <a:pt x="1867" y="162"/>
                    </a:lnTo>
                    <a:lnTo>
                      <a:pt x="1867" y="171"/>
                    </a:lnTo>
                    <a:lnTo>
                      <a:pt x="1876" y="171"/>
                    </a:lnTo>
                    <a:lnTo>
                      <a:pt x="1886" y="171"/>
                    </a:lnTo>
                    <a:lnTo>
                      <a:pt x="1895" y="181"/>
                    </a:lnTo>
                    <a:lnTo>
                      <a:pt x="1905" y="181"/>
                    </a:lnTo>
                    <a:lnTo>
                      <a:pt x="1905" y="190"/>
                    </a:lnTo>
                    <a:lnTo>
                      <a:pt x="1914" y="190"/>
                    </a:lnTo>
                    <a:lnTo>
                      <a:pt x="1914" y="200"/>
                    </a:lnTo>
                    <a:lnTo>
                      <a:pt x="1924" y="200"/>
                    </a:lnTo>
                    <a:lnTo>
                      <a:pt x="1933" y="200"/>
                    </a:lnTo>
                    <a:lnTo>
                      <a:pt x="1933" y="190"/>
                    </a:lnTo>
                    <a:lnTo>
                      <a:pt x="1943" y="181"/>
                    </a:lnTo>
                    <a:lnTo>
                      <a:pt x="1943" y="171"/>
                    </a:lnTo>
                    <a:lnTo>
                      <a:pt x="1962" y="171"/>
                    </a:lnTo>
                    <a:lnTo>
                      <a:pt x="1962" y="181"/>
                    </a:lnTo>
                    <a:lnTo>
                      <a:pt x="1971" y="181"/>
                    </a:lnTo>
                    <a:lnTo>
                      <a:pt x="1971" y="190"/>
                    </a:lnTo>
                    <a:lnTo>
                      <a:pt x="1981" y="200"/>
                    </a:lnTo>
                    <a:lnTo>
                      <a:pt x="1991" y="209"/>
                    </a:lnTo>
                    <a:lnTo>
                      <a:pt x="1991" y="200"/>
                    </a:lnTo>
                    <a:lnTo>
                      <a:pt x="2000" y="200"/>
                    </a:lnTo>
                    <a:lnTo>
                      <a:pt x="2010" y="200"/>
                    </a:lnTo>
                    <a:lnTo>
                      <a:pt x="2019" y="200"/>
                    </a:lnTo>
                    <a:lnTo>
                      <a:pt x="2019" y="190"/>
                    </a:lnTo>
                    <a:lnTo>
                      <a:pt x="2019" y="181"/>
                    </a:lnTo>
                    <a:lnTo>
                      <a:pt x="2019" y="171"/>
                    </a:lnTo>
                    <a:lnTo>
                      <a:pt x="2019" y="162"/>
                    </a:lnTo>
                    <a:lnTo>
                      <a:pt x="2019" y="152"/>
                    </a:lnTo>
                    <a:lnTo>
                      <a:pt x="2029" y="152"/>
                    </a:lnTo>
                    <a:lnTo>
                      <a:pt x="2029" y="142"/>
                    </a:lnTo>
                    <a:lnTo>
                      <a:pt x="2038" y="142"/>
                    </a:lnTo>
                    <a:lnTo>
                      <a:pt x="2048" y="133"/>
                    </a:lnTo>
                    <a:lnTo>
                      <a:pt x="2057" y="133"/>
                    </a:lnTo>
                    <a:lnTo>
                      <a:pt x="2057" y="142"/>
                    </a:lnTo>
                    <a:lnTo>
                      <a:pt x="2067" y="142"/>
                    </a:lnTo>
                    <a:lnTo>
                      <a:pt x="2067" y="133"/>
                    </a:lnTo>
                    <a:lnTo>
                      <a:pt x="2076" y="133"/>
                    </a:lnTo>
                    <a:lnTo>
                      <a:pt x="2086" y="133"/>
                    </a:lnTo>
                    <a:lnTo>
                      <a:pt x="2096" y="133"/>
                    </a:lnTo>
                    <a:lnTo>
                      <a:pt x="2105" y="133"/>
                    </a:lnTo>
                    <a:lnTo>
                      <a:pt x="2114" y="133"/>
                    </a:lnTo>
                    <a:lnTo>
                      <a:pt x="2114" y="124"/>
                    </a:lnTo>
                    <a:lnTo>
                      <a:pt x="2124" y="124"/>
                    </a:lnTo>
                    <a:lnTo>
                      <a:pt x="2134" y="133"/>
                    </a:lnTo>
                    <a:lnTo>
                      <a:pt x="2134" y="124"/>
                    </a:lnTo>
                    <a:lnTo>
                      <a:pt x="2143" y="114"/>
                    </a:lnTo>
                    <a:lnTo>
                      <a:pt x="2143" y="104"/>
                    </a:lnTo>
                    <a:lnTo>
                      <a:pt x="2143" y="95"/>
                    </a:lnTo>
                    <a:lnTo>
                      <a:pt x="2134" y="95"/>
                    </a:lnTo>
                    <a:lnTo>
                      <a:pt x="2134" y="85"/>
                    </a:lnTo>
                    <a:lnTo>
                      <a:pt x="2134" y="76"/>
                    </a:lnTo>
                    <a:lnTo>
                      <a:pt x="2124" y="76"/>
                    </a:lnTo>
                    <a:lnTo>
                      <a:pt x="2124" y="66"/>
                    </a:lnTo>
                    <a:lnTo>
                      <a:pt x="2124" y="57"/>
                    </a:lnTo>
                    <a:lnTo>
                      <a:pt x="2114" y="47"/>
                    </a:lnTo>
                    <a:lnTo>
                      <a:pt x="2114" y="38"/>
                    </a:lnTo>
                    <a:lnTo>
                      <a:pt x="2105" y="28"/>
                    </a:lnTo>
                    <a:lnTo>
                      <a:pt x="2096" y="28"/>
                    </a:lnTo>
                    <a:lnTo>
                      <a:pt x="2076" y="38"/>
                    </a:lnTo>
                    <a:lnTo>
                      <a:pt x="2076" y="28"/>
                    </a:lnTo>
                    <a:lnTo>
                      <a:pt x="2086" y="28"/>
                    </a:lnTo>
                    <a:lnTo>
                      <a:pt x="2096" y="19"/>
                    </a:lnTo>
                    <a:lnTo>
                      <a:pt x="2105" y="19"/>
                    </a:lnTo>
                    <a:lnTo>
                      <a:pt x="2105" y="28"/>
                    </a:lnTo>
                    <a:lnTo>
                      <a:pt x="2124" y="19"/>
                    </a:lnTo>
                    <a:lnTo>
                      <a:pt x="2134" y="19"/>
                    </a:lnTo>
                    <a:lnTo>
                      <a:pt x="2134" y="9"/>
                    </a:lnTo>
                    <a:lnTo>
                      <a:pt x="2134" y="0"/>
                    </a:lnTo>
                    <a:lnTo>
                      <a:pt x="2143" y="0"/>
                    </a:lnTo>
                    <a:lnTo>
                      <a:pt x="2153" y="0"/>
                    </a:lnTo>
                    <a:lnTo>
                      <a:pt x="2162" y="9"/>
                    </a:lnTo>
                    <a:lnTo>
                      <a:pt x="2162" y="19"/>
                    </a:lnTo>
                    <a:lnTo>
                      <a:pt x="2172" y="19"/>
                    </a:lnTo>
                    <a:lnTo>
                      <a:pt x="2172" y="28"/>
                    </a:lnTo>
                    <a:lnTo>
                      <a:pt x="2162" y="38"/>
                    </a:lnTo>
                    <a:lnTo>
                      <a:pt x="2172" y="38"/>
                    </a:lnTo>
                    <a:lnTo>
                      <a:pt x="2172" y="47"/>
                    </a:lnTo>
                    <a:lnTo>
                      <a:pt x="2172" y="57"/>
                    </a:lnTo>
                    <a:lnTo>
                      <a:pt x="2172" y="66"/>
                    </a:lnTo>
                    <a:lnTo>
                      <a:pt x="2172" y="76"/>
                    </a:lnTo>
                    <a:lnTo>
                      <a:pt x="2181" y="76"/>
                    </a:lnTo>
                    <a:lnTo>
                      <a:pt x="2181" y="95"/>
                    </a:lnTo>
                    <a:lnTo>
                      <a:pt x="2191" y="95"/>
                    </a:lnTo>
                    <a:lnTo>
                      <a:pt x="2191" y="104"/>
                    </a:lnTo>
                    <a:lnTo>
                      <a:pt x="2210" y="114"/>
                    </a:lnTo>
                    <a:lnTo>
                      <a:pt x="2219" y="114"/>
                    </a:lnTo>
                    <a:lnTo>
                      <a:pt x="2219" y="124"/>
                    </a:lnTo>
                    <a:lnTo>
                      <a:pt x="2219" y="133"/>
                    </a:lnTo>
                    <a:lnTo>
                      <a:pt x="2219" y="152"/>
                    </a:lnTo>
                    <a:lnTo>
                      <a:pt x="2229" y="162"/>
                    </a:lnTo>
                    <a:lnTo>
                      <a:pt x="2238" y="171"/>
                    </a:lnTo>
                    <a:lnTo>
                      <a:pt x="2229" y="181"/>
                    </a:lnTo>
                    <a:lnTo>
                      <a:pt x="2229" y="190"/>
                    </a:lnTo>
                    <a:lnTo>
                      <a:pt x="2229" y="200"/>
                    </a:lnTo>
                    <a:lnTo>
                      <a:pt x="2219" y="20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20" name="Freeform 63">
                <a:extLst>
                  <a:ext uri="{FF2B5EF4-FFF2-40B4-BE49-F238E27FC236}">
                    <a16:creationId xmlns:a16="http://schemas.microsoft.com/office/drawing/2014/main" id="{F974CB9D-76F2-A640-89A4-2BD0FDDA7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6838" y="4859338"/>
                <a:ext cx="1406525" cy="2379662"/>
              </a:xfrm>
              <a:custGeom>
                <a:avLst/>
                <a:gdLst>
                  <a:gd name="T0" fmla="*/ 106588 w 3906"/>
                  <a:gd name="T1" fmla="*/ 82082 h 6610"/>
                  <a:gd name="T2" fmla="*/ 161322 w 3906"/>
                  <a:gd name="T3" fmla="*/ 160924 h 6610"/>
                  <a:gd name="T4" fmla="*/ 192290 w 3906"/>
                  <a:gd name="T5" fmla="*/ 167764 h 6610"/>
                  <a:gd name="T6" fmla="*/ 230100 w 3906"/>
                  <a:gd name="T7" fmla="*/ 92522 h 6610"/>
                  <a:gd name="T8" fmla="*/ 422030 w 3906"/>
                  <a:gd name="T9" fmla="*/ 174605 h 6610"/>
                  <a:gd name="T10" fmla="*/ 586592 w 3906"/>
                  <a:gd name="T11" fmla="*/ 178205 h 6610"/>
                  <a:gd name="T12" fmla="*/ 446156 w 3906"/>
                  <a:gd name="T13" fmla="*/ 363249 h 6610"/>
                  <a:gd name="T14" fmla="*/ 422030 w 3906"/>
                  <a:gd name="T15" fmla="*/ 455772 h 6610"/>
                  <a:gd name="T16" fmla="*/ 473523 w 3906"/>
                  <a:gd name="T17" fmla="*/ 527774 h 6610"/>
                  <a:gd name="T18" fmla="*/ 494048 w 3906"/>
                  <a:gd name="T19" fmla="*/ 582855 h 6610"/>
                  <a:gd name="T20" fmla="*/ 538700 w 3906"/>
                  <a:gd name="T21" fmla="*/ 617056 h 6610"/>
                  <a:gd name="T22" fmla="*/ 583351 w 3906"/>
                  <a:gd name="T23" fmla="*/ 654857 h 6610"/>
                  <a:gd name="T24" fmla="*/ 641687 w 3906"/>
                  <a:gd name="T25" fmla="*/ 695898 h 6610"/>
                  <a:gd name="T26" fmla="*/ 617560 w 3906"/>
                  <a:gd name="T27" fmla="*/ 805701 h 6610"/>
                  <a:gd name="T28" fmla="*/ 545542 w 3906"/>
                  <a:gd name="T29" fmla="*/ 932424 h 6610"/>
                  <a:gd name="T30" fmla="*/ 555984 w 3906"/>
                  <a:gd name="T31" fmla="*/ 1066348 h 6610"/>
                  <a:gd name="T32" fmla="*/ 597035 w 3906"/>
                  <a:gd name="T33" fmla="*/ 1155270 h 6610"/>
                  <a:gd name="T34" fmla="*/ 675895 w 3906"/>
                  <a:gd name="T35" fmla="*/ 1124669 h 6610"/>
                  <a:gd name="T36" fmla="*/ 727389 w 3906"/>
                  <a:gd name="T37" fmla="*/ 1096949 h 6610"/>
                  <a:gd name="T38" fmla="*/ 788965 w 3906"/>
                  <a:gd name="T39" fmla="*/ 1141590 h 6610"/>
                  <a:gd name="T40" fmla="*/ 885110 w 3906"/>
                  <a:gd name="T41" fmla="*/ 1165710 h 6610"/>
                  <a:gd name="T42" fmla="*/ 860983 w 3906"/>
                  <a:gd name="T43" fmla="*/ 1254633 h 6610"/>
                  <a:gd name="T44" fmla="*/ 902034 w 3906"/>
                  <a:gd name="T45" fmla="*/ 1337075 h 6610"/>
                  <a:gd name="T46" fmla="*/ 977654 w 3906"/>
                  <a:gd name="T47" fmla="*/ 1340315 h 6610"/>
                  <a:gd name="T48" fmla="*/ 1087482 w 3906"/>
                  <a:gd name="T49" fmla="*/ 1302874 h 6610"/>
                  <a:gd name="T50" fmla="*/ 1200552 w 3906"/>
                  <a:gd name="T51" fmla="*/ 1251393 h 6610"/>
                  <a:gd name="T52" fmla="*/ 1317222 w 3906"/>
                  <a:gd name="T53" fmla="*/ 1292434 h 6610"/>
                  <a:gd name="T54" fmla="*/ 1402924 w 3906"/>
                  <a:gd name="T55" fmla="*/ 1319794 h 6610"/>
                  <a:gd name="T56" fmla="*/ 1402924 w 3906"/>
                  <a:gd name="T57" fmla="*/ 1402237 h 6610"/>
                  <a:gd name="T58" fmla="*/ 1317222 w 3906"/>
                  <a:gd name="T59" fmla="*/ 1508439 h 6610"/>
                  <a:gd name="T60" fmla="*/ 1293096 w 3906"/>
                  <a:gd name="T61" fmla="*/ 1577201 h 6610"/>
                  <a:gd name="T62" fmla="*/ 1258887 w 3906"/>
                  <a:gd name="T63" fmla="*/ 1577201 h 6610"/>
                  <a:gd name="T64" fmla="*/ 1193710 w 3906"/>
                  <a:gd name="T65" fmla="*/ 1553080 h 6610"/>
                  <a:gd name="T66" fmla="*/ 1059755 w 3906"/>
                  <a:gd name="T67" fmla="*/ 1697084 h 6610"/>
                  <a:gd name="T68" fmla="*/ 1070198 w 3906"/>
                  <a:gd name="T69" fmla="*/ 1793207 h 6610"/>
                  <a:gd name="T70" fmla="*/ 1018704 w 3906"/>
                  <a:gd name="T71" fmla="*/ 1878889 h 6610"/>
                  <a:gd name="T72" fmla="*/ 1015464 w 3906"/>
                  <a:gd name="T73" fmla="*/ 1964571 h 6610"/>
                  <a:gd name="T74" fmla="*/ 967211 w 3906"/>
                  <a:gd name="T75" fmla="*/ 2012452 h 6610"/>
                  <a:gd name="T76" fmla="*/ 960369 w 3906"/>
                  <a:gd name="T77" fmla="*/ 2070774 h 6610"/>
                  <a:gd name="T78" fmla="*/ 1005021 w 3906"/>
                  <a:gd name="T79" fmla="*/ 2146376 h 6610"/>
                  <a:gd name="T80" fmla="*/ 960369 w 3906"/>
                  <a:gd name="T81" fmla="*/ 2153216 h 6610"/>
                  <a:gd name="T82" fmla="*/ 871426 w 3906"/>
                  <a:gd name="T83" fmla="*/ 2170137 h 6610"/>
                  <a:gd name="T84" fmla="*/ 833616 w 3906"/>
                  <a:gd name="T85" fmla="*/ 2238898 h 6610"/>
                  <a:gd name="T86" fmla="*/ 754756 w 3906"/>
                  <a:gd name="T87" fmla="*/ 2348701 h 6610"/>
                  <a:gd name="T88" fmla="*/ 634485 w 3906"/>
                  <a:gd name="T89" fmla="*/ 2369222 h 6610"/>
                  <a:gd name="T90" fmla="*/ 644927 w 3906"/>
                  <a:gd name="T91" fmla="*/ 2194257 h 6610"/>
                  <a:gd name="T92" fmla="*/ 428871 w 3906"/>
                  <a:gd name="T93" fmla="*/ 1926770 h 6610"/>
                  <a:gd name="T94" fmla="*/ 449397 w 3906"/>
                  <a:gd name="T95" fmla="*/ 1820567 h 6610"/>
                  <a:gd name="T96" fmla="*/ 397903 w 3906"/>
                  <a:gd name="T97" fmla="*/ 1759006 h 6610"/>
                  <a:gd name="T98" fmla="*/ 432472 w 3906"/>
                  <a:gd name="T99" fmla="*/ 1635523 h 6610"/>
                  <a:gd name="T100" fmla="*/ 422030 w 3906"/>
                  <a:gd name="T101" fmla="*/ 1419517 h 6610"/>
                  <a:gd name="T102" fmla="*/ 205973 w 3906"/>
                  <a:gd name="T103" fmla="*/ 1086868 h 6610"/>
                  <a:gd name="T104" fmla="*/ 158081 w 3906"/>
                  <a:gd name="T105" fmla="*/ 929184 h 6610"/>
                  <a:gd name="T106" fmla="*/ 205973 w 3906"/>
                  <a:gd name="T107" fmla="*/ 833062 h 6610"/>
                  <a:gd name="T108" fmla="*/ 199132 w 3906"/>
                  <a:gd name="T109" fmla="*/ 740539 h 6610"/>
                  <a:gd name="T110" fmla="*/ 240182 w 3906"/>
                  <a:gd name="T111" fmla="*/ 644417 h 6610"/>
                  <a:gd name="T112" fmla="*/ 178606 w 3906"/>
                  <a:gd name="T113" fmla="*/ 562335 h 6610"/>
                  <a:gd name="T114" fmla="*/ 154480 w 3906"/>
                  <a:gd name="T115" fmla="*/ 483493 h 6610"/>
                  <a:gd name="T116" fmla="*/ 82461 w 3906"/>
                  <a:gd name="T117" fmla="*/ 373690 h 6610"/>
                  <a:gd name="T118" fmla="*/ 75620 w 3906"/>
                  <a:gd name="T119" fmla="*/ 253447 h 6610"/>
                  <a:gd name="T120" fmla="*/ 37810 w 3906"/>
                  <a:gd name="T121" fmla="*/ 144004 h 6610"/>
                  <a:gd name="T122" fmla="*/ 7202 w 3906"/>
                  <a:gd name="T123" fmla="*/ 75242 h 6610"/>
                  <a:gd name="T124" fmla="*/ 61936 w 3906"/>
                  <a:gd name="T125" fmla="*/ 6840 h 661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906" h="6610">
                    <a:moveTo>
                      <a:pt x="248" y="104"/>
                    </a:moveTo>
                    <a:lnTo>
                      <a:pt x="258" y="104"/>
                    </a:lnTo>
                    <a:lnTo>
                      <a:pt x="267" y="104"/>
                    </a:lnTo>
                    <a:lnTo>
                      <a:pt x="267" y="114"/>
                    </a:lnTo>
                    <a:lnTo>
                      <a:pt x="277" y="114"/>
                    </a:lnTo>
                    <a:lnTo>
                      <a:pt x="277" y="133"/>
                    </a:lnTo>
                    <a:lnTo>
                      <a:pt x="277" y="142"/>
                    </a:lnTo>
                    <a:lnTo>
                      <a:pt x="277" y="152"/>
                    </a:lnTo>
                    <a:lnTo>
                      <a:pt x="267" y="152"/>
                    </a:lnTo>
                    <a:lnTo>
                      <a:pt x="267" y="162"/>
                    </a:lnTo>
                    <a:lnTo>
                      <a:pt x="258" y="162"/>
                    </a:lnTo>
                    <a:lnTo>
                      <a:pt x="248" y="162"/>
                    </a:lnTo>
                    <a:lnTo>
                      <a:pt x="248" y="171"/>
                    </a:lnTo>
                    <a:lnTo>
                      <a:pt x="258" y="171"/>
                    </a:lnTo>
                    <a:lnTo>
                      <a:pt x="248" y="171"/>
                    </a:lnTo>
                    <a:lnTo>
                      <a:pt x="238" y="171"/>
                    </a:lnTo>
                    <a:lnTo>
                      <a:pt x="238" y="181"/>
                    </a:lnTo>
                    <a:lnTo>
                      <a:pt x="238" y="190"/>
                    </a:lnTo>
                    <a:lnTo>
                      <a:pt x="238" y="200"/>
                    </a:lnTo>
                    <a:lnTo>
                      <a:pt x="248" y="200"/>
                    </a:lnTo>
                    <a:lnTo>
                      <a:pt x="258" y="200"/>
                    </a:lnTo>
                    <a:lnTo>
                      <a:pt x="267" y="200"/>
                    </a:lnTo>
                    <a:lnTo>
                      <a:pt x="277" y="200"/>
                    </a:lnTo>
                    <a:lnTo>
                      <a:pt x="277" y="209"/>
                    </a:lnTo>
                    <a:lnTo>
                      <a:pt x="277" y="219"/>
                    </a:lnTo>
                    <a:lnTo>
                      <a:pt x="277" y="228"/>
                    </a:lnTo>
                    <a:lnTo>
                      <a:pt x="286" y="228"/>
                    </a:lnTo>
                    <a:lnTo>
                      <a:pt x="296" y="228"/>
                    </a:lnTo>
                    <a:lnTo>
                      <a:pt x="296" y="238"/>
                    </a:lnTo>
                    <a:lnTo>
                      <a:pt x="296" y="247"/>
                    </a:lnTo>
                    <a:lnTo>
                      <a:pt x="296" y="257"/>
                    </a:lnTo>
                    <a:lnTo>
                      <a:pt x="296" y="266"/>
                    </a:lnTo>
                    <a:lnTo>
                      <a:pt x="305" y="266"/>
                    </a:lnTo>
                    <a:lnTo>
                      <a:pt x="305" y="276"/>
                    </a:lnTo>
                    <a:lnTo>
                      <a:pt x="315" y="276"/>
                    </a:lnTo>
                    <a:lnTo>
                      <a:pt x="324" y="276"/>
                    </a:lnTo>
                    <a:lnTo>
                      <a:pt x="324" y="285"/>
                    </a:lnTo>
                    <a:lnTo>
                      <a:pt x="334" y="295"/>
                    </a:lnTo>
                    <a:lnTo>
                      <a:pt x="334" y="305"/>
                    </a:lnTo>
                    <a:lnTo>
                      <a:pt x="334" y="314"/>
                    </a:lnTo>
                    <a:lnTo>
                      <a:pt x="343" y="323"/>
                    </a:lnTo>
                    <a:lnTo>
                      <a:pt x="343" y="333"/>
                    </a:lnTo>
                    <a:lnTo>
                      <a:pt x="343" y="343"/>
                    </a:lnTo>
                    <a:lnTo>
                      <a:pt x="343" y="352"/>
                    </a:lnTo>
                    <a:lnTo>
                      <a:pt x="343" y="362"/>
                    </a:lnTo>
                    <a:lnTo>
                      <a:pt x="353" y="362"/>
                    </a:lnTo>
                    <a:lnTo>
                      <a:pt x="363" y="362"/>
                    </a:lnTo>
                    <a:lnTo>
                      <a:pt x="372" y="362"/>
                    </a:lnTo>
                    <a:lnTo>
                      <a:pt x="381" y="362"/>
                    </a:lnTo>
                    <a:lnTo>
                      <a:pt x="391" y="362"/>
                    </a:lnTo>
                    <a:lnTo>
                      <a:pt x="391" y="371"/>
                    </a:lnTo>
                    <a:lnTo>
                      <a:pt x="410" y="381"/>
                    </a:lnTo>
                    <a:lnTo>
                      <a:pt x="410" y="400"/>
                    </a:lnTo>
                    <a:lnTo>
                      <a:pt x="410" y="409"/>
                    </a:lnTo>
                    <a:lnTo>
                      <a:pt x="419" y="409"/>
                    </a:lnTo>
                    <a:lnTo>
                      <a:pt x="419" y="419"/>
                    </a:lnTo>
                    <a:lnTo>
                      <a:pt x="448" y="428"/>
                    </a:lnTo>
                    <a:lnTo>
                      <a:pt x="448" y="438"/>
                    </a:lnTo>
                    <a:lnTo>
                      <a:pt x="448" y="447"/>
                    </a:lnTo>
                    <a:lnTo>
                      <a:pt x="448" y="457"/>
                    </a:lnTo>
                    <a:lnTo>
                      <a:pt x="439" y="457"/>
                    </a:lnTo>
                    <a:lnTo>
                      <a:pt x="439" y="466"/>
                    </a:lnTo>
                    <a:lnTo>
                      <a:pt x="448" y="466"/>
                    </a:lnTo>
                    <a:lnTo>
                      <a:pt x="448" y="476"/>
                    </a:lnTo>
                    <a:lnTo>
                      <a:pt x="448" y="485"/>
                    </a:lnTo>
                    <a:lnTo>
                      <a:pt x="448" y="495"/>
                    </a:lnTo>
                    <a:lnTo>
                      <a:pt x="458" y="495"/>
                    </a:lnTo>
                    <a:lnTo>
                      <a:pt x="467" y="495"/>
                    </a:lnTo>
                    <a:lnTo>
                      <a:pt x="477" y="495"/>
                    </a:lnTo>
                    <a:lnTo>
                      <a:pt x="486" y="514"/>
                    </a:lnTo>
                    <a:lnTo>
                      <a:pt x="486" y="533"/>
                    </a:lnTo>
                    <a:lnTo>
                      <a:pt x="486" y="543"/>
                    </a:lnTo>
                    <a:lnTo>
                      <a:pt x="496" y="543"/>
                    </a:lnTo>
                    <a:lnTo>
                      <a:pt x="505" y="552"/>
                    </a:lnTo>
                    <a:lnTo>
                      <a:pt x="515" y="552"/>
                    </a:lnTo>
                    <a:lnTo>
                      <a:pt x="515" y="543"/>
                    </a:lnTo>
                    <a:lnTo>
                      <a:pt x="524" y="543"/>
                    </a:lnTo>
                    <a:lnTo>
                      <a:pt x="534" y="533"/>
                    </a:lnTo>
                    <a:lnTo>
                      <a:pt x="543" y="523"/>
                    </a:lnTo>
                    <a:lnTo>
                      <a:pt x="543" y="514"/>
                    </a:lnTo>
                    <a:lnTo>
                      <a:pt x="553" y="514"/>
                    </a:lnTo>
                    <a:lnTo>
                      <a:pt x="562" y="504"/>
                    </a:lnTo>
                    <a:lnTo>
                      <a:pt x="562" y="495"/>
                    </a:lnTo>
                    <a:lnTo>
                      <a:pt x="543" y="495"/>
                    </a:lnTo>
                    <a:lnTo>
                      <a:pt x="534" y="485"/>
                    </a:lnTo>
                    <a:lnTo>
                      <a:pt x="534" y="476"/>
                    </a:lnTo>
                    <a:lnTo>
                      <a:pt x="534" y="466"/>
                    </a:lnTo>
                    <a:lnTo>
                      <a:pt x="543" y="466"/>
                    </a:lnTo>
                    <a:lnTo>
                      <a:pt x="543" y="457"/>
                    </a:lnTo>
                    <a:lnTo>
                      <a:pt x="553" y="457"/>
                    </a:lnTo>
                    <a:lnTo>
                      <a:pt x="553" y="447"/>
                    </a:lnTo>
                    <a:lnTo>
                      <a:pt x="562" y="438"/>
                    </a:lnTo>
                    <a:lnTo>
                      <a:pt x="562" y="428"/>
                    </a:lnTo>
                    <a:lnTo>
                      <a:pt x="562" y="419"/>
                    </a:lnTo>
                    <a:lnTo>
                      <a:pt x="581" y="409"/>
                    </a:lnTo>
                    <a:lnTo>
                      <a:pt x="581" y="400"/>
                    </a:lnTo>
                    <a:lnTo>
                      <a:pt x="591" y="400"/>
                    </a:lnTo>
                    <a:lnTo>
                      <a:pt x="601" y="409"/>
                    </a:lnTo>
                    <a:lnTo>
                      <a:pt x="601" y="400"/>
                    </a:lnTo>
                    <a:lnTo>
                      <a:pt x="610" y="400"/>
                    </a:lnTo>
                    <a:lnTo>
                      <a:pt x="610" y="390"/>
                    </a:lnTo>
                    <a:lnTo>
                      <a:pt x="610" y="381"/>
                    </a:lnTo>
                    <a:lnTo>
                      <a:pt x="610" y="371"/>
                    </a:lnTo>
                    <a:lnTo>
                      <a:pt x="601" y="371"/>
                    </a:lnTo>
                    <a:lnTo>
                      <a:pt x="591" y="371"/>
                    </a:lnTo>
                    <a:lnTo>
                      <a:pt x="591" y="362"/>
                    </a:lnTo>
                    <a:lnTo>
                      <a:pt x="581" y="352"/>
                    </a:lnTo>
                    <a:lnTo>
                      <a:pt x="581" y="343"/>
                    </a:lnTo>
                    <a:lnTo>
                      <a:pt x="572" y="343"/>
                    </a:lnTo>
                    <a:lnTo>
                      <a:pt x="581" y="343"/>
                    </a:lnTo>
                    <a:lnTo>
                      <a:pt x="581" y="333"/>
                    </a:lnTo>
                    <a:lnTo>
                      <a:pt x="591" y="333"/>
                    </a:lnTo>
                    <a:lnTo>
                      <a:pt x="601" y="323"/>
                    </a:lnTo>
                    <a:lnTo>
                      <a:pt x="601" y="314"/>
                    </a:lnTo>
                    <a:lnTo>
                      <a:pt x="610" y="314"/>
                    </a:lnTo>
                    <a:lnTo>
                      <a:pt x="610" y="305"/>
                    </a:lnTo>
                    <a:lnTo>
                      <a:pt x="610" y="295"/>
                    </a:lnTo>
                    <a:lnTo>
                      <a:pt x="619" y="295"/>
                    </a:lnTo>
                    <a:lnTo>
                      <a:pt x="629" y="295"/>
                    </a:lnTo>
                    <a:lnTo>
                      <a:pt x="629" y="285"/>
                    </a:lnTo>
                    <a:lnTo>
                      <a:pt x="639" y="266"/>
                    </a:lnTo>
                    <a:lnTo>
                      <a:pt x="639" y="257"/>
                    </a:lnTo>
                    <a:lnTo>
                      <a:pt x="648" y="257"/>
                    </a:lnTo>
                    <a:lnTo>
                      <a:pt x="648" y="247"/>
                    </a:lnTo>
                    <a:lnTo>
                      <a:pt x="658" y="238"/>
                    </a:lnTo>
                    <a:lnTo>
                      <a:pt x="667" y="238"/>
                    </a:lnTo>
                    <a:lnTo>
                      <a:pt x="667" y="228"/>
                    </a:lnTo>
                    <a:lnTo>
                      <a:pt x="677" y="228"/>
                    </a:lnTo>
                    <a:lnTo>
                      <a:pt x="677" y="219"/>
                    </a:lnTo>
                    <a:lnTo>
                      <a:pt x="667" y="209"/>
                    </a:lnTo>
                    <a:lnTo>
                      <a:pt x="677" y="209"/>
                    </a:lnTo>
                    <a:lnTo>
                      <a:pt x="677" y="181"/>
                    </a:lnTo>
                    <a:lnTo>
                      <a:pt x="686" y="171"/>
                    </a:lnTo>
                    <a:lnTo>
                      <a:pt x="791" y="162"/>
                    </a:lnTo>
                    <a:lnTo>
                      <a:pt x="810" y="162"/>
                    </a:lnTo>
                    <a:lnTo>
                      <a:pt x="820" y="162"/>
                    </a:lnTo>
                    <a:lnTo>
                      <a:pt x="820" y="171"/>
                    </a:lnTo>
                    <a:lnTo>
                      <a:pt x="820" y="190"/>
                    </a:lnTo>
                    <a:lnTo>
                      <a:pt x="820" y="200"/>
                    </a:lnTo>
                    <a:lnTo>
                      <a:pt x="820" y="209"/>
                    </a:lnTo>
                    <a:lnTo>
                      <a:pt x="829" y="209"/>
                    </a:lnTo>
                    <a:lnTo>
                      <a:pt x="829" y="219"/>
                    </a:lnTo>
                    <a:lnTo>
                      <a:pt x="848" y="323"/>
                    </a:lnTo>
                    <a:lnTo>
                      <a:pt x="858" y="352"/>
                    </a:lnTo>
                    <a:lnTo>
                      <a:pt x="858" y="362"/>
                    </a:lnTo>
                    <a:lnTo>
                      <a:pt x="858" y="371"/>
                    </a:lnTo>
                    <a:lnTo>
                      <a:pt x="867" y="390"/>
                    </a:lnTo>
                    <a:lnTo>
                      <a:pt x="867" y="400"/>
                    </a:lnTo>
                    <a:lnTo>
                      <a:pt x="943" y="514"/>
                    </a:lnTo>
                    <a:lnTo>
                      <a:pt x="953" y="514"/>
                    </a:lnTo>
                    <a:lnTo>
                      <a:pt x="962" y="514"/>
                    </a:lnTo>
                    <a:lnTo>
                      <a:pt x="1038" y="495"/>
                    </a:lnTo>
                    <a:lnTo>
                      <a:pt x="1048" y="485"/>
                    </a:lnTo>
                    <a:lnTo>
                      <a:pt x="1048" y="476"/>
                    </a:lnTo>
                    <a:lnTo>
                      <a:pt x="1048" y="466"/>
                    </a:lnTo>
                    <a:lnTo>
                      <a:pt x="1058" y="466"/>
                    </a:lnTo>
                    <a:lnTo>
                      <a:pt x="1067" y="466"/>
                    </a:lnTo>
                    <a:lnTo>
                      <a:pt x="1067" y="476"/>
                    </a:lnTo>
                    <a:lnTo>
                      <a:pt x="1077" y="476"/>
                    </a:lnTo>
                    <a:lnTo>
                      <a:pt x="1124" y="466"/>
                    </a:lnTo>
                    <a:lnTo>
                      <a:pt x="1143" y="476"/>
                    </a:lnTo>
                    <a:lnTo>
                      <a:pt x="1153" y="485"/>
                    </a:lnTo>
                    <a:lnTo>
                      <a:pt x="1172" y="485"/>
                    </a:lnTo>
                    <a:lnTo>
                      <a:pt x="1220" y="495"/>
                    </a:lnTo>
                    <a:lnTo>
                      <a:pt x="1229" y="495"/>
                    </a:lnTo>
                    <a:lnTo>
                      <a:pt x="1239" y="485"/>
                    </a:lnTo>
                    <a:lnTo>
                      <a:pt x="1248" y="485"/>
                    </a:lnTo>
                    <a:lnTo>
                      <a:pt x="1248" y="476"/>
                    </a:lnTo>
                    <a:lnTo>
                      <a:pt x="1258" y="457"/>
                    </a:lnTo>
                    <a:lnTo>
                      <a:pt x="1267" y="438"/>
                    </a:lnTo>
                    <a:lnTo>
                      <a:pt x="1277" y="428"/>
                    </a:lnTo>
                    <a:lnTo>
                      <a:pt x="1286" y="428"/>
                    </a:lnTo>
                    <a:lnTo>
                      <a:pt x="1286" y="438"/>
                    </a:lnTo>
                    <a:lnTo>
                      <a:pt x="1305" y="447"/>
                    </a:lnTo>
                    <a:lnTo>
                      <a:pt x="1305" y="457"/>
                    </a:lnTo>
                    <a:lnTo>
                      <a:pt x="1305" y="466"/>
                    </a:lnTo>
                    <a:lnTo>
                      <a:pt x="1305" y="476"/>
                    </a:lnTo>
                    <a:lnTo>
                      <a:pt x="1315" y="476"/>
                    </a:lnTo>
                    <a:lnTo>
                      <a:pt x="1315" y="485"/>
                    </a:lnTo>
                    <a:lnTo>
                      <a:pt x="1334" y="466"/>
                    </a:lnTo>
                    <a:lnTo>
                      <a:pt x="1353" y="457"/>
                    </a:lnTo>
                    <a:lnTo>
                      <a:pt x="1362" y="457"/>
                    </a:lnTo>
                    <a:lnTo>
                      <a:pt x="1372" y="466"/>
                    </a:lnTo>
                    <a:lnTo>
                      <a:pt x="1410" y="447"/>
                    </a:lnTo>
                    <a:lnTo>
                      <a:pt x="1419" y="447"/>
                    </a:lnTo>
                    <a:lnTo>
                      <a:pt x="1419" y="457"/>
                    </a:lnTo>
                    <a:lnTo>
                      <a:pt x="1419" y="466"/>
                    </a:lnTo>
                    <a:lnTo>
                      <a:pt x="1429" y="466"/>
                    </a:lnTo>
                    <a:lnTo>
                      <a:pt x="1429" y="476"/>
                    </a:lnTo>
                    <a:lnTo>
                      <a:pt x="1496" y="495"/>
                    </a:lnTo>
                    <a:lnTo>
                      <a:pt x="1496" y="485"/>
                    </a:lnTo>
                    <a:lnTo>
                      <a:pt x="1505" y="485"/>
                    </a:lnTo>
                    <a:lnTo>
                      <a:pt x="1534" y="466"/>
                    </a:lnTo>
                    <a:lnTo>
                      <a:pt x="1562" y="466"/>
                    </a:lnTo>
                    <a:lnTo>
                      <a:pt x="1572" y="457"/>
                    </a:lnTo>
                    <a:lnTo>
                      <a:pt x="1591" y="438"/>
                    </a:lnTo>
                    <a:lnTo>
                      <a:pt x="1600" y="438"/>
                    </a:lnTo>
                    <a:lnTo>
                      <a:pt x="1620" y="447"/>
                    </a:lnTo>
                    <a:lnTo>
                      <a:pt x="1629" y="447"/>
                    </a:lnTo>
                    <a:lnTo>
                      <a:pt x="1629" y="466"/>
                    </a:lnTo>
                    <a:lnTo>
                      <a:pt x="1629" y="476"/>
                    </a:lnTo>
                    <a:lnTo>
                      <a:pt x="1629" y="485"/>
                    </a:lnTo>
                    <a:lnTo>
                      <a:pt x="1629" y="495"/>
                    </a:lnTo>
                    <a:lnTo>
                      <a:pt x="1620" y="504"/>
                    </a:lnTo>
                    <a:lnTo>
                      <a:pt x="1610" y="523"/>
                    </a:lnTo>
                    <a:lnTo>
                      <a:pt x="1591" y="533"/>
                    </a:lnTo>
                    <a:lnTo>
                      <a:pt x="1582" y="552"/>
                    </a:lnTo>
                    <a:lnTo>
                      <a:pt x="1572" y="571"/>
                    </a:lnTo>
                    <a:lnTo>
                      <a:pt x="1562" y="590"/>
                    </a:lnTo>
                    <a:lnTo>
                      <a:pt x="1534" y="647"/>
                    </a:lnTo>
                    <a:lnTo>
                      <a:pt x="1534" y="657"/>
                    </a:lnTo>
                    <a:lnTo>
                      <a:pt x="1534" y="676"/>
                    </a:lnTo>
                    <a:lnTo>
                      <a:pt x="1534" y="686"/>
                    </a:lnTo>
                    <a:lnTo>
                      <a:pt x="1448" y="781"/>
                    </a:lnTo>
                    <a:lnTo>
                      <a:pt x="1429" y="809"/>
                    </a:lnTo>
                    <a:lnTo>
                      <a:pt x="1429" y="819"/>
                    </a:lnTo>
                    <a:lnTo>
                      <a:pt x="1391" y="838"/>
                    </a:lnTo>
                    <a:lnTo>
                      <a:pt x="1391" y="847"/>
                    </a:lnTo>
                    <a:lnTo>
                      <a:pt x="1391" y="857"/>
                    </a:lnTo>
                    <a:lnTo>
                      <a:pt x="1391" y="866"/>
                    </a:lnTo>
                    <a:lnTo>
                      <a:pt x="1381" y="885"/>
                    </a:lnTo>
                    <a:lnTo>
                      <a:pt x="1381" y="895"/>
                    </a:lnTo>
                    <a:lnTo>
                      <a:pt x="1381" y="904"/>
                    </a:lnTo>
                    <a:lnTo>
                      <a:pt x="1381" y="914"/>
                    </a:lnTo>
                    <a:lnTo>
                      <a:pt x="1372" y="924"/>
                    </a:lnTo>
                    <a:lnTo>
                      <a:pt x="1343" y="914"/>
                    </a:lnTo>
                    <a:lnTo>
                      <a:pt x="1324" y="904"/>
                    </a:lnTo>
                    <a:lnTo>
                      <a:pt x="1315" y="904"/>
                    </a:lnTo>
                    <a:lnTo>
                      <a:pt x="1305" y="914"/>
                    </a:lnTo>
                    <a:lnTo>
                      <a:pt x="1296" y="914"/>
                    </a:lnTo>
                    <a:lnTo>
                      <a:pt x="1286" y="904"/>
                    </a:lnTo>
                    <a:lnTo>
                      <a:pt x="1267" y="914"/>
                    </a:lnTo>
                    <a:lnTo>
                      <a:pt x="1258" y="914"/>
                    </a:lnTo>
                    <a:lnTo>
                      <a:pt x="1258" y="924"/>
                    </a:lnTo>
                    <a:lnTo>
                      <a:pt x="1248" y="933"/>
                    </a:lnTo>
                    <a:lnTo>
                      <a:pt x="1248" y="942"/>
                    </a:lnTo>
                    <a:lnTo>
                      <a:pt x="1248" y="952"/>
                    </a:lnTo>
                    <a:lnTo>
                      <a:pt x="1248" y="962"/>
                    </a:lnTo>
                    <a:lnTo>
                      <a:pt x="1239" y="981"/>
                    </a:lnTo>
                    <a:lnTo>
                      <a:pt x="1239" y="990"/>
                    </a:lnTo>
                    <a:lnTo>
                      <a:pt x="1239" y="1000"/>
                    </a:lnTo>
                    <a:lnTo>
                      <a:pt x="1239" y="1009"/>
                    </a:lnTo>
                    <a:lnTo>
                      <a:pt x="1239" y="1019"/>
                    </a:lnTo>
                    <a:lnTo>
                      <a:pt x="1229" y="1019"/>
                    </a:lnTo>
                    <a:lnTo>
                      <a:pt x="1229" y="1028"/>
                    </a:lnTo>
                    <a:lnTo>
                      <a:pt x="1229" y="1038"/>
                    </a:lnTo>
                    <a:lnTo>
                      <a:pt x="1229" y="1047"/>
                    </a:lnTo>
                    <a:lnTo>
                      <a:pt x="1229" y="1057"/>
                    </a:lnTo>
                    <a:lnTo>
                      <a:pt x="1220" y="1057"/>
                    </a:lnTo>
                    <a:lnTo>
                      <a:pt x="1220" y="1066"/>
                    </a:lnTo>
                    <a:lnTo>
                      <a:pt x="1229" y="1076"/>
                    </a:lnTo>
                    <a:lnTo>
                      <a:pt x="1229" y="1085"/>
                    </a:lnTo>
                    <a:lnTo>
                      <a:pt x="1239" y="1085"/>
                    </a:lnTo>
                    <a:lnTo>
                      <a:pt x="1239" y="1095"/>
                    </a:lnTo>
                    <a:lnTo>
                      <a:pt x="1239" y="1105"/>
                    </a:lnTo>
                    <a:lnTo>
                      <a:pt x="1239" y="1114"/>
                    </a:lnTo>
                    <a:lnTo>
                      <a:pt x="1239" y="1123"/>
                    </a:lnTo>
                    <a:lnTo>
                      <a:pt x="1239" y="1133"/>
                    </a:lnTo>
                    <a:lnTo>
                      <a:pt x="1239" y="1143"/>
                    </a:lnTo>
                    <a:lnTo>
                      <a:pt x="1248" y="1152"/>
                    </a:lnTo>
                    <a:lnTo>
                      <a:pt x="1248" y="1162"/>
                    </a:lnTo>
                    <a:lnTo>
                      <a:pt x="1239" y="1171"/>
                    </a:lnTo>
                    <a:lnTo>
                      <a:pt x="1239" y="1181"/>
                    </a:lnTo>
                    <a:lnTo>
                      <a:pt x="1229" y="1181"/>
                    </a:lnTo>
                    <a:lnTo>
                      <a:pt x="1210" y="1200"/>
                    </a:lnTo>
                    <a:lnTo>
                      <a:pt x="1201" y="1209"/>
                    </a:lnTo>
                    <a:lnTo>
                      <a:pt x="1201" y="1219"/>
                    </a:lnTo>
                    <a:lnTo>
                      <a:pt x="1201" y="1228"/>
                    </a:lnTo>
                    <a:lnTo>
                      <a:pt x="1191" y="1228"/>
                    </a:lnTo>
                    <a:lnTo>
                      <a:pt x="1191" y="1238"/>
                    </a:lnTo>
                    <a:lnTo>
                      <a:pt x="1191" y="1247"/>
                    </a:lnTo>
                    <a:lnTo>
                      <a:pt x="1172" y="1266"/>
                    </a:lnTo>
                    <a:lnTo>
                      <a:pt x="1163" y="1266"/>
                    </a:lnTo>
                    <a:lnTo>
                      <a:pt x="1163" y="1276"/>
                    </a:lnTo>
                    <a:lnTo>
                      <a:pt x="1163" y="1285"/>
                    </a:lnTo>
                    <a:lnTo>
                      <a:pt x="1163" y="1295"/>
                    </a:lnTo>
                    <a:lnTo>
                      <a:pt x="1163" y="1305"/>
                    </a:lnTo>
                    <a:lnTo>
                      <a:pt x="1153" y="1314"/>
                    </a:lnTo>
                    <a:lnTo>
                      <a:pt x="1163" y="1314"/>
                    </a:lnTo>
                    <a:lnTo>
                      <a:pt x="1181" y="1314"/>
                    </a:lnTo>
                    <a:lnTo>
                      <a:pt x="1181" y="1305"/>
                    </a:lnTo>
                    <a:lnTo>
                      <a:pt x="1181" y="1314"/>
                    </a:lnTo>
                    <a:lnTo>
                      <a:pt x="1181" y="1323"/>
                    </a:lnTo>
                    <a:lnTo>
                      <a:pt x="1191" y="1323"/>
                    </a:lnTo>
                    <a:lnTo>
                      <a:pt x="1201" y="1333"/>
                    </a:lnTo>
                    <a:lnTo>
                      <a:pt x="1210" y="1333"/>
                    </a:lnTo>
                    <a:lnTo>
                      <a:pt x="1220" y="1333"/>
                    </a:lnTo>
                    <a:lnTo>
                      <a:pt x="1258" y="1352"/>
                    </a:lnTo>
                    <a:lnTo>
                      <a:pt x="1277" y="1371"/>
                    </a:lnTo>
                    <a:lnTo>
                      <a:pt x="1277" y="1381"/>
                    </a:lnTo>
                    <a:lnTo>
                      <a:pt x="1277" y="1390"/>
                    </a:lnTo>
                    <a:lnTo>
                      <a:pt x="1305" y="1400"/>
                    </a:lnTo>
                    <a:lnTo>
                      <a:pt x="1315" y="1409"/>
                    </a:lnTo>
                    <a:lnTo>
                      <a:pt x="1315" y="1419"/>
                    </a:lnTo>
                    <a:lnTo>
                      <a:pt x="1315" y="1428"/>
                    </a:lnTo>
                    <a:lnTo>
                      <a:pt x="1296" y="1438"/>
                    </a:lnTo>
                    <a:lnTo>
                      <a:pt x="1296" y="1447"/>
                    </a:lnTo>
                    <a:lnTo>
                      <a:pt x="1296" y="1457"/>
                    </a:lnTo>
                    <a:lnTo>
                      <a:pt x="1305" y="1457"/>
                    </a:lnTo>
                    <a:lnTo>
                      <a:pt x="1305" y="1466"/>
                    </a:lnTo>
                    <a:lnTo>
                      <a:pt x="1315" y="1466"/>
                    </a:lnTo>
                    <a:lnTo>
                      <a:pt x="1315" y="1476"/>
                    </a:lnTo>
                    <a:lnTo>
                      <a:pt x="1315" y="1486"/>
                    </a:lnTo>
                    <a:lnTo>
                      <a:pt x="1305" y="1495"/>
                    </a:lnTo>
                    <a:lnTo>
                      <a:pt x="1305" y="1504"/>
                    </a:lnTo>
                    <a:lnTo>
                      <a:pt x="1305" y="1514"/>
                    </a:lnTo>
                    <a:lnTo>
                      <a:pt x="1296" y="1514"/>
                    </a:lnTo>
                    <a:lnTo>
                      <a:pt x="1296" y="1524"/>
                    </a:lnTo>
                    <a:lnTo>
                      <a:pt x="1296" y="1533"/>
                    </a:lnTo>
                    <a:lnTo>
                      <a:pt x="1286" y="1543"/>
                    </a:lnTo>
                    <a:lnTo>
                      <a:pt x="1277" y="1552"/>
                    </a:lnTo>
                    <a:lnTo>
                      <a:pt x="1277" y="1562"/>
                    </a:lnTo>
                    <a:lnTo>
                      <a:pt x="1267" y="1571"/>
                    </a:lnTo>
                    <a:lnTo>
                      <a:pt x="1267" y="1581"/>
                    </a:lnTo>
                    <a:lnTo>
                      <a:pt x="1258" y="1581"/>
                    </a:lnTo>
                    <a:lnTo>
                      <a:pt x="1258" y="1590"/>
                    </a:lnTo>
                    <a:lnTo>
                      <a:pt x="1258" y="1600"/>
                    </a:lnTo>
                    <a:lnTo>
                      <a:pt x="1258" y="1609"/>
                    </a:lnTo>
                    <a:lnTo>
                      <a:pt x="1248" y="1619"/>
                    </a:lnTo>
                    <a:lnTo>
                      <a:pt x="1248" y="1628"/>
                    </a:lnTo>
                    <a:lnTo>
                      <a:pt x="1258" y="1628"/>
                    </a:lnTo>
                    <a:lnTo>
                      <a:pt x="1258" y="1638"/>
                    </a:lnTo>
                    <a:lnTo>
                      <a:pt x="1258" y="1647"/>
                    </a:lnTo>
                    <a:lnTo>
                      <a:pt x="1267" y="1647"/>
                    </a:lnTo>
                    <a:lnTo>
                      <a:pt x="1277" y="1647"/>
                    </a:lnTo>
                    <a:lnTo>
                      <a:pt x="1286" y="1647"/>
                    </a:lnTo>
                    <a:lnTo>
                      <a:pt x="1315" y="1638"/>
                    </a:lnTo>
                    <a:lnTo>
                      <a:pt x="1334" y="1628"/>
                    </a:lnTo>
                    <a:lnTo>
                      <a:pt x="1343" y="1628"/>
                    </a:lnTo>
                    <a:lnTo>
                      <a:pt x="1353" y="1628"/>
                    </a:lnTo>
                    <a:lnTo>
                      <a:pt x="1353" y="1619"/>
                    </a:lnTo>
                    <a:lnTo>
                      <a:pt x="1362" y="1619"/>
                    </a:lnTo>
                    <a:lnTo>
                      <a:pt x="1372" y="1619"/>
                    </a:lnTo>
                    <a:lnTo>
                      <a:pt x="1381" y="1628"/>
                    </a:lnTo>
                    <a:lnTo>
                      <a:pt x="1381" y="1638"/>
                    </a:lnTo>
                    <a:lnTo>
                      <a:pt x="1381" y="1647"/>
                    </a:lnTo>
                    <a:lnTo>
                      <a:pt x="1372" y="1657"/>
                    </a:lnTo>
                    <a:lnTo>
                      <a:pt x="1372" y="1666"/>
                    </a:lnTo>
                    <a:lnTo>
                      <a:pt x="1362" y="1666"/>
                    </a:lnTo>
                    <a:lnTo>
                      <a:pt x="1372" y="1676"/>
                    </a:lnTo>
                    <a:lnTo>
                      <a:pt x="1410" y="1666"/>
                    </a:lnTo>
                    <a:lnTo>
                      <a:pt x="1419" y="1666"/>
                    </a:lnTo>
                    <a:lnTo>
                      <a:pt x="1419" y="1657"/>
                    </a:lnTo>
                    <a:lnTo>
                      <a:pt x="1419" y="1647"/>
                    </a:lnTo>
                    <a:lnTo>
                      <a:pt x="1429" y="1657"/>
                    </a:lnTo>
                    <a:lnTo>
                      <a:pt x="1429" y="1666"/>
                    </a:lnTo>
                    <a:lnTo>
                      <a:pt x="1429" y="1676"/>
                    </a:lnTo>
                    <a:lnTo>
                      <a:pt x="1419" y="1676"/>
                    </a:lnTo>
                    <a:lnTo>
                      <a:pt x="1429" y="1685"/>
                    </a:lnTo>
                    <a:lnTo>
                      <a:pt x="1429" y="1695"/>
                    </a:lnTo>
                    <a:lnTo>
                      <a:pt x="1419" y="1695"/>
                    </a:lnTo>
                    <a:lnTo>
                      <a:pt x="1429" y="1704"/>
                    </a:lnTo>
                    <a:lnTo>
                      <a:pt x="1439" y="1704"/>
                    </a:lnTo>
                    <a:lnTo>
                      <a:pt x="1448" y="1724"/>
                    </a:lnTo>
                    <a:lnTo>
                      <a:pt x="1458" y="1733"/>
                    </a:lnTo>
                    <a:lnTo>
                      <a:pt x="1467" y="1742"/>
                    </a:lnTo>
                    <a:lnTo>
                      <a:pt x="1486" y="1752"/>
                    </a:lnTo>
                    <a:lnTo>
                      <a:pt x="1496" y="1752"/>
                    </a:lnTo>
                    <a:lnTo>
                      <a:pt x="1496" y="1742"/>
                    </a:lnTo>
                    <a:lnTo>
                      <a:pt x="1496" y="1733"/>
                    </a:lnTo>
                    <a:lnTo>
                      <a:pt x="1496" y="1724"/>
                    </a:lnTo>
                    <a:lnTo>
                      <a:pt x="1496" y="1714"/>
                    </a:lnTo>
                    <a:lnTo>
                      <a:pt x="1496" y="1704"/>
                    </a:lnTo>
                    <a:lnTo>
                      <a:pt x="1505" y="1704"/>
                    </a:lnTo>
                    <a:lnTo>
                      <a:pt x="1515" y="1714"/>
                    </a:lnTo>
                    <a:lnTo>
                      <a:pt x="1524" y="1714"/>
                    </a:lnTo>
                    <a:lnTo>
                      <a:pt x="1534" y="1724"/>
                    </a:lnTo>
                    <a:lnTo>
                      <a:pt x="1534" y="1733"/>
                    </a:lnTo>
                    <a:lnTo>
                      <a:pt x="1524" y="1742"/>
                    </a:lnTo>
                    <a:lnTo>
                      <a:pt x="1524" y="1752"/>
                    </a:lnTo>
                    <a:lnTo>
                      <a:pt x="1524" y="1762"/>
                    </a:lnTo>
                    <a:lnTo>
                      <a:pt x="1524" y="1771"/>
                    </a:lnTo>
                    <a:lnTo>
                      <a:pt x="1534" y="1771"/>
                    </a:lnTo>
                    <a:lnTo>
                      <a:pt x="1534" y="1762"/>
                    </a:lnTo>
                    <a:lnTo>
                      <a:pt x="1544" y="1762"/>
                    </a:lnTo>
                    <a:lnTo>
                      <a:pt x="1553" y="1762"/>
                    </a:lnTo>
                    <a:lnTo>
                      <a:pt x="1553" y="1771"/>
                    </a:lnTo>
                    <a:lnTo>
                      <a:pt x="1544" y="1781"/>
                    </a:lnTo>
                    <a:lnTo>
                      <a:pt x="1534" y="1790"/>
                    </a:lnTo>
                    <a:lnTo>
                      <a:pt x="1544" y="1790"/>
                    </a:lnTo>
                    <a:lnTo>
                      <a:pt x="1562" y="1781"/>
                    </a:lnTo>
                    <a:lnTo>
                      <a:pt x="1582" y="1781"/>
                    </a:lnTo>
                    <a:lnTo>
                      <a:pt x="1591" y="1781"/>
                    </a:lnTo>
                    <a:lnTo>
                      <a:pt x="1600" y="1781"/>
                    </a:lnTo>
                    <a:lnTo>
                      <a:pt x="1600" y="1790"/>
                    </a:lnTo>
                    <a:lnTo>
                      <a:pt x="1610" y="1790"/>
                    </a:lnTo>
                    <a:lnTo>
                      <a:pt x="1610" y="1800"/>
                    </a:lnTo>
                    <a:lnTo>
                      <a:pt x="1610" y="1809"/>
                    </a:lnTo>
                    <a:lnTo>
                      <a:pt x="1610" y="1819"/>
                    </a:lnTo>
                    <a:lnTo>
                      <a:pt x="1620" y="1819"/>
                    </a:lnTo>
                    <a:lnTo>
                      <a:pt x="1629" y="1819"/>
                    </a:lnTo>
                    <a:lnTo>
                      <a:pt x="1639" y="1809"/>
                    </a:lnTo>
                    <a:lnTo>
                      <a:pt x="1648" y="1800"/>
                    </a:lnTo>
                    <a:lnTo>
                      <a:pt x="1667" y="1809"/>
                    </a:lnTo>
                    <a:lnTo>
                      <a:pt x="1677" y="1809"/>
                    </a:lnTo>
                    <a:lnTo>
                      <a:pt x="1677" y="1800"/>
                    </a:lnTo>
                    <a:lnTo>
                      <a:pt x="1686" y="1800"/>
                    </a:lnTo>
                    <a:lnTo>
                      <a:pt x="1696" y="1800"/>
                    </a:lnTo>
                    <a:lnTo>
                      <a:pt x="1705" y="1800"/>
                    </a:lnTo>
                    <a:lnTo>
                      <a:pt x="1715" y="1800"/>
                    </a:lnTo>
                    <a:lnTo>
                      <a:pt x="1715" y="1809"/>
                    </a:lnTo>
                    <a:lnTo>
                      <a:pt x="1724" y="1809"/>
                    </a:lnTo>
                    <a:lnTo>
                      <a:pt x="1724" y="1819"/>
                    </a:lnTo>
                    <a:lnTo>
                      <a:pt x="1715" y="1828"/>
                    </a:lnTo>
                    <a:lnTo>
                      <a:pt x="1724" y="1828"/>
                    </a:lnTo>
                    <a:lnTo>
                      <a:pt x="1724" y="1838"/>
                    </a:lnTo>
                    <a:lnTo>
                      <a:pt x="1734" y="1838"/>
                    </a:lnTo>
                    <a:lnTo>
                      <a:pt x="1734" y="1847"/>
                    </a:lnTo>
                    <a:lnTo>
                      <a:pt x="1724" y="1857"/>
                    </a:lnTo>
                    <a:lnTo>
                      <a:pt x="1724" y="1867"/>
                    </a:lnTo>
                    <a:lnTo>
                      <a:pt x="1734" y="1867"/>
                    </a:lnTo>
                    <a:lnTo>
                      <a:pt x="1743" y="1867"/>
                    </a:lnTo>
                    <a:lnTo>
                      <a:pt x="1743" y="1876"/>
                    </a:lnTo>
                    <a:lnTo>
                      <a:pt x="1753" y="1876"/>
                    </a:lnTo>
                    <a:lnTo>
                      <a:pt x="1762" y="1895"/>
                    </a:lnTo>
                    <a:lnTo>
                      <a:pt x="1772" y="1895"/>
                    </a:lnTo>
                    <a:lnTo>
                      <a:pt x="1782" y="1895"/>
                    </a:lnTo>
                    <a:lnTo>
                      <a:pt x="1791" y="1895"/>
                    </a:lnTo>
                    <a:lnTo>
                      <a:pt x="1782" y="1905"/>
                    </a:lnTo>
                    <a:lnTo>
                      <a:pt x="1782" y="1914"/>
                    </a:lnTo>
                    <a:lnTo>
                      <a:pt x="1782" y="1933"/>
                    </a:lnTo>
                    <a:lnTo>
                      <a:pt x="1762" y="1962"/>
                    </a:lnTo>
                    <a:lnTo>
                      <a:pt x="1753" y="1981"/>
                    </a:lnTo>
                    <a:lnTo>
                      <a:pt x="1753" y="1990"/>
                    </a:lnTo>
                    <a:lnTo>
                      <a:pt x="1791" y="2000"/>
                    </a:lnTo>
                    <a:lnTo>
                      <a:pt x="1800" y="2000"/>
                    </a:lnTo>
                    <a:lnTo>
                      <a:pt x="1800" y="2009"/>
                    </a:lnTo>
                    <a:lnTo>
                      <a:pt x="1810" y="2009"/>
                    </a:lnTo>
                    <a:lnTo>
                      <a:pt x="1810" y="2019"/>
                    </a:lnTo>
                    <a:lnTo>
                      <a:pt x="1810" y="2028"/>
                    </a:lnTo>
                    <a:lnTo>
                      <a:pt x="1810" y="2038"/>
                    </a:lnTo>
                    <a:lnTo>
                      <a:pt x="1810" y="2047"/>
                    </a:lnTo>
                    <a:lnTo>
                      <a:pt x="1810" y="2057"/>
                    </a:lnTo>
                    <a:lnTo>
                      <a:pt x="1820" y="2066"/>
                    </a:lnTo>
                    <a:lnTo>
                      <a:pt x="1820" y="2076"/>
                    </a:lnTo>
                    <a:lnTo>
                      <a:pt x="1810" y="2076"/>
                    </a:lnTo>
                    <a:lnTo>
                      <a:pt x="1810" y="2085"/>
                    </a:lnTo>
                    <a:lnTo>
                      <a:pt x="1810" y="2095"/>
                    </a:lnTo>
                    <a:lnTo>
                      <a:pt x="1800" y="2105"/>
                    </a:lnTo>
                    <a:lnTo>
                      <a:pt x="1800" y="2114"/>
                    </a:lnTo>
                    <a:lnTo>
                      <a:pt x="1791" y="2114"/>
                    </a:lnTo>
                    <a:lnTo>
                      <a:pt x="1762" y="2114"/>
                    </a:lnTo>
                    <a:lnTo>
                      <a:pt x="1762" y="2123"/>
                    </a:lnTo>
                    <a:lnTo>
                      <a:pt x="1753" y="2143"/>
                    </a:lnTo>
                    <a:lnTo>
                      <a:pt x="1743" y="2143"/>
                    </a:lnTo>
                    <a:lnTo>
                      <a:pt x="1743" y="2152"/>
                    </a:lnTo>
                    <a:lnTo>
                      <a:pt x="1734" y="2152"/>
                    </a:lnTo>
                    <a:lnTo>
                      <a:pt x="1734" y="2162"/>
                    </a:lnTo>
                    <a:lnTo>
                      <a:pt x="1734" y="2171"/>
                    </a:lnTo>
                    <a:lnTo>
                      <a:pt x="1743" y="2171"/>
                    </a:lnTo>
                    <a:lnTo>
                      <a:pt x="1734" y="2171"/>
                    </a:lnTo>
                    <a:lnTo>
                      <a:pt x="1734" y="2181"/>
                    </a:lnTo>
                    <a:lnTo>
                      <a:pt x="1743" y="2190"/>
                    </a:lnTo>
                    <a:lnTo>
                      <a:pt x="1734" y="2200"/>
                    </a:lnTo>
                    <a:lnTo>
                      <a:pt x="1734" y="2209"/>
                    </a:lnTo>
                    <a:lnTo>
                      <a:pt x="1724" y="2219"/>
                    </a:lnTo>
                    <a:lnTo>
                      <a:pt x="1724" y="2228"/>
                    </a:lnTo>
                    <a:lnTo>
                      <a:pt x="1715" y="2228"/>
                    </a:lnTo>
                    <a:lnTo>
                      <a:pt x="1715" y="2238"/>
                    </a:lnTo>
                    <a:lnTo>
                      <a:pt x="1715" y="2247"/>
                    </a:lnTo>
                    <a:lnTo>
                      <a:pt x="1715" y="2257"/>
                    </a:lnTo>
                    <a:lnTo>
                      <a:pt x="1724" y="2257"/>
                    </a:lnTo>
                    <a:lnTo>
                      <a:pt x="1724" y="2266"/>
                    </a:lnTo>
                    <a:lnTo>
                      <a:pt x="1724" y="2276"/>
                    </a:lnTo>
                    <a:lnTo>
                      <a:pt x="1715" y="2276"/>
                    </a:lnTo>
                    <a:lnTo>
                      <a:pt x="1715" y="2286"/>
                    </a:lnTo>
                    <a:lnTo>
                      <a:pt x="1724" y="2286"/>
                    </a:lnTo>
                    <a:lnTo>
                      <a:pt x="1724" y="2295"/>
                    </a:lnTo>
                    <a:lnTo>
                      <a:pt x="1724" y="2304"/>
                    </a:lnTo>
                    <a:lnTo>
                      <a:pt x="1724" y="2314"/>
                    </a:lnTo>
                    <a:lnTo>
                      <a:pt x="1724" y="2324"/>
                    </a:lnTo>
                    <a:lnTo>
                      <a:pt x="1734" y="2324"/>
                    </a:lnTo>
                    <a:lnTo>
                      <a:pt x="1743" y="2333"/>
                    </a:lnTo>
                    <a:lnTo>
                      <a:pt x="1743" y="2352"/>
                    </a:lnTo>
                    <a:lnTo>
                      <a:pt x="1743" y="2362"/>
                    </a:lnTo>
                    <a:lnTo>
                      <a:pt x="1743" y="2371"/>
                    </a:lnTo>
                    <a:lnTo>
                      <a:pt x="1610" y="2495"/>
                    </a:lnTo>
                    <a:lnTo>
                      <a:pt x="1610" y="2504"/>
                    </a:lnTo>
                    <a:lnTo>
                      <a:pt x="1610" y="2514"/>
                    </a:lnTo>
                    <a:lnTo>
                      <a:pt x="1610" y="2524"/>
                    </a:lnTo>
                    <a:lnTo>
                      <a:pt x="1610" y="2533"/>
                    </a:lnTo>
                    <a:lnTo>
                      <a:pt x="1610" y="2542"/>
                    </a:lnTo>
                    <a:lnTo>
                      <a:pt x="1600" y="2542"/>
                    </a:lnTo>
                    <a:lnTo>
                      <a:pt x="1600" y="2552"/>
                    </a:lnTo>
                    <a:lnTo>
                      <a:pt x="1591" y="2552"/>
                    </a:lnTo>
                    <a:lnTo>
                      <a:pt x="1591" y="2562"/>
                    </a:lnTo>
                    <a:lnTo>
                      <a:pt x="1582" y="2562"/>
                    </a:lnTo>
                    <a:lnTo>
                      <a:pt x="1582" y="2581"/>
                    </a:lnTo>
                    <a:lnTo>
                      <a:pt x="1582" y="2590"/>
                    </a:lnTo>
                    <a:lnTo>
                      <a:pt x="1572" y="2590"/>
                    </a:lnTo>
                    <a:lnTo>
                      <a:pt x="1553" y="2590"/>
                    </a:lnTo>
                    <a:lnTo>
                      <a:pt x="1534" y="2600"/>
                    </a:lnTo>
                    <a:lnTo>
                      <a:pt x="1524" y="2590"/>
                    </a:lnTo>
                    <a:lnTo>
                      <a:pt x="1515" y="2590"/>
                    </a:lnTo>
                    <a:lnTo>
                      <a:pt x="1505" y="2600"/>
                    </a:lnTo>
                    <a:lnTo>
                      <a:pt x="1486" y="2619"/>
                    </a:lnTo>
                    <a:lnTo>
                      <a:pt x="1486" y="2628"/>
                    </a:lnTo>
                    <a:lnTo>
                      <a:pt x="1486" y="2638"/>
                    </a:lnTo>
                    <a:lnTo>
                      <a:pt x="1486" y="2647"/>
                    </a:lnTo>
                    <a:lnTo>
                      <a:pt x="1477" y="2657"/>
                    </a:lnTo>
                    <a:lnTo>
                      <a:pt x="1467" y="2667"/>
                    </a:lnTo>
                    <a:lnTo>
                      <a:pt x="1458" y="2667"/>
                    </a:lnTo>
                    <a:lnTo>
                      <a:pt x="1448" y="2685"/>
                    </a:lnTo>
                    <a:lnTo>
                      <a:pt x="1448" y="2695"/>
                    </a:lnTo>
                    <a:lnTo>
                      <a:pt x="1439" y="2705"/>
                    </a:lnTo>
                    <a:lnTo>
                      <a:pt x="1429" y="2714"/>
                    </a:lnTo>
                    <a:lnTo>
                      <a:pt x="1439" y="2724"/>
                    </a:lnTo>
                    <a:lnTo>
                      <a:pt x="1448" y="2733"/>
                    </a:lnTo>
                    <a:lnTo>
                      <a:pt x="1458" y="2743"/>
                    </a:lnTo>
                    <a:lnTo>
                      <a:pt x="1477" y="2752"/>
                    </a:lnTo>
                    <a:lnTo>
                      <a:pt x="1486" y="2762"/>
                    </a:lnTo>
                    <a:lnTo>
                      <a:pt x="1505" y="2781"/>
                    </a:lnTo>
                    <a:lnTo>
                      <a:pt x="1524" y="2800"/>
                    </a:lnTo>
                    <a:lnTo>
                      <a:pt x="1534" y="2809"/>
                    </a:lnTo>
                    <a:lnTo>
                      <a:pt x="1553" y="2819"/>
                    </a:lnTo>
                    <a:lnTo>
                      <a:pt x="1572" y="2828"/>
                    </a:lnTo>
                    <a:lnTo>
                      <a:pt x="1582" y="2838"/>
                    </a:lnTo>
                    <a:lnTo>
                      <a:pt x="1582" y="2847"/>
                    </a:lnTo>
                    <a:lnTo>
                      <a:pt x="1591" y="2866"/>
                    </a:lnTo>
                    <a:lnTo>
                      <a:pt x="1591" y="2876"/>
                    </a:lnTo>
                    <a:lnTo>
                      <a:pt x="1591" y="2885"/>
                    </a:lnTo>
                    <a:lnTo>
                      <a:pt x="1591" y="2905"/>
                    </a:lnTo>
                    <a:lnTo>
                      <a:pt x="1582" y="2923"/>
                    </a:lnTo>
                    <a:lnTo>
                      <a:pt x="1572" y="2923"/>
                    </a:lnTo>
                    <a:lnTo>
                      <a:pt x="1562" y="2914"/>
                    </a:lnTo>
                    <a:lnTo>
                      <a:pt x="1562" y="2923"/>
                    </a:lnTo>
                    <a:lnTo>
                      <a:pt x="1553" y="2923"/>
                    </a:lnTo>
                    <a:lnTo>
                      <a:pt x="1553" y="2933"/>
                    </a:lnTo>
                    <a:lnTo>
                      <a:pt x="1553" y="2943"/>
                    </a:lnTo>
                    <a:lnTo>
                      <a:pt x="1544" y="2943"/>
                    </a:lnTo>
                    <a:lnTo>
                      <a:pt x="1544" y="2952"/>
                    </a:lnTo>
                    <a:lnTo>
                      <a:pt x="1544" y="2962"/>
                    </a:lnTo>
                    <a:lnTo>
                      <a:pt x="1544" y="2971"/>
                    </a:lnTo>
                    <a:lnTo>
                      <a:pt x="1534" y="2971"/>
                    </a:lnTo>
                    <a:lnTo>
                      <a:pt x="1534" y="2981"/>
                    </a:lnTo>
                    <a:lnTo>
                      <a:pt x="1534" y="3000"/>
                    </a:lnTo>
                    <a:lnTo>
                      <a:pt x="1544" y="3000"/>
                    </a:lnTo>
                    <a:lnTo>
                      <a:pt x="1544" y="3009"/>
                    </a:lnTo>
                    <a:lnTo>
                      <a:pt x="1553" y="3009"/>
                    </a:lnTo>
                    <a:lnTo>
                      <a:pt x="1562" y="3009"/>
                    </a:lnTo>
                    <a:lnTo>
                      <a:pt x="1562" y="3019"/>
                    </a:lnTo>
                    <a:lnTo>
                      <a:pt x="1553" y="3019"/>
                    </a:lnTo>
                    <a:lnTo>
                      <a:pt x="1562" y="3028"/>
                    </a:lnTo>
                    <a:lnTo>
                      <a:pt x="1562" y="3038"/>
                    </a:lnTo>
                    <a:lnTo>
                      <a:pt x="1572" y="3038"/>
                    </a:lnTo>
                    <a:lnTo>
                      <a:pt x="1572" y="3047"/>
                    </a:lnTo>
                    <a:lnTo>
                      <a:pt x="1572" y="3057"/>
                    </a:lnTo>
                    <a:lnTo>
                      <a:pt x="1572" y="3066"/>
                    </a:lnTo>
                    <a:lnTo>
                      <a:pt x="1582" y="3076"/>
                    </a:lnTo>
                    <a:lnTo>
                      <a:pt x="1572" y="3076"/>
                    </a:lnTo>
                    <a:lnTo>
                      <a:pt x="1572" y="3086"/>
                    </a:lnTo>
                    <a:lnTo>
                      <a:pt x="1582" y="3086"/>
                    </a:lnTo>
                    <a:lnTo>
                      <a:pt x="1582" y="3095"/>
                    </a:lnTo>
                    <a:lnTo>
                      <a:pt x="1582" y="3104"/>
                    </a:lnTo>
                    <a:lnTo>
                      <a:pt x="1591" y="3104"/>
                    </a:lnTo>
                    <a:lnTo>
                      <a:pt x="1600" y="3104"/>
                    </a:lnTo>
                    <a:lnTo>
                      <a:pt x="1610" y="3114"/>
                    </a:lnTo>
                    <a:lnTo>
                      <a:pt x="1620" y="3124"/>
                    </a:lnTo>
                    <a:lnTo>
                      <a:pt x="1629" y="3162"/>
                    </a:lnTo>
                    <a:lnTo>
                      <a:pt x="1629" y="3171"/>
                    </a:lnTo>
                    <a:lnTo>
                      <a:pt x="1639" y="3181"/>
                    </a:lnTo>
                    <a:lnTo>
                      <a:pt x="1648" y="3200"/>
                    </a:lnTo>
                    <a:lnTo>
                      <a:pt x="1658" y="3200"/>
                    </a:lnTo>
                    <a:lnTo>
                      <a:pt x="1658" y="3209"/>
                    </a:lnTo>
                    <a:lnTo>
                      <a:pt x="1658" y="3219"/>
                    </a:lnTo>
                    <a:lnTo>
                      <a:pt x="1667" y="3228"/>
                    </a:lnTo>
                    <a:lnTo>
                      <a:pt x="1677" y="3238"/>
                    </a:lnTo>
                    <a:lnTo>
                      <a:pt x="1686" y="3238"/>
                    </a:lnTo>
                    <a:lnTo>
                      <a:pt x="1686" y="3247"/>
                    </a:lnTo>
                    <a:lnTo>
                      <a:pt x="1686" y="3257"/>
                    </a:lnTo>
                    <a:lnTo>
                      <a:pt x="1686" y="3266"/>
                    </a:lnTo>
                    <a:lnTo>
                      <a:pt x="1677" y="3276"/>
                    </a:lnTo>
                    <a:lnTo>
                      <a:pt x="1667" y="3276"/>
                    </a:lnTo>
                    <a:lnTo>
                      <a:pt x="1658" y="3286"/>
                    </a:lnTo>
                    <a:lnTo>
                      <a:pt x="1648" y="3295"/>
                    </a:lnTo>
                    <a:lnTo>
                      <a:pt x="1639" y="3304"/>
                    </a:lnTo>
                    <a:lnTo>
                      <a:pt x="1648" y="3304"/>
                    </a:lnTo>
                    <a:lnTo>
                      <a:pt x="1800" y="3247"/>
                    </a:lnTo>
                    <a:lnTo>
                      <a:pt x="1820" y="3247"/>
                    </a:lnTo>
                    <a:lnTo>
                      <a:pt x="1829" y="3238"/>
                    </a:lnTo>
                    <a:lnTo>
                      <a:pt x="1829" y="3228"/>
                    </a:lnTo>
                    <a:lnTo>
                      <a:pt x="1820" y="3228"/>
                    </a:lnTo>
                    <a:lnTo>
                      <a:pt x="1829" y="3228"/>
                    </a:lnTo>
                    <a:lnTo>
                      <a:pt x="1829" y="3219"/>
                    </a:lnTo>
                    <a:lnTo>
                      <a:pt x="1839" y="3209"/>
                    </a:lnTo>
                    <a:lnTo>
                      <a:pt x="1839" y="3200"/>
                    </a:lnTo>
                    <a:lnTo>
                      <a:pt x="1848" y="3190"/>
                    </a:lnTo>
                    <a:lnTo>
                      <a:pt x="1848" y="3181"/>
                    </a:lnTo>
                    <a:lnTo>
                      <a:pt x="1877" y="3190"/>
                    </a:lnTo>
                    <a:lnTo>
                      <a:pt x="1877" y="3181"/>
                    </a:lnTo>
                    <a:lnTo>
                      <a:pt x="1886" y="3181"/>
                    </a:lnTo>
                    <a:lnTo>
                      <a:pt x="1886" y="3171"/>
                    </a:lnTo>
                    <a:lnTo>
                      <a:pt x="1886" y="3152"/>
                    </a:lnTo>
                    <a:lnTo>
                      <a:pt x="1877" y="3133"/>
                    </a:lnTo>
                    <a:lnTo>
                      <a:pt x="1877" y="3124"/>
                    </a:lnTo>
                    <a:lnTo>
                      <a:pt x="1877" y="3114"/>
                    </a:lnTo>
                    <a:lnTo>
                      <a:pt x="1886" y="3104"/>
                    </a:lnTo>
                    <a:lnTo>
                      <a:pt x="1896" y="3104"/>
                    </a:lnTo>
                    <a:lnTo>
                      <a:pt x="1905" y="3104"/>
                    </a:lnTo>
                    <a:lnTo>
                      <a:pt x="1915" y="3114"/>
                    </a:lnTo>
                    <a:lnTo>
                      <a:pt x="1924" y="3124"/>
                    </a:lnTo>
                    <a:lnTo>
                      <a:pt x="1943" y="3143"/>
                    </a:lnTo>
                    <a:lnTo>
                      <a:pt x="1963" y="3152"/>
                    </a:lnTo>
                    <a:lnTo>
                      <a:pt x="1972" y="3152"/>
                    </a:lnTo>
                    <a:lnTo>
                      <a:pt x="1972" y="3143"/>
                    </a:lnTo>
                    <a:lnTo>
                      <a:pt x="1972" y="3133"/>
                    </a:lnTo>
                    <a:lnTo>
                      <a:pt x="1972" y="3124"/>
                    </a:lnTo>
                    <a:lnTo>
                      <a:pt x="1963" y="3114"/>
                    </a:lnTo>
                    <a:lnTo>
                      <a:pt x="1963" y="3104"/>
                    </a:lnTo>
                    <a:lnTo>
                      <a:pt x="1963" y="3095"/>
                    </a:lnTo>
                    <a:lnTo>
                      <a:pt x="1953" y="3095"/>
                    </a:lnTo>
                    <a:lnTo>
                      <a:pt x="1943" y="3095"/>
                    </a:lnTo>
                    <a:lnTo>
                      <a:pt x="1943" y="3086"/>
                    </a:lnTo>
                    <a:lnTo>
                      <a:pt x="1953" y="3086"/>
                    </a:lnTo>
                    <a:lnTo>
                      <a:pt x="1953" y="3076"/>
                    </a:lnTo>
                    <a:lnTo>
                      <a:pt x="1934" y="3076"/>
                    </a:lnTo>
                    <a:lnTo>
                      <a:pt x="1915" y="3057"/>
                    </a:lnTo>
                    <a:lnTo>
                      <a:pt x="1915" y="3047"/>
                    </a:lnTo>
                    <a:lnTo>
                      <a:pt x="1924" y="3047"/>
                    </a:lnTo>
                    <a:lnTo>
                      <a:pt x="1934" y="3047"/>
                    </a:lnTo>
                    <a:lnTo>
                      <a:pt x="1943" y="3038"/>
                    </a:lnTo>
                    <a:lnTo>
                      <a:pt x="1943" y="3028"/>
                    </a:lnTo>
                    <a:lnTo>
                      <a:pt x="1953" y="3028"/>
                    </a:lnTo>
                    <a:lnTo>
                      <a:pt x="1963" y="3038"/>
                    </a:lnTo>
                    <a:lnTo>
                      <a:pt x="1972" y="3038"/>
                    </a:lnTo>
                    <a:lnTo>
                      <a:pt x="1981" y="3028"/>
                    </a:lnTo>
                    <a:lnTo>
                      <a:pt x="1991" y="3028"/>
                    </a:lnTo>
                    <a:lnTo>
                      <a:pt x="2020" y="3047"/>
                    </a:lnTo>
                    <a:lnTo>
                      <a:pt x="2020" y="3057"/>
                    </a:lnTo>
                    <a:lnTo>
                      <a:pt x="2020" y="3066"/>
                    </a:lnTo>
                    <a:lnTo>
                      <a:pt x="2020" y="3086"/>
                    </a:lnTo>
                    <a:lnTo>
                      <a:pt x="2029" y="3086"/>
                    </a:lnTo>
                    <a:lnTo>
                      <a:pt x="2029" y="3095"/>
                    </a:lnTo>
                    <a:lnTo>
                      <a:pt x="2039" y="3104"/>
                    </a:lnTo>
                    <a:lnTo>
                      <a:pt x="2048" y="3114"/>
                    </a:lnTo>
                    <a:lnTo>
                      <a:pt x="2048" y="3124"/>
                    </a:lnTo>
                    <a:lnTo>
                      <a:pt x="2048" y="3133"/>
                    </a:lnTo>
                    <a:lnTo>
                      <a:pt x="2058" y="3133"/>
                    </a:lnTo>
                    <a:lnTo>
                      <a:pt x="2067" y="3133"/>
                    </a:lnTo>
                    <a:lnTo>
                      <a:pt x="2077" y="3133"/>
                    </a:lnTo>
                    <a:lnTo>
                      <a:pt x="2096" y="3133"/>
                    </a:lnTo>
                    <a:lnTo>
                      <a:pt x="2105" y="3133"/>
                    </a:lnTo>
                    <a:lnTo>
                      <a:pt x="2115" y="3133"/>
                    </a:lnTo>
                    <a:lnTo>
                      <a:pt x="2115" y="3143"/>
                    </a:lnTo>
                    <a:lnTo>
                      <a:pt x="2115" y="3152"/>
                    </a:lnTo>
                    <a:lnTo>
                      <a:pt x="2124" y="3152"/>
                    </a:lnTo>
                    <a:lnTo>
                      <a:pt x="2134" y="3152"/>
                    </a:lnTo>
                    <a:lnTo>
                      <a:pt x="2153" y="3143"/>
                    </a:lnTo>
                    <a:lnTo>
                      <a:pt x="2162" y="3143"/>
                    </a:lnTo>
                    <a:lnTo>
                      <a:pt x="2172" y="3143"/>
                    </a:lnTo>
                    <a:lnTo>
                      <a:pt x="2172" y="3152"/>
                    </a:lnTo>
                    <a:lnTo>
                      <a:pt x="2172" y="3162"/>
                    </a:lnTo>
                    <a:lnTo>
                      <a:pt x="2181" y="3162"/>
                    </a:lnTo>
                    <a:lnTo>
                      <a:pt x="2181" y="3171"/>
                    </a:lnTo>
                    <a:lnTo>
                      <a:pt x="2191" y="3171"/>
                    </a:lnTo>
                    <a:lnTo>
                      <a:pt x="2191" y="3162"/>
                    </a:lnTo>
                    <a:lnTo>
                      <a:pt x="2201" y="3162"/>
                    </a:lnTo>
                    <a:lnTo>
                      <a:pt x="2201" y="3152"/>
                    </a:lnTo>
                    <a:lnTo>
                      <a:pt x="2210" y="3143"/>
                    </a:lnTo>
                    <a:lnTo>
                      <a:pt x="2219" y="3133"/>
                    </a:lnTo>
                    <a:lnTo>
                      <a:pt x="2219" y="3124"/>
                    </a:lnTo>
                    <a:lnTo>
                      <a:pt x="2229" y="3124"/>
                    </a:lnTo>
                    <a:lnTo>
                      <a:pt x="2248" y="3124"/>
                    </a:lnTo>
                    <a:lnTo>
                      <a:pt x="2258" y="3124"/>
                    </a:lnTo>
                    <a:lnTo>
                      <a:pt x="2267" y="3104"/>
                    </a:lnTo>
                    <a:lnTo>
                      <a:pt x="2277" y="3095"/>
                    </a:lnTo>
                    <a:lnTo>
                      <a:pt x="2286" y="3095"/>
                    </a:lnTo>
                    <a:lnTo>
                      <a:pt x="2305" y="3104"/>
                    </a:lnTo>
                    <a:lnTo>
                      <a:pt x="2315" y="3104"/>
                    </a:lnTo>
                    <a:lnTo>
                      <a:pt x="2324" y="3104"/>
                    </a:lnTo>
                    <a:lnTo>
                      <a:pt x="2334" y="3104"/>
                    </a:lnTo>
                    <a:lnTo>
                      <a:pt x="2334" y="3114"/>
                    </a:lnTo>
                    <a:lnTo>
                      <a:pt x="2344" y="3114"/>
                    </a:lnTo>
                    <a:lnTo>
                      <a:pt x="2391" y="3133"/>
                    </a:lnTo>
                    <a:lnTo>
                      <a:pt x="2401" y="3133"/>
                    </a:lnTo>
                    <a:lnTo>
                      <a:pt x="2401" y="3143"/>
                    </a:lnTo>
                    <a:lnTo>
                      <a:pt x="2410" y="3152"/>
                    </a:lnTo>
                    <a:lnTo>
                      <a:pt x="2429" y="3181"/>
                    </a:lnTo>
                    <a:lnTo>
                      <a:pt x="2439" y="3181"/>
                    </a:lnTo>
                    <a:lnTo>
                      <a:pt x="2439" y="3190"/>
                    </a:lnTo>
                    <a:lnTo>
                      <a:pt x="2448" y="3190"/>
                    </a:lnTo>
                    <a:lnTo>
                      <a:pt x="2448" y="3200"/>
                    </a:lnTo>
                    <a:lnTo>
                      <a:pt x="2448" y="3209"/>
                    </a:lnTo>
                    <a:lnTo>
                      <a:pt x="2448" y="3219"/>
                    </a:lnTo>
                    <a:lnTo>
                      <a:pt x="2448" y="3228"/>
                    </a:lnTo>
                    <a:lnTo>
                      <a:pt x="2458" y="3228"/>
                    </a:lnTo>
                    <a:lnTo>
                      <a:pt x="2458" y="3238"/>
                    </a:lnTo>
                    <a:lnTo>
                      <a:pt x="2439" y="3247"/>
                    </a:lnTo>
                    <a:lnTo>
                      <a:pt x="2439" y="3257"/>
                    </a:lnTo>
                    <a:lnTo>
                      <a:pt x="2448" y="3257"/>
                    </a:lnTo>
                    <a:lnTo>
                      <a:pt x="2458" y="3266"/>
                    </a:lnTo>
                    <a:lnTo>
                      <a:pt x="2467" y="3266"/>
                    </a:lnTo>
                    <a:lnTo>
                      <a:pt x="2467" y="3276"/>
                    </a:lnTo>
                    <a:lnTo>
                      <a:pt x="2467" y="3286"/>
                    </a:lnTo>
                    <a:lnTo>
                      <a:pt x="2458" y="3286"/>
                    </a:lnTo>
                    <a:lnTo>
                      <a:pt x="2448" y="3304"/>
                    </a:lnTo>
                    <a:lnTo>
                      <a:pt x="2439" y="3324"/>
                    </a:lnTo>
                    <a:lnTo>
                      <a:pt x="2429" y="3333"/>
                    </a:lnTo>
                    <a:lnTo>
                      <a:pt x="2429" y="3343"/>
                    </a:lnTo>
                    <a:lnTo>
                      <a:pt x="2429" y="3352"/>
                    </a:lnTo>
                    <a:lnTo>
                      <a:pt x="2429" y="3362"/>
                    </a:lnTo>
                    <a:lnTo>
                      <a:pt x="2439" y="3371"/>
                    </a:lnTo>
                    <a:lnTo>
                      <a:pt x="2439" y="3381"/>
                    </a:lnTo>
                    <a:lnTo>
                      <a:pt x="2429" y="3390"/>
                    </a:lnTo>
                    <a:lnTo>
                      <a:pt x="2410" y="3390"/>
                    </a:lnTo>
                    <a:lnTo>
                      <a:pt x="2401" y="3390"/>
                    </a:lnTo>
                    <a:lnTo>
                      <a:pt x="2401" y="3400"/>
                    </a:lnTo>
                    <a:lnTo>
                      <a:pt x="2391" y="3400"/>
                    </a:lnTo>
                    <a:lnTo>
                      <a:pt x="2391" y="3409"/>
                    </a:lnTo>
                    <a:lnTo>
                      <a:pt x="2382" y="3419"/>
                    </a:lnTo>
                    <a:lnTo>
                      <a:pt x="2382" y="3428"/>
                    </a:lnTo>
                    <a:lnTo>
                      <a:pt x="2382" y="3438"/>
                    </a:lnTo>
                    <a:lnTo>
                      <a:pt x="2372" y="3447"/>
                    </a:lnTo>
                    <a:lnTo>
                      <a:pt x="2372" y="3457"/>
                    </a:lnTo>
                    <a:lnTo>
                      <a:pt x="2372" y="3467"/>
                    </a:lnTo>
                    <a:lnTo>
                      <a:pt x="2382" y="3476"/>
                    </a:lnTo>
                    <a:lnTo>
                      <a:pt x="2391" y="3476"/>
                    </a:lnTo>
                    <a:lnTo>
                      <a:pt x="2391" y="3485"/>
                    </a:lnTo>
                    <a:lnTo>
                      <a:pt x="2382" y="3495"/>
                    </a:lnTo>
                    <a:lnTo>
                      <a:pt x="2382" y="3505"/>
                    </a:lnTo>
                    <a:lnTo>
                      <a:pt x="2382" y="3514"/>
                    </a:lnTo>
                    <a:lnTo>
                      <a:pt x="2391" y="3514"/>
                    </a:lnTo>
                    <a:lnTo>
                      <a:pt x="2410" y="3533"/>
                    </a:lnTo>
                    <a:lnTo>
                      <a:pt x="2410" y="3543"/>
                    </a:lnTo>
                    <a:lnTo>
                      <a:pt x="2401" y="3543"/>
                    </a:lnTo>
                    <a:lnTo>
                      <a:pt x="2391" y="3552"/>
                    </a:lnTo>
                    <a:lnTo>
                      <a:pt x="2391" y="3562"/>
                    </a:lnTo>
                    <a:lnTo>
                      <a:pt x="2391" y="3571"/>
                    </a:lnTo>
                    <a:lnTo>
                      <a:pt x="2401" y="3590"/>
                    </a:lnTo>
                    <a:lnTo>
                      <a:pt x="2401" y="3600"/>
                    </a:lnTo>
                    <a:lnTo>
                      <a:pt x="2401" y="3609"/>
                    </a:lnTo>
                    <a:lnTo>
                      <a:pt x="2410" y="3609"/>
                    </a:lnTo>
                    <a:lnTo>
                      <a:pt x="2410" y="3619"/>
                    </a:lnTo>
                    <a:lnTo>
                      <a:pt x="2420" y="3619"/>
                    </a:lnTo>
                    <a:lnTo>
                      <a:pt x="2420" y="3628"/>
                    </a:lnTo>
                    <a:lnTo>
                      <a:pt x="2420" y="3638"/>
                    </a:lnTo>
                    <a:lnTo>
                      <a:pt x="2420" y="3647"/>
                    </a:lnTo>
                    <a:lnTo>
                      <a:pt x="2420" y="3657"/>
                    </a:lnTo>
                    <a:lnTo>
                      <a:pt x="2420" y="3666"/>
                    </a:lnTo>
                    <a:lnTo>
                      <a:pt x="2429" y="3666"/>
                    </a:lnTo>
                    <a:lnTo>
                      <a:pt x="2429" y="3676"/>
                    </a:lnTo>
                    <a:lnTo>
                      <a:pt x="2429" y="3685"/>
                    </a:lnTo>
                    <a:lnTo>
                      <a:pt x="2439" y="3685"/>
                    </a:lnTo>
                    <a:lnTo>
                      <a:pt x="2439" y="3695"/>
                    </a:lnTo>
                    <a:lnTo>
                      <a:pt x="2448" y="3695"/>
                    </a:lnTo>
                    <a:lnTo>
                      <a:pt x="2467" y="3695"/>
                    </a:lnTo>
                    <a:lnTo>
                      <a:pt x="2477" y="3695"/>
                    </a:lnTo>
                    <a:lnTo>
                      <a:pt x="2486" y="3695"/>
                    </a:lnTo>
                    <a:lnTo>
                      <a:pt x="2496" y="3695"/>
                    </a:lnTo>
                    <a:lnTo>
                      <a:pt x="2505" y="3705"/>
                    </a:lnTo>
                    <a:lnTo>
                      <a:pt x="2505" y="3714"/>
                    </a:lnTo>
                    <a:lnTo>
                      <a:pt x="2505" y="3723"/>
                    </a:lnTo>
                    <a:lnTo>
                      <a:pt x="2534" y="3723"/>
                    </a:lnTo>
                    <a:lnTo>
                      <a:pt x="2543" y="3723"/>
                    </a:lnTo>
                    <a:lnTo>
                      <a:pt x="2543" y="3714"/>
                    </a:lnTo>
                    <a:lnTo>
                      <a:pt x="2543" y="3705"/>
                    </a:lnTo>
                    <a:lnTo>
                      <a:pt x="2553" y="3705"/>
                    </a:lnTo>
                    <a:lnTo>
                      <a:pt x="2553" y="3695"/>
                    </a:lnTo>
                    <a:lnTo>
                      <a:pt x="2572" y="3695"/>
                    </a:lnTo>
                    <a:lnTo>
                      <a:pt x="2582" y="3695"/>
                    </a:lnTo>
                    <a:lnTo>
                      <a:pt x="2591" y="3714"/>
                    </a:lnTo>
                    <a:lnTo>
                      <a:pt x="2600" y="3714"/>
                    </a:lnTo>
                    <a:lnTo>
                      <a:pt x="2610" y="3714"/>
                    </a:lnTo>
                    <a:lnTo>
                      <a:pt x="2620" y="3714"/>
                    </a:lnTo>
                    <a:lnTo>
                      <a:pt x="2620" y="3705"/>
                    </a:lnTo>
                    <a:lnTo>
                      <a:pt x="2629" y="3685"/>
                    </a:lnTo>
                    <a:lnTo>
                      <a:pt x="2639" y="3685"/>
                    </a:lnTo>
                    <a:lnTo>
                      <a:pt x="2639" y="3695"/>
                    </a:lnTo>
                    <a:lnTo>
                      <a:pt x="2639" y="3705"/>
                    </a:lnTo>
                    <a:lnTo>
                      <a:pt x="2658" y="3714"/>
                    </a:lnTo>
                    <a:lnTo>
                      <a:pt x="2658" y="3723"/>
                    </a:lnTo>
                    <a:lnTo>
                      <a:pt x="2648" y="3733"/>
                    </a:lnTo>
                    <a:lnTo>
                      <a:pt x="2648" y="3743"/>
                    </a:lnTo>
                    <a:lnTo>
                      <a:pt x="2658" y="3743"/>
                    </a:lnTo>
                    <a:lnTo>
                      <a:pt x="2667" y="3752"/>
                    </a:lnTo>
                    <a:lnTo>
                      <a:pt x="2677" y="3752"/>
                    </a:lnTo>
                    <a:lnTo>
                      <a:pt x="2677" y="3743"/>
                    </a:lnTo>
                    <a:lnTo>
                      <a:pt x="2686" y="3743"/>
                    </a:lnTo>
                    <a:lnTo>
                      <a:pt x="2686" y="3733"/>
                    </a:lnTo>
                    <a:lnTo>
                      <a:pt x="2696" y="3723"/>
                    </a:lnTo>
                    <a:lnTo>
                      <a:pt x="2696" y="3714"/>
                    </a:lnTo>
                    <a:lnTo>
                      <a:pt x="2705" y="3714"/>
                    </a:lnTo>
                    <a:lnTo>
                      <a:pt x="2705" y="3723"/>
                    </a:lnTo>
                    <a:lnTo>
                      <a:pt x="2715" y="3723"/>
                    </a:lnTo>
                    <a:lnTo>
                      <a:pt x="2724" y="3714"/>
                    </a:lnTo>
                    <a:lnTo>
                      <a:pt x="2734" y="3714"/>
                    </a:lnTo>
                    <a:lnTo>
                      <a:pt x="2763" y="3714"/>
                    </a:lnTo>
                    <a:lnTo>
                      <a:pt x="2772" y="3714"/>
                    </a:lnTo>
                    <a:lnTo>
                      <a:pt x="2781" y="3723"/>
                    </a:lnTo>
                    <a:lnTo>
                      <a:pt x="2791" y="3723"/>
                    </a:lnTo>
                    <a:lnTo>
                      <a:pt x="2791" y="3733"/>
                    </a:lnTo>
                    <a:lnTo>
                      <a:pt x="2801" y="3733"/>
                    </a:lnTo>
                    <a:lnTo>
                      <a:pt x="2829" y="3714"/>
                    </a:lnTo>
                    <a:lnTo>
                      <a:pt x="2829" y="3705"/>
                    </a:lnTo>
                    <a:lnTo>
                      <a:pt x="2829" y="3695"/>
                    </a:lnTo>
                    <a:lnTo>
                      <a:pt x="2820" y="3695"/>
                    </a:lnTo>
                    <a:lnTo>
                      <a:pt x="2820" y="3685"/>
                    </a:lnTo>
                    <a:lnTo>
                      <a:pt x="2829" y="3676"/>
                    </a:lnTo>
                    <a:lnTo>
                      <a:pt x="2839" y="3676"/>
                    </a:lnTo>
                    <a:lnTo>
                      <a:pt x="2839" y="3666"/>
                    </a:lnTo>
                    <a:lnTo>
                      <a:pt x="2867" y="3647"/>
                    </a:lnTo>
                    <a:lnTo>
                      <a:pt x="2867" y="3638"/>
                    </a:lnTo>
                    <a:lnTo>
                      <a:pt x="2877" y="3638"/>
                    </a:lnTo>
                    <a:lnTo>
                      <a:pt x="2886" y="3638"/>
                    </a:lnTo>
                    <a:lnTo>
                      <a:pt x="2905" y="3647"/>
                    </a:lnTo>
                    <a:lnTo>
                      <a:pt x="2915" y="3657"/>
                    </a:lnTo>
                    <a:lnTo>
                      <a:pt x="2924" y="3657"/>
                    </a:lnTo>
                    <a:lnTo>
                      <a:pt x="2924" y="3647"/>
                    </a:lnTo>
                    <a:lnTo>
                      <a:pt x="2934" y="3647"/>
                    </a:lnTo>
                    <a:lnTo>
                      <a:pt x="2943" y="3647"/>
                    </a:lnTo>
                    <a:lnTo>
                      <a:pt x="2953" y="3647"/>
                    </a:lnTo>
                    <a:lnTo>
                      <a:pt x="2963" y="3647"/>
                    </a:lnTo>
                    <a:lnTo>
                      <a:pt x="2963" y="3638"/>
                    </a:lnTo>
                    <a:lnTo>
                      <a:pt x="2972" y="3638"/>
                    </a:lnTo>
                    <a:lnTo>
                      <a:pt x="2981" y="3638"/>
                    </a:lnTo>
                    <a:lnTo>
                      <a:pt x="2991" y="3628"/>
                    </a:lnTo>
                    <a:lnTo>
                      <a:pt x="2991" y="3619"/>
                    </a:lnTo>
                    <a:lnTo>
                      <a:pt x="3001" y="3619"/>
                    </a:lnTo>
                    <a:lnTo>
                      <a:pt x="3010" y="3619"/>
                    </a:lnTo>
                    <a:lnTo>
                      <a:pt x="3020" y="3619"/>
                    </a:lnTo>
                    <a:lnTo>
                      <a:pt x="3029" y="3628"/>
                    </a:lnTo>
                    <a:lnTo>
                      <a:pt x="3039" y="3628"/>
                    </a:lnTo>
                    <a:lnTo>
                      <a:pt x="3048" y="3628"/>
                    </a:lnTo>
                    <a:lnTo>
                      <a:pt x="3058" y="3609"/>
                    </a:lnTo>
                    <a:lnTo>
                      <a:pt x="3067" y="3609"/>
                    </a:lnTo>
                    <a:lnTo>
                      <a:pt x="3077" y="3609"/>
                    </a:lnTo>
                    <a:lnTo>
                      <a:pt x="3134" y="3600"/>
                    </a:lnTo>
                    <a:lnTo>
                      <a:pt x="3144" y="3590"/>
                    </a:lnTo>
                    <a:lnTo>
                      <a:pt x="3153" y="3590"/>
                    </a:lnTo>
                    <a:lnTo>
                      <a:pt x="3162" y="3600"/>
                    </a:lnTo>
                    <a:lnTo>
                      <a:pt x="3162" y="3609"/>
                    </a:lnTo>
                    <a:lnTo>
                      <a:pt x="3172" y="3609"/>
                    </a:lnTo>
                    <a:lnTo>
                      <a:pt x="3172" y="3600"/>
                    </a:lnTo>
                    <a:lnTo>
                      <a:pt x="3182" y="3600"/>
                    </a:lnTo>
                    <a:lnTo>
                      <a:pt x="3182" y="3590"/>
                    </a:lnTo>
                    <a:lnTo>
                      <a:pt x="3191" y="3581"/>
                    </a:lnTo>
                    <a:lnTo>
                      <a:pt x="3191" y="3571"/>
                    </a:lnTo>
                    <a:lnTo>
                      <a:pt x="3191" y="3562"/>
                    </a:lnTo>
                    <a:lnTo>
                      <a:pt x="3191" y="3552"/>
                    </a:lnTo>
                    <a:lnTo>
                      <a:pt x="3201" y="3533"/>
                    </a:lnTo>
                    <a:lnTo>
                      <a:pt x="3210" y="3524"/>
                    </a:lnTo>
                    <a:lnTo>
                      <a:pt x="3220" y="3524"/>
                    </a:lnTo>
                    <a:lnTo>
                      <a:pt x="3229" y="3514"/>
                    </a:lnTo>
                    <a:lnTo>
                      <a:pt x="3239" y="3505"/>
                    </a:lnTo>
                    <a:lnTo>
                      <a:pt x="3248" y="3495"/>
                    </a:lnTo>
                    <a:lnTo>
                      <a:pt x="3248" y="3485"/>
                    </a:lnTo>
                    <a:lnTo>
                      <a:pt x="3248" y="3476"/>
                    </a:lnTo>
                    <a:lnTo>
                      <a:pt x="3277" y="3467"/>
                    </a:lnTo>
                    <a:lnTo>
                      <a:pt x="3277" y="3457"/>
                    </a:lnTo>
                    <a:lnTo>
                      <a:pt x="3286" y="3457"/>
                    </a:lnTo>
                    <a:lnTo>
                      <a:pt x="3296" y="3467"/>
                    </a:lnTo>
                    <a:lnTo>
                      <a:pt x="3305" y="3467"/>
                    </a:lnTo>
                    <a:lnTo>
                      <a:pt x="3324" y="3467"/>
                    </a:lnTo>
                    <a:lnTo>
                      <a:pt x="3334" y="3476"/>
                    </a:lnTo>
                    <a:lnTo>
                      <a:pt x="3343" y="3485"/>
                    </a:lnTo>
                    <a:lnTo>
                      <a:pt x="3353" y="3485"/>
                    </a:lnTo>
                    <a:lnTo>
                      <a:pt x="3362" y="3485"/>
                    </a:lnTo>
                    <a:lnTo>
                      <a:pt x="3362" y="3495"/>
                    </a:lnTo>
                    <a:lnTo>
                      <a:pt x="3391" y="3514"/>
                    </a:lnTo>
                    <a:lnTo>
                      <a:pt x="3382" y="3533"/>
                    </a:lnTo>
                    <a:lnTo>
                      <a:pt x="3391" y="3533"/>
                    </a:lnTo>
                    <a:lnTo>
                      <a:pt x="3391" y="3543"/>
                    </a:lnTo>
                    <a:lnTo>
                      <a:pt x="3400" y="3543"/>
                    </a:lnTo>
                    <a:lnTo>
                      <a:pt x="3400" y="3552"/>
                    </a:lnTo>
                    <a:lnTo>
                      <a:pt x="3429" y="3552"/>
                    </a:lnTo>
                    <a:lnTo>
                      <a:pt x="3439" y="3552"/>
                    </a:lnTo>
                    <a:lnTo>
                      <a:pt x="3458" y="3552"/>
                    </a:lnTo>
                    <a:lnTo>
                      <a:pt x="3477" y="3571"/>
                    </a:lnTo>
                    <a:lnTo>
                      <a:pt x="3486" y="3571"/>
                    </a:lnTo>
                    <a:lnTo>
                      <a:pt x="3496" y="3571"/>
                    </a:lnTo>
                    <a:lnTo>
                      <a:pt x="3505" y="3571"/>
                    </a:lnTo>
                    <a:lnTo>
                      <a:pt x="3515" y="3581"/>
                    </a:lnTo>
                    <a:lnTo>
                      <a:pt x="3534" y="3571"/>
                    </a:lnTo>
                    <a:lnTo>
                      <a:pt x="3553" y="3571"/>
                    </a:lnTo>
                    <a:lnTo>
                      <a:pt x="3553" y="3581"/>
                    </a:lnTo>
                    <a:lnTo>
                      <a:pt x="3563" y="3581"/>
                    </a:lnTo>
                    <a:lnTo>
                      <a:pt x="3572" y="3581"/>
                    </a:lnTo>
                    <a:lnTo>
                      <a:pt x="3572" y="3590"/>
                    </a:lnTo>
                    <a:lnTo>
                      <a:pt x="3582" y="3590"/>
                    </a:lnTo>
                    <a:lnTo>
                      <a:pt x="3591" y="3590"/>
                    </a:lnTo>
                    <a:lnTo>
                      <a:pt x="3601" y="3590"/>
                    </a:lnTo>
                    <a:lnTo>
                      <a:pt x="3610" y="3590"/>
                    </a:lnTo>
                    <a:lnTo>
                      <a:pt x="3620" y="3590"/>
                    </a:lnTo>
                    <a:lnTo>
                      <a:pt x="3629" y="3600"/>
                    </a:lnTo>
                    <a:lnTo>
                      <a:pt x="3639" y="3590"/>
                    </a:lnTo>
                    <a:lnTo>
                      <a:pt x="3648" y="3590"/>
                    </a:lnTo>
                    <a:lnTo>
                      <a:pt x="3658" y="3590"/>
                    </a:lnTo>
                    <a:lnTo>
                      <a:pt x="3658" y="3581"/>
                    </a:lnTo>
                    <a:lnTo>
                      <a:pt x="3667" y="3581"/>
                    </a:lnTo>
                    <a:lnTo>
                      <a:pt x="3677" y="3571"/>
                    </a:lnTo>
                    <a:lnTo>
                      <a:pt x="3686" y="3581"/>
                    </a:lnTo>
                    <a:lnTo>
                      <a:pt x="3696" y="3581"/>
                    </a:lnTo>
                    <a:lnTo>
                      <a:pt x="3715" y="3571"/>
                    </a:lnTo>
                    <a:lnTo>
                      <a:pt x="3724" y="3581"/>
                    </a:lnTo>
                    <a:lnTo>
                      <a:pt x="3724" y="3590"/>
                    </a:lnTo>
                    <a:lnTo>
                      <a:pt x="3734" y="3590"/>
                    </a:lnTo>
                    <a:lnTo>
                      <a:pt x="3743" y="3600"/>
                    </a:lnTo>
                    <a:lnTo>
                      <a:pt x="3753" y="3600"/>
                    </a:lnTo>
                    <a:lnTo>
                      <a:pt x="3772" y="3609"/>
                    </a:lnTo>
                    <a:lnTo>
                      <a:pt x="3781" y="3609"/>
                    </a:lnTo>
                    <a:lnTo>
                      <a:pt x="3781" y="3619"/>
                    </a:lnTo>
                    <a:lnTo>
                      <a:pt x="3791" y="3619"/>
                    </a:lnTo>
                    <a:lnTo>
                      <a:pt x="3791" y="3628"/>
                    </a:lnTo>
                    <a:lnTo>
                      <a:pt x="3801" y="3619"/>
                    </a:lnTo>
                    <a:lnTo>
                      <a:pt x="3810" y="3619"/>
                    </a:lnTo>
                    <a:lnTo>
                      <a:pt x="3820" y="3619"/>
                    </a:lnTo>
                    <a:lnTo>
                      <a:pt x="3839" y="3600"/>
                    </a:lnTo>
                    <a:lnTo>
                      <a:pt x="3848" y="3600"/>
                    </a:lnTo>
                    <a:lnTo>
                      <a:pt x="3858" y="3600"/>
                    </a:lnTo>
                    <a:lnTo>
                      <a:pt x="3858" y="3609"/>
                    </a:lnTo>
                    <a:lnTo>
                      <a:pt x="3858" y="3619"/>
                    </a:lnTo>
                    <a:lnTo>
                      <a:pt x="3858" y="3628"/>
                    </a:lnTo>
                    <a:lnTo>
                      <a:pt x="3867" y="3628"/>
                    </a:lnTo>
                    <a:lnTo>
                      <a:pt x="3867" y="3638"/>
                    </a:lnTo>
                    <a:lnTo>
                      <a:pt x="3867" y="3647"/>
                    </a:lnTo>
                    <a:lnTo>
                      <a:pt x="3877" y="3647"/>
                    </a:lnTo>
                    <a:lnTo>
                      <a:pt x="3877" y="3657"/>
                    </a:lnTo>
                    <a:lnTo>
                      <a:pt x="3886" y="3666"/>
                    </a:lnTo>
                    <a:lnTo>
                      <a:pt x="3896" y="3666"/>
                    </a:lnTo>
                    <a:lnTo>
                      <a:pt x="3896" y="3676"/>
                    </a:lnTo>
                    <a:lnTo>
                      <a:pt x="3886" y="3685"/>
                    </a:lnTo>
                    <a:lnTo>
                      <a:pt x="3877" y="3685"/>
                    </a:lnTo>
                    <a:lnTo>
                      <a:pt x="3867" y="3695"/>
                    </a:lnTo>
                    <a:lnTo>
                      <a:pt x="3867" y="3705"/>
                    </a:lnTo>
                    <a:lnTo>
                      <a:pt x="3877" y="3714"/>
                    </a:lnTo>
                    <a:lnTo>
                      <a:pt x="3877" y="3723"/>
                    </a:lnTo>
                    <a:lnTo>
                      <a:pt x="3877" y="3733"/>
                    </a:lnTo>
                    <a:lnTo>
                      <a:pt x="3877" y="3743"/>
                    </a:lnTo>
                    <a:lnTo>
                      <a:pt x="3877" y="3752"/>
                    </a:lnTo>
                    <a:lnTo>
                      <a:pt x="3867" y="3752"/>
                    </a:lnTo>
                    <a:lnTo>
                      <a:pt x="3867" y="3762"/>
                    </a:lnTo>
                    <a:lnTo>
                      <a:pt x="3877" y="3771"/>
                    </a:lnTo>
                    <a:lnTo>
                      <a:pt x="3886" y="3771"/>
                    </a:lnTo>
                    <a:lnTo>
                      <a:pt x="3877" y="3771"/>
                    </a:lnTo>
                    <a:lnTo>
                      <a:pt x="3877" y="3781"/>
                    </a:lnTo>
                    <a:lnTo>
                      <a:pt x="3867" y="3781"/>
                    </a:lnTo>
                    <a:lnTo>
                      <a:pt x="3867" y="3790"/>
                    </a:lnTo>
                    <a:lnTo>
                      <a:pt x="3867" y="3800"/>
                    </a:lnTo>
                    <a:lnTo>
                      <a:pt x="3867" y="3809"/>
                    </a:lnTo>
                    <a:lnTo>
                      <a:pt x="3867" y="3819"/>
                    </a:lnTo>
                    <a:lnTo>
                      <a:pt x="3867" y="3828"/>
                    </a:lnTo>
                    <a:lnTo>
                      <a:pt x="3877" y="3838"/>
                    </a:lnTo>
                    <a:lnTo>
                      <a:pt x="3877" y="3848"/>
                    </a:lnTo>
                    <a:lnTo>
                      <a:pt x="3877" y="3857"/>
                    </a:lnTo>
                    <a:lnTo>
                      <a:pt x="3877" y="3866"/>
                    </a:lnTo>
                    <a:lnTo>
                      <a:pt x="3886" y="3876"/>
                    </a:lnTo>
                    <a:lnTo>
                      <a:pt x="3896" y="3876"/>
                    </a:lnTo>
                    <a:lnTo>
                      <a:pt x="3896" y="3886"/>
                    </a:lnTo>
                    <a:lnTo>
                      <a:pt x="3896" y="3895"/>
                    </a:lnTo>
                    <a:lnTo>
                      <a:pt x="3896" y="3904"/>
                    </a:lnTo>
                    <a:lnTo>
                      <a:pt x="3905" y="3904"/>
                    </a:lnTo>
                    <a:lnTo>
                      <a:pt x="3905" y="3914"/>
                    </a:lnTo>
                    <a:lnTo>
                      <a:pt x="3905" y="3924"/>
                    </a:lnTo>
                    <a:lnTo>
                      <a:pt x="3905" y="3943"/>
                    </a:lnTo>
                    <a:lnTo>
                      <a:pt x="3896" y="3943"/>
                    </a:lnTo>
                    <a:lnTo>
                      <a:pt x="3896" y="3952"/>
                    </a:lnTo>
                    <a:lnTo>
                      <a:pt x="3886" y="3962"/>
                    </a:lnTo>
                    <a:lnTo>
                      <a:pt x="3886" y="3971"/>
                    </a:lnTo>
                    <a:lnTo>
                      <a:pt x="3877" y="3971"/>
                    </a:lnTo>
                    <a:lnTo>
                      <a:pt x="3867" y="3981"/>
                    </a:lnTo>
                    <a:lnTo>
                      <a:pt x="3858" y="3981"/>
                    </a:lnTo>
                    <a:lnTo>
                      <a:pt x="3858" y="3990"/>
                    </a:lnTo>
                    <a:lnTo>
                      <a:pt x="3858" y="4000"/>
                    </a:lnTo>
                    <a:lnTo>
                      <a:pt x="3858" y="4009"/>
                    </a:lnTo>
                    <a:lnTo>
                      <a:pt x="3848" y="4019"/>
                    </a:lnTo>
                    <a:lnTo>
                      <a:pt x="3848" y="4028"/>
                    </a:lnTo>
                    <a:lnTo>
                      <a:pt x="3839" y="4028"/>
                    </a:lnTo>
                    <a:lnTo>
                      <a:pt x="3839" y="4038"/>
                    </a:lnTo>
                    <a:lnTo>
                      <a:pt x="3810" y="4047"/>
                    </a:lnTo>
                    <a:lnTo>
                      <a:pt x="3801" y="4047"/>
                    </a:lnTo>
                    <a:lnTo>
                      <a:pt x="3791" y="4057"/>
                    </a:lnTo>
                    <a:lnTo>
                      <a:pt x="3763" y="4066"/>
                    </a:lnTo>
                    <a:lnTo>
                      <a:pt x="3753" y="4076"/>
                    </a:lnTo>
                    <a:lnTo>
                      <a:pt x="3743" y="4076"/>
                    </a:lnTo>
                    <a:lnTo>
                      <a:pt x="3743" y="4086"/>
                    </a:lnTo>
                    <a:lnTo>
                      <a:pt x="3743" y="4095"/>
                    </a:lnTo>
                    <a:lnTo>
                      <a:pt x="3743" y="4104"/>
                    </a:lnTo>
                    <a:lnTo>
                      <a:pt x="3734" y="4124"/>
                    </a:lnTo>
                    <a:lnTo>
                      <a:pt x="3724" y="4133"/>
                    </a:lnTo>
                    <a:lnTo>
                      <a:pt x="3724" y="4143"/>
                    </a:lnTo>
                    <a:lnTo>
                      <a:pt x="3724" y="4152"/>
                    </a:lnTo>
                    <a:lnTo>
                      <a:pt x="3715" y="4162"/>
                    </a:lnTo>
                    <a:lnTo>
                      <a:pt x="3696" y="4162"/>
                    </a:lnTo>
                    <a:lnTo>
                      <a:pt x="3677" y="4162"/>
                    </a:lnTo>
                    <a:lnTo>
                      <a:pt x="3667" y="4162"/>
                    </a:lnTo>
                    <a:lnTo>
                      <a:pt x="3667" y="4171"/>
                    </a:lnTo>
                    <a:lnTo>
                      <a:pt x="3667" y="4181"/>
                    </a:lnTo>
                    <a:lnTo>
                      <a:pt x="3658" y="4190"/>
                    </a:lnTo>
                    <a:lnTo>
                      <a:pt x="3658" y="4200"/>
                    </a:lnTo>
                    <a:lnTo>
                      <a:pt x="3648" y="4200"/>
                    </a:lnTo>
                    <a:lnTo>
                      <a:pt x="3639" y="4200"/>
                    </a:lnTo>
                    <a:lnTo>
                      <a:pt x="3639" y="4209"/>
                    </a:lnTo>
                    <a:lnTo>
                      <a:pt x="3639" y="4219"/>
                    </a:lnTo>
                    <a:lnTo>
                      <a:pt x="3648" y="4219"/>
                    </a:lnTo>
                    <a:lnTo>
                      <a:pt x="3648" y="4228"/>
                    </a:lnTo>
                    <a:lnTo>
                      <a:pt x="3648" y="4238"/>
                    </a:lnTo>
                    <a:lnTo>
                      <a:pt x="3648" y="4247"/>
                    </a:lnTo>
                    <a:lnTo>
                      <a:pt x="3648" y="4257"/>
                    </a:lnTo>
                    <a:lnTo>
                      <a:pt x="3639" y="4267"/>
                    </a:lnTo>
                    <a:lnTo>
                      <a:pt x="3639" y="4276"/>
                    </a:lnTo>
                    <a:lnTo>
                      <a:pt x="3629" y="4276"/>
                    </a:lnTo>
                    <a:lnTo>
                      <a:pt x="3629" y="4285"/>
                    </a:lnTo>
                    <a:lnTo>
                      <a:pt x="3629" y="4295"/>
                    </a:lnTo>
                    <a:lnTo>
                      <a:pt x="3620" y="4305"/>
                    </a:lnTo>
                    <a:lnTo>
                      <a:pt x="3610" y="4305"/>
                    </a:lnTo>
                    <a:lnTo>
                      <a:pt x="3601" y="4305"/>
                    </a:lnTo>
                    <a:lnTo>
                      <a:pt x="3601" y="4295"/>
                    </a:lnTo>
                    <a:lnTo>
                      <a:pt x="3591" y="4295"/>
                    </a:lnTo>
                    <a:lnTo>
                      <a:pt x="3591" y="4305"/>
                    </a:lnTo>
                    <a:lnTo>
                      <a:pt x="3591" y="4314"/>
                    </a:lnTo>
                    <a:lnTo>
                      <a:pt x="3601" y="4314"/>
                    </a:lnTo>
                    <a:lnTo>
                      <a:pt x="3601" y="4324"/>
                    </a:lnTo>
                    <a:lnTo>
                      <a:pt x="3601" y="4333"/>
                    </a:lnTo>
                    <a:lnTo>
                      <a:pt x="3610" y="4342"/>
                    </a:lnTo>
                    <a:lnTo>
                      <a:pt x="3601" y="4342"/>
                    </a:lnTo>
                    <a:lnTo>
                      <a:pt x="3601" y="4352"/>
                    </a:lnTo>
                    <a:lnTo>
                      <a:pt x="3591" y="4371"/>
                    </a:lnTo>
                    <a:lnTo>
                      <a:pt x="3591" y="4381"/>
                    </a:lnTo>
                    <a:lnTo>
                      <a:pt x="3601" y="4381"/>
                    </a:lnTo>
                    <a:lnTo>
                      <a:pt x="3601" y="4390"/>
                    </a:lnTo>
                    <a:lnTo>
                      <a:pt x="3601" y="4400"/>
                    </a:lnTo>
                    <a:lnTo>
                      <a:pt x="3610" y="4409"/>
                    </a:lnTo>
                    <a:lnTo>
                      <a:pt x="3620" y="4409"/>
                    </a:lnTo>
                    <a:lnTo>
                      <a:pt x="3629" y="4419"/>
                    </a:lnTo>
                    <a:lnTo>
                      <a:pt x="3629" y="4428"/>
                    </a:lnTo>
                    <a:lnTo>
                      <a:pt x="3629" y="4438"/>
                    </a:lnTo>
                    <a:lnTo>
                      <a:pt x="3629" y="4447"/>
                    </a:lnTo>
                    <a:lnTo>
                      <a:pt x="3629" y="4457"/>
                    </a:lnTo>
                    <a:lnTo>
                      <a:pt x="3620" y="4457"/>
                    </a:lnTo>
                    <a:lnTo>
                      <a:pt x="3610" y="4457"/>
                    </a:lnTo>
                    <a:lnTo>
                      <a:pt x="3601" y="4457"/>
                    </a:lnTo>
                    <a:lnTo>
                      <a:pt x="3601" y="4466"/>
                    </a:lnTo>
                    <a:lnTo>
                      <a:pt x="3601" y="4476"/>
                    </a:lnTo>
                    <a:lnTo>
                      <a:pt x="3591" y="4476"/>
                    </a:lnTo>
                    <a:lnTo>
                      <a:pt x="3582" y="4476"/>
                    </a:lnTo>
                    <a:lnTo>
                      <a:pt x="3582" y="4466"/>
                    </a:lnTo>
                    <a:lnTo>
                      <a:pt x="3572" y="4457"/>
                    </a:lnTo>
                    <a:lnTo>
                      <a:pt x="3563" y="4457"/>
                    </a:lnTo>
                    <a:lnTo>
                      <a:pt x="3515" y="4428"/>
                    </a:lnTo>
                    <a:lnTo>
                      <a:pt x="3515" y="4419"/>
                    </a:lnTo>
                    <a:lnTo>
                      <a:pt x="3515" y="4409"/>
                    </a:lnTo>
                    <a:lnTo>
                      <a:pt x="3505" y="4400"/>
                    </a:lnTo>
                    <a:lnTo>
                      <a:pt x="3505" y="4390"/>
                    </a:lnTo>
                    <a:lnTo>
                      <a:pt x="3505" y="4381"/>
                    </a:lnTo>
                    <a:lnTo>
                      <a:pt x="3496" y="4381"/>
                    </a:lnTo>
                    <a:lnTo>
                      <a:pt x="3496" y="4371"/>
                    </a:lnTo>
                    <a:lnTo>
                      <a:pt x="3505" y="4362"/>
                    </a:lnTo>
                    <a:lnTo>
                      <a:pt x="3496" y="4362"/>
                    </a:lnTo>
                    <a:lnTo>
                      <a:pt x="3486" y="4352"/>
                    </a:lnTo>
                    <a:lnTo>
                      <a:pt x="3486" y="4342"/>
                    </a:lnTo>
                    <a:lnTo>
                      <a:pt x="3486" y="4333"/>
                    </a:lnTo>
                    <a:lnTo>
                      <a:pt x="3477" y="4333"/>
                    </a:lnTo>
                    <a:lnTo>
                      <a:pt x="3467" y="4324"/>
                    </a:lnTo>
                    <a:lnTo>
                      <a:pt x="3458" y="4324"/>
                    </a:lnTo>
                    <a:lnTo>
                      <a:pt x="3448" y="4314"/>
                    </a:lnTo>
                    <a:lnTo>
                      <a:pt x="3448" y="4305"/>
                    </a:lnTo>
                    <a:lnTo>
                      <a:pt x="3448" y="4295"/>
                    </a:lnTo>
                    <a:lnTo>
                      <a:pt x="3439" y="4285"/>
                    </a:lnTo>
                    <a:lnTo>
                      <a:pt x="3439" y="4276"/>
                    </a:lnTo>
                    <a:lnTo>
                      <a:pt x="3439" y="4267"/>
                    </a:lnTo>
                    <a:lnTo>
                      <a:pt x="3439" y="4247"/>
                    </a:lnTo>
                    <a:lnTo>
                      <a:pt x="3439" y="4238"/>
                    </a:lnTo>
                    <a:lnTo>
                      <a:pt x="3429" y="4238"/>
                    </a:lnTo>
                    <a:lnTo>
                      <a:pt x="3420" y="4238"/>
                    </a:lnTo>
                    <a:lnTo>
                      <a:pt x="3391" y="4238"/>
                    </a:lnTo>
                    <a:lnTo>
                      <a:pt x="3382" y="4247"/>
                    </a:lnTo>
                    <a:lnTo>
                      <a:pt x="3362" y="4238"/>
                    </a:lnTo>
                    <a:lnTo>
                      <a:pt x="3343" y="4257"/>
                    </a:lnTo>
                    <a:lnTo>
                      <a:pt x="3343" y="4267"/>
                    </a:lnTo>
                    <a:lnTo>
                      <a:pt x="3343" y="4276"/>
                    </a:lnTo>
                    <a:lnTo>
                      <a:pt x="3334" y="4285"/>
                    </a:lnTo>
                    <a:lnTo>
                      <a:pt x="3334" y="4295"/>
                    </a:lnTo>
                    <a:lnTo>
                      <a:pt x="3324" y="4295"/>
                    </a:lnTo>
                    <a:lnTo>
                      <a:pt x="3324" y="4305"/>
                    </a:lnTo>
                    <a:lnTo>
                      <a:pt x="3324" y="4314"/>
                    </a:lnTo>
                    <a:lnTo>
                      <a:pt x="3315" y="4314"/>
                    </a:lnTo>
                    <a:lnTo>
                      <a:pt x="3315" y="4324"/>
                    </a:lnTo>
                    <a:lnTo>
                      <a:pt x="3315" y="4333"/>
                    </a:lnTo>
                    <a:lnTo>
                      <a:pt x="3315" y="4342"/>
                    </a:lnTo>
                    <a:lnTo>
                      <a:pt x="3315" y="4352"/>
                    </a:lnTo>
                    <a:lnTo>
                      <a:pt x="3305" y="4352"/>
                    </a:lnTo>
                    <a:lnTo>
                      <a:pt x="3296" y="4352"/>
                    </a:lnTo>
                    <a:lnTo>
                      <a:pt x="3286" y="4352"/>
                    </a:lnTo>
                    <a:lnTo>
                      <a:pt x="3277" y="4362"/>
                    </a:lnTo>
                    <a:lnTo>
                      <a:pt x="3267" y="4371"/>
                    </a:lnTo>
                    <a:lnTo>
                      <a:pt x="3258" y="4371"/>
                    </a:lnTo>
                    <a:lnTo>
                      <a:pt x="3248" y="4371"/>
                    </a:lnTo>
                    <a:lnTo>
                      <a:pt x="3248" y="4362"/>
                    </a:lnTo>
                    <a:lnTo>
                      <a:pt x="3239" y="4371"/>
                    </a:lnTo>
                    <a:lnTo>
                      <a:pt x="3229" y="4381"/>
                    </a:lnTo>
                    <a:lnTo>
                      <a:pt x="3220" y="4390"/>
                    </a:lnTo>
                    <a:lnTo>
                      <a:pt x="3201" y="4390"/>
                    </a:lnTo>
                    <a:lnTo>
                      <a:pt x="3182" y="4381"/>
                    </a:lnTo>
                    <a:lnTo>
                      <a:pt x="3182" y="4371"/>
                    </a:lnTo>
                    <a:lnTo>
                      <a:pt x="3182" y="4362"/>
                    </a:lnTo>
                    <a:lnTo>
                      <a:pt x="3172" y="4362"/>
                    </a:lnTo>
                    <a:lnTo>
                      <a:pt x="3162" y="4371"/>
                    </a:lnTo>
                    <a:lnTo>
                      <a:pt x="3153" y="4371"/>
                    </a:lnTo>
                    <a:lnTo>
                      <a:pt x="3134" y="4362"/>
                    </a:lnTo>
                    <a:lnTo>
                      <a:pt x="3020" y="4362"/>
                    </a:lnTo>
                    <a:lnTo>
                      <a:pt x="3010" y="4371"/>
                    </a:lnTo>
                    <a:lnTo>
                      <a:pt x="2915" y="4628"/>
                    </a:lnTo>
                    <a:lnTo>
                      <a:pt x="2905" y="4657"/>
                    </a:lnTo>
                    <a:lnTo>
                      <a:pt x="2905" y="4666"/>
                    </a:lnTo>
                    <a:lnTo>
                      <a:pt x="2915" y="4666"/>
                    </a:lnTo>
                    <a:lnTo>
                      <a:pt x="2924" y="4666"/>
                    </a:lnTo>
                    <a:lnTo>
                      <a:pt x="2924" y="4676"/>
                    </a:lnTo>
                    <a:lnTo>
                      <a:pt x="2934" y="4686"/>
                    </a:lnTo>
                    <a:lnTo>
                      <a:pt x="2934" y="4695"/>
                    </a:lnTo>
                    <a:lnTo>
                      <a:pt x="2963" y="4686"/>
                    </a:lnTo>
                    <a:lnTo>
                      <a:pt x="2963" y="4695"/>
                    </a:lnTo>
                    <a:lnTo>
                      <a:pt x="2963" y="4705"/>
                    </a:lnTo>
                    <a:lnTo>
                      <a:pt x="2953" y="4705"/>
                    </a:lnTo>
                    <a:lnTo>
                      <a:pt x="2943" y="4714"/>
                    </a:lnTo>
                    <a:lnTo>
                      <a:pt x="2934" y="4724"/>
                    </a:lnTo>
                    <a:lnTo>
                      <a:pt x="2934" y="4743"/>
                    </a:lnTo>
                    <a:lnTo>
                      <a:pt x="2943" y="4743"/>
                    </a:lnTo>
                    <a:lnTo>
                      <a:pt x="2943" y="4752"/>
                    </a:lnTo>
                    <a:lnTo>
                      <a:pt x="2953" y="4752"/>
                    </a:lnTo>
                    <a:lnTo>
                      <a:pt x="2963" y="4752"/>
                    </a:lnTo>
                    <a:lnTo>
                      <a:pt x="2972" y="4743"/>
                    </a:lnTo>
                    <a:lnTo>
                      <a:pt x="2981" y="4743"/>
                    </a:lnTo>
                    <a:lnTo>
                      <a:pt x="3001" y="4752"/>
                    </a:lnTo>
                    <a:lnTo>
                      <a:pt x="3001" y="4762"/>
                    </a:lnTo>
                    <a:lnTo>
                      <a:pt x="3001" y="4771"/>
                    </a:lnTo>
                    <a:lnTo>
                      <a:pt x="3001" y="4781"/>
                    </a:lnTo>
                    <a:lnTo>
                      <a:pt x="3001" y="4790"/>
                    </a:lnTo>
                    <a:lnTo>
                      <a:pt x="3001" y="4800"/>
                    </a:lnTo>
                    <a:lnTo>
                      <a:pt x="3001" y="4809"/>
                    </a:lnTo>
                    <a:lnTo>
                      <a:pt x="3001" y="4819"/>
                    </a:lnTo>
                    <a:lnTo>
                      <a:pt x="3001" y="4828"/>
                    </a:lnTo>
                    <a:lnTo>
                      <a:pt x="3001" y="4838"/>
                    </a:lnTo>
                    <a:lnTo>
                      <a:pt x="3020" y="4838"/>
                    </a:lnTo>
                    <a:lnTo>
                      <a:pt x="3029" y="4838"/>
                    </a:lnTo>
                    <a:lnTo>
                      <a:pt x="3029" y="4847"/>
                    </a:lnTo>
                    <a:lnTo>
                      <a:pt x="3029" y="4886"/>
                    </a:lnTo>
                    <a:lnTo>
                      <a:pt x="3029" y="4895"/>
                    </a:lnTo>
                    <a:lnTo>
                      <a:pt x="3020" y="4895"/>
                    </a:lnTo>
                    <a:lnTo>
                      <a:pt x="2972" y="4904"/>
                    </a:lnTo>
                    <a:lnTo>
                      <a:pt x="2963" y="4904"/>
                    </a:lnTo>
                    <a:lnTo>
                      <a:pt x="2963" y="4914"/>
                    </a:lnTo>
                    <a:lnTo>
                      <a:pt x="2963" y="4924"/>
                    </a:lnTo>
                    <a:lnTo>
                      <a:pt x="2972" y="4933"/>
                    </a:lnTo>
                    <a:lnTo>
                      <a:pt x="2972" y="4943"/>
                    </a:lnTo>
                    <a:lnTo>
                      <a:pt x="2972" y="4952"/>
                    </a:lnTo>
                    <a:lnTo>
                      <a:pt x="2972" y="4971"/>
                    </a:lnTo>
                    <a:lnTo>
                      <a:pt x="2972" y="4981"/>
                    </a:lnTo>
                    <a:lnTo>
                      <a:pt x="2963" y="4981"/>
                    </a:lnTo>
                    <a:lnTo>
                      <a:pt x="2953" y="4981"/>
                    </a:lnTo>
                    <a:lnTo>
                      <a:pt x="2943" y="4990"/>
                    </a:lnTo>
                    <a:lnTo>
                      <a:pt x="2943" y="5000"/>
                    </a:lnTo>
                    <a:lnTo>
                      <a:pt x="2943" y="5009"/>
                    </a:lnTo>
                    <a:lnTo>
                      <a:pt x="2943" y="5019"/>
                    </a:lnTo>
                    <a:lnTo>
                      <a:pt x="2934" y="5028"/>
                    </a:lnTo>
                    <a:lnTo>
                      <a:pt x="2924" y="5028"/>
                    </a:lnTo>
                    <a:lnTo>
                      <a:pt x="2915" y="5028"/>
                    </a:lnTo>
                    <a:lnTo>
                      <a:pt x="2915" y="5019"/>
                    </a:lnTo>
                    <a:lnTo>
                      <a:pt x="2905" y="5019"/>
                    </a:lnTo>
                    <a:lnTo>
                      <a:pt x="2896" y="5009"/>
                    </a:lnTo>
                    <a:lnTo>
                      <a:pt x="2886" y="5009"/>
                    </a:lnTo>
                    <a:lnTo>
                      <a:pt x="2877" y="5019"/>
                    </a:lnTo>
                    <a:lnTo>
                      <a:pt x="2877" y="5028"/>
                    </a:lnTo>
                    <a:lnTo>
                      <a:pt x="2867" y="5038"/>
                    </a:lnTo>
                    <a:lnTo>
                      <a:pt x="2867" y="5047"/>
                    </a:lnTo>
                    <a:lnTo>
                      <a:pt x="2858" y="5047"/>
                    </a:lnTo>
                    <a:lnTo>
                      <a:pt x="2858" y="5057"/>
                    </a:lnTo>
                    <a:lnTo>
                      <a:pt x="2858" y="5095"/>
                    </a:lnTo>
                    <a:lnTo>
                      <a:pt x="2858" y="5105"/>
                    </a:lnTo>
                    <a:lnTo>
                      <a:pt x="2848" y="5105"/>
                    </a:lnTo>
                    <a:lnTo>
                      <a:pt x="2839" y="5114"/>
                    </a:lnTo>
                    <a:lnTo>
                      <a:pt x="2839" y="5124"/>
                    </a:lnTo>
                    <a:lnTo>
                      <a:pt x="2829" y="5124"/>
                    </a:lnTo>
                    <a:lnTo>
                      <a:pt x="2829" y="5133"/>
                    </a:lnTo>
                    <a:lnTo>
                      <a:pt x="2820" y="5133"/>
                    </a:lnTo>
                    <a:lnTo>
                      <a:pt x="2810" y="5143"/>
                    </a:lnTo>
                    <a:lnTo>
                      <a:pt x="2810" y="5152"/>
                    </a:lnTo>
                    <a:lnTo>
                      <a:pt x="2820" y="5152"/>
                    </a:lnTo>
                    <a:lnTo>
                      <a:pt x="2820" y="5162"/>
                    </a:lnTo>
                    <a:lnTo>
                      <a:pt x="2829" y="5162"/>
                    </a:lnTo>
                    <a:lnTo>
                      <a:pt x="2829" y="5171"/>
                    </a:lnTo>
                    <a:lnTo>
                      <a:pt x="2820" y="5171"/>
                    </a:lnTo>
                    <a:lnTo>
                      <a:pt x="2810" y="5181"/>
                    </a:lnTo>
                    <a:lnTo>
                      <a:pt x="2810" y="5190"/>
                    </a:lnTo>
                    <a:lnTo>
                      <a:pt x="2820" y="5190"/>
                    </a:lnTo>
                    <a:lnTo>
                      <a:pt x="2829" y="5200"/>
                    </a:lnTo>
                    <a:lnTo>
                      <a:pt x="2839" y="5209"/>
                    </a:lnTo>
                    <a:lnTo>
                      <a:pt x="2829" y="5219"/>
                    </a:lnTo>
                    <a:lnTo>
                      <a:pt x="2829" y="5228"/>
                    </a:lnTo>
                    <a:lnTo>
                      <a:pt x="2829" y="5238"/>
                    </a:lnTo>
                    <a:lnTo>
                      <a:pt x="2839" y="5247"/>
                    </a:lnTo>
                    <a:lnTo>
                      <a:pt x="2839" y="5257"/>
                    </a:lnTo>
                    <a:lnTo>
                      <a:pt x="2839" y="5267"/>
                    </a:lnTo>
                    <a:lnTo>
                      <a:pt x="2848" y="5276"/>
                    </a:lnTo>
                    <a:lnTo>
                      <a:pt x="2848" y="5285"/>
                    </a:lnTo>
                    <a:lnTo>
                      <a:pt x="2848" y="5295"/>
                    </a:lnTo>
                    <a:lnTo>
                      <a:pt x="2858" y="5295"/>
                    </a:lnTo>
                    <a:lnTo>
                      <a:pt x="2858" y="5305"/>
                    </a:lnTo>
                    <a:lnTo>
                      <a:pt x="2848" y="5305"/>
                    </a:lnTo>
                    <a:lnTo>
                      <a:pt x="2848" y="5314"/>
                    </a:lnTo>
                    <a:lnTo>
                      <a:pt x="2829" y="5324"/>
                    </a:lnTo>
                    <a:lnTo>
                      <a:pt x="2810" y="5324"/>
                    </a:lnTo>
                    <a:lnTo>
                      <a:pt x="2810" y="5333"/>
                    </a:lnTo>
                    <a:lnTo>
                      <a:pt x="2810" y="5352"/>
                    </a:lnTo>
                    <a:lnTo>
                      <a:pt x="2810" y="5362"/>
                    </a:lnTo>
                    <a:lnTo>
                      <a:pt x="2810" y="5371"/>
                    </a:lnTo>
                    <a:lnTo>
                      <a:pt x="2810" y="5381"/>
                    </a:lnTo>
                    <a:lnTo>
                      <a:pt x="2801" y="5381"/>
                    </a:lnTo>
                    <a:lnTo>
                      <a:pt x="2801" y="5390"/>
                    </a:lnTo>
                    <a:lnTo>
                      <a:pt x="2810" y="5390"/>
                    </a:lnTo>
                    <a:lnTo>
                      <a:pt x="2810" y="5400"/>
                    </a:lnTo>
                    <a:lnTo>
                      <a:pt x="2801" y="5409"/>
                    </a:lnTo>
                    <a:lnTo>
                      <a:pt x="2791" y="5419"/>
                    </a:lnTo>
                    <a:lnTo>
                      <a:pt x="2801" y="5428"/>
                    </a:lnTo>
                    <a:lnTo>
                      <a:pt x="2810" y="5438"/>
                    </a:lnTo>
                    <a:lnTo>
                      <a:pt x="2820" y="5448"/>
                    </a:lnTo>
                    <a:lnTo>
                      <a:pt x="2820" y="5457"/>
                    </a:lnTo>
                    <a:lnTo>
                      <a:pt x="2820" y="5466"/>
                    </a:lnTo>
                    <a:lnTo>
                      <a:pt x="2820" y="5476"/>
                    </a:lnTo>
                    <a:lnTo>
                      <a:pt x="2820" y="5486"/>
                    </a:lnTo>
                    <a:lnTo>
                      <a:pt x="2810" y="5486"/>
                    </a:lnTo>
                    <a:lnTo>
                      <a:pt x="2810" y="5495"/>
                    </a:lnTo>
                    <a:lnTo>
                      <a:pt x="2810" y="5505"/>
                    </a:lnTo>
                    <a:lnTo>
                      <a:pt x="2801" y="5514"/>
                    </a:lnTo>
                    <a:lnTo>
                      <a:pt x="2801" y="5524"/>
                    </a:lnTo>
                    <a:lnTo>
                      <a:pt x="2791" y="5533"/>
                    </a:lnTo>
                    <a:lnTo>
                      <a:pt x="2791" y="5543"/>
                    </a:lnTo>
                    <a:lnTo>
                      <a:pt x="2801" y="5552"/>
                    </a:lnTo>
                    <a:lnTo>
                      <a:pt x="2801" y="5562"/>
                    </a:lnTo>
                    <a:lnTo>
                      <a:pt x="2791" y="5562"/>
                    </a:lnTo>
                    <a:lnTo>
                      <a:pt x="2791" y="5571"/>
                    </a:lnTo>
                    <a:lnTo>
                      <a:pt x="2791" y="5581"/>
                    </a:lnTo>
                    <a:lnTo>
                      <a:pt x="2791" y="5590"/>
                    </a:lnTo>
                    <a:lnTo>
                      <a:pt x="2791" y="5600"/>
                    </a:lnTo>
                    <a:lnTo>
                      <a:pt x="2801" y="5600"/>
                    </a:lnTo>
                    <a:lnTo>
                      <a:pt x="2791" y="5600"/>
                    </a:lnTo>
                    <a:lnTo>
                      <a:pt x="2781" y="5609"/>
                    </a:lnTo>
                    <a:lnTo>
                      <a:pt x="2763" y="5600"/>
                    </a:lnTo>
                    <a:lnTo>
                      <a:pt x="2753" y="5590"/>
                    </a:lnTo>
                    <a:lnTo>
                      <a:pt x="2743" y="5590"/>
                    </a:lnTo>
                    <a:lnTo>
                      <a:pt x="2734" y="5590"/>
                    </a:lnTo>
                    <a:lnTo>
                      <a:pt x="2724" y="5600"/>
                    </a:lnTo>
                    <a:lnTo>
                      <a:pt x="2715" y="5600"/>
                    </a:lnTo>
                    <a:lnTo>
                      <a:pt x="2696" y="5590"/>
                    </a:lnTo>
                    <a:lnTo>
                      <a:pt x="2686" y="5590"/>
                    </a:lnTo>
                    <a:lnTo>
                      <a:pt x="2686" y="5600"/>
                    </a:lnTo>
                    <a:lnTo>
                      <a:pt x="2677" y="5600"/>
                    </a:lnTo>
                    <a:lnTo>
                      <a:pt x="2677" y="5609"/>
                    </a:lnTo>
                    <a:lnTo>
                      <a:pt x="2677" y="5619"/>
                    </a:lnTo>
                    <a:lnTo>
                      <a:pt x="2667" y="5628"/>
                    </a:lnTo>
                    <a:lnTo>
                      <a:pt x="2677" y="5628"/>
                    </a:lnTo>
                    <a:lnTo>
                      <a:pt x="2667" y="5638"/>
                    </a:lnTo>
                    <a:lnTo>
                      <a:pt x="2667" y="5647"/>
                    </a:lnTo>
                    <a:lnTo>
                      <a:pt x="2658" y="5647"/>
                    </a:lnTo>
                    <a:lnTo>
                      <a:pt x="2658" y="5657"/>
                    </a:lnTo>
                    <a:lnTo>
                      <a:pt x="2648" y="5657"/>
                    </a:lnTo>
                    <a:lnTo>
                      <a:pt x="2648" y="5647"/>
                    </a:lnTo>
                    <a:lnTo>
                      <a:pt x="2639" y="5647"/>
                    </a:lnTo>
                    <a:lnTo>
                      <a:pt x="2629" y="5647"/>
                    </a:lnTo>
                    <a:lnTo>
                      <a:pt x="2620" y="5657"/>
                    </a:lnTo>
                    <a:lnTo>
                      <a:pt x="2620" y="5666"/>
                    </a:lnTo>
                    <a:lnTo>
                      <a:pt x="2610" y="5666"/>
                    </a:lnTo>
                    <a:lnTo>
                      <a:pt x="2610" y="5676"/>
                    </a:lnTo>
                    <a:lnTo>
                      <a:pt x="2610" y="5695"/>
                    </a:lnTo>
                    <a:lnTo>
                      <a:pt x="2610" y="5704"/>
                    </a:lnTo>
                    <a:lnTo>
                      <a:pt x="2610" y="5714"/>
                    </a:lnTo>
                    <a:lnTo>
                      <a:pt x="2639" y="5724"/>
                    </a:lnTo>
                    <a:lnTo>
                      <a:pt x="2648" y="5724"/>
                    </a:lnTo>
                    <a:lnTo>
                      <a:pt x="2648" y="5733"/>
                    </a:lnTo>
                    <a:lnTo>
                      <a:pt x="2658" y="5733"/>
                    </a:lnTo>
                    <a:lnTo>
                      <a:pt x="2667" y="5743"/>
                    </a:lnTo>
                    <a:lnTo>
                      <a:pt x="2667" y="5752"/>
                    </a:lnTo>
                    <a:lnTo>
                      <a:pt x="2677" y="5762"/>
                    </a:lnTo>
                    <a:lnTo>
                      <a:pt x="2686" y="5762"/>
                    </a:lnTo>
                    <a:lnTo>
                      <a:pt x="2696" y="5762"/>
                    </a:lnTo>
                    <a:lnTo>
                      <a:pt x="2696" y="5771"/>
                    </a:lnTo>
                    <a:lnTo>
                      <a:pt x="2696" y="5781"/>
                    </a:lnTo>
                    <a:lnTo>
                      <a:pt x="2696" y="5790"/>
                    </a:lnTo>
                    <a:lnTo>
                      <a:pt x="2696" y="5800"/>
                    </a:lnTo>
                    <a:lnTo>
                      <a:pt x="2705" y="5800"/>
                    </a:lnTo>
                    <a:lnTo>
                      <a:pt x="2715" y="5800"/>
                    </a:lnTo>
                    <a:lnTo>
                      <a:pt x="2724" y="5809"/>
                    </a:lnTo>
                    <a:lnTo>
                      <a:pt x="2724" y="5819"/>
                    </a:lnTo>
                    <a:lnTo>
                      <a:pt x="2743" y="5838"/>
                    </a:lnTo>
                    <a:lnTo>
                      <a:pt x="2772" y="5867"/>
                    </a:lnTo>
                    <a:lnTo>
                      <a:pt x="2772" y="5876"/>
                    </a:lnTo>
                    <a:lnTo>
                      <a:pt x="2781" y="5876"/>
                    </a:lnTo>
                    <a:lnTo>
                      <a:pt x="2781" y="5885"/>
                    </a:lnTo>
                    <a:lnTo>
                      <a:pt x="2791" y="5895"/>
                    </a:lnTo>
                    <a:lnTo>
                      <a:pt x="2791" y="5905"/>
                    </a:lnTo>
                    <a:lnTo>
                      <a:pt x="2801" y="5905"/>
                    </a:lnTo>
                    <a:lnTo>
                      <a:pt x="2810" y="5914"/>
                    </a:lnTo>
                    <a:lnTo>
                      <a:pt x="2820" y="5914"/>
                    </a:lnTo>
                    <a:lnTo>
                      <a:pt x="2820" y="5905"/>
                    </a:lnTo>
                    <a:lnTo>
                      <a:pt x="2820" y="5914"/>
                    </a:lnTo>
                    <a:lnTo>
                      <a:pt x="2829" y="5914"/>
                    </a:lnTo>
                    <a:lnTo>
                      <a:pt x="2839" y="5914"/>
                    </a:lnTo>
                    <a:lnTo>
                      <a:pt x="2839" y="5924"/>
                    </a:lnTo>
                    <a:lnTo>
                      <a:pt x="2839" y="5933"/>
                    </a:lnTo>
                    <a:lnTo>
                      <a:pt x="2829" y="5943"/>
                    </a:lnTo>
                    <a:lnTo>
                      <a:pt x="2829" y="5952"/>
                    </a:lnTo>
                    <a:lnTo>
                      <a:pt x="2810" y="5952"/>
                    </a:lnTo>
                    <a:lnTo>
                      <a:pt x="2791" y="5962"/>
                    </a:lnTo>
                    <a:lnTo>
                      <a:pt x="2781" y="5962"/>
                    </a:lnTo>
                    <a:lnTo>
                      <a:pt x="2781" y="5952"/>
                    </a:lnTo>
                    <a:lnTo>
                      <a:pt x="2772" y="5952"/>
                    </a:lnTo>
                    <a:lnTo>
                      <a:pt x="2763" y="5952"/>
                    </a:lnTo>
                    <a:lnTo>
                      <a:pt x="2772" y="5952"/>
                    </a:lnTo>
                    <a:lnTo>
                      <a:pt x="2772" y="5943"/>
                    </a:lnTo>
                    <a:lnTo>
                      <a:pt x="2772" y="5933"/>
                    </a:lnTo>
                    <a:lnTo>
                      <a:pt x="2763" y="5933"/>
                    </a:lnTo>
                    <a:lnTo>
                      <a:pt x="2753" y="5943"/>
                    </a:lnTo>
                    <a:lnTo>
                      <a:pt x="2753" y="5933"/>
                    </a:lnTo>
                    <a:lnTo>
                      <a:pt x="2743" y="5933"/>
                    </a:lnTo>
                    <a:lnTo>
                      <a:pt x="2734" y="5943"/>
                    </a:lnTo>
                    <a:lnTo>
                      <a:pt x="2734" y="5952"/>
                    </a:lnTo>
                    <a:lnTo>
                      <a:pt x="2734" y="5971"/>
                    </a:lnTo>
                    <a:lnTo>
                      <a:pt x="2715" y="5971"/>
                    </a:lnTo>
                    <a:lnTo>
                      <a:pt x="2715" y="5981"/>
                    </a:lnTo>
                    <a:lnTo>
                      <a:pt x="2715" y="5990"/>
                    </a:lnTo>
                    <a:lnTo>
                      <a:pt x="2705" y="5990"/>
                    </a:lnTo>
                    <a:lnTo>
                      <a:pt x="2686" y="5981"/>
                    </a:lnTo>
                    <a:lnTo>
                      <a:pt x="2677" y="5981"/>
                    </a:lnTo>
                    <a:lnTo>
                      <a:pt x="2667" y="5981"/>
                    </a:lnTo>
                    <a:lnTo>
                      <a:pt x="2648" y="5981"/>
                    </a:lnTo>
                    <a:lnTo>
                      <a:pt x="2648" y="5971"/>
                    </a:lnTo>
                    <a:lnTo>
                      <a:pt x="2639" y="5971"/>
                    </a:lnTo>
                    <a:lnTo>
                      <a:pt x="2629" y="5971"/>
                    </a:lnTo>
                    <a:lnTo>
                      <a:pt x="2620" y="5981"/>
                    </a:lnTo>
                    <a:lnTo>
                      <a:pt x="2620" y="5990"/>
                    </a:lnTo>
                    <a:lnTo>
                      <a:pt x="2610" y="5990"/>
                    </a:lnTo>
                    <a:lnTo>
                      <a:pt x="2610" y="6000"/>
                    </a:lnTo>
                    <a:lnTo>
                      <a:pt x="2591" y="6009"/>
                    </a:lnTo>
                    <a:lnTo>
                      <a:pt x="2582" y="6009"/>
                    </a:lnTo>
                    <a:lnTo>
                      <a:pt x="2582" y="6019"/>
                    </a:lnTo>
                    <a:lnTo>
                      <a:pt x="2572" y="6019"/>
                    </a:lnTo>
                    <a:lnTo>
                      <a:pt x="2562" y="6028"/>
                    </a:lnTo>
                    <a:lnTo>
                      <a:pt x="2553" y="6028"/>
                    </a:lnTo>
                    <a:lnTo>
                      <a:pt x="2553" y="6019"/>
                    </a:lnTo>
                    <a:lnTo>
                      <a:pt x="2543" y="6019"/>
                    </a:lnTo>
                    <a:lnTo>
                      <a:pt x="2543" y="6009"/>
                    </a:lnTo>
                    <a:lnTo>
                      <a:pt x="2543" y="6000"/>
                    </a:lnTo>
                    <a:lnTo>
                      <a:pt x="2534" y="6000"/>
                    </a:lnTo>
                    <a:lnTo>
                      <a:pt x="2524" y="6000"/>
                    </a:lnTo>
                    <a:lnTo>
                      <a:pt x="2515" y="6000"/>
                    </a:lnTo>
                    <a:lnTo>
                      <a:pt x="2515" y="6009"/>
                    </a:lnTo>
                    <a:lnTo>
                      <a:pt x="2515" y="6019"/>
                    </a:lnTo>
                    <a:lnTo>
                      <a:pt x="2505" y="6019"/>
                    </a:lnTo>
                    <a:lnTo>
                      <a:pt x="2496" y="6028"/>
                    </a:lnTo>
                    <a:lnTo>
                      <a:pt x="2486" y="6028"/>
                    </a:lnTo>
                    <a:lnTo>
                      <a:pt x="2477" y="6028"/>
                    </a:lnTo>
                    <a:lnTo>
                      <a:pt x="2477" y="6019"/>
                    </a:lnTo>
                    <a:lnTo>
                      <a:pt x="2467" y="6019"/>
                    </a:lnTo>
                    <a:lnTo>
                      <a:pt x="2467" y="6028"/>
                    </a:lnTo>
                    <a:lnTo>
                      <a:pt x="2458" y="6028"/>
                    </a:lnTo>
                    <a:lnTo>
                      <a:pt x="2458" y="6019"/>
                    </a:lnTo>
                    <a:lnTo>
                      <a:pt x="2420" y="6028"/>
                    </a:lnTo>
                    <a:lnTo>
                      <a:pt x="2410" y="6038"/>
                    </a:lnTo>
                    <a:lnTo>
                      <a:pt x="2391" y="6057"/>
                    </a:lnTo>
                    <a:lnTo>
                      <a:pt x="2391" y="6067"/>
                    </a:lnTo>
                    <a:lnTo>
                      <a:pt x="2401" y="6067"/>
                    </a:lnTo>
                    <a:lnTo>
                      <a:pt x="2410" y="6067"/>
                    </a:lnTo>
                    <a:lnTo>
                      <a:pt x="2420" y="6076"/>
                    </a:lnTo>
                    <a:lnTo>
                      <a:pt x="2420" y="6085"/>
                    </a:lnTo>
                    <a:lnTo>
                      <a:pt x="2410" y="6085"/>
                    </a:lnTo>
                    <a:lnTo>
                      <a:pt x="2410" y="6095"/>
                    </a:lnTo>
                    <a:lnTo>
                      <a:pt x="2401" y="6095"/>
                    </a:lnTo>
                    <a:lnTo>
                      <a:pt x="2401" y="6105"/>
                    </a:lnTo>
                    <a:lnTo>
                      <a:pt x="2401" y="6114"/>
                    </a:lnTo>
                    <a:lnTo>
                      <a:pt x="2391" y="6124"/>
                    </a:lnTo>
                    <a:lnTo>
                      <a:pt x="2391" y="6133"/>
                    </a:lnTo>
                    <a:lnTo>
                      <a:pt x="2391" y="6143"/>
                    </a:lnTo>
                    <a:lnTo>
                      <a:pt x="2401" y="6143"/>
                    </a:lnTo>
                    <a:lnTo>
                      <a:pt x="2401" y="6152"/>
                    </a:lnTo>
                    <a:lnTo>
                      <a:pt x="2391" y="6162"/>
                    </a:lnTo>
                    <a:lnTo>
                      <a:pt x="2391" y="6171"/>
                    </a:lnTo>
                    <a:lnTo>
                      <a:pt x="2382" y="6181"/>
                    </a:lnTo>
                    <a:lnTo>
                      <a:pt x="2382" y="6190"/>
                    </a:lnTo>
                    <a:lnTo>
                      <a:pt x="2382" y="6200"/>
                    </a:lnTo>
                    <a:lnTo>
                      <a:pt x="2372" y="6209"/>
                    </a:lnTo>
                    <a:lnTo>
                      <a:pt x="2362" y="6209"/>
                    </a:lnTo>
                    <a:lnTo>
                      <a:pt x="2362" y="6200"/>
                    </a:lnTo>
                    <a:lnTo>
                      <a:pt x="2353" y="6200"/>
                    </a:lnTo>
                    <a:lnTo>
                      <a:pt x="2334" y="6200"/>
                    </a:lnTo>
                    <a:lnTo>
                      <a:pt x="2315" y="6219"/>
                    </a:lnTo>
                    <a:lnTo>
                      <a:pt x="2305" y="6228"/>
                    </a:lnTo>
                    <a:lnTo>
                      <a:pt x="2305" y="6238"/>
                    </a:lnTo>
                    <a:lnTo>
                      <a:pt x="2305" y="6248"/>
                    </a:lnTo>
                    <a:lnTo>
                      <a:pt x="2305" y="6257"/>
                    </a:lnTo>
                    <a:lnTo>
                      <a:pt x="2296" y="6266"/>
                    </a:lnTo>
                    <a:lnTo>
                      <a:pt x="2286" y="6286"/>
                    </a:lnTo>
                    <a:lnTo>
                      <a:pt x="2286" y="6295"/>
                    </a:lnTo>
                    <a:lnTo>
                      <a:pt x="2267" y="6305"/>
                    </a:lnTo>
                    <a:lnTo>
                      <a:pt x="2267" y="6314"/>
                    </a:lnTo>
                    <a:lnTo>
                      <a:pt x="2267" y="6323"/>
                    </a:lnTo>
                    <a:lnTo>
                      <a:pt x="2239" y="6352"/>
                    </a:lnTo>
                    <a:lnTo>
                      <a:pt x="2239" y="6362"/>
                    </a:lnTo>
                    <a:lnTo>
                      <a:pt x="2229" y="6371"/>
                    </a:lnTo>
                    <a:lnTo>
                      <a:pt x="2219" y="6371"/>
                    </a:lnTo>
                    <a:lnTo>
                      <a:pt x="2219" y="6381"/>
                    </a:lnTo>
                    <a:lnTo>
                      <a:pt x="2229" y="6390"/>
                    </a:lnTo>
                    <a:lnTo>
                      <a:pt x="2229" y="6400"/>
                    </a:lnTo>
                    <a:lnTo>
                      <a:pt x="2219" y="6400"/>
                    </a:lnTo>
                    <a:lnTo>
                      <a:pt x="2210" y="6419"/>
                    </a:lnTo>
                    <a:lnTo>
                      <a:pt x="2210" y="6428"/>
                    </a:lnTo>
                    <a:lnTo>
                      <a:pt x="2210" y="6438"/>
                    </a:lnTo>
                    <a:lnTo>
                      <a:pt x="2210" y="6447"/>
                    </a:lnTo>
                    <a:lnTo>
                      <a:pt x="2191" y="6466"/>
                    </a:lnTo>
                    <a:lnTo>
                      <a:pt x="2181" y="6466"/>
                    </a:lnTo>
                    <a:lnTo>
                      <a:pt x="2162" y="6466"/>
                    </a:lnTo>
                    <a:lnTo>
                      <a:pt x="2153" y="6476"/>
                    </a:lnTo>
                    <a:lnTo>
                      <a:pt x="2143" y="6486"/>
                    </a:lnTo>
                    <a:lnTo>
                      <a:pt x="2124" y="6504"/>
                    </a:lnTo>
                    <a:lnTo>
                      <a:pt x="2115" y="6514"/>
                    </a:lnTo>
                    <a:lnTo>
                      <a:pt x="2105" y="6524"/>
                    </a:lnTo>
                    <a:lnTo>
                      <a:pt x="2096" y="6524"/>
                    </a:lnTo>
                    <a:lnTo>
                      <a:pt x="2086" y="6533"/>
                    </a:lnTo>
                    <a:lnTo>
                      <a:pt x="2086" y="6543"/>
                    </a:lnTo>
                    <a:lnTo>
                      <a:pt x="2077" y="6552"/>
                    </a:lnTo>
                    <a:lnTo>
                      <a:pt x="2067" y="6562"/>
                    </a:lnTo>
                    <a:lnTo>
                      <a:pt x="2058" y="6562"/>
                    </a:lnTo>
                    <a:lnTo>
                      <a:pt x="2048" y="6562"/>
                    </a:lnTo>
                    <a:lnTo>
                      <a:pt x="2039" y="6571"/>
                    </a:lnTo>
                    <a:lnTo>
                      <a:pt x="2039" y="6581"/>
                    </a:lnTo>
                    <a:lnTo>
                      <a:pt x="2029" y="6590"/>
                    </a:lnTo>
                    <a:lnTo>
                      <a:pt x="2020" y="6590"/>
                    </a:lnTo>
                    <a:lnTo>
                      <a:pt x="2020" y="6581"/>
                    </a:lnTo>
                    <a:lnTo>
                      <a:pt x="1991" y="6590"/>
                    </a:lnTo>
                    <a:lnTo>
                      <a:pt x="1981" y="6600"/>
                    </a:lnTo>
                    <a:lnTo>
                      <a:pt x="1963" y="6600"/>
                    </a:lnTo>
                    <a:lnTo>
                      <a:pt x="1963" y="6609"/>
                    </a:lnTo>
                    <a:lnTo>
                      <a:pt x="1953" y="6609"/>
                    </a:lnTo>
                    <a:lnTo>
                      <a:pt x="1943" y="6609"/>
                    </a:lnTo>
                    <a:lnTo>
                      <a:pt x="1943" y="6600"/>
                    </a:lnTo>
                    <a:lnTo>
                      <a:pt x="1886" y="6600"/>
                    </a:lnTo>
                    <a:lnTo>
                      <a:pt x="1867" y="6609"/>
                    </a:lnTo>
                    <a:lnTo>
                      <a:pt x="1839" y="6609"/>
                    </a:lnTo>
                    <a:lnTo>
                      <a:pt x="1829" y="6609"/>
                    </a:lnTo>
                    <a:lnTo>
                      <a:pt x="1829" y="6600"/>
                    </a:lnTo>
                    <a:lnTo>
                      <a:pt x="1820" y="6590"/>
                    </a:lnTo>
                    <a:lnTo>
                      <a:pt x="1810" y="6590"/>
                    </a:lnTo>
                    <a:lnTo>
                      <a:pt x="1800" y="6581"/>
                    </a:lnTo>
                    <a:lnTo>
                      <a:pt x="1782" y="6581"/>
                    </a:lnTo>
                    <a:lnTo>
                      <a:pt x="1772" y="6581"/>
                    </a:lnTo>
                    <a:lnTo>
                      <a:pt x="1762" y="6581"/>
                    </a:lnTo>
                    <a:lnTo>
                      <a:pt x="1753" y="6581"/>
                    </a:lnTo>
                    <a:lnTo>
                      <a:pt x="1753" y="6571"/>
                    </a:lnTo>
                    <a:lnTo>
                      <a:pt x="1743" y="6571"/>
                    </a:lnTo>
                    <a:lnTo>
                      <a:pt x="1686" y="6571"/>
                    </a:lnTo>
                    <a:lnTo>
                      <a:pt x="1677" y="6581"/>
                    </a:lnTo>
                    <a:lnTo>
                      <a:pt x="1667" y="6581"/>
                    </a:lnTo>
                    <a:lnTo>
                      <a:pt x="1658" y="6571"/>
                    </a:lnTo>
                    <a:lnTo>
                      <a:pt x="1648" y="6562"/>
                    </a:lnTo>
                    <a:lnTo>
                      <a:pt x="1610" y="6562"/>
                    </a:lnTo>
                    <a:lnTo>
                      <a:pt x="1600" y="6571"/>
                    </a:lnTo>
                    <a:lnTo>
                      <a:pt x="1591" y="6571"/>
                    </a:lnTo>
                    <a:lnTo>
                      <a:pt x="1591" y="6562"/>
                    </a:lnTo>
                    <a:lnTo>
                      <a:pt x="1582" y="6562"/>
                    </a:lnTo>
                    <a:lnTo>
                      <a:pt x="1582" y="6552"/>
                    </a:lnTo>
                    <a:lnTo>
                      <a:pt x="1582" y="6543"/>
                    </a:lnTo>
                    <a:lnTo>
                      <a:pt x="1572" y="6543"/>
                    </a:lnTo>
                    <a:lnTo>
                      <a:pt x="1572" y="6533"/>
                    </a:lnTo>
                    <a:lnTo>
                      <a:pt x="1572" y="6524"/>
                    </a:lnTo>
                    <a:lnTo>
                      <a:pt x="1572" y="6514"/>
                    </a:lnTo>
                    <a:lnTo>
                      <a:pt x="1562" y="6514"/>
                    </a:lnTo>
                    <a:lnTo>
                      <a:pt x="1553" y="6504"/>
                    </a:lnTo>
                    <a:lnTo>
                      <a:pt x="1534" y="6495"/>
                    </a:lnTo>
                    <a:lnTo>
                      <a:pt x="1524" y="6495"/>
                    </a:lnTo>
                    <a:lnTo>
                      <a:pt x="1524" y="6486"/>
                    </a:lnTo>
                    <a:lnTo>
                      <a:pt x="1515" y="6476"/>
                    </a:lnTo>
                    <a:lnTo>
                      <a:pt x="1515" y="6466"/>
                    </a:lnTo>
                    <a:lnTo>
                      <a:pt x="1524" y="6447"/>
                    </a:lnTo>
                    <a:lnTo>
                      <a:pt x="1544" y="6419"/>
                    </a:lnTo>
                    <a:lnTo>
                      <a:pt x="1544" y="6400"/>
                    </a:lnTo>
                    <a:lnTo>
                      <a:pt x="1562" y="6381"/>
                    </a:lnTo>
                    <a:lnTo>
                      <a:pt x="1582" y="6352"/>
                    </a:lnTo>
                    <a:lnTo>
                      <a:pt x="1591" y="6343"/>
                    </a:lnTo>
                    <a:lnTo>
                      <a:pt x="1600" y="6333"/>
                    </a:lnTo>
                    <a:lnTo>
                      <a:pt x="1620" y="6323"/>
                    </a:lnTo>
                    <a:lnTo>
                      <a:pt x="1629" y="6305"/>
                    </a:lnTo>
                    <a:lnTo>
                      <a:pt x="1648" y="6286"/>
                    </a:lnTo>
                    <a:lnTo>
                      <a:pt x="1677" y="6276"/>
                    </a:lnTo>
                    <a:lnTo>
                      <a:pt x="1696" y="6257"/>
                    </a:lnTo>
                    <a:lnTo>
                      <a:pt x="1705" y="6228"/>
                    </a:lnTo>
                    <a:lnTo>
                      <a:pt x="1715" y="6200"/>
                    </a:lnTo>
                    <a:lnTo>
                      <a:pt x="1705" y="6171"/>
                    </a:lnTo>
                    <a:lnTo>
                      <a:pt x="1696" y="6152"/>
                    </a:lnTo>
                    <a:lnTo>
                      <a:pt x="1705" y="6152"/>
                    </a:lnTo>
                    <a:lnTo>
                      <a:pt x="1715" y="6143"/>
                    </a:lnTo>
                    <a:lnTo>
                      <a:pt x="1734" y="6143"/>
                    </a:lnTo>
                    <a:lnTo>
                      <a:pt x="1743" y="6133"/>
                    </a:lnTo>
                    <a:lnTo>
                      <a:pt x="1762" y="6124"/>
                    </a:lnTo>
                    <a:lnTo>
                      <a:pt x="1782" y="6114"/>
                    </a:lnTo>
                    <a:lnTo>
                      <a:pt x="1791" y="6095"/>
                    </a:lnTo>
                    <a:lnTo>
                      <a:pt x="1800" y="6076"/>
                    </a:lnTo>
                    <a:lnTo>
                      <a:pt x="1800" y="6057"/>
                    </a:lnTo>
                    <a:lnTo>
                      <a:pt x="1800" y="6038"/>
                    </a:lnTo>
                    <a:lnTo>
                      <a:pt x="1782" y="6019"/>
                    </a:lnTo>
                    <a:lnTo>
                      <a:pt x="1762" y="6009"/>
                    </a:lnTo>
                    <a:lnTo>
                      <a:pt x="1743" y="6009"/>
                    </a:lnTo>
                    <a:lnTo>
                      <a:pt x="1724" y="6000"/>
                    </a:lnTo>
                    <a:lnTo>
                      <a:pt x="1724" y="5990"/>
                    </a:lnTo>
                    <a:lnTo>
                      <a:pt x="1724" y="5981"/>
                    </a:lnTo>
                    <a:lnTo>
                      <a:pt x="1715" y="5962"/>
                    </a:lnTo>
                    <a:lnTo>
                      <a:pt x="1705" y="5943"/>
                    </a:lnTo>
                    <a:lnTo>
                      <a:pt x="1696" y="5914"/>
                    </a:lnTo>
                    <a:lnTo>
                      <a:pt x="1686" y="5885"/>
                    </a:lnTo>
                    <a:lnTo>
                      <a:pt x="1696" y="5876"/>
                    </a:lnTo>
                    <a:lnTo>
                      <a:pt x="1715" y="5857"/>
                    </a:lnTo>
                    <a:lnTo>
                      <a:pt x="1715" y="5838"/>
                    </a:lnTo>
                    <a:lnTo>
                      <a:pt x="1715" y="5800"/>
                    </a:lnTo>
                    <a:lnTo>
                      <a:pt x="1705" y="5781"/>
                    </a:lnTo>
                    <a:lnTo>
                      <a:pt x="1696" y="5762"/>
                    </a:lnTo>
                    <a:lnTo>
                      <a:pt x="1686" y="5743"/>
                    </a:lnTo>
                    <a:lnTo>
                      <a:pt x="1677" y="5724"/>
                    </a:lnTo>
                    <a:lnTo>
                      <a:pt x="1667" y="5704"/>
                    </a:lnTo>
                    <a:lnTo>
                      <a:pt x="1658" y="5686"/>
                    </a:lnTo>
                    <a:lnTo>
                      <a:pt x="1658" y="5666"/>
                    </a:lnTo>
                    <a:lnTo>
                      <a:pt x="1648" y="5647"/>
                    </a:lnTo>
                    <a:lnTo>
                      <a:pt x="1639" y="5638"/>
                    </a:lnTo>
                    <a:lnTo>
                      <a:pt x="1610" y="5619"/>
                    </a:lnTo>
                    <a:lnTo>
                      <a:pt x="1591" y="5600"/>
                    </a:lnTo>
                    <a:lnTo>
                      <a:pt x="1591" y="5581"/>
                    </a:lnTo>
                    <a:lnTo>
                      <a:pt x="1600" y="5533"/>
                    </a:lnTo>
                    <a:lnTo>
                      <a:pt x="1582" y="5524"/>
                    </a:lnTo>
                    <a:lnTo>
                      <a:pt x="1553" y="5524"/>
                    </a:lnTo>
                    <a:lnTo>
                      <a:pt x="1562" y="5505"/>
                    </a:lnTo>
                    <a:lnTo>
                      <a:pt x="1553" y="5495"/>
                    </a:lnTo>
                    <a:lnTo>
                      <a:pt x="1515" y="5505"/>
                    </a:lnTo>
                    <a:lnTo>
                      <a:pt x="1505" y="5505"/>
                    </a:lnTo>
                    <a:lnTo>
                      <a:pt x="1505" y="5495"/>
                    </a:lnTo>
                    <a:lnTo>
                      <a:pt x="1505" y="5486"/>
                    </a:lnTo>
                    <a:lnTo>
                      <a:pt x="1505" y="5476"/>
                    </a:lnTo>
                    <a:lnTo>
                      <a:pt x="1496" y="5457"/>
                    </a:lnTo>
                    <a:lnTo>
                      <a:pt x="1486" y="5448"/>
                    </a:lnTo>
                    <a:lnTo>
                      <a:pt x="1458" y="5438"/>
                    </a:lnTo>
                    <a:lnTo>
                      <a:pt x="1458" y="5419"/>
                    </a:lnTo>
                    <a:lnTo>
                      <a:pt x="1448" y="5409"/>
                    </a:lnTo>
                    <a:lnTo>
                      <a:pt x="1439" y="5409"/>
                    </a:lnTo>
                    <a:lnTo>
                      <a:pt x="1439" y="5419"/>
                    </a:lnTo>
                    <a:lnTo>
                      <a:pt x="1419" y="5428"/>
                    </a:lnTo>
                    <a:lnTo>
                      <a:pt x="1410" y="5428"/>
                    </a:lnTo>
                    <a:lnTo>
                      <a:pt x="1391" y="5428"/>
                    </a:lnTo>
                    <a:lnTo>
                      <a:pt x="1372" y="5448"/>
                    </a:lnTo>
                    <a:lnTo>
                      <a:pt x="1353" y="5448"/>
                    </a:lnTo>
                    <a:lnTo>
                      <a:pt x="1334" y="5457"/>
                    </a:lnTo>
                    <a:lnTo>
                      <a:pt x="1324" y="5448"/>
                    </a:lnTo>
                    <a:lnTo>
                      <a:pt x="1315" y="5438"/>
                    </a:lnTo>
                    <a:lnTo>
                      <a:pt x="1315" y="5448"/>
                    </a:lnTo>
                    <a:lnTo>
                      <a:pt x="1286" y="5448"/>
                    </a:lnTo>
                    <a:lnTo>
                      <a:pt x="1286" y="5466"/>
                    </a:lnTo>
                    <a:lnTo>
                      <a:pt x="1277" y="5466"/>
                    </a:lnTo>
                    <a:lnTo>
                      <a:pt x="1267" y="5457"/>
                    </a:lnTo>
                    <a:lnTo>
                      <a:pt x="1239" y="5466"/>
                    </a:lnTo>
                    <a:lnTo>
                      <a:pt x="1229" y="5428"/>
                    </a:lnTo>
                    <a:lnTo>
                      <a:pt x="1201" y="5428"/>
                    </a:lnTo>
                    <a:lnTo>
                      <a:pt x="1210" y="5409"/>
                    </a:lnTo>
                    <a:lnTo>
                      <a:pt x="1191" y="5390"/>
                    </a:lnTo>
                    <a:lnTo>
                      <a:pt x="1191" y="5371"/>
                    </a:lnTo>
                    <a:lnTo>
                      <a:pt x="1191" y="5352"/>
                    </a:lnTo>
                    <a:lnTo>
                      <a:pt x="1172" y="5343"/>
                    </a:lnTo>
                    <a:lnTo>
                      <a:pt x="1163" y="5333"/>
                    </a:lnTo>
                    <a:lnTo>
                      <a:pt x="1143" y="5333"/>
                    </a:lnTo>
                    <a:lnTo>
                      <a:pt x="1134" y="5305"/>
                    </a:lnTo>
                    <a:lnTo>
                      <a:pt x="1124" y="5305"/>
                    </a:lnTo>
                    <a:lnTo>
                      <a:pt x="1115" y="5295"/>
                    </a:lnTo>
                    <a:lnTo>
                      <a:pt x="1124" y="5285"/>
                    </a:lnTo>
                    <a:lnTo>
                      <a:pt x="1124" y="5276"/>
                    </a:lnTo>
                    <a:lnTo>
                      <a:pt x="1134" y="5276"/>
                    </a:lnTo>
                    <a:lnTo>
                      <a:pt x="1134" y="5267"/>
                    </a:lnTo>
                    <a:lnTo>
                      <a:pt x="1172" y="5238"/>
                    </a:lnTo>
                    <a:lnTo>
                      <a:pt x="1172" y="5228"/>
                    </a:lnTo>
                    <a:lnTo>
                      <a:pt x="1210" y="5209"/>
                    </a:lnTo>
                    <a:lnTo>
                      <a:pt x="1220" y="5200"/>
                    </a:lnTo>
                    <a:lnTo>
                      <a:pt x="1229" y="5200"/>
                    </a:lnTo>
                    <a:lnTo>
                      <a:pt x="1239" y="5200"/>
                    </a:lnTo>
                    <a:lnTo>
                      <a:pt x="1239" y="5190"/>
                    </a:lnTo>
                    <a:lnTo>
                      <a:pt x="1248" y="5190"/>
                    </a:lnTo>
                    <a:lnTo>
                      <a:pt x="1248" y="5181"/>
                    </a:lnTo>
                    <a:lnTo>
                      <a:pt x="1258" y="5181"/>
                    </a:lnTo>
                    <a:lnTo>
                      <a:pt x="1277" y="5181"/>
                    </a:lnTo>
                    <a:lnTo>
                      <a:pt x="1277" y="5171"/>
                    </a:lnTo>
                    <a:lnTo>
                      <a:pt x="1277" y="5162"/>
                    </a:lnTo>
                    <a:lnTo>
                      <a:pt x="1277" y="5152"/>
                    </a:lnTo>
                    <a:lnTo>
                      <a:pt x="1286" y="5152"/>
                    </a:lnTo>
                    <a:lnTo>
                      <a:pt x="1296" y="5152"/>
                    </a:lnTo>
                    <a:lnTo>
                      <a:pt x="1296" y="5143"/>
                    </a:lnTo>
                    <a:lnTo>
                      <a:pt x="1286" y="5133"/>
                    </a:lnTo>
                    <a:lnTo>
                      <a:pt x="1277" y="5133"/>
                    </a:lnTo>
                    <a:lnTo>
                      <a:pt x="1267" y="5133"/>
                    </a:lnTo>
                    <a:lnTo>
                      <a:pt x="1267" y="5124"/>
                    </a:lnTo>
                    <a:lnTo>
                      <a:pt x="1267" y="5114"/>
                    </a:lnTo>
                    <a:lnTo>
                      <a:pt x="1267" y="5105"/>
                    </a:lnTo>
                    <a:lnTo>
                      <a:pt x="1258" y="5105"/>
                    </a:lnTo>
                    <a:lnTo>
                      <a:pt x="1258" y="5095"/>
                    </a:lnTo>
                    <a:lnTo>
                      <a:pt x="1258" y="5085"/>
                    </a:lnTo>
                    <a:lnTo>
                      <a:pt x="1248" y="5076"/>
                    </a:lnTo>
                    <a:lnTo>
                      <a:pt x="1258" y="5076"/>
                    </a:lnTo>
                    <a:lnTo>
                      <a:pt x="1258" y="5067"/>
                    </a:lnTo>
                    <a:lnTo>
                      <a:pt x="1248" y="5057"/>
                    </a:lnTo>
                    <a:lnTo>
                      <a:pt x="1248" y="5047"/>
                    </a:lnTo>
                    <a:lnTo>
                      <a:pt x="1239" y="5047"/>
                    </a:lnTo>
                    <a:lnTo>
                      <a:pt x="1239" y="5038"/>
                    </a:lnTo>
                    <a:lnTo>
                      <a:pt x="1229" y="5038"/>
                    </a:lnTo>
                    <a:lnTo>
                      <a:pt x="1220" y="5038"/>
                    </a:lnTo>
                    <a:lnTo>
                      <a:pt x="1220" y="5028"/>
                    </a:lnTo>
                    <a:lnTo>
                      <a:pt x="1229" y="5019"/>
                    </a:lnTo>
                    <a:lnTo>
                      <a:pt x="1220" y="5019"/>
                    </a:lnTo>
                    <a:lnTo>
                      <a:pt x="1210" y="5019"/>
                    </a:lnTo>
                    <a:lnTo>
                      <a:pt x="1210" y="5009"/>
                    </a:lnTo>
                    <a:lnTo>
                      <a:pt x="1210" y="5000"/>
                    </a:lnTo>
                    <a:lnTo>
                      <a:pt x="1210" y="4990"/>
                    </a:lnTo>
                    <a:lnTo>
                      <a:pt x="1210" y="4981"/>
                    </a:lnTo>
                    <a:lnTo>
                      <a:pt x="1181" y="4981"/>
                    </a:lnTo>
                    <a:lnTo>
                      <a:pt x="1181" y="4971"/>
                    </a:lnTo>
                    <a:lnTo>
                      <a:pt x="1181" y="4962"/>
                    </a:lnTo>
                    <a:lnTo>
                      <a:pt x="1172" y="4962"/>
                    </a:lnTo>
                    <a:lnTo>
                      <a:pt x="1172" y="4952"/>
                    </a:lnTo>
                    <a:lnTo>
                      <a:pt x="1143" y="4952"/>
                    </a:lnTo>
                    <a:lnTo>
                      <a:pt x="1134" y="4933"/>
                    </a:lnTo>
                    <a:lnTo>
                      <a:pt x="1124" y="4933"/>
                    </a:lnTo>
                    <a:lnTo>
                      <a:pt x="1115" y="4924"/>
                    </a:lnTo>
                    <a:lnTo>
                      <a:pt x="1124" y="4914"/>
                    </a:lnTo>
                    <a:lnTo>
                      <a:pt x="1124" y="4895"/>
                    </a:lnTo>
                    <a:lnTo>
                      <a:pt x="1105" y="4886"/>
                    </a:lnTo>
                    <a:lnTo>
                      <a:pt x="1096" y="4876"/>
                    </a:lnTo>
                    <a:lnTo>
                      <a:pt x="1096" y="4866"/>
                    </a:lnTo>
                    <a:lnTo>
                      <a:pt x="1096" y="4857"/>
                    </a:lnTo>
                    <a:lnTo>
                      <a:pt x="1105" y="4857"/>
                    </a:lnTo>
                    <a:lnTo>
                      <a:pt x="1134" y="4857"/>
                    </a:lnTo>
                    <a:lnTo>
                      <a:pt x="1134" y="4847"/>
                    </a:lnTo>
                    <a:lnTo>
                      <a:pt x="1134" y="4838"/>
                    </a:lnTo>
                    <a:lnTo>
                      <a:pt x="1143" y="4838"/>
                    </a:lnTo>
                    <a:lnTo>
                      <a:pt x="1143" y="4828"/>
                    </a:lnTo>
                    <a:lnTo>
                      <a:pt x="1153" y="4828"/>
                    </a:lnTo>
                    <a:lnTo>
                      <a:pt x="1143" y="4819"/>
                    </a:lnTo>
                    <a:lnTo>
                      <a:pt x="1134" y="4819"/>
                    </a:lnTo>
                    <a:lnTo>
                      <a:pt x="1134" y="4809"/>
                    </a:lnTo>
                    <a:lnTo>
                      <a:pt x="1124" y="4800"/>
                    </a:lnTo>
                    <a:lnTo>
                      <a:pt x="1124" y="4790"/>
                    </a:lnTo>
                    <a:lnTo>
                      <a:pt x="1124" y="4781"/>
                    </a:lnTo>
                    <a:lnTo>
                      <a:pt x="1124" y="4762"/>
                    </a:lnTo>
                    <a:lnTo>
                      <a:pt x="1143" y="4695"/>
                    </a:lnTo>
                    <a:lnTo>
                      <a:pt x="1143" y="4686"/>
                    </a:lnTo>
                    <a:lnTo>
                      <a:pt x="1134" y="4686"/>
                    </a:lnTo>
                    <a:lnTo>
                      <a:pt x="1124" y="4686"/>
                    </a:lnTo>
                    <a:lnTo>
                      <a:pt x="1105" y="4686"/>
                    </a:lnTo>
                    <a:lnTo>
                      <a:pt x="1105" y="4676"/>
                    </a:lnTo>
                    <a:lnTo>
                      <a:pt x="1105" y="4666"/>
                    </a:lnTo>
                    <a:lnTo>
                      <a:pt x="1124" y="4648"/>
                    </a:lnTo>
                    <a:lnTo>
                      <a:pt x="1134" y="4638"/>
                    </a:lnTo>
                    <a:lnTo>
                      <a:pt x="1143" y="4638"/>
                    </a:lnTo>
                    <a:lnTo>
                      <a:pt x="1153" y="4638"/>
                    </a:lnTo>
                    <a:lnTo>
                      <a:pt x="1153" y="4628"/>
                    </a:lnTo>
                    <a:lnTo>
                      <a:pt x="1153" y="4619"/>
                    </a:lnTo>
                    <a:lnTo>
                      <a:pt x="1163" y="4609"/>
                    </a:lnTo>
                    <a:lnTo>
                      <a:pt x="1163" y="4600"/>
                    </a:lnTo>
                    <a:lnTo>
                      <a:pt x="1172" y="4562"/>
                    </a:lnTo>
                    <a:lnTo>
                      <a:pt x="1181" y="4552"/>
                    </a:lnTo>
                    <a:lnTo>
                      <a:pt x="1191" y="4552"/>
                    </a:lnTo>
                    <a:lnTo>
                      <a:pt x="1201" y="4543"/>
                    </a:lnTo>
                    <a:lnTo>
                      <a:pt x="1201" y="4533"/>
                    </a:lnTo>
                    <a:lnTo>
                      <a:pt x="1210" y="4533"/>
                    </a:lnTo>
                    <a:lnTo>
                      <a:pt x="1220" y="4533"/>
                    </a:lnTo>
                    <a:lnTo>
                      <a:pt x="1220" y="4523"/>
                    </a:lnTo>
                    <a:lnTo>
                      <a:pt x="1229" y="4514"/>
                    </a:lnTo>
                    <a:lnTo>
                      <a:pt x="1229" y="4505"/>
                    </a:lnTo>
                    <a:lnTo>
                      <a:pt x="1229" y="4495"/>
                    </a:lnTo>
                    <a:lnTo>
                      <a:pt x="1239" y="4485"/>
                    </a:lnTo>
                    <a:lnTo>
                      <a:pt x="1248" y="4495"/>
                    </a:lnTo>
                    <a:lnTo>
                      <a:pt x="1258" y="4495"/>
                    </a:lnTo>
                    <a:lnTo>
                      <a:pt x="1277" y="4485"/>
                    </a:lnTo>
                    <a:lnTo>
                      <a:pt x="1286" y="4476"/>
                    </a:lnTo>
                    <a:lnTo>
                      <a:pt x="1286" y="4466"/>
                    </a:lnTo>
                    <a:lnTo>
                      <a:pt x="1277" y="4419"/>
                    </a:lnTo>
                    <a:lnTo>
                      <a:pt x="1286" y="4390"/>
                    </a:lnTo>
                    <a:lnTo>
                      <a:pt x="1277" y="4371"/>
                    </a:lnTo>
                    <a:lnTo>
                      <a:pt x="1277" y="4362"/>
                    </a:lnTo>
                    <a:lnTo>
                      <a:pt x="1267" y="4362"/>
                    </a:lnTo>
                    <a:lnTo>
                      <a:pt x="1181" y="4362"/>
                    </a:lnTo>
                    <a:lnTo>
                      <a:pt x="1172" y="4362"/>
                    </a:lnTo>
                    <a:lnTo>
                      <a:pt x="1172" y="4352"/>
                    </a:lnTo>
                    <a:lnTo>
                      <a:pt x="1153" y="4333"/>
                    </a:lnTo>
                    <a:lnTo>
                      <a:pt x="1143" y="4324"/>
                    </a:lnTo>
                    <a:lnTo>
                      <a:pt x="1038" y="4305"/>
                    </a:lnTo>
                    <a:lnTo>
                      <a:pt x="1029" y="4295"/>
                    </a:lnTo>
                    <a:lnTo>
                      <a:pt x="1029" y="4285"/>
                    </a:lnTo>
                    <a:lnTo>
                      <a:pt x="1020" y="4276"/>
                    </a:lnTo>
                    <a:lnTo>
                      <a:pt x="1020" y="4267"/>
                    </a:lnTo>
                    <a:lnTo>
                      <a:pt x="1020" y="4257"/>
                    </a:lnTo>
                    <a:lnTo>
                      <a:pt x="1010" y="4257"/>
                    </a:lnTo>
                    <a:lnTo>
                      <a:pt x="1010" y="4247"/>
                    </a:lnTo>
                    <a:lnTo>
                      <a:pt x="1010" y="4238"/>
                    </a:lnTo>
                    <a:lnTo>
                      <a:pt x="991" y="4152"/>
                    </a:lnTo>
                    <a:lnTo>
                      <a:pt x="991" y="4143"/>
                    </a:lnTo>
                    <a:lnTo>
                      <a:pt x="1086" y="3990"/>
                    </a:lnTo>
                    <a:lnTo>
                      <a:pt x="1172" y="3952"/>
                    </a:lnTo>
                    <a:lnTo>
                      <a:pt x="1172" y="3943"/>
                    </a:lnTo>
                    <a:lnTo>
                      <a:pt x="1134" y="3886"/>
                    </a:lnTo>
                    <a:lnTo>
                      <a:pt x="1134" y="3876"/>
                    </a:lnTo>
                    <a:lnTo>
                      <a:pt x="1134" y="3866"/>
                    </a:lnTo>
                    <a:lnTo>
                      <a:pt x="1134" y="3857"/>
                    </a:lnTo>
                    <a:lnTo>
                      <a:pt x="1134" y="3848"/>
                    </a:lnTo>
                    <a:lnTo>
                      <a:pt x="1124" y="3848"/>
                    </a:lnTo>
                    <a:lnTo>
                      <a:pt x="1000" y="3857"/>
                    </a:lnTo>
                    <a:lnTo>
                      <a:pt x="991" y="3857"/>
                    </a:lnTo>
                    <a:lnTo>
                      <a:pt x="991" y="3848"/>
                    </a:lnTo>
                    <a:lnTo>
                      <a:pt x="924" y="3705"/>
                    </a:lnTo>
                    <a:lnTo>
                      <a:pt x="924" y="3695"/>
                    </a:lnTo>
                    <a:lnTo>
                      <a:pt x="915" y="3695"/>
                    </a:lnTo>
                    <a:lnTo>
                      <a:pt x="858" y="3695"/>
                    </a:lnTo>
                    <a:lnTo>
                      <a:pt x="858" y="3685"/>
                    </a:lnTo>
                    <a:lnTo>
                      <a:pt x="848" y="3685"/>
                    </a:lnTo>
                    <a:lnTo>
                      <a:pt x="848" y="3676"/>
                    </a:lnTo>
                    <a:lnTo>
                      <a:pt x="839" y="3619"/>
                    </a:lnTo>
                    <a:lnTo>
                      <a:pt x="839" y="3609"/>
                    </a:lnTo>
                    <a:lnTo>
                      <a:pt x="743" y="3581"/>
                    </a:lnTo>
                    <a:lnTo>
                      <a:pt x="619" y="3581"/>
                    </a:lnTo>
                    <a:lnTo>
                      <a:pt x="524" y="3600"/>
                    </a:lnTo>
                    <a:lnTo>
                      <a:pt x="372" y="3590"/>
                    </a:lnTo>
                    <a:lnTo>
                      <a:pt x="363" y="3581"/>
                    </a:lnTo>
                    <a:lnTo>
                      <a:pt x="353" y="3571"/>
                    </a:lnTo>
                    <a:lnTo>
                      <a:pt x="343" y="3562"/>
                    </a:lnTo>
                    <a:lnTo>
                      <a:pt x="334" y="3562"/>
                    </a:lnTo>
                    <a:lnTo>
                      <a:pt x="334" y="3552"/>
                    </a:lnTo>
                    <a:lnTo>
                      <a:pt x="343" y="3552"/>
                    </a:lnTo>
                    <a:lnTo>
                      <a:pt x="353" y="3533"/>
                    </a:lnTo>
                    <a:lnTo>
                      <a:pt x="363" y="3485"/>
                    </a:lnTo>
                    <a:lnTo>
                      <a:pt x="363" y="3476"/>
                    </a:lnTo>
                    <a:lnTo>
                      <a:pt x="363" y="3467"/>
                    </a:lnTo>
                    <a:lnTo>
                      <a:pt x="372" y="3467"/>
                    </a:lnTo>
                    <a:lnTo>
                      <a:pt x="372" y="3457"/>
                    </a:lnTo>
                    <a:lnTo>
                      <a:pt x="381" y="3428"/>
                    </a:lnTo>
                    <a:lnTo>
                      <a:pt x="391" y="3419"/>
                    </a:lnTo>
                    <a:lnTo>
                      <a:pt x="391" y="3409"/>
                    </a:lnTo>
                    <a:lnTo>
                      <a:pt x="391" y="3400"/>
                    </a:lnTo>
                    <a:lnTo>
                      <a:pt x="381" y="3390"/>
                    </a:lnTo>
                    <a:lnTo>
                      <a:pt x="381" y="3381"/>
                    </a:lnTo>
                    <a:lnTo>
                      <a:pt x="381" y="3371"/>
                    </a:lnTo>
                    <a:lnTo>
                      <a:pt x="315" y="3238"/>
                    </a:lnTo>
                    <a:lnTo>
                      <a:pt x="305" y="3219"/>
                    </a:lnTo>
                    <a:lnTo>
                      <a:pt x="296" y="3209"/>
                    </a:lnTo>
                    <a:lnTo>
                      <a:pt x="372" y="3162"/>
                    </a:lnTo>
                    <a:lnTo>
                      <a:pt x="581" y="3047"/>
                    </a:lnTo>
                    <a:lnTo>
                      <a:pt x="572" y="3028"/>
                    </a:lnTo>
                    <a:lnTo>
                      <a:pt x="572" y="3019"/>
                    </a:lnTo>
                    <a:lnTo>
                      <a:pt x="572" y="3009"/>
                    </a:lnTo>
                    <a:lnTo>
                      <a:pt x="591" y="2990"/>
                    </a:lnTo>
                    <a:lnTo>
                      <a:pt x="601" y="2990"/>
                    </a:lnTo>
                    <a:lnTo>
                      <a:pt x="629" y="2981"/>
                    </a:lnTo>
                    <a:lnTo>
                      <a:pt x="639" y="2981"/>
                    </a:lnTo>
                    <a:lnTo>
                      <a:pt x="639" y="2962"/>
                    </a:lnTo>
                    <a:lnTo>
                      <a:pt x="639" y="2952"/>
                    </a:lnTo>
                    <a:lnTo>
                      <a:pt x="619" y="2933"/>
                    </a:lnTo>
                    <a:lnTo>
                      <a:pt x="610" y="2933"/>
                    </a:lnTo>
                    <a:lnTo>
                      <a:pt x="591" y="2933"/>
                    </a:lnTo>
                    <a:lnTo>
                      <a:pt x="543" y="2914"/>
                    </a:lnTo>
                    <a:lnTo>
                      <a:pt x="534" y="2905"/>
                    </a:lnTo>
                    <a:lnTo>
                      <a:pt x="534" y="2895"/>
                    </a:lnTo>
                    <a:lnTo>
                      <a:pt x="524" y="2885"/>
                    </a:lnTo>
                    <a:lnTo>
                      <a:pt x="515" y="2885"/>
                    </a:lnTo>
                    <a:lnTo>
                      <a:pt x="515" y="2895"/>
                    </a:lnTo>
                    <a:lnTo>
                      <a:pt x="505" y="2895"/>
                    </a:lnTo>
                    <a:lnTo>
                      <a:pt x="486" y="2885"/>
                    </a:lnTo>
                    <a:lnTo>
                      <a:pt x="486" y="2876"/>
                    </a:lnTo>
                    <a:lnTo>
                      <a:pt x="477" y="2866"/>
                    </a:lnTo>
                    <a:lnTo>
                      <a:pt x="477" y="2857"/>
                    </a:lnTo>
                    <a:lnTo>
                      <a:pt x="458" y="2847"/>
                    </a:lnTo>
                    <a:lnTo>
                      <a:pt x="448" y="2847"/>
                    </a:lnTo>
                    <a:lnTo>
                      <a:pt x="439" y="2847"/>
                    </a:lnTo>
                    <a:lnTo>
                      <a:pt x="419" y="2847"/>
                    </a:lnTo>
                    <a:lnTo>
                      <a:pt x="401" y="2838"/>
                    </a:lnTo>
                    <a:lnTo>
                      <a:pt x="391" y="2828"/>
                    </a:lnTo>
                    <a:lnTo>
                      <a:pt x="391" y="2819"/>
                    </a:lnTo>
                    <a:lnTo>
                      <a:pt x="391" y="2809"/>
                    </a:lnTo>
                    <a:lnTo>
                      <a:pt x="372" y="2800"/>
                    </a:lnTo>
                    <a:lnTo>
                      <a:pt x="372" y="2790"/>
                    </a:lnTo>
                    <a:lnTo>
                      <a:pt x="372" y="2781"/>
                    </a:lnTo>
                    <a:lnTo>
                      <a:pt x="363" y="2781"/>
                    </a:lnTo>
                    <a:lnTo>
                      <a:pt x="372" y="2781"/>
                    </a:lnTo>
                    <a:lnTo>
                      <a:pt x="372" y="2762"/>
                    </a:lnTo>
                    <a:lnTo>
                      <a:pt x="353" y="2685"/>
                    </a:lnTo>
                    <a:lnTo>
                      <a:pt x="363" y="2676"/>
                    </a:lnTo>
                    <a:lnTo>
                      <a:pt x="419" y="2590"/>
                    </a:lnTo>
                    <a:lnTo>
                      <a:pt x="429" y="2590"/>
                    </a:lnTo>
                    <a:lnTo>
                      <a:pt x="439" y="2581"/>
                    </a:lnTo>
                    <a:lnTo>
                      <a:pt x="439" y="2571"/>
                    </a:lnTo>
                    <a:lnTo>
                      <a:pt x="448" y="2562"/>
                    </a:lnTo>
                    <a:lnTo>
                      <a:pt x="448" y="2552"/>
                    </a:lnTo>
                    <a:lnTo>
                      <a:pt x="448" y="2542"/>
                    </a:lnTo>
                    <a:lnTo>
                      <a:pt x="448" y="2533"/>
                    </a:lnTo>
                    <a:lnTo>
                      <a:pt x="458" y="2533"/>
                    </a:lnTo>
                    <a:lnTo>
                      <a:pt x="458" y="2524"/>
                    </a:lnTo>
                    <a:lnTo>
                      <a:pt x="467" y="2524"/>
                    </a:lnTo>
                    <a:lnTo>
                      <a:pt x="467" y="2514"/>
                    </a:lnTo>
                    <a:lnTo>
                      <a:pt x="477" y="2514"/>
                    </a:lnTo>
                    <a:lnTo>
                      <a:pt x="477" y="2504"/>
                    </a:lnTo>
                    <a:lnTo>
                      <a:pt x="486" y="2504"/>
                    </a:lnTo>
                    <a:lnTo>
                      <a:pt x="486" y="2495"/>
                    </a:lnTo>
                    <a:lnTo>
                      <a:pt x="486" y="2485"/>
                    </a:lnTo>
                    <a:lnTo>
                      <a:pt x="496" y="2476"/>
                    </a:lnTo>
                    <a:lnTo>
                      <a:pt x="496" y="2466"/>
                    </a:lnTo>
                    <a:lnTo>
                      <a:pt x="505" y="2457"/>
                    </a:lnTo>
                    <a:lnTo>
                      <a:pt x="515" y="2438"/>
                    </a:lnTo>
                    <a:lnTo>
                      <a:pt x="534" y="2409"/>
                    </a:lnTo>
                    <a:lnTo>
                      <a:pt x="553" y="2409"/>
                    </a:lnTo>
                    <a:lnTo>
                      <a:pt x="562" y="2400"/>
                    </a:lnTo>
                    <a:lnTo>
                      <a:pt x="562" y="2390"/>
                    </a:lnTo>
                    <a:lnTo>
                      <a:pt x="572" y="2390"/>
                    </a:lnTo>
                    <a:lnTo>
                      <a:pt x="572" y="2381"/>
                    </a:lnTo>
                    <a:lnTo>
                      <a:pt x="572" y="2371"/>
                    </a:lnTo>
                    <a:lnTo>
                      <a:pt x="562" y="2362"/>
                    </a:lnTo>
                    <a:lnTo>
                      <a:pt x="572" y="2362"/>
                    </a:lnTo>
                    <a:lnTo>
                      <a:pt x="581" y="2343"/>
                    </a:lnTo>
                    <a:lnTo>
                      <a:pt x="581" y="2333"/>
                    </a:lnTo>
                    <a:lnTo>
                      <a:pt x="581" y="2324"/>
                    </a:lnTo>
                    <a:lnTo>
                      <a:pt x="572" y="2324"/>
                    </a:lnTo>
                    <a:lnTo>
                      <a:pt x="572" y="2314"/>
                    </a:lnTo>
                    <a:lnTo>
                      <a:pt x="572" y="2304"/>
                    </a:lnTo>
                    <a:lnTo>
                      <a:pt x="562" y="2304"/>
                    </a:lnTo>
                    <a:lnTo>
                      <a:pt x="562" y="2295"/>
                    </a:lnTo>
                    <a:lnTo>
                      <a:pt x="572" y="2276"/>
                    </a:lnTo>
                    <a:lnTo>
                      <a:pt x="572" y="2266"/>
                    </a:lnTo>
                    <a:lnTo>
                      <a:pt x="581" y="2266"/>
                    </a:lnTo>
                    <a:lnTo>
                      <a:pt x="581" y="2257"/>
                    </a:lnTo>
                    <a:lnTo>
                      <a:pt x="581" y="2247"/>
                    </a:lnTo>
                    <a:lnTo>
                      <a:pt x="591" y="2228"/>
                    </a:lnTo>
                    <a:lnTo>
                      <a:pt x="601" y="2219"/>
                    </a:lnTo>
                    <a:lnTo>
                      <a:pt x="601" y="2209"/>
                    </a:lnTo>
                    <a:lnTo>
                      <a:pt x="572" y="2200"/>
                    </a:lnTo>
                    <a:lnTo>
                      <a:pt x="562" y="2209"/>
                    </a:lnTo>
                    <a:lnTo>
                      <a:pt x="562" y="2219"/>
                    </a:lnTo>
                    <a:lnTo>
                      <a:pt x="553" y="2209"/>
                    </a:lnTo>
                    <a:lnTo>
                      <a:pt x="553" y="2200"/>
                    </a:lnTo>
                    <a:lnTo>
                      <a:pt x="553" y="2190"/>
                    </a:lnTo>
                    <a:lnTo>
                      <a:pt x="553" y="2181"/>
                    </a:lnTo>
                    <a:lnTo>
                      <a:pt x="553" y="2171"/>
                    </a:lnTo>
                    <a:lnTo>
                      <a:pt x="553" y="2162"/>
                    </a:lnTo>
                    <a:lnTo>
                      <a:pt x="543" y="2162"/>
                    </a:lnTo>
                    <a:lnTo>
                      <a:pt x="543" y="2152"/>
                    </a:lnTo>
                    <a:lnTo>
                      <a:pt x="534" y="2143"/>
                    </a:lnTo>
                    <a:lnTo>
                      <a:pt x="524" y="2143"/>
                    </a:lnTo>
                    <a:lnTo>
                      <a:pt x="515" y="2143"/>
                    </a:lnTo>
                    <a:lnTo>
                      <a:pt x="515" y="2133"/>
                    </a:lnTo>
                    <a:lnTo>
                      <a:pt x="505" y="2133"/>
                    </a:lnTo>
                    <a:lnTo>
                      <a:pt x="496" y="2133"/>
                    </a:lnTo>
                    <a:lnTo>
                      <a:pt x="496" y="2123"/>
                    </a:lnTo>
                    <a:lnTo>
                      <a:pt x="496" y="2114"/>
                    </a:lnTo>
                    <a:lnTo>
                      <a:pt x="486" y="2114"/>
                    </a:lnTo>
                    <a:lnTo>
                      <a:pt x="496" y="2105"/>
                    </a:lnTo>
                    <a:lnTo>
                      <a:pt x="505" y="2105"/>
                    </a:lnTo>
                    <a:lnTo>
                      <a:pt x="515" y="2114"/>
                    </a:lnTo>
                    <a:lnTo>
                      <a:pt x="524" y="2105"/>
                    </a:lnTo>
                    <a:lnTo>
                      <a:pt x="524" y="2095"/>
                    </a:lnTo>
                    <a:lnTo>
                      <a:pt x="534" y="2095"/>
                    </a:lnTo>
                    <a:lnTo>
                      <a:pt x="534" y="2085"/>
                    </a:lnTo>
                    <a:lnTo>
                      <a:pt x="543" y="2066"/>
                    </a:lnTo>
                    <a:lnTo>
                      <a:pt x="553" y="2066"/>
                    </a:lnTo>
                    <a:lnTo>
                      <a:pt x="553" y="2057"/>
                    </a:lnTo>
                    <a:lnTo>
                      <a:pt x="553" y="2047"/>
                    </a:lnTo>
                    <a:lnTo>
                      <a:pt x="553" y="2038"/>
                    </a:lnTo>
                    <a:lnTo>
                      <a:pt x="553" y="2028"/>
                    </a:lnTo>
                    <a:lnTo>
                      <a:pt x="562" y="2009"/>
                    </a:lnTo>
                    <a:lnTo>
                      <a:pt x="562" y="2000"/>
                    </a:lnTo>
                    <a:lnTo>
                      <a:pt x="572" y="2000"/>
                    </a:lnTo>
                    <a:lnTo>
                      <a:pt x="581" y="1990"/>
                    </a:lnTo>
                    <a:lnTo>
                      <a:pt x="581" y="1981"/>
                    </a:lnTo>
                    <a:lnTo>
                      <a:pt x="581" y="1971"/>
                    </a:lnTo>
                    <a:lnTo>
                      <a:pt x="591" y="1971"/>
                    </a:lnTo>
                    <a:lnTo>
                      <a:pt x="601" y="1962"/>
                    </a:lnTo>
                    <a:lnTo>
                      <a:pt x="610" y="1952"/>
                    </a:lnTo>
                    <a:lnTo>
                      <a:pt x="667" y="1923"/>
                    </a:lnTo>
                    <a:lnTo>
                      <a:pt x="667" y="1914"/>
                    </a:lnTo>
                    <a:lnTo>
                      <a:pt x="667" y="1905"/>
                    </a:lnTo>
                    <a:lnTo>
                      <a:pt x="667" y="1895"/>
                    </a:lnTo>
                    <a:lnTo>
                      <a:pt x="667" y="1885"/>
                    </a:lnTo>
                    <a:lnTo>
                      <a:pt x="667" y="1876"/>
                    </a:lnTo>
                    <a:lnTo>
                      <a:pt x="677" y="1867"/>
                    </a:lnTo>
                    <a:lnTo>
                      <a:pt x="677" y="1857"/>
                    </a:lnTo>
                    <a:lnTo>
                      <a:pt x="677" y="1847"/>
                    </a:lnTo>
                    <a:lnTo>
                      <a:pt x="686" y="1847"/>
                    </a:lnTo>
                    <a:lnTo>
                      <a:pt x="686" y="1838"/>
                    </a:lnTo>
                    <a:lnTo>
                      <a:pt x="686" y="1828"/>
                    </a:lnTo>
                    <a:lnTo>
                      <a:pt x="677" y="1828"/>
                    </a:lnTo>
                    <a:lnTo>
                      <a:pt x="677" y="1819"/>
                    </a:lnTo>
                    <a:lnTo>
                      <a:pt x="667" y="1809"/>
                    </a:lnTo>
                    <a:lnTo>
                      <a:pt x="667" y="1800"/>
                    </a:lnTo>
                    <a:lnTo>
                      <a:pt x="667" y="1790"/>
                    </a:lnTo>
                    <a:lnTo>
                      <a:pt x="667" y="1781"/>
                    </a:lnTo>
                    <a:lnTo>
                      <a:pt x="667" y="1771"/>
                    </a:lnTo>
                    <a:lnTo>
                      <a:pt x="648" y="1762"/>
                    </a:lnTo>
                    <a:lnTo>
                      <a:pt x="648" y="1752"/>
                    </a:lnTo>
                    <a:lnTo>
                      <a:pt x="648" y="1742"/>
                    </a:lnTo>
                    <a:lnTo>
                      <a:pt x="648" y="1733"/>
                    </a:lnTo>
                    <a:lnTo>
                      <a:pt x="658" y="1733"/>
                    </a:lnTo>
                    <a:lnTo>
                      <a:pt x="658" y="1724"/>
                    </a:lnTo>
                    <a:lnTo>
                      <a:pt x="667" y="1704"/>
                    </a:lnTo>
                    <a:lnTo>
                      <a:pt x="667" y="1695"/>
                    </a:lnTo>
                    <a:lnTo>
                      <a:pt x="648" y="1685"/>
                    </a:lnTo>
                    <a:lnTo>
                      <a:pt x="648" y="1676"/>
                    </a:lnTo>
                    <a:lnTo>
                      <a:pt x="648" y="1666"/>
                    </a:lnTo>
                    <a:lnTo>
                      <a:pt x="658" y="1647"/>
                    </a:lnTo>
                    <a:lnTo>
                      <a:pt x="658" y="1638"/>
                    </a:lnTo>
                    <a:lnTo>
                      <a:pt x="658" y="1628"/>
                    </a:lnTo>
                    <a:lnTo>
                      <a:pt x="658" y="1619"/>
                    </a:lnTo>
                    <a:lnTo>
                      <a:pt x="648" y="1619"/>
                    </a:lnTo>
                    <a:lnTo>
                      <a:pt x="610" y="1600"/>
                    </a:lnTo>
                    <a:lnTo>
                      <a:pt x="601" y="1600"/>
                    </a:lnTo>
                    <a:lnTo>
                      <a:pt x="591" y="1600"/>
                    </a:lnTo>
                    <a:lnTo>
                      <a:pt x="581" y="1609"/>
                    </a:lnTo>
                    <a:lnTo>
                      <a:pt x="562" y="1619"/>
                    </a:lnTo>
                    <a:lnTo>
                      <a:pt x="534" y="1628"/>
                    </a:lnTo>
                    <a:lnTo>
                      <a:pt x="524" y="1628"/>
                    </a:lnTo>
                    <a:lnTo>
                      <a:pt x="524" y="1619"/>
                    </a:lnTo>
                    <a:lnTo>
                      <a:pt x="524" y="1609"/>
                    </a:lnTo>
                    <a:lnTo>
                      <a:pt x="524" y="1600"/>
                    </a:lnTo>
                    <a:lnTo>
                      <a:pt x="515" y="1600"/>
                    </a:lnTo>
                    <a:lnTo>
                      <a:pt x="505" y="1600"/>
                    </a:lnTo>
                    <a:lnTo>
                      <a:pt x="496" y="1600"/>
                    </a:lnTo>
                    <a:lnTo>
                      <a:pt x="496" y="1590"/>
                    </a:lnTo>
                    <a:lnTo>
                      <a:pt x="496" y="1581"/>
                    </a:lnTo>
                    <a:lnTo>
                      <a:pt x="496" y="1571"/>
                    </a:lnTo>
                    <a:lnTo>
                      <a:pt x="496" y="1562"/>
                    </a:lnTo>
                    <a:lnTo>
                      <a:pt x="496" y="1552"/>
                    </a:lnTo>
                    <a:lnTo>
                      <a:pt x="477" y="1552"/>
                    </a:lnTo>
                    <a:lnTo>
                      <a:pt x="410" y="1562"/>
                    </a:lnTo>
                    <a:lnTo>
                      <a:pt x="381" y="1562"/>
                    </a:lnTo>
                    <a:lnTo>
                      <a:pt x="381" y="1552"/>
                    </a:lnTo>
                    <a:lnTo>
                      <a:pt x="372" y="1552"/>
                    </a:lnTo>
                    <a:lnTo>
                      <a:pt x="372" y="1543"/>
                    </a:lnTo>
                    <a:lnTo>
                      <a:pt x="381" y="1543"/>
                    </a:lnTo>
                    <a:lnTo>
                      <a:pt x="381" y="1533"/>
                    </a:lnTo>
                    <a:lnTo>
                      <a:pt x="391" y="1524"/>
                    </a:lnTo>
                    <a:lnTo>
                      <a:pt x="401" y="1514"/>
                    </a:lnTo>
                    <a:lnTo>
                      <a:pt x="401" y="1504"/>
                    </a:lnTo>
                    <a:lnTo>
                      <a:pt x="391" y="1504"/>
                    </a:lnTo>
                    <a:lnTo>
                      <a:pt x="391" y="1495"/>
                    </a:lnTo>
                    <a:lnTo>
                      <a:pt x="381" y="1486"/>
                    </a:lnTo>
                    <a:lnTo>
                      <a:pt x="381" y="1476"/>
                    </a:lnTo>
                    <a:lnTo>
                      <a:pt x="391" y="1466"/>
                    </a:lnTo>
                    <a:lnTo>
                      <a:pt x="391" y="1457"/>
                    </a:lnTo>
                    <a:lnTo>
                      <a:pt x="401" y="1438"/>
                    </a:lnTo>
                    <a:lnTo>
                      <a:pt x="410" y="1438"/>
                    </a:lnTo>
                    <a:lnTo>
                      <a:pt x="410" y="1428"/>
                    </a:lnTo>
                    <a:lnTo>
                      <a:pt x="419" y="1428"/>
                    </a:lnTo>
                    <a:lnTo>
                      <a:pt x="429" y="1428"/>
                    </a:lnTo>
                    <a:lnTo>
                      <a:pt x="429" y="1409"/>
                    </a:lnTo>
                    <a:lnTo>
                      <a:pt x="439" y="1400"/>
                    </a:lnTo>
                    <a:lnTo>
                      <a:pt x="439" y="1390"/>
                    </a:lnTo>
                    <a:lnTo>
                      <a:pt x="439" y="1381"/>
                    </a:lnTo>
                    <a:lnTo>
                      <a:pt x="429" y="1371"/>
                    </a:lnTo>
                    <a:lnTo>
                      <a:pt x="429" y="1362"/>
                    </a:lnTo>
                    <a:lnTo>
                      <a:pt x="429" y="1352"/>
                    </a:lnTo>
                    <a:lnTo>
                      <a:pt x="429" y="1343"/>
                    </a:lnTo>
                    <a:lnTo>
                      <a:pt x="429" y="1333"/>
                    </a:lnTo>
                    <a:lnTo>
                      <a:pt x="429" y="1323"/>
                    </a:lnTo>
                    <a:lnTo>
                      <a:pt x="429" y="1314"/>
                    </a:lnTo>
                    <a:lnTo>
                      <a:pt x="429" y="1305"/>
                    </a:lnTo>
                    <a:lnTo>
                      <a:pt x="419" y="1295"/>
                    </a:lnTo>
                    <a:lnTo>
                      <a:pt x="419" y="1285"/>
                    </a:lnTo>
                    <a:lnTo>
                      <a:pt x="410" y="1276"/>
                    </a:lnTo>
                    <a:lnTo>
                      <a:pt x="372" y="1257"/>
                    </a:lnTo>
                    <a:lnTo>
                      <a:pt x="381" y="1257"/>
                    </a:lnTo>
                    <a:lnTo>
                      <a:pt x="391" y="1257"/>
                    </a:lnTo>
                    <a:lnTo>
                      <a:pt x="391" y="1247"/>
                    </a:lnTo>
                    <a:lnTo>
                      <a:pt x="391" y="1238"/>
                    </a:lnTo>
                    <a:lnTo>
                      <a:pt x="401" y="1228"/>
                    </a:lnTo>
                    <a:lnTo>
                      <a:pt x="401" y="1219"/>
                    </a:lnTo>
                    <a:lnTo>
                      <a:pt x="391" y="1219"/>
                    </a:lnTo>
                    <a:lnTo>
                      <a:pt x="381" y="1219"/>
                    </a:lnTo>
                    <a:lnTo>
                      <a:pt x="372" y="1219"/>
                    </a:lnTo>
                    <a:lnTo>
                      <a:pt x="372" y="1209"/>
                    </a:lnTo>
                    <a:lnTo>
                      <a:pt x="363" y="1209"/>
                    </a:lnTo>
                    <a:lnTo>
                      <a:pt x="363" y="1200"/>
                    </a:lnTo>
                    <a:lnTo>
                      <a:pt x="353" y="1190"/>
                    </a:lnTo>
                    <a:lnTo>
                      <a:pt x="353" y="1181"/>
                    </a:lnTo>
                    <a:lnTo>
                      <a:pt x="353" y="1171"/>
                    </a:lnTo>
                    <a:lnTo>
                      <a:pt x="343" y="1171"/>
                    </a:lnTo>
                    <a:lnTo>
                      <a:pt x="334" y="1171"/>
                    </a:lnTo>
                    <a:lnTo>
                      <a:pt x="296" y="1171"/>
                    </a:lnTo>
                    <a:lnTo>
                      <a:pt x="277" y="1171"/>
                    </a:lnTo>
                    <a:lnTo>
                      <a:pt x="267" y="1181"/>
                    </a:lnTo>
                    <a:lnTo>
                      <a:pt x="267" y="1171"/>
                    </a:lnTo>
                    <a:lnTo>
                      <a:pt x="258" y="1152"/>
                    </a:lnTo>
                    <a:lnTo>
                      <a:pt x="258" y="1143"/>
                    </a:lnTo>
                    <a:lnTo>
                      <a:pt x="258" y="1133"/>
                    </a:lnTo>
                    <a:lnTo>
                      <a:pt x="258" y="1123"/>
                    </a:lnTo>
                    <a:lnTo>
                      <a:pt x="238" y="1085"/>
                    </a:lnTo>
                    <a:lnTo>
                      <a:pt x="229" y="1076"/>
                    </a:lnTo>
                    <a:lnTo>
                      <a:pt x="220" y="1047"/>
                    </a:lnTo>
                    <a:lnTo>
                      <a:pt x="229" y="1047"/>
                    </a:lnTo>
                    <a:lnTo>
                      <a:pt x="229" y="1038"/>
                    </a:lnTo>
                    <a:lnTo>
                      <a:pt x="238" y="1028"/>
                    </a:lnTo>
                    <a:lnTo>
                      <a:pt x="238" y="1019"/>
                    </a:lnTo>
                    <a:lnTo>
                      <a:pt x="258" y="1009"/>
                    </a:lnTo>
                    <a:lnTo>
                      <a:pt x="267" y="1009"/>
                    </a:lnTo>
                    <a:lnTo>
                      <a:pt x="267" y="1000"/>
                    </a:lnTo>
                    <a:lnTo>
                      <a:pt x="267" y="990"/>
                    </a:lnTo>
                    <a:lnTo>
                      <a:pt x="248" y="962"/>
                    </a:lnTo>
                    <a:lnTo>
                      <a:pt x="248" y="952"/>
                    </a:lnTo>
                    <a:lnTo>
                      <a:pt x="238" y="933"/>
                    </a:lnTo>
                    <a:lnTo>
                      <a:pt x="229" y="914"/>
                    </a:lnTo>
                    <a:lnTo>
                      <a:pt x="229" y="904"/>
                    </a:lnTo>
                    <a:lnTo>
                      <a:pt x="220" y="904"/>
                    </a:lnTo>
                    <a:lnTo>
                      <a:pt x="200" y="895"/>
                    </a:lnTo>
                    <a:lnTo>
                      <a:pt x="200" y="885"/>
                    </a:lnTo>
                    <a:lnTo>
                      <a:pt x="200" y="876"/>
                    </a:lnTo>
                    <a:lnTo>
                      <a:pt x="200" y="866"/>
                    </a:lnTo>
                    <a:lnTo>
                      <a:pt x="200" y="857"/>
                    </a:lnTo>
                    <a:lnTo>
                      <a:pt x="200" y="847"/>
                    </a:lnTo>
                    <a:lnTo>
                      <a:pt x="200" y="838"/>
                    </a:lnTo>
                    <a:lnTo>
                      <a:pt x="200" y="828"/>
                    </a:lnTo>
                    <a:lnTo>
                      <a:pt x="200" y="819"/>
                    </a:lnTo>
                    <a:lnTo>
                      <a:pt x="200" y="809"/>
                    </a:lnTo>
                    <a:lnTo>
                      <a:pt x="220" y="800"/>
                    </a:lnTo>
                    <a:lnTo>
                      <a:pt x="229" y="790"/>
                    </a:lnTo>
                    <a:lnTo>
                      <a:pt x="238" y="790"/>
                    </a:lnTo>
                    <a:lnTo>
                      <a:pt x="238" y="781"/>
                    </a:lnTo>
                    <a:lnTo>
                      <a:pt x="238" y="771"/>
                    </a:lnTo>
                    <a:lnTo>
                      <a:pt x="229" y="762"/>
                    </a:lnTo>
                    <a:lnTo>
                      <a:pt x="220" y="752"/>
                    </a:lnTo>
                    <a:lnTo>
                      <a:pt x="220" y="743"/>
                    </a:lnTo>
                    <a:lnTo>
                      <a:pt x="220" y="733"/>
                    </a:lnTo>
                    <a:lnTo>
                      <a:pt x="220" y="724"/>
                    </a:lnTo>
                    <a:lnTo>
                      <a:pt x="220" y="714"/>
                    </a:lnTo>
                    <a:lnTo>
                      <a:pt x="210" y="704"/>
                    </a:lnTo>
                    <a:lnTo>
                      <a:pt x="200" y="704"/>
                    </a:lnTo>
                    <a:lnTo>
                      <a:pt x="191" y="695"/>
                    </a:lnTo>
                    <a:lnTo>
                      <a:pt x="200" y="695"/>
                    </a:lnTo>
                    <a:lnTo>
                      <a:pt x="200" y="686"/>
                    </a:lnTo>
                    <a:lnTo>
                      <a:pt x="153" y="647"/>
                    </a:lnTo>
                    <a:lnTo>
                      <a:pt x="48" y="523"/>
                    </a:lnTo>
                    <a:lnTo>
                      <a:pt x="48" y="514"/>
                    </a:lnTo>
                    <a:lnTo>
                      <a:pt x="58" y="514"/>
                    </a:lnTo>
                    <a:lnTo>
                      <a:pt x="58" y="504"/>
                    </a:lnTo>
                    <a:lnTo>
                      <a:pt x="67" y="504"/>
                    </a:lnTo>
                    <a:lnTo>
                      <a:pt x="77" y="504"/>
                    </a:lnTo>
                    <a:lnTo>
                      <a:pt x="77" y="495"/>
                    </a:lnTo>
                    <a:lnTo>
                      <a:pt x="67" y="495"/>
                    </a:lnTo>
                    <a:lnTo>
                      <a:pt x="77" y="495"/>
                    </a:lnTo>
                    <a:lnTo>
                      <a:pt x="86" y="485"/>
                    </a:lnTo>
                    <a:lnTo>
                      <a:pt x="86" y="476"/>
                    </a:lnTo>
                    <a:lnTo>
                      <a:pt x="77" y="476"/>
                    </a:lnTo>
                    <a:lnTo>
                      <a:pt x="86" y="476"/>
                    </a:lnTo>
                    <a:lnTo>
                      <a:pt x="86" y="466"/>
                    </a:lnTo>
                    <a:lnTo>
                      <a:pt x="77" y="457"/>
                    </a:lnTo>
                    <a:lnTo>
                      <a:pt x="77" y="447"/>
                    </a:lnTo>
                    <a:lnTo>
                      <a:pt x="77" y="438"/>
                    </a:lnTo>
                    <a:lnTo>
                      <a:pt x="77" y="428"/>
                    </a:lnTo>
                    <a:lnTo>
                      <a:pt x="86" y="428"/>
                    </a:lnTo>
                    <a:lnTo>
                      <a:pt x="86" y="419"/>
                    </a:lnTo>
                    <a:lnTo>
                      <a:pt x="96" y="419"/>
                    </a:lnTo>
                    <a:lnTo>
                      <a:pt x="96" y="409"/>
                    </a:lnTo>
                    <a:lnTo>
                      <a:pt x="96" y="400"/>
                    </a:lnTo>
                    <a:lnTo>
                      <a:pt x="105" y="400"/>
                    </a:lnTo>
                    <a:lnTo>
                      <a:pt x="105" y="390"/>
                    </a:lnTo>
                    <a:lnTo>
                      <a:pt x="96" y="390"/>
                    </a:lnTo>
                    <a:lnTo>
                      <a:pt x="96" y="381"/>
                    </a:lnTo>
                    <a:lnTo>
                      <a:pt x="86" y="381"/>
                    </a:lnTo>
                    <a:lnTo>
                      <a:pt x="77" y="381"/>
                    </a:lnTo>
                    <a:lnTo>
                      <a:pt x="67" y="371"/>
                    </a:lnTo>
                    <a:lnTo>
                      <a:pt x="67" y="362"/>
                    </a:lnTo>
                    <a:lnTo>
                      <a:pt x="58" y="362"/>
                    </a:lnTo>
                    <a:lnTo>
                      <a:pt x="58" y="352"/>
                    </a:lnTo>
                    <a:lnTo>
                      <a:pt x="48" y="343"/>
                    </a:lnTo>
                    <a:lnTo>
                      <a:pt x="48" y="333"/>
                    </a:lnTo>
                    <a:lnTo>
                      <a:pt x="58" y="323"/>
                    </a:lnTo>
                    <a:lnTo>
                      <a:pt x="58" y="314"/>
                    </a:lnTo>
                    <a:lnTo>
                      <a:pt x="58" y="305"/>
                    </a:lnTo>
                    <a:lnTo>
                      <a:pt x="48" y="295"/>
                    </a:lnTo>
                    <a:lnTo>
                      <a:pt x="39" y="295"/>
                    </a:lnTo>
                    <a:lnTo>
                      <a:pt x="39" y="285"/>
                    </a:lnTo>
                    <a:lnTo>
                      <a:pt x="29" y="276"/>
                    </a:lnTo>
                    <a:lnTo>
                      <a:pt x="20" y="276"/>
                    </a:lnTo>
                    <a:lnTo>
                      <a:pt x="20" y="266"/>
                    </a:lnTo>
                    <a:lnTo>
                      <a:pt x="20" y="247"/>
                    </a:lnTo>
                    <a:lnTo>
                      <a:pt x="10" y="238"/>
                    </a:lnTo>
                    <a:lnTo>
                      <a:pt x="10" y="228"/>
                    </a:lnTo>
                    <a:lnTo>
                      <a:pt x="0" y="228"/>
                    </a:lnTo>
                    <a:lnTo>
                      <a:pt x="0" y="219"/>
                    </a:lnTo>
                    <a:lnTo>
                      <a:pt x="0" y="209"/>
                    </a:lnTo>
                    <a:lnTo>
                      <a:pt x="0" y="200"/>
                    </a:lnTo>
                    <a:lnTo>
                      <a:pt x="10" y="200"/>
                    </a:lnTo>
                    <a:lnTo>
                      <a:pt x="20" y="209"/>
                    </a:lnTo>
                    <a:lnTo>
                      <a:pt x="29" y="209"/>
                    </a:lnTo>
                    <a:lnTo>
                      <a:pt x="39" y="209"/>
                    </a:lnTo>
                    <a:lnTo>
                      <a:pt x="39" y="200"/>
                    </a:lnTo>
                    <a:lnTo>
                      <a:pt x="48" y="200"/>
                    </a:lnTo>
                    <a:lnTo>
                      <a:pt x="58" y="200"/>
                    </a:lnTo>
                    <a:lnTo>
                      <a:pt x="105" y="209"/>
                    </a:lnTo>
                    <a:lnTo>
                      <a:pt x="115" y="200"/>
                    </a:lnTo>
                    <a:lnTo>
                      <a:pt x="115" y="190"/>
                    </a:lnTo>
                    <a:lnTo>
                      <a:pt x="115" y="181"/>
                    </a:lnTo>
                    <a:lnTo>
                      <a:pt x="115" y="171"/>
                    </a:lnTo>
                    <a:lnTo>
                      <a:pt x="115" y="162"/>
                    </a:lnTo>
                    <a:lnTo>
                      <a:pt x="115" y="152"/>
                    </a:lnTo>
                    <a:lnTo>
                      <a:pt x="115" y="142"/>
                    </a:lnTo>
                    <a:lnTo>
                      <a:pt x="115" y="133"/>
                    </a:lnTo>
                    <a:lnTo>
                      <a:pt x="115" y="124"/>
                    </a:lnTo>
                    <a:lnTo>
                      <a:pt x="115" y="104"/>
                    </a:lnTo>
                    <a:lnTo>
                      <a:pt x="124" y="104"/>
                    </a:lnTo>
                    <a:lnTo>
                      <a:pt x="124" y="95"/>
                    </a:lnTo>
                    <a:lnTo>
                      <a:pt x="134" y="104"/>
                    </a:lnTo>
                    <a:lnTo>
                      <a:pt x="143" y="104"/>
                    </a:lnTo>
                    <a:lnTo>
                      <a:pt x="143" y="95"/>
                    </a:lnTo>
                    <a:lnTo>
                      <a:pt x="143" y="85"/>
                    </a:lnTo>
                    <a:lnTo>
                      <a:pt x="143" y="76"/>
                    </a:lnTo>
                    <a:lnTo>
                      <a:pt x="153" y="66"/>
                    </a:lnTo>
                    <a:lnTo>
                      <a:pt x="162" y="57"/>
                    </a:lnTo>
                    <a:lnTo>
                      <a:pt x="172" y="57"/>
                    </a:lnTo>
                    <a:lnTo>
                      <a:pt x="172" y="47"/>
                    </a:lnTo>
                    <a:lnTo>
                      <a:pt x="172" y="38"/>
                    </a:lnTo>
                    <a:lnTo>
                      <a:pt x="172" y="28"/>
                    </a:lnTo>
                    <a:lnTo>
                      <a:pt x="172" y="19"/>
                    </a:lnTo>
                    <a:lnTo>
                      <a:pt x="181" y="9"/>
                    </a:lnTo>
                    <a:lnTo>
                      <a:pt x="181" y="0"/>
                    </a:lnTo>
                    <a:lnTo>
                      <a:pt x="220" y="47"/>
                    </a:lnTo>
                    <a:lnTo>
                      <a:pt x="248" y="66"/>
                    </a:lnTo>
                    <a:lnTo>
                      <a:pt x="258" y="66"/>
                    </a:lnTo>
                    <a:lnTo>
                      <a:pt x="258" y="76"/>
                    </a:lnTo>
                    <a:lnTo>
                      <a:pt x="248" y="95"/>
                    </a:lnTo>
                    <a:lnTo>
                      <a:pt x="248" y="104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21" name="Freeform 64">
                <a:extLst>
                  <a:ext uri="{FF2B5EF4-FFF2-40B4-BE49-F238E27FC236}">
                    <a16:creationId xmlns:a16="http://schemas.microsoft.com/office/drawing/2014/main" id="{9C7954CA-AF6D-4541-9188-553BCB970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4825" y="6977063"/>
                <a:ext cx="815975" cy="504825"/>
              </a:xfrm>
              <a:custGeom>
                <a:avLst/>
                <a:gdLst>
                  <a:gd name="T0" fmla="*/ 664802 w 2267"/>
                  <a:gd name="T1" fmla="*/ 17284 h 1402"/>
                  <a:gd name="T2" fmla="*/ 682079 w 2267"/>
                  <a:gd name="T3" fmla="*/ 34567 h 1402"/>
                  <a:gd name="T4" fmla="*/ 713033 w 2267"/>
                  <a:gd name="T5" fmla="*/ 41409 h 1402"/>
                  <a:gd name="T6" fmla="*/ 733550 w 2267"/>
                  <a:gd name="T7" fmla="*/ 58332 h 1402"/>
                  <a:gd name="T8" fmla="*/ 740388 w 2267"/>
                  <a:gd name="T9" fmla="*/ 72015 h 1402"/>
                  <a:gd name="T10" fmla="*/ 788260 w 2267"/>
                  <a:gd name="T11" fmla="*/ 65534 h 1402"/>
                  <a:gd name="T12" fmla="*/ 815615 w 2267"/>
                  <a:gd name="T13" fmla="*/ 89299 h 1402"/>
                  <a:gd name="T14" fmla="*/ 795099 w 2267"/>
                  <a:gd name="T15" fmla="*/ 92899 h 1402"/>
                  <a:gd name="T16" fmla="*/ 791859 w 2267"/>
                  <a:gd name="T17" fmla="*/ 109823 h 1402"/>
                  <a:gd name="T18" fmla="*/ 788260 w 2267"/>
                  <a:gd name="T19" fmla="*/ 127106 h 1402"/>
                  <a:gd name="T20" fmla="*/ 785021 w 2267"/>
                  <a:gd name="T21" fmla="*/ 147631 h 1402"/>
                  <a:gd name="T22" fmla="*/ 778182 w 2267"/>
                  <a:gd name="T23" fmla="*/ 164914 h 1402"/>
                  <a:gd name="T24" fmla="*/ 785021 w 2267"/>
                  <a:gd name="T25" fmla="*/ 178597 h 1402"/>
                  <a:gd name="T26" fmla="*/ 798698 w 2267"/>
                  <a:gd name="T27" fmla="*/ 188679 h 1402"/>
                  <a:gd name="T28" fmla="*/ 778182 w 2267"/>
                  <a:gd name="T29" fmla="*/ 240170 h 1402"/>
                  <a:gd name="T30" fmla="*/ 726711 w 2267"/>
                  <a:gd name="T31" fmla="*/ 305344 h 1402"/>
                  <a:gd name="T32" fmla="*/ 733550 w 2267"/>
                  <a:gd name="T33" fmla="*/ 377358 h 1402"/>
                  <a:gd name="T34" fmla="*/ 747227 w 2267"/>
                  <a:gd name="T35" fmla="*/ 466657 h 1402"/>
                  <a:gd name="T36" fmla="*/ 678839 w 2267"/>
                  <a:gd name="T37" fmla="*/ 504465 h 1402"/>
                  <a:gd name="T38" fmla="*/ 616930 w 2267"/>
                  <a:gd name="T39" fmla="*/ 487181 h 1402"/>
                  <a:gd name="T40" fmla="*/ 572298 w 2267"/>
                  <a:gd name="T41" fmla="*/ 480340 h 1402"/>
                  <a:gd name="T42" fmla="*/ 503910 w 2267"/>
                  <a:gd name="T43" fmla="*/ 483581 h 1402"/>
                  <a:gd name="T44" fmla="*/ 449200 w 2267"/>
                  <a:gd name="T45" fmla="*/ 452974 h 1402"/>
                  <a:gd name="T46" fmla="*/ 335820 w 2267"/>
                  <a:gd name="T47" fmla="*/ 397883 h 1402"/>
                  <a:gd name="T48" fmla="*/ 287949 w 2267"/>
                  <a:gd name="T49" fmla="*/ 377358 h 1402"/>
                  <a:gd name="T50" fmla="*/ 212362 w 2267"/>
                  <a:gd name="T51" fmla="*/ 428849 h 1402"/>
                  <a:gd name="T52" fmla="*/ 147574 w 2267"/>
                  <a:gd name="T53" fmla="*/ 463056 h 1402"/>
                  <a:gd name="T54" fmla="*/ 68388 w 2267"/>
                  <a:gd name="T55" fmla="*/ 500864 h 1402"/>
                  <a:gd name="T56" fmla="*/ 65148 w 2267"/>
                  <a:gd name="T57" fmla="*/ 476739 h 1402"/>
                  <a:gd name="T58" fmla="*/ 51471 w 2267"/>
                  <a:gd name="T59" fmla="*/ 463056 h 1402"/>
                  <a:gd name="T60" fmla="*/ 47871 w 2267"/>
                  <a:gd name="T61" fmla="*/ 452974 h 1402"/>
                  <a:gd name="T62" fmla="*/ 58310 w 2267"/>
                  <a:gd name="T63" fmla="*/ 435691 h 1402"/>
                  <a:gd name="T64" fmla="*/ 85665 w 2267"/>
                  <a:gd name="T65" fmla="*/ 435691 h 1402"/>
                  <a:gd name="T66" fmla="*/ 71987 w 2267"/>
                  <a:gd name="T67" fmla="*/ 415166 h 1402"/>
                  <a:gd name="T68" fmla="*/ 51471 w 2267"/>
                  <a:gd name="T69" fmla="*/ 384200 h 1402"/>
                  <a:gd name="T70" fmla="*/ 20516 w 2267"/>
                  <a:gd name="T71" fmla="*/ 346392 h 1402"/>
                  <a:gd name="T72" fmla="*/ 13678 w 2267"/>
                  <a:gd name="T73" fmla="*/ 329469 h 1402"/>
                  <a:gd name="T74" fmla="*/ 6839 w 2267"/>
                  <a:gd name="T75" fmla="*/ 295261 h 1402"/>
                  <a:gd name="T76" fmla="*/ 37793 w 2267"/>
                  <a:gd name="T77" fmla="*/ 288420 h 1402"/>
                  <a:gd name="T78" fmla="*/ 58310 w 2267"/>
                  <a:gd name="T79" fmla="*/ 288420 h 1402"/>
                  <a:gd name="T80" fmla="*/ 106181 w 2267"/>
                  <a:gd name="T81" fmla="*/ 267896 h 1402"/>
                  <a:gd name="T82" fmla="*/ 106181 w 2267"/>
                  <a:gd name="T83" fmla="*/ 230088 h 1402"/>
                  <a:gd name="T84" fmla="*/ 123458 w 2267"/>
                  <a:gd name="T85" fmla="*/ 212804 h 1402"/>
                  <a:gd name="T86" fmla="*/ 157652 w 2267"/>
                  <a:gd name="T87" fmla="*/ 226487 h 1402"/>
                  <a:gd name="T88" fmla="*/ 188606 w 2267"/>
                  <a:gd name="T89" fmla="*/ 247011 h 1402"/>
                  <a:gd name="T90" fmla="*/ 243317 w 2267"/>
                  <a:gd name="T91" fmla="*/ 253853 h 1402"/>
                  <a:gd name="T92" fmla="*/ 298387 w 2267"/>
                  <a:gd name="T93" fmla="*/ 260694 h 1402"/>
                  <a:gd name="T94" fmla="*/ 325742 w 2267"/>
                  <a:gd name="T95" fmla="*/ 247011 h 1402"/>
                  <a:gd name="T96" fmla="*/ 353097 w 2267"/>
                  <a:gd name="T97" fmla="*/ 226487 h 1402"/>
                  <a:gd name="T98" fmla="*/ 394130 w 2267"/>
                  <a:gd name="T99" fmla="*/ 185439 h 1402"/>
                  <a:gd name="T100" fmla="*/ 407808 w 2267"/>
                  <a:gd name="T101" fmla="*/ 151231 h 1402"/>
                  <a:gd name="T102" fmla="*/ 425084 w 2267"/>
                  <a:gd name="T103" fmla="*/ 120265 h 1402"/>
                  <a:gd name="T104" fmla="*/ 452440 w 2267"/>
                  <a:gd name="T105" fmla="*/ 102981 h 1402"/>
                  <a:gd name="T106" fmla="*/ 456039 w 2267"/>
                  <a:gd name="T107" fmla="*/ 79216 h 1402"/>
                  <a:gd name="T108" fmla="*/ 452440 w 2267"/>
                  <a:gd name="T109" fmla="*/ 61933 h 1402"/>
                  <a:gd name="T110" fmla="*/ 493472 w 2267"/>
                  <a:gd name="T111" fmla="*/ 48250 h 1402"/>
                  <a:gd name="T112" fmla="*/ 510749 w 2267"/>
                  <a:gd name="T113" fmla="*/ 51491 h 1402"/>
                  <a:gd name="T114" fmla="*/ 541704 w 2267"/>
                  <a:gd name="T115" fmla="*/ 30966 h 1402"/>
                  <a:gd name="T116" fmla="*/ 569059 w 2267"/>
                  <a:gd name="T117" fmla="*/ 37808 h 1402"/>
                  <a:gd name="T118" fmla="*/ 579137 w 2267"/>
                  <a:gd name="T119" fmla="*/ 17284 h 1402"/>
                  <a:gd name="T120" fmla="*/ 589575 w 2267"/>
                  <a:gd name="T121" fmla="*/ 20884 h 1402"/>
                  <a:gd name="T122" fmla="*/ 610092 w 2267"/>
                  <a:gd name="T123" fmla="*/ 24125 h 1402"/>
                  <a:gd name="T124" fmla="*/ 627369 w 2267"/>
                  <a:gd name="T125" fmla="*/ 0 h 14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267" h="1402">
                    <a:moveTo>
                      <a:pt x="1800" y="39"/>
                    </a:moveTo>
                    <a:lnTo>
                      <a:pt x="1800" y="39"/>
                    </a:lnTo>
                    <a:lnTo>
                      <a:pt x="1809" y="29"/>
                    </a:lnTo>
                    <a:lnTo>
                      <a:pt x="1819" y="39"/>
                    </a:lnTo>
                    <a:lnTo>
                      <a:pt x="1829" y="39"/>
                    </a:lnTo>
                    <a:lnTo>
                      <a:pt x="1838" y="39"/>
                    </a:lnTo>
                    <a:lnTo>
                      <a:pt x="1847" y="48"/>
                    </a:lnTo>
                    <a:lnTo>
                      <a:pt x="1847" y="58"/>
                    </a:lnTo>
                    <a:lnTo>
                      <a:pt x="1857" y="58"/>
                    </a:lnTo>
                    <a:lnTo>
                      <a:pt x="1857" y="67"/>
                    </a:lnTo>
                    <a:lnTo>
                      <a:pt x="1867" y="77"/>
                    </a:lnTo>
                    <a:lnTo>
                      <a:pt x="1867" y="86"/>
                    </a:lnTo>
                    <a:lnTo>
                      <a:pt x="1876" y="86"/>
                    </a:lnTo>
                    <a:lnTo>
                      <a:pt x="1895" y="86"/>
                    </a:lnTo>
                    <a:lnTo>
                      <a:pt x="1895" y="96"/>
                    </a:lnTo>
                    <a:lnTo>
                      <a:pt x="1905" y="96"/>
                    </a:lnTo>
                    <a:lnTo>
                      <a:pt x="1895" y="105"/>
                    </a:lnTo>
                    <a:lnTo>
                      <a:pt x="1905" y="115"/>
                    </a:lnTo>
                    <a:lnTo>
                      <a:pt x="1914" y="115"/>
                    </a:lnTo>
                    <a:lnTo>
                      <a:pt x="1924" y="115"/>
                    </a:lnTo>
                    <a:lnTo>
                      <a:pt x="1933" y="115"/>
                    </a:lnTo>
                    <a:lnTo>
                      <a:pt x="1952" y="115"/>
                    </a:lnTo>
                    <a:lnTo>
                      <a:pt x="1962" y="115"/>
                    </a:lnTo>
                    <a:lnTo>
                      <a:pt x="1962" y="124"/>
                    </a:lnTo>
                    <a:lnTo>
                      <a:pt x="1971" y="124"/>
                    </a:lnTo>
                    <a:lnTo>
                      <a:pt x="1981" y="115"/>
                    </a:lnTo>
                    <a:lnTo>
                      <a:pt x="1981" y="124"/>
                    </a:lnTo>
                    <a:lnTo>
                      <a:pt x="1981" y="134"/>
                    </a:lnTo>
                    <a:lnTo>
                      <a:pt x="1981" y="143"/>
                    </a:lnTo>
                    <a:lnTo>
                      <a:pt x="1990" y="143"/>
                    </a:lnTo>
                    <a:lnTo>
                      <a:pt x="1990" y="153"/>
                    </a:lnTo>
                    <a:lnTo>
                      <a:pt x="2000" y="153"/>
                    </a:lnTo>
                    <a:lnTo>
                      <a:pt x="2010" y="153"/>
                    </a:lnTo>
                    <a:lnTo>
                      <a:pt x="2028" y="153"/>
                    </a:lnTo>
                    <a:lnTo>
                      <a:pt x="2038" y="162"/>
                    </a:lnTo>
                    <a:lnTo>
                      <a:pt x="2048" y="162"/>
                    </a:lnTo>
                    <a:lnTo>
                      <a:pt x="2057" y="162"/>
                    </a:lnTo>
                    <a:lnTo>
                      <a:pt x="2057" y="172"/>
                    </a:lnTo>
                    <a:lnTo>
                      <a:pt x="2057" y="182"/>
                    </a:lnTo>
                    <a:lnTo>
                      <a:pt x="2057" y="191"/>
                    </a:lnTo>
                    <a:lnTo>
                      <a:pt x="2057" y="200"/>
                    </a:lnTo>
                    <a:lnTo>
                      <a:pt x="2067" y="210"/>
                    </a:lnTo>
                    <a:lnTo>
                      <a:pt x="2076" y="210"/>
                    </a:lnTo>
                    <a:lnTo>
                      <a:pt x="2076" y="200"/>
                    </a:lnTo>
                    <a:lnTo>
                      <a:pt x="2114" y="200"/>
                    </a:lnTo>
                    <a:lnTo>
                      <a:pt x="2124" y="200"/>
                    </a:lnTo>
                    <a:lnTo>
                      <a:pt x="2133" y="182"/>
                    </a:lnTo>
                    <a:lnTo>
                      <a:pt x="2143" y="182"/>
                    </a:lnTo>
                    <a:lnTo>
                      <a:pt x="2181" y="191"/>
                    </a:lnTo>
                    <a:lnTo>
                      <a:pt x="2181" y="182"/>
                    </a:lnTo>
                    <a:lnTo>
                      <a:pt x="2190" y="182"/>
                    </a:lnTo>
                    <a:lnTo>
                      <a:pt x="2200" y="182"/>
                    </a:lnTo>
                    <a:lnTo>
                      <a:pt x="2219" y="191"/>
                    </a:lnTo>
                    <a:lnTo>
                      <a:pt x="2228" y="200"/>
                    </a:lnTo>
                    <a:lnTo>
                      <a:pt x="2219" y="200"/>
                    </a:lnTo>
                    <a:lnTo>
                      <a:pt x="2209" y="210"/>
                    </a:lnTo>
                    <a:lnTo>
                      <a:pt x="2209" y="220"/>
                    </a:lnTo>
                    <a:lnTo>
                      <a:pt x="2266" y="248"/>
                    </a:lnTo>
                    <a:lnTo>
                      <a:pt x="2266" y="258"/>
                    </a:lnTo>
                    <a:lnTo>
                      <a:pt x="2257" y="258"/>
                    </a:lnTo>
                    <a:lnTo>
                      <a:pt x="2257" y="267"/>
                    </a:lnTo>
                    <a:lnTo>
                      <a:pt x="2266" y="277"/>
                    </a:lnTo>
                    <a:lnTo>
                      <a:pt x="2257" y="277"/>
                    </a:lnTo>
                    <a:lnTo>
                      <a:pt x="2248" y="277"/>
                    </a:lnTo>
                    <a:lnTo>
                      <a:pt x="2228" y="277"/>
                    </a:lnTo>
                    <a:lnTo>
                      <a:pt x="2228" y="267"/>
                    </a:lnTo>
                    <a:lnTo>
                      <a:pt x="2219" y="267"/>
                    </a:lnTo>
                    <a:lnTo>
                      <a:pt x="2209" y="258"/>
                    </a:lnTo>
                    <a:lnTo>
                      <a:pt x="2200" y="258"/>
                    </a:lnTo>
                    <a:lnTo>
                      <a:pt x="2181" y="286"/>
                    </a:lnTo>
                    <a:lnTo>
                      <a:pt x="2181" y="296"/>
                    </a:lnTo>
                    <a:lnTo>
                      <a:pt x="2190" y="296"/>
                    </a:lnTo>
                    <a:lnTo>
                      <a:pt x="2190" y="305"/>
                    </a:lnTo>
                    <a:lnTo>
                      <a:pt x="2200" y="305"/>
                    </a:lnTo>
                    <a:lnTo>
                      <a:pt x="2200" y="315"/>
                    </a:lnTo>
                    <a:lnTo>
                      <a:pt x="2200" y="324"/>
                    </a:lnTo>
                    <a:lnTo>
                      <a:pt x="2209" y="334"/>
                    </a:lnTo>
                    <a:lnTo>
                      <a:pt x="2209" y="343"/>
                    </a:lnTo>
                    <a:lnTo>
                      <a:pt x="2209" y="353"/>
                    </a:lnTo>
                    <a:lnTo>
                      <a:pt x="2200" y="363"/>
                    </a:lnTo>
                    <a:lnTo>
                      <a:pt x="2200" y="353"/>
                    </a:lnTo>
                    <a:lnTo>
                      <a:pt x="2190" y="353"/>
                    </a:lnTo>
                    <a:lnTo>
                      <a:pt x="2190" y="363"/>
                    </a:lnTo>
                    <a:lnTo>
                      <a:pt x="2190" y="372"/>
                    </a:lnTo>
                    <a:lnTo>
                      <a:pt x="2181" y="372"/>
                    </a:lnTo>
                    <a:lnTo>
                      <a:pt x="2181" y="381"/>
                    </a:lnTo>
                    <a:lnTo>
                      <a:pt x="2181" y="391"/>
                    </a:lnTo>
                    <a:lnTo>
                      <a:pt x="2181" y="401"/>
                    </a:lnTo>
                    <a:lnTo>
                      <a:pt x="2190" y="401"/>
                    </a:lnTo>
                    <a:lnTo>
                      <a:pt x="2181" y="401"/>
                    </a:lnTo>
                    <a:lnTo>
                      <a:pt x="2181" y="410"/>
                    </a:lnTo>
                    <a:lnTo>
                      <a:pt x="2171" y="410"/>
                    </a:lnTo>
                    <a:lnTo>
                      <a:pt x="2162" y="410"/>
                    </a:lnTo>
                    <a:lnTo>
                      <a:pt x="2162" y="420"/>
                    </a:lnTo>
                    <a:lnTo>
                      <a:pt x="2162" y="429"/>
                    </a:lnTo>
                    <a:lnTo>
                      <a:pt x="2152" y="438"/>
                    </a:lnTo>
                    <a:lnTo>
                      <a:pt x="2143" y="438"/>
                    </a:lnTo>
                    <a:lnTo>
                      <a:pt x="2143" y="448"/>
                    </a:lnTo>
                    <a:lnTo>
                      <a:pt x="2162" y="458"/>
                    </a:lnTo>
                    <a:lnTo>
                      <a:pt x="2162" y="467"/>
                    </a:lnTo>
                    <a:lnTo>
                      <a:pt x="2152" y="467"/>
                    </a:lnTo>
                    <a:lnTo>
                      <a:pt x="2152" y="477"/>
                    </a:lnTo>
                    <a:lnTo>
                      <a:pt x="2152" y="486"/>
                    </a:lnTo>
                    <a:lnTo>
                      <a:pt x="2152" y="496"/>
                    </a:lnTo>
                    <a:lnTo>
                      <a:pt x="2152" y="505"/>
                    </a:lnTo>
                    <a:lnTo>
                      <a:pt x="2162" y="496"/>
                    </a:lnTo>
                    <a:lnTo>
                      <a:pt x="2162" y="486"/>
                    </a:lnTo>
                    <a:lnTo>
                      <a:pt x="2171" y="486"/>
                    </a:lnTo>
                    <a:lnTo>
                      <a:pt x="2181" y="496"/>
                    </a:lnTo>
                    <a:lnTo>
                      <a:pt x="2190" y="496"/>
                    </a:lnTo>
                    <a:lnTo>
                      <a:pt x="2190" y="505"/>
                    </a:lnTo>
                    <a:lnTo>
                      <a:pt x="2190" y="515"/>
                    </a:lnTo>
                    <a:lnTo>
                      <a:pt x="2190" y="524"/>
                    </a:lnTo>
                    <a:lnTo>
                      <a:pt x="2200" y="524"/>
                    </a:lnTo>
                    <a:lnTo>
                      <a:pt x="2209" y="515"/>
                    </a:lnTo>
                    <a:lnTo>
                      <a:pt x="2219" y="515"/>
                    </a:lnTo>
                    <a:lnTo>
                      <a:pt x="2219" y="524"/>
                    </a:lnTo>
                    <a:lnTo>
                      <a:pt x="2219" y="534"/>
                    </a:lnTo>
                    <a:lnTo>
                      <a:pt x="2219" y="543"/>
                    </a:lnTo>
                    <a:lnTo>
                      <a:pt x="2209" y="543"/>
                    </a:lnTo>
                    <a:lnTo>
                      <a:pt x="2200" y="553"/>
                    </a:lnTo>
                    <a:lnTo>
                      <a:pt x="2200" y="572"/>
                    </a:lnTo>
                    <a:lnTo>
                      <a:pt x="2200" y="581"/>
                    </a:lnTo>
                    <a:lnTo>
                      <a:pt x="2190" y="591"/>
                    </a:lnTo>
                    <a:lnTo>
                      <a:pt x="2190" y="601"/>
                    </a:lnTo>
                    <a:lnTo>
                      <a:pt x="2190" y="610"/>
                    </a:lnTo>
                    <a:lnTo>
                      <a:pt x="2181" y="648"/>
                    </a:lnTo>
                    <a:lnTo>
                      <a:pt x="2171" y="658"/>
                    </a:lnTo>
                    <a:lnTo>
                      <a:pt x="2162" y="667"/>
                    </a:lnTo>
                    <a:lnTo>
                      <a:pt x="2114" y="686"/>
                    </a:lnTo>
                    <a:lnTo>
                      <a:pt x="2095" y="696"/>
                    </a:lnTo>
                    <a:lnTo>
                      <a:pt x="2086" y="715"/>
                    </a:lnTo>
                    <a:lnTo>
                      <a:pt x="2086" y="724"/>
                    </a:lnTo>
                    <a:lnTo>
                      <a:pt x="2076" y="734"/>
                    </a:lnTo>
                    <a:lnTo>
                      <a:pt x="2076" y="744"/>
                    </a:lnTo>
                    <a:lnTo>
                      <a:pt x="2076" y="753"/>
                    </a:lnTo>
                    <a:lnTo>
                      <a:pt x="2076" y="772"/>
                    </a:lnTo>
                    <a:lnTo>
                      <a:pt x="2076" y="782"/>
                    </a:lnTo>
                    <a:lnTo>
                      <a:pt x="2057" y="782"/>
                    </a:lnTo>
                    <a:lnTo>
                      <a:pt x="2048" y="791"/>
                    </a:lnTo>
                    <a:lnTo>
                      <a:pt x="2038" y="791"/>
                    </a:lnTo>
                    <a:lnTo>
                      <a:pt x="2038" y="801"/>
                    </a:lnTo>
                    <a:lnTo>
                      <a:pt x="2028" y="820"/>
                    </a:lnTo>
                    <a:lnTo>
                      <a:pt x="2028" y="829"/>
                    </a:lnTo>
                    <a:lnTo>
                      <a:pt x="2019" y="839"/>
                    </a:lnTo>
                    <a:lnTo>
                      <a:pt x="2019" y="848"/>
                    </a:lnTo>
                    <a:lnTo>
                      <a:pt x="2019" y="858"/>
                    </a:lnTo>
                    <a:lnTo>
                      <a:pt x="2019" y="867"/>
                    </a:lnTo>
                    <a:lnTo>
                      <a:pt x="2019" y="877"/>
                    </a:lnTo>
                    <a:lnTo>
                      <a:pt x="2019" y="896"/>
                    </a:lnTo>
                    <a:lnTo>
                      <a:pt x="2010" y="896"/>
                    </a:lnTo>
                    <a:lnTo>
                      <a:pt x="2010" y="915"/>
                    </a:lnTo>
                    <a:lnTo>
                      <a:pt x="2010" y="924"/>
                    </a:lnTo>
                    <a:lnTo>
                      <a:pt x="2000" y="953"/>
                    </a:lnTo>
                    <a:lnTo>
                      <a:pt x="2000" y="962"/>
                    </a:lnTo>
                    <a:lnTo>
                      <a:pt x="2010" y="972"/>
                    </a:lnTo>
                    <a:lnTo>
                      <a:pt x="2010" y="982"/>
                    </a:lnTo>
                    <a:lnTo>
                      <a:pt x="2028" y="991"/>
                    </a:lnTo>
                    <a:lnTo>
                      <a:pt x="2028" y="1000"/>
                    </a:lnTo>
                    <a:lnTo>
                      <a:pt x="2038" y="1010"/>
                    </a:lnTo>
                    <a:lnTo>
                      <a:pt x="2028" y="1020"/>
                    </a:lnTo>
                    <a:lnTo>
                      <a:pt x="2028" y="1029"/>
                    </a:lnTo>
                    <a:lnTo>
                      <a:pt x="2038" y="1048"/>
                    </a:lnTo>
                    <a:lnTo>
                      <a:pt x="2057" y="1077"/>
                    </a:lnTo>
                    <a:lnTo>
                      <a:pt x="2057" y="1086"/>
                    </a:lnTo>
                    <a:lnTo>
                      <a:pt x="2067" y="1086"/>
                    </a:lnTo>
                    <a:lnTo>
                      <a:pt x="2076" y="1096"/>
                    </a:lnTo>
                    <a:lnTo>
                      <a:pt x="2086" y="1105"/>
                    </a:lnTo>
                    <a:lnTo>
                      <a:pt x="2095" y="1105"/>
                    </a:lnTo>
                    <a:lnTo>
                      <a:pt x="2105" y="1105"/>
                    </a:lnTo>
                    <a:lnTo>
                      <a:pt x="2114" y="1105"/>
                    </a:lnTo>
                    <a:lnTo>
                      <a:pt x="2114" y="1115"/>
                    </a:lnTo>
                    <a:lnTo>
                      <a:pt x="2114" y="1124"/>
                    </a:lnTo>
                    <a:lnTo>
                      <a:pt x="2114" y="1134"/>
                    </a:lnTo>
                    <a:lnTo>
                      <a:pt x="2114" y="1153"/>
                    </a:lnTo>
                    <a:lnTo>
                      <a:pt x="2114" y="1172"/>
                    </a:lnTo>
                    <a:lnTo>
                      <a:pt x="2114" y="1181"/>
                    </a:lnTo>
                    <a:lnTo>
                      <a:pt x="2114" y="1191"/>
                    </a:lnTo>
                    <a:lnTo>
                      <a:pt x="2114" y="1201"/>
                    </a:lnTo>
                    <a:lnTo>
                      <a:pt x="2086" y="1277"/>
                    </a:lnTo>
                    <a:lnTo>
                      <a:pt x="2076" y="1296"/>
                    </a:lnTo>
                    <a:lnTo>
                      <a:pt x="2038" y="1315"/>
                    </a:lnTo>
                    <a:lnTo>
                      <a:pt x="2028" y="1324"/>
                    </a:lnTo>
                    <a:lnTo>
                      <a:pt x="2019" y="1324"/>
                    </a:lnTo>
                    <a:lnTo>
                      <a:pt x="2010" y="1315"/>
                    </a:lnTo>
                    <a:lnTo>
                      <a:pt x="2000" y="1315"/>
                    </a:lnTo>
                    <a:lnTo>
                      <a:pt x="1981" y="1324"/>
                    </a:lnTo>
                    <a:lnTo>
                      <a:pt x="1971" y="1334"/>
                    </a:lnTo>
                    <a:lnTo>
                      <a:pt x="1962" y="1334"/>
                    </a:lnTo>
                    <a:lnTo>
                      <a:pt x="1971" y="1343"/>
                    </a:lnTo>
                    <a:lnTo>
                      <a:pt x="1971" y="1363"/>
                    </a:lnTo>
                    <a:lnTo>
                      <a:pt x="1962" y="1372"/>
                    </a:lnTo>
                    <a:lnTo>
                      <a:pt x="1952" y="1381"/>
                    </a:lnTo>
                    <a:lnTo>
                      <a:pt x="1933" y="1391"/>
                    </a:lnTo>
                    <a:lnTo>
                      <a:pt x="1924" y="1401"/>
                    </a:lnTo>
                    <a:lnTo>
                      <a:pt x="1914" y="1401"/>
                    </a:lnTo>
                    <a:lnTo>
                      <a:pt x="1905" y="1401"/>
                    </a:lnTo>
                    <a:lnTo>
                      <a:pt x="1886" y="1401"/>
                    </a:lnTo>
                    <a:lnTo>
                      <a:pt x="1876" y="1401"/>
                    </a:lnTo>
                    <a:lnTo>
                      <a:pt x="1876" y="1391"/>
                    </a:lnTo>
                    <a:lnTo>
                      <a:pt x="1867" y="1381"/>
                    </a:lnTo>
                    <a:lnTo>
                      <a:pt x="1857" y="1381"/>
                    </a:lnTo>
                    <a:lnTo>
                      <a:pt x="1847" y="1372"/>
                    </a:lnTo>
                    <a:lnTo>
                      <a:pt x="1838" y="1363"/>
                    </a:lnTo>
                    <a:lnTo>
                      <a:pt x="1838" y="1353"/>
                    </a:lnTo>
                    <a:lnTo>
                      <a:pt x="1771" y="1343"/>
                    </a:lnTo>
                    <a:lnTo>
                      <a:pt x="1752" y="1363"/>
                    </a:lnTo>
                    <a:lnTo>
                      <a:pt x="1743" y="1363"/>
                    </a:lnTo>
                    <a:lnTo>
                      <a:pt x="1733" y="1353"/>
                    </a:lnTo>
                    <a:lnTo>
                      <a:pt x="1733" y="1343"/>
                    </a:lnTo>
                    <a:lnTo>
                      <a:pt x="1724" y="1343"/>
                    </a:lnTo>
                    <a:lnTo>
                      <a:pt x="1714" y="1353"/>
                    </a:lnTo>
                    <a:lnTo>
                      <a:pt x="1705" y="1353"/>
                    </a:lnTo>
                    <a:lnTo>
                      <a:pt x="1705" y="1363"/>
                    </a:lnTo>
                    <a:lnTo>
                      <a:pt x="1695" y="1363"/>
                    </a:lnTo>
                    <a:lnTo>
                      <a:pt x="1686" y="1353"/>
                    </a:lnTo>
                    <a:lnTo>
                      <a:pt x="1676" y="1343"/>
                    </a:lnTo>
                    <a:lnTo>
                      <a:pt x="1667" y="1343"/>
                    </a:lnTo>
                    <a:lnTo>
                      <a:pt x="1638" y="1324"/>
                    </a:lnTo>
                    <a:lnTo>
                      <a:pt x="1629" y="1324"/>
                    </a:lnTo>
                    <a:lnTo>
                      <a:pt x="1619" y="1324"/>
                    </a:lnTo>
                    <a:lnTo>
                      <a:pt x="1619" y="1334"/>
                    </a:lnTo>
                    <a:lnTo>
                      <a:pt x="1609" y="1334"/>
                    </a:lnTo>
                    <a:lnTo>
                      <a:pt x="1609" y="1343"/>
                    </a:lnTo>
                    <a:lnTo>
                      <a:pt x="1600" y="1343"/>
                    </a:lnTo>
                    <a:lnTo>
                      <a:pt x="1590" y="1334"/>
                    </a:lnTo>
                    <a:lnTo>
                      <a:pt x="1590" y="1324"/>
                    </a:lnTo>
                    <a:lnTo>
                      <a:pt x="1581" y="1324"/>
                    </a:lnTo>
                    <a:lnTo>
                      <a:pt x="1581" y="1315"/>
                    </a:lnTo>
                    <a:lnTo>
                      <a:pt x="1571" y="1324"/>
                    </a:lnTo>
                    <a:lnTo>
                      <a:pt x="1562" y="1324"/>
                    </a:lnTo>
                    <a:lnTo>
                      <a:pt x="1552" y="1343"/>
                    </a:lnTo>
                    <a:lnTo>
                      <a:pt x="1543" y="1343"/>
                    </a:lnTo>
                    <a:lnTo>
                      <a:pt x="1524" y="1353"/>
                    </a:lnTo>
                    <a:lnTo>
                      <a:pt x="1514" y="1353"/>
                    </a:lnTo>
                    <a:lnTo>
                      <a:pt x="1514" y="1363"/>
                    </a:lnTo>
                    <a:lnTo>
                      <a:pt x="1505" y="1363"/>
                    </a:lnTo>
                    <a:lnTo>
                      <a:pt x="1505" y="1372"/>
                    </a:lnTo>
                    <a:lnTo>
                      <a:pt x="1505" y="1363"/>
                    </a:lnTo>
                    <a:lnTo>
                      <a:pt x="1495" y="1363"/>
                    </a:lnTo>
                    <a:lnTo>
                      <a:pt x="1486" y="1353"/>
                    </a:lnTo>
                    <a:lnTo>
                      <a:pt x="1476" y="1353"/>
                    </a:lnTo>
                    <a:lnTo>
                      <a:pt x="1409" y="1353"/>
                    </a:lnTo>
                    <a:lnTo>
                      <a:pt x="1400" y="1343"/>
                    </a:lnTo>
                    <a:lnTo>
                      <a:pt x="1390" y="1334"/>
                    </a:lnTo>
                    <a:lnTo>
                      <a:pt x="1390" y="1324"/>
                    </a:lnTo>
                    <a:lnTo>
                      <a:pt x="1381" y="1324"/>
                    </a:lnTo>
                    <a:lnTo>
                      <a:pt x="1371" y="1315"/>
                    </a:lnTo>
                    <a:lnTo>
                      <a:pt x="1333" y="1324"/>
                    </a:lnTo>
                    <a:lnTo>
                      <a:pt x="1314" y="1334"/>
                    </a:lnTo>
                    <a:lnTo>
                      <a:pt x="1305" y="1334"/>
                    </a:lnTo>
                    <a:lnTo>
                      <a:pt x="1295" y="1324"/>
                    </a:lnTo>
                    <a:lnTo>
                      <a:pt x="1295" y="1315"/>
                    </a:lnTo>
                    <a:lnTo>
                      <a:pt x="1286" y="1305"/>
                    </a:lnTo>
                    <a:lnTo>
                      <a:pt x="1276" y="1296"/>
                    </a:lnTo>
                    <a:lnTo>
                      <a:pt x="1276" y="1286"/>
                    </a:lnTo>
                    <a:lnTo>
                      <a:pt x="1276" y="1277"/>
                    </a:lnTo>
                    <a:lnTo>
                      <a:pt x="1257" y="1277"/>
                    </a:lnTo>
                    <a:lnTo>
                      <a:pt x="1248" y="1267"/>
                    </a:lnTo>
                    <a:lnTo>
                      <a:pt x="1248" y="1258"/>
                    </a:lnTo>
                    <a:lnTo>
                      <a:pt x="1238" y="1248"/>
                    </a:lnTo>
                    <a:lnTo>
                      <a:pt x="1238" y="1239"/>
                    </a:lnTo>
                    <a:lnTo>
                      <a:pt x="1238" y="1201"/>
                    </a:lnTo>
                    <a:lnTo>
                      <a:pt x="1238" y="1191"/>
                    </a:lnTo>
                    <a:lnTo>
                      <a:pt x="1228" y="1172"/>
                    </a:lnTo>
                    <a:lnTo>
                      <a:pt x="1228" y="1153"/>
                    </a:lnTo>
                    <a:lnTo>
                      <a:pt x="1219" y="1153"/>
                    </a:lnTo>
                    <a:lnTo>
                      <a:pt x="1219" y="1143"/>
                    </a:lnTo>
                    <a:lnTo>
                      <a:pt x="1133" y="1143"/>
                    </a:lnTo>
                    <a:lnTo>
                      <a:pt x="1057" y="1143"/>
                    </a:lnTo>
                    <a:lnTo>
                      <a:pt x="1028" y="1134"/>
                    </a:lnTo>
                    <a:lnTo>
                      <a:pt x="981" y="1134"/>
                    </a:lnTo>
                    <a:lnTo>
                      <a:pt x="971" y="1134"/>
                    </a:lnTo>
                    <a:lnTo>
                      <a:pt x="962" y="1134"/>
                    </a:lnTo>
                    <a:lnTo>
                      <a:pt x="952" y="1134"/>
                    </a:lnTo>
                    <a:lnTo>
                      <a:pt x="943" y="1134"/>
                    </a:lnTo>
                    <a:lnTo>
                      <a:pt x="943" y="1124"/>
                    </a:lnTo>
                    <a:lnTo>
                      <a:pt x="933" y="1115"/>
                    </a:lnTo>
                    <a:lnTo>
                      <a:pt x="933" y="1105"/>
                    </a:lnTo>
                    <a:lnTo>
                      <a:pt x="933" y="1086"/>
                    </a:lnTo>
                    <a:lnTo>
                      <a:pt x="933" y="1077"/>
                    </a:lnTo>
                    <a:lnTo>
                      <a:pt x="924" y="1067"/>
                    </a:lnTo>
                    <a:lnTo>
                      <a:pt x="905" y="1067"/>
                    </a:lnTo>
                    <a:lnTo>
                      <a:pt x="895" y="1077"/>
                    </a:lnTo>
                    <a:lnTo>
                      <a:pt x="886" y="1077"/>
                    </a:lnTo>
                    <a:lnTo>
                      <a:pt x="886" y="1086"/>
                    </a:lnTo>
                    <a:lnTo>
                      <a:pt x="886" y="1096"/>
                    </a:lnTo>
                    <a:lnTo>
                      <a:pt x="876" y="1105"/>
                    </a:lnTo>
                    <a:lnTo>
                      <a:pt x="867" y="1115"/>
                    </a:lnTo>
                    <a:lnTo>
                      <a:pt x="857" y="1115"/>
                    </a:lnTo>
                    <a:lnTo>
                      <a:pt x="857" y="1105"/>
                    </a:lnTo>
                    <a:lnTo>
                      <a:pt x="838" y="1086"/>
                    </a:lnTo>
                    <a:lnTo>
                      <a:pt x="829" y="1086"/>
                    </a:lnTo>
                    <a:lnTo>
                      <a:pt x="819" y="1077"/>
                    </a:lnTo>
                    <a:lnTo>
                      <a:pt x="809" y="1067"/>
                    </a:lnTo>
                    <a:lnTo>
                      <a:pt x="800" y="1058"/>
                    </a:lnTo>
                    <a:lnTo>
                      <a:pt x="800" y="1048"/>
                    </a:lnTo>
                    <a:lnTo>
                      <a:pt x="790" y="1048"/>
                    </a:lnTo>
                    <a:lnTo>
                      <a:pt x="781" y="1058"/>
                    </a:lnTo>
                    <a:lnTo>
                      <a:pt x="781" y="1067"/>
                    </a:lnTo>
                    <a:lnTo>
                      <a:pt x="781" y="1077"/>
                    </a:lnTo>
                    <a:lnTo>
                      <a:pt x="771" y="1096"/>
                    </a:lnTo>
                    <a:lnTo>
                      <a:pt x="752" y="1115"/>
                    </a:lnTo>
                    <a:lnTo>
                      <a:pt x="733" y="1115"/>
                    </a:lnTo>
                    <a:lnTo>
                      <a:pt x="695" y="1105"/>
                    </a:lnTo>
                    <a:lnTo>
                      <a:pt x="676" y="1105"/>
                    </a:lnTo>
                    <a:lnTo>
                      <a:pt x="657" y="1115"/>
                    </a:lnTo>
                    <a:lnTo>
                      <a:pt x="648" y="1124"/>
                    </a:lnTo>
                    <a:lnTo>
                      <a:pt x="638" y="1134"/>
                    </a:lnTo>
                    <a:lnTo>
                      <a:pt x="628" y="1153"/>
                    </a:lnTo>
                    <a:lnTo>
                      <a:pt x="619" y="1153"/>
                    </a:lnTo>
                    <a:lnTo>
                      <a:pt x="600" y="1163"/>
                    </a:lnTo>
                    <a:lnTo>
                      <a:pt x="600" y="1172"/>
                    </a:lnTo>
                    <a:lnTo>
                      <a:pt x="590" y="1181"/>
                    </a:lnTo>
                    <a:lnTo>
                      <a:pt x="590" y="1191"/>
                    </a:lnTo>
                    <a:lnTo>
                      <a:pt x="581" y="1191"/>
                    </a:lnTo>
                    <a:lnTo>
                      <a:pt x="562" y="1191"/>
                    </a:lnTo>
                    <a:lnTo>
                      <a:pt x="552" y="1191"/>
                    </a:lnTo>
                    <a:lnTo>
                      <a:pt x="533" y="1201"/>
                    </a:lnTo>
                    <a:lnTo>
                      <a:pt x="524" y="1210"/>
                    </a:lnTo>
                    <a:lnTo>
                      <a:pt x="495" y="1210"/>
                    </a:lnTo>
                    <a:lnTo>
                      <a:pt x="486" y="1210"/>
                    </a:lnTo>
                    <a:lnTo>
                      <a:pt x="486" y="1220"/>
                    </a:lnTo>
                    <a:lnTo>
                      <a:pt x="466" y="1239"/>
                    </a:lnTo>
                    <a:lnTo>
                      <a:pt x="457" y="1239"/>
                    </a:lnTo>
                    <a:lnTo>
                      <a:pt x="448" y="1248"/>
                    </a:lnTo>
                    <a:lnTo>
                      <a:pt x="438" y="1248"/>
                    </a:lnTo>
                    <a:lnTo>
                      <a:pt x="428" y="1258"/>
                    </a:lnTo>
                    <a:lnTo>
                      <a:pt x="428" y="1267"/>
                    </a:lnTo>
                    <a:lnTo>
                      <a:pt x="428" y="1277"/>
                    </a:lnTo>
                    <a:lnTo>
                      <a:pt x="419" y="1277"/>
                    </a:lnTo>
                    <a:lnTo>
                      <a:pt x="419" y="1286"/>
                    </a:lnTo>
                    <a:lnTo>
                      <a:pt x="410" y="1286"/>
                    </a:lnTo>
                    <a:lnTo>
                      <a:pt x="390" y="1277"/>
                    </a:lnTo>
                    <a:lnTo>
                      <a:pt x="381" y="1277"/>
                    </a:lnTo>
                    <a:lnTo>
                      <a:pt x="371" y="1286"/>
                    </a:lnTo>
                    <a:lnTo>
                      <a:pt x="362" y="1296"/>
                    </a:lnTo>
                    <a:lnTo>
                      <a:pt x="352" y="1296"/>
                    </a:lnTo>
                    <a:lnTo>
                      <a:pt x="324" y="1315"/>
                    </a:lnTo>
                    <a:lnTo>
                      <a:pt x="314" y="1315"/>
                    </a:lnTo>
                    <a:lnTo>
                      <a:pt x="285" y="1324"/>
                    </a:lnTo>
                    <a:lnTo>
                      <a:pt x="276" y="1334"/>
                    </a:lnTo>
                    <a:lnTo>
                      <a:pt x="276" y="1343"/>
                    </a:lnTo>
                    <a:lnTo>
                      <a:pt x="276" y="1353"/>
                    </a:lnTo>
                    <a:lnTo>
                      <a:pt x="267" y="1363"/>
                    </a:lnTo>
                    <a:lnTo>
                      <a:pt x="257" y="1372"/>
                    </a:lnTo>
                    <a:lnTo>
                      <a:pt x="247" y="1372"/>
                    </a:lnTo>
                    <a:lnTo>
                      <a:pt x="209" y="1372"/>
                    </a:lnTo>
                    <a:lnTo>
                      <a:pt x="200" y="1381"/>
                    </a:lnTo>
                    <a:lnTo>
                      <a:pt x="190" y="1391"/>
                    </a:lnTo>
                    <a:lnTo>
                      <a:pt x="181" y="1381"/>
                    </a:lnTo>
                    <a:lnTo>
                      <a:pt x="181" y="1372"/>
                    </a:lnTo>
                    <a:lnTo>
                      <a:pt x="181" y="1363"/>
                    </a:lnTo>
                    <a:lnTo>
                      <a:pt x="181" y="1353"/>
                    </a:lnTo>
                    <a:lnTo>
                      <a:pt x="171" y="1343"/>
                    </a:lnTo>
                    <a:lnTo>
                      <a:pt x="171" y="1334"/>
                    </a:lnTo>
                    <a:lnTo>
                      <a:pt x="181" y="1334"/>
                    </a:lnTo>
                    <a:lnTo>
                      <a:pt x="181" y="1324"/>
                    </a:lnTo>
                    <a:lnTo>
                      <a:pt x="181" y="1315"/>
                    </a:lnTo>
                    <a:lnTo>
                      <a:pt x="171" y="1315"/>
                    </a:lnTo>
                    <a:lnTo>
                      <a:pt x="162" y="1315"/>
                    </a:lnTo>
                    <a:lnTo>
                      <a:pt x="162" y="1305"/>
                    </a:lnTo>
                    <a:lnTo>
                      <a:pt x="162" y="1296"/>
                    </a:lnTo>
                    <a:lnTo>
                      <a:pt x="162" y="1286"/>
                    </a:lnTo>
                    <a:lnTo>
                      <a:pt x="152" y="1277"/>
                    </a:lnTo>
                    <a:lnTo>
                      <a:pt x="152" y="1286"/>
                    </a:lnTo>
                    <a:lnTo>
                      <a:pt x="143" y="1286"/>
                    </a:lnTo>
                    <a:lnTo>
                      <a:pt x="133" y="1286"/>
                    </a:lnTo>
                    <a:lnTo>
                      <a:pt x="124" y="1286"/>
                    </a:lnTo>
                    <a:lnTo>
                      <a:pt x="124" y="1277"/>
                    </a:lnTo>
                    <a:lnTo>
                      <a:pt x="133" y="1267"/>
                    </a:lnTo>
                    <a:lnTo>
                      <a:pt x="124" y="1267"/>
                    </a:lnTo>
                    <a:lnTo>
                      <a:pt x="133" y="1258"/>
                    </a:lnTo>
                    <a:lnTo>
                      <a:pt x="133" y="1248"/>
                    </a:lnTo>
                    <a:lnTo>
                      <a:pt x="143" y="1239"/>
                    </a:lnTo>
                    <a:lnTo>
                      <a:pt x="152" y="1239"/>
                    </a:lnTo>
                    <a:lnTo>
                      <a:pt x="162" y="1229"/>
                    </a:lnTo>
                    <a:lnTo>
                      <a:pt x="162" y="1220"/>
                    </a:lnTo>
                    <a:lnTo>
                      <a:pt x="162" y="1210"/>
                    </a:lnTo>
                    <a:lnTo>
                      <a:pt x="162" y="1201"/>
                    </a:lnTo>
                    <a:lnTo>
                      <a:pt x="162" y="1191"/>
                    </a:lnTo>
                    <a:lnTo>
                      <a:pt x="171" y="1191"/>
                    </a:lnTo>
                    <a:lnTo>
                      <a:pt x="190" y="1210"/>
                    </a:lnTo>
                    <a:lnTo>
                      <a:pt x="190" y="1220"/>
                    </a:lnTo>
                    <a:lnTo>
                      <a:pt x="219" y="1210"/>
                    </a:lnTo>
                    <a:lnTo>
                      <a:pt x="238" y="1210"/>
                    </a:lnTo>
                    <a:lnTo>
                      <a:pt x="238" y="1201"/>
                    </a:lnTo>
                    <a:lnTo>
                      <a:pt x="238" y="1191"/>
                    </a:lnTo>
                    <a:lnTo>
                      <a:pt x="247" y="1191"/>
                    </a:lnTo>
                    <a:lnTo>
                      <a:pt x="247" y="1181"/>
                    </a:lnTo>
                    <a:lnTo>
                      <a:pt x="238" y="1172"/>
                    </a:lnTo>
                    <a:lnTo>
                      <a:pt x="238" y="1163"/>
                    </a:lnTo>
                    <a:lnTo>
                      <a:pt x="228" y="1163"/>
                    </a:lnTo>
                    <a:lnTo>
                      <a:pt x="228" y="1153"/>
                    </a:lnTo>
                    <a:lnTo>
                      <a:pt x="219" y="1153"/>
                    </a:lnTo>
                    <a:lnTo>
                      <a:pt x="209" y="1153"/>
                    </a:lnTo>
                    <a:lnTo>
                      <a:pt x="200" y="1153"/>
                    </a:lnTo>
                    <a:lnTo>
                      <a:pt x="200" y="1143"/>
                    </a:lnTo>
                    <a:lnTo>
                      <a:pt x="190" y="1143"/>
                    </a:lnTo>
                    <a:lnTo>
                      <a:pt x="181" y="1124"/>
                    </a:lnTo>
                    <a:lnTo>
                      <a:pt x="181" y="1115"/>
                    </a:lnTo>
                    <a:lnTo>
                      <a:pt x="171" y="1115"/>
                    </a:lnTo>
                    <a:lnTo>
                      <a:pt x="162" y="1096"/>
                    </a:lnTo>
                    <a:lnTo>
                      <a:pt x="152" y="1086"/>
                    </a:lnTo>
                    <a:lnTo>
                      <a:pt x="152" y="1077"/>
                    </a:lnTo>
                    <a:lnTo>
                      <a:pt x="143" y="1067"/>
                    </a:lnTo>
                    <a:lnTo>
                      <a:pt x="143" y="1058"/>
                    </a:lnTo>
                    <a:lnTo>
                      <a:pt x="133" y="1058"/>
                    </a:lnTo>
                    <a:lnTo>
                      <a:pt x="124" y="1048"/>
                    </a:lnTo>
                    <a:lnTo>
                      <a:pt x="124" y="1039"/>
                    </a:lnTo>
                    <a:lnTo>
                      <a:pt x="95" y="1020"/>
                    </a:lnTo>
                    <a:lnTo>
                      <a:pt x="86" y="1010"/>
                    </a:lnTo>
                    <a:lnTo>
                      <a:pt x="86" y="1000"/>
                    </a:lnTo>
                    <a:lnTo>
                      <a:pt x="67" y="991"/>
                    </a:lnTo>
                    <a:lnTo>
                      <a:pt x="67" y="982"/>
                    </a:lnTo>
                    <a:lnTo>
                      <a:pt x="57" y="972"/>
                    </a:lnTo>
                    <a:lnTo>
                      <a:pt x="57" y="962"/>
                    </a:lnTo>
                    <a:lnTo>
                      <a:pt x="67" y="962"/>
                    </a:lnTo>
                    <a:lnTo>
                      <a:pt x="67" y="953"/>
                    </a:lnTo>
                    <a:lnTo>
                      <a:pt x="67" y="943"/>
                    </a:lnTo>
                    <a:lnTo>
                      <a:pt x="57" y="943"/>
                    </a:lnTo>
                    <a:lnTo>
                      <a:pt x="57" y="934"/>
                    </a:lnTo>
                    <a:lnTo>
                      <a:pt x="47" y="934"/>
                    </a:lnTo>
                    <a:lnTo>
                      <a:pt x="38" y="924"/>
                    </a:lnTo>
                    <a:lnTo>
                      <a:pt x="38" y="915"/>
                    </a:lnTo>
                    <a:lnTo>
                      <a:pt x="38" y="905"/>
                    </a:lnTo>
                    <a:lnTo>
                      <a:pt x="38" y="886"/>
                    </a:lnTo>
                    <a:lnTo>
                      <a:pt x="38" y="877"/>
                    </a:lnTo>
                    <a:lnTo>
                      <a:pt x="47" y="877"/>
                    </a:lnTo>
                    <a:lnTo>
                      <a:pt x="47" y="867"/>
                    </a:lnTo>
                    <a:lnTo>
                      <a:pt x="47" y="858"/>
                    </a:lnTo>
                    <a:lnTo>
                      <a:pt x="47" y="848"/>
                    </a:lnTo>
                    <a:lnTo>
                      <a:pt x="29" y="839"/>
                    </a:lnTo>
                    <a:lnTo>
                      <a:pt x="19" y="839"/>
                    </a:lnTo>
                    <a:lnTo>
                      <a:pt x="19" y="829"/>
                    </a:lnTo>
                    <a:lnTo>
                      <a:pt x="19" y="820"/>
                    </a:lnTo>
                    <a:lnTo>
                      <a:pt x="0" y="810"/>
                    </a:lnTo>
                    <a:lnTo>
                      <a:pt x="57" y="791"/>
                    </a:lnTo>
                    <a:lnTo>
                      <a:pt x="67" y="791"/>
                    </a:lnTo>
                    <a:lnTo>
                      <a:pt x="67" y="782"/>
                    </a:lnTo>
                    <a:lnTo>
                      <a:pt x="86" y="782"/>
                    </a:lnTo>
                    <a:lnTo>
                      <a:pt x="95" y="782"/>
                    </a:lnTo>
                    <a:lnTo>
                      <a:pt x="95" y="772"/>
                    </a:lnTo>
                    <a:lnTo>
                      <a:pt x="105" y="772"/>
                    </a:lnTo>
                    <a:lnTo>
                      <a:pt x="105" y="782"/>
                    </a:lnTo>
                    <a:lnTo>
                      <a:pt x="105" y="791"/>
                    </a:lnTo>
                    <a:lnTo>
                      <a:pt x="105" y="801"/>
                    </a:lnTo>
                    <a:lnTo>
                      <a:pt x="105" y="810"/>
                    </a:lnTo>
                    <a:lnTo>
                      <a:pt x="114" y="810"/>
                    </a:lnTo>
                    <a:lnTo>
                      <a:pt x="124" y="810"/>
                    </a:lnTo>
                    <a:lnTo>
                      <a:pt x="124" y="801"/>
                    </a:lnTo>
                    <a:lnTo>
                      <a:pt x="133" y="791"/>
                    </a:lnTo>
                    <a:lnTo>
                      <a:pt x="143" y="791"/>
                    </a:lnTo>
                    <a:lnTo>
                      <a:pt x="152" y="791"/>
                    </a:lnTo>
                    <a:lnTo>
                      <a:pt x="162" y="791"/>
                    </a:lnTo>
                    <a:lnTo>
                      <a:pt x="162" y="801"/>
                    </a:lnTo>
                    <a:lnTo>
                      <a:pt x="171" y="810"/>
                    </a:lnTo>
                    <a:lnTo>
                      <a:pt x="181" y="810"/>
                    </a:lnTo>
                    <a:lnTo>
                      <a:pt x="190" y="810"/>
                    </a:lnTo>
                    <a:lnTo>
                      <a:pt x="200" y="810"/>
                    </a:lnTo>
                    <a:lnTo>
                      <a:pt x="209" y="801"/>
                    </a:lnTo>
                    <a:lnTo>
                      <a:pt x="219" y="801"/>
                    </a:lnTo>
                    <a:lnTo>
                      <a:pt x="228" y="791"/>
                    </a:lnTo>
                    <a:lnTo>
                      <a:pt x="257" y="744"/>
                    </a:lnTo>
                    <a:lnTo>
                      <a:pt x="267" y="734"/>
                    </a:lnTo>
                    <a:lnTo>
                      <a:pt x="267" y="744"/>
                    </a:lnTo>
                    <a:lnTo>
                      <a:pt x="276" y="744"/>
                    </a:lnTo>
                    <a:lnTo>
                      <a:pt x="285" y="744"/>
                    </a:lnTo>
                    <a:lnTo>
                      <a:pt x="295" y="744"/>
                    </a:lnTo>
                    <a:lnTo>
                      <a:pt x="295" y="734"/>
                    </a:lnTo>
                    <a:lnTo>
                      <a:pt x="285" y="715"/>
                    </a:lnTo>
                    <a:lnTo>
                      <a:pt x="285" y="705"/>
                    </a:lnTo>
                    <a:lnTo>
                      <a:pt x="285" y="696"/>
                    </a:lnTo>
                    <a:lnTo>
                      <a:pt x="285" y="686"/>
                    </a:lnTo>
                    <a:lnTo>
                      <a:pt x="276" y="667"/>
                    </a:lnTo>
                    <a:lnTo>
                      <a:pt x="276" y="658"/>
                    </a:lnTo>
                    <a:lnTo>
                      <a:pt x="285" y="658"/>
                    </a:lnTo>
                    <a:lnTo>
                      <a:pt x="285" y="648"/>
                    </a:lnTo>
                    <a:lnTo>
                      <a:pt x="295" y="639"/>
                    </a:lnTo>
                    <a:lnTo>
                      <a:pt x="305" y="629"/>
                    </a:lnTo>
                    <a:lnTo>
                      <a:pt x="305" y="610"/>
                    </a:lnTo>
                    <a:lnTo>
                      <a:pt x="305" y="601"/>
                    </a:lnTo>
                    <a:lnTo>
                      <a:pt x="314" y="610"/>
                    </a:lnTo>
                    <a:lnTo>
                      <a:pt x="324" y="601"/>
                    </a:lnTo>
                    <a:lnTo>
                      <a:pt x="333" y="601"/>
                    </a:lnTo>
                    <a:lnTo>
                      <a:pt x="333" y="591"/>
                    </a:lnTo>
                    <a:lnTo>
                      <a:pt x="343" y="591"/>
                    </a:lnTo>
                    <a:lnTo>
                      <a:pt x="352" y="581"/>
                    </a:lnTo>
                    <a:lnTo>
                      <a:pt x="352" y="591"/>
                    </a:lnTo>
                    <a:lnTo>
                      <a:pt x="362" y="591"/>
                    </a:lnTo>
                    <a:lnTo>
                      <a:pt x="371" y="591"/>
                    </a:lnTo>
                    <a:lnTo>
                      <a:pt x="381" y="591"/>
                    </a:lnTo>
                    <a:lnTo>
                      <a:pt x="390" y="601"/>
                    </a:lnTo>
                    <a:lnTo>
                      <a:pt x="390" y="610"/>
                    </a:lnTo>
                    <a:lnTo>
                      <a:pt x="400" y="610"/>
                    </a:lnTo>
                    <a:lnTo>
                      <a:pt x="419" y="619"/>
                    </a:lnTo>
                    <a:lnTo>
                      <a:pt x="428" y="629"/>
                    </a:lnTo>
                    <a:lnTo>
                      <a:pt x="438" y="629"/>
                    </a:lnTo>
                    <a:lnTo>
                      <a:pt x="438" y="639"/>
                    </a:lnTo>
                    <a:lnTo>
                      <a:pt x="438" y="648"/>
                    </a:lnTo>
                    <a:lnTo>
                      <a:pt x="438" y="658"/>
                    </a:lnTo>
                    <a:lnTo>
                      <a:pt x="448" y="658"/>
                    </a:lnTo>
                    <a:lnTo>
                      <a:pt x="448" y="667"/>
                    </a:lnTo>
                    <a:lnTo>
                      <a:pt x="448" y="677"/>
                    </a:lnTo>
                    <a:lnTo>
                      <a:pt x="457" y="677"/>
                    </a:lnTo>
                    <a:lnTo>
                      <a:pt x="457" y="686"/>
                    </a:lnTo>
                    <a:lnTo>
                      <a:pt x="466" y="686"/>
                    </a:lnTo>
                    <a:lnTo>
                      <a:pt x="476" y="677"/>
                    </a:lnTo>
                    <a:lnTo>
                      <a:pt x="514" y="677"/>
                    </a:lnTo>
                    <a:lnTo>
                      <a:pt x="524" y="686"/>
                    </a:lnTo>
                    <a:lnTo>
                      <a:pt x="533" y="696"/>
                    </a:lnTo>
                    <a:lnTo>
                      <a:pt x="543" y="696"/>
                    </a:lnTo>
                    <a:lnTo>
                      <a:pt x="552" y="686"/>
                    </a:lnTo>
                    <a:lnTo>
                      <a:pt x="609" y="686"/>
                    </a:lnTo>
                    <a:lnTo>
                      <a:pt x="619" y="686"/>
                    </a:lnTo>
                    <a:lnTo>
                      <a:pt x="619" y="696"/>
                    </a:lnTo>
                    <a:lnTo>
                      <a:pt x="628" y="696"/>
                    </a:lnTo>
                    <a:lnTo>
                      <a:pt x="638" y="696"/>
                    </a:lnTo>
                    <a:lnTo>
                      <a:pt x="648" y="696"/>
                    </a:lnTo>
                    <a:lnTo>
                      <a:pt x="666" y="696"/>
                    </a:lnTo>
                    <a:lnTo>
                      <a:pt x="676" y="705"/>
                    </a:lnTo>
                    <a:lnTo>
                      <a:pt x="686" y="705"/>
                    </a:lnTo>
                    <a:lnTo>
                      <a:pt x="695" y="715"/>
                    </a:lnTo>
                    <a:lnTo>
                      <a:pt x="695" y="724"/>
                    </a:lnTo>
                    <a:lnTo>
                      <a:pt x="705" y="724"/>
                    </a:lnTo>
                    <a:lnTo>
                      <a:pt x="733" y="724"/>
                    </a:lnTo>
                    <a:lnTo>
                      <a:pt x="752" y="715"/>
                    </a:lnTo>
                    <a:lnTo>
                      <a:pt x="809" y="715"/>
                    </a:lnTo>
                    <a:lnTo>
                      <a:pt x="809" y="724"/>
                    </a:lnTo>
                    <a:lnTo>
                      <a:pt x="819" y="724"/>
                    </a:lnTo>
                    <a:lnTo>
                      <a:pt x="829" y="724"/>
                    </a:lnTo>
                    <a:lnTo>
                      <a:pt x="829" y="715"/>
                    </a:lnTo>
                    <a:lnTo>
                      <a:pt x="847" y="715"/>
                    </a:lnTo>
                    <a:lnTo>
                      <a:pt x="857" y="705"/>
                    </a:lnTo>
                    <a:lnTo>
                      <a:pt x="886" y="696"/>
                    </a:lnTo>
                    <a:lnTo>
                      <a:pt x="886" y="705"/>
                    </a:lnTo>
                    <a:lnTo>
                      <a:pt x="895" y="705"/>
                    </a:lnTo>
                    <a:lnTo>
                      <a:pt x="905" y="696"/>
                    </a:lnTo>
                    <a:lnTo>
                      <a:pt x="905" y="686"/>
                    </a:lnTo>
                    <a:lnTo>
                      <a:pt x="914" y="677"/>
                    </a:lnTo>
                    <a:lnTo>
                      <a:pt x="924" y="677"/>
                    </a:lnTo>
                    <a:lnTo>
                      <a:pt x="933" y="677"/>
                    </a:lnTo>
                    <a:lnTo>
                      <a:pt x="943" y="667"/>
                    </a:lnTo>
                    <a:lnTo>
                      <a:pt x="952" y="658"/>
                    </a:lnTo>
                    <a:lnTo>
                      <a:pt x="952" y="648"/>
                    </a:lnTo>
                    <a:lnTo>
                      <a:pt x="962" y="639"/>
                    </a:lnTo>
                    <a:lnTo>
                      <a:pt x="971" y="639"/>
                    </a:lnTo>
                    <a:lnTo>
                      <a:pt x="981" y="629"/>
                    </a:lnTo>
                    <a:lnTo>
                      <a:pt x="990" y="619"/>
                    </a:lnTo>
                    <a:lnTo>
                      <a:pt x="1009" y="601"/>
                    </a:lnTo>
                    <a:lnTo>
                      <a:pt x="1019" y="591"/>
                    </a:lnTo>
                    <a:lnTo>
                      <a:pt x="1028" y="581"/>
                    </a:lnTo>
                    <a:lnTo>
                      <a:pt x="1047" y="581"/>
                    </a:lnTo>
                    <a:lnTo>
                      <a:pt x="1057" y="581"/>
                    </a:lnTo>
                    <a:lnTo>
                      <a:pt x="1076" y="562"/>
                    </a:lnTo>
                    <a:lnTo>
                      <a:pt x="1076" y="553"/>
                    </a:lnTo>
                    <a:lnTo>
                      <a:pt x="1076" y="543"/>
                    </a:lnTo>
                    <a:lnTo>
                      <a:pt x="1076" y="534"/>
                    </a:lnTo>
                    <a:lnTo>
                      <a:pt x="1085" y="515"/>
                    </a:lnTo>
                    <a:lnTo>
                      <a:pt x="1095" y="515"/>
                    </a:lnTo>
                    <a:lnTo>
                      <a:pt x="1095" y="505"/>
                    </a:lnTo>
                    <a:lnTo>
                      <a:pt x="1085" y="496"/>
                    </a:lnTo>
                    <a:lnTo>
                      <a:pt x="1085" y="486"/>
                    </a:lnTo>
                    <a:lnTo>
                      <a:pt x="1095" y="486"/>
                    </a:lnTo>
                    <a:lnTo>
                      <a:pt x="1105" y="477"/>
                    </a:lnTo>
                    <a:lnTo>
                      <a:pt x="1105" y="467"/>
                    </a:lnTo>
                    <a:lnTo>
                      <a:pt x="1133" y="438"/>
                    </a:lnTo>
                    <a:lnTo>
                      <a:pt x="1133" y="429"/>
                    </a:lnTo>
                    <a:lnTo>
                      <a:pt x="1133" y="420"/>
                    </a:lnTo>
                    <a:lnTo>
                      <a:pt x="1152" y="410"/>
                    </a:lnTo>
                    <a:lnTo>
                      <a:pt x="1152" y="401"/>
                    </a:lnTo>
                    <a:lnTo>
                      <a:pt x="1162" y="381"/>
                    </a:lnTo>
                    <a:lnTo>
                      <a:pt x="1171" y="372"/>
                    </a:lnTo>
                    <a:lnTo>
                      <a:pt x="1171" y="363"/>
                    </a:lnTo>
                    <a:lnTo>
                      <a:pt x="1171" y="353"/>
                    </a:lnTo>
                    <a:lnTo>
                      <a:pt x="1171" y="343"/>
                    </a:lnTo>
                    <a:lnTo>
                      <a:pt x="1181" y="334"/>
                    </a:lnTo>
                    <a:lnTo>
                      <a:pt x="1200" y="315"/>
                    </a:lnTo>
                    <a:lnTo>
                      <a:pt x="1219" y="315"/>
                    </a:lnTo>
                    <a:lnTo>
                      <a:pt x="1228" y="315"/>
                    </a:lnTo>
                    <a:lnTo>
                      <a:pt x="1228" y="324"/>
                    </a:lnTo>
                    <a:lnTo>
                      <a:pt x="1238" y="324"/>
                    </a:lnTo>
                    <a:lnTo>
                      <a:pt x="1248" y="315"/>
                    </a:lnTo>
                    <a:lnTo>
                      <a:pt x="1248" y="305"/>
                    </a:lnTo>
                    <a:lnTo>
                      <a:pt x="1248" y="296"/>
                    </a:lnTo>
                    <a:lnTo>
                      <a:pt x="1257" y="286"/>
                    </a:lnTo>
                    <a:lnTo>
                      <a:pt x="1257" y="277"/>
                    </a:lnTo>
                    <a:lnTo>
                      <a:pt x="1267" y="267"/>
                    </a:lnTo>
                    <a:lnTo>
                      <a:pt x="1267" y="258"/>
                    </a:lnTo>
                    <a:lnTo>
                      <a:pt x="1257" y="258"/>
                    </a:lnTo>
                    <a:lnTo>
                      <a:pt x="1257" y="248"/>
                    </a:lnTo>
                    <a:lnTo>
                      <a:pt x="1257" y="239"/>
                    </a:lnTo>
                    <a:lnTo>
                      <a:pt x="1267" y="229"/>
                    </a:lnTo>
                    <a:lnTo>
                      <a:pt x="1267" y="220"/>
                    </a:lnTo>
                    <a:lnTo>
                      <a:pt x="1267" y="210"/>
                    </a:lnTo>
                    <a:lnTo>
                      <a:pt x="1276" y="210"/>
                    </a:lnTo>
                    <a:lnTo>
                      <a:pt x="1276" y="200"/>
                    </a:lnTo>
                    <a:lnTo>
                      <a:pt x="1286" y="200"/>
                    </a:lnTo>
                    <a:lnTo>
                      <a:pt x="1286" y="191"/>
                    </a:lnTo>
                    <a:lnTo>
                      <a:pt x="1276" y="182"/>
                    </a:lnTo>
                    <a:lnTo>
                      <a:pt x="1267" y="182"/>
                    </a:lnTo>
                    <a:lnTo>
                      <a:pt x="1257" y="182"/>
                    </a:lnTo>
                    <a:lnTo>
                      <a:pt x="1257" y="172"/>
                    </a:lnTo>
                    <a:lnTo>
                      <a:pt x="1276" y="153"/>
                    </a:lnTo>
                    <a:lnTo>
                      <a:pt x="1286" y="143"/>
                    </a:lnTo>
                    <a:lnTo>
                      <a:pt x="1324" y="134"/>
                    </a:lnTo>
                    <a:lnTo>
                      <a:pt x="1324" y="143"/>
                    </a:lnTo>
                    <a:lnTo>
                      <a:pt x="1333" y="143"/>
                    </a:lnTo>
                    <a:lnTo>
                      <a:pt x="1333" y="134"/>
                    </a:lnTo>
                    <a:lnTo>
                      <a:pt x="1343" y="134"/>
                    </a:lnTo>
                    <a:lnTo>
                      <a:pt x="1343" y="143"/>
                    </a:lnTo>
                    <a:lnTo>
                      <a:pt x="1352" y="143"/>
                    </a:lnTo>
                    <a:lnTo>
                      <a:pt x="1362" y="143"/>
                    </a:lnTo>
                    <a:lnTo>
                      <a:pt x="1371" y="134"/>
                    </a:lnTo>
                    <a:lnTo>
                      <a:pt x="1381" y="134"/>
                    </a:lnTo>
                    <a:lnTo>
                      <a:pt x="1381" y="124"/>
                    </a:lnTo>
                    <a:lnTo>
                      <a:pt x="1381" y="115"/>
                    </a:lnTo>
                    <a:lnTo>
                      <a:pt x="1390" y="115"/>
                    </a:lnTo>
                    <a:lnTo>
                      <a:pt x="1400" y="115"/>
                    </a:lnTo>
                    <a:lnTo>
                      <a:pt x="1409" y="115"/>
                    </a:lnTo>
                    <a:lnTo>
                      <a:pt x="1409" y="124"/>
                    </a:lnTo>
                    <a:lnTo>
                      <a:pt x="1409" y="134"/>
                    </a:lnTo>
                    <a:lnTo>
                      <a:pt x="1419" y="134"/>
                    </a:lnTo>
                    <a:lnTo>
                      <a:pt x="1419" y="143"/>
                    </a:lnTo>
                    <a:lnTo>
                      <a:pt x="1428" y="143"/>
                    </a:lnTo>
                    <a:lnTo>
                      <a:pt x="1438" y="134"/>
                    </a:lnTo>
                    <a:lnTo>
                      <a:pt x="1448" y="134"/>
                    </a:lnTo>
                    <a:lnTo>
                      <a:pt x="1448" y="124"/>
                    </a:lnTo>
                    <a:lnTo>
                      <a:pt x="1457" y="124"/>
                    </a:lnTo>
                    <a:lnTo>
                      <a:pt x="1476" y="115"/>
                    </a:lnTo>
                    <a:lnTo>
                      <a:pt x="1476" y="105"/>
                    </a:lnTo>
                    <a:lnTo>
                      <a:pt x="1486" y="105"/>
                    </a:lnTo>
                    <a:lnTo>
                      <a:pt x="1486" y="96"/>
                    </a:lnTo>
                    <a:lnTo>
                      <a:pt x="1495" y="86"/>
                    </a:lnTo>
                    <a:lnTo>
                      <a:pt x="1505" y="86"/>
                    </a:lnTo>
                    <a:lnTo>
                      <a:pt x="1514" y="86"/>
                    </a:lnTo>
                    <a:lnTo>
                      <a:pt x="1514" y="96"/>
                    </a:lnTo>
                    <a:lnTo>
                      <a:pt x="1533" y="96"/>
                    </a:lnTo>
                    <a:lnTo>
                      <a:pt x="1543" y="96"/>
                    </a:lnTo>
                    <a:lnTo>
                      <a:pt x="1552" y="96"/>
                    </a:lnTo>
                    <a:lnTo>
                      <a:pt x="1571" y="105"/>
                    </a:lnTo>
                    <a:lnTo>
                      <a:pt x="1581" y="105"/>
                    </a:lnTo>
                    <a:lnTo>
                      <a:pt x="1581" y="96"/>
                    </a:lnTo>
                    <a:lnTo>
                      <a:pt x="1581" y="86"/>
                    </a:lnTo>
                    <a:lnTo>
                      <a:pt x="1600" y="86"/>
                    </a:lnTo>
                    <a:lnTo>
                      <a:pt x="1600" y="67"/>
                    </a:lnTo>
                    <a:lnTo>
                      <a:pt x="1600" y="58"/>
                    </a:lnTo>
                    <a:lnTo>
                      <a:pt x="1609" y="48"/>
                    </a:lnTo>
                    <a:lnTo>
                      <a:pt x="1619" y="48"/>
                    </a:lnTo>
                    <a:lnTo>
                      <a:pt x="1619" y="58"/>
                    </a:lnTo>
                    <a:lnTo>
                      <a:pt x="1629" y="48"/>
                    </a:lnTo>
                    <a:lnTo>
                      <a:pt x="1638" y="48"/>
                    </a:lnTo>
                    <a:lnTo>
                      <a:pt x="1638" y="58"/>
                    </a:lnTo>
                    <a:lnTo>
                      <a:pt x="1638" y="67"/>
                    </a:lnTo>
                    <a:lnTo>
                      <a:pt x="1629" y="67"/>
                    </a:lnTo>
                    <a:lnTo>
                      <a:pt x="1638" y="67"/>
                    </a:lnTo>
                    <a:lnTo>
                      <a:pt x="1647" y="67"/>
                    </a:lnTo>
                    <a:lnTo>
                      <a:pt x="1647" y="77"/>
                    </a:lnTo>
                    <a:lnTo>
                      <a:pt x="1657" y="77"/>
                    </a:lnTo>
                    <a:lnTo>
                      <a:pt x="1676" y="67"/>
                    </a:lnTo>
                    <a:lnTo>
                      <a:pt x="1695" y="67"/>
                    </a:lnTo>
                    <a:lnTo>
                      <a:pt x="1695" y="58"/>
                    </a:lnTo>
                    <a:lnTo>
                      <a:pt x="1705" y="48"/>
                    </a:lnTo>
                    <a:lnTo>
                      <a:pt x="1705" y="39"/>
                    </a:lnTo>
                    <a:lnTo>
                      <a:pt x="1705" y="29"/>
                    </a:lnTo>
                    <a:lnTo>
                      <a:pt x="1705" y="10"/>
                    </a:lnTo>
                    <a:lnTo>
                      <a:pt x="1714" y="10"/>
                    </a:lnTo>
                    <a:lnTo>
                      <a:pt x="1724" y="0"/>
                    </a:lnTo>
                    <a:lnTo>
                      <a:pt x="1743" y="0"/>
                    </a:lnTo>
                    <a:lnTo>
                      <a:pt x="1752" y="10"/>
                    </a:lnTo>
                    <a:lnTo>
                      <a:pt x="1762" y="10"/>
                    </a:lnTo>
                    <a:lnTo>
                      <a:pt x="1771" y="10"/>
                    </a:lnTo>
                    <a:lnTo>
                      <a:pt x="1771" y="20"/>
                    </a:lnTo>
                    <a:lnTo>
                      <a:pt x="1781" y="20"/>
                    </a:lnTo>
                    <a:lnTo>
                      <a:pt x="1781" y="29"/>
                    </a:lnTo>
                    <a:lnTo>
                      <a:pt x="1790" y="29"/>
                    </a:lnTo>
                    <a:lnTo>
                      <a:pt x="1790" y="39"/>
                    </a:lnTo>
                    <a:lnTo>
                      <a:pt x="1800" y="39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22" name="Freeform 65">
                <a:extLst>
                  <a:ext uri="{FF2B5EF4-FFF2-40B4-BE49-F238E27FC236}">
                    <a16:creationId xmlns:a16="http://schemas.microsoft.com/office/drawing/2014/main" id="{4FA394C6-95BD-0A42-9151-0D5C364AF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24763" y="6335713"/>
                <a:ext cx="1354137" cy="1057275"/>
              </a:xfrm>
              <a:custGeom>
                <a:avLst/>
                <a:gdLst>
                  <a:gd name="T0" fmla="*/ 1196160 w 3763"/>
                  <a:gd name="T1" fmla="*/ 89337 h 2935"/>
                  <a:gd name="T2" fmla="*/ 1237184 w 3763"/>
                  <a:gd name="T3" fmla="*/ 144452 h 2935"/>
                  <a:gd name="T4" fmla="*/ 1257696 w 3763"/>
                  <a:gd name="T5" fmla="*/ 216498 h 2935"/>
                  <a:gd name="T6" fmla="*/ 1305556 w 3763"/>
                  <a:gd name="T7" fmla="*/ 247118 h 2935"/>
                  <a:gd name="T8" fmla="*/ 1346940 w 3763"/>
                  <a:gd name="T9" fmla="*/ 284942 h 2935"/>
                  <a:gd name="T10" fmla="*/ 1333265 w 3763"/>
                  <a:gd name="T11" fmla="*/ 350144 h 2935"/>
                  <a:gd name="T12" fmla="*/ 1244021 w 3763"/>
                  <a:gd name="T13" fmla="*/ 401656 h 2935"/>
                  <a:gd name="T14" fmla="*/ 1202998 w 3763"/>
                  <a:gd name="T15" fmla="*/ 449567 h 2935"/>
                  <a:gd name="T16" fmla="*/ 1154777 w 3763"/>
                  <a:gd name="T17" fmla="*/ 494236 h 2935"/>
                  <a:gd name="T18" fmla="*/ 1168451 w 3763"/>
                  <a:gd name="T19" fmla="*/ 535302 h 2935"/>
                  <a:gd name="T20" fmla="*/ 1185725 w 3763"/>
                  <a:gd name="T21" fmla="*/ 562679 h 2935"/>
                  <a:gd name="T22" fmla="*/ 1199399 w 3763"/>
                  <a:gd name="T23" fmla="*/ 579970 h 2935"/>
                  <a:gd name="T24" fmla="*/ 1172050 w 3763"/>
                  <a:gd name="T25" fmla="*/ 635085 h 2935"/>
                  <a:gd name="T26" fmla="*/ 1103677 w 3763"/>
                  <a:gd name="T27" fmla="*/ 679394 h 2935"/>
                  <a:gd name="T28" fmla="*/ 1052218 w 3763"/>
                  <a:gd name="T29" fmla="*/ 693082 h 2935"/>
                  <a:gd name="T30" fmla="*/ 1021270 w 3763"/>
                  <a:gd name="T31" fmla="*/ 741353 h 2935"/>
                  <a:gd name="T32" fmla="*/ 966572 w 3763"/>
                  <a:gd name="T33" fmla="*/ 792866 h 2935"/>
                  <a:gd name="T34" fmla="*/ 904677 w 3763"/>
                  <a:gd name="T35" fmla="*/ 806555 h 2935"/>
                  <a:gd name="T36" fmla="*/ 849979 w 3763"/>
                  <a:gd name="T37" fmla="*/ 844019 h 2935"/>
                  <a:gd name="T38" fmla="*/ 798520 w 3763"/>
                  <a:gd name="T39" fmla="*/ 837174 h 2935"/>
                  <a:gd name="T40" fmla="*/ 778008 w 3763"/>
                  <a:gd name="T41" fmla="*/ 871757 h 2935"/>
                  <a:gd name="T42" fmla="*/ 764334 w 3763"/>
                  <a:gd name="T43" fmla="*/ 933356 h 2935"/>
                  <a:gd name="T44" fmla="*/ 815793 w 3763"/>
                  <a:gd name="T45" fmla="*/ 957491 h 2935"/>
                  <a:gd name="T46" fmla="*/ 778008 w 3763"/>
                  <a:gd name="T47" fmla="*/ 984869 h 2935"/>
                  <a:gd name="T48" fmla="*/ 753898 w 3763"/>
                  <a:gd name="T49" fmla="*/ 1009004 h 2935"/>
                  <a:gd name="T50" fmla="*/ 688764 w 3763"/>
                  <a:gd name="T51" fmla="*/ 1022693 h 2935"/>
                  <a:gd name="T52" fmla="*/ 503798 w 3763"/>
                  <a:gd name="T53" fmla="*/ 1019091 h 2935"/>
                  <a:gd name="T54" fmla="*/ 311995 w 3763"/>
                  <a:gd name="T55" fmla="*/ 1015849 h 2935"/>
                  <a:gd name="T56" fmla="*/ 260536 w 3763"/>
                  <a:gd name="T57" fmla="*/ 909581 h 2935"/>
                  <a:gd name="T58" fmla="*/ 27349 w 3763"/>
                  <a:gd name="T59" fmla="*/ 837174 h 2935"/>
                  <a:gd name="T60" fmla="*/ 3239 w 3763"/>
                  <a:gd name="T61" fmla="*/ 823486 h 2935"/>
                  <a:gd name="T62" fmla="*/ 13675 w 3763"/>
                  <a:gd name="T63" fmla="*/ 782420 h 2935"/>
                  <a:gd name="T64" fmla="*/ 16913 w 3763"/>
                  <a:gd name="T65" fmla="*/ 748198 h 2935"/>
                  <a:gd name="T66" fmla="*/ 51459 w 3763"/>
                  <a:gd name="T67" fmla="*/ 720820 h 2935"/>
                  <a:gd name="T68" fmla="*/ 89244 w 3763"/>
                  <a:gd name="T69" fmla="*/ 682996 h 2935"/>
                  <a:gd name="T70" fmla="*/ 130268 w 3763"/>
                  <a:gd name="T71" fmla="*/ 689840 h 2935"/>
                  <a:gd name="T72" fmla="*/ 171291 w 3763"/>
                  <a:gd name="T73" fmla="*/ 741353 h 2935"/>
                  <a:gd name="T74" fmla="*/ 240024 w 3763"/>
                  <a:gd name="T75" fmla="*/ 778817 h 2935"/>
                  <a:gd name="T76" fmla="*/ 274210 w 3763"/>
                  <a:gd name="T77" fmla="*/ 799350 h 2935"/>
                  <a:gd name="T78" fmla="*/ 328908 w 3763"/>
                  <a:gd name="T79" fmla="*/ 830330 h 2935"/>
                  <a:gd name="T80" fmla="*/ 366693 w 3763"/>
                  <a:gd name="T81" fmla="*/ 868154 h 2935"/>
                  <a:gd name="T82" fmla="*/ 404478 w 3763"/>
                  <a:gd name="T83" fmla="*/ 888687 h 2935"/>
                  <a:gd name="T84" fmla="*/ 486525 w 3763"/>
                  <a:gd name="T85" fmla="*/ 892290 h 2935"/>
                  <a:gd name="T86" fmla="*/ 740223 w 3763"/>
                  <a:gd name="T87" fmla="*/ 432636 h 2935"/>
                  <a:gd name="T88" fmla="*/ 736984 w 3763"/>
                  <a:gd name="T89" fmla="*/ 374279 h 2935"/>
                  <a:gd name="T90" fmla="*/ 726549 w 3763"/>
                  <a:gd name="T91" fmla="*/ 332853 h 2935"/>
                  <a:gd name="T92" fmla="*/ 729787 w 3763"/>
                  <a:gd name="T93" fmla="*/ 284942 h 2935"/>
                  <a:gd name="T94" fmla="*/ 757496 w 3763"/>
                  <a:gd name="T95" fmla="*/ 250720 h 2935"/>
                  <a:gd name="T96" fmla="*/ 726549 w 3763"/>
                  <a:gd name="T97" fmla="*/ 230187 h 2935"/>
                  <a:gd name="T98" fmla="*/ 702438 w 3763"/>
                  <a:gd name="T99" fmla="*/ 206052 h 2935"/>
                  <a:gd name="T100" fmla="*/ 722950 w 3763"/>
                  <a:gd name="T101" fmla="*/ 175072 h 2935"/>
                  <a:gd name="T102" fmla="*/ 767572 w 3763"/>
                  <a:gd name="T103" fmla="*/ 154539 h 2935"/>
                  <a:gd name="T104" fmla="*/ 791683 w 3763"/>
                  <a:gd name="T105" fmla="*/ 113472 h 2935"/>
                  <a:gd name="T106" fmla="*/ 832706 w 3763"/>
                  <a:gd name="T107" fmla="*/ 123559 h 2935"/>
                  <a:gd name="T108" fmla="*/ 894241 w 3763"/>
                  <a:gd name="T109" fmla="*/ 96181 h 2935"/>
                  <a:gd name="T110" fmla="*/ 918352 w 3763"/>
                  <a:gd name="T111" fmla="*/ 89337 h 2935"/>
                  <a:gd name="T112" fmla="*/ 980247 w 3763"/>
                  <a:gd name="T113" fmla="*/ 89337 h 2935"/>
                  <a:gd name="T114" fmla="*/ 1007596 w 3763"/>
                  <a:gd name="T115" fmla="*/ 113472 h 2935"/>
                  <a:gd name="T116" fmla="*/ 1086404 w 3763"/>
                  <a:gd name="T117" fmla="*/ 123559 h 2935"/>
                  <a:gd name="T118" fmla="*/ 1127428 w 3763"/>
                  <a:gd name="T119" fmla="*/ 96181 h 2935"/>
                  <a:gd name="T120" fmla="*/ 1154777 w 3763"/>
                  <a:gd name="T121" fmla="*/ 55115 h 2935"/>
                  <a:gd name="T122" fmla="*/ 1182486 w 3763"/>
                  <a:gd name="T123" fmla="*/ 27738 h 293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763" h="2935">
                    <a:moveTo>
                      <a:pt x="3410" y="0"/>
                    </a:moveTo>
                    <a:lnTo>
                      <a:pt x="3419" y="0"/>
                    </a:lnTo>
                    <a:lnTo>
                      <a:pt x="3428" y="0"/>
                    </a:lnTo>
                    <a:lnTo>
                      <a:pt x="3428" y="10"/>
                    </a:lnTo>
                    <a:lnTo>
                      <a:pt x="3438" y="10"/>
                    </a:lnTo>
                    <a:lnTo>
                      <a:pt x="3438" y="20"/>
                    </a:lnTo>
                    <a:lnTo>
                      <a:pt x="3448" y="20"/>
                    </a:lnTo>
                    <a:lnTo>
                      <a:pt x="3448" y="29"/>
                    </a:lnTo>
                    <a:lnTo>
                      <a:pt x="3438" y="29"/>
                    </a:lnTo>
                    <a:lnTo>
                      <a:pt x="3428" y="39"/>
                    </a:lnTo>
                    <a:lnTo>
                      <a:pt x="3419" y="48"/>
                    </a:lnTo>
                    <a:lnTo>
                      <a:pt x="3419" y="58"/>
                    </a:lnTo>
                    <a:lnTo>
                      <a:pt x="3371" y="86"/>
                    </a:lnTo>
                    <a:lnTo>
                      <a:pt x="3362" y="96"/>
                    </a:lnTo>
                    <a:lnTo>
                      <a:pt x="3352" y="115"/>
                    </a:lnTo>
                    <a:lnTo>
                      <a:pt x="3352" y="124"/>
                    </a:lnTo>
                    <a:lnTo>
                      <a:pt x="3343" y="134"/>
                    </a:lnTo>
                    <a:lnTo>
                      <a:pt x="3333" y="134"/>
                    </a:lnTo>
                    <a:lnTo>
                      <a:pt x="3333" y="143"/>
                    </a:lnTo>
                    <a:lnTo>
                      <a:pt x="3333" y="153"/>
                    </a:lnTo>
                    <a:lnTo>
                      <a:pt x="3343" y="153"/>
                    </a:lnTo>
                    <a:lnTo>
                      <a:pt x="3343" y="163"/>
                    </a:lnTo>
                    <a:lnTo>
                      <a:pt x="3343" y="172"/>
                    </a:lnTo>
                    <a:lnTo>
                      <a:pt x="3343" y="181"/>
                    </a:lnTo>
                    <a:lnTo>
                      <a:pt x="3352" y="191"/>
                    </a:lnTo>
                    <a:lnTo>
                      <a:pt x="3343" y="201"/>
                    </a:lnTo>
                    <a:lnTo>
                      <a:pt x="3343" y="210"/>
                    </a:lnTo>
                    <a:lnTo>
                      <a:pt x="3324" y="220"/>
                    </a:lnTo>
                    <a:lnTo>
                      <a:pt x="3324" y="229"/>
                    </a:lnTo>
                    <a:lnTo>
                      <a:pt x="3324" y="248"/>
                    </a:lnTo>
                    <a:lnTo>
                      <a:pt x="3333" y="248"/>
                    </a:lnTo>
                    <a:lnTo>
                      <a:pt x="3362" y="248"/>
                    </a:lnTo>
                    <a:lnTo>
                      <a:pt x="3371" y="248"/>
                    </a:lnTo>
                    <a:lnTo>
                      <a:pt x="3381" y="248"/>
                    </a:lnTo>
                    <a:lnTo>
                      <a:pt x="3381" y="258"/>
                    </a:lnTo>
                    <a:lnTo>
                      <a:pt x="3381" y="267"/>
                    </a:lnTo>
                    <a:lnTo>
                      <a:pt x="3381" y="277"/>
                    </a:lnTo>
                    <a:lnTo>
                      <a:pt x="3390" y="286"/>
                    </a:lnTo>
                    <a:lnTo>
                      <a:pt x="3400" y="286"/>
                    </a:lnTo>
                    <a:lnTo>
                      <a:pt x="3410" y="296"/>
                    </a:lnTo>
                    <a:lnTo>
                      <a:pt x="3410" y="305"/>
                    </a:lnTo>
                    <a:lnTo>
                      <a:pt x="3400" y="305"/>
                    </a:lnTo>
                    <a:lnTo>
                      <a:pt x="3390" y="305"/>
                    </a:lnTo>
                    <a:lnTo>
                      <a:pt x="3390" y="315"/>
                    </a:lnTo>
                    <a:lnTo>
                      <a:pt x="3390" y="324"/>
                    </a:lnTo>
                    <a:lnTo>
                      <a:pt x="3390" y="334"/>
                    </a:lnTo>
                    <a:lnTo>
                      <a:pt x="3400" y="334"/>
                    </a:lnTo>
                    <a:lnTo>
                      <a:pt x="3400" y="343"/>
                    </a:lnTo>
                    <a:lnTo>
                      <a:pt x="3400" y="353"/>
                    </a:lnTo>
                    <a:lnTo>
                      <a:pt x="3410" y="372"/>
                    </a:lnTo>
                    <a:lnTo>
                      <a:pt x="3419" y="381"/>
                    </a:lnTo>
                    <a:lnTo>
                      <a:pt x="3419" y="391"/>
                    </a:lnTo>
                    <a:lnTo>
                      <a:pt x="3428" y="391"/>
                    </a:lnTo>
                    <a:lnTo>
                      <a:pt x="3438" y="391"/>
                    </a:lnTo>
                    <a:lnTo>
                      <a:pt x="3438" y="401"/>
                    </a:lnTo>
                    <a:lnTo>
                      <a:pt x="3428" y="401"/>
                    </a:lnTo>
                    <a:lnTo>
                      <a:pt x="3428" y="410"/>
                    </a:lnTo>
                    <a:lnTo>
                      <a:pt x="3428" y="419"/>
                    </a:lnTo>
                    <a:lnTo>
                      <a:pt x="3438" y="429"/>
                    </a:lnTo>
                    <a:lnTo>
                      <a:pt x="3428" y="429"/>
                    </a:lnTo>
                    <a:lnTo>
                      <a:pt x="3428" y="439"/>
                    </a:lnTo>
                    <a:lnTo>
                      <a:pt x="3438" y="448"/>
                    </a:lnTo>
                    <a:lnTo>
                      <a:pt x="3438" y="458"/>
                    </a:lnTo>
                    <a:lnTo>
                      <a:pt x="3448" y="458"/>
                    </a:lnTo>
                    <a:lnTo>
                      <a:pt x="3457" y="467"/>
                    </a:lnTo>
                    <a:lnTo>
                      <a:pt x="3467" y="477"/>
                    </a:lnTo>
                    <a:lnTo>
                      <a:pt x="3467" y="486"/>
                    </a:lnTo>
                    <a:lnTo>
                      <a:pt x="3467" y="496"/>
                    </a:lnTo>
                    <a:lnTo>
                      <a:pt x="3467" y="505"/>
                    </a:lnTo>
                    <a:lnTo>
                      <a:pt x="3467" y="515"/>
                    </a:lnTo>
                    <a:lnTo>
                      <a:pt x="3467" y="524"/>
                    </a:lnTo>
                    <a:lnTo>
                      <a:pt x="3476" y="534"/>
                    </a:lnTo>
                    <a:lnTo>
                      <a:pt x="3476" y="544"/>
                    </a:lnTo>
                    <a:lnTo>
                      <a:pt x="3476" y="562"/>
                    </a:lnTo>
                    <a:lnTo>
                      <a:pt x="3476" y="572"/>
                    </a:lnTo>
                    <a:lnTo>
                      <a:pt x="3486" y="572"/>
                    </a:lnTo>
                    <a:lnTo>
                      <a:pt x="3495" y="572"/>
                    </a:lnTo>
                    <a:lnTo>
                      <a:pt x="3495" y="582"/>
                    </a:lnTo>
                    <a:lnTo>
                      <a:pt x="3486" y="591"/>
                    </a:lnTo>
                    <a:lnTo>
                      <a:pt x="3495" y="591"/>
                    </a:lnTo>
                    <a:lnTo>
                      <a:pt x="3495" y="601"/>
                    </a:lnTo>
                    <a:lnTo>
                      <a:pt x="3495" y="610"/>
                    </a:lnTo>
                    <a:lnTo>
                      <a:pt x="3495" y="620"/>
                    </a:lnTo>
                    <a:lnTo>
                      <a:pt x="3495" y="629"/>
                    </a:lnTo>
                    <a:lnTo>
                      <a:pt x="3505" y="639"/>
                    </a:lnTo>
                    <a:lnTo>
                      <a:pt x="3514" y="639"/>
                    </a:lnTo>
                    <a:lnTo>
                      <a:pt x="3514" y="648"/>
                    </a:lnTo>
                    <a:lnTo>
                      <a:pt x="3514" y="658"/>
                    </a:lnTo>
                    <a:lnTo>
                      <a:pt x="3514" y="667"/>
                    </a:lnTo>
                    <a:lnTo>
                      <a:pt x="3524" y="677"/>
                    </a:lnTo>
                    <a:lnTo>
                      <a:pt x="3533" y="667"/>
                    </a:lnTo>
                    <a:lnTo>
                      <a:pt x="3543" y="667"/>
                    </a:lnTo>
                    <a:lnTo>
                      <a:pt x="3552" y="677"/>
                    </a:lnTo>
                    <a:lnTo>
                      <a:pt x="3562" y="677"/>
                    </a:lnTo>
                    <a:lnTo>
                      <a:pt x="3562" y="667"/>
                    </a:lnTo>
                    <a:lnTo>
                      <a:pt x="3600" y="648"/>
                    </a:lnTo>
                    <a:lnTo>
                      <a:pt x="3609" y="658"/>
                    </a:lnTo>
                    <a:lnTo>
                      <a:pt x="3619" y="667"/>
                    </a:lnTo>
                    <a:lnTo>
                      <a:pt x="3619" y="677"/>
                    </a:lnTo>
                    <a:lnTo>
                      <a:pt x="3628" y="677"/>
                    </a:lnTo>
                    <a:lnTo>
                      <a:pt x="3628" y="686"/>
                    </a:lnTo>
                    <a:lnTo>
                      <a:pt x="3628" y="696"/>
                    </a:lnTo>
                    <a:lnTo>
                      <a:pt x="3638" y="705"/>
                    </a:lnTo>
                    <a:lnTo>
                      <a:pt x="3648" y="705"/>
                    </a:lnTo>
                    <a:lnTo>
                      <a:pt x="3657" y="715"/>
                    </a:lnTo>
                    <a:lnTo>
                      <a:pt x="3666" y="715"/>
                    </a:lnTo>
                    <a:lnTo>
                      <a:pt x="3666" y="724"/>
                    </a:lnTo>
                    <a:lnTo>
                      <a:pt x="3676" y="724"/>
                    </a:lnTo>
                    <a:lnTo>
                      <a:pt x="3686" y="724"/>
                    </a:lnTo>
                    <a:lnTo>
                      <a:pt x="3695" y="734"/>
                    </a:lnTo>
                    <a:lnTo>
                      <a:pt x="3705" y="734"/>
                    </a:lnTo>
                    <a:lnTo>
                      <a:pt x="3714" y="734"/>
                    </a:lnTo>
                    <a:lnTo>
                      <a:pt x="3714" y="743"/>
                    </a:lnTo>
                    <a:lnTo>
                      <a:pt x="3714" y="753"/>
                    </a:lnTo>
                    <a:lnTo>
                      <a:pt x="3724" y="753"/>
                    </a:lnTo>
                    <a:lnTo>
                      <a:pt x="3724" y="762"/>
                    </a:lnTo>
                    <a:lnTo>
                      <a:pt x="3724" y="772"/>
                    </a:lnTo>
                    <a:lnTo>
                      <a:pt x="3724" y="782"/>
                    </a:lnTo>
                    <a:lnTo>
                      <a:pt x="3733" y="782"/>
                    </a:lnTo>
                    <a:lnTo>
                      <a:pt x="3743" y="782"/>
                    </a:lnTo>
                    <a:lnTo>
                      <a:pt x="3743" y="791"/>
                    </a:lnTo>
                    <a:lnTo>
                      <a:pt x="3743" y="782"/>
                    </a:lnTo>
                    <a:lnTo>
                      <a:pt x="3743" y="791"/>
                    </a:lnTo>
                    <a:lnTo>
                      <a:pt x="3743" y="800"/>
                    </a:lnTo>
                    <a:lnTo>
                      <a:pt x="3743" y="810"/>
                    </a:lnTo>
                    <a:lnTo>
                      <a:pt x="3752" y="820"/>
                    </a:lnTo>
                    <a:lnTo>
                      <a:pt x="3762" y="829"/>
                    </a:lnTo>
                    <a:lnTo>
                      <a:pt x="3762" y="839"/>
                    </a:lnTo>
                    <a:lnTo>
                      <a:pt x="3752" y="848"/>
                    </a:lnTo>
                    <a:lnTo>
                      <a:pt x="3752" y="858"/>
                    </a:lnTo>
                    <a:lnTo>
                      <a:pt x="3752" y="867"/>
                    </a:lnTo>
                    <a:lnTo>
                      <a:pt x="3762" y="867"/>
                    </a:lnTo>
                    <a:lnTo>
                      <a:pt x="3752" y="877"/>
                    </a:lnTo>
                    <a:lnTo>
                      <a:pt x="3743" y="886"/>
                    </a:lnTo>
                    <a:lnTo>
                      <a:pt x="3743" y="896"/>
                    </a:lnTo>
                    <a:lnTo>
                      <a:pt x="3743" y="905"/>
                    </a:lnTo>
                    <a:lnTo>
                      <a:pt x="3743" y="915"/>
                    </a:lnTo>
                    <a:lnTo>
                      <a:pt x="3743" y="924"/>
                    </a:lnTo>
                    <a:lnTo>
                      <a:pt x="3733" y="924"/>
                    </a:lnTo>
                    <a:lnTo>
                      <a:pt x="3733" y="934"/>
                    </a:lnTo>
                    <a:lnTo>
                      <a:pt x="3743" y="934"/>
                    </a:lnTo>
                    <a:lnTo>
                      <a:pt x="3743" y="943"/>
                    </a:lnTo>
                    <a:lnTo>
                      <a:pt x="3733" y="943"/>
                    </a:lnTo>
                    <a:lnTo>
                      <a:pt x="3733" y="953"/>
                    </a:lnTo>
                    <a:lnTo>
                      <a:pt x="3714" y="953"/>
                    </a:lnTo>
                    <a:lnTo>
                      <a:pt x="3705" y="953"/>
                    </a:lnTo>
                    <a:lnTo>
                      <a:pt x="3705" y="963"/>
                    </a:lnTo>
                    <a:lnTo>
                      <a:pt x="3705" y="972"/>
                    </a:lnTo>
                    <a:lnTo>
                      <a:pt x="3695" y="972"/>
                    </a:lnTo>
                    <a:lnTo>
                      <a:pt x="3686" y="972"/>
                    </a:lnTo>
                    <a:lnTo>
                      <a:pt x="3628" y="972"/>
                    </a:lnTo>
                    <a:lnTo>
                      <a:pt x="3619" y="981"/>
                    </a:lnTo>
                    <a:lnTo>
                      <a:pt x="3609" y="981"/>
                    </a:lnTo>
                    <a:lnTo>
                      <a:pt x="3600" y="981"/>
                    </a:lnTo>
                    <a:lnTo>
                      <a:pt x="3600" y="991"/>
                    </a:lnTo>
                    <a:lnTo>
                      <a:pt x="3590" y="991"/>
                    </a:lnTo>
                    <a:lnTo>
                      <a:pt x="3581" y="991"/>
                    </a:lnTo>
                    <a:lnTo>
                      <a:pt x="3571" y="1001"/>
                    </a:lnTo>
                    <a:lnTo>
                      <a:pt x="3562" y="1001"/>
                    </a:lnTo>
                    <a:lnTo>
                      <a:pt x="3562" y="1010"/>
                    </a:lnTo>
                    <a:lnTo>
                      <a:pt x="3552" y="1010"/>
                    </a:lnTo>
                    <a:lnTo>
                      <a:pt x="3524" y="1029"/>
                    </a:lnTo>
                    <a:lnTo>
                      <a:pt x="3514" y="1029"/>
                    </a:lnTo>
                    <a:lnTo>
                      <a:pt x="3514" y="1039"/>
                    </a:lnTo>
                    <a:lnTo>
                      <a:pt x="3505" y="1048"/>
                    </a:lnTo>
                    <a:lnTo>
                      <a:pt x="3495" y="1048"/>
                    </a:lnTo>
                    <a:lnTo>
                      <a:pt x="3495" y="1058"/>
                    </a:lnTo>
                    <a:lnTo>
                      <a:pt x="3505" y="1058"/>
                    </a:lnTo>
                    <a:lnTo>
                      <a:pt x="3505" y="1067"/>
                    </a:lnTo>
                    <a:lnTo>
                      <a:pt x="3505" y="1077"/>
                    </a:lnTo>
                    <a:lnTo>
                      <a:pt x="3495" y="1077"/>
                    </a:lnTo>
                    <a:lnTo>
                      <a:pt x="3476" y="1096"/>
                    </a:lnTo>
                    <a:lnTo>
                      <a:pt x="3467" y="1105"/>
                    </a:lnTo>
                    <a:lnTo>
                      <a:pt x="3457" y="1105"/>
                    </a:lnTo>
                    <a:lnTo>
                      <a:pt x="3457" y="1115"/>
                    </a:lnTo>
                    <a:lnTo>
                      <a:pt x="3457" y="1124"/>
                    </a:lnTo>
                    <a:lnTo>
                      <a:pt x="3448" y="1124"/>
                    </a:lnTo>
                    <a:lnTo>
                      <a:pt x="3448" y="1134"/>
                    </a:lnTo>
                    <a:lnTo>
                      <a:pt x="3448" y="1143"/>
                    </a:lnTo>
                    <a:lnTo>
                      <a:pt x="3448" y="1153"/>
                    </a:lnTo>
                    <a:lnTo>
                      <a:pt x="3438" y="1153"/>
                    </a:lnTo>
                    <a:lnTo>
                      <a:pt x="3428" y="1163"/>
                    </a:lnTo>
                    <a:lnTo>
                      <a:pt x="3428" y="1172"/>
                    </a:lnTo>
                    <a:lnTo>
                      <a:pt x="3419" y="1172"/>
                    </a:lnTo>
                    <a:lnTo>
                      <a:pt x="3419" y="1181"/>
                    </a:lnTo>
                    <a:lnTo>
                      <a:pt x="3419" y="1191"/>
                    </a:lnTo>
                    <a:lnTo>
                      <a:pt x="3410" y="1201"/>
                    </a:lnTo>
                    <a:lnTo>
                      <a:pt x="3410" y="1210"/>
                    </a:lnTo>
                    <a:lnTo>
                      <a:pt x="3400" y="1220"/>
                    </a:lnTo>
                    <a:lnTo>
                      <a:pt x="3390" y="1229"/>
                    </a:lnTo>
                    <a:lnTo>
                      <a:pt x="3381" y="1229"/>
                    </a:lnTo>
                    <a:lnTo>
                      <a:pt x="3371" y="1229"/>
                    </a:lnTo>
                    <a:lnTo>
                      <a:pt x="3371" y="1239"/>
                    </a:lnTo>
                    <a:lnTo>
                      <a:pt x="3362" y="1239"/>
                    </a:lnTo>
                    <a:lnTo>
                      <a:pt x="3352" y="1239"/>
                    </a:lnTo>
                    <a:lnTo>
                      <a:pt x="3352" y="1248"/>
                    </a:lnTo>
                    <a:lnTo>
                      <a:pt x="3343" y="1248"/>
                    </a:lnTo>
                    <a:lnTo>
                      <a:pt x="3343" y="1258"/>
                    </a:lnTo>
                    <a:lnTo>
                      <a:pt x="3333" y="1267"/>
                    </a:lnTo>
                    <a:lnTo>
                      <a:pt x="3333" y="1286"/>
                    </a:lnTo>
                    <a:lnTo>
                      <a:pt x="3324" y="1286"/>
                    </a:lnTo>
                    <a:lnTo>
                      <a:pt x="3314" y="1296"/>
                    </a:lnTo>
                    <a:lnTo>
                      <a:pt x="3305" y="1296"/>
                    </a:lnTo>
                    <a:lnTo>
                      <a:pt x="3295" y="1296"/>
                    </a:lnTo>
                    <a:lnTo>
                      <a:pt x="3295" y="1305"/>
                    </a:lnTo>
                    <a:lnTo>
                      <a:pt x="3295" y="1315"/>
                    </a:lnTo>
                    <a:lnTo>
                      <a:pt x="3286" y="1324"/>
                    </a:lnTo>
                    <a:lnTo>
                      <a:pt x="3276" y="1324"/>
                    </a:lnTo>
                    <a:lnTo>
                      <a:pt x="3267" y="1324"/>
                    </a:lnTo>
                    <a:lnTo>
                      <a:pt x="3257" y="1324"/>
                    </a:lnTo>
                    <a:lnTo>
                      <a:pt x="3257" y="1334"/>
                    </a:lnTo>
                    <a:lnTo>
                      <a:pt x="3247" y="1334"/>
                    </a:lnTo>
                    <a:lnTo>
                      <a:pt x="3229" y="1344"/>
                    </a:lnTo>
                    <a:lnTo>
                      <a:pt x="3219" y="1353"/>
                    </a:lnTo>
                    <a:lnTo>
                      <a:pt x="3229" y="1353"/>
                    </a:lnTo>
                    <a:lnTo>
                      <a:pt x="3229" y="1362"/>
                    </a:lnTo>
                    <a:lnTo>
                      <a:pt x="3229" y="1372"/>
                    </a:lnTo>
                    <a:lnTo>
                      <a:pt x="3219" y="1372"/>
                    </a:lnTo>
                    <a:lnTo>
                      <a:pt x="3209" y="1372"/>
                    </a:lnTo>
                    <a:lnTo>
                      <a:pt x="3209" y="1382"/>
                    </a:lnTo>
                    <a:lnTo>
                      <a:pt x="3200" y="1382"/>
                    </a:lnTo>
                    <a:lnTo>
                      <a:pt x="3190" y="1382"/>
                    </a:lnTo>
                    <a:lnTo>
                      <a:pt x="3190" y="1391"/>
                    </a:lnTo>
                    <a:lnTo>
                      <a:pt x="3200" y="1401"/>
                    </a:lnTo>
                    <a:lnTo>
                      <a:pt x="3209" y="1410"/>
                    </a:lnTo>
                    <a:lnTo>
                      <a:pt x="3219" y="1420"/>
                    </a:lnTo>
                    <a:lnTo>
                      <a:pt x="3219" y="1429"/>
                    </a:lnTo>
                    <a:lnTo>
                      <a:pt x="3219" y="1439"/>
                    </a:lnTo>
                    <a:lnTo>
                      <a:pt x="3209" y="1439"/>
                    </a:lnTo>
                    <a:lnTo>
                      <a:pt x="3209" y="1448"/>
                    </a:lnTo>
                    <a:lnTo>
                      <a:pt x="3209" y="1458"/>
                    </a:lnTo>
                    <a:lnTo>
                      <a:pt x="3219" y="1458"/>
                    </a:lnTo>
                    <a:lnTo>
                      <a:pt x="3219" y="1467"/>
                    </a:lnTo>
                    <a:lnTo>
                      <a:pt x="3219" y="1477"/>
                    </a:lnTo>
                    <a:lnTo>
                      <a:pt x="3229" y="1486"/>
                    </a:lnTo>
                    <a:lnTo>
                      <a:pt x="3238" y="1486"/>
                    </a:lnTo>
                    <a:lnTo>
                      <a:pt x="3247" y="1486"/>
                    </a:lnTo>
                    <a:lnTo>
                      <a:pt x="3247" y="1496"/>
                    </a:lnTo>
                    <a:lnTo>
                      <a:pt x="3247" y="1505"/>
                    </a:lnTo>
                    <a:lnTo>
                      <a:pt x="3247" y="1515"/>
                    </a:lnTo>
                    <a:lnTo>
                      <a:pt x="3257" y="1524"/>
                    </a:lnTo>
                    <a:lnTo>
                      <a:pt x="3267" y="1515"/>
                    </a:lnTo>
                    <a:lnTo>
                      <a:pt x="3276" y="1515"/>
                    </a:lnTo>
                    <a:lnTo>
                      <a:pt x="3276" y="1524"/>
                    </a:lnTo>
                    <a:lnTo>
                      <a:pt x="3286" y="1534"/>
                    </a:lnTo>
                    <a:lnTo>
                      <a:pt x="3295" y="1524"/>
                    </a:lnTo>
                    <a:lnTo>
                      <a:pt x="3305" y="1524"/>
                    </a:lnTo>
                    <a:lnTo>
                      <a:pt x="3305" y="1534"/>
                    </a:lnTo>
                    <a:lnTo>
                      <a:pt x="3305" y="1543"/>
                    </a:lnTo>
                    <a:lnTo>
                      <a:pt x="3305" y="1553"/>
                    </a:lnTo>
                    <a:lnTo>
                      <a:pt x="3305" y="1562"/>
                    </a:lnTo>
                    <a:lnTo>
                      <a:pt x="3295" y="1562"/>
                    </a:lnTo>
                    <a:lnTo>
                      <a:pt x="3295" y="1572"/>
                    </a:lnTo>
                    <a:lnTo>
                      <a:pt x="3305" y="1572"/>
                    </a:lnTo>
                    <a:lnTo>
                      <a:pt x="3314" y="1572"/>
                    </a:lnTo>
                    <a:lnTo>
                      <a:pt x="3314" y="1562"/>
                    </a:lnTo>
                    <a:lnTo>
                      <a:pt x="3324" y="1562"/>
                    </a:lnTo>
                    <a:lnTo>
                      <a:pt x="3343" y="1572"/>
                    </a:lnTo>
                    <a:lnTo>
                      <a:pt x="3333" y="1582"/>
                    </a:lnTo>
                    <a:lnTo>
                      <a:pt x="3333" y="1591"/>
                    </a:lnTo>
                    <a:lnTo>
                      <a:pt x="3343" y="1591"/>
                    </a:lnTo>
                    <a:lnTo>
                      <a:pt x="3343" y="1600"/>
                    </a:lnTo>
                    <a:lnTo>
                      <a:pt x="3343" y="1610"/>
                    </a:lnTo>
                    <a:lnTo>
                      <a:pt x="3333" y="1610"/>
                    </a:lnTo>
                    <a:lnTo>
                      <a:pt x="3324" y="1610"/>
                    </a:lnTo>
                    <a:lnTo>
                      <a:pt x="3333" y="1620"/>
                    </a:lnTo>
                    <a:lnTo>
                      <a:pt x="3333" y="1629"/>
                    </a:lnTo>
                    <a:lnTo>
                      <a:pt x="3333" y="1639"/>
                    </a:lnTo>
                    <a:lnTo>
                      <a:pt x="3333" y="1648"/>
                    </a:lnTo>
                    <a:lnTo>
                      <a:pt x="3333" y="1658"/>
                    </a:lnTo>
                    <a:lnTo>
                      <a:pt x="3343" y="1658"/>
                    </a:lnTo>
                    <a:lnTo>
                      <a:pt x="3333" y="1658"/>
                    </a:lnTo>
                    <a:lnTo>
                      <a:pt x="3333" y="1667"/>
                    </a:lnTo>
                    <a:lnTo>
                      <a:pt x="3324" y="1677"/>
                    </a:lnTo>
                    <a:lnTo>
                      <a:pt x="3324" y="1696"/>
                    </a:lnTo>
                    <a:lnTo>
                      <a:pt x="3314" y="1705"/>
                    </a:lnTo>
                    <a:lnTo>
                      <a:pt x="3314" y="1715"/>
                    </a:lnTo>
                    <a:lnTo>
                      <a:pt x="3305" y="1715"/>
                    </a:lnTo>
                    <a:lnTo>
                      <a:pt x="3305" y="1725"/>
                    </a:lnTo>
                    <a:lnTo>
                      <a:pt x="3295" y="1734"/>
                    </a:lnTo>
                    <a:lnTo>
                      <a:pt x="3286" y="1734"/>
                    </a:lnTo>
                    <a:lnTo>
                      <a:pt x="3286" y="1743"/>
                    </a:lnTo>
                    <a:lnTo>
                      <a:pt x="3276" y="1743"/>
                    </a:lnTo>
                    <a:lnTo>
                      <a:pt x="3276" y="1753"/>
                    </a:lnTo>
                    <a:lnTo>
                      <a:pt x="3267" y="1753"/>
                    </a:lnTo>
                    <a:lnTo>
                      <a:pt x="3257" y="1763"/>
                    </a:lnTo>
                    <a:lnTo>
                      <a:pt x="3247" y="1763"/>
                    </a:lnTo>
                    <a:lnTo>
                      <a:pt x="3247" y="1772"/>
                    </a:lnTo>
                    <a:lnTo>
                      <a:pt x="3238" y="1781"/>
                    </a:lnTo>
                    <a:lnTo>
                      <a:pt x="3238" y="1791"/>
                    </a:lnTo>
                    <a:lnTo>
                      <a:pt x="3229" y="1791"/>
                    </a:lnTo>
                    <a:lnTo>
                      <a:pt x="3229" y="1801"/>
                    </a:lnTo>
                    <a:lnTo>
                      <a:pt x="3229" y="1810"/>
                    </a:lnTo>
                    <a:lnTo>
                      <a:pt x="3219" y="1810"/>
                    </a:lnTo>
                    <a:lnTo>
                      <a:pt x="3209" y="1801"/>
                    </a:lnTo>
                    <a:lnTo>
                      <a:pt x="3200" y="1810"/>
                    </a:lnTo>
                    <a:lnTo>
                      <a:pt x="3190" y="1810"/>
                    </a:lnTo>
                    <a:lnTo>
                      <a:pt x="3162" y="1820"/>
                    </a:lnTo>
                    <a:lnTo>
                      <a:pt x="3152" y="1820"/>
                    </a:lnTo>
                    <a:lnTo>
                      <a:pt x="3133" y="1839"/>
                    </a:lnTo>
                    <a:lnTo>
                      <a:pt x="3124" y="1839"/>
                    </a:lnTo>
                    <a:lnTo>
                      <a:pt x="3124" y="1848"/>
                    </a:lnTo>
                    <a:lnTo>
                      <a:pt x="3095" y="1877"/>
                    </a:lnTo>
                    <a:lnTo>
                      <a:pt x="3086" y="1877"/>
                    </a:lnTo>
                    <a:lnTo>
                      <a:pt x="3076" y="1877"/>
                    </a:lnTo>
                    <a:lnTo>
                      <a:pt x="3067" y="1886"/>
                    </a:lnTo>
                    <a:lnTo>
                      <a:pt x="3057" y="1886"/>
                    </a:lnTo>
                    <a:lnTo>
                      <a:pt x="3038" y="1886"/>
                    </a:lnTo>
                    <a:lnTo>
                      <a:pt x="3029" y="1886"/>
                    </a:lnTo>
                    <a:lnTo>
                      <a:pt x="3019" y="1886"/>
                    </a:lnTo>
                    <a:lnTo>
                      <a:pt x="3009" y="1886"/>
                    </a:lnTo>
                    <a:lnTo>
                      <a:pt x="3009" y="1896"/>
                    </a:lnTo>
                    <a:lnTo>
                      <a:pt x="3000" y="1905"/>
                    </a:lnTo>
                    <a:lnTo>
                      <a:pt x="3000" y="1915"/>
                    </a:lnTo>
                    <a:lnTo>
                      <a:pt x="3000" y="1924"/>
                    </a:lnTo>
                    <a:lnTo>
                      <a:pt x="3000" y="1934"/>
                    </a:lnTo>
                    <a:lnTo>
                      <a:pt x="2990" y="1934"/>
                    </a:lnTo>
                    <a:lnTo>
                      <a:pt x="2990" y="1943"/>
                    </a:lnTo>
                    <a:lnTo>
                      <a:pt x="2981" y="1943"/>
                    </a:lnTo>
                    <a:lnTo>
                      <a:pt x="2962" y="1934"/>
                    </a:lnTo>
                    <a:lnTo>
                      <a:pt x="2952" y="1934"/>
                    </a:lnTo>
                    <a:lnTo>
                      <a:pt x="2943" y="1943"/>
                    </a:lnTo>
                    <a:lnTo>
                      <a:pt x="2943" y="1934"/>
                    </a:lnTo>
                    <a:lnTo>
                      <a:pt x="2933" y="1934"/>
                    </a:lnTo>
                    <a:lnTo>
                      <a:pt x="2933" y="1924"/>
                    </a:lnTo>
                    <a:lnTo>
                      <a:pt x="2924" y="1924"/>
                    </a:lnTo>
                    <a:lnTo>
                      <a:pt x="2914" y="1934"/>
                    </a:lnTo>
                    <a:lnTo>
                      <a:pt x="2905" y="1934"/>
                    </a:lnTo>
                    <a:lnTo>
                      <a:pt x="2905" y="1943"/>
                    </a:lnTo>
                    <a:lnTo>
                      <a:pt x="2905" y="1953"/>
                    </a:lnTo>
                    <a:lnTo>
                      <a:pt x="2895" y="1953"/>
                    </a:lnTo>
                    <a:lnTo>
                      <a:pt x="2886" y="1963"/>
                    </a:lnTo>
                    <a:lnTo>
                      <a:pt x="2886" y="1972"/>
                    </a:lnTo>
                    <a:lnTo>
                      <a:pt x="2886" y="1981"/>
                    </a:lnTo>
                    <a:lnTo>
                      <a:pt x="2876" y="1981"/>
                    </a:lnTo>
                    <a:lnTo>
                      <a:pt x="2876" y="1991"/>
                    </a:lnTo>
                    <a:lnTo>
                      <a:pt x="2866" y="2001"/>
                    </a:lnTo>
                    <a:lnTo>
                      <a:pt x="2866" y="2010"/>
                    </a:lnTo>
                    <a:lnTo>
                      <a:pt x="2857" y="2029"/>
                    </a:lnTo>
                    <a:lnTo>
                      <a:pt x="2848" y="2039"/>
                    </a:lnTo>
                    <a:lnTo>
                      <a:pt x="2848" y="2048"/>
                    </a:lnTo>
                    <a:lnTo>
                      <a:pt x="2838" y="2058"/>
                    </a:lnTo>
                    <a:lnTo>
                      <a:pt x="2828" y="2067"/>
                    </a:lnTo>
                    <a:lnTo>
                      <a:pt x="2828" y="2077"/>
                    </a:lnTo>
                    <a:lnTo>
                      <a:pt x="2819" y="2077"/>
                    </a:lnTo>
                    <a:lnTo>
                      <a:pt x="2809" y="2086"/>
                    </a:lnTo>
                    <a:lnTo>
                      <a:pt x="2800" y="2096"/>
                    </a:lnTo>
                    <a:lnTo>
                      <a:pt x="2790" y="2096"/>
                    </a:lnTo>
                    <a:lnTo>
                      <a:pt x="2781" y="2105"/>
                    </a:lnTo>
                    <a:lnTo>
                      <a:pt x="2752" y="2124"/>
                    </a:lnTo>
                    <a:lnTo>
                      <a:pt x="2743" y="2124"/>
                    </a:lnTo>
                    <a:lnTo>
                      <a:pt x="2733" y="2124"/>
                    </a:lnTo>
                    <a:lnTo>
                      <a:pt x="2724" y="2134"/>
                    </a:lnTo>
                    <a:lnTo>
                      <a:pt x="2714" y="2144"/>
                    </a:lnTo>
                    <a:lnTo>
                      <a:pt x="2714" y="2153"/>
                    </a:lnTo>
                    <a:lnTo>
                      <a:pt x="2714" y="2162"/>
                    </a:lnTo>
                    <a:lnTo>
                      <a:pt x="2705" y="2162"/>
                    </a:lnTo>
                    <a:lnTo>
                      <a:pt x="2695" y="2172"/>
                    </a:lnTo>
                    <a:lnTo>
                      <a:pt x="2695" y="2182"/>
                    </a:lnTo>
                    <a:lnTo>
                      <a:pt x="2686" y="2191"/>
                    </a:lnTo>
                    <a:lnTo>
                      <a:pt x="2686" y="2201"/>
                    </a:lnTo>
                    <a:lnTo>
                      <a:pt x="2686" y="2210"/>
                    </a:lnTo>
                    <a:lnTo>
                      <a:pt x="2686" y="2219"/>
                    </a:lnTo>
                    <a:lnTo>
                      <a:pt x="2676" y="2219"/>
                    </a:lnTo>
                    <a:lnTo>
                      <a:pt x="2676" y="2229"/>
                    </a:lnTo>
                    <a:lnTo>
                      <a:pt x="2667" y="2229"/>
                    </a:lnTo>
                    <a:lnTo>
                      <a:pt x="2667" y="2239"/>
                    </a:lnTo>
                    <a:lnTo>
                      <a:pt x="2657" y="2248"/>
                    </a:lnTo>
                    <a:lnTo>
                      <a:pt x="2648" y="2248"/>
                    </a:lnTo>
                    <a:lnTo>
                      <a:pt x="2638" y="2248"/>
                    </a:lnTo>
                    <a:lnTo>
                      <a:pt x="2628" y="2258"/>
                    </a:lnTo>
                    <a:lnTo>
                      <a:pt x="2619" y="2258"/>
                    </a:lnTo>
                    <a:lnTo>
                      <a:pt x="2610" y="2258"/>
                    </a:lnTo>
                    <a:lnTo>
                      <a:pt x="2600" y="2258"/>
                    </a:lnTo>
                    <a:lnTo>
                      <a:pt x="2600" y="2248"/>
                    </a:lnTo>
                    <a:lnTo>
                      <a:pt x="2590" y="2248"/>
                    </a:lnTo>
                    <a:lnTo>
                      <a:pt x="2590" y="2239"/>
                    </a:lnTo>
                    <a:lnTo>
                      <a:pt x="2581" y="2239"/>
                    </a:lnTo>
                    <a:lnTo>
                      <a:pt x="2571" y="2239"/>
                    </a:lnTo>
                    <a:lnTo>
                      <a:pt x="2571" y="2229"/>
                    </a:lnTo>
                    <a:lnTo>
                      <a:pt x="2562" y="2239"/>
                    </a:lnTo>
                    <a:lnTo>
                      <a:pt x="2552" y="2239"/>
                    </a:lnTo>
                    <a:lnTo>
                      <a:pt x="2524" y="2239"/>
                    </a:lnTo>
                    <a:lnTo>
                      <a:pt x="2514" y="2239"/>
                    </a:lnTo>
                    <a:lnTo>
                      <a:pt x="2505" y="2239"/>
                    </a:lnTo>
                    <a:lnTo>
                      <a:pt x="2495" y="2239"/>
                    </a:lnTo>
                    <a:lnTo>
                      <a:pt x="2495" y="2248"/>
                    </a:lnTo>
                    <a:lnTo>
                      <a:pt x="2485" y="2258"/>
                    </a:lnTo>
                    <a:lnTo>
                      <a:pt x="2467" y="2267"/>
                    </a:lnTo>
                    <a:lnTo>
                      <a:pt x="2467" y="2277"/>
                    </a:lnTo>
                    <a:lnTo>
                      <a:pt x="2447" y="2286"/>
                    </a:lnTo>
                    <a:lnTo>
                      <a:pt x="2438" y="2296"/>
                    </a:lnTo>
                    <a:lnTo>
                      <a:pt x="2428" y="2305"/>
                    </a:lnTo>
                    <a:lnTo>
                      <a:pt x="2409" y="2315"/>
                    </a:lnTo>
                    <a:lnTo>
                      <a:pt x="2390" y="2324"/>
                    </a:lnTo>
                    <a:lnTo>
                      <a:pt x="2381" y="2334"/>
                    </a:lnTo>
                    <a:lnTo>
                      <a:pt x="2381" y="2343"/>
                    </a:lnTo>
                    <a:lnTo>
                      <a:pt x="2371" y="2343"/>
                    </a:lnTo>
                    <a:lnTo>
                      <a:pt x="2371" y="2334"/>
                    </a:lnTo>
                    <a:lnTo>
                      <a:pt x="2362" y="2334"/>
                    </a:lnTo>
                    <a:lnTo>
                      <a:pt x="2362" y="2343"/>
                    </a:lnTo>
                    <a:lnTo>
                      <a:pt x="2352" y="2343"/>
                    </a:lnTo>
                    <a:lnTo>
                      <a:pt x="2343" y="2334"/>
                    </a:lnTo>
                    <a:lnTo>
                      <a:pt x="2333" y="2334"/>
                    </a:lnTo>
                    <a:lnTo>
                      <a:pt x="2324" y="2324"/>
                    </a:lnTo>
                    <a:lnTo>
                      <a:pt x="2324" y="2315"/>
                    </a:lnTo>
                    <a:lnTo>
                      <a:pt x="2314" y="2315"/>
                    </a:lnTo>
                    <a:lnTo>
                      <a:pt x="2314" y="2305"/>
                    </a:lnTo>
                    <a:lnTo>
                      <a:pt x="2305" y="2305"/>
                    </a:lnTo>
                    <a:lnTo>
                      <a:pt x="2295" y="2315"/>
                    </a:lnTo>
                    <a:lnTo>
                      <a:pt x="2295" y="2324"/>
                    </a:lnTo>
                    <a:lnTo>
                      <a:pt x="2286" y="2334"/>
                    </a:lnTo>
                    <a:lnTo>
                      <a:pt x="2276" y="2334"/>
                    </a:lnTo>
                    <a:lnTo>
                      <a:pt x="2267" y="2334"/>
                    </a:lnTo>
                    <a:lnTo>
                      <a:pt x="2257" y="2334"/>
                    </a:lnTo>
                    <a:lnTo>
                      <a:pt x="2247" y="2334"/>
                    </a:lnTo>
                    <a:lnTo>
                      <a:pt x="2238" y="2334"/>
                    </a:lnTo>
                    <a:lnTo>
                      <a:pt x="2229" y="2334"/>
                    </a:lnTo>
                    <a:lnTo>
                      <a:pt x="2229" y="2324"/>
                    </a:lnTo>
                    <a:lnTo>
                      <a:pt x="2219" y="2324"/>
                    </a:lnTo>
                    <a:lnTo>
                      <a:pt x="2209" y="2324"/>
                    </a:lnTo>
                    <a:lnTo>
                      <a:pt x="2209" y="2315"/>
                    </a:lnTo>
                    <a:lnTo>
                      <a:pt x="2200" y="2315"/>
                    </a:lnTo>
                    <a:lnTo>
                      <a:pt x="2200" y="2324"/>
                    </a:lnTo>
                    <a:lnTo>
                      <a:pt x="2190" y="2334"/>
                    </a:lnTo>
                    <a:lnTo>
                      <a:pt x="2190" y="2343"/>
                    </a:lnTo>
                    <a:lnTo>
                      <a:pt x="2190" y="2353"/>
                    </a:lnTo>
                    <a:lnTo>
                      <a:pt x="2181" y="2353"/>
                    </a:lnTo>
                    <a:lnTo>
                      <a:pt x="2190" y="2372"/>
                    </a:lnTo>
                    <a:lnTo>
                      <a:pt x="2181" y="2372"/>
                    </a:lnTo>
                    <a:lnTo>
                      <a:pt x="2181" y="2382"/>
                    </a:lnTo>
                    <a:lnTo>
                      <a:pt x="2181" y="2391"/>
                    </a:lnTo>
                    <a:lnTo>
                      <a:pt x="2171" y="2391"/>
                    </a:lnTo>
                    <a:lnTo>
                      <a:pt x="2162" y="2400"/>
                    </a:lnTo>
                    <a:lnTo>
                      <a:pt x="2162" y="2410"/>
                    </a:lnTo>
                    <a:lnTo>
                      <a:pt x="2162" y="2420"/>
                    </a:lnTo>
                    <a:lnTo>
                      <a:pt x="2171" y="2420"/>
                    </a:lnTo>
                    <a:lnTo>
                      <a:pt x="2181" y="2420"/>
                    </a:lnTo>
                    <a:lnTo>
                      <a:pt x="2181" y="2429"/>
                    </a:lnTo>
                    <a:lnTo>
                      <a:pt x="2190" y="2429"/>
                    </a:lnTo>
                    <a:lnTo>
                      <a:pt x="2209" y="2439"/>
                    </a:lnTo>
                    <a:lnTo>
                      <a:pt x="2209" y="2448"/>
                    </a:lnTo>
                    <a:lnTo>
                      <a:pt x="2219" y="2448"/>
                    </a:lnTo>
                    <a:lnTo>
                      <a:pt x="2219" y="2458"/>
                    </a:lnTo>
                    <a:lnTo>
                      <a:pt x="2209" y="2467"/>
                    </a:lnTo>
                    <a:lnTo>
                      <a:pt x="2209" y="2477"/>
                    </a:lnTo>
                    <a:lnTo>
                      <a:pt x="2200" y="2477"/>
                    </a:lnTo>
                    <a:lnTo>
                      <a:pt x="2171" y="2486"/>
                    </a:lnTo>
                    <a:lnTo>
                      <a:pt x="2162" y="2496"/>
                    </a:lnTo>
                    <a:lnTo>
                      <a:pt x="2162" y="2515"/>
                    </a:lnTo>
                    <a:lnTo>
                      <a:pt x="2162" y="2534"/>
                    </a:lnTo>
                    <a:lnTo>
                      <a:pt x="2162" y="2543"/>
                    </a:lnTo>
                    <a:lnTo>
                      <a:pt x="2162" y="2563"/>
                    </a:lnTo>
                    <a:lnTo>
                      <a:pt x="2152" y="2563"/>
                    </a:lnTo>
                    <a:lnTo>
                      <a:pt x="2143" y="2572"/>
                    </a:lnTo>
                    <a:lnTo>
                      <a:pt x="2133" y="2582"/>
                    </a:lnTo>
                    <a:lnTo>
                      <a:pt x="2124" y="2591"/>
                    </a:lnTo>
                    <a:lnTo>
                      <a:pt x="2124" y="2601"/>
                    </a:lnTo>
                    <a:lnTo>
                      <a:pt x="2133" y="2610"/>
                    </a:lnTo>
                    <a:lnTo>
                      <a:pt x="2133" y="2620"/>
                    </a:lnTo>
                    <a:lnTo>
                      <a:pt x="2143" y="2620"/>
                    </a:lnTo>
                    <a:lnTo>
                      <a:pt x="2152" y="2629"/>
                    </a:lnTo>
                    <a:lnTo>
                      <a:pt x="2162" y="2629"/>
                    </a:lnTo>
                    <a:lnTo>
                      <a:pt x="2171" y="2629"/>
                    </a:lnTo>
                    <a:lnTo>
                      <a:pt x="2190" y="2639"/>
                    </a:lnTo>
                    <a:lnTo>
                      <a:pt x="2200" y="2639"/>
                    </a:lnTo>
                    <a:lnTo>
                      <a:pt x="2209" y="2639"/>
                    </a:lnTo>
                    <a:lnTo>
                      <a:pt x="2219" y="2639"/>
                    </a:lnTo>
                    <a:lnTo>
                      <a:pt x="2229" y="2648"/>
                    </a:lnTo>
                    <a:lnTo>
                      <a:pt x="2229" y="2658"/>
                    </a:lnTo>
                    <a:lnTo>
                      <a:pt x="2238" y="2658"/>
                    </a:lnTo>
                    <a:lnTo>
                      <a:pt x="2247" y="2658"/>
                    </a:lnTo>
                    <a:lnTo>
                      <a:pt x="2257" y="2658"/>
                    </a:lnTo>
                    <a:lnTo>
                      <a:pt x="2267" y="2658"/>
                    </a:lnTo>
                    <a:lnTo>
                      <a:pt x="2267" y="2667"/>
                    </a:lnTo>
                    <a:lnTo>
                      <a:pt x="2267" y="2677"/>
                    </a:lnTo>
                    <a:lnTo>
                      <a:pt x="2257" y="2686"/>
                    </a:lnTo>
                    <a:lnTo>
                      <a:pt x="2247" y="2677"/>
                    </a:lnTo>
                    <a:lnTo>
                      <a:pt x="2247" y="2686"/>
                    </a:lnTo>
                    <a:lnTo>
                      <a:pt x="2229" y="2686"/>
                    </a:lnTo>
                    <a:lnTo>
                      <a:pt x="2219" y="2686"/>
                    </a:lnTo>
                    <a:lnTo>
                      <a:pt x="2219" y="2696"/>
                    </a:lnTo>
                    <a:lnTo>
                      <a:pt x="2209" y="2696"/>
                    </a:lnTo>
                    <a:lnTo>
                      <a:pt x="2200" y="2705"/>
                    </a:lnTo>
                    <a:lnTo>
                      <a:pt x="2190" y="2715"/>
                    </a:lnTo>
                    <a:lnTo>
                      <a:pt x="2181" y="2705"/>
                    </a:lnTo>
                    <a:lnTo>
                      <a:pt x="2171" y="2715"/>
                    </a:lnTo>
                    <a:lnTo>
                      <a:pt x="2162" y="2715"/>
                    </a:lnTo>
                    <a:lnTo>
                      <a:pt x="2171" y="2724"/>
                    </a:lnTo>
                    <a:lnTo>
                      <a:pt x="2162" y="2724"/>
                    </a:lnTo>
                    <a:lnTo>
                      <a:pt x="2162" y="2734"/>
                    </a:lnTo>
                    <a:lnTo>
                      <a:pt x="2162" y="2743"/>
                    </a:lnTo>
                    <a:lnTo>
                      <a:pt x="2152" y="2743"/>
                    </a:lnTo>
                    <a:lnTo>
                      <a:pt x="2143" y="2743"/>
                    </a:lnTo>
                    <a:lnTo>
                      <a:pt x="2143" y="2734"/>
                    </a:lnTo>
                    <a:lnTo>
                      <a:pt x="2133" y="2743"/>
                    </a:lnTo>
                    <a:lnTo>
                      <a:pt x="2124" y="2743"/>
                    </a:lnTo>
                    <a:lnTo>
                      <a:pt x="2124" y="2753"/>
                    </a:lnTo>
                    <a:lnTo>
                      <a:pt x="2124" y="2763"/>
                    </a:lnTo>
                    <a:lnTo>
                      <a:pt x="2114" y="2772"/>
                    </a:lnTo>
                    <a:lnTo>
                      <a:pt x="2124" y="2781"/>
                    </a:lnTo>
                    <a:lnTo>
                      <a:pt x="2114" y="2781"/>
                    </a:lnTo>
                    <a:lnTo>
                      <a:pt x="2114" y="2791"/>
                    </a:lnTo>
                    <a:lnTo>
                      <a:pt x="2105" y="2791"/>
                    </a:lnTo>
                    <a:lnTo>
                      <a:pt x="2095" y="2791"/>
                    </a:lnTo>
                    <a:lnTo>
                      <a:pt x="2095" y="2801"/>
                    </a:lnTo>
                    <a:lnTo>
                      <a:pt x="2095" y="2810"/>
                    </a:lnTo>
                    <a:lnTo>
                      <a:pt x="2086" y="2810"/>
                    </a:lnTo>
                    <a:lnTo>
                      <a:pt x="2086" y="2820"/>
                    </a:lnTo>
                    <a:lnTo>
                      <a:pt x="2086" y="2829"/>
                    </a:lnTo>
                    <a:lnTo>
                      <a:pt x="2095" y="2829"/>
                    </a:lnTo>
                    <a:lnTo>
                      <a:pt x="2095" y="2839"/>
                    </a:lnTo>
                    <a:lnTo>
                      <a:pt x="2095" y="2848"/>
                    </a:lnTo>
                    <a:lnTo>
                      <a:pt x="2095" y="2858"/>
                    </a:lnTo>
                    <a:lnTo>
                      <a:pt x="2095" y="2877"/>
                    </a:lnTo>
                    <a:lnTo>
                      <a:pt x="2086" y="2877"/>
                    </a:lnTo>
                    <a:lnTo>
                      <a:pt x="2000" y="2886"/>
                    </a:lnTo>
                    <a:lnTo>
                      <a:pt x="1990" y="2877"/>
                    </a:lnTo>
                    <a:lnTo>
                      <a:pt x="1981" y="2877"/>
                    </a:lnTo>
                    <a:lnTo>
                      <a:pt x="1981" y="2886"/>
                    </a:lnTo>
                    <a:lnTo>
                      <a:pt x="1971" y="2886"/>
                    </a:lnTo>
                    <a:lnTo>
                      <a:pt x="1962" y="2877"/>
                    </a:lnTo>
                    <a:lnTo>
                      <a:pt x="1943" y="2867"/>
                    </a:lnTo>
                    <a:lnTo>
                      <a:pt x="1933" y="2867"/>
                    </a:lnTo>
                    <a:lnTo>
                      <a:pt x="1933" y="2858"/>
                    </a:lnTo>
                    <a:lnTo>
                      <a:pt x="1924" y="2848"/>
                    </a:lnTo>
                    <a:lnTo>
                      <a:pt x="1914" y="2839"/>
                    </a:lnTo>
                    <a:lnTo>
                      <a:pt x="1914" y="2829"/>
                    </a:lnTo>
                    <a:lnTo>
                      <a:pt x="1905" y="2820"/>
                    </a:lnTo>
                    <a:lnTo>
                      <a:pt x="1895" y="2820"/>
                    </a:lnTo>
                    <a:lnTo>
                      <a:pt x="1866" y="2791"/>
                    </a:lnTo>
                    <a:lnTo>
                      <a:pt x="1857" y="2791"/>
                    </a:lnTo>
                    <a:lnTo>
                      <a:pt x="1828" y="2781"/>
                    </a:lnTo>
                    <a:lnTo>
                      <a:pt x="1809" y="2781"/>
                    </a:lnTo>
                    <a:lnTo>
                      <a:pt x="1781" y="2791"/>
                    </a:lnTo>
                    <a:lnTo>
                      <a:pt x="1743" y="2810"/>
                    </a:lnTo>
                    <a:lnTo>
                      <a:pt x="1733" y="2810"/>
                    </a:lnTo>
                    <a:lnTo>
                      <a:pt x="1724" y="2801"/>
                    </a:lnTo>
                    <a:lnTo>
                      <a:pt x="1714" y="2801"/>
                    </a:lnTo>
                    <a:lnTo>
                      <a:pt x="1695" y="2801"/>
                    </a:lnTo>
                    <a:lnTo>
                      <a:pt x="1695" y="2791"/>
                    </a:lnTo>
                    <a:lnTo>
                      <a:pt x="1676" y="2781"/>
                    </a:lnTo>
                    <a:lnTo>
                      <a:pt x="1667" y="2781"/>
                    </a:lnTo>
                    <a:lnTo>
                      <a:pt x="1647" y="2781"/>
                    </a:lnTo>
                    <a:lnTo>
                      <a:pt x="1638" y="2772"/>
                    </a:lnTo>
                    <a:lnTo>
                      <a:pt x="1600" y="2781"/>
                    </a:lnTo>
                    <a:lnTo>
                      <a:pt x="1533" y="2772"/>
                    </a:lnTo>
                    <a:lnTo>
                      <a:pt x="1524" y="2772"/>
                    </a:lnTo>
                    <a:lnTo>
                      <a:pt x="1514" y="2781"/>
                    </a:lnTo>
                    <a:lnTo>
                      <a:pt x="1495" y="2801"/>
                    </a:lnTo>
                    <a:lnTo>
                      <a:pt x="1486" y="2810"/>
                    </a:lnTo>
                    <a:lnTo>
                      <a:pt x="1476" y="2810"/>
                    </a:lnTo>
                    <a:lnTo>
                      <a:pt x="1447" y="2810"/>
                    </a:lnTo>
                    <a:lnTo>
                      <a:pt x="1438" y="2810"/>
                    </a:lnTo>
                    <a:lnTo>
                      <a:pt x="1429" y="2820"/>
                    </a:lnTo>
                    <a:lnTo>
                      <a:pt x="1419" y="2829"/>
                    </a:lnTo>
                    <a:lnTo>
                      <a:pt x="1400" y="2829"/>
                    </a:lnTo>
                    <a:lnTo>
                      <a:pt x="1390" y="2829"/>
                    </a:lnTo>
                    <a:lnTo>
                      <a:pt x="1381" y="2839"/>
                    </a:lnTo>
                    <a:lnTo>
                      <a:pt x="1381" y="2848"/>
                    </a:lnTo>
                    <a:lnTo>
                      <a:pt x="1371" y="2848"/>
                    </a:lnTo>
                    <a:lnTo>
                      <a:pt x="1352" y="2848"/>
                    </a:lnTo>
                    <a:lnTo>
                      <a:pt x="1333" y="2858"/>
                    </a:lnTo>
                    <a:lnTo>
                      <a:pt x="1324" y="2867"/>
                    </a:lnTo>
                    <a:lnTo>
                      <a:pt x="1314" y="2877"/>
                    </a:lnTo>
                    <a:lnTo>
                      <a:pt x="1304" y="2886"/>
                    </a:lnTo>
                    <a:lnTo>
                      <a:pt x="1295" y="2905"/>
                    </a:lnTo>
                    <a:lnTo>
                      <a:pt x="1276" y="2915"/>
                    </a:lnTo>
                    <a:lnTo>
                      <a:pt x="1257" y="2915"/>
                    </a:lnTo>
                    <a:lnTo>
                      <a:pt x="1247" y="2915"/>
                    </a:lnTo>
                    <a:lnTo>
                      <a:pt x="1219" y="2905"/>
                    </a:lnTo>
                    <a:lnTo>
                      <a:pt x="1200" y="2905"/>
                    </a:lnTo>
                    <a:lnTo>
                      <a:pt x="1181" y="2934"/>
                    </a:lnTo>
                    <a:lnTo>
                      <a:pt x="1162" y="2934"/>
                    </a:lnTo>
                    <a:lnTo>
                      <a:pt x="1143" y="2924"/>
                    </a:lnTo>
                    <a:lnTo>
                      <a:pt x="1133" y="2915"/>
                    </a:lnTo>
                    <a:lnTo>
                      <a:pt x="1124" y="2915"/>
                    </a:lnTo>
                    <a:lnTo>
                      <a:pt x="1114" y="2915"/>
                    </a:lnTo>
                    <a:lnTo>
                      <a:pt x="1095" y="2915"/>
                    </a:lnTo>
                    <a:lnTo>
                      <a:pt x="1086" y="2915"/>
                    </a:lnTo>
                    <a:lnTo>
                      <a:pt x="1076" y="2905"/>
                    </a:lnTo>
                    <a:lnTo>
                      <a:pt x="1066" y="2886"/>
                    </a:lnTo>
                    <a:lnTo>
                      <a:pt x="1048" y="2877"/>
                    </a:lnTo>
                    <a:lnTo>
                      <a:pt x="1019" y="2886"/>
                    </a:lnTo>
                    <a:lnTo>
                      <a:pt x="1009" y="2886"/>
                    </a:lnTo>
                    <a:lnTo>
                      <a:pt x="1000" y="2886"/>
                    </a:lnTo>
                    <a:lnTo>
                      <a:pt x="971" y="2867"/>
                    </a:lnTo>
                    <a:lnTo>
                      <a:pt x="933" y="2858"/>
                    </a:lnTo>
                    <a:lnTo>
                      <a:pt x="924" y="2858"/>
                    </a:lnTo>
                    <a:lnTo>
                      <a:pt x="905" y="2829"/>
                    </a:lnTo>
                    <a:lnTo>
                      <a:pt x="895" y="2820"/>
                    </a:lnTo>
                    <a:lnTo>
                      <a:pt x="876" y="2820"/>
                    </a:lnTo>
                    <a:lnTo>
                      <a:pt x="867" y="2820"/>
                    </a:lnTo>
                    <a:lnTo>
                      <a:pt x="857" y="2810"/>
                    </a:lnTo>
                    <a:lnTo>
                      <a:pt x="857" y="2801"/>
                    </a:lnTo>
                    <a:lnTo>
                      <a:pt x="847" y="2791"/>
                    </a:lnTo>
                    <a:lnTo>
                      <a:pt x="847" y="2781"/>
                    </a:lnTo>
                    <a:lnTo>
                      <a:pt x="857" y="2772"/>
                    </a:lnTo>
                    <a:lnTo>
                      <a:pt x="857" y="2763"/>
                    </a:lnTo>
                    <a:lnTo>
                      <a:pt x="857" y="2753"/>
                    </a:lnTo>
                    <a:lnTo>
                      <a:pt x="857" y="2743"/>
                    </a:lnTo>
                    <a:lnTo>
                      <a:pt x="838" y="2734"/>
                    </a:lnTo>
                    <a:lnTo>
                      <a:pt x="828" y="2724"/>
                    </a:lnTo>
                    <a:lnTo>
                      <a:pt x="828" y="2715"/>
                    </a:lnTo>
                    <a:lnTo>
                      <a:pt x="838" y="2705"/>
                    </a:lnTo>
                    <a:lnTo>
                      <a:pt x="838" y="2696"/>
                    </a:lnTo>
                    <a:lnTo>
                      <a:pt x="828" y="2686"/>
                    </a:lnTo>
                    <a:lnTo>
                      <a:pt x="828" y="2677"/>
                    </a:lnTo>
                    <a:lnTo>
                      <a:pt x="828" y="2667"/>
                    </a:lnTo>
                    <a:lnTo>
                      <a:pt x="819" y="2658"/>
                    </a:lnTo>
                    <a:lnTo>
                      <a:pt x="809" y="2639"/>
                    </a:lnTo>
                    <a:lnTo>
                      <a:pt x="809" y="2629"/>
                    </a:lnTo>
                    <a:lnTo>
                      <a:pt x="809" y="2620"/>
                    </a:lnTo>
                    <a:lnTo>
                      <a:pt x="809" y="2601"/>
                    </a:lnTo>
                    <a:lnTo>
                      <a:pt x="809" y="2591"/>
                    </a:lnTo>
                    <a:lnTo>
                      <a:pt x="800" y="2582"/>
                    </a:lnTo>
                    <a:lnTo>
                      <a:pt x="809" y="2563"/>
                    </a:lnTo>
                    <a:lnTo>
                      <a:pt x="809" y="2553"/>
                    </a:lnTo>
                    <a:lnTo>
                      <a:pt x="790" y="2534"/>
                    </a:lnTo>
                    <a:lnTo>
                      <a:pt x="781" y="2534"/>
                    </a:lnTo>
                    <a:lnTo>
                      <a:pt x="762" y="2534"/>
                    </a:lnTo>
                    <a:lnTo>
                      <a:pt x="752" y="2525"/>
                    </a:lnTo>
                    <a:lnTo>
                      <a:pt x="743" y="2525"/>
                    </a:lnTo>
                    <a:lnTo>
                      <a:pt x="724" y="2525"/>
                    </a:lnTo>
                    <a:lnTo>
                      <a:pt x="705" y="2515"/>
                    </a:lnTo>
                    <a:lnTo>
                      <a:pt x="695" y="2515"/>
                    </a:lnTo>
                    <a:lnTo>
                      <a:pt x="685" y="2515"/>
                    </a:lnTo>
                    <a:lnTo>
                      <a:pt x="667" y="2505"/>
                    </a:lnTo>
                    <a:lnTo>
                      <a:pt x="657" y="2505"/>
                    </a:lnTo>
                    <a:lnTo>
                      <a:pt x="647" y="2515"/>
                    </a:lnTo>
                    <a:lnTo>
                      <a:pt x="628" y="2525"/>
                    </a:lnTo>
                    <a:lnTo>
                      <a:pt x="619" y="2525"/>
                    </a:lnTo>
                    <a:lnTo>
                      <a:pt x="619" y="2515"/>
                    </a:lnTo>
                    <a:lnTo>
                      <a:pt x="609" y="2505"/>
                    </a:lnTo>
                    <a:lnTo>
                      <a:pt x="600" y="2496"/>
                    </a:lnTo>
                    <a:lnTo>
                      <a:pt x="590" y="2496"/>
                    </a:lnTo>
                    <a:lnTo>
                      <a:pt x="581" y="2496"/>
                    </a:lnTo>
                    <a:lnTo>
                      <a:pt x="571" y="2496"/>
                    </a:lnTo>
                    <a:lnTo>
                      <a:pt x="562" y="2486"/>
                    </a:lnTo>
                    <a:lnTo>
                      <a:pt x="457" y="2448"/>
                    </a:lnTo>
                    <a:lnTo>
                      <a:pt x="447" y="2448"/>
                    </a:lnTo>
                    <a:lnTo>
                      <a:pt x="428" y="2439"/>
                    </a:lnTo>
                    <a:lnTo>
                      <a:pt x="362" y="2448"/>
                    </a:lnTo>
                    <a:lnTo>
                      <a:pt x="343" y="2439"/>
                    </a:lnTo>
                    <a:lnTo>
                      <a:pt x="324" y="2448"/>
                    </a:lnTo>
                    <a:lnTo>
                      <a:pt x="305" y="2439"/>
                    </a:lnTo>
                    <a:lnTo>
                      <a:pt x="286" y="2429"/>
                    </a:lnTo>
                    <a:lnTo>
                      <a:pt x="266" y="2410"/>
                    </a:lnTo>
                    <a:lnTo>
                      <a:pt x="248" y="2400"/>
                    </a:lnTo>
                    <a:lnTo>
                      <a:pt x="219" y="2400"/>
                    </a:lnTo>
                    <a:lnTo>
                      <a:pt x="162" y="2382"/>
                    </a:lnTo>
                    <a:lnTo>
                      <a:pt x="152" y="2382"/>
                    </a:lnTo>
                    <a:lnTo>
                      <a:pt x="152" y="2372"/>
                    </a:lnTo>
                    <a:lnTo>
                      <a:pt x="143" y="2362"/>
                    </a:lnTo>
                    <a:lnTo>
                      <a:pt x="133" y="2362"/>
                    </a:lnTo>
                    <a:lnTo>
                      <a:pt x="95" y="2353"/>
                    </a:lnTo>
                    <a:lnTo>
                      <a:pt x="95" y="2343"/>
                    </a:lnTo>
                    <a:lnTo>
                      <a:pt x="85" y="2343"/>
                    </a:lnTo>
                    <a:lnTo>
                      <a:pt x="85" y="2324"/>
                    </a:lnTo>
                    <a:lnTo>
                      <a:pt x="76" y="2324"/>
                    </a:lnTo>
                    <a:lnTo>
                      <a:pt x="76" y="2315"/>
                    </a:lnTo>
                    <a:lnTo>
                      <a:pt x="76" y="2305"/>
                    </a:lnTo>
                    <a:lnTo>
                      <a:pt x="76" y="2296"/>
                    </a:lnTo>
                    <a:lnTo>
                      <a:pt x="66" y="2296"/>
                    </a:lnTo>
                    <a:lnTo>
                      <a:pt x="57" y="2305"/>
                    </a:lnTo>
                    <a:lnTo>
                      <a:pt x="47" y="2305"/>
                    </a:lnTo>
                    <a:lnTo>
                      <a:pt x="47" y="2296"/>
                    </a:lnTo>
                    <a:lnTo>
                      <a:pt x="47" y="2286"/>
                    </a:lnTo>
                    <a:lnTo>
                      <a:pt x="47" y="2277"/>
                    </a:lnTo>
                    <a:lnTo>
                      <a:pt x="38" y="2277"/>
                    </a:lnTo>
                    <a:lnTo>
                      <a:pt x="28" y="2267"/>
                    </a:lnTo>
                    <a:lnTo>
                      <a:pt x="19" y="2267"/>
                    </a:lnTo>
                    <a:lnTo>
                      <a:pt x="19" y="2277"/>
                    </a:lnTo>
                    <a:lnTo>
                      <a:pt x="9" y="2286"/>
                    </a:lnTo>
                    <a:lnTo>
                      <a:pt x="9" y="2277"/>
                    </a:lnTo>
                    <a:lnTo>
                      <a:pt x="9" y="2267"/>
                    </a:lnTo>
                    <a:lnTo>
                      <a:pt x="9" y="2258"/>
                    </a:lnTo>
                    <a:lnTo>
                      <a:pt x="9" y="2248"/>
                    </a:lnTo>
                    <a:lnTo>
                      <a:pt x="19" y="2248"/>
                    </a:lnTo>
                    <a:lnTo>
                      <a:pt x="19" y="2239"/>
                    </a:lnTo>
                    <a:lnTo>
                      <a:pt x="0" y="2229"/>
                    </a:lnTo>
                    <a:lnTo>
                      <a:pt x="0" y="2219"/>
                    </a:lnTo>
                    <a:lnTo>
                      <a:pt x="9" y="2219"/>
                    </a:lnTo>
                    <a:lnTo>
                      <a:pt x="19" y="2210"/>
                    </a:lnTo>
                    <a:lnTo>
                      <a:pt x="19" y="2201"/>
                    </a:lnTo>
                    <a:lnTo>
                      <a:pt x="19" y="2191"/>
                    </a:lnTo>
                    <a:lnTo>
                      <a:pt x="28" y="2191"/>
                    </a:lnTo>
                    <a:lnTo>
                      <a:pt x="38" y="2191"/>
                    </a:lnTo>
                    <a:lnTo>
                      <a:pt x="38" y="2182"/>
                    </a:lnTo>
                    <a:lnTo>
                      <a:pt x="47" y="2182"/>
                    </a:lnTo>
                    <a:lnTo>
                      <a:pt x="38" y="2182"/>
                    </a:lnTo>
                    <a:lnTo>
                      <a:pt x="38" y="2172"/>
                    </a:lnTo>
                    <a:lnTo>
                      <a:pt x="38" y="2162"/>
                    </a:lnTo>
                    <a:lnTo>
                      <a:pt x="38" y="2153"/>
                    </a:lnTo>
                    <a:lnTo>
                      <a:pt x="47" y="2153"/>
                    </a:lnTo>
                    <a:lnTo>
                      <a:pt x="47" y="2144"/>
                    </a:lnTo>
                    <a:lnTo>
                      <a:pt x="47" y="2134"/>
                    </a:lnTo>
                    <a:lnTo>
                      <a:pt x="57" y="2134"/>
                    </a:lnTo>
                    <a:lnTo>
                      <a:pt x="57" y="2144"/>
                    </a:lnTo>
                    <a:lnTo>
                      <a:pt x="66" y="2134"/>
                    </a:lnTo>
                    <a:lnTo>
                      <a:pt x="66" y="2124"/>
                    </a:lnTo>
                    <a:lnTo>
                      <a:pt x="66" y="2115"/>
                    </a:lnTo>
                    <a:lnTo>
                      <a:pt x="57" y="2105"/>
                    </a:lnTo>
                    <a:lnTo>
                      <a:pt x="57" y="2096"/>
                    </a:lnTo>
                    <a:lnTo>
                      <a:pt x="57" y="2086"/>
                    </a:lnTo>
                    <a:lnTo>
                      <a:pt x="47" y="2086"/>
                    </a:lnTo>
                    <a:lnTo>
                      <a:pt x="47" y="2077"/>
                    </a:lnTo>
                    <a:lnTo>
                      <a:pt x="38" y="2077"/>
                    </a:lnTo>
                    <a:lnTo>
                      <a:pt x="38" y="2067"/>
                    </a:lnTo>
                    <a:lnTo>
                      <a:pt x="57" y="2039"/>
                    </a:lnTo>
                    <a:lnTo>
                      <a:pt x="66" y="2039"/>
                    </a:lnTo>
                    <a:lnTo>
                      <a:pt x="76" y="2048"/>
                    </a:lnTo>
                    <a:lnTo>
                      <a:pt x="85" y="2048"/>
                    </a:lnTo>
                    <a:lnTo>
                      <a:pt x="85" y="2058"/>
                    </a:lnTo>
                    <a:lnTo>
                      <a:pt x="105" y="2058"/>
                    </a:lnTo>
                    <a:lnTo>
                      <a:pt x="114" y="2058"/>
                    </a:lnTo>
                    <a:lnTo>
                      <a:pt x="123" y="2058"/>
                    </a:lnTo>
                    <a:lnTo>
                      <a:pt x="114" y="2048"/>
                    </a:lnTo>
                    <a:lnTo>
                      <a:pt x="114" y="2039"/>
                    </a:lnTo>
                    <a:lnTo>
                      <a:pt x="123" y="2039"/>
                    </a:lnTo>
                    <a:lnTo>
                      <a:pt x="123" y="2029"/>
                    </a:lnTo>
                    <a:lnTo>
                      <a:pt x="123" y="2020"/>
                    </a:lnTo>
                    <a:lnTo>
                      <a:pt x="123" y="2010"/>
                    </a:lnTo>
                    <a:lnTo>
                      <a:pt x="133" y="2010"/>
                    </a:lnTo>
                    <a:lnTo>
                      <a:pt x="143" y="2010"/>
                    </a:lnTo>
                    <a:lnTo>
                      <a:pt x="143" y="2001"/>
                    </a:lnTo>
                    <a:lnTo>
                      <a:pt x="143" y="1991"/>
                    </a:lnTo>
                    <a:lnTo>
                      <a:pt x="143" y="1981"/>
                    </a:lnTo>
                    <a:lnTo>
                      <a:pt x="143" y="1972"/>
                    </a:lnTo>
                    <a:lnTo>
                      <a:pt x="152" y="1963"/>
                    </a:lnTo>
                    <a:lnTo>
                      <a:pt x="162" y="1963"/>
                    </a:lnTo>
                    <a:lnTo>
                      <a:pt x="181" y="1963"/>
                    </a:lnTo>
                    <a:lnTo>
                      <a:pt x="200" y="1953"/>
                    </a:lnTo>
                    <a:lnTo>
                      <a:pt x="209" y="1953"/>
                    </a:lnTo>
                    <a:lnTo>
                      <a:pt x="219" y="1953"/>
                    </a:lnTo>
                    <a:lnTo>
                      <a:pt x="219" y="1943"/>
                    </a:lnTo>
                    <a:lnTo>
                      <a:pt x="228" y="1934"/>
                    </a:lnTo>
                    <a:lnTo>
                      <a:pt x="238" y="1934"/>
                    </a:lnTo>
                    <a:lnTo>
                      <a:pt x="257" y="1924"/>
                    </a:lnTo>
                    <a:lnTo>
                      <a:pt x="248" y="1915"/>
                    </a:lnTo>
                    <a:lnTo>
                      <a:pt x="248" y="1905"/>
                    </a:lnTo>
                    <a:lnTo>
                      <a:pt x="248" y="1896"/>
                    </a:lnTo>
                    <a:lnTo>
                      <a:pt x="266" y="1886"/>
                    </a:lnTo>
                    <a:lnTo>
                      <a:pt x="276" y="1886"/>
                    </a:lnTo>
                    <a:lnTo>
                      <a:pt x="286" y="1886"/>
                    </a:lnTo>
                    <a:lnTo>
                      <a:pt x="295" y="1886"/>
                    </a:lnTo>
                    <a:lnTo>
                      <a:pt x="305" y="1877"/>
                    </a:lnTo>
                    <a:lnTo>
                      <a:pt x="314" y="1877"/>
                    </a:lnTo>
                    <a:lnTo>
                      <a:pt x="314" y="1867"/>
                    </a:lnTo>
                    <a:lnTo>
                      <a:pt x="314" y="1858"/>
                    </a:lnTo>
                    <a:lnTo>
                      <a:pt x="324" y="1858"/>
                    </a:lnTo>
                    <a:lnTo>
                      <a:pt x="333" y="1858"/>
                    </a:lnTo>
                    <a:lnTo>
                      <a:pt x="333" y="1867"/>
                    </a:lnTo>
                    <a:lnTo>
                      <a:pt x="333" y="1877"/>
                    </a:lnTo>
                    <a:lnTo>
                      <a:pt x="343" y="1877"/>
                    </a:lnTo>
                    <a:lnTo>
                      <a:pt x="343" y="1886"/>
                    </a:lnTo>
                    <a:lnTo>
                      <a:pt x="352" y="1896"/>
                    </a:lnTo>
                    <a:lnTo>
                      <a:pt x="362" y="1905"/>
                    </a:lnTo>
                    <a:lnTo>
                      <a:pt x="362" y="1915"/>
                    </a:lnTo>
                    <a:lnTo>
                      <a:pt x="371" y="1915"/>
                    </a:lnTo>
                    <a:lnTo>
                      <a:pt x="362" y="1924"/>
                    </a:lnTo>
                    <a:lnTo>
                      <a:pt x="362" y="1934"/>
                    </a:lnTo>
                    <a:lnTo>
                      <a:pt x="352" y="1934"/>
                    </a:lnTo>
                    <a:lnTo>
                      <a:pt x="362" y="1934"/>
                    </a:lnTo>
                    <a:lnTo>
                      <a:pt x="362" y="1943"/>
                    </a:lnTo>
                    <a:lnTo>
                      <a:pt x="362" y="1953"/>
                    </a:lnTo>
                    <a:lnTo>
                      <a:pt x="371" y="1953"/>
                    </a:lnTo>
                    <a:lnTo>
                      <a:pt x="371" y="1963"/>
                    </a:lnTo>
                    <a:lnTo>
                      <a:pt x="381" y="1963"/>
                    </a:lnTo>
                    <a:lnTo>
                      <a:pt x="381" y="1972"/>
                    </a:lnTo>
                    <a:lnTo>
                      <a:pt x="390" y="1972"/>
                    </a:lnTo>
                    <a:lnTo>
                      <a:pt x="390" y="1981"/>
                    </a:lnTo>
                    <a:lnTo>
                      <a:pt x="400" y="1981"/>
                    </a:lnTo>
                    <a:lnTo>
                      <a:pt x="409" y="2001"/>
                    </a:lnTo>
                    <a:lnTo>
                      <a:pt x="419" y="2010"/>
                    </a:lnTo>
                    <a:lnTo>
                      <a:pt x="438" y="2020"/>
                    </a:lnTo>
                    <a:lnTo>
                      <a:pt x="447" y="2020"/>
                    </a:lnTo>
                    <a:lnTo>
                      <a:pt x="466" y="2039"/>
                    </a:lnTo>
                    <a:lnTo>
                      <a:pt x="476" y="2048"/>
                    </a:lnTo>
                    <a:lnTo>
                      <a:pt x="476" y="2058"/>
                    </a:lnTo>
                    <a:lnTo>
                      <a:pt x="486" y="2058"/>
                    </a:lnTo>
                    <a:lnTo>
                      <a:pt x="504" y="2058"/>
                    </a:lnTo>
                    <a:lnTo>
                      <a:pt x="514" y="2058"/>
                    </a:lnTo>
                    <a:lnTo>
                      <a:pt x="524" y="2077"/>
                    </a:lnTo>
                    <a:lnTo>
                      <a:pt x="533" y="2077"/>
                    </a:lnTo>
                    <a:lnTo>
                      <a:pt x="552" y="2086"/>
                    </a:lnTo>
                    <a:lnTo>
                      <a:pt x="562" y="2086"/>
                    </a:lnTo>
                    <a:lnTo>
                      <a:pt x="562" y="2096"/>
                    </a:lnTo>
                    <a:lnTo>
                      <a:pt x="571" y="2096"/>
                    </a:lnTo>
                    <a:lnTo>
                      <a:pt x="581" y="2096"/>
                    </a:lnTo>
                    <a:lnTo>
                      <a:pt x="581" y="2105"/>
                    </a:lnTo>
                    <a:lnTo>
                      <a:pt x="600" y="2105"/>
                    </a:lnTo>
                    <a:lnTo>
                      <a:pt x="609" y="2105"/>
                    </a:lnTo>
                    <a:lnTo>
                      <a:pt x="609" y="2115"/>
                    </a:lnTo>
                    <a:lnTo>
                      <a:pt x="619" y="2115"/>
                    </a:lnTo>
                    <a:lnTo>
                      <a:pt x="619" y="2124"/>
                    </a:lnTo>
                    <a:lnTo>
                      <a:pt x="628" y="2134"/>
                    </a:lnTo>
                    <a:lnTo>
                      <a:pt x="657" y="2153"/>
                    </a:lnTo>
                    <a:lnTo>
                      <a:pt x="667" y="2153"/>
                    </a:lnTo>
                    <a:lnTo>
                      <a:pt x="667" y="2162"/>
                    </a:lnTo>
                    <a:lnTo>
                      <a:pt x="667" y="2172"/>
                    </a:lnTo>
                    <a:lnTo>
                      <a:pt x="667" y="2182"/>
                    </a:lnTo>
                    <a:lnTo>
                      <a:pt x="676" y="2172"/>
                    </a:lnTo>
                    <a:lnTo>
                      <a:pt x="676" y="2182"/>
                    </a:lnTo>
                    <a:lnTo>
                      <a:pt x="695" y="2191"/>
                    </a:lnTo>
                    <a:lnTo>
                      <a:pt x="714" y="2201"/>
                    </a:lnTo>
                    <a:lnTo>
                      <a:pt x="714" y="2210"/>
                    </a:lnTo>
                    <a:lnTo>
                      <a:pt x="714" y="2219"/>
                    </a:lnTo>
                    <a:lnTo>
                      <a:pt x="724" y="2219"/>
                    </a:lnTo>
                    <a:lnTo>
                      <a:pt x="724" y="2229"/>
                    </a:lnTo>
                    <a:lnTo>
                      <a:pt x="733" y="2239"/>
                    </a:lnTo>
                    <a:lnTo>
                      <a:pt x="743" y="2239"/>
                    </a:lnTo>
                    <a:lnTo>
                      <a:pt x="752" y="2239"/>
                    </a:lnTo>
                    <a:lnTo>
                      <a:pt x="752" y="2229"/>
                    </a:lnTo>
                    <a:lnTo>
                      <a:pt x="762" y="2219"/>
                    </a:lnTo>
                    <a:lnTo>
                      <a:pt x="771" y="2219"/>
                    </a:lnTo>
                    <a:lnTo>
                      <a:pt x="771" y="2210"/>
                    </a:lnTo>
                    <a:lnTo>
                      <a:pt x="781" y="2210"/>
                    </a:lnTo>
                    <a:lnTo>
                      <a:pt x="781" y="2219"/>
                    </a:lnTo>
                    <a:lnTo>
                      <a:pt x="790" y="2219"/>
                    </a:lnTo>
                    <a:lnTo>
                      <a:pt x="809" y="2229"/>
                    </a:lnTo>
                    <a:lnTo>
                      <a:pt x="819" y="2229"/>
                    </a:lnTo>
                    <a:lnTo>
                      <a:pt x="828" y="2219"/>
                    </a:lnTo>
                    <a:lnTo>
                      <a:pt x="828" y="2210"/>
                    </a:lnTo>
                    <a:lnTo>
                      <a:pt x="828" y="2219"/>
                    </a:lnTo>
                    <a:lnTo>
                      <a:pt x="838" y="2219"/>
                    </a:lnTo>
                    <a:lnTo>
                      <a:pt x="857" y="2219"/>
                    </a:lnTo>
                    <a:lnTo>
                      <a:pt x="867" y="2229"/>
                    </a:lnTo>
                    <a:lnTo>
                      <a:pt x="867" y="2248"/>
                    </a:lnTo>
                    <a:lnTo>
                      <a:pt x="867" y="2258"/>
                    </a:lnTo>
                    <a:lnTo>
                      <a:pt x="876" y="2258"/>
                    </a:lnTo>
                    <a:lnTo>
                      <a:pt x="876" y="2267"/>
                    </a:lnTo>
                    <a:lnTo>
                      <a:pt x="885" y="2267"/>
                    </a:lnTo>
                    <a:lnTo>
                      <a:pt x="895" y="2267"/>
                    </a:lnTo>
                    <a:lnTo>
                      <a:pt x="895" y="2277"/>
                    </a:lnTo>
                    <a:lnTo>
                      <a:pt x="905" y="2286"/>
                    </a:lnTo>
                    <a:lnTo>
                      <a:pt x="914" y="2296"/>
                    </a:lnTo>
                    <a:lnTo>
                      <a:pt x="914" y="2305"/>
                    </a:lnTo>
                    <a:lnTo>
                      <a:pt x="924" y="2305"/>
                    </a:lnTo>
                    <a:lnTo>
                      <a:pt x="933" y="2315"/>
                    </a:lnTo>
                    <a:lnTo>
                      <a:pt x="943" y="2315"/>
                    </a:lnTo>
                    <a:lnTo>
                      <a:pt x="952" y="2324"/>
                    </a:lnTo>
                    <a:lnTo>
                      <a:pt x="981" y="2334"/>
                    </a:lnTo>
                    <a:lnTo>
                      <a:pt x="990" y="2334"/>
                    </a:lnTo>
                    <a:lnTo>
                      <a:pt x="990" y="2343"/>
                    </a:lnTo>
                    <a:lnTo>
                      <a:pt x="990" y="2353"/>
                    </a:lnTo>
                    <a:lnTo>
                      <a:pt x="1009" y="2353"/>
                    </a:lnTo>
                    <a:lnTo>
                      <a:pt x="1019" y="2353"/>
                    </a:lnTo>
                    <a:lnTo>
                      <a:pt x="1019" y="2362"/>
                    </a:lnTo>
                    <a:lnTo>
                      <a:pt x="1019" y="2372"/>
                    </a:lnTo>
                    <a:lnTo>
                      <a:pt x="1019" y="2382"/>
                    </a:lnTo>
                    <a:lnTo>
                      <a:pt x="1019" y="2391"/>
                    </a:lnTo>
                    <a:lnTo>
                      <a:pt x="1019" y="2400"/>
                    </a:lnTo>
                    <a:lnTo>
                      <a:pt x="1019" y="2410"/>
                    </a:lnTo>
                    <a:lnTo>
                      <a:pt x="1019" y="2420"/>
                    </a:lnTo>
                    <a:lnTo>
                      <a:pt x="1019" y="2429"/>
                    </a:lnTo>
                    <a:lnTo>
                      <a:pt x="1028" y="2439"/>
                    </a:lnTo>
                    <a:lnTo>
                      <a:pt x="1038" y="2439"/>
                    </a:lnTo>
                    <a:lnTo>
                      <a:pt x="1038" y="2448"/>
                    </a:lnTo>
                    <a:lnTo>
                      <a:pt x="1038" y="2458"/>
                    </a:lnTo>
                    <a:lnTo>
                      <a:pt x="1048" y="2477"/>
                    </a:lnTo>
                    <a:lnTo>
                      <a:pt x="1057" y="2486"/>
                    </a:lnTo>
                    <a:lnTo>
                      <a:pt x="1066" y="2486"/>
                    </a:lnTo>
                    <a:lnTo>
                      <a:pt x="1066" y="2477"/>
                    </a:lnTo>
                    <a:lnTo>
                      <a:pt x="1076" y="2477"/>
                    </a:lnTo>
                    <a:lnTo>
                      <a:pt x="1086" y="2477"/>
                    </a:lnTo>
                    <a:lnTo>
                      <a:pt x="1095" y="2477"/>
                    </a:lnTo>
                    <a:lnTo>
                      <a:pt x="1095" y="2467"/>
                    </a:lnTo>
                    <a:lnTo>
                      <a:pt x="1105" y="2467"/>
                    </a:lnTo>
                    <a:lnTo>
                      <a:pt x="1124" y="2467"/>
                    </a:lnTo>
                    <a:lnTo>
                      <a:pt x="1133" y="2467"/>
                    </a:lnTo>
                    <a:lnTo>
                      <a:pt x="1162" y="2477"/>
                    </a:lnTo>
                    <a:lnTo>
                      <a:pt x="1162" y="2486"/>
                    </a:lnTo>
                    <a:lnTo>
                      <a:pt x="1171" y="2582"/>
                    </a:lnTo>
                    <a:lnTo>
                      <a:pt x="1181" y="2582"/>
                    </a:lnTo>
                    <a:lnTo>
                      <a:pt x="1200" y="2563"/>
                    </a:lnTo>
                    <a:lnTo>
                      <a:pt x="1209" y="2563"/>
                    </a:lnTo>
                    <a:lnTo>
                      <a:pt x="1209" y="2553"/>
                    </a:lnTo>
                    <a:lnTo>
                      <a:pt x="1209" y="2543"/>
                    </a:lnTo>
                    <a:lnTo>
                      <a:pt x="1219" y="2543"/>
                    </a:lnTo>
                    <a:lnTo>
                      <a:pt x="1228" y="2543"/>
                    </a:lnTo>
                    <a:lnTo>
                      <a:pt x="1238" y="2543"/>
                    </a:lnTo>
                    <a:lnTo>
                      <a:pt x="1238" y="2534"/>
                    </a:lnTo>
                    <a:lnTo>
                      <a:pt x="1247" y="2525"/>
                    </a:lnTo>
                    <a:lnTo>
                      <a:pt x="1257" y="2515"/>
                    </a:lnTo>
                    <a:lnTo>
                      <a:pt x="1304" y="2505"/>
                    </a:lnTo>
                    <a:lnTo>
                      <a:pt x="1314" y="2505"/>
                    </a:lnTo>
                    <a:lnTo>
                      <a:pt x="1324" y="2505"/>
                    </a:lnTo>
                    <a:lnTo>
                      <a:pt x="1343" y="2515"/>
                    </a:lnTo>
                    <a:lnTo>
                      <a:pt x="1352" y="2496"/>
                    </a:lnTo>
                    <a:lnTo>
                      <a:pt x="1352" y="2486"/>
                    </a:lnTo>
                    <a:lnTo>
                      <a:pt x="1352" y="2477"/>
                    </a:lnTo>
                    <a:lnTo>
                      <a:pt x="1352" y="2467"/>
                    </a:lnTo>
                    <a:lnTo>
                      <a:pt x="1352" y="2458"/>
                    </a:lnTo>
                    <a:lnTo>
                      <a:pt x="1343" y="2458"/>
                    </a:lnTo>
                    <a:lnTo>
                      <a:pt x="1343" y="2448"/>
                    </a:lnTo>
                    <a:lnTo>
                      <a:pt x="1343" y="2439"/>
                    </a:lnTo>
                    <a:lnTo>
                      <a:pt x="1333" y="2400"/>
                    </a:lnTo>
                    <a:lnTo>
                      <a:pt x="1333" y="2391"/>
                    </a:lnTo>
                    <a:lnTo>
                      <a:pt x="1390" y="2362"/>
                    </a:lnTo>
                    <a:lnTo>
                      <a:pt x="1438" y="2343"/>
                    </a:lnTo>
                    <a:lnTo>
                      <a:pt x="1505" y="2286"/>
                    </a:lnTo>
                    <a:lnTo>
                      <a:pt x="1562" y="2219"/>
                    </a:lnTo>
                    <a:lnTo>
                      <a:pt x="1600" y="2144"/>
                    </a:lnTo>
                    <a:lnTo>
                      <a:pt x="1638" y="2067"/>
                    </a:lnTo>
                    <a:lnTo>
                      <a:pt x="1638" y="2058"/>
                    </a:lnTo>
                    <a:lnTo>
                      <a:pt x="2000" y="1743"/>
                    </a:lnTo>
                    <a:lnTo>
                      <a:pt x="2000" y="1734"/>
                    </a:lnTo>
                    <a:lnTo>
                      <a:pt x="2048" y="1524"/>
                    </a:lnTo>
                    <a:lnTo>
                      <a:pt x="2143" y="1277"/>
                    </a:lnTo>
                    <a:lnTo>
                      <a:pt x="2143" y="1258"/>
                    </a:lnTo>
                    <a:lnTo>
                      <a:pt x="2143" y="1248"/>
                    </a:lnTo>
                    <a:lnTo>
                      <a:pt x="2066" y="1239"/>
                    </a:lnTo>
                    <a:lnTo>
                      <a:pt x="2038" y="1248"/>
                    </a:lnTo>
                    <a:lnTo>
                      <a:pt x="2048" y="1229"/>
                    </a:lnTo>
                    <a:lnTo>
                      <a:pt x="2057" y="1229"/>
                    </a:lnTo>
                    <a:lnTo>
                      <a:pt x="2057" y="1220"/>
                    </a:lnTo>
                    <a:lnTo>
                      <a:pt x="2057" y="1210"/>
                    </a:lnTo>
                    <a:lnTo>
                      <a:pt x="2057" y="1201"/>
                    </a:lnTo>
                    <a:lnTo>
                      <a:pt x="2066" y="1191"/>
                    </a:lnTo>
                    <a:lnTo>
                      <a:pt x="2057" y="1153"/>
                    </a:lnTo>
                    <a:lnTo>
                      <a:pt x="2057" y="1143"/>
                    </a:lnTo>
                    <a:lnTo>
                      <a:pt x="2057" y="1134"/>
                    </a:lnTo>
                    <a:lnTo>
                      <a:pt x="2057" y="1124"/>
                    </a:lnTo>
                    <a:lnTo>
                      <a:pt x="2048" y="1115"/>
                    </a:lnTo>
                    <a:lnTo>
                      <a:pt x="2057" y="1105"/>
                    </a:lnTo>
                    <a:lnTo>
                      <a:pt x="2066" y="1105"/>
                    </a:lnTo>
                    <a:lnTo>
                      <a:pt x="2066" y="1096"/>
                    </a:lnTo>
                    <a:lnTo>
                      <a:pt x="2057" y="1096"/>
                    </a:lnTo>
                    <a:lnTo>
                      <a:pt x="2048" y="1086"/>
                    </a:lnTo>
                    <a:lnTo>
                      <a:pt x="2048" y="1077"/>
                    </a:lnTo>
                    <a:lnTo>
                      <a:pt x="2048" y="1067"/>
                    </a:lnTo>
                    <a:lnTo>
                      <a:pt x="2038" y="1058"/>
                    </a:lnTo>
                    <a:lnTo>
                      <a:pt x="2038" y="1048"/>
                    </a:lnTo>
                    <a:lnTo>
                      <a:pt x="2048" y="1048"/>
                    </a:lnTo>
                    <a:lnTo>
                      <a:pt x="2048" y="1039"/>
                    </a:lnTo>
                    <a:lnTo>
                      <a:pt x="2048" y="1029"/>
                    </a:lnTo>
                    <a:lnTo>
                      <a:pt x="2048" y="1020"/>
                    </a:lnTo>
                    <a:lnTo>
                      <a:pt x="2057" y="1020"/>
                    </a:lnTo>
                    <a:lnTo>
                      <a:pt x="2057" y="1010"/>
                    </a:lnTo>
                    <a:lnTo>
                      <a:pt x="2048" y="1010"/>
                    </a:lnTo>
                    <a:lnTo>
                      <a:pt x="2048" y="1001"/>
                    </a:lnTo>
                    <a:lnTo>
                      <a:pt x="2048" y="991"/>
                    </a:lnTo>
                    <a:lnTo>
                      <a:pt x="2038" y="991"/>
                    </a:lnTo>
                    <a:lnTo>
                      <a:pt x="2038" y="981"/>
                    </a:lnTo>
                    <a:lnTo>
                      <a:pt x="2028" y="981"/>
                    </a:lnTo>
                    <a:lnTo>
                      <a:pt x="2028" y="972"/>
                    </a:lnTo>
                    <a:lnTo>
                      <a:pt x="2019" y="972"/>
                    </a:lnTo>
                    <a:lnTo>
                      <a:pt x="2019" y="963"/>
                    </a:lnTo>
                    <a:lnTo>
                      <a:pt x="2019" y="934"/>
                    </a:lnTo>
                    <a:lnTo>
                      <a:pt x="2019" y="924"/>
                    </a:lnTo>
                    <a:lnTo>
                      <a:pt x="2009" y="924"/>
                    </a:lnTo>
                    <a:lnTo>
                      <a:pt x="2009" y="915"/>
                    </a:lnTo>
                    <a:lnTo>
                      <a:pt x="2009" y="905"/>
                    </a:lnTo>
                    <a:lnTo>
                      <a:pt x="2009" y="896"/>
                    </a:lnTo>
                    <a:lnTo>
                      <a:pt x="2019" y="896"/>
                    </a:lnTo>
                    <a:lnTo>
                      <a:pt x="2019" y="886"/>
                    </a:lnTo>
                    <a:lnTo>
                      <a:pt x="2019" y="877"/>
                    </a:lnTo>
                    <a:lnTo>
                      <a:pt x="2009" y="867"/>
                    </a:lnTo>
                    <a:lnTo>
                      <a:pt x="2009" y="858"/>
                    </a:lnTo>
                    <a:lnTo>
                      <a:pt x="2019" y="858"/>
                    </a:lnTo>
                    <a:lnTo>
                      <a:pt x="2019" y="848"/>
                    </a:lnTo>
                    <a:lnTo>
                      <a:pt x="2028" y="858"/>
                    </a:lnTo>
                    <a:lnTo>
                      <a:pt x="2028" y="848"/>
                    </a:lnTo>
                    <a:lnTo>
                      <a:pt x="2028" y="829"/>
                    </a:lnTo>
                    <a:lnTo>
                      <a:pt x="2028" y="820"/>
                    </a:lnTo>
                    <a:lnTo>
                      <a:pt x="2028" y="810"/>
                    </a:lnTo>
                    <a:lnTo>
                      <a:pt x="2028" y="800"/>
                    </a:lnTo>
                    <a:lnTo>
                      <a:pt x="2028" y="791"/>
                    </a:lnTo>
                    <a:lnTo>
                      <a:pt x="2028" y="782"/>
                    </a:lnTo>
                    <a:lnTo>
                      <a:pt x="2028" y="762"/>
                    </a:lnTo>
                    <a:lnTo>
                      <a:pt x="2028" y="753"/>
                    </a:lnTo>
                    <a:lnTo>
                      <a:pt x="2038" y="753"/>
                    </a:lnTo>
                    <a:lnTo>
                      <a:pt x="2038" y="743"/>
                    </a:lnTo>
                    <a:lnTo>
                      <a:pt x="2048" y="743"/>
                    </a:lnTo>
                    <a:lnTo>
                      <a:pt x="2048" y="734"/>
                    </a:lnTo>
                    <a:lnTo>
                      <a:pt x="2048" y="724"/>
                    </a:lnTo>
                    <a:lnTo>
                      <a:pt x="2057" y="724"/>
                    </a:lnTo>
                    <a:lnTo>
                      <a:pt x="2066" y="724"/>
                    </a:lnTo>
                    <a:lnTo>
                      <a:pt x="2076" y="724"/>
                    </a:lnTo>
                    <a:lnTo>
                      <a:pt x="2076" y="734"/>
                    </a:lnTo>
                    <a:lnTo>
                      <a:pt x="2086" y="724"/>
                    </a:lnTo>
                    <a:lnTo>
                      <a:pt x="2095" y="734"/>
                    </a:lnTo>
                    <a:lnTo>
                      <a:pt x="2095" y="724"/>
                    </a:lnTo>
                    <a:lnTo>
                      <a:pt x="2105" y="724"/>
                    </a:lnTo>
                    <a:lnTo>
                      <a:pt x="2105" y="715"/>
                    </a:lnTo>
                    <a:lnTo>
                      <a:pt x="2105" y="705"/>
                    </a:lnTo>
                    <a:lnTo>
                      <a:pt x="2105" y="696"/>
                    </a:lnTo>
                    <a:lnTo>
                      <a:pt x="2095" y="705"/>
                    </a:lnTo>
                    <a:lnTo>
                      <a:pt x="2086" y="705"/>
                    </a:lnTo>
                    <a:lnTo>
                      <a:pt x="2086" y="696"/>
                    </a:lnTo>
                    <a:lnTo>
                      <a:pt x="2076" y="696"/>
                    </a:lnTo>
                    <a:lnTo>
                      <a:pt x="2057" y="686"/>
                    </a:lnTo>
                    <a:lnTo>
                      <a:pt x="2048" y="686"/>
                    </a:lnTo>
                    <a:lnTo>
                      <a:pt x="2048" y="677"/>
                    </a:lnTo>
                    <a:lnTo>
                      <a:pt x="2038" y="677"/>
                    </a:lnTo>
                    <a:lnTo>
                      <a:pt x="2028" y="667"/>
                    </a:lnTo>
                    <a:lnTo>
                      <a:pt x="2028" y="658"/>
                    </a:lnTo>
                    <a:lnTo>
                      <a:pt x="2028" y="648"/>
                    </a:lnTo>
                    <a:lnTo>
                      <a:pt x="2019" y="639"/>
                    </a:lnTo>
                    <a:lnTo>
                      <a:pt x="2019" y="629"/>
                    </a:lnTo>
                    <a:lnTo>
                      <a:pt x="2009" y="620"/>
                    </a:lnTo>
                    <a:lnTo>
                      <a:pt x="2000" y="620"/>
                    </a:lnTo>
                    <a:lnTo>
                      <a:pt x="2000" y="610"/>
                    </a:lnTo>
                    <a:lnTo>
                      <a:pt x="2000" y="620"/>
                    </a:lnTo>
                    <a:lnTo>
                      <a:pt x="1990" y="620"/>
                    </a:lnTo>
                    <a:lnTo>
                      <a:pt x="1981" y="620"/>
                    </a:lnTo>
                    <a:lnTo>
                      <a:pt x="1971" y="620"/>
                    </a:lnTo>
                    <a:lnTo>
                      <a:pt x="1962" y="610"/>
                    </a:lnTo>
                    <a:lnTo>
                      <a:pt x="1952" y="610"/>
                    </a:lnTo>
                    <a:lnTo>
                      <a:pt x="1952" y="601"/>
                    </a:lnTo>
                    <a:lnTo>
                      <a:pt x="1943" y="591"/>
                    </a:lnTo>
                    <a:lnTo>
                      <a:pt x="1952" y="591"/>
                    </a:lnTo>
                    <a:lnTo>
                      <a:pt x="1952" y="582"/>
                    </a:lnTo>
                    <a:lnTo>
                      <a:pt x="1952" y="572"/>
                    </a:lnTo>
                    <a:lnTo>
                      <a:pt x="1952" y="562"/>
                    </a:lnTo>
                    <a:lnTo>
                      <a:pt x="1962" y="562"/>
                    </a:lnTo>
                    <a:lnTo>
                      <a:pt x="1962" y="553"/>
                    </a:lnTo>
                    <a:lnTo>
                      <a:pt x="1962" y="544"/>
                    </a:lnTo>
                    <a:lnTo>
                      <a:pt x="1971" y="524"/>
                    </a:lnTo>
                    <a:lnTo>
                      <a:pt x="1971" y="515"/>
                    </a:lnTo>
                    <a:lnTo>
                      <a:pt x="1962" y="515"/>
                    </a:lnTo>
                    <a:lnTo>
                      <a:pt x="1962" y="505"/>
                    </a:lnTo>
                    <a:lnTo>
                      <a:pt x="1962" y="496"/>
                    </a:lnTo>
                    <a:lnTo>
                      <a:pt x="1971" y="496"/>
                    </a:lnTo>
                    <a:lnTo>
                      <a:pt x="1981" y="496"/>
                    </a:lnTo>
                    <a:lnTo>
                      <a:pt x="2009" y="486"/>
                    </a:lnTo>
                    <a:lnTo>
                      <a:pt x="2009" y="477"/>
                    </a:lnTo>
                    <a:lnTo>
                      <a:pt x="2019" y="477"/>
                    </a:lnTo>
                    <a:lnTo>
                      <a:pt x="2019" y="467"/>
                    </a:lnTo>
                    <a:lnTo>
                      <a:pt x="2028" y="467"/>
                    </a:lnTo>
                    <a:lnTo>
                      <a:pt x="2028" y="477"/>
                    </a:lnTo>
                    <a:lnTo>
                      <a:pt x="2038" y="477"/>
                    </a:lnTo>
                    <a:lnTo>
                      <a:pt x="2038" y="467"/>
                    </a:lnTo>
                    <a:lnTo>
                      <a:pt x="2038" y="458"/>
                    </a:lnTo>
                    <a:lnTo>
                      <a:pt x="2048" y="448"/>
                    </a:lnTo>
                    <a:lnTo>
                      <a:pt x="2057" y="458"/>
                    </a:lnTo>
                    <a:lnTo>
                      <a:pt x="2066" y="458"/>
                    </a:lnTo>
                    <a:lnTo>
                      <a:pt x="2076" y="448"/>
                    </a:lnTo>
                    <a:lnTo>
                      <a:pt x="2086" y="448"/>
                    </a:lnTo>
                    <a:lnTo>
                      <a:pt x="2095" y="429"/>
                    </a:lnTo>
                    <a:lnTo>
                      <a:pt x="2095" y="419"/>
                    </a:lnTo>
                    <a:lnTo>
                      <a:pt x="2114" y="419"/>
                    </a:lnTo>
                    <a:lnTo>
                      <a:pt x="2124" y="419"/>
                    </a:lnTo>
                    <a:lnTo>
                      <a:pt x="2133" y="419"/>
                    </a:lnTo>
                    <a:lnTo>
                      <a:pt x="2133" y="429"/>
                    </a:lnTo>
                    <a:lnTo>
                      <a:pt x="2143" y="429"/>
                    </a:lnTo>
                    <a:lnTo>
                      <a:pt x="2152" y="429"/>
                    </a:lnTo>
                    <a:lnTo>
                      <a:pt x="2171" y="419"/>
                    </a:lnTo>
                    <a:lnTo>
                      <a:pt x="2181" y="401"/>
                    </a:lnTo>
                    <a:lnTo>
                      <a:pt x="2181" y="391"/>
                    </a:lnTo>
                    <a:lnTo>
                      <a:pt x="2190" y="391"/>
                    </a:lnTo>
                    <a:lnTo>
                      <a:pt x="2190" y="381"/>
                    </a:lnTo>
                    <a:lnTo>
                      <a:pt x="2181" y="372"/>
                    </a:lnTo>
                    <a:lnTo>
                      <a:pt x="2181" y="362"/>
                    </a:lnTo>
                    <a:lnTo>
                      <a:pt x="2190" y="362"/>
                    </a:lnTo>
                    <a:lnTo>
                      <a:pt x="2190" y="353"/>
                    </a:lnTo>
                    <a:lnTo>
                      <a:pt x="2190" y="343"/>
                    </a:lnTo>
                    <a:lnTo>
                      <a:pt x="2190" y="334"/>
                    </a:lnTo>
                    <a:lnTo>
                      <a:pt x="2200" y="334"/>
                    </a:lnTo>
                    <a:lnTo>
                      <a:pt x="2200" y="324"/>
                    </a:lnTo>
                    <a:lnTo>
                      <a:pt x="2200" y="315"/>
                    </a:lnTo>
                    <a:lnTo>
                      <a:pt x="2209" y="315"/>
                    </a:lnTo>
                    <a:lnTo>
                      <a:pt x="2219" y="315"/>
                    </a:lnTo>
                    <a:lnTo>
                      <a:pt x="2229" y="315"/>
                    </a:lnTo>
                    <a:lnTo>
                      <a:pt x="2238" y="315"/>
                    </a:lnTo>
                    <a:lnTo>
                      <a:pt x="2247" y="315"/>
                    </a:lnTo>
                    <a:lnTo>
                      <a:pt x="2247" y="324"/>
                    </a:lnTo>
                    <a:lnTo>
                      <a:pt x="2257" y="324"/>
                    </a:lnTo>
                    <a:lnTo>
                      <a:pt x="2267" y="315"/>
                    </a:lnTo>
                    <a:lnTo>
                      <a:pt x="2276" y="315"/>
                    </a:lnTo>
                    <a:lnTo>
                      <a:pt x="2286" y="324"/>
                    </a:lnTo>
                    <a:lnTo>
                      <a:pt x="2295" y="324"/>
                    </a:lnTo>
                    <a:lnTo>
                      <a:pt x="2305" y="334"/>
                    </a:lnTo>
                    <a:lnTo>
                      <a:pt x="2314" y="334"/>
                    </a:lnTo>
                    <a:lnTo>
                      <a:pt x="2314" y="343"/>
                    </a:lnTo>
                    <a:lnTo>
                      <a:pt x="2324" y="343"/>
                    </a:lnTo>
                    <a:lnTo>
                      <a:pt x="2333" y="353"/>
                    </a:lnTo>
                    <a:lnTo>
                      <a:pt x="2343" y="343"/>
                    </a:lnTo>
                    <a:lnTo>
                      <a:pt x="2362" y="324"/>
                    </a:lnTo>
                    <a:lnTo>
                      <a:pt x="2371" y="334"/>
                    </a:lnTo>
                    <a:lnTo>
                      <a:pt x="2381" y="334"/>
                    </a:lnTo>
                    <a:lnTo>
                      <a:pt x="2390" y="334"/>
                    </a:lnTo>
                    <a:lnTo>
                      <a:pt x="2400" y="334"/>
                    </a:lnTo>
                    <a:lnTo>
                      <a:pt x="2409" y="324"/>
                    </a:lnTo>
                    <a:lnTo>
                      <a:pt x="2447" y="334"/>
                    </a:lnTo>
                    <a:lnTo>
                      <a:pt x="2457" y="324"/>
                    </a:lnTo>
                    <a:lnTo>
                      <a:pt x="2457" y="315"/>
                    </a:lnTo>
                    <a:lnTo>
                      <a:pt x="2467" y="315"/>
                    </a:lnTo>
                    <a:lnTo>
                      <a:pt x="2476" y="305"/>
                    </a:lnTo>
                    <a:lnTo>
                      <a:pt x="2485" y="296"/>
                    </a:lnTo>
                    <a:lnTo>
                      <a:pt x="2485" y="286"/>
                    </a:lnTo>
                    <a:lnTo>
                      <a:pt x="2476" y="286"/>
                    </a:lnTo>
                    <a:lnTo>
                      <a:pt x="2476" y="277"/>
                    </a:lnTo>
                    <a:lnTo>
                      <a:pt x="2485" y="267"/>
                    </a:lnTo>
                    <a:lnTo>
                      <a:pt x="2485" y="258"/>
                    </a:lnTo>
                    <a:lnTo>
                      <a:pt x="2485" y="248"/>
                    </a:lnTo>
                    <a:lnTo>
                      <a:pt x="2485" y="238"/>
                    </a:lnTo>
                    <a:lnTo>
                      <a:pt x="2485" y="229"/>
                    </a:lnTo>
                    <a:lnTo>
                      <a:pt x="2495" y="229"/>
                    </a:lnTo>
                    <a:lnTo>
                      <a:pt x="2495" y="220"/>
                    </a:lnTo>
                    <a:lnTo>
                      <a:pt x="2514" y="210"/>
                    </a:lnTo>
                    <a:lnTo>
                      <a:pt x="2524" y="210"/>
                    </a:lnTo>
                    <a:lnTo>
                      <a:pt x="2524" y="220"/>
                    </a:lnTo>
                    <a:lnTo>
                      <a:pt x="2524" y="229"/>
                    </a:lnTo>
                    <a:lnTo>
                      <a:pt x="2533" y="238"/>
                    </a:lnTo>
                    <a:lnTo>
                      <a:pt x="2533" y="248"/>
                    </a:lnTo>
                    <a:lnTo>
                      <a:pt x="2543" y="248"/>
                    </a:lnTo>
                    <a:lnTo>
                      <a:pt x="2552" y="248"/>
                    </a:lnTo>
                    <a:lnTo>
                      <a:pt x="2552" y="258"/>
                    </a:lnTo>
                    <a:lnTo>
                      <a:pt x="2562" y="258"/>
                    </a:lnTo>
                    <a:lnTo>
                      <a:pt x="2562" y="267"/>
                    </a:lnTo>
                    <a:lnTo>
                      <a:pt x="2571" y="267"/>
                    </a:lnTo>
                    <a:lnTo>
                      <a:pt x="2571" y="277"/>
                    </a:lnTo>
                    <a:lnTo>
                      <a:pt x="2581" y="277"/>
                    </a:lnTo>
                    <a:lnTo>
                      <a:pt x="2581" y="267"/>
                    </a:lnTo>
                    <a:lnTo>
                      <a:pt x="2590" y="267"/>
                    </a:lnTo>
                    <a:lnTo>
                      <a:pt x="2590" y="258"/>
                    </a:lnTo>
                    <a:lnTo>
                      <a:pt x="2628" y="258"/>
                    </a:lnTo>
                    <a:lnTo>
                      <a:pt x="2638" y="258"/>
                    </a:lnTo>
                    <a:lnTo>
                      <a:pt x="2648" y="258"/>
                    </a:lnTo>
                    <a:lnTo>
                      <a:pt x="2648" y="267"/>
                    </a:lnTo>
                    <a:lnTo>
                      <a:pt x="2657" y="267"/>
                    </a:lnTo>
                    <a:lnTo>
                      <a:pt x="2657" y="277"/>
                    </a:lnTo>
                    <a:lnTo>
                      <a:pt x="2667" y="277"/>
                    </a:lnTo>
                    <a:lnTo>
                      <a:pt x="2705" y="277"/>
                    </a:lnTo>
                    <a:lnTo>
                      <a:pt x="2714" y="277"/>
                    </a:lnTo>
                    <a:lnTo>
                      <a:pt x="2714" y="267"/>
                    </a:lnTo>
                    <a:lnTo>
                      <a:pt x="2714" y="258"/>
                    </a:lnTo>
                    <a:lnTo>
                      <a:pt x="2724" y="248"/>
                    </a:lnTo>
                    <a:lnTo>
                      <a:pt x="2733" y="238"/>
                    </a:lnTo>
                    <a:lnTo>
                      <a:pt x="2743" y="229"/>
                    </a:lnTo>
                    <a:lnTo>
                      <a:pt x="2762" y="229"/>
                    </a:lnTo>
                    <a:lnTo>
                      <a:pt x="2762" y="238"/>
                    </a:lnTo>
                    <a:lnTo>
                      <a:pt x="2762" y="248"/>
                    </a:lnTo>
                    <a:lnTo>
                      <a:pt x="2762" y="258"/>
                    </a:lnTo>
                    <a:lnTo>
                      <a:pt x="2752" y="258"/>
                    </a:lnTo>
                    <a:lnTo>
                      <a:pt x="2752" y="267"/>
                    </a:lnTo>
                    <a:lnTo>
                      <a:pt x="2762" y="267"/>
                    </a:lnTo>
                    <a:lnTo>
                      <a:pt x="2762" y="277"/>
                    </a:lnTo>
                    <a:lnTo>
                      <a:pt x="2762" y="286"/>
                    </a:lnTo>
                    <a:lnTo>
                      <a:pt x="2771" y="286"/>
                    </a:lnTo>
                    <a:lnTo>
                      <a:pt x="2771" y="296"/>
                    </a:lnTo>
                    <a:lnTo>
                      <a:pt x="2771" y="305"/>
                    </a:lnTo>
                    <a:lnTo>
                      <a:pt x="2781" y="305"/>
                    </a:lnTo>
                    <a:lnTo>
                      <a:pt x="2800" y="305"/>
                    </a:lnTo>
                    <a:lnTo>
                      <a:pt x="2800" y="315"/>
                    </a:lnTo>
                    <a:lnTo>
                      <a:pt x="2809" y="324"/>
                    </a:lnTo>
                    <a:lnTo>
                      <a:pt x="2828" y="324"/>
                    </a:lnTo>
                    <a:lnTo>
                      <a:pt x="2848" y="324"/>
                    </a:lnTo>
                    <a:lnTo>
                      <a:pt x="2857" y="324"/>
                    </a:lnTo>
                    <a:lnTo>
                      <a:pt x="2866" y="334"/>
                    </a:lnTo>
                    <a:lnTo>
                      <a:pt x="2876" y="324"/>
                    </a:lnTo>
                    <a:lnTo>
                      <a:pt x="2886" y="324"/>
                    </a:lnTo>
                    <a:lnTo>
                      <a:pt x="2905" y="324"/>
                    </a:lnTo>
                    <a:lnTo>
                      <a:pt x="2914" y="324"/>
                    </a:lnTo>
                    <a:lnTo>
                      <a:pt x="2914" y="315"/>
                    </a:lnTo>
                    <a:lnTo>
                      <a:pt x="2924" y="315"/>
                    </a:lnTo>
                    <a:lnTo>
                      <a:pt x="2933" y="305"/>
                    </a:lnTo>
                    <a:lnTo>
                      <a:pt x="2943" y="305"/>
                    </a:lnTo>
                    <a:lnTo>
                      <a:pt x="2990" y="315"/>
                    </a:lnTo>
                    <a:lnTo>
                      <a:pt x="3000" y="324"/>
                    </a:lnTo>
                    <a:lnTo>
                      <a:pt x="3009" y="334"/>
                    </a:lnTo>
                    <a:lnTo>
                      <a:pt x="3009" y="343"/>
                    </a:lnTo>
                    <a:lnTo>
                      <a:pt x="3019" y="343"/>
                    </a:lnTo>
                    <a:lnTo>
                      <a:pt x="3038" y="343"/>
                    </a:lnTo>
                    <a:lnTo>
                      <a:pt x="3038" y="334"/>
                    </a:lnTo>
                    <a:lnTo>
                      <a:pt x="3047" y="334"/>
                    </a:lnTo>
                    <a:lnTo>
                      <a:pt x="3047" y="324"/>
                    </a:lnTo>
                    <a:lnTo>
                      <a:pt x="3038" y="324"/>
                    </a:lnTo>
                    <a:lnTo>
                      <a:pt x="3038" y="315"/>
                    </a:lnTo>
                    <a:lnTo>
                      <a:pt x="3047" y="305"/>
                    </a:lnTo>
                    <a:lnTo>
                      <a:pt x="3057" y="305"/>
                    </a:lnTo>
                    <a:lnTo>
                      <a:pt x="3057" y="296"/>
                    </a:lnTo>
                    <a:lnTo>
                      <a:pt x="3057" y="286"/>
                    </a:lnTo>
                    <a:lnTo>
                      <a:pt x="3057" y="277"/>
                    </a:lnTo>
                    <a:lnTo>
                      <a:pt x="3076" y="277"/>
                    </a:lnTo>
                    <a:lnTo>
                      <a:pt x="3086" y="267"/>
                    </a:lnTo>
                    <a:lnTo>
                      <a:pt x="3114" y="277"/>
                    </a:lnTo>
                    <a:lnTo>
                      <a:pt x="3124" y="277"/>
                    </a:lnTo>
                    <a:lnTo>
                      <a:pt x="3133" y="267"/>
                    </a:lnTo>
                    <a:lnTo>
                      <a:pt x="3133" y="258"/>
                    </a:lnTo>
                    <a:lnTo>
                      <a:pt x="3143" y="258"/>
                    </a:lnTo>
                    <a:lnTo>
                      <a:pt x="3152" y="258"/>
                    </a:lnTo>
                    <a:lnTo>
                      <a:pt x="3162" y="258"/>
                    </a:lnTo>
                    <a:lnTo>
                      <a:pt x="3181" y="248"/>
                    </a:lnTo>
                    <a:lnTo>
                      <a:pt x="3190" y="248"/>
                    </a:lnTo>
                    <a:lnTo>
                      <a:pt x="3190" y="238"/>
                    </a:lnTo>
                    <a:lnTo>
                      <a:pt x="3190" y="229"/>
                    </a:lnTo>
                    <a:lnTo>
                      <a:pt x="3200" y="229"/>
                    </a:lnTo>
                    <a:lnTo>
                      <a:pt x="3200" y="220"/>
                    </a:lnTo>
                    <a:lnTo>
                      <a:pt x="3190" y="220"/>
                    </a:lnTo>
                    <a:lnTo>
                      <a:pt x="3190" y="210"/>
                    </a:lnTo>
                    <a:lnTo>
                      <a:pt x="3190" y="201"/>
                    </a:lnTo>
                    <a:lnTo>
                      <a:pt x="3190" y="191"/>
                    </a:lnTo>
                    <a:lnTo>
                      <a:pt x="3200" y="181"/>
                    </a:lnTo>
                    <a:lnTo>
                      <a:pt x="3200" y="172"/>
                    </a:lnTo>
                    <a:lnTo>
                      <a:pt x="3200" y="163"/>
                    </a:lnTo>
                    <a:lnTo>
                      <a:pt x="3209" y="163"/>
                    </a:lnTo>
                    <a:lnTo>
                      <a:pt x="3209" y="153"/>
                    </a:lnTo>
                    <a:lnTo>
                      <a:pt x="3209" y="143"/>
                    </a:lnTo>
                    <a:lnTo>
                      <a:pt x="3219" y="143"/>
                    </a:lnTo>
                    <a:lnTo>
                      <a:pt x="3219" y="134"/>
                    </a:lnTo>
                    <a:lnTo>
                      <a:pt x="3219" y="124"/>
                    </a:lnTo>
                    <a:lnTo>
                      <a:pt x="3219" y="115"/>
                    </a:lnTo>
                    <a:lnTo>
                      <a:pt x="3209" y="115"/>
                    </a:lnTo>
                    <a:lnTo>
                      <a:pt x="3219" y="105"/>
                    </a:lnTo>
                    <a:lnTo>
                      <a:pt x="3219" y="96"/>
                    </a:lnTo>
                    <a:lnTo>
                      <a:pt x="3219" y="86"/>
                    </a:lnTo>
                    <a:lnTo>
                      <a:pt x="3229" y="86"/>
                    </a:lnTo>
                    <a:lnTo>
                      <a:pt x="3238" y="77"/>
                    </a:lnTo>
                    <a:lnTo>
                      <a:pt x="3247" y="77"/>
                    </a:lnTo>
                    <a:lnTo>
                      <a:pt x="3257" y="77"/>
                    </a:lnTo>
                    <a:lnTo>
                      <a:pt x="3276" y="86"/>
                    </a:lnTo>
                    <a:lnTo>
                      <a:pt x="3276" y="77"/>
                    </a:lnTo>
                    <a:lnTo>
                      <a:pt x="3286" y="77"/>
                    </a:lnTo>
                    <a:lnTo>
                      <a:pt x="3295" y="77"/>
                    </a:lnTo>
                    <a:lnTo>
                      <a:pt x="3305" y="67"/>
                    </a:lnTo>
                    <a:lnTo>
                      <a:pt x="3324" y="58"/>
                    </a:lnTo>
                    <a:lnTo>
                      <a:pt x="3333" y="58"/>
                    </a:lnTo>
                    <a:lnTo>
                      <a:pt x="3343" y="58"/>
                    </a:lnTo>
                    <a:lnTo>
                      <a:pt x="3343" y="48"/>
                    </a:lnTo>
                    <a:lnTo>
                      <a:pt x="3343" y="39"/>
                    </a:lnTo>
                    <a:lnTo>
                      <a:pt x="3352" y="29"/>
                    </a:lnTo>
                    <a:lnTo>
                      <a:pt x="3352" y="20"/>
                    </a:lnTo>
                    <a:lnTo>
                      <a:pt x="3362" y="20"/>
                    </a:lnTo>
                    <a:lnTo>
                      <a:pt x="3362" y="10"/>
                    </a:lnTo>
                    <a:lnTo>
                      <a:pt x="3371" y="10"/>
                    </a:lnTo>
                    <a:lnTo>
                      <a:pt x="3381" y="0"/>
                    </a:lnTo>
                    <a:lnTo>
                      <a:pt x="3390" y="0"/>
                    </a:lnTo>
                    <a:lnTo>
                      <a:pt x="3410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23" name="Freeform 66">
                <a:extLst>
                  <a:ext uri="{FF2B5EF4-FFF2-40B4-BE49-F238E27FC236}">
                    <a16:creationId xmlns:a16="http://schemas.microsoft.com/office/drawing/2014/main" id="{B7D3EC90-CAD9-6648-B425-5A3DB55BF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81938" y="6891338"/>
                <a:ext cx="309562" cy="206375"/>
              </a:xfrm>
              <a:custGeom>
                <a:avLst/>
                <a:gdLst>
                  <a:gd name="T0" fmla="*/ 47986 w 858"/>
                  <a:gd name="T1" fmla="*/ 10445 h 573"/>
                  <a:gd name="T2" fmla="*/ 55202 w 858"/>
                  <a:gd name="T3" fmla="*/ 30974 h 573"/>
                  <a:gd name="T4" fmla="*/ 72159 w 858"/>
                  <a:gd name="T5" fmla="*/ 34576 h 573"/>
                  <a:gd name="T6" fmla="*/ 85869 w 858"/>
                  <a:gd name="T7" fmla="*/ 48262 h 573"/>
                  <a:gd name="T8" fmla="*/ 103187 w 858"/>
                  <a:gd name="T9" fmla="*/ 51504 h 573"/>
                  <a:gd name="T10" fmla="*/ 106434 w 858"/>
                  <a:gd name="T11" fmla="*/ 37817 h 573"/>
                  <a:gd name="T12" fmla="*/ 120505 w 858"/>
                  <a:gd name="T13" fmla="*/ 17288 h 573"/>
                  <a:gd name="T14" fmla="*/ 144318 w 858"/>
                  <a:gd name="T15" fmla="*/ 3602 h 573"/>
                  <a:gd name="T16" fmla="*/ 161636 w 858"/>
                  <a:gd name="T17" fmla="*/ 10445 h 573"/>
                  <a:gd name="T18" fmla="*/ 164883 w 858"/>
                  <a:gd name="T19" fmla="*/ 34576 h 573"/>
                  <a:gd name="T20" fmla="*/ 171738 w 858"/>
                  <a:gd name="T21" fmla="*/ 55105 h 573"/>
                  <a:gd name="T22" fmla="*/ 195912 w 858"/>
                  <a:gd name="T23" fmla="*/ 68792 h 573"/>
                  <a:gd name="T24" fmla="*/ 212869 w 858"/>
                  <a:gd name="T25" fmla="*/ 75635 h 573"/>
                  <a:gd name="T26" fmla="*/ 237042 w 858"/>
                  <a:gd name="T27" fmla="*/ 68792 h 573"/>
                  <a:gd name="T28" fmla="*/ 257968 w 858"/>
                  <a:gd name="T29" fmla="*/ 65550 h 573"/>
                  <a:gd name="T30" fmla="*/ 261215 w 858"/>
                  <a:gd name="T31" fmla="*/ 48262 h 573"/>
                  <a:gd name="T32" fmla="*/ 271679 w 858"/>
                  <a:gd name="T33" fmla="*/ 51504 h 573"/>
                  <a:gd name="T34" fmla="*/ 274926 w 858"/>
                  <a:gd name="T35" fmla="*/ 72033 h 573"/>
                  <a:gd name="T36" fmla="*/ 288636 w 858"/>
                  <a:gd name="T37" fmla="*/ 61949 h 573"/>
                  <a:gd name="T38" fmla="*/ 302346 w 858"/>
                  <a:gd name="T39" fmla="*/ 75635 h 573"/>
                  <a:gd name="T40" fmla="*/ 299099 w 858"/>
                  <a:gd name="T41" fmla="*/ 96164 h 573"/>
                  <a:gd name="T42" fmla="*/ 281781 w 858"/>
                  <a:gd name="T43" fmla="*/ 123537 h 573"/>
                  <a:gd name="T44" fmla="*/ 274926 w 858"/>
                  <a:gd name="T45" fmla="*/ 154511 h 573"/>
                  <a:gd name="T46" fmla="*/ 264463 w 858"/>
                  <a:gd name="T47" fmla="*/ 164956 h 573"/>
                  <a:gd name="T48" fmla="*/ 243897 w 858"/>
                  <a:gd name="T49" fmla="*/ 185485 h 573"/>
                  <a:gd name="T50" fmla="*/ 223332 w 858"/>
                  <a:gd name="T51" fmla="*/ 206015 h 573"/>
                  <a:gd name="T52" fmla="*/ 216477 w 858"/>
                  <a:gd name="T53" fmla="*/ 188727 h 573"/>
                  <a:gd name="T54" fmla="*/ 195912 w 858"/>
                  <a:gd name="T55" fmla="*/ 175041 h 573"/>
                  <a:gd name="T56" fmla="*/ 182201 w 858"/>
                  <a:gd name="T57" fmla="*/ 151270 h 573"/>
                  <a:gd name="T58" fmla="*/ 171738 w 858"/>
                  <a:gd name="T59" fmla="*/ 140825 h 573"/>
                  <a:gd name="T60" fmla="*/ 185449 w 858"/>
                  <a:gd name="T61" fmla="*/ 130380 h 573"/>
                  <a:gd name="T62" fmla="*/ 168491 w 858"/>
                  <a:gd name="T63" fmla="*/ 127139 h 573"/>
                  <a:gd name="T64" fmla="*/ 158028 w 858"/>
                  <a:gd name="T65" fmla="*/ 130380 h 573"/>
                  <a:gd name="T66" fmla="*/ 137463 w 858"/>
                  <a:gd name="T67" fmla="*/ 140825 h 573"/>
                  <a:gd name="T68" fmla="*/ 141071 w 858"/>
                  <a:gd name="T69" fmla="*/ 161354 h 573"/>
                  <a:gd name="T70" fmla="*/ 134216 w 858"/>
                  <a:gd name="T71" fmla="*/ 168197 h 573"/>
                  <a:gd name="T72" fmla="*/ 123753 w 858"/>
                  <a:gd name="T73" fmla="*/ 161354 h 573"/>
                  <a:gd name="T74" fmla="*/ 116898 w 858"/>
                  <a:gd name="T75" fmla="*/ 144066 h 573"/>
                  <a:gd name="T76" fmla="*/ 99579 w 858"/>
                  <a:gd name="T77" fmla="*/ 137223 h 573"/>
                  <a:gd name="T78" fmla="*/ 92724 w 858"/>
                  <a:gd name="T79" fmla="*/ 113452 h 573"/>
                  <a:gd name="T80" fmla="*/ 82622 w 858"/>
                  <a:gd name="T81" fmla="*/ 99766 h 573"/>
                  <a:gd name="T82" fmla="*/ 72159 w 858"/>
                  <a:gd name="T83" fmla="*/ 109851 h 573"/>
                  <a:gd name="T84" fmla="*/ 58449 w 858"/>
                  <a:gd name="T85" fmla="*/ 99766 h 573"/>
                  <a:gd name="T86" fmla="*/ 51594 w 858"/>
                  <a:gd name="T87" fmla="*/ 130380 h 573"/>
                  <a:gd name="T88" fmla="*/ 37883 w 858"/>
                  <a:gd name="T89" fmla="*/ 140825 h 573"/>
                  <a:gd name="T90" fmla="*/ 17318 w 858"/>
                  <a:gd name="T91" fmla="*/ 123537 h 573"/>
                  <a:gd name="T92" fmla="*/ 10463 w 858"/>
                  <a:gd name="T93" fmla="*/ 106609 h 573"/>
                  <a:gd name="T94" fmla="*/ 27420 w 858"/>
                  <a:gd name="T95" fmla="*/ 96164 h 573"/>
                  <a:gd name="T96" fmla="*/ 34276 w 858"/>
                  <a:gd name="T97" fmla="*/ 79236 h 573"/>
                  <a:gd name="T98" fmla="*/ 31028 w 858"/>
                  <a:gd name="T99" fmla="*/ 61949 h 573"/>
                  <a:gd name="T100" fmla="*/ 17318 w 858"/>
                  <a:gd name="T101" fmla="*/ 44661 h 573"/>
                  <a:gd name="T102" fmla="*/ 10463 w 858"/>
                  <a:gd name="T103" fmla="*/ 30974 h 573"/>
                  <a:gd name="T104" fmla="*/ 24173 w 858"/>
                  <a:gd name="T105" fmla="*/ 17288 h 573"/>
                  <a:gd name="T106" fmla="*/ 31028 w 858"/>
                  <a:gd name="T107" fmla="*/ 14046 h 573"/>
                  <a:gd name="T108" fmla="*/ 47986 w 858"/>
                  <a:gd name="T109" fmla="*/ 10445 h 57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58" h="573">
                    <a:moveTo>
                      <a:pt x="133" y="29"/>
                    </a:moveTo>
                    <a:lnTo>
                      <a:pt x="133" y="29"/>
                    </a:lnTo>
                    <a:lnTo>
                      <a:pt x="133" y="48"/>
                    </a:lnTo>
                    <a:lnTo>
                      <a:pt x="133" y="57"/>
                    </a:lnTo>
                    <a:lnTo>
                      <a:pt x="133" y="77"/>
                    </a:lnTo>
                    <a:lnTo>
                      <a:pt x="153" y="86"/>
                    </a:lnTo>
                    <a:lnTo>
                      <a:pt x="162" y="96"/>
                    </a:lnTo>
                    <a:lnTo>
                      <a:pt x="181" y="96"/>
                    </a:lnTo>
                    <a:lnTo>
                      <a:pt x="200" y="96"/>
                    </a:lnTo>
                    <a:lnTo>
                      <a:pt x="219" y="86"/>
                    </a:lnTo>
                    <a:lnTo>
                      <a:pt x="229" y="96"/>
                    </a:lnTo>
                    <a:lnTo>
                      <a:pt x="238" y="105"/>
                    </a:lnTo>
                    <a:lnTo>
                      <a:pt x="238" y="134"/>
                    </a:lnTo>
                    <a:lnTo>
                      <a:pt x="248" y="153"/>
                    </a:lnTo>
                    <a:lnTo>
                      <a:pt x="267" y="162"/>
                    </a:lnTo>
                    <a:lnTo>
                      <a:pt x="286" y="153"/>
                    </a:lnTo>
                    <a:lnTo>
                      <a:pt x="286" y="143"/>
                    </a:lnTo>
                    <a:lnTo>
                      <a:pt x="267" y="124"/>
                    </a:lnTo>
                    <a:lnTo>
                      <a:pt x="267" y="105"/>
                    </a:lnTo>
                    <a:lnTo>
                      <a:pt x="276" y="105"/>
                    </a:lnTo>
                    <a:lnTo>
                      <a:pt x="295" y="105"/>
                    </a:lnTo>
                    <a:lnTo>
                      <a:pt x="314" y="96"/>
                    </a:lnTo>
                    <a:lnTo>
                      <a:pt x="314" y="86"/>
                    </a:lnTo>
                    <a:lnTo>
                      <a:pt x="334" y="67"/>
                    </a:lnTo>
                    <a:lnTo>
                      <a:pt x="334" y="48"/>
                    </a:lnTo>
                    <a:lnTo>
                      <a:pt x="352" y="39"/>
                    </a:lnTo>
                    <a:lnTo>
                      <a:pt x="381" y="39"/>
                    </a:lnTo>
                    <a:lnTo>
                      <a:pt x="400" y="29"/>
                    </a:lnTo>
                    <a:lnTo>
                      <a:pt x="400" y="10"/>
                    </a:lnTo>
                    <a:lnTo>
                      <a:pt x="419" y="0"/>
                    </a:lnTo>
                    <a:lnTo>
                      <a:pt x="429" y="0"/>
                    </a:lnTo>
                    <a:lnTo>
                      <a:pt x="438" y="10"/>
                    </a:lnTo>
                    <a:lnTo>
                      <a:pt x="448" y="29"/>
                    </a:lnTo>
                    <a:lnTo>
                      <a:pt x="438" y="48"/>
                    </a:lnTo>
                    <a:lnTo>
                      <a:pt x="448" y="67"/>
                    </a:lnTo>
                    <a:lnTo>
                      <a:pt x="448" y="77"/>
                    </a:lnTo>
                    <a:lnTo>
                      <a:pt x="457" y="96"/>
                    </a:lnTo>
                    <a:lnTo>
                      <a:pt x="448" y="115"/>
                    </a:lnTo>
                    <a:lnTo>
                      <a:pt x="457" y="124"/>
                    </a:lnTo>
                    <a:lnTo>
                      <a:pt x="476" y="134"/>
                    </a:lnTo>
                    <a:lnTo>
                      <a:pt x="476" y="153"/>
                    </a:lnTo>
                    <a:lnTo>
                      <a:pt x="505" y="153"/>
                    </a:lnTo>
                    <a:lnTo>
                      <a:pt x="533" y="162"/>
                    </a:lnTo>
                    <a:lnTo>
                      <a:pt x="543" y="182"/>
                    </a:lnTo>
                    <a:lnTo>
                      <a:pt x="543" y="191"/>
                    </a:lnTo>
                    <a:lnTo>
                      <a:pt x="552" y="200"/>
                    </a:lnTo>
                    <a:lnTo>
                      <a:pt x="562" y="210"/>
                    </a:lnTo>
                    <a:lnTo>
                      <a:pt x="572" y="210"/>
                    </a:lnTo>
                    <a:lnTo>
                      <a:pt x="590" y="210"/>
                    </a:lnTo>
                    <a:lnTo>
                      <a:pt x="600" y="200"/>
                    </a:lnTo>
                    <a:lnTo>
                      <a:pt x="619" y="191"/>
                    </a:lnTo>
                    <a:lnTo>
                      <a:pt x="629" y="191"/>
                    </a:lnTo>
                    <a:lnTo>
                      <a:pt x="657" y="191"/>
                    </a:lnTo>
                    <a:lnTo>
                      <a:pt x="667" y="182"/>
                    </a:lnTo>
                    <a:lnTo>
                      <a:pt x="686" y="172"/>
                    </a:lnTo>
                    <a:lnTo>
                      <a:pt x="705" y="182"/>
                    </a:lnTo>
                    <a:lnTo>
                      <a:pt x="715" y="182"/>
                    </a:lnTo>
                    <a:lnTo>
                      <a:pt x="724" y="172"/>
                    </a:lnTo>
                    <a:lnTo>
                      <a:pt x="733" y="153"/>
                    </a:lnTo>
                    <a:lnTo>
                      <a:pt x="724" y="143"/>
                    </a:lnTo>
                    <a:lnTo>
                      <a:pt x="724" y="134"/>
                    </a:lnTo>
                    <a:lnTo>
                      <a:pt x="733" y="115"/>
                    </a:lnTo>
                    <a:lnTo>
                      <a:pt x="743" y="105"/>
                    </a:lnTo>
                    <a:lnTo>
                      <a:pt x="753" y="115"/>
                    </a:lnTo>
                    <a:lnTo>
                      <a:pt x="753" y="143"/>
                    </a:lnTo>
                    <a:lnTo>
                      <a:pt x="762" y="153"/>
                    </a:lnTo>
                    <a:lnTo>
                      <a:pt x="762" y="172"/>
                    </a:lnTo>
                    <a:lnTo>
                      <a:pt x="753" y="182"/>
                    </a:lnTo>
                    <a:lnTo>
                      <a:pt x="762" y="200"/>
                    </a:lnTo>
                    <a:lnTo>
                      <a:pt x="781" y="200"/>
                    </a:lnTo>
                    <a:lnTo>
                      <a:pt x="791" y="200"/>
                    </a:lnTo>
                    <a:lnTo>
                      <a:pt x="800" y="191"/>
                    </a:lnTo>
                    <a:lnTo>
                      <a:pt x="800" y="172"/>
                    </a:lnTo>
                    <a:lnTo>
                      <a:pt x="819" y="172"/>
                    </a:lnTo>
                    <a:lnTo>
                      <a:pt x="829" y="182"/>
                    </a:lnTo>
                    <a:lnTo>
                      <a:pt x="829" y="200"/>
                    </a:lnTo>
                    <a:lnTo>
                      <a:pt x="838" y="210"/>
                    </a:lnTo>
                    <a:lnTo>
                      <a:pt x="857" y="220"/>
                    </a:lnTo>
                    <a:lnTo>
                      <a:pt x="857" y="238"/>
                    </a:lnTo>
                    <a:lnTo>
                      <a:pt x="848" y="258"/>
                    </a:lnTo>
                    <a:lnTo>
                      <a:pt x="829" y="267"/>
                    </a:lnTo>
                    <a:lnTo>
                      <a:pt x="819" y="286"/>
                    </a:lnTo>
                    <a:lnTo>
                      <a:pt x="810" y="305"/>
                    </a:lnTo>
                    <a:lnTo>
                      <a:pt x="800" y="324"/>
                    </a:lnTo>
                    <a:lnTo>
                      <a:pt x="781" y="343"/>
                    </a:lnTo>
                    <a:lnTo>
                      <a:pt x="781" y="362"/>
                    </a:lnTo>
                    <a:lnTo>
                      <a:pt x="781" y="381"/>
                    </a:lnTo>
                    <a:lnTo>
                      <a:pt x="781" y="410"/>
                    </a:lnTo>
                    <a:lnTo>
                      <a:pt x="762" y="429"/>
                    </a:lnTo>
                    <a:lnTo>
                      <a:pt x="753" y="429"/>
                    </a:lnTo>
                    <a:lnTo>
                      <a:pt x="733" y="429"/>
                    </a:lnTo>
                    <a:lnTo>
                      <a:pt x="733" y="448"/>
                    </a:lnTo>
                    <a:lnTo>
                      <a:pt x="733" y="458"/>
                    </a:lnTo>
                    <a:lnTo>
                      <a:pt x="715" y="477"/>
                    </a:lnTo>
                    <a:lnTo>
                      <a:pt x="705" y="486"/>
                    </a:lnTo>
                    <a:lnTo>
                      <a:pt x="686" y="496"/>
                    </a:lnTo>
                    <a:lnTo>
                      <a:pt x="676" y="515"/>
                    </a:lnTo>
                    <a:lnTo>
                      <a:pt x="667" y="534"/>
                    </a:lnTo>
                    <a:lnTo>
                      <a:pt x="648" y="553"/>
                    </a:lnTo>
                    <a:lnTo>
                      <a:pt x="629" y="572"/>
                    </a:lnTo>
                    <a:lnTo>
                      <a:pt x="619" y="572"/>
                    </a:lnTo>
                    <a:lnTo>
                      <a:pt x="610" y="562"/>
                    </a:lnTo>
                    <a:lnTo>
                      <a:pt x="590" y="543"/>
                    </a:lnTo>
                    <a:lnTo>
                      <a:pt x="590" y="524"/>
                    </a:lnTo>
                    <a:lnTo>
                      <a:pt x="600" y="524"/>
                    </a:lnTo>
                    <a:lnTo>
                      <a:pt x="590" y="515"/>
                    </a:lnTo>
                    <a:lnTo>
                      <a:pt x="581" y="505"/>
                    </a:lnTo>
                    <a:lnTo>
                      <a:pt x="562" y="505"/>
                    </a:lnTo>
                    <a:lnTo>
                      <a:pt x="543" y="486"/>
                    </a:lnTo>
                    <a:lnTo>
                      <a:pt x="533" y="477"/>
                    </a:lnTo>
                    <a:lnTo>
                      <a:pt x="524" y="458"/>
                    </a:lnTo>
                    <a:lnTo>
                      <a:pt x="514" y="438"/>
                    </a:lnTo>
                    <a:lnTo>
                      <a:pt x="505" y="420"/>
                    </a:lnTo>
                    <a:lnTo>
                      <a:pt x="486" y="420"/>
                    </a:lnTo>
                    <a:lnTo>
                      <a:pt x="476" y="420"/>
                    </a:lnTo>
                    <a:lnTo>
                      <a:pt x="476" y="410"/>
                    </a:lnTo>
                    <a:lnTo>
                      <a:pt x="476" y="391"/>
                    </a:lnTo>
                    <a:lnTo>
                      <a:pt x="476" y="381"/>
                    </a:lnTo>
                    <a:lnTo>
                      <a:pt x="486" y="381"/>
                    </a:lnTo>
                    <a:lnTo>
                      <a:pt x="505" y="372"/>
                    </a:lnTo>
                    <a:lnTo>
                      <a:pt x="514" y="362"/>
                    </a:lnTo>
                    <a:lnTo>
                      <a:pt x="505" y="353"/>
                    </a:lnTo>
                    <a:lnTo>
                      <a:pt x="495" y="353"/>
                    </a:lnTo>
                    <a:lnTo>
                      <a:pt x="476" y="362"/>
                    </a:lnTo>
                    <a:lnTo>
                      <a:pt x="467" y="353"/>
                    </a:lnTo>
                    <a:lnTo>
                      <a:pt x="457" y="362"/>
                    </a:lnTo>
                    <a:lnTo>
                      <a:pt x="448" y="362"/>
                    </a:lnTo>
                    <a:lnTo>
                      <a:pt x="438" y="362"/>
                    </a:lnTo>
                    <a:lnTo>
                      <a:pt x="419" y="362"/>
                    </a:lnTo>
                    <a:lnTo>
                      <a:pt x="410" y="362"/>
                    </a:lnTo>
                    <a:lnTo>
                      <a:pt x="391" y="372"/>
                    </a:lnTo>
                    <a:lnTo>
                      <a:pt x="381" y="391"/>
                    </a:lnTo>
                    <a:lnTo>
                      <a:pt x="381" y="410"/>
                    </a:lnTo>
                    <a:lnTo>
                      <a:pt x="381" y="429"/>
                    </a:lnTo>
                    <a:lnTo>
                      <a:pt x="391" y="429"/>
                    </a:lnTo>
                    <a:lnTo>
                      <a:pt x="391" y="448"/>
                    </a:lnTo>
                    <a:lnTo>
                      <a:pt x="400" y="458"/>
                    </a:lnTo>
                    <a:lnTo>
                      <a:pt x="391" y="477"/>
                    </a:lnTo>
                    <a:lnTo>
                      <a:pt x="381" y="477"/>
                    </a:lnTo>
                    <a:lnTo>
                      <a:pt x="372" y="467"/>
                    </a:lnTo>
                    <a:lnTo>
                      <a:pt x="362" y="467"/>
                    </a:lnTo>
                    <a:lnTo>
                      <a:pt x="362" y="448"/>
                    </a:lnTo>
                    <a:lnTo>
                      <a:pt x="352" y="448"/>
                    </a:lnTo>
                    <a:lnTo>
                      <a:pt x="343" y="448"/>
                    </a:lnTo>
                    <a:lnTo>
                      <a:pt x="343" y="438"/>
                    </a:lnTo>
                    <a:lnTo>
                      <a:pt x="343" y="420"/>
                    </a:lnTo>
                    <a:lnTo>
                      <a:pt x="334" y="410"/>
                    </a:lnTo>
                    <a:lnTo>
                      <a:pt x="324" y="400"/>
                    </a:lnTo>
                    <a:lnTo>
                      <a:pt x="314" y="391"/>
                    </a:lnTo>
                    <a:lnTo>
                      <a:pt x="305" y="391"/>
                    </a:lnTo>
                    <a:lnTo>
                      <a:pt x="286" y="391"/>
                    </a:lnTo>
                    <a:lnTo>
                      <a:pt x="276" y="381"/>
                    </a:lnTo>
                    <a:lnTo>
                      <a:pt x="257" y="372"/>
                    </a:lnTo>
                    <a:lnTo>
                      <a:pt x="257" y="343"/>
                    </a:lnTo>
                    <a:lnTo>
                      <a:pt x="257" y="334"/>
                    </a:lnTo>
                    <a:lnTo>
                      <a:pt x="257" y="315"/>
                    </a:lnTo>
                    <a:lnTo>
                      <a:pt x="248" y="305"/>
                    </a:lnTo>
                    <a:lnTo>
                      <a:pt x="238" y="305"/>
                    </a:lnTo>
                    <a:lnTo>
                      <a:pt x="238" y="286"/>
                    </a:lnTo>
                    <a:lnTo>
                      <a:pt x="229" y="277"/>
                    </a:lnTo>
                    <a:lnTo>
                      <a:pt x="219" y="277"/>
                    </a:lnTo>
                    <a:lnTo>
                      <a:pt x="219" y="286"/>
                    </a:lnTo>
                    <a:lnTo>
                      <a:pt x="210" y="296"/>
                    </a:lnTo>
                    <a:lnTo>
                      <a:pt x="200" y="305"/>
                    </a:lnTo>
                    <a:lnTo>
                      <a:pt x="181" y="305"/>
                    </a:lnTo>
                    <a:lnTo>
                      <a:pt x="171" y="296"/>
                    </a:lnTo>
                    <a:lnTo>
                      <a:pt x="171" y="277"/>
                    </a:lnTo>
                    <a:lnTo>
                      <a:pt x="162" y="277"/>
                    </a:lnTo>
                    <a:lnTo>
                      <a:pt x="153" y="286"/>
                    </a:lnTo>
                    <a:lnTo>
                      <a:pt x="153" y="324"/>
                    </a:lnTo>
                    <a:lnTo>
                      <a:pt x="143" y="334"/>
                    </a:lnTo>
                    <a:lnTo>
                      <a:pt x="143" y="362"/>
                    </a:lnTo>
                    <a:lnTo>
                      <a:pt x="133" y="381"/>
                    </a:lnTo>
                    <a:lnTo>
                      <a:pt x="133" y="391"/>
                    </a:lnTo>
                    <a:lnTo>
                      <a:pt x="124" y="391"/>
                    </a:lnTo>
                    <a:lnTo>
                      <a:pt x="105" y="391"/>
                    </a:lnTo>
                    <a:lnTo>
                      <a:pt x="67" y="381"/>
                    </a:lnTo>
                    <a:lnTo>
                      <a:pt x="57" y="362"/>
                    </a:lnTo>
                    <a:lnTo>
                      <a:pt x="57" y="353"/>
                    </a:lnTo>
                    <a:lnTo>
                      <a:pt x="48" y="343"/>
                    </a:lnTo>
                    <a:lnTo>
                      <a:pt x="19" y="343"/>
                    </a:lnTo>
                    <a:lnTo>
                      <a:pt x="0" y="334"/>
                    </a:lnTo>
                    <a:lnTo>
                      <a:pt x="0" y="305"/>
                    </a:lnTo>
                    <a:lnTo>
                      <a:pt x="29" y="296"/>
                    </a:lnTo>
                    <a:lnTo>
                      <a:pt x="38" y="296"/>
                    </a:lnTo>
                    <a:lnTo>
                      <a:pt x="48" y="267"/>
                    </a:lnTo>
                    <a:lnTo>
                      <a:pt x="67" y="267"/>
                    </a:lnTo>
                    <a:lnTo>
                      <a:pt x="76" y="267"/>
                    </a:lnTo>
                    <a:lnTo>
                      <a:pt x="86" y="267"/>
                    </a:lnTo>
                    <a:lnTo>
                      <a:pt x="76" y="248"/>
                    </a:lnTo>
                    <a:lnTo>
                      <a:pt x="95" y="229"/>
                    </a:lnTo>
                    <a:lnTo>
                      <a:pt x="95" y="220"/>
                    </a:lnTo>
                    <a:lnTo>
                      <a:pt x="95" y="210"/>
                    </a:lnTo>
                    <a:lnTo>
                      <a:pt x="95" y="191"/>
                    </a:lnTo>
                    <a:lnTo>
                      <a:pt x="95" y="182"/>
                    </a:lnTo>
                    <a:lnTo>
                      <a:pt x="86" y="172"/>
                    </a:lnTo>
                    <a:lnTo>
                      <a:pt x="76" y="162"/>
                    </a:lnTo>
                    <a:lnTo>
                      <a:pt x="67" y="153"/>
                    </a:lnTo>
                    <a:lnTo>
                      <a:pt x="57" y="134"/>
                    </a:lnTo>
                    <a:lnTo>
                      <a:pt x="48" y="124"/>
                    </a:lnTo>
                    <a:lnTo>
                      <a:pt x="38" y="115"/>
                    </a:lnTo>
                    <a:lnTo>
                      <a:pt x="19" y="115"/>
                    </a:lnTo>
                    <a:lnTo>
                      <a:pt x="19" y="86"/>
                    </a:lnTo>
                    <a:lnTo>
                      <a:pt x="29" y="86"/>
                    </a:lnTo>
                    <a:lnTo>
                      <a:pt x="48" y="77"/>
                    </a:lnTo>
                    <a:lnTo>
                      <a:pt x="48" y="67"/>
                    </a:lnTo>
                    <a:lnTo>
                      <a:pt x="48" y="48"/>
                    </a:lnTo>
                    <a:lnTo>
                      <a:pt x="67" y="48"/>
                    </a:lnTo>
                    <a:lnTo>
                      <a:pt x="67" y="57"/>
                    </a:lnTo>
                    <a:lnTo>
                      <a:pt x="86" y="57"/>
                    </a:lnTo>
                    <a:lnTo>
                      <a:pt x="86" y="39"/>
                    </a:lnTo>
                    <a:lnTo>
                      <a:pt x="95" y="29"/>
                    </a:lnTo>
                    <a:lnTo>
                      <a:pt x="114" y="29"/>
                    </a:lnTo>
                    <a:lnTo>
                      <a:pt x="124" y="29"/>
                    </a:lnTo>
                    <a:lnTo>
                      <a:pt x="133" y="29"/>
                    </a:lnTo>
                  </a:path>
                </a:pathLst>
              </a:custGeom>
              <a:solidFill>
                <a:srgbClr val="CE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24" name="Freeform 67">
                <a:extLst>
                  <a:ext uri="{FF2B5EF4-FFF2-40B4-BE49-F238E27FC236}">
                    <a16:creationId xmlns:a16="http://schemas.microsoft.com/office/drawing/2014/main" id="{EE84A7F9-0839-6740-B28C-96C46A305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3363" y="6219825"/>
                <a:ext cx="1250950" cy="884238"/>
              </a:xfrm>
              <a:custGeom>
                <a:avLst/>
                <a:gdLst>
                  <a:gd name="T0" fmla="*/ 188524 w 3477"/>
                  <a:gd name="T1" fmla="*/ 88855 h 2458"/>
                  <a:gd name="T2" fmla="*/ 236375 w 3477"/>
                  <a:gd name="T3" fmla="*/ 88855 h 2458"/>
                  <a:gd name="T4" fmla="*/ 325600 w 3477"/>
                  <a:gd name="T5" fmla="*/ 106123 h 2458"/>
                  <a:gd name="T6" fmla="*/ 373450 w 3477"/>
                  <a:gd name="T7" fmla="*/ 147133 h 2458"/>
                  <a:gd name="T8" fmla="*/ 445406 w 3477"/>
                  <a:gd name="T9" fmla="*/ 137060 h 2458"/>
                  <a:gd name="T10" fmla="*/ 500092 w 3477"/>
                  <a:gd name="T11" fmla="*/ 147133 h 2458"/>
                  <a:gd name="T12" fmla="*/ 555138 w 3477"/>
                  <a:gd name="T13" fmla="*/ 137060 h 2458"/>
                  <a:gd name="T14" fmla="*/ 602989 w 3477"/>
                  <a:gd name="T15" fmla="*/ 130225 h 2458"/>
                  <a:gd name="T16" fmla="*/ 657675 w 3477"/>
                  <a:gd name="T17" fmla="*/ 102526 h 2458"/>
                  <a:gd name="T18" fmla="*/ 719557 w 3477"/>
                  <a:gd name="T19" fmla="*/ 106123 h 2458"/>
                  <a:gd name="T20" fmla="*/ 767408 w 3477"/>
                  <a:gd name="T21" fmla="*/ 58278 h 2458"/>
                  <a:gd name="T22" fmla="*/ 883976 w 3477"/>
                  <a:gd name="T23" fmla="*/ 30578 h 2458"/>
                  <a:gd name="T24" fmla="*/ 949096 w 3477"/>
                  <a:gd name="T25" fmla="*/ 0 h 2458"/>
                  <a:gd name="T26" fmla="*/ 983275 w 3477"/>
                  <a:gd name="T27" fmla="*/ 37773 h 2458"/>
                  <a:gd name="T28" fmla="*/ 955932 w 3477"/>
                  <a:gd name="T29" fmla="*/ 88855 h 2458"/>
                  <a:gd name="T30" fmla="*/ 928588 w 3477"/>
                  <a:gd name="T31" fmla="*/ 143896 h 2458"/>
                  <a:gd name="T32" fmla="*/ 894409 w 3477"/>
                  <a:gd name="T33" fmla="*/ 215843 h 2458"/>
                  <a:gd name="T34" fmla="*/ 883976 w 3477"/>
                  <a:gd name="T35" fmla="*/ 274121 h 2458"/>
                  <a:gd name="T36" fmla="*/ 966365 w 3477"/>
                  <a:gd name="T37" fmla="*/ 277359 h 2458"/>
                  <a:gd name="T38" fmla="*/ 986873 w 3477"/>
                  <a:gd name="T39" fmla="*/ 321966 h 2458"/>
                  <a:gd name="T40" fmla="*/ 1027887 w 3477"/>
                  <a:gd name="T41" fmla="*/ 325564 h 2458"/>
                  <a:gd name="T42" fmla="*/ 1099843 w 3477"/>
                  <a:gd name="T43" fmla="*/ 280956 h 2458"/>
                  <a:gd name="T44" fmla="*/ 1123948 w 3477"/>
                  <a:gd name="T45" fmla="*/ 243183 h 2458"/>
                  <a:gd name="T46" fmla="*/ 1175397 w 3477"/>
                  <a:gd name="T47" fmla="*/ 225916 h 2458"/>
                  <a:gd name="T48" fmla="*/ 1212813 w 3477"/>
                  <a:gd name="T49" fmla="*/ 215843 h 2458"/>
                  <a:gd name="T50" fmla="*/ 1236919 w 3477"/>
                  <a:gd name="T51" fmla="*/ 246421 h 2458"/>
                  <a:gd name="T52" fmla="*/ 1233321 w 3477"/>
                  <a:gd name="T53" fmla="*/ 301461 h 2458"/>
                  <a:gd name="T54" fmla="*/ 1250590 w 3477"/>
                  <a:gd name="T55" fmla="*/ 342471 h 2458"/>
                  <a:gd name="T56" fmla="*/ 1158127 w 3477"/>
                  <a:gd name="T57" fmla="*/ 352904 h 2458"/>
                  <a:gd name="T58" fmla="*/ 1147694 w 3477"/>
                  <a:gd name="T59" fmla="*/ 380244 h 2458"/>
                  <a:gd name="T60" fmla="*/ 1137620 w 3477"/>
                  <a:gd name="T61" fmla="*/ 424852 h 2458"/>
                  <a:gd name="T62" fmla="*/ 1110277 w 3477"/>
                  <a:gd name="T63" fmla="*/ 472697 h 2458"/>
                  <a:gd name="T64" fmla="*/ 1072500 w 3477"/>
                  <a:gd name="T65" fmla="*/ 503634 h 2458"/>
                  <a:gd name="T66" fmla="*/ 1062066 w 3477"/>
                  <a:gd name="T67" fmla="*/ 558315 h 2458"/>
                  <a:gd name="T68" fmla="*/ 1021052 w 3477"/>
                  <a:gd name="T69" fmla="*/ 613355 h 2458"/>
                  <a:gd name="T70" fmla="*/ 1024649 w 3477"/>
                  <a:gd name="T71" fmla="*/ 657603 h 2458"/>
                  <a:gd name="T72" fmla="*/ 1048395 w 3477"/>
                  <a:gd name="T73" fmla="*/ 678108 h 2458"/>
                  <a:gd name="T74" fmla="*/ 1082574 w 3477"/>
                  <a:gd name="T75" fmla="*/ 681705 h 2458"/>
                  <a:gd name="T76" fmla="*/ 1099843 w 3477"/>
                  <a:gd name="T77" fmla="*/ 722715 h 2458"/>
                  <a:gd name="T78" fmla="*/ 1113515 w 3477"/>
                  <a:gd name="T79" fmla="*/ 756890 h 2458"/>
                  <a:gd name="T80" fmla="*/ 1120350 w 3477"/>
                  <a:gd name="T81" fmla="*/ 815168 h 2458"/>
                  <a:gd name="T82" fmla="*/ 1079336 w 3477"/>
                  <a:gd name="T83" fmla="*/ 877043 h 2458"/>
                  <a:gd name="T84" fmla="*/ 959170 w 3477"/>
                  <a:gd name="T85" fmla="*/ 846106 h 2458"/>
                  <a:gd name="T86" fmla="*/ 856633 w 3477"/>
                  <a:gd name="T87" fmla="*/ 849703 h 2458"/>
                  <a:gd name="T88" fmla="*/ 774243 w 3477"/>
                  <a:gd name="T89" fmla="*/ 760488 h 2458"/>
                  <a:gd name="T90" fmla="*/ 712721 w 3477"/>
                  <a:gd name="T91" fmla="*/ 671273 h 2458"/>
                  <a:gd name="T92" fmla="*/ 661273 w 3477"/>
                  <a:gd name="T93" fmla="*/ 589252 h 2458"/>
                  <a:gd name="T94" fmla="*/ 599751 w 3477"/>
                  <a:gd name="T95" fmla="*/ 513707 h 2458"/>
                  <a:gd name="T96" fmla="*/ 493256 w 3477"/>
                  <a:gd name="T97" fmla="*/ 489964 h 2458"/>
                  <a:gd name="T98" fmla="*/ 387122 w 3477"/>
                  <a:gd name="T99" fmla="*/ 465862 h 2458"/>
                  <a:gd name="T100" fmla="*/ 263718 w 3477"/>
                  <a:gd name="T101" fmla="*/ 486367 h 2458"/>
                  <a:gd name="T102" fmla="*/ 225941 w 3477"/>
                  <a:gd name="T103" fmla="*/ 428089 h 2458"/>
                  <a:gd name="T104" fmla="*/ 253644 w 3477"/>
                  <a:gd name="T105" fmla="*/ 383482 h 2458"/>
                  <a:gd name="T106" fmla="*/ 222703 w 3477"/>
                  <a:gd name="T107" fmla="*/ 339234 h 2458"/>
                  <a:gd name="T108" fmla="*/ 215867 w 3477"/>
                  <a:gd name="T109" fmla="*/ 318369 h 2458"/>
                  <a:gd name="T110" fmla="*/ 209031 w 3477"/>
                  <a:gd name="T111" fmla="*/ 260451 h 2458"/>
                  <a:gd name="T112" fmla="*/ 178090 w 3477"/>
                  <a:gd name="T113" fmla="*/ 250018 h 2458"/>
                  <a:gd name="T114" fmla="*/ 150747 w 3477"/>
                  <a:gd name="T115" fmla="*/ 219081 h 2458"/>
                  <a:gd name="T116" fmla="*/ 85627 w 3477"/>
                  <a:gd name="T117" fmla="*/ 222678 h 2458"/>
                  <a:gd name="T118" fmla="*/ 54686 w 3477"/>
                  <a:gd name="T119" fmla="*/ 195338 h 2458"/>
                  <a:gd name="T120" fmla="*/ 68358 w 3477"/>
                  <a:gd name="T121" fmla="*/ 164401 h 2458"/>
                  <a:gd name="T122" fmla="*/ 17269 w 3477"/>
                  <a:gd name="T123" fmla="*/ 130225 h 2458"/>
                  <a:gd name="T124" fmla="*/ 85627 w 3477"/>
                  <a:gd name="T125" fmla="*/ 65113 h 24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77" h="2458">
                    <a:moveTo>
                      <a:pt x="238" y="181"/>
                    </a:moveTo>
                    <a:lnTo>
                      <a:pt x="238" y="181"/>
                    </a:lnTo>
                    <a:lnTo>
                      <a:pt x="248" y="181"/>
                    </a:lnTo>
                    <a:lnTo>
                      <a:pt x="257" y="190"/>
                    </a:lnTo>
                    <a:lnTo>
                      <a:pt x="266" y="200"/>
                    </a:lnTo>
                    <a:lnTo>
                      <a:pt x="266" y="190"/>
                    </a:lnTo>
                    <a:lnTo>
                      <a:pt x="276" y="190"/>
                    </a:lnTo>
                    <a:lnTo>
                      <a:pt x="333" y="181"/>
                    </a:lnTo>
                    <a:lnTo>
                      <a:pt x="352" y="190"/>
                    </a:lnTo>
                    <a:lnTo>
                      <a:pt x="352" y="200"/>
                    </a:lnTo>
                    <a:lnTo>
                      <a:pt x="362" y="200"/>
                    </a:lnTo>
                    <a:lnTo>
                      <a:pt x="362" y="219"/>
                    </a:lnTo>
                    <a:lnTo>
                      <a:pt x="371" y="219"/>
                    </a:lnTo>
                    <a:lnTo>
                      <a:pt x="381" y="228"/>
                    </a:lnTo>
                    <a:lnTo>
                      <a:pt x="390" y="238"/>
                    </a:lnTo>
                    <a:lnTo>
                      <a:pt x="390" y="247"/>
                    </a:lnTo>
                    <a:lnTo>
                      <a:pt x="390" y="257"/>
                    </a:lnTo>
                    <a:lnTo>
                      <a:pt x="409" y="247"/>
                    </a:lnTo>
                    <a:lnTo>
                      <a:pt x="457" y="238"/>
                    </a:lnTo>
                    <a:lnTo>
                      <a:pt x="467" y="238"/>
                    </a:lnTo>
                    <a:lnTo>
                      <a:pt x="467" y="228"/>
                    </a:lnTo>
                    <a:lnTo>
                      <a:pt x="505" y="228"/>
                    </a:lnTo>
                    <a:lnTo>
                      <a:pt x="514" y="238"/>
                    </a:lnTo>
                    <a:lnTo>
                      <a:pt x="514" y="247"/>
                    </a:lnTo>
                    <a:lnTo>
                      <a:pt x="524" y="247"/>
                    </a:lnTo>
                    <a:lnTo>
                      <a:pt x="533" y="257"/>
                    </a:lnTo>
                    <a:lnTo>
                      <a:pt x="552" y="257"/>
                    </a:lnTo>
                    <a:lnTo>
                      <a:pt x="571" y="266"/>
                    </a:lnTo>
                    <a:lnTo>
                      <a:pt x="581" y="266"/>
                    </a:lnTo>
                    <a:lnTo>
                      <a:pt x="581" y="276"/>
                    </a:lnTo>
                    <a:lnTo>
                      <a:pt x="590" y="276"/>
                    </a:lnTo>
                    <a:lnTo>
                      <a:pt x="600" y="285"/>
                    </a:lnTo>
                    <a:lnTo>
                      <a:pt x="600" y="295"/>
                    </a:lnTo>
                    <a:lnTo>
                      <a:pt x="609" y="295"/>
                    </a:lnTo>
                    <a:lnTo>
                      <a:pt x="628" y="295"/>
                    </a:lnTo>
                    <a:lnTo>
                      <a:pt x="628" y="285"/>
                    </a:lnTo>
                    <a:lnTo>
                      <a:pt x="638" y="285"/>
                    </a:lnTo>
                    <a:lnTo>
                      <a:pt x="647" y="285"/>
                    </a:lnTo>
                    <a:lnTo>
                      <a:pt x="647" y="276"/>
                    </a:lnTo>
                    <a:lnTo>
                      <a:pt x="647" y="266"/>
                    </a:lnTo>
                    <a:lnTo>
                      <a:pt x="647" y="257"/>
                    </a:lnTo>
                    <a:lnTo>
                      <a:pt x="657" y="247"/>
                    </a:lnTo>
                    <a:lnTo>
                      <a:pt x="667" y="247"/>
                    </a:lnTo>
                    <a:lnTo>
                      <a:pt x="667" y="257"/>
                    </a:lnTo>
                    <a:lnTo>
                      <a:pt x="676" y="257"/>
                    </a:lnTo>
                    <a:lnTo>
                      <a:pt x="685" y="266"/>
                    </a:lnTo>
                    <a:lnTo>
                      <a:pt x="695" y="266"/>
                    </a:lnTo>
                    <a:lnTo>
                      <a:pt x="695" y="276"/>
                    </a:lnTo>
                    <a:lnTo>
                      <a:pt x="724" y="285"/>
                    </a:lnTo>
                    <a:lnTo>
                      <a:pt x="752" y="285"/>
                    </a:lnTo>
                    <a:lnTo>
                      <a:pt x="781" y="285"/>
                    </a:lnTo>
                    <a:lnTo>
                      <a:pt x="790" y="285"/>
                    </a:lnTo>
                    <a:lnTo>
                      <a:pt x="800" y="276"/>
                    </a:lnTo>
                    <a:lnTo>
                      <a:pt x="819" y="276"/>
                    </a:lnTo>
                    <a:lnTo>
                      <a:pt x="828" y="276"/>
                    </a:lnTo>
                    <a:lnTo>
                      <a:pt x="848" y="276"/>
                    </a:lnTo>
                    <a:lnTo>
                      <a:pt x="848" y="266"/>
                    </a:lnTo>
                    <a:lnTo>
                      <a:pt x="857" y="276"/>
                    </a:lnTo>
                    <a:lnTo>
                      <a:pt x="867" y="266"/>
                    </a:lnTo>
                    <a:lnTo>
                      <a:pt x="876" y="266"/>
                    </a:lnTo>
                    <a:lnTo>
                      <a:pt x="886" y="266"/>
                    </a:lnTo>
                    <a:lnTo>
                      <a:pt x="895" y="276"/>
                    </a:lnTo>
                    <a:lnTo>
                      <a:pt x="905" y="276"/>
                    </a:lnTo>
                    <a:lnTo>
                      <a:pt x="905" y="285"/>
                    </a:lnTo>
                    <a:lnTo>
                      <a:pt x="905" y="295"/>
                    </a:lnTo>
                    <a:lnTo>
                      <a:pt x="914" y="295"/>
                    </a:lnTo>
                    <a:lnTo>
                      <a:pt x="924" y="305"/>
                    </a:lnTo>
                    <a:lnTo>
                      <a:pt x="924" y="314"/>
                    </a:lnTo>
                    <a:lnTo>
                      <a:pt x="933" y="314"/>
                    </a:lnTo>
                    <a:lnTo>
                      <a:pt x="943" y="314"/>
                    </a:lnTo>
                    <a:lnTo>
                      <a:pt x="943" y="323"/>
                    </a:lnTo>
                    <a:lnTo>
                      <a:pt x="952" y="323"/>
                    </a:lnTo>
                    <a:lnTo>
                      <a:pt x="962" y="323"/>
                    </a:lnTo>
                    <a:lnTo>
                      <a:pt x="962" y="333"/>
                    </a:lnTo>
                    <a:lnTo>
                      <a:pt x="971" y="333"/>
                    </a:lnTo>
                    <a:lnTo>
                      <a:pt x="971" y="343"/>
                    </a:lnTo>
                    <a:lnTo>
                      <a:pt x="971" y="352"/>
                    </a:lnTo>
                    <a:lnTo>
                      <a:pt x="981" y="352"/>
                    </a:lnTo>
                    <a:lnTo>
                      <a:pt x="981" y="362"/>
                    </a:lnTo>
                    <a:lnTo>
                      <a:pt x="1000" y="362"/>
                    </a:lnTo>
                    <a:lnTo>
                      <a:pt x="1009" y="362"/>
                    </a:lnTo>
                    <a:lnTo>
                      <a:pt x="1009" y="371"/>
                    </a:lnTo>
                    <a:lnTo>
                      <a:pt x="1019" y="371"/>
                    </a:lnTo>
                    <a:lnTo>
                      <a:pt x="1019" y="381"/>
                    </a:lnTo>
                    <a:lnTo>
                      <a:pt x="1028" y="381"/>
                    </a:lnTo>
                    <a:lnTo>
                      <a:pt x="1028" y="390"/>
                    </a:lnTo>
                    <a:lnTo>
                      <a:pt x="1028" y="400"/>
                    </a:lnTo>
                    <a:lnTo>
                      <a:pt x="1038" y="409"/>
                    </a:lnTo>
                    <a:lnTo>
                      <a:pt x="1048" y="419"/>
                    </a:lnTo>
                    <a:lnTo>
                      <a:pt x="1057" y="419"/>
                    </a:lnTo>
                    <a:lnTo>
                      <a:pt x="1066" y="419"/>
                    </a:lnTo>
                    <a:lnTo>
                      <a:pt x="1076" y="400"/>
                    </a:lnTo>
                    <a:lnTo>
                      <a:pt x="1086" y="400"/>
                    </a:lnTo>
                    <a:lnTo>
                      <a:pt x="1095" y="400"/>
                    </a:lnTo>
                    <a:lnTo>
                      <a:pt x="1105" y="409"/>
                    </a:lnTo>
                    <a:lnTo>
                      <a:pt x="1114" y="409"/>
                    </a:lnTo>
                    <a:lnTo>
                      <a:pt x="1124" y="409"/>
                    </a:lnTo>
                    <a:lnTo>
                      <a:pt x="1133" y="409"/>
                    </a:lnTo>
                    <a:lnTo>
                      <a:pt x="1143" y="409"/>
                    </a:lnTo>
                    <a:lnTo>
                      <a:pt x="1152" y="409"/>
                    </a:lnTo>
                    <a:lnTo>
                      <a:pt x="1152" y="400"/>
                    </a:lnTo>
                    <a:lnTo>
                      <a:pt x="1162" y="400"/>
                    </a:lnTo>
                    <a:lnTo>
                      <a:pt x="1171" y="400"/>
                    </a:lnTo>
                    <a:lnTo>
                      <a:pt x="1171" y="390"/>
                    </a:lnTo>
                    <a:lnTo>
                      <a:pt x="1190" y="381"/>
                    </a:lnTo>
                    <a:lnTo>
                      <a:pt x="1200" y="371"/>
                    </a:lnTo>
                    <a:lnTo>
                      <a:pt x="1219" y="381"/>
                    </a:lnTo>
                    <a:lnTo>
                      <a:pt x="1238" y="381"/>
                    </a:lnTo>
                    <a:lnTo>
                      <a:pt x="1247" y="381"/>
                    </a:lnTo>
                    <a:lnTo>
                      <a:pt x="1247" y="390"/>
                    </a:lnTo>
                    <a:lnTo>
                      <a:pt x="1257" y="400"/>
                    </a:lnTo>
                    <a:lnTo>
                      <a:pt x="1257" y="409"/>
                    </a:lnTo>
                    <a:lnTo>
                      <a:pt x="1267" y="409"/>
                    </a:lnTo>
                    <a:lnTo>
                      <a:pt x="1276" y="409"/>
                    </a:lnTo>
                    <a:lnTo>
                      <a:pt x="1286" y="400"/>
                    </a:lnTo>
                    <a:lnTo>
                      <a:pt x="1305" y="381"/>
                    </a:lnTo>
                    <a:lnTo>
                      <a:pt x="1314" y="381"/>
                    </a:lnTo>
                    <a:lnTo>
                      <a:pt x="1314" y="371"/>
                    </a:lnTo>
                    <a:lnTo>
                      <a:pt x="1324" y="371"/>
                    </a:lnTo>
                    <a:lnTo>
                      <a:pt x="1343" y="381"/>
                    </a:lnTo>
                    <a:lnTo>
                      <a:pt x="1352" y="381"/>
                    </a:lnTo>
                    <a:lnTo>
                      <a:pt x="1362" y="390"/>
                    </a:lnTo>
                    <a:lnTo>
                      <a:pt x="1371" y="381"/>
                    </a:lnTo>
                    <a:lnTo>
                      <a:pt x="1371" y="390"/>
                    </a:lnTo>
                    <a:lnTo>
                      <a:pt x="1381" y="390"/>
                    </a:lnTo>
                    <a:lnTo>
                      <a:pt x="1381" y="400"/>
                    </a:lnTo>
                    <a:lnTo>
                      <a:pt x="1390" y="400"/>
                    </a:lnTo>
                    <a:lnTo>
                      <a:pt x="1390" y="409"/>
                    </a:lnTo>
                    <a:lnTo>
                      <a:pt x="1400" y="409"/>
                    </a:lnTo>
                    <a:lnTo>
                      <a:pt x="1400" y="419"/>
                    </a:lnTo>
                    <a:lnTo>
                      <a:pt x="1390" y="409"/>
                    </a:lnTo>
                    <a:lnTo>
                      <a:pt x="1390" y="419"/>
                    </a:lnTo>
                    <a:lnTo>
                      <a:pt x="1390" y="428"/>
                    </a:lnTo>
                    <a:lnTo>
                      <a:pt x="1390" y="438"/>
                    </a:lnTo>
                    <a:lnTo>
                      <a:pt x="1400" y="438"/>
                    </a:lnTo>
                    <a:lnTo>
                      <a:pt x="1429" y="419"/>
                    </a:lnTo>
                    <a:lnTo>
                      <a:pt x="1438" y="419"/>
                    </a:lnTo>
                    <a:lnTo>
                      <a:pt x="1447" y="419"/>
                    </a:lnTo>
                    <a:lnTo>
                      <a:pt x="1457" y="419"/>
                    </a:lnTo>
                    <a:lnTo>
                      <a:pt x="1457" y="428"/>
                    </a:lnTo>
                    <a:lnTo>
                      <a:pt x="1467" y="428"/>
                    </a:lnTo>
                    <a:lnTo>
                      <a:pt x="1476" y="419"/>
                    </a:lnTo>
                    <a:lnTo>
                      <a:pt x="1476" y="409"/>
                    </a:lnTo>
                    <a:lnTo>
                      <a:pt x="1486" y="409"/>
                    </a:lnTo>
                    <a:lnTo>
                      <a:pt x="1476" y="409"/>
                    </a:lnTo>
                    <a:lnTo>
                      <a:pt x="1476" y="400"/>
                    </a:lnTo>
                    <a:lnTo>
                      <a:pt x="1486" y="400"/>
                    </a:lnTo>
                    <a:lnTo>
                      <a:pt x="1486" y="390"/>
                    </a:lnTo>
                    <a:lnTo>
                      <a:pt x="1495" y="381"/>
                    </a:lnTo>
                    <a:lnTo>
                      <a:pt x="1505" y="371"/>
                    </a:lnTo>
                    <a:lnTo>
                      <a:pt x="1514" y="381"/>
                    </a:lnTo>
                    <a:lnTo>
                      <a:pt x="1514" y="390"/>
                    </a:lnTo>
                    <a:lnTo>
                      <a:pt x="1524" y="390"/>
                    </a:lnTo>
                    <a:lnTo>
                      <a:pt x="1533" y="381"/>
                    </a:lnTo>
                    <a:lnTo>
                      <a:pt x="1543" y="381"/>
                    </a:lnTo>
                    <a:lnTo>
                      <a:pt x="1552" y="381"/>
                    </a:lnTo>
                    <a:lnTo>
                      <a:pt x="1552" y="371"/>
                    </a:lnTo>
                    <a:lnTo>
                      <a:pt x="1562" y="362"/>
                    </a:lnTo>
                    <a:lnTo>
                      <a:pt x="1552" y="362"/>
                    </a:lnTo>
                    <a:lnTo>
                      <a:pt x="1552" y="352"/>
                    </a:lnTo>
                    <a:lnTo>
                      <a:pt x="1562" y="352"/>
                    </a:lnTo>
                    <a:lnTo>
                      <a:pt x="1581" y="343"/>
                    </a:lnTo>
                    <a:lnTo>
                      <a:pt x="1600" y="343"/>
                    </a:lnTo>
                    <a:lnTo>
                      <a:pt x="1600" y="333"/>
                    </a:lnTo>
                    <a:lnTo>
                      <a:pt x="1610" y="333"/>
                    </a:lnTo>
                    <a:lnTo>
                      <a:pt x="1619" y="333"/>
                    </a:lnTo>
                    <a:lnTo>
                      <a:pt x="1628" y="333"/>
                    </a:lnTo>
                    <a:lnTo>
                      <a:pt x="1638" y="333"/>
                    </a:lnTo>
                    <a:lnTo>
                      <a:pt x="1638" y="343"/>
                    </a:lnTo>
                    <a:lnTo>
                      <a:pt x="1648" y="352"/>
                    </a:lnTo>
                    <a:lnTo>
                      <a:pt x="1657" y="352"/>
                    </a:lnTo>
                    <a:lnTo>
                      <a:pt x="1667" y="362"/>
                    </a:lnTo>
                    <a:lnTo>
                      <a:pt x="1676" y="362"/>
                    </a:lnTo>
                    <a:lnTo>
                      <a:pt x="1686" y="362"/>
                    </a:lnTo>
                    <a:lnTo>
                      <a:pt x="1686" y="352"/>
                    </a:lnTo>
                    <a:lnTo>
                      <a:pt x="1695" y="352"/>
                    </a:lnTo>
                    <a:lnTo>
                      <a:pt x="1695" y="343"/>
                    </a:lnTo>
                    <a:lnTo>
                      <a:pt x="1695" y="333"/>
                    </a:lnTo>
                    <a:lnTo>
                      <a:pt x="1695" y="323"/>
                    </a:lnTo>
                    <a:lnTo>
                      <a:pt x="1695" y="314"/>
                    </a:lnTo>
                    <a:lnTo>
                      <a:pt x="1705" y="305"/>
                    </a:lnTo>
                    <a:lnTo>
                      <a:pt x="1714" y="305"/>
                    </a:lnTo>
                    <a:lnTo>
                      <a:pt x="1724" y="305"/>
                    </a:lnTo>
                    <a:lnTo>
                      <a:pt x="1733" y="305"/>
                    </a:lnTo>
                    <a:lnTo>
                      <a:pt x="1733" y="314"/>
                    </a:lnTo>
                    <a:lnTo>
                      <a:pt x="1762" y="314"/>
                    </a:lnTo>
                    <a:lnTo>
                      <a:pt x="1771" y="305"/>
                    </a:lnTo>
                    <a:lnTo>
                      <a:pt x="1790" y="305"/>
                    </a:lnTo>
                    <a:lnTo>
                      <a:pt x="1790" y="295"/>
                    </a:lnTo>
                    <a:lnTo>
                      <a:pt x="1800" y="295"/>
                    </a:lnTo>
                    <a:lnTo>
                      <a:pt x="1809" y="285"/>
                    </a:lnTo>
                    <a:lnTo>
                      <a:pt x="1819" y="285"/>
                    </a:lnTo>
                    <a:lnTo>
                      <a:pt x="1819" y="276"/>
                    </a:lnTo>
                    <a:lnTo>
                      <a:pt x="1828" y="285"/>
                    </a:lnTo>
                    <a:lnTo>
                      <a:pt x="1848" y="295"/>
                    </a:lnTo>
                    <a:lnTo>
                      <a:pt x="1857" y="295"/>
                    </a:lnTo>
                    <a:lnTo>
                      <a:pt x="1866" y="295"/>
                    </a:lnTo>
                    <a:lnTo>
                      <a:pt x="1866" y="305"/>
                    </a:lnTo>
                    <a:lnTo>
                      <a:pt x="1876" y="305"/>
                    </a:lnTo>
                    <a:lnTo>
                      <a:pt x="1876" y="314"/>
                    </a:lnTo>
                    <a:lnTo>
                      <a:pt x="1886" y="314"/>
                    </a:lnTo>
                    <a:lnTo>
                      <a:pt x="1914" y="314"/>
                    </a:lnTo>
                    <a:lnTo>
                      <a:pt x="1914" y="305"/>
                    </a:lnTo>
                    <a:lnTo>
                      <a:pt x="1924" y="305"/>
                    </a:lnTo>
                    <a:lnTo>
                      <a:pt x="1924" y="314"/>
                    </a:lnTo>
                    <a:lnTo>
                      <a:pt x="1933" y="314"/>
                    </a:lnTo>
                    <a:lnTo>
                      <a:pt x="1943" y="314"/>
                    </a:lnTo>
                    <a:lnTo>
                      <a:pt x="1952" y="314"/>
                    </a:lnTo>
                    <a:lnTo>
                      <a:pt x="1952" y="305"/>
                    </a:lnTo>
                    <a:lnTo>
                      <a:pt x="1962" y="314"/>
                    </a:lnTo>
                    <a:lnTo>
                      <a:pt x="1971" y="305"/>
                    </a:lnTo>
                    <a:lnTo>
                      <a:pt x="1981" y="305"/>
                    </a:lnTo>
                    <a:lnTo>
                      <a:pt x="1991" y="305"/>
                    </a:lnTo>
                    <a:lnTo>
                      <a:pt x="2000" y="295"/>
                    </a:lnTo>
                    <a:lnTo>
                      <a:pt x="2000" y="285"/>
                    </a:lnTo>
                    <a:lnTo>
                      <a:pt x="2000" y="276"/>
                    </a:lnTo>
                    <a:lnTo>
                      <a:pt x="2000" y="266"/>
                    </a:lnTo>
                    <a:lnTo>
                      <a:pt x="2000" y="257"/>
                    </a:lnTo>
                    <a:lnTo>
                      <a:pt x="1991" y="257"/>
                    </a:lnTo>
                    <a:lnTo>
                      <a:pt x="1981" y="247"/>
                    </a:lnTo>
                    <a:lnTo>
                      <a:pt x="1981" y="238"/>
                    </a:lnTo>
                    <a:lnTo>
                      <a:pt x="2009" y="219"/>
                    </a:lnTo>
                    <a:lnTo>
                      <a:pt x="2019" y="209"/>
                    </a:lnTo>
                    <a:lnTo>
                      <a:pt x="2057" y="190"/>
                    </a:lnTo>
                    <a:lnTo>
                      <a:pt x="2057" y="181"/>
                    </a:lnTo>
                    <a:lnTo>
                      <a:pt x="2067" y="181"/>
                    </a:lnTo>
                    <a:lnTo>
                      <a:pt x="2076" y="171"/>
                    </a:lnTo>
                    <a:lnTo>
                      <a:pt x="2086" y="171"/>
                    </a:lnTo>
                    <a:lnTo>
                      <a:pt x="2086" y="162"/>
                    </a:lnTo>
                    <a:lnTo>
                      <a:pt x="2095" y="162"/>
                    </a:lnTo>
                    <a:lnTo>
                      <a:pt x="2105" y="162"/>
                    </a:lnTo>
                    <a:lnTo>
                      <a:pt x="2114" y="162"/>
                    </a:lnTo>
                    <a:lnTo>
                      <a:pt x="2124" y="162"/>
                    </a:lnTo>
                    <a:lnTo>
                      <a:pt x="2124" y="171"/>
                    </a:lnTo>
                    <a:lnTo>
                      <a:pt x="2133" y="171"/>
                    </a:lnTo>
                    <a:lnTo>
                      <a:pt x="2133" y="162"/>
                    </a:lnTo>
                    <a:lnTo>
                      <a:pt x="2133" y="152"/>
                    </a:lnTo>
                    <a:lnTo>
                      <a:pt x="2143" y="152"/>
                    </a:lnTo>
                    <a:lnTo>
                      <a:pt x="2152" y="152"/>
                    </a:lnTo>
                    <a:lnTo>
                      <a:pt x="2162" y="162"/>
                    </a:lnTo>
                    <a:lnTo>
                      <a:pt x="2171" y="162"/>
                    </a:lnTo>
                    <a:lnTo>
                      <a:pt x="2181" y="162"/>
                    </a:lnTo>
                    <a:lnTo>
                      <a:pt x="2181" y="152"/>
                    </a:lnTo>
                    <a:lnTo>
                      <a:pt x="2190" y="152"/>
                    </a:lnTo>
                    <a:lnTo>
                      <a:pt x="2200" y="152"/>
                    </a:lnTo>
                    <a:lnTo>
                      <a:pt x="2209" y="152"/>
                    </a:lnTo>
                    <a:lnTo>
                      <a:pt x="2209" y="143"/>
                    </a:lnTo>
                    <a:lnTo>
                      <a:pt x="2267" y="123"/>
                    </a:lnTo>
                    <a:lnTo>
                      <a:pt x="2276" y="114"/>
                    </a:lnTo>
                    <a:lnTo>
                      <a:pt x="2305" y="105"/>
                    </a:lnTo>
                    <a:lnTo>
                      <a:pt x="2314" y="105"/>
                    </a:lnTo>
                    <a:lnTo>
                      <a:pt x="2333" y="114"/>
                    </a:lnTo>
                    <a:lnTo>
                      <a:pt x="2352" y="105"/>
                    </a:lnTo>
                    <a:lnTo>
                      <a:pt x="2362" y="114"/>
                    </a:lnTo>
                    <a:lnTo>
                      <a:pt x="2371" y="114"/>
                    </a:lnTo>
                    <a:lnTo>
                      <a:pt x="2381" y="114"/>
                    </a:lnTo>
                    <a:lnTo>
                      <a:pt x="2390" y="114"/>
                    </a:lnTo>
                    <a:lnTo>
                      <a:pt x="2390" y="123"/>
                    </a:lnTo>
                    <a:lnTo>
                      <a:pt x="2390" y="114"/>
                    </a:lnTo>
                    <a:lnTo>
                      <a:pt x="2400" y="114"/>
                    </a:lnTo>
                    <a:lnTo>
                      <a:pt x="2400" y="105"/>
                    </a:lnTo>
                    <a:lnTo>
                      <a:pt x="2410" y="105"/>
                    </a:lnTo>
                    <a:lnTo>
                      <a:pt x="2428" y="105"/>
                    </a:lnTo>
                    <a:lnTo>
                      <a:pt x="2438" y="105"/>
                    </a:lnTo>
                    <a:lnTo>
                      <a:pt x="2448" y="95"/>
                    </a:lnTo>
                    <a:lnTo>
                      <a:pt x="2448" y="85"/>
                    </a:lnTo>
                    <a:lnTo>
                      <a:pt x="2457" y="85"/>
                    </a:lnTo>
                    <a:lnTo>
                      <a:pt x="2467" y="85"/>
                    </a:lnTo>
                    <a:lnTo>
                      <a:pt x="2486" y="85"/>
                    </a:lnTo>
                    <a:lnTo>
                      <a:pt x="2486" y="76"/>
                    </a:lnTo>
                    <a:lnTo>
                      <a:pt x="2495" y="76"/>
                    </a:lnTo>
                    <a:lnTo>
                      <a:pt x="2495" y="67"/>
                    </a:lnTo>
                    <a:lnTo>
                      <a:pt x="2524" y="67"/>
                    </a:lnTo>
                    <a:lnTo>
                      <a:pt x="2524" y="76"/>
                    </a:lnTo>
                    <a:lnTo>
                      <a:pt x="2533" y="76"/>
                    </a:lnTo>
                    <a:lnTo>
                      <a:pt x="2552" y="67"/>
                    </a:lnTo>
                    <a:lnTo>
                      <a:pt x="2552" y="57"/>
                    </a:lnTo>
                    <a:lnTo>
                      <a:pt x="2552" y="47"/>
                    </a:lnTo>
                    <a:lnTo>
                      <a:pt x="2562" y="47"/>
                    </a:lnTo>
                    <a:lnTo>
                      <a:pt x="2581" y="47"/>
                    </a:lnTo>
                    <a:lnTo>
                      <a:pt x="2590" y="47"/>
                    </a:lnTo>
                    <a:lnTo>
                      <a:pt x="2590" y="38"/>
                    </a:lnTo>
                    <a:lnTo>
                      <a:pt x="2590" y="28"/>
                    </a:lnTo>
                    <a:lnTo>
                      <a:pt x="2600" y="28"/>
                    </a:lnTo>
                    <a:lnTo>
                      <a:pt x="2600" y="19"/>
                    </a:lnTo>
                    <a:lnTo>
                      <a:pt x="2610" y="19"/>
                    </a:lnTo>
                    <a:lnTo>
                      <a:pt x="2610" y="9"/>
                    </a:lnTo>
                    <a:lnTo>
                      <a:pt x="2619" y="9"/>
                    </a:lnTo>
                    <a:lnTo>
                      <a:pt x="2638" y="0"/>
                    </a:lnTo>
                    <a:lnTo>
                      <a:pt x="2657" y="9"/>
                    </a:lnTo>
                    <a:lnTo>
                      <a:pt x="2666" y="0"/>
                    </a:lnTo>
                    <a:lnTo>
                      <a:pt x="2676" y="9"/>
                    </a:lnTo>
                    <a:lnTo>
                      <a:pt x="2686" y="19"/>
                    </a:lnTo>
                    <a:lnTo>
                      <a:pt x="2705" y="38"/>
                    </a:lnTo>
                    <a:lnTo>
                      <a:pt x="2705" y="47"/>
                    </a:lnTo>
                    <a:lnTo>
                      <a:pt x="2705" y="57"/>
                    </a:lnTo>
                    <a:lnTo>
                      <a:pt x="2714" y="57"/>
                    </a:lnTo>
                    <a:lnTo>
                      <a:pt x="2733" y="67"/>
                    </a:lnTo>
                    <a:lnTo>
                      <a:pt x="2743" y="76"/>
                    </a:lnTo>
                    <a:lnTo>
                      <a:pt x="2752" y="76"/>
                    </a:lnTo>
                    <a:lnTo>
                      <a:pt x="2762" y="76"/>
                    </a:lnTo>
                    <a:lnTo>
                      <a:pt x="2771" y="76"/>
                    </a:lnTo>
                    <a:lnTo>
                      <a:pt x="2781" y="76"/>
                    </a:lnTo>
                    <a:lnTo>
                      <a:pt x="2791" y="85"/>
                    </a:lnTo>
                    <a:lnTo>
                      <a:pt x="2781" y="85"/>
                    </a:lnTo>
                    <a:lnTo>
                      <a:pt x="2762" y="95"/>
                    </a:lnTo>
                    <a:lnTo>
                      <a:pt x="2752" y="105"/>
                    </a:lnTo>
                    <a:lnTo>
                      <a:pt x="2743" y="105"/>
                    </a:lnTo>
                    <a:lnTo>
                      <a:pt x="2733" y="105"/>
                    </a:lnTo>
                    <a:lnTo>
                      <a:pt x="2733" y="114"/>
                    </a:lnTo>
                    <a:lnTo>
                      <a:pt x="2733" y="123"/>
                    </a:lnTo>
                    <a:lnTo>
                      <a:pt x="2743" y="123"/>
                    </a:lnTo>
                    <a:lnTo>
                      <a:pt x="2743" y="133"/>
                    </a:lnTo>
                    <a:lnTo>
                      <a:pt x="2743" y="152"/>
                    </a:lnTo>
                    <a:lnTo>
                      <a:pt x="2743" y="162"/>
                    </a:lnTo>
                    <a:lnTo>
                      <a:pt x="2733" y="162"/>
                    </a:lnTo>
                    <a:lnTo>
                      <a:pt x="2733" y="171"/>
                    </a:lnTo>
                    <a:lnTo>
                      <a:pt x="2724" y="171"/>
                    </a:lnTo>
                    <a:lnTo>
                      <a:pt x="2714" y="171"/>
                    </a:lnTo>
                    <a:lnTo>
                      <a:pt x="2695" y="181"/>
                    </a:lnTo>
                    <a:lnTo>
                      <a:pt x="2686" y="181"/>
                    </a:lnTo>
                    <a:lnTo>
                      <a:pt x="2695" y="190"/>
                    </a:lnTo>
                    <a:lnTo>
                      <a:pt x="2695" y="200"/>
                    </a:lnTo>
                    <a:lnTo>
                      <a:pt x="2705" y="200"/>
                    </a:lnTo>
                    <a:lnTo>
                      <a:pt x="2705" y="209"/>
                    </a:lnTo>
                    <a:lnTo>
                      <a:pt x="2714" y="219"/>
                    </a:lnTo>
                    <a:lnTo>
                      <a:pt x="2714" y="228"/>
                    </a:lnTo>
                    <a:lnTo>
                      <a:pt x="2705" y="228"/>
                    </a:lnTo>
                    <a:lnTo>
                      <a:pt x="2705" y="238"/>
                    </a:lnTo>
                    <a:lnTo>
                      <a:pt x="2686" y="247"/>
                    </a:lnTo>
                    <a:lnTo>
                      <a:pt x="2657" y="247"/>
                    </a:lnTo>
                    <a:lnTo>
                      <a:pt x="2648" y="257"/>
                    </a:lnTo>
                    <a:lnTo>
                      <a:pt x="2648" y="266"/>
                    </a:lnTo>
                    <a:lnTo>
                      <a:pt x="2638" y="276"/>
                    </a:lnTo>
                    <a:lnTo>
                      <a:pt x="2638" y="285"/>
                    </a:lnTo>
                    <a:lnTo>
                      <a:pt x="2648" y="295"/>
                    </a:lnTo>
                    <a:lnTo>
                      <a:pt x="2648" y="305"/>
                    </a:lnTo>
                    <a:lnTo>
                      <a:pt x="2648" y="314"/>
                    </a:lnTo>
                    <a:lnTo>
                      <a:pt x="2638" y="323"/>
                    </a:lnTo>
                    <a:lnTo>
                      <a:pt x="2638" y="333"/>
                    </a:lnTo>
                    <a:lnTo>
                      <a:pt x="2628" y="333"/>
                    </a:lnTo>
                    <a:lnTo>
                      <a:pt x="2619" y="343"/>
                    </a:lnTo>
                    <a:lnTo>
                      <a:pt x="2619" y="352"/>
                    </a:lnTo>
                    <a:lnTo>
                      <a:pt x="2619" y="362"/>
                    </a:lnTo>
                    <a:lnTo>
                      <a:pt x="2610" y="371"/>
                    </a:lnTo>
                    <a:lnTo>
                      <a:pt x="2600" y="371"/>
                    </a:lnTo>
                    <a:lnTo>
                      <a:pt x="2600" y="381"/>
                    </a:lnTo>
                    <a:lnTo>
                      <a:pt x="2590" y="381"/>
                    </a:lnTo>
                    <a:lnTo>
                      <a:pt x="2590" y="371"/>
                    </a:lnTo>
                    <a:lnTo>
                      <a:pt x="2590" y="381"/>
                    </a:lnTo>
                    <a:lnTo>
                      <a:pt x="2581" y="400"/>
                    </a:lnTo>
                    <a:lnTo>
                      <a:pt x="2571" y="400"/>
                    </a:lnTo>
                    <a:lnTo>
                      <a:pt x="2562" y="409"/>
                    </a:lnTo>
                    <a:lnTo>
                      <a:pt x="2552" y="409"/>
                    </a:lnTo>
                    <a:lnTo>
                      <a:pt x="2552" y="419"/>
                    </a:lnTo>
                    <a:lnTo>
                      <a:pt x="2552" y="428"/>
                    </a:lnTo>
                    <a:lnTo>
                      <a:pt x="2543" y="428"/>
                    </a:lnTo>
                    <a:lnTo>
                      <a:pt x="2543" y="438"/>
                    </a:lnTo>
                    <a:lnTo>
                      <a:pt x="2543" y="447"/>
                    </a:lnTo>
                    <a:lnTo>
                      <a:pt x="2533" y="447"/>
                    </a:lnTo>
                    <a:lnTo>
                      <a:pt x="2533" y="457"/>
                    </a:lnTo>
                    <a:lnTo>
                      <a:pt x="2524" y="457"/>
                    </a:lnTo>
                    <a:lnTo>
                      <a:pt x="2524" y="466"/>
                    </a:lnTo>
                    <a:lnTo>
                      <a:pt x="2533" y="476"/>
                    </a:lnTo>
                    <a:lnTo>
                      <a:pt x="2533" y="486"/>
                    </a:lnTo>
                    <a:lnTo>
                      <a:pt x="2543" y="486"/>
                    </a:lnTo>
                    <a:lnTo>
                      <a:pt x="2543" y="524"/>
                    </a:lnTo>
                    <a:lnTo>
                      <a:pt x="2543" y="533"/>
                    </a:lnTo>
                    <a:lnTo>
                      <a:pt x="2543" y="571"/>
                    </a:lnTo>
                    <a:lnTo>
                      <a:pt x="2533" y="581"/>
                    </a:lnTo>
                    <a:lnTo>
                      <a:pt x="2533" y="590"/>
                    </a:lnTo>
                    <a:lnTo>
                      <a:pt x="2514" y="581"/>
                    </a:lnTo>
                    <a:lnTo>
                      <a:pt x="2505" y="581"/>
                    </a:lnTo>
                    <a:lnTo>
                      <a:pt x="2495" y="590"/>
                    </a:lnTo>
                    <a:lnTo>
                      <a:pt x="2495" y="600"/>
                    </a:lnTo>
                    <a:lnTo>
                      <a:pt x="2486" y="600"/>
                    </a:lnTo>
                    <a:lnTo>
                      <a:pt x="2476" y="600"/>
                    </a:lnTo>
                    <a:lnTo>
                      <a:pt x="2476" y="609"/>
                    </a:lnTo>
                    <a:lnTo>
                      <a:pt x="2467" y="609"/>
                    </a:lnTo>
                    <a:lnTo>
                      <a:pt x="2467" y="619"/>
                    </a:lnTo>
                    <a:lnTo>
                      <a:pt x="2467" y="628"/>
                    </a:lnTo>
                    <a:lnTo>
                      <a:pt x="2467" y="638"/>
                    </a:lnTo>
                    <a:lnTo>
                      <a:pt x="2448" y="647"/>
                    </a:lnTo>
                    <a:lnTo>
                      <a:pt x="2448" y="657"/>
                    </a:lnTo>
                    <a:lnTo>
                      <a:pt x="2448" y="666"/>
                    </a:lnTo>
                    <a:lnTo>
                      <a:pt x="2438" y="676"/>
                    </a:lnTo>
                    <a:lnTo>
                      <a:pt x="2438" y="685"/>
                    </a:lnTo>
                    <a:lnTo>
                      <a:pt x="2438" y="695"/>
                    </a:lnTo>
                    <a:lnTo>
                      <a:pt x="2448" y="695"/>
                    </a:lnTo>
                    <a:lnTo>
                      <a:pt x="2448" y="704"/>
                    </a:lnTo>
                    <a:lnTo>
                      <a:pt x="2448" y="714"/>
                    </a:lnTo>
                    <a:lnTo>
                      <a:pt x="2448" y="724"/>
                    </a:lnTo>
                    <a:lnTo>
                      <a:pt x="2448" y="733"/>
                    </a:lnTo>
                    <a:lnTo>
                      <a:pt x="2438" y="742"/>
                    </a:lnTo>
                    <a:lnTo>
                      <a:pt x="2438" y="752"/>
                    </a:lnTo>
                    <a:lnTo>
                      <a:pt x="2448" y="762"/>
                    </a:lnTo>
                    <a:lnTo>
                      <a:pt x="2457" y="762"/>
                    </a:lnTo>
                    <a:lnTo>
                      <a:pt x="2467" y="762"/>
                    </a:lnTo>
                    <a:lnTo>
                      <a:pt x="2467" y="752"/>
                    </a:lnTo>
                    <a:lnTo>
                      <a:pt x="2476" y="752"/>
                    </a:lnTo>
                    <a:lnTo>
                      <a:pt x="2486" y="752"/>
                    </a:lnTo>
                    <a:lnTo>
                      <a:pt x="2495" y="752"/>
                    </a:lnTo>
                    <a:lnTo>
                      <a:pt x="2505" y="752"/>
                    </a:lnTo>
                    <a:lnTo>
                      <a:pt x="2524" y="752"/>
                    </a:lnTo>
                    <a:lnTo>
                      <a:pt x="2533" y="752"/>
                    </a:lnTo>
                    <a:lnTo>
                      <a:pt x="2543" y="752"/>
                    </a:lnTo>
                    <a:lnTo>
                      <a:pt x="2543" y="762"/>
                    </a:lnTo>
                    <a:lnTo>
                      <a:pt x="2552" y="771"/>
                    </a:lnTo>
                    <a:lnTo>
                      <a:pt x="2562" y="771"/>
                    </a:lnTo>
                    <a:lnTo>
                      <a:pt x="2571" y="771"/>
                    </a:lnTo>
                    <a:lnTo>
                      <a:pt x="2571" y="762"/>
                    </a:lnTo>
                    <a:lnTo>
                      <a:pt x="2571" y="752"/>
                    </a:lnTo>
                    <a:lnTo>
                      <a:pt x="2581" y="752"/>
                    </a:lnTo>
                    <a:lnTo>
                      <a:pt x="2590" y="742"/>
                    </a:lnTo>
                    <a:lnTo>
                      <a:pt x="2610" y="742"/>
                    </a:lnTo>
                    <a:lnTo>
                      <a:pt x="2619" y="742"/>
                    </a:lnTo>
                    <a:lnTo>
                      <a:pt x="2628" y="742"/>
                    </a:lnTo>
                    <a:lnTo>
                      <a:pt x="2638" y="742"/>
                    </a:lnTo>
                    <a:lnTo>
                      <a:pt x="2648" y="742"/>
                    </a:lnTo>
                    <a:lnTo>
                      <a:pt x="2657" y="742"/>
                    </a:lnTo>
                    <a:lnTo>
                      <a:pt x="2666" y="742"/>
                    </a:lnTo>
                    <a:lnTo>
                      <a:pt x="2676" y="742"/>
                    </a:lnTo>
                    <a:lnTo>
                      <a:pt x="2676" y="752"/>
                    </a:lnTo>
                    <a:lnTo>
                      <a:pt x="2676" y="762"/>
                    </a:lnTo>
                    <a:lnTo>
                      <a:pt x="2676" y="771"/>
                    </a:lnTo>
                    <a:lnTo>
                      <a:pt x="2686" y="771"/>
                    </a:lnTo>
                    <a:lnTo>
                      <a:pt x="2686" y="781"/>
                    </a:lnTo>
                    <a:lnTo>
                      <a:pt x="2695" y="790"/>
                    </a:lnTo>
                    <a:lnTo>
                      <a:pt x="2705" y="800"/>
                    </a:lnTo>
                    <a:lnTo>
                      <a:pt x="2705" y="809"/>
                    </a:lnTo>
                    <a:lnTo>
                      <a:pt x="2705" y="819"/>
                    </a:lnTo>
                    <a:lnTo>
                      <a:pt x="2705" y="828"/>
                    </a:lnTo>
                    <a:lnTo>
                      <a:pt x="2714" y="828"/>
                    </a:lnTo>
                    <a:lnTo>
                      <a:pt x="2714" y="838"/>
                    </a:lnTo>
                    <a:lnTo>
                      <a:pt x="2714" y="847"/>
                    </a:lnTo>
                    <a:lnTo>
                      <a:pt x="2724" y="847"/>
                    </a:lnTo>
                    <a:lnTo>
                      <a:pt x="2733" y="867"/>
                    </a:lnTo>
                    <a:lnTo>
                      <a:pt x="2733" y="876"/>
                    </a:lnTo>
                    <a:lnTo>
                      <a:pt x="2743" y="885"/>
                    </a:lnTo>
                    <a:lnTo>
                      <a:pt x="2743" y="895"/>
                    </a:lnTo>
                    <a:lnTo>
                      <a:pt x="2743" y="905"/>
                    </a:lnTo>
                    <a:lnTo>
                      <a:pt x="2733" y="914"/>
                    </a:lnTo>
                    <a:lnTo>
                      <a:pt x="2733" y="924"/>
                    </a:lnTo>
                    <a:lnTo>
                      <a:pt x="2771" y="914"/>
                    </a:lnTo>
                    <a:lnTo>
                      <a:pt x="2781" y="905"/>
                    </a:lnTo>
                    <a:lnTo>
                      <a:pt x="2791" y="905"/>
                    </a:lnTo>
                    <a:lnTo>
                      <a:pt x="2791" y="895"/>
                    </a:lnTo>
                    <a:lnTo>
                      <a:pt x="2800" y="895"/>
                    </a:lnTo>
                    <a:lnTo>
                      <a:pt x="2809" y="895"/>
                    </a:lnTo>
                    <a:lnTo>
                      <a:pt x="2819" y="895"/>
                    </a:lnTo>
                    <a:lnTo>
                      <a:pt x="2819" y="905"/>
                    </a:lnTo>
                    <a:lnTo>
                      <a:pt x="2819" y="914"/>
                    </a:lnTo>
                    <a:lnTo>
                      <a:pt x="2829" y="924"/>
                    </a:lnTo>
                    <a:lnTo>
                      <a:pt x="2838" y="924"/>
                    </a:lnTo>
                    <a:lnTo>
                      <a:pt x="2838" y="914"/>
                    </a:lnTo>
                    <a:lnTo>
                      <a:pt x="2848" y="914"/>
                    </a:lnTo>
                    <a:lnTo>
                      <a:pt x="2857" y="914"/>
                    </a:lnTo>
                    <a:lnTo>
                      <a:pt x="2857" y="905"/>
                    </a:lnTo>
                    <a:lnTo>
                      <a:pt x="2857" y="885"/>
                    </a:lnTo>
                    <a:lnTo>
                      <a:pt x="2867" y="885"/>
                    </a:lnTo>
                    <a:lnTo>
                      <a:pt x="2867" y="876"/>
                    </a:lnTo>
                    <a:lnTo>
                      <a:pt x="2876" y="876"/>
                    </a:lnTo>
                    <a:lnTo>
                      <a:pt x="2886" y="867"/>
                    </a:lnTo>
                    <a:lnTo>
                      <a:pt x="2895" y="867"/>
                    </a:lnTo>
                    <a:lnTo>
                      <a:pt x="2914" y="857"/>
                    </a:lnTo>
                    <a:lnTo>
                      <a:pt x="2924" y="847"/>
                    </a:lnTo>
                    <a:lnTo>
                      <a:pt x="2933" y="847"/>
                    </a:lnTo>
                    <a:lnTo>
                      <a:pt x="2962" y="838"/>
                    </a:lnTo>
                    <a:lnTo>
                      <a:pt x="2971" y="838"/>
                    </a:lnTo>
                    <a:lnTo>
                      <a:pt x="2971" y="828"/>
                    </a:lnTo>
                    <a:lnTo>
                      <a:pt x="2981" y="828"/>
                    </a:lnTo>
                    <a:lnTo>
                      <a:pt x="2990" y="828"/>
                    </a:lnTo>
                    <a:lnTo>
                      <a:pt x="3000" y="819"/>
                    </a:lnTo>
                    <a:lnTo>
                      <a:pt x="3009" y="819"/>
                    </a:lnTo>
                    <a:lnTo>
                      <a:pt x="3019" y="819"/>
                    </a:lnTo>
                    <a:lnTo>
                      <a:pt x="3029" y="819"/>
                    </a:lnTo>
                    <a:lnTo>
                      <a:pt x="3029" y="800"/>
                    </a:lnTo>
                    <a:lnTo>
                      <a:pt x="3038" y="800"/>
                    </a:lnTo>
                    <a:lnTo>
                      <a:pt x="3047" y="790"/>
                    </a:lnTo>
                    <a:lnTo>
                      <a:pt x="3057" y="781"/>
                    </a:lnTo>
                    <a:lnTo>
                      <a:pt x="3067" y="781"/>
                    </a:lnTo>
                    <a:lnTo>
                      <a:pt x="3076" y="781"/>
                    </a:lnTo>
                    <a:lnTo>
                      <a:pt x="3076" y="771"/>
                    </a:lnTo>
                    <a:lnTo>
                      <a:pt x="3067" y="771"/>
                    </a:lnTo>
                    <a:lnTo>
                      <a:pt x="3067" y="762"/>
                    </a:lnTo>
                    <a:lnTo>
                      <a:pt x="3067" y="752"/>
                    </a:lnTo>
                    <a:lnTo>
                      <a:pt x="3067" y="742"/>
                    </a:lnTo>
                    <a:lnTo>
                      <a:pt x="3067" y="733"/>
                    </a:lnTo>
                    <a:lnTo>
                      <a:pt x="3076" y="724"/>
                    </a:lnTo>
                    <a:lnTo>
                      <a:pt x="3076" y="714"/>
                    </a:lnTo>
                    <a:lnTo>
                      <a:pt x="3086" y="714"/>
                    </a:lnTo>
                    <a:lnTo>
                      <a:pt x="3086" y="704"/>
                    </a:lnTo>
                    <a:lnTo>
                      <a:pt x="3095" y="704"/>
                    </a:lnTo>
                    <a:lnTo>
                      <a:pt x="3105" y="704"/>
                    </a:lnTo>
                    <a:lnTo>
                      <a:pt x="3105" y="695"/>
                    </a:lnTo>
                    <a:lnTo>
                      <a:pt x="3105" y="685"/>
                    </a:lnTo>
                    <a:lnTo>
                      <a:pt x="3114" y="685"/>
                    </a:lnTo>
                    <a:lnTo>
                      <a:pt x="3114" y="695"/>
                    </a:lnTo>
                    <a:lnTo>
                      <a:pt x="3114" y="685"/>
                    </a:lnTo>
                    <a:lnTo>
                      <a:pt x="3124" y="685"/>
                    </a:lnTo>
                    <a:lnTo>
                      <a:pt x="3124" y="676"/>
                    </a:lnTo>
                    <a:lnTo>
                      <a:pt x="3124" y="666"/>
                    </a:lnTo>
                    <a:lnTo>
                      <a:pt x="3133" y="666"/>
                    </a:lnTo>
                    <a:lnTo>
                      <a:pt x="3143" y="666"/>
                    </a:lnTo>
                    <a:lnTo>
                      <a:pt x="3152" y="666"/>
                    </a:lnTo>
                    <a:lnTo>
                      <a:pt x="3162" y="676"/>
                    </a:lnTo>
                    <a:lnTo>
                      <a:pt x="3162" y="685"/>
                    </a:lnTo>
                    <a:lnTo>
                      <a:pt x="3172" y="685"/>
                    </a:lnTo>
                    <a:lnTo>
                      <a:pt x="3172" y="676"/>
                    </a:lnTo>
                    <a:lnTo>
                      <a:pt x="3181" y="676"/>
                    </a:lnTo>
                    <a:lnTo>
                      <a:pt x="3181" y="666"/>
                    </a:lnTo>
                    <a:lnTo>
                      <a:pt x="3181" y="676"/>
                    </a:lnTo>
                    <a:lnTo>
                      <a:pt x="3190" y="676"/>
                    </a:lnTo>
                    <a:lnTo>
                      <a:pt x="3200" y="676"/>
                    </a:lnTo>
                    <a:lnTo>
                      <a:pt x="3228" y="676"/>
                    </a:lnTo>
                    <a:lnTo>
                      <a:pt x="3238" y="666"/>
                    </a:lnTo>
                    <a:lnTo>
                      <a:pt x="3248" y="666"/>
                    </a:lnTo>
                    <a:lnTo>
                      <a:pt x="3248" y="657"/>
                    </a:lnTo>
                    <a:lnTo>
                      <a:pt x="3248" y="647"/>
                    </a:lnTo>
                    <a:lnTo>
                      <a:pt x="3257" y="647"/>
                    </a:lnTo>
                    <a:lnTo>
                      <a:pt x="3267" y="647"/>
                    </a:lnTo>
                    <a:lnTo>
                      <a:pt x="3267" y="638"/>
                    </a:lnTo>
                    <a:lnTo>
                      <a:pt x="3267" y="628"/>
                    </a:lnTo>
                    <a:lnTo>
                      <a:pt x="3276" y="628"/>
                    </a:lnTo>
                    <a:lnTo>
                      <a:pt x="3276" y="619"/>
                    </a:lnTo>
                    <a:lnTo>
                      <a:pt x="3286" y="619"/>
                    </a:lnTo>
                    <a:lnTo>
                      <a:pt x="3295" y="619"/>
                    </a:lnTo>
                    <a:lnTo>
                      <a:pt x="3305" y="619"/>
                    </a:lnTo>
                    <a:lnTo>
                      <a:pt x="3305" y="609"/>
                    </a:lnTo>
                    <a:lnTo>
                      <a:pt x="3305" y="600"/>
                    </a:lnTo>
                    <a:lnTo>
                      <a:pt x="3295" y="590"/>
                    </a:lnTo>
                    <a:lnTo>
                      <a:pt x="3314" y="581"/>
                    </a:lnTo>
                    <a:lnTo>
                      <a:pt x="3314" y="571"/>
                    </a:lnTo>
                    <a:lnTo>
                      <a:pt x="3324" y="571"/>
                    </a:lnTo>
                    <a:lnTo>
                      <a:pt x="3333" y="571"/>
                    </a:lnTo>
                    <a:lnTo>
                      <a:pt x="3343" y="581"/>
                    </a:lnTo>
                    <a:lnTo>
                      <a:pt x="3352" y="581"/>
                    </a:lnTo>
                    <a:lnTo>
                      <a:pt x="3362" y="581"/>
                    </a:lnTo>
                    <a:lnTo>
                      <a:pt x="3371" y="590"/>
                    </a:lnTo>
                    <a:lnTo>
                      <a:pt x="3371" y="600"/>
                    </a:lnTo>
                    <a:lnTo>
                      <a:pt x="3371" y="609"/>
                    </a:lnTo>
                    <a:lnTo>
                      <a:pt x="3381" y="609"/>
                    </a:lnTo>
                    <a:lnTo>
                      <a:pt x="3381" y="600"/>
                    </a:lnTo>
                    <a:lnTo>
                      <a:pt x="3390" y="600"/>
                    </a:lnTo>
                    <a:lnTo>
                      <a:pt x="3390" y="609"/>
                    </a:lnTo>
                    <a:lnTo>
                      <a:pt x="3410" y="609"/>
                    </a:lnTo>
                    <a:lnTo>
                      <a:pt x="3419" y="609"/>
                    </a:lnTo>
                    <a:lnTo>
                      <a:pt x="3419" y="619"/>
                    </a:lnTo>
                    <a:lnTo>
                      <a:pt x="3419" y="628"/>
                    </a:lnTo>
                    <a:lnTo>
                      <a:pt x="3400" y="628"/>
                    </a:lnTo>
                    <a:lnTo>
                      <a:pt x="3400" y="638"/>
                    </a:lnTo>
                    <a:lnTo>
                      <a:pt x="3400" y="647"/>
                    </a:lnTo>
                    <a:lnTo>
                      <a:pt x="3410" y="647"/>
                    </a:lnTo>
                    <a:lnTo>
                      <a:pt x="3419" y="647"/>
                    </a:lnTo>
                    <a:lnTo>
                      <a:pt x="3428" y="647"/>
                    </a:lnTo>
                    <a:lnTo>
                      <a:pt x="3428" y="657"/>
                    </a:lnTo>
                    <a:lnTo>
                      <a:pt x="3438" y="657"/>
                    </a:lnTo>
                    <a:lnTo>
                      <a:pt x="3438" y="666"/>
                    </a:lnTo>
                    <a:lnTo>
                      <a:pt x="3448" y="676"/>
                    </a:lnTo>
                    <a:lnTo>
                      <a:pt x="3438" y="685"/>
                    </a:lnTo>
                    <a:lnTo>
                      <a:pt x="3428" y="695"/>
                    </a:lnTo>
                    <a:lnTo>
                      <a:pt x="3428" y="714"/>
                    </a:lnTo>
                    <a:lnTo>
                      <a:pt x="3428" y="724"/>
                    </a:lnTo>
                    <a:lnTo>
                      <a:pt x="3438" y="724"/>
                    </a:lnTo>
                    <a:lnTo>
                      <a:pt x="3448" y="724"/>
                    </a:lnTo>
                    <a:lnTo>
                      <a:pt x="3448" y="733"/>
                    </a:lnTo>
                    <a:lnTo>
                      <a:pt x="3438" y="733"/>
                    </a:lnTo>
                    <a:lnTo>
                      <a:pt x="3438" y="742"/>
                    </a:lnTo>
                    <a:lnTo>
                      <a:pt x="3428" y="742"/>
                    </a:lnTo>
                    <a:lnTo>
                      <a:pt x="3428" y="752"/>
                    </a:lnTo>
                    <a:lnTo>
                      <a:pt x="3428" y="762"/>
                    </a:lnTo>
                    <a:lnTo>
                      <a:pt x="3428" y="771"/>
                    </a:lnTo>
                    <a:lnTo>
                      <a:pt x="3419" y="790"/>
                    </a:lnTo>
                    <a:lnTo>
                      <a:pt x="3419" y="800"/>
                    </a:lnTo>
                    <a:lnTo>
                      <a:pt x="3428" y="800"/>
                    </a:lnTo>
                    <a:lnTo>
                      <a:pt x="3428" y="809"/>
                    </a:lnTo>
                    <a:lnTo>
                      <a:pt x="3438" y="809"/>
                    </a:lnTo>
                    <a:lnTo>
                      <a:pt x="3438" y="819"/>
                    </a:lnTo>
                    <a:lnTo>
                      <a:pt x="3428" y="819"/>
                    </a:lnTo>
                    <a:lnTo>
                      <a:pt x="3419" y="828"/>
                    </a:lnTo>
                    <a:lnTo>
                      <a:pt x="3428" y="828"/>
                    </a:lnTo>
                    <a:lnTo>
                      <a:pt x="3428" y="838"/>
                    </a:lnTo>
                    <a:lnTo>
                      <a:pt x="3428" y="847"/>
                    </a:lnTo>
                    <a:lnTo>
                      <a:pt x="3438" y="847"/>
                    </a:lnTo>
                    <a:lnTo>
                      <a:pt x="3448" y="847"/>
                    </a:lnTo>
                    <a:lnTo>
                      <a:pt x="3448" y="857"/>
                    </a:lnTo>
                    <a:lnTo>
                      <a:pt x="3448" y="867"/>
                    </a:lnTo>
                    <a:lnTo>
                      <a:pt x="3467" y="867"/>
                    </a:lnTo>
                    <a:lnTo>
                      <a:pt x="3467" y="876"/>
                    </a:lnTo>
                    <a:lnTo>
                      <a:pt x="3476" y="876"/>
                    </a:lnTo>
                    <a:lnTo>
                      <a:pt x="3476" y="885"/>
                    </a:lnTo>
                    <a:lnTo>
                      <a:pt x="3476" y="895"/>
                    </a:lnTo>
                    <a:lnTo>
                      <a:pt x="3476" y="905"/>
                    </a:lnTo>
                    <a:lnTo>
                      <a:pt x="3467" y="905"/>
                    </a:lnTo>
                    <a:lnTo>
                      <a:pt x="3467" y="914"/>
                    </a:lnTo>
                    <a:lnTo>
                      <a:pt x="3467" y="924"/>
                    </a:lnTo>
                    <a:lnTo>
                      <a:pt x="3457" y="924"/>
                    </a:lnTo>
                    <a:lnTo>
                      <a:pt x="3467" y="933"/>
                    </a:lnTo>
                    <a:lnTo>
                      <a:pt x="3467" y="943"/>
                    </a:lnTo>
                    <a:lnTo>
                      <a:pt x="3467" y="952"/>
                    </a:lnTo>
                    <a:lnTo>
                      <a:pt x="3476" y="952"/>
                    </a:lnTo>
                    <a:lnTo>
                      <a:pt x="3476" y="962"/>
                    </a:lnTo>
                    <a:lnTo>
                      <a:pt x="3476" y="971"/>
                    </a:lnTo>
                    <a:lnTo>
                      <a:pt x="3467" y="971"/>
                    </a:lnTo>
                    <a:lnTo>
                      <a:pt x="3457" y="981"/>
                    </a:lnTo>
                    <a:lnTo>
                      <a:pt x="3457" y="971"/>
                    </a:lnTo>
                    <a:lnTo>
                      <a:pt x="3448" y="971"/>
                    </a:lnTo>
                    <a:lnTo>
                      <a:pt x="3438" y="971"/>
                    </a:lnTo>
                    <a:lnTo>
                      <a:pt x="3410" y="981"/>
                    </a:lnTo>
                    <a:lnTo>
                      <a:pt x="3400" y="981"/>
                    </a:lnTo>
                    <a:lnTo>
                      <a:pt x="3381" y="981"/>
                    </a:lnTo>
                    <a:lnTo>
                      <a:pt x="3362" y="981"/>
                    </a:lnTo>
                    <a:lnTo>
                      <a:pt x="3362" y="990"/>
                    </a:lnTo>
                    <a:lnTo>
                      <a:pt x="3352" y="981"/>
                    </a:lnTo>
                    <a:lnTo>
                      <a:pt x="3352" y="990"/>
                    </a:lnTo>
                    <a:lnTo>
                      <a:pt x="3352" y="981"/>
                    </a:lnTo>
                    <a:lnTo>
                      <a:pt x="3333" y="981"/>
                    </a:lnTo>
                    <a:lnTo>
                      <a:pt x="3333" y="971"/>
                    </a:lnTo>
                    <a:lnTo>
                      <a:pt x="3314" y="990"/>
                    </a:lnTo>
                    <a:lnTo>
                      <a:pt x="3305" y="990"/>
                    </a:lnTo>
                    <a:lnTo>
                      <a:pt x="3305" y="981"/>
                    </a:lnTo>
                    <a:lnTo>
                      <a:pt x="3295" y="981"/>
                    </a:lnTo>
                    <a:lnTo>
                      <a:pt x="3286" y="990"/>
                    </a:lnTo>
                    <a:lnTo>
                      <a:pt x="3257" y="990"/>
                    </a:lnTo>
                    <a:lnTo>
                      <a:pt x="3248" y="981"/>
                    </a:lnTo>
                    <a:lnTo>
                      <a:pt x="3238" y="981"/>
                    </a:lnTo>
                    <a:lnTo>
                      <a:pt x="3228" y="981"/>
                    </a:lnTo>
                    <a:lnTo>
                      <a:pt x="3219" y="981"/>
                    </a:lnTo>
                    <a:lnTo>
                      <a:pt x="3219" y="971"/>
                    </a:lnTo>
                    <a:lnTo>
                      <a:pt x="3210" y="971"/>
                    </a:lnTo>
                    <a:lnTo>
                      <a:pt x="3200" y="981"/>
                    </a:lnTo>
                    <a:lnTo>
                      <a:pt x="3190" y="971"/>
                    </a:lnTo>
                    <a:lnTo>
                      <a:pt x="3181" y="971"/>
                    </a:lnTo>
                    <a:lnTo>
                      <a:pt x="3181" y="981"/>
                    </a:lnTo>
                    <a:lnTo>
                      <a:pt x="3172" y="981"/>
                    </a:lnTo>
                    <a:lnTo>
                      <a:pt x="3172" y="990"/>
                    </a:lnTo>
                    <a:lnTo>
                      <a:pt x="3162" y="1000"/>
                    </a:lnTo>
                    <a:lnTo>
                      <a:pt x="3172" y="1000"/>
                    </a:lnTo>
                    <a:lnTo>
                      <a:pt x="3172" y="1009"/>
                    </a:lnTo>
                    <a:lnTo>
                      <a:pt x="3172" y="1019"/>
                    </a:lnTo>
                    <a:lnTo>
                      <a:pt x="3172" y="1028"/>
                    </a:lnTo>
                    <a:lnTo>
                      <a:pt x="3181" y="1028"/>
                    </a:lnTo>
                    <a:lnTo>
                      <a:pt x="3190" y="1028"/>
                    </a:lnTo>
                    <a:lnTo>
                      <a:pt x="3190" y="1038"/>
                    </a:lnTo>
                    <a:lnTo>
                      <a:pt x="3190" y="1047"/>
                    </a:lnTo>
                    <a:lnTo>
                      <a:pt x="3190" y="1057"/>
                    </a:lnTo>
                    <a:lnTo>
                      <a:pt x="3190" y="1066"/>
                    </a:lnTo>
                    <a:lnTo>
                      <a:pt x="3200" y="1066"/>
                    </a:lnTo>
                    <a:lnTo>
                      <a:pt x="3210" y="1066"/>
                    </a:lnTo>
                    <a:lnTo>
                      <a:pt x="3210" y="1085"/>
                    </a:lnTo>
                    <a:lnTo>
                      <a:pt x="3219" y="1085"/>
                    </a:lnTo>
                    <a:lnTo>
                      <a:pt x="3219" y="1095"/>
                    </a:lnTo>
                    <a:lnTo>
                      <a:pt x="3238" y="1095"/>
                    </a:lnTo>
                    <a:lnTo>
                      <a:pt x="3248" y="1095"/>
                    </a:lnTo>
                    <a:lnTo>
                      <a:pt x="3248" y="1105"/>
                    </a:lnTo>
                    <a:lnTo>
                      <a:pt x="3248" y="1114"/>
                    </a:lnTo>
                    <a:lnTo>
                      <a:pt x="3238" y="1123"/>
                    </a:lnTo>
                    <a:lnTo>
                      <a:pt x="3238" y="1133"/>
                    </a:lnTo>
                    <a:lnTo>
                      <a:pt x="3228" y="1143"/>
                    </a:lnTo>
                    <a:lnTo>
                      <a:pt x="3210" y="1152"/>
                    </a:lnTo>
                    <a:lnTo>
                      <a:pt x="3210" y="1162"/>
                    </a:lnTo>
                    <a:lnTo>
                      <a:pt x="3200" y="1162"/>
                    </a:lnTo>
                    <a:lnTo>
                      <a:pt x="3190" y="1162"/>
                    </a:lnTo>
                    <a:lnTo>
                      <a:pt x="3190" y="1171"/>
                    </a:lnTo>
                    <a:lnTo>
                      <a:pt x="3181" y="1171"/>
                    </a:lnTo>
                    <a:lnTo>
                      <a:pt x="3172" y="1171"/>
                    </a:lnTo>
                    <a:lnTo>
                      <a:pt x="3172" y="1181"/>
                    </a:lnTo>
                    <a:lnTo>
                      <a:pt x="3162" y="1181"/>
                    </a:lnTo>
                    <a:lnTo>
                      <a:pt x="3152" y="1181"/>
                    </a:lnTo>
                    <a:lnTo>
                      <a:pt x="3133" y="1181"/>
                    </a:lnTo>
                    <a:lnTo>
                      <a:pt x="3133" y="1190"/>
                    </a:lnTo>
                    <a:lnTo>
                      <a:pt x="3133" y="1200"/>
                    </a:lnTo>
                    <a:lnTo>
                      <a:pt x="3124" y="1200"/>
                    </a:lnTo>
                    <a:lnTo>
                      <a:pt x="3105" y="1219"/>
                    </a:lnTo>
                    <a:lnTo>
                      <a:pt x="3105" y="1228"/>
                    </a:lnTo>
                    <a:lnTo>
                      <a:pt x="3095" y="1228"/>
                    </a:lnTo>
                    <a:lnTo>
                      <a:pt x="3095" y="1238"/>
                    </a:lnTo>
                    <a:lnTo>
                      <a:pt x="3086" y="1247"/>
                    </a:lnTo>
                    <a:lnTo>
                      <a:pt x="3095" y="1257"/>
                    </a:lnTo>
                    <a:lnTo>
                      <a:pt x="3095" y="1276"/>
                    </a:lnTo>
                    <a:lnTo>
                      <a:pt x="3086" y="1276"/>
                    </a:lnTo>
                    <a:lnTo>
                      <a:pt x="3076" y="1276"/>
                    </a:lnTo>
                    <a:lnTo>
                      <a:pt x="3067" y="1286"/>
                    </a:lnTo>
                    <a:lnTo>
                      <a:pt x="3076" y="1295"/>
                    </a:lnTo>
                    <a:lnTo>
                      <a:pt x="3076" y="1304"/>
                    </a:lnTo>
                    <a:lnTo>
                      <a:pt x="3086" y="1304"/>
                    </a:lnTo>
                    <a:lnTo>
                      <a:pt x="3086" y="1314"/>
                    </a:lnTo>
                    <a:lnTo>
                      <a:pt x="3076" y="1333"/>
                    </a:lnTo>
                    <a:lnTo>
                      <a:pt x="3067" y="1333"/>
                    </a:lnTo>
                    <a:lnTo>
                      <a:pt x="3067" y="1343"/>
                    </a:lnTo>
                    <a:lnTo>
                      <a:pt x="3067" y="1352"/>
                    </a:lnTo>
                    <a:lnTo>
                      <a:pt x="3057" y="1352"/>
                    </a:lnTo>
                    <a:lnTo>
                      <a:pt x="3057" y="1343"/>
                    </a:lnTo>
                    <a:lnTo>
                      <a:pt x="3047" y="1343"/>
                    </a:lnTo>
                    <a:lnTo>
                      <a:pt x="3038" y="1352"/>
                    </a:lnTo>
                    <a:lnTo>
                      <a:pt x="3029" y="1362"/>
                    </a:lnTo>
                    <a:lnTo>
                      <a:pt x="3029" y="1371"/>
                    </a:lnTo>
                    <a:lnTo>
                      <a:pt x="3019" y="1371"/>
                    </a:lnTo>
                    <a:lnTo>
                      <a:pt x="3019" y="1362"/>
                    </a:lnTo>
                    <a:lnTo>
                      <a:pt x="3009" y="1371"/>
                    </a:lnTo>
                    <a:lnTo>
                      <a:pt x="3009" y="1381"/>
                    </a:lnTo>
                    <a:lnTo>
                      <a:pt x="3009" y="1390"/>
                    </a:lnTo>
                    <a:lnTo>
                      <a:pt x="3000" y="1390"/>
                    </a:lnTo>
                    <a:lnTo>
                      <a:pt x="2990" y="1390"/>
                    </a:lnTo>
                    <a:lnTo>
                      <a:pt x="2981" y="1390"/>
                    </a:lnTo>
                    <a:lnTo>
                      <a:pt x="2981" y="1400"/>
                    </a:lnTo>
                    <a:lnTo>
                      <a:pt x="2971" y="1409"/>
                    </a:lnTo>
                    <a:lnTo>
                      <a:pt x="2962" y="1419"/>
                    </a:lnTo>
                    <a:lnTo>
                      <a:pt x="2933" y="1438"/>
                    </a:lnTo>
                    <a:lnTo>
                      <a:pt x="2895" y="1438"/>
                    </a:lnTo>
                    <a:lnTo>
                      <a:pt x="2895" y="1447"/>
                    </a:lnTo>
                    <a:lnTo>
                      <a:pt x="2905" y="1447"/>
                    </a:lnTo>
                    <a:lnTo>
                      <a:pt x="2905" y="1457"/>
                    </a:lnTo>
                    <a:lnTo>
                      <a:pt x="2905" y="1466"/>
                    </a:lnTo>
                    <a:lnTo>
                      <a:pt x="2905" y="1476"/>
                    </a:lnTo>
                    <a:lnTo>
                      <a:pt x="2905" y="1486"/>
                    </a:lnTo>
                    <a:lnTo>
                      <a:pt x="2914" y="1495"/>
                    </a:lnTo>
                    <a:lnTo>
                      <a:pt x="2924" y="1495"/>
                    </a:lnTo>
                    <a:lnTo>
                      <a:pt x="2924" y="1504"/>
                    </a:lnTo>
                    <a:lnTo>
                      <a:pt x="2933" y="1504"/>
                    </a:lnTo>
                    <a:lnTo>
                      <a:pt x="2933" y="1514"/>
                    </a:lnTo>
                    <a:lnTo>
                      <a:pt x="2943" y="1514"/>
                    </a:lnTo>
                    <a:lnTo>
                      <a:pt x="2952" y="1543"/>
                    </a:lnTo>
                    <a:lnTo>
                      <a:pt x="2952" y="1552"/>
                    </a:lnTo>
                    <a:lnTo>
                      <a:pt x="2943" y="1552"/>
                    </a:lnTo>
                    <a:lnTo>
                      <a:pt x="2933" y="1552"/>
                    </a:lnTo>
                    <a:lnTo>
                      <a:pt x="2924" y="1552"/>
                    </a:lnTo>
                    <a:lnTo>
                      <a:pt x="2914" y="1552"/>
                    </a:lnTo>
                    <a:lnTo>
                      <a:pt x="2905" y="1562"/>
                    </a:lnTo>
                    <a:lnTo>
                      <a:pt x="2895" y="1581"/>
                    </a:lnTo>
                    <a:lnTo>
                      <a:pt x="2895" y="1600"/>
                    </a:lnTo>
                    <a:lnTo>
                      <a:pt x="2895" y="1609"/>
                    </a:lnTo>
                    <a:lnTo>
                      <a:pt x="2886" y="1609"/>
                    </a:lnTo>
                    <a:lnTo>
                      <a:pt x="2876" y="1609"/>
                    </a:lnTo>
                    <a:lnTo>
                      <a:pt x="2867" y="1619"/>
                    </a:lnTo>
                    <a:lnTo>
                      <a:pt x="2867" y="1628"/>
                    </a:lnTo>
                    <a:lnTo>
                      <a:pt x="2876" y="1638"/>
                    </a:lnTo>
                    <a:lnTo>
                      <a:pt x="2867" y="1638"/>
                    </a:lnTo>
                    <a:lnTo>
                      <a:pt x="2867" y="1647"/>
                    </a:lnTo>
                    <a:lnTo>
                      <a:pt x="2867" y="1657"/>
                    </a:lnTo>
                    <a:lnTo>
                      <a:pt x="2867" y="1667"/>
                    </a:lnTo>
                    <a:lnTo>
                      <a:pt x="2867" y="1676"/>
                    </a:lnTo>
                    <a:lnTo>
                      <a:pt x="2867" y="1695"/>
                    </a:lnTo>
                    <a:lnTo>
                      <a:pt x="2857" y="1705"/>
                    </a:lnTo>
                    <a:lnTo>
                      <a:pt x="2848" y="1705"/>
                    </a:lnTo>
                    <a:lnTo>
                      <a:pt x="2838" y="1705"/>
                    </a:lnTo>
                    <a:lnTo>
                      <a:pt x="2838" y="1714"/>
                    </a:lnTo>
                    <a:lnTo>
                      <a:pt x="2838" y="1724"/>
                    </a:lnTo>
                    <a:lnTo>
                      <a:pt x="2838" y="1733"/>
                    </a:lnTo>
                    <a:lnTo>
                      <a:pt x="2848" y="1733"/>
                    </a:lnTo>
                    <a:lnTo>
                      <a:pt x="2857" y="1743"/>
                    </a:lnTo>
                    <a:lnTo>
                      <a:pt x="2867" y="1752"/>
                    </a:lnTo>
                    <a:lnTo>
                      <a:pt x="2857" y="1752"/>
                    </a:lnTo>
                    <a:lnTo>
                      <a:pt x="2857" y="1762"/>
                    </a:lnTo>
                    <a:lnTo>
                      <a:pt x="2848" y="1781"/>
                    </a:lnTo>
                    <a:lnTo>
                      <a:pt x="2848" y="1790"/>
                    </a:lnTo>
                    <a:lnTo>
                      <a:pt x="2857" y="1790"/>
                    </a:lnTo>
                    <a:lnTo>
                      <a:pt x="2848" y="1790"/>
                    </a:lnTo>
                    <a:lnTo>
                      <a:pt x="2848" y="1800"/>
                    </a:lnTo>
                    <a:lnTo>
                      <a:pt x="2848" y="1809"/>
                    </a:lnTo>
                    <a:lnTo>
                      <a:pt x="2848" y="1819"/>
                    </a:lnTo>
                    <a:lnTo>
                      <a:pt x="2857" y="1819"/>
                    </a:lnTo>
                    <a:lnTo>
                      <a:pt x="2848" y="1819"/>
                    </a:lnTo>
                    <a:lnTo>
                      <a:pt x="2848" y="1828"/>
                    </a:lnTo>
                    <a:lnTo>
                      <a:pt x="2848" y="1838"/>
                    </a:lnTo>
                    <a:lnTo>
                      <a:pt x="2848" y="1847"/>
                    </a:lnTo>
                    <a:lnTo>
                      <a:pt x="2867" y="1857"/>
                    </a:lnTo>
                    <a:lnTo>
                      <a:pt x="2867" y="1847"/>
                    </a:lnTo>
                    <a:lnTo>
                      <a:pt x="2867" y="1838"/>
                    </a:lnTo>
                    <a:lnTo>
                      <a:pt x="2867" y="1828"/>
                    </a:lnTo>
                    <a:lnTo>
                      <a:pt x="2876" y="1828"/>
                    </a:lnTo>
                    <a:lnTo>
                      <a:pt x="2886" y="1828"/>
                    </a:lnTo>
                    <a:lnTo>
                      <a:pt x="2895" y="1828"/>
                    </a:lnTo>
                    <a:lnTo>
                      <a:pt x="2895" y="1819"/>
                    </a:lnTo>
                    <a:lnTo>
                      <a:pt x="2905" y="1819"/>
                    </a:lnTo>
                    <a:lnTo>
                      <a:pt x="2914" y="1819"/>
                    </a:lnTo>
                    <a:lnTo>
                      <a:pt x="2933" y="1838"/>
                    </a:lnTo>
                    <a:lnTo>
                      <a:pt x="2933" y="1847"/>
                    </a:lnTo>
                    <a:lnTo>
                      <a:pt x="2933" y="1857"/>
                    </a:lnTo>
                    <a:lnTo>
                      <a:pt x="2924" y="1866"/>
                    </a:lnTo>
                    <a:lnTo>
                      <a:pt x="2914" y="1876"/>
                    </a:lnTo>
                    <a:lnTo>
                      <a:pt x="2914" y="1885"/>
                    </a:lnTo>
                    <a:lnTo>
                      <a:pt x="2914" y="1895"/>
                    </a:lnTo>
                    <a:lnTo>
                      <a:pt x="2924" y="1895"/>
                    </a:lnTo>
                    <a:lnTo>
                      <a:pt x="2933" y="1895"/>
                    </a:lnTo>
                    <a:lnTo>
                      <a:pt x="2933" y="1905"/>
                    </a:lnTo>
                    <a:lnTo>
                      <a:pt x="2943" y="1905"/>
                    </a:lnTo>
                    <a:lnTo>
                      <a:pt x="2952" y="1905"/>
                    </a:lnTo>
                    <a:lnTo>
                      <a:pt x="2952" y="1895"/>
                    </a:lnTo>
                    <a:lnTo>
                      <a:pt x="2952" y="1885"/>
                    </a:lnTo>
                    <a:lnTo>
                      <a:pt x="2962" y="1885"/>
                    </a:lnTo>
                    <a:lnTo>
                      <a:pt x="2971" y="1885"/>
                    </a:lnTo>
                    <a:lnTo>
                      <a:pt x="2981" y="1895"/>
                    </a:lnTo>
                    <a:lnTo>
                      <a:pt x="2990" y="1905"/>
                    </a:lnTo>
                    <a:lnTo>
                      <a:pt x="2990" y="1914"/>
                    </a:lnTo>
                    <a:lnTo>
                      <a:pt x="2990" y="1905"/>
                    </a:lnTo>
                    <a:lnTo>
                      <a:pt x="3000" y="1905"/>
                    </a:lnTo>
                    <a:lnTo>
                      <a:pt x="3009" y="1895"/>
                    </a:lnTo>
                    <a:lnTo>
                      <a:pt x="3019" y="1895"/>
                    </a:lnTo>
                    <a:lnTo>
                      <a:pt x="3029" y="1905"/>
                    </a:lnTo>
                    <a:lnTo>
                      <a:pt x="3029" y="1914"/>
                    </a:lnTo>
                    <a:lnTo>
                      <a:pt x="3029" y="1923"/>
                    </a:lnTo>
                    <a:lnTo>
                      <a:pt x="3038" y="1923"/>
                    </a:lnTo>
                    <a:lnTo>
                      <a:pt x="3047" y="1923"/>
                    </a:lnTo>
                    <a:lnTo>
                      <a:pt x="3047" y="1933"/>
                    </a:lnTo>
                    <a:lnTo>
                      <a:pt x="3057" y="1943"/>
                    </a:lnTo>
                    <a:lnTo>
                      <a:pt x="3067" y="1943"/>
                    </a:lnTo>
                    <a:lnTo>
                      <a:pt x="3076" y="1952"/>
                    </a:lnTo>
                    <a:lnTo>
                      <a:pt x="3067" y="1952"/>
                    </a:lnTo>
                    <a:lnTo>
                      <a:pt x="3067" y="1962"/>
                    </a:lnTo>
                    <a:lnTo>
                      <a:pt x="3067" y="1971"/>
                    </a:lnTo>
                    <a:lnTo>
                      <a:pt x="3057" y="1981"/>
                    </a:lnTo>
                    <a:lnTo>
                      <a:pt x="3057" y="1990"/>
                    </a:lnTo>
                    <a:lnTo>
                      <a:pt x="3047" y="1990"/>
                    </a:lnTo>
                    <a:lnTo>
                      <a:pt x="3057" y="2000"/>
                    </a:lnTo>
                    <a:lnTo>
                      <a:pt x="3057" y="2009"/>
                    </a:lnTo>
                    <a:lnTo>
                      <a:pt x="3057" y="2019"/>
                    </a:lnTo>
                    <a:lnTo>
                      <a:pt x="3067" y="2019"/>
                    </a:lnTo>
                    <a:lnTo>
                      <a:pt x="3067" y="2009"/>
                    </a:lnTo>
                    <a:lnTo>
                      <a:pt x="3076" y="2009"/>
                    </a:lnTo>
                    <a:lnTo>
                      <a:pt x="3076" y="2019"/>
                    </a:lnTo>
                    <a:lnTo>
                      <a:pt x="3086" y="2019"/>
                    </a:lnTo>
                    <a:lnTo>
                      <a:pt x="3086" y="2009"/>
                    </a:lnTo>
                    <a:lnTo>
                      <a:pt x="3095" y="2009"/>
                    </a:lnTo>
                    <a:lnTo>
                      <a:pt x="3095" y="2019"/>
                    </a:lnTo>
                    <a:lnTo>
                      <a:pt x="3105" y="2019"/>
                    </a:lnTo>
                    <a:lnTo>
                      <a:pt x="3105" y="2028"/>
                    </a:lnTo>
                    <a:lnTo>
                      <a:pt x="3105" y="2038"/>
                    </a:lnTo>
                    <a:lnTo>
                      <a:pt x="3114" y="2057"/>
                    </a:lnTo>
                    <a:lnTo>
                      <a:pt x="3114" y="2066"/>
                    </a:lnTo>
                    <a:lnTo>
                      <a:pt x="3114" y="2076"/>
                    </a:lnTo>
                    <a:lnTo>
                      <a:pt x="3124" y="2076"/>
                    </a:lnTo>
                    <a:lnTo>
                      <a:pt x="3124" y="2086"/>
                    </a:lnTo>
                    <a:lnTo>
                      <a:pt x="3114" y="2095"/>
                    </a:lnTo>
                    <a:lnTo>
                      <a:pt x="3105" y="2095"/>
                    </a:lnTo>
                    <a:lnTo>
                      <a:pt x="3095" y="2095"/>
                    </a:lnTo>
                    <a:lnTo>
                      <a:pt x="3095" y="2104"/>
                    </a:lnTo>
                    <a:lnTo>
                      <a:pt x="3105" y="2114"/>
                    </a:lnTo>
                    <a:lnTo>
                      <a:pt x="3114" y="2114"/>
                    </a:lnTo>
                    <a:lnTo>
                      <a:pt x="3124" y="2114"/>
                    </a:lnTo>
                    <a:lnTo>
                      <a:pt x="3133" y="2124"/>
                    </a:lnTo>
                    <a:lnTo>
                      <a:pt x="3143" y="2124"/>
                    </a:lnTo>
                    <a:lnTo>
                      <a:pt x="3143" y="2133"/>
                    </a:lnTo>
                    <a:lnTo>
                      <a:pt x="3143" y="2143"/>
                    </a:lnTo>
                    <a:lnTo>
                      <a:pt x="3143" y="2152"/>
                    </a:lnTo>
                    <a:lnTo>
                      <a:pt x="3152" y="2152"/>
                    </a:lnTo>
                    <a:lnTo>
                      <a:pt x="3152" y="2162"/>
                    </a:lnTo>
                    <a:lnTo>
                      <a:pt x="3152" y="2171"/>
                    </a:lnTo>
                    <a:lnTo>
                      <a:pt x="3152" y="2181"/>
                    </a:lnTo>
                    <a:lnTo>
                      <a:pt x="3162" y="2181"/>
                    </a:lnTo>
                    <a:lnTo>
                      <a:pt x="3162" y="2190"/>
                    </a:lnTo>
                    <a:lnTo>
                      <a:pt x="3152" y="2257"/>
                    </a:lnTo>
                    <a:lnTo>
                      <a:pt x="3143" y="2257"/>
                    </a:lnTo>
                    <a:lnTo>
                      <a:pt x="3143" y="2266"/>
                    </a:lnTo>
                    <a:lnTo>
                      <a:pt x="3133" y="2266"/>
                    </a:lnTo>
                    <a:lnTo>
                      <a:pt x="3133" y="2257"/>
                    </a:lnTo>
                    <a:lnTo>
                      <a:pt x="3124" y="2257"/>
                    </a:lnTo>
                    <a:lnTo>
                      <a:pt x="3114" y="2266"/>
                    </a:lnTo>
                    <a:lnTo>
                      <a:pt x="3105" y="2266"/>
                    </a:lnTo>
                    <a:lnTo>
                      <a:pt x="3105" y="2276"/>
                    </a:lnTo>
                    <a:lnTo>
                      <a:pt x="3105" y="2286"/>
                    </a:lnTo>
                    <a:lnTo>
                      <a:pt x="3105" y="2295"/>
                    </a:lnTo>
                    <a:lnTo>
                      <a:pt x="3105" y="2314"/>
                    </a:lnTo>
                    <a:lnTo>
                      <a:pt x="3095" y="2314"/>
                    </a:lnTo>
                    <a:lnTo>
                      <a:pt x="3095" y="2324"/>
                    </a:lnTo>
                    <a:lnTo>
                      <a:pt x="3095" y="2333"/>
                    </a:lnTo>
                    <a:lnTo>
                      <a:pt x="3095" y="2343"/>
                    </a:lnTo>
                    <a:lnTo>
                      <a:pt x="3095" y="2352"/>
                    </a:lnTo>
                    <a:lnTo>
                      <a:pt x="3095" y="2371"/>
                    </a:lnTo>
                    <a:lnTo>
                      <a:pt x="3086" y="2371"/>
                    </a:lnTo>
                    <a:lnTo>
                      <a:pt x="3086" y="2381"/>
                    </a:lnTo>
                    <a:lnTo>
                      <a:pt x="3076" y="2381"/>
                    </a:lnTo>
                    <a:lnTo>
                      <a:pt x="3076" y="2371"/>
                    </a:lnTo>
                    <a:lnTo>
                      <a:pt x="3067" y="2371"/>
                    </a:lnTo>
                    <a:lnTo>
                      <a:pt x="3067" y="2381"/>
                    </a:lnTo>
                    <a:lnTo>
                      <a:pt x="3038" y="2400"/>
                    </a:lnTo>
                    <a:lnTo>
                      <a:pt x="3038" y="2409"/>
                    </a:lnTo>
                    <a:lnTo>
                      <a:pt x="3029" y="2419"/>
                    </a:lnTo>
                    <a:lnTo>
                      <a:pt x="3029" y="2428"/>
                    </a:lnTo>
                    <a:lnTo>
                      <a:pt x="3019" y="2438"/>
                    </a:lnTo>
                    <a:lnTo>
                      <a:pt x="3009" y="2438"/>
                    </a:lnTo>
                    <a:lnTo>
                      <a:pt x="3000" y="2438"/>
                    </a:lnTo>
                    <a:lnTo>
                      <a:pt x="2990" y="2438"/>
                    </a:lnTo>
                    <a:lnTo>
                      <a:pt x="2981" y="2438"/>
                    </a:lnTo>
                    <a:lnTo>
                      <a:pt x="2971" y="2447"/>
                    </a:lnTo>
                    <a:lnTo>
                      <a:pt x="2962" y="2457"/>
                    </a:lnTo>
                    <a:lnTo>
                      <a:pt x="2952" y="2457"/>
                    </a:lnTo>
                    <a:lnTo>
                      <a:pt x="2933" y="2457"/>
                    </a:lnTo>
                    <a:lnTo>
                      <a:pt x="2895" y="2438"/>
                    </a:lnTo>
                    <a:lnTo>
                      <a:pt x="2886" y="2428"/>
                    </a:lnTo>
                    <a:lnTo>
                      <a:pt x="2876" y="2428"/>
                    </a:lnTo>
                    <a:lnTo>
                      <a:pt x="2867" y="2428"/>
                    </a:lnTo>
                    <a:lnTo>
                      <a:pt x="2857" y="2419"/>
                    </a:lnTo>
                    <a:lnTo>
                      <a:pt x="2857" y="2409"/>
                    </a:lnTo>
                    <a:lnTo>
                      <a:pt x="2848" y="2409"/>
                    </a:lnTo>
                    <a:lnTo>
                      <a:pt x="2838" y="2400"/>
                    </a:lnTo>
                    <a:lnTo>
                      <a:pt x="2838" y="2409"/>
                    </a:lnTo>
                    <a:lnTo>
                      <a:pt x="2829" y="2390"/>
                    </a:lnTo>
                    <a:lnTo>
                      <a:pt x="2829" y="2381"/>
                    </a:lnTo>
                    <a:lnTo>
                      <a:pt x="2819" y="2390"/>
                    </a:lnTo>
                    <a:lnTo>
                      <a:pt x="2809" y="2390"/>
                    </a:lnTo>
                    <a:lnTo>
                      <a:pt x="2809" y="2381"/>
                    </a:lnTo>
                    <a:lnTo>
                      <a:pt x="2800" y="2381"/>
                    </a:lnTo>
                    <a:lnTo>
                      <a:pt x="2800" y="2371"/>
                    </a:lnTo>
                    <a:lnTo>
                      <a:pt x="2791" y="2362"/>
                    </a:lnTo>
                    <a:lnTo>
                      <a:pt x="2781" y="2362"/>
                    </a:lnTo>
                    <a:lnTo>
                      <a:pt x="2771" y="2362"/>
                    </a:lnTo>
                    <a:lnTo>
                      <a:pt x="2762" y="2371"/>
                    </a:lnTo>
                    <a:lnTo>
                      <a:pt x="2752" y="2362"/>
                    </a:lnTo>
                    <a:lnTo>
                      <a:pt x="2752" y="2352"/>
                    </a:lnTo>
                    <a:lnTo>
                      <a:pt x="2743" y="2343"/>
                    </a:lnTo>
                    <a:lnTo>
                      <a:pt x="2743" y="2333"/>
                    </a:lnTo>
                    <a:lnTo>
                      <a:pt x="2733" y="2333"/>
                    </a:lnTo>
                    <a:lnTo>
                      <a:pt x="2724" y="2324"/>
                    </a:lnTo>
                    <a:lnTo>
                      <a:pt x="2705" y="2333"/>
                    </a:lnTo>
                    <a:lnTo>
                      <a:pt x="2705" y="2352"/>
                    </a:lnTo>
                    <a:lnTo>
                      <a:pt x="2705" y="2362"/>
                    </a:lnTo>
                    <a:lnTo>
                      <a:pt x="2695" y="2362"/>
                    </a:lnTo>
                    <a:lnTo>
                      <a:pt x="2686" y="2352"/>
                    </a:lnTo>
                    <a:lnTo>
                      <a:pt x="2676" y="2352"/>
                    </a:lnTo>
                    <a:lnTo>
                      <a:pt x="2666" y="2352"/>
                    </a:lnTo>
                    <a:lnTo>
                      <a:pt x="2666" y="2362"/>
                    </a:lnTo>
                    <a:lnTo>
                      <a:pt x="2657" y="2371"/>
                    </a:lnTo>
                    <a:lnTo>
                      <a:pt x="2648" y="2371"/>
                    </a:lnTo>
                    <a:lnTo>
                      <a:pt x="2638" y="2371"/>
                    </a:lnTo>
                    <a:lnTo>
                      <a:pt x="2628" y="2352"/>
                    </a:lnTo>
                    <a:lnTo>
                      <a:pt x="2619" y="2352"/>
                    </a:lnTo>
                    <a:lnTo>
                      <a:pt x="2610" y="2352"/>
                    </a:lnTo>
                    <a:lnTo>
                      <a:pt x="2600" y="2352"/>
                    </a:lnTo>
                    <a:lnTo>
                      <a:pt x="2590" y="2343"/>
                    </a:lnTo>
                    <a:lnTo>
                      <a:pt x="2590" y="2352"/>
                    </a:lnTo>
                    <a:lnTo>
                      <a:pt x="2581" y="2352"/>
                    </a:lnTo>
                    <a:lnTo>
                      <a:pt x="2571" y="2362"/>
                    </a:lnTo>
                    <a:lnTo>
                      <a:pt x="2562" y="2352"/>
                    </a:lnTo>
                    <a:lnTo>
                      <a:pt x="2562" y="2343"/>
                    </a:lnTo>
                    <a:lnTo>
                      <a:pt x="2571" y="2333"/>
                    </a:lnTo>
                    <a:lnTo>
                      <a:pt x="2571" y="2324"/>
                    </a:lnTo>
                    <a:lnTo>
                      <a:pt x="2562" y="2324"/>
                    </a:lnTo>
                    <a:lnTo>
                      <a:pt x="2552" y="2324"/>
                    </a:lnTo>
                    <a:lnTo>
                      <a:pt x="2533" y="2324"/>
                    </a:lnTo>
                    <a:lnTo>
                      <a:pt x="2533" y="2314"/>
                    </a:lnTo>
                    <a:lnTo>
                      <a:pt x="2533" y="2333"/>
                    </a:lnTo>
                    <a:lnTo>
                      <a:pt x="2524" y="2333"/>
                    </a:lnTo>
                    <a:lnTo>
                      <a:pt x="2514" y="2333"/>
                    </a:lnTo>
                    <a:lnTo>
                      <a:pt x="2476" y="2343"/>
                    </a:lnTo>
                    <a:lnTo>
                      <a:pt x="2476" y="2352"/>
                    </a:lnTo>
                    <a:lnTo>
                      <a:pt x="2467" y="2362"/>
                    </a:lnTo>
                    <a:lnTo>
                      <a:pt x="2448" y="2362"/>
                    </a:lnTo>
                    <a:lnTo>
                      <a:pt x="2448" y="2371"/>
                    </a:lnTo>
                    <a:lnTo>
                      <a:pt x="2438" y="2371"/>
                    </a:lnTo>
                    <a:lnTo>
                      <a:pt x="2419" y="2381"/>
                    </a:lnTo>
                    <a:lnTo>
                      <a:pt x="2410" y="2381"/>
                    </a:lnTo>
                    <a:lnTo>
                      <a:pt x="2400" y="2371"/>
                    </a:lnTo>
                    <a:lnTo>
                      <a:pt x="2390" y="2371"/>
                    </a:lnTo>
                    <a:lnTo>
                      <a:pt x="2390" y="2362"/>
                    </a:lnTo>
                    <a:lnTo>
                      <a:pt x="2381" y="2362"/>
                    </a:lnTo>
                    <a:lnTo>
                      <a:pt x="2381" y="2371"/>
                    </a:lnTo>
                    <a:lnTo>
                      <a:pt x="2371" y="2381"/>
                    </a:lnTo>
                    <a:lnTo>
                      <a:pt x="2362" y="2381"/>
                    </a:lnTo>
                    <a:lnTo>
                      <a:pt x="2352" y="2381"/>
                    </a:lnTo>
                    <a:lnTo>
                      <a:pt x="2352" y="2371"/>
                    </a:lnTo>
                    <a:lnTo>
                      <a:pt x="2343" y="2371"/>
                    </a:lnTo>
                    <a:lnTo>
                      <a:pt x="2333" y="2371"/>
                    </a:lnTo>
                    <a:lnTo>
                      <a:pt x="2324" y="2371"/>
                    </a:lnTo>
                    <a:lnTo>
                      <a:pt x="2324" y="2362"/>
                    </a:lnTo>
                    <a:lnTo>
                      <a:pt x="2314" y="2362"/>
                    </a:lnTo>
                    <a:lnTo>
                      <a:pt x="2314" y="2352"/>
                    </a:lnTo>
                    <a:lnTo>
                      <a:pt x="2314" y="2343"/>
                    </a:lnTo>
                    <a:lnTo>
                      <a:pt x="2305" y="2343"/>
                    </a:lnTo>
                    <a:lnTo>
                      <a:pt x="2295" y="2333"/>
                    </a:lnTo>
                    <a:lnTo>
                      <a:pt x="2276" y="2333"/>
                    </a:lnTo>
                    <a:lnTo>
                      <a:pt x="2267" y="2324"/>
                    </a:lnTo>
                    <a:lnTo>
                      <a:pt x="2257" y="2314"/>
                    </a:lnTo>
                    <a:lnTo>
                      <a:pt x="2257" y="2304"/>
                    </a:lnTo>
                    <a:lnTo>
                      <a:pt x="2257" y="2295"/>
                    </a:lnTo>
                    <a:lnTo>
                      <a:pt x="2257" y="2286"/>
                    </a:lnTo>
                    <a:lnTo>
                      <a:pt x="2247" y="2276"/>
                    </a:lnTo>
                    <a:lnTo>
                      <a:pt x="2238" y="2257"/>
                    </a:lnTo>
                    <a:lnTo>
                      <a:pt x="2238" y="2238"/>
                    </a:lnTo>
                    <a:lnTo>
                      <a:pt x="2247" y="2219"/>
                    </a:lnTo>
                    <a:lnTo>
                      <a:pt x="2247" y="2209"/>
                    </a:lnTo>
                    <a:lnTo>
                      <a:pt x="2247" y="2200"/>
                    </a:lnTo>
                    <a:lnTo>
                      <a:pt x="2238" y="2190"/>
                    </a:lnTo>
                    <a:lnTo>
                      <a:pt x="2238" y="2181"/>
                    </a:lnTo>
                    <a:lnTo>
                      <a:pt x="2200" y="2181"/>
                    </a:lnTo>
                    <a:lnTo>
                      <a:pt x="2181" y="2171"/>
                    </a:lnTo>
                    <a:lnTo>
                      <a:pt x="2171" y="2162"/>
                    </a:lnTo>
                    <a:lnTo>
                      <a:pt x="2171" y="2152"/>
                    </a:lnTo>
                    <a:lnTo>
                      <a:pt x="2171" y="2143"/>
                    </a:lnTo>
                    <a:lnTo>
                      <a:pt x="2171" y="2133"/>
                    </a:lnTo>
                    <a:lnTo>
                      <a:pt x="2162" y="2124"/>
                    </a:lnTo>
                    <a:lnTo>
                      <a:pt x="2152" y="2124"/>
                    </a:lnTo>
                    <a:lnTo>
                      <a:pt x="2152" y="2114"/>
                    </a:lnTo>
                    <a:lnTo>
                      <a:pt x="2152" y="2104"/>
                    </a:lnTo>
                    <a:lnTo>
                      <a:pt x="2152" y="2095"/>
                    </a:lnTo>
                    <a:lnTo>
                      <a:pt x="2162" y="2095"/>
                    </a:lnTo>
                    <a:lnTo>
                      <a:pt x="2162" y="2086"/>
                    </a:lnTo>
                    <a:lnTo>
                      <a:pt x="2162" y="2076"/>
                    </a:lnTo>
                    <a:lnTo>
                      <a:pt x="2152" y="2066"/>
                    </a:lnTo>
                    <a:lnTo>
                      <a:pt x="2143" y="2066"/>
                    </a:lnTo>
                    <a:lnTo>
                      <a:pt x="2133" y="2057"/>
                    </a:lnTo>
                    <a:lnTo>
                      <a:pt x="2133" y="2048"/>
                    </a:lnTo>
                    <a:lnTo>
                      <a:pt x="2124" y="2048"/>
                    </a:lnTo>
                    <a:lnTo>
                      <a:pt x="2124" y="2038"/>
                    </a:lnTo>
                    <a:lnTo>
                      <a:pt x="2133" y="2038"/>
                    </a:lnTo>
                    <a:lnTo>
                      <a:pt x="2124" y="2028"/>
                    </a:lnTo>
                    <a:lnTo>
                      <a:pt x="2114" y="2019"/>
                    </a:lnTo>
                    <a:lnTo>
                      <a:pt x="2105" y="2019"/>
                    </a:lnTo>
                    <a:lnTo>
                      <a:pt x="2076" y="1981"/>
                    </a:lnTo>
                    <a:lnTo>
                      <a:pt x="2067" y="1981"/>
                    </a:lnTo>
                    <a:lnTo>
                      <a:pt x="2048" y="1971"/>
                    </a:lnTo>
                    <a:lnTo>
                      <a:pt x="2029" y="1952"/>
                    </a:lnTo>
                    <a:lnTo>
                      <a:pt x="2019" y="1952"/>
                    </a:lnTo>
                    <a:lnTo>
                      <a:pt x="2019" y="1943"/>
                    </a:lnTo>
                    <a:lnTo>
                      <a:pt x="2019" y="1933"/>
                    </a:lnTo>
                    <a:lnTo>
                      <a:pt x="2009" y="1933"/>
                    </a:lnTo>
                    <a:lnTo>
                      <a:pt x="2009" y="1914"/>
                    </a:lnTo>
                    <a:lnTo>
                      <a:pt x="2000" y="1914"/>
                    </a:lnTo>
                    <a:lnTo>
                      <a:pt x="2000" y="1905"/>
                    </a:lnTo>
                    <a:lnTo>
                      <a:pt x="2000" y="1895"/>
                    </a:lnTo>
                    <a:lnTo>
                      <a:pt x="2000" y="1885"/>
                    </a:lnTo>
                    <a:lnTo>
                      <a:pt x="2000" y="1876"/>
                    </a:lnTo>
                    <a:lnTo>
                      <a:pt x="2000" y="1866"/>
                    </a:lnTo>
                    <a:lnTo>
                      <a:pt x="2009" y="1866"/>
                    </a:lnTo>
                    <a:lnTo>
                      <a:pt x="2000" y="1857"/>
                    </a:lnTo>
                    <a:lnTo>
                      <a:pt x="1991" y="1857"/>
                    </a:lnTo>
                    <a:lnTo>
                      <a:pt x="1981" y="1866"/>
                    </a:lnTo>
                    <a:lnTo>
                      <a:pt x="1991" y="1866"/>
                    </a:lnTo>
                    <a:lnTo>
                      <a:pt x="1991" y="1876"/>
                    </a:lnTo>
                    <a:lnTo>
                      <a:pt x="1991" y="1885"/>
                    </a:lnTo>
                    <a:lnTo>
                      <a:pt x="1981" y="1885"/>
                    </a:lnTo>
                    <a:lnTo>
                      <a:pt x="1971" y="1885"/>
                    </a:lnTo>
                    <a:lnTo>
                      <a:pt x="1971" y="1876"/>
                    </a:lnTo>
                    <a:lnTo>
                      <a:pt x="1971" y="1866"/>
                    </a:lnTo>
                    <a:lnTo>
                      <a:pt x="1971" y="1857"/>
                    </a:lnTo>
                    <a:lnTo>
                      <a:pt x="1971" y="1847"/>
                    </a:lnTo>
                    <a:lnTo>
                      <a:pt x="1981" y="1847"/>
                    </a:lnTo>
                    <a:lnTo>
                      <a:pt x="1981" y="1838"/>
                    </a:lnTo>
                    <a:lnTo>
                      <a:pt x="1981" y="1828"/>
                    </a:lnTo>
                    <a:lnTo>
                      <a:pt x="1971" y="1828"/>
                    </a:lnTo>
                    <a:lnTo>
                      <a:pt x="1962" y="1828"/>
                    </a:lnTo>
                    <a:lnTo>
                      <a:pt x="1952" y="1828"/>
                    </a:lnTo>
                    <a:lnTo>
                      <a:pt x="1952" y="1819"/>
                    </a:lnTo>
                    <a:lnTo>
                      <a:pt x="1952" y="1809"/>
                    </a:lnTo>
                    <a:lnTo>
                      <a:pt x="1952" y="1800"/>
                    </a:lnTo>
                    <a:lnTo>
                      <a:pt x="1943" y="1790"/>
                    </a:lnTo>
                    <a:lnTo>
                      <a:pt x="1933" y="1790"/>
                    </a:lnTo>
                    <a:lnTo>
                      <a:pt x="1924" y="1790"/>
                    </a:lnTo>
                    <a:lnTo>
                      <a:pt x="1914" y="1790"/>
                    </a:lnTo>
                    <a:lnTo>
                      <a:pt x="1914" y="1781"/>
                    </a:lnTo>
                    <a:lnTo>
                      <a:pt x="1914" y="1771"/>
                    </a:lnTo>
                    <a:lnTo>
                      <a:pt x="1914" y="1762"/>
                    </a:lnTo>
                    <a:lnTo>
                      <a:pt x="1914" y="1752"/>
                    </a:lnTo>
                    <a:lnTo>
                      <a:pt x="1914" y="1743"/>
                    </a:lnTo>
                    <a:lnTo>
                      <a:pt x="1905" y="1733"/>
                    </a:lnTo>
                    <a:lnTo>
                      <a:pt x="1895" y="1733"/>
                    </a:lnTo>
                    <a:lnTo>
                      <a:pt x="1828" y="1667"/>
                    </a:lnTo>
                    <a:lnTo>
                      <a:pt x="1819" y="1657"/>
                    </a:lnTo>
                    <a:lnTo>
                      <a:pt x="1819" y="1647"/>
                    </a:lnTo>
                    <a:lnTo>
                      <a:pt x="1828" y="1647"/>
                    </a:lnTo>
                    <a:lnTo>
                      <a:pt x="1828" y="1638"/>
                    </a:lnTo>
                    <a:lnTo>
                      <a:pt x="1838" y="1638"/>
                    </a:lnTo>
                    <a:lnTo>
                      <a:pt x="1838" y="1628"/>
                    </a:lnTo>
                    <a:lnTo>
                      <a:pt x="1838" y="1609"/>
                    </a:lnTo>
                    <a:lnTo>
                      <a:pt x="1828" y="1600"/>
                    </a:lnTo>
                    <a:lnTo>
                      <a:pt x="1819" y="1600"/>
                    </a:lnTo>
                    <a:lnTo>
                      <a:pt x="1809" y="1600"/>
                    </a:lnTo>
                    <a:lnTo>
                      <a:pt x="1781" y="1600"/>
                    </a:lnTo>
                    <a:lnTo>
                      <a:pt x="1771" y="1590"/>
                    </a:lnTo>
                    <a:lnTo>
                      <a:pt x="1790" y="1571"/>
                    </a:lnTo>
                    <a:lnTo>
                      <a:pt x="1800" y="1562"/>
                    </a:lnTo>
                    <a:lnTo>
                      <a:pt x="1790" y="1562"/>
                    </a:lnTo>
                    <a:lnTo>
                      <a:pt x="1771" y="1562"/>
                    </a:lnTo>
                    <a:lnTo>
                      <a:pt x="1762" y="1552"/>
                    </a:lnTo>
                    <a:lnTo>
                      <a:pt x="1771" y="1543"/>
                    </a:lnTo>
                    <a:lnTo>
                      <a:pt x="1771" y="1533"/>
                    </a:lnTo>
                    <a:lnTo>
                      <a:pt x="1762" y="1533"/>
                    </a:lnTo>
                    <a:lnTo>
                      <a:pt x="1752" y="1524"/>
                    </a:lnTo>
                    <a:lnTo>
                      <a:pt x="1752" y="1514"/>
                    </a:lnTo>
                    <a:lnTo>
                      <a:pt x="1743" y="1514"/>
                    </a:lnTo>
                    <a:lnTo>
                      <a:pt x="1743" y="1504"/>
                    </a:lnTo>
                    <a:lnTo>
                      <a:pt x="1733" y="1504"/>
                    </a:lnTo>
                    <a:lnTo>
                      <a:pt x="1733" y="1514"/>
                    </a:lnTo>
                    <a:lnTo>
                      <a:pt x="1724" y="1514"/>
                    </a:lnTo>
                    <a:lnTo>
                      <a:pt x="1724" y="1504"/>
                    </a:lnTo>
                    <a:lnTo>
                      <a:pt x="1724" y="1495"/>
                    </a:lnTo>
                    <a:lnTo>
                      <a:pt x="1724" y="1486"/>
                    </a:lnTo>
                    <a:lnTo>
                      <a:pt x="1714" y="1486"/>
                    </a:lnTo>
                    <a:lnTo>
                      <a:pt x="1686" y="1476"/>
                    </a:lnTo>
                    <a:lnTo>
                      <a:pt x="1686" y="1486"/>
                    </a:lnTo>
                    <a:lnTo>
                      <a:pt x="1676" y="1486"/>
                    </a:lnTo>
                    <a:lnTo>
                      <a:pt x="1667" y="1476"/>
                    </a:lnTo>
                    <a:lnTo>
                      <a:pt x="1667" y="1466"/>
                    </a:lnTo>
                    <a:lnTo>
                      <a:pt x="1667" y="1457"/>
                    </a:lnTo>
                    <a:lnTo>
                      <a:pt x="1667" y="1447"/>
                    </a:lnTo>
                    <a:lnTo>
                      <a:pt x="1676" y="1447"/>
                    </a:lnTo>
                    <a:lnTo>
                      <a:pt x="1676" y="1438"/>
                    </a:lnTo>
                    <a:lnTo>
                      <a:pt x="1667" y="1428"/>
                    </a:lnTo>
                    <a:lnTo>
                      <a:pt x="1676" y="1428"/>
                    </a:lnTo>
                    <a:lnTo>
                      <a:pt x="1676" y="1419"/>
                    </a:lnTo>
                    <a:lnTo>
                      <a:pt x="1676" y="1409"/>
                    </a:lnTo>
                    <a:lnTo>
                      <a:pt x="1667" y="1409"/>
                    </a:lnTo>
                    <a:lnTo>
                      <a:pt x="1657" y="1419"/>
                    </a:lnTo>
                    <a:lnTo>
                      <a:pt x="1648" y="1419"/>
                    </a:lnTo>
                    <a:lnTo>
                      <a:pt x="1619" y="1400"/>
                    </a:lnTo>
                    <a:lnTo>
                      <a:pt x="1619" y="1390"/>
                    </a:lnTo>
                    <a:lnTo>
                      <a:pt x="1610" y="1381"/>
                    </a:lnTo>
                    <a:lnTo>
                      <a:pt x="1590" y="1390"/>
                    </a:lnTo>
                    <a:lnTo>
                      <a:pt x="1581" y="1400"/>
                    </a:lnTo>
                    <a:lnTo>
                      <a:pt x="1571" y="1400"/>
                    </a:lnTo>
                    <a:lnTo>
                      <a:pt x="1571" y="1390"/>
                    </a:lnTo>
                    <a:lnTo>
                      <a:pt x="1571" y="1381"/>
                    </a:lnTo>
                    <a:lnTo>
                      <a:pt x="1581" y="1381"/>
                    </a:lnTo>
                    <a:lnTo>
                      <a:pt x="1581" y="1371"/>
                    </a:lnTo>
                    <a:lnTo>
                      <a:pt x="1581" y="1362"/>
                    </a:lnTo>
                    <a:lnTo>
                      <a:pt x="1562" y="1362"/>
                    </a:lnTo>
                    <a:lnTo>
                      <a:pt x="1562" y="1352"/>
                    </a:lnTo>
                    <a:lnTo>
                      <a:pt x="1552" y="1343"/>
                    </a:lnTo>
                    <a:lnTo>
                      <a:pt x="1543" y="1343"/>
                    </a:lnTo>
                    <a:lnTo>
                      <a:pt x="1533" y="1352"/>
                    </a:lnTo>
                    <a:lnTo>
                      <a:pt x="1524" y="1352"/>
                    </a:lnTo>
                    <a:lnTo>
                      <a:pt x="1514" y="1343"/>
                    </a:lnTo>
                    <a:lnTo>
                      <a:pt x="1505" y="1343"/>
                    </a:lnTo>
                    <a:lnTo>
                      <a:pt x="1429" y="1324"/>
                    </a:lnTo>
                    <a:lnTo>
                      <a:pt x="1419" y="1324"/>
                    </a:lnTo>
                    <a:lnTo>
                      <a:pt x="1409" y="1324"/>
                    </a:lnTo>
                    <a:lnTo>
                      <a:pt x="1390" y="1333"/>
                    </a:lnTo>
                    <a:lnTo>
                      <a:pt x="1390" y="1343"/>
                    </a:lnTo>
                    <a:lnTo>
                      <a:pt x="1381" y="1343"/>
                    </a:lnTo>
                    <a:lnTo>
                      <a:pt x="1390" y="1352"/>
                    </a:lnTo>
                    <a:lnTo>
                      <a:pt x="1390" y="1362"/>
                    </a:lnTo>
                    <a:lnTo>
                      <a:pt x="1390" y="1371"/>
                    </a:lnTo>
                    <a:lnTo>
                      <a:pt x="1381" y="1371"/>
                    </a:lnTo>
                    <a:lnTo>
                      <a:pt x="1371" y="1362"/>
                    </a:lnTo>
                    <a:lnTo>
                      <a:pt x="1371" y="1352"/>
                    </a:lnTo>
                    <a:lnTo>
                      <a:pt x="1362" y="1362"/>
                    </a:lnTo>
                    <a:lnTo>
                      <a:pt x="1352" y="1362"/>
                    </a:lnTo>
                    <a:lnTo>
                      <a:pt x="1343" y="1362"/>
                    </a:lnTo>
                    <a:lnTo>
                      <a:pt x="1343" y="1352"/>
                    </a:lnTo>
                    <a:lnTo>
                      <a:pt x="1333" y="1343"/>
                    </a:lnTo>
                    <a:lnTo>
                      <a:pt x="1305" y="1352"/>
                    </a:lnTo>
                    <a:lnTo>
                      <a:pt x="1295" y="1352"/>
                    </a:lnTo>
                    <a:lnTo>
                      <a:pt x="1276" y="1352"/>
                    </a:lnTo>
                    <a:lnTo>
                      <a:pt x="1267" y="1343"/>
                    </a:lnTo>
                    <a:lnTo>
                      <a:pt x="1257" y="1333"/>
                    </a:lnTo>
                    <a:lnTo>
                      <a:pt x="1247" y="1324"/>
                    </a:lnTo>
                    <a:lnTo>
                      <a:pt x="1247" y="1314"/>
                    </a:lnTo>
                    <a:lnTo>
                      <a:pt x="1238" y="1314"/>
                    </a:lnTo>
                    <a:lnTo>
                      <a:pt x="1229" y="1314"/>
                    </a:lnTo>
                    <a:lnTo>
                      <a:pt x="1219" y="1314"/>
                    </a:lnTo>
                    <a:lnTo>
                      <a:pt x="1209" y="1324"/>
                    </a:lnTo>
                    <a:lnTo>
                      <a:pt x="1200" y="1314"/>
                    </a:lnTo>
                    <a:lnTo>
                      <a:pt x="1190" y="1314"/>
                    </a:lnTo>
                    <a:lnTo>
                      <a:pt x="1181" y="1314"/>
                    </a:lnTo>
                    <a:lnTo>
                      <a:pt x="1171" y="1304"/>
                    </a:lnTo>
                    <a:lnTo>
                      <a:pt x="1171" y="1295"/>
                    </a:lnTo>
                    <a:lnTo>
                      <a:pt x="1143" y="1295"/>
                    </a:lnTo>
                    <a:lnTo>
                      <a:pt x="1114" y="1295"/>
                    </a:lnTo>
                    <a:lnTo>
                      <a:pt x="1105" y="1295"/>
                    </a:lnTo>
                    <a:lnTo>
                      <a:pt x="1095" y="1286"/>
                    </a:lnTo>
                    <a:lnTo>
                      <a:pt x="1086" y="1276"/>
                    </a:lnTo>
                    <a:lnTo>
                      <a:pt x="1086" y="1286"/>
                    </a:lnTo>
                    <a:lnTo>
                      <a:pt x="1076" y="1295"/>
                    </a:lnTo>
                    <a:lnTo>
                      <a:pt x="1076" y="1304"/>
                    </a:lnTo>
                    <a:lnTo>
                      <a:pt x="1066" y="1304"/>
                    </a:lnTo>
                    <a:lnTo>
                      <a:pt x="1076" y="1295"/>
                    </a:lnTo>
                    <a:lnTo>
                      <a:pt x="1066" y="1286"/>
                    </a:lnTo>
                    <a:lnTo>
                      <a:pt x="1057" y="1286"/>
                    </a:lnTo>
                    <a:lnTo>
                      <a:pt x="1057" y="1295"/>
                    </a:lnTo>
                    <a:lnTo>
                      <a:pt x="1066" y="1304"/>
                    </a:lnTo>
                    <a:lnTo>
                      <a:pt x="1057" y="1304"/>
                    </a:lnTo>
                    <a:lnTo>
                      <a:pt x="1048" y="1304"/>
                    </a:lnTo>
                    <a:lnTo>
                      <a:pt x="1048" y="1295"/>
                    </a:lnTo>
                    <a:lnTo>
                      <a:pt x="1038" y="1304"/>
                    </a:lnTo>
                    <a:lnTo>
                      <a:pt x="1028" y="1295"/>
                    </a:lnTo>
                    <a:lnTo>
                      <a:pt x="1019" y="1295"/>
                    </a:lnTo>
                    <a:lnTo>
                      <a:pt x="1009" y="1295"/>
                    </a:lnTo>
                    <a:lnTo>
                      <a:pt x="1009" y="1304"/>
                    </a:lnTo>
                    <a:lnTo>
                      <a:pt x="1000" y="1314"/>
                    </a:lnTo>
                    <a:lnTo>
                      <a:pt x="1000" y="1324"/>
                    </a:lnTo>
                    <a:lnTo>
                      <a:pt x="990" y="1324"/>
                    </a:lnTo>
                    <a:lnTo>
                      <a:pt x="962" y="1333"/>
                    </a:lnTo>
                    <a:lnTo>
                      <a:pt x="933" y="1352"/>
                    </a:lnTo>
                    <a:lnTo>
                      <a:pt x="857" y="1381"/>
                    </a:lnTo>
                    <a:lnTo>
                      <a:pt x="848" y="1381"/>
                    </a:lnTo>
                    <a:lnTo>
                      <a:pt x="838" y="1381"/>
                    </a:lnTo>
                    <a:lnTo>
                      <a:pt x="828" y="1381"/>
                    </a:lnTo>
                    <a:lnTo>
                      <a:pt x="828" y="1371"/>
                    </a:lnTo>
                    <a:lnTo>
                      <a:pt x="819" y="1371"/>
                    </a:lnTo>
                    <a:lnTo>
                      <a:pt x="810" y="1390"/>
                    </a:lnTo>
                    <a:lnTo>
                      <a:pt x="790" y="1390"/>
                    </a:lnTo>
                    <a:lnTo>
                      <a:pt x="781" y="1400"/>
                    </a:lnTo>
                    <a:lnTo>
                      <a:pt x="781" y="1409"/>
                    </a:lnTo>
                    <a:lnTo>
                      <a:pt x="771" y="1409"/>
                    </a:lnTo>
                    <a:lnTo>
                      <a:pt x="762" y="1390"/>
                    </a:lnTo>
                    <a:lnTo>
                      <a:pt x="762" y="1381"/>
                    </a:lnTo>
                    <a:lnTo>
                      <a:pt x="752" y="1381"/>
                    </a:lnTo>
                    <a:lnTo>
                      <a:pt x="752" y="1371"/>
                    </a:lnTo>
                    <a:lnTo>
                      <a:pt x="743" y="1371"/>
                    </a:lnTo>
                    <a:lnTo>
                      <a:pt x="743" y="1362"/>
                    </a:lnTo>
                    <a:lnTo>
                      <a:pt x="733" y="1352"/>
                    </a:lnTo>
                    <a:lnTo>
                      <a:pt x="733" y="1343"/>
                    </a:lnTo>
                    <a:lnTo>
                      <a:pt x="733" y="1333"/>
                    </a:lnTo>
                    <a:lnTo>
                      <a:pt x="733" y="1324"/>
                    </a:lnTo>
                    <a:lnTo>
                      <a:pt x="733" y="1314"/>
                    </a:lnTo>
                    <a:lnTo>
                      <a:pt x="724" y="1314"/>
                    </a:lnTo>
                    <a:lnTo>
                      <a:pt x="724" y="1304"/>
                    </a:lnTo>
                    <a:lnTo>
                      <a:pt x="714" y="1304"/>
                    </a:lnTo>
                    <a:lnTo>
                      <a:pt x="714" y="1295"/>
                    </a:lnTo>
                    <a:lnTo>
                      <a:pt x="714" y="1286"/>
                    </a:lnTo>
                    <a:lnTo>
                      <a:pt x="714" y="1276"/>
                    </a:lnTo>
                    <a:lnTo>
                      <a:pt x="685" y="1247"/>
                    </a:lnTo>
                    <a:lnTo>
                      <a:pt x="676" y="1238"/>
                    </a:lnTo>
                    <a:lnTo>
                      <a:pt x="667" y="1238"/>
                    </a:lnTo>
                    <a:lnTo>
                      <a:pt x="657" y="1238"/>
                    </a:lnTo>
                    <a:lnTo>
                      <a:pt x="647" y="1228"/>
                    </a:lnTo>
                    <a:lnTo>
                      <a:pt x="638" y="1228"/>
                    </a:lnTo>
                    <a:lnTo>
                      <a:pt x="638" y="1219"/>
                    </a:lnTo>
                    <a:lnTo>
                      <a:pt x="638" y="1209"/>
                    </a:lnTo>
                    <a:lnTo>
                      <a:pt x="628" y="1209"/>
                    </a:lnTo>
                    <a:lnTo>
                      <a:pt x="628" y="1200"/>
                    </a:lnTo>
                    <a:lnTo>
                      <a:pt x="628" y="1190"/>
                    </a:lnTo>
                    <a:lnTo>
                      <a:pt x="628" y="1181"/>
                    </a:lnTo>
                    <a:lnTo>
                      <a:pt x="647" y="1181"/>
                    </a:lnTo>
                    <a:lnTo>
                      <a:pt x="647" y="1171"/>
                    </a:lnTo>
                    <a:lnTo>
                      <a:pt x="647" y="1162"/>
                    </a:lnTo>
                    <a:lnTo>
                      <a:pt x="638" y="1152"/>
                    </a:lnTo>
                    <a:lnTo>
                      <a:pt x="638" y="1143"/>
                    </a:lnTo>
                    <a:lnTo>
                      <a:pt x="638" y="1133"/>
                    </a:lnTo>
                    <a:lnTo>
                      <a:pt x="638" y="1123"/>
                    </a:lnTo>
                    <a:lnTo>
                      <a:pt x="628" y="1123"/>
                    </a:lnTo>
                    <a:lnTo>
                      <a:pt x="628" y="1114"/>
                    </a:lnTo>
                    <a:lnTo>
                      <a:pt x="619" y="1114"/>
                    </a:lnTo>
                    <a:lnTo>
                      <a:pt x="619" y="1105"/>
                    </a:lnTo>
                    <a:lnTo>
                      <a:pt x="609" y="1105"/>
                    </a:lnTo>
                    <a:lnTo>
                      <a:pt x="619" y="1085"/>
                    </a:lnTo>
                    <a:lnTo>
                      <a:pt x="619" y="1076"/>
                    </a:lnTo>
                    <a:lnTo>
                      <a:pt x="638" y="1066"/>
                    </a:lnTo>
                    <a:lnTo>
                      <a:pt x="647" y="1076"/>
                    </a:lnTo>
                    <a:lnTo>
                      <a:pt x="647" y="1085"/>
                    </a:lnTo>
                    <a:lnTo>
                      <a:pt x="657" y="1085"/>
                    </a:lnTo>
                    <a:lnTo>
                      <a:pt x="667" y="1085"/>
                    </a:lnTo>
                    <a:lnTo>
                      <a:pt x="685" y="1076"/>
                    </a:lnTo>
                    <a:lnTo>
                      <a:pt x="705" y="1066"/>
                    </a:lnTo>
                    <a:lnTo>
                      <a:pt x="705" y="1057"/>
                    </a:lnTo>
                    <a:lnTo>
                      <a:pt x="705" y="1047"/>
                    </a:lnTo>
                    <a:lnTo>
                      <a:pt x="695" y="1038"/>
                    </a:lnTo>
                    <a:lnTo>
                      <a:pt x="685" y="1038"/>
                    </a:lnTo>
                    <a:lnTo>
                      <a:pt x="676" y="1038"/>
                    </a:lnTo>
                    <a:lnTo>
                      <a:pt x="667" y="1028"/>
                    </a:lnTo>
                    <a:lnTo>
                      <a:pt x="657" y="1019"/>
                    </a:lnTo>
                    <a:lnTo>
                      <a:pt x="647" y="1019"/>
                    </a:lnTo>
                    <a:lnTo>
                      <a:pt x="647" y="1009"/>
                    </a:lnTo>
                    <a:lnTo>
                      <a:pt x="647" y="1000"/>
                    </a:lnTo>
                    <a:lnTo>
                      <a:pt x="638" y="990"/>
                    </a:lnTo>
                    <a:lnTo>
                      <a:pt x="628" y="990"/>
                    </a:lnTo>
                    <a:lnTo>
                      <a:pt x="628" y="981"/>
                    </a:lnTo>
                    <a:lnTo>
                      <a:pt x="638" y="981"/>
                    </a:lnTo>
                    <a:lnTo>
                      <a:pt x="638" y="971"/>
                    </a:lnTo>
                    <a:lnTo>
                      <a:pt x="638" y="962"/>
                    </a:lnTo>
                    <a:lnTo>
                      <a:pt x="628" y="962"/>
                    </a:lnTo>
                    <a:lnTo>
                      <a:pt x="628" y="952"/>
                    </a:lnTo>
                    <a:lnTo>
                      <a:pt x="619" y="952"/>
                    </a:lnTo>
                    <a:lnTo>
                      <a:pt x="619" y="943"/>
                    </a:lnTo>
                    <a:lnTo>
                      <a:pt x="619" y="933"/>
                    </a:lnTo>
                    <a:lnTo>
                      <a:pt x="619" y="943"/>
                    </a:lnTo>
                    <a:lnTo>
                      <a:pt x="609" y="943"/>
                    </a:lnTo>
                    <a:lnTo>
                      <a:pt x="609" y="952"/>
                    </a:lnTo>
                    <a:lnTo>
                      <a:pt x="600" y="952"/>
                    </a:lnTo>
                    <a:lnTo>
                      <a:pt x="590" y="962"/>
                    </a:lnTo>
                    <a:lnTo>
                      <a:pt x="590" y="971"/>
                    </a:lnTo>
                    <a:lnTo>
                      <a:pt x="581" y="971"/>
                    </a:lnTo>
                    <a:lnTo>
                      <a:pt x="581" y="981"/>
                    </a:lnTo>
                    <a:lnTo>
                      <a:pt x="581" y="971"/>
                    </a:lnTo>
                    <a:lnTo>
                      <a:pt x="571" y="971"/>
                    </a:lnTo>
                    <a:lnTo>
                      <a:pt x="571" y="962"/>
                    </a:lnTo>
                    <a:lnTo>
                      <a:pt x="581" y="952"/>
                    </a:lnTo>
                    <a:lnTo>
                      <a:pt x="571" y="952"/>
                    </a:lnTo>
                    <a:lnTo>
                      <a:pt x="571" y="943"/>
                    </a:lnTo>
                    <a:lnTo>
                      <a:pt x="571" y="933"/>
                    </a:lnTo>
                    <a:lnTo>
                      <a:pt x="581" y="933"/>
                    </a:lnTo>
                    <a:lnTo>
                      <a:pt x="590" y="914"/>
                    </a:lnTo>
                    <a:lnTo>
                      <a:pt x="600" y="895"/>
                    </a:lnTo>
                    <a:lnTo>
                      <a:pt x="600" y="885"/>
                    </a:lnTo>
                    <a:lnTo>
                      <a:pt x="609" y="876"/>
                    </a:lnTo>
                    <a:lnTo>
                      <a:pt x="609" y="867"/>
                    </a:lnTo>
                    <a:lnTo>
                      <a:pt x="619" y="867"/>
                    </a:lnTo>
                    <a:lnTo>
                      <a:pt x="609" y="857"/>
                    </a:lnTo>
                    <a:lnTo>
                      <a:pt x="609" y="847"/>
                    </a:lnTo>
                    <a:lnTo>
                      <a:pt x="609" y="838"/>
                    </a:lnTo>
                    <a:lnTo>
                      <a:pt x="609" y="828"/>
                    </a:lnTo>
                    <a:lnTo>
                      <a:pt x="600" y="828"/>
                    </a:lnTo>
                    <a:lnTo>
                      <a:pt x="600" y="819"/>
                    </a:lnTo>
                    <a:lnTo>
                      <a:pt x="609" y="800"/>
                    </a:lnTo>
                    <a:lnTo>
                      <a:pt x="609" y="790"/>
                    </a:lnTo>
                    <a:lnTo>
                      <a:pt x="600" y="790"/>
                    </a:lnTo>
                    <a:lnTo>
                      <a:pt x="590" y="790"/>
                    </a:lnTo>
                    <a:lnTo>
                      <a:pt x="590" y="781"/>
                    </a:lnTo>
                    <a:lnTo>
                      <a:pt x="590" y="771"/>
                    </a:lnTo>
                    <a:lnTo>
                      <a:pt x="590" y="762"/>
                    </a:lnTo>
                    <a:lnTo>
                      <a:pt x="590" y="752"/>
                    </a:lnTo>
                    <a:lnTo>
                      <a:pt x="590" y="742"/>
                    </a:lnTo>
                    <a:lnTo>
                      <a:pt x="581" y="733"/>
                    </a:lnTo>
                    <a:lnTo>
                      <a:pt x="581" y="724"/>
                    </a:lnTo>
                    <a:lnTo>
                      <a:pt x="590" y="714"/>
                    </a:lnTo>
                    <a:lnTo>
                      <a:pt x="581" y="714"/>
                    </a:lnTo>
                    <a:lnTo>
                      <a:pt x="581" y="704"/>
                    </a:lnTo>
                    <a:lnTo>
                      <a:pt x="581" y="695"/>
                    </a:lnTo>
                    <a:lnTo>
                      <a:pt x="581" y="685"/>
                    </a:lnTo>
                    <a:lnTo>
                      <a:pt x="571" y="685"/>
                    </a:lnTo>
                    <a:lnTo>
                      <a:pt x="562" y="685"/>
                    </a:lnTo>
                    <a:lnTo>
                      <a:pt x="562" y="676"/>
                    </a:lnTo>
                    <a:lnTo>
                      <a:pt x="562" y="666"/>
                    </a:lnTo>
                    <a:lnTo>
                      <a:pt x="552" y="666"/>
                    </a:lnTo>
                    <a:lnTo>
                      <a:pt x="552" y="657"/>
                    </a:lnTo>
                    <a:lnTo>
                      <a:pt x="543" y="647"/>
                    </a:lnTo>
                    <a:lnTo>
                      <a:pt x="533" y="657"/>
                    </a:lnTo>
                    <a:lnTo>
                      <a:pt x="524" y="657"/>
                    </a:lnTo>
                    <a:lnTo>
                      <a:pt x="514" y="657"/>
                    </a:lnTo>
                    <a:lnTo>
                      <a:pt x="514" y="666"/>
                    </a:lnTo>
                    <a:lnTo>
                      <a:pt x="505" y="666"/>
                    </a:lnTo>
                    <a:lnTo>
                      <a:pt x="505" y="676"/>
                    </a:lnTo>
                    <a:lnTo>
                      <a:pt x="505" y="685"/>
                    </a:lnTo>
                    <a:lnTo>
                      <a:pt x="505" y="695"/>
                    </a:lnTo>
                    <a:lnTo>
                      <a:pt x="495" y="695"/>
                    </a:lnTo>
                    <a:lnTo>
                      <a:pt x="495" y="704"/>
                    </a:lnTo>
                    <a:lnTo>
                      <a:pt x="486" y="704"/>
                    </a:lnTo>
                    <a:lnTo>
                      <a:pt x="476" y="704"/>
                    </a:lnTo>
                    <a:lnTo>
                      <a:pt x="467" y="714"/>
                    </a:lnTo>
                    <a:lnTo>
                      <a:pt x="457" y="714"/>
                    </a:lnTo>
                    <a:lnTo>
                      <a:pt x="447" y="714"/>
                    </a:lnTo>
                    <a:lnTo>
                      <a:pt x="447" y="704"/>
                    </a:lnTo>
                    <a:lnTo>
                      <a:pt x="438" y="704"/>
                    </a:lnTo>
                    <a:lnTo>
                      <a:pt x="438" y="695"/>
                    </a:lnTo>
                    <a:lnTo>
                      <a:pt x="447" y="685"/>
                    </a:lnTo>
                    <a:lnTo>
                      <a:pt x="438" y="685"/>
                    </a:lnTo>
                    <a:lnTo>
                      <a:pt x="438" y="676"/>
                    </a:lnTo>
                    <a:lnTo>
                      <a:pt x="438" y="666"/>
                    </a:lnTo>
                    <a:lnTo>
                      <a:pt x="429" y="666"/>
                    </a:lnTo>
                    <a:lnTo>
                      <a:pt x="429" y="657"/>
                    </a:lnTo>
                    <a:lnTo>
                      <a:pt x="429" y="647"/>
                    </a:lnTo>
                    <a:lnTo>
                      <a:pt x="429" y="638"/>
                    </a:lnTo>
                    <a:lnTo>
                      <a:pt x="419" y="638"/>
                    </a:lnTo>
                    <a:lnTo>
                      <a:pt x="419" y="628"/>
                    </a:lnTo>
                    <a:lnTo>
                      <a:pt x="419" y="619"/>
                    </a:lnTo>
                    <a:lnTo>
                      <a:pt x="419" y="609"/>
                    </a:lnTo>
                    <a:lnTo>
                      <a:pt x="419" y="600"/>
                    </a:lnTo>
                    <a:lnTo>
                      <a:pt x="409" y="600"/>
                    </a:lnTo>
                    <a:lnTo>
                      <a:pt x="409" y="590"/>
                    </a:lnTo>
                    <a:lnTo>
                      <a:pt x="400" y="590"/>
                    </a:lnTo>
                    <a:lnTo>
                      <a:pt x="400" y="581"/>
                    </a:lnTo>
                    <a:lnTo>
                      <a:pt x="400" y="571"/>
                    </a:lnTo>
                    <a:lnTo>
                      <a:pt x="400" y="561"/>
                    </a:lnTo>
                    <a:lnTo>
                      <a:pt x="390" y="561"/>
                    </a:lnTo>
                    <a:lnTo>
                      <a:pt x="390" y="552"/>
                    </a:lnTo>
                    <a:lnTo>
                      <a:pt x="381" y="552"/>
                    </a:lnTo>
                    <a:lnTo>
                      <a:pt x="381" y="543"/>
                    </a:lnTo>
                    <a:lnTo>
                      <a:pt x="371" y="543"/>
                    </a:lnTo>
                    <a:lnTo>
                      <a:pt x="352" y="552"/>
                    </a:lnTo>
                    <a:lnTo>
                      <a:pt x="343" y="552"/>
                    </a:lnTo>
                    <a:lnTo>
                      <a:pt x="333" y="543"/>
                    </a:lnTo>
                    <a:lnTo>
                      <a:pt x="314" y="552"/>
                    </a:lnTo>
                    <a:lnTo>
                      <a:pt x="305" y="561"/>
                    </a:lnTo>
                    <a:lnTo>
                      <a:pt x="295" y="561"/>
                    </a:lnTo>
                    <a:lnTo>
                      <a:pt x="295" y="571"/>
                    </a:lnTo>
                    <a:lnTo>
                      <a:pt x="266" y="590"/>
                    </a:lnTo>
                    <a:lnTo>
                      <a:pt x="266" y="600"/>
                    </a:lnTo>
                    <a:lnTo>
                      <a:pt x="248" y="609"/>
                    </a:lnTo>
                    <a:lnTo>
                      <a:pt x="238" y="619"/>
                    </a:lnTo>
                    <a:lnTo>
                      <a:pt x="238" y="628"/>
                    </a:lnTo>
                    <a:lnTo>
                      <a:pt x="228" y="628"/>
                    </a:lnTo>
                    <a:lnTo>
                      <a:pt x="219" y="628"/>
                    </a:lnTo>
                    <a:lnTo>
                      <a:pt x="209" y="628"/>
                    </a:lnTo>
                    <a:lnTo>
                      <a:pt x="209" y="619"/>
                    </a:lnTo>
                    <a:lnTo>
                      <a:pt x="200" y="619"/>
                    </a:lnTo>
                    <a:lnTo>
                      <a:pt x="190" y="619"/>
                    </a:lnTo>
                    <a:lnTo>
                      <a:pt x="190" y="628"/>
                    </a:lnTo>
                    <a:lnTo>
                      <a:pt x="181" y="628"/>
                    </a:lnTo>
                    <a:lnTo>
                      <a:pt x="181" y="638"/>
                    </a:lnTo>
                    <a:lnTo>
                      <a:pt x="171" y="628"/>
                    </a:lnTo>
                    <a:lnTo>
                      <a:pt x="162" y="619"/>
                    </a:lnTo>
                    <a:lnTo>
                      <a:pt x="171" y="619"/>
                    </a:lnTo>
                    <a:lnTo>
                      <a:pt x="171" y="609"/>
                    </a:lnTo>
                    <a:lnTo>
                      <a:pt x="171" y="600"/>
                    </a:lnTo>
                    <a:lnTo>
                      <a:pt x="162" y="590"/>
                    </a:lnTo>
                    <a:lnTo>
                      <a:pt x="152" y="581"/>
                    </a:lnTo>
                    <a:lnTo>
                      <a:pt x="143" y="571"/>
                    </a:lnTo>
                    <a:lnTo>
                      <a:pt x="133" y="571"/>
                    </a:lnTo>
                    <a:lnTo>
                      <a:pt x="133" y="561"/>
                    </a:lnTo>
                    <a:lnTo>
                      <a:pt x="133" y="552"/>
                    </a:lnTo>
                    <a:lnTo>
                      <a:pt x="133" y="543"/>
                    </a:lnTo>
                    <a:lnTo>
                      <a:pt x="143" y="543"/>
                    </a:lnTo>
                    <a:lnTo>
                      <a:pt x="152" y="543"/>
                    </a:lnTo>
                    <a:lnTo>
                      <a:pt x="152" y="533"/>
                    </a:lnTo>
                    <a:lnTo>
                      <a:pt x="152" y="524"/>
                    </a:lnTo>
                    <a:lnTo>
                      <a:pt x="162" y="524"/>
                    </a:lnTo>
                    <a:lnTo>
                      <a:pt x="162" y="514"/>
                    </a:lnTo>
                    <a:lnTo>
                      <a:pt x="171" y="514"/>
                    </a:lnTo>
                    <a:lnTo>
                      <a:pt x="181" y="514"/>
                    </a:lnTo>
                    <a:lnTo>
                      <a:pt x="181" y="504"/>
                    </a:lnTo>
                    <a:lnTo>
                      <a:pt x="190" y="504"/>
                    </a:lnTo>
                    <a:lnTo>
                      <a:pt x="200" y="504"/>
                    </a:lnTo>
                    <a:lnTo>
                      <a:pt x="209" y="504"/>
                    </a:lnTo>
                    <a:lnTo>
                      <a:pt x="209" y="495"/>
                    </a:lnTo>
                    <a:lnTo>
                      <a:pt x="219" y="495"/>
                    </a:lnTo>
                    <a:lnTo>
                      <a:pt x="219" y="486"/>
                    </a:lnTo>
                    <a:lnTo>
                      <a:pt x="219" y="476"/>
                    </a:lnTo>
                    <a:lnTo>
                      <a:pt x="209" y="476"/>
                    </a:lnTo>
                    <a:lnTo>
                      <a:pt x="190" y="466"/>
                    </a:lnTo>
                    <a:lnTo>
                      <a:pt x="181" y="466"/>
                    </a:lnTo>
                    <a:lnTo>
                      <a:pt x="190" y="457"/>
                    </a:lnTo>
                    <a:lnTo>
                      <a:pt x="181" y="457"/>
                    </a:lnTo>
                    <a:lnTo>
                      <a:pt x="171" y="457"/>
                    </a:lnTo>
                    <a:lnTo>
                      <a:pt x="152" y="447"/>
                    </a:lnTo>
                    <a:lnTo>
                      <a:pt x="152" y="438"/>
                    </a:lnTo>
                    <a:lnTo>
                      <a:pt x="152" y="428"/>
                    </a:lnTo>
                    <a:lnTo>
                      <a:pt x="143" y="428"/>
                    </a:lnTo>
                    <a:lnTo>
                      <a:pt x="133" y="428"/>
                    </a:lnTo>
                    <a:lnTo>
                      <a:pt x="105" y="419"/>
                    </a:lnTo>
                    <a:lnTo>
                      <a:pt x="95" y="428"/>
                    </a:lnTo>
                    <a:lnTo>
                      <a:pt x="86" y="428"/>
                    </a:lnTo>
                    <a:lnTo>
                      <a:pt x="76" y="419"/>
                    </a:lnTo>
                    <a:lnTo>
                      <a:pt x="66" y="409"/>
                    </a:lnTo>
                    <a:lnTo>
                      <a:pt x="48" y="400"/>
                    </a:lnTo>
                    <a:lnTo>
                      <a:pt x="48" y="390"/>
                    </a:lnTo>
                    <a:lnTo>
                      <a:pt x="48" y="381"/>
                    </a:lnTo>
                    <a:lnTo>
                      <a:pt x="48" y="371"/>
                    </a:lnTo>
                    <a:lnTo>
                      <a:pt x="48" y="362"/>
                    </a:lnTo>
                    <a:lnTo>
                      <a:pt x="38" y="362"/>
                    </a:lnTo>
                    <a:lnTo>
                      <a:pt x="28" y="362"/>
                    </a:lnTo>
                    <a:lnTo>
                      <a:pt x="28" y="352"/>
                    </a:lnTo>
                    <a:lnTo>
                      <a:pt x="28" y="343"/>
                    </a:lnTo>
                    <a:lnTo>
                      <a:pt x="19" y="343"/>
                    </a:lnTo>
                    <a:lnTo>
                      <a:pt x="19" y="352"/>
                    </a:lnTo>
                    <a:lnTo>
                      <a:pt x="9" y="352"/>
                    </a:lnTo>
                    <a:lnTo>
                      <a:pt x="9" y="343"/>
                    </a:lnTo>
                    <a:lnTo>
                      <a:pt x="0" y="343"/>
                    </a:lnTo>
                    <a:lnTo>
                      <a:pt x="0" y="333"/>
                    </a:lnTo>
                    <a:lnTo>
                      <a:pt x="9" y="323"/>
                    </a:lnTo>
                    <a:lnTo>
                      <a:pt x="28" y="295"/>
                    </a:lnTo>
                    <a:lnTo>
                      <a:pt x="38" y="295"/>
                    </a:lnTo>
                    <a:lnTo>
                      <a:pt x="38" y="285"/>
                    </a:lnTo>
                    <a:lnTo>
                      <a:pt x="57" y="276"/>
                    </a:lnTo>
                    <a:lnTo>
                      <a:pt x="66" y="276"/>
                    </a:lnTo>
                    <a:lnTo>
                      <a:pt x="86" y="247"/>
                    </a:lnTo>
                    <a:lnTo>
                      <a:pt x="95" y="228"/>
                    </a:lnTo>
                    <a:lnTo>
                      <a:pt x="105" y="228"/>
                    </a:lnTo>
                    <a:lnTo>
                      <a:pt x="105" y="219"/>
                    </a:lnTo>
                    <a:lnTo>
                      <a:pt x="143" y="209"/>
                    </a:lnTo>
                    <a:lnTo>
                      <a:pt x="162" y="209"/>
                    </a:lnTo>
                    <a:lnTo>
                      <a:pt x="171" y="209"/>
                    </a:lnTo>
                    <a:lnTo>
                      <a:pt x="171" y="200"/>
                    </a:lnTo>
                    <a:lnTo>
                      <a:pt x="200" y="190"/>
                    </a:lnTo>
                    <a:lnTo>
                      <a:pt x="209" y="190"/>
                    </a:lnTo>
                    <a:lnTo>
                      <a:pt x="219" y="181"/>
                    </a:lnTo>
                    <a:lnTo>
                      <a:pt x="238" y="181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25" name="Freeform 68">
                <a:extLst>
                  <a:ext uri="{FF2B5EF4-FFF2-40B4-BE49-F238E27FC236}">
                    <a16:creationId xmlns:a16="http://schemas.microsoft.com/office/drawing/2014/main" id="{4A1D8159-C3D3-064D-97C3-10955728E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875" y="2511425"/>
                <a:ext cx="1847850" cy="1687513"/>
              </a:xfrm>
              <a:custGeom>
                <a:avLst/>
                <a:gdLst>
                  <a:gd name="T0" fmla="*/ 764330 w 5135"/>
                  <a:gd name="T1" fmla="*/ 250282 h 4686"/>
                  <a:gd name="T2" fmla="*/ 812190 w 5135"/>
                  <a:gd name="T3" fmla="*/ 82107 h 4686"/>
                  <a:gd name="T4" fmla="*/ 1796031 w 5135"/>
                  <a:gd name="T5" fmla="*/ 689266 h 4686"/>
                  <a:gd name="T6" fmla="*/ 1775519 w 5135"/>
                  <a:gd name="T7" fmla="*/ 706552 h 4686"/>
                  <a:gd name="T8" fmla="*/ 1755008 w 5135"/>
                  <a:gd name="T9" fmla="*/ 620843 h 4686"/>
                  <a:gd name="T10" fmla="*/ 1679438 w 5135"/>
                  <a:gd name="T11" fmla="*/ 589873 h 4686"/>
                  <a:gd name="T12" fmla="*/ 1775519 w 5135"/>
                  <a:gd name="T13" fmla="*/ 521091 h 4686"/>
                  <a:gd name="T14" fmla="*/ 1771921 w 5135"/>
                  <a:gd name="T15" fmla="*/ 445826 h 4686"/>
                  <a:gd name="T16" fmla="*/ 1727299 w 5135"/>
                  <a:gd name="T17" fmla="*/ 421698 h 4686"/>
                  <a:gd name="T18" fmla="*/ 1586956 w 5135"/>
                  <a:gd name="T19" fmla="*/ 401171 h 4686"/>
                  <a:gd name="T20" fmla="*/ 1535497 w 5135"/>
                  <a:gd name="T21" fmla="*/ 476796 h 4686"/>
                  <a:gd name="T22" fmla="*/ 1449852 w 5135"/>
                  <a:gd name="T23" fmla="*/ 507406 h 4686"/>
                  <a:gd name="T24" fmla="*/ 1539095 w 5135"/>
                  <a:gd name="T25" fmla="*/ 538376 h 4686"/>
                  <a:gd name="T26" fmla="*/ 1539095 w 5135"/>
                  <a:gd name="T27" fmla="*/ 572588 h 4686"/>
                  <a:gd name="T28" fmla="*/ 1459927 w 5135"/>
                  <a:gd name="T29" fmla="*/ 531534 h 4686"/>
                  <a:gd name="T30" fmla="*/ 1391555 w 5135"/>
                  <a:gd name="T31" fmla="*/ 497323 h 4686"/>
                  <a:gd name="T32" fmla="*/ 1340096 w 5135"/>
                  <a:gd name="T33" fmla="*/ 483638 h 4686"/>
                  <a:gd name="T34" fmla="*/ 1268125 w 5135"/>
                  <a:gd name="T35" fmla="*/ 480037 h 4686"/>
                  <a:gd name="T36" fmla="*/ 1124184 w 5135"/>
                  <a:gd name="T37" fmla="*/ 473195 h 4686"/>
                  <a:gd name="T38" fmla="*/ 1089998 w 5135"/>
                  <a:gd name="T39" fmla="*/ 469954 h 4686"/>
                  <a:gd name="T40" fmla="*/ 932382 w 5135"/>
                  <a:gd name="T41" fmla="*/ 469954 h 4686"/>
                  <a:gd name="T42" fmla="*/ 760731 w 5135"/>
                  <a:gd name="T43" fmla="*/ 511007 h 4686"/>
                  <a:gd name="T44" fmla="*/ 623627 w 5135"/>
                  <a:gd name="T45" fmla="*/ 579430 h 4686"/>
                  <a:gd name="T46" fmla="*/ 476447 w 5135"/>
                  <a:gd name="T47" fmla="*/ 648212 h 4686"/>
                  <a:gd name="T48" fmla="*/ 510633 w 5135"/>
                  <a:gd name="T49" fmla="*/ 754447 h 4686"/>
                  <a:gd name="T50" fmla="*/ 552016 w 5135"/>
                  <a:gd name="T51" fmla="*/ 843757 h 4686"/>
                  <a:gd name="T52" fmla="*/ 377127 w 5135"/>
                  <a:gd name="T53" fmla="*/ 822870 h 4686"/>
                  <a:gd name="T54" fmla="*/ 147540 w 5135"/>
                  <a:gd name="T55" fmla="*/ 929465 h 4686"/>
                  <a:gd name="T56" fmla="*/ 137104 w 5135"/>
                  <a:gd name="T57" fmla="*/ 1063068 h 4686"/>
                  <a:gd name="T58" fmla="*/ 195401 w 5135"/>
                  <a:gd name="T59" fmla="*/ 1162461 h 4686"/>
                  <a:gd name="T60" fmla="*/ 3599 w 5135"/>
                  <a:gd name="T61" fmla="*/ 1385374 h 4686"/>
                  <a:gd name="T62" fmla="*/ 65134 w 5135"/>
                  <a:gd name="T63" fmla="*/ 1478284 h 4686"/>
                  <a:gd name="T64" fmla="*/ 154377 w 5135"/>
                  <a:gd name="T65" fmla="*/ 1580918 h 4686"/>
                  <a:gd name="T66" fmla="*/ 301558 w 5135"/>
                  <a:gd name="T67" fmla="*/ 1646099 h 4686"/>
                  <a:gd name="T68" fmla="*/ 507394 w 5135"/>
                  <a:gd name="T69" fmla="*/ 1663385 h 4686"/>
                  <a:gd name="T70" fmla="*/ 609952 w 5135"/>
                  <a:gd name="T71" fmla="*/ 1584519 h 4686"/>
                  <a:gd name="T72" fmla="*/ 695598 w 5135"/>
                  <a:gd name="T73" fmla="*/ 1570835 h 4686"/>
                  <a:gd name="T74" fmla="*/ 822626 w 5135"/>
                  <a:gd name="T75" fmla="*/ 1529421 h 4686"/>
                  <a:gd name="T76" fmla="*/ 952893 w 5135"/>
                  <a:gd name="T77" fmla="*/ 1526180 h 4686"/>
                  <a:gd name="T78" fmla="*/ 962969 w 5135"/>
                  <a:gd name="T79" fmla="*/ 1639257 h 4686"/>
                  <a:gd name="T80" fmla="*/ 1089998 w 5135"/>
                  <a:gd name="T81" fmla="*/ 1652942 h 4686"/>
                  <a:gd name="T82" fmla="*/ 1185719 w 5135"/>
                  <a:gd name="T83" fmla="*/ 1639257 h 4686"/>
                  <a:gd name="T84" fmla="*/ 1288637 w 5135"/>
                  <a:gd name="T85" fmla="*/ 1536263 h 4686"/>
                  <a:gd name="T86" fmla="*/ 1387957 w 5135"/>
                  <a:gd name="T87" fmla="*/ 1553549 h 4686"/>
                  <a:gd name="T88" fmla="*/ 1429340 w 5135"/>
                  <a:gd name="T89" fmla="*/ 1491969 h 4686"/>
                  <a:gd name="T90" fmla="*/ 1449852 w 5135"/>
                  <a:gd name="T91" fmla="*/ 1347922 h 4686"/>
                  <a:gd name="T92" fmla="*/ 1593793 w 5135"/>
                  <a:gd name="T93" fmla="*/ 1303267 h 4686"/>
                  <a:gd name="T94" fmla="*/ 1525061 w 5135"/>
                  <a:gd name="T95" fmla="*/ 1213958 h 4686"/>
                  <a:gd name="T96" fmla="*/ 1446253 w 5135"/>
                  <a:gd name="T97" fmla="*/ 1207116 h 4686"/>
                  <a:gd name="T98" fmla="*/ 1418904 w 5135"/>
                  <a:gd name="T99" fmla="*/ 1155619 h 4686"/>
                  <a:gd name="T100" fmla="*/ 1305910 w 5135"/>
                  <a:gd name="T101" fmla="*/ 1121407 h 4686"/>
                  <a:gd name="T102" fmla="*/ 1227102 w 5135"/>
                  <a:gd name="T103" fmla="*/ 1145535 h 4686"/>
                  <a:gd name="T104" fmla="*/ 1209829 w 5135"/>
                  <a:gd name="T105" fmla="*/ 1138693 h 4686"/>
                  <a:gd name="T106" fmla="*/ 1206590 w 5135"/>
                  <a:gd name="T107" fmla="*/ 1107723 h 4686"/>
                  <a:gd name="T108" fmla="*/ 1343695 w 5135"/>
                  <a:gd name="T109" fmla="*/ 1083595 h 4686"/>
                  <a:gd name="T110" fmla="*/ 1384718 w 5135"/>
                  <a:gd name="T111" fmla="*/ 901735 h 4686"/>
                  <a:gd name="T112" fmla="*/ 1302311 w 5135"/>
                  <a:gd name="T113" fmla="*/ 774974 h 4686"/>
                  <a:gd name="T114" fmla="*/ 1364206 w 5135"/>
                  <a:gd name="T115" fmla="*/ 802343 h 4686"/>
                  <a:gd name="T116" fmla="*/ 1511387 w 5135"/>
                  <a:gd name="T117" fmla="*/ 768132 h 4686"/>
                  <a:gd name="T118" fmla="*/ 1665764 w 5135"/>
                  <a:gd name="T119" fmla="*/ 781816 h 4686"/>
                  <a:gd name="T120" fmla="*/ 1785595 w 5135"/>
                  <a:gd name="T121" fmla="*/ 761289 h 4686"/>
                  <a:gd name="T122" fmla="*/ 1799270 w 5135"/>
                  <a:gd name="T123" fmla="*/ 727078 h 4686"/>
                  <a:gd name="T124" fmla="*/ 421389 w 5135"/>
                  <a:gd name="T125" fmla="*/ 788658 h 46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135" h="4686">
                    <a:moveTo>
                      <a:pt x="2553" y="9"/>
                    </a:moveTo>
                    <a:lnTo>
                      <a:pt x="2562" y="9"/>
                    </a:lnTo>
                    <a:lnTo>
                      <a:pt x="2572" y="9"/>
                    </a:lnTo>
                    <a:lnTo>
                      <a:pt x="2572" y="0"/>
                    </a:lnTo>
                    <a:lnTo>
                      <a:pt x="2562" y="0"/>
                    </a:lnTo>
                    <a:lnTo>
                      <a:pt x="2534" y="9"/>
                    </a:lnTo>
                    <a:lnTo>
                      <a:pt x="2543" y="9"/>
                    </a:lnTo>
                    <a:lnTo>
                      <a:pt x="2553" y="9"/>
                    </a:lnTo>
                    <a:close/>
                    <a:moveTo>
                      <a:pt x="5010" y="1924"/>
                    </a:moveTo>
                    <a:lnTo>
                      <a:pt x="4991" y="1943"/>
                    </a:lnTo>
                    <a:lnTo>
                      <a:pt x="4981" y="1943"/>
                    </a:lnTo>
                    <a:lnTo>
                      <a:pt x="4981" y="1952"/>
                    </a:lnTo>
                    <a:lnTo>
                      <a:pt x="4991" y="1952"/>
                    </a:lnTo>
                    <a:lnTo>
                      <a:pt x="5000" y="1962"/>
                    </a:lnTo>
                    <a:lnTo>
                      <a:pt x="5010" y="1943"/>
                    </a:lnTo>
                    <a:lnTo>
                      <a:pt x="5019" y="1943"/>
                    </a:lnTo>
                    <a:lnTo>
                      <a:pt x="5019" y="1933"/>
                    </a:lnTo>
                    <a:lnTo>
                      <a:pt x="5019" y="1924"/>
                    </a:lnTo>
                    <a:lnTo>
                      <a:pt x="5010" y="1924"/>
                    </a:lnTo>
                    <a:close/>
                    <a:moveTo>
                      <a:pt x="1962" y="562"/>
                    </a:moveTo>
                    <a:lnTo>
                      <a:pt x="1943" y="609"/>
                    </a:lnTo>
                    <a:lnTo>
                      <a:pt x="1953" y="628"/>
                    </a:lnTo>
                    <a:lnTo>
                      <a:pt x="1953" y="638"/>
                    </a:lnTo>
                    <a:lnTo>
                      <a:pt x="1962" y="647"/>
                    </a:lnTo>
                    <a:lnTo>
                      <a:pt x="1962" y="676"/>
                    </a:lnTo>
                    <a:lnTo>
                      <a:pt x="1962" y="685"/>
                    </a:lnTo>
                    <a:lnTo>
                      <a:pt x="1962" y="705"/>
                    </a:lnTo>
                    <a:lnTo>
                      <a:pt x="1972" y="705"/>
                    </a:lnTo>
                    <a:lnTo>
                      <a:pt x="1972" y="714"/>
                    </a:lnTo>
                    <a:lnTo>
                      <a:pt x="1991" y="733"/>
                    </a:lnTo>
                    <a:lnTo>
                      <a:pt x="2000" y="733"/>
                    </a:lnTo>
                    <a:lnTo>
                      <a:pt x="2000" y="743"/>
                    </a:lnTo>
                    <a:lnTo>
                      <a:pt x="2010" y="743"/>
                    </a:lnTo>
                    <a:lnTo>
                      <a:pt x="2019" y="752"/>
                    </a:lnTo>
                    <a:lnTo>
                      <a:pt x="2029" y="762"/>
                    </a:lnTo>
                    <a:lnTo>
                      <a:pt x="2038" y="762"/>
                    </a:lnTo>
                    <a:lnTo>
                      <a:pt x="2057" y="771"/>
                    </a:lnTo>
                    <a:lnTo>
                      <a:pt x="2057" y="781"/>
                    </a:lnTo>
                    <a:lnTo>
                      <a:pt x="2067" y="790"/>
                    </a:lnTo>
                    <a:lnTo>
                      <a:pt x="2067" y="781"/>
                    </a:lnTo>
                    <a:lnTo>
                      <a:pt x="2086" y="723"/>
                    </a:lnTo>
                    <a:lnTo>
                      <a:pt x="2096" y="714"/>
                    </a:lnTo>
                    <a:lnTo>
                      <a:pt x="2105" y="705"/>
                    </a:lnTo>
                    <a:lnTo>
                      <a:pt x="2124" y="695"/>
                    </a:lnTo>
                    <a:lnTo>
                      <a:pt x="2153" y="676"/>
                    </a:lnTo>
                    <a:lnTo>
                      <a:pt x="2162" y="647"/>
                    </a:lnTo>
                    <a:lnTo>
                      <a:pt x="2153" y="628"/>
                    </a:lnTo>
                    <a:lnTo>
                      <a:pt x="2153" y="619"/>
                    </a:lnTo>
                    <a:lnTo>
                      <a:pt x="2162" y="600"/>
                    </a:lnTo>
                    <a:lnTo>
                      <a:pt x="2143" y="571"/>
                    </a:lnTo>
                    <a:lnTo>
                      <a:pt x="2162" y="600"/>
                    </a:lnTo>
                    <a:lnTo>
                      <a:pt x="2172" y="581"/>
                    </a:lnTo>
                    <a:lnTo>
                      <a:pt x="2181" y="590"/>
                    </a:lnTo>
                    <a:lnTo>
                      <a:pt x="2210" y="571"/>
                    </a:lnTo>
                    <a:lnTo>
                      <a:pt x="2238" y="571"/>
                    </a:lnTo>
                    <a:lnTo>
                      <a:pt x="2248" y="571"/>
                    </a:lnTo>
                    <a:lnTo>
                      <a:pt x="2257" y="552"/>
                    </a:lnTo>
                    <a:lnTo>
                      <a:pt x="2267" y="552"/>
                    </a:lnTo>
                    <a:lnTo>
                      <a:pt x="2267" y="562"/>
                    </a:lnTo>
                    <a:lnTo>
                      <a:pt x="2295" y="505"/>
                    </a:lnTo>
                    <a:lnTo>
                      <a:pt x="2295" y="485"/>
                    </a:lnTo>
                    <a:lnTo>
                      <a:pt x="2324" y="447"/>
                    </a:lnTo>
                    <a:lnTo>
                      <a:pt x="2362" y="419"/>
                    </a:lnTo>
                    <a:lnTo>
                      <a:pt x="2362" y="400"/>
                    </a:lnTo>
                    <a:lnTo>
                      <a:pt x="2391" y="371"/>
                    </a:lnTo>
                    <a:lnTo>
                      <a:pt x="2400" y="362"/>
                    </a:lnTo>
                    <a:lnTo>
                      <a:pt x="2391" y="342"/>
                    </a:lnTo>
                    <a:lnTo>
                      <a:pt x="2400" y="333"/>
                    </a:lnTo>
                    <a:lnTo>
                      <a:pt x="2400" y="314"/>
                    </a:lnTo>
                    <a:lnTo>
                      <a:pt x="2410" y="304"/>
                    </a:lnTo>
                    <a:lnTo>
                      <a:pt x="2400" y="295"/>
                    </a:lnTo>
                    <a:lnTo>
                      <a:pt x="2400" y="276"/>
                    </a:lnTo>
                    <a:lnTo>
                      <a:pt x="2400" y="257"/>
                    </a:lnTo>
                    <a:lnTo>
                      <a:pt x="2400" y="247"/>
                    </a:lnTo>
                    <a:lnTo>
                      <a:pt x="2391" y="247"/>
                    </a:lnTo>
                    <a:lnTo>
                      <a:pt x="2381" y="238"/>
                    </a:lnTo>
                    <a:lnTo>
                      <a:pt x="2372" y="238"/>
                    </a:lnTo>
                    <a:lnTo>
                      <a:pt x="2372" y="228"/>
                    </a:lnTo>
                    <a:lnTo>
                      <a:pt x="2362" y="228"/>
                    </a:lnTo>
                    <a:lnTo>
                      <a:pt x="2362" y="238"/>
                    </a:lnTo>
                    <a:lnTo>
                      <a:pt x="2352" y="247"/>
                    </a:lnTo>
                    <a:lnTo>
                      <a:pt x="2343" y="247"/>
                    </a:lnTo>
                    <a:lnTo>
                      <a:pt x="2334" y="247"/>
                    </a:lnTo>
                    <a:lnTo>
                      <a:pt x="2324" y="238"/>
                    </a:lnTo>
                    <a:lnTo>
                      <a:pt x="2276" y="238"/>
                    </a:lnTo>
                    <a:lnTo>
                      <a:pt x="2267" y="238"/>
                    </a:lnTo>
                    <a:lnTo>
                      <a:pt x="2257" y="238"/>
                    </a:lnTo>
                    <a:lnTo>
                      <a:pt x="2257" y="228"/>
                    </a:lnTo>
                    <a:lnTo>
                      <a:pt x="2257" y="219"/>
                    </a:lnTo>
                    <a:lnTo>
                      <a:pt x="2229" y="219"/>
                    </a:lnTo>
                    <a:lnTo>
                      <a:pt x="2229" y="228"/>
                    </a:lnTo>
                    <a:lnTo>
                      <a:pt x="2219" y="228"/>
                    </a:lnTo>
                    <a:lnTo>
                      <a:pt x="2200" y="228"/>
                    </a:lnTo>
                    <a:lnTo>
                      <a:pt x="2191" y="228"/>
                    </a:lnTo>
                    <a:lnTo>
                      <a:pt x="2200" y="228"/>
                    </a:lnTo>
                    <a:lnTo>
                      <a:pt x="2210" y="228"/>
                    </a:lnTo>
                    <a:lnTo>
                      <a:pt x="2200" y="228"/>
                    </a:lnTo>
                    <a:lnTo>
                      <a:pt x="2181" y="228"/>
                    </a:lnTo>
                    <a:lnTo>
                      <a:pt x="2134" y="247"/>
                    </a:lnTo>
                    <a:lnTo>
                      <a:pt x="2076" y="276"/>
                    </a:lnTo>
                    <a:lnTo>
                      <a:pt x="2067" y="295"/>
                    </a:lnTo>
                    <a:lnTo>
                      <a:pt x="2067" y="304"/>
                    </a:lnTo>
                    <a:lnTo>
                      <a:pt x="2067" y="314"/>
                    </a:lnTo>
                    <a:lnTo>
                      <a:pt x="2057" y="314"/>
                    </a:lnTo>
                    <a:lnTo>
                      <a:pt x="2019" y="333"/>
                    </a:lnTo>
                    <a:lnTo>
                      <a:pt x="2019" y="342"/>
                    </a:lnTo>
                    <a:lnTo>
                      <a:pt x="2010" y="342"/>
                    </a:lnTo>
                    <a:lnTo>
                      <a:pt x="2000" y="342"/>
                    </a:lnTo>
                    <a:lnTo>
                      <a:pt x="2000" y="352"/>
                    </a:lnTo>
                    <a:lnTo>
                      <a:pt x="2000" y="362"/>
                    </a:lnTo>
                    <a:lnTo>
                      <a:pt x="1991" y="371"/>
                    </a:lnTo>
                    <a:lnTo>
                      <a:pt x="2000" y="371"/>
                    </a:lnTo>
                    <a:lnTo>
                      <a:pt x="1991" y="390"/>
                    </a:lnTo>
                    <a:lnTo>
                      <a:pt x="1972" y="409"/>
                    </a:lnTo>
                    <a:lnTo>
                      <a:pt x="1981" y="419"/>
                    </a:lnTo>
                    <a:lnTo>
                      <a:pt x="1981" y="428"/>
                    </a:lnTo>
                    <a:lnTo>
                      <a:pt x="1972" y="428"/>
                    </a:lnTo>
                    <a:lnTo>
                      <a:pt x="1972" y="438"/>
                    </a:lnTo>
                    <a:lnTo>
                      <a:pt x="1981" y="438"/>
                    </a:lnTo>
                    <a:lnTo>
                      <a:pt x="1972" y="447"/>
                    </a:lnTo>
                    <a:lnTo>
                      <a:pt x="1962" y="467"/>
                    </a:lnTo>
                    <a:lnTo>
                      <a:pt x="1962" y="476"/>
                    </a:lnTo>
                    <a:lnTo>
                      <a:pt x="1962" y="505"/>
                    </a:lnTo>
                    <a:lnTo>
                      <a:pt x="1962" y="562"/>
                    </a:lnTo>
                    <a:close/>
                    <a:moveTo>
                      <a:pt x="4962" y="1847"/>
                    </a:moveTo>
                    <a:lnTo>
                      <a:pt x="4962" y="1857"/>
                    </a:lnTo>
                    <a:lnTo>
                      <a:pt x="4962" y="1866"/>
                    </a:lnTo>
                    <a:lnTo>
                      <a:pt x="4962" y="1886"/>
                    </a:lnTo>
                    <a:lnTo>
                      <a:pt x="4962" y="1895"/>
                    </a:lnTo>
                    <a:lnTo>
                      <a:pt x="4972" y="1914"/>
                    </a:lnTo>
                    <a:lnTo>
                      <a:pt x="4981" y="1924"/>
                    </a:lnTo>
                    <a:lnTo>
                      <a:pt x="4991" y="1914"/>
                    </a:lnTo>
                    <a:lnTo>
                      <a:pt x="4991" y="1904"/>
                    </a:lnTo>
                    <a:lnTo>
                      <a:pt x="5010" y="1895"/>
                    </a:lnTo>
                    <a:lnTo>
                      <a:pt x="5019" y="1876"/>
                    </a:lnTo>
                    <a:lnTo>
                      <a:pt x="5029" y="1857"/>
                    </a:lnTo>
                    <a:lnTo>
                      <a:pt x="5038" y="1838"/>
                    </a:lnTo>
                    <a:lnTo>
                      <a:pt x="5019" y="1828"/>
                    </a:lnTo>
                    <a:lnTo>
                      <a:pt x="4991" y="1838"/>
                    </a:lnTo>
                    <a:lnTo>
                      <a:pt x="4981" y="1847"/>
                    </a:lnTo>
                    <a:lnTo>
                      <a:pt x="4962" y="1847"/>
                    </a:lnTo>
                    <a:close/>
                    <a:moveTo>
                      <a:pt x="5124" y="1142"/>
                    </a:moveTo>
                    <a:lnTo>
                      <a:pt x="5124" y="1133"/>
                    </a:lnTo>
                    <a:lnTo>
                      <a:pt x="5124" y="1124"/>
                    </a:lnTo>
                    <a:lnTo>
                      <a:pt x="5115" y="1133"/>
                    </a:lnTo>
                    <a:lnTo>
                      <a:pt x="5105" y="1133"/>
                    </a:lnTo>
                    <a:lnTo>
                      <a:pt x="5105" y="1142"/>
                    </a:lnTo>
                    <a:lnTo>
                      <a:pt x="5115" y="1142"/>
                    </a:lnTo>
                    <a:lnTo>
                      <a:pt x="5115" y="1152"/>
                    </a:lnTo>
                    <a:lnTo>
                      <a:pt x="5124" y="1152"/>
                    </a:lnTo>
                    <a:lnTo>
                      <a:pt x="5134" y="1152"/>
                    </a:lnTo>
                    <a:lnTo>
                      <a:pt x="5124" y="1142"/>
                    </a:lnTo>
                    <a:close/>
                    <a:moveTo>
                      <a:pt x="5057" y="1952"/>
                    </a:moveTo>
                    <a:lnTo>
                      <a:pt x="5048" y="1952"/>
                    </a:lnTo>
                    <a:lnTo>
                      <a:pt x="5038" y="1952"/>
                    </a:lnTo>
                    <a:lnTo>
                      <a:pt x="5038" y="1943"/>
                    </a:lnTo>
                    <a:lnTo>
                      <a:pt x="5010" y="1962"/>
                    </a:lnTo>
                    <a:lnTo>
                      <a:pt x="5000" y="1962"/>
                    </a:lnTo>
                    <a:lnTo>
                      <a:pt x="4991" y="1962"/>
                    </a:lnTo>
                    <a:lnTo>
                      <a:pt x="4991" y="1971"/>
                    </a:lnTo>
                    <a:lnTo>
                      <a:pt x="4981" y="1971"/>
                    </a:lnTo>
                    <a:lnTo>
                      <a:pt x="4972" y="1971"/>
                    </a:lnTo>
                    <a:lnTo>
                      <a:pt x="4981" y="1981"/>
                    </a:lnTo>
                    <a:lnTo>
                      <a:pt x="4981" y="1990"/>
                    </a:lnTo>
                    <a:lnTo>
                      <a:pt x="4981" y="2000"/>
                    </a:lnTo>
                    <a:lnTo>
                      <a:pt x="4972" y="2009"/>
                    </a:lnTo>
                    <a:lnTo>
                      <a:pt x="4962" y="2000"/>
                    </a:lnTo>
                    <a:lnTo>
                      <a:pt x="4972" y="1990"/>
                    </a:lnTo>
                    <a:lnTo>
                      <a:pt x="4962" y="1971"/>
                    </a:lnTo>
                    <a:lnTo>
                      <a:pt x="4962" y="1962"/>
                    </a:lnTo>
                    <a:lnTo>
                      <a:pt x="4953" y="1962"/>
                    </a:lnTo>
                    <a:lnTo>
                      <a:pt x="4943" y="1981"/>
                    </a:lnTo>
                    <a:lnTo>
                      <a:pt x="4934" y="1990"/>
                    </a:lnTo>
                    <a:lnTo>
                      <a:pt x="4934" y="1981"/>
                    </a:lnTo>
                    <a:lnTo>
                      <a:pt x="4934" y="1971"/>
                    </a:lnTo>
                    <a:lnTo>
                      <a:pt x="4934" y="1962"/>
                    </a:lnTo>
                    <a:lnTo>
                      <a:pt x="4943" y="1952"/>
                    </a:lnTo>
                    <a:lnTo>
                      <a:pt x="4943" y="1943"/>
                    </a:lnTo>
                    <a:lnTo>
                      <a:pt x="4943" y="1933"/>
                    </a:lnTo>
                    <a:lnTo>
                      <a:pt x="4953" y="1924"/>
                    </a:lnTo>
                    <a:lnTo>
                      <a:pt x="4943" y="1914"/>
                    </a:lnTo>
                    <a:lnTo>
                      <a:pt x="4924" y="1914"/>
                    </a:lnTo>
                    <a:lnTo>
                      <a:pt x="4915" y="1914"/>
                    </a:lnTo>
                    <a:lnTo>
                      <a:pt x="4905" y="1924"/>
                    </a:lnTo>
                    <a:lnTo>
                      <a:pt x="4896" y="1933"/>
                    </a:lnTo>
                    <a:lnTo>
                      <a:pt x="4896" y="1943"/>
                    </a:lnTo>
                    <a:lnTo>
                      <a:pt x="4896" y="1952"/>
                    </a:lnTo>
                    <a:lnTo>
                      <a:pt x="4886" y="1971"/>
                    </a:lnTo>
                    <a:lnTo>
                      <a:pt x="4896" y="1952"/>
                    </a:lnTo>
                    <a:lnTo>
                      <a:pt x="4886" y="1943"/>
                    </a:lnTo>
                    <a:lnTo>
                      <a:pt x="4877" y="1933"/>
                    </a:lnTo>
                    <a:lnTo>
                      <a:pt x="4886" y="1914"/>
                    </a:lnTo>
                    <a:lnTo>
                      <a:pt x="4896" y="1904"/>
                    </a:lnTo>
                    <a:lnTo>
                      <a:pt x="4905" y="1895"/>
                    </a:lnTo>
                    <a:lnTo>
                      <a:pt x="4915" y="1895"/>
                    </a:lnTo>
                    <a:lnTo>
                      <a:pt x="4915" y="1886"/>
                    </a:lnTo>
                    <a:lnTo>
                      <a:pt x="4915" y="1876"/>
                    </a:lnTo>
                    <a:lnTo>
                      <a:pt x="4915" y="1866"/>
                    </a:lnTo>
                    <a:lnTo>
                      <a:pt x="4915" y="1857"/>
                    </a:lnTo>
                    <a:lnTo>
                      <a:pt x="4924" y="1857"/>
                    </a:lnTo>
                    <a:lnTo>
                      <a:pt x="4924" y="1847"/>
                    </a:lnTo>
                    <a:lnTo>
                      <a:pt x="4924" y="1838"/>
                    </a:lnTo>
                    <a:lnTo>
                      <a:pt x="4934" y="1838"/>
                    </a:lnTo>
                    <a:lnTo>
                      <a:pt x="4943" y="1809"/>
                    </a:lnTo>
                    <a:lnTo>
                      <a:pt x="4953" y="1781"/>
                    </a:lnTo>
                    <a:lnTo>
                      <a:pt x="4943" y="1771"/>
                    </a:lnTo>
                    <a:lnTo>
                      <a:pt x="4943" y="1743"/>
                    </a:lnTo>
                    <a:lnTo>
                      <a:pt x="4943" y="1733"/>
                    </a:lnTo>
                    <a:lnTo>
                      <a:pt x="4934" y="1733"/>
                    </a:lnTo>
                    <a:lnTo>
                      <a:pt x="4924" y="1733"/>
                    </a:lnTo>
                    <a:lnTo>
                      <a:pt x="4924" y="1743"/>
                    </a:lnTo>
                    <a:lnTo>
                      <a:pt x="4924" y="1752"/>
                    </a:lnTo>
                    <a:lnTo>
                      <a:pt x="4915" y="1752"/>
                    </a:lnTo>
                    <a:lnTo>
                      <a:pt x="4905" y="1743"/>
                    </a:lnTo>
                    <a:lnTo>
                      <a:pt x="4896" y="1743"/>
                    </a:lnTo>
                    <a:lnTo>
                      <a:pt x="4905" y="1733"/>
                    </a:lnTo>
                    <a:lnTo>
                      <a:pt x="4905" y="1724"/>
                    </a:lnTo>
                    <a:lnTo>
                      <a:pt x="4896" y="1714"/>
                    </a:lnTo>
                    <a:lnTo>
                      <a:pt x="4886" y="1704"/>
                    </a:lnTo>
                    <a:lnTo>
                      <a:pt x="4877" y="1724"/>
                    </a:lnTo>
                    <a:lnTo>
                      <a:pt x="4867" y="1724"/>
                    </a:lnTo>
                    <a:lnTo>
                      <a:pt x="4867" y="1733"/>
                    </a:lnTo>
                    <a:lnTo>
                      <a:pt x="4848" y="1743"/>
                    </a:lnTo>
                    <a:lnTo>
                      <a:pt x="4839" y="1752"/>
                    </a:lnTo>
                    <a:lnTo>
                      <a:pt x="4819" y="1762"/>
                    </a:lnTo>
                    <a:lnTo>
                      <a:pt x="4810" y="1762"/>
                    </a:lnTo>
                    <a:lnTo>
                      <a:pt x="4800" y="1752"/>
                    </a:lnTo>
                    <a:lnTo>
                      <a:pt x="4800" y="1743"/>
                    </a:lnTo>
                    <a:lnTo>
                      <a:pt x="4810" y="1743"/>
                    </a:lnTo>
                    <a:lnTo>
                      <a:pt x="4829" y="1743"/>
                    </a:lnTo>
                    <a:lnTo>
                      <a:pt x="4829" y="1733"/>
                    </a:lnTo>
                    <a:lnTo>
                      <a:pt x="4839" y="1724"/>
                    </a:lnTo>
                    <a:lnTo>
                      <a:pt x="4839" y="1714"/>
                    </a:lnTo>
                    <a:lnTo>
                      <a:pt x="4848" y="1704"/>
                    </a:lnTo>
                    <a:lnTo>
                      <a:pt x="4857" y="1704"/>
                    </a:lnTo>
                    <a:lnTo>
                      <a:pt x="4867" y="1704"/>
                    </a:lnTo>
                    <a:lnTo>
                      <a:pt x="4877" y="1704"/>
                    </a:lnTo>
                    <a:lnTo>
                      <a:pt x="4877" y="1695"/>
                    </a:lnTo>
                    <a:lnTo>
                      <a:pt x="4857" y="1676"/>
                    </a:lnTo>
                    <a:lnTo>
                      <a:pt x="4848" y="1676"/>
                    </a:lnTo>
                    <a:lnTo>
                      <a:pt x="4848" y="1666"/>
                    </a:lnTo>
                    <a:lnTo>
                      <a:pt x="4829" y="1638"/>
                    </a:lnTo>
                    <a:lnTo>
                      <a:pt x="4819" y="1609"/>
                    </a:lnTo>
                    <a:lnTo>
                      <a:pt x="4819" y="1619"/>
                    </a:lnTo>
                    <a:lnTo>
                      <a:pt x="4819" y="1628"/>
                    </a:lnTo>
                    <a:lnTo>
                      <a:pt x="4819" y="1657"/>
                    </a:lnTo>
                    <a:lnTo>
                      <a:pt x="4800" y="1666"/>
                    </a:lnTo>
                    <a:lnTo>
                      <a:pt x="4791" y="1657"/>
                    </a:lnTo>
                    <a:lnTo>
                      <a:pt x="4781" y="1657"/>
                    </a:lnTo>
                    <a:lnTo>
                      <a:pt x="4781" y="1647"/>
                    </a:lnTo>
                    <a:lnTo>
                      <a:pt x="4791" y="1647"/>
                    </a:lnTo>
                    <a:lnTo>
                      <a:pt x="4791" y="1638"/>
                    </a:lnTo>
                    <a:lnTo>
                      <a:pt x="4781" y="1638"/>
                    </a:lnTo>
                    <a:lnTo>
                      <a:pt x="4762" y="1638"/>
                    </a:lnTo>
                    <a:lnTo>
                      <a:pt x="4762" y="1628"/>
                    </a:lnTo>
                    <a:lnTo>
                      <a:pt x="4762" y="1619"/>
                    </a:lnTo>
                    <a:lnTo>
                      <a:pt x="4753" y="1619"/>
                    </a:lnTo>
                    <a:lnTo>
                      <a:pt x="4734" y="1619"/>
                    </a:lnTo>
                    <a:lnTo>
                      <a:pt x="4714" y="1628"/>
                    </a:lnTo>
                    <a:lnTo>
                      <a:pt x="4705" y="1638"/>
                    </a:lnTo>
                    <a:lnTo>
                      <a:pt x="4696" y="1628"/>
                    </a:lnTo>
                    <a:lnTo>
                      <a:pt x="4686" y="1619"/>
                    </a:lnTo>
                    <a:lnTo>
                      <a:pt x="4676" y="1638"/>
                    </a:lnTo>
                    <a:lnTo>
                      <a:pt x="4667" y="1638"/>
                    </a:lnTo>
                    <a:lnTo>
                      <a:pt x="4657" y="1638"/>
                    </a:lnTo>
                    <a:lnTo>
                      <a:pt x="4667" y="1638"/>
                    </a:lnTo>
                    <a:lnTo>
                      <a:pt x="4667" y="1628"/>
                    </a:lnTo>
                    <a:lnTo>
                      <a:pt x="4676" y="1628"/>
                    </a:lnTo>
                    <a:lnTo>
                      <a:pt x="4676" y="1609"/>
                    </a:lnTo>
                    <a:lnTo>
                      <a:pt x="4714" y="1590"/>
                    </a:lnTo>
                    <a:lnTo>
                      <a:pt x="4724" y="1590"/>
                    </a:lnTo>
                    <a:lnTo>
                      <a:pt x="4724" y="1581"/>
                    </a:lnTo>
                    <a:lnTo>
                      <a:pt x="4734" y="1581"/>
                    </a:lnTo>
                    <a:lnTo>
                      <a:pt x="4734" y="1590"/>
                    </a:lnTo>
                    <a:lnTo>
                      <a:pt x="4743" y="1581"/>
                    </a:lnTo>
                    <a:lnTo>
                      <a:pt x="4753" y="1590"/>
                    </a:lnTo>
                    <a:lnTo>
                      <a:pt x="4753" y="1600"/>
                    </a:lnTo>
                    <a:lnTo>
                      <a:pt x="4762" y="1590"/>
                    </a:lnTo>
                    <a:lnTo>
                      <a:pt x="4772" y="1590"/>
                    </a:lnTo>
                    <a:lnTo>
                      <a:pt x="4772" y="1600"/>
                    </a:lnTo>
                    <a:lnTo>
                      <a:pt x="4772" y="1609"/>
                    </a:lnTo>
                    <a:lnTo>
                      <a:pt x="4781" y="1609"/>
                    </a:lnTo>
                    <a:lnTo>
                      <a:pt x="4791" y="1609"/>
                    </a:lnTo>
                    <a:lnTo>
                      <a:pt x="4800" y="1609"/>
                    </a:lnTo>
                    <a:lnTo>
                      <a:pt x="4800" y="1600"/>
                    </a:lnTo>
                    <a:lnTo>
                      <a:pt x="4800" y="1590"/>
                    </a:lnTo>
                    <a:lnTo>
                      <a:pt x="4791" y="1581"/>
                    </a:lnTo>
                    <a:lnTo>
                      <a:pt x="4800" y="1581"/>
                    </a:lnTo>
                    <a:lnTo>
                      <a:pt x="4810" y="1581"/>
                    </a:lnTo>
                    <a:lnTo>
                      <a:pt x="4819" y="1581"/>
                    </a:lnTo>
                    <a:lnTo>
                      <a:pt x="4829" y="1581"/>
                    </a:lnTo>
                    <a:lnTo>
                      <a:pt x="4839" y="1571"/>
                    </a:lnTo>
                    <a:lnTo>
                      <a:pt x="4848" y="1562"/>
                    </a:lnTo>
                    <a:lnTo>
                      <a:pt x="4857" y="1562"/>
                    </a:lnTo>
                    <a:lnTo>
                      <a:pt x="4857" y="1571"/>
                    </a:lnTo>
                    <a:lnTo>
                      <a:pt x="4829" y="1609"/>
                    </a:lnTo>
                    <a:lnTo>
                      <a:pt x="4848" y="1600"/>
                    </a:lnTo>
                    <a:lnTo>
                      <a:pt x="4886" y="1533"/>
                    </a:lnTo>
                    <a:lnTo>
                      <a:pt x="4896" y="1514"/>
                    </a:lnTo>
                    <a:lnTo>
                      <a:pt x="4915" y="1495"/>
                    </a:lnTo>
                    <a:lnTo>
                      <a:pt x="4934" y="1495"/>
                    </a:lnTo>
                    <a:lnTo>
                      <a:pt x="4943" y="1495"/>
                    </a:lnTo>
                    <a:lnTo>
                      <a:pt x="4962" y="1485"/>
                    </a:lnTo>
                    <a:lnTo>
                      <a:pt x="4962" y="1476"/>
                    </a:lnTo>
                    <a:lnTo>
                      <a:pt x="4953" y="1466"/>
                    </a:lnTo>
                    <a:lnTo>
                      <a:pt x="4943" y="1457"/>
                    </a:lnTo>
                    <a:lnTo>
                      <a:pt x="4934" y="1438"/>
                    </a:lnTo>
                    <a:lnTo>
                      <a:pt x="4934" y="1447"/>
                    </a:lnTo>
                    <a:lnTo>
                      <a:pt x="4924" y="1447"/>
                    </a:lnTo>
                    <a:lnTo>
                      <a:pt x="4915" y="1438"/>
                    </a:lnTo>
                    <a:lnTo>
                      <a:pt x="4905" y="1438"/>
                    </a:lnTo>
                    <a:lnTo>
                      <a:pt x="4896" y="1447"/>
                    </a:lnTo>
                    <a:lnTo>
                      <a:pt x="4877" y="1457"/>
                    </a:lnTo>
                    <a:lnTo>
                      <a:pt x="4867" y="1447"/>
                    </a:lnTo>
                    <a:lnTo>
                      <a:pt x="4857" y="1447"/>
                    </a:lnTo>
                    <a:lnTo>
                      <a:pt x="4848" y="1447"/>
                    </a:lnTo>
                    <a:lnTo>
                      <a:pt x="4839" y="1447"/>
                    </a:lnTo>
                    <a:lnTo>
                      <a:pt x="4848" y="1447"/>
                    </a:lnTo>
                    <a:lnTo>
                      <a:pt x="4848" y="1438"/>
                    </a:lnTo>
                    <a:lnTo>
                      <a:pt x="4829" y="1447"/>
                    </a:lnTo>
                    <a:lnTo>
                      <a:pt x="4829" y="1438"/>
                    </a:lnTo>
                    <a:lnTo>
                      <a:pt x="4819" y="1438"/>
                    </a:lnTo>
                    <a:lnTo>
                      <a:pt x="4810" y="1428"/>
                    </a:lnTo>
                    <a:lnTo>
                      <a:pt x="4800" y="1428"/>
                    </a:lnTo>
                    <a:lnTo>
                      <a:pt x="4810" y="1419"/>
                    </a:lnTo>
                    <a:lnTo>
                      <a:pt x="4839" y="1419"/>
                    </a:lnTo>
                    <a:lnTo>
                      <a:pt x="4857" y="1419"/>
                    </a:lnTo>
                    <a:lnTo>
                      <a:pt x="4867" y="1428"/>
                    </a:lnTo>
                    <a:lnTo>
                      <a:pt x="4877" y="1428"/>
                    </a:lnTo>
                    <a:lnTo>
                      <a:pt x="4896" y="1419"/>
                    </a:lnTo>
                    <a:lnTo>
                      <a:pt x="4924" y="1409"/>
                    </a:lnTo>
                    <a:lnTo>
                      <a:pt x="4934" y="1419"/>
                    </a:lnTo>
                    <a:lnTo>
                      <a:pt x="4972" y="1400"/>
                    </a:lnTo>
                    <a:lnTo>
                      <a:pt x="4981" y="1390"/>
                    </a:lnTo>
                    <a:lnTo>
                      <a:pt x="4981" y="1381"/>
                    </a:lnTo>
                    <a:lnTo>
                      <a:pt x="4981" y="1371"/>
                    </a:lnTo>
                    <a:lnTo>
                      <a:pt x="4972" y="1352"/>
                    </a:lnTo>
                    <a:lnTo>
                      <a:pt x="4962" y="1362"/>
                    </a:lnTo>
                    <a:lnTo>
                      <a:pt x="4962" y="1352"/>
                    </a:lnTo>
                    <a:lnTo>
                      <a:pt x="4953" y="1352"/>
                    </a:lnTo>
                    <a:lnTo>
                      <a:pt x="4953" y="1343"/>
                    </a:lnTo>
                    <a:lnTo>
                      <a:pt x="4943" y="1343"/>
                    </a:lnTo>
                    <a:lnTo>
                      <a:pt x="4934" y="1343"/>
                    </a:lnTo>
                    <a:lnTo>
                      <a:pt x="4924" y="1314"/>
                    </a:lnTo>
                    <a:lnTo>
                      <a:pt x="4915" y="1305"/>
                    </a:lnTo>
                    <a:lnTo>
                      <a:pt x="4905" y="1305"/>
                    </a:lnTo>
                    <a:lnTo>
                      <a:pt x="4905" y="1314"/>
                    </a:lnTo>
                    <a:lnTo>
                      <a:pt x="4915" y="1295"/>
                    </a:lnTo>
                    <a:lnTo>
                      <a:pt x="4905" y="1276"/>
                    </a:lnTo>
                    <a:lnTo>
                      <a:pt x="4915" y="1267"/>
                    </a:lnTo>
                    <a:lnTo>
                      <a:pt x="4915" y="1257"/>
                    </a:lnTo>
                    <a:lnTo>
                      <a:pt x="4924" y="1238"/>
                    </a:lnTo>
                    <a:lnTo>
                      <a:pt x="4915" y="1209"/>
                    </a:lnTo>
                    <a:lnTo>
                      <a:pt x="4924" y="1190"/>
                    </a:lnTo>
                    <a:lnTo>
                      <a:pt x="4924" y="1181"/>
                    </a:lnTo>
                    <a:lnTo>
                      <a:pt x="4934" y="1171"/>
                    </a:lnTo>
                    <a:lnTo>
                      <a:pt x="4943" y="1171"/>
                    </a:lnTo>
                    <a:lnTo>
                      <a:pt x="4953" y="1171"/>
                    </a:lnTo>
                    <a:lnTo>
                      <a:pt x="4962" y="1162"/>
                    </a:lnTo>
                    <a:lnTo>
                      <a:pt x="4972" y="1162"/>
                    </a:lnTo>
                    <a:lnTo>
                      <a:pt x="4972" y="1152"/>
                    </a:lnTo>
                    <a:lnTo>
                      <a:pt x="4962" y="1142"/>
                    </a:lnTo>
                    <a:lnTo>
                      <a:pt x="4962" y="1133"/>
                    </a:lnTo>
                    <a:lnTo>
                      <a:pt x="4953" y="1124"/>
                    </a:lnTo>
                    <a:lnTo>
                      <a:pt x="4943" y="1124"/>
                    </a:lnTo>
                    <a:lnTo>
                      <a:pt x="4934" y="1114"/>
                    </a:lnTo>
                    <a:lnTo>
                      <a:pt x="4915" y="1124"/>
                    </a:lnTo>
                    <a:lnTo>
                      <a:pt x="4896" y="1133"/>
                    </a:lnTo>
                    <a:lnTo>
                      <a:pt x="4886" y="1133"/>
                    </a:lnTo>
                    <a:lnTo>
                      <a:pt x="4877" y="1133"/>
                    </a:lnTo>
                    <a:lnTo>
                      <a:pt x="4877" y="1142"/>
                    </a:lnTo>
                    <a:lnTo>
                      <a:pt x="4877" y="1133"/>
                    </a:lnTo>
                    <a:lnTo>
                      <a:pt x="4886" y="1133"/>
                    </a:lnTo>
                    <a:lnTo>
                      <a:pt x="4896" y="1133"/>
                    </a:lnTo>
                    <a:lnTo>
                      <a:pt x="4905" y="1133"/>
                    </a:lnTo>
                    <a:lnTo>
                      <a:pt x="4896" y="1142"/>
                    </a:lnTo>
                    <a:lnTo>
                      <a:pt x="4877" y="1142"/>
                    </a:lnTo>
                    <a:lnTo>
                      <a:pt x="4877" y="1152"/>
                    </a:lnTo>
                    <a:lnTo>
                      <a:pt x="4877" y="1162"/>
                    </a:lnTo>
                    <a:lnTo>
                      <a:pt x="4877" y="1171"/>
                    </a:lnTo>
                    <a:lnTo>
                      <a:pt x="4867" y="1171"/>
                    </a:lnTo>
                    <a:lnTo>
                      <a:pt x="4839" y="1181"/>
                    </a:lnTo>
                    <a:lnTo>
                      <a:pt x="4848" y="1171"/>
                    </a:lnTo>
                    <a:lnTo>
                      <a:pt x="4848" y="1162"/>
                    </a:lnTo>
                    <a:lnTo>
                      <a:pt x="4857" y="1162"/>
                    </a:lnTo>
                    <a:lnTo>
                      <a:pt x="4867" y="1152"/>
                    </a:lnTo>
                    <a:lnTo>
                      <a:pt x="4867" y="1142"/>
                    </a:lnTo>
                    <a:lnTo>
                      <a:pt x="4848" y="1142"/>
                    </a:lnTo>
                    <a:lnTo>
                      <a:pt x="4839" y="1133"/>
                    </a:lnTo>
                    <a:lnTo>
                      <a:pt x="4829" y="1133"/>
                    </a:lnTo>
                    <a:lnTo>
                      <a:pt x="4810" y="1133"/>
                    </a:lnTo>
                    <a:lnTo>
                      <a:pt x="4810" y="1142"/>
                    </a:lnTo>
                    <a:lnTo>
                      <a:pt x="4800" y="1142"/>
                    </a:lnTo>
                    <a:lnTo>
                      <a:pt x="4800" y="1152"/>
                    </a:lnTo>
                    <a:lnTo>
                      <a:pt x="4800" y="1162"/>
                    </a:lnTo>
                    <a:lnTo>
                      <a:pt x="4800" y="1171"/>
                    </a:lnTo>
                    <a:lnTo>
                      <a:pt x="4800" y="1181"/>
                    </a:lnTo>
                    <a:lnTo>
                      <a:pt x="4791" y="1200"/>
                    </a:lnTo>
                    <a:lnTo>
                      <a:pt x="4781" y="1200"/>
                    </a:lnTo>
                    <a:lnTo>
                      <a:pt x="4791" y="1190"/>
                    </a:lnTo>
                    <a:lnTo>
                      <a:pt x="4800" y="1190"/>
                    </a:lnTo>
                    <a:lnTo>
                      <a:pt x="4791" y="1181"/>
                    </a:lnTo>
                    <a:lnTo>
                      <a:pt x="4791" y="1171"/>
                    </a:lnTo>
                    <a:lnTo>
                      <a:pt x="4781" y="1171"/>
                    </a:lnTo>
                    <a:lnTo>
                      <a:pt x="4791" y="1162"/>
                    </a:lnTo>
                    <a:lnTo>
                      <a:pt x="4791" y="1152"/>
                    </a:lnTo>
                    <a:lnTo>
                      <a:pt x="4791" y="1142"/>
                    </a:lnTo>
                    <a:lnTo>
                      <a:pt x="4772" y="1142"/>
                    </a:lnTo>
                    <a:lnTo>
                      <a:pt x="4762" y="1152"/>
                    </a:lnTo>
                    <a:lnTo>
                      <a:pt x="4753" y="1152"/>
                    </a:lnTo>
                    <a:lnTo>
                      <a:pt x="4734" y="1142"/>
                    </a:lnTo>
                    <a:lnTo>
                      <a:pt x="4724" y="1142"/>
                    </a:lnTo>
                    <a:lnTo>
                      <a:pt x="4714" y="1142"/>
                    </a:lnTo>
                    <a:lnTo>
                      <a:pt x="4705" y="1142"/>
                    </a:lnTo>
                    <a:lnTo>
                      <a:pt x="4696" y="1142"/>
                    </a:lnTo>
                    <a:lnTo>
                      <a:pt x="4686" y="1133"/>
                    </a:lnTo>
                    <a:lnTo>
                      <a:pt x="4686" y="1142"/>
                    </a:lnTo>
                    <a:lnTo>
                      <a:pt x="4676" y="1133"/>
                    </a:lnTo>
                    <a:lnTo>
                      <a:pt x="4667" y="1133"/>
                    </a:lnTo>
                    <a:lnTo>
                      <a:pt x="4667" y="1142"/>
                    </a:lnTo>
                    <a:lnTo>
                      <a:pt x="4648" y="1142"/>
                    </a:lnTo>
                    <a:lnTo>
                      <a:pt x="4629" y="1142"/>
                    </a:lnTo>
                    <a:lnTo>
                      <a:pt x="4581" y="1142"/>
                    </a:lnTo>
                    <a:lnTo>
                      <a:pt x="4562" y="1142"/>
                    </a:lnTo>
                    <a:lnTo>
                      <a:pt x="4543" y="1133"/>
                    </a:lnTo>
                    <a:lnTo>
                      <a:pt x="4543" y="1124"/>
                    </a:lnTo>
                    <a:lnTo>
                      <a:pt x="4543" y="1114"/>
                    </a:lnTo>
                    <a:lnTo>
                      <a:pt x="4534" y="1114"/>
                    </a:lnTo>
                    <a:lnTo>
                      <a:pt x="4524" y="1114"/>
                    </a:lnTo>
                    <a:lnTo>
                      <a:pt x="4524" y="1124"/>
                    </a:lnTo>
                    <a:lnTo>
                      <a:pt x="4496" y="1124"/>
                    </a:lnTo>
                    <a:lnTo>
                      <a:pt x="4476" y="1124"/>
                    </a:lnTo>
                    <a:lnTo>
                      <a:pt x="4467" y="1124"/>
                    </a:lnTo>
                    <a:lnTo>
                      <a:pt x="4458" y="1114"/>
                    </a:lnTo>
                    <a:lnTo>
                      <a:pt x="4458" y="1104"/>
                    </a:lnTo>
                    <a:lnTo>
                      <a:pt x="4448" y="1095"/>
                    </a:lnTo>
                    <a:lnTo>
                      <a:pt x="4429" y="1095"/>
                    </a:lnTo>
                    <a:lnTo>
                      <a:pt x="4419" y="1104"/>
                    </a:lnTo>
                    <a:lnTo>
                      <a:pt x="4419" y="1114"/>
                    </a:lnTo>
                    <a:lnTo>
                      <a:pt x="4410" y="1114"/>
                    </a:lnTo>
                    <a:lnTo>
                      <a:pt x="4400" y="1114"/>
                    </a:lnTo>
                    <a:lnTo>
                      <a:pt x="4391" y="1114"/>
                    </a:lnTo>
                    <a:lnTo>
                      <a:pt x="4400" y="1114"/>
                    </a:lnTo>
                    <a:lnTo>
                      <a:pt x="4391" y="1124"/>
                    </a:lnTo>
                    <a:lnTo>
                      <a:pt x="4391" y="1142"/>
                    </a:lnTo>
                    <a:lnTo>
                      <a:pt x="4372" y="1152"/>
                    </a:lnTo>
                    <a:lnTo>
                      <a:pt x="4334" y="1171"/>
                    </a:lnTo>
                    <a:lnTo>
                      <a:pt x="4295" y="1190"/>
                    </a:lnTo>
                    <a:lnTo>
                      <a:pt x="4277" y="1190"/>
                    </a:lnTo>
                    <a:lnTo>
                      <a:pt x="4267" y="1200"/>
                    </a:lnTo>
                    <a:lnTo>
                      <a:pt x="4238" y="1219"/>
                    </a:lnTo>
                    <a:lnTo>
                      <a:pt x="4238" y="1228"/>
                    </a:lnTo>
                    <a:lnTo>
                      <a:pt x="4248" y="1228"/>
                    </a:lnTo>
                    <a:lnTo>
                      <a:pt x="4257" y="1219"/>
                    </a:lnTo>
                    <a:lnTo>
                      <a:pt x="4267" y="1209"/>
                    </a:lnTo>
                    <a:lnTo>
                      <a:pt x="4295" y="1200"/>
                    </a:lnTo>
                    <a:lnTo>
                      <a:pt x="4324" y="1181"/>
                    </a:lnTo>
                    <a:lnTo>
                      <a:pt x="4353" y="1181"/>
                    </a:lnTo>
                    <a:lnTo>
                      <a:pt x="4353" y="1190"/>
                    </a:lnTo>
                    <a:lnTo>
                      <a:pt x="4343" y="1209"/>
                    </a:lnTo>
                    <a:lnTo>
                      <a:pt x="4334" y="1209"/>
                    </a:lnTo>
                    <a:lnTo>
                      <a:pt x="4324" y="1209"/>
                    </a:lnTo>
                    <a:lnTo>
                      <a:pt x="4334" y="1219"/>
                    </a:lnTo>
                    <a:lnTo>
                      <a:pt x="4334" y="1228"/>
                    </a:lnTo>
                    <a:lnTo>
                      <a:pt x="4315" y="1238"/>
                    </a:lnTo>
                    <a:lnTo>
                      <a:pt x="4295" y="1247"/>
                    </a:lnTo>
                    <a:lnTo>
                      <a:pt x="4277" y="1257"/>
                    </a:lnTo>
                    <a:lnTo>
                      <a:pt x="4267" y="1257"/>
                    </a:lnTo>
                    <a:lnTo>
                      <a:pt x="4257" y="1257"/>
                    </a:lnTo>
                    <a:lnTo>
                      <a:pt x="4248" y="1247"/>
                    </a:lnTo>
                    <a:lnTo>
                      <a:pt x="4248" y="1257"/>
                    </a:lnTo>
                    <a:lnTo>
                      <a:pt x="4238" y="1257"/>
                    </a:lnTo>
                    <a:lnTo>
                      <a:pt x="4248" y="1267"/>
                    </a:lnTo>
                    <a:lnTo>
                      <a:pt x="4257" y="1276"/>
                    </a:lnTo>
                    <a:lnTo>
                      <a:pt x="4248" y="1285"/>
                    </a:lnTo>
                    <a:lnTo>
                      <a:pt x="4257" y="1285"/>
                    </a:lnTo>
                    <a:lnTo>
                      <a:pt x="4267" y="1285"/>
                    </a:lnTo>
                    <a:lnTo>
                      <a:pt x="4267" y="1295"/>
                    </a:lnTo>
                    <a:lnTo>
                      <a:pt x="4277" y="1295"/>
                    </a:lnTo>
                    <a:lnTo>
                      <a:pt x="4286" y="1295"/>
                    </a:lnTo>
                    <a:lnTo>
                      <a:pt x="4286" y="1305"/>
                    </a:lnTo>
                    <a:lnTo>
                      <a:pt x="4286" y="1314"/>
                    </a:lnTo>
                    <a:lnTo>
                      <a:pt x="4277" y="1314"/>
                    </a:lnTo>
                    <a:lnTo>
                      <a:pt x="4267" y="1324"/>
                    </a:lnTo>
                    <a:lnTo>
                      <a:pt x="4257" y="1324"/>
                    </a:lnTo>
                    <a:lnTo>
                      <a:pt x="4257" y="1314"/>
                    </a:lnTo>
                    <a:lnTo>
                      <a:pt x="4257" y="1305"/>
                    </a:lnTo>
                    <a:lnTo>
                      <a:pt x="4248" y="1305"/>
                    </a:lnTo>
                    <a:lnTo>
                      <a:pt x="4238" y="1305"/>
                    </a:lnTo>
                    <a:lnTo>
                      <a:pt x="4238" y="1295"/>
                    </a:lnTo>
                    <a:lnTo>
                      <a:pt x="4238" y="1285"/>
                    </a:lnTo>
                    <a:lnTo>
                      <a:pt x="4229" y="1285"/>
                    </a:lnTo>
                    <a:lnTo>
                      <a:pt x="4219" y="1276"/>
                    </a:lnTo>
                    <a:lnTo>
                      <a:pt x="4219" y="1267"/>
                    </a:lnTo>
                    <a:lnTo>
                      <a:pt x="4229" y="1267"/>
                    </a:lnTo>
                    <a:lnTo>
                      <a:pt x="4229" y="1257"/>
                    </a:lnTo>
                    <a:lnTo>
                      <a:pt x="4238" y="1257"/>
                    </a:lnTo>
                    <a:lnTo>
                      <a:pt x="4238" y="1247"/>
                    </a:lnTo>
                    <a:lnTo>
                      <a:pt x="4229" y="1247"/>
                    </a:lnTo>
                    <a:lnTo>
                      <a:pt x="4219" y="1247"/>
                    </a:lnTo>
                    <a:lnTo>
                      <a:pt x="4219" y="1257"/>
                    </a:lnTo>
                    <a:lnTo>
                      <a:pt x="4210" y="1257"/>
                    </a:lnTo>
                    <a:lnTo>
                      <a:pt x="4210" y="1247"/>
                    </a:lnTo>
                    <a:lnTo>
                      <a:pt x="4200" y="1247"/>
                    </a:lnTo>
                    <a:lnTo>
                      <a:pt x="4210" y="1247"/>
                    </a:lnTo>
                    <a:lnTo>
                      <a:pt x="4219" y="1247"/>
                    </a:lnTo>
                    <a:lnTo>
                      <a:pt x="4219" y="1238"/>
                    </a:lnTo>
                    <a:lnTo>
                      <a:pt x="4229" y="1238"/>
                    </a:lnTo>
                    <a:lnTo>
                      <a:pt x="4229" y="1228"/>
                    </a:lnTo>
                    <a:lnTo>
                      <a:pt x="4219" y="1228"/>
                    </a:lnTo>
                    <a:lnTo>
                      <a:pt x="4200" y="1247"/>
                    </a:lnTo>
                    <a:lnTo>
                      <a:pt x="4181" y="1257"/>
                    </a:lnTo>
                    <a:lnTo>
                      <a:pt x="4181" y="1267"/>
                    </a:lnTo>
                    <a:lnTo>
                      <a:pt x="4191" y="1276"/>
                    </a:lnTo>
                    <a:lnTo>
                      <a:pt x="4181" y="1276"/>
                    </a:lnTo>
                    <a:lnTo>
                      <a:pt x="4172" y="1267"/>
                    </a:lnTo>
                    <a:lnTo>
                      <a:pt x="4172" y="1257"/>
                    </a:lnTo>
                    <a:lnTo>
                      <a:pt x="4172" y="1267"/>
                    </a:lnTo>
                    <a:lnTo>
                      <a:pt x="4153" y="1267"/>
                    </a:lnTo>
                    <a:lnTo>
                      <a:pt x="4143" y="1267"/>
                    </a:lnTo>
                    <a:lnTo>
                      <a:pt x="4134" y="1267"/>
                    </a:lnTo>
                    <a:lnTo>
                      <a:pt x="4143" y="1276"/>
                    </a:lnTo>
                    <a:lnTo>
                      <a:pt x="4134" y="1295"/>
                    </a:lnTo>
                    <a:lnTo>
                      <a:pt x="4115" y="1314"/>
                    </a:lnTo>
                    <a:lnTo>
                      <a:pt x="4077" y="1343"/>
                    </a:lnTo>
                    <a:lnTo>
                      <a:pt x="4029" y="1390"/>
                    </a:lnTo>
                    <a:lnTo>
                      <a:pt x="4029" y="1400"/>
                    </a:lnTo>
                    <a:lnTo>
                      <a:pt x="4029" y="1409"/>
                    </a:lnTo>
                    <a:lnTo>
                      <a:pt x="4038" y="1400"/>
                    </a:lnTo>
                    <a:lnTo>
                      <a:pt x="4057" y="1371"/>
                    </a:lnTo>
                    <a:lnTo>
                      <a:pt x="4057" y="1400"/>
                    </a:lnTo>
                    <a:lnTo>
                      <a:pt x="4067" y="1390"/>
                    </a:lnTo>
                    <a:lnTo>
                      <a:pt x="4077" y="1371"/>
                    </a:lnTo>
                    <a:lnTo>
                      <a:pt x="4086" y="1362"/>
                    </a:lnTo>
                    <a:lnTo>
                      <a:pt x="4095" y="1362"/>
                    </a:lnTo>
                    <a:lnTo>
                      <a:pt x="4095" y="1371"/>
                    </a:lnTo>
                    <a:lnTo>
                      <a:pt x="4105" y="1381"/>
                    </a:lnTo>
                    <a:lnTo>
                      <a:pt x="4095" y="1390"/>
                    </a:lnTo>
                    <a:lnTo>
                      <a:pt x="4105" y="1390"/>
                    </a:lnTo>
                    <a:lnTo>
                      <a:pt x="4105" y="1381"/>
                    </a:lnTo>
                    <a:lnTo>
                      <a:pt x="4105" y="1371"/>
                    </a:lnTo>
                    <a:lnTo>
                      <a:pt x="4115" y="1371"/>
                    </a:lnTo>
                    <a:lnTo>
                      <a:pt x="4124" y="1362"/>
                    </a:lnTo>
                    <a:lnTo>
                      <a:pt x="4134" y="1362"/>
                    </a:lnTo>
                    <a:lnTo>
                      <a:pt x="4134" y="1371"/>
                    </a:lnTo>
                    <a:lnTo>
                      <a:pt x="4143" y="1371"/>
                    </a:lnTo>
                    <a:lnTo>
                      <a:pt x="4153" y="1381"/>
                    </a:lnTo>
                    <a:lnTo>
                      <a:pt x="4162" y="1390"/>
                    </a:lnTo>
                    <a:lnTo>
                      <a:pt x="4172" y="1390"/>
                    </a:lnTo>
                    <a:lnTo>
                      <a:pt x="4172" y="1400"/>
                    </a:lnTo>
                    <a:lnTo>
                      <a:pt x="4181" y="1400"/>
                    </a:lnTo>
                    <a:lnTo>
                      <a:pt x="4191" y="1409"/>
                    </a:lnTo>
                    <a:lnTo>
                      <a:pt x="4200" y="1419"/>
                    </a:lnTo>
                    <a:lnTo>
                      <a:pt x="4210" y="1419"/>
                    </a:lnTo>
                    <a:lnTo>
                      <a:pt x="4210" y="1428"/>
                    </a:lnTo>
                    <a:lnTo>
                      <a:pt x="4219" y="1428"/>
                    </a:lnTo>
                    <a:lnTo>
                      <a:pt x="4219" y="1438"/>
                    </a:lnTo>
                    <a:lnTo>
                      <a:pt x="4229" y="1447"/>
                    </a:lnTo>
                    <a:lnTo>
                      <a:pt x="4229" y="1466"/>
                    </a:lnTo>
                    <a:lnTo>
                      <a:pt x="4229" y="1476"/>
                    </a:lnTo>
                    <a:lnTo>
                      <a:pt x="4229" y="1485"/>
                    </a:lnTo>
                    <a:lnTo>
                      <a:pt x="4219" y="1505"/>
                    </a:lnTo>
                    <a:lnTo>
                      <a:pt x="4219" y="1523"/>
                    </a:lnTo>
                    <a:lnTo>
                      <a:pt x="4229" y="1514"/>
                    </a:lnTo>
                    <a:lnTo>
                      <a:pt x="4238" y="1523"/>
                    </a:lnTo>
                    <a:lnTo>
                      <a:pt x="4238" y="1514"/>
                    </a:lnTo>
                    <a:lnTo>
                      <a:pt x="4248" y="1514"/>
                    </a:lnTo>
                    <a:lnTo>
                      <a:pt x="4257" y="1514"/>
                    </a:lnTo>
                    <a:lnTo>
                      <a:pt x="4257" y="1505"/>
                    </a:lnTo>
                    <a:lnTo>
                      <a:pt x="4267" y="1505"/>
                    </a:lnTo>
                    <a:lnTo>
                      <a:pt x="4277" y="1505"/>
                    </a:lnTo>
                    <a:lnTo>
                      <a:pt x="4277" y="1495"/>
                    </a:lnTo>
                    <a:lnTo>
                      <a:pt x="4286" y="1495"/>
                    </a:lnTo>
                    <a:lnTo>
                      <a:pt x="4295" y="1495"/>
                    </a:lnTo>
                    <a:lnTo>
                      <a:pt x="4305" y="1495"/>
                    </a:lnTo>
                    <a:lnTo>
                      <a:pt x="4305" y="1505"/>
                    </a:lnTo>
                    <a:lnTo>
                      <a:pt x="4324" y="1495"/>
                    </a:lnTo>
                    <a:lnTo>
                      <a:pt x="4334" y="1495"/>
                    </a:lnTo>
                    <a:lnTo>
                      <a:pt x="4334" y="1505"/>
                    </a:lnTo>
                    <a:lnTo>
                      <a:pt x="4343" y="1514"/>
                    </a:lnTo>
                    <a:lnTo>
                      <a:pt x="4353" y="1523"/>
                    </a:lnTo>
                    <a:lnTo>
                      <a:pt x="4353" y="1533"/>
                    </a:lnTo>
                    <a:lnTo>
                      <a:pt x="4343" y="1533"/>
                    </a:lnTo>
                    <a:lnTo>
                      <a:pt x="4343" y="1543"/>
                    </a:lnTo>
                    <a:lnTo>
                      <a:pt x="4334" y="1552"/>
                    </a:lnTo>
                    <a:lnTo>
                      <a:pt x="4343" y="1562"/>
                    </a:lnTo>
                    <a:lnTo>
                      <a:pt x="4343" y="1552"/>
                    </a:lnTo>
                    <a:lnTo>
                      <a:pt x="4353" y="1552"/>
                    </a:lnTo>
                    <a:lnTo>
                      <a:pt x="4353" y="1562"/>
                    </a:lnTo>
                    <a:lnTo>
                      <a:pt x="4353" y="1571"/>
                    </a:lnTo>
                    <a:lnTo>
                      <a:pt x="4353" y="1581"/>
                    </a:lnTo>
                    <a:lnTo>
                      <a:pt x="4353" y="1590"/>
                    </a:lnTo>
                    <a:lnTo>
                      <a:pt x="4353" y="1600"/>
                    </a:lnTo>
                    <a:lnTo>
                      <a:pt x="4353" y="1609"/>
                    </a:lnTo>
                    <a:lnTo>
                      <a:pt x="4343" y="1600"/>
                    </a:lnTo>
                    <a:lnTo>
                      <a:pt x="4334" y="1590"/>
                    </a:lnTo>
                    <a:lnTo>
                      <a:pt x="4324" y="1581"/>
                    </a:lnTo>
                    <a:lnTo>
                      <a:pt x="4324" y="1571"/>
                    </a:lnTo>
                    <a:lnTo>
                      <a:pt x="4324" y="1562"/>
                    </a:lnTo>
                    <a:lnTo>
                      <a:pt x="4324" y="1552"/>
                    </a:lnTo>
                    <a:lnTo>
                      <a:pt x="4315" y="1543"/>
                    </a:lnTo>
                    <a:lnTo>
                      <a:pt x="4305" y="1543"/>
                    </a:lnTo>
                    <a:lnTo>
                      <a:pt x="4295" y="1533"/>
                    </a:lnTo>
                    <a:lnTo>
                      <a:pt x="4295" y="1523"/>
                    </a:lnTo>
                    <a:lnTo>
                      <a:pt x="4286" y="1523"/>
                    </a:lnTo>
                    <a:lnTo>
                      <a:pt x="4277" y="1523"/>
                    </a:lnTo>
                    <a:lnTo>
                      <a:pt x="4277" y="1533"/>
                    </a:lnTo>
                    <a:lnTo>
                      <a:pt x="4267" y="1543"/>
                    </a:lnTo>
                    <a:lnTo>
                      <a:pt x="4257" y="1543"/>
                    </a:lnTo>
                    <a:lnTo>
                      <a:pt x="4257" y="1552"/>
                    </a:lnTo>
                    <a:lnTo>
                      <a:pt x="4257" y="1562"/>
                    </a:lnTo>
                    <a:lnTo>
                      <a:pt x="4267" y="1552"/>
                    </a:lnTo>
                    <a:lnTo>
                      <a:pt x="4277" y="1552"/>
                    </a:lnTo>
                    <a:lnTo>
                      <a:pt x="4277" y="1562"/>
                    </a:lnTo>
                    <a:lnTo>
                      <a:pt x="4277" y="1581"/>
                    </a:lnTo>
                    <a:lnTo>
                      <a:pt x="4277" y="1590"/>
                    </a:lnTo>
                    <a:lnTo>
                      <a:pt x="4277" y="1600"/>
                    </a:lnTo>
                    <a:lnTo>
                      <a:pt x="4277" y="1609"/>
                    </a:lnTo>
                    <a:lnTo>
                      <a:pt x="4277" y="1600"/>
                    </a:lnTo>
                    <a:lnTo>
                      <a:pt x="4286" y="1609"/>
                    </a:lnTo>
                    <a:lnTo>
                      <a:pt x="4295" y="1628"/>
                    </a:lnTo>
                    <a:lnTo>
                      <a:pt x="4286" y="1638"/>
                    </a:lnTo>
                    <a:lnTo>
                      <a:pt x="4277" y="1638"/>
                    </a:lnTo>
                    <a:lnTo>
                      <a:pt x="4267" y="1628"/>
                    </a:lnTo>
                    <a:lnTo>
                      <a:pt x="4257" y="1619"/>
                    </a:lnTo>
                    <a:lnTo>
                      <a:pt x="4267" y="1609"/>
                    </a:lnTo>
                    <a:lnTo>
                      <a:pt x="4257" y="1609"/>
                    </a:lnTo>
                    <a:lnTo>
                      <a:pt x="4248" y="1609"/>
                    </a:lnTo>
                    <a:lnTo>
                      <a:pt x="4238" y="1600"/>
                    </a:lnTo>
                    <a:lnTo>
                      <a:pt x="4238" y="1590"/>
                    </a:lnTo>
                    <a:lnTo>
                      <a:pt x="4229" y="1581"/>
                    </a:lnTo>
                    <a:lnTo>
                      <a:pt x="4229" y="1571"/>
                    </a:lnTo>
                    <a:lnTo>
                      <a:pt x="4219" y="1562"/>
                    </a:lnTo>
                    <a:lnTo>
                      <a:pt x="4210" y="1552"/>
                    </a:lnTo>
                    <a:lnTo>
                      <a:pt x="4200" y="1552"/>
                    </a:lnTo>
                    <a:lnTo>
                      <a:pt x="4191" y="1562"/>
                    </a:lnTo>
                    <a:lnTo>
                      <a:pt x="4172" y="1562"/>
                    </a:lnTo>
                    <a:lnTo>
                      <a:pt x="4153" y="1562"/>
                    </a:lnTo>
                    <a:lnTo>
                      <a:pt x="4143" y="1581"/>
                    </a:lnTo>
                    <a:lnTo>
                      <a:pt x="4124" y="1581"/>
                    </a:lnTo>
                    <a:lnTo>
                      <a:pt x="4124" y="1571"/>
                    </a:lnTo>
                    <a:lnTo>
                      <a:pt x="4115" y="1571"/>
                    </a:lnTo>
                    <a:lnTo>
                      <a:pt x="4105" y="1571"/>
                    </a:lnTo>
                    <a:lnTo>
                      <a:pt x="4095" y="1571"/>
                    </a:lnTo>
                    <a:lnTo>
                      <a:pt x="4095" y="1562"/>
                    </a:lnTo>
                    <a:lnTo>
                      <a:pt x="4095" y="1552"/>
                    </a:lnTo>
                    <a:lnTo>
                      <a:pt x="4105" y="1552"/>
                    </a:lnTo>
                    <a:lnTo>
                      <a:pt x="4105" y="1543"/>
                    </a:lnTo>
                    <a:lnTo>
                      <a:pt x="4095" y="1533"/>
                    </a:lnTo>
                    <a:lnTo>
                      <a:pt x="4095" y="1523"/>
                    </a:lnTo>
                    <a:lnTo>
                      <a:pt x="4105" y="1514"/>
                    </a:lnTo>
                    <a:lnTo>
                      <a:pt x="4115" y="1523"/>
                    </a:lnTo>
                    <a:lnTo>
                      <a:pt x="4115" y="1514"/>
                    </a:lnTo>
                    <a:lnTo>
                      <a:pt x="4105" y="1505"/>
                    </a:lnTo>
                    <a:lnTo>
                      <a:pt x="4095" y="1505"/>
                    </a:lnTo>
                    <a:lnTo>
                      <a:pt x="4095" y="1495"/>
                    </a:lnTo>
                    <a:lnTo>
                      <a:pt x="4086" y="1495"/>
                    </a:lnTo>
                    <a:lnTo>
                      <a:pt x="4077" y="1485"/>
                    </a:lnTo>
                    <a:lnTo>
                      <a:pt x="4067" y="1476"/>
                    </a:lnTo>
                    <a:lnTo>
                      <a:pt x="4057" y="1476"/>
                    </a:lnTo>
                    <a:lnTo>
                      <a:pt x="4057" y="1466"/>
                    </a:lnTo>
                    <a:lnTo>
                      <a:pt x="4057" y="1457"/>
                    </a:lnTo>
                    <a:lnTo>
                      <a:pt x="4038" y="1457"/>
                    </a:lnTo>
                    <a:lnTo>
                      <a:pt x="4029" y="1457"/>
                    </a:lnTo>
                    <a:lnTo>
                      <a:pt x="4019" y="1457"/>
                    </a:lnTo>
                    <a:lnTo>
                      <a:pt x="4010" y="1447"/>
                    </a:lnTo>
                    <a:lnTo>
                      <a:pt x="4000" y="1447"/>
                    </a:lnTo>
                    <a:lnTo>
                      <a:pt x="4000" y="1438"/>
                    </a:lnTo>
                    <a:lnTo>
                      <a:pt x="3991" y="1438"/>
                    </a:lnTo>
                    <a:lnTo>
                      <a:pt x="3991" y="1428"/>
                    </a:lnTo>
                    <a:lnTo>
                      <a:pt x="3981" y="1428"/>
                    </a:lnTo>
                    <a:lnTo>
                      <a:pt x="3981" y="1419"/>
                    </a:lnTo>
                    <a:lnTo>
                      <a:pt x="3972" y="1409"/>
                    </a:lnTo>
                    <a:lnTo>
                      <a:pt x="3962" y="1400"/>
                    </a:lnTo>
                    <a:lnTo>
                      <a:pt x="3953" y="1390"/>
                    </a:lnTo>
                    <a:lnTo>
                      <a:pt x="3943" y="1381"/>
                    </a:lnTo>
                    <a:lnTo>
                      <a:pt x="3943" y="1371"/>
                    </a:lnTo>
                    <a:lnTo>
                      <a:pt x="3943" y="1362"/>
                    </a:lnTo>
                    <a:lnTo>
                      <a:pt x="3934" y="1362"/>
                    </a:lnTo>
                    <a:lnTo>
                      <a:pt x="3934" y="1352"/>
                    </a:lnTo>
                    <a:lnTo>
                      <a:pt x="3934" y="1343"/>
                    </a:lnTo>
                    <a:lnTo>
                      <a:pt x="3934" y="1333"/>
                    </a:lnTo>
                    <a:lnTo>
                      <a:pt x="3924" y="1333"/>
                    </a:lnTo>
                    <a:lnTo>
                      <a:pt x="3914" y="1324"/>
                    </a:lnTo>
                    <a:lnTo>
                      <a:pt x="3905" y="1324"/>
                    </a:lnTo>
                    <a:lnTo>
                      <a:pt x="3896" y="1324"/>
                    </a:lnTo>
                    <a:lnTo>
                      <a:pt x="3896" y="1333"/>
                    </a:lnTo>
                    <a:lnTo>
                      <a:pt x="3886" y="1324"/>
                    </a:lnTo>
                    <a:lnTo>
                      <a:pt x="3886" y="1314"/>
                    </a:lnTo>
                    <a:lnTo>
                      <a:pt x="3876" y="1314"/>
                    </a:lnTo>
                    <a:lnTo>
                      <a:pt x="3867" y="1314"/>
                    </a:lnTo>
                    <a:lnTo>
                      <a:pt x="3838" y="1314"/>
                    </a:lnTo>
                    <a:lnTo>
                      <a:pt x="3848" y="1314"/>
                    </a:lnTo>
                    <a:lnTo>
                      <a:pt x="3857" y="1314"/>
                    </a:lnTo>
                    <a:lnTo>
                      <a:pt x="3867" y="1314"/>
                    </a:lnTo>
                    <a:lnTo>
                      <a:pt x="3876" y="1324"/>
                    </a:lnTo>
                    <a:lnTo>
                      <a:pt x="3876" y="1333"/>
                    </a:lnTo>
                    <a:lnTo>
                      <a:pt x="3876" y="1343"/>
                    </a:lnTo>
                    <a:lnTo>
                      <a:pt x="3886" y="1343"/>
                    </a:lnTo>
                    <a:lnTo>
                      <a:pt x="3876" y="1352"/>
                    </a:lnTo>
                    <a:lnTo>
                      <a:pt x="3876" y="1362"/>
                    </a:lnTo>
                    <a:lnTo>
                      <a:pt x="3876" y="1371"/>
                    </a:lnTo>
                    <a:lnTo>
                      <a:pt x="3867" y="1371"/>
                    </a:lnTo>
                    <a:lnTo>
                      <a:pt x="3867" y="1381"/>
                    </a:lnTo>
                    <a:lnTo>
                      <a:pt x="3857" y="1381"/>
                    </a:lnTo>
                    <a:lnTo>
                      <a:pt x="3857" y="1390"/>
                    </a:lnTo>
                    <a:lnTo>
                      <a:pt x="3838" y="1390"/>
                    </a:lnTo>
                    <a:lnTo>
                      <a:pt x="3838" y="1381"/>
                    </a:lnTo>
                    <a:lnTo>
                      <a:pt x="3848" y="1362"/>
                    </a:lnTo>
                    <a:lnTo>
                      <a:pt x="3838" y="1352"/>
                    </a:lnTo>
                    <a:lnTo>
                      <a:pt x="3838" y="1343"/>
                    </a:lnTo>
                    <a:lnTo>
                      <a:pt x="3848" y="1343"/>
                    </a:lnTo>
                    <a:lnTo>
                      <a:pt x="3838" y="1343"/>
                    </a:lnTo>
                    <a:lnTo>
                      <a:pt x="3838" y="1333"/>
                    </a:lnTo>
                    <a:lnTo>
                      <a:pt x="3829" y="1333"/>
                    </a:lnTo>
                    <a:lnTo>
                      <a:pt x="3829" y="1324"/>
                    </a:lnTo>
                    <a:lnTo>
                      <a:pt x="3819" y="1324"/>
                    </a:lnTo>
                    <a:lnTo>
                      <a:pt x="3810" y="1314"/>
                    </a:lnTo>
                    <a:lnTo>
                      <a:pt x="3829" y="1314"/>
                    </a:lnTo>
                    <a:lnTo>
                      <a:pt x="3810" y="1314"/>
                    </a:lnTo>
                    <a:lnTo>
                      <a:pt x="3800" y="1305"/>
                    </a:lnTo>
                    <a:lnTo>
                      <a:pt x="3791" y="1305"/>
                    </a:lnTo>
                    <a:lnTo>
                      <a:pt x="3791" y="1295"/>
                    </a:lnTo>
                    <a:lnTo>
                      <a:pt x="3781" y="1295"/>
                    </a:lnTo>
                    <a:lnTo>
                      <a:pt x="3772" y="1295"/>
                    </a:lnTo>
                    <a:lnTo>
                      <a:pt x="3772" y="1285"/>
                    </a:lnTo>
                    <a:lnTo>
                      <a:pt x="3762" y="1285"/>
                    </a:lnTo>
                    <a:lnTo>
                      <a:pt x="3772" y="1276"/>
                    </a:lnTo>
                    <a:lnTo>
                      <a:pt x="3762" y="1276"/>
                    </a:lnTo>
                    <a:lnTo>
                      <a:pt x="3743" y="1276"/>
                    </a:lnTo>
                    <a:lnTo>
                      <a:pt x="3715" y="1285"/>
                    </a:lnTo>
                    <a:lnTo>
                      <a:pt x="3648" y="1285"/>
                    </a:lnTo>
                    <a:lnTo>
                      <a:pt x="3658" y="1295"/>
                    </a:lnTo>
                    <a:lnTo>
                      <a:pt x="3658" y="1305"/>
                    </a:lnTo>
                    <a:lnTo>
                      <a:pt x="3658" y="1324"/>
                    </a:lnTo>
                    <a:lnTo>
                      <a:pt x="3648" y="1333"/>
                    </a:lnTo>
                    <a:lnTo>
                      <a:pt x="3648" y="1343"/>
                    </a:lnTo>
                    <a:lnTo>
                      <a:pt x="3658" y="1333"/>
                    </a:lnTo>
                    <a:lnTo>
                      <a:pt x="3667" y="1324"/>
                    </a:lnTo>
                    <a:lnTo>
                      <a:pt x="3676" y="1324"/>
                    </a:lnTo>
                    <a:lnTo>
                      <a:pt x="3676" y="1333"/>
                    </a:lnTo>
                    <a:lnTo>
                      <a:pt x="3686" y="1343"/>
                    </a:lnTo>
                    <a:lnTo>
                      <a:pt x="3686" y="1352"/>
                    </a:lnTo>
                    <a:lnTo>
                      <a:pt x="3696" y="1352"/>
                    </a:lnTo>
                    <a:lnTo>
                      <a:pt x="3696" y="1343"/>
                    </a:lnTo>
                    <a:lnTo>
                      <a:pt x="3705" y="1333"/>
                    </a:lnTo>
                    <a:lnTo>
                      <a:pt x="3715" y="1333"/>
                    </a:lnTo>
                    <a:lnTo>
                      <a:pt x="3724" y="1343"/>
                    </a:lnTo>
                    <a:lnTo>
                      <a:pt x="3724" y="1333"/>
                    </a:lnTo>
                    <a:lnTo>
                      <a:pt x="3734" y="1343"/>
                    </a:lnTo>
                    <a:lnTo>
                      <a:pt x="3734" y="1352"/>
                    </a:lnTo>
                    <a:lnTo>
                      <a:pt x="3734" y="1362"/>
                    </a:lnTo>
                    <a:lnTo>
                      <a:pt x="3724" y="1352"/>
                    </a:lnTo>
                    <a:lnTo>
                      <a:pt x="3724" y="1362"/>
                    </a:lnTo>
                    <a:lnTo>
                      <a:pt x="3715" y="1371"/>
                    </a:lnTo>
                    <a:lnTo>
                      <a:pt x="3705" y="1371"/>
                    </a:lnTo>
                    <a:lnTo>
                      <a:pt x="3696" y="1371"/>
                    </a:lnTo>
                    <a:lnTo>
                      <a:pt x="3705" y="1362"/>
                    </a:lnTo>
                    <a:lnTo>
                      <a:pt x="3696" y="1352"/>
                    </a:lnTo>
                    <a:lnTo>
                      <a:pt x="3686" y="1362"/>
                    </a:lnTo>
                    <a:lnTo>
                      <a:pt x="3676" y="1362"/>
                    </a:lnTo>
                    <a:lnTo>
                      <a:pt x="3676" y="1371"/>
                    </a:lnTo>
                    <a:lnTo>
                      <a:pt x="3667" y="1381"/>
                    </a:lnTo>
                    <a:lnTo>
                      <a:pt x="3648" y="1390"/>
                    </a:lnTo>
                    <a:lnTo>
                      <a:pt x="3638" y="1390"/>
                    </a:lnTo>
                    <a:lnTo>
                      <a:pt x="3629" y="1381"/>
                    </a:lnTo>
                    <a:lnTo>
                      <a:pt x="3619" y="1381"/>
                    </a:lnTo>
                    <a:lnTo>
                      <a:pt x="3610" y="1371"/>
                    </a:lnTo>
                    <a:lnTo>
                      <a:pt x="3619" y="1362"/>
                    </a:lnTo>
                    <a:lnTo>
                      <a:pt x="3629" y="1352"/>
                    </a:lnTo>
                    <a:lnTo>
                      <a:pt x="3638" y="1343"/>
                    </a:lnTo>
                    <a:lnTo>
                      <a:pt x="3638" y="1333"/>
                    </a:lnTo>
                    <a:lnTo>
                      <a:pt x="3629" y="1333"/>
                    </a:lnTo>
                    <a:lnTo>
                      <a:pt x="3619" y="1333"/>
                    </a:lnTo>
                    <a:lnTo>
                      <a:pt x="3610" y="1324"/>
                    </a:lnTo>
                    <a:lnTo>
                      <a:pt x="3610" y="1314"/>
                    </a:lnTo>
                    <a:lnTo>
                      <a:pt x="3610" y="1295"/>
                    </a:lnTo>
                    <a:lnTo>
                      <a:pt x="3629" y="1285"/>
                    </a:lnTo>
                    <a:lnTo>
                      <a:pt x="3610" y="1285"/>
                    </a:lnTo>
                    <a:lnTo>
                      <a:pt x="3591" y="1295"/>
                    </a:lnTo>
                    <a:lnTo>
                      <a:pt x="3553" y="1295"/>
                    </a:lnTo>
                    <a:lnTo>
                      <a:pt x="3524" y="1295"/>
                    </a:lnTo>
                    <a:lnTo>
                      <a:pt x="3505" y="1305"/>
                    </a:lnTo>
                    <a:lnTo>
                      <a:pt x="3515" y="1305"/>
                    </a:lnTo>
                    <a:lnTo>
                      <a:pt x="3524" y="1305"/>
                    </a:lnTo>
                    <a:lnTo>
                      <a:pt x="3543" y="1305"/>
                    </a:lnTo>
                    <a:lnTo>
                      <a:pt x="3553" y="1305"/>
                    </a:lnTo>
                    <a:lnTo>
                      <a:pt x="3572" y="1305"/>
                    </a:lnTo>
                    <a:lnTo>
                      <a:pt x="3553" y="1324"/>
                    </a:lnTo>
                    <a:lnTo>
                      <a:pt x="3543" y="1333"/>
                    </a:lnTo>
                    <a:lnTo>
                      <a:pt x="3533" y="1343"/>
                    </a:lnTo>
                    <a:lnTo>
                      <a:pt x="3524" y="1333"/>
                    </a:lnTo>
                    <a:lnTo>
                      <a:pt x="3505" y="1343"/>
                    </a:lnTo>
                    <a:lnTo>
                      <a:pt x="3495" y="1343"/>
                    </a:lnTo>
                    <a:lnTo>
                      <a:pt x="3476" y="1343"/>
                    </a:lnTo>
                    <a:lnTo>
                      <a:pt x="3476" y="1333"/>
                    </a:lnTo>
                    <a:lnTo>
                      <a:pt x="3467" y="1333"/>
                    </a:lnTo>
                    <a:lnTo>
                      <a:pt x="3467" y="1324"/>
                    </a:lnTo>
                    <a:lnTo>
                      <a:pt x="3467" y="1314"/>
                    </a:lnTo>
                    <a:lnTo>
                      <a:pt x="3495" y="1305"/>
                    </a:lnTo>
                    <a:lnTo>
                      <a:pt x="3486" y="1305"/>
                    </a:lnTo>
                    <a:lnTo>
                      <a:pt x="3438" y="1305"/>
                    </a:lnTo>
                    <a:lnTo>
                      <a:pt x="3410" y="1305"/>
                    </a:lnTo>
                    <a:lnTo>
                      <a:pt x="3381" y="1305"/>
                    </a:lnTo>
                    <a:lnTo>
                      <a:pt x="3381" y="1314"/>
                    </a:lnTo>
                    <a:lnTo>
                      <a:pt x="3391" y="1314"/>
                    </a:lnTo>
                    <a:lnTo>
                      <a:pt x="3381" y="1324"/>
                    </a:lnTo>
                    <a:lnTo>
                      <a:pt x="3372" y="1333"/>
                    </a:lnTo>
                    <a:lnTo>
                      <a:pt x="3362" y="1324"/>
                    </a:lnTo>
                    <a:lnTo>
                      <a:pt x="3353" y="1314"/>
                    </a:lnTo>
                    <a:lnTo>
                      <a:pt x="3343" y="1314"/>
                    </a:lnTo>
                    <a:lnTo>
                      <a:pt x="3353" y="1314"/>
                    </a:lnTo>
                    <a:lnTo>
                      <a:pt x="3362" y="1305"/>
                    </a:lnTo>
                    <a:lnTo>
                      <a:pt x="3353" y="1305"/>
                    </a:lnTo>
                    <a:lnTo>
                      <a:pt x="3324" y="1305"/>
                    </a:lnTo>
                    <a:lnTo>
                      <a:pt x="3315" y="1314"/>
                    </a:lnTo>
                    <a:lnTo>
                      <a:pt x="3305" y="1324"/>
                    </a:lnTo>
                    <a:lnTo>
                      <a:pt x="3305" y="1352"/>
                    </a:lnTo>
                    <a:lnTo>
                      <a:pt x="3305" y="1362"/>
                    </a:lnTo>
                    <a:lnTo>
                      <a:pt x="3305" y="1352"/>
                    </a:lnTo>
                    <a:lnTo>
                      <a:pt x="3295" y="1352"/>
                    </a:lnTo>
                    <a:lnTo>
                      <a:pt x="3295" y="1343"/>
                    </a:lnTo>
                    <a:lnTo>
                      <a:pt x="3286" y="1352"/>
                    </a:lnTo>
                    <a:lnTo>
                      <a:pt x="3277" y="1343"/>
                    </a:lnTo>
                    <a:lnTo>
                      <a:pt x="3267" y="1352"/>
                    </a:lnTo>
                    <a:lnTo>
                      <a:pt x="3277" y="1324"/>
                    </a:lnTo>
                    <a:lnTo>
                      <a:pt x="3267" y="1324"/>
                    </a:lnTo>
                    <a:lnTo>
                      <a:pt x="3277" y="1314"/>
                    </a:lnTo>
                    <a:lnTo>
                      <a:pt x="3295" y="1305"/>
                    </a:lnTo>
                    <a:lnTo>
                      <a:pt x="3257" y="1314"/>
                    </a:lnTo>
                    <a:lnTo>
                      <a:pt x="3238" y="1305"/>
                    </a:lnTo>
                    <a:lnTo>
                      <a:pt x="3172" y="1314"/>
                    </a:lnTo>
                    <a:lnTo>
                      <a:pt x="3096" y="1314"/>
                    </a:lnTo>
                    <a:lnTo>
                      <a:pt x="3105" y="1314"/>
                    </a:lnTo>
                    <a:lnTo>
                      <a:pt x="3114" y="1314"/>
                    </a:lnTo>
                    <a:lnTo>
                      <a:pt x="3124" y="1314"/>
                    </a:lnTo>
                    <a:lnTo>
                      <a:pt x="3134" y="1314"/>
                    </a:lnTo>
                    <a:lnTo>
                      <a:pt x="3143" y="1314"/>
                    </a:lnTo>
                    <a:lnTo>
                      <a:pt x="3191" y="1314"/>
                    </a:lnTo>
                    <a:lnTo>
                      <a:pt x="3248" y="1314"/>
                    </a:lnTo>
                    <a:lnTo>
                      <a:pt x="3248" y="1324"/>
                    </a:lnTo>
                    <a:lnTo>
                      <a:pt x="3238" y="1333"/>
                    </a:lnTo>
                    <a:lnTo>
                      <a:pt x="3238" y="1343"/>
                    </a:lnTo>
                    <a:lnTo>
                      <a:pt x="3238" y="1352"/>
                    </a:lnTo>
                    <a:lnTo>
                      <a:pt x="3229" y="1362"/>
                    </a:lnTo>
                    <a:lnTo>
                      <a:pt x="3238" y="1362"/>
                    </a:lnTo>
                    <a:lnTo>
                      <a:pt x="3238" y="1371"/>
                    </a:lnTo>
                    <a:lnTo>
                      <a:pt x="3229" y="1381"/>
                    </a:lnTo>
                    <a:lnTo>
                      <a:pt x="3219" y="1371"/>
                    </a:lnTo>
                    <a:lnTo>
                      <a:pt x="3219" y="1362"/>
                    </a:lnTo>
                    <a:lnTo>
                      <a:pt x="3219" y="1343"/>
                    </a:lnTo>
                    <a:lnTo>
                      <a:pt x="3210" y="1343"/>
                    </a:lnTo>
                    <a:lnTo>
                      <a:pt x="3200" y="1333"/>
                    </a:lnTo>
                    <a:lnTo>
                      <a:pt x="3191" y="1324"/>
                    </a:lnTo>
                    <a:lnTo>
                      <a:pt x="3181" y="1324"/>
                    </a:lnTo>
                    <a:lnTo>
                      <a:pt x="3153" y="1324"/>
                    </a:lnTo>
                    <a:lnTo>
                      <a:pt x="3143" y="1324"/>
                    </a:lnTo>
                    <a:lnTo>
                      <a:pt x="3134" y="1333"/>
                    </a:lnTo>
                    <a:lnTo>
                      <a:pt x="3124" y="1343"/>
                    </a:lnTo>
                    <a:lnTo>
                      <a:pt x="3114" y="1333"/>
                    </a:lnTo>
                    <a:lnTo>
                      <a:pt x="3105" y="1333"/>
                    </a:lnTo>
                    <a:lnTo>
                      <a:pt x="3076" y="1352"/>
                    </a:lnTo>
                    <a:lnTo>
                      <a:pt x="3067" y="1352"/>
                    </a:lnTo>
                    <a:lnTo>
                      <a:pt x="3057" y="1352"/>
                    </a:lnTo>
                    <a:lnTo>
                      <a:pt x="3057" y="1343"/>
                    </a:lnTo>
                    <a:lnTo>
                      <a:pt x="3048" y="1343"/>
                    </a:lnTo>
                    <a:lnTo>
                      <a:pt x="3048" y="1333"/>
                    </a:lnTo>
                    <a:lnTo>
                      <a:pt x="3038" y="1333"/>
                    </a:lnTo>
                    <a:lnTo>
                      <a:pt x="3038" y="1324"/>
                    </a:lnTo>
                    <a:lnTo>
                      <a:pt x="3029" y="1324"/>
                    </a:lnTo>
                    <a:lnTo>
                      <a:pt x="3029" y="1314"/>
                    </a:lnTo>
                    <a:lnTo>
                      <a:pt x="3019" y="1314"/>
                    </a:lnTo>
                    <a:lnTo>
                      <a:pt x="3019" y="1305"/>
                    </a:lnTo>
                    <a:lnTo>
                      <a:pt x="3029" y="1305"/>
                    </a:lnTo>
                    <a:lnTo>
                      <a:pt x="3038" y="1314"/>
                    </a:lnTo>
                    <a:lnTo>
                      <a:pt x="3067" y="1314"/>
                    </a:lnTo>
                    <a:lnTo>
                      <a:pt x="3076" y="1314"/>
                    </a:lnTo>
                    <a:lnTo>
                      <a:pt x="3067" y="1314"/>
                    </a:lnTo>
                    <a:lnTo>
                      <a:pt x="3048" y="1305"/>
                    </a:lnTo>
                    <a:lnTo>
                      <a:pt x="3029" y="1305"/>
                    </a:lnTo>
                    <a:lnTo>
                      <a:pt x="2981" y="1295"/>
                    </a:lnTo>
                    <a:lnTo>
                      <a:pt x="2962" y="1295"/>
                    </a:lnTo>
                    <a:lnTo>
                      <a:pt x="2943" y="1305"/>
                    </a:lnTo>
                    <a:lnTo>
                      <a:pt x="2934" y="1314"/>
                    </a:lnTo>
                    <a:lnTo>
                      <a:pt x="2924" y="1314"/>
                    </a:lnTo>
                    <a:lnTo>
                      <a:pt x="2924" y="1305"/>
                    </a:lnTo>
                    <a:lnTo>
                      <a:pt x="2914" y="1314"/>
                    </a:lnTo>
                    <a:lnTo>
                      <a:pt x="2914" y="1324"/>
                    </a:lnTo>
                    <a:lnTo>
                      <a:pt x="2905" y="1324"/>
                    </a:lnTo>
                    <a:lnTo>
                      <a:pt x="2896" y="1324"/>
                    </a:lnTo>
                    <a:lnTo>
                      <a:pt x="2896" y="1314"/>
                    </a:lnTo>
                    <a:lnTo>
                      <a:pt x="2886" y="1314"/>
                    </a:lnTo>
                    <a:lnTo>
                      <a:pt x="2886" y="1305"/>
                    </a:lnTo>
                    <a:lnTo>
                      <a:pt x="2876" y="1305"/>
                    </a:lnTo>
                    <a:lnTo>
                      <a:pt x="2867" y="1305"/>
                    </a:lnTo>
                    <a:lnTo>
                      <a:pt x="2857" y="1305"/>
                    </a:lnTo>
                    <a:lnTo>
                      <a:pt x="2848" y="1295"/>
                    </a:lnTo>
                    <a:lnTo>
                      <a:pt x="2838" y="1295"/>
                    </a:lnTo>
                    <a:lnTo>
                      <a:pt x="2829" y="1295"/>
                    </a:lnTo>
                    <a:lnTo>
                      <a:pt x="2838" y="1295"/>
                    </a:lnTo>
                    <a:lnTo>
                      <a:pt x="2838" y="1305"/>
                    </a:lnTo>
                    <a:lnTo>
                      <a:pt x="2848" y="1305"/>
                    </a:lnTo>
                    <a:lnTo>
                      <a:pt x="2848" y="1314"/>
                    </a:lnTo>
                    <a:lnTo>
                      <a:pt x="2838" y="1314"/>
                    </a:lnTo>
                    <a:lnTo>
                      <a:pt x="2819" y="1324"/>
                    </a:lnTo>
                    <a:lnTo>
                      <a:pt x="2762" y="1333"/>
                    </a:lnTo>
                    <a:lnTo>
                      <a:pt x="2733" y="1352"/>
                    </a:lnTo>
                    <a:lnTo>
                      <a:pt x="2724" y="1352"/>
                    </a:lnTo>
                    <a:lnTo>
                      <a:pt x="2715" y="1352"/>
                    </a:lnTo>
                    <a:lnTo>
                      <a:pt x="2705" y="1352"/>
                    </a:lnTo>
                    <a:lnTo>
                      <a:pt x="2705" y="1343"/>
                    </a:lnTo>
                    <a:lnTo>
                      <a:pt x="2695" y="1343"/>
                    </a:lnTo>
                    <a:lnTo>
                      <a:pt x="2686" y="1343"/>
                    </a:lnTo>
                    <a:lnTo>
                      <a:pt x="2676" y="1343"/>
                    </a:lnTo>
                    <a:lnTo>
                      <a:pt x="2667" y="1333"/>
                    </a:lnTo>
                    <a:lnTo>
                      <a:pt x="2676" y="1333"/>
                    </a:lnTo>
                    <a:lnTo>
                      <a:pt x="2686" y="1333"/>
                    </a:lnTo>
                    <a:lnTo>
                      <a:pt x="2695" y="1333"/>
                    </a:lnTo>
                    <a:lnTo>
                      <a:pt x="2733" y="1343"/>
                    </a:lnTo>
                    <a:lnTo>
                      <a:pt x="2743" y="1343"/>
                    </a:lnTo>
                    <a:lnTo>
                      <a:pt x="2753" y="1333"/>
                    </a:lnTo>
                    <a:lnTo>
                      <a:pt x="2686" y="1324"/>
                    </a:lnTo>
                    <a:lnTo>
                      <a:pt x="2610" y="1314"/>
                    </a:lnTo>
                    <a:lnTo>
                      <a:pt x="2591" y="1305"/>
                    </a:lnTo>
                    <a:lnTo>
                      <a:pt x="2581" y="1305"/>
                    </a:lnTo>
                    <a:lnTo>
                      <a:pt x="2553" y="1324"/>
                    </a:lnTo>
                    <a:lnTo>
                      <a:pt x="2543" y="1333"/>
                    </a:lnTo>
                    <a:lnTo>
                      <a:pt x="2524" y="1343"/>
                    </a:lnTo>
                    <a:lnTo>
                      <a:pt x="2515" y="1362"/>
                    </a:lnTo>
                    <a:lnTo>
                      <a:pt x="2505" y="1362"/>
                    </a:lnTo>
                    <a:lnTo>
                      <a:pt x="2495" y="1352"/>
                    </a:lnTo>
                    <a:lnTo>
                      <a:pt x="2486" y="1343"/>
                    </a:lnTo>
                    <a:lnTo>
                      <a:pt x="2486" y="1333"/>
                    </a:lnTo>
                    <a:lnTo>
                      <a:pt x="2477" y="1333"/>
                    </a:lnTo>
                    <a:lnTo>
                      <a:pt x="2486" y="1333"/>
                    </a:lnTo>
                    <a:lnTo>
                      <a:pt x="2495" y="1324"/>
                    </a:lnTo>
                    <a:lnTo>
                      <a:pt x="2505" y="1314"/>
                    </a:lnTo>
                    <a:lnTo>
                      <a:pt x="2505" y="1324"/>
                    </a:lnTo>
                    <a:lnTo>
                      <a:pt x="2515" y="1324"/>
                    </a:lnTo>
                    <a:lnTo>
                      <a:pt x="2524" y="1324"/>
                    </a:lnTo>
                    <a:lnTo>
                      <a:pt x="2524" y="1333"/>
                    </a:lnTo>
                    <a:lnTo>
                      <a:pt x="2524" y="1324"/>
                    </a:lnTo>
                    <a:lnTo>
                      <a:pt x="2543" y="1305"/>
                    </a:lnTo>
                    <a:lnTo>
                      <a:pt x="2524" y="1305"/>
                    </a:lnTo>
                    <a:lnTo>
                      <a:pt x="2515" y="1305"/>
                    </a:lnTo>
                    <a:lnTo>
                      <a:pt x="2505" y="1305"/>
                    </a:lnTo>
                    <a:lnTo>
                      <a:pt x="2495" y="1314"/>
                    </a:lnTo>
                    <a:lnTo>
                      <a:pt x="2477" y="1305"/>
                    </a:lnTo>
                    <a:lnTo>
                      <a:pt x="2410" y="1324"/>
                    </a:lnTo>
                    <a:lnTo>
                      <a:pt x="2400" y="1333"/>
                    </a:lnTo>
                    <a:lnTo>
                      <a:pt x="2410" y="1343"/>
                    </a:lnTo>
                    <a:lnTo>
                      <a:pt x="2400" y="1352"/>
                    </a:lnTo>
                    <a:lnTo>
                      <a:pt x="2391" y="1352"/>
                    </a:lnTo>
                    <a:lnTo>
                      <a:pt x="2343" y="1371"/>
                    </a:lnTo>
                    <a:lnTo>
                      <a:pt x="2314" y="1371"/>
                    </a:lnTo>
                    <a:lnTo>
                      <a:pt x="2305" y="1381"/>
                    </a:lnTo>
                    <a:lnTo>
                      <a:pt x="2295" y="1381"/>
                    </a:lnTo>
                    <a:lnTo>
                      <a:pt x="2286" y="1371"/>
                    </a:lnTo>
                    <a:lnTo>
                      <a:pt x="2295" y="1371"/>
                    </a:lnTo>
                    <a:lnTo>
                      <a:pt x="2305" y="1371"/>
                    </a:lnTo>
                    <a:lnTo>
                      <a:pt x="2286" y="1371"/>
                    </a:lnTo>
                    <a:lnTo>
                      <a:pt x="2238" y="1381"/>
                    </a:lnTo>
                    <a:lnTo>
                      <a:pt x="2210" y="1400"/>
                    </a:lnTo>
                    <a:lnTo>
                      <a:pt x="2181" y="1409"/>
                    </a:lnTo>
                    <a:lnTo>
                      <a:pt x="2153" y="1409"/>
                    </a:lnTo>
                    <a:lnTo>
                      <a:pt x="2143" y="1419"/>
                    </a:lnTo>
                    <a:lnTo>
                      <a:pt x="2134" y="1419"/>
                    </a:lnTo>
                    <a:lnTo>
                      <a:pt x="2114" y="1419"/>
                    </a:lnTo>
                    <a:lnTo>
                      <a:pt x="2114" y="1409"/>
                    </a:lnTo>
                    <a:lnTo>
                      <a:pt x="2096" y="1419"/>
                    </a:lnTo>
                    <a:lnTo>
                      <a:pt x="2086" y="1409"/>
                    </a:lnTo>
                    <a:lnTo>
                      <a:pt x="2057" y="1428"/>
                    </a:lnTo>
                    <a:lnTo>
                      <a:pt x="2048" y="1428"/>
                    </a:lnTo>
                    <a:lnTo>
                      <a:pt x="2038" y="1419"/>
                    </a:lnTo>
                    <a:lnTo>
                      <a:pt x="2048" y="1419"/>
                    </a:lnTo>
                    <a:lnTo>
                      <a:pt x="2038" y="1409"/>
                    </a:lnTo>
                    <a:lnTo>
                      <a:pt x="2019" y="1409"/>
                    </a:lnTo>
                    <a:lnTo>
                      <a:pt x="2010" y="1400"/>
                    </a:lnTo>
                    <a:lnTo>
                      <a:pt x="2000" y="1400"/>
                    </a:lnTo>
                    <a:lnTo>
                      <a:pt x="1991" y="1400"/>
                    </a:lnTo>
                    <a:lnTo>
                      <a:pt x="1991" y="1409"/>
                    </a:lnTo>
                    <a:lnTo>
                      <a:pt x="1981" y="1419"/>
                    </a:lnTo>
                    <a:lnTo>
                      <a:pt x="1972" y="1428"/>
                    </a:lnTo>
                    <a:lnTo>
                      <a:pt x="1962" y="1438"/>
                    </a:lnTo>
                    <a:lnTo>
                      <a:pt x="1972" y="1438"/>
                    </a:lnTo>
                    <a:lnTo>
                      <a:pt x="1981" y="1438"/>
                    </a:lnTo>
                    <a:lnTo>
                      <a:pt x="1991" y="1428"/>
                    </a:lnTo>
                    <a:lnTo>
                      <a:pt x="2010" y="1419"/>
                    </a:lnTo>
                    <a:lnTo>
                      <a:pt x="2019" y="1419"/>
                    </a:lnTo>
                    <a:lnTo>
                      <a:pt x="2029" y="1419"/>
                    </a:lnTo>
                    <a:lnTo>
                      <a:pt x="2029" y="1428"/>
                    </a:lnTo>
                    <a:lnTo>
                      <a:pt x="2038" y="1438"/>
                    </a:lnTo>
                    <a:lnTo>
                      <a:pt x="2029" y="1447"/>
                    </a:lnTo>
                    <a:lnTo>
                      <a:pt x="2019" y="1457"/>
                    </a:lnTo>
                    <a:lnTo>
                      <a:pt x="2010" y="1466"/>
                    </a:lnTo>
                    <a:lnTo>
                      <a:pt x="2000" y="1466"/>
                    </a:lnTo>
                    <a:lnTo>
                      <a:pt x="1991" y="1466"/>
                    </a:lnTo>
                    <a:lnTo>
                      <a:pt x="1972" y="1466"/>
                    </a:lnTo>
                    <a:lnTo>
                      <a:pt x="1962" y="1466"/>
                    </a:lnTo>
                    <a:lnTo>
                      <a:pt x="1943" y="1466"/>
                    </a:lnTo>
                    <a:lnTo>
                      <a:pt x="1933" y="1476"/>
                    </a:lnTo>
                    <a:lnTo>
                      <a:pt x="1943" y="1457"/>
                    </a:lnTo>
                    <a:lnTo>
                      <a:pt x="1953" y="1447"/>
                    </a:lnTo>
                    <a:lnTo>
                      <a:pt x="1924" y="1466"/>
                    </a:lnTo>
                    <a:lnTo>
                      <a:pt x="1915" y="1476"/>
                    </a:lnTo>
                    <a:lnTo>
                      <a:pt x="1886" y="1514"/>
                    </a:lnTo>
                    <a:lnTo>
                      <a:pt x="1876" y="1523"/>
                    </a:lnTo>
                    <a:lnTo>
                      <a:pt x="1838" y="1543"/>
                    </a:lnTo>
                    <a:lnTo>
                      <a:pt x="1781" y="1581"/>
                    </a:lnTo>
                    <a:lnTo>
                      <a:pt x="1772" y="1581"/>
                    </a:lnTo>
                    <a:lnTo>
                      <a:pt x="1762" y="1590"/>
                    </a:lnTo>
                    <a:lnTo>
                      <a:pt x="1733" y="1609"/>
                    </a:lnTo>
                    <a:lnTo>
                      <a:pt x="1724" y="1619"/>
                    </a:lnTo>
                    <a:lnTo>
                      <a:pt x="1724" y="1628"/>
                    </a:lnTo>
                    <a:lnTo>
                      <a:pt x="1724" y="1638"/>
                    </a:lnTo>
                    <a:lnTo>
                      <a:pt x="1705" y="1638"/>
                    </a:lnTo>
                    <a:lnTo>
                      <a:pt x="1695" y="1638"/>
                    </a:lnTo>
                    <a:lnTo>
                      <a:pt x="1705" y="1647"/>
                    </a:lnTo>
                    <a:lnTo>
                      <a:pt x="1695" y="1647"/>
                    </a:lnTo>
                    <a:lnTo>
                      <a:pt x="1686" y="1647"/>
                    </a:lnTo>
                    <a:lnTo>
                      <a:pt x="1686" y="1638"/>
                    </a:lnTo>
                    <a:lnTo>
                      <a:pt x="1638" y="1638"/>
                    </a:lnTo>
                    <a:lnTo>
                      <a:pt x="1619" y="1657"/>
                    </a:lnTo>
                    <a:lnTo>
                      <a:pt x="1610" y="1666"/>
                    </a:lnTo>
                    <a:lnTo>
                      <a:pt x="1610" y="1676"/>
                    </a:lnTo>
                    <a:lnTo>
                      <a:pt x="1610" y="1686"/>
                    </a:lnTo>
                    <a:lnTo>
                      <a:pt x="1619" y="1695"/>
                    </a:lnTo>
                    <a:lnTo>
                      <a:pt x="1619" y="1686"/>
                    </a:lnTo>
                    <a:lnTo>
                      <a:pt x="1619" y="1676"/>
                    </a:lnTo>
                    <a:lnTo>
                      <a:pt x="1629" y="1676"/>
                    </a:lnTo>
                    <a:lnTo>
                      <a:pt x="1638" y="1676"/>
                    </a:lnTo>
                    <a:lnTo>
                      <a:pt x="1648" y="1676"/>
                    </a:lnTo>
                    <a:lnTo>
                      <a:pt x="1657" y="1676"/>
                    </a:lnTo>
                    <a:lnTo>
                      <a:pt x="1667" y="1676"/>
                    </a:lnTo>
                    <a:lnTo>
                      <a:pt x="1676" y="1686"/>
                    </a:lnTo>
                    <a:lnTo>
                      <a:pt x="1676" y="1695"/>
                    </a:lnTo>
                    <a:lnTo>
                      <a:pt x="1676" y="1704"/>
                    </a:lnTo>
                    <a:lnTo>
                      <a:pt x="1667" y="1714"/>
                    </a:lnTo>
                    <a:lnTo>
                      <a:pt x="1657" y="1724"/>
                    </a:lnTo>
                    <a:lnTo>
                      <a:pt x="1648" y="1724"/>
                    </a:lnTo>
                    <a:lnTo>
                      <a:pt x="1648" y="1733"/>
                    </a:lnTo>
                    <a:lnTo>
                      <a:pt x="1648" y="1724"/>
                    </a:lnTo>
                    <a:lnTo>
                      <a:pt x="1638" y="1724"/>
                    </a:lnTo>
                    <a:lnTo>
                      <a:pt x="1648" y="1714"/>
                    </a:lnTo>
                    <a:lnTo>
                      <a:pt x="1629" y="1704"/>
                    </a:lnTo>
                    <a:lnTo>
                      <a:pt x="1572" y="1714"/>
                    </a:lnTo>
                    <a:lnTo>
                      <a:pt x="1552" y="1714"/>
                    </a:lnTo>
                    <a:lnTo>
                      <a:pt x="1543" y="1704"/>
                    </a:lnTo>
                    <a:lnTo>
                      <a:pt x="1534" y="1704"/>
                    </a:lnTo>
                    <a:lnTo>
                      <a:pt x="1524" y="1704"/>
                    </a:lnTo>
                    <a:lnTo>
                      <a:pt x="1524" y="1714"/>
                    </a:lnTo>
                    <a:lnTo>
                      <a:pt x="1476" y="1743"/>
                    </a:lnTo>
                    <a:lnTo>
                      <a:pt x="1429" y="1762"/>
                    </a:lnTo>
                    <a:lnTo>
                      <a:pt x="1419" y="1762"/>
                    </a:lnTo>
                    <a:lnTo>
                      <a:pt x="1362" y="1790"/>
                    </a:lnTo>
                    <a:lnTo>
                      <a:pt x="1324" y="1800"/>
                    </a:lnTo>
                    <a:lnTo>
                      <a:pt x="1286" y="1819"/>
                    </a:lnTo>
                    <a:lnTo>
                      <a:pt x="1219" y="1847"/>
                    </a:lnTo>
                    <a:lnTo>
                      <a:pt x="1200" y="1847"/>
                    </a:lnTo>
                    <a:lnTo>
                      <a:pt x="1191" y="1847"/>
                    </a:lnTo>
                    <a:lnTo>
                      <a:pt x="1191" y="1857"/>
                    </a:lnTo>
                    <a:lnTo>
                      <a:pt x="1191" y="1866"/>
                    </a:lnTo>
                    <a:lnTo>
                      <a:pt x="1210" y="1857"/>
                    </a:lnTo>
                    <a:lnTo>
                      <a:pt x="1210" y="1866"/>
                    </a:lnTo>
                    <a:lnTo>
                      <a:pt x="1219" y="1866"/>
                    </a:lnTo>
                    <a:lnTo>
                      <a:pt x="1219" y="1876"/>
                    </a:lnTo>
                    <a:lnTo>
                      <a:pt x="1229" y="1886"/>
                    </a:lnTo>
                    <a:lnTo>
                      <a:pt x="1238" y="1895"/>
                    </a:lnTo>
                    <a:lnTo>
                      <a:pt x="1238" y="1904"/>
                    </a:lnTo>
                    <a:lnTo>
                      <a:pt x="1248" y="1914"/>
                    </a:lnTo>
                    <a:lnTo>
                      <a:pt x="1248" y="1924"/>
                    </a:lnTo>
                    <a:lnTo>
                      <a:pt x="1257" y="1933"/>
                    </a:lnTo>
                    <a:lnTo>
                      <a:pt x="1267" y="1943"/>
                    </a:lnTo>
                    <a:lnTo>
                      <a:pt x="1276" y="1943"/>
                    </a:lnTo>
                    <a:lnTo>
                      <a:pt x="1286" y="1962"/>
                    </a:lnTo>
                    <a:lnTo>
                      <a:pt x="1286" y="1971"/>
                    </a:lnTo>
                    <a:lnTo>
                      <a:pt x="1296" y="1971"/>
                    </a:lnTo>
                    <a:lnTo>
                      <a:pt x="1296" y="1981"/>
                    </a:lnTo>
                    <a:lnTo>
                      <a:pt x="1305" y="1981"/>
                    </a:lnTo>
                    <a:lnTo>
                      <a:pt x="1305" y="1990"/>
                    </a:lnTo>
                    <a:lnTo>
                      <a:pt x="1305" y="2009"/>
                    </a:lnTo>
                    <a:lnTo>
                      <a:pt x="1296" y="2009"/>
                    </a:lnTo>
                    <a:lnTo>
                      <a:pt x="1286" y="2028"/>
                    </a:lnTo>
                    <a:lnTo>
                      <a:pt x="1286" y="2038"/>
                    </a:lnTo>
                    <a:lnTo>
                      <a:pt x="1286" y="2047"/>
                    </a:lnTo>
                    <a:lnTo>
                      <a:pt x="1286" y="2076"/>
                    </a:lnTo>
                    <a:lnTo>
                      <a:pt x="1296" y="2085"/>
                    </a:lnTo>
                    <a:lnTo>
                      <a:pt x="1305" y="2095"/>
                    </a:lnTo>
                    <a:lnTo>
                      <a:pt x="1314" y="2085"/>
                    </a:lnTo>
                    <a:lnTo>
                      <a:pt x="1343" y="2067"/>
                    </a:lnTo>
                    <a:lnTo>
                      <a:pt x="1343" y="2057"/>
                    </a:lnTo>
                    <a:lnTo>
                      <a:pt x="1353" y="2047"/>
                    </a:lnTo>
                    <a:lnTo>
                      <a:pt x="1362" y="2057"/>
                    </a:lnTo>
                    <a:lnTo>
                      <a:pt x="1372" y="2057"/>
                    </a:lnTo>
                    <a:lnTo>
                      <a:pt x="1381" y="2067"/>
                    </a:lnTo>
                    <a:lnTo>
                      <a:pt x="1391" y="2076"/>
                    </a:lnTo>
                    <a:lnTo>
                      <a:pt x="1391" y="2085"/>
                    </a:lnTo>
                    <a:lnTo>
                      <a:pt x="1400" y="2085"/>
                    </a:lnTo>
                    <a:lnTo>
                      <a:pt x="1410" y="2095"/>
                    </a:lnTo>
                    <a:lnTo>
                      <a:pt x="1419" y="2095"/>
                    </a:lnTo>
                    <a:lnTo>
                      <a:pt x="1419" y="2105"/>
                    </a:lnTo>
                    <a:lnTo>
                      <a:pt x="1429" y="2114"/>
                    </a:lnTo>
                    <a:lnTo>
                      <a:pt x="1438" y="2114"/>
                    </a:lnTo>
                    <a:lnTo>
                      <a:pt x="1457" y="2124"/>
                    </a:lnTo>
                    <a:lnTo>
                      <a:pt x="1467" y="2124"/>
                    </a:lnTo>
                    <a:lnTo>
                      <a:pt x="1476" y="2133"/>
                    </a:lnTo>
                    <a:lnTo>
                      <a:pt x="1495" y="2152"/>
                    </a:lnTo>
                    <a:lnTo>
                      <a:pt x="1495" y="2162"/>
                    </a:lnTo>
                    <a:lnTo>
                      <a:pt x="1505" y="2162"/>
                    </a:lnTo>
                    <a:lnTo>
                      <a:pt x="1505" y="2171"/>
                    </a:lnTo>
                    <a:lnTo>
                      <a:pt x="1505" y="2181"/>
                    </a:lnTo>
                    <a:lnTo>
                      <a:pt x="1514" y="2181"/>
                    </a:lnTo>
                    <a:lnTo>
                      <a:pt x="1524" y="2181"/>
                    </a:lnTo>
                    <a:lnTo>
                      <a:pt x="1534" y="2190"/>
                    </a:lnTo>
                    <a:lnTo>
                      <a:pt x="1543" y="2200"/>
                    </a:lnTo>
                    <a:lnTo>
                      <a:pt x="1552" y="2209"/>
                    </a:lnTo>
                    <a:lnTo>
                      <a:pt x="1562" y="2219"/>
                    </a:lnTo>
                    <a:lnTo>
                      <a:pt x="1572" y="2219"/>
                    </a:lnTo>
                    <a:lnTo>
                      <a:pt x="1581" y="2209"/>
                    </a:lnTo>
                    <a:lnTo>
                      <a:pt x="1572" y="2228"/>
                    </a:lnTo>
                    <a:lnTo>
                      <a:pt x="1562" y="2228"/>
                    </a:lnTo>
                    <a:lnTo>
                      <a:pt x="1552" y="2219"/>
                    </a:lnTo>
                    <a:lnTo>
                      <a:pt x="1552" y="2228"/>
                    </a:lnTo>
                    <a:lnTo>
                      <a:pt x="1552" y="2238"/>
                    </a:lnTo>
                    <a:lnTo>
                      <a:pt x="1562" y="2247"/>
                    </a:lnTo>
                    <a:lnTo>
                      <a:pt x="1562" y="2257"/>
                    </a:lnTo>
                    <a:lnTo>
                      <a:pt x="1552" y="2285"/>
                    </a:lnTo>
                    <a:lnTo>
                      <a:pt x="1543" y="2295"/>
                    </a:lnTo>
                    <a:lnTo>
                      <a:pt x="1552" y="2295"/>
                    </a:lnTo>
                    <a:lnTo>
                      <a:pt x="1552" y="2305"/>
                    </a:lnTo>
                    <a:lnTo>
                      <a:pt x="1562" y="2305"/>
                    </a:lnTo>
                    <a:lnTo>
                      <a:pt x="1562" y="2314"/>
                    </a:lnTo>
                    <a:lnTo>
                      <a:pt x="1572" y="2323"/>
                    </a:lnTo>
                    <a:lnTo>
                      <a:pt x="1581" y="2323"/>
                    </a:lnTo>
                    <a:lnTo>
                      <a:pt x="1581" y="2333"/>
                    </a:lnTo>
                    <a:lnTo>
                      <a:pt x="1572" y="2333"/>
                    </a:lnTo>
                    <a:lnTo>
                      <a:pt x="1572" y="2323"/>
                    </a:lnTo>
                    <a:lnTo>
                      <a:pt x="1562" y="2323"/>
                    </a:lnTo>
                    <a:lnTo>
                      <a:pt x="1552" y="2314"/>
                    </a:lnTo>
                    <a:lnTo>
                      <a:pt x="1552" y="2305"/>
                    </a:lnTo>
                    <a:lnTo>
                      <a:pt x="1543" y="2305"/>
                    </a:lnTo>
                    <a:lnTo>
                      <a:pt x="1543" y="2314"/>
                    </a:lnTo>
                    <a:lnTo>
                      <a:pt x="1534" y="2333"/>
                    </a:lnTo>
                    <a:lnTo>
                      <a:pt x="1534" y="2343"/>
                    </a:lnTo>
                    <a:lnTo>
                      <a:pt x="1534" y="2352"/>
                    </a:lnTo>
                    <a:lnTo>
                      <a:pt x="1543" y="2352"/>
                    </a:lnTo>
                    <a:lnTo>
                      <a:pt x="1562" y="2352"/>
                    </a:lnTo>
                    <a:lnTo>
                      <a:pt x="1562" y="2362"/>
                    </a:lnTo>
                    <a:lnTo>
                      <a:pt x="1591" y="2371"/>
                    </a:lnTo>
                    <a:lnTo>
                      <a:pt x="1581" y="2371"/>
                    </a:lnTo>
                    <a:lnTo>
                      <a:pt x="1572" y="2371"/>
                    </a:lnTo>
                    <a:lnTo>
                      <a:pt x="1552" y="2362"/>
                    </a:lnTo>
                    <a:lnTo>
                      <a:pt x="1543" y="2371"/>
                    </a:lnTo>
                    <a:lnTo>
                      <a:pt x="1534" y="2371"/>
                    </a:lnTo>
                    <a:lnTo>
                      <a:pt x="1486" y="2409"/>
                    </a:lnTo>
                    <a:lnTo>
                      <a:pt x="1448" y="2457"/>
                    </a:lnTo>
                    <a:lnTo>
                      <a:pt x="1419" y="2457"/>
                    </a:lnTo>
                    <a:lnTo>
                      <a:pt x="1410" y="2457"/>
                    </a:lnTo>
                    <a:lnTo>
                      <a:pt x="1400" y="2448"/>
                    </a:lnTo>
                    <a:lnTo>
                      <a:pt x="1391" y="2438"/>
                    </a:lnTo>
                    <a:lnTo>
                      <a:pt x="1362" y="2400"/>
                    </a:lnTo>
                    <a:lnTo>
                      <a:pt x="1353" y="2381"/>
                    </a:lnTo>
                    <a:lnTo>
                      <a:pt x="1334" y="2371"/>
                    </a:lnTo>
                    <a:lnTo>
                      <a:pt x="1314" y="2362"/>
                    </a:lnTo>
                    <a:lnTo>
                      <a:pt x="1296" y="2381"/>
                    </a:lnTo>
                    <a:lnTo>
                      <a:pt x="1286" y="2381"/>
                    </a:lnTo>
                    <a:lnTo>
                      <a:pt x="1267" y="2371"/>
                    </a:lnTo>
                    <a:lnTo>
                      <a:pt x="1257" y="2381"/>
                    </a:lnTo>
                    <a:lnTo>
                      <a:pt x="1229" y="2371"/>
                    </a:lnTo>
                    <a:lnTo>
                      <a:pt x="1200" y="2381"/>
                    </a:lnTo>
                    <a:lnTo>
                      <a:pt x="1153" y="2409"/>
                    </a:lnTo>
                    <a:lnTo>
                      <a:pt x="1143" y="2409"/>
                    </a:lnTo>
                    <a:lnTo>
                      <a:pt x="1133" y="2409"/>
                    </a:lnTo>
                    <a:lnTo>
                      <a:pt x="1133" y="2400"/>
                    </a:lnTo>
                    <a:lnTo>
                      <a:pt x="1124" y="2400"/>
                    </a:lnTo>
                    <a:lnTo>
                      <a:pt x="1114" y="2390"/>
                    </a:lnTo>
                    <a:lnTo>
                      <a:pt x="1114" y="2381"/>
                    </a:lnTo>
                    <a:lnTo>
                      <a:pt x="1105" y="2371"/>
                    </a:lnTo>
                    <a:lnTo>
                      <a:pt x="1095" y="2371"/>
                    </a:lnTo>
                    <a:lnTo>
                      <a:pt x="1086" y="2362"/>
                    </a:lnTo>
                    <a:lnTo>
                      <a:pt x="1076" y="2333"/>
                    </a:lnTo>
                    <a:lnTo>
                      <a:pt x="1076" y="2323"/>
                    </a:lnTo>
                    <a:lnTo>
                      <a:pt x="1067" y="2323"/>
                    </a:lnTo>
                    <a:lnTo>
                      <a:pt x="1067" y="2314"/>
                    </a:lnTo>
                    <a:lnTo>
                      <a:pt x="1067" y="2305"/>
                    </a:lnTo>
                    <a:lnTo>
                      <a:pt x="1057" y="2305"/>
                    </a:lnTo>
                    <a:lnTo>
                      <a:pt x="1057" y="2295"/>
                    </a:lnTo>
                    <a:lnTo>
                      <a:pt x="1048" y="2285"/>
                    </a:lnTo>
                    <a:lnTo>
                      <a:pt x="1038" y="2285"/>
                    </a:lnTo>
                    <a:lnTo>
                      <a:pt x="1019" y="2285"/>
                    </a:lnTo>
                    <a:lnTo>
                      <a:pt x="991" y="2285"/>
                    </a:lnTo>
                    <a:lnTo>
                      <a:pt x="981" y="2276"/>
                    </a:lnTo>
                    <a:lnTo>
                      <a:pt x="981" y="2266"/>
                    </a:lnTo>
                    <a:lnTo>
                      <a:pt x="981" y="2257"/>
                    </a:lnTo>
                    <a:lnTo>
                      <a:pt x="991" y="2247"/>
                    </a:lnTo>
                    <a:lnTo>
                      <a:pt x="981" y="2238"/>
                    </a:lnTo>
                    <a:lnTo>
                      <a:pt x="981" y="2247"/>
                    </a:lnTo>
                    <a:lnTo>
                      <a:pt x="972" y="2247"/>
                    </a:lnTo>
                    <a:lnTo>
                      <a:pt x="962" y="2247"/>
                    </a:lnTo>
                    <a:lnTo>
                      <a:pt x="953" y="2247"/>
                    </a:lnTo>
                    <a:lnTo>
                      <a:pt x="943" y="2247"/>
                    </a:lnTo>
                    <a:lnTo>
                      <a:pt x="933" y="2238"/>
                    </a:lnTo>
                    <a:lnTo>
                      <a:pt x="933" y="2247"/>
                    </a:lnTo>
                    <a:lnTo>
                      <a:pt x="915" y="2247"/>
                    </a:lnTo>
                    <a:lnTo>
                      <a:pt x="915" y="2257"/>
                    </a:lnTo>
                    <a:lnTo>
                      <a:pt x="915" y="2276"/>
                    </a:lnTo>
                    <a:lnTo>
                      <a:pt x="915" y="2295"/>
                    </a:lnTo>
                    <a:lnTo>
                      <a:pt x="915" y="2305"/>
                    </a:lnTo>
                    <a:lnTo>
                      <a:pt x="895" y="2362"/>
                    </a:lnTo>
                    <a:lnTo>
                      <a:pt x="886" y="2428"/>
                    </a:lnTo>
                    <a:lnTo>
                      <a:pt x="876" y="2438"/>
                    </a:lnTo>
                    <a:lnTo>
                      <a:pt x="848" y="2457"/>
                    </a:lnTo>
                    <a:lnTo>
                      <a:pt x="848" y="2448"/>
                    </a:lnTo>
                    <a:lnTo>
                      <a:pt x="838" y="2448"/>
                    </a:lnTo>
                    <a:lnTo>
                      <a:pt x="800" y="2476"/>
                    </a:lnTo>
                    <a:lnTo>
                      <a:pt x="762" y="2495"/>
                    </a:lnTo>
                    <a:lnTo>
                      <a:pt x="752" y="2504"/>
                    </a:lnTo>
                    <a:lnTo>
                      <a:pt x="734" y="2495"/>
                    </a:lnTo>
                    <a:lnTo>
                      <a:pt x="705" y="2504"/>
                    </a:lnTo>
                    <a:lnTo>
                      <a:pt x="695" y="2504"/>
                    </a:lnTo>
                    <a:lnTo>
                      <a:pt x="686" y="2504"/>
                    </a:lnTo>
                    <a:lnTo>
                      <a:pt x="629" y="2543"/>
                    </a:lnTo>
                    <a:lnTo>
                      <a:pt x="581" y="2590"/>
                    </a:lnTo>
                    <a:lnTo>
                      <a:pt x="524" y="2609"/>
                    </a:lnTo>
                    <a:lnTo>
                      <a:pt x="514" y="2609"/>
                    </a:lnTo>
                    <a:lnTo>
                      <a:pt x="476" y="2600"/>
                    </a:lnTo>
                    <a:lnTo>
                      <a:pt x="467" y="2600"/>
                    </a:lnTo>
                    <a:lnTo>
                      <a:pt x="438" y="2590"/>
                    </a:lnTo>
                    <a:lnTo>
                      <a:pt x="438" y="2581"/>
                    </a:lnTo>
                    <a:lnTo>
                      <a:pt x="429" y="2581"/>
                    </a:lnTo>
                    <a:lnTo>
                      <a:pt x="419" y="2581"/>
                    </a:lnTo>
                    <a:lnTo>
                      <a:pt x="410" y="2581"/>
                    </a:lnTo>
                    <a:lnTo>
                      <a:pt x="410" y="2590"/>
                    </a:lnTo>
                    <a:lnTo>
                      <a:pt x="400" y="2609"/>
                    </a:lnTo>
                    <a:lnTo>
                      <a:pt x="400" y="2638"/>
                    </a:lnTo>
                    <a:lnTo>
                      <a:pt x="371" y="2657"/>
                    </a:lnTo>
                    <a:lnTo>
                      <a:pt x="362" y="2666"/>
                    </a:lnTo>
                    <a:lnTo>
                      <a:pt x="353" y="2666"/>
                    </a:lnTo>
                    <a:lnTo>
                      <a:pt x="343" y="2666"/>
                    </a:lnTo>
                    <a:lnTo>
                      <a:pt x="333" y="2666"/>
                    </a:lnTo>
                    <a:lnTo>
                      <a:pt x="324" y="2666"/>
                    </a:lnTo>
                    <a:lnTo>
                      <a:pt x="305" y="2676"/>
                    </a:lnTo>
                    <a:lnTo>
                      <a:pt x="305" y="2695"/>
                    </a:lnTo>
                    <a:lnTo>
                      <a:pt x="295" y="2704"/>
                    </a:lnTo>
                    <a:lnTo>
                      <a:pt x="267" y="2743"/>
                    </a:lnTo>
                    <a:lnTo>
                      <a:pt x="248" y="2743"/>
                    </a:lnTo>
                    <a:lnTo>
                      <a:pt x="238" y="2743"/>
                    </a:lnTo>
                    <a:lnTo>
                      <a:pt x="219" y="2762"/>
                    </a:lnTo>
                    <a:lnTo>
                      <a:pt x="219" y="2771"/>
                    </a:lnTo>
                    <a:lnTo>
                      <a:pt x="229" y="2771"/>
                    </a:lnTo>
                    <a:lnTo>
                      <a:pt x="229" y="2781"/>
                    </a:lnTo>
                    <a:lnTo>
                      <a:pt x="219" y="2790"/>
                    </a:lnTo>
                    <a:lnTo>
                      <a:pt x="219" y="2800"/>
                    </a:lnTo>
                    <a:lnTo>
                      <a:pt x="229" y="2800"/>
                    </a:lnTo>
                    <a:lnTo>
                      <a:pt x="238" y="2809"/>
                    </a:lnTo>
                    <a:lnTo>
                      <a:pt x="229" y="2819"/>
                    </a:lnTo>
                    <a:lnTo>
                      <a:pt x="238" y="2828"/>
                    </a:lnTo>
                    <a:lnTo>
                      <a:pt x="238" y="2838"/>
                    </a:lnTo>
                    <a:lnTo>
                      <a:pt x="267" y="2847"/>
                    </a:lnTo>
                    <a:lnTo>
                      <a:pt x="267" y="2857"/>
                    </a:lnTo>
                    <a:lnTo>
                      <a:pt x="267" y="2867"/>
                    </a:lnTo>
                    <a:lnTo>
                      <a:pt x="276" y="2867"/>
                    </a:lnTo>
                    <a:lnTo>
                      <a:pt x="295" y="2867"/>
                    </a:lnTo>
                    <a:lnTo>
                      <a:pt x="305" y="2876"/>
                    </a:lnTo>
                    <a:lnTo>
                      <a:pt x="305" y="2885"/>
                    </a:lnTo>
                    <a:lnTo>
                      <a:pt x="314" y="2885"/>
                    </a:lnTo>
                    <a:lnTo>
                      <a:pt x="314" y="2895"/>
                    </a:lnTo>
                    <a:lnTo>
                      <a:pt x="324" y="2895"/>
                    </a:lnTo>
                    <a:lnTo>
                      <a:pt x="324" y="2905"/>
                    </a:lnTo>
                    <a:lnTo>
                      <a:pt x="353" y="2905"/>
                    </a:lnTo>
                    <a:lnTo>
                      <a:pt x="381" y="2924"/>
                    </a:lnTo>
                    <a:lnTo>
                      <a:pt x="391" y="2924"/>
                    </a:lnTo>
                    <a:lnTo>
                      <a:pt x="391" y="2933"/>
                    </a:lnTo>
                    <a:lnTo>
                      <a:pt x="381" y="2933"/>
                    </a:lnTo>
                    <a:lnTo>
                      <a:pt x="381" y="2943"/>
                    </a:lnTo>
                    <a:lnTo>
                      <a:pt x="381" y="2952"/>
                    </a:lnTo>
                    <a:lnTo>
                      <a:pt x="371" y="2962"/>
                    </a:lnTo>
                    <a:lnTo>
                      <a:pt x="371" y="2971"/>
                    </a:lnTo>
                    <a:lnTo>
                      <a:pt x="371" y="2981"/>
                    </a:lnTo>
                    <a:lnTo>
                      <a:pt x="371" y="2990"/>
                    </a:lnTo>
                    <a:lnTo>
                      <a:pt x="371" y="3000"/>
                    </a:lnTo>
                    <a:lnTo>
                      <a:pt x="381" y="3000"/>
                    </a:lnTo>
                    <a:lnTo>
                      <a:pt x="391" y="3000"/>
                    </a:lnTo>
                    <a:lnTo>
                      <a:pt x="391" y="3009"/>
                    </a:lnTo>
                    <a:lnTo>
                      <a:pt x="391" y="3019"/>
                    </a:lnTo>
                    <a:lnTo>
                      <a:pt x="400" y="3019"/>
                    </a:lnTo>
                    <a:lnTo>
                      <a:pt x="438" y="3028"/>
                    </a:lnTo>
                    <a:lnTo>
                      <a:pt x="448" y="3028"/>
                    </a:lnTo>
                    <a:lnTo>
                      <a:pt x="457" y="3028"/>
                    </a:lnTo>
                    <a:lnTo>
                      <a:pt x="457" y="3038"/>
                    </a:lnTo>
                    <a:lnTo>
                      <a:pt x="467" y="3047"/>
                    </a:lnTo>
                    <a:lnTo>
                      <a:pt x="467" y="3038"/>
                    </a:lnTo>
                    <a:lnTo>
                      <a:pt x="476" y="3047"/>
                    </a:lnTo>
                    <a:lnTo>
                      <a:pt x="476" y="3057"/>
                    </a:lnTo>
                    <a:lnTo>
                      <a:pt x="476" y="3066"/>
                    </a:lnTo>
                    <a:lnTo>
                      <a:pt x="476" y="3076"/>
                    </a:lnTo>
                    <a:lnTo>
                      <a:pt x="476" y="3085"/>
                    </a:lnTo>
                    <a:lnTo>
                      <a:pt x="467" y="3085"/>
                    </a:lnTo>
                    <a:lnTo>
                      <a:pt x="467" y="3095"/>
                    </a:lnTo>
                    <a:lnTo>
                      <a:pt x="457" y="3095"/>
                    </a:lnTo>
                    <a:lnTo>
                      <a:pt x="457" y="3105"/>
                    </a:lnTo>
                    <a:lnTo>
                      <a:pt x="467" y="3105"/>
                    </a:lnTo>
                    <a:lnTo>
                      <a:pt x="467" y="3114"/>
                    </a:lnTo>
                    <a:lnTo>
                      <a:pt x="476" y="3123"/>
                    </a:lnTo>
                    <a:lnTo>
                      <a:pt x="476" y="3133"/>
                    </a:lnTo>
                    <a:lnTo>
                      <a:pt x="486" y="3133"/>
                    </a:lnTo>
                    <a:lnTo>
                      <a:pt x="496" y="3133"/>
                    </a:lnTo>
                    <a:lnTo>
                      <a:pt x="505" y="3133"/>
                    </a:lnTo>
                    <a:lnTo>
                      <a:pt x="505" y="3143"/>
                    </a:lnTo>
                    <a:lnTo>
                      <a:pt x="514" y="3152"/>
                    </a:lnTo>
                    <a:lnTo>
                      <a:pt x="524" y="3152"/>
                    </a:lnTo>
                    <a:lnTo>
                      <a:pt x="524" y="3162"/>
                    </a:lnTo>
                    <a:lnTo>
                      <a:pt x="524" y="3171"/>
                    </a:lnTo>
                    <a:lnTo>
                      <a:pt x="524" y="3190"/>
                    </a:lnTo>
                    <a:lnTo>
                      <a:pt x="524" y="3200"/>
                    </a:lnTo>
                    <a:lnTo>
                      <a:pt x="524" y="3209"/>
                    </a:lnTo>
                    <a:lnTo>
                      <a:pt x="524" y="3219"/>
                    </a:lnTo>
                    <a:lnTo>
                      <a:pt x="534" y="3219"/>
                    </a:lnTo>
                    <a:lnTo>
                      <a:pt x="534" y="3228"/>
                    </a:lnTo>
                    <a:lnTo>
                      <a:pt x="543" y="3228"/>
                    </a:lnTo>
                    <a:lnTo>
                      <a:pt x="543" y="3238"/>
                    </a:lnTo>
                    <a:lnTo>
                      <a:pt x="543" y="3257"/>
                    </a:lnTo>
                    <a:lnTo>
                      <a:pt x="543" y="3266"/>
                    </a:lnTo>
                    <a:lnTo>
                      <a:pt x="552" y="3266"/>
                    </a:lnTo>
                    <a:lnTo>
                      <a:pt x="552" y="3276"/>
                    </a:lnTo>
                    <a:lnTo>
                      <a:pt x="552" y="3286"/>
                    </a:lnTo>
                    <a:lnTo>
                      <a:pt x="552" y="3295"/>
                    </a:lnTo>
                    <a:lnTo>
                      <a:pt x="552" y="3305"/>
                    </a:lnTo>
                    <a:lnTo>
                      <a:pt x="543" y="3305"/>
                    </a:lnTo>
                    <a:lnTo>
                      <a:pt x="514" y="3305"/>
                    </a:lnTo>
                    <a:lnTo>
                      <a:pt x="505" y="3305"/>
                    </a:lnTo>
                    <a:lnTo>
                      <a:pt x="429" y="3343"/>
                    </a:lnTo>
                    <a:lnTo>
                      <a:pt x="419" y="3333"/>
                    </a:lnTo>
                    <a:lnTo>
                      <a:pt x="381" y="3352"/>
                    </a:lnTo>
                    <a:lnTo>
                      <a:pt x="371" y="3352"/>
                    </a:lnTo>
                    <a:lnTo>
                      <a:pt x="362" y="3381"/>
                    </a:lnTo>
                    <a:lnTo>
                      <a:pt x="353" y="3409"/>
                    </a:lnTo>
                    <a:lnTo>
                      <a:pt x="353" y="3419"/>
                    </a:lnTo>
                    <a:lnTo>
                      <a:pt x="343" y="3428"/>
                    </a:lnTo>
                    <a:lnTo>
                      <a:pt x="181" y="3543"/>
                    </a:lnTo>
                    <a:lnTo>
                      <a:pt x="181" y="3552"/>
                    </a:lnTo>
                    <a:lnTo>
                      <a:pt x="191" y="3562"/>
                    </a:lnTo>
                    <a:lnTo>
                      <a:pt x="191" y="3571"/>
                    </a:lnTo>
                    <a:lnTo>
                      <a:pt x="181" y="3571"/>
                    </a:lnTo>
                    <a:lnTo>
                      <a:pt x="172" y="3571"/>
                    </a:lnTo>
                    <a:lnTo>
                      <a:pt x="153" y="3581"/>
                    </a:lnTo>
                    <a:lnTo>
                      <a:pt x="143" y="3581"/>
                    </a:lnTo>
                    <a:lnTo>
                      <a:pt x="143" y="3590"/>
                    </a:lnTo>
                    <a:lnTo>
                      <a:pt x="95" y="3638"/>
                    </a:lnTo>
                    <a:lnTo>
                      <a:pt x="86" y="3647"/>
                    </a:lnTo>
                    <a:lnTo>
                      <a:pt x="86" y="3657"/>
                    </a:lnTo>
                    <a:lnTo>
                      <a:pt x="86" y="3667"/>
                    </a:lnTo>
                    <a:lnTo>
                      <a:pt x="38" y="3695"/>
                    </a:lnTo>
                    <a:lnTo>
                      <a:pt x="19" y="3724"/>
                    </a:lnTo>
                    <a:lnTo>
                      <a:pt x="0" y="3752"/>
                    </a:lnTo>
                    <a:lnTo>
                      <a:pt x="0" y="3762"/>
                    </a:lnTo>
                    <a:lnTo>
                      <a:pt x="10" y="3781"/>
                    </a:lnTo>
                    <a:lnTo>
                      <a:pt x="10" y="3790"/>
                    </a:lnTo>
                    <a:lnTo>
                      <a:pt x="19" y="3800"/>
                    </a:lnTo>
                    <a:lnTo>
                      <a:pt x="19" y="3809"/>
                    </a:lnTo>
                    <a:lnTo>
                      <a:pt x="19" y="3819"/>
                    </a:lnTo>
                    <a:lnTo>
                      <a:pt x="10" y="3828"/>
                    </a:lnTo>
                    <a:lnTo>
                      <a:pt x="10" y="3838"/>
                    </a:lnTo>
                    <a:lnTo>
                      <a:pt x="10" y="3847"/>
                    </a:lnTo>
                    <a:lnTo>
                      <a:pt x="19" y="3857"/>
                    </a:lnTo>
                    <a:lnTo>
                      <a:pt x="29" y="3857"/>
                    </a:lnTo>
                    <a:lnTo>
                      <a:pt x="48" y="3847"/>
                    </a:lnTo>
                    <a:lnTo>
                      <a:pt x="57" y="3847"/>
                    </a:lnTo>
                    <a:lnTo>
                      <a:pt x="67" y="3867"/>
                    </a:lnTo>
                    <a:lnTo>
                      <a:pt x="76" y="3867"/>
                    </a:lnTo>
                    <a:lnTo>
                      <a:pt x="76" y="3876"/>
                    </a:lnTo>
                    <a:lnTo>
                      <a:pt x="86" y="3876"/>
                    </a:lnTo>
                    <a:lnTo>
                      <a:pt x="86" y="3885"/>
                    </a:lnTo>
                    <a:lnTo>
                      <a:pt x="76" y="3885"/>
                    </a:lnTo>
                    <a:lnTo>
                      <a:pt x="67" y="3895"/>
                    </a:lnTo>
                    <a:lnTo>
                      <a:pt x="67" y="3905"/>
                    </a:lnTo>
                    <a:lnTo>
                      <a:pt x="57" y="3905"/>
                    </a:lnTo>
                    <a:lnTo>
                      <a:pt x="48" y="3905"/>
                    </a:lnTo>
                    <a:lnTo>
                      <a:pt x="29" y="3914"/>
                    </a:lnTo>
                    <a:lnTo>
                      <a:pt x="19" y="3933"/>
                    </a:lnTo>
                    <a:lnTo>
                      <a:pt x="19" y="3943"/>
                    </a:lnTo>
                    <a:lnTo>
                      <a:pt x="19" y="3952"/>
                    </a:lnTo>
                    <a:lnTo>
                      <a:pt x="19" y="3962"/>
                    </a:lnTo>
                    <a:lnTo>
                      <a:pt x="19" y="3971"/>
                    </a:lnTo>
                    <a:lnTo>
                      <a:pt x="19" y="3981"/>
                    </a:lnTo>
                    <a:lnTo>
                      <a:pt x="29" y="3981"/>
                    </a:lnTo>
                    <a:lnTo>
                      <a:pt x="29" y="3990"/>
                    </a:lnTo>
                    <a:lnTo>
                      <a:pt x="29" y="4000"/>
                    </a:lnTo>
                    <a:lnTo>
                      <a:pt x="38" y="4009"/>
                    </a:lnTo>
                    <a:lnTo>
                      <a:pt x="38" y="4019"/>
                    </a:lnTo>
                    <a:lnTo>
                      <a:pt x="48" y="4019"/>
                    </a:lnTo>
                    <a:lnTo>
                      <a:pt x="57" y="4019"/>
                    </a:lnTo>
                    <a:lnTo>
                      <a:pt x="57" y="4028"/>
                    </a:lnTo>
                    <a:lnTo>
                      <a:pt x="76" y="4028"/>
                    </a:lnTo>
                    <a:lnTo>
                      <a:pt x="86" y="4028"/>
                    </a:lnTo>
                    <a:lnTo>
                      <a:pt x="86" y="4038"/>
                    </a:lnTo>
                    <a:lnTo>
                      <a:pt x="95" y="4048"/>
                    </a:lnTo>
                    <a:lnTo>
                      <a:pt x="86" y="4057"/>
                    </a:lnTo>
                    <a:lnTo>
                      <a:pt x="95" y="4057"/>
                    </a:lnTo>
                    <a:lnTo>
                      <a:pt x="86" y="4076"/>
                    </a:lnTo>
                    <a:lnTo>
                      <a:pt x="95" y="4076"/>
                    </a:lnTo>
                    <a:lnTo>
                      <a:pt x="95" y="4086"/>
                    </a:lnTo>
                    <a:lnTo>
                      <a:pt x="105" y="4095"/>
                    </a:lnTo>
                    <a:lnTo>
                      <a:pt x="115" y="4095"/>
                    </a:lnTo>
                    <a:lnTo>
                      <a:pt x="124" y="4105"/>
                    </a:lnTo>
                    <a:lnTo>
                      <a:pt x="133" y="4095"/>
                    </a:lnTo>
                    <a:lnTo>
                      <a:pt x="162" y="4105"/>
                    </a:lnTo>
                    <a:lnTo>
                      <a:pt x="181" y="4105"/>
                    </a:lnTo>
                    <a:lnTo>
                      <a:pt x="191" y="4114"/>
                    </a:lnTo>
                    <a:lnTo>
                      <a:pt x="200" y="4114"/>
                    </a:lnTo>
                    <a:lnTo>
                      <a:pt x="210" y="4114"/>
                    </a:lnTo>
                    <a:lnTo>
                      <a:pt x="219" y="4114"/>
                    </a:lnTo>
                    <a:lnTo>
                      <a:pt x="229" y="4114"/>
                    </a:lnTo>
                    <a:lnTo>
                      <a:pt x="229" y="4124"/>
                    </a:lnTo>
                    <a:lnTo>
                      <a:pt x="229" y="4114"/>
                    </a:lnTo>
                    <a:lnTo>
                      <a:pt x="238" y="4114"/>
                    </a:lnTo>
                    <a:lnTo>
                      <a:pt x="248" y="4114"/>
                    </a:lnTo>
                    <a:lnTo>
                      <a:pt x="295" y="4114"/>
                    </a:lnTo>
                    <a:lnTo>
                      <a:pt x="305" y="4114"/>
                    </a:lnTo>
                    <a:lnTo>
                      <a:pt x="305" y="4124"/>
                    </a:lnTo>
                    <a:lnTo>
                      <a:pt x="324" y="4133"/>
                    </a:lnTo>
                    <a:lnTo>
                      <a:pt x="333" y="4133"/>
                    </a:lnTo>
                    <a:lnTo>
                      <a:pt x="333" y="4143"/>
                    </a:lnTo>
                    <a:lnTo>
                      <a:pt x="333" y="4152"/>
                    </a:lnTo>
                    <a:lnTo>
                      <a:pt x="343" y="4162"/>
                    </a:lnTo>
                    <a:lnTo>
                      <a:pt x="353" y="4162"/>
                    </a:lnTo>
                    <a:lnTo>
                      <a:pt x="353" y="4171"/>
                    </a:lnTo>
                    <a:lnTo>
                      <a:pt x="362" y="4171"/>
                    </a:lnTo>
                    <a:lnTo>
                      <a:pt x="362" y="4181"/>
                    </a:lnTo>
                    <a:lnTo>
                      <a:pt x="371" y="4181"/>
                    </a:lnTo>
                    <a:lnTo>
                      <a:pt x="381" y="4190"/>
                    </a:lnTo>
                    <a:lnTo>
                      <a:pt x="381" y="4200"/>
                    </a:lnTo>
                    <a:lnTo>
                      <a:pt x="381" y="4219"/>
                    </a:lnTo>
                    <a:lnTo>
                      <a:pt x="371" y="4228"/>
                    </a:lnTo>
                    <a:lnTo>
                      <a:pt x="371" y="4238"/>
                    </a:lnTo>
                    <a:lnTo>
                      <a:pt x="371" y="4247"/>
                    </a:lnTo>
                    <a:lnTo>
                      <a:pt x="381" y="4286"/>
                    </a:lnTo>
                    <a:lnTo>
                      <a:pt x="381" y="4295"/>
                    </a:lnTo>
                    <a:lnTo>
                      <a:pt x="381" y="4304"/>
                    </a:lnTo>
                    <a:lnTo>
                      <a:pt x="371" y="4304"/>
                    </a:lnTo>
                    <a:lnTo>
                      <a:pt x="371" y="4314"/>
                    </a:lnTo>
                    <a:lnTo>
                      <a:pt x="381" y="4324"/>
                    </a:lnTo>
                    <a:lnTo>
                      <a:pt x="381" y="4333"/>
                    </a:lnTo>
                    <a:lnTo>
                      <a:pt x="381" y="4343"/>
                    </a:lnTo>
                    <a:lnTo>
                      <a:pt x="381" y="4352"/>
                    </a:lnTo>
                    <a:lnTo>
                      <a:pt x="371" y="4362"/>
                    </a:lnTo>
                    <a:lnTo>
                      <a:pt x="371" y="4371"/>
                    </a:lnTo>
                    <a:lnTo>
                      <a:pt x="381" y="4381"/>
                    </a:lnTo>
                    <a:lnTo>
                      <a:pt x="391" y="4381"/>
                    </a:lnTo>
                    <a:lnTo>
                      <a:pt x="410" y="4390"/>
                    </a:lnTo>
                    <a:lnTo>
                      <a:pt x="419" y="4390"/>
                    </a:lnTo>
                    <a:lnTo>
                      <a:pt x="429" y="4390"/>
                    </a:lnTo>
                    <a:lnTo>
                      <a:pt x="438" y="4390"/>
                    </a:lnTo>
                    <a:lnTo>
                      <a:pt x="467" y="4400"/>
                    </a:lnTo>
                    <a:lnTo>
                      <a:pt x="476" y="4400"/>
                    </a:lnTo>
                    <a:lnTo>
                      <a:pt x="496" y="4400"/>
                    </a:lnTo>
                    <a:lnTo>
                      <a:pt x="514" y="4390"/>
                    </a:lnTo>
                    <a:lnTo>
                      <a:pt x="543" y="4381"/>
                    </a:lnTo>
                    <a:lnTo>
                      <a:pt x="552" y="4381"/>
                    </a:lnTo>
                    <a:lnTo>
                      <a:pt x="552" y="4390"/>
                    </a:lnTo>
                    <a:lnTo>
                      <a:pt x="562" y="4390"/>
                    </a:lnTo>
                    <a:lnTo>
                      <a:pt x="562" y="4400"/>
                    </a:lnTo>
                    <a:lnTo>
                      <a:pt x="562" y="4409"/>
                    </a:lnTo>
                    <a:lnTo>
                      <a:pt x="572" y="4409"/>
                    </a:lnTo>
                    <a:lnTo>
                      <a:pt x="572" y="4419"/>
                    </a:lnTo>
                    <a:lnTo>
                      <a:pt x="572" y="4429"/>
                    </a:lnTo>
                    <a:lnTo>
                      <a:pt x="572" y="4438"/>
                    </a:lnTo>
                    <a:lnTo>
                      <a:pt x="572" y="4447"/>
                    </a:lnTo>
                    <a:lnTo>
                      <a:pt x="572" y="4457"/>
                    </a:lnTo>
                    <a:lnTo>
                      <a:pt x="572" y="4467"/>
                    </a:lnTo>
                    <a:lnTo>
                      <a:pt x="572" y="4476"/>
                    </a:lnTo>
                    <a:lnTo>
                      <a:pt x="572" y="4485"/>
                    </a:lnTo>
                    <a:lnTo>
                      <a:pt x="572" y="4495"/>
                    </a:lnTo>
                    <a:lnTo>
                      <a:pt x="581" y="4495"/>
                    </a:lnTo>
                    <a:lnTo>
                      <a:pt x="581" y="4505"/>
                    </a:lnTo>
                    <a:lnTo>
                      <a:pt x="581" y="4514"/>
                    </a:lnTo>
                    <a:lnTo>
                      <a:pt x="581" y="4524"/>
                    </a:lnTo>
                    <a:lnTo>
                      <a:pt x="581" y="4533"/>
                    </a:lnTo>
                    <a:lnTo>
                      <a:pt x="591" y="4543"/>
                    </a:lnTo>
                    <a:lnTo>
                      <a:pt x="591" y="4552"/>
                    </a:lnTo>
                    <a:lnTo>
                      <a:pt x="600" y="4552"/>
                    </a:lnTo>
                    <a:lnTo>
                      <a:pt x="600" y="4562"/>
                    </a:lnTo>
                    <a:lnTo>
                      <a:pt x="600" y="4571"/>
                    </a:lnTo>
                    <a:lnTo>
                      <a:pt x="600" y="4581"/>
                    </a:lnTo>
                    <a:lnTo>
                      <a:pt x="610" y="4581"/>
                    </a:lnTo>
                    <a:lnTo>
                      <a:pt x="610" y="4590"/>
                    </a:lnTo>
                    <a:lnTo>
                      <a:pt x="619" y="4590"/>
                    </a:lnTo>
                    <a:lnTo>
                      <a:pt x="686" y="4590"/>
                    </a:lnTo>
                    <a:lnTo>
                      <a:pt x="705" y="4581"/>
                    </a:lnTo>
                    <a:lnTo>
                      <a:pt x="781" y="4581"/>
                    </a:lnTo>
                    <a:lnTo>
                      <a:pt x="791" y="4590"/>
                    </a:lnTo>
                    <a:lnTo>
                      <a:pt x="800" y="4590"/>
                    </a:lnTo>
                    <a:lnTo>
                      <a:pt x="819" y="4581"/>
                    </a:lnTo>
                    <a:lnTo>
                      <a:pt x="829" y="4581"/>
                    </a:lnTo>
                    <a:lnTo>
                      <a:pt x="829" y="4571"/>
                    </a:lnTo>
                    <a:lnTo>
                      <a:pt x="838" y="4571"/>
                    </a:lnTo>
                    <a:lnTo>
                      <a:pt x="848" y="4581"/>
                    </a:lnTo>
                    <a:lnTo>
                      <a:pt x="867" y="4581"/>
                    </a:lnTo>
                    <a:lnTo>
                      <a:pt x="867" y="4590"/>
                    </a:lnTo>
                    <a:lnTo>
                      <a:pt x="876" y="4590"/>
                    </a:lnTo>
                    <a:lnTo>
                      <a:pt x="886" y="4600"/>
                    </a:lnTo>
                    <a:lnTo>
                      <a:pt x="886" y="4609"/>
                    </a:lnTo>
                    <a:lnTo>
                      <a:pt x="895" y="4619"/>
                    </a:lnTo>
                    <a:lnTo>
                      <a:pt x="915" y="4619"/>
                    </a:lnTo>
                    <a:lnTo>
                      <a:pt x="924" y="4628"/>
                    </a:lnTo>
                    <a:lnTo>
                      <a:pt x="933" y="4628"/>
                    </a:lnTo>
                    <a:lnTo>
                      <a:pt x="953" y="4638"/>
                    </a:lnTo>
                    <a:lnTo>
                      <a:pt x="962" y="4638"/>
                    </a:lnTo>
                    <a:lnTo>
                      <a:pt x="962" y="4647"/>
                    </a:lnTo>
                    <a:lnTo>
                      <a:pt x="972" y="4647"/>
                    </a:lnTo>
                    <a:lnTo>
                      <a:pt x="981" y="4647"/>
                    </a:lnTo>
                    <a:lnTo>
                      <a:pt x="981" y="4657"/>
                    </a:lnTo>
                    <a:lnTo>
                      <a:pt x="991" y="4657"/>
                    </a:lnTo>
                    <a:lnTo>
                      <a:pt x="1019" y="4647"/>
                    </a:lnTo>
                    <a:lnTo>
                      <a:pt x="1067" y="4609"/>
                    </a:lnTo>
                    <a:lnTo>
                      <a:pt x="1114" y="4600"/>
                    </a:lnTo>
                    <a:lnTo>
                      <a:pt x="1124" y="4600"/>
                    </a:lnTo>
                    <a:lnTo>
                      <a:pt x="1133" y="4600"/>
                    </a:lnTo>
                    <a:lnTo>
                      <a:pt x="1133" y="4609"/>
                    </a:lnTo>
                    <a:lnTo>
                      <a:pt x="1143" y="4609"/>
                    </a:lnTo>
                    <a:lnTo>
                      <a:pt x="1191" y="4609"/>
                    </a:lnTo>
                    <a:lnTo>
                      <a:pt x="1210" y="4609"/>
                    </a:lnTo>
                    <a:lnTo>
                      <a:pt x="1210" y="4619"/>
                    </a:lnTo>
                    <a:lnTo>
                      <a:pt x="1219" y="4619"/>
                    </a:lnTo>
                    <a:lnTo>
                      <a:pt x="1219" y="4628"/>
                    </a:lnTo>
                    <a:lnTo>
                      <a:pt x="1229" y="4638"/>
                    </a:lnTo>
                    <a:lnTo>
                      <a:pt x="1238" y="4638"/>
                    </a:lnTo>
                    <a:lnTo>
                      <a:pt x="1238" y="4647"/>
                    </a:lnTo>
                    <a:lnTo>
                      <a:pt x="1248" y="4647"/>
                    </a:lnTo>
                    <a:lnTo>
                      <a:pt x="1248" y="4657"/>
                    </a:lnTo>
                    <a:lnTo>
                      <a:pt x="1257" y="4657"/>
                    </a:lnTo>
                    <a:lnTo>
                      <a:pt x="1276" y="4657"/>
                    </a:lnTo>
                    <a:lnTo>
                      <a:pt x="1334" y="4647"/>
                    </a:lnTo>
                    <a:lnTo>
                      <a:pt x="1343" y="4647"/>
                    </a:lnTo>
                    <a:lnTo>
                      <a:pt x="1353" y="4647"/>
                    </a:lnTo>
                    <a:lnTo>
                      <a:pt x="1362" y="4647"/>
                    </a:lnTo>
                    <a:lnTo>
                      <a:pt x="1381" y="4619"/>
                    </a:lnTo>
                    <a:lnTo>
                      <a:pt x="1391" y="4619"/>
                    </a:lnTo>
                    <a:lnTo>
                      <a:pt x="1400" y="4619"/>
                    </a:lnTo>
                    <a:lnTo>
                      <a:pt x="1410" y="4619"/>
                    </a:lnTo>
                    <a:lnTo>
                      <a:pt x="1419" y="4619"/>
                    </a:lnTo>
                    <a:lnTo>
                      <a:pt x="1419" y="4628"/>
                    </a:lnTo>
                    <a:lnTo>
                      <a:pt x="1429" y="4628"/>
                    </a:lnTo>
                    <a:lnTo>
                      <a:pt x="1438" y="4638"/>
                    </a:lnTo>
                    <a:lnTo>
                      <a:pt x="1438" y="4628"/>
                    </a:lnTo>
                    <a:lnTo>
                      <a:pt x="1486" y="4609"/>
                    </a:lnTo>
                    <a:lnTo>
                      <a:pt x="1495" y="4600"/>
                    </a:lnTo>
                    <a:lnTo>
                      <a:pt x="1495" y="4590"/>
                    </a:lnTo>
                    <a:lnTo>
                      <a:pt x="1495" y="4581"/>
                    </a:lnTo>
                    <a:lnTo>
                      <a:pt x="1486" y="4581"/>
                    </a:lnTo>
                    <a:lnTo>
                      <a:pt x="1476" y="4552"/>
                    </a:lnTo>
                    <a:lnTo>
                      <a:pt x="1467" y="4552"/>
                    </a:lnTo>
                    <a:lnTo>
                      <a:pt x="1467" y="4543"/>
                    </a:lnTo>
                    <a:lnTo>
                      <a:pt x="1476" y="4533"/>
                    </a:lnTo>
                    <a:lnTo>
                      <a:pt x="1486" y="4533"/>
                    </a:lnTo>
                    <a:lnTo>
                      <a:pt x="1495" y="4514"/>
                    </a:lnTo>
                    <a:lnTo>
                      <a:pt x="1505" y="4505"/>
                    </a:lnTo>
                    <a:lnTo>
                      <a:pt x="1495" y="4495"/>
                    </a:lnTo>
                    <a:lnTo>
                      <a:pt x="1505" y="4485"/>
                    </a:lnTo>
                    <a:lnTo>
                      <a:pt x="1505" y="4476"/>
                    </a:lnTo>
                    <a:lnTo>
                      <a:pt x="1495" y="4476"/>
                    </a:lnTo>
                    <a:lnTo>
                      <a:pt x="1495" y="4467"/>
                    </a:lnTo>
                    <a:lnTo>
                      <a:pt x="1495" y="4457"/>
                    </a:lnTo>
                    <a:lnTo>
                      <a:pt x="1505" y="4457"/>
                    </a:lnTo>
                    <a:lnTo>
                      <a:pt x="1514" y="4457"/>
                    </a:lnTo>
                    <a:lnTo>
                      <a:pt x="1524" y="4457"/>
                    </a:lnTo>
                    <a:lnTo>
                      <a:pt x="1534" y="4457"/>
                    </a:lnTo>
                    <a:lnTo>
                      <a:pt x="1543" y="4447"/>
                    </a:lnTo>
                    <a:lnTo>
                      <a:pt x="1552" y="4447"/>
                    </a:lnTo>
                    <a:lnTo>
                      <a:pt x="1562" y="4457"/>
                    </a:lnTo>
                    <a:lnTo>
                      <a:pt x="1572" y="4447"/>
                    </a:lnTo>
                    <a:lnTo>
                      <a:pt x="1572" y="4438"/>
                    </a:lnTo>
                    <a:lnTo>
                      <a:pt x="1591" y="4438"/>
                    </a:lnTo>
                    <a:lnTo>
                      <a:pt x="1591" y="4429"/>
                    </a:lnTo>
                    <a:lnTo>
                      <a:pt x="1591" y="4419"/>
                    </a:lnTo>
                    <a:lnTo>
                      <a:pt x="1600" y="4409"/>
                    </a:lnTo>
                    <a:lnTo>
                      <a:pt x="1600" y="4400"/>
                    </a:lnTo>
                    <a:lnTo>
                      <a:pt x="1610" y="4400"/>
                    </a:lnTo>
                    <a:lnTo>
                      <a:pt x="1657" y="4390"/>
                    </a:lnTo>
                    <a:lnTo>
                      <a:pt x="1667" y="4390"/>
                    </a:lnTo>
                    <a:lnTo>
                      <a:pt x="1667" y="4400"/>
                    </a:lnTo>
                    <a:lnTo>
                      <a:pt x="1676" y="4400"/>
                    </a:lnTo>
                    <a:lnTo>
                      <a:pt x="1686" y="4400"/>
                    </a:lnTo>
                    <a:lnTo>
                      <a:pt x="1695" y="4400"/>
                    </a:lnTo>
                    <a:lnTo>
                      <a:pt x="1695" y="4390"/>
                    </a:lnTo>
                    <a:lnTo>
                      <a:pt x="1705" y="4390"/>
                    </a:lnTo>
                    <a:lnTo>
                      <a:pt x="1705" y="4400"/>
                    </a:lnTo>
                    <a:lnTo>
                      <a:pt x="1715" y="4400"/>
                    </a:lnTo>
                    <a:lnTo>
                      <a:pt x="1733" y="4390"/>
                    </a:lnTo>
                    <a:lnTo>
                      <a:pt x="1733" y="4400"/>
                    </a:lnTo>
                    <a:lnTo>
                      <a:pt x="1743" y="4400"/>
                    </a:lnTo>
                    <a:lnTo>
                      <a:pt x="1753" y="4400"/>
                    </a:lnTo>
                    <a:lnTo>
                      <a:pt x="1753" y="4409"/>
                    </a:lnTo>
                    <a:lnTo>
                      <a:pt x="1753" y="4419"/>
                    </a:lnTo>
                    <a:lnTo>
                      <a:pt x="1762" y="4419"/>
                    </a:lnTo>
                    <a:lnTo>
                      <a:pt x="1772" y="4409"/>
                    </a:lnTo>
                    <a:lnTo>
                      <a:pt x="1781" y="4400"/>
                    </a:lnTo>
                    <a:lnTo>
                      <a:pt x="1781" y="4390"/>
                    </a:lnTo>
                    <a:lnTo>
                      <a:pt x="1772" y="4390"/>
                    </a:lnTo>
                    <a:lnTo>
                      <a:pt x="1772" y="4381"/>
                    </a:lnTo>
                    <a:lnTo>
                      <a:pt x="1762" y="4381"/>
                    </a:lnTo>
                    <a:lnTo>
                      <a:pt x="1762" y="4371"/>
                    </a:lnTo>
                    <a:lnTo>
                      <a:pt x="1753" y="4362"/>
                    </a:lnTo>
                    <a:lnTo>
                      <a:pt x="1753" y="4352"/>
                    </a:lnTo>
                    <a:lnTo>
                      <a:pt x="1753" y="4343"/>
                    </a:lnTo>
                    <a:lnTo>
                      <a:pt x="1762" y="4333"/>
                    </a:lnTo>
                    <a:lnTo>
                      <a:pt x="1781" y="4324"/>
                    </a:lnTo>
                    <a:lnTo>
                      <a:pt x="1791" y="4324"/>
                    </a:lnTo>
                    <a:lnTo>
                      <a:pt x="1810" y="4324"/>
                    </a:lnTo>
                    <a:lnTo>
                      <a:pt x="1810" y="4333"/>
                    </a:lnTo>
                    <a:lnTo>
                      <a:pt x="1810" y="4343"/>
                    </a:lnTo>
                    <a:lnTo>
                      <a:pt x="1819" y="4343"/>
                    </a:lnTo>
                    <a:lnTo>
                      <a:pt x="1829" y="4333"/>
                    </a:lnTo>
                    <a:lnTo>
                      <a:pt x="1829" y="4343"/>
                    </a:lnTo>
                    <a:lnTo>
                      <a:pt x="1838" y="4343"/>
                    </a:lnTo>
                    <a:lnTo>
                      <a:pt x="1838" y="4333"/>
                    </a:lnTo>
                    <a:lnTo>
                      <a:pt x="1838" y="4324"/>
                    </a:lnTo>
                    <a:lnTo>
                      <a:pt x="1848" y="4324"/>
                    </a:lnTo>
                    <a:lnTo>
                      <a:pt x="1857" y="4324"/>
                    </a:lnTo>
                    <a:lnTo>
                      <a:pt x="1857" y="4314"/>
                    </a:lnTo>
                    <a:lnTo>
                      <a:pt x="1867" y="4314"/>
                    </a:lnTo>
                    <a:lnTo>
                      <a:pt x="1886" y="4314"/>
                    </a:lnTo>
                    <a:lnTo>
                      <a:pt x="1886" y="4324"/>
                    </a:lnTo>
                    <a:lnTo>
                      <a:pt x="1895" y="4333"/>
                    </a:lnTo>
                    <a:lnTo>
                      <a:pt x="1915" y="4343"/>
                    </a:lnTo>
                    <a:lnTo>
                      <a:pt x="1933" y="4343"/>
                    </a:lnTo>
                    <a:lnTo>
                      <a:pt x="1924" y="4362"/>
                    </a:lnTo>
                    <a:lnTo>
                      <a:pt x="1933" y="4362"/>
                    </a:lnTo>
                    <a:lnTo>
                      <a:pt x="1943" y="4362"/>
                    </a:lnTo>
                    <a:lnTo>
                      <a:pt x="1953" y="4352"/>
                    </a:lnTo>
                    <a:lnTo>
                      <a:pt x="1972" y="4343"/>
                    </a:lnTo>
                    <a:lnTo>
                      <a:pt x="1972" y="4333"/>
                    </a:lnTo>
                    <a:lnTo>
                      <a:pt x="1972" y="4324"/>
                    </a:lnTo>
                    <a:lnTo>
                      <a:pt x="1981" y="4324"/>
                    </a:lnTo>
                    <a:lnTo>
                      <a:pt x="1972" y="4324"/>
                    </a:lnTo>
                    <a:lnTo>
                      <a:pt x="1972" y="4314"/>
                    </a:lnTo>
                    <a:lnTo>
                      <a:pt x="1981" y="4314"/>
                    </a:lnTo>
                    <a:lnTo>
                      <a:pt x="2000" y="4304"/>
                    </a:lnTo>
                    <a:lnTo>
                      <a:pt x="2000" y="4295"/>
                    </a:lnTo>
                    <a:lnTo>
                      <a:pt x="2010" y="4295"/>
                    </a:lnTo>
                    <a:lnTo>
                      <a:pt x="2057" y="4295"/>
                    </a:lnTo>
                    <a:lnTo>
                      <a:pt x="2076" y="4276"/>
                    </a:lnTo>
                    <a:lnTo>
                      <a:pt x="2086" y="4286"/>
                    </a:lnTo>
                    <a:lnTo>
                      <a:pt x="2086" y="4276"/>
                    </a:lnTo>
                    <a:lnTo>
                      <a:pt x="2096" y="4266"/>
                    </a:lnTo>
                    <a:lnTo>
                      <a:pt x="2114" y="4257"/>
                    </a:lnTo>
                    <a:lnTo>
                      <a:pt x="2124" y="4238"/>
                    </a:lnTo>
                    <a:lnTo>
                      <a:pt x="2114" y="4228"/>
                    </a:lnTo>
                    <a:lnTo>
                      <a:pt x="2124" y="4228"/>
                    </a:lnTo>
                    <a:lnTo>
                      <a:pt x="2124" y="4219"/>
                    </a:lnTo>
                    <a:lnTo>
                      <a:pt x="2124" y="4209"/>
                    </a:lnTo>
                    <a:lnTo>
                      <a:pt x="2134" y="4200"/>
                    </a:lnTo>
                    <a:lnTo>
                      <a:pt x="2134" y="4209"/>
                    </a:lnTo>
                    <a:lnTo>
                      <a:pt x="2143" y="4209"/>
                    </a:lnTo>
                    <a:lnTo>
                      <a:pt x="2153" y="4209"/>
                    </a:lnTo>
                    <a:lnTo>
                      <a:pt x="2153" y="4219"/>
                    </a:lnTo>
                    <a:lnTo>
                      <a:pt x="2162" y="4219"/>
                    </a:lnTo>
                    <a:lnTo>
                      <a:pt x="2172" y="4219"/>
                    </a:lnTo>
                    <a:lnTo>
                      <a:pt x="2172" y="4228"/>
                    </a:lnTo>
                    <a:lnTo>
                      <a:pt x="2181" y="4228"/>
                    </a:lnTo>
                    <a:lnTo>
                      <a:pt x="2181" y="4238"/>
                    </a:lnTo>
                    <a:lnTo>
                      <a:pt x="2191" y="4238"/>
                    </a:lnTo>
                    <a:lnTo>
                      <a:pt x="2210" y="4228"/>
                    </a:lnTo>
                    <a:lnTo>
                      <a:pt x="2219" y="4238"/>
                    </a:lnTo>
                    <a:lnTo>
                      <a:pt x="2238" y="4238"/>
                    </a:lnTo>
                    <a:lnTo>
                      <a:pt x="2238" y="4247"/>
                    </a:lnTo>
                    <a:lnTo>
                      <a:pt x="2248" y="4247"/>
                    </a:lnTo>
                    <a:lnTo>
                      <a:pt x="2257" y="4247"/>
                    </a:lnTo>
                    <a:lnTo>
                      <a:pt x="2267" y="4257"/>
                    </a:lnTo>
                    <a:lnTo>
                      <a:pt x="2276" y="4257"/>
                    </a:lnTo>
                    <a:lnTo>
                      <a:pt x="2276" y="4247"/>
                    </a:lnTo>
                    <a:lnTo>
                      <a:pt x="2286" y="4247"/>
                    </a:lnTo>
                    <a:lnTo>
                      <a:pt x="2286" y="4238"/>
                    </a:lnTo>
                    <a:lnTo>
                      <a:pt x="2286" y="4247"/>
                    </a:lnTo>
                    <a:lnTo>
                      <a:pt x="2295" y="4247"/>
                    </a:lnTo>
                    <a:lnTo>
                      <a:pt x="2305" y="4247"/>
                    </a:lnTo>
                    <a:lnTo>
                      <a:pt x="2334" y="4238"/>
                    </a:lnTo>
                    <a:lnTo>
                      <a:pt x="2343" y="4238"/>
                    </a:lnTo>
                    <a:lnTo>
                      <a:pt x="2343" y="4228"/>
                    </a:lnTo>
                    <a:lnTo>
                      <a:pt x="2352" y="4228"/>
                    </a:lnTo>
                    <a:lnTo>
                      <a:pt x="2352" y="4219"/>
                    </a:lnTo>
                    <a:lnTo>
                      <a:pt x="2343" y="4209"/>
                    </a:lnTo>
                    <a:lnTo>
                      <a:pt x="2343" y="4200"/>
                    </a:lnTo>
                    <a:lnTo>
                      <a:pt x="2352" y="4200"/>
                    </a:lnTo>
                    <a:lnTo>
                      <a:pt x="2372" y="4200"/>
                    </a:lnTo>
                    <a:lnTo>
                      <a:pt x="2372" y="4190"/>
                    </a:lnTo>
                    <a:lnTo>
                      <a:pt x="2381" y="4190"/>
                    </a:lnTo>
                    <a:lnTo>
                      <a:pt x="2391" y="4181"/>
                    </a:lnTo>
                    <a:lnTo>
                      <a:pt x="2400" y="4181"/>
                    </a:lnTo>
                    <a:lnTo>
                      <a:pt x="2410" y="4190"/>
                    </a:lnTo>
                    <a:lnTo>
                      <a:pt x="2429" y="4200"/>
                    </a:lnTo>
                    <a:lnTo>
                      <a:pt x="2438" y="4200"/>
                    </a:lnTo>
                    <a:lnTo>
                      <a:pt x="2467" y="4200"/>
                    </a:lnTo>
                    <a:lnTo>
                      <a:pt x="2477" y="4200"/>
                    </a:lnTo>
                    <a:lnTo>
                      <a:pt x="2477" y="4209"/>
                    </a:lnTo>
                    <a:lnTo>
                      <a:pt x="2477" y="4219"/>
                    </a:lnTo>
                    <a:lnTo>
                      <a:pt x="2486" y="4219"/>
                    </a:lnTo>
                    <a:lnTo>
                      <a:pt x="2495" y="4219"/>
                    </a:lnTo>
                    <a:lnTo>
                      <a:pt x="2495" y="4228"/>
                    </a:lnTo>
                    <a:lnTo>
                      <a:pt x="2505" y="4228"/>
                    </a:lnTo>
                    <a:lnTo>
                      <a:pt x="2515" y="4238"/>
                    </a:lnTo>
                    <a:lnTo>
                      <a:pt x="2515" y="4247"/>
                    </a:lnTo>
                    <a:lnTo>
                      <a:pt x="2524" y="4247"/>
                    </a:lnTo>
                    <a:lnTo>
                      <a:pt x="2572" y="4247"/>
                    </a:lnTo>
                    <a:lnTo>
                      <a:pt x="2581" y="4238"/>
                    </a:lnTo>
                    <a:lnTo>
                      <a:pt x="2591" y="4238"/>
                    </a:lnTo>
                    <a:lnTo>
                      <a:pt x="2591" y="4228"/>
                    </a:lnTo>
                    <a:lnTo>
                      <a:pt x="2600" y="4228"/>
                    </a:lnTo>
                    <a:lnTo>
                      <a:pt x="2610" y="4219"/>
                    </a:lnTo>
                    <a:lnTo>
                      <a:pt x="2619" y="4219"/>
                    </a:lnTo>
                    <a:lnTo>
                      <a:pt x="2619" y="4228"/>
                    </a:lnTo>
                    <a:lnTo>
                      <a:pt x="2619" y="4238"/>
                    </a:lnTo>
                    <a:lnTo>
                      <a:pt x="2629" y="4238"/>
                    </a:lnTo>
                    <a:lnTo>
                      <a:pt x="2629" y="4247"/>
                    </a:lnTo>
                    <a:lnTo>
                      <a:pt x="2638" y="4247"/>
                    </a:lnTo>
                    <a:lnTo>
                      <a:pt x="2648" y="4238"/>
                    </a:lnTo>
                    <a:lnTo>
                      <a:pt x="2657" y="4238"/>
                    </a:lnTo>
                    <a:lnTo>
                      <a:pt x="2667" y="4247"/>
                    </a:lnTo>
                    <a:lnTo>
                      <a:pt x="2676" y="4247"/>
                    </a:lnTo>
                    <a:lnTo>
                      <a:pt x="2676" y="4257"/>
                    </a:lnTo>
                    <a:lnTo>
                      <a:pt x="2686" y="4257"/>
                    </a:lnTo>
                    <a:lnTo>
                      <a:pt x="2686" y="4266"/>
                    </a:lnTo>
                    <a:lnTo>
                      <a:pt x="2695" y="4266"/>
                    </a:lnTo>
                    <a:lnTo>
                      <a:pt x="2695" y="4276"/>
                    </a:lnTo>
                    <a:lnTo>
                      <a:pt x="2705" y="4286"/>
                    </a:lnTo>
                    <a:lnTo>
                      <a:pt x="2715" y="4295"/>
                    </a:lnTo>
                    <a:lnTo>
                      <a:pt x="2724" y="4295"/>
                    </a:lnTo>
                    <a:lnTo>
                      <a:pt x="2724" y="4304"/>
                    </a:lnTo>
                    <a:lnTo>
                      <a:pt x="2715" y="4304"/>
                    </a:lnTo>
                    <a:lnTo>
                      <a:pt x="2715" y="4314"/>
                    </a:lnTo>
                    <a:lnTo>
                      <a:pt x="2715" y="4324"/>
                    </a:lnTo>
                    <a:lnTo>
                      <a:pt x="2724" y="4324"/>
                    </a:lnTo>
                    <a:lnTo>
                      <a:pt x="2724" y="4333"/>
                    </a:lnTo>
                    <a:lnTo>
                      <a:pt x="2715" y="4343"/>
                    </a:lnTo>
                    <a:lnTo>
                      <a:pt x="2715" y="4352"/>
                    </a:lnTo>
                    <a:lnTo>
                      <a:pt x="2715" y="4362"/>
                    </a:lnTo>
                    <a:lnTo>
                      <a:pt x="2705" y="4362"/>
                    </a:lnTo>
                    <a:lnTo>
                      <a:pt x="2695" y="4371"/>
                    </a:lnTo>
                    <a:lnTo>
                      <a:pt x="2695" y="4381"/>
                    </a:lnTo>
                    <a:lnTo>
                      <a:pt x="2695" y="4400"/>
                    </a:lnTo>
                    <a:lnTo>
                      <a:pt x="2695" y="4409"/>
                    </a:lnTo>
                    <a:lnTo>
                      <a:pt x="2695" y="4419"/>
                    </a:lnTo>
                    <a:lnTo>
                      <a:pt x="2695" y="4447"/>
                    </a:lnTo>
                    <a:lnTo>
                      <a:pt x="2686" y="4457"/>
                    </a:lnTo>
                    <a:lnTo>
                      <a:pt x="2686" y="4467"/>
                    </a:lnTo>
                    <a:lnTo>
                      <a:pt x="2686" y="4476"/>
                    </a:lnTo>
                    <a:lnTo>
                      <a:pt x="2686" y="4485"/>
                    </a:lnTo>
                    <a:lnTo>
                      <a:pt x="2676" y="4495"/>
                    </a:lnTo>
                    <a:lnTo>
                      <a:pt x="2676" y="4505"/>
                    </a:lnTo>
                    <a:lnTo>
                      <a:pt x="2686" y="4505"/>
                    </a:lnTo>
                    <a:lnTo>
                      <a:pt x="2686" y="4514"/>
                    </a:lnTo>
                    <a:lnTo>
                      <a:pt x="2695" y="4514"/>
                    </a:lnTo>
                    <a:lnTo>
                      <a:pt x="2695" y="4524"/>
                    </a:lnTo>
                    <a:lnTo>
                      <a:pt x="2686" y="4524"/>
                    </a:lnTo>
                    <a:lnTo>
                      <a:pt x="2676" y="4524"/>
                    </a:lnTo>
                    <a:lnTo>
                      <a:pt x="2676" y="4533"/>
                    </a:lnTo>
                    <a:lnTo>
                      <a:pt x="2686" y="4543"/>
                    </a:lnTo>
                    <a:lnTo>
                      <a:pt x="2695" y="4543"/>
                    </a:lnTo>
                    <a:lnTo>
                      <a:pt x="2695" y="4552"/>
                    </a:lnTo>
                    <a:lnTo>
                      <a:pt x="2676" y="4552"/>
                    </a:lnTo>
                    <a:lnTo>
                      <a:pt x="2676" y="4562"/>
                    </a:lnTo>
                    <a:lnTo>
                      <a:pt x="2686" y="4571"/>
                    </a:lnTo>
                    <a:lnTo>
                      <a:pt x="2686" y="4581"/>
                    </a:lnTo>
                    <a:lnTo>
                      <a:pt x="2676" y="4609"/>
                    </a:lnTo>
                    <a:lnTo>
                      <a:pt x="2686" y="4609"/>
                    </a:lnTo>
                    <a:lnTo>
                      <a:pt x="2695" y="4609"/>
                    </a:lnTo>
                    <a:lnTo>
                      <a:pt x="2715" y="4609"/>
                    </a:lnTo>
                    <a:lnTo>
                      <a:pt x="2724" y="4609"/>
                    </a:lnTo>
                    <a:lnTo>
                      <a:pt x="2733" y="4609"/>
                    </a:lnTo>
                    <a:lnTo>
                      <a:pt x="2753" y="4609"/>
                    </a:lnTo>
                    <a:lnTo>
                      <a:pt x="2772" y="4609"/>
                    </a:lnTo>
                    <a:lnTo>
                      <a:pt x="2781" y="4609"/>
                    </a:lnTo>
                    <a:lnTo>
                      <a:pt x="2791" y="4609"/>
                    </a:lnTo>
                    <a:lnTo>
                      <a:pt x="2791" y="4600"/>
                    </a:lnTo>
                    <a:lnTo>
                      <a:pt x="2791" y="4590"/>
                    </a:lnTo>
                    <a:lnTo>
                      <a:pt x="2791" y="4581"/>
                    </a:lnTo>
                    <a:lnTo>
                      <a:pt x="2800" y="4581"/>
                    </a:lnTo>
                    <a:lnTo>
                      <a:pt x="2810" y="4581"/>
                    </a:lnTo>
                    <a:lnTo>
                      <a:pt x="2810" y="4571"/>
                    </a:lnTo>
                    <a:lnTo>
                      <a:pt x="2810" y="4581"/>
                    </a:lnTo>
                    <a:lnTo>
                      <a:pt x="2819" y="4581"/>
                    </a:lnTo>
                    <a:lnTo>
                      <a:pt x="2838" y="4581"/>
                    </a:lnTo>
                    <a:lnTo>
                      <a:pt x="2848" y="4581"/>
                    </a:lnTo>
                    <a:lnTo>
                      <a:pt x="2857" y="4581"/>
                    </a:lnTo>
                    <a:lnTo>
                      <a:pt x="2867" y="4581"/>
                    </a:lnTo>
                    <a:lnTo>
                      <a:pt x="2876" y="4581"/>
                    </a:lnTo>
                    <a:lnTo>
                      <a:pt x="2876" y="4590"/>
                    </a:lnTo>
                    <a:lnTo>
                      <a:pt x="2886" y="4590"/>
                    </a:lnTo>
                    <a:lnTo>
                      <a:pt x="2896" y="4590"/>
                    </a:lnTo>
                    <a:lnTo>
                      <a:pt x="2905" y="4590"/>
                    </a:lnTo>
                    <a:lnTo>
                      <a:pt x="2924" y="4590"/>
                    </a:lnTo>
                    <a:lnTo>
                      <a:pt x="2924" y="4600"/>
                    </a:lnTo>
                    <a:lnTo>
                      <a:pt x="2934" y="4600"/>
                    </a:lnTo>
                    <a:lnTo>
                      <a:pt x="2943" y="4609"/>
                    </a:lnTo>
                    <a:lnTo>
                      <a:pt x="2953" y="4609"/>
                    </a:lnTo>
                    <a:lnTo>
                      <a:pt x="2962" y="4609"/>
                    </a:lnTo>
                    <a:lnTo>
                      <a:pt x="2962" y="4600"/>
                    </a:lnTo>
                    <a:lnTo>
                      <a:pt x="2991" y="4609"/>
                    </a:lnTo>
                    <a:lnTo>
                      <a:pt x="3000" y="4600"/>
                    </a:lnTo>
                    <a:lnTo>
                      <a:pt x="3010" y="4590"/>
                    </a:lnTo>
                    <a:lnTo>
                      <a:pt x="3010" y="4581"/>
                    </a:lnTo>
                    <a:lnTo>
                      <a:pt x="3019" y="4581"/>
                    </a:lnTo>
                    <a:lnTo>
                      <a:pt x="3029" y="4581"/>
                    </a:lnTo>
                    <a:lnTo>
                      <a:pt x="3029" y="4590"/>
                    </a:lnTo>
                    <a:lnTo>
                      <a:pt x="3029" y="4600"/>
                    </a:lnTo>
                    <a:lnTo>
                      <a:pt x="3038" y="4619"/>
                    </a:lnTo>
                    <a:lnTo>
                      <a:pt x="3038" y="4628"/>
                    </a:lnTo>
                    <a:lnTo>
                      <a:pt x="3048" y="4628"/>
                    </a:lnTo>
                    <a:lnTo>
                      <a:pt x="3057" y="4628"/>
                    </a:lnTo>
                    <a:lnTo>
                      <a:pt x="3067" y="4638"/>
                    </a:lnTo>
                    <a:lnTo>
                      <a:pt x="3076" y="4638"/>
                    </a:lnTo>
                    <a:lnTo>
                      <a:pt x="3076" y="4647"/>
                    </a:lnTo>
                    <a:lnTo>
                      <a:pt x="3067" y="4647"/>
                    </a:lnTo>
                    <a:lnTo>
                      <a:pt x="3067" y="4657"/>
                    </a:lnTo>
                    <a:lnTo>
                      <a:pt x="3076" y="4657"/>
                    </a:lnTo>
                    <a:lnTo>
                      <a:pt x="3086" y="4657"/>
                    </a:lnTo>
                    <a:lnTo>
                      <a:pt x="3096" y="4657"/>
                    </a:lnTo>
                    <a:lnTo>
                      <a:pt x="3096" y="4667"/>
                    </a:lnTo>
                    <a:lnTo>
                      <a:pt x="3105" y="4667"/>
                    </a:lnTo>
                    <a:lnTo>
                      <a:pt x="3114" y="4667"/>
                    </a:lnTo>
                    <a:lnTo>
                      <a:pt x="3114" y="4676"/>
                    </a:lnTo>
                    <a:lnTo>
                      <a:pt x="3124" y="4676"/>
                    </a:lnTo>
                    <a:lnTo>
                      <a:pt x="3134" y="4685"/>
                    </a:lnTo>
                    <a:lnTo>
                      <a:pt x="3143" y="4685"/>
                    </a:lnTo>
                    <a:lnTo>
                      <a:pt x="3153" y="4685"/>
                    </a:lnTo>
                    <a:lnTo>
                      <a:pt x="3153" y="4676"/>
                    </a:lnTo>
                    <a:lnTo>
                      <a:pt x="3153" y="4667"/>
                    </a:lnTo>
                    <a:lnTo>
                      <a:pt x="3162" y="4657"/>
                    </a:lnTo>
                    <a:lnTo>
                      <a:pt x="3172" y="4657"/>
                    </a:lnTo>
                    <a:lnTo>
                      <a:pt x="3191" y="4647"/>
                    </a:lnTo>
                    <a:lnTo>
                      <a:pt x="3219" y="4628"/>
                    </a:lnTo>
                    <a:lnTo>
                      <a:pt x="3229" y="4628"/>
                    </a:lnTo>
                    <a:lnTo>
                      <a:pt x="3238" y="4628"/>
                    </a:lnTo>
                    <a:lnTo>
                      <a:pt x="3248" y="4628"/>
                    </a:lnTo>
                    <a:lnTo>
                      <a:pt x="3238" y="4619"/>
                    </a:lnTo>
                    <a:lnTo>
                      <a:pt x="3248" y="4609"/>
                    </a:lnTo>
                    <a:lnTo>
                      <a:pt x="3267" y="4590"/>
                    </a:lnTo>
                    <a:lnTo>
                      <a:pt x="3257" y="4590"/>
                    </a:lnTo>
                    <a:lnTo>
                      <a:pt x="3248" y="4590"/>
                    </a:lnTo>
                    <a:lnTo>
                      <a:pt x="3248" y="4581"/>
                    </a:lnTo>
                    <a:lnTo>
                      <a:pt x="3248" y="4571"/>
                    </a:lnTo>
                    <a:lnTo>
                      <a:pt x="3267" y="4571"/>
                    </a:lnTo>
                    <a:lnTo>
                      <a:pt x="3267" y="4562"/>
                    </a:lnTo>
                    <a:lnTo>
                      <a:pt x="3267" y="4552"/>
                    </a:lnTo>
                    <a:lnTo>
                      <a:pt x="3277" y="4552"/>
                    </a:lnTo>
                    <a:lnTo>
                      <a:pt x="3277" y="4562"/>
                    </a:lnTo>
                    <a:lnTo>
                      <a:pt x="3286" y="4562"/>
                    </a:lnTo>
                    <a:lnTo>
                      <a:pt x="3295" y="4552"/>
                    </a:lnTo>
                    <a:lnTo>
                      <a:pt x="3295" y="4543"/>
                    </a:lnTo>
                    <a:lnTo>
                      <a:pt x="3305" y="4543"/>
                    </a:lnTo>
                    <a:lnTo>
                      <a:pt x="3305" y="4552"/>
                    </a:lnTo>
                    <a:lnTo>
                      <a:pt x="3324" y="4543"/>
                    </a:lnTo>
                    <a:lnTo>
                      <a:pt x="3324" y="4533"/>
                    </a:lnTo>
                    <a:lnTo>
                      <a:pt x="3334" y="4524"/>
                    </a:lnTo>
                    <a:lnTo>
                      <a:pt x="3343" y="4514"/>
                    </a:lnTo>
                    <a:lnTo>
                      <a:pt x="3334" y="4514"/>
                    </a:lnTo>
                    <a:lnTo>
                      <a:pt x="3343" y="4505"/>
                    </a:lnTo>
                    <a:lnTo>
                      <a:pt x="3343" y="4495"/>
                    </a:lnTo>
                    <a:lnTo>
                      <a:pt x="3362" y="4476"/>
                    </a:lnTo>
                    <a:lnTo>
                      <a:pt x="3362" y="4467"/>
                    </a:lnTo>
                    <a:lnTo>
                      <a:pt x="3362" y="4457"/>
                    </a:lnTo>
                    <a:lnTo>
                      <a:pt x="3372" y="4447"/>
                    </a:lnTo>
                    <a:lnTo>
                      <a:pt x="3372" y="4438"/>
                    </a:lnTo>
                    <a:lnTo>
                      <a:pt x="3372" y="4429"/>
                    </a:lnTo>
                    <a:lnTo>
                      <a:pt x="3381" y="4429"/>
                    </a:lnTo>
                    <a:lnTo>
                      <a:pt x="3400" y="4419"/>
                    </a:lnTo>
                    <a:lnTo>
                      <a:pt x="3410" y="4419"/>
                    </a:lnTo>
                    <a:lnTo>
                      <a:pt x="3419" y="4419"/>
                    </a:lnTo>
                    <a:lnTo>
                      <a:pt x="3429" y="4419"/>
                    </a:lnTo>
                    <a:lnTo>
                      <a:pt x="3438" y="4400"/>
                    </a:lnTo>
                    <a:lnTo>
                      <a:pt x="3448" y="4390"/>
                    </a:lnTo>
                    <a:lnTo>
                      <a:pt x="3457" y="4390"/>
                    </a:lnTo>
                    <a:lnTo>
                      <a:pt x="3486" y="4381"/>
                    </a:lnTo>
                    <a:lnTo>
                      <a:pt x="3495" y="4381"/>
                    </a:lnTo>
                    <a:lnTo>
                      <a:pt x="3515" y="4390"/>
                    </a:lnTo>
                    <a:lnTo>
                      <a:pt x="3524" y="4390"/>
                    </a:lnTo>
                    <a:lnTo>
                      <a:pt x="3524" y="4381"/>
                    </a:lnTo>
                    <a:lnTo>
                      <a:pt x="3533" y="4381"/>
                    </a:lnTo>
                    <a:lnTo>
                      <a:pt x="3533" y="4371"/>
                    </a:lnTo>
                    <a:lnTo>
                      <a:pt x="3524" y="4371"/>
                    </a:lnTo>
                    <a:lnTo>
                      <a:pt x="3524" y="4362"/>
                    </a:lnTo>
                    <a:lnTo>
                      <a:pt x="3524" y="4352"/>
                    </a:lnTo>
                    <a:lnTo>
                      <a:pt x="3533" y="4352"/>
                    </a:lnTo>
                    <a:lnTo>
                      <a:pt x="3543" y="4352"/>
                    </a:lnTo>
                    <a:lnTo>
                      <a:pt x="3543" y="4343"/>
                    </a:lnTo>
                    <a:lnTo>
                      <a:pt x="3543" y="4333"/>
                    </a:lnTo>
                    <a:lnTo>
                      <a:pt x="3553" y="4333"/>
                    </a:lnTo>
                    <a:lnTo>
                      <a:pt x="3562" y="4324"/>
                    </a:lnTo>
                    <a:lnTo>
                      <a:pt x="3562" y="4314"/>
                    </a:lnTo>
                    <a:lnTo>
                      <a:pt x="3562" y="4304"/>
                    </a:lnTo>
                    <a:lnTo>
                      <a:pt x="3572" y="4266"/>
                    </a:lnTo>
                    <a:lnTo>
                      <a:pt x="3581" y="4266"/>
                    </a:lnTo>
                    <a:lnTo>
                      <a:pt x="3581" y="4257"/>
                    </a:lnTo>
                    <a:lnTo>
                      <a:pt x="3581" y="4247"/>
                    </a:lnTo>
                    <a:lnTo>
                      <a:pt x="3581" y="4238"/>
                    </a:lnTo>
                    <a:lnTo>
                      <a:pt x="3591" y="4247"/>
                    </a:lnTo>
                    <a:lnTo>
                      <a:pt x="3591" y="4238"/>
                    </a:lnTo>
                    <a:lnTo>
                      <a:pt x="3600" y="4238"/>
                    </a:lnTo>
                    <a:lnTo>
                      <a:pt x="3600" y="4228"/>
                    </a:lnTo>
                    <a:lnTo>
                      <a:pt x="3610" y="4219"/>
                    </a:lnTo>
                    <a:lnTo>
                      <a:pt x="3629" y="4219"/>
                    </a:lnTo>
                    <a:lnTo>
                      <a:pt x="3629" y="4228"/>
                    </a:lnTo>
                    <a:lnTo>
                      <a:pt x="3638" y="4228"/>
                    </a:lnTo>
                    <a:lnTo>
                      <a:pt x="3648" y="4228"/>
                    </a:lnTo>
                    <a:lnTo>
                      <a:pt x="3658" y="4228"/>
                    </a:lnTo>
                    <a:lnTo>
                      <a:pt x="3667" y="4228"/>
                    </a:lnTo>
                    <a:lnTo>
                      <a:pt x="3667" y="4219"/>
                    </a:lnTo>
                    <a:lnTo>
                      <a:pt x="3676" y="4209"/>
                    </a:lnTo>
                    <a:lnTo>
                      <a:pt x="3686" y="4209"/>
                    </a:lnTo>
                    <a:lnTo>
                      <a:pt x="3696" y="4219"/>
                    </a:lnTo>
                    <a:lnTo>
                      <a:pt x="3705" y="4228"/>
                    </a:lnTo>
                    <a:lnTo>
                      <a:pt x="3715" y="4238"/>
                    </a:lnTo>
                    <a:lnTo>
                      <a:pt x="3715" y="4247"/>
                    </a:lnTo>
                    <a:lnTo>
                      <a:pt x="3715" y="4257"/>
                    </a:lnTo>
                    <a:lnTo>
                      <a:pt x="3715" y="4266"/>
                    </a:lnTo>
                    <a:lnTo>
                      <a:pt x="3715" y="4276"/>
                    </a:lnTo>
                    <a:lnTo>
                      <a:pt x="3724" y="4276"/>
                    </a:lnTo>
                    <a:lnTo>
                      <a:pt x="3734" y="4276"/>
                    </a:lnTo>
                    <a:lnTo>
                      <a:pt x="3743" y="4286"/>
                    </a:lnTo>
                    <a:lnTo>
                      <a:pt x="3753" y="4286"/>
                    </a:lnTo>
                    <a:lnTo>
                      <a:pt x="3753" y="4295"/>
                    </a:lnTo>
                    <a:lnTo>
                      <a:pt x="3762" y="4295"/>
                    </a:lnTo>
                    <a:lnTo>
                      <a:pt x="3762" y="4304"/>
                    </a:lnTo>
                    <a:lnTo>
                      <a:pt x="3772" y="4304"/>
                    </a:lnTo>
                    <a:lnTo>
                      <a:pt x="3772" y="4314"/>
                    </a:lnTo>
                    <a:lnTo>
                      <a:pt x="3781" y="4314"/>
                    </a:lnTo>
                    <a:lnTo>
                      <a:pt x="3781" y="4324"/>
                    </a:lnTo>
                    <a:lnTo>
                      <a:pt x="3800" y="4314"/>
                    </a:lnTo>
                    <a:lnTo>
                      <a:pt x="3800" y="4295"/>
                    </a:lnTo>
                    <a:lnTo>
                      <a:pt x="3810" y="4295"/>
                    </a:lnTo>
                    <a:lnTo>
                      <a:pt x="3819" y="4295"/>
                    </a:lnTo>
                    <a:lnTo>
                      <a:pt x="3819" y="4304"/>
                    </a:lnTo>
                    <a:lnTo>
                      <a:pt x="3829" y="4304"/>
                    </a:lnTo>
                    <a:lnTo>
                      <a:pt x="3838" y="4304"/>
                    </a:lnTo>
                    <a:lnTo>
                      <a:pt x="3848" y="4314"/>
                    </a:lnTo>
                    <a:lnTo>
                      <a:pt x="3857" y="4314"/>
                    </a:lnTo>
                    <a:lnTo>
                      <a:pt x="3857" y="4324"/>
                    </a:lnTo>
                    <a:lnTo>
                      <a:pt x="3867" y="4324"/>
                    </a:lnTo>
                    <a:lnTo>
                      <a:pt x="3867" y="4333"/>
                    </a:lnTo>
                    <a:lnTo>
                      <a:pt x="3876" y="4333"/>
                    </a:lnTo>
                    <a:lnTo>
                      <a:pt x="3876" y="4343"/>
                    </a:lnTo>
                    <a:lnTo>
                      <a:pt x="3876" y="4333"/>
                    </a:lnTo>
                    <a:lnTo>
                      <a:pt x="3886" y="4333"/>
                    </a:lnTo>
                    <a:lnTo>
                      <a:pt x="3886" y="4343"/>
                    </a:lnTo>
                    <a:lnTo>
                      <a:pt x="3896" y="4343"/>
                    </a:lnTo>
                    <a:lnTo>
                      <a:pt x="3896" y="4352"/>
                    </a:lnTo>
                    <a:lnTo>
                      <a:pt x="3886" y="4352"/>
                    </a:lnTo>
                    <a:lnTo>
                      <a:pt x="3886" y="4362"/>
                    </a:lnTo>
                    <a:lnTo>
                      <a:pt x="3896" y="4362"/>
                    </a:lnTo>
                    <a:lnTo>
                      <a:pt x="3896" y="4371"/>
                    </a:lnTo>
                    <a:lnTo>
                      <a:pt x="3905" y="4362"/>
                    </a:lnTo>
                    <a:lnTo>
                      <a:pt x="3924" y="4324"/>
                    </a:lnTo>
                    <a:lnTo>
                      <a:pt x="3924" y="4314"/>
                    </a:lnTo>
                    <a:lnTo>
                      <a:pt x="3914" y="4314"/>
                    </a:lnTo>
                    <a:lnTo>
                      <a:pt x="3914" y="4304"/>
                    </a:lnTo>
                    <a:lnTo>
                      <a:pt x="3896" y="4304"/>
                    </a:lnTo>
                    <a:lnTo>
                      <a:pt x="3886" y="4304"/>
                    </a:lnTo>
                    <a:lnTo>
                      <a:pt x="3876" y="4295"/>
                    </a:lnTo>
                    <a:lnTo>
                      <a:pt x="3886" y="4295"/>
                    </a:lnTo>
                    <a:lnTo>
                      <a:pt x="3896" y="4295"/>
                    </a:lnTo>
                    <a:lnTo>
                      <a:pt x="3905" y="4286"/>
                    </a:lnTo>
                    <a:lnTo>
                      <a:pt x="3914" y="4286"/>
                    </a:lnTo>
                    <a:lnTo>
                      <a:pt x="3914" y="4295"/>
                    </a:lnTo>
                    <a:lnTo>
                      <a:pt x="3914" y="4304"/>
                    </a:lnTo>
                    <a:lnTo>
                      <a:pt x="3924" y="4286"/>
                    </a:lnTo>
                    <a:lnTo>
                      <a:pt x="3953" y="4219"/>
                    </a:lnTo>
                    <a:lnTo>
                      <a:pt x="3962" y="4209"/>
                    </a:lnTo>
                    <a:lnTo>
                      <a:pt x="3953" y="4200"/>
                    </a:lnTo>
                    <a:lnTo>
                      <a:pt x="3953" y="4190"/>
                    </a:lnTo>
                    <a:lnTo>
                      <a:pt x="3934" y="4171"/>
                    </a:lnTo>
                    <a:lnTo>
                      <a:pt x="3934" y="4162"/>
                    </a:lnTo>
                    <a:lnTo>
                      <a:pt x="3934" y="4171"/>
                    </a:lnTo>
                    <a:lnTo>
                      <a:pt x="3953" y="4171"/>
                    </a:lnTo>
                    <a:lnTo>
                      <a:pt x="3962" y="4171"/>
                    </a:lnTo>
                    <a:lnTo>
                      <a:pt x="3962" y="4162"/>
                    </a:lnTo>
                    <a:lnTo>
                      <a:pt x="3962" y="4171"/>
                    </a:lnTo>
                    <a:lnTo>
                      <a:pt x="3962" y="4181"/>
                    </a:lnTo>
                    <a:lnTo>
                      <a:pt x="3962" y="4190"/>
                    </a:lnTo>
                    <a:lnTo>
                      <a:pt x="3962" y="4181"/>
                    </a:lnTo>
                    <a:lnTo>
                      <a:pt x="3972" y="4143"/>
                    </a:lnTo>
                    <a:lnTo>
                      <a:pt x="3981" y="4133"/>
                    </a:lnTo>
                    <a:lnTo>
                      <a:pt x="3981" y="4114"/>
                    </a:lnTo>
                    <a:lnTo>
                      <a:pt x="4019" y="4057"/>
                    </a:lnTo>
                    <a:lnTo>
                      <a:pt x="4048" y="4000"/>
                    </a:lnTo>
                    <a:lnTo>
                      <a:pt x="4048" y="3990"/>
                    </a:lnTo>
                    <a:lnTo>
                      <a:pt x="4048" y="3962"/>
                    </a:lnTo>
                    <a:lnTo>
                      <a:pt x="4048" y="3952"/>
                    </a:lnTo>
                    <a:lnTo>
                      <a:pt x="4057" y="3924"/>
                    </a:lnTo>
                    <a:lnTo>
                      <a:pt x="4057" y="3914"/>
                    </a:lnTo>
                    <a:lnTo>
                      <a:pt x="4067" y="3905"/>
                    </a:lnTo>
                    <a:lnTo>
                      <a:pt x="4057" y="3905"/>
                    </a:lnTo>
                    <a:lnTo>
                      <a:pt x="4057" y="3914"/>
                    </a:lnTo>
                    <a:lnTo>
                      <a:pt x="4057" y="3905"/>
                    </a:lnTo>
                    <a:lnTo>
                      <a:pt x="4048" y="3905"/>
                    </a:lnTo>
                    <a:lnTo>
                      <a:pt x="4057" y="3905"/>
                    </a:lnTo>
                    <a:lnTo>
                      <a:pt x="4057" y="3895"/>
                    </a:lnTo>
                    <a:lnTo>
                      <a:pt x="4048" y="3895"/>
                    </a:lnTo>
                    <a:lnTo>
                      <a:pt x="4048" y="3885"/>
                    </a:lnTo>
                    <a:lnTo>
                      <a:pt x="4057" y="3876"/>
                    </a:lnTo>
                    <a:lnTo>
                      <a:pt x="4057" y="3885"/>
                    </a:lnTo>
                    <a:lnTo>
                      <a:pt x="4067" y="3895"/>
                    </a:lnTo>
                    <a:lnTo>
                      <a:pt x="4067" y="3885"/>
                    </a:lnTo>
                    <a:lnTo>
                      <a:pt x="4086" y="3867"/>
                    </a:lnTo>
                    <a:lnTo>
                      <a:pt x="4095" y="3838"/>
                    </a:lnTo>
                    <a:lnTo>
                      <a:pt x="4124" y="3809"/>
                    </a:lnTo>
                    <a:lnTo>
                      <a:pt x="4124" y="3800"/>
                    </a:lnTo>
                    <a:lnTo>
                      <a:pt x="4115" y="3809"/>
                    </a:lnTo>
                    <a:lnTo>
                      <a:pt x="4105" y="3819"/>
                    </a:lnTo>
                    <a:lnTo>
                      <a:pt x="4095" y="3819"/>
                    </a:lnTo>
                    <a:lnTo>
                      <a:pt x="4086" y="3819"/>
                    </a:lnTo>
                    <a:lnTo>
                      <a:pt x="4077" y="3819"/>
                    </a:lnTo>
                    <a:lnTo>
                      <a:pt x="4067" y="3819"/>
                    </a:lnTo>
                    <a:lnTo>
                      <a:pt x="4057" y="3809"/>
                    </a:lnTo>
                    <a:lnTo>
                      <a:pt x="4048" y="3800"/>
                    </a:lnTo>
                    <a:lnTo>
                      <a:pt x="4048" y="3790"/>
                    </a:lnTo>
                    <a:lnTo>
                      <a:pt x="4048" y="3771"/>
                    </a:lnTo>
                    <a:lnTo>
                      <a:pt x="4048" y="3762"/>
                    </a:lnTo>
                    <a:lnTo>
                      <a:pt x="4038" y="3762"/>
                    </a:lnTo>
                    <a:lnTo>
                      <a:pt x="4029" y="3752"/>
                    </a:lnTo>
                    <a:lnTo>
                      <a:pt x="4019" y="3752"/>
                    </a:lnTo>
                    <a:lnTo>
                      <a:pt x="4019" y="3743"/>
                    </a:lnTo>
                    <a:lnTo>
                      <a:pt x="4019" y="3733"/>
                    </a:lnTo>
                    <a:lnTo>
                      <a:pt x="4019" y="3743"/>
                    </a:lnTo>
                    <a:lnTo>
                      <a:pt x="4029" y="3743"/>
                    </a:lnTo>
                    <a:lnTo>
                      <a:pt x="4048" y="3743"/>
                    </a:lnTo>
                    <a:lnTo>
                      <a:pt x="4057" y="3743"/>
                    </a:lnTo>
                    <a:lnTo>
                      <a:pt x="4057" y="3752"/>
                    </a:lnTo>
                    <a:lnTo>
                      <a:pt x="4067" y="3762"/>
                    </a:lnTo>
                    <a:lnTo>
                      <a:pt x="4077" y="3771"/>
                    </a:lnTo>
                    <a:lnTo>
                      <a:pt x="4086" y="3771"/>
                    </a:lnTo>
                    <a:lnTo>
                      <a:pt x="4095" y="3762"/>
                    </a:lnTo>
                    <a:lnTo>
                      <a:pt x="4086" y="3752"/>
                    </a:lnTo>
                    <a:lnTo>
                      <a:pt x="4086" y="3743"/>
                    </a:lnTo>
                    <a:lnTo>
                      <a:pt x="4086" y="3733"/>
                    </a:lnTo>
                    <a:lnTo>
                      <a:pt x="4077" y="3724"/>
                    </a:lnTo>
                    <a:lnTo>
                      <a:pt x="4086" y="3714"/>
                    </a:lnTo>
                    <a:lnTo>
                      <a:pt x="4095" y="3705"/>
                    </a:lnTo>
                    <a:lnTo>
                      <a:pt x="4095" y="3714"/>
                    </a:lnTo>
                    <a:lnTo>
                      <a:pt x="4105" y="3714"/>
                    </a:lnTo>
                    <a:lnTo>
                      <a:pt x="4105" y="3724"/>
                    </a:lnTo>
                    <a:lnTo>
                      <a:pt x="4095" y="3733"/>
                    </a:lnTo>
                    <a:lnTo>
                      <a:pt x="4095" y="3743"/>
                    </a:lnTo>
                    <a:lnTo>
                      <a:pt x="4105" y="3752"/>
                    </a:lnTo>
                    <a:lnTo>
                      <a:pt x="4115" y="3762"/>
                    </a:lnTo>
                    <a:lnTo>
                      <a:pt x="4115" y="3771"/>
                    </a:lnTo>
                    <a:lnTo>
                      <a:pt x="4124" y="3790"/>
                    </a:lnTo>
                    <a:lnTo>
                      <a:pt x="4134" y="3790"/>
                    </a:lnTo>
                    <a:lnTo>
                      <a:pt x="4191" y="3752"/>
                    </a:lnTo>
                    <a:lnTo>
                      <a:pt x="4229" y="3733"/>
                    </a:lnTo>
                    <a:lnTo>
                      <a:pt x="4257" y="3724"/>
                    </a:lnTo>
                    <a:lnTo>
                      <a:pt x="4267" y="3714"/>
                    </a:lnTo>
                    <a:lnTo>
                      <a:pt x="4286" y="3714"/>
                    </a:lnTo>
                    <a:lnTo>
                      <a:pt x="4295" y="3714"/>
                    </a:lnTo>
                    <a:lnTo>
                      <a:pt x="4305" y="3714"/>
                    </a:lnTo>
                    <a:lnTo>
                      <a:pt x="4315" y="3705"/>
                    </a:lnTo>
                    <a:lnTo>
                      <a:pt x="4343" y="3705"/>
                    </a:lnTo>
                    <a:lnTo>
                      <a:pt x="4391" y="3685"/>
                    </a:lnTo>
                    <a:lnTo>
                      <a:pt x="4410" y="3685"/>
                    </a:lnTo>
                    <a:lnTo>
                      <a:pt x="4429" y="3667"/>
                    </a:lnTo>
                    <a:lnTo>
                      <a:pt x="4438" y="3667"/>
                    </a:lnTo>
                    <a:lnTo>
                      <a:pt x="4458" y="3676"/>
                    </a:lnTo>
                    <a:lnTo>
                      <a:pt x="4467" y="3676"/>
                    </a:lnTo>
                    <a:lnTo>
                      <a:pt x="4467" y="3657"/>
                    </a:lnTo>
                    <a:lnTo>
                      <a:pt x="4467" y="3647"/>
                    </a:lnTo>
                    <a:lnTo>
                      <a:pt x="4458" y="3647"/>
                    </a:lnTo>
                    <a:lnTo>
                      <a:pt x="4448" y="3628"/>
                    </a:lnTo>
                    <a:lnTo>
                      <a:pt x="4429" y="3628"/>
                    </a:lnTo>
                    <a:lnTo>
                      <a:pt x="4429" y="3619"/>
                    </a:lnTo>
                    <a:lnTo>
                      <a:pt x="4429" y="3609"/>
                    </a:lnTo>
                    <a:lnTo>
                      <a:pt x="4429" y="3600"/>
                    </a:lnTo>
                    <a:lnTo>
                      <a:pt x="4448" y="3581"/>
                    </a:lnTo>
                    <a:lnTo>
                      <a:pt x="4458" y="3581"/>
                    </a:lnTo>
                    <a:lnTo>
                      <a:pt x="4458" y="3571"/>
                    </a:lnTo>
                    <a:lnTo>
                      <a:pt x="4448" y="3562"/>
                    </a:lnTo>
                    <a:lnTo>
                      <a:pt x="4448" y="3552"/>
                    </a:lnTo>
                    <a:lnTo>
                      <a:pt x="4438" y="3543"/>
                    </a:lnTo>
                    <a:lnTo>
                      <a:pt x="4438" y="3533"/>
                    </a:lnTo>
                    <a:lnTo>
                      <a:pt x="4438" y="3524"/>
                    </a:lnTo>
                    <a:lnTo>
                      <a:pt x="4448" y="3514"/>
                    </a:lnTo>
                    <a:lnTo>
                      <a:pt x="4458" y="3514"/>
                    </a:lnTo>
                    <a:lnTo>
                      <a:pt x="4448" y="3514"/>
                    </a:lnTo>
                    <a:lnTo>
                      <a:pt x="4448" y="3504"/>
                    </a:lnTo>
                    <a:lnTo>
                      <a:pt x="4438" y="3504"/>
                    </a:lnTo>
                    <a:lnTo>
                      <a:pt x="4438" y="3495"/>
                    </a:lnTo>
                    <a:lnTo>
                      <a:pt x="4438" y="3486"/>
                    </a:lnTo>
                    <a:lnTo>
                      <a:pt x="4429" y="3476"/>
                    </a:lnTo>
                    <a:lnTo>
                      <a:pt x="4419" y="3466"/>
                    </a:lnTo>
                    <a:lnTo>
                      <a:pt x="4410" y="3466"/>
                    </a:lnTo>
                    <a:lnTo>
                      <a:pt x="4400" y="3457"/>
                    </a:lnTo>
                    <a:lnTo>
                      <a:pt x="4400" y="3447"/>
                    </a:lnTo>
                    <a:lnTo>
                      <a:pt x="4391" y="3447"/>
                    </a:lnTo>
                    <a:lnTo>
                      <a:pt x="4381" y="3447"/>
                    </a:lnTo>
                    <a:lnTo>
                      <a:pt x="4372" y="3447"/>
                    </a:lnTo>
                    <a:lnTo>
                      <a:pt x="4353" y="3457"/>
                    </a:lnTo>
                    <a:lnTo>
                      <a:pt x="4343" y="3457"/>
                    </a:lnTo>
                    <a:lnTo>
                      <a:pt x="4334" y="3447"/>
                    </a:lnTo>
                    <a:lnTo>
                      <a:pt x="4315" y="3438"/>
                    </a:lnTo>
                    <a:lnTo>
                      <a:pt x="4305" y="3428"/>
                    </a:lnTo>
                    <a:lnTo>
                      <a:pt x="4305" y="3419"/>
                    </a:lnTo>
                    <a:lnTo>
                      <a:pt x="4305" y="3409"/>
                    </a:lnTo>
                    <a:lnTo>
                      <a:pt x="4305" y="3400"/>
                    </a:lnTo>
                    <a:lnTo>
                      <a:pt x="4315" y="3400"/>
                    </a:lnTo>
                    <a:lnTo>
                      <a:pt x="4315" y="3390"/>
                    </a:lnTo>
                    <a:lnTo>
                      <a:pt x="4305" y="3381"/>
                    </a:lnTo>
                    <a:lnTo>
                      <a:pt x="4305" y="3371"/>
                    </a:lnTo>
                    <a:lnTo>
                      <a:pt x="4295" y="3371"/>
                    </a:lnTo>
                    <a:lnTo>
                      <a:pt x="4286" y="3362"/>
                    </a:lnTo>
                    <a:lnTo>
                      <a:pt x="4277" y="3362"/>
                    </a:lnTo>
                    <a:lnTo>
                      <a:pt x="4267" y="3362"/>
                    </a:lnTo>
                    <a:lnTo>
                      <a:pt x="4248" y="3362"/>
                    </a:lnTo>
                    <a:lnTo>
                      <a:pt x="4238" y="3362"/>
                    </a:lnTo>
                    <a:lnTo>
                      <a:pt x="4238" y="3371"/>
                    </a:lnTo>
                    <a:lnTo>
                      <a:pt x="4229" y="3371"/>
                    </a:lnTo>
                    <a:lnTo>
                      <a:pt x="4210" y="3371"/>
                    </a:lnTo>
                    <a:lnTo>
                      <a:pt x="4200" y="3371"/>
                    </a:lnTo>
                    <a:lnTo>
                      <a:pt x="4191" y="3381"/>
                    </a:lnTo>
                    <a:lnTo>
                      <a:pt x="4181" y="3371"/>
                    </a:lnTo>
                    <a:lnTo>
                      <a:pt x="4153" y="3371"/>
                    </a:lnTo>
                    <a:lnTo>
                      <a:pt x="4143" y="3362"/>
                    </a:lnTo>
                    <a:lnTo>
                      <a:pt x="4153" y="3352"/>
                    </a:lnTo>
                    <a:lnTo>
                      <a:pt x="4162" y="3352"/>
                    </a:lnTo>
                    <a:lnTo>
                      <a:pt x="4181" y="3362"/>
                    </a:lnTo>
                    <a:lnTo>
                      <a:pt x="4191" y="3362"/>
                    </a:lnTo>
                    <a:lnTo>
                      <a:pt x="4124" y="3324"/>
                    </a:lnTo>
                    <a:lnTo>
                      <a:pt x="4115" y="3324"/>
                    </a:lnTo>
                    <a:lnTo>
                      <a:pt x="4105" y="3314"/>
                    </a:lnTo>
                    <a:lnTo>
                      <a:pt x="4095" y="3305"/>
                    </a:lnTo>
                    <a:lnTo>
                      <a:pt x="4086" y="3295"/>
                    </a:lnTo>
                    <a:lnTo>
                      <a:pt x="4086" y="3305"/>
                    </a:lnTo>
                    <a:lnTo>
                      <a:pt x="4095" y="3324"/>
                    </a:lnTo>
                    <a:lnTo>
                      <a:pt x="4115" y="3333"/>
                    </a:lnTo>
                    <a:lnTo>
                      <a:pt x="4134" y="3333"/>
                    </a:lnTo>
                    <a:lnTo>
                      <a:pt x="4143" y="3343"/>
                    </a:lnTo>
                    <a:lnTo>
                      <a:pt x="4143" y="3352"/>
                    </a:lnTo>
                    <a:lnTo>
                      <a:pt x="4134" y="3371"/>
                    </a:lnTo>
                    <a:lnTo>
                      <a:pt x="4124" y="3381"/>
                    </a:lnTo>
                    <a:lnTo>
                      <a:pt x="4115" y="3381"/>
                    </a:lnTo>
                    <a:lnTo>
                      <a:pt x="4105" y="3371"/>
                    </a:lnTo>
                    <a:lnTo>
                      <a:pt x="4115" y="3362"/>
                    </a:lnTo>
                    <a:lnTo>
                      <a:pt x="4105" y="3362"/>
                    </a:lnTo>
                    <a:lnTo>
                      <a:pt x="4105" y="3352"/>
                    </a:lnTo>
                    <a:lnTo>
                      <a:pt x="4115" y="3343"/>
                    </a:lnTo>
                    <a:lnTo>
                      <a:pt x="4105" y="3343"/>
                    </a:lnTo>
                    <a:lnTo>
                      <a:pt x="4105" y="3333"/>
                    </a:lnTo>
                    <a:lnTo>
                      <a:pt x="4095" y="3333"/>
                    </a:lnTo>
                    <a:lnTo>
                      <a:pt x="4095" y="3324"/>
                    </a:lnTo>
                    <a:lnTo>
                      <a:pt x="4086" y="3314"/>
                    </a:lnTo>
                    <a:lnTo>
                      <a:pt x="4086" y="3324"/>
                    </a:lnTo>
                    <a:lnTo>
                      <a:pt x="4057" y="3333"/>
                    </a:lnTo>
                    <a:lnTo>
                      <a:pt x="4048" y="3343"/>
                    </a:lnTo>
                    <a:lnTo>
                      <a:pt x="4057" y="3362"/>
                    </a:lnTo>
                    <a:lnTo>
                      <a:pt x="4048" y="3362"/>
                    </a:lnTo>
                    <a:lnTo>
                      <a:pt x="4048" y="3371"/>
                    </a:lnTo>
                    <a:lnTo>
                      <a:pt x="4029" y="3371"/>
                    </a:lnTo>
                    <a:lnTo>
                      <a:pt x="4019" y="3362"/>
                    </a:lnTo>
                    <a:lnTo>
                      <a:pt x="4019" y="3352"/>
                    </a:lnTo>
                    <a:lnTo>
                      <a:pt x="4019" y="3343"/>
                    </a:lnTo>
                    <a:lnTo>
                      <a:pt x="4019" y="3333"/>
                    </a:lnTo>
                    <a:lnTo>
                      <a:pt x="4029" y="3333"/>
                    </a:lnTo>
                    <a:lnTo>
                      <a:pt x="4038" y="3324"/>
                    </a:lnTo>
                    <a:lnTo>
                      <a:pt x="4038" y="3333"/>
                    </a:lnTo>
                    <a:lnTo>
                      <a:pt x="4048" y="3333"/>
                    </a:lnTo>
                    <a:lnTo>
                      <a:pt x="4048" y="3324"/>
                    </a:lnTo>
                    <a:lnTo>
                      <a:pt x="4048" y="3314"/>
                    </a:lnTo>
                    <a:lnTo>
                      <a:pt x="4038" y="3314"/>
                    </a:lnTo>
                    <a:lnTo>
                      <a:pt x="4048" y="3305"/>
                    </a:lnTo>
                    <a:lnTo>
                      <a:pt x="4057" y="3305"/>
                    </a:lnTo>
                    <a:lnTo>
                      <a:pt x="4057" y="3314"/>
                    </a:lnTo>
                    <a:lnTo>
                      <a:pt x="4067" y="3314"/>
                    </a:lnTo>
                    <a:lnTo>
                      <a:pt x="4077" y="3314"/>
                    </a:lnTo>
                    <a:lnTo>
                      <a:pt x="4077" y="3305"/>
                    </a:lnTo>
                    <a:lnTo>
                      <a:pt x="4077" y="3295"/>
                    </a:lnTo>
                    <a:lnTo>
                      <a:pt x="4067" y="3295"/>
                    </a:lnTo>
                    <a:lnTo>
                      <a:pt x="4067" y="3305"/>
                    </a:lnTo>
                    <a:lnTo>
                      <a:pt x="4057" y="3305"/>
                    </a:lnTo>
                    <a:lnTo>
                      <a:pt x="4048" y="3295"/>
                    </a:lnTo>
                    <a:lnTo>
                      <a:pt x="4038" y="3295"/>
                    </a:lnTo>
                    <a:lnTo>
                      <a:pt x="4048" y="3295"/>
                    </a:lnTo>
                    <a:lnTo>
                      <a:pt x="4057" y="3295"/>
                    </a:lnTo>
                    <a:lnTo>
                      <a:pt x="4057" y="3286"/>
                    </a:lnTo>
                    <a:lnTo>
                      <a:pt x="4067" y="3286"/>
                    </a:lnTo>
                    <a:lnTo>
                      <a:pt x="4077" y="3295"/>
                    </a:lnTo>
                    <a:lnTo>
                      <a:pt x="4077" y="3286"/>
                    </a:lnTo>
                    <a:lnTo>
                      <a:pt x="4048" y="3257"/>
                    </a:lnTo>
                    <a:lnTo>
                      <a:pt x="4029" y="3248"/>
                    </a:lnTo>
                    <a:lnTo>
                      <a:pt x="4019" y="3228"/>
                    </a:lnTo>
                    <a:lnTo>
                      <a:pt x="4010" y="3228"/>
                    </a:lnTo>
                    <a:lnTo>
                      <a:pt x="4010" y="3219"/>
                    </a:lnTo>
                    <a:lnTo>
                      <a:pt x="4000" y="3209"/>
                    </a:lnTo>
                    <a:lnTo>
                      <a:pt x="3991" y="3209"/>
                    </a:lnTo>
                    <a:lnTo>
                      <a:pt x="3962" y="3181"/>
                    </a:lnTo>
                    <a:lnTo>
                      <a:pt x="3972" y="3190"/>
                    </a:lnTo>
                    <a:lnTo>
                      <a:pt x="3981" y="3200"/>
                    </a:lnTo>
                    <a:lnTo>
                      <a:pt x="3972" y="3200"/>
                    </a:lnTo>
                    <a:lnTo>
                      <a:pt x="3953" y="3209"/>
                    </a:lnTo>
                    <a:lnTo>
                      <a:pt x="3943" y="3219"/>
                    </a:lnTo>
                    <a:lnTo>
                      <a:pt x="3934" y="3219"/>
                    </a:lnTo>
                    <a:lnTo>
                      <a:pt x="3943" y="3209"/>
                    </a:lnTo>
                    <a:lnTo>
                      <a:pt x="3943" y="3200"/>
                    </a:lnTo>
                    <a:lnTo>
                      <a:pt x="3943" y="3209"/>
                    </a:lnTo>
                    <a:lnTo>
                      <a:pt x="3924" y="3209"/>
                    </a:lnTo>
                    <a:lnTo>
                      <a:pt x="3924" y="3200"/>
                    </a:lnTo>
                    <a:lnTo>
                      <a:pt x="3924" y="3190"/>
                    </a:lnTo>
                    <a:lnTo>
                      <a:pt x="3924" y="3181"/>
                    </a:lnTo>
                    <a:lnTo>
                      <a:pt x="3934" y="3181"/>
                    </a:lnTo>
                    <a:lnTo>
                      <a:pt x="3943" y="3181"/>
                    </a:lnTo>
                    <a:lnTo>
                      <a:pt x="3934" y="3171"/>
                    </a:lnTo>
                    <a:lnTo>
                      <a:pt x="3896" y="3152"/>
                    </a:lnTo>
                    <a:lnTo>
                      <a:pt x="3886" y="3152"/>
                    </a:lnTo>
                    <a:lnTo>
                      <a:pt x="3867" y="3133"/>
                    </a:lnTo>
                    <a:lnTo>
                      <a:pt x="3791" y="3085"/>
                    </a:lnTo>
                    <a:lnTo>
                      <a:pt x="3781" y="3085"/>
                    </a:lnTo>
                    <a:lnTo>
                      <a:pt x="3791" y="3095"/>
                    </a:lnTo>
                    <a:lnTo>
                      <a:pt x="3791" y="3105"/>
                    </a:lnTo>
                    <a:lnTo>
                      <a:pt x="3791" y="3095"/>
                    </a:lnTo>
                    <a:lnTo>
                      <a:pt x="3800" y="3095"/>
                    </a:lnTo>
                    <a:lnTo>
                      <a:pt x="3810" y="3105"/>
                    </a:lnTo>
                    <a:lnTo>
                      <a:pt x="3819" y="3105"/>
                    </a:lnTo>
                    <a:lnTo>
                      <a:pt x="3819" y="3114"/>
                    </a:lnTo>
                    <a:lnTo>
                      <a:pt x="3819" y="3123"/>
                    </a:lnTo>
                    <a:lnTo>
                      <a:pt x="3819" y="3133"/>
                    </a:lnTo>
                    <a:lnTo>
                      <a:pt x="3819" y="3152"/>
                    </a:lnTo>
                    <a:lnTo>
                      <a:pt x="3819" y="3162"/>
                    </a:lnTo>
                    <a:lnTo>
                      <a:pt x="3819" y="3171"/>
                    </a:lnTo>
                    <a:lnTo>
                      <a:pt x="3838" y="3162"/>
                    </a:lnTo>
                    <a:lnTo>
                      <a:pt x="3848" y="3171"/>
                    </a:lnTo>
                    <a:lnTo>
                      <a:pt x="3819" y="3190"/>
                    </a:lnTo>
                    <a:lnTo>
                      <a:pt x="3781" y="3190"/>
                    </a:lnTo>
                    <a:lnTo>
                      <a:pt x="3762" y="3190"/>
                    </a:lnTo>
                    <a:lnTo>
                      <a:pt x="3753" y="3190"/>
                    </a:lnTo>
                    <a:lnTo>
                      <a:pt x="3743" y="3190"/>
                    </a:lnTo>
                    <a:lnTo>
                      <a:pt x="3734" y="3190"/>
                    </a:lnTo>
                    <a:lnTo>
                      <a:pt x="3724" y="3190"/>
                    </a:lnTo>
                    <a:lnTo>
                      <a:pt x="3705" y="3181"/>
                    </a:lnTo>
                    <a:lnTo>
                      <a:pt x="3686" y="3181"/>
                    </a:lnTo>
                    <a:lnTo>
                      <a:pt x="3676" y="3171"/>
                    </a:lnTo>
                    <a:lnTo>
                      <a:pt x="3658" y="3162"/>
                    </a:lnTo>
                    <a:lnTo>
                      <a:pt x="3648" y="3152"/>
                    </a:lnTo>
                    <a:lnTo>
                      <a:pt x="3638" y="3152"/>
                    </a:lnTo>
                    <a:lnTo>
                      <a:pt x="3638" y="3143"/>
                    </a:lnTo>
                    <a:lnTo>
                      <a:pt x="3629" y="3143"/>
                    </a:lnTo>
                    <a:lnTo>
                      <a:pt x="3629" y="3133"/>
                    </a:lnTo>
                    <a:lnTo>
                      <a:pt x="3629" y="3123"/>
                    </a:lnTo>
                    <a:lnTo>
                      <a:pt x="3629" y="3114"/>
                    </a:lnTo>
                    <a:lnTo>
                      <a:pt x="3629" y="3105"/>
                    </a:lnTo>
                    <a:lnTo>
                      <a:pt x="3619" y="3105"/>
                    </a:lnTo>
                    <a:lnTo>
                      <a:pt x="3619" y="3095"/>
                    </a:lnTo>
                    <a:lnTo>
                      <a:pt x="3610" y="3095"/>
                    </a:lnTo>
                    <a:lnTo>
                      <a:pt x="3600" y="3076"/>
                    </a:lnTo>
                    <a:lnTo>
                      <a:pt x="3600" y="3057"/>
                    </a:lnTo>
                    <a:lnTo>
                      <a:pt x="3572" y="3076"/>
                    </a:lnTo>
                    <a:lnTo>
                      <a:pt x="3572" y="3085"/>
                    </a:lnTo>
                    <a:lnTo>
                      <a:pt x="3562" y="3105"/>
                    </a:lnTo>
                    <a:lnTo>
                      <a:pt x="3562" y="3114"/>
                    </a:lnTo>
                    <a:lnTo>
                      <a:pt x="3543" y="3133"/>
                    </a:lnTo>
                    <a:lnTo>
                      <a:pt x="3543" y="3162"/>
                    </a:lnTo>
                    <a:lnTo>
                      <a:pt x="3543" y="3171"/>
                    </a:lnTo>
                    <a:lnTo>
                      <a:pt x="3543" y="3181"/>
                    </a:lnTo>
                    <a:lnTo>
                      <a:pt x="3543" y="3190"/>
                    </a:lnTo>
                    <a:lnTo>
                      <a:pt x="3543" y="3200"/>
                    </a:lnTo>
                    <a:lnTo>
                      <a:pt x="3543" y="3209"/>
                    </a:lnTo>
                    <a:lnTo>
                      <a:pt x="3524" y="3200"/>
                    </a:lnTo>
                    <a:lnTo>
                      <a:pt x="3495" y="3190"/>
                    </a:lnTo>
                    <a:lnTo>
                      <a:pt x="3486" y="3190"/>
                    </a:lnTo>
                    <a:lnTo>
                      <a:pt x="3467" y="3200"/>
                    </a:lnTo>
                    <a:lnTo>
                      <a:pt x="3467" y="3209"/>
                    </a:lnTo>
                    <a:lnTo>
                      <a:pt x="3476" y="3219"/>
                    </a:lnTo>
                    <a:lnTo>
                      <a:pt x="3476" y="3228"/>
                    </a:lnTo>
                    <a:lnTo>
                      <a:pt x="3467" y="3238"/>
                    </a:lnTo>
                    <a:lnTo>
                      <a:pt x="3467" y="3248"/>
                    </a:lnTo>
                    <a:lnTo>
                      <a:pt x="3457" y="3248"/>
                    </a:lnTo>
                    <a:lnTo>
                      <a:pt x="3457" y="3257"/>
                    </a:lnTo>
                    <a:lnTo>
                      <a:pt x="3457" y="3276"/>
                    </a:lnTo>
                    <a:lnTo>
                      <a:pt x="3457" y="3286"/>
                    </a:lnTo>
                    <a:lnTo>
                      <a:pt x="3448" y="3276"/>
                    </a:lnTo>
                    <a:lnTo>
                      <a:pt x="3448" y="3266"/>
                    </a:lnTo>
                    <a:lnTo>
                      <a:pt x="3438" y="3257"/>
                    </a:lnTo>
                    <a:lnTo>
                      <a:pt x="3438" y="3248"/>
                    </a:lnTo>
                    <a:lnTo>
                      <a:pt x="3457" y="3228"/>
                    </a:lnTo>
                    <a:lnTo>
                      <a:pt x="3467" y="3209"/>
                    </a:lnTo>
                    <a:lnTo>
                      <a:pt x="3467" y="3200"/>
                    </a:lnTo>
                    <a:lnTo>
                      <a:pt x="3457" y="3200"/>
                    </a:lnTo>
                    <a:lnTo>
                      <a:pt x="3448" y="3200"/>
                    </a:lnTo>
                    <a:lnTo>
                      <a:pt x="3448" y="3190"/>
                    </a:lnTo>
                    <a:lnTo>
                      <a:pt x="3438" y="3190"/>
                    </a:lnTo>
                    <a:lnTo>
                      <a:pt x="3429" y="3190"/>
                    </a:lnTo>
                    <a:lnTo>
                      <a:pt x="3419" y="3181"/>
                    </a:lnTo>
                    <a:lnTo>
                      <a:pt x="3410" y="3181"/>
                    </a:lnTo>
                    <a:lnTo>
                      <a:pt x="3391" y="3171"/>
                    </a:lnTo>
                    <a:lnTo>
                      <a:pt x="3372" y="3162"/>
                    </a:lnTo>
                    <a:lnTo>
                      <a:pt x="3362" y="3171"/>
                    </a:lnTo>
                    <a:lnTo>
                      <a:pt x="3353" y="3171"/>
                    </a:lnTo>
                    <a:lnTo>
                      <a:pt x="3353" y="3181"/>
                    </a:lnTo>
                    <a:lnTo>
                      <a:pt x="3353" y="3200"/>
                    </a:lnTo>
                    <a:lnTo>
                      <a:pt x="3353" y="3209"/>
                    </a:lnTo>
                    <a:lnTo>
                      <a:pt x="3353" y="3219"/>
                    </a:lnTo>
                    <a:lnTo>
                      <a:pt x="3353" y="3228"/>
                    </a:lnTo>
                    <a:lnTo>
                      <a:pt x="3343" y="3257"/>
                    </a:lnTo>
                    <a:lnTo>
                      <a:pt x="3334" y="3266"/>
                    </a:lnTo>
                    <a:lnTo>
                      <a:pt x="3324" y="3266"/>
                    </a:lnTo>
                    <a:lnTo>
                      <a:pt x="3286" y="3314"/>
                    </a:lnTo>
                    <a:lnTo>
                      <a:pt x="3257" y="3324"/>
                    </a:lnTo>
                    <a:lnTo>
                      <a:pt x="3248" y="3343"/>
                    </a:lnTo>
                    <a:lnTo>
                      <a:pt x="3229" y="3390"/>
                    </a:lnTo>
                    <a:lnTo>
                      <a:pt x="3200" y="3419"/>
                    </a:lnTo>
                    <a:lnTo>
                      <a:pt x="3191" y="3428"/>
                    </a:lnTo>
                    <a:lnTo>
                      <a:pt x="3181" y="3419"/>
                    </a:lnTo>
                    <a:lnTo>
                      <a:pt x="3219" y="3390"/>
                    </a:lnTo>
                    <a:lnTo>
                      <a:pt x="3229" y="3390"/>
                    </a:lnTo>
                    <a:lnTo>
                      <a:pt x="3229" y="3381"/>
                    </a:lnTo>
                    <a:lnTo>
                      <a:pt x="3238" y="3371"/>
                    </a:lnTo>
                    <a:lnTo>
                      <a:pt x="3238" y="3333"/>
                    </a:lnTo>
                    <a:lnTo>
                      <a:pt x="3248" y="3333"/>
                    </a:lnTo>
                    <a:lnTo>
                      <a:pt x="3267" y="3314"/>
                    </a:lnTo>
                    <a:lnTo>
                      <a:pt x="3267" y="3305"/>
                    </a:lnTo>
                    <a:lnTo>
                      <a:pt x="3277" y="3305"/>
                    </a:lnTo>
                    <a:lnTo>
                      <a:pt x="3286" y="3305"/>
                    </a:lnTo>
                    <a:lnTo>
                      <a:pt x="3295" y="3286"/>
                    </a:lnTo>
                    <a:lnTo>
                      <a:pt x="3305" y="3266"/>
                    </a:lnTo>
                    <a:lnTo>
                      <a:pt x="3315" y="3257"/>
                    </a:lnTo>
                    <a:lnTo>
                      <a:pt x="3334" y="3248"/>
                    </a:lnTo>
                    <a:lnTo>
                      <a:pt x="3343" y="3238"/>
                    </a:lnTo>
                    <a:lnTo>
                      <a:pt x="3343" y="3228"/>
                    </a:lnTo>
                    <a:lnTo>
                      <a:pt x="3343" y="3219"/>
                    </a:lnTo>
                    <a:lnTo>
                      <a:pt x="3343" y="3209"/>
                    </a:lnTo>
                    <a:lnTo>
                      <a:pt x="3343" y="3190"/>
                    </a:lnTo>
                    <a:lnTo>
                      <a:pt x="3343" y="3181"/>
                    </a:lnTo>
                    <a:lnTo>
                      <a:pt x="3343" y="3171"/>
                    </a:lnTo>
                    <a:lnTo>
                      <a:pt x="3343" y="3162"/>
                    </a:lnTo>
                    <a:lnTo>
                      <a:pt x="3343" y="3152"/>
                    </a:lnTo>
                    <a:lnTo>
                      <a:pt x="3353" y="3162"/>
                    </a:lnTo>
                    <a:lnTo>
                      <a:pt x="3362" y="3162"/>
                    </a:lnTo>
                    <a:lnTo>
                      <a:pt x="3372" y="3152"/>
                    </a:lnTo>
                    <a:lnTo>
                      <a:pt x="3381" y="3152"/>
                    </a:lnTo>
                    <a:lnTo>
                      <a:pt x="3419" y="3152"/>
                    </a:lnTo>
                    <a:lnTo>
                      <a:pt x="3429" y="3152"/>
                    </a:lnTo>
                    <a:lnTo>
                      <a:pt x="3429" y="3162"/>
                    </a:lnTo>
                    <a:lnTo>
                      <a:pt x="3438" y="3162"/>
                    </a:lnTo>
                    <a:lnTo>
                      <a:pt x="3448" y="3152"/>
                    </a:lnTo>
                    <a:lnTo>
                      <a:pt x="3448" y="3143"/>
                    </a:lnTo>
                    <a:lnTo>
                      <a:pt x="3448" y="3133"/>
                    </a:lnTo>
                    <a:lnTo>
                      <a:pt x="3448" y="3123"/>
                    </a:lnTo>
                    <a:lnTo>
                      <a:pt x="3486" y="3105"/>
                    </a:lnTo>
                    <a:lnTo>
                      <a:pt x="3495" y="3105"/>
                    </a:lnTo>
                    <a:lnTo>
                      <a:pt x="3515" y="3114"/>
                    </a:lnTo>
                    <a:lnTo>
                      <a:pt x="3524" y="3105"/>
                    </a:lnTo>
                    <a:lnTo>
                      <a:pt x="3524" y="3114"/>
                    </a:lnTo>
                    <a:lnTo>
                      <a:pt x="3533" y="3114"/>
                    </a:lnTo>
                    <a:lnTo>
                      <a:pt x="3533" y="3105"/>
                    </a:lnTo>
                    <a:lnTo>
                      <a:pt x="3553" y="3085"/>
                    </a:lnTo>
                    <a:lnTo>
                      <a:pt x="3553" y="3066"/>
                    </a:lnTo>
                    <a:lnTo>
                      <a:pt x="3553" y="3057"/>
                    </a:lnTo>
                    <a:lnTo>
                      <a:pt x="3543" y="3057"/>
                    </a:lnTo>
                    <a:lnTo>
                      <a:pt x="3533" y="3057"/>
                    </a:lnTo>
                    <a:lnTo>
                      <a:pt x="3533" y="3047"/>
                    </a:lnTo>
                    <a:lnTo>
                      <a:pt x="3524" y="3047"/>
                    </a:lnTo>
                    <a:lnTo>
                      <a:pt x="3524" y="3038"/>
                    </a:lnTo>
                    <a:lnTo>
                      <a:pt x="3515" y="3038"/>
                    </a:lnTo>
                    <a:lnTo>
                      <a:pt x="3515" y="3047"/>
                    </a:lnTo>
                    <a:lnTo>
                      <a:pt x="3515" y="3038"/>
                    </a:lnTo>
                    <a:lnTo>
                      <a:pt x="3505" y="3038"/>
                    </a:lnTo>
                    <a:lnTo>
                      <a:pt x="3486" y="3038"/>
                    </a:lnTo>
                    <a:lnTo>
                      <a:pt x="3476" y="3038"/>
                    </a:lnTo>
                    <a:lnTo>
                      <a:pt x="3467" y="3038"/>
                    </a:lnTo>
                    <a:lnTo>
                      <a:pt x="3457" y="3028"/>
                    </a:lnTo>
                    <a:lnTo>
                      <a:pt x="3448" y="3028"/>
                    </a:lnTo>
                    <a:lnTo>
                      <a:pt x="3438" y="3028"/>
                    </a:lnTo>
                    <a:lnTo>
                      <a:pt x="3400" y="3085"/>
                    </a:lnTo>
                    <a:lnTo>
                      <a:pt x="3400" y="3095"/>
                    </a:lnTo>
                    <a:lnTo>
                      <a:pt x="3391" y="3095"/>
                    </a:lnTo>
                    <a:lnTo>
                      <a:pt x="3381" y="3085"/>
                    </a:lnTo>
                    <a:lnTo>
                      <a:pt x="3372" y="3095"/>
                    </a:lnTo>
                    <a:lnTo>
                      <a:pt x="3362" y="3095"/>
                    </a:lnTo>
                    <a:lnTo>
                      <a:pt x="3353" y="3095"/>
                    </a:lnTo>
                    <a:lnTo>
                      <a:pt x="3362" y="3085"/>
                    </a:lnTo>
                    <a:lnTo>
                      <a:pt x="3353" y="3076"/>
                    </a:lnTo>
                    <a:lnTo>
                      <a:pt x="3362" y="3076"/>
                    </a:lnTo>
                    <a:lnTo>
                      <a:pt x="3372" y="3076"/>
                    </a:lnTo>
                    <a:lnTo>
                      <a:pt x="3381" y="3076"/>
                    </a:lnTo>
                    <a:lnTo>
                      <a:pt x="3400" y="3076"/>
                    </a:lnTo>
                    <a:lnTo>
                      <a:pt x="3400" y="3066"/>
                    </a:lnTo>
                    <a:lnTo>
                      <a:pt x="3419" y="3047"/>
                    </a:lnTo>
                    <a:lnTo>
                      <a:pt x="3419" y="3038"/>
                    </a:lnTo>
                    <a:lnTo>
                      <a:pt x="3429" y="3028"/>
                    </a:lnTo>
                    <a:lnTo>
                      <a:pt x="3438" y="3019"/>
                    </a:lnTo>
                    <a:lnTo>
                      <a:pt x="3448" y="3019"/>
                    </a:lnTo>
                    <a:lnTo>
                      <a:pt x="3476" y="3009"/>
                    </a:lnTo>
                    <a:lnTo>
                      <a:pt x="3486" y="3009"/>
                    </a:lnTo>
                    <a:lnTo>
                      <a:pt x="3495" y="3019"/>
                    </a:lnTo>
                    <a:lnTo>
                      <a:pt x="3515" y="3028"/>
                    </a:lnTo>
                    <a:lnTo>
                      <a:pt x="3524" y="3028"/>
                    </a:lnTo>
                    <a:lnTo>
                      <a:pt x="3533" y="3028"/>
                    </a:lnTo>
                    <a:lnTo>
                      <a:pt x="3543" y="3019"/>
                    </a:lnTo>
                    <a:lnTo>
                      <a:pt x="3543" y="3009"/>
                    </a:lnTo>
                    <a:lnTo>
                      <a:pt x="3553" y="3019"/>
                    </a:lnTo>
                    <a:lnTo>
                      <a:pt x="3562" y="3019"/>
                    </a:lnTo>
                    <a:lnTo>
                      <a:pt x="3562" y="3028"/>
                    </a:lnTo>
                    <a:lnTo>
                      <a:pt x="3572" y="3028"/>
                    </a:lnTo>
                    <a:lnTo>
                      <a:pt x="3581" y="3038"/>
                    </a:lnTo>
                    <a:lnTo>
                      <a:pt x="3572" y="3038"/>
                    </a:lnTo>
                    <a:lnTo>
                      <a:pt x="3562" y="3047"/>
                    </a:lnTo>
                    <a:lnTo>
                      <a:pt x="3572" y="3047"/>
                    </a:lnTo>
                    <a:lnTo>
                      <a:pt x="3581" y="3047"/>
                    </a:lnTo>
                    <a:lnTo>
                      <a:pt x="3591" y="3047"/>
                    </a:lnTo>
                    <a:lnTo>
                      <a:pt x="3591" y="3057"/>
                    </a:lnTo>
                    <a:lnTo>
                      <a:pt x="3600" y="3047"/>
                    </a:lnTo>
                    <a:lnTo>
                      <a:pt x="3619" y="3047"/>
                    </a:lnTo>
                    <a:lnTo>
                      <a:pt x="3629" y="3047"/>
                    </a:lnTo>
                    <a:lnTo>
                      <a:pt x="3629" y="3057"/>
                    </a:lnTo>
                    <a:lnTo>
                      <a:pt x="3629" y="3066"/>
                    </a:lnTo>
                    <a:lnTo>
                      <a:pt x="3629" y="3057"/>
                    </a:lnTo>
                    <a:lnTo>
                      <a:pt x="3638" y="3057"/>
                    </a:lnTo>
                    <a:lnTo>
                      <a:pt x="3648" y="3057"/>
                    </a:lnTo>
                    <a:lnTo>
                      <a:pt x="3676" y="3028"/>
                    </a:lnTo>
                    <a:lnTo>
                      <a:pt x="3686" y="3028"/>
                    </a:lnTo>
                    <a:lnTo>
                      <a:pt x="3686" y="3038"/>
                    </a:lnTo>
                    <a:lnTo>
                      <a:pt x="3696" y="3038"/>
                    </a:lnTo>
                    <a:lnTo>
                      <a:pt x="3705" y="3019"/>
                    </a:lnTo>
                    <a:lnTo>
                      <a:pt x="3724" y="3000"/>
                    </a:lnTo>
                    <a:lnTo>
                      <a:pt x="3734" y="3009"/>
                    </a:lnTo>
                    <a:lnTo>
                      <a:pt x="3734" y="3019"/>
                    </a:lnTo>
                    <a:lnTo>
                      <a:pt x="3772" y="2971"/>
                    </a:lnTo>
                    <a:lnTo>
                      <a:pt x="3781" y="2952"/>
                    </a:lnTo>
                    <a:lnTo>
                      <a:pt x="3791" y="2943"/>
                    </a:lnTo>
                    <a:lnTo>
                      <a:pt x="3800" y="2943"/>
                    </a:lnTo>
                    <a:lnTo>
                      <a:pt x="3800" y="2952"/>
                    </a:lnTo>
                    <a:lnTo>
                      <a:pt x="3800" y="2962"/>
                    </a:lnTo>
                    <a:lnTo>
                      <a:pt x="3781" y="2990"/>
                    </a:lnTo>
                    <a:lnTo>
                      <a:pt x="3781" y="3000"/>
                    </a:lnTo>
                    <a:lnTo>
                      <a:pt x="3791" y="3000"/>
                    </a:lnTo>
                    <a:lnTo>
                      <a:pt x="3800" y="3000"/>
                    </a:lnTo>
                    <a:lnTo>
                      <a:pt x="3810" y="2962"/>
                    </a:lnTo>
                    <a:lnTo>
                      <a:pt x="3810" y="2914"/>
                    </a:lnTo>
                    <a:lnTo>
                      <a:pt x="3819" y="2895"/>
                    </a:lnTo>
                    <a:lnTo>
                      <a:pt x="3829" y="2867"/>
                    </a:lnTo>
                    <a:lnTo>
                      <a:pt x="3829" y="2857"/>
                    </a:lnTo>
                    <a:lnTo>
                      <a:pt x="3838" y="2847"/>
                    </a:lnTo>
                    <a:lnTo>
                      <a:pt x="3848" y="2828"/>
                    </a:lnTo>
                    <a:lnTo>
                      <a:pt x="3857" y="2819"/>
                    </a:lnTo>
                    <a:lnTo>
                      <a:pt x="3867" y="2819"/>
                    </a:lnTo>
                    <a:lnTo>
                      <a:pt x="3857" y="2752"/>
                    </a:lnTo>
                    <a:lnTo>
                      <a:pt x="3857" y="2724"/>
                    </a:lnTo>
                    <a:lnTo>
                      <a:pt x="3857" y="2714"/>
                    </a:lnTo>
                    <a:lnTo>
                      <a:pt x="3857" y="2704"/>
                    </a:lnTo>
                    <a:lnTo>
                      <a:pt x="3857" y="2695"/>
                    </a:lnTo>
                    <a:lnTo>
                      <a:pt x="3867" y="2676"/>
                    </a:lnTo>
                    <a:lnTo>
                      <a:pt x="3876" y="2666"/>
                    </a:lnTo>
                    <a:lnTo>
                      <a:pt x="3886" y="2666"/>
                    </a:lnTo>
                    <a:lnTo>
                      <a:pt x="3886" y="2657"/>
                    </a:lnTo>
                    <a:lnTo>
                      <a:pt x="3886" y="2647"/>
                    </a:lnTo>
                    <a:lnTo>
                      <a:pt x="3886" y="2638"/>
                    </a:lnTo>
                    <a:lnTo>
                      <a:pt x="3886" y="2628"/>
                    </a:lnTo>
                    <a:lnTo>
                      <a:pt x="3886" y="2619"/>
                    </a:lnTo>
                    <a:lnTo>
                      <a:pt x="3896" y="2619"/>
                    </a:lnTo>
                    <a:lnTo>
                      <a:pt x="3896" y="2600"/>
                    </a:lnTo>
                    <a:lnTo>
                      <a:pt x="3896" y="2590"/>
                    </a:lnTo>
                    <a:lnTo>
                      <a:pt x="3886" y="2571"/>
                    </a:lnTo>
                    <a:lnTo>
                      <a:pt x="3876" y="2552"/>
                    </a:lnTo>
                    <a:lnTo>
                      <a:pt x="3876" y="2543"/>
                    </a:lnTo>
                    <a:lnTo>
                      <a:pt x="3867" y="2533"/>
                    </a:lnTo>
                    <a:lnTo>
                      <a:pt x="3867" y="2524"/>
                    </a:lnTo>
                    <a:lnTo>
                      <a:pt x="3857" y="2524"/>
                    </a:lnTo>
                    <a:lnTo>
                      <a:pt x="3848" y="2514"/>
                    </a:lnTo>
                    <a:lnTo>
                      <a:pt x="3848" y="2504"/>
                    </a:lnTo>
                    <a:lnTo>
                      <a:pt x="3848" y="2486"/>
                    </a:lnTo>
                    <a:lnTo>
                      <a:pt x="3848" y="2476"/>
                    </a:lnTo>
                    <a:lnTo>
                      <a:pt x="3848" y="2457"/>
                    </a:lnTo>
                    <a:lnTo>
                      <a:pt x="3848" y="2438"/>
                    </a:lnTo>
                    <a:lnTo>
                      <a:pt x="3829" y="2428"/>
                    </a:lnTo>
                    <a:lnTo>
                      <a:pt x="3819" y="2419"/>
                    </a:lnTo>
                    <a:lnTo>
                      <a:pt x="3819" y="2409"/>
                    </a:lnTo>
                    <a:lnTo>
                      <a:pt x="3791" y="2409"/>
                    </a:lnTo>
                    <a:lnTo>
                      <a:pt x="3781" y="2419"/>
                    </a:lnTo>
                    <a:lnTo>
                      <a:pt x="3715" y="2409"/>
                    </a:lnTo>
                    <a:lnTo>
                      <a:pt x="3705" y="2409"/>
                    </a:lnTo>
                    <a:lnTo>
                      <a:pt x="3696" y="2400"/>
                    </a:lnTo>
                    <a:lnTo>
                      <a:pt x="3658" y="2371"/>
                    </a:lnTo>
                    <a:lnTo>
                      <a:pt x="3648" y="2352"/>
                    </a:lnTo>
                    <a:lnTo>
                      <a:pt x="3638" y="2352"/>
                    </a:lnTo>
                    <a:lnTo>
                      <a:pt x="3638" y="2343"/>
                    </a:lnTo>
                    <a:lnTo>
                      <a:pt x="3638" y="2333"/>
                    </a:lnTo>
                    <a:lnTo>
                      <a:pt x="3629" y="2314"/>
                    </a:lnTo>
                    <a:lnTo>
                      <a:pt x="3619" y="2305"/>
                    </a:lnTo>
                    <a:lnTo>
                      <a:pt x="3610" y="2285"/>
                    </a:lnTo>
                    <a:lnTo>
                      <a:pt x="3610" y="2276"/>
                    </a:lnTo>
                    <a:lnTo>
                      <a:pt x="3610" y="2266"/>
                    </a:lnTo>
                    <a:lnTo>
                      <a:pt x="3619" y="2266"/>
                    </a:lnTo>
                    <a:lnTo>
                      <a:pt x="3629" y="2266"/>
                    </a:lnTo>
                    <a:lnTo>
                      <a:pt x="3629" y="2276"/>
                    </a:lnTo>
                    <a:lnTo>
                      <a:pt x="3619" y="2285"/>
                    </a:lnTo>
                    <a:lnTo>
                      <a:pt x="3629" y="2285"/>
                    </a:lnTo>
                    <a:lnTo>
                      <a:pt x="3638" y="2285"/>
                    </a:lnTo>
                    <a:lnTo>
                      <a:pt x="3658" y="2266"/>
                    </a:lnTo>
                    <a:lnTo>
                      <a:pt x="3676" y="2247"/>
                    </a:lnTo>
                    <a:lnTo>
                      <a:pt x="3676" y="2238"/>
                    </a:lnTo>
                    <a:lnTo>
                      <a:pt x="3667" y="2219"/>
                    </a:lnTo>
                    <a:lnTo>
                      <a:pt x="3648" y="2209"/>
                    </a:lnTo>
                    <a:lnTo>
                      <a:pt x="3638" y="2209"/>
                    </a:lnTo>
                    <a:lnTo>
                      <a:pt x="3629" y="2200"/>
                    </a:lnTo>
                    <a:lnTo>
                      <a:pt x="3619" y="2200"/>
                    </a:lnTo>
                    <a:lnTo>
                      <a:pt x="3600" y="2190"/>
                    </a:lnTo>
                    <a:lnTo>
                      <a:pt x="3619" y="2181"/>
                    </a:lnTo>
                    <a:lnTo>
                      <a:pt x="3629" y="2190"/>
                    </a:lnTo>
                    <a:lnTo>
                      <a:pt x="3638" y="2181"/>
                    </a:lnTo>
                    <a:lnTo>
                      <a:pt x="3648" y="2181"/>
                    </a:lnTo>
                    <a:lnTo>
                      <a:pt x="3638" y="2171"/>
                    </a:lnTo>
                    <a:lnTo>
                      <a:pt x="3629" y="2162"/>
                    </a:lnTo>
                    <a:lnTo>
                      <a:pt x="3619" y="2152"/>
                    </a:lnTo>
                    <a:lnTo>
                      <a:pt x="3610" y="2143"/>
                    </a:lnTo>
                    <a:lnTo>
                      <a:pt x="3610" y="2133"/>
                    </a:lnTo>
                    <a:lnTo>
                      <a:pt x="3629" y="2143"/>
                    </a:lnTo>
                    <a:lnTo>
                      <a:pt x="3638" y="2152"/>
                    </a:lnTo>
                    <a:lnTo>
                      <a:pt x="3658" y="2162"/>
                    </a:lnTo>
                    <a:lnTo>
                      <a:pt x="3658" y="2171"/>
                    </a:lnTo>
                    <a:lnTo>
                      <a:pt x="3658" y="2181"/>
                    </a:lnTo>
                    <a:lnTo>
                      <a:pt x="3667" y="2190"/>
                    </a:lnTo>
                    <a:lnTo>
                      <a:pt x="3686" y="2190"/>
                    </a:lnTo>
                    <a:lnTo>
                      <a:pt x="3705" y="2200"/>
                    </a:lnTo>
                    <a:lnTo>
                      <a:pt x="3724" y="2190"/>
                    </a:lnTo>
                    <a:lnTo>
                      <a:pt x="3734" y="2171"/>
                    </a:lnTo>
                    <a:lnTo>
                      <a:pt x="3734" y="2162"/>
                    </a:lnTo>
                    <a:lnTo>
                      <a:pt x="3734" y="2152"/>
                    </a:lnTo>
                    <a:lnTo>
                      <a:pt x="3724" y="2133"/>
                    </a:lnTo>
                    <a:lnTo>
                      <a:pt x="3724" y="2114"/>
                    </a:lnTo>
                    <a:lnTo>
                      <a:pt x="3715" y="2105"/>
                    </a:lnTo>
                    <a:lnTo>
                      <a:pt x="3715" y="2095"/>
                    </a:lnTo>
                    <a:lnTo>
                      <a:pt x="3705" y="2095"/>
                    </a:lnTo>
                    <a:lnTo>
                      <a:pt x="3705" y="2085"/>
                    </a:lnTo>
                    <a:lnTo>
                      <a:pt x="3715" y="2085"/>
                    </a:lnTo>
                    <a:lnTo>
                      <a:pt x="3715" y="2076"/>
                    </a:lnTo>
                    <a:lnTo>
                      <a:pt x="3715" y="2067"/>
                    </a:lnTo>
                    <a:lnTo>
                      <a:pt x="3724" y="2076"/>
                    </a:lnTo>
                    <a:lnTo>
                      <a:pt x="3724" y="2085"/>
                    </a:lnTo>
                    <a:lnTo>
                      <a:pt x="3724" y="2095"/>
                    </a:lnTo>
                    <a:lnTo>
                      <a:pt x="3734" y="2095"/>
                    </a:lnTo>
                    <a:lnTo>
                      <a:pt x="3734" y="2105"/>
                    </a:lnTo>
                    <a:lnTo>
                      <a:pt x="3743" y="2114"/>
                    </a:lnTo>
                    <a:lnTo>
                      <a:pt x="3743" y="2124"/>
                    </a:lnTo>
                    <a:lnTo>
                      <a:pt x="3753" y="2124"/>
                    </a:lnTo>
                    <a:lnTo>
                      <a:pt x="3762" y="2124"/>
                    </a:lnTo>
                    <a:lnTo>
                      <a:pt x="3762" y="2133"/>
                    </a:lnTo>
                    <a:lnTo>
                      <a:pt x="3772" y="2143"/>
                    </a:lnTo>
                    <a:lnTo>
                      <a:pt x="3772" y="2152"/>
                    </a:lnTo>
                    <a:lnTo>
                      <a:pt x="3781" y="2152"/>
                    </a:lnTo>
                    <a:lnTo>
                      <a:pt x="3781" y="2162"/>
                    </a:lnTo>
                    <a:lnTo>
                      <a:pt x="3781" y="2171"/>
                    </a:lnTo>
                    <a:lnTo>
                      <a:pt x="3772" y="2181"/>
                    </a:lnTo>
                    <a:lnTo>
                      <a:pt x="3762" y="2181"/>
                    </a:lnTo>
                    <a:lnTo>
                      <a:pt x="3772" y="2200"/>
                    </a:lnTo>
                    <a:lnTo>
                      <a:pt x="3781" y="2200"/>
                    </a:lnTo>
                    <a:lnTo>
                      <a:pt x="3791" y="2219"/>
                    </a:lnTo>
                    <a:lnTo>
                      <a:pt x="3791" y="2228"/>
                    </a:lnTo>
                    <a:lnTo>
                      <a:pt x="3781" y="2238"/>
                    </a:lnTo>
                    <a:lnTo>
                      <a:pt x="3772" y="2238"/>
                    </a:lnTo>
                    <a:lnTo>
                      <a:pt x="3762" y="2238"/>
                    </a:lnTo>
                    <a:lnTo>
                      <a:pt x="3753" y="2238"/>
                    </a:lnTo>
                    <a:lnTo>
                      <a:pt x="3743" y="2238"/>
                    </a:lnTo>
                    <a:lnTo>
                      <a:pt x="3772" y="2247"/>
                    </a:lnTo>
                    <a:lnTo>
                      <a:pt x="3791" y="2257"/>
                    </a:lnTo>
                    <a:lnTo>
                      <a:pt x="3791" y="2266"/>
                    </a:lnTo>
                    <a:lnTo>
                      <a:pt x="3800" y="2276"/>
                    </a:lnTo>
                    <a:lnTo>
                      <a:pt x="3829" y="2276"/>
                    </a:lnTo>
                    <a:lnTo>
                      <a:pt x="3829" y="2285"/>
                    </a:lnTo>
                    <a:lnTo>
                      <a:pt x="3848" y="2285"/>
                    </a:lnTo>
                    <a:lnTo>
                      <a:pt x="3848" y="2295"/>
                    </a:lnTo>
                    <a:lnTo>
                      <a:pt x="3857" y="2295"/>
                    </a:lnTo>
                    <a:lnTo>
                      <a:pt x="3857" y="2285"/>
                    </a:lnTo>
                    <a:lnTo>
                      <a:pt x="3867" y="2285"/>
                    </a:lnTo>
                    <a:lnTo>
                      <a:pt x="3867" y="2295"/>
                    </a:lnTo>
                    <a:lnTo>
                      <a:pt x="3876" y="2305"/>
                    </a:lnTo>
                    <a:lnTo>
                      <a:pt x="3886" y="2295"/>
                    </a:lnTo>
                    <a:lnTo>
                      <a:pt x="3886" y="2276"/>
                    </a:lnTo>
                    <a:lnTo>
                      <a:pt x="3896" y="2276"/>
                    </a:lnTo>
                    <a:lnTo>
                      <a:pt x="3905" y="2285"/>
                    </a:lnTo>
                    <a:lnTo>
                      <a:pt x="3924" y="2295"/>
                    </a:lnTo>
                    <a:lnTo>
                      <a:pt x="3924" y="2305"/>
                    </a:lnTo>
                    <a:lnTo>
                      <a:pt x="3924" y="2314"/>
                    </a:lnTo>
                    <a:lnTo>
                      <a:pt x="3934" y="2323"/>
                    </a:lnTo>
                    <a:lnTo>
                      <a:pt x="3934" y="2333"/>
                    </a:lnTo>
                    <a:lnTo>
                      <a:pt x="3934" y="2343"/>
                    </a:lnTo>
                    <a:lnTo>
                      <a:pt x="3943" y="2343"/>
                    </a:lnTo>
                    <a:lnTo>
                      <a:pt x="3943" y="2352"/>
                    </a:lnTo>
                    <a:lnTo>
                      <a:pt x="3943" y="2362"/>
                    </a:lnTo>
                    <a:lnTo>
                      <a:pt x="3953" y="2362"/>
                    </a:lnTo>
                    <a:lnTo>
                      <a:pt x="3962" y="2362"/>
                    </a:lnTo>
                    <a:lnTo>
                      <a:pt x="3972" y="2371"/>
                    </a:lnTo>
                    <a:lnTo>
                      <a:pt x="4000" y="2362"/>
                    </a:lnTo>
                    <a:lnTo>
                      <a:pt x="4038" y="2323"/>
                    </a:lnTo>
                    <a:lnTo>
                      <a:pt x="4077" y="2295"/>
                    </a:lnTo>
                    <a:lnTo>
                      <a:pt x="4124" y="2257"/>
                    </a:lnTo>
                    <a:lnTo>
                      <a:pt x="4124" y="2228"/>
                    </a:lnTo>
                    <a:lnTo>
                      <a:pt x="4115" y="2209"/>
                    </a:lnTo>
                    <a:lnTo>
                      <a:pt x="4124" y="2190"/>
                    </a:lnTo>
                    <a:lnTo>
                      <a:pt x="4124" y="2171"/>
                    </a:lnTo>
                    <a:lnTo>
                      <a:pt x="4134" y="2152"/>
                    </a:lnTo>
                    <a:lnTo>
                      <a:pt x="4200" y="2133"/>
                    </a:lnTo>
                    <a:lnTo>
                      <a:pt x="4248" y="2114"/>
                    </a:lnTo>
                    <a:lnTo>
                      <a:pt x="4286" y="2105"/>
                    </a:lnTo>
                    <a:lnTo>
                      <a:pt x="4295" y="2095"/>
                    </a:lnTo>
                    <a:lnTo>
                      <a:pt x="4305" y="2095"/>
                    </a:lnTo>
                    <a:lnTo>
                      <a:pt x="4315" y="2095"/>
                    </a:lnTo>
                    <a:lnTo>
                      <a:pt x="4324" y="2095"/>
                    </a:lnTo>
                    <a:lnTo>
                      <a:pt x="4334" y="2095"/>
                    </a:lnTo>
                    <a:lnTo>
                      <a:pt x="4343" y="2105"/>
                    </a:lnTo>
                    <a:lnTo>
                      <a:pt x="4362" y="2114"/>
                    </a:lnTo>
                    <a:lnTo>
                      <a:pt x="4372" y="2124"/>
                    </a:lnTo>
                    <a:lnTo>
                      <a:pt x="4381" y="2133"/>
                    </a:lnTo>
                    <a:lnTo>
                      <a:pt x="4410" y="2152"/>
                    </a:lnTo>
                    <a:lnTo>
                      <a:pt x="4419" y="2152"/>
                    </a:lnTo>
                    <a:lnTo>
                      <a:pt x="4429" y="2152"/>
                    </a:lnTo>
                    <a:lnTo>
                      <a:pt x="4438" y="2162"/>
                    </a:lnTo>
                    <a:lnTo>
                      <a:pt x="4438" y="2171"/>
                    </a:lnTo>
                    <a:lnTo>
                      <a:pt x="4438" y="2181"/>
                    </a:lnTo>
                    <a:lnTo>
                      <a:pt x="4438" y="2190"/>
                    </a:lnTo>
                    <a:lnTo>
                      <a:pt x="4448" y="2190"/>
                    </a:lnTo>
                    <a:lnTo>
                      <a:pt x="4458" y="2190"/>
                    </a:lnTo>
                    <a:lnTo>
                      <a:pt x="4458" y="2209"/>
                    </a:lnTo>
                    <a:lnTo>
                      <a:pt x="4458" y="2219"/>
                    </a:lnTo>
                    <a:lnTo>
                      <a:pt x="4476" y="2219"/>
                    </a:lnTo>
                    <a:lnTo>
                      <a:pt x="4486" y="2228"/>
                    </a:lnTo>
                    <a:lnTo>
                      <a:pt x="4496" y="2219"/>
                    </a:lnTo>
                    <a:lnTo>
                      <a:pt x="4515" y="2219"/>
                    </a:lnTo>
                    <a:lnTo>
                      <a:pt x="4524" y="2219"/>
                    </a:lnTo>
                    <a:lnTo>
                      <a:pt x="4534" y="2219"/>
                    </a:lnTo>
                    <a:lnTo>
                      <a:pt x="4543" y="2209"/>
                    </a:lnTo>
                    <a:lnTo>
                      <a:pt x="4543" y="2219"/>
                    </a:lnTo>
                    <a:lnTo>
                      <a:pt x="4553" y="2219"/>
                    </a:lnTo>
                    <a:lnTo>
                      <a:pt x="4562" y="2219"/>
                    </a:lnTo>
                    <a:lnTo>
                      <a:pt x="4562" y="2209"/>
                    </a:lnTo>
                    <a:lnTo>
                      <a:pt x="4572" y="2209"/>
                    </a:lnTo>
                    <a:lnTo>
                      <a:pt x="4572" y="2228"/>
                    </a:lnTo>
                    <a:lnTo>
                      <a:pt x="4572" y="2238"/>
                    </a:lnTo>
                    <a:lnTo>
                      <a:pt x="4581" y="2238"/>
                    </a:lnTo>
                    <a:lnTo>
                      <a:pt x="4581" y="2228"/>
                    </a:lnTo>
                    <a:lnTo>
                      <a:pt x="4600" y="2219"/>
                    </a:lnTo>
                    <a:lnTo>
                      <a:pt x="4619" y="2209"/>
                    </a:lnTo>
                    <a:lnTo>
                      <a:pt x="4629" y="2200"/>
                    </a:lnTo>
                    <a:lnTo>
                      <a:pt x="4638" y="2190"/>
                    </a:lnTo>
                    <a:lnTo>
                      <a:pt x="4638" y="2181"/>
                    </a:lnTo>
                    <a:lnTo>
                      <a:pt x="4629" y="2171"/>
                    </a:lnTo>
                    <a:lnTo>
                      <a:pt x="4629" y="2162"/>
                    </a:lnTo>
                    <a:lnTo>
                      <a:pt x="4619" y="2162"/>
                    </a:lnTo>
                    <a:lnTo>
                      <a:pt x="4619" y="2152"/>
                    </a:lnTo>
                    <a:lnTo>
                      <a:pt x="4629" y="2152"/>
                    </a:lnTo>
                    <a:lnTo>
                      <a:pt x="4629" y="2162"/>
                    </a:lnTo>
                    <a:lnTo>
                      <a:pt x="4648" y="2171"/>
                    </a:lnTo>
                    <a:lnTo>
                      <a:pt x="4648" y="2162"/>
                    </a:lnTo>
                    <a:lnTo>
                      <a:pt x="4657" y="2152"/>
                    </a:lnTo>
                    <a:lnTo>
                      <a:pt x="4667" y="2143"/>
                    </a:lnTo>
                    <a:lnTo>
                      <a:pt x="4657" y="2133"/>
                    </a:lnTo>
                    <a:lnTo>
                      <a:pt x="4648" y="2124"/>
                    </a:lnTo>
                    <a:lnTo>
                      <a:pt x="4648" y="2105"/>
                    </a:lnTo>
                    <a:lnTo>
                      <a:pt x="4667" y="2114"/>
                    </a:lnTo>
                    <a:lnTo>
                      <a:pt x="4676" y="2124"/>
                    </a:lnTo>
                    <a:lnTo>
                      <a:pt x="4686" y="2143"/>
                    </a:lnTo>
                    <a:lnTo>
                      <a:pt x="4686" y="2152"/>
                    </a:lnTo>
                    <a:lnTo>
                      <a:pt x="4696" y="2152"/>
                    </a:lnTo>
                    <a:lnTo>
                      <a:pt x="4696" y="2162"/>
                    </a:lnTo>
                    <a:lnTo>
                      <a:pt x="4734" y="2152"/>
                    </a:lnTo>
                    <a:lnTo>
                      <a:pt x="4743" y="2152"/>
                    </a:lnTo>
                    <a:lnTo>
                      <a:pt x="4753" y="2143"/>
                    </a:lnTo>
                    <a:lnTo>
                      <a:pt x="4762" y="2133"/>
                    </a:lnTo>
                    <a:lnTo>
                      <a:pt x="4772" y="2143"/>
                    </a:lnTo>
                    <a:lnTo>
                      <a:pt x="4762" y="2143"/>
                    </a:lnTo>
                    <a:lnTo>
                      <a:pt x="4762" y="2152"/>
                    </a:lnTo>
                    <a:lnTo>
                      <a:pt x="4772" y="2152"/>
                    </a:lnTo>
                    <a:lnTo>
                      <a:pt x="4781" y="2152"/>
                    </a:lnTo>
                    <a:lnTo>
                      <a:pt x="4791" y="2152"/>
                    </a:lnTo>
                    <a:lnTo>
                      <a:pt x="4800" y="2143"/>
                    </a:lnTo>
                    <a:lnTo>
                      <a:pt x="4810" y="2152"/>
                    </a:lnTo>
                    <a:lnTo>
                      <a:pt x="4829" y="2143"/>
                    </a:lnTo>
                    <a:lnTo>
                      <a:pt x="4839" y="2152"/>
                    </a:lnTo>
                    <a:lnTo>
                      <a:pt x="4848" y="2162"/>
                    </a:lnTo>
                    <a:lnTo>
                      <a:pt x="4857" y="2162"/>
                    </a:lnTo>
                    <a:lnTo>
                      <a:pt x="4857" y="2171"/>
                    </a:lnTo>
                    <a:lnTo>
                      <a:pt x="4877" y="2181"/>
                    </a:lnTo>
                    <a:lnTo>
                      <a:pt x="4896" y="2171"/>
                    </a:lnTo>
                    <a:lnTo>
                      <a:pt x="4905" y="2171"/>
                    </a:lnTo>
                    <a:lnTo>
                      <a:pt x="4934" y="2162"/>
                    </a:lnTo>
                    <a:lnTo>
                      <a:pt x="4943" y="2162"/>
                    </a:lnTo>
                    <a:lnTo>
                      <a:pt x="4953" y="2152"/>
                    </a:lnTo>
                    <a:lnTo>
                      <a:pt x="4962" y="2143"/>
                    </a:lnTo>
                    <a:lnTo>
                      <a:pt x="4962" y="2124"/>
                    </a:lnTo>
                    <a:lnTo>
                      <a:pt x="4962" y="2114"/>
                    </a:lnTo>
                    <a:lnTo>
                      <a:pt x="4953" y="2095"/>
                    </a:lnTo>
                    <a:lnTo>
                      <a:pt x="4943" y="2085"/>
                    </a:lnTo>
                    <a:lnTo>
                      <a:pt x="4943" y="2076"/>
                    </a:lnTo>
                    <a:lnTo>
                      <a:pt x="4934" y="2067"/>
                    </a:lnTo>
                    <a:lnTo>
                      <a:pt x="4924" y="2067"/>
                    </a:lnTo>
                    <a:lnTo>
                      <a:pt x="4915" y="2057"/>
                    </a:lnTo>
                    <a:lnTo>
                      <a:pt x="4896" y="2047"/>
                    </a:lnTo>
                    <a:lnTo>
                      <a:pt x="4905" y="2047"/>
                    </a:lnTo>
                    <a:lnTo>
                      <a:pt x="4915" y="2047"/>
                    </a:lnTo>
                    <a:lnTo>
                      <a:pt x="4924" y="2057"/>
                    </a:lnTo>
                    <a:lnTo>
                      <a:pt x="4934" y="2057"/>
                    </a:lnTo>
                    <a:lnTo>
                      <a:pt x="4943" y="2057"/>
                    </a:lnTo>
                    <a:lnTo>
                      <a:pt x="4943" y="2067"/>
                    </a:lnTo>
                    <a:lnTo>
                      <a:pt x="4943" y="2076"/>
                    </a:lnTo>
                    <a:lnTo>
                      <a:pt x="4953" y="2076"/>
                    </a:lnTo>
                    <a:lnTo>
                      <a:pt x="4953" y="2085"/>
                    </a:lnTo>
                    <a:lnTo>
                      <a:pt x="4962" y="2076"/>
                    </a:lnTo>
                    <a:lnTo>
                      <a:pt x="4962" y="2085"/>
                    </a:lnTo>
                    <a:lnTo>
                      <a:pt x="4972" y="2105"/>
                    </a:lnTo>
                    <a:lnTo>
                      <a:pt x="4972" y="2114"/>
                    </a:lnTo>
                    <a:lnTo>
                      <a:pt x="4981" y="2124"/>
                    </a:lnTo>
                    <a:lnTo>
                      <a:pt x="4981" y="2133"/>
                    </a:lnTo>
                    <a:lnTo>
                      <a:pt x="4991" y="2143"/>
                    </a:lnTo>
                    <a:lnTo>
                      <a:pt x="5010" y="2133"/>
                    </a:lnTo>
                    <a:lnTo>
                      <a:pt x="5019" y="2124"/>
                    </a:lnTo>
                    <a:lnTo>
                      <a:pt x="5038" y="2124"/>
                    </a:lnTo>
                    <a:lnTo>
                      <a:pt x="5048" y="2105"/>
                    </a:lnTo>
                    <a:lnTo>
                      <a:pt x="5057" y="2095"/>
                    </a:lnTo>
                    <a:lnTo>
                      <a:pt x="5048" y="2085"/>
                    </a:lnTo>
                    <a:lnTo>
                      <a:pt x="5038" y="2076"/>
                    </a:lnTo>
                    <a:lnTo>
                      <a:pt x="5038" y="2067"/>
                    </a:lnTo>
                    <a:lnTo>
                      <a:pt x="5057" y="2076"/>
                    </a:lnTo>
                    <a:lnTo>
                      <a:pt x="5057" y="2067"/>
                    </a:lnTo>
                    <a:lnTo>
                      <a:pt x="5057" y="2057"/>
                    </a:lnTo>
                    <a:lnTo>
                      <a:pt x="5048" y="2047"/>
                    </a:lnTo>
                    <a:lnTo>
                      <a:pt x="5038" y="2038"/>
                    </a:lnTo>
                    <a:lnTo>
                      <a:pt x="5038" y="2028"/>
                    </a:lnTo>
                    <a:lnTo>
                      <a:pt x="5029" y="2019"/>
                    </a:lnTo>
                    <a:lnTo>
                      <a:pt x="5019" y="2019"/>
                    </a:lnTo>
                    <a:lnTo>
                      <a:pt x="5010" y="2038"/>
                    </a:lnTo>
                    <a:lnTo>
                      <a:pt x="5000" y="2047"/>
                    </a:lnTo>
                    <a:lnTo>
                      <a:pt x="4991" y="2047"/>
                    </a:lnTo>
                    <a:lnTo>
                      <a:pt x="5000" y="2028"/>
                    </a:lnTo>
                    <a:lnTo>
                      <a:pt x="5000" y="2019"/>
                    </a:lnTo>
                    <a:lnTo>
                      <a:pt x="5000" y="2009"/>
                    </a:lnTo>
                    <a:lnTo>
                      <a:pt x="5010" y="2009"/>
                    </a:lnTo>
                    <a:lnTo>
                      <a:pt x="5019" y="2009"/>
                    </a:lnTo>
                    <a:lnTo>
                      <a:pt x="5029" y="2009"/>
                    </a:lnTo>
                    <a:lnTo>
                      <a:pt x="5038" y="2009"/>
                    </a:lnTo>
                    <a:lnTo>
                      <a:pt x="5048" y="2019"/>
                    </a:lnTo>
                    <a:lnTo>
                      <a:pt x="5048" y="2028"/>
                    </a:lnTo>
                    <a:lnTo>
                      <a:pt x="5057" y="2019"/>
                    </a:lnTo>
                    <a:lnTo>
                      <a:pt x="5067" y="2019"/>
                    </a:lnTo>
                    <a:lnTo>
                      <a:pt x="5077" y="2019"/>
                    </a:lnTo>
                    <a:lnTo>
                      <a:pt x="5077" y="2009"/>
                    </a:lnTo>
                    <a:lnTo>
                      <a:pt x="5086" y="2000"/>
                    </a:lnTo>
                    <a:lnTo>
                      <a:pt x="5086" y="1990"/>
                    </a:lnTo>
                    <a:lnTo>
                      <a:pt x="5095" y="1981"/>
                    </a:lnTo>
                    <a:lnTo>
                      <a:pt x="5095" y="1971"/>
                    </a:lnTo>
                    <a:lnTo>
                      <a:pt x="5115" y="1962"/>
                    </a:lnTo>
                    <a:lnTo>
                      <a:pt x="5067" y="1962"/>
                    </a:lnTo>
                    <a:lnTo>
                      <a:pt x="5057" y="1952"/>
                    </a:lnTo>
                    <a:close/>
                    <a:moveTo>
                      <a:pt x="1267" y="2009"/>
                    </a:moveTo>
                    <a:lnTo>
                      <a:pt x="1248" y="2028"/>
                    </a:lnTo>
                    <a:lnTo>
                      <a:pt x="1238" y="2038"/>
                    </a:lnTo>
                    <a:lnTo>
                      <a:pt x="1229" y="2057"/>
                    </a:lnTo>
                    <a:lnTo>
                      <a:pt x="1238" y="2067"/>
                    </a:lnTo>
                    <a:lnTo>
                      <a:pt x="1248" y="2057"/>
                    </a:lnTo>
                    <a:lnTo>
                      <a:pt x="1257" y="2057"/>
                    </a:lnTo>
                    <a:lnTo>
                      <a:pt x="1257" y="2067"/>
                    </a:lnTo>
                    <a:lnTo>
                      <a:pt x="1267" y="2067"/>
                    </a:lnTo>
                    <a:lnTo>
                      <a:pt x="1267" y="2047"/>
                    </a:lnTo>
                    <a:lnTo>
                      <a:pt x="1267" y="2028"/>
                    </a:lnTo>
                    <a:lnTo>
                      <a:pt x="1267" y="2019"/>
                    </a:lnTo>
                    <a:lnTo>
                      <a:pt x="1267" y="2009"/>
                    </a:lnTo>
                    <a:close/>
                    <a:moveTo>
                      <a:pt x="905" y="2228"/>
                    </a:moveTo>
                    <a:lnTo>
                      <a:pt x="924" y="2228"/>
                    </a:lnTo>
                    <a:lnTo>
                      <a:pt x="933" y="2228"/>
                    </a:lnTo>
                    <a:lnTo>
                      <a:pt x="953" y="2228"/>
                    </a:lnTo>
                    <a:lnTo>
                      <a:pt x="972" y="2228"/>
                    </a:lnTo>
                    <a:lnTo>
                      <a:pt x="981" y="2228"/>
                    </a:lnTo>
                    <a:lnTo>
                      <a:pt x="991" y="2238"/>
                    </a:lnTo>
                    <a:lnTo>
                      <a:pt x="1000" y="2238"/>
                    </a:lnTo>
                    <a:lnTo>
                      <a:pt x="1067" y="2228"/>
                    </a:lnTo>
                    <a:lnTo>
                      <a:pt x="1133" y="2228"/>
                    </a:lnTo>
                    <a:lnTo>
                      <a:pt x="1153" y="2209"/>
                    </a:lnTo>
                    <a:lnTo>
                      <a:pt x="1162" y="2200"/>
                    </a:lnTo>
                    <a:lnTo>
                      <a:pt x="1171" y="2190"/>
                    </a:lnTo>
                    <a:lnTo>
                      <a:pt x="1171" y="2181"/>
                    </a:lnTo>
                    <a:lnTo>
                      <a:pt x="1171" y="2162"/>
                    </a:lnTo>
                    <a:lnTo>
                      <a:pt x="1171" y="2152"/>
                    </a:lnTo>
                    <a:lnTo>
                      <a:pt x="1162" y="2143"/>
                    </a:lnTo>
                    <a:lnTo>
                      <a:pt x="1153" y="2143"/>
                    </a:lnTo>
                    <a:lnTo>
                      <a:pt x="1153" y="2133"/>
                    </a:lnTo>
                    <a:lnTo>
                      <a:pt x="1143" y="2124"/>
                    </a:lnTo>
                    <a:lnTo>
                      <a:pt x="1143" y="2114"/>
                    </a:lnTo>
                    <a:lnTo>
                      <a:pt x="1133" y="2114"/>
                    </a:lnTo>
                    <a:lnTo>
                      <a:pt x="1133" y="2105"/>
                    </a:lnTo>
                    <a:lnTo>
                      <a:pt x="1153" y="2095"/>
                    </a:lnTo>
                    <a:lnTo>
                      <a:pt x="1143" y="2095"/>
                    </a:lnTo>
                    <a:lnTo>
                      <a:pt x="1143" y="2085"/>
                    </a:lnTo>
                    <a:lnTo>
                      <a:pt x="1143" y="2076"/>
                    </a:lnTo>
                    <a:lnTo>
                      <a:pt x="1143" y="2067"/>
                    </a:lnTo>
                    <a:lnTo>
                      <a:pt x="1133" y="2067"/>
                    </a:lnTo>
                    <a:lnTo>
                      <a:pt x="1124" y="2057"/>
                    </a:lnTo>
                    <a:lnTo>
                      <a:pt x="1114" y="2057"/>
                    </a:lnTo>
                    <a:lnTo>
                      <a:pt x="1095" y="2057"/>
                    </a:lnTo>
                    <a:lnTo>
                      <a:pt x="1086" y="2057"/>
                    </a:lnTo>
                    <a:lnTo>
                      <a:pt x="1029" y="2085"/>
                    </a:lnTo>
                    <a:lnTo>
                      <a:pt x="1010" y="2085"/>
                    </a:lnTo>
                    <a:lnTo>
                      <a:pt x="1000" y="2085"/>
                    </a:lnTo>
                    <a:lnTo>
                      <a:pt x="991" y="2085"/>
                    </a:lnTo>
                    <a:lnTo>
                      <a:pt x="924" y="2105"/>
                    </a:lnTo>
                    <a:lnTo>
                      <a:pt x="924" y="2114"/>
                    </a:lnTo>
                    <a:lnTo>
                      <a:pt x="905" y="2152"/>
                    </a:lnTo>
                    <a:lnTo>
                      <a:pt x="905" y="2200"/>
                    </a:lnTo>
                    <a:lnTo>
                      <a:pt x="905" y="2209"/>
                    </a:lnTo>
                    <a:lnTo>
                      <a:pt x="905" y="2228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26" name="Freeform 69">
                <a:extLst>
                  <a:ext uri="{FF2B5EF4-FFF2-40B4-BE49-F238E27FC236}">
                    <a16:creationId xmlns:a16="http://schemas.microsoft.com/office/drawing/2014/main" id="{BD85EEFB-4EB7-B74D-8832-AFA962FBE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0513" y="2441575"/>
                <a:ext cx="3227387" cy="3937000"/>
              </a:xfrm>
              <a:custGeom>
                <a:avLst/>
                <a:gdLst>
                  <a:gd name="T0" fmla="*/ 2057851 w 8963"/>
                  <a:gd name="T1" fmla="*/ 493970 h 10935"/>
                  <a:gd name="T2" fmla="*/ 1666805 w 8963"/>
                  <a:gd name="T3" fmla="*/ 1419624 h 10935"/>
                  <a:gd name="T4" fmla="*/ 1800394 w 8963"/>
                  <a:gd name="T5" fmla="*/ 1025384 h 10935"/>
                  <a:gd name="T6" fmla="*/ 3066072 w 8963"/>
                  <a:gd name="T7" fmla="*/ 1114673 h 10935"/>
                  <a:gd name="T8" fmla="*/ 2911598 w 8963"/>
                  <a:gd name="T9" fmla="*/ 939695 h 10935"/>
                  <a:gd name="T10" fmla="*/ 1553740 w 8963"/>
                  <a:gd name="T11" fmla="*/ 823044 h 10935"/>
                  <a:gd name="T12" fmla="*/ 1612073 w 8963"/>
                  <a:gd name="T13" fmla="*/ 593340 h 10935"/>
                  <a:gd name="T14" fmla="*/ 1735220 w 8963"/>
                  <a:gd name="T15" fmla="*/ 538615 h 10935"/>
                  <a:gd name="T16" fmla="*/ 1437075 w 8963"/>
                  <a:gd name="T17" fmla="*/ 562377 h 10935"/>
                  <a:gd name="T18" fmla="*/ 404729 w 8963"/>
                  <a:gd name="T19" fmla="*/ 1227725 h 10935"/>
                  <a:gd name="T20" fmla="*/ 3100279 w 8963"/>
                  <a:gd name="T21" fmla="*/ 1070029 h 10935"/>
                  <a:gd name="T22" fmla="*/ 3079755 w 8963"/>
                  <a:gd name="T23" fmla="*/ 1176240 h 10935"/>
                  <a:gd name="T24" fmla="*/ 2695550 w 8963"/>
                  <a:gd name="T25" fmla="*/ 1021784 h 10935"/>
                  <a:gd name="T26" fmla="*/ 2359597 w 8963"/>
                  <a:gd name="T27" fmla="*/ 1128355 h 10935"/>
                  <a:gd name="T28" fmla="*/ 2116184 w 8963"/>
                  <a:gd name="T29" fmla="*/ 1073269 h 10935"/>
                  <a:gd name="T30" fmla="*/ 2071534 w 8963"/>
                  <a:gd name="T31" fmla="*/ 1131595 h 10935"/>
                  <a:gd name="T32" fmla="*/ 2061092 w 8963"/>
                  <a:gd name="T33" fmla="*/ 1090551 h 10935"/>
                  <a:gd name="T34" fmla="*/ 1728739 w 8963"/>
                  <a:gd name="T35" fmla="*/ 1268769 h 10935"/>
                  <a:gd name="T36" fmla="*/ 1704613 w 8963"/>
                  <a:gd name="T37" fmla="*/ 1409543 h 10935"/>
                  <a:gd name="T38" fmla="*/ 1628997 w 8963"/>
                  <a:gd name="T39" fmla="*/ 1426465 h 10935"/>
                  <a:gd name="T40" fmla="*/ 1389184 w 8963"/>
                  <a:gd name="T41" fmla="*/ 1526195 h 10935"/>
                  <a:gd name="T42" fmla="*/ 1231470 w 8963"/>
                  <a:gd name="T43" fmla="*/ 1560399 h 10935"/>
                  <a:gd name="T44" fmla="*/ 1155853 w 8963"/>
                  <a:gd name="T45" fmla="*/ 1461028 h 10935"/>
                  <a:gd name="T46" fmla="*/ 1128487 w 8963"/>
                  <a:gd name="T47" fmla="*/ 1299732 h 10935"/>
                  <a:gd name="T48" fmla="*/ 974013 w 8963"/>
                  <a:gd name="T49" fmla="*/ 1272369 h 10935"/>
                  <a:gd name="T50" fmla="*/ 864189 w 8963"/>
                  <a:gd name="T51" fmla="*/ 1238166 h 10935"/>
                  <a:gd name="T52" fmla="*/ 836823 w 8963"/>
                  <a:gd name="T53" fmla="*/ 1368139 h 10935"/>
                  <a:gd name="T54" fmla="*/ 562443 w 8963"/>
                  <a:gd name="T55" fmla="*/ 1378580 h 10935"/>
                  <a:gd name="T56" fmla="*/ 308588 w 8963"/>
                  <a:gd name="T57" fmla="*/ 1536276 h 10935"/>
                  <a:gd name="T58" fmla="*/ 144032 w 8963"/>
                  <a:gd name="T59" fmla="*/ 1464269 h 10935"/>
                  <a:gd name="T60" fmla="*/ 319030 w 8963"/>
                  <a:gd name="T61" fmla="*/ 1831146 h 10935"/>
                  <a:gd name="T62" fmla="*/ 171398 w 8963"/>
                  <a:gd name="T63" fmla="*/ 2067690 h 10935"/>
                  <a:gd name="T64" fmla="*/ 68775 w 8963"/>
                  <a:gd name="T65" fmla="*/ 2547979 h 10935"/>
                  <a:gd name="T66" fmla="*/ 89300 w 8963"/>
                  <a:gd name="T67" fmla="*/ 2794604 h 10935"/>
                  <a:gd name="T68" fmla="*/ 72016 w 8963"/>
                  <a:gd name="T69" fmla="*/ 2976422 h 10935"/>
                  <a:gd name="T70" fmla="*/ 264298 w 8963"/>
                  <a:gd name="T71" fmla="*/ 3031148 h 10935"/>
                  <a:gd name="T72" fmla="*/ 360079 w 8963"/>
                  <a:gd name="T73" fmla="*/ 3202885 h 10935"/>
                  <a:gd name="T74" fmla="*/ 428854 w 8963"/>
                  <a:gd name="T75" fmla="*/ 3425748 h 10935"/>
                  <a:gd name="T76" fmla="*/ 415171 w 8963"/>
                  <a:gd name="T77" fmla="*/ 3638170 h 10935"/>
                  <a:gd name="T78" fmla="*/ 569285 w 8963"/>
                  <a:gd name="T79" fmla="*/ 3682814 h 10935"/>
                  <a:gd name="T80" fmla="*/ 699633 w 8963"/>
                  <a:gd name="T81" fmla="*/ 3645010 h 10935"/>
                  <a:gd name="T82" fmla="*/ 949888 w 8963"/>
                  <a:gd name="T83" fmla="*/ 3500996 h 10935"/>
                  <a:gd name="T84" fmla="*/ 1090679 w 8963"/>
                  <a:gd name="T85" fmla="*/ 3634929 h 10935"/>
                  <a:gd name="T86" fmla="*/ 1196902 w 8963"/>
                  <a:gd name="T87" fmla="*/ 3840510 h 10935"/>
                  <a:gd name="T88" fmla="*/ 1533216 w 8963"/>
                  <a:gd name="T89" fmla="*/ 3874714 h 10935"/>
                  <a:gd name="T90" fmla="*/ 1759345 w 8963"/>
                  <a:gd name="T91" fmla="*/ 3916118 h 10935"/>
                  <a:gd name="T92" fmla="*/ 1995917 w 8963"/>
                  <a:gd name="T93" fmla="*/ 3837270 h 10935"/>
                  <a:gd name="T94" fmla="*/ 2061092 w 8963"/>
                  <a:gd name="T95" fmla="*/ 3648611 h 10935"/>
                  <a:gd name="T96" fmla="*/ 1995917 w 8963"/>
                  <a:gd name="T97" fmla="*/ 3487314 h 10935"/>
                  <a:gd name="T98" fmla="*/ 2071534 w 8963"/>
                  <a:gd name="T99" fmla="*/ 3309096 h 10935"/>
                  <a:gd name="T100" fmla="*/ 2287581 w 8963"/>
                  <a:gd name="T101" fmla="*/ 3206126 h 10935"/>
                  <a:gd name="T102" fmla="*/ 2342313 w 8963"/>
                  <a:gd name="T103" fmla="*/ 2993704 h 10935"/>
                  <a:gd name="T104" fmla="*/ 2376521 w 8963"/>
                  <a:gd name="T105" fmla="*/ 2774082 h 10935"/>
                  <a:gd name="T106" fmla="*/ 2496787 w 8963"/>
                  <a:gd name="T107" fmla="*/ 2719356 h 10935"/>
                  <a:gd name="T108" fmla="*/ 2650901 w 8963"/>
                  <a:gd name="T109" fmla="*/ 2698834 h 10935"/>
                  <a:gd name="T110" fmla="*/ 2644419 w 8963"/>
                  <a:gd name="T111" fmla="*/ 2489653 h 10935"/>
                  <a:gd name="T112" fmla="*/ 2743801 w 8963"/>
                  <a:gd name="T113" fmla="*/ 2294153 h 10935"/>
                  <a:gd name="T114" fmla="*/ 2904756 w 8963"/>
                  <a:gd name="T115" fmla="*/ 2146538 h 10935"/>
                  <a:gd name="T116" fmla="*/ 2956248 w 8963"/>
                  <a:gd name="T117" fmla="*/ 1920435 h 10935"/>
                  <a:gd name="T118" fmla="*/ 3083355 w 8963"/>
                  <a:gd name="T119" fmla="*/ 1741857 h 10935"/>
                  <a:gd name="T120" fmla="*/ 3086596 w 8963"/>
                  <a:gd name="T121" fmla="*/ 1546717 h 10935"/>
                  <a:gd name="T122" fmla="*/ 1138569 w 8963"/>
                  <a:gd name="T123" fmla="*/ 1374980 h 10935"/>
                  <a:gd name="T124" fmla="*/ 1402867 w 8963"/>
                  <a:gd name="T125" fmla="*/ 991181 h 109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963" h="10935">
                    <a:moveTo>
                      <a:pt x="5877" y="19"/>
                    </a:moveTo>
                    <a:lnTo>
                      <a:pt x="5886" y="29"/>
                    </a:lnTo>
                    <a:lnTo>
                      <a:pt x="5905" y="19"/>
                    </a:lnTo>
                    <a:lnTo>
                      <a:pt x="5905" y="10"/>
                    </a:lnTo>
                    <a:lnTo>
                      <a:pt x="5896" y="10"/>
                    </a:lnTo>
                    <a:lnTo>
                      <a:pt x="5886" y="0"/>
                    </a:lnTo>
                    <a:lnTo>
                      <a:pt x="5877" y="0"/>
                    </a:lnTo>
                    <a:lnTo>
                      <a:pt x="5877" y="10"/>
                    </a:lnTo>
                    <a:lnTo>
                      <a:pt x="5877" y="19"/>
                    </a:lnTo>
                    <a:close/>
                    <a:moveTo>
                      <a:pt x="5200" y="1505"/>
                    </a:moveTo>
                    <a:lnTo>
                      <a:pt x="5200" y="1515"/>
                    </a:lnTo>
                    <a:lnTo>
                      <a:pt x="5143" y="1524"/>
                    </a:lnTo>
                    <a:lnTo>
                      <a:pt x="5134" y="1524"/>
                    </a:lnTo>
                    <a:lnTo>
                      <a:pt x="5124" y="1505"/>
                    </a:lnTo>
                    <a:lnTo>
                      <a:pt x="5115" y="1505"/>
                    </a:lnTo>
                    <a:lnTo>
                      <a:pt x="5105" y="1496"/>
                    </a:lnTo>
                    <a:lnTo>
                      <a:pt x="5105" y="1486"/>
                    </a:lnTo>
                    <a:lnTo>
                      <a:pt x="5105" y="1476"/>
                    </a:lnTo>
                    <a:lnTo>
                      <a:pt x="5096" y="1467"/>
                    </a:lnTo>
                    <a:lnTo>
                      <a:pt x="5105" y="1467"/>
                    </a:lnTo>
                    <a:lnTo>
                      <a:pt x="5105" y="1458"/>
                    </a:lnTo>
                    <a:lnTo>
                      <a:pt x="5105" y="1448"/>
                    </a:lnTo>
                    <a:lnTo>
                      <a:pt x="5096" y="1448"/>
                    </a:lnTo>
                    <a:lnTo>
                      <a:pt x="5086" y="1448"/>
                    </a:lnTo>
                    <a:lnTo>
                      <a:pt x="5086" y="1438"/>
                    </a:lnTo>
                    <a:lnTo>
                      <a:pt x="5077" y="1438"/>
                    </a:lnTo>
                    <a:lnTo>
                      <a:pt x="5048" y="1429"/>
                    </a:lnTo>
                    <a:lnTo>
                      <a:pt x="5039" y="1429"/>
                    </a:lnTo>
                    <a:lnTo>
                      <a:pt x="5039" y="1438"/>
                    </a:lnTo>
                    <a:lnTo>
                      <a:pt x="5039" y="1458"/>
                    </a:lnTo>
                    <a:lnTo>
                      <a:pt x="5048" y="1467"/>
                    </a:lnTo>
                    <a:lnTo>
                      <a:pt x="5058" y="1476"/>
                    </a:lnTo>
                    <a:lnTo>
                      <a:pt x="5058" y="1486"/>
                    </a:lnTo>
                    <a:lnTo>
                      <a:pt x="5067" y="1496"/>
                    </a:lnTo>
                    <a:lnTo>
                      <a:pt x="5058" y="1505"/>
                    </a:lnTo>
                    <a:lnTo>
                      <a:pt x="5058" y="1515"/>
                    </a:lnTo>
                    <a:lnTo>
                      <a:pt x="5058" y="1524"/>
                    </a:lnTo>
                    <a:lnTo>
                      <a:pt x="5058" y="1534"/>
                    </a:lnTo>
                    <a:lnTo>
                      <a:pt x="5067" y="1534"/>
                    </a:lnTo>
                    <a:lnTo>
                      <a:pt x="5067" y="1543"/>
                    </a:lnTo>
                    <a:lnTo>
                      <a:pt x="5058" y="1543"/>
                    </a:lnTo>
                    <a:lnTo>
                      <a:pt x="5058" y="1553"/>
                    </a:lnTo>
                    <a:lnTo>
                      <a:pt x="5067" y="1562"/>
                    </a:lnTo>
                    <a:lnTo>
                      <a:pt x="5067" y="1572"/>
                    </a:lnTo>
                    <a:lnTo>
                      <a:pt x="5077" y="1581"/>
                    </a:lnTo>
                    <a:lnTo>
                      <a:pt x="5077" y="1600"/>
                    </a:lnTo>
                    <a:lnTo>
                      <a:pt x="5077" y="1610"/>
                    </a:lnTo>
                    <a:lnTo>
                      <a:pt x="5086" y="1619"/>
                    </a:lnTo>
                    <a:lnTo>
                      <a:pt x="5077" y="1629"/>
                    </a:lnTo>
                    <a:lnTo>
                      <a:pt x="5086" y="1638"/>
                    </a:lnTo>
                    <a:lnTo>
                      <a:pt x="5096" y="1648"/>
                    </a:lnTo>
                    <a:lnTo>
                      <a:pt x="5115" y="1657"/>
                    </a:lnTo>
                    <a:lnTo>
                      <a:pt x="5181" y="1648"/>
                    </a:lnTo>
                    <a:lnTo>
                      <a:pt x="5238" y="1667"/>
                    </a:lnTo>
                    <a:lnTo>
                      <a:pt x="5267" y="1686"/>
                    </a:lnTo>
                    <a:lnTo>
                      <a:pt x="5305" y="1686"/>
                    </a:lnTo>
                    <a:lnTo>
                      <a:pt x="5334" y="1676"/>
                    </a:lnTo>
                    <a:lnTo>
                      <a:pt x="5353" y="1676"/>
                    </a:lnTo>
                    <a:lnTo>
                      <a:pt x="5363" y="1686"/>
                    </a:lnTo>
                    <a:lnTo>
                      <a:pt x="5372" y="1686"/>
                    </a:lnTo>
                    <a:lnTo>
                      <a:pt x="5372" y="1696"/>
                    </a:lnTo>
                    <a:lnTo>
                      <a:pt x="5381" y="1696"/>
                    </a:lnTo>
                    <a:lnTo>
                      <a:pt x="5391" y="1696"/>
                    </a:lnTo>
                    <a:lnTo>
                      <a:pt x="5458" y="1724"/>
                    </a:lnTo>
                    <a:lnTo>
                      <a:pt x="5505" y="1705"/>
                    </a:lnTo>
                    <a:lnTo>
                      <a:pt x="5553" y="1696"/>
                    </a:lnTo>
                    <a:lnTo>
                      <a:pt x="5601" y="1676"/>
                    </a:lnTo>
                    <a:lnTo>
                      <a:pt x="5610" y="1667"/>
                    </a:lnTo>
                    <a:lnTo>
                      <a:pt x="5667" y="1648"/>
                    </a:lnTo>
                    <a:lnTo>
                      <a:pt x="5667" y="1638"/>
                    </a:lnTo>
                    <a:lnTo>
                      <a:pt x="5667" y="1629"/>
                    </a:lnTo>
                    <a:lnTo>
                      <a:pt x="5667" y="1619"/>
                    </a:lnTo>
                    <a:lnTo>
                      <a:pt x="5705" y="1572"/>
                    </a:lnTo>
                    <a:lnTo>
                      <a:pt x="5743" y="1524"/>
                    </a:lnTo>
                    <a:lnTo>
                      <a:pt x="5753" y="1515"/>
                    </a:lnTo>
                    <a:lnTo>
                      <a:pt x="5743" y="1496"/>
                    </a:lnTo>
                    <a:lnTo>
                      <a:pt x="5743" y="1486"/>
                    </a:lnTo>
                    <a:lnTo>
                      <a:pt x="5734" y="1476"/>
                    </a:lnTo>
                    <a:lnTo>
                      <a:pt x="5724" y="1467"/>
                    </a:lnTo>
                    <a:lnTo>
                      <a:pt x="5724" y="1458"/>
                    </a:lnTo>
                    <a:lnTo>
                      <a:pt x="5724" y="1448"/>
                    </a:lnTo>
                    <a:lnTo>
                      <a:pt x="5724" y="1438"/>
                    </a:lnTo>
                    <a:lnTo>
                      <a:pt x="5724" y="1429"/>
                    </a:lnTo>
                    <a:lnTo>
                      <a:pt x="5724" y="1419"/>
                    </a:lnTo>
                    <a:lnTo>
                      <a:pt x="5724" y="1410"/>
                    </a:lnTo>
                    <a:lnTo>
                      <a:pt x="5724" y="1391"/>
                    </a:lnTo>
                    <a:lnTo>
                      <a:pt x="5724" y="1381"/>
                    </a:lnTo>
                    <a:lnTo>
                      <a:pt x="5734" y="1381"/>
                    </a:lnTo>
                    <a:lnTo>
                      <a:pt x="5724" y="1372"/>
                    </a:lnTo>
                    <a:lnTo>
                      <a:pt x="5715" y="1372"/>
                    </a:lnTo>
                    <a:lnTo>
                      <a:pt x="5705" y="1372"/>
                    </a:lnTo>
                    <a:lnTo>
                      <a:pt x="5696" y="1381"/>
                    </a:lnTo>
                    <a:lnTo>
                      <a:pt x="5686" y="1391"/>
                    </a:lnTo>
                    <a:lnTo>
                      <a:pt x="5696" y="1391"/>
                    </a:lnTo>
                    <a:lnTo>
                      <a:pt x="5696" y="1400"/>
                    </a:lnTo>
                    <a:lnTo>
                      <a:pt x="5696" y="1410"/>
                    </a:lnTo>
                    <a:lnTo>
                      <a:pt x="5686" y="1429"/>
                    </a:lnTo>
                    <a:lnTo>
                      <a:pt x="5677" y="1429"/>
                    </a:lnTo>
                    <a:lnTo>
                      <a:pt x="5677" y="1419"/>
                    </a:lnTo>
                    <a:lnTo>
                      <a:pt x="5686" y="1419"/>
                    </a:lnTo>
                    <a:lnTo>
                      <a:pt x="5686" y="1410"/>
                    </a:lnTo>
                    <a:lnTo>
                      <a:pt x="5667" y="1419"/>
                    </a:lnTo>
                    <a:lnTo>
                      <a:pt x="5639" y="1410"/>
                    </a:lnTo>
                    <a:lnTo>
                      <a:pt x="5629" y="1410"/>
                    </a:lnTo>
                    <a:lnTo>
                      <a:pt x="5629" y="1419"/>
                    </a:lnTo>
                    <a:lnTo>
                      <a:pt x="5629" y="1410"/>
                    </a:lnTo>
                    <a:lnTo>
                      <a:pt x="5629" y="1400"/>
                    </a:lnTo>
                    <a:lnTo>
                      <a:pt x="5619" y="1400"/>
                    </a:lnTo>
                    <a:lnTo>
                      <a:pt x="5610" y="1391"/>
                    </a:lnTo>
                    <a:lnTo>
                      <a:pt x="5601" y="1391"/>
                    </a:lnTo>
                    <a:lnTo>
                      <a:pt x="5562" y="1400"/>
                    </a:lnTo>
                    <a:lnTo>
                      <a:pt x="5515" y="1419"/>
                    </a:lnTo>
                    <a:lnTo>
                      <a:pt x="5467" y="1429"/>
                    </a:lnTo>
                    <a:lnTo>
                      <a:pt x="5448" y="1458"/>
                    </a:lnTo>
                    <a:lnTo>
                      <a:pt x="5448" y="1467"/>
                    </a:lnTo>
                    <a:lnTo>
                      <a:pt x="5439" y="1476"/>
                    </a:lnTo>
                    <a:lnTo>
                      <a:pt x="5420" y="1476"/>
                    </a:lnTo>
                    <a:lnTo>
                      <a:pt x="5410" y="1486"/>
                    </a:lnTo>
                    <a:lnTo>
                      <a:pt x="5401" y="1486"/>
                    </a:lnTo>
                    <a:lnTo>
                      <a:pt x="5401" y="1476"/>
                    </a:lnTo>
                    <a:lnTo>
                      <a:pt x="5381" y="1467"/>
                    </a:lnTo>
                    <a:lnTo>
                      <a:pt x="5372" y="1467"/>
                    </a:lnTo>
                    <a:lnTo>
                      <a:pt x="5372" y="1448"/>
                    </a:lnTo>
                    <a:lnTo>
                      <a:pt x="5372" y="1429"/>
                    </a:lnTo>
                    <a:lnTo>
                      <a:pt x="5372" y="1410"/>
                    </a:lnTo>
                    <a:lnTo>
                      <a:pt x="5363" y="1410"/>
                    </a:lnTo>
                    <a:lnTo>
                      <a:pt x="5334" y="1400"/>
                    </a:lnTo>
                    <a:lnTo>
                      <a:pt x="5296" y="1419"/>
                    </a:lnTo>
                    <a:lnTo>
                      <a:pt x="5267" y="1429"/>
                    </a:lnTo>
                    <a:lnTo>
                      <a:pt x="5238" y="1429"/>
                    </a:lnTo>
                    <a:lnTo>
                      <a:pt x="5200" y="1448"/>
                    </a:lnTo>
                    <a:lnTo>
                      <a:pt x="5200" y="1458"/>
                    </a:lnTo>
                    <a:lnTo>
                      <a:pt x="5210" y="1458"/>
                    </a:lnTo>
                    <a:lnTo>
                      <a:pt x="5210" y="1467"/>
                    </a:lnTo>
                    <a:lnTo>
                      <a:pt x="5220" y="1476"/>
                    </a:lnTo>
                    <a:lnTo>
                      <a:pt x="5210" y="1476"/>
                    </a:lnTo>
                    <a:lnTo>
                      <a:pt x="5210" y="1467"/>
                    </a:lnTo>
                    <a:lnTo>
                      <a:pt x="5200" y="1467"/>
                    </a:lnTo>
                    <a:lnTo>
                      <a:pt x="5191" y="1476"/>
                    </a:lnTo>
                    <a:lnTo>
                      <a:pt x="5191" y="1486"/>
                    </a:lnTo>
                    <a:lnTo>
                      <a:pt x="5191" y="1496"/>
                    </a:lnTo>
                    <a:lnTo>
                      <a:pt x="5191" y="1505"/>
                    </a:lnTo>
                    <a:lnTo>
                      <a:pt x="5200" y="1486"/>
                    </a:lnTo>
                    <a:lnTo>
                      <a:pt x="5210" y="1486"/>
                    </a:lnTo>
                    <a:lnTo>
                      <a:pt x="5220" y="1496"/>
                    </a:lnTo>
                    <a:lnTo>
                      <a:pt x="5200" y="1505"/>
                    </a:lnTo>
                    <a:close/>
                    <a:moveTo>
                      <a:pt x="4658" y="2467"/>
                    </a:moveTo>
                    <a:lnTo>
                      <a:pt x="4658" y="2457"/>
                    </a:lnTo>
                    <a:lnTo>
                      <a:pt x="4648" y="2448"/>
                    </a:lnTo>
                    <a:lnTo>
                      <a:pt x="4639" y="2429"/>
                    </a:lnTo>
                    <a:lnTo>
                      <a:pt x="4619" y="2410"/>
                    </a:lnTo>
                    <a:lnTo>
                      <a:pt x="4601" y="2410"/>
                    </a:lnTo>
                    <a:lnTo>
                      <a:pt x="4572" y="2429"/>
                    </a:lnTo>
                    <a:lnTo>
                      <a:pt x="4534" y="2457"/>
                    </a:lnTo>
                    <a:lnTo>
                      <a:pt x="4524" y="2476"/>
                    </a:lnTo>
                    <a:lnTo>
                      <a:pt x="4524" y="2496"/>
                    </a:lnTo>
                    <a:lnTo>
                      <a:pt x="4534" y="2514"/>
                    </a:lnTo>
                    <a:lnTo>
                      <a:pt x="4543" y="2543"/>
                    </a:lnTo>
                    <a:lnTo>
                      <a:pt x="4543" y="2553"/>
                    </a:lnTo>
                    <a:lnTo>
                      <a:pt x="4562" y="2572"/>
                    </a:lnTo>
                    <a:lnTo>
                      <a:pt x="4591" y="2610"/>
                    </a:lnTo>
                    <a:lnTo>
                      <a:pt x="4619" y="2619"/>
                    </a:lnTo>
                    <a:lnTo>
                      <a:pt x="4629" y="2610"/>
                    </a:lnTo>
                    <a:lnTo>
                      <a:pt x="4639" y="2591"/>
                    </a:lnTo>
                    <a:lnTo>
                      <a:pt x="4648" y="2581"/>
                    </a:lnTo>
                    <a:lnTo>
                      <a:pt x="4648" y="2572"/>
                    </a:lnTo>
                    <a:lnTo>
                      <a:pt x="4658" y="2562"/>
                    </a:lnTo>
                    <a:lnTo>
                      <a:pt x="4667" y="2562"/>
                    </a:lnTo>
                    <a:lnTo>
                      <a:pt x="4677" y="2553"/>
                    </a:lnTo>
                    <a:lnTo>
                      <a:pt x="4677" y="2543"/>
                    </a:lnTo>
                    <a:lnTo>
                      <a:pt x="4677" y="2534"/>
                    </a:lnTo>
                    <a:lnTo>
                      <a:pt x="4677" y="2524"/>
                    </a:lnTo>
                    <a:lnTo>
                      <a:pt x="4677" y="2514"/>
                    </a:lnTo>
                    <a:lnTo>
                      <a:pt x="4677" y="2505"/>
                    </a:lnTo>
                    <a:lnTo>
                      <a:pt x="4667" y="2505"/>
                    </a:lnTo>
                    <a:lnTo>
                      <a:pt x="4667" y="2496"/>
                    </a:lnTo>
                    <a:lnTo>
                      <a:pt x="4667" y="2486"/>
                    </a:lnTo>
                    <a:lnTo>
                      <a:pt x="4658" y="2476"/>
                    </a:lnTo>
                    <a:lnTo>
                      <a:pt x="4658" y="2467"/>
                    </a:lnTo>
                    <a:close/>
                    <a:moveTo>
                      <a:pt x="4629" y="3943"/>
                    </a:moveTo>
                    <a:lnTo>
                      <a:pt x="4639" y="3953"/>
                    </a:lnTo>
                    <a:lnTo>
                      <a:pt x="4648" y="3943"/>
                    </a:lnTo>
                    <a:lnTo>
                      <a:pt x="4658" y="3943"/>
                    </a:lnTo>
                    <a:lnTo>
                      <a:pt x="4677" y="3962"/>
                    </a:lnTo>
                    <a:lnTo>
                      <a:pt x="4696" y="3962"/>
                    </a:lnTo>
                    <a:lnTo>
                      <a:pt x="4705" y="3953"/>
                    </a:lnTo>
                    <a:lnTo>
                      <a:pt x="4715" y="3915"/>
                    </a:lnTo>
                    <a:lnTo>
                      <a:pt x="4715" y="3905"/>
                    </a:lnTo>
                    <a:lnTo>
                      <a:pt x="4705" y="3886"/>
                    </a:lnTo>
                    <a:lnTo>
                      <a:pt x="4696" y="3886"/>
                    </a:lnTo>
                    <a:lnTo>
                      <a:pt x="4696" y="3876"/>
                    </a:lnTo>
                    <a:lnTo>
                      <a:pt x="4686" y="3876"/>
                    </a:lnTo>
                    <a:lnTo>
                      <a:pt x="4667" y="3876"/>
                    </a:lnTo>
                    <a:lnTo>
                      <a:pt x="4658" y="3886"/>
                    </a:lnTo>
                    <a:lnTo>
                      <a:pt x="4658" y="3896"/>
                    </a:lnTo>
                    <a:lnTo>
                      <a:pt x="4648" y="3896"/>
                    </a:lnTo>
                    <a:lnTo>
                      <a:pt x="4629" y="3896"/>
                    </a:lnTo>
                    <a:lnTo>
                      <a:pt x="4601" y="3915"/>
                    </a:lnTo>
                    <a:lnTo>
                      <a:pt x="4591" y="3934"/>
                    </a:lnTo>
                    <a:lnTo>
                      <a:pt x="4572" y="3943"/>
                    </a:lnTo>
                    <a:lnTo>
                      <a:pt x="4572" y="3953"/>
                    </a:lnTo>
                    <a:lnTo>
                      <a:pt x="4581" y="3953"/>
                    </a:lnTo>
                    <a:lnTo>
                      <a:pt x="4639" y="3981"/>
                    </a:lnTo>
                    <a:lnTo>
                      <a:pt x="4648" y="3972"/>
                    </a:lnTo>
                    <a:lnTo>
                      <a:pt x="4639" y="3962"/>
                    </a:lnTo>
                    <a:lnTo>
                      <a:pt x="4648" y="3962"/>
                    </a:lnTo>
                    <a:lnTo>
                      <a:pt x="4639" y="3962"/>
                    </a:lnTo>
                    <a:lnTo>
                      <a:pt x="4629" y="3953"/>
                    </a:lnTo>
                    <a:lnTo>
                      <a:pt x="4619" y="3953"/>
                    </a:lnTo>
                    <a:lnTo>
                      <a:pt x="4629" y="3943"/>
                    </a:lnTo>
                    <a:close/>
                    <a:moveTo>
                      <a:pt x="5039" y="772"/>
                    </a:moveTo>
                    <a:lnTo>
                      <a:pt x="5048" y="772"/>
                    </a:lnTo>
                    <a:lnTo>
                      <a:pt x="5058" y="762"/>
                    </a:lnTo>
                    <a:lnTo>
                      <a:pt x="5086" y="753"/>
                    </a:lnTo>
                    <a:lnTo>
                      <a:pt x="5115" y="734"/>
                    </a:lnTo>
                    <a:lnTo>
                      <a:pt x="5134" y="724"/>
                    </a:lnTo>
                    <a:lnTo>
                      <a:pt x="5143" y="714"/>
                    </a:lnTo>
                    <a:lnTo>
                      <a:pt x="5134" y="714"/>
                    </a:lnTo>
                    <a:lnTo>
                      <a:pt x="5124" y="705"/>
                    </a:lnTo>
                    <a:lnTo>
                      <a:pt x="5124" y="686"/>
                    </a:lnTo>
                    <a:lnTo>
                      <a:pt x="5124" y="676"/>
                    </a:lnTo>
                    <a:lnTo>
                      <a:pt x="5124" y="667"/>
                    </a:lnTo>
                    <a:lnTo>
                      <a:pt x="5124" y="658"/>
                    </a:lnTo>
                    <a:lnTo>
                      <a:pt x="5134" y="648"/>
                    </a:lnTo>
                    <a:lnTo>
                      <a:pt x="5124" y="638"/>
                    </a:lnTo>
                    <a:lnTo>
                      <a:pt x="5077" y="676"/>
                    </a:lnTo>
                    <a:lnTo>
                      <a:pt x="5067" y="686"/>
                    </a:lnTo>
                    <a:lnTo>
                      <a:pt x="5058" y="705"/>
                    </a:lnTo>
                    <a:lnTo>
                      <a:pt x="5058" y="714"/>
                    </a:lnTo>
                    <a:lnTo>
                      <a:pt x="5048" y="734"/>
                    </a:lnTo>
                    <a:lnTo>
                      <a:pt x="5048" y="743"/>
                    </a:lnTo>
                    <a:lnTo>
                      <a:pt x="5039" y="753"/>
                    </a:lnTo>
                    <a:lnTo>
                      <a:pt x="5039" y="762"/>
                    </a:lnTo>
                    <a:lnTo>
                      <a:pt x="5039" y="772"/>
                    </a:lnTo>
                    <a:close/>
                    <a:moveTo>
                      <a:pt x="4905" y="2534"/>
                    </a:moveTo>
                    <a:lnTo>
                      <a:pt x="4877" y="2534"/>
                    </a:lnTo>
                    <a:lnTo>
                      <a:pt x="4839" y="2524"/>
                    </a:lnTo>
                    <a:lnTo>
                      <a:pt x="4772" y="2553"/>
                    </a:lnTo>
                    <a:lnTo>
                      <a:pt x="4753" y="2591"/>
                    </a:lnTo>
                    <a:lnTo>
                      <a:pt x="4734" y="2600"/>
                    </a:lnTo>
                    <a:lnTo>
                      <a:pt x="4724" y="2591"/>
                    </a:lnTo>
                    <a:lnTo>
                      <a:pt x="4715" y="2591"/>
                    </a:lnTo>
                    <a:lnTo>
                      <a:pt x="4705" y="2639"/>
                    </a:lnTo>
                    <a:lnTo>
                      <a:pt x="4705" y="2648"/>
                    </a:lnTo>
                    <a:lnTo>
                      <a:pt x="4705" y="2657"/>
                    </a:lnTo>
                    <a:lnTo>
                      <a:pt x="4705" y="2677"/>
                    </a:lnTo>
                    <a:lnTo>
                      <a:pt x="4705" y="2695"/>
                    </a:lnTo>
                    <a:lnTo>
                      <a:pt x="4705" y="2705"/>
                    </a:lnTo>
                    <a:lnTo>
                      <a:pt x="4705" y="2734"/>
                    </a:lnTo>
                    <a:lnTo>
                      <a:pt x="4705" y="2743"/>
                    </a:lnTo>
                    <a:lnTo>
                      <a:pt x="4715" y="2753"/>
                    </a:lnTo>
                    <a:lnTo>
                      <a:pt x="4715" y="2772"/>
                    </a:lnTo>
                    <a:lnTo>
                      <a:pt x="4715" y="2781"/>
                    </a:lnTo>
                    <a:lnTo>
                      <a:pt x="4705" y="2829"/>
                    </a:lnTo>
                    <a:lnTo>
                      <a:pt x="4677" y="2857"/>
                    </a:lnTo>
                    <a:lnTo>
                      <a:pt x="4658" y="2857"/>
                    </a:lnTo>
                    <a:lnTo>
                      <a:pt x="4629" y="2867"/>
                    </a:lnTo>
                    <a:lnTo>
                      <a:pt x="4619" y="2895"/>
                    </a:lnTo>
                    <a:lnTo>
                      <a:pt x="4629" y="2924"/>
                    </a:lnTo>
                    <a:lnTo>
                      <a:pt x="4639" y="2934"/>
                    </a:lnTo>
                    <a:lnTo>
                      <a:pt x="4667" y="2934"/>
                    </a:lnTo>
                    <a:lnTo>
                      <a:pt x="4686" y="2915"/>
                    </a:lnTo>
                    <a:lnTo>
                      <a:pt x="4696" y="2886"/>
                    </a:lnTo>
                    <a:lnTo>
                      <a:pt x="4724" y="2867"/>
                    </a:lnTo>
                    <a:lnTo>
                      <a:pt x="4762" y="2848"/>
                    </a:lnTo>
                    <a:lnTo>
                      <a:pt x="4810" y="2848"/>
                    </a:lnTo>
                    <a:lnTo>
                      <a:pt x="4848" y="2857"/>
                    </a:lnTo>
                    <a:lnTo>
                      <a:pt x="4886" y="2857"/>
                    </a:lnTo>
                    <a:lnTo>
                      <a:pt x="4934" y="2848"/>
                    </a:lnTo>
                    <a:lnTo>
                      <a:pt x="5000" y="2848"/>
                    </a:lnTo>
                    <a:lnTo>
                      <a:pt x="5020" y="2838"/>
                    </a:lnTo>
                    <a:lnTo>
                      <a:pt x="5048" y="2838"/>
                    </a:lnTo>
                    <a:lnTo>
                      <a:pt x="5077" y="2819"/>
                    </a:lnTo>
                    <a:lnTo>
                      <a:pt x="5143" y="2819"/>
                    </a:lnTo>
                    <a:lnTo>
                      <a:pt x="5172" y="2800"/>
                    </a:lnTo>
                    <a:lnTo>
                      <a:pt x="5181" y="2781"/>
                    </a:lnTo>
                    <a:lnTo>
                      <a:pt x="5181" y="2772"/>
                    </a:lnTo>
                    <a:lnTo>
                      <a:pt x="5181" y="2762"/>
                    </a:lnTo>
                    <a:lnTo>
                      <a:pt x="5172" y="2753"/>
                    </a:lnTo>
                    <a:lnTo>
                      <a:pt x="5153" y="2734"/>
                    </a:lnTo>
                    <a:lnTo>
                      <a:pt x="5153" y="2724"/>
                    </a:lnTo>
                    <a:lnTo>
                      <a:pt x="5143" y="2715"/>
                    </a:lnTo>
                    <a:lnTo>
                      <a:pt x="5143" y="2705"/>
                    </a:lnTo>
                    <a:lnTo>
                      <a:pt x="5134" y="2705"/>
                    </a:lnTo>
                    <a:lnTo>
                      <a:pt x="5134" y="2695"/>
                    </a:lnTo>
                    <a:lnTo>
                      <a:pt x="5134" y="2686"/>
                    </a:lnTo>
                    <a:lnTo>
                      <a:pt x="5134" y="2667"/>
                    </a:lnTo>
                    <a:lnTo>
                      <a:pt x="5124" y="2657"/>
                    </a:lnTo>
                    <a:lnTo>
                      <a:pt x="5105" y="2639"/>
                    </a:lnTo>
                    <a:lnTo>
                      <a:pt x="5096" y="2629"/>
                    </a:lnTo>
                    <a:lnTo>
                      <a:pt x="5039" y="2591"/>
                    </a:lnTo>
                    <a:lnTo>
                      <a:pt x="5020" y="2591"/>
                    </a:lnTo>
                    <a:lnTo>
                      <a:pt x="5000" y="2581"/>
                    </a:lnTo>
                    <a:lnTo>
                      <a:pt x="4991" y="2581"/>
                    </a:lnTo>
                    <a:lnTo>
                      <a:pt x="4924" y="2543"/>
                    </a:lnTo>
                    <a:lnTo>
                      <a:pt x="4905" y="2534"/>
                    </a:lnTo>
                    <a:close/>
                    <a:moveTo>
                      <a:pt x="5677" y="781"/>
                    </a:moveTo>
                    <a:lnTo>
                      <a:pt x="5705" y="791"/>
                    </a:lnTo>
                    <a:lnTo>
                      <a:pt x="5715" y="791"/>
                    </a:lnTo>
                    <a:lnTo>
                      <a:pt x="5724" y="781"/>
                    </a:lnTo>
                    <a:lnTo>
                      <a:pt x="5724" y="772"/>
                    </a:lnTo>
                    <a:lnTo>
                      <a:pt x="5724" y="762"/>
                    </a:lnTo>
                    <a:lnTo>
                      <a:pt x="5715" y="753"/>
                    </a:lnTo>
                    <a:lnTo>
                      <a:pt x="5705" y="743"/>
                    </a:lnTo>
                    <a:lnTo>
                      <a:pt x="5705" y="734"/>
                    </a:lnTo>
                    <a:lnTo>
                      <a:pt x="5696" y="724"/>
                    </a:lnTo>
                    <a:lnTo>
                      <a:pt x="5677" y="734"/>
                    </a:lnTo>
                    <a:lnTo>
                      <a:pt x="5677" y="753"/>
                    </a:lnTo>
                    <a:lnTo>
                      <a:pt x="5667" y="762"/>
                    </a:lnTo>
                    <a:lnTo>
                      <a:pt x="5677" y="772"/>
                    </a:lnTo>
                    <a:lnTo>
                      <a:pt x="5677" y="781"/>
                    </a:lnTo>
                    <a:close/>
                    <a:moveTo>
                      <a:pt x="8496" y="3172"/>
                    </a:moveTo>
                    <a:lnTo>
                      <a:pt x="8505" y="3181"/>
                    </a:lnTo>
                    <a:lnTo>
                      <a:pt x="8525" y="3191"/>
                    </a:lnTo>
                    <a:lnTo>
                      <a:pt x="8534" y="3200"/>
                    </a:lnTo>
                    <a:lnTo>
                      <a:pt x="8543" y="3210"/>
                    </a:lnTo>
                    <a:lnTo>
                      <a:pt x="8543" y="3229"/>
                    </a:lnTo>
                    <a:lnTo>
                      <a:pt x="8553" y="3238"/>
                    </a:lnTo>
                    <a:lnTo>
                      <a:pt x="8553" y="3248"/>
                    </a:lnTo>
                    <a:lnTo>
                      <a:pt x="8563" y="3267"/>
                    </a:lnTo>
                    <a:lnTo>
                      <a:pt x="8572" y="3267"/>
                    </a:lnTo>
                    <a:lnTo>
                      <a:pt x="8572" y="3276"/>
                    </a:lnTo>
                    <a:lnTo>
                      <a:pt x="8582" y="3276"/>
                    </a:lnTo>
                    <a:lnTo>
                      <a:pt x="8582" y="3286"/>
                    </a:lnTo>
                    <a:lnTo>
                      <a:pt x="8582" y="3296"/>
                    </a:lnTo>
                    <a:lnTo>
                      <a:pt x="8591" y="3296"/>
                    </a:lnTo>
                    <a:lnTo>
                      <a:pt x="8620" y="3296"/>
                    </a:lnTo>
                    <a:lnTo>
                      <a:pt x="8639" y="3296"/>
                    </a:lnTo>
                    <a:lnTo>
                      <a:pt x="8648" y="3296"/>
                    </a:lnTo>
                    <a:lnTo>
                      <a:pt x="8658" y="3305"/>
                    </a:lnTo>
                    <a:lnTo>
                      <a:pt x="8667" y="3314"/>
                    </a:lnTo>
                    <a:lnTo>
                      <a:pt x="8667" y="3324"/>
                    </a:lnTo>
                    <a:lnTo>
                      <a:pt x="8667" y="3343"/>
                    </a:lnTo>
                    <a:lnTo>
                      <a:pt x="8677" y="3353"/>
                    </a:lnTo>
                    <a:lnTo>
                      <a:pt x="8686" y="3343"/>
                    </a:lnTo>
                    <a:lnTo>
                      <a:pt x="8677" y="3324"/>
                    </a:lnTo>
                    <a:lnTo>
                      <a:pt x="8667" y="3305"/>
                    </a:lnTo>
                    <a:lnTo>
                      <a:pt x="8658" y="3296"/>
                    </a:lnTo>
                    <a:lnTo>
                      <a:pt x="8629" y="3276"/>
                    </a:lnTo>
                    <a:lnTo>
                      <a:pt x="8620" y="3267"/>
                    </a:lnTo>
                    <a:lnTo>
                      <a:pt x="8610" y="3248"/>
                    </a:lnTo>
                    <a:lnTo>
                      <a:pt x="8601" y="3238"/>
                    </a:lnTo>
                    <a:lnTo>
                      <a:pt x="8591" y="3229"/>
                    </a:lnTo>
                    <a:lnTo>
                      <a:pt x="8582" y="3229"/>
                    </a:lnTo>
                    <a:lnTo>
                      <a:pt x="8582" y="3219"/>
                    </a:lnTo>
                    <a:lnTo>
                      <a:pt x="8572" y="3200"/>
                    </a:lnTo>
                    <a:lnTo>
                      <a:pt x="8572" y="3191"/>
                    </a:lnTo>
                    <a:lnTo>
                      <a:pt x="8563" y="3181"/>
                    </a:lnTo>
                    <a:lnTo>
                      <a:pt x="8553" y="3172"/>
                    </a:lnTo>
                    <a:lnTo>
                      <a:pt x="8553" y="3162"/>
                    </a:lnTo>
                    <a:lnTo>
                      <a:pt x="8534" y="3162"/>
                    </a:lnTo>
                    <a:lnTo>
                      <a:pt x="8534" y="3153"/>
                    </a:lnTo>
                    <a:lnTo>
                      <a:pt x="8525" y="3153"/>
                    </a:lnTo>
                    <a:lnTo>
                      <a:pt x="8534" y="3143"/>
                    </a:lnTo>
                    <a:lnTo>
                      <a:pt x="8534" y="3134"/>
                    </a:lnTo>
                    <a:lnTo>
                      <a:pt x="8534" y="3124"/>
                    </a:lnTo>
                    <a:lnTo>
                      <a:pt x="8525" y="3124"/>
                    </a:lnTo>
                    <a:lnTo>
                      <a:pt x="8525" y="3115"/>
                    </a:lnTo>
                    <a:lnTo>
                      <a:pt x="8525" y="3105"/>
                    </a:lnTo>
                    <a:lnTo>
                      <a:pt x="8515" y="3096"/>
                    </a:lnTo>
                    <a:lnTo>
                      <a:pt x="8505" y="3096"/>
                    </a:lnTo>
                    <a:lnTo>
                      <a:pt x="8505" y="3105"/>
                    </a:lnTo>
                    <a:lnTo>
                      <a:pt x="8496" y="3105"/>
                    </a:lnTo>
                    <a:lnTo>
                      <a:pt x="8496" y="3115"/>
                    </a:lnTo>
                    <a:lnTo>
                      <a:pt x="8496" y="3143"/>
                    </a:lnTo>
                    <a:lnTo>
                      <a:pt x="8496" y="3153"/>
                    </a:lnTo>
                    <a:lnTo>
                      <a:pt x="8496" y="3162"/>
                    </a:lnTo>
                    <a:lnTo>
                      <a:pt x="8496" y="3172"/>
                    </a:lnTo>
                    <a:close/>
                    <a:moveTo>
                      <a:pt x="8505" y="3076"/>
                    </a:moveTo>
                    <a:lnTo>
                      <a:pt x="8515" y="3096"/>
                    </a:lnTo>
                    <a:lnTo>
                      <a:pt x="8525" y="3096"/>
                    </a:lnTo>
                    <a:lnTo>
                      <a:pt x="8525" y="3105"/>
                    </a:lnTo>
                    <a:lnTo>
                      <a:pt x="8534" y="3124"/>
                    </a:lnTo>
                    <a:lnTo>
                      <a:pt x="8543" y="3124"/>
                    </a:lnTo>
                    <a:lnTo>
                      <a:pt x="8543" y="3134"/>
                    </a:lnTo>
                    <a:lnTo>
                      <a:pt x="8543" y="3143"/>
                    </a:lnTo>
                    <a:lnTo>
                      <a:pt x="8543" y="3153"/>
                    </a:lnTo>
                    <a:lnTo>
                      <a:pt x="8543" y="3143"/>
                    </a:lnTo>
                    <a:lnTo>
                      <a:pt x="8543" y="3153"/>
                    </a:lnTo>
                    <a:lnTo>
                      <a:pt x="8543" y="3143"/>
                    </a:lnTo>
                    <a:lnTo>
                      <a:pt x="8563" y="3124"/>
                    </a:lnTo>
                    <a:lnTo>
                      <a:pt x="8572" y="3124"/>
                    </a:lnTo>
                    <a:lnTo>
                      <a:pt x="8572" y="3115"/>
                    </a:lnTo>
                    <a:lnTo>
                      <a:pt x="8563" y="3105"/>
                    </a:lnTo>
                    <a:lnTo>
                      <a:pt x="8563" y="3096"/>
                    </a:lnTo>
                    <a:lnTo>
                      <a:pt x="8553" y="3096"/>
                    </a:lnTo>
                    <a:lnTo>
                      <a:pt x="8553" y="3086"/>
                    </a:lnTo>
                    <a:lnTo>
                      <a:pt x="8543" y="3076"/>
                    </a:lnTo>
                    <a:lnTo>
                      <a:pt x="8543" y="3067"/>
                    </a:lnTo>
                    <a:lnTo>
                      <a:pt x="8543" y="3058"/>
                    </a:lnTo>
                    <a:lnTo>
                      <a:pt x="8534" y="3058"/>
                    </a:lnTo>
                    <a:lnTo>
                      <a:pt x="8525" y="3048"/>
                    </a:lnTo>
                    <a:lnTo>
                      <a:pt x="8515" y="3048"/>
                    </a:lnTo>
                    <a:lnTo>
                      <a:pt x="8505" y="3048"/>
                    </a:lnTo>
                    <a:lnTo>
                      <a:pt x="8505" y="3058"/>
                    </a:lnTo>
                    <a:lnTo>
                      <a:pt x="8505" y="3067"/>
                    </a:lnTo>
                    <a:lnTo>
                      <a:pt x="8505" y="3076"/>
                    </a:lnTo>
                    <a:close/>
                    <a:moveTo>
                      <a:pt x="8543" y="3048"/>
                    </a:moveTo>
                    <a:lnTo>
                      <a:pt x="8553" y="3048"/>
                    </a:lnTo>
                    <a:lnTo>
                      <a:pt x="8553" y="3058"/>
                    </a:lnTo>
                    <a:lnTo>
                      <a:pt x="8563" y="3058"/>
                    </a:lnTo>
                    <a:lnTo>
                      <a:pt x="8572" y="3058"/>
                    </a:lnTo>
                    <a:lnTo>
                      <a:pt x="8582" y="3048"/>
                    </a:lnTo>
                    <a:lnTo>
                      <a:pt x="8582" y="3038"/>
                    </a:lnTo>
                    <a:lnTo>
                      <a:pt x="8572" y="3029"/>
                    </a:lnTo>
                    <a:lnTo>
                      <a:pt x="8563" y="3019"/>
                    </a:lnTo>
                    <a:lnTo>
                      <a:pt x="8563" y="3010"/>
                    </a:lnTo>
                    <a:lnTo>
                      <a:pt x="8553" y="3010"/>
                    </a:lnTo>
                    <a:lnTo>
                      <a:pt x="8543" y="3010"/>
                    </a:lnTo>
                    <a:lnTo>
                      <a:pt x="8543" y="3029"/>
                    </a:lnTo>
                    <a:lnTo>
                      <a:pt x="8534" y="3029"/>
                    </a:lnTo>
                    <a:lnTo>
                      <a:pt x="8534" y="3038"/>
                    </a:lnTo>
                    <a:lnTo>
                      <a:pt x="8543" y="3048"/>
                    </a:lnTo>
                    <a:close/>
                    <a:moveTo>
                      <a:pt x="8372" y="2562"/>
                    </a:moveTo>
                    <a:lnTo>
                      <a:pt x="8382" y="2553"/>
                    </a:lnTo>
                    <a:lnTo>
                      <a:pt x="8391" y="2553"/>
                    </a:lnTo>
                    <a:lnTo>
                      <a:pt x="8382" y="2543"/>
                    </a:lnTo>
                    <a:lnTo>
                      <a:pt x="8372" y="2543"/>
                    </a:lnTo>
                    <a:lnTo>
                      <a:pt x="8372" y="2553"/>
                    </a:lnTo>
                    <a:lnTo>
                      <a:pt x="8372" y="2562"/>
                    </a:lnTo>
                    <a:lnTo>
                      <a:pt x="8362" y="2562"/>
                    </a:lnTo>
                    <a:lnTo>
                      <a:pt x="8353" y="2562"/>
                    </a:lnTo>
                    <a:lnTo>
                      <a:pt x="8353" y="2572"/>
                    </a:lnTo>
                    <a:lnTo>
                      <a:pt x="8372" y="2562"/>
                    </a:lnTo>
                    <a:close/>
                    <a:moveTo>
                      <a:pt x="8210" y="2562"/>
                    </a:moveTo>
                    <a:lnTo>
                      <a:pt x="8210" y="2572"/>
                    </a:lnTo>
                    <a:lnTo>
                      <a:pt x="8220" y="2572"/>
                    </a:lnTo>
                    <a:lnTo>
                      <a:pt x="8229" y="2572"/>
                    </a:lnTo>
                    <a:lnTo>
                      <a:pt x="8248" y="2581"/>
                    </a:lnTo>
                    <a:lnTo>
                      <a:pt x="8258" y="2572"/>
                    </a:lnTo>
                    <a:lnTo>
                      <a:pt x="8248" y="2572"/>
                    </a:lnTo>
                    <a:lnTo>
                      <a:pt x="8248" y="2562"/>
                    </a:lnTo>
                    <a:lnTo>
                      <a:pt x="8239" y="2562"/>
                    </a:lnTo>
                    <a:lnTo>
                      <a:pt x="8239" y="2553"/>
                    </a:lnTo>
                    <a:lnTo>
                      <a:pt x="8229" y="2553"/>
                    </a:lnTo>
                    <a:lnTo>
                      <a:pt x="8220" y="2553"/>
                    </a:lnTo>
                    <a:lnTo>
                      <a:pt x="8210" y="2553"/>
                    </a:lnTo>
                    <a:lnTo>
                      <a:pt x="8201" y="2553"/>
                    </a:lnTo>
                    <a:lnTo>
                      <a:pt x="8210" y="2562"/>
                    </a:lnTo>
                    <a:close/>
                    <a:moveTo>
                      <a:pt x="8058" y="2629"/>
                    </a:moveTo>
                    <a:lnTo>
                      <a:pt x="8058" y="2619"/>
                    </a:lnTo>
                    <a:lnTo>
                      <a:pt x="8067" y="2619"/>
                    </a:lnTo>
                    <a:lnTo>
                      <a:pt x="8077" y="2629"/>
                    </a:lnTo>
                    <a:lnTo>
                      <a:pt x="8077" y="2639"/>
                    </a:lnTo>
                    <a:lnTo>
                      <a:pt x="8077" y="2648"/>
                    </a:lnTo>
                    <a:lnTo>
                      <a:pt x="8096" y="2648"/>
                    </a:lnTo>
                    <a:lnTo>
                      <a:pt x="8105" y="2639"/>
                    </a:lnTo>
                    <a:lnTo>
                      <a:pt x="8115" y="2629"/>
                    </a:lnTo>
                    <a:lnTo>
                      <a:pt x="8105" y="2619"/>
                    </a:lnTo>
                    <a:lnTo>
                      <a:pt x="8086" y="2610"/>
                    </a:lnTo>
                    <a:lnTo>
                      <a:pt x="8086" y="2600"/>
                    </a:lnTo>
                    <a:lnTo>
                      <a:pt x="8077" y="2591"/>
                    </a:lnTo>
                    <a:lnTo>
                      <a:pt x="8058" y="2600"/>
                    </a:lnTo>
                    <a:lnTo>
                      <a:pt x="8048" y="2600"/>
                    </a:lnTo>
                    <a:lnTo>
                      <a:pt x="8039" y="2600"/>
                    </a:lnTo>
                    <a:lnTo>
                      <a:pt x="8039" y="2610"/>
                    </a:lnTo>
                    <a:lnTo>
                      <a:pt x="8058" y="2629"/>
                    </a:lnTo>
                    <a:close/>
                    <a:moveTo>
                      <a:pt x="2362" y="3381"/>
                    </a:moveTo>
                    <a:lnTo>
                      <a:pt x="2353" y="3391"/>
                    </a:lnTo>
                    <a:lnTo>
                      <a:pt x="2362" y="3400"/>
                    </a:lnTo>
                    <a:lnTo>
                      <a:pt x="2372" y="3400"/>
                    </a:lnTo>
                    <a:lnTo>
                      <a:pt x="2372" y="3410"/>
                    </a:lnTo>
                    <a:lnTo>
                      <a:pt x="2381" y="3410"/>
                    </a:lnTo>
                    <a:lnTo>
                      <a:pt x="2381" y="3400"/>
                    </a:lnTo>
                    <a:lnTo>
                      <a:pt x="2391" y="3400"/>
                    </a:lnTo>
                    <a:lnTo>
                      <a:pt x="2391" y="3410"/>
                    </a:lnTo>
                    <a:lnTo>
                      <a:pt x="2410" y="3381"/>
                    </a:lnTo>
                    <a:lnTo>
                      <a:pt x="2410" y="3372"/>
                    </a:lnTo>
                    <a:lnTo>
                      <a:pt x="2400" y="3362"/>
                    </a:lnTo>
                    <a:lnTo>
                      <a:pt x="2391" y="3362"/>
                    </a:lnTo>
                    <a:lnTo>
                      <a:pt x="2372" y="3362"/>
                    </a:lnTo>
                    <a:lnTo>
                      <a:pt x="2381" y="3362"/>
                    </a:lnTo>
                    <a:lnTo>
                      <a:pt x="2391" y="3343"/>
                    </a:lnTo>
                    <a:lnTo>
                      <a:pt x="2362" y="3362"/>
                    </a:lnTo>
                    <a:lnTo>
                      <a:pt x="2353" y="3372"/>
                    </a:lnTo>
                    <a:lnTo>
                      <a:pt x="2362" y="3372"/>
                    </a:lnTo>
                    <a:lnTo>
                      <a:pt x="2362" y="3381"/>
                    </a:lnTo>
                    <a:close/>
                    <a:moveTo>
                      <a:pt x="3801" y="1867"/>
                    </a:moveTo>
                    <a:lnTo>
                      <a:pt x="3810" y="1877"/>
                    </a:lnTo>
                    <a:lnTo>
                      <a:pt x="3819" y="1877"/>
                    </a:lnTo>
                    <a:lnTo>
                      <a:pt x="3819" y="1886"/>
                    </a:lnTo>
                    <a:lnTo>
                      <a:pt x="3819" y="1895"/>
                    </a:lnTo>
                    <a:lnTo>
                      <a:pt x="3819" y="1905"/>
                    </a:lnTo>
                    <a:lnTo>
                      <a:pt x="3829" y="1905"/>
                    </a:lnTo>
                    <a:lnTo>
                      <a:pt x="3839" y="1905"/>
                    </a:lnTo>
                    <a:lnTo>
                      <a:pt x="3848" y="1915"/>
                    </a:lnTo>
                    <a:lnTo>
                      <a:pt x="3858" y="1924"/>
                    </a:lnTo>
                    <a:lnTo>
                      <a:pt x="3848" y="1924"/>
                    </a:lnTo>
                    <a:lnTo>
                      <a:pt x="3848" y="1934"/>
                    </a:lnTo>
                    <a:lnTo>
                      <a:pt x="3848" y="1943"/>
                    </a:lnTo>
                    <a:lnTo>
                      <a:pt x="3848" y="1953"/>
                    </a:lnTo>
                    <a:lnTo>
                      <a:pt x="3848" y="1962"/>
                    </a:lnTo>
                    <a:lnTo>
                      <a:pt x="3858" y="1962"/>
                    </a:lnTo>
                    <a:lnTo>
                      <a:pt x="3867" y="1972"/>
                    </a:lnTo>
                    <a:lnTo>
                      <a:pt x="3877" y="1981"/>
                    </a:lnTo>
                    <a:lnTo>
                      <a:pt x="3886" y="1991"/>
                    </a:lnTo>
                    <a:lnTo>
                      <a:pt x="3867" y="2000"/>
                    </a:lnTo>
                    <a:lnTo>
                      <a:pt x="3867" y="2010"/>
                    </a:lnTo>
                    <a:lnTo>
                      <a:pt x="3867" y="2019"/>
                    </a:lnTo>
                    <a:lnTo>
                      <a:pt x="3877" y="2029"/>
                    </a:lnTo>
                    <a:lnTo>
                      <a:pt x="3877" y="2019"/>
                    </a:lnTo>
                    <a:lnTo>
                      <a:pt x="3886" y="2010"/>
                    </a:lnTo>
                    <a:lnTo>
                      <a:pt x="3896" y="2010"/>
                    </a:lnTo>
                    <a:lnTo>
                      <a:pt x="3905" y="2010"/>
                    </a:lnTo>
                    <a:lnTo>
                      <a:pt x="3915" y="2019"/>
                    </a:lnTo>
                    <a:lnTo>
                      <a:pt x="3915" y="2029"/>
                    </a:lnTo>
                    <a:lnTo>
                      <a:pt x="3915" y="2038"/>
                    </a:lnTo>
                    <a:lnTo>
                      <a:pt x="3915" y="2048"/>
                    </a:lnTo>
                    <a:lnTo>
                      <a:pt x="3905" y="2067"/>
                    </a:lnTo>
                    <a:lnTo>
                      <a:pt x="3886" y="2067"/>
                    </a:lnTo>
                    <a:lnTo>
                      <a:pt x="3867" y="2048"/>
                    </a:lnTo>
                    <a:lnTo>
                      <a:pt x="3858" y="2048"/>
                    </a:lnTo>
                    <a:lnTo>
                      <a:pt x="3848" y="2067"/>
                    </a:lnTo>
                    <a:lnTo>
                      <a:pt x="3848" y="2077"/>
                    </a:lnTo>
                    <a:lnTo>
                      <a:pt x="3858" y="2086"/>
                    </a:lnTo>
                    <a:lnTo>
                      <a:pt x="3867" y="2095"/>
                    </a:lnTo>
                    <a:lnTo>
                      <a:pt x="3867" y="2115"/>
                    </a:lnTo>
                    <a:lnTo>
                      <a:pt x="3877" y="2115"/>
                    </a:lnTo>
                    <a:lnTo>
                      <a:pt x="3896" y="2143"/>
                    </a:lnTo>
                    <a:lnTo>
                      <a:pt x="3915" y="2153"/>
                    </a:lnTo>
                    <a:lnTo>
                      <a:pt x="3924" y="2172"/>
                    </a:lnTo>
                    <a:lnTo>
                      <a:pt x="3981" y="2200"/>
                    </a:lnTo>
                    <a:lnTo>
                      <a:pt x="4019" y="2210"/>
                    </a:lnTo>
                    <a:lnTo>
                      <a:pt x="4048" y="2219"/>
                    </a:lnTo>
                    <a:lnTo>
                      <a:pt x="4048" y="2229"/>
                    </a:lnTo>
                    <a:lnTo>
                      <a:pt x="4057" y="2238"/>
                    </a:lnTo>
                    <a:lnTo>
                      <a:pt x="4057" y="2248"/>
                    </a:lnTo>
                    <a:lnTo>
                      <a:pt x="4067" y="2258"/>
                    </a:lnTo>
                    <a:lnTo>
                      <a:pt x="4067" y="2267"/>
                    </a:lnTo>
                    <a:lnTo>
                      <a:pt x="4077" y="2276"/>
                    </a:lnTo>
                    <a:lnTo>
                      <a:pt x="4086" y="2286"/>
                    </a:lnTo>
                    <a:lnTo>
                      <a:pt x="4115" y="2305"/>
                    </a:lnTo>
                    <a:lnTo>
                      <a:pt x="4124" y="2305"/>
                    </a:lnTo>
                    <a:lnTo>
                      <a:pt x="4134" y="2305"/>
                    </a:lnTo>
                    <a:lnTo>
                      <a:pt x="4182" y="2305"/>
                    </a:lnTo>
                    <a:lnTo>
                      <a:pt x="4239" y="2305"/>
                    </a:lnTo>
                    <a:lnTo>
                      <a:pt x="4277" y="2324"/>
                    </a:lnTo>
                    <a:lnTo>
                      <a:pt x="4286" y="2315"/>
                    </a:lnTo>
                    <a:lnTo>
                      <a:pt x="4305" y="2305"/>
                    </a:lnTo>
                    <a:lnTo>
                      <a:pt x="4315" y="2286"/>
                    </a:lnTo>
                    <a:lnTo>
                      <a:pt x="4315" y="2238"/>
                    </a:lnTo>
                    <a:lnTo>
                      <a:pt x="4315" y="2219"/>
                    </a:lnTo>
                    <a:lnTo>
                      <a:pt x="4315" y="2210"/>
                    </a:lnTo>
                    <a:lnTo>
                      <a:pt x="4305" y="2200"/>
                    </a:lnTo>
                    <a:lnTo>
                      <a:pt x="4305" y="2191"/>
                    </a:lnTo>
                    <a:lnTo>
                      <a:pt x="4315" y="2181"/>
                    </a:lnTo>
                    <a:lnTo>
                      <a:pt x="4315" y="2172"/>
                    </a:lnTo>
                    <a:lnTo>
                      <a:pt x="4305" y="2181"/>
                    </a:lnTo>
                    <a:lnTo>
                      <a:pt x="4305" y="2191"/>
                    </a:lnTo>
                    <a:lnTo>
                      <a:pt x="4296" y="2191"/>
                    </a:lnTo>
                    <a:lnTo>
                      <a:pt x="4286" y="2181"/>
                    </a:lnTo>
                    <a:lnTo>
                      <a:pt x="4286" y="2172"/>
                    </a:lnTo>
                    <a:lnTo>
                      <a:pt x="4286" y="2162"/>
                    </a:lnTo>
                    <a:lnTo>
                      <a:pt x="4277" y="2162"/>
                    </a:lnTo>
                    <a:lnTo>
                      <a:pt x="4277" y="2153"/>
                    </a:lnTo>
                    <a:lnTo>
                      <a:pt x="4286" y="2124"/>
                    </a:lnTo>
                    <a:lnTo>
                      <a:pt x="4296" y="2124"/>
                    </a:lnTo>
                    <a:lnTo>
                      <a:pt x="4305" y="2124"/>
                    </a:lnTo>
                    <a:lnTo>
                      <a:pt x="4315" y="2115"/>
                    </a:lnTo>
                    <a:lnTo>
                      <a:pt x="4324" y="2124"/>
                    </a:lnTo>
                    <a:lnTo>
                      <a:pt x="4334" y="2134"/>
                    </a:lnTo>
                    <a:lnTo>
                      <a:pt x="4334" y="2143"/>
                    </a:lnTo>
                    <a:lnTo>
                      <a:pt x="4343" y="2143"/>
                    </a:lnTo>
                    <a:lnTo>
                      <a:pt x="4353" y="2143"/>
                    </a:lnTo>
                    <a:lnTo>
                      <a:pt x="4353" y="2153"/>
                    </a:lnTo>
                    <a:lnTo>
                      <a:pt x="4362" y="2162"/>
                    </a:lnTo>
                    <a:lnTo>
                      <a:pt x="4381" y="2181"/>
                    </a:lnTo>
                    <a:lnTo>
                      <a:pt x="4420" y="2162"/>
                    </a:lnTo>
                    <a:lnTo>
                      <a:pt x="4429" y="2124"/>
                    </a:lnTo>
                    <a:lnTo>
                      <a:pt x="4448" y="2124"/>
                    </a:lnTo>
                    <a:lnTo>
                      <a:pt x="4505" y="2077"/>
                    </a:lnTo>
                    <a:lnTo>
                      <a:pt x="4534" y="2057"/>
                    </a:lnTo>
                    <a:lnTo>
                      <a:pt x="4562" y="2019"/>
                    </a:lnTo>
                    <a:lnTo>
                      <a:pt x="4581" y="1991"/>
                    </a:lnTo>
                    <a:lnTo>
                      <a:pt x="4629" y="1972"/>
                    </a:lnTo>
                    <a:lnTo>
                      <a:pt x="4629" y="1981"/>
                    </a:lnTo>
                    <a:lnTo>
                      <a:pt x="4639" y="1981"/>
                    </a:lnTo>
                    <a:lnTo>
                      <a:pt x="4658" y="1991"/>
                    </a:lnTo>
                    <a:lnTo>
                      <a:pt x="4667" y="2000"/>
                    </a:lnTo>
                    <a:lnTo>
                      <a:pt x="4658" y="2010"/>
                    </a:lnTo>
                    <a:lnTo>
                      <a:pt x="4639" y="2000"/>
                    </a:lnTo>
                    <a:lnTo>
                      <a:pt x="4619" y="2000"/>
                    </a:lnTo>
                    <a:lnTo>
                      <a:pt x="4610" y="2010"/>
                    </a:lnTo>
                    <a:lnTo>
                      <a:pt x="4610" y="2019"/>
                    </a:lnTo>
                    <a:lnTo>
                      <a:pt x="4686" y="2057"/>
                    </a:lnTo>
                    <a:lnTo>
                      <a:pt x="4705" y="2048"/>
                    </a:lnTo>
                    <a:lnTo>
                      <a:pt x="4724" y="2029"/>
                    </a:lnTo>
                    <a:lnTo>
                      <a:pt x="4724" y="2019"/>
                    </a:lnTo>
                    <a:lnTo>
                      <a:pt x="4715" y="2029"/>
                    </a:lnTo>
                    <a:lnTo>
                      <a:pt x="4715" y="2010"/>
                    </a:lnTo>
                    <a:lnTo>
                      <a:pt x="4715" y="2000"/>
                    </a:lnTo>
                    <a:lnTo>
                      <a:pt x="4724" y="2000"/>
                    </a:lnTo>
                    <a:lnTo>
                      <a:pt x="4734" y="2000"/>
                    </a:lnTo>
                    <a:lnTo>
                      <a:pt x="4743" y="1991"/>
                    </a:lnTo>
                    <a:lnTo>
                      <a:pt x="4762" y="1991"/>
                    </a:lnTo>
                    <a:lnTo>
                      <a:pt x="4819" y="1953"/>
                    </a:lnTo>
                    <a:lnTo>
                      <a:pt x="4839" y="1924"/>
                    </a:lnTo>
                    <a:lnTo>
                      <a:pt x="4839" y="1915"/>
                    </a:lnTo>
                    <a:lnTo>
                      <a:pt x="4819" y="1895"/>
                    </a:lnTo>
                    <a:lnTo>
                      <a:pt x="4810" y="1886"/>
                    </a:lnTo>
                    <a:lnTo>
                      <a:pt x="4801" y="1886"/>
                    </a:lnTo>
                    <a:lnTo>
                      <a:pt x="4791" y="1905"/>
                    </a:lnTo>
                    <a:lnTo>
                      <a:pt x="4762" y="1905"/>
                    </a:lnTo>
                    <a:lnTo>
                      <a:pt x="4724" y="1895"/>
                    </a:lnTo>
                    <a:lnTo>
                      <a:pt x="4696" y="1905"/>
                    </a:lnTo>
                    <a:lnTo>
                      <a:pt x="4667" y="1905"/>
                    </a:lnTo>
                    <a:lnTo>
                      <a:pt x="4658" y="1905"/>
                    </a:lnTo>
                    <a:lnTo>
                      <a:pt x="4658" y="1895"/>
                    </a:lnTo>
                    <a:lnTo>
                      <a:pt x="4658" y="1886"/>
                    </a:lnTo>
                    <a:lnTo>
                      <a:pt x="4639" y="1867"/>
                    </a:lnTo>
                    <a:lnTo>
                      <a:pt x="4629" y="1867"/>
                    </a:lnTo>
                    <a:lnTo>
                      <a:pt x="4610" y="1857"/>
                    </a:lnTo>
                    <a:lnTo>
                      <a:pt x="4610" y="1848"/>
                    </a:lnTo>
                    <a:lnTo>
                      <a:pt x="4601" y="1838"/>
                    </a:lnTo>
                    <a:lnTo>
                      <a:pt x="4601" y="1829"/>
                    </a:lnTo>
                    <a:lnTo>
                      <a:pt x="4553" y="1791"/>
                    </a:lnTo>
                    <a:lnTo>
                      <a:pt x="4543" y="1781"/>
                    </a:lnTo>
                    <a:lnTo>
                      <a:pt x="4534" y="1772"/>
                    </a:lnTo>
                    <a:lnTo>
                      <a:pt x="4534" y="1762"/>
                    </a:lnTo>
                    <a:lnTo>
                      <a:pt x="4524" y="1734"/>
                    </a:lnTo>
                    <a:lnTo>
                      <a:pt x="4505" y="1714"/>
                    </a:lnTo>
                    <a:lnTo>
                      <a:pt x="4496" y="1714"/>
                    </a:lnTo>
                    <a:lnTo>
                      <a:pt x="4496" y="1705"/>
                    </a:lnTo>
                    <a:lnTo>
                      <a:pt x="4496" y="1696"/>
                    </a:lnTo>
                    <a:lnTo>
                      <a:pt x="4496" y="1676"/>
                    </a:lnTo>
                    <a:lnTo>
                      <a:pt x="4486" y="1667"/>
                    </a:lnTo>
                    <a:lnTo>
                      <a:pt x="4477" y="1667"/>
                    </a:lnTo>
                    <a:lnTo>
                      <a:pt x="4467" y="1667"/>
                    </a:lnTo>
                    <a:lnTo>
                      <a:pt x="4486" y="1648"/>
                    </a:lnTo>
                    <a:lnTo>
                      <a:pt x="4477" y="1648"/>
                    </a:lnTo>
                    <a:lnTo>
                      <a:pt x="4458" y="1648"/>
                    </a:lnTo>
                    <a:lnTo>
                      <a:pt x="4458" y="1638"/>
                    </a:lnTo>
                    <a:lnTo>
                      <a:pt x="4467" y="1638"/>
                    </a:lnTo>
                    <a:lnTo>
                      <a:pt x="4505" y="1619"/>
                    </a:lnTo>
                    <a:lnTo>
                      <a:pt x="4505" y="1610"/>
                    </a:lnTo>
                    <a:lnTo>
                      <a:pt x="4505" y="1600"/>
                    </a:lnTo>
                    <a:lnTo>
                      <a:pt x="4496" y="1600"/>
                    </a:lnTo>
                    <a:lnTo>
                      <a:pt x="4486" y="1600"/>
                    </a:lnTo>
                    <a:lnTo>
                      <a:pt x="4486" y="1591"/>
                    </a:lnTo>
                    <a:lnTo>
                      <a:pt x="4515" y="1581"/>
                    </a:lnTo>
                    <a:lnTo>
                      <a:pt x="4524" y="1572"/>
                    </a:lnTo>
                    <a:lnTo>
                      <a:pt x="4534" y="1572"/>
                    </a:lnTo>
                    <a:lnTo>
                      <a:pt x="4534" y="1581"/>
                    </a:lnTo>
                    <a:lnTo>
                      <a:pt x="4562" y="1562"/>
                    </a:lnTo>
                    <a:lnTo>
                      <a:pt x="4572" y="1562"/>
                    </a:lnTo>
                    <a:lnTo>
                      <a:pt x="4591" y="1591"/>
                    </a:lnTo>
                    <a:lnTo>
                      <a:pt x="4601" y="1610"/>
                    </a:lnTo>
                    <a:lnTo>
                      <a:pt x="4601" y="1619"/>
                    </a:lnTo>
                    <a:lnTo>
                      <a:pt x="4591" y="1648"/>
                    </a:lnTo>
                    <a:lnTo>
                      <a:pt x="4572" y="1657"/>
                    </a:lnTo>
                    <a:lnTo>
                      <a:pt x="4572" y="1686"/>
                    </a:lnTo>
                    <a:lnTo>
                      <a:pt x="4572" y="1696"/>
                    </a:lnTo>
                    <a:lnTo>
                      <a:pt x="4562" y="1714"/>
                    </a:lnTo>
                    <a:lnTo>
                      <a:pt x="4572" y="1724"/>
                    </a:lnTo>
                    <a:lnTo>
                      <a:pt x="4572" y="1734"/>
                    </a:lnTo>
                    <a:lnTo>
                      <a:pt x="4581" y="1734"/>
                    </a:lnTo>
                    <a:lnTo>
                      <a:pt x="4581" y="1743"/>
                    </a:lnTo>
                    <a:lnTo>
                      <a:pt x="4581" y="1762"/>
                    </a:lnTo>
                    <a:lnTo>
                      <a:pt x="4591" y="1772"/>
                    </a:lnTo>
                    <a:lnTo>
                      <a:pt x="4591" y="1781"/>
                    </a:lnTo>
                    <a:lnTo>
                      <a:pt x="4610" y="1781"/>
                    </a:lnTo>
                    <a:lnTo>
                      <a:pt x="4619" y="1781"/>
                    </a:lnTo>
                    <a:lnTo>
                      <a:pt x="4619" y="1791"/>
                    </a:lnTo>
                    <a:lnTo>
                      <a:pt x="4629" y="1800"/>
                    </a:lnTo>
                    <a:lnTo>
                      <a:pt x="4629" y="1810"/>
                    </a:lnTo>
                    <a:lnTo>
                      <a:pt x="4639" y="1819"/>
                    </a:lnTo>
                    <a:lnTo>
                      <a:pt x="4648" y="1829"/>
                    </a:lnTo>
                    <a:lnTo>
                      <a:pt x="4658" y="1819"/>
                    </a:lnTo>
                    <a:lnTo>
                      <a:pt x="4667" y="1829"/>
                    </a:lnTo>
                    <a:lnTo>
                      <a:pt x="4677" y="1848"/>
                    </a:lnTo>
                    <a:lnTo>
                      <a:pt x="4677" y="1857"/>
                    </a:lnTo>
                    <a:lnTo>
                      <a:pt x="4686" y="1857"/>
                    </a:lnTo>
                    <a:lnTo>
                      <a:pt x="4686" y="1867"/>
                    </a:lnTo>
                    <a:lnTo>
                      <a:pt x="4696" y="1867"/>
                    </a:lnTo>
                    <a:lnTo>
                      <a:pt x="4705" y="1857"/>
                    </a:lnTo>
                    <a:lnTo>
                      <a:pt x="4705" y="1867"/>
                    </a:lnTo>
                    <a:lnTo>
                      <a:pt x="4715" y="1857"/>
                    </a:lnTo>
                    <a:lnTo>
                      <a:pt x="4715" y="1867"/>
                    </a:lnTo>
                    <a:lnTo>
                      <a:pt x="4743" y="1867"/>
                    </a:lnTo>
                    <a:lnTo>
                      <a:pt x="4762" y="1877"/>
                    </a:lnTo>
                    <a:lnTo>
                      <a:pt x="4772" y="1877"/>
                    </a:lnTo>
                    <a:lnTo>
                      <a:pt x="4781" y="1857"/>
                    </a:lnTo>
                    <a:lnTo>
                      <a:pt x="4810" y="1848"/>
                    </a:lnTo>
                    <a:lnTo>
                      <a:pt x="4819" y="1848"/>
                    </a:lnTo>
                    <a:lnTo>
                      <a:pt x="4829" y="1857"/>
                    </a:lnTo>
                    <a:lnTo>
                      <a:pt x="4848" y="1857"/>
                    </a:lnTo>
                    <a:lnTo>
                      <a:pt x="4858" y="1857"/>
                    </a:lnTo>
                    <a:lnTo>
                      <a:pt x="4877" y="1838"/>
                    </a:lnTo>
                    <a:lnTo>
                      <a:pt x="4896" y="1829"/>
                    </a:lnTo>
                    <a:lnTo>
                      <a:pt x="4905" y="1819"/>
                    </a:lnTo>
                    <a:lnTo>
                      <a:pt x="4905" y="1810"/>
                    </a:lnTo>
                    <a:lnTo>
                      <a:pt x="4905" y="1791"/>
                    </a:lnTo>
                    <a:lnTo>
                      <a:pt x="4905" y="1772"/>
                    </a:lnTo>
                    <a:lnTo>
                      <a:pt x="4915" y="1753"/>
                    </a:lnTo>
                    <a:lnTo>
                      <a:pt x="4915" y="1743"/>
                    </a:lnTo>
                    <a:lnTo>
                      <a:pt x="4915" y="1734"/>
                    </a:lnTo>
                    <a:lnTo>
                      <a:pt x="4905" y="1714"/>
                    </a:lnTo>
                    <a:lnTo>
                      <a:pt x="4905" y="1705"/>
                    </a:lnTo>
                    <a:lnTo>
                      <a:pt x="4905" y="1696"/>
                    </a:lnTo>
                    <a:lnTo>
                      <a:pt x="4924" y="1686"/>
                    </a:lnTo>
                    <a:lnTo>
                      <a:pt x="4924" y="1676"/>
                    </a:lnTo>
                    <a:lnTo>
                      <a:pt x="4915" y="1676"/>
                    </a:lnTo>
                    <a:lnTo>
                      <a:pt x="4886" y="1667"/>
                    </a:lnTo>
                    <a:lnTo>
                      <a:pt x="4877" y="1667"/>
                    </a:lnTo>
                    <a:lnTo>
                      <a:pt x="4877" y="1657"/>
                    </a:lnTo>
                    <a:lnTo>
                      <a:pt x="4867" y="1648"/>
                    </a:lnTo>
                    <a:lnTo>
                      <a:pt x="4867" y="1638"/>
                    </a:lnTo>
                    <a:lnTo>
                      <a:pt x="4867" y="1629"/>
                    </a:lnTo>
                    <a:lnTo>
                      <a:pt x="4858" y="1619"/>
                    </a:lnTo>
                    <a:lnTo>
                      <a:pt x="4858" y="1610"/>
                    </a:lnTo>
                    <a:lnTo>
                      <a:pt x="4867" y="1600"/>
                    </a:lnTo>
                    <a:lnTo>
                      <a:pt x="4886" y="1572"/>
                    </a:lnTo>
                    <a:lnTo>
                      <a:pt x="4886" y="1553"/>
                    </a:lnTo>
                    <a:lnTo>
                      <a:pt x="4915" y="1534"/>
                    </a:lnTo>
                    <a:lnTo>
                      <a:pt x="4924" y="1534"/>
                    </a:lnTo>
                    <a:lnTo>
                      <a:pt x="4924" y="1524"/>
                    </a:lnTo>
                    <a:lnTo>
                      <a:pt x="4915" y="1515"/>
                    </a:lnTo>
                    <a:lnTo>
                      <a:pt x="4896" y="1505"/>
                    </a:lnTo>
                    <a:lnTo>
                      <a:pt x="4877" y="1496"/>
                    </a:lnTo>
                    <a:lnTo>
                      <a:pt x="4819" y="1496"/>
                    </a:lnTo>
                    <a:lnTo>
                      <a:pt x="4810" y="1486"/>
                    </a:lnTo>
                    <a:lnTo>
                      <a:pt x="4801" y="1476"/>
                    </a:lnTo>
                    <a:lnTo>
                      <a:pt x="4781" y="1476"/>
                    </a:lnTo>
                    <a:lnTo>
                      <a:pt x="4753" y="1467"/>
                    </a:lnTo>
                    <a:lnTo>
                      <a:pt x="4715" y="1467"/>
                    </a:lnTo>
                    <a:lnTo>
                      <a:pt x="4667" y="1448"/>
                    </a:lnTo>
                    <a:lnTo>
                      <a:pt x="4658" y="1448"/>
                    </a:lnTo>
                    <a:lnTo>
                      <a:pt x="4658" y="1458"/>
                    </a:lnTo>
                    <a:lnTo>
                      <a:pt x="4648" y="1458"/>
                    </a:lnTo>
                    <a:lnTo>
                      <a:pt x="4648" y="1448"/>
                    </a:lnTo>
                    <a:lnTo>
                      <a:pt x="4629" y="1448"/>
                    </a:lnTo>
                    <a:lnTo>
                      <a:pt x="4610" y="1448"/>
                    </a:lnTo>
                    <a:lnTo>
                      <a:pt x="4591" y="1467"/>
                    </a:lnTo>
                    <a:lnTo>
                      <a:pt x="4591" y="1476"/>
                    </a:lnTo>
                    <a:lnTo>
                      <a:pt x="4601" y="1496"/>
                    </a:lnTo>
                    <a:lnTo>
                      <a:pt x="4591" y="1496"/>
                    </a:lnTo>
                    <a:lnTo>
                      <a:pt x="4562" y="1515"/>
                    </a:lnTo>
                    <a:lnTo>
                      <a:pt x="4543" y="1505"/>
                    </a:lnTo>
                    <a:lnTo>
                      <a:pt x="4486" y="1505"/>
                    </a:lnTo>
                    <a:lnTo>
                      <a:pt x="4477" y="1505"/>
                    </a:lnTo>
                    <a:lnTo>
                      <a:pt x="4467" y="1505"/>
                    </a:lnTo>
                    <a:lnTo>
                      <a:pt x="4458" y="1486"/>
                    </a:lnTo>
                    <a:lnTo>
                      <a:pt x="4400" y="1448"/>
                    </a:lnTo>
                    <a:lnTo>
                      <a:pt x="4353" y="1438"/>
                    </a:lnTo>
                    <a:lnTo>
                      <a:pt x="4315" y="1419"/>
                    </a:lnTo>
                    <a:lnTo>
                      <a:pt x="4305" y="1419"/>
                    </a:lnTo>
                    <a:lnTo>
                      <a:pt x="4258" y="1400"/>
                    </a:lnTo>
                    <a:lnTo>
                      <a:pt x="4248" y="1400"/>
                    </a:lnTo>
                    <a:lnTo>
                      <a:pt x="4258" y="1410"/>
                    </a:lnTo>
                    <a:lnTo>
                      <a:pt x="4267" y="1419"/>
                    </a:lnTo>
                    <a:lnTo>
                      <a:pt x="4277" y="1419"/>
                    </a:lnTo>
                    <a:lnTo>
                      <a:pt x="4277" y="1429"/>
                    </a:lnTo>
                    <a:lnTo>
                      <a:pt x="4286" y="1438"/>
                    </a:lnTo>
                    <a:lnTo>
                      <a:pt x="4296" y="1458"/>
                    </a:lnTo>
                    <a:lnTo>
                      <a:pt x="4305" y="1467"/>
                    </a:lnTo>
                    <a:lnTo>
                      <a:pt x="4324" y="1467"/>
                    </a:lnTo>
                    <a:lnTo>
                      <a:pt x="4334" y="1476"/>
                    </a:lnTo>
                    <a:lnTo>
                      <a:pt x="4324" y="1486"/>
                    </a:lnTo>
                    <a:lnTo>
                      <a:pt x="4267" y="1476"/>
                    </a:lnTo>
                    <a:lnTo>
                      <a:pt x="4248" y="1486"/>
                    </a:lnTo>
                    <a:lnTo>
                      <a:pt x="4239" y="1496"/>
                    </a:lnTo>
                    <a:lnTo>
                      <a:pt x="4239" y="1505"/>
                    </a:lnTo>
                    <a:lnTo>
                      <a:pt x="4239" y="1515"/>
                    </a:lnTo>
                    <a:lnTo>
                      <a:pt x="4239" y="1524"/>
                    </a:lnTo>
                    <a:lnTo>
                      <a:pt x="4248" y="1534"/>
                    </a:lnTo>
                    <a:lnTo>
                      <a:pt x="4248" y="1543"/>
                    </a:lnTo>
                    <a:lnTo>
                      <a:pt x="4248" y="1553"/>
                    </a:lnTo>
                    <a:lnTo>
                      <a:pt x="4258" y="1562"/>
                    </a:lnTo>
                    <a:lnTo>
                      <a:pt x="4258" y="1572"/>
                    </a:lnTo>
                    <a:lnTo>
                      <a:pt x="4258" y="1581"/>
                    </a:lnTo>
                    <a:lnTo>
                      <a:pt x="4277" y="1600"/>
                    </a:lnTo>
                    <a:lnTo>
                      <a:pt x="4286" y="1629"/>
                    </a:lnTo>
                    <a:lnTo>
                      <a:pt x="4286" y="1648"/>
                    </a:lnTo>
                    <a:lnTo>
                      <a:pt x="4296" y="1667"/>
                    </a:lnTo>
                    <a:lnTo>
                      <a:pt x="4315" y="1676"/>
                    </a:lnTo>
                    <a:lnTo>
                      <a:pt x="4324" y="1686"/>
                    </a:lnTo>
                    <a:lnTo>
                      <a:pt x="4324" y="1696"/>
                    </a:lnTo>
                    <a:lnTo>
                      <a:pt x="4334" y="1696"/>
                    </a:lnTo>
                    <a:lnTo>
                      <a:pt x="4334" y="1705"/>
                    </a:lnTo>
                    <a:lnTo>
                      <a:pt x="4334" y="1714"/>
                    </a:lnTo>
                    <a:lnTo>
                      <a:pt x="4334" y="1724"/>
                    </a:lnTo>
                    <a:lnTo>
                      <a:pt x="4324" y="1724"/>
                    </a:lnTo>
                    <a:lnTo>
                      <a:pt x="4305" y="1724"/>
                    </a:lnTo>
                    <a:lnTo>
                      <a:pt x="4296" y="1734"/>
                    </a:lnTo>
                    <a:lnTo>
                      <a:pt x="4267" y="1734"/>
                    </a:lnTo>
                    <a:lnTo>
                      <a:pt x="4258" y="1734"/>
                    </a:lnTo>
                    <a:lnTo>
                      <a:pt x="4248" y="1724"/>
                    </a:lnTo>
                    <a:lnTo>
                      <a:pt x="4248" y="1714"/>
                    </a:lnTo>
                    <a:lnTo>
                      <a:pt x="4248" y="1705"/>
                    </a:lnTo>
                    <a:lnTo>
                      <a:pt x="4248" y="1676"/>
                    </a:lnTo>
                    <a:lnTo>
                      <a:pt x="4239" y="1667"/>
                    </a:lnTo>
                    <a:lnTo>
                      <a:pt x="4239" y="1657"/>
                    </a:lnTo>
                    <a:lnTo>
                      <a:pt x="4229" y="1648"/>
                    </a:lnTo>
                    <a:lnTo>
                      <a:pt x="4210" y="1648"/>
                    </a:lnTo>
                    <a:lnTo>
                      <a:pt x="4200" y="1648"/>
                    </a:lnTo>
                    <a:lnTo>
                      <a:pt x="4191" y="1648"/>
                    </a:lnTo>
                    <a:lnTo>
                      <a:pt x="4191" y="1667"/>
                    </a:lnTo>
                    <a:lnTo>
                      <a:pt x="4153" y="1657"/>
                    </a:lnTo>
                    <a:lnTo>
                      <a:pt x="4143" y="1648"/>
                    </a:lnTo>
                    <a:lnTo>
                      <a:pt x="4124" y="1648"/>
                    </a:lnTo>
                    <a:lnTo>
                      <a:pt x="4124" y="1638"/>
                    </a:lnTo>
                    <a:lnTo>
                      <a:pt x="4124" y="1629"/>
                    </a:lnTo>
                    <a:lnTo>
                      <a:pt x="4115" y="1619"/>
                    </a:lnTo>
                    <a:lnTo>
                      <a:pt x="4124" y="1619"/>
                    </a:lnTo>
                    <a:lnTo>
                      <a:pt x="4124" y="1610"/>
                    </a:lnTo>
                    <a:lnTo>
                      <a:pt x="4105" y="1600"/>
                    </a:lnTo>
                    <a:lnTo>
                      <a:pt x="4105" y="1591"/>
                    </a:lnTo>
                    <a:lnTo>
                      <a:pt x="4077" y="1600"/>
                    </a:lnTo>
                    <a:lnTo>
                      <a:pt x="4067" y="1591"/>
                    </a:lnTo>
                    <a:lnTo>
                      <a:pt x="3991" y="1562"/>
                    </a:lnTo>
                    <a:lnTo>
                      <a:pt x="3962" y="1543"/>
                    </a:lnTo>
                    <a:lnTo>
                      <a:pt x="3953" y="1534"/>
                    </a:lnTo>
                    <a:lnTo>
                      <a:pt x="3953" y="1524"/>
                    </a:lnTo>
                    <a:lnTo>
                      <a:pt x="3953" y="1515"/>
                    </a:lnTo>
                    <a:lnTo>
                      <a:pt x="3943" y="1515"/>
                    </a:lnTo>
                    <a:lnTo>
                      <a:pt x="3934" y="1515"/>
                    </a:lnTo>
                    <a:lnTo>
                      <a:pt x="3943" y="1505"/>
                    </a:lnTo>
                    <a:lnTo>
                      <a:pt x="3953" y="1496"/>
                    </a:lnTo>
                    <a:lnTo>
                      <a:pt x="3924" y="1515"/>
                    </a:lnTo>
                    <a:lnTo>
                      <a:pt x="3896" y="1543"/>
                    </a:lnTo>
                    <a:lnTo>
                      <a:pt x="3896" y="1553"/>
                    </a:lnTo>
                    <a:lnTo>
                      <a:pt x="3896" y="1562"/>
                    </a:lnTo>
                    <a:lnTo>
                      <a:pt x="3896" y="1581"/>
                    </a:lnTo>
                    <a:lnTo>
                      <a:pt x="3905" y="1581"/>
                    </a:lnTo>
                    <a:lnTo>
                      <a:pt x="3905" y="1591"/>
                    </a:lnTo>
                    <a:lnTo>
                      <a:pt x="3905" y="1600"/>
                    </a:lnTo>
                    <a:lnTo>
                      <a:pt x="3905" y="1610"/>
                    </a:lnTo>
                    <a:lnTo>
                      <a:pt x="3915" y="1610"/>
                    </a:lnTo>
                    <a:lnTo>
                      <a:pt x="3905" y="1619"/>
                    </a:lnTo>
                    <a:lnTo>
                      <a:pt x="3905" y="1610"/>
                    </a:lnTo>
                    <a:lnTo>
                      <a:pt x="3896" y="1600"/>
                    </a:lnTo>
                    <a:lnTo>
                      <a:pt x="3886" y="1591"/>
                    </a:lnTo>
                    <a:lnTo>
                      <a:pt x="3877" y="1581"/>
                    </a:lnTo>
                    <a:lnTo>
                      <a:pt x="3877" y="1572"/>
                    </a:lnTo>
                    <a:lnTo>
                      <a:pt x="3886" y="1572"/>
                    </a:lnTo>
                    <a:lnTo>
                      <a:pt x="3858" y="1600"/>
                    </a:lnTo>
                    <a:lnTo>
                      <a:pt x="3858" y="1619"/>
                    </a:lnTo>
                    <a:lnTo>
                      <a:pt x="3858" y="1629"/>
                    </a:lnTo>
                    <a:lnTo>
                      <a:pt x="3848" y="1638"/>
                    </a:lnTo>
                    <a:lnTo>
                      <a:pt x="3848" y="1648"/>
                    </a:lnTo>
                    <a:lnTo>
                      <a:pt x="3858" y="1638"/>
                    </a:lnTo>
                    <a:lnTo>
                      <a:pt x="3858" y="1619"/>
                    </a:lnTo>
                    <a:lnTo>
                      <a:pt x="3867" y="1619"/>
                    </a:lnTo>
                    <a:lnTo>
                      <a:pt x="3867" y="1629"/>
                    </a:lnTo>
                    <a:lnTo>
                      <a:pt x="3867" y="1657"/>
                    </a:lnTo>
                    <a:lnTo>
                      <a:pt x="3848" y="1667"/>
                    </a:lnTo>
                    <a:lnTo>
                      <a:pt x="3829" y="1676"/>
                    </a:lnTo>
                    <a:lnTo>
                      <a:pt x="3801" y="1724"/>
                    </a:lnTo>
                    <a:lnTo>
                      <a:pt x="3801" y="1734"/>
                    </a:lnTo>
                    <a:lnTo>
                      <a:pt x="3810" y="1753"/>
                    </a:lnTo>
                    <a:lnTo>
                      <a:pt x="3819" y="1762"/>
                    </a:lnTo>
                    <a:lnTo>
                      <a:pt x="3819" y="1772"/>
                    </a:lnTo>
                    <a:lnTo>
                      <a:pt x="3839" y="1781"/>
                    </a:lnTo>
                    <a:lnTo>
                      <a:pt x="3848" y="1791"/>
                    </a:lnTo>
                    <a:lnTo>
                      <a:pt x="3858" y="1791"/>
                    </a:lnTo>
                    <a:lnTo>
                      <a:pt x="3867" y="1800"/>
                    </a:lnTo>
                    <a:lnTo>
                      <a:pt x="3877" y="1810"/>
                    </a:lnTo>
                    <a:lnTo>
                      <a:pt x="3886" y="1819"/>
                    </a:lnTo>
                    <a:lnTo>
                      <a:pt x="3877" y="1829"/>
                    </a:lnTo>
                    <a:lnTo>
                      <a:pt x="3858" y="1819"/>
                    </a:lnTo>
                    <a:lnTo>
                      <a:pt x="3839" y="1819"/>
                    </a:lnTo>
                    <a:lnTo>
                      <a:pt x="3819" y="1819"/>
                    </a:lnTo>
                    <a:lnTo>
                      <a:pt x="3801" y="1829"/>
                    </a:lnTo>
                    <a:lnTo>
                      <a:pt x="3801" y="1838"/>
                    </a:lnTo>
                    <a:lnTo>
                      <a:pt x="3801" y="1867"/>
                    </a:lnTo>
                    <a:close/>
                    <a:moveTo>
                      <a:pt x="2876" y="3448"/>
                    </a:moveTo>
                    <a:lnTo>
                      <a:pt x="2886" y="3457"/>
                    </a:lnTo>
                    <a:lnTo>
                      <a:pt x="2896" y="3448"/>
                    </a:lnTo>
                    <a:lnTo>
                      <a:pt x="2915" y="3448"/>
                    </a:lnTo>
                    <a:lnTo>
                      <a:pt x="2953" y="3448"/>
                    </a:lnTo>
                    <a:lnTo>
                      <a:pt x="2953" y="3439"/>
                    </a:lnTo>
                    <a:lnTo>
                      <a:pt x="2943" y="3439"/>
                    </a:lnTo>
                    <a:lnTo>
                      <a:pt x="2896" y="3429"/>
                    </a:lnTo>
                    <a:lnTo>
                      <a:pt x="2867" y="3439"/>
                    </a:lnTo>
                    <a:lnTo>
                      <a:pt x="2858" y="3439"/>
                    </a:lnTo>
                    <a:lnTo>
                      <a:pt x="2858" y="3448"/>
                    </a:lnTo>
                    <a:lnTo>
                      <a:pt x="2858" y="3457"/>
                    </a:lnTo>
                    <a:lnTo>
                      <a:pt x="2876" y="3448"/>
                    </a:lnTo>
                    <a:close/>
                    <a:moveTo>
                      <a:pt x="1800" y="3962"/>
                    </a:moveTo>
                    <a:lnTo>
                      <a:pt x="1800" y="3972"/>
                    </a:lnTo>
                    <a:lnTo>
                      <a:pt x="1800" y="3991"/>
                    </a:lnTo>
                    <a:lnTo>
                      <a:pt x="1810" y="3991"/>
                    </a:lnTo>
                    <a:lnTo>
                      <a:pt x="1877" y="3972"/>
                    </a:lnTo>
                    <a:lnTo>
                      <a:pt x="1877" y="3962"/>
                    </a:lnTo>
                    <a:lnTo>
                      <a:pt x="1877" y="3943"/>
                    </a:lnTo>
                    <a:lnTo>
                      <a:pt x="1867" y="3934"/>
                    </a:lnTo>
                    <a:lnTo>
                      <a:pt x="1829" y="3915"/>
                    </a:lnTo>
                    <a:lnTo>
                      <a:pt x="1800" y="3924"/>
                    </a:lnTo>
                    <a:lnTo>
                      <a:pt x="1781" y="3943"/>
                    </a:lnTo>
                    <a:lnTo>
                      <a:pt x="1781" y="3953"/>
                    </a:lnTo>
                    <a:lnTo>
                      <a:pt x="1800" y="3962"/>
                    </a:lnTo>
                    <a:close/>
                    <a:moveTo>
                      <a:pt x="1105" y="3457"/>
                    </a:moveTo>
                    <a:lnTo>
                      <a:pt x="1115" y="3457"/>
                    </a:lnTo>
                    <a:lnTo>
                      <a:pt x="1124" y="3457"/>
                    </a:lnTo>
                    <a:lnTo>
                      <a:pt x="1134" y="3457"/>
                    </a:lnTo>
                    <a:lnTo>
                      <a:pt x="1134" y="3448"/>
                    </a:lnTo>
                    <a:lnTo>
                      <a:pt x="1134" y="3439"/>
                    </a:lnTo>
                    <a:lnTo>
                      <a:pt x="1134" y="3429"/>
                    </a:lnTo>
                    <a:lnTo>
                      <a:pt x="1124" y="3419"/>
                    </a:lnTo>
                    <a:lnTo>
                      <a:pt x="1124" y="3410"/>
                    </a:lnTo>
                    <a:lnTo>
                      <a:pt x="1115" y="3410"/>
                    </a:lnTo>
                    <a:lnTo>
                      <a:pt x="1105" y="3410"/>
                    </a:lnTo>
                    <a:lnTo>
                      <a:pt x="1105" y="3419"/>
                    </a:lnTo>
                    <a:lnTo>
                      <a:pt x="1105" y="3429"/>
                    </a:lnTo>
                    <a:lnTo>
                      <a:pt x="1096" y="3439"/>
                    </a:lnTo>
                    <a:lnTo>
                      <a:pt x="1096" y="3448"/>
                    </a:lnTo>
                    <a:lnTo>
                      <a:pt x="1105" y="3457"/>
                    </a:lnTo>
                    <a:close/>
                    <a:moveTo>
                      <a:pt x="8962" y="3477"/>
                    </a:moveTo>
                    <a:lnTo>
                      <a:pt x="8962" y="3467"/>
                    </a:lnTo>
                    <a:lnTo>
                      <a:pt x="8962" y="3457"/>
                    </a:lnTo>
                    <a:lnTo>
                      <a:pt x="8953" y="3457"/>
                    </a:lnTo>
                    <a:lnTo>
                      <a:pt x="8953" y="3448"/>
                    </a:lnTo>
                    <a:lnTo>
                      <a:pt x="8953" y="3429"/>
                    </a:lnTo>
                    <a:lnTo>
                      <a:pt x="8953" y="3419"/>
                    </a:lnTo>
                    <a:lnTo>
                      <a:pt x="8944" y="3419"/>
                    </a:lnTo>
                    <a:lnTo>
                      <a:pt x="8944" y="3410"/>
                    </a:lnTo>
                    <a:lnTo>
                      <a:pt x="8934" y="3410"/>
                    </a:lnTo>
                    <a:lnTo>
                      <a:pt x="8934" y="3400"/>
                    </a:lnTo>
                    <a:lnTo>
                      <a:pt x="8934" y="3391"/>
                    </a:lnTo>
                    <a:lnTo>
                      <a:pt x="8934" y="3381"/>
                    </a:lnTo>
                    <a:lnTo>
                      <a:pt x="8934" y="3362"/>
                    </a:lnTo>
                    <a:lnTo>
                      <a:pt x="8934" y="3353"/>
                    </a:lnTo>
                    <a:lnTo>
                      <a:pt x="8934" y="3343"/>
                    </a:lnTo>
                    <a:lnTo>
                      <a:pt x="8924" y="3343"/>
                    </a:lnTo>
                    <a:lnTo>
                      <a:pt x="8915" y="3334"/>
                    </a:lnTo>
                    <a:lnTo>
                      <a:pt x="8915" y="3324"/>
                    </a:lnTo>
                    <a:lnTo>
                      <a:pt x="8906" y="3324"/>
                    </a:lnTo>
                    <a:lnTo>
                      <a:pt x="8896" y="3324"/>
                    </a:lnTo>
                    <a:lnTo>
                      <a:pt x="8886" y="3324"/>
                    </a:lnTo>
                    <a:lnTo>
                      <a:pt x="8886" y="3314"/>
                    </a:lnTo>
                    <a:lnTo>
                      <a:pt x="8877" y="3305"/>
                    </a:lnTo>
                    <a:lnTo>
                      <a:pt x="8877" y="3296"/>
                    </a:lnTo>
                    <a:lnTo>
                      <a:pt x="8867" y="3296"/>
                    </a:lnTo>
                    <a:lnTo>
                      <a:pt x="8867" y="3286"/>
                    </a:lnTo>
                    <a:lnTo>
                      <a:pt x="8877" y="3286"/>
                    </a:lnTo>
                    <a:lnTo>
                      <a:pt x="8877" y="3276"/>
                    </a:lnTo>
                    <a:lnTo>
                      <a:pt x="8886" y="3276"/>
                    </a:lnTo>
                    <a:lnTo>
                      <a:pt x="8886" y="3267"/>
                    </a:lnTo>
                    <a:lnTo>
                      <a:pt x="8886" y="3257"/>
                    </a:lnTo>
                    <a:lnTo>
                      <a:pt x="8886" y="3248"/>
                    </a:lnTo>
                    <a:lnTo>
                      <a:pt x="8886" y="3238"/>
                    </a:lnTo>
                    <a:lnTo>
                      <a:pt x="8877" y="3229"/>
                    </a:lnTo>
                    <a:lnTo>
                      <a:pt x="8877" y="3238"/>
                    </a:lnTo>
                    <a:lnTo>
                      <a:pt x="8867" y="3229"/>
                    </a:lnTo>
                    <a:lnTo>
                      <a:pt x="8867" y="3219"/>
                    </a:lnTo>
                    <a:lnTo>
                      <a:pt x="8858" y="3219"/>
                    </a:lnTo>
                    <a:lnTo>
                      <a:pt x="8848" y="3219"/>
                    </a:lnTo>
                    <a:lnTo>
                      <a:pt x="8810" y="3210"/>
                    </a:lnTo>
                    <a:lnTo>
                      <a:pt x="8801" y="3210"/>
                    </a:lnTo>
                    <a:lnTo>
                      <a:pt x="8801" y="3200"/>
                    </a:lnTo>
                    <a:lnTo>
                      <a:pt x="8801" y="3191"/>
                    </a:lnTo>
                    <a:lnTo>
                      <a:pt x="8791" y="3191"/>
                    </a:lnTo>
                    <a:lnTo>
                      <a:pt x="8781" y="3191"/>
                    </a:lnTo>
                    <a:lnTo>
                      <a:pt x="8781" y="3181"/>
                    </a:lnTo>
                    <a:lnTo>
                      <a:pt x="8781" y="3172"/>
                    </a:lnTo>
                    <a:lnTo>
                      <a:pt x="8781" y="3162"/>
                    </a:lnTo>
                    <a:lnTo>
                      <a:pt x="8781" y="3153"/>
                    </a:lnTo>
                    <a:lnTo>
                      <a:pt x="8791" y="3143"/>
                    </a:lnTo>
                    <a:lnTo>
                      <a:pt x="8791" y="3134"/>
                    </a:lnTo>
                    <a:lnTo>
                      <a:pt x="8791" y="3124"/>
                    </a:lnTo>
                    <a:lnTo>
                      <a:pt x="8801" y="3124"/>
                    </a:lnTo>
                    <a:lnTo>
                      <a:pt x="8801" y="3115"/>
                    </a:lnTo>
                    <a:lnTo>
                      <a:pt x="8791" y="3115"/>
                    </a:lnTo>
                    <a:lnTo>
                      <a:pt x="8763" y="3096"/>
                    </a:lnTo>
                    <a:lnTo>
                      <a:pt x="8734" y="3096"/>
                    </a:lnTo>
                    <a:lnTo>
                      <a:pt x="8734" y="3086"/>
                    </a:lnTo>
                    <a:lnTo>
                      <a:pt x="8724" y="3086"/>
                    </a:lnTo>
                    <a:lnTo>
                      <a:pt x="8724" y="3076"/>
                    </a:lnTo>
                    <a:lnTo>
                      <a:pt x="8715" y="3076"/>
                    </a:lnTo>
                    <a:lnTo>
                      <a:pt x="8715" y="3067"/>
                    </a:lnTo>
                    <a:lnTo>
                      <a:pt x="8705" y="3058"/>
                    </a:lnTo>
                    <a:lnTo>
                      <a:pt x="8686" y="3058"/>
                    </a:lnTo>
                    <a:lnTo>
                      <a:pt x="8677" y="3058"/>
                    </a:lnTo>
                    <a:lnTo>
                      <a:pt x="8677" y="3048"/>
                    </a:lnTo>
                    <a:lnTo>
                      <a:pt x="8677" y="3038"/>
                    </a:lnTo>
                    <a:lnTo>
                      <a:pt x="8648" y="3029"/>
                    </a:lnTo>
                    <a:lnTo>
                      <a:pt x="8648" y="3019"/>
                    </a:lnTo>
                    <a:lnTo>
                      <a:pt x="8639" y="3010"/>
                    </a:lnTo>
                    <a:lnTo>
                      <a:pt x="8648" y="3000"/>
                    </a:lnTo>
                    <a:lnTo>
                      <a:pt x="8639" y="2991"/>
                    </a:lnTo>
                    <a:lnTo>
                      <a:pt x="8629" y="2991"/>
                    </a:lnTo>
                    <a:lnTo>
                      <a:pt x="8629" y="2981"/>
                    </a:lnTo>
                    <a:lnTo>
                      <a:pt x="8639" y="2972"/>
                    </a:lnTo>
                    <a:lnTo>
                      <a:pt x="8639" y="2962"/>
                    </a:lnTo>
                    <a:lnTo>
                      <a:pt x="8629" y="2962"/>
                    </a:lnTo>
                    <a:lnTo>
                      <a:pt x="8629" y="2953"/>
                    </a:lnTo>
                    <a:lnTo>
                      <a:pt x="8620" y="2953"/>
                    </a:lnTo>
                    <a:lnTo>
                      <a:pt x="8610" y="2953"/>
                    </a:lnTo>
                    <a:lnTo>
                      <a:pt x="8610" y="2962"/>
                    </a:lnTo>
                    <a:lnTo>
                      <a:pt x="8610" y="2972"/>
                    </a:lnTo>
                    <a:lnTo>
                      <a:pt x="8610" y="2981"/>
                    </a:lnTo>
                    <a:lnTo>
                      <a:pt x="8601" y="2981"/>
                    </a:lnTo>
                    <a:lnTo>
                      <a:pt x="8601" y="2991"/>
                    </a:lnTo>
                    <a:lnTo>
                      <a:pt x="8610" y="2991"/>
                    </a:lnTo>
                    <a:lnTo>
                      <a:pt x="8601" y="3000"/>
                    </a:lnTo>
                    <a:lnTo>
                      <a:pt x="8601" y="3019"/>
                    </a:lnTo>
                    <a:lnTo>
                      <a:pt x="8591" y="3019"/>
                    </a:lnTo>
                    <a:lnTo>
                      <a:pt x="8591" y="3029"/>
                    </a:lnTo>
                    <a:lnTo>
                      <a:pt x="8601" y="3038"/>
                    </a:lnTo>
                    <a:lnTo>
                      <a:pt x="8601" y="3058"/>
                    </a:lnTo>
                    <a:lnTo>
                      <a:pt x="8591" y="3058"/>
                    </a:lnTo>
                    <a:lnTo>
                      <a:pt x="8582" y="3058"/>
                    </a:lnTo>
                    <a:lnTo>
                      <a:pt x="8572" y="3067"/>
                    </a:lnTo>
                    <a:lnTo>
                      <a:pt x="8572" y="3076"/>
                    </a:lnTo>
                    <a:lnTo>
                      <a:pt x="8572" y="3086"/>
                    </a:lnTo>
                    <a:lnTo>
                      <a:pt x="8572" y="3096"/>
                    </a:lnTo>
                    <a:lnTo>
                      <a:pt x="8572" y="3115"/>
                    </a:lnTo>
                    <a:lnTo>
                      <a:pt x="8572" y="3124"/>
                    </a:lnTo>
                    <a:lnTo>
                      <a:pt x="8563" y="3143"/>
                    </a:lnTo>
                    <a:lnTo>
                      <a:pt x="8563" y="3153"/>
                    </a:lnTo>
                    <a:lnTo>
                      <a:pt x="8563" y="3162"/>
                    </a:lnTo>
                    <a:lnTo>
                      <a:pt x="8572" y="3162"/>
                    </a:lnTo>
                    <a:lnTo>
                      <a:pt x="8582" y="3172"/>
                    </a:lnTo>
                    <a:lnTo>
                      <a:pt x="8572" y="3172"/>
                    </a:lnTo>
                    <a:lnTo>
                      <a:pt x="8572" y="3181"/>
                    </a:lnTo>
                    <a:lnTo>
                      <a:pt x="8582" y="3181"/>
                    </a:lnTo>
                    <a:lnTo>
                      <a:pt x="8591" y="3191"/>
                    </a:lnTo>
                    <a:lnTo>
                      <a:pt x="8591" y="3219"/>
                    </a:lnTo>
                    <a:lnTo>
                      <a:pt x="8601" y="3229"/>
                    </a:lnTo>
                    <a:lnTo>
                      <a:pt x="8610" y="3229"/>
                    </a:lnTo>
                    <a:lnTo>
                      <a:pt x="8620" y="3238"/>
                    </a:lnTo>
                    <a:lnTo>
                      <a:pt x="8620" y="3248"/>
                    </a:lnTo>
                    <a:lnTo>
                      <a:pt x="8629" y="3257"/>
                    </a:lnTo>
                    <a:lnTo>
                      <a:pt x="8639" y="3267"/>
                    </a:lnTo>
                    <a:lnTo>
                      <a:pt x="8648" y="3276"/>
                    </a:lnTo>
                    <a:lnTo>
                      <a:pt x="8658" y="3276"/>
                    </a:lnTo>
                    <a:lnTo>
                      <a:pt x="8667" y="3286"/>
                    </a:lnTo>
                    <a:lnTo>
                      <a:pt x="8667" y="3296"/>
                    </a:lnTo>
                    <a:lnTo>
                      <a:pt x="8677" y="3305"/>
                    </a:lnTo>
                    <a:lnTo>
                      <a:pt x="8686" y="3314"/>
                    </a:lnTo>
                    <a:lnTo>
                      <a:pt x="8686" y="3324"/>
                    </a:lnTo>
                    <a:lnTo>
                      <a:pt x="8696" y="3324"/>
                    </a:lnTo>
                    <a:lnTo>
                      <a:pt x="8696" y="3334"/>
                    </a:lnTo>
                    <a:lnTo>
                      <a:pt x="8696" y="3343"/>
                    </a:lnTo>
                    <a:lnTo>
                      <a:pt x="8686" y="3353"/>
                    </a:lnTo>
                    <a:lnTo>
                      <a:pt x="8686" y="3372"/>
                    </a:lnTo>
                    <a:lnTo>
                      <a:pt x="8686" y="3400"/>
                    </a:lnTo>
                    <a:lnTo>
                      <a:pt x="8686" y="3410"/>
                    </a:lnTo>
                    <a:lnTo>
                      <a:pt x="8686" y="3419"/>
                    </a:lnTo>
                    <a:lnTo>
                      <a:pt x="8696" y="3429"/>
                    </a:lnTo>
                    <a:lnTo>
                      <a:pt x="8715" y="3429"/>
                    </a:lnTo>
                    <a:lnTo>
                      <a:pt x="8715" y="3439"/>
                    </a:lnTo>
                    <a:lnTo>
                      <a:pt x="8705" y="3448"/>
                    </a:lnTo>
                    <a:lnTo>
                      <a:pt x="8705" y="3457"/>
                    </a:lnTo>
                    <a:lnTo>
                      <a:pt x="8715" y="3505"/>
                    </a:lnTo>
                    <a:lnTo>
                      <a:pt x="8715" y="3515"/>
                    </a:lnTo>
                    <a:lnTo>
                      <a:pt x="8705" y="3524"/>
                    </a:lnTo>
                    <a:lnTo>
                      <a:pt x="8686" y="3543"/>
                    </a:lnTo>
                    <a:lnTo>
                      <a:pt x="8677" y="3543"/>
                    </a:lnTo>
                    <a:lnTo>
                      <a:pt x="8667" y="3543"/>
                    </a:lnTo>
                    <a:lnTo>
                      <a:pt x="8658" y="3534"/>
                    </a:lnTo>
                    <a:lnTo>
                      <a:pt x="8686" y="3524"/>
                    </a:lnTo>
                    <a:lnTo>
                      <a:pt x="8696" y="3515"/>
                    </a:lnTo>
                    <a:lnTo>
                      <a:pt x="8696" y="3496"/>
                    </a:lnTo>
                    <a:lnTo>
                      <a:pt x="8696" y="3467"/>
                    </a:lnTo>
                    <a:lnTo>
                      <a:pt x="8696" y="3457"/>
                    </a:lnTo>
                    <a:lnTo>
                      <a:pt x="8696" y="3448"/>
                    </a:lnTo>
                    <a:lnTo>
                      <a:pt x="8686" y="3439"/>
                    </a:lnTo>
                    <a:lnTo>
                      <a:pt x="8677" y="3419"/>
                    </a:lnTo>
                    <a:lnTo>
                      <a:pt x="8677" y="3410"/>
                    </a:lnTo>
                    <a:lnTo>
                      <a:pt x="8667" y="3410"/>
                    </a:lnTo>
                    <a:lnTo>
                      <a:pt x="8677" y="3410"/>
                    </a:lnTo>
                    <a:lnTo>
                      <a:pt x="8667" y="3400"/>
                    </a:lnTo>
                    <a:lnTo>
                      <a:pt x="8667" y="3391"/>
                    </a:lnTo>
                    <a:lnTo>
                      <a:pt x="8667" y="3381"/>
                    </a:lnTo>
                    <a:lnTo>
                      <a:pt x="8667" y="3372"/>
                    </a:lnTo>
                    <a:lnTo>
                      <a:pt x="8667" y="3362"/>
                    </a:lnTo>
                    <a:lnTo>
                      <a:pt x="8667" y="3353"/>
                    </a:lnTo>
                    <a:lnTo>
                      <a:pt x="8658" y="3334"/>
                    </a:lnTo>
                    <a:lnTo>
                      <a:pt x="8658" y="3324"/>
                    </a:lnTo>
                    <a:lnTo>
                      <a:pt x="8658" y="3314"/>
                    </a:lnTo>
                    <a:lnTo>
                      <a:pt x="8648" y="3305"/>
                    </a:lnTo>
                    <a:lnTo>
                      <a:pt x="8629" y="3305"/>
                    </a:lnTo>
                    <a:lnTo>
                      <a:pt x="8620" y="3305"/>
                    </a:lnTo>
                    <a:lnTo>
                      <a:pt x="8582" y="3314"/>
                    </a:lnTo>
                    <a:lnTo>
                      <a:pt x="8563" y="3305"/>
                    </a:lnTo>
                    <a:lnTo>
                      <a:pt x="8553" y="3296"/>
                    </a:lnTo>
                    <a:lnTo>
                      <a:pt x="8553" y="3286"/>
                    </a:lnTo>
                    <a:lnTo>
                      <a:pt x="8553" y="3276"/>
                    </a:lnTo>
                    <a:lnTo>
                      <a:pt x="8553" y="3267"/>
                    </a:lnTo>
                    <a:lnTo>
                      <a:pt x="8543" y="3257"/>
                    </a:lnTo>
                    <a:lnTo>
                      <a:pt x="8534" y="3248"/>
                    </a:lnTo>
                    <a:lnTo>
                      <a:pt x="8534" y="3238"/>
                    </a:lnTo>
                    <a:lnTo>
                      <a:pt x="8525" y="3238"/>
                    </a:lnTo>
                    <a:lnTo>
                      <a:pt x="8525" y="3229"/>
                    </a:lnTo>
                    <a:lnTo>
                      <a:pt x="8515" y="3219"/>
                    </a:lnTo>
                    <a:lnTo>
                      <a:pt x="8515" y="3210"/>
                    </a:lnTo>
                    <a:lnTo>
                      <a:pt x="8505" y="3210"/>
                    </a:lnTo>
                    <a:lnTo>
                      <a:pt x="8505" y="3200"/>
                    </a:lnTo>
                    <a:lnTo>
                      <a:pt x="8496" y="3200"/>
                    </a:lnTo>
                    <a:lnTo>
                      <a:pt x="8496" y="3191"/>
                    </a:lnTo>
                    <a:lnTo>
                      <a:pt x="8486" y="3191"/>
                    </a:lnTo>
                    <a:lnTo>
                      <a:pt x="8486" y="3181"/>
                    </a:lnTo>
                    <a:lnTo>
                      <a:pt x="8477" y="3181"/>
                    </a:lnTo>
                    <a:lnTo>
                      <a:pt x="8477" y="3172"/>
                    </a:lnTo>
                    <a:lnTo>
                      <a:pt x="8467" y="3172"/>
                    </a:lnTo>
                    <a:lnTo>
                      <a:pt x="8467" y="3153"/>
                    </a:lnTo>
                    <a:lnTo>
                      <a:pt x="8458" y="3143"/>
                    </a:lnTo>
                    <a:lnTo>
                      <a:pt x="8458" y="3134"/>
                    </a:lnTo>
                    <a:lnTo>
                      <a:pt x="8458" y="3124"/>
                    </a:lnTo>
                    <a:lnTo>
                      <a:pt x="8448" y="3115"/>
                    </a:lnTo>
                    <a:lnTo>
                      <a:pt x="8448" y="3105"/>
                    </a:lnTo>
                    <a:lnTo>
                      <a:pt x="8429" y="3105"/>
                    </a:lnTo>
                    <a:lnTo>
                      <a:pt x="8429" y="3096"/>
                    </a:lnTo>
                    <a:lnTo>
                      <a:pt x="8420" y="3096"/>
                    </a:lnTo>
                    <a:lnTo>
                      <a:pt x="8420" y="3105"/>
                    </a:lnTo>
                    <a:lnTo>
                      <a:pt x="8391" y="3105"/>
                    </a:lnTo>
                    <a:lnTo>
                      <a:pt x="8353" y="3115"/>
                    </a:lnTo>
                    <a:lnTo>
                      <a:pt x="8343" y="3115"/>
                    </a:lnTo>
                    <a:lnTo>
                      <a:pt x="8343" y="3124"/>
                    </a:lnTo>
                    <a:lnTo>
                      <a:pt x="8334" y="3143"/>
                    </a:lnTo>
                    <a:lnTo>
                      <a:pt x="8334" y="3134"/>
                    </a:lnTo>
                    <a:lnTo>
                      <a:pt x="8324" y="3124"/>
                    </a:lnTo>
                    <a:lnTo>
                      <a:pt x="8315" y="3124"/>
                    </a:lnTo>
                    <a:lnTo>
                      <a:pt x="8296" y="3124"/>
                    </a:lnTo>
                    <a:lnTo>
                      <a:pt x="8305" y="3134"/>
                    </a:lnTo>
                    <a:lnTo>
                      <a:pt x="8296" y="3134"/>
                    </a:lnTo>
                    <a:lnTo>
                      <a:pt x="8239" y="3124"/>
                    </a:lnTo>
                    <a:lnTo>
                      <a:pt x="8229" y="3143"/>
                    </a:lnTo>
                    <a:lnTo>
                      <a:pt x="8229" y="3134"/>
                    </a:lnTo>
                    <a:lnTo>
                      <a:pt x="8229" y="3124"/>
                    </a:lnTo>
                    <a:lnTo>
                      <a:pt x="8220" y="3124"/>
                    </a:lnTo>
                    <a:lnTo>
                      <a:pt x="8220" y="3115"/>
                    </a:lnTo>
                    <a:lnTo>
                      <a:pt x="8210" y="3115"/>
                    </a:lnTo>
                    <a:lnTo>
                      <a:pt x="8201" y="3105"/>
                    </a:lnTo>
                    <a:lnTo>
                      <a:pt x="8191" y="3096"/>
                    </a:lnTo>
                    <a:lnTo>
                      <a:pt x="8182" y="3086"/>
                    </a:lnTo>
                    <a:lnTo>
                      <a:pt x="8182" y="3067"/>
                    </a:lnTo>
                    <a:lnTo>
                      <a:pt x="8182" y="3058"/>
                    </a:lnTo>
                    <a:lnTo>
                      <a:pt x="8191" y="3048"/>
                    </a:lnTo>
                    <a:lnTo>
                      <a:pt x="8191" y="3038"/>
                    </a:lnTo>
                    <a:lnTo>
                      <a:pt x="8182" y="3029"/>
                    </a:lnTo>
                    <a:lnTo>
                      <a:pt x="8172" y="3019"/>
                    </a:lnTo>
                    <a:lnTo>
                      <a:pt x="8172" y="3010"/>
                    </a:lnTo>
                    <a:lnTo>
                      <a:pt x="8172" y="2991"/>
                    </a:lnTo>
                    <a:lnTo>
                      <a:pt x="8162" y="2991"/>
                    </a:lnTo>
                    <a:lnTo>
                      <a:pt x="8162" y="3000"/>
                    </a:lnTo>
                    <a:lnTo>
                      <a:pt x="8153" y="3000"/>
                    </a:lnTo>
                    <a:lnTo>
                      <a:pt x="8144" y="3000"/>
                    </a:lnTo>
                    <a:lnTo>
                      <a:pt x="8134" y="2991"/>
                    </a:lnTo>
                    <a:lnTo>
                      <a:pt x="8134" y="3000"/>
                    </a:lnTo>
                    <a:lnTo>
                      <a:pt x="8134" y="2991"/>
                    </a:lnTo>
                    <a:lnTo>
                      <a:pt x="8162" y="2981"/>
                    </a:lnTo>
                    <a:lnTo>
                      <a:pt x="8172" y="2981"/>
                    </a:lnTo>
                    <a:lnTo>
                      <a:pt x="8172" y="2972"/>
                    </a:lnTo>
                    <a:lnTo>
                      <a:pt x="8162" y="2953"/>
                    </a:lnTo>
                    <a:lnTo>
                      <a:pt x="8162" y="2934"/>
                    </a:lnTo>
                    <a:lnTo>
                      <a:pt x="8162" y="2924"/>
                    </a:lnTo>
                    <a:lnTo>
                      <a:pt x="8162" y="2905"/>
                    </a:lnTo>
                    <a:lnTo>
                      <a:pt x="8153" y="2905"/>
                    </a:lnTo>
                    <a:lnTo>
                      <a:pt x="8144" y="2895"/>
                    </a:lnTo>
                    <a:lnTo>
                      <a:pt x="8134" y="2886"/>
                    </a:lnTo>
                    <a:lnTo>
                      <a:pt x="8124" y="2867"/>
                    </a:lnTo>
                    <a:lnTo>
                      <a:pt x="8105" y="2848"/>
                    </a:lnTo>
                    <a:lnTo>
                      <a:pt x="8048" y="2800"/>
                    </a:lnTo>
                    <a:lnTo>
                      <a:pt x="8001" y="2772"/>
                    </a:lnTo>
                    <a:lnTo>
                      <a:pt x="7896" y="2743"/>
                    </a:lnTo>
                    <a:lnTo>
                      <a:pt x="7829" y="2743"/>
                    </a:lnTo>
                    <a:lnTo>
                      <a:pt x="7763" y="2743"/>
                    </a:lnTo>
                    <a:lnTo>
                      <a:pt x="7743" y="2753"/>
                    </a:lnTo>
                    <a:lnTo>
                      <a:pt x="7725" y="2743"/>
                    </a:lnTo>
                    <a:lnTo>
                      <a:pt x="7705" y="2753"/>
                    </a:lnTo>
                    <a:lnTo>
                      <a:pt x="7677" y="2753"/>
                    </a:lnTo>
                    <a:lnTo>
                      <a:pt x="7639" y="2762"/>
                    </a:lnTo>
                    <a:lnTo>
                      <a:pt x="7629" y="2772"/>
                    </a:lnTo>
                    <a:lnTo>
                      <a:pt x="7620" y="2772"/>
                    </a:lnTo>
                    <a:lnTo>
                      <a:pt x="7610" y="2772"/>
                    </a:lnTo>
                    <a:lnTo>
                      <a:pt x="7572" y="2800"/>
                    </a:lnTo>
                    <a:lnTo>
                      <a:pt x="7524" y="2819"/>
                    </a:lnTo>
                    <a:lnTo>
                      <a:pt x="7486" y="2838"/>
                    </a:lnTo>
                    <a:lnTo>
                      <a:pt x="7429" y="2867"/>
                    </a:lnTo>
                    <a:lnTo>
                      <a:pt x="7382" y="2886"/>
                    </a:lnTo>
                    <a:lnTo>
                      <a:pt x="7344" y="2924"/>
                    </a:lnTo>
                    <a:lnTo>
                      <a:pt x="7334" y="2934"/>
                    </a:lnTo>
                    <a:lnTo>
                      <a:pt x="7344" y="2934"/>
                    </a:lnTo>
                    <a:lnTo>
                      <a:pt x="7344" y="2953"/>
                    </a:lnTo>
                    <a:lnTo>
                      <a:pt x="7344" y="2962"/>
                    </a:lnTo>
                    <a:lnTo>
                      <a:pt x="7344" y="2972"/>
                    </a:lnTo>
                    <a:lnTo>
                      <a:pt x="7353" y="2972"/>
                    </a:lnTo>
                    <a:lnTo>
                      <a:pt x="7344" y="2972"/>
                    </a:lnTo>
                    <a:lnTo>
                      <a:pt x="7334" y="2962"/>
                    </a:lnTo>
                    <a:lnTo>
                      <a:pt x="7334" y="2953"/>
                    </a:lnTo>
                    <a:lnTo>
                      <a:pt x="7334" y="2943"/>
                    </a:lnTo>
                    <a:lnTo>
                      <a:pt x="7324" y="2943"/>
                    </a:lnTo>
                    <a:lnTo>
                      <a:pt x="7267" y="2991"/>
                    </a:lnTo>
                    <a:lnTo>
                      <a:pt x="7229" y="3019"/>
                    </a:lnTo>
                    <a:lnTo>
                      <a:pt x="7201" y="3048"/>
                    </a:lnTo>
                    <a:lnTo>
                      <a:pt x="7172" y="3076"/>
                    </a:lnTo>
                    <a:lnTo>
                      <a:pt x="7172" y="3096"/>
                    </a:lnTo>
                    <a:lnTo>
                      <a:pt x="7143" y="3134"/>
                    </a:lnTo>
                    <a:lnTo>
                      <a:pt x="7115" y="3162"/>
                    </a:lnTo>
                    <a:lnTo>
                      <a:pt x="7105" y="3162"/>
                    </a:lnTo>
                    <a:lnTo>
                      <a:pt x="7077" y="3172"/>
                    </a:lnTo>
                    <a:lnTo>
                      <a:pt x="7067" y="3181"/>
                    </a:lnTo>
                    <a:lnTo>
                      <a:pt x="7058" y="3181"/>
                    </a:lnTo>
                    <a:lnTo>
                      <a:pt x="7067" y="3191"/>
                    </a:lnTo>
                    <a:lnTo>
                      <a:pt x="7029" y="3229"/>
                    </a:lnTo>
                    <a:lnTo>
                      <a:pt x="7001" y="3238"/>
                    </a:lnTo>
                    <a:lnTo>
                      <a:pt x="6972" y="3257"/>
                    </a:lnTo>
                    <a:lnTo>
                      <a:pt x="6972" y="3267"/>
                    </a:lnTo>
                    <a:lnTo>
                      <a:pt x="6972" y="3276"/>
                    </a:lnTo>
                    <a:lnTo>
                      <a:pt x="6963" y="3267"/>
                    </a:lnTo>
                    <a:lnTo>
                      <a:pt x="6953" y="3257"/>
                    </a:lnTo>
                    <a:lnTo>
                      <a:pt x="6905" y="3267"/>
                    </a:lnTo>
                    <a:lnTo>
                      <a:pt x="6858" y="3257"/>
                    </a:lnTo>
                    <a:lnTo>
                      <a:pt x="6810" y="3257"/>
                    </a:lnTo>
                    <a:lnTo>
                      <a:pt x="6800" y="3257"/>
                    </a:lnTo>
                    <a:lnTo>
                      <a:pt x="6858" y="3229"/>
                    </a:lnTo>
                    <a:lnTo>
                      <a:pt x="6867" y="3219"/>
                    </a:lnTo>
                    <a:lnTo>
                      <a:pt x="6867" y="3210"/>
                    </a:lnTo>
                    <a:lnTo>
                      <a:pt x="6848" y="3200"/>
                    </a:lnTo>
                    <a:lnTo>
                      <a:pt x="6829" y="3191"/>
                    </a:lnTo>
                    <a:lnTo>
                      <a:pt x="6820" y="3181"/>
                    </a:lnTo>
                    <a:lnTo>
                      <a:pt x="6800" y="3172"/>
                    </a:lnTo>
                    <a:lnTo>
                      <a:pt x="6782" y="3162"/>
                    </a:lnTo>
                    <a:lnTo>
                      <a:pt x="6762" y="3153"/>
                    </a:lnTo>
                    <a:lnTo>
                      <a:pt x="6762" y="3143"/>
                    </a:lnTo>
                    <a:lnTo>
                      <a:pt x="6753" y="3143"/>
                    </a:lnTo>
                    <a:lnTo>
                      <a:pt x="6743" y="3134"/>
                    </a:lnTo>
                    <a:lnTo>
                      <a:pt x="6734" y="3134"/>
                    </a:lnTo>
                    <a:lnTo>
                      <a:pt x="6724" y="3124"/>
                    </a:lnTo>
                    <a:lnTo>
                      <a:pt x="6715" y="3124"/>
                    </a:lnTo>
                    <a:lnTo>
                      <a:pt x="6705" y="3115"/>
                    </a:lnTo>
                    <a:lnTo>
                      <a:pt x="6648" y="3134"/>
                    </a:lnTo>
                    <a:lnTo>
                      <a:pt x="6629" y="3124"/>
                    </a:lnTo>
                    <a:lnTo>
                      <a:pt x="6620" y="3124"/>
                    </a:lnTo>
                    <a:lnTo>
                      <a:pt x="6600" y="3143"/>
                    </a:lnTo>
                    <a:lnTo>
                      <a:pt x="6600" y="3153"/>
                    </a:lnTo>
                    <a:lnTo>
                      <a:pt x="6600" y="3172"/>
                    </a:lnTo>
                    <a:lnTo>
                      <a:pt x="6591" y="3181"/>
                    </a:lnTo>
                    <a:lnTo>
                      <a:pt x="6591" y="3200"/>
                    </a:lnTo>
                    <a:lnTo>
                      <a:pt x="6591" y="3210"/>
                    </a:lnTo>
                    <a:lnTo>
                      <a:pt x="6591" y="3200"/>
                    </a:lnTo>
                    <a:lnTo>
                      <a:pt x="6591" y="3191"/>
                    </a:lnTo>
                    <a:lnTo>
                      <a:pt x="6582" y="3181"/>
                    </a:lnTo>
                    <a:lnTo>
                      <a:pt x="6582" y="3172"/>
                    </a:lnTo>
                    <a:lnTo>
                      <a:pt x="6582" y="3162"/>
                    </a:lnTo>
                    <a:lnTo>
                      <a:pt x="6582" y="3143"/>
                    </a:lnTo>
                    <a:lnTo>
                      <a:pt x="6572" y="3153"/>
                    </a:lnTo>
                    <a:lnTo>
                      <a:pt x="6572" y="3162"/>
                    </a:lnTo>
                    <a:lnTo>
                      <a:pt x="6572" y="3181"/>
                    </a:lnTo>
                    <a:lnTo>
                      <a:pt x="6562" y="3219"/>
                    </a:lnTo>
                    <a:lnTo>
                      <a:pt x="6544" y="3229"/>
                    </a:lnTo>
                    <a:lnTo>
                      <a:pt x="6544" y="3238"/>
                    </a:lnTo>
                    <a:lnTo>
                      <a:pt x="6534" y="3267"/>
                    </a:lnTo>
                    <a:lnTo>
                      <a:pt x="6524" y="3276"/>
                    </a:lnTo>
                    <a:lnTo>
                      <a:pt x="6515" y="3267"/>
                    </a:lnTo>
                    <a:lnTo>
                      <a:pt x="6524" y="3257"/>
                    </a:lnTo>
                    <a:lnTo>
                      <a:pt x="6534" y="3229"/>
                    </a:lnTo>
                    <a:lnTo>
                      <a:pt x="6544" y="3229"/>
                    </a:lnTo>
                    <a:lnTo>
                      <a:pt x="6544" y="3219"/>
                    </a:lnTo>
                    <a:lnTo>
                      <a:pt x="6544" y="3210"/>
                    </a:lnTo>
                    <a:lnTo>
                      <a:pt x="6553" y="3200"/>
                    </a:lnTo>
                    <a:lnTo>
                      <a:pt x="6553" y="3191"/>
                    </a:lnTo>
                    <a:lnTo>
                      <a:pt x="6562" y="3181"/>
                    </a:lnTo>
                    <a:lnTo>
                      <a:pt x="6562" y="3172"/>
                    </a:lnTo>
                    <a:lnTo>
                      <a:pt x="6553" y="3162"/>
                    </a:lnTo>
                    <a:lnTo>
                      <a:pt x="6553" y="3153"/>
                    </a:lnTo>
                    <a:lnTo>
                      <a:pt x="6553" y="3143"/>
                    </a:lnTo>
                    <a:lnTo>
                      <a:pt x="6553" y="3134"/>
                    </a:lnTo>
                    <a:lnTo>
                      <a:pt x="6553" y="3124"/>
                    </a:lnTo>
                    <a:lnTo>
                      <a:pt x="6553" y="3115"/>
                    </a:lnTo>
                    <a:lnTo>
                      <a:pt x="6553" y="3105"/>
                    </a:lnTo>
                    <a:lnTo>
                      <a:pt x="6544" y="3096"/>
                    </a:lnTo>
                    <a:lnTo>
                      <a:pt x="6534" y="3105"/>
                    </a:lnTo>
                    <a:lnTo>
                      <a:pt x="6515" y="3115"/>
                    </a:lnTo>
                    <a:lnTo>
                      <a:pt x="6505" y="3115"/>
                    </a:lnTo>
                    <a:lnTo>
                      <a:pt x="6505" y="3124"/>
                    </a:lnTo>
                    <a:lnTo>
                      <a:pt x="6496" y="3124"/>
                    </a:lnTo>
                    <a:lnTo>
                      <a:pt x="6486" y="3124"/>
                    </a:lnTo>
                    <a:lnTo>
                      <a:pt x="6467" y="3134"/>
                    </a:lnTo>
                    <a:lnTo>
                      <a:pt x="6448" y="3172"/>
                    </a:lnTo>
                    <a:lnTo>
                      <a:pt x="6439" y="3172"/>
                    </a:lnTo>
                    <a:lnTo>
                      <a:pt x="6439" y="3162"/>
                    </a:lnTo>
                    <a:lnTo>
                      <a:pt x="6439" y="3143"/>
                    </a:lnTo>
                    <a:lnTo>
                      <a:pt x="6439" y="3134"/>
                    </a:lnTo>
                    <a:lnTo>
                      <a:pt x="6429" y="3124"/>
                    </a:lnTo>
                    <a:lnTo>
                      <a:pt x="6429" y="3115"/>
                    </a:lnTo>
                    <a:lnTo>
                      <a:pt x="6429" y="3105"/>
                    </a:lnTo>
                    <a:lnTo>
                      <a:pt x="6439" y="3105"/>
                    </a:lnTo>
                    <a:lnTo>
                      <a:pt x="6439" y="3115"/>
                    </a:lnTo>
                    <a:lnTo>
                      <a:pt x="6448" y="3115"/>
                    </a:lnTo>
                    <a:lnTo>
                      <a:pt x="6448" y="3105"/>
                    </a:lnTo>
                    <a:lnTo>
                      <a:pt x="6439" y="3096"/>
                    </a:lnTo>
                    <a:lnTo>
                      <a:pt x="6429" y="3096"/>
                    </a:lnTo>
                    <a:lnTo>
                      <a:pt x="6419" y="3086"/>
                    </a:lnTo>
                    <a:lnTo>
                      <a:pt x="6410" y="3076"/>
                    </a:lnTo>
                    <a:lnTo>
                      <a:pt x="6410" y="3086"/>
                    </a:lnTo>
                    <a:lnTo>
                      <a:pt x="6401" y="3086"/>
                    </a:lnTo>
                    <a:lnTo>
                      <a:pt x="6391" y="3086"/>
                    </a:lnTo>
                    <a:lnTo>
                      <a:pt x="6391" y="3096"/>
                    </a:lnTo>
                    <a:lnTo>
                      <a:pt x="6324" y="3115"/>
                    </a:lnTo>
                    <a:lnTo>
                      <a:pt x="6315" y="3115"/>
                    </a:lnTo>
                    <a:lnTo>
                      <a:pt x="6296" y="3124"/>
                    </a:lnTo>
                    <a:lnTo>
                      <a:pt x="6286" y="3124"/>
                    </a:lnTo>
                    <a:lnTo>
                      <a:pt x="6277" y="3124"/>
                    </a:lnTo>
                    <a:lnTo>
                      <a:pt x="6277" y="3134"/>
                    </a:lnTo>
                    <a:lnTo>
                      <a:pt x="6277" y="3143"/>
                    </a:lnTo>
                    <a:lnTo>
                      <a:pt x="6248" y="3153"/>
                    </a:lnTo>
                    <a:lnTo>
                      <a:pt x="6248" y="3143"/>
                    </a:lnTo>
                    <a:lnTo>
                      <a:pt x="6258" y="3134"/>
                    </a:lnTo>
                    <a:lnTo>
                      <a:pt x="6267" y="3124"/>
                    </a:lnTo>
                    <a:lnTo>
                      <a:pt x="6267" y="3115"/>
                    </a:lnTo>
                    <a:lnTo>
                      <a:pt x="6258" y="3105"/>
                    </a:lnTo>
                    <a:lnTo>
                      <a:pt x="6258" y="3096"/>
                    </a:lnTo>
                    <a:lnTo>
                      <a:pt x="6239" y="3105"/>
                    </a:lnTo>
                    <a:lnTo>
                      <a:pt x="6220" y="3096"/>
                    </a:lnTo>
                    <a:lnTo>
                      <a:pt x="6220" y="3086"/>
                    </a:lnTo>
                    <a:lnTo>
                      <a:pt x="6229" y="3086"/>
                    </a:lnTo>
                    <a:lnTo>
                      <a:pt x="6239" y="3096"/>
                    </a:lnTo>
                    <a:lnTo>
                      <a:pt x="6248" y="3086"/>
                    </a:lnTo>
                    <a:lnTo>
                      <a:pt x="6267" y="3096"/>
                    </a:lnTo>
                    <a:lnTo>
                      <a:pt x="6277" y="3086"/>
                    </a:lnTo>
                    <a:lnTo>
                      <a:pt x="6267" y="3067"/>
                    </a:lnTo>
                    <a:lnTo>
                      <a:pt x="6267" y="3058"/>
                    </a:lnTo>
                    <a:lnTo>
                      <a:pt x="6277" y="3048"/>
                    </a:lnTo>
                    <a:lnTo>
                      <a:pt x="6277" y="3038"/>
                    </a:lnTo>
                    <a:lnTo>
                      <a:pt x="6277" y="3029"/>
                    </a:lnTo>
                    <a:lnTo>
                      <a:pt x="6267" y="3029"/>
                    </a:lnTo>
                    <a:lnTo>
                      <a:pt x="6277" y="3019"/>
                    </a:lnTo>
                    <a:lnTo>
                      <a:pt x="6277" y="3010"/>
                    </a:lnTo>
                    <a:lnTo>
                      <a:pt x="6286" y="3010"/>
                    </a:lnTo>
                    <a:lnTo>
                      <a:pt x="6305" y="3029"/>
                    </a:lnTo>
                    <a:lnTo>
                      <a:pt x="6324" y="3038"/>
                    </a:lnTo>
                    <a:lnTo>
                      <a:pt x="6343" y="3048"/>
                    </a:lnTo>
                    <a:lnTo>
                      <a:pt x="6353" y="3048"/>
                    </a:lnTo>
                    <a:lnTo>
                      <a:pt x="6381" y="2991"/>
                    </a:lnTo>
                    <a:lnTo>
                      <a:pt x="6381" y="2981"/>
                    </a:lnTo>
                    <a:lnTo>
                      <a:pt x="6381" y="2972"/>
                    </a:lnTo>
                    <a:lnTo>
                      <a:pt x="6372" y="2953"/>
                    </a:lnTo>
                    <a:lnTo>
                      <a:pt x="6362" y="2953"/>
                    </a:lnTo>
                    <a:lnTo>
                      <a:pt x="6334" y="2934"/>
                    </a:lnTo>
                    <a:lnTo>
                      <a:pt x="6286" y="2895"/>
                    </a:lnTo>
                    <a:lnTo>
                      <a:pt x="6277" y="2895"/>
                    </a:lnTo>
                    <a:lnTo>
                      <a:pt x="6277" y="2886"/>
                    </a:lnTo>
                    <a:lnTo>
                      <a:pt x="6267" y="2895"/>
                    </a:lnTo>
                    <a:lnTo>
                      <a:pt x="6258" y="2886"/>
                    </a:lnTo>
                    <a:lnTo>
                      <a:pt x="6210" y="2886"/>
                    </a:lnTo>
                    <a:lnTo>
                      <a:pt x="6143" y="2886"/>
                    </a:lnTo>
                    <a:lnTo>
                      <a:pt x="6096" y="2886"/>
                    </a:lnTo>
                    <a:lnTo>
                      <a:pt x="6048" y="2895"/>
                    </a:lnTo>
                    <a:lnTo>
                      <a:pt x="6010" y="2905"/>
                    </a:lnTo>
                    <a:lnTo>
                      <a:pt x="5953" y="2924"/>
                    </a:lnTo>
                    <a:lnTo>
                      <a:pt x="5943" y="2934"/>
                    </a:lnTo>
                    <a:lnTo>
                      <a:pt x="5915" y="2943"/>
                    </a:lnTo>
                    <a:lnTo>
                      <a:pt x="5896" y="2962"/>
                    </a:lnTo>
                    <a:lnTo>
                      <a:pt x="5886" y="2962"/>
                    </a:lnTo>
                    <a:lnTo>
                      <a:pt x="5877" y="2962"/>
                    </a:lnTo>
                    <a:lnTo>
                      <a:pt x="5877" y="2972"/>
                    </a:lnTo>
                    <a:lnTo>
                      <a:pt x="5877" y="2981"/>
                    </a:lnTo>
                    <a:lnTo>
                      <a:pt x="5858" y="3115"/>
                    </a:lnTo>
                    <a:lnTo>
                      <a:pt x="5858" y="3134"/>
                    </a:lnTo>
                    <a:lnTo>
                      <a:pt x="5858" y="3181"/>
                    </a:lnTo>
                    <a:lnTo>
                      <a:pt x="5848" y="3191"/>
                    </a:lnTo>
                    <a:lnTo>
                      <a:pt x="5848" y="3200"/>
                    </a:lnTo>
                    <a:lnTo>
                      <a:pt x="5848" y="3210"/>
                    </a:lnTo>
                    <a:lnTo>
                      <a:pt x="5858" y="3210"/>
                    </a:lnTo>
                    <a:lnTo>
                      <a:pt x="5848" y="3219"/>
                    </a:lnTo>
                    <a:lnTo>
                      <a:pt x="5848" y="3229"/>
                    </a:lnTo>
                    <a:lnTo>
                      <a:pt x="5839" y="3267"/>
                    </a:lnTo>
                    <a:lnTo>
                      <a:pt x="5839" y="3276"/>
                    </a:lnTo>
                    <a:lnTo>
                      <a:pt x="5829" y="3286"/>
                    </a:lnTo>
                    <a:lnTo>
                      <a:pt x="5829" y="3296"/>
                    </a:lnTo>
                    <a:lnTo>
                      <a:pt x="5820" y="3296"/>
                    </a:lnTo>
                    <a:lnTo>
                      <a:pt x="5810" y="3324"/>
                    </a:lnTo>
                    <a:lnTo>
                      <a:pt x="5800" y="3334"/>
                    </a:lnTo>
                    <a:lnTo>
                      <a:pt x="5772" y="3343"/>
                    </a:lnTo>
                    <a:lnTo>
                      <a:pt x="5762" y="3391"/>
                    </a:lnTo>
                    <a:lnTo>
                      <a:pt x="5753" y="3391"/>
                    </a:lnTo>
                    <a:lnTo>
                      <a:pt x="5743" y="3391"/>
                    </a:lnTo>
                    <a:lnTo>
                      <a:pt x="5743" y="3381"/>
                    </a:lnTo>
                    <a:lnTo>
                      <a:pt x="5734" y="3391"/>
                    </a:lnTo>
                    <a:lnTo>
                      <a:pt x="5724" y="3391"/>
                    </a:lnTo>
                    <a:lnTo>
                      <a:pt x="5715" y="3391"/>
                    </a:lnTo>
                    <a:lnTo>
                      <a:pt x="5705" y="3400"/>
                    </a:lnTo>
                    <a:lnTo>
                      <a:pt x="5705" y="3410"/>
                    </a:lnTo>
                    <a:lnTo>
                      <a:pt x="5705" y="3400"/>
                    </a:lnTo>
                    <a:lnTo>
                      <a:pt x="5696" y="3391"/>
                    </a:lnTo>
                    <a:lnTo>
                      <a:pt x="5696" y="3400"/>
                    </a:lnTo>
                    <a:lnTo>
                      <a:pt x="5696" y="3410"/>
                    </a:lnTo>
                    <a:lnTo>
                      <a:pt x="5686" y="3400"/>
                    </a:lnTo>
                    <a:lnTo>
                      <a:pt x="5677" y="3381"/>
                    </a:lnTo>
                    <a:lnTo>
                      <a:pt x="5667" y="3372"/>
                    </a:lnTo>
                    <a:lnTo>
                      <a:pt x="5677" y="3362"/>
                    </a:lnTo>
                    <a:lnTo>
                      <a:pt x="5696" y="3362"/>
                    </a:lnTo>
                    <a:lnTo>
                      <a:pt x="5696" y="3343"/>
                    </a:lnTo>
                    <a:lnTo>
                      <a:pt x="5705" y="3334"/>
                    </a:lnTo>
                    <a:lnTo>
                      <a:pt x="5705" y="3314"/>
                    </a:lnTo>
                    <a:lnTo>
                      <a:pt x="5696" y="3314"/>
                    </a:lnTo>
                    <a:lnTo>
                      <a:pt x="5677" y="3305"/>
                    </a:lnTo>
                    <a:lnTo>
                      <a:pt x="5667" y="3305"/>
                    </a:lnTo>
                    <a:lnTo>
                      <a:pt x="5658" y="3305"/>
                    </a:lnTo>
                    <a:lnTo>
                      <a:pt x="5658" y="3296"/>
                    </a:lnTo>
                    <a:lnTo>
                      <a:pt x="5648" y="3296"/>
                    </a:lnTo>
                    <a:lnTo>
                      <a:pt x="5648" y="3286"/>
                    </a:lnTo>
                    <a:lnTo>
                      <a:pt x="5648" y="3276"/>
                    </a:lnTo>
                    <a:lnTo>
                      <a:pt x="5639" y="3276"/>
                    </a:lnTo>
                    <a:lnTo>
                      <a:pt x="5639" y="3267"/>
                    </a:lnTo>
                    <a:lnTo>
                      <a:pt x="5648" y="3267"/>
                    </a:lnTo>
                    <a:lnTo>
                      <a:pt x="5648" y="3276"/>
                    </a:lnTo>
                    <a:lnTo>
                      <a:pt x="5667" y="3276"/>
                    </a:lnTo>
                    <a:lnTo>
                      <a:pt x="5677" y="3276"/>
                    </a:lnTo>
                    <a:lnTo>
                      <a:pt x="5696" y="3286"/>
                    </a:lnTo>
                    <a:lnTo>
                      <a:pt x="5705" y="3296"/>
                    </a:lnTo>
                    <a:lnTo>
                      <a:pt x="5715" y="3296"/>
                    </a:lnTo>
                    <a:lnTo>
                      <a:pt x="5743" y="3267"/>
                    </a:lnTo>
                    <a:lnTo>
                      <a:pt x="5762" y="3248"/>
                    </a:lnTo>
                    <a:lnTo>
                      <a:pt x="5772" y="3248"/>
                    </a:lnTo>
                    <a:lnTo>
                      <a:pt x="5772" y="3238"/>
                    </a:lnTo>
                    <a:lnTo>
                      <a:pt x="5762" y="3229"/>
                    </a:lnTo>
                    <a:lnTo>
                      <a:pt x="5762" y="3219"/>
                    </a:lnTo>
                    <a:lnTo>
                      <a:pt x="5753" y="3210"/>
                    </a:lnTo>
                    <a:lnTo>
                      <a:pt x="5753" y="3200"/>
                    </a:lnTo>
                    <a:lnTo>
                      <a:pt x="5743" y="3191"/>
                    </a:lnTo>
                    <a:lnTo>
                      <a:pt x="5734" y="3191"/>
                    </a:lnTo>
                    <a:lnTo>
                      <a:pt x="5734" y="3200"/>
                    </a:lnTo>
                    <a:lnTo>
                      <a:pt x="5724" y="3200"/>
                    </a:lnTo>
                    <a:lnTo>
                      <a:pt x="5724" y="3191"/>
                    </a:lnTo>
                    <a:lnTo>
                      <a:pt x="5715" y="3191"/>
                    </a:lnTo>
                    <a:lnTo>
                      <a:pt x="5715" y="3181"/>
                    </a:lnTo>
                    <a:lnTo>
                      <a:pt x="5705" y="3172"/>
                    </a:lnTo>
                    <a:lnTo>
                      <a:pt x="5715" y="3172"/>
                    </a:lnTo>
                    <a:lnTo>
                      <a:pt x="5705" y="3134"/>
                    </a:lnTo>
                    <a:lnTo>
                      <a:pt x="5705" y="3124"/>
                    </a:lnTo>
                    <a:lnTo>
                      <a:pt x="5705" y="3115"/>
                    </a:lnTo>
                    <a:lnTo>
                      <a:pt x="5696" y="3105"/>
                    </a:lnTo>
                    <a:lnTo>
                      <a:pt x="5696" y="3115"/>
                    </a:lnTo>
                    <a:lnTo>
                      <a:pt x="5677" y="3105"/>
                    </a:lnTo>
                    <a:lnTo>
                      <a:pt x="5677" y="3096"/>
                    </a:lnTo>
                    <a:lnTo>
                      <a:pt x="5686" y="3096"/>
                    </a:lnTo>
                    <a:lnTo>
                      <a:pt x="5715" y="3096"/>
                    </a:lnTo>
                    <a:lnTo>
                      <a:pt x="5715" y="3105"/>
                    </a:lnTo>
                    <a:lnTo>
                      <a:pt x="5724" y="3105"/>
                    </a:lnTo>
                    <a:lnTo>
                      <a:pt x="5724" y="3115"/>
                    </a:lnTo>
                    <a:lnTo>
                      <a:pt x="5724" y="3124"/>
                    </a:lnTo>
                    <a:lnTo>
                      <a:pt x="5734" y="3124"/>
                    </a:lnTo>
                    <a:lnTo>
                      <a:pt x="5743" y="3124"/>
                    </a:lnTo>
                    <a:lnTo>
                      <a:pt x="5743" y="3134"/>
                    </a:lnTo>
                    <a:lnTo>
                      <a:pt x="5753" y="3134"/>
                    </a:lnTo>
                    <a:lnTo>
                      <a:pt x="5753" y="3143"/>
                    </a:lnTo>
                    <a:lnTo>
                      <a:pt x="5753" y="3153"/>
                    </a:lnTo>
                    <a:lnTo>
                      <a:pt x="5753" y="3162"/>
                    </a:lnTo>
                    <a:lnTo>
                      <a:pt x="5762" y="3162"/>
                    </a:lnTo>
                    <a:lnTo>
                      <a:pt x="5762" y="3153"/>
                    </a:lnTo>
                    <a:lnTo>
                      <a:pt x="5762" y="3134"/>
                    </a:lnTo>
                    <a:lnTo>
                      <a:pt x="5762" y="3124"/>
                    </a:lnTo>
                    <a:lnTo>
                      <a:pt x="5753" y="3124"/>
                    </a:lnTo>
                    <a:lnTo>
                      <a:pt x="5753" y="3115"/>
                    </a:lnTo>
                    <a:lnTo>
                      <a:pt x="5762" y="3105"/>
                    </a:lnTo>
                    <a:lnTo>
                      <a:pt x="5772" y="3096"/>
                    </a:lnTo>
                    <a:lnTo>
                      <a:pt x="5782" y="3096"/>
                    </a:lnTo>
                    <a:lnTo>
                      <a:pt x="5782" y="3105"/>
                    </a:lnTo>
                    <a:lnTo>
                      <a:pt x="5800" y="3105"/>
                    </a:lnTo>
                    <a:lnTo>
                      <a:pt x="5800" y="3115"/>
                    </a:lnTo>
                    <a:lnTo>
                      <a:pt x="5800" y="3124"/>
                    </a:lnTo>
                    <a:lnTo>
                      <a:pt x="5800" y="3134"/>
                    </a:lnTo>
                    <a:lnTo>
                      <a:pt x="5800" y="3143"/>
                    </a:lnTo>
                    <a:lnTo>
                      <a:pt x="5791" y="3143"/>
                    </a:lnTo>
                    <a:lnTo>
                      <a:pt x="5791" y="3162"/>
                    </a:lnTo>
                    <a:lnTo>
                      <a:pt x="5791" y="3172"/>
                    </a:lnTo>
                    <a:lnTo>
                      <a:pt x="5782" y="3172"/>
                    </a:lnTo>
                    <a:lnTo>
                      <a:pt x="5772" y="3172"/>
                    </a:lnTo>
                    <a:lnTo>
                      <a:pt x="5772" y="3181"/>
                    </a:lnTo>
                    <a:lnTo>
                      <a:pt x="5782" y="3181"/>
                    </a:lnTo>
                    <a:lnTo>
                      <a:pt x="5782" y="3191"/>
                    </a:lnTo>
                    <a:lnTo>
                      <a:pt x="5782" y="3200"/>
                    </a:lnTo>
                    <a:lnTo>
                      <a:pt x="5791" y="3210"/>
                    </a:lnTo>
                    <a:lnTo>
                      <a:pt x="5791" y="3219"/>
                    </a:lnTo>
                    <a:lnTo>
                      <a:pt x="5800" y="3229"/>
                    </a:lnTo>
                    <a:lnTo>
                      <a:pt x="5791" y="3238"/>
                    </a:lnTo>
                    <a:lnTo>
                      <a:pt x="5800" y="3248"/>
                    </a:lnTo>
                    <a:lnTo>
                      <a:pt x="5800" y="3267"/>
                    </a:lnTo>
                    <a:lnTo>
                      <a:pt x="5810" y="3257"/>
                    </a:lnTo>
                    <a:lnTo>
                      <a:pt x="5820" y="3181"/>
                    </a:lnTo>
                    <a:lnTo>
                      <a:pt x="5839" y="3134"/>
                    </a:lnTo>
                    <a:lnTo>
                      <a:pt x="5839" y="3076"/>
                    </a:lnTo>
                    <a:lnTo>
                      <a:pt x="5839" y="3058"/>
                    </a:lnTo>
                    <a:lnTo>
                      <a:pt x="5839" y="3038"/>
                    </a:lnTo>
                    <a:lnTo>
                      <a:pt x="5848" y="3010"/>
                    </a:lnTo>
                    <a:lnTo>
                      <a:pt x="5848" y="2991"/>
                    </a:lnTo>
                    <a:lnTo>
                      <a:pt x="5800" y="3019"/>
                    </a:lnTo>
                    <a:lnTo>
                      <a:pt x="5753" y="3038"/>
                    </a:lnTo>
                    <a:lnTo>
                      <a:pt x="5724" y="3058"/>
                    </a:lnTo>
                    <a:lnTo>
                      <a:pt x="5677" y="3086"/>
                    </a:lnTo>
                    <a:lnTo>
                      <a:pt x="5639" y="3105"/>
                    </a:lnTo>
                    <a:lnTo>
                      <a:pt x="5591" y="3134"/>
                    </a:lnTo>
                    <a:lnTo>
                      <a:pt x="5581" y="3153"/>
                    </a:lnTo>
                    <a:lnTo>
                      <a:pt x="5553" y="3162"/>
                    </a:lnTo>
                    <a:lnTo>
                      <a:pt x="5553" y="3172"/>
                    </a:lnTo>
                    <a:lnTo>
                      <a:pt x="5553" y="3181"/>
                    </a:lnTo>
                    <a:lnTo>
                      <a:pt x="5553" y="3200"/>
                    </a:lnTo>
                    <a:lnTo>
                      <a:pt x="5543" y="3200"/>
                    </a:lnTo>
                    <a:lnTo>
                      <a:pt x="5534" y="3210"/>
                    </a:lnTo>
                    <a:lnTo>
                      <a:pt x="5524" y="3210"/>
                    </a:lnTo>
                    <a:lnTo>
                      <a:pt x="5496" y="3210"/>
                    </a:lnTo>
                    <a:lnTo>
                      <a:pt x="5486" y="3200"/>
                    </a:lnTo>
                    <a:lnTo>
                      <a:pt x="5477" y="3200"/>
                    </a:lnTo>
                    <a:lnTo>
                      <a:pt x="5477" y="3191"/>
                    </a:lnTo>
                    <a:lnTo>
                      <a:pt x="5458" y="3181"/>
                    </a:lnTo>
                    <a:lnTo>
                      <a:pt x="5467" y="3181"/>
                    </a:lnTo>
                    <a:lnTo>
                      <a:pt x="5477" y="3181"/>
                    </a:lnTo>
                    <a:lnTo>
                      <a:pt x="5477" y="3172"/>
                    </a:lnTo>
                    <a:lnTo>
                      <a:pt x="5477" y="3162"/>
                    </a:lnTo>
                    <a:lnTo>
                      <a:pt x="5486" y="3162"/>
                    </a:lnTo>
                    <a:lnTo>
                      <a:pt x="5496" y="3162"/>
                    </a:lnTo>
                    <a:lnTo>
                      <a:pt x="5505" y="3172"/>
                    </a:lnTo>
                    <a:lnTo>
                      <a:pt x="5515" y="3181"/>
                    </a:lnTo>
                    <a:lnTo>
                      <a:pt x="5524" y="3181"/>
                    </a:lnTo>
                    <a:lnTo>
                      <a:pt x="5524" y="3172"/>
                    </a:lnTo>
                    <a:lnTo>
                      <a:pt x="5524" y="3134"/>
                    </a:lnTo>
                    <a:lnTo>
                      <a:pt x="5524" y="3124"/>
                    </a:lnTo>
                    <a:lnTo>
                      <a:pt x="5524" y="3115"/>
                    </a:lnTo>
                    <a:lnTo>
                      <a:pt x="5524" y="3105"/>
                    </a:lnTo>
                    <a:lnTo>
                      <a:pt x="5534" y="3067"/>
                    </a:lnTo>
                    <a:lnTo>
                      <a:pt x="5543" y="3058"/>
                    </a:lnTo>
                    <a:lnTo>
                      <a:pt x="5553" y="3058"/>
                    </a:lnTo>
                    <a:lnTo>
                      <a:pt x="5562" y="3067"/>
                    </a:lnTo>
                    <a:lnTo>
                      <a:pt x="5572" y="3067"/>
                    </a:lnTo>
                    <a:lnTo>
                      <a:pt x="5572" y="3058"/>
                    </a:lnTo>
                    <a:lnTo>
                      <a:pt x="5581" y="3048"/>
                    </a:lnTo>
                    <a:lnTo>
                      <a:pt x="5581" y="3058"/>
                    </a:lnTo>
                    <a:lnTo>
                      <a:pt x="5591" y="3058"/>
                    </a:lnTo>
                    <a:lnTo>
                      <a:pt x="5601" y="3058"/>
                    </a:lnTo>
                    <a:lnTo>
                      <a:pt x="5610" y="3067"/>
                    </a:lnTo>
                    <a:lnTo>
                      <a:pt x="5610" y="3076"/>
                    </a:lnTo>
                    <a:lnTo>
                      <a:pt x="5619" y="3076"/>
                    </a:lnTo>
                    <a:lnTo>
                      <a:pt x="5629" y="3058"/>
                    </a:lnTo>
                    <a:lnTo>
                      <a:pt x="5658" y="3048"/>
                    </a:lnTo>
                    <a:lnTo>
                      <a:pt x="5715" y="3029"/>
                    </a:lnTo>
                    <a:lnTo>
                      <a:pt x="5724" y="3029"/>
                    </a:lnTo>
                    <a:lnTo>
                      <a:pt x="5772" y="3010"/>
                    </a:lnTo>
                    <a:lnTo>
                      <a:pt x="5820" y="2991"/>
                    </a:lnTo>
                    <a:lnTo>
                      <a:pt x="5829" y="2981"/>
                    </a:lnTo>
                    <a:lnTo>
                      <a:pt x="5829" y="2972"/>
                    </a:lnTo>
                    <a:lnTo>
                      <a:pt x="5820" y="2981"/>
                    </a:lnTo>
                    <a:lnTo>
                      <a:pt x="5762" y="2981"/>
                    </a:lnTo>
                    <a:lnTo>
                      <a:pt x="5753" y="2972"/>
                    </a:lnTo>
                    <a:lnTo>
                      <a:pt x="5724" y="2972"/>
                    </a:lnTo>
                    <a:lnTo>
                      <a:pt x="5696" y="2972"/>
                    </a:lnTo>
                    <a:lnTo>
                      <a:pt x="5677" y="2981"/>
                    </a:lnTo>
                    <a:lnTo>
                      <a:pt x="5639" y="2981"/>
                    </a:lnTo>
                    <a:lnTo>
                      <a:pt x="5581" y="2972"/>
                    </a:lnTo>
                    <a:lnTo>
                      <a:pt x="5534" y="2981"/>
                    </a:lnTo>
                    <a:lnTo>
                      <a:pt x="5496" y="2991"/>
                    </a:lnTo>
                    <a:lnTo>
                      <a:pt x="5458" y="3000"/>
                    </a:lnTo>
                    <a:lnTo>
                      <a:pt x="5410" y="3000"/>
                    </a:lnTo>
                    <a:lnTo>
                      <a:pt x="5372" y="3010"/>
                    </a:lnTo>
                    <a:lnTo>
                      <a:pt x="5324" y="3029"/>
                    </a:lnTo>
                    <a:lnTo>
                      <a:pt x="5305" y="3029"/>
                    </a:lnTo>
                    <a:lnTo>
                      <a:pt x="5286" y="3029"/>
                    </a:lnTo>
                    <a:lnTo>
                      <a:pt x="5229" y="3058"/>
                    </a:lnTo>
                    <a:lnTo>
                      <a:pt x="5220" y="3058"/>
                    </a:lnTo>
                    <a:lnTo>
                      <a:pt x="5172" y="3067"/>
                    </a:lnTo>
                    <a:lnTo>
                      <a:pt x="5143" y="3076"/>
                    </a:lnTo>
                    <a:lnTo>
                      <a:pt x="5105" y="3105"/>
                    </a:lnTo>
                    <a:lnTo>
                      <a:pt x="5067" y="3105"/>
                    </a:lnTo>
                    <a:lnTo>
                      <a:pt x="5029" y="3105"/>
                    </a:lnTo>
                    <a:lnTo>
                      <a:pt x="5010" y="3105"/>
                    </a:lnTo>
                    <a:lnTo>
                      <a:pt x="5000" y="3105"/>
                    </a:lnTo>
                    <a:lnTo>
                      <a:pt x="4982" y="3096"/>
                    </a:lnTo>
                    <a:lnTo>
                      <a:pt x="4962" y="3086"/>
                    </a:lnTo>
                    <a:lnTo>
                      <a:pt x="4943" y="3076"/>
                    </a:lnTo>
                    <a:lnTo>
                      <a:pt x="4905" y="3086"/>
                    </a:lnTo>
                    <a:lnTo>
                      <a:pt x="4896" y="3086"/>
                    </a:lnTo>
                    <a:lnTo>
                      <a:pt x="4886" y="3096"/>
                    </a:lnTo>
                    <a:lnTo>
                      <a:pt x="4877" y="3096"/>
                    </a:lnTo>
                    <a:lnTo>
                      <a:pt x="4867" y="3096"/>
                    </a:lnTo>
                    <a:lnTo>
                      <a:pt x="4858" y="3096"/>
                    </a:lnTo>
                    <a:lnTo>
                      <a:pt x="4839" y="3105"/>
                    </a:lnTo>
                    <a:lnTo>
                      <a:pt x="4839" y="3115"/>
                    </a:lnTo>
                    <a:lnTo>
                      <a:pt x="4848" y="3124"/>
                    </a:lnTo>
                    <a:lnTo>
                      <a:pt x="4858" y="3124"/>
                    </a:lnTo>
                    <a:lnTo>
                      <a:pt x="4858" y="3134"/>
                    </a:lnTo>
                    <a:lnTo>
                      <a:pt x="4867" y="3134"/>
                    </a:lnTo>
                    <a:lnTo>
                      <a:pt x="4867" y="3143"/>
                    </a:lnTo>
                    <a:lnTo>
                      <a:pt x="4905" y="3153"/>
                    </a:lnTo>
                    <a:lnTo>
                      <a:pt x="4915" y="3162"/>
                    </a:lnTo>
                    <a:lnTo>
                      <a:pt x="4924" y="3162"/>
                    </a:lnTo>
                    <a:lnTo>
                      <a:pt x="4934" y="3172"/>
                    </a:lnTo>
                    <a:lnTo>
                      <a:pt x="4934" y="3181"/>
                    </a:lnTo>
                    <a:lnTo>
                      <a:pt x="4943" y="3191"/>
                    </a:lnTo>
                    <a:lnTo>
                      <a:pt x="4943" y="3200"/>
                    </a:lnTo>
                    <a:lnTo>
                      <a:pt x="4943" y="3210"/>
                    </a:lnTo>
                    <a:lnTo>
                      <a:pt x="4943" y="3219"/>
                    </a:lnTo>
                    <a:lnTo>
                      <a:pt x="4943" y="3229"/>
                    </a:lnTo>
                    <a:lnTo>
                      <a:pt x="4953" y="3229"/>
                    </a:lnTo>
                    <a:lnTo>
                      <a:pt x="4972" y="3219"/>
                    </a:lnTo>
                    <a:lnTo>
                      <a:pt x="4972" y="3229"/>
                    </a:lnTo>
                    <a:lnTo>
                      <a:pt x="4953" y="3238"/>
                    </a:lnTo>
                    <a:lnTo>
                      <a:pt x="4953" y="3248"/>
                    </a:lnTo>
                    <a:lnTo>
                      <a:pt x="4943" y="3257"/>
                    </a:lnTo>
                    <a:lnTo>
                      <a:pt x="4934" y="3267"/>
                    </a:lnTo>
                    <a:lnTo>
                      <a:pt x="4915" y="3296"/>
                    </a:lnTo>
                    <a:lnTo>
                      <a:pt x="4877" y="3314"/>
                    </a:lnTo>
                    <a:lnTo>
                      <a:pt x="4848" y="3334"/>
                    </a:lnTo>
                    <a:lnTo>
                      <a:pt x="4810" y="3334"/>
                    </a:lnTo>
                    <a:lnTo>
                      <a:pt x="4762" y="3353"/>
                    </a:lnTo>
                    <a:lnTo>
                      <a:pt x="4762" y="3362"/>
                    </a:lnTo>
                    <a:lnTo>
                      <a:pt x="4753" y="3391"/>
                    </a:lnTo>
                    <a:lnTo>
                      <a:pt x="4753" y="3400"/>
                    </a:lnTo>
                    <a:lnTo>
                      <a:pt x="4753" y="3410"/>
                    </a:lnTo>
                    <a:lnTo>
                      <a:pt x="4743" y="3419"/>
                    </a:lnTo>
                    <a:lnTo>
                      <a:pt x="4743" y="3439"/>
                    </a:lnTo>
                    <a:lnTo>
                      <a:pt x="4743" y="3457"/>
                    </a:lnTo>
                    <a:lnTo>
                      <a:pt x="4743" y="3467"/>
                    </a:lnTo>
                    <a:lnTo>
                      <a:pt x="4743" y="3486"/>
                    </a:lnTo>
                    <a:lnTo>
                      <a:pt x="4753" y="3486"/>
                    </a:lnTo>
                    <a:lnTo>
                      <a:pt x="4743" y="3496"/>
                    </a:lnTo>
                    <a:lnTo>
                      <a:pt x="4753" y="3505"/>
                    </a:lnTo>
                    <a:lnTo>
                      <a:pt x="4762" y="3515"/>
                    </a:lnTo>
                    <a:lnTo>
                      <a:pt x="4781" y="3534"/>
                    </a:lnTo>
                    <a:lnTo>
                      <a:pt x="4791" y="3534"/>
                    </a:lnTo>
                    <a:lnTo>
                      <a:pt x="4801" y="3534"/>
                    </a:lnTo>
                    <a:lnTo>
                      <a:pt x="4810" y="3534"/>
                    </a:lnTo>
                    <a:lnTo>
                      <a:pt x="4801" y="3534"/>
                    </a:lnTo>
                    <a:lnTo>
                      <a:pt x="4791" y="3534"/>
                    </a:lnTo>
                    <a:lnTo>
                      <a:pt x="4791" y="3524"/>
                    </a:lnTo>
                    <a:lnTo>
                      <a:pt x="4781" y="3524"/>
                    </a:lnTo>
                    <a:lnTo>
                      <a:pt x="4791" y="3515"/>
                    </a:lnTo>
                    <a:lnTo>
                      <a:pt x="4801" y="3524"/>
                    </a:lnTo>
                    <a:lnTo>
                      <a:pt x="4810" y="3524"/>
                    </a:lnTo>
                    <a:lnTo>
                      <a:pt x="4829" y="3515"/>
                    </a:lnTo>
                    <a:lnTo>
                      <a:pt x="4829" y="3505"/>
                    </a:lnTo>
                    <a:lnTo>
                      <a:pt x="4810" y="3515"/>
                    </a:lnTo>
                    <a:lnTo>
                      <a:pt x="4810" y="3505"/>
                    </a:lnTo>
                    <a:lnTo>
                      <a:pt x="4810" y="3486"/>
                    </a:lnTo>
                    <a:lnTo>
                      <a:pt x="4819" y="3477"/>
                    </a:lnTo>
                    <a:lnTo>
                      <a:pt x="4858" y="3467"/>
                    </a:lnTo>
                    <a:lnTo>
                      <a:pt x="4905" y="3448"/>
                    </a:lnTo>
                    <a:lnTo>
                      <a:pt x="4915" y="3448"/>
                    </a:lnTo>
                    <a:lnTo>
                      <a:pt x="4924" y="3457"/>
                    </a:lnTo>
                    <a:lnTo>
                      <a:pt x="4924" y="3477"/>
                    </a:lnTo>
                    <a:lnTo>
                      <a:pt x="4915" y="3486"/>
                    </a:lnTo>
                    <a:lnTo>
                      <a:pt x="4905" y="3486"/>
                    </a:lnTo>
                    <a:lnTo>
                      <a:pt x="4886" y="3486"/>
                    </a:lnTo>
                    <a:lnTo>
                      <a:pt x="4877" y="3486"/>
                    </a:lnTo>
                    <a:lnTo>
                      <a:pt x="4877" y="3496"/>
                    </a:lnTo>
                    <a:lnTo>
                      <a:pt x="4877" y="3505"/>
                    </a:lnTo>
                    <a:lnTo>
                      <a:pt x="4867" y="3543"/>
                    </a:lnTo>
                    <a:lnTo>
                      <a:pt x="4867" y="3553"/>
                    </a:lnTo>
                    <a:lnTo>
                      <a:pt x="4877" y="3562"/>
                    </a:lnTo>
                    <a:lnTo>
                      <a:pt x="4877" y="3572"/>
                    </a:lnTo>
                    <a:lnTo>
                      <a:pt x="4886" y="3581"/>
                    </a:lnTo>
                    <a:lnTo>
                      <a:pt x="4886" y="3591"/>
                    </a:lnTo>
                    <a:lnTo>
                      <a:pt x="4877" y="3600"/>
                    </a:lnTo>
                    <a:lnTo>
                      <a:pt x="4877" y="3610"/>
                    </a:lnTo>
                    <a:lnTo>
                      <a:pt x="4848" y="3610"/>
                    </a:lnTo>
                    <a:lnTo>
                      <a:pt x="4839" y="3619"/>
                    </a:lnTo>
                    <a:lnTo>
                      <a:pt x="4839" y="3629"/>
                    </a:lnTo>
                    <a:lnTo>
                      <a:pt x="4877" y="3619"/>
                    </a:lnTo>
                    <a:lnTo>
                      <a:pt x="4886" y="3619"/>
                    </a:lnTo>
                    <a:lnTo>
                      <a:pt x="4896" y="3629"/>
                    </a:lnTo>
                    <a:lnTo>
                      <a:pt x="4905" y="3638"/>
                    </a:lnTo>
                    <a:lnTo>
                      <a:pt x="4915" y="3638"/>
                    </a:lnTo>
                    <a:lnTo>
                      <a:pt x="4924" y="3638"/>
                    </a:lnTo>
                    <a:lnTo>
                      <a:pt x="4915" y="3638"/>
                    </a:lnTo>
                    <a:lnTo>
                      <a:pt x="4915" y="3648"/>
                    </a:lnTo>
                    <a:lnTo>
                      <a:pt x="4915" y="3657"/>
                    </a:lnTo>
                    <a:lnTo>
                      <a:pt x="4915" y="3667"/>
                    </a:lnTo>
                    <a:lnTo>
                      <a:pt x="4915" y="3677"/>
                    </a:lnTo>
                    <a:lnTo>
                      <a:pt x="4924" y="3677"/>
                    </a:lnTo>
                    <a:lnTo>
                      <a:pt x="4924" y="3686"/>
                    </a:lnTo>
                    <a:lnTo>
                      <a:pt x="4924" y="3695"/>
                    </a:lnTo>
                    <a:lnTo>
                      <a:pt x="4934" y="3705"/>
                    </a:lnTo>
                    <a:lnTo>
                      <a:pt x="4943" y="3724"/>
                    </a:lnTo>
                    <a:lnTo>
                      <a:pt x="4953" y="3734"/>
                    </a:lnTo>
                    <a:lnTo>
                      <a:pt x="4972" y="3753"/>
                    </a:lnTo>
                    <a:lnTo>
                      <a:pt x="4982" y="3762"/>
                    </a:lnTo>
                    <a:lnTo>
                      <a:pt x="5010" y="3781"/>
                    </a:lnTo>
                    <a:lnTo>
                      <a:pt x="5010" y="3791"/>
                    </a:lnTo>
                    <a:lnTo>
                      <a:pt x="5020" y="3791"/>
                    </a:lnTo>
                    <a:lnTo>
                      <a:pt x="5029" y="3800"/>
                    </a:lnTo>
                    <a:lnTo>
                      <a:pt x="5020" y="3800"/>
                    </a:lnTo>
                    <a:lnTo>
                      <a:pt x="5010" y="3800"/>
                    </a:lnTo>
                    <a:lnTo>
                      <a:pt x="5000" y="3810"/>
                    </a:lnTo>
                    <a:lnTo>
                      <a:pt x="5000" y="3800"/>
                    </a:lnTo>
                    <a:lnTo>
                      <a:pt x="4991" y="3810"/>
                    </a:lnTo>
                    <a:lnTo>
                      <a:pt x="4991" y="3819"/>
                    </a:lnTo>
                    <a:lnTo>
                      <a:pt x="4982" y="3829"/>
                    </a:lnTo>
                    <a:lnTo>
                      <a:pt x="4962" y="3819"/>
                    </a:lnTo>
                    <a:lnTo>
                      <a:pt x="4934" y="3829"/>
                    </a:lnTo>
                    <a:lnTo>
                      <a:pt x="4934" y="3848"/>
                    </a:lnTo>
                    <a:lnTo>
                      <a:pt x="4934" y="3858"/>
                    </a:lnTo>
                    <a:lnTo>
                      <a:pt x="4934" y="3867"/>
                    </a:lnTo>
                    <a:lnTo>
                      <a:pt x="4934" y="3876"/>
                    </a:lnTo>
                    <a:lnTo>
                      <a:pt x="4915" y="3876"/>
                    </a:lnTo>
                    <a:lnTo>
                      <a:pt x="4905" y="3876"/>
                    </a:lnTo>
                    <a:lnTo>
                      <a:pt x="4905" y="3867"/>
                    </a:lnTo>
                    <a:lnTo>
                      <a:pt x="4896" y="3858"/>
                    </a:lnTo>
                    <a:lnTo>
                      <a:pt x="4886" y="3848"/>
                    </a:lnTo>
                    <a:lnTo>
                      <a:pt x="4877" y="3838"/>
                    </a:lnTo>
                    <a:lnTo>
                      <a:pt x="4867" y="3819"/>
                    </a:lnTo>
                    <a:lnTo>
                      <a:pt x="4858" y="3810"/>
                    </a:lnTo>
                    <a:lnTo>
                      <a:pt x="4839" y="3810"/>
                    </a:lnTo>
                    <a:lnTo>
                      <a:pt x="4810" y="3800"/>
                    </a:lnTo>
                    <a:lnTo>
                      <a:pt x="4801" y="3800"/>
                    </a:lnTo>
                    <a:lnTo>
                      <a:pt x="4791" y="3829"/>
                    </a:lnTo>
                    <a:lnTo>
                      <a:pt x="4801" y="3838"/>
                    </a:lnTo>
                    <a:lnTo>
                      <a:pt x="4801" y="3848"/>
                    </a:lnTo>
                    <a:lnTo>
                      <a:pt x="4781" y="3867"/>
                    </a:lnTo>
                    <a:lnTo>
                      <a:pt x="4772" y="3858"/>
                    </a:lnTo>
                    <a:lnTo>
                      <a:pt x="4772" y="3848"/>
                    </a:lnTo>
                    <a:lnTo>
                      <a:pt x="4772" y="3838"/>
                    </a:lnTo>
                    <a:lnTo>
                      <a:pt x="4781" y="3829"/>
                    </a:lnTo>
                    <a:lnTo>
                      <a:pt x="4743" y="3848"/>
                    </a:lnTo>
                    <a:lnTo>
                      <a:pt x="4724" y="3867"/>
                    </a:lnTo>
                    <a:lnTo>
                      <a:pt x="4724" y="3876"/>
                    </a:lnTo>
                    <a:lnTo>
                      <a:pt x="4724" y="3896"/>
                    </a:lnTo>
                    <a:lnTo>
                      <a:pt x="4734" y="3905"/>
                    </a:lnTo>
                    <a:lnTo>
                      <a:pt x="4734" y="3915"/>
                    </a:lnTo>
                    <a:lnTo>
                      <a:pt x="4734" y="3934"/>
                    </a:lnTo>
                    <a:lnTo>
                      <a:pt x="4724" y="3953"/>
                    </a:lnTo>
                    <a:lnTo>
                      <a:pt x="4724" y="3962"/>
                    </a:lnTo>
                    <a:lnTo>
                      <a:pt x="4715" y="3962"/>
                    </a:lnTo>
                    <a:lnTo>
                      <a:pt x="4724" y="3972"/>
                    </a:lnTo>
                    <a:lnTo>
                      <a:pt x="4734" y="3972"/>
                    </a:lnTo>
                    <a:lnTo>
                      <a:pt x="4734" y="3962"/>
                    </a:lnTo>
                    <a:lnTo>
                      <a:pt x="4743" y="3962"/>
                    </a:lnTo>
                    <a:lnTo>
                      <a:pt x="4743" y="3972"/>
                    </a:lnTo>
                    <a:lnTo>
                      <a:pt x="4753" y="3981"/>
                    </a:lnTo>
                    <a:lnTo>
                      <a:pt x="4801" y="3962"/>
                    </a:lnTo>
                    <a:lnTo>
                      <a:pt x="4810" y="3972"/>
                    </a:lnTo>
                    <a:lnTo>
                      <a:pt x="4801" y="3981"/>
                    </a:lnTo>
                    <a:lnTo>
                      <a:pt x="4791" y="3981"/>
                    </a:lnTo>
                    <a:lnTo>
                      <a:pt x="4781" y="3972"/>
                    </a:lnTo>
                    <a:lnTo>
                      <a:pt x="4762" y="4000"/>
                    </a:lnTo>
                    <a:lnTo>
                      <a:pt x="4791" y="3991"/>
                    </a:lnTo>
                    <a:lnTo>
                      <a:pt x="4801" y="4000"/>
                    </a:lnTo>
                    <a:lnTo>
                      <a:pt x="4801" y="4010"/>
                    </a:lnTo>
                    <a:lnTo>
                      <a:pt x="4791" y="4019"/>
                    </a:lnTo>
                    <a:lnTo>
                      <a:pt x="4781" y="4019"/>
                    </a:lnTo>
                    <a:lnTo>
                      <a:pt x="4781" y="4029"/>
                    </a:lnTo>
                    <a:lnTo>
                      <a:pt x="4772" y="4038"/>
                    </a:lnTo>
                    <a:lnTo>
                      <a:pt x="4743" y="4029"/>
                    </a:lnTo>
                    <a:lnTo>
                      <a:pt x="4743" y="4038"/>
                    </a:lnTo>
                    <a:lnTo>
                      <a:pt x="4734" y="4038"/>
                    </a:lnTo>
                    <a:lnTo>
                      <a:pt x="4734" y="4048"/>
                    </a:lnTo>
                    <a:lnTo>
                      <a:pt x="4743" y="4048"/>
                    </a:lnTo>
                    <a:lnTo>
                      <a:pt x="4753" y="4048"/>
                    </a:lnTo>
                    <a:lnTo>
                      <a:pt x="4753" y="4058"/>
                    </a:lnTo>
                    <a:lnTo>
                      <a:pt x="4762" y="4067"/>
                    </a:lnTo>
                    <a:lnTo>
                      <a:pt x="4762" y="4048"/>
                    </a:lnTo>
                    <a:lnTo>
                      <a:pt x="4762" y="4058"/>
                    </a:lnTo>
                    <a:lnTo>
                      <a:pt x="4772" y="4048"/>
                    </a:lnTo>
                    <a:lnTo>
                      <a:pt x="4781" y="4048"/>
                    </a:lnTo>
                    <a:lnTo>
                      <a:pt x="4781" y="4058"/>
                    </a:lnTo>
                    <a:lnTo>
                      <a:pt x="4791" y="4058"/>
                    </a:lnTo>
                    <a:lnTo>
                      <a:pt x="4801" y="4067"/>
                    </a:lnTo>
                    <a:lnTo>
                      <a:pt x="4801" y="4076"/>
                    </a:lnTo>
                    <a:lnTo>
                      <a:pt x="4791" y="4076"/>
                    </a:lnTo>
                    <a:lnTo>
                      <a:pt x="4791" y="4086"/>
                    </a:lnTo>
                    <a:lnTo>
                      <a:pt x="4781" y="4086"/>
                    </a:lnTo>
                    <a:lnTo>
                      <a:pt x="4781" y="4076"/>
                    </a:lnTo>
                    <a:lnTo>
                      <a:pt x="4772" y="4076"/>
                    </a:lnTo>
                    <a:lnTo>
                      <a:pt x="4772" y="4086"/>
                    </a:lnTo>
                    <a:lnTo>
                      <a:pt x="4772" y="4096"/>
                    </a:lnTo>
                    <a:lnTo>
                      <a:pt x="4762" y="4096"/>
                    </a:lnTo>
                    <a:lnTo>
                      <a:pt x="4753" y="4086"/>
                    </a:lnTo>
                    <a:lnTo>
                      <a:pt x="4753" y="4076"/>
                    </a:lnTo>
                    <a:lnTo>
                      <a:pt x="4743" y="4076"/>
                    </a:lnTo>
                    <a:lnTo>
                      <a:pt x="4724" y="4067"/>
                    </a:lnTo>
                    <a:lnTo>
                      <a:pt x="4715" y="4067"/>
                    </a:lnTo>
                    <a:lnTo>
                      <a:pt x="4705" y="4067"/>
                    </a:lnTo>
                    <a:lnTo>
                      <a:pt x="4705" y="4058"/>
                    </a:lnTo>
                    <a:lnTo>
                      <a:pt x="4715" y="4058"/>
                    </a:lnTo>
                    <a:lnTo>
                      <a:pt x="4724" y="4058"/>
                    </a:lnTo>
                    <a:lnTo>
                      <a:pt x="4734" y="4048"/>
                    </a:lnTo>
                    <a:lnTo>
                      <a:pt x="4734" y="4038"/>
                    </a:lnTo>
                    <a:lnTo>
                      <a:pt x="4724" y="4038"/>
                    </a:lnTo>
                    <a:lnTo>
                      <a:pt x="4724" y="4048"/>
                    </a:lnTo>
                    <a:lnTo>
                      <a:pt x="4724" y="4038"/>
                    </a:lnTo>
                    <a:lnTo>
                      <a:pt x="4724" y="4029"/>
                    </a:lnTo>
                    <a:lnTo>
                      <a:pt x="4724" y="4019"/>
                    </a:lnTo>
                    <a:lnTo>
                      <a:pt x="4715" y="4048"/>
                    </a:lnTo>
                    <a:lnTo>
                      <a:pt x="4705" y="4048"/>
                    </a:lnTo>
                    <a:lnTo>
                      <a:pt x="4696" y="4048"/>
                    </a:lnTo>
                    <a:lnTo>
                      <a:pt x="4677" y="4048"/>
                    </a:lnTo>
                    <a:lnTo>
                      <a:pt x="4677" y="4038"/>
                    </a:lnTo>
                    <a:lnTo>
                      <a:pt x="4686" y="4038"/>
                    </a:lnTo>
                    <a:lnTo>
                      <a:pt x="4686" y="4029"/>
                    </a:lnTo>
                    <a:lnTo>
                      <a:pt x="4677" y="4029"/>
                    </a:lnTo>
                    <a:lnTo>
                      <a:pt x="4677" y="4019"/>
                    </a:lnTo>
                    <a:lnTo>
                      <a:pt x="4677" y="4010"/>
                    </a:lnTo>
                    <a:lnTo>
                      <a:pt x="4667" y="4010"/>
                    </a:lnTo>
                    <a:lnTo>
                      <a:pt x="4658" y="4010"/>
                    </a:lnTo>
                    <a:lnTo>
                      <a:pt x="4648" y="4000"/>
                    </a:lnTo>
                    <a:lnTo>
                      <a:pt x="4648" y="4010"/>
                    </a:lnTo>
                    <a:lnTo>
                      <a:pt x="4639" y="4010"/>
                    </a:lnTo>
                    <a:lnTo>
                      <a:pt x="4639" y="4000"/>
                    </a:lnTo>
                    <a:lnTo>
                      <a:pt x="4629" y="3991"/>
                    </a:lnTo>
                    <a:lnTo>
                      <a:pt x="4601" y="4000"/>
                    </a:lnTo>
                    <a:lnTo>
                      <a:pt x="4601" y="3991"/>
                    </a:lnTo>
                    <a:lnTo>
                      <a:pt x="4591" y="3991"/>
                    </a:lnTo>
                    <a:lnTo>
                      <a:pt x="4581" y="3991"/>
                    </a:lnTo>
                    <a:lnTo>
                      <a:pt x="4572" y="3991"/>
                    </a:lnTo>
                    <a:lnTo>
                      <a:pt x="4553" y="3972"/>
                    </a:lnTo>
                    <a:lnTo>
                      <a:pt x="4543" y="3972"/>
                    </a:lnTo>
                    <a:lnTo>
                      <a:pt x="4543" y="3962"/>
                    </a:lnTo>
                    <a:lnTo>
                      <a:pt x="4534" y="3962"/>
                    </a:lnTo>
                    <a:lnTo>
                      <a:pt x="4524" y="3962"/>
                    </a:lnTo>
                    <a:lnTo>
                      <a:pt x="4524" y="3972"/>
                    </a:lnTo>
                    <a:lnTo>
                      <a:pt x="4515" y="3981"/>
                    </a:lnTo>
                    <a:lnTo>
                      <a:pt x="4515" y="3991"/>
                    </a:lnTo>
                    <a:lnTo>
                      <a:pt x="4515" y="4000"/>
                    </a:lnTo>
                    <a:lnTo>
                      <a:pt x="4515" y="3991"/>
                    </a:lnTo>
                    <a:lnTo>
                      <a:pt x="4515" y="3981"/>
                    </a:lnTo>
                    <a:lnTo>
                      <a:pt x="4505" y="3981"/>
                    </a:lnTo>
                    <a:lnTo>
                      <a:pt x="4496" y="3962"/>
                    </a:lnTo>
                    <a:lnTo>
                      <a:pt x="4486" y="3962"/>
                    </a:lnTo>
                    <a:lnTo>
                      <a:pt x="4458" y="3962"/>
                    </a:lnTo>
                    <a:lnTo>
                      <a:pt x="4400" y="3953"/>
                    </a:lnTo>
                    <a:lnTo>
                      <a:pt x="4353" y="3981"/>
                    </a:lnTo>
                    <a:lnTo>
                      <a:pt x="4343" y="3991"/>
                    </a:lnTo>
                    <a:lnTo>
                      <a:pt x="4334" y="4010"/>
                    </a:lnTo>
                    <a:lnTo>
                      <a:pt x="4324" y="4010"/>
                    </a:lnTo>
                    <a:lnTo>
                      <a:pt x="4324" y="4019"/>
                    </a:lnTo>
                    <a:lnTo>
                      <a:pt x="4334" y="4029"/>
                    </a:lnTo>
                    <a:lnTo>
                      <a:pt x="4343" y="4038"/>
                    </a:lnTo>
                    <a:lnTo>
                      <a:pt x="4324" y="4038"/>
                    </a:lnTo>
                    <a:lnTo>
                      <a:pt x="4305" y="4038"/>
                    </a:lnTo>
                    <a:lnTo>
                      <a:pt x="4296" y="4058"/>
                    </a:lnTo>
                    <a:lnTo>
                      <a:pt x="4286" y="4048"/>
                    </a:lnTo>
                    <a:lnTo>
                      <a:pt x="4277" y="4048"/>
                    </a:lnTo>
                    <a:lnTo>
                      <a:pt x="4267" y="4076"/>
                    </a:lnTo>
                    <a:lnTo>
                      <a:pt x="4258" y="4086"/>
                    </a:lnTo>
                    <a:lnTo>
                      <a:pt x="4258" y="4105"/>
                    </a:lnTo>
                    <a:lnTo>
                      <a:pt x="4258" y="4115"/>
                    </a:lnTo>
                    <a:lnTo>
                      <a:pt x="4258" y="4124"/>
                    </a:lnTo>
                    <a:lnTo>
                      <a:pt x="4248" y="4124"/>
                    </a:lnTo>
                    <a:lnTo>
                      <a:pt x="4258" y="4134"/>
                    </a:lnTo>
                    <a:lnTo>
                      <a:pt x="4267" y="4143"/>
                    </a:lnTo>
                    <a:lnTo>
                      <a:pt x="4267" y="4162"/>
                    </a:lnTo>
                    <a:lnTo>
                      <a:pt x="4267" y="4181"/>
                    </a:lnTo>
                    <a:lnTo>
                      <a:pt x="4267" y="4191"/>
                    </a:lnTo>
                    <a:lnTo>
                      <a:pt x="4277" y="4200"/>
                    </a:lnTo>
                    <a:lnTo>
                      <a:pt x="4267" y="4181"/>
                    </a:lnTo>
                    <a:lnTo>
                      <a:pt x="4267" y="4172"/>
                    </a:lnTo>
                    <a:lnTo>
                      <a:pt x="4267" y="4153"/>
                    </a:lnTo>
                    <a:lnTo>
                      <a:pt x="4267" y="4143"/>
                    </a:lnTo>
                    <a:lnTo>
                      <a:pt x="4239" y="4134"/>
                    </a:lnTo>
                    <a:lnTo>
                      <a:pt x="4229" y="4143"/>
                    </a:lnTo>
                    <a:lnTo>
                      <a:pt x="4229" y="4153"/>
                    </a:lnTo>
                    <a:lnTo>
                      <a:pt x="4182" y="4172"/>
                    </a:lnTo>
                    <a:lnTo>
                      <a:pt x="4134" y="4172"/>
                    </a:lnTo>
                    <a:lnTo>
                      <a:pt x="4115" y="4172"/>
                    </a:lnTo>
                    <a:lnTo>
                      <a:pt x="4096" y="4172"/>
                    </a:lnTo>
                    <a:lnTo>
                      <a:pt x="4048" y="4162"/>
                    </a:lnTo>
                    <a:lnTo>
                      <a:pt x="3991" y="4134"/>
                    </a:lnTo>
                    <a:lnTo>
                      <a:pt x="3991" y="4124"/>
                    </a:lnTo>
                    <a:lnTo>
                      <a:pt x="3981" y="4124"/>
                    </a:lnTo>
                    <a:lnTo>
                      <a:pt x="3981" y="4115"/>
                    </a:lnTo>
                    <a:lnTo>
                      <a:pt x="3972" y="4105"/>
                    </a:lnTo>
                    <a:lnTo>
                      <a:pt x="3962" y="4086"/>
                    </a:lnTo>
                    <a:lnTo>
                      <a:pt x="3943" y="4076"/>
                    </a:lnTo>
                    <a:lnTo>
                      <a:pt x="3934" y="4067"/>
                    </a:lnTo>
                    <a:lnTo>
                      <a:pt x="3905" y="4067"/>
                    </a:lnTo>
                    <a:lnTo>
                      <a:pt x="3896" y="4058"/>
                    </a:lnTo>
                    <a:lnTo>
                      <a:pt x="3896" y="4048"/>
                    </a:lnTo>
                    <a:lnTo>
                      <a:pt x="3896" y="4038"/>
                    </a:lnTo>
                    <a:lnTo>
                      <a:pt x="3905" y="4029"/>
                    </a:lnTo>
                    <a:lnTo>
                      <a:pt x="3905" y="4019"/>
                    </a:lnTo>
                    <a:lnTo>
                      <a:pt x="3896" y="4019"/>
                    </a:lnTo>
                    <a:lnTo>
                      <a:pt x="3896" y="4010"/>
                    </a:lnTo>
                    <a:lnTo>
                      <a:pt x="3886" y="4000"/>
                    </a:lnTo>
                    <a:lnTo>
                      <a:pt x="3886" y="3991"/>
                    </a:lnTo>
                    <a:lnTo>
                      <a:pt x="3896" y="3981"/>
                    </a:lnTo>
                    <a:lnTo>
                      <a:pt x="3905" y="3981"/>
                    </a:lnTo>
                    <a:lnTo>
                      <a:pt x="3905" y="3972"/>
                    </a:lnTo>
                    <a:lnTo>
                      <a:pt x="3915" y="3962"/>
                    </a:lnTo>
                    <a:lnTo>
                      <a:pt x="3924" y="3953"/>
                    </a:lnTo>
                    <a:lnTo>
                      <a:pt x="3934" y="3962"/>
                    </a:lnTo>
                    <a:lnTo>
                      <a:pt x="3953" y="3972"/>
                    </a:lnTo>
                    <a:lnTo>
                      <a:pt x="3972" y="3981"/>
                    </a:lnTo>
                    <a:lnTo>
                      <a:pt x="3981" y="4000"/>
                    </a:lnTo>
                    <a:lnTo>
                      <a:pt x="3972" y="3972"/>
                    </a:lnTo>
                    <a:lnTo>
                      <a:pt x="3953" y="3962"/>
                    </a:lnTo>
                    <a:lnTo>
                      <a:pt x="3934" y="3953"/>
                    </a:lnTo>
                    <a:lnTo>
                      <a:pt x="3915" y="3953"/>
                    </a:lnTo>
                    <a:lnTo>
                      <a:pt x="3905" y="3953"/>
                    </a:lnTo>
                    <a:lnTo>
                      <a:pt x="3905" y="3972"/>
                    </a:lnTo>
                    <a:lnTo>
                      <a:pt x="3886" y="3972"/>
                    </a:lnTo>
                    <a:lnTo>
                      <a:pt x="3877" y="3981"/>
                    </a:lnTo>
                    <a:lnTo>
                      <a:pt x="3867" y="3991"/>
                    </a:lnTo>
                    <a:lnTo>
                      <a:pt x="3858" y="4019"/>
                    </a:lnTo>
                    <a:lnTo>
                      <a:pt x="3848" y="4124"/>
                    </a:lnTo>
                    <a:lnTo>
                      <a:pt x="3848" y="4134"/>
                    </a:lnTo>
                    <a:lnTo>
                      <a:pt x="3848" y="4172"/>
                    </a:lnTo>
                    <a:lnTo>
                      <a:pt x="3848" y="4210"/>
                    </a:lnTo>
                    <a:lnTo>
                      <a:pt x="3848" y="4219"/>
                    </a:lnTo>
                    <a:lnTo>
                      <a:pt x="3858" y="4239"/>
                    </a:lnTo>
                    <a:lnTo>
                      <a:pt x="3858" y="4257"/>
                    </a:lnTo>
                    <a:lnTo>
                      <a:pt x="3858" y="4267"/>
                    </a:lnTo>
                    <a:lnTo>
                      <a:pt x="3858" y="4277"/>
                    </a:lnTo>
                    <a:lnTo>
                      <a:pt x="3858" y="4286"/>
                    </a:lnTo>
                    <a:lnTo>
                      <a:pt x="3858" y="4315"/>
                    </a:lnTo>
                    <a:lnTo>
                      <a:pt x="3858" y="4324"/>
                    </a:lnTo>
                    <a:lnTo>
                      <a:pt x="3867" y="4334"/>
                    </a:lnTo>
                    <a:lnTo>
                      <a:pt x="3867" y="4343"/>
                    </a:lnTo>
                    <a:lnTo>
                      <a:pt x="3905" y="4343"/>
                    </a:lnTo>
                    <a:lnTo>
                      <a:pt x="3905" y="4353"/>
                    </a:lnTo>
                    <a:lnTo>
                      <a:pt x="3877" y="4353"/>
                    </a:lnTo>
                    <a:lnTo>
                      <a:pt x="3867" y="4362"/>
                    </a:lnTo>
                    <a:lnTo>
                      <a:pt x="3858" y="4372"/>
                    </a:lnTo>
                    <a:lnTo>
                      <a:pt x="3858" y="4381"/>
                    </a:lnTo>
                    <a:lnTo>
                      <a:pt x="3867" y="4381"/>
                    </a:lnTo>
                    <a:lnTo>
                      <a:pt x="3867" y="4391"/>
                    </a:lnTo>
                    <a:lnTo>
                      <a:pt x="3867" y="4400"/>
                    </a:lnTo>
                    <a:lnTo>
                      <a:pt x="3858" y="4400"/>
                    </a:lnTo>
                    <a:lnTo>
                      <a:pt x="3858" y="4410"/>
                    </a:lnTo>
                    <a:lnTo>
                      <a:pt x="3858" y="4419"/>
                    </a:lnTo>
                    <a:lnTo>
                      <a:pt x="3867" y="4429"/>
                    </a:lnTo>
                    <a:lnTo>
                      <a:pt x="3858" y="4438"/>
                    </a:lnTo>
                    <a:lnTo>
                      <a:pt x="3867" y="4505"/>
                    </a:lnTo>
                    <a:lnTo>
                      <a:pt x="3867" y="4534"/>
                    </a:lnTo>
                    <a:lnTo>
                      <a:pt x="3848" y="4581"/>
                    </a:lnTo>
                    <a:lnTo>
                      <a:pt x="3839" y="4610"/>
                    </a:lnTo>
                    <a:lnTo>
                      <a:pt x="3819" y="4620"/>
                    </a:lnTo>
                    <a:lnTo>
                      <a:pt x="3810" y="4629"/>
                    </a:lnTo>
                    <a:lnTo>
                      <a:pt x="3781" y="4629"/>
                    </a:lnTo>
                    <a:lnTo>
                      <a:pt x="3781" y="4620"/>
                    </a:lnTo>
                    <a:lnTo>
                      <a:pt x="3781" y="4610"/>
                    </a:lnTo>
                    <a:lnTo>
                      <a:pt x="3772" y="4600"/>
                    </a:lnTo>
                    <a:lnTo>
                      <a:pt x="3772" y="4591"/>
                    </a:lnTo>
                    <a:lnTo>
                      <a:pt x="3753" y="4572"/>
                    </a:lnTo>
                    <a:lnTo>
                      <a:pt x="3753" y="4562"/>
                    </a:lnTo>
                    <a:lnTo>
                      <a:pt x="3743" y="4553"/>
                    </a:lnTo>
                    <a:lnTo>
                      <a:pt x="3743" y="4543"/>
                    </a:lnTo>
                    <a:lnTo>
                      <a:pt x="3734" y="4534"/>
                    </a:lnTo>
                    <a:lnTo>
                      <a:pt x="3724" y="4534"/>
                    </a:lnTo>
                    <a:lnTo>
                      <a:pt x="3724" y="4543"/>
                    </a:lnTo>
                    <a:lnTo>
                      <a:pt x="3734" y="4553"/>
                    </a:lnTo>
                    <a:lnTo>
                      <a:pt x="3734" y="4562"/>
                    </a:lnTo>
                    <a:lnTo>
                      <a:pt x="3734" y="4572"/>
                    </a:lnTo>
                    <a:lnTo>
                      <a:pt x="3734" y="4581"/>
                    </a:lnTo>
                    <a:lnTo>
                      <a:pt x="3724" y="4591"/>
                    </a:lnTo>
                    <a:lnTo>
                      <a:pt x="3705" y="4591"/>
                    </a:lnTo>
                    <a:lnTo>
                      <a:pt x="3705" y="4581"/>
                    </a:lnTo>
                    <a:lnTo>
                      <a:pt x="3696" y="4581"/>
                    </a:lnTo>
                    <a:lnTo>
                      <a:pt x="3696" y="4572"/>
                    </a:lnTo>
                    <a:lnTo>
                      <a:pt x="3667" y="4572"/>
                    </a:lnTo>
                    <a:lnTo>
                      <a:pt x="3638" y="4562"/>
                    </a:lnTo>
                    <a:lnTo>
                      <a:pt x="3648" y="4562"/>
                    </a:lnTo>
                    <a:lnTo>
                      <a:pt x="3648" y="4553"/>
                    </a:lnTo>
                    <a:lnTo>
                      <a:pt x="3638" y="4543"/>
                    </a:lnTo>
                    <a:lnTo>
                      <a:pt x="3629" y="4543"/>
                    </a:lnTo>
                    <a:lnTo>
                      <a:pt x="3629" y="4534"/>
                    </a:lnTo>
                    <a:lnTo>
                      <a:pt x="3629" y="4524"/>
                    </a:lnTo>
                    <a:lnTo>
                      <a:pt x="3620" y="4524"/>
                    </a:lnTo>
                    <a:lnTo>
                      <a:pt x="3620" y="4515"/>
                    </a:lnTo>
                    <a:lnTo>
                      <a:pt x="3610" y="4515"/>
                    </a:lnTo>
                    <a:lnTo>
                      <a:pt x="3600" y="4515"/>
                    </a:lnTo>
                    <a:lnTo>
                      <a:pt x="3591" y="4524"/>
                    </a:lnTo>
                    <a:lnTo>
                      <a:pt x="3591" y="4534"/>
                    </a:lnTo>
                    <a:lnTo>
                      <a:pt x="3591" y="4524"/>
                    </a:lnTo>
                    <a:lnTo>
                      <a:pt x="3591" y="4515"/>
                    </a:lnTo>
                    <a:lnTo>
                      <a:pt x="3572" y="4515"/>
                    </a:lnTo>
                    <a:lnTo>
                      <a:pt x="3543" y="4534"/>
                    </a:lnTo>
                    <a:lnTo>
                      <a:pt x="3553" y="4524"/>
                    </a:lnTo>
                    <a:lnTo>
                      <a:pt x="3553" y="4515"/>
                    </a:lnTo>
                    <a:lnTo>
                      <a:pt x="3553" y="4495"/>
                    </a:lnTo>
                    <a:lnTo>
                      <a:pt x="3543" y="4495"/>
                    </a:lnTo>
                    <a:lnTo>
                      <a:pt x="3543" y="4486"/>
                    </a:lnTo>
                    <a:lnTo>
                      <a:pt x="3543" y="4477"/>
                    </a:lnTo>
                    <a:lnTo>
                      <a:pt x="3534" y="4477"/>
                    </a:lnTo>
                    <a:lnTo>
                      <a:pt x="3534" y="4467"/>
                    </a:lnTo>
                    <a:lnTo>
                      <a:pt x="3524" y="4457"/>
                    </a:lnTo>
                    <a:lnTo>
                      <a:pt x="3524" y="4448"/>
                    </a:lnTo>
                    <a:lnTo>
                      <a:pt x="3515" y="4448"/>
                    </a:lnTo>
                    <a:lnTo>
                      <a:pt x="3496" y="4448"/>
                    </a:lnTo>
                    <a:lnTo>
                      <a:pt x="3486" y="4438"/>
                    </a:lnTo>
                    <a:lnTo>
                      <a:pt x="3477" y="4429"/>
                    </a:lnTo>
                    <a:lnTo>
                      <a:pt x="3467" y="4419"/>
                    </a:lnTo>
                    <a:lnTo>
                      <a:pt x="3458" y="4400"/>
                    </a:lnTo>
                    <a:lnTo>
                      <a:pt x="3448" y="4381"/>
                    </a:lnTo>
                    <a:lnTo>
                      <a:pt x="3438" y="4372"/>
                    </a:lnTo>
                    <a:lnTo>
                      <a:pt x="3429" y="4362"/>
                    </a:lnTo>
                    <a:lnTo>
                      <a:pt x="3420" y="4362"/>
                    </a:lnTo>
                    <a:lnTo>
                      <a:pt x="3420" y="4353"/>
                    </a:lnTo>
                    <a:lnTo>
                      <a:pt x="3420" y="4343"/>
                    </a:lnTo>
                    <a:lnTo>
                      <a:pt x="3420" y="4334"/>
                    </a:lnTo>
                    <a:lnTo>
                      <a:pt x="3410" y="4334"/>
                    </a:lnTo>
                    <a:lnTo>
                      <a:pt x="3410" y="4324"/>
                    </a:lnTo>
                    <a:lnTo>
                      <a:pt x="3400" y="4324"/>
                    </a:lnTo>
                    <a:lnTo>
                      <a:pt x="3400" y="4315"/>
                    </a:lnTo>
                    <a:lnTo>
                      <a:pt x="3391" y="4305"/>
                    </a:lnTo>
                    <a:lnTo>
                      <a:pt x="3391" y="4315"/>
                    </a:lnTo>
                    <a:lnTo>
                      <a:pt x="3362" y="4334"/>
                    </a:lnTo>
                    <a:lnTo>
                      <a:pt x="3353" y="4334"/>
                    </a:lnTo>
                    <a:lnTo>
                      <a:pt x="3343" y="4315"/>
                    </a:lnTo>
                    <a:lnTo>
                      <a:pt x="3334" y="4305"/>
                    </a:lnTo>
                    <a:lnTo>
                      <a:pt x="3334" y="4296"/>
                    </a:lnTo>
                    <a:lnTo>
                      <a:pt x="3334" y="4286"/>
                    </a:lnTo>
                    <a:lnTo>
                      <a:pt x="3343" y="4277"/>
                    </a:lnTo>
                    <a:lnTo>
                      <a:pt x="3353" y="4267"/>
                    </a:lnTo>
                    <a:lnTo>
                      <a:pt x="3372" y="4267"/>
                    </a:lnTo>
                    <a:lnTo>
                      <a:pt x="3381" y="4248"/>
                    </a:lnTo>
                    <a:lnTo>
                      <a:pt x="3391" y="4239"/>
                    </a:lnTo>
                    <a:lnTo>
                      <a:pt x="3391" y="4229"/>
                    </a:lnTo>
                    <a:lnTo>
                      <a:pt x="3429" y="4248"/>
                    </a:lnTo>
                    <a:lnTo>
                      <a:pt x="3429" y="4239"/>
                    </a:lnTo>
                    <a:lnTo>
                      <a:pt x="3438" y="4239"/>
                    </a:lnTo>
                    <a:lnTo>
                      <a:pt x="3400" y="4219"/>
                    </a:lnTo>
                    <a:lnTo>
                      <a:pt x="3391" y="4210"/>
                    </a:lnTo>
                    <a:lnTo>
                      <a:pt x="3381" y="4200"/>
                    </a:lnTo>
                    <a:lnTo>
                      <a:pt x="3381" y="4191"/>
                    </a:lnTo>
                    <a:lnTo>
                      <a:pt x="3381" y="4181"/>
                    </a:lnTo>
                    <a:lnTo>
                      <a:pt x="3372" y="4172"/>
                    </a:lnTo>
                    <a:lnTo>
                      <a:pt x="3353" y="4153"/>
                    </a:lnTo>
                    <a:lnTo>
                      <a:pt x="3324" y="4124"/>
                    </a:lnTo>
                    <a:lnTo>
                      <a:pt x="3315" y="4124"/>
                    </a:lnTo>
                    <a:lnTo>
                      <a:pt x="3315" y="4134"/>
                    </a:lnTo>
                    <a:lnTo>
                      <a:pt x="3324" y="4143"/>
                    </a:lnTo>
                    <a:lnTo>
                      <a:pt x="3334" y="4153"/>
                    </a:lnTo>
                    <a:lnTo>
                      <a:pt x="3334" y="4162"/>
                    </a:lnTo>
                    <a:lnTo>
                      <a:pt x="3343" y="4172"/>
                    </a:lnTo>
                    <a:lnTo>
                      <a:pt x="3343" y="4181"/>
                    </a:lnTo>
                    <a:lnTo>
                      <a:pt x="3362" y="4191"/>
                    </a:lnTo>
                    <a:lnTo>
                      <a:pt x="3362" y="4200"/>
                    </a:lnTo>
                    <a:lnTo>
                      <a:pt x="3372" y="4210"/>
                    </a:lnTo>
                    <a:lnTo>
                      <a:pt x="3362" y="4229"/>
                    </a:lnTo>
                    <a:lnTo>
                      <a:pt x="3343" y="4248"/>
                    </a:lnTo>
                    <a:lnTo>
                      <a:pt x="3343" y="4257"/>
                    </a:lnTo>
                    <a:lnTo>
                      <a:pt x="3324" y="4248"/>
                    </a:lnTo>
                    <a:lnTo>
                      <a:pt x="3305" y="4229"/>
                    </a:lnTo>
                    <a:lnTo>
                      <a:pt x="3296" y="4219"/>
                    </a:lnTo>
                    <a:lnTo>
                      <a:pt x="3286" y="4219"/>
                    </a:lnTo>
                    <a:lnTo>
                      <a:pt x="3286" y="4210"/>
                    </a:lnTo>
                    <a:lnTo>
                      <a:pt x="3277" y="4210"/>
                    </a:lnTo>
                    <a:lnTo>
                      <a:pt x="3277" y="4200"/>
                    </a:lnTo>
                    <a:lnTo>
                      <a:pt x="3277" y="4191"/>
                    </a:lnTo>
                    <a:lnTo>
                      <a:pt x="3277" y="4181"/>
                    </a:lnTo>
                    <a:lnTo>
                      <a:pt x="3267" y="4181"/>
                    </a:lnTo>
                    <a:lnTo>
                      <a:pt x="3267" y="4172"/>
                    </a:lnTo>
                    <a:lnTo>
                      <a:pt x="3267" y="4162"/>
                    </a:lnTo>
                    <a:lnTo>
                      <a:pt x="3257" y="4162"/>
                    </a:lnTo>
                    <a:lnTo>
                      <a:pt x="3248" y="4162"/>
                    </a:lnTo>
                    <a:lnTo>
                      <a:pt x="3239" y="4162"/>
                    </a:lnTo>
                    <a:lnTo>
                      <a:pt x="3239" y="4153"/>
                    </a:lnTo>
                    <a:lnTo>
                      <a:pt x="3239" y="4143"/>
                    </a:lnTo>
                    <a:lnTo>
                      <a:pt x="3229" y="4143"/>
                    </a:lnTo>
                    <a:lnTo>
                      <a:pt x="3229" y="4134"/>
                    </a:lnTo>
                    <a:lnTo>
                      <a:pt x="3219" y="4124"/>
                    </a:lnTo>
                    <a:lnTo>
                      <a:pt x="3219" y="4115"/>
                    </a:lnTo>
                    <a:lnTo>
                      <a:pt x="3219" y="4105"/>
                    </a:lnTo>
                    <a:lnTo>
                      <a:pt x="3200" y="4105"/>
                    </a:lnTo>
                    <a:lnTo>
                      <a:pt x="3191" y="4096"/>
                    </a:lnTo>
                    <a:lnTo>
                      <a:pt x="3191" y="4086"/>
                    </a:lnTo>
                    <a:lnTo>
                      <a:pt x="3181" y="4076"/>
                    </a:lnTo>
                    <a:lnTo>
                      <a:pt x="3172" y="4067"/>
                    </a:lnTo>
                    <a:lnTo>
                      <a:pt x="3162" y="4058"/>
                    </a:lnTo>
                    <a:lnTo>
                      <a:pt x="3153" y="4058"/>
                    </a:lnTo>
                    <a:lnTo>
                      <a:pt x="3143" y="4058"/>
                    </a:lnTo>
                    <a:lnTo>
                      <a:pt x="3134" y="4048"/>
                    </a:lnTo>
                    <a:lnTo>
                      <a:pt x="3105" y="4038"/>
                    </a:lnTo>
                    <a:lnTo>
                      <a:pt x="3086" y="4038"/>
                    </a:lnTo>
                    <a:lnTo>
                      <a:pt x="3077" y="4029"/>
                    </a:lnTo>
                    <a:lnTo>
                      <a:pt x="3086" y="4029"/>
                    </a:lnTo>
                    <a:lnTo>
                      <a:pt x="3096" y="4029"/>
                    </a:lnTo>
                    <a:lnTo>
                      <a:pt x="3096" y="4019"/>
                    </a:lnTo>
                    <a:lnTo>
                      <a:pt x="3077" y="4000"/>
                    </a:lnTo>
                    <a:lnTo>
                      <a:pt x="3067" y="4000"/>
                    </a:lnTo>
                    <a:lnTo>
                      <a:pt x="3067" y="3991"/>
                    </a:lnTo>
                    <a:lnTo>
                      <a:pt x="3058" y="3981"/>
                    </a:lnTo>
                    <a:lnTo>
                      <a:pt x="3067" y="3972"/>
                    </a:lnTo>
                    <a:lnTo>
                      <a:pt x="3086" y="3972"/>
                    </a:lnTo>
                    <a:lnTo>
                      <a:pt x="3143" y="4019"/>
                    </a:lnTo>
                    <a:lnTo>
                      <a:pt x="3210" y="4029"/>
                    </a:lnTo>
                    <a:lnTo>
                      <a:pt x="3210" y="4038"/>
                    </a:lnTo>
                    <a:lnTo>
                      <a:pt x="3210" y="4048"/>
                    </a:lnTo>
                    <a:lnTo>
                      <a:pt x="3210" y="4058"/>
                    </a:lnTo>
                    <a:lnTo>
                      <a:pt x="3248" y="4067"/>
                    </a:lnTo>
                    <a:lnTo>
                      <a:pt x="3257" y="4067"/>
                    </a:lnTo>
                    <a:lnTo>
                      <a:pt x="3267" y="4076"/>
                    </a:lnTo>
                    <a:lnTo>
                      <a:pt x="3286" y="4096"/>
                    </a:lnTo>
                    <a:lnTo>
                      <a:pt x="3296" y="4096"/>
                    </a:lnTo>
                    <a:lnTo>
                      <a:pt x="3305" y="4096"/>
                    </a:lnTo>
                    <a:lnTo>
                      <a:pt x="3315" y="4086"/>
                    </a:lnTo>
                    <a:lnTo>
                      <a:pt x="3315" y="4076"/>
                    </a:lnTo>
                    <a:lnTo>
                      <a:pt x="3324" y="4076"/>
                    </a:lnTo>
                    <a:lnTo>
                      <a:pt x="3334" y="4076"/>
                    </a:lnTo>
                    <a:lnTo>
                      <a:pt x="3353" y="4076"/>
                    </a:lnTo>
                    <a:lnTo>
                      <a:pt x="3362" y="4048"/>
                    </a:lnTo>
                    <a:lnTo>
                      <a:pt x="3362" y="4038"/>
                    </a:lnTo>
                    <a:lnTo>
                      <a:pt x="3343" y="4048"/>
                    </a:lnTo>
                    <a:lnTo>
                      <a:pt x="3343" y="4058"/>
                    </a:lnTo>
                    <a:lnTo>
                      <a:pt x="3334" y="4058"/>
                    </a:lnTo>
                    <a:lnTo>
                      <a:pt x="3334" y="4048"/>
                    </a:lnTo>
                    <a:lnTo>
                      <a:pt x="3334" y="4038"/>
                    </a:lnTo>
                    <a:lnTo>
                      <a:pt x="3343" y="4029"/>
                    </a:lnTo>
                    <a:lnTo>
                      <a:pt x="3353" y="4010"/>
                    </a:lnTo>
                    <a:lnTo>
                      <a:pt x="3353" y="4000"/>
                    </a:lnTo>
                    <a:lnTo>
                      <a:pt x="3362" y="4000"/>
                    </a:lnTo>
                    <a:lnTo>
                      <a:pt x="3362" y="3991"/>
                    </a:lnTo>
                    <a:lnTo>
                      <a:pt x="3353" y="3991"/>
                    </a:lnTo>
                    <a:lnTo>
                      <a:pt x="3343" y="3991"/>
                    </a:lnTo>
                    <a:lnTo>
                      <a:pt x="3334" y="3991"/>
                    </a:lnTo>
                    <a:lnTo>
                      <a:pt x="3324" y="3991"/>
                    </a:lnTo>
                    <a:lnTo>
                      <a:pt x="3324" y="3981"/>
                    </a:lnTo>
                    <a:lnTo>
                      <a:pt x="3315" y="3972"/>
                    </a:lnTo>
                    <a:lnTo>
                      <a:pt x="3324" y="3962"/>
                    </a:lnTo>
                    <a:lnTo>
                      <a:pt x="3334" y="3953"/>
                    </a:lnTo>
                    <a:lnTo>
                      <a:pt x="3343" y="3953"/>
                    </a:lnTo>
                    <a:lnTo>
                      <a:pt x="3334" y="3953"/>
                    </a:lnTo>
                    <a:lnTo>
                      <a:pt x="3334" y="3943"/>
                    </a:lnTo>
                    <a:lnTo>
                      <a:pt x="3334" y="3934"/>
                    </a:lnTo>
                    <a:lnTo>
                      <a:pt x="3305" y="3924"/>
                    </a:lnTo>
                    <a:lnTo>
                      <a:pt x="3296" y="3915"/>
                    </a:lnTo>
                    <a:lnTo>
                      <a:pt x="3286" y="3924"/>
                    </a:lnTo>
                    <a:lnTo>
                      <a:pt x="3286" y="3905"/>
                    </a:lnTo>
                    <a:lnTo>
                      <a:pt x="3286" y="3896"/>
                    </a:lnTo>
                    <a:lnTo>
                      <a:pt x="3257" y="3896"/>
                    </a:lnTo>
                    <a:lnTo>
                      <a:pt x="3219" y="3915"/>
                    </a:lnTo>
                    <a:lnTo>
                      <a:pt x="3181" y="3915"/>
                    </a:lnTo>
                    <a:lnTo>
                      <a:pt x="3124" y="3896"/>
                    </a:lnTo>
                    <a:lnTo>
                      <a:pt x="3115" y="3896"/>
                    </a:lnTo>
                    <a:lnTo>
                      <a:pt x="3105" y="3896"/>
                    </a:lnTo>
                    <a:lnTo>
                      <a:pt x="3096" y="3876"/>
                    </a:lnTo>
                    <a:lnTo>
                      <a:pt x="3077" y="3876"/>
                    </a:lnTo>
                    <a:lnTo>
                      <a:pt x="3058" y="3858"/>
                    </a:lnTo>
                    <a:lnTo>
                      <a:pt x="3067" y="3858"/>
                    </a:lnTo>
                    <a:lnTo>
                      <a:pt x="3124" y="3829"/>
                    </a:lnTo>
                    <a:lnTo>
                      <a:pt x="3124" y="3819"/>
                    </a:lnTo>
                    <a:lnTo>
                      <a:pt x="3124" y="3810"/>
                    </a:lnTo>
                    <a:lnTo>
                      <a:pt x="3134" y="3800"/>
                    </a:lnTo>
                    <a:lnTo>
                      <a:pt x="3134" y="3810"/>
                    </a:lnTo>
                    <a:lnTo>
                      <a:pt x="3162" y="3800"/>
                    </a:lnTo>
                    <a:lnTo>
                      <a:pt x="3172" y="3810"/>
                    </a:lnTo>
                    <a:lnTo>
                      <a:pt x="3181" y="3800"/>
                    </a:lnTo>
                    <a:lnTo>
                      <a:pt x="3191" y="3810"/>
                    </a:lnTo>
                    <a:lnTo>
                      <a:pt x="3248" y="3800"/>
                    </a:lnTo>
                    <a:lnTo>
                      <a:pt x="3239" y="3800"/>
                    </a:lnTo>
                    <a:lnTo>
                      <a:pt x="3248" y="3791"/>
                    </a:lnTo>
                    <a:lnTo>
                      <a:pt x="3248" y="3781"/>
                    </a:lnTo>
                    <a:lnTo>
                      <a:pt x="3257" y="3772"/>
                    </a:lnTo>
                    <a:lnTo>
                      <a:pt x="3248" y="3772"/>
                    </a:lnTo>
                    <a:lnTo>
                      <a:pt x="3172" y="3772"/>
                    </a:lnTo>
                    <a:lnTo>
                      <a:pt x="3105" y="3772"/>
                    </a:lnTo>
                    <a:lnTo>
                      <a:pt x="3067" y="3791"/>
                    </a:lnTo>
                    <a:lnTo>
                      <a:pt x="3077" y="3772"/>
                    </a:lnTo>
                    <a:lnTo>
                      <a:pt x="3077" y="3762"/>
                    </a:lnTo>
                    <a:lnTo>
                      <a:pt x="3067" y="3743"/>
                    </a:lnTo>
                    <a:lnTo>
                      <a:pt x="3067" y="3734"/>
                    </a:lnTo>
                    <a:lnTo>
                      <a:pt x="3077" y="3724"/>
                    </a:lnTo>
                    <a:lnTo>
                      <a:pt x="3124" y="3686"/>
                    </a:lnTo>
                    <a:lnTo>
                      <a:pt x="3134" y="3667"/>
                    </a:lnTo>
                    <a:lnTo>
                      <a:pt x="3153" y="3657"/>
                    </a:lnTo>
                    <a:lnTo>
                      <a:pt x="3181" y="3648"/>
                    </a:lnTo>
                    <a:lnTo>
                      <a:pt x="3200" y="3648"/>
                    </a:lnTo>
                    <a:lnTo>
                      <a:pt x="3229" y="3657"/>
                    </a:lnTo>
                    <a:lnTo>
                      <a:pt x="3239" y="3648"/>
                    </a:lnTo>
                    <a:lnTo>
                      <a:pt x="3239" y="3629"/>
                    </a:lnTo>
                    <a:lnTo>
                      <a:pt x="3229" y="3619"/>
                    </a:lnTo>
                    <a:lnTo>
                      <a:pt x="3219" y="3610"/>
                    </a:lnTo>
                    <a:lnTo>
                      <a:pt x="3200" y="3600"/>
                    </a:lnTo>
                    <a:lnTo>
                      <a:pt x="3181" y="3581"/>
                    </a:lnTo>
                    <a:lnTo>
                      <a:pt x="3162" y="3581"/>
                    </a:lnTo>
                    <a:lnTo>
                      <a:pt x="3153" y="3581"/>
                    </a:lnTo>
                    <a:lnTo>
                      <a:pt x="3143" y="3581"/>
                    </a:lnTo>
                    <a:lnTo>
                      <a:pt x="3134" y="3591"/>
                    </a:lnTo>
                    <a:lnTo>
                      <a:pt x="3134" y="3610"/>
                    </a:lnTo>
                    <a:lnTo>
                      <a:pt x="3124" y="3619"/>
                    </a:lnTo>
                    <a:lnTo>
                      <a:pt x="3124" y="3610"/>
                    </a:lnTo>
                    <a:lnTo>
                      <a:pt x="3124" y="3600"/>
                    </a:lnTo>
                    <a:lnTo>
                      <a:pt x="3124" y="3591"/>
                    </a:lnTo>
                    <a:lnTo>
                      <a:pt x="3124" y="3581"/>
                    </a:lnTo>
                    <a:lnTo>
                      <a:pt x="3115" y="3572"/>
                    </a:lnTo>
                    <a:lnTo>
                      <a:pt x="3124" y="3572"/>
                    </a:lnTo>
                    <a:lnTo>
                      <a:pt x="3134" y="3572"/>
                    </a:lnTo>
                    <a:lnTo>
                      <a:pt x="3134" y="3562"/>
                    </a:lnTo>
                    <a:lnTo>
                      <a:pt x="3134" y="3553"/>
                    </a:lnTo>
                    <a:lnTo>
                      <a:pt x="3124" y="3553"/>
                    </a:lnTo>
                    <a:lnTo>
                      <a:pt x="3115" y="3553"/>
                    </a:lnTo>
                    <a:lnTo>
                      <a:pt x="3115" y="3543"/>
                    </a:lnTo>
                    <a:lnTo>
                      <a:pt x="3105" y="3543"/>
                    </a:lnTo>
                    <a:lnTo>
                      <a:pt x="3096" y="3543"/>
                    </a:lnTo>
                    <a:lnTo>
                      <a:pt x="3077" y="3524"/>
                    </a:lnTo>
                    <a:lnTo>
                      <a:pt x="3067" y="3524"/>
                    </a:lnTo>
                    <a:lnTo>
                      <a:pt x="3058" y="3534"/>
                    </a:lnTo>
                    <a:lnTo>
                      <a:pt x="3048" y="3553"/>
                    </a:lnTo>
                    <a:lnTo>
                      <a:pt x="3039" y="3553"/>
                    </a:lnTo>
                    <a:lnTo>
                      <a:pt x="3029" y="3543"/>
                    </a:lnTo>
                    <a:lnTo>
                      <a:pt x="3010" y="3543"/>
                    </a:lnTo>
                    <a:lnTo>
                      <a:pt x="3019" y="3524"/>
                    </a:lnTo>
                    <a:lnTo>
                      <a:pt x="3019" y="3515"/>
                    </a:lnTo>
                    <a:lnTo>
                      <a:pt x="3019" y="3505"/>
                    </a:lnTo>
                    <a:lnTo>
                      <a:pt x="3019" y="3496"/>
                    </a:lnTo>
                    <a:lnTo>
                      <a:pt x="3010" y="3496"/>
                    </a:lnTo>
                    <a:lnTo>
                      <a:pt x="3001" y="3505"/>
                    </a:lnTo>
                    <a:lnTo>
                      <a:pt x="2991" y="3505"/>
                    </a:lnTo>
                    <a:lnTo>
                      <a:pt x="2991" y="3496"/>
                    </a:lnTo>
                    <a:lnTo>
                      <a:pt x="2962" y="3515"/>
                    </a:lnTo>
                    <a:lnTo>
                      <a:pt x="2962" y="3505"/>
                    </a:lnTo>
                    <a:lnTo>
                      <a:pt x="2972" y="3486"/>
                    </a:lnTo>
                    <a:lnTo>
                      <a:pt x="2962" y="3477"/>
                    </a:lnTo>
                    <a:lnTo>
                      <a:pt x="2943" y="3477"/>
                    </a:lnTo>
                    <a:lnTo>
                      <a:pt x="2943" y="3467"/>
                    </a:lnTo>
                    <a:lnTo>
                      <a:pt x="2943" y="3457"/>
                    </a:lnTo>
                    <a:lnTo>
                      <a:pt x="2876" y="3457"/>
                    </a:lnTo>
                    <a:lnTo>
                      <a:pt x="2867" y="3467"/>
                    </a:lnTo>
                    <a:lnTo>
                      <a:pt x="2819" y="3448"/>
                    </a:lnTo>
                    <a:lnTo>
                      <a:pt x="2800" y="3457"/>
                    </a:lnTo>
                    <a:lnTo>
                      <a:pt x="2781" y="3467"/>
                    </a:lnTo>
                    <a:lnTo>
                      <a:pt x="2772" y="3467"/>
                    </a:lnTo>
                    <a:lnTo>
                      <a:pt x="2772" y="3477"/>
                    </a:lnTo>
                    <a:lnTo>
                      <a:pt x="2781" y="3477"/>
                    </a:lnTo>
                    <a:lnTo>
                      <a:pt x="2791" y="3477"/>
                    </a:lnTo>
                    <a:lnTo>
                      <a:pt x="2791" y="3486"/>
                    </a:lnTo>
                    <a:lnTo>
                      <a:pt x="2791" y="3496"/>
                    </a:lnTo>
                    <a:lnTo>
                      <a:pt x="2791" y="3505"/>
                    </a:lnTo>
                    <a:lnTo>
                      <a:pt x="2800" y="3515"/>
                    </a:lnTo>
                    <a:lnTo>
                      <a:pt x="2791" y="3515"/>
                    </a:lnTo>
                    <a:lnTo>
                      <a:pt x="2781" y="3515"/>
                    </a:lnTo>
                    <a:lnTo>
                      <a:pt x="2791" y="3524"/>
                    </a:lnTo>
                    <a:lnTo>
                      <a:pt x="2791" y="3534"/>
                    </a:lnTo>
                    <a:lnTo>
                      <a:pt x="2791" y="3543"/>
                    </a:lnTo>
                    <a:lnTo>
                      <a:pt x="2781" y="3543"/>
                    </a:lnTo>
                    <a:lnTo>
                      <a:pt x="2772" y="3524"/>
                    </a:lnTo>
                    <a:lnTo>
                      <a:pt x="2772" y="3515"/>
                    </a:lnTo>
                    <a:lnTo>
                      <a:pt x="2762" y="3524"/>
                    </a:lnTo>
                    <a:lnTo>
                      <a:pt x="2762" y="3534"/>
                    </a:lnTo>
                    <a:lnTo>
                      <a:pt x="2762" y="3543"/>
                    </a:lnTo>
                    <a:lnTo>
                      <a:pt x="2772" y="3553"/>
                    </a:lnTo>
                    <a:lnTo>
                      <a:pt x="2762" y="3553"/>
                    </a:lnTo>
                    <a:lnTo>
                      <a:pt x="2753" y="3562"/>
                    </a:lnTo>
                    <a:lnTo>
                      <a:pt x="2772" y="3591"/>
                    </a:lnTo>
                    <a:lnTo>
                      <a:pt x="2781" y="3591"/>
                    </a:lnTo>
                    <a:lnTo>
                      <a:pt x="2781" y="3600"/>
                    </a:lnTo>
                    <a:lnTo>
                      <a:pt x="2781" y="3610"/>
                    </a:lnTo>
                    <a:lnTo>
                      <a:pt x="2772" y="3629"/>
                    </a:lnTo>
                    <a:lnTo>
                      <a:pt x="2772" y="3619"/>
                    </a:lnTo>
                    <a:lnTo>
                      <a:pt x="2772" y="3610"/>
                    </a:lnTo>
                    <a:lnTo>
                      <a:pt x="2772" y="3600"/>
                    </a:lnTo>
                    <a:lnTo>
                      <a:pt x="2762" y="3572"/>
                    </a:lnTo>
                    <a:lnTo>
                      <a:pt x="2753" y="3572"/>
                    </a:lnTo>
                    <a:lnTo>
                      <a:pt x="2743" y="3562"/>
                    </a:lnTo>
                    <a:lnTo>
                      <a:pt x="2734" y="3562"/>
                    </a:lnTo>
                    <a:lnTo>
                      <a:pt x="2734" y="3553"/>
                    </a:lnTo>
                    <a:lnTo>
                      <a:pt x="2724" y="3553"/>
                    </a:lnTo>
                    <a:lnTo>
                      <a:pt x="2715" y="3572"/>
                    </a:lnTo>
                    <a:lnTo>
                      <a:pt x="2696" y="3572"/>
                    </a:lnTo>
                    <a:lnTo>
                      <a:pt x="2705" y="3572"/>
                    </a:lnTo>
                    <a:lnTo>
                      <a:pt x="2705" y="3562"/>
                    </a:lnTo>
                    <a:lnTo>
                      <a:pt x="2705" y="3553"/>
                    </a:lnTo>
                    <a:lnTo>
                      <a:pt x="2696" y="3553"/>
                    </a:lnTo>
                    <a:lnTo>
                      <a:pt x="2696" y="3543"/>
                    </a:lnTo>
                    <a:lnTo>
                      <a:pt x="2686" y="3543"/>
                    </a:lnTo>
                    <a:lnTo>
                      <a:pt x="2686" y="3534"/>
                    </a:lnTo>
                    <a:lnTo>
                      <a:pt x="2696" y="3534"/>
                    </a:lnTo>
                    <a:lnTo>
                      <a:pt x="2696" y="3543"/>
                    </a:lnTo>
                    <a:lnTo>
                      <a:pt x="2705" y="3534"/>
                    </a:lnTo>
                    <a:lnTo>
                      <a:pt x="2715" y="3534"/>
                    </a:lnTo>
                    <a:lnTo>
                      <a:pt x="2715" y="3543"/>
                    </a:lnTo>
                    <a:lnTo>
                      <a:pt x="2715" y="3534"/>
                    </a:lnTo>
                    <a:lnTo>
                      <a:pt x="2715" y="3524"/>
                    </a:lnTo>
                    <a:lnTo>
                      <a:pt x="2715" y="3515"/>
                    </a:lnTo>
                    <a:lnTo>
                      <a:pt x="2715" y="3505"/>
                    </a:lnTo>
                    <a:lnTo>
                      <a:pt x="2715" y="3496"/>
                    </a:lnTo>
                    <a:lnTo>
                      <a:pt x="2705" y="3496"/>
                    </a:lnTo>
                    <a:lnTo>
                      <a:pt x="2696" y="3486"/>
                    </a:lnTo>
                    <a:lnTo>
                      <a:pt x="2686" y="3477"/>
                    </a:lnTo>
                    <a:lnTo>
                      <a:pt x="2677" y="3486"/>
                    </a:lnTo>
                    <a:lnTo>
                      <a:pt x="2667" y="3505"/>
                    </a:lnTo>
                    <a:lnTo>
                      <a:pt x="2658" y="3515"/>
                    </a:lnTo>
                    <a:lnTo>
                      <a:pt x="2658" y="3524"/>
                    </a:lnTo>
                    <a:lnTo>
                      <a:pt x="2658" y="3534"/>
                    </a:lnTo>
                    <a:lnTo>
                      <a:pt x="2667" y="3534"/>
                    </a:lnTo>
                    <a:lnTo>
                      <a:pt x="2667" y="3543"/>
                    </a:lnTo>
                    <a:lnTo>
                      <a:pt x="2658" y="3553"/>
                    </a:lnTo>
                    <a:lnTo>
                      <a:pt x="2658" y="3562"/>
                    </a:lnTo>
                    <a:lnTo>
                      <a:pt x="2658" y="3553"/>
                    </a:lnTo>
                    <a:lnTo>
                      <a:pt x="2658" y="3543"/>
                    </a:lnTo>
                    <a:lnTo>
                      <a:pt x="2658" y="3534"/>
                    </a:lnTo>
                    <a:lnTo>
                      <a:pt x="2648" y="3505"/>
                    </a:lnTo>
                    <a:lnTo>
                      <a:pt x="2638" y="3505"/>
                    </a:lnTo>
                    <a:lnTo>
                      <a:pt x="2638" y="3515"/>
                    </a:lnTo>
                    <a:lnTo>
                      <a:pt x="2638" y="3524"/>
                    </a:lnTo>
                    <a:lnTo>
                      <a:pt x="2629" y="3534"/>
                    </a:lnTo>
                    <a:lnTo>
                      <a:pt x="2638" y="3534"/>
                    </a:lnTo>
                    <a:lnTo>
                      <a:pt x="2638" y="3543"/>
                    </a:lnTo>
                    <a:lnTo>
                      <a:pt x="2648" y="3543"/>
                    </a:lnTo>
                    <a:lnTo>
                      <a:pt x="2638" y="3553"/>
                    </a:lnTo>
                    <a:lnTo>
                      <a:pt x="2629" y="3553"/>
                    </a:lnTo>
                    <a:lnTo>
                      <a:pt x="2629" y="3543"/>
                    </a:lnTo>
                    <a:lnTo>
                      <a:pt x="2610" y="3553"/>
                    </a:lnTo>
                    <a:lnTo>
                      <a:pt x="2610" y="3562"/>
                    </a:lnTo>
                    <a:lnTo>
                      <a:pt x="2610" y="3572"/>
                    </a:lnTo>
                    <a:lnTo>
                      <a:pt x="2610" y="3581"/>
                    </a:lnTo>
                    <a:lnTo>
                      <a:pt x="2600" y="3572"/>
                    </a:lnTo>
                    <a:lnTo>
                      <a:pt x="2591" y="3562"/>
                    </a:lnTo>
                    <a:lnTo>
                      <a:pt x="2591" y="3553"/>
                    </a:lnTo>
                    <a:lnTo>
                      <a:pt x="2610" y="3534"/>
                    </a:lnTo>
                    <a:lnTo>
                      <a:pt x="2600" y="3534"/>
                    </a:lnTo>
                    <a:lnTo>
                      <a:pt x="2600" y="3524"/>
                    </a:lnTo>
                    <a:lnTo>
                      <a:pt x="2600" y="3515"/>
                    </a:lnTo>
                    <a:lnTo>
                      <a:pt x="2581" y="3515"/>
                    </a:lnTo>
                    <a:lnTo>
                      <a:pt x="2572" y="3524"/>
                    </a:lnTo>
                    <a:lnTo>
                      <a:pt x="2572" y="3515"/>
                    </a:lnTo>
                    <a:lnTo>
                      <a:pt x="2572" y="3505"/>
                    </a:lnTo>
                    <a:lnTo>
                      <a:pt x="2562" y="3505"/>
                    </a:lnTo>
                    <a:lnTo>
                      <a:pt x="2562" y="3515"/>
                    </a:lnTo>
                    <a:lnTo>
                      <a:pt x="2553" y="3515"/>
                    </a:lnTo>
                    <a:lnTo>
                      <a:pt x="2553" y="3505"/>
                    </a:lnTo>
                    <a:lnTo>
                      <a:pt x="2553" y="3524"/>
                    </a:lnTo>
                    <a:lnTo>
                      <a:pt x="2553" y="3534"/>
                    </a:lnTo>
                    <a:lnTo>
                      <a:pt x="2543" y="3534"/>
                    </a:lnTo>
                    <a:lnTo>
                      <a:pt x="2534" y="3515"/>
                    </a:lnTo>
                    <a:lnTo>
                      <a:pt x="2534" y="3524"/>
                    </a:lnTo>
                    <a:lnTo>
                      <a:pt x="2524" y="3515"/>
                    </a:lnTo>
                    <a:lnTo>
                      <a:pt x="2524" y="3505"/>
                    </a:lnTo>
                    <a:lnTo>
                      <a:pt x="2524" y="3496"/>
                    </a:lnTo>
                    <a:lnTo>
                      <a:pt x="2524" y="3486"/>
                    </a:lnTo>
                    <a:lnTo>
                      <a:pt x="2524" y="3477"/>
                    </a:lnTo>
                    <a:lnTo>
                      <a:pt x="2515" y="3477"/>
                    </a:lnTo>
                    <a:lnTo>
                      <a:pt x="2515" y="3467"/>
                    </a:lnTo>
                    <a:lnTo>
                      <a:pt x="2505" y="3467"/>
                    </a:lnTo>
                    <a:lnTo>
                      <a:pt x="2505" y="3457"/>
                    </a:lnTo>
                    <a:lnTo>
                      <a:pt x="2505" y="3448"/>
                    </a:lnTo>
                    <a:lnTo>
                      <a:pt x="2505" y="3457"/>
                    </a:lnTo>
                    <a:lnTo>
                      <a:pt x="2505" y="3467"/>
                    </a:lnTo>
                    <a:lnTo>
                      <a:pt x="2496" y="3467"/>
                    </a:lnTo>
                    <a:lnTo>
                      <a:pt x="2496" y="3477"/>
                    </a:lnTo>
                    <a:lnTo>
                      <a:pt x="2496" y="3486"/>
                    </a:lnTo>
                    <a:lnTo>
                      <a:pt x="2496" y="3496"/>
                    </a:lnTo>
                    <a:lnTo>
                      <a:pt x="2496" y="3486"/>
                    </a:lnTo>
                    <a:lnTo>
                      <a:pt x="2486" y="3477"/>
                    </a:lnTo>
                    <a:lnTo>
                      <a:pt x="2477" y="3477"/>
                    </a:lnTo>
                    <a:lnTo>
                      <a:pt x="2477" y="3467"/>
                    </a:lnTo>
                    <a:lnTo>
                      <a:pt x="2467" y="3467"/>
                    </a:lnTo>
                    <a:lnTo>
                      <a:pt x="2457" y="3467"/>
                    </a:lnTo>
                    <a:lnTo>
                      <a:pt x="2457" y="3457"/>
                    </a:lnTo>
                    <a:lnTo>
                      <a:pt x="2448" y="3467"/>
                    </a:lnTo>
                    <a:lnTo>
                      <a:pt x="2439" y="3467"/>
                    </a:lnTo>
                    <a:lnTo>
                      <a:pt x="2439" y="3457"/>
                    </a:lnTo>
                    <a:lnTo>
                      <a:pt x="2439" y="3448"/>
                    </a:lnTo>
                    <a:lnTo>
                      <a:pt x="2429" y="3448"/>
                    </a:lnTo>
                    <a:lnTo>
                      <a:pt x="2429" y="3457"/>
                    </a:lnTo>
                    <a:lnTo>
                      <a:pt x="2419" y="3457"/>
                    </a:lnTo>
                    <a:lnTo>
                      <a:pt x="2419" y="3448"/>
                    </a:lnTo>
                    <a:lnTo>
                      <a:pt x="2410" y="3448"/>
                    </a:lnTo>
                    <a:lnTo>
                      <a:pt x="2400" y="3439"/>
                    </a:lnTo>
                    <a:lnTo>
                      <a:pt x="2391" y="3439"/>
                    </a:lnTo>
                    <a:lnTo>
                      <a:pt x="2381" y="3439"/>
                    </a:lnTo>
                    <a:lnTo>
                      <a:pt x="2391" y="3439"/>
                    </a:lnTo>
                    <a:lnTo>
                      <a:pt x="2381" y="3429"/>
                    </a:lnTo>
                    <a:lnTo>
                      <a:pt x="2372" y="3429"/>
                    </a:lnTo>
                    <a:lnTo>
                      <a:pt x="2372" y="3439"/>
                    </a:lnTo>
                    <a:lnTo>
                      <a:pt x="2372" y="3448"/>
                    </a:lnTo>
                    <a:lnTo>
                      <a:pt x="2372" y="3457"/>
                    </a:lnTo>
                    <a:lnTo>
                      <a:pt x="2362" y="3457"/>
                    </a:lnTo>
                    <a:lnTo>
                      <a:pt x="2372" y="3467"/>
                    </a:lnTo>
                    <a:lnTo>
                      <a:pt x="2372" y="3477"/>
                    </a:lnTo>
                    <a:lnTo>
                      <a:pt x="2353" y="3486"/>
                    </a:lnTo>
                    <a:lnTo>
                      <a:pt x="2353" y="3505"/>
                    </a:lnTo>
                    <a:lnTo>
                      <a:pt x="2343" y="3505"/>
                    </a:lnTo>
                    <a:lnTo>
                      <a:pt x="2343" y="3496"/>
                    </a:lnTo>
                    <a:lnTo>
                      <a:pt x="2343" y="3486"/>
                    </a:lnTo>
                    <a:lnTo>
                      <a:pt x="2334" y="3477"/>
                    </a:lnTo>
                    <a:lnTo>
                      <a:pt x="2334" y="3467"/>
                    </a:lnTo>
                    <a:lnTo>
                      <a:pt x="2324" y="3467"/>
                    </a:lnTo>
                    <a:lnTo>
                      <a:pt x="2315" y="3467"/>
                    </a:lnTo>
                    <a:lnTo>
                      <a:pt x="2315" y="3477"/>
                    </a:lnTo>
                    <a:lnTo>
                      <a:pt x="2324" y="3477"/>
                    </a:lnTo>
                    <a:lnTo>
                      <a:pt x="2324" y="3486"/>
                    </a:lnTo>
                    <a:lnTo>
                      <a:pt x="2324" y="3496"/>
                    </a:lnTo>
                    <a:lnTo>
                      <a:pt x="2324" y="3505"/>
                    </a:lnTo>
                    <a:lnTo>
                      <a:pt x="2334" y="3505"/>
                    </a:lnTo>
                    <a:lnTo>
                      <a:pt x="2334" y="3515"/>
                    </a:lnTo>
                    <a:lnTo>
                      <a:pt x="2343" y="3524"/>
                    </a:lnTo>
                    <a:lnTo>
                      <a:pt x="2353" y="3524"/>
                    </a:lnTo>
                    <a:lnTo>
                      <a:pt x="2343" y="3534"/>
                    </a:lnTo>
                    <a:lnTo>
                      <a:pt x="2334" y="3534"/>
                    </a:lnTo>
                    <a:lnTo>
                      <a:pt x="2334" y="3543"/>
                    </a:lnTo>
                    <a:lnTo>
                      <a:pt x="2324" y="3543"/>
                    </a:lnTo>
                    <a:lnTo>
                      <a:pt x="2305" y="3562"/>
                    </a:lnTo>
                    <a:lnTo>
                      <a:pt x="2296" y="3553"/>
                    </a:lnTo>
                    <a:lnTo>
                      <a:pt x="2296" y="3543"/>
                    </a:lnTo>
                    <a:lnTo>
                      <a:pt x="2286" y="3543"/>
                    </a:lnTo>
                    <a:lnTo>
                      <a:pt x="2286" y="3534"/>
                    </a:lnTo>
                    <a:lnTo>
                      <a:pt x="2286" y="3524"/>
                    </a:lnTo>
                    <a:lnTo>
                      <a:pt x="2286" y="3515"/>
                    </a:lnTo>
                    <a:lnTo>
                      <a:pt x="2286" y="3505"/>
                    </a:lnTo>
                    <a:lnTo>
                      <a:pt x="2277" y="3505"/>
                    </a:lnTo>
                    <a:lnTo>
                      <a:pt x="2277" y="3515"/>
                    </a:lnTo>
                    <a:lnTo>
                      <a:pt x="2277" y="3524"/>
                    </a:lnTo>
                    <a:lnTo>
                      <a:pt x="2257" y="3543"/>
                    </a:lnTo>
                    <a:lnTo>
                      <a:pt x="2257" y="3553"/>
                    </a:lnTo>
                    <a:lnTo>
                      <a:pt x="2257" y="3562"/>
                    </a:lnTo>
                    <a:lnTo>
                      <a:pt x="2267" y="3572"/>
                    </a:lnTo>
                    <a:lnTo>
                      <a:pt x="2277" y="3581"/>
                    </a:lnTo>
                    <a:lnTo>
                      <a:pt x="2267" y="3581"/>
                    </a:lnTo>
                    <a:lnTo>
                      <a:pt x="2257" y="3581"/>
                    </a:lnTo>
                    <a:lnTo>
                      <a:pt x="2267" y="3591"/>
                    </a:lnTo>
                    <a:lnTo>
                      <a:pt x="2257" y="3591"/>
                    </a:lnTo>
                    <a:lnTo>
                      <a:pt x="2257" y="3610"/>
                    </a:lnTo>
                    <a:lnTo>
                      <a:pt x="2267" y="3619"/>
                    </a:lnTo>
                    <a:lnTo>
                      <a:pt x="2267" y="3629"/>
                    </a:lnTo>
                    <a:lnTo>
                      <a:pt x="2277" y="3629"/>
                    </a:lnTo>
                    <a:lnTo>
                      <a:pt x="2286" y="3638"/>
                    </a:lnTo>
                    <a:lnTo>
                      <a:pt x="2296" y="3648"/>
                    </a:lnTo>
                    <a:lnTo>
                      <a:pt x="2286" y="3657"/>
                    </a:lnTo>
                    <a:lnTo>
                      <a:pt x="2286" y="3648"/>
                    </a:lnTo>
                    <a:lnTo>
                      <a:pt x="2277" y="3648"/>
                    </a:lnTo>
                    <a:lnTo>
                      <a:pt x="2267" y="3648"/>
                    </a:lnTo>
                    <a:lnTo>
                      <a:pt x="2277" y="3657"/>
                    </a:lnTo>
                    <a:lnTo>
                      <a:pt x="2277" y="3667"/>
                    </a:lnTo>
                    <a:lnTo>
                      <a:pt x="2267" y="3667"/>
                    </a:lnTo>
                    <a:lnTo>
                      <a:pt x="2267" y="3677"/>
                    </a:lnTo>
                    <a:lnTo>
                      <a:pt x="2277" y="3686"/>
                    </a:lnTo>
                    <a:lnTo>
                      <a:pt x="2296" y="3677"/>
                    </a:lnTo>
                    <a:lnTo>
                      <a:pt x="2296" y="3686"/>
                    </a:lnTo>
                    <a:lnTo>
                      <a:pt x="2296" y="3705"/>
                    </a:lnTo>
                    <a:lnTo>
                      <a:pt x="2305" y="3724"/>
                    </a:lnTo>
                    <a:lnTo>
                      <a:pt x="2315" y="3734"/>
                    </a:lnTo>
                    <a:lnTo>
                      <a:pt x="2324" y="3734"/>
                    </a:lnTo>
                    <a:lnTo>
                      <a:pt x="2324" y="3743"/>
                    </a:lnTo>
                    <a:lnTo>
                      <a:pt x="2324" y="3753"/>
                    </a:lnTo>
                    <a:lnTo>
                      <a:pt x="2334" y="3753"/>
                    </a:lnTo>
                    <a:lnTo>
                      <a:pt x="2343" y="3762"/>
                    </a:lnTo>
                    <a:lnTo>
                      <a:pt x="2353" y="3753"/>
                    </a:lnTo>
                    <a:lnTo>
                      <a:pt x="2353" y="3762"/>
                    </a:lnTo>
                    <a:lnTo>
                      <a:pt x="2362" y="3762"/>
                    </a:lnTo>
                    <a:lnTo>
                      <a:pt x="2353" y="3772"/>
                    </a:lnTo>
                    <a:lnTo>
                      <a:pt x="2362" y="3781"/>
                    </a:lnTo>
                    <a:lnTo>
                      <a:pt x="2353" y="3791"/>
                    </a:lnTo>
                    <a:lnTo>
                      <a:pt x="2343" y="3791"/>
                    </a:lnTo>
                    <a:lnTo>
                      <a:pt x="2343" y="3781"/>
                    </a:lnTo>
                    <a:lnTo>
                      <a:pt x="2343" y="3772"/>
                    </a:lnTo>
                    <a:lnTo>
                      <a:pt x="2334" y="3781"/>
                    </a:lnTo>
                    <a:lnTo>
                      <a:pt x="2324" y="3791"/>
                    </a:lnTo>
                    <a:lnTo>
                      <a:pt x="2324" y="3800"/>
                    </a:lnTo>
                    <a:lnTo>
                      <a:pt x="2334" y="3819"/>
                    </a:lnTo>
                    <a:lnTo>
                      <a:pt x="2343" y="3819"/>
                    </a:lnTo>
                    <a:lnTo>
                      <a:pt x="2343" y="3829"/>
                    </a:lnTo>
                    <a:lnTo>
                      <a:pt x="2343" y="3838"/>
                    </a:lnTo>
                    <a:lnTo>
                      <a:pt x="2343" y="3829"/>
                    </a:lnTo>
                    <a:lnTo>
                      <a:pt x="2334" y="3829"/>
                    </a:lnTo>
                    <a:lnTo>
                      <a:pt x="2334" y="3838"/>
                    </a:lnTo>
                    <a:lnTo>
                      <a:pt x="2334" y="3848"/>
                    </a:lnTo>
                    <a:lnTo>
                      <a:pt x="2334" y="3858"/>
                    </a:lnTo>
                    <a:lnTo>
                      <a:pt x="2334" y="3867"/>
                    </a:lnTo>
                    <a:lnTo>
                      <a:pt x="2334" y="3876"/>
                    </a:lnTo>
                    <a:lnTo>
                      <a:pt x="2343" y="3876"/>
                    </a:lnTo>
                    <a:lnTo>
                      <a:pt x="2343" y="3886"/>
                    </a:lnTo>
                    <a:lnTo>
                      <a:pt x="2334" y="3896"/>
                    </a:lnTo>
                    <a:lnTo>
                      <a:pt x="2334" y="3905"/>
                    </a:lnTo>
                    <a:lnTo>
                      <a:pt x="2334" y="3915"/>
                    </a:lnTo>
                    <a:lnTo>
                      <a:pt x="2324" y="3924"/>
                    </a:lnTo>
                    <a:lnTo>
                      <a:pt x="2277" y="3915"/>
                    </a:lnTo>
                    <a:lnTo>
                      <a:pt x="2277" y="3905"/>
                    </a:lnTo>
                    <a:lnTo>
                      <a:pt x="2267" y="3896"/>
                    </a:lnTo>
                    <a:lnTo>
                      <a:pt x="2248" y="3896"/>
                    </a:lnTo>
                    <a:lnTo>
                      <a:pt x="2229" y="3886"/>
                    </a:lnTo>
                    <a:lnTo>
                      <a:pt x="2210" y="3905"/>
                    </a:lnTo>
                    <a:lnTo>
                      <a:pt x="2219" y="3915"/>
                    </a:lnTo>
                    <a:lnTo>
                      <a:pt x="2210" y="3915"/>
                    </a:lnTo>
                    <a:lnTo>
                      <a:pt x="2210" y="3924"/>
                    </a:lnTo>
                    <a:lnTo>
                      <a:pt x="2248" y="3934"/>
                    </a:lnTo>
                    <a:lnTo>
                      <a:pt x="2296" y="3943"/>
                    </a:lnTo>
                    <a:lnTo>
                      <a:pt x="2286" y="3962"/>
                    </a:lnTo>
                    <a:lnTo>
                      <a:pt x="2200" y="3943"/>
                    </a:lnTo>
                    <a:lnTo>
                      <a:pt x="2191" y="3943"/>
                    </a:lnTo>
                    <a:lnTo>
                      <a:pt x="2200" y="3953"/>
                    </a:lnTo>
                    <a:lnTo>
                      <a:pt x="2267" y="3991"/>
                    </a:lnTo>
                    <a:lnTo>
                      <a:pt x="2257" y="3991"/>
                    </a:lnTo>
                    <a:lnTo>
                      <a:pt x="2239" y="3991"/>
                    </a:lnTo>
                    <a:lnTo>
                      <a:pt x="2219" y="3972"/>
                    </a:lnTo>
                    <a:lnTo>
                      <a:pt x="2162" y="3981"/>
                    </a:lnTo>
                    <a:lnTo>
                      <a:pt x="2143" y="3972"/>
                    </a:lnTo>
                    <a:lnTo>
                      <a:pt x="2143" y="3962"/>
                    </a:lnTo>
                    <a:lnTo>
                      <a:pt x="2143" y="3953"/>
                    </a:lnTo>
                    <a:lnTo>
                      <a:pt x="2143" y="3943"/>
                    </a:lnTo>
                    <a:lnTo>
                      <a:pt x="2115" y="3943"/>
                    </a:lnTo>
                    <a:lnTo>
                      <a:pt x="2105" y="3953"/>
                    </a:lnTo>
                    <a:lnTo>
                      <a:pt x="2105" y="3962"/>
                    </a:lnTo>
                    <a:lnTo>
                      <a:pt x="2096" y="3953"/>
                    </a:lnTo>
                    <a:lnTo>
                      <a:pt x="2058" y="3962"/>
                    </a:lnTo>
                    <a:lnTo>
                      <a:pt x="2038" y="3981"/>
                    </a:lnTo>
                    <a:lnTo>
                      <a:pt x="2019" y="3981"/>
                    </a:lnTo>
                    <a:lnTo>
                      <a:pt x="2010" y="4000"/>
                    </a:lnTo>
                    <a:lnTo>
                      <a:pt x="1972" y="4000"/>
                    </a:lnTo>
                    <a:lnTo>
                      <a:pt x="1943" y="3991"/>
                    </a:lnTo>
                    <a:lnTo>
                      <a:pt x="1915" y="3991"/>
                    </a:lnTo>
                    <a:lnTo>
                      <a:pt x="1886" y="4000"/>
                    </a:lnTo>
                    <a:lnTo>
                      <a:pt x="1810" y="4000"/>
                    </a:lnTo>
                    <a:lnTo>
                      <a:pt x="1820" y="4010"/>
                    </a:lnTo>
                    <a:lnTo>
                      <a:pt x="1820" y="4019"/>
                    </a:lnTo>
                    <a:lnTo>
                      <a:pt x="1829" y="4029"/>
                    </a:lnTo>
                    <a:lnTo>
                      <a:pt x="1886" y="4029"/>
                    </a:lnTo>
                    <a:lnTo>
                      <a:pt x="1943" y="4029"/>
                    </a:lnTo>
                    <a:lnTo>
                      <a:pt x="1943" y="4038"/>
                    </a:lnTo>
                    <a:lnTo>
                      <a:pt x="1943" y="4048"/>
                    </a:lnTo>
                    <a:lnTo>
                      <a:pt x="1877" y="4038"/>
                    </a:lnTo>
                    <a:lnTo>
                      <a:pt x="1810" y="4029"/>
                    </a:lnTo>
                    <a:lnTo>
                      <a:pt x="1800" y="4019"/>
                    </a:lnTo>
                    <a:lnTo>
                      <a:pt x="1800" y="4010"/>
                    </a:lnTo>
                    <a:lnTo>
                      <a:pt x="1791" y="4010"/>
                    </a:lnTo>
                    <a:lnTo>
                      <a:pt x="1781" y="4010"/>
                    </a:lnTo>
                    <a:lnTo>
                      <a:pt x="1781" y="4000"/>
                    </a:lnTo>
                    <a:lnTo>
                      <a:pt x="1772" y="3991"/>
                    </a:lnTo>
                    <a:lnTo>
                      <a:pt x="1762" y="3981"/>
                    </a:lnTo>
                    <a:lnTo>
                      <a:pt x="1743" y="3981"/>
                    </a:lnTo>
                    <a:lnTo>
                      <a:pt x="1724" y="3991"/>
                    </a:lnTo>
                    <a:lnTo>
                      <a:pt x="1695" y="3972"/>
                    </a:lnTo>
                    <a:lnTo>
                      <a:pt x="1677" y="3972"/>
                    </a:lnTo>
                    <a:lnTo>
                      <a:pt x="1600" y="3943"/>
                    </a:lnTo>
                    <a:lnTo>
                      <a:pt x="1591" y="3943"/>
                    </a:lnTo>
                    <a:lnTo>
                      <a:pt x="1591" y="3934"/>
                    </a:lnTo>
                    <a:lnTo>
                      <a:pt x="1581" y="3934"/>
                    </a:lnTo>
                    <a:lnTo>
                      <a:pt x="1572" y="3915"/>
                    </a:lnTo>
                    <a:lnTo>
                      <a:pt x="1572" y="3905"/>
                    </a:lnTo>
                    <a:lnTo>
                      <a:pt x="1572" y="3896"/>
                    </a:lnTo>
                    <a:lnTo>
                      <a:pt x="1572" y="3886"/>
                    </a:lnTo>
                    <a:lnTo>
                      <a:pt x="1572" y="3876"/>
                    </a:lnTo>
                    <a:lnTo>
                      <a:pt x="1572" y="3867"/>
                    </a:lnTo>
                    <a:lnTo>
                      <a:pt x="1572" y="3858"/>
                    </a:lnTo>
                    <a:lnTo>
                      <a:pt x="1562" y="3858"/>
                    </a:lnTo>
                    <a:lnTo>
                      <a:pt x="1562" y="3848"/>
                    </a:lnTo>
                    <a:lnTo>
                      <a:pt x="1553" y="3838"/>
                    </a:lnTo>
                    <a:lnTo>
                      <a:pt x="1562" y="3838"/>
                    </a:lnTo>
                    <a:lnTo>
                      <a:pt x="1562" y="3829"/>
                    </a:lnTo>
                    <a:lnTo>
                      <a:pt x="1562" y="3819"/>
                    </a:lnTo>
                    <a:lnTo>
                      <a:pt x="1562" y="3810"/>
                    </a:lnTo>
                    <a:lnTo>
                      <a:pt x="1572" y="3800"/>
                    </a:lnTo>
                    <a:lnTo>
                      <a:pt x="1581" y="3800"/>
                    </a:lnTo>
                    <a:lnTo>
                      <a:pt x="1591" y="3800"/>
                    </a:lnTo>
                    <a:lnTo>
                      <a:pt x="1591" y="3810"/>
                    </a:lnTo>
                    <a:lnTo>
                      <a:pt x="1600" y="3819"/>
                    </a:lnTo>
                    <a:lnTo>
                      <a:pt x="1610" y="3819"/>
                    </a:lnTo>
                    <a:lnTo>
                      <a:pt x="1610" y="3810"/>
                    </a:lnTo>
                    <a:lnTo>
                      <a:pt x="1619" y="3810"/>
                    </a:lnTo>
                    <a:lnTo>
                      <a:pt x="1629" y="3810"/>
                    </a:lnTo>
                    <a:lnTo>
                      <a:pt x="1638" y="3800"/>
                    </a:lnTo>
                    <a:lnTo>
                      <a:pt x="1638" y="3781"/>
                    </a:lnTo>
                    <a:lnTo>
                      <a:pt x="1619" y="3762"/>
                    </a:lnTo>
                    <a:lnTo>
                      <a:pt x="1600" y="3753"/>
                    </a:lnTo>
                    <a:lnTo>
                      <a:pt x="1553" y="3753"/>
                    </a:lnTo>
                    <a:lnTo>
                      <a:pt x="1515" y="3762"/>
                    </a:lnTo>
                    <a:lnTo>
                      <a:pt x="1477" y="3762"/>
                    </a:lnTo>
                    <a:lnTo>
                      <a:pt x="1448" y="3781"/>
                    </a:lnTo>
                    <a:lnTo>
                      <a:pt x="1400" y="3781"/>
                    </a:lnTo>
                    <a:lnTo>
                      <a:pt x="1343" y="3781"/>
                    </a:lnTo>
                    <a:lnTo>
                      <a:pt x="1276" y="3762"/>
                    </a:lnTo>
                    <a:lnTo>
                      <a:pt x="1210" y="3772"/>
                    </a:lnTo>
                    <a:lnTo>
                      <a:pt x="1162" y="3781"/>
                    </a:lnTo>
                    <a:lnTo>
                      <a:pt x="1096" y="3781"/>
                    </a:lnTo>
                    <a:lnTo>
                      <a:pt x="1058" y="3810"/>
                    </a:lnTo>
                    <a:lnTo>
                      <a:pt x="1029" y="3848"/>
                    </a:lnTo>
                    <a:lnTo>
                      <a:pt x="1010" y="3858"/>
                    </a:lnTo>
                    <a:lnTo>
                      <a:pt x="1000" y="3867"/>
                    </a:lnTo>
                    <a:lnTo>
                      <a:pt x="962" y="3867"/>
                    </a:lnTo>
                    <a:lnTo>
                      <a:pt x="915" y="3876"/>
                    </a:lnTo>
                    <a:lnTo>
                      <a:pt x="895" y="3915"/>
                    </a:lnTo>
                    <a:lnTo>
                      <a:pt x="857" y="3924"/>
                    </a:lnTo>
                    <a:lnTo>
                      <a:pt x="838" y="3934"/>
                    </a:lnTo>
                    <a:lnTo>
                      <a:pt x="829" y="3943"/>
                    </a:lnTo>
                    <a:lnTo>
                      <a:pt x="838" y="3943"/>
                    </a:lnTo>
                    <a:lnTo>
                      <a:pt x="838" y="3962"/>
                    </a:lnTo>
                    <a:lnTo>
                      <a:pt x="848" y="3972"/>
                    </a:lnTo>
                    <a:lnTo>
                      <a:pt x="857" y="3991"/>
                    </a:lnTo>
                    <a:lnTo>
                      <a:pt x="867" y="3991"/>
                    </a:lnTo>
                    <a:lnTo>
                      <a:pt x="877" y="4000"/>
                    </a:lnTo>
                    <a:lnTo>
                      <a:pt x="886" y="4010"/>
                    </a:lnTo>
                    <a:lnTo>
                      <a:pt x="895" y="4010"/>
                    </a:lnTo>
                    <a:lnTo>
                      <a:pt x="905" y="4010"/>
                    </a:lnTo>
                    <a:lnTo>
                      <a:pt x="924" y="4000"/>
                    </a:lnTo>
                    <a:lnTo>
                      <a:pt x="934" y="4010"/>
                    </a:lnTo>
                    <a:lnTo>
                      <a:pt x="924" y="4010"/>
                    </a:lnTo>
                    <a:lnTo>
                      <a:pt x="915" y="4019"/>
                    </a:lnTo>
                    <a:lnTo>
                      <a:pt x="905" y="4029"/>
                    </a:lnTo>
                    <a:lnTo>
                      <a:pt x="886" y="4029"/>
                    </a:lnTo>
                    <a:lnTo>
                      <a:pt x="886" y="4038"/>
                    </a:lnTo>
                    <a:lnTo>
                      <a:pt x="877" y="4048"/>
                    </a:lnTo>
                    <a:lnTo>
                      <a:pt x="867" y="4067"/>
                    </a:lnTo>
                    <a:lnTo>
                      <a:pt x="867" y="4076"/>
                    </a:lnTo>
                    <a:lnTo>
                      <a:pt x="867" y="4086"/>
                    </a:lnTo>
                    <a:lnTo>
                      <a:pt x="867" y="4105"/>
                    </a:lnTo>
                    <a:lnTo>
                      <a:pt x="886" y="4134"/>
                    </a:lnTo>
                    <a:lnTo>
                      <a:pt x="886" y="4143"/>
                    </a:lnTo>
                    <a:lnTo>
                      <a:pt x="886" y="4172"/>
                    </a:lnTo>
                    <a:lnTo>
                      <a:pt x="886" y="4191"/>
                    </a:lnTo>
                    <a:lnTo>
                      <a:pt x="895" y="4210"/>
                    </a:lnTo>
                    <a:lnTo>
                      <a:pt x="886" y="4219"/>
                    </a:lnTo>
                    <a:lnTo>
                      <a:pt x="867" y="4257"/>
                    </a:lnTo>
                    <a:lnTo>
                      <a:pt x="857" y="4267"/>
                    </a:lnTo>
                    <a:lnTo>
                      <a:pt x="848" y="4286"/>
                    </a:lnTo>
                    <a:lnTo>
                      <a:pt x="848" y="4296"/>
                    </a:lnTo>
                    <a:lnTo>
                      <a:pt x="857" y="4315"/>
                    </a:lnTo>
                    <a:lnTo>
                      <a:pt x="857" y="4324"/>
                    </a:lnTo>
                    <a:lnTo>
                      <a:pt x="867" y="4334"/>
                    </a:lnTo>
                    <a:lnTo>
                      <a:pt x="867" y="4343"/>
                    </a:lnTo>
                    <a:lnTo>
                      <a:pt x="895" y="4362"/>
                    </a:lnTo>
                    <a:lnTo>
                      <a:pt x="943" y="4372"/>
                    </a:lnTo>
                    <a:lnTo>
                      <a:pt x="1000" y="4372"/>
                    </a:lnTo>
                    <a:lnTo>
                      <a:pt x="1010" y="4381"/>
                    </a:lnTo>
                    <a:lnTo>
                      <a:pt x="962" y="4381"/>
                    </a:lnTo>
                    <a:lnTo>
                      <a:pt x="915" y="4381"/>
                    </a:lnTo>
                    <a:lnTo>
                      <a:pt x="905" y="4372"/>
                    </a:lnTo>
                    <a:lnTo>
                      <a:pt x="895" y="4372"/>
                    </a:lnTo>
                    <a:lnTo>
                      <a:pt x="877" y="4362"/>
                    </a:lnTo>
                    <a:lnTo>
                      <a:pt x="857" y="4353"/>
                    </a:lnTo>
                    <a:lnTo>
                      <a:pt x="857" y="4343"/>
                    </a:lnTo>
                    <a:lnTo>
                      <a:pt x="857" y="4334"/>
                    </a:lnTo>
                    <a:lnTo>
                      <a:pt x="857" y="4324"/>
                    </a:lnTo>
                    <a:lnTo>
                      <a:pt x="848" y="4315"/>
                    </a:lnTo>
                    <a:lnTo>
                      <a:pt x="848" y="4305"/>
                    </a:lnTo>
                    <a:lnTo>
                      <a:pt x="838" y="4305"/>
                    </a:lnTo>
                    <a:lnTo>
                      <a:pt x="838" y="4296"/>
                    </a:lnTo>
                    <a:lnTo>
                      <a:pt x="838" y="4277"/>
                    </a:lnTo>
                    <a:lnTo>
                      <a:pt x="848" y="4267"/>
                    </a:lnTo>
                    <a:lnTo>
                      <a:pt x="857" y="4267"/>
                    </a:lnTo>
                    <a:lnTo>
                      <a:pt x="867" y="4257"/>
                    </a:lnTo>
                    <a:lnTo>
                      <a:pt x="886" y="4219"/>
                    </a:lnTo>
                    <a:lnTo>
                      <a:pt x="877" y="4200"/>
                    </a:lnTo>
                    <a:lnTo>
                      <a:pt x="877" y="4181"/>
                    </a:lnTo>
                    <a:lnTo>
                      <a:pt x="877" y="4162"/>
                    </a:lnTo>
                    <a:lnTo>
                      <a:pt x="877" y="4143"/>
                    </a:lnTo>
                    <a:lnTo>
                      <a:pt x="877" y="4134"/>
                    </a:lnTo>
                    <a:lnTo>
                      <a:pt x="867" y="4124"/>
                    </a:lnTo>
                    <a:lnTo>
                      <a:pt x="867" y="4115"/>
                    </a:lnTo>
                    <a:lnTo>
                      <a:pt x="867" y="4105"/>
                    </a:lnTo>
                    <a:lnTo>
                      <a:pt x="867" y="4096"/>
                    </a:lnTo>
                    <a:lnTo>
                      <a:pt x="867" y="4086"/>
                    </a:lnTo>
                    <a:lnTo>
                      <a:pt x="857" y="4076"/>
                    </a:lnTo>
                    <a:lnTo>
                      <a:pt x="857" y="4067"/>
                    </a:lnTo>
                    <a:lnTo>
                      <a:pt x="857" y="4058"/>
                    </a:lnTo>
                    <a:lnTo>
                      <a:pt x="857" y="4048"/>
                    </a:lnTo>
                    <a:lnTo>
                      <a:pt x="848" y="4029"/>
                    </a:lnTo>
                    <a:lnTo>
                      <a:pt x="848" y="4019"/>
                    </a:lnTo>
                    <a:lnTo>
                      <a:pt x="838" y="4019"/>
                    </a:lnTo>
                    <a:lnTo>
                      <a:pt x="819" y="4019"/>
                    </a:lnTo>
                    <a:lnTo>
                      <a:pt x="810" y="4010"/>
                    </a:lnTo>
                    <a:lnTo>
                      <a:pt x="810" y="4000"/>
                    </a:lnTo>
                    <a:lnTo>
                      <a:pt x="800" y="3991"/>
                    </a:lnTo>
                    <a:lnTo>
                      <a:pt x="800" y="3981"/>
                    </a:lnTo>
                    <a:lnTo>
                      <a:pt x="791" y="3981"/>
                    </a:lnTo>
                    <a:lnTo>
                      <a:pt x="791" y="3972"/>
                    </a:lnTo>
                    <a:lnTo>
                      <a:pt x="791" y="3962"/>
                    </a:lnTo>
                    <a:lnTo>
                      <a:pt x="791" y="3934"/>
                    </a:lnTo>
                    <a:lnTo>
                      <a:pt x="800" y="3915"/>
                    </a:lnTo>
                    <a:lnTo>
                      <a:pt x="800" y="3905"/>
                    </a:lnTo>
                    <a:lnTo>
                      <a:pt x="810" y="3905"/>
                    </a:lnTo>
                    <a:lnTo>
                      <a:pt x="819" y="3896"/>
                    </a:lnTo>
                    <a:lnTo>
                      <a:pt x="819" y="3886"/>
                    </a:lnTo>
                    <a:lnTo>
                      <a:pt x="810" y="3876"/>
                    </a:lnTo>
                    <a:lnTo>
                      <a:pt x="810" y="3867"/>
                    </a:lnTo>
                    <a:lnTo>
                      <a:pt x="810" y="3858"/>
                    </a:lnTo>
                    <a:lnTo>
                      <a:pt x="800" y="3848"/>
                    </a:lnTo>
                    <a:lnTo>
                      <a:pt x="781" y="3819"/>
                    </a:lnTo>
                    <a:lnTo>
                      <a:pt x="753" y="3772"/>
                    </a:lnTo>
                    <a:lnTo>
                      <a:pt x="753" y="3762"/>
                    </a:lnTo>
                    <a:lnTo>
                      <a:pt x="743" y="3753"/>
                    </a:lnTo>
                    <a:lnTo>
                      <a:pt x="715" y="3724"/>
                    </a:lnTo>
                    <a:lnTo>
                      <a:pt x="696" y="3705"/>
                    </a:lnTo>
                    <a:lnTo>
                      <a:pt x="686" y="3695"/>
                    </a:lnTo>
                    <a:lnTo>
                      <a:pt x="686" y="3705"/>
                    </a:lnTo>
                    <a:lnTo>
                      <a:pt x="696" y="3715"/>
                    </a:lnTo>
                    <a:lnTo>
                      <a:pt x="696" y="3724"/>
                    </a:lnTo>
                    <a:lnTo>
                      <a:pt x="705" y="3734"/>
                    </a:lnTo>
                    <a:lnTo>
                      <a:pt x="705" y="3743"/>
                    </a:lnTo>
                    <a:lnTo>
                      <a:pt x="715" y="3753"/>
                    </a:lnTo>
                    <a:lnTo>
                      <a:pt x="715" y="3762"/>
                    </a:lnTo>
                    <a:lnTo>
                      <a:pt x="715" y="3772"/>
                    </a:lnTo>
                    <a:lnTo>
                      <a:pt x="724" y="3772"/>
                    </a:lnTo>
                    <a:lnTo>
                      <a:pt x="724" y="3791"/>
                    </a:lnTo>
                    <a:lnTo>
                      <a:pt x="724" y="3800"/>
                    </a:lnTo>
                    <a:lnTo>
                      <a:pt x="724" y="3810"/>
                    </a:lnTo>
                    <a:lnTo>
                      <a:pt x="715" y="3829"/>
                    </a:lnTo>
                    <a:lnTo>
                      <a:pt x="696" y="3838"/>
                    </a:lnTo>
                    <a:lnTo>
                      <a:pt x="686" y="3848"/>
                    </a:lnTo>
                    <a:lnTo>
                      <a:pt x="667" y="3848"/>
                    </a:lnTo>
                    <a:lnTo>
                      <a:pt x="648" y="3867"/>
                    </a:lnTo>
                    <a:lnTo>
                      <a:pt x="619" y="3867"/>
                    </a:lnTo>
                    <a:lnTo>
                      <a:pt x="562" y="3858"/>
                    </a:lnTo>
                    <a:lnTo>
                      <a:pt x="505" y="3829"/>
                    </a:lnTo>
                    <a:lnTo>
                      <a:pt x="476" y="3810"/>
                    </a:lnTo>
                    <a:lnTo>
                      <a:pt x="438" y="3838"/>
                    </a:lnTo>
                    <a:lnTo>
                      <a:pt x="429" y="3858"/>
                    </a:lnTo>
                    <a:lnTo>
                      <a:pt x="429" y="3867"/>
                    </a:lnTo>
                    <a:lnTo>
                      <a:pt x="429" y="3876"/>
                    </a:lnTo>
                    <a:lnTo>
                      <a:pt x="429" y="3886"/>
                    </a:lnTo>
                    <a:lnTo>
                      <a:pt x="438" y="3896"/>
                    </a:lnTo>
                    <a:lnTo>
                      <a:pt x="438" y="3905"/>
                    </a:lnTo>
                    <a:lnTo>
                      <a:pt x="476" y="3934"/>
                    </a:lnTo>
                    <a:lnTo>
                      <a:pt x="476" y="3943"/>
                    </a:lnTo>
                    <a:lnTo>
                      <a:pt x="476" y="3953"/>
                    </a:lnTo>
                    <a:lnTo>
                      <a:pt x="476" y="3962"/>
                    </a:lnTo>
                    <a:lnTo>
                      <a:pt x="467" y="3962"/>
                    </a:lnTo>
                    <a:lnTo>
                      <a:pt x="467" y="3972"/>
                    </a:lnTo>
                    <a:lnTo>
                      <a:pt x="457" y="3972"/>
                    </a:lnTo>
                    <a:lnTo>
                      <a:pt x="438" y="3972"/>
                    </a:lnTo>
                    <a:lnTo>
                      <a:pt x="438" y="3981"/>
                    </a:lnTo>
                    <a:lnTo>
                      <a:pt x="438" y="4000"/>
                    </a:lnTo>
                    <a:lnTo>
                      <a:pt x="429" y="4010"/>
                    </a:lnTo>
                    <a:lnTo>
                      <a:pt x="429" y="4019"/>
                    </a:lnTo>
                    <a:lnTo>
                      <a:pt x="419" y="4029"/>
                    </a:lnTo>
                    <a:lnTo>
                      <a:pt x="419" y="4038"/>
                    </a:lnTo>
                    <a:lnTo>
                      <a:pt x="419" y="4048"/>
                    </a:lnTo>
                    <a:lnTo>
                      <a:pt x="410" y="4058"/>
                    </a:lnTo>
                    <a:lnTo>
                      <a:pt x="410" y="4067"/>
                    </a:lnTo>
                    <a:lnTo>
                      <a:pt x="400" y="4067"/>
                    </a:lnTo>
                    <a:lnTo>
                      <a:pt x="353" y="4076"/>
                    </a:lnTo>
                    <a:lnTo>
                      <a:pt x="353" y="4086"/>
                    </a:lnTo>
                    <a:lnTo>
                      <a:pt x="391" y="4105"/>
                    </a:lnTo>
                    <a:lnTo>
                      <a:pt x="410" y="4105"/>
                    </a:lnTo>
                    <a:lnTo>
                      <a:pt x="410" y="4115"/>
                    </a:lnTo>
                    <a:lnTo>
                      <a:pt x="419" y="4124"/>
                    </a:lnTo>
                    <a:lnTo>
                      <a:pt x="429" y="4134"/>
                    </a:lnTo>
                    <a:lnTo>
                      <a:pt x="429" y="4143"/>
                    </a:lnTo>
                    <a:lnTo>
                      <a:pt x="400" y="4172"/>
                    </a:lnTo>
                    <a:lnTo>
                      <a:pt x="400" y="4181"/>
                    </a:lnTo>
                    <a:lnTo>
                      <a:pt x="410" y="4181"/>
                    </a:lnTo>
                    <a:lnTo>
                      <a:pt x="457" y="4181"/>
                    </a:lnTo>
                    <a:lnTo>
                      <a:pt x="467" y="4181"/>
                    </a:lnTo>
                    <a:lnTo>
                      <a:pt x="467" y="4191"/>
                    </a:lnTo>
                    <a:lnTo>
                      <a:pt x="467" y="4200"/>
                    </a:lnTo>
                    <a:lnTo>
                      <a:pt x="467" y="4210"/>
                    </a:lnTo>
                    <a:lnTo>
                      <a:pt x="476" y="4210"/>
                    </a:lnTo>
                    <a:lnTo>
                      <a:pt x="476" y="4219"/>
                    </a:lnTo>
                    <a:lnTo>
                      <a:pt x="476" y="4229"/>
                    </a:lnTo>
                    <a:lnTo>
                      <a:pt x="486" y="4229"/>
                    </a:lnTo>
                    <a:lnTo>
                      <a:pt x="486" y="4239"/>
                    </a:lnTo>
                    <a:lnTo>
                      <a:pt x="496" y="4248"/>
                    </a:lnTo>
                    <a:lnTo>
                      <a:pt x="486" y="4257"/>
                    </a:lnTo>
                    <a:lnTo>
                      <a:pt x="476" y="4267"/>
                    </a:lnTo>
                    <a:lnTo>
                      <a:pt x="476" y="4277"/>
                    </a:lnTo>
                    <a:lnTo>
                      <a:pt x="476" y="4286"/>
                    </a:lnTo>
                    <a:lnTo>
                      <a:pt x="486" y="4296"/>
                    </a:lnTo>
                    <a:lnTo>
                      <a:pt x="476" y="4315"/>
                    </a:lnTo>
                    <a:lnTo>
                      <a:pt x="467" y="4324"/>
                    </a:lnTo>
                    <a:lnTo>
                      <a:pt x="457" y="4324"/>
                    </a:lnTo>
                    <a:lnTo>
                      <a:pt x="467" y="4334"/>
                    </a:lnTo>
                    <a:lnTo>
                      <a:pt x="467" y="4343"/>
                    </a:lnTo>
                    <a:lnTo>
                      <a:pt x="476" y="4353"/>
                    </a:lnTo>
                    <a:lnTo>
                      <a:pt x="476" y="4362"/>
                    </a:lnTo>
                    <a:lnTo>
                      <a:pt x="467" y="4372"/>
                    </a:lnTo>
                    <a:lnTo>
                      <a:pt x="467" y="4381"/>
                    </a:lnTo>
                    <a:lnTo>
                      <a:pt x="476" y="4400"/>
                    </a:lnTo>
                    <a:lnTo>
                      <a:pt x="476" y="4419"/>
                    </a:lnTo>
                    <a:lnTo>
                      <a:pt x="486" y="4419"/>
                    </a:lnTo>
                    <a:lnTo>
                      <a:pt x="486" y="4429"/>
                    </a:lnTo>
                    <a:lnTo>
                      <a:pt x="486" y="4438"/>
                    </a:lnTo>
                    <a:lnTo>
                      <a:pt x="486" y="4448"/>
                    </a:lnTo>
                    <a:lnTo>
                      <a:pt x="496" y="4448"/>
                    </a:lnTo>
                    <a:lnTo>
                      <a:pt x="505" y="4457"/>
                    </a:lnTo>
                    <a:lnTo>
                      <a:pt x="524" y="4457"/>
                    </a:lnTo>
                    <a:lnTo>
                      <a:pt x="524" y="4467"/>
                    </a:lnTo>
                    <a:lnTo>
                      <a:pt x="524" y="4477"/>
                    </a:lnTo>
                    <a:lnTo>
                      <a:pt x="524" y="4486"/>
                    </a:lnTo>
                    <a:lnTo>
                      <a:pt x="534" y="4486"/>
                    </a:lnTo>
                    <a:lnTo>
                      <a:pt x="543" y="4477"/>
                    </a:lnTo>
                    <a:lnTo>
                      <a:pt x="581" y="4486"/>
                    </a:lnTo>
                    <a:lnTo>
                      <a:pt x="581" y="4495"/>
                    </a:lnTo>
                    <a:lnTo>
                      <a:pt x="591" y="4495"/>
                    </a:lnTo>
                    <a:lnTo>
                      <a:pt x="591" y="4505"/>
                    </a:lnTo>
                    <a:lnTo>
                      <a:pt x="591" y="4515"/>
                    </a:lnTo>
                    <a:lnTo>
                      <a:pt x="600" y="4515"/>
                    </a:lnTo>
                    <a:lnTo>
                      <a:pt x="591" y="4524"/>
                    </a:lnTo>
                    <a:lnTo>
                      <a:pt x="581" y="4534"/>
                    </a:lnTo>
                    <a:lnTo>
                      <a:pt x="581" y="4543"/>
                    </a:lnTo>
                    <a:lnTo>
                      <a:pt x="572" y="4553"/>
                    </a:lnTo>
                    <a:lnTo>
                      <a:pt x="572" y="4562"/>
                    </a:lnTo>
                    <a:lnTo>
                      <a:pt x="562" y="4562"/>
                    </a:lnTo>
                    <a:lnTo>
                      <a:pt x="572" y="4572"/>
                    </a:lnTo>
                    <a:lnTo>
                      <a:pt x="572" y="4581"/>
                    </a:lnTo>
                    <a:lnTo>
                      <a:pt x="610" y="4591"/>
                    </a:lnTo>
                    <a:lnTo>
                      <a:pt x="610" y="4600"/>
                    </a:lnTo>
                    <a:lnTo>
                      <a:pt x="619" y="4600"/>
                    </a:lnTo>
                    <a:lnTo>
                      <a:pt x="629" y="4600"/>
                    </a:lnTo>
                    <a:lnTo>
                      <a:pt x="648" y="4591"/>
                    </a:lnTo>
                    <a:lnTo>
                      <a:pt x="657" y="4600"/>
                    </a:lnTo>
                    <a:lnTo>
                      <a:pt x="667" y="4610"/>
                    </a:lnTo>
                    <a:lnTo>
                      <a:pt x="667" y="4620"/>
                    </a:lnTo>
                    <a:lnTo>
                      <a:pt x="667" y="4629"/>
                    </a:lnTo>
                    <a:lnTo>
                      <a:pt x="667" y="4638"/>
                    </a:lnTo>
                    <a:lnTo>
                      <a:pt x="667" y="4648"/>
                    </a:lnTo>
                    <a:lnTo>
                      <a:pt x="686" y="4648"/>
                    </a:lnTo>
                    <a:lnTo>
                      <a:pt x="686" y="4658"/>
                    </a:lnTo>
                    <a:lnTo>
                      <a:pt x="686" y="4667"/>
                    </a:lnTo>
                    <a:lnTo>
                      <a:pt x="696" y="4667"/>
                    </a:lnTo>
                    <a:lnTo>
                      <a:pt x="696" y="4676"/>
                    </a:lnTo>
                    <a:lnTo>
                      <a:pt x="705" y="4676"/>
                    </a:lnTo>
                    <a:lnTo>
                      <a:pt x="734" y="4676"/>
                    </a:lnTo>
                    <a:lnTo>
                      <a:pt x="791" y="5029"/>
                    </a:lnTo>
                    <a:lnTo>
                      <a:pt x="791" y="5039"/>
                    </a:lnTo>
                    <a:lnTo>
                      <a:pt x="857" y="5057"/>
                    </a:lnTo>
                    <a:lnTo>
                      <a:pt x="857" y="5067"/>
                    </a:lnTo>
                    <a:lnTo>
                      <a:pt x="867" y="5077"/>
                    </a:lnTo>
                    <a:lnTo>
                      <a:pt x="877" y="5077"/>
                    </a:lnTo>
                    <a:lnTo>
                      <a:pt x="877" y="5086"/>
                    </a:lnTo>
                    <a:lnTo>
                      <a:pt x="886" y="5086"/>
                    </a:lnTo>
                    <a:lnTo>
                      <a:pt x="895" y="5077"/>
                    </a:lnTo>
                    <a:lnTo>
                      <a:pt x="905" y="5077"/>
                    </a:lnTo>
                    <a:lnTo>
                      <a:pt x="905" y="5086"/>
                    </a:lnTo>
                    <a:lnTo>
                      <a:pt x="915" y="5086"/>
                    </a:lnTo>
                    <a:lnTo>
                      <a:pt x="915" y="5096"/>
                    </a:lnTo>
                    <a:lnTo>
                      <a:pt x="915" y="5105"/>
                    </a:lnTo>
                    <a:lnTo>
                      <a:pt x="915" y="5115"/>
                    </a:lnTo>
                    <a:lnTo>
                      <a:pt x="895" y="5134"/>
                    </a:lnTo>
                    <a:lnTo>
                      <a:pt x="895" y="5143"/>
                    </a:lnTo>
                    <a:lnTo>
                      <a:pt x="905" y="5162"/>
                    </a:lnTo>
                    <a:lnTo>
                      <a:pt x="905" y="5172"/>
                    </a:lnTo>
                    <a:lnTo>
                      <a:pt x="895" y="5181"/>
                    </a:lnTo>
                    <a:lnTo>
                      <a:pt x="895" y="5191"/>
                    </a:lnTo>
                    <a:lnTo>
                      <a:pt x="886" y="5191"/>
                    </a:lnTo>
                    <a:lnTo>
                      <a:pt x="877" y="5191"/>
                    </a:lnTo>
                    <a:lnTo>
                      <a:pt x="877" y="5200"/>
                    </a:lnTo>
                    <a:lnTo>
                      <a:pt x="867" y="5219"/>
                    </a:lnTo>
                    <a:lnTo>
                      <a:pt x="857" y="5229"/>
                    </a:lnTo>
                    <a:lnTo>
                      <a:pt x="857" y="5219"/>
                    </a:lnTo>
                    <a:lnTo>
                      <a:pt x="848" y="5210"/>
                    </a:lnTo>
                    <a:lnTo>
                      <a:pt x="848" y="5200"/>
                    </a:lnTo>
                    <a:lnTo>
                      <a:pt x="838" y="5200"/>
                    </a:lnTo>
                    <a:lnTo>
                      <a:pt x="829" y="5200"/>
                    </a:lnTo>
                    <a:lnTo>
                      <a:pt x="829" y="5210"/>
                    </a:lnTo>
                    <a:lnTo>
                      <a:pt x="829" y="5219"/>
                    </a:lnTo>
                    <a:lnTo>
                      <a:pt x="829" y="5229"/>
                    </a:lnTo>
                    <a:lnTo>
                      <a:pt x="829" y="5238"/>
                    </a:lnTo>
                    <a:lnTo>
                      <a:pt x="819" y="5238"/>
                    </a:lnTo>
                    <a:lnTo>
                      <a:pt x="753" y="5277"/>
                    </a:lnTo>
                    <a:lnTo>
                      <a:pt x="743" y="5295"/>
                    </a:lnTo>
                    <a:lnTo>
                      <a:pt x="743" y="5305"/>
                    </a:lnTo>
                    <a:lnTo>
                      <a:pt x="734" y="5315"/>
                    </a:lnTo>
                    <a:lnTo>
                      <a:pt x="696" y="5324"/>
                    </a:lnTo>
                    <a:lnTo>
                      <a:pt x="677" y="5334"/>
                    </a:lnTo>
                    <a:lnTo>
                      <a:pt x="667" y="5353"/>
                    </a:lnTo>
                    <a:lnTo>
                      <a:pt x="657" y="5353"/>
                    </a:lnTo>
                    <a:lnTo>
                      <a:pt x="648" y="5353"/>
                    </a:lnTo>
                    <a:lnTo>
                      <a:pt x="639" y="5353"/>
                    </a:lnTo>
                    <a:lnTo>
                      <a:pt x="639" y="5362"/>
                    </a:lnTo>
                    <a:lnTo>
                      <a:pt x="629" y="5362"/>
                    </a:lnTo>
                    <a:lnTo>
                      <a:pt x="619" y="5362"/>
                    </a:lnTo>
                    <a:lnTo>
                      <a:pt x="610" y="5362"/>
                    </a:lnTo>
                    <a:lnTo>
                      <a:pt x="610" y="5372"/>
                    </a:lnTo>
                    <a:lnTo>
                      <a:pt x="610" y="5381"/>
                    </a:lnTo>
                    <a:lnTo>
                      <a:pt x="610" y="5391"/>
                    </a:lnTo>
                    <a:lnTo>
                      <a:pt x="610" y="5400"/>
                    </a:lnTo>
                    <a:lnTo>
                      <a:pt x="610" y="5410"/>
                    </a:lnTo>
                    <a:lnTo>
                      <a:pt x="600" y="5410"/>
                    </a:lnTo>
                    <a:lnTo>
                      <a:pt x="581" y="5420"/>
                    </a:lnTo>
                    <a:lnTo>
                      <a:pt x="581" y="5429"/>
                    </a:lnTo>
                    <a:lnTo>
                      <a:pt x="572" y="5429"/>
                    </a:lnTo>
                    <a:lnTo>
                      <a:pt x="572" y="5438"/>
                    </a:lnTo>
                    <a:lnTo>
                      <a:pt x="553" y="5458"/>
                    </a:lnTo>
                    <a:lnTo>
                      <a:pt x="562" y="5467"/>
                    </a:lnTo>
                    <a:lnTo>
                      <a:pt x="562" y="5477"/>
                    </a:lnTo>
                    <a:lnTo>
                      <a:pt x="562" y="5486"/>
                    </a:lnTo>
                    <a:lnTo>
                      <a:pt x="562" y="5496"/>
                    </a:lnTo>
                    <a:lnTo>
                      <a:pt x="553" y="5496"/>
                    </a:lnTo>
                    <a:lnTo>
                      <a:pt x="562" y="5496"/>
                    </a:lnTo>
                    <a:lnTo>
                      <a:pt x="562" y="5505"/>
                    </a:lnTo>
                    <a:lnTo>
                      <a:pt x="572" y="5505"/>
                    </a:lnTo>
                    <a:lnTo>
                      <a:pt x="572" y="5515"/>
                    </a:lnTo>
                    <a:lnTo>
                      <a:pt x="572" y="5524"/>
                    </a:lnTo>
                    <a:lnTo>
                      <a:pt x="591" y="5534"/>
                    </a:lnTo>
                    <a:lnTo>
                      <a:pt x="600" y="5543"/>
                    </a:lnTo>
                    <a:lnTo>
                      <a:pt x="600" y="5553"/>
                    </a:lnTo>
                    <a:lnTo>
                      <a:pt x="591" y="5553"/>
                    </a:lnTo>
                    <a:lnTo>
                      <a:pt x="581" y="5553"/>
                    </a:lnTo>
                    <a:lnTo>
                      <a:pt x="562" y="5562"/>
                    </a:lnTo>
                    <a:lnTo>
                      <a:pt x="553" y="5562"/>
                    </a:lnTo>
                    <a:lnTo>
                      <a:pt x="534" y="5572"/>
                    </a:lnTo>
                    <a:lnTo>
                      <a:pt x="524" y="5572"/>
                    </a:lnTo>
                    <a:lnTo>
                      <a:pt x="505" y="5581"/>
                    </a:lnTo>
                    <a:lnTo>
                      <a:pt x="496" y="5591"/>
                    </a:lnTo>
                    <a:lnTo>
                      <a:pt x="486" y="5600"/>
                    </a:lnTo>
                    <a:lnTo>
                      <a:pt x="496" y="5610"/>
                    </a:lnTo>
                    <a:lnTo>
                      <a:pt x="496" y="5619"/>
                    </a:lnTo>
                    <a:lnTo>
                      <a:pt x="496" y="5638"/>
                    </a:lnTo>
                    <a:lnTo>
                      <a:pt x="496" y="5648"/>
                    </a:lnTo>
                    <a:lnTo>
                      <a:pt x="467" y="5667"/>
                    </a:lnTo>
                    <a:lnTo>
                      <a:pt x="457" y="5667"/>
                    </a:lnTo>
                    <a:lnTo>
                      <a:pt x="457" y="5676"/>
                    </a:lnTo>
                    <a:lnTo>
                      <a:pt x="457" y="5686"/>
                    </a:lnTo>
                    <a:lnTo>
                      <a:pt x="457" y="5696"/>
                    </a:lnTo>
                    <a:lnTo>
                      <a:pt x="467" y="5705"/>
                    </a:lnTo>
                    <a:lnTo>
                      <a:pt x="467" y="5715"/>
                    </a:lnTo>
                    <a:lnTo>
                      <a:pt x="476" y="5715"/>
                    </a:lnTo>
                    <a:lnTo>
                      <a:pt x="476" y="5724"/>
                    </a:lnTo>
                    <a:lnTo>
                      <a:pt x="476" y="5734"/>
                    </a:lnTo>
                    <a:lnTo>
                      <a:pt x="476" y="5743"/>
                    </a:lnTo>
                    <a:lnTo>
                      <a:pt x="486" y="5743"/>
                    </a:lnTo>
                    <a:lnTo>
                      <a:pt x="486" y="5753"/>
                    </a:lnTo>
                    <a:lnTo>
                      <a:pt x="496" y="5753"/>
                    </a:lnTo>
                    <a:lnTo>
                      <a:pt x="505" y="5753"/>
                    </a:lnTo>
                    <a:lnTo>
                      <a:pt x="505" y="5762"/>
                    </a:lnTo>
                    <a:lnTo>
                      <a:pt x="505" y="5772"/>
                    </a:lnTo>
                    <a:lnTo>
                      <a:pt x="496" y="5772"/>
                    </a:lnTo>
                    <a:lnTo>
                      <a:pt x="496" y="5781"/>
                    </a:lnTo>
                    <a:lnTo>
                      <a:pt x="496" y="5791"/>
                    </a:lnTo>
                    <a:lnTo>
                      <a:pt x="496" y="5800"/>
                    </a:lnTo>
                    <a:lnTo>
                      <a:pt x="496" y="5810"/>
                    </a:lnTo>
                    <a:lnTo>
                      <a:pt x="496" y="5819"/>
                    </a:lnTo>
                    <a:lnTo>
                      <a:pt x="496" y="5829"/>
                    </a:lnTo>
                    <a:lnTo>
                      <a:pt x="496" y="5839"/>
                    </a:lnTo>
                    <a:lnTo>
                      <a:pt x="496" y="5848"/>
                    </a:lnTo>
                    <a:lnTo>
                      <a:pt x="486" y="5857"/>
                    </a:lnTo>
                    <a:lnTo>
                      <a:pt x="486" y="5867"/>
                    </a:lnTo>
                    <a:lnTo>
                      <a:pt x="486" y="5877"/>
                    </a:lnTo>
                    <a:lnTo>
                      <a:pt x="476" y="5886"/>
                    </a:lnTo>
                    <a:lnTo>
                      <a:pt x="457" y="5886"/>
                    </a:lnTo>
                    <a:lnTo>
                      <a:pt x="448" y="5886"/>
                    </a:lnTo>
                    <a:lnTo>
                      <a:pt x="429" y="5886"/>
                    </a:lnTo>
                    <a:lnTo>
                      <a:pt x="429" y="5877"/>
                    </a:lnTo>
                    <a:lnTo>
                      <a:pt x="419" y="5867"/>
                    </a:lnTo>
                    <a:lnTo>
                      <a:pt x="419" y="5857"/>
                    </a:lnTo>
                    <a:lnTo>
                      <a:pt x="372" y="5867"/>
                    </a:lnTo>
                    <a:lnTo>
                      <a:pt x="353" y="5867"/>
                    </a:lnTo>
                    <a:lnTo>
                      <a:pt x="324" y="5867"/>
                    </a:lnTo>
                    <a:lnTo>
                      <a:pt x="315" y="5867"/>
                    </a:lnTo>
                    <a:lnTo>
                      <a:pt x="296" y="5886"/>
                    </a:lnTo>
                    <a:lnTo>
                      <a:pt x="286" y="5905"/>
                    </a:lnTo>
                    <a:lnTo>
                      <a:pt x="286" y="5915"/>
                    </a:lnTo>
                    <a:lnTo>
                      <a:pt x="286" y="5924"/>
                    </a:lnTo>
                    <a:lnTo>
                      <a:pt x="286" y="5934"/>
                    </a:lnTo>
                    <a:lnTo>
                      <a:pt x="286" y="5943"/>
                    </a:lnTo>
                    <a:lnTo>
                      <a:pt x="276" y="5953"/>
                    </a:lnTo>
                    <a:lnTo>
                      <a:pt x="267" y="5962"/>
                    </a:lnTo>
                    <a:lnTo>
                      <a:pt x="258" y="5953"/>
                    </a:lnTo>
                    <a:lnTo>
                      <a:pt x="248" y="5962"/>
                    </a:lnTo>
                    <a:lnTo>
                      <a:pt x="143" y="6019"/>
                    </a:lnTo>
                    <a:lnTo>
                      <a:pt x="124" y="6048"/>
                    </a:lnTo>
                    <a:lnTo>
                      <a:pt x="105" y="6048"/>
                    </a:lnTo>
                    <a:lnTo>
                      <a:pt x="105" y="6057"/>
                    </a:lnTo>
                    <a:lnTo>
                      <a:pt x="67" y="6057"/>
                    </a:lnTo>
                    <a:lnTo>
                      <a:pt x="57" y="6057"/>
                    </a:lnTo>
                    <a:lnTo>
                      <a:pt x="57" y="6048"/>
                    </a:lnTo>
                    <a:lnTo>
                      <a:pt x="48" y="6039"/>
                    </a:lnTo>
                    <a:lnTo>
                      <a:pt x="38" y="6039"/>
                    </a:lnTo>
                    <a:lnTo>
                      <a:pt x="38" y="6048"/>
                    </a:lnTo>
                    <a:lnTo>
                      <a:pt x="29" y="6057"/>
                    </a:lnTo>
                    <a:lnTo>
                      <a:pt x="19" y="6077"/>
                    </a:lnTo>
                    <a:lnTo>
                      <a:pt x="19" y="6086"/>
                    </a:lnTo>
                    <a:lnTo>
                      <a:pt x="19" y="6096"/>
                    </a:lnTo>
                    <a:lnTo>
                      <a:pt x="0" y="6115"/>
                    </a:lnTo>
                    <a:lnTo>
                      <a:pt x="0" y="6124"/>
                    </a:lnTo>
                    <a:lnTo>
                      <a:pt x="0" y="6134"/>
                    </a:lnTo>
                    <a:lnTo>
                      <a:pt x="153" y="6353"/>
                    </a:lnTo>
                    <a:lnTo>
                      <a:pt x="153" y="6362"/>
                    </a:lnTo>
                    <a:lnTo>
                      <a:pt x="181" y="6553"/>
                    </a:lnTo>
                    <a:lnTo>
                      <a:pt x="181" y="6581"/>
                    </a:lnTo>
                    <a:lnTo>
                      <a:pt x="181" y="6591"/>
                    </a:lnTo>
                    <a:lnTo>
                      <a:pt x="181" y="6601"/>
                    </a:lnTo>
                    <a:lnTo>
                      <a:pt x="181" y="6610"/>
                    </a:lnTo>
                    <a:lnTo>
                      <a:pt x="200" y="6686"/>
                    </a:lnTo>
                    <a:lnTo>
                      <a:pt x="200" y="6705"/>
                    </a:lnTo>
                    <a:lnTo>
                      <a:pt x="200" y="6724"/>
                    </a:lnTo>
                    <a:lnTo>
                      <a:pt x="200" y="6734"/>
                    </a:lnTo>
                    <a:lnTo>
                      <a:pt x="200" y="6743"/>
                    </a:lnTo>
                    <a:lnTo>
                      <a:pt x="210" y="6781"/>
                    </a:lnTo>
                    <a:lnTo>
                      <a:pt x="210" y="6791"/>
                    </a:lnTo>
                    <a:lnTo>
                      <a:pt x="210" y="6800"/>
                    </a:lnTo>
                    <a:lnTo>
                      <a:pt x="210" y="6810"/>
                    </a:lnTo>
                    <a:lnTo>
                      <a:pt x="210" y="6819"/>
                    </a:lnTo>
                    <a:lnTo>
                      <a:pt x="210" y="6896"/>
                    </a:lnTo>
                    <a:lnTo>
                      <a:pt x="210" y="6905"/>
                    </a:lnTo>
                    <a:lnTo>
                      <a:pt x="219" y="6915"/>
                    </a:lnTo>
                    <a:lnTo>
                      <a:pt x="219" y="6924"/>
                    </a:lnTo>
                    <a:lnTo>
                      <a:pt x="219" y="6962"/>
                    </a:lnTo>
                    <a:lnTo>
                      <a:pt x="219" y="6972"/>
                    </a:lnTo>
                    <a:lnTo>
                      <a:pt x="219" y="6981"/>
                    </a:lnTo>
                    <a:lnTo>
                      <a:pt x="219" y="7000"/>
                    </a:lnTo>
                    <a:lnTo>
                      <a:pt x="229" y="7020"/>
                    </a:lnTo>
                    <a:lnTo>
                      <a:pt x="229" y="7029"/>
                    </a:lnTo>
                    <a:lnTo>
                      <a:pt x="229" y="7038"/>
                    </a:lnTo>
                    <a:lnTo>
                      <a:pt x="229" y="7048"/>
                    </a:lnTo>
                    <a:lnTo>
                      <a:pt x="219" y="7067"/>
                    </a:lnTo>
                    <a:lnTo>
                      <a:pt x="210" y="7086"/>
                    </a:lnTo>
                    <a:lnTo>
                      <a:pt x="210" y="7096"/>
                    </a:lnTo>
                    <a:lnTo>
                      <a:pt x="200" y="7086"/>
                    </a:lnTo>
                    <a:lnTo>
                      <a:pt x="191" y="7077"/>
                    </a:lnTo>
                    <a:lnTo>
                      <a:pt x="181" y="7077"/>
                    </a:lnTo>
                    <a:lnTo>
                      <a:pt x="162" y="7086"/>
                    </a:lnTo>
                    <a:lnTo>
                      <a:pt x="162" y="7096"/>
                    </a:lnTo>
                    <a:lnTo>
                      <a:pt x="153" y="7115"/>
                    </a:lnTo>
                    <a:lnTo>
                      <a:pt x="143" y="7124"/>
                    </a:lnTo>
                    <a:lnTo>
                      <a:pt x="134" y="7124"/>
                    </a:lnTo>
                    <a:lnTo>
                      <a:pt x="124" y="7134"/>
                    </a:lnTo>
                    <a:lnTo>
                      <a:pt x="105" y="7143"/>
                    </a:lnTo>
                    <a:lnTo>
                      <a:pt x="105" y="7153"/>
                    </a:lnTo>
                    <a:lnTo>
                      <a:pt x="105" y="7162"/>
                    </a:lnTo>
                    <a:lnTo>
                      <a:pt x="105" y="7172"/>
                    </a:lnTo>
                    <a:lnTo>
                      <a:pt x="105" y="7181"/>
                    </a:lnTo>
                    <a:lnTo>
                      <a:pt x="95" y="7191"/>
                    </a:lnTo>
                    <a:lnTo>
                      <a:pt x="86" y="7200"/>
                    </a:lnTo>
                    <a:lnTo>
                      <a:pt x="29" y="7210"/>
                    </a:lnTo>
                    <a:lnTo>
                      <a:pt x="29" y="7219"/>
                    </a:lnTo>
                    <a:lnTo>
                      <a:pt x="48" y="7238"/>
                    </a:lnTo>
                    <a:lnTo>
                      <a:pt x="57" y="7248"/>
                    </a:lnTo>
                    <a:lnTo>
                      <a:pt x="67" y="7248"/>
                    </a:lnTo>
                    <a:lnTo>
                      <a:pt x="77" y="7238"/>
                    </a:lnTo>
                    <a:lnTo>
                      <a:pt x="86" y="7248"/>
                    </a:lnTo>
                    <a:lnTo>
                      <a:pt x="95" y="7248"/>
                    </a:lnTo>
                    <a:lnTo>
                      <a:pt x="95" y="7258"/>
                    </a:lnTo>
                    <a:lnTo>
                      <a:pt x="105" y="7258"/>
                    </a:lnTo>
                    <a:lnTo>
                      <a:pt x="124" y="7258"/>
                    </a:lnTo>
                    <a:lnTo>
                      <a:pt x="124" y="7267"/>
                    </a:lnTo>
                    <a:lnTo>
                      <a:pt x="124" y="7276"/>
                    </a:lnTo>
                    <a:lnTo>
                      <a:pt x="115" y="7296"/>
                    </a:lnTo>
                    <a:lnTo>
                      <a:pt x="115" y="7305"/>
                    </a:lnTo>
                    <a:lnTo>
                      <a:pt x="124" y="7305"/>
                    </a:lnTo>
                    <a:lnTo>
                      <a:pt x="143" y="7296"/>
                    </a:lnTo>
                    <a:lnTo>
                      <a:pt x="153" y="7296"/>
                    </a:lnTo>
                    <a:lnTo>
                      <a:pt x="153" y="7305"/>
                    </a:lnTo>
                    <a:lnTo>
                      <a:pt x="153" y="7315"/>
                    </a:lnTo>
                    <a:lnTo>
                      <a:pt x="143" y="7315"/>
                    </a:lnTo>
                    <a:lnTo>
                      <a:pt x="143" y="7324"/>
                    </a:lnTo>
                    <a:lnTo>
                      <a:pt x="153" y="7324"/>
                    </a:lnTo>
                    <a:lnTo>
                      <a:pt x="153" y="7334"/>
                    </a:lnTo>
                    <a:lnTo>
                      <a:pt x="172" y="7343"/>
                    </a:lnTo>
                    <a:lnTo>
                      <a:pt x="172" y="7353"/>
                    </a:lnTo>
                    <a:lnTo>
                      <a:pt x="172" y="7362"/>
                    </a:lnTo>
                    <a:lnTo>
                      <a:pt x="172" y="7381"/>
                    </a:lnTo>
                    <a:lnTo>
                      <a:pt x="172" y="7391"/>
                    </a:lnTo>
                    <a:lnTo>
                      <a:pt x="181" y="7401"/>
                    </a:lnTo>
                    <a:lnTo>
                      <a:pt x="191" y="7410"/>
                    </a:lnTo>
                    <a:lnTo>
                      <a:pt x="191" y="7419"/>
                    </a:lnTo>
                    <a:lnTo>
                      <a:pt x="191" y="7429"/>
                    </a:lnTo>
                    <a:lnTo>
                      <a:pt x="191" y="7439"/>
                    </a:lnTo>
                    <a:lnTo>
                      <a:pt x="191" y="7448"/>
                    </a:lnTo>
                    <a:lnTo>
                      <a:pt x="181" y="7458"/>
                    </a:lnTo>
                    <a:lnTo>
                      <a:pt x="172" y="7458"/>
                    </a:lnTo>
                    <a:lnTo>
                      <a:pt x="162" y="7467"/>
                    </a:lnTo>
                    <a:lnTo>
                      <a:pt x="162" y="7477"/>
                    </a:lnTo>
                    <a:lnTo>
                      <a:pt x="162" y="7486"/>
                    </a:lnTo>
                    <a:lnTo>
                      <a:pt x="162" y="7496"/>
                    </a:lnTo>
                    <a:lnTo>
                      <a:pt x="162" y="7505"/>
                    </a:lnTo>
                    <a:lnTo>
                      <a:pt x="162" y="7515"/>
                    </a:lnTo>
                    <a:lnTo>
                      <a:pt x="172" y="7515"/>
                    </a:lnTo>
                    <a:lnTo>
                      <a:pt x="172" y="7524"/>
                    </a:lnTo>
                    <a:lnTo>
                      <a:pt x="172" y="7534"/>
                    </a:lnTo>
                    <a:lnTo>
                      <a:pt x="172" y="7543"/>
                    </a:lnTo>
                    <a:lnTo>
                      <a:pt x="172" y="7553"/>
                    </a:lnTo>
                    <a:lnTo>
                      <a:pt x="172" y="7562"/>
                    </a:lnTo>
                    <a:lnTo>
                      <a:pt x="172" y="7572"/>
                    </a:lnTo>
                    <a:lnTo>
                      <a:pt x="181" y="7572"/>
                    </a:lnTo>
                    <a:lnTo>
                      <a:pt x="181" y="7581"/>
                    </a:lnTo>
                    <a:lnTo>
                      <a:pt x="191" y="7581"/>
                    </a:lnTo>
                    <a:lnTo>
                      <a:pt x="200" y="7581"/>
                    </a:lnTo>
                    <a:lnTo>
                      <a:pt x="210" y="7572"/>
                    </a:lnTo>
                    <a:lnTo>
                      <a:pt x="219" y="7581"/>
                    </a:lnTo>
                    <a:lnTo>
                      <a:pt x="219" y="7591"/>
                    </a:lnTo>
                    <a:lnTo>
                      <a:pt x="229" y="7600"/>
                    </a:lnTo>
                    <a:lnTo>
                      <a:pt x="229" y="7610"/>
                    </a:lnTo>
                    <a:lnTo>
                      <a:pt x="238" y="7610"/>
                    </a:lnTo>
                    <a:lnTo>
                      <a:pt x="238" y="7619"/>
                    </a:lnTo>
                    <a:lnTo>
                      <a:pt x="248" y="7639"/>
                    </a:lnTo>
                    <a:lnTo>
                      <a:pt x="248" y="7648"/>
                    </a:lnTo>
                    <a:lnTo>
                      <a:pt x="248" y="7657"/>
                    </a:lnTo>
                    <a:lnTo>
                      <a:pt x="248" y="7667"/>
                    </a:lnTo>
                    <a:lnTo>
                      <a:pt x="248" y="7677"/>
                    </a:lnTo>
                    <a:lnTo>
                      <a:pt x="248" y="7686"/>
                    </a:lnTo>
                    <a:lnTo>
                      <a:pt x="258" y="7696"/>
                    </a:lnTo>
                    <a:lnTo>
                      <a:pt x="258" y="7705"/>
                    </a:lnTo>
                    <a:lnTo>
                      <a:pt x="248" y="7715"/>
                    </a:lnTo>
                    <a:lnTo>
                      <a:pt x="258" y="7724"/>
                    </a:lnTo>
                    <a:lnTo>
                      <a:pt x="258" y="7734"/>
                    </a:lnTo>
                    <a:lnTo>
                      <a:pt x="258" y="7743"/>
                    </a:lnTo>
                    <a:lnTo>
                      <a:pt x="258" y="7753"/>
                    </a:lnTo>
                    <a:lnTo>
                      <a:pt x="258" y="7762"/>
                    </a:lnTo>
                    <a:lnTo>
                      <a:pt x="248" y="7762"/>
                    </a:lnTo>
                    <a:lnTo>
                      <a:pt x="248" y="7772"/>
                    </a:lnTo>
                    <a:lnTo>
                      <a:pt x="258" y="7781"/>
                    </a:lnTo>
                    <a:lnTo>
                      <a:pt x="276" y="7791"/>
                    </a:lnTo>
                    <a:lnTo>
                      <a:pt x="286" y="7791"/>
                    </a:lnTo>
                    <a:lnTo>
                      <a:pt x="296" y="7791"/>
                    </a:lnTo>
                    <a:lnTo>
                      <a:pt x="296" y="7800"/>
                    </a:lnTo>
                    <a:lnTo>
                      <a:pt x="305" y="7810"/>
                    </a:lnTo>
                    <a:lnTo>
                      <a:pt x="315" y="7810"/>
                    </a:lnTo>
                    <a:lnTo>
                      <a:pt x="315" y="7820"/>
                    </a:lnTo>
                    <a:lnTo>
                      <a:pt x="305" y="7820"/>
                    </a:lnTo>
                    <a:lnTo>
                      <a:pt x="305" y="7829"/>
                    </a:lnTo>
                    <a:lnTo>
                      <a:pt x="315" y="7829"/>
                    </a:lnTo>
                    <a:lnTo>
                      <a:pt x="353" y="7838"/>
                    </a:lnTo>
                    <a:lnTo>
                      <a:pt x="362" y="7838"/>
                    </a:lnTo>
                    <a:lnTo>
                      <a:pt x="362" y="7848"/>
                    </a:lnTo>
                    <a:lnTo>
                      <a:pt x="353" y="7848"/>
                    </a:lnTo>
                    <a:lnTo>
                      <a:pt x="343" y="7867"/>
                    </a:lnTo>
                    <a:lnTo>
                      <a:pt x="343" y="7877"/>
                    </a:lnTo>
                    <a:lnTo>
                      <a:pt x="343" y="7886"/>
                    </a:lnTo>
                    <a:lnTo>
                      <a:pt x="343" y="7896"/>
                    </a:lnTo>
                    <a:lnTo>
                      <a:pt x="343" y="7905"/>
                    </a:lnTo>
                    <a:lnTo>
                      <a:pt x="334" y="7905"/>
                    </a:lnTo>
                    <a:lnTo>
                      <a:pt x="334" y="7896"/>
                    </a:lnTo>
                    <a:lnTo>
                      <a:pt x="324" y="7896"/>
                    </a:lnTo>
                    <a:lnTo>
                      <a:pt x="305" y="7896"/>
                    </a:lnTo>
                    <a:lnTo>
                      <a:pt x="305" y="7905"/>
                    </a:lnTo>
                    <a:lnTo>
                      <a:pt x="296" y="7905"/>
                    </a:lnTo>
                    <a:lnTo>
                      <a:pt x="296" y="7915"/>
                    </a:lnTo>
                    <a:lnTo>
                      <a:pt x="276" y="7934"/>
                    </a:lnTo>
                    <a:lnTo>
                      <a:pt x="276" y="7943"/>
                    </a:lnTo>
                    <a:lnTo>
                      <a:pt x="276" y="7953"/>
                    </a:lnTo>
                    <a:lnTo>
                      <a:pt x="276" y="7962"/>
                    </a:lnTo>
                    <a:lnTo>
                      <a:pt x="286" y="7962"/>
                    </a:lnTo>
                    <a:lnTo>
                      <a:pt x="286" y="7972"/>
                    </a:lnTo>
                    <a:lnTo>
                      <a:pt x="296" y="7972"/>
                    </a:lnTo>
                    <a:lnTo>
                      <a:pt x="296" y="7981"/>
                    </a:lnTo>
                    <a:lnTo>
                      <a:pt x="286" y="7972"/>
                    </a:lnTo>
                    <a:lnTo>
                      <a:pt x="276" y="7972"/>
                    </a:lnTo>
                    <a:lnTo>
                      <a:pt x="276" y="7981"/>
                    </a:lnTo>
                    <a:lnTo>
                      <a:pt x="267" y="7981"/>
                    </a:lnTo>
                    <a:lnTo>
                      <a:pt x="267" y="7991"/>
                    </a:lnTo>
                    <a:lnTo>
                      <a:pt x="258" y="8000"/>
                    </a:lnTo>
                    <a:lnTo>
                      <a:pt x="258" y="8010"/>
                    </a:lnTo>
                    <a:lnTo>
                      <a:pt x="248" y="8020"/>
                    </a:lnTo>
                    <a:lnTo>
                      <a:pt x="238" y="8020"/>
                    </a:lnTo>
                    <a:lnTo>
                      <a:pt x="238" y="8029"/>
                    </a:lnTo>
                    <a:lnTo>
                      <a:pt x="238" y="8038"/>
                    </a:lnTo>
                    <a:lnTo>
                      <a:pt x="219" y="8058"/>
                    </a:lnTo>
                    <a:lnTo>
                      <a:pt x="210" y="8058"/>
                    </a:lnTo>
                    <a:lnTo>
                      <a:pt x="210" y="8067"/>
                    </a:lnTo>
                    <a:lnTo>
                      <a:pt x="210" y="8077"/>
                    </a:lnTo>
                    <a:lnTo>
                      <a:pt x="238" y="8096"/>
                    </a:lnTo>
                    <a:lnTo>
                      <a:pt x="238" y="8105"/>
                    </a:lnTo>
                    <a:lnTo>
                      <a:pt x="238" y="8115"/>
                    </a:lnTo>
                    <a:lnTo>
                      <a:pt x="248" y="8115"/>
                    </a:lnTo>
                    <a:lnTo>
                      <a:pt x="258" y="8124"/>
                    </a:lnTo>
                    <a:lnTo>
                      <a:pt x="258" y="8134"/>
                    </a:lnTo>
                    <a:lnTo>
                      <a:pt x="238" y="8134"/>
                    </a:lnTo>
                    <a:lnTo>
                      <a:pt x="238" y="8124"/>
                    </a:lnTo>
                    <a:lnTo>
                      <a:pt x="229" y="8115"/>
                    </a:lnTo>
                    <a:lnTo>
                      <a:pt x="219" y="8115"/>
                    </a:lnTo>
                    <a:lnTo>
                      <a:pt x="210" y="8124"/>
                    </a:lnTo>
                    <a:lnTo>
                      <a:pt x="210" y="8134"/>
                    </a:lnTo>
                    <a:lnTo>
                      <a:pt x="219" y="8134"/>
                    </a:lnTo>
                    <a:lnTo>
                      <a:pt x="219" y="8143"/>
                    </a:lnTo>
                    <a:lnTo>
                      <a:pt x="229" y="8153"/>
                    </a:lnTo>
                    <a:lnTo>
                      <a:pt x="219" y="8153"/>
                    </a:lnTo>
                    <a:lnTo>
                      <a:pt x="219" y="8162"/>
                    </a:lnTo>
                    <a:lnTo>
                      <a:pt x="219" y="8153"/>
                    </a:lnTo>
                    <a:lnTo>
                      <a:pt x="210" y="8153"/>
                    </a:lnTo>
                    <a:lnTo>
                      <a:pt x="200" y="8153"/>
                    </a:lnTo>
                    <a:lnTo>
                      <a:pt x="200" y="8162"/>
                    </a:lnTo>
                    <a:lnTo>
                      <a:pt x="200" y="8172"/>
                    </a:lnTo>
                    <a:lnTo>
                      <a:pt x="200" y="8181"/>
                    </a:lnTo>
                    <a:lnTo>
                      <a:pt x="200" y="8191"/>
                    </a:lnTo>
                    <a:lnTo>
                      <a:pt x="200" y="8201"/>
                    </a:lnTo>
                    <a:lnTo>
                      <a:pt x="200" y="8210"/>
                    </a:lnTo>
                    <a:lnTo>
                      <a:pt x="210" y="8210"/>
                    </a:lnTo>
                    <a:lnTo>
                      <a:pt x="210" y="8219"/>
                    </a:lnTo>
                    <a:lnTo>
                      <a:pt x="210" y="8229"/>
                    </a:lnTo>
                    <a:lnTo>
                      <a:pt x="200" y="8229"/>
                    </a:lnTo>
                    <a:lnTo>
                      <a:pt x="191" y="8229"/>
                    </a:lnTo>
                    <a:lnTo>
                      <a:pt x="191" y="8219"/>
                    </a:lnTo>
                    <a:lnTo>
                      <a:pt x="181" y="8219"/>
                    </a:lnTo>
                    <a:lnTo>
                      <a:pt x="181" y="8229"/>
                    </a:lnTo>
                    <a:lnTo>
                      <a:pt x="191" y="8239"/>
                    </a:lnTo>
                    <a:lnTo>
                      <a:pt x="191" y="8248"/>
                    </a:lnTo>
                    <a:lnTo>
                      <a:pt x="191" y="8258"/>
                    </a:lnTo>
                    <a:lnTo>
                      <a:pt x="191" y="8267"/>
                    </a:lnTo>
                    <a:lnTo>
                      <a:pt x="200" y="8267"/>
                    </a:lnTo>
                    <a:lnTo>
                      <a:pt x="200" y="8277"/>
                    </a:lnTo>
                    <a:lnTo>
                      <a:pt x="200" y="8286"/>
                    </a:lnTo>
                    <a:lnTo>
                      <a:pt x="200" y="8296"/>
                    </a:lnTo>
                    <a:lnTo>
                      <a:pt x="210" y="8296"/>
                    </a:lnTo>
                    <a:lnTo>
                      <a:pt x="219" y="8296"/>
                    </a:lnTo>
                    <a:lnTo>
                      <a:pt x="229" y="8296"/>
                    </a:lnTo>
                    <a:lnTo>
                      <a:pt x="238" y="8286"/>
                    </a:lnTo>
                    <a:lnTo>
                      <a:pt x="238" y="8277"/>
                    </a:lnTo>
                    <a:lnTo>
                      <a:pt x="248" y="8277"/>
                    </a:lnTo>
                    <a:lnTo>
                      <a:pt x="248" y="8286"/>
                    </a:lnTo>
                    <a:lnTo>
                      <a:pt x="258" y="8286"/>
                    </a:lnTo>
                    <a:lnTo>
                      <a:pt x="267" y="8296"/>
                    </a:lnTo>
                    <a:lnTo>
                      <a:pt x="267" y="8305"/>
                    </a:lnTo>
                    <a:lnTo>
                      <a:pt x="258" y="8305"/>
                    </a:lnTo>
                    <a:lnTo>
                      <a:pt x="258" y="8315"/>
                    </a:lnTo>
                    <a:lnTo>
                      <a:pt x="258" y="8324"/>
                    </a:lnTo>
                    <a:lnTo>
                      <a:pt x="267" y="8324"/>
                    </a:lnTo>
                    <a:lnTo>
                      <a:pt x="276" y="8324"/>
                    </a:lnTo>
                    <a:lnTo>
                      <a:pt x="286" y="8324"/>
                    </a:lnTo>
                    <a:lnTo>
                      <a:pt x="286" y="8315"/>
                    </a:lnTo>
                    <a:lnTo>
                      <a:pt x="296" y="8315"/>
                    </a:lnTo>
                    <a:lnTo>
                      <a:pt x="305" y="8305"/>
                    </a:lnTo>
                    <a:lnTo>
                      <a:pt x="315" y="8305"/>
                    </a:lnTo>
                    <a:lnTo>
                      <a:pt x="343" y="8296"/>
                    </a:lnTo>
                    <a:lnTo>
                      <a:pt x="353" y="8296"/>
                    </a:lnTo>
                    <a:lnTo>
                      <a:pt x="353" y="8286"/>
                    </a:lnTo>
                    <a:lnTo>
                      <a:pt x="343" y="8286"/>
                    </a:lnTo>
                    <a:lnTo>
                      <a:pt x="343" y="8277"/>
                    </a:lnTo>
                    <a:lnTo>
                      <a:pt x="343" y="8267"/>
                    </a:lnTo>
                    <a:lnTo>
                      <a:pt x="353" y="8267"/>
                    </a:lnTo>
                    <a:lnTo>
                      <a:pt x="362" y="8277"/>
                    </a:lnTo>
                    <a:lnTo>
                      <a:pt x="362" y="8286"/>
                    </a:lnTo>
                    <a:lnTo>
                      <a:pt x="372" y="8286"/>
                    </a:lnTo>
                    <a:lnTo>
                      <a:pt x="372" y="8296"/>
                    </a:lnTo>
                    <a:lnTo>
                      <a:pt x="372" y="8305"/>
                    </a:lnTo>
                    <a:lnTo>
                      <a:pt x="381" y="8305"/>
                    </a:lnTo>
                    <a:lnTo>
                      <a:pt x="400" y="8305"/>
                    </a:lnTo>
                    <a:lnTo>
                      <a:pt x="410" y="8305"/>
                    </a:lnTo>
                    <a:lnTo>
                      <a:pt x="419" y="8305"/>
                    </a:lnTo>
                    <a:lnTo>
                      <a:pt x="419" y="8315"/>
                    </a:lnTo>
                    <a:lnTo>
                      <a:pt x="438" y="8315"/>
                    </a:lnTo>
                    <a:lnTo>
                      <a:pt x="438" y="8324"/>
                    </a:lnTo>
                    <a:lnTo>
                      <a:pt x="448" y="8324"/>
                    </a:lnTo>
                    <a:lnTo>
                      <a:pt x="467" y="8324"/>
                    </a:lnTo>
                    <a:lnTo>
                      <a:pt x="467" y="8334"/>
                    </a:lnTo>
                    <a:lnTo>
                      <a:pt x="476" y="8334"/>
                    </a:lnTo>
                    <a:lnTo>
                      <a:pt x="476" y="8343"/>
                    </a:lnTo>
                    <a:lnTo>
                      <a:pt x="476" y="8353"/>
                    </a:lnTo>
                    <a:lnTo>
                      <a:pt x="496" y="8362"/>
                    </a:lnTo>
                    <a:lnTo>
                      <a:pt x="505" y="8362"/>
                    </a:lnTo>
                    <a:lnTo>
                      <a:pt x="514" y="8353"/>
                    </a:lnTo>
                    <a:lnTo>
                      <a:pt x="524" y="8334"/>
                    </a:lnTo>
                    <a:lnTo>
                      <a:pt x="534" y="8334"/>
                    </a:lnTo>
                    <a:lnTo>
                      <a:pt x="543" y="8334"/>
                    </a:lnTo>
                    <a:lnTo>
                      <a:pt x="553" y="8334"/>
                    </a:lnTo>
                    <a:lnTo>
                      <a:pt x="553" y="8343"/>
                    </a:lnTo>
                    <a:lnTo>
                      <a:pt x="553" y="8353"/>
                    </a:lnTo>
                    <a:lnTo>
                      <a:pt x="562" y="8353"/>
                    </a:lnTo>
                    <a:lnTo>
                      <a:pt x="581" y="8362"/>
                    </a:lnTo>
                    <a:lnTo>
                      <a:pt x="581" y="8372"/>
                    </a:lnTo>
                    <a:lnTo>
                      <a:pt x="591" y="8372"/>
                    </a:lnTo>
                    <a:lnTo>
                      <a:pt x="600" y="8372"/>
                    </a:lnTo>
                    <a:lnTo>
                      <a:pt x="610" y="8381"/>
                    </a:lnTo>
                    <a:lnTo>
                      <a:pt x="619" y="8372"/>
                    </a:lnTo>
                    <a:lnTo>
                      <a:pt x="619" y="8353"/>
                    </a:lnTo>
                    <a:lnTo>
                      <a:pt x="619" y="8343"/>
                    </a:lnTo>
                    <a:lnTo>
                      <a:pt x="629" y="8343"/>
                    </a:lnTo>
                    <a:lnTo>
                      <a:pt x="639" y="8334"/>
                    </a:lnTo>
                    <a:lnTo>
                      <a:pt x="648" y="8334"/>
                    </a:lnTo>
                    <a:lnTo>
                      <a:pt x="648" y="8343"/>
                    </a:lnTo>
                    <a:lnTo>
                      <a:pt x="667" y="8334"/>
                    </a:lnTo>
                    <a:lnTo>
                      <a:pt x="677" y="8334"/>
                    </a:lnTo>
                    <a:lnTo>
                      <a:pt x="677" y="8324"/>
                    </a:lnTo>
                    <a:lnTo>
                      <a:pt x="677" y="8315"/>
                    </a:lnTo>
                    <a:lnTo>
                      <a:pt x="686" y="8315"/>
                    </a:lnTo>
                    <a:lnTo>
                      <a:pt x="696" y="8315"/>
                    </a:lnTo>
                    <a:lnTo>
                      <a:pt x="705" y="8324"/>
                    </a:lnTo>
                    <a:lnTo>
                      <a:pt x="705" y="8334"/>
                    </a:lnTo>
                    <a:lnTo>
                      <a:pt x="715" y="8334"/>
                    </a:lnTo>
                    <a:lnTo>
                      <a:pt x="715" y="8343"/>
                    </a:lnTo>
                    <a:lnTo>
                      <a:pt x="705" y="8353"/>
                    </a:lnTo>
                    <a:lnTo>
                      <a:pt x="715" y="8353"/>
                    </a:lnTo>
                    <a:lnTo>
                      <a:pt x="715" y="8362"/>
                    </a:lnTo>
                    <a:lnTo>
                      <a:pt x="715" y="8372"/>
                    </a:lnTo>
                    <a:lnTo>
                      <a:pt x="715" y="8381"/>
                    </a:lnTo>
                    <a:lnTo>
                      <a:pt x="715" y="8391"/>
                    </a:lnTo>
                    <a:lnTo>
                      <a:pt x="724" y="8391"/>
                    </a:lnTo>
                    <a:lnTo>
                      <a:pt x="724" y="8410"/>
                    </a:lnTo>
                    <a:lnTo>
                      <a:pt x="734" y="8410"/>
                    </a:lnTo>
                    <a:lnTo>
                      <a:pt x="734" y="8419"/>
                    </a:lnTo>
                    <a:lnTo>
                      <a:pt x="753" y="8429"/>
                    </a:lnTo>
                    <a:lnTo>
                      <a:pt x="762" y="8429"/>
                    </a:lnTo>
                    <a:lnTo>
                      <a:pt x="762" y="8439"/>
                    </a:lnTo>
                    <a:lnTo>
                      <a:pt x="762" y="8448"/>
                    </a:lnTo>
                    <a:lnTo>
                      <a:pt x="762" y="8467"/>
                    </a:lnTo>
                    <a:lnTo>
                      <a:pt x="772" y="8477"/>
                    </a:lnTo>
                    <a:lnTo>
                      <a:pt x="781" y="8486"/>
                    </a:lnTo>
                    <a:lnTo>
                      <a:pt x="772" y="8496"/>
                    </a:lnTo>
                    <a:lnTo>
                      <a:pt x="772" y="8505"/>
                    </a:lnTo>
                    <a:lnTo>
                      <a:pt x="772" y="8515"/>
                    </a:lnTo>
                    <a:lnTo>
                      <a:pt x="762" y="8515"/>
                    </a:lnTo>
                    <a:lnTo>
                      <a:pt x="753" y="8515"/>
                    </a:lnTo>
                    <a:lnTo>
                      <a:pt x="724" y="8524"/>
                    </a:lnTo>
                    <a:lnTo>
                      <a:pt x="724" y="8515"/>
                    </a:lnTo>
                    <a:lnTo>
                      <a:pt x="715" y="8524"/>
                    </a:lnTo>
                    <a:lnTo>
                      <a:pt x="715" y="8515"/>
                    </a:lnTo>
                    <a:lnTo>
                      <a:pt x="705" y="8515"/>
                    </a:lnTo>
                    <a:lnTo>
                      <a:pt x="696" y="8515"/>
                    </a:lnTo>
                    <a:lnTo>
                      <a:pt x="696" y="8524"/>
                    </a:lnTo>
                    <a:lnTo>
                      <a:pt x="696" y="8534"/>
                    </a:lnTo>
                    <a:lnTo>
                      <a:pt x="696" y="8543"/>
                    </a:lnTo>
                    <a:lnTo>
                      <a:pt x="696" y="8553"/>
                    </a:lnTo>
                    <a:lnTo>
                      <a:pt x="696" y="8562"/>
                    </a:lnTo>
                    <a:lnTo>
                      <a:pt x="696" y="8572"/>
                    </a:lnTo>
                    <a:lnTo>
                      <a:pt x="696" y="8582"/>
                    </a:lnTo>
                    <a:lnTo>
                      <a:pt x="686" y="8591"/>
                    </a:lnTo>
                    <a:lnTo>
                      <a:pt x="677" y="8600"/>
                    </a:lnTo>
                    <a:lnTo>
                      <a:pt x="677" y="8610"/>
                    </a:lnTo>
                    <a:lnTo>
                      <a:pt x="677" y="8620"/>
                    </a:lnTo>
                    <a:lnTo>
                      <a:pt x="686" y="8620"/>
                    </a:lnTo>
                    <a:lnTo>
                      <a:pt x="753" y="8600"/>
                    </a:lnTo>
                    <a:lnTo>
                      <a:pt x="762" y="8600"/>
                    </a:lnTo>
                    <a:lnTo>
                      <a:pt x="762" y="8610"/>
                    </a:lnTo>
                    <a:lnTo>
                      <a:pt x="772" y="8610"/>
                    </a:lnTo>
                    <a:lnTo>
                      <a:pt x="781" y="8600"/>
                    </a:lnTo>
                    <a:lnTo>
                      <a:pt x="791" y="8610"/>
                    </a:lnTo>
                    <a:lnTo>
                      <a:pt x="800" y="8610"/>
                    </a:lnTo>
                    <a:lnTo>
                      <a:pt x="810" y="8620"/>
                    </a:lnTo>
                    <a:lnTo>
                      <a:pt x="819" y="8620"/>
                    </a:lnTo>
                    <a:lnTo>
                      <a:pt x="829" y="8610"/>
                    </a:lnTo>
                    <a:lnTo>
                      <a:pt x="838" y="8610"/>
                    </a:lnTo>
                    <a:lnTo>
                      <a:pt x="838" y="8600"/>
                    </a:lnTo>
                    <a:lnTo>
                      <a:pt x="848" y="8600"/>
                    </a:lnTo>
                    <a:lnTo>
                      <a:pt x="848" y="8610"/>
                    </a:lnTo>
                    <a:lnTo>
                      <a:pt x="857" y="8610"/>
                    </a:lnTo>
                    <a:lnTo>
                      <a:pt x="857" y="8620"/>
                    </a:lnTo>
                    <a:lnTo>
                      <a:pt x="867" y="8620"/>
                    </a:lnTo>
                    <a:lnTo>
                      <a:pt x="867" y="8629"/>
                    </a:lnTo>
                    <a:lnTo>
                      <a:pt x="867" y="8638"/>
                    </a:lnTo>
                    <a:lnTo>
                      <a:pt x="877" y="8638"/>
                    </a:lnTo>
                    <a:lnTo>
                      <a:pt x="886" y="8648"/>
                    </a:lnTo>
                    <a:lnTo>
                      <a:pt x="886" y="8658"/>
                    </a:lnTo>
                    <a:lnTo>
                      <a:pt x="895" y="8658"/>
                    </a:lnTo>
                    <a:lnTo>
                      <a:pt x="895" y="8667"/>
                    </a:lnTo>
                    <a:lnTo>
                      <a:pt x="895" y="8677"/>
                    </a:lnTo>
                    <a:lnTo>
                      <a:pt x="905" y="8686"/>
                    </a:lnTo>
                    <a:lnTo>
                      <a:pt x="915" y="8677"/>
                    </a:lnTo>
                    <a:lnTo>
                      <a:pt x="924" y="8686"/>
                    </a:lnTo>
                    <a:lnTo>
                      <a:pt x="924" y="8696"/>
                    </a:lnTo>
                    <a:lnTo>
                      <a:pt x="924" y="8705"/>
                    </a:lnTo>
                    <a:lnTo>
                      <a:pt x="924" y="8715"/>
                    </a:lnTo>
                    <a:lnTo>
                      <a:pt x="934" y="8715"/>
                    </a:lnTo>
                    <a:lnTo>
                      <a:pt x="934" y="8724"/>
                    </a:lnTo>
                    <a:lnTo>
                      <a:pt x="943" y="8724"/>
                    </a:lnTo>
                    <a:lnTo>
                      <a:pt x="943" y="8734"/>
                    </a:lnTo>
                    <a:lnTo>
                      <a:pt x="934" y="8734"/>
                    </a:lnTo>
                    <a:lnTo>
                      <a:pt x="934" y="8743"/>
                    </a:lnTo>
                    <a:lnTo>
                      <a:pt x="934" y="8753"/>
                    </a:lnTo>
                    <a:lnTo>
                      <a:pt x="943" y="8753"/>
                    </a:lnTo>
                    <a:lnTo>
                      <a:pt x="943" y="8762"/>
                    </a:lnTo>
                    <a:lnTo>
                      <a:pt x="943" y="8772"/>
                    </a:lnTo>
                    <a:lnTo>
                      <a:pt x="943" y="8781"/>
                    </a:lnTo>
                    <a:lnTo>
                      <a:pt x="953" y="8781"/>
                    </a:lnTo>
                    <a:lnTo>
                      <a:pt x="953" y="8791"/>
                    </a:lnTo>
                    <a:lnTo>
                      <a:pt x="953" y="8800"/>
                    </a:lnTo>
                    <a:lnTo>
                      <a:pt x="953" y="8810"/>
                    </a:lnTo>
                    <a:lnTo>
                      <a:pt x="962" y="8810"/>
                    </a:lnTo>
                    <a:lnTo>
                      <a:pt x="953" y="8810"/>
                    </a:lnTo>
                    <a:lnTo>
                      <a:pt x="953" y="8820"/>
                    </a:lnTo>
                    <a:lnTo>
                      <a:pt x="962" y="8820"/>
                    </a:lnTo>
                    <a:lnTo>
                      <a:pt x="962" y="8829"/>
                    </a:lnTo>
                    <a:lnTo>
                      <a:pt x="962" y="8838"/>
                    </a:lnTo>
                    <a:lnTo>
                      <a:pt x="962" y="8848"/>
                    </a:lnTo>
                    <a:lnTo>
                      <a:pt x="972" y="8848"/>
                    </a:lnTo>
                    <a:lnTo>
                      <a:pt x="972" y="8858"/>
                    </a:lnTo>
                    <a:lnTo>
                      <a:pt x="991" y="8858"/>
                    </a:lnTo>
                    <a:lnTo>
                      <a:pt x="991" y="8867"/>
                    </a:lnTo>
                    <a:lnTo>
                      <a:pt x="1000" y="8877"/>
                    </a:lnTo>
                    <a:lnTo>
                      <a:pt x="1000" y="8886"/>
                    </a:lnTo>
                    <a:lnTo>
                      <a:pt x="1000" y="8896"/>
                    </a:lnTo>
                    <a:lnTo>
                      <a:pt x="991" y="8896"/>
                    </a:lnTo>
                    <a:lnTo>
                      <a:pt x="991" y="8905"/>
                    </a:lnTo>
                    <a:lnTo>
                      <a:pt x="981" y="8905"/>
                    </a:lnTo>
                    <a:lnTo>
                      <a:pt x="981" y="8915"/>
                    </a:lnTo>
                    <a:lnTo>
                      <a:pt x="972" y="8915"/>
                    </a:lnTo>
                    <a:lnTo>
                      <a:pt x="972" y="8924"/>
                    </a:lnTo>
                    <a:lnTo>
                      <a:pt x="972" y="8934"/>
                    </a:lnTo>
                    <a:lnTo>
                      <a:pt x="972" y="8943"/>
                    </a:lnTo>
                    <a:lnTo>
                      <a:pt x="972" y="8953"/>
                    </a:lnTo>
                    <a:lnTo>
                      <a:pt x="972" y="8962"/>
                    </a:lnTo>
                    <a:lnTo>
                      <a:pt x="962" y="8962"/>
                    </a:lnTo>
                    <a:lnTo>
                      <a:pt x="962" y="8981"/>
                    </a:lnTo>
                    <a:lnTo>
                      <a:pt x="962" y="8991"/>
                    </a:lnTo>
                    <a:lnTo>
                      <a:pt x="943" y="9001"/>
                    </a:lnTo>
                    <a:lnTo>
                      <a:pt x="943" y="9010"/>
                    </a:lnTo>
                    <a:lnTo>
                      <a:pt x="953" y="9010"/>
                    </a:lnTo>
                    <a:lnTo>
                      <a:pt x="953" y="9019"/>
                    </a:lnTo>
                    <a:lnTo>
                      <a:pt x="953" y="9029"/>
                    </a:lnTo>
                    <a:lnTo>
                      <a:pt x="962" y="9029"/>
                    </a:lnTo>
                    <a:lnTo>
                      <a:pt x="962" y="9039"/>
                    </a:lnTo>
                    <a:lnTo>
                      <a:pt x="981" y="9039"/>
                    </a:lnTo>
                    <a:lnTo>
                      <a:pt x="991" y="9058"/>
                    </a:lnTo>
                    <a:lnTo>
                      <a:pt x="1000" y="9058"/>
                    </a:lnTo>
                    <a:lnTo>
                      <a:pt x="1000" y="9048"/>
                    </a:lnTo>
                    <a:lnTo>
                      <a:pt x="1010" y="9048"/>
                    </a:lnTo>
                    <a:lnTo>
                      <a:pt x="1029" y="9048"/>
                    </a:lnTo>
                    <a:lnTo>
                      <a:pt x="1048" y="9048"/>
                    </a:lnTo>
                    <a:lnTo>
                      <a:pt x="1058" y="9039"/>
                    </a:lnTo>
                    <a:lnTo>
                      <a:pt x="1067" y="9039"/>
                    </a:lnTo>
                    <a:lnTo>
                      <a:pt x="1076" y="9039"/>
                    </a:lnTo>
                    <a:lnTo>
                      <a:pt x="1076" y="9048"/>
                    </a:lnTo>
                    <a:lnTo>
                      <a:pt x="1076" y="9067"/>
                    </a:lnTo>
                    <a:lnTo>
                      <a:pt x="1086" y="9067"/>
                    </a:lnTo>
                    <a:lnTo>
                      <a:pt x="1086" y="9077"/>
                    </a:lnTo>
                    <a:lnTo>
                      <a:pt x="1096" y="9086"/>
                    </a:lnTo>
                    <a:lnTo>
                      <a:pt x="1096" y="9096"/>
                    </a:lnTo>
                    <a:lnTo>
                      <a:pt x="1096" y="9105"/>
                    </a:lnTo>
                    <a:lnTo>
                      <a:pt x="1096" y="9115"/>
                    </a:lnTo>
                    <a:lnTo>
                      <a:pt x="1096" y="9124"/>
                    </a:lnTo>
                    <a:lnTo>
                      <a:pt x="1105" y="9134"/>
                    </a:lnTo>
                    <a:lnTo>
                      <a:pt x="1105" y="9143"/>
                    </a:lnTo>
                    <a:lnTo>
                      <a:pt x="1096" y="9162"/>
                    </a:lnTo>
                    <a:lnTo>
                      <a:pt x="1096" y="9172"/>
                    </a:lnTo>
                    <a:lnTo>
                      <a:pt x="1086" y="9172"/>
                    </a:lnTo>
                    <a:lnTo>
                      <a:pt x="1086" y="9181"/>
                    </a:lnTo>
                    <a:lnTo>
                      <a:pt x="1086" y="9191"/>
                    </a:lnTo>
                    <a:lnTo>
                      <a:pt x="1086" y="9200"/>
                    </a:lnTo>
                    <a:lnTo>
                      <a:pt x="1086" y="9210"/>
                    </a:lnTo>
                    <a:lnTo>
                      <a:pt x="1076" y="9210"/>
                    </a:lnTo>
                    <a:lnTo>
                      <a:pt x="1076" y="9219"/>
                    </a:lnTo>
                    <a:lnTo>
                      <a:pt x="1067" y="9219"/>
                    </a:lnTo>
                    <a:lnTo>
                      <a:pt x="1058" y="9248"/>
                    </a:lnTo>
                    <a:lnTo>
                      <a:pt x="1058" y="9257"/>
                    </a:lnTo>
                    <a:lnTo>
                      <a:pt x="1048" y="9257"/>
                    </a:lnTo>
                    <a:lnTo>
                      <a:pt x="1048" y="9267"/>
                    </a:lnTo>
                    <a:lnTo>
                      <a:pt x="1048" y="9277"/>
                    </a:lnTo>
                    <a:lnTo>
                      <a:pt x="1048" y="9286"/>
                    </a:lnTo>
                    <a:lnTo>
                      <a:pt x="1058" y="9296"/>
                    </a:lnTo>
                    <a:lnTo>
                      <a:pt x="1058" y="9315"/>
                    </a:lnTo>
                    <a:lnTo>
                      <a:pt x="1067" y="9315"/>
                    </a:lnTo>
                    <a:lnTo>
                      <a:pt x="1067" y="9324"/>
                    </a:lnTo>
                    <a:lnTo>
                      <a:pt x="1067" y="9334"/>
                    </a:lnTo>
                    <a:lnTo>
                      <a:pt x="1076" y="9343"/>
                    </a:lnTo>
                    <a:lnTo>
                      <a:pt x="1086" y="9343"/>
                    </a:lnTo>
                    <a:lnTo>
                      <a:pt x="1086" y="9353"/>
                    </a:lnTo>
                    <a:lnTo>
                      <a:pt x="1096" y="9362"/>
                    </a:lnTo>
                    <a:lnTo>
                      <a:pt x="1115" y="9382"/>
                    </a:lnTo>
                    <a:lnTo>
                      <a:pt x="1115" y="9391"/>
                    </a:lnTo>
                    <a:lnTo>
                      <a:pt x="1124" y="9391"/>
                    </a:lnTo>
                    <a:lnTo>
                      <a:pt x="1124" y="9400"/>
                    </a:lnTo>
                    <a:lnTo>
                      <a:pt x="1124" y="9410"/>
                    </a:lnTo>
                    <a:lnTo>
                      <a:pt x="1115" y="9410"/>
                    </a:lnTo>
                    <a:lnTo>
                      <a:pt x="1115" y="9420"/>
                    </a:lnTo>
                    <a:lnTo>
                      <a:pt x="1124" y="9429"/>
                    </a:lnTo>
                    <a:lnTo>
                      <a:pt x="1124" y="9439"/>
                    </a:lnTo>
                    <a:lnTo>
                      <a:pt x="1124" y="9448"/>
                    </a:lnTo>
                    <a:lnTo>
                      <a:pt x="1115" y="9458"/>
                    </a:lnTo>
                    <a:lnTo>
                      <a:pt x="1124" y="9467"/>
                    </a:lnTo>
                    <a:lnTo>
                      <a:pt x="1124" y="9477"/>
                    </a:lnTo>
                    <a:lnTo>
                      <a:pt x="1115" y="9477"/>
                    </a:lnTo>
                    <a:lnTo>
                      <a:pt x="1124" y="9477"/>
                    </a:lnTo>
                    <a:lnTo>
                      <a:pt x="1124" y="9486"/>
                    </a:lnTo>
                    <a:lnTo>
                      <a:pt x="1134" y="9486"/>
                    </a:lnTo>
                    <a:lnTo>
                      <a:pt x="1143" y="9486"/>
                    </a:lnTo>
                    <a:lnTo>
                      <a:pt x="1153" y="9486"/>
                    </a:lnTo>
                    <a:lnTo>
                      <a:pt x="1172" y="9486"/>
                    </a:lnTo>
                    <a:lnTo>
                      <a:pt x="1181" y="9496"/>
                    </a:lnTo>
                    <a:lnTo>
                      <a:pt x="1181" y="9505"/>
                    </a:lnTo>
                    <a:lnTo>
                      <a:pt x="1191" y="9505"/>
                    </a:lnTo>
                    <a:lnTo>
                      <a:pt x="1191" y="9515"/>
                    </a:lnTo>
                    <a:lnTo>
                      <a:pt x="1191" y="9524"/>
                    </a:lnTo>
                    <a:lnTo>
                      <a:pt x="1200" y="9524"/>
                    </a:lnTo>
                    <a:lnTo>
                      <a:pt x="1200" y="9534"/>
                    </a:lnTo>
                    <a:lnTo>
                      <a:pt x="1210" y="9534"/>
                    </a:lnTo>
                    <a:lnTo>
                      <a:pt x="1219" y="9534"/>
                    </a:lnTo>
                    <a:lnTo>
                      <a:pt x="1229" y="9534"/>
                    </a:lnTo>
                    <a:lnTo>
                      <a:pt x="1238" y="9524"/>
                    </a:lnTo>
                    <a:lnTo>
                      <a:pt x="1238" y="9515"/>
                    </a:lnTo>
                    <a:lnTo>
                      <a:pt x="1248" y="9515"/>
                    </a:lnTo>
                    <a:lnTo>
                      <a:pt x="1258" y="9524"/>
                    </a:lnTo>
                    <a:lnTo>
                      <a:pt x="1267" y="9524"/>
                    </a:lnTo>
                    <a:lnTo>
                      <a:pt x="1267" y="9534"/>
                    </a:lnTo>
                    <a:lnTo>
                      <a:pt x="1267" y="9543"/>
                    </a:lnTo>
                    <a:lnTo>
                      <a:pt x="1267" y="9553"/>
                    </a:lnTo>
                    <a:lnTo>
                      <a:pt x="1267" y="9562"/>
                    </a:lnTo>
                    <a:lnTo>
                      <a:pt x="1267" y="9572"/>
                    </a:lnTo>
                    <a:lnTo>
                      <a:pt x="1267" y="9581"/>
                    </a:lnTo>
                    <a:lnTo>
                      <a:pt x="1267" y="9591"/>
                    </a:lnTo>
                    <a:lnTo>
                      <a:pt x="1267" y="9600"/>
                    </a:lnTo>
                    <a:lnTo>
                      <a:pt x="1258" y="9600"/>
                    </a:lnTo>
                    <a:lnTo>
                      <a:pt x="1258" y="9610"/>
                    </a:lnTo>
                    <a:lnTo>
                      <a:pt x="1258" y="9620"/>
                    </a:lnTo>
                    <a:lnTo>
                      <a:pt x="1248" y="9629"/>
                    </a:lnTo>
                    <a:lnTo>
                      <a:pt x="1248" y="9638"/>
                    </a:lnTo>
                    <a:lnTo>
                      <a:pt x="1238" y="9638"/>
                    </a:lnTo>
                    <a:lnTo>
                      <a:pt x="1238" y="9648"/>
                    </a:lnTo>
                    <a:lnTo>
                      <a:pt x="1238" y="9658"/>
                    </a:lnTo>
                    <a:lnTo>
                      <a:pt x="1238" y="9667"/>
                    </a:lnTo>
                    <a:lnTo>
                      <a:pt x="1238" y="9677"/>
                    </a:lnTo>
                    <a:lnTo>
                      <a:pt x="1248" y="9677"/>
                    </a:lnTo>
                    <a:lnTo>
                      <a:pt x="1248" y="9686"/>
                    </a:lnTo>
                    <a:lnTo>
                      <a:pt x="1248" y="9696"/>
                    </a:lnTo>
                    <a:lnTo>
                      <a:pt x="1248" y="9705"/>
                    </a:lnTo>
                    <a:lnTo>
                      <a:pt x="1248" y="9715"/>
                    </a:lnTo>
                    <a:lnTo>
                      <a:pt x="1238" y="9724"/>
                    </a:lnTo>
                    <a:lnTo>
                      <a:pt x="1229" y="9724"/>
                    </a:lnTo>
                    <a:lnTo>
                      <a:pt x="1210" y="9724"/>
                    </a:lnTo>
                    <a:lnTo>
                      <a:pt x="1210" y="9734"/>
                    </a:lnTo>
                    <a:lnTo>
                      <a:pt x="1219" y="9734"/>
                    </a:lnTo>
                    <a:lnTo>
                      <a:pt x="1219" y="9743"/>
                    </a:lnTo>
                    <a:lnTo>
                      <a:pt x="1229" y="9753"/>
                    </a:lnTo>
                    <a:lnTo>
                      <a:pt x="1229" y="9762"/>
                    </a:lnTo>
                    <a:lnTo>
                      <a:pt x="1219" y="9762"/>
                    </a:lnTo>
                    <a:lnTo>
                      <a:pt x="1219" y="9772"/>
                    </a:lnTo>
                    <a:lnTo>
                      <a:pt x="1210" y="9772"/>
                    </a:lnTo>
                    <a:lnTo>
                      <a:pt x="1210" y="9781"/>
                    </a:lnTo>
                    <a:lnTo>
                      <a:pt x="1210" y="9791"/>
                    </a:lnTo>
                    <a:lnTo>
                      <a:pt x="1200" y="9791"/>
                    </a:lnTo>
                    <a:lnTo>
                      <a:pt x="1200" y="9801"/>
                    </a:lnTo>
                    <a:lnTo>
                      <a:pt x="1200" y="9810"/>
                    </a:lnTo>
                    <a:lnTo>
                      <a:pt x="1191" y="9819"/>
                    </a:lnTo>
                    <a:lnTo>
                      <a:pt x="1200" y="9819"/>
                    </a:lnTo>
                    <a:lnTo>
                      <a:pt x="1200" y="9829"/>
                    </a:lnTo>
                    <a:lnTo>
                      <a:pt x="1200" y="9839"/>
                    </a:lnTo>
                    <a:lnTo>
                      <a:pt x="1200" y="9848"/>
                    </a:lnTo>
                    <a:lnTo>
                      <a:pt x="1191" y="9848"/>
                    </a:lnTo>
                    <a:lnTo>
                      <a:pt x="1191" y="9858"/>
                    </a:lnTo>
                    <a:lnTo>
                      <a:pt x="1191" y="9867"/>
                    </a:lnTo>
                    <a:lnTo>
                      <a:pt x="1181" y="9867"/>
                    </a:lnTo>
                    <a:lnTo>
                      <a:pt x="1181" y="9877"/>
                    </a:lnTo>
                    <a:lnTo>
                      <a:pt x="1191" y="9886"/>
                    </a:lnTo>
                    <a:lnTo>
                      <a:pt x="1191" y="9896"/>
                    </a:lnTo>
                    <a:lnTo>
                      <a:pt x="1181" y="9896"/>
                    </a:lnTo>
                    <a:lnTo>
                      <a:pt x="1181" y="9905"/>
                    </a:lnTo>
                    <a:lnTo>
                      <a:pt x="1172" y="9905"/>
                    </a:lnTo>
                    <a:lnTo>
                      <a:pt x="1172" y="9915"/>
                    </a:lnTo>
                    <a:lnTo>
                      <a:pt x="1172" y="9934"/>
                    </a:lnTo>
                    <a:lnTo>
                      <a:pt x="1172" y="9943"/>
                    </a:lnTo>
                    <a:lnTo>
                      <a:pt x="1172" y="9953"/>
                    </a:lnTo>
                    <a:lnTo>
                      <a:pt x="1172" y="9962"/>
                    </a:lnTo>
                    <a:lnTo>
                      <a:pt x="1181" y="9962"/>
                    </a:lnTo>
                    <a:lnTo>
                      <a:pt x="1181" y="9972"/>
                    </a:lnTo>
                    <a:lnTo>
                      <a:pt x="1181" y="9981"/>
                    </a:lnTo>
                    <a:lnTo>
                      <a:pt x="1191" y="9981"/>
                    </a:lnTo>
                    <a:lnTo>
                      <a:pt x="1191" y="9991"/>
                    </a:lnTo>
                    <a:lnTo>
                      <a:pt x="1191" y="10001"/>
                    </a:lnTo>
                    <a:lnTo>
                      <a:pt x="1181" y="10010"/>
                    </a:lnTo>
                    <a:lnTo>
                      <a:pt x="1181" y="10019"/>
                    </a:lnTo>
                    <a:lnTo>
                      <a:pt x="1181" y="10029"/>
                    </a:lnTo>
                    <a:lnTo>
                      <a:pt x="1172" y="10029"/>
                    </a:lnTo>
                    <a:lnTo>
                      <a:pt x="1172" y="10039"/>
                    </a:lnTo>
                    <a:lnTo>
                      <a:pt x="1172" y="10048"/>
                    </a:lnTo>
                    <a:lnTo>
                      <a:pt x="1181" y="10048"/>
                    </a:lnTo>
                    <a:lnTo>
                      <a:pt x="1181" y="10058"/>
                    </a:lnTo>
                    <a:lnTo>
                      <a:pt x="1172" y="10058"/>
                    </a:lnTo>
                    <a:lnTo>
                      <a:pt x="1172" y="10067"/>
                    </a:lnTo>
                    <a:lnTo>
                      <a:pt x="1162" y="10077"/>
                    </a:lnTo>
                    <a:lnTo>
                      <a:pt x="1162" y="10086"/>
                    </a:lnTo>
                    <a:lnTo>
                      <a:pt x="1153" y="10096"/>
                    </a:lnTo>
                    <a:lnTo>
                      <a:pt x="1153" y="10105"/>
                    </a:lnTo>
                    <a:lnTo>
                      <a:pt x="1153" y="10115"/>
                    </a:lnTo>
                    <a:lnTo>
                      <a:pt x="1153" y="10124"/>
                    </a:lnTo>
                    <a:lnTo>
                      <a:pt x="1162" y="10124"/>
                    </a:lnTo>
                    <a:lnTo>
                      <a:pt x="1162" y="10134"/>
                    </a:lnTo>
                    <a:lnTo>
                      <a:pt x="1172" y="10134"/>
                    </a:lnTo>
                    <a:lnTo>
                      <a:pt x="1172" y="10143"/>
                    </a:lnTo>
                    <a:lnTo>
                      <a:pt x="1162" y="10143"/>
                    </a:lnTo>
                    <a:lnTo>
                      <a:pt x="1162" y="10153"/>
                    </a:lnTo>
                    <a:lnTo>
                      <a:pt x="1162" y="10162"/>
                    </a:lnTo>
                    <a:lnTo>
                      <a:pt x="1153" y="10162"/>
                    </a:lnTo>
                    <a:lnTo>
                      <a:pt x="1153" y="10172"/>
                    </a:lnTo>
                    <a:lnTo>
                      <a:pt x="1153" y="10182"/>
                    </a:lnTo>
                    <a:lnTo>
                      <a:pt x="1143" y="10182"/>
                    </a:lnTo>
                    <a:lnTo>
                      <a:pt x="1143" y="10191"/>
                    </a:lnTo>
                    <a:lnTo>
                      <a:pt x="1134" y="10200"/>
                    </a:lnTo>
                    <a:lnTo>
                      <a:pt x="1134" y="10210"/>
                    </a:lnTo>
                    <a:lnTo>
                      <a:pt x="1124" y="10220"/>
                    </a:lnTo>
                    <a:lnTo>
                      <a:pt x="1134" y="10229"/>
                    </a:lnTo>
                    <a:lnTo>
                      <a:pt x="1143" y="10229"/>
                    </a:lnTo>
                    <a:lnTo>
                      <a:pt x="1143" y="10239"/>
                    </a:lnTo>
                    <a:lnTo>
                      <a:pt x="1134" y="10258"/>
                    </a:lnTo>
                    <a:lnTo>
                      <a:pt x="1134" y="10267"/>
                    </a:lnTo>
                    <a:lnTo>
                      <a:pt x="1134" y="10277"/>
                    </a:lnTo>
                    <a:lnTo>
                      <a:pt x="1143" y="10277"/>
                    </a:lnTo>
                    <a:lnTo>
                      <a:pt x="1162" y="10277"/>
                    </a:lnTo>
                    <a:lnTo>
                      <a:pt x="1172" y="10277"/>
                    </a:lnTo>
                    <a:lnTo>
                      <a:pt x="1181" y="10277"/>
                    </a:lnTo>
                    <a:lnTo>
                      <a:pt x="1181" y="10286"/>
                    </a:lnTo>
                    <a:lnTo>
                      <a:pt x="1181" y="10296"/>
                    </a:lnTo>
                    <a:lnTo>
                      <a:pt x="1191" y="10296"/>
                    </a:lnTo>
                    <a:lnTo>
                      <a:pt x="1191" y="10305"/>
                    </a:lnTo>
                    <a:lnTo>
                      <a:pt x="1191" y="10315"/>
                    </a:lnTo>
                    <a:lnTo>
                      <a:pt x="1200" y="10315"/>
                    </a:lnTo>
                    <a:lnTo>
                      <a:pt x="1210" y="10315"/>
                    </a:lnTo>
                    <a:lnTo>
                      <a:pt x="1210" y="10324"/>
                    </a:lnTo>
                    <a:lnTo>
                      <a:pt x="1219" y="10324"/>
                    </a:lnTo>
                    <a:lnTo>
                      <a:pt x="1219" y="10334"/>
                    </a:lnTo>
                    <a:lnTo>
                      <a:pt x="1219" y="10353"/>
                    </a:lnTo>
                    <a:lnTo>
                      <a:pt x="1219" y="10362"/>
                    </a:lnTo>
                    <a:lnTo>
                      <a:pt x="1229" y="10362"/>
                    </a:lnTo>
                    <a:lnTo>
                      <a:pt x="1229" y="10353"/>
                    </a:lnTo>
                    <a:lnTo>
                      <a:pt x="1238" y="10353"/>
                    </a:lnTo>
                    <a:lnTo>
                      <a:pt x="1248" y="10353"/>
                    </a:lnTo>
                    <a:lnTo>
                      <a:pt x="1248" y="10362"/>
                    </a:lnTo>
                    <a:lnTo>
                      <a:pt x="1258" y="10372"/>
                    </a:lnTo>
                    <a:lnTo>
                      <a:pt x="1258" y="10381"/>
                    </a:lnTo>
                    <a:lnTo>
                      <a:pt x="1267" y="10381"/>
                    </a:lnTo>
                    <a:lnTo>
                      <a:pt x="1276" y="10381"/>
                    </a:lnTo>
                    <a:lnTo>
                      <a:pt x="1276" y="10372"/>
                    </a:lnTo>
                    <a:lnTo>
                      <a:pt x="1305" y="10372"/>
                    </a:lnTo>
                    <a:lnTo>
                      <a:pt x="1324" y="10381"/>
                    </a:lnTo>
                    <a:lnTo>
                      <a:pt x="1334" y="10372"/>
                    </a:lnTo>
                    <a:lnTo>
                      <a:pt x="1343" y="10372"/>
                    </a:lnTo>
                    <a:lnTo>
                      <a:pt x="1353" y="10372"/>
                    </a:lnTo>
                    <a:lnTo>
                      <a:pt x="1362" y="10362"/>
                    </a:lnTo>
                    <a:lnTo>
                      <a:pt x="1362" y="10353"/>
                    </a:lnTo>
                    <a:lnTo>
                      <a:pt x="1391" y="10343"/>
                    </a:lnTo>
                    <a:lnTo>
                      <a:pt x="1400" y="10334"/>
                    </a:lnTo>
                    <a:lnTo>
                      <a:pt x="1400" y="10324"/>
                    </a:lnTo>
                    <a:lnTo>
                      <a:pt x="1400" y="10315"/>
                    </a:lnTo>
                    <a:lnTo>
                      <a:pt x="1400" y="10305"/>
                    </a:lnTo>
                    <a:lnTo>
                      <a:pt x="1410" y="10305"/>
                    </a:lnTo>
                    <a:lnTo>
                      <a:pt x="1400" y="10305"/>
                    </a:lnTo>
                    <a:lnTo>
                      <a:pt x="1400" y="10296"/>
                    </a:lnTo>
                    <a:lnTo>
                      <a:pt x="1400" y="10286"/>
                    </a:lnTo>
                    <a:lnTo>
                      <a:pt x="1400" y="10277"/>
                    </a:lnTo>
                    <a:lnTo>
                      <a:pt x="1410" y="10277"/>
                    </a:lnTo>
                    <a:lnTo>
                      <a:pt x="1410" y="10267"/>
                    </a:lnTo>
                    <a:lnTo>
                      <a:pt x="1410" y="10258"/>
                    </a:lnTo>
                    <a:lnTo>
                      <a:pt x="1419" y="10258"/>
                    </a:lnTo>
                    <a:lnTo>
                      <a:pt x="1419" y="10248"/>
                    </a:lnTo>
                    <a:lnTo>
                      <a:pt x="1448" y="10248"/>
                    </a:lnTo>
                    <a:lnTo>
                      <a:pt x="1457" y="10258"/>
                    </a:lnTo>
                    <a:lnTo>
                      <a:pt x="1467" y="10258"/>
                    </a:lnTo>
                    <a:lnTo>
                      <a:pt x="1477" y="10258"/>
                    </a:lnTo>
                    <a:lnTo>
                      <a:pt x="1477" y="10267"/>
                    </a:lnTo>
                    <a:lnTo>
                      <a:pt x="1486" y="10258"/>
                    </a:lnTo>
                    <a:lnTo>
                      <a:pt x="1486" y="10248"/>
                    </a:lnTo>
                    <a:lnTo>
                      <a:pt x="1496" y="10248"/>
                    </a:lnTo>
                    <a:lnTo>
                      <a:pt x="1505" y="10248"/>
                    </a:lnTo>
                    <a:lnTo>
                      <a:pt x="1505" y="10258"/>
                    </a:lnTo>
                    <a:lnTo>
                      <a:pt x="1515" y="10267"/>
                    </a:lnTo>
                    <a:lnTo>
                      <a:pt x="1524" y="10258"/>
                    </a:lnTo>
                    <a:lnTo>
                      <a:pt x="1524" y="10248"/>
                    </a:lnTo>
                    <a:lnTo>
                      <a:pt x="1534" y="10248"/>
                    </a:lnTo>
                    <a:lnTo>
                      <a:pt x="1534" y="10239"/>
                    </a:lnTo>
                    <a:lnTo>
                      <a:pt x="1543" y="10239"/>
                    </a:lnTo>
                    <a:lnTo>
                      <a:pt x="1562" y="10229"/>
                    </a:lnTo>
                    <a:lnTo>
                      <a:pt x="1572" y="10229"/>
                    </a:lnTo>
                    <a:lnTo>
                      <a:pt x="1581" y="10229"/>
                    </a:lnTo>
                    <a:lnTo>
                      <a:pt x="1581" y="10239"/>
                    </a:lnTo>
                    <a:lnTo>
                      <a:pt x="1591" y="10239"/>
                    </a:lnTo>
                    <a:lnTo>
                      <a:pt x="1600" y="10239"/>
                    </a:lnTo>
                    <a:lnTo>
                      <a:pt x="1610" y="10239"/>
                    </a:lnTo>
                    <a:lnTo>
                      <a:pt x="1610" y="10229"/>
                    </a:lnTo>
                    <a:lnTo>
                      <a:pt x="1619" y="10220"/>
                    </a:lnTo>
                    <a:lnTo>
                      <a:pt x="1629" y="10220"/>
                    </a:lnTo>
                    <a:lnTo>
                      <a:pt x="1629" y="10210"/>
                    </a:lnTo>
                    <a:lnTo>
                      <a:pt x="1648" y="10210"/>
                    </a:lnTo>
                    <a:lnTo>
                      <a:pt x="1657" y="10210"/>
                    </a:lnTo>
                    <a:lnTo>
                      <a:pt x="1667" y="10200"/>
                    </a:lnTo>
                    <a:lnTo>
                      <a:pt x="1667" y="10182"/>
                    </a:lnTo>
                    <a:lnTo>
                      <a:pt x="1686" y="10162"/>
                    </a:lnTo>
                    <a:lnTo>
                      <a:pt x="1686" y="10153"/>
                    </a:lnTo>
                    <a:lnTo>
                      <a:pt x="1686" y="10143"/>
                    </a:lnTo>
                    <a:lnTo>
                      <a:pt x="1695" y="10124"/>
                    </a:lnTo>
                    <a:lnTo>
                      <a:pt x="1695" y="10115"/>
                    </a:lnTo>
                    <a:lnTo>
                      <a:pt x="1705" y="10115"/>
                    </a:lnTo>
                    <a:lnTo>
                      <a:pt x="1715" y="10105"/>
                    </a:lnTo>
                    <a:lnTo>
                      <a:pt x="1715" y="10115"/>
                    </a:lnTo>
                    <a:lnTo>
                      <a:pt x="1715" y="10124"/>
                    </a:lnTo>
                    <a:lnTo>
                      <a:pt x="1724" y="10134"/>
                    </a:lnTo>
                    <a:lnTo>
                      <a:pt x="1724" y="10143"/>
                    </a:lnTo>
                    <a:lnTo>
                      <a:pt x="1724" y="10153"/>
                    </a:lnTo>
                    <a:lnTo>
                      <a:pt x="1724" y="10162"/>
                    </a:lnTo>
                    <a:lnTo>
                      <a:pt x="1724" y="10172"/>
                    </a:lnTo>
                    <a:lnTo>
                      <a:pt x="1724" y="10182"/>
                    </a:lnTo>
                    <a:lnTo>
                      <a:pt x="1734" y="10182"/>
                    </a:lnTo>
                    <a:lnTo>
                      <a:pt x="1753" y="10172"/>
                    </a:lnTo>
                    <a:lnTo>
                      <a:pt x="1772" y="10172"/>
                    </a:lnTo>
                    <a:lnTo>
                      <a:pt x="1791" y="10172"/>
                    </a:lnTo>
                    <a:lnTo>
                      <a:pt x="1791" y="10182"/>
                    </a:lnTo>
                    <a:lnTo>
                      <a:pt x="1800" y="10182"/>
                    </a:lnTo>
                    <a:lnTo>
                      <a:pt x="1791" y="10191"/>
                    </a:lnTo>
                    <a:lnTo>
                      <a:pt x="1791" y="10200"/>
                    </a:lnTo>
                    <a:lnTo>
                      <a:pt x="1781" y="10200"/>
                    </a:lnTo>
                    <a:lnTo>
                      <a:pt x="1781" y="10210"/>
                    </a:lnTo>
                    <a:lnTo>
                      <a:pt x="1772" y="10210"/>
                    </a:lnTo>
                    <a:lnTo>
                      <a:pt x="1772" y="10229"/>
                    </a:lnTo>
                    <a:lnTo>
                      <a:pt x="1772" y="10239"/>
                    </a:lnTo>
                    <a:lnTo>
                      <a:pt x="1772" y="10248"/>
                    </a:lnTo>
                    <a:lnTo>
                      <a:pt x="1772" y="10258"/>
                    </a:lnTo>
                    <a:lnTo>
                      <a:pt x="1772" y="10267"/>
                    </a:lnTo>
                    <a:lnTo>
                      <a:pt x="1772" y="10277"/>
                    </a:lnTo>
                    <a:lnTo>
                      <a:pt x="1781" y="10286"/>
                    </a:lnTo>
                    <a:lnTo>
                      <a:pt x="1781" y="10296"/>
                    </a:lnTo>
                    <a:lnTo>
                      <a:pt x="1781" y="10305"/>
                    </a:lnTo>
                    <a:lnTo>
                      <a:pt x="1781" y="10315"/>
                    </a:lnTo>
                    <a:lnTo>
                      <a:pt x="1781" y="10324"/>
                    </a:lnTo>
                    <a:lnTo>
                      <a:pt x="1791" y="10324"/>
                    </a:lnTo>
                    <a:lnTo>
                      <a:pt x="1791" y="10334"/>
                    </a:lnTo>
                    <a:lnTo>
                      <a:pt x="1791" y="10343"/>
                    </a:lnTo>
                    <a:lnTo>
                      <a:pt x="1800" y="10343"/>
                    </a:lnTo>
                    <a:lnTo>
                      <a:pt x="1800" y="10324"/>
                    </a:lnTo>
                    <a:lnTo>
                      <a:pt x="1810" y="10305"/>
                    </a:lnTo>
                    <a:lnTo>
                      <a:pt x="1800" y="10296"/>
                    </a:lnTo>
                    <a:lnTo>
                      <a:pt x="1800" y="10286"/>
                    </a:lnTo>
                    <a:lnTo>
                      <a:pt x="1800" y="10277"/>
                    </a:lnTo>
                    <a:lnTo>
                      <a:pt x="1791" y="10277"/>
                    </a:lnTo>
                    <a:lnTo>
                      <a:pt x="1791" y="10267"/>
                    </a:lnTo>
                    <a:lnTo>
                      <a:pt x="1800" y="10267"/>
                    </a:lnTo>
                    <a:lnTo>
                      <a:pt x="1810" y="10277"/>
                    </a:lnTo>
                    <a:lnTo>
                      <a:pt x="1820" y="10277"/>
                    </a:lnTo>
                    <a:lnTo>
                      <a:pt x="1820" y="10267"/>
                    </a:lnTo>
                    <a:lnTo>
                      <a:pt x="1820" y="10258"/>
                    </a:lnTo>
                    <a:lnTo>
                      <a:pt x="1829" y="10258"/>
                    </a:lnTo>
                    <a:lnTo>
                      <a:pt x="1838" y="10248"/>
                    </a:lnTo>
                    <a:lnTo>
                      <a:pt x="1848" y="10239"/>
                    </a:lnTo>
                    <a:lnTo>
                      <a:pt x="1858" y="10239"/>
                    </a:lnTo>
                    <a:lnTo>
                      <a:pt x="1858" y="10229"/>
                    </a:lnTo>
                    <a:lnTo>
                      <a:pt x="1858" y="10220"/>
                    </a:lnTo>
                    <a:lnTo>
                      <a:pt x="1867" y="10220"/>
                    </a:lnTo>
                    <a:lnTo>
                      <a:pt x="1867" y="10229"/>
                    </a:lnTo>
                    <a:lnTo>
                      <a:pt x="1877" y="10220"/>
                    </a:lnTo>
                    <a:lnTo>
                      <a:pt x="1886" y="10220"/>
                    </a:lnTo>
                    <a:lnTo>
                      <a:pt x="1896" y="10220"/>
                    </a:lnTo>
                    <a:lnTo>
                      <a:pt x="1905" y="10210"/>
                    </a:lnTo>
                    <a:lnTo>
                      <a:pt x="1915" y="10210"/>
                    </a:lnTo>
                    <a:lnTo>
                      <a:pt x="1924" y="10210"/>
                    </a:lnTo>
                    <a:lnTo>
                      <a:pt x="1934" y="10200"/>
                    </a:lnTo>
                    <a:lnTo>
                      <a:pt x="1934" y="10191"/>
                    </a:lnTo>
                    <a:lnTo>
                      <a:pt x="1943" y="10182"/>
                    </a:lnTo>
                    <a:lnTo>
                      <a:pt x="1953" y="10172"/>
                    </a:lnTo>
                    <a:lnTo>
                      <a:pt x="1953" y="10162"/>
                    </a:lnTo>
                    <a:lnTo>
                      <a:pt x="1962" y="10162"/>
                    </a:lnTo>
                    <a:lnTo>
                      <a:pt x="1953" y="10153"/>
                    </a:lnTo>
                    <a:lnTo>
                      <a:pt x="1953" y="10143"/>
                    </a:lnTo>
                    <a:lnTo>
                      <a:pt x="1953" y="10134"/>
                    </a:lnTo>
                    <a:lnTo>
                      <a:pt x="1953" y="10124"/>
                    </a:lnTo>
                    <a:lnTo>
                      <a:pt x="1943" y="10124"/>
                    </a:lnTo>
                    <a:lnTo>
                      <a:pt x="1943" y="10115"/>
                    </a:lnTo>
                    <a:lnTo>
                      <a:pt x="1943" y="10105"/>
                    </a:lnTo>
                    <a:lnTo>
                      <a:pt x="1943" y="10096"/>
                    </a:lnTo>
                    <a:lnTo>
                      <a:pt x="1953" y="10096"/>
                    </a:lnTo>
                    <a:lnTo>
                      <a:pt x="1953" y="10086"/>
                    </a:lnTo>
                    <a:lnTo>
                      <a:pt x="1962" y="10086"/>
                    </a:lnTo>
                    <a:lnTo>
                      <a:pt x="1972" y="10067"/>
                    </a:lnTo>
                    <a:lnTo>
                      <a:pt x="1962" y="10058"/>
                    </a:lnTo>
                    <a:lnTo>
                      <a:pt x="1962" y="10048"/>
                    </a:lnTo>
                    <a:lnTo>
                      <a:pt x="1962" y="10039"/>
                    </a:lnTo>
                    <a:lnTo>
                      <a:pt x="1972" y="10029"/>
                    </a:lnTo>
                    <a:lnTo>
                      <a:pt x="1991" y="10019"/>
                    </a:lnTo>
                    <a:lnTo>
                      <a:pt x="2000" y="10001"/>
                    </a:lnTo>
                    <a:lnTo>
                      <a:pt x="2000" y="9991"/>
                    </a:lnTo>
                    <a:lnTo>
                      <a:pt x="2000" y="9981"/>
                    </a:lnTo>
                    <a:lnTo>
                      <a:pt x="2010" y="9981"/>
                    </a:lnTo>
                    <a:lnTo>
                      <a:pt x="2019" y="9981"/>
                    </a:lnTo>
                    <a:lnTo>
                      <a:pt x="2038" y="9981"/>
                    </a:lnTo>
                    <a:lnTo>
                      <a:pt x="2038" y="9972"/>
                    </a:lnTo>
                    <a:lnTo>
                      <a:pt x="2038" y="9962"/>
                    </a:lnTo>
                    <a:lnTo>
                      <a:pt x="2038" y="9953"/>
                    </a:lnTo>
                    <a:lnTo>
                      <a:pt x="2058" y="9953"/>
                    </a:lnTo>
                    <a:lnTo>
                      <a:pt x="2058" y="9943"/>
                    </a:lnTo>
                    <a:lnTo>
                      <a:pt x="2067" y="9943"/>
                    </a:lnTo>
                    <a:lnTo>
                      <a:pt x="2067" y="9934"/>
                    </a:lnTo>
                    <a:lnTo>
                      <a:pt x="2067" y="9924"/>
                    </a:lnTo>
                    <a:lnTo>
                      <a:pt x="2067" y="9915"/>
                    </a:lnTo>
                    <a:lnTo>
                      <a:pt x="2076" y="9915"/>
                    </a:lnTo>
                    <a:lnTo>
                      <a:pt x="2076" y="9905"/>
                    </a:lnTo>
                    <a:lnTo>
                      <a:pt x="2076" y="9896"/>
                    </a:lnTo>
                    <a:lnTo>
                      <a:pt x="2115" y="9848"/>
                    </a:lnTo>
                    <a:lnTo>
                      <a:pt x="2115" y="9839"/>
                    </a:lnTo>
                    <a:lnTo>
                      <a:pt x="2124" y="9839"/>
                    </a:lnTo>
                    <a:lnTo>
                      <a:pt x="2115" y="9829"/>
                    </a:lnTo>
                    <a:lnTo>
                      <a:pt x="2105" y="9829"/>
                    </a:lnTo>
                    <a:lnTo>
                      <a:pt x="2105" y="9819"/>
                    </a:lnTo>
                    <a:lnTo>
                      <a:pt x="2105" y="9801"/>
                    </a:lnTo>
                    <a:lnTo>
                      <a:pt x="2105" y="9791"/>
                    </a:lnTo>
                    <a:lnTo>
                      <a:pt x="2115" y="9791"/>
                    </a:lnTo>
                    <a:lnTo>
                      <a:pt x="2115" y="9781"/>
                    </a:lnTo>
                    <a:lnTo>
                      <a:pt x="2124" y="9772"/>
                    </a:lnTo>
                    <a:lnTo>
                      <a:pt x="2124" y="9753"/>
                    </a:lnTo>
                    <a:lnTo>
                      <a:pt x="2134" y="9743"/>
                    </a:lnTo>
                    <a:lnTo>
                      <a:pt x="2134" y="9753"/>
                    </a:lnTo>
                    <a:lnTo>
                      <a:pt x="2143" y="9753"/>
                    </a:lnTo>
                    <a:lnTo>
                      <a:pt x="2143" y="9762"/>
                    </a:lnTo>
                    <a:lnTo>
                      <a:pt x="2153" y="9762"/>
                    </a:lnTo>
                    <a:lnTo>
                      <a:pt x="2153" y="9753"/>
                    </a:lnTo>
                    <a:lnTo>
                      <a:pt x="2162" y="9734"/>
                    </a:lnTo>
                    <a:lnTo>
                      <a:pt x="2181" y="9715"/>
                    </a:lnTo>
                    <a:lnTo>
                      <a:pt x="2191" y="9715"/>
                    </a:lnTo>
                    <a:lnTo>
                      <a:pt x="2191" y="9705"/>
                    </a:lnTo>
                    <a:lnTo>
                      <a:pt x="2191" y="9696"/>
                    </a:lnTo>
                    <a:lnTo>
                      <a:pt x="2191" y="9686"/>
                    </a:lnTo>
                    <a:lnTo>
                      <a:pt x="2191" y="9677"/>
                    </a:lnTo>
                    <a:lnTo>
                      <a:pt x="2191" y="9667"/>
                    </a:lnTo>
                    <a:lnTo>
                      <a:pt x="2210" y="9638"/>
                    </a:lnTo>
                    <a:lnTo>
                      <a:pt x="2239" y="9620"/>
                    </a:lnTo>
                    <a:lnTo>
                      <a:pt x="2296" y="9591"/>
                    </a:lnTo>
                    <a:lnTo>
                      <a:pt x="2305" y="9591"/>
                    </a:lnTo>
                    <a:lnTo>
                      <a:pt x="2324" y="9610"/>
                    </a:lnTo>
                    <a:lnTo>
                      <a:pt x="2362" y="9610"/>
                    </a:lnTo>
                    <a:lnTo>
                      <a:pt x="2372" y="9620"/>
                    </a:lnTo>
                    <a:lnTo>
                      <a:pt x="2372" y="9629"/>
                    </a:lnTo>
                    <a:lnTo>
                      <a:pt x="2381" y="9629"/>
                    </a:lnTo>
                    <a:lnTo>
                      <a:pt x="2400" y="9620"/>
                    </a:lnTo>
                    <a:lnTo>
                      <a:pt x="2410" y="9629"/>
                    </a:lnTo>
                    <a:lnTo>
                      <a:pt x="2419" y="9629"/>
                    </a:lnTo>
                    <a:lnTo>
                      <a:pt x="2429" y="9620"/>
                    </a:lnTo>
                    <a:lnTo>
                      <a:pt x="2477" y="9620"/>
                    </a:lnTo>
                    <a:lnTo>
                      <a:pt x="2477" y="9629"/>
                    </a:lnTo>
                    <a:lnTo>
                      <a:pt x="2486" y="9629"/>
                    </a:lnTo>
                    <a:lnTo>
                      <a:pt x="2496" y="9629"/>
                    </a:lnTo>
                    <a:lnTo>
                      <a:pt x="2515" y="9658"/>
                    </a:lnTo>
                    <a:lnTo>
                      <a:pt x="2534" y="9658"/>
                    </a:lnTo>
                    <a:lnTo>
                      <a:pt x="2543" y="9667"/>
                    </a:lnTo>
                    <a:lnTo>
                      <a:pt x="2553" y="9677"/>
                    </a:lnTo>
                    <a:lnTo>
                      <a:pt x="2562" y="9686"/>
                    </a:lnTo>
                    <a:lnTo>
                      <a:pt x="2572" y="9686"/>
                    </a:lnTo>
                    <a:lnTo>
                      <a:pt x="2572" y="9696"/>
                    </a:lnTo>
                    <a:lnTo>
                      <a:pt x="2572" y="9705"/>
                    </a:lnTo>
                    <a:lnTo>
                      <a:pt x="2581" y="9705"/>
                    </a:lnTo>
                    <a:lnTo>
                      <a:pt x="2591" y="9715"/>
                    </a:lnTo>
                    <a:lnTo>
                      <a:pt x="2591" y="9724"/>
                    </a:lnTo>
                    <a:lnTo>
                      <a:pt x="2591" y="9734"/>
                    </a:lnTo>
                    <a:lnTo>
                      <a:pt x="2600" y="9734"/>
                    </a:lnTo>
                    <a:lnTo>
                      <a:pt x="2610" y="9724"/>
                    </a:lnTo>
                    <a:lnTo>
                      <a:pt x="2620" y="9724"/>
                    </a:lnTo>
                    <a:lnTo>
                      <a:pt x="2629" y="9724"/>
                    </a:lnTo>
                    <a:lnTo>
                      <a:pt x="2638" y="9724"/>
                    </a:lnTo>
                    <a:lnTo>
                      <a:pt x="2648" y="9734"/>
                    </a:lnTo>
                    <a:lnTo>
                      <a:pt x="2638" y="9753"/>
                    </a:lnTo>
                    <a:lnTo>
                      <a:pt x="2629" y="9753"/>
                    </a:lnTo>
                    <a:lnTo>
                      <a:pt x="2620" y="9753"/>
                    </a:lnTo>
                    <a:lnTo>
                      <a:pt x="2610" y="9753"/>
                    </a:lnTo>
                    <a:lnTo>
                      <a:pt x="2610" y="9762"/>
                    </a:lnTo>
                    <a:lnTo>
                      <a:pt x="2610" y="9772"/>
                    </a:lnTo>
                    <a:lnTo>
                      <a:pt x="2600" y="9772"/>
                    </a:lnTo>
                    <a:lnTo>
                      <a:pt x="2610" y="9772"/>
                    </a:lnTo>
                    <a:lnTo>
                      <a:pt x="2610" y="9781"/>
                    </a:lnTo>
                    <a:lnTo>
                      <a:pt x="2629" y="9791"/>
                    </a:lnTo>
                    <a:lnTo>
                      <a:pt x="2638" y="9791"/>
                    </a:lnTo>
                    <a:lnTo>
                      <a:pt x="2638" y="9801"/>
                    </a:lnTo>
                    <a:lnTo>
                      <a:pt x="2648" y="9801"/>
                    </a:lnTo>
                    <a:lnTo>
                      <a:pt x="2648" y="9810"/>
                    </a:lnTo>
                    <a:lnTo>
                      <a:pt x="2648" y="9819"/>
                    </a:lnTo>
                    <a:lnTo>
                      <a:pt x="2648" y="9829"/>
                    </a:lnTo>
                    <a:lnTo>
                      <a:pt x="2648" y="9839"/>
                    </a:lnTo>
                    <a:lnTo>
                      <a:pt x="2648" y="9848"/>
                    </a:lnTo>
                    <a:lnTo>
                      <a:pt x="2648" y="9858"/>
                    </a:lnTo>
                    <a:lnTo>
                      <a:pt x="2648" y="9867"/>
                    </a:lnTo>
                    <a:lnTo>
                      <a:pt x="2648" y="9877"/>
                    </a:lnTo>
                    <a:lnTo>
                      <a:pt x="2638" y="9886"/>
                    </a:lnTo>
                    <a:lnTo>
                      <a:pt x="2638" y="9896"/>
                    </a:lnTo>
                    <a:lnTo>
                      <a:pt x="2648" y="9896"/>
                    </a:lnTo>
                    <a:lnTo>
                      <a:pt x="2658" y="9905"/>
                    </a:lnTo>
                    <a:lnTo>
                      <a:pt x="2667" y="9915"/>
                    </a:lnTo>
                    <a:lnTo>
                      <a:pt x="2677" y="9915"/>
                    </a:lnTo>
                    <a:lnTo>
                      <a:pt x="2696" y="9924"/>
                    </a:lnTo>
                    <a:lnTo>
                      <a:pt x="2715" y="9915"/>
                    </a:lnTo>
                    <a:lnTo>
                      <a:pt x="2724" y="9915"/>
                    </a:lnTo>
                    <a:lnTo>
                      <a:pt x="2734" y="9924"/>
                    </a:lnTo>
                    <a:lnTo>
                      <a:pt x="2743" y="9924"/>
                    </a:lnTo>
                    <a:lnTo>
                      <a:pt x="2753" y="9905"/>
                    </a:lnTo>
                    <a:lnTo>
                      <a:pt x="2762" y="9896"/>
                    </a:lnTo>
                    <a:lnTo>
                      <a:pt x="2772" y="9886"/>
                    </a:lnTo>
                    <a:lnTo>
                      <a:pt x="2772" y="9896"/>
                    </a:lnTo>
                    <a:lnTo>
                      <a:pt x="2781" y="9896"/>
                    </a:lnTo>
                    <a:lnTo>
                      <a:pt x="2781" y="9905"/>
                    </a:lnTo>
                    <a:lnTo>
                      <a:pt x="2781" y="9915"/>
                    </a:lnTo>
                    <a:lnTo>
                      <a:pt x="2791" y="9915"/>
                    </a:lnTo>
                    <a:lnTo>
                      <a:pt x="2791" y="9924"/>
                    </a:lnTo>
                    <a:lnTo>
                      <a:pt x="2800" y="9924"/>
                    </a:lnTo>
                    <a:lnTo>
                      <a:pt x="2810" y="9915"/>
                    </a:lnTo>
                    <a:lnTo>
                      <a:pt x="2810" y="9905"/>
                    </a:lnTo>
                    <a:lnTo>
                      <a:pt x="2810" y="9896"/>
                    </a:lnTo>
                    <a:lnTo>
                      <a:pt x="2810" y="9886"/>
                    </a:lnTo>
                    <a:lnTo>
                      <a:pt x="2810" y="9877"/>
                    </a:lnTo>
                    <a:lnTo>
                      <a:pt x="2819" y="9877"/>
                    </a:lnTo>
                    <a:lnTo>
                      <a:pt x="2819" y="9867"/>
                    </a:lnTo>
                    <a:lnTo>
                      <a:pt x="2819" y="9858"/>
                    </a:lnTo>
                    <a:lnTo>
                      <a:pt x="2829" y="9858"/>
                    </a:lnTo>
                    <a:lnTo>
                      <a:pt x="2838" y="9848"/>
                    </a:lnTo>
                    <a:lnTo>
                      <a:pt x="2848" y="9848"/>
                    </a:lnTo>
                    <a:lnTo>
                      <a:pt x="2858" y="9848"/>
                    </a:lnTo>
                    <a:lnTo>
                      <a:pt x="2858" y="9839"/>
                    </a:lnTo>
                    <a:lnTo>
                      <a:pt x="2867" y="9839"/>
                    </a:lnTo>
                    <a:lnTo>
                      <a:pt x="2876" y="9848"/>
                    </a:lnTo>
                    <a:lnTo>
                      <a:pt x="2886" y="9867"/>
                    </a:lnTo>
                    <a:lnTo>
                      <a:pt x="2896" y="9867"/>
                    </a:lnTo>
                    <a:lnTo>
                      <a:pt x="2896" y="9877"/>
                    </a:lnTo>
                    <a:lnTo>
                      <a:pt x="2924" y="9877"/>
                    </a:lnTo>
                    <a:lnTo>
                      <a:pt x="2934" y="9886"/>
                    </a:lnTo>
                    <a:lnTo>
                      <a:pt x="2953" y="9896"/>
                    </a:lnTo>
                    <a:lnTo>
                      <a:pt x="2962" y="9896"/>
                    </a:lnTo>
                    <a:lnTo>
                      <a:pt x="2972" y="9896"/>
                    </a:lnTo>
                    <a:lnTo>
                      <a:pt x="2972" y="9905"/>
                    </a:lnTo>
                    <a:lnTo>
                      <a:pt x="2972" y="9915"/>
                    </a:lnTo>
                    <a:lnTo>
                      <a:pt x="2981" y="9924"/>
                    </a:lnTo>
                    <a:lnTo>
                      <a:pt x="2981" y="9934"/>
                    </a:lnTo>
                    <a:lnTo>
                      <a:pt x="2991" y="9934"/>
                    </a:lnTo>
                    <a:lnTo>
                      <a:pt x="3001" y="9934"/>
                    </a:lnTo>
                    <a:lnTo>
                      <a:pt x="3001" y="9943"/>
                    </a:lnTo>
                    <a:lnTo>
                      <a:pt x="2991" y="9943"/>
                    </a:lnTo>
                    <a:lnTo>
                      <a:pt x="2991" y="9953"/>
                    </a:lnTo>
                    <a:lnTo>
                      <a:pt x="2981" y="9962"/>
                    </a:lnTo>
                    <a:lnTo>
                      <a:pt x="2981" y="9972"/>
                    </a:lnTo>
                    <a:lnTo>
                      <a:pt x="2981" y="9981"/>
                    </a:lnTo>
                    <a:lnTo>
                      <a:pt x="2981" y="10001"/>
                    </a:lnTo>
                    <a:lnTo>
                      <a:pt x="2981" y="10010"/>
                    </a:lnTo>
                    <a:lnTo>
                      <a:pt x="2991" y="10029"/>
                    </a:lnTo>
                    <a:lnTo>
                      <a:pt x="3001" y="10039"/>
                    </a:lnTo>
                    <a:lnTo>
                      <a:pt x="3010" y="10039"/>
                    </a:lnTo>
                    <a:lnTo>
                      <a:pt x="3019" y="10039"/>
                    </a:lnTo>
                    <a:lnTo>
                      <a:pt x="3029" y="10048"/>
                    </a:lnTo>
                    <a:lnTo>
                      <a:pt x="3029" y="10067"/>
                    </a:lnTo>
                    <a:lnTo>
                      <a:pt x="3019" y="10077"/>
                    </a:lnTo>
                    <a:lnTo>
                      <a:pt x="3019" y="10086"/>
                    </a:lnTo>
                    <a:lnTo>
                      <a:pt x="3019" y="10096"/>
                    </a:lnTo>
                    <a:lnTo>
                      <a:pt x="3029" y="10096"/>
                    </a:lnTo>
                    <a:lnTo>
                      <a:pt x="3039" y="10105"/>
                    </a:lnTo>
                    <a:lnTo>
                      <a:pt x="3048" y="10105"/>
                    </a:lnTo>
                    <a:lnTo>
                      <a:pt x="3048" y="10115"/>
                    </a:lnTo>
                    <a:lnTo>
                      <a:pt x="3048" y="10124"/>
                    </a:lnTo>
                    <a:lnTo>
                      <a:pt x="3048" y="10134"/>
                    </a:lnTo>
                    <a:lnTo>
                      <a:pt x="3048" y="10143"/>
                    </a:lnTo>
                    <a:lnTo>
                      <a:pt x="3058" y="10162"/>
                    </a:lnTo>
                    <a:lnTo>
                      <a:pt x="3048" y="10172"/>
                    </a:lnTo>
                    <a:lnTo>
                      <a:pt x="3048" y="10182"/>
                    </a:lnTo>
                    <a:lnTo>
                      <a:pt x="3048" y="10191"/>
                    </a:lnTo>
                    <a:lnTo>
                      <a:pt x="3039" y="10191"/>
                    </a:lnTo>
                    <a:lnTo>
                      <a:pt x="3048" y="10200"/>
                    </a:lnTo>
                    <a:lnTo>
                      <a:pt x="3048" y="10210"/>
                    </a:lnTo>
                    <a:lnTo>
                      <a:pt x="3058" y="10210"/>
                    </a:lnTo>
                    <a:lnTo>
                      <a:pt x="3067" y="10210"/>
                    </a:lnTo>
                    <a:lnTo>
                      <a:pt x="3077" y="10210"/>
                    </a:lnTo>
                    <a:lnTo>
                      <a:pt x="3086" y="10210"/>
                    </a:lnTo>
                    <a:lnTo>
                      <a:pt x="3096" y="10220"/>
                    </a:lnTo>
                    <a:lnTo>
                      <a:pt x="3105" y="10220"/>
                    </a:lnTo>
                    <a:lnTo>
                      <a:pt x="3105" y="10229"/>
                    </a:lnTo>
                    <a:lnTo>
                      <a:pt x="3115" y="10229"/>
                    </a:lnTo>
                    <a:lnTo>
                      <a:pt x="3124" y="10229"/>
                    </a:lnTo>
                    <a:lnTo>
                      <a:pt x="3124" y="10239"/>
                    </a:lnTo>
                    <a:lnTo>
                      <a:pt x="3124" y="10248"/>
                    </a:lnTo>
                    <a:lnTo>
                      <a:pt x="3124" y="10258"/>
                    </a:lnTo>
                    <a:lnTo>
                      <a:pt x="3124" y="10267"/>
                    </a:lnTo>
                    <a:lnTo>
                      <a:pt x="3124" y="10277"/>
                    </a:lnTo>
                    <a:lnTo>
                      <a:pt x="3124" y="10286"/>
                    </a:lnTo>
                    <a:lnTo>
                      <a:pt x="3134" y="10296"/>
                    </a:lnTo>
                    <a:lnTo>
                      <a:pt x="3143" y="10305"/>
                    </a:lnTo>
                    <a:lnTo>
                      <a:pt x="3143" y="10324"/>
                    </a:lnTo>
                    <a:lnTo>
                      <a:pt x="3143" y="10334"/>
                    </a:lnTo>
                    <a:lnTo>
                      <a:pt x="3153" y="10343"/>
                    </a:lnTo>
                    <a:lnTo>
                      <a:pt x="3153" y="10353"/>
                    </a:lnTo>
                    <a:lnTo>
                      <a:pt x="3153" y="10362"/>
                    </a:lnTo>
                    <a:lnTo>
                      <a:pt x="3153" y="10372"/>
                    </a:lnTo>
                    <a:lnTo>
                      <a:pt x="3162" y="10381"/>
                    </a:lnTo>
                    <a:lnTo>
                      <a:pt x="3162" y="10391"/>
                    </a:lnTo>
                    <a:lnTo>
                      <a:pt x="3162" y="10400"/>
                    </a:lnTo>
                    <a:lnTo>
                      <a:pt x="3162" y="10410"/>
                    </a:lnTo>
                    <a:lnTo>
                      <a:pt x="3162" y="10420"/>
                    </a:lnTo>
                    <a:lnTo>
                      <a:pt x="3162" y="10448"/>
                    </a:lnTo>
                    <a:lnTo>
                      <a:pt x="3172" y="10458"/>
                    </a:lnTo>
                    <a:lnTo>
                      <a:pt x="3172" y="10467"/>
                    </a:lnTo>
                    <a:lnTo>
                      <a:pt x="3172" y="10477"/>
                    </a:lnTo>
                    <a:lnTo>
                      <a:pt x="3172" y="10486"/>
                    </a:lnTo>
                    <a:lnTo>
                      <a:pt x="3172" y="10496"/>
                    </a:lnTo>
                    <a:lnTo>
                      <a:pt x="3172" y="10505"/>
                    </a:lnTo>
                    <a:lnTo>
                      <a:pt x="3172" y="10515"/>
                    </a:lnTo>
                    <a:lnTo>
                      <a:pt x="3191" y="10515"/>
                    </a:lnTo>
                    <a:lnTo>
                      <a:pt x="3200" y="10524"/>
                    </a:lnTo>
                    <a:lnTo>
                      <a:pt x="3200" y="10534"/>
                    </a:lnTo>
                    <a:lnTo>
                      <a:pt x="3200" y="10543"/>
                    </a:lnTo>
                    <a:lnTo>
                      <a:pt x="3200" y="10553"/>
                    </a:lnTo>
                    <a:lnTo>
                      <a:pt x="3210" y="10563"/>
                    </a:lnTo>
                    <a:lnTo>
                      <a:pt x="3210" y="10572"/>
                    </a:lnTo>
                    <a:lnTo>
                      <a:pt x="3200" y="10572"/>
                    </a:lnTo>
                    <a:lnTo>
                      <a:pt x="3200" y="10581"/>
                    </a:lnTo>
                    <a:lnTo>
                      <a:pt x="3210" y="10581"/>
                    </a:lnTo>
                    <a:lnTo>
                      <a:pt x="3210" y="10591"/>
                    </a:lnTo>
                    <a:lnTo>
                      <a:pt x="3219" y="10591"/>
                    </a:lnTo>
                    <a:lnTo>
                      <a:pt x="3219" y="10581"/>
                    </a:lnTo>
                    <a:lnTo>
                      <a:pt x="3229" y="10572"/>
                    </a:lnTo>
                    <a:lnTo>
                      <a:pt x="3229" y="10563"/>
                    </a:lnTo>
                    <a:lnTo>
                      <a:pt x="3229" y="10553"/>
                    </a:lnTo>
                    <a:lnTo>
                      <a:pt x="3229" y="10543"/>
                    </a:lnTo>
                    <a:lnTo>
                      <a:pt x="3239" y="10543"/>
                    </a:lnTo>
                    <a:lnTo>
                      <a:pt x="3248" y="10534"/>
                    </a:lnTo>
                    <a:lnTo>
                      <a:pt x="3257" y="10534"/>
                    </a:lnTo>
                    <a:lnTo>
                      <a:pt x="3257" y="10543"/>
                    </a:lnTo>
                    <a:lnTo>
                      <a:pt x="3267" y="10543"/>
                    </a:lnTo>
                    <a:lnTo>
                      <a:pt x="3267" y="10553"/>
                    </a:lnTo>
                    <a:lnTo>
                      <a:pt x="3267" y="10563"/>
                    </a:lnTo>
                    <a:lnTo>
                      <a:pt x="3267" y="10572"/>
                    </a:lnTo>
                    <a:lnTo>
                      <a:pt x="3257" y="10572"/>
                    </a:lnTo>
                    <a:lnTo>
                      <a:pt x="3257" y="10581"/>
                    </a:lnTo>
                    <a:lnTo>
                      <a:pt x="3267" y="10591"/>
                    </a:lnTo>
                    <a:lnTo>
                      <a:pt x="3267" y="10601"/>
                    </a:lnTo>
                    <a:lnTo>
                      <a:pt x="3267" y="10610"/>
                    </a:lnTo>
                    <a:lnTo>
                      <a:pt x="3277" y="10610"/>
                    </a:lnTo>
                    <a:lnTo>
                      <a:pt x="3277" y="10619"/>
                    </a:lnTo>
                    <a:lnTo>
                      <a:pt x="3277" y="10629"/>
                    </a:lnTo>
                    <a:lnTo>
                      <a:pt x="3286" y="10629"/>
                    </a:lnTo>
                    <a:lnTo>
                      <a:pt x="3296" y="10629"/>
                    </a:lnTo>
                    <a:lnTo>
                      <a:pt x="3305" y="10629"/>
                    </a:lnTo>
                    <a:lnTo>
                      <a:pt x="3305" y="10639"/>
                    </a:lnTo>
                    <a:lnTo>
                      <a:pt x="3315" y="10648"/>
                    </a:lnTo>
                    <a:lnTo>
                      <a:pt x="3315" y="10658"/>
                    </a:lnTo>
                    <a:lnTo>
                      <a:pt x="3315" y="10667"/>
                    </a:lnTo>
                    <a:lnTo>
                      <a:pt x="3324" y="10667"/>
                    </a:lnTo>
                    <a:lnTo>
                      <a:pt x="3324" y="10677"/>
                    </a:lnTo>
                    <a:lnTo>
                      <a:pt x="3343" y="10686"/>
                    </a:lnTo>
                    <a:lnTo>
                      <a:pt x="3343" y="10696"/>
                    </a:lnTo>
                    <a:lnTo>
                      <a:pt x="3334" y="10715"/>
                    </a:lnTo>
                    <a:lnTo>
                      <a:pt x="3334" y="10724"/>
                    </a:lnTo>
                    <a:lnTo>
                      <a:pt x="3334" y="10734"/>
                    </a:lnTo>
                    <a:lnTo>
                      <a:pt x="3343" y="10734"/>
                    </a:lnTo>
                    <a:lnTo>
                      <a:pt x="3343" y="10743"/>
                    </a:lnTo>
                    <a:lnTo>
                      <a:pt x="3353" y="10753"/>
                    </a:lnTo>
                    <a:lnTo>
                      <a:pt x="3362" y="10753"/>
                    </a:lnTo>
                    <a:lnTo>
                      <a:pt x="3372" y="10753"/>
                    </a:lnTo>
                    <a:lnTo>
                      <a:pt x="3381" y="10753"/>
                    </a:lnTo>
                    <a:lnTo>
                      <a:pt x="3381" y="10762"/>
                    </a:lnTo>
                    <a:lnTo>
                      <a:pt x="3391" y="10772"/>
                    </a:lnTo>
                    <a:lnTo>
                      <a:pt x="3400" y="10772"/>
                    </a:lnTo>
                    <a:lnTo>
                      <a:pt x="3400" y="10781"/>
                    </a:lnTo>
                    <a:lnTo>
                      <a:pt x="3410" y="10781"/>
                    </a:lnTo>
                    <a:lnTo>
                      <a:pt x="3429" y="10772"/>
                    </a:lnTo>
                    <a:lnTo>
                      <a:pt x="3438" y="10772"/>
                    </a:lnTo>
                    <a:lnTo>
                      <a:pt x="3458" y="10743"/>
                    </a:lnTo>
                    <a:lnTo>
                      <a:pt x="3467" y="10724"/>
                    </a:lnTo>
                    <a:lnTo>
                      <a:pt x="3477" y="10724"/>
                    </a:lnTo>
                    <a:lnTo>
                      <a:pt x="3477" y="10715"/>
                    </a:lnTo>
                    <a:lnTo>
                      <a:pt x="3515" y="10705"/>
                    </a:lnTo>
                    <a:lnTo>
                      <a:pt x="3534" y="10705"/>
                    </a:lnTo>
                    <a:lnTo>
                      <a:pt x="3543" y="10705"/>
                    </a:lnTo>
                    <a:lnTo>
                      <a:pt x="3543" y="10696"/>
                    </a:lnTo>
                    <a:lnTo>
                      <a:pt x="3572" y="10686"/>
                    </a:lnTo>
                    <a:lnTo>
                      <a:pt x="3581" y="10686"/>
                    </a:lnTo>
                    <a:lnTo>
                      <a:pt x="3591" y="10677"/>
                    </a:lnTo>
                    <a:lnTo>
                      <a:pt x="3610" y="10677"/>
                    </a:lnTo>
                    <a:lnTo>
                      <a:pt x="3620" y="10677"/>
                    </a:lnTo>
                    <a:lnTo>
                      <a:pt x="3629" y="10686"/>
                    </a:lnTo>
                    <a:lnTo>
                      <a:pt x="3638" y="10696"/>
                    </a:lnTo>
                    <a:lnTo>
                      <a:pt x="3638" y="10686"/>
                    </a:lnTo>
                    <a:lnTo>
                      <a:pt x="3648" y="10686"/>
                    </a:lnTo>
                    <a:lnTo>
                      <a:pt x="3705" y="10677"/>
                    </a:lnTo>
                    <a:lnTo>
                      <a:pt x="3724" y="10686"/>
                    </a:lnTo>
                    <a:lnTo>
                      <a:pt x="3724" y="10696"/>
                    </a:lnTo>
                    <a:lnTo>
                      <a:pt x="3734" y="10696"/>
                    </a:lnTo>
                    <a:lnTo>
                      <a:pt x="3734" y="10715"/>
                    </a:lnTo>
                    <a:lnTo>
                      <a:pt x="3743" y="10715"/>
                    </a:lnTo>
                    <a:lnTo>
                      <a:pt x="3753" y="10724"/>
                    </a:lnTo>
                    <a:lnTo>
                      <a:pt x="3762" y="10734"/>
                    </a:lnTo>
                    <a:lnTo>
                      <a:pt x="3762" y="10743"/>
                    </a:lnTo>
                    <a:lnTo>
                      <a:pt x="3762" y="10753"/>
                    </a:lnTo>
                    <a:lnTo>
                      <a:pt x="3781" y="10743"/>
                    </a:lnTo>
                    <a:lnTo>
                      <a:pt x="3829" y="10734"/>
                    </a:lnTo>
                    <a:lnTo>
                      <a:pt x="3839" y="10734"/>
                    </a:lnTo>
                    <a:lnTo>
                      <a:pt x="3839" y="10724"/>
                    </a:lnTo>
                    <a:lnTo>
                      <a:pt x="3877" y="10724"/>
                    </a:lnTo>
                    <a:lnTo>
                      <a:pt x="3886" y="10734"/>
                    </a:lnTo>
                    <a:lnTo>
                      <a:pt x="3886" y="10743"/>
                    </a:lnTo>
                    <a:lnTo>
                      <a:pt x="3896" y="10743"/>
                    </a:lnTo>
                    <a:lnTo>
                      <a:pt x="3905" y="10753"/>
                    </a:lnTo>
                    <a:lnTo>
                      <a:pt x="3924" y="10753"/>
                    </a:lnTo>
                    <a:lnTo>
                      <a:pt x="3943" y="10762"/>
                    </a:lnTo>
                    <a:lnTo>
                      <a:pt x="3953" y="10762"/>
                    </a:lnTo>
                    <a:lnTo>
                      <a:pt x="3953" y="10772"/>
                    </a:lnTo>
                    <a:lnTo>
                      <a:pt x="3962" y="10772"/>
                    </a:lnTo>
                    <a:lnTo>
                      <a:pt x="3972" y="10781"/>
                    </a:lnTo>
                    <a:lnTo>
                      <a:pt x="3972" y="10791"/>
                    </a:lnTo>
                    <a:lnTo>
                      <a:pt x="3981" y="10791"/>
                    </a:lnTo>
                    <a:lnTo>
                      <a:pt x="4000" y="10791"/>
                    </a:lnTo>
                    <a:lnTo>
                      <a:pt x="4000" y="10781"/>
                    </a:lnTo>
                    <a:lnTo>
                      <a:pt x="4010" y="10781"/>
                    </a:lnTo>
                    <a:lnTo>
                      <a:pt x="4019" y="10781"/>
                    </a:lnTo>
                    <a:lnTo>
                      <a:pt x="4019" y="10772"/>
                    </a:lnTo>
                    <a:lnTo>
                      <a:pt x="4019" y="10762"/>
                    </a:lnTo>
                    <a:lnTo>
                      <a:pt x="4019" y="10753"/>
                    </a:lnTo>
                    <a:lnTo>
                      <a:pt x="4029" y="10743"/>
                    </a:lnTo>
                    <a:lnTo>
                      <a:pt x="4039" y="10743"/>
                    </a:lnTo>
                    <a:lnTo>
                      <a:pt x="4039" y="10753"/>
                    </a:lnTo>
                    <a:lnTo>
                      <a:pt x="4048" y="10753"/>
                    </a:lnTo>
                    <a:lnTo>
                      <a:pt x="4057" y="10762"/>
                    </a:lnTo>
                    <a:lnTo>
                      <a:pt x="4067" y="10762"/>
                    </a:lnTo>
                    <a:lnTo>
                      <a:pt x="4067" y="10772"/>
                    </a:lnTo>
                    <a:lnTo>
                      <a:pt x="4096" y="10781"/>
                    </a:lnTo>
                    <a:lnTo>
                      <a:pt x="4124" y="10781"/>
                    </a:lnTo>
                    <a:lnTo>
                      <a:pt x="4153" y="10781"/>
                    </a:lnTo>
                    <a:lnTo>
                      <a:pt x="4162" y="10781"/>
                    </a:lnTo>
                    <a:lnTo>
                      <a:pt x="4172" y="10772"/>
                    </a:lnTo>
                    <a:lnTo>
                      <a:pt x="4191" y="10772"/>
                    </a:lnTo>
                    <a:lnTo>
                      <a:pt x="4200" y="10772"/>
                    </a:lnTo>
                    <a:lnTo>
                      <a:pt x="4220" y="10772"/>
                    </a:lnTo>
                    <a:lnTo>
                      <a:pt x="4220" y="10762"/>
                    </a:lnTo>
                    <a:lnTo>
                      <a:pt x="4229" y="10772"/>
                    </a:lnTo>
                    <a:lnTo>
                      <a:pt x="4239" y="10762"/>
                    </a:lnTo>
                    <a:lnTo>
                      <a:pt x="4248" y="10762"/>
                    </a:lnTo>
                    <a:lnTo>
                      <a:pt x="4258" y="10762"/>
                    </a:lnTo>
                    <a:lnTo>
                      <a:pt x="4267" y="10772"/>
                    </a:lnTo>
                    <a:lnTo>
                      <a:pt x="4277" y="10772"/>
                    </a:lnTo>
                    <a:lnTo>
                      <a:pt x="4277" y="10781"/>
                    </a:lnTo>
                    <a:lnTo>
                      <a:pt x="4277" y="10791"/>
                    </a:lnTo>
                    <a:lnTo>
                      <a:pt x="4286" y="10791"/>
                    </a:lnTo>
                    <a:lnTo>
                      <a:pt x="4296" y="10801"/>
                    </a:lnTo>
                    <a:lnTo>
                      <a:pt x="4296" y="10810"/>
                    </a:lnTo>
                    <a:lnTo>
                      <a:pt x="4305" y="10810"/>
                    </a:lnTo>
                    <a:lnTo>
                      <a:pt x="4315" y="10810"/>
                    </a:lnTo>
                    <a:lnTo>
                      <a:pt x="4315" y="10819"/>
                    </a:lnTo>
                    <a:lnTo>
                      <a:pt x="4324" y="10819"/>
                    </a:lnTo>
                    <a:lnTo>
                      <a:pt x="4334" y="10819"/>
                    </a:lnTo>
                    <a:lnTo>
                      <a:pt x="4334" y="10829"/>
                    </a:lnTo>
                    <a:lnTo>
                      <a:pt x="4343" y="10829"/>
                    </a:lnTo>
                    <a:lnTo>
                      <a:pt x="4343" y="10839"/>
                    </a:lnTo>
                    <a:lnTo>
                      <a:pt x="4343" y="10848"/>
                    </a:lnTo>
                    <a:lnTo>
                      <a:pt x="4353" y="10848"/>
                    </a:lnTo>
                    <a:lnTo>
                      <a:pt x="4353" y="10858"/>
                    </a:lnTo>
                    <a:lnTo>
                      <a:pt x="4372" y="10858"/>
                    </a:lnTo>
                    <a:lnTo>
                      <a:pt x="4381" y="10858"/>
                    </a:lnTo>
                    <a:lnTo>
                      <a:pt x="4381" y="10867"/>
                    </a:lnTo>
                    <a:lnTo>
                      <a:pt x="4391" y="10867"/>
                    </a:lnTo>
                    <a:lnTo>
                      <a:pt x="4391" y="10877"/>
                    </a:lnTo>
                    <a:lnTo>
                      <a:pt x="4400" y="10877"/>
                    </a:lnTo>
                    <a:lnTo>
                      <a:pt x="4400" y="10886"/>
                    </a:lnTo>
                    <a:lnTo>
                      <a:pt x="4400" y="10896"/>
                    </a:lnTo>
                    <a:lnTo>
                      <a:pt x="4410" y="10905"/>
                    </a:lnTo>
                    <a:lnTo>
                      <a:pt x="4420" y="10915"/>
                    </a:lnTo>
                    <a:lnTo>
                      <a:pt x="4429" y="10915"/>
                    </a:lnTo>
                    <a:lnTo>
                      <a:pt x="4438" y="10915"/>
                    </a:lnTo>
                    <a:lnTo>
                      <a:pt x="4448" y="10896"/>
                    </a:lnTo>
                    <a:lnTo>
                      <a:pt x="4458" y="10896"/>
                    </a:lnTo>
                    <a:lnTo>
                      <a:pt x="4467" y="10896"/>
                    </a:lnTo>
                    <a:lnTo>
                      <a:pt x="4477" y="10905"/>
                    </a:lnTo>
                    <a:lnTo>
                      <a:pt x="4486" y="10905"/>
                    </a:lnTo>
                    <a:lnTo>
                      <a:pt x="4496" y="10905"/>
                    </a:lnTo>
                    <a:lnTo>
                      <a:pt x="4505" y="10905"/>
                    </a:lnTo>
                    <a:lnTo>
                      <a:pt x="4515" y="10905"/>
                    </a:lnTo>
                    <a:lnTo>
                      <a:pt x="4524" y="10905"/>
                    </a:lnTo>
                    <a:lnTo>
                      <a:pt x="4524" y="10896"/>
                    </a:lnTo>
                    <a:lnTo>
                      <a:pt x="4534" y="10896"/>
                    </a:lnTo>
                    <a:lnTo>
                      <a:pt x="4543" y="10896"/>
                    </a:lnTo>
                    <a:lnTo>
                      <a:pt x="4543" y="10886"/>
                    </a:lnTo>
                    <a:lnTo>
                      <a:pt x="4562" y="10877"/>
                    </a:lnTo>
                    <a:lnTo>
                      <a:pt x="4572" y="10867"/>
                    </a:lnTo>
                    <a:lnTo>
                      <a:pt x="4591" y="10877"/>
                    </a:lnTo>
                    <a:lnTo>
                      <a:pt x="4610" y="10877"/>
                    </a:lnTo>
                    <a:lnTo>
                      <a:pt x="4619" y="10877"/>
                    </a:lnTo>
                    <a:lnTo>
                      <a:pt x="4619" y="10886"/>
                    </a:lnTo>
                    <a:lnTo>
                      <a:pt x="4629" y="10896"/>
                    </a:lnTo>
                    <a:lnTo>
                      <a:pt x="4629" y="10905"/>
                    </a:lnTo>
                    <a:lnTo>
                      <a:pt x="4639" y="10905"/>
                    </a:lnTo>
                    <a:lnTo>
                      <a:pt x="4648" y="10905"/>
                    </a:lnTo>
                    <a:lnTo>
                      <a:pt x="4658" y="10896"/>
                    </a:lnTo>
                    <a:lnTo>
                      <a:pt x="4677" y="10877"/>
                    </a:lnTo>
                    <a:lnTo>
                      <a:pt x="4686" y="10877"/>
                    </a:lnTo>
                    <a:lnTo>
                      <a:pt x="4686" y="10867"/>
                    </a:lnTo>
                    <a:lnTo>
                      <a:pt x="4696" y="10867"/>
                    </a:lnTo>
                    <a:lnTo>
                      <a:pt x="4715" y="10877"/>
                    </a:lnTo>
                    <a:lnTo>
                      <a:pt x="4724" y="10877"/>
                    </a:lnTo>
                    <a:lnTo>
                      <a:pt x="4734" y="10886"/>
                    </a:lnTo>
                    <a:lnTo>
                      <a:pt x="4743" y="10877"/>
                    </a:lnTo>
                    <a:lnTo>
                      <a:pt x="4743" y="10886"/>
                    </a:lnTo>
                    <a:lnTo>
                      <a:pt x="4753" y="10886"/>
                    </a:lnTo>
                    <a:lnTo>
                      <a:pt x="4753" y="10896"/>
                    </a:lnTo>
                    <a:lnTo>
                      <a:pt x="4762" y="10896"/>
                    </a:lnTo>
                    <a:lnTo>
                      <a:pt x="4762" y="10905"/>
                    </a:lnTo>
                    <a:lnTo>
                      <a:pt x="4772" y="10905"/>
                    </a:lnTo>
                    <a:lnTo>
                      <a:pt x="4772" y="10915"/>
                    </a:lnTo>
                    <a:lnTo>
                      <a:pt x="4762" y="10905"/>
                    </a:lnTo>
                    <a:lnTo>
                      <a:pt x="4762" y="10915"/>
                    </a:lnTo>
                    <a:lnTo>
                      <a:pt x="4762" y="10924"/>
                    </a:lnTo>
                    <a:lnTo>
                      <a:pt x="4762" y="10934"/>
                    </a:lnTo>
                    <a:lnTo>
                      <a:pt x="4772" y="10934"/>
                    </a:lnTo>
                    <a:lnTo>
                      <a:pt x="4801" y="10915"/>
                    </a:lnTo>
                    <a:lnTo>
                      <a:pt x="4810" y="10915"/>
                    </a:lnTo>
                    <a:lnTo>
                      <a:pt x="4819" y="10915"/>
                    </a:lnTo>
                    <a:lnTo>
                      <a:pt x="4829" y="10915"/>
                    </a:lnTo>
                    <a:lnTo>
                      <a:pt x="4829" y="10924"/>
                    </a:lnTo>
                    <a:lnTo>
                      <a:pt x="4839" y="10924"/>
                    </a:lnTo>
                    <a:lnTo>
                      <a:pt x="4848" y="10915"/>
                    </a:lnTo>
                    <a:lnTo>
                      <a:pt x="4848" y="10905"/>
                    </a:lnTo>
                    <a:lnTo>
                      <a:pt x="4858" y="10905"/>
                    </a:lnTo>
                    <a:lnTo>
                      <a:pt x="4848" y="10905"/>
                    </a:lnTo>
                    <a:lnTo>
                      <a:pt x="4848" y="10896"/>
                    </a:lnTo>
                    <a:lnTo>
                      <a:pt x="4858" y="10896"/>
                    </a:lnTo>
                    <a:lnTo>
                      <a:pt x="4858" y="10886"/>
                    </a:lnTo>
                    <a:lnTo>
                      <a:pt x="4867" y="10877"/>
                    </a:lnTo>
                    <a:lnTo>
                      <a:pt x="4877" y="10867"/>
                    </a:lnTo>
                    <a:lnTo>
                      <a:pt x="4886" y="10877"/>
                    </a:lnTo>
                    <a:lnTo>
                      <a:pt x="4886" y="10886"/>
                    </a:lnTo>
                    <a:lnTo>
                      <a:pt x="4896" y="10886"/>
                    </a:lnTo>
                    <a:lnTo>
                      <a:pt x="4905" y="10877"/>
                    </a:lnTo>
                    <a:lnTo>
                      <a:pt x="4915" y="10877"/>
                    </a:lnTo>
                    <a:lnTo>
                      <a:pt x="4924" y="10877"/>
                    </a:lnTo>
                    <a:lnTo>
                      <a:pt x="4924" y="10867"/>
                    </a:lnTo>
                    <a:lnTo>
                      <a:pt x="4934" y="10858"/>
                    </a:lnTo>
                    <a:lnTo>
                      <a:pt x="4924" y="10858"/>
                    </a:lnTo>
                    <a:lnTo>
                      <a:pt x="4924" y="10848"/>
                    </a:lnTo>
                    <a:lnTo>
                      <a:pt x="4934" y="10848"/>
                    </a:lnTo>
                    <a:lnTo>
                      <a:pt x="4953" y="10839"/>
                    </a:lnTo>
                    <a:lnTo>
                      <a:pt x="4972" y="10839"/>
                    </a:lnTo>
                    <a:lnTo>
                      <a:pt x="4972" y="10829"/>
                    </a:lnTo>
                    <a:lnTo>
                      <a:pt x="4982" y="10829"/>
                    </a:lnTo>
                    <a:lnTo>
                      <a:pt x="4991" y="10829"/>
                    </a:lnTo>
                    <a:lnTo>
                      <a:pt x="5000" y="10829"/>
                    </a:lnTo>
                    <a:lnTo>
                      <a:pt x="5010" y="10829"/>
                    </a:lnTo>
                    <a:lnTo>
                      <a:pt x="5010" y="10839"/>
                    </a:lnTo>
                    <a:lnTo>
                      <a:pt x="5020" y="10848"/>
                    </a:lnTo>
                    <a:lnTo>
                      <a:pt x="5029" y="10848"/>
                    </a:lnTo>
                    <a:lnTo>
                      <a:pt x="5039" y="10858"/>
                    </a:lnTo>
                    <a:lnTo>
                      <a:pt x="5048" y="10858"/>
                    </a:lnTo>
                    <a:lnTo>
                      <a:pt x="5058" y="10858"/>
                    </a:lnTo>
                    <a:lnTo>
                      <a:pt x="5058" y="10848"/>
                    </a:lnTo>
                    <a:lnTo>
                      <a:pt x="5067" y="10848"/>
                    </a:lnTo>
                    <a:lnTo>
                      <a:pt x="5067" y="10839"/>
                    </a:lnTo>
                    <a:lnTo>
                      <a:pt x="5067" y="10829"/>
                    </a:lnTo>
                    <a:lnTo>
                      <a:pt x="5067" y="10819"/>
                    </a:lnTo>
                    <a:lnTo>
                      <a:pt x="5067" y="10810"/>
                    </a:lnTo>
                    <a:lnTo>
                      <a:pt x="5077" y="10801"/>
                    </a:lnTo>
                    <a:lnTo>
                      <a:pt x="5086" y="10801"/>
                    </a:lnTo>
                    <a:lnTo>
                      <a:pt x="5096" y="10801"/>
                    </a:lnTo>
                    <a:lnTo>
                      <a:pt x="5105" y="10801"/>
                    </a:lnTo>
                    <a:lnTo>
                      <a:pt x="5105" y="10810"/>
                    </a:lnTo>
                    <a:lnTo>
                      <a:pt x="5134" y="10810"/>
                    </a:lnTo>
                    <a:lnTo>
                      <a:pt x="5143" y="10801"/>
                    </a:lnTo>
                    <a:lnTo>
                      <a:pt x="5162" y="10801"/>
                    </a:lnTo>
                    <a:lnTo>
                      <a:pt x="5162" y="10791"/>
                    </a:lnTo>
                    <a:lnTo>
                      <a:pt x="5172" y="10791"/>
                    </a:lnTo>
                    <a:lnTo>
                      <a:pt x="5181" y="10781"/>
                    </a:lnTo>
                    <a:lnTo>
                      <a:pt x="5191" y="10781"/>
                    </a:lnTo>
                    <a:lnTo>
                      <a:pt x="5191" y="10772"/>
                    </a:lnTo>
                    <a:lnTo>
                      <a:pt x="5200" y="10781"/>
                    </a:lnTo>
                    <a:lnTo>
                      <a:pt x="5220" y="10791"/>
                    </a:lnTo>
                    <a:lnTo>
                      <a:pt x="5229" y="10791"/>
                    </a:lnTo>
                    <a:lnTo>
                      <a:pt x="5238" y="10791"/>
                    </a:lnTo>
                    <a:lnTo>
                      <a:pt x="5238" y="10801"/>
                    </a:lnTo>
                    <a:lnTo>
                      <a:pt x="5248" y="10801"/>
                    </a:lnTo>
                    <a:lnTo>
                      <a:pt x="5248" y="10810"/>
                    </a:lnTo>
                    <a:lnTo>
                      <a:pt x="5258" y="10810"/>
                    </a:lnTo>
                    <a:lnTo>
                      <a:pt x="5286" y="10810"/>
                    </a:lnTo>
                    <a:lnTo>
                      <a:pt x="5286" y="10801"/>
                    </a:lnTo>
                    <a:lnTo>
                      <a:pt x="5296" y="10801"/>
                    </a:lnTo>
                    <a:lnTo>
                      <a:pt x="5296" y="10810"/>
                    </a:lnTo>
                    <a:lnTo>
                      <a:pt x="5305" y="10810"/>
                    </a:lnTo>
                    <a:lnTo>
                      <a:pt x="5315" y="10810"/>
                    </a:lnTo>
                    <a:lnTo>
                      <a:pt x="5324" y="10810"/>
                    </a:lnTo>
                    <a:lnTo>
                      <a:pt x="5324" y="10801"/>
                    </a:lnTo>
                    <a:lnTo>
                      <a:pt x="5334" y="10810"/>
                    </a:lnTo>
                    <a:lnTo>
                      <a:pt x="5343" y="10801"/>
                    </a:lnTo>
                    <a:lnTo>
                      <a:pt x="5353" y="10801"/>
                    </a:lnTo>
                    <a:lnTo>
                      <a:pt x="5363" y="10801"/>
                    </a:lnTo>
                    <a:lnTo>
                      <a:pt x="5372" y="10791"/>
                    </a:lnTo>
                    <a:lnTo>
                      <a:pt x="5372" y="10781"/>
                    </a:lnTo>
                    <a:lnTo>
                      <a:pt x="5372" y="10772"/>
                    </a:lnTo>
                    <a:lnTo>
                      <a:pt x="5372" y="10762"/>
                    </a:lnTo>
                    <a:lnTo>
                      <a:pt x="5372" y="10753"/>
                    </a:lnTo>
                    <a:lnTo>
                      <a:pt x="5363" y="10753"/>
                    </a:lnTo>
                    <a:lnTo>
                      <a:pt x="5353" y="10743"/>
                    </a:lnTo>
                    <a:lnTo>
                      <a:pt x="5353" y="10734"/>
                    </a:lnTo>
                    <a:lnTo>
                      <a:pt x="5381" y="10715"/>
                    </a:lnTo>
                    <a:lnTo>
                      <a:pt x="5391" y="10705"/>
                    </a:lnTo>
                    <a:lnTo>
                      <a:pt x="5429" y="10686"/>
                    </a:lnTo>
                    <a:lnTo>
                      <a:pt x="5429" y="10677"/>
                    </a:lnTo>
                    <a:lnTo>
                      <a:pt x="5439" y="10677"/>
                    </a:lnTo>
                    <a:lnTo>
                      <a:pt x="5448" y="10667"/>
                    </a:lnTo>
                    <a:lnTo>
                      <a:pt x="5458" y="10667"/>
                    </a:lnTo>
                    <a:lnTo>
                      <a:pt x="5458" y="10658"/>
                    </a:lnTo>
                    <a:lnTo>
                      <a:pt x="5467" y="10658"/>
                    </a:lnTo>
                    <a:lnTo>
                      <a:pt x="5477" y="10658"/>
                    </a:lnTo>
                    <a:lnTo>
                      <a:pt x="5486" y="10658"/>
                    </a:lnTo>
                    <a:lnTo>
                      <a:pt x="5496" y="10658"/>
                    </a:lnTo>
                    <a:lnTo>
                      <a:pt x="5496" y="10667"/>
                    </a:lnTo>
                    <a:lnTo>
                      <a:pt x="5505" y="10667"/>
                    </a:lnTo>
                    <a:lnTo>
                      <a:pt x="5505" y="10658"/>
                    </a:lnTo>
                    <a:lnTo>
                      <a:pt x="5505" y="10648"/>
                    </a:lnTo>
                    <a:lnTo>
                      <a:pt x="5515" y="10648"/>
                    </a:lnTo>
                    <a:lnTo>
                      <a:pt x="5524" y="10648"/>
                    </a:lnTo>
                    <a:lnTo>
                      <a:pt x="5534" y="10658"/>
                    </a:lnTo>
                    <a:lnTo>
                      <a:pt x="5543" y="10658"/>
                    </a:lnTo>
                    <a:lnTo>
                      <a:pt x="5553" y="10658"/>
                    </a:lnTo>
                    <a:lnTo>
                      <a:pt x="5553" y="10648"/>
                    </a:lnTo>
                    <a:lnTo>
                      <a:pt x="5562" y="10648"/>
                    </a:lnTo>
                    <a:lnTo>
                      <a:pt x="5572" y="10648"/>
                    </a:lnTo>
                    <a:lnTo>
                      <a:pt x="5581" y="10648"/>
                    </a:lnTo>
                    <a:lnTo>
                      <a:pt x="5581" y="10639"/>
                    </a:lnTo>
                    <a:lnTo>
                      <a:pt x="5639" y="10619"/>
                    </a:lnTo>
                    <a:lnTo>
                      <a:pt x="5648" y="10610"/>
                    </a:lnTo>
                    <a:lnTo>
                      <a:pt x="5677" y="10601"/>
                    </a:lnTo>
                    <a:lnTo>
                      <a:pt x="5686" y="10601"/>
                    </a:lnTo>
                    <a:lnTo>
                      <a:pt x="5705" y="10610"/>
                    </a:lnTo>
                    <a:lnTo>
                      <a:pt x="5724" y="10601"/>
                    </a:lnTo>
                    <a:lnTo>
                      <a:pt x="5724" y="10591"/>
                    </a:lnTo>
                    <a:lnTo>
                      <a:pt x="5715" y="10581"/>
                    </a:lnTo>
                    <a:lnTo>
                      <a:pt x="5715" y="10572"/>
                    </a:lnTo>
                    <a:lnTo>
                      <a:pt x="5705" y="10563"/>
                    </a:lnTo>
                    <a:lnTo>
                      <a:pt x="5696" y="10563"/>
                    </a:lnTo>
                    <a:lnTo>
                      <a:pt x="5696" y="10553"/>
                    </a:lnTo>
                    <a:lnTo>
                      <a:pt x="5686" y="10534"/>
                    </a:lnTo>
                    <a:lnTo>
                      <a:pt x="5686" y="10524"/>
                    </a:lnTo>
                    <a:lnTo>
                      <a:pt x="5696" y="10524"/>
                    </a:lnTo>
                    <a:lnTo>
                      <a:pt x="5696" y="10515"/>
                    </a:lnTo>
                    <a:lnTo>
                      <a:pt x="5686" y="10496"/>
                    </a:lnTo>
                    <a:lnTo>
                      <a:pt x="5686" y="10477"/>
                    </a:lnTo>
                    <a:lnTo>
                      <a:pt x="5686" y="10467"/>
                    </a:lnTo>
                    <a:lnTo>
                      <a:pt x="5686" y="10458"/>
                    </a:lnTo>
                    <a:lnTo>
                      <a:pt x="5677" y="10448"/>
                    </a:lnTo>
                    <a:lnTo>
                      <a:pt x="5677" y="10438"/>
                    </a:lnTo>
                    <a:lnTo>
                      <a:pt x="5686" y="10429"/>
                    </a:lnTo>
                    <a:lnTo>
                      <a:pt x="5696" y="10420"/>
                    </a:lnTo>
                    <a:lnTo>
                      <a:pt x="5696" y="10410"/>
                    </a:lnTo>
                    <a:lnTo>
                      <a:pt x="5696" y="10391"/>
                    </a:lnTo>
                    <a:lnTo>
                      <a:pt x="5696" y="10381"/>
                    </a:lnTo>
                    <a:lnTo>
                      <a:pt x="5686" y="10372"/>
                    </a:lnTo>
                    <a:lnTo>
                      <a:pt x="5686" y="10362"/>
                    </a:lnTo>
                    <a:lnTo>
                      <a:pt x="5677" y="10362"/>
                    </a:lnTo>
                    <a:lnTo>
                      <a:pt x="5677" y="10353"/>
                    </a:lnTo>
                    <a:lnTo>
                      <a:pt x="5677" y="10343"/>
                    </a:lnTo>
                    <a:lnTo>
                      <a:pt x="5677" y="10334"/>
                    </a:lnTo>
                    <a:lnTo>
                      <a:pt x="5677" y="10324"/>
                    </a:lnTo>
                    <a:lnTo>
                      <a:pt x="5677" y="10315"/>
                    </a:lnTo>
                    <a:lnTo>
                      <a:pt x="5686" y="10305"/>
                    </a:lnTo>
                    <a:lnTo>
                      <a:pt x="5686" y="10296"/>
                    </a:lnTo>
                    <a:lnTo>
                      <a:pt x="5696" y="10296"/>
                    </a:lnTo>
                    <a:lnTo>
                      <a:pt x="5705" y="10296"/>
                    </a:lnTo>
                    <a:lnTo>
                      <a:pt x="5715" y="10296"/>
                    </a:lnTo>
                    <a:lnTo>
                      <a:pt x="5715" y="10305"/>
                    </a:lnTo>
                    <a:lnTo>
                      <a:pt x="5724" y="10305"/>
                    </a:lnTo>
                    <a:lnTo>
                      <a:pt x="5724" y="10315"/>
                    </a:lnTo>
                    <a:lnTo>
                      <a:pt x="5734" y="10315"/>
                    </a:lnTo>
                    <a:lnTo>
                      <a:pt x="5734" y="10305"/>
                    </a:lnTo>
                    <a:lnTo>
                      <a:pt x="5734" y="10296"/>
                    </a:lnTo>
                    <a:lnTo>
                      <a:pt x="5724" y="10296"/>
                    </a:lnTo>
                    <a:lnTo>
                      <a:pt x="5724" y="10286"/>
                    </a:lnTo>
                    <a:lnTo>
                      <a:pt x="5724" y="10277"/>
                    </a:lnTo>
                    <a:lnTo>
                      <a:pt x="5724" y="10267"/>
                    </a:lnTo>
                    <a:lnTo>
                      <a:pt x="5734" y="10267"/>
                    </a:lnTo>
                    <a:lnTo>
                      <a:pt x="5734" y="10258"/>
                    </a:lnTo>
                    <a:lnTo>
                      <a:pt x="5743" y="10258"/>
                    </a:lnTo>
                    <a:lnTo>
                      <a:pt x="5753" y="10267"/>
                    </a:lnTo>
                    <a:lnTo>
                      <a:pt x="5762" y="10267"/>
                    </a:lnTo>
                    <a:lnTo>
                      <a:pt x="5762" y="10277"/>
                    </a:lnTo>
                    <a:lnTo>
                      <a:pt x="5762" y="10286"/>
                    </a:lnTo>
                    <a:lnTo>
                      <a:pt x="5772" y="10286"/>
                    </a:lnTo>
                    <a:lnTo>
                      <a:pt x="5772" y="10277"/>
                    </a:lnTo>
                    <a:lnTo>
                      <a:pt x="5782" y="10277"/>
                    </a:lnTo>
                    <a:lnTo>
                      <a:pt x="5782" y="10267"/>
                    </a:lnTo>
                    <a:lnTo>
                      <a:pt x="5772" y="10267"/>
                    </a:lnTo>
                    <a:lnTo>
                      <a:pt x="5772" y="10258"/>
                    </a:lnTo>
                    <a:lnTo>
                      <a:pt x="5772" y="10248"/>
                    </a:lnTo>
                    <a:lnTo>
                      <a:pt x="5762" y="10248"/>
                    </a:lnTo>
                    <a:lnTo>
                      <a:pt x="5762" y="10239"/>
                    </a:lnTo>
                    <a:lnTo>
                      <a:pt x="5762" y="10229"/>
                    </a:lnTo>
                    <a:lnTo>
                      <a:pt x="5762" y="10220"/>
                    </a:lnTo>
                    <a:lnTo>
                      <a:pt x="5762" y="10210"/>
                    </a:lnTo>
                    <a:lnTo>
                      <a:pt x="5753" y="10210"/>
                    </a:lnTo>
                    <a:lnTo>
                      <a:pt x="5762" y="10210"/>
                    </a:lnTo>
                    <a:lnTo>
                      <a:pt x="5762" y="10200"/>
                    </a:lnTo>
                    <a:lnTo>
                      <a:pt x="5762" y="10191"/>
                    </a:lnTo>
                    <a:lnTo>
                      <a:pt x="5772" y="10191"/>
                    </a:lnTo>
                    <a:lnTo>
                      <a:pt x="5772" y="10182"/>
                    </a:lnTo>
                    <a:lnTo>
                      <a:pt x="5772" y="10172"/>
                    </a:lnTo>
                    <a:lnTo>
                      <a:pt x="5762" y="10162"/>
                    </a:lnTo>
                    <a:lnTo>
                      <a:pt x="5762" y="10153"/>
                    </a:lnTo>
                    <a:lnTo>
                      <a:pt x="5753" y="10153"/>
                    </a:lnTo>
                    <a:lnTo>
                      <a:pt x="5753" y="10143"/>
                    </a:lnTo>
                    <a:lnTo>
                      <a:pt x="5743" y="10143"/>
                    </a:lnTo>
                    <a:lnTo>
                      <a:pt x="5743" y="10134"/>
                    </a:lnTo>
                    <a:lnTo>
                      <a:pt x="5734" y="10134"/>
                    </a:lnTo>
                    <a:lnTo>
                      <a:pt x="5724" y="10134"/>
                    </a:lnTo>
                    <a:lnTo>
                      <a:pt x="5724" y="10124"/>
                    </a:lnTo>
                    <a:lnTo>
                      <a:pt x="5715" y="10124"/>
                    </a:lnTo>
                    <a:lnTo>
                      <a:pt x="5715" y="10115"/>
                    </a:lnTo>
                    <a:lnTo>
                      <a:pt x="5705" y="10115"/>
                    </a:lnTo>
                    <a:lnTo>
                      <a:pt x="5696" y="10115"/>
                    </a:lnTo>
                    <a:lnTo>
                      <a:pt x="5696" y="10105"/>
                    </a:lnTo>
                    <a:lnTo>
                      <a:pt x="5686" y="10105"/>
                    </a:lnTo>
                    <a:lnTo>
                      <a:pt x="5677" y="10105"/>
                    </a:lnTo>
                    <a:lnTo>
                      <a:pt x="5677" y="10096"/>
                    </a:lnTo>
                    <a:lnTo>
                      <a:pt x="5667" y="10096"/>
                    </a:lnTo>
                    <a:lnTo>
                      <a:pt x="5667" y="10086"/>
                    </a:lnTo>
                    <a:lnTo>
                      <a:pt x="5667" y="10077"/>
                    </a:lnTo>
                    <a:lnTo>
                      <a:pt x="5677" y="10077"/>
                    </a:lnTo>
                    <a:lnTo>
                      <a:pt x="5667" y="10077"/>
                    </a:lnTo>
                    <a:lnTo>
                      <a:pt x="5639" y="10067"/>
                    </a:lnTo>
                    <a:lnTo>
                      <a:pt x="5629" y="10067"/>
                    </a:lnTo>
                    <a:lnTo>
                      <a:pt x="5629" y="10058"/>
                    </a:lnTo>
                    <a:lnTo>
                      <a:pt x="5619" y="10058"/>
                    </a:lnTo>
                    <a:lnTo>
                      <a:pt x="5610" y="10058"/>
                    </a:lnTo>
                    <a:lnTo>
                      <a:pt x="5610" y="10067"/>
                    </a:lnTo>
                    <a:lnTo>
                      <a:pt x="5610" y="10077"/>
                    </a:lnTo>
                    <a:lnTo>
                      <a:pt x="5601" y="10067"/>
                    </a:lnTo>
                    <a:lnTo>
                      <a:pt x="5601" y="10058"/>
                    </a:lnTo>
                    <a:lnTo>
                      <a:pt x="5591" y="10058"/>
                    </a:lnTo>
                    <a:lnTo>
                      <a:pt x="5591" y="10048"/>
                    </a:lnTo>
                    <a:lnTo>
                      <a:pt x="5581" y="10048"/>
                    </a:lnTo>
                    <a:lnTo>
                      <a:pt x="5581" y="10039"/>
                    </a:lnTo>
                    <a:lnTo>
                      <a:pt x="5591" y="10039"/>
                    </a:lnTo>
                    <a:lnTo>
                      <a:pt x="5591" y="10029"/>
                    </a:lnTo>
                    <a:lnTo>
                      <a:pt x="5601" y="10029"/>
                    </a:lnTo>
                    <a:lnTo>
                      <a:pt x="5601" y="10019"/>
                    </a:lnTo>
                    <a:lnTo>
                      <a:pt x="5601" y="10010"/>
                    </a:lnTo>
                    <a:lnTo>
                      <a:pt x="5610" y="10010"/>
                    </a:lnTo>
                    <a:lnTo>
                      <a:pt x="5619" y="10019"/>
                    </a:lnTo>
                    <a:lnTo>
                      <a:pt x="5629" y="10019"/>
                    </a:lnTo>
                    <a:lnTo>
                      <a:pt x="5639" y="10019"/>
                    </a:lnTo>
                    <a:lnTo>
                      <a:pt x="5639" y="10010"/>
                    </a:lnTo>
                    <a:lnTo>
                      <a:pt x="5648" y="10010"/>
                    </a:lnTo>
                    <a:lnTo>
                      <a:pt x="5658" y="10010"/>
                    </a:lnTo>
                    <a:lnTo>
                      <a:pt x="5648" y="10001"/>
                    </a:lnTo>
                    <a:lnTo>
                      <a:pt x="5658" y="10001"/>
                    </a:lnTo>
                    <a:lnTo>
                      <a:pt x="5667" y="9991"/>
                    </a:lnTo>
                    <a:lnTo>
                      <a:pt x="5667" y="9981"/>
                    </a:lnTo>
                    <a:lnTo>
                      <a:pt x="5658" y="9981"/>
                    </a:lnTo>
                    <a:lnTo>
                      <a:pt x="5658" y="9972"/>
                    </a:lnTo>
                    <a:lnTo>
                      <a:pt x="5658" y="9962"/>
                    </a:lnTo>
                    <a:lnTo>
                      <a:pt x="5648" y="9962"/>
                    </a:lnTo>
                    <a:lnTo>
                      <a:pt x="5648" y="9953"/>
                    </a:lnTo>
                    <a:lnTo>
                      <a:pt x="5648" y="9943"/>
                    </a:lnTo>
                    <a:lnTo>
                      <a:pt x="5648" y="9934"/>
                    </a:lnTo>
                    <a:lnTo>
                      <a:pt x="5658" y="9924"/>
                    </a:lnTo>
                    <a:lnTo>
                      <a:pt x="5667" y="9905"/>
                    </a:lnTo>
                    <a:lnTo>
                      <a:pt x="5667" y="9896"/>
                    </a:lnTo>
                    <a:lnTo>
                      <a:pt x="5658" y="9896"/>
                    </a:lnTo>
                    <a:lnTo>
                      <a:pt x="5658" y="9886"/>
                    </a:lnTo>
                    <a:lnTo>
                      <a:pt x="5667" y="9886"/>
                    </a:lnTo>
                    <a:lnTo>
                      <a:pt x="5677" y="9877"/>
                    </a:lnTo>
                    <a:lnTo>
                      <a:pt x="5677" y="9867"/>
                    </a:lnTo>
                    <a:lnTo>
                      <a:pt x="5686" y="9867"/>
                    </a:lnTo>
                    <a:lnTo>
                      <a:pt x="5705" y="9867"/>
                    </a:lnTo>
                    <a:lnTo>
                      <a:pt x="5705" y="9858"/>
                    </a:lnTo>
                    <a:lnTo>
                      <a:pt x="5696" y="9848"/>
                    </a:lnTo>
                    <a:lnTo>
                      <a:pt x="5705" y="9848"/>
                    </a:lnTo>
                    <a:lnTo>
                      <a:pt x="5705" y="9839"/>
                    </a:lnTo>
                    <a:lnTo>
                      <a:pt x="5715" y="9839"/>
                    </a:lnTo>
                    <a:lnTo>
                      <a:pt x="5715" y="9829"/>
                    </a:lnTo>
                    <a:lnTo>
                      <a:pt x="5705" y="9829"/>
                    </a:lnTo>
                    <a:lnTo>
                      <a:pt x="5705" y="9819"/>
                    </a:lnTo>
                    <a:lnTo>
                      <a:pt x="5696" y="9810"/>
                    </a:lnTo>
                    <a:lnTo>
                      <a:pt x="5686" y="9801"/>
                    </a:lnTo>
                    <a:lnTo>
                      <a:pt x="5677" y="9801"/>
                    </a:lnTo>
                    <a:lnTo>
                      <a:pt x="5667" y="9801"/>
                    </a:lnTo>
                    <a:lnTo>
                      <a:pt x="5667" y="9791"/>
                    </a:lnTo>
                    <a:lnTo>
                      <a:pt x="5658" y="9781"/>
                    </a:lnTo>
                    <a:lnTo>
                      <a:pt x="5648" y="9781"/>
                    </a:lnTo>
                    <a:lnTo>
                      <a:pt x="5639" y="9781"/>
                    </a:lnTo>
                    <a:lnTo>
                      <a:pt x="5629" y="9781"/>
                    </a:lnTo>
                    <a:lnTo>
                      <a:pt x="5639" y="9762"/>
                    </a:lnTo>
                    <a:lnTo>
                      <a:pt x="5639" y="9753"/>
                    </a:lnTo>
                    <a:lnTo>
                      <a:pt x="5629" y="9753"/>
                    </a:lnTo>
                    <a:lnTo>
                      <a:pt x="5619" y="9753"/>
                    </a:lnTo>
                    <a:lnTo>
                      <a:pt x="5591" y="9734"/>
                    </a:lnTo>
                    <a:lnTo>
                      <a:pt x="5581" y="9734"/>
                    </a:lnTo>
                    <a:lnTo>
                      <a:pt x="5591" y="9724"/>
                    </a:lnTo>
                    <a:lnTo>
                      <a:pt x="5581" y="9715"/>
                    </a:lnTo>
                    <a:lnTo>
                      <a:pt x="5562" y="9715"/>
                    </a:lnTo>
                    <a:lnTo>
                      <a:pt x="5562" y="9705"/>
                    </a:lnTo>
                    <a:lnTo>
                      <a:pt x="5553" y="9696"/>
                    </a:lnTo>
                    <a:lnTo>
                      <a:pt x="5543" y="9696"/>
                    </a:lnTo>
                    <a:lnTo>
                      <a:pt x="5543" y="9686"/>
                    </a:lnTo>
                    <a:lnTo>
                      <a:pt x="5543" y="9677"/>
                    </a:lnTo>
                    <a:lnTo>
                      <a:pt x="5553" y="9677"/>
                    </a:lnTo>
                    <a:lnTo>
                      <a:pt x="5562" y="9677"/>
                    </a:lnTo>
                    <a:lnTo>
                      <a:pt x="5572" y="9667"/>
                    </a:lnTo>
                    <a:lnTo>
                      <a:pt x="5581" y="9667"/>
                    </a:lnTo>
                    <a:lnTo>
                      <a:pt x="5591" y="9667"/>
                    </a:lnTo>
                    <a:lnTo>
                      <a:pt x="5591" y="9677"/>
                    </a:lnTo>
                    <a:lnTo>
                      <a:pt x="5601" y="9677"/>
                    </a:lnTo>
                    <a:lnTo>
                      <a:pt x="5610" y="9677"/>
                    </a:lnTo>
                    <a:lnTo>
                      <a:pt x="5619" y="9677"/>
                    </a:lnTo>
                    <a:lnTo>
                      <a:pt x="5639" y="9686"/>
                    </a:lnTo>
                    <a:lnTo>
                      <a:pt x="5648" y="9686"/>
                    </a:lnTo>
                    <a:lnTo>
                      <a:pt x="5648" y="9696"/>
                    </a:lnTo>
                    <a:lnTo>
                      <a:pt x="5658" y="9696"/>
                    </a:lnTo>
                    <a:lnTo>
                      <a:pt x="5667" y="9705"/>
                    </a:lnTo>
                    <a:lnTo>
                      <a:pt x="5677" y="9696"/>
                    </a:lnTo>
                    <a:lnTo>
                      <a:pt x="5677" y="9686"/>
                    </a:lnTo>
                    <a:lnTo>
                      <a:pt x="5677" y="9677"/>
                    </a:lnTo>
                    <a:lnTo>
                      <a:pt x="5658" y="9677"/>
                    </a:lnTo>
                    <a:lnTo>
                      <a:pt x="5648" y="9677"/>
                    </a:lnTo>
                    <a:lnTo>
                      <a:pt x="5648" y="9667"/>
                    </a:lnTo>
                    <a:lnTo>
                      <a:pt x="5648" y="9658"/>
                    </a:lnTo>
                    <a:lnTo>
                      <a:pt x="5648" y="9648"/>
                    </a:lnTo>
                    <a:lnTo>
                      <a:pt x="5639" y="9648"/>
                    </a:lnTo>
                    <a:lnTo>
                      <a:pt x="5639" y="9638"/>
                    </a:lnTo>
                    <a:lnTo>
                      <a:pt x="5648" y="9638"/>
                    </a:lnTo>
                    <a:lnTo>
                      <a:pt x="5648" y="9629"/>
                    </a:lnTo>
                    <a:lnTo>
                      <a:pt x="5648" y="9620"/>
                    </a:lnTo>
                    <a:lnTo>
                      <a:pt x="5648" y="9610"/>
                    </a:lnTo>
                    <a:lnTo>
                      <a:pt x="5658" y="9610"/>
                    </a:lnTo>
                    <a:lnTo>
                      <a:pt x="5667" y="9620"/>
                    </a:lnTo>
                    <a:lnTo>
                      <a:pt x="5667" y="9610"/>
                    </a:lnTo>
                    <a:lnTo>
                      <a:pt x="5667" y="9600"/>
                    </a:lnTo>
                    <a:lnTo>
                      <a:pt x="5667" y="9591"/>
                    </a:lnTo>
                    <a:lnTo>
                      <a:pt x="5658" y="9581"/>
                    </a:lnTo>
                    <a:lnTo>
                      <a:pt x="5658" y="9572"/>
                    </a:lnTo>
                    <a:lnTo>
                      <a:pt x="5648" y="9562"/>
                    </a:lnTo>
                    <a:lnTo>
                      <a:pt x="5648" y="9553"/>
                    </a:lnTo>
                    <a:lnTo>
                      <a:pt x="5639" y="9543"/>
                    </a:lnTo>
                    <a:lnTo>
                      <a:pt x="5639" y="9534"/>
                    </a:lnTo>
                    <a:lnTo>
                      <a:pt x="5629" y="9534"/>
                    </a:lnTo>
                    <a:lnTo>
                      <a:pt x="5629" y="9524"/>
                    </a:lnTo>
                    <a:lnTo>
                      <a:pt x="5648" y="9524"/>
                    </a:lnTo>
                    <a:lnTo>
                      <a:pt x="5648" y="9515"/>
                    </a:lnTo>
                    <a:lnTo>
                      <a:pt x="5658" y="9515"/>
                    </a:lnTo>
                    <a:lnTo>
                      <a:pt x="5677" y="9515"/>
                    </a:lnTo>
                    <a:lnTo>
                      <a:pt x="5686" y="9505"/>
                    </a:lnTo>
                    <a:lnTo>
                      <a:pt x="5677" y="9505"/>
                    </a:lnTo>
                    <a:lnTo>
                      <a:pt x="5667" y="9505"/>
                    </a:lnTo>
                    <a:lnTo>
                      <a:pt x="5667" y="9496"/>
                    </a:lnTo>
                    <a:lnTo>
                      <a:pt x="5677" y="9496"/>
                    </a:lnTo>
                    <a:lnTo>
                      <a:pt x="5677" y="9486"/>
                    </a:lnTo>
                    <a:lnTo>
                      <a:pt x="5677" y="9467"/>
                    </a:lnTo>
                    <a:lnTo>
                      <a:pt x="5677" y="9458"/>
                    </a:lnTo>
                    <a:lnTo>
                      <a:pt x="5686" y="9448"/>
                    </a:lnTo>
                    <a:lnTo>
                      <a:pt x="5696" y="9439"/>
                    </a:lnTo>
                    <a:lnTo>
                      <a:pt x="5686" y="9439"/>
                    </a:lnTo>
                    <a:lnTo>
                      <a:pt x="5686" y="9429"/>
                    </a:lnTo>
                    <a:lnTo>
                      <a:pt x="5677" y="9410"/>
                    </a:lnTo>
                    <a:lnTo>
                      <a:pt x="5677" y="9400"/>
                    </a:lnTo>
                    <a:lnTo>
                      <a:pt x="5667" y="9391"/>
                    </a:lnTo>
                    <a:lnTo>
                      <a:pt x="5667" y="9382"/>
                    </a:lnTo>
                    <a:lnTo>
                      <a:pt x="5667" y="9353"/>
                    </a:lnTo>
                    <a:lnTo>
                      <a:pt x="5686" y="9343"/>
                    </a:lnTo>
                    <a:lnTo>
                      <a:pt x="5696" y="9343"/>
                    </a:lnTo>
                    <a:lnTo>
                      <a:pt x="5705" y="9343"/>
                    </a:lnTo>
                    <a:lnTo>
                      <a:pt x="5705" y="9334"/>
                    </a:lnTo>
                    <a:lnTo>
                      <a:pt x="5705" y="9324"/>
                    </a:lnTo>
                    <a:lnTo>
                      <a:pt x="5705" y="9315"/>
                    </a:lnTo>
                    <a:lnTo>
                      <a:pt x="5705" y="9305"/>
                    </a:lnTo>
                    <a:lnTo>
                      <a:pt x="5705" y="9296"/>
                    </a:lnTo>
                    <a:lnTo>
                      <a:pt x="5696" y="9296"/>
                    </a:lnTo>
                    <a:lnTo>
                      <a:pt x="5696" y="9286"/>
                    </a:lnTo>
                    <a:lnTo>
                      <a:pt x="5696" y="9277"/>
                    </a:lnTo>
                    <a:lnTo>
                      <a:pt x="5696" y="9267"/>
                    </a:lnTo>
                    <a:lnTo>
                      <a:pt x="5686" y="9267"/>
                    </a:lnTo>
                    <a:lnTo>
                      <a:pt x="5686" y="9257"/>
                    </a:lnTo>
                    <a:lnTo>
                      <a:pt x="5696" y="9257"/>
                    </a:lnTo>
                    <a:lnTo>
                      <a:pt x="5705" y="9257"/>
                    </a:lnTo>
                    <a:lnTo>
                      <a:pt x="5705" y="9248"/>
                    </a:lnTo>
                    <a:lnTo>
                      <a:pt x="5715" y="9229"/>
                    </a:lnTo>
                    <a:lnTo>
                      <a:pt x="5715" y="9219"/>
                    </a:lnTo>
                    <a:lnTo>
                      <a:pt x="5724" y="9210"/>
                    </a:lnTo>
                    <a:lnTo>
                      <a:pt x="5724" y="9200"/>
                    </a:lnTo>
                    <a:lnTo>
                      <a:pt x="5734" y="9200"/>
                    </a:lnTo>
                    <a:lnTo>
                      <a:pt x="5743" y="9200"/>
                    </a:lnTo>
                    <a:lnTo>
                      <a:pt x="5743" y="9191"/>
                    </a:lnTo>
                    <a:lnTo>
                      <a:pt x="5743" y="9181"/>
                    </a:lnTo>
                    <a:lnTo>
                      <a:pt x="5743" y="9191"/>
                    </a:lnTo>
                    <a:lnTo>
                      <a:pt x="5753" y="9191"/>
                    </a:lnTo>
                    <a:lnTo>
                      <a:pt x="5753" y="9181"/>
                    </a:lnTo>
                    <a:lnTo>
                      <a:pt x="5762" y="9181"/>
                    </a:lnTo>
                    <a:lnTo>
                      <a:pt x="5762" y="9172"/>
                    </a:lnTo>
                    <a:lnTo>
                      <a:pt x="5772" y="9172"/>
                    </a:lnTo>
                    <a:lnTo>
                      <a:pt x="5772" y="9162"/>
                    </a:lnTo>
                    <a:lnTo>
                      <a:pt x="5772" y="9153"/>
                    </a:lnTo>
                    <a:lnTo>
                      <a:pt x="5782" y="9153"/>
                    </a:lnTo>
                    <a:lnTo>
                      <a:pt x="5791" y="9143"/>
                    </a:lnTo>
                    <a:lnTo>
                      <a:pt x="5800" y="9143"/>
                    </a:lnTo>
                    <a:lnTo>
                      <a:pt x="5810" y="9143"/>
                    </a:lnTo>
                    <a:lnTo>
                      <a:pt x="5810" y="9153"/>
                    </a:lnTo>
                    <a:lnTo>
                      <a:pt x="5810" y="9162"/>
                    </a:lnTo>
                    <a:lnTo>
                      <a:pt x="5820" y="9162"/>
                    </a:lnTo>
                    <a:lnTo>
                      <a:pt x="5848" y="9153"/>
                    </a:lnTo>
                    <a:lnTo>
                      <a:pt x="5858" y="9134"/>
                    </a:lnTo>
                    <a:lnTo>
                      <a:pt x="5867" y="9134"/>
                    </a:lnTo>
                    <a:lnTo>
                      <a:pt x="5877" y="9134"/>
                    </a:lnTo>
                    <a:lnTo>
                      <a:pt x="5896" y="9124"/>
                    </a:lnTo>
                    <a:lnTo>
                      <a:pt x="5905" y="9124"/>
                    </a:lnTo>
                    <a:lnTo>
                      <a:pt x="5915" y="9124"/>
                    </a:lnTo>
                    <a:lnTo>
                      <a:pt x="5934" y="9134"/>
                    </a:lnTo>
                    <a:lnTo>
                      <a:pt x="5943" y="9124"/>
                    </a:lnTo>
                    <a:lnTo>
                      <a:pt x="5962" y="9124"/>
                    </a:lnTo>
                    <a:lnTo>
                      <a:pt x="5972" y="9124"/>
                    </a:lnTo>
                    <a:lnTo>
                      <a:pt x="5972" y="9134"/>
                    </a:lnTo>
                    <a:lnTo>
                      <a:pt x="5982" y="9134"/>
                    </a:lnTo>
                    <a:lnTo>
                      <a:pt x="5991" y="9134"/>
                    </a:lnTo>
                    <a:lnTo>
                      <a:pt x="6000" y="9134"/>
                    </a:lnTo>
                    <a:lnTo>
                      <a:pt x="6000" y="9124"/>
                    </a:lnTo>
                    <a:lnTo>
                      <a:pt x="5991" y="9124"/>
                    </a:lnTo>
                    <a:lnTo>
                      <a:pt x="6000" y="9124"/>
                    </a:lnTo>
                    <a:lnTo>
                      <a:pt x="6000" y="9115"/>
                    </a:lnTo>
                    <a:lnTo>
                      <a:pt x="6020" y="9105"/>
                    </a:lnTo>
                    <a:lnTo>
                      <a:pt x="6020" y="9096"/>
                    </a:lnTo>
                    <a:lnTo>
                      <a:pt x="6029" y="9096"/>
                    </a:lnTo>
                    <a:lnTo>
                      <a:pt x="6038" y="9096"/>
                    </a:lnTo>
                    <a:lnTo>
                      <a:pt x="6038" y="9105"/>
                    </a:lnTo>
                    <a:lnTo>
                      <a:pt x="6038" y="9115"/>
                    </a:lnTo>
                    <a:lnTo>
                      <a:pt x="6048" y="9115"/>
                    </a:lnTo>
                    <a:lnTo>
                      <a:pt x="6058" y="9115"/>
                    </a:lnTo>
                    <a:lnTo>
                      <a:pt x="6067" y="9105"/>
                    </a:lnTo>
                    <a:lnTo>
                      <a:pt x="6077" y="9105"/>
                    </a:lnTo>
                    <a:lnTo>
                      <a:pt x="6086" y="9105"/>
                    </a:lnTo>
                    <a:lnTo>
                      <a:pt x="6096" y="9096"/>
                    </a:lnTo>
                    <a:lnTo>
                      <a:pt x="6105" y="9096"/>
                    </a:lnTo>
                    <a:lnTo>
                      <a:pt x="6105" y="9105"/>
                    </a:lnTo>
                    <a:lnTo>
                      <a:pt x="6115" y="9105"/>
                    </a:lnTo>
                    <a:lnTo>
                      <a:pt x="6124" y="9096"/>
                    </a:lnTo>
                    <a:lnTo>
                      <a:pt x="6124" y="9086"/>
                    </a:lnTo>
                    <a:lnTo>
                      <a:pt x="6124" y="9077"/>
                    </a:lnTo>
                    <a:lnTo>
                      <a:pt x="6134" y="9067"/>
                    </a:lnTo>
                    <a:lnTo>
                      <a:pt x="6134" y="9058"/>
                    </a:lnTo>
                    <a:lnTo>
                      <a:pt x="6124" y="9058"/>
                    </a:lnTo>
                    <a:lnTo>
                      <a:pt x="6124" y="9048"/>
                    </a:lnTo>
                    <a:lnTo>
                      <a:pt x="6124" y="9039"/>
                    </a:lnTo>
                    <a:lnTo>
                      <a:pt x="6124" y="9029"/>
                    </a:lnTo>
                    <a:lnTo>
                      <a:pt x="6124" y="9019"/>
                    </a:lnTo>
                    <a:lnTo>
                      <a:pt x="6124" y="9010"/>
                    </a:lnTo>
                    <a:lnTo>
                      <a:pt x="6134" y="9010"/>
                    </a:lnTo>
                    <a:lnTo>
                      <a:pt x="6134" y="9001"/>
                    </a:lnTo>
                    <a:lnTo>
                      <a:pt x="6134" y="8991"/>
                    </a:lnTo>
                    <a:lnTo>
                      <a:pt x="6134" y="8981"/>
                    </a:lnTo>
                    <a:lnTo>
                      <a:pt x="6143" y="8962"/>
                    </a:lnTo>
                    <a:lnTo>
                      <a:pt x="6153" y="8953"/>
                    </a:lnTo>
                    <a:lnTo>
                      <a:pt x="6153" y="8943"/>
                    </a:lnTo>
                    <a:lnTo>
                      <a:pt x="6153" y="8934"/>
                    </a:lnTo>
                    <a:lnTo>
                      <a:pt x="6153" y="8924"/>
                    </a:lnTo>
                    <a:lnTo>
                      <a:pt x="6163" y="8924"/>
                    </a:lnTo>
                    <a:lnTo>
                      <a:pt x="6172" y="8915"/>
                    </a:lnTo>
                    <a:lnTo>
                      <a:pt x="6181" y="8905"/>
                    </a:lnTo>
                    <a:lnTo>
                      <a:pt x="6191" y="8905"/>
                    </a:lnTo>
                    <a:lnTo>
                      <a:pt x="6201" y="8905"/>
                    </a:lnTo>
                    <a:lnTo>
                      <a:pt x="6210" y="8915"/>
                    </a:lnTo>
                    <a:lnTo>
                      <a:pt x="6229" y="8905"/>
                    </a:lnTo>
                    <a:lnTo>
                      <a:pt x="6229" y="8915"/>
                    </a:lnTo>
                    <a:lnTo>
                      <a:pt x="6239" y="8924"/>
                    </a:lnTo>
                    <a:lnTo>
                      <a:pt x="6248" y="8924"/>
                    </a:lnTo>
                    <a:lnTo>
                      <a:pt x="6258" y="8924"/>
                    </a:lnTo>
                    <a:lnTo>
                      <a:pt x="6267" y="8924"/>
                    </a:lnTo>
                    <a:lnTo>
                      <a:pt x="6277" y="8924"/>
                    </a:lnTo>
                    <a:lnTo>
                      <a:pt x="6277" y="8915"/>
                    </a:lnTo>
                    <a:lnTo>
                      <a:pt x="6286" y="8915"/>
                    </a:lnTo>
                    <a:lnTo>
                      <a:pt x="6286" y="8905"/>
                    </a:lnTo>
                    <a:lnTo>
                      <a:pt x="6296" y="8905"/>
                    </a:lnTo>
                    <a:lnTo>
                      <a:pt x="6296" y="8915"/>
                    </a:lnTo>
                    <a:lnTo>
                      <a:pt x="6305" y="8915"/>
                    </a:lnTo>
                    <a:lnTo>
                      <a:pt x="6324" y="8915"/>
                    </a:lnTo>
                    <a:lnTo>
                      <a:pt x="6334" y="8915"/>
                    </a:lnTo>
                    <a:lnTo>
                      <a:pt x="6343" y="8915"/>
                    </a:lnTo>
                    <a:lnTo>
                      <a:pt x="6353" y="8905"/>
                    </a:lnTo>
                    <a:lnTo>
                      <a:pt x="6362" y="8905"/>
                    </a:lnTo>
                    <a:lnTo>
                      <a:pt x="6362" y="8915"/>
                    </a:lnTo>
                    <a:lnTo>
                      <a:pt x="6381" y="8905"/>
                    </a:lnTo>
                    <a:lnTo>
                      <a:pt x="6391" y="8905"/>
                    </a:lnTo>
                    <a:lnTo>
                      <a:pt x="6391" y="8896"/>
                    </a:lnTo>
                    <a:lnTo>
                      <a:pt x="6391" y="8886"/>
                    </a:lnTo>
                    <a:lnTo>
                      <a:pt x="6410" y="8867"/>
                    </a:lnTo>
                    <a:lnTo>
                      <a:pt x="6410" y="8858"/>
                    </a:lnTo>
                    <a:lnTo>
                      <a:pt x="6419" y="8858"/>
                    </a:lnTo>
                    <a:lnTo>
                      <a:pt x="6429" y="8858"/>
                    </a:lnTo>
                    <a:lnTo>
                      <a:pt x="6429" y="8848"/>
                    </a:lnTo>
                    <a:lnTo>
                      <a:pt x="6448" y="8838"/>
                    </a:lnTo>
                    <a:lnTo>
                      <a:pt x="6458" y="8838"/>
                    </a:lnTo>
                    <a:lnTo>
                      <a:pt x="6458" y="8829"/>
                    </a:lnTo>
                    <a:lnTo>
                      <a:pt x="6458" y="8820"/>
                    </a:lnTo>
                    <a:lnTo>
                      <a:pt x="6458" y="8810"/>
                    </a:lnTo>
                    <a:lnTo>
                      <a:pt x="6467" y="8810"/>
                    </a:lnTo>
                    <a:lnTo>
                      <a:pt x="6467" y="8800"/>
                    </a:lnTo>
                    <a:lnTo>
                      <a:pt x="6467" y="8791"/>
                    </a:lnTo>
                    <a:lnTo>
                      <a:pt x="6477" y="8791"/>
                    </a:lnTo>
                    <a:lnTo>
                      <a:pt x="6486" y="8791"/>
                    </a:lnTo>
                    <a:lnTo>
                      <a:pt x="6486" y="8781"/>
                    </a:lnTo>
                    <a:lnTo>
                      <a:pt x="6486" y="8772"/>
                    </a:lnTo>
                    <a:lnTo>
                      <a:pt x="6477" y="8772"/>
                    </a:lnTo>
                    <a:lnTo>
                      <a:pt x="6477" y="8762"/>
                    </a:lnTo>
                    <a:lnTo>
                      <a:pt x="6477" y="8753"/>
                    </a:lnTo>
                    <a:lnTo>
                      <a:pt x="6486" y="8715"/>
                    </a:lnTo>
                    <a:lnTo>
                      <a:pt x="6486" y="8705"/>
                    </a:lnTo>
                    <a:lnTo>
                      <a:pt x="6524" y="8686"/>
                    </a:lnTo>
                    <a:lnTo>
                      <a:pt x="6534" y="8686"/>
                    </a:lnTo>
                    <a:lnTo>
                      <a:pt x="6544" y="8686"/>
                    </a:lnTo>
                    <a:lnTo>
                      <a:pt x="6553" y="8677"/>
                    </a:lnTo>
                    <a:lnTo>
                      <a:pt x="6553" y="8667"/>
                    </a:lnTo>
                    <a:lnTo>
                      <a:pt x="6553" y="8658"/>
                    </a:lnTo>
                    <a:lnTo>
                      <a:pt x="6562" y="8667"/>
                    </a:lnTo>
                    <a:lnTo>
                      <a:pt x="6562" y="8677"/>
                    </a:lnTo>
                    <a:lnTo>
                      <a:pt x="6572" y="8677"/>
                    </a:lnTo>
                    <a:lnTo>
                      <a:pt x="6572" y="8686"/>
                    </a:lnTo>
                    <a:lnTo>
                      <a:pt x="6572" y="8696"/>
                    </a:lnTo>
                    <a:lnTo>
                      <a:pt x="6582" y="8696"/>
                    </a:lnTo>
                    <a:lnTo>
                      <a:pt x="6600" y="8686"/>
                    </a:lnTo>
                    <a:lnTo>
                      <a:pt x="6610" y="8677"/>
                    </a:lnTo>
                    <a:lnTo>
                      <a:pt x="6610" y="8667"/>
                    </a:lnTo>
                    <a:lnTo>
                      <a:pt x="6610" y="8658"/>
                    </a:lnTo>
                    <a:lnTo>
                      <a:pt x="6600" y="8658"/>
                    </a:lnTo>
                    <a:lnTo>
                      <a:pt x="6591" y="8658"/>
                    </a:lnTo>
                    <a:lnTo>
                      <a:pt x="6582" y="8638"/>
                    </a:lnTo>
                    <a:lnTo>
                      <a:pt x="6582" y="8629"/>
                    </a:lnTo>
                    <a:lnTo>
                      <a:pt x="6582" y="8620"/>
                    </a:lnTo>
                    <a:lnTo>
                      <a:pt x="6572" y="8610"/>
                    </a:lnTo>
                    <a:lnTo>
                      <a:pt x="6572" y="8600"/>
                    </a:lnTo>
                    <a:lnTo>
                      <a:pt x="6582" y="8591"/>
                    </a:lnTo>
                    <a:lnTo>
                      <a:pt x="6582" y="8582"/>
                    </a:lnTo>
                    <a:lnTo>
                      <a:pt x="6572" y="8572"/>
                    </a:lnTo>
                    <a:lnTo>
                      <a:pt x="6562" y="8562"/>
                    </a:lnTo>
                    <a:lnTo>
                      <a:pt x="6562" y="8553"/>
                    </a:lnTo>
                    <a:lnTo>
                      <a:pt x="6562" y="8543"/>
                    </a:lnTo>
                    <a:lnTo>
                      <a:pt x="6562" y="8534"/>
                    </a:lnTo>
                    <a:lnTo>
                      <a:pt x="6553" y="8534"/>
                    </a:lnTo>
                    <a:lnTo>
                      <a:pt x="6544" y="8524"/>
                    </a:lnTo>
                    <a:lnTo>
                      <a:pt x="6544" y="8515"/>
                    </a:lnTo>
                    <a:lnTo>
                      <a:pt x="6544" y="8505"/>
                    </a:lnTo>
                    <a:lnTo>
                      <a:pt x="6544" y="8496"/>
                    </a:lnTo>
                    <a:lnTo>
                      <a:pt x="6534" y="8496"/>
                    </a:lnTo>
                    <a:lnTo>
                      <a:pt x="6534" y="8486"/>
                    </a:lnTo>
                    <a:lnTo>
                      <a:pt x="6524" y="8486"/>
                    </a:lnTo>
                    <a:lnTo>
                      <a:pt x="6524" y="8477"/>
                    </a:lnTo>
                    <a:lnTo>
                      <a:pt x="6524" y="8467"/>
                    </a:lnTo>
                    <a:lnTo>
                      <a:pt x="6534" y="8457"/>
                    </a:lnTo>
                    <a:lnTo>
                      <a:pt x="6534" y="8448"/>
                    </a:lnTo>
                    <a:lnTo>
                      <a:pt x="6534" y="8439"/>
                    </a:lnTo>
                    <a:lnTo>
                      <a:pt x="6534" y="8429"/>
                    </a:lnTo>
                    <a:lnTo>
                      <a:pt x="6524" y="8419"/>
                    </a:lnTo>
                    <a:lnTo>
                      <a:pt x="6524" y="8410"/>
                    </a:lnTo>
                    <a:lnTo>
                      <a:pt x="6515" y="8400"/>
                    </a:lnTo>
                    <a:lnTo>
                      <a:pt x="6505" y="8400"/>
                    </a:lnTo>
                    <a:lnTo>
                      <a:pt x="6505" y="8391"/>
                    </a:lnTo>
                    <a:lnTo>
                      <a:pt x="6496" y="8391"/>
                    </a:lnTo>
                    <a:lnTo>
                      <a:pt x="6496" y="8381"/>
                    </a:lnTo>
                    <a:lnTo>
                      <a:pt x="6505" y="8372"/>
                    </a:lnTo>
                    <a:lnTo>
                      <a:pt x="6505" y="8362"/>
                    </a:lnTo>
                    <a:lnTo>
                      <a:pt x="6505" y="8353"/>
                    </a:lnTo>
                    <a:lnTo>
                      <a:pt x="6496" y="8353"/>
                    </a:lnTo>
                    <a:lnTo>
                      <a:pt x="6496" y="8343"/>
                    </a:lnTo>
                    <a:lnTo>
                      <a:pt x="6505" y="8343"/>
                    </a:lnTo>
                    <a:lnTo>
                      <a:pt x="6505" y="8334"/>
                    </a:lnTo>
                    <a:lnTo>
                      <a:pt x="6515" y="8334"/>
                    </a:lnTo>
                    <a:lnTo>
                      <a:pt x="6515" y="8324"/>
                    </a:lnTo>
                    <a:lnTo>
                      <a:pt x="6505" y="8324"/>
                    </a:lnTo>
                    <a:lnTo>
                      <a:pt x="6505" y="8315"/>
                    </a:lnTo>
                    <a:lnTo>
                      <a:pt x="6505" y="8305"/>
                    </a:lnTo>
                    <a:lnTo>
                      <a:pt x="6505" y="8296"/>
                    </a:lnTo>
                    <a:lnTo>
                      <a:pt x="6496" y="8296"/>
                    </a:lnTo>
                    <a:lnTo>
                      <a:pt x="6486" y="8296"/>
                    </a:lnTo>
                    <a:lnTo>
                      <a:pt x="6486" y="8286"/>
                    </a:lnTo>
                    <a:lnTo>
                      <a:pt x="6477" y="8286"/>
                    </a:lnTo>
                    <a:lnTo>
                      <a:pt x="6467" y="8286"/>
                    </a:lnTo>
                    <a:lnTo>
                      <a:pt x="6467" y="8277"/>
                    </a:lnTo>
                    <a:lnTo>
                      <a:pt x="6458" y="8277"/>
                    </a:lnTo>
                    <a:lnTo>
                      <a:pt x="6458" y="8267"/>
                    </a:lnTo>
                    <a:lnTo>
                      <a:pt x="6448" y="8267"/>
                    </a:lnTo>
                    <a:lnTo>
                      <a:pt x="6448" y="8258"/>
                    </a:lnTo>
                    <a:lnTo>
                      <a:pt x="6439" y="8258"/>
                    </a:lnTo>
                    <a:lnTo>
                      <a:pt x="6439" y="8248"/>
                    </a:lnTo>
                    <a:lnTo>
                      <a:pt x="6429" y="8248"/>
                    </a:lnTo>
                    <a:lnTo>
                      <a:pt x="6429" y="8239"/>
                    </a:lnTo>
                    <a:lnTo>
                      <a:pt x="6429" y="8229"/>
                    </a:lnTo>
                    <a:lnTo>
                      <a:pt x="6429" y="8219"/>
                    </a:lnTo>
                    <a:lnTo>
                      <a:pt x="6429" y="8210"/>
                    </a:lnTo>
                    <a:lnTo>
                      <a:pt x="6439" y="8201"/>
                    </a:lnTo>
                    <a:lnTo>
                      <a:pt x="6448" y="8201"/>
                    </a:lnTo>
                    <a:lnTo>
                      <a:pt x="6448" y="8191"/>
                    </a:lnTo>
                    <a:lnTo>
                      <a:pt x="6439" y="8181"/>
                    </a:lnTo>
                    <a:lnTo>
                      <a:pt x="6429" y="8172"/>
                    </a:lnTo>
                    <a:lnTo>
                      <a:pt x="6429" y="8162"/>
                    </a:lnTo>
                    <a:lnTo>
                      <a:pt x="6419" y="8162"/>
                    </a:lnTo>
                    <a:lnTo>
                      <a:pt x="6419" y="8153"/>
                    </a:lnTo>
                    <a:lnTo>
                      <a:pt x="6439" y="8153"/>
                    </a:lnTo>
                    <a:lnTo>
                      <a:pt x="6448" y="8143"/>
                    </a:lnTo>
                    <a:lnTo>
                      <a:pt x="6448" y="8134"/>
                    </a:lnTo>
                    <a:lnTo>
                      <a:pt x="6458" y="8124"/>
                    </a:lnTo>
                    <a:lnTo>
                      <a:pt x="6467" y="8124"/>
                    </a:lnTo>
                    <a:lnTo>
                      <a:pt x="6467" y="8105"/>
                    </a:lnTo>
                    <a:lnTo>
                      <a:pt x="6477" y="8105"/>
                    </a:lnTo>
                    <a:lnTo>
                      <a:pt x="6477" y="8096"/>
                    </a:lnTo>
                    <a:lnTo>
                      <a:pt x="6477" y="8086"/>
                    </a:lnTo>
                    <a:lnTo>
                      <a:pt x="6467" y="8096"/>
                    </a:lnTo>
                    <a:lnTo>
                      <a:pt x="6467" y="8086"/>
                    </a:lnTo>
                    <a:lnTo>
                      <a:pt x="6467" y="8077"/>
                    </a:lnTo>
                    <a:lnTo>
                      <a:pt x="6458" y="8077"/>
                    </a:lnTo>
                    <a:lnTo>
                      <a:pt x="6458" y="8067"/>
                    </a:lnTo>
                    <a:lnTo>
                      <a:pt x="6458" y="8058"/>
                    </a:lnTo>
                    <a:lnTo>
                      <a:pt x="6458" y="8038"/>
                    </a:lnTo>
                    <a:lnTo>
                      <a:pt x="6467" y="8038"/>
                    </a:lnTo>
                    <a:lnTo>
                      <a:pt x="6467" y="8048"/>
                    </a:lnTo>
                    <a:lnTo>
                      <a:pt x="6477" y="8048"/>
                    </a:lnTo>
                    <a:lnTo>
                      <a:pt x="6486" y="8038"/>
                    </a:lnTo>
                    <a:lnTo>
                      <a:pt x="6486" y="8029"/>
                    </a:lnTo>
                    <a:lnTo>
                      <a:pt x="6496" y="8029"/>
                    </a:lnTo>
                    <a:lnTo>
                      <a:pt x="6496" y="8038"/>
                    </a:lnTo>
                    <a:lnTo>
                      <a:pt x="6505" y="8038"/>
                    </a:lnTo>
                    <a:lnTo>
                      <a:pt x="6505" y="8029"/>
                    </a:lnTo>
                    <a:lnTo>
                      <a:pt x="6505" y="8010"/>
                    </a:lnTo>
                    <a:lnTo>
                      <a:pt x="6515" y="8000"/>
                    </a:lnTo>
                    <a:lnTo>
                      <a:pt x="6515" y="7991"/>
                    </a:lnTo>
                    <a:lnTo>
                      <a:pt x="6505" y="7991"/>
                    </a:lnTo>
                    <a:lnTo>
                      <a:pt x="6505" y="7981"/>
                    </a:lnTo>
                    <a:lnTo>
                      <a:pt x="6515" y="7972"/>
                    </a:lnTo>
                    <a:lnTo>
                      <a:pt x="6544" y="7972"/>
                    </a:lnTo>
                    <a:lnTo>
                      <a:pt x="6544" y="7962"/>
                    </a:lnTo>
                    <a:lnTo>
                      <a:pt x="6553" y="7962"/>
                    </a:lnTo>
                    <a:lnTo>
                      <a:pt x="6553" y="7953"/>
                    </a:lnTo>
                    <a:lnTo>
                      <a:pt x="6562" y="7943"/>
                    </a:lnTo>
                    <a:lnTo>
                      <a:pt x="6562" y="7934"/>
                    </a:lnTo>
                    <a:lnTo>
                      <a:pt x="6582" y="7934"/>
                    </a:lnTo>
                    <a:lnTo>
                      <a:pt x="6591" y="7934"/>
                    </a:lnTo>
                    <a:lnTo>
                      <a:pt x="6591" y="7924"/>
                    </a:lnTo>
                    <a:lnTo>
                      <a:pt x="6591" y="7905"/>
                    </a:lnTo>
                    <a:lnTo>
                      <a:pt x="6591" y="7896"/>
                    </a:lnTo>
                    <a:lnTo>
                      <a:pt x="6591" y="7886"/>
                    </a:lnTo>
                    <a:lnTo>
                      <a:pt x="6591" y="7877"/>
                    </a:lnTo>
                    <a:lnTo>
                      <a:pt x="6591" y="7867"/>
                    </a:lnTo>
                    <a:lnTo>
                      <a:pt x="6582" y="7858"/>
                    </a:lnTo>
                    <a:lnTo>
                      <a:pt x="6591" y="7848"/>
                    </a:lnTo>
                    <a:lnTo>
                      <a:pt x="6591" y="7838"/>
                    </a:lnTo>
                    <a:lnTo>
                      <a:pt x="6600" y="7829"/>
                    </a:lnTo>
                    <a:lnTo>
                      <a:pt x="6600" y="7820"/>
                    </a:lnTo>
                    <a:lnTo>
                      <a:pt x="6600" y="7810"/>
                    </a:lnTo>
                    <a:lnTo>
                      <a:pt x="6600" y="7800"/>
                    </a:lnTo>
                    <a:lnTo>
                      <a:pt x="6600" y="7791"/>
                    </a:lnTo>
                    <a:lnTo>
                      <a:pt x="6610" y="7781"/>
                    </a:lnTo>
                    <a:lnTo>
                      <a:pt x="6610" y="7772"/>
                    </a:lnTo>
                    <a:lnTo>
                      <a:pt x="6610" y="7753"/>
                    </a:lnTo>
                    <a:lnTo>
                      <a:pt x="6600" y="7753"/>
                    </a:lnTo>
                    <a:lnTo>
                      <a:pt x="6600" y="7743"/>
                    </a:lnTo>
                    <a:lnTo>
                      <a:pt x="6591" y="7743"/>
                    </a:lnTo>
                    <a:lnTo>
                      <a:pt x="6591" y="7734"/>
                    </a:lnTo>
                    <a:lnTo>
                      <a:pt x="6591" y="7724"/>
                    </a:lnTo>
                    <a:lnTo>
                      <a:pt x="6591" y="7715"/>
                    </a:lnTo>
                    <a:lnTo>
                      <a:pt x="6600" y="7705"/>
                    </a:lnTo>
                    <a:lnTo>
                      <a:pt x="6610" y="7705"/>
                    </a:lnTo>
                    <a:lnTo>
                      <a:pt x="6620" y="7705"/>
                    </a:lnTo>
                    <a:lnTo>
                      <a:pt x="6620" y="7696"/>
                    </a:lnTo>
                    <a:lnTo>
                      <a:pt x="6620" y="7686"/>
                    </a:lnTo>
                    <a:lnTo>
                      <a:pt x="6620" y="7677"/>
                    </a:lnTo>
                    <a:lnTo>
                      <a:pt x="6629" y="7677"/>
                    </a:lnTo>
                    <a:lnTo>
                      <a:pt x="6629" y="7667"/>
                    </a:lnTo>
                    <a:lnTo>
                      <a:pt x="6629" y="7657"/>
                    </a:lnTo>
                    <a:lnTo>
                      <a:pt x="6620" y="7657"/>
                    </a:lnTo>
                    <a:lnTo>
                      <a:pt x="6620" y="7648"/>
                    </a:lnTo>
                    <a:lnTo>
                      <a:pt x="6629" y="7639"/>
                    </a:lnTo>
                    <a:lnTo>
                      <a:pt x="6629" y="7629"/>
                    </a:lnTo>
                    <a:lnTo>
                      <a:pt x="6620" y="7629"/>
                    </a:lnTo>
                    <a:lnTo>
                      <a:pt x="6620" y="7619"/>
                    </a:lnTo>
                    <a:lnTo>
                      <a:pt x="6620" y="7610"/>
                    </a:lnTo>
                    <a:lnTo>
                      <a:pt x="6610" y="7610"/>
                    </a:lnTo>
                    <a:lnTo>
                      <a:pt x="6610" y="7600"/>
                    </a:lnTo>
                    <a:lnTo>
                      <a:pt x="6610" y="7591"/>
                    </a:lnTo>
                    <a:lnTo>
                      <a:pt x="6600" y="7591"/>
                    </a:lnTo>
                    <a:lnTo>
                      <a:pt x="6600" y="7581"/>
                    </a:lnTo>
                    <a:lnTo>
                      <a:pt x="6600" y="7572"/>
                    </a:lnTo>
                    <a:lnTo>
                      <a:pt x="6600" y="7562"/>
                    </a:lnTo>
                    <a:lnTo>
                      <a:pt x="6600" y="7553"/>
                    </a:lnTo>
                    <a:lnTo>
                      <a:pt x="6591" y="7553"/>
                    </a:lnTo>
                    <a:lnTo>
                      <a:pt x="6591" y="7534"/>
                    </a:lnTo>
                    <a:lnTo>
                      <a:pt x="6600" y="7524"/>
                    </a:lnTo>
                    <a:lnTo>
                      <a:pt x="6600" y="7515"/>
                    </a:lnTo>
                    <a:lnTo>
                      <a:pt x="6610" y="7505"/>
                    </a:lnTo>
                    <a:lnTo>
                      <a:pt x="6620" y="7505"/>
                    </a:lnTo>
                    <a:lnTo>
                      <a:pt x="6629" y="7505"/>
                    </a:lnTo>
                    <a:lnTo>
                      <a:pt x="6639" y="7505"/>
                    </a:lnTo>
                    <a:lnTo>
                      <a:pt x="6639" y="7496"/>
                    </a:lnTo>
                    <a:lnTo>
                      <a:pt x="6639" y="7486"/>
                    </a:lnTo>
                    <a:lnTo>
                      <a:pt x="6639" y="7477"/>
                    </a:lnTo>
                    <a:lnTo>
                      <a:pt x="6639" y="7467"/>
                    </a:lnTo>
                    <a:lnTo>
                      <a:pt x="6629" y="7467"/>
                    </a:lnTo>
                    <a:lnTo>
                      <a:pt x="6629" y="7458"/>
                    </a:lnTo>
                    <a:lnTo>
                      <a:pt x="6620" y="7458"/>
                    </a:lnTo>
                    <a:lnTo>
                      <a:pt x="6629" y="7439"/>
                    </a:lnTo>
                    <a:lnTo>
                      <a:pt x="6639" y="7439"/>
                    </a:lnTo>
                    <a:lnTo>
                      <a:pt x="6648" y="7439"/>
                    </a:lnTo>
                    <a:lnTo>
                      <a:pt x="6658" y="7439"/>
                    </a:lnTo>
                    <a:lnTo>
                      <a:pt x="6658" y="7448"/>
                    </a:lnTo>
                    <a:lnTo>
                      <a:pt x="6667" y="7448"/>
                    </a:lnTo>
                    <a:lnTo>
                      <a:pt x="6667" y="7458"/>
                    </a:lnTo>
                    <a:lnTo>
                      <a:pt x="6677" y="7448"/>
                    </a:lnTo>
                    <a:lnTo>
                      <a:pt x="6686" y="7458"/>
                    </a:lnTo>
                    <a:lnTo>
                      <a:pt x="6696" y="7458"/>
                    </a:lnTo>
                    <a:lnTo>
                      <a:pt x="6696" y="7448"/>
                    </a:lnTo>
                    <a:lnTo>
                      <a:pt x="6705" y="7448"/>
                    </a:lnTo>
                    <a:lnTo>
                      <a:pt x="6705" y="7458"/>
                    </a:lnTo>
                    <a:lnTo>
                      <a:pt x="6705" y="7467"/>
                    </a:lnTo>
                    <a:lnTo>
                      <a:pt x="6715" y="7467"/>
                    </a:lnTo>
                    <a:lnTo>
                      <a:pt x="6715" y="7477"/>
                    </a:lnTo>
                    <a:lnTo>
                      <a:pt x="6724" y="7477"/>
                    </a:lnTo>
                    <a:lnTo>
                      <a:pt x="6724" y="7467"/>
                    </a:lnTo>
                    <a:lnTo>
                      <a:pt x="6734" y="7467"/>
                    </a:lnTo>
                    <a:lnTo>
                      <a:pt x="6734" y="7458"/>
                    </a:lnTo>
                    <a:lnTo>
                      <a:pt x="6743" y="7458"/>
                    </a:lnTo>
                    <a:lnTo>
                      <a:pt x="6753" y="7448"/>
                    </a:lnTo>
                    <a:lnTo>
                      <a:pt x="6762" y="7458"/>
                    </a:lnTo>
                    <a:lnTo>
                      <a:pt x="6762" y="7467"/>
                    </a:lnTo>
                    <a:lnTo>
                      <a:pt x="6772" y="7467"/>
                    </a:lnTo>
                    <a:lnTo>
                      <a:pt x="6782" y="7477"/>
                    </a:lnTo>
                    <a:lnTo>
                      <a:pt x="6782" y="7486"/>
                    </a:lnTo>
                    <a:lnTo>
                      <a:pt x="6791" y="7486"/>
                    </a:lnTo>
                    <a:lnTo>
                      <a:pt x="6791" y="7496"/>
                    </a:lnTo>
                    <a:lnTo>
                      <a:pt x="6810" y="7496"/>
                    </a:lnTo>
                    <a:lnTo>
                      <a:pt x="6820" y="7496"/>
                    </a:lnTo>
                    <a:lnTo>
                      <a:pt x="6820" y="7505"/>
                    </a:lnTo>
                    <a:lnTo>
                      <a:pt x="6829" y="7515"/>
                    </a:lnTo>
                    <a:lnTo>
                      <a:pt x="6829" y="7524"/>
                    </a:lnTo>
                    <a:lnTo>
                      <a:pt x="6839" y="7524"/>
                    </a:lnTo>
                    <a:lnTo>
                      <a:pt x="6839" y="7534"/>
                    </a:lnTo>
                    <a:lnTo>
                      <a:pt x="6848" y="7534"/>
                    </a:lnTo>
                    <a:lnTo>
                      <a:pt x="6858" y="7534"/>
                    </a:lnTo>
                    <a:lnTo>
                      <a:pt x="6858" y="7543"/>
                    </a:lnTo>
                    <a:lnTo>
                      <a:pt x="6867" y="7543"/>
                    </a:lnTo>
                    <a:lnTo>
                      <a:pt x="6877" y="7543"/>
                    </a:lnTo>
                    <a:lnTo>
                      <a:pt x="6886" y="7553"/>
                    </a:lnTo>
                    <a:lnTo>
                      <a:pt x="6886" y="7543"/>
                    </a:lnTo>
                    <a:lnTo>
                      <a:pt x="6896" y="7543"/>
                    </a:lnTo>
                    <a:lnTo>
                      <a:pt x="6896" y="7534"/>
                    </a:lnTo>
                    <a:lnTo>
                      <a:pt x="6905" y="7534"/>
                    </a:lnTo>
                    <a:lnTo>
                      <a:pt x="6905" y="7543"/>
                    </a:lnTo>
                    <a:lnTo>
                      <a:pt x="6905" y="7553"/>
                    </a:lnTo>
                    <a:lnTo>
                      <a:pt x="6905" y="7562"/>
                    </a:lnTo>
                    <a:lnTo>
                      <a:pt x="6915" y="7562"/>
                    </a:lnTo>
                    <a:lnTo>
                      <a:pt x="6924" y="7553"/>
                    </a:lnTo>
                    <a:lnTo>
                      <a:pt x="6934" y="7553"/>
                    </a:lnTo>
                    <a:lnTo>
                      <a:pt x="6943" y="7553"/>
                    </a:lnTo>
                    <a:lnTo>
                      <a:pt x="6943" y="7543"/>
                    </a:lnTo>
                    <a:lnTo>
                      <a:pt x="6943" y="7534"/>
                    </a:lnTo>
                    <a:lnTo>
                      <a:pt x="6943" y="7524"/>
                    </a:lnTo>
                    <a:lnTo>
                      <a:pt x="6943" y="7515"/>
                    </a:lnTo>
                    <a:lnTo>
                      <a:pt x="6953" y="7515"/>
                    </a:lnTo>
                    <a:lnTo>
                      <a:pt x="6963" y="7515"/>
                    </a:lnTo>
                    <a:lnTo>
                      <a:pt x="6963" y="7524"/>
                    </a:lnTo>
                    <a:lnTo>
                      <a:pt x="6972" y="7524"/>
                    </a:lnTo>
                    <a:lnTo>
                      <a:pt x="6981" y="7534"/>
                    </a:lnTo>
                    <a:lnTo>
                      <a:pt x="6991" y="7534"/>
                    </a:lnTo>
                    <a:lnTo>
                      <a:pt x="6991" y="7543"/>
                    </a:lnTo>
                    <a:lnTo>
                      <a:pt x="6991" y="7553"/>
                    </a:lnTo>
                    <a:lnTo>
                      <a:pt x="7001" y="7553"/>
                    </a:lnTo>
                    <a:lnTo>
                      <a:pt x="7010" y="7553"/>
                    </a:lnTo>
                    <a:lnTo>
                      <a:pt x="7020" y="7553"/>
                    </a:lnTo>
                    <a:lnTo>
                      <a:pt x="7020" y="7562"/>
                    </a:lnTo>
                    <a:lnTo>
                      <a:pt x="7029" y="7562"/>
                    </a:lnTo>
                    <a:lnTo>
                      <a:pt x="7029" y="7572"/>
                    </a:lnTo>
                    <a:lnTo>
                      <a:pt x="7039" y="7581"/>
                    </a:lnTo>
                    <a:lnTo>
                      <a:pt x="7039" y="7572"/>
                    </a:lnTo>
                    <a:lnTo>
                      <a:pt x="7039" y="7562"/>
                    </a:lnTo>
                    <a:lnTo>
                      <a:pt x="7048" y="7562"/>
                    </a:lnTo>
                    <a:lnTo>
                      <a:pt x="7048" y="7553"/>
                    </a:lnTo>
                    <a:lnTo>
                      <a:pt x="7048" y="7543"/>
                    </a:lnTo>
                    <a:lnTo>
                      <a:pt x="7058" y="7534"/>
                    </a:lnTo>
                    <a:lnTo>
                      <a:pt x="7058" y="7524"/>
                    </a:lnTo>
                    <a:lnTo>
                      <a:pt x="7067" y="7524"/>
                    </a:lnTo>
                    <a:lnTo>
                      <a:pt x="7077" y="7524"/>
                    </a:lnTo>
                    <a:lnTo>
                      <a:pt x="7077" y="7515"/>
                    </a:lnTo>
                    <a:lnTo>
                      <a:pt x="7086" y="7524"/>
                    </a:lnTo>
                    <a:lnTo>
                      <a:pt x="7096" y="7515"/>
                    </a:lnTo>
                    <a:lnTo>
                      <a:pt x="7096" y="7524"/>
                    </a:lnTo>
                    <a:lnTo>
                      <a:pt x="7105" y="7524"/>
                    </a:lnTo>
                    <a:lnTo>
                      <a:pt x="7115" y="7524"/>
                    </a:lnTo>
                    <a:lnTo>
                      <a:pt x="7124" y="7524"/>
                    </a:lnTo>
                    <a:lnTo>
                      <a:pt x="7124" y="7515"/>
                    </a:lnTo>
                    <a:lnTo>
                      <a:pt x="7124" y="7505"/>
                    </a:lnTo>
                    <a:lnTo>
                      <a:pt x="7124" y="7496"/>
                    </a:lnTo>
                    <a:lnTo>
                      <a:pt x="7124" y="7486"/>
                    </a:lnTo>
                    <a:lnTo>
                      <a:pt x="7124" y="7477"/>
                    </a:lnTo>
                    <a:lnTo>
                      <a:pt x="7124" y="7467"/>
                    </a:lnTo>
                    <a:lnTo>
                      <a:pt x="7124" y="7458"/>
                    </a:lnTo>
                    <a:lnTo>
                      <a:pt x="7124" y="7448"/>
                    </a:lnTo>
                    <a:lnTo>
                      <a:pt x="7124" y="7439"/>
                    </a:lnTo>
                    <a:lnTo>
                      <a:pt x="7134" y="7429"/>
                    </a:lnTo>
                    <a:lnTo>
                      <a:pt x="7143" y="7429"/>
                    </a:lnTo>
                    <a:lnTo>
                      <a:pt x="7143" y="7439"/>
                    </a:lnTo>
                    <a:lnTo>
                      <a:pt x="7153" y="7448"/>
                    </a:lnTo>
                    <a:lnTo>
                      <a:pt x="7172" y="7448"/>
                    </a:lnTo>
                    <a:lnTo>
                      <a:pt x="7181" y="7448"/>
                    </a:lnTo>
                    <a:lnTo>
                      <a:pt x="7181" y="7439"/>
                    </a:lnTo>
                    <a:lnTo>
                      <a:pt x="7191" y="7439"/>
                    </a:lnTo>
                    <a:lnTo>
                      <a:pt x="7201" y="7439"/>
                    </a:lnTo>
                    <a:lnTo>
                      <a:pt x="7210" y="7439"/>
                    </a:lnTo>
                    <a:lnTo>
                      <a:pt x="7210" y="7429"/>
                    </a:lnTo>
                    <a:lnTo>
                      <a:pt x="7219" y="7429"/>
                    </a:lnTo>
                    <a:lnTo>
                      <a:pt x="7219" y="7439"/>
                    </a:lnTo>
                    <a:lnTo>
                      <a:pt x="7219" y="7448"/>
                    </a:lnTo>
                    <a:lnTo>
                      <a:pt x="7229" y="7448"/>
                    </a:lnTo>
                    <a:lnTo>
                      <a:pt x="7229" y="7458"/>
                    </a:lnTo>
                    <a:lnTo>
                      <a:pt x="7219" y="7458"/>
                    </a:lnTo>
                    <a:lnTo>
                      <a:pt x="7219" y="7467"/>
                    </a:lnTo>
                    <a:lnTo>
                      <a:pt x="7229" y="7467"/>
                    </a:lnTo>
                    <a:lnTo>
                      <a:pt x="7239" y="7477"/>
                    </a:lnTo>
                    <a:lnTo>
                      <a:pt x="7239" y="7486"/>
                    </a:lnTo>
                    <a:lnTo>
                      <a:pt x="7248" y="7486"/>
                    </a:lnTo>
                    <a:lnTo>
                      <a:pt x="7258" y="7486"/>
                    </a:lnTo>
                    <a:lnTo>
                      <a:pt x="7258" y="7477"/>
                    </a:lnTo>
                    <a:lnTo>
                      <a:pt x="7258" y="7467"/>
                    </a:lnTo>
                    <a:lnTo>
                      <a:pt x="7258" y="7458"/>
                    </a:lnTo>
                    <a:lnTo>
                      <a:pt x="7258" y="7448"/>
                    </a:lnTo>
                    <a:lnTo>
                      <a:pt x="7258" y="7439"/>
                    </a:lnTo>
                    <a:lnTo>
                      <a:pt x="7267" y="7439"/>
                    </a:lnTo>
                    <a:lnTo>
                      <a:pt x="7277" y="7419"/>
                    </a:lnTo>
                    <a:lnTo>
                      <a:pt x="7286" y="7429"/>
                    </a:lnTo>
                    <a:lnTo>
                      <a:pt x="7286" y="7439"/>
                    </a:lnTo>
                    <a:lnTo>
                      <a:pt x="7296" y="7439"/>
                    </a:lnTo>
                    <a:lnTo>
                      <a:pt x="7296" y="7448"/>
                    </a:lnTo>
                    <a:lnTo>
                      <a:pt x="7296" y="7458"/>
                    </a:lnTo>
                    <a:lnTo>
                      <a:pt x="7305" y="7458"/>
                    </a:lnTo>
                    <a:lnTo>
                      <a:pt x="7305" y="7477"/>
                    </a:lnTo>
                    <a:lnTo>
                      <a:pt x="7305" y="7486"/>
                    </a:lnTo>
                    <a:lnTo>
                      <a:pt x="7315" y="7496"/>
                    </a:lnTo>
                    <a:lnTo>
                      <a:pt x="7315" y="7505"/>
                    </a:lnTo>
                    <a:lnTo>
                      <a:pt x="7324" y="7505"/>
                    </a:lnTo>
                    <a:lnTo>
                      <a:pt x="7334" y="7515"/>
                    </a:lnTo>
                    <a:lnTo>
                      <a:pt x="7344" y="7505"/>
                    </a:lnTo>
                    <a:lnTo>
                      <a:pt x="7353" y="7496"/>
                    </a:lnTo>
                    <a:lnTo>
                      <a:pt x="7362" y="7496"/>
                    </a:lnTo>
                    <a:lnTo>
                      <a:pt x="7372" y="7496"/>
                    </a:lnTo>
                    <a:lnTo>
                      <a:pt x="7372" y="7486"/>
                    </a:lnTo>
                    <a:lnTo>
                      <a:pt x="7372" y="7477"/>
                    </a:lnTo>
                    <a:lnTo>
                      <a:pt x="7372" y="7467"/>
                    </a:lnTo>
                    <a:lnTo>
                      <a:pt x="7382" y="7467"/>
                    </a:lnTo>
                    <a:lnTo>
                      <a:pt x="7382" y="7458"/>
                    </a:lnTo>
                    <a:lnTo>
                      <a:pt x="7382" y="7448"/>
                    </a:lnTo>
                    <a:lnTo>
                      <a:pt x="7391" y="7439"/>
                    </a:lnTo>
                    <a:lnTo>
                      <a:pt x="7401" y="7439"/>
                    </a:lnTo>
                    <a:lnTo>
                      <a:pt x="7410" y="7419"/>
                    </a:lnTo>
                    <a:lnTo>
                      <a:pt x="7401" y="7410"/>
                    </a:lnTo>
                    <a:lnTo>
                      <a:pt x="7410" y="7401"/>
                    </a:lnTo>
                    <a:lnTo>
                      <a:pt x="7401" y="7401"/>
                    </a:lnTo>
                    <a:lnTo>
                      <a:pt x="7401" y="7391"/>
                    </a:lnTo>
                    <a:lnTo>
                      <a:pt x="7391" y="7372"/>
                    </a:lnTo>
                    <a:lnTo>
                      <a:pt x="7401" y="7372"/>
                    </a:lnTo>
                    <a:lnTo>
                      <a:pt x="7401" y="7362"/>
                    </a:lnTo>
                    <a:lnTo>
                      <a:pt x="7410" y="7353"/>
                    </a:lnTo>
                    <a:lnTo>
                      <a:pt x="7401" y="7343"/>
                    </a:lnTo>
                    <a:lnTo>
                      <a:pt x="7410" y="7343"/>
                    </a:lnTo>
                    <a:lnTo>
                      <a:pt x="7410" y="7334"/>
                    </a:lnTo>
                    <a:lnTo>
                      <a:pt x="7401" y="7324"/>
                    </a:lnTo>
                    <a:lnTo>
                      <a:pt x="7401" y="7315"/>
                    </a:lnTo>
                    <a:lnTo>
                      <a:pt x="7401" y="7305"/>
                    </a:lnTo>
                    <a:lnTo>
                      <a:pt x="7410" y="7305"/>
                    </a:lnTo>
                    <a:lnTo>
                      <a:pt x="7420" y="7296"/>
                    </a:lnTo>
                    <a:lnTo>
                      <a:pt x="7420" y="7286"/>
                    </a:lnTo>
                    <a:lnTo>
                      <a:pt x="7429" y="7286"/>
                    </a:lnTo>
                    <a:lnTo>
                      <a:pt x="7429" y="7276"/>
                    </a:lnTo>
                    <a:lnTo>
                      <a:pt x="7429" y="7267"/>
                    </a:lnTo>
                    <a:lnTo>
                      <a:pt x="7439" y="7267"/>
                    </a:lnTo>
                    <a:lnTo>
                      <a:pt x="7429" y="7267"/>
                    </a:lnTo>
                    <a:lnTo>
                      <a:pt x="7429" y="7258"/>
                    </a:lnTo>
                    <a:lnTo>
                      <a:pt x="7429" y="7248"/>
                    </a:lnTo>
                    <a:lnTo>
                      <a:pt x="7420" y="7248"/>
                    </a:lnTo>
                    <a:lnTo>
                      <a:pt x="7429" y="7248"/>
                    </a:lnTo>
                    <a:lnTo>
                      <a:pt x="7439" y="7238"/>
                    </a:lnTo>
                    <a:lnTo>
                      <a:pt x="7439" y="7229"/>
                    </a:lnTo>
                    <a:lnTo>
                      <a:pt x="7448" y="7219"/>
                    </a:lnTo>
                    <a:lnTo>
                      <a:pt x="7448" y="7210"/>
                    </a:lnTo>
                    <a:lnTo>
                      <a:pt x="7439" y="7210"/>
                    </a:lnTo>
                    <a:lnTo>
                      <a:pt x="7439" y="7200"/>
                    </a:lnTo>
                    <a:lnTo>
                      <a:pt x="7439" y="7191"/>
                    </a:lnTo>
                    <a:lnTo>
                      <a:pt x="7429" y="7191"/>
                    </a:lnTo>
                    <a:lnTo>
                      <a:pt x="7429" y="7181"/>
                    </a:lnTo>
                    <a:lnTo>
                      <a:pt x="7429" y="7172"/>
                    </a:lnTo>
                    <a:lnTo>
                      <a:pt x="7420" y="7162"/>
                    </a:lnTo>
                    <a:lnTo>
                      <a:pt x="7420" y="7153"/>
                    </a:lnTo>
                    <a:lnTo>
                      <a:pt x="7410" y="7143"/>
                    </a:lnTo>
                    <a:lnTo>
                      <a:pt x="7401" y="7143"/>
                    </a:lnTo>
                    <a:lnTo>
                      <a:pt x="7410" y="7143"/>
                    </a:lnTo>
                    <a:lnTo>
                      <a:pt x="7410" y="7134"/>
                    </a:lnTo>
                    <a:lnTo>
                      <a:pt x="7420" y="7134"/>
                    </a:lnTo>
                    <a:lnTo>
                      <a:pt x="7420" y="7124"/>
                    </a:lnTo>
                    <a:lnTo>
                      <a:pt x="7420" y="7115"/>
                    </a:lnTo>
                    <a:lnTo>
                      <a:pt x="7429" y="7115"/>
                    </a:lnTo>
                    <a:lnTo>
                      <a:pt x="7439" y="7115"/>
                    </a:lnTo>
                    <a:lnTo>
                      <a:pt x="7448" y="7115"/>
                    </a:lnTo>
                    <a:lnTo>
                      <a:pt x="7448" y="7105"/>
                    </a:lnTo>
                    <a:lnTo>
                      <a:pt x="7458" y="7096"/>
                    </a:lnTo>
                    <a:lnTo>
                      <a:pt x="7458" y="7086"/>
                    </a:lnTo>
                    <a:lnTo>
                      <a:pt x="7448" y="7086"/>
                    </a:lnTo>
                    <a:lnTo>
                      <a:pt x="7439" y="7086"/>
                    </a:lnTo>
                    <a:lnTo>
                      <a:pt x="7439" y="7077"/>
                    </a:lnTo>
                    <a:lnTo>
                      <a:pt x="7429" y="7077"/>
                    </a:lnTo>
                    <a:lnTo>
                      <a:pt x="7429" y="7067"/>
                    </a:lnTo>
                    <a:lnTo>
                      <a:pt x="7429" y="7058"/>
                    </a:lnTo>
                    <a:lnTo>
                      <a:pt x="7420" y="7058"/>
                    </a:lnTo>
                    <a:lnTo>
                      <a:pt x="7420" y="7048"/>
                    </a:lnTo>
                    <a:lnTo>
                      <a:pt x="7410" y="7048"/>
                    </a:lnTo>
                    <a:lnTo>
                      <a:pt x="7410" y="7038"/>
                    </a:lnTo>
                    <a:lnTo>
                      <a:pt x="7401" y="7038"/>
                    </a:lnTo>
                    <a:lnTo>
                      <a:pt x="7401" y="7029"/>
                    </a:lnTo>
                    <a:lnTo>
                      <a:pt x="7391" y="7029"/>
                    </a:lnTo>
                    <a:lnTo>
                      <a:pt x="7391" y="7020"/>
                    </a:lnTo>
                    <a:lnTo>
                      <a:pt x="7382" y="7000"/>
                    </a:lnTo>
                    <a:lnTo>
                      <a:pt x="7382" y="6991"/>
                    </a:lnTo>
                    <a:lnTo>
                      <a:pt x="7382" y="6981"/>
                    </a:lnTo>
                    <a:lnTo>
                      <a:pt x="7372" y="6972"/>
                    </a:lnTo>
                    <a:lnTo>
                      <a:pt x="7372" y="6962"/>
                    </a:lnTo>
                    <a:lnTo>
                      <a:pt x="7362" y="6962"/>
                    </a:lnTo>
                    <a:lnTo>
                      <a:pt x="7362" y="6953"/>
                    </a:lnTo>
                    <a:lnTo>
                      <a:pt x="7362" y="6943"/>
                    </a:lnTo>
                    <a:lnTo>
                      <a:pt x="7353" y="6943"/>
                    </a:lnTo>
                    <a:lnTo>
                      <a:pt x="7353" y="6934"/>
                    </a:lnTo>
                    <a:lnTo>
                      <a:pt x="7344" y="6934"/>
                    </a:lnTo>
                    <a:lnTo>
                      <a:pt x="7334" y="6934"/>
                    </a:lnTo>
                    <a:lnTo>
                      <a:pt x="7334" y="6924"/>
                    </a:lnTo>
                    <a:lnTo>
                      <a:pt x="7344" y="6924"/>
                    </a:lnTo>
                    <a:lnTo>
                      <a:pt x="7344" y="6915"/>
                    </a:lnTo>
                    <a:lnTo>
                      <a:pt x="7334" y="6915"/>
                    </a:lnTo>
                    <a:lnTo>
                      <a:pt x="7334" y="6905"/>
                    </a:lnTo>
                    <a:lnTo>
                      <a:pt x="7334" y="6896"/>
                    </a:lnTo>
                    <a:lnTo>
                      <a:pt x="7315" y="6877"/>
                    </a:lnTo>
                    <a:lnTo>
                      <a:pt x="7305" y="6877"/>
                    </a:lnTo>
                    <a:lnTo>
                      <a:pt x="7305" y="6867"/>
                    </a:lnTo>
                    <a:lnTo>
                      <a:pt x="7305" y="6848"/>
                    </a:lnTo>
                    <a:lnTo>
                      <a:pt x="7296" y="6839"/>
                    </a:lnTo>
                    <a:lnTo>
                      <a:pt x="7305" y="6819"/>
                    </a:lnTo>
                    <a:lnTo>
                      <a:pt x="7305" y="6810"/>
                    </a:lnTo>
                    <a:lnTo>
                      <a:pt x="7305" y="6800"/>
                    </a:lnTo>
                    <a:lnTo>
                      <a:pt x="7296" y="6800"/>
                    </a:lnTo>
                    <a:lnTo>
                      <a:pt x="7296" y="6791"/>
                    </a:lnTo>
                    <a:lnTo>
                      <a:pt x="7296" y="6772"/>
                    </a:lnTo>
                    <a:lnTo>
                      <a:pt x="7296" y="6753"/>
                    </a:lnTo>
                    <a:lnTo>
                      <a:pt x="7286" y="6743"/>
                    </a:lnTo>
                    <a:lnTo>
                      <a:pt x="7286" y="6734"/>
                    </a:lnTo>
                    <a:lnTo>
                      <a:pt x="7286" y="6724"/>
                    </a:lnTo>
                    <a:lnTo>
                      <a:pt x="7286" y="6705"/>
                    </a:lnTo>
                    <a:lnTo>
                      <a:pt x="7286" y="6696"/>
                    </a:lnTo>
                    <a:lnTo>
                      <a:pt x="7286" y="6686"/>
                    </a:lnTo>
                    <a:lnTo>
                      <a:pt x="7286" y="6677"/>
                    </a:lnTo>
                    <a:lnTo>
                      <a:pt x="7286" y="6667"/>
                    </a:lnTo>
                    <a:lnTo>
                      <a:pt x="7296" y="6667"/>
                    </a:lnTo>
                    <a:lnTo>
                      <a:pt x="7296" y="6657"/>
                    </a:lnTo>
                    <a:lnTo>
                      <a:pt x="7286" y="6657"/>
                    </a:lnTo>
                    <a:lnTo>
                      <a:pt x="7286" y="6648"/>
                    </a:lnTo>
                    <a:lnTo>
                      <a:pt x="7277" y="6639"/>
                    </a:lnTo>
                    <a:lnTo>
                      <a:pt x="7277" y="6629"/>
                    </a:lnTo>
                    <a:lnTo>
                      <a:pt x="7267" y="6619"/>
                    </a:lnTo>
                    <a:lnTo>
                      <a:pt x="7258" y="6619"/>
                    </a:lnTo>
                    <a:lnTo>
                      <a:pt x="7258" y="6610"/>
                    </a:lnTo>
                    <a:lnTo>
                      <a:pt x="7248" y="6610"/>
                    </a:lnTo>
                    <a:lnTo>
                      <a:pt x="7248" y="6601"/>
                    </a:lnTo>
                    <a:lnTo>
                      <a:pt x="7277" y="6581"/>
                    </a:lnTo>
                    <a:lnTo>
                      <a:pt x="7277" y="6572"/>
                    </a:lnTo>
                    <a:lnTo>
                      <a:pt x="7286" y="6572"/>
                    </a:lnTo>
                    <a:lnTo>
                      <a:pt x="7286" y="6562"/>
                    </a:lnTo>
                    <a:lnTo>
                      <a:pt x="7296" y="6553"/>
                    </a:lnTo>
                    <a:lnTo>
                      <a:pt x="7305" y="6543"/>
                    </a:lnTo>
                    <a:lnTo>
                      <a:pt x="7315" y="6534"/>
                    </a:lnTo>
                    <a:lnTo>
                      <a:pt x="7324" y="6524"/>
                    </a:lnTo>
                    <a:lnTo>
                      <a:pt x="7334" y="6505"/>
                    </a:lnTo>
                    <a:lnTo>
                      <a:pt x="7324" y="6496"/>
                    </a:lnTo>
                    <a:lnTo>
                      <a:pt x="7324" y="6486"/>
                    </a:lnTo>
                    <a:lnTo>
                      <a:pt x="7324" y="6476"/>
                    </a:lnTo>
                    <a:lnTo>
                      <a:pt x="7334" y="6467"/>
                    </a:lnTo>
                    <a:lnTo>
                      <a:pt x="7334" y="6458"/>
                    </a:lnTo>
                    <a:lnTo>
                      <a:pt x="7334" y="6448"/>
                    </a:lnTo>
                    <a:lnTo>
                      <a:pt x="7334" y="6438"/>
                    </a:lnTo>
                    <a:lnTo>
                      <a:pt x="7324" y="6438"/>
                    </a:lnTo>
                    <a:lnTo>
                      <a:pt x="7324" y="6429"/>
                    </a:lnTo>
                    <a:lnTo>
                      <a:pt x="7324" y="6419"/>
                    </a:lnTo>
                    <a:lnTo>
                      <a:pt x="7324" y="6410"/>
                    </a:lnTo>
                    <a:lnTo>
                      <a:pt x="7324" y="6400"/>
                    </a:lnTo>
                    <a:lnTo>
                      <a:pt x="7334" y="6391"/>
                    </a:lnTo>
                    <a:lnTo>
                      <a:pt x="7344" y="6391"/>
                    </a:lnTo>
                    <a:lnTo>
                      <a:pt x="7439" y="6381"/>
                    </a:lnTo>
                    <a:lnTo>
                      <a:pt x="7467" y="6381"/>
                    </a:lnTo>
                    <a:lnTo>
                      <a:pt x="7467" y="6391"/>
                    </a:lnTo>
                    <a:lnTo>
                      <a:pt x="7477" y="6391"/>
                    </a:lnTo>
                    <a:lnTo>
                      <a:pt x="7486" y="6391"/>
                    </a:lnTo>
                    <a:lnTo>
                      <a:pt x="7496" y="6391"/>
                    </a:lnTo>
                    <a:lnTo>
                      <a:pt x="7496" y="6381"/>
                    </a:lnTo>
                    <a:lnTo>
                      <a:pt x="7505" y="6381"/>
                    </a:lnTo>
                    <a:lnTo>
                      <a:pt x="7505" y="6372"/>
                    </a:lnTo>
                    <a:lnTo>
                      <a:pt x="7496" y="6372"/>
                    </a:lnTo>
                    <a:lnTo>
                      <a:pt x="7486" y="6372"/>
                    </a:lnTo>
                    <a:lnTo>
                      <a:pt x="7486" y="6362"/>
                    </a:lnTo>
                    <a:lnTo>
                      <a:pt x="7534" y="6324"/>
                    </a:lnTo>
                    <a:lnTo>
                      <a:pt x="7543" y="6324"/>
                    </a:lnTo>
                    <a:lnTo>
                      <a:pt x="7553" y="6334"/>
                    </a:lnTo>
                    <a:lnTo>
                      <a:pt x="7553" y="6343"/>
                    </a:lnTo>
                    <a:lnTo>
                      <a:pt x="7543" y="6343"/>
                    </a:lnTo>
                    <a:lnTo>
                      <a:pt x="7543" y="6353"/>
                    </a:lnTo>
                    <a:lnTo>
                      <a:pt x="7553" y="6353"/>
                    </a:lnTo>
                    <a:lnTo>
                      <a:pt x="7553" y="6362"/>
                    </a:lnTo>
                    <a:lnTo>
                      <a:pt x="7553" y="6372"/>
                    </a:lnTo>
                    <a:lnTo>
                      <a:pt x="7562" y="6372"/>
                    </a:lnTo>
                    <a:lnTo>
                      <a:pt x="7572" y="6372"/>
                    </a:lnTo>
                    <a:lnTo>
                      <a:pt x="7582" y="6372"/>
                    </a:lnTo>
                    <a:lnTo>
                      <a:pt x="7582" y="6362"/>
                    </a:lnTo>
                    <a:lnTo>
                      <a:pt x="7591" y="6372"/>
                    </a:lnTo>
                    <a:lnTo>
                      <a:pt x="7591" y="6381"/>
                    </a:lnTo>
                    <a:lnTo>
                      <a:pt x="7591" y="6391"/>
                    </a:lnTo>
                    <a:lnTo>
                      <a:pt x="7600" y="6391"/>
                    </a:lnTo>
                    <a:lnTo>
                      <a:pt x="7610" y="6391"/>
                    </a:lnTo>
                    <a:lnTo>
                      <a:pt x="7610" y="6381"/>
                    </a:lnTo>
                    <a:lnTo>
                      <a:pt x="7610" y="6372"/>
                    </a:lnTo>
                    <a:lnTo>
                      <a:pt x="7620" y="6372"/>
                    </a:lnTo>
                    <a:lnTo>
                      <a:pt x="7620" y="6381"/>
                    </a:lnTo>
                    <a:lnTo>
                      <a:pt x="7629" y="6381"/>
                    </a:lnTo>
                    <a:lnTo>
                      <a:pt x="7629" y="6372"/>
                    </a:lnTo>
                    <a:lnTo>
                      <a:pt x="7629" y="6362"/>
                    </a:lnTo>
                    <a:lnTo>
                      <a:pt x="7639" y="6362"/>
                    </a:lnTo>
                    <a:lnTo>
                      <a:pt x="7639" y="6353"/>
                    </a:lnTo>
                    <a:lnTo>
                      <a:pt x="7629" y="6353"/>
                    </a:lnTo>
                    <a:lnTo>
                      <a:pt x="7639" y="6324"/>
                    </a:lnTo>
                    <a:lnTo>
                      <a:pt x="7639" y="6315"/>
                    </a:lnTo>
                    <a:lnTo>
                      <a:pt x="7629" y="6305"/>
                    </a:lnTo>
                    <a:lnTo>
                      <a:pt x="7629" y="6296"/>
                    </a:lnTo>
                    <a:lnTo>
                      <a:pt x="7629" y="6286"/>
                    </a:lnTo>
                    <a:lnTo>
                      <a:pt x="7629" y="6277"/>
                    </a:lnTo>
                    <a:lnTo>
                      <a:pt x="7639" y="6267"/>
                    </a:lnTo>
                    <a:lnTo>
                      <a:pt x="7629" y="6267"/>
                    </a:lnTo>
                    <a:lnTo>
                      <a:pt x="7629" y="6258"/>
                    </a:lnTo>
                    <a:lnTo>
                      <a:pt x="7629" y="6248"/>
                    </a:lnTo>
                    <a:lnTo>
                      <a:pt x="7629" y="6238"/>
                    </a:lnTo>
                    <a:lnTo>
                      <a:pt x="7620" y="6238"/>
                    </a:lnTo>
                    <a:lnTo>
                      <a:pt x="7610" y="6229"/>
                    </a:lnTo>
                    <a:lnTo>
                      <a:pt x="7600" y="6229"/>
                    </a:lnTo>
                    <a:lnTo>
                      <a:pt x="7591" y="6229"/>
                    </a:lnTo>
                    <a:lnTo>
                      <a:pt x="7582" y="6220"/>
                    </a:lnTo>
                    <a:lnTo>
                      <a:pt x="7572" y="6220"/>
                    </a:lnTo>
                    <a:lnTo>
                      <a:pt x="7562" y="6220"/>
                    </a:lnTo>
                    <a:lnTo>
                      <a:pt x="7562" y="6210"/>
                    </a:lnTo>
                    <a:lnTo>
                      <a:pt x="7562" y="6200"/>
                    </a:lnTo>
                    <a:lnTo>
                      <a:pt x="7553" y="6191"/>
                    </a:lnTo>
                    <a:lnTo>
                      <a:pt x="7553" y="6181"/>
                    </a:lnTo>
                    <a:lnTo>
                      <a:pt x="7572" y="6172"/>
                    </a:lnTo>
                    <a:lnTo>
                      <a:pt x="7572" y="6162"/>
                    </a:lnTo>
                    <a:lnTo>
                      <a:pt x="7572" y="6153"/>
                    </a:lnTo>
                    <a:lnTo>
                      <a:pt x="7572" y="6143"/>
                    </a:lnTo>
                    <a:lnTo>
                      <a:pt x="7572" y="6124"/>
                    </a:lnTo>
                    <a:lnTo>
                      <a:pt x="7582" y="6124"/>
                    </a:lnTo>
                    <a:lnTo>
                      <a:pt x="7582" y="6115"/>
                    </a:lnTo>
                    <a:lnTo>
                      <a:pt x="7591" y="6124"/>
                    </a:lnTo>
                    <a:lnTo>
                      <a:pt x="7600" y="6124"/>
                    </a:lnTo>
                    <a:lnTo>
                      <a:pt x="7620" y="6124"/>
                    </a:lnTo>
                    <a:lnTo>
                      <a:pt x="7620" y="6134"/>
                    </a:lnTo>
                    <a:lnTo>
                      <a:pt x="7629" y="6134"/>
                    </a:lnTo>
                    <a:lnTo>
                      <a:pt x="7629" y="6143"/>
                    </a:lnTo>
                    <a:lnTo>
                      <a:pt x="7648" y="6143"/>
                    </a:lnTo>
                    <a:lnTo>
                      <a:pt x="7658" y="6143"/>
                    </a:lnTo>
                    <a:lnTo>
                      <a:pt x="7667" y="6134"/>
                    </a:lnTo>
                    <a:lnTo>
                      <a:pt x="7686" y="6134"/>
                    </a:lnTo>
                    <a:lnTo>
                      <a:pt x="7696" y="6115"/>
                    </a:lnTo>
                    <a:lnTo>
                      <a:pt x="7725" y="6105"/>
                    </a:lnTo>
                    <a:lnTo>
                      <a:pt x="7734" y="6105"/>
                    </a:lnTo>
                    <a:lnTo>
                      <a:pt x="7743" y="6105"/>
                    </a:lnTo>
                    <a:lnTo>
                      <a:pt x="7753" y="6105"/>
                    </a:lnTo>
                    <a:lnTo>
                      <a:pt x="7763" y="6096"/>
                    </a:lnTo>
                    <a:lnTo>
                      <a:pt x="7753" y="6096"/>
                    </a:lnTo>
                    <a:lnTo>
                      <a:pt x="7753" y="6086"/>
                    </a:lnTo>
                    <a:lnTo>
                      <a:pt x="7763" y="6077"/>
                    </a:lnTo>
                    <a:lnTo>
                      <a:pt x="7781" y="6077"/>
                    </a:lnTo>
                    <a:lnTo>
                      <a:pt x="7781" y="6067"/>
                    </a:lnTo>
                    <a:lnTo>
                      <a:pt x="7791" y="6029"/>
                    </a:lnTo>
                    <a:lnTo>
                      <a:pt x="7801" y="6019"/>
                    </a:lnTo>
                    <a:lnTo>
                      <a:pt x="7810" y="6010"/>
                    </a:lnTo>
                    <a:lnTo>
                      <a:pt x="7820" y="6000"/>
                    </a:lnTo>
                    <a:lnTo>
                      <a:pt x="7839" y="5991"/>
                    </a:lnTo>
                    <a:lnTo>
                      <a:pt x="7877" y="6000"/>
                    </a:lnTo>
                    <a:lnTo>
                      <a:pt x="7886" y="6010"/>
                    </a:lnTo>
                    <a:lnTo>
                      <a:pt x="7886" y="6019"/>
                    </a:lnTo>
                    <a:lnTo>
                      <a:pt x="7886" y="6029"/>
                    </a:lnTo>
                    <a:lnTo>
                      <a:pt x="7886" y="6039"/>
                    </a:lnTo>
                    <a:lnTo>
                      <a:pt x="7896" y="6048"/>
                    </a:lnTo>
                    <a:lnTo>
                      <a:pt x="7896" y="6057"/>
                    </a:lnTo>
                    <a:lnTo>
                      <a:pt x="7905" y="6067"/>
                    </a:lnTo>
                    <a:lnTo>
                      <a:pt x="7924" y="6077"/>
                    </a:lnTo>
                    <a:lnTo>
                      <a:pt x="7924" y="6086"/>
                    </a:lnTo>
                    <a:lnTo>
                      <a:pt x="7934" y="6086"/>
                    </a:lnTo>
                    <a:lnTo>
                      <a:pt x="7943" y="6086"/>
                    </a:lnTo>
                    <a:lnTo>
                      <a:pt x="7943" y="6096"/>
                    </a:lnTo>
                    <a:lnTo>
                      <a:pt x="7953" y="6096"/>
                    </a:lnTo>
                    <a:lnTo>
                      <a:pt x="7963" y="6086"/>
                    </a:lnTo>
                    <a:lnTo>
                      <a:pt x="7991" y="6086"/>
                    </a:lnTo>
                    <a:lnTo>
                      <a:pt x="8001" y="6086"/>
                    </a:lnTo>
                    <a:lnTo>
                      <a:pt x="8029" y="6086"/>
                    </a:lnTo>
                    <a:lnTo>
                      <a:pt x="8029" y="6077"/>
                    </a:lnTo>
                    <a:lnTo>
                      <a:pt x="8020" y="6067"/>
                    </a:lnTo>
                    <a:lnTo>
                      <a:pt x="8020" y="6057"/>
                    </a:lnTo>
                    <a:lnTo>
                      <a:pt x="8020" y="6048"/>
                    </a:lnTo>
                    <a:lnTo>
                      <a:pt x="8010" y="6039"/>
                    </a:lnTo>
                    <a:lnTo>
                      <a:pt x="8010" y="6029"/>
                    </a:lnTo>
                    <a:lnTo>
                      <a:pt x="8001" y="6029"/>
                    </a:lnTo>
                    <a:lnTo>
                      <a:pt x="8001" y="6019"/>
                    </a:lnTo>
                    <a:lnTo>
                      <a:pt x="8058" y="5991"/>
                    </a:lnTo>
                    <a:lnTo>
                      <a:pt x="8067" y="5962"/>
                    </a:lnTo>
                    <a:lnTo>
                      <a:pt x="8077" y="5962"/>
                    </a:lnTo>
                    <a:lnTo>
                      <a:pt x="8086" y="5953"/>
                    </a:lnTo>
                    <a:lnTo>
                      <a:pt x="8096" y="5962"/>
                    </a:lnTo>
                    <a:lnTo>
                      <a:pt x="8105" y="5953"/>
                    </a:lnTo>
                    <a:lnTo>
                      <a:pt x="8115" y="5962"/>
                    </a:lnTo>
                    <a:lnTo>
                      <a:pt x="8124" y="5962"/>
                    </a:lnTo>
                    <a:lnTo>
                      <a:pt x="8134" y="5972"/>
                    </a:lnTo>
                    <a:lnTo>
                      <a:pt x="8134" y="5962"/>
                    </a:lnTo>
                    <a:lnTo>
                      <a:pt x="8124" y="5962"/>
                    </a:lnTo>
                    <a:lnTo>
                      <a:pt x="8115" y="5924"/>
                    </a:lnTo>
                    <a:lnTo>
                      <a:pt x="8115" y="5915"/>
                    </a:lnTo>
                    <a:lnTo>
                      <a:pt x="8172" y="5867"/>
                    </a:lnTo>
                    <a:lnTo>
                      <a:pt x="8191" y="5839"/>
                    </a:lnTo>
                    <a:lnTo>
                      <a:pt x="8201" y="5839"/>
                    </a:lnTo>
                    <a:lnTo>
                      <a:pt x="8210" y="5839"/>
                    </a:lnTo>
                    <a:lnTo>
                      <a:pt x="8220" y="5848"/>
                    </a:lnTo>
                    <a:lnTo>
                      <a:pt x="8220" y="5857"/>
                    </a:lnTo>
                    <a:lnTo>
                      <a:pt x="8229" y="5857"/>
                    </a:lnTo>
                    <a:lnTo>
                      <a:pt x="8229" y="5867"/>
                    </a:lnTo>
                    <a:lnTo>
                      <a:pt x="8229" y="5877"/>
                    </a:lnTo>
                    <a:lnTo>
                      <a:pt x="8229" y="5886"/>
                    </a:lnTo>
                    <a:lnTo>
                      <a:pt x="8239" y="5886"/>
                    </a:lnTo>
                    <a:lnTo>
                      <a:pt x="8248" y="5886"/>
                    </a:lnTo>
                    <a:lnTo>
                      <a:pt x="8248" y="5877"/>
                    </a:lnTo>
                    <a:lnTo>
                      <a:pt x="8258" y="5877"/>
                    </a:lnTo>
                    <a:lnTo>
                      <a:pt x="8258" y="5867"/>
                    </a:lnTo>
                    <a:lnTo>
                      <a:pt x="8267" y="5848"/>
                    </a:lnTo>
                    <a:lnTo>
                      <a:pt x="8277" y="5848"/>
                    </a:lnTo>
                    <a:lnTo>
                      <a:pt x="8277" y="5839"/>
                    </a:lnTo>
                    <a:lnTo>
                      <a:pt x="8267" y="5839"/>
                    </a:lnTo>
                    <a:lnTo>
                      <a:pt x="8248" y="5819"/>
                    </a:lnTo>
                    <a:lnTo>
                      <a:pt x="8248" y="5810"/>
                    </a:lnTo>
                    <a:lnTo>
                      <a:pt x="8239" y="5810"/>
                    </a:lnTo>
                    <a:lnTo>
                      <a:pt x="8239" y="5800"/>
                    </a:lnTo>
                    <a:lnTo>
                      <a:pt x="8248" y="5781"/>
                    </a:lnTo>
                    <a:lnTo>
                      <a:pt x="8258" y="5762"/>
                    </a:lnTo>
                    <a:lnTo>
                      <a:pt x="8258" y="5753"/>
                    </a:lnTo>
                    <a:lnTo>
                      <a:pt x="8277" y="5724"/>
                    </a:lnTo>
                    <a:lnTo>
                      <a:pt x="8277" y="5715"/>
                    </a:lnTo>
                    <a:lnTo>
                      <a:pt x="8277" y="5705"/>
                    </a:lnTo>
                    <a:lnTo>
                      <a:pt x="8267" y="5705"/>
                    </a:lnTo>
                    <a:lnTo>
                      <a:pt x="8248" y="5696"/>
                    </a:lnTo>
                    <a:lnTo>
                      <a:pt x="8248" y="5686"/>
                    </a:lnTo>
                    <a:lnTo>
                      <a:pt x="8239" y="5676"/>
                    </a:lnTo>
                    <a:lnTo>
                      <a:pt x="8229" y="5676"/>
                    </a:lnTo>
                    <a:lnTo>
                      <a:pt x="8220" y="5676"/>
                    </a:lnTo>
                    <a:lnTo>
                      <a:pt x="8210" y="5676"/>
                    </a:lnTo>
                    <a:lnTo>
                      <a:pt x="8210" y="5667"/>
                    </a:lnTo>
                    <a:lnTo>
                      <a:pt x="8210" y="5658"/>
                    </a:lnTo>
                    <a:lnTo>
                      <a:pt x="8201" y="5648"/>
                    </a:lnTo>
                    <a:lnTo>
                      <a:pt x="8191" y="5648"/>
                    </a:lnTo>
                    <a:lnTo>
                      <a:pt x="8191" y="5638"/>
                    </a:lnTo>
                    <a:lnTo>
                      <a:pt x="8182" y="5638"/>
                    </a:lnTo>
                    <a:lnTo>
                      <a:pt x="8182" y="5629"/>
                    </a:lnTo>
                    <a:lnTo>
                      <a:pt x="8182" y="5619"/>
                    </a:lnTo>
                    <a:lnTo>
                      <a:pt x="8191" y="5600"/>
                    </a:lnTo>
                    <a:lnTo>
                      <a:pt x="8191" y="5591"/>
                    </a:lnTo>
                    <a:lnTo>
                      <a:pt x="8191" y="5581"/>
                    </a:lnTo>
                    <a:lnTo>
                      <a:pt x="8182" y="5572"/>
                    </a:lnTo>
                    <a:lnTo>
                      <a:pt x="8172" y="5562"/>
                    </a:lnTo>
                    <a:lnTo>
                      <a:pt x="8162" y="5553"/>
                    </a:lnTo>
                    <a:lnTo>
                      <a:pt x="8162" y="5543"/>
                    </a:lnTo>
                    <a:lnTo>
                      <a:pt x="8162" y="5534"/>
                    </a:lnTo>
                    <a:lnTo>
                      <a:pt x="8162" y="5524"/>
                    </a:lnTo>
                    <a:lnTo>
                      <a:pt x="8162" y="5515"/>
                    </a:lnTo>
                    <a:lnTo>
                      <a:pt x="8153" y="5505"/>
                    </a:lnTo>
                    <a:lnTo>
                      <a:pt x="8162" y="5505"/>
                    </a:lnTo>
                    <a:lnTo>
                      <a:pt x="8172" y="5505"/>
                    </a:lnTo>
                    <a:lnTo>
                      <a:pt x="8172" y="5496"/>
                    </a:lnTo>
                    <a:lnTo>
                      <a:pt x="8182" y="5486"/>
                    </a:lnTo>
                    <a:lnTo>
                      <a:pt x="8191" y="5486"/>
                    </a:lnTo>
                    <a:lnTo>
                      <a:pt x="8191" y="5477"/>
                    </a:lnTo>
                    <a:lnTo>
                      <a:pt x="8201" y="5467"/>
                    </a:lnTo>
                    <a:lnTo>
                      <a:pt x="8210" y="5467"/>
                    </a:lnTo>
                    <a:lnTo>
                      <a:pt x="8220" y="5458"/>
                    </a:lnTo>
                    <a:lnTo>
                      <a:pt x="8220" y="5448"/>
                    </a:lnTo>
                    <a:lnTo>
                      <a:pt x="8220" y="5438"/>
                    </a:lnTo>
                    <a:lnTo>
                      <a:pt x="8229" y="5429"/>
                    </a:lnTo>
                    <a:lnTo>
                      <a:pt x="8239" y="5410"/>
                    </a:lnTo>
                    <a:lnTo>
                      <a:pt x="8248" y="5400"/>
                    </a:lnTo>
                    <a:lnTo>
                      <a:pt x="8258" y="5400"/>
                    </a:lnTo>
                    <a:lnTo>
                      <a:pt x="8258" y="5381"/>
                    </a:lnTo>
                    <a:lnTo>
                      <a:pt x="8258" y="5372"/>
                    </a:lnTo>
                    <a:lnTo>
                      <a:pt x="8248" y="5372"/>
                    </a:lnTo>
                    <a:lnTo>
                      <a:pt x="8248" y="5362"/>
                    </a:lnTo>
                    <a:lnTo>
                      <a:pt x="8239" y="5362"/>
                    </a:lnTo>
                    <a:lnTo>
                      <a:pt x="8229" y="5362"/>
                    </a:lnTo>
                    <a:lnTo>
                      <a:pt x="8220" y="5353"/>
                    </a:lnTo>
                    <a:lnTo>
                      <a:pt x="8220" y="5343"/>
                    </a:lnTo>
                    <a:lnTo>
                      <a:pt x="8210" y="5334"/>
                    </a:lnTo>
                    <a:lnTo>
                      <a:pt x="8210" y="5324"/>
                    </a:lnTo>
                    <a:lnTo>
                      <a:pt x="8210" y="5305"/>
                    </a:lnTo>
                    <a:lnTo>
                      <a:pt x="8210" y="5295"/>
                    </a:lnTo>
                    <a:lnTo>
                      <a:pt x="8201" y="5286"/>
                    </a:lnTo>
                    <a:lnTo>
                      <a:pt x="8201" y="5277"/>
                    </a:lnTo>
                    <a:lnTo>
                      <a:pt x="8201" y="5267"/>
                    </a:lnTo>
                    <a:lnTo>
                      <a:pt x="8201" y="5257"/>
                    </a:lnTo>
                    <a:lnTo>
                      <a:pt x="8191" y="5257"/>
                    </a:lnTo>
                    <a:lnTo>
                      <a:pt x="8182" y="5248"/>
                    </a:lnTo>
                    <a:lnTo>
                      <a:pt x="8172" y="5248"/>
                    </a:lnTo>
                    <a:lnTo>
                      <a:pt x="8172" y="5238"/>
                    </a:lnTo>
                    <a:lnTo>
                      <a:pt x="8162" y="5229"/>
                    </a:lnTo>
                    <a:lnTo>
                      <a:pt x="8162" y="5219"/>
                    </a:lnTo>
                    <a:lnTo>
                      <a:pt x="8162" y="5210"/>
                    </a:lnTo>
                    <a:lnTo>
                      <a:pt x="8162" y="5200"/>
                    </a:lnTo>
                    <a:lnTo>
                      <a:pt x="8182" y="5191"/>
                    </a:lnTo>
                    <a:lnTo>
                      <a:pt x="8182" y="5181"/>
                    </a:lnTo>
                    <a:lnTo>
                      <a:pt x="8201" y="5172"/>
                    </a:lnTo>
                    <a:lnTo>
                      <a:pt x="8220" y="5162"/>
                    </a:lnTo>
                    <a:lnTo>
                      <a:pt x="8229" y="5153"/>
                    </a:lnTo>
                    <a:lnTo>
                      <a:pt x="8239" y="5153"/>
                    </a:lnTo>
                    <a:lnTo>
                      <a:pt x="8248" y="5153"/>
                    </a:lnTo>
                    <a:lnTo>
                      <a:pt x="8248" y="5162"/>
                    </a:lnTo>
                    <a:lnTo>
                      <a:pt x="8258" y="5162"/>
                    </a:lnTo>
                    <a:lnTo>
                      <a:pt x="8258" y="5172"/>
                    </a:lnTo>
                    <a:lnTo>
                      <a:pt x="8258" y="5181"/>
                    </a:lnTo>
                    <a:lnTo>
                      <a:pt x="8267" y="5181"/>
                    </a:lnTo>
                    <a:lnTo>
                      <a:pt x="8267" y="5172"/>
                    </a:lnTo>
                    <a:lnTo>
                      <a:pt x="8277" y="5172"/>
                    </a:lnTo>
                    <a:lnTo>
                      <a:pt x="8277" y="5162"/>
                    </a:lnTo>
                    <a:lnTo>
                      <a:pt x="8286" y="5153"/>
                    </a:lnTo>
                    <a:lnTo>
                      <a:pt x="8286" y="5143"/>
                    </a:lnTo>
                    <a:lnTo>
                      <a:pt x="8286" y="5134"/>
                    </a:lnTo>
                    <a:lnTo>
                      <a:pt x="8286" y="5124"/>
                    </a:lnTo>
                    <a:lnTo>
                      <a:pt x="8286" y="5115"/>
                    </a:lnTo>
                    <a:lnTo>
                      <a:pt x="8286" y="5105"/>
                    </a:lnTo>
                    <a:lnTo>
                      <a:pt x="8286" y="5096"/>
                    </a:lnTo>
                    <a:lnTo>
                      <a:pt x="8277" y="5096"/>
                    </a:lnTo>
                    <a:lnTo>
                      <a:pt x="8277" y="5086"/>
                    </a:lnTo>
                    <a:lnTo>
                      <a:pt x="8267" y="5086"/>
                    </a:lnTo>
                    <a:lnTo>
                      <a:pt x="8267" y="5077"/>
                    </a:lnTo>
                    <a:lnTo>
                      <a:pt x="8267" y="5067"/>
                    </a:lnTo>
                    <a:lnTo>
                      <a:pt x="8258" y="5067"/>
                    </a:lnTo>
                    <a:lnTo>
                      <a:pt x="8248" y="5057"/>
                    </a:lnTo>
                    <a:lnTo>
                      <a:pt x="8229" y="5067"/>
                    </a:lnTo>
                    <a:lnTo>
                      <a:pt x="8239" y="5029"/>
                    </a:lnTo>
                    <a:lnTo>
                      <a:pt x="8239" y="5019"/>
                    </a:lnTo>
                    <a:lnTo>
                      <a:pt x="8229" y="5010"/>
                    </a:lnTo>
                    <a:lnTo>
                      <a:pt x="8229" y="5000"/>
                    </a:lnTo>
                    <a:lnTo>
                      <a:pt x="8239" y="4981"/>
                    </a:lnTo>
                    <a:lnTo>
                      <a:pt x="8239" y="4972"/>
                    </a:lnTo>
                    <a:lnTo>
                      <a:pt x="8248" y="4972"/>
                    </a:lnTo>
                    <a:lnTo>
                      <a:pt x="8258" y="4972"/>
                    </a:lnTo>
                    <a:lnTo>
                      <a:pt x="8267" y="4972"/>
                    </a:lnTo>
                    <a:lnTo>
                      <a:pt x="8296" y="4972"/>
                    </a:lnTo>
                    <a:lnTo>
                      <a:pt x="8305" y="4972"/>
                    </a:lnTo>
                    <a:lnTo>
                      <a:pt x="8315" y="4981"/>
                    </a:lnTo>
                    <a:lnTo>
                      <a:pt x="8324" y="4981"/>
                    </a:lnTo>
                    <a:lnTo>
                      <a:pt x="8334" y="4962"/>
                    </a:lnTo>
                    <a:lnTo>
                      <a:pt x="8334" y="4953"/>
                    </a:lnTo>
                    <a:lnTo>
                      <a:pt x="8334" y="4943"/>
                    </a:lnTo>
                    <a:lnTo>
                      <a:pt x="8343" y="4934"/>
                    </a:lnTo>
                    <a:lnTo>
                      <a:pt x="8353" y="4934"/>
                    </a:lnTo>
                    <a:lnTo>
                      <a:pt x="8353" y="4924"/>
                    </a:lnTo>
                    <a:lnTo>
                      <a:pt x="8362" y="4924"/>
                    </a:lnTo>
                    <a:lnTo>
                      <a:pt x="8362" y="4934"/>
                    </a:lnTo>
                    <a:lnTo>
                      <a:pt x="8372" y="4934"/>
                    </a:lnTo>
                    <a:lnTo>
                      <a:pt x="8382" y="4934"/>
                    </a:lnTo>
                    <a:lnTo>
                      <a:pt x="8382" y="4943"/>
                    </a:lnTo>
                    <a:lnTo>
                      <a:pt x="8400" y="4924"/>
                    </a:lnTo>
                    <a:lnTo>
                      <a:pt x="8410" y="4915"/>
                    </a:lnTo>
                    <a:lnTo>
                      <a:pt x="8429" y="4915"/>
                    </a:lnTo>
                    <a:lnTo>
                      <a:pt x="8439" y="4905"/>
                    </a:lnTo>
                    <a:lnTo>
                      <a:pt x="8448" y="4896"/>
                    </a:lnTo>
                    <a:lnTo>
                      <a:pt x="8458" y="4886"/>
                    </a:lnTo>
                    <a:lnTo>
                      <a:pt x="8458" y="4896"/>
                    </a:lnTo>
                    <a:lnTo>
                      <a:pt x="8467" y="4896"/>
                    </a:lnTo>
                    <a:lnTo>
                      <a:pt x="8467" y="4905"/>
                    </a:lnTo>
                    <a:lnTo>
                      <a:pt x="8477" y="4905"/>
                    </a:lnTo>
                    <a:lnTo>
                      <a:pt x="8486" y="4896"/>
                    </a:lnTo>
                    <a:lnTo>
                      <a:pt x="8486" y="4905"/>
                    </a:lnTo>
                    <a:lnTo>
                      <a:pt x="8496" y="4905"/>
                    </a:lnTo>
                    <a:lnTo>
                      <a:pt x="8543" y="4886"/>
                    </a:lnTo>
                    <a:lnTo>
                      <a:pt x="8553" y="4886"/>
                    </a:lnTo>
                    <a:lnTo>
                      <a:pt x="8563" y="4886"/>
                    </a:lnTo>
                    <a:lnTo>
                      <a:pt x="8563" y="4876"/>
                    </a:lnTo>
                    <a:lnTo>
                      <a:pt x="8572" y="4867"/>
                    </a:lnTo>
                    <a:lnTo>
                      <a:pt x="8572" y="4858"/>
                    </a:lnTo>
                    <a:lnTo>
                      <a:pt x="8563" y="4848"/>
                    </a:lnTo>
                    <a:lnTo>
                      <a:pt x="8563" y="4838"/>
                    </a:lnTo>
                    <a:lnTo>
                      <a:pt x="8572" y="4838"/>
                    </a:lnTo>
                    <a:lnTo>
                      <a:pt x="8572" y="4829"/>
                    </a:lnTo>
                    <a:lnTo>
                      <a:pt x="8572" y="4819"/>
                    </a:lnTo>
                    <a:lnTo>
                      <a:pt x="8572" y="4810"/>
                    </a:lnTo>
                    <a:lnTo>
                      <a:pt x="8582" y="4810"/>
                    </a:lnTo>
                    <a:lnTo>
                      <a:pt x="8610" y="4829"/>
                    </a:lnTo>
                    <a:lnTo>
                      <a:pt x="8620" y="4838"/>
                    </a:lnTo>
                    <a:lnTo>
                      <a:pt x="8648" y="4838"/>
                    </a:lnTo>
                    <a:lnTo>
                      <a:pt x="8658" y="4838"/>
                    </a:lnTo>
                    <a:lnTo>
                      <a:pt x="8667" y="4848"/>
                    </a:lnTo>
                    <a:lnTo>
                      <a:pt x="8667" y="4858"/>
                    </a:lnTo>
                    <a:lnTo>
                      <a:pt x="8667" y="4867"/>
                    </a:lnTo>
                    <a:lnTo>
                      <a:pt x="8667" y="4876"/>
                    </a:lnTo>
                    <a:lnTo>
                      <a:pt x="8686" y="4876"/>
                    </a:lnTo>
                    <a:lnTo>
                      <a:pt x="8705" y="4876"/>
                    </a:lnTo>
                    <a:lnTo>
                      <a:pt x="8715" y="4876"/>
                    </a:lnTo>
                    <a:lnTo>
                      <a:pt x="8753" y="4848"/>
                    </a:lnTo>
                    <a:lnTo>
                      <a:pt x="8753" y="4838"/>
                    </a:lnTo>
                    <a:lnTo>
                      <a:pt x="8743" y="4838"/>
                    </a:lnTo>
                    <a:lnTo>
                      <a:pt x="8743" y="4829"/>
                    </a:lnTo>
                    <a:lnTo>
                      <a:pt x="8734" y="4829"/>
                    </a:lnTo>
                    <a:lnTo>
                      <a:pt x="8734" y="4819"/>
                    </a:lnTo>
                    <a:lnTo>
                      <a:pt x="8753" y="4791"/>
                    </a:lnTo>
                    <a:lnTo>
                      <a:pt x="8753" y="4762"/>
                    </a:lnTo>
                    <a:lnTo>
                      <a:pt x="8753" y="4753"/>
                    </a:lnTo>
                    <a:lnTo>
                      <a:pt x="8763" y="4753"/>
                    </a:lnTo>
                    <a:lnTo>
                      <a:pt x="8791" y="4724"/>
                    </a:lnTo>
                    <a:lnTo>
                      <a:pt x="8810" y="4696"/>
                    </a:lnTo>
                    <a:lnTo>
                      <a:pt x="8820" y="4696"/>
                    </a:lnTo>
                    <a:lnTo>
                      <a:pt x="8839" y="4696"/>
                    </a:lnTo>
                    <a:lnTo>
                      <a:pt x="8848" y="4696"/>
                    </a:lnTo>
                    <a:lnTo>
                      <a:pt x="8877" y="4686"/>
                    </a:lnTo>
                    <a:lnTo>
                      <a:pt x="8877" y="4676"/>
                    </a:lnTo>
                    <a:lnTo>
                      <a:pt x="8858" y="4667"/>
                    </a:lnTo>
                    <a:lnTo>
                      <a:pt x="8848" y="4658"/>
                    </a:lnTo>
                    <a:lnTo>
                      <a:pt x="8848" y="4648"/>
                    </a:lnTo>
                    <a:lnTo>
                      <a:pt x="8839" y="4648"/>
                    </a:lnTo>
                    <a:lnTo>
                      <a:pt x="8839" y="4638"/>
                    </a:lnTo>
                    <a:lnTo>
                      <a:pt x="8829" y="4638"/>
                    </a:lnTo>
                    <a:lnTo>
                      <a:pt x="8829" y="4629"/>
                    </a:lnTo>
                    <a:lnTo>
                      <a:pt x="8829" y="4620"/>
                    </a:lnTo>
                    <a:lnTo>
                      <a:pt x="8829" y="4610"/>
                    </a:lnTo>
                    <a:lnTo>
                      <a:pt x="8839" y="4610"/>
                    </a:lnTo>
                    <a:lnTo>
                      <a:pt x="8829" y="4610"/>
                    </a:lnTo>
                    <a:lnTo>
                      <a:pt x="8829" y="4591"/>
                    </a:lnTo>
                    <a:lnTo>
                      <a:pt x="8829" y="4581"/>
                    </a:lnTo>
                    <a:lnTo>
                      <a:pt x="8820" y="4581"/>
                    </a:lnTo>
                    <a:lnTo>
                      <a:pt x="8801" y="4572"/>
                    </a:lnTo>
                    <a:lnTo>
                      <a:pt x="8791" y="4572"/>
                    </a:lnTo>
                    <a:lnTo>
                      <a:pt x="8781" y="4562"/>
                    </a:lnTo>
                    <a:lnTo>
                      <a:pt x="8781" y="4553"/>
                    </a:lnTo>
                    <a:lnTo>
                      <a:pt x="8791" y="4543"/>
                    </a:lnTo>
                    <a:lnTo>
                      <a:pt x="8791" y="4534"/>
                    </a:lnTo>
                    <a:lnTo>
                      <a:pt x="8791" y="4524"/>
                    </a:lnTo>
                    <a:lnTo>
                      <a:pt x="8791" y="4515"/>
                    </a:lnTo>
                    <a:lnTo>
                      <a:pt x="8781" y="4505"/>
                    </a:lnTo>
                    <a:lnTo>
                      <a:pt x="8781" y="4495"/>
                    </a:lnTo>
                    <a:lnTo>
                      <a:pt x="8791" y="4495"/>
                    </a:lnTo>
                    <a:lnTo>
                      <a:pt x="8791" y="4486"/>
                    </a:lnTo>
                    <a:lnTo>
                      <a:pt x="8791" y="4477"/>
                    </a:lnTo>
                    <a:lnTo>
                      <a:pt x="8781" y="4438"/>
                    </a:lnTo>
                    <a:lnTo>
                      <a:pt x="8781" y="4429"/>
                    </a:lnTo>
                    <a:lnTo>
                      <a:pt x="8781" y="4419"/>
                    </a:lnTo>
                    <a:lnTo>
                      <a:pt x="8791" y="4410"/>
                    </a:lnTo>
                    <a:lnTo>
                      <a:pt x="8791" y="4391"/>
                    </a:lnTo>
                    <a:lnTo>
                      <a:pt x="8791" y="4381"/>
                    </a:lnTo>
                    <a:lnTo>
                      <a:pt x="8781" y="4372"/>
                    </a:lnTo>
                    <a:lnTo>
                      <a:pt x="8772" y="4372"/>
                    </a:lnTo>
                    <a:lnTo>
                      <a:pt x="8772" y="4362"/>
                    </a:lnTo>
                    <a:lnTo>
                      <a:pt x="8763" y="4362"/>
                    </a:lnTo>
                    <a:lnTo>
                      <a:pt x="8763" y="4353"/>
                    </a:lnTo>
                    <a:lnTo>
                      <a:pt x="8753" y="4353"/>
                    </a:lnTo>
                    <a:lnTo>
                      <a:pt x="8743" y="4343"/>
                    </a:lnTo>
                    <a:lnTo>
                      <a:pt x="8743" y="4334"/>
                    </a:lnTo>
                    <a:lnTo>
                      <a:pt x="8743" y="4324"/>
                    </a:lnTo>
                    <a:lnTo>
                      <a:pt x="8734" y="4324"/>
                    </a:lnTo>
                    <a:lnTo>
                      <a:pt x="8715" y="4315"/>
                    </a:lnTo>
                    <a:lnTo>
                      <a:pt x="8715" y="4305"/>
                    </a:lnTo>
                    <a:lnTo>
                      <a:pt x="8705" y="4305"/>
                    </a:lnTo>
                    <a:lnTo>
                      <a:pt x="8658" y="4305"/>
                    </a:lnTo>
                    <a:lnTo>
                      <a:pt x="8648" y="4305"/>
                    </a:lnTo>
                    <a:lnTo>
                      <a:pt x="8639" y="4305"/>
                    </a:lnTo>
                    <a:lnTo>
                      <a:pt x="8639" y="4315"/>
                    </a:lnTo>
                    <a:lnTo>
                      <a:pt x="8639" y="4305"/>
                    </a:lnTo>
                    <a:lnTo>
                      <a:pt x="8629" y="4305"/>
                    </a:lnTo>
                    <a:lnTo>
                      <a:pt x="8620" y="4305"/>
                    </a:lnTo>
                    <a:lnTo>
                      <a:pt x="8610" y="4305"/>
                    </a:lnTo>
                    <a:lnTo>
                      <a:pt x="8601" y="4305"/>
                    </a:lnTo>
                    <a:lnTo>
                      <a:pt x="8591" y="4296"/>
                    </a:lnTo>
                    <a:lnTo>
                      <a:pt x="8572" y="4296"/>
                    </a:lnTo>
                    <a:lnTo>
                      <a:pt x="8543" y="4286"/>
                    </a:lnTo>
                    <a:lnTo>
                      <a:pt x="8534" y="4296"/>
                    </a:lnTo>
                    <a:lnTo>
                      <a:pt x="8525" y="4286"/>
                    </a:lnTo>
                    <a:lnTo>
                      <a:pt x="8515" y="4286"/>
                    </a:lnTo>
                    <a:lnTo>
                      <a:pt x="8505" y="4277"/>
                    </a:lnTo>
                    <a:lnTo>
                      <a:pt x="8505" y="4267"/>
                    </a:lnTo>
                    <a:lnTo>
                      <a:pt x="8496" y="4267"/>
                    </a:lnTo>
                    <a:lnTo>
                      <a:pt x="8505" y="4248"/>
                    </a:lnTo>
                    <a:lnTo>
                      <a:pt x="8496" y="4248"/>
                    </a:lnTo>
                    <a:lnTo>
                      <a:pt x="8505" y="4239"/>
                    </a:lnTo>
                    <a:lnTo>
                      <a:pt x="8496" y="4229"/>
                    </a:lnTo>
                    <a:lnTo>
                      <a:pt x="8496" y="4219"/>
                    </a:lnTo>
                    <a:lnTo>
                      <a:pt x="8486" y="4219"/>
                    </a:lnTo>
                    <a:lnTo>
                      <a:pt x="8467" y="4219"/>
                    </a:lnTo>
                    <a:lnTo>
                      <a:pt x="8467" y="4210"/>
                    </a:lnTo>
                    <a:lnTo>
                      <a:pt x="8458" y="4210"/>
                    </a:lnTo>
                    <a:lnTo>
                      <a:pt x="8448" y="4210"/>
                    </a:lnTo>
                    <a:lnTo>
                      <a:pt x="8448" y="4200"/>
                    </a:lnTo>
                    <a:lnTo>
                      <a:pt x="8439" y="4191"/>
                    </a:lnTo>
                    <a:lnTo>
                      <a:pt x="8439" y="4181"/>
                    </a:lnTo>
                    <a:lnTo>
                      <a:pt x="8439" y="4172"/>
                    </a:lnTo>
                    <a:lnTo>
                      <a:pt x="8429" y="4172"/>
                    </a:lnTo>
                    <a:lnTo>
                      <a:pt x="8429" y="4162"/>
                    </a:lnTo>
                    <a:lnTo>
                      <a:pt x="8429" y="4153"/>
                    </a:lnTo>
                    <a:lnTo>
                      <a:pt x="8429" y="4143"/>
                    </a:lnTo>
                    <a:lnTo>
                      <a:pt x="8429" y="4134"/>
                    </a:lnTo>
                    <a:lnTo>
                      <a:pt x="8429" y="4124"/>
                    </a:lnTo>
                    <a:lnTo>
                      <a:pt x="8439" y="4105"/>
                    </a:lnTo>
                    <a:lnTo>
                      <a:pt x="8458" y="4096"/>
                    </a:lnTo>
                    <a:lnTo>
                      <a:pt x="8467" y="4096"/>
                    </a:lnTo>
                    <a:lnTo>
                      <a:pt x="8477" y="4096"/>
                    </a:lnTo>
                    <a:lnTo>
                      <a:pt x="8477" y="4086"/>
                    </a:lnTo>
                    <a:lnTo>
                      <a:pt x="8486" y="4076"/>
                    </a:lnTo>
                    <a:lnTo>
                      <a:pt x="8496" y="4076"/>
                    </a:lnTo>
                    <a:lnTo>
                      <a:pt x="8496" y="4067"/>
                    </a:lnTo>
                    <a:lnTo>
                      <a:pt x="8486" y="4067"/>
                    </a:lnTo>
                    <a:lnTo>
                      <a:pt x="8486" y="4058"/>
                    </a:lnTo>
                    <a:lnTo>
                      <a:pt x="8477" y="4058"/>
                    </a:lnTo>
                    <a:lnTo>
                      <a:pt x="8467" y="4038"/>
                    </a:lnTo>
                    <a:lnTo>
                      <a:pt x="8458" y="4038"/>
                    </a:lnTo>
                    <a:lnTo>
                      <a:pt x="8439" y="4048"/>
                    </a:lnTo>
                    <a:lnTo>
                      <a:pt x="8429" y="4048"/>
                    </a:lnTo>
                    <a:lnTo>
                      <a:pt x="8420" y="4038"/>
                    </a:lnTo>
                    <a:lnTo>
                      <a:pt x="8420" y="4029"/>
                    </a:lnTo>
                    <a:lnTo>
                      <a:pt x="8420" y="4019"/>
                    </a:lnTo>
                    <a:lnTo>
                      <a:pt x="8429" y="4010"/>
                    </a:lnTo>
                    <a:lnTo>
                      <a:pt x="8429" y="4000"/>
                    </a:lnTo>
                    <a:lnTo>
                      <a:pt x="8429" y="3991"/>
                    </a:lnTo>
                    <a:lnTo>
                      <a:pt x="8420" y="3981"/>
                    </a:lnTo>
                    <a:lnTo>
                      <a:pt x="8420" y="3972"/>
                    </a:lnTo>
                    <a:lnTo>
                      <a:pt x="8410" y="3953"/>
                    </a:lnTo>
                    <a:lnTo>
                      <a:pt x="8410" y="3943"/>
                    </a:lnTo>
                    <a:lnTo>
                      <a:pt x="8429" y="3915"/>
                    </a:lnTo>
                    <a:lnTo>
                      <a:pt x="8448" y="3886"/>
                    </a:lnTo>
                    <a:lnTo>
                      <a:pt x="8496" y="3858"/>
                    </a:lnTo>
                    <a:lnTo>
                      <a:pt x="8496" y="3848"/>
                    </a:lnTo>
                    <a:lnTo>
                      <a:pt x="8496" y="3838"/>
                    </a:lnTo>
                    <a:lnTo>
                      <a:pt x="8505" y="3829"/>
                    </a:lnTo>
                    <a:lnTo>
                      <a:pt x="8553" y="3781"/>
                    </a:lnTo>
                    <a:lnTo>
                      <a:pt x="8553" y="3772"/>
                    </a:lnTo>
                    <a:lnTo>
                      <a:pt x="8563" y="3772"/>
                    </a:lnTo>
                    <a:lnTo>
                      <a:pt x="8582" y="3762"/>
                    </a:lnTo>
                    <a:lnTo>
                      <a:pt x="8591" y="3762"/>
                    </a:lnTo>
                    <a:lnTo>
                      <a:pt x="8601" y="3762"/>
                    </a:lnTo>
                    <a:lnTo>
                      <a:pt x="8601" y="3753"/>
                    </a:lnTo>
                    <a:lnTo>
                      <a:pt x="8591" y="3743"/>
                    </a:lnTo>
                    <a:lnTo>
                      <a:pt x="8591" y="3734"/>
                    </a:lnTo>
                    <a:lnTo>
                      <a:pt x="8753" y="3619"/>
                    </a:lnTo>
                    <a:lnTo>
                      <a:pt x="8763" y="3610"/>
                    </a:lnTo>
                    <a:lnTo>
                      <a:pt x="8763" y="3600"/>
                    </a:lnTo>
                    <a:lnTo>
                      <a:pt x="8772" y="3572"/>
                    </a:lnTo>
                    <a:lnTo>
                      <a:pt x="8781" y="3543"/>
                    </a:lnTo>
                    <a:lnTo>
                      <a:pt x="8791" y="3543"/>
                    </a:lnTo>
                    <a:lnTo>
                      <a:pt x="8829" y="3524"/>
                    </a:lnTo>
                    <a:lnTo>
                      <a:pt x="8839" y="3534"/>
                    </a:lnTo>
                    <a:lnTo>
                      <a:pt x="8915" y="3496"/>
                    </a:lnTo>
                    <a:lnTo>
                      <a:pt x="8924" y="3496"/>
                    </a:lnTo>
                    <a:lnTo>
                      <a:pt x="8953" y="3496"/>
                    </a:lnTo>
                    <a:lnTo>
                      <a:pt x="8962" y="3496"/>
                    </a:lnTo>
                    <a:lnTo>
                      <a:pt x="8962" y="3486"/>
                    </a:lnTo>
                    <a:lnTo>
                      <a:pt x="8962" y="3477"/>
                    </a:lnTo>
                    <a:close/>
                    <a:moveTo>
                      <a:pt x="3200" y="3867"/>
                    </a:moveTo>
                    <a:lnTo>
                      <a:pt x="3200" y="3858"/>
                    </a:lnTo>
                    <a:lnTo>
                      <a:pt x="3210" y="3848"/>
                    </a:lnTo>
                    <a:lnTo>
                      <a:pt x="3219" y="3848"/>
                    </a:lnTo>
                    <a:lnTo>
                      <a:pt x="3210" y="3829"/>
                    </a:lnTo>
                    <a:lnTo>
                      <a:pt x="3200" y="3829"/>
                    </a:lnTo>
                    <a:lnTo>
                      <a:pt x="3200" y="3819"/>
                    </a:lnTo>
                    <a:lnTo>
                      <a:pt x="3191" y="3819"/>
                    </a:lnTo>
                    <a:lnTo>
                      <a:pt x="3162" y="3819"/>
                    </a:lnTo>
                    <a:lnTo>
                      <a:pt x="3124" y="3838"/>
                    </a:lnTo>
                    <a:lnTo>
                      <a:pt x="3086" y="3858"/>
                    </a:lnTo>
                    <a:lnTo>
                      <a:pt x="3086" y="3867"/>
                    </a:lnTo>
                    <a:lnTo>
                      <a:pt x="3134" y="3886"/>
                    </a:lnTo>
                    <a:lnTo>
                      <a:pt x="3143" y="3896"/>
                    </a:lnTo>
                    <a:lnTo>
                      <a:pt x="3153" y="3886"/>
                    </a:lnTo>
                    <a:lnTo>
                      <a:pt x="3172" y="3886"/>
                    </a:lnTo>
                    <a:lnTo>
                      <a:pt x="3181" y="3896"/>
                    </a:lnTo>
                    <a:lnTo>
                      <a:pt x="3200" y="3876"/>
                    </a:lnTo>
                    <a:lnTo>
                      <a:pt x="3200" y="3867"/>
                    </a:lnTo>
                    <a:close/>
                    <a:moveTo>
                      <a:pt x="467" y="3581"/>
                    </a:moveTo>
                    <a:lnTo>
                      <a:pt x="486" y="3591"/>
                    </a:lnTo>
                    <a:lnTo>
                      <a:pt x="543" y="3610"/>
                    </a:lnTo>
                    <a:lnTo>
                      <a:pt x="562" y="3619"/>
                    </a:lnTo>
                    <a:lnTo>
                      <a:pt x="572" y="3638"/>
                    </a:lnTo>
                    <a:lnTo>
                      <a:pt x="581" y="3638"/>
                    </a:lnTo>
                    <a:lnTo>
                      <a:pt x="629" y="3638"/>
                    </a:lnTo>
                    <a:lnTo>
                      <a:pt x="648" y="3648"/>
                    </a:lnTo>
                    <a:lnTo>
                      <a:pt x="657" y="3648"/>
                    </a:lnTo>
                    <a:lnTo>
                      <a:pt x="677" y="3657"/>
                    </a:lnTo>
                    <a:lnTo>
                      <a:pt x="686" y="3638"/>
                    </a:lnTo>
                    <a:lnTo>
                      <a:pt x="686" y="3619"/>
                    </a:lnTo>
                    <a:lnTo>
                      <a:pt x="696" y="3600"/>
                    </a:lnTo>
                    <a:lnTo>
                      <a:pt x="696" y="3591"/>
                    </a:lnTo>
                    <a:lnTo>
                      <a:pt x="696" y="3581"/>
                    </a:lnTo>
                    <a:lnTo>
                      <a:pt x="715" y="3572"/>
                    </a:lnTo>
                    <a:lnTo>
                      <a:pt x="724" y="3562"/>
                    </a:lnTo>
                    <a:lnTo>
                      <a:pt x="724" y="3553"/>
                    </a:lnTo>
                    <a:lnTo>
                      <a:pt x="734" y="3543"/>
                    </a:lnTo>
                    <a:lnTo>
                      <a:pt x="724" y="3534"/>
                    </a:lnTo>
                    <a:lnTo>
                      <a:pt x="734" y="3515"/>
                    </a:lnTo>
                    <a:lnTo>
                      <a:pt x="734" y="3496"/>
                    </a:lnTo>
                    <a:lnTo>
                      <a:pt x="734" y="3486"/>
                    </a:lnTo>
                    <a:lnTo>
                      <a:pt x="734" y="3477"/>
                    </a:lnTo>
                    <a:lnTo>
                      <a:pt x="743" y="3477"/>
                    </a:lnTo>
                    <a:lnTo>
                      <a:pt x="743" y="3467"/>
                    </a:lnTo>
                    <a:lnTo>
                      <a:pt x="734" y="3467"/>
                    </a:lnTo>
                    <a:lnTo>
                      <a:pt x="734" y="3457"/>
                    </a:lnTo>
                    <a:lnTo>
                      <a:pt x="734" y="3448"/>
                    </a:lnTo>
                    <a:lnTo>
                      <a:pt x="724" y="3439"/>
                    </a:lnTo>
                    <a:lnTo>
                      <a:pt x="715" y="3429"/>
                    </a:lnTo>
                    <a:lnTo>
                      <a:pt x="677" y="3429"/>
                    </a:lnTo>
                    <a:lnTo>
                      <a:pt x="629" y="3439"/>
                    </a:lnTo>
                    <a:lnTo>
                      <a:pt x="581" y="3429"/>
                    </a:lnTo>
                    <a:lnTo>
                      <a:pt x="534" y="3419"/>
                    </a:lnTo>
                    <a:lnTo>
                      <a:pt x="524" y="3429"/>
                    </a:lnTo>
                    <a:lnTo>
                      <a:pt x="524" y="3467"/>
                    </a:lnTo>
                    <a:lnTo>
                      <a:pt x="524" y="3477"/>
                    </a:lnTo>
                    <a:lnTo>
                      <a:pt x="534" y="3486"/>
                    </a:lnTo>
                    <a:lnTo>
                      <a:pt x="534" y="3496"/>
                    </a:lnTo>
                    <a:lnTo>
                      <a:pt x="534" y="3505"/>
                    </a:lnTo>
                    <a:lnTo>
                      <a:pt x="534" y="3515"/>
                    </a:lnTo>
                    <a:lnTo>
                      <a:pt x="534" y="3524"/>
                    </a:lnTo>
                    <a:lnTo>
                      <a:pt x="524" y="3534"/>
                    </a:lnTo>
                    <a:lnTo>
                      <a:pt x="514" y="3534"/>
                    </a:lnTo>
                    <a:lnTo>
                      <a:pt x="496" y="3524"/>
                    </a:lnTo>
                    <a:lnTo>
                      <a:pt x="486" y="3524"/>
                    </a:lnTo>
                    <a:lnTo>
                      <a:pt x="467" y="3543"/>
                    </a:lnTo>
                    <a:lnTo>
                      <a:pt x="467" y="3553"/>
                    </a:lnTo>
                    <a:lnTo>
                      <a:pt x="467" y="3562"/>
                    </a:lnTo>
                    <a:lnTo>
                      <a:pt x="467" y="3581"/>
                    </a:lnTo>
                    <a:close/>
                    <a:moveTo>
                      <a:pt x="3810" y="1934"/>
                    </a:moveTo>
                    <a:lnTo>
                      <a:pt x="3810" y="1943"/>
                    </a:lnTo>
                    <a:lnTo>
                      <a:pt x="3819" y="1943"/>
                    </a:lnTo>
                    <a:lnTo>
                      <a:pt x="3829" y="1953"/>
                    </a:lnTo>
                    <a:lnTo>
                      <a:pt x="3829" y="1943"/>
                    </a:lnTo>
                    <a:lnTo>
                      <a:pt x="3819" y="1943"/>
                    </a:lnTo>
                    <a:lnTo>
                      <a:pt x="3810" y="1934"/>
                    </a:lnTo>
                    <a:close/>
                    <a:moveTo>
                      <a:pt x="4039" y="2848"/>
                    </a:moveTo>
                    <a:lnTo>
                      <a:pt x="4039" y="2838"/>
                    </a:lnTo>
                    <a:lnTo>
                      <a:pt x="4039" y="2829"/>
                    </a:lnTo>
                    <a:lnTo>
                      <a:pt x="4029" y="2819"/>
                    </a:lnTo>
                    <a:lnTo>
                      <a:pt x="4029" y="2800"/>
                    </a:lnTo>
                    <a:lnTo>
                      <a:pt x="4010" y="2791"/>
                    </a:lnTo>
                    <a:lnTo>
                      <a:pt x="3991" y="2781"/>
                    </a:lnTo>
                    <a:lnTo>
                      <a:pt x="3972" y="2762"/>
                    </a:lnTo>
                    <a:lnTo>
                      <a:pt x="3962" y="2753"/>
                    </a:lnTo>
                    <a:lnTo>
                      <a:pt x="3953" y="2753"/>
                    </a:lnTo>
                    <a:lnTo>
                      <a:pt x="3943" y="2743"/>
                    </a:lnTo>
                    <a:lnTo>
                      <a:pt x="3924" y="2734"/>
                    </a:lnTo>
                    <a:lnTo>
                      <a:pt x="3886" y="2715"/>
                    </a:lnTo>
                    <a:lnTo>
                      <a:pt x="3867" y="2715"/>
                    </a:lnTo>
                    <a:lnTo>
                      <a:pt x="3858" y="2715"/>
                    </a:lnTo>
                    <a:lnTo>
                      <a:pt x="3848" y="2715"/>
                    </a:lnTo>
                    <a:lnTo>
                      <a:pt x="3858" y="2715"/>
                    </a:lnTo>
                    <a:lnTo>
                      <a:pt x="3858" y="2724"/>
                    </a:lnTo>
                    <a:lnTo>
                      <a:pt x="3867" y="2753"/>
                    </a:lnTo>
                    <a:lnTo>
                      <a:pt x="3877" y="2762"/>
                    </a:lnTo>
                    <a:lnTo>
                      <a:pt x="3886" y="2762"/>
                    </a:lnTo>
                    <a:lnTo>
                      <a:pt x="3896" y="2753"/>
                    </a:lnTo>
                    <a:lnTo>
                      <a:pt x="3896" y="2762"/>
                    </a:lnTo>
                    <a:lnTo>
                      <a:pt x="3924" y="2772"/>
                    </a:lnTo>
                    <a:lnTo>
                      <a:pt x="3924" y="2781"/>
                    </a:lnTo>
                    <a:lnTo>
                      <a:pt x="3934" y="2791"/>
                    </a:lnTo>
                    <a:lnTo>
                      <a:pt x="3934" y="2800"/>
                    </a:lnTo>
                    <a:lnTo>
                      <a:pt x="3943" y="2800"/>
                    </a:lnTo>
                    <a:lnTo>
                      <a:pt x="4000" y="2838"/>
                    </a:lnTo>
                    <a:lnTo>
                      <a:pt x="4010" y="2848"/>
                    </a:lnTo>
                    <a:lnTo>
                      <a:pt x="4010" y="2857"/>
                    </a:lnTo>
                    <a:lnTo>
                      <a:pt x="4019" y="2857"/>
                    </a:lnTo>
                    <a:lnTo>
                      <a:pt x="4029" y="2867"/>
                    </a:lnTo>
                    <a:lnTo>
                      <a:pt x="4029" y="2857"/>
                    </a:lnTo>
                    <a:lnTo>
                      <a:pt x="4039" y="2848"/>
                    </a:lnTo>
                    <a:close/>
                    <a:moveTo>
                      <a:pt x="3819" y="1905"/>
                    </a:moveTo>
                    <a:lnTo>
                      <a:pt x="3819" y="1915"/>
                    </a:lnTo>
                    <a:lnTo>
                      <a:pt x="3810" y="1924"/>
                    </a:lnTo>
                    <a:lnTo>
                      <a:pt x="3810" y="1934"/>
                    </a:lnTo>
                    <a:lnTo>
                      <a:pt x="3810" y="1924"/>
                    </a:lnTo>
                    <a:lnTo>
                      <a:pt x="3819" y="1905"/>
                    </a:lnTo>
                    <a:close/>
                    <a:moveTo>
                      <a:pt x="3600" y="1877"/>
                    </a:moveTo>
                    <a:lnTo>
                      <a:pt x="3600" y="1886"/>
                    </a:lnTo>
                    <a:lnTo>
                      <a:pt x="3600" y="1895"/>
                    </a:lnTo>
                    <a:lnTo>
                      <a:pt x="3600" y="1905"/>
                    </a:lnTo>
                    <a:lnTo>
                      <a:pt x="3600" y="1915"/>
                    </a:lnTo>
                    <a:lnTo>
                      <a:pt x="3600" y="1924"/>
                    </a:lnTo>
                    <a:lnTo>
                      <a:pt x="3600" y="1934"/>
                    </a:lnTo>
                    <a:lnTo>
                      <a:pt x="3600" y="1943"/>
                    </a:lnTo>
                    <a:lnTo>
                      <a:pt x="3610" y="1943"/>
                    </a:lnTo>
                    <a:lnTo>
                      <a:pt x="3610" y="1953"/>
                    </a:lnTo>
                    <a:lnTo>
                      <a:pt x="3610" y="1962"/>
                    </a:lnTo>
                    <a:lnTo>
                      <a:pt x="3620" y="1981"/>
                    </a:lnTo>
                    <a:lnTo>
                      <a:pt x="3629" y="2010"/>
                    </a:lnTo>
                    <a:lnTo>
                      <a:pt x="3638" y="2019"/>
                    </a:lnTo>
                    <a:lnTo>
                      <a:pt x="3638" y="2048"/>
                    </a:lnTo>
                    <a:lnTo>
                      <a:pt x="3638" y="2067"/>
                    </a:lnTo>
                    <a:lnTo>
                      <a:pt x="3638" y="2077"/>
                    </a:lnTo>
                    <a:lnTo>
                      <a:pt x="3638" y="2086"/>
                    </a:lnTo>
                    <a:lnTo>
                      <a:pt x="3638" y="2095"/>
                    </a:lnTo>
                    <a:lnTo>
                      <a:pt x="3648" y="2095"/>
                    </a:lnTo>
                    <a:lnTo>
                      <a:pt x="3648" y="2105"/>
                    </a:lnTo>
                    <a:lnTo>
                      <a:pt x="3648" y="2115"/>
                    </a:lnTo>
                    <a:lnTo>
                      <a:pt x="3648" y="2124"/>
                    </a:lnTo>
                    <a:lnTo>
                      <a:pt x="3658" y="2134"/>
                    </a:lnTo>
                    <a:lnTo>
                      <a:pt x="3705" y="2105"/>
                    </a:lnTo>
                    <a:lnTo>
                      <a:pt x="3715" y="2086"/>
                    </a:lnTo>
                    <a:lnTo>
                      <a:pt x="3715" y="2077"/>
                    </a:lnTo>
                    <a:lnTo>
                      <a:pt x="3715" y="2067"/>
                    </a:lnTo>
                    <a:lnTo>
                      <a:pt x="3715" y="2057"/>
                    </a:lnTo>
                    <a:lnTo>
                      <a:pt x="3705" y="2048"/>
                    </a:lnTo>
                    <a:lnTo>
                      <a:pt x="3696" y="2038"/>
                    </a:lnTo>
                    <a:lnTo>
                      <a:pt x="3696" y="2029"/>
                    </a:lnTo>
                    <a:lnTo>
                      <a:pt x="3705" y="1972"/>
                    </a:lnTo>
                    <a:lnTo>
                      <a:pt x="3696" y="1962"/>
                    </a:lnTo>
                    <a:lnTo>
                      <a:pt x="3686" y="1962"/>
                    </a:lnTo>
                    <a:lnTo>
                      <a:pt x="3677" y="1953"/>
                    </a:lnTo>
                    <a:lnTo>
                      <a:pt x="3667" y="1953"/>
                    </a:lnTo>
                    <a:lnTo>
                      <a:pt x="3658" y="1953"/>
                    </a:lnTo>
                    <a:lnTo>
                      <a:pt x="3648" y="1934"/>
                    </a:lnTo>
                    <a:lnTo>
                      <a:pt x="3638" y="1934"/>
                    </a:lnTo>
                    <a:lnTo>
                      <a:pt x="3638" y="1924"/>
                    </a:lnTo>
                    <a:lnTo>
                      <a:pt x="3638" y="1915"/>
                    </a:lnTo>
                    <a:lnTo>
                      <a:pt x="3629" y="1915"/>
                    </a:lnTo>
                    <a:lnTo>
                      <a:pt x="3629" y="1895"/>
                    </a:lnTo>
                    <a:lnTo>
                      <a:pt x="3620" y="1886"/>
                    </a:lnTo>
                    <a:lnTo>
                      <a:pt x="3610" y="1877"/>
                    </a:lnTo>
                    <a:lnTo>
                      <a:pt x="3600" y="1867"/>
                    </a:lnTo>
                    <a:lnTo>
                      <a:pt x="3591" y="1857"/>
                    </a:lnTo>
                    <a:lnTo>
                      <a:pt x="3600" y="1877"/>
                    </a:lnTo>
                    <a:close/>
                    <a:moveTo>
                      <a:pt x="3172" y="3677"/>
                    </a:moveTo>
                    <a:lnTo>
                      <a:pt x="3153" y="3695"/>
                    </a:lnTo>
                    <a:lnTo>
                      <a:pt x="3143" y="3715"/>
                    </a:lnTo>
                    <a:lnTo>
                      <a:pt x="3115" y="3724"/>
                    </a:lnTo>
                    <a:lnTo>
                      <a:pt x="3096" y="3734"/>
                    </a:lnTo>
                    <a:lnTo>
                      <a:pt x="3086" y="3762"/>
                    </a:lnTo>
                    <a:lnTo>
                      <a:pt x="3096" y="3762"/>
                    </a:lnTo>
                    <a:lnTo>
                      <a:pt x="3143" y="3762"/>
                    </a:lnTo>
                    <a:lnTo>
                      <a:pt x="3200" y="3753"/>
                    </a:lnTo>
                    <a:lnTo>
                      <a:pt x="3229" y="3753"/>
                    </a:lnTo>
                    <a:lnTo>
                      <a:pt x="3248" y="3743"/>
                    </a:lnTo>
                    <a:lnTo>
                      <a:pt x="3248" y="3715"/>
                    </a:lnTo>
                    <a:lnTo>
                      <a:pt x="3239" y="3695"/>
                    </a:lnTo>
                    <a:lnTo>
                      <a:pt x="3210" y="3667"/>
                    </a:lnTo>
                    <a:lnTo>
                      <a:pt x="3172" y="3677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27" name="Freeform 70">
                <a:extLst>
                  <a:ext uri="{FF2B5EF4-FFF2-40B4-BE49-F238E27FC236}">
                    <a16:creationId xmlns:a16="http://schemas.microsoft.com/office/drawing/2014/main" id="{DB1FC4EA-044A-4242-B232-1ECBDBCA3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3975" y="6985000"/>
                <a:ext cx="354013" cy="239713"/>
              </a:xfrm>
              <a:custGeom>
                <a:avLst/>
                <a:gdLst>
                  <a:gd name="T0" fmla="*/ 137351 w 982"/>
                  <a:gd name="T1" fmla="*/ 6828 h 667"/>
                  <a:gd name="T2" fmla="*/ 151050 w 982"/>
                  <a:gd name="T3" fmla="*/ 3235 h 667"/>
                  <a:gd name="T4" fmla="*/ 157900 w 982"/>
                  <a:gd name="T5" fmla="*/ 10063 h 667"/>
                  <a:gd name="T6" fmla="*/ 174843 w 982"/>
                  <a:gd name="T7" fmla="*/ 6828 h 667"/>
                  <a:gd name="T8" fmla="*/ 209091 w 982"/>
                  <a:gd name="T9" fmla="*/ 44205 h 667"/>
                  <a:gd name="T10" fmla="*/ 250549 w 982"/>
                  <a:gd name="T11" fmla="*/ 44205 h 667"/>
                  <a:gd name="T12" fmla="*/ 257398 w 982"/>
                  <a:gd name="T13" fmla="*/ 47799 h 667"/>
                  <a:gd name="T14" fmla="*/ 274703 w 982"/>
                  <a:gd name="T15" fmla="*/ 47799 h 667"/>
                  <a:gd name="T16" fmla="*/ 281192 w 982"/>
                  <a:gd name="T17" fmla="*/ 47799 h 667"/>
                  <a:gd name="T18" fmla="*/ 288402 w 982"/>
                  <a:gd name="T19" fmla="*/ 37377 h 667"/>
                  <a:gd name="T20" fmla="*/ 288402 w 982"/>
                  <a:gd name="T21" fmla="*/ 34142 h 667"/>
                  <a:gd name="T22" fmla="*/ 298496 w 982"/>
                  <a:gd name="T23" fmla="*/ 27314 h 667"/>
                  <a:gd name="T24" fmla="*/ 305345 w 982"/>
                  <a:gd name="T25" fmla="*/ 30548 h 667"/>
                  <a:gd name="T26" fmla="*/ 312195 w 982"/>
                  <a:gd name="T27" fmla="*/ 34142 h 667"/>
                  <a:gd name="T28" fmla="*/ 315800 w 982"/>
                  <a:gd name="T29" fmla="*/ 37377 h 667"/>
                  <a:gd name="T30" fmla="*/ 325894 w 982"/>
                  <a:gd name="T31" fmla="*/ 34142 h 667"/>
                  <a:gd name="T32" fmla="*/ 336348 w 982"/>
                  <a:gd name="T33" fmla="*/ 34142 h 667"/>
                  <a:gd name="T34" fmla="*/ 343198 w 982"/>
                  <a:gd name="T35" fmla="*/ 27314 h 667"/>
                  <a:gd name="T36" fmla="*/ 346442 w 982"/>
                  <a:gd name="T37" fmla="*/ 27314 h 667"/>
                  <a:gd name="T38" fmla="*/ 353652 w 982"/>
                  <a:gd name="T39" fmla="*/ 37377 h 667"/>
                  <a:gd name="T40" fmla="*/ 325894 w 982"/>
                  <a:gd name="T41" fmla="*/ 58221 h 667"/>
                  <a:gd name="T42" fmla="*/ 288402 w 982"/>
                  <a:gd name="T43" fmla="*/ 85535 h 667"/>
                  <a:gd name="T44" fmla="*/ 267493 w 982"/>
                  <a:gd name="T45" fmla="*/ 102426 h 667"/>
                  <a:gd name="T46" fmla="*/ 257398 w 982"/>
                  <a:gd name="T47" fmla="*/ 119677 h 667"/>
                  <a:gd name="T48" fmla="*/ 240094 w 982"/>
                  <a:gd name="T49" fmla="*/ 129740 h 667"/>
                  <a:gd name="T50" fmla="*/ 219546 w 982"/>
                  <a:gd name="T51" fmla="*/ 140162 h 667"/>
                  <a:gd name="T52" fmla="*/ 209091 w 982"/>
                  <a:gd name="T53" fmla="*/ 160647 h 667"/>
                  <a:gd name="T54" fmla="*/ 195392 w 982"/>
                  <a:gd name="T55" fmla="*/ 164241 h 667"/>
                  <a:gd name="T56" fmla="*/ 195392 w 982"/>
                  <a:gd name="T57" fmla="*/ 181132 h 667"/>
                  <a:gd name="T58" fmla="*/ 195392 w 982"/>
                  <a:gd name="T59" fmla="*/ 194789 h 667"/>
                  <a:gd name="T60" fmla="*/ 167994 w 982"/>
                  <a:gd name="T61" fmla="*/ 205212 h 667"/>
                  <a:gd name="T62" fmla="*/ 147445 w 982"/>
                  <a:gd name="T63" fmla="*/ 218868 h 667"/>
                  <a:gd name="T64" fmla="*/ 126897 w 982"/>
                  <a:gd name="T65" fmla="*/ 225697 h 667"/>
                  <a:gd name="T66" fmla="*/ 106348 w 982"/>
                  <a:gd name="T67" fmla="*/ 222462 h 667"/>
                  <a:gd name="T68" fmla="*/ 71740 w 982"/>
                  <a:gd name="T69" fmla="*/ 236119 h 667"/>
                  <a:gd name="T70" fmla="*/ 34248 w 982"/>
                  <a:gd name="T71" fmla="*/ 198383 h 667"/>
                  <a:gd name="T72" fmla="*/ 37492 w 982"/>
                  <a:gd name="T73" fmla="*/ 174304 h 667"/>
                  <a:gd name="T74" fmla="*/ 27398 w 982"/>
                  <a:gd name="T75" fmla="*/ 160647 h 667"/>
                  <a:gd name="T76" fmla="*/ 13699 w 982"/>
                  <a:gd name="T77" fmla="*/ 153819 h 667"/>
                  <a:gd name="T78" fmla="*/ 3245 w 982"/>
                  <a:gd name="T79" fmla="*/ 140162 h 667"/>
                  <a:gd name="T80" fmla="*/ 0 w 982"/>
                  <a:gd name="T81" fmla="*/ 106020 h 667"/>
                  <a:gd name="T82" fmla="*/ 20549 w 982"/>
                  <a:gd name="T83" fmla="*/ 92363 h 667"/>
                  <a:gd name="T84" fmla="*/ 23793 w 982"/>
                  <a:gd name="T85" fmla="*/ 81941 h 667"/>
                  <a:gd name="T86" fmla="*/ 23793 w 982"/>
                  <a:gd name="T87" fmla="*/ 71878 h 667"/>
                  <a:gd name="T88" fmla="*/ 30643 w 982"/>
                  <a:gd name="T89" fmla="*/ 51033 h 667"/>
                  <a:gd name="T90" fmla="*/ 37492 w 982"/>
                  <a:gd name="T91" fmla="*/ 47799 h 667"/>
                  <a:gd name="T92" fmla="*/ 47947 w 982"/>
                  <a:gd name="T93" fmla="*/ 47799 h 667"/>
                  <a:gd name="T94" fmla="*/ 58041 w 982"/>
                  <a:gd name="T95" fmla="*/ 40970 h 667"/>
                  <a:gd name="T96" fmla="*/ 75345 w 982"/>
                  <a:gd name="T97" fmla="*/ 27314 h 667"/>
                  <a:gd name="T98" fmla="*/ 82194 w 982"/>
                  <a:gd name="T99" fmla="*/ 30548 h 667"/>
                  <a:gd name="T100" fmla="*/ 92649 w 982"/>
                  <a:gd name="T101" fmla="*/ 30548 h 667"/>
                  <a:gd name="T102" fmla="*/ 89044 w 982"/>
                  <a:gd name="T103" fmla="*/ 20485 h 667"/>
                  <a:gd name="T104" fmla="*/ 89044 w 982"/>
                  <a:gd name="T105" fmla="*/ 16891 h 667"/>
                  <a:gd name="T106" fmla="*/ 89044 w 982"/>
                  <a:gd name="T107" fmla="*/ 6828 h 667"/>
                  <a:gd name="T108" fmla="*/ 102743 w 982"/>
                  <a:gd name="T109" fmla="*/ 0 h 667"/>
                  <a:gd name="T110" fmla="*/ 120047 w 982"/>
                  <a:gd name="T111" fmla="*/ 6828 h 667"/>
                  <a:gd name="T112" fmla="*/ 120047 w 982"/>
                  <a:gd name="T113" fmla="*/ 13657 h 66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82" h="667">
                    <a:moveTo>
                      <a:pt x="361" y="38"/>
                    </a:moveTo>
                    <a:lnTo>
                      <a:pt x="361" y="38"/>
                    </a:lnTo>
                    <a:lnTo>
                      <a:pt x="371" y="28"/>
                    </a:lnTo>
                    <a:lnTo>
                      <a:pt x="371" y="19"/>
                    </a:lnTo>
                    <a:lnTo>
                      <a:pt x="381" y="19"/>
                    </a:lnTo>
                    <a:lnTo>
                      <a:pt x="390" y="28"/>
                    </a:lnTo>
                    <a:lnTo>
                      <a:pt x="390" y="19"/>
                    </a:lnTo>
                    <a:lnTo>
                      <a:pt x="409" y="9"/>
                    </a:lnTo>
                    <a:lnTo>
                      <a:pt x="409" y="0"/>
                    </a:lnTo>
                    <a:lnTo>
                      <a:pt x="419" y="0"/>
                    </a:lnTo>
                    <a:lnTo>
                      <a:pt x="419" y="9"/>
                    </a:lnTo>
                    <a:lnTo>
                      <a:pt x="428" y="19"/>
                    </a:lnTo>
                    <a:lnTo>
                      <a:pt x="428" y="28"/>
                    </a:lnTo>
                    <a:lnTo>
                      <a:pt x="438" y="28"/>
                    </a:lnTo>
                    <a:lnTo>
                      <a:pt x="447" y="19"/>
                    </a:lnTo>
                    <a:lnTo>
                      <a:pt x="457" y="19"/>
                    </a:lnTo>
                    <a:lnTo>
                      <a:pt x="466" y="19"/>
                    </a:lnTo>
                    <a:lnTo>
                      <a:pt x="476" y="19"/>
                    </a:lnTo>
                    <a:lnTo>
                      <a:pt x="485" y="19"/>
                    </a:lnTo>
                    <a:lnTo>
                      <a:pt x="495" y="28"/>
                    </a:lnTo>
                    <a:lnTo>
                      <a:pt x="504" y="28"/>
                    </a:lnTo>
                    <a:lnTo>
                      <a:pt x="514" y="28"/>
                    </a:lnTo>
                    <a:lnTo>
                      <a:pt x="523" y="38"/>
                    </a:lnTo>
                    <a:lnTo>
                      <a:pt x="562" y="85"/>
                    </a:lnTo>
                    <a:lnTo>
                      <a:pt x="580" y="123"/>
                    </a:lnTo>
                    <a:lnTo>
                      <a:pt x="590" y="133"/>
                    </a:lnTo>
                    <a:lnTo>
                      <a:pt x="695" y="114"/>
                    </a:lnTo>
                    <a:lnTo>
                      <a:pt x="695" y="123"/>
                    </a:lnTo>
                    <a:lnTo>
                      <a:pt x="704" y="123"/>
                    </a:lnTo>
                    <a:lnTo>
                      <a:pt x="704" y="133"/>
                    </a:lnTo>
                    <a:lnTo>
                      <a:pt x="714" y="133"/>
                    </a:lnTo>
                    <a:lnTo>
                      <a:pt x="723" y="142"/>
                    </a:lnTo>
                    <a:lnTo>
                      <a:pt x="733" y="142"/>
                    </a:lnTo>
                    <a:lnTo>
                      <a:pt x="742" y="142"/>
                    </a:lnTo>
                    <a:lnTo>
                      <a:pt x="752" y="142"/>
                    </a:lnTo>
                    <a:lnTo>
                      <a:pt x="762" y="133"/>
                    </a:lnTo>
                    <a:lnTo>
                      <a:pt x="771" y="133"/>
                    </a:lnTo>
                    <a:lnTo>
                      <a:pt x="780" y="133"/>
                    </a:lnTo>
                    <a:lnTo>
                      <a:pt x="780" y="123"/>
                    </a:lnTo>
                    <a:lnTo>
                      <a:pt x="790" y="123"/>
                    </a:lnTo>
                    <a:lnTo>
                      <a:pt x="790" y="114"/>
                    </a:lnTo>
                    <a:lnTo>
                      <a:pt x="800" y="114"/>
                    </a:lnTo>
                    <a:lnTo>
                      <a:pt x="800" y="104"/>
                    </a:lnTo>
                    <a:lnTo>
                      <a:pt x="800" y="114"/>
                    </a:lnTo>
                    <a:lnTo>
                      <a:pt x="809" y="114"/>
                    </a:lnTo>
                    <a:lnTo>
                      <a:pt x="809" y="104"/>
                    </a:lnTo>
                    <a:lnTo>
                      <a:pt x="809" y="95"/>
                    </a:lnTo>
                    <a:lnTo>
                      <a:pt x="800" y="95"/>
                    </a:lnTo>
                    <a:lnTo>
                      <a:pt x="800" y="85"/>
                    </a:lnTo>
                    <a:lnTo>
                      <a:pt x="809" y="85"/>
                    </a:lnTo>
                    <a:lnTo>
                      <a:pt x="818" y="85"/>
                    </a:lnTo>
                    <a:lnTo>
                      <a:pt x="828" y="76"/>
                    </a:lnTo>
                    <a:lnTo>
                      <a:pt x="838" y="76"/>
                    </a:lnTo>
                    <a:lnTo>
                      <a:pt x="838" y="85"/>
                    </a:lnTo>
                    <a:lnTo>
                      <a:pt x="847" y="85"/>
                    </a:lnTo>
                    <a:lnTo>
                      <a:pt x="857" y="95"/>
                    </a:lnTo>
                    <a:lnTo>
                      <a:pt x="866" y="95"/>
                    </a:lnTo>
                    <a:lnTo>
                      <a:pt x="876" y="95"/>
                    </a:lnTo>
                    <a:lnTo>
                      <a:pt x="876" y="104"/>
                    </a:lnTo>
                    <a:lnTo>
                      <a:pt x="895" y="104"/>
                    </a:lnTo>
                    <a:lnTo>
                      <a:pt x="895" y="95"/>
                    </a:lnTo>
                    <a:lnTo>
                      <a:pt x="904" y="95"/>
                    </a:lnTo>
                    <a:lnTo>
                      <a:pt x="904" y="104"/>
                    </a:lnTo>
                    <a:lnTo>
                      <a:pt x="914" y="104"/>
                    </a:lnTo>
                    <a:lnTo>
                      <a:pt x="923" y="104"/>
                    </a:lnTo>
                    <a:lnTo>
                      <a:pt x="923" y="95"/>
                    </a:lnTo>
                    <a:lnTo>
                      <a:pt x="933" y="95"/>
                    </a:lnTo>
                    <a:lnTo>
                      <a:pt x="933" y="85"/>
                    </a:lnTo>
                    <a:lnTo>
                      <a:pt x="943" y="85"/>
                    </a:lnTo>
                    <a:lnTo>
                      <a:pt x="943" y="76"/>
                    </a:lnTo>
                    <a:lnTo>
                      <a:pt x="952" y="76"/>
                    </a:lnTo>
                    <a:lnTo>
                      <a:pt x="961" y="76"/>
                    </a:lnTo>
                    <a:lnTo>
                      <a:pt x="971" y="76"/>
                    </a:lnTo>
                    <a:lnTo>
                      <a:pt x="971" y="85"/>
                    </a:lnTo>
                    <a:lnTo>
                      <a:pt x="971" y="95"/>
                    </a:lnTo>
                    <a:lnTo>
                      <a:pt x="981" y="95"/>
                    </a:lnTo>
                    <a:lnTo>
                      <a:pt x="981" y="104"/>
                    </a:lnTo>
                    <a:lnTo>
                      <a:pt x="971" y="114"/>
                    </a:lnTo>
                    <a:lnTo>
                      <a:pt x="971" y="123"/>
                    </a:lnTo>
                    <a:lnTo>
                      <a:pt x="971" y="133"/>
                    </a:lnTo>
                    <a:lnTo>
                      <a:pt x="971" y="142"/>
                    </a:lnTo>
                    <a:lnTo>
                      <a:pt x="952" y="162"/>
                    </a:lnTo>
                    <a:lnTo>
                      <a:pt x="943" y="171"/>
                    </a:lnTo>
                    <a:lnTo>
                      <a:pt x="904" y="162"/>
                    </a:lnTo>
                    <a:lnTo>
                      <a:pt x="885" y="171"/>
                    </a:lnTo>
                    <a:lnTo>
                      <a:pt x="876" y="180"/>
                    </a:lnTo>
                    <a:lnTo>
                      <a:pt x="866" y="190"/>
                    </a:lnTo>
                    <a:lnTo>
                      <a:pt x="828" y="209"/>
                    </a:lnTo>
                    <a:lnTo>
                      <a:pt x="809" y="228"/>
                    </a:lnTo>
                    <a:lnTo>
                      <a:pt x="800" y="238"/>
                    </a:lnTo>
                    <a:lnTo>
                      <a:pt x="790" y="257"/>
                    </a:lnTo>
                    <a:lnTo>
                      <a:pt x="780" y="257"/>
                    </a:lnTo>
                    <a:lnTo>
                      <a:pt x="771" y="266"/>
                    </a:lnTo>
                    <a:lnTo>
                      <a:pt x="762" y="266"/>
                    </a:lnTo>
                    <a:lnTo>
                      <a:pt x="762" y="276"/>
                    </a:lnTo>
                    <a:lnTo>
                      <a:pt x="752" y="276"/>
                    </a:lnTo>
                    <a:lnTo>
                      <a:pt x="742" y="285"/>
                    </a:lnTo>
                    <a:lnTo>
                      <a:pt x="733" y="295"/>
                    </a:lnTo>
                    <a:lnTo>
                      <a:pt x="733" y="304"/>
                    </a:lnTo>
                    <a:lnTo>
                      <a:pt x="733" y="314"/>
                    </a:lnTo>
                    <a:lnTo>
                      <a:pt x="723" y="314"/>
                    </a:lnTo>
                    <a:lnTo>
                      <a:pt x="723" y="323"/>
                    </a:lnTo>
                    <a:lnTo>
                      <a:pt x="714" y="323"/>
                    </a:lnTo>
                    <a:lnTo>
                      <a:pt x="714" y="333"/>
                    </a:lnTo>
                    <a:lnTo>
                      <a:pt x="714" y="343"/>
                    </a:lnTo>
                    <a:lnTo>
                      <a:pt x="714" y="352"/>
                    </a:lnTo>
                    <a:lnTo>
                      <a:pt x="695" y="352"/>
                    </a:lnTo>
                    <a:lnTo>
                      <a:pt x="685" y="352"/>
                    </a:lnTo>
                    <a:lnTo>
                      <a:pt x="676" y="352"/>
                    </a:lnTo>
                    <a:lnTo>
                      <a:pt x="666" y="361"/>
                    </a:lnTo>
                    <a:lnTo>
                      <a:pt x="657" y="361"/>
                    </a:lnTo>
                    <a:lnTo>
                      <a:pt x="647" y="361"/>
                    </a:lnTo>
                    <a:lnTo>
                      <a:pt x="638" y="361"/>
                    </a:lnTo>
                    <a:lnTo>
                      <a:pt x="619" y="381"/>
                    </a:lnTo>
                    <a:lnTo>
                      <a:pt x="609" y="381"/>
                    </a:lnTo>
                    <a:lnTo>
                      <a:pt x="609" y="390"/>
                    </a:lnTo>
                    <a:lnTo>
                      <a:pt x="609" y="400"/>
                    </a:lnTo>
                    <a:lnTo>
                      <a:pt x="590" y="418"/>
                    </a:lnTo>
                    <a:lnTo>
                      <a:pt x="580" y="428"/>
                    </a:lnTo>
                    <a:lnTo>
                      <a:pt x="580" y="438"/>
                    </a:lnTo>
                    <a:lnTo>
                      <a:pt x="580" y="447"/>
                    </a:lnTo>
                    <a:lnTo>
                      <a:pt x="571" y="457"/>
                    </a:lnTo>
                    <a:lnTo>
                      <a:pt x="562" y="457"/>
                    </a:lnTo>
                    <a:lnTo>
                      <a:pt x="552" y="447"/>
                    </a:lnTo>
                    <a:lnTo>
                      <a:pt x="552" y="457"/>
                    </a:lnTo>
                    <a:lnTo>
                      <a:pt x="542" y="457"/>
                    </a:lnTo>
                    <a:lnTo>
                      <a:pt x="542" y="466"/>
                    </a:lnTo>
                    <a:lnTo>
                      <a:pt x="542" y="476"/>
                    </a:lnTo>
                    <a:lnTo>
                      <a:pt x="552" y="476"/>
                    </a:lnTo>
                    <a:lnTo>
                      <a:pt x="552" y="485"/>
                    </a:lnTo>
                    <a:lnTo>
                      <a:pt x="542" y="504"/>
                    </a:lnTo>
                    <a:lnTo>
                      <a:pt x="542" y="514"/>
                    </a:lnTo>
                    <a:lnTo>
                      <a:pt x="542" y="523"/>
                    </a:lnTo>
                    <a:lnTo>
                      <a:pt x="542" y="533"/>
                    </a:lnTo>
                    <a:lnTo>
                      <a:pt x="542" y="542"/>
                    </a:lnTo>
                    <a:lnTo>
                      <a:pt x="542" y="552"/>
                    </a:lnTo>
                    <a:lnTo>
                      <a:pt x="523" y="552"/>
                    </a:lnTo>
                    <a:lnTo>
                      <a:pt x="504" y="552"/>
                    </a:lnTo>
                    <a:lnTo>
                      <a:pt x="495" y="552"/>
                    </a:lnTo>
                    <a:lnTo>
                      <a:pt x="476" y="561"/>
                    </a:lnTo>
                    <a:lnTo>
                      <a:pt x="466" y="571"/>
                    </a:lnTo>
                    <a:lnTo>
                      <a:pt x="466" y="581"/>
                    </a:lnTo>
                    <a:lnTo>
                      <a:pt x="457" y="581"/>
                    </a:lnTo>
                    <a:lnTo>
                      <a:pt x="447" y="581"/>
                    </a:lnTo>
                    <a:lnTo>
                      <a:pt x="428" y="590"/>
                    </a:lnTo>
                    <a:lnTo>
                      <a:pt x="419" y="590"/>
                    </a:lnTo>
                    <a:lnTo>
                      <a:pt x="419" y="599"/>
                    </a:lnTo>
                    <a:lnTo>
                      <a:pt x="409" y="599"/>
                    </a:lnTo>
                    <a:lnTo>
                      <a:pt x="409" y="609"/>
                    </a:lnTo>
                    <a:lnTo>
                      <a:pt x="399" y="599"/>
                    </a:lnTo>
                    <a:lnTo>
                      <a:pt x="390" y="599"/>
                    </a:lnTo>
                    <a:lnTo>
                      <a:pt x="390" y="609"/>
                    </a:lnTo>
                    <a:lnTo>
                      <a:pt x="381" y="609"/>
                    </a:lnTo>
                    <a:lnTo>
                      <a:pt x="361" y="609"/>
                    </a:lnTo>
                    <a:lnTo>
                      <a:pt x="352" y="609"/>
                    </a:lnTo>
                    <a:lnTo>
                      <a:pt x="352" y="628"/>
                    </a:lnTo>
                    <a:lnTo>
                      <a:pt x="342" y="628"/>
                    </a:lnTo>
                    <a:lnTo>
                      <a:pt x="333" y="628"/>
                    </a:lnTo>
                    <a:lnTo>
                      <a:pt x="323" y="619"/>
                    </a:lnTo>
                    <a:lnTo>
                      <a:pt x="314" y="619"/>
                    </a:lnTo>
                    <a:lnTo>
                      <a:pt x="304" y="619"/>
                    </a:lnTo>
                    <a:lnTo>
                      <a:pt x="295" y="619"/>
                    </a:lnTo>
                    <a:lnTo>
                      <a:pt x="247" y="638"/>
                    </a:lnTo>
                    <a:lnTo>
                      <a:pt x="247" y="647"/>
                    </a:lnTo>
                    <a:lnTo>
                      <a:pt x="238" y="657"/>
                    </a:lnTo>
                    <a:lnTo>
                      <a:pt x="228" y="657"/>
                    </a:lnTo>
                    <a:lnTo>
                      <a:pt x="228" y="666"/>
                    </a:lnTo>
                    <a:lnTo>
                      <a:pt x="219" y="666"/>
                    </a:lnTo>
                    <a:lnTo>
                      <a:pt x="209" y="666"/>
                    </a:lnTo>
                    <a:lnTo>
                      <a:pt x="199" y="657"/>
                    </a:lnTo>
                    <a:lnTo>
                      <a:pt x="190" y="657"/>
                    </a:lnTo>
                    <a:lnTo>
                      <a:pt x="190" y="647"/>
                    </a:lnTo>
                    <a:lnTo>
                      <a:pt x="181" y="638"/>
                    </a:lnTo>
                    <a:lnTo>
                      <a:pt x="181" y="628"/>
                    </a:lnTo>
                    <a:lnTo>
                      <a:pt x="171" y="609"/>
                    </a:lnTo>
                    <a:lnTo>
                      <a:pt x="152" y="599"/>
                    </a:lnTo>
                    <a:lnTo>
                      <a:pt x="104" y="571"/>
                    </a:lnTo>
                    <a:lnTo>
                      <a:pt x="95" y="561"/>
                    </a:lnTo>
                    <a:lnTo>
                      <a:pt x="95" y="552"/>
                    </a:lnTo>
                    <a:lnTo>
                      <a:pt x="85" y="552"/>
                    </a:lnTo>
                    <a:lnTo>
                      <a:pt x="85" y="542"/>
                    </a:lnTo>
                    <a:lnTo>
                      <a:pt x="95" y="533"/>
                    </a:lnTo>
                    <a:lnTo>
                      <a:pt x="95" y="523"/>
                    </a:lnTo>
                    <a:lnTo>
                      <a:pt x="104" y="523"/>
                    </a:lnTo>
                    <a:lnTo>
                      <a:pt x="104" y="514"/>
                    </a:lnTo>
                    <a:lnTo>
                      <a:pt x="95" y="504"/>
                    </a:lnTo>
                    <a:lnTo>
                      <a:pt x="104" y="495"/>
                    </a:lnTo>
                    <a:lnTo>
                      <a:pt x="104" y="485"/>
                    </a:lnTo>
                    <a:lnTo>
                      <a:pt x="104" y="476"/>
                    </a:lnTo>
                    <a:lnTo>
                      <a:pt x="104" y="466"/>
                    </a:lnTo>
                    <a:lnTo>
                      <a:pt x="95" y="466"/>
                    </a:lnTo>
                    <a:lnTo>
                      <a:pt x="85" y="466"/>
                    </a:lnTo>
                    <a:lnTo>
                      <a:pt x="85" y="457"/>
                    </a:lnTo>
                    <a:lnTo>
                      <a:pt x="76" y="447"/>
                    </a:lnTo>
                    <a:lnTo>
                      <a:pt x="76" y="438"/>
                    </a:lnTo>
                    <a:lnTo>
                      <a:pt x="76" y="428"/>
                    </a:lnTo>
                    <a:lnTo>
                      <a:pt x="76" y="418"/>
                    </a:lnTo>
                    <a:lnTo>
                      <a:pt x="66" y="418"/>
                    </a:lnTo>
                    <a:lnTo>
                      <a:pt x="57" y="418"/>
                    </a:lnTo>
                    <a:lnTo>
                      <a:pt x="47" y="428"/>
                    </a:lnTo>
                    <a:lnTo>
                      <a:pt x="38" y="428"/>
                    </a:lnTo>
                    <a:lnTo>
                      <a:pt x="38" y="418"/>
                    </a:lnTo>
                    <a:lnTo>
                      <a:pt x="38" y="409"/>
                    </a:lnTo>
                    <a:lnTo>
                      <a:pt x="28" y="400"/>
                    </a:lnTo>
                    <a:lnTo>
                      <a:pt x="18" y="400"/>
                    </a:lnTo>
                    <a:lnTo>
                      <a:pt x="9" y="400"/>
                    </a:lnTo>
                    <a:lnTo>
                      <a:pt x="9" y="390"/>
                    </a:lnTo>
                    <a:lnTo>
                      <a:pt x="9" y="333"/>
                    </a:lnTo>
                    <a:lnTo>
                      <a:pt x="9" y="314"/>
                    </a:lnTo>
                    <a:lnTo>
                      <a:pt x="18" y="304"/>
                    </a:lnTo>
                    <a:lnTo>
                      <a:pt x="9" y="304"/>
                    </a:lnTo>
                    <a:lnTo>
                      <a:pt x="0" y="304"/>
                    </a:lnTo>
                    <a:lnTo>
                      <a:pt x="0" y="295"/>
                    </a:lnTo>
                    <a:lnTo>
                      <a:pt x="9" y="285"/>
                    </a:lnTo>
                    <a:lnTo>
                      <a:pt x="9" y="276"/>
                    </a:lnTo>
                    <a:lnTo>
                      <a:pt x="38" y="257"/>
                    </a:lnTo>
                    <a:lnTo>
                      <a:pt x="38" y="247"/>
                    </a:lnTo>
                    <a:lnTo>
                      <a:pt x="47" y="247"/>
                    </a:lnTo>
                    <a:lnTo>
                      <a:pt x="47" y="257"/>
                    </a:lnTo>
                    <a:lnTo>
                      <a:pt x="57" y="257"/>
                    </a:lnTo>
                    <a:lnTo>
                      <a:pt x="57" y="247"/>
                    </a:lnTo>
                    <a:lnTo>
                      <a:pt x="66" y="247"/>
                    </a:lnTo>
                    <a:lnTo>
                      <a:pt x="66" y="228"/>
                    </a:lnTo>
                    <a:lnTo>
                      <a:pt x="66" y="219"/>
                    </a:lnTo>
                    <a:lnTo>
                      <a:pt x="66" y="209"/>
                    </a:lnTo>
                    <a:lnTo>
                      <a:pt x="66" y="200"/>
                    </a:lnTo>
                    <a:lnTo>
                      <a:pt x="66" y="190"/>
                    </a:lnTo>
                    <a:lnTo>
                      <a:pt x="76" y="190"/>
                    </a:lnTo>
                    <a:lnTo>
                      <a:pt x="76" y="171"/>
                    </a:lnTo>
                    <a:lnTo>
                      <a:pt x="76" y="162"/>
                    </a:lnTo>
                    <a:lnTo>
                      <a:pt x="76" y="152"/>
                    </a:lnTo>
                    <a:lnTo>
                      <a:pt x="76" y="142"/>
                    </a:lnTo>
                    <a:lnTo>
                      <a:pt x="85" y="142"/>
                    </a:lnTo>
                    <a:lnTo>
                      <a:pt x="95" y="133"/>
                    </a:lnTo>
                    <a:lnTo>
                      <a:pt x="104" y="133"/>
                    </a:lnTo>
                    <a:lnTo>
                      <a:pt x="104" y="142"/>
                    </a:lnTo>
                    <a:lnTo>
                      <a:pt x="114" y="142"/>
                    </a:lnTo>
                    <a:lnTo>
                      <a:pt x="114" y="133"/>
                    </a:lnTo>
                    <a:lnTo>
                      <a:pt x="123" y="133"/>
                    </a:lnTo>
                    <a:lnTo>
                      <a:pt x="133" y="133"/>
                    </a:lnTo>
                    <a:lnTo>
                      <a:pt x="143" y="133"/>
                    </a:lnTo>
                    <a:lnTo>
                      <a:pt x="143" y="142"/>
                    </a:lnTo>
                    <a:lnTo>
                      <a:pt x="143" y="133"/>
                    </a:lnTo>
                    <a:lnTo>
                      <a:pt x="152" y="133"/>
                    </a:lnTo>
                    <a:lnTo>
                      <a:pt x="152" y="123"/>
                    </a:lnTo>
                    <a:lnTo>
                      <a:pt x="161" y="123"/>
                    </a:lnTo>
                    <a:lnTo>
                      <a:pt x="161" y="114"/>
                    </a:lnTo>
                    <a:lnTo>
                      <a:pt x="171" y="104"/>
                    </a:lnTo>
                    <a:lnTo>
                      <a:pt x="199" y="85"/>
                    </a:lnTo>
                    <a:lnTo>
                      <a:pt x="199" y="76"/>
                    </a:lnTo>
                    <a:lnTo>
                      <a:pt x="209" y="76"/>
                    </a:lnTo>
                    <a:lnTo>
                      <a:pt x="219" y="76"/>
                    </a:lnTo>
                    <a:lnTo>
                      <a:pt x="219" y="85"/>
                    </a:lnTo>
                    <a:lnTo>
                      <a:pt x="228" y="85"/>
                    </a:lnTo>
                    <a:lnTo>
                      <a:pt x="238" y="85"/>
                    </a:lnTo>
                    <a:lnTo>
                      <a:pt x="257" y="95"/>
                    </a:lnTo>
                    <a:lnTo>
                      <a:pt x="257" y="85"/>
                    </a:lnTo>
                    <a:lnTo>
                      <a:pt x="247" y="76"/>
                    </a:lnTo>
                    <a:lnTo>
                      <a:pt x="247" y="66"/>
                    </a:lnTo>
                    <a:lnTo>
                      <a:pt x="247" y="57"/>
                    </a:lnTo>
                    <a:lnTo>
                      <a:pt x="247" y="47"/>
                    </a:lnTo>
                    <a:lnTo>
                      <a:pt x="257" y="38"/>
                    </a:lnTo>
                    <a:lnTo>
                      <a:pt x="257" y="28"/>
                    </a:lnTo>
                    <a:lnTo>
                      <a:pt x="247" y="28"/>
                    </a:lnTo>
                    <a:lnTo>
                      <a:pt x="247" y="19"/>
                    </a:lnTo>
                    <a:lnTo>
                      <a:pt x="247" y="9"/>
                    </a:lnTo>
                    <a:lnTo>
                      <a:pt x="257" y="0"/>
                    </a:lnTo>
                    <a:lnTo>
                      <a:pt x="266" y="0"/>
                    </a:lnTo>
                    <a:lnTo>
                      <a:pt x="285" y="0"/>
                    </a:lnTo>
                    <a:lnTo>
                      <a:pt x="295" y="0"/>
                    </a:lnTo>
                    <a:lnTo>
                      <a:pt x="304" y="9"/>
                    </a:lnTo>
                    <a:lnTo>
                      <a:pt x="323" y="9"/>
                    </a:lnTo>
                    <a:lnTo>
                      <a:pt x="333" y="19"/>
                    </a:lnTo>
                    <a:lnTo>
                      <a:pt x="333" y="28"/>
                    </a:lnTo>
                    <a:lnTo>
                      <a:pt x="333" y="38"/>
                    </a:lnTo>
                    <a:lnTo>
                      <a:pt x="333" y="47"/>
                    </a:lnTo>
                    <a:lnTo>
                      <a:pt x="342" y="47"/>
                    </a:lnTo>
                    <a:lnTo>
                      <a:pt x="342" y="38"/>
                    </a:lnTo>
                    <a:lnTo>
                      <a:pt x="352" y="38"/>
                    </a:lnTo>
                    <a:lnTo>
                      <a:pt x="361" y="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28" name="Freeform 71">
                <a:extLst>
                  <a:ext uri="{FF2B5EF4-FFF2-40B4-BE49-F238E27FC236}">
                    <a16:creationId xmlns:a16="http://schemas.microsoft.com/office/drawing/2014/main" id="{4C309F4E-8A19-834C-8824-AC34D417D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7238" y="6151563"/>
                <a:ext cx="1025525" cy="1293812"/>
              </a:xfrm>
              <a:custGeom>
                <a:avLst/>
                <a:gdLst>
                  <a:gd name="T0" fmla="*/ 990957 w 2848"/>
                  <a:gd name="T1" fmla="*/ 514715 h 3592"/>
                  <a:gd name="T2" fmla="*/ 970432 w 2848"/>
                  <a:gd name="T3" fmla="*/ 470051 h 3592"/>
                  <a:gd name="T4" fmla="*/ 980514 w 2848"/>
                  <a:gd name="T5" fmla="*/ 435833 h 3592"/>
                  <a:gd name="T6" fmla="*/ 966831 w 2848"/>
                  <a:gd name="T7" fmla="*/ 411700 h 3592"/>
                  <a:gd name="T8" fmla="*/ 966831 w 2848"/>
                  <a:gd name="T9" fmla="*/ 381084 h 3592"/>
                  <a:gd name="T10" fmla="*/ 956749 w 2848"/>
                  <a:gd name="T11" fmla="*/ 332818 h 3592"/>
                  <a:gd name="T12" fmla="*/ 932623 w 2848"/>
                  <a:gd name="T13" fmla="*/ 305443 h 3592"/>
                  <a:gd name="T14" fmla="*/ 905256 w 2848"/>
                  <a:gd name="T15" fmla="*/ 308685 h 3592"/>
                  <a:gd name="T16" fmla="*/ 884731 w 2848"/>
                  <a:gd name="T17" fmla="*/ 264381 h 3592"/>
                  <a:gd name="T18" fmla="*/ 812714 w 2848"/>
                  <a:gd name="T19" fmla="*/ 294998 h 3592"/>
                  <a:gd name="T20" fmla="*/ 809113 w 2848"/>
                  <a:gd name="T21" fmla="*/ 253936 h 3592"/>
                  <a:gd name="T22" fmla="*/ 809113 w 2848"/>
                  <a:gd name="T23" fmla="*/ 233405 h 3592"/>
                  <a:gd name="T24" fmla="*/ 764823 w 2848"/>
                  <a:gd name="T25" fmla="*/ 199187 h 3592"/>
                  <a:gd name="T26" fmla="*/ 743938 w 2848"/>
                  <a:gd name="T27" fmla="*/ 161366 h 3592"/>
                  <a:gd name="T28" fmla="*/ 709730 w 2848"/>
                  <a:gd name="T29" fmla="*/ 106617 h 3592"/>
                  <a:gd name="T30" fmla="*/ 692445 w 2848"/>
                  <a:gd name="T31" fmla="*/ 103015 h 3592"/>
                  <a:gd name="T32" fmla="*/ 671921 w 2848"/>
                  <a:gd name="T33" fmla="*/ 51508 h 3592"/>
                  <a:gd name="T34" fmla="*/ 613947 w 2848"/>
                  <a:gd name="T35" fmla="*/ 13687 h 3592"/>
                  <a:gd name="T36" fmla="*/ 568936 w 2848"/>
                  <a:gd name="T37" fmla="*/ 3602 h 3592"/>
                  <a:gd name="T38" fmla="*/ 548411 w 2848"/>
                  <a:gd name="T39" fmla="*/ 41422 h 3592"/>
                  <a:gd name="T40" fmla="*/ 548411 w 2848"/>
                  <a:gd name="T41" fmla="*/ 78882 h 3592"/>
                  <a:gd name="T42" fmla="*/ 541569 w 2848"/>
                  <a:gd name="T43" fmla="*/ 113100 h 3592"/>
                  <a:gd name="T44" fmla="*/ 565695 w 2848"/>
                  <a:gd name="T45" fmla="*/ 150921 h 3592"/>
                  <a:gd name="T46" fmla="*/ 596663 w 2848"/>
                  <a:gd name="T47" fmla="*/ 168210 h 3592"/>
                  <a:gd name="T48" fmla="*/ 589821 w 2848"/>
                  <a:gd name="T49" fmla="*/ 212874 h 3592"/>
                  <a:gd name="T50" fmla="*/ 568936 w 2848"/>
                  <a:gd name="T51" fmla="*/ 212874 h 3592"/>
                  <a:gd name="T52" fmla="*/ 524645 w 2848"/>
                  <a:gd name="T53" fmla="*/ 240248 h 3592"/>
                  <a:gd name="T54" fmla="*/ 479995 w 2848"/>
                  <a:gd name="T55" fmla="*/ 236647 h 3592"/>
                  <a:gd name="T56" fmla="*/ 476754 w 2848"/>
                  <a:gd name="T57" fmla="*/ 294998 h 3592"/>
                  <a:gd name="T58" fmla="*/ 497279 w 2848"/>
                  <a:gd name="T59" fmla="*/ 367036 h 3592"/>
                  <a:gd name="T60" fmla="*/ 524645 w 2848"/>
                  <a:gd name="T61" fmla="*/ 425388 h 3592"/>
                  <a:gd name="T62" fmla="*/ 589821 w 2848"/>
                  <a:gd name="T63" fmla="*/ 459606 h 3592"/>
                  <a:gd name="T64" fmla="*/ 582979 w 2848"/>
                  <a:gd name="T65" fmla="*/ 528403 h 3592"/>
                  <a:gd name="T66" fmla="*/ 500520 w 2848"/>
                  <a:gd name="T67" fmla="*/ 579910 h 3592"/>
                  <a:gd name="T68" fmla="*/ 459470 w 2848"/>
                  <a:gd name="T69" fmla="*/ 631418 h 3592"/>
                  <a:gd name="T70" fmla="*/ 404377 w 2848"/>
                  <a:gd name="T71" fmla="*/ 679323 h 3592"/>
                  <a:gd name="T72" fmla="*/ 418060 w 2848"/>
                  <a:gd name="T73" fmla="*/ 723987 h 3592"/>
                  <a:gd name="T74" fmla="*/ 438945 w 2848"/>
                  <a:gd name="T75" fmla="*/ 751362 h 3592"/>
                  <a:gd name="T76" fmla="*/ 449027 w 2848"/>
                  <a:gd name="T77" fmla="*/ 775495 h 3592"/>
                  <a:gd name="T78" fmla="*/ 411578 w 2848"/>
                  <a:gd name="T79" fmla="*/ 830244 h 3592"/>
                  <a:gd name="T80" fmla="*/ 329119 w 2848"/>
                  <a:gd name="T81" fmla="*/ 874908 h 3592"/>
                  <a:gd name="T82" fmla="*/ 288069 w 2848"/>
                  <a:gd name="T83" fmla="*/ 892197 h 3592"/>
                  <a:gd name="T84" fmla="*/ 229735 w 2848"/>
                  <a:gd name="T85" fmla="*/ 953790 h 3592"/>
                  <a:gd name="T86" fmla="*/ 188685 w 2848"/>
                  <a:gd name="T87" fmla="*/ 998454 h 3592"/>
                  <a:gd name="T88" fmla="*/ 106225 w 2848"/>
                  <a:gd name="T89" fmla="*/ 1029070 h 3592"/>
                  <a:gd name="T90" fmla="*/ 57974 w 2848"/>
                  <a:gd name="T91" fmla="*/ 1025829 h 3592"/>
                  <a:gd name="T92" fmla="*/ 27367 w 2848"/>
                  <a:gd name="T93" fmla="*/ 1049601 h 3592"/>
                  <a:gd name="T94" fmla="*/ 23766 w 2848"/>
                  <a:gd name="T95" fmla="*/ 1108313 h 3592"/>
                  <a:gd name="T96" fmla="*/ 65176 w 2848"/>
                  <a:gd name="T97" fmla="*/ 1142531 h 3592"/>
                  <a:gd name="T98" fmla="*/ 27367 w 2848"/>
                  <a:gd name="T99" fmla="*/ 1173147 h 3592"/>
                  <a:gd name="T100" fmla="*/ 0 w 2848"/>
                  <a:gd name="T101" fmla="*/ 1200882 h 3592"/>
                  <a:gd name="T102" fmla="*/ 27367 w 2848"/>
                  <a:gd name="T103" fmla="*/ 1262475 h 3592"/>
                  <a:gd name="T104" fmla="*/ 222893 w 2848"/>
                  <a:gd name="T105" fmla="*/ 1283006 h 3592"/>
                  <a:gd name="T106" fmla="*/ 432103 w 2848"/>
                  <a:gd name="T107" fmla="*/ 1194039 h 3592"/>
                  <a:gd name="T108" fmla="*/ 641313 w 2848"/>
                  <a:gd name="T109" fmla="*/ 1125242 h 3592"/>
                  <a:gd name="T110" fmla="*/ 850523 w 2848"/>
                  <a:gd name="T111" fmla="*/ 1087422 h 3592"/>
                  <a:gd name="T112" fmla="*/ 912098 w 2848"/>
                  <a:gd name="T113" fmla="*/ 1012141 h 3592"/>
                  <a:gd name="T114" fmla="*/ 902015 w 2848"/>
                  <a:gd name="T115" fmla="*/ 974321 h 3592"/>
                  <a:gd name="T116" fmla="*/ 922540 w 2848"/>
                  <a:gd name="T117" fmla="*/ 884993 h 3592"/>
                  <a:gd name="T118" fmla="*/ 956749 w 2848"/>
                  <a:gd name="T119" fmla="*/ 799267 h 3592"/>
                  <a:gd name="T120" fmla="*/ 953148 w 2848"/>
                  <a:gd name="T121" fmla="*/ 740916 h 3592"/>
                  <a:gd name="T122" fmla="*/ 894814 w 2848"/>
                  <a:gd name="T123" fmla="*/ 699854 h 3592"/>
                  <a:gd name="T124" fmla="*/ 1015083 w 2848"/>
                  <a:gd name="T125" fmla="*/ 579910 h 35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848" h="3592">
                    <a:moveTo>
                      <a:pt x="2838" y="1581"/>
                    </a:moveTo>
                    <a:lnTo>
                      <a:pt x="2838" y="1572"/>
                    </a:lnTo>
                    <a:lnTo>
                      <a:pt x="2828" y="1572"/>
                    </a:lnTo>
                    <a:lnTo>
                      <a:pt x="2828" y="1562"/>
                    </a:lnTo>
                    <a:lnTo>
                      <a:pt x="2819" y="1562"/>
                    </a:lnTo>
                    <a:lnTo>
                      <a:pt x="2819" y="1553"/>
                    </a:lnTo>
                    <a:lnTo>
                      <a:pt x="2809" y="1543"/>
                    </a:lnTo>
                    <a:lnTo>
                      <a:pt x="2809" y="1534"/>
                    </a:lnTo>
                    <a:lnTo>
                      <a:pt x="2809" y="1524"/>
                    </a:lnTo>
                    <a:lnTo>
                      <a:pt x="2809" y="1515"/>
                    </a:lnTo>
                    <a:lnTo>
                      <a:pt x="2809" y="1505"/>
                    </a:lnTo>
                    <a:lnTo>
                      <a:pt x="2800" y="1505"/>
                    </a:lnTo>
                    <a:lnTo>
                      <a:pt x="2800" y="1495"/>
                    </a:lnTo>
                    <a:lnTo>
                      <a:pt x="2790" y="1495"/>
                    </a:lnTo>
                    <a:lnTo>
                      <a:pt x="2790" y="1486"/>
                    </a:lnTo>
                    <a:lnTo>
                      <a:pt x="2790" y="1477"/>
                    </a:lnTo>
                    <a:lnTo>
                      <a:pt x="2790" y="1467"/>
                    </a:lnTo>
                    <a:lnTo>
                      <a:pt x="2761" y="1438"/>
                    </a:lnTo>
                    <a:lnTo>
                      <a:pt x="2752" y="1429"/>
                    </a:lnTo>
                    <a:lnTo>
                      <a:pt x="2743" y="1429"/>
                    </a:lnTo>
                    <a:lnTo>
                      <a:pt x="2733" y="1429"/>
                    </a:lnTo>
                    <a:lnTo>
                      <a:pt x="2723" y="1419"/>
                    </a:lnTo>
                    <a:lnTo>
                      <a:pt x="2714" y="1419"/>
                    </a:lnTo>
                    <a:lnTo>
                      <a:pt x="2714" y="1410"/>
                    </a:lnTo>
                    <a:lnTo>
                      <a:pt x="2714" y="1400"/>
                    </a:lnTo>
                    <a:lnTo>
                      <a:pt x="2704" y="1400"/>
                    </a:lnTo>
                    <a:lnTo>
                      <a:pt x="2704" y="1391"/>
                    </a:lnTo>
                    <a:lnTo>
                      <a:pt x="2704" y="1381"/>
                    </a:lnTo>
                    <a:lnTo>
                      <a:pt x="2704" y="1372"/>
                    </a:lnTo>
                    <a:lnTo>
                      <a:pt x="2723" y="1372"/>
                    </a:lnTo>
                    <a:lnTo>
                      <a:pt x="2723" y="1362"/>
                    </a:lnTo>
                    <a:lnTo>
                      <a:pt x="2723" y="1353"/>
                    </a:lnTo>
                    <a:lnTo>
                      <a:pt x="2714" y="1343"/>
                    </a:lnTo>
                    <a:lnTo>
                      <a:pt x="2714" y="1334"/>
                    </a:lnTo>
                    <a:lnTo>
                      <a:pt x="2714" y="1324"/>
                    </a:lnTo>
                    <a:lnTo>
                      <a:pt x="2714" y="1314"/>
                    </a:lnTo>
                    <a:lnTo>
                      <a:pt x="2704" y="1314"/>
                    </a:lnTo>
                    <a:lnTo>
                      <a:pt x="2704" y="1305"/>
                    </a:lnTo>
                    <a:lnTo>
                      <a:pt x="2695" y="1305"/>
                    </a:lnTo>
                    <a:lnTo>
                      <a:pt x="2695" y="1296"/>
                    </a:lnTo>
                    <a:lnTo>
                      <a:pt x="2685" y="1296"/>
                    </a:lnTo>
                    <a:lnTo>
                      <a:pt x="2695" y="1276"/>
                    </a:lnTo>
                    <a:lnTo>
                      <a:pt x="2695" y="1267"/>
                    </a:lnTo>
                    <a:lnTo>
                      <a:pt x="2714" y="1257"/>
                    </a:lnTo>
                    <a:lnTo>
                      <a:pt x="2723" y="1267"/>
                    </a:lnTo>
                    <a:lnTo>
                      <a:pt x="2723" y="1276"/>
                    </a:lnTo>
                    <a:lnTo>
                      <a:pt x="2733" y="1276"/>
                    </a:lnTo>
                    <a:lnTo>
                      <a:pt x="2743" y="1276"/>
                    </a:lnTo>
                    <a:lnTo>
                      <a:pt x="2761" y="1267"/>
                    </a:lnTo>
                    <a:lnTo>
                      <a:pt x="2781" y="1257"/>
                    </a:lnTo>
                    <a:lnTo>
                      <a:pt x="2781" y="1248"/>
                    </a:lnTo>
                    <a:lnTo>
                      <a:pt x="2781" y="1238"/>
                    </a:lnTo>
                    <a:lnTo>
                      <a:pt x="2771" y="1229"/>
                    </a:lnTo>
                    <a:lnTo>
                      <a:pt x="2761" y="1229"/>
                    </a:lnTo>
                    <a:lnTo>
                      <a:pt x="2752" y="1229"/>
                    </a:lnTo>
                    <a:lnTo>
                      <a:pt x="2743" y="1219"/>
                    </a:lnTo>
                    <a:lnTo>
                      <a:pt x="2733" y="1210"/>
                    </a:lnTo>
                    <a:lnTo>
                      <a:pt x="2723" y="1210"/>
                    </a:lnTo>
                    <a:lnTo>
                      <a:pt x="2723" y="1200"/>
                    </a:lnTo>
                    <a:lnTo>
                      <a:pt x="2723" y="1191"/>
                    </a:lnTo>
                    <a:lnTo>
                      <a:pt x="2714" y="1181"/>
                    </a:lnTo>
                    <a:lnTo>
                      <a:pt x="2704" y="1181"/>
                    </a:lnTo>
                    <a:lnTo>
                      <a:pt x="2704" y="1172"/>
                    </a:lnTo>
                    <a:lnTo>
                      <a:pt x="2714" y="1172"/>
                    </a:lnTo>
                    <a:lnTo>
                      <a:pt x="2714" y="1162"/>
                    </a:lnTo>
                    <a:lnTo>
                      <a:pt x="2714" y="1153"/>
                    </a:lnTo>
                    <a:lnTo>
                      <a:pt x="2704" y="1153"/>
                    </a:lnTo>
                    <a:lnTo>
                      <a:pt x="2704" y="1143"/>
                    </a:lnTo>
                    <a:lnTo>
                      <a:pt x="2695" y="1143"/>
                    </a:lnTo>
                    <a:lnTo>
                      <a:pt x="2695" y="1134"/>
                    </a:lnTo>
                    <a:lnTo>
                      <a:pt x="2695" y="1124"/>
                    </a:lnTo>
                    <a:lnTo>
                      <a:pt x="2695" y="1134"/>
                    </a:lnTo>
                    <a:lnTo>
                      <a:pt x="2685" y="1134"/>
                    </a:lnTo>
                    <a:lnTo>
                      <a:pt x="2685" y="1143"/>
                    </a:lnTo>
                    <a:lnTo>
                      <a:pt x="2676" y="1143"/>
                    </a:lnTo>
                    <a:lnTo>
                      <a:pt x="2666" y="1153"/>
                    </a:lnTo>
                    <a:lnTo>
                      <a:pt x="2666" y="1162"/>
                    </a:lnTo>
                    <a:lnTo>
                      <a:pt x="2657" y="1162"/>
                    </a:lnTo>
                    <a:lnTo>
                      <a:pt x="2657" y="1172"/>
                    </a:lnTo>
                    <a:lnTo>
                      <a:pt x="2657" y="1162"/>
                    </a:lnTo>
                    <a:lnTo>
                      <a:pt x="2647" y="1162"/>
                    </a:lnTo>
                    <a:lnTo>
                      <a:pt x="2647" y="1153"/>
                    </a:lnTo>
                    <a:lnTo>
                      <a:pt x="2657" y="1143"/>
                    </a:lnTo>
                    <a:lnTo>
                      <a:pt x="2647" y="1143"/>
                    </a:lnTo>
                    <a:lnTo>
                      <a:pt x="2647" y="1134"/>
                    </a:lnTo>
                    <a:lnTo>
                      <a:pt x="2647" y="1124"/>
                    </a:lnTo>
                    <a:lnTo>
                      <a:pt x="2657" y="1124"/>
                    </a:lnTo>
                    <a:lnTo>
                      <a:pt x="2666" y="1105"/>
                    </a:lnTo>
                    <a:lnTo>
                      <a:pt x="2676" y="1086"/>
                    </a:lnTo>
                    <a:lnTo>
                      <a:pt x="2676" y="1076"/>
                    </a:lnTo>
                    <a:lnTo>
                      <a:pt x="2685" y="1067"/>
                    </a:lnTo>
                    <a:lnTo>
                      <a:pt x="2685" y="1058"/>
                    </a:lnTo>
                    <a:lnTo>
                      <a:pt x="2695" y="1058"/>
                    </a:lnTo>
                    <a:lnTo>
                      <a:pt x="2685" y="1048"/>
                    </a:lnTo>
                    <a:lnTo>
                      <a:pt x="2685" y="1038"/>
                    </a:lnTo>
                    <a:lnTo>
                      <a:pt x="2685" y="1029"/>
                    </a:lnTo>
                    <a:lnTo>
                      <a:pt x="2685" y="1019"/>
                    </a:lnTo>
                    <a:lnTo>
                      <a:pt x="2676" y="1019"/>
                    </a:lnTo>
                    <a:lnTo>
                      <a:pt x="2676" y="1010"/>
                    </a:lnTo>
                    <a:lnTo>
                      <a:pt x="2685" y="991"/>
                    </a:lnTo>
                    <a:lnTo>
                      <a:pt x="2685" y="981"/>
                    </a:lnTo>
                    <a:lnTo>
                      <a:pt x="2676" y="981"/>
                    </a:lnTo>
                    <a:lnTo>
                      <a:pt x="2666" y="981"/>
                    </a:lnTo>
                    <a:lnTo>
                      <a:pt x="2666" y="972"/>
                    </a:lnTo>
                    <a:lnTo>
                      <a:pt x="2666" y="962"/>
                    </a:lnTo>
                    <a:lnTo>
                      <a:pt x="2666" y="953"/>
                    </a:lnTo>
                    <a:lnTo>
                      <a:pt x="2666" y="943"/>
                    </a:lnTo>
                    <a:lnTo>
                      <a:pt x="2666" y="933"/>
                    </a:lnTo>
                    <a:lnTo>
                      <a:pt x="2657" y="924"/>
                    </a:lnTo>
                    <a:lnTo>
                      <a:pt x="2657" y="915"/>
                    </a:lnTo>
                    <a:lnTo>
                      <a:pt x="2666" y="905"/>
                    </a:lnTo>
                    <a:lnTo>
                      <a:pt x="2657" y="905"/>
                    </a:lnTo>
                    <a:lnTo>
                      <a:pt x="2657" y="895"/>
                    </a:lnTo>
                    <a:lnTo>
                      <a:pt x="2657" y="886"/>
                    </a:lnTo>
                    <a:lnTo>
                      <a:pt x="2657" y="876"/>
                    </a:lnTo>
                    <a:lnTo>
                      <a:pt x="2647" y="876"/>
                    </a:lnTo>
                    <a:lnTo>
                      <a:pt x="2638" y="876"/>
                    </a:lnTo>
                    <a:lnTo>
                      <a:pt x="2638" y="867"/>
                    </a:lnTo>
                    <a:lnTo>
                      <a:pt x="2638" y="857"/>
                    </a:lnTo>
                    <a:lnTo>
                      <a:pt x="2628" y="857"/>
                    </a:lnTo>
                    <a:lnTo>
                      <a:pt x="2628" y="848"/>
                    </a:lnTo>
                    <a:lnTo>
                      <a:pt x="2619" y="838"/>
                    </a:lnTo>
                    <a:lnTo>
                      <a:pt x="2609" y="848"/>
                    </a:lnTo>
                    <a:lnTo>
                      <a:pt x="2600" y="848"/>
                    </a:lnTo>
                    <a:lnTo>
                      <a:pt x="2590" y="848"/>
                    </a:lnTo>
                    <a:lnTo>
                      <a:pt x="2590" y="857"/>
                    </a:lnTo>
                    <a:lnTo>
                      <a:pt x="2581" y="857"/>
                    </a:lnTo>
                    <a:lnTo>
                      <a:pt x="2581" y="867"/>
                    </a:lnTo>
                    <a:lnTo>
                      <a:pt x="2581" y="876"/>
                    </a:lnTo>
                    <a:lnTo>
                      <a:pt x="2581" y="886"/>
                    </a:lnTo>
                    <a:lnTo>
                      <a:pt x="2571" y="886"/>
                    </a:lnTo>
                    <a:lnTo>
                      <a:pt x="2571" y="895"/>
                    </a:lnTo>
                    <a:lnTo>
                      <a:pt x="2562" y="895"/>
                    </a:lnTo>
                    <a:lnTo>
                      <a:pt x="2552" y="895"/>
                    </a:lnTo>
                    <a:lnTo>
                      <a:pt x="2543" y="905"/>
                    </a:lnTo>
                    <a:lnTo>
                      <a:pt x="2533" y="905"/>
                    </a:lnTo>
                    <a:lnTo>
                      <a:pt x="2523" y="905"/>
                    </a:lnTo>
                    <a:lnTo>
                      <a:pt x="2523" y="895"/>
                    </a:lnTo>
                    <a:lnTo>
                      <a:pt x="2514" y="895"/>
                    </a:lnTo>
                    <a:lnTo>
                      <a:pt x="2514" y="886"/>
                    </a:lnTo>
                    <a:lnTo>
                      <a:pt x="2523" y="876"/>
                    </a:lnTo>
                    <a:lnTo>
                      <a:pt x="2514" y="876"/>
                    </a:lnTo>
                    <a:lnTo>
                      <a:pt x="2514" y="867"/>
                    </a:lnTo>
                    <a:lnTo>
                      <a:pt x="2514" y="857"/>
                    </a:lnTo>
                    <a:lnTo>
                      <a:pt x="2505" y="857"/>
                    </a:lnTo>
                    <a:lnTo>
                      <a:pt x="2505" y="848"/>
                    </a:lnTo>
                    <a:lnTo>
                      <a:pt x="2505" y="838"/>
                    </a:lnTo>
                    <a:lnTo>
                      <a:pt x="2505" y="829"/>
                    </a:lnTo>
                    <a:lnTo>
                      <a:pt x="2495" y="829"/>
                    </a:lnTo>
                    <a:lnTo>
                      <a:pt x="2495" y="819"/>
                    </a:lnTo>
                    <a:lnTo>
                      <a:pt x="2495" y="810"/>
                    </a:lnTo>
                    <a:lnTo>
                      <a:pt x="2495" y="800"/>
                    </a:lnTo>
                    <a:lnTo>
                      <a:pt x="2495" y="791"/>
                    </a:lnTo>
                    <a:lnTo>
                      <a:pt x="2485" y="791"/>
                    </a:lnTo>
                    <a:lnTo>
                      <a:pt x="2485" y="781"/>
                    </a:lnTo>
                    <a:lnTo>
                      <a:pt x="2476" y="781"/>
                    </a:lnTo>
                    <a:lnTo>
                      <a:pt x="2476" y="772"/>
                    </a:lnTo>
                    <a:lnTo>
                      <a:pt x="2476" y="762"/>
                    </a:lnTo>
                    <a:lnTo>
                      <a:pt x="2476" y="752"/>
                    </a:lnTo>
                    <a:lnTo>
                      <a:pt x="2466" y="752"/>
                    </a:lnTo>
                    <a:lnTo>
                      <a:pt x="2466" y="743"/>
                    </a:lnTo>
                    <a:lnTo>
                      <a:pt x="2457" y="743"/>
                    </a:lnTo>
                    <a:lnTo>
                      <a:pt x="2457" y="734"/>
                    </a:lnTo>
                    <a:lnTo>
                      <a:pt x="2447" y="734"/>
                    </a:lnTo>
                    <a:lnTo>
                      <a:pt x="2428" y="743"/>
                    </a:lnTo>
                    <a:lnTo>
                      <a:pt x="2419" y="743"/>
                    </a:lnTo>
                    <a:lnTo>
                      <a:pt x="2409" y="734"/>
                    </a:lnTo>
                    <a:lnTo>
                      <a:pt x="2390" y="743"/>
                    </a:lnTo>
                    <a:lnTo>
                      <a:pt x="2381" y="752"/>
                    </a:lnTo>
                    <a:lnTo>
                      <a:pt x="2371" y="752"/>
                    </a:lnTo>
                    <a:lnTo>
                      <a:pt x="2371" y="762"/>
                    </a:lnTo>
                    <a:lnTo>
                      <a:pt x="2342" y="781"/>
                    </a:lnTo>
                    <a:lnTo>
                      <a:pt x="2342" y="791"/>
                    </a:lnTo>
                    <a:lnTo>
                      <a:pt x="2324" y="800"/>
                    </a:lnTo>
                    <a:lnTo>
                      <a:pt x="2314" y="810"/>
                    </a:lnTo>
                    <a:lnTo>
                      <a:pt x="2314" y="819"/>
                    </a:lnTo>
                    <a:lnTo>
                      <a:pt x="2304" y="819"/>
                    </a:lnTo>
                    <a:lnTo>
                      <a:pt x="2295" y="819"/>
                    </a:lnTo>
                    <a:lnTo>
                      <a:pt x="2285" y="819"/>
                    </a:lnTo>
                    <a:lnTo>
                      <a:pt x="2285" y="810"/>
                    </a:lnTo>
                    <a:lnTo>
                      <a:pt x="2276" y="810"/>
                    </a:lnTo>
                    <a:lnTo>
                      <a:pt x="2266" y="810"/>
                    </a:lnTo>
                    <a:lnTo>
                      <a:pt x="2266" y="819"/>
                    </a:lnTo>
                    <a:lnTo>
                      <a:pt x="2257" y="819"/>
                    </a:lnTo>
                    <a:lnTo>
                      <a:pt x="2257" y="829"/>
                    </a:lnTo>
                    <a:lnTo>
                      <a:pt x="2247" y="819"/>
                    </a:lnTo>
                    <a:lnTo>
                      <a:pt x="2238" y="810"/>
                    </a:lnTo>
                    <a:lnTo>
                      <a:pt x="2247" y="810"/>
                    </a:lnTo>
                    <a:lnTo>
                      <a:pt x="2247" y="800"/>
                    </a:lnTo>
                    <a:lnTo>
                      <a:pt x="2247" y="791"/>
                    </a:lnTo>
                    <a:lnTo>
                      <a:pt x="2238" y="781"/>
                    </a:lnTo>
                    <a:lnTo>
                      <a:pt x="2228" y="772"/>
                    </a:lnTo>
                    <a:lnTo>
                      <a:pt x="2219" y="762"/>
                    </a:lnTo>
                    <a:lnTo>
                      <a:pt x="2209" y="762"/>
                    </a:lnTo>
                    <a:lnTo>
                      <a:pt x="2209" y="752"/>
                    </a:lnTo>
                    <a:lnTo>
                      <a:pt x="2209" y="743"/>
                    </a:lnTo>
                    <a:lnTo>
                      <a:pt x="2209" y="734"/>
                    </a:lnTo>
                    <a:lnTo>
                      <a:pt x="2219" y="734"/>
                    </a:lnTo>
                    <a:lnTo>
                      <a:pt x="2228" y="734"/>
                    </a:lnTo>
                    <a:lnTo>
                      <a:pt x="2228" y="724"/>
                    </a:lnTo>
                    <a:lnTo>
                      <a:pt x="2228" y="715"/>
                    </a:lnTo>
                    <a:lnTo>
                      <a:pt x="2238" y="715"/>
                    </a:lnTo>
                    <a:lnTo>
                      <a:pt x="2238" y="705"/>
                    </a:lnTo>
                    <a:lnTo>
                      <a:pt x="2247" y="705"/>
                    </a:lnTo>
                    <a:lnTo>
                      <a:pt x="2257" y="705"/>
                    </a:lnTo>
                    <a:lnTo>
                      <a:pt x="2257" y="695"/>
                    </a:lnTo>
                    <a:lnTo>
                      <a:pt x="2266" y="695"/>
                    </a:lnTo>
                    <a:lnTo>
                      <a:pt x="2276" y="695"/>
                    </a:lnTo>
                    <a:lnTo>
                      <a:pt x="2285" y="695"/>
                    </a:lnTo>
                    <a:lnTo>
                      <a:pt x="2285" y="686"/>
                    </a:lnTo>
                    <a:lnTo>
                      <a:pt x="2295" y="686"/>
                    </a:lnTo>
                    <a:lnTo>
                      <a:pt x="2295" y="677"/>
                    </a:lnTo>
                    <a:lnTo>
                      <a:pt x="2295" y="667"/>
                    </a:lnTo>
                    <a:lnTo>
                      <a:pt x="2285" y="667"/>
                    </a:lnTo>
                    <a:lnTo>
                      <a:pt x="2266" y="657"/>
                    </a:lnTo>
                    <a:lnTo>
                      <a:pt x="2257" y="657"/>
                    </a:lnTo>
                    <a:lnTo>
                      <a:pt x="2266" y="648"/>
                    </a:lnTo>
                    <a:lnTo>
                      <a:pt x="2257" y="648"/>
                    </a:lnTo>
                    <a:lnTo>
                      <a:pt x="2247" y="648"/>
                    </a:lnTo>
                    <a:lnTo>
                      <a:pt x="2228" y="638"/>
                    </a:lnTo>
                    <a:lnTo>
                      <a:pt x="2228" y="629"/>
                    </a:lnTo>
                    <a:lnTo>
                      <a:pt x="2228" y="619"/>
                    </a:lnTo>
                    <a:lnTo>
                      <a:pt x="2219" y="619"/>
                    </a:lnTo>
                    <a:lnTo>
                      <a:pt x="2209" y="619"/>
                    </a:lnTo>
                    <a:lnTo>
                      <a:pt x="2181" y="610"/>
                    </a:lnTo>
                    <a:lnTo>
                      <a:pt x="2171" y="619"/>
                    </a:lnTo>
                    <a:lnTo>
                      <a:pt x="2162" y="619"/>
                    </a:lnTo>
                    <a:lnTo>
                      <a:pt x="2152" y="610"/>
                    </a:lnTo>
                    <a:lnTo>
                      <a:pt x="2142" y="600"/>
                    </a:lnTo>
                    <a:lnTo>
                      <a:pt x="2124" y="591"/>
                    </a:lnTo>
                    <a:lnTo>
                      <a:pt x="2124" y="581"/>
                    </a:lnTo>
                    <a:lnTo>
                      <a:pt x="2124" y="572"/>
                    </a:lnTo>
                    <a:lnTo>
                      <a:pt x="2124" y="562"/>
                    </a:lnTo>
                    <a:lnTo>
                      <a:pt x="2124" y="553"/>
                    </a:lnTo>
                    <a:lnTo>
                      <a:pt x="2114" y="553"/>
                    </a:lnTo>
                    <a:lnTo>
                      <a:pt x="2104" y="553"/>
                    </a:lnTo>
                    <a:lnTo>
                      <a:pt x="2104" y="543"/>
                    </a:lnTo>
                    <a:lnTo>
                      <a:pt x="2104" y="534"/>
                    </a:lnTo>
                    <a:lnTo>
                      <a:pt x="2095" y="534"/>
                    </a:lnTo>
                    <a:lnTo>
                      <a:pt x="2095" y="543"/>
                    </a:lnTo>
                    <a:lnTo>
                      <a:pt x="2085" y="543"/>
                    </a:lnTo>
                    <a:lnTo>
                      <a:pt x="2085" y="534"/>
                    </a:lnTo>
                    <a:lnTo>
                      <a:pt x="2076" y="534"/>
                    </a:lnTo>
                    <a:lnTo>
                      <a:pt x="2076" y="524"/>
                    </a:lnTo>
                    <a:lnTo>
                      <a:pt x="2085" y="514"/>
                    </a:lnTo>
                    <a:lnTo>
                      <a:pt x="2104" y="486"/>
                    </a:lnTo>
                    <a:lnTo>
                      <a:pt x="2114" y="486"/>
                    </a:lnTo>
                    <a:lnTo>
                      <a:pt x="2114" y="476"/>
                    </a:lnTo>
                    <a:lnTo>
                      <a:pt x="2104" y="476"/>
                    </a:lnTo>
                    <a:lnTo>
                      <a:pt x="2104" y="467"/>
                    </a:lnTo>
                    <a:lnTo>
                      <a:pt x="2095" y="467"/>
                    </a:lnTo>
                    <a:lnTo>
                      <a:pt x="2085" y="457"/>
                    </a:lnTo>
                    <a:lnTo>
                      <a:pt x="2085" y="448"/>
                    </a:lnTo>
                    <a:lnTo>
                      <a:pt x="2076" y="448"/>
                    </a:lnTo>
                    <a:lnTo>
                      <a:pt x="2066" y="448"/>
                    </a:lnTo>
                    <a:lnTo>
                      <a:pt x="2057" y="448"/>
                    </a:lnTo>
                    <a:lnTo>
                      <a:pt x="2047" y="438"/>
                    </a:lnTo>
                    <a:lnTo>
                      <a:pt x="2047" y="429"/>
                    </a:lnTo>
                    <a:lnTo>
                      <a:pt x="2038" y="429"/>
                    </a:lnTo>
                    <a:lnTo>
                      <a:pt x="2038" y="419"/>
                    </a:lnTo>
                    <a:lnTo>
                      <a:pt x="2038" y="410"/>
                    </a:lnTo>
                    <a:lnTo>
                      <a:pt x="2047" y="391"/>
                    </a:lnTo>
                    <a:lnTo>
                      <a:pt x="2047" y="381"/>
                    </a:lnTo>
                    <a:lnTo>
                      <a:pt x="2028" y="372"/>
                    </a:lnTo>
                    <a:lnTo>
                      <a:pt x="2028" y="362"/>
                    </a:lnTo>
                    <a:lnTo>
                      <a:pt x="2019" y="362"/>
                    </a:lnTo>
                    <a:lnTo>
                      <a:pt x="2019" y="353"/>
                    </a:lnTo>
                    <a:lnTo>
                      <a:pt x="2019" y="343"/>
                    </a:lnTo>
                    <a:lnTo>
                      <a:pt x="2009" y="334"/>
                    </a:lnTo>
                    <a:lnTo>
                      <a:pt x="2009" y="324"/>
                    </a:lnTo>
                    <a:lnTo>
                      <a:pt x="2000" y="324"/>
                    </a:lnTo>
                    <a:lnTo>
                      <a:pt x="1990" y="324"/>
                    </a:lnTo>
                    <a:lnTo>
                      <a:pt x="1981" y="324"/>
                    </a:lnTo>
                    <a:lnTo>
                      <a:pt x="1981" y="314"/>
                    </a:lnTo>
                    <a:lnTo>
                      <a:pt x="1981" y="305"/>
                    </a:lnTo>
                    <a:lnTo>
                      <a:pt x="1971" y="305"/>
                    </a:lnTo>
                    <a:lnTo>
                      <a:pt x="1971" y="296"/>
                    </a:lnTo>
                    <a:lnTo>
                      <a:pt x="1971" y="286"/>
                    </a:lnTo>
                    <a:lnTo>
                      <a:pt x="1961" y="276"/>
                    </a:lnTo>
                    <a:lnTo>
                      <a:pt x="1961" y="267"/>
                    </a:lnTo>
                    <a:lnTo>
                      <a:pt x="1971" y="267"/>
                    </a:lnTo>
                    <a:lnTo>
                      <a:pt x="1971" y="258"/>
                    </a:lnTo>
                    <a:lnTo>
                      <a:pt x="1971" y="248"/>
                    </a:lnTo>
                    <a:lnTo>
                      <a:pt x="1971" y="238"/>
                    </a:lnTo>
                    <a:lnTo>
                      <a:pt x="1961" y="238"/>
                    </a:lnTo>
                    <a:lnTo>
                      <a:pt x="1961" y="229"/>
                    </a:lnTo>
                    <a:lnTo>
                      <a:pt x="1952" y="229"/>
                    </a:lnTo>
                    <a:lnTo>
                      <a:pt x="1943" y="238"/>
                    </a:lnTo>
                    <a:lnTo>
                      <a:pt x="1933" y="238"/>
                    </a:lnTo>
                    <a:lnTo>
                      <a:pt x="1933" y="248"/>
                    </a:lnTo>
                    <a:lnTo>
                      <a:pt x="1933" y="258"/>
                    </a:lnTo>
                    <a:lnTo>
                      <a:pt x="1933" y="267"/>
                    </a:lnTo>
                    <a:lnTo>
                      <a:pt x="1923" y="276"/>
                    </a:lnTo>
                    <a:lnTo>
                      <a:pt x="1923" y="286"/>
                    </a:lnTo>
                    <a:lnTo>
                      <a:pt x="1914" y="286"/>
                    </a:lnTo>
                    <a:lnTo>
                      <a:pt x="1914" y="276"/>
                    </a:lnTo>
                    <a:lnTo>
                      <a:pt x="1904" y="276"/>
                    </a:lnTo>
                    <a:lnTo>
                      <a:pt x="1904" y="267"/>
                    </a:lnTo>
                    <a:lnTo>
                      <a:pt x="1914" y="267"/>
                    </a:lnTo>
                    <a:lnTo>
                      <a:pt x="1914" y="258"/>
                    </a:lnTo>
                    <a:lnTo>
                      <a:pt x="1904" y="248"/>
                    </a:lnTo>
                    <a:lnTo>
                      <a:pt x="1904" y="238"/>
                    </a:lnTo>
                    <a:lnTo>
                      <a:pt x="1904" y="229"/>
                    </a:lnTo>
                    <a:lnTo>
                      <a:pt x="1904" y="219"/>
                    </a:lnTo>
                    <a:lnTo>
                      <a:pt x="1895" y="210"/>
                    </a:lnTo>
                    <a:lnTo>
                      <a:pt x="1876" y="210"/>
                    </a:lnTo>
                    <a:lnTo>
                      <a:pt x="1876" y="200"/>
                    </a:lnTo>
                    <a:lnTo>
                      <a:pt x="1876" y="191"/>
                    </a:lnTo>
                    <a:lnTo>
                      <a:pt x="1876" y="181"/>
                    </a:lnTo>
                    <a:lnTo>
                      <a:pt x="1876" y="172"/>
                    </a:lnTo>
                    <a:lnTo>
                      <a:pt x="1876" y="162"/>
                    </a:lnTo>
                    <a:lnTo>
                      <a:pt x="1876" y="153"/>
                    </a:lnTo>
                    <a:lnTo>
                      <a:pt x="1866" y="143"/>
                    </a:lnTo>
                    <a:lnTo>
                      <a:pt x="1866" y="115"/>
                    </a:lnTo>
                    <a:lnTo>
                      <a:pt x="1866" y="105"/>
                    </a:lnTo>
                    <a:lnTo>
                      <a:pt x="1866" y="95"/>
                    </a:lnTo>
                    <a:lnTo>
                      <a:pt x="1866" y="86"/>
                    </a:lnTo>
                    <a:lnTo>
                      <a:pt x="1866" y="76"/>
                    </a:lnTo>
                    <a:lnTo>
                      <a:pt x="1857" y="67"/>
                    </a:lnTo>
                    <a:lnTo>
                      <a:pt x="1857" y="57"/>
                    </a:lnTo>
                    <a:lnTo>
                      <a:pt x="1857" y="48"/>
                    </a:lnTo>
                    <a:lnTo>
                      <a:pt x="1857" y="38"/>
                    </a:lnTo>
                    <a:lnTo>
                      <a:pt x="1847" y="29"/>
                    </a:lnTo>
                    <a:lnTo>
                      <a:pt x="1847" y="19"/>
                    </a:lnTo>
                    <a:lnTo>
                      <a:pt x="1828" y="19"/>
                    </a:lnTo>
                    <a:lnTo>
                      <a:pt x="1819" y="19"/>
                    </a:lnTo>
                    <a:lnTo>
                      <a:pt x="1781" y="38"/>
                    </a:lnTo>
                    <a:lnTo>
                      <a:pt x="1771" y="48"/>
                    </a:lnTo>
                    <a:lnTo>
                      <a:pt x="1771" y="57"/>
                    </a:lnTo>
                    <a:lnTo>
                      <a:pt x="1762" y="57"/>
                    </a:lnTo>
                    <a:lnTo>
                      <a:pt x="1752" y="57"/>
                    </a:lnTo>
                    <a:lnTo>
                      <a:pt x="1743" y="48"/>
                    </a:lnTo>
                    <a:lnTo>
                      <a:pt x="1733" y="48"/>
                    </a:lnTo>
                    <a:lnTo>
                      <a:pt x="1723" y="48"/>
                    </a:lnTo>
                    <a:lnTo>
                      <a:pt x="1723" y="38"/>
                    </a:lnTo>
                    <a:lnTo>
                      <a:pt x="1714" y="38"/>
                    </a:lnTo>
                    <a:lnTo>
                      <a:pt x="1705" y="38"/>
                    </a:lnTo>
                    <a:lnTo>
                      <a:pt x="1695" y="29"/>
                    </a:lnTo>
                    <a:lnTo>
                      <a:pt x="1695" y="19"/>
                    </a:lnTo>
                    <a:lnTo>
                      <a:pt x="1685" y="19"/>
                    </a:lnTo>
                    <a:lnTo>
                      <a:pt x="1685" y="10"/>
                    </a:lnTo>
                    <a:lnTo>
                      <a:pt x="1676" y="10"/>
                    </a:lnTo>
                    <a:lnTo>
                      <a:pt x="1647" y="0"/>
                    </a:lnTo>
                    <a:lnTo>
                      <a:pt x="1638" y="0"/>
                    </a:lnTo>
                    <a:lnTo>
                      <a:pt x="1638" y="10"/>
                    </a:lnTo>
                    <a:lnTo>
                      <a:pt x="1638" y="19"/>
                    </a:lnTo>
                    <a:lnTo>
                      <a:pt x="1628" y="19"/>
                    </a:lnTo>
                    <a:lnTo>
                      <a:pt x="1619" y="10"/>
                    </a:lnTo>
                    <a:lnTo>
                      <a:pt x="1609" y="10"/>
                    </a:lnTo>
                    <a:lnTo>
                      <a:pt x="1609" y="0"/>
                    </a:lnTo>
                    <a:lnTo>
                      <a:pt x="1600" y="10"/>
                    </a:lnTo>
                    <a:lnTo>
                      <a:pt x="1590" y="10"/>
                    </a:lnTo>
                    <a:lnTo>
                      <a:pt x="1580" y="10"/>
                    </a:lnTo>
                    <a:lnTo>
                      <a:pt x="1571" y="10"/>
                    </a:lnTo>
                    <a:lnTo>
                      <a:pt x="1552" y="19"/>
                    </a:lnTo>
                    <a:lnTo>
                      <a:pt x="1552" y="29"/>
                    </a:lnTo>
                    <a:lnTo>
                      <a:pt x="1542" y="29"/>
                    </a:lnTo>
                    <a:lnTo>
                      <a:pt x="1533" y="38"/>
                    </a:lnTo>
                    <a:lnTo>
                      <a:pt x="1523" y="48"/>
                    </a:lnTo>
                    <a:lnTo>
                      <a:pt x="1523" y="57"/>
                    </a:lnTo>
                    <a:lnTo>
                      <a:pt x="1514" y="57"/>
                    </a:lnTo>
                    <a:lnTo>
                      <a:pt x="1514" y="67"/>
                    </a:lnTo>
                    <a:lnTo>
                      <a:pt x="1523" y="67"/>
                    </a:lnTo>
                    <a:lnTo>
                      <a:pt x="1523" y="76"/>
                    </a:lnTo>
                    <a:lnTo>
                      <a:pt x="1533" y="76"/>
                    </a:lnTo>
                    <a:lnTo>
                      <a:pt x="1533" y="86"/>
                    </a:lnTo>
                    <a:lnTo>
                      <a:pt x="1542" y="86"/>
                    </a:lnTo>
                    <a:lnTo>
                      <a:pt x="1542" y="95"/>
                    </a:lnTo>
                    <a:lnTo>
                      <a:pt x="1552" y="105"/>
                    </a:lnTo>
                    <a:lnTo>
                      <a:pt x="1552" y="115"/>
                    </a:lnTo>
                    <a:lnTo>
                      <a:pt x="1542" y="124"/>
                    </a:lnTo>
                    <a:lnTo>
                      <a:pt x="1533" y="124"/>
                    </a:lnTo>
                    <a:lnTo>
                      <a:pt x="1523" y="115"/>
                    </a:lnTo>
                    <a:lnTo>
                      <a:pt x="1523" y="124"/>
                    </a:lnTo>
                    <a:lnTo>
                      <a:pt x="1514" y="133"/>
                    </a:lnTo>
                    <a:lnTo>
                      <a:pt x="1523" y="133"/>
                    </a:lnTo>
                    <a:lnTo>
                      <a:pt x="1523" y="143"/>
                    </a:lnTo>
                    <a:lnTo>
                      <a:pt x="1514" y="153"/>
                    </a:lnTo>
                    <a:lnTo>
                      <a:pt x="1514" y="162"/>
                    </a:lnTo>
                    <a:lnTo>
                      <a:pt x="1523" y="162"/>
                    </a:lnTo>
                    <a:lnTo>
                      <a:pt x="1523" y="172"/>
                    </a:lnTo>
                    <a:lnTo>
                      <a:pt x="1523" y="181"/>
                    </a:lnTo>
                    <a:lnTo>
                      <a:pt x="1523" y="191"/>
                    </a:lnTo>
                    <a:lnTo>
                      <a:pt x="1523" y="200"/>
                    </a:lnTo>
                    <a:lnTo>
                      <a:pt x="1523" y="210"/>
                    </a:lnTo>
                    <a:lnTo>
                      <a:pt x="1533" y="210"/>
                    </a:lnTo>
                    <a:lnTo>
                      <a:pt x="1533" y="219"/>
                    </a:lnTo>
                    <a:lnTo>
                      <a:pt x="1523" y="219"/>
                    </a:lnTo>
                    <a:lnTo>
                      <a:pt x="1523" y="229"/>
                    </a:lnTo>
                    <a:lnTo>
                      <a:pt x="1523" y="238"/>
                    </a:lnTo>
                    <a:lnTo>
                      <a:pt x="1514" y="238"/>
                    </a:lnTo>
                    <a:lnTo>
                      <a:pt x="1495" y="248"/>
                    </a:lnTo>
                    <a:lnTo>
                      <a:pt x="1485" y="248"/>
                    </a:lnTo>
                    <a:lnTo>
                      <a:pt x="1485" y="258"/>
                    </a:lnTo>
                    <a:lnTo>
                      <a:pt x="1476" y="258"/>
                    </a:lnTo>
                    <a:lnTo>
                      <a:pt x="1476" y="267"/>
                    </a:lnTo>
                    <a:lnTo>
                      <a:pt x="1485" y="267"/>
                    </a:lnTo>
                    <a:lnTo>
                      <a:pt x="1495" y="276"/>
                    </a:lnTo>
                    <a:lnTo>
                      <a:pt x="1504" y="276"/>
                    </a:lnTo>
                    <a:lnTo>
                      <a:pt x="1504" y="286"/>
                    </a:lnTo>
                    <a:lnTo>
                      <a:pt x="1504" y="296"/>
                    </a:lnTo>
                    <a:lnTo>
                      <a:pt x="1504" y="305"/>
                    </a:lnTo>
                    <a:lnTo>
                      <a:pt x="1504" y="314"/>
                    </a:lnTo>
                    <a:lnTo>
                      <a:pt x="1504" y="324"/>
                    </a:lnTo>
                    <a:lnTo>
                      <a:pt x="1514" y="314"/>
                    </a:lnTo>
                    <a:lnTo>
                      <a:pt x="1533" y="324"/>
                    </a:lnTo>
                    <a:lnTo>
                      <a:pt x="1533" y="334"/>
                    </a:lnTo>
                    <a:lnTo>
                      <a:pt x="1542" y="334"/>
                    </a:lnTo>
                    <a:lnTo>
                      <a:pt x="1542" y="343"/>
                    </a:lnTo>
                    <a:lnTo>
                      <a:pt x="1533" y="343"/>
                    </a:lnTo>
                    <a:lnTo>
                      <a:pt x="1533" y="353"/>
                    </a:lnTo>
                    <a:lnTo>
                      <a:pt x="1533" y="362"/>
                    </a:lnTo>
                    <a:lnTo>
                      <a:pt x="1542" y="372"/>
                    </a:lnTo>
                    <a:lnTo>
                      <a:pt x="1542" y="381"/>
                    </a:lnTo>
                    <a:lnTo>
                      <a:pt x="1552" y="381"/>
                    </a:lnTo>
                    <a:lnTo>
                      <a:pt x="1562" y="391"/>
                    </a:lnTo>
                    <a:lnTo>
                      <a:pt x="1562" y="400"/>
                    </a:lnTo>
                    <a:lnTo>
                      <a:pt x="1562" y="410"/>
                    </a:lnTo>
                    <a:lnTo>
                      <a:pt x="1562" y="419"/>
                    </a:lnTo>
                    <a:lnTo>
                      <a:pt x="1571" y="419"/>
                    </a:lnTo>
                    <a:lnTo>
                      <a:pt x="1571" y="429"/>
                    </a:lnTo>
                    <a:lnTo>
                      <a:pt x="1580" y="429"/>
                    </a:lnTo>
                    <a:lnTo>
                      <a:pt x="1580" y="419"/>
                    </a:lnTo>
                    <a:lnTo>
                      <a:pt x="1590" y="419"/>
                    </a:lnTo>
                    <a:lnTo>
                      <a:pt x="1590" y="429"/>
                    </a:lnTo>
                    <a:lnTo>
                      <a:pt x="1590" y="438"/>
                    </a:lnTo>
                    <a:lnTo>
                      <a:pt x="1590" y="448"/>
                    </a:lnTo>
                    <a:lnTo>
                      <a:pt x="1590" y="457"/>
                    </a:lnTo>
                    <a:lnTo>
                      <a:pt x="1600" y="457"/>
                    </a:lnTo>
                    <a:lnTo>
                      <a:pt x="1609" y="448"/>
                    </a:lnTo>
                    <a:lnTo>
                      <a:pt x="1619" y="438"/>
                    </a:lnTo>
                    <a:lnTo>
                      <a:pt x="1619" y="419"/>
                    </a:lnTo>
                    <a:lnTo>
                      <a:pt x="1628" y="419"/>
                    </a:lnTo>
                    <a:lnTo>
                      <a:pt x="1657" y="419"/>
                    </a:lnTo>
                    <a:lnTo>
                      <a:pt x="1657" y="438"/>
                    </a:lnTo>
                    <a:lnTo>
                      <a:pt x="1657" y="448"/>
                    </a:lnTo>
                    <a:lnTo>
                      <a:pt x="1657" y="457"/>
                    </a:lnTo>
                    <a:lnTo>
                      <a:pt x="1657" y="467"/>
                    </a:lnTo>
                    <a:lnTo>
                      <a:pt x="1638" y="476"/>
                    </a:lnTo>
                    <a:lnTo>
                      <a:pt x="1638" y="486"/>
                    </a:lnTo>
                    <a:lnTo>
                      <a:pt x="1638" y="496"/>
                    </a:lnTo>
                    <a:lnTo>
                      <a:pt x="1647" y="505"/>
                    </a:lnTo>
                    <a:lnTo>
                      <a:pt x="1657" y="505"/>
                    </a:lnTo>
                    <a:lnTo>
                      <a:pt x="1657" y="514"/>
                    </a:lnTo>
                    <a:lnTo>
                      <a:pt x="1657" y="524"/>
                    </a:lnTo>
                    <a:lnTo>
                      <a:pt x="1657" y="534"/>
                    </a:lnTo>
                    <a:lnTo>
                      <a:pt x="1657" y="543"/>
                    </a:lnTo>
                    <a:lnTo>
                      <a:pt x="1666" y="543"/>
                    </a:lnTo>
                    <a:lnTo>
                      <a:pt x="1657" y="543"/>
                    </a:lnTo>
                    <a:lnTo>
                      <a:pt x="1657" y="553"/>
                    </a:lnTo>
                    <a:lnTo>
                      <a:pt x="1647" y="562"/>
                    </a:lnTo>
                    <a:lnTo>
                      <a:pt x="1647" y="572"/>
                    </a:lnTo>
                    <a:lnTo>
                      <a:pt x="1647" y="581"/>
                    </a:lnTo>
                    <a:lnTo>
                      <a:pt x="1647" y="591"/>
                    </a:lnTo>
                    <a:lnTo>
                      <a:pt x="1638" y="591"/>
                    </a:lnTo>
                    <a:lnTo>
                      <a:pt x="1628" y="600"/>
                    </a:lnTo>
                    <a:lnTo>
                      <a:pt x="1628" y="610"/>
                    </a:lnTo>
                    <a:lnTo>
                      <a:pt x="1619" y="610"/>
                    </a:lnTo>
                    <a:lnTo>
                      <a:pt x="1619" y="600"/>
                    </a:lnTo>
                    <a:lnTo>
                      <a:pt x="1609" y="600"/>
                    </a:lnTo>
                    <a:lnTo>
                      <a:pt x="1609" y="591"/>
                    </a:lnTo>
                    <a:lnTo>
                      <a:pt x="1600" y="591"/>
                    </a:lnTo>
                    <a:lnTo>
                      <a:pt x="1600" y="581"/>
                    </a:lnTo>
                    <a:lnTo>
                      <a:pt x="1600" y="572"/>
                    </a:lnTo>
                    <a:lnTo>
                      <a:pt x="1590" y="572"/>
                    </a:lnTo>
                    <a:lnTo>
                      <a:pt x="1590" y="581"/>
                    </a:lnTo>
                    <a:lnTo>
                      <a:pt x="1580" y="581"/>
                    </a:lnTo>
                    <a:lnTo>
                      <a:pt x="1580" y="591"/>
                    </a:lnTo>
                    <a:lnTo>
                      <a:pt x="1571" y="600"/>
                    </a:lnTo>
                    <a:lnTo>
                      <a:pt x="1571" y="610"/>
                    </a:lnTo>
                    <a:lnTo>
                      <a:pt x="1571" y="619"/>
                    </a:lnTo>
                    <a:lnTo>
                      <a:pt x="1571" y="629"/>
                    </a:lnTo>
                    <a:lnTo>
                      <a:pt x="1562" y="629"/>
                    </a:lnTo>
                    <a:lnTo>
                      <a:pt x="1552" y="629"/>
                    </a:lnTo>
                    <a:lnTo>
                      <a:pt x="1542" y="629"/>
                    </a:lnTo>
                    <a:lnTo>
                      <a:pt x="1542" y="638"/>
                    </a:lnTo>
                    <a:lnTo>
                      <a:pt x="1552" y="638"/>
                    </a:lnTo>
                    <a:lnTo>
                      <a:pt x="1552" y="648"/>
                    </a:lnTo>
                    <a:lnTo>
                      <a:pt x="1542" y="648"/>
                    </a:lnTo>
                    <a:lnTo>
                      <a:pt x="1533" y="648"/>
                    </a:lnTo>
                    <a:lnTo>
                      <a:pt x="1504" y="667"/>
                    </a:lnTo>
                    <a:lnTo>
                      <a:pt x="1504" y="677"/>
                    </a:lnTo>
                    <a:lnTo>
                      <a:pt x="1504" y="667"/>
                    </a:lnTo>
                    <a:lnTo>
                      <a:pt x="1495" y="667"/>
                    </a:lnTo>
                    <a:lnTo>
                      <a:pt x="1495" y="657"/>
                    </a:lnTo>
                    <a:lnTo>
                      <a:pt x="1485" y="657"/>
                    </a:lnTo>
                    <a:lnTo>
                      <a:pt x="1485" y="667"/>
                    </a:lnTo>
                    <a:lnTo>
                      <a:pt x="1476" y="667"/>
                    </a:lnTo>
                    <a:lnTo>
                      <a:pt x="1466" y="667"/>
                    </a:lnTo>
                    <a:lnTo>
                      <a:pt x="1457" y="667"/>
                    </a:lnTo>
                    <a:lnTo>
                      <a:pt x="1447" y="667"/>
                    </a:lnTo>
                    <a:lnTo>
                      <a:pt x="1447" y="657"/>
                    </a:lnTo>
                    <a:lnTo>
                      <a:pt x="1438" y="657"/>
                    </a:lnTo>
                    <a:lnTo>
                      <a:pt x="1428" y="657"/>
                    </a:lnTo>
                    <a:lnTo>
                      <a:pt x="1419" y="648"/>
                    </a:lnTo>
                    <a:lnTo>
                      <a:pt x="1409" y="648"/>
                    </a:lnTo>
                    <a:lnTo>
                      <a:pt x="1400" y="648"/>
                    </a:lnTo>
                    <a:lnTo>
                      <a:pt x="1390" y="657"/>
                    </a:lnTo>
                    <a:lnTo>
                      <a:pt x="1381" y="667"/>
                    </a:lnTo>
                    <a:lnTo>
                      <a:pt x="1371" y="667"/>
                    </a:lnTo>
                    <a:lnTo>
                      <a:pt x="1362" y="667"/>
                    </a:lnTo>
                    <a:lnTo>
                      <a:pt x="1352" y="657"/>
                    </a:lnTo>
                    <a:lnTo>
                      <a:pt x="1342" y="657"/>
                    </a:lnTo>
                    <a:lnTo>
                      <a:pt x="1333" y="657"/>
                    </a:lnTo>
                    <a:lnTo>
                      <a:pt x="1324" y="657"/>
                    </a:lnTo>
                    <a:lnTo>
                      <a:pt x="1304" y="638"/>
                    </a:lnTo>
                    <a:lnTo>
                      <a:pt x="1266" y="629"/>
                    </a:lnTo>
                    <a:lnTo>
                      <a:pt x="1266" y="638"/>
                    </a:lnTo>
                    <a:lnTo>
                      <a:pt x="1257" y="648"/>
                    </a:lnTo>
                    <a:lnTo>
                      <a:pt x="1247" y="648"/>
                    </a:lnTo>
                    <a:lnTo>
                      <a:pt x="1247" y="657"/>
                    </a:lnTo>
                    <a:lnTo>
                      <a:pt x="1247" y="667"/>
                    </a:lnTo>
                    <a:lnTo>
                      <a:pt x="1257" y="667"/>
                    </a:lnTo>
                    <a:lnTo>
                      <a:pt x="1257" y="677"/>
                    </a:lnTo>
                    <a:lnTo>
                      <a:pt x="1257" y="686"/>
                    </a:lnTo>
                    <a:lnTo>
                      <a:pt x="1257" y="695"/>
                    </a:lnTo>
                    <a:lnTo>
                      <a:pt x="1266" y="705"/>
                    </a:lnTo>
                    <a:lnTo>
                      <a:pt x="1257" y="715"/>
                    </a:lnTo>
                    <a:lnTo>
                      <a:pt x="1257" y="724"/>
                    </a:lnTo>
                    <a:lnTo>
                      <a:pt x="1238" y="734"/>
                    </a:lnTo>
                    <a:lnTo>
                      <a:pt x="1238" y="743"/>
                    </a:lnTo>
                    <a:lnTo>
                      <a:pt x="1238" y="762"/>
                    </a:lnTo>
                    <a:lnTo>
                      <a:pt x="1247" y="762"/>
                    </a:lnTo>
                    <a:lnTo>
                      <a:pt x="1276" y="762"/>
                    </a:lnTo>
                    <a:lnTo>
                      <a:pt x="1285" y="762"/>
                    </a:lnTo>
                    <a:lnTo>
                      <a:pt x="1295" y="762"/>
                    </a:lnTo>
                    <a:lnTo>
                      <a:pt x="1295" y="772"/>
                    </a:lnTo>
                    <a:lnTo>
                      <a:pt x="1295" y="781"/>
                    </a:lnTo>
                    <a:lnTo>
                      <a:pt x="1295" y="791"/>
                    </a:lnTo>
                    <a:lnTo>
                      <a:pt x="1304" y="800"/>
                    </a:lnTo>
                    <a:lnTo>
                      <a:pt x="1314" y="800"/>
                    </a:lnTo>
                    <a:lnTo>
                      <a:pt x="1324" y="810"/>
                    </a:lnTo>
                    <a:lnTo>
                      <a:pt x="1324" y="819"/>
                    </a:lnTo>
                    <a:lnTo>
                      <a:pt x="1314" y="819"/>
                    </a:lnTo>
                    <a:lnTo>
                      <a:pt x="1304" y="819"/>
                    </a:lnTo>
                    <a:lnTo>
                      <a:pt x="1304" y="829"/>
                    </a:lnTo>
                    <a:lnTo>
                      <a:pt x="1304" y="838"/>
                    </a:lnTo>
                    <a:lnTo>
                      <a:pt x="1304" y="848"/>
                    </a:lnTo>
                    <a:lnTo>
                      <a:pt x="1314" y="848"/>
                    </a:lnTo>
                    <a:lnTo>
                      <a:pt x="1314" y="857"/>
                    </a:lnTo>
                    <a:lnTo>
                      <a:pt x="1314" y="867"/>
                    </a:lnTo>
                    <a:lnTo>
                      <a:pt x="1324" y="886"/>
                    </a:lnTo>
                    <a:lnTo>
                      <a:pt x="1333" y="895"/>
                    </a:lnTo>
                    <a:lnTo>
                      <a:pt x="1333" y="905"/>
                    </a:lnTo>
                    <a:lnTo>
                      <a:pt x="1342" y="905"/>
                    </a:lnTo>
                    <a:lnTo>
                      <a:pt x="1352" y="905"/>
                    </a:lnTo>
                    <a:lnTo>
                      <a:pt x="1352" y="915"/>
                    </a:lnTo>
                    <a:lnTo>
                      <a:pt x="1342" y="915"/>
                    </a:lnTo>
                    <a:lnTo>
                      <a:pt x="1342" y="924"/>
                    </a:lnTo>
                    <a:lnTo>
                      <a:pt x="1342" y="933"/>
                    </a:lnTo>
                    <a:lnTo>
                      <a:pt x="1352" y="943"/>
                    </a:lnTo>
                    <a:lnTo>
                      <a:pt x="1342" y="943"/>
                    </a:lnTo>
                    <a:lnTo>
                      <a:pt x="1342" y="953"/>
                    </a:lnTo>
                    <a:lnTo>
                      <a:pt x="1352" y="962"/>
                    </a:lnTo>
                    <a:lnTo>
                      <a:pt x="1352" y="972"/>
                    </a:lnTo>
                    <a:lnTo>
                      <a:pt x="1362" y="972"/>
                    </a:lnTo>
                    <a:lnTo>
                      <a:pt x="1371" y="981"/>
                    </a:lnTo>
                    <a:lnTo>
                      <a:pt x="1381" y="991"/>
                    </a:lnTo>
                    <a:lnTo>
                      <a:pt x="1381" y="1000"/>
                    </a:lnTo>
                    <a:lnTo>
                      <a:pt x="1381" y="1010"/>
                    </a:lnTo>
                    <a:lnTo>
                      <a:pt x="1381" y="1019"/>
                    </a:lnTo>
                    <a:lnTo>
                      <a:pt x="1381" y="1029"/>
                    </a:lnTo>
                    <a:lnTo>
                      <a:pt x="1381" y="1038"/>
                    </a:lnTo>
                    <a:lnTo>
                      <a:pt x="1390" y="1048"/>
                    </a:lnTo>
                    <a:lnTo>
                      <a:pt x="1390" y="1058"/>
                    </a:lnTo>
                    <a:lnTo>
                      <a:pt x="1390" y="1076"/>
                    </a:lnTo>
                    <a:lnTo>
                      <a:pt x="1390" y="1086"/>
                    </a:lnTo>
                    <a:lnTo>
                      <a:pt x="1400" y="1086"/>
                    </a:lnTo>
                    <a:lnTo>
                      <a:pt x="1409" y="1086"/>
                    </a:lnTo>
                    <a:lnTo>
                      <a:pt x="1409" y="1096"/>
                    </a:lnTo>
                    <a:lnTo>
                      <a:pt x="1400" y="1105"/>
                    </a:lnTo>
                    <a:lnTo>
                      <a:pt x="1409" y="1105"/>
                    </a:lnTo>
                    <a:lnTo>
                      <a:pt x="1409" y="1115"/>
                    </a:lnTo>
                    <a:lnTo>
                      <a:pt x="1409" y="1124"/>
                    </a:lnTo>
                    <a:lnTo>
                      <a:pt x="1409" y="1134"/>
                    </a:lnTo>
                    <a:lnTo>
                      <a:pt x="1409" y="1143"/>
                    </a:lnTo>
                    <a:lnTo>
                      <a:pt x="1419" y="1153"/>
                    </a:lnTo>
                    <a:lnTo>
                      <a:pt x="1428" y="1153"/>
                    </a:lnTo>
                    <a:lnTo>
                      <a:pt x="1428" y="1162"/>
                    </a:lnTo>
                    <a:lnTo>
                      <a:pt x="1428" y="1172"/>
                    </a:lnTo>
                    <a:lnTo>
                      <a:pt x="1428" y="1181"/>
                    </a:lnTo>
                    <a:lnTo>
                      <a:pt x="1438" y="1191"/>
                    </a:lnTo>
                    <a:lnTo>
                      <a:pt x="1447" y="1181"/>
                    </a:lnTo>
                    <a:lnTo>
                      <a:pt x="1457" y="1181"/>
                    </a:lnTo>
                    <a:lnTo>
                      <a:pt x="1466" y="1191"/>
                    </a:lnTo>
                    <a:lnTo>
                      <a:pt x="1476" y="1191"/>
                    </a:lnTo>
                    <a:lnTo>
                      <a:pt x="1476" y="1181"/>
                    </a:lnTo>
                    <a:lnTo>
                      <a:pt x="1514" y="1162"/>
                    </a:lnTo>
                    <a:lnTo>
                      <a:pt x="1523" y="1172"/>
                    </a:lnTo>
                    <a:lnTo>
                      <a:pt x="1533" y="1181"/>
                    </a:lnTo>
                    <a:lnTo>
                      <a:pt x="1533" y="1191"/>
                    </a:lnTo>
                    <a:lnTo>
                      <a:pt x="1542" y="1191"/>
                    </a:lnTo>
                    <a:lnTo>
                      <a:pt x="1542" y="1200"/>
                    </a:lnTo>
                    <a:lnTo>
                      <a:pt x="1542" y="1210"/>
                    </a:lnTo>
                    <a:lnTo>
                      <a:pt x="1552" y="1219"/>
                    </a:lnTo>
                    <a:lnTo>
                      <a:pt x="1562" y="1219"/>
                    </a:lnTo>
                    <a:lnTo>
                      <a:pt x="1571" y="1229"/>
                    </a:lnTo>
                    <a:lnTo>
                      <a:pt x="1580" y="1229"/>
                    </a:lnTo>
                    <a:lnTo>
                      <a:pt x="1580" y="1238"/>
                    </a:lnTo>
                    <a:lnTo>
                      <a:pt x="1590" y="1238"/>
                    </a:lnTo>
                    <a:lnTo>
                      <a:pt x="1600" y="1238"/>
                    </a:lnTo>
                    <a:lnTo>
                      <a:pt x="1609" y="1248"/>
                    </a:lnTo>
                    <a:lnTo>
                      <a:pt x="1619" y="1248"/>
                    </a:lnTo>
                    <a:lnTo>
                      <a:pt x="1628" y="1248"/>
                    </a:lnTo>
                    <a:lnTo>
                      <a:pt x="1628" y="1257"/>
                    </a:lnTo>
                    <a:lnTo>
                      <a:pt x="1628" y="1267"/>
                    </a:lnTo>
                    <a:lnTo>
                      <a:pt x="1638" y="1267"/>
                    </a:lnTo>
                    <a:lnTo>
                      <a:pt x="1638" y="1276"/>
                    </a:lnTo>
                    <a:lnTo>
                      <a:pt x="1638" y="1286"/>
                    </a:lnTo>
                    <a:lnTo>
                      <a:pt x="1638" y="1296"/>
                    </a:lnTo>
                    <a:lnTo>
                      <a:pt x="1647" y="1296"/>
                    </a:lnTo>
                    <a:lnTo>
                      <a:pt x="1657" y="1296"/>
                    </a:lnTo>
                    <a:lnTo>
                      <a:pt x="1657" y="1305"/>
                    </a:lnTo>
                    <a:lnTo>
                      <a:pt x="1657" y="1296"/>
                    </a:lnTo>
                    <a:lnTo>
                      <a:pt x="1657" y="1305"/>
                    </a:lnTo>
                    <a:lnTo>
                      <a:pt x="1657" y="1314"/>
                    </a:lnTo>
                    <a:lnTo>
                      <a:pt x="1657" y="1324"/>
                    </a:lnTo>
                    <a:lnTo>
                      <a:pt x="1666" y="1334"/>
                    </a:lnTo>
                    <a:lnTo>
                      <a:pt x="1676" y="1343"/>
                    </a:lnTo>
                    <a:lnTo>
                      <a:pt x="1676" y="1353"/>
                    </a:lnTo>
                    <a:lnTo>
                      <a:pt x="1666" y="1362"/>
                    </a:lnTo>
                    <a:lnTo>
                      <a:pt x="1666" y="1372"/>
                    </a:lnTo>
                    <a:lnTo>
                      <a:pt x="1666" y="1381"/>
                    </a:lnTo>
                    <a:lnTo>
                      <a:pt x="1676" y="1381"/>
                    </a:lnTo>
                    <a:lnTo>
                      <a:pt x="1666" y="1391"/>
                    </a:lnTo>
                    <a:lnTo>
                      <a:pt x="1657" y="1400"/>
                    </a:lnTo>
                    <a:lnTo>
                      <a:pt x="1657" y="1410"/>
                    </a:lnTo>
                    <a:lnTo>
                      <a:pt x="1657" y="1419"/>
                    </a:lnTo>
                    <a:lnTo>
                      <a:pt x="1657" y="1429"/>
                    </a:lnTo>
                    <a:lnTo>
                      <a:pt x="1657" y="1438"/>
                    </a:lnTo>
                    <a:lnTo>
                      <a:pt x="1647" y="1438"/>
                    </a:lnTo>
                    <a:lnTo>
                      <a:pt x="1647" y="1448"/>
                    </a:lnTo>
                    <a:lnTo>
                      <a:pt x="1657" y="1448"/>
                    </a:lnTo>
                    <a:lnTo>
                      <a:pt x="1657" y="1457"/>
                    </a:lnTo>
                    <a:lnTo>
                      <a:pt x="1647" y="1457"/>
                    </a:lnTo>
                    <a:lnTo>
                      <a:pt x="1647" y="1467"/>
                    </a:lnTo>
                    <a:lnTo>
                      <a:pt x="1628" y="1467"/>
                    </a:lnTo>
                    <a:lnTo>
                      <a:pt x="1619" y="1467"/>
                    </a:lnTo>
                    <a:lnTo>
                      <a:pt x="1619" y="1477"/>
                    </a:lnTo>
                    <a:lnTo>
                      <a:pt x="1619" y="1486"/>
                    </a:lnTo>
                    <a:lnTo>
                      <a:pt x="1609" y="1486"/>
                    </a:lnTo>
                    <a:lnTo>
                      <a:pt x="1600" y="1486"/>
                    </a:lnTo>
                    <a:lnTo>
                      <a:pt x="1542" y="1486"/>
                    </a:lnTo>
                    <a:lnTo>
                      <a:pt x="1533" y="1495"/>
                    </a:lnTo>
                    <a:lnTo>
                      <a:pt x="1523" y="1495"/>
                    </a:lnTo>
                    <a:lnTo>
                      <a:pt x="1514" y="1495"/>
                    </a:lnTo>
                    <a:lnTo>
                      <a:pt x="1514" y="1505"/>
                    </a:lnTo>
                    <a:lnTo>
                      <a:pt x="1504" y="1505"/>
                    </a:lnTo>
                    <a:lnTo>
                      <a:pt x="1495" y="1505"/>
                    </a:lnTo>
                    <a:lnTo>
                      <a:pt x="1485" y="1515"/>
                    </a:lnTo>
                    <a:lnTo>
                      <a:pt x="1476" y="1515"/>
                    </a:lnTo>
                    <a:lnTo>
                      <a:pt x="1476" y="1524"/>
                    </a:lnTo>
                    <a:lnTo>
                      <a:pt x="1466" y="1524"/>
                    </a:lnTo>
                    <a:lnTo>
                      <a:pt x="1438" y="1543"/>
                    </a:lnTo>
                    <a:lnTo>
                      <a:pt x="1428" y="1543"/>
                    </a:lnTo>
                    <a:lnTo>
                      <a:pt x="1428" y="1553"/>
                    </a:lnTo>
                    <a:lnTo>
                      <a:pt x="1419" y="1562"/>
                    </a:lnTo>
                    <a:lnTo>
                      <a:pt x="1409" y="1562"/>
                    </a:lnTo>
                    <a:lnTo>
                      <a:pt x="1409" y="1572"/>
                    </a:lnTo>
                    <a:lnTo>
                      <a:pt x="1419" y="1572"/>
                    </a:lnTo>
                    <a:lnTo>
                      <a:pt x="1419" y="1581"/>
                    </a:lnTo>
                    <a:lnTo>
                      <a:pt x="1419" y="1591"/>
                    </a:lnTo>
                    <a:lnTo>
                      <a:pt x="1409" y="1591"/>
                    </a:lnTo>
                    <a:lnTo>
                      <a:pt x="1390" y="1610"/>
                    </a:lnTo>
                    <a:lnTo>
                      <a:pt x="1381" y="1619"/>
                    </a:lnTo>
                    <a:lnTo>
                      <a:pt x="1371" y="1619"/>
                    </a:lnTo>
                    <a:lnTo>
                      <a:pt x="1371" y="1629"/>
                    </a:lnTo>
                    <a:lnTo>
                      <a:pt x="1371" y="1638"/>
                    </a:lnTo>
                    <a:lnTo>
                      <a:pt x="1362" y="1638"/>
                    </a:lnTo>
                    <a:lnTo>
                      <a:pt x="1362" y="1648"/>
                    </a:lnTo>
                    <a:lnTo>
                      <a:pt x="1362" y="1657"/>
                    </a:lnTo>
                    <a:lnTo>
                      <a:pt x="1362" y="1667"/>
                    </a:lnTo>
                    <a:lnTo>
                      <a:pt x="1352" y="1667"/>
                    </a:lnTo>
                    <a:lnTo>
                      <a:pt x="1342" y="1677"/>
                    </a:lnTo>
                    <a:lnTo>
                      <a:pt x="1342" y="1686"/>
                    </a:lnTo>
                    <a:lnTo>
                      <a:pt x="1333" y="1686"/>
                    </a:lnTo>
                    <a:lnTo>
                      <a:pt x="1333" y="1695"/>
                    </a:lnTo>
                    <a:lnTo>
                      <a:pt x="1333" y="1705"/>
                    </a:lnTo>
                    <a:lnTo>
                      <a:pt x="1324" y="1715"/>
                    </a:lnTo>
                    <a:lnTo>
                      <a:pt x="1324" y="1724"/>
                    </a:lnTo>
                    <a:lnTo>
                      <a:pt x="1314" y="1734"/>
                    </a:lnTo>
                    <a:lnTo>
                      <a:pt x="1304" y="1743"/>
                    </a:lnTo>
                    <a:lnTo>
                      <a:pt x="1295" y="1743"/>
                    </a:lnTo>
                    <a:lnTo>
                      <a:pt x="1285" y="1743"/>
                    </a:lnTo>
                    <a:lnTo>
                      <a:pt x="1285" y="1753"/>
                    </a:lnTo>
                    <a:lnTo>
                      <a:pt x="1276" y="1753"/>
                    </a:lnTo>
                    <a:lnTo>
                      <a:pt x="1266" y="1753"/>
                    </a:lnTo>
                    <a:lnTo>
                      <a:pt x="1266" y="1762"/>
                    </a:lnTo>
                    <a:lnTo>
                      <a:pt x="1257" y="1762"/>
                    </a:lnTo>
                    <a:lnTo>
                      <a:pt x="1257" y="1772"/>
                    </a:lnTo>
                    <a:lnTo>
                      <a:pt x="1247" y="1781"/>
                    </a:lnTo>
                    <a:lnTo>
                      <a:pt x="1247" y="1800"/>
                    </a:lnTo>
                    <a:lnTo>
                      <a:pt x="1238" y="1800"/>
                    </a:lnTo>
                    <a:lnTo>
                      <a:pt x="1228" y="1810"/>
                    </a:lnTo>
                    <a:lnTo>
                      <a:pt x="1219" y="1810"/>
                    </a:lnTo>
                    <a:lnTo>
                      <a:pt x="1209" y="1810"/>
                    </a:lnTo>
                    <a:lnTo>
                      <a:pt x="1209" y="1819"/>
                    </a:lnTo>
                    <a:lnTo>
                      <a:pt x="1209" y="1829"/>
                    </a:lnTo>
                    <a:lnTo>
                      <a:pt x="1200" y="1838"/>
                    </a:lnTo>
                    <a:lnTo>
                      <a:pt x="1190" y="1838"/>
                    </a:lnTo>
                    <a:lnTo>
                      <a:pt x="1181" y="1838"/>
                    </a:lnTo>
                    <a:lnTo>
                      <a:pt x="1171" y="1838"/>
                    </a:lnTo>
                    <a:lnTo>
                      <a:pt x="1171" y="1848"/>
                    </a:lnTo>
                    <a:lnTo>
                      <a:pt x="1161" y="1848"/>
                    </a:lnTo>
                    <a:lnTo>
                      <a:pt x="1143" y="1858"/>
                    </a:lnTo>
                    <a:lnTo>
                      <a:pt x="1133" y="1867"/>
                    </a:lnTo>
                    <a:lnTo>
                      <a:pt x="1143" y="1867"/>
                    </a:lnTo>
                    <a:lnTo>
                      <a:pt x="1143" y="1876"/>
                    </a:lnTo>
                    <a:lnTo>
                      <a:pt x="1143" y="1886"/>
                    </a:lnTo>
                    <a:lnTo>
                      <a:pt x="1133" y="1886"/>
                    </a:lnTo>
                    <a:lnTo>
                      <a:pt x="1123" y="1886"/>
                    </a:lnTo>
                    <a:lnTo>
                      <a:pt x="1123" y="1896"/>
                    </a:lnTo>
                    <a:lnTo>
                      <a:pt x="1114" y="1896"/>
                    </a:lnTo>
                    <a:lnTo>
                      <a:pt x="1104" y="1896"/>
                    </a:lnTo>
                    <a:lnTo>
                      <a:pt x="1104" y="1905"/>
                    </a:lnTo>
                    <a:lnTo>
                      <a:pt x="1114" y="1915"/>
                    </a:lnTo>
                    <a:lnTo>
                      <a:pt x="1123" y="1924"/>
                    </a:lnTo>
                    <a:lnTo>
                      <a:pt x="1133" y="1934"/>
                    </a:lnTo>
                    <a:lnTo>
                      <a:pt x="1133" y="1943"/>
                    </a:lnTo>
                    <a:lnTo>
                      <a:pt x="1133" y="1953"/>
                    </a:lnTo>
                    <a:lnTo>
                      <a:pt x="1123" y="1953"/>
                    </a:lnTo>
                    <a:lnTo>
                      <a:pt x="1123" y="1962"/>
                    </a:lnTo>
                    <a:lnTo>
                      <a:pt x="1123" y="1972"/>
                    </a:lnTo>
                    <a:lnTo>
                      <a:pt x="1133" y="1972"/>
                    </a:lnTo>
                    <a:lnTo>
                      <a:pt x="1133" y="1981"/>
                    </a:lnTo>
                    <a:lnTo>
                      <a:pt x="1133" y="1991"/>
                    </a:lnTo>
                    <a:lnTo>
                      <a:pt x="1143" y="2000"/>
                    </a:lnTo>
                    <a:lnTo>
                      <a:pt x="1152" y="2000"/>
                    </a:lnTo>
                    <a:lnTo>
                      <a:pt x="1161" y="2000"/>
                    </a:lnTo>
                    <a:lnTo>
                      <a:pt x="1161" y="2010"/>
                    </a:lnTo>
                    <a:lnTo>
                      <a:pt x="1161" y="2019"/>
                    </a:lnTo>
                    <a:lnTo>
                      <a:pt x="1161" y="2029"/>
                    </a:lnTo>
                    <a:lnTo>
                      <a:pt x="1171" y="2038"/>
                    </a:lnTo>
                    <a:lnTo>
                      <a:pt x="1181" y="2029"/>
                    </a:lnTo>
                    <a:lnTo>
                      <a:pt x="1190" y="2029"/>
                    </a:lnTo>
                    <a:lnTo>
                      <a:pt x="1190" y="2038"/>
                    </a:lnTo>
                    <a:lnTo>
                      <a:pt x="1200" y="2048"/>
                    </a:lnTo>
                    <a:lnTo>
                      <a:pt x="1209" y="2038"/>
                    </a:lnTo>
                    <a:lnTo>
                      <a:pt x="1219" y="2038"/>
                    </a:lnTo>
                    <a:lnTo>
                      <a:pt x="1219" y="2048"/>
                    </a:lnTo>
                    <a:lnTo>
                      <a:pt x="1219" y="2057"/>
                    </a:lnTo>
                    <a:lnTo>
                      <a:pt x="1219" y="2067"/>
                    </a:lnTo>
                    <a:lnTo>
                      <a:pt x="1219" y="2076"/>
                    </a:lnTo>
                    <a:lnTo>
                      <a:pt x="1209" y="2076"/>
                    </a:lnTo>
                    <a:lnTo>
                      <a:pt x="1209" y="2086"/>
                    </a:lnTo>
                    <a:lnTo>
                      <a:pt x="1219" y="2086"/>
                    </a:lnTo>
                    <a:lnTo>
                      <a:pt x="1228" y="2086"/>
                    </a:lnTo>
                    <a:lnTo>
                      <a:pt x="1228" y="2076"/>
                    </a:lnTo>
                    <a:lnTo>
                      <a:pt x="1238" y="2076"/>
                    </a:lnTo>
                    <a:lnTo>
                      <a:pt x="1257" y="2086"/>
                    </a:lnTo>
                    <a:lnTo>
                      <a:pt x="1247" y="2096"/>
                    </a:lnTo>
                    <a:lnTo>
                      <a:pt x="1247" y="2105"/>
                    </a:lnTo>
                    <a:lnTo>
                      <a:pt x="1257" y="2105"/>
                    </a:lnTo>
                    <a:lnTo>
                      <a:pt x="1257" y="2114"/>
                    </a:lnTo>
                    <a:lnTo>
                      <a:pt x="1257" y="2124"/>
                    </a:lnTo>
                    <a:lnTo>
                      <a:pt x="1247" y="2124"/>
                    </a:lnTo>
                    <a:lnTo>
                      <a:pt x="1238" y="2124"/>
                    </a:lnTo>
                    <a:lnTo>
                      <a:pt x="1247" y="2134"/>
                    </a:lnTo>
                    <a:lnTo>
                      <a:pt x="1247" y="2143"/>
                    </a:lnTo>
                    <a:lnTo>
                      <a:pt x="1247" y="2153"/>
                    </a:lnTo>
                    <a:lnTo>
                      <a:pt x="1247" y="2162"/>
                    </a:lnTo>
                    <a:lnTo>
                      <a:pt x="1247" y="2172"/>
                    </a:lnTo>
                    <a:lnTo>
                      <a:pt x="1257" y="2172"/>
                    </a:lnTo>
                    <a:lnTo>
                      <a:pt x="1247" y="2172"/>
                    </a:lnTo>
                    <a:lnTo>
                      <a:pt x="1247" y="2181"/>
                    </a:lnTo>
                    <a:lnTo>
                      <a:pt x="1238" y="2191"/>
                    </a:lnTo>
                    <a:lnTo>
                      <a:pt x="1238" y="2210"/>
                    </a:lnTo>
                    <a:lnTo>
                      <a:pt x="1228" y="2219"/>
                    </a:lnTo>
                    <a:lnTo>
                      <a:pt x="1228" y="2229"/>
                    </a:lnTo>
                    <a:lnTo>
                      <a:pt x="1219" y="2229"/>
                    </a:lnTo>
                    <a:lnTo>
                      <a:pt x="1219" y="2239"/>
                    </a:lnTo>
                    <a:lnTo>
                      <a:pt x="1209" y="2248"/>
                    </a:lnTo>
                    <a:lnTo>
                      <a:pt x="1200" y="2248"/>
                    </a:lnTo>
                    <a:lnTo>
                      <a:pt x="1200" y="2257"/>
                    </a:lnTo>
                    <a:lnTo>
                      <a:pt x="1190" y="2257"/>
                    </a:lnTo>
                    <a:lnTo>
                      <a:pt x="1190" y="2267"/>
                    </a:lnTo>
                    <a:lnTo>
                      <a:pt x="1181" y="2267"/>
                    </a:lnTo>
                    <a:lnTo>
                      <a:pt x="1171" y="2277"/>
                    </a:lnTo>
                    <a:lnTo>
                      <a:pt x="1161" y="2277"/>
                    </a:lnTo>
                    <a:lnTo>
                      <a:pt x="1161" y="2286"/>
                    </a:lnTo>
                    <a:lnTo>
                      <a:pt x="1152" y="2295"/>
                    </a:lnTo>
                    <a:lnTo>
                      <a:pt x="1152" y="2305"/>
                    </a:lnTo>
                    <a:lnTo>
                      <a:pt x="1143" y="2305"/>
                    </a:lnTo>
                    <a:lnTo>
                      <a:pt x="1143" y="2315"/>
                    </a:lnTo>
                    <a:lnTo>
                      <a:pt x="1143" y="2324"/>
                    </a:lnTo>
                    <a:lnTo>
                      <a:pt x="1133" y="2324"/>
                    </a:lnTo>
                    <a:lnTo>
                      <a:pt x="1123" y="2315"/>
                    </a:lnTo>
                    <a:lnTo>
                      <a:pt x="1114" y="2324"/>
                    </a:lnTo>
                    <a:lnTo>
                      <a:pt x="1104" y="2324"/>
                    </a:lnTo>
                    <a:lnTo>
                      <a:pt x="1076" y="2334"/>
                    </a:lnTo>
                    <a:lnTo>
                      <a:pt x="1066" y="2334"/>
                    </a:lnTo>
                    <a:lnTo>
                      <a:pt x="1047" y="2353"/>
                    </a:lnTo>
                    <a:lnTo>
                      <a:pt x="1038" y="2353"/>
                    </a:lnTo>
                    <a:lnTo>
                      <a:pt x="1038" y="2362"/>
                    </a:lnTo>
                    <a:lnTo>
                      <a:pt x="1009" y="2391"/>
                    </a:lnTo>
                    <a:lnTo>
                      <a:pt x="1000" y="2391"/>
                    </a:lnTo>
                    <a:lnTo>
                      <a:pt x="990" y="2391"/>
                    </a:lnTo>
                    <a:lnTo>
                      <a:pt x="981" y="2400"/>
                    </a:lnTo>
                    <a:lnTo>
                      <a:pt x="971" y="2400"/>
                    </a:lnTo>
                    <a:lnTo>
                      <a:pt x="952" y="2400"/>
                    </a:lnTo>
                    <a:lnTo>
                      <a:pt x="943" y="2400"/>
                    </a:lnTo>
                    <a:lnTo>
                      <a:pt x="933" y="2400"/>
                    </a:lnTo>
                    <a:lnTo>
                      <a:pt x="923" y="2400"/>
                    </a:lnTo>
                    <a:lnTo>
                      <a:pt x="923" y="2410"/>
                    </a:lnTo>
                    <a:lnTo>
                      <a:pt x="914" y="2419"/>
                    </a:lnTo>
                    <a:lnTo>
                      <a:pt x="914" y="2429"/>
                    </a:lnTo>
                    <a:lnTo>
                      <a:pt x="914" y="2438"/>
                    </a:lnTo>
                    <a:lnTo>
                      <a:pt x="914" y="2448"/>
                    </a:lnTo>
                    <a:lnTo>
                      <a:pt x="904" y="2448"/>
                    </a:lnTo>
                    <a:lnTo>
                      <a:pt x="904" y="2457"/>
                    </a:lnTo>
                    <a:lnTo>
                      <a:pt x="895" y="2457"/>
                    </a:lnTo>
                    <a:lnTo>
                      <a:pt x="876" y="2448"/>
                    </a:lnTo>
                    <a:lnTo>
                      <a:pt x="866" y="2448"/>
                    </a:lnTo>
                    <a:lnTo>
                      <a:pt x="857" y="2457"/>
                    </a:lnTo>
                    <a:lnTo>
                      <a:pt x="857" y="2448"/>
                    </a:lnTo>
                    <a:lnTo>
                      <a:pt x="847" y="2448"/>
                    </a:lnTo>
                    <a:lnTo>
                      <a:pt x="847" y="2438"/>
                    </a:lnTo>
                    <a:lnTo>
                      <a:pt x="838" y="2438"/>
                    </a:lnTo>
                    <a:lnTo>
                      <a:pt x="828" y="2448"/>
                    </a:lnTo>
                    <a:lnTo>
                      <a:pt x="819" y="2448"/>
                    </a:lnTo>
                    <a:lnTo>
                      <a:pt x="819" y="2457"/>
                    </a:lnTo>
                    <a:lnTo>
                      <a:pt x="819" y="2467"/>
                    </a:lnTo>
                    <a:lnTo>
                      <a:pt x="809" y="2467"/>
                    </a:lnTo>
                    <a:lnTo>
                      <a:pt x="800" y="2477"/>
                    </a:lnTo>
                    <a:lnTo>
                      <a:pt x="800" y="2486"/>
                    </a:lnTo>
                    <a:lnTo>
                      <a:pt x="800" y="2495"/>
                    </a:lnTo>
                    <a:lnTo>
                      <a:pt x="790" y="2495"/>
                    </a:lnTo>
                    <a:lnTo>
                      <a:pt x="790" y="2505"/>
                    </a:lnTo>
                    <a:lnTo>
                      <a:pt x="780" y="2515"/>
                    </a:lnTo>
                    <a:lnTo>
                      <a:pt x="780" y="2524"/>
                    </a:lnTo>
                    <a:lnTo>
                      <a:pt x="771" y="2543"/>
                    </a:lnTo>
                    <a:lnTo>
                      <a:pt x="762" y="2553"/>
                    </a:lnTo>
                    <a:lnTo>
                      <a:pt x="762" y="2562"/>
                    </a:lnTo>
                    <a:lnTo>
                      <a:pt x="752" y="2572"/>
                    </a:lnTo>
                    <a:lnTo>
                      <a:pt x="742" y="2581"/>
                    </a:lnTo>
                    <a:lnTo>
                      <a:pt x="742" y="2591"/>
                    </a:lnTo>
                    <a:lnTo>
                      <a:pt x="733" y="2591"/>
                    </a:lnTo>
                    <a:lnTo>
                      <a:pt x="723" y="2600"/>
                    </a:lnTo>
                    <a:lnTo>
                      <a:pt x="714" y="2610"/>
                    </a:lnTo>
                    <a:lnTo>
                      <a:pt x="704" y="2610"/>
                    </a:lnTo>
                    <a:lnTo>
                      <a:pt x="695" y="2619"/>
                    </a:lnTo>
                    <a:lnTo>
                      <a:pt x="666" y="2638"/>
                    </a:lnTo>
                    <a:lnTo>
                      <a:pt x="657" y="2638"/>
                    </a:lnTo>
                    <a:lnTo>
                      <a:pt x="647" y="2638"/>
                    </a:lnTo>
                    <a:lnTo>
                      <a:pt x="638" y="2648"/>
                    </a:lnTo>
                    <a:lnTo>
                      <a:pt x="628" y="2658"/>
                    </a:lnTo>
                    <a:lnTo>
                      <a:pt x="628" y="2667"/>
                    </a:lnTo>
                    <a:lnTo>
                      <a:pt x="628" y="2676"/>
                    </a:lnTo>
                    <a:lnTo>
                      <a:pt x="619" y="2676"/>
                    </a:lnTo>
                    <a:lnTo>
                      <a:pt x="609" y="2686"/>
                    </a:lnTo>
                    <a:lnTo>
                      <a:pt x="609" y="2696"/>
                    </a:lnTo>
                    <a:lnTo>
                      <a:pt x="600" y="2705"/>
                    </a:lnTo>
                    <a:lnTo>
                      <a:pt x="600" y="2715"/>
                    </a:lnTo>
                    <a:lnTo>
                      <a:pt x="600" y="2724"/>
                    </a:lnTo>
                    <a:lnTo>
                      <a:pt x="600" y="2733"/>
                    </a:lnTo>
                    <a:lnTo>
                      <a:pt x="590" y="2733"/>
                    </a:lnTo>
                    <a:lnTo>
                      <a:pt x="590" y="2743"/>
                    </a:lnTo>
                    <a:lnTo>
                      <a:pt x="581" y="2743"/>
                    </a:lnTo>
                    <a:lnTo>
                      <a:pt x="581" y="2753"/>
                    </a:lnTo>
                    <a:lnTo>
                      <a:pt x="571" y="2762"/>
                    </a:lnTo>
                    <a:lnTo>
                      <a:pt x="562" y="2762"/>
                    </a:lnTo>
                    <a:lnTo>
                      <a:pt x="552" y="2762"/>
                    </a:lnTo>
                    <a:lnTo>
                      <a:pt x="542" y="2772"/>
                    </a:lnTo>
                    <a:lnTo>
                      <a:pt x="533" y="2772"/>
                    </a:lnTo>
                    <a:lnTo>
                      <a:pt x="524" y="2772"/>
                    </a:lnTo>
                    <a:lnTo>
                      <a:pt x="514" y="2772"/>
                    </a:lnTo>
                    <a:lnTo>
                      <a:pt x="514" y="2762"/>
                    </a:lnTo>
                    <a:lnTo>
                      <a:pt x="504" y="2762"/>
                    </a:lnTo>
                    <a:lnTo>
                      <a:pt x="504" y="2753"/>
                    </a:lnTo>
                    <a:lnTo>
                      <a:pt x="495" y="2753"/>
                    </a:lnTo>
                    <a:lnTo>
                      <a:pt x="485" y="2753"/>
                    </a:lnTo>
                    <a:lnTo>
                      <a:pt x="485" y="2743"/>
                    </a:lnTo>
                    <a:lnTo>
                      <a:pt x="476" y="2753"/>
                    </a:lnTo>
                    <a:lnTo>
                      <a:pt x="466" y="2753"/>
                    </a:lnTo>
                    <a:lnTo>
                      <a:pt x="438" y="2753"/>
                    </a:lnTo>
                    <a:lnTo>
                      <a:pt x="428" y="2753"/>
                    </a:lnTo>
                    <a:lnTo>
                      <a:pt x="419" y="2753"/>
                    </a:lnTo>
                    <a:lnTo>
                      <a:pt x="409" y="2753"/>
                    </a:lnTo>
                    <a:lnTo>
                      <a:pt x="409" y="2762"/>
                    </a:lnTo>
                    <a:lnTo>
                      <a:pt x="399" y="2772"/>
                    </a:lnTo>
                    <a:lnTo>
                      <a:pt x="381" y="2781"/>
                    </a:lnTo>
                    <a:lnTo>
                      <a:pt x="381" y="2791"/>
                    </a:lnTo>
                    <a:lnTo>
                      <a:pt x="361" y="2800"/>
                    </a:lnTo>
                    <a:lnTo>
                      <a:pt x="352" y="2810"/>
                    </a:lnTo>
                    <a:lnTo>
                      <a:pt x="342" y="2819"/>
                    </a:lnTo>
                    <a:lnTo>
                      <a:pt x="323" y="2829"/>
                    </a:lnTo>
                    <a:lnTo>
                      <a:pt x="304" y="2838"/>
                    </a:lnTo>
                    <a:lnTo>
                      <a:pt x="295" y="2848"/>
                    </a:lnTo>
                    <a:lnTo>
                      <a:pt x="295" y="2857"/>
                    </a:lnTo>
                    <a:lnTo>
                      <a:pt x="285" y="2857"/>
                    </a:lnTo>
                    <a:lnTo>
                      <a:pt x="285" y="2848"/>
                    </a:lnTo>
                    <a:lnTo>
                      <a:pt x="276" y="2848"/>
                    </a:lnTo>
                    <a:lnTo>
                      <a:pt x="276" y="2857"/>
                    </a:lnTo>
                    <a:lnTo>
                      <a:pt x="266" y="2857"/>
                    </a:lnTo>
                    <a:lnTo>
                      <a:pt x="257" y="2848"/>
                    </a:lnTo>
                    <a:lnTo>
                      <a:pt x="247" y="2848"/>
                    </a:lnTo>
                    <a:lnTo>
                      <a:pt x="238" y="2838"/>
                    </a:lnTo>
                    <a:lnTo>
                      <a:pt x="238" y="2829"/>
                    </a:lnTo>
                    <a:lnTo>
                      <a:pt x="228" y="2829"/>
                    </a:lnTo>
                    <a:lnTo>
                      <a:pt x="228" y="2819"/>
                    </a:lnTo>
                    <a:lnTo>
                      <a:pt x="219" y="2819"/>
                    </a:lnTo>
                    <a:lnTo>
                      <a:pt x="209" y="2829"/>
                    </a:lnTo>
                    <a:lnTo>
                      <a:pt x="209" y="2838"/>
                    </a:lnTo>
                    <a:lnTo>
                      <a:pt x="200" y="2848"/>
                    </a:lnTo>
                    <a:lnTo>
                      <a:pt x="190" y="2848"/>
                    </a:lnTo>
                    <a:lnTo>
                      <a:pt x="181" y="2848"/>
                    </a:lnTo>
                    <a:lnTo>
                      <a:pt x="171" y="2848"/>
                    </a:lnTo>
                    <a:lnTo>
                      <a:pt x="161" y="2848"/>
                    </a:lnTo>
                    <a:lnTo>
                      <a:pt x="152" y="2848"/>
                    </a:lnTo>
                    <a:lnTo>
                      <a:pt x="143" y="2848"/>
                    </a:lnTo>
                    <a:lnTo>
                      <a:pt x="143" y="2838"/>
                    </a:lnTo>
                    <a:lnTo>
                      <a:pt x="133" y="2838"/>
                    </a:lnTo>
                    <a:lnTo>
                      <a:pt x="123" y="2838"/>
                    </a:lnTo>
                    <a:lnTo>
                      <a:pt x="123" y="2829"/>
                    </a:lnTo>
                    <a:lnTo>
                      <a:pt x="114" y="2829"/>
                    </a:lnTo>
                    <a:lnTo>
                      <a:pt x="114" y="2838"/>
                    </a:lnTo>
                    <a:lnTo>
                      <a:pt x="104" y="2848"/>
                    </a:lnTo>
                    <a:lnTo>
                      <a:pt x="104" y="2857"/>
                    </a:lnTo>
                    <a:lnTo>
                      <a:pt x="104" y="2867"/>
                    </a:lnTo>
                    <a:lnTo>
                      <a:pt x="95" y="2867"/>
                    </a:lnTo>
                    <a:lnTo>
                      <a:pt x="104" y="2886"/>
                    </a:lnTo>
                    <a:lnTo>
                      <a:pt x="95" y="2886"/>
                    </a:lnTo>
                    <a:lnTo>
                      <a:pt x="95" y="2896"/>
                    </a:lnTo>
                    <a:lnTo>
                      <a:pt x="95" y="2905"/>
                    </a:lnTo>
                    <a:lnTo>
                      <a:pt x="85" y="2905"/>
                    </a:lnTo>
                    <a:lnTo>
                      <a:pt x="76" y="2914"/>
                    </a:lnTo>
                    <a:lnTo>
                      <a:pt x="76" y="2924"/>
                    </a:lnTo>
                    <a:lnTo>
                      <a:pt x="76" y="2934"/>
                    </a:lnTo>
                    <a:lnTo>
                      <a:pt x="85" y="2934"/>
                    </a:lnTo>
                    <a:lnTo>
                      <a:pt x="95" y="2934"/>
                    </a:lnTo>
                    <a:lnTo>
                      <a:pt x="95" y="2943"/>
                    </a:lnTo>
                    <a:lnTo>
                      <a:pt x="104" y="2943"/>
                    </a:lnTo>
                    <a:lnTo>
                      <a:pt x="123" y="2953"/>
                    </a:lnTo>
                    <a:lnTo>
                      <a:pt x="123" y="2962"/>
                    </a:lnTo>
                    <a:lnTo>
                      <a:pt x="133" y="2962"/>
                    </a:lnTo>
                    <a:lnTo>
                      <a:pt x="133" y="2972"/>
                    </a:lnTo>
                    <a:lnTo>
                      <a:pt x="123" y="2981"/>
                    </a:lnTo>
                    <a:lnTo>
                      <a:pt x="123" y="2991"/>
                    </a:lnTo>
                    <a:lnTo>
                      <a:pt x="114" y="2991"/>
                    </a:lnTo>
                    <a:lnTo>
                      <a:pt x="85" y="3000"/>
                    </a:lnTo>
                    <a:lnTo>
                      <a:pt x="76" y="3010"/>
                    </a:lnTo>
                    <a:lnTo>
                      <a:pt x="76" y="3029"/>
                    </a:lnTo>
                    <a:lnTo>
                      <a:pt x="76" y="3048"/>
                    </a:lnTo>
                    <a:lnTo>
                      <a:pt x="76" y="3057"/>
                    </a:lnTo>
                    <a:lnTo>
                      <a:pt x="76" y="3077"/>
                    </a:lnTo>
                    <a:lnTo>
                      <a:pt x="66" y="3077"/>
                    </a:lnTo>
                    <a:lnTo>
                      <a:pt x="57" y="3086"/>
                    </a:lnTo>
                    <a:lnTo>
                      <a:pt x="47" y="3096"/>
                    </a:lnTo>
                    <a:lnTo>
                      <a:pt x="38" y="3105"/>
                    </a:lnTo>
                    <a:lnTo>
                      <a:pt x="38" y="3115"/>
                    </a:lnTo>
                    <a:lnTo>
                      <a:pt x="47" y="3124"/>
                    </a:lnTo>
                    <a:lnTo>
                      <a:pt x="47" y="3134"/>
                    </a:lnTo>
                    <a:lnTo>
                      <a:pt x="57" y="3134"/>
                    </a:lnTo>
                    <a:lnTo>
                      <a:pt x="66" y="3143"/>
                    </a:lnTo>
                    <a:lnTo>
                      <a:pt x="76" y="3143"/>
                    </a:lnTo>
                    <a:lnTo>
                      <a:pt x="85" y="3143"/>
                    </a:lnTo>
                    <a:lnTo>
                      <a:pt x="104" y="3153"/>
                    </a:lnTo>
                    <a:lnTo>
                      <a:pt x="114" y="3153"/>
                    </a:lnTo>
                    <a:lnTo>
                      <a:pt x="123" y="3153"/>
                    </a:lnTo>
                    <a:lnTo>
                      <a:pt x="133" y="3153"/>
                    </a:lnTo>
                    <a:lnTo>
                      <a:pt x="143" y="3162"/>
                    </a:lnTo>
                    <a:lnTo>
                      <a:pt x="143" y="3172"/>
                    </a:lnTo>
                    <a:lnTo>
                      <a:pt x="152" y="3172"/>
                    </a:lnTo>
                    <a:lnTo>
                      <a:pt x="161" y="3172"/>
                    </a:lnTo>
                    <a:lnTo>
                      <a:pt x="171" y="3172"/>
                    </a:lnTo>
                    <a:lnTo>
                      <a:pt x="181" y="3172"/>
                    </a:lnTo>
                    <a:lnTo>
                      <a:pt x="181" y="3181"/>
                    </a:lnTo>
                    <a:lnTo>
                      <a:pt x="181" y="3191"/>
                    </a:lnTo>
                    <a:lnTo>
                      <a:pt x="171" y="3200"/>
                    </a:lnTo>
                    <a:lnTo>
                      <a:pt x="161" y="3191"/>
                    </a:lnTo>
                    <a:lnTo>
                      <a:pt x="161" y="3200"/>
                    </a:lnTo>
                    <a:lnTo>
                      <a:pt x="143" y="3200"/>
                    </a:lnTo>
                    <a:lnTo>
                      <a:pt x="133" y="3200"/>
                    </a:lnTo>
                    <a:lnTo>
                      <a:pt x="133" y="3210"/>
                    </a:lnTo>
                    <a:lnTo>
                      <a:pt x="123" y="3210"/>
                    </a:lnTo>
                    <a:lnTo>
                      <a:pt x="114" y="3219"/>
                    </a:lnTo>
                    <a:lnTo>
                      <a:pt x="104" y="3229"/>
                    </a:lnTo>
                    <a:lnTo>
                      <a:pt x="95" y="3219"/>
                    </a:lnTo>
                    <a:lnTo>
                      <a:pt x="85" y="3229"/>
                    </a:lnTo>
                    <a:lnTo>
                      <a:pt x="76" y="3229"/>
                    </a:lnTo>
                    <a:lnTo>
                      <a:pt x="85" y="3238"/>
                    </a:lnTo>
                    <a:lnTo>
                      <a:pt x="76" y="3238"/>
                    </a:lnTo>
                    <a:lnTo>
                      <a:pt x="76" y="3248"/>
                    </a:lnTo>
                    <a:lnTo>
                      <a:pt x="76" y="3257"/>
                    </a:lnTo>
                    <a:lnTo>
                      <a:pt x="66" y="3257"/>
                    </a:lnTo>
                    <a:lnTo>
                      <a:pt x="57" y="3257"/>
                    </a:lnTo>
                    <a:lnTo>
                      <a:pt x="57" y="3248"/>
                    </a:lnTo>
                    <a:lnTo>
                      <a:pt x="47" y="3257"/>
                    </a:lnTo>
                    <a:lnTo>
                      <a:pt x="38" y="3257"/>
                    </a:lnTo>
                    <a:lnTo>
                      <a:pt x="38" y="3267"/>
                    </a:lnTo>
                    <a:lnTo>
                      <a:pt x="38" y="3277"/>
                    </a:lnTo>
                    <a:lnTo>
                      <a:pt x="28" y="3286"/>
                    </a:lnTo>
                    <a:lnTo>
                      <a:pt x="38" y="3295"/>
                    </a:lnTo>
                    <a:lnTo>
                      <a:pt x="28" y="3295"/>
                    </a:lnTo>
                    <a:lnTo>
                      <a:pt x="28" y="3305"/>
                    </a:lnTo>
                    <a:lnTo>
                      <a:pt x="19" y="3305"/>
                    </a:lnTo>
                    <a:lnTo>
                      <a:pt x="9" y="3305"/>
                    </a:lnTo>
                    <a:lnTo>
                      <a:pt x="9" y="3315"/>
                    </a:lnTo>
                    <a:lnTo>
                      <a:pt x="9" y="3324"/>
                    </a:lnTo>
                    <a:lnTo>
                      <a:pt x="0" y="3324"/>
                    </a:lnTo>
                    <a:lnTo>
                      <a:pt x="0" y="3334"/>
                    </a:lnTo>
                    <a:lnTo>
                      <a:pt x="0" y="3343"/>
                    </a:lnTo>
                    <a:lnTo>
                      <a:pt x="9" y="3343"/>
                    </a:lnTo>
                    <a:lnTo>
                      <a:pt x="9" y="3353"/>
                    </a:lnTo>
                    <a:lnTo>
                      <a:pt x="9" y="3362"/>
                    </a:lnTo>
                    <a:lnTo>
                      <a:pt x="9" y="3372"/>
                    </a:lnTo>
                    <a:lnTo>
                      <a:pt x="9" y="3391"/>
                    </a:lnTo>
                    <a:lnTo>
                      <a:pt x="0" y="3391"/>
                    </a:lnTo>
                    <a:lnTo>
                      <a:pt x="9" y="3391"/>
                    </a:lnTo>
                    <a:lnTo>
                      <a:pt x="9" y="3400"/>
                    </a:lnTo>
                    <a:lnTo>
                      <a:pt x="19" y="3400"/>
                    </a:lnTo>
                    <a:lnTo>
                      <a:pt x="28" y="3400"/>
                    </a:lnTo>
                    <a:lnTo>
                      <a:pt x="38" y="3400"/>
                    </a:lnTo>
                    <a:lnTo>
                      <a:pt x="47" y="3400"/>
                    </a:lnTo>
                    <a:lnTo>
                      <a:pt x="57" y="3400"/>
                    </a:lnTo>
                    <a:lnTo>
                      <a:pt x="57" y="3410"/>
                    </a:lnTo>
                    <a:lnTo>
                      <a:pt x="47" y="3419"/>
                    </a:lnTo>
                    <a:lnTo>
                      <a:pt x="47" y="3429"/>
                    </a:lnTo>
                    <a:lnTo>
                      <a:pt x="57" y="3448"/>
                    </a:lnTo>
                    <a:lnTo>
                      <a:pt x="57" y="3458"/>
                    </a:lnTo>
                    <a:lnTo>
                      <a:pt x="57" y="3467"/>
                    </a:lnTo>
                    <a:lnTo>
                      <a:pt x="57" y="3486"/>
                    </a:lnTo>
                    <a:lnTo>
                      <a:pt x="66" y="3486"/>
                    </a:lnTo>
                    <a:lnTo>
                      <a:pt x="76" y="3486"/>
                    </a:lnTo>
                    <a:lnTo>
                      <a:pt x="76" y="3496"/>
                    </a:lnTo>
                    <a:lnTo>
                      <a:pt x="76" y="3505"/>
                    </a:lnTo>
                    <a:lnTo>
                      <a:pt x="85" y="3505"/>
                    </a:lnTo>
                    <a:lnTo>
                      <a:pt x="85" y="3515"/>
                    </a:lnTo>
                    <a:lnTo>
                      <a:pt x="104" y="3524"/>
                    </a:lnTo>
                    <a:lnTo>
                      <a:pt x="123" y="3524"/>
                    </a:lnTo>
                    <a:lnTo>
                      <a:pt x="133" y="3524"/>
                    </a:lnTo>
                    <a:lnTo>
                      <a:pt x="133" y="3534"/>
                    </a:lnTo>
                    <a:lnTo>
                      <a:pt x="143" y="3534"/>
                    </a:lnTo>
                    <a:lnTo>
                      <a:pt x="143" y="3543"/>
                    </a:lnTo>
                    <a:lnTo>
                      <a:pt x="161" y="3553"/>
                    </a:lnTo>
                    <a:lnTo>
                      <a:pt x="190" y="3581"/>
                    </a:lnTo>
                    <a:lnTo>
                      <a:pt x="209" y="3591"/>
                    </a:lnTo>
                    <a:lnTo>
                      <a:pt x="219" y="3591"/>
                    </a:lnTo>
                    <a:lnTo>
                      <a:pt x="228" y="3581"/>
                    </a:lnTo>
                    <a:lnTo>
                      <a:pt x="257" y="3572"/>
                    </a:lnTo>
                    <a:lnTo>
                      <a:pt x="285" y="3572"/>
                    </a:lnTo>
                    <a:lnTo>
                      <a:pt x="295" y="3562"/>
                    </a:lnTo>
                    <a:lnTo>
                      <a:pt x="323" y="3572"/>
                    </a:lnTo>
                    <a:lnTo>
                      <a:pt x="352" y="3562"/>
                    </a:lnTo>
                    <a:lnTo>
                      <a:pt x="381" y="3562"/>
                    </a:lnTo>
                    <a:lnTo>
                      <a:pt x="390" y="3562"/>
                    </a:lnTo>
                    <a:lnTo>
                      <a:pt x="399" y="3562"/>
                    </a:lnTo>
                    <a:lnTo>
                      <a:pt x="409" y="3562"/>
                    </a:lnTo>
                    <a:lnTo>
                      <a:pt x="419" y="3562"/>
                    </a:lnTo>
                    <a:lnTo>
                      <a:pt x="419" y="3572"/>
                    </a:lnTo>
                    <a:lnTo>
                      <a:pt x="428" y="3581"/>
                    </a:lnTo>
                    <a:lnTo>
                      <a:pt x="476" y="3572"/>
                    </a:lnTo>
                    <a:lnTo>
                      <a:pt x="495" y="3572"/>
                    </a:lnTo>
                    <a:lnTo>
                      <a:pt x="504" y="3581"/>
                    </a:lnTo>
                    <a:lnTo>
                      <a:pt x="524" y="3581"/>
                    </a:lnTo>
                    <a:lnTo>
                      <a:pt x="590" y="3591"/>
                    </a:lnTo>
                    <a:lnTo>
                      <a:pt x="600" y="3581"/>
                    </a:lnTo>
                    <a:lnTo>
                      <a:pt x="609" y="3581"/>
                    </a:lnTo>
                    <a:lnTo>
                      <a:pt x="609" y="3572"/>
                    </a:lnTo>
                    <a:lnTo>
                      <a:pt x="619" y="3562"/>
                    </a:lnTo>
                    <a:lnTo>
                      <a:pt x="619" y="3553"/>
                    </a:lnTo>
                    <a:lnTo>
                      <a:pt x="628" y="3553"/>
                    </a:lnTo>
                    <a:lnTo>
                      <a:pt x="638" y="3562"/>
                    </a:lnTo>
                    <a:lnTo>
                      <a:pt x="647" y="3572"/>
                    </a:lnTo>
                    <a:lnTo>
                      <a:pt x="657" y="3572"/>
                    </a:lnTo>
                    <a:lnTo>
                      <a:pt x="685" y="3581"/>
                    </a:lnTo>
                    <a:lnTo>
                      <a:pt x="695" y="3581"/>
                    </a:lnTo>
                    <a:lnTo>
                      <a:pt x="704" y="3581"/>
                    </a:lnTo>
                    <a:lnTo>
                      <a:pt x="714" y="3581"/>
                    </a:lnTo>
                    <a:lnTo>
                      <a:pt x="733" y="3562"/>
                    </a:lnTo>
                    <a:lnTo>
                      <a:pt x="762" y="3543"/>
                    </a:lnTo>
                    <a:lnTo>
                      <a:pt x="790" y="3515"/>
                    </a:lnTo>
                    <a:lnTo>
                      <a:pt x="819" y="3496"/>
                    </a:lnTo>
                    <a:lnTo>
                      <a:pt x="828" y="3496"/>
                    </a:lnTo>
                    <a:lnTo>
                      <a:pt x="828" y="3486"/>
                    </a:lnTo>
                    <a:lnTo>
                      <a:pt x="828" y="3476"/>
                    </a:lnTo>
                    <a:lnTo>
                      <a:pt x="838" y="3476"/>
                    </a:lnTo>
                    <a:lnTo>
                      <a:pt x="847" y="3476"/>
                    </a:lnTo>
                    <a:lnTo>
                      <a:pt x="857" y="3476"/>
                    </a:lnTo>
                    <a:lnTo>
                      <a:pt x="866" y="3476"/>
                    </a:lnTo>
                    <a:lnTo>
                      <a:pt x="895" y="3458"/>
                    </a:lnTo>
                    <a:lnTo>
                      <a:pt x="904" y="3458"/>
                    </a:lnTo>
                    <a:lnTo>
                      <a:pt x="981" y="3438"/>
                    </a:lnTo>
                    <a:lnTo>
                      <a:pt x="1000" y="3419"/>
                    </a:lnTo>
                    <a:lnTo>
                      <a:pt x="1066" y="3381"/>
                    </a:lnTo>
                    <a:lnTo>
                      <a:pt x="1076" y="3381"/>
                    </a:lnTo>
                    <a:lnTo>
                      <a:pt x="1104" y="3372"/>
                    </a:lnTo>
                    <a:lnTo>
                      <a:pt x="1123" y="3381"/>
                    </a:lnTo>
                    <a:lnTo>
                      <a:pt x="1133" y="3381"/>
                    </a:lnTo>
                    <a:lnTo>
                      <a:pt x="1143" y="3381"/>
                    </a:lnTo>
                    <a:lnTo>
                      <a:pt x="1161" y="3362"/>
                    </a:lnTo>
                    <a:lnTo>
                      <a:pt x="1171" y="3353"/>
                    </a:lnTo>
                    <a:lnTo>
                      <a:pt x="1181" y="3343"/>
                    </a:lnTo>
                    <a:lnTo>
                      <a:pt x="1190" y="3343"/>
                    </a:lnTo>
                    <a:lnTo>
                      <a:pt x="1200" y="3334"/>
                    </a:lnTo>
                    <a:lnTo>
                      <a:pt x="1200" y="3324"/>
                    </a:lnTo>
                    <a:lnTo>
                      <a:pt x="1200" y="3315"/>
                    </a:lnTo>
                    <a:lnTo>
                      <a:pt x="1200" y="3305"/>
                    </a:lnTo>
                    <a:lnTo>
                      <a:pt x="1209" y="3267"/>
                    </a:lnTo>
                    <a:lnTo>
                      <a:pt x="1219" y="3257"/>
                    </a:lnTo>
                    <a:lnTo>
                      <a:pt x="1219" y="3248"/>
                    </a:lnTo>
                    <a:lnTo>
                      <a:pt x="1257" y="3210"/>
                    </a:lnTo>
                    <a:lnTo>
                      <a:pt x="1266" y="3200"/>
                    </a:lnTo>
                    <a:lnTo>
                      <a:pt x="1266" y="3191"/>
                    </a:lnTo>
                    <a:lnTo>
                      <a:pt x="1276" y="3181"/>
                    </a:lnTo>
                    <a:lnTo>
                      <a:pt x="1285" y="3172"/>
                    </a:lnTo>
                    <a:lnTo>
                      <a:pt x="1324" y="3143"/>
                    </a:lnTo>
                    <a:lnTo>
                      <a:pt x="1333" y="3143"/>
                    </a:lnTo>
                    <a:lnTo>
                      <a:pt x="1342" y="3143"/>
                    </a:lnTo>
                    <a:lnTo>
                      <a:pt x="1342" y="3134"/>
                    </a:lnTo>
                    <a:lnTo>
                      <a:pt x="1371" y="3105"/>
                    </a:lnTo>
                    <a:lnTo>
                      <a:pt x="1381" y="3096"/>
                    </a:lnTo>
                    <a:lnTo>
                      <a:pt x="1400" y="3077"/>
                    </a:lnTo>
                    <a:lnTo>
                      <a:pt x="1409" y="3067"/>
                    </a:lnTo>
                    <a:lnTo>
                      <a:pt x="1428" y="3048"/>
                    </a:lnTo>
                    <a:lnTo>
                      <a:pt x="1438" y="3048"/>
                    </a:lnTo>
                    <a:lnTo>
                      <a:pt x="1457" y="3057"/>
                    </a:lnTo>
                    <a:lnTo>
                      <a:pt x="1476" y="3057"/>
                    </a:lnTo>
                    <a:lnTo>
                      <a:pt x="1514" y="3048"/>
                    </a:lnTo>
                    <a:lnTo>
                      <a:pt x="1533" y="3048"/>
                    </a:lnTo>
                    <a:lnTo>
                      <a:pt x="1590" y="3067"/>
                    </a:lnTo>
                    <a:lnTo>
                      <a:pt x="1600" y="3067"/>
                    </a:lnTo>
                    <a:lnTo>
                      <a:pt x="1600" y="3077"/>
                    </a:lnTo>
                    <a:lnTo>
                      <a:pt x="1609" y="3086"/>
                    </a:lnTo>
                    <a:lnTo>
                      <a:pt x="1647" y="3115"/>
                    </a:lnTo>
                    <a:lnTo>
                      <a:pt x="1695" y="3134"/>
                    </a:lnTo>
                    <a:lnTo>
                      <a:pt x="1714" y="3134"/>
                    </a:lnTo>
                    <a:lnTo>
                      <a:pt x="1723" y="3134"/>
                    </a:lnTo>
                    <a:lnTo>
                      <a:pt x="1733" y="3124"/>
                    </a:lnTo>
                    <a:lnTo>
                      <a:pt x="1762" y="3124"/>
                    </a:lnTo>
                    <a:lnTo>
                      <a:pt x="1771" y="3124"/>
                    </a:lnTo>
                    <a:lnTo>
                      <a:pt x="1781" y="3124"/>
                    </a:lnTo>
                    <a:lnTo>
                      <a:pt x="1838" y="3067"/>
                    </a:lnTo>
                    <a:lnTo>
                      <a:pt x="1847" y="3067"/>
                    </a:lnTo>
                    <a:lnTo>
                      <a:pt x="1866" y="3057"/>
                    </a:lnTo>
                    <a:lnTo>
                      <a:pt x="1885" y="3067"/>
                    </a:lnTo>
                    <a:lnTo>
                      <a:pt x="1952" y="3077"/>
                    </a:lnTo>
                    <a:lnTo>
                      <a:pt x="1961" y="3077"/>
                    </a:lnTo>
                    <a:lnTo>
                      <a:pt x="1971" y="3086"/>
                    </a:lnTo>
                    <a:lnTo>
                      <a:pt x="1981" y="3105"/>
                    </a:lnTo>
                    <a:lnTo>
                      <a:pt x="2000" y="3105"/>
                    </a:lnTo>
                    <a:lnTo>
                      <a:pt x="2076" y="3134"/>
                    </a:lnTo>
                    <a:lnTo>
                      <a:pt x="2124" y="3143"/>
                    </a:lnTo>
                    <a:lnTo>
                      <a:pt x="2171" y="3134"/>
                    </a:lnTo>
                    <a:lnTo>
                      <a:pt x="2247" y="3162"/>
                    </a:lnTo>
                    <a:lnTo>
                      <a:pt x="2247" y="3153"/>
                    </a:lnTo>
                    <a:lnTo>
                      <a:pt x="2257" y="3153"/>
                    </a:lnTo>
                    <a:lnTo>
                      <a:pt x="2266" y="3153"/>
                    </a:lnTo>
                    <a:lnTo>
                      <a:pt x="2266" y="3143"/>
                    </a:lnTo>
                    <a:lnTo>
                      <a:pt x="2276" y="3134"/>
                    </a:lnTo>
                    <a:lnTo>
                      <a:pt x="2295" y="3115"/>
                    </a:lnTo>
                    <a:lnTo>
                      <a:pt x="2304" y="3105"/>
                    </a:lnTo>
                    <a:lnTo>
                      <a:pt x="2304" y="3096"/>
                    </a:lnTo>
                    <a:lnTo>
                      <a:pt x="2314" y="3096"/>
                    </a:lnTo>
                    <a:lnTo>
                      <a:pt x="2324" y="3086"/>
                    </a:lnTo>
                    <a:lnTo>
                      <a:pt x="2324" y="3077"/>
                    </a:lnTo>
                    <a:lnTo>
                      <a:pt x="2333" y="3077"/>
                    </a:lnTo>
                    <a:lnTo>
                      <a:pt x="2333" y="3067"/>
                    </a:lnTo>
                    <a:lnTo>
                      <a:pt x="2333" y="3057"/>
                    </a:lnTo>
                    <a:lnTo>
                      <a:pt x="2342" y="3048"/>
                    </a:lnTo>
                    <a:lnTo>
                      <a:pt x="2352" y="3039"/>
                    </a:lnTo>
                    <a:lnTo>
                      <a:pt x="2362" y="3039"/>
                    </a:lnTo>
                    <a:lnTo>
                      <a:pt x="2362" y="3029"/>
                    </a:lnTo>
                    <a:lnTo>
                      <a:pt x="2362" y="3019"/>
                    </a:lnTo>
                    <a:lnTo>
                      <a:pt x="2371" y="3019"/>
                    </a:lnTo>
                    <a:lnTo>
                      <a:pt x="2381" y="3010"/>
                    </a:lnTo>
                    <a:lnTo>
                      <a:pt x="2381" y="3000"/>
                    </a:lnTo>
                    <a:lnTo>
                      <a:pt x="2381" y="2991"/>
                    </a:lnTo>
                    <a:lnTo>
                      <a:pt x="2390" y="2981"/>
                    </a:lnTo>
                    <a:lnTo>
                      <a:pt x="2400" y="2972"/>
                    </a:lnTo>
                    <a:lnTo>
                      <a:pt x="2409" y="2962"/>
                    </a:lnTo>
                    <a:lnTo>
                      <a:pt x="2419" y="2962"/>
                    </a:lnTo>
                    <a:lnTo>
                      <a:pt x="2428" y="2962"/>
                    </a:lnTo>
                    <a:lnTo>
                      <a:pt x="2438" y="2953"/>
                    </a:lnTo>
                    <a:lnTo>
                      <a:pt x="2457" y="2943"/>
                    </a:lnTo>
                    <a:lnTo>
                      <a:pt x="2466" y="2943"/>
                    </a:lnTo>
                    <a:lnTo>
                      <a:pt x="2476" y="2943"/>
                    </a:lnTo>
                    <a:lnTo>
                      <a:pt x="2505" y="2934"/>
                    </a:lnTo>
                    <a:lnTo>
                      <a:pt x="2523" y="2924"/>
                    </a:lnTo>
                    <a:lnTo>
                      <a:pt x="2523" y="2914"/>
                    </a:lnTo>
                    <a:lnTo>
                      <a:pt x="2533" y="2905"/>
                    </a:lnTo>
                    <a:lnTo>
                      <a:pt x="2543" y="2896"/>
                    </a:lnTo>
                    <a:lnTo>
                      <a:pt x="2543" y="2886"/>
                    </a:lnTo>
                    <a:lnTo>
                      <a:pt x="2543" y="2876"/>
                    </a:lnTo>
                    <a:lnTo>
                      <a:pt x="2543" y="2867"/>
                    </a:lnTo>
                    <a:lnTo>
                      <a:pt x="2543" y="2857"/>
                    </a:lnTo>
                    <a:lnTo>
                      <a:pt x="2543" y="2848"/>
                    </a:lnTo>
                    <a:lnTo>
                      <a:pt x="2533" y="2848"/>
                    </a:lnTo>
                    <a:lnTo>
                      <a:pt x="2533" y="2819"/>
                    </a:lnTo>
                    <a:lnTo>
                      <a:pt x="2533" y="2810"/>
                    </a:lnTo>
                    <a:lnTo>
                      <a:pt x="2533" y="2800"/>
                    </a:lnTo>
                    <a:lnTo>
                      <a:pt x="2523" y="2800"/>
                    </a:lnTo>
                    <a:lnTo>
                      <a:pt x="2505" y="2800"/>
                    </a:lnTo>
                    <a:lnTo>
                      <a:pt x="2495" y="2800"/>
                    </a:lnTo>
                    <a:lnTo>
                      <a:pt x="2485" y="2800"/>
                    </a:lnTo>
                    <a:lnTo>
                      <a:pt x="2476" y="2800"/>
                    </a:lnTo>
                    <a:lnTo>
                      <a:pt x="2476" y="2791"/>
                    </a:lnTo>
                    <a:lnTo>
                      <a:pt x="2485" y="2791"/>
                    </a:lnTo>
                    <a:lnTo>
                      <a:pt x="2485" y="2781"/>
                    </a:lnTo>
                    <a:lnTo>
                      <a:pt x="2495" y="2781"/>
                    </a:lnTo>
                    <a:lnTo>
                      <a:pt x="2495" y="2772"/>
                    </a:lnTo>
                    <a:lnTo>
                      <a:pt x="2495" y="2762"/>
                    </a:lnTo>
                    <a:lnTo>
                      <a:pt x="2495" y="2753"/>
                    </a:lnTo>
                    <a:lnTo>
                      <a:pt x="2495" y="2743"/>
                    </a:lnTo>
                    <a:lnTo>
                      <a:pt x="2495" y="2724"/>
                    </a:lnTo>
                    <a:lnTo>
                      <a:pt x="2495" y="2715"/>
                    </a:lnTo>
                    <a:lnTo>
                      <a:pt x="2505" y="2715"/>
                    </a:lnTo>
                    <a:lnTo>
                      <a:pt x="2505" y="2705"/>
                    </a:lnTo>
                    <a:lnTo>
                      <a:pt x="2505" y="2696"/>
                    </a:lnTo>
                    <a:lnTo>
                      <a:pt x="2514" y="2696"/>
                    </a:lnTo>
                    <a:lnTo>
                      <a:pt x="2514" y="2686"/>
                    </a:lnTo>
                    <a:lnTo>
                      <a:pt x="2523" y="2676"/>
                    </a:lnTo>
                    <a:lnTo>
                      <a:pt x="2533" y="2658"/>
                    </a:lnTo>
                    <a:lnTo>
                      <a:pt x="2533" y="2638"/>
                    </a:lnTo>
                    <a:lnTo>
                      <a:pt x="2523" y="2629"/>
                    </a:lnTo>
                    <a:lnTo>
                      <a:pt x="2523" y="2619"/>
                    </a:lnTo>
                    <a:lnTo>
                      <a:pt x="2523" y="2610"/>
                    </a:lnTo>
                    <a:lnTo>
                      <a:pt x="2523" y="2600"/>
                    </a:lnTo>
                    <a:lnTo>
                      <a:pt x="2533" y="2581"/>
                    </a:lnTo>
                    <a:lnTo>
                      <a:pt x="2533" y="2572"/>
                    </a:lnTo>
                    <a:lnTo>
                      <a:pt x="2552" y="2553"/>
                    </a:lnTo>
                    <a:lnTo>
                      <a:pt x="2552" y="2543"/>
                    </a:lnTo>
                    <a:lnTo>
                      <a:pt x="2552" y="2534"/>
                    </a:lnTo>
                    <a:lnTo>
                      <a:pt x="2562" y="2524"/>
                    </a:lnTo>
                    <a:lnTo>
                      <a:pt x="2552" y="2524"/>
                    </a:lnTo>
                    <a:lnTo>
                      <a:pt x="2552" y="2515"/>
                    </a:lnTo>
                    <a:lnTo>
                      <a:pt x="2552" y="2505"/>
                    </a:lnTo>
                    <a:lnTo>
                      <a:pt x="2552" y="2495"/>
                    </a:lnTo>
                    <a:lnTo>
                      <a:pt x="2562" y="2495"/>
                    </a:lnTo>
                    <a:lnTo>
                      <a:pt x="2552" y="2486"/>
                    </a:lnTo>
                    <a:lnTo>
                      <a:pt x="2552" y="2477"/>
                    </a:lnTo>
                    <a:lnTo>
                      <a:pt x="2562" y="2477"/>
                    </a:lnTo>
                    <a:lnTo>
                      <a:pt x="2552" y="2467"/>
                    </a:lnTo>
                    <a:lnTo>
                      <a:pt x="2562" y="2457"/>
                    </a:lnTo>
                    <a:lnTo>
                      <a:pt x="2562" y="2448"/>
                    </a:lnTo>
                    <a:lnTo>
                      <a:pt x="2571" y="2438"/>
                    </a:lnTo>
                    <a:lnTo>
                      <a:pt x="2571" y="2429"/>
                    </a:lnTo>
                    <a:lnTo>
                      <a:pt x="2571" y="2419"/>
                    </a:lnTo>
                    <a:lnTo>
                      <a:pt x="2562" y="2419"/>
                    </a:lnTo>
                    <a:lnTo>
                      <a:pt x="2571" y="2410"/>
                    </a:lnTo>
                    <a:lnTo>
                      <a:pt x="2581" y="2410"/>
                    </a:lnTo>
                    <a:lnTo>
                      <a:pt x="2581" y="2400"/>
                    </a:lnTo>
                    <a:lnTo>
                      <a:pt x="2581" y="2391"/>
                    </a:lnTo>
                    <a:lnTo>
                      <a:pt x="2571" y="2391"/>
                    </a:lnTo>
                    <a:lnTo>
                      <a:pt x="2571" y="2381"/>
                    </a:lnTo>
                    <a:lnTo>
                      <a:pt x="2581" y="2372"/>
                    </a:lnTo>
                    <a:lnTo>
                      <a:pt x="2581" y="2353"/>
                    </a:lnTo>
                    <a:lnTo>
                      <a:pt x="2581" y="2343"/>
                    </a:lnTo>
                    <a:lnTo>
                      <a:pt x="2581" y="2334"/>
                    </a:lnTo>
                    <a:lnTo>
                      <a:pt x="2581" y="2315"/>
                    </a:lnTo>
                    <a:lnTo>
                      <a:pt x="2590" y="2315"/>
                    </a:lnTo>
                    <a:lnTo>
                      <a:pt x="2590" y="2305"/>
                    </a:lnTo>
                    <a:lnTo>
                      <a:pt x="2600" y="2305"/>
                    </a:lnTo>
                    <a:lnTo>
                      <a:pt x="2628" y="2257"/>
                    </a:lnTo>
                    <a:lnTo>
                      <a:pt x="2638" y="2248"/>
                    </a:lnTo>
                    <a:lnTo>
                      <a:pt x="2638" y="2239"/>
                    </a:lnTo>
                    <a:lnTo>
                      <a:pt x="2647" y="2239"/>
                    </a:lnTo>
                    <a:lnTo>
                      <a:pt x="2647" y="2229"/>
                    </a:lnTo>
                    <a:lnTo>
                      <a:pt x="2647" y="2219"/>
                    </a:lnTo>
                    <a:lnTo>
                      <a:pt x="2657" y="2219"/>
                    </a:lnTo>
                    <a:lnTo>
                      <a:pt x="2666" y="2210"/>
                    </a:lnTo>
                    <a:lnTo>
                      <a:pt x="2666" y="2200"/>
                    </a:lnTo>
                    <a:lnTo>
                      <a:pt x="2676" y="2200"/>
                    </a:lnTo>
                    <a:lnTo>
                      <a:pt x="2685" y="2200"/>
                    </a:lnTo>
                    <a:lnTo>
                      <a:pt x="2685" y="2191"/>
                    </a:lnTo>
                    <a:lnTo>
                      <a:pt x="2685" y="2181"/>
                    </a:lnTo>
                    <a:lnTo>
                      <a:pt x="2685" y="2172"/>
                    </a:lnTo>
                    <a:lnTo>
                      <a:pt x="2685" y="2162"/>
                    </a:lnTo>
                    <a:lnTo>
                      <a:pt x="2685" y="2153"/>
                    </a:lnTo>
                    <a:lnTo>
                      <a:pt x="2685" y="2143"/>
                    </a:lnTo>
                    <a:lnTo>
                      <a:pt x="2685" y="2134"/>
                    </a:lnTo>
                    <a:lnTo>
                      <a:pt x="2695" y="2134"/>
                    </a:lnTo>
                    <a:lnTo>
                      <a:pt x="2695" y="2124"/>
                    </a:lnTo>
                    <a:lnTo>
                      <a:pt x="2695" y="2114"/>
                    </a:lnTo>
                    <a:lnTo>
                      <a:pt x="2685" y="2114"/>
                    </a:lnTo>
                    <a:lnTo>
                      <a:pt x="2695" y="2114"/>
                    </a:lnTo>
                    <a:lnTo>
                      <a:pt x="2695" y="2105"/>
                    </a:lnTo>
                    <a:lnTo>
                      <a:pt x="2685" y="2105"/>
                    </a:lnTo>
                    <a:lnTo>
                      <a:pt x="2685" y="2096"/>
                    </a:lnTo>
                    <a:lnTo>
                      <a:pt x="2676" y="2086"/>
                    </a:lnTo>
                    <a:lnTo>
                      <a:pt x="2676" y="2076"/>
                    </a:lnTo>
                    <a:lnTo>
                      <a:pt x="2657" y="2067"/>
                    </a:lnTo>
                    <a:lnTo>
                      <a:pt x="2647" y="2057"/>
                    </a:lnTo>
                    <a:lnTo>
                      <a:pt x="2647" y="2048"/>
                    </a:lnTo>
                    <a:lnTo>
                      <a:pt x="2638" y="2048"/>
                    </a:lnTo>
                    <a:lnTo>
                      <a:pt x="2647" y="2048"/>
                    </a:lnTo>
                    <a:lnTo>
                      <a:pt x="2647" y="2038"/>
                    </a:lnTo>
                    <a:lnTo>
                      <a:pt x="2647" y="2029"/>
                    </a:lnTo>
                    <a:lnTo>
                      <a:pt x="2647" y="2019"/>
                    </a:lnTo>
                    <a:lnTo>
                      <a:pt x="2647" y="2000"/>
                    </a:lnTo>
                    <a:lnTo>
                      <a:pt x="2647" y="1991"/>
                    </a:lnTo>
                    <a:lnTo>
                      <a:pt x="2647" y="1981"/>
                    </a:lnTo>
                    <a:lnTo>
                      <a:pt x="2647" y="1972"/>
                    </a:lnTo>
                    <a:lnTo>
                      <a:pt x="2628" y="1972"/>
                    </a:lnTo>
                    <a:lnTo>
                      <a:pt x="2619" y="1972"/>
                    </a:lnTo>
                    <a:lnTo>
                      <a:pt x="2600" y="1962"/>
                    </a:lnTo>
                    <a:lnTo>
                      <a:pt x="2590" y="1962"/>
                    </a:lnTo>
                    <a:lnTo>
                      <a:pt x="2581" y="1962"/>
                    </a:lnTo>
                    <a:lnTo>
                      <a:pt x="2581" y="1953"/>
                    </a:lnTo>
                    <a:lnTo>
                      <a:pt x="2581" y="1962"/>
                    </a:lnTo>
                    <a:lnTo>
                      <a:pt x="2571" y="1962"/>
                    </a:lnTo>
                    <a:lnTo>
                      <a:pt x="2562" y="1972"/>
                    </a:lnTo>
                    <a:lnTo>
                      <a:pt x="2543" y="1981"/>
                    </a:lnTo>
                    <a:lnTo>
                      <a:pt x="2533" y="1991"/>
                    </a:lnTo>
                    <a:lnTo>
                      <a:pt x="2523" y="1991"/>
                    </a:lnTo>
                    <a:lnTo>
                      <a:pt x="2514" y="1991"/>
                    </a:lnTo>
                    <a:lnTo>
                      <a:pt x="2505" y="1991"/>
                    </a:lnTo>
                    <a:lnTo>
                      <a:pt x="2495" y="1991"/>
                    </a:lnTo>
                    <a:lnTo>
                      <a:pt x="2495" y="1981"/>
                    </a:lnTo>
                    <a:lnTo>
                      <a:pt x="2495" y="1972"/>
                    </a:lnTo>
                    <a:lnTo>
                      <a:pt x="2495" y="1962"/>
                    </a:lnTo>
                    <a:lnTo>
                      <a:pt x="2495" y="1953"/>
                    </a:lnTo>
                    <a:lnTo>
                      <a:pt x="2485" y="1953"/>
                    </a:lnTo>
                    <a:lnTo>
                      <a:pt x="2485" y="1943"/>
                    </a:lnTo>
                    <a:lnTo>
                      <a:pt x="2485" y="1934"/>
                    </a:lnTo>
                    <a:lnTo>
                      <a:pt x="2485" y="1924"/>
                    </a:lnTo>
                    <a:lnTo>
                      <a:pt x="2505" y="1915"/>
                    </a:lnTo>
                    <a:lnTo>
                      <a:pt x="2505" y="1905"/>
                    </a:lnTo>
                    <a:lnTo>
                      <a:pt x="2514" y="1896"/>
                    </a:lnTo>
                    <a:lnTo>
                      <a:pt x="2523" y="1896"/>
                    </a:lnTo>
                    <a:lnTo>
                      <a:pt x="2523" y="1886"/>
                    </a:lnTo>
                    <a:lnTo>
                      <a:pt x="2523" y="1876"/>
                    </a:lnTo>
                    <a:lnTo>
                      <a:pt x="2533" y="1876"/>
                    </a:lnTo>
                    <a:lnTo>
                      <a:pt x="2533" y="1867"/>
                    </a:lnTo>
                    <a:lnTo>
                      <a:pt x="2533" y="1858"/>
                    </a:lnTo>
                    <a:lnTo>
                      <a:pt x="2543" y="1858"/>
                    </a:lnTo>
                    <a:lnTo>
                      <a:pt x="2543" y="1848"/>
                    </a:lnTo>
                    <a:lnTo>
                      <a:pt x="2552" y="1829"/>
                    </a:lnTo>
                    <a:lnTo>
                      <a:pt x="2562" y="1810"/>
                    </a:lnTo>
                    <a:lnTo>
                      <a:pt x="2581" y="1791"/>
                    </a:lnTo>
                    <a:lnTo>
                      <a:pt x="2581" y="1781"/>
                    </a:lnTo>
                    <a:lnTo>
                      <a:pt x="2590" y="1753"/>
                    </a:lnTo>
                    <a:lnTo>
                      <a:pt x="2600" y="1743"/>
                    </a:lnTo>
                    <a:lnTo>
                      <a:pt x="2609" y="1734"/>
                    </a:lnTo>
                    <a:lnTo>
                      <a:pt x="2609" y="1724"/>
                    </a:lnTo>
                    <a:lnTo>
                      <a:pt x="2609" y="1715"/>
                    </a:lnTo>
                    <a:lnTo>
                      <a:pt x="2619" y="1715"/>
                    </a:lnTo>
                    <a:lnTo>
                      <a:pt x="2657" y="1705"/>
                    </a:lnTo>
                    <a:lnTo>
                      <a:pt x="2676" y="1705"/>
                    </a:lnTo>
                    <a:lnTo>
                      <a:pt x="2685" y="1695"/>
                    </a:lnTo>
                    <a:lnTo>
                      <a:pt x="2695" y="1695"/>
                    </a:lnTo>
                    <a:lnTo>
                      <a:pt x="2704" y="1686"/>
                    </a:lnTo>
                    <a:lnTo>
                      <a:pt x="2704" y="1677"/>
                    </a:lnTo>
                    <a:lnTo>
                      <a:pt x="2714" y="1677"/>
                    </a:lnTo>
                    <a:lnTo>
                      <a:pt x="2723" y="1677"/>
                    </a:lnTo>
                    <a:lnTo>
                      <a:pt x="2733" y="1667"/>
                    </a:lnTo>
                    <a:lnTo>
                      <a:pt x="2743" y="1667"/>
                    </a:lnTo>
                    <a:lnTo>
                      <a:pt x="2771" y="1638"/>
                    </a:lnTo>
                    <a:lnTo>
                      <a:pt x="2819" y="1610"/>
                    </a:lnTo>
                    <a:lnTo>
                      <a:pt x="2847" y="1600"/>
                    </a:lnTo>
                    <a:lnTo>
                      <a:pt x="2838" y="1581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29" name="Freeform 72">
                <a:extLst>
                  <a:ext uri="{FF2B5EF4-FFF2-40B4-BE49-F238E27FC236}">
                    <a16:creationId xmlns:a16="http://schemas.microsoft.com/office/drawing/2014/main" id="{18D725C6-8113-BB4B-ABCE-5BC472407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1725" y="7062788"/>
                <a:ext cx="277813" cy="182562"/>
              </a:xfrm>
              <a:custGeom>
                <a:avLst/>
                <a:gdLst>
                  <a:gd name="T0" fmla="*/ 263797 w 773"/>
                  <a:gd name="T1" fmla="*/ 127000 h 506"/>
                  <a:gd name="T2" fmla="*/ 222466 w 773"/>
                  <a:gd name="T3" fmla="*/ 144318 h 506"/>
                  <a:gd name="T4" fmla="*/ 198746 w 773"/>
                  <a:gd name="T5" fmla="*/ 147565 h 506"/>
                  <a:gd name="T6" fmla="*/ 181495 w 773"/>
                  <a:gd name="T7" fmla="*/ 158028 h 506"/>
                  <a:gd name="T8" fmla="*/ 140524 w 773"/>
                  <a:gd name="T9" fmla="*/ 171738 h 506"/>
                  <a:gd name="T10" fmla="*/ 116444 w 773"/>
                  <a:gd name="T11" fmla="*/ 158028 h 506"/>
                  <a:gd name="T12" fmla="*/ 113210 w 773"/>
                  <a:gd name="T13" fmla="*/ 161275 h 506"/>
                  <a:gd name="T14" fmla="*/ 106381 w 773"/>
                  <a:gd name="T15" fmla="*/ 164883 h 506"/>
                  <a:gd name="T16" fmla="*/ 102787 w 773"/>
                  <a:gd name="T17" fmla="*/ 174985 h 506"/>
                  <a:gd name="T18" fmla="*/ 92724 w 773"/>
                  <a:gd name="T19" fmla="*/ 182201 h 506"/>
                  <a:gd name="T20" fmla="*/ 92724 w 773"/>
                  <a:gd name="T21" fmla="*/ 174985 h 506"/>
                  <a:gd name="T22" fmla="*/ 85896 w 773"/>
                  <a:gd name="T23" fmla="*/ 161275 h 506"/>
                  <a:gd name="T24" fmla="*/ 75473 w 773"/>
                  <a:gd name="T25" fmla="*/ 161275 h 506"/>
                  <a:gd name="T26" fmla="*/ 65410 w 773"/>
                  <a:gd name="T27" fmla="*/ 161275 h 506"/>
                  <a:gd name="T28" fmla="*/ 68645 w 773"/>
                  <a:gd name="T29" fmla="*/ 164883 h 506"/>
                  <a:gd name="T30" fmla="*/ 51394 w 773"/>
                  <a:gd name="T31" fmla="*/ 164883 h 506"/>
                  <a:gd name="T32" fmla="*/ 44565 w 773"/>
                  <a:gd name="T33" fmla="*/ 171738 h 506"/>
                  <a:gd name="T34" fmla="*/ 34502 w 773"/>
                  <a:gd name="T35" fmla="*/ 164883 h 506"/>
                  <a:gd name="T36" fmla="*/ 34502 w 773"/>
                  <a:gd name="T37" fmla="*/ 151173 h 506"/>
                  <a:gd name="T38" fmla="*/ 24080 w 773"/>
                  <a:gd name="T39" fmla="*/ 147565 h 506"/>
                  <a:gd name="T40" fmla="*/ 20845 w 773"/>
                  <a:gd name="T41" fmla="*/ 151173 h 506"/>
                  <a:gd name="T42" fmla="*/ 7188 w 773"/>
                  <a:gd name="T43" fmla="*/ 147565 h 506"/>
                  <a:gd name="T44" fmla="*/ 0 w 773"/>
                  <a:gd name="T45" fmla="*/ 140710 h 506"/>
                  <a:gd name="T46" fmla="*/ 3594 w 773"/>
                  <a:gd name="T47" fmla="*/ 130608 h 506"/>
                  <a:gd name="T48" fmla="*/ 17251 w 773"/>
                  <a:gd name="T49" fmla="*/ 106434 h 506"/>
                  <a:gd name="T50" fmla="*/ 30908 w 773"/>
                  <a:gd name="T51" fmla="*/ 99579 h 506"/>
                  <a:gd name="T52" fmla="*/ 44565 w 773"/>
                  <a:gd name="T53" fmla="*/ 95971 h 506"/>
                  <a:gd name="T54" fmla="*/ 48159 w 773"/>
                  <a:gd name="T55" fmla="*/ 116537 h 506"/>
                  <a:gd name="T56" fmla="*/ 61816 w 773"/>
                  <a:gd name="T57" fmla="*/ 123392 h 506"/>
                  <a:gd name="T58" fmla="*/ 89130 w 773"/>
                  <a:gd name="T59" fmla="*/ 92724 h 506"/>
                  <a:gd name="T60" fmla="*/ 99553 w 773"/>
                  <a:gd name="T61" fmla="*/ 92724 h 506"/>
                  <a:gd name="T62" fmla="*/ 113210 w 773"/>
                  <a:gd name="T63" fmla="*/ 95971 h 506"/>
                  <a:gd name="T64" fmla="*/ 113210 w 773"/>
                  <a:gd name="T65" fmla="*/ 89116 h 506"/>
                  <a:gd name="T66" fmla="*/ 106381 w 773"/>
                  <a:gd name="T67" fmla="*/ 79014 h 506"/>
                  <a:gd name="T68" fmla="*/ 109616 w 773"/>
                  <a:gd name="T69" fmla="*/ 68551 h 506"/>
                  <a:gd name="T70" fmla="*/ 116444 w 773"/>
                  <a:gd name="T71" fmla="*/ 61696 h 506"/>
                  <a:gd name="T72" fmla="*/ 123273 w 773"/>
                  <a:gd name="T73" fmla="*/ 47986 h 506"/>
                  <a:gd name="T74" fmla="*/ 130461 w 773"/>
                  <a:gd name="T75" fmla="*/ 51233 h 506"/>
                  <a:gd name="T76" fmla="*/ 136930 w 773"/>
                  <a:gd name="T77" fmla="*/ 51233 h 506"/>
                  <a:gd name="T78" fmla="*/ 140524 w 773"/>
                  <a:gd name="T79" fmla="*/ 54841 h 506"/>
                  <a:gd name="T80" fmla="*/ 150946 w 773"/>
                  <a:gd name="T81" fmla="*/ 54841 h 506"/>
                  <a:gd name="T82" fmla="*/ 157775 w 773"/>
                  <a:gd name="T83" fmla="*/ 41131 h 506"/>
                  <a:gd name="T84" fmla="*/ 174666 w 773"/>
                  <a:gd name="T85" fmla="*/ 20565 h 506"/>
                  <a:gd name="T86" fmla="*/ 198746 w 773"/>
                  <a:gd name="T87" fmla="*/ 3247 h 506"/>
                  <a:gd name="T88" fmla="*/ 201980 w 773"/>
                  <a:gd name="T89" fmla="*/ 0 h 506"/>
                  <a:gd name="T90" fmla="*/ 215997 w 773"/>
                  <a:gd name="T91" fmla="*/ 6855 h 506"/>
                  <a:gd name="T92" fmla="*/ 250140 w 773"/>
                  <a:gd name="T93" fmla="*/ 23812 h 506"/>
                  <a:gd name="T94" fmla="*/ 260203 w 773"/>
                  <a:gd name="T95" fmla="*/ 34275 h 506"/>
                  <a:gd name="T96" fmla="*/ 270625 w 773"/>
                  <a:gd name="T97" fmla="*/ 30668 h 506"/>
                  <a:gd name="T98" fmla="*/ 270625 w 773"/>
                  <a:gd name="T99" fmla="*/ 47986 h 506"/>
                  <a:gd name="T100" fmla="*/ 263797 w 773"/>
                  <a:gd name="T101" fmla="*/ 58449 h 506"/>
                  <a:gd name="T102" fmla="*/ 253374 w 773"/>
                  <a:gd name="T103" fmla="*/ 79014 h 506"/>
                  <a:gd name="T104" fmla="*/ 236482 w 773"/>
                  <a:gd name="T105" fmla="*/ 75406 h 506"/>
                  <a:gd name="T106" fmla="*/ 232889 w 773"/>
                  <a:gd name="T107" fmla="*/ 85869 h 506"/>
                  <a:gd name="T108" fmla="*/ 232889 w 773"/>
                  <a:gd name="T109" fmla="*/ 92724 h 506"/>
                  <a:gd name="T110" fmla="*/ 250140 w 773"/>
                  <a:gd name="T111" fmla="*/ 95971 h 506"/>
                  <a:gd name="T112" fmla="*/ 270625 w 773"/>
                  <a:gd name="T113" fmla="*/ 102826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73" h="506">
                    <a:moveTo>
                      <a:pt x="753" y="323"/>
                    </a:moveTo>
                    <a:lnTo>
                      <a:pt x="744" y="323"/>
                    </a:lnTo>
                    <a:lnTo>
                      <a:pt x="744" y="333"/>
                    </a:lnTo>
                    <a:lnTo>
                      <a:pt x="744" y="342"/>
                    </a:lnTo>
                    <a:lnTo>
                      <a:pt x="734" y="352"/>
                    </a:lnTo>
                    <a:lnTo>
                      <a:pt x="724" y="362"/>
                    </a:lnTo>
                    <a:lnTo>
                      <a:pt x="715" y="352"/>
                    </a:lnTo>
                    <a:lnTo>
                      <a:pt x="696" y="352"/>
                    </a:lnTo>
                    <a:lnTo>
                      <a:pt x="629" y="380"/>
                    </a:lnTo>
                    <a:lnTo>
                      <a:pt x="619" y="390"/>
                    </a:lnTo>
                    <a:lnTo>
                      <a:pt x="619" y="400"/>
                    </a:lnTo>
                    <a:lnTo>
                      <a:pt x="610" y="400"/>
                    </a:lnTo>
                    <a:lnTo>
                      <a:pt x="601" y="400"/>
                    </a:lnTo>
                    <a:lnTo>
                      <a:pt x="581" y="409"/>
                    </a:lnTo>
                    <a:lnTo>
                      <a:pt x="562" y="409"/>
                    </a:lnTo>
                    <a:lnTo>
                      <a:pt x="553" y="409"/>
                    </a:lnTo>
                    <a:lnTo>
                      <a:pt x="543" y="409"/>
                    </a:lnTo>
                    <a:lnTo>
                      <a:pt x="534" y="409"/>
                    </a:lnTo>
                    <a:lnTo>
                      <a:pt x="524" y="419"/>
                    </a:lnTo>
                    <a:lnTo>
                      <a:pt x="524" y="428"/>
                    </a:lnTo>
                    <a:lnTo>
                      <a:pt x="505" y="438"/>
                    </a:lnTo>
                    <a:lnTo>
                      <a:pt x="486" y="438"/>
                    </a:lnTo>
                    <a:lnTo>
                      <a:pt x="410" y="447"/>
                    </a:lnTo>
                    <a:lnTo>
                      <a:pt x="410" y="457"/>
                    </a:lnTo>
                    <a:lnTo>
                      <a:pt x="401" y="466"/>
                    </a:lnTo>
                    <a:lnTo>
                      <a:pt x="391" y="476"/>
                    </a:lnTo>
                    <a:lnTo>
                      <a:pt x="391" y="485"/>
                    </a:lnTo>
                    <a:lnTo>
                      <a:pt x="381" y="485"/>
                    </a:lnTo>
                    <a:lnTo>
                      <a:pt x="381" y="476"/>
                    </a:lnTo>
                    <a:lnTo>
                      <a:pt x="343" y="447"/>
                    </a:lnTo>
                    <a:lnTo>
                      <a:pt x="334" y="447"/>
                    </a:lnTo>
                    <a:lnTo>
                      <a:pt x="334" y="438"/>
                    </a:lnTo>
                    <a:lnTo>
                      <a:pt x="324" y="438"/>
                    </a:lnTo>
                    <a:lnTo>
                      <a:pt x="315" y="447"/>
                    </a:lnTo>
                    <a:lnTo>
                      <a:pt x="315" y="457"/>
                    </a:lnTo>
                    <a:lnTo>
                      <a:pt x="305" y="447"/>
                    </a:lnTo>
                    <a:lnTo>
                      <a:pt x="305" y="457"/>
                    </a:lnTo>
                    <a:lnTo>
                      <a:pt x="296" y="457"/>
                    </a:lnTo>
                    <a:lnTo>
                      <a:pt x="296" y="466"/>
                    </a:lnTo>
                    <a:lnTo>
                      <a:pt x="305" y="476"/>
                    </a:lnTo>
                    <a:lnTo>
                      <a:pt x="305" y="485"/>
                    </a:lnTo>
                    <a:lnTo>
                      <a:pt x="296" y="485"/>
                    </a:lnTo>
                    <a:lnTo>
                      <a:pt x="286" y="485"/>
                    </a:lnTo>
                    <a:lnTo>
                      <a:pt x="286" y="495"/>
                    </a:lnTo>
                    <a:lnTo>
                      <a:pt x="258" y="505"/>
                    </a:lnTo>
                    <a:lnTo>
                      <a:pt x="258" y="495"/>
                    </a:lnTo>
                    <a:lnTo>
                      <a:pt x="258" y="485"/>
                    </a:lnTo>
                    <a:lnTo>
                      <a:pt x="258" y="476"/>
                    </a:lnTo>
                    <a:lnTo>
                      <a:pt x="239" y="466"/>
                    </a:lnTo>
                    <a:lnTo>
                      <a:pt x="239" y="457"/>
                    </a:lnTo>
                    <a:lnTo>
                      <a:pt x="239" y="447"/>
                    </a:lnTo>
                    <a:lnTo>
                      <a:pt x="229" y="447"/>
                    </a:lnTo>
                    <a:lnTo>
                      <a:pt x="229" y="457"/>
                    </a:lnTo>
                    <a:lnTo>
                      <a:pt x="220" y="457"/>
                    </a:lnTo>
                    <a:lnTo>
                      <a:pt x="210" y="447"/>
                    </a:lnTo>
                    <a:lnTo>
                      <a:pt x="200" y="447"/>
                    </a:lnTo>
                    <a:lnTo>
                      <a:pt x="191" y="447"/>
                    </a:lnTo>
                    <a:lnTo>
                      <a:pt x="182" y="447"/>
                    </a:lnTo>
                    <a:lnTo>
                      <a:pt x="191" y="457"/>
                    </a:lnTo>
                    <a:lnTo>
                      <a:pt x="191" y="466"/>
                    </a:lnTo>
                    <a:lnTo>
                      <a:pt x="182" y="457"/>
                    </a:lnTo>
                    <a:lnTo>
                      <a:pt x="153" y="457"/>
                    </a:lnTo>
                    <a:lnTo>
                      <a:pt x="143" y="457"/>
                    </a:lnTo>
                    <a:lnTo>
                      <a:pt x="143" y="466"/>
                    </a:lnTo>
                    <a:lnTo>
                      <a:pt x="134" y="466"/>
                    </a:lnTo>
                    <a:lnTo>
                      <a:pt x="124" y="476"/>
                    </a:lnTo>
                    <a:lnTo>
                      <a:pt x="115" y="466"/>
                    </a:lnTo>
                    <a:lnTo>
                      <a:pt x="96" y="457"/>
                    </a:lnTo>
                    <a:lnTo>
                      <a:pt x="96" y="447"/>
                    </a:lnTo>
                    <a:lnTo>
                      <a:pt x="96" y="438"/>
                    </a:lnTo>
                    <a:lnTo>
                      <a:pt x="96" y="428"/>
                    </a:lnTo>
                    <a:lnTo>
                      <a:pt x="105" y="419"/>
                    </a:lnTo>
                    <a:lnTo>
                      <a:pt x="96" y="419"/>
                    </a:lnTo>
                    <a:lnTo>
                      <a:pt x="96" y="409"/>
                    </a:lnTo>
                    <a:lnTo>
                      <a:pt x="86" y="409"/>
                    </a:lnTo>
                    <a:lnTo>
                      <a:pt x="77" y="409"/>
                    </a:lnTo>
                    <a:lnTo>
                      <a:pt x="67" y="409"/>
                    </a:lnTo>
                    <a:lnTo>
                      <a:pt x="58" y="400"/>
                    </a:lnTo>
                    <a:lnTo>
                      <a:pt x="58" y="409"/>
                    </a:lnTo>
                    <a:lnTo>
                      <a:pt x="58" y="419"/>
                    </a:lnTo>
                    <a:lnTo>
                      <a:pt x="48" y="419"/>
                    </a:lnTo>
                    <a:lnTo>
                      <a:pt x="39" y="419"/>
                    </a:lnTo>
                    <a:lnTo>
                      <a:pt x="39" y="409"/>
                    </a:lnTo>
                    <a:lnTo>
                      <a:pt x="20" y="409"/>
                    </a:lnTo>
                    <a:lnTo>
                      <a:pt x="20" y="400"/>
                    </a:lnTo>
                    <a:lnTo>
                      <a:pt x="20" y="390"/>
                    </a:lnTo>
                    <a:lnTo>
                      <a:pt x="0" y="390"/>
                    </a:lnTo>
                    <a:lnTo>
                      <a:pt x="0" y="380"/>
                    </a:lnTo>
                    <a:lnTo>
                      <a:pt x="0" y="371"/>
                    </a:lnTo>
                    <a:lnTo>
                      <a:pt x="10" y="362"/>
                    </a:lnTo>
                    <a:lnTo>
                      <a:pt x="10" y="352"/>
                    </a:lnTo>
                    <a:lnTo>
                      <a:pt x="20" y="352"/>
                    </a:lnTo>
                    <a:lnTo>
                      <a:pt x="39" y="314"/>
                    </a:lnTo>
                    <a:lnTo>
                      <a:pt x="48" y="304"/>
                    </a:lnTo>
                    <a:lnTo>
                      <a:pt x="48" y="295"/>
                    </a:lnTo>
                    <a:lnTo>
                      <a:pt x="58" y="276"/>
                    </a:lnTo>
                    <a:lnTo>
                      <a:pt x="58" y="266"/>
                    </a:lnTo>
                    <a:lnTo>
                      <a:pt x="67" y="266"/>
                    </a:lnTo>
                    <a:lnTo>
                      <a:pt x="77" y="266"/>
                    </a:lnTo>
                    <a:lnTo>
                      <a:pt x="86" y="276"/>
                    </a:lnTo>
                    <a:lnTo>
                      <a:pt x="105" y="266"/>
                    </a:lnTo>
                    <a:lnTo>
                      <a:pt x="115" y="257"/>
                    </a:lnTo>
                    <a:lnTo>
                      <a:pt x="124" y="257"/>
                    </a:lnTo>
                    <a:lnTo>
                      <a:pt x="124" y="266"/>
                    </a:lnTo>
                    <a:lnTo>
                      <a:pt x="134" y="266"/>
                    </a:lnTo>
                    <a:lnTo>
                      <a:pt x="134" y="276"/>
                    </a:lnTo>
                    <a:lnTo>
                      <a:pt x="134" y="295"/>
                    </a:lnTo>
                    <a:lnTo>
                      <a:pt x="134" y="314"/>
                    </a:lnTo>
                    <a:lnTo>
                      <a:pt x="134" y="323"/>
                    </a:lnTo>
                    <a:lnTo>
                      <a:pt x="143" y="323"/>
                    </a:lnTo>
                    <a:lnTo>
                      <a:pt x="143" y="333"/>
                    </a:lnTo>
                    <a:lnTo>
                      <a:pt x="162" y="342"/>
                    </a:lnTo>
                    <a:lnTo>
                      <a:pt x="172" y="342"/>
                    </a:lnTo>
                    <a:lnTo>
                      <a:pt x="172" y="333"/>
                    </a:lnTo>
                    <a:lnTo>
                      <a:pt x="191" y="314"/>
                    </a:lnTo>
                    <a:lnTo>
                      <a:pt x="191" y="304"/>
                    </a:lnTo>
                    <a:lnTo>
                      <a:pt x="200" y="285"/>
                    </a:lnTo>
                    <a:lnTo>
                      <a:pt x="229" y="257"/>
                    </a:lnTo>
                    <a:lnTo>
                      <a:pt x="239" y="257"/>
                    </a:lnTo>
                    <a:lnTo>
                      <a:pt x="248" y="257"/>
                    </a:lnTo>
                    <a:lnTo>
                      <a:pt x="258" y="257"/>
                    </a:lnTo>
                    <a:lnTo>
                      <a:pt x="258" y="266"/>
                    </a:lnTo>
                    <a:lnTo>
                      <a:pt x="267" y="266"/>
                    </a:lnTo>
                    <a:lnTo>
                      <a:pt x="277" y="257"/>
                    </a:lnTo>
                    <a:lnTo>
                      <a:pt x="286" y="257"/>
                    </a:lnTo>
                    <a:lnTo>
                      <a:pt x="296" y="266"/>
                    </a:lnTo>
                    <a:lnTo>
                      <a:pt x="315" y="266"/>
                    </a:lnTo>
                    <a:lnTo>
                      <a:pt x="315" y="257"/>
                    </a:lnTo>
                    <a:lnTo>
                      <a:pt x="315" y="247"/>
                    </a:lnTo>
                    <a:lnTo>
                      <a:pt x="315" y="228"/>
                    </a:lnTo>
                    <a:lnTo>
                      <a:pt x="305" y="219"/>
                    </a:lnTo>
                    <a:lnTo>
                      <a:pt x="296" y="219"/>
                    </a:lnTo>
                    <a:lnTo>
                      <a:pt x="296" y="209"/>
                    </a:lnTo>
                    <a:lnTo>
                      <a:pt x="305" y="209"/>
                    </a:lnTo>
                    <a:lnTo>
                      <a:pt x="305" y="199"/>
                    </a:lnTo>
                    <a:lnTo>
                      <a:pt x="305" y="190"/>
                    </a:lnTo>
                    <a:lnTo>
                      <a:pt x="305" y="181"/>
                    </a:lnTo>
                    <a:lnTo>
                      <a:pt x="315" y="181"/>
                    </a:lnTo>
                    <a:lnTo>
                      <a:pt x="324" y="171"/>
                    </a:lnTo>
                    <a:lnTo>
                      <a:pt x="324" y="162"/>
                    </a:lnTo>
                    <a:lnTo>
                      <a:pt x="334" y="162"/>
                    </a:lnTo>
                    <a:lnTo>
                      <a:pt x="334" y="152"/>
                    </a:lnTo>
                    <a:lnTo>
                      <a:pt x="343" y="133"/>
                    </a:lnTo>
                    <a:lnTo>
                      <a:pt x="353" y="133"/>
                    </a:lnTo>
                    <a:lnTo>
                      <a:pt x="363" y="133"/>
                    </a:lnTo>
                    <a:lnTo>
                      <a:pt x="363" y="142"/>
                    </a:lnTo>
                    <a:lnTo>
                      <a:pt x="372" y="142"/>
                    </a:lnTo>
                    <a:lnTo>
                      <a:pt x="372" y="133"/>
                    </a:lnTo>
                    <a:lnTo>
                      <a:pt x="381" y="133"/>
                    </a:lnTo>
                    <a:lnTo>
                      <a:pt x="381" y="142"/>
                    </a:lnTo>
                    <a:lnTo>
                      <a:pt x="391" y="142"/>
                    </a:lnTo>
                    <a:lnTo>
                      <a:pt x="391" y="152"/>
                    </a:lnTo>
                    <a:lnTo>
                      <a:pt x="391" y="162"/>
                    </a:lnTo>
                    <a:lnTo>
                      <a:pt x="420" y="152"/>
                    </a:lnTo>
                    <a:lnTo>
                      <a:pt x="429" y="152"/>
                    </a:lnTo>
                    <a:lnTo>
                      <a:pt x="439" y="142"/>
                    </a:lnTo>
                    <a:lnTo>
                      <a:pt x="439" y="124"/>
                    </a:lnTo>
                    <a:lnTo>
                      <a:pt x="439" y="114"/>
                    </a:lnTo>
                    <a:lnTo>
                      <a:pt x="467" y="76"/>
                    </a:lnTo>
                    <a:lnTo>
                      <a:pt x="477" y="66"/>
                    </a:lnTo>
                    <a:lnTo>
                      <a:pt x="477" y="57"/>
                    </a:lnTo>
                    <a:lnTo>
                      <a:pt x="486" y="57"/>
                    </a:lnTo>
                    <a:lnTo>
                      <a:pt x="505" y="19"/>
                    </a:lnTo>
                    <a:lnTo>
                      <a:pt x="524" y="9"/>
                    </a:lnTo>
                    <a:lnTo>
                      <a:pt x="524" y="0"/>
                    </a:lnTo>
                    <a:lnTo>
                      <a:pt x="534" y="9"/>
                    </a:lnTo>
                    <a:lnTo>
                      <a:pt x="543" y="9"/>
                    </a:lnTo>
                    <a:lnTo>
                      <a:pt x="553" y="9"/>
                    </a:lnTo>
                    <a:lnTo>
                      <a:pt x="553" y="0"/>
                    </a:lnTo>
                    <a:lnTo>
                      <a:pt x="562" y="0"/>
                    </a:lnTo>
                    <a:lnTo>
                      <a:pt x="572" y="0"/>
                    </a:lnTo>
                    <a:lnTo>
                      <a:pt x="572" y="9"/>
                    </a:lnTo>
                    <a:lnTo>
                      <a:pt x="581" y="19"/>
                    </a:lnTo>
                    <a:lnTo>
                      <a:pt x="591" y="19"/>
                    </a:lnTo>
                    <a:lnTo>
                      <a:pt x="601" y="19"/>
                    </a:lnTo>
                    <a:lnTo>
                      <a:pt x="619" y="19"/>
                    </a:lnTo>
                    <a:lnTo>
                      <a:pt x="639" y="28"/>
                    </a:lnTo>
                    <a:lnTo>
                      <a:pt x="639" y="38"/>
                    </a:lnTo>
                    <a:lnTo>
                      <a:pt x="696" y="66"/>
                    </a:lnTo>
                    <a:lnTo>
                      <a:pt x="696" y="76"/>
                    </a:lnTo>
                    <a:lnTo>
                      <a:pt x="696" y="85"/>
                    </a:lnTo>
                    <a:lnTo>
                      <a:pt x="705" y="85"/>
                    </a:lnTo>
                    <a:lnTo>
                      <a:pt x="724" y="95"/>
                    </a:lnTo>
                    <a:lnTo>
                      <a:pt x="734" y="95"/>
                    </a:lnTo>
                    <a:lnTo>
                      <a:pt x="734" y="85"/>
                    </a:lnTo>
                    <a:lnTo>
                      <a:pt x="744" y="85"/>
                    </a:lnTo>
                    <a:lnTo>
                      <a:pt x="753" y="85"/>
                    </a:lnTo>
                    <a:lnTo>
                      <a:pt x="762" y="85"/>
                    </a:lnTo>
                    <a:lnTo>
                      <a:pt x="762" y="95"/>
                    </a:lnTo>
                    <a:lnTo>
                      <a:pt x="762" y="104"/>
                    </a:lnTo>
                    <a:lnTo>
                      <a:pt x="762" y="114"/>
                    </a:lnTo>
                    <a:lnTo>
                      <a:pt x="753" y="124"/>
                    </a:lnTo>
                    <a:lnTo>
                      <a:pt x="753" y="133"/>
                    </a:lnTo>
                    <a:lnTo>
                      <a:pt x="753" y="142"/>
                    </a:lnTo>
                    <a:lnTo>
                      <a:pt x="744" y="142"/>
                    </a:lnTo>
                    <a:lnTo>
                      <a:pt x="744" y="162"/>
                    </a:lnTo>
                    <a:lnTo>
                      <a:pt x="734" y="162"/>
                    </a:lnTo>
                    <a:lnTo>
                      <a:pt x="734" y="171"/>
                    </a:lnTo>
                    <a:lnTo>
                      <a:pt x="724" y="181"/>
                    </a:lnTo>
                    <a:lnTo>
                      <a:pt x="715" y="190"/>
                    </a:lnTo>
                    <a:lnTo>
                      <a:pt x="705" y="209"/>
                    </a:lnTo>
                    <a:lnTo>
                      <a:pt x="705" y="219"/>
                    </a:lnTo>
                    <a:lnTo>
                      <a:pt x="667" y="199"/>
                    </a:lnTo>
                    <a:lnTo>
                      <a:pt x="658" y="199"/>
                    </a:lnTo>
                    <a:lnTo>
                      <a:pt x="658" y="209"/>
                    </a:lnTo>
                    <a:lnTo>
                      <a:pt x="648" y="209"/>
                    </a:lnTo>
                    <a:lnTo>
                      <a:pt x="658" y="209"/>
                    </a:lnTo>
                    <a:lnTo>
                      <a:pt x="658" y="219"/>
                    </a:lnTo>
                    <a:lnTo>
                      <a:pt x="658" y="228"/>
                    </a:lnTo>
                    <a:lnTo>
                      <a:pt x="648" y="228"/>
                    </a:lnTo>
                    <a:lnTo>
                      <a:pt x="648" y="238"/>
                    </a:lnTo>
                    <a:lnTo>
                      <a:pt x="648" y="247"/>
                    </a:lnTo>
                    <a:lnTo>
                      <a:pt x="648" y="257"/>
                    </a:lnTo>
                    <a:lnTo>
                      <a:pt x="648" y="266"/>
                    </a:lnTo>
                    <a:lnTo>
                      <a:pt x="658" y="266"/>
                    </a:lnTo>
                    <a:lnTo>
                      <a:pt x="667" y="266"/>
                    </a:lnTo>
                    <a:lnTo>
                      <a:pt x="677" y="266"/>
                    </a:lnTo>
                    <a:lnTo>
                      <a:pt x="686" y="266"/>
                    </a:lnTo>
                    <a:lnTo>
                      <a:pt x="696" y="266"/>
                    </a:lnTo>
                    <a:lnTo>
                      <a:pt x="715" y="266"/>
                    </a:lnTo>
                    <a:lnTo>
                      <a:pt x="724" y="257"/>
                    </a:lnTo>
                    <a:lnTo>
                      <a:pt x="734" y="266"/>
                    </a:lnTo>
                    <a:lnTo>
                      <a:pt x="744" y="266"/>
                    </a:lnTo>
                    <a:lnTo>
                      <a:pt x="753" y="266"/>
                    </a:lnTo>
                    <a:lnTo>
                      <a:pt x="753" y="276"/>
                    </a:lnTo>
                    <a:lnTo>
                      <a:pt x="753" y="285"/>
                    </a:lnTo>
                    <a:lnTo>
                      <a:pt x="762" y="314"/>
                    </a:lnTo>
                    <a:lnTo>
                      <a:pt x="772" y="323"/>
                    </a:lnTo>
                    <a:lnTo>
                      <a:pt x="753" y="323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30" name="Freeform 73">
                <a:extLst>
                  <a:ext uri="{FF2B5EF4-FFF2-40B4-BE49-F238E27FC236}">
                    <a16:creationId xmlns:a16="http://schemas.microsoft.com/office/drawing/2014/main" id="{DA4AB6F4-AFA4-F74E-81D6-6FAAE91D0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8775" y="4087813"/>
                <a:ext cx="1158875" cy="1279525"/>
              </a:xfrm>
              <a:custGeom>
                <a:avLst/>
                <a:gdLst>
                  <a:gd name="T0" fmla="*/ 901547 w 3220"/>
                  <a:gd name="T1" fmla="*/ 1008351 h 3553"/>
                  <a:gd name="T2" fmla="*/ 1107409 w 3220"/>
                  <a:gd name="T3" fmla="*/ 428549 h 3553"/>
                  <a:gd name="T4" fmla="*/ 1100211 w 3220"/>
                  <a:gd name="T5" fmla="*/ 360125 h 3553"/>
                  <a:gd name="T6" fmla="*/ 1038669 w 3220"/>
                  <a:gd name="T7" fmla="*/ 301785 h 3553"/>
                  <a:gd name="T8" fmla="*/ 1031831 w 3220"/>
                  <a:gd name="T9" fmla="*/ 216075 h 3553"/>
                  <a:gd name="T10" fmla="*/ 980365 w 3220"/>
                  <a:gd name="T11" fmla="*/ 157735 h 3553"/>
                  <a:gd name="T12" fmla="*/ 966689 w 3220"/>
                  <a:gd name="T13" fmla="*/ 88951 h 3553"/>
                  <a:gd name="T14" fmla="*/ 905146 w 3220"/>
                  <a:gd name="T15" fmla="*/ 95793 h 3553"/>
                  <a:gd name="T16" fmla="*/ 753989 w 3220"/>
                  <a:gd name="T17" fmla="*/ 88951 h 3553"/>
                  <a:gd name="T18" fmla="*/ 627304 w 3220"/>
                  <a:gd name="T19" fmla="*/ 51498 h 3553"/>
                  <a:gd name="T20" fmla="*/ 572599 w 3220"/>
                  <a:gd name="T21" fmla="*/ 13685 h 3553"/>
                  <a:gd name="T22" fmla="*/ 517535 w 3220"/>
                  <a:gd name="T23" fmla="*/ 109478 h 3553"/>
                  <a:gd name="T24" fmla="*/ 435478 w 3220"/>
                  <a:gd name="T25" fmla="*/ 113079 h 3553"/>
                  <a:gd name="T26" fmla="*/ 356660 w 3220"/>
                  <a:gd name="T27" fmla="*/ 164577 h 3553"/>
                  <a:gd name="T28" fmla="*/ 336146 w 3220"/>
                  <a:gd name="T29" fmla="*/ 219316 h 3553"/>
                  <a:gd name="T30" fmla="*/ 353061 w 3220"/>
                  <a:gd name="T31" fmla="*/ 308627 h 3553"/>
                  <a:gd name="T32" fmla="*/ 346223 w 3220"/>
                  <a:gd name="T33" fmla="*/ 391096 h 3553"/>
                  <a:gd name="T34" fmla="*/ 353061 w 3220"/>
                  <a:gd name="T35" fmla="*/ 469963 h 3553"/>
                  <a:gd name="T36" fmla="*/ 281081 w 3220"/>
                  <a:gd name="T37" fmla="*/ 541988 h 3553"/>
                  <a:gd name="T38" fmla="*/ 185348 w 3220"/>
                  <a:gd name="T39" fmla="*/ 548831 h 3553"/>
                  <a:gd name="T40" fmla="*/ 120206 w 3220"/>
                  <a:gd name="T41" fmla="*/ 593486 h 3553"/>
                  <a:gd name="T42" fmla="*/ 123445 w 3220"/>
                  <a:gd name="T43" fmla="*/ 651467 h 3553"/>
                  <a:gd name="T44" fmla="*/ 27352 w 3220"/>
                  <a:gd name="T45" fmla="*/ 658309 h 3553"/>
                  <a:gd name="T46" fmla="*/ 13676 w 3220"/>
                  <a:gd name="T47" fmla="*/ 750861 h 3553"/>
                  <a:gd name="T48" fmla="*/ 30951 w 3220"/>
                  <a:gd name="T49" fmla="*/ 850616 h 3553"/>
                  <a:gd name="T50" fmla="*/ 71980 w 3220"/>
                  <a:gd name="T51" fmla="*/ 915799 h 3553"/>
                  <a:gd name="T52" fmla="*/ 65142 w 3220"/>
                  <a:gd name="T53" fmla="*/ 973779 h 3553"/>
                  <a:gd name="T54" fmla="*/ 116607 w 3220"/>
                  <a:gd name="T55" fmla="*/ 967296 h 3553"/>
                  <a:gd name="T56" fmla="*/ 195425 w 3220"/>
                  <a:gd name="T57" fmla="*/ 997907 h 3553"/>
                  <a:gd name="T58" fmla="*/ 236454 w 3220"/>
                  <a:gd name="T59" fmla="*/ 1069932 h 3553"/>
                  <a:gd name="T60" fmla="*/ 243292 w 3220"/>
                  <a:gd name="T61" fmla="*/ 1131874 h 3553"/>
                  <a:gd name="T62" fmla="*/ 212700 w 3220"/>
                  <a:gd name="T63" fmla="*/ 1186613 h 3553"/>
                  <a:gd name="T64" fmla="*/ 284680 w 3220"/>
                  <a:gd name="T65" fmla="*/ 1193455 h 3553"/>
                  <a:gd name="T66" fmla="*/ 346223 w 3220"/>
                  <a:gd name="T67" fmla="*/ 1227667 h 3553"/>
                  <a:gd name="T68" fmla="*/ 390850 w 3220"/>
                  <a:gd name="T69" fmla="*/ 1275924 h 3553"/>
                  <a:gd name="T70" fmla="*/ 473267 w 3220"/>
                  <a:gd name="T71" fmla="*/ 1238111 h 3553"/>
                  <a:gd name="T72" fmla="*/ 466069 w 3220"/>
                  <a:gd name="T73" fmla="*/ 1203899 h 3553"/>
                  <a:gd name="T74" fmla="*/ 476506 w 3220"/>
                  <a:gd name="T75" fmla="*/ 1176169 h 3553"/>
                  <a:gd name="T76" fmla="*/ 586276 w 3220"/>
                  <a:gd name="T77" fmla="*/ 1141957 h 3553"/>
                  <a:gd name="T78" fmla="*/ 613628 w 3220"/>
                  <a:gd name="T79" fmla="*/ 1121430 h 3553"/>
                  <a:gd name="T80" fmla="*/ 685608 w 3220"/>
                  <a:gd name="T81" fmla="*/ 1131874 h 3553"/>
                  <a:gd name="T82" fmla="*/ 647818 w 3220"/>
                  <a:gd name="T83" fmla="*/ 1176169 h 3553"/>
                  <a:gd name="T84" fmla="*/ 712960 w 3220"/>
                  <a:gd name="T85" fmla="*/ 1179770 h 3553"/>
                  <a:gd name="T86" fmla="*/ 764426 w 3220"/>
                  <a:gd name="T87" fmla="*/ 1131874 h 3553"/>
                  <a:gd name="T88" fmla="*/ 795377 w 3220"/>
                  <a:gd name="T89" fmla="*/ 1087218 h 3553"/>
                  <a:gd name="T90" fmla="*/ 867357 w 3220"/>
                  <a:gd name="T91" fmla="*/ 1049405 h 3553"/>
                  <a:gd name="T92" fmla="*/ 846843 w 3220"/>
                  <a:gd name="T93" fmla="*/ 1015193 h 3553"/>
                  <a:gd name="T94" fmla="*/ 802215 w 3220"/>
                  <a:gd name="T95" fmla="*/ 1035720 h 3553"/>
                  <a:gd name="T96" fmla="*/ 802215 w 3220"/>
                  <a:gd name="T97" fmla="*/ 973779 h 3553"/>
                  <a:gd name="T98" fmla="*/ 795377 w 3220"/>
                  <a:gd name="T99" fmla="*/ 908956 h 3553"/>
                  <a:gd name="T100" fmla="*/ 825968 w 3220"/>
                  <a:gd name="T101" fmla="*/ 812803 h 3553"/>
                  <a:gd name="T102" fmla="*/ 825968 w 3220"/>
                  <a:gd name="T103" fmla="*/ 702964 h 3553"/>
                  <a:gd name="T104" fmla="*/ 887871 w 3220"/>
                  <a:gd name="T105" fmla="*/ 624097 h 3553"/>
                  <a:gd name="T106" fmla="*/ 956252 w 3220"/>
                  <a:gd name="T107" fmla="*/ 558914 h 3553"/>
                  <a:gd name="T108" fmla="*/ 994041 w 3220"/>
                  <a:gd name="T109" fmla="*/ 569358 h 3553"/>
                  <a:gd name="T110" fmla="*/ 1024993 w 3220"/>
                  <a:gd name="T111" fmla="*/ 534786 h 3553"/>
                  <a:gd name="T112" fmla="*/ 1035430 w 3220"/>
                  <a:gd name="T113" fmla="*/ 599969 h 3553"/>
                  <a:gd name="T114" fmla="*/ 1052345 w 3220"/>
                  <a:gd name="T115" fmla="*/ 648225 h 3553"/>
                  <a:gd name="T116" fmla="*/ 1083296 w 3220"/>
                  <a:gd name="T117" fmla="*/ 651467 h 3553"/>
                  <a:gd name="T118" fmla="*/ 1107409 w 3220"/>
                  <a:gd name="T119" fmla="*/ 668753 h 3553"/>
                  <a:gd name="T120" fmla="*/ 1127924 w 3220"/>
                  <a:gd name="T121" fmla="*/ 596728 h 3553"/>
                  <a:gd name="T122" fmla="*/ 1148438 w 3220"/>
                  <a:gd name="T123" fmla="*/ 531545 h 35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220" h="3553">
                    <a:moveTo>
                      <a:pt x="1705" y="3305"/>
                    </a:moveTo>
                    <a:lnTo>
                      <a:pt x="1696" y="3305"/>
                    </a:lnTo>
                    <a:lnTo>
                      <a:pt x="1696" y="3314"/>
                    </a:lnTo>
                    <a:lnTo>
                      <a:pt x="1696" y="3324"/>
                    </a:lnTo>
                    <a:lnTo>
                      <a:pt x="1696" y="3333"/>
                    </a:lnTo>
                    <a:lnTo>
                      <a:pt x="1686" y="3333"/>
                    </a:lnTo>
                    <a:lnTo>
                      <a:pt x="1686" y="3343"/>
                    </a:lnTo>
                    <a:lnTo>
                      <a:pt x="1676" y="3362"/>
                    </a:lnTo>
                    <a:lnTo>
                      <a:pt x="1676" y="3371"/>
                    </a:lnTo>
                    <a:lnTo>
                      <a:pt x="1686" y="3371"/>
                    </a:lnTo>
                    <a:lnTo>
                      <a:pt x="1696" y="3371"/>
                    </a:lnTo>
                    <a:lnTo>
                      <a:pt x="1705" y="3362"/>
                    </a:lnTo>
                    <a:lnTo>
                      <a:pt x="1705" y="3352"/>
                    </a:lnTo>
                    <a:lnTo>
                      <a:pt x="1714" y="3333"/>
                    </a:lnTo>
                    <a:lnTo>
                      <a:pt x="1714" y="3324"/>
                    </a:lnTo>
                    <a:lnTo>
                      <a:pt x="1724" y="3314"/>
                    </a:lnTo>
                    <a:lnTo>
                      <a:pt x="1714" y="3314"/>
                    </a:lnTo>
                    <a:lnTo>
                      <a:pt x="1705" y="3305"/>
                    </a:lnTo>
                    <a:close/>
                    <a:moveTo>
                      <a:pt x="1410" y="3428"/>
                    </a:moveTo>
                    <a:lnTo>
                      <a:pt x="1410" y="3419"/>
                    </a:lnTo>
                    <a:lnTo>
                      <a:pt x="1400" y="3419"/>
                    </a:lnTo>
                    <a:lnTo>
                      <a:pt x="1400" y="3428"/>
                    </a:lnTo>
                    <a:lnTo>
                      <a:pt x="1391" y="3428"/>
                    </a:lnTo>
                    <a:lnTo>
                      <a:pt x="1391" y="3438"/>
                    </a:lnTo>
                    <a:lnTo>
                      <a:pt x="1400" y="3448"/>
                    </a:lnTo>
                    <a:lnTo>
                      <a:pt x="1410" y="3438"/>
                    </a:lnTo>
                    <a:lnTo>
                      <a:pt x="1410" y="3428"/>
                    </a:lnTo>
                    <a:close/>
                    <a:moveTo>
                      <a:pt x="2515" y="2790"/>
                    </a:moveTo>
                    <a:lnTo>
                      <a:pt x="2505" y="2800"/>
                    </a:lnTo>
                    <a:lnTo>
                      <a:pt x="2515" y="2800"/>
                    </a:lnTo>
                    <a:lnTo>
                      <a:pt x="2524" y="2800"/>
                    </a:lnTo>
                    <a:lnTo>
                      <a:pt x="2524" y="2790"/>
                    </a:lnTo>
                    <a:lnTo>
                      <a:pt x="2515" y="2790"/>
                    </a:lnTo>
                    <a:close/>
                    <a:moveTo>
                      <a:pt x="3200" y="1314"/>
                    </a:moveTo>
                    <a:lnTo>
                      <a:pt x="3200" y="1305"/>
                    </a:lnTo>
                    <a:lnTo>
                      <a:pt x="3191" y="1295"/>
                    </a:lnTo>
                    <a:lnTo>
                      <a:pt x="3181" y="1295"/>
                    </a:lnTo>
                    <a:lnTo>
                      <a:pt x="3181" y="1285"/>
                    </a:lnTo>
                    <a:lnTo>
                      <a:pt x="3181" y="1276"/>
                    </a:lnTo>
                    <a:lnTo>
                      <a:pt x="3172" y="1267"/>
                    </a:lnTo>
                    <a:lnTo>
                      <a:pt x="3162" y="1267"/>
                    </a:lnTo>
                    <a:lnTo>
                      <a:pt x="3153" y="1267"/>
                    </a:lnTo>
                    <a:lnTo>
                      <a:pt x="3143" y="1257"/>
                    </a:lnTo>
                    <a:lnTo>
                      <a:pt x="3134" y="1247"/>
                    </a:lnTo>
                    <a:lnTo>
                      <a:pt x="3124" y="1247"/>
                    </a:lnTo>
                    <a:lnTo>
                      <a:pt x="3124" y="1238"/>
                    </a:lnTo>
                    <a:lnTo>
                      <a:pt x="3153" y="1219"/>
                    </a:lnTo>
                    <a:lnTo>
                      <a:pt x="3153" y="1209"/>
                    </a:lnTo>
                    <a:lnTo>
                      <a:pt x="3143" y="1209"/>
                    </a:lnTo>
                    <a:lnTo>
                      <a:pt x="3143" y="1200"/>
                    </a:lnTo>
                    <a:lnTo>
                      <a:pt x="3143" y="1190"/>
                    </a:lnTo>
                    <a:lnTo>
                      <a:pt x="3134" y="1181"/>
                    </a:lnTo>
                    <a:lnTo>
                      <a:pt x="3134" y="1171"/>
                    </a:lnTo>
                    <a:lnTo>
                      <a:pt x="3124" y="1171"/>
                    </a:lnTo>
                    <a:lnTo>
                      <a:pt x="3105" y="1181"/>
                    </a:lnTo>
                    <a:lnTo>
                      <a:pt x="3095" y="1181"/>
                    </a:lnTo>
                    <a:lnTo>
                      <a:pt x="3086" y="1190"/>
                    </a:lnTo>
                    <a:lnTo>
                      <a:pt x="3077" y="1190"/>
                    </a:lnTo>
                    <a:lnTo>
                      <a:pt x="3067" y="1181"/>
                    </a:lnTo>
                    <a:lnTo>
                      <a:pt x="3057" y="1181"/>
                    </a:lnTo>
                    <a:lnTo>
                      <a:pt x="3048" y="1181"/>
                    </a:lnTo>
                    <a:lnTo>
                      <a:pt x="3048" y="1171"/>
                    </a:lnTo>
                    <a:lnTo>
                      <a:pt x="3057" y="1162"/>
                    </a:lnTo>
                    <a:lnTo>
                      <a:pt x="3067" y="1162"/>
                    </a:lnTo>
                    <a:lnTo>
                      <a:pt x="3077" y="1152"/>
                    </a:lnTo>
                    <a:lnTo>
                      <a:pt x="3077" y="1133"/>
                    </a:lnTo>
                    <a:lnTo>
                      <a:pt x="3086" y="1124"/>
                    </a:lnTo>
                    <a:lnTo>
                      <a:pt x="3086" y="1114"/>
                    </a:lnTo>
                    <a:lnTo>
                      <a:pt x="3095" y="1114"/>
                    </a:lnTo>
                    <a:lnTo>
                      <a:pt x="3105" y="1114"/>
                    </a:lnTo>
                    <a:lnTo>
                      <a:pt x="3095" y="1114"/>
                    </a:lnTo>
                    <a:lnTo>
                      <a:pt x="3095" y="1104"/>
                    </a:lnTo>
                    <a:lnTo>
                      <a:pt x="3105" y="1104"/>
                    </a:lnTo>
                    <a:lnTo>
                      <a:pt x="3115" y="1104"/>
                    </a:lnTo>
                    <a:lnTo>
                      <a:pt x="3115" y="1095"/>
                    </a:lnTo>
                    <a:lnTo>
                      <a:pt x="3124" y="1086"/>
                    </a:lnTo>
                    <a:lnTo>
                      <a:pt x="3115" y="1086"/>
                    </a:lnTo>
                    <a:lnTo>
                      <a:pt x="3115" y="1076"/>
                    </a:lnTo>
                    <a:lnTo>
                      <a:pt x="3115" y="1066"/>
                    </a:lnTo>
                    <a:lnTo>
                      <a:pt x="3105" y="1057"/>
                    </a:lnTo>
                    <a:lnTo>
                      <a:pt x="3105" y="1047"/>
                    </a:lnTo>
                    <a:lnTo>
                      <a:pt x="3095" y="1038"/>
                    </a:lnTo>
                    <a:lnTo>
                      <a:pt x="3086" y="1028"/>
                    </a:lnTo>
                    <a:lnTo>
                      <a:pt x="3086" y="1009"/>
                    </a:lnTo>
                    <a:lnTo>
                      <a:pt x="3077" y="1009"/>
                    </a:lnTo>
                    <a:lnTo>
                      <a:pt x="3067" y="1000"/>
                    </a:lnTo>
                    <a:lnTo>
                      <a:pt x="3057" y="1000"/>
                    </a:lnTo>
                    <a:lnTo>
                      <a:pt x="3057" y="990"/>
                    </a:lnTo>
                    <a:lnTo>
                      <a:pt x="3048" y="990"/>
                    </a:lnTo>
                    <a:lnTo>
                      <a:pt x="3048" y="981"/>
                    </a:lnTo>
                    <a:lnTo>
                      <a:pt x="3048" y="962"/>
                    </a:lnTo>
                    <a:lnTo>
                      <a:pt x="3048" y="952"/>
                    </a:lnTo>
                    <a:lnTo>
                      <a:pt x="3048" y="943"/>
                    </a:lnTo>
                    <a:lnTo>
                      <a:pt x="3048" y="933"/>
                    </a:lnTo>
                    <a:lnTo>
                      <a:pt x="3038" y="933"/>
                    </a:lnTo>
                    <a:lnTo>
                      <a:pt x="3029" y="943"/>
                    </a:lnTo>
                    <a:lnTo>
                      <a:pt x="3019" y="943"/>
                    </a:lnTo>
                    <a:lnTo>
                      <a:pt x="3000" y="933"/>
                    </a:lnTo>
                    <a:lnTo>
                      <a:pt x="2991" y="933"/>
                    </a:lnTo>
                    <a:lnTo>
                      <a:pt x="2991" y="924"/>
                    </a:lnTo>
                    <a:lnTo>
                      <a:pt x="2991" y="914"/>
                    </a:lnTo>
                    <a:lnTo>
                      <a:pt x="2981" y="914"/>
                    </a:lnTo>
                    <a:lnTo>
                      <a:pt x="2972" y="914"/>
                    </a:lnTo>
                    <a:lnTo>
                      <a:pt x="2962" y="914"/>
                    </a:lnTo>
                    <a:lnTo>
                      <a:pt x="2953" y="914"/>
                    </a:lnTo>
                    <a:lnTo>
                      <a:pt x="2915" y="914"/>
                    </a:lnTo>
                    <a:lnTo>
                      <a:pt x="2905" y="914"/>
                    </a:lnTo>
                    <a:lnTo>
                      <a:pt x="2905" y="905"/>
                    </a:lnTo>
                    <a:lnTo>
                      <a:pt x="2905" y="895"/>
                    </a:lnTo>
                    <a:lnTo>
                      <a:pt x="2895" y="886"/>
                    </a:lnTo>
                    <a:lnTo>
                      <a:pt x="2895" y="876"/>
                    </a:lnTo>
                    <a:lnTo>
                      <a:pt x="2895" y="866"/>
                    </a:lnTo>
                    <a:lnTo>
                      <a:pt x="2886" y="866"/>
                    </a:lnTo>
                    <a:lnTo>
                      <a:pt x="2886" y="857"/>
                    </a:lnTo>
                    <a:lnTo>
                      <a:pt x="2886" y="848"/>
                    </a:lnTo>
                    <a:lnTo>
                      <a:pt x="2886" y="838"/>
                    </a:lnTo>
                    <a:lnTo>
                      <a:pt x="2886" y="828"/>
                    </a:lnTo>
                    <a:lnTo>
                      <a:pt x="2895" y="828"/>
                    </a:lnTo>
                    <a:lnTo>
                      <a:pt x="2905" y="819"/>
                    </a:lnTo>
                    <a:lnTo>
                      <a:pt x="2915" y="809"/>
                    </a:lnTo>
                    <a:lnTo>
                      <a:pt x="2915" y="800"/>
                    </a:lnTo>
                    <a:lnTo>
                      <a:pt x="2905" y="800"/>
                    </a:lnTo>
                    <a:lnTo>
                      <a:pt x="2905" y="790"/>
                    </a:lnTo>
                    <a:lnTo>
                      <a:pt x="2915" y="781"/>
                    </a:lnTo>
                    <a:lnTo>
                      <a:pt x="2934" y="771"/>
                    </a:lnTo>
                    <a:lnTo>
                      <a:pt x="2924" y="752"/>
                    </a:lnTo>
                    <a:lnTo>
                      <a:pt x="2924" y="743"/>
                    </a:lnTo>
                    <a:lnTo>
                      <a:pt x="2905" y="743"/>
                    </a:lnTo>
                    <a:lnTo>
                      <a:pt x="2905" y="733"/>
                    </a:lnTo>
                    <a:lnTo>
                      <a:pt x="2895" y="723"/>
                    </a:lnTo>
                    <a:lnTo>
                      <a:pt x="2886" y="723"/>
                    </a:lnTo>
                    <a:lnTo>
                      <a:pt x="2886" y="714"/>
                    </a:lnTo>
                    <a:lnTo>
                      <a:pt x="2877" y="714"/>
                    </a:lnTo>
                    <a:lnTo>
                      <a:pt x="2877" y="705"/>
                    </a:lnTo>
                    <a:lnTo>
                      <a:pt x="2886" y="705"/>
                    </a:lnTo>
                    <a:lnTo>
                      <a:pt x="2886" y="695"/>
                    </a:lnTo>
                    <a:lnTo>
                      <a:pt x="2886" y="685"/>
                    </a:lnTo>
                    <a:lnTo>
                      <a:pt x="2886" y="676"/>
                    </a:lnTo>
                    <a:lnTo>
                      <a:pt x="2895" y="676"/>
                    </a:lnTo>
                    <a:lnTo>
                      <a:pt x="2895" y="647"/>
                    </a:lnTo>
                    <a:lnTo>
                      <a:pt x="2895" y="638"/>
                    </a:lnTo>
                    <a:lnTo>
                      <a:pt x="2886" y="638"/>
                    </a:lnTo>
                    <a:lnTo>
                      <a:pt x="2877" y="609"/>
                    </a:lnTo>
                    <a:lnTo>
                      <a:pt x="2877" y="600"/>
                    </a:lnTo>
                    <a:lnTo>
                      <a:pt x="2867" y="600"/>
                    </a:lnTo>
                    <a:lnTo>
                      <a:pt x="2867" y="590"/>
                    </a:lnTo>
                    <a:lnTo>
                      <a:pt x="2848" y="600"/>
                    </a:lnTo>
                    <a:lnTo>
                      <a:pt x="2838" y="590"/>
                    </a:lnTo>
                    <a:lnTo>
                      <a:pt x="2838" y="581"/>
                    </a:lnTo>
                    <a:lnTo>
                      <a:pt x="2829" y="581"/>
                    </a:lnTo>
                    <a:lnTo>
                      <a:pt x="2810" y="581"/>
                    </a:lnTo>
                    <a:lnTo>
                      <a:pt x="2800" y="571"/>
                    </a:lnTo>
                    <a:lnTo>
                      <a:pt x="2791" y="562"/>
                    </a:lnTo>
                    <a:lnTo>
                      <a:pt x="2781" y="552"/>
                    </a:lnTo>
                    <a:lnTo>
                      <a:pt x="2781" y="543"/>
                    </a:lnTo>
                    <a:lnTo>
                      <a:pt x="2781" y="533"/>
                    </a:lnTo>
                    <a:lnTo>
                      <a:pt x="2791" y="533"/>
                    </a:lnTo>
                    <a:lnTo>
                      <a:pt x="2791" y="524"/>
                    </a:lnTo>
                    <a:lnTo>
                      <a:pt x="2800" y="514"/>
                    </a:lnTo>
                    <a:lnTo>
                      <a:pt x="2791" y="514"/>
                    </a:lnTo>
                    <a:lnTo>
                      <a:pt x="2791" y="505"/>
                    </a:lnTo>
                    <a:lnTo>
                      <a:pt x="2791" y="495"/>
                    </a:lnTo>
                    <a:lnTo>
                      <a:pt x="2791" y="485"/>
                    </a:lnTo>
                    <a:lnTo>
                      <a:pt x="2781" y="485"/>
                    </a:lnTo>
                    <a:lnTo>
                      <a:pt x="2781" y="476"/>
                    </a:lnTo>
                    <a:lnTo>
                      <a:pt x="2772" y="467"/>
                    </a:lnTo>
                    <a:lnTo>
                      <a:pt x="2762" y="467"/>
                    </a:lnTo>
                    <a:lnTo>
                      <a:pt x="2762" y="476"/>
                    </a:lnTo>
                    <a:lnTo>
                      <a:pt x="2762" y="467"/>
                    </a:lnTo>
                    <a:lnTo>
                      <a:pt x="2753" y="467"/>
                    </a:lnTo>
                    <a:lnTo>
                      <a:pt x="2753" y="457"/>
                    </a:lnTo>
                    <a:lnTo>
                      <a:pt x="2743" y="447"/>
                    </a:lnTo>
                    <a:lnTo>
                      <a:pt x="2734" y="438"/>
                    </a:lnTo>
                    <a:lnTo>
                      <a:pt x="2724" y="438"/>
                    </a:lnTo>
                    <a:lnTo>
                      <a:pt x="2724" y="428"/>
                    </a:lnTo>
                    <a:lnTo>
                      <a:pt x="2734" y="409"/>
                    </a:lnTo>
                    <a:lnTo>
                      <a:pt x="2734" y="400"/>
                    </a:lnTo>
                    <a:lnTo>
                      <a:pt x="2753" y="390"/>
                    </a:lnTo>
                    <a:lnTo>
                      <a:pt x="2762" y="381"/>
                    </a:lnTo>
                    <a:lnTo>
                      <a:pt x="2772" y="381"/>
                    </a:lnTo>
                    <a:lnTo>
                      <a:pt x="2772" y="371"/>
                    </a:lnTo>
                    <a:lnTo>
                      <a:pt x="2772" y="362"/>
                    </a:lnTo>
                    <a:lnTo>
                      <a:pt x="2762" y="362"/>
                    </a:lnTo>
                    <a:lnTo>
                      <a:pt x="2762" y="352"/>
                    </a:lnTo>
                    <a:lnTo>
                      <a:pt x="2762" y="333"/>
                    </a:lnTo>
                    <a:lnTo>
                      <a:pt x="2762" y="324"/>
                    </a:lnTo>
                    <a:lnTo>
                      <a:pt x="2762" y="314"/>
                    </a:lnTo>
                    <a:lnTo>
                      <a:pt x="2772" y="314"/>
                    </a:lnTo>
                    <a:lnTo>
                      <a:pt x="2762" y="314"/>
                    </a:lnTo>
                    <a:lnTo>
                      <a:pt x="2762" y="304"/>
                    </a:lnTo>
                    <a:lnTo>
                      <a:pt x="2762" y="295"/>
                    </a:lnTo>
                    <a:lnTo>
                      <a:pt x="2772" y="295"/>
                    </a:lnTo>
                    <a:lnTo>
                      <a:pt x="2772" y="286"/>
                    </a:lnTo>
                    <a:lnTo>
                      <a:pt x="2772" y="276"/>
                    </a:lnTo>
                    <a:lnTo>
                      <a:pt x="2762" y="276"/>
                    </a:lnTo>
                    <a:lnTo>
                      <a:pt x="2753" y="266"/>
                    </a:lnTo>
                    <a:lnTo>
                      <a:pt x="2743" y="266"/>
                    </a:lnTo>
                    <a:lnTo>
                      <a:pt x="2743" y="257"/>
                    </a:lnTo>
                    <a:lnTo>
                      <a:pt x="2734" y="257"/>
                    </a:lnTo>
                    <a:lnTo>
                      <a:pt x="2724" y="257"/>
                    </a:lnTo>
                    <a:lnTo>
                      <a:pt x="2714" y="257"/>
                    </a:lnTo>
                    <a:lnTo>
                      <a:pt x="2696" y="247"/>
                    </a:lnTo>
                    <a:lnTo>
                      <a:pt x="2686" y="247"/>
                    </a:lnTo>
                    <a:lnTo>
                      <a:pt x="2686" y="238"/>
                    </a:lnTo>
                    <a:lnTo>
                      <a:pt x="2686" y="228"/>
                    </a:lnTo>
                    <a:lnTo>
                      <a:pt x="2676" y="228"/>
                    </a:lnTo>
                    <a:lnTo>
                      <a:pt x="2676" y="219"/>
                    </a:lnTo>
                    <a:lnTo>
                      <a:pt x="2676" y="209"/>
                    </a:lnTo>
                    <a:lnTo>
                      <a:pt x="2676" y="200"/>
                    </a:lnTo>
                    <a:lnTo>
                      <a:pt x="2676" y="190"/>
                    </a:lnTo>
                    <a:lnTo>
                      <a:pt x="2676" y="181"/>
                    </a:lnTo>
                    <a:lnTo>
                      <a:pt x="2667" y="181"/>
                    </a:lnTo>
                    <a:lnTo>
                      <a:pt x="2657" y="181"/>
                    </a:lnTo>
                    <a:lnTo>
                      <a:pt x="2648" y="181"/>
                    </a:lnTo>
                    <a:lnTo>
                      <a:pt x="2648" y="171"/>
                    </a:lnTo>
                    <a:lnTo>
                      <a:pt x="2638" y="171"/>
                    </a:lnTo>
                    <a:lnTo>
                      <a:pt x="2648" y="200"/>
                    </a:lnTo>
                    <a:lnTo>
                      <a:pt x="2657" y="200"/>
                    </a:lnTo>
                    <a:lnTo>
                      <a:pt x="2657" y="209"/>
                    </a:lnTo>
                    <a:lnTo>
                      <a:pt x="2657" y="219"/>
                    </a:lnTo>
                    <a:lnTo>
                      <a:pt x="2648" y="228"/>
                    </a:lnTo>
                    <a:lnTo>
                      <a:pt x="2600" y="247"/>
                    </a:lnTo>
                    <a:lnTo>
                      <a:pt x="2600" y="257"/>
                    </a:lnTo>
                    <a:lnTo>
                      <a:pt x="2591" y="247"/>
                    </a:lnTo>
                    <a:lnTo>
                      <a:pt x="2581" y="247"/>
                    </a:lnTo>
                    <a:lnTo>
                      <a:pt x="2581" y="238"/>
                    </a:lnTo>
                    <a:lnTo>
                      <a:pt x="2572" y="238"/>
                    </a:lnTo>
                    <a:lnTo>
                      <a:pt x="2562" y="238"/>
                    </a:lnTo>
                    <a:lnTo>
                      <a:pt x="2553" y="238"/>
                    </a:lnTo>
                    <a:lnTo>
                      <a:pt x="2543" y="238"/>
                    </a:lnTo>
                    <a:lnTo>
                      <a:pt x="2524" y="266"/>
                    </a:lnTo>
                    <a:lnTo>
                      <a:pt x="2515" y="266"/>
                    </a:lnTo>
                    <a:lnTo>
                      <a:pt x="2505" y="266"/>
                    </a:lnTo>
                    <a:lnTo>
                      <a:pt x="2496" y="266"/>
                    </a:lnTo>
                    <a:lnTo>
                      <a:pt x="2438" y="276"/>
                    </a:lnTo>
                    <a:lnTo>
                      <a:pt x="2419" y="276"/>
                    </a:lnTo>
                    <a:lnTo>
                      <a:pt x="2410" y="276"/>
                    </a:lnTo>
                    <a:lnTo>
                      <a:pt x="2410" y="266"/>
                    </a:lnTo>
                    <a:lnTo>
                      <a:pt x="2400" y="266"/>
                    </a:lnTo>
                    <a:lnTo>
                      <a:pt x="2400" y="257"/>
                    </a:lnTo>
                    <a:lnTo>
                      <a:pt x="2391" y="257"/>
                    </a:lnTo>
                    <a:lnTo>
                      <a:pt x="2381" y="247"/>
                    </a:lnTo>
                    <a:lnTo>
                      <a:pt x="2381" y="238"/>
                    </a:lnTo>
                    <a:lnTo>
                      <a:pt x="2372" y="238"/>
                    </a:lnTo>
                    <a:lnTo>
                      <a:pt x="2372" y="228"/>
                    </a:lnTo>
                    <a:lnTo>
                      <a:pt x="2353" y="228"/>
                    </a:lnTo>
                    <a:lnTo>
                      <a:pt x="2305" y="228"/>
                    </a:lnTo>
                    <a:lnTo>
                      <a:pt x="2295" y="228"/>
                    </a:lnTo>
                    <a:lnTo>
                      <a:pt x="2295" y="219"/>
                    </a:lnTo>
                    <a:lnTo>
                      <a:pt x="2286" y="219"/>
                    </a:lnTo>
                    <a:lnTo>
                      <a:pt x="2276" y="219"/>
                    </a:lnTo>
                    <a:lnTo>
                      <a:pt x="2229" y="228"/>
                    </a:lnTo>
                    <a:lnTo>
                      <a:pt x="2181" y="266"/>
                    </a:lnTo>
                    <a:lnTo>
                      <a:pt x="2153" y="276"/>
                    </a:lnTo>
                    <a:lnTo>
                      <a:pt x="2143" y="276"/>
                    </a:lnTo>
                    <a:lnTo>
                      <a:pt x="2143" y="266"/>
                    </a:lnTo>
                    <a:lnTo>
                      <a:pt x="2134" y="266"/>
                    </a:lnTo>
                    <a:lnTo>
                      <a:pt x="2124" y="266"/>
                    </a:lnTo>
                    <a:lnTo>
                      <a:pt x="2124" y="257"/>
                    </a:lnTo>
                    <a:lnTo>
                      <a:pt x="2115" y="257"/>
                    </a:lnTo>
                    <a:lnTo>
                      <a:pt x="2095" y="247"/>
                    </a:lnTo>
                    <a:lnTo>
                      <a:pt x="2086" y="247"/>
                    </a:lnTo>
                    <a:lnTo>
                      <a:pt x="2077" y="238"/>
                    </a:lnTo>
                    <a:lnTo>
                      <a:pt x="2057" y="238"/>
                    </a:lnTo>
                    <a:lnTo>
                      <a:pt x="2048" y="228"/>
                    </a:lnTo>
                    <a:lnTo>
                      <a:pt x="2048" y="219"/>
                    </a:lnTo>
                    <a:lnTo>
                      <a:pt x="2038" y="209"/>
                    </a:lnTo>
                    <a:lnTo>
                      <a:pt x="2029" y="209"/>
                    </a:lnTo>
                    <a:lnTo>
                      <a:pt x="2029" y="200"/>
                    </a:lnTo>
                    <a:lnTo>
                      <a:pt x="2010" y="200"/>
                    </a:lnTo>
                    <a:lnTo>
                      <a:pt x="2000" y="190"/>
                    </a:lnTo>
                    <a:lnTo>
                      <a:pt x="1991" y="190"/>
                    </a:lnTo>
                    <a:lnTo>
                      <a:pt x="1991" y="200"/>
                    </a:lnTo>
                    <a:lnTo>
                      <a:pt x="1981" y="200"/>
                    </a:lnTo>
                    <a:lnTo>
                      <a:pt x="1962" y="209"/>
                    </a:lnTo>
                    <a:lnTo>
                      <a:pt x="1953" y="209"/>
                    </a:lnTo>
                    <a:lnTo>
                      <a:pt x="1943" y="200"/>
                    </a:lnTo>
                    <a:lnTo>
                      <a:pt x="1867" y="200"/>
                    </a:lnTo>
                    <a:lnTo>
                      <a:pt x="1848" y="209"/>
                    </a:lnTo>
                    <a:lnTo>
                      <a:pt x="1781" y="209"/>
                    </a:lnTo>
                    <a:lnTo>
                      <a:pt x="1772" y="209"/>
                    </a:lnTo>
                    <a:lnTo>
                      <a:pt x="1772" y="200"/>
                    </a:lnTo>
                    <a:lnTo>
                      <a:pt x="1762" y="200"/>
                    </a:lnTo>
                    <a:lnTo>
                      <a:pt x="1762" y="190"/>
                    </a:lnTo>
                    <a:lnTo>
                      <a:pt x="1762" y="181"/>
                    </a:lnTo>
                    <a:lnTo>
                      <a:pt x="1762" y="171"/>
                    </a:lnTo>
                    <a:lnTo>
                      <a:pt x="1753" y="171"/>
                    </a:lnTo>
                    <a:lnTo>
                      <a:pt x="1753" y="162"/>
                    </a:lnTo>
                    <a:lnTo>
                      <a:pt x="1743" y="152"/>
                    </a:lnTo>
                    <a:lnTo>
                      <a:pt x="1743" y="143"/>
                    </a:lnTo>
                    <a:lnTo>
                      <a:pt x="1743" y="133"/>
                    </a:lnTo>
                    <a:lnTo>
                      <a:pt x="1743" y="124"/>
                    </a:lnTo>
                    <a:lnTo>
                      <a:pt x="1743" y="114"/>
                    </a:lnTo>
                    <a:lnTo>
                      <a:pt x="1734" y="114"/>
                    </a:lnTo>
                    <a:lnTo>
                      <a:pt x="1734" y="104"/>
                    </a:lnTo>
                    <a:lnTo>
                      <a:pt x="1734" y="95"/>
                    </a:lnTo>
                    <a:lnTo>
                      <a:pt x="1734" y="86"/>
                    </a:lnTo>
                    <a:lnTo>
                      <a:pt x="1734" y="76"/>
                    </a:lnTo>
                    <a:lnTo>
                      <a:pt x="1734" y="66"/>
                    </a:lnTo>
                    <a:lnTo>
                      <a:pt x="1734" y="57"/>
                    </a:lnTo>
                    <a:lnTo>
                      <a:pt x="1734" y="48"/>
                    </a:lnTo>
                    <a:lnTo>
                      <a:pt x="1734" y="38"/>
                    </a:lnTo>
                    <a:lnTo>
                      <a:pt x="1734" y="28"/>
                    </a:lnTo>
                    <a:lnTo>
                      <a:pt x="1724" y="28"/>
                    </a:lnTo>
                    <a:lnTo>
                      <a:pt x="1724" y="19"/>
                    </a:lnTo>
                    <a:lnTo>
                      <a:pt x="1724" y="9"/>
                    </a:lnTo>
                    <a:lnTo>
                      <a:pt x="1714" y="9"/>
                    </a:lnTo>
                    <a:lnTo>
                      <a:pt x="1714" y="0"/>
                    </a:lnTo>
                    <a:lnTo>
                      <a:pt x="1705" y="0"/>
                    </a:lnTo>
                    <a:lnTo>
                      <a:pt x="1676" y="9"/>
                    </a:lnTo>
                    <a:lnTo>
                      <a:pt x="1658" y="19"/>
                    </a:lnTo>
                    <a:lnTo>
                      <a:pt x="1638" y="19"/>
                    </a:lnTo>
                    <a:lnTo>
                      <a:pt x="1629" y="19"/>
                    </a:lnTo>
                    <a:lnTo>
                      <a:pt x="1600" y="9"/>
                    </a:lnTo>
                    <a:lnTo>
                      <a:pt x="1591" y="9"/>
                    </a:lnTo>
                    <a:lnTo>
                      <a:pt x="1581" y="9"/>
                    </a:lnTo>
                    <a:lnTo>
                      <a:pt x="1581" y="19"/>
                    </a:lnTo>
                    <a:lnTo>
                      <a:pt x="1581" y="38"/>
                    </a:lnTo>
                    <a:lnTo>
                      <a:pt x="1591" y="38"/>
                    </a:lnTo>
                    <a:lnTo>
                      <a:pt x="1581" y="38"/>
                    </a:lnTo>
                    <a:lnTo>
                      <a:pt x="1581" y="48"/>
                    </a:lnTo>
                    <a:lnTo>
                      <a:pt x="1581" y="57"/>
                    </a:lnTo>
                    <a:lnTo>
                      <a:pt x="1581" y="66"/>
                    </a:lnTo>
                    <a:lnTo>
                      <a:pt x="1591" y="66"/>
                    </a:lnTo>
                    <a:lnTo>
                      <a:pt x="1591" y="76"/>
                    </a:lnTo>
                    <a:lnTo>
                      <a:pt x="1600" y="76"/>
                    </a:lnTo>
                    <a:lnTo>
                      <a:pt x="1600" y="86"/>
                    </a:lnTo>
                    <a:lnTo>
                      <a:pt x="1610" y="95"/>
                    </a:lnTo>
                    <a:lnTo>
                      <a:pt x="1629" y="104"/>
                    </a:lnTo>
                    <a:lnTo>
                      <a:pt x="1629" y="114"/>
                    </a:lnTo>
                    <a:lnTo>
                      <a:pt x="1600" y="124"/>
                    </a:lnTo>
                    <a:lnTo>
                      <a:pt x="1591" y="124"/>
                    </a:lnTo>
                    <a:lnTo>
                      <a:pt x="1572" y="124"/>
                    </a:lnTo>
                    <a:lnTo>
                      <a:pt x="1562" y="124"/>
                    </a:lnTo>
                    <a:lnTo>
                      <a:pt x="1543" y="152"/>
                    </a:lnTo>
                    <a:lnTo>
                      <a:pt x="1515" y="181"/>
                    </a:lnTo>
                    <a:lnTo>
                      <a:pt x="1505" y="181"/>
                    </a:lnTo>
                    <a:lnTo>
                      <a:pt x="1505" y="190"/>
                    </a:lnTo>
                    <a:lnTo>
                      <a:pt x="1505" y="219"/>
                    </a:lnTo>
                    <a:lnTo>
                      <a:pt x="1486" y="247"/>
                    </a:lnTo>
                    <a:lnTo>
                      <a:pt x="1486" y="257"/>
                    </a:lnTo>
                    <a:lnTo>
                      <a:pt x="1495" y="257"/>
                    </a:lnTo>
                    <a:lnTo>
                      <a:pt x="1495" y="266"/>
                    </a:lnTo>
                    <a:lnTo>
                      <a:pt x="1505" y="266"/>
                    </a:lnTo>
                    <a:lnTo>
                      <a:pt x="1505" y="276"/>
                    </a:lnTo>
                    <a:lnTo>
                      <a:pt x="1467" y="304"/>
                    </a:lnTo>
                    <a:lnTo>
                      <a:pt x="1457" y="304"/>
                    </a:lnTo>
                    <a:lnTo>
                      <a:pt x="1438" y="304"/>
                    </a:lnTo>
                    <a:lnTo>
                      <a:pt x="1419" y="304"/>
                    </a:lnTo>
                    <a:lnTo>
                      <a:pt x="1419" y="295"/>
                    </a:lnTo>
                    <a:lnTo>
                      <a:pt x="1419" y="286"/>
                    </a:lnTo>
                    <a:lnTo>
                      <a:pt x="1419" y="276"/>
                    </a:lnTo>
                    <a:lnTo>
                      <a:pt x="1410" y="266"/>
                    </a:lnTo>
                    <a:lnTo>
                      <a:pt x="1400" y="266"/>
                    </a:lnTo>
                    <a:lnTo>
                      <a:pt x="1372" y="266"/>
                    </a:lnTo>
                    <a:lnTo>
                      <a:pt x="1362" y="257"/>
                    </a:lnTo>
                    <a:lnTo>
                      <a:pt x="1334" y="238"/>
                    </a:lnTo>
                    <a:lnTo>
                      <a:pt x="1324" y="238"/>
                    </a:lnTo>
                    <a:lnTo>
                      <a:pt x="1324" y="247"/>
                    </a:lnTo>
                    <a:lnTo>
                      <a:pt x="1324" y="257"/>
                    </a:lnTo>
                    <a:lnTo>
                      <a:pt x="1324" y="266"/>
                    </a:lnTo>
                    <a:lnTo>
                      <a:pt x="1315" y="266"/>
                    </a:lnTo>
                    <a:lnTo>
                      <a:pt x="1315" y="276"/>
                    </a:lnTo>
                    <a:lnTo>
                      <a:pt x="1324" y="286"/>
                    </a:lnTo>
                    <a:lnTo>
                      <a:pt x="1324" y="295"/>
                    </a:lnTo>
                    <a:lnTo>
                      <a:pt x="1315" y="304"/>
                    </a:lnTo>
                    <a:lnTo>
                      <a:pt x="1315" y="314"/>
                    </a:lnTo>
                    <a:lnTo>
                      <a:pt x="1305" y="314"/>
                    </a:lnTo>
                    <a:lnTo>
                      <a:pt x="1295" y="314"/>
                    </a:lnTo>
                    <a:lnTo>
                      <a:pt x="1248" y="333"/>
                    </a:lnTo>
                    <a:lnTo>
                      <a:pt x="1238" y="333"/>
                    </a:lnTo>
                    <a:lnTo>
                      <a:pt x="1238" y="324"/>
                    </a:lnTo>
                    <a:lnTo>
                      <a:pt x="1229" y="333"/>
                    </a:lnTo>
                    <a:lnTo>
                      <a:pt x="1219" y="333"/>
                    </a:lnTo>
                    <a:lnTo>
                      <a:pt x="1219" y="324"/>
                    </a:lnTo>
                    <a:lnTo>
                      <a:pt x="1210" y="324"/>
                    </a:lnTo>
                    <a:lnTo>
                      <a:pt x="1210" y="314"/>
                    </a:lnTo>
                    <a:lnTo>
                      <a:pt x="1200" y="324"/>
                    </a:lnTo>
                    <a:lnTo>
                      <a:pt x="1191" y="333"/>
                    </a:lnTo>
                    <a:lnTo>
                      <a:pt x="1181" y="343"/>
                    </a:lnTo>
                    <a:lnTo>
                      <a:pt x="1162" y="343"/>
                    </a:lnTo>
                    <a:lnTo>
                      <a:pt x="1152" y="352"/>
                    </a:lnTo>
                    <a:lnTo>
                      <a:pt x="1134" y="371"/>
                    </a:lnTo>
                    <a:lnTo>
                      <a:pt x="1134" y="362"/>
                    </a:lnTo>
                    <a:lnTo>
                      <a:pt x="1124" y="362"/>
                    </a:lnTo>
                    <a:lnTo>
                      <a:pt x="1114" y="362"/>
                    </a:lnTo>
                    <a:lnTo>
                      <a:pt x="1114" y="352"/>
                    </a:lnTo>
                    <a:lnTo>
                      <a:pt x="1105" y="352"/>
                    </a:lnTo>
                    <a:lnTo>
                      <a:pt x="1105" y="362"/>
                    </a:lnTo>
                    <a:lnTo>
                      <a:pt x="1095" y="362"/>
                    </a:lnTo>
                    <a:lnTo>
                      <a:pt x="1086" y="371"/>
                    </a:lnTo>
                    <a:lnTo>
                      <a:pt x="1086" y="381"/>
                    </a:lnTo>
                    <a:lnTo>
                      <a:pt x="1086" y="390"/>
                    </a:lnTo>
                    <a:lnTo>
                      <a:pt x="1076" y="409"/>
                    </a:lnTo>
                    <a:lnTo>
                      <a:pt x="1067" y="409"/>
                    </a:lnTo>
                    <a:lnTo>
                      <a:pt x="1057" y="400"/>
                    </a:lnTo>
                    <a:lnTo>
                      <a:pt x="1048" y="400"/>
                    </a:lnTo>
                    <a:lnTo>
                      <a:pt x="1019" y="400"/>
                    </a:lnTo>
                    <a:lnTo>
                      <a:pt x="1010" y="400"/>
                    </a:lnTo>
                    <a:lnTo>
                      <a:pt x="1000" y="400"/>
                    </a:lnTo>
                    <a:lnTo>
                      <a:pt x="991" y="400"/>
                    </a:lnTo>
                    <a:lnTo>
                      <a:pt x="991" y="409"/>
                    </a:lnTo>
                    <a:lnTo>
                      <a:pt x="981" y="428"/>
                    </a:lnTo>
                    <a:lnTo>
                      <a:pt x="981" y="438"/>
                    </a:lnTo>
                    <a:lnTo>
                      <a:pt x="991" y="447"/>
                    </a:lnTo>
                    <a:lnTo>
                      <a:pt x="991" y="457"/>
                    </a:lnTo>
                    <a:lnTo>
                      <a:pt x="981" y="495"/>
                    </a:lnTo>
                    <a:lnTo>
                      <a:pt x="1000" y="485"/>
                    </a:lnTo>
                    <a:lnTo>
                      <a:pt x="1010" y="495"/>
                    </a:lnTo>
                    <a:lnTo>
                      <a:pt x="1019" y="495"/>
                    </a:lnTo>
                    <a:lnTo>
                      <a:pt x="1019" y="505"/>
                    </a:lnTo>
                    <a:lnTo>
                      <a:pt x="1019" y="514"/>
                    </a:lnTo>
                    <a:lnTo>
                      <a:pt x="1029" y="514"/>
                    </a:lnTo>
                    <a:lnTo>
                      <a:pt x="1029" y="524"/>
                    </a:lnTo>
                    <a:lnTo>
                      <a:pt x="1038" y="524"/>
                    </a:lnTo>
                    <a:lnTo>
                      <a:pt x="1038" y="533"/>
                    </a:lnTo>
                    <a:lnTo>
                      <a:pt x="1038" y="543"/>
                    </a:lnTo>
                    <a:lnTo>
                      <a:pt x="1038" y="552"/>
                    </a:lnTo>
                    <a:lnTo>
                      <a:pt x="1038" y="562"/>
                    </a:lnTo>
                    <a:lnTo>
                      <a:pt x="1038" y="571"/>
                    </a:lnTo>
                    <a:lnTo>
                      <a:pt x="1038" y="581"/>
                    </a:lnTo>
                    <a:lnTo>
                      <a:pt x="1029" y="590"/>
                    </a:lnTo>
                    <a:lnTo>
                      <a:pt x="1029" y="600"/>
                    </a:lnTo>
                    <a:lnTo>
                      <a:pt x="1019" y="600"/>
                    </a:lnTo>
                    <a:lnTo>
                      <a:pt x="1019" y="609"/>
                    </a:lnTo>
                    <a:lnTo>
                      <a:pt x="1010" y="609"/>
                    </a:lnTo>
                    <a:lnTo>
                      <a:pt x="1010" y="600"/>
                    </a:lnTo>
                    <a:lnTo>
                      <a:pt x="1010" y="590"/>
                    </a:lnTo>
                    <a:lnTo>
                      <a:pt x="1000" y="590"/>
                    </a:lnTo>
                    <a:lnTo>
                      <a:pt x="1000" y="581"/>
                    </a:lnTo>
                    <a:lnTo>
                      <a:pt x="991" y="581"/>
                    </a:lnTo>
                    <a:lnTo>
                      <a:pt x="981" y="581"/>
                    </a:lnTo>
                    <a:lnTo>
                      <a:pt x="972" y="590"/>
                    </a:lnTo>
                    <a:lnTo>
                      <a:pt x="953" y="600"/>
                    </a:lnTo>
                    <a:lnTo>
                      <a:pt x="934" y="609"/>
                    </a:lnTo>
                    <a:lnTo>
                      <a:pt x="934" y="619"/>
                    </a:lnTo>
                    <a:lnTo>
                      <a:pt x="914" y="628"/>
                    </a:lnTo>
                    <a:lnTo>
                      <a:pt x="914" y="638"/>
                    </a:lnTo>
                    <a:lnTo>
                      <a:pt x="914" y="647"/>
                    </a:lnTo>
                    <a:lnTo>
                      <a:pt x="914" y="657"/>
                    </a:lnTo>
                    <a:lnTo>
                      <a:pt x="924" y="666"/>
                    </a:lnTo>
                    <a:lnTo>
                      <a:pt x="924" y="676"/>
                    </a:lnTo>
                    <a:lnTo>
                      <a:pt x="934" y="676"/>
                    </a:lnTo>
                    <a:lnTo>
                      <a:pt x="943" y="685"/>
                    </a:lnTo>
                    <a:lnTo>
                      <a:pt x="953" y="685"/>
                    </a:lnTo>
                    <a:lnTo>
                      <a:pt x="953" y="695"/>
                    </a:lnTo>
                    <a:lnTo>
                      <a:pt x="953" y="705"/>
                    </a:lnTo>
                    <a:lnTo>
                      <a:pt x="953" y="714"/>
                    </a:lnTo>
                    <a:lnTo>
                      <a:pt x="962" y="723"/>
                    </a:lnTo>
                    <a:lnTo>
                      <a:pt x="962" y="733"/>
                    </a:lnTo>
                    <a:lnTo>
                      <a:pt x="962" y="752"/>
                    </a:lnTo>
                    <a:lnTo>
                      <a:pt x="962" y="762"/>
                    </a:lnTo>
                    <a:lnTo>
                      <a:pt x="972" y="771"/>
                    </a:lnTo>
                    <a:lnTo>
                      <a:pt x="972" y="781"/>
                    </a:lnTo>
                    <a:lnTo>
                      <a:pt x="981" y="790"/>
                    </a:lnTo>
                    <a:lnTo>
                      <a:pt x="991" y="790"/>
                    </a:lnTo>
                    <a:lnTo>
                      <a:pt x="1000" y="790"/>
                    </a:lnTo>
                    <a:lnTo>
                      <a:pt x="1000" y="800"/>
                    </a:lnTo>
                    <a:lnTo>
                      <a:pt x="1010" y="800"/>
                    </a:lnTo>
                    <a:lnTo>
                      <a:pt x="1010" y="809"/>
                    </a:lnTo>
                    <a:lnTo>
                      <a:pt x="1010" y="828"/>
                    </a:lnTo>
                    <a:lnTo>
                      <a:pt x="1000" y="828"/>
                    </a:lnTo>
                    <a:lnTo>
                      <a:pt x="991" y="838"/>
                    </a:lnTo>
                    <a:lnTo>
                      <a:pt x="981" y="857"/>
                    </a:lnTo>
                    <a:lnTo>
                      <a:pt x="972" y="866"/>
                    </a:lnTo>
                    <a:lnTo>
                      <a:pt x="972" y="876"/>
                    </a:lnTo>
                    <a:lnTo>
                      <a:pt x="972" y="886"/>
                    </a:lnTo>
                    <a:lnTo>
                      <a:pt x="962" y="895"/>
                    </a:lnTo>
                    <a:lnTo>
                      <a:pt x="953" y="895"/>
                    </a:lnTo>
                    <a:lnTo>
                      <a:pt x="943" y="905"/>
                    </a:lnTo>
                    <a:lnTo>
                      <a:pt x="943" y="914"/>
                    </a:lnTo>
                    <a:lnTo>
                      <a:pt x="934" y="914"/>
                    </a:lnTo>
                    <a:lnTo>
                      <a:pt x="924" y="924"/>
                    </a:lnTo>
                    <a:lnTo>
                      <a:pt x="924" y="933"/>
                    </a:lnTo>
                    <a:lnTo>
                      <a:pt x="914" y="933"/>
                    </a:lnTo>
                    <a:lnTo>
                      <a:pt x="905" y="933"/>
                    </a:lnTo>
                    <a:lnTo>
                      <a:pt x="914" y="943"/>
                    </a:lnTo>
                    <a:lnTo>
                      <a:pt x="914" y="952"/>
                    </a:lnTo>
                    <a:lnTo>
                      <a:pt x="914" y="962"/>
                    </a:lnTo>
                    <a:lnTo>
                      <a:pt x="914" y="971"/>
                    </a:lnTo>
                    <a:lnTo>
                      <a:pt x="914" y="981"/>
                    </a:lnTo>
                    <a:lnTo>
                      <a:pt x="924" y="990"/>
                    </a:lnTo>
                    <a:lnTo>
                      <a:pt x="934" y="1000"/>
                    </a:lnTo>
                    <a:lnTo>
                      <a:pt x="943" y="1009"/>
                    </a:lnTo>
                    <a:lnTo>
                      <a:pt x="943" y="1019"/>
                    </a:lnTo>
                    <a:lnTo>
                      <a:pt x="943" y="1028"/>
                    </a:lnTo>
                    <a:lnTo>
                      <a:pt x="934" y="1047"/>
                    </a:lnTo>
                    <a:lnTo>
                      <a:pt x="934" y="1057"/>
                    </a:lnTo>
                    <a:lnTo>
                      <a:pt x="934" y="1066"/>
                    </a:lnTo>
                    <a:lnTo>
                      <a:pt x="943" y="1066"/>
                    </a:lnTo>
                    <a:lnTo>
                      <a:pt x="943" y="1076"/>
                    </a:lnTo>
                    <a:lnTo>
                      <a:pt x="953" y="1076"/>
                    </a:lnTo>
                    <a:lnTo>
                      <a:pt x="962" y="1086"/>
                    </a:lnTo>
                    <a:lnTo>
                      <a:pt x="962" y="1095"/>
                    </a:lnTo>
                    <a:lnTo>
                      <a:pt x="962" y="1104"/>
                    </a:lnTo>
                    <a:lnTo>
                      <a:pt x="972" y="1104"/>
                    </a:lnTo>
                    <a:lnTo>
                      <a:pt x="981" y="1104"/>
                    </a:lnTo>
                    <a:lnTo>
                      <a:pt x="991" y="1104"/>
                    </a:lnTo>
                    <a:lnTo>
                      <a:pt x="1000" y="1114"/>
                    </a:lnTo>
                    <a:lnTo>
                      <a:pt x="1000" y="1124"/>
                    </a:lnTo>
                    <a:lnTo>
                      <a:pt x="1019" y="1133"/>
                    </a:lnTo>
                    <a:lnTo>
                      <a:pt x="1029" y="1133"/>
                    </a:lnTo>
                    <a:lnTo>
                      <a:pt x="1029" y="1143"/>
                    </a:lnTo>
                    <a:lnTo>
                      <a:pt x="1029" y="1152"/>
                    </a:lnTo>
                    <a:lnTo>
                      <a:pt x="1010" y="1181"/>
                    </a:lnTo>
                    <a:lnTo>
                      <a:pt x="1010" y="1190"/>
                    </a:lnTo>
                    <a:lnTo>
                      <a:pt x="1000" y="1209"/>
                    </a:lnTo>
                    <a:lnTo>
                      <a:pt x="991" y="1228"/>
                    </a:lnTo>
                    <a:lnTo>
                      <a:pt x="991" y="1238"/>
                    </a:lnTo>
                    <a:lnTo>
                      <a:pt x="1000" y="1238"/>
                    </a:lnTo>
                    <a:lnTo>
                      <a:pt x="1000" y="1247"/>
                    </a:lnTo>
                    <a:lnTo>
                      <a:pt x="1019" y="1267"/>
                    </a:lnTo>
                    <a:lnTo>
                      <a:pt x="1029" y="1267"/>
                    </a:lnTo>
                    <a:lnTo>
                      <a:pt x="1029" y="1276"/>
                    </a:lnTo>
                    <a:lnTo>
                      <a:pt x="1019" y="1276"/>
                    </a:lnTo>
                    <a:lnTo>
                      <a:pt x="1010" y="1295"/>
                    </a:lnTo>
                    <a:lnTo>
                      <a:pt x="1010" y="1305"/>
                    </a:lnTo>
                    <a:lnTo>
                      <a:pt x="1000" y="1305"/>
                    </a:lnTo>
                    <a:lnTo>
                      <a:pt x="1000" y="1314"/>
                    </a:lnTo>
                    <a:lnTo>
                      <a:pt x="991" y="1314"/>
                    </a:lnTo>
                    <a:lnTo>
                      <a:pt x="981" y="1314"/>
                    </a:lnTo>
                    <a:lnTo>
                      <a:pt x="981" y="1305"/>
                    </a:lnTo>
                    <a:lnTo>
                      <a:pt x="981" y="1295"/>
                    </a:lnTo>
                    <a:lnTo>
                      <a:pt x="981" y="1285"/>
                    </a:lnTo>
                    <a:lnTo>
                      <a:pt x="972" y="1285"/>
                    </a:lnTo>
                    <a:lnTo>
                      <a:pt x="972" y="1276"/>
                    </a:lnTo>
                    <a:lnTo>
                      <a:pt x="962" y="1267"/>
                    </a:lnTo>
                    <a:lnTo>
                      <a:pt x="953" y="1267"/>
                    </a:lnTo>
                    <a:lnTo>
                      <a:pt x="943" y="1267"/>
                    </a:lnTo>
                    <a:lnTo>
                      <a:pt x="924" y="1295"/>
                    </a:lnTo>
                    <a:lnTo>
                      <a:pt x="867" y="1343"/>
                    </a:lnTo>
                    <a:lnTo>
                      <a:pt x="867" y="1352"/>
                    </a:lnTo>
                    <a:lnTo>
                      <a:pt x="876" y="1390"/>
                    </a:lnTo>
                    <a:lnTo>
                      <a:pt x="886" y="1390"/>
                    </a:lnTo>
                    <a:lnTo>
                      <a:pt x="886" y="1400"/>
                    </a:lnTo>
                    <a:lnTo>
                      <a:pt x="876" y="1390"/>
                    </a:lnTo>
                    <a:lnTo>
                      <a:pt x="867" y="1390"/>
                    </a:lnTo>
                    <a:lnTo>
                      <a:pt x="857" y="1381"/>
                    </a:lnTo>
                    <a:lnTo>
                      <a:pt x="848" y="1390"/>
                    </a:lnTo>
                    <a:lnTo>
                      <a:pt x="838" y="1381"/>
                    </a:lnTo>
                    <a:lnTo>
                      <a:pt x="829" y="1390"/>
                    </a:lnTo>
                    <a:lnTo>
                      <a:pt x="819" y="1390"/>
                    </a:lnTo>
                    <a:lnTo>
                      <a:pt x="810" y="1419"/>
                    </a:lnTo>
                    <a:lnTo>
                      <a:pt x="753" y="1447"/>
                    </a:lnTo>
                    <a:lnTo>
                      <a:pt x="753" y="1457"/>
                    </a:lnTo>
                    <a:lnTo>
                      <a:pt x="762" y="1457"/>
                    </a:lnTo>
                    <a:lnTo>
                      <a:pt x="762" y="1467"/>
                    </a:lnTo>
                    <a:lnTo>
                      <a:pt x="772" y="1476"/>
                    </a:lnTo>
                    <a:lnTo>
                      <a:pt x="772" y="1485"/>
                    </a:lnTo>
                    <a:lnTo>
                      <a:pt x="772" y="1495"/>
                    </a:lnTo>
                    <a:lnTo>
                      <a:pt x="781" y="1505"/>
                    </a:lnTo>
                    <a:lnTo>
                      <a:pt x="781" y="1514"/>
                    </a:lnTo>
                    <a:lnTo>
                      <a:pt x="753" y="1514"/>
                    </a:lnTo>
                    <a:lnTo>
                      <a:pt x="743" y="1514"/>
                    </a:lnTo>
                    <a:lnTo>
                      <a:pt x="715" y="1514"/>
                    </a:lnTo>
                    <a:lnTo>
                      <a:pt x="705" y="1524"/>
                    </a:lnTo>
                    <a:lnTo>
                      <a:pt x="695" y="1524"/>
                    </a:lnTo>
                    <a:lnTo>
                      <a:pt x="695" y="1514"/>
                    </a:lnTo>
                    <a:lnTo>
                      <a:pt x="686" y="1514"/>
                    </a:lnTo>
                    <a:lnTo>
                      <a:pt x="676" y="1514"/>
                    </a:lnTo>
                    <a:lnTo>
                      <a:pt x="676" y="1505"/>
                    </a:lnTo>
                    <a:lnTo>
                      <a:pt x="657" y="1495"/>
                    </a:lnTo>
                    <a:lnTo>
                      <a:pt x="648" y="1485"/>
                    </a:lnTo>
                    <a:lnTo>
                      <a:pt x="648" y="1476"/>
                    </a:lnTo>
                    <a:lnTo>
                      <a:pt x="638" y="1467"/>
                    </a:lnTo>
                    <a:lnTo>
                      <a:pt x="638" y="1457"/>
                    </a:lnTo>
                    <a:lnTo>
                      <a:pt x="638" y="1447"/>
                    </a:lnTo>
                    <a:lnTo>
                      <a:pt x="638" y="1438"/>
                    </a:lnTo>
                    <a:lnTo>
                      <a:pt x="629" y="1428"/>
                    </a:lnTo>
                    <a:lnTo>
                      <a:pt x="591" y="1419"/>
                    </a:lnTo>
                    <a:lnTo>
                      <a:pt x="572" y="1428"/>
                    </a:lnTo>
                    <a:lnTo>
                      <a:pt x="562" y="1438"/>
                    </a:lnTo>
                    <a:lnTo>
                      <a:pt x="553" y="1447"/>
                    </a:lnTo>
                    <a:lnTo>
                      <a:pt x="543" y="1457"/>
                    </a:lnTo>
                    <a:lnTo>
                      <a:pt x="533" y="1495"/>
                    </a:lnTo>
                    <a:lnTo>
                      <a:pt x="533" y="1505"/>
                    </a:lnTo>
                    <a:lnTo>
                      <a:pt x="515" y="1505"/>
                    </a:lnTo>
                    <a:lnTo>
                      <a:pt x="505" y="1514"/>
                    </a:lnTo>
                    <a:lnTo>
                      <a:pt x="505" y="1524"/>
                    </a:lnTo>
                    <a:lnTo>
                      <a:pt x="515" y="1524"/>
                    </a:lnTo>
                    <a:lnTo>
                      <a:pt x="505" y="1533"/>
                    </a:lnTo>
                    <a:lnTo>
                      <a:pt x="495" y="1533"/>
                    </a:lnTo>
                    <a:lnTo>
                      <a:pt x="486" y="1533"/>
                    </a:lnTo>
                    <a:lnTo>
                      <a:pt x="477" y="1533"/>
                    </a:lnTo>
                    <a:lnTo>
                      <a:pt x="448" y="1543"/>
                    </a:lnTo>
                    <a:lnTo>
                      <a:pt x="438" y="1562"/>
                    </a:lnTo>
                    <a:lnTo>
                      <a:pt x="419" y="1562"/>
                    </a:lnTo>
                    <a:lnTo>
                      <a:pt x="410" y="1571"/>
                    </a:lnTo>
                    <a:lnTo>
                      <a:pt x="400" y="1571"/>
                    </a:lnTo>
                    <a:lnTo>
                      <a:pt x="381" y="1571"/>
                    </a:lnTo>
                    <a:lnTo>
                      <a:pt x="381" y="1562"/>
                    </a:lnTo>
                    <a:lnTo>
                      <a:pt x="372" y="1562"/>
                    </a:lnTo>
                    <a:lnTo>
                      <a:pt x="372" y="1552"/>
                    </a:lnTo>
                    <a:lnTo>
                      <a:pt x="352" y="1552"/>
                    </a:lnTo>
                    <a:lnTo>
                      <a:pt x="343" y="1552"/>
                    </a:lnTo>
                    <a:lnTo>
                      <a:pt x="334" y="1543"/>
                    </a:lnTo>
                    <a:lnTo>
                      <a:pt x="334" y="1552"/>
                    </a:lnTo>
                    <a:lnTo>
                      <a:pt x="324" y="1552"/>
                    </a:lnTo>
                    <a:lnTo>
                      <a:pt x="324" y="1571"/>
                    </a:lnTo>
                    <a:lnTo>
                      <a:pt x="324" y="1581"/>
                    </a:lnTo>
                    <a:lnTo>
                      <a:pt x="324" y="1590"/>
                    </a:lnTo>
                    <a:lnTo>
                      <a:pt x="324" y="1600"/>
                    </a:lnTo>
                    <a:lnTo>
                      <a:pt x="305" y="1609"/>
                    </a:lnTo>
                    <a:lnTo>
                      <a:pt x="305" y="1619"/>
                    </a:lnTo>
                    <a:lnTo>
                      <a:pt x="314" y="1628"/>
                    </a:lnTo>
                    <a:lnTo>
                      <a:pt x="314" y="1638"/>
                    </a:lnTo>
                    <a:lnTo>
                      <a:pt x="314" y="1648"/>
                    </a:lnTo>
                    <a:lnTo>
                      <a:pt x="324" y="1648"/>
                    </a:lnTo>
                    <a:lnTo>
                      <a:pt x="334" y="1648"/>
                    </a:lnTo>
                    <a:lnTo>
                      <a:pt x="343" y="1657"/>
                    </a:lnTo>
                    <a:lnTo>
                      <a:pt x="352" y="1657"/>
                    </a:lnTo>
                    <a:lnTo>
                      <a:pt x="362" y="1657"/>
                    </a:lnTo>
                    <a:lnTo>
                      <a:pt x="372" y="1666"/>
                    </a:lnTo>
                    <a:lnTo>
                      <a:pt x="381" y="1666"/>
                    </a:lnTo>
                    <a:lnTo>
                      <a:pt x="381" y="1676"/>
                    </a:lnTo>
                    <a:lnTo>
                      <a:pt x="381" y="1686"/>
                    </a:lnTo>
                    <a:lnTo>
                      <a:pt x="381" y="1695"/>
                    </a:lnTo>
                    <a:lnTo>
                      <a:pt x="391" y="1695"/>
                    </a:lnTo>
                    <a:lnTo>
                      <a:pt x="381" y="1705"/>
                    </a:lnTo>
                    <a:lnTo>
                      <a:pt x="381" y="1714"/>
                    </a:lnTo>
                    <a:lnTo>
                      <a:pt x="381" y="1724"/>
                    </a:lnTo>
                    <a:lnTo>
                      <a:pt x="381" y="1733"/>
                    </a:lnTo>
                    <a:lnTo>
                      <a:pt x="391" y="1743"/>
                    </a:lnTo>
                    <a:lnTo>
                      <a:pt x="391" y="1752"/>
                    </a:lnTo>
                    <a:lnTo>
                      <a:pt x="381" y="1781"/>
                    </a:lnTo>
                    <a:lnTo>
                      <a:pt x="391" y="1781"/>
                    </a:lnTo>
                    <a:lnTo>
                      <a:pt x="391" y="1790"/>
                    </a:lnTo>
                    <a:lnTo>
                      <a:pt x="381" y="1790"/>
                    </a:lnTo>
                    <a:lnTo>
                      <a:pt x="381" y="1800"/>
                    </a:lnTo>
                    <a:lnTo>
                      <a:pt x="381" y="1809"/>
                    </a:lnTo>
                    <a:lnTo>
                      <a:pt x="372" y="1809"/>
                    </a:lnTo>
                    <a:lnTo>
                      <a:pt x="372" y="1800"/>
                    </a:lnTo>
                    <a:lnTo>
                      <a:pt x="362" y="1800"/>
                    </a:lnTo>
                    <a:lnTo>
                      <a:pt x="362" y="1809"/>
                    </a:lnTo>
                    <a:lnTo>
                      <a:pt x="362" y="1819"/>
                    </a:lnTo>
                    <a:lnTo>
                      <a:pt x="352" y="1819"/>
                    </a:lnTo>
                    <a:lnTo>
                      <a:pt x="343" y="1819"/>
                    </a:lnTo>
                    <a:lnTo>
                      <a:pt x="343" y="1809"/>
                    </a:lnTo>
                    <a:lnTo>
                      <a:pt x="343" y="1800"/>
                    </a:lnTo>
                    <a:lnTo>
                      <a:pt x="334" y="1790"/>
                    </a:lnTo>
                    <a:lnTo>
                      <a:pt x="334" y="1800"/>
                    </a:lnTo>
                    <a:lnTo>
                      <a:pt x="324" y="1800"/>
                    </a:lnTo>
                    <a:lnTo>
                      <a:pt x="314" y="1800"/>
                    </a:lnTo>
                    <a:lnTo>
                      <a:pt x="305" y="1800"/>
                    </a:lnTo>
                    <a:lnTo>
                      <a:pt x="305" y="1790"/>
                    </a:lnTo>
                    <a:lnTo>
                      <a:pt x="305" y="1781"/>
                    </a:lnTo>
                    <a:lnTo>
                      <a:pt x="295" y="1781"/>
                    </a:lnTo>
                    <a:lnTo>
                      <a:pt x="295" y="1771"/>
                    </a:lnTo>
                    <a:lnTo>
                      <a:pt x="305" y="1771"/>
                    </a:lnTo>
                    <a:lnTo>
                      <a:pt x="305" y="1762"/>
                    </a:lnTo>
                    <a:lnTo>
                      <a:pt x="295" y="1752"/>
                    </a:lnTo>
                    <a:lnTo>
                      <a:pt x="286" y="1752"/>
                    </a:lnTo>
                    <a:lnTo>
                      <a:pt x="238" y="1790"/>
                    </a:lnTo>
                    <a:lnTo>
                      <a:pt x="238" y="1800"/>
                    </a:lnTo>
                    <a:lnTo>
                      <a:pt x="248" y="1800"/>
                    </a:lnTo>
                    <a:lnTo>
                      <a:pt x="257" y="1800"/>
                    </a:lnTo>
                    <a:lnTo>
                      <a:pt x="257" y="1809"/>
                    </a:lnTo>
                    <a:lnTo>
                      <a:pt x="248" y="1809"/>
                    </a:lnTo>
                    <a:lnTo>
                      <a:pt x="248" y="1819"/>
                    </a:lnTo>
                    <a:lnTo>
                      <a:pt x="238" y="1819"/>
                    </a:lnTo>
                    <a:lnTo>
                      <a:pt x="229" y="1819"/>
                    </a:lnTo>
                    <a:lnTo>
                      <a:pt x="219" y="1819"/>
                    </a:lnTo>
                    <a:lnTo>
                      <a:pt x="219" y="1809"/>
                    </a:lnTo>
                    <a:lnTo>
                      <a:pt x="191" y="1809"/>
                    </a:lnTo>
                    <a:lnTo>
                      <a:pt x="96" y="1819"/>
                    </a:lnTo>
                    <a:lnTo>
                      <a:pt x="86" y="1819"/>
                    </a:lnTo>
                    <a:lnTo>
                      <a:pt x="76" y="1828"/>
                    </a:lnTo>
                    <a:lnTo>
                      <a:pt x="76" y="1838"/>
                    </a:lnTo>
                    <a:lnTo>
                      <a:pt x="76" y="1847"/>
                    </a:lnTo>
                    <a:lnTo>
                      <a:pt x="76" y="1857"/>
                    </a:lnTo>
                    <a:lnTo>
                      <a:pt x="76" y="1866"/>
                    </a:lnTo>
                    <a:lnTo>
                      <a:pt x="86" y="1866"/>
                    </a:lnTo>
                    <a:lnTo>
                      <a:pt x="86" y="1876"/>
                    </a:lnTo>
                    <a:lnTo>
                      <a:pt x="86" y="1886"/>
                    </a:lnTo>
                    <a:lnTo>
                      <a:pt x="86" y="1895"/>
                    </a:lnTo>
                    <a:lnTo>
                      <a:pt x="76" y="1904"/>
                    </a:lnTo>
                    <a:lnTo>
                      <a:pt x="76" y="1914"/>
                    </a:lnTo>
                    <a:lnTo>
                      <a:pt x="76" y="1924"/>
                    </a:lnTo>
                    <a:lnTo>
                      <a:pt x="86" y="1933"/>
                    </a:lnTo>
                    <a:lnTo>
                      <a:pt x="76" y="1952"/>
                    </a:lnTo>
                    <a:lnTo>
                      <a:pt x="67" y="1962"/>
                    </a:lnTo>
                    <a:lnTo>
                      <a:pt x="57" y="1971"/>
                    </a:lnTo>
                    <a:lnTo>
                      <a:pt x="48" y="1981"/>
                    </a:lnTo>
                    <a:lnTo>
                      <a:pt x="38" y="1990"/>
                    </a:lnTo>
                    <a:lnTo>
                      <a:pt x="38" y="2000"/>
                    </a:lnTo>
                    <a:lnTo>
                      <a:pt x="29" y="2000"/>
                    </a:lnTo>
                    <a:lnTo>
                      <a:pt x="29" y="2009"/>
                    </a:lnTo>
                    <a:lnTo>
                      <a:pt x="0" y="2029"/>
                    </a:lnTo>
                    <a:lnTo>
                      <a:pt x="0" y="2038"/>
                    </a:lnTo>
                    <a:lnTo>
                      <a:pt x="10" y="2038"/>
                    </a:lnTo>
                    <a:lnTo>
                      <a:pt x="10" y="2047"/>
                    </a:lnTo>
                    <a:lnTo>
                      <a:pt x="19" y="2047"/>
                    </a:lnTo>
                    <a:lnTo>
                      <a:pt x="29" y="2057"/>
                    </a:lnTo>
                    <a:lnTo>
                      <a:pt x="29" y="2067"/>
                    </a:lnTo>
                    <a:lnTo>
                      <a:pt x="38" y="2076"/>
                    </a:lnTo>
                    <a:lnTo>
                      <a:pt x="38" y="2085"/>
                    </a:lnTo>
                    <a:lnTo>
                      <a:pt x="48" y="2085"/>
                    </a:lnTo>
                    <a:lnTo>
                      <a:pt x="48" y="2095"/>
                    </a:lnTo>
                    <a:lnTo>
                      <a:pt x="38" y="2095"/>
                    </a:lnTo>
                    <a:lnTo>
                      <a:pt x="38" y="2105"/>
                    </a:lnTo>
                    <a:lnTo>
                      <a:pt x="38" y="2114"/>
                    </a:lnTo>
                    <a:lnTo>
                      <a:pt x="38" y="2124"/>
                    </a:lnTo>
                    <a:lnTo>
                      <a:pt x="38" y="2133"/>
                    </a:lnTo>
                    <a:lnTo>
                      <a:pt x="38" y="2152"/>
                    </a:lnTo>
                    <a:lnTo>
                      <a:pt x="38" y="2162"/>
                    </a:lnTo>
                    <a:lnTo>
                      <a:pt x="38" y="2171"/>
                    </a:lnTo>
                    <a:lnTo>
                      <a:pt x="48" y="2181"/>
                    </a:lnTo>
                    <a:lnTo>
                      <a:pt x="48" y="2200"/>
                    </a:lnTo>
                    <a:lnTo>
                      <a:pt x="48" y="2219"/>
                    </a:lnTo>
                    <a:lnTo>
                      <a:pt x="48" y="2228"/>
                    </a:lnTo>
                    <a:lnTo>
                      <a:pt x="57" y="2228"/>
                    </a:lnTo>
                    <a:lnTo>
                      <a:pt x="57" y="2238"/>
                    </a:lnTo>
                    <a:lnTo>
                      <a:pt x="57" y="2247"/>
                    </a:lnTo>
                    <a:lnTo>
                      <a:pt x="48" y="2267"/>
                    </a:lnTo>
                    <a:lnTo>
                      <a:pt x="57" y="2276"/>
                    </a:lnTo>
                    <a:lnTo>
                      <a:pt x="57" y="2295"/>
                    </a:lnTo>
                    <a:lnTo>
                      <a:pt x="57" y="2305"/>
                    </a:lnTo>
                    <a:lnTo>
                      <a:pt x="67" y="2305"/>
                    </a:lnTo>
                    <a:lnTo>
                      <a:pt x="86" y="2324"/>
                    </a:lnTo>
                    <a:lnTo>
                      <a:pt x="86" y="2333"/>
                    </a:lnTo>
                    <a:lnTo>
                      <a:pt x="86" y="2343"/>
                    </a:lnTo>
                    <a:lnTo>
                      <a:pt x="96" y="2343"/>
                    </a:lnTo>
                    <a:lnTo>
                      <a:pt x="96" y="2352"/>
                    </a:lnTo>
                    <a:lnTo>
                      <a:pt x="86" y="2352"/>
                    </a:lnTo>
                    <a:lnTo>
                      <a:pt x="86" y="2362"/>
                    </a:lnTo>
                    <a:lnTo>
                      <a:pt x="96" y="2362"/>
                    </a:lnTo>
                    <a:lnTo>
                      <a:pt x="105" y="2362"/>
                    </a:lnTo>
                    <a:lnTo>
                      <a:pt x="105" y="2371"/>
                    </a:lnTo>
                    <a:lnTo>
                      <a:pt x="114" y="2371"/>
                    </a:lnTo>
                    <a:lnTo>
                      <a:pt x="114" y="2381"/>
                    </a:lnTo>
                    <a:lnTo>
                      <a:pt x="114" y="2390"/>
                    </a:lnTo>
                    <a:lnTo>
                      <a:pt x="124" y="2390"/>
                    </a:lnTo>
                    <a:lnTo>
                      <a:pt x="124" y="2400"/>
                    </a:lnTo>
                    <a:lnTo>
                      <a:pt x="134" y="2409"/>
                    </a:lnTo>
                    <a:lnTo>
                      <a:pt x="134" y="2419"/>
                    </a:lnTo>
                    <a:lnTo>
                      <a:pt x="134" y="2428"/>
                    </a:lnTo>
                    <a:lnTo>
                      <a:pt x="143" y="2448"/>
                    </a:lnTo>
                    <a:lnTo>
                      <a:pt x="143" y="2457"/>
                    </a:lnTo>
                    <a:lnTo>
                      <a:pt x="153" y="2457"/>
                    </a:lnTo>
                    <a:lnTo>
                      <a:pt x="153" y="2466"/>
                    </a:lnTo>
                    <a:lnTo>
                      <a:pt x="162" y="2466"/>
                    </a:lnTo>
                    <a:lnTo>
                      <a:pt x="162" y="2476"/>
                    </a:lnTo>
                    <a:lnTo>
                      <a:pt x="172" y="2476"/>
                    </a:lnTo>
                    <a:lnTo>
                      <a:pt x="172" y="2486"/>
                    </a:lnTo>
                    <a:lnTo>
                      <a:pt x="181" y="2486"/>
                    </a:lnTo>
                    <a:lnTo>
                      <a:pt x="181" y="2495"/>
                    </a:lnTo>
                    <a:lnTo>
                      <a:pt x="181" y="2505"/>
                    </a:lnTo>
                    <a:lnTo>
                      <a:pt x="191" y="2505"/>
                    </a:lnTo>
                    <a:lnTo>
                      <a:pt x="191" y="2514"/>
                    </a:lnTo>
                    <a:lnTo>
                      <a:pt x="200" y="2514"/>
                    </a:lnTo>
                    <a:lnTo>
                      <a:pt x="210" y="2514"/>
                    </a:lnTo>
                    <a:lnTo>
                      <a:pt x="210" y="2524"/>
                    </a:lnTo>
                    <a:lnTo>
                      <a:pt x="200" y="2533"/>
                    </a:lnTo>
                    <a:lnTo>
                      <a:pt x="200" y="2543"/>
                    </a:lnTo>
                    <a:lnTo>
                      <a:pt x="191" y="2543"/>
                    </a:lnTo>
                    <a:lnTo>
                      <a:pt x="181" y="2543"/>
                    </a:lnTo>
                    <a:lnTo>
                      <a:pt x="172" y="2543"/>
                    </a:lnTo>
                    <a:lnTo>
                      <a:pt x="172" y="2552"/>
                    </a:lnTo>
                    <a:lnTo>
                      <a:pt x="172" y="2562"/>
                    </a:lnTo>
                    <a:lnTo>
                      <a:pt x="162" y="2562"/>
                    </a:lnTo>
                    <a:lnTo>
                      <a:pt x="162" y="2571"/>
                    </a:lnTo>
                    <a:lnTo>
                      <a:pt x="153" y="2571"/>
                    </a:lnTo>
                    <a:lnTo>
                      <a:pt x="162" y="2571"/>
                    </a:lnTo>
                    <a:lnTo>
                      <a:pt x="172" y="2581"/>
                    </a:lnTo>
                    <a:lnTo>
                      <a:pt x="172" y="2590"/>
                    </a:lnTo>
                    <a:lnTo>
                      <a:pt x="181" y="2600"/>
                    </a:lnTo>
                    <a:lnTo>
                      <a:pt x="181" y="2609"/>
                    </a:lnTo>
                    <a:lnTo>
                      <a:pt x="181" y="2619"/>
                    </a:lnTo>
                    <a:lnTo>
                      <a:pt x="191" y="2619"/>
                    </a:lnTo>
                    <a:lnTo>
                      <a:pt x="191" y="2628"/>
                    </a:lnTo>
                    <a:lnTo>
                      <a:pt x="191" y="2638"/>
                    </a:lnTo>
                    <a:lnTo>
                      <a:pt x="200" y="2638"/>
                    </a:lnTo>
                    <a:lnTo>
                      <a:pt x="200" y="2647"/>
                    </a:lnTo>
                    <a:lnTo>
                      <a:pt x="191" y="2657"/>
                    </a:lnTo>
                    <a:lnTo>
                      <a:pt x="191" y="2666"/>
                    </a:lnTo>
                    <a:lnTo>
                      <a:pt x="181" y="2676"/>
                    </a:lnTo>
                    <a:lnTo>
                      <a:pt x="172" y="2676"/>
                    </a:lnTo>
                    <a:lnTo>
                      <a:pt x="181" y="2676"/>
                    </a:lnTo>
                    <a:lnTo>
                      <a:pt x="181" y="2686"/>
                    </a:lnTo>
                    <a:lnTo>
                      <a:pt x="181" y="2695"/>
                    </a:lnTo>
                    <a:lnTo>
                      <a:pt x="191" y="2695"/>
                    </a:lnTo>
                    <a:lnTo>
                      <a:pt x="181" y="2695"/>
                    </a:lnTo>
                    <a:lnTo>
                      <a:pt x="181" y="2704"/>
                    </a:lnTo>
                    <a:lnTo>
                      <a:pt x="181" y="2714"/>
                    </a:lnTo>
                    <a:lnTo>
                      <a:pt x="172" y="2714"/>
                    </a:lnTo>
                    <a:lnTo>
                      <a:pt x="172" y="2724"/>
                    </a:lnTo>
                    <a:lnTo>
                      <a:pt x="162" y="2733"/>
                    </a:lnTo>
                    <a:lnTo>
                      <a:pt x="153" y="2733"/>
                    </a:lnTo>
                    <a:lnTo>
                      <a:pt x="153" y="2743"/>
                    </a:lnTo>
                    <a:lnTo>
                      <a:pt x="153" y="2752"/>
                    </a:lnTo>
                    <a:lnTo>
                      <a:pt x="162" y="2762"/>
                    </a:lnTo>
                    <a:lnTo>
                      <a:pt x="172" y="2762"/>
                    </a:lnTo>
                    <a:lnTo>
                      <a:pt x="172" y="2752"/>
                    </a:lnTo>
                    <a:lnTo>
                      <a:pt x="181" y="2752"/>
                    </a:lnTo>
                    <a:lnTo>
                      <a:pt x="181" y="2743"/>
                    </a:lnTo>
                    <a:lnTo>
                      <a:pt x="200" y="2743"/>
                    </a:lnTo>
                    <a:lnTo>
                      <a:pt x="219" y="2752"/>
                    </a:lnTo>
                    <a:lnTo>
                      <a:pt x="238" y="2762"/>
                    </a:lnTo>
                    <a:lnTo>
                      <a:pt x="248" y="2762"/>
                    </a:lnTo>
                    <a:lnTo>
                      <a:pt x="257" y="2762"/>
                    </a:lnTo>
                    <a:lnTo>
                      <a:pt x="257" y="2752"/>
                    </a:lnTo>
                    <a:lnTo>
                      <a:pt x="267" y="2743"/>
                    </a:lnTo>
                    <a:lnTo>
                      <a:pt x="286" y="2743"/>
                    </a:lnTo>
                    <a:lnTo>
                      <a:pt x="295" y="2743"/>
                    </a:lnTo>
                    <a:lnTo>
                      <a:pt x="305" y="2743"/>
                    </a:lnTo>
                    <a:lnTo>
                      <a:pt x="305" y="2733"/>
                    </a:lnTo>
                    <a:lnTo>
                      <a:pt x="314" y="2733"/>
                    </a:lnTo>
                    <a:lnTo>
                      <a:pt x="314" y="2724"/>
                    </a:lnTo>
                    <a:lnTo>
                      <a:pt x="324" y="2714"/>
                    </a:lnTo>
                    <a:lnTo>
                      <a:pt x="324" y="2704"/>
                    </a:lnTo>
                    <a:lnTo>
                      <a:pt x="324" y="2695"/>
                    </a:lnTo>
                    <a:lnTo>
                      <a:pt x="324" y="2686"/>
                    </a:lnTo>
                    <a:lnTo>
                      <a:pt x="334" y="2686"/>
                    </a:lnTo>
                    <a:lnTo>
                      <a:pt x="343" y="2686"/>
                    </a:lnTo>
                    <a:lnTo>
                      <a:pt x="343" y="2695"/>
                    </a:lnTo>
                    <a:lnTo>
                      <a:pt x="352" y="2695"/>
                    </a:lnTo>
                    <a:lnTo>
                      <a:pt x="362" y="2686"/>
                    </a:lnTo>
                    <a:lnTo>
                      <a:pt x="381" y="2686"/>
                    </a:lnTo>
                    <a:lnTo>
                      <a:pt x="391" y="2686"/>
                    </a:lnTo>
                    <a:lnTo>
                      <a:pt x="391" y="2695"/>
                    </a:lnTo>
                    <a:lnTo>
                      <a:pt x="400" y="2695"/>
                    </a:lnTo>
                    <a:lnTo>
                      <a:pt x="410" y="2695"/>
                    </a:lnTo>
                    <a:lnTo>
                      <a:pt x="419" y="2695"/>
                    </a:lnTo>
                    <a:lnTo>
                      <a:pt x="429" y="2695"/>
                    </a:lnTo>
                    <a:lnTo>
                      <a:pt x="429" y="2704"/>
                    </a:lnTo>
                    <a:lnTo>
                      <a:pt x="438" y="2704"/>
                    </a:lnTo>
                    <a:lnTo>
                      <a:pt x="448" y="2704"/>
                    </a:lnTo>
                    <a:lnTo>
                      <a:pt x="457" y="2714"/>
                    </a:lnTo>
                    <a:lnTo>
                      <a:pt x="467" y="2714"/>
                    </a:lnTo>
                    <a:lnTo>
                      <a:pt x="477" y="2714"/>
                    </a:lnTo>
                    <a:lnTo>
                      <a:pt x="477" y="2724"/>
                    </a:lnTo>
                    <a:lnTo>
                      <a:pt x="486" y="2724"/>
                    </a:lnTo>
                    <a:lnTo>
                      <a:pt x="486" y="2733"/>
                    </a:lnTo>
                    <a:lnTo>
                      <a:pt x="486" y="2743"/>
                    </a:lnTo>
                    <a:lnTo>
                      <a:pt x="495" y="2743"/>
                    </a:lnTo>
                    <a:lnTo>
                      <a:pt x="505" y="2743"/>
                    </a:lnTo>
                    <a:lnTo>
                      <a:pt x="515" y="2752"/>
                    </a:lnTo>
                    <a:lnTo>
                      <a:pt x="515" y="2762"/>
                    </a:lnTo>
                    <a:lnTo>
                      <a:pt x="533" y="2771"/>
                    </a:lnTo>
                    <a:lnTo>
                      <a:pt x="543" y="2762"/>
                    </a:lnTo>
                    <a:lnTo>
                      <a:pt x="543" y="2771"/>
                    </a:lnTo>
                    <a:lnTo>
                      <a:pt x="553" y="2771"/>
                    </a:lnTo>
                    <a:lnTo>
                      <a:pt x="553" y="2781"/>
                    </a:lnTo>
                    <a:lnTo>
                      <a:pt x="562" y="2790"/>
                    </a:lnTo>
                    <a:lnTo>
                      <a:pt x="562" y="2800"/>
                    </a:lnTo>
                    <a:lnTo>
                      <a:pt x="562" y="2809"/>
                    </a:lnTo>
                    <a:lnTo>
                      <a:pt x="572" y="2809"/>
                    </a:lnTo>
                    <a:lnTo>
                      <a:pt x="581" y="2819"/>
                    </a:lnTo>
                    <a:lnTo>
                      <a:pt x="581" y="2829"/>
                    </a:lnTo>
                    <a:lnTo>
                      <a:pt x="591" y="2829"/>
                    </a:lnTo>
                    <a:lnTo>
                      <a:pt x="591" y="2838"/>
                    </a:lnTo>
                    <a:lnTo>
                      <a:pt x="591" y="2847"/>
                    </a:lnTo>
                    <a:lnTo>
                      <a:pt x="600" y="2847"/>
                    </a:lnTo>
                    <a:lnTo>
                      <a:pt x="619" y="2838"/>
                    </a:lnTo>
                    <a:lnTo>
                      <a:pt x="619" y="2847"/>
                    </a:lnTo>
                    <a:lnTo>
                      <a:pt x="619" y="2857"/>
                    </a:lnTo>
                    <a:lnTo>
                      <a:pt x="619" y="2867"/>
                    </a:lnTo>
                    <a:lnTo>
                      <a:pt x="619" y="2876"/>
                    </a:lnTo>
                    <a:lnTo>
                      <a:pt x="619" y="2886"/>
                    </a:lnTo>
                    <a:lnTo>
                      <a:pt x="629" y="2886"/>
                    </a:lnTo>
                    <a:lnTo>
                      <a:pt x="629" y="2895"/>
                    </a:lnTo>
                    <a:lnTo>
                      <a:pt x="638" y="2895"/>
                    </a:lnTo>
                    <a:lnTo>
                      <a:pt x="648" y="2905"/>
                    </a:lnTo>
                    <a:lnTo>
                      <a:pt x="648" y="2914"/>
                    </a:lnTo>
                    <a:lnTo>
                      <a:pt x="657" y="2924"/>
                    </a:lnTo>
                    <a:lnTo>
                      <a:pt x="657" y="2933"/>
                    </a:lnTo>
                    <a:lnTo>
                      <a:pt x="667" y="2943"/>
                    </a:lnTo>
                    <a:lnTo>
                      <a:pt x="667" y="2952"/>
                    </a:lnTo>
                    <a:lnTo>
                      <a:pt x="657" y="2962"/>
                    </a:lnTo>
                    <a:lnTo>
                      <a:pt x="657" y="2971"/>
                    </a:lnTo>
                    <a:lnTo>
                      <a:pt x="667" y="2971"/>
                    </a:lnTo>
                    <a:lnTo>
                      <a:pt x="667" y="2981"/>
                    </a:lnTo>
                    <a:lnTo>
                      <a:pt x="676" y="2981"/>
                    </a:lnTo>
                    <a:lnTo>
                      <a:pt x="686" y="2990"/>
                    </a:lnTo>
                    <a:lnTo>
                      <a:pt x="676" y="2990"/>
                    </a:lnTo>
                    <a:lnTo>
                      <a:pt x="686" y="3000"/>
                    </a:lnTo>
                    <a:lnTo>
                      <a:pt x="686" y="3009"/>
                    </a:lnTo>
                    <a:lnTo>
                      <a:pt x="676" y="3009"/>
                    </a:lnTo>
                    <a:lnTo>
                      <a:pt x="676" y="3019"/>
                    </a:lnTo>
                    <a:lnTo>
                      <a:pt x="667" y="3019"/>
                    </a:lnTo>
                    <a:lnTo>
                      <a:pt x="657" y="3019"/>
                    </a:lnTo>
                    <a:lnTo>
                      <a:pt x="648" y="3028"/>
                    </a:lnTo>
                    <a:lnTo>
                      <a:pt x="648" y="3038"/>
                    </a:lnTo>
                    <a:lnTo>
                      <a:pt x="657" y="3047"/>
                    </a:lnTo>
                    <a:lnTo>
                      <a:pt x="667" y="3057"/>
                    </a:lnTo>
                    <a:lnTo>
                      <a:pt x="667" y="3067"/>
                    </a:lnTo>
                    <a:lnTo>
                      <a:pt x="667" y="3076"/>
                    </a:lnTo>
                    <a:lnTo>
                      <a:pt x="667" y="3085"/>
                    </a:lnTo>
                    <a:lnTo>
                      <a:pt x="676" y="3085"/>
                    </a:lnTo>
                    <a:lnTo>
                      <a:pt x="676" y="3095"/>
                    </a:lnTo>
                    <a:lnTo>
                      <a:pt x="667" y="3095"/>
                    </a:lnTo>
                    <a:lnTo>
                      <a:pt x="676" y="3095"/>
                    </a:lnTo>
                    <a:lnTo>
                      <a:pt x="676" y="3105"/>
                    </a:lnTo>
                    <a:lnTo>
                      <a:pt x="686" y="3105"/>
                    </a:lnTo>
                    <a:lnTo>
                      <a:pt x="686" y="3114"/>
                    </a:lnTo>
                    <a:lnTo>
                      <a:pt x="686" y="3124"/>
                    </a:lnTo>
                    <a:lnTo>
                      <a:pt x="686" y="3133"/>
                    </a:lnTo>
                    <a:lnTo>
                      <a:pt x="676" y="3133"/>
                    </a:lnTo>
                    <a:lnTo>
                      <a:pt x="676" y="3143"/>
                    </a:lnTo>
                    <a:lnTo>
                      <a:pt x="667" y="3143"/>
                    </a:lnTo>
                    <a:lnTo>
                      <a:pt x="648" y="3143"/>
                    </a:lnTo>
                    <a:lnTo>
                      <a:pt x="638" y="3143"/>
                    </a:lnTo>
                    <a:lnTo>
                      <a:pt x="638" y="3133"/>
                    </a:lnTo>
                    <a:lnTo>
                      <a:pt x="629" y="3133"/>
                    </a:lnTo>
                    <a:lnTo>
                      <a:pt x="619" y="3133"/>
                    </a:lnTo>
                    <a:lnTo>
                      <a:pt x="610" y="3133"/>
                    </a:lnTo>
                    <a:lnTo>
                      <a:pt x="610" y="3143"/>
                    </a:lnTo>
                    <a:lnTo>
                      <a:pt x="610" y="3152"/>
                    </a:lnTo>
                    <a:lnTo>
                      <a:pt x="600" y="3171"/>
                    </a:lnTo>
                    <a:lnTo>
                      <a:pt x="591" y="3181"/>
                    </a:lnTo>
                    <a:lnTo>
                      <a:pt x="600" y="3190"/>
                    </a:lnTo>
                    <a:lnTo>
                      <a:pt x="600" y="3200"/>
                    </a:lnTo>
                    <a:lnTo>
                      <a:pt x="591" y="3200"/>
                    </a:lnTo>
                    <a:lnTo>
                      <a:pt x="591" y="3209"/>
                    </a:lnTo>
                    <a:lnTo>
                      <a:pt x="581" y="3209"/>
                    </a:lnTo>
                    <a:lnTo>
                      <a:pt x="572" y="3209"/>
                    </a:lnTo>
                    <a:lnTo>
                      <a:pt x="572" y="3219"/>
                    </a:lnTo>
                    <a:lnTo>
                      <a:pt x="562" y="3228"/>
                    </a:lnTo>
                    <a:lnTo>
                      <a:pt x="562" y="3238"/>
                    </a:lnTo>
                    <a:lnTo>
                      <a:pt x="562" y="3248"/>
                    </a:lnTo>
                    <a:lnTo>
                      <a:pt x="562" y="3257"/>
                    </a:lnTo>
                    <a:lnTo>
                      <a:pt x="553" y="3266"/>
                    </a:lnTo>
                    <a:lnTo>
                      <a:pt x="553" y="3276"/>
                    </a:lnTo>
                    <a:lnTo>
                      <a:pt x="562" y="3286"/>
                    </a:lnTo>
                    <a:lnTo>
                      <a:pt x="562" y="3295"/>
                    </a:lnTo>
                    <a:lnTo>
                      <a:pt x="572" y="3295"/>
                    </a:lnTo>
                    <a:lnTo>
                      <a:pt x="581" y="3295"/>
                    </a:lnTo>
                    <a:lnTo>
                      <a:pt x="591" y="3295"/>
                    </a:lnTo>
                    <a:lnTo>
                      <a:pt x="591" y="3305"/>
                    </a:lnTo>
                    <a:lnTo>
                      <a:pt x="591" y="3314"/>
                    </a:lnTo>
                    <a:lnTo>
                      <a:pt x="581" y="3314"/>
                    </a:lnTo>
                    <a:lnTo>
                      <a:pt x="591" y="3324"/>
                    </a:lnTo>
                    <a:lnTo>
                      <a:pt x="600" y="3333"/>
                    </a:lnTo>
                    <a:lnTo>
                      <a:pt x="629" y="3343"/>
                    </a:lnTo>
                    <a:lnTo>
                      <a:pt x="638" y="3343"/>
                    </a:lnTo>
                    <a:lnTo>
                      <a:pt x="638" y="3352"/>
                    </a:lnTo>
                    <a:lnTo>
                      <a:pt x="648" y="3352"/>
                    </a:lnTo>
                    <a:lnTo>
                      <a:pt x="657" y="3352"/>
                    </a:lnTo>
                    <a:lnTo>
                      <a:pt x="657" y="3343"/>
                    </a:lnTo>
                    <a:lnTo>
                      <a:pt x="657" y="3333"/>
                    </a:lnTo>
                    <a:lnTo>
                      <a:pt x="695" y="3314"/>
                    </a:lnTo>
                    <a:lnTo>
                      <a:pt x="705" y="3305"/>
                    </a:lnTo>
                    <a:lnTo>
                      <a:pt x="715" y="3295"/>
                    </a:lnTo>
                    <a:lnTo>
                      <a:pt x="724" y="3295"/>
                    </a:lnTo>
                    <a:lnTo>
                      <a:pt x="724" y="3286"/>
                    </a:lnTo>
                    <a:lnTo>
                      <a:pt x="733" y="3286"/>
                    </a:lnTo>
                    <a:lnTo>
                      <a:pt x="733" y="3276"/>
                    </a:lnTo>
                    <a:lnTo>
                      <a:pt x="743" y="3276"/>
                    </a:lnTo>
                    <a:lnTo>
                      <a:pt x="743" y="3286"/>
                    </a:lnTo>
                    <a:lnTo>
                      <a:pt x="753" y="3295"/>
                    </a:lnTo>
                    <a:lnTo>
                      <a:pt x="762" y="3295"/>
                    </a:lnTo>
                    <a:lnTo>
                      <a:pt x="772" y="3305"/>
                    </a:lnTo>
                    <a:lnTo>
                      <a:pt x="772" y="3314"/>
                    </a:lnTo>
                    <a:lnTo>
                      <a:pt x="772" y="3324"/>
                    </a:lnTo>
                    <a:lnTo>
                      <a:pt x="781" y="3324"/>
                    </a:lnTo>
                    <a:lnTo>
                      <a:pt x="781" y="3314"/>
                    </a:lnTo>
                    <a:lnTo>
                      <a:pt x="791" y="3314"/>
                    </a:lnTo>
                    <a:lnTo>
                      <a:pt x="791" y="3324"/>
                    </a:lnTo>
                    <a:lnTo>
                      <a:pt x="800" y="3324"/>
                    </a:lnTo>
                    <a:lnTo>
                      <a:pt x="800" y="3314"/>
                    </a:lnTo>
                    <a:lnTo>
                      <a:pt x="810" y="3314"/>
                    </a:lnTo>
                    <a:lnTo>
                      <a:pt x="819" y="3314"/>
                    </a:lnTo>
                    <a:lnTo>
                      <a:pt x="829" y="3333"/>
                    </a:lnTo>
                    <a:lnTo>
                      <a:pt x="838" y="3343"/>
                    </a:lnTo>
                    <a:lnTo>
                      <a:pt x="829" y="3352"/>
                    </a:lnTo>
                    <a:lnTo>
                      <a:pt x="838" y="3352"/>
                    </a:lnTo>
                    <a:lnTo>
                      <a:pt x="838" y="3362"/>
                    </a:lnTo>
                    <a:lnTo>
                      <a:pt x="857" y="3362"/>
                    </a:lnTo>
                    <a:lnTo>
                      <a:pt x="867" y="3371"/>
                    </a:lnTo>
                    <a:lnTo>
                      <a:pt x="876" y="3381"/>
                    </a:lnTo>
                    <a:lnTo>
                      <a:pt x="876" y="3371"/>
                    </a:lnTo>
                    <a:lnTo>
                      <a:pt x="886" y="3362"/>
                    </a:lnTo>
                    <a:lnTo>
                      <a:pt x="905" y="3343"/>
                    </a:lnTo>
                    <a:lnTo>
                      <a:pt x="914" y="3343"/>
                    </a:lnTo>
                    <a:lnTo>
                      <a:pt x="914" y="3352"/>
                    </a:lnTo>
                    <a:lnTo>
                      <a:pt x="924" y="3352"/>
                    </a:lnTo>
                    <a:lnTo>
                      <a:pt x="934" y="3352"/>
                    </a:lnTo>
                    <a:lnTo>
                      <a:pt x="934" y="3362"/>
                    </a:lnTo>
                    <a:lnTo>
                      <a:pt x="943" y="3362"/>
                    </a:lnTo>
                    <a:lnTo>
                      <a:pt x="943" y="3371"/>
                    </a:lnTo>
                    <a:lnTo>
                      <a:pt x="943" y="3381"/>
                    </a:lnTo>
                    <a:lnTo>
                      <a:pt x="953" y="3381"/>
                    </a:lnTo>
                    <a:lnTo>
                      <a:pt x="953" y="3390"/>
                    </a:lnTo>
                    <a:lnTo>
                      <a:pt x="962" y="3390"/>
                    </a:lnTo>
                    <a:lnTo>
                      <a:pt x="962" y="3400"/>
                    </a:lnTo>
                    <a:lnTo>
                      <a:pt x="962" y="3409"/>
                    </a:lnTo>
                    <a:lnTo>
                      <a:pt x="962" y="3419"/>
                    </a:lnTo>
                    <a:lnTo>
                      <a:pt x="962" y="3428"/>
                    </a:lnTo>
                    <a:lnTo>
                      <a:pt x="981" y="3438"/>
                    </a:lnTo>
                    <a:lnTo>
                      <a:pt x="981" y="3448"/>
                    </a:lnTo>
                    <a:lnTo>
                      <a:pt x="981" y="3457"/>
                    </a:lnTo>
                    <a:lnTo>
                      <a:pt x="991" y="3457"/>
                    </a:lnTo>
                    <a:lnTo>
                      <a:pt x="991" y="3466"/>
                    </a:lnTo>
                    <a:lnTo>
                      <a:pt x="991" y="3476"/>
                    </a:lnTo>
                    <a:lnTo>
                      <a:pt x="1000" y="3486"/>
                    </a:lnTo>
                    <a:lnTo>
                      <a:pt x="1000" y="3495"/>
                    </a:lnTo>
                    <a:lnTo>
                      <a:pt x="1000" y="3505"/>
                    </a:lnTo>
                    <a:lnTo>
                      <a:pt x="1000" y="3514"/>
                    </a:lnTo>
                    <a:lnTo>
                      <a:pt x="1010" y="3514"/>
                    </a:lnTo>
                    <a:lnTo>
                      <a:pt x="1010" y="3524"/>
                    </a:lnTo>
                    <a:lnTo>
                      <a:pt x="991" y="3533"/>
                    </a:lnTo>
                    <a:lnTo>
                      <a:pt x="981" y="3543"/>
                    </a:lnTo>
                    <a:lnTo>
                      <a:pt x="981" y="3552"/>
                    </a:lnTo>
                    <a:lnTo>
                      <a:pt x="991" y="3543"/>
                    </a:lnTo>
                    <a:lnTo>
                      <a:pt x="1010" y="3543"/>
                    </a:lnTo>
                    <a:lnTo>
                      <a:pt x="1029" y="3552"/>
                    </a:lnTo>
                    <a:lnTo>
                      <a:pt x="1038" y="3552"/>
                    </a:lnTo>
                    <a:lnTo>
                      <a:pt x="1048" y="3552"/>
                    </a:lnTo>
                    <a:lnTo>
                      <a:pt x="1048" y="3543"/>
                    </a:lnTo>
                    <a:lnTo>
                      <a:pt x="1048" y="3533"/>
                    </a:lnTo>
                    <a:lnTo>
                      <a:pt x="1057" y="3533"/>
                    </a:lnTo>
                    <a:lnTo>
                      <a:pt x="1067" y="3543"/>
                    </a:lnTo>
                    <a:lnTo>
                      <a:pt x="1076" y="3533"/>
                    </a:lnTo>
                    <a:lnTo>
                      <a:pt x="1076" y="3543"/>
                    </a:lnTo>
                    <a:lnTo>
                      <a:pt x="1086" y="3543"/>
                    </a:lnTo>
                    <a:lnTo>
                      <a:pt x="1095" y="3543"/>
                    </a:lnTo>
                    <a:lnTo>
                      <a:pt x="1105" y="3543"/>
                    </a:lnTo>
                    <a:lnTo>
                      <a:pt x="1114" y="3543"/>
                    </a:lnTo>
                    <a:lnTo>
                      <a:pt x="1114" y="3533"/>
                    </a:lnTo>
                    <a:lnTo>
                      <a:pt x="1114" y="3524"/>
                    </a:lnTo>
                    <a:lnTo>
                      <a:pt x="1124" y="3514"/>
                    </a:lnTo>
                    <a:lnTo>
                      <a:pt x="1134" y="3514"/>
                    </a:lnTo>
                    <a:lnTo>
                      <a:pt x="1143" y="3524"/>
                    </a:lnTo>
                    <a:lnTo>
                      <a:pt x="1152" y="3524"/>
                    </a:lnTo>
                    <a:lnTo>
                      <a:pt x="1152" y="3514"/>
                    </a:lnTo>
                    <a:lnTo>
                      <a:pt x="1162" y="3514"/>
                    </a:lnTo>
                    <a:lnTo>
                      <a:pt x="1162" y="3505"/>
                    </a:lnTo>
                    <a:lnTo>
                      <a:pt x="1152" y="3495"/>
                    </a:lnTo>
                    <a:lnTo>
                      <a:pt x="1143" y="3486"/>
                    </a:lnTo>
                    <a:lnTo>
                      <a:pt x="1152" y="3476"/>
                    </a:lnTo>
                    <a:lnTo>
                      <a:pt x="1162" y="3457"/>
                    </a:lnTo>
                    <a:lnTo>
                      <a:pt x="1181" y="3457"/>
                    </a:lnTo>
                    <a:lnTo>
                      <a:pt x="1210" y="3428"/>
                    </a:lnTo>
                    <a:lnTo>
                      <a:pt x="1229" y="3419"/>
                    </a:lnTo>
                    <a:lnTo>
                      <a:pt x="1238" y="3428"/>
                    </a:lnTo>
                    <a:lnTo>
                      <a:pt x="1248" y="3428"/>
                    </a:lnTo>
                    <a:lnTo>
                      <a:pt x="1257" y="3438"/>
                    </a:lnTo>
                    <a:lnTo>
                      <a:pt x="1257" y="3448"/>
                    </a:lnTo>
                    <a:lnTo>
                      <a:pt x="1267" y="3448"/>
                    </a:lnTo>
                    <a:lnTo>
                      <a:pt x="1267" y="3457"/>
                    </a:lnTo>
                    <a:lnTo>
                      <a:pt x="1277" y="3466"/>
                    </a:lnTo>
                    <a:lnTo>
                      <a:pt x="1277" y="3457"/>
                    </a:lnTo>
                    <a:lnTo>
                      <a:pt x="1305" y="3457"/>
                    </a:lnTo>
                    <a:lnTo>
                      <a:pt x="1315" y="3438"/>
                    </a:lnTo>
                    <a:lnTo>
                      <a:pt x="1324" y="3438"/>
                    </a:lnTo>
                    <a:lnTo>
                      <a:pt x="1334" y="3448"/>
                    </a:lnTo>
                    <a:lnTo>
                      <a:pt x="1343" y="3438"/>
                    </a:lnTo>
                    <a:lnTo>
                      <a:pt x="1334" y="3428"/>
                    </a:lnTo>
                    <a:lnTo>
                      <a:pt x="1343" y="3419"/>
                    </a:lnTo>
                    <a:lnTo>
                      <a:pt x="1353" y="3428"/>
                    </a:lnTo>
                    <a:lnTo>
                      <a:pt x="1372" y="3428"/>
                    </a:lnTo>
                    <a:lnTo>
                      <a:pt x="1372" y="3419"/>
                    </a:lnTo>
                    <a:lnTo>
                      <a:pt x="1362" y="3409"/>
                    </a:lnTo>
                    <a:lnTo>
                      <a:pt x="1353" y="3409"/>
                    </a:lnTo>
                    <a:lnTo>
                      <a:pt x="1353" y="3400"/>
                    </a:lnTo>
                    <a:lnTo>
                      <a:pt x="1353" y="3381"/>
                    </a:lnTo>
                    <a:lnTo>
                      <a:pt x="1353" y="3371"/>
                    </a:lnTo>
                    <a:lnTo>
                      <a:pt x="1343" y="3371"/>
                    </a:lnTo>
                    <a:lnTo>
                      <a:pt x="1334" y="3371"/>
                    </a:lnTo>
                    <a:lnTo>
                      <a:pt x="1334" y="3381"/>
                    </a:lnTo>
                    <a:lnTo>
                      <a:pt x="1334" y="3390"/>
                    </a:lnTo>
                    <a:lnTo>
                      <a:pt x="1334" y="3381"/>
                    </a:lnTo>
                    <a:lnTo>
                      <a:pt x="1324" y="3371"/>
                    </a:lnTo>
                    <a:lnTo>
                      <a:pt x="1324" y="3381"/>
                    </a:lnTo>
                    <a:lnTo>
                      <a:pt x="1324" y="3390"/>
                    </a:lnTo>
                    <a:lnTo>
                      <a:pt x="1324" y="3400"/>
                    </a:lnTo>
                    <a:lnTo>
                      <a:pt x="1305" y="3400"/>
                    </a:lnTo>
                    <a:lnTo>
                      <a:pt x="1305" y="3390"/>
                    </a:lnTo>
                    <a:lnTo>
                      <a:pt x="1295" y="3381"/>
                    </a:lnTo>
                    <a:lnTo>
                      <a:pt x="1295" y="3371"/>
                    </a:lnTo>
                    <a:lnTo>
                      <a:pt x="1295" y="3362"/>
                    </a:lnTo>
                    <a:lnTo>
                      <a:pt x="1295" y="3352"/>
                    </a:lnTo>
                    <a:lnTo>
                      <a:pt x="1295" y="3343"/>
                    </a:lnTo>
                    <a:lnTo>
                      <a:pt x="1295" y="3333"/>
                    </a:lnTo>
                    <a:lnTo>
                      <a:pt x="1295" y="3324"/>
                    </a:lnTo>
                    <a:lnTo>
                      <a:pt x="1305" y="3324"/>
                    </a:lnTo>
                    <a:lnTo>
                      <a:pt x="1305" y="3333"/>
                    </a:lnTo>
                    <a:lnTo>
                      <a:pt x="1305" y="3343"/>
                    </a:lnTo>
                    <a:lnTo>
                      <a:pt x="1305" y="3352"/>
                    </a:lnTo>
                    <a:lnTo>
                      <a:pt x="1315" y="3352"/>
                    </a:lnTo>
                    <a:lnTo>
                      <a:pt x="1324" y="3352"/>
                    </a:lnTo>
                    <a:lnTo>
                      <a:pt x="1334" y="3343"/>
                    </a:lnTo>
                    <a:lnTo>
                      <a:pt x="1334" y="3352"/>
                    </a:lnTo>
                    <a:lnTo>
                      <a:pt x="1343" y="3343"/>
                    </a:lnTo>
                    <a:lnTo>
                      <a:pt x="1343" y="3333"/>
                    </a:lnTo>
                    <a:lnTo>
                      <a:pt x="1353" y="3333"/>
                    </a:lnTo>
                    <a:lnTo>
                      <a:pt x="1353" y="3324"/>
                    </a:lnTo>
                    <a:lnTo>
                      <a:pt x="1362" y="3324"/>
                    </a:lnTo>
                    <a:lnTo>
                      <a:pt x="1372" y="3324"/>
                    </a:lnTo>
                    <a:lnTo>
                      <a:pt x="1381" y="3324"/>
                    </a:lnTo>
                    <a:lnTo>
                      <a:pt x="1372" y="3314"/>
                    </a:lnTo>
                    <a:lnTo>
                      <a:pt x="1362" y="3305"/>
                    </a:lnTo>
                    <a:lnTo>
                      <a:pt x="1353" y="3305"/>
                    </a:lnTo>
                    <a:lnTo>
                      <a:pt x="1343" y="3305"/>
                    </a:lnTo>
                    <a:lnTo>
                      <a:pt x="1334" y="3305"/>
                    </a:lnTo>
                    <a:lnTo>
                      <a:pt x="1343" y="3305"/>
                    </a:lnTo>
                    <a:lnTo>
                      <a:pt x="1343" y="3295"/>
                    </a:lnTo>
                    <a:lnTo>
                      <a:pt x="1334" y="3286"/>
                    </a:lnTo>
                    <a:lnTo>
                      <a:pt x="1324" y="3286"/>
                    </a:lnTo>
                    <a:lnTo>
                      <a:pt x="1315" y="3286"/>
                    </a:lnTo>
                    <a:lnTo>
                      <a:pt x="1315" y="3276"/>
                    </a:lnTo>
                    <a:lnTo>
                      <a:pt x="1324" y="3266"/>
                    </a:lnTo>
                    <a:lnTo>
                      <a:pt x="1334" y="3266"/>
                    </a:lnTo>
                    <a:lnTo>
                      <a:pt x="1343" y="3257"/>
                    </a:lnTo>
                    <a:lnTo>
                      <a:pt x="1362" y="3228"/>
                    </a:lnTo>
                    <a:lnTo>
                      <a:pt x="1362" y="3219"/>
                    </a:lnTo>
                    <a:lnTo>
                      <a:pt x="1353" y="3209"/>
                    </a:lnTo>
                    <a:lnTo>
                      <a:pt x="1353" y="3200"/>
                    </a:lnTo>
                    <a:lnTo>
                      <a:pt x="1353" y="3209"/>
                    </a:lnTo>
                    <a:lnTo>
                      <a:pt x="1362" y="3209"/>
                    </a:lnTo>
                    <a:lnTo>
                      <a:pt x="1372" y="3209"/>
                    </a:lnTo>
                    <a:lnTo>
                      <a:pt x="1400" y="3190"/>
                    </a:lnTo>
                    <a:lnTo>
                      <a:pt x="1429" y="3181"/>
                    </a:lnTo>
                    <a:lnTo>
                      <a:pt x="1476" y="3171"/>
                    </a:lnTo>
                    <a:lnTo>
                      <a:pt x="1495" y="3181"/>
                    </a:lnTo>
                    <a:lnTo>
                      <a:pt x="1515" y="3181"/>
                    </a:lnTo>
                    <a:lnTo>
                      <a:pt x="1533" y="3171"/>
                    </a:lnTo>
                    <a:lnTo>
                      <a:pt x="1543" y="3162"/>
                    </a:lnTo>
                    <a:lnTo>
                      <a:pt x="1553" y="3171"/>
                    </a:lnTo>
                    <a:lnTo>
                      <a:pt x="1562" y="3162"/>
                    </a:lnTo>
                    <a:lnTo>
                      <a:pt x="1572" y="3162"/>
                    </a:lnTo>
                    <a:lnTo>
                      <a:pt x="1581" y="3171"/>
                    </a:lnTo>
                    <a:lnTo>
                      <a:pt x="1591" y="3171"/>
                    </a:lnTo>
                    <a:lnTo>
                      <a:pt x="1591" y="3181"/>
                    </a:lnTo>
                    <a:lnTo>
                      <a:pt x="1600" y="3181"/>
                    </a:lnTo>
                    <a:lnTo>
                      <a:pt x="1610" y="3181"/>
                    </a:lnTo>
                    <a:lnTo>
                      <a:pt x="1619" y="3171"/>
                    </a:lnTo>
                    <a:lnTo>
                      <a:pt x="1629" y="3162"/>
                    </a:lnTo>
                    <a:lnTo>
                      <a:pt x="1638" y="3152"/>
                    </a:lnTo>
                    <a:lnTo>
                      <a:pt x="1638" y="3162"/>
                    </a:lnTo>
                    <a:lnTo>
                      <a:pt x="1629" y="3171"/>
                    </a:lnTo>
                    <a:lnTo>
                      <a:pt x="1619" y="3181"/>
                    </a:lnTo>
                    <a:lnTo>
                      <a:pt x="1610" y="3190"/>
                    </a:lnTo>
                    <a:lnTo>
                      <a:pt x="1600" y="3200"/>
                    </a:lnTo>
                    <a:lnTo>
                      <a:pt x="1610" y="3200"/>
                    </a:lnTo>
                    <a:lnTo>
                      <a:pt x="1619" y="3190"/>
                    </a:lnTo>
                    <a:lnTo>
                      <a:pt x="1629" y="3190"/>
                    </a:lnTo>
                    <a:lnTo>
                      <a:pt x="1638" y="3181"/>
                    </a:lnTo>
                    <a:lnTo>
                      <a:pt x="1648" y="3181"/>
                    </a:lnTo>
                    <a:lnTo>
                      <a:pt x="1658" y="3190"/>
                    </a:lnTo>
                    <a:lnTo>
                      <a:pt x="1648" y="3190"/>
                    </a:lnTo>
                    <a:lnTo>
                      <a:pt x="1648" y="3200"/>
                    </a:lnTo>
                    <a:lnTo>
                      <a:pt x="1658" y="3200"/>
                    </a:lnTo>
                    <a:lnTo>
                      <a:pt x="1667" y="3190"/>
                    </a:lnTo>
                    <a:lnTo>
                      <a:pt x="1676" y="3181"/>
                    </a:lnTo>
                    <a:lnTo>
                      <a:pt x="1686" y="3181"/>
                    </a:lnTo>
                    <a:lnTo>
                      <a:pt x="1686" y="3171"/>
                    </a:lnTo>
                    <a:lnTo>
                      <a:pt x="1676" y="3171"/>
                    </a:lnTo>
                    <a:lnTo>
                      <a:pt x="1676" y="3162"/>
                    </a:lnTo>
                    <a:lnTo>
                      <a:pt x="1676" y="3171"/>
                    </a:lnTo>
                    <a:lnTo>
                      <a:pt x="1676" y="3162"/>
                    </a:lnTo>
                    <a:lnTo>
                      <a:pt x="1676" y="3152"/>
                    </a:lnTo>
                    <a:lnTo>
                      <a:pt x="1667" y="3152"/>
                    </a:lnTo>
                    <a:lnTo>
                      <a:pt x="1658" y="3152"/>
                    </a:lnTo>
                    <a:lnTo>
                      <a:pt x="1658" y="3143"/>
                    </a:lnTo>
                    <a:lnTo>
                      <a:pt x="1667" y="3143"/>
                    </a:lnTo>
                    <a:lnTo>
                      <a:pt x="1676" y="3133"/>
                    </a:lnTo>
                    <a:lnTo>
                      <a:pt x="1686" y="3124"/>
                    </a:lnTo>
                    <a:lnTo>
                      <a:pt x="1696" y="3114"/>
                    </a:lnTo>
                    <a:lnTo>
                      <a:pt x="1705" y="3114"/>
                    </a:lnTo>
                    <a:lnTo>
                      <a:pt x="1714" y="3114"/>
                    </a:lnTo>
                    <a:lnTo>
                      <a:pt x="1724" y="3114"/>
                    </a:lnTo>
                    <a:lnTo>
                      <a:pt x="1734" y="3105"/>
                    </a:lnTo>
                    <a:lnTo>
                      <a:pt x="1734" y="3095"/>
                    </a:lnTo>
                    <a:lnTo>
                      <a:pt x="1734" y="3085"/>
                    </a:lnTo>
                    <a:lnTo>
                      <a:pt x="1743" y="3085"/>
                    </a:lnTo>
                    <a:lnTo>
                      <a:pt x="1753" y="3085"/>
                    </a:lnTo>
                    <a:lnTo>
                      <a:pt x="1753" y="3095"/>
                    </a:lnTo>
                    <a:lnTo>
                      <a:pt x="1762" y="3095"/>
                    </a:lnTo>
                    <a:lnTo>
                      <a:pt x="1772" y="3105"/>
                    </a:lnTo>
                    <a:lnTo>
                      <a:pt x="1781" y="3105"/>
                    </a:lnTo>
                    <a:lnTo>
                      <a:pt x="1791" y="3105"/>
                    </a:lnTo>
                    <a:lnTo>
                      <a:pt x="1800" y="3105"/>
                    </a:lnTo>
                    <a:lnTo>
                      <a:pt x="1810" y="3114"/>
                    </a:lnTo>
                    <a:lnTo>
                      <a:pt x="1819" y="3114"/>
                    </a:lnTo>
                    <a:lnTo>
                      <a:pt x="1829" y="3124"/>
                    </a:lnTo>
                    <a:lnTo>
                      <a:pt x="1829" y="3133"/>
                    </a:lnTo>
                    <a:lnTo>
                      <a:pt x="1838" y="3133"/>
                    </a:lnTo>
                    <a:lnTo>
                      <a:pt x="1848" y="3143"/>
                    </a:lnTo>
                    <a:lnTo>
                      <a:pt x="1848" y="3152"/>
                    </a:lnTo>
                    <a:lnTo>
                      <a:pt x="1857" y="3162"/>
                    </a:lnTo>
                    <a:lnTo>
                      <a:pt x="1857" y="3152"/>
                    </a:lnTo>
                    <a:lnTo>
                      <a:pt x="1867" y="3152"/>
                    </a:lnTo>
                    <a:lnTo>
                      <a:pt x="1876" y="3143"/>
                    </a:lnTo>
                    <a:lnTo>
                      <a:pt x="1886" y="3143"/>
                    </a:lnTo>
                    <a:lnTo>
                      <a:pt x="1896" y="3143"/>
                    </a:lnTo>
                    <a:lnTo>
                      <a:pt x="1896" y="3152"/>
                    </a:lnTo>
                    <a:lnTo>
                      <a:pt x="1905" y="3152"/>
                    </a:lnTo>
                    <a:lnTo>
                      <a:pt x="1905" y="3143"/>
                    </a:lnTo>
                    <a:lnTo>
                      <a:pt x="1914" y="3133"/>
                    </a:lnTo>
                    <a:lnTo>
                      <a:pt x="1924" y="3133"/>
                    </a:lnTo>
                    <a:lnTo>
                      <a:pt x="1924" y="3124"/>
                    </a:lnTo>
                    <a:lnTo>
                      <a:pt x="1943" y="3124"/>
                    </a:lnTo>
                    <a:lnTo>
                      <a:pt x="1953" y="3133"/>
                    </a:lnTo>
                    <a:lnTo>
                      <a:pt x="1962" y="3133"/>
                    </a:lnTo>
                    <a:lnTo>
                      <a:pt x="1972" y="3143"/>
                    </a:lnTo>
                    <a:lnTo>
                      <a:pt x="1962" y="3143"/>
                    </a:lnTo>
                    <a:lnTo>
                      <a:pt x="1953" y="3152"/>
                    </a:lnTo>
                    <a:lnTo>
                      <a:pt x="1953" y="3162"/>
                    </a:lnTo>
                    <a:lnTo>
                      <a:pt x="1943" y="3171"/>
                    </a:lnTo>
                    <a:lnTo>
                      <a:pt x="1934" y="3181"/>
                    </a:lnTo>
                    <a:lnTo>
                      <a:pt x="1924" y="3190"/>
                    </a:lnTo>
                    <a:lnTo>
                      <a:pt x="1914" y="3190"/>
                    </a:lnTo>
                    <a:lnTo>
                      <a:pt x="1914" y="3200"/>
                    </a:lnTo>
                    <a:lnTo>
                      <a:pt x="1905" y="3200"/>
                    </a:lnTo>
                    <a:lnTo>
                      <a:pt x="1896" y="3200"/>
                    </a:lnTo>
                    <a:lnTo>
                      <a:pt x="1886" y="3209"/>
                    </a:lnTo>
                    <a:lnTo>
                      <a:pt x="1876" y="3219"/>
                    </a:lnTo>
                    <a:lnTo>
                      <a:pt x="1867" y="3209"/>
                    </a:lnTo>
                    <a:lnTo>
                      <a:pt x="1857" y="3219"/>
                    </a:lnTo>
                    <a:lnTo>
                      <a:pt x="1848" y="3219"/>
                    </a:lnTo>
                    <a:lnTo>
                      <a:pt x="1829" y="3228"/>
                    </a:lnTo>
                    <a:lnTo>
                      <a:pt x="1819" y="3228"/>
                    </a:lnTo>
                    <a:lnTo>
                      <a:pt x="1819" y="3238"/>
                    </a:lnTo>
                    <a:lnTo>
                      <a:pt x="1819" y="3248"/>
                    </a:lnTo>
                    <a:lnTo>
                      <a:pt x="1810" y="3257"/>
                    </a:lnTo>
                    <a:lnTo>
                      <a:pt x="1810" y="3266"/>
                    </a:lnTo>
                    <a:lnTo>
                      <a:pt x="1800" y="3266"/>
                    </a:lnTo>
                    <a:lnTo>
                      <a:pt x="1800" y="3276"/>
                    </a:lnTo>
                    <a:lnTo>
                      <a:pt x="1791" y="3276"/>
                    </a:lnTo>
                    <a:lnTo>
                      <a:pt x="1781" y="3286"/>
                    </a:lnTo>
                    <a:lnTo>
                      <a:pt x="1772" y="3276"/>
                    </a:lnTo>
                    <a:lnTo>
                      <a:pt x="1772" y="3286"/>
                    </a:lnTo>
                    <a:lnTo>
                      <a:pt x="1781" y="3286"/>
                    </a:lnTo>
                    <a:lnTo>
                      <a:pt x="1781" y="3295"/>
                    </a:lnTo>
                    <a:lnTo>
                      <a:pt x="1791" y="3295"/>
                    </a:lnTo>
                    <a:lnTo>
                      <a:pt x="1791" y="3305"/>
                    </a:lnTo>
                    <a:lnTo>
                      <a:pt x="1800" y="3305"/>
                    </a:lnTo>
                    <a:lnTo>
                      <a:pt x="1819" y="3305"/>
                    </a:lnTo>
                    <a:lnTo>
                      <a:pt x="1819" y="3314"/>
                    </a:lnTo>
                    <a:lnTo>
                      <a:pt x="1819" y="3324"/>
                    </a:lnTo>
                    <a:lnTo>
                      <a:pt x="1829" y="3324"/>
                    </a:lnTo>
                    <a:lnTo>
                      <a:pt x="1838" y="3333"/>
                    </a:lnTo>
                    <a:lnTo>
                      <a:pt x="1848" y="3333"/>
                    </a:lnTo>
                    <a:lnTo>
                      <a:pt x="1857" y="3343"/>
                    </a:lnTo>
                    <a:lnTo>
                      <a:pt x="1867" y="3343"/>
                    </a:lnTo>
                    <a:lnTo>
                      <a:pt x="1867" y="3352"/>
                    </a:lnTo>
                    <a:lnTo>
                      <a:pt x="1876" y="3343"/>
                    </a:lnTo>
                    <a:lnTo>
                      <a:pt x="1876" y="3333"/>
                    </a:lnTo>
                    <a:lnTo>
                      <a:pt x="1886" y="3333"/>
                    </a:lnTo>
                    <a:lnTo>
                      <a:pt x="1896" y="3324"/>
                    </a:lnTo>
                    <a:lnTo>
                      <a:pt x="1914" y="3324"/>
                    </a:lnTo>
                    <a:lnTo>
                      <a:pt x="1924" y="3314"/>
                    </a:lnTo>
                    <a:lnTo>
                      <a:pt x="1934" y="3305"/>
                    </a:lnTo>
                    <a:lnTo>
                      <a:pt x="1943" y="3305"/>
                    </a:lnTo>
                    <a:lnTo>
                      <a:pt x="1962" y="3286"/>
                    </a:lnTo>
                    <a:lnTo>
                      <a:pt x="1981" y="3276"/>
                    </a:lnTo>
                    <a:lnTo>
                      <a:pt x="1991" y="3266"/>
                    </a:lnTo>
                    <a:lnTo>
                      <a:pt x="1991" y="3248"/>
                    </a:lnTo>
                    <a:lnTo>
                      <a:pt x="1991" y="3238"/>
                    </a:lnTo>
                    <a:lnTo>
                      <a:pt x="1981" y="3228"/>
                    </a:lnTo>
                    <a:lnTo>
                      <a:pt x="2000" y="3219"/>
                    </a:lnTo>
                    <a:lnTo>
                      <a:pt x="2000" y="3200"/>
                    </a:lnTo>
                    <a:lnTo>
                      <a:pt x="2010" y="3200"/>
                    </a:lnTo>
                    <a:lnTo>
                      <a:pt x="2010" y="3190"/>
                    </a:lnTo>
                    <a:lnTo>
                      <a:pt x="2000" y="3190"/>
                    </a:lnTo>
                    <a:lnTo>
                      <a:pt x="2010" y="3181"/>
                    </a:lnTo>
                    <a:lnTo>
                      <a:pt x="2010" y="3190"/>
                    </a:lnTo>
                    <a:lnTo>
                      <a:pt x="2019" y="3190"/>
                    </a:lnTo>
                    <a:lnTo>
                      <a:pt x="2029" y="3200"/>
                    </a:lnTo>
                    <a:lnTo>
                      <a:pt x="2038" y="3190"/>
                    </a:lnTo>
                    <a:lnTo>
                      <a:pt x="2048" y="3200"/>
                    </a:lnTo>
                    <a:lnTo>
                      <a:pt x="2057" y="3209"/>
                    </a:lnTo>
                    <a:lnTo>
                      <a:pt x="2067" y="3200"/>
                    </a:lnTo>
                    <a:lnTo>
                      <a:pt x="2077" y="3200"/>
                    </a:lnTo>
                    <a:lnTo>
                      <a:pt x="2086" y="3200"/>
                    </a:lnTo>
                    <a:lnTo>
                      <a:pt x="2095" y="3200"/>
                    </a:lnTo>
                    <a:lnTo>
                      <a:pt x="2105" y="3190"/>
                    </a:lnTo>
                    <a:lnTo>
                      <a:pt x="2115" y="3190"/>
                    </a:lnTo>
                    <a:lnTo>
                      <a:pt x="2124" y="3190"/>
                    </a:lnTo>
                    <a:lnTo>
                      <a:pt x="2124" y="3181"/>
                    </a:lnTo>
                    <a:lnTo>
                      <a:pt x="2124" y="3171"/>
                    </a:lnTo>
                    <a:lnTo>
                      <a:pt x="2124" y="3162"/>
                    </a:lnTo>
                    <a:lnTo>
                      <a:pt x="2115" y="3152"/>
                    </a:lnTo>
                    <a:lnTo>
                      <a:pt x="2115" y="3143"/>
                    </a:lnTo>
                    <a:lnTo>
                      <a:pt x="2124" y="3143"/>
                    </a:lnTo>
                    <a:lnTo>
                      <a:pt x="2115" y="3133"/>
                    </a:lnTo>
                    <a:lnTo>
                      <a:pt x="2115" y="3124"/>
                    </a:lnTo>
                    <a:lnTo>
                      <a:pt x="2124" y="3124"/>
                    </a:lnTo>
                    <a:lnTo>
                      <a:pt x="2134" y="3114"/>
                    </a:lnTo>
                    <a:lnTo>
                      <a:pt x="2143" y="3105"/>
                    </a:lnTo>
                    <a:lnTo>
                      <a:pt x="2153" y="3095"/>
                    </a:lnTo>
                    <a:lnTo>
                      <a:pt x="2162" y="3095"/>
                    </a:lnTo>
                    <a:lnTo>
                      <a:pt x="2172" y="3085"/>
                    </a:lnTo>
                    <a:lnTo>
                      <a:pt x="2172" y="3076"/>
                    </a:lnTo>
                    <a:lnTo>
                      <a:pt x="2162" y="3067"/>
                    </a:lnTo>
                    <a:lnTo>
                      <a:pt x="2162" y="3076"/>
                    </a:lnTo>
                    <a:lnTo>
                      <a:pt x="2153" y="3076"/>
                    </a:lnTo>
                    <a:lnTo>
                      <a:pt x="2153" y="3067"/>
                    </a:lnTo>
                    <a:lnTo>
                      <a:pt x="2162" y="3067"/>
                    </a:lnTo>
                    <a:lnTo>
                      <a:pt x="2162" y="3057"/>
                    </a:lnTo>
                    <a:lnTo>
                      <a:pt x="2153" y="3038"/>
                    </a:lnTo>
                    <a:lnTo>
                      <a:pt x="2153" y="3028"/>
                    </a:lnTo>
                    <a:lnTo>
                      <a:pt x="2162" y="3028"/>
                    </a:lnTo>
                    <a:lnTo>
                      <a:pt x="2172" y="3019"/>
                    </a:lnTo>
                    <a:lnTo>
                      <a:pt x="2181" y="3019"/>
                    </a:lnTo>
                    <a:lnTo>
                      <a:pt x="2191" y="3019"/>
                    </a:lnTo>
                    <a:lnTo>
                      <a:pt x="2200" y="3019"/>
                    </a:lnTo>
                    <a:lnTo>
                      <a:pt x="2210" y="3019"/>
                    </a:lnTo>
                    <a:lnTo>
                      <a:pt x="2210" y="3009"/>
                    </a:lnTo>
                    <a:lnTo>
                      <a:pt x="2210" y="3000"/>
                    </a:lnTo>
                    <a:lnTo>
                      <a:pt x="2219" y="2990"/>
                    </a:lnTo>
                    <a:lnTo>
                      <a:pt x="2219" y="3000"/>
                    </a:lnTo>
                    <a:lnTo>
                      <a:pt x="2219" y="3009"/>
                    </a:lnTo>
                    <a:lnTo>
                      <a:pt x="2210" y="3019"/>
                    </a:lnTo>
                    <a:lnTo>
                      <a:pt x="2219" y="3019"/>
                    </a:lnTo>
                    <a:lnTo>
                      <a:pt x="2229" y="3019"/>
                    </a:lnTo>
                    <a:lnTo>
                      <a:pt x="2238" y="3019"/>
                    </a:lnTo>
                    <a:lnTo>
                      <a:pt x="2248" y="3019"/>
                    </a:lnTo>
                    <a:lnTo>
                      <a:pt x="2267" y="3028"/>
                    </a:lnTo>
                    <a:lnTo>
                      <a:pt x="2267" y="3038"/>
                    </a:lnTo>
                    <a:lnTo>
                      <a:pt x="2276" y="3038"/>
                    </a:lnTo>
                    <a:lnTo>
                      <a:pt x="2286" y="3028"/>
                    </a:lnTo>
                    <a:lnTo>
                      <a:pt x="2295" y="3038"/>
                    </a:lnTo>
                    <a:lnTo>
                      <a:pt x="2305" y="3028"/>
                    </a:lnTo>
                    <a:lnTo>
                      <a:pt x="2315" y="3009"/>
                    </a:lnTo>
                    <a:lnTo>
                      <a:pt x="2315" y="3000"/>
                    </a:lnTo>
                    <a:lnTo>
                      <a:pt x="2333" y="3000"/>
                    </a:lnTo>
                    <a:lnTo>
                      <a:pt x="2343" y="2990"/>
                    </a:lnTo>
                    <a:lnTo>
                      <a:pt x="2343" y="2981"/>
                    </a:lnTo>
                    <a:lnTo>
                      <a:pt x="2343" y="2971"/>
                    </a:lnTo>
                    <a:lnTo>
                      <a:pt x="2333" y="2971"/>
                    </a:lnTo>
                    <a:lnTo>
                      <a:pt x="2333" y="2962"/>
                    </a:lnTo>
                    <a:lnTo>
                      <a:pt x="2324" y="2962"/>
                    </a:lnTo>
                    <a:lnTo>
                      <a:pt x="2333" y="2952"/>
                    </a:lnTo>
                    <a:lnTo>
                      <a:pt x="2343" y="2943"/>
                    </a:lnTo>
                    <a:lnTo>
                      <a:pt x="2353" y="2933"/>
                    </a:lnTo>
                    <a:lnTo>
                      <a:pt x="2372" y="2933"/>
                    </a:lnTo>
                    <a:lnTo>
                      <a:pt x="2381" y="2943"/>
                    </a:lnTo>
                    <a:lnTo>
                      <a:pt x="2391" y="2943"/>
                    </a:lnTo>
                    <a:lnTo>
                      <a:pt x="2410" y="2933"/>
                    </a:lnTo>
                    <a:lnTo>
                      <a:pt x="2419" y="2933"/>
                    </a:lnTo>
                    <a:lnTo>
                      <a:pt x="2410" y="2924"/>
                    </a:lnTo>
                    <a:lnTo>
                      <a:pt x="2410" y="2914"/>
                    </a:lnTo>
                    <a:lnTo>
                      <a:pt x="2419" y="2914"/>
                    </a:lnTo>
                    <a:lnTo>
                      <a:pt x="2429" y="2905"/>
                    </a:lnTo>
                    <a:lnTo>
                      <a:pt x="2438" y="2895"/>
                    </a:lnTo>
                    <a:lnTo>
                      <a:pt x="2448" y="2895"/>
                    </a:lnTo>
                    <a:lnTo>
                      <a:pt x="2458" y="2886"/>
                    </a:lnTo>
                    <a:lnTo>
                      <a:pt x="2476" y="2886"/>
                    </a:lnTo>
                    <a:lnTo>
                      <a:pt x="2467" y="2876"/>
                    </a:lnTo>
                    <a:lnTo>
                      <a:pt x="2467" y="2867"/>
                    </a:lnTo>
                    <a:lnTo>
                      <a:pt x="2467" y="2857"/>
                    </a:lnTo>
                    <a:lnTo>
                      <a:pt x="2458" y="2857"/>
                    </a:lnTo>
                    <a:lnTo>
                      <a:pt x="2458" y="2847"/>
                    </a:lnTo>
                    <a:lnTo>
                      <a:pt x="2448" y="2847"/>
                    </a:lnTo>
                    <a:lnTo>
                      <a:pt x="2448" y="2838"/>
                    </a:lnTo>
                    <a:lnTo>
                      <a:pt x="2458" y="2838"/>
                    </a:lnTo>
                    <a:lnTo>
                      <a:pt x="2448" y="2829"/>
                    </a:lnTo>
                    <a:lnTo>
                      <a:pt x="2448" y="2819"/>
                    </a:lnTo>
                    <a:lnTo>
                      <a:pt x="2438" y="2819"/>
                    </a:lnTo>
                    <a:lnTo>
                      <a:pt x="2419" y="2819"/>
                    </a:lnTo>
                    <a:lnTo>
                      <a:pt x="2410" y="2809"/>
                    </a:lnTo>
                    <a:lnTo>
                      <a:pt x="2400" y="2809"/>
                    </a:lnTo>
                    <a:lnTo>
                      <a:pt x="2391" y="2800"/>
                    </a:lnTo>
                    <a:lnTo>
                      <a:pt x="2381" y="2800"/>
                    </a:lnTo>
                    <a:lnTo>
                      <a:pt x="2372" y="2800"/>
                    </a:lnTo>
                    <a:lnTo>
                      <a:pt x="2381" y="2809"/>
                    </a:lnTo>
                    <a:lnTo>
                      <a:pt x="2372" y="2809"/>
                    </a:lnTo>
                    <a:lnTo>
                      <a:pt x="2372" y="2819"/>
                    </a:lnTo>
                    <a:lnTo>
                      <a:pt x="2362" y="2809"/>
                    </a:lnTo>
                    <a:lnTo>
                      <a:pt x="2362" y="2819"/>
                    </a:lnTo>
                    <a:lnTo>
                      <a:pt x="2353" y="2819"/>
                    </a:lnTo>
                    <a:lnTo>
                      <a:pt x="2343" y="2819"/>
                    </a:lnTo>
                    <a:lnTo>
                      <a:pt x="2315" y="2809"/>
                    </a:lnTo>
                    <a:lnTo>
                      <a:pt x="2315" y="2819"/>
                    </a:lnTo>
                    <a:lnTo>
                      <a:pt x="2305" y="2829"/>
                    </a:lnTo>
                    <a:lnTo>
                      <a:pt x="2295" y="2829"/>
                    </a:lnTo>
                    <a:lnTo>
                      <a:pt x="2286" y="2829"/>
                    </a:lnTo>
                    <a:lnTo>
                      <a:pt x="2276" y="2829"/>
                    </a:lnTo>
                    <a:lnTo>
                      <a:pt x="2286" y="2838"/>
                    </a:lnTo>
                    <a:lnTo>
                      <a:pt x="2295" y="2847"/>
                    </a:lnTo>
                    <a:lnTo>
                      <a:pt x="2295" y="2857"/>
                    </a:lnTo>
                    <a:lnTo>
                      <a:pt x="2305" y="2857"/>
                    </a:lnTo>
                    <a:lnTo>
                      <a:pt x="2315" y="2857"/>
                    </a:lnTo>
                    <a:lnTo>
                      <a:pt x="2324" y="2857"/>
                    </a:lnTo>
                    <a:lnTo>
                      <a:pt x="2315" y="2867"/>
                    </a:lnTo>
                    <a:lnTo>
                      <a:pt x="2305" y="2867"/>
                    </a:lnTo>
                    <a:lnTo>
                      <a:pt x="2295" y="2867"/>
                    </a:lnTo>
                    <a:lnTo>
                      <a:pt x="2286" y="2857"/>
                    </a:lnTo>
                    <a:lnTo>
                      <a:pt x="2286" y="2847"/>
                    </a:lnTo>
                    <a:lnTo>
                      <a:pt x="2276" y="2838"/>
                    </a:lnTo>
                    <a:lnTo>
                      <a:pt x="2267" y="2838"/>
                    </a:lnTo>
                    <a:lnTo>
                      <a:pt x="2267" y="2847"/>
                    </a:lnTo>
                    <a:lnTo>
                      <a:pt x="2276" y="2847"/>
                    </a:lnTo>
                    <a:lnTo>
                      <a:pt x="2276" y="2857"/>
                    </a:lnTo>
                    <a:lnTo>
                      <a:pt x="2276" y="2867"/>
                    </a:lnTo>
                    <a:lnTo>
                      <a:pt x="2276" y="2876"/>
                    </a:lnTo>
                    <a:lnTo>
                      <a:pt x="2267" y="2886"/>
                    </a:lnTo>
                    <a:lnTo>
                      <a:pt x="2248" y="2886"/>
                    </a:lnTo>
                    <a:lnTo>
                      <a:pt x="2238" y="2886"/>
                    </a:lnTo>
                    <a:lnTo>
                      <a:pt x="2229" y="2876"/>
                    </a:lnTo>
                    <a:lnTo>
                      <a:pt x="2219" y="2876"/>
                    </a:lnTo>
                    <a:lnTo>
                      <a:pt x="2219" y="2867"/>
                    </a:lnTo>
                    <a:lnTo>
                      <a:pt x="2229" y="2857"/>
                    </a:lnTo>
                    <a:lnTo>
                      <a:pt x="2229" y="2847"/>
                    </a:lnTo>
                    <a:lnTo>
                      <a:pt x="2229" y="2838"/>
                    </a:lnTo>
                    <a:lnTo>
                      <a:pt x="2229" y="2829"/>
                    </a:lnTo>
                    <a:lnTo>
                      <a:pt x="2219" y="2819"/>
                    </a:lnTo>
                    <a:lnTo>
                      <a:pt x="2219" y="2809"/>
                    </a:lnTo>
                    <a:lnTo>
                      <a:pt x="2229" y="2809"/>
                    </a:lnTo>
                    <a:lnTo>
                      <a:pt x="2238" y="2819"/>
                    </a:lnTo>
                    <a:lnTo>
                      <a:pt x="2248" y="2819"/>
                    </a:lnTo>
                    <a:lnTo>
                      <a:pt x="2257" y="2819"/>
                    </a:lnTo>
                    <a:lnTo>
                      <a:pt x="2267" y="2829"/>
                    </a:lnTo>
                    <a:lnTo>
                      <a:pt x="2257" y="2819"/>
                    </a:lnTo>
                    <a:lnTo>
                      <a:pt x="2229" y="2800"/>
                    </a:lnTo>
                    <a:lnTo>
                      <a:pt x="2219" y="2790"/>
                    </a:lnTo>
                    <a:lnTo>
                      <a:pt x="2210" y="2781"/>
                    </a:lnTo>
                    <a:lnTo>
                      <a:pt x="2200" y="2771"/>
                    </a:lnTo>
                    <a:lnTo>
                      <a:pt x="2191" y="2752"/>
                    </a:lnTo>
                    <a:lnTo>
                      <a:pt x="2191" y="2743"/>
                    </a:lnTo>
                    <a:lnTo>
                      <a:pt x="2181" y="2733"/>
                    </a:lnTo>
                    <a:lnTo>
                      <a:pt x="2191" y="2724"/>
                    </a:lnTo>
                    <a:lnTo>
                      <a:pt x="2210" y="2704"/>
                    </a:lnTo>
                    <a:lnTo>
                      <a:pt x="2219" y="2704"/>
                    </a:lnTo>
                    <a:lnTo>
                      <a:pt x="2219" y="2714"/>
                    </a:lnTo>
                    <a:lnTo>
                      <a:pt x="2219" y="2724"/>
                    </a:lnTo>
                    <a:lnTo>
                      <a:pt x="2219" y="2714"/>
                    </a:lnTo>
                    <a:lnTo>
                      <a:pt x="2229" y="2714"/>
                    </a:lnTo>
                    <a:lnTo>
                      <a:pt x="2229" y="2704"/>
                    </a:lnTo>
                    <a:lnTo>
                      <a:pt x="2219" y="2704"/>
                    </a:lnTo>
                    <a:lnTo>
                      <a:pt x="2219" y="2695"/>
                    </a:lnTo>
                    <a:lnTo>
                      <a:pt x="2210" y="2686"/>
                    </a:lnTo>
                    <a:lnTo>
                      <a:pt x="2210" y="2676"/>
                    </a:lnTo>
                    <a:lnTo>
                      <a:pt x="2200" y="2676"/>
                    </a:lnTo>
                    <a:lnTo>
                      <a:pt x="2191" y="2666"/>
                    </a:lnTo>
                    <a:lnTo>
                      <a:pt x="2181" y="2666"/>
                    </a:lnTo>
                    <a:lnTo>
                      <a:pt x="2181" y="2657"/>
                    </a:lnTo>
                    <a:lnTo>
                      <a:pt x="2181" y="2647"/>
                    </a:lnTo>
                    <a:lnTo>
                      <a:pt x="2191" y="2638"/>
                    </a:lnTo>
                    <a:lnTo>
                      <a:pt x="2191" y="2628"/>
                    </a:lnTo>
                    <a:lnTo>
                      <a:pt x="2200" y="2628"/>
                    </a:lnTo>
                    <a:lnTo>
                      <a:pt x="2200" y="2647"/>
                    </a:lnTo>
                    <a:lnTo>
                      <a:pt x="2200" y="2657"/>
                    </a:lnTo>
                    <a:lnTo>
                      <a:pt x="2210" y="2676"/>
                    </a:lnTo>
                    <a:lnTo>
                      <a:pt x="2210" y="2686"/>
                    </a:lnTo>
                    <a:lnTo>
                      <a:pt x="2219" y="2686"/>
                    </a:lnTo>
                    <a:lnTo>
                      <a:pt x="2210" y="2676"/>
                    </a:lnTo>
                    <a:lnTo>
                      <a:pt x="2200" y="2657"/>
                    </a:lnTo>
                    <a:lnTo>
                      <a:pt x="2200" y="2647"/>
                    </a:lnTo>
                    <a:lnTo>
                      <a:pt x="2200" y="2609"/>
                    </a:lnTo>
                    <a:lnTo>
                      <a:pt x="2200" y="2581"/>
                    </a:lnTo>
                    <a:lnTo>
                      <a:pt x="2210" y="2562"/>
                    </a:lnTo>
                    <a:lnTo>
                      <a:pt x="2210" y="2552"/>
                    </a:lnTo>
                    <a:lnTo>
                      <a:pt x="2210" y="2543"/>
                    </a:lnTo>
                    <a:lnTo>
                      <a:pt x="2210" y="2533"/>
                    </a:lnTo>
                    <a:lnTo>
                      <a:pt x="2210" y="2543"/>
                    </a:lnTo>
                    <a:lnTo>
                      <a:pt x="2210" y="2533"/>
                    </a:lnTo>
                    <a:lnTo>
                      <a:pt x="2210" y="2524"/>
                    </a:lnTo>
                    <a:lnTo>
                      <a:pt x="2219" y="2495"/>
                    </a:lnTo>
                    <a:lnTo>
                      <a:pt x="2229" y="2486"/>
                    </a:lnTo>
                    <a:lnTo>
                      <a:pt x="2238" y="2466"/>
                    </a:lnTo>
                    <a:lnTo>
                      <a:pt x="2248" y="2448"/>
                    </a:lnTo>
                    <a:lnTo>
                      <a:pt x="2248" y="2428"/>
                    </a:lnTo>
                    <a:lnTo>
                      <a:pt x="2248" y="2419"/>
                    </a:lnTo>
                    <a:lnTo>
                      <a:pt x="2257" y="2409"/>
                    </a:lnTo>
                    <a:lnTo>
                      <a:pt x="2257" y="2400"/>
                    </a:lnTo>
                    <a:lnTo>
                      <a:pt x="2267" y="2400"/>
                    </a:lnTo>
                    <a:lnTo>
                      <a:pt x="2276" y="2400"/>
                    </a:lnTo>
                    <a:lnTo>
                      <a:pt x="2267" y="2390"/>
                    </a:lnTo>
                    <a:lnTo>
                      <a:pt x="2276" y="2390"/>
                    </a:lnTo>
                    <a:lnTo>
                      <a:pt x="2276" y="2381"/>
                    </a:lnTo>
                    <a:lnTo>
                      <a:pt x="2267" y="2381"/>
                    </a:lnTo>
                    <a:lnTo>
                      <a:pt x="2267" y="2371"/>
                    </a:lnTo>
                    <a:lnTo>
                      <a:pt x="2276" y="2362"/>
                    </a:lnTo>
                    <a:lnTo>
                      <a:pt x="2276" y="2352"/>
                    </a:lnTo>
                    <a:lnTo>
                      <a:pt x="2276" y="2343"/>
                    </a:lnTo>
                    <a:lnTo>
                      <a:pt x="2286" y="2333"/>
                    </a:lnTo>
                    <a:lnTo>
                      <a:pt x="2295" y="2324"/>
                    </a:lnTo>
                    <a:lnTo>
                      <a:pt x="2295" y="2305"/>
                    </a:lnTo>
                    <a:lnTo>
                      <a:pt x="2295" y="2295"/>
                    </a:lnTo>
                    <a:lnTo>
                      <a:pt x="2305" y="2285"/>
                    </a:lnTo>
                    <a:lnTo>
                      <a:pt x="2305" y="2295"/>
                    </a:lnTo>
                    <a:lnTo>
                      <a:pt x="2315" y="2295"/>
                    </a:lnTo>
                    <a:lnTo>
                      <a:pt x="2315" y="2276"/>
                    </a:lnTo>
                    <a:lnTo>
                      <a:pt x="2305" y="2276"/>
                    </a:lnTo>
                    <a:lnTo>
                      <a:pt x="2305" y="2267"/>
                    </a:lnTo>
                    <a:lnTo>
                      <a:pt x="2295" y="2257"/>
                    </a:lnTo>
                    <a:lnTo>
                      <a:pt x="2295" y="2247"/>
                    </a:lnTo>
                    <a:lnTo>
                      <a:pt x="2286" y="2238"/>
                    </a:lnTo>
                    <a:lnTo>
                      <a:pt x="2286" y="2228"/>
                    </a:lnTo>
                    <a:lnTo>
                      <a:pt x="2286" y="2219"/>
                    </a:lnTo>
                    <a:lnTo>
                      <a:pt x="2276" y="2209"/>
                    </a:lnTo>
                    <a:lnTo>
                      <a:pt x="2286" y="2209"/>
                    </a:lnTo>
                    <a:lnTo>
                      <a:pt x="2286" y="2200"/>
                    </a:lnTo>
                    <a:lnTo>
                      <a:pt x="2286" y="2190"/>
                    </a:lnTo>
                    <a:lnTo>
                      <a:pt x="2286" y="2171"/>
                    </a:lnTo>
                    <a:lnTo>
                      <a:pt x="2305" y="2124"/>
                    </a:lnTo>
                    <a:lnTo>
                      <a:pt x="2305" y="2095"/>
                    </a:lnTo>
                    <a:lnTo>
                      <a:pt x="2315" y="2076"/>
                    </a:lnTo>
                    <a:lnTo>
                      <a:pt x="2324" y="2067"/>
                    </a:lnTo>
                    <a:lnTo>
                      <a:pt x="2324" y="2057"/>
                    </a:lnTo>
                    <a:lnTo>
                      <a:pt x="2333" y="2057"/>
                    </a:lnTo>
                    <a:lnTo>
                      <a:pt x="2333" y="2047"/>
                    </a:lnTo>
                    <a:lnTo>
                      <a:pt x="2343" y="2047"/>
                    </a:lnTo>
                    <a:lnTo>
                      <a:pt x="2343" y="2057"/>
                    </a:lnTo>
                    <a:lnTo>
                      <a:pt x="2343" y="2047"/>
                    </a:lnTo>
                    <a:lnTo>
                      <a:pt x="2343" y="2038"/>
                    </a:lnTo>
                    <a:lnTo>
                      <a:pt x="2333" y="2029"/>
                    </a:lnTo>
                    <a:lnTo>
                      <a:pt x="2324" y="2029"/>
                    </a:lnTo>
                    <a:lnTo>
                      <a:pt x="2324" y="2019"/>
                    </a:lnTo>
                    <a:lnTo>
                      <a:pt x="2324" y="2009"/>
                    </a:lnTo>
                    <a:lnTo>
                      <a:pt x="2315" y="2000"/>
                    </a:lnTo>
                    <a:lnTo>
                      <a:pt x="2305" y="1990"/>
                    </a:lnTo>
                    <a:lnTo>
                      <a:pt x="2295" y="1971"/>
                    </a:lnTo>
                    <a:lnTo>
                      <a:pt x="2295" y="1962"/>
                    </a:lnTo>
                    <a:lnTo>
                      <a:pt x="2295" y="1952"/>
                    </a:lnTo>
                    <a:lnTo>
                      <a:pt x="2295" y="1943"/>
                    </a:lnTo>
                    <a:lnTo>
                      <a:pt x="2286" y="1943"/>
                    </a:lnTo>
                    <a:lnTo>
                      <a:pt x="2286" y="1933"/>
                    </a:lnTo>
                    <a:lnTo>
                      <a:pt x="2295" y="1933"/>
                    </a:lnTo>
                    <a:lnTo>
                      <a:pt x="2295" y="1924"/>
                    </a:lnTo>
                    <a:lnTo>
                      <a:pt x="2305" y="1924"/>
                    </a:lnTo>
                    <a:lnTo>
                      <a:pt x="2315" y="1914"/>
                    </a:lnTo>
                    <a:lnTo>
                      <a:pt x="2324" y="1904"/>
                    </a:lnTo>
                    <a:lnTo>
                      <a:pt x="2324" y="1886"/>
                    </a:lnTo>
                    <a:lnTo>
                      <a:pt x="2324" y="1876"/>
                    </a:lnTo>
                    <a:lnTo>
                      <a:pt x="2324" y="1866"/>
                    </a:lnTo>
                    <a:lnTo>
                      <a:pt x="2324" y="1857"/>
                    </a:lnTo>
                    <a:lnTo>
                      <a:pt x="2333" y="1847"/>
                    </a:lnTo>
                    <a:lnTo>
                      <a:pt x="2343" y="1838"/>
                    </a:lnTo>
                    <a:lnTo>
                      <a:pt x="2353" y="1819"/>
                    </a:lnTo>
                    <a:lnTo>
                      <a:pt x="2362" y="1819"/>
                    </a:lnTo>
                    <a:lnTo>
                      <a:pt x="2372" y="1819"/>
                    </a:lnTo>
                    <a:lnTo>
                      <a:pt x="2372" y="1809"/>
                    </a:lnTo>
                    <a:lnTo>
                      <a:pt x="2362" y="1809"/>
                    </a:lnTo>
                    <a:lnTo>
                      <a:pt x="2362" y="1790"/>
                    </a:lnTo>
                    <a:lnTo>
                      <a:pt x="2362" y="1771"/>
                    </a:lnTo>
                    <a:lnTo>
                      <a:pt x="2381" y="1762"/>
                    </a:lnTo>
                    <a:lnTo>
                      <a:pt x="2400" y="1752"/>
                    </a:lnTo>
                    <a:lnTo>
                      <a:pt x="2419" y="1743"/>
                    </a:lnTo>
                    <a:lnTo>
                      <a:pt x="2438" y="1743"/>
                    </a:lnTo>
                    <a:lnTo>
                      <a:pt x="2448" y="1733"/>
                    </a:lnTo>
                    <a:lnTo>
                      <a:pt x="2458" y="1743"/>
                    </a:lnTo>
                    <a:lnTo>
                      <a:pt x="2458" y="1733"/>
                    </a:lnTo>
                    <a:lnTo>
                      <a:pt x="2467" y="1733"/>
                    </a:lnTo>
                    <a:lnTo>
                      <a:pt x="2476" y="1733"/>
                    </a:lnTo>
                    <a:lnTo>
                      <a:pt x="2476" y="1724"/>
                    </a:lnTo>
                    <a:lnTo>
                      <a:pt x="2476" y="1714"/>
                    </a:lnTo>
                    <a:lnTo>
                      <a:pt x="2486" y="1714"/>
                    </a:lnTo>
                    <a:lnTo>
                      <a:pt x="2486" y="1695"/>
                    </a:lnTo>
                    <a:lnTo>
                      <a:pt x="2486" y="1686"/>
                    </a:lnTo>
                    <a:lnTo>
                      <a:pt x="2496" y="1676"/>
                    </a:lnTo>
                    <a:lnTo>
                      <a:pt x="2515" y="1666"/>
                    </a:lnTo>
                    <a:lnTo>
                      <a:pt x="2524" y="1666"/>
                    </a:lnTo>
                    <a:lnTo>
                      <a:pt x="2534" y="1676"/>
                    </a:lnTo>
                    <a:lnTo>
                      <a:pt x="2534" y="1666"/>
                    </a:lnTo>
                    <a:lnTo>
                      <a:pt x="2534" y="1657"/>
                    </a:lnTo>
                    <a:lnTo>
                      <a:pt x="2543" y="1648"/>
                    </a:lnTo>
                    <a:lnTo>
                      <a:pt x="2553" y="1638"/>
                    </a:lnTo>
                    <a:lnTo>
                      <a:pt x="2562" y="1638"/>
                    </a:lnTo>
                    <a:lnTo>
                      <a:pt x="2572" y="1638"/>
                    </a:lnTo>
                    <a:lnTo>
                      <a:pt x="2581" y="1628"/>
                    </a:lnTo>
                    <a:lnTo>
                      <a:pt x="2591" y="1628"/>
                    </a:lnTo>
                    <a:lnTo>
                      <a:pt x="2581" y="1609"/>
                    </a:lnTo>
                    <a:lnTo>
                      <a:pt x="2581" y="1600"/>
                    </a:lnTo>
                    <a:lnTo>
                      <a:pt x="2581" y="1590"/>
                    </a:lnTo>
                    <a:lnTo>
                      <a:pt x="2591" y="1590"/>
                    </a:lnTo>
                    <a:lnTo>
                      <a:pt x="2591" y="1581"/>
                    </a:lnTo>
                    <a:lnTo>
                      <a:pt x="2600" y="1581"/>
                    </a:lnTo>
                    <a:lnTo>
                      <a:pt x="2600" y="1571"/>
                    </a:lnTo>
                    <a:lnTo>
                      <a:pt x="2610" y="1571"/>
                    </a:lnTo>
                    <a:lnTo>
                      <a:pt x="2629" y="1562"/>
                    </a:lnTo>
                    <a:lnTo>
                      <a:pt x="2638" y="1552"/>
                    </a:lnTo>
                    <a:lnTo>
                      <a:pt x="2657" y="1552"/>
                    </a:lnTo>
                    <a:lnTo>
                      <a:pt x="2667" y="1552"/>
                    </a:lnTo>
                    <a:lnTo>
                      <a:pt x="2667" y="1562"/>
                    </a:lnTo>
                    <a:lnTo>
                      <a:pt x="2676" y="1571"/>
                    </a:lnTo>
                    <a:lnTo>
                      <a:pt x="2667" y="1571"/>
                    </a:lnTo>
                    <a:lnTo>
                      <a:pt x="2667" y="1581"/>
                    </a:lnTo>
                    <a:lnTo>
                      <a:pt x="2676" y="1581"/>
                    </a:lnTo>
                    <a:lnTo>
                      <a:pt x="2686" y="1581"/>
                    </a:lnTo>
                    <a:lnTo>
                      <a:pt x="2696" y="1581"/>
                    </a:lnTo>
                    <a:lnTo>
                      <a:pt x="2705" y="1590"/>
                    </a:lnTo>
                    <a:lnTo>
                      <a:pt x="2696" y="1581"/>
                    </a:lnTo>
                    <a:lnTo>
                      <a:pt x="2696" y="1571"/>
                    </a:lnTo>
                    <a:lnTo>
                      <a:pt x="2705" y="1571"/>
                    </a:lnTo>
                    <a:lnTo>
                      <a:pt x="2705" y="1562"/>
                    </a:lnTo>
                    <a:lnTo>
                      <a:pt x="2696" y="1562"/>
                    </a:lnTo>
                    <a:lnTo>
                      <a:pt x="2705" y="1562"/>
                    </a:lnTo>
                    <a:lnTo>
                      <a:pt x="2705" y="1571"/>
                    </a:lnTo>
                    <a:lnTo>
                      <a:pt x="2705" y="1581"/>
                    </a:lnTo>
                    <a:lnTo>
                      <a:pt x="2714" y="1581"/>
                    </a:lnTo>
                    <a:lnTo>
                      <a:pt x="2714" y="1590"/>
                    </a:lnTo>
                    <a:lnTo>
                      <a:pt x="2724" y="1600"/>
                    </a:lnTo>
                    <a:lnTo>
                      <a:pt x="2714" y="1600"/>
                    </a:lnTo>
                    <a:lnTo>
                      <a:pt x="2724" y="1609"/>
                    </a:lnTo>
                    <a:lnTo>
                      <a:pt x="2734" y="1619"/>
                    </a:lnTo>
                    <a:lnTo>
                      <a:pt x="2743" y="1619"/>
                    </a:lnTo>
                    <a:lnTo>
                      <a:pt x="2743" y="1609"/>
                    </a:lnTo>
                    <a:lnTo>
                      <a:pt x="2743" y="1600"/>
                    </a:lnTo>
                    <a:lnTo>
                      <a:pt x="2753" y="1590"/>
                    </a:lnTo>
                    <a:lnTo>
                      <a:pt x="2753" y="1581"/>
                    </a:lnTo>
                    <a:lnTo>
                      <a:pt x="2762" y="1581"/>
                    </a:lnTo>
                    <a:lnTo>
                      <a:pt x="2762" y="1571"/>
                    </a:lnTo>
                    <a:lnTo>
                      <a:pt x="2772" y="1571"/>
                    </a:lnTo>
                    <a:lnTo>
                      <a:pt x="2781" y="1571"/>
                    </a:lnTo>
                    <a:lnTo>
                      <a:pt x="2781" y="1562"/>
                    </a:lnTo>
                    <a:lnTo>
                      <a:pt x="2781" y="1552"/>
                    </a:lnTo>
                    <a:lnTo>
                      <a:pt x="2781" y="1543"/>
                    </a:lnTo>
                    <a:lnTo>
                      <a:pt x="2781" y="1533"/>
                    </a:lnTo>
                    <a:lnTo>
                      <a:pt x="2781" y="1514"/>
                    </a:lnTo>
                    <a:lnTo>
                      <a:pt x="2781" y="1505"/>
                    </a:lnTo>
                    <a:lnTo>
                      <a:pt x="2781" y="1495"/>
                    </a:lnTo>
                    <a:lnTo>
                      <a:pt x="2781" y="1485"/>
                    </a:lnTo>
                    <a:lnTo>
                      <a:pt x="2791" y="1485"/>
                    </a:lnTo>
                    <a:lnTo>
                      <a:pt x="2791" y="1476"/>
                    </a:lnTo>
                    <a:lnTo>
                      <a:pt x="2800" y="1467"/>
                    </a:lnTo>
                    <a:lnTo>
                      <a:pt x="2791" y="1467"/>
                    </a:lnTo>
                    <a:lnTo>
                      <a:pt x="2791" y="1457"/>
                    </a:lnTo>
                    <a:lnTo>
                      <a:pt x="2800" y="1457"/>
                    </a:lnTo>
                    <a:lnTo>
                      <a:pt x="2800" y="1447"/>
                    </a:lnTo>
                    <a:lnTo>
                      <a:pt x="2800" y="1438"/>
                    </a:lnTo>
                    <a:lnTo>
                      <a:pt x="2810" y="1438"/>
                    </a:lnTo>
                    <a:lnTo>
                      <a:pt x="2810" y="1447"/>
                    </a:lnTo>
                    <a:lnTo>
                      <a:pt x="2819" y="1447"/>
                    </a:lnTo>
                    <a:lnTo>
                      <a:pt x="2819" y="1457"/>
                    </a:lnTo>
                    <a:lnTo>
                      <a:pt x="2829" y="1457"/>
                    </a:lnTo>
                    <a:lnTo>
                      <a:pt x="2829" y="1467"/>
                    </a:lnTo>
                    <a:lnTo>
                      <a:pt x="2838" y="1467"/>
                    </a:lnTo>
                    <a:lnTo>
                      <a:pt x="2838" y="1476"/>
                    </a:lnTo>
                    <a:lnTo>
                      <a:pt x="2838" y="1485"/>
                    </a:lnTo>
                    <a:lnTo>
                      <a:pt x="2848" y="1485"/>
                    </a:lnTo>
                    <a:lnTo>
                      <a:pt x="2848" y="1495"/>
                    </a:lnTo>
                    <a:lnTo>
                      <a:pt x="2857" y="1495"/>
                    </a:lnTo>
                    <a:lnTo>
                      <a:pt x="2857" y="1505"/>
                    </a:lnTo>
                    <a:lnTo>
                      <a:pt x="2848" y="1524"/>
                    </a:lnTo>
                    <a:lnTo>
                      <a:pt x="2848" y="1533"/>
                    </a:lnTo>
                    <a:lnTo>
                      <a:pt x="2857" y="1533"/>
                    </a:lnTo>
                    <a:lnTo>
                      <a:pt x="2857" y="1543"/>
                    </a:lnTo>
                    <a:lnTo>
                      <a:pt x="2867" y="1543"/>
                    </a:lnTo>
                    <a:lnTo>
                      <a:pt x="2867" y="1552"/>
                    </a:lnTo>
                    <a:lnTo>
                      <a:pt x="2857" y="1562"/>
                    </a:lnTo>
                    <a:lnTo>
                      <a:pt x="2867" y="1562"/>
                    </a:lnTo>
                    <a:lnTo>
                      <a:pt x="2867" y="1571"/>
                    </a:lnTo>
                    <a:lnTo>
                      <a:pt x="2867" y="1581"/>
                    </a:lnTo>
                    <a:lnTo>
                      <a:pt x="2877" y="1581"/>
                    </a:lnTo>
                    <a:lnTo>
                      <a:pt x="2877" y="1590"/>
                    </a:lnTo>
                    <a:lnTo>
                      <a:pt x="2877" y="1600"/>
                    </a:lnTo>
                    <a:lnTo>
                      <a:pt x="2867" y="1609"/>
                    </a:lnTo>
                    <a:lnTo>
                      <a:pt x="2857" y="1619"/>
                    </a:lnTo>
                    <a:lnTo>
                      <a:pt x="2867" y="1619"/>
                    </a:lnTo>
                    <a:lnTo>
                      <a:pt x="2857" y="1619"/>
                    </a:lnTo>
                    <a:lnTo>
                      <a:pt x="2857" y="1628"/>
                    </a:lnTo>
                    <a:lnTo>
                      <a:pt x="2857" y="1638"/>
                    </a:lnTo>
                    <a:lnTo>
                      <a:pt x="2867" y="1638"/>
                    </a:lnTo>
                    <a:lnTo>
                      <a:pt x="2877" y="1638"/>
                    </a:lnTo>
                    <a:lnTo>
                      <a:pt x="2877" y="1648"/>
                    </a:lnTo>
                    <a:lnTo>
                      <a:pt x="2877" y="1657"/>
                    </a:lnTo>
                    <a:lnTo>
                      <a:pt x="2867" y="1657"/>
                    </a:lnTo>
                    <a:lnTo>
                      <a:pt x="2877" y="1657"/>
                    </a:lnTo>
                    <a:lnTo>
                      <a:pt x="2877" y="1666"/>
                    </a:lnTo>
                    <a:lnTo>
                      <a:pt x="2867" y="1666"/>
                    </a:lnTo>
                    <a:lnTo>
                      <a:pt x="2857" y="1676"/>
                    </a:lnTo>
                    <a:lnTo>
                      <a:pt x="2867" y="1676"/>
                    </a:lnTo>
                    <a:lnTo>
                      <a:pt x="2867" y="1686"/>
                    </a:lnTo>
                    <a:lnTo>
                      <a:pt x="2867" y="1695"/>
                    </a:lnTo>
                    <a:lnTo>
                      <a:pt x="2877" y="1705"/>
                    </a:lnTo>
                    <a:lnTo>
                      <a:pt x="2886" y="1695"/>
                    </a:lnTo>
                    <a:lnTo>
                      <a:pt x="2886" y="1705"/>
                    </a:lnTo>
                    <a:lnTo>
                      <a:pt x="2877" y="1714"/>
                    </a:lnTo>
                    <a:lnTo>
                      <a:pt x="2867" y="1705"/>
                    </a:lnTo>
                    <a:lnTo>
                      <a:pt x="2867" y="1714"/>
                    </a:lnTo>
                    <a:lnTo>
                      <a:pt x="2857" y="1714"/>
                    </a:lnTo>
                    <a:lnTo>
                      <a:pt x="2857" y="1724"/>
                    </a:lnTo>
                    <a:lnTo>
                      <a:pt x="2857" y="1733"/>
                    </a:lnTo>
                    <a:lnTo>
                      <a:pt x="2867" y="1733"/>
                    </a:lnTo>
                    <a:lnTo>
                      <a:pt x="2867" y="1724"/>
                    </a:lnTo>
                    <a:lnTo>
                      <a:pt x="2877" y="1724"/>
                    </a:lnTo>
                    <a:lnTo>
                      <a:pt x="2877" y="1714"/>
                    </a:lnTo>
                    <a:lnTo>
                      <a:pt x="2886" y="1724"/>
                    </a:lnTo>
                    <a:lnTo>
                      <a:pt x="2886" y="1733"/>
                    </a:lnTo>
                    <a:lnTo>
                      <a:pt x="2895" y="1733"/>
                    </a:lnTo>
                    <a:lnTo>
                      <a:pt x="2905" y="1743"/>
                    </a:lnTo>
                    <a:lnTo>
                      <a:pt x="2905" y="1752"/>
                    </a:lnTo>
                    <a:lnTo>
                      <a:pt x="2915" y="1752"/>
                    </a:lnTo>
                    <a:lnTo>
                      <a:pt x="2924" y="1762"/>
                    </a:lnTo>
                    <a:lnTo>
                      <a:pt x="2924" y="1771"/>
                    </a:lnTo>
                    <a:lnTo>
                      <a:pt x="2924" y="1781"/>
                    </a:lnTo>
                    <a:lnTo>
                      <a:pt x="2924" y="1790"/>
                    </a:lnTo>
                    <a:lnTo>
                      <a:pt x="2924" y="1800"/>
                    </a:lnTo>
                    <a:lnTo>
                      <a:pt x="2924" y="1809"/>
                    </a:lnTo>
                    <a:lnTo>
                      <a:pt x="2924" y="1819"/>
                    </a:lnTo>
                    <a:lnTo>
                      <a:pt x="2924" y="1828"/>
                    </a:lnTo>
                    <a:lnTo>
                      <a:pt x="2924" y="1838"/>
                    </a:lnTo>
                    <a:lnTo>
                      <a:pt x="2934" y="1838"/>
                    </a:lnTo>
                    <a:lnTo>
                      <a:pt x="2943" y="1838"/>
                    </a:lnTo>
                    <a:lnTo>
                      <a:pt x="2943" y="1828"/>
                    </a:lnTo>
                    <a:lnTo>
                      <a:pt x="2934" y="1828"/>
                    </a:lnTo>
                    <a:lnTo>
                      <a:pt x="2943" y="1828"/>
                    </a:lnTo>
                    <a:lnTo>
                      <a:pt x="2943" y="1819"/>
                    </a:lnTo>
                    <a:lnTo>
                      <a:pt x="2943" y="1809"/>
                    </a:lnTo>
                    <a:lnTo>
                      <a:pt x="2953" y="1809"/>
                    </a:lnTo>
                    <a:lnTo>
                      <a:pt x="2953" y="1800"/>
                    </a:lnTo>
                    <a:lnTo>
                      <a:pt x="2953" y="1790"/>
                    </a:lnTo>
                    <a:lnTo>
                      <a:pt x="2962" y="1781"/>
                    </a:lnTo>
                    <a:lnTo>
                      <a:pt x="2962" y="1771"/>
                    </a:lnTo>
                    <a:lnTo>
                      <a:pt x="2972" y="1762"/>
                    </a:lnTo>
                    <a:lnTo>
                      <a:pt x="2981" y="1762"/>
                    </a:lnTo>
                    <a:lnTo>
                      <a:pt x="2991" y="1752"/>
                    </a:lnTo>
                    <a:lnTo>
                      <a:pt x="3000" y="1743"/>
                    </a:lnTo>
                    <a:lnTo>
                      <a:pt x="3010" y="1743"/>
                    </a:lnTo>
                    <a:lnTo>
                      <a:pt x="3010" y="1752"/>
                    </a:lnTo>
                    <a:lnTo>
                      <a:pt x="3019" y="1762"/>
                    </a:lnTo>
                    <a:lnTo>
                      <a:pt x="3010" y="1771"/>
                    </a:lnTo>
                    <a:lnTo>
                      <a:pt x="3010" y="1781"/>
                    </a:lnTo>
                    <a:lnTo>
                      <a:pt x="3019" y="1790"/>
                    </a:lnTo>
                    <a:lnTo>
                      <a:pt x="3019" y="1800"/>
                    </a:lnTo>
                    <a:lnTo>
                      <a:pt x="3010" y="1800"/>
                    </a:lnTo>
                    <a:lnTo>
                      <a:pt x="3010" y="1809"/>
                    </a:lnTo>
                    <a:lnTo>
                      <a:pt x="3010" y="1819"/>
                    </a:lnTo>
                    <a:lnTo>
                      <a:pt x="3019" y="1828"/>
                    </a:lnTo>
                    <a:lnTo>
                      <a:pt x="3010" y="1828"/>
                    </a:lnTo>
                    <a:lnTo>
                      <a:pt x="3010" y="1838"/>
                    </a:lnTo>
                    <a:lnTo>
                      <a:pt x="3019" y="1847"/>
                    </a:lnTo>
                    <a:lnTo>
                      <a:pt x="3029" y="1847"/>
                    </a:lnTo>
                    <a:lnTo>
                      <a:pt x="3029" y="1857"/>
                    </a:lnTo>
                    <a:lnTo>
                      <a:pt x="3038" y="1857"/>
                    </a:lnTo>
                    <a:lnTo>
                      <a:pt x="3038" y="1866"/>
                    </a:lnTo>
                    <a:lnTo>
                      <a:pt x="3038" y="1876"/>
                    </a:lnTo>
                    <a:lnTo>
                      <a:pt x="3038" y="1886"/>
                    </a:lnTo>
                    <a:lnTo>
                      <a:pt x="3048" y="1886"/>
                    </a:lnTo>
                    <a:lnTo>
                      <a:pt x="3048" y="1895"/>
                    </a:lnTo>
                    <a:lnTo>
                      <a:pt x="3038" y="1895"/>
                    </a:lnTo>
                    <a:lnTo>
                      <a:pt x="3038" y="1904"/>
                    </a:lnTo>
                    <a:lnTo>
                      <a:pt x="3048" y="1924"/>
                    </a:lnTo>
                    <a:lnTo>
                      <a:pt x="3057" y="1924"/>
                    </a:lnTo>
                    <a:lnTo>
                      <a:pt x="3067" y="1914"/>
                    </a:lnTo>
                    <a:lnTo>
                      <a:pt x="3067" y="1904"/>
                    </a:lnTo>
                    <a:lnTo>
                      <a:pt x="3067" y="1895"/>
                    </a:lnTo>
                    <a:lnTo>
                      <a:pt x="3067" y="1886"/>
                    </a:lnTo>
                    <a:lnTo>
                      <a:pt x="3077" y="1876"/>
                    </a:lnTo>
                    <a:lnTo>
                      <a:pt x="3067" y="1866"/>
                    </a:lnTo>
                    <a:lnTo>
                      <a:pt x="3057" y="1857"/>
                    </a:lnTo>
                    <a:lnTo>
                      <a:pt x="3067" y="1847"/>
                    </a:lnTo>
                    <a:lnTo>
                      <a:pt x="3067" y="1838"/>
                    </a:lnTo>
                    <a:lnTo>
                      <a:pt x="3067" y="1847"/>
                    </a:lnTo>
                    <a:lnTo>
                      <a:pt x="3067" y="1857"/>
                    </a:lnTo>
                    <a:lnTo>
                      <a:pt x="3077" y="1857"/>
                    </a:lnTo>
                    <a:lnTo>
                      <a:pt x="3086" y="1857"/>
                    </a:lnTo>
                    <a:lnTo>
                      <a:pt x="3086" y="1847"/>
                    </a:lnTo>
                    <a:lnTo>
                      <a:pt x="3086" y="1838"/>
                    </a:lnTo>
                    <a:lnTo>
                      <a:pt x="3086" y="1828"/>
                    </a:lnTo>
                    <a:lnTo>
                      <a:pt x="3095" y="1828"/>
                    </a:lnTo>
                    <a:lnTo>
                      <a:pt x="3095" y="1838"/>
                    </a:lnTo>
                    <a:lnTo>
                      <a:pt x="3105" y="1838"/>
                    </a:lnTo>
                    <a:lnTo>
                      <a:pt x="3105" y="1828"/>
                    </a:lnTo>
                    <a:lnTo>
                      <a:pt x="3105" y="1819"/>
                    </a:lnTo>
                    <a:lnTo>
                      <a:pt x="3105" y="1809"/>
                    </a:lnTo>
                    <a:lnTo>
                      <a:pt x="3115" y="1809"/>
                    </a:lnTo>
                    <a:lnTo>
                      <a:pt x="3124" y="1819"/>
                    </a:lnTo>
                    <a:lnTo>
                      <a:pt x="3134" y="1819"/>
                    </a:lnTo>
                    <a:lnTo>
                      <a:pt x="3124" y="1809"/>
                    </a:lnTo>
                    <a:lnTo>
                      <a:pt x="3134" y="1800"/>
                    </a:lnTo>
                    <a:lnTo>
                      <a:pt x="3124" y="1790"/>
                    </a:lnTo>
                    <a:lnTo>
                      <a:pt x="3124" y="1781"/>
                    </a:lnTo>
                    <a:lnTo>
                      <a:pt x="3115" y="1762"/>
                    </a:lnTo>
                    <a:lnTo>
                      <a:pt x="3124" y="1752"/>
                    </a:lnTo>
                    <a:lnTo>
                      <a:pt x="3115" y="1752"/>
                    </a:lnTo>
                    <a:lnTo>
                      <a:pt x="3115" y="1743"/>
                    </a:lnTo>
                    <a:lnTo>
                      <a:pt x="3124" y="1733"/>
                    </a:lnTo>
                    <a:lnTo>
                      <a:pt x="3124" y="1724"/>
                    </a:lnTo>
                    <a:lnTo>
                      <a:pt x="3124" y="1714"/>
                    </a:lnTo>
                    <a:lnTo>
                      <a:pt x="3134" y="1695"/>
                    </a:lnTo>
                    <a:lnTo>
                      <a:pt x="3143" y="1686"/>
                    </a:lnTo>
                    <a:lnTo>
                      <a:pt x="3134" y="1676"/>
                    </a:lnTo>
                    <a:lnTo>
                      <a:pt x="3134" y="1666"/>
                    </a:lnTo>
                    <a:lnTo>
                      <a:pt x="3134" y="1657"/>
                    </a:lnTo>
                    <a:lnTo>
                      <a:pt x="3143" y="1657"/>
                    </a:lnTo>
                    <a:lnTo>
                      <a:pt x="3143" y="1648"/>
                    </a:lnTo>
                    <a:lnTo>
                      <a:pt x="3153" y="1619"/>
                    </a:lnTo>
                    <a:lnTo>
                      <a:pt x="3153" y="1609"/>
                    </a:lnTo>
                    <a:lnTo>
                      <a:pt x="3143" y="1609"/>
                    </a:lnTo>
                    <a:lnTo>
                      <a:pt x="3143" y="1600"/>
                    </a:lnTo>
                    <a:lnTo>
                      <a:pt x="3153" y="1590"/>
                    </a:lnTo>
                    <a:lnTo>
                      <a:pt x="3143" y="1590"/>
                    </a:lnTo>
                    <a:lnTo>
                      <a:pt x="3143" y="1581"/>
                    </a:lnTo>
                    <a:lnTo>
                      <a:pt x="3153" y="1581"/>
                    </a:lnTo>
                    <a:lnTo>
                      <a:pt x="3162" y="1581"/>
                    </a:lnTo>
                    <a:lnTo>
                      <a:pt x="3162" y="1571"/>
                    </a:lnTo>
                    <a:lnTo>
                      <a:pt x="3162" y="1562"/>
                    </a:lnTo>
                    <a:lnTo>
                      <a:pt x="3153" y="1552"/>
                    </a:lnTo>
                    <a:lnTo>
                      <a:pt x="3162" y="1543"/>
                    </a:lnTo>
                    <a:lnTo>
                      <a:pt x="3162" y="1533"/>
                    </a:lnTo>
                    <a:lnTo>
                      <a:pt x="3172" y="1524"/>
                    </a:lnTo>
                    <a:lnTo>
                      <a:pt x="3172" y="1514"/>
                    </a:lnTo>
                    <a:lnTo>
                      <a:pt x="3172" y="1505"/>
                    </a:lnTo>
                    <a:lnTo>
                      <a:pt x="3162" y="1495"/>
                    </a:lnTo>
                    <a:lnTo>
                      <a:pt x="3172" y="1485"/>
                    </a:lnTo>
                    <a:lnTo>
                      <a:pt x="3172" y="1495"/>
                    </a:lnTo>
                    <a:lnTo>
                      <a:pt x="3181" y="1495"/>
                    </a:lnTo>
                    <a:lnTo>
                      <a:pt x="3181" y="1485"/>
                    </a:lnTo>
                    <a:lnTo>
                      <a:pt x="3172" y="1476"/>
                    </a:lnTo>
                    <a:lnTo>
                      <a:pt x="3162" y="1467"/>
                    </a:lnTo>
                    <a:lnTo>
                      <a:pt x="3172" y="1467"/>
                    </a:lnTo>
                    <a:lnTo>
                      <a:pt x="3181" y="1476"/>
                    </a:lnTo>
                    <a:lnTo>
                      <a:pt x="3191" y="1476"/>
                    </a:lnTo>
                    <a:lnTo>
                      <a:pt x="3191" y="1457"/>
                    </a:lnTo>
                    <a:lnTo>
                      <a:pt x="3200" y="1447"/>
                    </a:lnTo>
                    <a:lnTo>
                      <a:pt x="3191" y="1447"/>
                    </a:lnTo>
                    <a:lnTo>
                      <a:pt x="3200" y="1438"/>
                    </a:lnTo>
                    <a:lnTo>
                      <a:pt x="3191" y="1438"/>
                    </a:lnTo>
                    <a:lnTo>
                      <a:pt x="3191" y="1428"/>
                    </a:lnTo>
                    <a:lnTo>
                      <a:pt x="3191" y="1419"/>
                    </a:lnTo>
                    <a:lnTo>
                      <a:pt x="3200" y="1419"/>
                    </a:lnTo>
                    <a:lnTo>
                      <a:pt x="3200" y="1409"/>
                    </a:lnTo>
                    <a:lnTo>
                      <a:pt x="3200" y="1400"/>
                    </a:lnTo>
                    <a:lnTo>
                      <a:pt x="3191" y="1390"/>
                    </a:lnTo>
                    <a:lnTo>
                      <a:pt x="3200" y="1390"/>
                    </a:lnTo>
                    <a:lnTo>
                      <a:pt x="3200" y="1381"/>
                    </a:lnTo>
                    <a:lnTo>
                      <a:pt x="3200" y="1371"/>
                    </a:lnTo>
                    <a:lnTo>
                      <a:pt x="3200" y="1362"/>
                    </a:lnTo>
                    <a:lnTo>
                      <a:pt x="3191" y="1362"/>
                    </a:lnTo>
                    <a:lnTo>
                      <a:pt x="3200" y="1352"/>
                    </a:lnTo>
                    <a:lnTo>
                      <a:pt x="3200" y="1333"/>
                    </a:lnTo>
                    <a:lnTo>
                      <a:pt x="3200" y="1324"/>
                    </a:lnTo>
                    <a:lnTo>
                      <a:pt x="3210" y="1324"/>
                    </a:lnTo>
                    <a:lnTo>
                      <a:pt x="3219" y="1324"/>
                    </a:lnTo>
                    <a:lnTo>
                      <a:pt x="3200" y="131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31" name="Freeform 74">
                <a:extLst>
                  <a:ext uri="{FF2B5EF4-FFF2-40B4-BE49-F238E27FC236}">
                    <a16:creationId xmlns:a16="http://schemas.microsoft.com/office/drawing/2014/main" id="{3344C0FC-A562-BC42-97E8-7068BDF08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5064125"/>
                <a:ext cx="7938" cy="11113"/>
              </a:xfrm>
              <a:custGeom>
                <a:avLst/>
                <a:gdLst>
                  <a:gd name="T0" fmla="*/ 7541 w 20"/>
                  <a:gd name="T1" fmla="*/ 10743 h 30"/>
                  <a:gd name="T2" fmla="*/ 3572 w 20"/>
                  <a:gd name="T3" fmla="*/ 10743 h 30"/>
                  <a:gd name="T4" fmla="*/ 0 w 20"/>
                  <a:gd name="T5" fmla="*/ 10743 h 30"/>
                  <a:gd name="T6" fmla="*/ 0 w 20"/>
                  <a:gd name="T7" fmla="*/ 7038 h 30"/>
                  <a:gd name="T8" fmla="*/ 3572 w 20"/>
                  <a:gd name="T9" fmla="*/ 3704 h 30"/>
                  <a:gd name="T10" fmla="*/ 3572 w 20"/>
                  <a:gd name="T11" fmla="*/ 3704 h 30"/>
                  <a:gd name="T12" fmla="*/ 7541 w 20"/>
                  <a:gd name="T13" fmla="*/ 0 h 30"/>
                  <a:gd name="T14" fmla="*/ 7541 w 20"/>
                  <a:gd name="T15" fmla="*/ 0 h 30"/>
                  <a:gd name="T16" fmla="*/ 7541 w 20"/>
                  <a:gd name="T17" fmla="*/ 3704 h 30"/>
                  <a:gd name="T18" fmla="*/ 7541 w 20"/>
                  <a:gd name="T19" fmla="*/ 3704 h 30"/>
                  <a:gd name="T20" fmla="*/ 7541 w 20"/>
                  <a:gd name="T21" fmla="*/ 3704 h 30"/>
                  <a:gd name="T22" fmla="*/ 7541 w 20"/>
                  <a:gd name="T23" fmla="*/ 7038 h 30"/>
                  <a:gd name="T24" fmla="*/ 7541 w 20"/>
                  <a:gd name="T25" fmla="*/ 10743 h 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19" y="29"/>
                    </a:moveTo>
                    <a:lnTo>
                      <a:pt x="9" y="2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9" y="1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19" y="2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32" name="Freeform 75">
                <a:extLst>
                  <a:ext uri="{FF2B5EF4-FFF2-40B4-BE49-F238E27FC236}">
                    <a16:creationId xmlns:a16="http://schemas.microsoft.com/office/drawing/2014/main" id="{528DD4B1-9B44-1F4F-B7D6-3C4072D5E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4350" y="5626100"/>
                <a:ext cx="250825" cy="371475"/>
              </a:xfrm>
              <a:custGeom>
                <a:avLst/>
                <a:gdLst>
                  <a:gd name="T0" fmla="*/ 144152 w 696"/>
                  <a:gd name="T1" fmla="*/ 51574 h 1030"/>
                  <a:gd name="T2" fmla="*/ 223076 w 696"/>
                  <a:gd name="T3" fmla="*/ 72131 h 1030"/>
                  <a:gd name="T4" fmla="*/ 226679 w 696"/>
                  <a:gd name="T5" fmla="*/ 96295 h 1030"/>
                  <a:gd name="T6" fmla="*/ 216228 w 696"/>
                  <a:gd name="T7" fmla="*/ 120098 h 1030"/>
                  <a:gd name="T8" fmla="*/ 216228 w 696"/>
                  <a:gd name="T9" fmla="*/ 133803 h 1030"/>
                  <a:gd name="T10" fmla="*/ 223076 w 696"/>
                  <a:gd name="T11" fmla="*/ 147508 h 1030"/>
                  <a:gd name="T12" fmla="*/ 223076 w 696"/>
                  <a:gd name="T13" fmla="*/ 161574 h 1030"/>
                  <a:gd name="T14" fmla="*/ 226679 w 696"/>
                  <a:gd name="T15" fmla="*/ 171672 h 1030"/>
                  <a:gd name="T16" fmla="*/ 236770 w 696"/>
                  <a:gd name="T17" fmla="*/ 192590 h 1030"/>
                  <a:gd name="T18" fmla="*/ 212985 w 696"/>
                  <a:gd name="T19" fmla="*/ 206295 h 1030"/>
                  <a:gd name="T20" fmla="*/ 209381 w 696"/>
                  <a:gd name="T21" fmla="*/ 223246 h 1030"/>
                  <a:gd name="T22" fmla="*/ 209381 w 696"/>
                  <a:gd name="T23" fmla="*/ 236951 h 1030"/>
                  <a:gd name="T24" fmla="*/ 205777 w 696"/>
                  <a:gd name="T25" fmla="*/ 254262 h 1030"/>
                  <a:gd name="T26" fmla="*/ 209381 w 696"/>
                  <a:gd name="T27" fmla="*/ 271213 h 1030"/>
                  <a:gd name="T28" fmla="*/ 209381 w 696"/>
                  <a:gd name="T29" fmla="*/ 288524 h 1030"/>
                  <a:gd name="T30" fmla="*/ 216228 w 696"/>
                  <a:gd name="T31" fmla="*/ 305836 h 1030"/>
                  <a:gd name="T32" fmla="*/ 236770 w 696"/>
                  <a:gd name="T33" fmla="*/ 298983 h 1030"/>
                  <a:gd name="T34" fmla="*/ 250465 w 696"/>
                  <a:gd name="T35" fmla="*/ 312688 h 1030"/>
                  <a:gd name="T36" fmla="*/ 243617 w 696"/>
                  <a:gd name="T37" fmla="*/ 329639 h 1030"/>
                  <a:gd name="T38" fmla="*/ 240374 w 696"/>
                  <a:gd name="T39" fmla="*/ 353803 h 1030"/>
                  <a:gd name="T40" fmla="*/ 229923 w 696"/>
                  <a:gd name="T41" fmla="*/ 353803 h 1030"/>
                  <a:gd name="T42" fmla="*/ 198930 w 696"/>
                  <a:gd name="T43" fmla="*/ 346950 h 1030"/>
                  <a:gd name="T44" fmla="*/ 171541 w 696"/>
                  <a:gd name="T45" fmla="*/ 350196 h 1030"/>
                  <a:gd name="T46" fmla="*/ 151000 w 696"/>
                  <a:gd name="T47" fmla="*/ 350196 h 1030"/>
                  <a:gd name="T48" fmla="*/ 137305 w 696"/>
                  <a:gd name="T49" fmla="*/ 360655 h 1030"/>
                  <a:gd name="T50" fmla="*/ 123611 w 696"/>
                  <a:gd name="T51" fmla="*/ 364262 h 1030"/>
                  <a:gd name="T52" fmla="*/ 92618 w 696"/>
                  <a:gd name="T53" fmla="*/ 350196 h 1030"/>
                  <a:gd name="T54" fmla="*/ 72076 w 696"/>
                  <a:gd name="T55" fmla="*/ 333246 h 1030"/>
                  <a:gd name="T56" fmla="*/ 72076 w 696"/>
                  <a:gd name="T57" fmla="*/ 329639 h 1030"/>
                  <a:gd name="T58" fmla="*/ 65229 w 696"/>
                  <a:gd name="T59" fmla="*/ 322787 h 1030"/>
                  <a:gd name="T60" fmla="*/ 65229 w 696"/>
                  <a:gd name="T61" fmla="*/ 315934 h 1030"/>
                  <a:gd name="T62" fmla="*/ 65229 w 696"/>
                  <a:gd name="T63" fmla="*/ 309082 h 1030"/>
                  <a:gd name="T64" fmla="*/ 68472 w 696"/>
                  <a:gd name="T65" fmla="*/ 302229 h 1030"/>
                  <a:gd name="T66" fmla="*/ 72076 w 696"/>
                  <a:gd name="T67" fmla="*/ 298983 h 1030"/>
                  <a:gd name="T68" fmla="*/ 75680 w 696"/>
                  <a:gd name="T69" fmla="*/ 298983 h 1030"/>
                  <a:gd name="T70" fmla="*/ 78923 w 696"/>
                  <a:gd name="T71" fmla="*/ 295377 h 1030"/>
                  <a:gd name="T72" fmla="*/ 82167 w 696"/>
                  <a:gd name="T73" fmla="*/ 292131 h 1030"/>
                  <a:gd name="T74" fmla="*/ 78923 w 696"/>
                  <a:gd name="T75" fmla="*/ 288524 h 1030"/>
                  <a:gd name="T76" fmla="*/ 75680 w 696"/>
                  <a:gd name="T77" fmla="*/ 281672 h 1030"/>
                  <a:gd name="T78" fmla="*/ 68472 w 696"/>
                  <a:gd name="T79" fmla="*/ 284918 h 1030"/>
                  <a:gd name="T80" fmla="*/ 72076 w 696"/>
                  <a:gd name="T81" fmla="*/ 288524 h 1030"/>
                  <a:gd name="T82" fmla="*/ 51534 w 696"/>
                  <a:gd name="T83" fmla="*/ 274819 h 1030"/>
                  <a:gd name="T84" fmla="*/ 47931 w 696"/>
                  <a:gd name="T85" fmla="*/ 267967 h 1030"/>
                  <a:gd name="T86" fmla="*/ 47931 w 696"/>
                  <a:gd name="T87" fmla="*/ 240557 h 1030"/>
                  <a:gd name="T88" fmla="*/ 61625 w 696"/>
                  <a:gd name="T89" fmla="*/ 226852 h 1030"/>
                  <a:gd name="T90" fmla="*/ 72076 w 696"/>
                  <a:gd name="T91" fmla="*/ 202688 h 1030"/>
                  <a:gd name="T92" fmla="*/ 89374 w 696"/>
                  <a:gd name="T93" fmla="*/ 199082 h 1030"/>
                  <a:gd name="T94" fmla="*/ 103069 w 696"/>
                  <a:gd name="T95" fmla="*/ 168426 h 1030"/>
                  <a:gd name="T96" fmla="*/ 103069 w 696"/>
                  <a:gd name="T97" fmla="*/ 144262 h 1030"/>
                  <a:gd name="T98" fmla="*/ 96222 w 696"/>
                  <a:gd name="T99" fmla="*/ 133803 h 1030"/>
                  <a:gd name="T100" fmla="*/ 27389 w 696"/>
                  <a:gd name="T101" fmla="*/ 113246 h 1030"/>
                  <a:gd name="T102" fmla="*/ 27389 w 696"/>
                  <a:gd name="T103" fmla="*/ 85836 h 1030"/>
                  <a:gd name="T104" fmla="*/ 20542 w 696"/>
                  <a:gd name="T105" fmla="*/ 72131 h 1030"/>
                  <a:gd name="T106" fmla="*/ 20542 w 696"/>
                  <a:gd name="T107" fmla="*/ 65279 h 1030"/>
                  <a:gd name="T108" fmla="*/ 0 w 696"/>
                  <a:gd name="T109" fmla="*/ 44721 h 1030"/>
                  <a:gd name="T110" fmla="*/ 17298 w 696"/>
                  <a:gd name="T111" fmla="*/ 13705 h 1030"/>
                  <a:gd name="T112" fmla="*/ 17298 w 696"/>
                  <a:gd name="T113" fmla="*/ 10459 h 1030"/>
                  <a:gd name="T114" fmla="*/ 47931 w 696"/>
                  <a:gd name="T115" fmla="*/ 24164 h 1030"/>
                  <a:gd name="T116" fmla="*/ 58382 w 696"/>
                  <a:gd name="T117" fmla="*/ 6852 h 1030"/>
                  <a:gd name="T118" fmla="*/ 82167 w 696"/>
                  <a:gd name="T119" fmla="*/ 17311 h 1030"/>
                  <a:gd name="T120" fmla="*/ 92618 w 696"/>
                  <a:gd name="T121" fmla="*/ 0 h 1030"/>
                  <a:gd name="T122" fmla="*/ 123611 w 696"/>
                  <a:gd name="T123" fmla="*/ 20557 h 1030"/>
                  <a:gd name="T124" fmla="*/ 116763 w 696"/>
                  <a:gd name="T125" fmla="*/ 37869 h 103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96" h="1030">
                    <a:moveTo>
                      <a:pt x="400" y="143"/>
                    </a:moveTo>
                    <a:lnTo>
                      <a:pt x="400" y="143"/>
                    </a:lnTo>
                    <a:lnTo>
                      <a:pt x="419" y="105"/>
                    </a:lnTo>
                    <a:lnTo>
                      <a:pt x="419" y="95"/>
                    </a:lnTo>
                    <a:lnTo>
                      <a:pt x="619" y="200"/>
                    </a:lnTo>
                    <a:lnTo>
                      <a:pt x="657" y="219"/>
                    </a:lnTo>
                    <a:lnTo>
                      <a:pt x="648" y="238"/>
                    </a:lnTo>
                    <a:lnTo>
                      <a:pt x="629" y="248"/>
                    </a:lnTo>
                    <a:lnTo>
                      <a:pt x="629" y="267"/>
                    </a:lnTo>
                    <a:lnTo>
                      <a:pt x="619" y="286"/>
                    </a:lnTo>
                    <a:lnTo>
                      <a:pt x="619" y="295"/>
                    </a:lnTo>
                    <a:lnTo>
                      <a:pt x="609" y="324"/>
                    </a:lnTo>
                    <a:lnTo>
                      <a:pt x="600" y="333"/>
                    </a:lnTo>
                    <a:lnTo>
                      <a:pt x="591" y="343"/>
                    </a:lnTo>
                    <a:lnTo>
                      <a:pt x="591" y="352"/>
                    </a:lnTo>
                    <a:lnTo>
                      <a:pt x="581" y="362"/>
                    </a:lnTo>
                    <a:lnTo>
                      <a:pt x="600" y="371"/>
                    </a:lnTo>
                    <a:lnTo>
                      <a:pt x="609" y="381"/>
                    </a:lnTo>
                    <a:lnTo>
                      <a:pt x="619" y="391"/>
                    </a:lnTo>
                    <a:lnTo>
                      <a:pt x="619" y="400"/>
                    </a:lnTo>
                    <a:lnTo>
                      <a:pt x="619" y="409"/>
                    </a:lnTo>
                    <a:lnTo>
                      <a:pt x="609" y="419"/>
                    </a:lnTo>
                    <a:lnTo>
                      <a:pt x="600" y="429"/>
                    </a:lnTo>
                    <a:lnTo>
                      <a:pt x="600" y="438"/>
                    </a:lnTo>
                    <a:lnTo>
                      <a:pt x="619" y="448"/>
                    </a:lnTo>
                    <a:lnTo>
                      <a:pt x="629" y="448"/>
                    </a:lnTo>
                    <a:lnTo>
                      <a:pt x="629" y="457"/>
                    </a:lnTo>
                    <a:lnTo>
                      <a:pt x="629" y="476"/>
                    </a:lnTo>
                    <a:lnTo>
                      <a:pt x="629" y="495"/>
                    </a:lnTo>
                    <a:lnTo>
                      <a:pt x="629" y="514"/>
                    </a:lnTo>
                    <a:lnTo>
                      <a:pt x="648" y="514"/>
                    </a:lnTo>
                    <a:lnTo>
                      <a:pt x="657" y="534"/>
                    </a:lnTo>
                    <a:lnTo>
                      <a:pt x="638" y="562"/>
                    </a:lnTo>
                    <a:lnTo>
                      <a:pt x="619" y="552"/>
                    </a:lnTo>
                    <a:lnTo>
                      <a:pt x="600" y="562"/>
                    </a:lnTo>
                    <a:lnTo>
                      <a:pt x="591" y="572"/>
                    </a:lnTo>
                    <a:lnTo>
                      <a:pt x="581" y="581"/>
                    </a:lnTo>
                    <a:lnTo>
                      <a:pt x="591" y="591"/>
                    </a:lnTo>
                    <a:lnTo>
                      <a:pt x="591" y="610"/>
                    </a:lnTo>
                    <a:lnTo>
                      <a:pt x="581" y="619"/>
                    </a:lnTo>
                    <a:lnTo>
                      <a:pt x="591" y="629"/>
                    </a:lnTo>
                    <a:lnTo>
                      <a:pt x="591" y="648"/>
                    </a:lnTo>
                    <a:lnTo>
                      <a:pt x="581" y="648"/>
                    </a:lnTo>
                    <a:lnTo>
                      <a:pt x="581" y="657"/>
                    </a:lnTo>
                    <a:lnTo>
                      <a:pt x="581" y="667"/>
                    </a:lnTo>
                    <a:lnTo>
                      <a:pt x="581" y="676"/>
                    </a:lnTo>
                    <a:lnTo>
                      <a:pt x="581" y="695"/>
                    </a:lnTo>
                    <a:lnTo>
                      <a:pt x="571" y="705"/>
                    </a:lnTo>
                    <a:lnTo>
                      <a:pt x="571" y="724"/>
                    </a:lnTo>
                    <a:lnTo>
                      <a:pt x="571" y="733"/>
                    </a:lnTo>
                    <a:lnTo>
                      <a:pt x="581" y="743"/>
                    </a:lnTo>
                    <a:lnTo>
                      <a:pt x="581" y="752"/>
                    </a:lnTo>
                    <a:lnTo>
                      <a:pt x="571" y="762"/>
                    </a:lnTo>
                    <a:lnTo>
                      <a:pt x="571" y="772"/>
                    </a:lnTo>
                    <a:lnTo>
                      <a:pt x="571" y="781"/>
                    </a:lnTo>
                    <a:lnTo>
                      <a:pt x="581" y="800"/>
                    </a:lnTo>
                    <a:lnTo>
                      <a:pt x="581" y="819"/>
                    </a:lnTo>
                    <a:lnTo>
                      <a:pt x="581" y="829"/>
                    </a:lnTo>
                    <a:lnTo>
                      <a:pt x="591" y="848"/>
                    </a:lnTo>
                    <a:lnTo>
                      <a:pt x="600" y="848"/>
                    </a:lnTo>
                    <a:lnTo>
                      <a:pt x="619" y="848"/>
                    </a:lnTo>
                    <a:lnTo>
                      <a:pt x="638" y="838"/>
                    </a:lnTo>
                    <a:lnTo>
                      <a:pt x="648" y="838"/>
                    </a:lnTo>
                    <a:lnTo>
                      <a:pt x="657" y="829"/>
                    </a:lnTo>
                    <a:lnTo>
                      <a:pt x="667" y="829"/>
                    </a:lnTo>
                    <a:lnTo>
                      <a:pt x="686" y="848"/>
                    </a:lnTo>
                    <a:lnTo>
                      <a:pt x="695" y="867"/>
                    </a:lnTo>
                    <a:lnTo>
                      <a:pt x="695" y="886"/>
                    </a:lnTo>
                    <a:lnTo>
                      <a:pt x="686" y="895"/>
                    </a:lnTo>
                    <a:lnTo>
                      <a:pt x="686" y="905"/>
                    </a:lnTo>
                    <a:lnTo>
                      <a:pt x="676" y="914"/>
                    </a:lnTo>
                    <a:lnTo>
                      <a:pt x="676" y="924"/>
                    </a:lnTo>
                    <a:lnTo>
                      <a:pt x="686" y="953"/>
                    </a:lnTo>
                    <a:lnTo>
                      <a:pt x="676" y="971"/>
                    </a:lnTo>
                    <a:lnTo>
                      <a:pt x="667" y="981"/>
                    </a:lnTo>
                    <a:lnTo>
                      <a:pt x="657" y="991"/>
                    </a:lnTo>
                    <a:lnTo>
                      <a:pt x="657" y="1000"/>
                    </a:lnTo>
                    <a:lnTo>
                      <a:pt x="648" y="991"/>
                    </a:lnTo>
                    <a:lnTo>
                      <a:pt x="638" y="981"/>
                    </a:lnTo>
                    <a:lnTo>
                      <a:pt x="619" y="962"/>
                    </a:lnTo>
                    <a:lnTo>
                      <a:pt x="600" y="953"/>
                    </a:lnTo>
                    <a:lnTo>
                      <a:pt x="581" y="953"/>
                    </a:lnTo>
                    <a:lnTo>
                      <a:pt x="552" y="962"/>
                    </a:lnTo>
                    <a:lnTo>
                      <a:pt x="533" y="962"/>
                    </a:lnTo>
                    <a:lnTo>
                      <a:pt x="505" y="981"/>
                    </a:lnTo>
                    <a:lnTo>
                      <a:pt x="486" y="971"/>
                    </a:lnTo>
                    <a:lnTo>
                      <a:pt x="476" y="971"/>
                    </a:lnTo>
                    <a:lnTo>
                      <a:pt x="467" y="981"/>
                    </a:lnTo>
                    <a:lnTo>
                      <a:pt x="448" y="981"/>
                    </a:lnTo>
                    <a:lnTo>
                      <a:pt x="429" y="971"/>
                    </a:lnTo>
                    <a:lnTo>
                      <a:pt x="419" y="971"/>
                    </a:lnTo>
                    <a:lnTo>
                      <a:pt x="400" y="953"/>
                    </a:lnTo>
                    <a:lnTo>
                      <a:pt x="381" y="962"/>
                    </a:lnTo>
                    <a:lnTo>
                      <a:pt x="391" y="981"/>
                    </a:lnTo>
                    <a:lnTo>
                      <a:pt x="381" y="1000"/>
                    </a:lnTo>
                    <a:lnTo>
                      <a:pt x="381" y="1019"/>
                    </a:lnTo>
                    <a:lnTo>
                      <a:pt x="371" y="1029"/>
                    </a:lnTo>
                    <a:lnTo>
                      <a:pt x="362" y="1029"/>
                    </a:lnTo>
                    <a:lnTo>
                      <a:pt x="343" y="1010"/>
                    </a:lnTo>
                    <a:lnTo>
                      <a:pt x="324" y="1019"/>
                    </a:lnTo>
                    <a:lnTo>
                      <a:pt x="314" y="1010"/>
                    </a:lnTo>
                    <a:lnTo>
                      <a:pt x="314" y="1000"/>
                    </a:lnTo>
                    <a:lnTo>
                      <a:pt x="257" y="971"/>
                    </a:lnTo>
                    <a:lnTo>
                      <a:pt x="228" y="953"/>
                    </a:lnTo>
                    <a:lnTo>
                      <a:pt x="200" y="924"/>
                    </a:lnTo>
                    <a:lnTo>
                      <a:pt x="200" y="914"/>
                    </a:lnTo>
                    <a:lnTo>
                      <a:pt x="190" y="905"/>
                    </a:lnTo>
                    <a:lnTo>
                      <a:pt x="181" y="905"/>
                    </a:lnTo>
                    <a:lnTo>
                      <a:pt x="181" y="895"/>
                    </a:lnTo>
                    <a:lnTo>
                      <a:pt x="181" y="886"/>
                    </a:lnTo>
                    <a:lnTo>
                      <a:pt x="181" y="876"/>
                    </a:lnTo>
                    <a:lnTo>
                      <a:pt x="181" y="867"/>
                    </a:lnTo>
                    <a:lnTo>
                      <a:pt x="181" y="857"/>
                    </a:lnTo>
                    <a:lnTo>
                      <a:pt x="181" y="848"/>
                    </a:lnTo>
                    <a:lnTo>
                      <a:pt x="190" y="848"/>
                    </a:lnTo>
                    <a:lnTo>
                      <a:pt x="190" y="838"/>
                    </a:lnTo>
                    <a:lnTo>
                      <a:pt x="200" y="829"/>
                    </a:lnTo>
                    <a:lnTo>
                      <a:pt x="210" y="829"/>
                    </a:lnTo>
                    <a:lnTo>
                      <a:pt x="219" y="829"/>
                    </a:lnTo>
                    <a:lnTo>
                      <a:pt x="219" y="819"/>
                    </a:lnTo>
                    <a:lnTo>
                      <a:pt x="219" y="810"/>
                    </a:lnTo>
                    <a:lnTo>
                      <a:pt x="228" y="810"/>
                    </a:lnTo>
                    <a:lnTo>
                      <a:pt x="228" y="800"/>
                    </a:lnTo>
                    <a:lnTo>
                      <a:pt x="219" y="800"/>
                    </a:lnTo>
                    <a:lnTo>
                      <a:pt x="210" y="781"/>
                    </a:lnTo>
                    <a:lnTo>
                      <a:pt x="200" y="790"/>
                    </a:lnTo>
                    <a:lnTo>
                      <a:pt x="190" y="790"/>
                    </a:lnTo>
                    <a:lnTo>
                      <a:pt x="200" y="800"/>
                    </a:lnTo>
                    <a:lnTo>
                      <a:pt x="162" y="772"/>
                    </a:lnTo>
                    <a:lnTo>
                      <a:pt x="152" y="762"/>
                    </a:lnTo>
                    <a:lnTo>
                      <a:pt x="143" y="762"/>
                    </a:lnTo>
                    <a:lnTo>
                      <a:pt x="143" y="752"/>
                    </a:lnTo>
                    <a:lnTo>
                      <a:pt x="133" y="752"/>
                    </a:lnTo>
                    <a:lnTo>
                      <a:pt x="133" y="743"/>
                    </a:lnTo>
                    <a:lnTo>
                      <a:pt x="124" y="695"/>
                    </a:lnTo>
                    <a:lnTo>
                      <a:pt x="124" y="686"/>
                    </a:lnTo>
                    <a:lnTo>
                      <a:pt x="124" y="667"/>
                    </a:lnTo>
                    <a:lnTo>
                      <a:pt x="133" y="667"/>
                    </a:lnTo>
                    <a:lnTo>
                      <a:pt x="133" y="657"/>
                    </a:lnTo>
                    <a:lnTo>
                      <a:pt x="152" y="648"/>
                    </a:lnTo>
                    <a:lnTo>
                      <a:pt x="162" y="648"/>
                    </a:lnTo>
                    <a:lnTo>
                      <a:pt x="171" y="629"/>
                    </a:lnTo>
                    <a:lnTo>
                      <a:pt x="171" y="619"/>
                    </a:lnTo>
                    <a:lnTo>
                      <a:pt x="190" y="600"/>
                    </a:lnTo>
                    <a:lnTo>
                      <a:pt x="200" y="562"/>
                    </a:lnTo>
                    <a:lnTo>
                      <a:pt x="210" y="562"/>
                    </a:lnTo>
                    <a:lnTo>
                      <a:pt x="228" y="562"/>
                    </a:lnTo>
                    <a:lnTo>
                      <a:pt x="238" y="562"/>
                    </a:lnTo>
                    <a:lnTo>
                      <a:pt x="248" y="552"/>
                    </a:lnTo>
                    <a:lnTo>
                      <a:pt x="267" y="524"/>
                    </a:lnTo>
                    <a:lnTo>
                      <a:pt x="276" y="486"/>
                    </a:lnTo>
                    <a:lnTo>
                      <a:pt x="286" y="467"/>
                    </a:lnTo>
                    <a:lnTo>
                      <a:pt x="295" y="457"/>
                    </a:lnTo>
                    <a:lnTo>
                      <a:pt x="286" y="400"/>
                    </a:lnTo>
                    <a:lnTo>
                      <a:pt x="276" y="391"/>
                    </a:lnTo>
                    <a:lnTo>
                      <a:pt x="267" y="371"/>
                    </a:lnTo>
                    <a:lnTo>
                      <a:pt x="257" y="371"/>
                    </a:lnTo>
                    <a:lnTo>
                      <a:pt x="248" y="381"/>
                    </a:lnTo>
                    <a:lnTo>
                      <a:pt x="76" y="314"/>
                    </a:lnTo>
                    <a:lnTo>
                      <a:pt x="57" y="295"/>
                    </a:lnTo>
                    <a:lnTo>
                      <a:pt x="76" y="257"/>
                    </a:lnTo>
                    <a:lnTo>
                      <a:pt x="76" y="238"/>
                    </a:lnTo>
                    <a:lnTo>
                      <a:pt x="76" y="219"/>
                    </a:lnTo>
                    <a:lnTo>
                      <a:pt x="76" y="210"/>
                    </a:lnTo>
                    <a:lnTo>
                      <a:pt x="67" y="210"/>
                    </a:lnTo>
                    <a:lnTo>
                      <a:pt x="57" y="200"/>
                    </a:lnTo>
                    <a:lnTo>
                      <a:pt x="48" y="200"/>
                    </a:lnTo>
                    <a:lnTo>
                      <a:pt x="48" y="191"/>
                    </a:lnTo>
                    <a:lnTo>
                      <a:pt x="57" y="181"/>
                    </a:lnTo>
                    <a:lnTo>
                      <a:pt x="57" y="171"/>
                    </a:lnTo>
                    <a:lnTo>
                      <a:pt x="0" y="133"/>
                    </a:lnTo>
                    <a:lnTo>
                      <a:pt x="0" y="124"/>
                    </a:lnTo>
                    <a:lnTo>
                      <a:pt x="29" y="67"/>
                    </a:lnTo>
                    <a:lnTo>
                      <a:pt x="38" y="48"/>
                    </a:lnTo>
                    <a:lnTo>
                      <a:pt x="48" y="38"/>
                    </a:lnTo>
                    <a:lnTo>
                      <a:pt x="48" y="29"/>
                    </a:lnTo>
                    <a:lnTo>
                      <a:pt x="57" y="29"/>
                    </a:lnTo>
                    <a:lnTo>
                      <a:pt x="124" y="67"/>
                    </a:lnTo>
                    <a:lnTo>
                      <a:pt x="133" y="67"/>
                    </a:lnTo>
                    <a:lnTo>
                      <a:pt x="152" y="29"/>
                    </a:lnTo>
                    <a:lnTo>
                      <a:pt x="162" y="19"/>
                    </a:lnTo>
                    <a:lnTo>
                      <a:pt x="219" y="48"/>
                    </a:lnTo>
                    <a:lnTo>
                      <a:pt x="228" y="48"/>
                    </a:lnTo>
                    <a:lnTo>
                      <a:pt x="238" y="38"/>
                    </a:lnTo>
                    <a:lnTo>
                      <a:pt x="248" y="10"/>
                    </a:lnTo>
                    <a:lnTo>
                      <a:pt x="257" y="10"/>
                    </a:lnTo>
                    <a:lnTo>
                      <a:pt x="257" y="0"/>
                    </a:lnTo>
                    <a:lnTo>
                      <a:pt x="333" y="48"/>
                    </a:lnTo>
                    <a:lnTo>
                      <a:pt x="343" y="57"/>
                    </a:lnTo>
                    <a:lnTo>
                      <a:pt x="324" y="95"/>
                    </a:lnTo>
                    <a:lnTo>
                      <a:pt x="324" y="105"/>
                    </a:lnTo>
                    <a:lnTo>
                      <a:pt x="400" y="143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33" name="Freeform 76">
                <a:extLst>
                  <a:ext uri="{FF2B5EF4-FFF2-40B4-BE49-F238E27FC236}">
                    <a16:creationId xmlns:a16="http://schemas.microsoft.com/office/drawing/2014/main" id="{7E7D52CC-626A-B647-8B13-B7BBB8096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063" y="5637213"/>
                <a:ext cx="558800" cy="730250"/>
              </a:xfrm>
              <a:custGeom>
                <a:avLst/>
                <a:gdLst>
                  <a:gd name="T0" fmla="*/ 442218 w 1553"/>
                  <a:gd name="T1" fmla="*/ 281087 h 2029"/>
                  <a:gd name="T2" fmla="*/ 414512 w 1553"/>
                  <a:gd name="T3" fmla="*/ 315278 h 2029"/>
                  <a:gd name="T4" fmla="*/ 462728 w 1553"/>
                  <a:gd name="T5" fmla="*/ 366745 h 2029"/>
                  <a:gd name="T6" fmla="*/ 445457 w 1553"/>
                  <a:gd name="T7" fmla="*/ 418211 h 2029"/>
                  <a:gd name="T8" fmla="*/ 465967 w 1553"/>
                  <a:gd name="T9" fmla="*/ 435127 h 2029"/>
                  <a:gd name="T10" fmla="*/ 445457 w 1553"/>
                  <a:gd name="T11" fmla="*/ 469678 h 2029"/>
                  <a:gd name="T12" fmla="*/ 400839 w 1553"/>
                  <a:gd name="T13" fmla="*/ 497031 h 2029"/>
                  <a:gd name="T14" fmla="*/ 390764 w 1553"/>
                  <a:gd name="T15" fmla="*/ 527623 h 2029"/>
                  <a:gd name="T16" fmla="*/ 363418 w 1553"/>
                  <a:gd name="T17" fmla="*/ 565413 h 2029"/>
                  <a:gd name="T18" fmla="*/ 342548 w 1553"/>
                  <a:gd name="T19" fmla="*/ 548137 h 2029"/>
                  <a:gd name="T20" fmla="*/ 335712 w 1553"/>
                  <a:gd name="T21" fmla="*/ 558575 h 2029"/>
                  <a:gd name="T22" fmla="*/ 325637 w 1553"/>
                  <a:gd name="T23" fmla="*/ 569012 h 2029"/>
                  <a:gd name="T24" fmla="*/ 322039 w 1553"/>
                  <a:gd name="T25" fmla="*/ 603203 h 2029"/>
                  <a:gd name="T26" fmla="*/ 318800 w 1553"/>
                  <a:gd name="T27" fmla="*/ 616879 h 2029"/>
                  <a:gd name="T28" fmla="*/ 318800 w 1553"/>
                  <a:gd name="T29" fmla="*/ 626957 h 2029"/>
                  <a:gd name="T30" fmla="*/ 311964 w 1553"/>
                  <a:gd name="T31" fmla="*/ 623718 h 2029"/>
                  <a:gd name="T32" fmla="*/ 297931 w 1553"/>
                  <a:gd name="T33" fmla="*/ 630556 h 2029"/>
                  <a:gd name="T34" fmla="*/ 287856 w 1553"/>
                  <a:gd name="T35" fmla="*/ 637394 h 2029"/>
                  <a:gd name="T36" fmla="*/ 260509 w 1553"/>
                  <a:gd name="T37" fmla="*/ 630556 h 2029"/>
                  <a:gd name="T38" fmla="*/ 253673 w 1553"/>
                  <a:gd name="T39" fmla="*/ 661508 h 2029"/>
                  <a:gd name="T40" fmla="*/ 253673 w 1553"/>
                  <a:gd name="T41" fmla="*/ 678423 h 2029"/>
                  <a:gd name="T42" fmla="*/ 240000 w 1553"/>
                  <a:gd name="T43" fmla="*/ 702537 h 2029"/>
                  <a:gd name="T44" fmla="*/ 229565 w 1553"/>
                  <a:gd name="T45" fmla="*/ 719813 h 2029"/>
                  <a:gd name="T46" fmla="*/ 212294 w 1553"/>
                  <a:gd name="T47" fmla="*/ 726651 h 2029"/>
                  <a:gd name="T48" fmla="*/ 195382 w 1553"/>
                  <a:gd name="T49" fmla="*/ 712974 h 2029"/>
                  <a:gd name="T50" fmla="*/ 184947 w 1553"/>
                  <a:gd name="T51" fmla="*/ 688861 h 2029"/>
                  <a:gd name="T52" fmla="*/ 164438 w 1553"/>
                  <a:gd name="T53" fmla="*/ 692460 h 2029"/>
                  <a:gd name="T54" fmla="*/ 140690 w 1553"/>
                  <a:gd name="T55" fmla="*/ 668346 h 2029"/>
                  <a:gd name="T56" fmla="*/ 89235 w 1553"/>
                  <a:gd name="T57" fmla="*/ 668346 h 2029"/>
                  <a:gd name="T58" fmla="*/ 71964 w 1553"/>
                  <a:gd name="T59" fmla="*/ 664747 h 2029"/>
                  <a:gd name="T60" fmla="*/ 58291 w 1553"/>
                  <a:gd name="T61" fmla="*/ 644232 h 2029"/>
                  <a:gd name="T62" fmla="*/ 30944 w 1553"/>
                  <a:gd name="T63" fmla="*/ 651071 h 2029"/>
                  <a:gd name="T64" fmla="*/ 17271 w 1553"/>
                  <a:gd name="T65" fmla="*/ 613280 h 2029"/>
                  <a:gd name="T66" fmla="*/ 6837 w 1553"/>
                  <a:gd name="T67" fmla="*/ 606802 h 2029"/>
                  <a:gd name="T68" fmla="*/ 6837 w 1553"/>
                  <a:gd name="T69" fmla="*/ 579089 h 2029"/>
                  <a:gd name="T70" fmla="*/ 34183 w 1553"/>
                  <a:gd name="T71" fmla="*/ 565413 h 2029"/>
                  <a:gd name="T72" fmla="*/ 51454 w 1553"/>
                  <a:gd name="T73" fmla="*/ 548137 h 2029"/>
                  <a:gd name="T74" fmla="*/ 58291 w 1553"/>
                  <a:gd name="T75" fmla="*/ 527623 h 2029"/>
                  <a:gd name="T76" fmla="*/ 61529 w 1553"/>
                  <a:gd name="T77" fmla="*/ 503869 h 2029"/>
                  <a:gd name="T78" fmla="*/ 58291 w 1553"/>
                  <a:gd name="T79" fmla="*/ 493432 h 2029"/>
                  <a:gd name="T80" fmla="*/ 47856 w 1553"/>
                  <a:gd name="T81" fmla="*/ 486593 h 2029"/>
                  <a:gd name="T82" fmla="*/ 54693 w 1553"/>
                  <a:gd name="T83" fmla="*/ 476156 h 2029"/>
                  <a:gd name="T84" fmla="*/ 65127 w 1553"/>
                  <a:gd name="T85" fmla="*/ 445564 h 2029"/>
                  <a:gd name="T86" fmla="*/ 58291 w 1553"/>
                  <a:gd name="T87" fmla="*/ 394097 h 2029"/>
                  <a:gd name="T88" fmla="*/ 75202 w 1553"/>
                  <a:gd name="T89" fmla="*/ 328954 h 2029"/>
                  <a:gd name="T90" fmla="*/ 157601 w 1553"/>
                  <a:gd name="T91" fmla="*/ 332553 h 2029"/>
                  <a:gd name="T92" fmla="*/ 256911 w 1553"/>
                  <a:gd name="T93" fmla="*/ 318517 h 2029"/>
                  <a:gd name="T94" fmla="*/ 222728 w 1553"/>
                  <a:gd name="T95" fmla="*/ 256973 h 2029"/>
                  <a:gd name="T96" fmla="*/ 240000 w 1553"/>
                  <a:gd name="T97" fmla="*/ 174555 h 2029"/>
                  <a:gd name="T98" fmla="*/ 236402 w 1553"/>
                  <a:gd name="T99" fmla="*/ 92496 h 2029"/>
                  <a:gd name="T100" fmla="*/ 270584 w 1553"/>
                  <a:gd name="T101" fmla="*/ 30592 h 2029"/>
                  <a:gd name="T102" fmla="*/ 356222 w 1553"/>
                  <a:gd name="T103" fmla="*/ 10077 h 2029"/>
                  <a:gd name="T104" fmla="*/ 517421 w 1553"/>
                  <a:gd name="T105" fmla="*/ 37430 h 2029"/>
                  <a:gd name="T106" fmla="*/ 558440 w 1553"/>
                  <a:gd name="T107" fmla="*/ 27353 h 2029"/>
                  <a:gd name="T108" fmla="*/ 555202 w 1553"/>
                  <a:gd name="T109" fmla="*/ 54706 h 2029"/>
                  <a:gd name="T110" fmla="*/ 537930 w 1553"/>
                  <a:gd name="T111" fmla="*/ 82059 h 2029"/>
                  <a:gd name="T112" fmla="*/ 537930 w 1553"/>
                  <a:gd name="T113" fmla="*/ 119849 h 2029"/>
                  <a:gd name="T114" fmla="*/ 534692 w 1553"/>
                  <a:gd name="T115" fmla="*/ 150801 h 2029"/>
                  <a:gd name="T116" fmla="*/ 510584 w 1553"/>
                  <a:gd name="T117" fmla="*/ 191830 h 2029"/>
                  <a:gd name="T118" fmla="*/ 493313 w 1553"/>
                  <a:gd name="T119" fmla="*/ 229620 h 2029"/>
                  <a:gd name="T120" fmla="*/ 476401 w 1553"/>
                  <a:gd name="T121" fmla="*/ 260212 h 20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53" h="2029">
                    <a:moveTo>
                      <a:pt x="1324" y="723"/>
                    </a:moveTo>
                    <a:lnTo>
                      <a:pt x="1305" y="714"/>
                    </a:lnTo>
                    <a:lnTo>
                      <a:pt x="1295" y="714"/>
                    </a:lnTo>
                    <a:lnTo>
                      <a:pt x="1286" y="733"/>
                    </a:lnTo>
                    <a:lnTo>
                      <a:pt x="1276" y="743"/>
                    </a:lnTo>
                    <a:lnTo>
                      <a:pt x="1257" y="733"/>
                    </a:lnTo>
                    <a:lnTo>
                      <a:pt x="1257" y="743"/>
                    </a:lnTo>
                    <a:lnTo>
                      <a:pt x="1238" y="761"/>
                    </a:lnTo>
                    <a:lnTo>
                      <a:pt x="1238" y="771"/>
                    </a:lnTo>
                    <a:lnTo>
                      <a:pt x="1229" y="771"/>
                    </a:lnTo>
                    <a:lnTo>
                      <a:pt x="1229" y="781"/>
                    </a:lnTo>
                    <a:lnTo>
                      <a:pt x="1219" y="781"/>
                    </a:lnTo>
                    <a:lnTo>
                      <a:pt x="1200" y="781"/>
                    </a:lnTo>
                    <a:lnTo>
                      <a:pt x="1200" y="790"/>
                    </a:lnTo>
                    <a:lnTo>
                      <a:pt x="1171" y="838"/>
                    </a:lnTo>
                    <a:lnTo>
                      <a:pt x="1162" y="847"/>
                    </a:lnTo>
                    <a:lnTo>
                      <a:pt x="1152" y="857"/>
                    </a:lnTo>
                    <a:lnTo>
                      <a:pt x="1152" y="866"/>
                    </a:lnTo>
                    <a:lnTo>
                      <a:pt x="1152" y="876"/>
                    </a:lnTo>
                    <a:lnTo>
                      <a:pt x="1181" y="885"/>
                    </a:lnTo>
                    <a:lnTo>
                      <a:pt x="1191" y="885"/>
                    </a:lnTo>
                    <a:lnTo>
                      <a:pt x="1191" y="895"/>
                    </a:lnTo>
                    <a:lnTo>
                      <a:pt x="1191" y="904"/>
                    </a:lnTo>
                    <a:lnTo>
                      <a:pt x="1191" y="914"/>
                    </a:lnTo>
                    <a:lnTo>
                      <a:pt x="1200" y="924"/>
                    </a:lnTo>
                    <a:lnTo>
                      <a:pt x="1200" y="933"/>
                    </a:lnTo>
                    <a:lnTo>
                      <a:pt x="1200" y="942"/>
                    </a:lnTo>
                    <a:lnTo>
                      <a:pt x="1219" y="962"/>
                    </a:lnTo>
                    <a:lnTo>
                      <a:pt x="1238" y="971"/>
                    </a:lnTo>
                    <a:lnTo>
                      <a:pt x="1257" y="990"/>
                    </a:lnTo>
                    <a:lnTo>
                      <a:pt x="1267" y="990"/>
                    </a:lnTo>
                    <a:lnTo>
                      <a:pt x="1267" y="1000"/>
                    </a:lnTo>
                    <a:lnTo>
                      <a:pt x="1276" y="1009"/>
                    </a:lnTo>
                    <a:lnTo>
                      <a:pt x="1286" y="1019"/>
                    </a:lnTo>
                    <a:lnTo>
                      <a:pt x="1286" y="1028"/>
                    </a:lnTo>
                    <a:lnTo>
                      <a:pt x="1267" y="1057"/>
                    </a:lnTo>
                    <a:lnTo>
                      <a:pt x="1267" y="1066"/>
                    </a:lnTo>
                    <a:lnTo>
                      <a:pt x="1257" y="1066"/>
                    </a:lnTo>
                    <a:lnTo>
                      <a:pt x="1257" y="1076"/>
                    </a:lnTo>
                    <a:lnTo>
                      <a:pt x="1267" y="1095"/>
                    </a:lnTo>
                    <a:lnTo>
                      <a:pt x="1267" y="1104"/>
                    </a:lnTo>
                    <a:lnTo>
                      <a:pt x="1257" y="1114"/>
                    </a:lnTo>
                    <a:lnTo>
                      <a:pt x="1248" y="1114"/>
                    </a:lnTo>
                    <a:lnTo>
                      <a:pt x="1238" y="1114"/>
                    </a:lnTo>
                    <a:lnTo>
                      <a:pt x="1238" y="1133"/>
                    </a:lnTo>
                    <a:lnTo>
                      <a:pt x="1238" y="1142"/>
                    </a:lnTo>
                    <a:lnTo>
                      <a:pt x="1238" y="1162"/>
                    </a:lnTo>
                    <a:lnTo>
                      <a:pt x="1238" y="1171"/>
                    </a:lnTo>
                    <a:lnTo>
                      <a:pt x="1248" y="1171"/>
                    </a:lnTo>
                    <a:lnTo>
                      <a:pt x="1248" y="1181"/>
                    </a:lnTo>
                    <a:lnTo>
                      <a:pt x="1248" y="1190"/>
                    </a:lnTo>
                    <a:lnTo>
                      <a:pt x="1257" y="1190"/>
                    </a:lnTo>
                    <a:lnTo>
                      <a:pt x="1267" y="1190"/>
                    </a:lnTo>
                    <a:lnTo>
                      <a:pt x="1276" y="1200"/>
                    </a:lnTo>
                    <a:lnTo>
                      <a:pt x="1286" y="1200"/>
                    </a:lnTo>
                    <a:lnTo>
                      <a:pt x="1295" y="1209"/>
                    </a:lnTo>
                    <a:lnTo>
                      <a:pt x="1295" y="1219"/>
                    </a:lnTo>
                    <a:lnTo>
                      <a:pt x="1286" y="1219"/>
                    </a:lnTo>
                    <a:lnTo>
                      <a:pt x="1286" y="1228"/>
                    </a:lnTo>
                    <a:lnTo>
                      <a:pt x="1276" y="1238"/>
                    </a:lnTo>
                    <a:lnTo>
                      <a:pt x="1276" y="1247"/>
                    </a:lnTo>
                    <a:lnTo>
                      <a:pt x="1276" y="1257"/>
                    </a:lnTo>
                    <a:lnTo>
                      <a:pt x="1276" y="1266"/>
                    </a:lnTo>
                    <a:lnTo>
                      <a:pt x="1286" y="1276"/>
                    </a:lnTo>
                    <a:lnTo>
                      <a:pt x="1286" y="1285"/>
                    </a:lnTo>
                    <a:lnTo>
                      <a:pt x="1276" y="1285"/>
                    </a:lnTo>
                    <a:lnTo>
                      <a:pt x="1267" y="1295"/>
                    </a:lnTo>
                    <a:lnTo>
                      <a:pt x="1248" y="1305"/>
                    </a:lnTo>
                    <a:lnTo>
                      <a:pt x="1238" y="1305"/>
                    </a:lnTo>
                    <a:lnTo>
                      <a:pt x="1238" y="1314"/>
                    </a:lnTo>
                    <a:lnTo>
                      <a:pt x="1238" y="1323"/>
                    </a:lnTo>
                    <a:lnTo>
                      <a:pt x="1219" y="1343"/>
                    </a:lnTo>
                    <a:lnTo>
                      <a:pt x="1209" y="1343"/>
                    </a:lnTo>
                    <a:lnTo>
                      <a:pt x="1200" y="1343"/>
                    </a:lnTo>
                    <a:lnTo>
                      <a:pt x="1191" y="1352"/>
                    </a:lnTo>
                    <a:lnTo>
                      <a:pt x="1181" y="1352"/>
                    </a:lnTo>
                    <a:lnTo>
                      <a:pt x="1181" y="1362"/>
                    </a:lnTo>
                    <a:lnTo>
                      <a:pt x="1171" y="1371"/>
                    </a:lnTo>
                    <a:lnTo>
                      <a:pt x="1162" y="1371"/>
                    </a:lnTo>
                    <a:lnTo>
                      <a:pt x="1152" y="1362"/>
                    </a:lnTo>
                    <a:lnTo>
                      <a:pt x="1143" y="1362"/>
                    </a:lnTo>
                    <a:lnTo>
                      <a:pt x="1133" y="1362"/>
                    </a:lnTo>
                    <a:lnTo>
                      <a:pt x="1133" y="1371"/>
                    </a:lnTo>
                    <a:lnTo>
                      <a:pt x="1124" y="1371"/>
                    </a:lnTo>
                    <a:lnTo>
                      <a:pt x="1124" y="1381"/>
                    </a:lnTo>
                    <a:lnTo>
                      <a:pt x="1114" y="1381"/>
                    </a:lnTo>
                    <a:lnTo>
                      <a:pt x="1095" y="1390"/>
                    </a:lnTo>
                    <a:lnTo>
                      <a:pt x="1095" y="1400"/>
                    </a:lnTo>
                    <a:lnTo>
                      <a:pt x="1086" y="1409"/>
                    </a:lnTo>
                    <a:lnTo>
                      <a:pt x="1086" y="1419"/>
                    </a:lnTo>
                    <a:lnTo>
                      <a:pt x="1076" y="1419"/>
                    </a:lnTo>
                    <a:lnTo>
                      <a:pt x="1076" y="1428"/>
                    </a:lnTo>
                    <a:lnTo>
                      <a:pt x="1076" y="1438"/>
                    </a:lnTo>
                    <a:lnTo>
                      <a:pt x="1076" y="1447"/>
                    </a:lnTo>
                    <a:lnTo>
                      <a:pt x="1076" y="1457"/>
                    </a:lnTo>
                    <a:lnTo>
                      <a:pt x="1086" y="1466"/>
                    </a:lnTo>
                    <a:lnTo>
                      <a:pt x="1086" y="1476"/>
                    </a:lnTo>
                    <a:lnTo>
                      <a:pt x="1086" y="1485"/>
                    </a:lnTo>
                    <a:lnTo>
                      <a:pt x="1086" y="1495"/>
                    </a:lnTo>
                    <a:lnTo>
                      <a:pt x="1095" y="1495"/>
                    </a:lnTo>
                    <a:lnTo>
                      <a:pt x="1105" y="1495"/>
                    </a:lnTo>
                    <a:lnTo>
                      <a:pt x="1105" y="1504"/>
                    </a:lnTo>
                    <a:lnTo>
                      <a:pt x="1105" y="1523"/>
                    </a:lnTo>
                    <a:lnTo>
                      <a:pt x="1095" y="1533"/>
                    </a:lnTo>
                    <a:lnTo>
                      <a:pt x="1057" y="1561"/>
                    </a:lnTo>
                    <a:lnTo>
                      <a:pt x="1028" y="1571"/>
                    </a:lnTo>
                    <a:lnTo>
                      <a:pt x="1019" y="1581"/>
                    </a:lnTo>
                    <a:lnTo>
                      <a:pt x="1010" y="1571"/>
                    </a:lnTo>
                    <a:lnTo>
                      <a:pt x="1000" y="1561"/>
                    </a:lnTo>
                    <a:lnTo>
                      <a:pt x="1010" y="1561"/>
                    </a:lnTo>
                    <a:lnTo>
                      <a:pt x="1010" y="1552"/>
                    </a:lnTo>
                    <a:lnTo>
                      <a:pt x="1010" y="1543"/>
                    </a:lnTo>
                    <a:lnTo>
                      <a:pt x="1010" y="1533"/>
                    </a:lnTo>
                    <a:lnTo>
                      <a:pt x="990" y="1523"/>
                    </a:lnTo>
                    <a:lnTo>
                      <a:pt x="981" y="1523"/>
                    </a:lnTo>
                    <a:lnTo>
                      <a:pt x="981" y="1533"/>
                    </a:lnTo>
                    <a:lnTo>
                      <a:pt x="971" y="1533"/>
                    </a:lnTo>
                    <a:lnTo>
                      <a:pt x="971" y="1523"/>
                    </a:lnTo>
                    <a:lnTo>
                      <a:pt x="962" y="1523"/>
                    </a:lnTo>
                    <a:lnTo>
                      <a:pt x="952" y="1523"/>
                    </a:lnTo>
                    <a:lnTo>
                      <a:pt x="952" y="1533"/>
                    </a:lnTo>
                    <a:lnTo>
                      <a:pt x="952" y="1543"/>
                    </a:lnTo>
                    <a:lnTo>
                      <a:pt x="943" y="1552"/>
                    </a:lnTo>
                    <a:lnTo>
                      <a:pt x="943" y="1561"/>
                    </a:lnTo>
                    <a:lnTo>
                      <a:pt x="933" y="1561"/>
                    </a:lnTo>
                    <a:lnTo>
                      <a:pt x="933" y="1552"/>
                    </a:lnTo>
                    <a:lnTo>
                      <a:pt x="933" y="1543"/>
                    </a:lnTo>
                    <a:lnTo>
                      <a:pt x="924" y="1543"/>
                    </a:lnTo>
                    <a:lnTo>
                      <a:pt x="924" y="1552"/>
                    </a:lnTo>
                    <a:lnTo>
                      <a:pt x="914" y="1552"/>
                    </a:lnTo>
                    <a:lnTo>
                      <a:pt x="905" y="1561"/>
                    </a:lnTo>
                    <a:lnTo>
                      <a:pt x="905" y="1571"/>
                    </a:lnTo>
                    <a:lnTo>
                      <a:pt x="905" y="1581"/>
                    </a:lnTo>
                    <a:lnTo>
                      <a:pt x="905" y="1590"/>
                    </a:lnTo>
                    <a:lnTo>
                      <a:pt x="886" y="1628"/>
                    </a:lnTo>
                    <a:lnTo>
                      <a:pt x="886" y="1638"/>
                    </a:lnTo>
                    <a:lnTo>
                      <a:pt x="876" y="1638"/>
                    </a:lnTo>
                    <a:lnTo>
                      <a:pt x="886" y="1638"/>
                    </a:lnTo>
                    <a:lnTo>
                      <a:pt x="886" y="1647"/>
                    </a:lnTo>
                    <a:lnTo>
                      <a:pt x="876" y="1647"/>
                    </a:lnTo>
                    <a:lnTo>
                      <a:pt x="876" y="1657"/>
                    </a:lnTo>
                    <a:lnTo>
                      <a:pt x="886" y="1657"/>
                    </a:lnTo>
                    <a:lnTo>
                      <a:pt x="895" y="1657"/>
                    </a:lnTo>
                    <a:lnTo>
                      <a:pt x="895" y="1666"/>
                    </a:lnTo>
                    <a:lnTo>
                      <a:pt x="895" y="1676"/>
                    </a:lnTo>
                    <a:lnTo>
                      <a:pt x="886" y="1686"/>
                    </a:lnTo>
                    <a:lnTo>
                      <a:pt x="876" y="1686"/>
                    </a:lnTo>
                    <a:lnTo>
                      <a:pt x="876" y="1695"/>
                    </a:lnTo>
                    <a:lnTo>
                      <a:pt x="886" y="1695"/>
                    </a:lnTo>
                    <a:lnTo>
                      <a:pt x="886" y="1704"/>
                    </a:lnTo>
                    <a:lnTo>
                      <a:pt x="886" y="1714"/>
                    </a:lnTo>
                    <a:lnTo>
                      <a:pt x="895" y="1724"/>
                    </a:lnTo>
                    <a:lnTo>
                      <a:pt x="886" y="1724"/>
                    </a:lnTo>
                    <a:lnTo>
                      <a:pt x="876" y="1724"/>
                    </a:lnTo>
                    <a:lnTo>
                      <a:pt x="876" y="1733"/>
                    </a:lnTo>
                    <a:lnTo>
                      <a:pt x="886" y="1733"/>
                    </a:lnTo>
                    <a:lnTo>
                      <a:pt x="886" y="1742"/>
                    </a:lnTo>
                    <a:lnTo>
                      <a:pt x="876" y="1752"/>
                    </a:lnTo>
                    <a:lnTo>
                      <a:pt x="876" y="1742"/>
                    </a:lnTo>
                    <a:lnTo>
                      <a:pt x="876" y="1752"/>
                    </a:lnTo>
                    <a:lnTo>
                      <a:pt x="867" y="1742"/>
                    </a:lnTo>
                    <a:lnTo>
                      <a:pt x="867" y="1733"/>
                    </a:lnTo>
                    <a:lnTo>
                      <a:pt x="876" y="1733"/>
                    </a:lnTo>
                    <a:lnTo>
                      <a:pt x="867" y="1733"/>
                    </a:lnTo>
                    <a:lnTo>
                      <a:pt x="857" y="1733"/>
                    </a:lnTo>
                    <a:lnTo>
                      <a:pt x="848" y="1733"/>
                    </a:lnTo>
                    <a:lnTo>
                      <a:pt x="838" y="1733"/>
                    </a:lnTo>
                    <a:lnTo>
                      <a:pt x="828" y="1752"/>
                    </a:lnTo>
                    <a:lnTo>
                      <a:pt x="828" y="1762"/>
                    </a:lnTo>
                    <a:lnTo>
                      <a:pt x="819" y="1762"/>
                    </a:lnTo>
                    <a:lnTo>
                      <a:pt x="810" y="1762"/>
                    </a:lnTo>
                    <a:lnTo>
                      <a:pt x="810" y="1771"/>
                    </a:lnTo>
                    <a:lnTo>
                      <a:pt x="800" y="1771"/>
                    </a:lnTo>
                    <a:lnTo>
                      <a:pt x="790" y="1771"/>
                    </a:lnTo>
                    <a:lnTo>
                      <a:pt x="781" y="1771"/>
                    </a:lnTo>
                    <a:lnTo>
                      <a:pt x="771" y="1781"/>
                    </a:lnTo>
                    <a:lnTo>
                      <a:pt x="762" y="1781"/>
                    </a:lnTo>
                    <a:lnTo>
                      <a:pt x="743" y="1771"/>
                    </a:lnTo>
                    <a:lnTo>
                      <a:pt x="743" y="1762"/>
                    </a:lnTo>
                    <a:lnTo>
                      <a:pt x="743" y="1752"/>
                    </a:lnTo>
                    <a:lnTo>
                      <a:pt x="743" y="1762"/>
                    </a:lnTo>
                    <a:lnTo>
                      <a:pt x="733" y="1762"/>
                    </a:lnTo>
                    <a:lnTo>
                      <a:pt x="733" y="1752"/>
                    </a:lnTo>
                    <a:lnTo>
                      <a:pt x="724" y="1752"/>
                    </a:lnTo>
                    <a:lnTo>
                      <a:pt x="714" y="1762"/>
                    </a:lnTo>
                    <a:lnTo>
                      <a:pt x="705" y="1771"/>
                    </a:lnTo>
                    <a:lnTo>
                      <a:pt x="695" y="1771"/>
                    </a:lnTo>
                    <a:lnTo>
                      <a:pt x="695" y="1790"/>
                    </a:lnTo>
                    <a:lnTo>
                      <a:pt x="695" y="1809"/>
                    </a:lnTo>
                    <a:lnTo>
                      <a:pt x="705" y="1809"/>
                    </a:lnTo>
                    <a:lnTo>
                      <a:pt x="705" y="1819"/>
                    </a:lnTo>
                    <a:lnTo>
                      <a:pt x="705" y="1828"/>
                    </a:lnTo>
                    <a:lnTo>
                      <a:pt x="705" y="1838"/>
                    </a:lnTo>
                    <a:lnTo>
                      <a:pt x="705" y="1847"/>
                    </a:lnTo>
                    <a:lnTo>
                      <a:pt x="714" y="1857"/>
                    </a:lnTo>
                    <a:lnTo>
                      <a:pt x="714" y="1866"/>
                    </a:lnTo>
                    <a:lnTo>
                      <a:pt x="705" y="1866"/>
                    </a:lnTo>
                    <a:lnTo>
                      <a:pt x="695" y="1866"/>
                    </a:lnTo>
                    <a:lnTo>
                      <a:pt x="695" y="1876"/>
                    </a:lnTo>
                    <a:lnTo>
                      <a:pt x="705" y="1885"/>
                    </a:lnTo>
                    <a:lnTo>
                      <a:pt x="695" y="1885"/>
                    </a:lnTo>
                    <a:lnTo>
                      <a:pt x="695" y="1895"/>
                    </a:lnTo>
                    <a:lnTo>
                      <a:pt x="686" y="1904"/>
                    </a:lnTo>
                    <a:lnTo>
                      <a:pt x="686" y="1914"/>
                    </a:lnTo>
                    <a:lnTo>
                      <a:pt x="686" y="1924"/>
                    </a:lnTo>
                    <a:lnTo>
                      <a:pt x="676" y="1933"/>
                    </a:lnTo>
                    <a:lnTo>
                      <a:pt x="676" y="1942"/>
                    </a:lnTo>
                    <a:lnTo>
                      <a:pt x="676" y="1952"/>
                    </a:lnTo>
                    <a:lnTo>
                      <a:pt x="667" y="1952"/>
                    </a:lnTo>
                    <a:lnTo>
                      <a:pt x="676" y="1962"/>
                    </a:lnTo>
                    <a:lnTo>
                      <a:pt x="686" y="1971"/>
                    </a:lnTo>
                    <a:lnTo>
                      <a:pt x="667" y="1981"/>
                    </a:lnTo>
                    <a:lnTo>
                      <a:pt x="657" y="1981"/>
                    </a:lnTo>
                    <a:lnTo>
                      <a:pt x="647" y="1981"/>
                    </a:lnTo>
                    <a:lnTo>
                      <a:pt x="647" y="1990"/>
                    </a:lnTo>
                    <a:lnTo>
                      <a:pt x="647" y="2000"/>
                    </a:lnTo>
                    <a:lnTo>
                      <a:pt x="638" y="2000"/>
                    </a:lnTo>
                    <a:lnTo>
                      <a:pt x="629" y="2009"/>
                    </a:lnTo>
                    <a:lnTo>
                      <a:pt x="629" y="2019"/>
                    </a:lnTo>
                    <a:lnTo>
                      <a:pt x="619" y="2019"/>
                    </a:lnTo>
                    <a:lnTo>
                      <a:pt x="590" y="2019"/>
                    </a:lnTo>
                    <a:lnTo>
                      <a:pt x="590" y="2028"/>
                    </a:lnTo>
                    <a:lnTo>
                      <a:pt x="581" y="2028"/>
                    </a:lnTo>
                    <a:lnTo>
                      <a:pt x="571" y="2028"/>
                    </a:lnTo>
                    <a:lnTo>
                      <a:pt x="562" y="2028"/>
                    </a:lnTo>
                    <a:lnTo>
                      <a:pt x="552" y="2028"/>
                    </a:lnTo>
                    <a:lnTo>
                      <a:pt x="552" y="2019"/>
                    </a:lnTo>
                    <a:lnTo>
                      <a:pt x="552" y="2009"/>
                    </a:lnTo>
                    <a:lnTo>
                      <a:pt x="543" y="2000"/>
                    </a:lnTo>
                    <a:lnTo>
                      <a:pt x="543" y="1990"/>
                    </a:lnTo>
                    <a:lnTo>
                      <a:pt x="543" y="1981"/>
                    </a:lnTo>
                    <a:lnTo>
                      <a:pt x="533" y="1981"/>
                    </a:lnTo>
                    <a:lnTo>
                      <a:pt x="524" y="1971"/>
                    </a:lnTo>
                    <a:lnTo>
                      <a:pt x="524" y="1962"/>
                    </a:lnTo>
                    <a:lnTo>
                      <a:pt x="514" y="1962"/>
                    </a:lnTo>
                    <a:lnTo>
                      <a:pt x="514" y="1952"/>
                    </a:lnTo>
                    <a:lnTo>
                      <a:pt x="505" y="1933"/>
                    </a:lnTo>
                    <a:lnTo>
                      <a:pt x="514" y="1924"/>
                    </a:lnTo>
                    <a:lnTo>
                      <a:pt x="514" y="1914"/>
                    </a:lnTo>
                    <a:lnTo>
                      <a:pt x="495" y="1904"/>
                    </a:lnTo>
                    <a:lnTo>
                      <a:pt x="486" y="1904"/>
                    </a:lnTo>
                    <a:lnTo>
                      <a:pt x="476" y="1904"/>
                    </a:lnTo>
                    <a:lnTo>
                      <a:pt x="476" y="1914"/>
                    </a:lnTo>
                    <a:lnTo>
                      <a:pt x="467" y="1914"/>
                    </a:lnTo>
                    <a:lnTo>
                      <a:pt x="457" y="1914"/>
                    </a:lnTo>
                    <a:lnTo>
                      <a:pt x="457" y="1924"/>
                    </a:lnTo>
                    <a:lnTo>
                      <a:pt x="448" y="1924"/>
                    </a:lnTo>
                    <a:lnTo>
                      <a:pt x="438" y="1924"/>
                    </a:lnTo>
                    <a:lnTo>
                      <a:pt x="429" y="1924"/>
                    </a:lnTo>
                    <a:lnTo>
                      <a:pt x="419" y="1924"/>
                    </a:lnTo>
                    <a:lnTo>
                      <a:pt x="409" y="1924"/>
                    </a:lnTo>
                    <a:lnTo>
                      <a:pt x="409" y="1914"/>
                    </a:lnTo>
                    <a:lnTo>
                      <a:pt x="409" y="1904"/>
                    </a:lnTo>
                    <a:lnTo>
                      <a:pt x="400" y="1885"/>
                    </a:lnTo>
                    <a:lnTo>
                      <a:pt x="400" y="1876"/>
                    </a:lnTo>
                    <a:lnTo>
                      <a:pt x="400" y="1866"/>
                    </a:lnTo>
                    <a:lnTo>
                      <a:pt x="400" y="1857"/>
                    </a:lnTo>
                    <a:lnTo>
                      <a:pt x="400" y="1847"/>
                    </a:lnTo>
                    <a:lnTo>
                      <a:pt x="391" y="1847"/>
                    </a:lnTo>
                    <a:lnTo>
                      <a:pt x="391" y="1857"/>
                    </a:lnTo>
                    <a:lnTo>
                      <a:pt x="381" y="1857"/>
                    </a:lnTo>
                    <a:lnTo>
                      <a:pt x="371" y="1857"/>
                    </a:lnTo>
                    <a:lnTo>
                      <a:pt x="362" y="1847"/>
                    </a:lnTo>
                    <a:lnTo>
                      <a:pt x="352" y="1847"/>
                    </a:lnTo>
                    <a:lnTo>
                      <a:pt x="314" y="1847"/>
                    </a:lnTo>
                    <a:lnTo>
                      <a:pt x="314" y="1857"/>
                    </a:lnTo>
                    <a:lnTo>
                      <a:pt x="305" y="1866"/>
                    </a:lnTo>
                    <a:lnTo>
                      <a:pt x="295" y="1866"/>
                    </a:lnTo>
                    <a:lnTo>
                      <a:pt x="286" y="1866"/>
                    </a:lnTo>
                    <a:lnTo>
                      <a:pt x="266" y="1866"/>
                    </a:lnTo>
                    <a:lnTo>
                      <a:pt x="257" y="1857"/>
                    </a:lnTo>
                    <a:lnTo>
                      <a:pt x="248" y="1857"/>
                    </a:lnTo>
                    <a:lnTo>
                      <a:pt x="248" y="1847"/>
                    </a:lnTo>
                    <a:lnTo>
                      <a:pt x="238" y="1847"/>
                    </a:lnTo>
                    <a:lnTo>
                      <a:pt x="238" y="1857"/>
                    </a:lnTo>
                    <a:lnTo>
                      <a:pt x="228" y="1857"/>
                    </a:lnTo>
                    <a:lnTo>
                      <a:pt x="228" y="1847"/>
                    </a:lnTo>
                    <a:lnTo>
                      <a:pt x="200" y="1847"/>
                    </a:lnTo>
                    <a:lnTo>
                      <a:pt x="190" y="1847"/>
                    </a:lnTo>
                    <a:lnTo>
                      <a:pt x="190" y="1838"/>
                    </a:lnTo>
                    <a:lnTo>
                      <a:pt x="200" y="1838"/>
                    </a:lnTo>
                    <a:lnTo>
                      <a:pt x="200" y="1828"/>
                    </a:lnTo>
                    <a:lnTo>
                      <a:pt x="190" y="1819"/>
                    </a:lnTo>
                    <a:lnTo>
                      <a:pt x="181" y="1819"/>
                    </a:lnTo>
                    <a:lnTo>
                      <a:pt x="181" y="1809"/>
                    </a:lnTo>
                    <a:lnTo>
                      <a:pt x="171" y="1800"/>
                    </a:lnTo>
                    <a:lnTo>
                      <a:pt x="162" y="1800"/>
                    </a:lnTo>
                    <a:lnTo>
                      <a:pt x="162" y="1790"/>
                    </a:lnTo>
                    <a:lnTo>
                      <a:pt x="152" y="1781"/>
                    </a:lnTo>
                    <a:lnTo>
                      <a:pt x="152" y="1771"/>
                    </a:lnTo>
                    <a:lnTo>
                      <a:pt x="143" y="1762"/>
                    </a:lnTo>
                    <a:lnTo>
                      <a:pt x="143" y="1752"/>
                    </a:lnTo>
                    <a:lnTo>
                      <a:pt x="133" y="1752"/>
                    </a:lnTo>
                    <a:lnTo>
                      <a:pt x="124" y="1752"/>
                    </a:lnTo>
                    <a:lnTo>
                      <a:pt x="105" y="1790"/>
                    </a:lnTo>
                    <a:lnTo>
                      <a:pt x="95" y="1800"/>
                    </a:lnTo>
                    <a:lnTo>
                      <a:pt x="95" y="1809"/>
                    </a:lnTo>
                    <a:lnTo>
                      <a:pt x="86" y="1809"/>
                    </a:lnTo>
                    <a:lnTo>
                      <a:pt x="86" y="1800"/>
                    </a:lnTo>
                    <a:lnTo>
                      <a:pt x="76" y="1800"/>
                    </a:lnTo>
                    <a:lnTo>
                      <a:pt x="76" y="1771"/>
                    </a:lnTo>
                    <a:lnTo>
                      <a:pt x="76" y="1762"/>
                    </a:lnTo>
                    <a:lnTo>
                      <a:pt x="67" y="1771"/>
                    </a:lnTo>
                    <a:lnTo>
                      <a:pt x="57" y="1762"/>
                    </a:lnTo>
                    <a:lnTo>
                      <a:pt x="57" y="1733"/>
                    </a:lnTo>
                    <a:lnTo>
                      <a:pt x="57" y="1724"/>
                    </a:lnTo>
                    <a:lnTo>
                      <a:pt x="48" y="1724"/>
                    </a:lnTo>
                    <a:lnTo>
                      <a:pt x="48" y="1714"/>
                    </a:lnTo>
                    <a:lnTo>
                      <a:pt x="48" y="1704"/>
                    </a:lnTo>
                    <a:lnTo>
                      <a:pt x="38" y="1704"/>
                    </a:lnTo>
                    <a:lnTo>
                      <a:pt x="38" y="1695"/>
                    </a:lnTo>
                    <a:lnTo>
                      <a:pt x="48" y="1695"/>
                    </a:lnTo>
                    <a:lnTo>
                      <a:pt x="57" y="1686"/>
                    </a:lnTo>
                    <a:lnTo>
                      <a:pt x="57" y="1676"/>
                    </a:lnTo>
                    <a:lnTo>
                      <a:pt x="48" y="1676"/>
                    </a:lnTo>
                    <a:lnTo>
                      <a:pt x="48" y="1666"/>
                    </a:lnTo>
                    <a:lnTo>
                      <a:pt x="38" y="1666"/>
                    </a:lnTo>
                    <a:lnTo>
                      <a:pt x="28" y="1686"/>
                    </a:lnTo>
                    <a:lnTo>
                      <a:pt x="19" y="1686"/>
                    </a:lnTo>
                    <a:lnTo>
                      <a:pt x="10" y="1686"/>
                    </a:lnTo>
                    <a:lnTo>
                      <a:pt x="10" y="1676"/>
                    </a:lnTo>
                    <a:lnTo>
                      <a:pt x="0" y="1676"/>
                    </a:lnTo>
                    <a:lnTo>
                      <a:pt x="10" y="1666"/>
                    </a:lnTo>
                    <a:lnTo>
                      <a:pt x="19" y="1657"/>
                    </a:lnTo>
                    <a:lnTo>
                      <a:pt x="19" y="1647"/>
                    </a:lnTo>
                    <a:lnTo>
                      <a:pt x="19" y="1638"/>
                    </a:lnTo>
                    <a:lnTo>
                      <a:pt x="19" y="1628"/>
                    </a:lnTo>
                    <a:lnTo>
                      <a:pt x="19" y="1619"/>
                    </a:lnTo>
                    <a:lnTo>
                      <a:pt x="19" y="1609"/>
                    </a:lnTo>
                    <a:lnTo>
                      <a:pt x="28" y="1609"/>
                    </a:lnTo>
                    <a:lnTo>
                      <a:pt x="28" y="1619"/>
                    </a:lnTo>
                    <a:lnTo>
                      <a:pt x="28" y="1628"/>
                    </a:lnTo>
                    <a:lnTo>
                      <a:pt x="38" y="1638"/>
                    </a:lnTo>
                    <a:lnTo>
                      <a:pt x="48" y="1647"/>
                    </a:lnTo>
                    <a:lnTo>
                      <a:pt x="57" y="1647"/>
                    </a:lnTo>
                    <a:lnTo>
                      <a:pt x="67" y="1638"/>
                    </a:lnTo>
                    <a:lnTo>
                      <a:pt x="67" y="1628"/>
                    </a:lnTo>
                    <a:lnTo>
                      <a:pt x="76" y="1619"/>
                    </a:lnTo>
                    <a:lnTo>
                      <a:pt x="76" y="1609"/>
                    </a:lnTo>
                    <a:lnTo>
                      <a:pt x="76" y="1600"/>
                    </a:lnTo>
                    <a:lnTo>
                      <a:pt x="76" y="1590"/>
                    </a:lnTo>
                    <a:lnTo>
                      <a:pt x="86" y="1581"/>
                    </a:lnTo>
                    <a:lnTo>
                      <a:pt x="86" y="1571"/>
                    </a:lnTo>
                    <a:lnTo>
                      <a:pt x="95" y="1571"/>
                    </a:lnTo>
                    <a:lnTo>
                      <a:pt x="105" y="1561"/>
                    </a:lnTo>
                    <a:lnTo>
                      <a:pt x="114" y="1561"/>
                    </a:lnTo>
                    <a:lnTo>
                      <a:pt x="143" y="1561"/>
                    </a:lnTo>
                    <a:lnTo>
                      <a:pt x="152" y="1561"/>
                    </a:lnTo>
                    <a:lnTo>
                      <a:pt x="152" y="1552"/>
                    </a:lnTo>
                    <a:lnTo>
                      <a:pt x="152" y="1543"/>
                    </a:lnTo>
                    <a:lnTo>
                      <a:pt x="143" y="1543"/>
                    </a:lnTo>
                    <a:lnTo>
                      <a:pt x="143" y="1533"/>
                    </a:lnTo>
                    <a:lnTo>
                      <a:pt x="133" y="1533"/>
                    </a:lnTo>
                    <a:lnTo>
                      <a:pt x="133" y="1523"/>
                    </a:lnTo>
                    <a:lnTo>
                      <a:pt x="143" y="1523"/>
                    </a:lnTo>
                    <a:lnTo>
                      <a:pt x="152" y="1523"/>
                    </a:lnTo>
                    <a:lnTo>
                      <a:pt x="152" y="1514"/>
                    </a:lnTo>
                    <a:lnTo>
                      <a:pt x="152" y="1504"/>
                    </a:lnTo>
                    <a:lnTo>
                      <a:pt x="152" y="1495"/>
                    </a:lnTo>
                    <a:lnTo>
                      <a:pt x="162" y="1495"/>
                    </a:lnTo>
                    <a:lnTo>
                      <a:pt x="162" y="1485"/>
                    </a:lnTo>
                    <a:lnTo>
                      <a:pt x="162" y="1476"/>
                    </a:lnTo>
                    <a:lnTo>
                      <a:pt x="162" y="1466"/>
                    </a:lnTo>
                    <a:lnTo>
                      <a:pt x="162" y="1457"/>
                    </a:lnTo>
                    <a:lnTo>
                      <a:pt x="152" y="1457"/>
                    </a:lnTo>
                    <a:lnTo>
                      <a:pt x="143" y="1457"/>
                    </a:lnTo>
                    <a:lnTo>
                      <a:pt x="143" y="1447"/>
                    </a:lnTo>
                    <a:lnTo>
                      <a:pt x="133" y="1447"/>
                    </a:lnTo>
                    <a:lnTo>
                      <a:pt x="124" y="1447"/>
                    </a:lnTo>
                    <a:lnTo>
                      <a:pt x="143" y="1428"/>
                    </a:lnTo>
                    <a:lnTo>
                      <a:pt x="143" y="1419"/>
                    </a:lnTo>
                    <a:lnTo>
                      <a:pt x="162" y="1419"/>
                    </a:lnTo>
                    <a:lnTo>
                      <a:pt x="171" y="1409"/>
                    </a:lnTo>
                    <a:lnTo>
                      <a:pt x="171" y="1400"/>
                    </a:lnTo>
                    <a:lnTo>
                      <a:pt x="171" y="1390"/>
                    </a:lnTo>
                    <a:lnTo>
                      <a:pt x="162" y="1390"/>
                    </a:lnTo>
                    <a:lnTo>
                      <a:pt x="162" y="1400"/>
                    </a:lnTo>
                    <a:lnTo>
                      <a:pt x="152" y="1390"/>
                    </a:lnTo>
                    <a:lnTo>
                      <a:pt x="152" y="1381"/>
                    </a:lnTo>
                    <a:lnTo>
                      <a:pt x="162" y="1371"/>
                    </a:lnTo>
                    <a:lnTo>
                      <a:pt x="162" y="1362"/>
                    </a:lnTo>
                    <a:lnTo>
                      <a:pt x="152" y="1352"/>
                    </a:lnTo>
                    <a:lnTo>
                      <a:pt x="152" y="1362"/>
                    </a:lnTo>
                    <a:lnTo>
                      <a:pt x="143" y="1362"/>
                    </a:lnTo>
                    <a:lnTo>
                      <a:pt x="143" y="1371"/>
                    </a:lnTo>
                    <a:lnTo>
                      <a:pt x="143" y="1362"/>
                    </a:lnTo>
                    <a:lnTo>
                      <a:pt x="133" y="1362"/>
                    </a:lnTo>
                    <a:lnTo>
                      <a:pt x="133" y="1352"/>
                    </a:lnTo>
                    <a:lnTo>
                      <a:pt x="133" y="1343"/>
                    </a:lnTo>
                    <a:lnTo>
                      <a:pt x="143" y="1343"/>
                    </a:lnTo>
                    <a:lnTo>
                      <a:pt x="143" y="1333"/>
                    </a:lnTo>
                    <a:lnTo>
                      <a:pt x="152" y="1333"/>
                    </a:lnTo>
                    <a:lnTo>
                      <a:pt x="162" y="1333"/>
                    </a:lnTo>
                    <a:lnTo>
                      <a:pt x="152" y="1333"/>
                    </a:lnTo>
                    <a:lnTo>
                      <a:pt x="152" y="1323"/>
                    </a:lnTo>
                    <a:lnTo>
                      <a:pt x="152" y="1314"/>
                    </a:lnTo>
                    <a:lnTo>
                      <a:pt x="162" y="1305"/>
                    </a:lnTo>
                    <a:lnTo>
                      <a:pt x="171" y="1305"/>
                    </a:lnTo>
                    <a:lnTo>
                      <a:pt x="171" y="1295"/>
                    </a:lnTo>
                    <a:lnTo>
                      <a:pt x="181" y="1285"/>
                    </a:lnTo>
                    <a:lnTo>
                      <a:pt x="181" y="1276"/>
                    </a:lnTo>
                    <a:lnTo>
                      <a:pt x="181" y="1266"/>
                    </a:lnTo>
                    <a:lnTo>
                      <a:pt x="181" y="1257"/>
                    </a:lnTo>
                    <a:lnTo>
                      <a:pt x="181" y="1238"/>
                    </a:lnTo>
                    <a:lnTo>
                      <a:pt x="181" y="1228"/>
                    </a:lnTo>
                    <a:lnTo>
                      <a:pt x="181" y="1219"/>
                    </a:lnTo>
                    <a:lnTo>
                      <a:pt x="190" y="1200"/>
                    </a:lnTo>
                    <a:lnTo>
                      <a:pt x="181" y="1181"/>
                    </a:lnTo>
                    <a:lnTo>
                      <a:pt x="181" y="1171"/>
                    </a:lnTo>
                    <a:lnTo>
                      <a:pt x="171" y="1152"/>
                    </a:lnTo>
                    <a:lnTo>
                      <a:pt x="171" y="1142"/>
                    </a:lnTo>
                    <a:lnTo>
                      <a:pt x="171" y="1133"/>
                    </a:lnTo>
                    <a:lnTo>
                      <a:pt x="171" y="1124"/>
                    </a:lnTo>
                    <a:lnTo>
                      <a:pt x="171" y="1114"/>
                    </a:lnTo>
                    <a:lnTo>
                      <a:pt x="171" y="1104"/>
                    </a:lnTo>
                    <a:lnTo>
                      <a:pt x="162" y="1104"/>
                    </a:lnTo>
                    <a:lnTo>
                      <a:pt x="162" y="1095"/>
                    </a:lnTo>
                    <a:lnTo>
                      <a:pt x="162" y="1085"/>
                    </a:lnTo>
                    <a:lnTo>
                      <a:pt x="171" y="1076"/>
                    </a:lnTo>
                    <a:lnTo>
                      <a:pt x="190" y="1066"/>
                    </a:lnTo>
                    <a:lnTo>
                      <a:pt x="181" y="1057"/>
                    </a:lnTo>
                    <a:lnTo>
                      <a:pt x="171" y="1038"/>
                    </a:lnTo>
                    <a:lnTo>
                      <a:pt x="171" y="1028"/>
                    </a:lnTo>
                    <a:lnTo>
                      <a:pt x="181" y="1019"/>
                    </a:lnTo>
                    <a:lnTo>
                      <a:pt x="181" y="1000"/>
                    </a:lnTo>
                    <a:lnTo>
                      <a:pt x="181" y="990"/>
                    </a:lnTo>
                    <a:lnTo>
                      <a:pt x="181" y="952"/>
                    </a:lnTo>
                    <a:lnTo>
                      <a:pt x="190" y="942"/>
                    </a:lnTo>
                    <a:lnTo>
                      <a:pt x="190" y="933"/>
                    </a:lnTo>
                    <a:lnTo>
                      <a:pt x="200" y="933"/>
                    </a:lnTo>
                    <a:lnTo>
                      <a:pt x="200" y="924"/>
                    </a:lnTo>
                    <a:lnTo>
                      <a:pt x="209" y="914"/>
                    </a:lnTo>
                    <a:lnTo>
                      <a:pt x="209" y="904"/>
                    </a:lnTo>
                    <a:lnTo>
                      <a:pt x="228" y="904"/>
                    </a:lnTo>
                    <a:lnTo>
                      <a:pt x="238" y="895"/>
                    </a:lnTo>
                    <a:lnTo>
                      <a:pt x="266" y="924"/>
                    </a:lnTo>
                    <a:lnTo>
                      <a:pt x="295" y="942"/>
                    </a:lnTo>
                    <a:lnTo>
                      <a:pt x="352" y="971"/>
                    </a:lnTo>
                    <a:lnTo>
                      <a:pt x="352" y="981"/>
                    </a:lnTo>
                    <a:lnTo>
                      <a:pt x="362" y="990"/>
                    </a:lnTo>
                    <a:lnTo>
                      <a:pt x="381" y="981"/>
                    </a:lnTo>
                    <a:lnTo>
                      <a:pt x="400" y="1000"/>
                    </a:lnTo>
                    <a:lnTo>
                      <a:pt x="409" y="1000"/>
                    </a:lnTo>
                    <a:lnTo>
                      <a:pt x="419" y="990"/>
                    </a:lnTo>
                    <a:lnTo>
                      <a:pt x="419" y="971"/>
                    </a:lnTo>
                    <a:lnTo>
                      <a:pt x="429" y="952"/>
                    </a:lnTo>
                    <a:lnTo>
                      <a:pt x="419" y="933"/>
                    </a:lnTo>
                    <a:lnTo>
                      <a:pt x="438" y="924"/>
                    </a:lnTo>
                    <a:lnTo>
                      <a:pt x="457" y="942"/>
                    </a:lnTo>
                    <a:lnTo>
                      <a:pt x="467" y="942"/>
                    </a:lnTo>
                    <a:lnTo>
                      <a:pt x="486" y="952"/>
                    </a:lnTo>
                    <a:lnTo>
                      <a:pt x="505" y="952"/>
                    </a:lnTo>
                    <a:lnTo>
                      <a:pt x="514" y="942"/>
                    </a:lnTo>
                    <a:lnTo>
                      <a:pt x="524" y="942"/>
                    </a:lnTo>
                    <a:lnTo>
                      <a:pt x="543" y="952"/>
                    </a:lnTo>
                    <a:lnTo>
                      <a:pt x="571" y="933"/>
                    </a:lnTo>
                    <a:lnTo>
                      <a:pt x="590" y="933"/>
                    </a:lnTo>
                    <a:lnTo>
                      <a:pt x="619" y="924"/>
                    </a:lnTo>
                    <a:lnTo>
                      <a:pt x="638" y="924"/>
                    </a:lnTo>
                    <a:lnTo>
                      <a:pt x="657" y="933"/>
                    </a:lnTo>
                    <a:lnTo>
                      <a:pt x="676" y="952"/>
                    </a:lnTo>
                    <a:lnTo>
                      <a:pt x="686" y="962"/>
                    </a:lnTo>
                    <a:lnTo>
                      <a:pt x="695" y="971"/>
                    </a:lnTo>
                    <a:lnTo>
                      <a:pt x="695" y="962"/>
                    </a:lnTo>
                    <a:lnTo>
                      <a:pt x="705" y="952"/>
                    </a:lnTo>
                    <a:lnTo>
                      <a:pt x="714" y="942"/>
                    </a:lnTo>
                    <a:lnTo>
                      <a:pt x="724" y="924"/>
                    </a:lnTo>
                    <a:lnTo>
                      <a:pt x="714" y="895"/>
                    </a:lnTo>
                    <a:lnTo>
                      <a:pt x="714" y="885"/>
                    </a:lnTo>
                    <a:lnTo>
                      <a:pt x="724" y="876"/>
                    </a:lnTo>
                    <a:lnTo>
                      <a:pt x="724" y="866"/>
                    </a:lnTo>
                    <a:lnTo>
                      <a:pt x="733" y="857"/>
                    </a:lnTo>
                    <a:lnTo>
                      <a:pt x="733" y="838"/>
                    </a:lnTo>
                    <a:lnTo>
                      <a:pt x="724" y="819"/>
                    </a:lnTo>
                    <a:lnTo>
                      <a:pt x="705" y="800"/>
                    </a:lnTo>
                    <a:lnTo>
                      <a:pt x="695" y="800"/>
                    </a:lnTo>
                    <a:lnTo>
                      <a:pt x="686" y="809"/>
                    </a:lnTo>
                    <a:lnTo>
                      <a:pt x="676" y="809"/>
                    </a:lnTo>
                    <a:lnTo>
                      <a:pt x="657" y="819"/>
                    </a:lnTo>
                    <a:lnTo>
                      <a:pt x="638" y="819"/>
                    </a:lnTo>
                    <a:lnTo>
                      <a:pt x="629" y="819"/>
                    </a:lnTo>
                    <a:lnTo>
                      <a:pt x="619" y="800"/>
                    </a:lnTo>
                    <a:lnTo>
                      <a:pt x="619" y="790"/>
                    </a:lnTo>
                    <a:lnTo>
                      <a:pt x="619" y="771"/>
                    </a:lnTo>
                    <a:lnTo>
                      <a:pt x="609" y="752"/>
                    </a:lnTo>
                    <a:lnTo>
                      <a:pt x="609" y="743"/>
                    </a:lnTo>
                    <a:lnTo>
                      <a:pt x="609" y="733"/>
                    </a:lnTo>
                    <a:lnTo>
                      <a:pt x="619" y="723"/>
                    </a:lnTo>
                    <a:lnTo>
                      <a:pt x="619" y="714"/>
                    </a:lnTo>
                    <a:lnTo>
                      <a:pt x="609" y="704"/>
                    </a:lnTo>
                    <a:lnTo>
                      <a:pt x="609" y="695"/>
                    </a:lnTo>
                    <a:lnTo>
                      <a:pt x="609" y="676"/>
                    </a:lnTo>
                    <a:lnTo>
                      <a:pt x="619" y="666"/>
                    </a:lnTo>
                    <a:lnTo>
                      <a:pt x="619" y="647"/>
                    </a:lnTo>
                    <a:lnTo>
                      <a:pt x="619" y="638"/>
                    </a:lnTo>
                    <a:lnTo>
                      <a:pt x="619" y="628"/>
                    </a:lnTo>
                    <a:lnTo>
                      <a:pt x="619" y="619"/>
                    </a:lnTo>
                    <a:lnTo>
                      <a:pt x="629" y="619"/>
                    </a:lnTo>
                    <a:lnTo>
                      <a:pt x="629" y="600"/>
                    </a:lnTo>
                    <a:lnTo>
                      <a:pt x="619" y="590"/>
                    </a:lnTo>
                    <a:lnTo>
                      <a:pt x="629" y="581"/>
                    </a:lnTo>
                    <a:lnTo>
                      <a:pt x="629" y="562"/>
                    </a:lnTo>
                    <a:lnTo>
                      <a:pt x="619" y="552"/>
                    </a:lnTo>
                    <a:lnTo>
                      <a:pt x="629" y="543"/>
                    </a:lnTo>
                    <a:lnTo>
                      <a:pt x="638" y="533"/>
                    </a:lnTo>
                    <a:lnTo>
                      <a:pt x="657" y="523"/>
                    </a:lnTo>
                    <a:lnTo>
                      <a:pt x="676" y="533"/>
                    </a:lnTo>
                    <a:lnTo>
                      <a:pt x="695" y="505"/>
                    </a:lnTo>
                    <a:lnTo>
                      <a:pt x="686" y="485"/>
                    </a:lnTo>
                    <a:lnTo>
                      <a:pt x="667" y="485"/>
                    </a:lnTo>
                    <a:lnTo>
                      <a:pt x="667" y="466"/>
                    </a:lnTo>
                    <a:lnTo>
                      <a:pt x="667" y="447"/>
                    </a:lnTo>
                    <a:lnTo>
                      <a:pt x="667" y="428"/>
                    </a:lnTo>
                    <a:lnTo>
                      <a:pt x="667" y="419"/>
                    </a:lnTo>
                    <a:lnTo>
                      <a:pt x="657" y="419"/>
                    </a:lnTo>
                    <a:lnTo>
                      <a:pt x="638" y="409"/>
                    </a:lnTo>
                    <a:lnTo>
                      <a:pt x="638" y="400"/>
                    </a:lnTo>
                    <a:lnTo>
                      <a:pt x="647" y="390"/>
                    </a:lnTo>
                    <a:lnTo>
                      <a:pt x="657" y="380"/>
                    </a:lnTo>
                    <a:lnTo>
                      <a:pt x="657" y="371"/>
                    </a:lnTo>
                    <a:lnTo>
                      <a:pt x="657" y="362"/>
                    </a:lnTo>
                    <a:lnTo>
                      <a:pt x="647" y="352"/>
                    </a:lnTo>
                    <a:lnTo>
                      <a:pt x="638" y="342"/>
                    </a:lnTo>
                    <a:lnTo>
                      <a:pt x="619" y="333"/>
                    </a:lnTo>
                    <a:lnTo>
                      <a:pt x="629" y="323"/>
                    </a:lnTo>
                    <a:lnTo>
                      <a:pt x="629" y="314"/>
                    </a:lnTo>
                    <a:lnTo>
                      <a:pt x="638" y="304"/>
                    </a:lnTo>
                    <a:lnTo>
                      <a:pt x="647" y="295"/>
                    </a:lnTo>
                    <a:lnTo>
                      <a:pt x="657" y="266"/>
                    </a:lnTo>
                    <a:lnTo>
                      <a:pt x="657" y="257"/>
                    </a:lnTo>
                    <a:lnTo>
                      <a:pt x="667" y="238"/>
                    </a:lnTo>
                    <a:lnTo>
                      <a:pt x="667" y="219"/>
                    </a:lnTo>
                    <a:lnTo>
                      <a:pt x="686" y="209"/>
                    </a:lnTo>
                    <a:lnTo>
                      <a:pt x="695" y="190"/>
                    </a:lnTo>
                    <a:lnTo>
                      <a:pt x="657" y="171"/>
                    </a:lnTo>
                    <a:lnTo>
                      <a:pt x="667" y="162"/>
                    </a:lnTo>
                    <a:lnTo>
                      <a:pt x="676" y="142"/>
                    </a:lnTo>
                    <a:lnTo>
                      <a:pt x="686" y="124"/>
                    </a:lnTo>
                    <a:lnTo>
                      <a:pt x="695" y="114"/>
                    </a:lnTo>
                    <a:lnTo>
                      <a:pt x="705" y="124"/>
                    </a:lnTo>
                    <a:lnTo>
                      <a:pt x="714" y="124"/>
                    </a:lnTo>
                    <a:lnTo>
                      <a:pt x="733" y="104"/>
                    </a:lnTo>
                    <a:lnTo>
                      <a:pt x="733" y="95"/>
                    </a:lnTo>
                    <a:lnTo>
                      <a:pt x="743" y="95"/>
                    </a:lnTo>
                    <a:lnTo>
                      <a:pt x="743" y="85"/>
                    </a:lnTo>
                    <a:lnTo>
                      <a:pt x="752" y="85"/>
                    </a:lnTo>
                    <a:lnTo>
                      <a:pt x="810" y="124"/>
                    </a:lnTo>
                    <a:lnTo>
                      <a:pt x="819" y="124"/>
                    </a:lnTo>
                    <a:lnTo>
                      <a:pt x="828" y="114"/>
                    </a:lnTo>
                    <a:lnTo>
                      <a:pt x="848" y="85"/>
                    </a:lnTo>
                    <a:lnTo>
                      <a:pt x="857" y="66"/>
                    </a:lnTo>
                    <a:lnTo>
                      <a:pt x="933" y="104"/>
                    </a:lnTo>
                    <a:lnTo>
                      <a:pt x="943" y="104"/>
                    </a:lnTo>
                    <a:lnTo>
                      <a:pt x="943" y="95"/>
                    </a:lnTo>
                    <a:lnTo>
                      <a:pt x="952" y="85"/>
                    </a:lnTo>
                    <a:lnTo>
                      <a:pt x="952" y="76"/>
                    </a:lnTo>
                    <a:lnTo>
                      <a:pt x="952" y="66"/>
                    </a:lnTo>
                    <a:lnTo>
                      <a:pt x="952" y="57"/>
                    </a:lnTo>
                    <a:lnTo>
                      <a:pt x="981" y="28"/>
                    </a:lnTo>
                    <a:lnTo>
                      <a:pt x="990" y="28"/>
                    </a:lnTo>
                    <a:lnTo>
                      <a:pt x="1000" y="28"/>
                    </a:lnTo>
                    <a:lnTo>
                      <a:pt x="1010" y="28"/>
                    </a:lnTo>
                    <a:lnTo>
                      <a:pt x="1019" y="9"/>
                    </a:lnTo>
                    <a:lnTo>
                      <a:pt x="1028" y="9"/>
                    </a:lnTo>
                    <a:lnTo>
                      <a:pt x="1038" y="9"/>
                    </a:lnTo>
                    <a:lnTo>
                      <a:pt x="1038" y="0"/>
                    </a:lnTo>
                    <a:lnTo>
                      <a:pt x="1048" y="0"/>
                    </a:lnTo>
                    <a:lnTo>
                      <a:pt x="1114" y="38"/>
                    </a:lnTo>
                    <a:lnTo>
                      <a:pt x="1133" y="28"/>
                    </a:lnTo>
                    <a:lnTo>
                      <a:pt x="1409" y="104"/>
                    </a:lnTo>
                    <a:lnTo>
                      <a:pt x="1438" y="104"/>
                    </a:lnTo>
                    <a:lnTo>
                      <a:pt x="1447" y="104"/>
                    </a:lnTo>
                    <a:lnTo>
                      <a:pt x="1457" y="95"/>
                    </a:lnTo>
                    <a:lnTo>
                      <a:pt x="1467" y="95"/>
                    </a:lnTo>
                    <a:lnTo>
                      <a:pt x="1476" y="95"/>
                    </a:lnTo>
                    <a:lnTo>
                      <a:pt x="1476" y="104"/>
                    </a:lnTo>
                    <a:lnTo>
                      <a:pt x="1476" y="95"/>
                    </a:lnTo>
                    <a:lnTo>
                      <a:pt x="1505" y="76"/>
                    </a:lnTo>
                    <a:lnTo>
                      <a:pt x="1514" y="76"/>
                    </a:lnTo>
                    <a:lnTo>
                      <a:pt x="1524" y="76"/>
                    </a:lnTo>
                    <a:lnTo>
                      <a:pt x="1543" y="66"/>
                    </a:lnTo>
                    <a:lnTo>
                      <a:pt x="1552" y="66"/>
                    </a:lnTo>
                    <a:lnTo>
                      <a:pt x="1552" y="76"/>
                    </a:lnTo>
                    <a:lnTo>
                      <a:pt x="1552" y="85"/>
                    </a:lnTo>
                    <a:lnTo>
                      <a:pt x="1552" y="95"/>
                    </a:lnTo>
                    <a:lnTo>
                      <a:pt x="1552" y="104"/>
                    </a:lnTo>
                    <a:lnTo>
                      <a:pt x="1552" y="114"/>
                    </a:lnTo>
                    <a:lnTo>
                      <a:pt x="1552" y="124"/>
                    </a:lnTo>
                    <a:lnTo>
                      <a:pt x="1552" y="133"/>
                    </a:lnTo>
                    <a:lnTo>
                      <a:pt x="1552" y="142"/>
                    </a:lnTo>
                    <a:lnTo>
                      <a:pt x="1543" y="142"/>
                    </a:lnTo>
                    <a:lnTo>
                      <a:pt x="1543" y="152"/>
                    </a:lnTo>
                    <a:lnTo>
                      <a:pt x="1543" y="162"/>
                    </a:lnTo>
                    <a:lnTo>
                      <a:pt x="1543" y="171"/>
                    </a:lnTo>
                    <a:lnTo>
                      <a:pt x="1533" y="171"/>
                    </a:lnTo>
                    <a:lnTo>
                      <a:pt x="1514" y="181"/>
                    </a:lnTo>
                    <a:lnTo>
                      <a:pt x="1514" y="190"/>
                    </a:lnTo>
                    <a:lnTo>
                      <a:pt x="1514" y="200"/>
                    </a:lnTo>
                    <a:lnTo>
                      <a:pt x="1505" y="200"/>
                    </a:lnTo>
                    <a:lnTo>
                      <a:pt x="1505" y="209"/>
                    </a:lnTo>
                    <a:lnTo>
                      <a:pt x="1495" y="209"/>
                    </a:lnTo>
                    <a:lnTo>
                      <a:pt x="1495" y="219"/>
                    </a:lnTo>
                    <a:lnTo>
                      <a:pt x="1495" y="228"/>
                    </a:lnTo>
                    <a:lnTo>
                      <a:pt x="1495" y="238"/>
                    </a:lnTo>
                    <a:lnTo>
                      <a:pt x="1495" y="247"/>
                    </a:lnTo>
                    <a:lnTo>
                      <a:pt x="1495" y="257"/>
                    </a:lnTo>
                    <a:lnTo>
                      <a:pt x="1505" y="266"/>
                    </a:lnTo>
                    <a:lnTo>
                      <a:pt x="1505" y="276"/>
                    </a:lnTo>
                    <a:lnTo>
                      <a:pt x="1505" y="285"/>
                    </a:lnTo>
                    <a:lnTo>
                      <a:pt x="1495" y="295"/>
                    </a:lnTo>
                    <a:lnTo>
                      <a:pt x="1495" y="304"/>
                    </a:lnTo>
                    <a:lnTo>
                      <a:pt x="1495" y="314"/>
                    </a:lnTo>
                    <a:lnTo>
                      <a:pt x="1495" y="333"/>
                    </a:lnTo>
                    <a:lnTo>
                      <a:pt x="1486" y="342"/>
                    </a:lnTo>
                    <a:lnTo>
                      <a:pt x="1495" y="342"/>
                    </a:lnTo>
                    <a:lnTo>
                      <a:pt x="1505" y="352"/>
                    </a:lnTo>
                    <a:lnTo>
                      <a:pt x="1505" y="362"/>
                    </a:lnTo>
                    <a:lnTo>
                      <a:pt x="1505" y="371"/>
                    </a:lnTo>
                    <a:lnTo>
                      <a:pt x="1495" y="390"/>
                    </a:lnTo>
                    <a:lnTo>
                      <a:pt x="1495" y="400"/>
                    </a:lnTo>
                    <a:lnTo>
                      <a:pt x="1495" y="409"/>
                    </a:lnTo>
                    <a:lnTo>
                      <a:pt x="1486" y="419"/>
                    </a:lnTo>
                    <a:lnTo>
                      <a:pt x="1486" y="428"/>
                    </a:lnTo>
                    <a:lnTo>
                      <a:pt x="1476" y="428"/>
                    </a:lnTo>
                    <a:lnTo>
                      <a:pt x="1476" y="438"/>
                    </a:lnTo>
                    <a:lnTo>
                      <a:pt x="1476" y="447"/>
                    </a:lnTo>
                    <a:lnTo>
                      <a:pt x="1467" y="457"/>
                    </a:lnTo>
                    <a:lnTo>
                      <a:pt x="1467" y="466"/>
                    </a:lnTo>
                    <a:lnTo>
                      <a:pt x="1467" y="476"/>
                    </a:lnTo>
                    <a:lnTo>
                      <a:pt x="1457" y="476"/>
                    </a:lnTo>
                    <a:lnTo>
                      <a:pt x="1457" y="485"/>
                    </a:lnTo>
                    <a:lnTo>
                      <a:pt x="1457" y="495"/>
                    </a:lnTo>
                    <a:lnTo>
                      <a:pt x="1438" y="514"/>
                    </a:lnTo>
                    <a:lnTo>
                      <a:pt x="1419" y="523"/>
                    </a:lnTo>
                    <a:lnTo>
                      <a:pt x="1419" y="533"/>
                    </a:lnTo>
                    <a:lnTo>
                      <a:pt x="1409" y="543"/>
                    </a:lnTo>
                    <a:lnTo>
                      <a:pt x="1409" y="552"/>
                    </a:lnTo>
                    <a:lnTo>
                      <a:pt x="1400" y="562"/>
                    </a:lnTo>
                    <a:lnTo>
                      <a:pt x="1390" y="562"/>
                    </a:lnTo>
                    <a:lnTo>
                      <a:pt x="1390" y="571"/>
                    </a:lnTo>
                    <a:lnTo>
                      <a:pt x="1390" y="581"/>
                    </a:lnTo>
                    <a:lnTo>
                      <a:pt x="1390" y="590"/>
                    </a:lnTo>
                    <a:lnTo>
                      <a:pt x="1390" y="600"/>
                    </a:lnTo>
                    <a:lnTo>
                      <a:pt x="1371" y="619"/>
                    </a:lnTo>
                    <a:lnTo>
                      <a:pt x="1371" y="628"/>
                    </a:lnTo>
                    <a:lnTo>
                      <a:pt x="1371" y="638"/>
                    </a:lnTo>
                    <a:lnTo>
                      <a:pt x="1362" y="638"/>
                    </a:lnTo>
                    <a:lnTo>
                      <a:pt x="1362" y="647"/>
                    </a:lnTo>
                    <a:lnTo>
                      <a:pt x="1352" y="657"/>
                    </a:lnTo>
                    <a:lnTo>
                      <a:pt x="1343" y="657"/>
                    </a:lnTo>
                    <a:lnTo>
                      <a:pt x="1343" y="666"/>
                    </a:lnTo>
                    <a:lnTo>
                      <a:pt x="1343" y="676"/>
                    </a:lnTo>
                    <a:lnTo>
                      <a:pt x="1343" y="685"/>
                    </a:lnTo>
                    <a:lnTo>
                      <a:pt x="1324" y="695"/>
                    </a:lnTo>
                    <a:lnTo>
                      <a:pt x="1324" y="704"/>
                    </a:lnTo>
                    <a:lnTo>
                      <a:pt x="1324" y="723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34" name="Freeform 77">
                <a:extLst>
                  <a:ext uri="{FF2B5EF4-FFF2-40B4-BE49-F238E27FC236}">
                    <a16:creationId xmlns:a16="http://schemas.microsoft.com/office/drawing/2014/main" id="{6AC06529-36C7-0647-83C5-836D288DD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4925" y="4016375"/>
                <a:ext cx="1087438" cy="2016125"/>
              </a:xfrm>
              <a:custGeom>
                <a:avLst/>
                <a:gdLst>
                  <a:gd name="T0" fmla="*/ 809457 w 3020"/>
                  <a:gd name="T1" fmla="*/ 30596 h 5601"/>
                  <a:gd name="T2" fmla="*/ 743923 w 3020"/>
                  <a:gd name="T3" fmla="*/ 68392 h 5601"/>
                  <a:gd name="T4" fmla="*/ 648142 w 3020"/>
                  <a:gd name="T5" fmla="*/ 137144 h 5601"/>
                  <a:gd name="T6" fmla="*/ 565684 w 3020"/>
                  <a:gd name="T7" fmla="*/ 160901 h 5601"/>
                  <a:gd name="T8" fmla="*/ 469903 w 3020"/>
                  <a:gd name="T9" fmla="*/ 154062 h 5601"/>
                  <a:gd name="T10" fmla="*/ 449378 w 3020"/>
                  <a:gd name="T11" fmla="*/ 61553 h 5601"/>
                  <a:gd name="T12" fmla="*/ 370161 w 3020"/>
                  <a:gd name="T13" fmla="*/ 16918 h 5601"/>
                  <a:gd name="T14" fmla="*/ 267539 w 3020"/>
                  <a:gd name="T15" fmla="*/ 16918 h 5601"/>
                  <a:gd name="T16" fmla="*/ 164556 w 3020"/>
                  <a:gd name="T17" fmla="*/ 65152 h 5601"/>
                  <a:gd name="T18" fmla="*/ 99382 w 3020"/>
                  <a:gd name="T19" fmla="*/ 78831 h 5601"/>
                  <a:gd name="T20" fmla="*/ 6841 w 3020"/>
                  <a:gd name="T21" fmla="*/ 126705 h 5601"/>
                  <a:gd name="T22" fmla="*/ 47890 w 3020"/>
                  <a:gd name="T23" fmla="*/ 198697 h 5601"/>
                  <a:gd name="T24" fmla="*/ 75256 w 3020"/>
                  <a:gd name="T25" fmla="*/ 284367 h 5601"/>
                  <a:gd name="T26" fmla="*/ 95781 w 3020"/>
                  <a:gd name="T27" fmla="*/ 383715 h 5601"/>
                  <a:gd name="T28" fmla="*/ 178239 w 3020"/>
                  <a:gd name="T29" fmla="*/ 462906 h 5601"/>
                  <a:gd name="T30" fmla="*/ 195523 w 3020"/>
                  <a:gd name="T31" fmla="*/ 528058 h 5601"/>
                  <a:gd name="T32" fmla="*/ 250255 w 3020"/>
                  <a:gd name="T33" fmla="*/ 531298 h 5601"/>
                  <a:gd name="T34" fmla="*/ 212446 w 3020"/>
                  <a:gd name="T35" fmla="*/ 466146 h 5601"/>
                  <a:gd name="T36" fmla="*/ 222889 w 3020"/>
                  <a:gd name="T37" fmla="*/ 383715 h 5601"/>
                  <a:gd name="T38" fmla="*/ 318670 w 3020"/>
                  <a:gd name="T39" fmla="*/ 363198 h 5601"/>
                  <a:gd name="T40" fmla="*/ 277621 w 3020"/>
                  <a:gd name="T41" fmla="*/ 445628 h 5601"/>
                  <a:gd name="T42" fmla="*/ 322271 w 3020"/>
                  <a:gd name="T43" fmla="*/ 538137 h 5601"/>
                  <a:gd name="T44" fmla="*/ 322271 w 3020"/>
                  <a:gd name="T45" fmla="*/ 623807 h 5601"/>
                  <a:gd name="T46" fmla="*/ 277621 w 3020"/>
                  <a:gd name="T47" fmla="*/ 733594 h 5601"/>
                  <a:gd name="T48" fmla="*/ 250255 w 3020"/>
                  <a:gd name="T49" fmla="*/ 911774 h 5601"/>
                  <a:gd name="T50" fmla="*/ 232971 w 3020"/>
                  <a:gd name="T51" fmla="*/ 1073035 h 5601"/>
                  <a:gd name="T52" fmla="*/ 154114 w 3020"/>
                  <a:gd name="T53" fmla="*/ 1210179 h 5601"/>
                  <a:gd name="T54" fmla="*/ 167797 w 3020"/>
                  <a:gd name="T55" fmla="*/ 1347323 h 5601"/>
                  <a:gd name="T56" fmla="*/ 222889 w 3020"/>
                  <a:gd name="T57" fmla="*/ 1559698 h 5601"/>
                  <a:gd name="T58" fmla="*/ 455860 w 3020"/>
                  <a:gd name="T59" fmla="*/ 1847665 h 5601"/>
                  <a:gd name="T60" fmla="*/ 562443 w 3020"/>
                  <a:gd name="T61" fmla="*/ 1988408 h 5601"/>
                  <a:gd name="T62" fmla="*/ 607093 w 3020"/>
                  <a:gd name="T63" fmla="*/ 1892299 h 5601"/>
                  <a:gd name="T64" fmla="*/ 613934 w 3020"/>
                  <a:gd name="T65" fmla="*/ 1786112 h 5601"/>
                  <a:gd name="T66" fmla="*/ 582968 w 3020"/>
                  <a:gd name="T67" fmla="*/ 1720959 h 5601"/>
                  <a:gd name="T68" fmla="*/ 610334 w 3020"/>
                  <a:gd name="T69" fmla="*/ 1655807 h 5601"/>
                  <a:gd name="T70" fmla="*/ 634459 w 3020"/>
                  <a:gd name="T71" fmla="*/ 1611172 h 5601"/>
                  <a:gd name="T72" fmla="*/ 593050 w 3020"/>
                  <a:gd name="T73" fmla="*/ 1525502 h 5601"/>
                  <a:gd name="T74" fmla="*/ 682349 w 3020"/>
                  <a:gd name="T75" fmla="*/ 1381519 h 5601"/>
                  <a:gd name="T76" fmla="*/ 596651 w 3020"/>
                  <a:gd name="T77" fmla="*/ 1237536 h 5601"/>
                  <a:gd name="T78" fmla="*/ 617175 w 3020"/>
                  <a:gd name="T79" fmla="*/ 1134588 h 5601"/>
                  <a:gd name="T80" fmla="*/ 658224 w 3020"/>
                  <a:gd name="T81" fmla="*/ 1172383 h 5601"/>
                  <a:gd name="T82" fmla="*/ 582968 w 3020"/>
                  <a:gd name="T83" fmla="*/ 1110831 h 5601"/>
                  <a:gd name="T84" fmla="*/ 500510 w 3020"/>
                  <a:gd name="T85" fmla="*/ 980526 h 5601"/>
                  <a:gd name="T86" fmla="*/ 435335 w 3020"/>
                  <a:gd name="T87" fmla="*/ 873978 h 5601"/>
                  <a:gd name="T88" fmla="*/ 445778 w 3020"/>
                  <a:gd name="T89" fmla="*/ 839782 h 5601"/>
                  <a:gd name="T90" fmla="*/ 407969 w 3020"/>
                  <a:gd name="T91" fmla="*/ 774630 h 5601"/>
                  <a:gd name="T92" fmla="*/ 414811 w 3020"/>
                  <a:gd name="T93" fmla="*/ 695799 h 5601"/>
                  <a:gd name="T94" fmla="*/ 452619 w 3020"/>
                  <a:gd name="T95" fmla="*/ 661603 h 5601"/>
                  <a:gd name="T96" fmla="*/ 483586 w 3020"/>
                  <a:gd name="T97" fmla="*/ 627407 h 5601"/>
                  <a:gd name="T98" fmla="*/ 528236 w 3020"/>
                  <a:gd name="T99" fmla="*/ 548576 h 5601"/>
                  <a:gd name="T100" fmla="*/ 579367 w 3020"/>
                  <a:gd name="T101" fmla="*/ 548576 h 5601"/>
                  <a:gd name="T102" fmla="*/ 603492 w 3020"/>
                  <a:gd name="T103" fmla="*/ 483424 h 5601"/>
                  <a:gd name="T104" fmla="*/ 730240 w 3020"/>
                  <a:gd name="T105" fmla="*/ 431950 h 5601"/>
                  <a:gd name="T106" fmla="*/ 785332 w 3020"/>
                  <a:gd name="T107" fmla="*/ 390914 h 5601"/>
                  <a:gd name="T108" fmla="*/ 802616 w 3020"/>
                  <a:gd name="T109" fmla="*/ 318563 h 5601"/>
                  <a:gd name="T110" fmla="*/ 809457 w 3020"/>
                  <a:gd name="T111" fmla="*/ 250171 h 5601"/>
                  <a:gd name="T112" fmla="*/ 833222 w 3020"/>
                  <a:gd name="T113" fmla="*/ 185018 h 5601"/>
                  <a:gd name="T114" fmla="*/ 853747 w 3020"/>
                  <a:gd name="T115" fmla="*/ 102948 h 5601"/>
                  <a:gd name="T116" fmla="*/ 524635 w 3020"/>
                  <a:gd name="T117" fmla="*/ 767791 h 5601"/>
                  <a:gd name="T118" fmla="*/ 510952 w 3020"/>
                  <a:gd name="T119" fmla="*/ 894496 h 5601"/>
                  <a:gd name="T120" fmla="*/ 943046 w 3020"/>
                  <a:gd name="T121" fmla="*/ 1168784 h 5601"/>
                  <a:gd name="T122" fmla="*/ 939806 w 3020"/>
                  <a:gd name="T123" fmla="*/ 1182462 h 5601"/>
                  <a:gd name="T124" fmla="*/ 1018303 w 3020"/>
                  <a:gd name="T125" fmla="*/ 1138187 h 56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020" h="5601">
                    <a:moveTo>
                      <a:pt x="2429" y="190"/>
                    </a:moveTo>
                    <a:lnTo>
                      <a:pt x="2429" y="181"/>
                    </a:lnTo>
                    <a:lnTo>
                      <a:pt x="2419" y="181"/>
                    </a:lnTo>
                    <a:lnTo>
                      <a:pt x="2419" y="171"/>
                    </a:lnTo>
                    <a:lnTo>
                      <a:pt x="2429" y="171"/>
                    </a:lnTo>
                    <a:lnTo>
                      <a:pt x="2429" y="162"/>
                    </a:lnTo>
                    <a:lnTo>
                      <a:pt x="2419" y="162"/>
                    </a:lnTo>
                    <a:lnTo>
                      <a:pt x="2419" y="152"/>
                    </a:lnTo>
                    <a:lnTo>
                      <a:pt x="2409" y="152"/>
                    </a:lnTo>
                    <a:lnTo>
                      <a:pt x="2409" y="162"/>
                    </a:lnTo>
                    <a:lnTo>
                      <a:pt x="2409" y="152"/>
                    </a:lnTo>
                    <a:lnTo>
                      <a:pt x="2400" y="152"/>
                    </a:lnTo>
                    <a:lnTo>
                      <a:pt x="2400" y="143"/>
                    </a:lnTo>
                    <a:lnTo>
                      <a:pt x="2390" y="143"/>
                    </a:lnTo>
                    <a:lnTo>
                      <a:pt x="2390" y="133"/>
                    </a:lnTo>
                    <a:lnTo>
                      <a:pt x="2381" y="133"/>
                    </a:lnTo>
                    <a:lnTo>
                      <a:pt x="2371" y="123"/>
                    </a:lnTo>
                    <a:lnTo>
                      <a:pt x="2362" y="123"/>
                    </a:lnTo>
                    <a:lnTo>
                      <a:pt x="2352" y="123"/>
                    </a:lnTo>
                    <a:lnTo>
                      <a:pt x="2352" y="114"/>
                    </a:lnTo>
                    <a:lnTo>
                      <a:pt x="2343" y="114"/>
                    </a:lnTo>
                    <a:lnTo>
                      <a:pt x="2333" y="114"/>
                    </a:lnTo>
                    <a:lnTo>
                      <a:pt x="2333" y="133"/>
                    </a:lnTo>
                    <a:lnTo>
                      <a:pt x="2314" y="143"/>
                    </a:lnTo>
                    <a:lnTo>
                      <a:pt x="2314" y="133"/>
                    </a:lnTo>
                    <a:lnTo>
                      <a:pt x="2305" y="133"/>
                    </a:lnTo>
                    <a:lnTo>
                      <a:pt x="2305" y="123"/>
                    </a:lnTo>
                    <a:lnTo>
                      <a:pt x="2295" y="123"/>
                    </a:lnTo>
                    <a:lnTo>
                      <a:pt x="2295" y="114"/>
                    </a:lnTo>
                    <a:lnTo>
                      <a:pt x="2286" y="114"/>
                    </a:lnTo>
                    <a:lnTo>
                      <a:pt x="2286" y="105"/>
                    </a:lnTo>
                    <a:lnTo>
                      <a:pt x="2276" y="105"/>
                    </a:lnTo>
                    <a:lnTo>
                      <a:pt x="2267" y="95"/>
                    </a:lnTo>
                    <a:lnTo>
                      <a:pt x="2257" y="95"/>
                    </a:lnTo>
                    <a:lnTo>
                      <a:pt x="2248" y="95"/>
                    </a:lnTo>
                    <a:lnTo>
                      <a:pt x="2248" y="85"/>
                    </a:lnTo>
                    <a:lnTo>
                      <a:pt x="2248" y="76"/>
                    </a:lnTo>
                    <a:lnTo>
                      <a:pt x="2248" y="66"/>
                    </a:lnTo>
                    <a:lnTo>
                      <a:pt x="2248" y="57"/>
                    </a:lnTo>
                    <a:lnTo>
                      <a:pt x="2238" y="47"/>
                    </a:lnTo>
                    <a:lnTo>
                      <a:pt x="2229" y="38"/>
                    </a:lnTo>
                    <a:lnTo>
                      <a:pt x="2219" y="28"/>
                    </a:lnTo>
                    <a:lnTo>
                      <a:pt x="2209" y="28"/>
                    </a:lnTo>
                    <a:lnTo>
                      <a:pt x="2200" y="38"/>
                    </a:lnTo>
                    <a:lnTo>
                      <a:pt x="2200" y="47"/>
                    </a:lnTo>
                    <a:lnTo>
                      <a:pt x="2191" y="47"/>
                    </a:lnTo>
                    <a:lnTo>
                      <a:pt x="2181" y="47"/>
                    </a:lnTo>
                    <a:lnTo>
                      <a:pt x="2171" y="47"/>
                    </a:lnTo>
                    <a:lnTo>
                      <a:pt x="2162" y="47"/>
                    </a:lnTo>
                    <a:lnTo>
                      <a:pt x="2162" y="38"/>
                    </a:lnTo>
                    <a:lnTo>
                      <a:pt x="2143" y="38"/>
                    </a:lnTo>
                    <a:lnTo>
                      <a:pt x="2133" y="47"/>
                    </a:lnTo>
                    <a:lnTo>
                      <a:pt x="2133" y="57"/>
                    </a:lnTo>
                    <a:lnTo>
                      <a:pt x="2124" y="57"/>
                    </a:lnTo>
                    <a:lnTo>
                      <a:pt x="2124" y="66"/>
                    </a:lnTo>
                    <a:lnTo>
                      <a:pt x="2114" y="57"/>
                    </a:lnTo>
                    <a:lnTo>
                      <a:pt x="2114" y="66"/>
                    </a:lnTo>
                    <a:lnTo>
                      <a:pt x="2114" y="76"/>
                    </a:lnTo>
                    <a:lnTo>
                      <a:pt x="2114" y="85"/>
                    </a:lnTo>
                    <a:lnTo>
                      <a:pt x="2105" y="85"/>
                    </a:lnTo>
                    <a:lnTo>
                      <a:pt x="2095" y="123"/>
                    </a:lnTo>
                    <a:lnTo>
                      <a:pt x="2095" y="133"/>
                    </a:lnTo>
                    <a:lnTo>
                      <a:pt x="2095" y="143"/>
                    </a:lnTo>
                    <a:lnTo>
                      <a:pt x="2086" y="152"/>
                    </a:lnTo>
                    <a:lnTo>
                      <a:pt x="2076" y="152"/>
                    </a:lnTo>
                    <a:lnTo>
                      <a:pt x="2076" y="162"/>
                    </a:lnTo>
                    <a:lnTo>
                      <a:pt x="2076" y="171"/>
                    </a:lnTo>
                    <a:lnTo>
                      <a:pt x="2066" y="171"/>
                    </a:lnTo>
                    <a:lnTo>
                      <a:pt x="2057" y="171"/>
                    </a:lnTo>
                    <a:lnTo>
                      <a:pt x="2057" y="181"/>
                    </a:lnTo>
                    <a:lnTo>
                      <a:pt x="2057" y="190"/>
                    </a:lnTo>
                    <a:lnTo>
                      <a:pt x="2066" y="190"/>
                    </a:lnTo>
                    <a:lnTo>
                      <a:pt x="2066" y="200"/>
                    </a:lnTo>
                    <a:lnTo>
                      <a:pt x="2057" y="200"/>
                    </a:lnTo>
                    <a:lnTo>
                      <a:pt x="2057" y="209"/>
                    </a:lnTo>
                    <a:lnTo>
                      <a:pt x="2048" y="209"/>
                    </a:lnTo>
                    <a:lnTo>
                      <a:pt x="2028" y="200"/>
                    </a:lnTo>
                    <a:lnTo>
                      <a:pt x="2019" y="200"/>
                    </a:lnTo>
                    <a:lnTo>
                      <a:pt x="1990" y="209"/>
                    </a:lnTo>
                    <a:lnTo>
                      <a:pt x="1981" y="209"/>
                    </a:lnTo>
                    <a:lnTo>
                      <a:pt x="1971" y="219"/>
                    </a:lnTo>
                    <a:lnTo>
                      <a:pt x="1962" y="238"/>
                    </a:lnTo>
                    <a:lnTo>
                      <a:pt x="1952" y="238"/>
                    </a:lnTo>
                    <a:lnTo>
                      <a:pt x="1943" y="238"/>
                    </a:lnTo>
                    <a:lnTo>
                      <a:pt x="1933" y="238"/>
                    </a:lnTo>
                    <a:lnTo>
                      <a:pt x="1914" y="248"/>
                    </a:lnTo>
                    <a:lnTo>
                      <a:pt x="1905" y="248"/>
                    </a:lnTo>
                    <a:lnTo>
                      <a:pt x="1905" y="257"/>
                    </a:lnTo>
                    <a:lnTo>
                      <a:pt x="1905" y="266"/>
                    </a:lnTo>
                    <a:lnTo>
                      <a:pt x="1895" y="276"/>
                    </a:lnTo>
                    <a:lnTo>
                      <a:pt x="1895" y="286"/>
                    </a:lnTo>
                    <a:lnTo>
                      <a:pt x="1895" y="295"/>
                    </a:lnTo>
                    <a:lnTo>
                      <a:pt x="1876" y="314"/>
                    </a:lnTo>
                    <a:lnTo>
                      <a:pt x="1876" y="324"/>
                    </a:lnTo>
                    <a:lnTo>
                      <a:pt x="1867" y="333"/>
                    </a:lnTo>
                    <a:lnTo>
                      <a:pt x="1876" y="333"/>
                    </a:lnTo>
                    <a:lnTo>
                      <a:pt x="1867" y="343"/>
                    </a:lnTo>
                    <a:lnTo>
                      <a:pt x="1857" y="352"/>
                    </a:lnTo>
                    <a:lnTo>
                      <a:pt x="1857" y="362"/>
                    </a:lnTo>
                    <a:lnTo>
                      <a:pt x="1838" y="371"/>
                    </a:lnTo>
                    <a:lnTo>
                      <a:pt x="1838" y="362"/>
                    </a:lnTo>
                    <a:lnTo>
                      <a:pt x="1828" y="362"/>
                    </a:lnTo>
                    <a:lnTo>
                      <a:pt x="1828" y="371"/>
                    </a:lnTo>
                    <a:lnTo>
                      <a:pt x="1819" y="381"/>
                    </a:lnTo>
                    <a:lnTo>
                      <a:pt x="1810" y="381"/>
                    </a:lnTo>
                    <a:lnTo>
                      <a:pt x="1810" y="371"/>
                    </a:lnTo>
                    <a:lnTo>
                      <a:pt x="1800" y="371"/>
                    </a:lnTo>
                    <a:lnTo>
                      <a:pt x="1800" y="381"/>
                    </a:lnTo>
                    <a:lnTo>
                      <a:pt x="1800" y="390"/>
                    </a:lnTo>
                    <a:lnTo>
                      <a:pt x="1781" y="390"/>
                    </a:lnTo>
                    <a:lnTo>
                      <a:pt x="1781" y="400"/>
                    </a:lnTo>
                    <a:lnTo>
                      <a:pt x="1781" y="409"/>
                    </a:lnTo>
                    <a:lnTo>
                      <a:pt x="1790" y="409"/>
                    </a:lnTo>
                    <a:lnTo>
                      <a:pt x="1800" y="409"/>
                    </a:lnTo>
                    <a:lnTo>
                      <a:pt x="1781" y="428"/>
                    </a:lnTo>
                    <a:lnTo>
                      <a:pt x="1771" y="438"/>
                    </a:lnTo>
                    <a:lnTo>
                      <a:pt x="1781" y="447"/>
                    </a:lnTo>
                    <a:lnTo>
                      <a:pt x="1771" y="447"/>
                    </a:lnTo>
                    <a:lnTo>
                      <a:pt x="1762" y="447"/>
                    </a:lnTo>
                    <a:lnTo>
                      <a:pt x="1752" y="447"/>
                    </a:lnTo>
                    <a:lnTo>
                      <a:pt x="1724" y="466"/>
                    </a:lnTo>
                    <a:lnTo>
                      <a:pt x="1705" y="476"/>
                    </a:lnTo>
                    <a:lnTo>
                      <a:pt x="1695" y="476"/>
                    </a:lnTo>
                    <a:lnTo>
                      <a:pt x="1686" y="486"/>
                    </a:lnTo>
                    <a:lnTo>
                      <a:pt x="1686" y="495"/>
                    </a:lnTo>
                    <a:lnTo>
                      <a:pt x="1686" y="504"/>
                    </a:lnTo>
                    <a:lnTo>
                      <a:pt x="1676" y="504"/>
                    </a:lnTo>
                    <a:lnTo>
                      <a:pt x="1667" y="504"/>
                    </a:lnTo>
                    <a:lnTo>
                      <a:pt x="1657" y="495"/>
                    </a:lnTo>
                    <a:lnTo>
                      <a:pt x="1647" y="495"/>
                    </a:lnTo>
                    <a:lnTo>
                      <a:pt x="1647" y="486"/>
                    </a:lnTo>
                    <a:lnTo>
                      <a:pt x="1638" y="486"/>
                    </a:lnTo>
                    <a:lnTo>
                      <a:pt x="1629" y="486"/>
                    </a:lnTo>
                    <a:lnTo>
                      <a:pt x="1629" y="476"/>
                    </a:lnTo>
                    <a:lnTo>
                      <a:pt x="1619" y="476"/>
                    </a:lnTo>
                    <a:lnTo>
                      <a:pt x="1609" y="476"/>
                    </a:lnTo>
                    <a:lnTo>
                      <a:pt x="1600" y="476"/>
                    </a:lnTo>
                    <a:lnTo>
                      <a:pt x="1600" y="466"/>
                    </a:lnTo>
                    <a:lnTo>
                      <a:pt x="1609" y="466"/>
                    </a:lnTo>
                    <a:lnTo>
                      <a:pt x="1609" y="457"/>
                    </a:lnTo>
                    <a:lnTo>
                      <a:pt x="1600" y="457"/>
                    </a:lnTo>
                    <a:lnTo>
                      <a:pt x="1590" y="447"/>
                    </a:lnTo>
                    <a:lnTo>
                      <a:pt x="1581" y="447"/>
                    </a:lnTo>
                    <a:lnTo>
                      <a:pt x="1571" y="447"/>
                    </a:lnTo>
                    <a:lnTo>
                      <a:pt x="1571" y="438"/>
                    </a:lnTo>
                    <a:lnTo>
                      <a:pt x="1562" y="419"/>
                    </a:lnTo>
                    <a:lnTo>
                      <a:pt x="1562" y="409"/>
                    </a:lnTo>
                    <a:lnTo>
                      <a:pt x="1562" y="400"/>
                    </a:lnTo>
                    <a:lnTo>
                      <a:pt x="1552" y="400"/>
                    </a:lnTo>
                    <a:lnTo>
                      <a:pt x="1543" y="400"/>
                    </a:lnTo>
                    <a:lnTo>
                      <a:pt x="1543" y="409"/>
                    </a:lnTo>
                    <a:lnTo>
                      <a:pt x="1533" y="419"/>
                    </a:lnTo>
                    <a:lnTo>
                      <a:pt x="1524" y="428"/>
                    </a:lnTo>
                    <a:lnTo>
                      <a:pt x="1495" y="419"/>
                    </a:lnTo>
                    <a:lnTo>
                      <a:pt x="1495" y="428"/>
                    </a:lnTo>
                    <a:lnTo>
                      <a:pt x="1486" y="428"/>
                    </a:lnTo>
                    <a:lnTo>
                      <a:pt x="1476" y="428"/>
                    </a:lnTo>
                    <a:lnTo>
                      <a:pt x="1467" y="419"/>
                    </a:lnTo>
                    <a:lnTo>
                      <a:pt x="1457" y="419"/>
                    </a:lnTo>
                    <a:lnTo>
                      <a:pt x="1457" y="409"/>
                    </a:lnTo>
                    <a:lnTo>
                      <a:pt x="1438" y="409"/>
                    </a:lnTo>
                    <a:lnTo>
                      <a:pt x="1429" y="409"/>
                    </a:lnTo>
                    <a:lnTo>
                      <a:pt x="1419" y="409"/>
                    </a:lnTo>
                    <a:lnTo>
                      <a:pt x="1409" y="409"/>
                    </a:lnTo>
                    <a:lnTo>
                      <a:pt x="1409" y="400"/>
                    </a:lnTo>
                    <a:lnTo>
                      <a:pt x="1400" y="400"/>
                    </a:lnTo>
                    <a:lnTo>
                      <a:pt x="1390" y="400"/>
                    </a:lnTo>
                    <a:lnTo>
                      <a:pt x="1381" y="400"/>
                    </a:lnTo>
                    <a:lnTo>
                      <a:pt x="1371" y="400"/>
                    </a:lnTo>
                    <a:lnTo>
                      <a:pt x="1352" y="400"/>
                    </a:lnTo>
                    <a:lnTo>
                      <a:pt x="1343" y="400"/>
                    </a:lnTo>
                    <a:lnTo>
                      <a:pt x="1343" y="390"/>
                    </a:lnTo>
                    <a:lnTo>
                      <a:pt x="1343" y="400"/>
                    </a:lnTo>
                    <a:lnTo>
                      <a:pt x="1333" y="400"/>
                    </a:lnTo>
                    <a:lnTo>
                      <a:pt x="1324" y="400"/>
                    </a:lnTo>
                    <a:lnTo>
                      <a:pt x="1324" y="409"/>
                    </a:lnTo>
                    <a:lnTo>
                      <a:pt x="1324" y="419"/>
                    </a:lnTo>
                    <a:lnTo>
                      <a:pt x="1324" y="428"/>
                    </a:lnTo>
                    <a:lnTo>
                      <a:pt x="1314" y="428"/>
                    </a:lnTo>
                    <a:lnTo>
                      <a:pt x="1305" y="428"/>
                    </a:lnTo>
                    <a:lnTo>
                      <a:pt x="1286" y="428"/>
                    </a:lnTo>
                    <a:lnTo>
                      <a:pt x="1266" y="428"/>
                    </a:lnTo>
                    <a:lnTo>
                      <a:pt x="1257" y="428"/>
                    </a:lnTo>
                    <a:lnTo>
                      <a:pt x="1248" y="428"/>
                    </a:lnTo>
                    <a:lnTo>
                      <a:pt x="1228" y="428"/>
                    </a:lnTo>
                    <a:lnTo>
                      <a:pt x="1219" y="428"/>
                    </a:lnTo>
                    <a:lnTo>
                      <a:pt x="1209" y="428"/>
                    </a:lnTo>
                    <a:lnTo>
                      <a:pt x="1219" y="400"/>
                    </a:lnTo>
                    <a:lnTo>
                      <a:pt x="1219" y="390"/>
                    </a:lnTo>
                    <a:lnTo>
                      <a:pt x="1209" y="381"/>
                    </a:lnTo>
                    <a:lnTo>
                      <a:pt x="1209" y="371"/>
                    </a:lnTo>
                    <a:lnTo>
                      <a:pt x="1228" y="371"/>
                    </a:lnTo>
                    <a:lnTo>
                      <a:pt x="1228" y="362"/>
                    </a:lnTo>
                    <a:lnTo>
                      <a:pt x="1219" y="362"/>
                    </a:lnTo>
                    <a:lnTo>
                      <a:pt x="1209" y="352"/>
                    </a:lnTo>
                    <a:lnTo>
                      <a:pt x="1209" y="343"/>
                    </a:lnTo>
                    <a:lnTo>
                      <a:pt x="1219" y="343"/>
                    </a:lnTo>
                    <a:lnTo>
                      <a:pt x="1228" y="343"/>
                    </a:lnTo>
                    <a:lnTo>
                      <a:pt x="1228" y="333"/>
                    </a:lnTo>
                    <a:lnTo>
                      <a:pt x="1219" y="333"/>
                    </a:lnTo>
                    <a:lnTo>
                      <a:pt x="1219" y="324"/>
                    </a:lnTo>
                    <a:lnTo>
                      <a:pt x="1209" y="324"/>
                    </a:lnTo>
                    <a:lnTo>
                      <a:pt x="1209" y="314"/>
                    </a:lnTo>
                    <a:lnTo>
                      <a:pt x="1219" y="304"/>
                    </a:lnTo>
                    <a:lnTo>
                      <a:pt x="1219" y="295"/>
                    </a:lnTo>
                    <a:lnTo>
                      <a:pt x="1219" y="286"/>
                    </a:lnTo>
                    <a:lnTo>
                      <a:pt x="1219" y="276"/>
                    </a:lnTo>
                    <a:lnTo>
                      <a:pt x="1228" y="266"/>
                    </a:lnTo>
                    <a:lnTo>
                      <a:pt x="1228" y="238"/>
                    </a:lnTo>
                    <a:lnTo>
                      <a:pt x="1228" y="228"/>
                    </a:lnTo>
                    <a:lnTo>
                      <a:pt x="1228" y="219"/>
                    </a:lnTo>
                    <a:lnTo>
                      <a:pt x="1228" y="200"/>
                    </a:lnTo>
                    <a:lnTo>
                      <a:pt x="1228" y="190"/>
                    </a:lnTo>
                    <a:lnTo>
                      <a:pt x="1238" y="181"/>
                    </a:lnTo>
                    <a:lnTo>
                      <a:pt x="1248" y="181"/>
                    </a:lnTo>
                    <a:lnTo>
                      <a:pt x="1248" y="171"/>
                    </a:lnTo>
                    <a:lnTo>
                      <a:pt x="1248" y="162"/>
                    </a:lnTo>
                    <a:lnTo>
                      <a:pt x="1257" y="152"/>
                    </a:lnTo>
                    <a:lnTo>
                      <a:pt x="1257" y="143"/>
                    </a:lnTo>
                    <a:lnTo>
                      <a:pt x="1248" y="143"/>
                    </a:lnTo>
                    <a:lnTo>
                      <a:pt x="1248" y="133"/>
                    </a:lnTo>
                    <a:lnTo>
                      <a:pt x="1248" y="123"/>
                    </a:lnTo>
                    <a:lnTo>
                      <a:pt x="1257" y="123"/>
                    </a:lnTo>
                    <a:lnTo>
                      <a:pt x="1257" y="114"/>
                    </a:lnTo>
                    <a:lnTo>
                      <a:pt x="1248" y="114"/>
                    </a:lnTo>
                    <a:lnTo>
                      <a:pt x="1238" y="105"/>
                    </a:lnTo>
                    <a:lnTo>
                      <a:pt x="1228" y="95"/>
                    </a:lnTo>
                    <a:lnTo>
                      <a:pt x="1228" y="85"/>
                    </a:lnTo>
                    <a:lnTo>
                      <a:pt x="1219" y="85"/>
                    </a:lnTo>
                    <a:lnTo>
                      <a:pt x="1219" y="76"/>
                    </a:lnTo>
                    <a:lnTo>
                      <a:pt x="1209" y="76"/>
                    </a:lnTo>
                    <a:lnTo>
                      <a:pt x="1209" y="66"/>
                    </a:lnTo>
                    <a:lnTo>
                      <a:pt x="1200" y="66"/>
                    </a:lnTo>
                    <a:lnTo>
                      <a:pt x="1190" y="57"/>
                    </a:lnTo>
                    <a:lnTo>
                      <a:pt x="1181" y="57"/>
                    </a:lnTo>
                    <a:lnTo>
                      <a:pt x="1171" y="66"/>
                    </a:lnTo>
                    <a:lnTo>
                      <a:pt x="1162" y="66"/>
                    </a:lnTo>
                    <a:lnTo>
                      <a:pt x="1162" y="57"/>
                    </a:lnTo>
                    <a:lnTo>
                      <a:pt x="1152" y="57"/>
                    </a:lnTo>
                    <a:lnTo>
                      <a:pt x="1152" y="47"/>
                    </a:lnTo>
                    <a:lnTo>
                      <a:pt x="1152" y="38"/>
                    </a:lnTo>
                    <a:lnTo>
                      <a:pt x="1143" y="38"/>
                    </a:lnTo>
                    <a:lnTo>
                      <a:pt x="1133" y="47"/>
                    </a:lnTo>
                    <a:lnTo>
                      <a:pt x="1124" y="47"/>
                    </a:lnTo>
                    <a:lnTo>
                      <a:pt x="1124" y="57"/>
                    </a:lnTo>
                    <a:lnTo>
                      <a:pt x="1114" y="57"/>
                    </a:lnTo>
                    <a:lnTo>
                      <a:pt x="1105" y="66"/>
                    </a:lnTo>
                    <a:lnTo>
                      <a:pt x="1057" y="66"/>
                    </a:lnTo>
                    <a:lnTo>
                      <a:pt x="1048" y="66"/>
                    </a:lnTo>
                    <a:lnTo>
                      <a:pt x="1048" y="57"/>
                    </a:lnTo>
                    <a:lnTo>
                      <a:pt x="1038" y="47"/>
                    </a:lnTo>
                    <a:lnTo>
                      <a:pt x="1028" y="47"/>
                    </a:lnTo>
                    <a:lnTo>
                      <a:pt x="1028" y="38"/>
                    </a:lnTo>
                    <a:lnTo>
                      <a:pt x="1019" y="38"/>
                    </a:lnTo>
                    <a:lnTo>
                      <a:pt x="1010" y="38"/>
                    </a:lnTo>
                    <a:lnTo>
                      <a:pt x="1010" y="28"/>
                    </a:lnTo>
                    <a:lnTo>
                      <a:pt x="1010" y="19"/>
                    </a:lnTo>
                    <a:lnTo>
                      <a:pt x="1000" y="19"/>
                    </a:lnTo>
                    <a:lnTo>
                      <a:pt x="971" y="19"/>
                    </a:lnTo>
                    <a:lnTo>
                      <a:pt x="962" y="19"/>
                    </a:lnTo>
                    <a:lnTo>
                      <a:pt x="943" y="9"/>
                    </a:lnTo>
                    <a:lnTo>
                      <a:pt x="933" y="0"/>
                    </a:lnTo>
                    <a:lnTo>
                      <a:pt x="924" y="0"/>
                    </a:lnTo>
                    <a:lnTo>
                      <a:pt x="914" y="9"/>
                    </a:lnTo>
                    <a:lnTo>
                      <a:pt x="905" y="9"/>
                    </a:lnTo>
                    <a:lnTo>
                      <a:pt x="905" y="19"/>
                    </a:lnTo>
                    <a:lnTo>
                      <a:pt x="885" y="19"/>
                    </a:lnTo>
                    <a:lnTo>
                      <a:pt x="876" y="19"/>
                    </a:lnTo>
                    <a:lnTo>
                      <a:pt x="876" y="28"/>
                    </a:lnTo>
                    <a:lnTo>
                      <a:pt x="885" y="38"/>
                    </a:lnTo>
                    <a:lnTo>
                      <a:pt x="885" y="47"/>
                    </a:lnTo>
                    <a:lnTo>
                      <a:pt x="876" y="47"/>
                    </a:lnTo>
                    <a:lnTo>
                      <a:pt x="876" y="57"/>
                    </a:lnTo>
                    <a:lnTo>
                      <a:pt x="867" y="57"/>
                    </a:lnTo>
                    <a:lnTo>
                      <a:pt x="838" y="66"/>
                    </a:lnTo>
                    <a:lnTo>
                      <a:pt x="828" y="66"/>
                    </a:lnTo>
                    <a:lnTo>
                      <a:pt x="819" y="66"/>
                    </a:lnTo>
                    <a:lnTo>
                      <a:pt x="819" y="57"/>
                    </a:lnTo>
                    <a:lnTo>
                      <a:pt x="819" y="66"/>
                    </a:lnTo>
                    <a:lnTo>
                      <a:pt x="809" y="66"/>
                    </a:lnTo>
                    <a:lnTo>
                      <a:pt x="809" y="76"/>
                    </a:lnTo>
                    <a:lnTo>
                      <a:pt x="800" y="76"/>
                    </a:lnTo>
                    <a:lnTo>
                      <a:pt x="790" y="66"/>
                    </a:lnTo>
                    <a:lnTo>
                      <a:pt x="781" y="66"/>
                    </a:lnTo>
                    <a:lnTo>
                      <a:pt x="771" y="66"/>
                    </a:lnTo>
                    <a:lnTo>
                      <a:pt x="771" y="57"/>
                    </a:lnTo>
                    <a:lnTo>
                      <a:pt x="752" y="57"/>
                    </a:lnTo>
                    <a:lnTo>
                      <a:pt x="743" y="47"/>
                    </a:lnTo>
                    <a:lnTo>
                      <a:pt x="724" y="57"/>
                    </a:lnTo>
                    <a:lnTo>
                      <a:pt x="714" y="57"/>
                    </a:lnTo>
                    <a:lnTo>
                      <a:pt x="714" y="47"/>
                    </a:lnTo>
                    <a:lnTo>
                      <a:pt x="705" y="47"/>
                    </a:lnTo>
                    <a:lnTo>
                      <a:pt x="705" y="38"/>
                    </a:lnTo>
                    <a:lnTo>
                      <a:pt x="695" y="38"/>
                    </a:lnTo>
                    <a:lnTo>
                      <a:pt x="686" y="38"/>
                    </a:lnTo>
                    <a:lnTo>
                      <a:pt x="686" y="28"/>
                    </a:lnTo>
                    <a:lnTo>
                      <a:pt x="676" y="28"/>
                    </a:lnTo>
                    <a:lnTo>
                      <a:pt x="667" y="28"/>
                    </a:lnTo>
                    <a:lnTo>
                      <a:pt x="667" y="19"/>
                    </a:lnTo>
                    <a:lnTo>
                      <a:pt x="657" y="28"/>
                    </a:lnTo>
                    <a:lnTo>
                      <a:pt x="657" y="38"/>
                    </a:lnTo>
                    <a:lnTo>
                      <a:pt x="657" y="47"/>
                    </a:lnTo>
                    <a:lnTo>
                      <a:pt x="647" y="47"/>
                    </a:lnTo>
                    <a:lnTo>
                      <a:pt x="657" y="57"/>
                    </a:lnTo>
                    <a:lnTo>
                      <a:pt x="647" y="76"/>
                    </a:lnTo>
                    <a:lnTo>
                      <a:pt x="629" y="85"/>
                    </a:lnTo>
                    <a:lnTo>
                      <a:pt x="619" y="95"/>
                    </a:lnTo>
                    <a:lnTo>
                      <a:pt x="619" y="105"/>
                    </a:lnTo>
                    <a:lnTo>
                      <a:pt x="609" y="95"/>
                    </a:lnTo>
                    <a:lnTo>
                      <a:pt x="590" y="114"/>
                    </a:lnTo>
                    <a:lnTo>
                      <a:pt x="543" y="114"/>
                    </a:lnTo>
                    <a:lnTo>
                      <a:pt x="533" y="114"/>
                    </a:lnTo>
                    <a:lnTo>
                      <a:pt x="533" y="123"/>
                    </a:lnTo>
                    <a:lnTo>
                      <a:pt x="514" y="133"/>
                    </a:lnTo>
                    <a:lnTo>
                      <a:pt x="505" y="133"/>
                    </a:lnTo>
                    <a:lnTo>
                      <a:pt x="505" y="143"/>
                    </a:lnTo>
                    <a:lnTo>
                      <a:pt x="514" y="143"/>
                    </a:lnTo>
                    <a:lnTo>
                      <a:pt x="505" y="143"/>
                    </a:lnTo>
                    <a:lnTo>
                      <a:pt x="505" y="152"/>
                    </a:lnTo>
                    <a:lnTo>
                      <a:pt x="505" y="162"/>
                    </a:lnTo>
                    <a:lnTo>
                      <a:pt x="486" y="171"/>
                    </a:lnTo>
                    <a:lnTo>
                      <a:pt x="476" y="181"/>
                    </a:lnTo>
                    <a:lnTo>
                      <a:pt x="466" y="181"/>
                    </a:lnTo>
                    <a:lnTo>
                      <a:pt x="457" y="181"/>
                    </a:lnTo>
                    <a:lnTo>
                      <a:pt x="466" y="162"/>
                    </a:lnTo>
                    <a:lnTo>
                      <a:pt x="448" y="162"/>
                    </a:lnTo>
                    <a:lnTo>
                      <a:pt x="428" y="152"/>
                    </a:lnTo>
                    <a:lnTo>
                      <a:pt x="419" y="143"/>
                    </a:lnTo>
                    <a:lnTo>
                      <a:pt x="419" y="133"/>
                    </a:lnTo>
                    <a:lnTo>
                      <a:pt x="400" y="133"/>
                    </a:lnTo>
                    <a:lnTo>
                      <a:pt x="390" y="133"/>
                    </a:lnTo>
                    <a:lnTo>
                      <a:pt x="390" y="143"/>
                    </a:lnTo>
                    <a:lnTo>
                      <a:pt x="381" y="143"/>
                    </a:lnTo>
                    <a:lnTo>
                      <a:pt x="371" y="143"/>
                    </a:lnTo>
                    <a:lnTo>
                      <a:pt x="371" y="152"/>
                    </a:lnTo>
                    <a:lnTo>
                      <a:pt x="371" y="162"/>
                    </a:lnTo>
                    <a:lnTo>
                      <a:pt x="362" y="162"/>
                    </a:lnTo>
                    <a:lnTo>
                      <a:pt x="362" y="152"/>
                    </a:lnTo>
                    <a:lnTo>
                      <a:pt x="352" y="162"/>
                    </a:lnTo>
                    <a:lnTo>
                      <a:pt x="343" y="162"/>
                    </a:lnTo>
                    <a:lnTo>
                      <a:pt x="343" y="152"/>
                    </a:lnTo>
                    <a:lnTo>
                      <a:pt x="343" y="143"/>
                    </a:lnTo>
                    <a:lnTo>
                      <a:pt x="324" y="143"/>
                    </a:lnTo>
                    <a:lnTo>
                      <a:pt x="314" y="143"/>
                    </a:lnTo>
                    <a:lnTo>
                      <a:pt x="295" y="152"/>
                    </a:lnTo>
                    <a:lnTo>
                      <a:pt x="286" y="162"/>
                    </a:lnTo>
                    <a:lnTo>
                      <a:pt x="286" y="171"/>
                    </a:lnTo>
                    <a:lnTo>
                      <a:pt x="286" y="181"/>
                    </a:lnTo>
                    <a:lnTo>
                      <a:pt x="295" y="190"/>
                    </a:lnTo>
                    <a:lnTo>
                      <a:pt x="295" y="200"/>
                    </a:lnTo>
                    <a:lnTo>
                      <a:pt x="305" y="200"/>
                    </a:lnTo>
                    <a:lnTo>
                      <a:pt x="305" y="209"/>
                    </a:lnTo>
                    <a:lnTo>
                      <a:pt x="314" y="209"/>
                    </a:lnTo>
                    <a:lnTo>
                      <a:pt x="314" y="219"/>
                    </a:lnTo>
                    <a:lnTo>
                      <a:pt x="305" y="228"/>
                    </a:lnTo>
                    <a:lnTo>
                      <a:pt x="295" y="238"/>
                    </a:lnTo>
                    <a:lnTo>
                      <a:pt x="286" y="238"/>
                    </a:lnTo>
                    <a:lnTo>
                      <a:pt x="286" y="228"/>
                    </a:lnTo>
                    <a:lnTo>
                      <a:pt x="286" y="219"/>
                    </a:lnTo>
                    <a:lnTo>
                      <a:pt x="276" y="219"/>
                    </a:lnTo>
                    <a:lnTo>
                      <a:pt x="266" y="219"/>
                    </a:lnTo>
                    <a:lnTo>
                      <a:pt x="266" y="209"/>
                    </a:lnTo>
                    <a:lnTo>
                      <a:pt x="248" y="219"/>
                    </a:lnTo>
                    <a:lnTo>
                      <a:pt x="238" y="219"/>
                    </a:lnTo>
                    <a:lnTo>
                      <a:pt x="238" y="209"/>
                    </a:lnTo>
                    <a:lnTo>
                      <a:pt x="228" y="209"/>
                    </a:lnTo>
                    <a:lnTo>
                      <a:pt x="228" y="219"/>
                    </a:lnTo>
                    <a:lnTo>
                      <a:pt x="219" y="219"/>
                    </a:lnTo>
                    <a:lnTo>
                      <a:pt x="209" y="219"/>
                    </a:lnTo>
                    <a:lnTo>
                      <a:pt x="200" y="219"/>
                    </a:lnTo>
                    <a:lnTo>
                      <a:pt x="200" y="209"/>
                    </a:lnTo>
                    <a:lnTo>
                      <a:pt x="190" y="209"/>
                    </a:lnTo>
                    <a:lnTo>
                      <a:pt x="143" y="219"/>
                    </a:lnTo>
                    <a:lnTo>
                      <a:pt x="133" y="219"/>
                    </a:lnTo>
                    <a:lnTo>
                      <a:pt x="133" y="228"/>
                    </a:lnTo>
                    <a:lnTo>
                      <a:pt x="124" y="238"/>
                    </a:lnTo>
                    <a:lnTo>
                      <a:pt x="124" y="248"/>
                    </a:lnTo>
                    <a:lnTo>
                      <a:pt x="124" y="257"/>
                    </a:lnTo>
                    <a:lnTo>
                      <a:pt x="105" y="257"/>
                    </a:lnTo>
                    <a:lnTo>
                      <a:pt x="105" y="266"/>
                    </a:lnTo>
                    <a:lnTo>
                      <a:pt x="95" y="276"/>
                    </a:lnTo>
                    <a:lnTo>
                      <a:pt x="85" y="266"/>
                    </a:lnTo>
                    <a:lnTo>
                      <a:pt x="76" y="266"/>
                    </a:lnTo>
                    <a:lnTo>
                      <a:pt x="67" y="276"/>
                    </a:lnTo>
                    <a:lnTo>
                      <a:pt x="57" y="276"/>
                    </a:lnTo>
                    <a:lnTo>
                      <a:pt x="47" y="276"/>
                    </a:lnTo>
                    <a:lnTo>
                      <a:pt x="38" y="276"/>
                    </a:lnTo>
                    <a:lnTo>
                      <a:pt x="28" y="276"/>
                    </a:lnTo>
                    <a:lnTo>
                      <a:pt x="28" y="286"/>
                    </a:lnTo>
                    <a:lnTo>
                      <a:pt x="28" y="295"/>
                    </a:lnTo>
                    <a:lnTo>
                      <a:pt x="38" y="295"/>
                    </a:lnTo>
                    <a:lnTo>
                      <a:pt x="38" y="304"/>
                    </a:lnTo>
                    <a:lnTo>
                      <a:pt x="28" y="314"/>
                    </a:lnTo>
                    <a:lnTo>
                      <a:pt x="38" y="324"/>
                    </a:lnTo>
                    <a:lnTo>
                      <a:pt x="28" y="333"/>
                    </a:lnTo>
                    <a:lnTo>
                      <a:pt x="19" y="352"/>
                    </a:lnTo>
                    <a:lnTo>
                      <a:pt x="9" y="352"/>
                    </a:lnTo>
                    <a:lnTo>
                      <a:pt x="0" y="362"/>
                    </a:lnTo>
                    <a:lnTo>
                      <a:pt x="0" y="371"/>
                    </a:lnTo>
                    <a:lnTo>
                      <a:pt x="9" y="371"/>
                    </a:lnTo>
                    <a:lnTo>
                      <a:pt x="19" y="371"/>
                    </a:lnTo>
                    <a:lnTo>
                      <a:pt x="19" y="381"/>
                    </a:lnTo>
                    <a:lnTo>
                      <a:pt x="28" y="381"/>
                    </a:lnTo>
                    <a:lnTo>
                      <a:pt x="38" y="381"/>
                    </a:lnTo>
                    <a:lnTo>
                      <a:pt x="47" y="381"/>
                    </a:lnTo>
                    <a:lnTo>
                      <a:pt x="47" y="390"/>
                    </a:lnTo>
                    <a:lnTo>
                      <a:pt x="47" y="400"/>
                    </a:lnTo>
                    <a:lnTo>
                      <a:pt x="47" y="409"/>
                    </a:lnTo>
                    <a:lnTo>
                      <a:pt x="47" y="419"/>
                    </a:lnTo>
                    <a:lnTo>
                      <a:pt x="47" y="428"/>
                    </a:lnTo>
                    <a:lnTo>
                      <a:pt x="57" y="428"/>
                    </a:lnTo>
                    <a:lnTo>
                      <a:pt x="57" y="438"/>
                    </a:lnTo>
                    <a:lnTo>
                      <a:pt x="57" y="447"/>
                    </a:lnTo>
                    <a:lnTo>
                      <a:pt x="67" y="447"/>
                    </a:lnTo>
                    <a:lnTo>
                      <a:pt x="85" y="457"/>
                    </a:lnTo>
                    <a:lnTo>
                      <a:pt x="95" y="457"/>
                    </a:lnTo>
                    <a:lnTo>
                      <a:pt x="105" y="457"/>
                    </a:lnTo>
                    <a:lnTo>
                      <a:pt x="114" y="457"/>
                    </a:lnTo>
                    <a:lnTo>
                      <a:pt x="114" y="466"/>
                    </a:lnTo>
                    <a:lnTo>
                      <a:pt x="124" y="466"/>
                    </a:lnTo>
                    <a:lnTo>
                      <a:pt x="133" y="476"/>
                    </a:lnTo>
                    <a:lnTo>
                      <a:pt x="143" y="476"/>
                    </a:lnTo>
                    <a:lnTo>
                      <a:pt x="143" y="486"/>
                    </a:lnTo>
                    <a:lnTo>
                      <a:pt x="143" y="495"/>
                    </a:lnTo>
                    <a:lnTo>
                      <a:pt x="133" y="495"/>
                    </a:lnTo>
                    <a:lnTo>
                      <a:pt x="133" y="504"/>
                    </a:lnTo>
                    <a:lnTo>
                      <a:pt x="133" y="514"/>
                    </a:lnTo>
                    <a:lnTo>
                      <a:pt x="143" y="514"/>
                    </a:lnTo>
                    <a:lnTo>
                      <a:pt x="133" y="514"/>
                    </a:lnTo>
                    <a:lnTo>
                      <a:pt x="133" y="524"/>
                    </a:lnTo>
                    <a:lnTo>
                      <a:pt x="133" y="533"/>
                    </a:lnTo>
                    <a:lnTo>
                      <a:pt x="133" y="552"/>
                    </a:lnTo>
                    <a:lnTo>
                      <a:pt x="133" y="562"/>
                    </a:lnTo>
                    <a:lnTo>
                      <a:pt x="143" y="562"/>
                    </a:lnTo>
                    <a:lnTo>
                      <a:pt x="143" y="571"/>
                    </a:lnTo>
                    <a:lnTo>
                      <a:pt x="143" y="581"/>
                    </a:lnTo>
                    <a:lnTo>
                      <a:pt x="133" y="581"/>
                    </a:lnTo>
                    <a:lnTo>
                      <a:pt x="124" y="590"/>
                    </a:lnTo>
                    <a:lnTo>
                      <a:pt x="105" y="600"/>
                    </a:lnTo>
                    <a:lnTo>
                      <a:pt x="105" y="609"/>
                    </a:lnTo>
                    <a:lnTo>
                      <a:pt x="95" y="628"/>
                    </a:lnTo>
                    <a:lnTo>
                      <a:pt x="95" y="638"/>
                    </a:lnTo>
                    <a:lnTo>
                      <a:pt x="105" y="638"/>
                    </a:lnTo>
                    <a:lnTo>
                      <a:pt x="114" y="647"/>
                    </a:lnTo>
                    <a:lnTo>
                      <a:pt x="124" y="657"/>
                    </a:lnTo>
                    <a:lnTo>
                      <a:pt x="124" y="667"/>
                    </a:lnTo>
                    <a:lnTo>
                      <a:pt x="133" y="667"/>
                    </a:lnTo>
                    <a:lnTo>
                      <a:pt x="133" y="676"/>
                    </a:lnTo>
                    <a:lnTo>
                      <a:pt x="133" y="667"/>
                    </a:lnTo>
                    <a:lnTo>
                      <a:pt x="143" y="667"/>
                    </a:lnTo>
                    <a:lnTo>
                      <a:pt x="152" y="676"/>
                    </a:lnTo>
                    <a:lnTo>
                      <a:pt x="152" y="685"/>
                    </a:lnTo>
                    <a:lnTo>
                      <a:pt x="162" y="685"/>
                    </a:lnTo>
                    <a:lnTo>
                      <a:pt x="162" y="695"/>
                    </a:lnTo>
                    <a:lnTo>
                      <a:pt x="162" y="705"/>
                    </a:lnTo>
                    <a:lnTo>
                      <a:pt x="162" y="714"/>
                    </a:lnTo>
                    <a:lnTo>
                      <a:pt x="171" y="714"/>
                    </a:lnTo>
                    <a:lnTo>
                      <a:pt x="162" y="724"/>
                    </a:lnTo>
                    <a:lnTo>
                      <a:pt x="162" y="733"/>
                    </a:lnTo>
                    <a:lnTo>
                      <a:pt x="152" y="733"/>
                    </a:lnTo>
                    <a:lnTo>
                      <a:pt x="152" y="743"/>
                    </a:lnTo>
                    <a:lnTo>
                      <a:pt x="152" y="752"/>
                    </a:lnTo>
                    <a:lnTo>
                      <a:pt x="162" y="762"/>
                    </a:lnTo>
                    <a:lnTo>
                      <a:pt x="171" y="771"/>
                    </a:lnTo>
                    <a:lnTo>
                      <a:pt x="181" y="781"/>
                    </a:lnTo>
                    <a:lnTo>
                      <a:pt x="200" y="781"/>
                    </a:lnTo>
                    <a:lnTo>
                      <a:pt x="209" y="781"/>
                    </a:lnTo>
                    <a:lnTo>
                      <a:pt x="209" y="790"/>
                    </a:lnTo>
                    <a:lnTo>
                      <a:pt x="219" y="800"/>
                    </a:lnTo>
                    <a:lnTo>
                      <a:pt x="238" y="790"/>
                    </a:lnTo>
                    <a:lnTo>
                      <a:pt x="238" y="800"/>
                    </a:lnTo>
                    <a:lnTo>
                      <a:pt x="248" y="800"/>
                    </a:lnTo>
                    <a:lnTo>
                      <a:pt x="248" y="809"/>
                    </a:lnTo>
                    <a:lnTo>
                      <a:pt x="257" y="838"/>
                    </a:lnTo>
                    <a:lnTo>
                      <a:pt x="266" y="838"/>
                    </a:lnTo>
                    <a:lnTo>
                      <a:pt x="266" y="847"/>
                    </a:lnTo>
                    <a:lnTo>
                      <a:pt x="266" y="876"/>
                    </a:lnTo>
                    <a:lnTo>
                      <a:pt x="257" y="876"/>
                    </a:lnTo>
                    <a:lnTo>
                      <a:pt x="257" y="885"/>
                    </a:lnTo>
                    <a:lnTo>
                      <a:pt x="257" y="895"/>
                    </a:lnTo>
                    <a:lnTo>
                      <a:pt x="257" y="905"/>
                    </a:lnTo>
                    <a:lnTo>
                      <a:pt x="248" y="905"/>
                    </a:lnTo>
                    <a:lnTo>
                      <a:pt x="248" y="914"/>
                    </a:lnTo>
                    <a:lnTo>
                      <a:pt x="257" y="914"/>
                    </a:lnTo>
                    <a:lnTo>
                      <a:pt x="257" y="923"/>
                    </a:lnTo>
                    <a:lnTo>
                      <a:pt x="266" y="923"/>
                    </a:lnTo>
                    <a:lnTo>
                      <a:pt x="276" y="933"/>
                    </a:lnTo>
                    <a:lnTo>
                      <a:pt x="276" y="943"/>
                    </a:lnTo>
                    <a:lnTo>
                      <a:pt x="295" y="943"/>
                    </a:lnTo>
                    <a:lnTo>
                      <a:pt x="295" y="952"/>
                    </a:lnTo>
                    <a:lnTo>
                      <a:pt x="305" y="971"/>
                    </a:lnTo>
                    <a:lnTo>
                      <a:pt x="286" y="981"/>
                    </a:lnTo>
                    <a:lnTo>
                      <a:pt x="276" y="990"/>
                    </a:lnTo>
                    <a:lnTo>
                      <a:pt x="276" y="1000"/>
                    </a:lnTo>
                    <a:lnTo>
                      <a:pt x="286" y="1000"/>
                    </a:lnTo>
                    <a:lnTo>
                      <a:pt x="286" y="1009"/>
                    </a:lnTo>
                    <a:lnTo>
                      <a:pt x="276" y="1019"/>
                    </a:lnTo>
                    <a:lnTo>
                      <a:pt x="266" y="1028"/>
                    </a:lnTo>
                    <a:lnTo>
                      <a:pt x="257" y="1028"/>
                    </a:lnTo>
                    <a:lnTo>
                      <a:pt x="257" y="1038"/>
                    </a:lnTo>
                    <a:lnTo>
                      <a:pt x="257" y="1048"/>
                    </a:lnTo>
                    <a:lnTo>
                      <a:pt x="257" y="1057"/>
                    </a:lnTo>
                    <a:lnTo>
                      <a:pt x="257" y="1066"/>
                    </a:lnTo>
                    <a:lnTo>
                      <a:pt x="266" y="1066"/>
                    </a:lnTo>
                    <a:lnTo>
                      <a:pt x="266" y="1076"/>
                    </a:lnTo>
                    <a:lnTo>
                      <a:pt x="266" y="1086"/>
                    </a:lnTo>
                    <a:lnTo>
                      <a:pt x="276" y="1095"/>
                    </a:lnTo>
                    <a:lnTo>
                      <a:pt x="276" y="1105"/>
                    </a:lnTo>
                    <a:lnTo>
                      <a:pt x="276" y="1114"/>
                    </a:lnTo>
                    <a:lnTo>
                      <a:pt x="286" y="1114"/>
                    </a:lnTo>
                    <a:lnTo>
                      <a:pt x="324" y="1114"/>
                    </a:lnTo>
                    <a:lnTo>
                      <a:pt x="333" y="1114"/>
                    </a:lnTo>
                    <a:lnTo>
                      <a:pt x="343" y="1114"/>
                    </a:lnTo>
                    <a:lnTo>
                      <a:pt x="352" y="1114"/>
                    </a:lnTo>
                    <a:lnTo>
                      <a:pt x="362" y="1114"/>
                    </a:lnTo>
                    <a:lnTo>
                      <a:pt x="362" y="1124"/>
                    </a:lnTo>
                    <a:lnTo>
                      <a:pt x="362" y="1133"/>
                    </a:lnTo>
                    <a:lnTo>
                      <a:pt x="371" y="1133"/>
                    </a:lnTo>
                    <a:lnTo>
                      <a:pt x="390" y="1143"/>
                    </a:lnTo>
                    <a:lnTo>
                      <a:pt x="400" y="1143"/>
                    </a:lnTo>
                    <a:lnTo>
                      <a:pt x="409" y="1133"/>
                    </a:lnTo>
                    <a:lnTo>
                      <a:pt x="419" y="1133"/>
                    </a:lnTo>
                    <a:lnTo>
                      <a:pt x="419" y="1143"/>
                    </a:lnTo>
                    <a:lnTo>
                      <a:pt x="419" y="1152"/>
                    </a:lnTo>
                    <a:lnTo>
                      <a:pt x="419" y="1162"/>
                    </a:lnTo>
                    <a:lnTo>
                      <a:pt x="419" y="1181"/>
                    </a:lnTo>
                    <a:lnTo>
                      <a:pt x="419" y="1190"/>
                    </a:lnTo>
                    <a:lnTo>
                      <a:pt x="428" y="1190"/>
                    </a:lnTo>
                    <a:lnTo>
                      <a:pt x="428" y="1200"/>
                    </a:lnTo>
                    <a:lnTo>
                      <a:pt x="438" y="1200"/>
                    </a:lnTo>
                    <a:lnTo>
                      <a:pt x="448" y="1209"/>
                    </a:lnTo>
                    <a:lnTo>
                      <a:pt x="457" y="1209"/>
                    </a:lnTo>
                    <a:lnTo>
                      <a:pt x="457" y="1228"/>
                    </a:lnTo>
                    <a:lnTo>
                      <a:pt x="466" y="1238"/>
                    </a:lnTo>
                    <a:lnTo>
                      <a:pt x="476" y="1247"/>
                    </a:lnTo>
                    <a:lnTo>
                      <a:pt x="476" y="1257"/>
                    </a:lnTo>
                    <a:lnTo>
                      <a:pt x="486" y="1266"/>
                    </a:lnTo>
                    <a:lnTo>
                      <a:pt x="486" y="1276"/>
                    </a:lnTo>
                    <a:lnTo>
                      <a:pt x="486" y="1286"/>
                    </a:lnTo>
                    <a:lnTo>
                      <a:pt x="495" y="1286"/>
                    </a:lnTo>
                    <a:lnTo>
                      <a:pt x="486" y="1295"/>
                    </a:lnTo>
                    <a:lnTo>
                      <a:pt x="486" y="1304"/>
                    </a:lnTo>
                    <a:lnTo>
                      <a:pt x="476" y="1304"/>
                    </a:lnTo>
                    <a:lnTo>
                      <a:pt x="466" y="1304"/>
                    </a:lnTo>
                    <a:lnTo>
                      <a:pt x="466" y="1314"/>
                    </a:lnTo>
                    <a:lnTo>
                      <a:pt x="476" y="1314"/>
                    </a:lnTo>
                    <a:lnTo>
                      <a:pt x="466" y="1314"/>
                    </a:lnTo>
                    <a:lnTo>
                      <a:pt x="457" y="1314"/>
                    </a:lnTo>
                    <a:lnTo>
                      <a:pt x="457" y="1324"/>
                    </a:lnTo>
                    <a:lnTo>
                      <a:pt x="448" y="1333"/>
                    </a:lnTo>
                    <a:lnTo>
                      <a:pt x="448" y="1352"/>
                    </a:lnTo>
                    <a:lnTo>
                      <a:pt x="438" y="1362"/>
                    </a:lnTo>
                    <a:lnTo>
                      <a:pt x="428" y="1362"/>
                    </a:lnTo>
                    <a:lnTo>
                      <a:pt x="419" y="1371"/>
                    </a:lnTo>
                    <a:lnTo>
                      <a:pt x="419" y="1381"/>
                    </a:lnTo>
                    <a:lnTo>
                      <a:pt x="428" y="1381"/>
                    </a:lnTo>
                    <a:lnTo>
                      <a:pt x="438" y="1381"/>
                    </a:lnTo>
                    <a:lnTo>
                      <a:pt x="448" y="1390"/>
                    </a:lnTo>
                    <a:lnTo>
                      <a:pt x="457" y="1390"/>
                    </a:lnTo>
                    <a:lnTo>
                      <a:pt x="466" y="1381"/>
                    </a:lnTo>
                    <a:lnTo>
                      <a:pt x="476" y="1381"/>
                    </a:lnTo>
                    <a:lnTo>
                      <a:pt x="495" y="1371"/>
                    </a:lnTo>
                    <a:lnTo>
                      <a:pt x="505" y="1371"/>
                    </a:lnTo>
                    <a:lnTo>
                      <a:pt x="505" y="1381"/>
                    </a:lnTo>
                    <a:lnTo>
                      <a:pt x="514" y="1390"/>
                    </a:lnTo>
                    <a:lnTo>
                      <a:pt x="514" y="1400"/>
                    </a:lnTo>
                    <a:lnTo>
                      <a:pt x="514" y="1409"/>
                    </a:lnTo>
                    <a:lnTo>
                      <a:pt x="524" y="1409"/>
                    </a:lnTo>
                    <a:lnTo>
                      <a:pt x="524" y="1419"/>
                    </a:lnTo>
                    <a:lnTo>
                      <a:pt x="495" y="1438"/>
                    </a:lnTo>
                    <a:lnTo>
                      <a:pt x="495" y="1447"/>
                    </a:lnTo>
                    <a:lnTo>
                      <a:pt x="505" y="1447"/>
                    </a:lnTo>
                    <a:lnTo>
                      <a:pt x="514" y="1457"/>
                    </a:lnTo>
                    <a:lnTo>
                      <a:pt x="524" y="1467"/>
                    </a:lnTo>
                    <a:lnTo>
                      <a:pt x="533" y="1467"/>
                    </a:lnTo>
                    <a:lnTo>
                      <a:pt x="543" y="1467"/>
                    </a:lnTo>
                    <a:lnTo>
                      <a:pt x="552" y="1476"/>
                    </a:lnTo>
                    <a:lnTo>
                      <a:pt x="552" y="1485"/>
                    </a:lnTo>
                    <a:lnTo>
                      <a:pt x="552" y="1495"/>
                    </a:lnTo>
                    <a:lnTo>
                      <a:pt x="562" y="1495"/>
                    </a:lnTo>
                    <a:lnTo>
                      <a:pt x="571" y="1505"/>
                    </a:lnTo>
                    <a:lnTo>
                      <a:pt x="571" y="1514"/>
                    </a:lnTo>
                    <a:lnTo>
                      <a:pt x="590" y="1524"/>
                    </a:lnTo>
                    <a:lnTo>
                      <a:pt x="600" y="1524"/>
                    </a:lnTo>
                    <a:lnTo>
                      <a:pt x="609" y="1524"/>
                    </a:lnTo>
                    <a:lnTo>
                      <a:pt x="629" y="1524"/>
                    </a:lnTo>
                    <a:lnTo>
                      <a:pt x="647" y="1524"/>
                    </a:lnTo>
                    <a:lnTo>
                      <a:pt x="638" y="1514"/>
                    </a:lnTo>
                    <a:lnTo>
                      <a:pt x="629" y="1524"/>
                    </a:lnTo>
                    <a:lnTo>
                      <a:pt x="609" y="1524"/>
                    </a:lnTo>
                    <a:lnTo>
                      <a:pt x="609" y="1514"/>
                    </a:lnTo>
                    <a:lnTo>
                      <a:pt x="619" y="1495"/>
                    </a:lnTo>
                    <a:lnTo>
                      <a:pt x="619" y="1485"/>
                    </a:lnTo>
                    <a:lnTo>
                      <a:pt x="629" y="1476"/>
                    </a:lnTo>
                    <a:lnTo>
                      <a:pt x="638" y="1476"/>
                    </a:lnTo>
                    <a:lnTo>
                      <a:pt x="657" y="1476"/>
                    </a:lnTo>
                    <a:lnTo>
                      <a:pt x="657" y="1485"/>
                    </a:lnTo>
                    <a:lnTo>
                      <a:pt x="667" y="1485"/>
                    </a:lnTo>
                    <a:lnTo>
                      <a:pt x="657" y="1495"/>
                    </a:lnTo>
                    <a:lnTo>
                      <a:pt x="657" y="1505"/>
                    </a:lnTo>
                    <a:lnTo>
                      <a:pt x="667" y="1505"/>
                    </a:lnTo>
                    <a:lnTo>
                      <a:pt x="667" y="1514"/>
                    </a:lnTo>
                    <a:lnTo>
                      <a:pt x="676" y="1505"/>
                    </a:lnTo>
                    <a:lnTo>
                      <a:pt x="686" y="1505"/>
                    </a:lnTo>
                    <a:lnTo>
                      <a:pt x="695" y="1514"/>
                    </a:lnTo>
                    <a:lnTo>
                      <a:pt x="705" y="1524"/>
                    </a:lnTo>
                    <a:lnTo>
                      <a:pt x="705" y="1514"/>
                    </a:lnTo>
                    <a:lnTo>
                      <a:pt x="714" y="1505"/>
                    </a:lnTo>
                    <a:lnTo>
                      <a:pt x="705" y="1495"/>
                    </a:lnTo>
                    <a:lnTo>
                      <a:pt x="695" y="1495"/>
                    </a:lnTo>
                    <a:lnTo>
                      <a:pt x="695" y="1485"/>
                    </a:lnTo>
                    <a:lnTo>
                      <a:pt x="695" y="1476"/>
                    </a:lnTo>
                    <a:lnTo>
                      <a:pt x="705" y="1467"/>
                    </a:lnTo>
                    <a:lnTo>
                      <a:pt x="714" y="1467"/>
                    </a:lnTo>
                    <a:lnTo>
                      <a:pt x="705" y="1467"/>
                    </a:lnTo>
                    <a:lnTo>
                      <a:pt x="705" y="1457"/>
                    </a:lnTo>
                    <a:lnTo>
                      <a:pt x="714" y="1457"/>
                    </a:lnTo>
                    <a:lnTo>
                      <a:pt x="714" y="1447"/>
                    </a:lnTo>
                    <a:lnTo>
                      <a:pt x="724" y="1438"/>
                    </a:lnTo>
                    <a:lnTo>
                      <a:pt x="714" y="1438"/>
                    </a:lnTo>
                    <a:lnTo>
                      <a:pt x="714" y="1428"/>
                    </a:lnTo>
                    <a:lnTo>
                      <a:pt x="705" y="1419"/>
                    </a:lnTo>
                    <a:lnTo>
                      <a:pt x="695" y="1428"/>
                    </a:lnTo>
                    <a:lnTo>
                      <a:pt x="676" y="1428"/>
                    </a:lnTo>
                    <a:lnTo>
                      <a:pt x="667" y="1428"/>
                    </a:lnTo>
                    <a:lnTo>
                      <a:pt x="647" y="1428"/>
                    </a:lnTo>
                    <a:lnTo>
                      <a:pt x="638" y="1428"/>
                    </a:lnTo>
                    <a:lnTo>
                      <a:pt x="629" y="1428"/>
                    </a:lnTo>
                    <a:lnTo>
                      <a:pt x="629" y="1419"/>
                    </a:lnTo>
                    <a:lnTo>
                      <a:pt x="629" y="1409"/>
                    </a:lnTo>
                    <a:lnTo>
                      <a:pt x="629" y="1400"/>
                    </a:lnTo>
                    <a:lnTo>
                      <a:pt x="629" y="1390"/>
                    </a:lnTo>
                    <a:lnTo>
                      <a:pt x="629" y="1381"/>
                    </a:lnTo>
                    <a:lnTo>
                      <a:pt x="619" y="1381"/>
                    </a:lnTo>
                    <a:lnTo>
                      <a:pt x="619" y="1371"/>
                    </a:lnTo>
                    <a:lnTo>
                      <a:pt x="619" y="1362"/>
                    </a:lnTo>
                    <a:lnTo>
                      <a:pt x="619" y="1352"/>
                    </a:lnTo>
                    <a:lnTo>
                      <a:pt x="619" y="1343"/>
                    </a:lnTo>
                    <a:lnTo>
                      <a:pt x="619" y="1333"/>
                    </a:lnTo>
                    <a:lnTo>
                      <a:pt x="609" y="1333"/>
                    </a:lnTo>
                    <a:lnTo>
                      <a:pt x="609" y="1324"/>
                    </a:lnTo>
                    <a:lnTo>
                      <a:pt x="619" y="1324"/>
                    </a:lnTo>
                    <a:lnTo>
                      <a:pt x="609" y="1314"/>
                    </a:lnTo>
                    <a:lnTo>
                      <a:pt x="600" y="1324"/>
                    </a:lnTo>
                    <a:lnTo>
                      <a:pt x="590" y="1314"/>
                    </a:lnTo>
                    <a:lnTo>
                      <a:pt x="600" y="1304"/>
                    </a:lnTo>
                    <a:lnTo>
                      <a:pt x="590" y="1304"/>
                    </a:lnTo>
                    <a:lnTo>
                      <a:pt x="590" y="1295"/>
                    </a:lnTo>
                    <a:lnTo>
                      <a:pt x="581" y="1295"/>
                    </a:lnTo>
                    <a:lnTo>
                      <a:pt x="581" y="1286"/>
                    </a:lnTo>
                    <a:lnTo>
                      <a:pt x="571" y="1276"/>
                    </a:lnTo>
                    <a:lnTo>
                      <a:pt x="562" y="1276"/>
                    </a:lnTo>
                    <a:lnTo>
                      <a:pt x="562" y="1257"/>
                    </a:lnTo>
                    <a:lnTo>
                      <a:pt x="562" y="1247"/>
                    </a:lnTo>
                    <a:lnTo>
                      <a:pt x="571" y="1238"/>
                    </a:lnTo>
                    <a:lnTo>
                      <a:pt x="562" y="1228"/>
                    </a:lnTo>
                    <a:lnTo>
                      <a:pt x="571" y="1219"/>
                    </a:lnTo>
                    <a:lnTo>
                      <a:pt x="581" y="1209"/>
                    </a:lnTo>
                    <a:lnTo>
                      <a:pt x="581" y="1200"/>
                    </a:lnTo>
                    <a:lnTo>
                      <a:pt x="571" y="1200"/>
                    </a:lnTo>
                    <a:lnTo>
                      <a:pt x="562" y="1200"/>
                    </a:lnTo>
                    <a:lnTo>
                      <a:pt x="552" y="1200"/>
                    </a:lnTo>
                    <a:lnTo>
                      <a:pt x="543" y="1200"/>
                    </a:lnTo>
                    <a:lnTo>
                      <a:pt x="543" y="1190"/>
                    </a:lnTo>
                    <a:lnTo>
                      <a:pt x="533" y="1200"/>
                    </a:lnTo>
                    <a:lnTo>
                      <a:pt x="533" y="1190"/>
                    </a:lnTo>
                    <a:lnTo>
                      <a:pt x="533" y="1181"/>
                    </a:lnTo>
                    <a:lnTo>
                      <a:pt x="543" y="1181"/>
                    </a:lnTo>
                    <a:lnTo>
                      <a:pt x="543" y="1171"/>
                    </a:lnTo>
                    <a:lnTo>
                      <a:pt x="533" y="1162"/>
                    </a:lnTo>
                    <a:lnTo>
                      <a:pt x="524" y="1162"/>
                    </a:lnTo>
                    <a:lnTo>
                      <a:pt x="524" y="1152"/>
                    </a:lnTo>
                    <a:lnTo>
                      <a:pt x="533" y="1143"/>
                    </a:lnTo>
                    <a:lnTo>
                      <a:pt x="543" y="1133"/>
                    </a:lnTo>
                    <a:lnTo>
                      <a:pt x="533" y="1124"/>
                    </a:lnTo>
                    <a:lnTo>
                      <a:pt x="543" y="1124"/>
                    </a:lnTo>
                    <a:lnTo>
                      <a:pt x="552" y="1124"/>
                    </a:lnTo>
                    <a:lnTo>
                      <a:pt x="562" y="1114"/>
                    </a:lnTo>
                    <a:lnTo>
                      <a:pt x="562" y="1105"/>
                    </a:lnTo>
                    <a:lnTo>
                      <a:pt x="571" y="1095"/>
                    </a:lnTo>
                    <a:lnTo>
                      <a:pt x="581" y="1086"/>
                    </a:lnTo>
                    <a:lnTo>
                      <a:pt x="590" y="1076"/>
                    </a:lnTo>
                    <a:lnTo>
                      <a:pt x="600" y="1066"/>
                    </a:lnTo>
                    <a:lnTo>
                      <a:pt x="619" y="1066"/>
                    </a:lnTo>
                    <a:lnTo>
                      <a:pt x="619" y="1057"/>
                    </a:lnTo>
                    <a:lnTo>
                      <a:pt x="619" y="1048"/>
                    </a:lnTo>
                    <a:lnTo>
                      <a:pt x="619" y="1038"/>
                    </a:lnTo>
                    <a:lnTo>
                      <a:pt x="619" y="1028"/>
                    </a:lnTo>
                    <a:lnTo>
                      <a:pt x="629" y="1028"/>
                    </a:lnTo>
                    <a:lnTo>
                      <a:pt x="647" y="1009"/>
                    </a:lnTo>
                    <a:lnTo>
                      <a:pt x="657" y="1000"/>
                    </a:lnTo>
                    <a:lnTo>
                      <a:pt x="667" y="981"/>
                    </a:lnTo>
                    <a:lnTo>
                      <a:pt x="676" y="981"/>
                    </a:lnTo>
                    <a:lnTo>
                      <a:pt x="695" y="971"/>
                    </a:lnTo>
                    <a:lnTo>
                      <a:pt x="705" y="962"/>
                    </a:lnTo>
                    <a:lnTo>
                      <a:pt x="714" y="971"/>
                    </a:lnTo>
                    <a:lnTo>
                      <a:pt x="724" y="971"/>
                    </a:lnTo>
                    <a:lnTo>
                      <a:pt x="743" y="981"/>
                    </a:lnTo>
                    <a:lnTo>
                      <a:pt x="752" y="990"/>
                    </a:lnTo>
                    <a:lnTo>
                      <a:pt x="771" y="981"/>
                    </a:lnTo>
                    <a:lnTo>
                      <a:pt x="790" y="981"/>
                    </a:lnTo>
                    <a:lnTo>
                      <a:pt x="800" y="981"/>
                    </a:lnTo>
                    <a:lnTo>
                      <a:pt x="828" y="981"/>
                    </a:lnTo>
                    <a:lnTo>
                      <a:pt x="867" y="952"/>
                    </a:lnTo>
                    <a:lnTo>
                      <a:pt x="885" y="943"/>
                    </a:lnTo>
                    <a:lnTo>
                      <a:pt x="914" y="933"/>
                    </a:lnTo>
                    <a:lnTo>
                      <a:pt x="914" y="943"/>
                    </a:lnTo>
                    <a:lnTo>
                      <a:pt x="885" y="952"/>
                    </a:lnTo>
                    <a:lnTo>
                      <a:pt x="876" y="952"/>
                    </a:lnTo>
                    <a:lnTo>
                      <a:pt x="857" y="971"/>
                    </a:lnTo>
                    <a:lnTo>
                      <a:pt x="838" y="981"/>
                    </a:lnTo>
                    <a:lnTo>
                      <a:pt x="838" y="990"/>
                    </a:lnTo>
                    <a:lnTo>
                      <a:pt x="838" y="1000"/>
                    </a:lnTo>
                    <a:lnTo>
                      <a:pt x="857" y="1000"/>
                    </a:lnTo>
                    <a:lnTo>
                      <a:pt x="867" y="1000"/>
                    </a:lnTo>
                    <a:lnTo>
                      <a:pt x="885" y="1000"/>
                    </a:lnTo>
                    <a:lnTo>
                      <a:pt x="895" y="1009"/>
                    </a:lnTo>
                    <a:lnTo>
                      <a:pt x="895" y="1019"/>
                    </a:lnTo>
                    <a:lnTo>
                      <a:pt x="885" y="1019"/>
                    </a:lnTo>
                    <a:lnTo>
                      <a:pt x="885" y="1009"/>
                    </a:lnTo>
                    <a:lnTo>
                      <a:pt x="867" y="1000"/>
                    </a:lnTo>
                    <a:lnTo>
                      <a:pt x="857" y="1009"/>
                    </a:lnTo>
                    <a:lnTo>
                      <a:pt x="847" y="1009"/>
                    </a:lnTo>
                    <a:lnTo>
                      <a:pt x="838" y="1009"/>
                    </a:lnTo>
                    <a:lnTo>
                      <a:pt x="828" y="1019"/>
                    </a:lnTo>
                    <a:lnTo>
                      <a:pt x="819" y="1019"/>
                    </a:lnTo>
                    <a:lnTo>
                      <a:pt x="809" y="1019"/>
                    </a:lnTo>
                    <a:lnTo>
                      <a:pt x="800" y="1019"/>
                    </a:lnTo>
                    <a:lnTo>
                      <a:pt x="771" y="1028"/>
                    </a:lnTo>
                    <a:lnTo>
                      <a:pt x="762" y="1038"/>
                    </a:lnTo>
                    <a:lnTo>
                      <a:pt x="752" y="1048"/>
                    </a:lnTo>
                    <a:lnTo>
                      <a:pt x="743" y="1048"/>
                    </a:lnTo>
                    <a:lnTo>
                      <a:pt x="743" y="1057"/>
                    </a:lnTo>
                    <a:lnTo>
                      <a:pt x="743" y="1066"/>
                    </a:lnTo>
                    <a:lnTo>
                      <a:pt x="743" y="1076"/>
                    </a:lnTo>
                    <a:lnTo>
                      <a:pt x="743" y="1086"/>
                    </a:lnTo>
                    <a:lnTo>
                      <a:pt x="743" y="1095"/>
                    </a:lnTo>
                    <a:lnTo>
                      <a:pt x="733" y="1105"/>
                    </a:lnTo>
                    <a:lnTo>
                      <a:pt x="733" y="1114"/>
                    </a:lnTo>
                    <a:lnTo>
                      <a:pt x="724" y="1124"/>
                    </a:lnTo>
                    <a:lnTo>
                      <a:pt x="724" y="1133"/>
                    </a:lnTo>
                    <a:lnTo>
                      <a:pt x="724" y="1143"/>
                    </a:lnTo>
                    <a:lnTo>
                      <a:pt x="724" y="1152"/>
                    </a:lnTo>
                    <a:lnTo>
                      <a:pt x="724" y="1162"/>
                    </a:lnTo>
                    <a:lnTo>
                      <a:pt x="724" y="1171"/>
                    </a:lnTo>
                    <a:lnTo>
                      <a:pt x="733" y="1171"/>
                    </a:lnTo>
                    <a:lnTo>
                      <a:pt x="733" y="1181"/>
                    </a:lnTo>
                    <a:lnTo>
                      <a:pt x="733" y="1190"/>
                    </a:lnTo>
                    <a:lnTo>
                      <a:pt x="743" y="1190"/>
                    </a:lnTo>
                    <a:lnTo>
                      <a:pt x="743" y="1200"/>
                    </a:lnTo>
                    <a:lnTo>
                      <a:pt x="752" y="1200"/>
                    </a:lnTo>
                    <a:lnTo>
                      <a:pt x="752" y="1209"/>
                    </a:lnTo>
                    <a:lnTo>
                      <a:pt x="752" y="1219"/>
                    </a:lnTo>
                    <a:lnTo>
                      <a:pt x="762" y="1228"/>
                    </a:lnTo>
                    <a:lnTo>
                      <a:pt x="762" y="1238"/>
                    </a:lnTo>
                    <a:lnTo>
                      <a:pt x="771" y="1238"/>
                    </a:lnTo>
                    <a:lnTo>
                      <a:pt x="771" y="1247"/>
                    </a:lnTo>
                    <a:lnTo>
                      <a:pt x="771" y="1257"/>
                    </a:lnTo>
                    <a:lnTo>
                      <a:pt x="781" y="1257"/>
                    </a:lnTo>
                    <a:lnTo>
                      <a:pt x="781" y="1266"/>
                    </a:lnTo>
                    <a:lnTo>
                      <a:pt x="790" y="1276"/>
                    </a:lnTo>
                    <a:lnTo>
                      <a:pt x="790" y="1286"/>
                    </a:lnTo>
                    <a:lnTo>
                      <a:pt x="800" y="1295"/>
                    </a:lnTo>
                    <a:lnTo>
                      <a:pt x="800" y="1304"/>
                    </a:lnTo>
                    <a:lnTo>
                      <a:pt x="800" y="1314"/>
                    </a:lnTo>
                    <a:lnTo>
                      <a:pt x="809" y="1314"/>
                    </a:lnTo>
                    <a:lnTo>
                      <a:pt x="809" y="1324"/>
                    </a:lnTo>
                    <a:lnTo>
                      <a:pt x="819" y="1333"/>
                    </a:lnTo>
                    <a:lnTo>
                      <a:pt x="828" y="1343"/>
                    </a:lnTo>
                    <a:lnTo>
                      <a:pt x="828" y="1362"/>
                    </a:lnTo>
                    <a:lnTo>
                      <a:pt x="828" y="1371"/>
                    </a:lnTo>
                    <a:lnTo>
                      <a:pt x="819" y="1381"/>
                    </a:lnTo>
                    <a:lnTo>
                      <a:pt x="809" y="1381"/>
                    </a:lnTo>
                    <a:lnTo>
                      <a:pt x="809" y="1390"/>
                    </a:lnTo>
                    <a:lnTo>
                      <a:pt x="809" y="1400"/>
                    </a:lnTo>
                    <a:lnTo>
                      <a:pt x="819" y="1409"/>
                    </a:lnTo>
                    <a:lnTo>
                      <a:pt x="819" y="1419"/>
                    </a:lnTo>
                    <a:lnTo>
                      <a:pt x="828" y="1428"/>
                    </a:lnTo>
                    <a:lnTo>
                      <a:pt x="828" y="1438"/>
                    </a:lnTo>
                    <a:lnTo>
                      <a:pt x="828" y="1457"/>
                    </a:lnTo>
                    <a:lnTo>
                      <a:pt x="838" y="1467"/>
                    </a:lnTo>
                    <a:lnTo>
                      <a:pt x="838" y="1476"/>
                    </a:lnTo>
                    <a:lnTo>
                      <a:pt x="847" y="1476"/>
                    </a:lnTo>
                    <a:lnTo>
                      <a:pt x="847" y="1467"/>
                    </a:lnTo>
                    <a:lnTo>
                      <a:pt x="847" y="1457"/>
                    </a:lnTo>
                    <a:lnTo>
                      <a:pt x="857" y="1457"/>
                    </a:lnTo>
                    <a:lnTo>
                      <a:pt x="867" y="1457"/>
                    </a:lnTo>
                    <a:lnTo>
                      <a:pt x="876" y="1457"/>
                    </a:lnTo>
                    <a:lnTo>
                      <a:pt x="895" y="1467"/>
                    </a:lnTo>
                    <a:lnTo>
                      <a:pt x="905" y="1476"/>
                    </a:lnTo>
                    <a:lnTo>
                      <a:pt x="905" y="1485"/>
                    </a:lnTo>
                    <a:lnTo>
                      <a:pt x="895" y="1495"/>
                    </a:lnTo>
                    <a:lnTo>
                      <a:pt x="905" y="1505"/>
                    </a:lnTo>
                    <a:lnTo>
                      <a:pt x="905" y="1514"/>
                    </a:lnTo>
                    <a:lnTo>
                      <a:pt x="914" y="1524"/>
                    </a:lnTo>
                    <a:lnTo>
                      <a:pt x="905" y="1524"/>
                    </a:lnTo>
                    <a:lnTo>
                      <a:pt x="905" y="1533"/>
                    </a:lnTo>
                    <a:lnTo>
                      <a:pt x="895" y="1552"/>
                    </a:lnTo>
                    <a:lnTo>
                      <a:pt x="885" y="1581"/>
                    </a:lnTo>
                    <a:lnTo>
                      <a:pt x="885" y="1590"/>
                    </a:lnTo>
                    <a:lnTo>
                      <a:pt x="885" y="1600"/>
                    </a:lnTo>
                    <a:lnTo>
                      <a:pt x="895" y="1609"/>
                    </a:lnTo>
                    <a:lnTo>
                      <a:pt x="895" y="1619"/>
                    </a:lnTo>
                    <a:lnTo>
                      <a:pt x="885" y="1628"/>
                    </a:lnTo>
                    <a:lnTo>
                      <a:pt x="885" y="1647"/>
                    </a:lnTo>
                    <a:lnTo>
                      <a:pt x="895" y="1647"/>
                    </a:lnTo>
                    <a:lnTo>
                      <a:pt x="914" y="1647"/>
                    </a:lnTo>
                    <a:lnTo>
                      <a:pt x="933" y="1638"/>
                    </a:lnTo>
                    <a:lnTo>
                      <a:pt x="943" y="1647"/>
                    </a:lnTo>
                    <a:lnTo>
                      <a:pt x="952" y="1647"/>
                    </a:lnTo>
                    <a:lnTo>
                      <a:pt x="952" y="1657"/>
                    </a:lnTo>
                    <a:lnTo>
                      <a:pt x="952" y="1667"/>
                    </a:lnTo>
                    <a:lnTo>
                      <a:pt x="952" y="1676"/>
                    </a:lnTo>
                    <a:lnTo>
                      <a:pt x="943" y="1676"/>
                    </a:lnTo>
                    <a:lnTo>
                      <a:pt x="933" y="1676"/>
                    </a:lnTo>
                    <a:lnTo>
                      <a:pt x="933" y="1685"/>
                    </a:lnTo>
                    <a:lnTo>
                      <a:pt x="924" y="1685"/>
                    </a:lnTo>
                    <a:lnTo>
                      <a:pt x="924" y="1695"/>
                    </a:lnTo>
                    <a:lnTo>
                      <a:pt x="914" y="1705"/>
                    </a:lnTo>
                    <a:lnTo>
                      <a:pt x="914" y="1714"/>
                    </a:lnTo>
                    <a:lnTo>
                      <a:pt x="914" y="1724"/>
                    </a:lnTo>
                    <a:lnTo>
                      <a:pt x="914" y="1733"/>
                    </a:lnTo>
                    <a:lnTo>
                      <a:pt x="914" y="1743"/>
                    </a:lnTo>
                    <a:lnTo>
                      <a:pt x="924" y="1752"/>
                    </a:lnTo>
                    <a:lnTo>
                      <a:pt x="914" y="1762"/>
                    </a:lnTo>
                    <a:lnTo>
                      <a:pt x="914" y="1752"/>
                    </a:lnTo>
                    <a:lnTo>
                      <a:pt x="905" y="1733"/>
                    </a:lnTo>
                    <a:lnTo>
                      <a:pt x="895" y="1733"/>
                    </a:lnTo>
                    <a:lnTo>
                      <a:pt x="895" y="1743"/>
                    </a:lnTo>
                    <a:lnTo>
                      <a:pt x="885" y="1743"/>
                    </a:lnTo>
                    <a:lnTo>
                      <a:pt x="876" y="1743"/>
                    </a:lnTo>
                    <a:lnTo>
                      <a:pt x="885" y="1752"/>
                    </a:lnTo>
                    <a:lnTo>
                      <a:pt x="876" y="1762"/>
                    </a:lnTo>
                    <a:lnTo>
                      <a:pt x="876" y="1771"/>
                    </a:lnTo>
                    <a:lnTo>
                      <a:pt x="867" y="1771"/>
                    </a:lnTo>
                    <a:lnTo>
                      <a:pt x="857" y="1771"/>
                    </a:lnTo>
                    <a:lnTo>
                      <a:pt x="847" y="1781"/>
                    </a:lnTo>
                    <a:lnTo>
                      <a:pt x="847" y="1790"/>
                    </a:lnTo>
                    <a:lnTo>
                      <a:pt x="838" y="1790"/>
                    </a:lnTo>
                    <a:lnTo>
                      <a:pt x="847" y="1800"/>
                    </a:lnTo>
                    <a:lnTo>
                      <a:pt x="847" y="1809"/>
                    </a:lnTo>
                    <a:lnTo>
                      <a:pt x="847" y="1819"/>
                    </a:lnTo>
                    <a:lnTo>
                      <a:pt x="838" y="1838"/>
                    </a:lnTo>
                    <a:lnTo>
                      <a:pt x="838" y="1848"/>
                    </a:lnTo>
                    <a:lnTo>
                      <a:pt x="838" y="1857"/>
                    </a:lnTo>
                    <a:lnTo>
                      <a:pt x="828" y="1866"/>
                    </a:lnTo>
                    <a:lnTo>
                      <a:pt x="819" y="1866"/>
                    </a:lnTo>
                    <a:lnTo>
                      <a:pt x="809" y="1866"/>
                    </a:lnTo>
                    <a:lnTo>
                      <a:pt x="809" y="1876"/>
                    </a:lnTo>
                    <a:lnTo>
                      <a:pt x="800" y="1886"/>
                    </a:lnTo>
                    <a:lnTo>
                      <a:pt x="800" y="1895"/>
                    </a:lnTo>
                    <a:lnTo>
                      <a:pt x="800" y="1905"/>
                    </a:lnTo>
                    <a:lnTo>
                      <a:pt x="800" y="1914"/>
                    </a:lnTo>
                    <a:lnTo>
                      <a:pt x="790" y="1914"/>
                    </a:lnTo>
                    <a:lnTo>
                      <a:pt x="771" y="1933"/>
                    </a:lnTo>
                    <a:lnTo>
                      <a:pt x="771" y="1943"/>
                    </a:lnTo>
                    <a:lnTo>
                      <a:pt x="771" y="1952"/>
                    </a:lnTo>
                    <a:lnTo>
                      <a:pt x="771" y="1962"/>
                    </a:lnTo>
                    <a:lnTo>
                      <a:pt x="762" y="1990"/>
                    </a:lnTo>
                    <a:lnTo>
                      <a:pt x="752" y="2000"/>
                    </a:lnTo>
                    <a:lnTo>
                      <a:pt x="752" y="2009"/>
                    </a:lnTo>
                    <a:lnTo>
                      <a:pt x="762" y="2019"/>
                    </a:lnTo>
                    <a:lnTo>
                      <a:pt x="762" y="2028"/>
                    </a:lnTo>
                    <a:lnTo>
                      <a:pt x="771" y="2038"/>
                    </a:lnTo>
                    <a:lnTo>
                      <a:pt x="771" y="2047"/>
                    </a:lnTo>
                    <a:lnTo>
                      <a:pt x="771" y="2038"/>
                    </a:lnTo>
                    <a:lnTo>
                      <a:pt x="781" y="2038"/>
                    </a:lnTo>
                    <a:lnTo>
                      <a:pt x="790" y="2047"/>
                    </a:lnTo>
                    <a:lnTo>
                      <a:pt x="790" y="2066"/>
                    </a:lnTo>
                    <a:lnTo>
                      <a:pt x="790" y="2076"/>
                    </a:lnTo>
                    <a:lnTo>
                      <a:pt x="781" y="2104"/>
                    </a:lnTo>
                    <a:lnTo>
                      <a:pt x="781" y="2114"/>
                    </a:lnTo>
                    <a:lnTo>
                      <a:pt x="781" y="2124"/>
                    </a:lnTo>
                    <a:lnTo>
                      <a:pt x="771" y="2143"/>
                    </a:lnTo>
                    <a:lnTo>
                      <a:pt x="762" y="2152"/>
                    </a:lnTo>
                    <a:lnTo>
                      <a:pt x="762" y="2162"/>
                    </a:lnTo>
                    <a:lnTo>
                      <a:pt x="752" y="2181"/>
                    </a:lnTo>
                    <a:lnTo>
                      <a:pt x="752" y="2200"/>
                    </a:lnTo>
                    <a:lnTo>
                      <a:pt x="752" y="2219"/>
                    </a:lnTo>
                    <a:lnTo>
                      <a:pt x="752" y="2247"/>
                    </a:lnTo>
                    <a:lnTo>
                      <a:pt x="752" y="2276"/>
                    </a:lnTo>
                    <a:lnTo>
                      <a:pt x="743" y="2305"/>
                    </a:lnTo>
                    <a:lnTo>
                      <a:pt x="743" y="2314"/>
                    </a:lnTo>
                    <a:lnTo>
                      <a:pt x="743" y="2324"/>
                    </a:lnTo>
                    <a:lnTo>
                      <a:pt x="733" y="2333"/>
                    </a:lnTo>
                    <a:lnTo>
                      <a:pt x="733" y="2352"/>
                    </a:lnTo>
                    <a:lnTo>
                      <a:pt x="733" y="2371"/>
                    </a:lnTo>
                    <a:lnTo>
                      <a:pt x="733" y="2381"/>
                    </a:lnTo>
                    <a:lnTo>
                      <a:pt x="733" y="2390"/>
                    </a:lnTo>
                    <a:lnTo>
                      <a:pt x="705" y="2409"/>
                    </a:lnTo>
                    <a:lnTo>
                      <a:pt x="705" y="2419"/>
                    </a:lnTo>
                    <a:lnTo>
                      <a:pt x="695" y="2428"/>
                    </a:lnTo>
                    <a:lnTo>
                      <a:pt x="686" y="2438"/>
                    </a:lnTo>
                    <a:lnTo>
                      <a:pt x="686" y="2447"/>
                    </a:lnTo>
                    <a:lnTo>
                      <a:pt x="695" y="2457"/>
                    </a:lnTo>
                    <a:lnTo>
                      <a:pt x="695" y="2467"/>
                    </a:lnTo>
                    <a:lnTo>
                      <a:pt x="695" y="2476"/>
                    </a:lnTo>
                    <a:lnTo>
                      <a:pt x="695" y="2514"/>
                    </a:lnTo>
                    <a:lnTo>
                      <a:pt x="695" y="2524"/>
                    </a:lnTo>
                    <a:lnTo>
                      <a:pt x="695" y="2533"/>
                    </a:lnTo>
                    <a:lnTo>
                      <a:pt x="686" y="2533"/>
                    </a:lnTo>
                    <a:lnTo>
                      <a:pt x="686" y="2543"/>
                    </a:lnTo>
                    <a:lnTo>
                      <a:pt x="686" y="2552"/>
                    </a:lnTo>
                    <a:lnTo>
                      <a:pt x="667" y="2638"/>
                    </a:lnTo>
                    <a:lnTo>
                      <a:pt x="657" y="2657"/>
                    </a:lnTo>
                    <a:lnTo>
                      <a:pt x="657" y="2666"/>
                    </a:lnTo>
                    <a:lnTo>
                      <a:pt x="667" y="2666"/>
                    </a:lnTo>
                    <a:lnTo>
                      <a:pt x="667" y="2686"/>
                    </a:lnTo>
                    <a:lnTo>
                      <a:pt x="667" y="2695"/>
                    </a:lnTo>
                    <a:lnTo>
                      <a:pt x="676" y="2705"/>
                    </a:lnTo>
                    <a:lnTo>
                      <a:pt x="686" y="2724"/>
                    </a:lnTo>
                    <a:lnTo>
                      <a:pt x="686" y="2733"/>
                    </a:lnTo>
                    <a:lnTo>
                      <a:pt x="686" y="2743"/>
                    </a:lnTo>
                    <a:lnTo>
                      <a:pt x="686" y="2752"/>
                    </a:lnTo>
                    <a:lnTo>
                      <a:pt x="686" y="2762"/>
                    </a:lnTo>
                    <a:lnTo>
                      <a:pt x="686" y="2771"/>
                    </a:lnTo>
                    <a:lnTo>
                      <a:pt x="686" y="2781"/>
                    </a:lnTo>
                    <a:lnTo>
                      <a:pt x="686" y="2800"/>
                    </a:lnTo>
                    <a:lnTo>
                      <a:pt x="686" y="2809"/>
                    </a:lnTo>
                    <a:lnTo>
                      <a:pt x="686" y="2819"/>
                    </a:lnTo>
                    <a:lnTo>
                      <a:pt x="676" y="2828"/>
                    </a:lnTo>
                    <a:lnTo>
                      <a:pt x="676" y="2838"/>
                    </a:lnTo>
                    <a:lnTo>
                      <a:pt x="676" y="2847"/>
                    </a:lnTo>
                    <a:lnTo>
                      <a:pt x="676" y="2857"/>
                    </a:lnTo>
                    <a:lnTo>
                      <a:pt x="667" y="2904"/>
                    </a:lnTo>
                    <a:lnTo>
                      <a:pt x="667" y="2914"/>
                    </a:lnTo>
                    <a:lnTo>
                      <a:pt x="676" y="2914"/>
                    </a:lnTo>
                    <a:lnTo>
                      <a:pt x="686" y="2914"/>
                    </a:lnTo>
                    <a:lnTo>
                      <a:pt x="686" y="2924"/>
                    </a:lnTo>
                    <a:lnTo>
                      <a:pt x="676" y="2924"/>
                    </a:lnTo>
                    <a:lnTo>
                      <a:pt x="676" y="2914"/>
                    </a:lnTo>
                    <a:lnTo>
                      <a:pt x="667" y="2914"/>
                    </a:lnTo>
                    <a:lnTo>
                      <a:pt x="667" y="2924"/>
                    </a:lnTo>
                    <a:lnTo>
                      <a:pt x="667" y="2933"/>
                    </a:lnTo>
                    <a:lnTo>
                      <a:pt x="657" y="2962"/>
                    </a:lnTo>
                    <a:lnTo>
                      <a:pt x="647" y="2981"/>
                    </a:lnTo>
                    <a:lnTo>
                      <a:pt x="647" y="2990"/>
                    </a:lnTo>
                    <a:lnTo>
                      <a:pt x="638" y="3000"/>
                    </a:lnTo>
                    <a:lnTo>
                      <a:pt x="638" y="3019"/>
                    </a:lnTo>
                    <a:lnTo>
                      <a:pt x="619" y="3047"/>
                    </a:lnTo>
                    <a:lnTo>
                      <a:pt x="619" y="3086"/>
                    </a:lnTo>
                    <a:lnTo>
                      <a:pt x="600" y="3114"/>
                    </a:lnTo>
                    <a:lnTo>
                      <a:pt x="600" y="3143"/>
                    </a:lnTo>
                    <a:lnTo>
                      <a:pt x="590" y="3162"/>
                    </a:lnTo>
                    <a:lnTo>
                      <a:pt x="600" y="3162"/>
                    </a:lnTo>
                    <a:lnTo>
                      <a:pt x="609" y="3162"/>
                    </a:lnTo>
                    <a:lnTo>
                      <a:pt x="609" y="3171"/>
                    </a:lnTo>
                    <a:lnTo>
                      <a:pt x="619" y="3171"/>
                    </a:lnTo>
                    <a:lnTo>
                      <a:pt x="629" y="3181"/>
                    </a:lnTo>
                    <a:lnTo>
                      <a:pt x="619" y="3181"/>
                    </a:lnTo>
                    <a:lnTo>
                      <a:pt x="609" y="3171"/>
                    </a:lnTo>
                    <a:lnTo>
                      <a:pt x="590" y="3171"/>
                    </a:lnTo>
                    <a:lnTo>
                      <a:pt x="581" y="3181"/>
                    </a:lnTo>
                    <a:lnTo>
                      <a:pt x="571" y="3200"/>
                    </a:lnTo>
                    <a:lnTo>
                      <a:pt x="552" y="3209"/>
                    </a:lnTo>
                    <a:lnTo>
                      <a:pt x="524" y="3228"/>
                    </a:lnTo>
                    <a:lnTo>
                      <a:pt x="514" y="3228"/>
                    </a:lnTo>
                    <a:lnTo>
                      <a:pt x="505" y="3219"/>
                    </a:lnTo>
                    <a:lnTo>
                      <a:pt x="495" y="3228"/>
                    </a:lnTo>
                    <a:lnTo>
                      <a:pt x="495" y="3238"/>
                    </a:lnTo>
                    <a:lnTo>
                      <a:pt x="495" y="3247"/>
                    </a:lnTo>
                    <a:lnTo>
                      <a:pt x="495" y="3257"/>
                    </a:lnTo>
                    <a:lnTo>
                      <a:pt x="495" y="3267"/>
                    </a:lnTo>
                    <a:lnTo>
                      <a:pt x="495" y="3276"/>
                    </a:lnTo>
                    <a:lnTo>
                      <a:pt x="505" y="3276"/>
                    </a:lnTo>
                    <a:lnTo>
                      <a:pt x="505" y="3285"/>
                    </a:lnTo>
                    <a:lnTo>
                      <a:pt x="505" y="3305"/>
                    </a:lnTo>
                    <a:lnTo>
                      <a:pt x="505" y="3324"/>
                    </a:lnTo>
                    <a:lnTo>
                      <a:pt x="495" y="3333"/>
                    </a:lnTo>
                    <a:lnTo>
                      <a:pt x="486" y="3343"/>
                    </a:lnTo>
                    <a:lnTo>
                      <a:pt x="466" y="3352"/>
                    </a:lnTo>
                    <a:lnTo>
                      <a:pt x="428" y="3362"/>
                    </a:lnTo>
                    <a:lnTo>
                      <a:pt x="419" y="3352"/>
                    </a:lnTo>
                    <a:lnTo>
                      <a:pt x="409" y="3352"/>
                    </a:lnTo>
                    <a:lnTo>
                      <a:pt x="390" y="3400"/>
                    </a:lnTo>
                    <a:lnTo>
                      <a:pt x="390" y="3419"/>
                    </a:lnTo>
                    <a:lnTo>
                      <a:pt x="390" y="3409"/>
                    </a:lnTo>
                    <a:lnTo>
                      <a:pt x="400" y="3409"/>
                    </a:lnTo>
                    <a:lnTo>
                      <a:pt x="409" y="3409"/>
                    </a:lnTo>
                    <a:lnTo>
                      <a:pt x="438" y="3419"/>
                    </a:lnTo>
                    <a:lnTo>
                      <a:pt x="438" y="3428"/>
                    </a:lnTo>
                    <a:lnTo>
                      <a:pt x="448" y="3438"/>
                    </a:lnTo>
                    <a:lnTo>
                      <a:pt x="466" y="3457"/>
                    </a:lnTo>
                    <a:lnTo>
                      <a:pt x="486" y="3486"/>
                    </a:lnTo>
                    <a:lnTo>
                      <a:pt x="495" y="3495"/>
                    </a:lnTo>
                    <a:lnTo>
                      <a:pt x="495" y="3505"/>
                    </a:lnTo>
                    <a:lnTo>
                      <a:pt x="495" y="3533"/>
                    </a:lnTo>
                    <a:lnTo>
                      <a:pt x="495" y="3552"/>
                    </a:lnTo>
                    <a:lnTo>
                      <a:pt x="505" y="3581"/>
                    </a:lnTo>
                    <a:lnTo>
                      <a:pt x="505" y="3600"/>
                    </a:lnTo>
                    <a:lnTo>
                      <a:pt x="505" y="3609"/>
                    </a:lnTo>
                    <a:lnTo>
                      <a:pt x="505" y="3619"/>
                    </a:lnTo>
                    <a:lnTo>
                      <a:pt x="505" y="3628"/>
                    </a:lnTo>
                    <a:lnTo>
                      <a:pt x="505" y="3648"/>
                    </a:lnTo>
                    <a:lnTo>
                      <a:pt x="495" y="3638"/>
                    </a:lnTo>
                    <a:lnTo>
                      <a:pt x="486" y="3638"/>
                    </a:lnTo>
                    <a:lnTo>
                      <a:pt x="476" y="3638"/>
                    </a:lnTo>
                    <a:lnTo>
                      <a:pt x="466" y="3638"/>
                    </a:lnTo>
                    <a:lnTo>
                      <a:pt x="466" y="3648"/>
                    </a:lnTo>
                    <a:lnTo>
                      <a:pt x="476" y="3657"/>
                    </a:lnTo>
                    <a:lnTo>
                      <a:pt x="486" y="3666"/>
                    </a:lnTo>
                    <a:lnTo>
                      <a:pt x="486" y="3676"/>
                    </a:lnTo>
                    <a:lnTo>
                      <a:pt x="486" y="3695"/>
                    </a:lnTo>
                    <a:lnTo>
                      <a:pt x="486" y="3705"/>
                    </a:lnTo>
                    <a:lnTo>
                      <a:pt x="476" y="3714"/>
                    </a:lnTo>
                    <a:lnTo>
                      <a:pt x="476" y="3724"/>
                    </a:lnTo>
                    <a:lnTo>
                      <a:pt x="466" y="3733"/>
                    </a:lnTo>
                    <a:lnTo>
                      <a:pt x="466" y="3743"/>
                    </a:lnTo>
                    <a:lnTo>
                      <a:pt x="457" y="3752"/>
                    </a:lnTo>
                    <a:lnTo>
                      <a:pt x="457" y="3762"/>
                    </a:lnTo>
                    <a:lnTo>
                      <a:pt x="457" y="3771"/>
                    </a:lnTo>
                    <a:lnTo>
                      <a:pt x="457" y="3781"/>
                    </a:lnTo>
                    <a:lnTo>
                      <a:pt x="457" y="3790"/>
                    </a:lnTo>
                    <a:lnTo>
                      <a:pt x="457" y="3809"/>
                    </a:lnTo>
                    <a:lnTo>
                      <a:pt x="457" y="3819"/>
                    </a:lnTo>
                    <a:lnTo>
                      <a:pt x="448" y="3809"/>
                    </a:lnTo>
                    <a:lnTo>
                      <a:pt x="448" y="3800"/>
                    </a:lnTo>
                    <a:lnTo>
                      <a:pt x="448" y="3762"/>
                    </a:lnTo>
                    <a:lnTo>
                      <a:pt x="448" y="3771"/>
                    </a:lnTo>
                    <a:lnTo>
                      <a:pt x="438" y="3800"/>
                    </a:lnTo>
                    <a:lnTo>
                      <a:pt x="448" y="3829"/>
                    </a:lnTo>
                    <a:lnTo>
                      <a:pt x="448" y="3838"/>
                    </a:lnTo>
                    <a:lnTo>
                      <a:pt x="448" y="3857"/>
                    </a:lnTo>
                    <a:lnTo>
                      <a:pt x="448" y="3867"/>
                    </a:lnTo>
                    <a:lnTo>
                      <a:pt x="457" y="3876"/>
                    </a:lnTo>
                    <a:lnTo>
                      <a:pt x="486" y="3981"/>
                    </a:lnTo>
                    <a:lnTo>
                      <a:pt x="486" y="4000"/>
                    </a:lnTo>
                    <a:lnTo>
                      <a:pt x="495" y="4019"/>
                    </a:lnTo>
                    <a:lnTo>
                      <a:pt x="495" y="4028"/>
                    </a:lnTo>
                    <a:lnTo>
                      <a:pt x="495" y="4038"/>
                    </a:lnTo>
                    <a:lnTo>
                      <a:pt x="505" y="4038"/>
                    </a:lnTo>
                    <a:lnTo>
                      <a:pt x="505" y="4047"/>
                    </a:lnTo>
                    <a:lnTo>
                      <a:pt x="505" y="4057"/>
                    </a:lnTo>
                    <a:lnTo>
                      <a:pt x="505" y="4067"/>
                    </a:lnTo>
                    <a:lnTo>
                      <a:pt x="505" y="4076"/>
                    </a:lnTo>
                    <a:lnTo>
                      <a:pt x="514" y="4085"/>
                    </a:lnTo>
                    <a:lnTo>
                      <a:pt x="514" y="4105"/>
                    </a:lnTo>
                    <a:lnTo>
                      <a:pt x="524" y="4114"/>
                    </a:lnTo>
                    <a:lnTo>
                      <a:pt x="571" y="4210"/>
                    </a:lnTo>
                    <a:lnTo>
                      <a:pt x="571" y="4228"/>
                    </a:lnTo>
                    <a:lnTo>
                      <a:pt x="581" y="4248"/>
                    </a:lnTo>
                    <a:lnTo>
                      <a:pt x="590" y="4286"/>
                    </a:lnTo>
                    <a:lnTo>
                      <a:pt x="600" y="4305"/>
                    </a:lnTo>
                    <a:lnTo>
                      <a:pt x="619" y="4333"/>
                    </a:lnTo>
                    <a:lnTo>
                      <a:pt x="695" y="4448"/>
                    </a:lnTo>
                    <a:lnTo>
                      <a:pt x="705" y="4457"/>
                    </a:lnTo>
                    <a:lnTo>
                      <a:pt x="714" y="4466"/>
                    </a:lnTo>
                    <a:lnTo>
                      <a:pt x="714" y="4476"/>
                    </a:lnTo>
                    <a:lnTo>
                      <a:pt x="724" y="4476"/>
                    </a:lnTo>
                    <a:lnTo>
                      <a:pt x="724" y="4486"/>
                    </a:lnTo>
                    <a:lnTo>
                      <a:pt x="800" y="4590"/>
                    </a:lnTo>
                    <a:lnTo>
                      <a:pt x="857" y="4647"/>
                    </a:lnTo>
                    <a:lnTo>
                      <a:pt x="885" y="4686"/>
                    </a:lnTo>
                    <a:lnTo>
                      <a:pt x="895" y="4695"/>
                    </a:lnTo>
                    <a:lnTo>
                      <a:pt x="905" y="4705"/>
                    </a:lnTo>
                    <a:lnTo>
                      <a:pt x="905" y="4714"/>
                    </a:lnTo>
                    <a:lnTo>
                      <a:pt x="924" y="4733"/>
                    </a:lnTo>
                    <a:lnTo>
                      <a:pt x="933" y="4743"/>
                    </a:lnTo>
                    <a:lnTo>
                      <a:pt x="943" y="4752"/>
                    </a:lnTo>
                    <a:lnTo>
                      <a:pt x="952" y="4771"/>
                    </a:lnTo>
                    <a:lnTo>
                      <a:pt x="962" y="4781"/>
                    </a:lnTo>
                    <a:lnTo>
                      <a:pt x="981" y="4809"/>
                    </a:lnTo>
                    <a:lnTo>
                      <a:pt x="1000" y="4828"/>
                    </a:lnTo>
                    <a:lnTo>
                      <a:pt x="1038" y="4885"/>
                    </a:lnTo>
                    <a:lnTo>
                      <a:pt x="1057" y="4914"/>
                    </a:lnTo>
                    <a:lnTo>
                      <a:pt x="1076" y="4933"/>
                    </a:lnTo>
                    <a:lnTo>
                      <a:pt x="1114" y="4990"/>
                    </a:lnTo>
                    <a:lnTo>
                      <a:pt x="1133" y="5019"/>
                    </a:lnTo>
                    <a:lnTo>
                      <a:pt x="1162" y="5057"/>
                    </a:lnTo>
                    <a:lnTo>
                      <a:pt x="1200" y="5086"/>
                    </a:lnTo>
                    <a:lnTo>
                      <a:pt x="1209" y="5095"/>
                    </a:lnTo>
                    <a:lnTo>
                      <a:pt x="1219" y="5105"/>
                    </a:lnTo>
                    <a:lnTo>
                      <a:pt x="1228" y="5114"/>
                    </a:lnTo>
                    <a:lnTo>
                      <a:pt x="1238" y="5124"/>
                    </a:lnTo>
                    <a:lnTo>
                      <a:pt x="1248" y="5114"/>
                    </a:lnTo>
                    <a:lnTo>
                      <a:pt x="1266" y="5114"/>
                    </a:lnTo>
                    <a:lnTo>
                      <a:pt x="1266" y="5124"/>
                    </a:lnTo>
                    <a:lnTo>
                      <a:pt x="1266" y="5133"/>
                    </a:lnTo>
                    <a:lnTo>
                      <a:pt x="1266" y="5143"/>
                    </a:lnTo>
                    <a:lnTo>
                      <a:pt x="1266" y="5133"/>
                    </a:lnTo>
                    <a:lnTo>
                      <a:pt x="1257" y="5133"/>
                    </a:lnTo>
                    <a:lnTo>
                      <a:pt x="1257" y="5124"/>
                    </a:lnTo>
                    <a:lnTo>
                      <a:pt x="1248" y="5124"/>
                    </a:lnTo>
                    <a:lnTo>
                      <a:pt x="1248" y="5133"/>
                    </a:lnTo>
                    <a:lnTo>
                      <a:pt x="1238" y="5124"/>
                    </a:lnTo>
                    <a:lnTo>
                      <a:pt x="1228" y="5124"/>
                    </a:lnTo>
                    <a:lnTo>
                      <a:pt x="1238" y="5133"/>
                    </a:lnTo>
                    <a:lnTo>
                      <a:pt x="1248" y="5143"/>
                    </a:lnTo>
                    <a:lnTo>
                      <a:pt x="1257" y="5143"/>
                    </a:lnTo>
                    <a:lnTo>
                      <a:pt x="1266" y="5152"/>
                    </a:lnTo>
                    <a:lnTo>
                      <a:pt x="1276" y="5152"/>
                    </a:lnTo>
                    <a:lnTo>
                      <a:pt x="1314" y="5209"/>
                    </a:lnTo>
                    <a:lnTo>
                      <a:pt x="1371" y="5286"/>
                    </a:lnTo>
                    <a:lnTo>
                      <a:pt x="1409" y="5333"/>
                    </a:lnTo>
                    <a:lnTo>
                      <a:pt x="1429" y="5381"/>
                    </a:lnTo>
                    <a:lnTo>
                      <a:pt x="1429" y="5390"/>
                    </a:lnTo>
                    <a:lnTo>
                      <a:pt x="1438" y="5390"/>
                    </a:lnTo>
                    <a:lnTo>
                      <a:pt x="1438" y="5400"/>
                    </a:lnTo>
                    <a:lnTo>
                      <a:pt x="1438" y="5409"/>
                    </a:lnTo>
                    <a:lnTo>
                      <a:pt x="1447" y="5419"/>
                    </a:lnTo>
                    <a:lnTo>
                      <a:pt x="1447" y="5429"/>
                    </a:lnTo>
                    <a:lnTo>
                      <a:pt x="1457" y="5429"/>
                    </a:lnTo>
                    <a:lnTo>
                      <a:pt x="1457" y="5438"/>
                    </a:lnTo>
                    <a:lnTo>
                      <a:pt x="1467" y="5438"/>
                    </a:lnTo>
                    <a:lnTo>
                      <a:pt x="1467" y="5447"/>
                    </a:lnTo>
                    <a:lnTo>
                      <a:pt x="1486" y="5467"/>
                    </a:lnTo>
                    <a:lnTo>
                      <a:pt x="1486" y="5476"/>
                    </a:lnTo>
                    <a:lnTo>
                      <a:pt x="1495" y="5486"/>
                    </a:lnTo>
                    <a:lnTo>
                      <a:pt x="1505" y="5486"/>
                    </a:lnTo>
                    <a:lnTo>
                      <a:pt x="1514" y="5486"/>
                    </a:lnTo>
                    <a:lnTo>
                      <a:pt x="1524" y="5486"/>
                    </a:lnTo>
                    <a:lnTo>
                      <a:pt x="1543" y="5486"/>
                    </a:lnTo>
                    <a:lnTo>
                      <a:pt x="1543" y="5495"/>
                    </a:lnTo>
                    <a:lnTo>
                      <a:pt x="1552" y="5505"/>
                    </a:lnTo>
                    <a:lnTo>
                      <a:pt x="1552" y="5514"/>
                    </a:lnTo>
                    <a:lnTo>
                      <a:pt x="1562" y="5524"/>
                    </a:lnTo>
                    <a:lnTo>
                      <a:pt x="1571" y="5524"/>
                    </a:lnTo>
                    <a:lnTo>
                      <a:pt x="1581" y="5524"/>
                    </a:lnTo>
                    <a:lnTo>
                      <a:pt x="1581" y="5533"/>
                    </a:lnTo>
                    <a:lnTo>
                      <a:pt x="1590" y="5543"/>
                    </a:lnTo>
                    <a:lnTo>
                      <a:pt x="1590" y="5552"/>
                    </a:lnTo>
                    <a:lnTo>
                      <a:pt x="1590" y="5581"/>
                    </a:lnTo>
                    <a:lnTo>
                      <a:pt x="1590" y="5590"/>
                    </a:lnTo>
                    <a:lnTo>
                      <a:pt x="1590" y="5600"/>
                    </a:lnTo>
                    <a:lnTo>
                      <a:pt x="1600" y="5590"/>
                    </a:lnTo>
                    <a:lnTo>
                      <a:pt x="1600" y="5571"/>
                    </a:lnTo>
                    <a:lnTo>
                      <a:pt x="1600" y="5562"/>
                    </a:lnTo>
                    <a:lnTo>
                      <a:pt x="1600" y="5552"/>
                    </a:lnTo>
                    <a:lnTo>
                      <a:pt x="1609" y="5543"/>
                    </a:lnTo>
                    <a:lnTo>
                      <a:pt x="1609" y="5533"/>
                    </a:lnTo>
                    <a:lnTo>
                      <a:pt x="1609" y="5524"/>
                    </a:lnTo>
                    <a:lnTo>
                      <a:pt x="1619" y="5505"/>
                    </a:lnTo>
                    <a:lnTo>
                      <a:pt x="1619" y="5476"/>
                    </a:lnTo>
                    <a:lnTo>
                      <a:pt x="1629" y="5467"/>
                    </a:lnTo>
                    <a:lnTo>
                      <a:pt x="1629" y="5457"/>
                    </a:lnTo>
                    <a:lnTo>
                      <a:pt x="1638" y="5438"/>
                    </a:lnTo>
                    <a:lnTo>
                      <a:pt x="1647" y="5419"/>
                    </a:lnTo>
                    <a:lnTo>
                      <a:pt x="1638" y="5409"/>
                    </a:lnTo>
                    <a:lnTo>
                      <a:pt x="1638" y="5400"/>
                    </a:lnTo>
                    <a:lnTo>
                      <a:pt x="1647" y="5381"/>
                    </a:lnTo>
                    <a:lnTo>
                      <a:pt x="1647" y="5371"/>
                    </a:lnTo>
                    <a:lnTo>
                      <a:pt x="1657" y="5362"/>
                    </a:lnTo>
                    <a:lnTo>
                      <a:pt x="1667" y="5362"/>
                    </a:lnTo>
                    <a:lnTo>
                      <a:pt x="1657" y="5352"/>
                    </a:lnTo>
                    <a:lnTo>
                      <a:pt x="1657" y="5343"/>
                    </a:lnTo>
                    <a:lnTo>
                      <a:pt x="1647" y="5333"/>
                    </a:lnTo>
                    <a:lnTo>
                      <a:pt x="1657" y="5314"/>
                    </a:lnTo>
                    <a:lnTo>
                      <a:pt x="1657" y="5295"/>
                    </a:lnTo>
                    <a:lnTo>
                      <a:pt x="1667" y="5286"/>
                    </a:lnTo>
                    <a:lnTo>
                      <a:pt x="1676" y="5276"/>
                    </a:lnTo>
                    <a:lnTo>
                      <a:pt x="1686" y="5276"/>
                    </a:lnTo>
                    <a:lnTo>
                      <a:pt x="1686" y="5257"/>
                    </a:lnTo>
                    <a:lnTo>
                      <a:pt x="1686" y="5248"/>
                    </a:lnTo>
                    <a:lnTo>
                      <a:pt x="1686" y="5238"/>
                    </a:lnTo>
                    <a:lnTo>
                      <a:pt x="1695" y="5228"/>
                    </a:lnTo>
                    <a:lnTo>
                      <a:pt x="1695" y="5219"/>
                    </a:lnTo>
                    <a:lnTo>
                      <a:pt x="1695" y="5209"/>
                    </a:lnTo>
                    <a:lnTo>
                      <a:pt x="1695" y="5200"/>
                    </a:lnTo>
                    <a:lnTo>
                      <a:pt x="1695" y="5190"/>
                    </a:lnTo>
                    <a:lnTo>
                      <a:pt x="1695" y="5181"/>
                    </a:lnTo>
                    <a:lnTo>
                      <a:pt x="1695" y="5171"/>
                    </a:lnTo>
                    <a:lnTo>
                      <a:pt x="1705" y="5152"/>
                    </a:lnTo>
                    <a:lnTo>
                      <a:pt x="1705" y="5143"/>
                    </a:lnTo>
                    <a:lnTo>
                      <a:pt x="1705" y="5133"/>
                    </a:lnTo>
                    <a:lnTo>
                      <a:pt x="1705" y="5114"/>
                    </a:lnTo>
                    <a:lnTo>
                      <a:pt x="1705" y="5105"/>
                    </a:lnTo>
                    <a:lnTo>
                      <a:pt x="1705" y="5095"/>
                    </a:lnTo>
                    <a:lnTo>
                      <a:pt x="1714" y="5095"/>
                    </a:lnTo>
                    <a:lnTo>
                      <a:pt x="1714" y="5086"/>
                    </a:lnTo>
                    <a:lnTo>
                      <a:pt x="1705" y="5076"/>
                    </a:lnTo>
                    <a:lnTo>
                      <a:pt x="1705" y="5067"/>
                    </a:lnTo>
                    <a:lnTo>
                      <a:pt x="1695" y="5067"/>
                    </a:lnTo>
                    <a:lnTo>
                      <a:pt x="1695" y="5057"/>
                    </a:lnTo>
                    <a:lnTo>
                      <a:pt x="1705" y="5048"/>
                    </a:lnTo>
                    <a:lnTo>
                      <a:pt x="1695" y="5048"/>
                    </a:lnTo>
                    <a:lnTo>
                      <a:pt x="1695" y="5038"/>
                    </a:lnTo>
                    <a:lnTo>
                      <a:pt x="1686" y="5038"/>
                    </a:lnTo>
                    <a:lnTo>
                      <a:pt x="1686" y="5028"/>
                    </a:lnTo>
                    <a:lnTo>
                      <a:pt x="1695" y="5028"/>
                    </a:lnTo>
                    <a:lnTo>
                      <a:pt x="1695" y="5019"/>
                    </a:lnTo>
                    <a:lnTo>
                      <a:pt x="1705" y="5010"/>
                    </a:lnTo>
                    <a:lnTo>
                      <a:pt x="1695" y="5000"/>
                    </a:lnTo>
                    <a:lnTo>
                      <a:pt x="1686" y="5000"/>
                    </a:lnTo>
                    <a:lnTo>
                      <a:pt x="1686" y="4990"/>
                    </a:lnTo>
                    <a:lnTo>
                      <a:pt x="1695" y="4981"/>
                    </a:lnTo>
                    <a:lnTo>
                      <a:pt x="1686" y="4981"/>
                    </a:lnTo>
                    <a:lnTo>
                      <a:pt x="1695" y="4971"/>
                    </a:lnTo>
                    <a:lnTo>
                      <a:pt x="1705" y="4962"/>
                    </a:lnTo>
                    <a:lnTo>
                      <a:pt x="1705" y="4952"/>
                    </a:lnTo>
                    <a:lnTo>
                      <a:pt x="1695" y="4943"/>
                    </a:lnTo>
                    <a:lnTo>
                      <a:pt x="1686" y="4943"/>
                    </a:lnTo>
                    <a:lnTo>
                      <a:pt x="1686" y="4924"/>
                    </a:lnTo>
                    <a:lnTo>
                      <a:pt x="1676" y="4914"/>
                    </a:lnTo>
                    <a:lnTo>
                      <a:pt x="1667" y="4924"/>
                    </a:lnTo>
                    <a:lnTo>
                      <a:pt x="1667" y="4933"/>
                    </a:lnTo>
                    <a:lnTo>
                      <a:pt x="1657" y="4933"/>
                    </a:lnTo>
                    <a:lnTo>
                      <a:pt x="1657" y="4924"/>
                    </a:lnTo>
                    <a:lnTo>
                      <a:pt x="1657" y="4914"/>
                    </a:lnTo>
                    <a:lnTo>
                      <a:pt x="1667" y="4905"/>
                    </a:lnTo>
                    <a:lnTo>
                      <a:pt x="1667" y="4895"/>
                    </a:lnTo>
                    <a:lnTo>
                      <a:pt x="1657" y="4895"/>
                    </a:lnTo>
                    <a:lnTo>
                      <a:pt x="1657" y="4885"/>
                    </a:lnTo>
                    <a:lnTo>
                      <a:pt x="1647" y="4876"/>
                    </a:lnTo>
                    <a:lnTo>
                      <a:pt x="1638" y="4876"/>
                    </a:lnTo>
                    <a:lnTo>
                      <a:pt x="1629" y="4876"/>
                    </a:lnTo>
                    <a:lnTo>
                      <a:pt x="1629" y="4867"/>
                    </a:lnTo>
                    <a:lnTo>
                      <a:pt x="1619" y="4867"/>
                    </a:lnTo>
                    <a:lnTo>
                      <a:pt x="1619" y="4857"/>
                    </a:lnTo>
                    <a:lnTo>
                      <a:pt x="1609" y="4857"/>
                    </a:lnTo>
                    <a:lnTo>
                      <a:pt x="1619" y="4857"/>
                    </a:lnTo>
                    <a:lnTo>
                      <a:pt x="1629" y="4857"/>
                    </a:lnTo>
                    <a:lnTo>
                      <a:pt x="1638" y="4857"/>
                    </a:lnTo>
                    <a:lnTo>
                      <a:pt x="1647" y="4847"/>
                    </a:lnTo>
                    <a:lnTo>
                      <a:pt x="1638" y="4838"/>
                    </a:lnTo>
                    <a:lnTo>
                      <a:pt x="1638" y="4828"/>
                    </a:lnTo>
                    <a:lnTo>
                      <a:pt x="1638" y="4819"/>
                    </a:lnTo>
                    <a:lnTo>
                      <a:pt x="1629" y="4819"/>
                    </a:lnTo>
                    <a:lnTo>
                      <a:pt x="1619" y="4819"/>
                    </a:lnTo>
                    <a:lnTo>
                      <a:pt x="1609" y="4819"/>
                    </a:lnTo>
                    <a:lnTo>
                      <a:pt x="1609" y="4809"/>
                    </a:lnTo>
                    <a:lnTo>
                      <a:pt x="1619" y="4800"/>
                    </a:lnTo>
                    <a:lnTo>
                      <a:pt x="1609" y="4790"/>
                    </a:lnTo>
                    <a:lnTo>
                      <a:pt x="1619" y="4790"/>
                    </a:lnTo>
                    <a:lnTo>
                      <a:pt x="1619" y="4781"/>
                    </a:lnTo>
                    <a:lnTo>
                      <a:pt x="1619" y="4771"/>
                    </a:lnTo>
                    <a:lnTo>
                      <a:pt x="1609" y="4771"/>
                    </a:lnTo>
                    <a:lnTo>
                      <a:pt x="1609" y="4762"/>
                    </a:lnTo>
                    <a:lnTo>
                      <a:pt x="1609" y="4752"/>
                    </a:lnTo>
                    <a:lnTo>
                      <a:pt x="1600" y="4752"/>
                    </a:lnTo>
                    <a:lnTo>
                      <a:pt x="1590" y="4752"/>
                    </a:lnTo>
                    <a:lnTo>
                      <a:pt x="1590" y="4762"/>
                    </a:lnTo>
                    <a:lnTo>
                      <a:pt x="1581" y="4762"/>
                    </a:lnTo>
                    <a:lnTo>
                      <a:pt x="1571" y="4762"/>
                    </a:lnTo>
                    <a:lnTo>
                      <a:pt x="1581" y="4762"/>
                    </a:lnTo>
                    <a:lnTo>
                      <a:pt x="1590" y="4771"/>
                    </a:lnTo>
                    <a:lnTo>
                      <a:pt x="1581" y="4771"/>
                    </a:lnTo>
                    <a:lnTo>
                      <a:pt x="1581" y="4781"/>
                    </a:lnTo>
                    <a:lnTo>
                      <a:pt x="1571" y="4781"/>
                    </a:lnTo>
                    <a:lnTo>
                      <a:pt x="1562" y="4771"/>
                    </a:lnTo>
                    <a:lnTo>
                      <a:pt x="1562" y="4762"/>
                    </a:lnTo>
                    <a:lnTo>
                      <a:pt x="1562" y="4752"/>
                    </a:lnTo>
                    <a:lnTo>
                      <a:pt x="1552" y="4752"/>
                    </a:lnTo>
                    <a:lnTo>
                      <a:pt x="1552" y="4743"/>
                    </a:lnTo>
                    <a:lnTo>
                      <a:pt x="1562" y="4733"/>
                    </a:lnTo>
                    <a:lnTo>
                      <a:pt x="1562" y="4724"/>
                    </a:lnTo>
                    <a:lnTo>
                      <a:pt x="1562" y="4714"/>
                    </a:lnTo>
                    <a:lnTo>
                      <a:pt x="1571" y="4714"/>
                    </a:lnTo>
                    <a:lnTo>
                      <a:pt x="1581" y="4714"/>
                    </a:lnTo>
                    <a:lnTo>
                      <a:pt x="1600" y="4724"/>
                    </a:lnTo>
                    <a:lnTo>
                      <a:pt x="1600" y="4733"/>
                    </a:lnTo>
                    <a:lnTo>
                      <a:pt x="1609" y="4743"/>
                    </a:lnTo>
                    <a:lnTo>
                      <a:pt x="1619" y="4752"/>
                    </a:lnTo>
                    <a:lnTo>
                      <a:pt x="1629" y="4752"/>
                    </a:lnTo>
                    <a:lnTo>
                      <a:pt x="1638" y="4705"/>
                    </a:lnTo>
                    <a:lnTo>
                      <a:pt x="1647" y="4667"/>
                    </a:lnTo>
                    <a:lnTo>
                      <a:pt x="1667" y="4629"/>
                    </a:lnTo>
                    <a:lnTo>
                      <a:pt x="1676" y="4619"/>
                    </a:lnTo>
                    <a:lnTo>
                      <a:pt x="1686" y="4609"/>
                    </a:lnTo>
                    <a:lnTo>
                      <a:pt x="1686" y="4600"/>
                    </a:lnTo>
                    <a:lnTo>
                      <a:pt x="1695" y="4600"/>
                    </a:lnTo>
                    <a:lnTo>
                      <a:pt x="1705" y="4600"/>
                    </a:lnTo>
                    <a:lnTo>
                      <a:pt x="1705" y="4590"/>
                    </a:lnTo>
                    <a:lnTo>
                      <a:pt x="1705" y="4581"/>
                    </a:lnTo>
                    <a:lnTo>
                      <a:pt x="1705" y="4571"/>
                    </a:lnTo>
                    <a:lnTo>
                      <a:pt x="1724" y="4543"/>
                    </a:lnTo>
                    <a:lnTo>
                      <a:pt x="1733" y="4543"/>
                    </a:lnTo>
                    <a:lnTo>
                      <a:pt x="1743" y="4543"/>
                    </a:lnTo>
                    <a:lnTo>
                      <a:pt x="1752" y="4543"/>
                    </a:lnTo>
                    <a:lnTo>
                      <a:pt x="1752" y="4533"/>
                    </a:lnTo>
                    <a:lnTo>
                      <a:pt x="1752" y="4524"/>
                    </a:lnTo>
                    <a:lnTo>
                      <a:pt x="1762" y="4514"/>
                    </a:lnTo>
                    <a:lnTo>
                      <a:pt x="1762" y="4524"/>
                    </a:lnTo>
                    <a:lnTo>
                      <a:pt x="1762" y="4533"/>
                    </a:lnTo>
                    <a:lnTo>
                      <a:pt x="1762" y="4543"/>
                    </a:lnTo>
                    <a:lnTo>
                      <a:pt x="1771" y="4543"/>
                    </a:lnTo>
                    <a:lnTo>
                      <a:pt x="1810" y="4543"/>
                    </a:lnTo>
                    <a:lnTo>
                      <a:pt x="1819" y="4543"/>
                    </a:lnTo>
                    <a:lnTo>
                      <a:pt x="1819" y="4552"/>
                    </a:lnTo>
                    <a:lnTo>
                      <a:pt x="1828" y="4552"/>
                    </a:lnTo>
                    <a:lnTo>
                      <a:pt x="1828" y="4543"/>
                    </a:lnTo>
                    <a:lnTo>
                      <a:pt x="1838" y="4543"/>
                    </a:lnTo>
                    <a:lnTo>
                      <a:pt x="1828" y="4533"/>
                    </a:lnTo>
                    <a:lnTo>
                      <a:pt x="1828" y="4524"/>
                    </a:lnTo>
                    <a:lnTo>
                      <a:pt x="1819" y="4524"/>
                    </a:lnTo>
                    <a:lnTo>
                      <a:pt x="1819" y="4514"/>
                    </a:lnTo>
                    <a:lnTo>
                      <a:pt x="1810" y="4514"/>
                    </a:lnTo>
                    <a:lnTo>
                      <a:pt x="1810" y="4505"/>
                    </a:lnTo>
                    <a:lnTo>
                      <a:pt x="1800" y="4495"/>
                    </a:lnTo>
                    <a:lnTo>
                      <a:pt x="1790" y="4505"/>
                    </a:lnTo>
                    <a:lnTo>
                      <a:pt x="1800" y="4514"/>
                    </a:lnTo>
                    <a:lnTo>
                      <a:pt x="1790" y="4514"/>
                    </a:lnTo>
                    <a:lnTo>
                      <a:pt x="1781" y="4505"/>
                    </a:lnTo>
                    <a:lnTo>
                      <a:pt x="1781" y="4495"/>
                    </a:lnTo>
                    <a:lnTo>
                      <a:pt x="1781" y="4486"/>
                    </a:lnTo>
                    <a:lnTo>
                      <a:pt x="1771" y="4486"/>
                    </a:lnTo>
                    <a:lnTo>
                      <a:pt x="1762" y="4476"/>
                    </a:lnTo>
                    <a:lnTo>
                      <a:pt x="1762" y="4466"/>
                    </a:lnTo>
                    <a:lnTo>
                      <a:pt x="1762" y="4476"/>
                    </a:lnTo>
                    <a:lnTo>
                      <a:pt x="1752" y="4476"/>
                    </a:lnTo>
                    <a:lnTo>
                      <a:pt x="1752" y="4466"/>
                    </a:lnTo>
                    <a:lnTo>
                      <a:pt x="1743" y="4466"/>
                    </a:lnTo>
                    <a:lnTo>
                      <a:pt x="1743" y="4457"/>
                    </a:lnTo>
                    <a:lnTo>
                      <a:pt x="1733" y="4448"/>
                    </a:lnTo>
                    <a:lnTo>
                      <a:pt x="1724" y="4448"/>
                    </a:lnTo>
                    <a:lnTo>
                      <a:pt x="1724" y="4457"/>
                    </a:lnTo>
                    <a:lnTo>
                      <a:pt x="1724" y="4448"/>
                    </a:lnTo>
                    <a:lnTo>
                      <a:pt x="1714" y="4448"/>
                    </a:lnTo>
                    <a:lnTo>
                      <a:pt x="1714" y="4438"/>
                    </a:lnTo>
                    <a:lnTo>
                      <a:pt x="1724" y="4438"/>
                    </a:lnTo>
                    <a:lnTo>
                      <a:pt x="1733" y="4438"/>
                    </a:lnTo>
                    <a:lnTo>
                      <a:pt x="1743" y="4448"/>
                    </a:lnTo>
                    <a:lnTo>
                      <a:pt x="1752" y="4438"/>
                    </a:lnTo>
                    <a:lnTo>
                      <a:pt x="1752" y="4428"/>
                    </a:lnTo>
                    <a:lnTo>
                      <a:pt x="1733" y="4419"/>
                    </a:lnTo>
                    <a:lnTo>
                      <a:pt x="1733" y="4409"/>
                    </a:lnTo>
                    <a:lnTo>
                      <a:pt x="1714" y="4390"/>
                    </a:lnTo>
                    <a:lnTo>
                      <a:pt x="1705" y="4381"/>
                    </a:lnTo>
                    <a:lnTo>
                      <a:pt x="1705" y="4390"/>
                    </a:lnTo>
                    <a:lnTo>
                      <a:pt x="1714" y="4400"/>
                    </a:lnTo>
                    <a:lnTo>
                      <a:pt x="1724" y="4400"/>
                    </a:lnTo>
                    <a:lnTo>
                      <a:pt x="1724" y="4409"/>
                    </a:lnTo>
                    <a:lnTo>
                      <a:pt x="1714" y="4400"/>
                    </a:lnTo>
                    <a:lnTo>
                      <a:pt x="1705" y="4400"/>
                    </a:lnTo>
                    <a:lnTo>
                      <a:pt x="1695" y="4400"/>
                    </a:lnTo>
                    <a:lnTo>
                      <a:pt x="1695" y="4390"/>
                    </a:lnTo>
                    <a:lnTo>
                      <a:pt x="1695" y="4381"/>
                    </a:lnTo>
                    <a:lnTo>
                      <a:pt x="1686" y="4371"/>
                    </a:lnTo>
                    <a:lnTo>
                      <a:pt x="1676" y="4352"/>
                    </a:lnTo>
                    <a:lnTo>
                      <a:pt x="1647" y="4286"/>
                    </a:lnTo>
                    <a:lnTo>
                      <a:pt x="1647" y="4276"/>
                    </a:lnTo>
                    <a:lnTo>
                      <a:pt x="1647" y="4257"/>
                    </a:lnTo>
                    <a:lnTo>
                      <a:pt x="1647" y="4238"/>
                    </a:lnTo>
                    <a:lnTo>
                      <a:pt x="1638" y="4228"/>
                    </a:lnTo>
                    <a:lnTo>
                      <a:pt x="1638" y="4210"/>
                    </a:lnTo>
                    <a:lnTo>
                      <a:pt x="1647" y="4190"/>
                    </a:lnTo>
                    <a:lnTo>
                      <a:pt x="1647" y="4181"/>
                    </a:lnTo>
                    <a:lnTo>
                      <a:pt x="1657" y="4171"/>
                    </a:lnTo>
                    <a:lnTo>
                      <a:pt x="1657" y="4162"/>
                    </a:lnTo>
                    <a:lnTo>
                      <a:pt x="1657" y="4152"/>
                    </a:lnTo>
                    <a:lnTo>
                      <a:pt x="1667" y="4133"/>
                    </a:lnTo>
                    <a:lnTo>
                      <a:pt x="1667" y="4105"/>
                    </a:lnTo>
                    <a:lnTo>
                      <a:pt x="1676" y="4095"/>
                    </a:lnTo>
                    <a:lnTo>
                      <a:pt x="1676" y="4076"/>
                    </a:lnTo>
                    <a:lnTo>
                      <a:pt x="1695" y="4028"/>
                    </a:lnTo>
                    <a:lnTo>
                      <a:pt x="1724" y="4000"/>
                    </a:lnTo>
                    <a:lnTo>
                      <a:pt x="1743" y="3971"/>
                    </a:lnTo>
                    <a:lnTo>
                      <a:pt x="1762" y="3962"/>
                    </a:lnTo>
                    <a:lnTo>
                      <a:pt x="1781" y="3962"/>
                    </a:lnTo>
                    <a:lnTo>
                      <a:pt x="1781" y="3971"/>
                    </a:lnTo>
                    <a:lnTo>
                      <a:pt x="1790" y="3971"/>
                    </a:lnTo>
                    <a:lnTo>
                      <a:pt x="1800" y="3971"/>
                    </a:lnTo>
                    <a:lnTo>
                      <a:pt x="1800" y="3981"/>
                    </a:lnTo>
                    <a:lnTo>
                      <a:pt x="1810" y="3981"/>
                    </a:lnTo>
                    <a:lnTo>
                      <a:pt x="1819" y="3971"/>
                    </a:lnTo>
                    <a:lnTo>
                      <a:pt x="1838" y="3952"/>
                    </a:lnTo>
                    <a:lnTo>
                      <a:pt x="1857" y="3943"/>
                    </a:lnTo>
                    <a:lnTo>
                      <a:pt x="1867" y="3933"/>
                    </a:lnTo>
                    <a:lnTo>
                      <a:pt x="1876" y="3933"/>
                    </a:lnTo>
                    <a:lnTo>
                      <a:pt x="1876" y="3924"/>
                    </a:lnTo>
                    <a:lnTo>
                      <a:pt x="1886" y="3924"/>
                    </a:lnTo>
                    <a:lnTo>
                      <a:pt x="1886" y="3914"/>
                    </a:lnTo>
                    <a:lnTo>
                      <a:pt x="1886" y="3895"/>
                    </a:lnTo>
                    <a:lnTo>
                      <a:pt x="1886" y="3886"/>
                    </a:lnTo>
                    <a:lnTo>
                      <a:pt x="1886" y="3876"/>
                    </a:lnTo>
                    <a:lnTo>
                      <a:pt x="1895" y="3867"/>
                    </a:lnTo>
                    <a:lnTo>
                      <a:pt x="1895" y="3857"/>
                    </a:lnTo>
                    <a:lnTo>
                      <a:pt x="1895" y="3847"/>
                    </a:lnTo>
                    <a:lnTo>
                      <a:pt x="1895" y="3838"/>
                    </a:lnTo>
                    <a:lnTo>
                      <a:pt x="1895" y="3829"/>
                    </a:lnTo>
                    <a:lnTo>
                      <a:pt x="1895" y="3819"/>
                    </a:lnTo>
                    <a:lnTo>
                      <a:pt x="1905" y="3819"/>
                    </a:lnTo>
                    <a:lnTo>
                      <a:pt x="1905" y="3809"/>
                    </a:lnTo>
                    <a:lnTo>
                      <a:pt x="1905" y="3800"/>
                    </a:lnTo>
                    <a:lnTo>
                      <a:pt x="1895" y="3790"/>
                    </a:lnTo>
                    <a:lnTo>
                      <a:pt x="1895" y="3781"/>
                    </a:lnTo>
                    <a:lnTo>
                      <a:pt x="1895" y="3771"/>
                    </a:lnTo>
                    <a:lnTo>
                      <a:pt x="1886" y="3762"/>
                    </a:lnTo>
                    <a:lnTo>
                      <a:pt x="1867" y="3762"/>
                    </a:lnTo>
                    <a:lnTo>
                      <a:pt x="1857" y="3762"/>
                    </a:lnTo>
                    <a:lnTo>
                      <a:pt x="1857" y="3752"/>
                    </a:lnTo>
                    <a:lnTo>
                      <a:pt x="1828" y="3743"/>
                    </a:lnTo>
                    <a:lnTo>
                      <a:pt x="1828" y="3733"/>
                    </a:lnTo>
                    <a:lnTo>
                      <a:pt x="1810" y="3733"/>
                    </a:lnTo>
                    <a:lnTo>
                      <a:pt x="1800" y="3733"/>
                    </a:lnTo>
                    <a:lnTo>
                      <a:pt x="1781" y="3714"/>
                    </a:lnTo>
                    <a:lnTo>
                      <a:pt x="1771" y="3705"/>
                    </a:lnTo>
                    <a:lnTo>
                      <a:pt x="1752" y="3695"/>
                    </a:lnTo>
                    <a:lnTo>
                      <a:pt x="1743" y="3676"/>
                    </a:lnTo>
                    <a:lnTo>
                      <a:pt x="1733" y="3666"/>
                    </a:lnTo>
                    <a:lnTo>
                      <a:pt x="1724" y="3657"/>
                    </a:lnTo>
                    <a:lnTo>
                      <a:pt x="1705" y="3628"/>
                    </a:lnTo>
                    <a:lnTo>
                      <a:pt x="1695" y="3609"/>
                    </a:lnTo>
                    <a:lnTo>
                      <a:pt x="1686" y="3590"/>
                    </a:lnTo>
                    <a:lnTo>
                      <a:pt x="1686" y="3581"/>
                    </a:lnTo>
                    <a:lnTo>
                      <a:pt x="1676" y="3571"/>
                    </a:lnTo>
                    <a:lnTo>
                      <a:pt x="1676" y="3562"/>
                    </a:lnTo>
                    <a:lnTo>
                      <a:pt x="1676" y="3543"/>
                    </a:lnTo>
                    <a:lnTo>
                      <a:pt x="1676" y="3524"/>
                    </a:lnTo>
                    <a:lnTo>
                      <a:pt x="1676" y="3505"/>
                    </a:lnTo>
                    <a:lnTo>
                      <a:pt x="1667" y="3495"/>
                    </a:lnTo>
                    <a:lnTo>
                      <a:pt x="1667" y="3486"/>
                    </a:lnTo>
                    <a:lnTo>
                      <a:pt x="1657" y="3466"/>
                    </a:lnTo>
                    <a:lnTo>
                      <a:pt x="1667" y="3448"/>
                    </a:lnTo>
                    <a:lnTo>
                      <a:pt x="1657" y="3438"/>
                    </a:lnTo>
                    <a:lnTo>
                      <a:pt x="1657" y="3419"/>
                    </a:lnTo>
                    <a:lnTo>
                      <a:pt x="1657" y="3409"/>
                    </a:lnTo>
                    <a:lnTo>
                      <a:pt x="1647" y="3409"/>
                    </a:lnTo>
                    <a:lnTo>
                      <a:pt x="1638" y="3409"/>
                    </a:lnTo>
                    <a:lnTo>
                      <a:pt x="1638" y="3400"/>
                    </a:lnTo>
                    <a:lnTo>
                      <a:pt x="1647" y="3390"/>
                    </a:lnTo>
                    <a:lnTo>
                      <a:pt x="1647" y="3381"/>
                    </a:lnTo>
                    <a:lnTo>
                      <a:pt x="1647" y="3371"/>
                    </a:lnTo>
                    <a:lnTo>
                      <a:pt x="1657" y="3343"/>
                    </a:lnTo>
                    <a:lnTo>
                      <a:pt x="1676" y="3333"/>
                    </a:lnTo>
                    <a:lnTo>
                      <a:pt x="1676" y="3314"/>
                    </a:lnTo>
                    <a:lnTo>
                      <a:pt x="1686" y="3314"/>
                    </a:lnTo>
                    <a:lnTo>
                      <a:pt x="1686" y="3305"/>
                    </a:lnTo>
                    <a:lnTo>
                      <a:pt x="1686" y="3295"/>
                    </a:lnTo>
                    <a:lnTo>
                      <a:pt x="1695" y="3285"/>
                    </a:lnTo>
                    <a:lnTo>
                      <a:pt x="1695" y="3276"/>
                    </a:lnTo>
                    <a:lnTo>
                      <a:pt x="1686" y="3276"/>
                    </a:lnTo>
                    <a:lnTo>
                      <a:pt x="1676" y="3276"/>
                    </a:lnTo>
                    <a:lnTo>
                      <a:pt x="1676" y="3267"/>
                    </a:lnTo>
                    <a:lnTo>
                      <a:pt x="1667" y="3267"/>
                    </a:lnTo>
                    <a:lnTo>
                      <a:pt x="1647" y="3267"/>
                    </a:lnTo>
                    <a:lnTo>
                      <a:pt x="1647" y="3257"/>
                    </a:lnTo>
                    <a:lnTo>
                      <a:pt x="1647" y="3247"/>
                    </a:lnTo>
                    <a:lnTo>
                      <a:pt x="1647" y="3238"/>
                    </a:lnTo>
                    <a:lnTo>
                      <a:pt x="1647" y="3228"/>
                    </a:lnTo>
                    <a:lnTo>
                      <a:pt x="1657" y="3228"/>
                    </a:lnTo>
                    <a:lnTo>
                      <a:pt x="1667" y="3228"/>
                    </a:lnTo>
                    <a:lnTo>
                      <a:pt x="1667" y="3219"/>
                    </a:lnTo>
                    <a:lnTo>
                      <a:pt x="1667" y="3209"/>
                    </a:lnTo>
                    <a:lnTo>
                      <a:pt x="1667" y="3200"/>
                    </a:lnTo>
                    <a:lnTo>
                      <a:pt x="1686" y="3200"/>
                    </a:lnTo>
                    <a:lnTo>
                      <a:pt x="1705" y="3200"/>
                    </a:lnTo>
                    <a:lnTo>
                      <a:pt x="1724" y="3200"/>
                    </a:lnTo>
                    <a:lnTo>
                      <a:pt x="1724" y="3181"/>
                    </a:lnTo>
                    <a:lnTo>
                      <a:pt x="1714" y="3171"/>
                    </a:lnTo>
                    <a:lnTo>
                      <a:pt x="1714" y="3152"/>
                    </a:lnTo>
                    <a:lnTo>
                      <a:pt x="1724" y="3152"/>
                    </a:lnTo>
                    <a:lnTo>
                      <a:pt x="1733" y="3143"/>
                    </a:lnTo>
                    <a:lnTo>
                      <a:pt x="1743" y="3152"/>
                    </a:lnTo>
                    <a:lnTo>
                      <a:pt x="1743" y="3162"/>
                    </a:lnTo>
                    <a:lnTo>
                      <a:pt x="1743" y="3171"/>
                    </a:lnTo>
                    <a:lnTo>
                      <a:pt x="1733" y="3181"/>
                    </a:lnTo>
                    <a:lnTo>
                      <a:pt x="1733" y="3200"/>
                    </a:lnTo>
                    <a:lnTo>
                      <a:pt x="1733" y="3209"/>
                    </a:lnTo>
                    <a:lnTo>
                      <a:pt x="1733" y="3219"/>
                    </a:lnTo>
                    <a:lnTo>
                      <a:pt x="1714" y="3228"/>
                    </a:lnTo>
                    <a:lnTo>
                      <a:pt x="1714" y="3238"/>
                    </a:lnTo>
                    <a:lnTo>
                      <a:pt x="1714" y="3247"/>
                    </a:lnTo>
                    <a:lnTo>
                      <a:pt x="1714" y="3257"/>
                    </a:lnTo>
                    <a:lnTo>
                      <a:pt x="1714" y="3267"/>
                    </a:lnTo>
                    <a:lnTo>
                      <a:pt x="1714" y="3276"/>
                    </a:lnTo>
                    <a:lnTo>
                      <a:pt x="1714" y="3285"/>
                    </a:lnTo>
                    <a:lnTo>
                      <a:pt x="1705" y="3285"/>
                    </a:lnTo>
                    <a:lnTo>
                      <a:pt x="1705" y="3295"/>
                    </a:lnTo>
                    <a:lnTo>
                      <a:pt x="1695" y="3295"/>
                    </a:lnTo>
                    <a:lnTo>
                      <a:pt x="1705" y="3295"/>
                    </a:lnTo>
                    <a:lnTo>
                      <a:pt x="1714" y="3285"/>
                    </a:lnTo>
                    <a:lnTo>
                      <a:pt x="1733" y="3295"/>
                    </a:lnTo>
                    <a:lnTo>
                      <a:pt x="1743" y="3305"/>
                    </a:lnTo>
                    <a:lnTo>
                      <a:pt x="1762" y="3314"/>
                    </a:lnTo>
                    <a:lnTo>
                      <a:pt x="1781" y="3324"/>
                    </a:lnTo>
                    <a:lnTo>
                      <a:pt x="1790" y="3324"/>
                    </a:lnTo>
                    <a:lnTo>
                      <a:pt x="1810" y="3324"/>
                    </a:lnTo>
                    <a:lnTo>
                      <a:pt x="1819" y="3314"/>
                    </a:lnTo>
                    <a:lnTo>
                      <a:pt x="1828" y="3314"/>
                    </a:lnTo>
                    <a:lnTo>
                      <a:pt x="1828" y="3305"/>
                    </a:lnTo>
                    <a:lnTo>
                      <a:pt x="1828" y="3295"/>
                    </a:lnTo>
                    <a:lnTo>
                      <a:pt x="1828" y="3285"/>
                    </a:lnTo>
                    <a:lnTo>
                      <a:pt x="1819" y="3285"/>
                    </a:lnTo>
                    <a:lnTo>
                      <a:pt x="1819" y="3276"/>
                    </a:lnTo>
                    <a:lnTo>
                      <a:pt x="1819" y="3267"/>
                    </a:lnTo>
                    <a:lnTo>
                      <a:pt x="1828" y="3257"/>
                    </a:lnTo>
                    <a:lnTo>
                      <a:pt x="1838" y="3247"/>
                    </a:lnTo>
                    <a:lnTo>
                      <a:pt x="1848" y="3238"/>
                    </a:lnTo>
                    <a:lnTo>
                      <a:pt x="1838" y="3238"/>
                    </a:lnTo>
                    <a:lnTo>
                      <a:pt x="1848" y="3219"/>
                    </a:lnTo>
                    <a:lnTo>
                      <a:pt x="1838" y="3209"/>
                    </a:lnTo>
                    <a:lnTo>
                      <a:pt x="1828" y="3200"/>
                    </a:lnTo>
                    <a:lnTo>
                      <a:pt x="1828" y="3190"/>
                    </a:lnTo>
                    <a:lnTo>
                      <a:pt x="1819" y="3181"/>
                    </a:lnTo>
                    <a:lnTo>
                      <a:pt x="1810" y="3171"/>
                    </a:lnTo>
                    <a:lnTo>
                      <a:pt x="1800" y="3162"/>
                    </a:lnTo>
                    <a:lnTo>
                      <a:pt x="1790" y="3152"/>
                    </a:lnTo>
                    <a:lnTo>
                      <a:pt x="1781" y="3152"/>
                    </a:lnTo>
                    <a:lnTo>
                      <a:pt x="1781" y="3143"/>
                    </a:lnTo>
                    <a:lnTo>
                      <a:pt x="1771" y="3143"/>
                    </a:lnTo>
                    <a:lnTo>
                      <a:pt x="1771" y="3133"/>
                    </a:lnTo>
                    <a:lnTo>
                      <a:pt x="1762" y="3133"/>
                    </a:lnTo>
                    <a:lnTo>
                      <a:pt x="1762" y="3124"/>
                    </a:lnTo>
                    <a:lnTo>
                      <a:pt x="1762" y="3114"/>
                    </a:lnTo>
                    <a:lnTo>
                      <a:pt x="1743" y="3105"/>
                    </a:lnTo>
                    <a:lnTo>
                      <a:pt x="1743" y="3095"/>
                    </a:lnTo>
                    <a:lnTo>
                      <a:pt x="1733" y="3086"/>
                    </a:lnTo>
                    <a:lnTo>
                      <a:pt x="1733" y="3076"/>
                    </a:lnTo>
                    <a:lnTo>
                      <a:pt x="1724" y="3076"/>
                    </a:lnTo>
                    <a:lnTo>
                      <a:pt x="1724" y="3067"/>
                    </a:lnTo>
                    <a:lnTo>
                      <a:pt x="1714" y="3067"/>
                    </a:lnTo>
                    <a:lnTo>
                      <a:pt x="1714" y="3057"/>
                    </a:lnTo>
                    <a:lnTo>
                      <a:pt x="1714" y="3067"/>
                    </a:lnTo>
                    <a:lnTo>
                      <a:pt x="1705" y="3076"/>
                    </a:lnTo>
                    <a:lnTo>
                      <a:pt x="1686" y="3076"/>
                    </a:lnTo>
                    <a:lnTo>
                      <a:pt x="1686" y="3086"/>
                    </a:lnTo>
                    <a:lnTo>
                      <a:pt x="1676" y="3105"/>
                    </a:lnTo>
                    <a:lnTo>
                      <a:pt x="1667" y="3105"/>
                    </a:lnTo>
                    <a:lnTo>
                      <a:pt x="1657" y="3105"/>
                    </a:lnTo>
                    <a:lnTo>
                      <a:pt x="1647" y="3114"/>
                    </a:lnTo>
                    <a:lnTo>
                      <a:pt x="1638" y="3105"/>
                    </a:lnTo>
                    <a:lnTo>
                      <a:pt x="1619" y="3086"/>
                    </a:lnTo>
                    <a:lnTo>
                      <a:pt x="1619" y="3076"/>
                    </a:lnTo>
                    <a:lnTo>
                      <a:pt x="1600" y="3047"/>
                    </a:lnTo>
                    <a:lnTo>
                      <a:pt x="1600" y="3038"/>
                    </a:lnTo>
                    <a:lnTo>
                      <a:pt x="1590" y="3019"/>
                    </a:lnTo>
                    <a:lnTo>
                      <a:pt x="1590" y="3000"/>
                    </a:lnTo>
                    <a:lnTo>
                      <a:pt x="1571" y="2990"/>
                    </a:lnTo>
                    <a:lnTo>
                      <a:pt x="1562" y="2981"/>
                    </a:lnTo>
                    <a:lnTo>
                      <a:pt x="1552" y="2971"/>
                    </a:lnTo>
                    <a:lnTo>
                      <a:pt x="1533" y="2943"/>
                    </a:lnTo>
                    <a:lnTo>
                      <a:pt x="1524" y="2924"/>
                    </a:lnTo>
                    <a:lnTo>
                      <a:pt x="1524" y="2914"/>
                    </a:lnTo>
                    <a:lnTo>
                      <a:pt x="1524" y="2904"/>
                    </a:lnTo>
                    <a:lnTo>
                      <a:pt x="1524" y="2886"/>
                    </a:lnTo>
                    <a:lnTo>
                      <a:pt x="1533" y="2866"/>
                    </a:lnTo>
                    <a:lnTo>
                      <a:pt x="1543" y="2847"/>
                    </a:lnTo>
                    <a:lnTo>
                      <a:pt x="1543" y="2838"/>
                    </a:lnTo>
                    <a:lnTo>
                      <a:pt x="1543" y="2828"/>
                    </a:lnTo>
                    <a:lnTo>
                      <a:pt x="1543" y="2819"/>
                    </a:lnTo>
                    <a:lnTo>
                      <a:pt x="1543" y="2809"/>
                    </a:lnTo>
                    <a:lnTo>
                      <a:pt x="1543" y="2800"/>
                    </a:lnTo>
                    <a:lnTo>
                      <a:pt x="1543" y="2790"/>
                    </a:lnTo>
                    <a:lnTo>
                      <a:pt x="1543" y="2781"/>
                    </a:lnTo>
                    <a:lnTo>
                      <a:pt x="1533" y="2771"/>
                    </a:lnTo>
                    <a:lnTo>
                      <a:pt x="1533" y="2762"/>
                    </a:lnTo>
                    <a:lnTo>
                      <a:pt x="1543" y="2743"/>
                    </a:lnTo>
                    <a:lnTo>
                      <a:pt x="1524" y="2733"/>
                    </a:lnTo>
                    <a:lnTo>
                      <a:pt x="1514" y="2724"/>
                    </a:lnTo>
                    <a:lnTo>
                      <a:pt x="1505" y="2724"/>
                    </a:lnTo>
                    <a:lnTo>
                      <a:pt x="1495" y="2724"/>
                    </a:lnTo>
                    <a:lnTo>
                      <a:pt x="1476" y="2733"/>
                    </a:lnTo>
                    <a:lnTo>
                      <a:pt x="1457" y="2733"/>
                    </a:lnTo>
                    <a:lnTo>
                      <a:pt x="1419" y="2724"/>
                    </a:lnTo>
                    <a:lnTo>
                      <a:pt x="1409" y="2724"/>
                    </a:lnTo>
                    <a:lnTo>
                      <a:pt x="1409" y="2733"/>
                    </a:lnTo>
                    <a:lnTo>
                      <a:pt x="1400" y="2733"/>
                    </a:lnTo>
                    <a:lnTo>
                      <a:pt x="1390" y="2724"/>
                    </a:lnTo>
                    <a:lnTo>
                      <a:pt x="1381" y="2724"/>
                    </a:lnTo>
                    <a:lnTo>
                      <a:pt x="1371" y="2733"/>
                    </a:lnTo>
                    <a:lnTo>
                      <a:pt x="1362" y="2743"/>
                    </a:lnTo>
                    <a:lnTo>
                      <a:pt x="1362" y="2752"/>
                    </a:lnTo>
                    <a:lnTo>
                      <a:pt x="1352" y="2752"/>
                    </a:lnTo>
                    <a:lnTo>
                      <a:pt x="1362" y="2762"/>
                    </a:lnTo>
                    <a:lnTo>
                      <a:pt x="1362" y="2771"/>
                    </a:lnTo>
                    <a:lnTo>
                      <a:pt x="1371" y="2790"/>
                    </a:lnTo>
                    <a:lnTo>
                      <a:pt x="1381" y="2800"/>
                    </a:lnTo>
                    <a:lnTo>
                      <a:pt x="1390" y="2819"/>
                    </a:lnTo>
                    <a:lnTo>
                      <a:pt x="1381" y="2847"/>
                    </a:lnTo>
                    <a:lnTo>
                      <a:pt x="1371" y="2857"/>
                    </a:lnTo>
                    <a:lnTo>
                      <a:pt x="1371" y="2838"/>
                    </a:lnTo>
                    <a:lnTo>
                      <a:pt x="1381" y="2828"/>
                    </a:lnTo>
                    <a:lnTo>
                      <a:pt x="1381" y="2819"/>
                    </a:lnTo>
                    <a:lnTo>
                      <a:pt x="1371" y="2809"/>
                    </a:lnTo>
                    <a:lnTo>
                      <a:pt x="1362" y="2819"/>
                    </a:lnTo>
                    <a:lnTo>
                      <a:pt x="1343" y="2819"/>
                    </a:lnTo>
                    <a:lnTo>
                      <a:pt x="1324" y="2828"/>
                    </a:lnTo>
                    <a:lnTo>
                      <a:pt x="1305" y="2828"/>
                    </a:lnTo>
                    <a:lnTo>
                      <a:pt x="1295" y="2819"/>
                    </a:lnTo>
                    <a:lnTo>
                      <a:pt x="1276" y="2809"/>
                    </a:lnTo>
                    <a:lnTo>
                      <a:pt x="1257" y="2790"/>
                    </a:lnTo>
                    <a:lnTo>
                      <a:pt x="1238" y="2771"/>
                    </a:lnTo>
                    <a:lnTo>
                      <a:pt x="1238" y="2762"/>
                    </a:lnTo>
                    <a:lnTo>
                      <a:pt x="1228" y="2733"/>
                    </a:lnTo>
                    <a:lnTo>
                      <a:pt x="1219" y="2714"/>
                    </a:lnTo>
                    <a:lnTo>
                      <a:pt x="1200" y="2638"/>
                    </a:lnTo>
                    <a:lnTo>
                      <a:pt x="1200" y="2609"/>
                    </a:lnTo>
                    <a:lnTo>
                      <a:pt x="1200" y="2571"/>
                    </a:lnTo>
                    <a:lnTo>
                      <a:pt x="1190" y="2533"/>
                    </a:lnTo>
                    <a:lnTo>
                      <a:pt x="1200" y="2505"/>
                    </a:lnTo>
                    <a:lnTo>
                      <a:pt x="1219" y="2447"/>
                    </a:lnTo>
                    <a:lnTo>
                      <a:pt x="1219" y="2438"/>
                    </a:lnTo>
                    <a:lnTo>
                      <a:pt x="1219" y="2428"/>
                    </a:lnTo>
                    <a:lnTo>
                      <a:pt x="1209" y="2428"/>
                    </a:lnTo>
                    <a:lnTo>
                      <a:pt x="1200" y="2438"/>
                    </a:lnTo>
                    <a:lnTo>
                      <a:pt x="1209" y="2438"/>
                    </a:lnTo>
                    <a:lnTo>
                      <a:pt x="1200" y="2438"/>
                    </a:lnTo>
                    <a:lnTo>
                      <a:pt x="1190" y="2438"/>
                    </a:lnTo>
                    <a:lnTo>
                      <a:pt x="1200" y="2428"/>
                    </a:lnTo>
                    <a:lnTo>
                      <a:pt x="1200" y="2419"/>
                    </a:lnTo>
                    <a:lnTo>
                      <a:pt x="1209" y="2419"/>
                    </a:lnTo>
                    <a:lnTo>
                      <a:pt x="1219" y="2409"/>
                    </a:lnTo>
                    <a:lnTo>
                      <a:pt x="1209" y="2381"/>
                    </a:lnTo>
                    <a:lnTo>
                      <a:pt x="1209" y="2371"/>
                    </a:lnTo>
                    <a:lnTo>
                      <a:pt x="1219" y="2381"/>
                    </a:lnTo>
                    <a:lnTo>
                      <a:pt x="1219" y="2390"/>
                    </a:lnTo>
                    <a:lnTo>
                      <a:pt x="1219" y="2400"/>
                    </a:lnTo>
                    <a:lnTo>
                      <a:pt x="1228" y="2390"/>
                    </a:lnTo>
                    <a:lnTo>
                      <a:pt x="1238" y="2381"/>
                    </a:lnTo>
                    <a:lnTo>
                      <a:pt x="1238" y="2371"/>
                    </a:lnTo>
                    <a:lnTo>
                      <a:pt x="1238" y="2362"/>
                    </a:lnTo>
                    <a:lnTo>
                      <a:pt x="1238" y="2352"/>
                    </a:lnTo>
                    <a:lnTo>
                      <a:pt x="1219" y="2343"/>
                    </a:lnTo>
                    <a:lnTo>
                      <a:pt x="1219" y="2352"/>
                    </a:lnTo>
                    <a:lnTo>
                      <a:pt x="1209" y="2352"/>
                    </a:lnTo>
                    <a:lnTo>
                      <a:pt x="1209" y="2343"/>
                    </a:lnTo>
                    <a:lnTo>
                      <a:pt x="1181" y="2333"/>
                    </a:lnTo>
                    <a:lnTo>
                      <a:pt x="1171" y="2333"/>
                    </a:lnTo>
                    <a:lnTo>
                      <a:pt x="1171" y="2324"/>
                    </a:lnTo>
                    <a:lnTo>
                      <a:pt x="1181" y="2324"/>
                    </a:lnTo>
                    <a:lnTo>
                      <a:pt x="1181" y="2314"/>
                    </a:lnTo>
                    <a:lnTo>
                      <a:pt x="1190" y="2314"/>
                    </a:lnTo>
                    <a:lnTo>
                      <a:pt x="1190" y="2305"/>
                    </a:lnTo>
                    <a:lnTo>
                      <a:pt x="1209" y="2305"/>
                    </a:lnTo>
                    <a:lnTo>
                      <a:pt x="1209" y="2314"/>
                    </a:lnTo>
                    <a:lnTo>
                      <a:pt x="1219" y="2314"/>
                    </a:lnTo>
                    <a:lnTo>
                      <a:pt x="1228" y="2314"/>
                    </a:lnTo>
                    <a:lnTo>
                      <a:pt x="1238" y="2314"/>
                    </a:lnTo>
                    <a:lnTo>
                      <a:pt x="1238" y="2324"/>
                    </a:lnTo>
                    <a:lnTo>
                      <a:pt x="1238" y="2333"/>
                    </a:lnTo>
                    <a:lnTo>
                      <a:pt x="1248" y="2324"/>
                    </a:lnTo>
                    <a:lnTo>
                      <a:pt x="1248" y="2314"/>
                    </a:lnTo>
                    <a:lnTo>
                      <a:pt x="1248" y="2305"/>
                    </a:lnTo>
                    <a:lnTo>
                      <a:pt x="1238" y="2295"/>
                    </a:lnTo>
                    <a:lnTo>
                      <a:pt x="1228" y="2285"/>
                    </a:lnTo>
                    <a:lnTo>
                      <a:pt x="1219" y="2285"/>
                    </a:lnTo>
                    <a:lnTo>
                      <a:pt x="1209" y="2285"/>
                    </a:lnTo>
                    <a:lnTo>
                      <a:pt x="1190" y="2285"/>
                    </a:lnTo>
                    <a:lnTo>
                      <a:pt x="1190" y="2276"/>
                    </a:lnTo>
                    <a:lnTo>
                      <a:pt x="1181" y="2276"/>
                    </a:lnTo>
                    <a:lnTo>
                      <a:pt x="1181" y="2267"/>
                    </a:lnTo>
                    <a:lnTo>
                      <a:pt x="1181" y="2257"/>
                    </a:lnTo>
                    <a:lnTo>
                      <a:pt x="1181" y="2247"/>
                    </a:lnTo>
                    <a:lnTo>
                      <a:pt x="1190" y="2247"/>
                    </a:lnTo>
                    <a:lnTo>
                      <a:pt x="1200" y="2247"/>
                    </a:lnTo>
                    <a:lnTo>
                      <a:pt x="1209" y="2229"/>
                    </a:lnTo>
                    <a:lnTo>
                      <a:pt x="1209" y="2238"/>
                    </a:lnTo>
                    <a:lnTo>
                      <a:pt x="1209" y="2247"/>
                    </a:lnTo>
                    <a:lnTo>
                      <a:pt x="1209" y="2257"/>
                    </a:lnTo>
                    <a:lnTo>
                      <a:pt x="1219" y="2257"/>
                    </a:lnTo>
                    <a:lnTo>
                      <a:pt x="1219" y="2247"/>
                    </a:lnTo>
                    <a:lnTo>
                      <a:pt x="1219" y="2238"/>
                    </a:lnTo>
                    <a:lnTo>
                      <a:pt x="1209" y="2219"/>
                    </a:lnTo>
                    <a:lnTo>
                      <a:pt x="1200" y="2200"/>
                    </a:lnTo>
                    <a:lnTo>
                      <a:pt x="1190" y="2190"/>
                    </a:lnTo>
                    <a:lnTo>
                      <a:pt x="1181" y="2190"/>
                    </a:lnTo>
                    <a:lnTo>
                      <a:pt x="1181" y="2181"/>
                    </a:lnTo>
                    <a:lnTo>
                      <a:pt x="1162" y="2181"/>
                    </a:lnTo>
                    <a:lnTo>
                      <a:pt x="1152" y="2181"/>
                    </a:lnTo>
                    <a:lnTo>
                      <a:pt x="1143" y="2181"/>
                    </a:lnTo>
                    <a:lnTo>
                      <a:pt x="1143" y="2171"/>
                    </a:lnTo>
                    <a:lnTo>
                      <a:pt x="1143" y="2162"/>
                    </a:lnTo>
                    <a:lnTo>
                      <a:pt x="1143" y="2152"/>
                    </a:lnTo>
                    <a:lnTo>
                      <a:pt x="1143" y="2162"/>
                    </a:lnTo>
                    <a:lnTo>
                      <a:pt x="1133" y="2162"/>
                    </a:lnTo>
                    <a:lnTo>
                      <a:pt x="1133" y="2152"/>
                    </a:lnTo>
                    <a:lnTo>
                      <a:pt x="1143" y="2143"/>
                    </a:lnTo>
                    <a:lnTo>
                      <a:pt x="1152" y="2143"/>
                    </a:lnTo>
                    <a:lnTo>
                      <a:pt x="1152" y="2133"/>
                    </a:lnTo>
                    <a:lnTo>
                      <a:pt x="1162" y="2124"/>
                    </a:lnTo>
                    <a:lnTo>
                      <a:pt x="1162" y="2114"/>
                    </a:lnTo>
                    <a:lnTo>
                      <a:pt x="1152" y="2104"/>
                    </a:lnTo>
                    <a:lnTo>
                      <a:pt x="1143" y="2095"/>
                    </a:lnTo>
                    <a:lnTo>
                      <a:pt x="1133" y="2086"/>
                    </a:lnTo>
                    <a:lnTo>
                      <a:pt x="1133" y="2076"/>
                    </a:lnTo>
                    <a:lnTo>
                      <a:pt x="1124" y="2066"/>
                    </a:lnTo>
                    <a:lnTo>
                      <a:pt x="1124" y="2057"/>
                    </a:lnTo>
                    <a:lnTo>
                      <a:pt x="1114" y="2057"/>
                    </a:lnTo>
                    <a:lnTo>
                      <a:pt x="1114" y="2047"/>
                    </a:lnTo>
                    <a:lnTo>
                      <a:pt x="1114" y="2038"/>
                    </a:lnTo>
                    <a:lnTo>
                      <a:pt x="1124" y="2028"/>
                    </a:lnTo>
                    <a:lnTo>
                      <a:pt x="1124" y="2009"/>
                    </a:lnTo>
                    <a:lnTo>
                      <a:pt x="1133" y="2000"/>
                    </a:lnTo>
                    <a:lnTo>
                      <a:pt x="1152" y="2000"/>
                    </a:lnTo>
                    <a:lnTo>
                      <a:pt x="1152" y="1990"/>
                    </a:lnTo>
                    <a:lnTo>
                      <a:pt x="1152" y="1981"/>
                    </a:lnTo>
                    <a:lnTo>
                      <a:pt x="1152" y="1962"/>
                    </a:lnTo>
                    <a:lnTo>
                      <a:pt x="1152" y="1952"/>
                    </a:lnTo>
                    <a:lnTo>
                      <a:pt x="1143" y="1952"/>
                    </a:lnTo>
                    <a:lnTo>
                      <a:pt x="1143" y="1962"/>
                    </a:lnTo>
                    <a:lnTo>
                      <a:pt x="1143" y="1971"/>
                    </a:lnTo>
                    <a:lnTo>
                      <a:pt x="1133" y="1971"/>
                    </a:lnTo>
                    <a:lnTo>
                      <a:pt x="1124" y="1962"/>
                    </a:lnTo>
                    <a:lnTo>
                      <a:pt x="1114" y="1962"/>
                    </a:lnTo>
                    <a:lnTo>
                      <a:pt x="1114" y="1952"/>
                    </a:lnTo>
                    <a:lnTo>
                      <a:pt x="1114" y="1943"/>
                    </a:lnTo>
                    <a:lnTo>
                      <a:pt x="1124" y="1933"/>
                    </a:lnTo>
                    <a:lnTo>
                      <a:pt x="1133" y="1933"/>
                    </a:lnTo>
                    <a:lnTo>
                      <a:pt x="1143" y="1933"/>
                    </a:lnTo>
                    <a:lnTo>
                      <a:pt x="1143" y="1924"/>
                    </a:lnTo>
                    <a:lnTo>
                      <a:pt x="1152" y="1924"/>
                    </a:lnTo>
                    <a:lnTo>
                      <a:pt x="1152" y="1933"/>
                    </a:lnTo>
                    <a:lnTo>
                      <a:pt x="1162" y="1924"/>
                    </a:lnTo>
                    <a:lnTo>
                      <a:pt x="1181" y="1914"/>
                    </a:lnTo>
                    <a:lnTo>
                      <a:pt x="1190" y="1914"/>
                    </a:lnTo>
                    <a:lnTo>
                      <a:pt x="1200" y="1914"/>
                    </a:lnTo>
                    <a:lnTo>
                      <a:pt x="1209" y="1914"/>
                    </a:lnTo>
                    <a:lnTo>
                      <a:pt x="1209" y="1905"/>
                    </a:lnTo>
                    <a:lnTo>
                      <a:pt x="1219" y="1905"/>
                    </a:lnTo>
                    <a:lnTo>
                      <a:pt x="1219" y="1924"/>
                    </a:lnTo>
                    <a:lnTo>
                      <a:pt x="1209" y="1933"/>
                    </a:lnTo>
                    <a:lnTo>
                      <a:pt x="1219" y="1943"/>
                    </a:lnTo>
                    <a:lnTo>
                      <a:pt x="1209" y="1943"/>
                    </a:lnTo>
                    <a:lnTo>
                      <a:pt x="1209" y="1952"/>
                    </a:lnTo>
                    <a:lnTo>
                      <a:pt x="1219" y="1962"/>
                    </a:lnTo>
                    <a:lnTo>
                      <a:pt x="1238" y="1962"/>
                    </a:lnTo>
                    <a:lnTo>
                      <a:pt x="1248" y="1952"/>
                    </a:lnTo>
                    <a:lnTo>
                      <a:pt x="1238" y="1952"/>
                    </a:lnTo>
                    <a:lnTo>
                      <a:pt x="1228" y="1952"/>
                    </a:lnTo>
                    <a:lnTo>
                      <a:pt x="1219" y="1952"/>
                    </a:lnTo>
                    <a:lnTo>
                      <a:pt x="1219" y="1943"/>
                    </a:lnTo>
                    <a:lnTo>
                      <a:pt x="1209" y="1933"/>
                    </a:lnTo>
                    <a:lnTo>
                      <a:pt x="1219" y="1924"/>
                    </a:lnTo>
                    <a:lnTo>
                      <a:pt x="1219" y="1914"/>
                    </a:lnTo>
                    <a:lnTo>
                      <a:pt x="1228" y="1905"/>
                    </a:lnTo>
                    <a:lnTo>
                      <a:pt x="1238" y="1895"/>
                    </a:lnTo>
                    <a:lnTo>
                      <a:pt x="1238" y="1876"/>
                    </a:lnTo>
                    <a:lnTo>
                      <a:pt x="1228" y="1876"/>
                    </a:lnTo>
                    <a:lnTo>
                      <a:pt x="1219" y="1876"/>
                    </a:lnTo>
                    <a:lnTo>
                      <a:pt x="1219" y="1866"/>
                    </a:lnTo>
                    <a:lnTo>
                      <a:pt x="1219" y="1857"/>
                    </a:lnTo>
                    <a:lnTo>
                      <a:pt x="1228" y="1866"/>
                    </a:lnTo>
                    <a:lnTo>
                      <a:pt x="1228" y="1857"/>
                    </a:lnTo>
                    <a:lnTo>
                      <a:pt x="1228" y="1848"/>
                    </a:lnTo>
                    <a:lnTo>
                      <a:pt x="1228" y="1838"/>
                    </a:lnTo>
                    <a:lnTo>
                      <a:pt x="1238" y="1838"/>
                    </a:lnTo>
                    <a:lnTo>
                      <a:pt x="1248" y="1838"/>
                    </a:lnTo>
                    <a:lnTo>
                      <a:pt x="1257" y="1838"/>
                    </a:lnTo>
                    <a:lnTo>
                      <a:pt x="1276" y="1857"/>
                    </a:lnTo>
                    <a:lnTo>
                      <a:pt x="1295" y="1857"/>
                    </a:lnTo>
                    <a:lnTo>
                      <a:pt x="1305" y="1857"/>
                    </a:lnTo>
                    <a:lnTo>
                      <a:pt x="1314" y="1866"/>
                    </a:lnTo>
                    <a:lnTo>
                      <a:pt x="1324" y="1876"/>
                    </a:lnTo>
                    <a:lnTo>
                      <a:pt x="1333" y="1886"/>
                    </a:lnTo>
                    <a:lnTo>
                      <a:pt x="1343" y="1886"/>
                    </a:lnTo>
                    <a:lnTo>
                      <a:pt x="1343" y="1895"/>
                    </a:lnTo>
                    <a:lnTo>
                      <a:pt x="1343" y="1905"/>
                    </a:lnTo>
                    <a:lnTo>
                      <a:pt x="1352" y="1905"/>
                    </a:lnTo>
                    <a:lnTo>
                      <a:pt x="1362" y="1914"/>
                    </a:lnTo>
                    <a:lnTo>
                      <a:pt x="1362" y="1905"/>
                    </a:lnTo>
                    <a:lnTo>
                      <a:pt x="1371" y="1905"/>
                    </a:lnTo>
                    <a:lnTo>
                      <a:pt x="1371" y="1895"/>
                    </a:lnTo>
                    <a:lnTo>
                      <a:pt x="1371" y="1886"/>
                    </a:lnTo>
                    <a:lnTo>
                      <a:pt x="1381" y="1876"/>
                    </a:lnTo>
                    <a:lnTo>
                      <a:pt x="1381" y="1866"/>
                    </a:lnTo>
                    <a:lnTo>
                      <a:pt x="1381" y="1828"/>
                    </a:lnTo>
                    <a:lnTo>
                      <a:pt x="1381" y="1809"/>
                    </a:lnTo>
                    <a:lnTo>
                      <a:pt x="1381" y="1800"/>
                    </a:lnTo>
                    <a:lnTo>
                      <a:pt x="1371" y="1800"/>
                    </a:lnTo>
                    <a:lnTo>
                      <a:pt x="1362" y="1790"/>
                    </a:lnTo>
                    <a:lnTo>
                      <a:pt x="1352" y="1781"/>
                    </a:lnTo>
                    <a:lnTo>
                      <a:pt x="1343" y="1781"/>
                    </a:lnTo>
                    <a:lnTo>
                      <a:pt x="1333" y="1781"/>
                    </a:lnTo>
                    <a:lnTo>
                      <a:pt x="1343" y="1790"/>
                    </a:lnTo>
                    <a:lnTo>
                      <a:pt x="1333" y="1800"/>
                    </a:lnTo>
                    <a:lnTo>
                      <a:pt x="1333" y="1790"/>
                    </a:lnTo>
                    <a:lnTo>
                      <a:pt x="1324" y="1781"/>
                    </a:lnTo>
                    <a:lnTo>
                      <a:pt x="1314" y="1781"/>
                    </a:lnTo>
                    <a:lnTo>
                      <a:pt x="1333" y="1781"/>
                    </a:lnTo>
                    <a:lnTo>
                      <a:pt x="1333" y="1771"/>
                    </a:lnTo>
                    <a:lnTo>
                      <a:pt x="1343" y="1771"/>
                    </a:lnTo>
                    <a:lnTo>
                      <a:pt x="1343" y="1762"/>
                    </a:lnTo>
                    <a:lnTo>
                      <a:pt x="1333" y="1752"/>
                    </a:lnTo>
                    <a:lnTo>
                      <a:pt x="1343" y="1743"/>
                    </a:lnTo>
                    <a:lnTo>
                      <a:pt x="1343" y="1752"/>
                    </a:lnTo>
                    <a:lnTo>
                      <a:pt x="1343" y="1762"/>
                    </a:lnTo>
                    <a:lnTo>
                      <a:pt x="1352" y="1762"/>
                    </a:lnTo>
                    <a:lnTo>
                      <a:pt x="1352" y="1771"/>
                    </a:lnTo>
                    <a:lnTo>
                      <a:pt x="1362" y="1771"/>
                    </a:lnTo>
                    <a:lnTo>
                      <a:pt x="1362" y="1762"/>
                    </a:lnTo>
                    <a:lnTo>
                      <a:pt x="1362" y="1743"/>
                    </a:lnTo>
                    <a:lnTo>
                      <a:pt x="1381" y="1724"/>
                    </a:lnTo>
                    <a:lnTo>
                      <a:pt x="1381" y="1714"/>
                    </a:lnTo>
                    <a:lnTo>
                      <a:pt x="1371" y="1705"/>
                    </a:lnTo>
                    <a:lnTo>
                      <a:pt x="1362" y="1695"/>
                    </a:lnTo>
                    <a:lnTo>
                      <a:pt x="1362" y="1685"/>
                    </a:lnTo>
                    <a:lnTo>
                      <a:pt x="1371" y="1705"/>
                    </a:lnTo>
                    <a:lnTo>
                      <a:pt x="1381" y="1695"/>
                    </a:lnTo>
                    <a:lnTo>
                      <a:pt x="1400" y="1667"/>
                    </a:lnTo>
                    <a:lnTo>
                      <a:pt x="1409" y="1657"/>
                    </a:lnTo>
                    <a:lnTo>
                      <a:pt x="1409" y="1647"/>
                    </a:lnTo>
                    <a:lnTo>
                      <a:pt x="1409" y="1628"/>
                    </a:lnTo>
                    <a:lnTo>
                      <a:pt x="1409" y="1619"/>
                    </a:lnTo>
                    <a:lnTo>
                      <a:pt x="1429" y="1600"/>
                    </a:lnTo>
                    <a:lnTo>
                      <a:pt x="1429" y="1571"/>
                    </a:lnTo>
                    <a:lnTo>
                      <a:pt x="1438" y="1562"/>
                    </a:lnTo>
                    <a:lnTo>
                      <a:pt x="1438" y="1552"/>
                    </a:lnTo>
                    <a:lnTo>
                      <a:pt x="1447" y="1543"/>
                    </a:lnTo>
                    <a:lnTo>
                      <a:pt x="1438" y="1552"/>
                    </a:lnTo>
                    <a:lnTo>
                      <a:pt x="1429" y="1562"/>
                    </a:lnTo>
                    <a:lnTo>
                      <a:pt x="1429" y="1571"/>
                    </a:lnTo>
                    <a:lnTo>
                      <a:pt x="1429" y="1590"/>
                    </a:lnTo>
                    <a:lnTo>
                      <a:pt x="1419" y="1600"/>
                    </a:lnTo>
                    <a:lnTo>
                      <a:pt x="1419" y="1590"/>
                    </a:lnTo>
                    <a:lnTo>
                      <a:pt x="1419" y="1571"/>
                    </a:lnTo>
                    <a:lnTo>
                      <a:pt x="1419" y="1562"/>
                    </a:lnTo>
                    <a:lnTo>
                      <a:pt x="1447" y="1533"/>
                    </a:lnTo>
                    <a:lnTo>
                      <a:pt x="1447" y="1524"/>
                    </a:lnTo>
                    <a:lnTo>
                      <a:pt x="1457" y="1524"/>
                    </a:lnTo>
                    <a:lnTo>
                      <a:pt x="1467" y="1524"/>
                    </a:lnTo>
                    <a:lnTo>
                      <a:pt x="1467" y="1514"/>
                    </a:lnTo>
                    <a:lnTo>
                      <a:pt x="1467" y="1524"/>
                    </a:lnTo>
                    <a:lnTo>
                      <a:pt x="1476" y="1524"/>
                    </a:lnTo>
                    <a:lnTo>
                      <a:pt x="1476" y="1543"/>
                    </a:lnTo>
                    <a:lnTo>
                      <a:pt x="1476" y="1552"/>
                    </a:lnTo>
                    <a:lnTo>
                      <a:pt x="1476" y="1562"/>
                    </a:lnTo>
                    <a:lnTo>
                      <a:pt x="1467" y="1562"/>
                    </a:lnTo>
                    <a:lnTo>
                      <a:pt x="1476" y="1571"/>
                    </a:lnTo>
                    <a:lnTo>
                      <a:pt x="1486" y="1581"/>
                    </a:lnTo>
                    <a:lnTo>
                      <a:pt x="1495" y="1590"/>
                    </a:lnTo>
                    <a:lnTo>
                      <a:pt x="1495" y="1600"/>
                    </a:lnTo>
                    <a:lnTo>
                      <a:pt x="1505" y="1609"/>
                    </a:lnTo>
                    <a:lnTo>
                      <a:pt x="1514" y="1619"/>
                    </a:lnTo>
                    <a:lnTo>
                      <a:pt x="1514" y="1628"/>
                    </a:lnTo>
                    <a:lnTo>
                      <a:pt x="1514" y="1638"/>
                    </a:lnTo>
                    <a:lnTo>
                      <a:pt x="1514" y="1647"/>
                    </a:lnTo>
                    <a:lnTo>
                      <a:pt x="1514" y="1657"/>
                    </a:lnTo>
                    <a:lnTo>
                      <a:pt x="1524" y="1685"/>
                    </a:lnTo>
                    <a:lnTo>
                      <a:pt x="1533" y="1695"/>
                    </a:lnTo>
                    <a:lnTo>
                      <a:pt x="1533" y="1705"/>
                    </a:lnTo>
                    <a:lnTo>
                      <a:pt x="1543" y="1714"/>
                    </a:lnTo>
                    <a:lnTo>
                      <a:pt x="1543" y="1724"/>
                    </a:lnTo>
                    <a:lnTo>
                      <a:pt x="1543" y="1733"/>
                    </a:lnTo>
                    <a:lnTo>
                      <a:pt x="1552" y="1752"/>
                    </a:lnTo>
                    <a:lnTo>
                      <a:pt x="1562" y="1752"/>
                    </a:lnTo>
                    <a:lnTo>
                      <a:pt x="1562" y="1762"/>
                    </a:lnTo>
                    <a:lnTo>
                      <a:pt x="1581" y="1752"/>
                    </a:lnTo>
                    <a:lnTo>
                      <a:pt x="1590" y="1743"/>
                    </a:lnTo>
                    <a:lnTo>
                      <a:pt x="1590" y="1733"/>
                    </a:lnTo>
                    <a:lnTo>
                      <a:pt x="1590" y="1714"/>
                    </a:lnTo>
                    <a:lnTo>
                      <a:pt x="1600" y="1657"/>
                    </a:lnTo>
                    <a:lnTo>
                      <a:pt x="1600" y="1590"/>
                    </a:lnTo>
                    <a:lnTo>
                      <a:pt x="1600" y="1552"/>
                    </a:lnTo>
                    <a:lnTo>
                      <a:pt x="1600" y="1543"/>
                    </a:lnTo>
                    <a:lnTo>
                      <a:pt x="1609" y="1533"/>
                    </a:lnTo>
                    <a:lnTo>
                      <a:pt x="1609" y="1524"/>
                    </a:lnTo>
                    <a:lnTo>
                      <a:pt x="1600" y="1524"/>
                    </a:lnTo>
                    <a:lnTo>
                      <a:pt x="1590" y="1524"/>
                    </a:lnTo>
                    <a:lnTo>
                      <a:pt x="1600" y="1514"/>
                    </a:lnTo>
                    <a:lnTo>
                      <a:pt x="1600" y="1505"/>
                    </a:lnTo>
                    <a:lnTo>
                      <a:pt x="1609" y="1495"/>
                    </a:lnTo>
                    <a:lnTo>
                      <a:pt x="1609" y="1485"/>
                    </a:lnTo>
                    <a:lnTo>
                      <a:pt x="1600" y="1476"/>
                    </a:lnTo>
                    <a:lnTo>
                      <a:pt x="1590" y="1476"/>
                    </a:lnTo>
                    <a:lnTo>
                      <a:pt x="1590" y="1467"/>
                    </a:lnTo>
                    <a:lnTo>
                      <a:pt x="1581" y="1467"/>
                    </a:lnTo>
                    <a:lnTo>
                      <a:pt x="1590" y="1467"/>
                    </a:lnTo>
                    <a:lnTo>
                      <a:pt x="1590" y="1457"/>
                    </a:lnTo>
                    <a:lnTo>
                      <a:pt x="1600" y="1467"/>
                    </a:lnTo>
                    <a:lnTo>
                      <a:pt x="1609" y="1467"/>
                    </a:lnTo>
                    <a:lnTo>
                      <a:pt x="1619" y="1476"/>
                    </a:lnTo>
                    <a:lnTo>
                      <a:pt x="1629" y="1467"/>
                    </a:lnTo>
                    <a:lnTo>
                      <a:pt x="1638" y="1457"/>
                    </a:lnTo>
                    <a:lnTo>
                      <a:pt x="1638" y="1447"/>
                    </a:lnTo>
                    <a:lnTo>
                      <a:pt x="1629" y="1438"/>
                    </a:lnTo>
                    <a:lnTo>
                      <a:pt x="1638" y="1438"/>
                    </a:lnTo>
                    <a:lnTo>
                      <a:pt x="1647" y="1438"/>
                    </a:lnTo>
                    <a:lnTo>
                      <a:pt x="1638" y="1428"/>
                    </a:lnTo>
                    <a:lnTo>
                      <a:pt x="1629" y="1419"/>
                    </a:lnTo>
                    <a:lnTo>
                      <a:pt x="1647" y="1419"/>
                    </a:lnTo>
                    <a:lnTo>
                      <a:pt x="1657" y="1419"/>
                    </a:lnTo>
                    <a:lnTo>
                      <a:pt x="1657" y="1409"/>
                    </a:lnTo>
                    <a:lnTo>
                      <a:pt x="1647" y="1409"/>
                    </a:lnTo>
                    <a:lnTo>
                      <a:pt x="1647" y="1400"/>
                    </a:lnTo>
                    <a:lnTo>
                      <a:pt x="1667" y="1400"/>
                    </a:lnTo>
                    <a:lnTo>
                      <a:pt x="1676" y="1400"/>
                    </a:lnTo>
                    <a:lnTo>
                      <a:pt x="1676" y="1390"/>
                    </a:lnTo>
                    <a:lnTo>
                      <a:pt x="1686" y="1371"/>
                    </a:lnTo>
                    <a:lnTo>
                      <a:pt x="1686" y="1362"/>
                    </a:lnTo>
                    <a:lnTo>
                      <a:pt x="1686" y="1352"/>
                    </a:lnTo>
                    <a:lnTo>
                      <a:pt x="1676" y="1352"/>
                    </a:lnTo>
                    <a:lnTo>
                      <a:pt x="1676" y="1343"/>
                    </a:lnTo>
                    <a:lnTo>
                      <a:pt x="1686" y="1352"/>
                    </a:lnTo>
                    <a:lnTo>
                      <a:pt x="1695" y="1352"/>
                    </a:lnTo>
                    <a:lnTo>
                      <a:pt x="1724" y="1304"/>
                    </a:lnTo>
                    <a:lnTo>
                      <a:pt x="1743" y="1286"/>
                    </a:lnTo>
                    <a:lnTo>
                      <a:pt x="1752" y="1276"/>
                    </a:lnTo>
                    <a:lnTo>
                      <a:pt x="1781" y="1247"/>
                    </a:lnTo>
                    <a:lnTo>
                      <a:pt x="1790" y="1247"/>
                    </a:lnTo>
                    <a:lnTo>
                      <a:pt x="1800" y="1247"/>
                    </a:lnTo>
                    <a:lnTo>
                      <a:pt x="1810" y="1247"/>
                    </a:lnTo>
                    <a:lnTo>
                      <a:pt x="1819" y="1247"/>
                    </a:lnTo>
                    <a:lnTo>
                      <a:pt x="1828" y="1238"/>
                    </a:lnTo>
                    <a:lnTo>
                      <a:pt x="1828" y="1228"/>
                    </a:lnTo>
                    <a:lnTo>
                      <a:pt x="1867" y="1200"/>
                    </a:lnTo>
                    <a:lnTo>
                      <a:pt x="1895" y="1181"/>
                    </a:lnTo>
                    <a:lnTo>
                      <a:pt x="1895" y="1190"/>
                    </a:lnTo>
                    <a:lnTo>
                      <a:pt x="1895" y="1181"/>
                    </a:lnTo>
                    <a:lnTo>
                      <a:pt x="1886" y="1181"/>
                    </a:lnTo>
                    <a:lnTo>
                      <a:pt x="1895" y="1181"/>
                    </a:lnTo>
                    <a:lnTo>
                      <a:pt x="1895" y="1171"/>
                    </a:lnTo>
                    <a:lnTo>
                      <a:pt x="1895" y="1162"/>
                    </a:lnTo>
                    <a:lnTo>
                      <a:pt x="1905" y="1152"/>
                    </a:lnTo>
                    <a:lnTo>
                      <a:pt x="1914" y="1152"/>
                    </a:lnTo>
                    <a:lnTo>
                      <a:pt x="1933" y="1162"/>
                    </a:lnTo>
                    <a:lnTo>
                      <a:pt x="1924" y="1171"/>
                    </a:lnTo>
                    <a:lnTo>
                      <a:pt x="1914" y="1181"/>
                    </a:lnTo>
                    <a:lnTo>
                      <a:pt x="1924" y="1181"/>
                    </a:lnTo>
                    <a:lnTo>
                      <a:pt x="1933" y="1171"/>
                    </a:lnTo>
                    <a:lnTo>
                      <a:pt x="1971" y="1181"/>
                    </a:lnTo>
                    <a:lnTo>
                      <a:pt x="1981" y="1171"/>
                    </a:lnTo>
                    <a:lnTo>
                      <a:pt x="2000" y="1181"/>
                    </a:lnTo>
                    <a:lnTo>
                      <a:pt x="2009" y="1171"/>
                    </a:lnTo>
                    <a:lnTo>
                      <a:pt x="2019" y="1171"/>
                    </a:lnTo>
                    <a:lnTo>
                      <a:pt x="2019" y="1181"/>
                    </a:lnTo>
                    <a:lnTo>
                      <a:pt x="2028" y="1181"/>
                    </a:lnTo>
                    <a:lnTo>
                      <a:pt x="2028" y="1190"/>
                    </a:lnTo>
                    <a:lnTo>
                      <a:pt x="2028" y="1200"/>
                    </a:lnTo>
                    <a:lnTo>
                      <a:pt x="2038" y="1200"/>
                    </a:lnTo>
                    <a:lnTo>
                      <a:pt x="2048" y="1200"/>
                    </a:lnTo>
                    <a:lnTo>
                      <a:pt x="2048" y="1209"/>
                    </a:lnTo>
                    <a:lnTo>
                      <a:pt x="2057" y="1209"/>
                    </a:lnTo>
                    <a:lnTo>
                      <a:pt x="2076" y="1219"/>
                    </a:lnTo>
                    <a:lnTo>
                      <a:pt x="2086" y="1209"/>
                    </a:lnTo>
                    <a:lnTo>
                      <a:pt x="2086" y="1200"/>
                    </a:lnTo>
                    <a:lnTo>
                      <a:pt x="2095" y="1200"/>
                    </a:lnTo>
                    <a:lnTo>
                      <a:pt x="2105" y="1200"/>
                    </a:lnTo>
                    <a:lnTo>
                      <a:pt x="2086" y="1219"/>
                    </a:lnTo>
                    <a:lnTo>
                      <a:pt x="2086" y="1228"/>
                    </a:lnTo>
                    <a:lnTo>
                      <a:pt x="2095" y="1238"/>
                    </a:lnTo>
                    <a:lnTo>
                      <a:pt x="2114" y="1247"/>
                    </a:lnTo>
                    <a:lnTo>
                      <a:pt x="2133" y="1257"/>
                    </a:lnTo>
                    <a:lnTo>
                      <a:pt x="2143" y="1257"/>
                    </a:lnTo>
                    <a:lnTo>
                      <a:pt x="2152" y="1257"/>
                    </a:lnTo>
                    <a:lnTo>
                      <a:pt x="2171" y="1257"/>
                    </a:lnTo>
                    <a:lnTo>
                      <a:pt x="2171" y="1266"/>
                    </a:lnTo>
                    <a:lnTo>
                      <a:pt x="2181" y="1266"/>
                    </a:lnTo>
                    <a:lnTo>
                      <a:pt x="2181" y="1276"/>
                    </a:lnTo>
                    <a:lnTo>
                      <a:pt x="2191" y="1266"/>
                    </a:lnTo>
                    <a:lnTo>
                      <a:pt x="2200" y="1266"/>
                    </a:lnTo>
                    <a:lnTo>
                      <a:pt x="2209" y="1276"/>
                    </a:lnTo>
                    <a:lnTo>
                      <a:pt x="2219" y="1266"/>
                    </a:lnTo>
                    <a:lnTo>
                      <a:pt x="2229" y="1247"/>
                    </a:lnTo>
                    <a:lnTo>
                      <a:pt x="2229" y="1238"/>
                    </a:lnTo>
                    <a:lnTo>
                      <a:pt x="2229" y="1228"/>
                    </a:lnTo>
                    <a:lnTo>
                      <a:pt x="2219" y="1219"/>
                    </a:lnTo>
                    <a:lnTo>
                      <a:pt x="2209" y="1200"/>
                    </a:lnTo>
                    <a:lnTo>
                      <a:pt x="2191" y="1162"/>
                    </a:lnTo>
                    <a:lnTo>
                      <a:pt x="2181" y="1143"/>
                    </a:lnTo>
                    <a:lnTo>
                      <a:pt x="2181" y="1133"/>
                    </a:lnTo>
                    <a:lnTo>
                      <a:pt x="2181" y="1124"/>
                    </a:lnTo>
                    <a:lnTo>
                      <a:pt x="2191" y="1105"/>
                    </a:lnTo>
                    <a:lnTo>
                      <a:pt x="2191" y="1095"/>
                    </a:lnTo>
                    <a:lnTo>
                      <a:pt x="2181" y="1086"/>
                    </a:lnTo>
                    <a:lnTo>
                      <a:pt x="2171" y="1086"/>
                    </a:lnTo>
                    <a:lnTo>
                      <a:pt x="2162" y="1076"/>
                    </a:lnTo>
                    <a:lnTo>
                      <a:pt x="2152" y="1066"/>
                    </a:lnTo>
                    <a:lnTo>
                      <a:pt x="2143" y="1076"/>
                    </a:lnTo>
                    <a:lnTo>
                      <a:pt x="2152" y="1066"/>
                    </a:lnTo>
                    <a:lnTo>
                      <a:pt x="2162" y="1066"/>
                    </a:lnTo>
                    <a:lnTo>
                      <a:pt x="2171" y="1057"/>
                    </a:lnTo>
                    <a:lnTo>
                      <a:pt x="2181" y="1048"/>
                    </a:lnTo>
                    <a:lnTo>
                      <a:pt x="2181" y="1038"/>
                    </a:lnTo>
                    <a:lnTo>
                      <a:pt x="2171" y="1038"/>
                    </a:lnTo>
                    <a:lnTo>
                      <a:pt x="2171" y="1028"/>
                    </a:lnTo>
                    <a:lnTo>
                      <a:pt x="2162" y="1028"/>
                    </a:lnTo>
                    <a:lnTo>
                      <a:pt x="2162" y="1019"/>
                    </a:lnTo>
                    <a:lnTo>
                      <a:pt x="2171" y="1019"/>
                    </a:lnTo>
                    <a:lnTo>
                      <a:pt x="2191" y="1000"/>
                    </a:lnTo>
                    <a:lnTo>
                      <a:pt x="2200" y="981"/>
                    </a:lnTo>
                    <a:lnTo>
                      <a:pt x="2200" y="971"/>
                    </a:lnTo>
                    <a:lnTo>
                      <a:pt x="2209" y="971"/>
                    </a:lnTo>
                    <a:lnTo>
                      <a:pt x="2219" y="962"/>
                    </a:lnTo>
                    <a:lnTo>
                      <a:pt x="2219" y="952"/>
                    </a:lnTo>
                    <a:lnTo>
                      <a:pt x="2229" y="943"/>
                    </a:lnTo>
                    <a:lnTo>
                      <a:pt x="2229" y="933"/>
                    </a:lnTo>
                    <a:lnTo>
                      <a:pt x="2229" y="923"/>
                    </a:lnTo>
                    <a:lnTo>
                      <a:pt x="2229" y="914"/>
                    </a:lnTo>
                    <a:lnTo>
                      <a:pt x="2219" y="905"/>
                    </a:lnTo>
                    <a:lnTo>
                      <a:pt x="2219" y="895"/>
                    </a:lnTo>
                    <a:lnTo>
                      <a:pt x="2219" y="885"/>
                    </a:lnTo>
                    <a:lnTo>
                      <a:pt x="2209" y="876"/>
                    </a:lnTo>
                    <a:lnTo>
                      <a:pt x="2209" y="866"/>
                    </a:lnTo>
                    <a:lnTo>
                      <a:pt x="2200" y="866"/>
                    </a:lnTo>
                    <a:lnTo>
                      <a:pt x="2209" y="866"/>
                    </a:lnTo>
                    <a:lnTo>
                      <a:pt x="2219" y="866"/>
                    </a:lnTo>
                    <a:lnTo>
                      <a:pt x="2229" y="876"/>
                    </a:lnTo>
                    <a:lnTo>
                      <a:pt x="2229" y="885"/>
                    </a:lnTo>
                    <a:lnTo>
                      <a:pt x="2229" y="895"/>
                    </a:lnTo>
                    <a:lnTo>
                      <a:pt x="2229" y="885"/>
                    </a:lnTo>
                    <a:lnTo>
                      <a:pt x="2229" y="876"/>
                    </a:lnTo>
                    <a:lnTo>
                      <a:pt x="2248" y="857"/>
                    </a:lnTo>
                    <a:lnTo>
                      <a:pt x="2238" y="847"/>
                    </a:lnTo>
                    <a:lnTo>
                      <a:pt x="2229" y="847"/>
                    </a:lnTo>
                    <a:lnTo>
                      <a:pt x="2219" y="847"/>
                    </a:lnTo>
                    <a:lnTo>
                      <a:pt x="2219" y="838"/>
                    </a:lnTo>
                    <a:lnTo>
                      <a:pt x="2229" y="838"/>
                    </a:lnTo>
                    <a:lnTo>
                      <a:pt x="2229" y="828"/>
                    </a:lnTo>
                    <a:lnTo>
                      <a:pt x="2238" y="828"/>
                    </a:lnTo>
                    <a:lnTo>
                      <a:pt x="2238" y="809"/>
                    </a:lnTo>
                    <a:lnTo>
                      <a:pt x="2257" y="800"/>
                    </a:lnTo>
                    <a:lnTo>
                      <a:pt x="2267" y="790"/>
                    </a:lnTo>
                    <a:lnTo>
                      <a:pt x="2276" y="781"/>
                    </a:lnTo>
                    <a:lnTo>
                      <a:pt x="2267" y="781"/>
                    </a:lnTo>
                    <a:lnTo>
                      <a:pt x="2267" y="771"/>
                    </a:lnTo>
                    <a:lnTo>
                      <a:pt x="2257" y="771"/>
                    </a:lnTo>
                    <a:lnTo>
                      <a:pt x="2257" y="762"/>
                    </a:lnTo>
                    <a:lnTo>
                      <a:pt x="2257" y="752"/>
                    </a:lnTo>
                    <a:lnTo>
                      <a:pt x="2248" y="752"/>
                    </a:lnTo>
                    <a:lnTo>
                      <a:pt x="2257" y="743"/>
                    </a:lnTo>
                    <a:lnTo>
                      <a:pt x="2257" y="752"/>
                    </a:lnTo>
                    <a:lnTo>
                      <a:pt x="2267" y="752"/>
                    </a:lnTo>
                    <a:lnTo>
                      <a:pt x="2267" y="762"/>
                    </a:lnTo>
                    <a:lnTo>
                      <a:pt x="2276" y="771"/>
                    </a:lnTo>
                    <a:lnTo>
                      <a:pt x="2286" y="771"/>
                    </a:lnTo>
                    <a:lnTo>
                      <a:pt x="2286" y="752"/>
                    </a:lnTo>
                    <a:lnTo>
                      <a:pt x="2276" y="743"/>
                    </a:lnTo>
                    <a:lnTo>
                      <a:pt x="2276" y="733"/>
                    </a:lnTo>
                    <a:lnTo>
                      <a:pt x="2286" y="733"/>
                    </a:lnTo>
                    <a:lnTo>
                      <a:pt x="2286" y="724"/>
                    </a:lnTo>
                    <a:lnTo>
                      <a:pt x="2286" y="714"/>
                    </a:lnTo>
                    <a:lnTo>
                      <a:pt x="2276" y="705"/>
                    </a:lnTo>
                    <a:lnTo>
                      <a:pt x="2267" y="705"/>
                    </a:lnTo>
                    <a:lnTo>
                      <a:pt x="2229" y="695"/>
                    </a:lnTo>
                    <a:lnTo>
                      <a:pt x="2219" y="695"/>
                    </a:lnTo>
                    <a:lnTo>
                      <a:pt x="2248" y="695"/>
                    </a:lnTo>
                    <a:lnTo>
                      <a:pt x="2276" y="695"/>
                    </a:lnTo>
                    <a:lnTo>
                      <a:pt x="2286" y="695"/>
                    </a:lnTo>
                    <a:lnTo>
                      <a:pt x="2295" y="685"/>
                    </a:lnTo>
                    <a:lnTo>
                      <a:pt x="2305" y="685"/>
                    </a:lnTo>
                    <a:lnTo>
                      <a:pt x="2305" y="667"/>
                    </a:lnTo>
                    <a:lnTo>
                      <a:pt x="2305" y="657"/>
                    </a:lnTo>
                    <a:lnTo>
                      <a:pt x="2305" y="647"/>
                    </a:lnTo>
                    <a:lnTo>
                      <a:pt x="2295" y="657"/>
                    </a:lnTo>
                    <a:lnTo>
                      <a:pt x="2286" y="657"/>
                    </a:lnTo>
                    <a:lnTo>
                      <a:pt x="2286" y="647"/>
                    </a:lnTo>
                    <a:lnTo>
                      <a:pt x="2267" y="667"/>
                    </a:lnTo>
                    <a:lnTo>
                      <a:pt x="2257" y="667"/>
                    </a:lnTo>
                    <a:lnTo>
                      <a:pt x="2248" y="657"/>
                    </a:lnTo>
                    <a:lnTo>
                      <a:pt x="2257" y="657"/>
                    </a:lnTo>
                    <a:lnTo>
                      <a:pt x="2267" y="647"/>
                    </a:lnTo>
                    <a:lnTo>
                      <a:pt x="2276" y="638"/>
                    </a:lnTo>
                    <a:lnTo>
                      <a:pt x="2276" y="628"/>
                    </a:lnTo>
                    <a:lnTo>
                      <a:pt x="2267" y="628"/>
                    </a:lnTo>
                    <a:lnTo>
                      <a:pt x="2257" y="628"/>
                    </a:lnTo>
                    <a:lnTo>
                      <a:pt x="2248" y="619"/>
                    </a:lnTo>
                    <a:lnTo>
                      <a:pt x="2257" y="609"/>
                    </a:lnTo>
                    <a:lnTo>
                      <a:pt x="2295" y="600"/>
                    </a:lnTo>
                    <a:lnTo>
                      <a:pt x="2305" y="590"/>
                    </a:lnTo>
                    <a:lnTo>
                      <a:pt x="2295" y="581"/>
                    </a:lnTo>
                    <a:lnTo>
                      <a:pt x="2295" y="571"/>
                    </a:lnTo>
                    <a:lnTo>
                      <a:pt x="2295" y="562"/>
                    </a:lnTo>
                    <a:lnTo>
                      <a:pt x="2305" y="562"/>
                    </a:lnTo>
                    <a:lnTo>
                      <a:pt x="2295" y="552"/>
                    </a:lnTo>
                    <a:lnTo>
                      <a:pt x="2286" y="543"/>
                    </a:lnTo>
                    <a:lnTo>
                      <a:pt x="2267" y="543"/>
                    </a:lnTo>
                    <a:lnTo>
                      <a:pt x="2286" y="543"/>
                    </a:lnTo>
                    <a:lnTo>
                      <a:pt x="2305" y="543"/>
                    </a:lnTo>
                    <a:lnTo>
                      <a:pt x="2324" y="543"/>
                    </a:lnTo>
                    <a:lnTo>
                      <a:pt x="2324" y="524"/>
                    </a:lnTo>
                    <a:lnTo>
                      <a:pt x="2314" y="524"/>
                    </a:lnTo>
                    <a:lnTo>
                      <a:pt x="2314" y="514"/>
                    </a:lnTo>
                    <a:lnTo>
                      <a:pt x="2305" y="514"/>
                    </a:lnTo>
                    <a:lnTo>
                      <a:pt x="2305" y="504"/>
                    </a:lnTo>
                    <a:lnTo>
                      <a:pt x="2295" y="504"/>
                    </a:lnTo>
                    <a:lnTo>
                      <a:pt x="2286" y="514"/>
                    </a:lnTo>
                    <a:lnTo>
                      <a:pt x="2267" y="514"/>
                    </a:lnTo>
                    <a:lnTo>
                      <a:pt x="2257" y="514"/>
                    </a:lnTo>
                    <a:lnTo>
                      <a:pt x="2267" y="486"/>
                    </a:lnTo>
                    <a:lnTo>
                      <a:pt x="2276" y="476"/>
                    </a:lnTo>
                    <a:lnTo>
                      <a:pt x="2286" y="476"/>
                    </a:lnTo>
                    <a:lnTo>
                      <a:pt x="2295" y="476"/>
                    </a:lnTo>
                    <a:lnTo>
                      <a:pt x="2305" y="486"/>
                    </a:lnTo>
                    <a:lnTo>
                      <a:pt x="2324" y="476"/>
                    </a:lnTo>
                    <a:lnTo>
                      <a:pt x="2333" y="438"/>
                    </a:lnTo>
                    <a:lnTo>
                      <a:pt x="2333" y="419"/>
                    </a:lnTo>
                    <a:lnTo>
                      <a:pt x="2324" y="419"/>
                    </a:lnTo>
                    <a:lnTo>
                      <a:pt x="2324" y="409"/>
                    </a:lnTo>
                    <a:lnTo>
                      <a:pt x="2324" y="400"/>
                    </a:lnTo>
                    <a:lnTo>
                      <a:pt x="2324" y="390"/>
                    </a:lnTo>
                    <a:lnTo>
                      <a:pt x="2343" y="390"/>
                    </a:lnTo>
                    <a:lnTo>
                      <a:pt x="2343" y="381"/>
                    </a:lnTo>
                    <a:lnTo>
                      <a:pt x="2343" y="371"/>
                    </a:lnTo>
                    <a:lnTo>
                      <a:pt x="2333" y="371"/>
                    </a:lnTo>
                    <a:lnTo>
                      <a:pt x="2333" y="362"/>
                    </a:lnTo>
                    <a:lnTo>
                      <a:pt x="2324" y="362"/>
                    </a:lnTo>
                    <a:lnTo>
                      <a:pt x="2324" y="352"/>
                    </a:lnTo>
                    <a:lnTo>
                      <a:pt x="2324" y="343"/>
                    </a:lnTo>
                    <a:lnTo>
                      <a:pt x="2314" y="333"/>
                    </a:lnTo>
                    <a:lnTo>
                      <a:pt x="2314" y="324"/>
                    </a:lnTo>
                    <a:lnTo>
                      <a:pt x="2305" y="314"/>
                    </a:lnTo>
                    <a:lnTo>
                      <a:pt x="2314" y="304"/>
                    </a:lnTo>
                    <a:lnTo>
                      <a:pt x="2333" y="304"/>
                    </a:lnTo>
                    <a:lnTo>
                      <a:pt x="2352" y="304"/>
                    </a:lnTo>
                    <a:lnTo>
                      <a:pt x="2362" y="304"/>
                    </a:lnTo>
                    <a:lnTo>
                      <a:pt x="2371" y="314"/>
                    </a:lnTo>
                    <a:lnTo>
                      <a:pt x="2371" y="295"/>
                    </a:lnTo>
                    <a:lnTo>
                      <a:pt x="2371" y="286"/>
                    </a:lnTo>
                    <a:lnTo>
                      <a:pt x="2381" y="276"/>
                    </a:lnTo>
                    <a:lnTo>
                      <a:pt x="2381" y="266"/>
                    </a:lnTo>
                    <a:lnTo>
                      <a:pt x="2381" y="257"/>
                    </a:lnTo>
                    <a:lnTo>
                      <a:pt x="2381" y="248"/>
                    </a:lnTo>
                    <a:lnTo>
                      <a:pt x="2381" y="238"/>
                    </a:lnTo>
                    <a:lnTo>
                      <a:pt x="2381" y="248"/>
                    </a:lnTo>
                    <a:lnTo>
                      <a:pt x="2371" y="248"/>
                    </a:lnTo>
                    <a:lnTo>
                      <a:pt x="2362" y="238"/>
                    </a:lnTo>
                    <a:lnTo>
                      <a:pt x="2362" y="228"/>
                    </a:lnTo>
                    <a:lnTo>
                      <a:pt x="2371" y="228"/>
                    </a:lnTo>
                    <a:lnTo>
                      <a:pt x="2362" y="219"/>
                    </a:lnTo>
                    <a:lnTo>
                      <a:pt x="2371" y="219"/>
                    </a:lnTo>
                    <a:lnTo>
                      <a:pt x="2381" y="219"/>
                    </a:lnTo>
                    <a:lnTo>
                      <a:pt x="2390" y="219"/>
                    </a:lnTo>
                    <a:lnTo>
                      <a:pt x="2390" y="228"/>
                    </a:lnTo>
                    <a:lnTo>
                      <a:pt x="2390" y="219"/>
                    </a:lnTo>
                    <a:lnTo>
                      <a:pt x="2400" y="209"/>
                    </a:lnTo>
                    <a:lnTo>
                      <a:pt x="2409" y="200"/>
                    </a:lnTo>
                    <a:lnTo>
                      <a:pt x="2409" y="190"/>
                    </a:lnTo>
                    <a:lnTo>
                      <a:pt x="2419" y="190"/>
                    </a:lnTo>
                    <a:lnTo>
                      <a:pt x="2409" y="200"/>
                    </a:lnTo>
                    <a:lnTo>
                      <a:pt x="2419" y="190"/>
                    </a:lnTo>
                    <a:lnTo>
                      <a:pt x="2429" y="190"/>
                    </a:lnTo>
                    <a:close/>
                    <a:moveTo>
                      <a:pt x="1486" y="2257"/>
                    </a:moveTo>
                    <a:lnTo>
                      <a:pt x="1495" y="2247"/>
                    </a:lnTo>
                    <a:lnTo>
                      <a:pt x="1514" y="2238"/>
                    </a:lnTo>
                    <a:lnTo>
                      <a:pt x="1524" y="2229"/>
                    </a:lnTo>
                    <a:lnTo>
                      <a:pt x="1524" y="2209"/>
                    </a:lnTo>
                    <a:lnTo>
                      <a:pt x="1514" y="2200"/>
                    </a:lnTo>
                    <a:lnTo>
                      <a:pt x="1514" y="2190"/>
                    </a:lnTo>
                    <a:lnTo>
                      <a:pt x="1505" y="2181"/>
                    </a:lnTo>
                    <a:lnTo>
                      <a:pt x="1505" y="2171"/>
                    </a:lnTo>
                    <a:lnTo>
                      <a:pt x="1495" y="2162"/>
                    </a:lnTo>
                    <a:lnTo>
                      <a:pt x="1486" y="2152"/>
                    </a:lnTo>
                    <a:lnTo>
                      <a:pt x="1476" y="2152"/>
                    </a:lnTo>
                    <a:lnTo>
                      <a:pt x="1457" y="2133"/>
                    </a:lnTo>
                    <a:lnTo>
                      <a:pt x="1447" y="2133"/>
                    </a:lnTo>
                    <a:lnTo>
                      <a:pt x="1438" y="2114"/>
                    </a:lnTo>
                    <a:lnTo>
                      <a:pt x="1419" y="2143"/>
                    </a:lnTo>
                    <a:lnTo>
                      <a:pt x="1419" y="2152"/>
                    </a:lnTo>
                    <a:lnTo>
                      <a:pt x="1419" y="2171"/>
                    </a:lnTo>
                    <a:lnTo>
                      <a:pt x="1419" y="2181"/>
                    </a:lnTo>
                    <a:lnTo>
                      <a:pt x="1409" y="2190"/>
                    </a:lnTo>
                    <a:lnTo>
                      <a:pt x="1381" y="2247"/>
                    </a:lnTo>
                    <a:lnTo>
                      <a:pt x="1352" y="2267"/>
                    </a:lnTo>
                    <a:lnTo>
                      <a:pt x="1343" y="2276"/>
                    </a:lnTo>
                    <a:lnTo>
                      <a:pt x="1343" y="2285"/>
                    </a:lnTo>
                    <a:lnTo>
                      <a:pt x="1352" y="2276"/>
                    </a:lnTo>
                    <a:lnTo>
                      <a:pt x="1352" y="2267"/>
                    </a:lnTo>
                    <a:lnTo>
                      <a:pt x="1362" y="2267"/>
                    </a:lnTo>
                    <a:lnTo>
                      <a:pt x="1371" y="2267"/>
                    </a:lnTo>
                    <a:lnTo>
                      <a:pt x="1381" y="2267"/>
                    </a:lnTo>
                    <a:lnTo>
                      <a:pt x="1371" y="2285"/>
                    </a:lnTo>
                    <a:lnTo>
                      <a:pt x="1371" y="2295"/>
                    </a:lnTo>
                    <a:lnTo>
                      <a:pt x="1371" y="2314"/>
                    </a:lnTo>
                    <a:lnTo>
                      <a:pt x="1381" y="2324"/>
                    </a:lnTo>
                    <a:lnTo>
                      <a:pt x="1390" y="2333"/>
                    </a:lnTo>
                    <a:lnTo>
                      <a:pt x="1390" y="2343"/>
                    </a:lnTo>
                    <a:lnTo>
                      <a:pt x="1390" y="2352"/>
                    </a:lnTo>
                    <a:lnTo>
                      <a:pt x="1400" y="2362"/>
                    </a:lnTo>
                    <a:lnTo>
                      <a:pt x="1390" y="2381"/>
                    </a:lnTo>
                    <a:lnTo>
                      <a:pt x="1400" y="2390"/>
                    </a:lnTo>
                    <a:lnTo>
                      <a:pt x="1400" y="2409"/>
                    </a:lnTo>
                    <a:lnTo>
                      <a:pt x="1409" y="2419"/>
                    </a:lnTo>
                    <a:lnTo>
                      <a:pt x="1400" y="2438"/>
                    </a:lnTo>
                    <a:lnTo>
                      <a:pt x="1390" y="2457"/>
                    </a:lnTo>
                    <a:lnTo>
                      <a:pt x="1381" y="2467"/>
                    </a:lnTo>
                    <a:lnTo>
                      <a:pt x="1390" y="2467"/>
                    </a:lnTo>
                    <a:lnTo>
                      <a:pt x="1400" y="2476"/>
                    </a:lnTo>
                    <a:lnTo>
                      <a:pt x="1400" y="2485"/>
                    </a:lnTo>
                    <a:lnTo>
                      <a:pt x="1409" y="2485"/>
                    </a:lnTo>
                    <a:lnTo>
                      <a:pt x="1419" y="2485"/>
                    </a:lnTo>
                    <a:lnTo>
                      <a:pt x="1409" y="2467"/>
                    </a:lnTo>
                    <a:lnTo>
                      <a:pt x="1409" y="2457"/>
                    </a:lnTo>
                    <a:lnTo>
                      <a:pt x="1409" y="2438"/>
                    </a:lnTo>
                    <a:lnTo>
                      <a:pt x="1419" y="2419"/>
                    </a:lnTo>
                    <a:lnTo>
                      <a:pt x="1429" y="2390"/>
                    </a:lnTo>
                    <a:lnTo>
                      <a:pt x="1429" y="2371"/>
                    </a:lnTo>
                    <a:lnTo>
                      <a:pt x="1429" y="2362"/>
                    </a:lnTo>
                    <a:lnTo>
                      <a:pt x="1438" y="2362"/>
                    </a:lnTo>
                    <a:lnTo>
                      <a:pt x="1438" y="2352"/>
                    </a:lnTo>
                    <a:lnTo>
                      <a:pt x="1447" y="2343"/>
                    </a:lnTo>
                    <a:lnTo>
                      <a:pt x="1447" y="2333"/>
                    </a:lnTo>
                    <a:lnTo>
                      <a:pt x="1457" y="2324"/>
                    </a:lnTo>
                    <a:lnTo>
                      <a:pt x="1457" y="2314"/>
                    </a:lnTo>
                    <a:lnTo>
                      <a:pt x="1457" y="2305"/>
                    </a:lnTo>
                    <a:lnTo>
                      <a:pt x="1457" y="2295"/>
                    </a:lnTo>
                    <a:lnTo>
                      <a:pt x="1467" y="2295"/>
                    </a:lnTo>
                    <a:lnTo>
                      <a:pt x="1467" y="2285"/>
                    </a:lnTo>
                    <a:lnTo>
                      <a:pt x="1476" y="2295"/>
                    </a:lnTo>
                    <a:lnTo>
                      <a:pt x="1476" y="2285"/>
                    </a:lnTo>
                    <a:lnTo>
                      <a:pt x="1476" y="2276"/>
                    </a:lnTo>
                    <a:lnTo>
                      <a:pt x="1476" y="2267"/>
                    </a:lnTo>
                    <a:lnTo>
                      <a:pt x="1486" y="2257"/>
                    </a:lnTo>
                    <a:close/>
                    <a:moveTo>
                      <a:pt x="2724" y="3305"/>
                    </a:moveTo>
                    <a:lnTo>
                      <a:pt x="2714" y="3295"/>
                    </a:lnTo>
                    <a:lnTo>
                      <a:pt x="2714" y="3285"/>
                    </a:lnTo>
                    <a:lnTo>
                      <a:pt x="2705" y="3285"/>
                    </a:lnTo>
                    <a:lnTo>
                      <a:pt x="2705" y="3276"/>
                    </a:lnTo>
                    <a:lnTo>
                      <a:pt x="2695" y="3276"/>
                    </a:lnTo>
                    <a:lnTo>
                      <a:pt x="2695" y="3267"/>
                    </a:lnTo>
                    <a:lnTo>
                      <a:pt x="2676" y="3257"/>
                    </a:lnTo>
                    <a:lnTo>
                      <a:pt x="2667" y="3257"/>
                    </a:lnTo>
                    <a:lnTo>
                      <a:pt x="2667" y="3247"/>
                    </a:lnTo>
                    <a:lnTo>
                      <a:pt x="2657" y="3257"/>
                    </a:lnTo>
                    <a:lnTo>
                      <a:pt x="2638" y="3257"/>
                    </a:lnTo>
                    <a:lnTo>
                      <a:pt x="2638" y="3247"/>
                    </a:lnTo>
                    <a:lnTo>
                      <a:pt x="2619" y="3247"/>
                    </a:lnTo>
                    <a:lnTo>
                      <a:pt x="2610" y="3238"/>
                    </a:lnTo>
                    <a:lnTo>
                      <a:pt x="2600" y="3238"/>
                    </a:lnTo>
                    <a:lnTo>
                      <a:pt x="2581" y="3228"/>
                    </a:lnTo>
                    <a:lnTo>
                      <a:pt x="2571" y="3219"/>
                    </a:lnTo>
                    <a:lnTo>
                      <a:pt x="2562" y="3219"/>
                    </a:lnTo>
                    <a:lnTo>
                      <a:pt x="2562" y="3209"/>
                    </a:lnTo>
                    <a:lnTo>
                      <a:pt x="2552" y="3209"/>
                    </a:lnTo>
                    <a:lnTo>
                      <a:pt x="2543" y="3200"/>
                    </a:lnTo>
                    <a:lnTo>
                      <a:pt x="2533" y="3190"/>
                    </a:lnTo>
                    <a:lnTo>
                      <a:pt x="2533" y="3181"/>
                    </a:lnTo>
                    <a:lnTo>
                      <a:pt x="2533" y="3162"/>
                    </a:lnTo>
                    <a:lnTo>
                      <a:pt x="2524" y="3162"/>
                    </a:lnTo>
                    <a:lnTo>
                      <a:pt x="2514" y="3171"/>
                    </a:lnTo>
                    <a:lnTo>
                      <a:pt x="2467" y="3181"/>
                    </a:lnTo>
                    <a:lnTo>
                      <a:pt x="2467" y="3190"/>
                    </a:lnTo>
                    <a:lnTo>
                      <a:pt x="2457" y="3190"/>
                    </a:lnTo>
                    <a:lnTo>
                      <a:pt x="2467" y="3200"/>
                    </a:lnTo>
                    <a:lnTo>
                      <a:pt x="2467" y="3209"/>
                    </a:lnTo>
                    <a:lnTo>
                      <a:pt x="2457" y="3209"/>
                    </a:lnTo>
                    <a:lnTo>
                      <a:pt x="2457" y="3219"/>
                    </a:lnTo>
                    <a:lnTo>
                      <a:pt x="2447" y="3228"/>
                    </a:lnTo>
                    <a:lnTo>
                      <a:pt x="2457" y="3228"/>
                    </a:lnTo>
                    <a:lnTo>
                      <a:pt x="2476" y="3228"/>
                    </a:lnTo>
                    <a:lnTo>
                      <a:pt x="2495" y="3228"/>
                    </a:lnTo>
                    <a:lnTo>
                      <a:pt x="2505" y="3228"/>
                    </a:lnTo>
                    <a:lnTo>
                      <a:pt x="2505" y="3238"/>
                    </a:lnTo>
                    <a:lnTo>
                      <a:pt x="2514" y="3238"/>
                    </a:lnTo>
                    <a:lnTo>
                      <a:pt x="2533" y="3247"/>
                    </a:lnTo>
                    <a:lnTo>
                      <a:pt x="2543" y="3247"/>
                    </a:lnTo>
                    <a:lnTo>
                      <a:pt x="2543" y="3257"/>
                    </a:lnTo>
                    <a:lnTo>
                      <a:pt x="2552" y="3267"/>
                    </a:lnTo>
                    <a:lnTo>
                      <a:pt x="2571" y="3276"/>
                    </a:lnTo>
                    <a:lnTo>
                      <a:pt x="2581" y="3276"/>
                    </a:lnTo>
                    <a:lnTo>
                      <a:pt x="2590" y="3285"/>
                    </a:lnTo>
                    <a:lnTo>
                      <a:pt x="2600" y="3285"/>
                    </a:lnTo>
                    <a:lnTo>
                      <a:pt x="2610" y="3285"/>
                    </a:lnTo>
                    <a:lnTo>
                      <a:pt x="2619" y="3285"/>
                    </a:lnTo>
                    <a:lnTo>
                      <a:pt x="2619" y="3295"/>
                    </a:lnTo>
                    <a:lnTo>
                      <a:pt x="2638" y="3295"/>
                    </a:lnTo>
                    <a:lnTo>
                      <a:pt x="2648" y="3295"/>
                    </a:lnTo>
                    <a:lnTo>
                      <a:pt x="2657" y="3295"/>
                    </a:lnTo>
                    <a:lnTo>
                      <a:pt x="2667" y="3285"/>
                    </a:lnTo>
                    <a:lnTo>
                      <a:pt x="2676" y="3295"/>
                    </a:lnTo>
                    <a:lnTo>
                      <a:pt x="2676" y="3305"/>
                    </a:lnTo>
                    <a:lnTo>
                      <a:pt x="2695" y="3305"/>
                    </a:lnTo>
                    <a:lnTo>
                      <a:pt x="2705" y="3305"/>
                    </a:lnTo>
                    <a:lnTo>
                      <a:pt x="2714" y="3305"/>
                    </a:lnTo>
                    <a:lnTo>
                      <a:pt x="2724" y="3314"/>
                    </a:lnTo>
                    <a:lnTo>
                      <a:pt x="2724" y="3305"/>
                    </a:lnTo>
                    <a:close/>
                    <a:moveTo>
                      <a:pt x="3019" y="3190"/>
                    </a:moveTo>
                    <a:lnTo>
                      <a:pt x="3009" y="3190"/>
                    </a:lnTo>
                    <a:lnTo>
                      <a:pt x="3000" y="3190"/>
                    </a:lnTo>
                    <a:lnTo>
                      <a:pt x="2991" y="3181"/>
                    </a:lnTo>
                    <a:lnTo>
                      <a:pt x="2971" y="3181"/>
                    </a:lnTo>
                    <a:lnTo>
                      <a:pt x="2962" y="3181"/>
                    </a:lnTo>
                    <a:lnTo>
                      <a:pt x="2962" y="3171"/>
                    </a:lnTo>
                    <a:lnTo>
                      <a:pt x="2952" y="3171"/>
                    </a:lnTo>
                    <a:lnTo>
                      <a:pt x="2943" y="3171"/>
                    </a:lnTo>
                    <a:lnTo>
                      <a:pt x="2933" y="3171"/>
                    </a:lnTo>
                    <a:lnTo>
                      <a:pt x="2924" y="3171"/>
                    </a:lnTo>
                    <a:lnTo>
                      <a:pt x="2914" y="3171"/>
                    </a:lnTo>
                    <a:lnTo>
                      <a:pt x="2905" y="3171"/>
                    </a:lnTo>
                    <a:lnTo>
                      <a:pt x="2905" y="3162"/>
                    </a:lnTo>
                    <a:lnTo>
                      <a:pt x="2895" y="3162"/>
                    </a:lnTo>
                    <a:lnTo>
                      <a:pt x="2886" y="3162"/>
                    </a:lnTo>
                    <a:lnTo>
                      <a:pt x="2876" y="3162"/>
                    </a:lnTo>
                    <a:lnTo>
                      <a:pt x="2867" y="3171"/>
                    </a:lnTo>
                    <a:lnTo>
                      <a:pt x="2857" y="3171"/>
                    </a:lnTo>
                    <a:lnTo>
                      <a:pt x="2857" y="3162"/>
                    </a:lnTo>
                    <a:lnTo>
                      <a:pt x="2848" y="3162"/>
                    </a:lnTo>
                    <a:lnTo>
                      <a:pt x="2838" y="3162"/>
                    </a:lnTo>
                    <a:lnTo>
                      <a:pt x="2828" y="3162"/>
                    </a:lnTo>
                    <a:lnTo>
                      <a:pt x="2838" y="3181"/>
                    </a:lnTo>
                    <a:lnTo>
                      <a:pt x="2857" y="3181"/>
                    </a:lnTo>
                    <a:lnTo>
                      <a:pt x="2905" y="3190"/>
                    </a:lnTo>
                    <a:lnTo>
                      <a:pt x="2914" y="3190"/>
                    </a:lnTo>
                    <a:lnTo>
                      <a:pt x="2924" y="3190"/>
                    </a:lnTo>
                    <a:lnTo>
                      <a:pt x="2933" y="3190"/>
                    </a:lnTo>
                    <a:lnTo>
                      <a:pt x="2971" y="3190"/>
                    </a:lnTo>
                    <a:lnTo>
                      <a:pt x="2981" y="3190"/>
                    </a:lnTo>
                    <a:lnTo>
                      <a:pt x="3000" y="3200"/>
                    </a:lnTo>
                    <a:lnTo>
                      <a:pt x="3009" y="3200"/>
                    </a:lnTo>
                    <a:lnTo>
                      <a:pt x="3019" y="3200"/>
                    </a:lnTo>
                    <a:lnTo>
                      <a:pt x="3019" y="319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35" name="Freeform 78">
                <a:extLst>
                  <a:ext uri="{FF2B5EF4-FFF2-40B4-BE49-F238E27FC236}">
                    <a16:creationId xmlns:a16="http://schemas.microsoft.com/office/drawing/2014/main" id="{94C9C3FD-3FDA-A44C-9F18-0EA8645B3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1725" y="7062788"/>
                <a:ext cx="277813" cy="182562"/>
              </a:xfrm>
              <a:custGeom>
                <a:avLst/>
                <a:gdLst>
                  <a:gd name="T0" fmla="*/ 250140 w 773"/>
                  <a:gd name="T1" fmla="*/ 23812 h 506"/>
                  <a:gd name="T2" fmla="*/ 253374 w 773"/>
                  <a:gd name="T3" fmla="*/ 30668 h 506"/>
                  <a:gd name="T4" fmla="*/ 267391 w 773"/>
                  <a:gd name="T5" fmla="*/ 30668 h 506"/>
                  <a:gd name="T6" fmla="*/ 270625 w 773"/>
                  <a:gd name="T7" fmla="*/ 44739 h 506"/>
                  <a:gd name="T8" fmla="*/ 267391 w 773"/>
                  <a:gd name="T9" fmla="*/ 58449 h 506"/>
                  <a:gd name="T10" fmla="*/ 253374 w 773"/>
                  <a:gd name="T11" fmla="*/ 75406 h 506"/>
                  <a:gd name="T12" fmla="*/ 232889 w 773"/>
                  <a:gd name="T13" fmla="*/ 75406 h 506"/>
                  <a:gd name="T14" fmla="*/ 232889 w 773"/>
                  <a:gd name="T15" fmla="*/ 82261 h 506"/>
                  <a:gd name="T16" fmla="*/ 232889 w 773"/>
                  <a:gd name="T17" fmla="*/ 92724 h 506"/>
                  <a:gd name="T18" fmla="*/ 246546 w 773"/>
                  <a:gd name="T19" fmla="*/ 95971 h 506"/>
                  <a:gd name="T20" fmla="*/ 270625 w 773"/>
                  <a:gd name="T21" fmla="*/ 99579 h 506"/>
                  <a:gd name="T22" fmla="*/ 267391 w 773"/>
                  <a:gd name="T23" fmla="*/ 120145 h 506"/>
                  <a:gd name="T24" fmla="*/ 250140 w 773"/>
                  <a:gd name="T25" fmla="*/ 127000 h 506"/>
                  <a:gd name="T26" fmla="*/ 208809 w 773"/>
                  <a:gd name="T27" fmla="*/ 147565 h 506"/>
                  <a:gd name="T28" fmla="*/ 188323 w 773"/>
                  <a:gd name="T29" fmla="*/ 151173 h 506"/>
                  <a:gd name="T30" fmla="*/ 144118 w 773"/>
                  <a:gd name="T31" fmla="*/ 168130 h 506"/>
                  <a:gd name="T32" fmla="*/ 123273 w 773"/>
                  <a:gd name="T33" fmla="*/ 161275 h 506"/>
                  <a:gd name="T34" fmla="*/ 113210 w 773"/>
                  <a:gd name="T35" fmla="*/ 161275 h 506"/>
                  <a:gd name="T36" fmla="*/ 109616 w 773"/>
                  <a:gd name="T37" fmla="*/ 164883 h 506"/>
                  <a:gd name="T38" fmla="*/ 109616 w 773"/>
                  <a:gd name="T39" fmla="*/ 174985 h 506"/>
                  <a:gd name="T40" fmla="*/ 102787 w 773"/>
                  <a:gd name="T41" fmla="*/ 178593 h 506"/>
                  <a:gd name="T42" fmla="*/ 92724 w 773"/>
                  <a:gd name="T43" fmla="*/ 174985 h 506"/>
                  <a:gd name="T44" fmla="*/ 85896 w 773"/>
                  <a:gd name="T45" fmla="*/ 164883 h 506"/>
                  <a:gd name="T46" fmla="*/ 79067 w 773"/>
                  <a:gd name="T47" fmla="*/ 164883 h 506"/>
                  <a:gd name="T48" fmla="*/ 65410 w 773"/>
                  <a:gd name="T49" fmla="*/ 161275 h 506"/>
                  <a:gd name="T50" fmla="*/ 68645 w 773"/>
                  <a:gd name="T51" fmla="*/ 164883 h 506"/>
                  <a:gd name="T52" fmla="*/ 54988 w 773"/>
                  <a:gd name="T53" fmla="*/ 164883 h 506"/>
                  <a:gd name="T54" fmla="*/ 51394 w 773"/>
                  <a:gd name="T55" fmla="*/ 168130 h 506"/>
                  <a:gd name="T56" fmla="*/ 41331 w 773"/>
                  <a:gd name="T57" fmla="*/ 168130 h 506"/>
                  <a:gd name="T58" fmla="*/ 34502 w 773"/>
                  <a:gd name="T59" fmla="*/ 154420 h 506"/>
                  <a:gd name="T60" fmla="*/ 30908 w 773"/>
                  <a:gd name="T61" fmla="*/ 147565 h 506"/>
                  <a:gd name="T62" fmla="*/ 20845 w 773"/>
                  <a:gd name="T63" fmla="*/ 144318 h 506"/>
                  <a:gd name="T64" fmla="*/ 14016 w 773"/>
                  <a:gd name="T65" fmla="*/ 147565 h 506"/>
                  <a:gd name="T66" fmla="*/ 7188 w 773"/>
                  <a:gd name="T67" fmla="*/ 140710 h 506"/>
                  <a:gd name="T68" fmla="*/ 0 w 773"/>
                  <a:gd name="T69" fmla="*/ 133855 h 506"/>
                  <a:gd name="T70" fmla="*/ 7188 w 773"/>
                  <a:gd name="T71" fmla="*/ 127000 h 506"/>
                  <a:gd name="T72" fmla="*/ 27673 w 773"/>
                  <a:gd name="T73" fmla="*/ 95971 h 506"/>
                  <a:gd name="T74" fmla="*/ 44565 w 773"/>
                  <a:gd name="T75" fmla="*/ 92724 h 506"/>
                  <a:gd name="T76" fmla="*/ 48159 w 773"/>
                  <a:gd name="T77" fmla="*/ 113289 h 506"/>
                  <a:gd name="T78" fmla="*/ 51394 w 773"/>
                  <a:gd name="T79" fmla="*/ 120145 h 506"/>
                  <a:gd name="T80" fmla="*/ 71879 w 773"/>
                  <a:gd name="T81" fmla="*/ 102826 h 506"/>
                  <a:gd name="T82" fmla="*/ 92724 w 773"/>
                  <a:gd name="T83" fmla="*/ 95971 h 506"/>
                  <a:gd name="T84" fmla="*/ 113210 w 773"/>
                  <a:gd name="T85" fmla="*/ 95971 h 506"/>
                  <a:gd name="T86" fmla="*/ 113210 w 773"/>
                  <a:gd name="T87" fmla="*/ 89116 h 506"/>
                  <a:gd name="T88" fmla="*/ 113210 w 773"/>
                  <a:gd name="T89" fmla="*/ 82261 h 506"/>
                  <a:gd name="T90" fmla="*/ 109616 w 773"/>
                  <a:gd name="T91" fmla="*/ 71798 h 506"/>
                  <a:gd name="T92" fmla="*/ 116444 w 773"/>
                  <a:gd name="T93" fmla="*/ 61696 h 506"/>
                  <a:gd name="T94" fmla="*/ 120038 w 773"/>
                  <a:gd name="T95" fmla="*/ 58449 h 506"/>
                  <a:gd name="T96" fmla="*/ 130461 w 773"/>
                  <a:gd name="T97" fmla="*/ 51233 h 506"/>
                  <a:gd name="T98" fmla="*/ 133695 w 773"/>
                  <a:gd name="T99" fmla="*/ 47986 h 506"/>
                  <a:gd name="T100" fmla="*/ 140524 w 773"/>
                  <a:gd name="T101" fmla="*/ 51233 h 506"/>
                  <a:gd name="T102" fmla="*/ 140524 w 773"/>
                  <a:gd name="T103" fmla="*/ 58449 h 506"/>
                  <a:gd name="T104" fmla="*/ 157775 w 773"/>
                  <a:gd name="T105" fmla="*/ 51233 h 506"/>
                  <a:gd name="T106" fmla="*/ 171432 w 773"/>
                  <a:gd name="T107" fmla="*/ 23812 h 506"/>
                  <a:gd name="T108" fmla="*/ 191917 w 773"/>
                  <a:gd name="T109" fmla="*/ 3247 h 506"/>
                  <a:gd name="T110" fmla="*/ 201980 w 773"/>
                  <a:gd name="T111" fmla="*/ 0 h 506"/>
                  <a:gd name="T112" fmla="*/ 212403 w 773"/>
                  <a:gd name="T113" fmla="*/ 6855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73" h="506">
                    <a:moveTo>
                      <a:pt x="601" y="19"/>
                    </a:moveTo>
                    <a:lnTo>
                      <a:pt x="619" y="19"/>
                    </a:lnTo>
                    <a:lnTo>
                      <a:pt x="639" y="28"/>
                    </a:lnTo>
                    <a:lnTo>
                      <a:pt x="639" y="38"/>
                    </a:lnTo>
                    <a:lnTo>
                      <a:pt x="696" y="66"/>
                    </a:lnTo>
                    <a:lnTo>
                      <a:pt x="696" y="76"/>
                    </a:lnTo>
                    <a:lnTo>
                      <a:pt x="696" y="85"/>
                    </a:lnTo>
                    <a:lnTo>
                      <a:pt x="705" y="85"/>
                    </a:lnTo>
                    <a:lnTo>
                      <a:pt x="724" y="95"/>
                    </a:lnTo>
                    <a:lnTo>
                      <a:pt x="734" y="95"/>
                    </a:lnTo>
                    <a:lnTo>
                      <a:pt x="734" y="85"/>
                    </a:lnTo>
                    <a:lnTo>
                      <a:pt x="744" y="85"/>
                    </a:lnTo>
                    <a:lnTo>
                      <a:pt x="753" y="85"/>
                    </a:lnTo>
                    <a:lnTo>
                      <a:pt x="762" y="85"/>
                    </a:lnTo>
                    <a:lnTo>
                      <a:pt x="762" y="95"/>
                    </a:lnTo>
                    <a:lnTo>
                      <a:pt x="762" y="104"/>
                    </a:lnTo>
                    <a:lnTo>
                      <a:pt x="762" y="114"/>
                    </a:lnTo>
                    <a:lnTo>
                      <a:pt x="753" y="124"/>
                    </a:lnTo>
                    <a:lnTo>
                      <a:pt x="753" y="133"/>
                    </a:lnTo>
                    <a:lnTo>
                      <a:pt x="753" y="142"/>
                    </a:lnTo>
                    <a:lnTo>
                      <a:pt x="744" y="142"/>
                    </a:lnTo>
                    <a:lnTo>
                      <a:pt x="744" y="162"/>
                    </a:lnTo>
                    <a:lnTo>
                      <a:pt x="734" y="162"/>
                    </a:lnTo>
                    <a:lnTo>
                      <a:pt x="734" y="171"/>
                    </a:lnTo>
                    <a:lnTo>
                      <a:pt x="724" y="181"/>
                    </a:lnTo>
                    <a:lnTo>
                      <a:pt x="715" y="190"/>
                    </a:lnTo>
                    <a:lnTo>
                      <a:pt x="705" y="209"/>
                    </a:lnTo>
                    <a:lnTo>
                      <a:pt x="705" y="219"/>
                    </a:lnTo>
                    <a:lnTo>
                      <a:pt x="667" y="199"/>
                    </a:lnTo>
                    <a:lnTo>
                      <a:pt x="658" y="199"/>
                    </a:lnTo>
                    <a:lnTo>
                      <a:pt x="658" y="209"/>
                    </a:lnTo>
                    <a:lnTo>
                      <a:pt x="648" y="209"/>
                    </a:lnTo>
                    <a:lnTo>
                      <a:pt x="658" y="209"/>
                    </a:lnTo>
                    <a:lnTo>
                      <a:pt x="658" y="219"/>
                    </a:lnTo>
                    <a:lnTo>
                      <a:pt x="658" y="228"/>
                    </a:lnTo>
                    <a:lnTo>
                      <a:pt x="648" y="228"/>
                    </a:lnTo>
                    <a:lnTo>
                      <a:pt x="648" y="238"/>
                    </a:lnTo>
                    <a:lnTo>
                      <a:pt x="648" y="247"/>
                    </a:lnTo>
                    <a:lnTo>
                      <a:pt x="648" y="257"/>
                    </a:lnTo>
                    <a:lnTo>
                      <a:pt x="648" y="266"/>
                    </a:lnTo>
                    <a:lnTo>
                      <a:pt x="658" y="266"/>
                    </a:lnTo>
                    <a:lnTo>
                      <a:pt x="667" y="266"/>
                    </a:lnTo>
                    <a:lnTo>
                      <a:pt x="677" y="266"/>
                    </a:lnTo>
                    <a:lnTo>
                      <a:pt x="686" y="266"/>
                    </a:lnTo>
                    <a:lnTo>
                      <a:pt x="696" y="266"/>
                    </a:lnTo>
                    <a:lnTo>
                      <a:pt x="715" y="266"/>
                    </a:lnTo>
                    <a:lnTo>
                      <a:pt x="724" y="257"/>
                    </a:lnTo>
                    <a:lnTo>
                      <a:pt x="734" y="266"/>
                    </a:lnTo>
                    <a:lnTo>
                      <a:pt x="744" y="266"/>
                    </a:lnTo>
                    <a:lnTo>
                      <a:pt x="753" y="266"/>
                    </a:lnTo>
                    <a:lnTo>
                      <a:pt x="753" y="276"/>
                    </a:lnTo>
                    <a:lnTo>
                      <a:pt x="753" y="285"/>
                    </a:lnTo>
                    <a:lnTo>
                      <a:pt x="762" y="314"/>
                    </a:lnTo>
                    <a:lnTo>
                      <a:pt x="772" y="323"/>
                    </a:lnTo>
                    <a:lnTo>
                      <a:pt x="753" y="323"/>
                    </a:lnTo>
                    <a:lnTo>
                      <a:pt x="744" y="323"/>
                    </a:lnTo>
                    <a:lnTo>
                      <a:pt x="744" y="333"/>
                    </a:lnTo>
                    <a:lnTo>
                      <a:pt x="744" y="342"/>
                    </a:lnTo>
                    <a:lnTo>
                      <a:pt x="734" y="352"/>
                    </a:lnTo>
                    <a:lnTo>
                      <a:pt x="724" y="362"/>
                    </a:lnTo>
                    <a:lnTo>
                      <a:pt x="715" y="352"/>
                    </a:lnTo>
                    <a:lnTo>
                      <a:pt x="696" y="352"/>
                    </a:lnTo>
                    <a:lnTo>
                      <a:pt x="629" y="380"/>
                    </a:lnTo>
                    <a:lnTo>
                      <a:pt x="619" y="390"/>
                    </a:lnTo>
                    <a:lnTo>
                      <a:pt x="619" y="400"/>
                    </a:lnTo>
                    <a:lnTo>
                      <a:pt x="610" y="400"/>
                    </a:lnTo>
                    <a:lnTo>
                      <a:pt x="601" y="400"/>
                    </a:lnTo>
                    <a:lnTo>
                      <a:pt x="581" y="409"/>
                    </a:lnTo>
                    <a:lnTo>
                      <a:pt x="562" y="409"/>
                    </a:lnTo>
                    <a:lnTo>
                      <a:pt x="553" y="409"/>
                    </a:lnTo>
                    <a:lnTo>
                      <a:pt x="543" y="409"/>
                    </a:lnTo>
                    <a:lnTo>
                      <a:pt x="534" y="409"/>
                    </a:lnTo>
                    <a:lnTo>
                      <a:pt x="524" y="419"/>
                    </a:lnTo>
                    <a:lnTo>
                      <a:pt x="524" y="428"/>
                    </a:lnTo>
                    <a:lnTo>
                      <a:pt x="505" y="438"/>
                    </a:lnTo>
                    <a:lnTo>
                      <a:pt x="486" y="438"/>
                    </a:lnTo>
                    <a:lnTo>
                      <a:pt x="410" y="447"/>
                    </a:lnTo>
                    <a:lnTo>
                      <a:pt x="410" y="457"/>
                    </a:lnTo>
                    <a:lnTo>
                      <a:pt x="401" y="466"/>
                    </a:lnTo>
                    <a:lnTo>
                      <a:pt x="391" y="476"/>
                    </a:lnTo>
                    <a:lnTo>
                      <a:pt x="391" y="485"/>
                    </a:lnTo>
                    <a:lnTo>
                      <a:pt x="381" y="485"/>
                    </a:lnTo>
                    <a:lnTo>
                      <a:pt x="381" y="476"/>
                    </a:lnTo>
                    <a:lnTo>
                      <a:pt x="343" y="447"/>
                    </a:lnTo>
                    <a:lnTo>
                      <a:pt x="334" y="447"/>
                    </a:lnTo>
                    <a:lnTo>
                      <a:pt x="334" y="438"/>
                    </a:lnTo>
                    <a:lnTo>
                      <a:pt x="324" y="438"/>
                    </a:lnTo>
                    <a:lnTo>
                      <a:pt x="315" y="447"/>
                    </a:lnTo>
                    <a:lnTo>
                      <a:pt x="315" y="457"/>
                    </a:lnTo>
                    <a:lnTo>
                      <a:pt x="305" y="447"/>
                    </a:lnTo>
                    <a:lnTo>
                      <a:pt x="305" y="457"/>
                    </a:lnTo>
                    <a:lnTo>
                      <a:pt x="296" y="457"/>
                    </a:lnTo>
                    <a:lnTo>
                      <a:pt x="296" y="466"/>
                    </a:lnTo>
                    <a:lnTo>
                      <a:pt x="305" y="476"/>
                    </a:lnTo>
                    <a:lnTo>
                      <a:pt x="305" y="485"/>
                    </a:lnTo>
                    <a:lnTo>
                      <a:pt x="296" y="485"/>
                    </a:lnTo>
                    <a:lnTo>
                      <a:pt x="286" y="485"/>
                    </a:lnTo>
                    <a:lnTo>
                      <a:pt x="286" y="495"/>
                    </a:lnTo>
                    <a:lnTo>
                      <a:pt x="258" y="505"/>
                    </a:lnTo>
                    <a:lnTo>
                      <a:pt x="258" y="495"/>
                    </a:lnTo>
                    <a:lnTo>
                      <a:pt x="258" y="485"/>
                    </a:lnTo>
                    <a:lnTo>
                      <a:pt x="258" y="476"/>
                    </a:lnTo>
                    <a:lnTo>
                      <a:pt x="239" y="466"/>
                    </a:lnTo>
                    <a:lnTo>
                      <a:pt x="239" y="457"/>
                    </a:lnTo>
                    <a:lnTo>
                      <a:pt x="239" y="447"/>
                    </a:lnTo>
                    <a:lnTo>
                      <a:pt x="229" y="447"/>
                    </a:lnTo>
                    <a:lnTo>
                      <a:pt x="229" y="457"/>
                    </a:lnTo>
                    <a:lnTo>
                      <a:pt x="220" y="457"/>
                    </a:lnTo>
                    <a:lnTo>
                      <a:pt x="210" y="447"/>
                    </a:lnTo>
                    <a:lnTo>
                      <a:pt x="200" y="447"/>
                    </a:lnTo>
                    <a:lnTo>
                      <a:pt x="191" y="447"/>
                    </a:lnTo>
                    <a:lnTo>
                      <a:pt x="182" y="447"/>
                    </a:lnTo>
                    <a:lnTo>
                      <a:pt x="191" y="457"/>
                    </a:lnTo>
                    <a:lnTo>
                      <a:pt x="191" y="466"/>
                    </a:lnTo>
                    <a:lnTo>
                      <a:pt x="182" y="457"/>
                    </a:lnTo>
                    <a:lnTo>
                      <a:pt x="153" y="457"/>
                    </a:lnTo>
                    <a:lnTo>
                      <a:pt x="143" y="457"/>
                    </a:lnTo>
                    <a:lnTo>
                      <a:pt x="143" y="466"/>
                    </a:lnTo>
                    <a:lnTo>
                      <a:pt x="134" y="466"/>
                    </a:lnTo>
                    <a:lnTo>
                      <a:pt x="124" y="476"/>
                    </a:lnTo>
                    <a:lnTo>
                      <a:pt x="115" y="466"/>
                    </a:lnTo>
                    <a:lnTo>
                      <a:pt x="96" y="457"/>
                    </a:lnTo>
                    <a:lnTo>
                      <a:pt x="96" y="447"/>
                    </a:lnTo>
                    <a:lnTo>
                      <a:pt x="96" y="438"/>
                    </a:lnTo>
                    <a:lnTo>
                      <a:pt x="96" y="428"/>
                    </a:lnTo>
                    <a:lnTo>
                      <a:pt x="105" y="419"/>
                    </a:lnTo>
                    <a:lnTo>
                      <a:pt x="96" y="419"/>
                    </a:lnTo>
                    <a:lnTo>
                      <a:pt x="96" y="409"/>
                    </a:lnTo>
                    <a:lnTo>
                      <a:pt x="86" y="409"/>
                    </a:lnTo>
                    <a:lnTo>
                      <a:pt x="77" y="409"/>
                    </a:lnTo>
                    <a:lnTo>
                      <a:pt x="67" y="409"/>
                    </a:lnTo>
                    <a:lnTo>
                      <a:pt x="58" y="400"/>
                    </a:lnTo>
                    <a:lnTo>
                      <a:pt x="58" y="409"/>
                    </a:lnTo>
                    <a:lnTo>
                      <a:pt x="58" y="419"/>
                    </a:lnTo>
                    <a:lnTo>
                      <a:pt x="48" y="419"/>
                    </a:lnTo>
                    <a:lnTo>
                      <a:pt x="39" y="419"/>
                    </a:lnTo>
                    <a:lnTo>
                      <a:pt x="39" y="409"/>
                    </a:lnTo>
                    <a:lnTo>
                      <a:pt x="20" y="409"/>
                    </a:lnTo>
                    <a:lnTo>
                      <a:pt x="20" y="400"/>
                    </a:lnTo>
                    <a:lnTo>
                      <a:pt x="20" y="390"/>
                    </a:lnTo>
                    <a:lnTo>
                      <a:pt x="0" y="390"/>
                    </a:lnTo>
                    <a:lnTo>
                      <a:pt x="0" y="380"/>
                    </a:lnTo>
                    <a:lnTo>
                      <a:pt x="0" y="371"/>
                    </a:lnTo>
                    <a:lnTo>
                      <a:pt x="10" y="362"/>
                    </a:lnTo>
                    <a:lnTo>
                      <a:pt x="10" y="352"/>
                    </a:lnTo>
                    <a:lnTo>
                      <a:pt x="20" y="352"/>
                    </a:lnTo>
                    <a:lnTo>
                      <a:pt x="39" y="314"/>
                    </a:lnTo>
                    <a:lnTo>
                      <a:pt x="48" y="304"/>
                    </a:lnTo>
                    <a:lnTo>
                      <a:pt x="48" y="295"/>
                    </a:lnTo>
                    <a:lnTo>
                      <a:pt x="58" y="276"/>
                    </a:lnTo>
                    <a:lnTo>
                      <a:pt x="58" y="266"/>
                    </a:lnTo>
                    <a:lnTo>
                      <a:pt x="67" y="266"/>
                    </a:lnTo>
                    <a:lnTo>
                      <a:pt x="77" y="266"/>
                    </a:lnTo>
                    <a:lnTo>
                      <a:pt x="86" y="276"/>
                    </a:lnTo>
                    <a:lnTo>
                      <a:pt x="105" y="266"/>
                    </a:lnTo>
                    <a:lnTo>
                      <a:pt x="115" y="257"/>
                    </a:lnTo>
                    <a:lnTo>
                      <a:pt x="124" y="257"/>
                    </a:lnTo>
                    <a:lnTo>
                      <a:pt x="124" y="266"/>
                    </a:lnTo>
                    <a:lnTo>
                      <a:pt x="134" y="266"/>
                    </a:lnTo>
                    <a:lnTo>
                      <a:pt x="134" y="276"/>
                    </a:lnTo>
                    <a:lnTo>
                      <a:pt x="134" y="295"/>
                    </a:lnTo>
                    <a:lnTo>
                      <a:pt x="134" y="314"/>
                    </a:lnTo>
                    <a:lnTo>
                      <a:pt x="134" y="323"/>
                    </a:lnTo>
                    <a:lnTo>
                      <a:pt x="143" y="323"/>
                    </a:lnTo>
                    <a:lnTo>
                      <a:pt x="143" y="333"/>
                    </a:lnTo>
                    <a:lnTo>
                      <a:pt x="162" y="342"/>
                    </a:lnTo>
                    <a:lnTo>
                      <a:pt x="172" y="342"/>
                    </a:lnTo>
                    <a:lnTo>
                      <a:pt x="172" y="333"/>
                    </a:lnTo>
                    <a:lnTo>
                      <a:pt x="191" y="314"/>
                    </a:lnTo>
                    <a:lnTo>
                      <a:pt x="191" y="304"/>
                    </a:lnTo>
                    <a:lnTo>
                      <a:pt x="200" y="285"/>
                    </a:lnTo>
                    <a:lnTo>
                      <a:pt x="229" y="257"/>
                    </a:lnTo>
                    <a:lnTo>
                      <a:pt x="239" y="257"/>
                    </a:lnTo>
                    <a:lnTo>
                      <a:pt x="248" y="257"/>
                    </a:lnTo>
                    <a:lnTo>
                      <a:pt x="258" y="257"/>
                    </a:lnTo>
                    <a:lnTo>
                      <a:pt x="258" y="266"/>
                    </a:lnTo>
                    <a:lnTo>
                      <a:pt x="267" y="266"/>
                    </a:lnTo>
                    <a:lnTo>
                      <a:pt x="277" y="257"/>
                    </a:lnTo>
                    <a:lnTo>
                      <a:pt x="286" y="257"/>
                    </a:lnTo>
                    <a:lnTo>
                      <a:pt x="296" y="266"/>
                    </a:lnTo>
                    <a:lnTo>
                      <a:pt x="315" y="266"/>
                    </a:lnTo>
                    <a:lnTo>
                      <a:pt x="315" y="257"/>
                    </a:lnTo>
                    <a:lnTo>
                      <a:pt x="315" y="247"/>
                    </a:lnTo>
                    <a:lnTo>
                      <a:pt x="315" y="228"/>
                    </a:lnTo>
                    <a:lnTo>
                      <a:pt x="305" y="219"/>
                    </a:lnTo>
                    <a:lnTo>
                      <a:pt x="296" y="219"/>
                    </a:lnTo>
                    <a:lnTo>
                      <a:pt x="296" y="209"/>
                    </a:lnTo>
                    <a:lnTo>
                      <a:pt x="305" y="209"/>
                    </a:lnTo>
                    <a:lnTo>
                      <a:pt x="305" y="199"/>
                    </a:lnTo>
                    <a:lnTo>
                      <a:pt x="305" y="190"/>
                    </a:lnTo>
                    <a:lnTo>
                      <a:pt x="305" y="181"/>
                    </a:lnTo>
                    <a:lnTo>
                      <a:pt x="315" y="181"/>
                    </a:lnTo>
                    <a:lnTo>
                      <a:pt x="324" y="171"/>
                    </a:lnTo>
                    <a:lnTo>
                      <a:pt x="324" y="162"/>
                    </a:lnTo>
                    <a:lnTo>
                      <a:pt x="334" y="162"/>
                    </a:lnTo>
                    <a:lnTo>
                      <a:pt x="334" y="152"/>
                    </a:lnTo>
                    <a:lnTo>
                      <a:pt x="343" y="133"/>
                    </a:lnTo>
                    <a:lnTo>
                      <a:pt x="353" y="133"/>
                    </a:lnTo>
                    <a:lnTo>
                      <a:pt x="363" y="133"/>
                    </a:lnTo>
                    <a:lnTo>
                      <a:pt x="363" y="142"/>
                    </a:lnTo>
                    <a:lnTo>
                      <a:pt x="372" y="142"/>
                    </a:lnTo>
                    <a:lnTo>
                      <a:pt x="372" y="133"/>
                    </a:lnTo>
                    <a:lnTo>
                      <a:pt x="381" y="133"/>
                    </a:lnTo>
                    <a:lnTo>
                      <a:pt x="381" y="142"/>
                    </a:lnTo>
                    <a:lnTo>
                      <a:pt x="391" y="142"/>
                    </a:lnTo>
                    <a:lnTo>
                      <a:pt x="391" y="152"/>
                    </a:lnTo>
                    <a:lnTo>
                      <a:pt x="391" y="162"/>
                    </a:lnTo>
                    <a:lnTo>
                      <a:pt x="420" y="152"/>
                    </a:lnTo>
                    <a:lnTo>
                      <a:pt x="429" y="152"/>
                    </a:lnTo>
                    <a:lnTo>
                      <a:pt x="439" y="142"/>
                    </a:lnTo>
                    <a:lnTo>
                      <a:pt x="439" y="124"/>
                    </a:lnTo>
                    <a:lnTo>
                      <a:pt x="439" y="114"/>
                    </a:lnTo>
                    <a:lnTo>
                      <a:pt x="467" y="76"/>
                    </a:lnTo>
                    <a:lnTo>
                      <a:pt x="477" y="66"/>
                    </a:lnTo>
                    <a:lnTo>
                      <a:pt x="477" y="57"/>
                    </a:lnTo>
                    <a:lnTo>
                      <a:pt x="486" y="57"/>
                    </a:lnTo>
                    <a:lnTo>
                      <a:pt x="505" y="19"/>
                    </a:lnTo>
                    <a:lnTo>
                      <a:pt x="524" y="9"/>
                    </a:lnTo>
                    <a:lnTo>
                      <a:pt x="524" y="0"/>
                    </a:lnTo>
                    <a:lnTo>
                      <a:pt x="534" y="9"/>
                    </a:lnTo>
                    <a:lnTo>
                      <a:pt x="543" y="9"/>
                    </a:lnTo>
                    <a:lnTo>
                      <a:pt x="553" y="9"/>
                    </a:lnTo>
                    <a:lnTo>
                      <a:pt x="553" y="0"/>
                    </a:lnTo>
                    <a:lnTo>
                      <a:pt x="562" y="0"/>
                    </a:lnTo>
                    <a:lnTo>
                      <a:pt x="572" y="0"/>
                    </a:lnTo>
                    <a:lnTo>
                      <a:pt x="572" y="9"/>
                    </a:lnTo>
                    <a:lnTo>
                      <a:pt x="581" y="19"/>
                    </a:lnTo>
                    <a:lnTo>
                      <a:pt x="591" y="19"/>
                    </a:lnTo>
                    <a:lnTo>
                      <a:pt x="601" y="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36" name="Freeform 79">
                <a:extLst>
                  <a:ext uri="{FF2B5EF4-FFF2-40B4-BE49-F238E27FC236}">
                    <a16:creationId xmlns:a16="http://schemas.microsoft.com/office/drawing/2014/main" id="{7C973C61-006C-D249-8E04-1F3CDD2A6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975" y="4306888"/>
                <a:ext cx="1368425" cy="600075"/>
              </a:xfrm>
              <a:custGeom>
                <a:avLst/>
                <a:gdLst>
                  <a:gd name="T0" fmla="*/ 493814 w 3802"/>
                  <a:gd name="T1" fmla="*/ 215854 h 1668"/>
                  <a:gd name="T2" fmla="*/ 1014981 w 3802"/>
                  <a:gd name="T3" fmla="*/ 55043 h 1668"/>
                  <a:gd name="T4" fmla="*/ 1045935 w 3802"/>
                  <a:gd name="T5" fmla="*/ 106488 h 1668"/>
                  <a:gd name="T6" fmla="*/ 1090205 w 3802"/>
                  <a:gd name="T7" fmla="*/ 150738 h 1668"/>
                  <a:gd name="T8" fmla="*/ 1097044 w 3802"/>
                  <a:gd name="T9" fmla="*/ 85982 h 1668"/>
                  <a:gd name="T10" fmla="*/ 1056012 w 3802"/>
                  <a:gd name="T11" fmla="*/ 3598 h 1668"/>
                  <a:gd name="T12" fmla="*/ 1011382 w 3802"/>
                  <a:gd name="T13" fmla="*/ 34537 h 1668"/>
                  <a:gd name="T14" fmla="*/ 1014981 w 3802"/>
                  <a:gd name="T15" fmla="*/ 212617 h 1668"/>
                  <a:gd name="T16" fmla="*/ 370360 w 3802"/>
                  <a:gd name="T17" fmla="*/ 92458 h 1668"/>
                  <a:gd name="T18" fmla="*/ 466459 w 3802"/>
                  <a:gd name="T19" fmla="*/ 102891 h 1668"/>
                  <a:gd name="T20" fmla="*/ 500652 w 3802"/>
                  <a:gd name="T21" fmla="*/ 75549 h 1668"/>
                  <a:gd name="T22" fmla="*/ 380798 w 3802"/>
                  <a:gd name="T23" fmla="*/ 48207 h 1668"/>
                  <a:gd name="T24" fmla="*/ 682413 w 3802"/>
                  <a:gd name="T25" fmla="*/ 291403 h 1668"/>
                  <a:gd name="T26" fmla="*/ 706528 w 3802"/>
                  <a:gd name="T27" fmla="*/ 205781 h 1668"/>
                  <a:gd name="T28" fmla="*/ 1361227 w 3802"/>
                  <a:gd name="T29" fmla="*/ 377026 h 1668"/>
                  <a:gd name="T30" fmla="*/ 1330273 w 3802"/>
                  <a:gd name="T31" fmla="*/ 339251 h 1668"/>
                  <a:gd name="T32" fmla="*/ 1340351 w 3802"/>
                  <a:gd name="T33" fmla="*/ 298239 h 1668"/>
                  <a:gd name="T34" fmla="*/ 1343950 w 3802"/>
                  <a:gd name="T35" fmla="*/ 277733 h 1668"/>
                  <a:gd name="T36" fmla="*/ 1158950 w 3802"/>
                  <a:gd name="T37" fmla="*/ 140665 h 1668"/>
                  <a:gd name="T38" fmla="*/ 1117559 w 3802"/>
                  <a:gd name="T39" fmla="*/ 157574 h 1668"/>
                  <a:gd name="T40" fmla="*/ 1097044 w 3802"/>
                  <a:gd name="T41" fmla="*/ 219452 h 1668"/>
                  <a:gd name="T42" fmla="*/ 1107481 w 3802"/>
                  <a:gd name="T43" fmla="*/ 270897 h 1668"/>
                  <a:gd name="T44" fmla="*/ 1025059 w 3802"/>
                  <a:gd name="T45" fmla="*/ 315147 h 1668"/>
                  <a:gd name="T46" fmla="*/ 980789 w 3802"/>
                  <a:gd name="T47" fmla="*/ 311909 h 1668"/>
                  <a:gd name="T48" fmla="*/ 1008143 w 3802"/>
                  <a:gd name="T49" fmla="*/ 250391 h 1668"/>
                  <a:gd name="T50" fmla="*/ 946236 w 3802"/>
                  <a:gd name="T51" fmla="*/ 277733 h 1668"/>
                  <a:gd name="T52" fmla="*/ 891528 w 3802"/>
                  <a:gd name="T53" fmla="*/ 277733 h 1668"/>
                  <a:gd name="T54" fmla="*/ 781751 w 3802"/>
                  <a:gd name="T55" fmla="*/ 267300 h 1668"/>
                  <a:gd name="T56" fmla="*/ 723444 w 3802"/>
                  <a:gd name="T57" fmla="*/ 308672 h 1668"/>
                  <a:gd name="T58" fmla="*/ 671975 w 3802"/>
                  <a:gd name="T59" fmla="*/ 294641 h 1668"/>
                  <a:gd name="T60" fmla="*/ 651460 w 3802"/>
                  <a:gd name="T61" fmla="*/ 260464 h 1668"/>
                  <a:gd name="T62" fmla="*/ 671975 w 3802"/>
                  <a:gd name="T63" fmla="*/ 222690 h 1668"/>
                  <a:gd name="T64" fmla="*/ 675574 w 3802"/>
                  <a:gd name="T65" fmla="*/ 178080 h 1668"/>
                  <a:gd name="T66" fmla="*/ 593152 w 3802"/>
                  <a:gd name="T67" fmla="*/ 198946 h 1668"/>
                  <a:gd name="T68" fmla="*/ 599991 w 3802"/>
                  <a:gd name="T69" fmla="*/ 219452 h 1668"/>
                  <a:gd name="T70" fmla="*/ 576236 w 3802"/>
                  <a:gd name="T71" fmla="*/ 236720 h 1668"/>
                  <a:gd name="T72" fmla="*/ 538444 w 3802"/>
                  <a:gd name="T73" fmla="*/ 219452 h 1668"/>
                  <a:gd name="T74" fmla="*/ 449183 w 3802"/>
                  <a:gd name="T75" fmla="*/ 236720 h 1668"/>
                  <a:gd name="T76" fmla="*/ 343006 w 3802"/>
                  <a:gd name="T77" fmla="*/ 243196 h 1668"/>
                  <a:gd name="T78" fmla="*/ 346605 w 3802"/>
                  <a:gd name="T79" fmla="*/ 287806 h 1668"/>
                  <a:gd name="T80" fmla="*/ 291537 w 3802"/>
                  <a:gd name="T81" fmla="*/ 274135 h 1668"/>
                  <a:gd name="T82" fmla="*/ 246907 w 3802"/>
                  <a:gd name="T83" fmla="*/ 349684 h 1668"/>
                  <a:gd name="T84" fmla="*/ 178522 w 3802"/>
                  <a:gd name="T85" fmla="*/ 373788 h 1668"/>
                  <a:gd name="T86" fmla="*/ 123453 w 3802"/>
                  <a:gd name="T87" fmla="*/ 339251 h 1668"/>
                  <a:gd name="T88" fmla="*/ 116615 w 3802"/>
                  <a:gd name="T89" fmla="*/ 229525 h 1668"/>
                  <a:gd name="T90" fmla="*/ 223152 w 3802"/>
                  <a:gd name="T91" fmla="*/ 226287 h 1668"/>
                  <a:gd name="T92" fmla="*/ 226391 w 3802"/>
                  <a:gd name="T93" fmla="*/ 164409 h 1668"/>
                  <a:gd name="T94" fmla="*/ 106537 w 3802"/>
                  <a:gd name="T95" fmla="*/ 55043 h 1668"/>
                  <a:gd name="T96" fmla="*/ 96099 w 3802"/>
                  <a:gd name="T97" fmla="*/ 123397 h 1668"/>
                  <a:gd name="T98" fmla="*/ 82422 w 3802"/>
                  <a:gd name="T99" fmla="*/ 161171 h 1668"/>
                  <a:gd name="T100" fmla="*/ 61907 w 3802"/>
                  <a:gd name="T101" fmla="*/ 192110 h 1668"/>
                  <a:gd name="T102" fmla="*/ 41391 w 3802"/>
                  <a:gd name="T103" fmla="*/ 277733 h 1668"/>
                  <a:gd name="T104" fmla="*/ 30953 w 3802"/>
                  <a:gd name="T105" fmla="*/ 336013 h 1668"/>
                  <a:gd name="T106" fmla="*/ 75584 w 3802"/>
                  <a:gd name="T107" fmla="*/ 469483 h 1668"/>
                  <a:gd name="T108" fmla="*/ 216313 w 3802"/>
                  <a:gd name="T109" fmla="*/ 510855 h 1668"/>
                  <a:gd name="T110" fmla="*/ 483736 w 3802"/>
                  <a:gd name="T111" fmla="*/ 448977 h 1668"/>
                  <a:gd name="T112" fmla="*/ 1069689 w 3802"/>
                  <a:gd name="T113" fmla="*/ 596477 h 1668"/>
                  <a:gd name="T114" fmla="*/ 1186304 w 3802"/>
                  <a:gd name="T115" fmla="*/ 517331 h 1668"/>
                  <a:gd name="T116" fmla="*/ 1247851 w 3802"/>
                  <a:gd name="T117" fmla="*/ 483154 h 1668"/>
                  <a:gd name="T118" fmla="*/ 1292481 w 3802"/>
                  <a:gd name="T119" fmla="*/ 438544 h 1668"/>
                  <a:gd name="T120" fmla="*/ 1368065 w 3802"/>
                  <a:gd name="T121" fmla="*/ 407965 h 166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802" h="1668">
                    <a:moveTo>
                      <a:pt x="2096" y="553"/>
                    </a:moveTo>
                    <a:lnTo>
                      <a:pt x="2106" y="562"/>
                    </a:lnTo>
                    <a:lnTo>
                      <a:pt x="2106" y="553"/>
                    </a:lnTo>
                    <a:lnTo>
                      <a:pt x="2106" y="543"/>
                    </a:lnTo>
                    <a:lnTo>
                      <a:pt x="2096" y="543"/>
                    </a:lnTo>
                    <a:lnTo>
                      <a:pt x="2096" y="553"/>
                    </a:lnTo>
                    <a:close/>
                    <a:moveTo>
                      <a:pt x="2039" y="524"/>
                    </a:moveTo>
                    <a:lnTo>
                      <a:pt x="2048" y="524"/>
                    </a:lnTo>
                    <a:lnTo>
                      <a:pt x="2058" y="524"/>
                    </a:lnTo>
                    <a:lnTo>
                      <a:pt x="2067" y="515"/>
                    </a:lnTo>
                    <a:lnTo>
                      <a:pt x="2067" y="505"/>
                    </a:lnTo>
                    <a:lnTo>
                      <a:pt x="2058" y="505"/>
                    </a:lnTo>
                    <a:lnTo>
                      <a:pt x="2058" y="495"/>
                    </a:lnTo>
                    <a:lnTo>
                      <a:pt x="2058" y="505"/>
                    </a:lnTo>
                    <a:lnTo>
                      <a:pt x="2048" y="515"/>
                    </a:lnTo>
                    <a:lnTo>
                      <a:pt x="2039" y="515"/>
                    </a:lnTo>
                    <a:lnTo>
                      <a:pt x="2039" y="524"/>
                    </a:lnTo>
                    <a:close/>
                    <a:moveTo>
                      <a:pt x="1362" y="591"/>
                    </a:moveTo>
                    <a:lnTo>
                      <a:pt x="1362" y="600"/>
                    </a:lnTo>
                    <a:lnTo>
                      <a:pt x="1372" y="600"/>
                    </a:lnTo>
                    <a:lnTo>
                      <a:pt x="1372" y="591"/>
                    </a:lnTo>
                    <a:lnTo>
                      <a:pt x="1382" y="600"/>
                    </a:lnTo>
                    <a:lnTo>
                      <a:pt x="1401" y="591"/>
                    </a:lnTo>
                    <a:lnTo>
                      <a:pt x="1410" y="591"/>
                    </a:lnTo>
                    <a:lnTo>
                      <a:pt x="1429" y="581"/>
                    </a:lnTo>
                    <a:lnTo>
                      <a:pt x="1477" y="591"/>
                    </a:lnTo>
                    <a:lnTo>
                      <a:pt x="1486" y="581"/>
                    </a:lnTo>
                    <a:lnTo>
                      <a:pt x="1458" y="572"/>
                    </a:lnTo>
                    <a:lnTo>
                      <a:pt x="1439" y="562"/>
                    </a:lnTo>
                    <a:lnTo>
                      <a:pt x="1382" y="581"/>
                    </a:lnTo>
                    <a:lnTo>
                      <a:pt x="1362" y="591"/>
                    </a:lnTo>
                    <a:close/>
                    <a:moveTo>
                      <a:pt x="2810" y="114"/>
                    </a:moveTo>
                    <a:lnTo>
                      <a:pt x="2810" y="124"/>
                    </a:lnTo>
                    <a:lnTo>
                      <a:pt x="2810" y="134"/>
                    </a:lnTo>
                    <a:lnTo>
                      <a:pt x="2820" y="134"/>
                    </a:lnTo>
                    <a:lnTo>
                      <a:pt x="2820" y="124"/>
                    </a:lnTo>
                    <a:lnTo>
                      <a:pt x="2829" y="134"/>
                    </a:lnTo>
                    <a:lnTo>
                      <a:pt x="2820" y="143"/>
                    </a:lnTo>
                    <a:lnTo>
                      <a:pt x="2829" y="153"/>
                    </a:lnTo>
                    <a:lnTo>
                      <a:pt x="2820" y="153"/>
                    </a:lnTo>
                    <a:lnTo>
                      <a:pt x="2810" y="153"/>
                    </a:lnTo>
                    <a:lnTo>
                      <a:pt x="2820" y="153"/>
                    </a:lnTo>
                    <a:lnTo>
                      <a:pt x="2820" y="162"/>
                    </a:lnTo>
                    <a:lnTo>
                      <a:pt x="2810" y="172"/>
                    </a:lnTo>
                    <a:lnTo>
                      <a:pt x="2820" y="219"/>
                    </a:lnTo>
                    <a:lnTo>
                      <a:pt x="2848" y="257"/>
                    </a:lnTo>
                    <a:lnTo>
                      <a:pt x="2848" y="267"/>
                    </a:lnTo>
                    <a:lnTo>
                      <a:pt x="2848" y="277"/>
                    </a:lnTo>
                    <a:lnTo>
                      <a:pt x="2858" y="286"/>
                    </a:lnTo>
                    <a:lnTo>
                      <a:pt x="2858" y="296"/>
                    </a:lnTo>
                    <a:lnTo>
                      <a:pt x="2867" y="296"/>
                    </a:lnTo>
                    <a:lnTo>
                      <a:pt x="2877" y="296"/>
                    </a:lnTo>
                    <a:lnTo>
                      <a:pt x="2867" y="277"/>
                    </a:lnTo>
                    <a:lnTo>
                      <a:pt x="2858" y="267"/>
                    </a:lnTo>
                    <a:lnTo>
                      <a:pt x="2858" y="257"/>
                    </a:lnTo>
                    <a:lnTo>
                      <a:pt x="2877" y="267"/>
                    </a:lnTo>
                    <a:lnTo>
                      <a:pt x="2886" y="277"/>
                    </a:lnTo>
                    <a:lnTo>
                      <a:pt x="2896" y="277"/>
                    </a:lnTo>
                    <a:lnTo>
                      <a:pt x="2896" y="286"/>
                    </a:lnTo>
                    <a:lnTo>
                      <a:pt x="2906" y="296"/>
                    </a:lnTo>
                    <a:lnTo>
                      <a:pt x="2915" y="296"/>
                    </a:lnTo>
                    <a:lnTo>
                      <a:pt x="2924" y="296"/>
                    </a:lnTo>
                    <a:lnTo>
                      <a:pt x="2934" y="315"/>
                    </a:lnTo>
                    <a:lnTo>
                      <a:pt x="2944" y="334"/>
                    </a:lnTo>
                    <a:lnTo>
                      <a:pt x="2944" y="343"/>
                    </a:lnTo>
                    <a:lnTo>
                      <a:pt x="2944" y="353"/>
                    </a:lnTo>
                    <a:lnTo>
                      <a:pt x="2934" y="353"/>
                    </a:lnTo>
                    <a:lnTo>
                      <a:pt x="2924" y="362"/>
                    </a:lnTo>
                    <a:lnTo>
                      <a:pt x="2934" y="362"/>
                    </a:lnTo>
                    <a:lnTo>
                      <a:pt x="2934" y="372"/>
                    </a:lnTo>
                    <a:lnTo>
                      <a:pt x="2924" y="381"/>
                    </a:lnTo>
                    <a:lnTo>
                      <a:pt x="2963" y="400"/>
                    </a:lnTo>
                    <a:lnTo>
                      <a:pt x="2972" y="400"/>
                    </a:lnTo>
                    <a:lnTo>
                      <a:pt x="2982" y="410"/>
                    </a:lnTo>
                    <a:lnTo>
                      <a:pt x="2982" y="419"/>
                    </a:lnTo>
                    <a:lnTo>
                      <a:pt x="2982" y="410"/>
                    </a:lnTo>
                    <a:lnTo>
                      <a:pt x="2991" y="400"/>
                    </a:lnTo>
                    <a:lnTo>
                      <a:pt x="3001" y="400"/>
                    </a:lnTo>
                    <a:lnTo>
                      <a:pt x="3010" y="400"/>
                    </a:lnTo>
                    <a:lnTo>
                      <a:pt x="3029" y="419"/>
                    </a:lnTo>
                    <a:lnTo>
                      <a:pt x="3039" y="419"/>
                    </a:lnTo>
                    <a:lnTo>
                      <a:pt x="3058" y="410"/>
                    </a:lnTo>
                    <a:lnTo>
                      <a:pt x="3058" y="400"/>
                    </a:lnTo>
                    <a:lnTo>
                      <a:pt x="3077" y="410"/>
                    </a:lnTo>
                    <a:lnTo>
                      <a:pt x="3077" y="400"/>
                    </a:lnTo>
                    <a:lnTo>
                      <a:pt x="3077" y="391"/>
                    </a:lnTo>
                    <a:lnTo>
                      <a:pt x="3077" y="381"/>
                    </a:lnTo>
                    <a:lnTo>
                      <a:pt x="3086" y="381"/>
                    </a:lnTo>
                    <a:lnTo>
                      <a:pt x="3096" y="381"/>
                    </a:lnTo>
                    <a:lnTo>
                      <a:pt x="3096" y="372"/>
                    </a:lnTo>
                    <a:lnTo>
                      <a:pt x="3096" y="362"/>
                    </a:lnTo>
                    <a:lnTo>
                      <a:pt x="3096" y="353"/>
                    </a:lnTo>
                    <a:lnTo>
                      <a:pt x="3086" y="353"/>
                    </a:lnTo>
                    <a:lnTo>
                      <a:pt x="3086" y="343"/>
                    </a:lnTo>
                    <a:lnTo>
                      <a:pt x="3086" y="334"/>
                    </a:lnTo>
                    <a:lnTo>
                      <a:pt x="3096" y="324"/>
                    </a:lnTo>
                    <a:lnTo>
                      <a:pt x="3096" y="305"/>
                    </a:lnTo>
                    <a:lnTo>
                      <a:pt x="3086" y="296"/>
                    </a:lnTo>
                    <a:lnTo>
                      <a:pt x="3077" y="296"/>
                    </a:lnTo>
                    <a:lnTo>
                      <a:pt x="3048" y="239"/>
                    </a:lnTo>
                    <a:lnTo>
                      <a:pt x="3048" y="229"/>
                    </a:lnTo>
                    <a:lnTo>
                      <a:pt x="3048" y="219"/>
                    </a:lnTo>
                    <a:lnTo>
                      <a:pt x="3039" y="219"/>
                    </a:lnTo>
                    <a:lnTo>
                      <a:pt x="3029" y="219"/>
                    </a:lnTo>
                    <a:lnTo>
                      <a:pt x="3020" y="200"/>
                    </a:lnTo>
                    <a:lnTo>
                      <a:pt x="3010" y="200"/>
                    </a:lnTo>
                    <a:lnTo>
                      <a:pt x="3010" y="191"/>
                    </a:lnTo>
                    <a:lnTo>
                      <a:pt x="3010" y="181"/>
                    </a:lnTo>
                    <a:lnTo>
                      <a:pt x="3010" y="172"/>
                    </a:lnTo>
                    <a:lnTo>
                      <a:pt x="3001" y="172"/>
                    </a:lnTo>
                    <a:lnTo>
                      <a:pt x="2991" y="162"/>
                    </a:lnTo>
                    <a:lnTo>
                      <a:pt x="2982" y="153"/>
                    </a:lnTo>
                    <a:lnTo>
                      <a:pt x="2982" y="134"/>
                    </a:lnTo>
                    <a:lnTo>
                      <a:pt x="2982" y="124"/>
                    </a:lnTo>
                    <a:lnTo>
                      <a:pt x="2972" y="114"/>
                    </a:lnTo>
                    <a:lnTo>
                      <a:pt x="2963" y="76"/>
                    </a:lnTo>
                    <a:lnTo>
                      <a:pt x="2963" y="67"/>
                    </a:lnTo>
                    <a:lnTo>
                      <a:pt x="2934" y="29"/>
                    </a:lnTo>
                    <a:lnTo>
                      <a:pt x="2924" y="19"/>
                    </a:lnTo>
                    <a:lnTo>
                      <a:pt x="2934" y="10"/>
                    </a:lnTo>
                    <a:lnTo>
                      <a:pt x="2924" y="10"/>
                    </a:lnTo>
                    <a:lnTo>
                      <a:pt x="2906" y="19"/>
                    </a:lnTo>
                    <a:lnTo>
                      <a:pt x="2896" y="19"/>
                    </a:lnTo>
                    <a:lnTo>
                      <a:pt x="2886" y="19"/>
                    </a:lnTo>
                    <a:lnTo>
                      <a:pt x="2877" y="19"/>
                    </a:lnTo>
                    <a:lnTo>
                      <a:pt x="2877" y="29"/>
                    </a:lnTo>
                    <a:lnTo>
                      <a:pt x="2877" y="38"/>
                    </a:lnTo>
                    <a:lnTo>
                      <a:pt x="2867" y="48"/>
                    </a:lnTo>
                    <a:lnTo>
                      <a:pt x="2858" y="48"/>
                    </a:lnTo>
                    <a:lnTo>
                      <a:pt x="2848" y="57"/>
                    </a:lnTo>
                    <a:lnTo>
                      <a:pt x="2839" y="48"/>
                    </a:lnTo>
                    <a:lnTo>
                      <a:pt x="2829" y="57"/>
                    </a:lnTo>
                    <a:lnTo>
                      <a:pt x="2848" y="76"/>
                    </a:lnTo>
                    <a:lnTo>
                      <a:pt x="2858" y="86"/>
                    </a:lnTo>
                    <a:lnTo>
                      <a:pt x="2867" y="105"/>
                    </a:lnTo>
                    <a:lnTo>
                      <a:pt x="2867" y="114"/>
                    </a:lnTo>
                    <a:lnTo>
                      <a:pt x="2867" y="124"/>
                    </a:lnTo>
                    <a:lnTo>
                      <a:pt x="2820" y="86"/>
                    </a:lnTo>
                    <a:lnTo>
                      <a:pt x="2810" y="86"/>
                    </a:lnTo>
                    <a:lnTo>
                      <a:pt x="2810" y="96"/>
                    </a:lnTo>
                    <a:lnTo>
                      <a:pt x="2810" y="105"/>
                    </a:lnTo>
                    <a:lnTo>
                      <a:pt x="2820" y="105"/>
                    </a:lnTo>
                    <a:lnTo>
                      <a:pt x="2810" y="105"/>
                    </a:lnTo>
                    <a:lnTo>
                      <a:pt x="2810" y="114"/>
                    </a:lnTo>
                    <a:close/>
                    <a:moveTo>
                      <a:pt x="1324" y="305"/>
                    </a:moveTo>
                    <a:lnTo>
                      <a:pt x="1315" y="315"/>
                    </a:lnTo>
                    <a:lnTo>
                      <a:pt x="1305" y="315"/>
                    </a:lnTo>
                    <a:lnTo>
                      <a:pt x="1324" y="315"/>
                    </a:lnTo>
                    <a:lnTo>
                      <a:pt x="1324" y="305"/>
                    </a:lnTo>
                    <a:close/>
                    <a:moveTo>
                      <a:pt x="2801" y="581"/>
                    </a:moveTo>
                    <a:lnTo>
                      <a:pt x="2801" y="600"/>
                    </a:lnTo>
                    <a:lnTo>
                      <a:pt x="2801" y="610"/>
                    </a:lnTo>
                    <a:lnTo>
                      <a:pt x="2810" y="619"/>
                    </a:lnTo>
                    <a:lnTo>
                      <a:pt x="2810" y="629"/>
                    </a:lnTo>
                    <a:lnTo>
                      <a:pt x="2820" y="629"/>
                    </a:lnTo>
                    <a:lnTo>
                      <a:pt x="2820" y="619"/>
                    </a:lnTo>
                    <a:lnTo>
                      <a:pt x="2820" y="610"/>
                    </a:lnTo>
                    <a:lnTo>
                      <a:pt x="2810" y="600"/>
                    </a:lnTo>
                    <a:lnTo>
                      <a:pt x="2810" y="591"/>
                    </a:lnTo>
                    <a:lnTo>
                      <a:pt x="2820" y="591"/>
                    </a:lnTo>
                    <a:lnTo>
                      <a:pt x="2810" y="581"/>
                    </a:lnTo>
                    <a:lnTo>
                      <a:pt x="2772" y="524"/>
                    </a:lnTo>
                    <a:lnTo>
                      <a:pt x="2763" y="524"/>
                    </a:lnTo>
                    <a:lnTo>
                      <a:pt x="2763" y="534"/>
                    </a:lnTo>
                    <a:lnTo>
                      <a:pt x="2801" y="581"/>
                    </a:lnTo>
                    <a:close/>
                    <a:moveTo>
                      <a:pt x="2163" y="572"/>
                    </a:moveTo>
                    <a:lnTo>
                      <a:pt x="2182" y="581"/>
                    </a:lnTo>
                    <a:lnTo>
                      <a:pt x="2182" y="572"/>
                    </a:lnTo>
                    <a:lnTo>
                      <a:pt x="2182" y="562"/>
                    </a:lnTo>
                    <a:lnTo>
                      <a:pt x="2172" y="562"/>
                    </a:lnTo>
                    <a:lnTo>
                      <a:pt x="2163" y="562"/>
                    </a:lnTo>
                    <a:lnTo>
                      <a:pt x="2144" y="562"/>
                    </a:lnTo>
                    <a:lnTo>
                      <a:pt x="2144" y="572"/>
                    </a:lnTo>
                    <a:lnTo>
                      <a:pt x="2163" y="572"/>
                    </a:lnTo>
                    <a:close/>
                    <a:moveTo>
                      <a:pt x="1020" y="248"/>
                    </a:moveTo>
                    <a:lnTo>
                      <a:pt x="1029" y="239"/>
                    </a:lnTo>
                    <a:lnTo>
                      <a:pt x="1029" y="248"/>
                    </a:lnTo>
                    <a:lnTo>
                      <a:pt x="1039" y="248"/>
                    </a:lnTo>
                    <a:lnTo>
                      <a:pt x="1029" y="248"/>
                    </a:lnTo>
                    <a:lnTo>
                      <a:pt x="1029" y="257"/>
                    </a:lnTo>
                    <a:lnTo>
                      <a:pt x="1029" y="267"/>
                    </a:lnTo>
                    <a:lnTo>
                      <a:pt x="1029" y="277"/>
                    </a:lnTo>
                    <a:lnTo>
                      <a:pt x="1039" y="286"/>
                    </a:lnTo>
                    <a:lnTo>
                      <a:pt x="1048" y="305"/>
                    </a:lnTo>
                    <a:lnTo>
                      <a:pt x="1048" y="324"/>
                    </a:lnTo>
                    <a:lnTo>
                      <a:pt x="1058" y="334"/>
                    </a:lnTo>
                    <a:lnTo>
                      <a:pt x="1067" y="334"/>
                    </a:lnTo>
                    <a:lnTo>
                      <a:pt x="1077" y="334"/>
                    </a:lnTo>
                    <a:lnTo>
                      <a:pt x="1077" y="324"/>
                    </a:lnTo>
                    <a:lnTo>
                      <a:pt x="1086" y="334"/>
                    </a:lnTo>
                    <a:lnTo>
                      <a:pt x="1086" y="343"/>
                    </a:lnTo>
                    <a:lnTo>
                      <a:pt x="1163" y="343"/>
                    </a:lnTo>
                    <a:lnTo>
                      <a:pt x="1181" y="334"/>
                    </a:lnTo>
                    <a:lnTo>
                      <a:pt x="1201" y="334"/>
                    </a:lnTo>
                    <a:lnTo>
                      <a:pt x="1220" y="334"/>
                    </a:lnTo>
                    <a:lnTo>
                      <a:pt x="1239" y="324"/>
                    </a:lnTo>
                    <a:lnTo>
                      <a:pt x="1248" y="324"/>
                    </a:lnTo>
                    <a:lnTo>
                      <a:pt x="1258" y="315"/>
                    </a:lnTo>
                    <a:lnTo>
                      <a:pt x="1286" y="286"/>
                    </a:lnTo>
                    <a:lnTo>
                      <a:pt x="1296" y="286"/>
                    </a:lnTo>
                    <a:lnTo>
                      <a:pt x="1305" y="286"/>
                    </a:lnTo>
                    <a:lnTo>
                      <a:pt x="1305" y="277"/>
                    </a:lnTo>
                    <a:lnTo>
                      <a:pt x="1296" y="277"/>
                    </a:lnTo>
                    <a:lnTo>
                      <a:pt x="1296" y="267"/>
                    </a:lnTo>
                    <a:lnTo>
                      <a:pt x="1324" y="248"/>
                    </a:lnTo>
                    <a:lnTo>
                      <a:pt x="1334" y="248"/>
                    </a:lnTo>
                    <a:lnTo>
                      <a:pt x="1353" y="229"/>
                    </a:lnTo>
                    <a:lnTo>
                      <a:pt x="1362" y="229"/>
                    </a:lnTo>
                    <a:lnTo>
                      <a:pt x="1372" y="229"/>
                    </a:lnTo>
                    <a:lnTo>
                      <a:pt x="1362" y="248"/>
                    </a:lnTo>
                    <a:lnTo>
                      <a:pt x="1344" y="267"/>
                    </a:lnTo>
                    <a:lnTo>
                      <a:pt x="1344" y="277"/>
                    </a:lnTo>
                    <a:lnTo>
                      <a:pt x="1344" y="286"/>
                    </a:lnTo>
                    <a:lnTo>
                      <a:pt x="1334" y="286"/>
                    </a:lnTo>
                    <a:lnTo>
                      <a:pt x="1334" y="296"/>
                    </a:lnTo>
                    <a:lnTo>
                      <a:pt x="1344" y="286"/>
                    </a:lnTo>
                    <a:lnTo>
                      <a:pt x="1362" y="267"/>
                    </a:lnTo>
                    <a:lnTo>
                      <a:pt x="1382" y="248"/>
                    </a:lnTo>
                    <a:lnTo>
                      <a:pt x="1391" y="229"/>
                    </a:lnTo>
                    <a:lnTo>
                      <a:pt x="1391" y="210"/>
                    </a:lnTo>
                    <a:lnTo>
                      <a:pt x="1382" y="191"/>
                    </a:lnTo>
                    <a:lnTo>
                      <a:pt x="1382" y="172"/>
                    </a:lnTo>
                    <a:lnTo>
                      <a:pt x="1362" y="153"/>
                    </a:lnTo>
                    <a:lnTo>
                      <a:pt x="1324" y="96"/>
                    </a:lnTo>
                    <a:lnTo>
                      <a:pt x="1277" y="19"/>
                    </a:lnTo>
                    <a:lnTo>
                      <a:pt x="1248" y="10"/>
                    </a:lnTo>
                    <a:lnTo>
                      <a:pt x="1220" y="0"/>
                    </a:lnTo>
                    <a:lnTo>
                      <a:pt x="1201" y="0"/>
                    </a:lnTo>
                    <a:lnTo>
                      <a:pt x="1153" y="29"/>
                    </a:lnTo>
                    <a:lnTo>
                      <a:pt x="1134" y="38"/>
                    </a:lnTo>
                    <a:lnTo>
                      <a:pt x="1124" y="38"/>
                    </a:lnTo>
                    <a:lnTo>
                      <a:pt x="1115" y="48"/>
                    </a:lnTo>
                    <a:lnTo>
                      <a:pt x="1096" y="67"/>
                    </a:lnTo>
                    <a:lnTo>
                      <a:pt x="1086" y="76"/>
                    </a:lnTo>
                    <a:lnTo>
                      <a:pt x="1086" y="86"/>
                    </a:lnTo>
                    <a:lnTo>
                      <a:pt x="1077" y="96"/>
                    </a:lnTo>
                    <a:lnTo>
                      <a:pt x="1067" y="105"/>
                    </a:lnTo>
                    <a:lnTo>
                      <a:pt x="1067" y="114"/>
                    </a:lnTo>
                    <a:lnTo>
                      <a:pt x="1067" y="124"/>
                    </a:lnTo>
                    <a:lnTo>
                      <a:pt x="1058" y="134"/>
                    </a:lnTo>
                    <a:lnTo>
                      <a:pt x="1058" y="143"/>
                    </a:lnTo>
                    <a:lnTo>
                      <a:pt x="1048" y="153"/>
                    </a:lnTo>
                    <a:lnTo>
                      <a:pt x="1048" y="162"/>
                    </a:lnTo>
                    <a:lnTo>
                      <a:pt x="1039" y="162"/>
                    </a:lnTo>
                    <a:lnTo>
                      <a:pt x="1039" y="172"/>
                    </a:lnTo>
                    <a:lnTo>
                      <a:pt x="1048" y="172"/>
                    </a:lnTo>
                    <a:lnTo>
                      <a:pt x="1039" y="181"/>
                    </a:lnTo>
                    <a:lnTo>
                      <a:pt x="1039" y="191"/>
                    </a:lnTo>
                    <a:lnTo>
                      <a:pt x="1029" y="191"/>
                    </a:lnTo>
                    <a:lnTo>
                      <a:pt x="1039" y="200"/>
                    </a:lnTo>
                    <a:lnTo>
                      <a:pt x="1039" y="210"/>
                    </a:lnTo>
                    <a:lnTo>
                      <a:pt x="1029" y="210"/>
                    </a:lnTo>
                    <a:lnTo>
                      <a:pt x="1029" y="219"/>
                    </a:lnTo>
                    <a:lnTo>
                      <a:pt x="1020" y="229"/>
                    </a:lnTo>
                    <a:lnTo>
                      <a:pt x="1020" y="239"/>
                    </a:lnTo>
                    <a:lnTo>
                      <a:pt x="1020" y="248"/>
                    </a:lnTo>
                    <a:close/>
                    <a:moveTo>
                      <a:pt x="1924" y="791"/>
                    </a:moveTo>
                    <a:lnTo>
                      <a:pt x="1905" y="791"/>
                    </a:lnTo>
                    <a:lnTo>
                      <a:pt x="1896" y="800"/>
                    </a:lnTo>
                    <a:lnTo>
                      <a:pt x="1896" y="810"/>
                    </a:lnTo>
                    <a:lnTo>
                      <a:pt x="1896" y="819"/>
                    </a:lnTo>
                    <a:lnTo>
                      <a:pt x="1915" y="819"/>
                    </a:lnTo>
                    <a:lnTo>
                      <a:pt x="1915" y="810"/>
                    </a:lnTo>
                    <a:lnTo>
                      <a:pt x="1924" y="800"/>
                    </a:lnTo>
                    <a:lnTo>
                      <a:pt x="1924" y="791"/>
                    </a:lnTo>
                    <a:lnTo>
                      <a:pt x="1915" y="791"/>
                    </a:lnTo>
                    <a:lnTo>
                      <a:pt x="1924" y="791"/>
                    </a:lnTo>
                    <a:close/>
                    <a:moveTo>
                      <a:pt x="1858" y="753"/>
                    </a:moveTo>
                    <a:lnTo>
                      <a:pt x="1848" y="753"/>
                    </a:lnTo>
                    <a:lnTo>
                      <a:pt x="1848" y="762"/>
                    </a:lnTo>
                    <a:lnTo>
                      <a:pt x="1848" y="772"/>
                    </a:lnTo>
                    <a:lnTo>
                      <a:pt x="1848" y="781"/>
                    </a:lnTo>
                    <a:lnTo>
                      <a:pt x="1848" y="791"/>
                    </a:lnTo>
                    <a:lnTo>
                      <a:pt x="1858" y="791"/>
                    </a:lnTo>
                    <a:lnTo>
                      <a:pt x="1867" y="772"/>
                    </a:lnTo>
                    <a:lnTo>
                      <a:pt x="1867" y="762"/>
                    </a:lnTo>
                    <a:lnTo>
                      <a:pt x="1858" y="753"/>
                    </a:lnTo>
                    <a:close/>
                    <a:moveTo>
                      <a:pt x="1972" y="562"/>
                    </a:moveTo>
                    <a:lnTo>
                      <a:pt x="1963" y="562"/>
                    </a:lnTo>
                    <a:lnTo>
                      <a:pt x="1963" y="572"/>
                    </a:lnTo>
                    <a:lnTo>
                      <a:pt x="1991" y="591"/>
                    </a:lnTo>
                    <a:lnTo>
                      <a:pt x="1991" y="581"/>
                    </a:lnTo>
                    <a:lnTo>
                      <a:pt x="1972" y="572"/>
                    </a:lnTo>
                    <a:lnTo>
                      <a:pt x="1972" y="562"/>
                    </a:lnTo>
                    <a:close/>
                    <a:moveTo>
                      <a:pt x="1086" y="353"/>
                    </a:moveTo>
                    <a:lnTo>
                      <a:pt x="1077" y="353"/>
                    </a:lnTo>
                    <a:lnTo>
                      <a:pt x="1124" y="391"/>
                    </a:lnTo>
                    <a:lnTo>
                      <a:pt x="1134" y="381"/>
                    </a:lnTo>
                    <a:lnTo>
                      <a:pt x="1124" y="381"/>
                    </a:lnTo>
                    <a:lnTo>
                      <a:pt x="1086" y="353"/>
                    </a:lnTo>
                    <a:close/>
                    <a:moveTo>
                      <a:pt x="3801" y="1115"/>
                    </a:moveTo>
                    <a:lnTo>
                      <a:pt x="3791" y="1105"/>
                    </a:lnTo>
                    <a:lnTo>
                      <a:pt x="3782" y="1105"/>
                    </a:lnTo>
                    <a:lnTo>
                      <a:pt x="3782" y="1096"/>
                    </a:lnTo>
                    <a:lnTo>
                      <a:pt x="3782" y="1086"/>
                    </a:lnTo>
                    <a:lnTo>
                      <a:pt x="3782" y="1077"/>
                    </a:lnTo>
                    <a:lnTo>
                      <a:pt x="3772" y="1067"/>
                    </a:lnTo>
                    <a:lnTo>
                      <a:pt x="3772" y="1057"/>
                    </a:lnTo>
                    <a:lnTo>
                      <a:pt x="3772" y="1048"/>
                    </a:lnTo>
                    <a:lnTo>
                      <a:pt x="3782" y="1048"/>
                    </a:lnTo>
                    <a:lnTo>
                      <a:pt x="3782" y="1039"/>
                    </a:lnTo>
                    <a:lnTo>
                      <a:pt x="3782" y="1029"/>
                    </a:lnTo>
                    <a:lnTo>
                      <a:pt x="3772" y="1039"/>
                    </a:lnTo>
                    <a:lnTo>
                      <a:pt x="3763" y="1029"/>
                    </a:lnTo>
                    <a:lnTo>
                      <a:pt x="3772" y="1029"/>
                    </a:lnTo>
                    <a:lnTo>
                      <a:pt x="3772" y="1010"/>
                    </a:lnTo>
                    <a:lnTo>
                      <a:pt x="3772" y="1000"/>
                    </a:lnTo>
                    <a:lnTo>
                      <a:pt x="3763" y="991"/>
                    </a:lnTo>
                    <a:lnTo>
                      <a:pt x="3753" y="991"/>
                    </a:lnTo>
                    <a:lnTo>
                      <a:pt x="3753" y="981"/>
                    </a:lnTo>
                    <a:lnTo>
                      <a:pt x="3744" y="991"/>
                    </a:lnTo>
                    <a:lnTo>
                      <a:pt x="3734" y="991"/>
                    </a:lnTo>
                    <a:lnTo>
                      <a:pt x="3734" y="981"/>
                    </a:lnTo>
                    <a:lnTo>
                      <a:pt x="3724" y="972"/>
                    </a:lnTo>
                    <a:lnTo>
                      <a:pt x="3715" y="972"/>
                    </a:lnTo>
                    <a:lnTo>
                      <a:pt x="3715" y="962"/>
                    </a:lnTo>
                    <a:lnTo>
                      <a:pt x="3715" y="953"/>
                    </a:lnTo>
                    <a:lnTo>
                      <a:pt x="3706" y="953"/>
                    </a:lnTo>
                    <a:lnTo>
                      <a:pt x="3696" y="953"/>
                    </a:lnTo>
                    <a:lnTo>
                      <a:pt x="3696" y="943"/>
                    </a:lnTo>
                    <a:lnTo>
                      <a:pt x="3686" y="943"/>
                    </a:lnTo>
                    <a:lnTo>
                      <a:pt x="3686" y="953"/>
                    </a:lnTo>
                    <a:lnTo>
                      <a:pt x="3677" y="953"/>
                    </a:lnTo>
                    <a:lnTo>
                      <a:pt x="3667" y="953"/>
                    </a:lnTo>
                    <a:lnTo>
                      <a:pt x="3658" y="953"/>
                    </a:lnTo>
                    <a:lnTo>
                      <a:pt x="3658" y="943"/>
                    </a:lnTo>
                    <a:lnTo>
                      <a:pt x="3648" y="943"/>
                    </a:lnTo>
                    <a:lnTo>
                      <a:pt x="3648" y="934"/>
                    </a:lnTo>
                    <a:lnTo>
                      <a:pt x="3648" y="924"/>
                    </a:lnTo>
                    <a:lnTo>
                      <a:pt x="3658" y="915"/>
                    </a:lnTo>
                    <a:lnTo>
                      <a:pt x="3667" y="905"/>
                    </a:lnTo>
                    <a:lnTo>
                      <a:pt x="3658" y="896"/>
                    </a:lnTo>
                    <a:lnTo>
                      <a:pt x="3658" y="886"/>
                    </a:lnTo>
                    <a:lnTo>
                      <a:pt x="3658" y="876"/>
                    </a:lnTo>
                    <a:lnTo>
                      <a:pt x="3667" y="867"/>
                    </a:lnTo>
                    <a:lnTo>
                      <a:pt x="3677" y="867"/>
                    </a:lnTo>
                    <a:lnTo>
                      <a:pt x="3696" y="848"/>
                    </a:lnTo>
                    <a:lnTo>
                      <a:pt x="3706" y="829"/>
                    </a:lnTo>
                    <a:lnTo>
                      <a:pt x="3715" y="829"/>
                    </a:lnTo>
                    <a:lnTo>
                      <a:pt x="3724" y="829"/>
                    </a:lnTo>
                    <a:lnTo>
                      <a:pt x="3734" y="810"/>
                    </a:lnTo>
                    <a:lnTo>
                      <a:pt x="3744" y="810"/>
                    </a:lnTo>
                    <a:lnTo>
                      <a:pt x="3753" y="800"/>
                    </a:lnTo>
                    <a:lnTo>
                      <a:pt x="3763" y="781"/>
                    </a:lnTo>
                    <a:lnTo>
                      <a:pt x="3763" y="772"/>
                    </a:lnTo>
                    <a:lnTo>
                      <a:pt x="3753" y="772"/>
                    </a:lnTo>
                    <a:lnTo>
                      <a:pt x="3744" y="781"/>
                    </a:lnTo>
                    <a:lnTo>
                      <a:pt x="3744" y="791"/>
                    </a:lnTo>
                    <a:lnTo>
                      <a:pt x="3744" y="800"/>
                    </a:lnTo>
                    <a:lnTo>
                      <a:pt x="3744" y="810"/>
                    </a:lnTo>
                    <a:lnTo>
                      <a:pt x="3734" y="810"/>
                    </a:lnTo>
                    <a:lnTo>
                      <a:pt x="3724" y="819"/>
                    </a:lnTo>
                    <a:lnTo>
                      <a:pt x="3715" y="829"/>
                    </a:lnTo>
                    <a:lnTo>
                      <a:pt x="3715" y="819"/>
                    </a:lnTo>
                    <a:lnTo>
                      <a:pt x="3715" y="810"/>
                    </a:lnTo>
                    <a:lnTo>
                      <a:pt x="3715" y="800"/>
                    </a:lnTo>
                    <a:lnTo>
                      <a:pt x="3724" y="791"/>
                    </a:lnTo>
                    <a:lnTo>
                      <a:pt x="3724" y="781"/>
                    </a:lnTo>
                    <a:lnTo>
                      <a:pt x="3724" y="772"/>
                    </a:lnTo>
                    <a:lnTo>
                      <a:pt x="3734" y="772"/>
                    </a:lnTo>
                    <a:lnTo>
                      <a:pt x="3734" y="762"/>
                    </a:lnTo>
                    <a:lnTo>
                      <a:pt x="3744" y="762"/>
                    </a:lnTo>
                    <a:lnTo>
                      <a:pt x="3753" y="772"/>
                    </a:lnTo>
                    <a:lnTo>
                      <a:pt x="3763" y="762"/>
                    </a:lnTo>
                    <a:lnTo>
                      <a:pt x="3753" y="743"/>
                    </a:lnTo>
                    <a:lnTo>
                      <a:pt x="3724" y="715"/>
                    </a:lnTo>
                    <a:lnTo>
                      <a:pt x="3706" y="676"/>
                    </a:lnTo>
                    <a:lnTo>
                      <a:pt x="3677" y="658"/>
                    </a:lnTo>
                    <a:lnTo>
                      <a:pt x="3648" y="619"/>
                    </a:lnTo>
                    <a:lnTo>
                      <a:pt x="3601" y="591"/>
                    </a:lnTo>
                    <a:lnTo>
                      <a:pt x="3563" y="562"/>
                    </a:lnTo>
                    <a:lnTo>
                      <a:pt x="3543" y="543"/>
                    </a:lnTo>
                    <a:lnTo>
                      <a:pt x="3505" y="524"/>
                    </a:lnTo>
                    <a:lnTo>
                      <a:pt x="3467" y="505"/>
                    </a:lnTo>
                    <a:lnTo>
                      <a:pt x="3420" y="477"/>
                    </a:lnTo>
                    <a:lnTo>
                      <a:pt x="3344" y="457"/>
                    </a:lnTo>
                    <a:lnTo>
                      <a:pt x="3287" y="438"/>
                    </a:lnTo>
                    <a:lnTo>
                      <a:pt x="3229" y="410"/>
                    </a:lnTo>
                    <a:lnTo>
                      <a:pt x="3220" y="400"/>
                    </a:lnTo>
                    <a:lnTo>
                      <a:pt x="3220" y="391"/>
                    </a:lnTo>
                    <a:lnTo>
                      <a:pt x="3191" y="391"/>
                    </a:lnTo>
                    <a:lnTo>
                      <a:pt x="3191" y="381"/>
                    </a:lnTo>
                    <a:lnTo>
                      <a:pt x="3191" y="372"/>
                    </a:lnTo>
                    <a:lnTo>
                      <a:pt x="3182" y="372"/>
                    </a:lnTo>
                    <a:lnTo>
                      <a:pt x="3172" y="372"/>
                    </a:lnTo>
                    <a:lnTo>
                      <a:pt x="3172" y="362"/>
                    </a:lnTo>
                    <a:lnTo>
                      <a:pt x="3162" y="362"/>
                    </a:lnTo>
                    <a:lnTo>
                      <a:pt x="3134" y="362"/>
                    </a:lnTo>
                    <a:lnTo>
                      <a:pt x="3124" y="372"/>
                    </a:lnTo>
                    <a:lnTo>
                      <a:pt x="3115" y="381"/>
                    </a:lnTo>
                    <a:lnTo>
                      <a:pt x="3115" y="391"/>
                    </a:lnTo>
                    <a:lnTo>
                      <a:pt x="3115" y="400"/>
                    </a:lnTo>
                    <a:lnTo>
                      <a:pt x="3115" y="410"/>
                    </a:lnTo>
                    <a:lnTo>
                      <a:pt x="3115" y="419"/>
                    </a:lnTo>
                    <a:lnTo>
                      <a:pt x="3105" y="419"/>
                    </a:lnTo>
                    <a:lnTo>
                      <a:pt x="3105" y="410"/>
                    </a:lnTo>
                    <a:lnTo>
                      <a:pt x="3096" y="419"/>
                    </a:lnTo>
                    <a:lnTo>
                      <a:pt x="3105" y="419"/>
                    </a:lnTo>
                    <a:lnTo>
                      <a:pt x="3105" y="429"/>
                    </a:lnTo>
                    <a:lnTo>
                      <a:pt x="3105" y="438"/>
                    </a:lnTo>
                    <a:lnTo>
                      <a:pt x="3096" y="438"/>
                    </a:lnTo>
                    <a:lnTo>
                      <a:pt x="3029" y="429"/>
                    </a:lnTo>
                    <a:lnTo>
                      <a:pt x="3020" y="438"/>
                    </a:lnTo>
                    <a:lnTo>
                      <a:pt x="3010" y="448"/>
                    </a:lnTo>
                    <a:lnTo>
                      <a:pt x="3010" y="457"/>
                    </a:lnTo>
                    <a:lnTo>
                      <a:pt x="3010" y="467"/>
                    </a:lnTo>
                    <a:lnTo>
                      <a:pt x="3010" y="477"/>
                    </a:lnTo>
                    <a:lnTo>
                      <a:pt x="3020" y="477"/>
                    </a:lnTo>
                    <a:lnTo>
                      <a:pt x="3020" y="486"/>
                    </a:lnTo>
                    <a:lnTo>
                      <a:pt x="3010" y="486"/>
                    </a:lnTo>
                    <a:lnTo>
                      <a:pt x="3010" y="495"/>
                    </a:lnTo>
                    <a:lnTo>
                      <a:pt x="3020" y="505"/>
                    </a:lnTo>
                    <a:lnTo>
                      <a:pt x="3020" y="534"/>
                    </a:lnTo>
                    <a:lnTo>
                      <a:pt x="3029" y="553"/>
                    </a:lnTo>
                    <a:lnTo>
                      <a:pt x="3029" y="562"/>
                    </a:lnTo>
                    <a:lnTo>
                      <a:pt x="3029" y="572"/>
                    </a:lnTo>
                    <a:lnTo>
                      <a:pt x="3029" y="581"/>
                    </a:lnTo>
                    <a:lnTo>
                      <a:pt x="3039" y="591"/>
                    </a:lnTo>
                    <a:lnTo>
                      <a:pt x="3039" y="600"/>
                    </a:lnTo>
                    <a:lnTo>
                      <a:pt x="3048" y="610"/>
                    </a:lnTo>
                    <a:lnTo>
                      <a:pt x="3048" y="619"/>
                    </a:lnTo>
                    <a:lnTo>
                      <a:pt x="3048" y="629"/>
                    </a:lnTo>
                    <a:lnTo>
                      <a:pt x="3039" y="638"/>
                    </a:lnTo>
                    <a:lnTo>
                      <a:pt x="3039" y="667"/>
                    </a:lnTo>
                    <a:lnTo>
                      <a:pt x="3029" y="676"/>
                    </a:lnTo>
                    <a:lnTo>
                      <a:pt x="3029" y="686"/>
                    </a:lnTo>
                    <a:lnTo>
                      <a:pt x="3039" y="696"/>
                    </a:lnTo>
                    <a:lnTo>
                      <a:pt x="3039" y="705"/>
                    </a:lnTo>
                    <a:lnTo>
                      <a:pt x="3048" y="705"/>
                    </a:lnTo>
                    <a:lnTo>
                      <a:pt x="3058" y="696"/>
                    </a:lnTo>
                    <a:lnTo>
                      <a:pt x="3048" y="696"/>
                    </a:lnTo>
                    <a:lnTo>
                      <a:pt x="3058" y="686"/>
                    </a:lnTo>
                    <a:lnTo>
                      <a:pt x="3058" y="676"/>
                    </a:lnTo>
                    <a:lnTo>
                      <a:pt x="3067" y="676"/>
                    </a:lnTo>
                    <a:lnTo>
                      <a:pt x="3077" y="686"/>
                    </a:lnTo>
                    <a:lnTo>
                      <a:pt x="3077" y="705"/>
                    </a:lnTo>
                    <a:lnTo>
                      <a:pt x="3086" y="724"/>
                    </a:lnTo>
                    <a:lnTo>
                      <a:pt x="3077" y="724"/>
                    </a:lnTo>
                    <a:lnTo>
                      <a:pt x="3077" y="743"/>
                    </a:lnTo>
                    <a:lnTo>
                      <a:pt x="3077" y="753"/>
                    </a:lnTo>
                    <a:lnTo>
                      <a:pt x="3077" y="762"/>
                    </a:lnTo>
                    <a:lnTo>
                      <a:pt x="3077" y="772"/>
                    </a:lnTo>
                    <a:lnTo>
                      <a:pt x="3067" y="772"/>
                    </a:lnTo>
                    <a:lnTo>
                      <a:pt x="3067" y="781"/>
                    </a:lnTo>
                    <a:lnTo>
                      <a:pt x="3058" y="791"/>
                    </a:lnTo>
                    <a:lnTo>
                      <a:pt x="3067" y="800"/>
                    </a:lnTo>
                    <a:lnTo>
                      <a:pt x="3048" y="800"/>
                    </a:lnTo>
                    <a:lnTo>
                      <a:pt x="3039" y="810"/>
                    </a:lnTo>
                    <a:lnTo>
                      <a:pt x="3029" y="810"/>
                    </a:lnTo>
                    <a:lnTo>
                      <a:pt x="3020" y="829"/>
                    </a:lnTo>
                    <a:lnTo>
                      <a:pt x="3020" y="838"/>
                    </a:lnTo>
                    <a:lnTo>
                      <a:pt x="2982" y="858"/>
                    </a:lnTo>
                    <a:lnTo>
                      <a:pt x="2972" y="867"/>
                    </a:lnTo>
                    <a:lnTo>
                      <a:pt x="2906" y="867"/>
                    </a:lnTo>
                    <a:lnTo>
                      <a:pt x="2896" y="867"/>
                    </a:lnTo>
                    <a:lnTo>
                      <a:pt x="2886" y="848"/>
                    </a:lnTo>
                    <a:lnTo>
                      <a:pt x="2877" y="848"/>
                    </a:lnTo>
                    <a:lnTo>
                      <a:pt x="2858" y="858"/>
                    </a:lnTo>
                    <a:lnTo>
                      <a:pt x="2848" y="867"/>
                    </a:lnTo>
                    <a:lnTo>
                      <a:pt x="2848" y="876"/>
                    </a:lnTo>
                    <a:lnTo>
                      <a:pt x="2848" y="886"/>
                    </a:lnTo>
                    <a:lnTo>
                      <a:pt x="2848" y="896"/>
                    </a:lnTo>
                    <a:lnTo>
                      <a:pt x="2858" y="905"/>
                    </a:lnTo>
                    <a:lnTo>
                      <a:pt x="2858" y="934"/>
                    </a:lnTo>
                    <a:lnTo>
                      <a:pt x="2867" y="943"/>
                    </a:lnTo>
                    <a:lnTo>
                      <a:pt x="2858" y="962"/>
                    </a:lnTo>
                    <a:lnTo>
                      <a:pt x="2839" y="991"/>
                    </a:lnTo>
                    <a:lnTo>
                      <a:pt x="2829" y="1000"/>
                    </a:lnTo>
                    <a:lnTo>
                      <a:pt x="2801" y="1010"/>
                    </a:lnTo>
                    <a:lnTo>
                      <a:pt x="2753" y="981"/>
                    </a:lnTo>
                    <a:lnTo>
                      <a:pt x="2715" y="953"/>
                    </a:lnTo>
                    <a:lnTo>
                      <a:pt x="2715" y="943"/>
                    </a:lnTo>
                    <a:lnTo>
                      <a:pt x="2715" y="934"/>
                    </a:lnTo>
                    <a:lnTo>
                      <a:pt x="2715" y="924"/>
                    </a:lnTo>
                    <a:lnTo>
                      <a:pt x="2725" y="915"/>
                    </a:lnTo>
                    <a:lnTo>
                      <a:pt x="2725" y="905"/>
                    </a:lnTo>
                    <a:lnTo>
                      <a:pt x="2725" y="896"/>
                    </a:lnTo>
                    <a:lnTo>
                      <a:pt x="2725" y="886"/>
                    </a:lnTo>
                    <a:lnTo>
                      <a:pt x="2725" y="876"/>
                    </a:lnTo>
                    <a:lnTo>
                      <a:pt x="2725" y="867"/>
                    </a:lnTo>
                    <a:lnTo>
                      <a:pt x="2725" y="858"/>
                    </a:lnTo>
                    <a:lnTo>
                      <a:pt x="2734" y="858"/>
                    </a:lnTo>
                    <a:lnTo>
                      <a:pt x="2743" y="848"/>
                    </a:lnTo>
                    <a:lnTo>
                      <a:pt x="2753" y="838"/>
                    </a:lnTo>
                    <a:lnTo>
                      <a:pt x="2753" y="829"/>
                    </a:lnTo>
                    <a:lnTo>
                      <a:pt x="2763" y="829"/>
                    </a:lnTo>
                    <a:lnTo>
                      <a:pt x="2772" y="829"/>
                    </a:lnTo>
                    <a:lnTo>
                      <a:pt x="2782" y="838"/>
                    </a:lnTo>
                    <a:lnTo>
                      <a:pt x="2791" y="838"/>
                    </a:lnTo>
                    <a:lnTo>
                      <a:pt x="2801" y="829"/>
                    </a:lnTo>
                    <a:lnTo>
                      <a:pt x="2801" y="810"/>
                    </a:lnTo>
                    <a:lnTo>
                      <a:pt x="2763" y="734"/>
                    </a:lnTo>
                    <a:lnTo>
                      <a:pt x="2743" y="715"/>
                    </a:lnTo>
                    <a:lnTo>
                      <a:pt x="2734" y="715"/>
                    </a:lnTo>
                    <a:lnTo>
                      <a:pt x="2743" y="705"/>
                    </a:lnTo>
                    <a:lnTo>
                      <a:pt x="2753" y="705"/>
                    </a:lnTo>
                    <a:lnTo>
                      <a:pt x="2782" y="696"/>
                    </a:lnTo>
                    <a:lnTo>
                      <a:pt x="2791" y="705"/>
                    </a:lnTo>
                    <a:lnTo>
                      <a:pt x="2801" y="705"/>
                    </a:lnTo>
                    <a:lnTo>
                      <a:pt x="2801" y="696"/>
                    </a:lnTo>
                    <a:lnTo>
                      <a:pt x="2791" y="696"/>
                    </a:lnTo>
                    <a:lnTo>
                      <a:pt x="2743" y="676"/>
                    </a:lnTo>
                    <a:lnTo>
                      <a:pt x="2686" y="686"/>
                    </a:lnTo>
                    <a:lnTo>
                      <a:pt x="2639" y="696"/>
                    </a:lnTo>
                    <a:lnTo>
                      <a:pt x="2629" y="705"/>
                    </a:lnTo>
                    <a:lnTo>
                      <a:pt x="2629" y="715"/>
                    </a:lnTo>
                    <a:lnTo>
                      <a:pt x="2629" y="724"/>
                    </a:lnTo>
                    <a:lnTo>
                      <a:pt x="2620" y="724"/>
                    </a:lnTo>
                    <a:lnTo>
                      <a:pt x="2620" y="734"/>
                    </a:lnTo>
                    <a:lnTo>
                      <a:pt x="2629" y="734"/>
                    </a:lnTo>
                    <a:lnTo>
                      <a:pt x="2620" y="743"/>
                    </a:lnTo>
                    <a:lnTo>
                      <a:pt x="2620" y="753"/>
                    </a:lnTo>
                    <a:lnTo>
                      <a:pt x="2629" y="753"/>
                    </a:lnTo>
                    <a:lnTo>
                      <a:pt x="2629" y="762"/>
                    </a:lnTo>
                    <a:lnTo>
                      <a:pt x="2639" y="762"/>
                    </a:lnTo>
                    <a:lnTo>
                      <a:pt x="2639" y="772"/>
                    </a:lnTo>
                    <a:lnTo>
                      <a:pt x="2639" y="781"/>
                    </a:lnTo>
                    <a:lnTo>
                      <a:pt x="2629" y="781"/>
                    </a:lnTo>
                    <a:lnTo>
                      <a:pt x="2620" y="781"/>
                    </a:lnTo>
                    <a:lnTo>
                      <a:pt x="2629" y="772"/>
                    </a:lnTo>
                    <a:lnTo>
                      <a:pt x="2629" y="762"/>
                    </a:lnTo>
                    <a:lnTo>
                      <a:pt x="2620" y="762"/>
                    </a:lnTo>
                    <a:lnTo>
                      <a:pt x="2620" y="753"/>
                    </a:lnTo>
                    <a:lnTo>
                      <a:pt x="2610" y="734"/>
                    </a:lnTo>
                    <a:lnTo>
                      <a:pt x="2610" y="724"/>
                    </a:lnTo>
                    <a:lnTo>
                      <a:pt x="2620" y="724"/>
                    </a:lnTo>
                    <a:lnTo>
                      <a:pt x="2620" y="715"/>
                    </a:lnTo>
                    <a:lnTo>
                      <a:pt x="2629" y="705"/>
                    </a:lnTo>
                    <a:lnTo>
                      <a:pt x="2620" y="705"/>
                    </a:lnTo>
                    <a:lnTo>
                      <a:pt x="2610" y="705"/>
                    </a:lnTo>
                    <a:lnTo>
                      <a:pt x="2582" y="715"/>
                    </a:lnTo>
                    <a:lnTo>
                      <a:pt x="2572" y="715"/>
                    </a:lnTo>
                    <a:lnTo>
                      <a:pt x="2572" y="724"/>
                    </a:lnTo>
                    <a:lnTo>
                      <a:pt x="2572" y="734"/>
                    </a:lnTo>
                    <a:lnTo>
                      <a:pt x="2563" y="753"/>
                    </a:lnTo>
                    <a:lnTo>
                      <a:pt x="2505" y="743"/>
                    </a:lnTo>
                    <a:lnTo>
                      <a:pt x="2505" y="753"/>
                    </a:lnTo>
                    <a:lnTo>
                      <a:pt x="2496" y="762"/>
                    </a:lnTo>
                    <a:lnTo>
                      <a:pt x="2486" y="772"/>
                    </a:lnTo>
                    <a:lnTo>
                      <a:pt x="2477" y="772"/>
                    </a:lnTo>
                    <a:lnTo>
                      <a:pt x="2467" y="781"/>
                    </a:lnTo>
                    <a:lnTo>
                      <a:pt x="2458" y="800"/>
                    </a:lnTo>
                    <a:lnTo>
                      <a:pt x="2448" y="810"/>
                    </a:lnTo>
                    <a:lnTo>
                      <a:pt x="2439" y="810"/>
                    </a:lnTo>
                    <a:lnTo>
                      <a:pt x="2401" y="810"/>
                    </a:lnTo>
                    <a:lnTo>
                      <a:pt x="2362" y="791"/>
                    </a:lnTo>
                    <a:lnTo>
                      <a:pt x="2344" y="762"/>
                    </a:lnTo>
                    <a:lnTo>
                      <a:pt x="2344" y="753"/>
                    </a:lnTo>
                    <a:lnTo>
                      <a:pt x="2334" y="753"/>
                    </a:lnTo>
                    <a:lnTo>
                      <a:pt x="2324" y="753"/>
                    </a:lnTo>
                    <a:lnTo>
                      <a:pt x="2315" y="762"/>
                    </a:lnTo>
                    <a:lnTo>
                      <a:pt x="2305" y="772"/>
                    </a:lnTo>
                    <a:lnTo>
                      <a:pt x="2315" y="753"/>
                    </a:lnTo>
                    <a:lnTo>
                      <a:pt x="2267" y="743"/>
                    </a:lnTo>
                    <a:lnTo>
                      <a:pt x="2258" y="734"/>
                    </a:lnTo>
                    <a:lnTo>
                      <a:pt x="2239" y="724"/>
                    </a:lnTo>
                    <a:lnTo>
                      <a:pt x="2239" y="715"/>
                    </a:lnTo>
                    <a:lnTo>
                      <a:pt x="2229" y="715"/>
                    </a:lnTo>
                    <a:lnTo>
                      <a:pt x="2191" y="734"/>
                    </a:lnTo>
                    <a:lnTo>
                      <a:pt x="2172" y="743"/>
                    </a:lnTo>
                    <a:lnTo>
                      <a:pt x="2163" y="734"/>
                    </a:lnTo>
                    <a:lnTo>
                      <a:pt x="2144" y="734"/>
                    </a:lnTo>
                    <a:lnTo>
                      <a:pt x="2124" y="734"/>
                    </a:lnTo>
                    <a:lnTo>
                      <a:pt x="2096" y="743"/>
                    </a:lnTo>
                    <a:lnTo>
                      <a:pt x="2086" y="743"/>
                    </a:lnTo>
                    <a:lnTo>
                      <a:pt x="2086" y="753"/>
                    </a:lnTo>
                    <a:lnTo>
                      <a:pt x="2067" y="753"/>
                    </a:lnTo>
                    <a:lnTo>
                      <a:pt x="2067" y="762"/>
                    </a:lnTo>
                    <a:lnTo>
                      <a:pt x="2058" y="772"/>
                    </a:lnTo>
                    <a:lnTo>
                      <a:pt x="2048" y="772"/>
                    </a:lnTo>
                    <a:lnTo>
                      <a:pt x="2029" y="781"/>
                    </a:lnTo>
                    <a:lnTo>
                      <a:pt x="2029" y="791"/>
                    </a:lnTo>
                    <a:lnTo>
                      <a:pt x="2020" y="810"/>
                    </a:lnTo>
                    <a:lnTo>
                      <a:pt x="2020" y="819"/>
                    </a:lnTo>
                    <a:lnTo>
                      <a:pt x="2010" y="810"/>
                    </a:lnTo>
                    <a:lnTo>
                      <a:pt x="2010" y="819"/>
                    </a:lnTo>
                    <a:lnTo>
                      <a:pt x="2010" y="829"/>
                    </a:lnTo>
                    <a:lnTo>
                      <a:pt x="2010" y="838"/>
                    </a:lnTo>
                    <a:lnTo>
                      <a:pt x="2010" y="848"/>
                    </a:lnTo>
                    <a:lnTo>
                      <a:pt x="2010" y="858"/>
                    </a:lnTo>
                    <a:lnTo>
                      <a:pt x="2001" y="858"/>
                    </a:lnTo>
                    <a:lnTo>
                      <a:pt x="2001" y="867"/>
                    </a:lnTo>
                    <a:lnTo>
                      <a:pt x="1991" y="876"/>
                    </a:lnTo>
                    <a:lnTo>
                      <a:pt x="1972" y="876"/>
                    </a:lnTo>
                    <a:lnTo>
                      <a:pt x="1963" y="867"/>
                    </a:lnTo>
                    <a:lnTo>
                      <a:pt x="1963" y="858"/>
                    </a:lnTo>
                    <a:lnTo>
                      <a:pt x="1953" y="819"/>
                    </a:lnTo>
                    <a:lnTo>
                      <a:pt x="1953" y="810"/>
                    </a:lnTo>
                    <a:lnTo>
                      <a:pt x="1953" y="800"/>
                    </a:lnTo>
                    <a:lnTo>
                      <a:pt x="1943" y="800"/>
                    </a:lnTo>
                    <a:lnTo>
                      <a:pt x="1896" y="838"/>
                    </a:lnTo>
                    <a:lnTo>
                      <a:pt x="1886" y="838"/>
                    </a:lnTo>
                    <a:lnTo>
                      <a:pt x="1886" y="819"/>
                    </a:lnTo>
                    <a:lnTo>
                      <a:pt x="1886" y="810"/>
                    </a:lnTo>
                    <a:lnTo>
                      <a:pt x="1896" y="800"/>
                    </a:lnTo>
                    <a:lnTo>
                      <a:pt x="1905" y="791"/>
                    </a:lnTo>
                    <a:lnTo>
                      <a:pt x="1896" y="781"/>
                    </a:lnTo>
                    <a:lnTo>
                      <a:pt x="1896" y="791"/>
                    </a:lnTo>
                    <a:lnTo>
                      <a:pt x="1877" y="810"/>
                    </a:lnTo>
                    <a:lnTo>
                      <a:pt x="1867" y="819"/>
                    </a:lnTo>
                    <a:lnTo>
                      <a:pt x="1858" y="819"/>
                    </a:lnTo>
                    <a:lnTo>
                      <a:pt x="1839" y="810"/>
                    </a:lnTo>
                    <a:lnTo>
                      <a:pt x="1829" y="800"/>
                    </a:lnTo>
                    <a:lnTo>
                      <a:pt x="1772" y="781"/>
                    </a:lnTo>
                    <a:lnTo>
                      <a:pt x="1763" y="781"/>
                    </a:lnTo>
                    <a:lnTo>
                      <a:pt x="1753" y="781"/>
                    </a:lnTo>
                    <a:lnTo>
                      <a:pt x="1734" y="772"/>
                    </a:lnTo>
                    <a:lnTo>
                      <a:pt x="1734" y="762"/>
                    </a:lnTo>
                    <a:lnTo>
                      <a:pt x="1743" y="753"/>
                    </a:lnTo>
                    <a:lnTo>
                      <a:pt x="1753" y="743"/>
                    </a:lnTo>
                    <a:lnTo>
                      <a:pt x="1763" y="734"/>
                    </a:lnTo>
                    <a:lnTo>
                      <a:pt x="1772" y="734"/>
                    </a:lnTo>
                    <a:lnTo>
                      <a:pt x="1782" y="734"/>
                    </a:lnTo>
                    <a:lnTo>
                      <a:pt x="1782" y="724"/>
                    </a:lnTo>
                    <a:lnTo>
                      <a:pt x="1801" y="743"/>
                    </a:lnTo>
                    <a:lnTo>
                      <a:pt x="1810" y="753"/>
                    </a:lnTo>
                    <a:lnTo>
                      <a:pt x="1820" y="753"/>
                    </a:lnTo>
                    <a:lnTo>
                      <a:pt x="1820" y="743"/>
                    </a:lnTo>
                    <a:lnTo>
                      <a:pt x="1820" y="734"/>
                    </a:lnTo>
                    <a:lnTo>
                      <a:pt x="1810" y="724"/>
                    </a:lnTo>
                    <a:lnTo>
                      <a:pt x="1820" y="715"/>
                    </a:lnTo>
                    <a:lnTo>
                      <a:pt x="1829" y="724"/>
                    </a:lnTo>
                    <a:lnTo>
                      <a:pt x="1839" y="743"/>
                    </a:lnTo>
                    <a:lnTo>
                      <a:pt x="1839" y="753"/>
                    </a:lnTo>
                    <a:lnTo>
                      <a:pt x="1848" y="753"/>
                    </a:lnTo>
                    <a:lnTo>
                      <a:pt x="1848" y="743"/>
                    </a:lnTo>
                    <a:lnTo>
                      <a:pt x="1858" y="743"/>
                    </a:lnTo>
                    <a:lnTo>
                      <a:pt x="1867" y="743"/>
                    </a:lnTo>
                    <a:lnTo>
                      <a:pt x="1867" y="734"/>
                    </a:lnTo>
                    <a:lnTo>
                      <a:pt x="1867" y="724"/>
                    </a:lnTo>
                    <a:lnTo>
                      <a:pt x="1877" y="715"/>
                    </a:lnTo>
                    <a:lnTo>
                      <a:pt x="1877" y="705"/>
                    </a:lnTo>
                    <a:lnTo>
                      <a:pt x="1877" y="696"/>
                    </a:lnTo>
                    <a:lnTo>
                      <a:pt x="1877" y="686"/>
                    </a:lnTo>
                    <a:lnTo>
                      <a:pt x="1877" y="676"/>
                    </a:lnTo>
                    <a:lnTo>
                      <a:pt x="1867" y="658"/>
                    </a:lnTo>
                    <a:lnTo>
                      <a:pt x="1867" y="648"/>
                    </a:lnTo>
                    <a:lnTo>
                      <a:pt x="1867" y="638"/>
                    </a:lnTo>
                    <a:lnTo>
                      <a:pt x="1867" y="629"/>
                    </a:lnTo>
                    <a:lnTo>
                      <a:pt x="1867" y="619"/>
                    </a:lnTo>
                    <a:lnTo>
                      <a:pt x="1877" y="610"/>
                    </a:lnTo>
                    <a:lnTo>
                      <a:pt x="1886" y="600"/>
                    </a:lnTo>
                    <a:lnTo>
                      <a:pt x="1896" y="591"/>
                    </a:lnTo>
                    <a:lnTo>
                      <a:pt x="1896" y="581"/>
                    </a:lnTo>
                    <a:lnTo>
                      <a:pt x="1896" y="572"/>
                    </a:lnTo>
                    <a:lnTo>
                      <a:pt x="1905" y="562"/>
                    </a:lnTo>
                    <a:lnTo>
                      <a:pt x="1915" y="553"/>
                    </a:lnTo>
                    <a:lnTo>
                      <a:pt x="1924" y="553"/>
                    </a:lnTo>
                    <a:lnTo>
                      <a:pt x="1943" y="543"/>
                    </a:lnTo>
                    <a:lnTo>
                      <a:pt x="1934" y="534"/>
                    </a:lnTo>
                    <a:lnTo>
                      <a:pt x="1934" y="524"/>
                    </a:lnTo>
                    <a:lnTo>
                      <a:pt x="1896" y="505"/>
                    </a:lnTo>
                    <a:lnTo>
                      <a:pt x="1886" y="515"/>
                    </a:lnTo>
                    <a:lnTo>
                      <a:pt x="1896" y="515"/>
                    </a:lnTo>
                    <a:lnTo>
                      <a:pt x="1896" y="524"/>
                    </a:lnTo>
                    <a:lnTo>
                      <a:pt x="1886" y="524"/>
                    </a:lnTo>
                    <a:lnTo>
                      <a:pt x="1886" y="515"/>
                    </a:lnTo>
                    <a:lnTo>
                      <a:pt x="1877" y="515"/>
                    </a:lnTo>
                    <a:lnTo>
                      <a:pt x="1877" y="505"/>
                    </a:lnTo>
                    <a:lnTo>
                      <a:pt x="1877" y="495"/>
                    </a:lnTo>
                    <a:lnTo>
                      <a:pt x="1943" y="505"/>
                    </a:lnTo>
                    <a:lnTo>
                      <a:pt x="2010" y="505"/>
                    </a:lnTo>
                    <a:lnTo>
                      <a:pt x="2020" y="505"/>
                    </a:lnTo>
                    <a:lnTo>
                      <a:pt x="2029" y="505"/>
                    </a:lnTo>
                    <a:lnTo>
                      <a:pt x="2039" y="505"/>
                    </a:lnTo>
                    <a:lnTo>
                      <a:pt x="2048" y="495"/>
                    </a:lnTo>
                    <a:lnTo>
                      <a:pt x="2039" y="495"/>
                    </a:lnTo>
                    <a:lnTo>
                      <a:pt x="2010" y="486"/>
                    </a:lnTo>
                    <a:lnTo>
                      <a:pt x="2001" y="486"/>
                    </a:lnTo>
                    <a:lnTo>
                      <a:pt x="1972" y="477"/>
                    </a:lnTo>
                    <a:lnTo>
                      <a:pt x="1934" y="477"/>
                    </a:lnTo>
                    <a:lnTo>
                      <a:pt x="1858" y="486"/>
                    </a:lnTo>
                    <a:lnTo>
                      <a:pt x="1839" y="495"/>
                    </a:lnTo>
                    <a:lnTo>
                      <a:pt x="1820" y="495"/>
                    </a:lnTo>
                    <a:lnTo>
                      <a:pt x="1801" y="505"/>
                    </a:lnTo>
                    <a:lnTo>
                      <a:pt x="1782" y="505"/>
                    </a:lnTo>
                    <a:lnTo>
                      <a:pt x="1763" y="524"/>
                    </a:lnTo>
                    <a:lnTo>
                      <a:pt x="1734" y="524"/>
                    </a:lnTo>
                    <a:lnTo>
                      <a:pt x="1658" y="553"/>
                    </a:lnTo>
                    <a:lnTo>
                      <a:pt x="1648" y="553"/>
                    </a:lnTo>
                    <a:lnTo>
                      <a:pt x="1639" y="562"/>
                    </a:lnTo>
                    <a:lnTo>
                      <a:pt x="1629" y="562"/>
                    </a:lnTo>
                    <a:lnTo>
                      <a:pt x="1629" y="572"/>
                    </a:lnTo>
                    <a:lnTo>
                      <a:pt x="1629" y="581"/>
                    </a:lnTo>
                    <a:lnTo>
                      <a:pt x="1648" y="581"/>
                    </a:lnTo>
                    <a:lnTo>
                      <a:pt x="1658" y="581"/>
                    </a:lnTo>
                    <a:lnTo>
                      <a:pt x="1667" y="572"/>
                    </a:lnTo>
                    <a:lnTo>
                      <a:pt x="1667" y="562"/>
                    </a:lnTo>
                    <a:lnTo>
                      <a:pt x="1677" y="562"/>
                    </a:lnTo>
                    <a:lnTo>
                      <a:pt x="1686" y="562"/>
                    </a:lnTo>
                    <a:lnTo>
                      <a:pt x="1696" y="562"/>
                    </a:lnTo>
                    <a:lnTo>
                      <a:pt x="1696" y="572"/>
                    </a:lnTo>
                    <a:lnTo>
                      <a:pt x="1686" y="572"/>
                    </a:lnTo>
                    <a:lnTo>
                      <a:pt x="1686" y="581"/>
                    </a:lnTo>
                    <a:lnTo>
                      <a:pt x="1667" y="572"/>
                    </a:lnTo>
                    <a:lnTo>
                      <a:pt x="1667" y="581"/>
                    </a:lnTo>
                    <a:lnTo>
                      <a:pt x="1658" y="591"/>
                    </a:lnTo>
                    <a:lnTo>
                      <a:pt x="1667" y="591"/>
                    </a:lnTo>
                    <a:lnTo>
                      <a:pt x="1667" y="600"/>
                    </a:lnTo>
                    <a:lnTo>
                      <a:pt x="1667" y="610"/>
                    </a:lnTo>
                    <a:lnTo>
                      <a:pt x="1667" y="619"/>
                    </a:lnTo>
                    <a:lnTo>
                      <a:pt x="1677" y="629"/>
                    </a:lnTo>
                    <a:lnTo>
                      <a:pt x="1686" y="638"/>
                    </a:lnTo>
                    <a:lnTo>
                      <a:pt x="1686" y="648"/>
                    </a:lnTo>
                    <a:lnTo>
                      <a:pt x="1677" y="658"/>
                    </a:lnTo>
                    <a:lnTo>
                      <a:pt x="1677" y="667"/>
                    </a:lnTo>
                    <a:lnTo>
                      <a:pt x="1667" y="667"/>
                    </a:lnTo>
                    <a:lnTo>
                      <a:pt x="1658" y="667"/>
                    </a:lnTo>
                    <a:lnTo>
                      <a:pt x="1648" y="667"/>
                    </a:lnTo>
                    <a:lnTo>
                      <a:pt x="1629" y="686"/>
                    </a:lnTo>
                    <a:lnTo>
                      <a:pt x="1620" y="686"/>
                    </a:lnTo>
                    <a:lnTo>
                      <a:pt x="1620" y="696"/>
                    </a:lnTo>
                    <a:lnTo>
                      <a:pt x="1610" y="696"/>
                    </a:lnTo>
                    <a:lnTo>
                      <a:pt x="1601" y="696"/>
                    </a:lnTo>
                    <a:lnTo>
                      <a:pt x="1591" y="696"/>
                    </a:lnTo>
                    <a:lnTo>
                      <a:pt x="1582" y="696"/>
                    </a:lnTo>
                    <a:lnTo>
                      <a:pt x="1582" y="667"/>
                    </a:lnTo>
                    <a:lnTo>
                      <a:pt x="1572" y="667"/>
                    </a:lnTo>
                    <a:lnTo>
                      <a:pt x="1582" y="658"/>
                    </a:lnTo>
                    <a:lnTo>
                      <a:pt x="1601" y="658"/>
                    </a:lnTo>
                    <a:lnTo>
                      <a:pt x="1610" y="648"/>
                    </a:lnTo>
                    <a:lnTo>
                      <a:pt x="1610" y="638"/>
                    </a:lnTo>
                    <a:lnTo>
                      <a:pt x="1610" y="629"/>
                    </a:lnTo>
                    <a:lnTo>
                      <a:pt x="1620" y="629"/>
                    </a:lnTo>
                    <a:lnTo>
                      <a:pt x="1620" y="619"/>
                    </a:lnTo>
                    <a:lnTo>
                      <a:pt x="1601" y="610"/>
                    </a:lnTo>
                    <a:lnTo>
                      <a:pt x="1582" y="610"/>
                    </a:lnTo>
                    <a:lnTo>
                      <a:pt x="1572" y="610"/>
                    </a:lnTo>
                    <a:lnTo>
                      <a:pt x="1572" y="600"/>
                    </a:lnTo>
                    <a:lnTo>
                      <a:pt x="1582" y="600"/>
                    </a:lnTo>
                    <a:lnTo>
                      <a:pt x="1591" y="600"/>
                    </a:lnTo>
                    <a:lnTo>
                      <a:pt x="1601" y="591"/>
                    </a:lnTo>
                    <a:lnTo>
                      <a:pt x="1610" y="591"/>
                    </a:lnTo>
                    <a:lnTo>
                      <a:pt x="1610" y="572"/>
                    </a:lnTo>
                    <a:lnTo>
                      <a:pt x="1582" y="591"/>
                    </a:lnTo>
                    <a:lnTo>
                      <a:pt x="1515" y="591"/>
                    </a:lnTo>
                    <a:lnTo>
                      <a:pt x="1505" y="591"/>
                    </a:lnTo>
                    <a:lnTo>
                      <a:pt x="1496" y="591"/>
                    </a:lnTo>
                    <a:lnTo>
                      <a:pt x="1486" y="600"/>
                    </a:lnTo>
                    <a:lnTo>
                      <a:pt x="1496" y="610"/>
                    </a:lnTo>
                    <a:lnTo>
                      <a:pt x="1486" y="610"/>
                    </a:lnTo>
                    <a:lnTo>
                      <a:pt x="1477" y="610"/>
                    </a:lnTo>
                    <a:lnTo>
                      <a:pt x="1467" y="600"/>
                    </a:lnTo>
                    <a:lnTo>
                      <a:pt x="1467" y="610"/>
                    </a:lnTo>
                    <a:lnTo>
                      <a:pt x="1448" y="610"/>
                    </a:lnTo>
                    <a:lnTo>
                      <a:pt x="1420" y="619"/>
                    </a:lnTo>
                    <a:lnTo>
                      <a:pt x="1420" y="610"/>
                    </a:lnTo>
                    <a:lnTo>
                      <a:pt x="1410" y="619"/>
                    </a:lnTo>
                    <a:lnTo>
                      <a:pt x="1401" y="619"/>
                    </a:lnTo>
                    <a:lnTo>
                      <a:pt x="1382" y="619"/>
                    </a:lnTo>
                    <a:lnTo>
                      <a:pt x="1372" y="619"/>
                    </a:lnTo>
                    <a:lnTo>
                      <a:pt x="1362" y="610"/>
                    </a:lnTo>
                    <a:lnTo>
                      <a:pt x="1362" y="600"/>
                    </a:lnTo>
                    <a:lnTo>
                      <a:pt x="1353" y="600"/>
                    </a:lnTo>
                    <a:lnTo>
                      <a:pt x="1344" y="610"/>
                    </a:lnTo>
                    <a:lnTo>
                      <a:pt x="1334" y="610"/>
                    </a:lnTo>
                    <a:lnTo>
                      <a:pt x="1324" y="619"/>
                    </a:lnTo>
                    <a:lnTo>
                      <a:pt x="1277" y="648"/>
                    </a:lnTo>
                    <a:lnTo>
                      <a:pt x="1267" y="648"/>
                    </a:lnTo>
                    <a:lnTo>
                      <a:pt x="1248" y="658"/>
                    </a:lnTo>
                    <a:lnTo>
                      <a:pt x="1229" y="658"/>
                    </a:lnTo>
                    <a:lnTo>
                      <a:pt x="1210" y="676"/>
                    </a:lnTo>
                    <a:lnTo>
                      <a:pt x="1201" y="676"/>
                    </a:lnTo>
                    <a:lnTo>
                      <a:pt x="1201" y="686"/>
                    </a:lnTo>
                    <a:lnTo>
                      <a:pt x="1191" y="696"/>
                    </a:lnTo>
                    <a:lnTo>
                      <a:pt x="1153" y="705"/>
                    </a:lnTo>
                    <a:lnTo>
                      <a:pt x="1163" y="696"/>
                    </a:lnTo>
                    <a:lnTo>
                      <a:pt x="1181" y="696"/>
                    </a:lnTo>
                    <a:lnTo>
                      <a:pt x="1191" y="686"/>
                    </a:lnTo>
                    <a:lnTo>
                      <a:pt x="1181" y="686"/>
                    </a:lnTo>
                    <a:lnTo>
                      <a:pt x="1153" y="696"/>
                    </a:lnTo>
                    <a:lnTo>
                      <a:pt x="1124" y="715"/>
                    </a:lnTo>
                    <a:lnTo>
                      <a:pt x="1096" y="715"/>
                    </a:lnTo>
                    <a:lnTo>
                      <a:pt x="1058" y="734"/>
                    </a:lnTo>
                    <a:lnTo>
                      <a:pt x="1029" y="734"/>
                    </a:lnTo>
                    <a:lnTo>
                      <a:pt x="1020" y="734"/>
                    </a:lnTo>
                    <a:lnTo>
                      <a:pt x="991" y="734"/>
                    </a:lnTo>
                    <a:lnTo>
                      <a:pt x="972" y="724"/>
                    </a:lnTo>
                    <a:lnTo>
                      <a:pt x="963" y="715"/>
                    </a:lnTo>
                    <a:lnTo>
                      <a:pt x="953" y="676"/>
                    </a:lnTo>
                    <a:lnTo>
                      <a:pt x="943" y="676"/>
                    </a:lnTo>
                    <a:lnTo>
                      <a:pt x="963" y="734"/>
                    </a:lnTo>
                    <a:lnTo>
                      <a:pt x="953" y="753"/>
                    </a:lnTo>
                    <a:lnTo>
                      <a:pt x="953" y="762"/>
                    </a:lnTo>
                    <a:lnTo>
                      <a:pt x="943" y="762"/>
                    </a:lnTo>
                    <a:lnTo>
                      <a:pt x="943" y="772"/>
                    </a:lnTo>
                    <a:lnTo>
                      <a:pt x="943" y="781"/>
                    </a:lnTo>
                    <a:lnTo>
                      <a:pt x="953" y="772"/>
                    </a:lnTo>
                    <a:lnTo>
                      <a:pt x="963" y="781"/>
                    </a:lnTo>
                    <a:lnTo>
                      <a:pt x="963" y="791"/>
                    </a:lnTo>
                    <a:lnTo>
                      <a:pt x="972" y="800"/>
                    </a:lnTo>
                    <a:lnTo>
                      <a:pt x="982" y="810"/>
                    </a:lnTo>
                    <a:lnTo>
                      <a:pt x="982" y="819"/>
                    </a:lnTo>
                    <a:lnTo>
                      <a:pt x="972" y="819"/>
                    </a:lnTo>
                    <a:lnTo>
                      <a:pt x="982" y="819"/>
                    </a:lnTo>
                    <a:lnTo>
                      <a:pt x="982" y="829"/>
                    </a:lnTo>
                    <a:lnTo>
                      <a:pt x="972" y="829"/>
                    </a:lnTo>
                    <a:lnTo>
                      <a:pt x="963" y="819"/>
                    </a:lnTo>
                    <a:lnTo>
                      <a:pt x="972" y="810"/>
                    </a:lnTo>
                    <a:lnTo>
                      <a:pt x="963" y="800"/>
                    </a:lnTo>
                    <a:lnTo>
                      <a:pt x="925" y="781"/>
                    </a:lnTo>
                    <a:lnTo>
                      <a:pt x="934" y="781"/>
                    </a:lnTo>
                    <a:lnTo>
                      <a:pt x="925" y="772"/>
                    </a:lnTo>
                    <a:lnTo>
                      <a:pt x="896" y="791"/>
                    </a:lnTo>
                    <a:lnTo>
                      <a:pt x="886" y="791"/>
                    </a:lnTo>
                    <a:lnTo>
                      <a:pt x="877" y="781"/>
                    </a:lnTo>
                    <a:lnTo>
                      <a:pt x="867" y="772"/>
                    </a:lnTo>
                    <a:lnTo>
                      <a:pt x="858" y="762"/>
                    </a:lnTo>
                    <a:lnTo>
                      <a:pt x="848" y="762"/>
                    </a:lnTo>
                    <a:lnTo>
                      <a:pt x="839" y="772"/>
                    </a:lnTo>
                    <a:lnTo>
                      <a:pt x="839" y="781"/>
                    </a:lnTo>
                    <a:lnTo>
                      <a:pt x="829" y="781"/>
                    </a:lnTo>
                    <a:lnTo>
                      <a:pt x="820" y="791"/>
                    </a:lnTo>
                    <a:lnTo>
                      <a:pt x="810" y="800"/>
                    </a:lnTo>
                    <a:lnTo>
                      <a:pt x="810" y="791"/>
                    </a:lnTo>
                    <a:lnTo>
                      <a:pt x="810" y="781"/>
                    </a:lnTo>
                    <a:lnTo>
                      <a:pt x="820" y="781"/>
                    </a:lnTo>
                    <a:lnTo>
                      <a:pt x="820" y="772"/>
                    </a:lnTo>
                    <a:lnTo>
                      <a:pt x="810" y="772"/>
                    </a:lnTo>
                    <a:lnTo>
                      <a:pt x="810" y="762"/>
                    </a:lnTo>
                    <a:lnTo>
                      <a:pt x="772" y="781"/>
                    </a:lnTo>
                    <a:lnTo>
                      <a:pt x="762" y="781"/>
                    </a:lnTo>
                    <a:lnTo>
                      <a:pt x="762" y="791"/>
                    </a:lnTo>
                    <a:lnTo>
                      <a:pt x="772" y="829"/>
                    </a:lnTo>
                    <a:lnTo>
                      <a:pt x="772" y="838"/>
                    </a:lnTo>
                    <a:lnTo>
                      <a:pt x="772" y="848"/>
                    </a:lnTo>
                    <a:lnTo>
                      <a:pt x="762" y="858"/>
                    </a:lnTo>
                    <a:lnTo>
                      <a:pt x="753" y="867"/>
                    </a:lnTo>
                    <a:lnTo>
                      <a:pt x="734" y="876"/>
                    </a:lnTo>
                    <a:lnTo>
                      <a:pt x="724" y="886"/>
                    </a:lnTo>
                    <a:lnTo>
                      <a:pt x="724" y="896"/>
                    </a:lnTo>
                    <a:lnTo>
                      <a:pt x="715" y="905"/>
                    </a:lnTo>
                    <a:lnTo>
                      <a:pt x="715" y="915"/>
                    </a:lnTo>
                    <a:lnTo>
                      <a:pt x="715" y="924"/>
                    </a:lnTo>
                    <a:lnTo>
                      <a:pt x="705" y="924"/>
                    </a:lnTo>
                    <a:lnTo>
                      <a:pt x="696" y="943"/>
                    </a:lnTo>
                    <a:lnTo>
                      <a:pt x="686" y="943"/>
                    </a:lnTo>
                    <a:lnTo>
                      <a:pt x="686" y="953"/>
                    </a:lnTo>
                    <a:lnTo>
                      <a:pt x="686" y="962"/>
                    </a:lnTo>
                    <a:lnTo>
                      <a:pt x="686" y="972"/>
                    </a:lnTo>
                    <a:lnTo>
                      <a:pt x="686" y="981"/>
                    </a:lnTo>
                    <a:lnTo>
                      <a:pt x="677" y="1000"/>
                    </a:lnTo>
                    <a:lnTo>
                      <a:pt x="677" y="1019"/>
                    </a:lnTo>
                    <a:lnTo>
                      <a:pt x="667" y="1029"/>
                    </a:lnTo>
                    <a:lnTo>
                      <a:pt x="658" y="1029"/>
                    </a:lnTo>
                    <a:lnTo>
                      <a:pt x="648" y="1039"/>
                    </a:lnTo>
                    <a:lnTo>
                      <a:pt x="639" y="1039"/>
                    </a:lnTo>
                    <a:lnTo>
                      <a:pt x="639" y="1048"/>
                    </a:lnTo>
                    <a:lnTo>
                      <a:pt x="639" y="1057"/>
                    </a:lnTo>
                    <a:lnTo>
                      <a:pt x="629" y="1057"/>
                    </a:lnTo>
                    <a:lnTo>
                      <a:pt x="629" y="1067"/>
                    </a:lnTo>
                    <a:lnTo>
                      <a:pt x="629" y="1077"/>
                    </a:lnTo>
                    <a:lnTo>
                      <a:pt x="620" y="1077"/>
                    </a:lnTo>
                    <a:lnTo>
                      <a:pt x="629" y="1067"/>
                    </a:lnTo>
                    <a:lnTo>
                      <a:pt x="629" y="1057"/>
                    </a:lnTo>
                    <a:lnTo>
                      <a:pt x="610" y="1039"/>
                    </a:lnTo>
                    <a:lnTo>
                      <a:pt x="534" y="1048"/>
                    </a:lnTo>
                    <a:lnTo>
                      <a:pt x="524" y="1039"/>
                    </a:lnTo>
                    <a:lnTo>
                      <a:pt x="515" y="1048"/>
                    </a:lnTo>
                    <a:lnTo>
                      <a:pt x="496" y="1039"/>
                    </a:lnTo>
                    <a:lnTo>
                      <a:pt x="458" y="1039"/>
                    </a:lnTo>
                    <a:lnTo>
                      <a:pt x="448" y="1048"/>
                    </a:lnTo>
                    <a:lnTo>
                      <a:pt x="429" y="1057"/>
                    </a:lnTo>
                    <a:lnTo>
                      <a:pt x="420" y="1057"/>
                    </a:lnTo>
                    <a:lnTo>
                      <a:pt x="410" y="1057"/>
                    </a:lnTo>
                    <a:lnTo>
                      <a:pt x="429" y="1048"/>
                    </a:lnTo>
                    <a:lnTo>
                      <a:pt x="439" y="1048"/>
                    </a:lnTo>
                    <a:lnTo>
                      <a:pt x="448" y="1029"/>
                    </a:lnTo>
                    <a:lnTo>
                      <a:pt x="458" y="1029"/>
                    </a:lnTo>
                    <a:lnTo>
                      <a:pt x="458" y="1019"/>
                    </a:lnTo>
                    <a:lnTo>
                      <a:pt x="458" y="1010"/>
                    </a:lnTo>
                    <a:lnTo>
                      <a:pt x="448" y="1010"/>
                    </a:lnTo>
                    <a:lnTo>
                      <a:pt x="410" y="1010"/>
                    </a:lnTo>
                    <a:lnTo>
                      <a:pt x="363" y="1000"/>
                    </a:lnTo>
                    <a:lnTo>
                      <a:pt x="363" y="991"/>
                    </a:lnTo>
                    <a:lnTo>
                      <a:pt x="363" y="981"/>
                    </a:lnTo>
                    <a:lnTo>
                      <a:pt x="343" y="972"/>
                    </a:lnTo>
                    <a:lnTo>
                      <a:pt x="343" y="962"/>
                    </a:lnTo>
                    <a:lnTo>
                      <a:pt x="343" y="953"/>
                    </a:lnTo>
                    <a:lnTo>
                      <a:pt x="343" y="943"/>
                    </a:lnTo>
                    <a:lnTo>
                      <a:pt x="343" y="934"/>
                    </a:lnTo>
                    <a:lnTo>
                      <a:pt x="343" y="886"/>
                    </a:lnTo>
                    <a:lnTo>
                      <a:pt x="343" y="876"/>
                    </a:lnTo>
                    <a:lnTo>
                      <a:pt x="343" y="867"/>
                    </a:lnTo>
                    <a:lnTo>
                      <a:pt x="343" y="838"/>
                    </a:lnTo>
                    <a:lnTo>
                      <a:pt x="334" y="819"/>
                    </a:lnTo>
                    <a:lnTo>
                      <a:pt x="315" y="810"/>
                    </a:lnTo>
                    <a:lnTo>
                      <a:pt x="305" y="800"/>
                    </a:lnTo>
                    <a:lnTo>
                      <a:pt x="296" y="791"/>
                    </a:lnTo>
                    <a:lnTo>
                      <a:pt x="286" y="772"/>
                    </a:lnTo>
                    <a:lnTo>
                      <a:pt x="277" y="753"/>
                    </a:lnTo>
                    <a:lnTo>
                      <a:pt x="258" y="734"/>
                    </a:lnTo>
                    <a:lnTo>
                      <a:pt x="258" y="724"/>
                    </a:lnTo>
                    <a:lnTo>
                      <a:pt x="267" y="715"/>
                    </a:lnTo>
                    <a:lnTo>
                      <a:pt x="267" y="705"/>
                    </a:lnTo>
                    <a:lnTo>
                      <a:pt x="267" y="696"/>
                    </a:lnTo>
                    <a:lnTo>
                      <a:pt x="277" y="686"/>
                    </a:lnTo>
                    <a:lnTo>
                      <a:pt x="286" y="667"/>
                    </a:lnTo>
                    <a:lnTo>
                      <a:pt x="305" y="648"/>
                    </a:lnTo>
                    <a:lnTo>
                      <a:pt x="324" y="638"/>
                    </a:lnTo>
                    <a:lnTo>
                      <a:pt x="334" y="638"/>
                    </a:lnTo>
                    <a:lnTo>
                      <a:pt x="353" y="638"/>
                    </a:lnTo>
                    <a:lnTo>
                      <a:pt x="363" y="638"/>
                    </a:lnTo>
                    <a:lnTo>
                      <a:pt x="372" y="629"/>
                    </a:lnTo>
                    <a:lnTo>
                      <a:pt x="372" y="619"/>
                    </a:lnTo>
                    <a:lnTo>
                      <a:pt x="381" y="610"/>
                    </a:lnTo>
                    <a:lnTo>
                      <a:pt x="381" y="600"/>
                    </a:lnTo>
                    <a:lnTo>
                      <a:pt x="372" y="600"/>
                    </a:lnTo>
                    <a:lnTo>
                      <a:pt x="381" y="591"/>
                    </a:lnTo>
                    <a:lnTo>
                      <a:pt x="391" y="581"/>
                    </a:lnTo>
                    <a:lnTo>
                      <a:pt x="401" y="591"/>
                    </a:lnTo>
                    <a:lnTo>
                      <a:pt x="429" y="591"/>
                    </a:lnTo>
                    <a:lnTo>
                      <a:pt x="496" y="610"/>
                    </a:lnTo>
                    <a:lnTo>
                      <a:pt x="534" y="600"/>
                    </a:lnTo>
                    <a:lnTo>
                      <a:pt x="562" y="610"/>
                    </a:lnTo>
                    <a:lnTo>
                      <a:pt x="582" y="610"/>
                    </a:lnTo>
                    <a:lnTo>
                      <a:pt x="591" y="610"/>
                    </a:lnTo>
                    <a:lnTo>
                      <a:pt x="601" y="619"/>
                    </a:lnTo>
                    <a:lnTo>
                      <a:pt x="610" y="629"/>
                    </a:lnTo>
                    <a:lnTo>
                      <a:pt x="620" y="629"/>
                    </a:lnTo>
                    <a:lnTo>
                      <a:pt x="629" y="610"/>
                    </a:lnTo>
                    <a:lnTo>
                      <a:pt x="629" y="600"/>
                    </a:lnTo>
                    <a:lnTo>
                      <a:pt x="629" y="591"/>
                    </a:lnTo>
                    <a:lnTo>
                      <a:pt x="629" y="581"/>
                    </a:lnTo>
                    <a:lnTo>
                      <a:pt x="629" y="572"/>
                    </a:lnTo>
                    <a:lnTo>
                      <a:pt x="629" y="562"/>
                    </a:lnTo>
                    <a:lnTo>
                      <a:pt x="629" y="553"/>
                    </a:lnTo>
                    <a:lnTo>
                      <a:pt x="629" y="543"/>
                    </a:lnTo>
                    <a:lnTo>
                      <a:pt x="629" y="534"/>
                    </a:lnTo>
                    <a:lnTo>
                      <a:pt x="629" y="524"/>
                    </a:lnTo>
                    <a:lnTo>
                      <a:pt x="629" y="515"/>
                    </a:lnTo>
                    <a:lnTo>
                      <a:pt x="629" y="505"/>
                    </a:lnTo>
                    <a:lnTo>
                      <a:pt x="629" y="495"/>
                    </a:lnTo>
                    <a:lnTo>
                      <a:pt x="639" y="495"/>
                    </a:lnTo>
                    <a:lnTo>
                      <a:pt x="639" y="486"/>
                    </a:lnTo>
                    <a:lnTo>
                      <a:pt x="620" y="486"/>
                    </a:lnTo>
                    <a:lnTo>
                      <a:pt x="629" y="486"/>
                    </a:lnTo>
                    <a:lnTo>
                      <a:pt x="639" y="486"/>
                    </a:lnTo>
                    <a:lnTo>
                      <a:pt x="639" y="477"/>
                    </a:lnTo>
                    <a:lnTo>
                      <a:pt x="629" y="457"/>
                    </a:lnTo>
                    <a:lnTo>
                      <a:pt x="629" y="448"/>
                    </a:lnTo>
                    <a:lnTo>
                      <a:pt x="620" y="438"/>
                    </a:lnTo>
                    <a:lnTo>
                      <a:pt x="610" y="429"/>
                    </a:lnTo>
                    <a:lnTo>
                      <a:pt x="601" y="419"/>
                    </a:lnTo>
                    <a:lnTo>
                      <a:pt x="601" y="400"/>
                    </a:lnTo>
                    <a:lnTo>
                      <a:pt x="591" y="381"/>
                    </a:lnTo>
                    <a:lnTo>
                      <a:pt x="591" y="372"/>
                    </a:lnTo>
                    <a:lnTo>
                      <a:pt x="591" y="362"/>
                    </a:lnTo>
                    <a:lnTo>
                      <a:pt x="591" y="353"/>
                    </a:lnTo>
                    <a:lnTo>
                      <a:pt x="591" y="343"/>
                    </a:lnTo>
                    <a:lnTo>
                      <a:pt x="591" y="334"/>
                    </a:lnTo>
                    <a:lnTo>
                      <a:pt x="591" y="324"/>
                    </a:lnTo>
                    <a:lnTo>
                      <a:pt x="591" y="315"/>
                    </a:lnTo>
                    <a:lnTo>
                      <a:pt x="582" y="305"/>
                    </a:lnTo>
                    <a:lnTo>
                      <a:pt x="544" y="257"/>
                    </a:lnTo>
                    <a:lnTo>
                      <a:pt x="505" y="229"/>
                    </a:lnTo>
                    <a:lnTo>
                      <a:pt x="448" y="210"/>
                    </a:lnTo>
                    <a:lnTo>
                      <a:pt x="381" y="181"/>
                    </a:lnTo>
                    <a:lnTo>
                      <a:pt x="334" y="172"/>
                    </a:lnTo>
                    <a:lnTo>
                      <a:pt x="296" y="153"/>
                    </a:lnTo>
                    <a:lnTo>
                      <a:pt x="286" y="134"/>
                    </a:lnTo>
                    <a:lnTo>
                      <a:pt x="277" y="124"/>
                    </a:lnTo>
                    <a:lnTo>
                      <a:pt x="267" y="114"/>
                    </a:lnTo>
                    <a:lnTo>
                      <a:pt x="258" y="105"/>
                    </a:lnTo>
                    <a:lnTo>
                      <a:pt x="258" y="96"/>
                    </a:lnTo>
                    <a:lnTo>
                      <a:pt x="239" y="76"/>
                    </a:lnTo>
                    <a:lnTo>
                      <a:pt x="220" y="67"/>
                    </a:lnTo>
                    <a:lnTo>
                      <a:pt x="210" y="67"/>
                    </a:lnTo>
                    <a:lnTo>
                      <a:pt x="201" y="67"/>
                    </a:lnTo>
                    <a:lnTo>
                      <a:pt x="201" y="76"/>
                    </a:lnTo>
                    <a:lnTo>
                      <a:pt x="201" y="86"/>
                    </a:lnTo>
                    <a:lnTo>
                      <a:pt x="248" y="172"/>
                    </a:lnTo>
                    <a:lnTo>
                      <a:pt x="286" y="257"/>
                    </a:lnTo>
                    <a:lnTo>
                      <a:pt x="296" y="277"/>
                    </a:lnTo>
                    <a:lnTo>
                      <a:pt x="296" y="286"/>
                    </a:lnTo>
                    <a:lnTo>
                      <a:pt x="296" y="296"/>
                    </a:lnTo>
                    <a:lnTo>
                      <a:pt x="286" y="305"/>
                    </a:lnTo>
                    <a:lnTo>
                      <a:pt x="277" y="334"/>
                    </a:lnTo>
                    <a:lnTo>
                      <a:pt x="267" y="334"/>
                    </a:lnTo>
                    <a:lnTo>
                      <a:pt x="267" y="343"/>
                    </a:lnTo>
                    <a:lnTo>
                      <a:pt x="258" y="353"/>
                    </a:lnTo>
                    <a:lnTo>
                      <a:pt x="258" y="362"/>
                    </a:lnTo>
                    <a:lnTo>
                      <a:pt x="248" y="381"/>
                    </a:lnTo>
                    <a:lnTo>
                      <a:pt x="248" y="391"/>
                    </a:lnTo>
                    <a:lnTo>
                      <a:pt x="258" y="391"/>
                    </a:lnTo>
                    <a:lnTo>
                      <a:pt x="258" y="381"/>
                    </a:lnTo>
                    <a:lnTo>
                      <a:pt x="277" y="381"/>
                    </a:lnTo>
                    <a:lnTo>
                      <a:pt x="286" y="391"/>
                    </a:lnTo>
                    <a:lnTo>
                      <a:pt x="277" y="391"/>
                    </a:lnTo>
                    <a:lnTo>
                      <a:pt x="239" y="400"/>
                    </a:lnTo>
                    <a:lnTo>
                      <a:pt x="239" y="410"/>
                    </a:lnTo>
                    <a:lnTo>
                      <a:pt x="248" y="410"/>
                    </a:lnTo>
                    <a:lnTo>
                      <a:pt x="239" y="410"/>
                    </a:lnTo>
                    <a:lnTo>
                      <a:pt x="229" y="410"/>
                    </a:lnTo>
                    <a:lnTo>
                      <a:pt x="220" y="429"/>
                    </a:lnTo>
                    <a:lnTo>
                      <a:pt x="229" y="429"/>
                    </a:lnTo>
                    <a:lnTo>
                      <a:pt x="239" y="429"/>
                    </a:lnTo>
                    <a:lnTo>
                      <a:pt x="248" y="438"/>
                    </a:lnTo>
                    <a:lnTo>
                      <a:pt x="239" y="438"/>
                    </a:lnTo>
                    <a:lnTo>
                      <a:pt x="229" y="448"/>
                    </a:lnTo>
                    <a:lnTo>
                      <a:pt x="220" y="448"/>
                    </a:lnTo>
                    <a:lnTo>
                      <a:pt x="210" y="448"/>
                    </a:lnTo>
                    <a:lnTo>
                      <a:pt x="210" y="457"/>
                    </a:lnTo>
                    <a:lnTo>
                      <a:pt x="201" y="457"/>
                    </a:lnTo>
                    <a:lnTo>
                      <a:pt x="201" y="467"/>
                    </a:lnTo>
                    <a:lnTo>
                      <a:pt x="201" y="477"/>
                    </a:lnTo>
                    <a:lnTo>
                      <a:pt x="201" y="486"/>
                    </a:lnTo>
                    <a:lnTo>
                      <a:pt x="201" y="495"/>
                    </a:lnTo>
                    <a:lnTo>
                      <a:pt x="191" y="495"/>
                    </a:lnTo>
                    <a:lnTo>
                      <a:pt x="191" y="505"/>
                    </a:lnTo>
                    <a:lnTo>
                      <a:pt x="181" y="515"/>
                    </a:lnTo>
                    <a:lnTo>
                      <a:pt x="181" y="524"/>
                    </a:lnTo>
                    <a:lnTo>
                      <a:pt x="191" y="524"/>
                    </a:lnTo>
                    <a:lnTo>
                      <a:pt x="191" y="534"/>
                    </a:lnTo>
                    <a:lnTo>
                      <a:pt x="181" y="534"/>
                    </a:lnTo>
                    <a:lnTo>
                      <a:pt x="181" y="543"/>
                    </a:lnTo>
                    <a:lnTo>
                      <a:pt x="172" y="543"/>
                    </a:lnTo>
                    <a:lnTo>
                      <a:pt x="181" y="534"/>
                    </a:lnTo>
                    <a:lnTo>
                      <a:pt x="172" y="524"/>
                    </a:lnTo>
                    <a:lnTo>
                      <a:pt x="172" y="534"/>
                    </a:lnTo>
                    <a:lnTo>
                      <a:pt x="163" y="534"/>
                    </a:lnTo>
                    <a:lnTo>
                      <a:pt x="163" y="543"/>
                    </a:lnTo>
                    <a:lnTo>
                      <a:pt x="163" y="553"/>
                    </a:lnTo>
                    <a:lnTo>
                      <a:pt x="153" y="553"/>
                    </a:lnTo>
                    <a:lnTo>
                      <a:pt x="143" y="572"/>
                    </a:lnTo>
                    <a:lnTo>
                      <a:pt x="105" y="629"/>
                    </a:lnTo>
                    <a:lnTo>
                      <a:pt x="77" y="658"/>
                    </a:lnTo>
                    <a:lnTo>
                      <a:pt x="67" y="686"/>
                    </a:lnTo>
                    <a:lnTo>
                      <a:pt x="58" y="696"/>
                    </a:lnTo>
                    <a:lnTo>
                      <a:pt x="58" y="705"/>
                    </a:lnTo>
                    <a:lnTo>
                      <a:pt x="58" y="715"/>
                    </a:lnTo>
                    <a:lnTo>
                      <a:pt x="58" y="724"/>
                    </a:lnTo>
                    <a:lnTo>
                      <a:pt x="67" y="734"/>
                    </a:lnTo>
                    <a:lnTo>
                      <a:pt x="67" y="743"/>
                    </a:lnTo>
                    <a:lnTo>
                      <a:pt x="77" y="743"/>
                    </a:lnTo>
                    <a:lnTo>
                      <a:pt x="86" y="743"/>
                    </a:lnTo>
                    <a:lnTo>
                      <a:pt x="96" y="753"/>
                    </a:lnTo>
                    <a:lnTo>
                      <a:pt x="105" y="762"/>
                    </a:lnTo>
                    <a:lnTo>
                      <a:pt x="105" y="772"/>
                    </a:lnTo>
                    <a:lnTo>
                      <a:pt x="115" y="772"/>
                    </a:lnTo>
                    <a:lnTo>
                      <a:pt x="115" y="781"/>
                    </a:lnTo>
                    <a:lnTo>
                      <a:pt x="115" y="791"/>
                    </a:lnTo>
                    <a:lnTo>
                      <a:pt x="134" y="791"/>
                    </a:lnTo>
                    <a:lnTo>
                      <a:pt x="134" y="800"/>
                    </a:lnTo>
                    <a:lnTo>
                      <a:pt x="124" y="800"/>
                    </a:lnTo>
                    <a:lnTo>
                      <a:pt x="115" y="810"/>
                    </a:lnTo>
                    <a:lnTo>
                      <a:pt x="124" y="819"/>
                    </a:lnTo>
                    <a:lnTo>
                      <a:pt x="124" y="829"/>
                    </a:lnTo>
                    <a:lnTo>
                      <a:pt x="124" y="838"/>
                    </a:lnTo>
                    <a:lnTo>
                      <a:pt x="124" y="848"/>
                    </a:lnTo>
                    <a:lnTo>
                      <a:pt x="134" y="858"/>
                    </a:lnTo>
                    <a:lnTo>
                      <a:pt x="124" y="867"/>
                    </a:lnTo>
                    <a:lnTo>
                      <a:pt x="124" y="876"/>
                    </a:lnTo>
                    <a:lnTo>
                      <a:pt x="134" y="876"/>
                    </a:lnTo>
                    <a:lnTo>
                      <a:pt x="124" y="886"/>
                    </a:lnTo>
                    <a:lnTo>
                      <a:pt x="115" y="905"/>
                    </a:lnTo>
                    <a:lnTo>
                      <a:pt x="105" y="915"/>
                    </a:lnTo>
                    <a:lnTo>
                      <a:pt x="86" y="915"/>
                    </a:lnTo>
                    <a:lnTo>
                      <a:pt x="86" y="924"/>
                    </a:lnTo>
                    <a:lnTo>
                      <a:pt x="86" y="934"/>
                    </a:lnTo>
                    <a:lnTo>
                      <a:pt x="86" y="953"/>
                    </a:lnTo>
                    <a:lnTo>
                      <a:pt x="86" y="962"/>
                    </a:lnTo>
                    <a:lnTo>
                      <a:pt x="86" y="972"/>
                    </a:lnTo>
                    <a:lnTo>
                      <a:pt x="96" y="981"/>
                    </a:lnTo>
                    <a:lnTo>
                      <a:pt x="86" y="981"/>
                    </a:lnTo>
                    <a:lnTo>
                      <a:pt x="77" y="991"/>
                    </a:lnTo>
                    <a:lnTo>
                      <a:pt x="67" y="991"/>
                    </a:lnTo>
                    <a:lnTo>
                      <a:pt x="58" y="1000"/>
                    </a:lnTo>
                    <a:lnTo>
                      <a:pt x="48" y="1019"/>
                    </a:lnTo>
                    <a:lnTo>
                      <a:pt x="48" y="1029"/>
                    </a:lnTo>
                    <a:lnTo>
                      <a:pt x="39" y="1039"/>
                    </a:lnTo>
                    <a:lnTo>
                      <a:pt x="20" y="1057"/>
                    </a:lnTo>
                    <a:lnTo>
                      <a:pt x="10" y="1057"/>
                    </a:lnTo>
                    <a:lnTo>
                      <a:pt x="0" y="1067"/>
                    </a:lnTo>
                    <a:lnTo>
                      <a:pt x="20" y="1077"/>
                    </a:lnTo>
                    <a:lnTo>
                      <a:pt x="39" y="1105"/>
                    </a:lnTo>
                    <a:lnTo>
                      <a:pt x="48" y="1134"/>
                    </a:lnTo>
                    <a:lnTo>
                      <a:pt x="86" y="1181"/>
                    </a:lnTo>
                    <a:lnTo>
                      <a:pt x="96" y="1191"/>
                    </a:lnTo>
                    <a:lnTo>
                      <a:pt x="210" y="1305"/>
                    </a:lnTo>
                    <a:lnTo>
                      <a:pt x="220" y="1295"/>
                    </a:lnTo>
                    <a:lnTo>
                      <a:pt x="229" y="1295"/>
                    </a:lnTo>
                    <a:lnTo>
                      <a:pt x="305" y="1353"/>
                    </a:lnTo>
                    <a:lnTo>
                      <a:pt x="401" y="1486"/>
                    </a:lnTo>
                    <a:lnTo>
                      <a:pt x="410" y="1486"/>
                    </a:lnTo>
                    <a:lnTo>
                      <a:pt x="448" y="1496"/>
                    </a:lnTo>
                    <a:lnTo>
                      <a:pt x="496" y="1515"/>
                    </a:lnTo>
                    <a:lnTo>
                      <a:pt x="505" y="1515"/>
                    </a:lnTo>
                    <a:lnTo>
                      <a:pt x="515" y="1515"/>
                    </a:lnTo>
                    <a:lnTo>
                      <a:pt x="515" y="1505"/>
                    </a:lnTo>
                    <a:lnTo>
                      <a:pt x="515" y="1496"/>
                    </a:lnTo>
                    <a:lnTo>
                      <a:pt x="515" y="1476"/>
                    </a:lnTo>
                    <a:lnTo>
                      <a:pt x="524" y="1476"/>
                    </a:lnTo>
                    <a:lnTo>
                      <a:pt x="524" y="1467"/>
                    </a:lnTo>
                    <a:lnTo>
                      <a:pt x="562" y="1438"/>
                    </a:lnTo>
                    <a:lnTo>
                      <a:pt x="572" y="1438"/>
                    </a:lnTo>
                    <a:lnTo>
                      <a:pt x="582" y="1429"/>
                    </a:lnTo>
                    <a:lnTo>
                      <a:pt x="591" y="1429"/>
                    </a:lnTo>
                    <a:lnTo>
                      <a:pt x="601" y="1429"/>
                    </a:lnTo>
                    <a:lnTo>
                      <a:pt x="601" y="1420"/>
                    </a:lnTo>
                    <a:lnTo>
                      <a:pt x="610" y="1420"/>
                    </a:lnTo>
                    <a:lnTo>
                      <a:pt x="610" y="1410"/>
                    </a:lnTo>
                    <a:lnTo>
                      <a:pt x="620" y="1410"/>
                    </a:lnTo>
                    <a:lnTo>
                      <a:pt x="762" y="1467"/>
                    </a:lnTo>
                    <a:lnTo>
                      <a:pt x="1267" y="1315"/>
                    </a:lnTo>
                    <a:lnTo>
                      <a:pt x="1277" y="1315"/>
                    </a:lnTo>
                    <a:lnTo>
                      <a:pt x="1267" y="1305"/>
                    </a:lnTo>
                    <a:lnTo>
                      <a:pt x="1267" y="1295"/>
                    </a:lnTo>
                    <a:lnTo>
                      <a:pt x="1277" y="1286"/>
                    </a:lnTo>
                    <a:lnTo>
                      <a:pt x="1277" y="1277"/>
                    </a:lnTo>
                    <a:lnTo>
                      <a:pt x="1277" y="1267"/>
                    </a:lnTo>
                    <a:lnTo>
                      <a:pt x="1286" y="1257"/>
                    </a:lnTo>
                    <a:lnTo>
                      <a:pt x="1296" y="1257"/>
                    </a:lnTo>
                    <a:lnTo>
                      <a:pt x="1305" y="1267"/>
                    </a:lnTo>
                    <a:lnTo>
                      <a:pt x="1315" y="1267"/>
                    </a:lnTo>
                    <a:lnTo>
                      <a:pt x="1324" y="1267"/>
                    </a:lnTo>
                    <a:lnTo>
                      <a:pt x="1324" y="1257"/>
                    </a:lnTo>
                    <a:lnTo>
                      <a:pt x="1334" y="1257"/>
                    </a:lnTo>
                    <a:lnTo>
                      <a:pt x="1344" y="1257"/>
                    </a:lnTo>
                    <a:lnTo>
                      <a:pt x="1344" y="1248"/>
                    </a:lnTo>
                    <a:lnTo>
                      <a:pt x="1353" y="1238"/>
                    </a:lnTo>
                    <a:lnTo>
                      <a:pt x="1362" y="1248"/>
                    </a:lnTo>
                    <a:lnTo>
                      <a:pt x="1372" y="1238"/>
                    </a:lnTo>
                    <a:lnTo>
                      <a:pt x="1382" y="1238"/>
                    </a:lnTo>
                    <a:lnTo>
                      <a:pt x="1391" y="1238"/>
                    </a:lnTo>
                    <a:lnTo>
                      <a:pt x="1391" y="1229"/>
                    </a:lnTo>
                    <a:lnTo>
                      <a:pt x="1410" y="1219"/>
                    </a:lnTo>
                    <a:lnTo>
                      <a:pt x="1429" y="1229"/>
                    </a:lnTo>
                    <a:lnTo>
                      <a:pt x="1667" y="1334"/>
                    </a:lnTo>
                    <a:lnTo>
                      <a:pt x="2515" y="1562"/>
                    </a:lnTo>
                    <a:lnTo>
                      <a:pt x="2705" y="1600"/>
                    </a:lnTo>
                    <a:lnTo>
                      <a:pt x="2696" y="1610"/>
                    </a:lnTo>
                    <a:lnTo>
                      <a:pt x="2696" y="1619"/>
                    </a:lnTo>
                    <a:lnTo>
                      <a:pt x="2686" y="1619"/>
                    </a:lnTo>
                    <a:lnTo>
                      <a:pt x="2696" y="1619"/>
                    </a:lnTo>
                    <a:lnTo>
                      <a:pt x="2696" y="1629"/>
                    </a:lnTo>
                    <a:lnTo>
                      <a:pt x="2725" y="1619"/>
                    </a:lnTo>
                    <a:lnTo>
                      <a:pt x="2963" y="1667"/>
                    </a:lnTo>
                    <a:lnTo>
                      <a:pt x="2963" y="1658"/>
                    </a:lnTo>
                    <a:lnTo>
                      <a:pt x="2972" y="1658"/>
                    </a:lnTo>
                    <a:lnTo>
                      <a:pt x="2991" y="1667"/>
                    </a:lnTo>
                    <a:lnTo>
                      <a:pt x="3001" y="1667"/>
                    </a:lnTo>
                    <a:lnTo>
                      <a:pt x="3001" y="1658"/>
                    </a:lnTo>
                    <a:lnTo>
                      <a:pt x="3010" y="1658"/>
                    </a:lnTo>
                    <a:lnTo>
                      <a:pt x="3010" y="1648"/>
                    </a:lnTo>
                    <a:lnTo>
                      <a:pt x="3010" y="1638"/>
                    </a:lnTo>
                    <a:lnTo>
                      <a:pt x="3020" y="1638"/>
                    </a:lnTo>
                    <a:lnTo>
                      <a:pt x="3039" y="1629"/>
                    </a:lnTo>
                    <a:lnTo>
                      <a:pt x="3039" y="1619"/>
                    </a:lnTo>
                    <a:lnTo>
                      <a:pt x="3229" y="1543"/>
                    </a:lnTo>
                    <a:lnTo>
                      <a:pt x="3239" y="1534"/>
                    </a:lnTo>
                    <a:lnTo>
                      <a:pt x="3239" y="1524"/>
                    </a:lnTo>
                    <a:lnTo>
                      <a:pt x="3239" y="1515"/>
                    </a:lnTo>
                    <a:lnTo>
                      <a:pt x="3248" y="1505"/>
                    </a:lnTo>
                    <a:lnTo>
                      <a:pt x="3248" y="1496"/>
                    </a:lnTo>
                    <a:lnTo>
                      <a:pt x="3248" y="1486"/>
                    </a:lnTo>
                    <a:lnTo>
                      <a:pt x="3248" y="1476"/>
                    </a:lnTo>
                    <a:lnTo>
                      <a:pt x="3258" y="1467"/>
                    </a:lnTo>
                    <a:lnTo>
                      <a:pt x="3258" y="1458"/>
                    </a:lnTo>
                    <a:lnTo>
                      <a:pt x="3296" y="1438"/>
                    </a:lnTo>
                    <a:lnTo>
                      <a:pt x="3305" y="1429"/>
                    </a:lnTo>
                    <a:lnTo>
                      <a:pt x="3315" y="1420"/>
                    </a:lnTo>
                    <a:lnTo>
                      <a:pt x="3334" y="1420"/>
                    </a:lnTo>
                    <a:lnTo>
                      <a:pt x="3344" y="1420"/>
                    </a:lnTo>
                    <a:lnTo>
                      <a:pt x="3344" y="1410"/>
                    </a:lnTo>
                    <a:lnTo>
                      <a:pt x="3363" y="1400"/>
                    </a:lnTo>
                    <a:lnTo>
                      <a:pt x="3372" y="1400"/>
                    </a:lnTo>
                    <a:lnTo>
                      <a:pt x="3410" y="1410"/>
                    </a:lnTo>
                    <a:lnTo>
                      <a:pt x="3410" y="1400"/>
                    </a:lnTo>
                    <a:lnTo>
                      <a:pt x="3410" y="1391"/>
                    </a:lnTo>
                    <a:lnTo>
                      <a:pt x="3420" y="1391"/>
                    </a:lnTo>
                    <a:lnTo>
                      <a:pt x="3429" y="1391"/>
                    </a:lnTo>
                    <a:lnTo>
                      <a:pt x="3439" y="1391"/>
                    </a:lnTo>
                    <a:lnTo>
                      <a:pt x="3448" y="1381"/>
                    </a:lnTo>
                    <a:lnTo>
                      <a:pt x="3458" y="1372"/>
                    </a:lnTo>
                    <a:lnTo>
                      <a:pt x="3467" y="1362"/>
                    </a:lnTo>
                    <a:lnTo>
                      <a:pt x="3467" y="1353"/>
                    </a:lnTo>
                    <a:lnTo>
                      <a:pt x="3458" y="1353"/>
                    </a:lnTo>
                    <a:lnTo>
                      <a:pt x="3458" y="1343"/>
                    </a:lnTo>
                    <a:lnTo>
                      <a:pt x="3467" y="1343"/>
                    </a:lnTo>
                    <a:lnTo>
                      <a:pt x="3467" y="1334"/>
                    </a:lnTo>
                    <a:lnTo>
                      <a:pt x="3467" y="1324"/>
                    </a:lnTo>
                    <a:lnTo>
                      <a:pt x="3458" y="1315"/>
                    </a:lnTo>
                    <a:lnTo>
                      <a:pt x="3458" y="1305"/>
                    </a:lnTo>
                    <a:lnTo>
                      <a:pt x="3458" y="1295"/>
                    </a:lnTo>
                    <a:lnTo>
                      <a:pt x="3467" y="1295"/>
                    </a:lnTo>
                    <a:lnTo>
                      <a:pt x="3477" y="1295"/>
                    </a:lnTo>
                    <a:lnTo>
                      <a:pt x="3496" y="1286"/>
                    </a:lnTo>
                    <a:lnTo>
                      <a:pt x="3505" y="1286"/>
                    </a:lnTo>
                    <a:lnTo>
                      <a:pt x="3505" y="1277"/>
                    </a:lnTo>
                    <a:lnTo>
                      <a:pt x="3543" y="1267"/>
                    </a:lnTo>
                    <a:lnTo>
                      <a:pt x="3553" y="1267"/>
                    </a:lnTo>
                    <a:lnTo>
                      <a:pt x="3553" y="1257"/>
                    </a:lnTo>
                    <a:lnTo>
                      <a:pt x="3553" y="1248"/>
                    </a:lnTo>
                    <a:lnTo>
                      <a:pt x="3572" y="1238"/>
                    </a:lnTo>
                    <a:lnTo>
                      <a:pt x="3582" y="1248"/>
                    </a:lnTo>
                    <a:lnTo>
                      <a:pt x="3591" y="1248"/>
                    </a:lnTo>
                    <a:lnTo>
                      <a:pt x="3591" y="1238"/>
                    </a:lnTo>
                    <a:lnTo>
                      <a:pt x="3591" y="1229"/>
                    </a:lnTo>
                    <a:lnTo>
                      <a:pt x="3591" y="1219"/>
                    </a:lnTo>
                    <a:lnTo>
                      <a:pt x="3591" y="1210"/>
                    </a:lnTo>
                    <a:lnTo>
                      <a:pt x="3591" y="1200"/>
                    </a:lnTo>
                    <a:lnTo>
                      <a:pt x="3591" y="1191"/>
                    </a:lnTo>
                    <a:lnTo>
                      <a:pt x="3601" y="1181"/>
                    </a:lnTo>
                    <a:lnTo>
                      <a:pt x="3610" y="1172"/>
                    </a:lnTo>
                    <a:lnTo>
                      <a:pt x="3620" y="1162"/>
                    </a:lnTo>
                    <a:lnTo>
                      <a:pt x="3639" y="1162"/>
                    </a:lnTo>
                    <a:lnTo>
                      <a:pt x="3648" y="1162"/>
                    </a:lnTo>
                    <a:lnTo>
                      <a:pt x="3658" y="1162"/>
                    </a:lnTo>
                    <a:lnTo>
                      <a:pt x="3667" y="1162"/>
                    </a:lnTo>
                    <a:lnTo>
                      <a:pt x="3686" y="1172"/>
                    </a:lnTo>
                    <a:lnTo>
                      <a:pt x="3734" y="1172"/>
                    </a:lnTo>
                    <a:lnTo>
                      <a:pt x="3753" y="1172"/>
                    </a:lnTo>
                    <a:lnTo>
                      <a:pt x="3763" y="1172"/>
                    </a:lnTo>
                    <a:lnTo>
                      <a:pt x="3772" y="1172"/>
                    </a:lnTo>
                    <a:lnTo>
                      <a:pt x="3782" y="1162"/>
                    </a:lnTo>
                    <a:lnTo>
                      <a:pt x="3791" y="1153"/>
                    </a:lnTo>
                    <a:lnTo>
                      <a:pt x="3791" y="1143"/>
                    </a:lnTo>
                    <a:lnTo>
                      <a:pt x="3791" y="1134"/>
                    </a:lnTo>
                    <a:lnTo>
                      <a:pt x="3801" y="1134"/>
                    </a:lnTo>
                    <a:lnTo>
                      <a:pt x="3801" y="1124"/>
                    </a:lnTo>
                    <a:lnTo>
                      <a:pt x="3801" y="1115"/>
                    </a:lnTo>
                    <a:close/>
                    <a:moveTo>
                      <a:pt x="1220" y="343"/>
                    </a:moveTo>
                    <a:lnTo>
                      <a:pt x="1210" y="353"/>
                    </a:lnTo>
                    <a:lnTo>
                      <a:pt x="1220" y="353"/>
                    </a:lnTo>
                    <a:lnTo>
                      <a:pt x="1229" y="343"/>
                    </a:lnTo>
                    <a:lnTo>
                      <a:pt x="1220" y="343"/>
                    </a:lnTo>
                    <a:close/>
                    <a:moveTo>
                      <a:pt x="1267" y="324"/>
                    </a:moveTo>
                    <a:lnTo>
                      <a:pt x="1258" y="324"/>
                    </a:lnTo>
                    <a:lnTo>
                      <a:pt x="1267" y="324"/>
                    </a:lnTo>
                    <a:lnTo>
                      <a:pt x="1277" y="324"/>
                    </a:lnTo>
                    <a:lnTo>
                      <a:pt x="1277" y="315"/>
                    </a:lnTo>
                    <a:lnTo>
                      <a:pt x="1267" y="324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37" name="Freeform 80">
                <a:extLst>
                  <a:ext uri="{FF2B5EF4-FFF2-40B4-BE49-F238E27FC236}">
                    <a16:creationId xmlns:a16="http://schemas.microsoft.com/office/drawing/2014/main" id="{6071470E-D4D7-E54C-85FB-C6C08829B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5013" y="2074863"/>
                <a:ext cx="1460500" cy="2547937"/>
              </a:xfrm>
              <a:custGeom>
                <a:avLst/>
                <a:gdLst>
                  <a:gd name="T0" fmla="*/ 219183 w 4058"/>
                  <a:gd name="T1" fmla="*/ 2321478 h 7077"/>
                  <a:gd name="T2" fmla="*/ 229620 w 4058"/>
                  <a:gd name="T3" fmla="*/ 2341999 h 7077"/>
                  <a:gd name="T4" fmla="*/ 719813 w 4058"/>
                  <a:gd name="T5" fmla="*/ 2345600 h 7077"/>
                  <a:gd name="T6" fmla="*/ 705776 w 4058"/>
                  <a:gd name="T7" fmla="*/ 2318237 h 7077"/>
                  <a:gd name="T8" fmla="*/ 692100 w 4058"/>
                  <a:gd name="T9" fmla="*/ 2263153 h 7077"/>
                  <a:gd name="T10" fmla="*/ 678423 w 4058"/>
                  <a:gd name="T11" fmla="*/ 2269993 h 7077"/>
                  <a:gd name="T12" fmla="*/ 637394 w 4058"/>
                  <a:gd name="T13" fmla="*/ 2197987 h 7077"/>
                  <a:gd name="T14" fmla="*/ 623718 w 4058"/>
                  <a:gd name="T15" fmla="*/ 2197987 h 7077"/>
                  <a:gd name="T16" fmla="*/ 613640 w 4058"/>
                  <a:gd name="T17" fmla="*/ 2153343 h 7077"/>
                  <a:gd name="T18" fmla="*/ 589527 w 4058"/>
                  <a:gd name="T19" fmla="*/ 2101859 h 7077"/>
                  <a:gd name="T20" fmla="*/ 569012 w 4058"/>
                  <a:gd name="T21" fmla="*/ 2064416 h 7077"/>
                  <a:gd name="T22" fmla="*/ 538060 w 4058"/>
                  <a:gd name="T23" fmla="*/ 2006091 h 7077"/>
                  <a:gd name="T24" fmla="*/ 500270 w 4058"/>
                  <a:gd name="T25" fmla="*/ 1988809 h 7077"/>
                  <a:gd name="T26" fmla="*/ 466079 w 4058"/>
                  <a:gd name="T27" fmla="*/ 1954606 h 7077"/>
                  <a:gd name="T28" fmla="*/ 421450 w 4058"/>
                  <a:gd name="T29" fmla="*/ 1934085 h 7077"/>
                  <a:gd name="T30" fmla="*/ 383660 w 4058"/>
                  <a:gd name="T31" fmla="*/ 1957847 h 7077"/>
                  <a:gd name="T32" fmla="*/ 387259 w 4058"/>
                  <a:gd name="T33" fmla="*/ 1954606 h 7077"/>
                  <a:gd name="T34" fmla="*/ 407774 w 4058"/>
                  <a:gd name="T35" fmla="*/ 1937325 h 7077"/>
                  <a:gd name="T36" fmla="*/ 421450 w 4058"/>
                  <a:gd name="T37" fmla="*/ 1916803 h 7077"/>
                  <a:gd name="T38" fmla="*/ 380421 w 4058"/>
                  <a:gd name="T39" fmla="*/ 1913563 h 7077"/>
                  <a:gd name="T40" fmla="*/ 387259 w 4058"/>
                  <a:gd name="T41" fmla="*/ 1879000 h 7077"/>
                  <a:gd name="T42" fmla="*/ 366745 w 4058"/>
                  <a:gd name="T43" fmla="*/ 1879000 h 7077"/>
                  <a:gd name="T44" fmla="*/ 359906 w 4058"/>
                  <a:gd name="T45" fmla="*/ 1851638 h 7077"/>
                  <a:gd name="T46" fmla="*/ 373583 w 4058"/>
                  <a:gd name="T47" fmla="*/ 1831116 h 7077"/>
                  <a:gd name="T48" fmla="*/ 387259 w 4058"/>
                  <a:gd name="T49" fmla="*/ 1855238 h 7077"/>
                  <a:gd name="T50" fmla="*/ 425049 w 4058"/>
                  <a:gd name="T51" fmla="*/ 1855238 h 7077"/>
                  <a:gd name="T52" fmla="*/ 390498 w 4058"/>
                  <a:gd name="T53" fmla="*/ 1810594 h 7077"/>
                  <a:gd name="T54" fmla="*/ 373583 w 4058"/>
                  <a:gd name="T55" fmla="*/ 1824275 h 7077"/>
                  <a:gd name="T56" fmla="*/ 353068 w 4058"/>
                  <a:gd name="T57" fmla="*/ 1824275 h 7077"/>
                  <a:gd name="T58" fmla="*/ 332194 w 4058"/>
                  <a:gd name="T59" fmla="*/ 1817435 h 7077"/>
                  <a:gd name="T60" fmla="*/ 308440 w 4058"/>
                  <a:gd name="T61" fmla="*/ 1800153 h 7077"/>
                  <a:gd name="T62" fmla="*/ 263811 w 4058"/>
                  <a:gd name="T63" fmla="*/ 1796913 h 7077"/>
                  <a:gd name="T64" fmla="*/ 246536 w 4058"/>
                  <a:gd name="T65" fmla="*/ 1820675 h 7077"/>
                  <a:gd name="T66" fmla="*/ 188591 w 4058"/>
                  <a:gd name="T67" fmla="*/ 1831116 h 7077"/>
                  <a:gd name="T68" fmla="*/ 133525 w 4058"/>
                  <a:gd name="T69" fmla="*/ 1858478 h 7077"/>
                  <a:gd name="T70" fmla="*/ 85658 w 4058"/>
                  <a:gd name="T71" fmla="*/ 1927244 h 7077"/>
                  <a:gd name="T72" fmla="*/ 106172 w 4058"/>
                  <a:gd name="T73" fmla="*/ 2084938 h 7077"/>
                  <a:gd name="T74" fmla="*/ 0 w 4058"/>
                  <a:gd name="T75" fmla="*/ 2215269 h 7077"/>
                  <a:gd name="T76" fmla="*/ 126687 w 4058"/>
                  <a:gd name="T77" fmla="*/ 2307797 h 7077"/>
                  <a:gd name="T78" fmla="*/ 171315 w 4058"/>
                  <a:gd name="T79" fmla="*/ 2321478 h 7077"/>
                  <a:gd name="T80" fmla="*/ 212345 w 4058"/>
                  <a:gd name="T81" fmla="*/ 2318237 h 7077"/>
                  <a:gd name="T82" fmla="*/ 209106 w 4058"/>
                  <a:gd name="T83" fmla="*/ 2290515 h 7077"/>
                  <a:gd name="T84" fmla="*/ 198668 w 4058"/>
                  <a:gd name="T85" fmla="*/ 2256312 h 7077"/>
                  <a:gd name="T86" fmla="*/ 198668 w 4058"/>
                  <a:gd name="T87" fmla="*/ 2228950 h 7077"/>
                  <a:gd name="T88" fmla="*/ 202267 w 4058"/>
                  <a:gd name="T89" fmla="*/ 2222109 h 7077"/>
                  <a:gd name="T90" fmla="*/ 219183 w 4058"/>
                  <a:gd name="T91" fmla="*/ 2252712 h 7077"/>
                  <a:gd name="T92" fmla="*/ 246536 w 4058"/>
                  <a:gd name="T93" fmla="*/ 2307797 h 7077"/>
                  <a:gd name="T94" fmla="*/ 256973 w 4058"/>
                  <a:gd name="T95" fmla="*/ 2311037 h 7077"/>
                  <a:gd name="T96" fmla="*/ 274249 w 4058"/>
                  <a:gd name="T97" fmla="*/ 2328318 h 7077"/>
                  <a:gd name="T98" fmla="*/ 291164 w 4058"/>
                  <a:gd name="T99" fmla="*/ 2352440 h 7077"/>
                  <a:gd name="T100" fmla="*/ 294763 w 4058"/>
                  <a:gd name="T101" fmla="*/ 2366122 h 7077"/>
                  <a:gd name="T102" fmla="*/ 380421 w 4058"/>
                  <a:gd name="T103" fmla="*/ 2451809 h 7077"/>
                  <a:gd name="T104" fmla="*/ 472917 w 4058"/>
                  <a:gd name="T105" fmla="*/ 2527055 h 7077"/>
                  <a:gd name="T106" fmla="*/ 599604 w 4058"/>
                  <a:gd name="T107" fmla="*/ 2537496 h 7077"/>
                  <a:gd name="T108" fmla="*/ 651071 w 4058"/>
                  <a:gd name="T109" fmla="*/ 2510134 h 7077"/>
                  <a:gd name="T110" fmla="*/ 705776 w 4058"/>
                  <a:gd name="T111" fmla="*/ 2465490 h 7077"/>
                  <a:gd name="T112" fmla="*/ 723052 w 4058"/>
                  <a:gd name="T113" fmla="*/ 2431287 h 7077"/>
                  <a:gd name="T114" fmla="*/ 716214 w 4058"/>
                  <a:gd name="T115" fmla="*/ 2389884 h 7077"/>
                  <a:gd name="T116" fmla="*/ 202267 w 4058"/>
                  <a:gd name="T117" fmla="*/ 2228950 h 707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58" h="7077">
                    <a:moveTo>
                      <a:pt x="1247" y="5381"/>
                    </a:moveTo>
                    <a:lnTo>
                      <a:pt x="1295" y="5410"/>
                    </a:lnTo>
                    <a:lnTo>
                      <a:pt x="1304" y="5410"/>
                    </a:lnTo>
                    <a:lnTo>
                      <a:pt x="1285" y="5372"/>
                    </a:lnTo>
                    <a:lnTo>
                      <a:pt x="1266" y="5362"/>
                    </a:lnTo>
                    <a:lnTo>
                      <a:pt x="1257" y="5362"/>
                    </a:lnTo>
                    <a:lnTo>
                      <a:pt x="1247" y="5362"/>
                    </a:lnTo>
                    <a:lnTo>
                      <a:pt x="1238" y="5372"/>
                    </a:lnTo>
                    <a:lnTo>
                      <a:pt x="1247" y="5381"/>
                    </a:lnTo>
                    <a:close/>
                    <a:moveTo>
                      <a:pt x="628" y="6496"/>
                    </a:moveTo>
                    <a:lnTo>
                      <a:pt x="628" y="6486"/>
                    </a:lnTo>
                    <a:lnTo>
                      <a:pt x="628" y="6477"/>
                    </a:lnTo>
                    <a:lnTo>
                      <a:pt x="609" y="6448"/>
                    </a:lnTo>
                    <a:lnTo>
                      <a:pt x="600" y="6448"/>
                    </a:lnTo>
                    <a:lnTo>
                      <a:pt x="600" y="6457"/>
                    </a:lnTo>
                    <a:lnTo>
                      <a:pt x="590" y="6457"/>
                    </a:lnTo>
                    <a:lnTo>
                      <a:pt x="581" y="6448"/>
                    </a:lnTo>
                    <a:lnTo>
                      <a:pt x="581" y="6457"/>
                    </a:lnTo>
                    <a:lnTo>
                      <a:pt x="571" y="6457"/>
                    </a:lnTo>
                    <a:lnTo>
                      <a:pt x="581" y="6467"/>
                    </a:lnTo>
                    <a:lnTo>
                      <a:pt x="590" y="6477"/>
                    </a:lnTo>
                    <a:lnTo>
                      <a:pt x="590" y="6467"/>
                    </a:lnTo>
                    <a:lnTo>
                      <a:pt x="581" y="6467"/>
                    </a:lnTo>
                    <a:lnTo>
                      <a:pt x="590" y="6467"/>
                    </a:lnTo>
                    <a:lnTo>
                      <a:pt x="628" y="6505"/>
                    </a:lnTo>
                    <a:lnTo>
                      <a:pt x="638" y="6505"/>
                    </a:lnTo>
                    <a:lnTo>
                      <a:pt x="628" y="6496"/>
                    </a:lnTo>
                    <a:close/>
                    <a:moveTo>
                      <a:pt x="4047" y="0"/>
                    </a:moveTo>
                    <a:lnTo>
                      <a:pt x="4038" y="0"/>
                    </a:lnTo>
                    <a:lnTo>
                      <a:pt x="4038" y="10"/>
                    </a:lnTo>
                    <a:lnTo>
                      <a:pt x="4047" y="19"/>
                    </a:lnTo>
                    <a:lnTo>
                      <a:pt x="4047" y="29"/>
                    </a:lnTo>
                    <a:lnTo>
                      <a:pt x="4057" y="29"/>
                    </a:lnTo>
                    <a:lnTo>
                      <a:pt x="4057" y="19"/>
                    </a:lnTo>
                    <a:lnTo>
                      <a:pt x="4047" y="0"/>
                    </a:lnTo>
                    <a:close/>
                    <a:moveTo>
                      <a:pt x="2028" y="6524"/>
                    </a:moveTo>
                    <a:lnTo>
                      <a:pt x="2019" y="6515"/>
                    </a:lnTo>
                    <a:lnTo>
                      <a:pt x="2009" y="6515"/>
                    </a:lnTo>
                    <a:lnTo>
                      <a:pt x="2000" y="6515"/>
                    </a:lnTo>
                    <a:lnTo>
                      <a:pt x="2000" y="6496"/>
                    </a:lnTo>
                    <a:lnTo>
                      <a:pt x="1990" y="6486"/>
                    </a:lnTo>
                    <a:lnTo>
                      <a:pt x="1990" y="6477"/>
                    </a:lnTo>
                    <a:lnTo>
                      <a:pt x="1990" y="6467"/>
                    </a:lnTo>
                    <a:lnTo>
                      <a:pt x="1981" y="6467"/>
                    </a:lnTo>
                    <a:lnTo>
                      <a:pt x="1971" y="6467"/>
                    </a:lnTo>
                    <a:lnTo>
                      <a:pt x="1971" y="6477"/>
                    </a:lnTo>
                    <a:lnTo>
                      <a:pt x="1961" y="6486"/>
                    </a:lnTo>
                    <a:lnTo>
                      <a:pt x="1952" y="6477"/>
                    </a:lnTo>
                    <a:lnTo>
                      <a:pt x="1943" y="6457"/>
                    </a:lnTo>
                    <a:lnTo>
                      <a:pt x="1943" y="6429"/>
                    </a:lnTo>
                    <a:lnTo>
                      <a:pt x="1952" y="6439"/>
                    </a:lnTo>
                    <a:lnTo>
                      <a:pt x="1961" y="6439"/>
                    </a:lnTo>
                    <a:lnTo>
                      <a:pt x="1961" y="6429"/>
                    </a:lnTo>
                    <a:lnTo>
                      <a:pt x="1961" y="6410"/>
                    </a:lnTo>
                    <a:lnTo>
                      <a:pt x="1952" y="6410"/>
                    </a:lnTo>
                    <a:lnTo>
                      <a:pt x="1952" y="6400"/>
                    </a:lnTo>
                    <a:lnTo>
                      <a:pt x="1933" y="6372"/>
                    </a:lnTo>
                    <a:lnTo>
                      <a:pt x="1933" y="6353"/>
                    </a:lnTo>
                    <a:lnTo>
                      <a:pt x="1933" y="6343"/>
                    </a:lnTo>
                    <a:lnTo>
                      <a:pt x="1923" y="6343"/>
                    </a:lnTo>
                    <a:lnTo>
                      <a:pt x="1923" y="6334"/>
                    </a:lnTo>
                    <a:lnTo>
                      <a:pt x="1923" y="6314"/>
                    </a:lnTo>
                    <a:lnTo>
                      <a:pt x="1923" y="6305"/>
                    </a:lnTo>
                    <a:lnTo>
                      <a:pt x="1923" y="6296"/>
                    </a:lnTo>
                    <a:lnTo>
                      <a:pt x="1923" y="6286"/>
                    </a:lnTo>
                    <a:lnTo>
                      <a:pt x="1914" y="6267"/>
                    </a:lnTo>
                    <a:lnTo>
                      <a:pt x="1914" y="6257"/>
                    </a:lnTo>
                    <a:lnTo>
                      <a:pt x="1904" y="6257"/>
                    </a:lnTo>
                    <a:lnTo>
                      <a:pt x="1904" y="6267"/>
                    </a:lnTo>
                    <a:lnTo>
                      <a:pt x="1904" y="6276"/>
                    </a:lnTo>
                    <a:lnTo>
                      <a:pt x="1904" y="6286"/>
                    </a:lnTo>
                    <a:lnTo>
                      <a:pt x="1904" y="6305"/>
                    </a:lnTo>
                    <a:lnTo>
                      <a:pt x="1904" y="6314"/>
                    </a:lnTo>
                    <a:lnTo>
                      <a:pt x="1904" y="6324"/>
                    </a:lnTo>
                    <a:lnTo>
                      <a:pt x="1904" y="6314"/>
                    </a:lnTo>
                    <a:lnTo>
                      <a:pt x="1895" y="6314"/>
                    </a:lnTo>
                    <a:lnTo>
                      <a:pt x="1885" y="6314"/>
                    </a:lnTo>
                    <a:lnTo>
                      <a:pt x="1885" y="6305"/>
                    </a:lnTo>
                    <a:lnTo>
                      <a:pt x="1866" y="6296"/>
                    </a:lnTo>
                    <a:lnTo>
                      <a:pt x="1857" y="6286"/>
                    </a:lnTo>
                    <a:lnTo>
                      <a:pt x="1847" y="6248"/>
                    </a:lnTo>
                    <a:lnTo>
                      <a:pt x="1828" y="6229"/>
                    </a:lnTo>
                    <a:lnTo>
                      <a:pt x="1809" y="6181"/>
                    </a:lnTo>
                    <a:lnTo>
                      <a:pt x="1800" y="6172"/>
                    </a:lnTo>
                    <a:lnTo>
                      <a:pt x="1800" y="6162"/>
                    </a:lnTo>
                    <a:lnTo>
                      <a:pt x="1809" y="6162"/>
                    </a:lnTo>
                    <a:lnTo>
                      <a:pt x="1809" y="6153"/>
                    </a:lnTo>
                    <a:lnTo>
                      <a:pt x="1800" y="6143"/>
                    </a:lnTo>
                    <a:lnTo>
                      <a:pt x="1790" y="6134"/>
                    </a:lnTo>
                    <a:lnTo>
                      <a:pt x="1781" y="6124"/>
                    </a:lnTo>
                    <a:lnTo>
                      <a:pt x="1771" y="6105"/>
                    </a:lnTo>
                    <a:lnTo>
                      <a:pt x="1771" y="6096"/>
                    </a:lnTo>
                    <a:lnTo>
                      <a:pt x="1762" y="6096"/>
                    </a:lnTo>
                    <a:lnTo>
                      <a:pt x="1762" y="6105"/>
                    </a:lnTo>
                    <a:lnTo>
                      <a:pt x="1752" y="6096"/>
                    </a:lnTo>
                    <a:lnTo>
                      <a:pt x="1752" y="6105"/>
                    </a:lnTo>
                    <a:lnTo>
                      <a:pt x="1762" y="6115"/>
                    </a:lnTo>
                    <a:lnTo>
                      <a:pt x="1771" y="6134"/>
                    </a:lnTo>
                    <a:lnTo>
                      <a:pt x="1781" y="6143"/>
                    </a:lnTo>
                    <a:lnTo>
                      <a:pt x="1771" y="6143"/>
                    </a:lnTo>
                    <a:lnTo>
                      <a:pt x="1743" y="6105"/>
                    </a:lnTo>
                    <a:lnTo>
                      <a:pt x="1743" y="6096"/>
                    </a:lnTo>
                    <a:lnTo>
                      <a:pt x="1733" y="6096"/>
                    </a:lnTo>
                    <a:lnTo>
                      <a:pt x="1733" y="6105"/>
                    </a:lnTo>
                    <a:lnTo>
                      <a:pt x="1723" y="6096"/>
                    </a:lnTo>
                    <a:lnTo>
                      <a:pt x="1733" y="6076"/>
                    </a:lnTo>
                    <a:lnTo>
                      <a:pt x="1733" y="6067"/>
                    </a:lnTo>
                    <a:lnTo>
                      <a:pt x="1733" y="6058"/>
                    </a:lnTo>
                    <a:lnTo>
                      <a:pt x="1733" y="6048"/>
                    </a:lnTo>
                    <a:lnTo>
                      <a:pt x="1723" y="6038"/>
                    </a:lnTo>
                    <a:lnTo>
                      <a:pt x="1723" y="6029"/>
                    </a:lnTo>
                    <a:lnTo>
                      <a:pt x="1723" y="6019"/>
                    </a:lnTo>
                    <a:lnTo>
                      <a:pt x="1714" y="6019"/>
                    </a:lnTo>
                    <a:lnTo>
                      <a:pt x="1705" y="6010"/>
                    </a:lnTo>
                    <a:lnTo>
                      <a:pt x="1705" y="6000"/>
                    </a:lnTo>
                    <a:lnTo>
                      <a:pt x="1705" y="5991"/>
                    </a:lnTo>
                    <a:lnTo>
                      <a:pt x="1705" y="5981"/>
                    </a:lnTo>
                    <a:lnTo>
                      <a:pt x="1705" y="5962"/>
                    </a:lnTo>
                    <a:lnTo>
                      <a:pt x="1695" y="5924"/>
                    </a:lnTo>
                    <a:lnTo>
                      <a:pt x="1685" y="5915"/>
                    </a:lnTo>
                    <a:lnTo>
                      <a:pt x="1685" y="5905"/>
                    </a:lnTo>
                    <a:lnTo>
                      <a:pt x="1685" y="5895"/>
                    </a:lnTo>
                    <a:lnTo>
                      <a:pt x="1666" y="5886"/>
                    </a:lnTo>
                    <a:lnTo>
                      <a:pt x="1666" y="5877"/>
                    </a:lnTo>
                    <a:lnTo>
                      <a:pt x="1657" y="5877"/>
                    </a:lnTo>
                    <a:lnTo>
                      <a:pt x="1657" y="5867"/>
                    </a:lnTo>
                    <a:lnTo>
                      <a:pt x="1647" y="5857"/>
                    </a:lnTo>
                    <a:lnTo>
                      <a:pt x="1647" y="5848"/>
                    </a:lnTo>
                    <a:lnTo>
                      <a:pt x="1647" y="5838"/>
                    </a:lnTo>
                    <a:lnTo>
                      <a:pt x="1638" y="5838"/>
                    </a:lnTo>
                    <a:lnTo>
                      <a:pt x="1638" y="5829"/>
                    </a:lnTo>
                    <a:lnTo>
                      <a:pt x="1628" y="5829"/>
                    </a:lnTo>
                    <a:lnTo>
                      <a:pt x="1628" y="5819"/>
                    </a:lnTo>
                    <a:lnTo>
                      <a:pt x="1638" y="5819"/>
                    </a:lnTo>
                    <a:lnTo>
                      <a:pt x="1638" y="5810"/>
                    </a:lnTo>
                    <a:lnTo>
                      <a:pt x="1628" y="5810"/>
                    </a:lnTo>
                    <a:lnTo>
                      <a:pt x="1619" y="5800"/>
                    </a:lnTo>
                    <a:lnTo>
                      <a:pt x="1609" y="5791"/>
                    </a:lnTo>
                    <a:lnTo>
                      <a:pt x="1609" y="5781"/>
                    </a:lnTo>
                    <a:lnTo>
                      <a:pt x="1609" y="5772"/>
                    </a:lnTo>
                    <a:lnTo>
                      <a:pt x="1600" y="5743"/>
                    </a:lnTo>
                    <a:lnTo>
                      <a:pt x="1590" y="5734"/>
                    </a:lnTo>
                    <a:lnTo>
                      <a:pt x="1581" y="5734"/>
                    </a:lnTo>
                    <a:lnTo>
                      <a:pt x="1581" y="5724"/>
                    </a:lnTo>
                    <a:lnTo>
                      <a:pt x="1581" y="5715"/>
                    </a:lnTo>
                    <a:lnTo>
                      <a:pt x="1562" y="5686"/>
                    </a:lnTo>
                    <a:lnTo>
                      <a:pt x="1533" y="5657"/>
                    </a:lnTo>
                    <a:lnTo>
                      <a:pt x="1533" y="5648"/>
                    </a:lnTo>
                    <a:lnTo>
                      <a:pt x="1533" y="5639"/>
                    </a:lnTo>
                    <a:lnTo>
                      <a:pt x="1533" y="5629"/>
                    </a:lnTo>
                    <a:lnTo>
                      <a:pt x="1514" y="5610"/>
                    </a:lnTo>
                    <a:lnTo>
                      <a:pt x="1504" y="5610"/>
                    </a:lnTo>
                    <a:lnTo>
                      <a:pt x="1504" y="5600"/>
                    </a:lnTo>
                    <a:lnTo>
                      <a:pt x="1504" y="5591"/>
                    </a:lnTo>
                    <a:lnTo>
                      <a:pt x="1504" y="5581"/>
                    </a:lnTo>
                    <a:lnTo>
                      <a:pt x="1495" y="5572"/>
                    </a:lnTo>
                    <a:lnTo>
                      <a:pt x="1485" y="5572"/>
                    </a:lnTo>
                    <a:lnTo>
                      <a:pt x="1428" y="5505"/>
                    </a:lnTo>
                    <a:lnTo>
                      <a:pt x="1419" y="5496"/>
                    </a:lnTo>
                    <a:lnTo>
                      <a:pt x="1409" y="5486"/>
                    </a:lnTo>
                    <a:lnTo>
                      <a:pt x="1400" y="5496"/>
                    </a:lnTo>
                    <a:lnTo>
                      <a:pt x="1409" y="5514"/>
                    </a:lnTo>
                    <a:lnTo>
                      <a:pt x="1409" y="5524"/>
                    </a:lnTo>
                    <a:lnTo>
                      <a:pt x="1400" y="5524"/>
                    </a:lnTo>
                    <a:lnTo>
                      <a:pt x="1390" y="5524"/>
                    </a:lnTo>
                    <a:lnTo>
                      <a:pt x="1390" y="5534"/>
                    </a:lnTo>
                    <a:lnTo>
                      <a:pt x="1381" y="5534"/>
                    </a:lnTo>
                    <a:lnTo>
                      <a:pt x="1381" y="5524"/>
                    </a:lnTo>
                    <a:lnTo>
                      <a:pt x="1390" y="5524"/>
                    </a:lnTo>
                    <a:lnTo>
                      <a:pt x="1390" y="5514"/>
                    </a:lnTo>
                    <a:lnTo>
                      <a:pt x="1381" y="5514"/>
                    </a:lnTo>
                    <a:lnTo>
                      <a:pt x="1381" y="5505"/>
                    </a:lnTo>
                    <a:lnTo>
                      <a:pt x="1371" y="5505"/>
                    </a:lnTo>
                    <a:lnTo>
                      <a:pt x="1362" y="5514"/>
                    </a:lnTo>
                    <a:lnTo>
                      <a:pt x="1352" y="5514"/>
                    </a:lnTo>
                    <a:lnTo>
                      <a:pt x="1362" y="5505"/>
                    </a:lnTo>
                    <a:lnTo>
                      <a:pt x="1362" y="5496"/>
                    </a:lnTo>
                    <a:lnTo>
                      <a:pt x="1324" y="5467"/>
                    </a:lnTo>
                    <a:lnTo>
                      <a:pt x="1314" y="5457"/>
                    </a:lnTo>
                    <a:lnTo>
                      <a:pt x="1304" y="5448"/>
                    </a:lnTo>
                    <a:lnTo>
                      <a:pt x="1295" y="5438"/>
                    </a:lnTo>
                    <a:lnTo>
                      <a:pt x="1295" y="5429"/>
                    </a:lnTo>
                    <a:lnTo>
                      <a:pt x="1257" y="5400"/>
                    </a:lnTo>
                    <a:lnTo>
                      <a:pt x="1219" y="5372"/>
                    </a:lnTo>
                    <a:lnTo>
                      <a:pt x="1219" y="5381"/>
                    </a:lnTo>
                    <a:lnTo>
                      <a:pt x="1219" y="5391"/>
                    </a:lnTo>
                    <a:lnTo>
                      <a:pt x="1209" y="5391"/>
                    </a:lnTo>
                    <a:lnTo>
                      <a:pt x="1209" y="5381"/>
                    </a:lnTo>
                    <a:lnTo>
                      <a:pt x="1200" y="5381"/>
                    </a:lnTo>
                    <a:lnTo>
                      <a:pt x="1190" y="5381"/>
                    </a:lnTo>
                    <a:lnTo>
                      <a:pt x="1200" y="5372"/>
                    </a:lnTo>
                    <a:lnTo>
                      <a:pt x="1200" y="5362"/>
                    </a:lnTo>
                    <a:lnTo>
                      <a:pt x="1181" y="5362"/>
                    </a:lnTo>
                    <a:lnTo>
                      <a:pt x="1171" y="5362"/>
                    </a:lnTo>
                    <a:lnTo>
                      <a:pt x="1171" y="5372"/>
                    </a:lnTo>
                    <a:lnTo>
                      <a:pt x="1161" y="5372"/>
                    </a:lnTo>
                    <a:lnTo>
                      <a:pt x="1161" y="5381"/>
                    </a:lnTo>
                    <a:lnTo>
                      <a:pt x="1161" y="5391"/>
                    </a:lnTo>
                    <a:lnTo>
                      <a:pt x="1152" y="5391"/>
                    </a:lnTo>
                    <a:lnTo>
                      <a:pt x="1152" y="5410"/>
                    </a:lnTo>
                    <a:lnTo>
                      <a:pt x="1143" y="5419"/>
                    </a:lnTo>
                    <a:lnTo>
                      <a:pt x="1123" y="5429"/>
                    </a:lnTo>
                    <a:lnTo>
                      <a:pt x="1114" y="5429"/>
                    </a:lnTo>
                    <a:lnTo>
                      <a:pt x="1114" y="5438"/>
                    </a:lnTo>
                    <a:lnTo>
                      <a:pt x="1104" y="5448"/>
                    </a:lnTo>
                    <a:lnTo>
                      <a:pt x="1095" y="5448"/>
                    </a:lnTo>
                    <a:lnTo>
                      <a:pt x="1085" y="5438"/>
                    </a:lnTo>
                    <a:lnTo>
                      <a:pt x="1066" y="5438"/>
                    </a:lnTo>
                    <a:lnTo>
                      <a:pt x="1057" y="5438"/>
                    </a:lnTo>
                    <a:lnTo>
                      <a:pt x="1047" y="5438"/>
                    </a:lnTo>
                    <a:lnTo>
                      <a:pt x="1038" y="5448"/>
                    </a:lnTo>
                    <a:lnTo>
                      <a:pt x="1028" y="5467"/>
                    </a:lnTo>
                    <a:lnTo>
                      <a:pt x="1019" y="5476"/>
                    </a:lnTo>
                    <a:lnTo>
                      <a:pt x="1019" y="5467"/>
                    </a:lnTo>
                    <a:lnTo>
                      <a:pt x="1028" y="5457"/>
                    </a:lnTo>
                    <a:lnTo>
                      <a:pt x="1028" y="5448"/>
                    </a:lnTo>
                    <a:lnTo>
                      <a:pt x="1038" y="5438"/>
                    </a:lnTo>
                    <a:lnTo>
                      <a:pt x="1047" y="5429"/>
                    </a:lnTo>
                    <a:lnTo>
                      <a:pt x="1057" y="5429"/>
                    </a:lnTo>
                    <a:lnTo>
                      <a:pt x="1066" y="5429"/>
                    </a:lnTo>
                    <a:lnTo>
                      <a:pt x="1076" y="5429"/>
                    </a:lnTo>
                    <a:lnTo>
                      <a:pt x="1085" y="5429"/>
                    </a:lnTo>
                    <a:lnTo>
                      <a:pt x="1095" y="5429"/>
                    </a:lnTo>
                    <a:lnTo>
                      <a:pt x="1114" y="5419"/>
                    </a:lnTo>
                    <a:lnTo>
                      <a:pt x="1133" y="5419"/>
                    </a:lnTo>
                    <a:lnTo>
                      <a:pt x="1143" y="5410"/>
                    </a:lnTo>
                    <a:lnTo>
                      <a:pt x="1143" y="5400"/>
                    </a:lnTo>
                    <a:lnTo>
                      <a:pt x="1133" y="5400"/>
                    </a:lnTo>
                    <a:lnTo>
                      <a:pt x="1123" y="5400"/>
                    </a:lnTo>
                    <a:lnTo>
                      <a:pt x="1123" y="5391"/>
                    </a:lnTo>
                    <a:lnTo>
                      <a:pt x="1123" y="5381"/>
                    </a:lnTo>
                    <a:lnTo>
                      <a:pt x="1114" y="5381"/>
                    </a:lnTo>
                    <a:lnTo>
                      <a:pt x="1123" y="5381"/>
                    </a:lnTo>
                    <a:lnTo>
                      <a:pt x="1133" y="5381"/>
                    </a:lnTo>
                    <a:lnTo>
                      <a:pt x="1143" y="5381"/>
                    </a:lnTo>
                    <a:lnTo>
                      <a:pt x="1143" y="5372"/>
                    </a:lnTo>
                    <a:lnTo>
                      <a:pt x="1143" y="5362"/>
                    </a:lnTo>
                    <a:lnTo>
                      <a:pt x="1123" y="5362"/>
                    </a:lnTo>
                    <a:lnTo>
                      <a:pt x="1114" y="5362"/>
                    </a:lnTo>
                    <a:lnTo>
                      <a:pt x="1114" y="5353"/>
                    </a:lnTo>
                    <a:lnTo>
                      <a:pt x="1133" y="5353"/>
                    </a:lnTo>
                    <a:lnTo>
                      <a:pt x="1143" y="5353"/>
                    </a:lnTo>
                    <a:lnTo>
                      <a:pt x="1161" y="5343"/>
                    </a:lnTo>
                    <a:lnTo>
                      <a:pt x="1171" y="5334"/>
                    </a:lnTo>
                    <a:lnTo>
                      <a:pt x="1161" y="5334"/>
                    </a:lnTo>
                    <a:lnTo>
                      <a:pt x="1161" y="5324"/>
                    </a:lnTo>
                    <a:lnTo>
                      <a:pt x="1171" y="5324"/>
                    </a:lnTo>
                    <a:lnTo>
                      <a:pt x="1181" y="5324"/>
                    </a:lnTo>
                    <a:lnTo>
                      <a:pt x="1181" y="5315"/>
                    </a:lnTo>
                    <a:lnTo>
                      <a:pt x="1181" y="5296"/>
                    </a:lnTo>
                    <a:lnTo>
                      <a:pt x="1171" y="5296"/>
                    </a:lnTo>
                    <a:lnTo>
                      <a:pt x="1161" y="5296"/>
                    </a:lnTo>
                    <a:lnTo>
                      <a:pt x="1161" y="5286"/>
                    </a:lnTo>
                    <a:lnTo>
                      <a:pt x="1152" y="5296"/>
                    </a:lnTo>
                    <a:lnTo>
                      <a:pt x="1095" y="5296"/>
                    </a:lnTo>
                    <a:lnTo>
                      <a:pt x="1085" y="5296"/>
                    </a:lnTo>
                    <a:lnTo>
                      <a:pt x="1076" y="5305"/>
                    </a:lnTo>
                    <a:lnTo>
                      <a:pt x="1076" y="5315"/>
                    </a:lnTo>
                    <a:lnTo>
                      <a:pt x="1066" y="5315"/>
                    </a:lnTo>
                    <a:lnTo>
                      <a:pt x="1057" y="5315"/>
                    </a:lnTo>
                    <a:lnTo>
                      <a:pt x="1066" y="5305"/>
                    </a:lnTo>
                    <a:lnTo>
                      <a:pt x="1076" y="5296"/>
                    </a:lnTo>
                    <a:lnTo>
                      <a:pt x="1133" y="5267"/>
                    </a:lnTo>
                    <a:lnTo>
                      <a:pt x="1114" y="5258"/>
                    </a:lnTo>
                    <a:lnTo>
                      <a:pt x="1095" y="5258"/>
                    </a:lnTo>
                    <a:lnTo>
                      <a:pt x="1066" y="5267"/>
                    </a:lnTo>
                    <a:lnTo>
                      <a:pt x="1076" y="5258"/>
                    </a:lnTo>
                    <a:lnTo>
                      <a:pt x="1085" y="5248"/>
                    </a:lnTo>
                    <a:lnTo>
                      <a:pt x="1104" y="5248"/>
                    </a:lnTo>
                    <a:lnTo>
                      <a:pt x="1104" y="5238"/>
                    </a:lnTo>
                    <a:lnTo>
                      <a:pt x="1095" y="5238"/>
                    </a:lnTo>
                    <a:lnTo>
                      <a:pt x="1085" y="5238"/>
                    </a:lnTo>
                    <a:lnTo>
                      <a:pt x="1076" y="5219"/>
                    </a:lnTo>
                    <a:lnTo>
                      <a:pt x="1066" y="5219"/>
                    </a:lnTo>
                    <a:lnTo>
                      <a:pt x="1057" y="5229"/>
                    </a:lnTo>
                    <a:lnTo>
                      <a:pt x="1057" y="5219"/>
                    </a:lnTo>
                    <a:lnTo>
                      <a:pt x="1057" y="5210"/>
                    </a:lnTo>
                    <a:lnTo>
                      <a:pt x="1047" y="5219"/>
                    </a:lnTo>
                    <a:lnTo>
                      <a:pt x="1038" y="5210"/>
                    </a:lnTo>
                    <a:lnTo>
                      <a:pt x="1028" y="5219"/>
                    </a:lnTo>
                    <a:lnTo>
                      <a:pt x="1019" y="5219"/>
                    </a:lnTo>
                    <a:lnTo>
                      <a:pt x="1000" y="5229"/>
                    </a:lnTo>
                    <a:lnTo>
                      <a:pt x="990" y="5229"/>
                    </a:lnTo>
                    <a:lnTo>
                      <a:pt x="990" y="5219"/>
                    </a:lnTo>
                    <a:lnTo>
                      <a:pt x="1009" y="5219"/>
                    </a:lnTo>
                    <a:lnTo>
                      <a:pt x="1019" y="5219"/>
                    </a:lnTo>
                    <a:lnTo>
                      <a:pt x="1028" y="5210"/>
                    </a:lnTo>
                    <a:lnTo>
                      <a:pt x="1038" y="5200"/>
                    </a:lnTo>
                    <a:lnTo>
                      <a:pt x="1038" y="5210"/>
                    </a:lnTo>
                    <a:lnTo>
                      <a:pt x="1047" y="5210"/>
                    </a:lnTo>
                    <a:lnTo>
                      <a:pt x="1047" y="5200"/>
                    </a:lnTo>
                    <a:lnTo>
                      <a:pt x="1038" y="5191"/>
                    </a:lnTo>
                    <a:lnTo>
                      <a:pt x="1038" y="5181"/>
                    </a:lnTo>
                    <a:lnTo>
                      <a:pt x="1047" y="5181"/>
                    </a:lnTo>
                    <a:lnTo>
                      <a:pt x="1047" y="5172"/>
                    </a:lnTo>
                    <a:lnTo>
                      <a:pt x="1028" y="5162"/>
                    </a:lnTo>
                    <a:lnTo>
                      <a:pt x="1019" y="5153"/>
                    </a:lnTo>
                    <a:lnTo>
                      <a:pt x="1009" y="5143"/>
                    </a:lnTo>
                    <a:lnTo>
                      <a:pt x="1000" y="5143"/>
                    </a:lnTo>
                    <a:lnTo>
                      <a:pt x="990" y="5153"/>
                    </a:lnTo>
                    <a:lnTo>
                      <a:pt x="990" y="5143"/>
                    </a:lnTo>
                    <a:lnTo>
                      <a:pt x="1000" y="5143"/>
                    </a:lnTo>
                    <a:lnTo>
                      <a:pt x="1000" y="5134"/>
                    </a:lnTo>
                    <a:lnTo>
                      <a:pt x="1009" y="5134"/>
                    </a:lnTo>
                    <a:lnTo>
                      <a:pt x="1009" y="5124"/>
                    </a:lnTo>
                    <a:lnTo>
                      <a:pt x="1009" y="5115"/>
                    </a:lnTo>
                    <a:lnTo>
                      <a:pt x="1000" y="5115"/>
                    </a:lnTo>
                    <a:lnTo>
                      <a:pt x="1000" y="5105"/>
                    </a:lnTo>
                    <a:lnTo>
                      <a:pt x="1009" y="5115"/>
                    </a:lnTo>
                    <a:lnTo>
                      <a:pt x="1019" y="5105"/>
                    </a:lnTo>
                    <a:lnTo>
                      <a:pt x="1028" y="5095"/>
                    </a:lnTo>
                    <a:lnTo>
                      <a:pt x="1038" y="5086"/>
                    </a:lnTo>
                    <a:lnTo>
                      <a:pt x="1038" y="5077"/>
                    </a:lnTo>
                    <a:lnTo>
                      <a:pt x="1047" y="5077"/>
                    </a:lnTo>
                    <a:lnTo>
                      <a:pt x="1047" y="5086"/>
                    </a:lnTo>
                    <a:lnTo>
                      <a:pt x="1047" y="5095"/>
                    </a:lnTo>
                    <a:lnTo>
                      <a:pt x="1038" y="5095"/>
                    </a:lnTo>
                    <a:lnTo>
                      <a:pt x="1038" y="5105"/>
                    </a:lnTo>
                    <a:lnTo>
                      <a:pt x="1038" y="5115"/>
                    </a:lnTo>
                    <a:lnTo>
                      <a:pt x="1028" y="5115"/>
                    </a:lnTo>
                    <a:lnTo>
                      <a:pt x="1028" y="5124"/>
                    </a:lnTo>
                    <a:lnTo>
                      <a:pt x="1038" y="5124"/>
                    </a:lnTo>
                    <a:lnTo>
                      <a:pt x="1057" y="5143"/>
                    </a:lnTo>
                    <a:lnTo>
                      <a:pt x="1066" y="5143"/>
                    </a:lnTo>
                    <a:lnTo>
                      <a:pt x="1076" y="5153"/>
                    </a:lnTo>
                    <a:lnTo>
                      <a:pt x="1114" y="5200"/>
                    </a:lnTo>
                    <a:lnTo>
                      <a:pt x="1152" y="5200"/>
                    </a:lnTo>
                    <a:lnTo>
                      <a:pt x="1161" y="5200"/>
                    </a:lnTo>
                    <a:lnTo>
                      <a:pt x="1161" y="5191"/>
                    </a:lnTo>
                    <a:lnTo>
                      <a:pt x="1171" y="5191"/>
                    </a:lnTo>
                    <a:lnTo>
                      <a:pt x="1171" y="5181"/>
                    </a:lnTo>
                    <a:lnTo>
                      <a:pt x="1171" y="5172"/>
                    </a:lnTo>
                    <a:lnTo>
                      <a:pt x="1181" y="5172"/>
                    </a:lnTo>
                    <a:lnTo>
                      <a:pt x="1181" y="5162"/>
                    </a:lnTo>
                    <a:lnTo>
                      <a:pt x="1190" y="5162"/>
                    </a:lnTo>
                    <a:lnTo>
                      <a:pt x="1190" y="5153"/>
                    </a:lnTo>
                    <a:lnTo>
                      <a:pt x="1181" y="5143"/>
                    </a:lnTo>
                    <a:lnTo>
                      <a:pt x="1181" y="5153"/>
                    </a:lnTo>
                    <a:lnTo>
                      <a:pt x="1171" y="5143"/>
                    </a:lnTo>
                    <a:lnTo>
                      <a:pt x="1171" y="5134"/>
                    </a:lnTo>
                    <a:lnTo>
                      <a:pt x="1161" y="5124"/>
                    </a:lnTo>
                    <a:lnTo>
                      <a:pt x="1143" y="5105"/>
                    </a:lnTo>
                    <a:lnTo>
                      <a:pt x="1123" y="5095"/>
                    </a:lnTo>
                    <a:lnTo>
                      <a:pt x="1114" y="5086"/>
                    </a:lnTo>
                    <a:lnTo>
                      <a:pt x="1114" y="5077"/>
                    </a:lnTo>
                    <a:lnTo>
                      <a:pt x="1114" y="5067"/>
                    </a:lnTo>
                    <a:lnTo>
                      <a:pt x="1114" y="5057"/>
                    </a:lnTo>
                    <a:lnTo>
                      <a:pt x="1104" y="5048"/>
                    </a:lnTo>
                    <a:lnTo>
                      <a:pt x="1104" y="5038"/>
                    </a:lnTo>
                    <a:lnTo>
                      <a:pt x="1085" y="5038"/>
                    </a:lnTo>
                    <a:lnTo>
                      <a:pt x="1085" y="5029"/>
                    </a:lnTo>
                    <a:lnTo>
                      <a:pt x="1076" y="4981"/>
                    </a:lnTo>
                    <a:lnTo>
                      <a:pt x="1066" y="4972"/>
                    </a:lnTo>
                    <a:lnTo>
                      <a:pt x="1057" y="4972"/>
                    </a:lnTo>
                    <a:lnTo>
                      <a:pt x="1047" y="4981"/>
                    </a:lnTo>
                    <a:lnTo>
                      <a:pt x="1047" y="4991"/>
                    </a:lnTo>
                    <a:lnTo>
                      <a:pt x="1047" y="5000"/>
                    </a:lnTo>
                    <a:lnTo>
                      <a:pt x="1047" y="5010"/>
                    </a:lnTo>
                    <a:lnTo>
                      <a:pt x="1047" y="5019"/>
                    </a:lnTo>
                    <a:lnTo>
                      <a:pt x="1047" y="5038"/>
                    </a:lnTo>
                    <a:lnTo>
                      <a:pt x="1047" y="5048"/>
                    </a:lnTo>
                    <a:lnTo>
                      <a:pt x="1047" y="5057"/>
                    </a:lnTo>
                    <a:lnTo>
                      <a:pt x="1038" y="5057"/>
                    </a:lnTo>
                    <a:lnTo>
                      <a:pt x="1038" y="5067"/>
                    </a:lnTo>
                    <a:lnTo>
                      <a:pt x="1028" y="5057"/>
                    </a:lnTo>
                    <a:lnTo>
                      <a:pt x="1028" y="5038"/>
                    </a:lnTo>
                    <a:lnTo>
                      <a:pt x="1028" y="5029"/>
                    </a:lnTo>
                    <a:lnTo>
                      <a:pt x="1019" y="5019"/>
                    </a:lnTo>
                    <a:lnTo>
                      <a:pt x="1009" y="5010"/>
                    </a:lnTo>
                    <a:lnTo>
                      <a:pt x="1000" y="5010"/>
                    </a:lnTo>
                    <a:lnTo>
                      <a:pt x="1000" y="5019"/>
                    </a:lnTo>
                    <a:lnTo>
                      <a:pt x="990" y="5029"/>
                    </a:lnTo>
                    <a:lnTo>
                      <a:pt x="990" y="5038"/>
                    </a:lnTo>
                    <a:lnTo>
                      <a:pt x="981" y="5048"/>
                    </a:lnTo>
                    <a:lnTo>
                      <a:pt x="971" y="5057"/>
                    </a:lnTo>
                    <a:lnTo>
                      <a:pt x="981" y="5057"/>
                    </a:lnTo>
                    <a:lnTo>
                      <a:pt x="981" y="5067"/>
                    </a:lnTo>
                    <a:lnTo>
                      <a:pt x="981" y="5077"/>
                    </a:lnTo>
                    <a:lnTo>
                      <a:pt x="981" y="5086"/>
                    </a:lnTo>
                    <a:lnTo>
                      <a:pt x="943" y="5057"/>
                    </a:lnTo>
                    <a:lnTo>
                      <a:pt x="943" y="5067"/>
                    </a:lnTo>
                    <a:lnTo>
                      <a:pt x="933" y="5057"/>
                    </a:lnTo>
                    <a:lnTo>
                      <a:pt x="905" y="5077"/>
                    </a:lnTo>
                    <a:lnTo>
                      <a:pt x="895" y="5077"/>
                    </a:lnTo>
                    <a:lnTo>
                      <a:pt x="885" y="5077"/>
                    </a:lnTo>
                    <a:lnTo>
                      <a:pt x="905" y="5067"/>
                    </a:lnTo>
                    <a:lnTo>
                      <a:pt x="914" y="5067"/>
                    </a:lnTo>
                    <a:lnTo>
                      <a:pt x="914" y="5057"/>
                    </a:lnTo>
                    <a:lnTo>
                      <a:pt x="923" y="5057"/>
                    </a:lnTo>
                    <a:lnTo>
                      <a:pt x="923" y="5048"/>
                    </a:lnTo>
                    <a:lnTo>
                      <a:pt x="923" y="5038"/>
                    </a:lnTo>
                    <a:lnTo>
                      <a:pt x="923" y="5029"/>
                    </a:lnTo>
                    <a:lnTo>
                      <a:pt x="923" y="5019"/>
                    </a:lnTo>
                    <a:lnTo>
                      <a:pt x="914" y="5019"/>
                    </a:lnTo>
                    <a:lnTo>
                      <a:pt x="914" y="5010"/>
                    </a:lnTo>
                    <a:lnTo>
                      <a:pt x="905" y="5010"/>
                    </a:lnTo>
                    <a:lnTo>
                      <a:pt x="905" y="5000"/>
                    </a:lnTo>
                    <a:lnTo>
                      <a:pt x="895" y="5000"/>
                    </a:lnTo>
                    <a:lnTo>
                      <a:pt x="885" y="4991"/>
                    </a:lnTo>
                    <a:lnTo>
                      <a:pt x="866" y="4962"/>
                    </a:lnTo>
                    <a:lnTo>
                      <a:pt x="857" y="4981"/>
                    </a:lnTo>
                    <a:lnTo>
                      <a:pt x="857" y="4991"/>
                    </a:lnTo>
                    <a:lnTo>
                      <a:pt x="857" y="5000"/>
                    </a:lnTo>
                    <a:lnTo>
                      <a:pt x="847" y="5000"/>
                    </a:lnTo>
                    <a:lnTo>
                      <a:pt x="847" y="5010"/>
                    </a:lnTo>
                    <a:lnTo>
                      <a:pt x="847" y="5019"/>
                    </a:lnTo>
                    <a:lnTo>
                      <a:pt x="847" y="5029"/>
                    </a:lnTo>
                    <a:lnTo>
                      <a:pt x="828" y="5057"/>
                    </a:lnTo>
                    <a:lnTo>
                      <a:pt x="828" y="5067"/>
                    </a:lnTo>
                    <a:lnTo>
                      <a:pt x="819" y="5077"/>
                    </a:lnTo>
                    <a:lnTo>
                      <a:pt x="809" y="5086"/>
                    </a:lnTo>
                    <a:lnTo>
                      <a:pt x="790" y="5077"/>
                    </a:lnTo>
                    <a:lnTo>
                      <a:pt x="762" y="5057"/>
                    </a:lnTo>
                    <a:lnTo>
                      <a:pt x="752" y="5048"/>
                    </a:lnTo>
                    <a:lnTo>
                      <a:pt x="742" y="5000"/>
                    </a:lnTo>
                    <a:lnTo>
                      <a:pt x="733" y="4991"/>
                    </a:lnTo>
                    <a:lnTo>
                      <a:pt x="723" y="4981"/>
                    </a:lnTo>
                    <a:lnTo>
                      <a:pt x="723" y="4991"/>
                    </a:lnTo>
                    <a:lnTo>
                      <a:pt x="733" y="5000"/>
                    </a:lnTo>
                    <a:lnTo>
                      <a:pt x="733" y="5010"/>
                    </a:lnTo>
                    <a:lnTo>
                      <a:pt x="723" y="5019"/>
                    </a:lnTo>
                    <a:lnTo>
                      <a:pt x="723" y="5029"/>
                    </a:lnTo>
                    <a:lnTo>
                      <a:pt x="714" y="5029"/>
                    </a:lnTo>
                    <a:lnTo>
                      <a:pt x="714" y="5038"/>
                    </a:lnTo>
                    <a:lnTo>
                      <a:pt x="704" y="5038"/>
                    </a:lnTo>
                    <a:lnTo>
                      <a:pt x="695" y="5038"/>
                    </a:lnTo>
                    <a:lnTo>
                      <a:pt x="695" y="5048"/>
                    </a:lnTo>
                    <a:lnTo>
                      <a:pt x="695" y="5057"/>
                    </a:lnTo>
                    <a:lnTo>
                      <a:pt x="685" y="5057"/>
                    </a:lnTo>
                    <a:lnTo>
                      <a:pt x="685" y="5067"/>
                    </a:lnTo>
                    <a:lnTo>
                      <a:pt x="657" y="5077"/>
                    </a:lnTo>
                    <a:lnTo>
                      <a:pt x="647" y="5086"/>
                    </a:lnTo>
                    <a:lnTo>
                      <a:pt x="638" y="5086"/>
                    </a:lnTo>
                    <a:lnTo>
                      <a:pt x="628" y="5086"/>
                    </a:lnTo>
                    <a:lnTo>
                      <a:pt x="609" y="5077"/>
                    </a:lnTo>
                    <a:lnTo>
                      <a:pt x="600" y="5077"/>
                    </a:lnTo>
                    <a:lnTo>
                      <a:pt x="590" y="5086"/>
                    </a:lnTo>
                    <a:lnTo>
                      <a:pt x="581" y="5086"/>
                    </a:lnTo>
                    <a:lnTo>
                      <a:pt x="552" y="5067"/>
                    </a:lnTo>
                    <a:lnTo>
                      <a:pt x="542" y="5067"/>
                    </a:lnTo>
                    <a:lnTo>
                      <a:pt x="533" y="5077"/>
                    </a:lnTo>
                    <a:lnTo>
                      <a:pt x="524" y="5086"/>
                    </a:lnTo>
                    <a:lnTo>
                      <a:pt x="514" y="5095"/>
                    </a:lnTo>
                    <a:lnTo>
                      <a:pt x="514" y="5105"/>
                    </a:lnTo>
                    <a:lnTo>
                      <a:pt x="504" y="5115"/>
                    </a:lnTo>
                    <a:lnTo>
                      <a:pt x="495" y="5115"/>
                    </a:lnTo>
                    <a:lnTo>
                      <a:pt x="485" y="5134"/>
                    </a:lnTo>
                    <a:lnTo>
                      <a:pt x="476" y="5143"/>
                    </a:lnTo>
                    <a:lnTo>
                      <a:pt x="466" y="5153"/>
                    </a:lnTo>
                    <a:lnTo>
                      <a:pt x="447" y="5162"/>
                    </a:lnTo>
                    <a:lnTo>
                      <a:pt x="438" y="5162"/>
                    </a:lnTo>
                    <a:lnTo>
                      <a:pt x="428" y="5153"/>
                    </a:lnTo>
                    <a:lnTo>
                      <a:pt x="419" y="5153"/>
                    </a:lnTo>
                    <a:lnTo>
                      <a:pt x="390" y="5162"/>
                    </a:lnTo>
                    <a:lnTo>
                      <a:pt x="371" y="5162"/>
                    </a:lnTo>
                    <a:lnTo>
                      <a:pt x="323" y="5172"/>
                    </a:lnTo>
                    <a:lnTo>
                      <a:pt x="314" y="5162"/>
                    </a:lnTo>
                    <a:lnTo>
                      <a:pt x="314" y="5172"/>
                    </a:lnTo>
                    <a:lnTo>
                      <a:pt x="314" y="5181"/>
                    </a:lnTo>
                    <a:lnTo>
                      <a:pt x="343" y="5191"/>
                    </a:lnTo>
                    <a:lnTo>
                      <a:pt x="352" y="5200"/>
                    </a:lnTo>
                    <a:lnTo>
                      <a:pt x="361" y="5219"/>
                    </a:lnTo>
                    <a:lnTo>
                      <a:pt x="333" y="5248"/>
                    </a:lnTo>
                    <a:lnTo>
                      <a:pt x="323" y="5258"/>
                    </a:lnTo>
                    <a:lnTo>
                      <a:pt x="247" y="5315"/>
                    </a:lnTo>
                    <a:lnTo>
                      <a:pt x="238" y="5324"/>
                    </a:lnTo>
                    <a:lnTo>
                      <a:pt x="238" y="5334"/>
                    </a:lnTo>
                    <a:lnTo>
                      <a:pt x="238" y="5353"/>
                    </a:lnTo>
                    <a:lnTo>
                      <a:pt x="209" y="5467"/>
                    </a:lnTo>
                    <a:lnTo>
                      <a:pt x="209" y="5476"/>
                    </a:lnTo>
                    <a:lnTo>
                      <a:pt x="209" y="5486"/>
                    </a:lnTo>
                    <a:lnTo>
                      <a:pt x="247" y="5524"/>
                    </a:lnTo>
                    <a:lnTo>
                      <a:pt x="276" y="5572"/>
                    </a:lnTo>
                    <a:lnTo>
                      <a:pt x="285" y="5572"/>
                    </a:lnTo>
                    <a:lnTo>
                      <a:pt x="285" y="5581"/>
                    </a:lnTo>
                    <a:lnTo>
                      <a:pt x="285" y="5619"/>
                    </a:lnTo>
                    <a:lnTo>
                      <a:pt x="285" y="5629"/>
                    </a:lnTo>
                    <a:lnTo>
                      <a:pt x="276" y="5695"/>
                    </a:lnTo>
                    <a:lnTo>
                      <a:pt x="285" y="5715"/>
                    </a:lnTo>
                    <a:lnTo>
                      <a:pt x="304" y="5781"/>
                    </a:lnTo>
                    <a:lnTo>
                      <a:pt x="295" y="5791"/>
                    </a:lnTo>
                    <a:lnTo>
                      <a:pt x="276" y="5819"/>
                    </a:lnTo>
                    <a:lnTo>
                      <a:pt x="266" y="5838"/>
                    </a:lnTo>
                    <a:lnTo>
                      <a:pt x="257" y="5848"/>
                    </a:lnTo>
                    <a:lnTo>
                      <a:pt x="152" y="5895"/>
                    </a:lnTo>
                    <a:lnTo>
                      <a:pt x="152" y="5905"/>
                    </a:lnTo>
                    <a:lnTo>
                      <a:pt x="143" y="5905"/>
                    </a:lnTo>
                    <a:lnTo>
                      <a:pt x="143" y="5915"/>
                    </a:lnTo>
                    <a:lnTo>
                      <a:pt x="123" y="5915"/>
                    </a:lnTo>
                    <a:lnTo>
                      <a:pt x="28" y="5991"/>
                    </a:lnTo>
                    <a:lnTo>
                      <a:pt x="0" y="6019"/>
                    </a:lnTo>
                    <a:lnTo>
                      <a:pt x="0" y="6048"/>
                    </a:lnTo>
                    <a:lnTo>
                      <a:pt x="0" y="6134"/>
                    </a:lnTo>
                    <a:lnTo>
                      <a:pt x="0" y="6153"/>
                    </a:lnTo>
                    <a:lnTo>
                      <a:pt x="276" y="6267"/>
                    </a:lnTo>
                    <a:lnTo>
                      <a:pt x="285" y="6267"/>
                    </a:lnTo>
                    <a:lnTo>
                      <a:pt x="343" y="6314"/>
                    </a:lnTo>
                    <a:lnTo>
                      <a:pt x="352" y="6314"/>
                    </a:lnTo>
                    <a:lnTo>
                      <a:pt x="352" y="6324"/>
                    </a:lnTo>
                    <a:lnTo>
                      <a:pt x="343" y="6324"/>
                    </a:lnTo>
                    <a:lnTo>
                      <a:pt x="343" y="6334"/>
                    </a:lnTo>
                    <a:lnTo>
                      <a:pt x="343" y="6343"/>
                    </a:lnTo>
                    <a:lnTo>
                      <a:pt x="343" y="6353"/>
                    </a:lnTo>
                    <a:lnTo>
                      <a:pt x="343" y="6362"/>
                    </a:lnTo>
                    <a:lnTo>
                      <a:pt x="352" y="6391"/>
                    </a:lnTo>
                    <a:lnTo>
                      <a:pt x="352" y="6400"/>
                    </a:lnTo>
                    <a:lnTo>
                      <a:pt x="352" y="6410"/>
                    </a:lnTo>
                    <a:lnTo>
                      <a:pt x="343" y="6419"/>
                    </a:lnTo>
                    <a:lnTo>
                      <a:pt x="343" y="6429"/>
                    </a:lnTo>
                    <a:lnTo>
                      <a:pt x="343" y="6439"/>
                    </a:lnTo>
                    <a:lnTo>
                      <a:pt x="343" y="6448"/>
                    </a:lnTo>
                    <a:lnTo>
                      <a:pt x="343" y="6457"/>
                    </a:lnTo>
                    <a:lnTo>
                      <a:pt x="409" y="6486"/>
                    </a:lnTo>
                    <a:lnTo>
                      <a:pt x="419" y="6486"/>
                    </a:lnTo>
                    <a:lnTo>
                      <a:pt x="419" y="6477"/>
                    </a:lnTo>
                    <a:lnTo>
                      <a:pt x="428" y="6467"/>
                    </a:lnTo>
                    <a:lnTo>
                      <a:pt x="438" y="6448"/>
                    </a:lnTo>
                    <a:lnTo>
                      <a:pt x="447" y="6448"/>
                    </a:lnTo>
                    <a:lnTo>
                      <a:pt x="466" y="6448"/>
                    </a:lnTo>
                    <a:lnTo>
                      <a:pt x="476" y="6448"/>
                    </a:lnTo>
                    <a:lnTo>
                      <a:pt x="476" y="6439"/>
                    </a:lnTo>
                    <a:lnTo>
                      <a:pt x="485" y="6439"/>
                    </a:lnTo>
                    <a:lnTo>
                      <a:pt x="485" y="6429"/>
                    </a:lnTo>
                    <a:lnTo>
                      <a:pt x="485" y="6419"/>
                    </a:lnTo>
                    <a:lnTo>
                      <a:pt x="495" y="6419"/>
                    </a:lnTo>
                    <a:lnTo>
                      <a:pt x="542" y="6439"/>
                    </a:lnTo>
                    <a:lnTo>
                      <a:pt x="542" y="6429"/>
                    </a:lnTo>
                    <a:lnTo>
                      <a:pt x="552" y="6439"/>
                    </a:lnTo>
                    <a:lnTo>
                      <a:pt x="562" y="6439"/>
                    </a:lnTo>
                    <a:lnTo>
                      <a:pt x="562" y="6448"/>
                    </a:lnTo>
                    <a:lnTo>
                      <a:pt x="571" y="6448"/>
                    </a:lnTo>
                    <a:lnTo>
                      <a:pt x="581" y="6448"/>
                    </a:lnTo>
                    <a:lnTo>
                      <a:pt x="590" y="6439"/>
                    </a:lnTo>
                    <a:lnTo>
                      <a:pt x="590" y="6429"/>
                    </a:lnTo>
                    <a:lnTo>
                      <a:pt x="600" y="6429"/>
                    </a:lnTo>
                    <a:lnTo>
                      <a:pt x="609" y="6439"/>
                    </a:lnTo>
                    <a:lnTo>
                      <a:pt x="619" y="6448"/>
                    </a:lnTo>
                    <a:lnTo>
                      <a:pt x="628" y="6448"/>
                    </a:lnTo>
                    <a:lnTo>
                      <a:pt x="619" y="6439"/>
                    </a:lnTo>
                    <a:lnTo>
                      <a:pt x="609" y="6419"/>
                    </a:lnTo>
                    <a:lnTo>
                      <a:pt x="581" y="6400"/>
                    </a:lnTo>
                    <a:lnTo>
                      <a:pt x="552" y="6372"/>
                    </a:lnTo>
                    <a:lnTo>
                      <a:pt x="562" y="6372"/>
                    </a:lnTo>
                    <a:lnTo>
                      <a:pt x="581" y="6381"/>
                    </a:lnTo>
                    <a:lnTo>
                      <a:pt x="581" y="6372"/>
                    </a:lnTo>
                    <a:lnTo>
                      <a:pt x="581" y="6362"/>
                    </a:lnTo>
                    <a:lnTo>
                      <a:pt x="552" y="6343"/>
                    </a:lnTo>
                    <a:lnTo>
                      <a:pt x="552" y="6334"/>
                    </a:lnTo>
                    <a:lnTo>
                      <a:pt x="552" y="6324"/>
                    </a:lnTo>
                    <a:lnTo>
                      <a:pt x="552" y="6314"/>
                    </a:lnTo>
                    <a:lnTo>
                      <a:pt x="552" y="6305"/>
                    </a:lnTo>
                    <a:lnTo>
                      <a:pt x="542" y="6296"/>
                    </a:lnTo>
                    <a:lnTo>
                      <a:pt x="524" y="6286"/>
                    </a:lnTo>
                    <a:lnTo>
                      <a:pt x="533" y="6276"/>
                    </a:lnTo>
                    <a:lnTo>
                      <a:pt x="542" y="6276"/>
                    </a:lnTo>
                    <a:lnTo>
                      <a:pt x="542" y="6267"/>
                    </a:lnTo>
                    <a:lnTo>
                      <a:pt x="533" y="6257"/>
                    </a:lnTo>
                    <a:lnTo>
                      <a:pt x="542" y="6257"/>
                    </a:lnTo>
                    <a:lnTo>
                      <a:pt x="552" y="6267"/>
                    </a:lnTo>
                    <a:lnTo>
                      <a:pt x="562" y="6267"/>
                    </a:lnTo>
                    <a:lnTo>
                      <a:pt x="562" y="6257"/>
                    </a:lnTo>
                    <a:lnTo>
                      <a:pt x="571" y="6248"/>
                    </a:lnTo>
                    <a:lnTo>
                      <a:pt x="571" y="6238"/>
                    </a:lnTo>
                    <a:lnTo>
                      <a:pt x="571" y="6229"/>
                    </a:lnTo>
                    <a:lnTo>
                      <a:pt x="562" y="6219"/>
                    </a:lnTo>
                    <a:lnTo>
                      <a:pt x="552" y="6210"/>
                    </a:lnTo>
                    <a:lnTo>
                      <a:pt x="542" y="6210"/>
                    </a:lnTo>
                    <a:lnTo>
                      <a:pt x="542" y="6200"/>
                    </a:lnTo>
                    <a:lnTo>
                      <a:pt x="552" y="6200"/>
                    </a:lnTo>
                    <a:lnTo>
                      <a:pt x="552" y="6210"/>
                    </a:lnTo>
                    <a:lnTo>
                      <a:pt x="552" y="6200"/>
                    </a:lnTo>
                    <a:lnTo>
                      <a:pt x="552" y="6191"/>
                    </a:lnTo>
                    <a:lnTo>
                      <a:pt x="542" y="6172"/>
                    </a:lnTo>
                    <a:lnTo>
                      <a:pt x="524" y="6162"/>
                    </a:lnTo>
                    <a:lnTo>
                      <a:pt x="495" y="6153"/>
                    </a:lnTo>
                    <a:lnTo>
                      <a:pt x="495" y="6143"/>
                    </a:lnTo>
                    <a:lnTo>
                      <a:pt x="485" y="6134"/>
                    </a:lnTo>
                    <a:lnTo>
                      <a:pt x="495" y="6134"/>
                    </a:lnTo>
                    <a:lnTo>
                      <a:pt x="504" y="6134"/>
                    </a:lnTo>
                    <a:lnTo>
                      <a:pt x="514" y="6153"/>
                    </a:lnTo>
                    <a:lnTo>
                      <a:pt x="524" y="6153"/>
                    </a:lnTo>
                    <a:lnTo>
                      <a:pt x="542" y="6162"/>
                    </a:lnTo>
                    <a:lnTo>
                      <a:pt x="552" y="6172"/>
                    </a:lnTo>
                    <a:lnTo>
                      <a:pt x="562" y="6162"/>
                    </a:lnTo>
                    <a:lnTo>
                      <a:pt x="562" y="6172"/>
                    </a:lnTo>
                    <a:lnTo>
                      <a:pt x="571" y="6172"/>
                    </a:lnTo>
                    <a:lnTo>
                      <a:pt x="581" y="6181"/>
                    </a:lnTo>
                    <a:lnTo>
                      <a:pt x="581" y="6191"/>
                    </a:lnTo>
                    <a:lnTo>
                      <a:pt x="609" y="6200"/>
                    </a:lnTo>
                    <a:lnTo>
                      <a:pt x="619" y="6219"/>
                    </a:lnTo>
                    <a:lnTo>
                      <a:pt x="619" y="6229"/>
                    </a:lnTo>
                    <a:lnTo>
                      <a:pt x="628" y="6229"/>
                    </a:lnTo>
                    <a:lnTo>
                      <a:pt x="647" y="6238"/>
                    </a:lnTo>
                    <a:lnTo>
                      <a:pt x="647" y="6248"/>
                    </a:lnTo>
                    <a:lnTo>
                      <a:pt x="628" y="6238"/>
                    </a:lnTo>
                    <a:lnTo>
                      <a:pt x="619" y="6238"/>
                    </a:lnTo>
                    <a:lnTo>
                      <a:pt x="619" y="6248"/>
                    </a:lnTo>
                    <a:lnTo>
                      <a:pt x="609" y="6257"/>
                    </a:lnTo>
                    <a:lnTo>
                      <a:pt x="609" y="6267"/>
                    </a:lnTo>
                    <a:lnTo>
                      <a:pt x="609" y="6276"/>
                    </a:lnTo>
                    <a:lnTo>
                      <a:pt x="628" y="6343"/>
                    </a:lnTo>
                    <a:lnTo>
                      <a:pt x="666" y="6429"/>
                    </a:lnTo>
                    <a:lnTo>
                      <a:pt x="676" y="6429"/>
                    </a:lnTo>
                    <a:lnTo>
                      <a:pt x="676" y="6419"/>
                    </a:lnTo>
                    <a:lnTo>
                      <a:pt x="676" y="6410"/>
                    </a:lnTo>
                    <a:lnTo>
                      <a:pt x="676" y="6419"/>
                    </a:lnTo>
                    <a:lnTo>
                      <a:pt x="685" y="6429"/>
                    </a:lnTo>
                    <a:lnTo>
                      <a:pt x="685" y="6419"/>
                    </a:lnTo>
                    <a:lnTo>
                      <a:pt x="676" y="6419"/>
                    </a:lnTo>
                    <a:lnTo>
                      <a:pt x="676" y="6410"/>
                    </a:lnTo>
                    <a:lnTo>
                      <a:pt x="685" y="6410"/>
                    </a:lnTo>
                    <a:lnTo>
                      <a:pt x="685" y="6419"/>
                    </a:lnTo>
                    <a:lnTo>
                      <a:pt x="695" y="6429"/>
                    </a:lnTo>
                    <a:lnTo>
                      <a:pt x="685" y="6410"/>
                    </a:lnTo>
                    <a:lnTo>
                      <a:pt x="685" y="6400"/>
                    </a:lnTo>
                    <a:lnTo>
                      <a:pt x="685" y="6391"/>
                    </a:lnTo>
                    <a:lnTo>
                      <a:pt x="695" y="6400"/>
                    </a:lnTo>
                    <a:lnTo>
                      <a:pt x="695" y="6410"/>
                    </a:lnTo>
                    <a:lnTo>
                      <a:pt x="695" y="6400"/>
                    </a:lnTo>
                    <a:lnTo>
                      <a:pt x="704" y="6391"/>
                    </a:lnTo>
                    <a:lnTo>
                      <a:pt x="704" y="6400"/>
                    </a:lnTo>
                    <a:lnTo>
                      <a:pt x="704" y="6410"/>
                    </a:lnTo>
                    <a:lnTo>
                      <a:pt x="714" y="6410"/>
                    </a:lnTo>
                    <a:lnTo>
                      <a:pt x="714" y="6419"/>
                    </a:lnTo>
                    <a:lnTo>
                      <a:pt x="714" y="6429"/>
                    </a:lnTo>
                    <a:lnTo>
                      <a:pt x="714" y="6439"/>
                    </a:lnTo>
                    <a:lnTo>
                      <a:pt x="714" y="6457"/>
                    </a:lnTo>
                    <a:lnTo>
                      <a:pt x="714" y="6467"/>
                    </a:lnTo>
                    <a:lnTo>
                      <a:pt x="723" y="6467"/>
                    </a:lnTo>
                    <a:lnTo>
                      <a:pt x="723" y="6457"/>
                    </a:lnTo>
                    <a:lnTo>
                      <a:pt x="723" y="6467"/>
                    </a:lnTo>
                    <a:lnTo>
                      <a:pt x="723" y="6477"/>
                    </a:lnTo>
                    <a:lnTo>
                      <a:pt x="733" y="6477"/>
                    </a:lnTo>
                    <a:lnTo>
                      <a:pt x="742" y="6477"/>
                    </a:lnTo>
                    <a:lnTo>
                      <a:pt x="752" y="6477"/>
                    </a:lnTo>
                    <a:lnTo>
                      <a:pt x="762" y="6477"/>
                    </a:lnTo>
                    <a:lnTo>
                      <a:pt x="762" y="6467"/>
                    </a:lnTo>
                    <a:lnTo>
                      <a:pt x="771" y="6467"/>
                    </a:lnTo>
                    <a:lnTo>
                      <a:pt x="771" y="6457"/>
                    </a:lnTo>
                    <a:lnTo>
                      <a:pt x="780" y="6457"/>
                    </a:lnTo>
                    <a:lnTo>
                      <a:pt x="780" y="6467"/>
                    </a:lnTo>
                    <a:lnTo>
                      <a:pt x="771" y="6467"/>
                    </a:lnTo>
                    <a:lnTo>
                      <a:pt x="771" y="6477"/>
                    </a:lnTo>
                    <a:lnTo>
                      <a:pt x="762" y="6486"/>
                    </a:lnTo>
                    <a:lnTo>
                      <a:pt x="752" y="6496"/>
                    </a:lnTo>
                    <a:lnTo>
                      <a:pt x="762" y="6496"/>
                    </a:lnTo>
                    <a:lnTo>
                      <a:pt x="771" y="6496"/>
                    </a:lnTo>
                    <a:lnTo>
                      <a:pt x="771" y="6505"/>
                    </a:lnTo>
                    <a:lnTo>
                      <a:pt x="780" y="6505"/>
                    </a:lnTo>
                    <a:lnTo>
                      <a:pt x="809" y="6534"/>
                    </a:lnTo>
                    <a:lnTo>
                      <a:pt x="809" y="6524"/>
                    </a:lnTo>
                    <a:lnTo>
                      <a:pt x="819" y="6524"/>
                    </a:lnTo>
                    <a:lnTo>
                      <a:pt x="819" y="6534"/>
                    </a:lnTo>
                    <a:lnTo>
                      <a:pt x="809" y="6534"/>
                    </a:lnTo>
                    <a:lnTo>
                      <a:pt x="800" y="6524"/>
                    </a:lnTo>
                    <a:lnTo>
                      <a:pt x="790" y="6524"/>
                    </a:lnTo>
                    <a:lnTo>
                      <a:pt x="780" y="6524"/>
                    </a:lnTo>
                    <a:lnTo>
                      <a:pt x="780" y="6534"/>
                    </a:lnTo>
                    <a:lnTo>
                      <a:pt x="780" y="6543"/>
                    </a:lnTo>
                    <a:lnTo>
                      <a:pt x="780" y="6562"/>
                    </a:lnTo>
                    <a:lnTo>
                      <a:pt x="790" y="6572"/>
                    </a:lnTo>
                    <a:lnTo>
                      <a:pt x="800" y="6581"/>
                    </a:lnTo>
                    <a:lnTo>
                      <a:pt x="819" y="6572"/>
                    </a:lnTo>
                    <a:lnTo>
                      <a:pt x="838" y="6572"/>
                    </a:lnTo>
                    <a:lnTo>
                      <a:pt x="857" y="6562"/>
                    </a:lnTo>
                    <a:lnTo>
                      <a:pt x="866" y="6581"/>
                    </a:lnTo>
                    <a:lnTo>
                      <a:pt x="885" y="6648"/>
                    </a:lnTo>
                    <a:lnTo>
                      <a:pt x="895" y="6657"/>
                    </a:lnTo>
                    <a:lnTo>
                      <a:pt x="905" y="6667"/>
                    </a:lnTo>
                    <a:lnTo>
                      <a:pt x="914" y="6686"/>
                    </a:lnTo>
                    <a:lnTo>
                      <a:pt x="933" y="6715"/>
                    </a:lnTo>
                    <a:lnTo>
                      <a:pt x="952" y="6715"/>
                    </a:lnTo>
                    <a:lnTo>
                      <a:pt x="962" y="6734"/>
                    </a:lnTo>
                    <a:lnTo>
                      <a:pt x="1000" y="6762"/>
                    </a:lnTo>
                    <a:lnTo>
                      <a:pt x="1038" y="6791"/>
                    </a:lnTo>
                    <a:lnTo>
                      <a:pt x="1057" y="6810"/>
                    </a:lnTo>
                    <a:lnTo>
                      <a:pt x="1076" y="6810"/>
                    </a:lnTo>
                    <a:lnTo>
                      <a:pt x="1085" y="6829"/>
                    </a:lnTo>
                    <a:lnTo>
                      <a:pt x="1114" y="6829"/>
                    </a:lnTo>
                    <a:lnTo>
                      <a:pt x="1123" y="6838"/>
                    </a:lnTo>
                    <a:lnTo>
                      <a:pt x="1133" y="6848"/>
                    </a:lnTo>
                    <a:lnTo>
                      <a:pt x="1181" y="6896"/>
                    </a:lnTo>
                    <a:lnTo>
                      <a:pt x="1190" y="6915"/>
                    </a:lnTo>
                    <a:lnTo>
                      <a:pt x="1200" y="6924"/>
                    </a:lnTo>
                    <a:lnTo>
                      <a:pt x="1209" y="6943"/>
                    </a:lnTo>
                    <a:lnTo>
                      <a:pt x="1228" y="6962"/>
                    </a:lnTo>
                    <a:lnTo>
                      <a:pt x="1247" y="6981"/>
                    </a:lnTo>
                    <a:lnTo>
                      <a:pt x="1266" y="7000"/>
                    </a:lnTo>
                    <a:lnTo>
                      <a:pt x="1314" y="7019"/>
                    </a:lnTo>
                    <a:lnTo>
                      <a:pt x="1362" y="7048"/>
                    </a:lnTo>
                    <a:lnTo>
                      <a:pt x="1428" y="7058"/>
                    </a:lnTo>
                    <a:lnTo>
                      <a:pt x="1438" y="7058"/>
                    </a:lnTo>
                    <a:lnTo>
                      <a:pt x="1457" y="7067"/>
                    </a:lnTo>
                    <a:lnTo>
                      <a:pt x="1504" y="7076"/>
                    </a:lnTo>
                    <a:lnTo>
                      <a:pt x="1514" y="7067"/>
                    </a:lnTo>
                    <a:lnTo>
                      <a:pt x="1533" y="7067"/>
                    </a:lnTo>
                    <a:lnTo>
                      <a:pt x="1571" y="7067"/>
                    </a:lnTo>
                    <a:lnTo>
                      <a:pt x="1590" y="7067"/>
                    </a:lnTo>
                    <a:lnTo>
                      <a:pt x="1600" y="7067"/>
                    </a:lnTo>
                    <a:lnTo>
                      <a:pt x="1600" y="7058"/>
                    </a:lnTo>
                    <a:lnTo>
                      <a:pt x="1647" y="7058"/>
                    </a:lnTo>
                    <a:lnTo>
                      <a:pt x="1666" y="7048"/>
                    </a:lnTo>
                    <a:lnTo>
                      <a:pt x="1705" y="7038"/>
                    </a:lnTo>
                    <a:lnTo>
                      <a:pt x="1714" y="7038"/>
                    </a:lnTo>
                    <a:lnTo>
                      <a:pt x="1723" y="7038"/>
                    </a:lnTo>
                    <a:lnTo>
                      <a:pt x="1743" y="7029"/>
                    </a:lnTo>
                    <a:lnTo>
                      <a:pt x="1752" y="7019"/>
                    </a:lnTo>
                    <a:lnTo>
                      <a:pt x="1762" y="7019"/>
                    </a:lnTo>
                    <a:lnTo>
                      <a:pt x="1771" y="7010"/>
                    </a:lnTo>
                    <a:lnTo>
                      <a:pt x="1781" y="7010"/>
                    </a:lnTo>
                    <a:lnTo>
                      <a:pt x="1790" y="7000"/>
                    </a:lnTo>
                    <a:lnTo>
                      <a:pt x="1800" y="6991"/>
                    </a:lnTo>
                    <a:lnTo>
                      <a:pt x="1800" y="6981"/>
                    </a:lnTo>
                    <a:lnTo>
                      <a:pt x="1809" y="6981"/>
                    </a:lnTo>
                    <a:lnTo>
                      <a:pt x="1809" y="6972"/>
                    </a:lnTo>
                    <a:lnTo>
                      <a:pt x="1819" y="6972"/>
                    </a:lnTo>
                    <a:lnTo>
                      <a:pt x="1828" y="6972"/>
                    </a:lnTo>
                    <a:lnTo>
                      <a:pt x="1838" y="6962"/>
                    </a:lnTo>
                    <a:lnTo>
                      <a:pt x="1847" y="6953"/>
                    </a:lnTo>
                    <a:lnTo>
                      <a:pt x="1876" y="6934"/>
                    </a:lnTo>
                    <a:lnTo>
                      <a:pt x="1904" y="6924"/>
                    </a:lnTo>
                    <a:lnTo>
                      <a:pt x="1914" y="6915"/>
                    </a:lnTo>
                    <a:lnTo>
                      <a:pt x="1943" y="6886"/>
                    </a:lnTo>
                    <a:lnTo>
                      <a:pt x="1952" y="6867"/>
                    </a:lnTo>
                    <a:lnTo>
                      <a:pt x="1961" y="6867"/>
                    </a:lnTo>
                    <a:lnTo>
                      <a:pt x="1952" y="6858"/>
                    </a:lnTo>
                    <a:lnTo>
                      <a:pt x="1952" y="6848"/>
                    </a:lnTo>
                    <a:lnTo>
                      <a:pt x="1961" y="6848"/>
                    </a:lnTo>
                    <a:lnTo>
                      <a:pt x="1971" y="6848"/>
                    </a:lnTo>
                    <a:lnTo>
                      <a:pt x="1971" y="6838"/>
                    </a:lnTo>
                    <a:lnTo>
                      <a:pt x="1981" y="6829"/>
                    </a:lnTo>
                    <a:lnTo>
                      <a:pt x="1981" y="6810"/>
                    </a:lnTo>
                    <a:lnTo>
                      <a:pt x="1990" y="6810"/>
                    </a:lnTo>
                    <a:lnTo>
                      <a:pt x="2000" y="6800"/>
                    </a:lnTo>
                    <a:lnTo>
                      <a:pt x="2000" y="6791"/>
                    </a:lnTo>
                    <a:lnTo>
                      <a:pt x="1990" y="6791"/>
                    </a:lnTo>
                    <a:lnTo>
                      <a:pt x="1990" y="6781"/>
                    </a:lnTo>
                    <a:lnTo>
                      <a:pt x="2000" y="6781"/>
                    </a:lnTo>
                    <a:lnTo>
                      <a:pt x="2000" y="6772"/>
                    </a:lnTo>
                    <a:lnTo>
                      <a:pt x="2009" y="6762"/>
                    </a:lnTo>
                    <a:lnTo>
                      <a:pt x="2009" y="6753"/>
                    </a:lnTo>
                    <a:lnTo>
                      <a:pt x="2000" y="6753"/>
                    </a:lnTo>
                    <a:lnTo>
                      <a:pt x="1990" y="6753"/>
                    </a:lnTo>
                    <a:lnTo>
                      <a:pt x="1971" y="6743"/>
                    </a:lnTo>
                    <a:lnTo>
                      <a:pt x="1971" y="6734"/>
                    </a:lnTo>
                    <a:lnTo>
                      <a:pt x="1981" y="6715"/>
                    </a:lnTo>
                    <a:lnTo>
                      <a:pt x="1990" y="6705"/>
                    </a:lnTo>
                    <a:lnTo>
                      <a:pt x="1990" y="6695"/>
                    </a:lnTo>
                    <a:lnTo>
                      <a:pt x="2000" y="6677"/>
                    </a:lnTo>
                    <a:lnTo>
                      <a:pt x="2009" y="6667"/>
                    </a:lnTo>
                    <a:lnTo>
                      <a:pt x="2009" y="6657"/>
                    </a:lnTo>
                    <a:lnTo>
                      <a:pt x="2009" y="6648"/>
                    </a:lnTo>
                    <a:lnTo>
                      <a:pt x="2000" y="6638"/>
                    </a:lnTo>
                    <a:lnTo>
                      <a:pt x="1990" y="6638"/>
                    </a:lnTo>
                    <a:lnTo>
                      <a:pt x="1990" y="6629"/>
                    </a:lnTo>
                    <a:lnTo>
                      <a:pt x="2000" y="6610"/>
                    </a:lnTo>
                    <a:lnTo>
                      <a:pt x="2000" y="6600"/>
                    </a:lnTo>
                    <a:lnTo>
                      <a:pt x="2000" y="6591"/>
                    </a:lnTo>
                    <a:lnTo>
                      <a:pt x="2009" y="6591"/>
                    </a:lnTo>
                    <a:lnTo>
                      <a:pt x="2019" y="6581"/>
                    </a:lnTo>
                    <a:lnTo>
                      <a:pt x="2019" y="6572"/>
                    </a:lnTo>
                    <a:lnTo>
                      <a:pt x="2028" y="6562"/>
                    </a:lnTo>
                    <a:lnTo>
                      <a:pt x="2028" y="6553"/>
                    </a:lnTo>
                    <a:lnTo>
                      <a:pt x="2028" y="6543"/>
                    </a:lnTo>
                    <a:lnTo>
                      <a:pt x="2028" y="6524"/>
                    </a:lnTo>
                    <a:close/>
                    <a:moveTo>
                      <a:pt x="562" y="6181"/>
                    </a:moveTo>
                    <a:lnTo>
                      <a:pt x="562" y="6191"/>
                    </a:lnTo>
                    <a:lnTo>
                      <a:pt x="562" y="6200"/>
                    </a:lnTo>
                    <a:lnTo>
                      <a:pt x="562" y="6191"/>
                    </a:lnTo>
                    <a:lnTo>
                      <a:pt x="571" y="6191"/>
                    </a:lnTo>
                    <a:lnTo>
                      <a:pt x="571" y="6181"/>
                    </a:lnTo>
                    <a:lnTo>
                      <a:pt x="562" y="6181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38" name="Freeform 81">
                <a:extLst>
                  <a:ext uri="{FF2B5EF4-FFF2-40B4-BE49-F238E27FC236}">
                    <a16:creationId xmlns:a16="http://schemas.microsoft.com/office/drawing/2014/main" id="{23B3A699-D7F0-C04E-AD20-9E1E731E9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475" y="4289425"/>
                <a:ext cx="665163" cy="930275"/>
              </a:xfrm>
              <a:custGeom>
                <a:avLst/>
                <a:gdLst>
                  <a:gd name="T0" fmla="*/ 599690 w 1849"/>
                  <a:gd name="T1" fmla="*/ 490718 h 2582"/>
                  <a:gd name="T2" fmla="*/ 627030 w 1849"/>
                  <a:gd name="T3" fmla="*/ 257249 h 2582"/>
                  <a:gd name="T4" fmla="*/ 623433 w 1849"/>
                  <a:gd name="T5" fmla="*/ 229867 h 2582"/>
                  <a:gd name="T6" fmla="*/ 606525 w 1849"/>
                  <a:gd name="T7" fmla="*/ 192036 h 2582"/>
                  <a:gd name="T8" fmla="*/ 596093 w 1849"/>
                  <a:gd name="T9" fmla="*/ 174742 h 2582"/>
                  <a:gd name="T10" fmla="*/ 589257 w 1849"/>
                  <a:gd name="T11" fmla="*/ 150963 h 2582"/>
                  <a:gd name="T12" fmla="*/ 596093 w 1849"/>
                  <a:gd name="T13" fmla="*/ 137271 h 2582"/>
                  <a:gd name="T14" fmla="*/ 558320 w 1849"/>
                  <a:gd name="T15" fmla="*/ 116735 h 2582"/>
                  <a:gd name="T16" fmla="*/ 537814 w 1849"/>
                  <a:gd name="T17" fmla="*/ 99441 h 2582"/>
                  <a:gd name="T18" fmla="*/ 486731 w 1849"/>
                  <a:gd name="T19" fmla="*/ 109529 h 2582"/>
                  <a:gd name="T20" fmla="*/ 486731 w 1849"/>
                  <a:gd name="T21" fmla="*/ 65213 h 2582"/>
                  <a:gd name="T22" fmla="*/ 359742 w 1849"/>
                  <a:gd name="T23" fmla="*/ 10088 h 2582"/>
                  <a:gd name="T24" fmla="*/ 356145 w 1849"/>
                  <a:gd name="T25" fmla="*/ 95838 h 2582"/>
                  <a:gd name="T26" fmla="*/ 335639 w 1849"/>
                  <a:gd name="T27" fmla="*/ 157808 h 2582"/>
                  <a:gd name="T28" fmla="*/ 301464 w 1849"/>
                  <a:gd name="T29" fmla="*/ 174742 h 2582"/>
                  <a:gd name="T30" fmla="*/ 284556 w 1849"/>
                  <a:gd name="T31" fmla="*/ 226264 h 2582"/>
                  <a:gd name="T32" fmla="*/ 277721 w 1849"/>
                  <a:gd name="T33" fmla="*/ 277785 h 2582"/>
                  <a:gd name="T34" fmla="*/ 253618 w 1849"/>
                  <a:gd name="T35" fmla="*/ 301925 h 2582"/>
                  <a:gd name="T36" fmla="*/ 250021 w 1849"/>
                  <a:gd name="T37" fmla="*/ 339756 h 2582"/>
                  <a:gd name="T38" fmla="*/ 260453 w 1849"/>
                  <a:gd name="T39" fmla="*/ 387675 h 2582"/>
                  <a:gd name="T40" fmla="*/ 205413 w 1849"/>
                  <a:gd name="T41" fmla="*/ 446042 h 2582"/>
                  <a:gd name="T42" fmla="*/ 236351 w 1849"/>
                  <a:gd name="T43" fmla="*/ 538637 h 2582"/>
                  <a:gd name="T44" fmla="*/ 212608 w 1849"/>
                  <a:gd name="T45" fmla="*/ 600247 h 2582"/>
                  <a:gd name="T46" fmla="*/ 161164 w 1849"/>
                  <a:gd name="T47" fmla="*/ 634835 h 2582"/>
                  <a:gd name="T48" fmla="*/ 51443 w 1849"/>
                  <a:gd name="T49" fmla="*/ 689600 h 2582"/>
                  <a:gd name="T50" fmla="*/ 3597 w 1849"/>
                  <a:gd name="T51" fmla="*/ 723827 h 2582"/>
                  <a:gd name="T52" fmla="*/ 184907 w 1849"/>
                  <a:gd name="T53" fmla="*/ 902532 h 2582"/>
                  <a:gd name="T54" fmla="*/ 212608 w 1849"/>
                  <a:gd name="T55" fmla="*/ 888481 h 2582"/>
                  <a:gd name="T56" fmla="*/ 243186 w 1849"/>
                  <a:gd name="T57" fmla="*/ 881636 h 2582"/>
                  <a:gd name="T58" fmla="*/ 267288 w 1849"/>
                  <a:gd name="T59" fmla="*/ 871547 h 2582"/>
                  <a:gd name="T60" fmla="*/ 250021 w 1849"/>
                  <a:gd name="T61" fmla="*/ 857856 h 2582"/>
                  <a:gd name="T62" fmla="*/ 311896 w 1849"/>
                  <a:gd name="T63" fmla="*/ 885238 h 2582"/>
                  <a:gd name="T64" fmla="*/ 373412 w 1849"/>
                  <a:gd name="T65" fmla="*/ 895327 h 2582"/>
                  <a:gd name="T66" fmla="*/ 459031 w 1849"/>
                  <a:gd name="T67" fmla="*/ 905775 h 2582"/>
                  <a:gd name="T68" fmla="*/ 510474 w 1849"/>
                  <a:gd name="T69" fmla="*/ 919466 h 2582"/>
                  <a:gd name="T70" fmla="*/ 572350 w 1849"/>
                  <a:gd name="T71" fmla="*/ 888481 h 2582"/>
                  <a:gd name="T72" fmla="*/ 575587 w 1849"/>
                  <a:gd name="T73" fmla="*/ 851011 h 2582"/>
                  <a:gd name="T74" fmla="*/ 575587 w 1849"/>
                  <a:gd name="T75" fmla="*/ 816783 h 2582"/>
                  <a:gd name="T76" fmla="*/ 589257 w 1849"/>
                  <a:gd name="T77" fmla="*/ 785798 h 2582"/>
                  <a:gd name="T78" fmla="*/ 544649 w 1849"/>
                  <a:gd name="T79" fmla="*/ 737519 h 2582"/>
                  <a:gd name="T80" fmla="*/ 548247 w 1849"/>
                  <a:gd name="T81" fmla="*/ 672306 h 2582"/>
                  <a:gd name="T82" fmla="*/ 555082 w 1849"/>
                  <a:gd name="T83" fmla="*/ 641681 h 2582"/>
                  <a:gd name="T84" fmla="*/ 586020 w 1849"/>
                  <a:gd name="T85" fmla="*/ 607093 h 2582"/>
                  <a:gd name="T86" fmla="*/ 606525 w 1849"/>
                  <a:gd name="T87" fmla="*/ 569622 h 2582"/>
                  <a:gd name="T88" fmla="*/ 599690 w 1849"/>
                  <a:gd name="T89" fmla="*/ 535034 h 2582"/>
                  <a:gd name="T90" fmla="*/ 589257 w 1849"/>
                  <a:gd name="T91" fmla="*/ 504409 h 2582"/>
                  <a:gd name="T92" fmla="*/ 565514 w 1849"/>
                  <a:gd name="T93" fmla="*/ 493961 h 2582"/>
                  <a:gd name="T94" fmla="*/ 544649 w 1849"/>
                  <a:gd name="T95" fmla="*/ 466579 h 2582"/>
                  <a:gd name="T96" fmla="*/ 534577 w 1849"/>
                  <a:gd name="T97" fmla="*/ 439196 h 2582"/>
                  <a:gd name="T98" fmla="*/ 555082 w 1849"/>
                  <a:gd name="T99" fmla="*/ 418660 h 2582"/>
                  <a:gd name="T100" fmla="*/ 565514 w 1849"/>
                  <a:gd name="T101" fmla="*/ 401366 h 2582"/>
                  <a:gd name="T102" fmla="*/ 568752 w 1849"/>
                  <a:gd name="T103" fmla="*/ 370381 h 2582"/>
                  <a:gd name="T104" fmla="*/ 572350 w 1849"/>
                  <a:gd name="T105" fmla="*/ 339756 h 2582"/>
                  <a:gd name="T106" fmla="*/ 565514 w 1849"/>
                  <a:gd name="T107" fmla="*/ 308771 h 2582"/>
                  <a:gd name="T108" fmla="*/ 589257 w 1849"/>
                  <a:gd name="T109" fmla="*/ 312013 h 2582"/>
                  <a:gd name="T110" fmla="*/ 606525 w 1849"/>
                  <a:gd name="T111" fmla="*/ 281388 h 2582"/>
                  <a:gd name="T112" fmla="*/ 613360 w 1849"/>
                  <a:gd name="T113" fmla="*/ 264094 h 2582"/>
                  <a:gd name="T114" fmla="*/ 627030 w 1849"/>
                  <a:gd name="T115" fmla="*/ 380829 h 2582"/>
                  <a:gd name="T116" fmla="*/ 620195 w 1849"/>
                  <a:gd name="T117" fmla="*/ 404969 h 2582"/>
                  <a:gd name="T118" fmla="*/ 633865 w 1849"/>
                  <a:gd name="T119" fmla="*/ 397763 h 2582"/>
                  <a:gd name="T120" fmla="*/ 643938 w 1849"/>
                  <a:gd name="T121" fmla="*/ 387675 h 2582"/>
                  <a:gd name="T122" fmla="*/ 633865 w 1849"/>
                  <a:gd name="T123" fmla="*/ 401366 h 258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849" h="2582">
                    <a:moveTo>
                      <a:pt x="1667" y="1362"/>
                    </a:moveTo>
                    <a:lnTo>
                      <a:pt x="1657" y="1362"/>
                    </a:lnTo>
                    <a:lnTo>
                      <a:pt x="1648" y="1362"/>
                    </a:lnTo>
                    <a:lnTo>
                      <a:pt x="1648" y="1371"/>
                    </a:lnTo>
                    <a:lnTo>
                      <a:pt x="1657" y="1390"/>
                    </a:lnTo>
                    <a:lnTo>
                      <a:pt x="1667" y="1400"/>
                    </a:lnTo>
                    <a:lnTo>
                      <a:pt x="1667" y="1390"/>
                    </a:lnTo>
                    <a:lnTo>
                      <a:pt x="1676" y="1390"/>
                    </a:lnTo>
                    <a:lnTo>
                      <a:pt x="1676" y="1381"/>
                    </a:lnTo>
                    <a:lnTo>
                      <a:pt x="1667" y="1371"/>
                    </a:lnTo>
                    <a:lnTo>
                      <a:pt x="1667" y="1362"/>
                    </a:lnTo>
                    <a:close/>
                    <a:moveTo>
                      <a:pt x="1724" y="781"/>
                    </a:moveTo>
                    <a:lnTo>
                      <a:pt x="1733" y="781"/>
                    </a:lnTo>
                    <a:lnTo>
                      <a:pt x="1724" y="771"/>
                    </a:lnTo>
                    <a:lnTo>
                      <a:pt x="1724" y="762"/>
                    </a:lnTo>
                    <a:lnTo>
                      <a:pt x="1724" y="752"/>
                    </a:lnTo>
                    <a:lnTo>
                      <a:pt x="1733" y="752"/>
                    </a:lnTo>
                    <a:lnTo>
                      <a:pt x="1733" y="743"/>
                    </a:lnTo>
                    <a:lnTo>
                      <a:pt x="1733" y="733"/>
                    </a:lnTo>
                    <a:lnTo>
                      <a:pt x="1724" y="733"/>
                    </a:lnTo>
                    <a:lnTo>
                      <a:pt x="1733" y="723"/>
                    </a:lnTo>
                    <a:lnTo>
                      <a:pt x="1743" y="714"/>
                    </a:lnTo>
                    <a:lnTo>
                      <a:pt x="1743" y="705"/>
                    </a:lnTo>
                    <a:lnTo>
                      <a:pt x="1743" y="695"/>
                    </a:lnTo>
                    <a:lnTo>
                      <a:pt x="1733" y="695"/>
                    </a:lnTo>
                    <a:lnTo>
                      <a:pt x="1733" y="685"/>
                    </a:lnTo>
                    <a:lnTo>
                      <a:pt x="1724" y="685"/>
                    </a:lnTo>
                    <a:lnTo>
                      <a:pt x="1724" y="676"/>
                    </a:lnTo>
                    <a:lnTo>
                      <a:pt x="1724" y="666"/>
                    </a:lnTo>
                    <a:lnTo>
                      <a:pt x="1733" y="666"/>
                    </a:lnTo>
                    <a:lnTo>
                      <a:pt x="1743" y="657"/>
                    </a:lnTo>
                    <a:lnTo>
                      <a:pt x="1733" y="657"/>
                    </a:lnTo>
                    <a:lnTo>
                      <a:pt x="1733" y="638"/>
                    </a:lnTo>
                    <a:lnTo>
                      <a:pt x="1733" y="628"/>
                    </a:lnTo>
                    <a:lnTo>
                      <a:pt x="1733" y="619"/>
                    </a:lnTo>
                    <a:lnTo>
                      <a:pt x="1724" y="619"/>
                    </a:lnTo>
                    <a:lnTo>
                      <a:pt x="1733" y="600"/>
                    </a:lnTo>
                    <a:lnTo>
                      <a:pt x="1724" y="600"/>
                    </a:lnTo>
                    <a:lnTo>
                      <a:pt x="1724" y="590"/>
                    </a:lnTo>
                    <a:lnTo>
                      <a:pt x="1705" y="562"/>
                    </a:lnTo>
                    <a:lnTo>
                      <a:pt x="1695" y="552"/>
                    </a:lnTo>
                    <a:lnTo>
                      <a:pt x="1695" y="542"/>
                    </a:lnTo>
                    <a:lnTo>
                      <a:pt x="1686" y="542"/>
                    </a:lnTo>
                    <a:lnTo>
                      <a:pt x="1686" y="533"/>
                    </a:lnTo>
                    <a:lnTo>
                      <a:pt x="1686" y="524"/>
                    </a:lnTo>
                    <a:lnTo>
                      <a:pt x="1695" y="524"/>
                    </a:lnTo>
                    <a:lnTo>
                      <a:pt x="1686" y="524"/>
                    </a:lnTo>
                    <a:lnTo>
                      <a:pt x="1686" y="514"/>
                    </a:lnTo>
                    <a:lnTo>
                      <a:pt x="1686" y="504"/>
                    </a:lnTo>
                    <a:lnTo>
                      <a:pt x="1667" y="495"/>
                    </a:lnTo>
                    <a:lnTo>
                      <a:pt x="1657" y="495"/>
                    </a:lnTo>
                    <a:lnTo>
                      <a:pt x="1657" y="504"/>
                    </a:lnTo>
                    <a:lnTo>
                      <a:pt x="1648" y="504"/>
                    </a:lnTo>
                    <a:lnTo>
                      <a:pt x="1648" y="495"/>
                    </a:lnTo>
                    <a:lnTo>
                      <a:pt x="1657" y="485"/>
                    </a:lnTo>
                    <a:lnTo>
                      <a:pt x="1648" y="485"/>
                    </a:lnTo>
                    <a:lnTo>
                      <a:pt x="1619" y="447"/>
                    </a:lnTo>
                    <a:lnTo>
                      <a:pt x="1619" y="438"/>
                    </a:lnTo>
                    <a:lnTo>
                      <a:pt x="1600" y="438"/>
                    </a:lnTo>
                    <a:lnTo>
                      <a:pt x="1572" y="419"/>
                    </a:lnTo>
                    <a:lnTo>
                      <a:pt x="1581" y="419"/>
                    </a:lnTo>
                    <a:lnTo>
                      <a:pt x="1591" y="419"/>
                    </a:lnTo>
                    <a:lnTo>
                      <a:pt x="1600" y="419"/>
                    </a:lnTo>
                    <a:lnTo>
                      <a:pt x="1629" y="438"/>
                    </a:lnTo>
                    <a:lnTo>
                      <a:pt x="1638" y="438"/>
                    </a:lnTo>
                    <a:lnTo>
                      <a:pt x="1638" y="419"/>
                    </a:lnTo>
                    <a:lnTo>
                      <a:pt x="1629" y="409"/>
                    </a:lnTo>
                    <a:lnTo>
                      <a:pt x="1619" y="400"/>
                    </a:lnTo>
                    <a:lnTo>
                      <a:pt x="1629" y="400"/>
                    </a:lnTo>
                    <a:lnTo>
                      <a:pt x="1648" y="409"/>
                    </a:lnTo>
                    <a:lnTo>
                      <a:pt x="1657" y="409"/>
                    </a:lnTo>
                    <a:lnTo>
                      <a:pt x="1657" y="400"/>
                    </a:lnTo>
                    <a:lnTo>
                      <a:pt x="1648" y="390"/>
                    </a:lnTo>
                    <a:lnTo>
                      <a:pt x="1638" y="390"/>
                    </a:lnTo>
                    <a:lnTo>
                      <a:pt x="1648" y="390"/>
                    </a:lnTo>
                    <a:lnTo>
                      <a:pt x="1648" y="381"/>
                    </a:lnTo>
                    <a:lnTo>
                      <a:pt x="1657" y="381"/>
                    </a:lnTo>
                    <a:lnTo>
                      <a:pt x="1648" y="371"/>
                    </a:lnTo>
                    <a:lnTo>
                      <a:pt x="1638" y="381"/>
                    </a:lnTo>
                    <a:lnTo>
                      <a:pt x="1629" y="381"/>
                    </a:lnTo>
                    <a:lnTo>
                      <a:pt x="1610" y="362"/>
                    </a:lnTo>
                    <a:lnTo>
                      <a:pt x="1600" y="352"/>
                    </a:lnTo>
                    <a:lnTo>
                      <a:pt x="1610" y="343"/>
                    </a:lnTo>
                    <a:lnTo>
                      <a:pt x="1600" y="333"/>
                    </a:lnTo>
                    <a:lnTo>
                      <a:pt x="1591" y="333"/>
                    </a:lnTo>
                    <a:lnTo>
                      <a:pt x="1572" y="333"/>
                    </a:lnTo>
                    <a:lnTo>
                      <a:pt x="1562" y="333"/>
                    </a:lnTo>
                    <a:lnTo>
                      <a:pt x="1552" y="324"/>
                    </a:lnTo>
                    <a:lnTo>
                      <a:pt x="1552" y="314"/>
                    </a:lnTo>
                    <a:lnTo>
                      <a:pt x="1562" y="314"/>
                    </a:lnTo>
                    <a:lnTo>
                      <a:pt x="1572" y="314"/>
                    </a:lnTo>
                    <a:lnTo>
                      <a:pt x="1581" y="314"/>
                    </a:lnTo>
                    <a:lnTo>
                      <a:pt x="1591" y="314"/>
                    </a:lnTo>
                    <a:lnTo>
                      <a:pt x="1581" y="304"/>
                    </a:lnTo>
                    <a:lnTo>
                      <a:pt x="1552" y="295"/>
                    </a:lnTo>
                    <a:lnTo>
                      <a:pt x="1552" y="286"/>
                    </a:lnTo>
                    <a:lnTo>
                      <a:pt x="1505" y="266"/>
                    </a:lnTo>
                    <a:lnTo>
                      <a:pt x="1495" y="266"/>
                    </a:lnTo>
                    <a:lnTo>
                      <a:pt x="1495" y="276"/>
                    </a:lnTo>
                    <a:lnTo>
                      <a:pt x="1495" y="286"/>
                    </a:lnTo>
                    <a:lnTo>
                      <a:pt x="1486" y="286"/>
                    </a:lnTo>
                    <a:lnTo>
                      <a:pt x="1486" y="295"/>
                    </a:lnTo>
                    <a:lnTo>
                      <a:pt x="1476" y="295"/>
                    </a:lnTo>
                    <a:lnTo>
                      <a:pt x="1457" y="295"/>
                    </a:lnTo>
                    <a:lnTo>
                      <a:pt x="1448" y="295"/>
                    </a:lnTo>
                    <a:lnTo>
                      <a:pt x="1438" y="314"/>
                    </a:lnTo>
                    <a:lnTo>
                      <a:pt x="1429" y="324"/>
                    </a:lnTo>
                    <a:lnTo>
                      <a:pt x="1429" y="333"/>
                    </a:lnTo>
                    <a:lnTo>
                      <a:pt x="1419" y="333"/>
                    </a:lnTo>
                    <a:lnTo>
                      <a:pt x="1353" y="304"/>
                    </a:lnTo>
                    <a:lnTo>
                      <a:pt x="1353" y="295"/>
                    </a:lnTo>
                    <a:lnTo>
                      <a:pt x="1353" y="286"/>
                    </a:lnTo>
                    <a:lnTo>
                      <a:pt x="1353" y="276"/>
                    </a:lnTo>
                    <a:lnTo>
                      <a:pt x="1353" y="266"/>
                    </a:lnTo>
                    <a:lnTo>
                      <a:pt x="1362" y="257"/>
                    </a:lnTo>
                    <a:lnTo>
                      <a:pt x="1362" y="247"/>
                    </a:lnTo>
                    <a:lnTo>
                      <a:pt x="1362" y="238"/>
                    </a:lnTo>
                    <a:lnTo>
                      <a:pt x="1353" y="209"/>
                    </a:lnTo>
                    <a:lnTo>
                      <a:pt x="1353" y="200"/>
                    </a:lnTo>
                    <a:lnTo>
                      <a:pt x="1353" y="190"/>
                    </a:lnTo>
                    <a:lnTo>
                      <a:pt x="1353" y="181"/>
                    </a:lnTo>
                    <a:lnTo>
                      <a:pt x="1353" y="171"/>
                    </a:lnTo>
                    <a:lnTo>
                      <a:pt x="1362" y="171"/>
                    </a:lnTo>
                    <a:lnTo>
                      <a:pt x="1362" y="161"/>
                    </a:lnTo>
                    <a:lnTo>
                      <a:pt x="1353" y="161"/>
                    </a:lnTo>
                    <a:lnTo>
                      <a:pt x="1295" y="114"/>
                    </a:lnTo>
                    <a:lnTo>
                      <a:pt x="1286" y="114"/>
                    </a:lnTo>
                    <a:lnTo>
                      <a:pt x="1010" y="0"/>
                    </a:lnTo>
                    <a:lnTo>
                      <a:pt x="1010" y="9"/>
                    </a:lnTo>
                    <a:lnTo>
                      <a:pt x="1010" y="19"/>
                    </a:lnTo>
                    <a:lnTo>
                      <a:pt x="1000" y="19"/>
                    </a:lnTo>
                    <a:lnTo>
                      <a:pt x="1000" y="28"/>
                    </a:lnTo>
                    <a:lnTo>
                      <a:pt x="1010" y="66"/>
                    </a:lnTo>
                    <a:lnTo>
                      <a:pt x="1000" y="76"/>
                    </a:lnTo>
                    <a:lnTo>
                      <a:pt x="1000" y="95"/>
                    </a:lnTo>
                    <a:lnTo>
                      <a:pt x="990" y="95"/>
                    </a:lnTo>
                    <a:lnTo>
                      <a:pt x="990" y="114"/>
                    </a:lnTo>
                    <a:lnTo>
                      <a:pt x="990" y="133"/>
                    </a:lnTo>
                    <a:lnTo>
                      <a:pt x="990" y="152"/>
                    </a:lnTo>
                    <a:lnTo>
                      <a:pt x="990" y="209"/>
                    </a:lnTo>
                    <a:lnTo>
                      <a:pt x="990" y="238"/>
                    </a:lnTo>
                    <a:lnTo>
                      <a:pt x="990" y="247"/>
                    </a:lnTo>
                    <a:lnTo>
                      <a:pt x="990" y="266"/>
                    </a:lnTo>
                    <a:lnTo>
                      <a:pt x="972" y="295"/>
                    </a:lnTo>
                    <a:lnTo>
                      <a:pt x="972" y="304"/>
                    </a:lnTo>
                    <a:lnTo>
                      <a:pt x="972" y="324"/>
                    </a:lnTo>
                    <a:lnTo>
                      <a:pt x="972" y="333"/>
                    </a:lnTo>
                    <a:lnTo>
                      <a:pt x="962" y="352"/>
                    </a:lnTo>
                    <a:lnTo>
                      <a:pt x="962" y="371"/>
                    </a:lnTo>
                    <a:lnTo>
                      <a:pt x="962" y="381"/>
                    </a:lnTo>
                    <a:lnTo>
                      <a:pt x="952" y="419"/>
                    </a:lnTo>
                    <a:lnTo>
                      <a:pt x="943" y="428"/>
                    </a:lnTo>
                    <a:lnTo>
                      <a:pt x="943" y="438"/>
                    </a:lnTo>
                    <a:lnTo>
                      <a:pt x="933" y="438"/>
                    </a:lnTo>
                    <a:lnTo>
                      <a:pt x="933" y="428"/>
                    </a:lnTo>
                    <a:lnTo>
                      <a:pt x="924" y="419"/>
                    </a:lnTo>
                    <a:lnTo>
                      <a:pt x="876" y="409"/>
                    </a:lnTo>
                    <a:lnTo>
                      <a:pt x="867" y="419"/>
                    </a:lnTo>
                    <a:lnTo>
                      <a:pt x="867" y="428"/>
                    </a:lnTo>
                    <a:lnTo>
                      <a:pt x="876" y="438"/>
                    </a:lnTo>
                    <a:lnTo>
                      <a:pt x="876" y="447"/>
                    </a:lnTo>
                    <a:lnTo>
                      <a:pt x="876" y="457"/>
                    </a:lnTo>
                    <a:lnTo>
                      <a:pt x="848" y="466"/>
                    </a:lnTo>
                    <a:lnTo>
                      <a:pt x="848" y="476"/>
                    </a:lnTo>
                    <a:lnTo>
                      <a:pt x="838" y="485"/>
                    </a:lnTo>
                    <a:lnTo>
                      <a:pt x="819" y="524"/>
                    </a:lnTo>
                    <a:lnTo>
                      <a:pt x="810" y="533"/>
                    </a:lnTo>
                    <a:lnTo>
                      <a:pt x="781" y="552"/>
                    </a:lnTo>
                    <a:lnTo>
                      <a:pt x="772" y="562"/>
                    </a:lnTo>
                    <a:lnTo>
                      <a:pt x="772" y="571"/>
                    </a:lnTo>
                    <a:lnTo>
                      <a:pt x="800" y="581"/>
                    </a:lnTo>
                    <a:lnTo>
                      <a:pt x="810" y="590"/>
                    </a:lnTo>
                    <a:lnTo>
                      <a:pt x="800" y="609"/>
                    </a:lnTo>
                    <a:lnTo>
                      <a:pt x="791" y="609"/>
                    </a:lnTo>
                    <a:lnTo>
                      <a:pt x="791" y="619"/>
                    </a:lnTo>
                    <a:lnTo>
                      <a:pt x="791" y="628"/>
                    </a:lnTo>
                    <a:lnTo>
                      <a:pt x="781" y="628"/>
                    </a:lnTo>
                    <a:lnTo>
                      <a:pt x="752" y="628"/>
                    </a:lnTo>
                    <a:lnTo>
                      <a:pt x="743" y="628"/>
                    </a:lnTo>
                    <a:lnTo>
                      <a:pt x="734" y="638"/>
                    </a:lnTo>
                    <a:lnTo>
                      <a:pt x="724" y="647"/>
                    </a:lnTo>
                    <a:lnTo>
                      <a:pt x="714" y="685"/>
                    </a:lnTo>
                    <a:lnTo>
                      <a:pt x="714" y="714"/>
                    </a:lnTo>
                    <a:lnTo>
                      <a:pt x="724" y="743"/>
                    </a:lnTo>
                    <a:lnTo>
                      <a:pt x="734" y="752"/>
                    </a:lnTo>
                    <a:lnTo>
                      <a:pt x="762" y="771"/>
                    </a:lnTo>
                    <a:lnTo>
                      <a:pt x="772" y="771"/>
                    </a:lnTo>
                    <a:lnTo>
                      <a:pt x="772" y="781"/>
                    </a:lnTo>
                    <a:lnTo>
                      <a:pt x="762" y="790"/>
                    </a:lnTo>
                    <a:lnTo>
                      <a:pt x="762" y="800"/>
                    </a:lnTo>
                    <a:lnTo>
                      <a:pt x="762" y="809"/>
                    </a:lnTo>
                    <a:lnTo>
                      <a:pt x="762" y="819"/>
                    </a:lnTo>
                    <a:lnTo>
                      <a:pt x="762" y="828"/>
                    </a:lnTo>
                    <a:lnTo>
                      <a:pt x="752" y="828"/>
                    </a:lnTo>
                    <a:lnTo>
                      <a:pt x="752" y="838"/>
                    </a:lnTo>
                    <a:lnTo>
                      <a:pt x="743" y="838"/>
                    </a:lnTo>
                    <a:lnTo>
                      <a:pt x="714" y="838"/>
                    </a:lnTo>
                    <a:lnTo>
                      <a:pt x="705" y="838"/>
                    </a:lnTo>
                    <a:lnTo>
                      <a:pt x="705" y="847"/>
                    </a:lnTo>
                    <a:lnTo>
                      <a:pt x="705" y="857"/>
                    </a:lnTo>
                    <a:lnTo>
                      <a:pt x="705" y="866"/>
                    </a:lnTo>
                    <a:lnTo>
                      <a:pt x="705" y="876"/>
                    </a:lnTo>
                    <a:lnTo>
                      <a:pt x="705" y="885"/>
                    </a:lnTo>
                    <a:lnTo>
                      <a:pt x="705" y="895"/>
                    </a:lnTo>
                    <a:lnTo>
                      <a:pt x="695" y="905"/>
                    </a:lnTo>
                    <a:lnTo>
                      <a:pt x="686" y="914"/>
                    </a:lnTo>
                    <a:lnTo>
                      <a:pt x="686" y="923"/>
                    </a:lnTo>
                    <a:lnTo>
                      <a:pt x="686" y="933"/>
                    </a:lnTo>
                    <a:lnTo>
                      <a:pt x="695" y="943"/>
                    </a:lnTo>
                    <a:lnTo>
                      <a:pt x="724" y="962"/>
                    </a:lnTo>
                    <a:lnTo>
                      <a:pt x="724" y="981"/>
                    </a:lnTo>
                    <a:lnTo>
                      <a:pt x="724" y="990"/>
                    </a:lnTo>
                    <a:lnTo>
                      <a:pt x="724" y="1000"/>
                    </a:lnTo>
                    <a:lnTo>
                      <a:pt x="734" y="1009"/>
                    </a:lnTo>
                    <a:lnTo>
                      <a:pt x="743" y="1019"/>
                    </a:lnTo>
                    <a:lnTo>
                      <a:pt x="734" y="1028"/>
                    </a:lnTo>
                    <a:lnTo>
                      <a:pt x="724" y="1038"/>
                    </a:lnTo>
                    <a:lnTo>
                      <a:pt x="724" y="1047"/>
                    </a:lnTo>
                    <a:lnTo>
                      <a:pt x="724" y="1057"/>
                    </a:lnTo>
                    <a:lnTo>
                      <a:pt x="724" y="1076"/>
                    </a:lnTo>
                    <a:lnTo>
                      <a:pt x="714" y="1086"/>
                    </a:lnTo>
                    <a:lnTo>
                      <a:pt x="705" y="1095"/>
                    </a:lnTo>
                    <a:lnTo>
                      <a:pt x="686" y="1104"/>
                    </a:lnTo>
                    <a:lnTo>
                      <a:pt x="648" y="1124"/>
                    </a:lnTo>
                    <a:lnTo>
                      <a:pt x="619" y="1143"/>
                    </a:lnTo>
                    <a:lnTo>
                      <a:pt x="600" y="1152"/>
                    </a:lnTo>
                    <a:lnTo>
                      <a:pt x="571" y="1152"/>
                    </a:lnTo>
                    <a:lnTo>
                      <a:pt x="562" y="1152"/>
                    </a:lnTo>
                    <a:lnTo>
                      <a:pt x="552" y="1152"/>
                    </a:lnTo>
                    <a:lnTo>
                      <a:pt x="552" y="1162"/>
                    </a:lnTo>
                    <a:lnTo>
                      <a:pt x="571" y="1238"/>
                    </a:lnTo>
                    <a:lnTo>
                      <a:pt x="581" y="1266"/>
                    </a:lnTo>
                    <a:lnTo>
                      <a:pt x="591" y="1285"/>
                    </a:lnTo>
                    <a:lnTo>
                      <a:pt x="591" y="1295"/>
                    </a:lnTo>
                    <a:lnTo>
                      <a:pt x="629" y="1362"/>
                    </a:lnTo>
                    <a:lnTo>
                      <a:pt x="638" y="1400"/>
                    </a:lnTo>
                    <a:lnTo>
                      <a:pt x="667" y="1447"/>
                    </a:lnTo>
                    <a:lnTo>
                      <a:pt x="667" y="1457"/>
                    </a:lnTo>
                    <a:lnTo>
                      <a:pt x="667" y="1467"/>
                    </a:lnTo>
                    <a:lnTo>
                      <a:pt x="657" y="1476"/>
                    </a:lnTo>
                    <a:lnTo>
                      <a:pt x="657" y="1485"/>
                    </a:lnTo>
                    <a:lnTo>
                      <a:pt x="657" y="1495"/>
                    </a:lnTo>
                    <a:lnTo>
                      <a:pt x="657" y="1505"/>
                    </a:lnTo>
                    <a:lnTo>
                      <a:pt x="667" y="1514"/>
                    </a:lnTo>
                    <a:lnTo>
                      <a:pt x="667" y="1523"/>
                    </a:lnTo>
                    <a:lnTo>
                      <a:pt x="667" y="1552"/>
                    </a:lnTo>
                    <a:lnTo>
                      <a:pt x="667" y="1562"/>
                    </a:lnTo>
                    <a:lnTo>
                      <a:pt x="667" y="1571"/>
                    </a:lnTo>
                    <a:lnTo>
                      <a:pt x="667" y="1590"/>
                    </a:lnTo>
                    <a:lnTo>
                      <a:pt x="638" y="1619"/>
                    </a:lnTo>
                    <a:lnTo>
                      <a:pt x="629" y="1628"/>
                    </a:lnTo>
                    <a:lnTo>
                      <a:pt x="619" y="1638"/>
                    </a:lnTo>
                    <a:lnTo>
                      <a:pt x="591" y="1666"/>
                    </a:lnTo>
                    <a:lnTo>
                      <a:pt x="581" y="1676"/>
                    </a:lnTo>
                    <a:lnTo>
                      <a:pt x="571" y="1685"/>
                    </a:lnTo>
                    <a:lnTo>
                      <a:pt x="562" y="1695"/>
                    </a:lnTo>
                    <a:lnTo>
                      <a:pt x="552" y="1705"/>
                    </a:lnTo>
                    <a:lnTo>
                      <a:pt x="543" y="1714"/>
                    </a:lnTo>
                    <a:lnTo>
                      <a:pt x="524" y="1723"/>
                    </a:lnTo>
                    <a:lnTo>
                      <a:pt x="514" y="1733"/>
                    </a:lnTo>
                    <a:lnTo>
                      <a:pt x="476" y="1743"/>
                    </a:lnTo>
                    <a:lnTo>
                      <a:pt x="467" y="1752"/>
                    </a:lnTo>
                    <a:lnTo>
                      <a:pt x="457" y="1762"/>
                    </a:lnTo>
                    <a:lnTo>
                      <a:pt x="448" y="1762"/>
                    </a:lnTo>
                    <a:lnTo>
                      <a:pt x="429" y="1771"/>
                    </a:lnTo>
                    <a:lnTo>
                      <a:pt x="400" y="1781"/>
                    </a:lnTo>
                    <a:lnTo>
                      <a:pt x="391" y="1781"/>
                    </a:lnTo>
                    <a:lnTo>
                      <a:pt x="381" y="1781"/>
                    </a:lnTo>
                    <a:lnTo>
                      <a:pt x="371" y="1790"/>
                    </a:lnTo>
                    <a:lnTo>
                      <a:pt x="343" y="1809"/>
                    </a:lnTo>
                    <a:lnTo>
                      <a:pt x="305" y="1828"/>
                    </a:lnTo>
                    <a:lnTo>
                      <a:pt x="238" y="1857"/>
                    </a:lnTo>
                    <a:lnTo>
                      <a:pt x="190" y="1895"/>
                    </a:lnTo>
                    <a:lnTo>
                      <a:pt x="152" y="1904"/>
                    </a:lnTo>
                    <a:lnTo>
                      <a:pt x="143" y="1914"/>
                    </a:lnTo>
                    <a:lnTo>
                      <a:pt x="133" y="1924"/>
                    </a:lnTo>
                    <a:lnTo>
                      <a:pt x="95" y="1943"/>
                    </a:lnTo>
                    <a:lnTo>
                      <a:pt x="86" y="1943"/>
                    </a:lnTo>
                    <a:lnTo>
                      <a:pt x="76" y="1943"/>
                    </a:lnTo>
                    <a:lnTo>
                      <a:pt x="67" y="1943"/>
                    </a:lnTo>
                    <a:lnTo>
                      <a:pt x="57" y="1952"/>
                    </a:lnTo>
                    <a:lnTo>
                      <a:pt x="48" y="1962"/>
                    </a:lnTo>
                    <a:lnTo>
                      <a:pt x="10" y="1971"/>
                    </a:lnTo>
                    <a:lnTo>
                      <a:pt x="0" y="1981"/>
                    </a:lnTo>
                    <a:lnTo>
                      <a:pt x="10" y="2000"/>
                    </a:lnTo>
                    <a:lnTo>
                      <a:pt x="10" y="2009"/>
                    </a:lnTo>
                    <a:lnTo>
                      <a:pt x="19" y="2028"/>
                    </a:lnTo>
                    <a:lnTo>
                      <a:pt x="19" y="2038"/>
                    </a:lnTo>
                    <a:lnTo>
                      <a:pt x="19" y="2047"/>
                    </a:lnTo>
                    <a:lnTo>
                      <a:pt x="19" y="2057"/>
                    </a:lnTo>
                    <a:lnTo>
                      <a:pt x="29" y="2057"/>
                    </a:lnTo>
                    <a:lnTo>
                      <a:pt x="76" y="2076"/>
                    </a:lnTo>
                    <a:lnTo>
                      <a:pt x="476" y="2505"/>
                    </a:lnTo>
                    <a:lnTo>
                      <a:pt x="486" y="2505"/>
                    </a:lnTo>
                    <a:lnTo>
                      <a:pt x="495" y="2514"/>
                    </a:lnTo>
                    <a:lnTo>
                      <a:pt x="505" y="2514"/>
                    </a:lnTo>
                    <a:lnTo>
                      <a:pt x="514" y="2505"/>
                    </a:lnTo>
                    <a:lnTo>
                      <a:pt x="524" y="2495"/>
                    </a:lnTo>
                    <a:lnTo>
                      <a:pt x="562" y="2505"/>
                    </a:lnTo>
                    <a:lnTo>
                      <a:pt x="571" y="2505"/>
                    </a:lnTo>
                    <a:lnTo>
                      <a:pt x="571" y="2495"/>
                    </a:lnTo>
                    <a:lnTo>
                      <a:pt x="581" y="2495"/>
                    </a:lnTo>
                    <a:lnTo>
                      <a:pt x="591" y="2495"/>
                    </a:lnTo>
                    <a:lnTo>
                      <a:pt x="591" y="2485"/>
                    </a:lnTo>
                    <a:lnTo>
                      <a:pt x="581" y="2485"/>
                    </a:lnTo>
                    <a:lnTo>
                      <a:pt x="581" y="2476"/>
                    </a:lnTo>
                    <a:lnTo>
                      <a:pt x="591" y="2476"/>
                    </a:lnTo>
                    <a:lnTo>
                      <a:pt x="591" y="2466"/>
                    </a:lnTo>
                    <a:lnTo>
                      <a:pt x="600" y="2466"/>
                    </a:lnTo>
                    <a:lnTo>
                      <a:pt x="609" y="2466"/>
                    </a:lnTo>
                    <a:lnTo>
                      <a:pt x="609" y="2457"/>
                    </a:lnTo>
                    <a:lnTo>
                      <a:pt x="619" y="2457"/>
                    </a:lnTo>
                    <a:lnTo>
                      <a:pt x="648" y="2466"/>
                    </a:lnTo>
                    <a:lnTo>
                      <a:pt x="648" y="2457"/>
                    </a:lnTo>
                    <a:lnTo>
                      <a:pt x="657" y="2457"/>
                    </a:lnTo>
                    <a:lnTo>
                      <a:pt x="657" y="2447"/>
                    </a:lnTo>
                    <a:lnTo>
                      <a:pt x="657" y="2438"/>
                    </a:lnTo>
                    <a:lnTo>
                      <a:pt x="667" y="2438"/>
                    </a:lnTo>
                    <a:lnTo>
                      <a:pt x="676" y="2447"/>
                    </a:lnTo>
                    <a:lnTo>
                      <a:pt x="676" y="2457"/>
                    </a:lnTo>
                    <a:lnTo>
                      <a:pt x="686" y="2457"/>
                    </a:lnTo>
                    <a:lnTo>
                      <a:pt x="714" y="2485"/>
                    </a:lnTo>
                    <a:lnTo>
                      <a:pt x="724" y="2476"/>
                    </a:lnTo>
                    <a:lnTo>
                      <a:pt x="734" y="2476"/>
                    </a:lnTo>
                    <a:lnTo>
                      <a:pt x="734" y="2466"/>
                    </a:lnTo>
                    <a:lnTo>
                      <a:pt x="743" y="2457"/>
                    </a:lnTo>
                    <a:lnTo>
                      <a:pt x="752" y="2447"/>
                    </a:lnTo>
                    <a:lnTo>
                      <a:pt x="752" y="2438"/>
                    </a:lnTo>
                    <a:lnTo>
                      <a:pt x="752" y="2428"/>
                    </a:lnTo>
                    <a:lnTo>
                      <a:pt x="743" y="2419"/>
                    </a:lnTo>
                    <a:lnTo>
                      <a:pt x="734" y="2419"/>
                    </a:lnTo>
                    <a:lnTo>
                      <a:pt x="724" y="2419"/>
                    </a:lnTo>
                    <a:lnTo>
                      <a:pt x="714" y="2428"/>
                    </a:lnTo>
                    <a:lnTo>
                      <a:pt x="705" y="2428"/>
                    </a:lnTo>
                    <a:lnTo>
                      <a:pt x="705" y="2419"/>
                    </a:lnTo>
                    <a:lnTo>
                      <a:pt x="695" y="2419"/>
                    </a:lnTo>
                    <a:lnTo>
                      <a:pt x="695" y="2409"/>
                    </a:lnTo>
                    <a:lnTo>
                      <a:pt x="695" y="2400"/>
                    </a:lnTo>
                    <a:lnTo>
                      <a:pt x="686" y="2400"/>
                    </a:lnTo>
                    <a:lnTo>
                      <a:pt x="686" y="2390"/>
                    </a:lnTo>
                    <a:lnTo>
                      <a:pt x="695" y="2381"/>
                    </a:lnTo>
                    <a:lnTo>
                      <a:pt x="714" y="2371"/>
                    </a:lnTo>
                    <a:lnTo>
                      <a:pt x="791" y="2400"/>
                    </a:lnTo>
                    <a:lnTo>
                      <a:pt x="838" y="2419"/>
                    </a:lnTo>
                    <a:lnTo>
                      <a:pt x="848" y="2419"/>
                    </a:lnTo>
                    <a:lnTo>
                      <a:pt x="848" y="2428"/>
                    </a:lnTo>
                    <a:lnTo>
                      <a:pt x="857" y="2438"/>
                    </a:lnTo>
                    <a:lnTo>
                      <a:pt x="857" y="2447"/>
                    </a:lnTo>
                    <a:lnTo>
                      <a:pt x="857" y="2457"/>
                    </a:lnTo>
                    <a:lnTo>
                      <a:pt x="857" y="2466"/>
                    </a:lnTo>
                    <a:lnTo>
                      <a:pt x="867" y="2466"/>
                    </a:lnTo>
                    <a:lnTo>
                      <a:pt x="867" y="2457"/>
                    </a:lnTo>
                    <a:lnTo>
                      <a:pt x="876" y="2457"/>
                    </a:lnTo>
                    <a:lnTo>
                      <a:pt x="876" y="2447"/>
                    </a:lnTo>
                    <a:lnTo>
                      <a:pt x="876" y="2438"/>
                    </a:lnTo>
                    <a:lnTo>
                      <a:pt x="905" y="2428"/>
                    </a:lnTo>
                    <a:lnTo>
                      <a:pt x="924" y="2438"/>
                    </a:lnTo>
                    <a:lnTo>
                      <a:pt x="924" y="2428"/>
                    </a:lnTo>
                    <a:lnTo>
                      <a:pt x="943" y="2428"/>
                    </a:lnTo>
                    <a:lnTo>
                      <a:pt x="943" y="2438"/>
                    </a:lnTo>
                    <a:lnTo>
                      <a:pt x="952" y="2447"/>
                    </a:lnTo>
                    <a:lnTo>
                      <a:pt x="1029" y="2495"/>
                    </a:lnTo>
                    <a:lnTo>
                      <a:pt x="1038" y="2485"/>
                    </a:lnTo>
                    <a:lnTo>
                      <a:pt x="1048" y="2485"/>
                    </a:lnTo>
                    <a:lnTo>
                      <a:pt x="1048" y="2495"/>
                    </a:lnTo>
                    <a:lnTo>
                      <a:pt x="1038" y="2505"/>
                    </a:lnTo>
                    <a:lnTo>
                      <a:pt x="1029" y="2514"/>
                    </a:lnTo>
                    <a:lnTo>
                      <a:pt x="1029" y="2523"/>
                    </a:lnTo>
                    <a:lnTo>
                      <a:pt x="1038" y="2533"/>
                    </a:lnTo>
                    <a:lnTo>
                      <a:pt x="1038" y="2543"/>
                    </a:lnTo>
                    <a:lnTo>
                      <a:pt x="1076" y="2543"/>
                    </a:lnTo>
                    <a:lnTo>
                      <a:pt x="1257" y="2533"/>
                    </a:lnTo>
                    <a:lnTo>
                      <a:pt x="1267" y="2523"/>
                    </a:lnTo>
                    <a:lnTo>
                      <a:pt x="1276" y="2514"/>
                    </a:lnTo>
                    <a:lnTo>
                      <a:pt x="1305" y="2495"/>
                    </a:lnTo>
                    <a:lnTo>
                      <a:pt x="1305" y="2485"/>
                    </a:lnTo>
                    <a:lnTo>
                      <a:pt x="1314" y="2485"/>
                    </a:lnTo>
                    <a:lnTo>
                      <a:pt x="1343" y="2505"/>
                    </a:lnTo>
                    <a:lnTo>
                      <a:pt x="1353" y="2505"/>
                    </a:lnTo>
                    <a:lnTo>
                      <a:pt x="1353" y="2514"/>
                    </a:lnTo>
                    <a:lnTo>
                      <a:pt x="1381" y="2505"/>
                    </a:lnTo>
                    <a:lnTo>
                      <a:pt x="1410" y="2523"/>
                    </a:lnTo>
                    <a:lnTo>
                      <a:pt x="1410" y="2533"/>
                    </a:lnTo>
                    <a:lnTo>
                      <a:pt x="1419" y="2543"/>
                    </a:lnTo>
                    <a:lnTo>
                      <a:pt x="1419" y="2552"/>
                    </a:lnTo>
                    <a:lnTo>
                      <a:pt x="1514" y="2581"/>
                    </a:lnTo>
                    <a:lnTo>
                      <a:pt x="1524" y="2552"/>
                    </a:lnTo>
                    <a:lnTo>
                      <a:pt x="1524" y="2543"/>
                    </a:lnTo>
                    <a:lnTo>
                      <a:pt x="1534" y="2533"/>
                    </a:lnTo>
                    <a:lnTo>
                      <a:pt x="1552" y="2523"/>
                    </a:lnTo>
                    <a:lnTo>
                      <a:pt x="1562" y="2523"/>
                    </a:lnTo>
                    <a:lnTo>
                      <a:pt x="1562" y="2514"/>
                    </a:lnTo>
                    <a:lnTo>
                      <a:pt x="1562" y="2505"/>
                    </a:lnTo>
                    <a:lnTo>
                      <a:pt x="1572" y="2495"/>
                    </a:lnTo>
                    <a:lnTo>
                      <a:pt x="1581" y="2476"/>
                    </a:lnTo>
                    <a:lnTo>
                      <a:pt x="1591" y="2466"/>
                    </a:lnTo>
                    <a:lnTo>
                      <a:pt x="1600" y="2457"/>
                    </a:lnTo>
                    <a:lnTo>
                      <a:pt x="1600" y="2447"/>
                    </a:lnTo>
                    <a:lnTo>
                      <a:pt x="1610" y="2438"/>
                    </a:lnTo>
                    <a:lnTo>
                      <a:pt x="1610" y="2428"/>
                    </a:lnTo>
                    <a:lnTo>
                      <a:pt x="1591" y="2419"/>
                    </a:lnTo>
                    <a:lnTo>
                      <a:pt x="1591" y="2409"/>
                    </a:lnTo>
                    <a:lnTo>
                      <a:pt x="1591" y="2400"/>
                    </a:lnTo>
                    <a:lnTo>
                      <a:pt x="1600" y="2390"/>
                    </a:lnTo>
                    <a:lnTo>
                      <a:pt x="1600" y="2381"/>
                    </a:lnTo>
                    <a:lnTo>
                      <a:pt x="1600" y="2371"/>
                    </a:lnTo>
                    <a:lnTo>
                      <a:pt x="1600" y="2362"/>
                    </a:lnTo>
                    <a:lnTo>
                      <a:pt x="1600" y="2352"/>
                    </a:lnTo>
                    <a:lnTo>
                      <a:pt x="1610" y="2333"/>
                    </a:lnTo>
                    <a:lnTo>
                      <a:pt x="1572" y="2305"/>
                    </a:lnTo>
                    <a:lnTo>
                      <a:pt x="1562" y="2314"/>
                    </a:lnTo>
                    <a:lnTo>
                      <a:pt x="1562" y="2305"/>
                    </a:lnTo>
                    <a:lnTo>
                      <a:pt x="1562" y="2295"/>
                    </a:lnTo>
                    <a:lnTo>
                      <a:pt x="1572" y="2285"/>
                    </a:lnTo>
                    <a:lnTo>
                      <a:pt x="1581" y="2276"/>
                    </a:lnTo>
                    <a:lnTo>
                      <a:pt x="1591" y="2276"/>
                    </a:lnTo>
                    <a:lnTo>
                      <a:pt x="1591" y="2267"/>
                    </a:lnTo>
                    <a:lnTo>
                      <a:pt x="1600" y="2267"/>
                    </a:lnTo>
                    <a:lnTo>
                      <a:pt x="1600" y="2257"/>
                    </a:lnTo>
                    <a:lnTo>
                      <a:pt x="1610" y="2257"/>
                    </a:lnTo>
                    <a:lnTo>
                      <a:pt x="1610" y="2247"/>
                    </a:lnTo>
                    <a:lnTo>
                      <a:pt x="1619" y="2238"/>
                    </a:lnTo>
                    <a:lnTo>
                      <a:pt x="1619" y="2228"/>
                    </a:lnTo>
                    <a:lnTo>
                      <a:pt x="1629" y="2228"/>
                    </a:lnTo>
                    <a:lnTo>
                      <a:pt x="1629" y="2219"/>
                    </a:lnTo>
                    <a:lnTo>
                      <a:pt x="1629" y="2209"/>
                    </a:lnTo>
                    <a:lnTo>
                      <a:pt x="1629" y="2200"/>
                    </a:lnTo>
                    <a:lnTo>
                      <a:pt x="1629" y="2190"/>
                    </a:lnTo>
                    <a:lnTo>
                      <a:pt x="1638" y="2181"/>
                    </a:lnTo>
                    <a:lnTo>
                      <a:pt x="1638" y="2171"/>
                    </a:lnTo>
                    <a:lnTo>
                      <a:pt x="1638" y="2152"/>
                    </a:lnTo>
                    <a:lnTo>
                      <a:pt x="1629" y="2133"/>
                    </a:lnTo>
                    <a:lnTo>
                      <a:pt x="1629" y="2124"/>
                    </a:lnTo>
                    <a:lnTo>
                      <a:pt x="1619" y="2124"/>
                    </a:lnTo>
                    <a:lnTo>
                      <a:pt x="1600" y="2114"/>
                    </a:lnTo>
                    <a:lnTo>
                      <a:pt x="1591" y="2114"/>
                    </a:lnTo>
                    <a:lnTo>
                      <a:pt x="1581" y="2124"/>
                    </a:lnTo>
                    <a:lnTo>
                      <a:pt x="1572" y="2114"/>
                    </a:lnTo>
                    <a:lnTo>
                      <a:pt x="1524" y="2066"/>
                    </a:lnTo>
                    <a:lnTo>
                      <a:pt x="1514" y="2047"/>
                    </a:lnTo>
                    <a:lnTo>
                      <a:pt x="1514" y="2038"/>
                    </a:lnTo>
                    <a:lnTo>
                      <a:pt x="1495" y="2009"/>
                    </a:lnTo>
                    <a:lnTo>
                      <a:pt x="1495" y="1971"/>
                    </a:lnTo>
                    <a:lnTo>
                      <a:pt x="1486" y="1924"/>
                    </a:lnTo>
                    <a:lnTo>
                      <a:pt x="1486" y="1914"/>
                    </a:lnTo>
                    <a:lnTo>
                      <a:pt x="1495" y="1904"/>
                    </a:lnTo>
                    <a:lnTo>
                      <a:pt x="1495" y="1895"/>
                    </a:lnTo>
                    <a:lnTo>
                      <a:pt x="1514" y="1886"/>
                    </a:lnTo>
                    <a:lnTo>
                      <a:pt x="1514" y="1876"/>
                    </a:lnTo>
                    <a:lnTo>
                      <a:pt x="1514" y="1866"/>
                    </a:lnTo>
                    <a:lnTo>
                      <a:pt x="1524" y="1866"/>
                    </a:lnTo>
                    <a:lnTo>
                      <a:pt x="1534" y="1866"/>
                    </a:lnTo>
                    <a:lnTo>
                      <a:pt x="1543" y="1866"/>
                    </a:lnTo>
                    <a:lnTo>
                      <a:pt x="1543" y="1857"/>
                    </a:lnTo>
                    <a:lnTo>
                      <a:pt x="1534" y="1847"/>
                    </a:lnTo>
                    <a:lnTo>
                      <a:pt x="1524" y="1847"/>
                    </a:lnTo>
                    <a:lnTo>
                      <a:pt x="1524" y="1838"/>
                    </a:lnTo>
                    <a:lnTo>
                      <a:pt x="1534" y="1819"/>
                    </a:lnTo>
                    <a:lnTo>
                      <a:pt x="1534" y="1809"/>
                    </a:lnTo>
                    <a:lnTo>
                      <a:pt x="1534" y="1800"/>
                    </a:lnTo>
                    <a:lnTo>
                      <a:pt x="1534" y="1790"/>
                    </a:lnTo>
                    <a:lnTo>
                      <a:pt x="1543" y="1781"/>
                    </a:lnTo>
                    <a:lnTo>
                      <a:pt x="1543" y="1771"/>
                    </a:lnTo>
                    <a:lnTo>
                      <a:pt x="1543" y="1762"/>
                    </a:lnTo>
                    <a:lnTo>
                      <a:pt x="1543" y="1752"/>
                    </a:lnTo>
                    <a:lnTo>
                      <a:pt x="1524" y="1733"/>
                    </a:lnTo>
                    <a:lnTo>
                      <a:pt x="1524" y="1723"/>
                    </a:lnTo>
                    <a:lnTo>
                      <a:pt x="1514" y="1676"/>
                    </a:lnTo>
                    <a:lnTo>
                      <a:pt x="1514" y="1666"/>
                    </a:lnTo>
                    <a:lnTo>
                      <a:pt x="1534" y="1666"/>
                    </a:lnTo>
                    <a:lnTo>
                      <a:pt x="1610" y="1685"/>
                    </a:lnTo>
                    <a:lnTo>
                      <a:pt x="1619" y="1685"/>
                    </a:lnTo>
                    <a:lnTo>
                      <a:pt x="1629" y="1685"/>
                    </a:lnTo>
                    <a:lnTo>
                      <a:pt x="1638" y="1676"/>
                    </a:lnTo>
                    <a:lnTo>
                      <a:pt x="1657" y="1657"/>
                    </a:lnTo>
                    <a:lnTo>
                      <a:pt x="1657" y="1647"/>
                    </a:lnTo>
                    <a:lnTo>
                      <a:pt x="1667" y="1647"/>
                    </a:lnTo>
                    <a:lnTo>
                      <a:pt x="1667" y="1638"/>
                    </a:lnTo>
                    <a:lnTo>
                      <a:pt x="1667" y="1628"/>
                    </a:lnTo>
                    <a:lnTo>
                      <a:pt x="1667" y="1609"/>
                    </a:lnTo>
                    <a:lnTo>
                      <a:pt x="1676" y="1600"/>
                    </a:lnTo>
                    <a:lnTo>
                      <a:pt x="1676" y="1590"/>
                    </a:lnTo>
                    <a:lnTo>
                      <a:pt x="1676" y="1581"/>
                    </a:lnTo>
                    <a:lnTo>
                      <a:pt x="1686" y="1581"/>
                    </a:lnTo>
                    <a:lnTo>
                      <a:pt x="1686" y="1571"/>
                    </a:lnTo>
                    <a:lnTo>
                      <a:pt x="1676" y="1562"/>
                    </a:lnTo>
                    <a:lnTo>
                      <a:pt x="1676" y="1552"/>
                    </a:lnTo>
                    <a:lnTo>
                      <a:pt x="1667" y="1552"/>
                    </a:lnTo>
                    <a:lnTo>
                      <a:pt x="1657" y="1543"/>
                    </a:lnTo>
                    <a:lnTo>
                      <a:pt x="1657" y="1533"/>
                    </a:lnTo>
                    <a:lnTo>
                      <a:pt x="1657" y="1523"/>
                    </a:lnTo>
                    <a:lnTo>
                      <a:pt x="1657" y="1514"/>
                    </a:lnTo>
                    <a:lnTo>
                      <a:pt x="1657" y="1495"/>
                    </a:lnTo>
                    <a:lnTo>
                      <a:pt x="1667" y="1495"/>
                    </a:lnTo>
                    <a:lnTo>
                      <a:pt x="1667" y="1485"/>
                    </a:lnTo>
                    <a:lnTo>
                      <a:pt x="1667" y="1476"/>
                    </a:lnTo>
                    <a:lnTo>
                      <a:pt x="1657" y="1467"/>
                    </a:lnTo>
                    <a:lnTo>
                      <a:pt x="1657" y="1457"/>
                    </a:lnTo>
                    <a:lnTo>
                      <a:pt x="1657" y="1447"/>
                    </a:lnTo>
                    <a:lnTo>
                      <a:pt x="1648" y="1447"/>
                    </a:lnTo>
                    <a:lnTo>
                      <a:pt x="1638" y="1447"/>
                    </a:lnTo>
                    <a:lnTo>
                      <a:pt x="1638" y="1438"/>
                    </a:lnTo>
                    <a:lnTo>
                      <a:pt x="1638" y="1428"/>
                    </a:lnTo>
                    <a:lnTo>
                      <a:pt x="1629" y="1419"/>
                    </a:lnTo>
                    <a:lnTo>
                      <a:pt x="1629" y="1409"/>
                    </a:lnTo>
                    <a:lnTo>
                      <a:pt x="1638" y="1400"/>
                    </a:lnTo>
                    <a:lnTo>
                      <a:pt x="1638" y="1390"/>
                    </a:lnTo>
                    <a:lnTo>
                      <a:pt x="1629" y="1381"/>
                    </a:lnTo>
                    <a:lnTo>
                      <a:pt x="1619" y="1362"/>
                    </a:lnTo>
                    <a:lnTo>
                      <a:pt x="1610" y="1352"/>
                    </a:lnTo>
                    <a:lnTo>
                      <a:pt x="1600" y="1333"/>
                    </a:lnTo>
                    <a:lnTo>
                      <a:pt x="1600" y="1342"/>
                    </a:lnTo>
                    <a:lnTo>
                      <a:pt x="1600" y="1352"/>
                    </a:lnTo>
                    <a:lnTo>
                      <a:pt x="1600" y="1362"/>
                    </a:lnTo>
                    <a:lnTo>
                      <a:pt x="1591" y="1371"/>
                    </a:lnTo>
                    <a:lnTo>
                      <a:pt x="1581" y="1371"/>
                    </a:lnTo>
                    <a:lnTo>
                      <a:pt x="1572" y="1371"/>
                    </a:lnTo>
                    <a:lnTo>
                      <a:pt x="1552" y="1371"/>
                    </a:lnTo>
                    <a:lnTo>
                      <a:pt x="1543" y="1362"/>
                    </a:lnTo>
                    <a:lnTo>
                      <a:pt x="1543" y="1352"/>
                    </a:lnTo>
                    <a:lnTo>
                      <a:pt x="1552" y="1352"/>
                    </a:lnTo>
                    <a:lnTo>
                      <a:pt x="1543" y="1342"/>
                    </a:lnTo>
                    <a:lnTo>
                      <a:pt x="1552" y="1333"/>
                    </a:lnTo>
                    <a:lnTo>
                      <a:pt x="1552" y="1324"/>
                    </a:lnTo>
                    <a:lnTo>
                      <a:pt x="1534" y="1314"/>
                    </a:lnTo>
                    <a:lnTo>
                      <a:pt x="1524" y="1314"/>
                    </a:lnTo>
                    <a:lnTo>
                      <a:pt x="1524" y="1304"/>
                    </a:lnTo>
                    <a:lnTo>
                      <a:pt x="1514" y="1295"/>
                    </a:lnTo>
                    <a:lnTo>
                      <a:pt x="1514" y="1285"/>
                    </a:lnTo>
                    <a:lnTo>
                      <a:pt x="1505" y="1276"/>
                    </a:lnTo>
                    <a:lnTo>
                      <a:pt x="1514" y="1266"/>
                    </a:lnTo>
                    <a:lnTo>
                      <a:pt x="1524" y="1257"/>
                    </a:lnTo>
                    <a:lnTo>
                      <a:pt x="1514" y="1257"/>
                    </a:lnTo>
                    <a:lnTo>
                      <a:pt x="1514" y="1247"/>
                    </a:lnTo>
                    <a:lnTo>
                      <a:pt x="1514" y="1238"/>
                    </a:lnTo>
                    <a:lnTo>
                      <a:pt x="1505" y="1238"/>
                    </a:lnTo>
                    <a:lnTo>
                      <a:pt x="1495" y="1228"/>
                    </a:lnTo>
                    <a:lnTo>
                      <a:pt x="1495" y="1219"/>
                    </a:lnTo>
                    <a:lnTo>
                      <a:pt x="1486" y="1219"/>
                    </a:lnTo>
                    <a:lnTo>
                      <a:pt x="1495" y="1219"/>
                    </a:lnTo>
                    <a:lnTo>
                      <a:pt x="1505" y="1219"/>
                    </a:lnTo>
                    <a:lnTo>
                      <a:pt x="1505" y="1228"/>
                    </a:lnTo>
                    <a:lnTo>
                      <a:pt x="1514" y="1219"/>
                    </a:lnTo>
                    <a:lnTo>
                      <a:pt x="1524" y="1219"/>
                    </a:lnTo>
                    <a:lnTo>
                      <a:pt x="1543" y="1209"/>
                    </a:lnTo>
                    <a:lnTo>
                      <a:pt x="1534" y="1200"/>
                    </a:lnTo>
                    <a:lnTo>
                      <a:pt x="1534" y="1190"/>
                    </a:lnTo>
                    <a:lnTo>
                      <a:pt x="1534" y="1171"/>
                    </a:lnTo>
                    <a:lnTo>
                      <a:pt x="1534" y="1162"/>
                    </a:lnTo>
                    <a:lnTo>
                      <a:pt x="1543" y="1162"/>
                    </a:lnTo>
                    <a:lnTo>
                      <a:pt x="1552" y="1171"/>
                    </a:lnTo>
                    <a:lnTo>
                      <a:pt x="1562" y="1171"/>
                    </a:lnTo>
                    <a:lnTo>
                      <a:pt x="1562" y="1162"/>
                    </a:lnTo>
                    <a:lnTo>
                      <a:pt x="1562" y="1152"/>
                    </a:lnTo>
                    <a:lnTo>
                      <a:pt x="1552" y="1152"/>
                    </a:lnTo>
                    <a:lnTo>
                      <a:pt x="1534" y="1143"/>
                    </a:lnTo>
                    <a:lnTo>
                      <a:pt x="1534" y="1133"/>
                    </a:lnTo>
                    <a:lnTo>
                      <a:pt x="1552" y="1133"/>
                    </a:lnTo>
                    <a:lnTo>
                      <a:pt x="1562" y="1124"/>
                    </a:lnTo>
                    <a:lnTo>
                      <a:pt x="1572" y="1124"/>
                    </a:lnTo>
                    <a:lnTo>
                      <a:pt x="1572" y="1114"/>
                    </a:lnTo>
                    <a:lnTo>
                      <a:pt x="1572" y="1104"/>
                    </a:lnTo>
                    <a:lnTo>
                      <a:pt x="1572" y="1095"/>
                    </a:lnTo>
                    <a:lnTo>
                      <a:pt x="1572" y="1086"/>
                    </a:lnTo>
                    <a:lnTo>
                      <a:pt x="1572" y="1066"/>
                    </a:lnTo>
                    <a:lnTo>
                      <a:pt x="1572" y="1057"/>
                    </a:lnTo>
                    <a:lnTo>
                      <a:pt x="1562" y="1057"/>
                    </a:lnTo>
                    <a:lnTo>
                      <a:pt x="1562" y="1047"/>
                    </a:lnTo>
                    <a:lnTo>
                      <a:pt x="1572" y="1047"/>
                    </a:lnTo>
                    <a:lnTo>
                      <a:pt x="1581" y="1038"/>
                    </a:lnTo>
                    <a:lnTo>
                      <a:pt x="1591" y="1038"/>
                    </a:lnTo>
                    <a:lnTo>
                      <a:pt x="1581" y="1028"/>
                    </a:lnTo>
                    <a:lnTo>
                      <a:pt x="1581" y="1019"/>
                    </a:lnTo>
                    <a:lnTo>
                      <a:pt x="1591" y="1009"/>
                    </a:lnTo>
                    <a:lnTo>
                      <a:pt x="1581" y="1000"/>
                    </a:lnTo>
                    <a:lnTo>
                      <a:pt x="1581" y="990"/>
                    </a:lnTo>
                    <a:lnTo>
                      <a:pt x="1581" y="981"/>
                    </a:lnTo>
                    <a:lnTo>
                      <a:pt x="1581" y="971"/>
                    </a:lnTo>
                    <a:lnTo>
                      <a:pt x="1591" y="971"/>
                    </a:lnTo>
                    <a:lnTo>
                      <a:pt x="1591" y="962"/>
                    </a:lnTo>
                    <a:lnTo>
                      <a:pt x="1591" y="952"/>
                    </a:lnTo>
                    <a:lnTo>
                      <a:pt x="1581" y="952"/>
                    </a:lnTo>
                    <a:lnTo>
                      <a:pt x="1591" y="943"/>
                    </a:lnTo>
                    <a:lnTo>
                      <a:pt x="1591" y="933"/>
                    </a:lnTo>
                    <a:lnTo>
                      <a:pt x="1581" y="933"/>
                    </a:lnTo>
                    <a:lnTo>
                      <a:pt x="1581" y="923"/>
                    </a:lnTo>
                    <a:lnTo>
                      <a:pt x="1572" y="923"/>
                    </a:lnTo>
                    <a:lnTo>
                      <a:pt x="1572" y="914"/>
                    </a:lnTo>
                    <a:lnTo>
                      <a:pt x="1581" y="905"/>
                    </a:lnTo>
                    <a:lnTo>
                      <a:pt x="1581" y="895"/>
                    </a:lnTo>
                    <a:lnTo>
                      <a:pt x="1581" y="885"/>
                    </a:lnTo>
                    <a:lnTo>
                      <a:pt x="1581" y="876"/>
                    </a:lnTo>
                    <a:lnTo>
                      <a:pt x="1562" y="866"/>
                    </a:lnTo>
                    <a:lnTo>
                      <a:pt x="1572" y="857"/>
                    </a:lnTo>
                    <a:lnTo>
                      <a:pt x="1572" y="866"/>
                    </a:lnTo>
                    <a:lnTo>
                      <a:pt x="1581" y="866"/>
                    </a:lnTo>
                    <a:lnTo>
                      <a:pt x="1581" y="857"/>
                    </a:lnTo>
                    <a:lnTo>
                      <a:pt x="1591" y="857"/>
                    </a:lnTo>
                    <a:lnTo>
                      <a:pt x="1591" y="866"/>
                    </a:lnTo>
                    <a:lnTo>
                      <a:pt x="1600" y="866"/>
                    </a:lnTo>
                    <a:lnTo>
                      <a:pt x="1600" y="857"/>
                    </a:lnTo>
                    <a:lnTo>
                      <a:pt x="1610" y="847"/>
                    </a:lnTo>
                    <a:lnTo>
                      <a:pt x="1619" y="857"/>
                    </a:lnTo>
                    <a:lnTo>
                      <a:pt x="1629" y="866"/>
                    </a:lnTo>
                    <a:lnTo>
                      <a:pt x="1638" y="866"/>
                    </a:lnTo>
                    <a:lnTo>
                      <a:pt x="1638" y="857"/>
                    </a:lnTo>
                    <a:lnTo>
                      <a:pt x="1638" y="847"/>
                    </a:lnTo>
                    <a:lnTo>
                      <a:pt x="1648" y="847"/>
                    </a:lnTo>
                    <a:lnTo>
                      <a:pt x="1657" y="838"/>
                    </a:lnTo>
                    <a:lnTo>
                      <a:pt x="1667" y="838"/>
                    </a:lnTo>
                    <a:lnTo>
                      <a:pt x="1667" y="819"/>
                    </a:lnTo>
                    <a:lnTo>
                      <a:pt x="1676" y="819"/>
                    </a:lnTo>
                    <a:lnTo>
                      <a:pt x="1676" y="809"/>
                    </a:lnTo>
                    <a:lnTo>
                      <a:pt x="1686" y="800"/>
                    </a:lnTo>
                    <a:lnTo>
                      <a:pt x="1686" y="790"/>
                    </a:lnTo>
                    <a:lnTo>
                      <a:pt x="1686" y="781"/>
                    </a:lnTo>
                    <a:lnTo>
                      <a:pt x="1676" y="781"/>
                    </a:lnTo>
                    <a:lnTo>
                      <a:pt x="1676" y="771"/>
                    </a:lnTo>
                    <a:lnTo>
                      <a:pt x="1686" y="771"/>
                    </a:lnTo>
                    <a:lnTo>
                      <a:pt x="1695" y="771"/>
                    </a:lnTo>
                    <a:lnTo>
                      <a:pt x="1695" y="762"/>
                    </a:lnTo>
                    <a:lnTo>
                      <a:pt x="1686" y="762"/>
                    </a:lnTo>
                    <a:lnTo>
                      <a:pt x="1686" y="752"/>
                    </a:lnTo>
                    <a:lnTo>
                      <a:pt x="1695" y="743"/>
                    </a:lnTo>
                    <a:lnTo>
                      <a:pt x="1695" y="733"/>
                    </a:lnTo>
                    <a:lnTo>
                      <a:pt x="1705" y="723"/>
                    </a:lnTo>
                    <a:lnTo>
                      <a:pt x="1705" y="733"/>
                    </a:lnTo>
                    <a:lnTo>
                      <a:pt x="1705" y="743"/>
                    </a:lnTo>
                    <a:lnTo>
                      <a:pt x="1714" y="781"/>
                    </a:lnTo>
                    <a:lnTo>
                      <a:pt x="1724" y="781"/>
                    </a:lnTo>
                    <a:close/>
                    <a:moveTo>
                      <a:pt x="1762" y="1095"/>
                    </a:moveTo>
                    <a:lnTo>
                      <a:pt x="1772" y="1076"/>
                    </a:lnTo>
                    <a:lnTo>
                      <a:pt x="1772" y="1066"/>
                    </a:lnTo>
                    <a:lnTo>
                      <a:pt x="1772" y="1057"/>
                    </a:lnTo>
                    <a:lnTo>
                      <a:pt x="1762" y="1047"/>
                    </a:lnTo>
                    <a:lnTo>
                      <a:pt x="1752" y="1047"/>
                    </a:lnTo>
                    <a:lnTo>
                      <a:pt x="1743" y="1047"/>
                    </a:lnTo>
                    <a:lnTo>
                      <a:pt x="1743" y="1057"/>
                    </a:lnTo>
                    <a:lnTo>
                      <a:pt x="1733" y="1047"/>
                    </a:lnTo>
                    <a:lnTo>
                      <a:pt x="1724" y="1047"/>
                    </a:lnTo>
                    <a:lnTo>
                      <a:pt x="1714" y="1057"/>
                    </a:lnTo>
                    <a:lnTo>
                      <a:pt x="1705" y="1066"/>
                    </a:lnTo>
                    <a:lnTo>
                      <a:pt x="1705" y="1076"/>
                    </a:lnTo>
                    <a:lnTo>
                      <a:pt x="1714" y="1086"/>
                    </a:lnTo>
                    <a:lnTo>
                      <a:pt x="1714" y="1095"/>
                    </a:lnTo>
                    <a:lnTo>
                      <a:pt x="1724" y="1095"/>
                    </a:lnTo>
                    <a:lnTo>
                      <a:pt x="1733" y="1104"/>
                    </a:lnTo>
                    <a:lnTo>
                      <a:pt x="1733" y="1114"/>
                    </a:lnTo>
                    <a:lnTo>
                      <a:pt x="1724" y="1124"/>
                    </a:lnTo>
                    <a:lnTo>
                      <a:pt x="1724" y="1133"/>
                    </a:lnTo>
                    <a:lnTo>
                      <a:pt x="1733" y="1133"/>
                    </a:lnTo>
                    <a:lnTo>
                      <a:pt x="1743" y="1133"/>
                    </a:lnTo>
                    <a:lnTo>
                      <a:pt x="1752" y="1124"/>
                    </a:lnTo>
                    <a:lnTo>
                      <a:pt x="1762" y="1114"/>
                    </a:lnTo>
                    <a:lnTo>
                      <a:pt x="1752" y="1104"/>
                    </a:lnTo>
                    <a:lnTo>
                      <a:pt x="1752" y="1095"/>
                    </a:lnTo>
                    <a:lnTo>
                      <a:pt x="1752" y="1086"/>
                    </a:lnTo>
                    <a:lnTo>
                      <a:pt x="1762" y="1076"/>
                    </a:lnTo>
                    <a:lnTo>
                      <a:pt x="1762" y="1086"/>
                    </a:lnTo>
                    <a:lnTo>
                      <a:pt x="1762" y="1104"/>
                    </a:lnTo>
                    <a:lnTo>
                      <a:pt x="1762" y="1095"/>
                    </a:lnTo>
                    <a:close/>
                    <a:moveTo>
                      <a:pt x="1838" y="1095"/>
                    </a:moveTo>
                    <a:lnTo>
                      <a:pt x="1829" y="1095"/>
                    </a:lnTo>
                    <a:lnTo>
                      <a:pt x="1810" y="1086"/>
                    </a:lnTo>
                    <a:lnTo>
                      <a:pt x="1810" y="1076"/>
                    </a:lnTo>
                    <a:lnTo>
                      <a:pt x="1810" y="1066"/>
                    </a:lnTo>
                    <a:lnTo>
                      <a:pt x="1800" y="1066"/>
                    </a:lnTo>
                    <a:lnTo>
                      <a:pt x="1810" y="1066"/>
                    </a:lnTo>
                    <a:lnTo>
                      <a:pt x="1800" y="1066"/>
                    </a:lnTo>
                    <a:lnTo>
                      <a:pt x="1790" y="1066"/>
                    </a:lnTo>
                    <a:lnTo>
                      <a:pt x="1790" y="1076"/>
                    </a:lnTo>
                    <a:lnTo>
                      <a:pt x="1800" y="1086"/>
                    </a:lnTo>
                    <a:lnTo>
                      <a:pt x="1800" y="1095"/>
                    </a:lnTo>
                    <a:lnTo>
                      <a:pt x="1810" y="1095"/>
                    </a:lnTo>
                    <a:lnTo>
                      <a:pt x="1819" y="1095"/>
                    </a:lnTo>
                    <a:lnTo>
                      <a:pt x="1829" y="1095"/>
                    </a:lnTo>
                    <a:lnTo>
                      <a:pt x="1838" y="1095"/>
                    </a:lnTo>
                    <a:lnTo>
                      <a:pt x="1848" y="1095"/>
                    </a:lnTo>
                    <a:lnTo>
                      <a:pt x="1838" y="1095"/>
                    </a:lnTo>
                    <a:close/>
                    <a:moveTo>
                      <a:pt x="1781" y="1114"/>
                    </a:moveTo>
                    <a:lnTo>
                      <a:pt x="1772" y="1114"/>
                    </a:lnTo>
                    <a:lnTo>
                      <a:pt x="1762" y="1114"/>
                    </a:lnTo>
                    <a:lnTo>
                      <a:pt x="1762" y="1124"/>
                    </a:lnTo>
                    <a:lnTo>
                      <a:pt x="1772" y="1124"/>
                    </a:lnTo>
                    <a:lnTo>
                      <a:pt x="1781" y="1124"/>
                    </a:lnTo>
                    <a:lnTo>
                      <a:pt x="1790" y="1124"/>
                    </a:lnTo>
                    <a:lnTo>
                      <a:pt x="1781" y="1114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39" name="Freeform 82">
                <a:extLst>
                  <a:ext uri="{FF2B5EF4-FFF2-40B4-BE49-F238E27FC236}">
                    <a16:creationId xmlns:a16="http://schemas.microsoft.com/office/drawing/2014/main" id="{58AF5F2E-6867-234F-BBAD-C016DFF28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213" y="5146675"/>
                <a:ext cx="65087" cy="106363"/>
              </a:xfrm>
              <a:custGeom>
                <a:avLst/>
                <a:gdLst>
                  <a:gd name="T0" fmla="*/ 54716 w 182"/>
                  <a:gd name="T1" fmla="*/ 78694 h 296"/>
                  <a:gd name="T2" fmla="*/ 61511 w 182"/>
                  <a:gd name="T3" fmla="*/ 65040 h 296"/>
                  <a:gd name="T4" fmla="*/ 54716 w 182"/>
                  <a:gd name="T5" fmla="*/ 51025 h 296"/>
                  <a:gd name="T6" fmla="*/ 58292 w 182"/>
                  <a:gd name="T7" fmla="*/ 44557 h 296"/>
                  <a:gd name="T8" fmla="*/ 58292 w 182"/>
                  <a:gd name="T9" fmla="*/ 37371 h 296"/>
                  <a:gd name="T10" fmla="*/ 51140 w 182"/>
                  <a:gd name="T11" fmla="*/ 30543 h 296"/>
                  <a:gd name="T12" fmla="*/ 20742 w 182"/>
                  <a:gd name="T13" fmla="*/ 0 h 296"/>
                  <a:gd name="T14" fmla="*/ 7152 w 182"/>
                  <a:gd name="T15" fmla="*/ 0 h 296"/>
                  <a:gd name="T16" fmla="*/ 3576 w 182"/>
                  <a:gd name="T17" fmla="*/ 6827 h 296"/>
                  <a:gd name="T18" fmla="*/ 13947 w 182"/>
                  <a:gd name="T19" fmla="*/ 3234 h 296"/>
                  <a:gd name="T20" fmla="*/ 30755 w 182"/>
                  <a:gd name="T21" fmla="*/ 20482 h 296"/>
                  <a:gd name="T22" fmla="*/ 30755 w 182"/>
                  <a:gd name="T23" fmla="*/ 27309 h 296"/>
                  <a:gd name="T24" fmla="*/ 27537 w 182"/>
                  <a:gd name="T25" fmla="*/ 30543 h 296"/>
                  <a:gd name="T26" fmla="*/ 30755 w 182"/>
                  <a:gd name="T27" fmla="*/ 34137 h 296"/>
                  <a:gd name="T28" fmla="*/ 30755 w 182"/>
                  <a:gd name="T29" fmla="*/ 44557 h 296"/>
                  <a:gd name="T30" fmla="*/ 44703 w 182"/>
                  <a:gd name="T31" fmla="*/ 54619 h 296"/>
                  <a:gd name="T32" fmla="*/ 41126 w 182"/>
                  <a:gd name="T33" fmla="*/ 61446 h 296"/>
                  <a:gd name="T34" fmla="*/ 34332 w 182"/>
                  <a:gd name="T35" fmla="*/ 65040 h 296"/>
                  <a:gd name="T36" fmla="*/ 30755 w 182"/>
                  <a:gd name="T37" fmla="*/ 65040 h 296"/>
                  <a:gd name="T38" fmla="*/ 13947 w 182"/>
                  <a:gd name="T39" fmla="*/ 47791 h 296"/>
                  <a:gd name="T40" fmla="*/ 0 w 182"/>
                  <a:gd name="T41" fmla="*/ 51025 h 296"/>
                  <a:gd name="T42" fmla="*/ 7152 w 182"/>
                  <a:gd name="T43" fmla="*/ 61446 h 296"/>
                  <a:gd name="T44" fmla="*/ 10371 w 182"/>
                  <a:gd name="T45" fmla="*/ 68274 h 296"/>
                  <a:gd name="T46" fmla="*/ 13947 w 182"/>
                  <a:gd name="T47" fmla="*/ 75101 h 296"/>
                  <a:gd name="T48" fmla="*/ 17166 w 182"/>
                  <a:gd name="T49" fmla="*/ 92349 h 296"/>
                  <a:gd name="T50" fmla="*/ 20742 w 182"/>
                  <a:gd name="T51" fmla="*/ 102410 h 296"/>
                  <a:gd name="T52" fmla="*/ 37550 w 182"/>
                  <a:gd name="T53" fmla="*/ 106004 h 296"/>
                  <a:gd name="T54" fmla="*/ 47921 w 182"/>
                  <a:gd name="T55" fmla="*/ 102410 h 296"/>
                  <a:gd name="T56" fmla="*/ 61511 w 182"/>
                  <a:gd name="T57" fmla="*/ 102410 h 296"/>
                  <a:gd name="T58" fmla="*/ 54716 w 182"/>
                  <a:gd name="T59" fmla="*/ 85522 h 296"/>
                  <a:gd name="T60" fmla="*/ 17166 w 182"/>
                  <a:gd name="T61" fmla="*/ 40964 h 296"/>
                  <a:gd name="T62" fmla="*/ 13947 w 182"/>
                  <a:gd name="T63" fmla="*/ 34137 h 296"/>
                  <a:gd name="T64" fmla="*/ 10371 w 182"/>
                  <a:gd name="T65" fmla="*/ 34137 h 296"/>
                  <a:gd name="T66" fmla="*/ 13947 w 182"/>
                  <a:gd name="T67" fmla="*/ 37371 h 29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82" h="296">
                    <a:moveTo>
                      <a:pt x="153" y="238"/>
                    </a:moveTo>
                    <a:lnTo>
                      <a:pt x="153" y="219"/>
                    </a:lnTo>
                    <a:lnTo>
                      <a:pt x="163" y="190"/>
                    </a:lnTo>
                    <a:lnTo>
                      <a:pt x="172" y="181"/>
                    </a:lnTo>
                    <a:lnTo>
                      <a:pt x="172" y="171"/>
                    </a:lnTo>
                    <a:lnTo>
                      <a:pt x="153" y="142"/>
                    </a:lnTo>
                    <a:lnTo>
                      <a:pt x="153" y="133"/>
                    </a:lnTo>
                    <a:lnTo>
                      <a:pt x="163" y="124"/>
                    </a:lnTo>
                    <a:lnTo>
                      <a:pt x="172" y="114"/>
                    </a:lnTo>
                    <a:lnTo>
                      <a:pt x="163" y="104"/>
                    </a:lnTo>
                    <a:lnTo>
                      <a:pt x="153" y="95"/>
                    </a:lnTo>
                    <a:lnTo>
                      <a:pt x="143" y="85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39" y="0"/>
                    </a:lnTo>
                    <a:lnTo>
                      <a:pt x="20" y="0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20" y="19"/>
                    </a:lnTo>
                    <a:lnTo>
                      <a:pt x="39" y="9"/>
                    </a:lnTo>
                    <a:lnTo>
                      <a:pt x="67" y="28"/>
                    </a:lnTo>
                    <a:lnTo>
                      <a:pt x="86" y="57"/>
                    </a:lnTo>
                    <a:lnTo>
                      <a:pt x="86" y="66"/>
                    </a:lnTo>
                    <a:lnTo>
                      <a:pt x="86" y="76"/>
                    </a:lnTo>
                    <a:lnTo>
                      <a:pt x="86" y="85"/>
                    </a:lnTo>
                    <a:lnTo>
                      <a:pt x="77" y="85"/>
                    </a:lnTo>
                    <a:lnTo>
                      <a:pt x="77" y="95"/>
                    </a:lnTo>
                    <a:lnTo>
                      <a:pt x="86" y="95"/>
                    </a:lnTo>
                    <a:lnTo>
                      <a:pt x="77" y="114"/>
                    </a:lnTo>
                    <a:lnTo>
                      <a:pt x="86" y="124"/>
                    </a:lnTo>
                    <a:lnTo>
                      <a:pt x="125" y="142"/>
                    </a:lnTo>
                    <a:lnTo>
                      <a:pt x="125" y="152"/>
                    </a:lnTo>
                    <a:lnTo>
                      <a:pt x="115" y="162"/>
                    </a:lnTo>
                    <a:lnTo>
                      <a:pt x="115" y="171"/>
                    </a:lnTo>
                    <a:lnTo>
                      <a:pt x="105" y="181"/>
                    </a:lnTo>
                    <a:lnTo>
                      <a:pt x="96" y="181"/>
                    </a:lnTo>
                    <a:lnTo>
                      <a:pt x="86" y="190"/>
                    </a:lnTo>
                    <a:lnTo>
                      <a:pt x="86" y="181"/>
                    </a:lnTo>
                    <a:lnTo>
                      <a:pt x="48" y="142"/>
                    </a:lnTo>
                    <a:lnTo>
                      <a:pt x="39" y="133"/>
                    </a:lnTo>
                    <a:lnTo>
                      <a:pt x="20" y="114"/>
                    </a:lnTo>
                    <a:lnTo>
                      <a:pt x="0" y="142"/>
                    </a:lnTo>
                    <a:lnTo>
                      <a:pt x="10" y="152"/>
                    </a:lnTo>
                    <a:lnTo>
                      <a:pt x="20" y="171"/>
                    </a:lnTo>
                    <a:lnTo>
                      <a:pt x="29" y="171"/>
                    </a:lnTo>
                    <a:lnTo>
                      <a:pt x="29" y="190"/>
                    </a:lnTo>
                    <a:lnTo>
                      <a:pt x="29" y="200"/>
                    </a:lnTo>
                    <a:lnTo>
                      <a:pt x="39" y="209"/>
                    </a:lnTo>
                    <a:lnTo>
                      <a:pt x="39" y="228"/>
                    </a:lnTo>
                    <a:lnTo>
                      <a:pt x="48" y="257"/>
                    </a:lnTo>
                    <a:lnTo>
                      <a:pt x="58" y="276"/>
                    </a:lnTo>
                    <a:lnTo>
                      <a:pt x="58" y="285"/>
                    </a:lnTo>
                    <a:lnTo>
                      <a:pt x="77" y="295"/>
                    </a:lnTo>
                    <a:lnTo>
                      <a:pt x="105" y="295"/>
                    </a:lnTo>
                    <a:lnTo>
                      <a:pt x="125" y="285"/>
                    </a:lnTo>
                    <a:lnTo>
                      <a:pt x="134" y="285"/>
                    </a:lnTo>
                    <a:lnTo>
                      <a:pt x="153" y="295"/>
                    </a:lnTo>
                    <a:lnTo>
                      <a:pt x="172" y="285"/>
                    </a:lnTo>
                    <a:lnTo>
                      <a:pt x="181" y="266"/>
                    </a:lnTo>
                    <a:lnTo>
                      <a:pt x="153" y="238"/>
                    </a:lnTo>
                    <a:close/>
                    <a:moveTo>
                      <a:pt x="39" y="114"/>
                    </a:moveTo>
                    <a:lnTo>
                      <a:pt x="48" y="114"/>
                    </a:lnTo>
                    <a:lnTo>
                      <a:pt x="48" y="104"/>
                    </a:lnTo>
                    <a:lnTo>
                      <a:pt x="39" y="95"/>
                    </a:lnTo>
                    <a:lnTo>
                      <a:pt x="29" y="85"/>
                    </a:lnTo>
                    <a:lnTo>
                      <a:pt x="29" y="95"/>
                    </a:lnTo>
                    <a:lnTo>
                      <a:pt x="39" y="95"/>
                    </a:lnTo>
                    <a:lnTo>
                      <a:pt x="39" y="104"/>
                    </a:lnTo>
                    <a:lnTo>
                      <a:pt x="39" y="114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40" name="Freeform 83">
                <a:extLst>
                  <a:ext uri="{FF2B5EF4-FFF2-40B4-BE49-F238E27FC236}">
                    <a16:creationId xmlns:a16="http://schemas.microsoft.com/office/drawing/2014/main" id="{86D7FC9F-B9EF-9C42-A7E0-4B9322C88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5002213"/>
                <a:ext cx="641350" cy="449262"/>
              </a:xfrm>
              <a:custGeom>
                <a:avLst/>
                <a:gdLst>
                  <a:gd name="T0" fmla="*/ 27353 w 1782"/>
                  <a:gd name="T1" fmla="*/ 88916 h 1248"/>
                  <a:gd name="T2" fmla="*/ 137124 w 1782"/>
                  <a:gd name="T3" fmla="*/ 99356 h 1248"/>
                  <a:gd name="T4" fmla="*/ 147201 w 1782"/>
                  <a:gd name="T5" fmla="*/ 116635 h 1248"/>
                  <a:gd name="T6" fmla="*/ 623715 w 1782"/>
                  <a:gd name="T7" fmla="*/ 198712 h 1248"/>
                  <a:gd name="T8" fmla="*/ 582686 w 1782"/>
                  <a:gd name="T9" fmla="*/ 160914 h 1248"/>
                  <a:gd name="T10" fmla="*/ 558572 w 1782"/>
                  <a:gd name="T11" fmla="*/ 164513 h 1248"/>
                  <a:gd name="T12" fmla="*/ 500267 w 1782"/>
                  <a:gd name="T13" fmla="*/ 157674 h 1248"/>
                  <a:gd name="T14" fmla="*/ 514304 w 1782"/>
                  <a:gd name="T15" fmla="*/ 174593 h 1248"/>
                  <a:gd name="T16" fmla="*/ 483352 w 1782"/>
                  <a:gd name="T17" fmla="*/ 171353 h 1248"/>
                  <a:gd name="T18" fmla="*/ 462837 w 1782"/>
                  <a:gd name="T19" fmla="*/ 185033 h 1248"/>
                  <a:gd name="T20" fmla="*/ 277486 w 1782"/>
                  <a:gd name="T21" fmla="*/ 34199 h 1248"/>
                  <a:gd name="T22" fmla="*/ 232858 w 1782"/>
                  <a:gd name="T23" fmla="*/ 6840 h 1248"/>
                  <a:gd name="T24" fmla="*/ 160877 w 1782"/>
                  <a:gd name="T25" fmla="*/ 27359 h 1248"/>
                  <a:gd name="T26" fmla="*/ 113010 w 1782"/>
                  <a:gd name="T27" fmla="*/ 54718 h 1248"/>
                  <a:gd name="T28" fmla="*/ 147201 w 1782"/>
                  <a:gd name="T29" fmla="*/ 61558 h 1248"/>
                  <a:gd name="T30" fmla="*/ 178153 w 1782"/>
                  <a:gd name="T31" fmla="*/ 57958 h 1248"/>
                  <a:gd name="T32" fmla="*/ 164476 w 1782"/>
                  <a:gd name="T33" fmla="*/ 75237 h 1248"/>
                  <a:gd name="T34" fmla="*/ 147201 w 1782"/>
                  <a:gd name="T35" fmla="*/ 71997 h 1248"/>
                  <a:gd name="T36" fmla="*/ 157638 w 1782"/>
                  <a:gd name="T37" fmla="*/ 113035 h 1248"/>
                  <a:gd name="T38" fmla="*/ 195428 w 1782"/>
                  <a:gd name="T39" fmla="*/ 143994 h 1248"/>
                  <a:gd name="T40" fmla="*/ 243296 w 1782"/>
                  <a:gd name="T41" fmla="*/ 209152 h 1248"/>
                  <a:gd name="T42" fmla="*/ 202266 w 1782"/>
                  <a:gd name="T43" fmla="*/ 246590 h 1248"/>
                  <a:gd name="T44" fmla="*/ 188590 w 1782"/>
                  <a:gd name="T45" fmla="*/ 185033 h 1248"/>
                  <a:gd name="T46" fmla="*/ 140363 w 1782"/>
                  <a:gd name="T47" fmla="*/ 174593 h 1248"/>
                  <a:gd name="T48" fmla="*/ 113010 w 1782"/>
                  <a:gd name="T49" fmla="*/ 167753 h 1248"/>
                  <a:gd name="T50" fmla="*/ 85657 w 1782"/>
                  <a:gd name="T51" fmla="*/ 178193 h 1248"/>
                  <a:gd name="T52" fmla="*/ 65143 w 1782"/>
                  <a:gd name="T53" fmla="*/ 160914 h 1248"/>
                  <a:gd name="T54" fmla="*/ 58305 w 1782"/>
                  <a:gd name="T55" fmla="*/ 209152 h 1248"/>
                  <a:gd name="T56" fmla="*/ 27353 w 1782"/>
                  <a:gd name="T57" fmla="*/ 215991 h 1248"/>
                  <a:gd name="T58" fmla="*/ 16916 w 1782"/>
                  <a:gd name="T59" fmla="*/ 250190 h 1248"/>
                  <a:gd name="T60" fmla="*/ 34191 w 1782"/>
                  <a:gd name="T61" fmla="*/ 277549 h 1248"/>
                  <a:gd name="T62" fmla="*/ 75220 w 1782"/>
                  <a:gd name="T63" fmla="*/ 315347 h 1248"/>
                  <a:gd name="T64" fmla="*/ 92495 w 1782"/>
                  <a:gd name="T65" fmla="*/ 356386 h 1248"/>
                  <a:gd name="T66" fmla="*/ 116609 w 1782"/>
                  <a:gd name="T67" fmla="*/ 383745 h 1248"/>
                  <a:gd name="T68" fmla="*/ 133525 w 1782"/>
                  <a:gd name="T69" fmla="*/ 359986 h 1248"/>
                  <a:gd name="T70" fmla="*/ 154039 w 1782"/>
                  <a:gd name="T71" fmla="*/ 359986 h 1248"/>
                  <a:gd name="T72" fmla="*/ 188590 w 1782"/>
                  <a:gd name="T73" fmla="*/ 356386 h 1248"/>
                  <a:gd name="T74" fmla="*/ 229619 w 1782"/>
                  <a:gd name="T75" fmla="*/ 339466 h 1248"/>
                  <a:gd name="T76" fmla="*/ 250134 w 1782"/>
                  <a:gd name="T77" fmla="*/ 349546 h 1248"/>
                  <a:gd name="T78" fmla="*/ 267409 w 1782"/>
                  <a:gd name="T79" fmla="*/ 325787 h 1248"/>
                  <a:gd name="T80" fmla="*/ 284325 w 1782"/>
                  <a:gd name="T81" fmla="*/ 332267 h 1248"/>
                  <a:gd name="T82" fmla="*/ 308438 w 1782"/>
                  <a:gd name="T83" fmla="*/ 335867 h 1248"/>
                  <a:gd name="T84" fmla="*/ 312037 w 1782"/>
                  <a:gd name="T85" fmla="*/ 359986 h 1248"/>
                  <a:gd name="T86" fmla="*/ 339390 w 1782"/>
                  <a:gd name="T87" fmla="*/ 373665 h 1248"/>
                  <a:gd name="T88" fmla="*/ 366743 w 1782"/>
                  <a:gd name="T89" fmla="*/ 353146 h 1248"/>
                  <a:gd name="T90" fmla="*/ 390856 w 1782"/>
                  <a:gd name="T91" fmla="*/ 370065 h 1248"/>
                  <a:gd name="T92" fmla="*/ 407772 w 1782"/>
                  <a:gd name="T93" fmla="*/ 404624 h 1248"/>
                  <a:gd name="T94" fmla="*/ 428286 w 1782"/>
                  <a:gd name="T95" fmla="*/ 418303 h 1248"/>
                  <a:gd name="T96" fmla="*/ 448801 w 1782"/>
                  <a:gd name="T97" fmla="*/ 438822 h 1248"/>
                  <a:gd name="T98" fmla="*/ 483352 w 1782"/>
                  <a:gd name="T99" fmla="*/ 431983 h 1248"/>
                  <a:gd name="T100" fmla="*/ 514304 w 1782"/>
                  <a:gd name="T101" fmla="*/ 438822 h 1248"/>
                  <a:gd name="T102" fmla="*/ 524381 w 1782"/>
                  <a:gd name="T103" fmla="*/ 411464 h 1248"/>
                  <a:gd name="T104" fmla="*/ 544896 w 1782"/>
                  <a:gd name="T105" fmla="*/ 397424 h 1248"/>
                  <a:gd name="T106" fmla="*/ 541656 w 1782"/>
                  <a:gd name="T107" fmla="*/ 387344 h 1248"/>
                  <a:gd name="T108" fmla="*/ 548495 w 1782"/>
                  <a:gd name="T109" fmla="*/ 353146 h 1248"/>
                  <a:gd name="T110" fmla="*/ 548495 w 1782"/>
                  <a:gd name="T111" fmla="*/ 325787 h 1248"/>
                  <a:gd name="T112" fmla="*/ 582686 w 1782"/>
                  <a:gd name="T113" fmla="*/ 267469 h 1248"/>
                  <a:gd name="T114" fmla="*/ 592763 w 1782"/>
                  <a:gd name="T115" fmla="*/ 236511 h 1248"/>
                  <a:gd name="T116" fmla="*/ 637391 w 1782"/>
                  <a:gd name="T117" fmla="*/ 215991 h 1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782" h="1248">
                    <a:moveTo>
                      <a:pt x="219" y="343"/>
                    </a:moveTo>
                    <a:lnTo>
                      <a:pt x="219" y="333"/>
                    </a:lnTo>
                    <a:lnTo>
                      <a:pt x="219" y="324"/>
                    </a:lnTo>
                    <a:lnTo>
                      <a:pt x="209" y="324"/>
                    </a:lnTo>
                    <a:lnTo>
                      <a:pt x="209" y="333"/>
                    </a:lnTo>
                    <a:lnTo>
                      <a:pt x="200" y="333"/>
                    </a:lnTo>
                    <a:lnTo>
                      <a:pt x="200" y="343"/>
                    </a:lnTo>
                    <a:lnTo>
                      <a:pt x="219" y="343"/>
                    </a:lnTo>
                    <a:close/>
                    <a:moveTo>
                      <a:pt x="66" y="257"/>
                    </a:moveTo>
                    <a:lnTo>
                      <a:pt x="76" y="257"/>
                    </a:lnTo>
                    <a:lnTo>
                      <a:pt x="76" y="247"/>
                    </a:lnTo>
                    <a:lnTo>
                      <a:pt x="76" y="238"/>
                    </a:lnTo>
                    <a:lnTo>
                      <a:pt x="76" y="228"/>
                    </a:lnTo>
                    <a:lnTo>
                      <a:pt x="76" y="219"/>
                    </a:lnTo>
                    <a:lnTo>
                      <a:pt x="66" y="238"/>
                    </a:lnTo>
                    <a:lnTo>
                      <a:pt x="66" y="247"/>
                    </a:lnTo>
                    <a:lnTo>
                      <a:pt x="66" y="257"/>
                    </a:lnTo>
                    <a:close/>
                    <a:moveTo>
                      <a:pt x="390" y="266"/>
                    </a:moveTo>
                    <a:lnTo>
                      <a:pt x="381" y="266"/>
                    </a:lnTo>
                    <a:lnTo>
                      <a:pt x="381" y="257"/>
                    </a:lnTo>
                    <a:lnTo>
                      <a:pt x="381" y="266"/>
                    </a:lnTo>
                    <a:lnTo>
                      <a:pt x="381" y="276"/>
                    </a:lnTo>
                    <a:lnTo>
                      <a:pt x="381" y="286"/>
                    </a:lnTo>
                    <a:lnTo>
                      <a:pt x="390" y="286"/>
                    </a:lnTo>
                    <a:lnTo>
                      <a:pt x="390" y="276"/>
                    </a:lnTo>
                    <a:lnTo>
                      <a:pt x="390" y="266"/>
                    </a:lnTo>
                    <a:close/>
                    <a:moveTo>
                      <a:pt x="400" y="276"/>
                    </a:moveTo>
                    <a:lnTo>
                      <a:pt x="390" y="276"/>
                    </a:lnTo>
                    <a:lnTo>
                      <a:pt x="390" y="286"/>
                    </a:lnTo>
                    <a:lnTo>
                      <a:pt x="390" y="295"/>
                    </a:lnTo>
                    <a:lnTo>
                      <a:pt x="390" y="314"/>
                    </a:lnTo>
                    <a:lnTo>
                      <a:pt x="400" y="314"/>
                    </a:lnTo>
                    <a:lnTo>
                      <a:pt x="409" y="324"/>
                    </a:lnTo>
                    <a:lnTo>
                      <a:pt x="409" y="314"/>
                    </a:lnTo>
                    <a:lnTo>
                      <a:pt x="419" y="314"/>
                    </a:lnTo>
                    <a:lnTo>
                      <a:pt x="409" y="304"/>
                    </a:lnTo>
                    <a:lnTo>
                      <a:pt x="409" y="286"/>
                    </a:lnTo>
                    <a:lnTo>
                      <a:pt x="400" y="286"/>
                    </a:lnTo>
                    <a:lnTo>
                      <a:pt x="400" y="276"/>
                    </a:lnTo>
                    <a:close/>
                    <a:moveTo>
                      <a:pt x="1781" y="581"/>
                    </a:moveTo>
                    <a:lnTo>
                      <a:pt x="1771" y="571"/>
                    </a:lnTo>
                    <a:lnTo>
                      <a:pt x="1771" y="562"/>
                    </a:lnTo>
                    <a:lnTo>
                      <a:pt x="1733" y="562"/>
                    </a:lnTo>
                    <a:lnTo>
                      <a:pt x="1733" y="552"/>
                    </a:lnTo>
                    <a:lnTo>
                      <a:pt x="1724" y="542"/>
                    </a:lnTo>
                    <a:lnTo>
                      <a:pt x="1724" y="533"/>
                    </a:lnTo>
                    <a:lnTo>
                      <a:pt x="1733" y="524"/>
                    </a:lnTo>
                    <a:lnTo>
                      <a:pt x="1743" y="514"/>
                    </a:lnTo>
                    <a:lnTo>
                      <a:pt x="1743" y="504"/>
                    </a:lnTo>
                    <a:lnTo>
                      <a:pt x="1733" y="504"/>
                    </a:lnTo>
                    <a:lnTo>
                      <a:pt x="1724" y="514"/>
                    </a:lnTo>
                    <a:lnTo>
                      <a:pt x="1647" y="466"/>
                    </a:lnTo>
                    <a:lnTo>
                      <a:pt x="1638" y="457"/>
                    </a:lnTo>
                    <a:lnTo>
                      <a:pt x="1638" y="447"/>
                    </a:lnTo>
                    <a:lnTo>
                      <a:pt x="1619" y="447"/>
                    </a:lnTo>
                    <a:lnTo>
                      <a:pt x="1619" y="457"/>
                    </a:lnTo>
                    <a:lnTo>
                      <a:pt x="1600" y="447"/>
                    </a:lnTo>
                    <a:lnTo>
                      <a:pt x="1571" y="457"/>
                    </a:lnTo>
                    <a:lnTo>
                      <a:pt x="1571" y="466"/>
                    </a:lnTo>
                    <a:lnTo>
                      <a:pt x="1571" y="476"/>
                    </a:lnTo>
                    <a:lnTo>
                      <a:pt x="1562" y="476"/>
                    </a:lnTo>
                    <a:lnTo>
                      <a:pt x="1562" y="485"/>
                    </a:lnTo>
                    <a:lnTo>
                      <a:pt x="1552" y="485"/>
                    </a:lnTo>
                    <a:lnTo>
                      <a:pt x="1552" y="476"/>
                    </a:lnTo>
                    <a:lnTo>
                      <a:pt x="1552" y="466"/>
                    </a:lnTo>
                    <a:lnTo>
                      <a:pt x="1552" y="457"/>
                    </a:lnTo>
                    <a:lnTo>
                      <a:pt x="1543" y="447"/>
                    </a:lnTo>
                    <a:lnTo>
                      <a:pt x="1543" y="438"/>
                    </a:lnTo>
                    <a:lnTo>
                      <a:pt x="1533" y="438"/>
                    </a:lnTo>
                    <a:lnTo>
                      <a:pt x="1486" y="419"/>
                    </a:lnTo>
                    <a:lnTo>
                      <a:pt x="1409" y="390"/>
                    </a:lnTo>
                    <a:lnTo>
                      <a:pt x="1390" y="400"/>
                    </a:lnTo>
                    <a:lnTo>
                      <a:pt x="1381" y="409"/>
                    </a:lnTo>
                    <a:lnTo>
                      <a:pt x="1381" y="419"/>
                    </a:lnTo>
                    <a:lnTo>
                      <a:pt x="1390" y="419"/>
                    </a:lnTo>
                    <a:lnTo>
                      <a:pt x="1390" y="428"/>
                    </a:lnTo>
                    <a:lnTo>
                      <a:pt x="1390" y="438"/>
                    </a:lnTo>
                    <a:lnTo>
                      <a:pt x="1400" y="438"/>
                    </a:lnTo>
                    <a:lnTo>
                      <a:pt x="1400" y="447"/>
                    </a:lnTo>
                    <a:lnTo>
                      <a:pt x="1409" y="447"/>
                    </a:lnTo>
                    <a:lnTo>
                      <a:pt x="1419" y="438"/>
                    </a:lnTo>
                    <a:lnTo>
                      <a:pt x="1429" y="438"/>
                    </a:lnTo>
                    <a:lnTo>
                      <a:pt x="1438" y="438"/>
                    </a:lnTo>
                    <a:lnTo>
                      <a:pt x="1447" y="447"/>
                    </a:lnTo>
                    <a:lnTo>
                      <a:pt x="1447" y="457"/>
                    </a:lnTo>
                    <a:lnTo>
                      <a:pt x="1447" y="466"/>
                    </a:lnTo>
                    <a:lnTo>
                      <a:pt x="1438" y="476"/>
                    </a:lnTo>
                    <a:lnTo>
                      <a:pt x="1429" y="485"/>
                    </a:lnTo>
                    <a:lnTo>
                      <a:pt x="1429" y="495"/>
                    </a:lnTo>
                    <a:lnTo>
                      <a:pt x="1419" y="495"/>
                    </a:lnTo>
                    <a:lnTo>
                      <a:pt x="1409" y="504"/>
                    </a:lnTo>
                    <a:lnTo>
                      <a:pt x="1381" y="476"/>
                    </a:lnTo>
                    <a:lnTo>
                      <a:pt x="1371" y="476"/>
                    </a:lnTo>
                    <a:lnTo>
                      <a:pt x="1371" y="466"/>
                    </a:lnTo>
                    <a:lnTo>
                      <a:pt x="1362" y="457"/>
                    </a:lnTo>
                    <a:lnTo>
                      <a:pt x="1352" y="457"/>
                    </a:lnTo>
                    <a:lnTo>
                      <a:pt x="1352" y="466"/>
                    </a:lnTo>
                    <a:lnTo>
                      <a:pt x="1352" y="476"/>
                    </a:lnTo>
                    <a:lnTo>
                      <a:pt x="1343" y="476"/>
                    </a:lnTo>
                    <a:lnTo>
                      <a:pt x="1343" y="485"/>
                    </a:lnTo>
                    <a:lnTo>
                      <a:pt x="1314" y="476"/>
                    </a:lnTo>
                    <a:lnTo>
                      <a:pt x="1304" y="476"/>
                    </a:lnTo>
                    <a:lnTo>
                      <a:pt x="1304" y="485"/>
                    </a:lnTo>
                    <a:lnTo>
                      <a:pt x="1295" y="485"/>
                    </a:lnTo>
                    <a:lnTo>
                      <a:pt x="1286" y="485"/>
                    </a:lnTo>
                    <a:lnTo>
                      <a:pt x="1286" y="495"/>
                    </a:lnTo>
                    <a:lnTo>
                      <a:pt x="1276" y="495"/>
                    </a:lnTo>
                    <a:lnTo>
                      <a:pt x="1276" y="504"/>
                    </a:lnTo>
                    <a:lnTo>
                      <a:pt x="1286" y="504"/>
                    </a:lnTo>
                    <a:lnTo>
                      <a:pt x="1286" y="514"/>
                    </a:lnTo>
                    <a:lnTo>
                      <a:pt x="1276" y="514"/>
                    </a:lnTo>
                    <a:lnTo>
                      <a:pt x="1266" y="514"/>
                    </a:lnTo>
                    <a:lnTo>
                      <a:pt x="1266" y="524"/>
                    </a:lnTo>
                    <a:lnTo>
                      <a:pt x="1257" y="524"/>
                    </a:lnTo>
                    <a:lnTo>
                      <a:pt x="1219" y="514"/>
                    </a:lnTo>
                    <a:lnTo>
                      <a:pt x="1209" y="524"/>
                    </a:lnTo>
                    <a:lnTo>
                      <a:pt x="1200" y="533"/>
                    </a:lnTo>
                    <a:lnTo>
                      <a:pt x="1190" y="533"/>
                    </a:lnTo>
                    <a:lnTo>
                      <a:pt x="1181" y="524"/>
                    </a:lnTo>
                    <a:lnTo>
                      <a:pt x="1171" y="524"/>
                    </a:lnTo>
                    <a:lnTo>
                      <a:pt x="771" y="95"/>
                    </a:lnTo>
                    <a:lnTo>
                      <a:pt x="724" y="76"/>
                    </a:lnTo>
                    <a:lnTo>
                      <a:pt x="714" y="76"/>
                    </a:lnTo>
                    <a:lnTo>
                      <a:pt x="714" y="66"/>
                    </a:lnTo>
                    <a:lnTo>
                      <a:pt x="714" y="57"/>
                    </a:lnTo>
                    <a:lnTo>
                      <a:pt x="714" y="47"/>
                    </a:lnTo>
                    <a:lnTo>
                      <a:pt x="705" y="28"/>
                    </a:lnTo>
                    <a:lnTo>
                      <a:pt x="705" y="19"/>
                    </a:lnTo>
                    <a:lnTo>
                      <a:pt x="695" y="0"/>
                    </a:lnTo>
                    <a:lnTo>
                      <a:pt x="685" y="9"/>
                    </a:lnTo>
                    <a:lnTo>
                      <a:pt x="667" y="19"/>
                    </a:lnTo>
                    <a:lnTo>
                      <a:pt x="647" y="19"/>
                    </a:lnTo>
                    <a:lnTo>
                      <a:pt x="619" y="28"/>
                    </a:lnTo>
                    <a:lnTo>
                      <a:pt x="600" y="28"/>
                    </a:lnTo>
                    <a:lnTo>
                      <a:pt x="581" y="38"/>
                    </a:lnTo>
                    <a:lnTo>
                      <a:pt x="571" y="38"/>
                    </a:lnTo>
                    <a:lnTo>
                      <a:pt x="562" y="47"/>
                    </a:lnTo>
                    <a:lnTo>
                      <a:pt x="543" y="47"/>
                    </a:lnTo>
                    <a:lnTo>
                      <a:pt x="533" y="57"/>
                    </a:lnTo>
                    <a:lnTo>
                      <a:pt x="514" y="66"/>
                    </a:lnTo>
                    <a:lnTo>
                      <a:pt x="495" y="66"/>
                    </a:lnTo>
                    <a:lnTo>
                      <a:pt x="486" y="66"/>
                    </a:lnTo>
                    <a:lnTo>
                      <a:pt x="447" y="76"/>
                    </a:lnTo>
                    <a:lnTo>
                      <a:pt x="419" y="95"/>
                    </a:lnTo>
                    <a:lnTo>
                      <a:pt x="400" y="95"/>
                    </a:lnTo>
                    <a:lnTo>
                      <a:pt x="362" y="114"/>
                    </a:lnTo>
                    <a:lnTo>
                      <a:pt x="352" y="123"/>
                    </a:lnTo>
                    <a:lnTo>
                      <a:pt x="324" y="133"/>
                    </a:lnTo>
                    <a:lnTo>
                      <a:pt x="305" y="143"/>
                    </a:lnTo>
                    <a:lnTo>
                      <a:pt x="295" y="143"/>
                    </a:lnTo>
                    <a:lnTo>
                      <a:pt x="305" y="152"/>
                    </a:lnTo>
                    <a:lnTo>
                      <a:pt x="305" y="143"/>
                    </a:lnTo>
                    <a:lnTo>
                      <a:pt x="314" y="143"/>
                    </a:lnTo>
                    <a:lnTo>
                      <a:pt x="314" y="152"/>
                    </a:lnTo>
                    <a:lnTo>
                      <a:pt x="343" y="171"/>
                    </a:lnTo>
                    <a:lnTo>
                      <a:pt x="352" y="171"/>
                    </a:lnTo>
                    <a:lnTo>
                      <a:pt x="362" y="171"/>
                    </a:lnTo>
                    <a:lnTo>
                      <a:pt x="371" y="171"/>
                    </a:lnTo>
                    <a:lnTo>
                      <a:pt x="371" y="181"/>
                    </a:lnTo>
                    <a:lnTo>
                      <a:pt x="381" y="171"/>
                    </a:lnTo>
                    <a:lnTo>
                      <a:pt x="390" y="171"/>
                    </a:lnTo>
                    <a:lnTo>
                      <a:pt x="390" y="161"/>
                    </a:lnTo>
                    <a:lnTo>
                      <a:pt x="400" y="161"/>
                    </a:lnTo>
                    <a:lnTo>
                      <a:pt x="400" y="171"/>
                    </a:lnTo>
                    <a:lnTo>
                      <a:pt x="409" y="171"/>
                    </a:lnTo>
                    <a:lnTo>
                      <a:pt x="409" y="161"/>
                    </a:lnTo>
                    <a:lnTo>
                      <a:pt x="419" y="161"/>
                    </a:lnTo>
                    <a:lnTo>
                      <a:pt x="428" y="152"/>
                    </a:lnTo>
                    <a:lnTo>
                      <a:pt x="438" y="161"/>
                    </a:lnTo>
                    <a:lnTo>
                      <a:pt x="447" y="161"/>
                    </a:lnTo>
                    <a:lnTo>
                      <a:pt x="447" y="152"/>
                    </a:lnTo>
                    <a:lnTo>
                      <a:pt x="457" y="161"/>
                    </a:lnTo>
                    <a:lnTo>
                      <a:pt x="466" y="161"/>
                    </a:lnTo>
                    <a:lnTo>
                      <a:pt x="476" y="152"/>
                    </a:lnTo>
                    <a:lnTo>
                      <a:pt x="486" y="152"/>
                    </a:lnTo>
                    <a:lnTo>
                      <a:pt x="495" y="161"/>
                    </a:lnTo>
                    <a:lnTo>
                      <a:pt x="486" y="171"/>
                    </a:lnTo>
                    <a:lnTo>
                      <a:pt x="486" y="181"/>
                    </a:lnTo>
                    <a:lnTo>
                      <a:pt x="476" y="181"/>
                    </a:lnTo>
                    <a:lnTo>
                      <a:pt x="476" y="171"/>
                    </a:lnTo>
                    <a:lnTo>
                      <a:pt x="466" y="171"/>
                    </a:lnTo>
                    <a:lnTo>
                      <a:pt x="466" y="181"/>
                    </a:lnTo>
                    <a:lnTo>
                      <a:pt x="466" y="190"/>
                    </a:lnTo>
                    <a:lnTo>
                      <a:pt x="466" y="200"/>
                    </a:lnTo>
                    <a:lnTo>
                      <a:pt x="466" y="190"/>
                    </a:lnTo>
                    <a:lnTo>
                      <a:pt x="457" y="200"/>
                    </a:lnTo>
                    <a:lnTo>
                      <a:pt x="457" y="209"/>
                    </a:lnTo>
                    <a:lnTo>
                      <a:pt x="447" y="219"/>
                    </a:lnTo>
                    <a:lnTo>
                      <a:pt x="447" y="228"/>
                    </a:lnTo>
                    <a:lnTo>
                      <a:pt x="447" y="238"/>
                    </a:lnTo>
                    <a:lnTo>
                      <a:pt x="447" y="247"/>
                    </a:lnTo>
                    <a:lnTo>
                      <a:pt x="438" y="247"/>
                    </a:lnTo>
                    <a:lnTo>
                      <a:pt x="428" y="238"/>
                    </a:lnTo>
                    <a:lnTo>
                      <a:pt x="428" y="219"/>
                    </a:lnTo>
                    <a:lnTo>
                      <a:pt x="419" y="209"/>
                    </a:lnTo>
                    <a:lnTo>
                      <a:pt x="428" y="200"/>
                    </a:lnTo>
                    <a:lnTo>
                      <a:pt x="419" y="190"/>
                    </a:lnTo>
                    <a:lnTo>
                      <a:pt x="409" y="200"/>
                    </a:lnTo>
                    <a:lnTo>
                      <a:pt x="419" y="228"/>
                    </a:lnTo>
                    <a:lnTo>
                      <a:pt x="409" y="266"/>
                    </a:lnTo>
                    <a:lnTo>
                      <a:pt x="419" y="276"/>
                    </a:lnTo>
                    <a:lnTo>
                      <a:pt x="419" y="286"/>
                    </a:lnTo>
                    <a:lnTo>
                      <a:pt x="428" y="286"/>
                    </a:lnTo>
                    <a:lnTo>
                      <a:pt x="428" y="295"/>
                    </a:lnTo>
                    <a:lnTo>
                      <a:pt x="438" y="304"/>
                    </a:lnTo>
                    <a:lnTo>
                      <a:pt x="438" y="295"/>
                    </a:lnTo>
                    <a:lnTo>
                      <a:pt x="447" y="295"/>
                    </a:lnTo>
                    <a:lnTo>
                      <a:pt x="447" y="304"/>
                    </a:lnTo>
                    <a:lnTo>
                      <a:pt x="438" y="314"/>
                    </a:lnTo>
                    <a:lnTo>
                      <a:pt x="438" y="324"/>
                    </a:lnTo>
                    <a:lnTo>
                      <a:pt x="447" y="333"/>
                    </a:lnTo>
                    <a:lnTo>
                      <a:pt x="447" y="343"/>
                    </a:lnTo>
                    <a:lnTo>
                      <a:pt x="447" y="362"/>
                    </a:lnTo>
                    <a:lnTo>
                      <a:pt x="447" y="371"/>
                    </a:lnTo>
                    <a:lnTo>
                      <a:pt x="457" y="381"/>
                    </a:lnTo>
                    <a:lnTo>
                      <a:pt x="486" y="400"/>
                    </a:lnTo>
                    <a:lnTo>
                      <a:pt x="514" y="419"/>
                    </a:lnTo>
                    <a:lnTo>
                      <a:pt x="514" y="409"/>
                    </a:lnTo>
                    <a:lnTo>
                      <a:pt x="524" y="400"/>
                    </a:lnTo>
                    <a:lnTo>
                      <a:pt x="543" y="400"/>
                    </a:lnTo>
                    <a:lnTo>
                      <a:pt x="562" y="400"/>
                    </a:lnTo>
                    <a:lnTo>
                      <a:pt x="571" y="400"/>
                    </a:lnTo>
                    <a:lnTo>
                      <a:pt x="647" y="485"/>
                    </a:lnTo>
                    <a:lnTo>
                      <a:pt x="657" y="495"/>
                    </a:lnTo>
                    <a:lnTo>
                      <a:pt x="667" y="504"/>
                    </a:lnTo>
                    <a:lnTo>
                      <a:pt x="676" y="514"/>
                    </a:lnTo>
                    <a:lnTo>
                      <a:pt x="667" y="524"/>
                    </a:lnTo>
                    <a:lnTo>
                      <a:pt x="657" y="533"/>
                    </a:lnTo>
                    <a:lnTo>
                      <a:pt x="657" y="542"/>
                    </a:lnTo>
                    <a:lnTo>
                      <a:pt x="676" y="571"/>
                    </a:lnTo>
                    <a:lnTo>
                      <a:pt x="676" y="581"/>
                    </a:lnTo>
                    <a:lnTo>
                      <a:pt x="667" y="590"/>
                    </a:lnTo>
                    <a:lnTo>
                      <a:pt x="657" y="619"/>
                    </a:lnTo>
                    <a:lnTo>
                      <a:pt x="657" y="638"/>
                    </a:lnTo>
                    <a:lnTo>
                      <a:pt x="685" y="666"/>
                    </a:lnTo>
                    <a:lnTo>
                      <a:pt x="676" y="685"/>
                    </a:lnTo>
                    <a:lnTo>
                      <a:pt x="657" y="695"/>
                    </a:lnTo>
                    <a:lnTo>
                      <a:pt x="638" y="685"/>
                    </a:lnTo>
                    <a:lnTo>
                      <a:pt x="629" y="685"/>
                    </a:lnTo>
                    <a:lnTo>
                      <a:pt x="609" y="695"/>
                    </a:lnTo>
                    <a:lnTo>
                      <a:pt x="581" y="695"/>
                    </a:lnTo>
                    <a:lnTo>
                      <a:pt x="562" y="685"/>
                    </a:lnTo>
                    <a:lnTo>
                      <a:pt x="562" y="676"/>
                    </a:lnTo>
                    <a:lnTo>
                      <a:pt x="552" y="657"/>
                    </a:lnTo>
                    <a:lnTo>
                      <a:pt x="543" y="628"/>
                    </a:lnTo>
                    <a:lnTo>
                      <a:pt x="543" y="609"/>
                    </a:lnTo>
                    <a:lnTo>
                      <a:pt x="533" y="600"/>
                    </a:lnTo>
                    <a:lnTo>
                      <a:pt x="533" y="590"/>
                    </a:lnTo>
                    <a:lnTo>
                      <a:pt x="533" y="571"/>
                    </a:lnTo>
                    <a:lnTo>
                      <a:pt x="524" y="571"/>
                    </a:lnTo>
                    <a:lnTo>
                      <a:pt x="514" y="552"/>
                    </a:lnTo>
                    <a:lnTo>
                      <a:pt x="504" y="542"/>
                    </a:lnTo>
                    <a:lnTo>
                      <a:pt x="524" y="514"/>
                    </a:lnTo>
                    <a:lnTo>
                      <a:pt x="495" y="495"/>
                    </a:lnTo>
                    <a:lnTo>
                      <a:pt x="457" y="466"/>
                    </a:lnTo>
                    <a:lnTo>
                      <a:pt x="438" y="447"/>
                    </a:lnTo>
                    <a:lnTo>
                      <a:pt x="428" y="447"/>
                    </a:lnTo>
                    <a:lnTo>
                      <a:pt x="428" y="457"/>
                    </a:lnTo>
                    <a:lnTo>
                      <a:pt x="409" y="457"/>
                    </a:lnTo>
                    <a:lnTo>
                      <a:pt x="400" y="466"/>
                    </a:lnTo>
                    <a:lnTo>
                      <a:pt x="400" y="457"/>
                    </a:lnTo>
                    <a:lnTo>
                      <a:pt x="400" y="476"/>
                    </a:lnTo>
                    <a:lnTo>
                      <a:pt x="400" y="485"/>
                    </a:lnTo>
                    <a:lnTo>
                      <a:pt x="390" y="485"/>
                    </a:lnTo>
                    <a:lnTo>
                      <a:pt x="381" y="495"/>
                    </a:lnTo>
                    <a:lnTo>
                      <a:pt x="371" y="495"/>
                    </a:lnTo>
                    <a:lnTo>
                      <a:pt x="362" y="495"/>
                    </a:lnTo>
                    <a:lnTo>
                      <a:pt x="352" y="495"/>
                    </a:lnTo>
                    <a:lnTo>
                      <a:pt x="343" y="495"/>
                    </a:lnTo>
                    <a:lnTo>
                      <a:pt x="343" y="485"/>
                    </a:lnTo>
                    <a:lnTo>
                      <a:pt x="333" y="485"/>
                    </a:lnTo>
                    <a:lnTo>
                      <a:pt x="324" y="485"/>
                    </a:lnTo>
                    <a:lnTo>
                      <a:pt x="324" y="476"/>
                    </a:lnTo>
                    <a:lnTo>
                      <a:pt x="324" y="466"/>
                    </a:lnTo>
                    <a:lnTo>
                      <a:pt x="314" y="466"/>
                    </a:lnTo>
                    <a:lnTo>
                      <a:pt x="314" y="457"/>
                    </a:lnTo>
                    <a:lnTo>
                      <a:pt x="305" y="447"/>
                    </a:lnTo>
                    <a:lnTo>
                      <a:pt x="305" y="438"/>
                    </a:lnTo>
                    <a:lnTo>
                      <a:pt x="295" y="447"/>
                    </a:lnTo>
                    <a:lnTo>
                      <a:pt x="286" y="447"/>
                    </a:lnTo>
                    <a:lnTo>
                      <a:pt x="276" y="457"/>
                    </a:lnTo>
                    <a:lnTo>
                      <a:pt x="266" y="476"/>
                    </a:lnTo>
                    <a:lnTo>
                      <a:pt x="257" y="485"/>
                    </a:lnTo>
                    <a:lnTo>
                      <a:pt x="257" y="495"/>
                    </a:lnTo>
                    <a:lnTo>
                      <a:pt x="248" y="495"/>
                    </a:lnTo>
                    <a:lnTo>
                      <a:pt x="238" y="495"/>
                    </a:lnTo>
                    <a:lnTo>
                      <a:pt x="219" y="476"/>
                    </a:lnTo>
                    <a:lnTo>
                      <a:pt x="219" y="466"/>
                    </a:lnTo>
                    <a:lnTo>
                      <a:pt x="228" y="457"/>
                    </a:lnTo>
                    <a:lnTo>
                      <a:pt x="228" y="447"/>
                    </a:lnTo>
                    <a:lnTo>
                      <a:pt x="228" y="438"/>
                    </a:lnTo>
                    <a:lnTo>
                      <a:pt x="219" y="428"/>
                    </a:lnTo>
                    <a:lnTo>
                      <a:pt x="209" y="428"/>
                    </a:lnTo>
                    <a:lnTo>
                      <a:pt x="200" y="438"/>
                    </a:lnTo>
                    <a:lnTo>
                      <a:pt x="190" y="438"/>
                    </a:lnTo>
                    <a:lnTo>
                      <a:pt x="190" y="447"/>
                    </a:lnTo>
                    <a:lnTo>
                      <a:pt x="181" y="447"/>
                    </a:lnTo>
                    <a:lnTo>
                      <a:pt x="181" y="457"/>
                    </a:lnTo>
                    <a:lnTo>
                      <a:pt x="181" y="466"/>
                    </a:lnTo>
                    <a:lnTo>
                      <a:pt x="181" y="485"/>
                    </a:lnTo>
                    <a:lnTo>
                      <a:pt x="181" y="504"/>
                    </a:lnTo>
                    <a:lnTo>
                      <a:pt x="162" y="514"/>
                    </a:lnTo>
                    <a:lnTo>
                      <a:pt x="152" y="533"/>
                    </a:lnTo>
                    <a:lnTo>
                      <a:pt x="152" y="542"/>
                    </a:lnTo>
                    <a:lnTo>
                      <a:pt x="162" y="552"/>
                    </a:lnTo>
                    <a:lnTo>
                      <a:pt x="152" y="562"/>
                    </a:lnTo>
                    <a:lnTo>
                      <a:pt x="152" y="571"/>
                    </a:lnTo>
                    <a:lnTo>
                      <a:pt x="162" y="581"/>
                    </a:lnTo>
                    <a:lnTo>
                      <a:pt x="152" y="590"/>
                    </a:lnTo>
                    <a:lnTo>
                      <a:pt x="152" y="581"/>
                    </a:lnTo>
                    <a:lnTo>
                      <a:pt x="143" y="590"/>
                    </a:lnTo>
                    <a:lnTo>
                      <a:pt x="123" y="581"/>
                    </a:lnTo>
                    <a:lnTo>
                      <a:pt x="133" y="590"/>
                    </a:lnTo>
                    <a:lnTo>
                      <a:pt x="133" y="600"/>
                    </a:lnTo>
                    <a:lnTo>
                      <a:pt x="105" y="590"/>
                    </a:lnTo>
                    <a:lnTo>
                      <a:pt x="95" y="590"/>
                    </a:lnTo>
                    <a:lnTo>
                      <a:pt x="85" y="590"/>
                    </a:lnTo>
                    <a:lnTo>
                      <a:pt x="85" y="600"/>
                    </a:lnTo>
                    <a:lnTo>
                      <a:pt x="76" y="600"/>
                    </a:lnTo>
                    <a:lnTo>
                      <a:pt x="66" y="628"/>
                    </a:lnTo>
                    <a:lnTo>
                      <a:pt x="38" y="647"/>
                    </a:lnTo>
                    <a:lnTo>
                      <a:pt x="28" y="657"/>
                    </a:lnTo>
                    <a:lnTo>
                      <a:pt x="19" y="666"/>
                    </a:lnTo>
                    <a:lnTo>
                      <a:pt x="9" y="676"/>
                    </a:lnTo>
                    <a:lnTo>
                      <a:pt x="0" y="676"/>
                    </a:lnTo>
                    <a:lnTo>
                      <a:pt x="9" y="676"/>
                    </a:lnTo>
                    <a:lnTo>
                      <a:pt x="38" y="676"/>
                    </a:lnTo>
                    <a:lnTo>
                      <a:pt x="47" y="676"/>
                    </a:lnTo>
                    <a:lnTo>
                      <a:pt x="47" y="685"/>
                    </a:lnTo>
                    <a:lnTo>
                      <a:pt x="47" y="695"/>
                    </a:lnTo>
                    <a:lnTo>
                      <a:pt x="57" y="695"/>
                    </a:lnTo>
                    <a:lnTo>
                      <a:pt x="66" y="705"/>
                    </a:lnTo>
                    <a:lnTo>
                      <a:pt x="76" y="705"/>
                    </a:lnTo>
                    <a:lnTo>
                      <a:pt x="85" y="705"/>
                    </a:lnTo>
                    <a:lnTo>
                      <a:pt x="85" y="714"/>
                    </a:lnTo>
                    <a:lnTo>
                      <a:pt x="85" y="723"/>
                    </a:lnTo>
                    <a:lnTo>
                      <a:pt x="76" y="743"/>
                    </a:lnTo>
                    <a:lnTo>
                      <a:pt x="76" y="752"/>
                    </a:lnTo>
                    <a:lnTo>
                      <a:pt x="85" y="762"/>
                    </a:lnTo>
                    <a:lnTo>
                      <a:pt x="85" y="771"/>
                    </a:lnTo>
                    <a:lnTo>
                      <a:pt x="95" y="771"/>
                    </a:lnTo>
                    <a:lnTo>
                      <a:pt x="114" y="781"/>
                    </a:lnTo>
                    <a:lnTo>
                      <a:pt x="133" y="790"/>
                    </a:lnTo>
                    <a:lnTo>
                      <a:pt x="162" y="819"/>
                    </a:lnTo>
                    <a:lnTo>
                      <a:pt x="181" y="828"/>
                    </a:lnTo>
                    <a:lnTo>
                      <a:pt x="200" y="838"/>
                    </a:lnTo>
                    <a:lnTo>
                      <a:pt x="200" y="847"/>
                    </a:lnTo>
                    <a:lnTo>
                      <a:pt x="190" y="857"/>
                    </a:lnTo>
                    <a:lnTo>
                      <a:pt x="200" y="857"/>
                    </a:lnTo>
                    <a:lnTo>
                      <a:pt x="200" y="866"/>
                    </a:lnTo>
                    <a:lnTo>
                      <a:pt x="209" y="866"/>
                    </a:lnTo>
                    <a:lnTo>
                      <a:pt x="209" y="876"/>
                    </a:lnTo>
                    <a:lnTo>
                      <a:pt x="209" y="885"/>
                    </a:lnTo>
                    <a:lnTo>
                      <a:pt x="228" y="905"/>
                    </a:lnTo>
                    <a:lnTo>
                      <a:pt x="228" y="914"/>
                    </a:lnTo>
                    <a:lnTo>
                      <a:pt x="228" y="923"/>
                    </a:lnTo>
                    <a:lnTo>
                      <a:pt x="228" y="933"/>
                    </a:lnTo>
                    <a:lnTo>
                      <a:pt x="219" y="933"/>
                    </a:lnTo>
                    <a:lnTo>
                      <a:pt x="248" y="962"/>
                    </a:lnTo>
                    <a:lnTo>
                      <a:pt x="248" y="971"/>
                    </a:lnTo>
                    <a:lnTo>
                      <a:pt x="248" y="981"/>
                    </a:lnTo>
                    <a:lnTo>
                      <a:pt x="248" y="990"/>
                    </a:lnTo>
                    <a:lnTo>
                      <a:pt x="257" y="990"/>
                    </a:lnTo>
                    <a:lnTo>
                      <a:pt x="257" y="1000"/>
                    </a:lnTo>
                    <a:lnTo>
                      <a:pt x="248" y="1000"/>
                    </a:lnTo>
                    <a:lnTo>
                      <a:pt x="248" y="1009"/>
                    </a:lnTo>
                    <a:lnTo>
                      <a:pt x="248" y="1019"/>
                    </a:lnTo>
                    <a:lnTo>
                      <a:pt x="257" y="1028"/>
                    </a:lnTo>
                    <a:lnTo>
                      <a:pt x="266" y="1038"/>
                    </a:lnTo>
                    <a:lnTo>
                      <a:pt x="276" y="1038"/>
                    </a:lnTo>
                    <a:lnTo>
                      <a:pt x="286" y="1047"/>
                    </a:lnTo>
                    <a:lnTo>
                      <a:pt x="295" y="1047"/>
                    </a:lnTo>
                    <a:lnTo>
                      <a:pt x="314" y="1066"/>
                    </a:lnTo>
                    <a:lnTo>
                      <a:pt x="324" y="1066"/>
                    </a:lnTo>
                    <a:lnTo>
                      <a:pt x="333" y="1066"/>
                    </a:lnTo>
                    <a:lnTo>
                      <a:pt x="343" y="1057"/>
                    </a:lnTo>
                    <a:lnTo>
                      <a:pt x="352" y="1057"/>
                    </a:lnTo>
                    <a:lnTo>
                      <a:pt x="352" y="1047"/>
                    </a:lnTo>
                    <a:lnTo>
                      <a:pt x="362" y="1047"/>
                    </a:lnTo>
                    <a:lnTo>
                      <a:pt x="371" y="1047"/>
                    </a:lnTo>
                    <a:lnTo>
                      <a:pt x="371" y="1038"/>
                    </a:lnTo>
                    <a:lnTo>
                      <a:pt x="371" y="1028"/>
                    </a:lnTo>
                    <a:lnTo>
                      <a:pt x="371" y="1019"/>
                    </a:lnTo>
                    <a:lnTo>
                      <a:pt x="371" y="1009"/>
                    </a:lnTo>
                    <a:lnTo>
                      <a:pt x="371" y="1000"/>
                    </a:lnTo>
                    <a:lnTo>
                      <a:pt x="381" y="1000"/>
                    </a:lnTo>
                    <a:lnTo>
                      <a:pt x="381" y="990"/>
                    </a:lnTo>
                    <a:lnTo>
                      <a:pt x="390" y="990"/>
                    </a:lnTo>
                    <a:lnTo>
                      <a:pt x="390" y="981"/>
                    </a:lnTo>
                    <a:lnTo>
                      <a:pt x="390" y="971"/>
                    </a:lnTo>
                    <a:lnTo>
                      <a:pt x="400" y="971"/>
                    </a:lnTo>
                    <a:lnTo>
                      <a:pt x="409" y="971"/>
                    </a:lnTo>
                    <a:lnTo>
                      <a:pt x="419" y="981"/>
                    </a:lnTo>
                    <a:lnTo>
                      <a:pt x="428" y="981"/>
                    </a:lnTo>
                    <a:lnTo>
                      <a:pt x="428" y="990"/>
                    </a:lnTo>
                    <a:lnTo>
                      <a:pt x="428" y="1000"/>
                    </a:lnTo>
                    <a:lnTo>
                      <a:pt x="438" y="1009"/>
                    </a:lnTo>
                    <a:lnTo>
                      <a:pt x="447" y="1009"/>
                    </a:lnTo>
                    <a:lnTo>
                      <a:pt x="457" y="1009"/>
                    </a:lnTo>
                    <a:lnTo>
                      <a:pt x="466" y="1009"/>
                    </a:lnTo>
                    <a:lnTo>
                      <a:pt x="476" y="1009"/>
                    </a:lnTo>
                    <a:lnTo>
                      <a:pt x="476" y="1019"/>
                    </a:lnTo>
                    <a:lnTo>
                      <a:pt x="495" y="1019"/>
                    </a:lnTo>
                    <a:lnTo>
                      <a:pt x="504" y="1019"/>
                    </a:lnTo>
                    <a:lnTo>
                      <a:pt x="514" y="1009"/>
                    </a:lnTo>
                    <a:lnTo>
                      <a:pt x="514" y="1000"/>
                    </a:lnTo>
                    <a:lnTo>
                      <a:pt x="524" y="990"/>
                    </a:lnTo>
                    <a:lnTo>
                      <a:pt x="571" y="971"/>
                    </a:lnTo>
                    <a:lnTo>
                      <a:pt x="581" y="962"/>
                    </a:lnTo>
                    <a:lnTo>
                      <a:pt x="590" y="962"/>
                    </a:lnTo>
                    <a:lnTo>
                      <a:pt x="590" y="952"/>
                    </a:lnTo>
                    <a:lnTo>
                      <a:pt x="600" y="952"/>
                    </a:lnTo>
                    <a:lnTo>
                      <a:pt x="600" y="943"/>
                    </a:lnTo>
                    <a:lnTo>
                      <a:pt x="609" y="933"/>
                    </a:lnTo>
                    <a:lnTo>
                      <a:pt x="619" y="933"/>
                    </a:lnTo>
                    <a:lnTo>
                      <a:pt x="619" y="943"/>
                    </a:lnTo>
                    <a:lnTo>
                      <a:pt x="629" y="943"/>
                    </a:lnTo>
                    <a:lnTo>
                      <a:pt x="638" y="943"/>
                    </a:lnTo>
                    <a:lnTo>
                      <a:pt x="638" y="952"/>
                    </a:lnTo>
                    <a:lnTo>
                      <a:pt x="629" y="952"/>
                    </a:lnTo>
                    <a:lnTo>
                      <a:pt x="638" y="971"/>
                    </a:lnTo>
                    <a:lnTo>
                      <a:pt x="638" y="990"/>
                    </a:lnTo>
                    <a:lnTo>
                      <a:pt x="647" y="990"/>
                    </a:lnTo>
                    <a:lnTo>
                      <a:pt x="657" y="981"/>
                    </a:lnTo>
                    <a:lnTo>
                      <a:pt x="667" y="981"/>
                    </a:lnTo>
                    <a:lnTo>
                      <a:pt x="667" y="971"/>
                    </a:lnTo>
                    <a:lnTo>
                      <a:pt x="676" y="971"/>
                    </a:lnTo>
                    <a:lnTo>
                      <a:pt x="685" y="971"/>
                    </a:lnTo>
                    <a:lnTo>
                      <a:pt x="695" y="971"/>
                    </a:lnTo>
                    <a:lnTo>
                      <a:pt x="695" y="962"/>
                    </a:lnTo>
                    <a:lnTo>
                      <a:pt x="705" y="962"/>
                    </a:lnTo>
                    <a:lnTo>
                      <a:pt x="705" y="952"/>
                    </a:lnTo>
                    <a:lnTo>
                      <a:pt x="705" y="943"/>
                    </a:lnTo>
                    <a:lnTo>
                      <a:pt x="714" y="943"/>
                    </a:lnTo>
                    <a:lnTo>
                      <a:pt x="714" y="933"/>
                    </a:lnTo>
                    <a:lnTo>
                      <a:pt x="724" y="933"/>
                    </a:lnTo>
                    <a:lnTo>
                      <a:pt x="733" y="933"/>
                    </a:lnTo>
                    <a:lnTo>
                      <a:pt x="733" y="923"/>
                    </a:lnTo>
                    <a:lnTo>
                      <a:pt x="733" y="914"/>
                    </a:lnTo>
                    <a:lnTo>
                      <a:pt x="743" y="905"/>
                    </a:lnTo>
                    <a:lnTo>
                      <a:pt x="743" y="895"/>
                    </a:lnTo>
                    <a:lnTo>
                      <a:pt x="743" y="885"/>
                    </a:lnTo>
                    <a:lnTo>
                      <a:pt x="752" y="885"/>
                    </a:lnTo>
                    <a:lnTo>
                      <a:pt x="752" y="876"/>
                    </a:lnTo>
                    <a:lnTo>
                      <a:pt x="752" y="885"/>
                    </a:lnTo>
                    <a:lnTo>
                      <a:pt x="762" y="885"/>
                    </a:lnTo>
                    <a:lnTo>
                      <a:pt x="771" y="895"/>
                    </a:lnTo>
                    <a:lnTo>
                      <a:pt x="771" y="905"/>
                    </a:lnTo>
                    <a:lnTo>
                      <a:pt x="781" y="905"/>
                    </a:lnTo>
                    <a:lnTo>
                      <a:pt x="781" y="914"/>
                    </a:lnTo>
                    <a:lnTo>
                      <a:pt x="790" y="923"/>
                    </a:lnTo>
                    <a:lnTo>
                      <a:pt x="800" y="923"/>
                    </a:lnTo>
                    <a:lnTo>
                      <a:pt x="800" y="914"/>
                    </a:lnTo>
                    <a:lnTo>
                      <a:pt x="819" y="905"/>
                    </a:lnTo>
                    <a:lnTo>
                      <a:pt x="828" y="905"/>
                    </a:lnTo>
                    <a:lnTo>
                      <a:pt x="828" y="914"/>
                    </a:lnTo>
                    <a:lnTo>
                      <a:pt x="838" y="914"/>
                    </a:lnTo>
                    <a:lnTo>
                      <a:pt x="847" y="923"/>
                    </a:lnTo>
                    <a:lnTo>
                      <a:pt x="857" y="923"/>
                    </a:lnTo>
                    <a:lnTo>
                      <a:pt x="867" y="923"/>
                    </a:lnTo>
                    <a:lnTo>
                      <a:pt x="857" y="923"/>
                    </a:lnTo>
                    <a:lnTo>
                      <a:pt x="857" y="933"/>
                    </a:lnTo>
                    <a:lnTo>
                      <a:pt x="867" y="943"/>
                    </a:lnTo>
                    <a:lnTo>
                      <a:pt x="867" y="952"/>
                    </a:lnTo>
                    <a:lnTo>
                      <a:pt x="867" y="962"/>
                    </a:lnTo>
                    <a:lnTo>
                      <a:pt x="867" y="971"/>
                    </a:lnTo>
                    <a:lnTo>
                      <a:pt x="867" y="981"/>
                    </a:lnTo>
                    <a:lnTo>
                      <a:pt x="876" y="981"/>
                    </a:lnTo>
                    <a:lnTo>
                      <a:pt x="867" y="990"/>
                    </a:lnTo>
                    <a:lnTo>
                      <a:pt x="867" y="1000"/>
                    </a:lnTo>
                    <a:lnTo>
                      <a:pt x="857" y="1000"/>
                    </a:lnTo>
                    <a:lnTo>
                      <a:pt x="867" y="1009"/>
                    </a:lnTo>
                    <a:lnTo>
                      <a:pt x="867" y="1000"/>
                    </a:lnTo>
                    <a:lnTo>
                      <a:pt x="885" y="1009"/>
                    </a:lnTo>
                    <a:lnTo>
                      <a:pt x="885" y="1019"/>
                    </a:lnTo>
                    <a:lnTo>
                      <a:pt x="895" y="1019"/>
                    </a:lnTo>
                    <a:lnTo>
                      <a:pt x="905" y="1028"/>
                    </a:lnTo>
                    <a:lnTo>
                      <a:pt x="905" y="1038"/>
                    </a:lnTo>
                    <a:lnTo>
                      <a:pt x="914" y="1038"/>
                    </a:lnTo>
                    <a:lnTo>
                      <a:pt x="914" y="1047"/>
                    </a:lnTo>
                    <a:lnTo>
                      <a:pt x="914" y="1057"/>
                    </a:lnTo>
                    <a:lnTo>
                      <a:pt x="924" y="1057"/>
                    </a:lnTo>
                    <a:lnTo>
                      <a:pt x="943" y="1047"/>
                    </a:lnTo>
                    <a:lnTo>
                      <a:pt x="943" y="1038"/>
                    </a:lnTo>
                    <a:lnTo>
                      <a:pt x="943" y="1028"/>
                    </a:lnTo>
                    <a:lnTo>
                      <a:pt x="943" y="1019"/>
                    </a:lnTo>
                    <a:lnTo>
                      <a:pt x="952" y="1019"/>
                    </a:lnTo>
                    <a:lnTo>
                      <a:pt x="952" y="1009"/>
                    </a:lnTo>
                    <a:lnTo>
                      <a:pt x="962" y="1009"/>
                    </a:lnTo>
                    <a:lnTo>
                      <a:pt x="981" y="1000"/>
                    </a:lnTo>
                    <a:lnTo>
                      <a:pt x="990" y="1000"/>
                    </a:lnTo>
                    <a:lnTo>
                      <a:pt x="1000" y="990"/>
                    </a:lnTo>
                    <a:lnTo>
                      <a:pt x="1009" y="990"/>
                    </a:lnTo>
                    <a:lnTo>
                      <a:pt x="1009" y="981"/>
                    </a:lnTo>
                    <a:lnTo>
                      <a:pt x="1019" y="981"/>
                    </a:lnTo>
                    <a:lnTo>
                      <a:pt x="1028" y="981"/>
                    </a:lnTo>
                    <a:lnTo>
                      <a:pt x="1028" y="1000"/>
                    </a:lnTo>
                    <a:lnTo>
                      <a:pt x="1038" y="1009"/>
                    </a:lnTo>
                    <a:lnTo>
                      <a:pt x="1048" y="1019"/>
                    </a:lnTo>
                    <a:lnTo>
                      <a:pt x="1048" y="1028"/>
                    </a:lnTo>
                    <a:lnTo>
                      <a:pt x="1048" y="1038"/>
                    </a:lnTo>
                    <a:lnTo>
                      <a:pt x="1057" y="1047"/>
                    </a:lnTo>
                    <a:lnTo>
                      <a:pt x="1066" y="1047"/>
                    </a:lnTo>
                    <a:lnTo>
                      <a:pt x="1076" y="1038"/>
                    </a:lnTo>
                    <a:lnTo>
                      <a:pt x="1076" y="1028"/>
                    </a:lnTo>
                    <a:lnTo>
                      <a:pt x="1086" y="1028"/>
                    </a:lnTo>
                    <a:lnTo>
                      <a:pt x="1105" y="1047"/>
                    </a:lnTo>
                    <a:lnTo>
                      <a:pt x="1114" y="1057"/>
                    </a:lnTo>
                    <a:lnTo>
                      <a:pt x="1114" y="1066"/>
                    </a:lnTo>
                    <a:lnTo>
                      <a:pt x="1114" y="1076"/>
                    </a:lnTo>
                    <a:lnTo>
                      <a:pt x="1124" y="1076"/>
                    </a:lnTo>
                    <a:lnTo>
                      <a:pt x="1124" y="1086"/>
                    </a:lnTo>
                    <a:lnTo>
                      <a:pt x="1133" y="1086"/>
                    </a:lnTo>
                    <a:lnTo>
                      <a:pt x="1133" y="1095"/>
                    </a:lnTo>
                    <a:lnTo>
                      <a:pt x="1133" y="1104"/>
                    </a:lnTo>
                    <a:lnTo>
                      <a:pt x="1133" y="1114"/>
                    </a:lnTo>
                    <a:lnTo>
                      <a:pt x="1133" y="1124"/>
                    </a:lnTo>
                    <a:lnTo>
                      <a:pt x="1143" y="1133"/>
                    </a:lnTo>
                    <a:lnTo>
                      <a:pt x="1152" y="1133"/>
                    </a:lnTo>
                    <a:lnTo>
                      <a:pt x="1152" y="1143"/>
                    </a:lnTo>
                    <a:lnTo>
                      <a:pt x="1152" y="1152"/>
                    </a:lnTo>
                    <a:lnTo>
                      <a:pt x="1152" y="1162"/>
                    </a:lnTo>
                    <a:lnTo>
                      <a:pt x="1162" y="1162"/>
                    </a:lnTo>
                    <a:lnTo>
                      <a:pt x="1162" y="1171"/>
                    </a:lnTo>
                    <a:lnTo>
                      <a:pt x="1171" y="1171"/>
                    </a:lnTo>
                    <a:lnTo>
                      <a:pt x="1181" y="1171"/>
                    </a:lnTo>
                    <a:lnTo>
                      <a:pt x="1181" y="1162"/>
                    </a:lnTo>
                    <a:lnTo>
                      <a:pt x="1190" y="1162"/>
                    </a:lnTo>
                    <a:lnTo>
                      <a:pt x="1200" y="1171"/>
                    </a:lnTo>
                    <a:lnTo>
                      <a:pt x="1209" y="1171"/>
                    </a:lnTo>
                    <a:lnTo>
                      <a:pt x="1209" y="1162"/>
                    </a:lnTo>
                    <a:lnTo>
                      <a:pt x="1209" y="1171"/>
                    </a:lnTo>
                    <a:lnTo>
                      <a:pt x="1219" y="1171"/>
                    </a:lnTo>
                    <a:lnTo>
                      <a:pt x="1228" y="1181"/>
                    </a:lnTo>
                    <a:lnTo>
                      <a:pt x="1228" y="1190"/>
                    </a:lnTo>
                    <a:lnTo>
                      <a:pt x="1228" y="1200"/>
                    </a:lnTo>
                    <a:lnTo>
                      <a:pt x="1238" y="1200"/>
                    </a:lnTo>
                    <a:lnTo>
                      <a:pt x="1247" y="1209"/>
                    </a:lnTo>
                    <a:lnTo>
                      <a:pt x="1247" y="1219"/>
                    </a:lnTo>
                    <a:lnTo>
                      <a:pt x="1257" y="1219"/>
                    </a:lnTo>
                    <a:lnTo>
                      <a:pt x="1266" y="1228"/>
                    </a:lnTo>
                    <a:lnTo>
                      <a:pt x="1286" y="1238"/>
                    </a:lnTo>
                    <a:lnTo>
                      <a:pt x="1295" y="1247"/>
                    </a:lnTo>
                    <a:lnTo>
                      <a:pt x="1295" y="1238"/>
                    </a:lnTo>
                    <a:lnTo>
                      <a:pt x="1304" y="1238"/>
                    </a:lnTo>
                    <a:lnTo>
                      <a:pt x="1304" y="1228"/>
                    </a:lnTo>
                    <a:lnTo>
                      <a:pt x="1314" y="1219"/>
                    </a:lnTo>
                    <a:lnTo>
                      <a:pt x="1324" y="1209"/>
                    </a:lnTo>
                    <a:lnTo>
                      <a:pt x="1333" y="1200"/>
                    </a:lnTo>
                    <a:lnTo>
                      <a:pt x="1343" y="1200"/>
                    </a:lnTo>
                    <a:lnTo>
                      <a:pt x="1343" y="1209"/>
                    </a:lnTo>
                    <a:lnTo>
                      <a:pt x="1362" y="1209"/>
                    </a:lnTo>
                    <a:lnTo>
                      <a:pt x="1371" y="1219"/>
                    </a:lnTo>
                    <a:lnTo>
                      <a:pt x="1381" y="1219"/>
                    </a:lnTo>
                    <a:lnTo>
                      <a:pt x="1390" y="1219"/>
                    </a:lnTo>
                    <a:lnTo>
                      <a:pt x="1400" y="1209"/>
                    </a:lnTo>
                    <a:lnTo>
                      <a:pt x="1409" y="1209"/>
                    </a:lnTo>
                    <a:lnTo>
                      <a:pt x="1419" y="1219"/>
                    </a:lnTo>
                    <a:lnTo>
                      <a:pt x="1429" y="1219"/>
                    </a:lnTo>
                    <a:lnTo>
                      <a:pt x="1438" y="1219"/>
                    </a:lnTo>
                    <a:lnTo>
                      <a:pt x="1429" y="1219"/>
                    </a:lnTo>
                    <a:lnTo>
                      <a:pt x="1429" y="1209"/>
                    </a:lnTo>
                    <a:lnTo>
                      <a:pt x="1429" y="1200"/>
                    </a:lnTo>
                    <a:lnTo>
                      <a:pt x="1438" y="1200"/>
                    </a:lnTo>
                    <a:lnTo>
                      <a:pt x="1447" y="1200"/>
                    </a:lnTo>
                    <a:lnTo>
                      <a:pt x="1457" y="1190"/>
                    </a:lnTo>
                    <a:lnTo>
                      <a:pt x="1467" y="1181"/>
                    </a:lnTo>
                    <a:lnTo>
                      <a:pt x="1457" y="1171"/>
                    </a:lnTo>
                    <a:lnTo>
                      <a:pt x="1457" y="1162"/>
                    </a:lnTo>
                    <a:lnTo>
                      <a:pt x="1447" y="1152"/>
                    </a:lnTo>
                    <a:lnTo>
                      <a:pt x="1447" y="1143"/>
                    </a:lnTo>
                    <a:lnTo>
                      <a:pt x="1457" y="1143"/>
                    </a:lnTo>
                    <a:lnTo>
                      <a:pt x="1476" y="1162"/>
                    </a:lnTo>
                    <a:lnTo>
                      <a:pt x="1486" y="1162"/>
                    </a:lnTo>
                    <a:lnTo>
                      <a:pt x="1486" y="1152"/>
                    </a:lnTo>
                    <a:lnTo>
                      <a:pt x="1476" y="1152"/>
                    </a:lnTo>
                    <a:lnTo>
                      <a:pt x="1476" y="1143"/>
                    </a:lnTo>
                    <a:lnTo>
                      <a:pt x="1486" y="1143"/>
                    </a:lnTo>
                    <a:lnTo>
                      <a:pt x="1495" y="1143"/>
                    </a:lnTo>
                    <a:lnTo>
                      <a:pt x="1505" y="1124"/>
                    </a:lnTo>
                    <a:lnTo>
                      <a:pt x="1505" y="1114"/>
                    </a:lnTo>
                    <a:lnTo>
                      <a:pt x="1505" y="1104"/>
                    </a:lnTo>
                    <a:lnTo>
                      <a:pt x="1514" y="1104"/>
                    </a:lnTo>
                    <a:lnTo>
                      <a:pt x="1514" y="1114"/>
                    </a:lnTo>
                    <a:lnTo>
                      <a:pt x="1514" y="1124"/>
                    </a:lnTo>
                    <a:lnTo>
                      <a:pt x="1524" y="1124"/>
                    </a:lnTo>
                    <a:lnTo>
                      <a:pt x="1533" y="1124"/>
                    </a:lnTo>
                    <a:lnTo>
                      <a:pt x="1533" y="1114"/>
                    </a:lnTo>
                    <a:lnTo>
                      <a:pt x="1543" y="1104"/>
                    </a:lnTo>
                    <a:lnTo>
                      <a:pt x="1543" y="1095"/>
                    </a:lnTo>
                    <a:lnTo>
                      <a:pt x="1533" y="1095"/>
                    </a:lnTo>
                    <a:lnTo>
                      <a:pt x="1524" y="1095"/>
                    </a:lnTo>
                    <a:lnTo>
                      <a:pt x="1505" y="1086"/>
                    </a:lnTo>
                    <a:lnTo>
                      <a:pt x="1505" y="1076"/>
                    </a:lnTo>
                    <a:lnTo>
                      <a:pt x="1505" y="1066"/>
                    </a:lnTo>
                    <a:lnTo>
                      <a:pt x="1514" y="1047"/>
                    </a:lnTo>
                    <a:lnTo>
                      <a:pt x="1514" y="1028"/>
                    </a:lnTo>
                    <a:lnTo>
                      <a:pt x="1524" y="1019"/>
                    </a:lnTo>
                    <a:lnTo>
                      <a:pt x="1524" y="1009"/>
                    </a:lnTo>
                    <a:lnTo>
                      <a:pt x="1533" y="1009"/>
                    </a:lnTo>
                    <a:lnTo>
                      <a:pt x="1543" y="1009"/>
                    </a:lnTo>
                    <a:lnTo>
                      <a:pt x="1543" y="1000"/>
                    </a:lnTo>
                    <a:lnTo>
                      <a:pt x="1543" y="990"/>
                    </a:lnTo>
                    <a:lnTo>
                      <a:pt x="1543" y="981"/>
                    </a:lnTo>
                    <a:lnTo>
                      <a:pt x="1524" y="981"/>
                    </a:lnTo>
                    <a:lnTo>
                      <a:pt x="1524" y="971"/>
                    </a:lnTo>
                    <a:lnTo>
                      <a:pt x="1514" y="962"/>
                    </a:lnTo>
                    <a:lnTo>
                      <a:pt x="1505" y="962"/>
                    </a:lnTo>
                    <a:lnTo>
                      <a:pt x="1505" y="952"/>
                    </a:lnTo>
                    <a:lnTo>
                      <a:pt x="1495" y="943"/>
                    </a:lnTo>
                    <a:lnTo>
                      <a:pt x="1495" y="933"/>
                    </a:lnTo>
                    <a:lnTo>
                      <a:pt x="1514" y="933"/>
                    </a:lnTo>
                    <a:lnTo>
                      <a:pt x="1514" y="923"/>
                    </a:lnTo>
                    <a:lnTo>
                      <a:pt x="1524" y="923"/>
                    </a:lnTo>
                    <a:lnTo>
                      <a:pt x="1524" y="914"/>
                    </a:lnTo>
                    <a:lnTo>
                      <a:pt x="1524" y="905"/>
                    </a:lnTo>
                    <a:lnTo>
                      <a:pt x="1524" y="895"/>
                    </a:lnTo>
                    <a:lnTo>
                      <a:pt x="1533" y="876"/>
                    </a:lnTo>
                    <a:lnTo>
                      <a:pt x="1543" y="857"/>
                    </a:lnTo>
                    <a:lnTo>
                      <a:pt x="1552" y="857"/>
                    </a:lnTo>
                    <a:lnTo>
                      <a:pt x="1562" y="847"/>
                    </a:lnTo>
                    <a:lnTo>
                      <a:pt x="1571" y="838"/>
                    </a:lnTo>
                    <a:lnTo>
                      <a:pt x="1571" y="828"/>
                    </a:lnTo>
                    <a:lnTo>
                      <a:pt x="1590" y="800"/>
                    </a:lnTo>
                    <a:lnTo>
                      <a:pt x="1590" y="790"/>
                    </a:lnTo>
                    <a:lnTo>
                      <a:pt x="1609" y="752"/>
                    </a:lnTo>
                    <a:lnTo>
                      <a:pt x="1619" y="743"/>
                    </a:lnTo>
                    <a:lnTo>
                      <a:pt x="1619" y="723"/>
                    </a:lnTo>
                    <a:lnTo>
                      <a:pt x="1619" y="714"/>
                    </a:lnTo>
                    <a:lnTo>
                      <a:pt x="1619" y="705"/>
                    </a:lnTo>
                    <a:lnTo>
                      <a:pt x="1628" y="705"/>
                    </a:lnTo>
                    <a:lnTo>
                      <a:pt x="1628" y="695"/>
                    </a:lnTo>
                    <a:lnTo>
                      <a:pt x="1619" y="685"/>
                    </a:lnTo>
                    <a:lnTo>
                      <a:pt x="1619" y="676"/>
                    </a:lnTo>
                    <a:lnTo>
                      <a:pt x="1628" y="676"/>
                    </a:lnTo>
                    <a:lnTo>
                      <a:pt x="1638" y="666"/>
                    </a:lnTo>
                    <a:lnTo>
                      <a:pt x="1647" y="666"/>
                    </a:lnTo>
                    <a:lnTo>
                      <a:pt x="1647" y="657"/>
                    </a:lnTo>
                    <a:lnTo>
                      <a:pt x="1657" y="657"/>
                    </a:lnTo>
                    <a:lnTo>
                      <a:pt x="1685" y="666"/>
                    </a:lnTo>
                    <a:lnTo>
                      <a:pt x="1695" y="666"/>
                    </a:lnTo>
                    <a:lnTo>
                      <a:pt x="1714" y="647"/>
                    </a:lnTo>
                    <a:lnTo>
                      <a:pt x="1714" y="638"/>
                    </a:lnTo>
                    <a:lnTo>
                      <a:pt x="1714" y="628"/>
                    </a:lnTo>
                    <a:lnTo>
                      <a:pt x="1724" y="628"/>
                    </a:lnTo>
                    <a:lnTo>
                      <a:pt x="1733" y="619"/>
                    </a:lnTo>
                    <a:lnTo>
                      <a:pt x="1752" y="609"/>
                    </a:lnTo>
                    <a:lnTo>
                      <a:pt x="1762" y="600"/>
                    </a:lnTo>
                    <a:lnTo>
                      <a:pt x="1771" y="600"/>
                    </a:lnTo>
                    <a:lnTo>
                      <a:pt x="1771" y="590"/>
                    </a:lnTo>
                    <a:lnTo>
                      <a:pt x="1781" y="590"/>
                    </a:lnTo>
                    <a:lnTo>
                      <a:pt x="1781" y="581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41" name="Freeform 84">
                <a:extLst>
                  <a:ext uri="{FF2B5EF4-FFF2-40B4-BE49-F238E27FC236}">
                    <a16:creationId xmlns:a16="http://schemas.microsoft.com/office/drawing/2014/main" id="{F760E24A-8546-E644-8D98-51279F8E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725" y="7446963"/>
                <a:ext cx="250825" cy="484187"/>
              </a:xfrm>
              <a:custGeom>
                <a:avLst/>
                <a:gdLst>
                  <a:gd name="T0" fmla="*/ 229923 w 696"/>
                  <a:gd name="T1" fmla="*/ 168241 h 1344"/>
                  <a:gd name="T2" fmla="*/ 195687 w 696"/>
                  <a:gd name="T3" fmla="*/ 233447 h 1344"/>
                  <a:gd name="T4" fmla="*/ 226679 w 696"/>
                  <a:gd name="T5" fmla="*/ 181930 h 1344"/>
                  <a:gd name="T6" fmla="*/ 216228 w 696"/>
                  <a:gd name="T7" fmla="*/ 181930 h 1344"/>
                  <a:gd name="T8" fmla="*/ 206138 w 696"/>
                  <a:gd name="T9" fmla="*/ 202465 h 1344"/>
                  <a:gd name="T10" fmla="*/ 195687 w 696"/>
                  <a:gd name="T11" fmla="*/ 202465 h 1344"/>
                  <a:gd name="T12" fmla="*/ 206138 w 696"/>
                  <a:gd name="T13" fmla="*/ 188775 h 1344"/>
                  <a:gd name="T14" fmla="*/ 212985 w 696"/>
                  <a:gd name="T15" fmla="*/ 175085 h 1344"/>
                  <a:gd name="T16" fmla="*/ 209381 w 696"/>
                  <a:gd name="T17" fmla="*/ 147706 h 1344"/>
                  <a:gd name="T18" fmla="*/ 198930 w 696"/>
                  <a:gd name="T19" fmla="*/ 123569 h 1344"/>
                  <a:gd name="T20" fmla="*/ 185236 w 696"/>
                  <a:gd name="T21" fmla="*/ 96189 h 1344"/>
                  <a:gd name="T22" fmla="*/ 175145 w 696"/>
                  <a:gd name="T23" fmla="*/ 78897 h 1344"/>
                  <a:gd name="T24" fmla="*/ 192443 w 696"/>
                  <a:gd name="T25" fmla="*/ 61964 h 1344"/>
                  <a:gd name="T26" fmla="*/ 195687 w 696"/>
                  <a:gd name="T27" fmla="*/ 55120 h 1344"/>
                  <a:gd name="T28" fmla="*/ 151000 w 696"/>
                  <a:gd name="T29" fmla="*/ 13690 h 1344"/>
                  <a:gd name="T30" fmla="*/ 106312 w 696"/>
                  <a:gd name="T31" fmla="*/ 3603 h 1344"/>
                  <a:gd name="T32" fmla="*/ 72076 w 696"/>
                  <a:gd name="T33" fmla="*/ 30982 h 1344"/>
                  <a:gd name="T34" fmla="*/ 55138 w 696"/>
                  <a:gd name="T35" fmla="*/ 41430 h 1344"/>
                  <a:gd name="T36" fmla="*/ 51534 w 696"/>
                  <a:gd name="T37" fmla="*/ 61964 h 1344"/>
                  <a:gd name="T38" fmla="*/ 51534 w 696"/>
                  <a:gd name="T39" fmla="*/ 75654 h 1344"/>
                  <a:gd name="T40" fmla="*/ 65229 w 696"/>
                  <a:gd name="T41" fmla="*/ 92586 h 1344"/>
                  <a:gd name="T42" fmla="*/ 75680 w 696"/>
                  <a:gd name="T43" fmla="*/ 116724 h 1344"/>
                  <a:gd name="T44" fmla="*/ 99465 w 696"/>
                  <a:gd name="T45" fmla="*/ 130413 h 1344"/>
                  <a:gd name="T46" fmla="*/ 109916 w 696"/>
                  <a:gd name="T47" fmla="*/ 140861 h 1344"/>
                  <a:gd name="T48" fmla="*/ 127214 w 696"/>
                  <a:gd name="T49" fmla="*/ 130413 h 1344"/>
                  <a:gd name="T50" fmla="*/ 130458 w 696"/>
                  <a:gd name="T51" fmla="*/ 144103 h 1344"/>
                  <a:gd name="T52" fmla="*/ 147756 w 696"/>
                  <a:gd name="T53" fmla="*/ 157793 h 1344"/>
                  <a:gd name="T54" fmla="*/ 120007 w 696"/>
                  <a:gd name="T55" fmla="*/ 175085 h 1344"/>
                  <a:gd name="T56" fmla="*/ 103069 w 696"/>
                  <a:gd name="T57" fmla="*/ 192378 h 1344"/>
                  <a:gd name="T58" fmla="*/ 106312 w 696"/>
                  <a:gd name="T59" fmla="*/ 206068 h 1344"/>
                  <a:gd name="T60" fmla="*/ 99465 w 696"/>
                  <a:gd name="T61" fmla="*/ 226602 h 1344"/>
                  <a:gd name="T62" fmla="*/ 106312 w 696"/>
                  <a:gd name="T63" fmla="*/ 240292 h 1344"/>
                  <a:gd name="T64" fmla="*/ 103069 w 696"/>
                  <a:gd name="T65" fmla="*/ 253982 h 1344"/>
                  <a:gd name="T66" fmla="*/ 85771 w 696"/>
                  <a:gd name="T67" fmla="*/ 253982 h 1344"/>
                  <a:gd name="T68" fmla="*/ 72076 w 696"/>
                  <a:gd name="T69" fmla="*/ 247137 h 1344"/>
                  <a:gd name="T70" fmla="*/ 61985 w 696"/>
                  <a:gd name="T71" fmla="*/ 264430 h 1344"/>
                  <a:gd name="T72" fmla="*/ 44687 w 696"/>
                  <a:gd name="T73" fmla="*/ 274517 h 1344"/>
                  <a:gd name="T74" fmla="*/ 27389 w 696"/>
                  <a:gd name="T75" fmla="*/ 281362 h 1344"/>
                  <a:gd name="T76" fmla="*/ 0 w 696"/>
                  <a:gd name="T77" fmla="*/ 312344 h 1344"/>
                  <a:gd name="T78" fmla="*/ 20542 w 696"/>
                  <a:gd name="T79" fmla="*/ 336481 h 1344"/>
                  <a:gd name="T80" fmla="*/ 37840 w 696"/>
                  <a:gd name="T81" fmla="*/ 350171 h 1344"/>
                  <a:gd name="T82" fmla="*/ 55138 w 696"/>
                  <a:gd name="T83" fmla="*/ 367103 h 1344"/>
                  <a:gd name="T84" fmla="*/ 68833 w 696"/>
                  <a:gd name="T85" fmla="*/ 380793 h 1344"/>
                  <a:gd name="T86" fmla="*/ 85771 w 696"/>
                  <a:gd name="T87" fmla="*/ 398085 h 1344"/>
                  <a:gd name="T88" fmla="*/ 92618 w 696"/>
                  <a:gd name="T89" fmla="*/ 422223 h 1344"/>
                  <a:gd name="T90" fmla="*/ 103069 w 696"/>
                  <a:gd name="T91" fmla="*/ 442757 h 1344"/>
                  <a:gd name="T92" fmla="*/ 116763 w 696"/>
                  <a:gd name="T93" fmla="*/ 470137 h 1344"/>
                  <a:gd name="T94" fmla="*/ 140909 w 696"/>
                  <a:gd name="T95" fmla="*/ 483827 h 1344"/>
                  <a:gd name="T96" fmla="*/ 157847 w 696"/>
                  <a:gd name="T97" fmla="*/ 473740 h 1344"/>
                  <a:gd name="T98" fmla="*/ 185236 w 696"/>
                  <a:gd name="T99" fmla="*/ 460050 h 1344"/>
                  <a:gd name="T100" fmla="*/ 223076 w 696"/>
                  <a:gd name="T101" fmla="*/ 435912 h 1344"/>
                  <a:gd name="T102" fmla="*/ 216228 w 696"/>
                  <a:gd name="T103" fmla="*/ 404930 h 1344"/>
                  <a:gd name="T104" fmla="*/ 209381 w 696"/>
                  <a:gd name="T105" fmla="*/ 360258 h 1344"/>
                  <a:gd name="T106" fmla="*/ 188840 w 696"/>
                  <a:gd name="T107" fmla="*/ 315586 h 1344"/>
                  <a:gd name="T108" fmla="*/ 188840 w 696"/>
                  <a:gd name="T109" fmla="*/ 288207 h 1344"/>
                  <a:gd name="T110" fmla="*/ 185236 w 696"/>
                  <a:gd name="T111" fmla="*/ 257585 h 1344"/>
                  <a:gd name="T112" fmla="*/ 202534 w 696"/>
                  <a:gd name="T113" fmla="*/ 243535 h 134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96" h="1344">
                    <a:moveTo>
                      <a:pt x="695" y="477"/>
                    </a:moveTo>
                    <a:lnTo>
                      <a:pt x="695" y="467"/>
                    </a:lnTo>
                    <a:lnTo>
                      <a:pt x="686" y="467"/>
                    </a:lnTo>
                    <a:lnTo>
                      <a:pt x="676" y="467"/>
                    </a:lnTo>
                    <a:lnTo>
                      <a:pt x="657" y="457"/>
                    </a:lnTo>
                    <a:lnTo>
                      <a:pt x="648" y="457"/>
                    </a:lnTo>
                    <a:lnTo>
                      <a:pt x="638" y="467"/>
                    </a:lnTo>
                    <a:lnTo>
                      <a:pt x="638" y="477"/>
                    </a:lnTo>
                    <a:lnTo>
                      <a:pt x="648" y="477"/>
                    </a:lnTo>
                    <a:lnTo>
                      <a:pt x="657" y="477"/>
                    </a:lnTo>
                    <a:lnTo>
                      <a:pt x="667" y="486"/>
                    </a:lnTo>
                    <a:lnTo>
                      <a:pt x="695" y="477"/>
                    </a:lnTo>
                    <a:close/>
                    <a:moveTo>
                      <a:pt x="543" y="658"/>
                    </a:moveTo>
                    <a:lnTo>
                      <a:pt x="543" y="648"/>
                    </a:lnTo>
                    <a:lnTo>
                      <a:pt x="543" y="638"/>
                    </a:lnTo>
                    <a:lnTo>
                      <a:pt x="552" y="620"/>
                    </a:lnTo>
                    <a:lnTo>
                      <a:pt x="552" y="610"/>
                    </a:lnTo>
                    <a:lnTo>
                      <a:pt x="572" y="600"/>
                    </a:lnTo>
                    <a:lnTo>
                      <a:pt x="591" y="562"/>
                    </a:lnTo>
                    <a:lnTo>
                      <a:pt x="610" y="524"/>
                    </a:lnTo>
                    <a:lnTo>
                      <a:pt x="629" y="505"/>
                    </a:lnTo>
                    <a:lnTo>
                      <a:pt x="648" y="495"/>
                    </a:lnTo>
                    <a:lnTo>
                      <a:pt x="638" y="486"/>
                    </a:lnTo>
                    <a:lnTo>
                      <a:pt x="629" y="486"/>
                    </a:lnTo>
                    <a:lnTo>
                      <a:pt x="619" y="486"/>
                    </a:lnTo>
                    <a:lnTo>
                      <a:pt x="610" y="486"/>
                    </a:lnTo>
                    <a:lnTo>
                      <a:pt x="610" y="495"/>
                    </a:lnTo>
                    <a:lnTo>
                      <a:pt x="600" y="505"/>
                    </a:lnTo>
                    <a:lnTo>
                      <a:pt x="600" y="515"/>
                    </a:lnTo>
                    <a:lnTo>
                      <a:pt x="591" y="524"/>
                    </a:lnTo>
                    <a:lnTo>
                      <a:pt x="591" y="534"/>
                    </a:lnTo>
                    <a:lnTo>
                      <a:pt x="581" y="543"/>
                    </a:lnTo>
                    <a:lnTo>
                      <a:pt x="581" y="553"/>
                    </a:lnTo>
                    <a:lnTo>
                      <a:pt x="572" y="553"/>
                    </a:lnTo>
                    <a:lnTo>
                      <a:pt x="572" y="562"/>
                    </a:lnTo>
                    <a:lnTo>
                      <a:pt x="562" y="572"/>
                    </a:lnTo>
                    <a:lnTo>
                      <a:pt x="562" y="581"/>
                    </a:lnTo>
                    <a:lnTo>
                      <a:pt x="552" y="591"/>
                    </a:lnTo>
                    <a:lnTo>
                      <a:pt x="543" y="591"/>
                    </a:lnTo>
                    <a:lnTo>
                      <a:pt x="543" y="581"/>
                    </a:lnTo>
                    <a:lnTo>
                      <a:pt x="543" y="572"/>
                    </a:lnTo>
                    <a:lnTo>
                      <a:pt x="543" y="562"/>
                    </a:lnTo>
                    <a:lnTo>
                      <a:pt x="543" y="553"/>
                    </a:lnTo>
                    <a:lnTo>
                      <a:pt x="552" y="562"/>
                    </a:lnTo>
                    <a:lnTo>
                      <a:pt x="552" y="553"/>
                    </a:lnTo>
                    <a:lnTo>
                      <a:pt x="562" y="543"/>
                    </a:lnTo>
                    <a:lnTo>
                      <a:pt x="572" y="543"/>
                    </a:lnTo>
                    <a:lnTo>
                      <a:pt x="572" y="534"/>
                    </a:lnTo>
                    <a:lnTo>
                      <a:pt x="572" y="524"/>
                    </a:lnTo>
                    <a:lnTo>
                      <a:pt x="581" y="524"/>
                    </a:lnTo>
                    <a:lnTo>
                      <a:pt x="581" y="515"/>
                    </a:lnTo>
                    <a:lnTo>
                      <a:pt x="591" y="515"/>
                    </a:lnTo>
                    <a:lnTo>
                      <a:pt x="591" y="505"/>
                    </a:lnTo>
                    <a:lnTo>
                      <a:pt x="591" y="495"/>
                    </a:lnTo>
                    <a:lnTo>
                      <a:pt x="581" y="495"/>
                    </a:lnTo>
                    <a:lnTo>
                      <a:pt x="591" y="486"/>
                    </a:lnTo>
                    <a:lnTo>
                      <a:pt x="591" y="477"/>
                    </a:lnTo>
                    <a:lnTo>
                      <a:pt x="591" y="467"/>
                    </a:lnTo>
                    <a:lnTo>
                      <a:pt x="591" y="457"/>
                    </a:lnTo>
                    <a:lnTo>
                      <a:pt x="581" y="448"/>
                    </a:lnTo>
                    <a:lnTo>
                      <a:pt x="581" y="429"/>
                    </a:lnTo>
                    <a:lnTo>
                      <a:pt x="581" y="419"/>
                    </a:lnTo>
                    <a:lnTo>
                      <a:pt x="581" y="410"/>
                    </a:lnTo>
                    <a:lnTo>
                      <a:pt x="581" y="400"/>
                    </a:lnTo>
                    <a:lnTo>
                      <a:pt x="581" y="372"/>
                    </a:lnTo>
                    <a:lnTo>
                      <a:pt x="581" y="362"/>
                    </a:lnTo>
                    <a:lnTo>
                      <a:pt x="581" y="353"/>
                    </a:lnTo>
                    <a:lnTo>
                      <a:pt x="572" y="353"/>
                    </a:lnTo>
                    <a:lnTo>
                      <a:pt x="562" y="353"/>
                    </a:lnTo>
                    <a:lnTo>
                      <a:pt x="552" y="343"/>
                    </a:lnTo>
                    <a:lnTo>
                      <a:pt x="552" y="334"/>
                    </a:lnTo>
                    <a:lnTo>
                      <a:pt x="552" y="324"/>
                    </a:lnTo>
                    <a:lnTo>
                      <a:pt x="552" y="305"/>
                    </a:lnTo>
                    <a:lnTo>
                      <a:pt x="552" y="296"/>
                    </a:lnTo>
                    <a:lnTo>
                      <a:pt x="543" y="296"/>
                    </a:lnTo>
                    <a:lnTo>
                      <a:pt x="543" y="286"/>
                    </a:lnTo>
                    <a:lnTo>
                      <a:pt x="514" y="267"/>
                    </a:lnTo>
                    <a:lnTo>
                      <a:pt x="505" y="267"/>
                    </a:lnTo>
                    <a:lnTo>
                      <a:pt x="495" y="267"/>
                    </a:lnTo>
                    <a:lnTo>
                      <a:pt x="495" y="257"/>
                    </a:lnTo>
                    <a:lnTo>
                      <a:pt x="486" y="257"/>
                    </a:lnTo>
                    <a:lnTo>
                      <a:pt x="486" y="248"/>
                    </a:lnTo>
                    <a:lnTo>
                      <a:pt x="486" y="239"/>
                    </a:lnTo>
                    <a:lnTo>
                      <a:pt x="486" y="219"/>
                    </a:lnTo>
                    <a:lnTo>
                      <a:pt x="486" y="210"/>
                    </a:lnTo>
                    <a:lnTo>
                      <a:pt x="495" y="210"/>
                    </a:lnTo>
                    <a:lnTo>
                      <a:pt x="495" y="200"/>
                    </a:lnTo>
                    <a:lnTo>
                      <a:pt x="505" y="181"/>
                    </a:lnTo>
                    <a:lnTo>
                      <a:pt x="514" y="181"/>
                    </a:lnTo>
                    <a:lnTo>
                      <a:pt x="524" y="172"/>
                    </a:lnTo>
                    <a:lnTo>
                      <a:pt x="534" y="172"/>
                    </a:lnTo>
                    <a:lnTo>
                      <a:pt x="543" y="172"/>
                    </a:lnTo>
                    <a:lnTo>
                      <a:pt x="543" y="162"/>
                    </a:lnTo>
                    <a:lnTo>
                      <a:pt x="552" y="162"/>
                    </a:lnTo>
                    <a:lnTo>
                      <a:pt x="562" y="162"/>
                    </a:lnTo>
                    <a:lnTo>
                      <a:pt x="562" y="153"/>
                    </a:lnTo>
                    <a:lnTo>
                      <a:pt x="552" y="143"/>
                    </a:lnTo>
                    <a:lnTo>
                      <a:pt x="543" y="153"/>
                    </a:lnTo>
                    <a:lnTo>
                      <a:pt x="534" y="153"/>
                    </a:lnTo>
                    <a:lnTo>
                      <a:pt x="534" y="143"/>
                    </a:lnTo>
                    <a:lnTo>
                      <a:pt x="543" y="134"/>
                    </a:lnTo>
                    <a:lnTo>
                      <a:pt x="534" y="134"/>
                    </a:lnTo>
                    <a:lnTo>
                      <a:pt x="505" y="96"/>
                    </a:lnTo>
                    <a:lnTo>
                      <a:pt x="476" y="67"/>
                    </a:lnTo>
                    <a:lnTo>
                      <a:pt x="419" y="38"/>
                    </a:lnTo>
                    <a:lnTo>
                      <a:pt x="400" y="29"/>
                    </a:lnTo>
                    <a:lnTo>
                      <a:pt x="381" y="19"/>
                    </a:lnTo>
                    <a:lnTo>
                      <a:pt x="371" y="10"/>
                    </a:lnTo>
                    <a:lnTo>
                      <a:pt x="362" y="10"/>
                    </a:lnTo>
                    <a:lnTo>
                      <a:pt x="353" y="0"/>
                    </a:lnTo>
                    <a:lnTo>
                      <a:pt x="314" y="0"/>
                    </a:lnTo>
                    <a:lnTo>
                      <a:pt x="295" y="10"/>
                    </a:lnTo>
                    <a:lnTo>
                      <a:pt x="286" y="19"/>
                    </a:lnTo>
                    <a:lnTo>
                      <a:pt x="286" y="38"/>
                    </a:lnTo>
                    <a:lnTo>
                      <a:pt x="286" y="48"/>
                    </a:lnTo>
                    <a:lnTo>
                      <a:pt x="276" y="58"/>
                    </a:lnTo>
                    <a:lnTo>
                      <a:pt x="219" y="86"/>
                    </a:lnTo>
                    <a:lnTo>
                      <a:pt x="210" y="86"/>
                    </a:lnTo>
                    <a:lnTo>
                      <a:pt x="200" y="86"/>
                    </a:lnTo>
                    <a:lnTo>
                      <a:pt x="191" y="86"/>
                    </a:lnTo>
                    <a:lnTo>
                      <a:pt x="181" y="86"/>
                    </a:lnTo>
                    <a:lnTo>
                      <a:pt x="172" y="86"/>
                    </a:lnTo>
                    <a:lnTo>
                      <a:pt x="172" y="96"/>
                    </a:lnTo>
                    <a:lnTo>
                      <a:pt x="172" y="105"/>
                    </a:lnTo>
                    <a:lnTo>
                      <a:pt x="162" y="105"/>
                    </a:lnTo>
                    <a:lnTo>
                      <a:pt x="153" y="115"/>
                    </a:lnTo>
                    <a:lnTo>
                      <a:pt x="153" y="124"/>
                    </a:lnTo>
                    <a:lnTo>
                      <a:pt x="191" y="143"/>
                    </a:lnTo>
                    <a:lnTo>
                      <a:pt x="191" y="153"/>
                    </a:lnTo>
                    <a:lnTo>
                      <a:pt x="191" y="162"/>
                    </a:lnTo>
                    <a:lnTo>
                      <a:pt x="181" y="181"/>
                    </a:lnTo>
                    <a:lnTo>
                      <a:pt x="172" y="181"/>
                    </a:lnTo>
                    <a:lnTo>
                      <a:pt x="143" y="172"/>
                    </a:lnTo>
                    <a:lnTo>
                      <a:pt x="124" y="181"/>
                    </a:lnTo>
                    <a:lnTo>
                      <a:pt x="115" y="172"/>
                    </a:lnTo>
                    <a:lnTo>
                      <a:pt x="105" y="181"/>
                    </a:lnTo>
                    <a:lnTo>
                      <a:pt x="95" y="191"/>
                    </a:lnTo>
                    <a:lnTo>
                      <a:pt x="105" y="191"/>
                    </a:lnTo>
                    <a:lnTo>
                      <a:pt x="133" y="210"/>
                    </a:lnTo>
                    <a:lnTo>
                      <a:pt x="143" y="210"/>
                    </a:lnTo>
                    <a:lnTo>
                      <a:pt x="153" y="210"/>
                    </a:lnTo>
                    <a:lnTo>
                      <a:pt x="181" y="229"/>
                    </a:lnTo>
                    <a:lnTo>
                      <a:pt x="191" y="229"/>
                    </a:lnTo>
                    <a:lnTo>
                      <a:pt x="191" y="239"/>
                    </a:lnTo>
                    <a:lnTo>
                      <a:pt x="181" y="239"/>
                    </a:lnTo>
                    <a:lnTo>
                      <a:pt x="181" y="248"/>
                    </a:lnTo>
                    <a:lnTo>
                      <a:pt x="181" y="257"/>
                    </a:lnTo>
                    <a:lnTo>
                      <a:pt x="172" y="286"/>
                    </a:lnTo>
                    <a:lnTo>
                      <a:pt x="172" y="296"/>
                    </a:lnTo>
                    <a:lnTo>
                      <a:pt x="181" y="296"/>
                    </a:lnTo>
                    <a:lnTo>
                      <a:pt x="200" y="305"/>
                    </a:lnTo>
                    <a:lnTo>
                      <a:pt x="200" y="315"/>
                    </a:lnTo>
                    <a:lnTo>
                      <a:pt x="210" y="315"/>
                    </a:lnTo>
                    <a:lnTo>
                      <a:pt x="210" y="324"/>
                    </a:lnTo>
                    <a:lnTo>
                      <a:pt x="219" y="324"/>
                    </a:lnTo>
                    <a:lnTo>
                      <a:pt x="229" y="315"/>
                    </a:lnTo>
                    <a:lnTo>
                      <a:pt x="238" y="324"/>
                    </a:lnTo>
                    <a:lnTo>
                      <a:pt x="248" y="324"/>
                    </a:lnTo>
                    <a:lnTo>
                      <a:pt x="257" y="334"/>
                    </a:lnTo>
                    <a:lnTo>
                      <a:pt x="276" y="353"/>
                    </a:lnTo>
                    <a:lnTo>
                      <a:pt x="276" y="362"/>
                    </a:lnTo>
                    <a:lnTo>
                      <a:pt x="267" y="362"/>
                    </a:lnTo>
                    <a:lnTo>
                      <a:pt x="267" y="381"/>
                    </a:lnTo>
                    <a:lnTo>
                      <a:pt x="267" y="391"/>
                    </a:lnTo>
                    <a:lnTo>
                      <a:pt x="276" y="391"/>
                    </a:lnTo>
                    <a:lnTo>
                      <a:pt x="276" y="381"/>
                    </a:lnTo>
                    <a:lnTo>
                      <a:pt x="286" y="381"/>
                    </a:lnTo>
                    <a:lnTo>
                      <a:pt x="305" y="391"/>
                    </a:lnTo>
                    <a:lnTo>
                      <a:pt x="314" y="391"/>
                    </a:lnTo>
                    <a:lnTo>
                      <a:pt x="314" y="381"/>
                    </a:lnTo>
                    <a:lnTo>
                      <a:pt x="324" y="381"/>
                    </a:lnTo>
                    <a:lnTo>
                      <a:pt x="324" y="372"/>
                    </a:lnTo>
                    <a:lnTo>
                      <a:pt x="324" y="362"/>
                    </a:lnTo>
                    <a:lnTo>
                      <a:pt x="343" y="362"/>
                    </a:lnTo>
                    <a:lnTo>
                      <a:pt x="353" y="362"/>
                    </a:lnTo>
                    <a:lnTo>
                      <a:pt x="353" y="353"/>
                    </a:lnTo>
                    <a:lnTo>
                      <a:pt x="371" y="362"/>
                    </a:lnTo>
                    <a:lnTo>
                      <a:pt x="371" y="372"/>
                    </a:lnTo>
                    <a:lnTo>
                      <a:pt x="381" y="372"/>
                    </a:lnTo>
                    <a:lnTo>
                      <a:pt x="371" y="381"/>
                    </a:lnTo>
                    <a:lnTo>
                      <a:pt x="371" y="391"/>
                    </a:lnTo>
                    <a:lnTo>
                      <a:pt x="362" y="400"/>
                    </a:lnTo>
                    <a:lnTo>
                      <a:pt x="371" y="400"/>
                    </a:lnTo>
                    <a:lnTo>
                      <a:pt x="381" y="410"/>
                    </a:lnTo>
                    <a:lnTo>
                      <a:pt x="391" y="410"/>
                    </a:lnTo>
                    <a:lnTo>
                      <a:pt x="400" y="419"/>
                    </a:lnTo>
                    <a:lnTo>
                      <a:pt x="400" y="429"/>
                    </a:lnTo>
                    <a:lnTo>
                      <a:pt x="400" y="438"/>
                    </a:lnTo>
                    <a:lnTo>
                      <a:pt x="410" y="438"/>
                    </a:lnTo>
                    <a:lnTo>
                      <a:pt x="400" y="448"/>
                    </a:lnTo>
                    <a:lnTo>
                      <a:pt x="391" y="448"/>
                    </a:lnTo>
                    <a:lnTo>
                      <a:pt x="381" y="448"/>
                    </a:lnTo>
                    <a:lnTo>
                      <a:pt x="362" y="457"/>
                    </a:lnTo>
                    <a:lnTo>
                      <a:pt x="362" y="467"/>
                    </a:lnTo>
                    <a:lnTo>
                      <a:pt x="353" y="467"/>
                    </a:lnTo>
                    <a:lnTo>
                      <a:pt x="333" y="486"/>
                    </a:lnTo>
                    <a:lnTo>
                      <a:pt x="333" y="495"/>
                    </a:lnTo>
                    <a:lnTo>
                      <a:pt x="324" y="505"/>
                    </a:lnTo>
                    <a:lnTo>
                      <a:pt x="314" y="515"/>
                    </a:lnTo>
                    <a:lnTo>
                      <a:pt x="314" y="524"/>
                    </a:lnTo>
                    <a:lnTo>
                      <a:pt x="305" y="524"/>
                    </a:lnTo>
                    <a:lnTo>
                      <a:pt x="295" y="524"/>
                    </a:lnTo>
                    <a:lnTo>
                      <a:pt x="286" y="534"/>
                    </a:lnTo>
                    <a:lnTo>
                      <a:pt x="286" y="543"/>
                    </a:lnTo>
                    <a:lnTo>
                      <a:pt x="295" y="543"/>
                    </a:lnTo>
                    <a:lnTo>
                      <a:pt x="295" y="553"/>
                    </a:lnTo>
                    <a:lnTo>
                      <a:pt x="286" y="553"/>
                    </a:lnTo>
                    <a:lnTo>
                      <a:pt x="286" y="562"/>
                    </a:lnTo>
                    <a:lnTo>
                      <a:pt x="295" y="562"/>
                    </a:lnTo>
                    <a:lnTo>
                      <a:pt x="295" y="572"/>
                    </a:lnTo>
                    <a:lnTo>
                      <a:pt x="295" y="581"/>
                    </a:lnTo>
                    <a:lnTo>
                      <a:pt x="295" y="591"/>
                    </a:lnTo>
                    <a:lnTo>
                      <a:pt x="286" y="600"/>
                    </a:lnTo>
                    <a:lnTo>
                      <a:pt x="286" y="610"/>
                    </a:lnTo>
                    <a:lnTo>
                      <a:pt x="286" y="620"/>
                    </a:lnTo>
                    <a:lnTo>
                      <a:pt x="286" y="629"/>
                    </a:lnTo>
                    <a:lnTo>
                      <a:pt x="276" y="629"/>
                    </a:lnTo>
                    <a:lnTo>
                      <a:pt x="267" y="629"/>
                    </a:lnTo>
                    <a:lnTo>
                      <a:pt x="267" y="638"/>
                    </a:lnTo>
                    <a:lnTo>
                      <a:pt x="276" y="638"/>
                    </a:lnTo>
                    <a:lnTo>
                      <a:pt x="276" y="648"/>
                    </a:lnTo>
                    <a:lnTo>
                      <a:pt x="295" y="648"/>
                    </a:lnTo>
                    <a:lnTo>
                      <a:pt x="295" y="658"/>
                    </a:lnTo>
                    <a:lnTo>
                      <a:pt x="295" y="667"/>
                    </a:lnTo>
                    <a:lnTo>
                      <a:pt x="286" y="667"/>
                    </a:lnTo>
                    <a:lnTo>
                      <a:pt x="286" y="676"/>
                    </a:lnTo>
                    <a:lnTo>
                      <a:pt x="276" y="676"/>
                    </a:lnTo>
                    <a:lnTo>
                      <a:pt x="276" y="686"/>
                    </a:lnTo>
                    <a:lnTo>
                      <a:pt x="286" y="686"/>
                    </a:lnTo>
                    <a:lnTo>
                      <a:pt x="286" y="696"/>
                    </a:lnTo>
                    <a:lnTo>
                      <a:pt x="286" y="705"/>
                    </a:lnTo>
                    <a:lnTo>
                      <a:pt x="276" y="705"/>
                    </a:lnTo>
                    <a:lnTo>
                      <a:pt x="267" y="705"/>
                    </a:lnTo>
                    <a:lnTo>
                      <a:pt x="257" y="705"/>
                    </a:lnTo>
                    <a:lnTo>
                      <a:pt x="257" y="715"/>
                    </a:lnTo>
                    <a:lnTo>
                      <a:pt x="248" y="715"/>
                    </a:lnTo>
                    <a:lnTo>
                      <a:pt x="238" y="715"/>
                    </a:lnTo>
                    <a:lnTo>
                      <a:pt x="238" y="705"/>
                    </a:lnTo>
                    <a:lnTo>
                      <a:pt x="238" y="696"/>
                    </a:lnTo>
                    <a:lnTo>
                      <a:pt x="229" y="696"/>
                    </a:lnTo>
                    <a:lnTo>
                      <a:pt x="229" y="705"/>
                    </a:lnTo>
                    <a:lnTo>
                      <a:pt x="219" y="705"/>
                    </a:lnTo>
                    <a:lnTo>
                      <a:pt x="210" y="696"/>
                    </a:lnTo>
                    <a:lnTo>
                      <a:pt x="210" y="686"/>
                    </a:lnTo>
                    <a:lnTo>
                      <a:pt x="200" y="686"/>
                    </a:lnTo>
                    <a:lnTo>
                      <a:pt x="191" y="696"/>
                    </a:lnTo>
                    <a:lnTo>
                      <a:pt x="181" y="696"/>
                    </a:lnTo>
                    <a:lnTo>
                      <a:pt x="181" y="705"/>
                    </a:lnTo>
                    <a:lnTo>
                      <a:pt x="181" y="715"/>
                    </a:lnTo>
                    <a:lnTo>
                      <a:pt x="181" y="724"/>
                    </a:lnTo>
                    <a:lnTo>
                      <a:pt x="181" y="734"/>
                    </a:lnTo>
                    <a:lnTo>
                      <a:pt x="172" y="734"/>
                    </a:lnTo>
                    <a:lnTo>
                      <a:pt x="172" y="743"/>
                    </a:lnTo>
                    <a:lnTo>
                      <a:pt x="162" y="734"/>
                    </a:lnTo>
                    <a:lnTo>
                      <a:pt x="153" y="734"/>
                    </a:lnTo>
                    <a:lnTo>
                      <a:pt x="143" y="743"/>
                    </a:lnTo>
                    <a:lnTo>
                      <a:pt x="133" y="753"/>
                    </a:lnTo>
                    <a:lnTo>
                      <a:pt x="133" y="762"/>
                    </a:lnTo>
                    <a:lnTo>
                      <a:pt x="124" y="762"/>
                    </a:lnTo>
                    <a:lnTo>
                      <a:pt x="124" y="753"/>
                    </a:lnTo>
                    <a:lnTo>
                      <a:pt x="115" y="753"/>
                    </a:lnTo>
                    <a:lnTo>
                      <a:pt x="115" y="762"/>
                    </a:lnTo>
                    <a:lnTo>
                      <a:pt x="105" y="762"/>
                    </a:lnTo>
                    <a:lnTo>
                      <a:pt x="105" y="772"/>
                    </a:lnTo>
                    <a:lnTo>
                      <a:pt x="86" y="781"/>
                    </a:lnTo>
                    <a:lnTo>
                      <a:pt x="76" y="781"/>
                    </a:lnTo>
                    <a:lnTo>
                      <a:pt x="67" y="781"/>
                    </a:lnTo>
                    <a:lnTo>
                      <a:pt x="57" y="781"/>
                    </a:lnTo>
                    <a:lnTo>
                      <a:pt x="48" y="781"/>
                    </a:lnTo>
                    <a:lnTo>
                      <a:pt x="48" y="791"/>
                    </a:lnTo>
                    <a:lnTo>
                      <a:pt x="0" y="848"/>
                    </a:lnTo>
                    <a:lnTo>
                      <a:pt x="0" y="858"/>
                    </a:lnTo>
                    <a:lnTo>
                      <a:pt x="0" y="867"/>
                    </a:lnTo>
                    <a:lnTo>
                      <a:pt x="10" y="867"/>
                    </a:lnTo>
                    <a:lnTo>
                      <a:pt x="29" y="896"/>
                    </a:lnTo>
                    <a:lnTo>
                      <a:pt x="38" y="905"/>
                    </a:lnTo>
                    <a:lnTo>
                      <a:pt x="48" y="915"/>
                    </a:lnTo>
                    <a:lnTo>
                      <a:pt x="48" y="934"/>
                    </a:lnTo>
                    <a:lnTo>
                      <a:pt x="57" y="943"/>
                    </a:lnTo>
                    <a:lnTo>
                      <a:pt x="57" y="934"/>
                    </a:lnTo>
                    <a:lnTo>
                      <a:pt x="67" y="943"/>
                    </a:lnTo>
                    <a:lnTo>
                      <a:pt x="76" y="943"/>
                    </a:lnTo>
                    <a:lnTo>
                      <a:pt x="76" y="953"/>
                    </a:lnTo>
                    <a:lnTo>
                      <a:pt x="76" y="962"/>
                    </a:lnTo>
                    <a:lnTo>
                      <a:pt x="86" y="962"/>
                    </a:lnTo>
                    <a:lnTo>
                      <a:pt x="105" y="962"/>
                    </a:lnTo>
                    <a:lnTo>
                      <a:pt x="105" y="972"/>
                    </a:lnTo>
                    <a:lnTo>
                      <a:pt x="115" y="972"/>
                    </a:lnTo>
                    <a:lnTo>
                      <a:pt x="124" y="991"/>
                    </a:lnTo>
                    <a:lnTo>
                      <a:pt x="124" y="1000"/>
                    </a:lnTo>
                    <a:lnTo>
                      <a:pt x="143" y="1000"/>
                    </a:lnTo>
                    <a:lnTo>
                      <a:pt x="143" y="1010"/>
                    </a:lnTo>
                    <a:lnTo>
                      <a:pt x="143" y="1019"/>
                    </a:lnTo>
                    <a:lnTo>
                      <a:pt x="153" y="1019"/>
                    </a:lnTo>
                    <a:lnTo>
                      <a:pt x="172" y="1029"/>
                    </a:lnTo>
                    <a:lnTo>
                      <a:pt x="172" y="1039"/>
                    </a:lnTo>
                    <a:lnTo>
                      <a:pt x="162" y="1048"/>
                    </a:lnTo>
                    <a:lnTo>
                      <a:pt x="162" y="1057"/>
                    </a:lnTo>
                    <a:lnTo>
                      <a:pt x="172" y="1057"/>
                    </a:lnTo>
                    <a:lnTo>
                      <a:pt x="181" y="1057"/>
                    </a:lnTo>
                    <a:lnTo>
                      <a:pt x="191" y="1057"/>
                    </a:lnTo>
                    <a:lnTo>
                      <a:pt x="200" y="1057"/>
                    </a:lnTo>
                    <a:lnTo>
                      <a:pt x="210" y="1057"/>
                    </a:lnTo>
                    <a:lnTo>
                      <a:pt x="210" y="1067"/>
                    </a:lnTo>
                    <a:lnTo>
                      <a:pt x="210" y="1077"/>
                    </a:lnTo>
                    <a:lnTo>
                      <a:pt x="219" y="1096"/>
                    </a:lnTo>
                    <a:lnTo>
                      <a:pt x="229" y="1105"/>
                    </a:lnTo>
                    <a:lnTo>
                      <a:pt x="238" y="1105"/>
                    </a:lnTo>
                    <a:lnTo>
                      <a:pt x="238" y="1115"/>
                    </a:lnTo>
                    <a:lnTo>
                      <a:pt x="238" y="1124"/>
                    </a:lnTo>
                    <a:lnTo>
                      <a:pt x="248" y="1143"/>
                    </a:lnTo>
                    <a:lnTo>
                      <a:pt x="248" y="1153"/>
                    </a:lnTo>
                    <a:lnTo>
                      <a:pt x="248" y="1162"/>
                    </a:lnTo>
                    <a:lnTo>
                      <a:pt x="248" y="1172"/>
                    </a:lnTo>
                    <a:lnTo>
                      <a:pt x="257" y="1172"/>
                    </a:lnTo>
                    <a:lnTo>
                      <a:pt x="267" y="1172"/>
                    </a:lnTo>
                    <a:lnTo>
                      <a:pt x="276" y="1172"/>
                    </a:lnTo>
                    <a:lnTo>
                      <a:pt x="276" y="1181"/>
                    </a:lnTo>
                    <a:lnTo>
                      <a:pt x="276" y="1191"/>
                    </a:lnTo>
                    <a:lnTo>
                      <a:pt x="276" y="1200"/>
                    </a:lnTo>
                    <a:lnTo>
                      <a:pt x="276" y="1210"/>
                    </a:lnTo>
                    <a:lnTo>
                      <a:pt x="286" y="1229"/>
                    </a:lnTo>
                    <a:lnTo>
                      <a:pt x="286" y="1238"/>
                    </a:lnTo>
                    <a:lnTo>
                      <a:pt x="276" y="1248"/>
                    </a:lnTo>
                    <a:lnTo>
                      <a:pt x="276" y="1257"/>
                    </a:lnTo>
                    <a:lnTo>
                      <a:pt x="276" y="1267"/>
                    </a:lnTo>
                    <a:lnTo>
                      <a:pt x="295" y="1286"/>
                    </a:lnTo>
                    <a:lnTo>
                      <a:pt x="324" y="1295"/>
                    </a:lnTo>
                    <a:lnTo>
                      <a:pt x="324" y="1305"/>
                    </a:lnTo>
                    <a:lnTo>
                      <a:pt x="333" y="1315"/>
                    </a:lnTo>
                    <a:lnTo>
                      <a:pt x="353" y="1315"/>
                    </a:lnTo>
                    <a:lnTo>
                      <a:pt x="362" y="1315"/>
                    </a:lnTo>
                    <a:lnTo>
                      <a:pt x="371" y="1324"/>
                    </a:lnTo>
                    <a:lnTo>
                      <a:pt x="371" y="1334"/>
                    </a:lnTo>
                    <a:lnTo>
                      <a:pt x="381" y="1334"/>
                    </a:lnTo>
                    <a:lnTo>
                      <a:pt x="391" y="1343"/>
                    </a:lnTo>
                    <a:lnTo>
                      <a:pt x="400" y="1343"/>
                    </a:lnTo>
                    <a:lnTo>
                      <a:pt x="410" y="1343"/>
                    </a:lnTo>
                    <a:lnTo>
                      <a:pt x="419" y="1343"/>
                    </a:lnTo>
                    <a:lnTo>
                      <a:pt x="419" y="1334"/>
                    </a:lnTo>
                    <a:lnTo>
                      <a:pt x="419" y="1324"/>
                    </a:lnTo>
                    <a:lnTo>
                      <a:pt x="429" y="1315"/>
                    </a:lnTo>
                    <a:lnTo>
                      <a:pt x="438" y="1315"/>
                    </a:lnTo>
                    <a:lnTo>
                      <a:pt x="438" y="1305"/>
                    </a:lnTo>
                    <a:lnTo>
                      <a:pt x="448" y="1305"/>
                    </a:lnTo>
                    <a:lnTo>
                      <a:pt x="457" y="1305"/>
                    </a:lnTo>
                    <a:lnTo>
                      <a:pt x="467" y="1286"/>
                    </a:lnTo>
                    <a:lnTo>
                      <a:pt x="476" y="1277"/>
                    </a:lnTo>
                    <a:lnTo>
                      <a:pt x="486" y="1277"/>
                    </a:lnTo>
                    <a:lnTo>
                      <a:pt x="514" y="1277"/>
                    </a:lnTo>
                    <a:lnTo>
                      <a:pt x="524" y="1277"/>
                    </a:lnTo>
                    <a:lnTo>
                      <a:pt x="543" y="1267"/>
                    </a:lnTo>
                    <a:lnTo>
                      <a:pt x="562" y="1267"/>
                    </a:lnTo>
                    <a:lnTo>
                      <a:pt x="572" y="1257"/>
                    </a:lnTo>
                    <a:lnTo>
                      <a:pt x="581" y="1257"/>
                    </a:lnTo>
                    <a:lnTo>
                      <a:pt x="600" y="1229"/>
                    </a:lnTo>
                    <a:lnTo>
                      <a:pt x="619" y="1210"/>
                    </a:lnTo>
                    <a:lnTo>
                      <a:pt x="638" y="1200"/>
                    </a:lnTo>
                    <a:lnTo>
                      <a:pt x="638" y="1191"/>
                    </a:lnTo>
                    <a:lnTo>
                      <a:pt x="629" y="1181"/>
                    </a:lnTo>
                    <a:lnTo>
                      <a:pt x="619" y="1172"/>
                    </a:lnTo>
                    <a:lnTo>
                      <a:pt x="610" y="1162"/>
                    </a:lnTo>
                    <a:lnTo>
                      <a:pt x="600" y="1153"/>
                    </a:lnTo>
                    <a:lnTo>
                      <a:pt x="600" y="1124"/>
                    </a:lnTo>
                    <a:lnTo>
                      <a:pt x="600" y="1115"/>
                    </a:lnTo>
                    <a:lnTo>
                      <a:pt x="600" y="1105"/>
                    </a:lnTo>
                    <a:lnTo>
                      <a:pt x="600" y="1096"/>
                    </a:lnTo>
                    <a:lnTo>
                      <a:pt x="591" y="1077"/>
                    </a:lnTo>
                    <a:lnTo>
                      <a:pt x="591" y="1067"/>
                    </a:lnTo>
                    <a:lnTo>
                      <a:pt x="581" y="1010"/>
                    </a:lnTo>
                    <a:lnTo>
                      <a:pt x="581" y="1000"/>
                    </a:lnTo>
                    <a:lnTo>
                      <a:pt x="572" y="991"/>
                    </a:lnTo>
                    <a:lnTo>
                      <a:pt x="562" y="972"/>
                    </a:lnTo>
                    <a:lnTo>
                      <a:pt x="552" y="953"/>
                    </a:lnTo>
                    <a:lnTo>
                      <a:pt x="552" y="915"/>
                    </a:lnTo>
                    <a:lnTo>
                      <a:pt x="543" y="905"/>
                    </a:lnTo>
                    <a:lnTo>
                      <a:pt x="534" y="886"/>
                    </a:lnTo>
                    <a:lnTo>
                      <a:pt x="524" y="876"/>
                    </a:lnTo>
                    <a:lnTo>
                      <a:pt x="524" y="867"/>
                    </a:lnTo>
                    <a:lnTo>
                      <a:pt x="534" y="858"/>
                    </a:lnTo>
                    <a:lnTo>
                      <a:pt x="534" y="848"/>
                    </a:lnTo>
                    <a:lnTo>
                      <a:pt x="543" y="829"/>
                    </a:lnTo>
                    <a:lnTo>
                      <a:pt x="543" y="819"/>
                    </a:lnTo>
                    <a:lnTo>
                      <a:pt x="543" y="810"/>
                    </a:lnTo>
                    <a:lnTo>
                      <a:pt x="524" y="800"/>
                    </a:lnTo>
                    <a:lnTo>
                      <a:pt x="524" y="791"/>
                    </a:lnTo>
                    <a:lnTo>
                      <a:pt x="524" y="781"/>
                    </a:lnTo>
                    <a:lnTo>
                      <a:pt x="514" y="772"/>
                    </a:lnTo>
                    <a:lnTo>
                      <a:pt x="505" y="743"/>
                    </a:lnTo>
                    <a:lnTo>
                      <a:pt x="505" y="724"/>
                    </a:lnTo>
                    <a:lnTo>
                      <a:pt x="514" y="724"/>
                    </a:lnTo>
                    <a:lnTo>
                      <a:pt x="514" y="715"/>
                    </a:lnTo>
                    <a:lnTo>
                      <a:pt x="524" y="715"/>
                    </a:lnTo>
                    <a:lnTo>
                      <a:pt x="524" y="705"/>
                    </a:lnTo>
                    <a:lnTo>
                      <a:pt x="524" y="696"/>
                    </a:lnTo>
                    <a:lnTo>
                      <a:pt x="534" y="686"/>
                    </a:lnTo>
                    <a:lnTo>
                      <a:pt x="543" y="686"/>
                    </a:lnTo>
                    <a:lnTo>
                      <a:pt x="552" y="676"/>
                    </a:lnTo>
                    <a:lnTo>
                      <a:pt x="562" y="676"/>
                    </a:lnTo>
                    <a:lnTo>
                      <a:pt x="562" y="667"/>
                    </a:lnTo>
                    <a:lnTo>
                      <a:pt x="562" y="658"/>
                    </a:lnTo>
                    <a:lnTo>
                      <a:pt x="552" y="658"/>
                    </a:lnTo>
                    <a:lnTo>
                      <a:pt x="543" y="667"/>
                    </a:lnTo>
                    <a:lnTo>
                      <a:pt x="543" y="658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42" name="Freeform 85">
                <a:extLst>
                  <a:ext uri="{FF2B5EF4-FFF2-40B4-BE49-F238E27FC236}">
                    <a16:creationId xmlns:a16="http://schemas.microsoft.com/office/drawing/2014/main" id="{5EE56263-057B-EB41-A070-541733457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388" y="7032625"/>
                <a:ext cx="466725" cy="473075"/>
              </a:xfrm>
              <a:custGeom>
                <a:avLst/>
                <a:gdLst>
                  <a:gd name="T0" fmla="*/ 452680 w 1296"/>
                  <a:gd name="T1" fmla="*/ 219089 h 1315"/>
                  <a:gd name="T2" fmla="*/ 438995 w 1296"/>
                  <a:gd name="T3" fmla="*/ 191748 h 1315"/>
                  <a:gd name="T4" fmla="*/ 438995 w 1296"/>
                  <a:gd name="T5" fmla="*/ 157572 h 1315"/>
                  <a:gd name="T6" fmla="*/ 428552 w 1296"/>
                  <a:gd name="T7" fmla="*/ 150736 h 1315"/>
                  <a:gd name="T8" fmla="*/ 394339 w 1296"/>
                  <a:gd name="T9" fmla="*/ 102530 h 1315"/>
                  <a:gd name="T10" fmla="*/ 394339 w 1296"/>
                  <a:gd name="T11" fmla="*/ 75548 h 1315"/>
                  <a:gd name="T12" fmla="*/ 397581 w 1296"/>
                  <a:gd name="T13" fmla="*/ 61518 h 1315"/>
                  <a:gd name="T14" fmla="*/ 356526 w 1296"/>
                  <a:gd name="T15" fmla="*/ 34177 h 1315"/>
                  <a:gd name="T16" fmla="*/ 342841 w 1296"/>
                  <a:gd name="T17" fmla="*/ 30939 h 1315"/>
                  <a:gd name="T18" fmla="*/ 315472 w 1296"/>
                  <a:gd name="T19" fmla="*/ 30939 h 1315"/>
                  <a:gd name="T20" fmla="*/ 315472 w 1296"/>
                  <a:gd name="T21" fmla="*/ 13671 h 1315"/>
                  <a:gd name="T22" fmla="*/ 308629 w 1296"/>
                  <a:gd name="T23" fmla="*/ 3238 h 1315"/>
                  <a:gd name="T24" fmla="*/ 298185 w 1296"/>
                  <a:gd name="T25" fmla="*/ 0 h 1315"/>
                  <a:gd name="T26" fmla="*/ 301787 w 1296"/>
                  <a:gd name="T27" fmla="*/ 27341 h 1315"/>
                  <a:gd name="T28" fmla="*/ 267214 w 1296"/>
                  <a:gd name="T29" fmla="*/ 34177 h 1315"/>
                  <a:gd name="T30" fmla="*/ 250288 w 1296"/>
                  <a:gd name="T31" fmla="*/ 47847 h 1315"/>
                  <a:gd name="T32" fmla="*/ 229761 w 1296"/>
                  <a:gd name="T33" fmla="*/ 47847 h 1315"/>
                  <a:gd name="T34" fmla="*/ 222919 w 1296"/>
                  <a:gd name="T35" fmla="*/ 89219 h 1315"/>
                  <a:gd name="T36" fmla="*/ 233002 w 1296"/>
                  <a:gd name="T37" fmla="*/ 92456 h 1315"/>
                  <a:gd name="T38" fmla="*/ 253530 w 1296"/>
                  <a:gd name="T39" fmla="*/ 75548 h 1315"/>
                  <a:gd name="T40" fmla="*/ 267214 w 1296"/>
                  <a:gd name="T41" fmla="*/ 89219 h 1315"/>
                  <a:gd name="T42" fmla="*/ 222919 w 1296"/>
                  <a:gd name="T43" fmla="*/ 157572 h 1315"/>
                  <a:gd name="T44" fmla="*/ 195189 w 1296"/>
                  <a:gd name="T45" fmla="*/ 174840 h 1315"/>
                  <a:gd name="T46" fmla="*/ 198790 w 1296"/>
                  <a:gd name="T47" fmla="*/ 184913 h 1315"/>
                  <a:gd name="T48" fmla="*/ 191948 w 1296"/>
                  <a:gd name="T49" fmla="*/ 209016 h 1315"/>
                  <a:gd name="T50" fmla="*/ 181504 w 1296"/>
                  <a:gd name="T51" fmla="*/ 195346 h 1315"/>
                  <a:gd name="T52" fmla="*/ 167819 w 1296"/>
                  <a:gd name="T53" fmla="*/ 209016 h 1315"/>
                  <a:gd name="T54" fmla="*/ 136848 w 1296"/>
                  <a:gd name="T55" fmla="*/ 209016 h 1315"/>
                  <a:gd name="T56" fmla="*/ 88951 w 1296"/>
                  <a:gd name="T57" fmla="*/ 161169 h 1315"/>
                  <a:gd name="T58" fmla="*/ 78868 w 1296"/>
                  <a:gd name="T59" fmla="*/ 147139 h 1315"/>
                  <a:gd name="T60" fmla="*/ 47897 w 1296"/>
                  <a:gd name="T61" fmla="*/ 137066 h 1315"/>
                  <a:gd name="T62" fmla="*/ 54739 w 1296"/>
                  <a:gd name="T63" fmla="*/ 150736 h 1315"/>
                  <a:gd name="T64" fmla="*/ 27370 w 1296"/>
                  <a:gd name="T65" fmla="*/ 161169 h 1315"/>
                  <a:gd name="T66" fmla="*/ 13685 w 1296"/>
                  <a:gd name="T67" fmla="*/ 164407 h 1315"/>
                  <a:gd name="T68" fmla="*/ 6482 w 1296"/>
                  <a:gd name="T69" fmla="*/ 157572 h 1315"/>
                  <a:gd name="T70" fmla="*/ 0 w 1296"/>
                  <a:gd name="T71" fmla="*/ 167645 h 1315"/>
                  <a:gd name="T72" fmla="*/ 27370 w 1296"/>
                  <a:gd name="T73" fmla="*/ 198584 h 1315"/>
                  <a:gd name="T74" fmla="*/ 37453 w 1296"/>
                  <a:gd name="T75" fmla="*/ 191748 h 1315"/>
                  <a:gd name="T76" fmla="*/ 54739 w 1296"/>
                  <a:gd name="T77" fmla="*/ 184913 h 1315"/>
                  <a:gd name="T78" fmla="*/ 78868 w 1296"/>
                  <a:gd name="T79" fmla="*/ 202181 h 1315"/>
                  <a:gd name="T80" fmla="*/ 99395 w 1296"/>
                  <a:gd name="T81" fmla="*/ 195346 h 1315"/>
                  <a:gd name="T82" fmla="*/ 109479 w 1296"/>
                  <a:gd name="T83" fmla="*/ 198584 h 1315"/>
                  <a:gd name="T84" fmla="*/ 164578 w 1296"/>
                  <a:gd name="T85" fmla="*/ 246790 h 1315"/>
                  <a:gd name="T86" fmla="*/ 178263 w 1296"/>
                  <a:gd name="T87" fmla="*/ 274132 h 1315"/>
                  <a:gd name="T88" fmla="*/ 195189 w 1296"/>
                  <a:gd name="T89" fmla="*/ 315143 h 1315"/>
                  <a:gd name="T90" fmla="*/ 274057 w 1296"/>
                  <a:gd name="T91" fmla="*/ 414435 h 1315"/>
                  <a:gd name="T92" fmla="*/ 356526 w 1296"/>
                  <a:gd name="T93" fmla="*/ 462642 h 1315"/>
                  <a:gd name="T94" fmla="*/ 359767 w 1296"/>
                  <a:gd name="T95" fmla="*/ 465880 h 1315"/>
                  <a:gd name="T96" fmla="*/ 366970 w 1296"/>
                  <a:gd name="T97" fmla="*/ 472715 h 1315"/>
                  <a:gd name="T98" fmla="*/ 377053 w 1296"/>
                  <a:gd name="T99" fmla="*/ 469477 h 1315"/>
                  <a:gd name="T100" fmla="*/ 390738 w 1296"/>
                  <a:gd name="T101" fmla="*/ 455807 h 1315"/>
                  <a:gd name="T102" fmla="*/ 414867 w 1296"/>
                  <a:gd name="T103" fmla="*/ 435301 h 1315"/>
                  <a:gd name="T104" fmla="*/ 431793 w 1296"/>
                  <a:gd name="T105" fmla="*/ 414435 h 1315"/>
                  <a:gd name="T106" fmla="*/ 438995 w 1296"/>
                  <a:gd name="T107" fmla="*/ 407600 h 1315"/>
                  <a:gd name="T108" fmla="*/ 442236 w 1296"/>
                  <a:gd name="T109" fmla="*/ 390692 h 1315"/>
                  <a:gd name="T110" fmla="*/ 435394 w 1296"/>
                  <a:gd name="T111" fmla="*/ 380259 h 1315"/>
                  <a:gd name="T112" fmla="*/ 394339 w 1296"/>
                  <a:gd name="T113" fmla="*/ 377021 h 1315"/>
                  <a:gd name="T114" fmla="*/ 428552 w 1296"/>
                  <a:gd name="T115" fmla="*/ 335649 h 1315"/>
                  <a:gd name="T116" fmla="*/ 411265 w 1296"/>
                  <a:gd name="T117" fmla="*/ 318741 h 1315"/>
                  <a:gd name="T118" fmla="*/ 394339 w 1296"/>
                  <a:gd name="T119" fmla="*/ 280967 h 1315"/>
                  <a:gd name="T120" fmla="*/ 435394 w 1296"/>
                  <a:gd name="T121" fmla="*/ 267296 h 1315"/>
                  <a:gd name="T122" fmla="*/ 462764 w 1296"/>
                  <a:gd name="T123" fmla="*/ 246790 h 13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96" h="1315">
                    <a:moveTo>
                      <a:pt x="1285" y="686"/>
                    </a:moveTo>
                    <a:lnTo>
                      <a:pt x="1285" y="676"/>
                    </a:lnTo>
                    <a:lnTo>
                      <a:pt x="1285" y="667"/>
                    </a:lnTo>
                    <a:lnTo>
                      <a:pt x="1285" y="657"/>
                    </a:lnTo>
                    <a:lnTo>
                      <a:pt x="1276" y="657"/>
                    </a:lnTo>
                    <a:lnTo>
                      <a:pt x="1257" y="657"/>
                    </a:lnTo>
                    <a:lnTo>
                      <a:pt x="1257" y="648"/>
                    </a:lnTo>
                    <a:lnTo>
                      <a:pt x="1257" y="609"/>
                    </a:lnTo>
                    <a:lnTo>
                      <a:pt x="1238" y="600"/>
                    </a:lnTo>
                    <a:lnTo>
                      <a:pt x="1238" y="591"/>
                    </a:lnTo>
                    <a:lnTo>
                      <a:pt x="1228" y="591"/>
                    </a:lnTo>
                    <a:lnTo>
                      <a:pt x="1228" y="581"/>
                    </a:lnTo>
                    <a:lnTo>
                      <a:pt x="1228" y="571"/>
                    </a:lnTo>
                    <a:lnTo>
                      <a:pt x="1228" y="562"/>
                    </a:lnTo>
                    <a:lnTo>
                      <a:pt x="1219" y="533"/>
                    </a:lnTo>
                    <a:lnTo>
                      <a:pt x="1219" y="514"/>
                    </a:lnTo>
                    <a:lnTo>
                      <a:pt x="1219" y="486"/>
                    </a:lnTo>
                    <a:lnTo>
                      <a:pt x="1209" y="476"/>
                    </a:lnTo>
                    <a:lnTo>
                      <a:pt x="1209" y="466"/>
                    </a:lnTo>
                    <a:lnTo>
                      <a:pt x="1209" y="448"/>
                    </a:lnTo>
                    <a:lnTo>
                      <a:pt x="1209" y="438"/>
                    </a:lnTo>
                    <a:lnTo>
                      <a:pt x="1219" y="438"/>
                    </a:lnTo>
                    <a:lnTo>
                      <a:pt x="1219" y="428"/>
                    </a:lnTo>
                    <a:lnTo>
                      <a:pt x="1285" y="409"/>
                    </a:lnTo>
                    <a:lnTo>
                      <a:pt x="1295" y="409"/>
                    </a:lnTo>
                    <a:lnTo>
                      <a:pt x="1285" y="390"/>
                    </a:lnTo>
                    <a:lnTo>
                      <a:pt x="1276" y="390"/>
                    </a:lnTo>
                    <a:lnTo>
                      <a:pt x="1276" y="381"/>
                    </a:lnTo>
                    <a:lnTo>
                      <a:pt x="1266" y="381"/>
                    </a:lnTo>
                    <a:lnTo>
                      <a:pt x="1209" y="409"/>
                    </a:lnTo>
                    <a:lnTo>
                      <a:pt x="1190" y="419"/>
                    </a:lnTo>
                    <a:lnTo>
                      <a:pt x="1181" y="419"/>
                    </a:lnTo>
                    <a:lnTo>
                      <a:pt x="1171" y="419"/>
                    </a:lnTo>
                    <a:lnTo>
                      <a:pt x="1171" y="409"/>
                    </a:lnTo>
                    <a:lnTo>
                      <a:pt x="1133" y="381"/>
                    </a:lnTo>
                    <a:lnTo>
                      <a:pt x="1114" y="333"/>
                    </a:lnTo>
                    <a:lnTo>
                      <a:pt x="1114" y="314"/>
                    </a:lnTo>
                    <a:lnTo>
                      <a:pt x="1114" y="295"/>
                    </a:lnTo>
                    <a:lnTo>
                      <a:pt x="1104" y="285"/>
                    </a:lnTo>
                    <a:lnTo>
                      <a:pt x="1095" y="285"/>
                    </a:lnTo>
                    <a:lnTo>
                      <a:pt x="1104" y="276"/>
                    </a:lnTo>
                    <a:lnTo>
                      <a:pt x="1104" y="257"/>
                    </a:lnTo>
                    <a:lnTo>
                      <a:pt x="1095" y="257"/>
                    </a:lnTo>
                    <a:lnTo>
                      <a:pt x="1095" y="248"/>
                    </a:lnTo>
                    <a:lnTo>
                      <a:pt x="1095" y="238"/>
                    </a:lnTo>
                    <a:lnTo>
                      <a:pt x="1095" y="228"/>
                    </a:lnTo>
                    <a:lnTo>
                      <a:pt x="1095" y="219"/>
                    </a:lnTo>
                    <a:lnTo>
                      <a:pt x="1095" y="210"/>
                    </a:lnTo>
                    <a:lnTo>
                      <a:pt x="1095" y="200"/>
                    </a:lnTo>
                    <a:lnTo>
                      <a:pt x="1114" y="190"/>
                    </a:lnTo>
                    <a:lnTo>
                      <a:pt x="1114" y="181"/>
                    </a:lnTo>
                    <a:lnTo>
                      <a:pt x="1104" y="181"/>
                    </a:lnTo>
                    <a:lnTo>
                      <a:pt x="1104" y="171"/>
                    </a:lnTo>
                    <a:lnTo>
                      <a:pt x="1076" y="181"/>
                    </a:lnTo>
                    <a:lnTo>
                      <a:pt x="1066" y="181"/>
                    </a:lnTo>
                    <a:lnTo>
                      <a:pt x="1047" y="133"/>
                    </a:lnTo>
                    <a:lnTo>
                      <a:pt x="1028" y="124"/>
                    </a:lnTo>
                    <a:lnTo>
                      <a:pt x="990" y="105"/>
                    </a:lnTo>
                    <a:lnTo>
                      <a:pt x="990" y="95"/>
                    </a:lnTo>
                    <a:lnTo>
                      <a:pt x="971" y="67"/>
                    </a:lnTo>
                    <a:lnTo>
                      <a:pt x="961" y="67"/>
                    </a:lnTo>
                    <a:lnTo>
                      <a:pt x="961" y="76"/>
                    </a:lnTo>
                    <a:lnTo>
                      <a:pt x="952" y="86"/>
                    </a:lnTo>
                    <a:lnTo>
                      <a:pt x="933" y="95"/>
                    </a:lnTo>
                    <a:lnTo>
                      <a:pt x="923" y="95"/>
                    </a:lnTo>
                    <a:lnTo>
                      <a:pt x="914" y="95"/>
                    </a:lnTo>
                    <a:lnTo>
                      <a:pt x="904" y="95"/>
                    </a:lnTo>
                    <a:lnTo>
                      <a:pt x="885" y="76"/>
                    </a:lnTo>
                    <a:lnTo>
                      <a:pt x="876" y="86"/>
                    </a:lnTo>
                    <a:lnTo>
                      <a:pt x="866" y="86"/>
                    </a:lnTo>
                    <a:lnTo>
                      <a:pt x="866" y="76"/>
                    </a:lnTo>
                    <a:lnTo>
                      <a:pt x="857" y="76"/>
                    </a:lnTo>
                    <a:lnTo>
                      <a:pt x="866" y="76"/>
                    </a:lnTo>
                    <a:lnTo>
                      <a:pt x="866" y="67"/>
                    </a:lnTo>
                    <a:lnTo>
                      <a:pt x="866" y="57"/>
                    </a:lnTo>
                    <a:lnTo>
                      <a:pt x="866" y="47"/>
                    </a:lnTo>
                    <a:lnTo>
                      <a:pt x="876" y="38"/>
                    </a:lnTo>
                    <a:lnTo>
                      <a:pt x="876" y="29"/>
                    </a:lnTo>
                    <a:lnTo>
                      <a:pt x="866" y="29"/>
                    </a:lnTo>
                    <a:lnTo>
                      <a:pt x="866" y="19"/>
                    </a:lnTo>
                    <a:lnTo>
                      <a:pt x="857" y="19"/>
                    </a:lnTo>
                    <a:lnTo>
                      <a:pt x="857" y="9"/>
                    </a:lnTo>
                    <a:lnTo>
                      <a:pt x="847" y="9"/>
                    </a:lnTo>
                    <a:lnTo>
                      <a:pt x="847" y="0"/>
                    </a:lnTo>
                    <a:lnTo>
                      <a:pt x="838" y="0"/>
                    </a:lnTo>
                    <a:lnTo>
                      <a:pt x="828" y="0"/>
                    </a:lnTo>
                    <a:lnTo>
                      <a:pt x="828" y="9"/>
                    </a:lnTo>
                    <a:lnTo>
                      <a:pt x="818" y="47"/>
                    </a:lnTo>
                    <a:lnTo>
                      <a:pt x="818" y="57"/>
                    </a:lnTo>
                    <a:lnTo>
                      <a:pt x="818" y="67"/>
                    </a:lnTo>
                    <a:lnTo>
                      <a:pt x="838" y="76"/>
                    </a:lnTo>
                    <a:lnTo>
                      <a:pt x="838" y="86"/>
                    </a:lnTo>
                    <a:lnTo>
                      <a:pt x="838" y="95"/>
                    </a:lnTo>
                    <a:lnTo>
                      <a:pt x="828" y="95"/>
                    </a:lnTo>
                    <a:lnTo>
                      <a:pt x="828" y="105"/>
                    </a:lnTo>
                    <a:lnTo>
                      <a:pt x="818" y="105"/>
                    </a:lnTo>
                    <a:lnTo>
                      <a:pt x="809" y="114"/>
                    </a:lnTo>
                    <a:lnTo>
                      <a:pt x="809" y="124"/>
                    </a:lnTo>
                    <a:lnTo>
                      <a:pt x="742" y="95"/>
                    </a:lnTo>
                    <a:lnTo>
                      <a:pt x="733" y="95"/>
                    </a:lnTo>
                    <a:lnTo>
                      <a:pt x="723" y="105"/>
                    </a:lnTo>
                    <a:lnTo>
                      <a:pt x="723" y="114"/>
                    </a:lnTo>
                    <a:lnTo>
                      <a:pt x="714" y="124"/>
                    </a:lnTo>
                    <a:lnTo>
                      <a:pt x="704" y="124"/>
                    </a:lnTo>
                    <a:lnTo>
                      <a:pt x="704" y="133"/>
                    </a:lnTo>
                    <a:lnTo>
                      <a:pt x="695" y="133"/>
                    </a:lnTo>
                    <a:lnTo>
                      <a:pt x="695" y="124"/>
                    </a:lnTo>
                    <a:lnTo>
                      <a:pt x="685" y="124"/>
                    </a:lnTo>
                    <a:lnTo>
                      <a:pt x="676" y="124"/>
                    </a:lnTo>
                    <a:lnTo>
                      <a:pt x="666" y="124"/>
                    </a:lnTo>
                    <a:lnTo>
                      <a:pt x="657" y="124"/>
                    </a:lnTo>
                    <a:lnTo>
                      <a:pt x="647" y="133"/>
                    </a:lnTo>
                    <a:lnTo>
                      <a:pt x="638" y="133"/>
                    </a:lnTo>
                    <a:lnTo>
                      <a:pt x="619" y="152"/>
                    </a:lnTo>
                    <a:lnTo>
                      <a:pt x="609" y="162"/>
                    </a:lnTo>
                    <a:lnTo>
                      <a:pt x="609" y="171"/>
                    </a:lnTo>
                    <a:lnTo>
                      <a:pt x="619" y="200"/>
                    </a:lnTo>
                    <a:lnTo>
                      <a:pt x="619" y="210"/>
                    </a:lnTo>
                    <a:lnTo>
                      <a:pt x="619" y="228"/>
                    </a:lnTo>
                    <a:lnTo>
                      <a:pt x="619" y="238"/>
                    </a:lnTo>
                    <a:lnTo>
                      <a:pt x="619" y="248"/>
                    </a:lnTo>
                    <a:lnTo>
                      <a:pt x="609" y="257"/>
                    </a:lnTo>
                    <a:lnTo>
                      <a:pt x="609" y="267"/>
                    </a:lnTo>
                    <a:lnTo>
                      <a:pt x="638" y="285"/>
                    </a:lnTo>
                    <a:lnTo>
                      <a:pt x="638" y="276"/>
                    </a:lnTo>
                    <a:lnTo>
                      <a:pt x="647" y="257"/>
                    </a:lnTo>
                    <a:lnTo>
                      <a:pt x="657" y="257"/>
                    </a:lnTo>
                    <a:lnTo>
                      <a:pt x="657" y="248"/>
                    </a:lnTo>
                    <a:lnTo>
                      <a:pt x="666" y="248"/>
                    </a:lnTo>
                    <a:lnTo>
                      <a:pt x="695" y="248"/>
                    </a:lnTo>
                    <a:lnTo>
                      <a:pt x="704" y="210"/>
                    </a:lnTo>
                    <a:lnTo>
                      <a:pt x="714" y="210"/>
                    </a:lnTo>
                    <a:lnTo>
                      <a:pt x="733" y="210"/>
                    </a:lnTo>
                    <a:lnTo>
                      <a:pt x="742" y="210"/>
                    </a:lnTo>
                    <a:lnTo>
                      <a:pt x="733" y="228"/>
                    </a:lnTo>
                    <a:lnTo>
                      <a:pt x="733" y="238"/>
                    </a:lnTo>
                    <a:lnTo>
                      <a:pt x="742" y="248"/>
                    </a:lnTo>
                    <a:lnTo>
                      <a:pt x="742" y="257"/>
                    </a:lnTo>
                    <a:lnTo>
                      <a:pt x="742" y="276"/>
                    </a:lnTo>
                    <a:lnTo>
                      <a:pt x="704" y="362"/>
                    </a:lnTo>
                    <a:lnTo>
                      <a:pt x="666" y="428"/>
                    </a:lnTo>
                    <a:lnTo>
                      <a:pt x="638" y="438"/>
                    </a:lnTo>
                    <a:lnTo>
                      <a:pt x="619" y="438"/>
                    </a:lnTo>
                    <a:lnTo>
                      <a:pt x="609" y="438"/>
                    </a:lnTo>
                    <a:lnTo>
                      <a:pt x="600" y="448"/>
                    </a:lnTo>
                    <a:lnTo>
                      <a:pt x="571" y="457"/>
                    </a:lnTo>
                    <a:lnTo>
                      <a:pt x="562" y="466"/>
                    </a:lnTo>
                    <a:lnTo>
                      <a:pt x="552" y="486"/>
                    </a:lnTo>
                    <a:lnTo>
                      <a:pt x="542" y="486"/>
                    </a:lnTo>
                    <a:lnTo>
                      <a:pt x="533" y="486"/>
                    </a:lnTo>
                    <a:lnTo>
                      <a:pt x="533" y="495"/>
                    </a:lnTo>
                    <a:lnTo>
                      <a:pt x="542" y="514"/>
                    </a:lnTo>
                    <a:lnTo>
                      <a:pt x="552" y="514"/>
                    </a:lnTo>
                    <a:lnTo>
                      <a:pt x="552" y="524"/>
                    </a:lnTo>
                    <a:lnTo>
                      <a:pt x="533" y="552"/>
                    </a:lnTo>
                    <a:lnTo>
                      <a:pt x="533" y="562"/>
                    </a:lnTo>
                    <a:lnTo>
                      <a:pt x="533" y="571"/>
                    </a:lnTo>
                    <a:lnTo>
                      <a:pt x="542" y="571"/>
                    </a:lnTo>
                    <a:lnTo>
                      <a:pt x="533" y="571"/>
                    </a:lnTo>
                    <a:lnTo>
                      <a:pt x="533" y="581"/>
                    </a:lnTo>
                    <a:lnTo>
                      <a:pt x="523" y="581"/>
                    </a:lnTo>
                    <a:lnTo>
                      <a:pt x="514" y="581"/>
                    </a:lnTo>
                    <a:lnTo>
                      <a:pt x="514" y="591"/>
                    </a:lnTo>
                    <a:lnTo>
                      <a:pt x="504" y="591"/>
                    </a:lnTo>
                    <a:lnTo>
                      <a:pt x="514" y="581"/>
                    </a:lnTo>
                    <a:lnTo>
                      <a:pt x="514" y="571"/>
                    </a:lnTo>
                    <a:lnTo>
                      <a:pt x="514" y="562"/>
                    </a:lnTo>
                    <a:lnTo>
                      <a:pt x="514" y="552"/>
                    </a:lnTo>
                    <a:lnTo>
                      <a:pt x="504" y="552"/>
                    </a:lnTo>
                    <a:lnTo>
                      <a:pt x="504" y="543"/>
                    </a:lnTo>
                    <a:lnTo>
                      <a:pt x="495" y="543"/>
                    </a:lnTo>
                    <a:lnTo>
                      <a:pt x="495" y="552"/>
                    </a:lnTo>
                    <a:lnTo>
                      <a:pt x="485" y="562"/>
                    </a:lnTo>
                    <a:lnTo>
                      <a:pt x="466" y="581"/>
                    </a:lnTo>
                    <a:lnTo>
                      <a:pt x="457" y="581"/>
                    </a:lnTo>
                    <a:lnTo>
                      <a:pt x="457" y="591"/>
                    </a:lnTo>
                    <a:lnTo>
                      <a:pt x="447" y="591"/>
                    </a:lnTo>
                    <a:lnTo>
                      <a:pt x="447" y="600"/>
                    </a:lnTo>
                    <a:lnTo>
                      <a:pt x="437" y="600"/>
                    </a:lnTo>
                    <a:lnTo>
                      <a:pt x="428" y="600"/>
                    </a:lnTo>
                    <a:lnTo>
                      <a:pt x="419" y="600"/>
                    </a:lnTo>
                    <a:lnTo>
                      <a:pt x="380" y="581"/>
                    </a:lnTo>
                    <a:lnTo>
                      <a:pt x="371" y="571"/>
                    </a:lnTo>
                    <a:lnTo>
                      <a:pt x="361" y="552"/>
                    </a:lnTo>
                    <a:lnTo>
                      <a:pt x="352" y="533"/>
                    </a:lnTo>
                    <a:lnTo>
                      <a:pt x="342" y="505"/>
                    </a:lnTo>
                    <a:lnTo>
                      <a:pt x="323" y="476"/>
                    </a:lnTo>
                    <a:lnTo>
                      <a:pt x="323" y="466"/>
                    </a:lnTo>
                    <a:lnTo>
                      <a:pt x="314" y="466"/>
                    </a:lnTo>
                    <a:lnTo>
                      <a:pt x="285" y="466"/>
                    </a:lnTo>
                    <a:lnTo>
                      <a:pt x="276" y="466"/>
                    </a:lnTo>
                    <a:lnTo>
                      <a:pt x="247" y="448"/>
                    </a:lnTo>
                    <a:lnTo>
                      <a:pt x="238" y="438"/>
                    </a:lnTo>
                    <a:lnTo>
                      <a:pt x="238" y="428"/>
                    </a:lnTo>
                    <a:lnTo>
                      <a:pt x="228" y="419"/>
                    </a:lnTo>
                    <a:lnTo>
                      <a:pt x="219" y="409"/>
                    </a:lnTo>
                    <a:lnTo>
                      <a:pt x="219" y="400"/>
                    </a:lnTo>
                    <a:lnTo>
                      <a:pt x="171" y="362"/>
                    </a:lnTo>
                    <a:lnTo>
                      <a:pt x="152" y="352"/>
                    </a:lnTo>
                    <a:lnTo>
                      <a:pt x="142" y="352"/>
                    </a:lnTo>
                    <a:lnTo>
                      <a:pt x="133" y="362"/>
                    </a:lnTo>
                    <a:lnTo>
                      <a:pt x="133" y="381"/>
                    </a:lnTo>
                    <a:lnTo>
                      <a:pt x="133" y="400"/>
                    </a:lnTo>
                    <a:lnTo>
                      <a:pt x="133" y="409"/>
                    </a:lnTo>
                    <a:lnTo>
                      <a:pt x="142" y="409"/>
                    </a:lnTo>
                    <a:lnTo>
                      <a:pt x="142" y="419"/>
                    </a:lnTo>
                    <a:lnTo>
                      <a:pt x="152" y="419"/>
                    </a:lnTo>
                    <a:lnTo>
                      <a:pt x="152" y="438"/>
                    </a:lnTo>
                    <a:lnTo>
                      <a:pt x="152" y="448"/>
                    </a:lnTo>
                    <a:lnTo>
                      <a:pt x="142" y="448"/>
                    </a:lnTo>
                    <a:lnTo>
                      <a:pt x="133" y="438"/>
                    </a:lnTo>
                    <a:lnTo>
                      <a:pt x="104" y="428"/>
                    </a:lnTo>
                    <a:lnTo>
                      <a:pt x="95" y="428"/>
                    </a:lnTo>
                    <a:lnTo>
                      <a:pt x="85" y="438"/>
                    </a:lnTo>
                    <a:lnTo>
                      <a:pt x="85" y="448"/>
                    </a:lnTo>
                    <a:lnTo>
                      <a:pt x="76" y="448"/>
                    </a:lnTo>
                    <a:lnTo>
                      <a:pt x="76" y="457"/>
                    </a:lnTo>
                    <a:lnTo>
                      <a:pt x="66" y="457"/>
                    </a:lnTo>
                    <a:lnTo>
                      <a:pt x="66" y="466"/>
                    </a:lnTo>
                    <a:lnTo>
                      <a:pt x="57" y="457"/>
                    </a:lnTo>
                    <a:lnTo>
                      <a:pt x="47" y="466"/>
                    </a:lnTo>
                    <a:lnTo>
                      <a:pt x="38" y="457"/>
                    </a:lnTo>
                    <a:lnTo>
                      <a:pt x="38" y="448"/>
                    </a:lnTo>
                    <a:lnTo>
                      <a:pt x="38" y="438"/>
                    </a:lnTo>
                    <a:lnTo>
                      <a:pt x="28" y="438"/>
                    </a:lnTo>
                    <a:lnTo>
                      <a:pt x="18" y="438"/>
                    </a:lnTo>
                    <a:lnTo>
                      <a:pt x="9" y="438"/>
                    </a:lnTo>
                    <a:lnTo>
                      <a:pt x="9" y="448"/>
                    </a:lnTo>
                    <a:lnTo>
                      <a:pt x="9" y="457"/>
                    </a:lnTo>
                    <a:lnTo>
                      <a:pt x="0" y="466"/>
                    </a:lnTo>
                    <a:lnTo>
                      <a:pt x="9" y="486"/>
                    </a:lnTo>
                    <a:lnTo>
                      <a:pt x="9" y="495"/>
                    </a:lnTo>
                    <a:lnTo>
                      <a:pt x="0" y="505"/>
                    </a:lnTo>
                    <a:lnTo>
                      <a:pt x="66" y="543"/>
                    </a:lnTo>
                    <a:lnTo>
                      <a:pt x="76" y="543"/>
                    </a:lnTo>
                    <a:lnTo>
                      <a:pt x="76" y="552"/>
                    </a:lnTo>
                    <a:lnTo>
                      <a:pt x="76" y="562"/>
                    </a:lnTo>
                    <a:lnTo>
                      <a:pt x="85" y="562"/>
                    </a:lnTo>
                    <a:lnTo>
                      <a:pt x="85" y="552"/>
                    </a:lnTo>
                    <a:lnTo>
                      <a:pt x="95" y="552"/>
                    </a:lnTo>
                    <a:lnTo>
                      <a:pt x="95" y="533"/>
                    </a:lnTo>
                    <a:lnTo>
                      <a:pt x="104" y="533"/>
                    </a:lnTo>
                    <a:lnTo>
                      <a:pt x="104" y="524"/>
                    </a:lnTo>
                    <a:lnTo>
                      <a:pt x="114" y="524"/>
                    </a:lnTo>
                    <a:lnTo>
                      <a:pt x="114" y="514"/>
                    </a:lnTo>
                    <a:lnTo>
                      <a:pt x="123" y="505"/>
                    </a:lnTo>
                    <a:lnTo>
                      <a:pt x="152" y="514"/>
                    </a:lnTo>
                    <a:lnTo>
                      <a:pt x="152" y="524"/>
                    </a:lnTo>
                    <a:lnTo>
                      <a:pt x="142" y="533"/>
                    </a:lnTo>
                    <a:lnTo>
                      <a:pt x="142" y="543"/>
                    </a:lnTo>
                    <a:lnTo>
                      <a:pt x="133" y="562"/>
                    </a:lnTo>
                    <a:lnTo>
                      <a:pt x="171" y="571"/>
                    </a:lnTo>
                    <a:lnTo>
                      <a:pt x="181" y="571"/>
                    </a:lnTo>
                    <a:lnTo>
                      <a:pt x="219" y="562"/>
                    </a:lnTo>
                    <a:lnTo>
                      <a:pt x="219" y="552"/>
                    </a:lnTo>
                    <a:lnTo>
                      <a:pt x="228" y="552"/>
                    </a:lnTo>
                    <a:lnTo>
                      <a:pt x="238" y="552"/>
                    </a:lnTo>
                    <a:lnTo>
                      <a:pt x="266" y="543"/>
                    </a:lnTo>
                    <a:lnTo>
                      <a:pt x="276" y="543"/>
                    </a:lnTo>
                    <a:lnTo>
                      <a:pt x="266" y="533"/>
                    </a:lnTo>
                    <a:lnTo>
                      <a:pt x="276" y="533"/>
                    </a:lnTo>
                    <a:lnTo>
                      <a:pt x="295" y="524"/>
                    </a:lnTo>
                    <a:lnTo>
                      <a:pt x="295" y="533"/>
                    </a:lnTo>
                    <a:lnTo>
                      <a:pt x="304" y="543"/>
                    </a:lnTo>
                    <a:lnTo>
                      <a:pt x="304" y="552"/>
                    </a:lnTo>
                    <a:lnTo>
                      <a:pt x="333" y="581"/>
                    </a:lnTo>
                    <a:lnTo>
                      <a:pt x="352" y="591"/>
                    </a:lnTo>
                    <a:lnTo>
                      <a:pt x="352" y="600"/>
                    </a:lnTo>
                    <a:lnTo>
                      <a:pt x="361" y="609"/>
                    </a:lnTo>
                    <a:lnTo>
                      <a:pt x="361" y="629"/>
                    </a:lnTo>
                    <a:lnTo>
                      <a:pt x="371" y="629"/>
                    </a:lnTo>
                    <a:lnTo>
                      <a:pt x="371" y="638"/>
                    </a:lnTo>
                    <a:lnTo>
                      <a:pt x="409" y="667"/>
                    </a:lnTo>
                    <a:lnTo>
                      <a:pt x="447" y="676"/>
                    </a:lnTo>
                    <a:lnTo>
                      <a:pt x="457" y="686"/>
                    </a:lnTo>
                    <a:lnTo>
                      <a:pt x="466" y="695"/>
                    </a:lnTo>
                    <a:lnTo>
                      <a:pt x="466" y="705"/>
                    </a:lnTo>
                    <a:lnTo>
                      <a:pt x="476" y="705"/>
                    </a:lnTo>
                    <a:lnTo>
                      <a:pt x="476" y="714"/>
                    </a:lnTo>
                    <a:lnTo>
                      <a:pt x="485" y="724"/>
                    </a:lnTo>
                    <a:lnTo>
                      <a:pt x="485" y="733"/>
                    </a:lnTo>
                    <a:lnTo>
                      <a:pt x="495" y="752"/>
                    </a:lnTo>
                    <a:lnTo>
                      <a:pt x="495" y="762"/>
                    </a:lnTo>
                    <a:lnTo>
                      <a:pt x="495" y="771"/>
                    </a:lnTo>
                    <a:lnTo>
                      <a:pt x="495" y="781"/>
                    </a:lnTo>
                    <a:lnTo>
                      <a:pt x="495" y="790"/>
                    </a:lnTo>
                    <a:lnTo>
                      <a:pt x="495" y="809"/>
                    </a:lnTo>
                    <a:lnTo>
                      <a:pt x="504" y="829"/>
                    </a:lnTo>
                    <a:lnTo>
                      <a:pt x="514" y="847"/>
                    </a:lnTo>
                    <a:lnTo>
                      <a:pt x="542" y="876"/>
                    </a:lnTo>
                    <a:lnTo>
                      <a:pt x="571" y="886"/>
                    </a:lnTo>
                    <a:lnTo>
                      <a:pt x="600" y="905"/>
                    </a:lnTo>
                    <a:lnTo>
                      <a:pt x="609" y="905"/>
                    </a:lnTo>
                    <a:lnTo>
                      <a:pt x="619" y="933"/>
                    </a:lnTo>
                    <a:lnTo>
                      <a:pt x="714" y="1038"/>
                    </a:lnTo>
                    <a:lnTo>
                      <a:pt x="761" y="1086"/>
                    </a:lnTo>
                    <a:lnTo>
                      <a:pt x="761" y="1095"/>
                    </a:lnTo>
                    <a:lnTo>
                      <a:pt x="771" y="1143"/>
                    </a:lnTo>
                    <a:lnTo>
                      <a:pt x="761" y="1152"/>
                    </a:lnTo>
                    <a:lnTo>
                      <a:pt x="800" y="1152"/>
                    </a:lnTo>
                    <a:lnTo>
                      <a:pt x="809" y="1162"/>
                    </a:lnTo>
                    <a:lnTo>
                      <a:pt x="818" y="1162"/>
                    </a:lnTo>
                    <a:lnTo>
                      <a:pt x="828" y="1171"/>
                    </a:lnTo>
                    <a:lnTo>
                      <a:pt x="847" y="1181"/>
                    </a:lnTo>
                    <a:lnTo>
                      <a:pt x="866" y="1190"/>
                    </a:lnTo>
                    <a:lnTo>
                      <a:pt x="923" y="1219"/>
                    </a:lnTo>
                    <a:lnTo>
                      <a:pt x="952" y="1248"/>
                    </a:lnTo>
                    <a:lnTo>
                      <a:pt x="981" y="1286"/>
                    </a:lnTo>
                    <a:lnTo>
                      <a:pt x="990" y="1286"/>
                    </a:lnTo>
                    <a:lnTo>
                      <a:pt x="981" y="1295"/>
                    </a:lnTo>
                    <a:lnTo>
                      <a:pt x="981" y="1305"/>
                    </a:lnTo>
                    <a:lnTo>
                      <a:pt x="990" y="1305"/>
                    </a:lnTo>
                    <a:lnTo>
                      <a:pt x="999" y="1295"/>
                    </a:lnTo>
                    <a:lnTo>
                      <a:pt x="1009" y="1305"/>
                    </a:lnTo>
                    <a:lnTo>
                      <a:pt x="1009" y="1314"/>
                    </a:lnTo>
                    <a:lnTo>
                      <a:pt x="1019" y="1305"/>
                    </a:lnTo>
                    <a:lnTo>
                      <a:pt x="1019" y="1314"/>
                    </a:lnTo>
                    <a:lnTo>
                      <a:pt x="1028" y="1305"/>
                    </a:lnTo>
                    <a:lnTo>
                      <a:pt x="1038" y="1305"/>
                    </a:lnTo>
                    <a:lnTo>
                      <a:pt x="1038" y="1295"/>
                    </a:lnTo>
                    <a:lnTo>
                      <a:pt x="1038" y="1286"/>
                    </a:lnTo>
                    <a:lnTo>
                      <a:pt x="1038" y="1276"/>
                    </a:lnTo>
                    <a:lnTo>
                      <a:pt x="1047" y="1267"/>
                    </a:lnTo>
                    <a:lnTo>
                      <a:pt x="1047" y="1276"/>
                    </a:lnTo>
                    <a:lnTo>
                      <a:pt x="1047" y="1286"/>
                    </a:lnTo>
                    <a:lnTo>
                      <a:pt x="1047" y="1295"/>
                    </a:lnTo>
                    <a:lnTo>
                      <a:pt x="1047" y="1305"/>
                    </a:lnTo>
                    <a:lnTo>
                      <a:pt x="1047" y="1314"/>
                    </a:lnTo>
                    <a:lnTo>
                      <a:pt x="1057" y="1314"/>
                    </a:lnTo>
                    <a:lnTo>
                      <a:pt x="1057" y="1305"/>
                    </a:lnTo>
                    <a:lnTo>
                      <a:pt x="1066" y="1295"/>
                    </a:lnTo>
                    <a:lnTo>
                      <a:pt x="1076" y="1267"/>
                    </a:lnTo>
                    <a:lnTo>
                      <a:pt x="1085" y="1276"/>
                    </a:lnTo>
                    <a:lnTo>
                      <a:pt x="1085" y="1267"/>
                    </a:lnTo>
                    <a:lnTo>
                      <a:pt x="1095" y="1267"/>
                    </a:lnTo>
                    <a:lnTo>
                      <a:pt x="1104" y="1257"/>
                    </a:lnTo>
                    <a:lnTo>
                      <a:pt x="1114" y="1248"/>
                    </a:lnTo>
                    <a:lnTo>
                      <a:pt x="1123" y="1238"/>
                    </a:lnTo>
                    <a:lnTo>
                      <a:pt x="1133" y="1228"/>
                    </a:lnTo>
                    <a:lnTo>
                      <a:pt x="1142" y="1210"/>
                    </a:lnTo>
                    <a:lnTo>
                      <a:pt x="1152" y="1200"/>
                    </a:lnTo>
                    <a:lnTo>
                      <a:pt x="1152" y="1210"/>
                    </a:lnTo>
                    <a:lnTo>
                      <a:pt x="1161" y="1210"/>
                    </a:lnTo>
                    <a:lnTo>
                      <a:pt x="1171" y="1181"/>
                    </a:lnTo>
                    <a:lnTo>
                      <a:pt x="1181" y="1171"/>
                    </a:lnTo>
                    <a:lnTo>
                      <a:pt x="1190" y="1162"/>
                    </a:lnTo>
                    <a:lnTo>
                      <a:pt x="1199" y="1162"/>
                    </a:lnTo>
                    <a:lnTo>
                      <a:pt x="1199" y="1152"/>
                    </a:lnTo>
                    <a:lnTo>
                      <a:pt x="1190" y="1143"/>
                    </a:lnTo>
                    <a:lnTo>
                      <a:pt x="1199" y="1143"/>
                    </a:lnTo>
                    <a:lnTo>
                      <a:pt x="1209" y="1143"/>
                    </a:lnTo>
                    <a:lnTo>
                      <a:pt x="1219" y="1143"/>
                    </a:lnTo>
                    <a:lnTo>
                      <a:pt x="1219" y="1133"/>
                    </a:lnTo>
                    <a:lnTo>
                      <a:pt x="1219" y="1124"/>
                    </a:lnTo>
                    <a:lnTo>
                      <a:pt x="1228" y="1124"/>
                    </a:lnTo>
                    <a:lnTo>
                      <a:pt x="1228" y="1114"/>
                    </a:lnTo>
                    <a:lnTo>
                      <a:pt x="1228" y="1105"/>
                    </a:lnTo>
                    <a:lnTo>
                      <a:pt x="1228" y="1095"/>
                    </a:lnTo>
                    <a:lnTo>
                      <a:pt x="1228" y="1086"/>
                    </a:lnTo>
                    <a:lnTo>
                      <a:pt x="1228" y="1076"/>
                    </a:lnTo>
                    <a:lnTo>
                      <a:pt x="1219" y="1067"/>
                    </a:lnTo>
                    <a:lnTo>
                      <a:pt x="1219" y="1057"/>
                    </a:lnTo>
                    <a:lnTo>
                      <a:pt x="1209" y="1057"/>
                    </a:lnTo>
                    <a:lnTo>
                      <a:pt x="1199" y="1057"/>
                    </a:lnTo>
                    <a:lnTo>
                      <a:pt x="1190" y="1057"/>
                    </a:lnTo>
                    <a:lnTo>
                      <a:pt x="1181" y="1057"/>
                    </a:lnTo>
                    <a:lnTo>
                      <a:pt x="1161" y="1057"/>
                    </a:lnTo>
                    <a:lnTo>
                      <a:pt x="1104" y="1057"/>
                    </a:lnTo>
                    <a:lnTo>
                      <a:pt x="1095" y="1048"/>
                    </a:lnTo>
                    <a:lnTo>
                      <a:pt x="1104" y="1038"/>
                    </a:lnTo>
                    <a:lnTo>
                      <a:pt x="1171" y="943"/>
                    </a:lnTo>
                    <a:lnTo>
                      <a:pt x="1171" y="933"/>
                    </a:lnTo>
                    <a:lnTo>
                      <a:pt x="1181" y="933"/>
                    </a:lnTo>
                    <a:lnTo>
                      <a:pt x="1190" y="933"/>
                    </a:lnTo>
                    <a:lnTo>
                      <a:pt x="1209" y="914"/>
                    </a:lnTo>
                    <a:lnTo>
                      <a:pt x="1219" y="905"/>
                    </a:lnTo>
                    <a:lnTo>
                      <a:pt x="1209" y="905"/>
                    </a:lnTo>
                    <a:lnTo>
                      <a:pt x="1209" y="895"/>
                    </a:lnTo>
                    <a:lnTo>
                      <a:pt x="1199" y="895"/>
                    </a:lnTo>
                    <a:lnTo>
                      <a:pt x="1142" y="886"/>
                    </a:lnTo>
                    <a:lnTo>
                      <a:pt x="1133" y="886"/>
                    </a:lnTo>
                    <a:lnTo>
                      <a:pt x="1142" y="886"/>
                    </a:lnTo>
                    <a:lnTo>
                      <a:pt x="1152" y="867"/>
                    </a:lnTo>
                    <a:lnTo>
                      <a:pt x="1161" y="838"/>
                    </a:lnTo>
                    <a:lnTo>
                      <a:pt x="1085" y="800"/>
                    </a:lnTo>
                    <a:lnTo>
                      <a:pt x="1095" y="781"/>
                    </a:lnTo>
                    <a:lnTo>
                      <a:pt x="1123" y="771"/>
                    </a:lnTo>
                    <a:lnTo>
                      <a:pt x="1133" y="762"/>
                    </a:lnTo>
                    <a:lnTo>
                      <a:pt x="1142" y="762"/>
                    </a:lnTo>
                    <a:lnTo>
                      <a:pt x="1152" y="762"/>
                    </a:lnTo>
                    <a:lnTo>
                      <a:pt x="1199" y="781"/>
                    </a:lnTo>
                    <a:lnTo>
                      <a:pt x="1209" y="781"/>
                    </a:lnTo>
                    <a:lnTo>
                      <a:pt x="1209" y="762"/>
                    </a:lnTo>
                    <a:lnTo>
                      <a:pt x="1209" y="752"/>
                    </a:lnTo>
                    <a:lnTo>
                      <a:pt x="1209" y="743"/>
                    </a:lnTo>
                    <a:lnTo>
                      <a:pt x="1219" y="733"/>
                    </a:lnTo>
                    <a:lnTo>
                      <a:pt x="1228" y="733"/>
                    </a:lnTo>
                    <a:lnTo>
                      <a:pt x="1238" y="724"/>
                    </a:lnTo>
                    <a:lnTo>
                      <a:pt x="1266" y="724"/>
                    </a:lnTo>
                    <a:lnTo>
                      <a:pt x="1276" y="714"/>
                    </a:lnTo>
                    <a:lnTo>
                      <a:pt x="1285" y="714"/>
                    </a:lnTo>
                    <a:lnTo>
                      <a:pt x="1285" y="705"/>
                    </a:lnTo>
                    <a:lnTo>
                      <a:pt x="1295" y="705"/>
                    </a:lnTo>
                    <a:lnTo>
                      <a:pt x="1295" y="695"/>
                    </a:lnTo>
                    <a:lnTo>
                      <a:pt x="1285" y="68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43" name="Freeform 86">
                <a:extLst>
                  <a:ext uri="{FF2B5EF4-FFF2-40B4-BE49-F238E27FC236}">
                    <a16:creationId xmlns:a16="http://schemas.microsoft.com/office/drawing/2014/main" id="{53747197-B5A4-7F4D-AABC-CF546B3B6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5813" y="7008813"/>
                <a:ext cx="260350" cy="446087"/>
              </a:xfrm>
              <a:custGeom>
                <a:avLst/>
                <a:gdLst>
                  <a:gd name="T0" fmla="*/ 122983 w 724"/>
                  <a:gd name="T1" fmla="*/ 442487 h 1239"/>
                  <a:gd name="T2" fmla="*/ 126579 w 724"/>
                  <a:gd name="T3" fmla="*/ 428805 h 1239"/>
                  <a:gd name="T4" fmla="*/ 256754 w 724"/>
                  <a:gd name="T5" fmla="*/ 377320 h 1239"/>
                  <a:gd name="T6" fmla="*/ 225828 w 724"/>
                  <a:gd name="T7" fmla="*/ 346356 h 1239"/>
                  <a:gd name="T8" fmla="*/ 212164 w 724"/>
                  <a:gd name="T9" fmla="*/ 325834 h 1239"/>
                  <a:gd name="T10" fmla="*/ 229065 w 724"/>
                  <a:gd name="T11" fmla="*/ 318994 h 1239"/>
                  <a:gd name="T12" fmla="*/ 243089 w 724"/>
                  <a:gd name="T13" fmla="*/ 236905 h 1239"/>
                  <a:gd name="T14" fmla="*/ 222592 w 724"/>
                  <a:gd name="T15" fmla="*/ 185420 h 1239"/>
                  <a:gd name="T16" fmla="*/ 160741 w 724"/>
                  <a:gd name="T17" fmla="*/ 171378 h 1239"/>
                  <a:gd name="T18" fmla="*/ 147076 w 724"/>
                  <a:gd name="T19" fmla="*/ 130334 h 1239"/>
                  <a:gd name="T20" fmla="*/ 157505 w 724"/>
                  <a:gd name="T21" fmla="*/ 116652 h 1239"/>
                  <a:gd name="T22" fmla="*/ 164337 w 724"/>
                  <a:gd name="T23" fmla="*/ 99731 h 1239"/>
                  <a:gd name="T24" fmla="*/ 126579 w 724"/>
                  <a:gd name="T25" fmla="*/ 13681 h 1239"/>
                  <a:gd name="T26" fmla="*/ 95653 w 724"/>
                  <a:gd name="T27" fmla="*/ 3600 h 1239"/>
                  <a:gd name="T28" fmla="*/ 54659 w 724"/>
                  <a:gd name="T29" fmla="*/ 20522 h 1239"/>
                  <a:gd name="T30" fmla="*/ 30566 w 724"/>
                  <a:gd name="T31" fmla="*/ 13681 h 1239"/>
                  <a:gd name="T32" fmla="*/ 37398 w 724"/>
                  <a:gd name="T33" fmla="*/ 27363 h 1239"/>
                  <a:gd name="T34" fmla="*/ 20497 w 724"/>
                  <a:gd name="T35" fmla="*/ 24123 h 1239"/>
                  <a:gd name="T36" fmla="*/ 3236 w 724"/>
                  <a:gd name="T37" fmla="*/ 34564 h 1239"/>
                  <a:gd name="T38" fmla="*/ 16901 w 724"/>
                  <a:gd name="T39" fmla="*/ 58326 h 1239"/>
                  <a:gd name="T40" fmla="*/ 44231 w 724"/>
                  <a:gd name="T41" fmla="*/ 85689 h 1239"/>
                  <a:gd name="T42" fmla="*/ 40994 w 724"/>
                  <a:gd name="T43" fmla="*/ 106211 h 1239"/>
                  <a:gd name="T44" fmla="*/ 44231 w 724"/>
                  <a:gd name="T45" fmla="*/ 126733 h 1239"/>
                  <a:gd name="T46" fmla="*/ 71920 w 724"/>
                  <a:gd name="T47" fmla="*/ 174978 h 1239"/>
                  <a:gd name="T48" fmla="*/ 112914 w 724"/>
                  <a:gd name="T49" fmla="*/ 171378 h 1239"/>
                  <a:gd name="T50" fmla="*/ 81989 w 724"/>
                  <a:gd name="T51" fmla="*/ 195501 h 1239"/>
                  <a:gd name="T52" fmla="*/ 88821 w 724"/>
                  <a:gd name="T53" fmla="*/ 236905 h 1239"/>
                  <a:gd name="T54" fmla="*/ 109318 w 724"/>
                  <a:gd name="T55" fmla="*/ 260667 h 1239"/>
                  <a:gd name="T56" fmla="*/ 109318 w 724"/>
                  <a:gd name="T57" fmla="*/ 281190 h 1239"/>
                  <a:gd name="T58" fmla="*/ 81989 w 724"/>
                  <a:gd name="T59" fmla="*/ 294871 h 1239"/>
                  <a:gd name="T60" fmla="*/ 51063 w 724"/>
                  <a:gd name="T61" fmla="*/ 301712 h 1239"/>
                  <a:gd name="T62" fmla="*/ 57896 w 724"/>
                  <a:gd name="T63" fmla="*/ 343116 h 1239"/>
                  <a:gd name="T64" fmla="*/ 71920 w 724"/>
                  <a:gd name="T65" fmla="*/ 360038 h 1239"/>
                  <a:gd name="T66" fmla="*/ 71920 w 724"/>
                  <a:gd name="T67" fmla="*/ 404683 h 1239"/>
                  <a:gd name="T68" fmla="*/ 88821 w 724"/>
                  <a:gd name="T69" fmla="*/ 415124 h 1239"/>
                  <a:gd name="T70" fmla="*/ 95653 w 724"/>
                  <a:gd name="T71" fmla="*/ 425205 h 1239"/>
                  <a:gd name="T72" fmla="*/ 88821 w 724"/>
                  <a:gd name="T73" fmla="*/ 404683 h 1239"/>
                  <a:gd name="T74" fmla="*/ 88821 w 724"/>
                  <a:gd name="T75" fmla="*/ 404683 h 1239"/>
                  <a:gd name="T76" fmla="*/ 99249 w 724"/>
                  <a:gd name="T77" fmla="*/ 425205 h 1239"/>
                  <a:gd name="T78" fmla="*/ 102486 w 724"/>
                  <a:gd name="T79" fmla="*/ 411523 h 1239"/>
                  <a:gd name="T80" fmla="*/ 102486 w 724"/>
                  <a:gd name="T81" fmla="*/ 397842 h 1239"/>
                  <a:gd name="T82" fmla="*/ 112914 w 724"/>
                  <a:gd name="T83" fmla="*/ 408283 h 1239"/>
                  <a:gd name="T84" fmla="*/ 122983 w 724"/>
                  <a:gd name="T85" fmla="*/ 415124 h 1239"/>
                  <a:gd name="T86" fmla="*/ 137007 w 724"/>
                  <a:gd name="T87" fmla="*/ 418364 h 1239"/>
                  <a:gd name="T88" fmla="*/ 153909 w 724"/>
                  <a:gd name="T89" fmla="*/ 421964 h 1239"/>
                  <a:gd name="T90" fmla="*/ 171169 w 724"/>
                  <a:gd name="T91" fmla="*/ 415124 h 1239"/>
                  <a:gd name="T92" fmla="*/ 181238 w 724"/>
                  <a:gd name="T93" fmla="*/ 404683 h 1239"/>
                  <a:gd name="T94" fmla="*/ 194903 w 724"/>
                  <a:gd name="T95" fmla="*/ 411523 h 1239"/>
                  <a:gd name="T96" fmla="*/ 201735 w 724"/>
                  <a:gd name="T97" fmla="*/ 421964 h 1239"/>
                  <a:gd name="T98" fmla="*/ 198499 w 724"/>
                  <a:gd name="T99" fmla="*/ 404683 h 1239"/>
                  <a:gd name="T100" fmla="*/ 201735 w 724"/>
                  <a:gd name="T101" fmla="*/ 391001 h 1239"/>
                  <a:gd name="T102" fmla="*/ 212164 w 724"/>
                  <a:gd name="T103" fmla="*/ 394242 h 1239"/>
                  <a:gd name="T104" fmla="*/ 218996 w 724"/>
                  <a:gd name="T105" fmla="*/ 397842 h 1239"/>
                  <a:gd name="T106" fmla="*/ 222592 w 724"/>
                  <a:gd name="T107" fmla="*/ 391001 h 1239"/>
                  <a:gd name="T108" fmla="*/ 232661 w 724"/>
                  <a:gd name="T109" fmla="*/ 391001 h 1239"/>
                  <a:gd name="T110" fmla="*/ 243089 w 724"/>
                  <a:gd name="T111" fmla="*/ 387761 h 1239"/>
                  <a:gd name="T112" fmla="*/ 249922 w 724"/>
                  <a:gd name="T113" fmla="*/ 377320 h 1239"/>
                  <a:gd name="T114" fmla="*/ 259990 w 724"/>
                  <a:gd name="T115" fmla="*/ 387761 h 1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24" h="1239">
                    <a:moveTo>
                      <a:pt x="352" y="1181"/>
                    </a:moveTo>
                    <a:lnTo>
                      <a:pt x="342" y="1181"/>
                    </a:lnTo>
                    <a:lnTo>
                      <a:pt x="342" y="1191"/>
                    </a:lnTo>
                    <a:lnTo>
                      <a:pt x="342" y="1200"/>
                    </a:lnTo>
                    <a:lnTo>
                      <a:pt x="342" y="1210"/>
                    </a:lnTo>
                    <a:lnTo>
                      <a:pt x="342" y="1219"/>
                    </a:lnTo>
                    <a:lnTo>
                      <a:pt x="342" y="1229"/>
                    </a:lnTo>
                    <a:lnTo>
                      <a:pt x="342" y="1238"/>
                    </a:lnTo>
                    <a:lnTo>
                      <a:pt x="352" y="1238"/>
                    </a:lnTo>
                    <a:lnTo>
                      <a:pt x="352" y="1219"/>
                    </a:lnTo>
                    <a:lnTo>
                      <a:pt x="352" y="1210"/>
                    </a:lnTo>
                    <a:lnTo>
                      <a:pt x="352" y="1200"/>
                    </a:lnTo>
                    <a:lnTo>
                      <a:pt x="361" y="1200"/>
                    </a:lnTo>
                    <a:lnTo>
                      <a:pt x="352" y="1191"/>
                    </a:lnTo>
                    <a:lnTo>
                      <a:pt x="361" y="1181"/>
                    </a:lnTo>
                    <a:lnTo>
                      <a:pt x="361" y="1172"/>
                    </a:lnTo>
                    <a:lnTo>
                      <a:pt x="352" y="1172"/>
                    </a:lnTo>
                    <a:lnTo>
                      <a:pt x="352" y="1181"/>
                    </a:lnTo>
                    <a:close/>
                    <a:moveTo>
                      <a:pt x="723" y="1077"/>
                    </a:moveTo>
                    <a:lnTo>
                      <a:pt x="714" y="1067"/>
                    </a:lnTo>
                    <a:lnTo>
                      <a:pt x="714" y="1048"/>
                    </a:lnTo>
                    <a:lnTo>
                      <a:pt x="676" y="1010"/>
                    </a:lnTo>
                    <a:lnTo>
                      <a:pt x="666" y="991"/>
                    </a:lnTo>
                    <a:lnTo>
                      <a:pt x="657" y="981"/>
                    </a:lnTo>
                    <a:lnTo>
                      <a:pt x="647" y="981"/>
                    </a:lnTo>
                    <a:lnTo>
                      <a:pt x="647" y="972"/>
                    </a:lnTo>
                    <a:lnTo>
                      <a:pt x="637" y="972"/>
                    </a:lnTo>
                    <a:lnTo>
                      <a:pt x="628" y="962"/>
                    </a:lnTo>
                    <a:lnTo>
                      <a:pt x="628" y="953"/>
                    </a:lnTo>
                    <a:lnTo>
                      <a:pt x="619" y="943"/>
                    </a:lnTo>
                    <a:lnTo>
                      <a:pt x="609" y="934"/>
                    </a:lnTo>
                    <a:lnTo>
                      <a:pt x="590" y="934"/>
                    </a:lnTo>
                    <a:lnTo>
                      <a:pt x="590" y="924"/>
                    </a:lnTo>
                    <a:lnTo>
                      <a:pt x="590" y="914"/>
                    </a:lnTo>
                    <a:lnTo>
                      <a:pt x="590" y="905"/>
                    </a:lnTo>
                    <a:lnTo>
                      <a:pt x="580" y="896"/>
                    </a:lnTo>
                    <a:lnTo>
                      <a:pt x="580" y="886"/>
                    </a:lnTo>
                    <a:lnTo>
                      <a:pt x="599" y="867"/>
                    </a:lnTo>
                    <a:lnTo>
                      <a:pt x="609" y="867"/>
                    </a:lnTo>
                    <a:lnTo>
                      <a:pt x="628" y="867"/>
                    </a:lnTo>
                    <a:lnTo>
                      <a:pt x="637" y="876"/>
                    </a:lnTo>
                    <a:lnTo>
                      <a:pt x="637" y="886"/>
                    </a:lnTo>
                    <a:lnTo>
                      <a:pt x="647" y="905"/>
                    </a:lnTo>
                    <a:lnTo>
                      <a:pt x="685" y="905"/>
                    </a:lnTo>
                    <a:lnTo>
                      <a:pt x="695" y="905"/>
                    </a:lnTo>
                    <a:lnTo>
                      <a:pt x="714" y="896"/>
                    </a:lnTo>
                    <a:lnTo>
                      <a:pt x="676" y="762"/>
                    </a:lnTo>
                    <a:lnTo>
                      <a:pt x="676" y="667"/>
                    </a:lnTo>
                    <a:lnTo>
                      <a:pt x="676" y="658"/>
                    </a:lnTo>
                    <a:lnTo>
                      <a:pt x="666" y="648"/>
                    </a:lnTo>
                    <a:lnTo>
                      <a:pt x="657" y="648"/>
                    </a:lnTo>
                    <a:lnTo>
                      <a:pt x="657" y="638"/>
                    </a:lnTo>
                    <a:lnTo>
                      <a:pt x="647" y="638"/>
                    </a:lnTo>
                    <a:lnTo>
                      <a:pt x="647" y="619"/>
                    </a:lnTo>
                    <a:lnTo>
                      <a:pt x="628" y="533"/>
                    </a:lnTo>
                    <a:lnTo>
                      <a:pt x="619" y="515"/>
                    </a:lnTo>
                    <a:lnTo>
                      <a:pt x="609" y="505"/>
                    </a:lnTo>
                    <a:lnTo>
                      <a:pt x="514" y="476"/>
                    </a:lnTo>
                    <a:lnTo>
                      <a:pt x="476" y="438"/>
                    </a:lnTo>
                    <a:lnTo>
                      <a:pt x="466" y="438"/>
                    </a:lnTo>
                    <a:lnTo>
                      <a:pt x="457" y="457"/>
                    </a:lnTo>
                    <a:lnTo>
                      <a:pt x="457" y="476"/>
                    </a:lnTo>
                    <a:lnTo>
                      <a:pt x="447" y="476"/>
                    </a:lnTo>
                    <a:lnTo>
                      <a:pt x="419" y="438"/>
                    </a:lnTo>
                    <a:lnTo>
                      <a:pt x="409" y="429"/>
                    </a:lnTo>
                    <a:lnTo>
                      <a:pt x="409" y="419"/>
                    </a:lnTo>
                    <a:lnTo>
                      <a:pt x="419" y="410"/>
                    </a:lnTo>
                    <a:lnTo>
                      <a:pt x="419" y="400"/>
                    </a:lnTo>
                    <a:lnTo>
                      <a:pt x="419" y="391"/>
                    </a:lnTo>
                    <a:lnTo>
                      <a:pt x="409" y="362"/>
                    </a:lnTo>
                    <a:lnTo>
                      <a:pt x="419" y="362"/>
                    </a:lnTo>
                    <a:lnTo>
                      <a:pt x="438" y="352"/>
                    </a:lnTo>
                    <a:lnTo>
                      <a:pt x="447" y="352"/>
                    </a:lnTo>
                    <a:lnTo>
                      <a:pt x="457" y="343"/>
                    </a:lnTo>
                    <a:lnTo>
                      <a:pt x="447" y="334"/>
                    </a:lnTo>
                    <a:lnTo>
                      <a:pt x="438" y="334"/>
                    </a:lnTo>
                    <a:lnTo>
                      <a:pt x="438" y="324"/>
                    </a:lnTo>
                    <a:lnTo>
                      <a:pt x="438" y="315"/>
                    </a:lnTo>
                    <a:lnTo>
                      <a:pt x="447" y="315"/>
                    </a:lnTo>
                    <a:lnTo>
                      <a:pt x="447" y="305"/>
                    </a:lnTo>
                    <a:lnTo>
                      <a:pt x="438" y="295"/>
                    </a:lnTo>
                    <a:lnTo>
                      <a:pt x="447" y="286"/>
                    </a:lnTo>
                    <a:lnTo>
                      <a:pt x="457" y="286"/>
                    </a:lnTo>
                    <a:lnTo>
                      <a:pt x="457" y="277"/>
                    </a:lnTo>
                    <a:lnTo>
                      <a:pt x="447" y="267"/>
                    </a:lnTo>
                    <a:lnTo>
                      <a:pt x="428" y="257"/>
                    </a:lnTo>
                    <a:lnTo>
                      <a:pt x="381" y="219"/>
                    </a:lnTo>
                    <a:lnTo>
                      <a:pt x="333" y="181"/>
                    </a:lnTo>
                    <a:lnTo>
                      <a:pt x="399" y="105"/>
                    </a:lnTo>
                    <a:lnTo>
                      <a:pt x="371" y="67"/>
                    </a:lnTo>
                    <a:lnTo>
                      <a:pt x="352" y="38"/>
                    </a:lnTo>
                    <a:lnTo>
                      <a:pt x="342" y="38"/>
                    </a:lnTo>
                    <a:lnTo>
                      <a:pt x="342" y="29"/>
                    </a:lnTo>
                    <a:lnTo>
                      <a:pt x="295" y="0"/>
                    </a:lnTo>
                    <a:lnTo>
                      <a:pt x="285" y="0"/>
                    </a:lnTo>
                    <a:lnTo>
                      <a:pt x="276" y="0"/>
                    </a:lnTo>
                    <a:lnTo>
                      <a:pt x="266" y="0"/>
                    </a:lnTo>
                    <a:lnTo>
                      <a:pt x="266" y="10"/>
                    </a:lnTo>
                    <a:lnTo>
                      <a:pt x="257" y="10"/>
                    </a:lnTo>
                    <a:lnTo>
                      <a:pt x="238" y="29"/>
                    </a:lnTo>
                    <a:lnTo>
                      <a:pt x="209" y="48"/>
                    </a:lnTo>
                    <a:lnTo>
                      <a:pt x="190" y="48"/>
                    </a:lnTo>
                    <a:lnTo>
                      <a:pt x="180" y="48"/>
                    </a:lnTo>
                    <a:lnTo>
                      <a:pt x="171" y="57"/>
                    </a:lnTo>
                    <a:lnTo>
                      <a:pt x="152" y="57"/>
                    </a:lnTo>
                    <a:lnTo>
                      <a:pt x="142" y="57"/>
                    </a:lnTo>
                    <a:lnTo>
                      <a:pt x="133" y="48"/>
                    </a:lnTo>
                    <a:lnTo>
                      <a:pt x="123" y="48"/>
                    </a:lnTo>
                    <a:lnTo>
                      <a:pt x="104" y="48"/>
                    </a:lnTo>
                    <a:lnTo>
                      <a:pt x="95" y="48"/>
                    </a:lnTo>
                    <a:lnTo>
                      <a:pt x="95" y="38"/>
                    </a:lnTo>
                    <a:lnTo>
                      <a:pt x="85" y="38"/>
                    </a:lnTo>
                    <a:lnTo>
                      <a:pt x="76" y="48"/>
                    </a:lnTo>
                    <a:lnTo>
                      <a:pt x="76" y="57"/>
                    </a:lnTo>
                    <a:lnTo>
                      <a:pt x="85" y="57"/>
                    </a:lnTo>
                    <a:lnTo>
                      <a:pt x="95" y="57"/>
                    </a:lnTo>
                    <a:lnTo>
                      <a:pt x="95" y="67"/>
                    </a:lnTo>
                    <a:lnTo>
                      <a:pt x="104" y="67"/>
                    </a:lnTo>
                    <a:lnTo>
                      <a:pt x="104" y="76"/>
                    </a:lnTo>
                    <a:lnTo>
                      <a:pt x="104" y="86"/>
                    </a:lnTo>
                    <a:lnTo>
                      <a:pt x="95" y="86"/>
                    </a:lnTo>
                    <a:lnTo>
                      <a:pt x="85" y="86"/>
                    </a:lnTo>
                    <a:lnTo>
                      <a:pt x="85" y="76"/>
                    </a:lnTo>
                    <a:lnTo>
                      <a:pt x="76" y="67"/>
                    </a:lnTo>
                    <a:lnTo>
                      <a:pt x="66" y="57"/>
                    </a:lnTo>
                    <a:lnTo>
                      <a:pt x="57" y="67"/>
                    </a:lnTo>
                    <a:lnTo>
                      <a:pt x="57" y="76"/>
                    </a:lnTo>
                    <a:lnTo>
                      <a:pt x="47" y="76"/>
                    </a:lnTo>
                    <a:lnTo>
                      <a:pt x="38" y="76"/>
                    </a:lnTo>
                    <a:lnTo>
                      <a:pt x="28" y="76"/>
                    </a:lnTo>
                    <a:lnTo>
                      <a:pt x="18" y="76"/>
                    </a:lnTo>
                    <a:lnTo>
                      <a:pt x="18" y="86"/>
                    </a:lnTo>
                    <a:lnTo>
                      <a:pt x="9" y="96"/>
                    </a:lnTo>
                    <a:lnTo>
                      <a:pt x="9" y="105"/>
                    </a:lnTo>
                    <a:lnTo>
                      <a:pt x="0" y="105"/>
                    </a:lnTo>
                    <a:lnTo>
                      <a:pt x="0" y="114"/>
                    </a:lnTo>
                    <a:lnTo>
                      <a:pt x="28" y="134"/>
                    </a:lnTo>
                    <a:lnTo>
                      <a:pt x="28" y="143"/>
                    </a:lnTo>
                    <a:lnTo>
                      <a:pt x="28" y="153"/>
                    </a:lnTo>
                    <a:lnTo>
                      <a:pt x="47" y="162"/>
                    </a:lnTo>
                    <a:lnTo>
                      <a:pt x="47" y="172"/>
                    </a:lnTo>
                    <a:lnTo>
                      <a:pt x="47" y="181"/>
                    </a:lnTo>
                    <a:lnTo>
                      <a:pt x="47" y="191"/>
                    </a:lnTo>
                    <a:lnTo>
                      <a:pt x="66" y="200"/>
                    </a:lnTo>
                    <a:lnTo>
                      <a:pt x="85" y="248"/>
                    </a:lnTo>
                    <a:lnTo>
                      <a:pt x="95" y="248"/>
                    </a:lnTo>
                    <a:lnTo>
                      <a:pt x="123" y="238"/>
                    </a:lnTo>
                    <a:lnTo>
                      <a:pt x="123" y="248"/>
                    </a:lnTo>
                    <a:lnTo>
                      <a:pt x="133" y="248"/>
                    </a:lnTo>
                    <a:lnTo>
                      <a:pt x="133" y="257"/>
                    </a:lnTo>
                    <a:lnTo>
                      <a:pt x="114" y="267"/>
                    </a:lnTo>
                    <a:lnTo>
                      <a:pt x="114" y="277"/>
                    </a:lnTo>
                    <a:lnTo>
                      <a:pt x="114" y="286"/>
                    </a:lnTo>
                    <a:lnTo>
                      <a:pt x="114" y="295"/>
                    </a:lnTo>
                    <a:lnTo>
                      <a:pt x="114" y="305"/>
                    </a:lnTo>
                    <a:lnTo>
                      <a:pt x="114" y="315"/>
                    </a:lnTo>
                    <a:lnTo>
                      <a:pt x="114" y="324"/>
                    </a:lnTo>
                    <a:lnTo>
                      <a:pt x="123" y="324"/>
                    </a:lnTo>
                    <a:lnTo>
                      <a:pt x="123" y="343"/>
                    </a:lnTo>
                    <a:lnTo>
                      <a:pt x="114" y="352"/>
                    </a:lnTo>
                    <a:lnTo>
                      <a:pt x="123" y="352"/>
                    </a:lnTo>
                    <a:lnTo>
                      <a:pt x="133" y="362"/>
                    </a:lnTo>
                    <a:lnTo>
                      <a:pt x="133" y="381"/>
                    </a:lnTo>
                    <a:lnTo>
                      <a:pt x="133" y="400"/>
                    </a:lnTo>
                    <a:lnTo>
                      <a:pt x="152" y="448"/>
                    </a:lnTo>
                    <a:lnTo>
                      <a:pt x="190" y="476"/>
                    </a:lnTo>
                    <a:lnTo>
                      <a:pt x="190" y="486"/>
                    </a:lnTo>
                    <a:lnTo>
                      <a:pt x="200" y="486"/>
                    </a:lnTo>
                    <a:lnTo>
                      <a:pt x="209" y="486"/>
                    </a:lnTo>
                    <a:lnTo>
                      <a:pt x="228" y="476"/>
                    </a:lnTo>
                    <a:lnTo>
                      <a:pt x="285" y="448"/>
                    </a:lnTo>
                    <a:lnTo>
                      <a:pt x="295" y="448"/>
                    </a:lnTo>
                    <a:lnTo>
                      <a:pt x="295" y="457"/>
                    </a:lnTo>
                    <a:lnTo>
                      <a:pt x="304" y="457"/>
                    </a:lnTo>
                    <a:lnTo>
                      <a:pt x="314" y="476"/>
                    </a:lnTo>
                    <a:lnTo>
                      <a:pt x="304" y="476"/>
                    </a:lnTo>
                    <a:lnTo>
                      <a:pt x="238" y="495"/>
                    </a:lnTo>
                    <a:lnTo>
                      <a:pt x="238" y="505"/>
                    </a:lnTo>
                    <a:lnTo>
                      <a:pt x="228" y="505"/>
                    </a:lnTo>
                    <a:lnTo>
                      <a:pt x="228" y="515"/>
                    </a:lnTo>
                    <a:lnTo>
                      <a:pt x="228" y="533"/>
                    </a:lnTo>
                    <a:lnTo>
                      <a:pt x="228" y="543"/>
                    </a:lnTo>
                    <a:lnTo>
                      <a:pt x="238" y="553"/>
                    </a:lnTo>
                    <a:lnTo>
                      <a:pt x="238" y="581"/>
                    </a:lnTo>
                    <a:lnTo>
                      <a:pt x="238" y="600"/>
                    </a:lnTo>
                    <a:lnTo>
                      <a:pt x="247" y="629"/>
                    </a:lnTo>
                    <a:lnTo>
                      <a:pt x="247" y="638"/>
                    </a:lnTo>
                    <a:lnTo>
                      <a:pt x="247" y="648"/>
                    </a:lnTo>
                    <a:lnTo>
                      <a:pt x="247" y="658"/>
                    </a:lnTo>
                    <a:lnTo>
                      <a:pt x="257" y="658"/>
                    </a:lnTo>
                    <a:lnTo>
                      <a:pt x="257" y="667"/>
                    </a:lnTo>
                    <a:lnTo>
                      <a:pt x="276" y="676"/>
                    </a:lnTo>
                    <a:lnTo>
                      <a:pt x="276" y="715"/>
                    </a:lnTo>
                    <a:lnTo>
                      <a:pt x="276" y="724"/>
                    </a:lnTo>
                    <a:lnTo>
                      <a:pt x="295" y="724"/>
                    </a:lnTo>
                    <a:lnTo>
                      <a:pt x="304" y="724"/>
                    </a:lnTo>
                    <a:lnTo>
                      <a:pt x="304" y="734"/>
                    </a:lnTo>
                    <a:lnTo>
                      <a:pt x="304" y="743"/>
                    </a:lnTo>
                    <a:lnTo>
                      <a:pt x="304" y="753"/>
                    </a:lnTo>
                    <a:lnTo>
                      <a:pt x="314" y="762"/>
                    </a:lnTo>
                    <a:lnTo>
                      <a:pt x="314" y="772"/>
                    </a:lnTo>
                    <a:lnTo>
                      <a:pt x="304" y="772"/>
                    </a:lnTo>
                    <a:lnTo>
                      <a:pt x="304" y="781"/>
                    </a:lnTo>
                    <a:lnTo>
                      <a:pt x="295" y="781"/>
                    </a:lnTo>
                    <a:lnTo>
                      <a:pt x="285" y="791"/>
                    </a:lnTo>
                    <a:lnTo>
                      <a:pt x="257" y="791"/>
                    </a:lnTo>
                    <a:lnTo>
                      <a:pt x="247" y="800"/>
                    </a:lnTo>
                    <a:lnTo>
                      <a:pt x="238" y="800"/>
                    </a:lnTo>
                    <a:lnTo>
                      <a:pt x="228" y="810"/>
                    </a:lnTo>
                    <a:lnTo>
                      <a:pt x="228" y="819"/>
                    </a:lnTo>
                    <a:lnTo>
                      <a:pt x="228" y="829"/>
                    </a:lnTo>
                    <a:lnTo>
                      <a:pt x="228" y="848"/>
                    </a:lnTo>
                    <a:lnTo>
                      <a:pt x="218" y="848"/>
                    </a:lnTo>
                    <a:lnTo>
                      <a:pt x="171" y="829"/>
                    </a:lnTo>
                    <a:lnTo>
                      <a:pt x="161" y="829"/>
                    </a:lnTo>
                    <a:lnTo>
                      <a:pt x="152" y="829"/>
                    </a:lnTo>
                    <a:lnTo>
                      <a:pt x="142" y="838"/>
                    </a:lnTo>
                    <a:lnTo>
                      <a:pt x="114" y="848"/>
                    </a:lnTo>
                    <a:lnTo>
                      <a:pt x="104" y="867"/>
                    </a:lnTo>
                    <a:lnTo>
                      <a:pt x="180" y="905"/>
                    </a:lnTo>
                    <a:lnTo>
                      <a:pt x="171" y="934"/>
                    </a:lnTo>
                    <a:lnTo>
                      <a:pt x="161" y="953"/>
                    </a:lnTo>
                    <a:lnTo>
                      <a:pt x="152" y="953"/>
                    </a:lnTo>
                    <a:lnTo>
                      <a:pt x="161" y="953"/>
                    </a:lnTo>
                    <a:lnTo>
                      <a:pt x="218" y="962"/>
                    </a:lnTo>
                    <a:lnTo>
                      <a:pt x="228" y="962"/>
                    </a:lnTo>
                    <a:lnTo>
                      <a:pt x="228" y="972"/>
                    </a:lnTo>
                    <a:lnTo>
                      <a:pt x="238" y="972"/>
                    </a:lnTo>
                    <a:lnTo>
                      <a:pt x="228" y="981"/>
                    </a:lnTo>
                    <a:lnTo>
                      <a:pt x="209" y="1000"/>
                    </a:lnTo>
                    <a:lnTo>
                      <a:pt x="200" y="1000"/>
                    </a:lnTo>
                    <a:lnTo>
                      <a:pt x="190" y="1000"/>
                    </a:lnTo>
                    <a:lnTo>
                      <a:pt x="190" y="1010"/>
                    </a:lnTo>
                    <a:lnTo>
                      <a:pt x="123" y="1105"/>
                    </a:lnTo>
                    <a:lnTo>
                      <a:pt x="114" y="1115"/>
                    </a:lnTo>
                    <a:lnTo>
                      <a:pt x="123" y="1124"/>
                    </a:lnTo>
                    <a:lnTo>
                      <a:pt x="180" y="1124"/>
                    </a:lnTo>
                    <a:lnTo>
                      <a:pt x="200" y="1124"/>
                    </a:lnTo>
                    <a:lnTo>
                      <a:pt x="209" y="1124"/>
                    </a:lnTo>
                    <a:lnTo>
                      <a:pt x="218" y="1124"/>
                    </a:lnTo>
                    <a:lnTo>
                      <a:pt x="228" y="1124"/>
                    </a:lnTo>
                    <a:lnTo>
                      <a:pt x="238" y="1124"/>
                    </a:lnTo>
                    <a:lnTo>
                      <a:pt x="238" y="1134"/>
                    </a:lnTo>
                    <a:lnTo>
                      <a:pt x="247" y="1143"/>
                    </a:lnTo>
                    <a:lnTo>
                      <a:pt x="247" y="1153"/>
                    </a:lnTo>
                    <a:lnTo>
                      <a:pt x="247" y="1162"/>
                    </a:lnTo>
                    <a:lnTo>
                      <a:pt x="247" y="1172"/>
                    </a:lnTo>
                    <a:lnTo>
                      <a:pt x="247" y="1162"/>
                    </a:lnTo>
                    <a:lnTo>
                      <a:pt x="257" y="1162"/>
                    </a:lnTo>
                    <a:lnTo>
                      <a:pt x="247" y="1172"/>
                    </a:lnTo>
                    <a:lnTo>
                      <a:pt x="257" y="1181"/>
                    </a:lnTo>
                    <a:lnTo>
                      <a:pt x="266" y="1181"/>
                    </a:lnTo>
                    <a:lnTo>
                      <a:pt x="266" y="1172"/>
                    </a:lnTo>
                    <a:lnTo>
                      <a:pt x="266" y="1162"/>
                    </a:lnTo>
                    <a:lnTo>
                      <a:pt x="266" y="1153"/>
                    </a:lnTo>
                    <a:lnTo>
                      <a:pt x="266" y="1143"/>
                    </a:lnTo>
                    <a:lnTo>
                      <a:pt x="257" y="1143"/>
                    </a:lnTo>
                    <a:lnTo>
                      <a:pt x="247" y="1134"/>
                    </a:lnTo>
                    <a:lnTo>
                      <a:pt x="247" y="1124"/>
                    </a:lnTo>
                    <a:lnTo>
                      <a:pt x="247" y="1115"/>
                    </a:lnTo>
                    <a:lnTo>
                      <a:pt x="238" y="1105"/>
                    </a:lnTo>
                    <a:lnTo>
                      <a:pt x="247" y="1105"/>
                    </a:lnTo>
                    <a:lnTo>
                      <a:pt x="266" y="1115"/>
                    </a:lnTo>
                    <a:lnTo>
                      <a:pt x="266" y="1124"/>
                    </a:lnTo>
                    <a:lnTo>
                      <a:pt x="257" y="1115"/>
                    </a:lnTo>
                    <a:lnTo>
                      <a:pt x="247" y="1124"/>
                    </a:lnTo>
                    <a:lnTo>
                      <a:pt x="257" y="1134"/>
                    </a:lnTo>
                    <a:lnTo>
                      <a:pt x="266" y="1134"/>
                    </a:lnTo>
                    <a:lnTo>
                      <a:pt x="266" y="1143"/>
                    </a:lnTo>
                    <a:lnTo>
                      <a:pt x="276" y="1153"/>
                    </a:lnTo>
                    <a:lnTo>
                      <a:pt x="276" y="1162"/>
                    </a:lnTo>
                    <a:lnTo>
                      <a:pt x="276" y="1172"/>
                    </a:lnTo>
                    <a:lnTo>
                      <a:pt x="276" y="1181"/>
                    </a:lnTo>
                    <a:lnTo>
                      <a:pt x="285" y="1181"/>
                    </a:lnTo>
                    <a:lnTo>
                      <a:pt x="285" y="1172"/>
                    </a:lnTo>
                    <a:lnTo>
                      <a:pt x="295" y="1162"/>
                    </a:lnTo>
                    <a:lnTo>
                      <a:pt x="285" y="1153"/>
                    </a:lnTo>
                    <a:lnTo>
                      <a:pt x="276" y="1153"/>
                    </a:lnTo>
                    <a:lnTo>
                      <a:pt x="285" y="1153"/>
                    </a:lnTo>
                    <a:lnTo>
                      <a:pt x="285" y="1143"/>
                    </a:lnTo>
                    <a:lnTo>
                      <a:pt x="285" y="1134"/>
                    </a:lnTo>
                    <a:lnTo>
                      <a:pt x="295" y="1134"/>
                    </a:lnTo>
                    <a:lnTo>
                      <a:pt x="285" y="1134"/>
                    </a:lnTo>
                    <a:lnTo>
                      <a:pt x="285" y="1124"/>
                    </a:lnTo>
                    <a:lnTo>
                      <a:pt x="285" y="1115"/>
                    </a:lnTo>
                    <a:lnTo>
                      <a:pt x="276" y="1115"/>
                    </a:lnTo>
                    <a:lnTo>
                      <a:pt x="285" y="1105"/>
                    </a:lnTo>
                    <a:lnTo>
                      <a:pt x="295" y="1115"/>
                    </a:lnTo>
                    <a:lnTo>
                      <a:pt x="295" y="1124"/>
                    </a:lnTo>
                    <a:lnTo>
                      <a:pt x="295" y="1134"/>
                    </a:lnTo>
                    <a:lnTo>
                      <a:pt x="304" y="1134"/>
                    </a:lnTo>
                    <a:lnTo>
                      <a:pt x="304" y="1143"/>
                    </a:lnTo>
                    <a:lnTo>
                      <a:pt x="304" y="1134"/>
                    </a:lnTo>
                    <a:lnTo>
                      <a:pt x="314" y="1134"/>
                    </a:lnTo>
                    <a:lnTo>
                      <a:pt x="314" y="1143"/>
                    </a:lnTo>
                    <a:lnTo>
                      <a:pt x="323" y="1153"/>
                    </a:lnTo>
                    <a:lnTo>
                      <a:pt x="323" y="1162"/>
                    </a:lnTo>
                    <a:lnTo>
                      <a:pt x="323" y="1181"/>
                    </a:lnTo>
                    <a:lnTo>
                      <a:pt x="333" y="1172"/>
                    </a:lnTo>
                    <a:lnTo>
                      <a:pt x="333" y="1162"/>
                    </a:lnTo>
                    <a:lnTo>
                      <a:pt x="342" y="1153"/>
                    </a:lnTo>
                    <a:lnTo>
                      <a:pt x="342" y="1143"/>
                    </a:lnTo>
                    <a:lnTo>
                      <a:pt x="352" y="1143"/>
                    </a:lnTo>
                    <a:lnTo>
                      <a:pt x="352" y="1153"/>
                    </a:lnTo>
                    <a:lnTo>
                      <a:pt x="361" y="1153"/>
                    </a:lnTo>
                    <a:lnTo>
                      <a:pt x="371" y="1153"/>
                    </a:lnTo>
                    <a:lnTo>
                      <a:pt x="371" y="1162"/>
                    </a:lnTo>
                    <a:lnTo>
                      <a:pt x="381" y="1162"/>
                    </a:lnTo>
                    <a:lnTo>
                      <a:pt x="390" y="1153"/>
                    </a:lnTo>
                    <a:lnTo>
                      <a:pt x="399" y="1153"/>
                    </a:lnTo>
                    <a:lnTo>
                      <a:pt x="409" y="1162"/>
                    </a:lnTo>
                    <a:lnTo>
                      <a:pt x="419" y="1162"/>
                    </a:lnTo>
                    <a:lnTo>
                      <a:pt x="428" y="1172"/>
                    </a:lnTo>
                    <a:lnTo>
                      <a:pt x="428" y="1181"/>
                    </a:lnTo>
                    <a:lnTo>
                      <a:pt x="428" y="1172"/>
                    </a:lnTo>
                    <a:lnTo>
                      <a:pt x="428" y="1162"/>
                    </a:lnTo>
                    <a:lnTo>
                      <a:pt x="438" y="1162"/>
                    </a:lnTo>
                    <a:lnTo>
                      <a:pt x="447" y="1162"/>
                    </a:lnTo>
                    <a:lnTo>
                      <a:pt x="447" y="1153"/>
                    </a:lnTo>
                    <a:lnTo>
                      <a:pt x="447" y="1143"/>
                    </a:lnTo>
                    <a:lnTo>
                      <a:pt x="457" y="1143"/>
                    </a:lnTo>
                    <a:lnTo>
                      <a:pt x="476" y="1153"/>
                    </a:lnTo>
                    <a:lnTo>
                      <a:pt x="485" y="1143"/>
                    </a:lnTo>
                    <a:lnTo>
                      <a:pt x="476" y="1143"/>
                    </a:lnTo>
                    <a:lnTo>
                      <a:pt x="476" y="1134"/>
                    </a:lnTo>
                    <a:lnTo>
                      <a:pt x="476" y="1143"/>
                    </a:lnTo>
                    <a:lnTo>
                      <a:pt x="485" y="1134"/>
                    </a:lnTo>
                    <a:lnTo>
                      <a:pt x="495" y="1124"/>
                    </a:lnTo>
                    <a:lnTo>
                      <a:pt x="504" y="1124"/>
                    </a:lnTo>
                    <a:lnTo>
                      <a:pt x="514" y="1124"/>
                    </a:lnTo>
                    <a:lnTo>
                      <a:pt x="523" y="1115"/>
                    </a:lnTo>
                    <a:lnTo>
                      <a:pt x="533" y="1115"/>
                    </a:lnTo>
                    <a:lnTo>
                      <a:pt x="533" y="1124"/>
                    </a:lnTo>
                    <a:lnTo>
                      <a:pt x="533" y="1134"/>
                    </a:lnTo>
                    <a:lnTo>
                      <a:pt x="533" y="1143"/>
                    </a:lnTo>
                    <a:lnTo>
                      <a:pt x="542" y="1143"/>
                    </a:lnTo>
                    <a:lnTo>
                      <a:pt x="542" y="1153"/>
                    </a:lnTo>
                    <a:lnTo>
                      <a:pt x="552" y="1153"/>
                    </a:lnTo>
                    <a:lnTo>
                      <a:pt x="542" y="1162"/>
                    </a:lnTo>
                    <a:lnTo>
                      <a:pt x="542" y="1172"/>
                    </a:lnTo>
                    <a:lnTo>
                      <a:pt x="542" y="1181"/>
                    </a:lnTo>
                    <a:lnTo>
                      <a:pt x="552" y="1172"/>
                    </a:lnTo>
                    <a:lnTo>
                      <a:pt x="561" y="1172"/>
                    </a:lnTo>
                    <a:lnTo>
                      <a:pt x="561" y="1162"/>
                    </a:lnTo>
                    <a:lnTo>
                      <a:pt x="561" y="1153"/>
                    </a:lnTo>
                    <a:lnTo>
                      <a:pt x="561" y="1143"/>
                    </a:lnTo>
                    <a:lnTo>
                      <a:pt x="571" y="1143"/>
                    </a:lnTo>
                    <a:lnTo>
                      <a:pt x="571" y="1134"/>
                    </a:lnTo>
                    <a:lnTo>
                      <a:pt x="561" y="1124"/>
                    </a:lnTo>
                    <a:lnTo>
                      <a:pt x="552" y="1124"/>
                    </a:lnTo>
                    <a:lnTo>
                      <a:pt x="542" y="1134"/>
                    </a:lnTo>
                    <a:lnTo>
                      <a:pt x="542" y="1124"/>
                    </a:lnTo>
                    <a:lnTo>
                      <a:pt x="552" y="1124"/>
                    </a:lnTo>
                    <a:lnTo>
                      <a:pt x="561" y="1124"/>
                    </a:lnTo>
                    <a:lnTo>
                      <a:pt x="571" y="1115"/>
                    </a:lnTo>
                    <a:lnTo>
                      <a:pt x="561" y="1095"/>
                    </a:lnTo>
                    <a:lnTo>
                      <a:pt x="561" y="1086"/>
                    </a:lnTo>
                    <a:lnTo>
                      <a:pt x="552" y="1086"/>
                    </a:lnTo>
                    <a:lnTo>
                      <a:pt x="561" y="1086"/>
                    </a:lnTo>
                    <a:lnTo>
                      <a:pt x="571" y="1077"/>
                    </a:lnTo>
                    <a:lnTo>
                      <a:pt x="571" y="1086"/>
                    </a:lnTo>
                    <a:lnTo>
                      <a:pt x="580" y="1077"/>
                    </a:lnTo>
                    <a:lnTo>
                      <a:pt x="580" y="1086"/>
                    </a:lnTo>
                    <a:lnTo>
                      <a:pt x="590" y="1095"/>
                    </a:lnTo>
                    <a:lnTo>
                      <a:pt x="590" y="1105"/>
                    </a:lnTo>
                    <a:lnTo>
                      <a:pt x="599" y="1105"/>
                    </a:lnTo>
                    <a:lnTo>
                      <a:pt x="599" y="1095"/>
                    </a:lnTo>
                    <a:lnTo>
                      <a:pt x="599" y="1086"/>
                    </a:lnTo>
                    <a:lnTo>
                      <a:pt x="599" y="1095"/>
                    </a:lnTo>
                    <a:lnTo>
                      <a:pt x="599" y="1105"/>
                    </a:lnTo>
                    <a:lnTo>
                      <a:pt x="609" y="1105"/>
                    </a:lnTo>
                    <a:lnTo>
                      <a:pt x="609" y="1095"/>
                    </a:lnTo>
                    <a:lnTo>
                      <a:pt x="609" y="1086"/>
                    </a:lnTo>
                    <a:lnTo>
                      <a:pt x="609" y="1077"/>
                    </a:lnTo>
                    <a:lnTo>
                      <a:pt x="609" y="1086"/>
                    </a:lnTo>
                    <a:lnTo>
                      <a:pt x="609" y="1095"/>
                    </a:lnTo>
                    <a:lnTo>
                      <a:pt x="619" y="1095"/>
                    </a:lnTo>
                    <a:lnTo>
                      <a:pt x="619" y="1086"/>
                    </a:lnTo>
                    <a:lnTo>
                      <a:pt x="619" y="1095"/>
                    </a:lnTo>
                    <a:lnTo>
                      <a:pt x="619" y="1105"/>
                    </a:lnTo>
                    <a:lnTo>
                      <a:pt x="628" y="1105"/>
                    </a:lnTo>
                    <a:lnTo>
                      <a:pt x="628" y="1095"/>
                    </a:lnTo>
                    <a:lnTo>
                      <a:pt x="628" y="1086"/>
                    </a:lnTo>
                    <a:lnTo>
                      <a:pt x="637" y="1086"/>
                    </a:lnTo>
                    <a:lnTo>
                      <a:pt x="647" y="1086"/>
                    </a:lnTo>
                    <a:lnTo>
                      <a:pt x="657" y="1086"/>
                    </a:lnTo>
                    <a:lnTo>
                      <a:pt x="657" y="1077"/>
                    </a:lnTo>
                    <a:lnTo>
                      <a:pt x="666" y="1086"/>
                    </a:lnTo>
                    <a:lnTo>
                      <a:pt x="666" y="1095"/>
                    </a:lnTo>
                    <a:lnTo>
                      <a:pt x="666" y="1105"/>
                    </a:lnTo>
                    <a:lnTo>
                      <a:pt x="676" y="1095"/>
                    </a:lnTo>
                    <a:lnTo>
                      <a:pt x="676" y="1077"/>
                    </a:lnTo>
                    <a:lnTo>
                      <a:pt x="676" y="1067"/>
                    </a:lnTo>
                    <a:lnTo>
                      <a:pt x="666" y="1067"/>
                    </a:lnTo>
                    <a:lnTo>
                      <a:pt x="666" y="1057"/>
                    </a:lnTo>
                    <a:lnTo>
                      <a:pt x="676" y="1057"/>
                    </a:lnTo>
                    <a:lnTo>
                      <a:pt x="676" y="1048"/>
                    </a:lnTo>
                    <a:lnTo>
                      <a:pt x="685" y="1048"/>
                    </a:lnTo>
                    <a:lnTo>
                      <a:pt x="695" y="1048"/>
                    </a:lnTo>
                    <a:lnTo>
                      <a:pt x="704" y="1048"/>
                    </a:lnTo>
                    <a:lnTo>
                      <a:pt x="695" y="1048"/>
                    </a:lnTo>
                    <a:lnTo>
                      <a:pt x="695" y="1057"/>
                    </a:lnTo>
                    <a:lnTo>
                      <a:pt x="704" y="1067"/>
                    </a:lnTo>
                    <a:lnTo>
                      <a:pt x="714" y="1077"/>
                    </a:lnTo>
                    <a:lnTo>
                      <a:pt x="723" y="1086"/>
                    </a:lnTo>
                    <a:lnTo>
                      <a:pt x="723" y="1077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44" name="Freeform 87">
                <a:extLst>
                  <a:ext uri="{FF2B5EF4-FFF2-40B4-BE49-F238E27FC236}">
                    <a16:creationId xmlns:a16="http://schemas.microsoft.com/office/drawing/2014/main" id="{EEA114E6-82DB-C145-BBD9-23941D461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6400" y="6246813"/>
                <a:ext cx="455613" cy="706437"/>
              </a:xfrm>
              <a:custGeom>
                <a:avLst/>
                <a:gdLst>
                  <a:gd name="T0" fmla="*/ 37758 w 1267"/>
                  <a:gd name="T1" fmla="*/ 332526 h 1963"/>
                  <a:gd name="T2" fmla="*/ 452017 w 1267"/>
                  <a:gd name="T3" fmla="*/ 260550 h 1963"/>
                  <a:gd name="T4" fmla="*/ 431520 w 1267"/>
                  <a:gd name="T5" fmla="*/ 202250 h 1963"/>
                  <a:gd name="T6" fmla="*/ 396998 w 1267"/>
                  <a:gd name="T7" fmla="*/ 88889 h 1963"/>
                  <a:gd name="T8" fmla="*/ 380097 w 1267"/>
                  <a:gd name="T9" fmla="*/ 44625 h 1963"/>
                  <a:gd name="T10" fmla="*/ 356004 w 1267"/>
                  <a:gd name="T11" fmla="*/ 68376 h 1963"/>
                  <a:gd name="T12" fmla="*/ 229425 w 1267"/>
                  <a:gd name="T13" fmla="*/ 88889 h 1963"/>
                  <a:gd name="T14" fmla="*/ 164337 w 1267"/>
                  <a:gd name="T15" fmla="*/ 68376 h 1963"/>
                  <a:gd name="T16" fmla="*/ 109318 w 1267"/>
                  <a:gd name="T17" fmla="*/ 58300 h 1963"/>
                  <a:gd name="T18" fmla="*/ 109318 w 1267"/>
                  <a:gd name="T19" fmla="*/ 10436 h 1963"/>
                  <a:gd name="T20" fmla="*/ 54659 w 1267"/>
                  <a:gd name="T21" fmla="*/ 71975 h 1963"/>
                  <a:gd name="T22" fmla="*/ 51423 w 1267"/>
                  <a:gd name="T23" fmla="*/ 102925 h 1963"/>
                  <a:gd name="T24" fmla="*/ 61492 w 1267"/>
                  <a:gd name="T25" fmla="*/ 137113 h 1963"/>
                  <a:gd name="T26" fmla="*/ 51423 w 1267"/>
                  <a:gd name="T27" fmla="*/ 171301 h 1963"/>
                  <a:gd name="T28" fmla="*/ 68324 w 1267"/>
                  <a:gd name="T29" fmla="*/ 164463 h 1963"/>
                  <a:gd name="T30" fmla="*/ 88821 w 1267"/>
                  <a:gd name="T31" fmla="*/ 178139 h 1963"/>
                  <a:gd name="T32" fmla="*/ 116510 w 1267"/>
                  <a:gd name="T33" fmla="*/ 222763 h 1963"/>
                  <a:gd name="T34" fmla="*/ 106082 w 1267"/>
                  <a:gd name="T35" fmla="*/ 250114 h 1963"/>
                  <a:gd name="T36" fmla="*/ 71920 w 1267"/>
                  <a:gd name="T37" fmla="*/ 250114 h 1963"/>
                  <a:gd name="T38" fmla="*/ 51423 w 1267"/>
                  <a:gd name="T39" fmla="*/ 274226 h 1963"/>
                  <a:gd name="T40" fmla="*/ 54659 w 1267"/>
                  <a:gd name="T41" fmla="*/ 291140 h 1963"/>
                  <a:gd name="T42" fmla="*/ 44231 w 1267"/>
                  <a:gd name="T43" fmla="*/ 315252 h 1963"/>
                  <a:gd name="T44" fmla="*/ 34162 w 1267"/>
                  <a:gd name="T45" fmla="*/ 353039 h 1963"/>
                  <a:gd name="T46" fmla="*/ 30566 w 1267"/>
                  <a:gd name="T47" fmla="*/ 363115 h 1963"/>
                  <a:gd name="T48" fmla="*/ 16901 w 1267"/>
                  <a:gd name="T49" fmla="*/ 383988 h 1963"/>
                  <a:gd name="T50" fmla="*/ 3236 w 1267"/>
                  <a:gd name="T51" fmla="*/ 411339 h 1963"/>
                  <a:gd name="T52" fmla="*/ 20497 w 1267"/>
                  <a:gd name="T53" fmla="*/ 428253 h 1963"/>
                  <a:gd name="T54" fmla="*/ 30566 w 1267"/>
                  <a:gd name="T55" fmla="*/ 472877 h 1963"/>
                  <a:gd name="T56" fmla="*/ 34162 w 1267"/>
                  <a:gd name="T57" fmla="*/ 507425 h 1963"/>
                  <a:gd name="T58" fmla="*/ 37758 w 1267"/>
                  <a:gd name="T59" fmla="*/ 531177 h 1963"/>
                  <a:gd name="T60" fmla="*/ 23734 w 1267"/>
                  <a:gd name="T61" fmla="*/ 558528 h 1963"/>
                  <a:gd name="T62" fmla="*/ 27330 w 1267"/>
                  <a:gd name="T63" fmla="*/ 589477 h 1963"/>
                  <a:gd name="T64" fmla="*/ 58255 w 1267"/>
                  <a:gd name="T65" fmla="*/ 593076 h 1963"/>
                  <a:gd name="T66" fmla="*/ 92417 w 1267"/>
                  <a:gd name="T67" fmla="*/ 582640 h 1963"/>
                  <a:gd name="T68" fmla="*/ 102846 w 1267"/>
                  <a:gd name="T69" fmla="*/ 586238 h 1963"/>
                  <a:gd name="T70" fmla="*/ 112914 w 1267"/>
                  <a:gd name="T71" fmla="*/ 568964 h 1963"/>
                  <a:gd name="T72" fmla="*/ 130175 w 1267"/>
                  <a:gd name="T73" fmla="*/ 603153 h 1963"/>
                  <a:gd name="T74" fmla="*/ 116510 w 1267"/>
                  <a:gd name="T75" fmla="*/ 627264 h 1963"/>
                  <a:gd name="T76" fmla="*/ 143840 w 1267"/>
                  <a:gd name="T77" fmla="*/ 616828 h 1963"/>
                  <a:gd name="T78" fmla="*/ 164337 w 1267"/>
                  <a:gd name="T79" fmla="*/ 606751 h 1963"/>
                  <a:gd name="T80" fmla="*/ 194903 w 1267"/>
                  <a:gd name="T81" fmla="*/ 634102 h 1963"/>
                  <a:gd name="T82" fmla="*/ 218996 w 1267"/>
                  <a:gd name="T83" fmla="*/ 620427 h 1963"/>
                  <a:gd name="T84" fmla="*/ 188430 w 1267"/>
                  <a:gd name="T85" fmla="*/ 654615 h 1963"/>
                  <a:gd name="T86" fmla="*/ 191667 w 1267"/>
                  <a:gd name="T87" fmla="*/ 699239 h 1963"/>
                  <a:gd name="T88" fmla="*/ 215760 w 1267"/>
                  <a:gd name="T89" fmla="*/ 681965 h 1963"/>
                  <a:gd name="T90" fmla="*/ 239853 w 1267"/>
                  <a:gd name="T91" fmla="*/ 688803 h 1963"/>
                  <a:gd name="T92" fmla="*/ 256754 w 1267"/>
                  <a:gd name="T93" fmla="*/ 702478 h 1963"/>
                  <a:gd name="T94" fmla="*/ 284084 w 1267"/>
                  <a:gd name="T95" fmla="*/ 678727 h 1963"/>
                  <a:gd name="T96" fmla="*/ 315009 w 1267"/>
                  <a:gd name="T97" fmla="*/ 668290 h 1963"/>
                  <a:gd name="T98" fmla="*/ 369669 w 1267"/>
                  <a:gd name="T99" fmla="*/ 634102 h 1963"/>
                  <a:gd name="T100" fmla="*/ 386929 w 1267"/>
                  <a:gd name="T101" fmla="*/ 562127 h 1963"/>
                  <a:gd name="T102" fmla="*/ 380097 w 1267"/>
                  <a:gd name="T103" fmla="*/ 544853 h 1963"/>
                  <a:gd name="T104" fmla="*/ 359600 w 1267"/>
                  <a:gd name="T105" fmla="*/ 524340 h 1963"/>
                  <a:gd name="T106" fmla="*/ 356004 w 1267"/>
                  <a:gd name="T107" fmla="*/ 500228 h 1963"/>
                  <a:gd name="T108" fmla="*/ 352767 w 1267"/>
                  <a:gd name="T109" fmla="*/ 469638 h 1963"/>
                  <a:gd name="T110" fmla="*/ 366432 w 1267"/>
                  <a:gd name="T111" fmla="*/ 441928 h 1963"/>
                  <a:gd name="T112" fmla="*/ 352767 w 1267"/>
                  <a:gd name="T113" fmla="*/ 411339 h 1963"/>
                  <a:gd name="T114" fmla="*/ 369669 w 1267"/>
                  <a:gd name="T115" fmla="*/ 400902 h 1963"/>
                  <a:gd name="T116" fmla="*/ 421091 w 1267"/>
                  <a:gd name="T117" fmla="*/ 370313 h 1963"/>
                  <a:gd name="T118" fmla="*/ 448421 w 1267"/>
                  <a:gd name="T119" fmla="*/ 363115 h 1963"/>
                  <a:gd name="T120" fmla="*/ 434756 w 1267"/>
                  <a:gd name="T121" fmla="*/ 332526 h 1963"/>
                  <a:gd name="T122" fmla="*/ 421091 w 1267"/>
                  <a:gd name="T123" fmla="*/ 328927 h 1963"/>
                  <a:gd name="T124" fmla="*/ 438352 w 1267"/>
                  <a:gd name="T125" fmla="*/ 305175 h 196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67" h="1963">
                    <a:moveTo>
                      <a:pt x="95" y="962"/>
                    </a:moveTo>
                    <a:lnTo>
                      <a:pt x="95" y="952"/>
                    </a:lnTo>
                    <a:lnTo>
                      <a:pt x="85" y="952"/>
                    </a:lnTo>
                    <a:lnTo>
                      <a:pt x="85" y="962"/>
                    </a:lnTo>
                    <a:lnTo>
                      <a:pt x="95" y="962"/>
                    </a:lnTo>
                    <a:close/>
                    <a:moveTo>
                      <a:pt x="95" y="943"/>
                    </a:moveTo>
                    <a:lnTo>
                      <a:pt x="105" y="943"/>
                    </a:lnTo>
                    <a:lnTo>
                      <a:pt x="114" y="933"/>
                    </a:lnTo>
                    <a:lnTo>
                      <a:pt x="114" y="924"/>
                    </a:lnTo>
                    <a:lnTo>
                      <a:pt x="105" y="924"/>
                    </a:lnTo>
                    <a:lnTo>
                      <a:pt x="105" y="933"/>
                    </a:lnTo>
                    <a:lnTo>
                      <a:pt x="95" y="933"/>
                    </a:lnTo>
                    <a:lnTo>
                      <a:pt x="95" y="943"/>
                    </a:lnTo>
                    <a:close/>
                    <a:moveTo>
                      <a:pt x="1266" y="809"/>
                    </a:moveTo>
                    <a:lnTo>
                      <a:pt x="1266" y="771"/>
                    </a:lnTo>
                    <a:lnTo>
                      <a:pt x="1257" y="762"/>
                    </a:lnTo>
                    <a:lnTo>
                      <a:pt x="1266" y="752"/>
                    </a:lnTo>
                    <a:lnTo>
                      <a:pt x="1266" y="743"/>
                    </a:lnTo>
                    <a:lnTo>
                      <a:pt x="1257" y="733"/>
                    </a:lnTo>
                    <a:lnTo>
                      <a:pt x="1257" y="724"/>
                    </a:lnTo>
                    <a:lnTo>
                      <a:pt x="1257" y="705"/>
                    </a:lnTo>
                    <a:lnTo>
                      <a:pt x="1257" y="695"/>
                    </a:lnTo>
                    <a:lnTo>
                      <a:pt x="1247" y="638"/>
                    </a:lnTo>
                    <a:lnTo>
                      <a:pt x="1247" y="628"/>
                    </a:lnTo>
                    <a:lnTo>
                      <a:pt x="1247" y="619"/>
                    </a:lnTo>
                    <a:lnTo>
                      <a:pt x="1247" y="609"/>
                    </a:lnTo>
                    <a:lnTo>
                      <a:pt x="1238" y="600"/>
                    </a:lnTo>
                    <a:lnTo>
                      <a:pt x="1228" y="562"/>
                    </a:lnTo>
                    <a:lnTo>
                      <a:pt x="1219" y="562"/>
                    </a:lnTo>
                    <a:lnTo>
                      <a:pt x="1200" y="562"/>
                    </a:lnTo>
                    <a:lnTo>
                      <a:pt x="1181" y="476"/>
                    </a:lnTo>
                    <a:lnTo>
                      <a:pt x="1171" y="467"/>
                    </a:lnTo>
                    <a:lnTo>
                      <a:pt x="1162" y="457"/>
                    </a:lnTo>
                    <a:lnTo>
                      <a:pt x="1162" y="448"/>
                    </a:lnTo>
                    <a:lnTo>
                      <a:pt x="1162" y="362"/>
                    </a:lnTo>
                    <a:lnTo>
                      <a:pt x="1162" y="352"/>
                    </a:lnTo>
                    <a:lnTo>
                      <a:pt x="1076" y="276"/>
                    </a:lnTo>
                    <a:lnTo>
                      <a:pt x="1076" y="267"/>
                    </a:lnTo>
                    <a:lnTo>
                      <a:pt x="1086" y="267"/>
                    </a:lnTo>
                    <a:lnTo>
                      <a:pt x="1104" y="247"/>
                    </a:lnTo>
                    <a:lnTo>
                      <a:pt x="1104" y="238"/>
                    </a:lnTo>
                    <a:lnTo>
                      <a:pt x="1114" y="238"/>
                    </a:lnTo>
                    <a:lnTo>
                      <a:pt x="1104" y="229"/>
                    </a:lnTo>
                    <a:lnTo>
                      <a:pt x="1086" y="190"/>
                    </a:lnTo>
                    <a:lnTo>
                      <a:pt x="1086" y="181"/>
                    </a:lnTo>
                    <a:lnTo>
                      <a:pt x="1133" y="152"/>
                    </a:lnTo>
                    <a:lnTo>
                      <a:pt x="1133" y="133"/>
                    </a:lnTo>
                    <a:lnTo>
                      <a:pt x="1104" y="95"/>
                    </a:lnTo>
                    <a:lnTo>
                      <a:pt x="1066" y="124"/>
                    </a:lnTo>
                    <a:lnTo>
                      <a:pt x="1057" y="124"/>
                    </a:lnTo>
                    <a:lnTo>
                      <a:pt x="1057" y="133"/>
                    </a:lnTo>
                    <a:lnTo>
                      <a:pt x="1057" y="143"/>
                    </a:lnTo>
                    <a:lnTo>
                      <a:pt x="1047" y="143"/>
                    </a:lnTo>
                    <a:lnTo>
                      <a:pt x="1047" y="152"/>
                    </a:lnTo>
                    <a:lnTo>
                      <a:pt x="1038" y="143"/>
                    </a:lnTo>
                    <a:lnTo>
                      <a:pt x="1038" y="152"/>
                    </a:lnTo>
                    <a:lnTo>
                      <a:pt x="1009" y="171"/>
                    </a:lnTo>
                    <a:lnTo>
                      <a:pt x="1000" y="181"/>
                    </a:lnTo>
                    <a:lnTo>
                      <a:pt x="990" y="181"/>
                    </a:lnTo>
                    <a:lnTo>
                      <a:pt x="990" y="190"/>
                    </a:lnTo>
                    <a:lnTo>
                      <a:pt x="981" y="200"/>
                    </a:lnTo>
                    <a:lnTo>
                      <a:pt x="962" y="200"/>
                    </a:lnTo>
                    <a:lnTo>
                      <a:pt x="905" y="247"/>
                    </a:lnTo>
                    <a:lnTo>
                      <a:pt x="676" y="209"/>
                    </a:lnTo>
                    <a:lnTo>
                      <a:pt x="657" y="219"/>
                    </a:lnTo>
                    <a:lnTo>
                      <a:pt x="657" y="229"/>
                    </a:lnTo>
                    <a:lnTo>
                      <a:pt x="647" y="229"/>
                    </a:lnTo>
                    <a:lnTo>
                      <a:pt x="647" y="238"/>
                    </a:lnTo>
                    <a:lnTo>
                      <a:pt x="647" y="247"/>
                    </a:lnTo>
                    <a:lnTo>
                      <a:pt x="638" y="247"/>
                    </a:lnTo>
                    <a:lnTo>
                      <a:pt x="638" y="257"/>
                    </a:lnTo>
                    <a:lnTo>
                      <a:pt x="628" y="257"/>
                    </a:lnTo>
                    <a:lnTo>
                      <a:pt x="562" y="247"/>
                    </a:lnTo>
                    <a:lnTo>
                      <a:pt x="552" y="238"/>
                    </a:lnTo>
                    <a:lnTo>
                      <a:pt x="485" y="229"/>
                    </a:lnTo>
                    <a:lnTo>
                      <a:pt x="476" y="219"/>
                    </a:lnTo>
                    <a:lnTo>
                      <a:pt x="476" y="209"/>
                    </a:lnTo>
                    <a:lnTo>
                      <a:pt x="476" y="200"/>
                    </a:lnTo>
                    <a:lnTo>
                      <a:pt x="466" y="200"/>
                    </a:lnTo>
                    <a:lnTo>
                      <a:pt x="457" y="190"/>
                    </a:lnTo>
                    <a:lnTo>
                      <a:pt x="381" y="190"/>
                    </a:lnTo>
                    <a:lnTo>
                      <a:pt x="362" y="190"/>
                    </a:lnTo>
                    <a:lnTo>
                      <a:pt x="352" y="190"/>
                    </a:lnTo>
                    <a:lnTo>
                      <a:pt x="343" y="190"/>
                    </a:lnTo>
                    <a:lnTo>
                      <a:pt x="343" y="181"/>
                    </a:lnTo>
                    <a:lnTo>
                      <a:pt x="314" y="190"/>
                    </a:lnTo>
                    <a:lnTo>
                      <a:pt x="314" y="181"/>
                    </a:lnTo>
                    <a:lnTo>
                      <a:pt x="314" y="171"/>
                    </a:lnTo>
                    <a:lnTo>
                      <a:pt x="314" y="162"/>
                    </a:lnTo>
                    <a:lnTo>
                      <a:pt x="304" y="162"/>
                    </a:lnTo>
                    <a:lnTo>
                      <a:pt x="314" y="152"/>
                    </a:lnTo>
                    <a:lnTo>
                      <a:pt x="324" y="86"/>
                    </a:lnTo>
                    <a:lnTo>
                      <a:pt x="324" y="76"/>
                    </a:lnTo>
                    <a:lnTo>
                      <a:pt x="333" y="76"/>
                    </a:lnTo>
                    <a:lnTo>
                      <a:pt x="333" y="67"/>
                    </a:lnTo>
                    <a:lnTo>
                      <a:pt x="324" y="47"/>
                    </a:lnTo>
                    <a:lnTo>
                      <a:pt x="314" y="47"/>
                    </a:lnTo>
                    <a:lnTo>
                      <a:pt x="304" y="47"/>
                    </a:lnTo>
                    <a:lnTo>
                      <a:pt x="304" y="38"/>
                    </a:lnTo>
                    <a:lnTo>
                      <a:pt x="304" y="29"/>
                    </a:lnTo>
                    <a:lnTo>
                      <a:pt x="304" y="19"/>
                    </a:lnTo>
                    <a:lnTo>
                      <a:pt x="304" y="9"/>
                    </a:lnTo>
                    <a:lnTo>
                      <a:pt x="295" y="9"/>
                    </a:lnTo>
                    <a:lnTo>
                      <a:pt x="286" y="9"/>
                    </a:lnTo>
                    <a:lnTo>
                      <a:pt x="276" y="9"/>
                    </a:lnTo>
                    <a:lnTo>
                      <a:pt x="276" y="0"/>
                    </a:lnTo>
                    <a:lnTo>
                      <a:pt x="266" y="0"/>
                    </a:lnTo>
                    <a:lnTo>
                      <a:pt x="257" y="0"/>
                    </a:lnTo>
                    <a:lnTo>
                      <a:pt x="209" y="86"/>
                    </a:lnTo>
                    <a:lnTo>
                      <a:pt x="152" y="200"/>
                    </a:lnTo>
                    <a:lnTo>
                      <a:pt x="143" y="209"/>
                    </a:lnTo>
                    <a:lnTo>
                      <a:pt x="143" y="219"/>
                    </a:lnTo>
                    <a:lnTo>
                      <a:pt x="133" y="219"/>
                    </a:lnTo>
                    <a:lnTo>
                      <a:pt x="133" y="229"/>
                    </a:lnTo>
                    <a:lnTo>
                      <a:pt x="133" y="238"/>
                    </a:lnTo>
                    <a:lnTo>
                      <a:pt x="133" y="247"/>
                    </a:lnTo>
                    <a:lnTo>
                      <a:pt x="133" y="257"/>
                    </a:lnTo>
                    <a:lnTo>
                      <a:pt x="133" y="267"/>
                    </a:lnTo>
                    <a:lnTo>
                      <a:pt x="133" y="276"/>
                    </a:lnTo>
                    <a:lnTo>
                      <a:pt x="143" y="286"/>
                    </a:lnTo>
                    <a:lnTo>
                      <a:pt x="143" y="295"/>
                    </a:lnTo>
                    <a:lnTo>
                      <a:pt x="143" y="305"/>
                    </a:lnTo>
                    <a:lnTo>
                      <a:pt x="152" y="305"/>
                    </a:lnTo>
                    <a:lnTo>
                      <a:pt x="152" y="314"/>
                    </a:lnTo>
                    <a:lnTo>
                      <a:pt x="152" y="352"/>
                    </a:lnTo>
                    <a:lnTo>
                      <a:pt x="162" y="352"/>
                    </a:lnTo>
                    <a:lnTo>
                      <a:pt x="171" y="352"/>
                    </a:lnTo>
                    <a:lnTo>
                      <a:pt x="171" y="362"/>
                    </a:lnTo>
                    <a:lnTo>
                      <a:pt x="171" y="371"/>
                    </a:lnTo>
                    <a:lnTo>
                      <a:pt x="171" y="381"/>
                    </a:lnTo>
                    <a:lnTo>
                      <a:pt x="162" y="381"/>
                    </a:lnTo>
                    <a:lnTo>
                      <a:pt x="152" y="390"/>
                    </a:lnTo>
                    <a:lnTo>
                      <a:pt x="114" y="410"/>
                    </a:lnTo>
                    <a:lnTo>
                      <a:pt x="114" y="419"/>
                    </a:lnTo>
                    <a:lnTo>
                      <a:pt x="105" y="419"/>
                    </a:lnTo>
                    <a:lnTo>
                      <a:pt x="105" y="428"/>
                    </a:lnTo>
                    <a:lnTo>
                      <a:pt x="114" y="457"/>
                    </a:lnTo>
                    <a:lnTo>
                      <a:pt x="123" y="467"/>
                    </a:lnTo>
                    <a:lnTo>
                      <a:pt x="133" y="467"/>
                    </a:lnTo>
                    <a:lnTo>
                      <a:pt x="143" y="476"/>
                    </a:lnTo>
                    <a:lnTo>
                      <a:pt x="143" y="485"/>
                    </a:lnTo>
                    <a:lnTo>
                      <a:pt x="133" y="485"/>
                    </a:lnTo>
                    <a:lnTo>
                      <a:pt x="133" y="495"/>
                    </a:lnTo>
                    <a:lnTo>
                      <a:pt x="162" y="505"/>
                    </a:lnTo>
                    <a:lnTo>
                      <a:pt x="171" y="495"/>
                    </a:lnTo>
                    <a:lnTo>
                      <a:pt x="171" y="485"/>
                    </a:lnTo>
                    <a:lnTo>
                      <a:pt x="171" y="476"/>
                    </a:lnTo>
                    <a:lnTo>
                      <a:pt x="171" y="467"/>
                    </a:lnTo>
                    <a:lnTo>
                      <a:pt x="181" y="457"/>
                    </a:lnTo>
                    <a:lnTo>
                      <a:pt x="190" y="457"/>
                    </a:lnTo>
                    <a:lnTo>
                      <a:pt x="209" y="457"/>
                    </a:lnTo>
                    <a:lnTo>
                      <a:pt x="219" y="457"/>
                    </a:lnTo>
                    <a:lnTo>
                      <a:pt x="219" y="448"/>
                    </a:lnTo>
                    <a:lnTo>
                      <a:pt x="228" y="448"/>
                    </a:lnTo>
                    <a:lnTo>
                      <a:pt x="238" y="457"/>
                    </a:lnTo>
                    <a:lnTo>
                      <a:pt x="238" y="467"/>
                    </a:lnTo>
                    <a:lnTo>
                      <a:pt x="238" y="476"/>
                    </a:lnTo>
                    <a:lnTo>
                      <a:pt x="247" y="476"/>
                    </a:lnTo>
                    <a:lnTo>
                      <a:pt x="247" y="485"/>
                    </a:lnTo>
                    <a:lnTo>
                      <a:pt x="247" y="495"/>
                    </a:lnTo>
                    <a:lnTo>
                      <a:pt x="238" y="495"/>
                    </a:lnTo>
                    <a:lnTo>
                      <a:pt x="228" y="495"/>
                    </a:lnTo>
                    <a:lnTo>
                      <a:pt x="228" y="505"/>
                    </a:lnTo>
                    <a:lnTo>
                      <a:pt x="238" y="505"/>
                    </a:lnTo>
                    <a:lnTo>
                      <a:pt x="257" y="514"/>
                    </a:lnTo>
                    <a:lnTo>
                      <a:pt x="257" y="524"/>
                    </a:lnTo>
                    <a:lnTo>
                      <a:pt x="276" y="571"/>
                    </a:lnTo>
                    <a:lnTo>
                      <a:pt x="286" y="571"/>
                    </a:lnTo>
                    <a:lnTo>
                      <a:pt x="314" y="609"/>
                    </a:lnTo>
                    <a:lnTo>
                      <a:pt x="324" y="619"/>
                    </a:lnTo>
                    <a:lnTo>
                      <a:pt x="333" y="628"/>
                    </a:lnTo>
                    <a:lnTo>
                      <a:pt x="333" y="638"/>
                    </a:lnTo>
                    <a:lnTo>
                      <a:pt x="333" y="657"/>
                    </a:lnTo>
                    <a:lnTo>
                      <a:pt x="333" y="666"/>
                    </a:lnTo>
                    <a:lnTo>
                      <a:pt x="324" y="666"/>
                    </a:lnTo>
                    <a:lnTo>
                      <a:pt x="314" y="666"/>
                    </a:lnTo>
                    <a:lnTo>
                      <a:pt x="314" y="676"/>
                    </a:lnTo>
                    <a:lnTo>
                      <a:pt x="304" y="686"/>
                    </a:lnTo>
                    <a:lnTo>
                      <a:pt x="304" y="695"/>
                    </a:lnTo>
                    <a:lnTo>
                      <a:pt x="295" y="695"/>
                    </a:lnTo>
                    <a:lnTo>
                      <a:pt x="286" y="705"/>
                    </a:lnTo>
                    <a:lnTo>
                      <a:pt x="276" y="695"/>
                    </a:lnTo>
                    <a:lnTo>
                      <a:pt x="266" y="695"/>
                    </a:lnTo>
                    <a:lnTo>
                      <a:pt x="266" y="705"/>
                    </a:lnTo>
                    <a:lnTo>
                      <a:pt x="266" y="714"/>
                    </a:lnTo>
                    <a:lnTo>
                      <a:pt x="257" y="714"/>
                    </a:lnTo>
                    <a:lnTo>
                      <a:pt x="247" y="714"/>
                    </a:lnTo>
                    <a:lnTo>
                      <a:pt x="238" y="705"/>
                    </a:lnTo>
                    <a:lnTo>
                      <a:pt x="219" y="705"/>
                    </a:lnTo>
                    <a:lnTo>
                      <a:pt x="200" y="695"/>
                    </a:lnTo>
                    <a:lnTo>
                      <a:pt x="190" y="695"/>
                    </a:lnTo>
                    <a:lnTo>
                      <a:pt x="200" y="705"/>
                    </a:lnTo>
                    <a:lnTo>
                      <a:pt x="200" y="714"/>
                    </a:lnTo>
                    <a:lnTo>
                      <a:pt x="200" y="724"/>
                    </a:lnTo>
                    <a:lnTo>
                      <a:pt x="190" y="743"/>
                    </a:lnTo>
                    <a:lnTo>
                      <a:pt x="190" y="752"/>
                    </a:lnTo>
                    <a:lnTo>
                      <a:pt x="181" y="762"/>
                    </a:lnTo>
                    <a:lnTo>
                      <a:pt x="171" y="762"/>
                    </a:lnTo>
                    <a:lnTo>
                      <a:pt x="162" y="771"/>
                    </a:lnTo>
                    <a:lnTo>
                      <a:pt x="143" y="762"/>
                    </a:lnTo>
                    <a:lnTo>
                      <a:pt x="133" y="762"/>
                    </a:lnTo>
                    <a:lnTo>
                      <a:pt x="133" y="771"/>
                    </a:lnTo>
                    <a:lnTo>
                      <a:pt x="123" y="771"/>
                    </a:lnTo>
                    <a:lnTo>
                      <a:pt x="133" y="781"/>
                    </a:lnTo>
                    <a:lnTo>
                      <a:pt x="143" y="781"/>
                    </a:lnTo>
                    <a:lnTo>
                      <a:pt x="152" y="781"/>
                    </a:lnTo>
                    <a:lnTo>
                      <a:pt x="152" y="791"/>
                    </a:lnTo>
                    <a:lnTo>
                      <a:pt x="152" y="800"/>
                    </a:lnTo>
                    <a:lnTo>
                      <a:pt x="162" y="800"/>
                    </a:lnTo>
                    <a:lnTo>
                      <a:pt x="152" y="809"/>
                    </a:lnTo>
                    <a:lnTo>
                      <a:pt x="152" y="819"/>
                    </a:lnTo>
                    <a:lnTo>
                      <a:pt x="133" y="819"/>
                    </a:lnTo>
                    <a:lnTo>
                      <a:pt x="133" y="829"/>
                    </a:lnTo>
                    <a:lnTo>
                      <a:pt x="114" y="838"/>
                    </a:lnTo>
                    <a:lnTo>
                      <a:pt x="114" y="848"/>
                    </a:lnTo>
                    <a:lnTo>
                      <a:pt x="123" y="848"/>
                    </a:lnTo>
                    <a:lnTo>
                      <a:pt x="133" y="848"/>
                    </a:lnTo>
                    <a:lnTo>
                      <a:pt x="133" y="857"/>
                    </a:lnTo>
                    <a:lnTo>
                      <a:pt x="123" y="867"/>
                    </a:lnTo>
                    <a:lnTo>
                      <a:pt x="123" y="876"/>
                    </a:lnTo>
                    <a:lnTo>
                      <a:pt x="123" y="886"/>
                    </a:lnTo>
                    <a:lnTo>
                      <a:pt x="133" y="895"/>
                    </a:lnTo>
                    <a:lnTo>
                      <a:pt x="133" y="905"/>
                    </a:lnTo>
                    <a:lnTo>
                      <a:pt x="123" y="933"/>
                    </a:lnTo>
                    <a:lnTo>
                      <a:pt x="123" y="943"/>
                    </a:lnTo>
                    <a:lnTo>
                      <a:pt x="123" y="952"/>
                    </a:lnTo>
                    <a:lnTo>
                      <a:pt x="114" y="952"/>
                    </a:lnTo>
                    <a:lnTo>
                      <a:pt x="114" y="962"/>
                    </a:lnTo>
                    <a:lnTo>
                      <a:pt x="105" y="971"/>
                    </a:lnTo>
                    <a:lnTo>
                      <a:pt x="95" y="981"/>
                    </a:lnTo>
                    <a:lnTo>
                      <a:pt x="85" y="981"/>
                    </a:lnTo>
                    <a:lnTo>
                      <a:pt x="38" y="971"/>
                    </a:lnTo>
                    <a:lnTo>
                      <a:pt x="38" y="981"/>
                    </a:lnTo>
                    <a:lnTo>
                      <a:pt x="38" y="990"/>
                    </a:lnTo>
                    <a:lnTo>
                      <a:pt x="57" y="1000"/>
                    </a:lnTo>
                    <a:lnTo>
                      <a:pt x="76" y="990"/>
                    </a:lnTo>
                    <a:lnTo>
                      <a:pt x="85" y="990"/>
                    </a:lnTo>
                    <a:lnTo>
                      <a:pt x="85" y="1000"/>
                    </a:lnTo>
                    <a:lnTo>
                      <a:pt x="95" y="1000"/>
                    </a:lnTo>
                    <a:lnTo>
                      <a:pt x="85" y="1009"/>
                    </a:lnTo>
                    <a:lnTo>
                      <a:pt x="76" y="1009"/>
                    </a:lnTo>
                    <a:lnTo>
                      <a:pt x="66" y="1009"/>
                    </a:lnTo>
                    <a:lnTo>
                      <a:pt x="57" y="1009"/>
                    </a:lnTo>
                    <a:lnTo>
                      <a:pt x="47" y="1009"/>
                    </a:lnTo>
                    <a:lnTo>
                      <a:pt x="47" y="1019"/>
                    </a:lnTo>
                    <a:lnTo>
                      <a:pt x="47" y="1029"/>
                    </a:lnTo>
                    <a:lnTo>
                      <a:pt x="38" y="1038"/>
                    </a:lnTo>
                    <a:lnTo>
                      <a:pt x="38" y="1047"/>
                    </a:lnTo>
                    <a:lnTo>
                      <a:pt x="38" y="1057"/>
                    </a:lnTo>
                    <a:lnTo>
                      <a:pt x="47" y="1067"/>
                    </a:lnTo>
                    <a:lnTo>
                      <a:pt x="57" y="1076"/>
                    </a:lnTo>
                    <a:lnTo>
                      <a:pt x="66" y="1076"/>
                    </a:lnTo>
                    <a:lnTo>
                      <a:pt x="76" y="1086"/>
                    </a:lnTo>
                    <a:lnTo>
                      <a:pt x="76" y="1095"/>
                    </a:lnTo>
                    <a:lnTo>
                      <a:pt x="66" y="1105"/>
                    </a:lnTo>
                    <a:lnTo>
                      <a:pt x="66" y="1114"/>
                    </a:lnTo>
                    <a:lnTo>
                      <a:pt x="57" y="1114"/>
                    </a:lnTo>
                    <a:lnTo>
                      <a:pt x="57" y="1124"/>
                    </a:lnTo>
                    <a:lnTo>
                      <a:pt x="28" y="1124"/>
                    </a:lnTo>
                    <a:lnTo>
                      <a:pt x="9" y="1143"/>
                    </a:lnTo>
                    <a:lnTo>
                      <a:pt x="9" y="1152"/>
                    </a:lnTo>
                    <a:lnTo>
                      <a:pt x="9" y="1162"/>
                    </a:lnTo>
                    <a:lnTo>
                      <a:pt x="9" y="1171"/>
                    </a:lnTo>
                    <a:lnTo>
                      <a:pt x="9" y="1181"/>
                    </a:lnTo>
                    <a:lnTo>
                      <a:pt x="0" y="1190"/>
                    </a:lnTo>
                    <a:lnTo>
                      <a:pt x="9" y="1200"/>
                    </a:lnTo>
                    <a:lnTo>
                      <a:pt x="19" y="1200"/>
                    </a:lnTo>
                    <a:lnTo>
                      <a:pt x="28" y="1200"/>
                    </a:lnTo>
                    <a:lnTo>
                      <a:pt x="38" y="1190"/>
                    </a:lnTo>
                    <a:lnTo>
                      <a:pt x="57" y="1190"/>
                    </a:lnTo>
                    <a:lnTo>
                      <a:pt x="66" y="1200"/>
                    </a:lnTo>
                    <a:lnTo>
                      <a:pt x="76" y="1200"/>
                    </a:lnTo>
                    <a:lnTo>
                      <a:pt x="66" y="1210"/>
                    </a:lnTo>
                    <a:lnTo>
                      <a:pt x="66" y="1219"/>
                    </a:lnTo>
                    <a:lnTo>
                      <a:pt x="76" y="1248"/>
                    </a:lnTo>
                    <a:lnTo>
                      <a:pt x="95" y="1276"/>
                    </a:lnTo>
                    <a:lnTo>
                      <a:pt x="95" y="1286"/>
                    </a:lnTo>
                    <a:lnTo>
                      <a:pt x="95" y="1295"/>
                    </a:lnTo>
                    <a:lnTo>
                      <a:pt x="85" y="1305"/>
                    </a:lnTo>
                    <a:lnTo>
                      <a:pt x="85" y="1314"/>
                    </a:lnTo>
                    <a:lnTo>
                      <a:pt x="85" y="1324"/>
                    </a:lnTo>
                    <a:lnTo>
                      <a:pt x="85" y="1333"/>
                    </a:lnTo>
                    <a:lnTo>
                      <a:pt x="85" y="1343"/>
                    </a:lnTo>
                    <a:lnTo>
                      <a:pt x="76" y="1343"/>
                    </a:lnTo>
                    <a:lnTo>
                      <a:pt x="76" y="1352"/>
                    </a:lnTo>
                    <a:lnTo>
                      <a:pt x="76" y="1362"/>
                    </a:lnTo>
                    <a:lnTo>
                      <a:pt x="85" y="1371"/>
                    </a:lnTo>
                    <a:lnTo>
                      <a:pt x="85" y="1381"/>
                    </a:lnTo>
                    <a:lnTo>
                      <a:pt x="85" y="1400"/>
                    </a:lnTo>
                    <a:lnTo>
                      <a:pt x="95" y="1410"/>
                    </a:lnTo>
                    <a:lnTo>
                      <a:pt x="105" y="1410"/>
                    </a:lnTo>
                    <a:lnTo>
                      <a:pt x="105" y="1419"/>
                    </a:lnTo>
                    <a:lnTo>
                      <a:pt x="114" y="1419"/>
                    </a:lnTo>
                    <a:lnTo>
                      <a:pt x="123" y="1419"/>
                    </a:lnTo>
                    <a:lnTo>
                      <a:pt x="133" y="1438"/>
                    </a:lnTo>
                    <a:lnTo>
                      <a:pt x="133" y="1448"/>
                    </a:lnTo>
                    <a:lnTo>
                      <a:pt x="123" y="1457"/>
                    </a:lnTo>
                    <a:lnTo>
                      <a:pt x="114" y="1457"/>
                    </a:lnTo>
                    <a:lnTo>
                      <a:pt x="105" y="1467"/>
                    </a:lnTo>
                    <a:lnTo>
                      <a:pt x="105" y="1476"/>
                    </a:lnTo>
                    <a:lnTo>
                      <a:pt x="95" y="1505"/>
                    </a:lnTo>
                    <a:lnTo>
                      <a:pt x="105" y="1514"/>
                    </a:lnTo>
                    <a:lnTo>
                      <a:pt x="95" y="1533"/>
                    </a:lnTo>
                    <a:lnTo>
                      <a:pt x="105" y="1533"/>
                    </a:lnTo>
                    <a:lnTo>
                      <a:pt x="105" y="1543"/>
                    </a:lnTo>
                    <a:lnTo>
                      <a:pt x="105" y="1552"/>
                    </a:lnTo>
                    <a:lnTo>
                      <a:pt x="95" y="1562"/>
                    </a:lnTo>
                    <a:lnTo>
                      <a:pt x="85" y="1562"/>
                    </a:lnTo>
                    <a:lnTo>
                      <a:pt x="76" y="1562"/>
                    </a:lnTo>
                    <a:lnTo>
                      <a:pt x="66" y="1552"/>
                    </a:lnTo>
                    <a:lnTo>
                      <a:pt x="57" y="1552"/>
                    </a:lnTo>
                    <a:lnTo>
                      <a:pt x="47" y="1562"/>
                    </a:lnTo>
                    <a:lnTo>
                      <a:pt x="47" y="1571"/>
                    </a:lnTo>
                    <a:lnTo>
                      <a:pt x="66" y="1581"/>
                    </a:lnTo>
                    <a:lnTo>
                      <a:pt x="66" y="1591"/>
                    </a:lnTo>
                    <a:lnTo>
                      <a:pt x="66" y="1600"/>
                    </a:lnTo>
                    <a:lnTo>
                      <a:pt x="57" y="1609"/>
                    </a:lnTo>
                    <a:lnTo>
                      <a:pt x="66" y="1609"/>
                    </a:lnTo>
                    <a:lnTo>
                      <a:pt x="76" y="1619"/>
                    </a:lnTo>
                    <a:lnTo>
                      <a:pt x="76" y="1638"/>
                    </a:lnTo>
                    <a:lnTo>
                      <a:pt x="85" y="1638"/>
                    </a:lnTo>
                    <a:lnTo>
                      <a:pt x="95" y="1638"/>
                    </a:lnTo>
                    <a:lnTo>
                      <a:pt x="105" y="1629"/>
                    </a:lnTo>
                    <a:lnTo>
                      <a:pt x="114" y="1619"/>
                    </a:lnTo>
                    <a:lnTo>
                      <a:pt x="123" y="1609"/>
                    </a:lnTo>
                    <a:lnTo>
                      <a:pt x="133" y="1619"/>
                    </a:lnTo>
                    <a:lnTo>
                      <a:pt x="143" y="1619"/>
                    </a:lnTo>
                    <a:lnTo>
                      <a:pt x="152" y="1629"/>
                    </a:lnTo>
                    <a:lnTo>
                      <a:pt x="152" y="1648"/>
                    </a:lnTo>
                    <a:lnTo>
                      <a:pt x="162" y="1648"/>
                    </a:lnTo>
                    <a:lnTo>
                      <a:pt x="171" y="1648"/>
                    </a:lnTo>
                    <a:lnTo>
                      <a:pt x="181" y="1657"/>
                    </a:lnTo>
                    <a:lnTo>
                      <a:pt x="190" y="1648"/>
                    </a:lnTo>
                    <a:lnTo>
                      <a:pt x="200" y="1648"/>
                    </a:lnTo>
                    <a:lnTo>
                      <a:pt x="200" y="1638"/>
                    </a:lnTo>
                    <a:lnTo>
                      <a:pt x="200" y="1629"/>
                    </a:lnTo>
                    <a:lnTo>
                      <a:pt x="200" y="1619"/>
                    </a:lnTo>
                    <a:lnTo>
                      <a:pt x="209" y="1609"/>
                    </a:lnTo>
                    <a:lnTo>
                      <a:pt x="219" y="1609"/>
                    </a:lnTo>
                    <a:lnTo>
                      <a:pt x="257" y="1619"/>
                    </a:lnTo>
                    <a:lnTo>
                      <a:pt x="266" y="1619"/>
                    </a:lnTo>
                    <a:lnTo>
                      <a:pt x="266" y="1629"/>
                    </a:lnTo>
                    <a:lnTo>
                      <a:pt x="276" y="1657"/>
                    </a:lnTo>
                    <a:lnTo>
                      <a:pt x="286" y="1667"/>
                    </a:lnTo>
                    <a:lnTo>
                      <a:pt x="295" y="1667"/>
                    </a:lnTo>
                    <a:lnTo>
                      <a:pt x="295" y="1657"/>
                    </a:lnTo>
                    <a:lnTo>
                      <a:pt x="304" y="1657"/>
                    </a:lnTo>
                    <a:lnTo>
                      <a:pt x="304" y="1648"/>
                    </a:lnTo>
                    <a:lnTo>
                      <a:pt x="295" y="1638"/>
                    </a:lnTo>
                    <a:lnTo>
                      <a:pt x="286" y="1629"/>
                    </a:lnTo>
                    <a:lnTo>
                      <a:pt x="276" y="1629"/>
                    </a:lnTo>
                    <a:lnTo>
                      <a:pt x="276" y="1619"/>
                    </a:lnTo>
                    <a:lnTo>
                      <a:pt x="286" y="1609"/>
                    </a:lnTo>
                    <a:lnTo>
                      <a:pt x="286" y="1600"/>
                    </a:lnTo>
                    <a:lnTo>
                      <a:pt x="286" y="1591"/>
                    </a:lnTo>
                    <a:lnTo>
                      <a:pt x="276" y="1581"/>
                    </a:lnTo>
                    <a:lnTo>
                      <a:pt x="276" y="1571"/>
                    </a:lnTo>
                    <a:lnTo>
                      <a:pt x="286" y="1571"/>
                    </a:lnTo>
                    <a:lnTo>
                      <a:pt x="304" y="1571"/>
                    </a:lnTo>
                    <a:lnTo>
                      <a:pt x="314" y="1581"/>
                    </a:lnTo>
                    <a:lnTo>
                      <a:pt x="314" y="1591"/>
                    </a:lnTo>
                    <a:lnTo>
                      <a:pt x="324" y="1600"/>
                    </a:lnTo>
                    <a:lnTo>
                      <a:pt x="324" y="1609"/>
                    </a:lnTo>
                    <a:lnTo>
                      <a:pt x="324" y="1619"/>
                    </a:lnTo>
                    <a:lnTo>
                      <a:pt x="333" y="1619"/>
                    </a:lnTo>
                    <a:lnTo>
                      <a:pt x="333" y="1629"/>
                    </a:lnTo>
                    <a:lnTo>
                      <a:pt x="324" y="1648"/>
                    </a:lnTo>
                    <a:lnTo>
                      <a:pt x="343" y="1657"/>
                    </a:lnTo>
                    <a:lnTo>
                      <a:pt x="362" y="1667"/>
                    </a:lnTo>
                    <a:lnTo>
                      <a:pt x="362" y="1676"/>
                    </a:lnTo>
                    <a:lnTo>
                      <a:pt x="352" y="1676"/>
                    </a:lnTo>
                    <a:lnTo>
                      <a:pt x="343" y="1676"/>
                    </a:lnTo>
                    <a:lnTo>
                      <a:pt x="343" y="1686"/>
                    </a:lnTo>
                    <a:lnTo>
                      <a:pt x="333" y="1676"/>
                    </a:lnTo>
                    <a:lnTo>
                      <a:pt x="333" y="1686"/>
                    </a:lnTo>
                    <a:lnTo>
                      <a:pt x="333" y="1695"/>
                    </a:lnTo>
                    <a:lnTo>
                      <a:pt x="343" y="1705"/>
                    </a:lnTo>
                    <a:lnTo>
                      <a:pt x="343" y="1714"/>
                    </a:lnTo>
                    <a:lnTo>
                      <a:pt x="333" y="1733"/>
                    </a:lnTo>
                    <a:lnTo>
                      <a:pt x="324" y="1743"/>
                    </a:lnTo>
                    <a:lnTo>
                      <a:pt x="333" y="1752"/>
                    </a:lnTo>
                    <a:lnTo>
                      <a:pt x="343" y="1752"/>
                    </a:lnTo>
                    <a:lnTo>
                      <a:pt x="352" y="1752"/>
                    </a:lnTo>
                    <a:lnTo>
                      <a:pt x="362" y="1743"/>
                    </a:lnTo>
                    <a:lnTo>
                      <a:pt x="362" y="1733"/>
                    </a:lnTo>
                    <a:lnTo>
                      <a:pt x="371" y="1724"/>
                    </a:lnTo>
                    <a:lnTo>
                      <a:pt x="390" y="1743"/>
                    </a:lnTo>
                    <a:lnTo>
                      <a:pt x="400" y="1743"/>
                    </a:lnTo>
                    <a:lnTo>
                      <a:pt x="400" y="1724"/>
                    </a:lnTo>
                    <a:lnTo>
                      <a:pt x="400" y="1714"/>
                    </a:lnTo>
                    <a:lnTo>
                      <a:pt x="390" y="1705"/>
                    </a:lnTo>
                    <a:lnTo>
                      <a:pt x="381" y="1705"/>
                    </a:lnTo>
                    <a:lnTo>
                      <a:pt x="362" y="1705"/>
                    </a:lnTo>
                    <a:lnTo>
                      <a:pt x="362" y="1695"/>
                    </a:lnTo>
                    <a:lnTo>
                      <a:pt x="371" y="1686"/>
                    </a:lnTo>
                    <a:lnTo>
                      <a:pt x="381" y="1676"/>
                    </a:lnTo>
                    <a:lnTo>
                      <a:pt x="390" y="1676"/>
                    </a:lnTo>
                    <a:lnTo>
                      <a:pt x="419" y="1676"/>
                    </a:lnTo>
                    <a:lnTo>
                      <a:pt x="447" y="1686"/>
                    </a:lnTo>
                    <a:lnTo>
                      <a:pt x="457" y="1686"/>
                    </a:lnTo>
                    <a:lnTo>
                      <a:pt x="466" y="1695"/>
                    </a:lnTo>
                    <a:lnTo>
                      <a:pt x="466" y="1705"/>
                    </a:lnTo>
                    <a:lnTo>
                      <a:pt x="457" y="1714"/>
                    </a:lnTo>
                    <a:lnTo>
                      <a:pt x="466" y="1724"/>
                    </a:lnTo>
                    <a:lnTo>
                      <a:pt x="476" y="1724"/>
                    </a:lnTo>
                    <a:lnTo>
                      <a:pt x="476" y="1733"/>
                    </a:lnTo>
                    <a:lnTo>
                      <a:pt x="476" y="1743"/>
                    </a:lnTo>
                    <a:lnTo>
                      <a:pt x="504" y="1752"/>
                    </a:lnTo>
                    <a:lnTo>
                      <a:pt x="533" y="1762"/>
                    </a:lnTo>
                    <a:lnTo>
                      <a:pt x="542" y="1762"/>
                    </a:lnTo>
                    <a:lnTo>
                      <a:pt x="542" y="1752"/>
                    </a:lnTo>
                    <a:lnTo>
                      <a:pt x="552" y="1752"/>
                    </a:lnTo>
                    <a:lnTo>
                      <a:pt x="562" y="1762"/>
                    </a:lnTo>
                    <a:lnTo>
                      <a:pt x="571" y="1762"/>
                    </a:lnTo>
                    <a:lnTo>
                      <a:pt x="571" y="1752"/>
                    </a:lnTo>
                    <a:lnTo>
                      <a:pt x="571" y="1743"/>
                    </a:lnTo>
                    <a:lnTo>
                      <a:pt x="590" y="1743"/>
                    </a:lnTo>
                    <a:lnTo>
                      <a:pt x="590" y="1733"/>
                    </a:lnTo>
                    <a:lnTo>
                      <a:pt x="590" y="1724"/>
                    </a:lnTo>
                    <a:lnTo>
                      <a:pt x="609" y="1724"/>
                    </a:lnTo>
                    <a:lnTo>
                      <a:pt x="609" y="1733"/>
                    </a:lnTo>
                    <a:lnTo>
                      <a:pt x="619" y="1733"/>
                    </a:lnTo>
                    <a:lnTo>
                      <a:pt x="609" y="1790"/>
                    </a:lnTo>
                    <a:lnTo>
                      <a:pt x="600" y="1800"/>
                    </a:lnTo>
                    <a:lnTo>
                      <a:pt x="590" y="1800"/>
                    </a:lnTo>
                    <a:lnTo>
                      <a:pt x="562" y="1790"/>
                    </a:lnTo>
                    <a:lnTo>
                      <a:pt x="552" y="1790"/>
                    </a:lnTo>
                    <a:lnTo>
                      <a:pt x="542" y="1800"/>
                    </a:lnTo>
                    <a:lnTo>
                      <a:pt x="552" y="1809"/>
                    </a:lnTo>
                    <a:lnTo>
                      <a:pt x="524" y="1819"/>
                    </a:lnTo>
                    <a:lnTo>
                      <a:pt x="514" y="1857"/>
                    </a:lnTo>
                    <a:lnTo>
                      <a:pt x="504" y="1857"/>
                    </a:lnTo>
                    <a:lnTo>
                      <a:pt x="495" y="1857"/>
                    </a:lnTo>
                    <a:lnTo>
                      <a:pt x="495" y="1867"/>
                    </a:lnTo>
                    <a:lnTo>
                      <a:pt x="504" y="1876"/>
                    </a:lnTo>
                    <a:lnTo>
                      <a:pt x="495" y="1895"/>
                    </a:lnTo>
                    <a:lnTo>
                      <a:pt x="524" y="1914"/>
                    </a:lnTo>
                    <a:lnTo>
                      <a:pt x="514" y="1933"/>
                    </a:lnTo>
                    <a:lnTo>
                      <a:pt x="524" y="1943"/>
                    </a:lnTo>
                    <a:lnTo>
                      <a:pt x="533" y="1943"/>
                    </a:lnTo>
                    <a:lnTo>
                      <a:pt x="552" y="1924"/>
                    </a:lnTo>
                    <a:lnTo>
                      <a:pt x="562" y="1924"/>
                    </a:lnTo>
                    <a:lnTo>
                      <a:pt x="562" y="1914"/>
                    </a:lnTo>
                    <a:lnTo>
                      <a:pt x="562" y="1905"/>
                    </a:lnTo>
                    <a:lnTo>
                      <a:pt x="571" y="1905"/>
                    </a:lnTo>
                    <a:lnTo>
                      <a:pt x="581" y="1905"/>
                    </a:lnTo>
                    <a:lnTo>
                      <a:pt x="581" y="1895"/>
                    </a:lnTo>
                    <a:lnTo>
                      <a:pt x="581" y="1886"/>
                    </a:lnTo>
                    <a:lnTo>
                      <a:pt x="590" y="1886"/>
                    </a:lnTo>
                    <a:lnTo>
                      <a:pt x="600" y="1895"/>
                    </a:lnTo>
                    <a:lnTo>
                      <a:pt x="609" y="1895"/>
                    </a:lnTo>
                    <a:lnTo>
                      <a:pt x="619" y="1895"/>
                    </a:lnTo>
                    <a:lnTo>
                      <a:pt x="628" y="1886"/>
                    </a:lnTo>
                    <a:lnTo>
                      <a:pt x="638" y="1886"/>
                    </a:lnTo>
                    <a:lnTo>
                      <a:pt x="647" y="1886"/>
                    </a:lnTo>
                    <a:lnTo>
                      <a:pt x="657" y="1886"/>
                    </a:lnTo>
                    <a:lnTo>
                      <a:pt x="667" y="1895"/>
                    </a:lnTo>
                    <a:lnTo>
                      <a:pt x="676" y="1905"/>
                    </a:lnTo>
                    <a:lnTo>
                      <a:pt x="667" y="1905"/>
                    </a:lnTo>
                    <a:lnTo>
                      <a:pt x="667" y="1914"/>
                    </a:lnTo>
                    <a:lnTo>
                      <a:pt x="676" y="1914"/>
                    </a:lnTo>
                    <a:lnTo>
                      <a:pt x="685" y="1914"/>
                    </a:lnTo>
                    <a:lnTo>
                      <a:pt x="685" y="1905"/>
                    </a:lnTo>
                    <a:lnTo>
                      <a:pt x="705" y="1905"/>
                    </a:lnTo>
                    <a:lnTo>
                      <a:pt x="705" y="1914"/>
                    </a:lnTo>
                    <a:lnTo>
                      <a:pt x="705" y="1924"/>
                    </a:lnTo>
                    <a:lnTo>
                      <a:pt x="714" y="1924"/>
                    </a:lnTo>
                    <a:lnTo>
                      <a:pt x="714" y="1933"/>
                    </a:lnTo>
                    <a:lnTo>
                      <a:pt x="714" y="1943"/>
                    </a:lnTo>
                    <a:lnTo>
                      <a:pt x="714" y="1952"/>
                    </a:lnTo>
                    <a:lnTo>
                      <a:pt x="724" y="1962"/>
                    </a:lnTo>
                    <a:lnTo>
                      <a:pt x="733" y="1962"/>
                    </a:lnTo>
                    <a:lnTo>
                      <a:pt x="743" y="1952"/>
                    </a:lnTo>
                    <a:lnTo>
                      <a:pt x="752" y="1924"/>
                    </a:lnTo>
                    <a:lnTo>
                      <a:pt x="752" y="1914"/>
                    </a:lnTo>
                    <a:lnTo>
                      <a:pt x="743" y="1914"/>
                    </a:lnTo>
                    <a:lnTo>
                      <a:pt x="752" y="1895"/>
                    </a:lnTo>
                    <a:lnTo>
                      <a:pt x="752" y="1886"/>
                    </a:lnTo>
                    <a:lnTo>
                      <a:pt x="762" y="1886"/>
                    </a:lnTo>
                    <a:lnTo>
                      <a:pt x="790" y="1886"/>
                    </a:lnTo>
                    <a:lnTo>
                      <a:pt x="800" y="1867"/>
                    </a:lnTo>
                    <a:lnTo>
                      <a:pt x="809" y="1867"/>
                    </a:lnTo>
                    <a:lnTo>
                      <a:pt x="819" y="1867"/>
                    </a:lnTo>
                    <a:lnTo>
                      <a:pt x="819" y="1857"/>
                    </a:lnTo>
                    <a:lnTo>
                      <a:pt x="828" y="1847"/>
                    </a:lnTo>
                    <a:lnTo>
                      <a:pt x="828" y="1838"/>
                    </a:lnTo>
                    <a:lnTo>
                      <a:pt x="838" y="1838"/>
                    </a:lnTo>
                    <a:lnTo>
                      <a:pt x="857" y="1838"/>
                    </a:lnTo>
                    <a:lnTo>
                      <a:pt x="866" y="1838"/>
                    </a:lnTo>
                    <a:lnTo>
                      <a:pt x="876" y="1857"/>
                    </a:lnTo>
                    <a:lnTo>
                      <a:pt x="885" y="1857"/>
                    </a:lnTo>
                    <a:lnTo>
                      <a:pt x="914" y="1838"/>
                    </a:lnTo>
                    <a:lnTo>
                      <a:pt x="943" y="1819"/>
                    </a:lnTo>
                    <a:lnTo>
                      <a:pt x="981" y="1800"/>
                    </a:lnTo>
                    <a:lnTo>
                      <a:pt x="962" y="1771"/>
                    </a:lnTo>
                    <a:lnTo>
                      <a:pt x="981" y="1762"/>
                    </a:lnTo>
                    <a:lnTo>
                      <a:pt x="990" y="1762"/>
                    </a:lnTo>
                    <a:lnTo>
                      <a:pt x="1000" y="1762"/>
                    </a:lnTo>
                    <a:lnTo>
                      <a:pt x="1019" y="1762"/>
                    </a:lnTo>
                    <a:lnTo>
                      <a:pt x="1028" y="1762"/>
                    </a:lnTo>
                    <a:lnTo>
                      <a:pt x="1038" y="1762"/>
                    </a:lnTo>
                    <a:lnTo>
                      <a:pt x="1047" y="1629"/>
                    </a:lnTo>
                    <a:lnTo>
                      <a:pt x="1057" y="1609"/>
                    </a:lnTo>
                    <a:lnTo>
                      <a:pt x="1057" y="1600"/>
                    </a:lnTo>
                    <a:lnTo>
                      <a:pt x="1076" y="1600"/>
                    </a:lnTo>
                    <a:lnTo>
                      <a:pt x="1086" y="1591"/>
                    </a:lnTo>
                    <a:lnTo>
                      <a:pt x="1086" y="1581"/>
                    </a:lnTo>
                    <a:lnTo>
                      <a:pt x="1086" y="1571"/>
                    </a:lnTo>
                    <a:lnTo>
                      <a:pt x="1086" y="1562"/>
                    </a:lnTo>
                    <a:lnTo>
                      <a:pt x="1076" y="1562"/>
                    </a:lnTo>
                    <a:lnTo>
                      <a:pt x="1086" y="1562"/>
                    </a:lnTo>
                    <a:lnTo>
                      <a:pt x="1086" y="1552"/>
                    </a:lnTo>
                    <a:lnTo>
                      <a:pt x="1076" y="1552"/>
                    </a:lnTo>
                    <a:lnTo>
                      <a:pt x="1076" y="1543"/>
                    </a:lnTo>
                    <a:lnTo>
                      <a:pt x="1076" y="1552"/>
                    </a:lnTo>
                    <a:lnTo>
                      <a:pt x="1066" y="1552"/>
                    </a:lnTo>
                    <a:lnTo>
                      <a:pt x="1057" y="1543"/>
                    </a:lnTo>
                    <a:lnTo>
                      <a:pt x="1057" y="1533"/>
                    </a:lnTo>
                    <a:lnTo>
                      <a:pt x="1057" y="1524"/>
                    </a:lnTo>
                    <a:lnTo>
                      <a:pt x="1057" y="1514"/>
                    </a:lnTo>
                    <a:lnTo>
                      <a:pt x="1057" y="1505"/>
                    </a:lnTo>
                    <a:lnTo>
                      <a:pt x="1038" y="1505"/>
                    </a:lnTo>
                    <a:lnTo>
                      <a:pt x="1028" y="1495"/>
                    </a:lnTo>
                    <a:lnTo>
                      <a:pt x="1028" y="1486"/>
                    </a:lnTo>
                    <a:lnTo>
                      <a:pt x="1038" y="1476"/>
                    </a:lnTo>
                    <a:lnTo>
                      <a:pt x="1038" y="1467"/>
                    </a:lnTo>
                    <a:lnTo>
                      <a:pt x="1028" y="1467"/>
                    </a:lnTo>
                    <a:lnTo>
                      <a:pt x="1019" y="1467"/>
                    </a:lnTo>
                    <a:lnTo>
                      <a:pt x="1000" y="1467"/>
                    </a:lnTo>
                    <a:lnTo>
                      <a:pt x="1000" y="1457"/>
                    </a:lnTo>
                    <a:lnTo>
                      <a:pt x="990" y="1457"/>
                    </a:lnTo>
                    <a:lnTo>
                      <a:pt x="1000" y="1457"/>
                    </a:lnTo>
                    <a:lnTo>
                      <a:pt x="1000" y="1448"/>
                    </a:lnTo>
                    <a:lnTo>
                      <a:pt x="1009" y="1428"/>
                    </a:lnTo>
                    <a:lnTo>
                      <a:pt x="1009" y="1419"/>
                    </a:lnTo>
                    <a:lnTo>
                      <a:pt x="1009" y="1410"/>
                    </a:lnTo>
                    <a:lnTo>
                      <a:pt x="1009" y="1400"/>
                    </a:lnTo>
                    <a:lnTo>
                      <a:pt x="1000" y="1400"/>
                    </a:lnTo>
                    <a:lnTo>
                      <a:pt x="1000" y="1390"/>
                    </a:lnTo>
                    <a:lnTo>
                      <a:pt x="990" y="1390"/>
                    </a:lnTo>
                    <a:lnTo>
                      <a:pt x="990" y="1381"/>
                    </a:lnTo>
                    <a:lnTo>
                      <a:pt x="990" y="1371"/>
                    </a:lnTo>
                    <a:lnTo>
                      <a:pt x="990" y="1362"/>
                    </a:lnTo>
                    <a:lnTo>
                      <a:pt x="990" y="1352"/>
                    </a:lnTo>
                    <a:lnTo>
                      <a:pt x="990" y="1343"/>
                    </a:lnTo>
                    <a:lnTo>
                      <a:pt x="990" y="1333"/>
                    </a:lnTo>
                    <a:lnTo>
                      <a:pt x="990" y="1324"/>
                    </a:lnTo>
                    <a:lnTo>
                      <a:pt x="981" y="1324"/>
                    </a:lnTo>
                    <a:lnTo>
                      <a:pt x="981" y="1314"/>
                    </a:lnTo>
                    <a:lnTo>
                      <a:pt x="981" y="1305"/>
                    </a:lnTo>
                    <a:lnTo>
                      <a:pt x="971" y="1295"/>
                    </a:lnTo>
                    <a:lnTo>
                      <a:pt x="962" y="1286"/>
                    </a:lnTo>
                    <a:lnTo>
                      <a:pt x="981" y="1276"/>
                    </a:lnTo>
                    <a:lnTo>
                      <a:pt x="981" y="1267"/>
                    </a:lnTo>
                    <a:lnTo>
                      <a:pt x="981" y="1257"/>
                    </a:lnTo>
                    <a:lnTo>
                      <a:pt x="990" y="1257"/>
                    </a:lnTo>
                    <a:lnTo>
                      <a:pt x="1009" y="1248"/>
                    </a:lnTo>
                    <a:lnTo>
                      <a:pt x="1019" y="1248"/>
                    </a:lnTo>
                    <a:lnTo>
                      <a:pt x="1019" y="1238"/>
                    </a:lnTo>
                    <a:lnTo>
                      <a:pt x="1019" y="1228"/>
                    </a:lnTo>
                    <a:lnTo>
                      <a:pt x="1009" y="1219"/>
                    </a:lnTo>
                    <a:lnTo>
                      <a:pt x="990" y="1219"/>
                    </a:lnTo>
                    <a:lnTo>
                      <a:pt x="981" y="1210"/>
                    </a:lnTo>
                    <a:lnTo>
                      <a:pt x="1000" y="1190"/>
                    </a:lnTo>
                    <a:lnTo>
                      <a:pt x="1000" y="1181"/>
                    </a:lnTo>
                    <a:lnTo>
                      <a:pt x="981" y="1171"/>
                    </a:lnTo>
                    <a:lnTo>
                      <a:pt x="990" y="1162"/>
                    </a:lnTo>
                    <a:lnTo>
                      <a:pt x="981" y="1162"/>
                    </a:lnTo>
                    <a:lnTo>
                      <a:pt x="981" y="1152"/>
                    </a:lnTo>
                    <a:lnTo>
                      <a:pt x="981" y="1143"/>
                    </a:lnTo>
                    <a:lnTo>
                      <a:pt x="990" y="1143"/>
                    </a:lnTo>
                    <a:lnTo>
                      <a:pt x="1000" y="1152"/>
                    </a:lnTo>
                    <a:lnTo>
                      <a:pt x="1000" y="1162"/>
                    </a:lnTo>
                    <a:lnTo>
                      <a:pt x="1009" y="1162"/>
                    </a:lnTo>
                    <a:lnTo>
                      <a:pt x="1028" y="1152"/>
                    </a:lnTo>
                    <a:lnTo>
                      <a:pt x="1038" y="1152"/>
                    </a:lnTo>
                    <a:lnTo>
                      <a:pt x="1038" y="1143"/>
                    </a:lnTo>
                    <a:lnTo>
                      <a:pt x="1038" y="1133"/>
                    </a:lnTo>
                    <a:lnTo>
                      <a:pt x="1028" y="1124"/>
                    </a:lnTo>
                    <a:lnTo>
                      <a:pt x="1028" y="1114"/>
                    </a:lnTo>
                    <a:lnTo>
                      <a:pt x="1028" y="1105"/>
                    </a:lnTo>
                    <a:lnTo>
                      <a:pt x="1076" y="1067"/>
                    </a:lnTo>
                    <a:lnTo>
                      <a:pt x="1086" y="1057"/>
                    </a:lnTo>
                    <a:lnTo>
                      <a:pt x="1086" y="1047"/>
                    </a:lnTo>
                    <a:lnTo>
                      <a:pt x="1114" y="1047"/>
                    </a:lnTo>
                    <a:lnTo>
                      <a:pt x="1124" y="1038"/>
                    </a:lnTo>
                    <a:lnTo>
                      <a:pt x="1124" y="1029"/>
                    </a:lnTo>
                    <a:lnTo>
                      <a:pt x="1133" y="1029"/>
                    </a:lnTo>
                    <a:lnTo>
                      <a:pt x="1133" y="1019"/>
                    </a:lnTo>
                    <a:lnTo>
                      <a:pt x="1171" y="1029"/>
                    </a:lnTo>
                    <a:lnTo>
                      <a:pt x="1181" y="1029"/>
                    </a:lnTo>
                    <a:lnTo>
                      <a:pt x="1181" y="1019"/>
                    </a:lnTo>
                    <a:lnTo>
                      <a:pt x="1200" y="1019"/>
                    </a:lnTo>
                    <a:lnTo>
                      <a:pt x="1209" y="1019"/>
                    </a:lnTo>
                    <a:lnTo>
                      <a:pt x="1219" y="1019"/>
                    </a:lnTo>
                    <a:lnTo>
                      <a:pt x="1219" y="1029"/>
                    </a:lnTo>
                    <a:lnTo>
                      <a:pt x="1228" y="1019"/>
                    </a:lnTo>
                    <a:lnTo>
                      <a:pt x="1238" y="1019"/>
                    </a:lnTo>
                    <a:lnTo>
                      <a:pt x="1247" y="1019"/>
                    </a:lnTo>
                    <a:lnTo>
                      <a:pt x="1247" y="1009"/>
                    </a:lnTo>
                    <a:lnTo>
                      <a:pt x="1247" y="1000"/>
                    </a:lnTo>
                    <a:lnTo>
                      <a:pt x="1247" y="990"/>
                    </a:lnTo>
                    <a:lnTo>
                      <a:pt x="1238" y="990"/>
                    </a:lnTo>
                    <a:lnTo>
                      <a:pt x="1228" y="981"/>
                    </a:lnTo>
                    <a:lnTo>
                      <a:pt x="1228" y="971"/>
                    </a:lnTo>
                    <a:lnTo>
                      <a:pt x="1219" y="971"/>
                    </a:lnTo>
                    <a:lnTo>
                      <a:pt x="1209" y="962"/>
                    </a:lnTo>
                    <a:lnTo>
                      <a:pt x="1209" y="943"/>
                    </a:lnTo>
                    <a:lnTo>
                      <a:pt x="1209" y="933"/>
                    </a:lnTo>
                    <a:lnTo>
                      <a:pt x="1209" y="924"/>
                    </a:lnTo>
                    <a:lnTo>
                      <a:pt x="1219" y="924"/>
                    </a:lnTo>
                    <a:lnTo>
                      <a:pt x="1219" y="914"/>
                    </a:lnTo>
                    <a:lnTo>
                      <a:pt x="1209" y="914"/>
                    </a:lnTo>
                    <a:lnTo>
                      <a:pt x="1209" y="905"/>
                    </a:lnTo>
                    <a:lnTo>
                      <a:pt x="1200" y="905"/>
                    </a:lnTo>
                    <a:lnTo>
                      <a:pt x="1200" y="914"/>
                    </a:lnTo>
                    <a:lnTo>
                      <a:pt x="1190" y="914"/>
                    </a:lnTo>
                    <a:lnTo>
                      <a:pt x="1190" y="905"/>
                    </a:lnTo>
                    <a:lnTo>
                      <a:pt x="1181" y="905"/>
                    </a:lnTo>
                    <a:lnTo>
                      <a:pt x="1171" y="914"/>
                    </a:lnTo>
                    <a:lnTo>
                      <a:pt x="1162" y="914"/>
                    </a:lnTo>
                    <a:lnTo>
                      <a:pt x="1162" y="905"/>
                    </a:lnTo>
                    <a:lnTo>
                      <a:pt x="1162" y="895"/>
                    </a:lnTo>
                    <a:lnTo>
                      <a:pt x="1171" y="895"/>
                    </a:lnTo>
                    <a:lnTo>
                      <a:pt x="1181" y="886"/>
                    </a:lnTo>
                    <a:lnTo>
                      <a:pt x="1200" y="876"/>
                    </a:lnTo>
                    <a:lnTo>
                      <a:pt x="1209" y="867"/>
                    </a:lnTo>
                    <a:lnTo>
                      <a:pt x="1209" y="857"/>
                    </a:lnTo>
                    <a:lnTo>
                      <a:pt x="1209" y="848"/>
                    </a:lnTo>
                    <a:lnTo>
                      <a:pt x="1219" y="848"/>
                    </a:lnTo>
                    <a:lnTo>
                      <a:pt x="1228" y="848"/>
                    </a:lnTo>
                    <a:lnTo>
                      <a:pt x="1238" y="838"/>
                    </a:lnTo>
                    <a:lnTo>
                      <a:pt x="1247" y="829"/>
                    </a:lnTo>
                    <a:lnTo>
                      <a:pt x="1257" y="819"/>
                    </a:lnTo>
                    <a:lnTo>
                      <a:pt x="1266" y="819"/>
                    </a:lnTo>
                    <a:lnTo>
                      <a:pt x="1266" y="809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45" name="Freeform 88">
                <a:extLst>
                  <a:ext uri="{FF2B5EF4-FFF2-40B4-BE49-F238E27FC236}">
                    <a16:creationId xmlns:a16="http://schemas.microsoft.com/office/drawing/2014/main" id="{F6C7D04A-4F41-7644-9048-2078D8421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8600" y="6932613"/>
                <a:ext cx="538163" cy="915987"/>
              </a:xfrm>
              <a:custGeom>
                <a:avLst/>
                <a:gdLst>
                  <a:gd name="T0" fmla="*/ 143798 w 1497"/>
                  <a:gd name="T1" fmla="*/ 809050 h 2544"/>
                  <a:gd name="T2" fmla="*/ 503292 w 1497"/>
                  <a:gd name="T3" fmla="*/ 102616 h 2544"/>
                  <a:gd name="T4" fmla="*/ 489631 w 1497"/>
                  <a:gd name="T5" fmla="*/ 75252 h 2544"/>
                  <a:gd name="T6" fmla="*/ 475970 w 1497"/>
                  <a:gd name="T7" fmla="*/ 41047 h 2544"/>
                  <a:gd name="T8" fmla="*/ 462310 w 1497"/>
                  <a:gd name="T9" fmla="*/ 16923 h 2544"/>
                  <a:gd name="T10" fmla="*/ 431393 w 1497"/>
                  <a:gd name="T11" fmla="*/ 3241 h 2544"/>
                  <a:gd name="T12" fmla="*/ 414497 w 1497"/>
                  <a:gd name="T13" fmla="*/ 41047 h 2544"/>
                  <a:gd name="T14" fmla="*/ 376750 w 1497"/>
                  <a:gd name="T15" fmla="*/ 65170 h 2544"/>
                  <a:gd name="T16" fmla="*/ 404072 w 1497"/>
                  <a:gd name="T17" fmla="*/ 85694 h 2544"/>
                  <a:gd name="T18" fmla="*/ 424563 w 1497"/>
                  <a:gd name="T19" fmla="*/ 102616 h 2544"/>
                  <a:gd name="T20" fmla="*/ 452244 w 1497"/>
                  <a:gd name="T21" fmla="*/ 106217 h 2544"/>
                  <a:gd name="T22" fmla="*/ 445054 w 1497"/>
                  <a:gd name="T23" fmla="*/ 140423 h 2544"/>
                  <a:gd name="T24" fmla="*/ 410902 w 1497"/>
                  <a:gd name="T25" fmla="*/ 171388 h 2544"/>
                  <a:gd name="T26" fmla="*/ 387175 w 1497"/>
                  <a:gd name="T27" fmla="*/ 185070 h 2544"/>
                  <a:gd name="T28" fmla="*/ 383580 w 1497"/>
                  <a:gd name="T29" fmla="*/ 226116 h 2544"/>
                  <a:gd name="T30" fmla="*/ 339003 w 1497"/>
                  <a:gd name="T31" fmla="*/ 253481 h 2544"/>
                  <a:gd name="T32" fmla="*/ 301616 w 1497"/>
                  <a:gd name="T33" fmla="*/ 250240 h 2544"/>
                  <a:gd name="T34" fmla="*/ 273935 w 1497"/>
                  <a:gd name="T35" fmla="*/ 253481 h 2544"/>
                  <a:gd name="T36" fmla="*/ 239783 w 1497"/>
                  <a:gd name="T37" fmla="*/ 236558 h 2544"/>
                  <a:gd name="T38" fmla="*/ 212461 w 1497"/>
                  <a:gd name="T39" fmla="*/ 260682 h 2544"/>
                  <a:gd name="T40" fmla="*/ 202036 w 1497"/>
                  <a:gd name="T41" fmla="*/ 294887 h 2544"/>
                  <a:gd name="T42" fmla="*/ 185140 w 1497"/>
                  <a:gd name="T43" fmla="*/ 329093 h 2544"/>
                  <a:gd name="T44" fmla="*/ 178309 w 1497"/>
                  <a:gd name="T45" fmla="*/ 370139 h 2544"/>
                  <a:gd name="T46" fmla="*/ 178309 w 1497"/>
                  <a:gd name="T47" fmla="*/ 404345 h 2544"/>
                  <a:gd name="T48" fmla="*/ 171119 w 1497"/>
                  <a:gd name="T49" fmla="*/ 455833 h 2544"/>
                  <a:gd name="T50" fmla="*/ 157459 w 1497"/>
                  <a:gd name="T51" fmla="*/ 497240 h 2544"/>
                  <a:gd name="T52" fmla="*/ 147393 w 1497"/>
                  <a:gd name="T53" fmla="*/ 545127 h 2544"/>
                  <a:gd name="T54" fmla="*/ 44577 w 1497"/>
                  <a:gd name="T55" fmla="*/ 562410 h 2544"/>
                  <a:gd name="T56" fmla="*/ 6830 w 1497"/>
                  <a:gd name="T57" fmla="*/ 617139 h 2544"/>
                  <a:gd name="T58" fmla="*/ 58238 w 1497"/>
                  <a:gd name="T59" fmla="*/ 726957 h 2544"/>
                  <a:gd name="T60" fmla="*/ 82324 w 1497"/>
                  <a:gd name="T61" fmla="*/ 778445 h 2544"/>
                  <a:gd name="T62" fmla="*/ 82324 w 1497"/>
                  <a:gd name="T63" fmla="*/ 819492 h 2544"/>
                  <a:gd name="T64" fmla="*/ 51408 w 1497"/>
                  <a:gd name="T65" fmla="*/ 857298 h 2544"/>
                  <a:gd name="T66" fmla="*/ 55003 w 1497"/>
                  <a:gd name="T67" fmla="*/ 898344 h 2544"/>
                  <a:gd name="T68" fmla="*/ 78729 w 1497"/>
                  <a:gd name="T69" fmla="*/ 894744 h 2544"/>
                  <a:gd name="T70" fmla="*/ 61833 w 1497"/>
                  <a:gd name="T71" fmla="*/ 867379 h 2544"/>
                  <a:gd name="T72" fmla="*/ 75494 w 1497"/>
                  <a:gd name="T73" fmla="*/ 874220 h 2544"/>
                  <a:gd name="T74" fmla="*/ 109646 w 1497"/>
                  <a:gd name="T75" fmla="*/ 870980 h 2544"/>
                  <a:gd name="T76" fmla="*/ 109646 w 1497"/>
                  <a:gd name="T77" fmla="*/ 840015 h 2544"/>
                  <a:gd name="T78" fmla="*/ 119712 w 1497"/>
                  <a:gd name="T79" fmla="*/ 812650 h 2544"/>
                  <a:gd name="T80" fmla="*/ 126901 w 1497"/>
                  <a:gd name="T81" fmla="*/ 785286 h 2544"/>
                  <a:gd name="T82" fmla="*/ 147393 w 1497"/>
                  <a:gd name="T83" fmla="*/ 761162 h 2544"/>
                  <a:gd name="T84" fmla="*/ 143798 w 1497"/>
                  <a:gd name="T85" fmla="*/ 795368 h 2544"/>
                  <a:gd name="T86" fmla="*/ 174714 w 1497"/>
                  <a:gd name="T87" fmla="*/ 757562 h 2544"/>
                  <a:gd name="T88" fmla="*/ 181545 w 1497"/>
                  <a:gd name="T89" fmla="*/ 792127 h 2544"/>
                  <a:gd name="T90" fmla="*/ 202036 w 1497"/>
                  <a:gd name="T91" fmla="*/ 802209 h 2544"/>
                  <a:gd name="T92" fmla="*/ 232952 w 1497"/>
                  <a:gd name="T93" fmla="*/ 805809 h 2544"/>
                  <a:gd name="T94" fmla="*/ 250208 w 1497"/>
                  <a:gd name="T95" fmla="*/ 805809 h 2544"/>
                  <a:gd name="T96" fmla="*/ 291190 w 1497"/>
                  <a:gd name="T97" fmla="*/ 778445 h 2544"/>
                  <a:gd name="T98" fmla="*/ 332173 w 1497"/>
                  <a:gd name="T99" fmla="*/ 737398 h 2544"/>
                  <a:gd name="T100" fmla="*/ 359494 w 1497"/>
                  <a:gd name="T101" fmla="*/ 699592 h 2544"/>
                  <a:gd name="T102" fmla="*/ 393646 w 1497"/>
                  <a:gd name="T103" fmla="*/ 651345 h 2544"/>
                  <a:gd name="T104" fmla="*/ 404072 w 1497"/>
                  <a:gd name="T105" fmla="*/ 623980 h 2544"/>
                  <a:gd name="T106" fmla="*/ 407667 w 1497"/>
                  <a:gd name="T107" fmla="*/ 586174 h 2544"/>
                  <a:gd name="T108" fmla="*/ 417732 w 1497"/>
                  <a:gd name="T109" fmla="*/ 538286 h 2544"/>
                  <a:gd name="T110" fmla="*/ 434988 w 1497"/>
                  <a:gd name="T111" fmla="*/ 497240 h 2544"/>
                  <a:gd name="T112" fmla="*/ 445054 w 1497"/>
                  <a:gd name="T113" fmla="*/ 469515 h 2544"/>
                  <a:gd name="T114" fmla="*/ 458715 w 1497"/>
                  <a:gd name="T115" fmla="*/ 425228 h 2544"/>
                  <a:gd name="T116" fmla="*/ 503292 w 1497"/>
                  <a:gd name="T117" fmla="*/ 315411 h 2544"/>
                  <a:gd name="T118" fmla="*/ 513717 w 1497"/>
                  <a:gd name="T119" fmla="*/ 232957 h 2544"/>
                  <a:gd name="T120" fmla="*/ 516953 w 1497"/>
                  <a:gd name="T121" fmla="*/ 154105 h 2544"/>
                  <a:gd name="T122" fmla="*/ 195205 w 1497"/>
                  <a:gd name="T123" fmla="*/ 805809 h 254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97" h="2544">
                    <a:moveTo>
                      <a:pt x="419" y="2228"/>
                    </a:moveTo>
                    <a:lnTo>
                      <a:pt x="419" y="2219"/>
                    </a:lnTo>
                    <a:lnTo>
                      <a:pt x="410" y="2219"/>
                    </a:lnTo>
                    <a:lnTo>
                      <a:pt x="400" y="2219"/>
                    </a:lnTo>
                    <a:lnTo>
                      <a:pt x="391" y="2219"/>
                    </a:lnTo>
                    <a:lnTo>
                      <a:pt x="400" y="2219"/>
                    </a:lnTo>
                    <a:lnTo>
                      <a:pt x="391" y="2219"/>
                    </a:lnTo>
                    <a:lnTo>
                      <a:pt x="381" y="2219"/>
                    </a:lnTo>
                    <a:lnTo>
                      <a:pt x="381" y="2228"/>
                    </a:lnTo>
                    <a:lnTo>
                      <a:pt x="391" y="2238"/>
                    </a:lnTo>
                    <a:lnTo>
                      <a:pt x="381" y="2238"/>
                    </a:lnTo>
                    <a:lnTo>
                      <a:pt x="391" y="2238"/>
                    </a:lnTo>
                    <a:lnTo>
                      <a:pt x="381" y="2247"/>
                    </a:lnTo>
                    <a:lnTo>
                      <a:pt x="391" y="2247"/>
                    </a:lnTo>
                    <a:lnTo>
                      <a:pt x="400" y="2247"/>
                    </a:lnTo>
                    <a:lnTo>
                      <a:pt x="410" y="2247"/>
                    </a:lnTo>
                    <a:lnTo>
                      <a:pt x="419" y="2238"/>
                    </a:lnTo>
                    <a:lnTo>
                      <a:pt x="419" y="2228"/>
                    </a:lnTo>
                    <a:close/>
                    <a:moveTo>
                      <a:pt x="1496" y="285"/>
                    </a:moveTo>
                    <a:lnTo>
                      <a:pt x="1496" y="276"/>
                    </a:lnTo>
                    <a:lnTo>
                      <a:pt x="1486" y="285"/>
                    </a:lnTo>
                    <a:lnTo>
                      <a:pt x="1476" y="276"/>
                    </a:lnTo>
                    <a:lnTo>
                      <a:pt x="1457" y="266"/>
                    </a:lnTo>
                    <a:lnTo>
                      <a:pt x="1448" y="266"/>
                    </a:lnTo>
                    <a:lnTo>
                      <a:pt x="1438" y="276"/>
                    </a:lnTo>
                    <a:lnTo>
                      <a:pt x="1438" y="285"/>
                    </a:lnTo>
                    <a:lnTo>
                      <a:pt x="1429" y="285"/>
                    </a:lnTo>
                    <a:lnTo>
                      <a:pt x="1419" y="285"/>
                    </a:lnTo>
                    <a:lnTo>
                      <a:pt x="1400" y="295"/>
                    </a:lnTo>
                    <a:lnTo>
                      <a:pt x="1400" y="285"/>
                    </a:lnTo>
                    <a:lnTo>
                      <a:pt x="1391" y="285"/>
                    </a:lnTo>
                    <a:lnTo>
                      <a:pt x="1391" y="295"/>
                    </a:lnTo>
                    <a:lnTo>
                      <a:pt x="1381" y="295"/>
                    </a:lnTo>
                    <a:lnTo>
                      <a:pt x="1381" y="285"/>
                    </a:lnTo>
                    <a:lnTo>
                      <a:pt x="1391" y="276"/>
                    </a:lnTo>
                    <a:lnTo>
                      <a:pt x="1391" y="266"/>
                    </a:lnTo>
                    <a:lnTo>
                      <a:pt x="1381" y="266"/>
                    </a:lnTo>
                    <a:lnTo>
                      <a:pt x="1391" y="247"/>
                    </a:lnTo>
                    <a:lnTo>
                      <a:pt x="1381" y="238"/>
                    </a:lnTo>
                    <a:lnTo>
                      <a:pt x="1372" y="238"/>
                    </a:lnTo>
                    <a:lnTo>
                      <a:pt x="1362" y="238"/>
                    </a:lnTo>
                    <a:lnTo>
                      <a:pt x="1353" y="238"/>
                    </a:lnTo>
                    <a:lnTo>
                      <a:pt x="1353" y="219"/>
                    </a:lnTo>
                    <a:lnTo>
                      <a:pt x="1362" y="219"/>
                    </a:lnTo>
                    <a:lnTo>
                      <a:pt x="1362" y="209"/>
                    </a:lnTo>
                    <a:lnTo>
                      <a:pt x="1372" y="200"/>
                    </a:lnTo>
                    <a:lnTo>
                      <a:pt x="1381" y="200"/>
                    </a:lnTo>
                    <a:lnTo>
                      <a:pt x="1391" y="181"/>
                    </a:lnTo>
                    <a:lnTo>
                      <a:pt x="1400" y="181"/>
                    </a:lnTo>
                    <a:lnTo>
                      <a:pt x="1400" y="171"/>
                    </a:lnTo>
                    <a:lnTo>
                      <a:pt x="1400" y="162"/>
                    </a:lnTo>
                    <a:lnTo>
                      <a:pt x="1400" y="152"/>
                    </a:lnTo>
                    <a:lnTo>
                      <a:pt x="1391" y="143"/>
                    </a:lnTo>
                    <a:lnTo>
                      <a:pt x="1381" y="143"/>
                    </a:lnTo>
                    <a:lnTo>
                      <a:pt x="1362" y="133"/>
                    </a:lnTo>
                    <a:lnTo>
                      <a:pt x="1353" y="123"/>
                    </a:lnTo>
                    <a:lnTo>
                      <a:pt x="1343" y="123"/>
                    </a:lnTo>
                    <a:lnTo>
                      <a:pt x="1334" y="123"/>
                    </a:lnTo>
                    <a:lnTo>
                      <a:pt x="1324" y="123"/>
                    </a:lnTo>
                    <a:lnTo>
                      <a:pt x="1324" y="114"/>
                    </a:lnTo>
                    <a:lnTo>
                      <a:pt x="1324" y="95"/>
                    </a:lnTo>
                    <a:lnTo>
                      <a:pt x="1324" y="85"/>
                    </a:lnTo>
                    <a:lnTo>
                      <a:pt x="1315" y="85"/>
                    </a:lnTo>
                    <a:lnTo>
                      <a:pt x="1315" y="76"/>
                    </a:lnTo>
                    <a:lnTo>
                      <a:pt x="1324" y="76"/>
                    </a:lnTo>
                    <a:lnTo>
                      <a:pt x="1334" y="76"/>
                    </a:lnTo>
                    <a:lnTo>
                      <a:pt x="1334" y="67"/>
                    </a:lnTo>
                    <a:lnTo>
                      <a:pt x="1334" y="57"/>
                    </a:lnTo>
                    <a:lnTo>
                      <a:pt x="1324" y="47"/>
                    </a:lnTo>
                    <a:lnTo>
                      <a:pt x="1315" y="57"/>
                    </a:lnTo>
                    <a:lnTo>
                      <a:pt x="1305" y="67"/>
                    </a:lnTo>
                    <a:lnTo>
                      <a:pt x="1296" y="67"/>
                    </a:lnTo>
                    <a:lnTo>
                      <a:pt x="1286" y="67"/>
                    </a:lnTo>
                    <a:lnTo>
                      <a:pt x="1286" y="57"/>
                    </a:lnTo>
                    <a:lnTo>
                      <a:pt x="1286" y="47"/>
                    </a:lnTo>
                    <a:lnTo>
                      <a:pt x="1276" y="38"/>
                    </a:lnTo>
                    <a:lnTo>
                      <a:pt x="1276" y="47"/>
                    </a:lnTo>
                    <a:lnTo>
                      <a:pt x="1276" y="38"/>
                    </a:lnTo>
                    <a:lnTo>
                      <a:pt x="1267" y="38"/>
                    </a:lnTo>
                    <a:lnTo>
                      <a:pt x="1267" y="28"/>
                    </a:lnTo>
                    <a:lnTo>
                      <a:pt x="1267" y="19"/>
                    </a:lnTo>
                    <a:lnTo>
                      <a:pt x="1267" y="9"/>
                    </a:lnTo>
                    <a:lnTo>
                      <a:pt x="1258" y="9"/>
                    </a:lnTo>
                    <a:lnTo>
                      <a:pt x="1258" y="0"/>
                    </a:lnTo>
                    <a:lnTo>
                      <a:pt x="1248" y="0"/>
                    </a:lnTo>
                    <a:lnTo>
                      <a:pt x="1238" y="0"/>
                    </a:lnTo>
                    <a:lnTo>
                      <a:pt x="1229" y="0"/>
                    </a:lnTo>
                    <a:lnTo>
                      <a:pt x="1219" y="0"/>
                    </a:lnTo>
                    <a:lnTo>
                      <a:pt x="1210" y="0"/>
                    </a:lnTo>
                    <a:lnTo>
                      <a:pt x="1200" y="9"/>
                    </a:lnTo>
                    <a:lnTo>
                      <a:pt x="1200" y="19"/>
                    </a:lnTo>
                    <a:lnTo>
                      <a:pt x="1200" y="28"/>
                    </a:lnTo>
                    <a:lnTo>
                      <a:pt x="1191" y="28"/>
                    </a:lnTo>
                    <a:lnTo>
                      <a:pt x="1191" y="38"/>
                    </a:lnTo>
                    <a:lnTo>
                      <a:pt x="1200" y="38"/>
                    </a:lnTo>
                    <a:lnTo>
                      <a:pt x="1200" y="47"/>
                    </a:lnTo>
                    <a:lnTo>
                      <a:pt x="1200" y="57"/>
                    </a:lnTo>
                    <a:lnTo>
                      <a:pt x="1191" y="57"/>
                    </a:lnTo>
                    <a:lnTo>
                      <a:pt x="1181" y="67"/>
                    </a:lnTo>
                    <a:lnTo>
                      <a:pt x="1172" y="76"/>
                    </a:lnTo>
                    <a:lnTo>
                      <a:pt x="1162" y="76"/>
                    </a:lnTo>
                    <a:lnTo>
                      <a:pt x="1153" y="85"/>
                    </a:lnTo>
                    <a:lnTo>
                      <a:pt x="1153" y="95"/>
                    </a:lnTo>
                    <a:lnTo>
                      <a:pt x="1153" y="105"/>
                    </a:lnTo>
                    <a:lnTo>
                      <a:pt x="1153" y="114"/>
                    </a:lnTo>
                    <a:lnTo>
                      <a:pt x="1143" y="114"/>
                    </a:lnTo>
                    <a:lnTo>
                      <a:pt x="1134" y="114"/>
                    </a:lnTo>
                    <a:lnTo>
                      <a:pt x="1124" y="123"/>
                    </a:lnTo>
                    <a:lnTo>
                      <a:pt x="1115" y="123"/>
                    </a:lnTo>
                    <a:lnTo>
                      <a:pt x="1105" y="123"/>
                    </a:lnTo>
                    <a:lnTo>
                      <a:pt x="1095" y="133"/>
                    </a:lnTo>
                    <a:lnTo>
                      <a:pt x="1086" y="133"/>
                    </a:lnTo>
                    <a:lnTo>
                      <a:pt x="1077" y="133"/>
                    </a:lnTo>
                    <a:lnTo>
                      <a:pt x="1077" y="143"/>
                    </a:lnTo>
                    <a:lnTo>
                      <a:pt x="1067" y="143"/>
                    </a:lnTo>
                    <a:lnTo>
                      <a:pt x="1057" y="152"/>
                    </a:lnTo>
                    <a:lnTo>
                      <a:pt x="1057" y="162"/>
                    </a:lnTo>
                    <a:lnTo>
                      <a:pt x="1048" y="162"/>
                    </a:lnTo>
                    <a:lnTo>
                      <a:pt x="1048" y="171"/>
                    </a:lnTo>
                    <a:lnTo>
                      <a:pt x="1048" y="181"/>
                    </a:lnTo>
                    <a:lnTo>
                      <a:pt x="1038" y="200"/>
                    </a:lnTo>
                    <a:lnTo>
                      <a:pt x="1048" y="200"/>
                    </a:lnTo>
                    <a:lnTo>
                      <a:pt x="1048" y="209"/>
                    </a:lnTo>
                    <a:lnTo>
                      <a:pt x="1057" y="209"/>
                    </a:lnTo>
                    <a:lnTo>
                      <a:pt x="1067" y="209"/>
                    </a:lnTo>
                    <a:lnTo>
                      <a:pt x="1067" y="219"/>
                    </a:lnTo>
                    <a:lnTo>
                      <a:pt x="1077" y="219"/>
                    </a:lnTo>
                    <a:lnTo>
                      <a:pt x="1077" y="228"/>
                    </a:lnTo>
                    <a:lnTo>
                      <a:pt x="1086" y="228"/>
                    </a:lnTo>
                    <a:lnTo>
                      <a:pt x="1095" y="219"/>
                    </a:lnTo>
                    <a:lnTo>
                      <a:pt x="1105" y="219"/>
                    </a:lnTo>
                    <a:lnTo>
                      <a:pt x="1105" y="228"/>
                    </a:lnTo>
                    <a:lnTo>
                      <a:pt x="1115" y="228"/>
                    </a:lnTo>
                    <a:lnTo>
                      <a:pt x="1124" y="228"/>
                    </a:lnTo>
                    <a:lnTo>
                      <a:pt x="1124" y="238"/>
                    </a:lnTo>
                    <a:lnTo>
                      <a:pt x="1134" y="238"/>
                    </a:lnTo>
                    <a:lnTo>
                      <a:pt x="1134" y="247"/>
                    </a:lnTo>
                    <a:lnTo>
                      <a:pt x="1124" y="247"/>
                    </a:lnTo>
                    <a:lnTo>
                      <a:pt x="1115" y="257"/>
                    </a:lnTo>
                    <a:lnTo>
                      <a:pt x="1115" y="266"/>
                    </a:lnTo>
                    <a:lnTo>
                      <a:pt x="1105" y="266"/>
                    </a:lnTo>
                    <a:lnTo>
                      <a:pt x="1105" y="276"/>
                    </a:lnTo>
                    <a:lnTo>
                      <a:pt x="1105" y="285"/>
                    </a:lnTo>
                    <a:lnTo>
                      <a:pt x="1115" y="285"/>
                    </a:lnTo>
                    <a:lnTo>
                      <a:pt x="1134" y="276"/>
                    </a:lnTo>
                    <a:lnTo>
                      <a:pt x="1143" y="276"/>
                    </a:lnTo>
                    <a:lnTo>
                      <a:pt x="1153" y="276"/>
                    </a:lnTo>
                    <a:lnTo>
                      <a:pt x="1162" y="276"/>
                    </a:lnTo>
                    <a:lnTo>
                      <a:pt x="1172" y="276"/>
                    </a:lnTo>
                    <a:lnTo>
                      <a:pt x="1181" y="285"/>
                    </a:lnTo>
                    <a:lnTo>
                      <a:pt x="1191" y="285"/>
                    </a:lnTo>
                    <a:lnTo>
                      <a:pt x="1191" y="276"/>
                    </a:lnTo>
                    <a:lnTo>
                      <a:pt x="1200" y="276"/>
                    </a:lnTo>
                    <a:lnTo>
                      <a:pt x="1210" y="276"/>
                    </a:lnTo>
                    <a:lnTo>
                      <a:pt x="1210" y="266"/>
                    </a:lnTo>
                    <a:lnTo>
                      <a:pt x="1219" y="266"/>
                    </a:lnTo>
                    <a:lnTo>
                      <a:pt x="1229" y="266"/>
                    </a:lnTo>
                    <a:lnTo>
                      <a:pt x="1238" y="276"/>
                    </a:lnTo>
                    <a:lnTo>
                      <a:pt x="1248" y="276"/>
                    </a:lnTo>
                    <a:lnTo>
                      <a:pt x="1248" y="266"/>
                    </a:lnTo>
                    <a:lnTo>
                      <a:pt x="1248" y="276"/>
                    </a:lnTo>
                    <a:lnTo>
                      <a:pt x="1248" y="295"/>
                    </a:lnTo>
                    <a:lnTo>
                      <a:pt x="1248" y="305"/>
                    </a:lnTo>
                    <a:lnTo>
                      <a:pt x="1258" y="305"/>
                    </a:lnTo>
                    <a:lnTo>
                      <a:pt x="1258" y="295"/>
                    </a:lnTo>
                    <a:lnTo>
                      <a:pt x="1267" y="295"/>
                    </a:lnTo>
                    <a:lnTo>
                      <a:pt x="1267" y="305"/>
                    </a:lnTo>
                    <a:lnTo>
                      <a:pt x="1276" y="305"/>
                    </a:lnTo>
                    <a:lnTo>
                      <a:pt x="1276" y="314"/>
                    </a:lnTo>
                    <a:lnTo>
                      <a:pt x="1276" y="323"/>
                    </a:lnTo>
                    <a:lnTo>
                      <a:pt x="1267" y="333"/>
                    </a:lnTo>
                    <a:lnTo>
                      <a:pt x="1267" y="343"/>
                    </a:lnTo>
                    <a:lnTo>
                      <a:pt x="1258" y="343"/>
                    </a:lnTo>
                    <a:lnTo>
                      <a:pt x="1258" y="352"/>
                    </a:lnTo>
                    <a:lnTo>
                      <a:pt x="1248" y="352"/>
                    </a:lnTo>
                    <a:lnTo>
                      <a:pt x="1248" y="362"/>
                    </a:lnTo>
                    <a:lnTo>
                      <a:pt x="1248" y="371"/>
                    </a:lnTo>
                    <a:lnTo>
                      <a:pt x="1248" y="381"/>
                    </a:lnTo>
                    <a:lnTo>
                      <a:pt x="1238" y="381"/>
                    </a:lnTo>
                    <a:lnTo>
                      <a:pt x="1238" y="390"/>
                    </a:lnTo>
                    <a:lnTo>
                      <a:pt x="1229" y="400"/>
                    </a:lnTo>
                    <a:lnTo>
                      <a:pt x="1229" y="409"/>
                    </a:lnTo>
                    <a:lnTo>
                      <a:pt x="1229" y="400"/>
                    </a:lnTo>
                    <a:lnTo>
                      <a:pt x="1219" y="400"/>
                    </a:lnTo>
                    <a:lnTo>
                      <a:pt x="1210" y="419"/>
                    </a:lnTo>
                    <a:lnTo>
                      <a:pt x="1200" y="419"/>
                    </a:lnTo>
                    <a:lnTo>
                      <a:pt x="1200" y="428"/>
                    </a:lnTo>
                    <a:lnTo>
                      <a:pt x="1200" y="438"/>
                    </a:lnTo>
                    <a:lnTo>
                      <a:pt x="1200" y="447"/>
                    </a:lnTo>
                    <a:lnTo>
                      <a:pt x="1191" y="447"/>
                    </a:lnTo>
                    <a:lnTo>
                      <a:pt x="1181" y="457"/>
                    </a:lnTo>
                    <a:lnTo>
                      <a:pt x="1181" y="466"/>
                    </a:lnTo>
                    <a:lnTo>
                      <a:pt x="1162" y="476"/>
                    </a:lnTo>
                    <a:lnTo>
                      <a:pt x="1153" y="476"/>
                    </a:lnTo>
                    <a:lnTo>
                      <a:pt x="1143" y="476"/>
                    </a:lnTo>
                    <a:lnTo>
                      <a:pt x="1143" y="466"/>
                    </a:lnTo>
                    <a:lnTo>
                      <a:pt x="1134" y="466"/>
                    </a:lnTo>
                    <a:lnTo>
                      <a:pt x="1134" y="457"/>
                    </a:lnTo>
                    <a:lnTo>
                      <a:pt x="1124" y="457"/>
                    </a:lnTo>
                    <a:lnTo>
                      <a:pt x="1124" y="476"/>
                    </a:lnTo>
                    <a:lnTo>
                      <a:pt x="1115" y="476"/>
                    </a:lnTo>
                    <a:lnTo>
                      <a:pt x="1115" y="466"/>
                    </a:lnTo>
                    <a:lnTo>
                      <a:pt x="1105" y="466"/>
                    </a:lnTo>
                    <a:lnTo>
                      <a:pt x="1095" y="466"/>
                    </a:lnTo>
                    <a:lnTo>
                      <a:pt x="1086" y="466"/>
                    </a:lnTo>
                    <a:lnTo>
                      <a:pt x="1086" y="476"/>
                    </a:lnTo>
                    <a:lnTo>
                      <a:pt x="1077" y="495"/>
                    </a:lnTo>
                    <a:lnTo>
                      <a:pt x="1086" y="504"/>
                    </a:lnTo>
                    <a:lnTo>
                      <a:pt x="1086" y="514"/>
                    </a:lnTo>
                    <a:lnTo>
                      <a:pt x="1077" y="514"/>
                    </a:lnTo>
                    <a:lnTo>
                      <a:pt x="1077" y="524"/>
                    </a:lnTo>
                    <a:lnTo>
                      <a:pt x="1077" y="533"/>
                    </a:lnTo>
                    <a:lnTo>
                      <a:pt x="1086" y="533"/>
                    </a:lnTo>
                    <a:lnTo>
                      <a:pt x="1086" y="543"/>
                    </a:lnTo>
                    <a:lnTo>
                      <a:pt x="1086" y="552"/>
                    </a:lnTo>
                    <a:lnTo>
                      <a:pt x="1086" y="561"/>
                    </a:lnTo>
                    <a:lnTo>
                      <a:pt x="1095" y="561"/>
                    </a:lnTo>
                    <a:lnTo>
                      <a:pt x="1095" y="571"/>
                    </a:lnTo>
                    <a:lnTo>
                      <a:pt x="1095" y="581"/>
                    </a:lnTo>
                    <a:lnTo>
                      <a:pt x="1086" y="590"/>
                    </a:lnTo>
                    <a:lnTo>
                      <a:pt x="1086" y="600"/>
                    </a:lnTo>
                    <a:lnTo>
                      <a:pt x="1077" y="600"/>
                    </a:lnTo>
                    <a:lnTo>
                      <a:pt x="1077" y="609"/>
                    </a:lnTo>
                    <a:lnTo>
                      <a:pt x="1077" y="619"/>
                    </a:lnTo>
                    <a:lnTo>
                      <a:pt x="1067" y="628"/>
                    </a:lnTo>
                    <a:lnTo>
                      <a:pt x="1067" y="638"/>
                    </a:lnTo>
                    <a:lnTo>
                      <a:pt x="1057" y="647"/>
                    </a:lnTo>
                    <a:lnTo>
                      <a:pt x="1048" y="666"/>
                    </a:lnTo>
                    <a:lnTo>
                      <a:pt x="1038" y="676"/>
                    </a:lnTo>
                    <a:lnTo>
                      <a:pt x="1029" y="676"/>
                    </a:lnTo>
                    <a:lnTo>
                      <a:pt x="1019" y="676"/>
                    </a:lnTo>
                    <a:lnTo>
                      <a:pt x="1010" y="676"/>
                    </a:lnTo>
                    <a:lnTo>
                      <a:pt x="1000" y="676"/>
                    </a:lnTo>
                    <a:lnTo>
                      <a:pt x="1000" y="685"/>
                    </a:lnTo>
                    <a:lnTo>
                      <a:pt x="1000" y="695"/>
                    </a:lnTo>
                    <a:lnTo>
                      <a:pt x="991" y="695"/>
                    </a:lnTo>
                    <a:lnTo>
                      <a:pt x="972" y="704"/>
                    </a:lnTo>
                    <a:lnTo>
                      <a:pt x="962" y="704"/>
                    </a:lnTo>
                    <a:lnTo>
                      <a:pt x="953" y="704"/>
                    </a:lnTo>
                    <a:lnTo>
                      <a:pt x="943" y="704"/>
                    </a:lnTo>
                    <a:lnTo>
                      <a:pt x="934" y="695"/>
                    </a:lnTo>
                    <a:lnTo>
                      <a:pt x="924" y="695"/>
                    </a:lnTo>
                    <a:lnTo>
                      <a:pt x="915" y="695"/>
                    </a:lnTo>
                    <a:lnTo>
                      <a:pt x="915" y="704"/>
                    </a:lnTo>
                    <a:lnTo>
                      <a:pt x="915" y="714"/>
                    </a:lnTo>
                    <a:lnTo>
                      <a:pt x="905" y="724"/>
                    </a:lnTo>
                    <a:lnTo>
                      <a:pt x="895" y="724"/>
                    </a:lnTo>
                    <a:lnTo>
                      <a:pt x="886" y="724"/>
                    </a:lnTo>
                    <a:lnTo>
                      <a:pt x="877" y="724"/>
                    </a:lnTo>
                    <a:lnTo>
                      <a:pt x="867" y="724"/>
                    </a:lnTo>
                    <a:lnTo>
                      <a:pt x="867" y="714"/>
                    </a:lnTo>
                    <a:lnTo>
                      <a:pt x="857" y="704"/>
                    </a:lnTo>
                    <a:lnTo>
                      <a:pt x="848" y="704"/>
                    </a:lnTo>
                    <a:lnTo>
                      <a:pt x="839" y="704"/>
                    </a:lnTo>
                    <a:lnTo>
                      <a:pt x="839" y="695"/>
                    </a:lnTo>
                    <a:lnTo>
                      <a:pt x="839" y="685"/>
                    </a:lnTo>
                    <a:lnTo>
                      <a:pt x="829" y="695"/>
                    </a:lnTo>
                    <a:lnTo>
                      <a:pt x="819" y="695"/>
                    </a:lnTo>
                    <a:lnTo>
                      <a:pt x="810" y="704"/>
                    </a:lnTo>
                    <a:lnTo>
                      <a:pt x="810" y="695"/>
                    </a:lnTo>
                    <a:lnTo>
                      <a:pt x="800" y="695"/>
                    </a:lnTo>
                    <a:lnTo>
                      <a:pt x="791" y="704"/>
                    </a:lnTo>
                    <a:lnTo>
                      <a:pt x="781" y="714"/>
                    </a:lnTo>
                    <a:lnTo>
                      <a:pt x="781" y="724"/>
                    </a:lnTo>
                    <a:lnTo>
                      <a:pt x="772" y="724"/>
                    </a:lnTo>
                    <a:lnTo>
                      <a:pt x="762" y="724"/>
                    </a:lnTo>
                    <a:lnTo>
                      <a:pt x="753" y="724"/>
                    </a:lnTo>
                    <a:lnTo>
                      <a:pt x="753" y="714"/>
                    </a:lnTo>
                    <a:lnTo>
                      <a:pt x="762" y="714"/>
                    </a:lnTo>
                    <a:lnTo>
                      <a:pt x="762" y="704"/>
                    </a:lnTo>
                    <a:lnTo>
                      <a:pt x="762" y="695"/>
                    </a:lnTo>
                    <a:lnTo>
                      <a:pt x="762" y="685"/>
                    </a:lnTo>
                    <a:lnTo>
                      <a:pt x="753" y="685"/>
                    </a:lnTo>
                    <a:lnTo>
                      <a:pt x="743" y="685"/>
                    </a:lnTo>
                    <a:lnTo>
                      <a:pt x="743" y="676"/>
                    </a:lnTo>
                    <a:lnTo>
                      <a:pt x="734" y="676"/>
                    </a:lnTo>
                    <a:lnTo>
                      <a:pt x="724" y="676"/>
                    </a:lnTo>
                    <a:lnTo>
                      <a:pt x="724" y="666"/>
                    </a:lnTo>
                    <a:lnTo>
                      <a:pt x="724" y="657"/>
                    </a:lnTo>
                    <a:lnTo>
                      <a:pt x="705" y="657"/>
                    </a:lnTo>
                    <a:lnTo>
                      <a:pt x="705" y="666"/>
                    </a:lnTo>
                    <a:lnTo>
                      <a:pt x="696" y="666"/>
                    </a:lnTo>
                    <a:lnTo>
                      <a:pt x="686" y="657"/>
                    </a:lnTo>
                    <a:lnTo>
                      <a:pt x="676" y="657"/>
                    </a:lnTo>
                    <a:lnTo>
                      <a:pt x="667" y="657"/>
                    </a:lnTo>
                    <a:lnTo>
                      <a:pt x="667" y="666"/>
                    </a:lnTo>
                    <a:lnTo>
                      <a:pt x="657" y="676"/>
                    </a:lnTo>
                    <a:lnTo>
                      <a:pt x="657" y="685"/>
                    </a:lnTo>
                    <a:lnTo>
                      <a:pt x="657" y="695"/>
                    </a:lnTo>
                    <a:lnTo>
                      <a:pt x="648" y="695"/>
                    </a:lnTo>
                    <a:lnTo>
                      <a:pt x="648" y="685"/>
                    </a:lnTo>
                    <a:lnTo>
                      <a:pt x="638" y="685"/>
                    </a:lnTo>
                    <a:lnTo>
                      <a:pt x="638" y="695"/>
                    </a:lnTo>
                    <a:lnTo>
                      <a:pt x="629" y="695"/>
                    </a:lnTo>
                    <a:lnTo>
                      <a:pt x="619" y="695"/>
                    </a:lnTo>
                    <a:lnTo>
                      <a:pt x="619" y="704"/>
                    </a:lnTo>
                    <a:lnTo>
                      <a:pt x="610" y="704"/>
                    </a:lnTo>
                    <a:lnTo>
                      <a:pt x="600" y="714"/>
                    </a:lnTo>
                    <a:lnTo>
                      <a:pt x="591" y="714"/>
                    </a:lnTo>
                    <a:lnTo>
                      <a:pt x="591" y="724"/>
                    </a:lnTo>
                    <a:lnTo>
                      <a:pt x="581" y="724"/>
                    </a:lnTo>
                    <a:lnTo>
                      <a:pt x="581" y="733"/>
                    </a:lnTo>
                    <a:lnTo>
                      <a:pt x="581" y="742"/>
                    </a:lnTo>
                    <a:lnTo>
                      <a:pt x="572" y="752"/>
                    </a:lnTo>
                    <a:lnTo>
                      <a:pt x="572" y="762"/>
                    </a:lnTo>
                    <a:lnTo>
                      <a:pt x="572" y="771"/>
                    </a:lnTo>
                    <a:lnTo>
                      <a:pt x="581" y="771"/>
                    </a:lnTo>
                    <a:lnTo>
                      <a:pt x="572" y="771"/>
                    </a:lnTo>
                    <a:lnTo>
                      <a:pt x="572" y="781"/>
                    </a:lnTo>
                    <a:lnTo>
                      <a:pt x="562" y="781"/>
                    </a:lnTo>
                    <a:lnTo>
                      <a:pt x="553" y="790"/>
                    </a:lnTo>
                    <a:lnTo>
                      <a:pt x="562" y="790"/>
                    </a:lnTo>
                    <a:lnTo>
                      <a:pt x="562" y="800"/>
                    </a:lnTo>
                    <a:lnTo>
                      <a:pt x="562" y="809"/>
                    </a:lnTo>
                    <a:lnTo>
                      <a:pt x="562" y="819"/>
                    </a:lnTo>
                    <a:lnTo>
                      <a:pt x="562" y="828"/>
                    </a:lnTo>
                    <a:lnTo>
                      <a:pt x="572" y="838"/>
                    </a:lnTo>
                    <a:lnTo>
                      <a:pt x="581" y="838"/>
                    </a:lnTo>
                    <a:lnTo>
                      <a:pt x="581" y="847"/>
                    </a:lnTo>
                    <a:lnTo>
                      <a:pt x="581" y="857"/>
                    </a:lnTo>
                    <a:lnTo>
                      <a:pt x="581" y="867"/>
                    </a:lnTo>
                    <a:lnTo>
                      <a:pt x="581" y="876"/>
                    </a:lnTo>
                    <a:lnTo>
                      <a:pt x="572" y="885"/>
                    </a:lnTo>
                    <a:lnTo>
                      <a:pt x="562" y="885"/>
                    </a:lnTo>
                    <a:lnTo>
                      <a:pt x="562" y="895"/>
                    </a:lnTo>
                    <a:lnTo>
                      <a:pt x="553" y="895"/>
                    </a:lnTo>
                    <a:lnTo>
                      <a:pt x="543" y="895"/>
                    </a:lnTo>
                    <a:lnTo>
                      <a:pt x="543" y="905"/>
                    </a:lnTo>
                    <a:lnTo>
                      <a:pt x="534" y="905"/>
                    </a:lnTo>
                    <a:lnTo>
                      <a:pt x="515" y="914"/>
                    </a:lnTo>
                    <a:lnTo>
                      <a:pt x="505" y="914"/>
                    </a:lnTo>
                    <a:lnTo>
                      <a:pt x="505" y="924"/>
                    </a:lnTo>
                    <a:lnTo>
                      <a:pt x="496" y="924"/>
                    </a:lnTo>
                    <a:lnTo>
                      <a:pt x="486" y="933"/>
                    </a:lnTo>
                    <a:lnTo>
                      <a:pt x="476" y="943"/>
                    </a:lnTo>
                    <a:lnTo>
                      <a:pt x="476" y="952"/>
                    </a:lnTo>
                    <a:lnTo>
                      <a:pt x="486" y="962"/>
                    </a:lnTo>
                    <a:lnTo>
                      <a:pt x="476" y="981"/>
                    </a:lnTo>
                    <a:lnTo>
                      <a:pt x="476" y="990"/>
                    </a:lnTo>
                    <a:lnTo>
                      <a:pt x="486" y="1000"/>
                    </a:lnTo>
                    <a:lnTo>
                      <a:pt x="496" y="1000"/>
                    </a:lnTo>
                    <a:lnTo>
                      <a:pt x="505" y="1000"/>
                    </a:lnTo>
                    <a:lnTo>
                      <a:pt x="505" y="1009"/>
                    </a:lnTo>
                    <a:lnTo>
                      <a:pt x="496" y="1019"/>
                    </a:lnTo>
                    <a:lnTo>
                      <a:pt x="496" y="1028"/>
                    </a:lnTo>
                    <a:lnTo>
                      <a:pt x="505" y="1038"/>
                    </a:lnTo>
                    <a:lnTo>
                      <a:pt x="505" y="1028"/>
                    </a:lnTo>
                    <a:lnTo>
                      <a:pt x="515" y="1028"/>
                    </a:lnTo>
                    <a:lnTo>
                      <a:pt x="505" y="1038"/>
                    </a:lnTo>
                    <a:lnTo>
                      <a:pt x="515" y="1047"/>
                    </a:lnTo>
                    <a:lnTo>
                      <a:pt x="515" y="1057"/>
                    </a:lnTo>
                    <a:lnTo>
                      <a:pt x="505" y="1057"/>
                    </a:lnTo>
                    <a:lnTo>
                      <a:pt x="505" y="1066"/>
                    </a:lnTo>
                    <a:lnTo>
                      <a:pt x="505" y="1076"/>
                    </a:lnTo>
                    <a:lnTo>
                      <a:pt x="496" y="1076"/>
                    </a:lnTo>
                    <a:lnTo>
                      <a:pt x="496" y="1085"/>
                    </a:lnTo>
                    <a:lnTo>
                      <a:pt x="486" y="1095"/>
                    </a:lnTo>
                    <a:lnTo>
                      <a:pt x="476" y="1105"/>
                    </a:lnTo>
                    <a:lnTo>
                      <a:pt x="486" y="1114"/>
                    </a:lnTo>
                    <a:lnTo>
                      <a:pt x="496" y="1123"/>
                    </a:lnTo>
                    <a:lnTo>
                      <a:pt x="496" y="1143"/>
                    </a:lnTo>
                    <a:lnTo>
                      <a:pt x="496" y="1171"/>
                    </a:lnTo>
                    <a:lnTo>
                      <a:pt x="486" y="1171"/>
                    </a:lnTo>
                    <a:lnTo>
                      <a:pt x="486" y="1181"/>
                    </a:lnTo>
                    <a:lnTo>
                      <a:pt x="486" y="1190"/>
                    </a:lnTo>
                    <a:lnTo>
                      <a:pt x="486" y="1200"/>
                    </a:lnTo>
                    <a:lnTo>
                      <a:pt x="476" y="1200"/>
                    </a:lnTo>
                    <a:lnTo>
                      <a:pt x="467" y="1200"/>
                    </a:lnTo>
                    <a:lnTo>
                      <a:pt x="467" y="1209"/>
                    </a:lnTo>
                    <a:lnTo>
                      <a:pt x="467" y="1219"/>
                    </a:lnTo>
                    <a:lnTo>
                      <a:pt x="467" y="1228"/>
                    </a:lnTo>
                    <a:lnTo>
                      <a:pt x="476" y="1228"/>
                    </a:lnTo>
                    <a:lnTo>
                      <a:pt x="476" y="1238"/>
                    </a:lnTo>
                    <a:lnTo>
                      <a:pt x="476" y="1257"/>
                    </a:lnTo>
                    <a:lnTo>
                      <a:pt x="476" y="1266"/>
                    </a:lnTo>
                    <a:lnTo>
                      <a:pt x="486" y="1266"/>
                    </a:lnTo>
                    <a:lnTo>
                      <a:pt x="486" y="1276"/>
                    </a:lnTo>
                    <a:lnTo>
                      <a:pt x="486" y="1286"/>
                    </a:lnTo>
                    <a:lnTo>
                      <a:pt x="476" y="1295"/>
                    </a:lnTo>
                    <a:lnTo>
                      <a:pt x="486" y="1304"/>
                    </a:lnTo>
                    <a:lnTo>
                      <a:pt x="476" y="1304"/>
                    </a:lnTo>
                    <a:lnTo>
                      <a:pt x="467" y="1314"/>
                    </a:lnTo>
                    <a:lnTo>
                      <a:pt x="467" y="1324"/>
                    </a:lnTo>
                    <a:lnTo>
                      <a:pt x="458" y="1324"/>
                    </a:lnTo>
                    <a:lnTo>
                      <a:pt x="458" y="1333"/>
                    </a:lnTo>
                    <a:lnTo>
                      <a:pt x="448" y="1333"/>
                    </a:lnTo>
                    <a:lnTo>
                      <a:pt x="438" y="1343"/>
                    </a:lnTo>
                    <a:lnTo>
                      <a:pt x="438" y="1352"/>
                    </a:lnTo>
                    <a:lnTo>
                      <a:pt x="438" y="1371"/>
                    </a:lnTo>
                    <a:lnTo>
                      <a:pt x="438" y="1381"/>
                    </a:lnTo>
                    <a:lnTo>
                      <a:pt x="438" y="1390"/>
                    </a:lnTo>
                    <a:lnTo>
                      <a:pt x="438" y="1419"/>
                    </a:lnTo>
                    <a:lnTo>
                      <a:pt x="448" y="1428"/>
                    </a:lnTo>
                    <a:lnTo>
                      <a:pt x="448" y="1438"/>
                    </a:lnTo>
                    <a:lnTo>
                      <a:pt x="448" y="1447"/>
                    </a:lnTo>
                    <a:lnTo>
                      <a:pt x="458" y="1447"/>
                    </a:lnTo>
                    <a:lnTo>
                      <a:pt x="467" y="1457"/>
                    </a:lnTo>
                    <a:lnTo>
                      <a:pt x="467" y="1466"/>
                    </a:lnTo>
                    <a:lnTo>
                      <a:pt x="458" y="1476"/>
                    </a:lnTo>
                    <a:lnTo>
                      <a:pt x="458" y="1486"/>
                    </a:lnTo>
                    <a:lnTo>
                      <a:pt x="448" y="1495"/>
                    </a:lnTo>
                    <a:lnTo>
                      <a:pt x="448" y="1504"/>
                    </a:lnTo>
                    <a:lnTo>
                      <a:pt x="438" y="1514"/>
                    </a:lnTo>
                    <a:lnTo>
                      <a:pt x="429" y="1514"/>
                    </a:lnTo>
                    <a:lnTo>
                      <a:pt x="410" y="1514"/>
                    </a:lnTo>
                    <a:lnTo>
                      <a:pt x="305" y="1514"/>
                    </a:lnTo>
                    <a:lnTo>
                      <a:pt x="191" y="1524"/>
                    </a:lnTo>
                    <a:lnTo>
                      <a:pt x="181" y="1524"/>
                    </a:lnTo>
                    <a:lnTo>
                      <a:pt x="181" y="1514"/>
                    </a:lnTo>
                    <a:lnTo>
                      <a:pt x="172" y="1514"/>
                    </a:lnTo>
                    <a:lnTo>
                      <a:pt x="172" y="1504"/>
                    </a:lnTo>
                    <a:lnTo>
                      <a:pt x="162" y="1504"/>
                    </a:lnTo>
                    <a:lnTo>
                      <a:pt x="162" y="1495"/>
                    </a:lnTo>
                    <a:lnTo>
                      <a:pt x="153" y="1504"/>
                    </a:lnTo>
                    <a:lnTo>
                      <a:pt x="143" y="1514"/>
                    </a:lnTo>
                    <a:lnTo>
                      <a:pt x="143" y="1543"/>
                    </a:lnTo>
                    <a:lnTo>
                      <a:pt x="143" y="1552"/>
                    </a:lnTo>
                    <a:lnTo>
                      <a:pt x="134" y="1552"/>
                    </a:lnTo>
                    <a:lnTo>
                      <a:pt x="124" y="1552"/>
                    </a:lnTo>
                    <a:lnTo>
                      <a:pt x="124" y="1562"/>
                    </a:lnTo>
                    <a:lnTo>
                      <a:pt x="124" y="1571"/>
                    </a:lnTo>
                    <a:lnTo>
                      <a:pt x="124" y="1581"/>
                    </a:lnTo>
                    <a:lnTo>
                      <a:pt x="134" y="1590"/>
                    </a:lnTo>
                    <a:lnTo>
                      <a:pt x="134" y="1600"/>
                    </a:lnTo>
                    <a:lnTo>
                      <a:pt x="105" y="1638"/>
                    </a:lnTo>
                    <a:lnTo>
                      <a:pt x="105" y="1647"/>
                    </a:lnTo>
                    <a:lnTo>
                      <a:pt x="86" y="1657"/>
                    </a:lnTo>
                    <a:lnTo>
                      <a:pt x="77" y="1657"/>
                    </a:lnTo>
                    <a:lnTo>
                      <a:pt x="67" y="1676"/>
                    </a:lnTo>
                    <a:lnTo>
                      <a:pt x="48" y="1685"/>
                    </a:lnTo>
                    <a:lnTo>
                      <a:pt x="38" y="1685"/>
                    </a:lnTo>
                    <a:lnTo>
                      <a:pt x="29" y="1685"/>
                    </a:lnTo>
                    <a:lnTo>
                      <a:pt x="19" y="1695"/>
                    </a:lnTo>
                    <a:lnTo>
                      <a:pt x="19" y="1705"/>
                    </a:lnTo>
                    <a:lnTo>
                      <a:pt x="19" y="1714"/>
                    </a:lnTo>
                    <a:lnTo>
                      <a:pt x="10" y="1714"/>
                    </a:lnTo>
                    <a:lnTo>
                      <a:pt x="0" y="1724"/>
                    </a:lnTo>
                    <a:lnTo>
                      <a:pt x="0" y="1733"/>
                    </a:lnTo>
                    <a:lnTo>
                      <a:pt x="19" y="1743"/>
                    </a:lnTo>
                    <a:lnTo>
                      <a:pt x="29" y="1743"/>
                    </a:lnTo>
                    <a:lnTo>
                      <a:pt x="48" y="1762"/>
                    </a:lnTo>
                    <a:lnTo>
                      <a:pt x="105" y="1857"/>
                    </a:lnTo>
                    <a:lnTo>
                      <a:pt x="162" y="1952"/>
                    </a:lnTo>
                    <a:lnTo>
                      <a:pt x="153" y="1952"/>
                    </a:lnTo>
                    <a:lnTo>
                      <a:pt x="153" y="1962"/>
                    </a:lnTo>
                    <a:lnTo>
                      <a:pt x="153" y="1971"/>
                    </a:lnTo>
                    <a:lnTo>
                      <a:pt x="153" y="1981"/>
                    </a:lnTo>
                    <a:lnTo>
                      <a:pt x="162" y="1990"/>
                    </a:lnTo>
                    <a:lnTo>
                      <a:pt x="162" y="2000"/>
                    </a:lnTo>
                    <a:lnTo>
                      <a:pt x="162" y="2019"/>
                    </a:lnTo>
                    <a:lnTo>
                      <a:pt x="162" y="2038"/>
                    </a:lnTo>
                    <a:lnTo>
                      <a:pt x="172" y="2057"/>
                    </a:lnTo>
                    <a:lnTo>
                      <a:pt x="172" y="2066"/>
                    </a:lnTo>
                    <a:lnTo>
                      <a:pt x="181" y="2066"/>
                    </a:lnTo>
                    <a:lnTo>
                      <a:pt x="181" y="2076"/>
                    </a:lnTo>
                    <a:lnTo>
                      <a:pt x="181" y="2086"/>
                    </a:lnTo>
                    <a:lnTo>
                      <a:pt x="181" y="2095"/>
                    </a:lnTo>
                    <a:lnTo>
                      <a:pt x="191" y="2095"/>
                    </a:lnTo>
                    <a:lnTo>
                      <a:pt x="191" y="2104"/>
                    </a:lnTo>
                    <a:lnTo>
                      <a:pt x="191" y="2114"/>
                    </a:lnTo>
                    <a:lnTo>
                      <a:pt x="191" y="2124"/>
                    </a:lnTo>
                    <a:lnTo>
                      <a:pt x="219" y="2133"/>
                    </a:lnTo>
                    <a:lnTo>
                      <a:pt x="229" y="2143"/>
                    </a:lnTo>
                    <a:lnTo>
                      <a:pt x="229" y="2152"/>
                    </a:lnTo>
                    <a:lnTo>
                      <a:pt x="229" y="2162"/>
                    </a:lnTo>
                    <a:lnTo>
                      <a:pt x="229" y="2171"/>
                    </a:lnTo>
                    <a:lnTo>
                      <a:pt x="229" y="2181"/>
                    </a:lnTo>
                    <a:lnTo>
                      <a:pt x="229" y="2190"/>
                    </a:lnTo>
                    <a:lnTo>
                      <a:pt x="238" y="2200"/>
                    </a:lnTo>
                    <a:lnTo>
                      <a:pt x="229" y="2200"/>
                    </a:lnTo>
                    <a:lnTo>
                      <a:pt x="229" y="2209"/>
                    </a:lnTo>
                    <a:lnTo>
                      <a:pt x="229" y="2219"/>
                    </a:lnTo>
                    <a:lnTo>
                      <a:pt x="229" y="2228"/>
                    </a:lnTo>
                    <a:lnTo>
                      <a:pt x="229" y="2238"/>
                    </a:lnTo>
                    <a:lnTo>
                      <a:pt x="238" y="2238"/>
                    </a:lnTo>
                    <a:lnTo>
                      <a:pt x="238" y="2247"/>
                    </a:lnTo>
                    <a:lnTo>
                      <a:pt x="238" y="2257"/>
                    </a:lnTo>
                    <a:lnTo>
                      <a:pt x="229" y="2257"/>
                    </a:lnTo>
                    <a:lnTo>
                      <a:pt x="229" y="2266"/>
                    </a:lnTo>
                    <a:lnTo>
                      <a:pt x="229" y="2276"/>
                    </a:lnTo>
                    <a:lnTo>
                      <a:pt x="219" y="2276"/>
                    </a:lnTo>
                    <a:lnTo>
                      <a:pt x="219" y="2286"/>
                    </a:lnTo>
                    <a:lnTo>
                      <a:pt x="219" y="2295"/>
                    </a:lnTo>
                    <a:lnTo>
                      <a:pt x="229" y="2304"/>
                    </a:lnTo>
                    <a:lnTo>
                      <a:pt x="238" y="2314"/>
                    </a:lnTo>
                    <a:lnTo>
                      <a:pt x="238" y="2324"/>
                    </a:lnTo>
                    <a:lnTo>
                      <a:pt x="229" y="2324"/>
                    </a:lnTo>
                    <a:lnTo>
                      <a:pt x="219" y="2333"/>
                    </a:lnTo>
                    <a:lnTo>
                      <a:pt x="219" y="2343"/>
                    </a:lnTo>
                    <a:lnTo>
                      <a:pt x="191" y="2352"/>
                    </a:lnTo>
                    <a:lnTo>
                      <a:pt x="181" y="2352"/>
                    </a:lnTo>
                    <a:lnTo>
                      <a:pt x="172" y="2352"/>
                    </a:lnTo>
                    <a:lnTo>
                      <a:pt x="162" y="2362"/>
                    </a:lnTo>
                    <a:lnTo>
                      <a:pt x="162" y="2371"/>
                    </a:lnTo>
                    <a:lnTo>
                      <a:pt x="143" y="2381"/>
                    </a:lnTo>
                    <a:lnTo>
                      <a:pt x="134" y="2390"/>
                    </a:lnTo>
                    <a:lnTo>
                      <a:pt x="115" y="2409"/>
                    </a:lnTo>
                    <a:lnTo>
                      <a:pt x="95" y="2428"/>
                    </a:lnTo>
                    <a:lnTo>
                      <a:pt x="95" y="2438"/>
                    </a:lnTo>
                    <a:lnTo>
                      <a:pt x="105" y="2447"/>
                    </a:lnTo>
                    <a:lnTo>
                      <a:pt x="105" y="2438"/>
                    </a:lnTo>
                    <a:lnTo>
                      <a:pt x="115" y="2438"/>
                    </a:lnTo>
                    <a:lnTo>
                      <a:pt x="124" y="2438"/>
                    </a:lnTo>
                    <a:lnTo>
                      <a:pt x="134" y="2438"/>
                    </a:lnTo>
                    <a:lnTo>
                      <a:pt x="143" y="2447"/>
                    </a:lnTo>
                    <a:lnTo>
                      <a:pt x="153" y="2457"/>
                    </a:lnTo>
                    <a:lnTo>
                      <a:pt x="153" y="2467"/>
                    </a:lnTo>
                    <a:lnTo>
                      <a:pt x="143" y="2485"/>
                    </a:lnTo>
                    <a:lnTo>
                      <a:pt x="153" y="2485"/>
                    </a:lnTo>
                    <a:lnTo>
                      <a:pt x="153" y="2495"/>
                    </a:lnTo>
                    <a:lnTo>
                      <a:pt x="162" y="2505"/>
                    </a:lnTo>
                    <a:lnTo>
                      <a:pt x="172" y="2505"/>
                    </a:lnTo>
                    <a:lnTo>
                      <a:pt x="172" y="2514"/>
                    </a:lnTo>
                    <a:lnTo>
                      <a:pt x="181" y="2514"/>
                    </a:lnTo>
                    <a:lnTo>
                      <a:pt x="191" y="2514"/>
                    </a:lnTo>
                    <a:lnTo>
                      <a:pt x="191" y="2524"/>
                    </a:lnTo>
                    <a:lnTo>
                      <a:pt x="191" y="2533"/>
                    </a:lnTo>
                    <a:lnTo>
                      <a:pt x="200" y="2533"/>
                    </a:lnTo>
                    <a:lnTo>
                      <a:pt x="200" y="2543"/>
                    </a:lnTo>
                    <a:lnTo>
                      <a:pt x="210" y="2543"/>
                    </a:lnTo>
                    <a:lnTo>
                      <a:pt x="210" y="2524"/>
                    </a:lnTo>
                    <a:lnTo>
                      <a:pt x="210" y="2514"/>
                    </a:lnTo>
                    <a:lnTo>
                      <a:pt x="210" y="2505"/>
                    </a:lnTo>
                    <a:lnTo>
                      <a:pt x="210" y="2485"/>
                    </a:lnTo>
                    <a:lnTo>
                      <a:pt x="219" y="2485"/>
                    </a:lnTo>
                    <a:lnTo>
                      <a:pt x="219" y="2476"/>
                    </a:lnTo>
                    <a:lnTo>
                      <a:pt x="219" y="2467"/>
                    </a:lnTo>
                    <a:lnTo>
                      <a:pt x="219" y="2457"/>
                    </a:lnTo>
                    <a:lnTo>
                      <a:pt x="229" y="2457"/>
                    </a:lnTo>
                    <a:lnTo>
                      <a:pt x="219" y="2457"/>
                    </a:lnTo>
                    <a:lnTo>
                      <a:pt x="219" y="2447"/>
                    </a:lnTo>
                    <a:lnTo>
                      <a:pt x="200" y="2447"/>
                    </a:lnTo>
                    <a:lnTo>
                      <a:pt x="191" y="2438"/>
                    </a:lnTo>
                    <a:lnTo>
                      <a:pt x="191" y="2447"/>
                    </a:lnTo>
                    <a:lnTo>
                      <a:pt x="181" y="2438"/>
                    </a:lnTo>
                    <a:lnTo>
                      <a:pt x="172" y="2438"/>
                    </a:lnTo>
                    <a:lnTo>
                      <a:pt x="162" y="2438"/>
                    </a:lnTo>
                    <a:lnTo>
                      <a:pt x="162" y="2428"/>
                    </a:lnTo>
                    <a:lnTo>
                      <a:pt x="172" y="2419"/>
                    </a:lnTo>
                    <a:lnTo>
                      <a:pt x="172" y="2409"/>
                    </a:lnTo>
                    <a:lnTo>
                      <a:pt x="172" y="2419"/>
                    </a:lnTo>
                    <a:lnTo>
                      <a:pt x="181" y="2419"/>
                    </a:lnTo>
                    <a:lnTo>
                      <a:pt x="191" y="2409"/>
                    </a:lnTo>
                    <a:lnTo>
                      <a:pt x="200" y="2409"/>
                    </a:lnTo>
                    <a:lnTo>
                      <a:pt x="191" y="2419"/>
                    </a:lnTo>
                    <a:lnTo>
                      <a:pt x="200" y="2419"/>
                    </a:lnTo>
                    <a:lnTo>
                      <a:pt x="210" y="2419"/>
                    </a:lnTo>
                    <a:lnTo>
                      <a:pt x="219" y="2419"/>
                    </a:lnTo>
                    <a:lnTo>
                      <a:pt x="229" y="2409"/>
                    </a:lnTo>
                    <a:lnTo>
                      <a:pt x="229" y="2419"/>
                    </a:lnTo>
                    <a:lnTo>
                      <a:pt x="229" y="2428"/>
                    </a:lnTo>
                    <a:lnTo>
                      <a:pt x="219" y="2419"/>
                    </a:lnTo>
                    <a:lnTo>
                      <a:pt x="210" y="2419"/>
                    </a:lnTo>
                    <a:lnTo>
                      <a:pt x="200" y="2428"/>
                    </a:lnTo>
                    <a:lnTo>
                      <a:pt x="210" y="2428"/>
                    </a:lnTo>
                    <a:lnTo>
                      <a:pt x="219" y="2428"/>
                    </a:lnTo>
                    <a:lnTo>
                      <a:pt x="229" y="2428"/>
                    </a:lnTo>
                    <a:lnTo>
                      <a:pt x="229" y="2419"/>
                    </a:lnTo>
                    <a:lnTo>
                      <a:pt x="238" y="2409"/>
                    </a:lnTo>
                    <a:lnTo>
                      <a:pt x="248" y="2409"/>
                    </a:lnTo>
                    <a:lnTo>
                      <a:pt x="257" y="2409"/>
                    </a:lnTo>
                    <a:lnTo>
                      <a:pt x="267" y="2409"/>
                    </a:lnTo>
                    <a:lnTo>
                      <a:pt x="267" y="2400"/>
                    </a:lnTo>
                    <a:lnTo>
                      <a:pt x="267" y="2390"/>
                    </a:lnTo>
                    <a:lnTo>
                      <a:pt x="267" y="2400"/>
                    </a:lnTo>
                    <a:lnTo>
                      <a:pt x="277" y="2409"/>
                    </a:lnTo>
                    <a:lnTo>
                      <a:pt x="286" y="2409"/>
                    </a:lnTo>
                    <a:lnTo>
                      <a:pt x="286" y="2419"/>
                    </a:lnTo>
                    <a:lnTo>
                      <a:pt x="295" y="2419"/>
                    </a:lnTo>
                    <a:lnTo>
                      <a:pt x="305" y="2419"/>
                    </a:lnTo>
                    <a:lnTo>
                      <a:pt x="295" y="2409"/>
                    </a:lnTo>
                    <a:lnTo>
                      <a:pt x="305" y="2409"/>
                    </a:lnTo>
                    <a:lnTo>
                      <a:pt x="295" y="2409"/>
                    </a:lnTo>
                    <a:lnTo>
                      <a:pt x="295" y="2400"/>
                    </a:lnTo>
                    <a:lnTo>
                      <a:pt x="295" y="2390"/>
                    </a:lnTo>
                    <a:lnTo>
                      <a:pt x="295" y="2381"/>
                    </a:lnTo>
                    <a:lnTo>
                      <a:pt x="295" y="2371"/>
                    </a:lnTo>
                    <a:lnTo>
                      <a:pt x="286" y="2371"/>
                    </a:lnTo>
                    <a:lnTo>
                      <a:pt x="286" y="2362"/>
                    </a:lnTo>
                    <a:lnTo>
                      <a:pt x="295" y="2362"/>
                    </a:lnTo>
                    <a:lnTo>
                      <a:pt x="295" y="2352"/>
                    </a:lnTo>
                    <a:lnTo>
                      <a:pt x="295" y="2343"/>
                    </a:lnTo>
                    <a:lnTo>
                      <a:pt x="315" y="2343"/>
                    </a:lnTo>
                    <a:lnTo>
                      <a:pt x="315" y="2333"/>
                    </a:lnTo>
                    <a:lnTo>
                      <a:pt x="305" y="2333"/>
                    </a:lnTo>
                    <a:lnTo>
                      <a:pt x="305" y="2324"/>
                    </a:lnTo>
                    <a:lnTo>
                      <a:pt x="315" y="2324"/>
                    </a:lnTo>
                    <a:lnTo>
                      <a:pt x="315" y="2314"/>
                    </a:lnTo>
                    <a:lnTo>
                      <a:pt x="324" y="2314"/>
                    </a:lnTo>
                    <a:lnTo>
                      <a:pt x="324" y="2304"/>
                    </a:lnTo>
                    <a:lnTo>
                      <a:pt x="315" y="2304"/>
                    </a:lnTo>
                    <a:lnTo>
                      <a:pt x="315" y="2295"/>
                    </a:lnTo>
                    <a:lnTo>
                      <a:pt x="305" y="2295"/>
                    </a:lnTo>
                    <a:lnTo>
                      <a:pt x="305" y="2286"/>
                    </a:lnTo>
                    <a:lnTo>
                      <a:pt x="315" y="2286"/>
                    </a:lnTo>
                    <a:lnTo>
                      <a:pt x="324" y="2286"/>
                    </a:lnTo>
                    <a:lnTo>
                      <a:pt x="324" y="2276"/>
                    </a:lnTo>
                    <a:lnTo>
                      <a:pt x="324" y="2266"/>
                    </a:lnTo>
                    <a:lnTo>
                      <a:pt x="324" y="2257"/>
                    </a:lnTo>
                    <a:lnTo>
                      <a:pt x="333" y="2257"/>
                    </a:lnTo>
                    <a:lnTo>
                      <a:pt x="333" y="2247"/>
                    </a:lnTo>
                    <a:lnTo>
                      <a:pt x="333" y="2238"/>
                    </a:lnTo>
                    <a:lnTo>
                      <a:pt x="343" y="2209"/>
                    </a:lnTo>
                    <a:lnTo>
                      <a:pt x="353" y="2200"/>
                    </a:lnTo>
                    <a:lnTo>
                      <a:pt x="343" y="2190"/>
                    </a:lnTo>
                    <a:lnTo>
                      <a:pt x="343" y="2200"/>
                    </a:lnTo>
                    <a:lnTo>
                      <a:pt x="333" y="2200"/>
                    </a:lnTo>
                    <a:lnTo>
                      <a:pt x="343" y="2200"/>
                    </a:lnTo>
                    <a:lnTo>
                      <a:pt x="343" y="2190"/>
                    </a:lnTo>
                    <a:lnTo>
                      <a:pt x="343" y="2181"/>
                    </a:lnTo>
                    <a:lnTo>
                      <a:pt x="353" y="2181"/>
                    </a:lnTo>
                    <a:lnTo>
                      <a:pt x="353" y="2190"/>
                    </a:lnTo>
                    <a:lnTo>
                      <a:pt x="362" y="2190"/>
                    </a:lnTo>
                    <a:lnTo>
                      <a:pt x="362" y="2181"/>
                    </a:lnTo>
                    <a:lnTo>
                      <a:pt x="353" y="2181"/>
                    </a:lnTo>
                    <a:lnTo>
                      <a:pt x="353" y="2171"/>
                    </a:lnTo>
                    <a:lnTo>
                      <a:pt x="353" y="2162"/>
                    </a:lnTo>
                    <a:lnTo>
                      <a:pt x="353" y="2152"/>
                    </a:lnTo>
                    <a:lnTo>
                      <a:pt x="353" y="2143"/>
                    </a:lnTo>
                    <a:lnTo>
                      <a:pt x="362" y="2133"/>
                    </a:lnTo>
                    <a:lnTo>
                      <a:pt x="362" y="2143"/>
                    </a:lnTo>
                    <a:lnTo>
                      <a:pt x="372" y="2143"/>
                    </a:lnTo>
                    <a:lnTo>
                      <a:pt x="381" y="2133"/>
                    </a:lnTo>
                    <a:lnTo>
                      <a:pt x="391" y="2133"/>
                    </a:lnTo>
                    <a:lnTo>
                      <a:pt x="400" y="2133"/>
                    </a:lnTo>
                    <a:lnTo>
                      <a:pt x="400" y="2143"/>
                    </a:lnTo>
                    <a:lnTo>
                      <a:pt x="410" y="2143"/>
                    </a:lnTo>
                    <a:lnTo>
                      <a:pt x="410" y="2133"/>
                    </a:lnTo>
                    <a:lnTo>
                      <a:pt x="410" y="2124"/>
                    </a:lnTo>
                    <a:lnTo>
                      <a:pt x="410" y="2114"/>
                    </a:lnTo>
                    <a:lnTo>
                      <a:pt x="419" y="2124"/>
                    </a:lnTo>
                    <a:lnTo>
                      <a:pt x="419" y="2133"/>
                    </a:lnTo>
                    <a:lnTo>
                      <a:pt x="410" y="2143"/>
                    </a:lnTo>
                    <a:lnTo>
                      <a:pt x="410" y="2152"/>
                    </a:lnTo>
                    <a:lnTo>
                      <a:pt x="400" y="2152"/>
                    </a:lnTo>
                    <a:lnTo>
                      <a:pt x="400" y="2162"/>
                    </a:lnTo>
                    <a:lnTo>
                      <a:pt x="391" y="2171"/>
                    </a:lnTo>
                    <a:lnTo>
                      <a:pt x="391" y="2190"/>
                    </a:lnTo>
                    <a:lnTo>
                      <a:pt x="391" y="2200"/>
                    </a:lnTo>
                    <a:lnTo>
                      <a:pt x="391" y="2209"/>
                    </a:lnTo>
                    <a:lnTo>
                      <a:pt x="400" y="2209"/>
                    </a:lnTo>
                    <a:lnTo>
                      <a:pt x="410" y="2190"/>
                    </a:lnTo>
                    <a:lnTo>
                      <a:pt x="410" y="2200"/>
                    </a:lnTo>
                    <a:lnTo>
                      <a:pt x="400" y="2200"/>
                    </a:lnTo>
                    <a:lnTo>
                      <a:pt x="400" y="2209"/>
                    </a:lnTo>
                    <a:lnTo>
                      <a:pt x="410" y="2209"/>
                    </a:lnTo>
                    <a:lnTo>
                      <a:pt x="419" y="2209"/>
                    </a:lnTo>
                    <a:lnTo>
                      <a:pt x="419" y="2200"/>
                    </a:lnTo>
                    <a:lnTo>
                      <a:pt x="419" y="2190"/>
                    </a:lnTo>
                    <a:lnTo>
                      <a:pt x="429" y="2181"/>
                    </a:lnTo>
                    <a:lnTo>
                      <a:pt x="438" y="2171"/>
                    </a:lnTo>
                    <a:lnTo>
                      <a:pt x="438" y="2162"/>
                    </a:lnTo>
                    <a:lnTo>
                      <a:pt x="438" y="2152"/>
                    </a:lnTo>
                    <a:lnTo>
                      <a:pt x="448" y="2152"/>
                    </a:lnTo>
                    <a:lnTo>
                      <a:pt x="467" y="2133"/>
                    </a:lnTo>
                    <a:lnTo>
                      <a:pt x="467" y="2124"/>
                    </a:lnTo>
                    <a:lnTo>
                      <a:pt x="467" y="2114"/>
                    </a:lnTo>
                    <a:lnTo>
                      <a:pt x="467" y="2104"/>
                    </a:lnTo>
                    <a:lnTo>
                      <a:pt x="476" y="2104"/>
                    </a:lnTo>
                    <a:lnTo>
                      <a:pt x="486" y="2104"/>
                    </a:lnTo>
                    <a:lnTo>
                      <a:pt x="486" y="2114"/>
                    </a:lnTo>
                    <a:lnTo>
                      <a:pt x="486" y="2124"/>
                    </a:lnTo>
                    <a:lnTo>
                      <a:pt x="476" y="2124"/>
                    </a:lnTo>
                    <a:lnTo>
                      <a:pt x="486" y="2124"/>
                    </a:lnTo>
                    <a:lnTo>
                      <a:pt x="496" y="2133"/>
                    </a:lnTo>
                    <a:lnTo>
                      <a:pt x="505" y="2133"/>
                    </a:lnTo>
                    <a:lnTo>
                      <a:pt x="505" y="2143"/>
                    </a:lnTo>
                    <a:lnTo>
                      <a:pt x="496" y="2143"/>
                    </a:lnTo>
                    <a:lnTo>
                      <a:pt x="496" y="2152"/>
                    </a:lnTo>
                    <a:lnTo>
                      <a:pt x="496" y="2162"/>
                    </a:lnTo>
                    <a:lnTo>
                      <a:pt x="496" y="2171"/>
                    </a:lnTo>
                    <a:lnTo>
                      <a:pt x="496" y="2181"/>
                    </a:lnTo>
                    <a:lnTo>
                      <a:pt x="496" y="2190"/>
                    </a:lnTo>
                    <a:lnTo>
                      <a:pt x="505" y="2190"/>
                    </a:lnTo>
                    <a:lnTo>
                      <a:pt x="505" y="2200"/>
                    </a:lnTo>
                    <a:lnTo>
                      <a:pt x="505" y="2219"/>
                    </a:lnTo>
                    <a:lnTo>
                      <a:pt x="515" y="2228"/>
                    </a:lnTo>
                    <a:lnTo>
                      <a:pt x="515" y="2238"/>
                    </a:lnTo>
                    <a:lnTo>
                      <a:pt x="524" y="2247"/>
                    </a:lnTo>
                    <a:lnTo>
                      <a:pt x="534" y="2238"/>
                    </a:lnTo>
                    <a:lnTo>
                      <a:pt x="534" y="2228"/>
                    </a:lnTo>
                    <a:lnTo>
                      <a:pt x="524" y="2228"/>
                    </a:lnTo>
                    <a:lnTo>
                      <a:pt x="524" y="2219"/>
                    </a:lnTo>
                    <a:lnTo>
                      <a:pt x="534" y="2219"/>
                    </a:lnTo>
                    <a:lnTo>
                      <a:pt x="534" y="2209"/>
                    </a:lnTo>
                    <a:lnTo>
                      <a:pt x="543" y="2209"/>
                    </a:lnTo>
                    <a:lnTo>
                      <a:pt x="553" y="2209"/>
                    </a:lnTo>
                    <a:lnTo>
                      <a:pt x="562" y="2209"/>
                    </a:lnTo>
                    <a:lnTo>
                      <a:pt x="562" y="2219"/>
                    </a:lnTo>
                    <a:lnTo>
                      <a:pt x="562" y="2228"/>
                    </a:lnTo>
                    <a:lnTo>
                      <a:pt x="572" y="2228"/>
                    </a:lnTo>
                    <a:lnTo>
                      <a:pt x="581" y="2228"/>
                    </a:lnTo>
                    <a:lnTo>
                      <a:pt x="591" y="2228"/>
                    </a:lnTo>
                    <a:lnTo>
                      <a:pt x="591" y="2219"/>
                    </a:lnTo>
                    <a:lnTo>
                      <a:pt x="600" y="2219"/>
                    </a:lnTo>
                    <a:lnTo>
                      <a:pt x="610" y="2219"/>
                    </a:lnTo>
                    <a:lnTo>
                      <a:pt x="610" y="2209"/>
                    </a:lnTo>
                    <a:lnTo>
                      <a:pt x="619" y="2200"/>
                    </a:lnTo>
                    <a:lnTo>
                      <a:pt x="619" y="2190"/>
                    </a:lnTo>
                    <a:lnTo>
                      <a:pt x="629" y="2200"/>
                    </a:lnTo>
                    <a:lnTo>
                      <a:pt x="629" y="2209"/>
                    </a:lnTo>
                    <a:lnTo>
                      <a:pt x="629" y="2219"/>
                    </a:lnTo>
                    <a:lnTo>
                      <a:pt x="638" y="2219"/>
                    </a:lnTo>
                    <a:lnTo>
                      <a:pt x="638" y="2228"/>
                    </a:lnTo>
                    <a:lnTo>
                      <a:pt x="648" y="2238"/>
                    </a:lnTo>
                    <a:lnTo>
                      <a:pt x="657" y="2238"/>
                    </a:lnTo>
                    <a:lnTo>
                      <a:pt x="667" y="2228"/>
                    </a:lnTo>
                    <a:lnTo>
                      <a:pt x="667" y="2219"/>
                    </a:lnTo>
                    <a:lnTo>
                      <a:pt x="657" y="2219"/>
                    </a:lnTo>
                    <a:lnTo>
                      <a:pt x="657" y="2209"/>
                    </a:lnTo>
                    <a:lnTo>
                      <a:pt x="667" y="2209"/>
                    </a:lnTo>
                    <a:lnTo>
                      <a:pt x="676" y="2200"/>
                    </a:lnTo>
                    <a:lnTo>
                      <a:pt x="686" y="2200"/>
                    </a:lnTo>
                    <a:lnTo>
                      <a:pt x="686" y="2209"/>
                    </a:lnTo>
                    <a:lnTo>
                      <a:pt x="696" y="2209"/>
                    </a:lnTo>
                    <a:lnTo>
                      <a:pt x="705" y="2219"/>
                    </a:lnTo>
                    <a:lnTo>
                      <a:pt x="714" y="2219"/>
                    </a:lnTo>
                    <a:lnTo>
                      <a:pt x="705" y="2219"/>
                    </a:lnTo>
                    <a:lnTo>
                      <a:pt x="696" y="2228"/>
                    </a:lnTo>
                    <a:lnTo>
                      <a:pt x="696" y="2238"/>
                    </a:lnTo>
                    <a:lnTo>
                      <a:pt x="705" y="2238"/>
                    </a:lnTo>
                    <a:lnTo>
                      <a:pt x="714" y="2238"/>
                    </a:lnTo>
                    <a:lnTo>
                      <a:pt x="734" y="2228"/>
                    </a:lnTo>
                    <a:lnTo>
                      <a:pt x="743" y="2228"/>
                    </a:lnTo>
                    <a:lnTo>
                      <a:pt x="743" y="2219"/>
                    </a:lnTo>
                    <a:lnTo>
                      <a:pt x="743" y="2209"/>
                    </a:lnTo>
                    <a:lnTo>
                      <a:pt x="762" y="2200"/>
                    </a:lnTo>
                    <a:lnTo>
                      <a:pt x="762" y="2190"/>
                    </a:lnTo>
                    <a:lnTo>
                      <a:pt x="781" y="2190"/>
                    </a:lnTo>
                    <a:lnTo>
                      <a:pt x="781" y="2181"/>
                    </a:lnTo>
                    <a:lnTo>
                      <a:pt x="791" y="2181"/>
                    </a:lnTo>
                    <a:lnTo>
                      <a:pt x="791" y="2171"/>
                    </a:lnTo>
                    <a:lnTo>
                      <a:pt x="800" y="2171"/>
                    </a:lnTo>
                    <a:lnTo>
                      <a:pt x="800" y="2162"/>
                    </a:lnTo>
                    <a:lnTo>
                      <a:pt x="810" y="2162"/>
                    </a:lnTo>
                    <a:lnTo>
                      <a:pt x="819" y="2152"/>
                    </a:lnTo>
                    <a:lnTo>
                      <a:pt x="819" y="2143"/>
                    </a:lnTo>
                    <a:lnTo>
                      <a:pt x="829" y="2143"/>
                    </a:lnTo>
                    <a:lnTo>
                      <a:pt x="839" y="2143"/>
                    </a:lnTo>
                    <a:lnTo>
                      <a:pt x="848" y="2143"/>
                    </a:lnTo>
                    <a:lnTo>
                      <a:pt x="848" y="2133"/>
                    </a:lnTo>
                    <a:lnTo>
                      <a:pt x="857" y="2124"/>
                    </a:lnTo>
                    <a:lnTo>
                      <a:pt x="867" y="2114"/>
                    </a:lnTo>
                    <a:lnTo>
                      <a:pt x="877" y="2104"/>
                    </a:lnTo>
                    <a:lnTo>
                      <a:pt x="886" y="2114"/>
                    </a:lnTo>
                    <a:lnTo>
                      <a:pt x="905" y="2076"/>
                    </a:lnTo>
                    <a:lnTo>
                      <a:pt x="915" y="2066"/>
                    </a:lnTo>
                    <a:lnTo>
                      <a:pt x="915" y="2057"/>
                    </a:lnTo>
                    <a:lnTo>
                      <a:pt x="924" y="2057"/>
                    </a:lnTo>
                    <a:lnTo>
                      <a:pt x="924" y="2048"/>
                    </a:lnTo>
                    <a:lnTo>
                      <a:pt x="924" y="2038"/>
                    </a:lnTo>
                    <a:lnTo>
                      <a:pt x="924" y="2028"/>
                    </a:lnTo>
                    <a:lnTo>
                      <a:pt x="934" y="2028"/>
                    </a:lnTo>
                    <a:lnTo>
                      <a:pt x="934" y="2019"/>
                    </a:lnTo>
                    <a:lnTo>
                      <a:pt x="943" y="2019"/>
                    </a:lnTo>
                    <a:lnTo>
                      <a:pt x="953" y="2009"/>
                    </a:lnTo>
                    <a:lnTo>
                      <a:pt x="953" y="2000"/>
                    </a:lnTo>
                    <a:lnTo>
                      <a:pt x="962" y="2000"/>
                    </a:lnTo>
                    <a:lnTo>
                      <a:pt x="962" y="1990"/>
                    </a:lnTo>
                    <a:lnTo>
                      <a:pt x="972" y="1990"/>
                    </a:lnTo>
                    <a:lnTo>
                      <a:pt x="972" y="1981"/>
                    </a:lnTo>
                    <a:lnTo>
                      <a:pt x="981" y="1971"/>
                    </a:lnTo>
                    <a:lnTo>
                      <a:pt x="991" y="1952"/>
                    </a:lnTo>
                    <a:lnTo>
                      <a:pt x="1000" y="1952"/>
                    </a:lnTo>
                    <a:lnTo>
                      <a:pt x="1000" y="1943"/>
                    </a:lnTo>
                    <a:lnTo>
                      <a:pt x="1010" y="1943"/>
                    </a:lnTo>
                    <a:lnTo>
                      <a:pt x="1010" y="1933"/>
                    </a:lnTo>
                    <a:lnTo>
                      <a:pt x="1019" y="1933"/>
                    </a:lnTo>
                    <a:lnTo>
                      <a:pt x="1019" y="1923"/>
                    </a:lnTo>
                    <a:lnTo>
                      <a:pt x="1019" y="1914"/>
                    </a:lnTo>
                    <a:lnTo>
                      <a:pt x="1029" y="1914"/>
                    </a:lnTo>
                    <a:lnTo>
                      <a:pt x="1038" y="1905"/>
                    </a:lnTo>
                    <a:lnTo>
                      <a:pt x="1038" y="1885"/>
                    </a:lnTo>
                    <a:lnTo>
                      <a:pt x="1048" y="1866"/>
                    </a:lnTo>
                    <a:lnTo>
                      <a:pt x="1057" y="1857"/>
                    </a:lnTo>
                    <a:lnTo>
                      <a:pt x="1067" y="1857"/>
                    </a:lnTo>
                    <a:lnTo>
                      <a:pt x="1067" y="1847"/>
                    </a:lnTo>
                    <a:lnTo>
                      <a:pt x="1077" y="1828"/>
                    </a:lnTo>
                    <a:lnTo>
                      <a:pt x="1095" y="1819"/>
                    </a:lnTo>
                    <a:lnTo>
                      <a:pt x="1095" y="1809"/>
                    </a:lnTo>
                    <a:lnTo>
                      <a:pt x="1095" y="1800"/>
                    </a:lnTo>
                    <a:lnTo>
                      <a:pt x="1095" y="1790"/>
                    </a:lnTo>
                    <a:lnTo>
                      <a:pt x="1095" y="1781"/>
                    </a:lnTo>
                    <a:lnTo>
                      <a:pt x="1095" y="1771"/>
                    </a:lnTo>
                    <a:lnTo>
                      <a:pt x="1105" y="1771"/>
                    </a:lnTo>
                    <a:lnTo>
                      <a:pt x="1095" y="1762"/>
                    </a:lnTo>
                    <a:lnTo>
                      <a:pt x="1095" y="1752"/>
                    </a:lnTo>
                    <a:lnTo>
                      <a:pt x="1086" y="1752"/>
                    </a:lnTo>
                    <a:lnTo>
                      <a:pt x="1086" y="1743"/>
                    </a:lnTo>
                    <a:lnTo>
                      <a:pt x="1095" y="1743"/>
                    </a:lnTo>
                    <a:lnTo>
                      <a:pt x="1105" y="1743"/>
                    </a:lnTo>
                    <a:lnTo>
                      <a:pt x="1105" y="1752"/>
                    </a:lnTo>
                    <a:lnTo>
                      <a:pt x="1115" y="1743"/>
                    </a:lnTo>
                    <a:lnTo>
                      <a:pt x="1115" y="1733"/>
                    </a:lnTo>
                    <a:lnTo>
                      <a:pt x="1124" y="1733"/>
                    </a:lnTo>
                    <a:lnTo>
                      <a:pt x="1124" y="1724"/>
                    </a:lnTo>
                    <a:lnTo>
                      <a:pt x="1134" y="1714"/>
                    </a:lnTo>
                    <a:lnTo>
                      <a:pt x="1134" y="1695"/>
                    </a:lnTo>
                    <a:lnTo>
                      <a:pt x="1143" y="1685"/>
                    </a:lnTo>
                    <a:lnTo>
                      <a:pt x="1143" y="1667"/>
                    </a:lnTo>
                    <a:lnTo>
                      <a:pt x="1134" y="1676"/>
                    </a:lnTo>
                    <a:lnTo>
                      <a:pt x="1134" y="1667"/>
                    </a:lnTo>
                    <a:lnTo>
                      <a:pt x="1124" y="1667"/>
                    </a:lnTo>
                    <a:lnTo>
                      <a:pt x="1124" y="1657"/>
                    </a:lnTo>
                    <a:lnTo>
                      <a:pt x="1124" y="1647"/>
                    </a:lnTo>
                    <a:lnTo>
                      <a:pt x="1124" y="1657"/>
                    </a:lnTo>
                    <a:lnTo>
                      <a:pt x="1134" y="1657"/>
                    </a:lnTo>
                    <a:lnTo>
                      <a:pt x="1134" y="1647"/>
                    </a:lnTo>
                    <a:lnTo>
                      <a:pt x="1134" y="1638"/>
                    </a:lnTo>
                    <a:lnTo>
                      <a:pt x="1134" y="1628"/>
                    </a:lnTo>
                    <a:lnTo>
                      <a:pt x="1143" y="1619"/>
                    </a:lnTo>
                    <a:lnTo>
                      <a:pt x="1143" y="1609"/>
                    </a:lnTo>
                    <a:lnTo>
                      <a:pt x="1143" y="1600"/>
                    </a:lnTo>
                    <a:lnTo>
                      <a:pt x="1143" y="1590"/>
                    </a:lnTo>
                    <a:lnTo>
                      <a:pt x="1143" y="1581"/>
                    </a:lnTo>
                    <a:lnTo>
                      <a:pt x="1143" y="1571"/>
                    </a:lnTo>
                    <a:lnTo>
                      <a:pt x="1143" y="1562"/>
                    </a:lnTo>
                    <a:lnTo>
                      <a:pt x="1143" y="1552"/>
                    </a:lnTo>
                    <a:lnTo>
                      <a:pt x="1143" y="1543"/>
                    </a:lnTo>
                    <a:lnTo>
                      <a:pt x="1153" y="1543"/>
                    </a:lnTo>
                    <a:lnTo>
                      <a:pt x="1153" y="1533"/>
                    </a:lnTo>
                    <a:lnTo>
                      <a:pt x="1162" y="1533"/>
                    </a:lnTo>
                    <a:lnTo>
                      <a:pt x="1162" y="1514"/>
                    </a:lnTo>
                    <a:lnTo>
                      <a:pt x="1162" y="1504"/>
                    </a:lnTo>
                    <a:lnTo>
                      <a:pt x="1162" y="1495"/>
                    </a:lnTo>
                    <a:lnTo>
                      <a:pt x="1153" y="1495"/>
                    </a:lnTo>
                    <a:lnTo>
                      <a:pt x="1162" y="1486"/>
                    </a:lnTo>
                    <a:lnTo>
                      <a:pt x="1162" y="1476"/>
                    </a:lnTo>
                    <a:lnTo>
                      <a:pt x="1172" y="1476"/>
                    </a:lnTo>
                    <a:lnTo>
                      <a:pt x="1172" y="1466"/>
                    </a:lnTo>
                    <a:lnTo>
                      <a:pt x="1181" y="1457"/>
                    </a:lnTo>
                    <a:lnTo>
                      <a:pt x="1181" y="1447"/>
                    </a:lnTo>
                    <a:lnTo>
                      <a:pt x="1191" y="1447"/>
                    </a:lnTo>
                    <a:lnTo>
                      <a:pt x="1210" y="1438"/>
                    </a:lnTo>
                    <a:lnTo>
                      <a:pt x="1219" y="1428"/>
                    </a:lnTo>
                    <a:lnTo>
                      <a:pt x="1219" y="1419"/>
                    </a:lnTo>
                    <a:lnTo>
                      <a:pt x="1219" y="1409"/>
                    </a:lnTo>
                    <a:lnTo>
                      <a:pt x="1219" y="1400"/>
                    </a:lnTo>
                    <a:lnTo>
                      <a:pt x="1219" y="1390"/>
                    </a:lnTo>
                    <a:lnTo>
                      <a:pt x="1210" y="1381"/>
                    </a:lnTo>
                    <a:lnTo>
                      <a:pt x="1210" y="1371"/>
                    </a:lnTo>
                    <a:lnTo>
                      <a:pt x="1219" y="1362"/>
                    </a:lnTo>
                    <a:lnTo>
                      <a:pt x="1219" y="1352"/>
                    </a:lnTo>
                    <a:lnTo>
                      <a:pt x="1229" y="1352"/>
                    </a:lnTo>
                    <a:lnTo>
                      <a:pt x="1229" y="1343"/>
                    </a:lnTo>
                    <a:lnTo>
                      <a:pt x="1219" y="1343"/>
                    </a:lnTo>
                    <a:lnTo>
                      <a:pt x="1219" y="1333"/>
                    </a:lnTo>
                    <a:lnTo>
                      <a:pt x="1229" y="1333"/>
                    </a:lnTo>
                    <a:lnTo>
                      <a:pt x="1229" y="1324"/>
                    </a:lnTo>
                    <a:lnTo>
                      <a:pt x="1219" y="1324"/>
                    </a:lnTo>
                    <a:lnTo>
                      <a:pt x="1219" y="1314"/>
                    </a:lnTo>
                    <a:lnTo>
                      <a:pt x="1229" y="1314"/>
                    </a:lnTo>
                    <a:lnTo>
                      <a:pt x="1238" y="1314"/>
                    </a:lnTo>
                    <a:lnTo>
                      <a:pt x="1248" y="1314"/>
                    </a:lnTo>
                    <a:lnTo>
                      <a:pt x="1238" y="1304"/>
                    </a:lnTo>
                    <a:lnTo>
                      <a:pt x="1238" y="1295"/>
                    </a:lnTo>
                    <a:lnTo>
                      <a:pt x="1248" y="1295"/>
                    </a:lnTo>
                    <a:lnTo>
                      <a:pt x="1248" y="1286"/>
                    </a:lnTo>
                    <a:lnTo>
                      <a:pt x="1248" y="1276"/>
                    </a:lnTo>
                    <a:lnTo>
                      <a:pt x="1258" y="1266"/>
                    </a:lnTo>
                    <a:lnTo>
                      <a:pt x="1258" y="1257"/>
                    </a:lnTo>
                    <a:lnTo>
                      <a:pt x="1248" y="1257"/>
                    </a:lnTo>
                    <a:lnTo>
                      <a:pt x="1248" y="1247"/>
                    </a:lnTo>
                    <a:lnTo>
                      <a:pt x="1258" y="1247"/>
                    </a:lnTo>
                    <a:lnTo>
                      <a:pt x="1258" y="1219"/>
                    </a:lnTo>
                    <a:lnTo>
                      <a:pt x="1267" y="1219"/>
                    </a:lnTo>
                    <a:lnTo>
                      <a:pt x="1267" y="1209"/>
                    </a:lnTo>
                    <a:lnTo>
                      <a:pt x="1276" y="1200"/>
                    </a:lnTo>
                    <a:lnTo>
                      <a:pt x="1276" y="1190"/>
                    </a:lnTo>
                    <a:lnTo>
                      <a:pt x="1276" y="1181"/>
                    </a:lnTo>
                    <a:lnTo>
                      <a:pt x="1276" y="1162"/>
                    </a:lnTo>
                    <a:lnTo>
                      <a:pt x="1276" y="1152"/>
                    </a:lnTo>
                    <a:lnTo>
                      <a:pt x="1296" y="1123"/>
                    </a:lnTo>
                    <a:lnTo>
                      <a:pt x="1315" y="1085"/>
                    </a:lnTo>
                    <a:lnTo>
                      <a:pt x="1324" y="1076"/>
                    </a:lnTo>
                    <a:lnTo>
                      <a:pt x="1334" y="1066"/>
                    </a:lnTo>
                    <a:lnTo>
                      <a:pt x="1334" y="1038"/>
                    </a:lnTo>
                    <a:lnTo>
                      <a:pt x="1343" y="1028"/>
                    </a:lnTo>
                    <a:lnTo>
                      <a:pt x="1353" y="990"/>
                    </a:lnTo>
                    <a:lnTo>
                      <a:pt x="1353" y="971"/>
                    </a:lnTo>
                    <a:lnTo>
                      <a:pt x="1372" y="943"/>
                    </a:lnTo>
                    <a:lnTo>
                      <a:pt x="1391" y="905"/>
                    </a:lnTo>
                    <a:lnTo>
                      <a:pt x="1400" y="895"/>
                    </a:lnTo>
                    <a:lnTo>
                      <a:pt x="1400" y="885"/>
                    </a:lnTo>
                    <a:lnTo>
                      <a:pt x="1400" y="876"/>
                    </a:lnTo>
                    <a:lnTo>
                      <a:pt x="1400" y="857"/>
                    </a:lnTo>
                    <a:lnTo>
                      <a:pt x="1400" y="847"/>
                    </a:lnTo>
                    <a:lnTo>
                      <a:pt x="1400" y="838"/>
                    </a:lnTo>
                    <a:lnTo>
                      <a:pt x="1410" y="809"/>
                    </a:lnTo>
                    <a:lnTo>
                      <a:pt x="1410" y="800"/>
                    </a:lnTo>
                    <a:lnTo>
                      <a:pt x="1419" y="790"/>
                    </a:lnTo>
                    <a:lnTo>
                      <a:pt x="1419" y="781"/>
                    </a:lnTo>
                    <a:lnTo>
                      <a:pt x="1419" y="771"/>
                    </a:lnTo>
                    <a:lnTo>
                      <a:pt x="1419" y="762"/>
                    </a:lnTo>
                    <a:lnTo>
                      <a:pt x="1429" y="762"/>
                    </a:lnTo>
                    <a:lnTo>
                      <a:pt x="1429" y="752"/>
                    </a:lnTo>
                    <a:lnTo>
                      <a:pt x="1438" y="724"/>
                    </a:lnTo>
                    <a:lnTo>
                      <a:pt x="1438" y="714"/>
                    </a:lnTo>
                    <a:lnTo>
                      <a:pt x="1429" y="704"/>
                    </a:lnTo>
                    <a:lnTo>
                      <a:pt x="1429" y="647"/>
                    </a:lnTo>
                    <a:lnTo>
                      <a:pt x="1438" y="628"/>
                    </a:lnTo>
                    <a:lnTo>
                      <a:pt x="1448" y="609"/>
                    </a:lnTo>
                    <a:lnTo>
                      <a:pt x="1448" y="600"/>
                    </a:lnTo>
                    <a:lnTo>
                      <a:pt x="1448" y="590"/>
                    </a:lnTo>
                    <a:lnTo>
                      <a:pt x="1438" y="571"/>
                    </a:lnTo>
                    <a:lnTo>
                      <a:pt x="1438" y="561"/>
                    </a:lnTo>
                    <a:lnTo>
                      <a:pt x="1438" y="552"/>
                    </a:lnTo>
                    <a:lnTo>
                      <a:pt x="1438" y="533"/>
                    </a:lnTo>
                    <a:lnTo>
                      <a:pt x="1438" y="524"/>
                    </a:lnTo>
                    <a:lnTo>
                      <a:pt x="1448" y="495"/>
                    </a:lnTo>
                    <a:lnTo>
                      <a:pt x="1448" y="486"/>
                    </a:lnTo>
                    <a:lnTo>
                      <a:pt x="1438" y="476"/>
                    </a:lnTo>
                    <a:lnTo>
                      <a:pt x="1438" y="466"/>
                    </a:lnTo>
                    <a:lnTo>
                      <a:pt x="1438" y="447"/>
                    </a:lnTo>
                    <a:lnTo>
                      <a:pt x="1438" y="428"/>
                    </a:lnTo>
                    <a:lnTo>
                      <a:pt x="1438" y="419"/>
                    </a:lnTo>
                    <a:lnTo>
                      <a:pt x="1448" y="409"/>
                    </a:lnTo>
                    <a:lnTo>
                      <a:pt x="1448" y="400"/>
                    </a:lnTo>
                    <a:lnTo>
                      <a:pt x="1476" y="314"/>
                    </a:lnTo>
                    <a:lnTo>
                      <a:pt x="1486" y="314"/>
                    </a:lnTo>
                    <a:lnTo>
                      <a:pt x="1486" y="305"/>
                    </a:lnTo>
                    <a:lnTo>
                      <a:pt x="1496" y="305"/>
                    </a:lnTo>
                    <a:lnTo>
                      <a:pt x="1496" y="295"/>
                    </a:lnTo>
                    <a:lnTo>
                      <a:pt x="1496" y="285"/>
                    </a:lnTo>
                    <a:close/>
                    <a:moveTo>
                      <a:pt x="553" y="2238"/>
                    </a:moveTo>
                    <a:lnTo>
                      <a:pt x="553" y="2228"/>
                    </a:lnTo>
                    <a:lnTo>
                      <a:pt x="553" y="2219"/>
                    </a:lnTo>
                    <a:lnTo>
                      <a:pt x="543" y="2219"/>
                    </a:lnTo>
                    <a:lnTo>
                      <a:pt x="543" y="2228"/>
                    </a:lnTo>
                    <a:lnTo>
                      <a:pt x="543" y="2238"/>
                    </a:lnTo>
                    <a:lnTo>
                      <a:pt x="543" y="2247"/>
                    </a:lnTo>
                    <a:lnTo>
                      <a:pt x="553" y="2247"/>
                    </a:lnTo>
                    <a:lnTo>
                      <a:pt x="562" y="2247"/>
                    </a:lnTo>
                    <a:lnTo>
                      <a:pt x="553" y="2238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46" name="Freeform 89">
                <a:extLst>
                  <a:ext uri="{FF2B5EF4-FFF2-40B4-BE49-F238E27FC236}">
                    <a16:creationId xmlns:a16="http://schemas.microsoft.com/office/drawing/2014/main" id="{B0584633-11CC-444C-8D2E-A8FCA4680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6000" y="5054600"/>
                <a:ext cx="1060450" cy="2211388"/>
              </a:xfrm>
              <a:custGeom>
                <a:avLst/>
                <a:gdLst>
                  <a:gd name="T0" fmla="*/ 1043160 w 2944"/>
                  <a:gd name="T1" fmla="*/ 1730886 h 6144"/>
                  <a:gd name="T2" fmla="*/ 1001736 w 2944"/>
                  <a:gd name="T3" fmla="*/ 1593754 h 6144"/>
                  <a:gd name="T4" fmla="*/ 974360 w 2944"/>
                  <a:gd name="T5" fmla="*/ 1456622 h 6144"/>
                  <a:gd name="T6" fmla="*/ 957431 w 2944"/>
                  <a:gd name="T7" fmla="*/ 1340366 h 6144"/>
                  <a:gd name="T8" fmla="*/ 922851 w 2944"/>
                  <a:gd name="T9" fmla="*/ 1254344 h 6144"/>
                  <a:gd name="T10" fmla="*/ 827036 w 2944"/>
                  <a:gd name="T11" fmla="*/ 1192796 h 6144"/>
                  <a:gd name="T12" fmla="*/ 703485 w 2944"/>
                  <a:gd name="T13" fmla="*/ 1233828 h 6144"/>
                  <a:gd name="T14" fmla="*/ 614153 w 2944"/>
                  <a:gd name="T15" fmla="*/ 1288897 h 6144"/>
                  <a:gd name="T16" fmla="*/ 603707 w 2944"/>
                  <a:gd name="T17" fmla="*/ 1206473 h 6144"/>
                  <a:gd name="T18" fmla="*/ 548956 w 2944"/>
                  <a:gd name="T19" fmla="*/ 1244266 h 6144"/>
                  <a:gd name="T20" fmla="*/ 452780 w 2944"/>
                  <a:gd name="T21" fmla="*/ 1220151 h 6144"/>
                  <a:gd name="T22" fmla="*/ 476914 w 2944"/>
                  <a:gd name="T23" fmla="*/ 1062503 h 6144"/>
                  <a:gd name="T24" fmla="*/ 542112 w 2944"/>
                  <a:gd name="T25" fmla="*/ 928970 h 6144"/>
                  <a:gd name="T26" fmla="*/ 562644 w 2944"/>
                  <a:gd name="T27" fmla="*/ 815593 h 6144"/>
                  <a:gd name="T28" fmla="*/ 627841 w 2944"/>
                  <a:gd name="T29" fmla="*/ 610075 h 6144"/>
                  <a:gd name="T30" fmla="*/ 861255 w 2944"/>
                  <a:gd name="T31" fmla="*/ 356327 h 6144"/>
                  <a:gd name="T32" fmla="*/ 933297 w 2944"/>
                  <a:gd name="T33" fmla="*/ 315296 h 6144"/>
                  <a:gd name="T34" fmla="*/ 912765 w 2944"/>
                  <a:gd name="T35" fmla="*/ 232872 h 6144"/>
                  <a:gd name="T36" fmla="*/ 823434 w 2944"/>
                  <a:gd name="T37" fmla="*/ 188242 h 6144"/>
                  <a:gd name="T38" fmla="*/ 854411 w 2944"/>
                  <a:gd name="T39" fmla="*/ 92501 h 6144"/>
                  <a:gd name="T40" fmla="*/ 754994 w 2944"/>
                  <a:gd name="T41" fmla="*/ 0 h 6144"/>
                  <a:gd name="T42" fmla="*/ 658819 w 2944"/>
                  <a:gd name="T43" fmla="*/ 85662 h 6144"/>
                  <a:gd name="T44" fmla="*/ 569488 w 2944"/>
                  <a:gd name="T45" fmla="*/ 71985 h 6144"/>
                  <a:gd name="T46" fmla="*/ 490602 w 2944"/>
                  <a:gd name="T47" fmla="*/ 102579 h 6144"/>
                  <a:gd name="T48" fmla="*/ 391185 w 2944"/>
                  <a:gd name="T49" fmla="*/ 71985 h 6144"/>
                  <a:gd name="T50" fmla="*/ 380739 w 2944"/>
                  <a:gd name="T51" fmla="*/ 195080 h 6144"/>
                  <a:gd name="T52" fmla="*/ 329590 w 2944"/>
                  <a:gd name="T53" fmla="*/ 311696 h 6144"/>
                  <a:gd name="T54" fmla="*/ 353363 w 2944"/>
                  <a:gd name="T55" fmla="*/ 417875 h 6144"/>
                  <a:gd name="T56" fmla="*/ 336434 w 2944"/>
                  <a:gd name="T57" fmla="*/ 541329 h 6144"/>
                  <a:gd name="T58" fmla="*/ 219726 w 2944"/>
                  <a:gd name="T59" fmla="*/ 599637 h 6144"/>
                  <a:gd name="T60" fmla="*/ 130395 w 2944"/>
                  <a:gd name="T61" fmla="*/ 671623 h 6144"/>
                  <a:gd name="T62" fmla="*/ 44666 w 2944"/>
                  <a:gd name="T63" fmla="*/ 767723 h 6144"/>
                  <a:gd name="T64" fmla="*/ 37822 w 2944"/>
                  <a:gd name="T65" fmla="*/ 877501 h 6144"/>
                  <a:gd name="T66" fmla="*/ 41424 w 2944"/>
                  <a:gd name="T67" fmla="*/ 945887 h 6144"/>
                  <a:gd name="T68" fmla="*/ 51510 w 2944"/>
                  <a:gd name="T69" fmla="*/ 1024711 h 6144"/>
                  <a:gd name="T70" fmla="*/ 65198 w 2944"/>
                  <a:gd name="T71" fmla="*/ 1100295 h 6144"/>
                  <a:gd name="T72" fmla="*/ 96175 w 2944"/>
                  <a:gd name="T73" fmla="*/ 1203234 h 6144"/>
                  <a:gd name="T74" fmla="*/ 206039 w 2944"/>
                  <a:gd name="T75" fmla="*/ 1209713 h 6144"/>
                  <a:gd name="T76" fmla="*/ 130395 w 2944"/>
                  <a:gd name="T77" fmla="*/ 1326329 h 6144"/>
                  <a:gd name="T78" fmla="*/ 137239 w 2944"/>
                  <a:gd name="T79" fmla="*/ 1442945 h 6144"/>
                  <a:gd name="T80" fmla="*/ 243860 w 2944"/>
                  <a:gd name="T81" fmla="*/ 1494415 h 6144"/>
                  <a:gd name="T82" fmla="*/ 350121 w 2944"/>
                  <a:gd name="T83" fmla="*/ 1405153 h 6144"/>
                  <a:gd name="T84" fmla="*/ 442695 w 2944"/>
                  <a:gd name="T85" fmla="*/ 1398314 h 6144"/>
                  <a:gd name="T86" fmla="*/ 466829 w 2944"/>
                  <a:gd name="T87" fmla="*/ 1508092 h 6144"/>
                  <a:gd name="T88" fmla="*/ 370653 w 2944"/>
                  <a:gd name="T89" fmla="*/ 1549123 h 6144"/>
                  <a:gd name="T90" fmla="*/ 309058 w 2944"/>
                  <a:gd name="T91" fmla="*/ 1655662 h 6144"/>
                  <a:gd name="T92" fmla="*/ 247102 w 2944"/>
                  <a:gd name="T93" fmla="*/ 1779116 h 6144"/>
                  <a:gd name="T94" fmla="*/ 288166 w 2944"/>
                  <a:gd name="T95" fmla="*/ 1843903 h 6144"/>
                  <a:gd name="T96" fmla="*/ 343277 w 2944"/>
                  <a:gd name="T97" fmla="*/ 1926326 h 6144"/>
                  <a:gd name="T98" fmla="*/ 429007 w 2944"/>
                  <a:gd name="T99" fmla="*/ 1943603 h 6144"/>
                  <a:gd name="T100" fmla="*/ 600465 w 2944"/>
                  <a:gd name="T101" fmla="*/ 1970957 h 6144"/>
                  <a:gd name="T102" fmla="*/ 641529 w 2944"/>
                  <a:gd name="T103" fmla="*/ 2005150 h 6144"/>
                  <a:gd name="T104" fmla="*/ 658819 w 2944"/>
                  <a:gd name="T105" fmla="*/ 2152720 h 6144"/>
                  <a:gd name="T106" fmla="*/ 699883 w 2944"/>
                  <a:gd name="T107" fmla="*/ 2135444 h 6144"/>
                  <a:gd name="T108" fmla="*/ 796058 w 2944"/>
                  <a:gd name="T109" fmla="*/ 2139043 h 6144"/>
                  <a:gd name="T110" fmla="*/ 885389 w 2944"/>
                  <a:gd name="T111" fmla="*/ 2046182 h 6144"/>
                  <a:gd name="T112" fmla="*/ 919609 w 2944"/>
                  <a:gd name="T113" fmla="*/ 1977796 h 6144"/>
                  <a:gd name="T114" fmla="*/ 895475 w 2944"/>
                  <a:gd name="T115" fmla="*/ 1919488 h 6144"/>
                  <a:gd name="T116" fmla="*/ 964275 w 2944"/>
                  <a:gd name="T117" fmla="*/ 1922727 h 6144"/>
                  <a:gd name="T118" fmla="*/ 1022628 w 2944"/>
                  <a:gd name="T119" fmla="*/ 1946842 h 6144"/>
                  <a:gd name="T120" fmla="*/ 528424 w 2944"/>
                  <a:gd name="T121" fmla="*/ 1124050 h 6144"/>
                  <a:gd name="T122" fmla="*/ 603707 w 2944"/>
                  <a:gd name="T123" fmla="*/ 1130889 h 6144"/>
                  <a:gd name="T124" fmla="*/ 566246 w 2944"/>
                  <a:gd name="T125" fmla="*/ 1141327 h 61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944" h="6144">
                    <a:moveTo>
                      <a:pt x="1734" y="3171"/>
                    </a:moveTo>
                    <a:lnTo>
                      <a:pt x="1743" y="3171"/>
                    </a:lnTo>
                    <a:lnTo>
                      <a:pt x="1743" y="3162"/>
                    </a:lnTo>
                    <a:lnTo>
                      <a:pt x="1743" y="3171"/>
                    </a:lnTo>
                    <a:lnTo>
                      <a:pt x="1734" y="3171"/>
                    </a:lnTo>
                    <a:close/>
                    <a:moveTo>
                      <a:pt x="1962" y="3123"/>
                    </a:moveTo>
                    <a:lnTo>
                      <a:pt x="1953" y="3133"/>
                    </a:lnTo>
                    <a:lnTo>
                      <a:pt x="1962" y="3133"/>
                    </a:lnTo>
                    <a:lnTo>
                      <a:pt x="1962" y="3123"/>
                    </a:lnTo>
                    <a:close/>
                    <a:moveTo>
                      <a:pt x="2943" y="5047"/>
                    </a:moveTo>
                    <a:lnTo>
                      <a:pt x="2943" y="5038"/>
                    </a:lnTo>
                    <a:lnTo>
                      <a:pt x="2934" y="5028"/>
                    </a:lnTo>
                    <a:lnTo>
                      <a:pt x="2934" y="5019"/>
                    </a:lnTo>
                    <a:lnTo>
                      <a:pt x="2934" y="5009"/>
                    </a:lnTo>
                    <a:lnTo>
                      <a:pt x="2924" y="5000"/>
                    </a:lnTo>
                    <a:lnTo>
                      <a:pt x="2924" y="4981"/>
                    </a:lnTo>
                    <a:lnTo>
                      <a:pt x="2915" y="4971"/>
                    </a:lnTo>
                    <a:lnTo>
                      <a:pt x="2915" y="4962"/>
                    </a:lnTo>
                    <a:lnTo>
                      <a:pt x="2915" y="4952"/>
                    </a:lnTo>
                    <a:lnTo>
                      <a:pt x="2915" y="4943"/>
                    </a:lnTo>
                    <a:lnTo>
                      <a:pt x="2915" y="4933"/>
                    </a:lnTo>
                    <a:lnTo>
                      <a:pt x="2915" y="4923"/>
                    </a:lnTo>
                    <a:lnTo>
                      <a:pt x="2924" y="4914"/>
                    </a:lnTo>
                    <a:lnTo>
                      <a:pt x="2924" y="4905"/>
                    </a:lnTo>
                    <a:lnTo>
                      <a:pt x="2924" y="4895"/>
                    </a:lnTo>
                    <a:lnTo>
                      <a:pt x="2924" y="4885"/>
                    </a:lnTo>
                    <a:lnTo>
                      <a:pt x="2924" y="4876"/>
                    </a:lnTo>
                    <a:lnTo>
                      <a:pt x="2915" y="4876"/>
                    </a:lnTo>
                    <a:lnTo>
                      <a:pt x="2915" y="4866"/>
                    </a:lnTo>
                    <a:lnTo>
                      <a:pt x="2905" y="4876"/>
                    </a:lnTo>
                    <a:lnTo>
                      <a:pt x="2905" y="4885"/>
                    </a:lnTo>
                    <a:lnTo>
                      <a:pt x="2905" y="4895"/>
                    </a:lnTo>
                    <a:lnTo>
                      <a:pt x="2905" y="4885"/>
                    </a:lnTo>
                    <a:lnTo>
                      <a:pt x="2896" y="4895"/>
                    </a:lnTo>
                    <a:lnTo>
                      <a:pt x="2896" y="4885"/>
                    </a:lnTo>
                    <a:lnTo>
                      <a:pt x="2896" y="4876"/>
                    </a:lnTo>
                    <a:lnTo>
                      <a:pt x="2886" y="4885"/>
                    </a:lnTo>
                    <a:lnTo>
                      <a:pt x="2886" y="4876"/>
                    </a:lnTo>
                    <a:lnTo>
                      <a:pt x="2896" y="4866"/>
                    </a:lnTo>
                    <a:lnTo>
                      <a:pt x="2905" y="4866"/>
                    </a:lnTo>
                    <a:lnTo>
                      <a:pt x="2905" y="4857"/>
                    </a:lnTo>
                    <a:lnTo>
                      <a:pt x="2896" y="4857"/>
                    </a:lnTo>
                    <a:lnTo>
                      <a:pt x="2896" y="4847"/>
                    </a:lnTo>
                    <a:lnTo>
                      <a:pt x="2905" y="4847"/>
                    </a:lnTo>
                    <a:lnTo>
                      <a:pt x="2905" y="4838"/>
                    </a:lnTo>
                    <a:lnTo>
                      <a:pt x="2905" y="4828"/>
                    </a:lnTo>
                    <a:lnTo>
                      <a:pt x="2896" y="4819"/>
                    </a:lnTo>
                    <a:lnTo>
                      <a:pt x="2896" y="4809"/>
                    </a:lnTo>
                    <a:lnTo>
                      <a:pt x="2886" y="4809"/>
                    </a:lnTo>
                    <a:lnTo>
                      <a:pt x="2886" y="4800"/>
                    </a:lnTo>
                    <a:lnTo>
                      <a:pt x="2886" y="4790"/>
                    </a:lnTo>
                    <a:lnTo>
                      <a:pt x="2886" y="4781"/>
                    </a:lnTo>
                    <a:lnTo>
                      <a:pt x="2886" y="4790"/>
                    </a:lnTo>
                    <a:lnTo>
                      <a:pt x="2877" y="4790"/>
                    </a:lnTo>
                    <a:lnTo>
                      <a:pt x="2877" y="4781"/>
                    </a:lnTo>
                    <a:lnTo>
                      <a:pt x="2896" y="4771"/>
                    </a:lnTo>
                    <a:lnTo>
                      <a:pt x="2886" y="4752"/>
                    </a:lnTo>
                    <a:lnTo>
                      <a:pt x="2886" y="4733"/>
                    </a:lnTo>
                    <a:lnTo>
                      <a:pt x="2886" y="4724"/>
                    </a:lnTo>
                    <a:lnTo>
                      <a:pt x="2886" y="4714"/>
                    </a:lnTo>
                    <a:lnTo>
                      <a:pt x="2886" y="4704"/>
                    </a:lnTo>
                    <a:lnTo>
                      <a:pt x="2886" y="4695"/>
                    </a:lnTo>
                    <a:lnTo>
                      <a:pt x="2886" y="4676"/>
                    </a:lnTo>
                    <a:lnTo>
                      <a:pt x="2877" y="4666"/>
                    </a:lnTo>
                    <a:lnTo>
                      <a:pt x="2877" y="4657"/>
                    </a:lnTo>
                    <a:lnTo>
                      <a:pt x="2867" y="4657"/>
                    </a:lnTo>
                    <a:lnTo>
                      <a:pt x="2867" y="4647"/>
                    </a:lnTo>
                    <a:lnTo>
                      <a:pt x="2857" y="4638"/>
                    </a:lnTo>
                    <a:lnTo>
                      <a:pt x="2857" y="4619"/>
                    </a:lnTo>
                    <a:lnTo>
                      <a:pt x="2848" y="4609"/>
                    </a:lnTo>
                    <a:lnTo>
                      <a:pt x="2839" y="4609"/>
                    </a:lnTo>
                    <a:lnTo>
                      <a:pt x="2829" y="4609"/>
                    </a:lnTo>
                    <a:lnTo>
                      <a:pt x="2819" y="4590"/>
                    </a:lnTo>
                    <a:lnTo>
                      <a:pt x="2819" y="4581"/>
                    </a:lnTo>
                    <a:lnTo>
                      <a:pt x="2819" y="4571"/>
                    </a:lnTo>
                    <a:lnTo>
                      <a:pt x="2819" y="4562"/>
                    </a:lnTo>
                    <a:lnTo>
                      <a:pt x="2819" y="4552"/>
                    </a:lnTo>
                    <a:lnTo>
                      <a:pt x="2819" y="4542"/>
                    </a:lnTo>
                    <a:lnTo>
                      <a:pt x="2829" y="4533"/>
                    </a:lnTo>
                    <a:lnTo>
                      <a:pt x="2829" y="4524"/>
                    </a:lnTo>
                    <a:lnTo>
                      <a:pt x="2839" y="4514"/>
                    </a:lnTo>
                    <a:lnTo>
                      <a:pt x="2848" y="4504"/>
                    </a:lnTo>
                    <a:lnTo>
                      <a:pt x="2839" y="4495"/>
                    </a:lnTo>
                    <a:lnTo>
                      <a:pt x="2829" y="4495"/>
                    </a:lnTo>
                    <a:lnTo>
                      <a:pt x="2829" y="4504"/>
                    </a:lnTo>
                    <a:lnTo>
                      <a:pt x="2819" y="4504"/>
                    </a:lnTo>
                    <a:lnTo>
                      <a:pt x="2810" y="4504"/>
                    </a:lnTo>
                    <a:lnTo>
                      <a:pt x="2810" y="4495"/>
                    </a:lnTo>
                    <a:lnTo>
                      <a:pt x="2800" y="4495"/>
                    </a:lnTo>
                    <a:lnTo>
                      <a:pt x="2800" y="4485"/>
                    </a:lnTo>
                    <a:lnTo>
                      <a:pt x="2791" y="4476"/>
                    </a:lnTo>
                    <a:lnTo>
                      <a:pt x="2791" y="4466"/>
                    </a:lnTo>
                    <a:lnTo>
                      <a:pt x="2791" y="4457"/>
                    </a:lnTo>
                    <a:lnTo>
                      <a:pt x="2781" y="4447"/>
                    </a:lnTo>
                    <a:lnTo>
                      <a:pt x="2781" y="4438"/>
                    </a:lnTo>
                    <a:lnTo>
                      <a:pt x="2781" y="4428"/>
                    </a:lnTo>
                    <a:lnTo>
                      <a:pt x="2772" y="4419"/>
                    </a:lnTo>
                    <a:lnTo>
                      <a:pt x="2772" y="4409"/>
                    </a:lnTo>
                    <a:lnTo>
                      <a:pt x="2762" y="4409"/>
                    </a:lnTo>
                    <a:lnTo>
                      <a:pt x="2762" y="4400"/>
                    </a:lnTo>
                    <a:lnTo>
                      <a:pt x="2753" y="4390"/>
                    </a:lnTo>
                    <a:lnTo>
                      <a:pt x="2743" y="4381"/>
                    </a:lnTo>
                    <a:lnTo>
                      <a:pt x="2734" y="4371"/>
                    </a:lnTo>
                    <a:lnTo>
                      <a:pt x="2734" y="4361"/>
                    </a:lnTo>
                    <a:lnTo>
                      <a:pt x="2734" y="4352"/>
                    </a:lnTo>
                    <a:lnTo>
                      <a:pt x="2734" y="4343"/>
                    </a:lnTo>
                    <a:lnTo>
                      <a:pt x="2724" y="4323"/>
                    </a:lnTo>
                    <a:lnTo>
                      <a:pt x="2715" y="4323"/>
                    </a:lnTo>
                    <a:lnTo>
                      <a:pt x="2715" y="4314"/>
                    </a:lnTo>
                    <a:lnTo>
                      <a:pt x="2715" y="4304"/>
                    </a:lnTo>
                    <a:lnTo>
                      <a:pt x="2715" y="4295"/>
                    </a:lnTo>
                    <a:lnTo>
                      <a:pt x="2724" y="4285"/>
                    </a:lnTo>
                    <a:lnTo>
                      <a:pt x="2715" y="4276"/>
                    </a:lnTo>
                    <a:lnTo>
                      <a:pt x="2715" y="4266"/>
                    </a:lnTo>
                    <a:lnTo>
                      <a:pt x="2705" y="4257"/>
                    </a:lnTo>
                    <a:lnTo>
                      <a:pt x="2715" y="4238"/>
                    </a:lnTo>
                    <a:lnTo>
                      <a:pt x="2715" y="4228"/>
                    </a:lnTo>
                    <a:lnTo>
                      <a:pt x="2724" y="4228"/>
                    </a:lnTo>
                    <a:lnTo>
                      <a:pt x="2724" y="4219"/>
                    </a:lnTo>
                    <a:lnTo>
                      <a:pt x="2724" y="4209"/>
                    </a:lnTo>
                    <a:lnTo>
                      <a:pt x="2715" y="4209"/>
                    </a:lnTo>
                    <a:lnTo>
                      <a:pt x="2715" y="4200"/>
                    </a:lnTo>
                    <a:lnTo>
                      <a:pt x="2724" y="4190"/>
                    </a:lnTo>
                    <a:lnTo>
                      <a:pt x="2715" y="4181"/>
                    </a:lnTo>
                    <a:lnTo>
                      <a:pt x="2715" y="4171"/>
                    </a:lnTo>
                    <a:lnTo>
                      <a:pt x="2705" y="4171"/>
                    </a:lnTo>
                    <a:lnTo>
                      <a:pt x="2705" y="4162"/>
                    </a:lnTo>
                    <a:lnTo>
                      <a:pt x="2696" y="4162"/>
                    </a:lnTo>
                    <a:lnTo>
                      <a:pt x="2696" y="4143"/>
                    </a:lnTo>
                    <a:lnTo>
                      <a:pt x="2696" y="4133"/>
                    </a:lnTo>
                    <a:lnTo>
                      <a:pt x="2686" y="4133"/>
                    </a:lnTo>
                    <a:lnTo>
                      <a:pt x="2686" y="4123"/>
                    </a:lnTo>
                    <a:lnTo>
                      <a:pt x="2696" y="4123"/>
                    </a:lnTo>
                    <a:lnTo>
                      <a:pt x="2696" y="4114"/>
                    </a:lnTo>
                    <a:lnTo>
                      <a:pt x="2686" y="4114"/>
                    </a:lnTo>
                    <a:lnTo>
                      <a:pt x="2686" y="4105"/>
                    </a:lnTo>
                    <a:lnTo>
                      <a:pt x="2686" y="4095"/>
                    </a:lnTo>
                    <a:lnTo>
                      <a:pt x="2686" y="4085"/>
                    </a:lnTo>
                    <a:lnTo>
                      <a:pt x="2705" y="4076"/>
                    </a:lnTo>
                    <a:lnTo>
                      <a:pt x="2715" y="4076"/>
                    </a:lnTo>
                    <a:lnTo>
                      <a:pt x="2715" y="4066"/>
                    </a:lnTo>
                    <a:lnTo>
                      <a:pt x="2715" y="4057"/>
                    </a:lnTo>
                    <a:lnTo>
                      <a:pt x="2715" y="4047"/>
                    </a:lnTo>
                    <a:lnTo>
                      <a:pt x="2705" y="4047"/>
                    </a:lnTo>
                    <a:lnTo>
                      <a:pt x="2696" y="4057"/>
                    </a:lnTo>
                    <a:lnTo>
                      <a:pt x="2686" y="4047"/>
                    </a:lnTo>
                    <a:lnTo>
                      <a:pt x="2686" y="4038"/>
                    </a:lnTo>
                    <a:lnTo>
                      <a:pt x="2696" y="4038"/>
                    </a:lnTo>
                    <a:lnTo>
                      <a:pt x="2696" y="4028"/>
                    </a:lnTo>
                    <a:lnTo>
                      <a:pt x="2705" y="4028"/>
                    </a:lnTo>
                    <a:lnTo>
                      <a:pt x="2696" y="4028"/>
                    </a:lnTo>
                    <a:lnTo>
                      <a:pt x="2705" y="4028"/>
                    </a:lnTo>
                    <a:lnTo>
                      <a:pt x="2696" y="4000"/>
                    </a:lnTo>
                    <a:lnTo>
                      <a:pt x="2686" y="3990"/>
                    </a:lnTo>
                    <a:lnTo>
                      <a:pt x="2686" y="3980"/>
                    </a:lnTo>
                    <a:lnTo>
                      <a:pt x="2696" y="3962"/>
                    </a:lnTo>
                    <a:lnTo>
                      <a:pt x="2715" y="3942"/>
                    </a:lnTo>
                    <a:lnTo>
                      <a:pt x="2724" y="3942"/>
                    </a:lnTo>
                    <a:lnTo>
                      <a:pt x="2715" y="3933"/>
                    </a:lnTo>
                    <a:lnTo>
                      <a:pt x="2724" y="3914"/>
                    </a:lnTo>
                    <a:lnTo>
                      <a:pt x="2715" y="3895"/>
                    </a:lnTo>
                    <a:lnTo>
                      <a:pt x="2724" y="3876"/>
                    </a:lnTo>
                    <a:lnTo>
                      <a:pt x="2724" y="3866"/>
                    </a:lnTo>
                    <a:lnTo>
                      <a:pt x="2734" y="3857"/>
                    </a:lnTo>
                    <a:lnTo>
                      <a:pt x="2734" y="3847"/>
                    </a:lnTo>
                    <a:lnTo>
                      <a:pt x="2743" y="3847"/>
                    </a:lnTo>
                    <a:lnTo>
                      <a:pt x="2753" y="3838"/>
                    </a:lnTo>
                    <a:lnTo>
                      <a:pt x="2743" y="3838"/>
                    </a:lnTo>
                    <a:lnTo>
                      <a:pt x="2743" y="3828"/>
                    </a:lnTo>
                    <a:lnTo>
                      <a:pt x="2734" y="3828"/>
                    </a:lnTo>
                    <a:lnTo>
                      <a:pt x="2724" y="3828"/>
                    </a:lnTo>
                    <a:lnTo>
                      <a:pt x="2715" y="3828"/>
                    </a:lnTo>
                    <a:lnTo>
                      <a:pt x="2715" y="3819"/>
                    </a:lnTo>
                    <a:lnTo>
                      <a:pt x="2715" y="3809"/>
                    </a:lnTo>
                    <a:lnTo>
                      <a:pt x="2715" y="3790"/>
                    </a:lnTo>
                    <a:lnTo>
                      <a:pt x="2705" y="3790"/>
                    </a:lnTo>
                    <a:lnTo>
                      <a:pt x="2715" y="3790"/>
                    </a:lnTo>
                    <a:lnTo>
                      <a:pt x="2715" y="3781"/>
                    </a:lnTo>
                    <a:lnTo>
                      <a:pt x="2715" y="3771"/>
                    </a:lnTo>
                    <a:lnTo>
                      <a:pt x="2724" y="3762"/>
                    </a:lnTo>
                    <a:lnTo>
                      <a:pt x="2734" y="3752"/>
                    </a:lnTo>
                    <a:lnTo>
                      <a:pt x="2743" y="3752"/>
                    </a:lnTo>
                    <a:lnTo>
                      <a:pt x="2734" y="3742"/>
                    </a:lnTo>
                    <a:lnTo>
                      <a:pt x="2734" y="3733"/>
                    </a:lnTo>
                    <a:lnTo>
                      <a:pt x="2724" y="3733"/>
                    </a:lnTo>
                    <a:lnTo>
                      <a:pt x="2724" y="3742"/>
                    </a:lnTo>
                    <a:lnTo>
                      <a:pt x="2715" y="3742"/>
                    </a:lnTo>
                    <a:lnTo>
                      <a:pt x="2705" y="3742"/>
                    </a:lnTo>
                    <a:lnTo>
                      <a:pt x="2696" y="3742"/>
                    </a:lnTo>
                    <a:lnTo>
                      <a:pt x="2686" y="3733"/>
                    </a:lnTo>
                    <a:lnTo>
                      <a:pt x="2667" y="3733"/>
                    </a:lnTo>
                    <a:lnTo>
                      <a:pt x="2658" y="3724"/>
                    </a:lnTo>
                    <a:lnTo>
                      <a:pt x="2648" y="3724"/>
                    </a:lnTo>
                    <a:lnTo>
                      <a:pt x="2639" y="3714"/>
                    </a:lnTo>
                    <a:lnTo>
                      <a:pt x="2619" y="3704"/>
                    </a:lnTo>
                    <a:lnTo>
                      <a:pt x="2619" y="3695"/>
                    </a:lnTo>
                    <a:lnTo>
                      <a:pt x="2619" y="3685"/>
                    </a:lnTo>
                    <a:lnTo>
                      <a:pt x="2629" y="3666"/>
                    </a:lnTo>
                    <a:lnTo>
                      <a:pt x="2629" y="3657"/>
                    </a:lnTo>
                    <a:lnTo>
                      <a:pt x="2629" y="3647"/>
                    </a:lnTo>
                    <a:lnTo>
                      <a:pt x="2629" y="3638"/>
                    </a:lnTo>
                    <a:lnTo>
                      <a:pt x="2629" y="3628"/>
                    </a:lnTo>
                    <a:lnTo>
                      <a:pt x="2629" y="3619"/>
                    </a:lnTo>
                    <a:lnTo>
                      <a:pt x="2629" y="3609"/>
                    </a:lnTo>
                    <a:lnTo>
                      <a:pt x="2619" y="3609"/>
                    </a:lnTo>
                    <a:lnTo>
                      <a:pt x="2619" y="3600"/>
                    </a:lnTo>
                    <a:lnTo>
                      <a:pt x="2610" y="3590"/>
                    </a:lnTo>
                    <a:lnTo>
                      <a:pt x="2601" y="3581"/>
                    </a:lnTo>
                    <a:lnTo>
                      <a:pt x="2591" y="3581"/>
                    </a:lnTo>
                    <a:lnTo>
                      <a:pt x="2591" y="3571"/>
                    </a:lnTo>
                    <a:lnTo>
                      <a:pt x="2591" y="3552"/>
                    </a:lnTo>
                    <a:lnTo>
                      <a:pt x="2581" y="3552"/>
                    </a:lnTo>
                    <a:lnTo>
                      <a:pt x="2572" y="3552"/>
                    </a:lnTo>
                    <a:lnTo>
                      <a:pt x="2562" y="3552"/>
                    </a:lnTo>
                    <a:lnTo>
                      <a:pt x="2553" y="3552"/>
                    </a:lnTo>
                    <a:lnTo>
                      <a:pt x="2543" y="3552"/>
                    </a:lnTo>
                    <a:lnTo>
                      <a:pt x="2543" y="3543"/>
                    </a:lnTo>
                    <a:lnTo>
                      <a:pt x="2534" y="3543"/>
                    </a:lnTo>
                    <a:lnTo>
                      <a:pt x="2524" y="3552"/>
                    </a:lnTo>
                    <a:lnTo>
                      <a:pt x="2524" y="3543"/>
                    </a:lnTo>
                    <a:lnTo>
                      <a:pt x="2515" y="3543"/>
                    </a:lnTo>
                    <a:lnTo>
                      <a:pt x="2505" y="3533"/>
                    </a:lnTo>
                    <a:lnTo>
                      <a:pt x="2505" y="3523"/>
                    </a:lnTo>
                    <a:lnTo>
                      <a:pt x="2505" y="3514"/>
                    </a:lnTo>
                    <a:lnTo>
                      <a:pt x="2486" y="3523"/>
                    </a:lnTo>
                    <a:lnTo>
                      <a:pt x="2477" y="3514"/>
                    </a:lnTo>
                    <a:lnTo>
                      <a:pt x="2458" y="3514"/>
                    </a:lnTo>
                    <a:lnTo>
                      <a:pt x="2448" y="3514"/>
                    </a:lnTo>
                    <a:lnTo>
                      <a:pt x="2448" y="3504"/>
                    </a:lnTo>
                    <a:lnTo>
                      <a:pt x="2458" y="3495"/>
                    </a:lnTo>
                    <a:lnTo>
                      <a:pt x="2477" y="3495"/>
                    </a:lnTo>
                    <a:lnTo>
                      <a:pt x="2486" y="3504"/>
                    </a:lnTo>
                    <a:lnTo>
                      <a:pt x="2496" y="3504"/>
                    </a:lnTo>
                    <a:lnTo>
                      <a:pt x="2505" y="3504"/>
                    </a:lnTo>
                    <a:lnTo>
                      <a:pt x="2515" y="3504"/>
                    </a:lnTo>
                    <a:lnTo>
                      <a:pt x="2543" y="3514"/>
                    </a:lnTo>
                    <a:lnTo>
                      <a:pt x="2553" y="3514"/>
                    </a:lnTo>
                    <a:lnTo>
                      <a:pt x="2562" y="3504"/>
                    </a:lnTo>
                    <a:lnTo>
                      <a:pt x="2562" y="3495"/>
                    </a:lnTo>
                    <a:lnTo>
                      <a:pt x="2562" y="3485"/>
                    </a:lnTo>
                    <a:lnTo>
                      <a:pt x="2553" y="3495"/>
                    </a:lnTo>
                    <a:lnTo>
                      <a:pt x="2553" y="3485"/>
                    </a:lnTo>
                    <a:lnTo>
                      <a:pt x="2553" y="3476"/>
                    </a:lnTo>
                    <a:lnTo>
                      <a:pt x="2562" y="3466"/>
                    </a:lnTo>
                    <a:lnTo>
                      <a:pt x="2572" y="3466"/>
                    </a:lnTo>
                    <a:lnTo>
                      <a:pt x="2581" y="3466"/>
                    </a:lnTo>
                    <a:lnTo>
                      <a:pt x="2572" y="3466"/>
                    </a:lnTo>
                    <a:lnTo>
                      <a:pt x="2572" y="3447"/>
                    </a:lnTo>
                    <a:lnTo>
                      <a:pt x="2581" y="3447"/>
                    </a:lnTo>
                    <a:lnTo>
                      <a:pt x="2581" y="3438"/>
                    </a:lnTo>
                    <a:lnTo>
                      <a:pt x="2581" y="3428"/>
                    </a:lnTo>
                    <a:lnTo>
                      <a:pt x="2572" y="3428"/>
                    </a:lnTo>
                    <a:lnTo>
                      <a:pt x="2572" y="3419"/>
                    </a:lnTo>
                    <a:lnTo>
                      <a:pt x="2572" y="3409"/>
                    </a:lnTo>
                    <a:lnTo>
                      <a:pt x="2572" y="3419"/>
                    </a:lnTo>
                    <a:lnTo>
                      <a:pt x="2562" y="3419"/>
                    </a:lnTo>
                    <a:lnTo>
                      <a:pt x="2562" y="3409"/>
                    </a:lnTo>
                    <a:lnTo>
                      <a:pt x="2562" y="3400"/>
                    </a:lnTo>
                    <a:lnTo>
                      <a:pt x="2562" y="3390"/>
                    </a:lnTo>
                    <a:lnTo>
                      <a:pt x="2553" y="3390"/>
                    </a:lnTo>
                    <a:lnTo>
                      <a:pt x="2524" y="3400"/>
                    </a:lnTo>
                    <a:lnTo>
                      <a:pt x="2515" y="3400"/>
                    </a:lnTo>
                    <a:lnTo>
                      <a:pt x="2505" y="3390"/>
                    </a:lnTo>
                    <a:lnTo>
                      <a:pt x="2496" y="3390"/>
                    </a:lnTo>
                    <a:lnTo>
                      <a:pt x="2486" y="3390"/>
                    </a:lnTo>
                    <a:lnTo>
                      <a:pt x="2486" y="3381"/>
                    </a:lnTo>
                    <a:lnTo>
                      <a:pt x="2477" y="3381"/>
                    </a:lnTo>
                    <a:lnTo>
                      <a:pt x="2467" y="3381"/>
                    </a:lnTo>
                    <a:lnTo>
                      <a:pt x="2458" y="3381"/>
                    </a:lnTo>
                    <a:lnTo>
                      <a:pt x="2458" y="3371"/>
                    </a:lnTo>
                    <a:lnTo>
                      <a:pt x="2448" y="3381"/>
                    </a:lnTo>
                    <a:lnTo>
                      <a:pt x="2438" y="3381"/>
                    </a:lnTo>
                    <a:lnTo>
                      <a:pt x="2448" y="3381"/>
                    </a:lnTo>
                    <a:lnTo>
                      <a:pt x="2438" y="3371"/>
                    </a:lnTo>
                    <a:lnTo>
                      <a:pt x="2438" y="3361"/>
                    </a:lnTo>
                    <a:lnTo>
                      <a:pt x="2448" y="3361"/>
                    </a:lnTo>
                    <a:lnTo>
                      <a:pt x="2458" y="3361"/>
                    </a:lnTo>
                    <a:lnTo>
                      <a:pt x="2477" y="3361"/>
                    </a:lnTo>
                    <a:lnTo>
                      <a:pt x="2467" y="3352"/>
                    </a:lnTo>
                    <a:lnTo>
                      <a:pt x="2458" y="3361"/>
                    </a:lnTo>
                    <a:lnTo>
                      <a:pt x="2381" y="3352"/>
                    </a:lnTo>
                    <a:lnTo>
                      <a:pt x="2362" y="3343"/>
                    </a:lnTo>
                    <a:lnTo>
                      <a:pt x="2343" y="3343"/>
                    </a:lnTo>
                    <a:lnTo>
                      <a:pt x="2334" y="3333"/>
                    </a:lnTo>
                    <a:lnTo>
                      <a:pt x="2334" y="3323"/>
                    </a:lnTo>
                    <a:lnTo>
                      <a:pt x="2324" y="3323"/>
                    </a:lnTo>
                    <a:lnTo>
                      <a:pt x="2324" y="3314"/>
                    </a:lnTo>
                    <a:lnTo>
                      <a:pt x="2296" y="3314"/>
                    </a:lnTo>
                    <a:lnTo>
                      <a:pt x="2286" y="3314"/>
                    </a:lnTo>
                    <a:lnTo>
                      <a:pt x="2248" y="3295"/>
                    </a:lnTo>
                    <a:lnTo>
                      <a:pt x="2248" y="3285"/>
                    </a:lnTo>
                    <a:lnTo>
                      <a:pt x="2248" y="3276"/>
                    </a:lnTo>
                    <a:lnTo>
                      <a:pt x="2258" y="3266"/>
                    </a:lnTo>
                    <a:lnTo>
                      <a:pt x="2258" y="3257"/>
                    </a:lnTo>
                    <a:lnTo>
                      <a:pt x="2248" y="3257"/>
                    </a:lnTo>
                    <a:lnTo>
                      <a:pt x="2238" y="3257"/>
                    </a:lnTo>
                    <a:lnTo>
                      <a:pt x="2229" y="3247"/>
                    </a:lnTo>
                    <a:lnTo>
                      <a:pt x="2229" y="3238"/>
                    </a:lnTo>
                    <a:lnTo>
                      <a:pt x="2220" y="3228"/>
                    </a:lnTo>
                    <a:lnTo>
                      <a:pt x="2182" y="3228"/>
                    </a:lnTo>
                    <a:lnTo>
                      <a:pt x="2172" y="3228"/>
                    </a:lnTo>
                    <a:lnTo>
                      <a:pt x="2143" y="3219"/>
                    </a:lnTo>
                    <a:lnTo>
                      <a:pt x="2143" y="3209"/>
                    </a:lnTo>
                    <a:lnTo>
                      <a:pt x="2134" y="3219"/>
                    </a:lnTo>
                    <a:lnTo>
                      <a:pt x="2115" y="3209"/>
                    </a:lnTo>
                    <a:lnTo>
                      <a:pt x="2105" y="3200"/>
                    </a:lnTo>
                    <a:lnTo>
                      <a:pt x="2105" y="3190"/>
                    </a:lnTo>
                    <a:lnTo>
                      <a:pt x="2096" y="3190"/>
                    </a:lnTo>
                    <a:lnTo>
                      <a:pt x="2086" y="3190"/>
                    </a:lnTo>
                    <a:lnTo>
                      <a:pt x="2077" y="3209"/>
                    </a:lnTo>
                    <a:lnTo>
                      <a:pt x="2039" y="3257"/>
                    </a:lnTo>
                    <a:lnTo>
                      <a:pt x="2019" y="3257"/>
                    </a:lnTo>
                    <a:lnTo>
                      <a:pt x="1991" y="3266"/>
                    </a:lnTo>
                    <a:lnTo>
                      <a:pt x="1972" y="3266"/>
                    </a:lnTo>
                    <a:lnTo>
                      <a:pt x="1943" y="3266"/>
                    </a:lnTo>
                    <a:lnTo>
                      <a:pt x="1896" y="3266"/>
                    </a:lnTo>
                    <a:lnTo>
                      <a:pt x="1886" y="3266"/>
                    </a:lnTo>
                    <a:lnTo>
                      <a:pt x="1877" y="3276"/>
                    </a:lnTo>
                    <a:lnTo>
                      <a:pt x="1886" y="3276"/>
                    </a:lnTo>
                    <a:lnTo>
                      <a:pt x="1896" y="3276"/>
                    </a:lnTo>
                    <a:lnTo>
                      <a:pt x="1905" y="3285"/>
                    </a:lnTo>
                    <a:lnTo>
                      <a:pt x="1905" y="3295"/>
                    </a:lnTo>
                    <a:lnTo>
                      <a:pt x="1905" y="3305"/>
                    </a:lnTo>
                    <a:lnTo>
                      <a:pt x="1915" y="3314"/>
                    </a:lnTo>
                    <a:lnTo>
                      <a:pt x="1915" y="3323"/>
                    </a:lnTo>
                    <a:lnTo>
                      <a:pt x="1905" y="3343"/>
                    </a:lnTo>
                    <a:lnTo>
                      <a:pt x="1905" y="3352"/>
                    </a:lnTo>
                    <a:lnTo>
                      <a:pt x="1915" y="3352"/>
                    </a:lnTo>
                    <a:lnTo>
                      <a:pt x="1924" y="3333"/>
                    </a:lnTo>
                    <a:lnTo>
                      <a:pt x="1934" y="3352"/>
                    </a:lnTo>
                    <a:lnTo>
                      <a:pt x="1943" y="3361"/>
                    </a:lnTo>
                    <a:lnTo>
                      <a:pt x="1943" y="3381"/>
                    </a:lnTo>
                    <a:lnTo>
                      <a:pt x="1943" y="3390"/>
                    </a:lnTo>
                    <a:lnTo>
                      <a:pt x="1943" y="3409"/>
                    </a:lnTo>
                    <a:lnTo>
                      <a:pt x="1943" y="3419"/>
                    </a:lnTo>
                    <a:lnTo>
                      <a:pt x="1953" y="3428"/>
                    </a:lnTo>
                    <a:lnTo>
                      <a:pt x="1953" y="3438"/>
                    </a:lnTo>
                    <a:lnTo>
                      <a:pt x="1953" y="3466"/>
                    </a:lnTo>
                    <a:lnTo>
                      <a:pt x="1953" y="3523"/>
                    </a:lnTo>
                    <a:lnTo>
                      <a:pt x="1953" y="3533"/>
                    </a:lnTo>
                    <a:lnTo>
                      <a:pt x="1943" y="3543"/>
                    </a:lnTo>
                    <a:lnTo>
                      <a:pt x="1943" y="3552"/>
                    </a:lnTo>
                    <a:lnTo>
                      <a:pt x="1934" y="3561"/>
                    </a:lnTo>
                    <a:lnTo>
                      <a:pt x="1905" y="3561"/>
                    </a:lnTo>
                    <a:lnTo>
                      <a:pt x="1896" y="3581"/>
                    </a:lnTo>
                    <a:lnTo>
                      <a:pt x="1896" y="3571"/>
                    </a:lnTo>
                    <a:lnTo>
                      <a:pt x="1896" y="3561"/>
                    </a:lnTo>
                    <a:lnTo>
                      <a:pt x="1896" y="3552"/>
                    </a:lnTo>
                    <a:lnTo>
                      <a:pt x="1896" y="3543"/>
                    </a:lnTo>
                    <a:lnTo>
                      <a:pt x="1905" y="3533"/>
                    </a:lnTo>
                    <a:lnTo>
                      <a:pt x="1905" y="3523"/>
                    </a:lnTo>
                    <a:lnTo>
                      <a:pt x="1905" y="3514"/>
                    </a:lnTo>
                    <a:lnTo>
                      <a:pt x="1905" y="3504"/>
                    </a:lnTo>
                    <a:lnTo>
                      <a:pt x="1924" y="3457"/>
                    </a:lnTo>
                    <a:lnTo>
                      <a:pt x="1924" y="3438"/>
                    </a:lnTo>
                    <a:lnTo>
                      <a:pt x="1924" y="3419"/>
                    </a:lnTo>
                    <a:lnTo>
                      <a:pt x="1915" y="3409"/>
                    </a:lnTo>
                    <a:lnTo>
                      <a:pt x="1905" y="3400"/>
                    </a:lnTo>
                    <a:lnTo>
                      <a:pt x="1905" y="3390"/>
                    </a:lnTo>
                    <a:lnTo>
                      <a:pt x="1905" y="3381"/>
                    </a:lnTo>
                    <a:lnTo>
                      <a:pt x="1896" y="3390"/>
                    </a:lnTo>
                    <a:lnTo>
                      <a:pt x="1886" y="3409"/>
                    </a:lnTo>
                    <a:lnTo>
                      <a:pt x="1877" y="3419"/>
                    </a:lnTo>
                    <a:lnTo>
                      <a:pt x="1877" y="3428"/>
                    </a:lnTo>
                    <a:lnTo>
                      <a:pt x="1877" y="3438"/>
                    </a:lnTo>
                    <a:lnTo>
                      <a:pt x="1877" y="3447"/>
                    </a:lnTo>
                    <a:lnTo>
                      <a:pt x="1877" y="3485"/>
                    </a:lnTo>
                    <a:lnTo>
                      <a:pt x="1877" y="3495"/>
                    </a:lnTo>
                    <a:lnTo>
                      <a:pt x="1867" y="3504"/>
                    </a:lnTo>
                    <a:lnTo>
                      <a:pt x="1867" y="3523"/>
                    </a:lnTo>
                    <a:lnTo>
                      <a:pt x="1858" y="3523"/>
                    </a:lnTo>
                    <a:lnTo>
                      <a:pt x="1839" y="3543"/>
                    </a:lnTo>
                    <a:lnTo>
                      <a:pt x="1829" y="3571"/>
                    </a:lnTo>
                    <a:lnTo>
                      <a:pt x="1781" y="3600"/>
                    </a:lnTo>
                    <a:lnTo>
                      <a:pt x="1734" y="3628"/>
                    </a:lnTo>
                    <a:lnTo>
                      <a:pt x="1724" y="3638"/>
                    </a:lnTo>
                    <a:lnTo>
                      <a:pt x="1715" y="3638"/>
                    </a:lnTo>
                    <a:lnTo>
                      <a:pt x="1696" y="3638"/>
                    </a:lnTo>
                    <a:lnTo>
                      <a:pt x="1686" y="3628"/>
                    </a:lnTo>
                    <a:lnTo>
                      <a:pt x="1686" y="3619"/>
                    </a:lnTo>
                    <a:lnTo>
                      <a:pt x="1696" y="3609"/>
                    </a:lnTo>
                    <a:lnTo>
                      <a:pt x="1696" y="3600"/>
                    </a:lnTo>
                    <a:lnTo>
                      <a:pt x="1705" y="3590"/>
                    </a:lnTo>
                    <a:lnTo>
                      <a:pt x="1705" y="3581"/>
                    </a:lnTo>
                    <a:lnTo>
                      <a:pt x="1724" y="3581"/>
                    </a:lnTo>
                    <a:lnTo>
                      <a:pt x="1724" y="3571"/>
                    </a:lnTo>
                    <a:lnTo>
                      <a:pt x="1724" y="3561"/>
                    </a:lnTo>
                    <a:lnTo>
                      <a:pt x="1734" y="3561"/>
                    </a:lnTo>
                    <a:lnTo>
                      <a:pt x="1734" y="3552"/>
                    </a:lnTo>
                    <a:lnTo>
                      <a:pt x="1734" y="3543"/>
                    </a:lnTo>
                    <a:lnTo>
                      <a:pt x="1734" y="3533"/>
                    </a:lnTo>
                    <a:lnTo>
                      <a:pt x="1734" y="3523"/>
                    </a:lnTo>
                    <a:lnTo>
                      <a:pt x="1734" y="3514"/>
                    </a:lnTo>
                    <a:lnTo>
                      <a:pt x="1734" y="3504"/>
                    </a:lnTo>
                    <a:lnTo>
                      <a:pt x="1734" y="3495"/>
                    </a:lnTo>
                    <a:lnTo>
                      <a:pt x="1743" y="3495"/>
                    </a:lnTo>
                    <a:lnTo>
                      <a:pt x="1753" y="3476"/>
                    </a:lnTo>
                    <a:lnTo>
                      <a:pt x="1762" y="3466"/>
                    </a:lnTo>
                    <a:lnTo>
                      <a:pt x="1762" y="3457"/>
                    </a:lnTo>
                    <a:lnTo>
                      <a:pt x="1762" y="3447"/>
                    </a:lnTo>
                    <a:lnTo>
                      <a:pt x="1753" y="3457"/>
                    </a:lnTo>
                    <a:lnTo>
                      <a:pt x="1753" y="3466"/>
                    </a:lnTo>
                    <a:lnTo>
                      <a:pt x="1743" y="3466"/>
                    </a:lnTo>
                    <a:lnTo>
                      <a:pt x="1734" y="3466"/>
                    </a:lnTo>
                    <a:lnTo>
                      <a:pt x="1724" y="3466"/>
                    </a:lnTo>
                    <a:lnTo>
                      <a:pt x="1715" y="3466"/>
                    </a:lnTo>
                    <a:lnTo>
                      <a:pt x="1715" y="3476"/>
                    </a:lnTo>
                    <a:lnTo>
                      <a:pt x="1705" y="3466"/>
                    </a:lnTo>
                    <a:lnTo>
                      <a:pt x="1667" y="3457"/>
                    </a:lnTo>
                    <a:lnTo>
                      <a:pt x="1648" y="3457"/>
                    </a:lnTo>
                    <a:lnTo>
                      <a:pt x="1638" y="3457"/>
                    </a:lnTo>
                    <a:lnTo>
                      <a:pt x="1638" y="3447"/>
                    </a:lnTo>
                    <a:lnTo>
                      <a:pt x="1638" y="3438"/>
                    </a:lnTo>
                    <a:lnTo>
                      <a:pt x="1638" y="3428"/>
                    </a:lnTo>
                    <a:lnTo>
                      <a:pt x="1648" y="3419"/>
                    </a:lnTo>
                    <a:lnTo>
                      <a:pt x="1658" y="3419"/>
                    </a:lnTo>
                    <a:lnTo>
                      <a:pt x="1667" y="3419"/>
                    </a:lnTo>
                    <a:lnTo>
                      <a:pt x="1667" y="3428"/>
                    </a:lnTo>
                    <a:lnTo>
                      <a:pt x="1667" y="3438"/>
                    </a:lnTo>
                    <a:lnTo>
                      <a:pt x="1676" y="3438"/>
                    </a:lnTo>
                    <a:lnTo>
                      <a:pt x="1676" y="3428"/>
                    </a:lnTo>
                    <a:lnTo>
                      <a:pt x="1667" y="3428"/>
                    </a:lnTo>
                    <a:lnTo>
                      <a:pt x="1676" y="3419"/>
                    </a:lnTo>
                    <a:lnTo>
                      <a:pt x="1676" y="3409"/>
                    </a:lnTo>
                    <a:lnTo>
                      <a:pt x="1676" y="3400"/>
                    </a:lnTo>
                    <a:lnTo>
                      <a:pt x="1676" y="3390"/>
                    </a:lnTo>
                    <a:lnTo>
                      <a:pt x="1686" y="3352"/>
                    </a:lnTo>
                    <a:lnTo>
                      <a:pt x="1696" y="3343"/>
                    </a:lnTo>
                    <a:lnTo>
                      <a:pt x="1686" y="3333"/>
                    </a:lnTo>
                    <a:lnTo>
                      <a:pt x="1686" y="3343"/>
                    </a:lnTo>
                    <a:lnTo>
                      <a:pt x="1686" y="3352"/>
                    </a:lnTo>
                    <a:lnTo>
                      <a:pt x="1676" y="3352"/>
                    </a:lnTo>
                    <a:lnTo>
                      <a:pt x="1658" y="3361"/>
                    </a:lnTo>
                    <a:lnTo>
                      <a:pt x="1648" y="3361"/>
                    </a:lnTo>
                    <a:lnTo>
                      <a:pt x="1638" y="3361"/>
                    </a:lnTo>
                    <a:lnTo>
                      <a:pt x="1629" y="3361"/>
                    </a:lnTo>
                    <a:lnTo>
                      <a:pt x="1629" y="3371"/>
                    </a:lnTo>
                    <a:lnTo>
                      <a:pt x="1620" y="3381"/>
                    </a:lnTo>
                    <a:lnTo>
                      <a:pt x="1610" y="3390"/>
                    </a:lnTo>
                    <a:lnTo>
                      <a:pt x="1610" y="3400"/>
                    </a:lnTo>
                    <a:lnTo>
                      <a:pt x="1610" y="3409"/>
                    </a:lnTo>
                    <a:lnTo>
                      <a:pt x="1600" y="3409"/>
                    </a:lnTo>
                    <a:lnTo>
                      <a:pt x="1600" y="3419"/>
                    </a:lnTo>
                    <a:lnTo>
                      <a:pt x="1591" y="3447"/>
                    </a:lnTo>
                    <a:lnTo>
                      <a:pt x="1581" y="3447"/>
                    </a:lnTo>
                    <a:lnTo>
                      <a:pt x="1610" y="3466"/>
                    </a:lnTo>
                    <a:lnTo>
                      <a:pt x="1610" y="3476"/>
                    </a:lnTo>
                    <a:lnTo>
                      <a:pt x="1620" y="3476"/>
                    </a:lnTo>
                    <a:lnTo>
                      <a:pt x="1629" y="3466"/>
                    </a:lnTo>
                    <a:lnTo>
                      <a:pt x="1638" y="3466"/>
                    </a:lnTo>
                    <a:lnTo>
                      <a:pt x="1638" y="3476"/>
                    </a:lnTo>
                    <a:lnTo>
                      <a:pt x="1648" y="3485"/>
                    </a:lnTo>
                    <a:lnTo>
                      <a:pt x="1638" y="3495"/>
                    </a:lnTo>
                    <a:lnTo>
                      <a:pt x="1638" y="3504"/>
                    </a:lnTo>
                    <a:lnTo>
                      <a:pt x="1648" y="3543"/>
                    </a:lnTo>
                    <a:lnTo>
                      <a:pt x="1638" y="3552"/>
                    </a:lnTo>
                    <a:lnTo>
                      <a:pt x="1638" y="3561"/>
                    </a:lnTo>
                    <a:lnTo>
                      <a:pt x="1629" y="3561"/>
                    </a:lnTo>
                    <a:lnTo>
                      <a:pt x="1620" y="3552"/>
                    </a:lnTo>
                    <a:lnTo>
                      <a:pt x="1610" y="3552"/>
                    </a:lnTo>
                    <a:lnTo>
                      <a:pt x="1600" y="3552"/>
                    </a:lnTo>
                    <a:lnTo>
                      <a:pt x="1591" y="3561"/>
                    </a:lnTo>
                    <a:lnTo>
                      <a:pt x="1581" y="3571"/>
                    </a:lnTo>
                    <a:lnTo>
                      <a:pt x="1581" y="3581"/>
                    </a:lnTo>
                    <a:lnTo>
                      <a:pt x="1581" y="3590"/>
                    </a:lnTo>
                    <a:lnTo>
                      <a:pt x="1572" y="3590"/>
                    </a:lnTo>
                    <a:lnTo>
                      <a:pt x="1572" y="3600"/>
                    </a:lnTo>
                    <a:lnTo>
                      <a:pt x="1562" y="3590"/>
                    </a:lnTo>
                    <a:lnTo>
                      <a:pt x="1553" y="3590"/>
                    </a:lnTo>
                    <a:lnTo>
                      <a:pt x="1543" y="3590"/>
                    </a:lnTo>
                    <a:lnTo>
                      <a:pt x="1543" y="3581"/>
                    </a:lnTo>
                    <a:lnTo>
                      <a:pt x="1534" y="3552"/>
                    </a:lnTo>
                    <a:lnTo>
                      <a:pt x="1524" y="3543"/>
                    </a:lnTo>
                    <a:lnTo>
                      <a:pt x="1534" y="3533"/>
                    </a:lnTo>
                    <a:lnTo>
                      <a:pt x="1524" y="3523"/>
                    </a:lnTo>
                    <a:lnTo>
                      <a:pt x="1534" y="3514"/>
                    </a:lnTo>
                    <a:lnTo>
                      <a:pt x="1534" y="3495"/>
                    </a:lnTo>
                    <a:lnTo>
                      <a:pt x="1534" y="3485"/>
                    </a:lnTo>
                    <a:lnTo>
                      <a:pt x="1534" y="3466"/>
                    </a:lnTo>
                    <a:lnTo>
                      <a:pt x="1524" y="3457"/>
                    </a:lnTo>
                    <a:lnTo>
                      <a:pt x="1515" y="3447"/>
                    </a:lnTo>
                    <a:lnTo>
                      <a:pt x="1515" y="3438"/>
                    </a:lnTo>
                    <a:lnTo>
                      <a:pt x="1524" y="3428"/>
                    </a:lnTo>
                    <a:lnTo>
                      <a:pt x="1515" y="3428"/>
                    </a:lnTo>
                    <a:lnTo>
                      <a:pt x="1505" y="3428"/>
                    </a:lnTo>
                    <a:lnTo>
                      <a:pt x="1505" y="3419"/>
                    </a:lnTo>
                    <a:lnTo>
                      <a:pt x="1515" y="3419"/>
                    </a:lnTo>
                    <a:lnTo>
                      <a:pt x="1515" y="3409"/>
                    </a:lnTo>
                    <a:lnTo>
                      <a:pt x="1505" y="3400"/>
                    </a:lnTo>
                    <a:lnTo>
                      <a:pt x="1496" y="3400"/>
                    </a:lnTo>
                    <a:lnTo>
                      <a:pt x="1496" y="3390"/>
                    </a:lnTo>
                    <a:lnTo>
                      <a:pt x="1486" y="3390"/>
                    </a:lnTo>
                    <a:lnTo>
                      <a:pt x="1486" y="3381"/>
                    </a:lnTo>
                    <a:lnTo>
                      <a:pt x="1486" y="3371"/>
                    </a:lnTo>
                    <a:lnTo>
                      <a:pt x="1496" y="3371"/>
                    </a:lnTo>
                    <a:lnTo>
                      <a:pt x="1505" y="3371"/>
                    </a:lnTo>
                    <a:lnTo>
                      <a:pt x="1505" y="3361"/>
                    </a:lnTo>
                    <a:lnTo>
                      <a:pt x="1496" y="3361"/>
                    </a:lnTo>
                    <a:lnTo>
                      <a:pt x="1496" y="3352"/>
                    </a:lnTo>
                    <a:lnTo>
                      <a:pt x="1486" y="3343"/>
                    </a:lnTo>
                    <a:lnTo>
                      <a:pt x="1486" y="3333"/>
                    </a:lnTo>
                    <a:lnTo>
                      <a:pt x="1486" y="3323"/>
                    </a:lnTo>
                    <a:lnTo>
                      <a:pt x="1486" y="3314"/>
                    </a:lnTo>
                    <a:lnTo>
                      <a:pt x="1477" y="3305"/>
                    </a:lnTo>
                    <a:lnTo>
                      <a:pt x="1477" y="3295"/>
                    </a:lnTo>
                    <a:lnTo>
                      <a:pt x="1467" y="3295"/>
                    </a:lnTo>
                    <a:lnTo>
                      <a:pt x="1458" y="3295"/>
                    </a:lnTo>
                    <a:lnTo>
                      <a:pt x="1458" y="3305"/>
                    </a:lnTo>
                    <a:lnTo>
                      <a:pt x="1458" y="3314"/>
                    </a:lnTo>
                    <a:lnTo>
                      <a:pt x="1448" y="3314"/>
                    </a:lnTo>
                    <a:lnTo>
                      <a:pt x="1438" y="3314"/>
                    </a:lnTo>
                    <a:lnTo>
                      <a:pt x="1438" y="3305"/>
                    </a:lnTo>
                    <a:lnTo>
                      <a:pt x="1438" y="3295"/>
                    </a:lnTo>
                    <a:lnTo>
                      <a:pt x="1429" y="3305"/>
                    </a:lnTo>
                    <a:lnTo>
                      <a:pt x="1429" y="3323"/>
                    </a:lnTo>
                    <a:lnTo>
                      <a:pt x="1429" y="3333"/>
                    </a:lnTo>
                    <a:lnTo>
                      <a:pt x="1420" y="3333"/>
                    </a:lnTo>
                    <a:lnTo>
                      <a:pt x="1372" y="3343"/>
                    </a:lnTo>
                    <a:lnTo>
                      <a:pt x="1372" y="3352"/>
                    </a:lnTo>
                    <a:lnTo>
                      <a:pt x="1362" y="3352"/>
                    </a:lnTo>
                    <a:lnTo>
                      <a:pt x="1362" y="3343"/>
                    </a:lnTo>
                    <a:lnTo>
                      <a:pt x="1353" y="3352"/>
                    </a:lnTo>
                    <a:lnTo>
                      <a:pt x="1343" y="3361"/>
                    </a:lnTo>
                    <a:lnTo>
                      <a:pt x="1315" y="3381"/>
                    </a:lnTo>
                    <a:lnTo>
                      <a:pt x="1296" y="3390"/>
                    </a:lnTo>
                    <a:lnTo>
                      <a:pt x="1267" y="3400"/>
                    </a:lnTo>
                    <a:lnTo>
                      <a:pt x="1257" y="3400"/>
                    </a:lnTo>
                    <a:lnTo>
                      <a:pt x="1257" y="3390"/>
                    </a:lnTo>
                    <a:lnTo>
                      <a:pt x="1248" y="3390"/>
                    </a:lnTo>
                    <a:lnTo>
                      <a:pt x="1248" y="3381"/>
                    </a:lnTo>
                    <a:lnTo>
                      <a:pt x="1239" y="3371"/>
                    </a:lnTo>
                    <a:lnTo>
                      <a:pt x="1172" y="3381"/>
                    </a:lnTo>
                    <a:lnTo>
                      <a:pt x="1162" y="3381"/>
                    </a:lnTo>
                    <a:lnTo>
                      <a:pt x="1153" y="3390"/>
                    </a:lnTo>
                    <a:lnTo>
                      <a:pt x="1153" y="3381"/>
                    </a:lnTo>
                    <a:lnTo>
                      <a:pt x="1124" y="3352"/>
                    </a:lnTo>
                    <a:lnTo>
                      <a:pt x="1124" y="3343"/>
                    </a:lnTo>
                    <a:lnTo>
                      <a:pt x="1124" y="3333"/>
                    </a:lnTo>
                    <a:lnTo>
                      <a:pt x="1124" y="3323"/>
                    </a:lnTo>
                    <a:lnTo>
                      <a:pt x="1124" y="3314"/>
                    </a:lnTo>
                    <a:lnTo>
                      <a:pt x="1134" y="3285"/>
                    </a:lnTo>
                    <a:lnTo>
                      <a:pt x="1143" y="3276"/>
                    </a:lnTo>
                    <a:lnTo>
                      <a:pt x="1153" y="3266"/>
                    </a:lnTo>
                    <a:lnTo>
                      <a:pt x="1153" y="3257"/>
                    </a:lnTo>
                    <a:lnTo>
                      <a:pt x="1162" y="3238"/>
                    </a:lnTo>
                    <a:lnTo>
                      <a:pt x="1172" y="3228"/>
                    </a:lnTo>
                    <a:lnTo>
                      <a:pt x="1181" y="3219"/>
                    </a:lnTo>
                    <a:lnTo>
                      <a:pt x="1191" y="3219"/>
                    </a:lnTo>
                    <a:lnTo>
                      <a:pt x="1200" y="3209"/>
                    </a:lnTo>
                    <a:lnTo>
                      <a:pt x="1210" y="3190"/>
                    </a:lnTo>
                    <a:lnTo>
                      <a:pt x="1219" y="3180"/>
                    </a:lnTo>
                    <a:lnTo>
                      <a:pt x="1219" y="3171"/>
                    </a:lnTo>
                    <a:lnTo>
                      <a:pt x="1229" y="3162"/>
                    </a:lnTo>
                    <a:lnTo>
                      <a:pt x="1229" y="3152"/>
                    </a:lnTo>
                    <a:lnTo>
                      <a:pt x="1239" y="3142"/>
                    </a:lnTo>
                    <a:lnTo>
                      <a:pt x="1248" y="3133"/>
                    </a:lnTo>
                    <a:lnTo>
                      <a:pt x="1248" y="3123"/>
                    </a:lnTo>
                    <a:lnTo>
                      <a:pt x="1248" y="3114"/>
                    </a:lnTo>
                    <a:lnTo>
                      <a:pt x="1257" y="3114"/>
                    </a:lnTo>
                    <a:lnTo>
                      <a:pt x="1257" y="3104"/>
                    </a:lnTo>
                    <a:lnTo>
                      <a:pt x="1267" y="3095"/>
                    </a:lnTo>
                    <a:lnTo>
                      <a:pt x="1267" y="3085"/>
                    </a:lnTo>
                    <a:lnTo>
                      <a:pt x="1267" y="3076"/>
                    </a:lnTo>
                    <a:lnTo>
                      <a:pt x="1267" y="3066"/>
                    </a:lnTo>
                    <a:lnTo>
                      <a:pt x="1267" y="3057"/>
                    </a:lnTo>
                    <a:lnTo>
                      <a:pt x="1267" y="3047"/>
                    </a:lnTo>
                    <a:lnTo>
                      <a:pt x="1267" y="3038"/>
                    </a:lnTo>
                    <a:lnTo>
                      <a:pt x="1267" y="3028"/>
                    </a:lnTo>
                    <a:lnTo>
                      <a:pt x="1277" y="3009"/>
                    </a:lnTo>
                    <a:lnTo>
                      <a:pt x="1286" y="3000"/>
                    </a:lnTo>
                    <a:lnTo>
                      <a:pt x="1296" y="3000"/>
                    </a:lnTo>
                    <a:lnTo>
                      <a:pt x="1296" y="2990"/>
                    </a:lnTo>
                    <a:lnTo>
                      <a:pt x="1296" y="2981"/>
                    </a:lnTo>
                    <a:lnTo>
                      <a:pt x="1305" y="2981"/>
                    </a:lnTo>
                    <a:lnTo>
                      <a:pt x="1315" y="2962"/>
                    </a:lnTo>
                    <a:lnTo>
                      <a:pt x="1324" y="2952"/>
                    </a:lnTo>
                    <a:lnTo>
                      <a:pt x="1334" y="2952"/>
                    </a:lnTo>
                    <a:lnTo>
                      <a:pt x="1334" y="2942"/>
                    </a:lnTo>
                    <a:lnTo>
                      <a:pt x="1334" y="2933"/>
                    </a:lnTo>
                    <a:lnTo>
                      <a:pt x="1334" y="2924"/>
                    </a:lnTo>
                    <a:lnTo>
                      <a:pt x="1343" y="2914"/>
                    </a:lnTo>
                    <a:lnTo>
                      <a:pt x="1343" y="2904"/>
                    </a:lnTo>
                    <a:lnTo>
                      <a:pt x="1353" y="2895"/>
                    </a:lnTo>
                    <a:lnTo>
                      <a:pt x="1362" y="2885"/>
                    </a:lnTo>
                    <a:lnTo>
                      <a:pt x="1372" y="2885"/>
                    </a:lnTo>
                    <a:lnTo>
                      <a:pt x="1362" y="2876"/>
                    </a:lnTo>
                    <a:lnTo>
                      <a:pt x="1372" y="2857"/>
                    </a:lnTo>
                    <a:lnTo>
                      <a:pt x="1381" y="2847"/>
                    </a:lnTo>
                    <a:lnTo>
                      <a:pt x="1381" y="2838"/>
                    </a:lnTo>
                    <a:lnTo>
                      <a:pt x="1391" y="2828"/>
                    </a:lnTo>
                    <a:lnTo>
                      <a:pt x="1391" y="2819"/>
                    </a:lnTo>
                    <a:lnTo>
                      <a:pt x="1391" y="2809"/>
                    </a:lnTo>
                    <a:lnTo>
                      <a:pt x="1400" y="2800"/>
                    </a:lnTo>
                    <a:lnTo>
                      <a:pt x="1410" y="2809"/>
                    </a:lnTo>
                    <a:lnTo>
                      <a:pt x="1420" y="2809"/>
                    </a:lnTo>
                    <a:lnTo>
                      <a:pt x="1420" y="2800"/>
                    </a:lnTo>
                    <a:lnTo>
                      <a:pt x="1410" y="2800"/>
                    </a:lnTo>
                    <a:lnTo>
                      <a:pt x="1420" y="2800"/>
                    </a:lnTo>
                    <a:lnTo>
                      <a:pt x="1410" y="2790"/>
                    </a:lnTo>
                    <a:lnTo>
                      <a:pt x="1410" y="2771"/>
                    </a:lnTo>
                    <a:lnTo>
                      <a:pt x="1420" y="2761"/>
                    </a:lnTo>
                    <a:lnTo>
                      <a:pt x="1429" y="2733"/>
                    </a:lnTo>
                    <a:lnTo>
                      <a:pt x="1438" y="2733"/>
                    </a:lnTo>
                    <a:lnTo>
                      <a:pt x="1448" y="2723"/>
                    </a:lnTo>
                    <a:lnTo>
                      <a:pt x="1458" y="2714"/>
                    </a:lnTo>
                    <a:lnTo>
                      <a:pt x="1448" y="2714"/>
                    </a:lnTo>
                    <a:lnTo>
                      <a:pt x="1448" y="2704"/>
                    </a:lnTo>
                    <a:lnTo>
                      <a:pt x="1458" y="2704"/>
                    </a:lnTo>
                    <a:lnTo>
                      <a:pt x="1458" y="2695"/>
                    </a:lnTo>
                    <a:lnTo>
                      <a:pt x="1458" y="2685"/>
                    </a:lnTo>
                    <a:lnTo>
                      <a:pt x="1467" y="2676"/>
                    </a:lnTo>
                    <a:lnTo>
                      <a:pt x="1458" y="2666"/>
                    </a:lnTo>
                    <a:lnTo>
                      <a:pt x="1458" y="2657"/>
                    </a:lnTo>
                    <a:lnTo>
                      <a:pt x="1458" y="2638"/>
                    </a:lnTo>
                    <a:lnTo>
                      <a:pt x="1458" y="2628"/>
                    </a:lnTo>
                    <a:lnTo>
                      <a:pt x="1467" y="2619"/>
                    </a:lnTo>
                    <a:lnTo>
                      <a:pt x="1477" y="2609"/>
                    </a:lnTo>
                    <a:lnTo>
                      <a:pt x="1486" y="2609"/>
                    </a:lnTo>
                    <a:lnTo>
                      <a:pt x="1486" y="2600"/>
                    </a:lnTo>
                    <a:lnTo>
                      <a:pt x="1477" y="2590"/>
                    </a:lnTo>
                    <a:lnTo>
                      <a:pt x="1486" y="2581"/>
                    </a:lnTo>
                    <a:lnTo>
                      <a:pt x="1496" y="2581"/>
                    </a:lnTo>
                    <a:lnTo>
                      <a:pt x="1496" y="2571"/>
                    </a:lnTo>
                    <a:lnTo>
                      <a:pt x="1505" y="2581"/>
                    </a:lnTo>
                    <a:lnTo>
                      <a:pt x="1515" y="2581"/>
                    </a:lnTo>
                    <a:lnTo>
                      <a:pt x="1515" y="2571"/>
                    </a:lnTo>
                    <a:lnTo>
                      <a:pt x="1515" y="2561"/>
                    </a:lnTo>
                    <a:lnTo>
                      <a:pt x="1505" y="2561"/>
                    </a:lnTo>
                    <a:lnTo>
                      <a:pt x="1496" y="2571"/>
                    </a:lnTo>
                    <a:lnTo>
                      <a:pt x="1496" y="2561"/>
                    </a:lnTo>
                    <a:lnTo>
                      <a:pt x="1486" y="2561"/>
                    </a:lnTo>
                    <a:lnTo>
                      <a:pt x="1477" y="2552"/>
                    </a:lnTo>
                    <a:lnTo>
                      <a:pt x="1477" y="2543"/>
                    </a:lnTo>
                    <a:lnTo>
                      <a:pt x="1477" y="2533"/>
                    </a:lnTo>
                    <a:lnTo>
                      <a:pt x="1477" y="2523"/>
                    </a:lnTo>
                    <a:lnTo>
                      <a:pt x="1486" y="2514"/>
                    </a:lnTo>
                    <a:lnTo>
                      <a:pt x="1496" y="2504"/>
                    </a:lnTo>
                    <a:lnTo>
                      <a:pt x="1496" y="2514"/>
                    </a:lnTo>
                    <a:lnTo>
                      <a:pt x="1496" y="2504"/>
                    </a:lnTo>
                    <a:lnTo>
                      <a:pt x="1486" y="2504"/>
                    </a:lnTo>
                    <a:lnTo>
                      <a:pt x="1486" y="2495"/>
                    </a:lnTo>
                    <a:lnTo>
                      <a:pt x="1486" y="2485"/>
                    </a:lnTo>
                    <a:lnTo>
                      <a:pt x="1496" y="2476"/>
                    </a:lnTo>
                    <a:lnTo>
                      <a:pt x="1496" y="2466"/>
                    </a:lnTo>
                    <a:lnTo>
                      <a:pt x="1505" y="2466"/>
                    </a:lnTo>
                    <a:lnTo>
                      <a:pt x="1505" y="2457"/>
                    </a:lnTo>
                    <a:lnTo>
                      <a:pt x="1505" y="2447"/>
                    </a:lnTo>
                    <a:lnTo>
                      <a:pt x="1505" y="2438"/>
                    </a:lnTo>
                    <a:lnTo>
                      <a:pt x="1505" y="2428"/>
                    </a:lnTo>
                    <a:lnTo>
                      <a:pt x="1496" y="2419"/>
                    </a:lnTo>
                    <a:lnTo>
                      <a:pt x="1505" y="2409"/>
                    </a:lnTo>
                    <a:lnTo>
                      <a:pt x="1515" y="2409"/>
                    </a:lnTo>
                    <a:lnTo>
                      <a:pt x="1524" y="2419"/>
                    </a:lnTo>
                    <a:lnTo>
                      <a:pt x="1524" y="2428"/>
                    </a:lnTo>
                    <a:lnTo>
                      <a:pt x="1534" y="2428"/>
                    </a:lnTo>
                    <a:lnTo>
                      <a:pt x="1524" y="2419"/>
                    </a:lnTo>
                    <a:lnTo>
                      <a:pt x="1515" y="2400"/>
                    </a:lnTo>
                    <a:lnTo>
                      <a:pt x="1515" y="2380"/>
                    </a:lnTo>
                    <a:lnTo>
                      <a:pt x="1515" y="2371"/>
                    </a:lnTo>
                    <a:lnTo>
                      <a:pt x="1515" y="2362"/>
                    </a:lnTo>
                    <a:lnTo>
                      <a:pt x="1524" y="2352"/>
                    </a:lnTo>
                    <a:lnTo>
                      <a:pt x="1534" y="2352"/>
                    </a:lnTo>
                    <a:lnTo>
                      <a:pt x="1534" y="2342"/>
                    </a:lnTo>
                    <a:lnTo>
                      <a:pt x="1543" y="2333"/>
                    </a:lnTo>
                    <a:lnTo>
                      <a:pt x="1543" y="2323"/>
                    </a:lnTo>
                    <a:lnTo>
                      <a:pt x="1553" y="2333"/>
                    </a:lnTo>
                    <a:lnTo>
                      <a:pt x="1562" y="2323"/>
                    </a:lnTo>
                    <a:lnTo>
                      <a:pt x="1562" y="2304"/>
                    </a:lnTo>
                    <a:lnTo>
                      <a:pt x="1553" y="2295"/>
                    </a:lnTo>
                    <a:lnTo>
                      <a:pt x="1553" y="2285"/>
                    </a:lnTo>
                    <a:lnTo>
                      <a:pt x="1553" y="2276"/>
                    </a:lnTo>
                    <a:lnTo>
                      <a:pt x="1562" y="2266"/>
                    </a:lnTo>
                    <a:lnTo>
                      <a:pt x="1572" y="2276"/>
                    </a:lnTo>
                    <a:lnTo>
                      <a:pt x="1572" y="2266"/>
                    </a:lnTo>
                    <a:lnTo>
                      <a:pt x="1562" y="2257"/>
                    </a:lnTo>
                    <a:lnTo>
                      <a:pt x="1562" y="2247"/>
                    </a:lnTo>
                    <a:lnTo>
                      <a:pt x="1572" y="2228"/>
                    </a:lnTo>
                    <a:lnTo>
                      <a:pt x="1581" y="2219"/>
                    </a:lnTo>
                    <a:lnTo>
                      <a:pt x="1581" y="2209"/>
                    </a:lnTo>
                    <a:lnTo>
                      <a:pt x="1591" y="2209"/>
                    </a:lnTo>
                    <a:lnTo>
                      <a:pt x="1600" y="2200"/>
                    </a:lnTo>
                    <a:lnTo>
                      <a:pt x="1610" y="2200"/>
                    </a:lnTo>
                    <a:lnTo>
                      <a:pt x="1610" y="2190"/>
                    </a:lnTo>
                    <a:lnTo>
                      <a:pt x="1620" y="2181"/>
                    </a:lnTo>
                    <a:lnTo>
                      <a:pt x="1620" y="2190"/>
                    </a:lnTo>
                    <a:lnTo>
                      <a:pt x="1620" y="2181"/>
                    </a:lnTo>
                    <a:lnTo>
                      <a:pt x="1629" y="2171"/>
                    </a:lnTo>
                    <a:lnTo>
                      <a:pt x="1629" y="2162"/>
                    </a:lnTo>
                    <a:lnTo>
                      <a:pt x="1629" y="2152"/>
                    </a:lnTo>
                    <a:lnTo>
                      <a:pt x="1629" y="2133"/>
                    </a:lnTo>
                    <a:lnTo>
                      <a:pt x="1638" y="2114"/>
                    </a:lnTo>
                    <a:lnTo>
                      <a:pt x="1648" y="2104"/>
                    </a:lnTo>
                    <a:lnTo>
                      <a:pt x="1648" y="2095"/>
                    </a:lnTo>
                    <a:lnTo>
                      <a:pt x="1667" y="2095"/>
                    </a:lnTo>
                    <a:lnTo>
                      <a:pt x="1667" y="2085"/>
                    </a:lnTo>
                    <a:lnTo>
                      <a:pt x="1667" y="2047"/>
                    </a:lnTo>
                    <a:lnTo>
                      <a:pt x="1667" y="2028"/>
                    </a:lnTo>
                    <a:lnTo>
                      <a:pt x="1676" y="2009"/>
                    </a:lnTo>
                    <a:lnTo>
                      <a:pt x="1676" y="1999"/>
                    </a:lnTo>
                    <a:lnTo>
                      <a:pt x="1676" y="1990"/>
                    </a:lnTo>
                    <a:lnTo>
                      <a:pt x="1686" y="1990"/>
                    </a:lnTo>
                    <a:lnTo>
                      <a:pt x="1686" y="1981"/>
                    </a:lnTo>
                    <a:lnTo>
                      <a:pt x="1696" y="1971"/>
                    </a:lnTo>
                    <a:lnTo>
                      <a:pt x="1705" y="1971"/>
                    </a:lnTo>
                    <a:lnTo>
                      <a:pt x="1705" y="1961"/>
                    </a:lnTo>
                    <a:lnTo>
                      <a:pt x="1715" y="1961"/>
                    </a:lnTo>
                    <a:lnTo>
                      <a:pt x="1724" y="1961"/>
                    </a:lnTo>
                    <a:lnTo>
                      <a:pt x="1724" y="1942"/>
                    </a:lnTo>
                    <a:lnTo>
                      <a:pt x="1734" y="1933"/>
                    </a:lnTo>
                    <a:lnTo>
                      <a:pt x="1734" y="1923"/>
                    </a:lnTo>
                    <a:lnTo>
                      <a:pt x="1743" y="1923"/>
                    </a:lnTo>
                    <a:lnTo>
                      <a:pt x="1743" y="1914"/>
                    </a:lnTo>
                    <a:lnTo>
                      <a:pt x="1743" y="1904"/>
                    </a:lnTo>
                    <a:lnTo>
                      <a:pt x="1743" y="1895"/>
                    </a:lnTo>
                    <a:lnTo>
                      <a:pt x="1734" y="1885"/>
                    </a:lnTo>
                    <a:lnTo>
                      <a:pt x="1734" y="1809"/>
                    </a:lnTo>
                    <a:lnTo>
                      <a:pt x="1724" y="1781"/>
                    </a:lnTo>
                    <a:lnTo>
                      <a:pt x="1724" y="1761"/>
                    </a:lnTo>
                    <a:lnTo>
                      <a:pt x="1734" y="1743"/>
                    </a:lnTo>
                    <a:lnTo>
                      <a:pt x="1743" y="1695"/>
                    </a:lnTo>
                    <a:lnTo>
                      <a:pt x="1753" y="1685"/>
                    </a:lnTo>
                    <a:lnTo>
                      <a:pt x="1753" y="1676"/>
                    </a:lnTo>
                    <a:lnTo>
                      <a:pt x="1772" y="1647"/>
                    </a:lnTo>
                    <a:lnTo>
                      <a:pt x="1791" y="1647"/>
                    </a:lnTo>
                    <a:lnTo>
                      <a:pt x="1791" y="1638"/>
                    </a:lnTo>
                    <a:lnTo>
                      <a:pt x="1810" y="1600"/>
                    </a:lnTo>
                    <a:lnTo>
                      <a:pt x="1839" y="1562"/>
                    </a:lnTo>
                    <a:lnTo>
                      <a:pt x="1848" y="1533"/>
                    </a:lnTo>
                    <a:lnTo>
                      <a:pt x="1848" y="1495"/>
                    </a:lnTo>
                    <a:lnTo>
                      <a:pt x="1858" y="1419"/>
                    </a:lnTo>
                    <a:lnTo>
                      <a:pt x="1858" y="1390"/>
                    </a:lnTo>
                    <a:lnTo>
                      <a:pt x="1867" y="1380"/>
                    </a:lnTo>
                    <a:lnTo>
                      <a:pt x="1867" y="1371"/>
                    </a:lnTo>
                    <a:lnTo>
                      <a:pt x="1877" y="1362"/>
                    </a:lnTo>
                    <a:lnTo>
                      <a:pt x="1886" y="1324"/>
                    </a:lnTo>
                    <a:lnTo>
                      <a:pt x="1924" y="1266"/>
                    </a:lnTo>
                    <a:lnTo>
                      <a:pt x="1972" y="1219"/>
                    </a:lnTo>
                    <a:lnTo>
                      <a:pt x="2010" y="1171"/>
                    </a:lnTo>
                    <a:lnTo>
                      <a:pt x="2010" y="1161"/>
                    </a:lnTo>
                    <a:lnTo>
                      <a:pt x="2019" y="1161"/>
                    </a:lnTo>
                    <a:lnTo>
                      <a:pt x="2029" y="1171"/>
                    </a:lnTo>
                    <a:lnTo>
                      <a:pt x="2039" y="1161"/>
                    </a:lnTo>
                    <a:lnTo>
                      <a:pt x="2048" y="1161"/>
                    </a:lnTo>
                    <a:lnTo>
                      <a:pt x="2067" y="1171"/>
                    </a:lnTo>
                    <a:lnTo>
                      <a:pt x="2077" y="1161"/>
                    </a:lnTo>
                    <a:lnTo>
                      <a:pt x="2096" y="1152"/>
                    </a:lnTo>
                    <a:lnTo>
                      <a:pt x="2134" y="1104"/>
                    </a:lnTo>
                    <a:lnTo>
                      <a:pt x="2143" y="1095"/>
                    </a:lnTo>
                    <a:lnTo>
                      <a:pt x="2182" y="1085"/>
                    </a:lnTo>
                    <a:lnTo>
                      <a:pt x="2210" y="1076"/>
                    </a:lnTo>
                    <a:lnTo>
                      <a:pt x="2220" y="1076"/>
                    </a:lnTo>
                    <a:lnTo>
                      <a:pt x="2220" y="1066"/>
                    </a:lnTo>
                    <a:lnTo>
                      <a:pt x="2229" y="1066"/>
                    </a:lnTo>
                    <a:lnTo>
                      <a:pt x="2238" y="1057"/>
                    </a:lnTo>
                    <a:lnTo>
                      <a:pt x="2248" y="1066"/>
                    </a:lnTo>
                    <a:lnTo>
                      <a:pt x="2238" y="1066"/>
                    </a:lnTo>
                    <a:lnTo>
                      <a:pt x="2229" y="1066"/>
                    </a:lnTo>
                    <a:lnTo>
                      <a:pt x="2248" y="1066"/>
                    </a:lnTo>
                    <a:lnTo>
                      <a:pt x="2286" y="1047"/>
                    </a:lnTo>
                    <a:lnTo>
                      <a:pt x="2277" y="1047"/>
                    </a:lnTo>
                    <a:lnTo>
                      <a:pt x="2267" y="1047"/>
                    </a:lnTo>
                    <a:lnTo>
                      <a:pt x="2305" y="1028"/>
                    </a:lnTo>
                    <a:lnTo>
                      <a:pt x="2305" y="1038"/>
                    </a:lnTo>
                    <a:lnTo>
                      <a:pt x="2296" y="1038"/>
                    </a:lnTo>
                    <a:lnTo>
                      <a:pt x="2343" y="1028"/>
                    </a:lnTo>
                    <a:lnTo>
                      <a:pt x="2362" y="1009"/>
                    </a:lnTo>
                    <a:lnTo>
                      <a:pt x="2381" y="990"/>
                    </a:lnTo>
                    <a:lnTo>
                      <a:pt x="2391" y="990"/>
                    </a:lnTo>
                    <a:lnTo>
                      <a:pt x="2400" y="990"/>
                    </a:lnTo>
                    <a:lnTo>
                      <a:pt x="2420" y="971"/>
                    </a:lnTo>
                    <a:lnTo>
                      <a:pt x="2438" y="961"/>
                    </a:lnTo>
                    <a:lnTo>
                      <a:pt x="2448" y="952"/>
                    </a:lnTo>
                    <a:lnTo>
                      <a:pt x="2458" y="952"/>
                    </a:lnTo>
                    <a:lnTo>
                      <a:pt x="2458" y="943"/>
                    </a:lnTo>
                    <a:lnTo>
                      <a:pt x="2458" y="952"/>
                    </a:lnTo>
                    <a:lnTo>
                      <a:pt x="2467" y="952"/>
                    </a:lnTo>
                    <a:lnTo>
                      <a:pt x="2477" y="952"/>
                    </a:lnTo>
                    <a:lnTo>
                      <a:pt x="2486" y="961"/>
                    </a:lnTo>
                    <a:lnTo>
                      <a:pt x="2496" y="961"/>
                    </a:lnTo>
                    <a:lnTo>
                      <a:pt x="2486" y="952"/>
                    </a:lnTo>
                    <a:lnTo>
                      <a:pt x="2486" y="943"/>
                    </a:lnTo>
                    <a:lnTo>
                      <a:pt x="2496" y="943"/>
                    </a:lnTo>
                    <a:lnTo>
                      <a:pt x="2505" y="933"/>
                    </a:lnTo>
                    <a:lnTo>
                      <a:pt x="2515" y="933"/>
                    </a:lnTo>
                    <a:lnTo>
                      <a:pt x="2515" y="943"/>
                    </a:lnTo>
                    <a:lnTo>
                      <a:pt x="2515" y="952"/>
                    </a:lnTo>
                    <a:lnTo>
                      <a:pt x="2515" y="961"/>
                    </a:lnTo>
                    <a:lnTo>
                      <a:pt x="2515" y="971"/>
                    </a:lnTo>
                    <a:lnTo>
                      <a:pt x="2505" y="981"/>
                    </a:lnTo>
                    <a:lnTo>
                      <a:pt x="2515" y="990"/>
                    </a:lnTo>
                    <a:lnTo>
                      <a:pt x="2515" y="1000"/>
                    </a:lnTo>
                    <a:lnTo>
                      <a:pt x="2524" y="1000"/>
                    </a:lnTo>
                    <a:lnTo>
                      <a:pt x="2534" y="1000"/>
                    </a:lnTo>
                    <a:lnTo>
                      <a:pt x="2543" y="1009"/>
                    </a:lnTo>
                    <a:lnTo>
                      <a:pt x="2553" y="1009"/>
                    </a:lnTo>
                    <a:lnTo>
                      <a:pt x="2553" y="1019"/>
                    </a:lnTo>
                    <a:lnTo>
                      <a:pt x="2553" y="1028"/>
                    </a:lnTo>
                    <a:lnTo>
                      <a:pt x="2572" y="1019"/>
                    </a:lnTo>
                    <a:lnTo>
                      <a:pt x="2572" y="1000"/>
                    </a:lnTo>
                    <a:lnTo>
                      <a:pt x="2581" y="1000"/>
                    </a:lnTo>
                    <a:lnTo>
                      <a:pt x="2581" y="990"/>
                    </a:lnTo>
                    <a:lnTo>
                      <a:pt x="2591" y="981"/>
                    </a:lnTo>
                    <a:lnTo>
                      <a:pt x="2601" y="981"/>
                    </a:lnTo>
                    <a:lnTo>
                      <a:pt x="2610" y="981"/>
                    </a:lnTo>
                    <a:lnTo>
                      <a:pt x="2610" y="971"/>
                    </a:lnTo>
                    <a:lnTo>
                      <a:pt x="2619" y="971"/>
                    </a:lnTo>
                    <a:lnTo>
                      <a:pt x="2610" y="961"/>
                    </a:lnTo>
                    <a:lnTo>
                      <a:pt x="2601" y="961"/>
                    </a:lnTo>
                    <a:lnTo>
                      <a:pt x="2601" y="952"/>
                    </a:lnTo>
                    <a:lnTo>
                      <a:pt x="2591" y="952"/>
                    </a:lnTo>
                    <a:lnTo>
                      <a:pt x="2591" y="943"/>
                    </a:lnTo>
                    <a:lnTo>
                      <a:pt x="2591" y="933"/>
                    </a:lnTo>
                    <a:lnTo>
                      <a:pt x="2581" y="914"/>
                    </a:lnTo>
                    <a:lnTo>
                      <a:pt x="2581" y="904"/>
                    </a:lnTo>
                    <a:lnTo>
                      <a:pt x="2581" y="895"/>
                    </a:lnTo>
                    <a:lnTo>
                      <a:pt x="2591" y="876"/>
                    </a:lnTo>
                    <a:lnTo>
                      <a:pt x="2601" y="866"/>
                    </a:lnTo>
                    <a:lnTo>
                      <a:pt x="2610" y="866"/>
                    </a:lnTo>
                    <a:lnTo>
                      <a:pt x="2619" y="866"/>
                    </a:lnTo>
                    <a:lnTo>
                      <a:pt x="2629" y="866"/>
                    </a:lnTo>
                    <a:lnTo>
                      <a:pt x="2639" y="866"/>
                    </a:lnTo>
                    <a:lnTo>
                      <a:pt x="2648" y="876"/>
                    </a:lnTo>
                    <a:lnTo>
                      <a:pt x="2677" y="876"/>
                    </a:lnTo>
                    <a:lnTo>
                      <a:pt x="2686" y="866"/>
                    </a:lnTo>
                    <a:lnTo>
                      <a:pt x="2686" y="857"/>
                    </a:lnTo>
                    <a:lnTo>
                      <a:pt x="2696" y="847"/>
                    </a:lnTo>
                    <a:lnTo>
                      <a:pt x="2715" y="838"/>
                    </a:lnTo>
                    <a:lnTo>
                      <a:pt x="2715" y="828"/>
                    </a:lnTo>
                    <a:lnTo>
                      <a:pt x="2705" y="828"/>
                    </a:lnTo>
                    <a:lnTo>
                      <a:pt x="2705" y="819"/>
                    </a:lnTo>
                    <a:lnTo>
                      <a:pt x="2705" y="809"/>
                    </a:lnTo>
                    <a:lnTo>
                      <a:pt x="2705" y="800"/>
                    </a:lnTo>
                    <a:lnTo>
                      <a:pt x="2696" y="790"/>
                    </a:lnTo>
                    <a:lnTo>
                      <a:pt x="2696" y="780"/>
                    </a:lnTo>
                    <a:lnTo>
                      <a:pt x="2696" y="771"/>
                    </a:lnTo>
                    <a:lnTo>
                      <a:pt x="2686" y="771"/>
                    </a:lnTo>
                    <a:lnTo>
                      <a:pt x="2686" y="762"/>
                    </a:lnTo>
                    <a:lnTo>
                      <a:pt x="2686" y="752"/>
                    </a:lnTo>
                    <a:lnTo>
                      <a:pt x="2667" y="742"/>
                    </a:lnTo>
                    <a:lnTo>
                      <a:pt x="2667" y="733"/>
                    </a:lnTo>
                    <a:lnTo>
                      <a:pt x="2667" y="723"/>
                    </a:lnTo>
                    <a:lnTo>
                      <a:pt x="2667" y="714"/>
                    </a:lnTo>
                    <a:lnTo>
                      <a:pt x="2667" y="704"/>
                    </a:lnTo>
                    <a:lnTo>
                      <a:pt x="2658" y="704"/>
                    </a:lnTo>
                    <a:lnTo>
                      <a:pt x="2658" y="695"/>
                    </a:lnTo>
                    <a:lnTo>
                      <a:pt x="2648" y="695"/>
                    </a:lnTo>
                    <a:lnTo>
                      <a:pt x="2648" y="685"/>
                    </a:lnTo>
                    <a:lnTo>
                      <a:pt x="2648" y="676"/>
                    </a:lnTo>
                    <a:lnTo>
                      <a:pt x="2639" y="676"/>
                    </a:lnTo>
                    <a:lnTo>
                      <a:pt x="2639" y="666"/>
                    </a:lnTo>
                    <a:lnTo>
                      <a:pt x="2629" y="666"/>
                    </a:lnTo>
                    <a:lnTo>
                      <a:pt x="2619" y="666"/>
                    </a:lnTo>
                    <a:lnTo>
                      <a:pt x="2619" y="657"/>
                    </a:lnTo>
                    <a:lnTo>
                      <a:pt x="2610" y="657"/>
                    </a:lnTo>
                    <a:lnTo>
                      <a:pt x="2591" y="676"/>
                    </a:lnTo>
                    <a:lnTo>
                      <a:pt x="2581" y="685"/>
                    </a:lnTo>
                    <a:lnTo>
                      <a:pt x="2581" y="695"/>
                    </a:lnTo>
                    <a:lnTo>
                      <a:pt x="2572" y="685"/>
                    </a:lnTo>
                    <a:lnTo>
                      <a:pt x="2562" y="676"/>
                    </a:lnTo>
                    <a:lnTo>
                      <a:pt x="2543" y="676"/>
                    </a:lnTo>
                    <a:lnTo>
                      <a:pt x="2543" y="666"/>
                    </a:lnTo>
                    <a:lnTo>
                      <a:pt x="2534" y="666"/>
                    </a:lnTo>
                    <a:lnTo>
                      <a:pt x="2543" y="657"/>
                    </a:lnTo>
                    <a:lnTo>
                      <a:pt x="2534" y="647"/>
                    </a:lnTo>
                    <a:lnTo>
                      <a:pt x="2524" y="628"/>
                    </a:lnTo>
                    <a:lnTo>
                      <a:pt x="2515" y="628"/>
                    </a:lnTo>
                    <a:lnTo>
                      <a:pt x="2505" y="628"/>
                    </a:lnTo>
                    <a:lnTo>
                      <a:pt x="2505" y="638"/>
                    </a:lnTo>
                    <a:lnTo>
                      <a:pt x="2496" y="638"/>
                    </a:lnTo>
                    <a:lnTo>
                      <a:pt x="2496" y="628"/>
                    </a:lnTo>
                    <a:lnTo>
                      <a:pt x="2486" y="628"/>
                    </a:lnTo>
                    <a:lnTo>
                      <a:pt x="2486" y="638"/>
                    </a:lnTo>
                    <a:lnTo>
                      <a:pt x="2477" y="638"/>
                    </a:lnTo>
                    <a:lnTo>
                      <a:pt x="2477" y="628"/>
                    </a:lnTo>
                    <a:lnTo>
                      <a:pt x="2477" y="619"/>
                    </a:lnTo>
                    <a:lnTo>
                      <a:pt x="2467" y="609"/>
                    </a:lnTo>
                    <a:lnTo>
                      <a:pt x="2458" y="609"/>
                    </a:lnTo>
                    <a:lnTo>
                      <a:pt x="2448" y="600"/>
                    </a:lnTo>
                    <a:lnTo>
                      <a:pt x="2448" y="590"/>
                    </a:lnTo>
                    <a:lnTo>
                      <a:pt x="2438" y="590"/>
                    </a:lnTo>
                    <a:lnTo>
                      <a:pt x="2438" y="600"/>
                    </a:lnTo>
                    <a:lnTo>
                      <a:pt x="2429" y="600"/>
                    </a:lnTo>
                    <a:lnTo>
                      <a:pt x="2429" y="609"/>
                    </a:lnTo>
                    <a:lnTo>
                      <a:pt x="2420" y="609"/>
                    </a:lnTo>
                    <a:lnTo>
                      <a:pt x="2410" y="619"/>
                    </a:lnTo>
                    <a:lnTo>
                      <a:pt x="2400" y="628"/>
                    </a:lnTo>
                    <a:lnTo>
                      <a:pt x="2362" y="647"/>
                    </a:lnTo>
                    <a:lnTo>
                      <a:pt x="2362" y="657"/>
                    </a:lnTo>
                    <a:lnTo>
                      <a:pt x="2362" y="666"/>
                    </a:lnTo>
                    <a:lnTo>
                      <a:pt x="2353" y="666"/>
                    </a:lnTo>
                    <a:lnTo>
                      <a:pt x="2343" y="666"/>
                    </a:lnTo>
                    <a:lnTo>
                      <a:pt x="2343" y="657"/>
                    </a:lnTo>
                    <a:lnTo>
                      <a:pt x="2334" y="657"/>
                    </a:lnTo>
                    <a:lnTo>
                      <a:pt x="2305" y="647"/>
                    </a:lnTo>
                    <a:lnTo>
                      <a:pt x="2296" y="638"/>
                    </a:lnTo>
                    <a:lnTo>
                      <a:pt x="2286" y="628"/>
                    </a:lnTo>
                    <a:lnTo>
                      <a:pt x="2296" y="628"/>
                    </a:lnTo>
                    <a:lnTo>
                      <a:pt x="2296" y="619"/>
                    </a:lnTo>
                    <a:lnTo>
                      <a:pt x="2296" y="609"/>
                    </a:lnTo>
                    <a:lnTo>
                      <a:pt x="2286" y="609"/>
                    </a:lnTo>
                    <a:lnTo>
                      <a:pt x="2277" y="609"/>
                    </a:lnTo>
                    <a:lnTo>
                      <a:pt x="2267" y="609"/>
                    </a:lnTo>
                    <a:lnTo>
                      <a:pt x="2267" y="600"/>
                    </a:lnTo>
                    <a:lnTo>
                      <a:pt x="2258" y="590"/>
                    </a:lnTo>
                    <a:lnTo>
                      <a:pt x="2258" y="580"/>
                    </a:lnTo>
                    <a:lnTo>
                      <a:pt x="2267" y="571"/>
                    </a:lnTo>
                    <a:lnTo>
                      <a:pt x="2267" y="562"/>
                    </a:lnTo>
                    <a:lnTo>
                      <a:pt x="2267" y="552"/>
                    </a:lnTo>
                    <a:lnTo>
                      <a:pt x="2267" y="542"/>
                    </a:lnTo>
                    <a:lnTo>
                      <a:pt x="2277" y="533"/>
                    </a:lnTo>
                    <a:lnTo>
                      <a:pt x="2277" y="523"/>
                    </a:lnTo>
                    <a:lnTo>
                      <a:pt x="2286" y="523"/>
                    </a:lnTo>
                    <a:lnTo>
                      <a:pt x="2296" y="523"/>
                    </a:lnTo>
                    <a:lnTo>
                      <a:pt x="2296" y="514"/>
                    </a:lnTo>
                    <a:lnTo>
                      <a:pt x="2305" y="514"/>
                    </a:lnTo>
                    <a:lnTo>
                      <a:pt x="2305" y="504"/>
                    </a:lnTo>
                    <a:lnTo>
                      <a:pt x="2296" y="495"/>
                    </a:lnTo>
                    <a:lnTo>
                      <a:pt x="2305" y="485"/>
                    </a:lnTo>
                    <a:lnTo>
                      <a:pt x="2315" y="466"/>
                    </a:lnTo>
                    <a:lnTo>
                      <a:pt x="2315" y="457"/>
                    </a:lnTo>
                    <a:lnTo>
                      <a:pt x="2315" y="447"/>
                    </a:lnTo>
                    <a:lnTo>
                      <a:pt x="2324" y="447"/>
                    </a:lnTo>
                    <a:lnTo>
                      <a:pt x="2334" y="447"/>
                    </a:lnTo>
                    <a:lnTo>
                      <a:pt x="2343" y="447"/>
                    </a:lnTo>
                    <a:lnTo>
                      <a:pt x="2343" y="457"/>
                    </a:lnTo>
                    <a:lnTo>
                      <a:pt x="2353" y="457"/>
                    </a:lnTo>
                    <a:lnTo>
                      <a:pt x="2372" y="457"/>
                    </a:lnTo>
                    <a:lnTo>
                      <a:pt x="2381" y="457"/>
                    </a:lnTo>
                    <a:lnTo>
                      <a:pt x="2381" y="447"/>
                    </a:lnTo>
                    <a:lnTo>
                      <a:pt x="2391" y="447"/>
                    </a:lnTo>
                    <a:lnTo>
                      <a:pt x="2391" y="438"/>
                    </a:lnTo>
                    <a:lnTo>
                      <a:pt x="2391" y="428"/>
                    </a:lnTo>
                    <a:lnTo>
                      <a:pt x="2391" y="419"/>
                    </a:lnTo>
                    <a:lnTo>
                      <a:pt x="2381" y="419"/>
                    </a:lnTo>
                    <a:lnTo>
                      <a:pt x="2381" y="409"/>
                    </a:lnTo>
                    <a:lnTo>
                      <a:pt x="2372" y="409"/>
                    </a:lnTo>
                    <a:lnTo>
                      <a:pt x="2381" y="409"/>
                    </a:lnTo>
                    <a:lnTo>
                      <a:pt x="2381" y="399"/>
                    </a:lnTo>
                    <a:lnTo>
                      <a:pt x="2372" y="399"/>
                    </a:lnTo>
                    <a:lnTo>
                      <a:pt x="2372" y="390"/>
                    </a:lnTo>
                    <a:lnTo>
                      <a:pt x="2372" y="381"/>
                    </a:lnTo>
                    <a:lnTo>
                      <a:pt x="2372" y="371"/>
                    </a:lnTo>
                    <a:lnTo>
                      <a:pt x="2362" y="361"/>
                    </a:lnTo>
                    <a:lnTo>
                      <a:pt x="2353" y="352"/>
                    </a:lnTo>
                    <a:lnTo>
                      <a:pt x="2353" y="342"/>
                    </a:lnTo>
                    <a:lnTo>
                      <a:pt x="2362" y="333"/>
                    </a:lnTo>
                    <a:lnTo>
                      <a:pt x="2372" y="333"/>
                    </a:lnTo>
                    <a:lnTo>
                      <a:pt x="2381" y="333"/>
                    </a:lnTo>
                    <a:lnTo>
                      <a:pt x="2381" y="323"/>
                    </a:lnTo>
                    <a:lnTo>
                      <a:pt x="2391" y="323"/>
                    </a:lnTo>
                    <a:lnTo>
                      <a:pt x="2391" y="314"/>
                    </a:lnTo>
                    <a:lnTo>
                      <a:pt x="2381" y="304"/>
                    </a:lnTo>
                    <a:lnTo>
                      <a:pt x="2391" y="304"/>
                    </a:lnTo>
                    <a:lnTo>
                      <a:pt x="2381" y="295"/>
                    </a:lnTo>
                    <a:lnTo>
                      <a:pt x="2372" y="295"/>
                    </a:lnTo>
                    <a:lnTo>
                      <a:pt x="2372" y="285"/>
                    </a:lnTo>
                    <a:lnTo>
                      <a:pt x="2362" y="285"/>
                    </a:lnTo>
                    <a:lnTo>
                      <a:pt x="2362" y="276"/>
                    </a:lnTo>
                    <a:lnTo>
                      <a:pt x="2372" y="266"/>
                    </a:lnTo>
                    <a:lnTo>
                      <a:pt x="2372" y="257"/>
                    </a:lnTo>
                    <a:lnTo>
                      <a:pt x="2362" y="247"/>
                    </a:lnTo>
                    <a:lnTo>
                      <a:pt x="2362" y="238"/>
                    </a:lnTo>
                    <a:lnTo>
                      <a:pt x="2353" y="228"/>
                    </a:lnTo>
                    <a:lnTo>
                      <a:pt x="2353" y="219"/>
                    </a:lnTo>
                    <a:lnTo>
                      <a:pt x="2343" y="209"/>
                    </a:lnTo>
                    <a:lnTo>
                      <a:pt x="2334" y="209"/>
                    </a:lnTo>
                    <a:lnTo>
                      <a:pt x="2334" y="200"/>
                    </a:lnTo>
                    <a:lnTo>
                      <a:pt x="2324" y="200"/>
                    </a:lnTo>
                    <a:lnTo>
                      <a:pt x="2324" y="190"/>
                    </a:lnTo>
                    <a:lnTo>
                      <a:pt x="2324" y="181"/>
                    </a:lnTo>
                    <a:lnTo>
                      <a:pt x="2324" y="171"/>
                    </a:lnTo>
                    <a:lnTo>
                      <a:pt x="2324" y="161"/>
                    </a:lnTo>
                    <a:lnTo>
                      <a:pt x="2324" y="152"/>
                    </a:lnTo>
                    <a:lnTo>
                      <a:pt x="2305" y="161"/>
                    </a:lnTo>
                    <a:lnTo>
                      <a:pt x="2296" y="161"/>
                    </a:lnTo>
                    <a:lnTo>
                      <a:pt x="2296" y="152"/>
                    </a:lnTo>
                    <a:lnTo>
                      <a:pt x="2296" y="143"/>
                    </a:lnTo>
                    <a:lnTo>
                      <a:pt x="2286" y="143"/>
                    </a:lnTo>
                    <a:lnTo>
                      <a:pt x="2286" y="133"/>
                    </a:lnTo>
                    <a:lnTo>
                      <a:pt x="2277" y="123"/>
                    </a:lnTo>
                    <a:lnTo>
                      <a:pt x="2267" y="123"/>
                    </a:lnTo>
                    <a:lnTo>
                      <a:pt x="2267" y="114"/>
                    </a:lnTo>
                    <a:lnTo>
                      <a:pt x="2267" y="104"/>
                    </a:lnTo>
                    <a:lnTo>
                      <a:pt x="2258" y="95"/>
                    </a:lnTo>
                    <a:lnTo>
                      <a:pt x="2258" y="85"/>
                    </a:lnTo>
                    <a:lnTo>
                      <a:pt x="2248" y="85"/>
                    </a:lnTo>
                    <a:lnTo>
                      <a:pt x="2248" y="76"/>
                    </a:lnTo>
                    <a:lnTo>
                      <a:pt x="2238" y="85"/>
                    </a:lnTo>
                    <a:lnTo>
                      <a:pt x="2220" y="76"/>
                    </a:lnTo>
                    <a:lnTo>
                      <a:pt x="2220" y="66"/>
                    </a:lnTo>
                    <a:lnTo>
                      <a:pt x="2210" y="57"/>
                    </a:lnTo>
                    <a:lnTo>
                      <a:pt x="2200" y="57"/>
                    </a:lnTo>
                    <a:lnTo>
                      <a:pt x="2191" y="57"/>
                    </a:lnTo>
                    <a:lnTo>
                      <a:pt x="2191" y="47"/>
                    </a:lnTo>
                    <a:lnTo>
                      <a:pt x="2191" y="38"/>
                    </a:lnTo>
                    <a:lnTo>
                      <a:pt x="2182" y="38"/>
                    </a:lnTo>
                    <a:lnTo>
                      <a:pt x="2182" y="28"/>
                    </a:lnTo>
                    <a:lnTo>
                      <a:pt x="2172" y="28"/>
                    </a:lnTo>
                    <a:lnTo>
                      <a:pt x="2162" y="28"/>
                    </a:lnTo>
                    <a:lnTo>
                      <a:pt x="2153" y="18"/>
                    </a:lnTo>
                    <a:lnTo>
                      <a:pt x="2143" y="18"/>
                    </a:lnTo>
                    <a:lnTo>
                      <a:pt x="2134" y="18"/>
                    </a:lnTo>
                    <a:lnTo>
                      <a:pt x="2134" y="9"/>
                    </a:lnTo>
                    <a:lnTo>
                      <a:pt x="2124" y="9"/>
                    </a:lnTo>
                    <a:lnTo>
                      <a:pt x="2115" y="9"/>
                    </a:lnTo>
                    <a:lnTo>
                      <a:pt x="2105" y="9"/>
                    </a:lnTo>
                    <a:lnTo>
                      <a:pt x="2096" y="9"/>
                    </a:lnTo>
                    <a:lnTo>
                      <a:pt x="2096" y="0"/>
                    </a:lnTo>
                    <a:lnTo>
                      <a:pt x="2086" y="0"/>
                    </a:lnTo>
                    <a:lnTo>
                      <a:pt x="2067" y="0"/>
                    </a:lnTo>
                    <a:lnTo>
                      <a:pt x="2057" y="9"/>
                    </a:lnTo>
                    <a:lnTo>
                      <a:pt x="2048" y="9"/>
                    </a:lnTo>
                    <a:lnTo>
                      <a:pt x="2048" y="0"/>
                    </a:lnTo>
                    <a:lnTo>
                      <a:pt x="2039" y="0"/>
                    </a:lnTo>
                    <a:lnTo>
                      <a:pt x="2029" y="0"/>
                    </a:lnTo>
                    <a:lnTo>
                      <a:pt x="2029" y="9"/>
                    </a:lnTo>
                    <a:lnTo>
                      <a:pt x="2029" y="18"/>
                    </a:lnTo>
                    <a:lnTo>
                      <a:pt x="2029" y="28"/>
                    </a:lnTo>
                    <a:lnTo>
                      <a:pt x="2019" y="38"/>
                    </a:lnTo>
                    <a:lnTo>
                      <a:pt x="2019" y="47"/>
                    </a:lnTo>
                    <a:lnTo>
                      <a:pt x="2010" y="47"/>
                    </a:lnTo>
                    <a:lnTo>
                      <a:pt x="2010" y="57"/>
                    </a:lnTo>
                    <a:lnTo>
                      <a:pt x="2000" y="57"/>
                    </a:lnTo>
                    <a:lnTo>
                      <a:pt x="1991" y="57"/>
                    </a:lnTo>
                    <a:lnTo>
                      <a:pt x="1972" y="57"/>
                    </a:lnTo>
                    <a:lnTo>
                      <a:pt x="1962" y="66"/>
                    </a:lnTo>
                    <a:lnTo>
                      <a:pt x="1962" y="76"/>
                    </a:lnTo>
                    <a:lnTo>
                      <a:pt x="1953" y="76"/>
                    </a:lnTo>
                    <a:lnTo>
                      <a:pt x="1943" y="76"/>
                    </a:lnTo>
                    <a:lnTo>
                      <a:pt x="1924" y="66"/>
                    </a:lnTo>
                    <a:lnTo>
                      <a:pt x="1905" y="57"/>
                    </a:lnTo>
                    <a:lnTo>
                      <a:pt x="1886" y="57"/>
                    </a:lnTo>
                    <a:lnTo>
                      <a:pt x="1886" y="66"/>
                    </a:lnTo>
                    <a:lnTo>
                      <a:pt x="1877" y="66"/>
                    </a:lnTo>
                    <a:lnTo>
                      <a:pt x="1877" y="76"/>
                    </a:lnTo>
                    <a:lnTo>
                      <a:pt x="1867" y="76"/>
                    </a:lnTo>
                    <a:lnTo>
                      <a:pt x="1867" y="85"/>
                    </a:lnTo>
                    <a:lnTo>
                      <a:pt x="1858" y="85"/>
                    </a:lnTo>
                    <a:lnTo>
                      <a:pt x="1867" y="95"/>
                    </a:lnTo>
                    <a:lnTo>
                      <a:pt x="1858" y="104"/>
                    </a:lnTo>
                    <a:lnTo>
                      <a:pt x="1858" y="114"/>
                    </a:lnTo>
                    <a:lnTo>
                      <a:pt x="1848" y="114"/>
                    </a:lnTo>
                    <a:lnTo>
                      <a:pt x="1858" y="133"/>
                    </a:lnTo>
                    <a:lnTo>
                      <a:pt x="1858" y="143"/>
                    </a:lnTo>
                    <a:lnTo>
                      <a:pt x="1867" y="143"/>
                    </a:lnTo>
                    <a:lnTo>
                      <a:pt x="1858" y="152"/>
                    </a:lnTo>
                    <a:lnTo>
                      <a:pt x="1867" y="161"/>
                    </a:lnTo>
                    <a:lnTo>
                      <a:pt x="1858" y="181"/>
                    </a:lnTo>
                    <a:lnTo>
                      <a:pt x="1848" y="181"/>
                    </a:lnTo>
                    <a:lnTo>
                      <a:pt x="1839" y="190"/>
                    </a:lnTo>
                    <a:lnTo>
                      <a:pt x="1839" y="200"/>
                    </a:lnTo>
                    <a:lnTo>
                      <a:pt x="1839" y="209"/>
                    </a:lnTo>
                    <a:lnTo>
                      <a:pt x="1829" y="209"/>
                    </a:lnTo>
                    <a:lnTo>
                      <a:pt x="1829" y="219"/>
                    </a:lnTo>
                    <a:lnTo>
                      <a:pt x="1829" y="228"/>
                    </a:lnTo>
                    <a:lnTo>
                      <a:pt x="1829" y="238"/>
                    </a:lnTo>
                    <a:lnTo>
                      <a:pt x="1819" y="238"/>
                    </a:lnTo>
                    <a:lnTo>
                      <a:pt x="1810" y="238"/>
                    </a:lnTo>
                    <a:lnTo>
                      <a:pt x="1801" y="247"/>
                    </a:lnTo>
                    <a:lnTo>
                      <a:pt x="1791" y="257"/>
                    </a:lnTo>
                    <a:lnTo>
                      <a:pt x="1781" y="247"/>
                    </a:lnTo>
                    <a:lnTo>
                      <a:pt x="1772" y="247"/>
                    </a:lnTo>
                    <a:lnTo>
                      <a:pt x="1772" y="238"/>
                    </a:lnTo>
                    <a:lnTo>
                      <a:pt x="1762" y="228"/>
                    </a:lnTo>
                    <a:lnTo>
                      <a:pt x="1762" y="219"/>
                    </a:lnTo>
                    <a:lnTo>
                      <a:pt x="1762" y="200"/>
                    </a:lnTo>
                    <a:lnTo>
                      <a:pt x="1753" y="200"/>
                    </a:lnTo>
                    <a:lnTo>
                      <a:pt x="1753" y="190"/>
                    </a:lnTo>
                    <a:lnTo>
                      <a:pt x="1753" y="181"/>
                    </a:lnTo>
                    <a:lnTo>
                      <a:pt x="1743" y="181"/>
                    </a:lnTo>
                    <a:lnTo>
                      <a:pt x="1743" y="171"/>
                    </a:lnTo>
                    <a:lnTo>
                      <a:pt x="1734" y="161"/>
                    </a:lnTo>
                    <a:lnTo>
                      <a:pt x="1724" y="181"/>
                    </a:lnTo>
                    <a:lnTo>
                      <a:pt x="1715" y="181"/>
                    </a:lnTo>
                    <a:lnTo>
                      <a:pt x="1715" y="190"/>
                    </a:lnTo>
                    <a:lnTo>
                      <a:pt x="1715" y="200"/>
                    </a:lnTo>
                    <a:lnTo>
                      <a:pt x="1715" y="209"/>
                    </a:lnTo>
                    <a:lnTo>
                      <a:pt x="1715" y="219"/>
                    </a:lnTo>
                    <a:lnTo>
                      <a:pt x="1715" y="228"/>
                    </a:lnTo>
                    <a:lnTo>
                      <a:pt x="1705" y="228"/>
                    </a:lnTo>
                    <a:lnTo>
                      <a:pt x="1696" y="228"/>
                    </a:lnTo>
                    <a:lnTo>
                      <a:pt x="1696" y="219"/>
                    </a:lnTo>
                    <a:lnTo>
                      <a:pt x="1686" y="209"/>
                    </a:lnTo>
                    <a:lnTo>
                      <a:pt x="1676" y="209"/>
                    </a:lnTo>
                    <a:lnTo>
                      <a:pt x="1676" y="200"/>
                    </a:lnTo>
                    <a:lnTo>
                      <a:pt x="1686" y="200"/>
                    </a:lnTo>
                    <a:lnTo>
                      <a:pt x="1686" y="190"/>
                    </a:lnTo>
                    <a:lnTo>
                      <a:pt x="1676" y="190"/>
                    </a:lnTo>
                    <a:lnTo>
                      <a:pt x="1676" y="181"/>
                    </a:lnTo>
                    <a:lnTo>
                      <a:pt x="1676" y="171"/>
                    </a:lnTo>
                    <a:lnTo>
                      <a:pt x="1667" y="171"/>
                    </a:lnTo>
                    <a:lnTo>
                      <a:pt x="1667" y="181"/>
                    </a:lnTo>
                    <a:lnTo>
                      <a:pt x="1658" y="181"/>
                    </a:lnTo>
                    <a:lnTo>
                      <a:pt x="1648" y="181"/>
                    </a:lnTo>
                    <a:lnTo>
                      <a:pt x="1638" y="181"/>
                    </a:lnTo>
                    <a:lnTo>
                      <a:pt x="1638" y="190"/>
                    </a:lnTo>
                    <a:lnTo>
                      <a:pt x="1629" y="190"/>
                    </a:lnTo>
                    <a:lnTo>
                      <a:pt x="1610" y="190"/>
                    </a:lnTo>
                    <a:lnTo>
                      <a:pt x="1600" y="181"/>
                    </a:lnTo>
                    <a:lnTo>
                      <a:pt x="1600" y="171"/>
                    </a:lnTo>
                    <a:lnTo>
                      <a:pt x="1591" y="171"/>
                    </a:lnTo>
                    <a:lnTo>
                      <a:pt x="1581" y="181"/>
                    </a:lnTo>
                    <a:lnTo>
                      <a:pt x="1581" y="190"/>
                    </a:lnTo>
                    <a:lnTo>
                      <a:pt x="1581" y="200"/>
                    </a:lnTo>
                    <a:lnTo>
                      <a:pt x="1581" y="209"/>
                    </a:lnTo>
                    <a:lnTo>
                      <a:pt x="1581" y="219"/>
                    </a:lnTo>
                    <a:lnTo>
                      <a:pt x="1581" y="228"/>
                    </a:lnTo>
                    <a:lnTo>
                      <a:pt x="1581" y="238"/>
                    </a:lnTo>
                    <a:lnTo>
                      <a:pt x="1581" y="247"/>
                    </a:lnTo>
                    <a:lnTo>
                      <a:pt x="1581" y="257"/>
                    </a:lnTo>
                    <a:lnTo>
                      <a:pt x="1581" y="266"/>
                    </a:lnTo>
                    <a:lnTo>
                      <a:pt x="1572" y="266"/>
                    </a:lnTo>
                    <a:lnTo>
                      <a:pt x="1562" y="266"/>
                    </a:lnTo>
                    <a:lnTo>
                      <a:pt x="1553" y="266"/>
                    </a:lnTo>
                    <a:lnTo>
                      <a:pt x="1553" y="257"/>
                    </a:lnTo>
                    <a:lnTo>
                      <a:pt x="1543" y="266"/>
                    </a:lnTo>
                    <a:lnTo>
                      <a:pt x="1534" y="257"/>
                    </a:lnTo>
                    <a:lnTo>
                      <a:pt x="1534" y="266"/>
                    </a:lnTo>
                    <a:lnTo>
                      <a:pt x="1524" y="266"/>
                    </a:lnTo>
                    <a:lnTo>
                      <a:pt x="1515" y="266"/>
                    </a:lnTo>
                    <a:lnTo>
                      <a:pt x="1515" y="276"/>
                    </a:lnTo>
                    <a:lnTo>
                      <a:pt x="1505" y="285"/>
                    </a:lnTo>
                    <a:lnTo>
                      <a:pt x="1505" y="295"/>
                    </a:lnTo>
                    <a:lnTo>
                      <a:pt x="1505" y="304"/>
                    </a:lnTo>
                    <a:lnTo>
                      <a:pt x="1496" y="304"/>
                    </a:lnTo>
                    <a:lnTo>
                      <a:pt x="1496" y="314"/>
                    </a:lnTo>
                    <a:lnTo>
                      <a:pt x="1496" y="323"/>
                    </a:lnTo>
                    <a:lnTo>
                      <a:pt x="1486" y="314"/>
                    </a:lnTo>
                    <a:lnTo>
                      <a:pt x="1486" y="304"/>
                    </a:lnTo>
                    <a:lnTo>
                      <a:pt x="1477" y="304"/>
                    </a:lnTo>
                    <a:lnTo>
                      <a:pt x="1477" y="295"/>
                    </a:lnTo>
                    <a:lnTo>
                      <a:pt x="1467" y="295"/>
                    </a:lnTo>
                    <a:lnTo>
                      <a:pt x="1458" y="295"/>
                    </a:lnTo>
                    <a:lnTo>
                      <a:pt x="1448" y="295"/>
                    </a:lnTo>
                    <a:lnTo>
                      <a:pt x="1448" y="285"/>
                    </a:lnTo>
                    <a:lnTo>
                      <a:pt x="1448" y="276"/>
                    </a:lnTo>
                    <a:lnTo>
                      <a:pt x="1438" y="276"/>
                    </a:lnTo>
                    <a:lnTo>
                      <a:pt x="1429" y="266"/>
                    </a:lnTo>
                    <a:lnTo>
                      <a:pt x="1420" y="266"/>
                    </a:lnTo>
                    <a:lnTo>
                      <a:pt x="1420" y="257"/>
                    </a:lnTo>
                    <a:lnTo>
                      <a:pt x="1410" y="257"/>
                    </a:lnTo>
                    <a:lnTo>
                      <a:pt x="1400" y="257"/>
                    </a:lnTo>
                    <a:lnTo>
                      <a:pt x="1400" y="266"/>
                    </a:lnTo>
                    <a:lnTo>
                      <a:pt x="1400" y="276"/>
                    </a:lnTo>
                    <a:lnTo>
                      <a:pt x="1400" y="285"/>
                    </a:lnTo>
                    <a:lnTo>
                      <a:pt x="1400" y="295"/>
                    </a:lnTo>
                    <a:lnTo>
                      <a:pt x="1391" y="295"/>
                    </a:lnTo>
                    <a:lnTo>
                      <a:pt x="1381" y="295"/>
                    </a:lnTo>
                    <a:lnTo>
                      <a:pt x="1372" y="304"/>
                    </a:lnTo>
                    <a:lnTo>
                      <a:pt x="1362" y="304"/>
                    </a:lnTo>
                    <a:lnTo>
                      <a:pt x="1362" y="295"/>
                    </a:lnTo>
                    <a:lnTo>
                      <a:pt x="1362" y="285"/>
                    </a:lnTo>
                    <a:lnTo>
                      <a:pt x="1362" y="276"/>
                    </a:lnTo>
                    <a:lnTo>
                      <a:pt x="1353" y="276"/>
                    </a:lnTo>
                    <a:lnTo>
                      <a:pt x="1353" y="285"/>
                    </a:lnTo>
                    <a:lnTo>
                      <a:pt x="1343" y="285"/>
                    </a:lnTo>
                    <a:lnTo>
                      <a:pt x="1343" y="295"/>
                    </a:lnTo>
                    <a:lnTo>
                      <a:pt x="1334" y="285"/>
                    </a:lnTo>
                    <a:lnTo>
                      <a:pt x="1324" y="285"/>
                    </a:lnTo>
                    <a:lnTo>
                      <a:pt x="1315" y="285"/>
                    </a:lnTo>
                    <a:lnTo>
                      <a:pt x="1315" y="276"/>
                    </a:lnTo>
                    <a:lnTo>
                      <a:pt x="1305" y="276"/>
                    </a:lnTo>
                    <a:lnTo>
                      <a:pt x="1296" y="276"/>
                    </a:lnTo>
                    <a:lnTo>
                      <a:pt x="1296" y="266"/>
                    </a:lnTo>
                    <a:lnTo>
                      <a:pt x="1286" y="266"/>
                    </a:lnTo>
                    <a:lnTo>
                      <a:pt x="1286" y="257"/>
                    </a:lnTo>
                    <a:lnTo>
                      <a:pt x="1277" y="247"/>
                    </a:lnTo>
                    <a:lnTo>
                      <a:pt x="1277" y="238"/>
                    </a:lnTo>
                    <a:lnTo>
                      <a:pt x="1267" y="238"/>
                    </a:lnTo>
                    <a:lnTo>
                      <a:pt x="1248" y="238"/>
                    </a:lnTo>
                    <a:lnTo>
                      <a:pt x="1248" y="228"/>
                    </a:lnTo>
                    <a:lnTo>
                      <a:pt x="1239" y="228"/>
                    </a:lnTo>
                    <a:lnTo>
                      <a:pt x="1239" y="219"/>
                    </a:lnTo>
                    <a:lnTo>
                      <a:pt x="1229" y="209"/>
                    </a:lnTo>
                    <a:lnTo>
                      <a:pt x="1219" y="209"/>
                    </a:lnTo>
                    <a:lnTo>
                      <a:pt x="1219" y="200"/>
                    </a:lnTo>
                    <a:lnTo>
                      <a:pt x="1210" y="190"/>
                    </a:lnTo>
                    <a:lnTo>
                      <a:pt x="1200" y="200"/>
                    </a:lnTo>
                    <a:lnTo>
                      <a:pt x="1191" y="200"/>
                    </a:lnTo>
                    <a:lnTo>
                      <a:pt x="1191" y="209"/>
                    </a:lnTo>
                    <a:lnTo>
                      <a:pt x="1181" y="209"/>
                    </a:lnTo>
                    <a:lnTo>
                      <a:pt x="1181" y="219"/>
                    </a:lnTo>
                    <a:lnTo>
                      <a:pt x="1172" y="219"/>
                    </a:lnTo>
                    <a:lnTo>
                      <a:pt x="1172" y="209"/>
                    </a:lnTo>
                    <a:lnTo>
                      <a:pt x="1162" y="209"/>
                    </a:lnTo>
                    <a:lnTo>
                      <a:pt x="1162" y="200"/>
                    </a:lnTo>
                    <a:lnTo>
                      <a:pt x="1162" y="190"/>
                    </a:lnTo>
                    <a:lnTo>
                      <a:pt x="1153" y="190"/>
                    </a:lnTo>
                    <a:lnTo>
                      <a:pt x="1153" y="200"/>
                    </a:lnTo>
                    <a:lnTo>
                      <a:pt x="1143" y="200"/>
                    </a:lnTo>
                    <a:lnTo>
                      <a:pt x="1134" y="190"/>
                    </a:lnTo>
                    <a:lnTo>
                      <a:pt x="1124" y="200"/>
                    </a:lnTo>
                    <a:lnTo>
                      <a:pt x="1124" y="190"/>
                    </a:lnTo>
                    <a:lnTo>
                      <a:pt x="1115" y="190"/>
                    </a:lnTo>
                    <a:lnTo>
                      <a:pt x="1115" y="181"/>
                    </a:lnTo>
                    <a:lnTo>
                      <a:pt x="1105" y="181"/>
                    </a:lnTo>
                    <a:lnTo>
                      <a:pt x="1096" y="181"/>
                    </a:lnTo>
                    <a:lnTo>
                      <a:pt x="1086" y="181"/>
                    </a:lnTo>
                    <a:lnTo>
                      <a:pt x="1077" y="200"/>
                    </a:lnTo>
                    <a:lnTo>
                      <a:pt x="1086" y="200"/>
                    </a:lnTo>
                    <a:lnTo>
                      <a:pt x="1086" y="209"/>
                    </a:lnTo>
                    <a:lnTo>
                      <a:pt x="1096" y="209"/>
                    </a:lnTo>
                    <a:lnTo>
                      <a:pt x="1096" y="219"/>
                    </a:lnTo>
                    <a:lnTo>
                      <a:pt x="1096" y="228"/>
                    </a:lnTo>
                    <a:lnTo>
                      <a:pt x="1096" y="238"/>
                    </a:lnTo>
                    <a:lnTo>
                      <a:pt x="1096" y="247"/>
                    </a:lnTo>
                    <a:lnTo>
                      <a:pt x="1086" y="247"/>
                    </a:lnTo>
                    <a:lnTo>
                      <a:pt x="1077" y="247"/>
                    </a:lnTo>
                    <a:lnTo>
                      <a:pt x="1067" y="247"/>
                    </a:lnTo>
                    <a:lnTo>
                      <a:pt x="1057" y="257"/>
                    </a:lnTo>
                    <a:lnTo>
                      <a:pt x="1057" y="266"/>
                    </a:lnTo>
                    <a:lnTo>
                      <a:pt x="1048" y="276"/>
                    </a:lnTo>
                    <a:lnTo>
                      <a:pt x="1048" y="295"/>
                    </a:lnTo>
                    <a:lnTo>
                      <a:pt x="1057" y="295"/>
                    </a:lnTo>
                    <a:lnTo>
                      <a:pt x="1057" y="304"/>
                    </a:lnTo>
                    <a:lnTo>
                      <a:pt x="1057" y="314"/>
                    </a:lnTo>
                    <a:lnTo>
                      <a:pt x="1057" y="323"/>
                    </a:lnTo>
                    <a:lnTo>
                      <a:pt x="1057" y="333"/>
                    </a:lnTo>
                    <a:lnTo>
                      <a:pt x="1067" y="333"/>
                    </a:lnTo>
                    <a:lnTo>
                      <a:pt x="1067" y="342"/>
                    </a:lnTo>
                    <a:lnTo>
                      <a:pt x="1067" y="352"/>
                    </a:lnTo>
                    <a:lnTo>
                      <a:pt x="1077" y="352"/>
                    </a:lnTo>
                    <a:lnTo>
                      <a:pt x="1077" y="361"/>
                    </a:lnTo>
                    <a:lnTo>
                      <a:pt x="1077" y="371"/>
                    </a:lnTo>
                    <a:lnTo>
                      <a:pt x="1086" y="371"/>
                    </a:lnTo>
                    <a:lnTo>
                      <a:pt x="1086" y="381"/>
                    </a:lnTo>
                    <a:lnTo>
                      <a:pt x="1077" y="390"/>
                    </a:lnTo>
                    <a:lnTo>
                      <a:pt x="1077" y="399"/>
                    </a:lnTo>
                    <a:lnTo>
                      <a:pt x="1086" y="399"/>
                    </a:lnTo>
                    <a:lnTo>
                      <a:pt x="1086" y="409"/>
                    </a:lnTo>
                    <a:lnTo>
                      <a:pt x="1086" y="419"/>
                    </a:lnTo>
                    <a:lnTo>
                      <a:pt x="1077" y="419"/>
                    </a:lnTo>
                    <a:lnTo>
                      <a:pt x="1077" y="428"/>
                    </a:lnTo>
                    <a:lnTo>
                      <a:pt x="1077" y="438"/>
                    </a:lnTo>
                    <a:lnTo>
                      <a:pt x="1077" y="447"/>
                    </a:lnTo>
                    <a:lnTo>
                      <a:pt x="1067" y="447"/>
                    </a:lnTo>
                    <a:lnTo>
                      <a:pt x="1057" y="447"/>
                    </a:lnTo>
                    <a:lnTo>
                      <a:pt x="1048" y="457"/>
                    </a:lnTo>
                    <a:lnTo>
                      <a:pt x="1048" y="466"/>
                    </a:lnTo>
                    <a:lnTo>
                      <a:pt x="1048" y="476"/>
                    </a:lnTo>
                    <a:lnTo>
                      <a:pt x="1048" y="485"/>
                    </a:lnTo>
                    <a:lnTo>
                      <a:pt x="1057" y="485"/>
                    </a:lnTo>
                    <a:lnTo>
                      <a:pt x="1057" y="495"/>
                    </a:lnTo>
                    <a:lnTo>
                      <a:pt x="1067" y="495"/>
                    </a:lnTo>
                    <a:lnTo>
                      <a:pt x="1067" y="514"/>
                    </a:lnTo>
                    <a:lnTo>
                      <a:pt x="1067" y="523"/>
                    </a:lnTo>
                    <a:lnTo>
                      <a:pt x="1057" y="533"/>
                    </a:lnTo>
                    <a:lnTo>
                      <a:pt x="1057" y="542"/>
                    </a:lnTo>
                    <a:lnTo>
                      <a:pt x="1057" y="552"/>
                    </a:lnTo>
                    <a:lnTo>
                      <a:pt x="1057" y="562"/>
                    </a:lnTo>
                    <a:lnTo>
                      <a:pt x="1057" y="571"/>
                    </a:lnTo>
                    <a:lnTo>
                      <a:pt x="1048" y="580"/>
                    </a:lnTo>
                    <a:lnTo>
                      <a:pt x="1048" y="590"/>
                    </a:lnTo>
                    <a:lnTo>
                      <a:pt x="1039" y="600"/>
                    </a:lnTo>
                    <a:lnTo>
                      <a:pt x="1048" y="609"/>
                    </a:lnTo>
                    <a:lnTo>
                      <a:pt x="1048" y="619"/>
                    </a:lnTo>
                    <a:lnTo>
                      <a:pt x="1048" y="628"/>
                    </a:lnTo>
                    <a:lnTo>
                      <a:pt x="1048" y="638"/>
                    </a:lnTo>
                    <a:lnTo>
                      <a:pt x="1048" y="647"/>
                    </a:lnTo>
                    <a:lnTo>
                      <a:pt x="1048" y="666"/>
                    </a:lnTo>
                    <a:lnTo>
                      <a:pt x="1048" y="676"/>
                    </a:lnTo>
                    <a:lnTo>
                      <a:pt x="1039" y="676"/>
                    </a:lnTo>
                    <a:lnTo>
                      <a:pt x="1019" y="676"/>
                    </a:lnTo>
                    <a:lnTo>
                      <a:pt x="1019" y="685"/>
                    </a:lnTo>
                    <a:lnTo>
                      <a:pt x="1010" y="695"/>
                    </a:lnTo>
                    <a:lnTo>
                      <a:pt x="1010" y="704"/>
                    </a:lnTo>
                    <a:lnTo>
                      <a:pt x="1001" y="704"/>
                    </a:lnTo>
                    <a:lnTo>
                      <a:pt x="1001" y="714"/>
                    </a:lnTo>
                    <a:lnTo>
                      <a:pt x="972" y="714"/>
                    </a:lnTo>
                    <a:lnTo>
                      <a:pt x="962" y="723"/>
                    </a:lnTo>
                    <a:lnTo>
                      <a:pt x="962" y="733"/>
                    </a:lnTo>
                    <a:lnTo>
                      <a:pt x="972" y="733"/>
                    </a:lnTo>
                    <a:lnTo>
                      <a:pt x="972" y="742"/>
                    </a:lnTo>
                    <a:lnTo>
                      <a:pt x="962" y="752"/>
                    </a:lnTo>
                    <a:lnTo>
                      <a:pt x="962" y="771"/>
                    </a:lnTo>
                    <a:lnTo>
                      <a:pt x="962" y="780"/>
                    </a:lnTo>
                    <a:lnTo>
                      <a:pt x="953" y="780"/>
                    </a:lnTo>
                    <a:lnTo>
                      <a:pt x="953" y="771"/>
                    </a:lnTo>
                    <a:lnTo>
                      <a:pt x="943" y="771"/>
                    </a:lnTo>
                    <a:lnTo>
                      <a:pt x="943" y="780"/>
                    </a:lnTo>
                    <a:lnTo>
                      <a:pt x="934" y="790"/>
                    </a:lnTo>
                    <a:lnTo>
                      <a:pt x="924" y="790"/>
                    </a:lnTo>
                    <a:lnTo>
                      <a:pt x="924" y="780"/>
                    </a:lnTo>
                    <a:lnTo>
                      <a:pt x="915" y="780"/>
                    </a:lnTo>
                    <a:lnTo>
                      <a:pt x="915" y="800"/>
                    </a:lnTo>
                    <a:lnTo>
                      <a:pt x="915" y="809"/>
                    </a:lnTo>
                    <a:lnTo>
                      <a:pt x="915" y="819"/>
                    </a:lnTo>
                    <a:lnTo>
                      <a:pt x="924" y="819"/>
                    </a:lnTo>
                    <a:lnTo>
                      <a:pt x="924" y="828"/>
                    </a:lnTo>
                    <a:lnTo>
                      <a:pt x="924" y="838"/>
                    </a:lnTo>
                    <a:lnTo>
                      <a:pt x="934" y="828"/>
                    </a:lnTo>
                    <a:lnTo>
                      <a:pt x="934" y="838"/>
                    </a:lnTo>
                    <a:lnTo>
                      <a:pt x="934" y="847"/>
                    </a:lnTo>
                    <a:lnTo>
                      <a:pt x="924" y="847"/>
                    </a:lnTo>
                    <a:lnTo>
                      <a:pt x="924" y="866"/>
                    </a:lnTo>
                    <a:lnTo>
                      <a:pt x="915" y="866"/>
                    </a:lnTo>
                    <a:lnTo>
                      <a:pt x="905" y="876"/>
                    </a:lnTo>
                    <a:lnTo>
                      <a:pt x="905" y="885"/>
                    </a:lnTo>
                    <a:lnTo>
                      <a:pt x="896" y="895"/>
                    </a:lnTo>
                    <a:lnTo>
                      <a:pt x="876" y="895"/>
                    </a:lnTo>
                    <a:lnTo>
                      <a:pt x="876" y="904"/>
                    </a:lnTo>
                    <a:lnTo>
                      <a:pt x="886" y="904"/>
                    </a:lnTo>
                    <a:lnTo>
                      <a:pt x="886" y="914"/>
                    </a:lnTo>
                    <a:lnTo>
                      <a:pt x="896" y="923"/>
                    </a:lnTo>
                    <a:lnTo>
                      <a:pt x="905" y="933"/>
                    </a:lnTo>
                    <a:lnTo>
                      <a:pt x="905" y="943"/>
                    </a:lnTo>
                    <a:lnTo>
                      <a:pt x="896" y="943"/>
                    </a:lnTo>
                    <a:lnTo>
                      <a:pt x="886" y="952"/>
                    </a:lnTo>
                    <a:lnTo>
                      <a:pt x="886" y="961"/>
                    </a:lnTo>
                    <a:lnTo>
                      <a:pt x="886" y="971"/>
                    </a:lnTo>
                    <a:lnTo>
                      <a:pt x="886" y="981"/>
                    </a:lnTo>
                    <a:lnTo>
                      <a:pt x="886" y="990"/>
                    </a:lnTo>
                    <a:lnTo>
                      <a:pt x="896" y="990"/>
                    </a:lnTo>
                    <a:lnTo>
                      <a:pt x="896" y="1000"/>
                    </a:lnTo>
                    <a:lnTo>
                      <a:pt x="905" y="1000"/>
                    </a:lnTo>
                    <a:lnTo>
                      <a:pt x="905" y="1009"/>
                    </a:lnTo>
                    <a:lnTo>
                      <a:pt x="915" y="1009"/>
                    </a:lnTo>
                    <a:lnTo>
                      <a:pt x="915" y="1019"/>
                    </a:lnTo>
                    <a:lnTo>
                      <a:pt x="924" y="1019"/>
                    </a:lnTo>
                    <a:lnTo>
                      <a:pt x="924" y="1028"/>
                    </a:lnTo>
                    <a:lnTo>
                      <a:pt x="934" y="1028"/>
                    </a:lnTo>
                    <a:lnTo>
                      <a:pt x="943" y="1028"/>
                    </a:lnTo>
                    <a:lnTo>
                      <a:pt x="943" y="1038"/>
                    </a:lnTo>
                    <a:lnTo>
                      <a:pt x="953" y="1038"/>
                    </a:lnTo>
                    <a:lnTo>
                      <a:pt x="962" y="1038"/>
                    </a:lnTo>
                    <a:lnTo>
                      <a:pt x="962" y="1047"/>
                    </a:lnTo>
                    <a:lnTo>
                      <a:pt x="962" y="1057"/>
                    </a:lnTo>
                    <a:lnTo>
                      <a:pt x="962" y="1066"/>
                    </a:lnTo>
                    <a:lnTo>
                      <a:pt x="972" y="1066"/>
                    </a:lnTo>
                    <a:lnTo>
                      <a:pt x="972" y="1076"/>
                    </a:lnTo>
                    <a:lnTo>
                      <a:pt x="962" y="1076"/>
                    </a:lnTo>
                    <a:lnTo>
                      <a:pt x="962" y="1085"/>
                    </a:lnTo>
                    <a:lnTo>
                      <a:pt x="953" y="1085"/>
                    </a:lnTo>
                    <a:lnTo>
                      <a:pt x="953" y="1095"/>
                    </a:lnTo>
                    <a:lnTo>
                      <a:pt x="962" y="1095"/>
                    </a:lnTo>
                    <a:lnTo>
                      <a:pt x="962" y="1104"/>
                    </a:lnTo>
                    <a:lnTo>
                      <a:pt x="962" y="1114"/>
                    </a:lnTo>
                    <a:lnTo>
                      <a:pt x="953" y="1123"/>
                    </a:lnTo>
                    <a:lnTo>
                      <a:pt x="953" y="1133"/>
                    </a:lnTo>
                    <a:lnTo>
                      <a:pt x="962" y="1133"/>
                    </a:lnTo>
                    <a:lnTo>
                      <a:pt x="962" y="1142"/>
                    </a:lnTo>
                    <a:lnTo>
                      <a:pt x="972" y="1142"/>
                    </a:lnTo>
                    <a:lnTo>
                      <a:pt x="981" y="1152"/>
                    </a:lnTo>
                    <a:lnTo>
                      <a:pt x="981" y="1161"/>
                    </a:lnTo>
                    <a:lnTo>
                      <a:pt x="991" y="1171"/>
                    </a:lnTo>
                    <a:lnTo>
                      <a:pt x="991" y="1181"/>
                    </a:lnTo>
                    <a:lnTo>
                      <a:pt x="991" y="1190"/>
                    </a:lnTo>
                    <a:lnTo>
                      <a:pt x="991" y="1199"/>
                    </a:lnTo>
                    <a:lnTo>
                      <a:pt x="981" y="1209"/>
                    </a:lnTo>
                    <a:lnTo>
                      <a:pt x="981" y="1219"/>
                    </a:lnTo>
                    <a:lnTo>
                      <a:pt x="981" y="1228"/>
                    </a:lnTo>
                    <a:lnTo>
                      <a:pt x="991" y="1228"/>
                    </a:lnTo>
                    <a:lnTo>
                      <a:pt x="991" y="1238"/>
                    </a:lnTo>
                    <a:lnTo>
                      <a:pt x="1001" y="1238"/>
                    </a:lnTo>
                    <a:lnTo>
                      <a:pt x="1001" y="1247"/>
                    </a:lnTo>
                    <a:lnTo>
                      <a:pt x="1001" y="1257"/>
                    </a:lnTo>
                    <a:lnTo>
                      <a:pt x="1001" y="1266"/>
                    </a:lnTo>
                    <a:lnTo>
                      <a:pt x="1010" y="1276"/>
                    </a:lnTo>
                    <a:lnTo>
                      <a:pt x="1019" y="1276"/>
                    </a:lnTo>
                    <a:lnTo>
                      <a:pt x="1019" y="1285"/>
                    </a:lnTo>
                    <a:lnTo>
                      <a:pt x="1019" y="1295"/>
                    </a:lnTo>
                    <a:lnTo>
                      <a:pt x="1019" y="1304"/>
                    </a:lnTo>
                    <a:lnTo>
                      <a:pt x="1029" y="1314"/>
                    </a:lnTo>
                    <a:lnTo>
                      <a:pt x="1039" y="1324"/>
                    </a:lnTo>
                    <a:lnTo>
                      <a:pt x="1039" y="1333"/>
                    </a:lnTo>
                    <a:lnTo>
                      <a:pt x="1029" y="1342"/>
                    </a:lnTo>
                    <a:lnTo>
                      <a:pt x="1029" y="1352"/>
                    </a:lnTo>
                    <a:lnTo>
                      <a:pt x="1039" y="1362"/>
                    </a:lnTo>
                    <a:lnTo>
                      <a:pt x="1039" y="1371"/>
                    </a:lnTo>
                    <a:lnTo>
                      <a:pt x="1039" y="1380"/>
                    </a:lnTo>
                    <a:lnTo>
                      <a:pt x="1048" y="1400"/>
                    </a:lnTo>
                    <a:lnTo>
                      <a:pt x="1057" y="1400"/>
                    </a:lnTo>
                    <a:lnTo>
                      <a:pt x="1067" y="1400"/>
                    </a:lnTo>
                    <a:lnTo>
                      <a:pt x="1067" y="1409"/>
                    </a:lnTo>
                    <a:lnTo>
                      <a:pt x="1067" y="1419"/>
                    </a:lnTo>
                    <a:lnTo>
                      <a:pt x="1057" y="1428"/>
                    </a:lnTo>
                    <a:lnTo>
                      <a:pt x="1039" y="1438"/>
                    </a:lnTo>
                    <a:lnTo>
                      <a:pt x="1029" y="1438"/>
                    </a:lnTo>
                    <a:lnTo>
                      <a:pt x="1029" y="1428"/>
                    </a:lnTo>
                    <a:lnTo>
                      <a:pt x="1029" y="1419"/>
                    </a:lnTo>
                    <a:lnTo>
                      <a:pt x="1019" y="1419"/>
                    </a:lnTo>
                    <a:lnTo>
                      <a:pt x="1019" y="1409"/>
                    </a:lnTo>
                    <a:lnTo>
                      <a:pt x="1010" y="1400"/>
                    </a:lnTo>
                    <a:lnTo>
                      <a:pt x="1010" y="1409"/>
                    </a:lnTo>
                    <a:lnTo>
                      <a:pt x="1010" y="1419"/>
                    </a:lnTo>
                    <a:lnTo>
                      <a:pt x="1001" y="1428"/>
                    </a:lnTo>
                    <a:lnTo>
                      <a:pt x="991" y="1428"/>
                    </a:lnTo>
                    <a:lnTo>
                      <a:pt x="981" y="1428"/>
                    </a:lnTo>
                    <a:lnTo>
                      <a:pt x="943" y="1447"/>
                    </a:lnTo>
                    <a:lnTo>
                      <a:pt x="943" y="1457"/>
                    </a:lnTo>
                    <a:lnTo>
                      <a:pt x="934" y="1495"/>
                    </a:lnTo>
                    <a:lnTo>
                      <a:pt x="934" y="1504"/>
                    </a:lnTo>
                    <a:lnTo>
                      <a:pt x="934" y="1514"/>
                    </a:lnTo>
                    <a:lnTo>
                      <a:pt x="943" y="1514"/>
                    </a:lnTo>
                    <a:lnTo>
                      <a:pt x="943" y="1523"/>
                    </a:lnTo>
                    <a:lnTo>
                      <a:pt x="943" y="1533"/>
                    </a:lnTo>
                    <a:lnTo>
                      <a:pt x="934" y="1533"/>
                    </a:lnTo>
                    <a:lnTo>
                      <a:pt x="924" y="1533"/>
                    </a:lnTo>
                    <a:lnTo>
                      <a:pt x="924" y="1542"/>
                    </a:lnTo>
                    <a:lnTo>
                      <a:pt x="924" y="1552"/>
                    </a:lnTo>
                    <a:lnTo>
                      <a:pt x="915" y="1552"/>
                    </a:lnTo>
                    <a:lnTo>
                      <a:pt x="915" y="1562"/>
                    </a:lnTo>
                    <a:lnTo>
                      <a:pt x="915" y="1571"/>
                    </a:lnTo>
                    <a:lnTo>
                      <a:pt x="915" y="1580"/>
                    </a:lnTo>
                    <a:lnTo>
                      <a:pt x="905" y="1580"/>
                    </a:lnTo>
                    <a:lnTo>
                      <a:pt x="886" y="1590"/>
                    </a:lnTo>
                    <a:lnTo>
                      <a:pt x="886" y="1600"/>
                    </a:lnTo>
                    <a:lnTo>
                      <a:pt x="876" y="1600"/>
                    </a:lnTo>
                    <a:lnTo>
                      <a:pt x="867" y="1600"/>
                    </a:lnTo>
                    <a:lnTo>
                      <a:pt x="867" y="1609"/>
                    </a:lnTo>
                    <a:lnTo>
                      <a:pt x="848" y="1628"/>
                    </a:lnTo>
                    <a:lnTo>
                      <a:pt x="848" y="1638"/>
                    </a:lnTo>
                    <a:lnTo>
                      <a:pt x="848" y="1647"/>
                    </a:lnTo>
                    <a:lnTo>
                      <a:pt x="838" y="1647"/>
                    </a:lnTo>
                    <a:lnTo>
                      <a:pt x="819" y="1657"/>
                    </a:lnTo>
                    <a:lnTo>
                      <a:pt x="819" y="1647"/>
                    </a:lnTo>
                    <a:lnTo>
                      <a:pt x="810" y="1647"/>
                    </a:lnTo>
                    <a:lnTo>
                      <a:pt x="800" y="1657"/>
                    </a:lnTo>
                    <a:lnTo>
                      <a:pt x="791" y="1657"/>
                    </a:lnTo>
                    <a:lnTo>
                      <a:pt x="781" y="1657"/>
                    </a:lnTo>
                    <a:lnTo>
                      <a:pt x="762" y="1657"/>
                    </a:lnTo>
                    <a:lnTo>
                      <a:pt x="753" y="1657"/>
                    </a:lnTo>
                    <a:lnTo>
                      <a:pt x="753" y="1647"/>
                    </a:lnTo>
                    <a:lnTo>
                      <a:pt x="743" y="1647"/>
                    </a:lnTo>
                    <a:lnTo>
                      <a:pt x="743" y="1657"/>
                    </a:lnTo>
                    <a:lnTo>
                      <a:pt x="734" y="1657"/>
                    </a:lnTo>
                    <a:lnTo>
                      <a:pt x="734" y="1666"/>
                    </a:lnTo>
                    <a:lnTo>
                      <a:pt x="724" y="1666"/>
                    </a:lnTo>
                    <a:lnTo>
                      <a:pt x="715" y="1666"/>
                    </a:lnTo>
                    <a:lnTo>
                      <a:pt x="705" y="1666"/>
                    </a:lnTo>
                    <a:lnTo>
                      <a:pt x="696" y="1666"/>
                    </a:lnTo>
                    <a:lnTo>
                      <a:pt x="686" y="1657"/>
                    </a:lnTo>
                    <a:lnTo>
                      <a:pt x="686" y="1647"/>
                    </a:lnTo>
                    <a:lnTo>
                      <a:pt x="667" y="1657"/>
                    </a:lnTo>
                    <a:lnTo>
                      <a:pt x="658" y="1647"/>
                    </a:lnTo>
                    <a:lnTo>
                      <a:pt x="648" y="1647"/>
                    </a:lnTo>
                    <a:lnTo>
                      <a:pt x="638" y="1647"/>
                    </a:lnTo>
                    <a:lnTo>
                      <a:pt x="629" y="1657"/>
                    </a:lnTo>
                    <a:lnTo>
                      <a:pt x="620" y="1666"/>
                    </a:lnTo>
                    <a:lnTo>
                      <a:pt x="610" y="1666"/>
                    </a:lnTo>
                    <a:lnTo>
                      <a:pt x="610" y="1676"/>
                    </a:lnTo>
                    <a:lnTo>
                      <a:pt x="610" y="1685"/>
                    </a:lnTo>
                    <a:lnTo>
                      <a:pt x="610" y="1695"/>
                    </a:lnTo>
                    <a:lnTo>
                      <a:pt x="600" y="1704"/>
                    </a:lnTo>
                    <a:lnTo>
                      <a:pt x="591" y="1723"/>
                    </a:lnTo>
                    <a:lnTo>
                      <a:pt x="591" y="1733"/>
                    </a:lnTo>
                    <a:lnTo>
                      <a:pt x="591" y="1743"/>
                    </a:lnTo>
                    <a:lnTo>
                      <a:pt x="591" y="1752"/>
                    </a:lnTo>
                    <a:lnTo>
                      <a:pt x="581" y="1752"/>
                    </a:lnTo>
                    <a:lnTo>
                      <a:pt x="581" y="1761"/>
                    </a:lnTo>
                    <a:lnTo>
                      <a:pt x="581" y="1771"/>
                    </a:lnTo>
                    <a:lnTo>
                      <a:pt x="581" y="1781"/>
                    </a:lnTo>
                    <a:lnTo>
                      <a:pt x="581" y="1790"/>
                    </a:lnTo>
                    <a:lnTo>
                      <a:pt x="581" y="1800"/>
                    </a:lnTo>
                    <a:lnTo>
                      <a:pt x="591" y="1800"/>
                    </a:lnTo>
                    <a:lnTo>
                      <a:pt x="591" y="1809"/>
                    </a:lnTo>
                    <a:lnTo>
                      <a:pt x="581" y="1819"/>
                    </a:lnTo>
                    <a:lnTo>
                      <a:pt x="581" y="1828"/>
                    </a:lnTo>
                    <a:lnTo>
                      <a:pt x="581" y="1838"/>
                    </a:lnTo>
                    <a:lnTo>
                      <a:pt x="572" y="1847"/>
                    </a:lnTo>
                    <a:lnTo>
                      <a:pt x="562" y="1847"/>
                    </a:lnTo>
                    <a:lnTo>
                      <a:pt x="562" y="1838"/>
                    </a:lnTo>
                    <a:lnTo>
                      <a:pt x="553" y="1838"/>
                    </a:lnTo>
                    <a:lnTo>
                      <a:pt x="543" y="1847"/>
                    </a:lnTo>
                    <a:lnTo>
                      <a:pt x="534" y="1847"/>
                    </a:lnTo>
                    <a:lnTo>
                      <a:pt x="524" y="1847"/>
                    </a:lnTo>
                    <a:lnTo>
                      <a:pt x="515" y="1857"/>
                    </a:lnTo>
                    <a:lnTo>
                      <a:pt x="505" y="1857"/>
                    </a:lnTo>
                    <a:lnTo>
                      <a:pt x="495" y="1857"/>
                    </a:lnTo>
                    <a:lnTo>
                      <a:pt x="495" y="1847"/>
                    </a:lnTo>
                    <a:lnTo>
                      <a:pt x="495" y="1838"/>
                    </a:lnTo>
                    <a:lnTo>
                      <a:pt x="486" y="1838"/>
                    </a:lnTo>
                    <a:lnTo>
                      <a:pt x="477" y="1838"/>
                    </a:lnTo>
                    <a:lnTo>
                      <a:pt x="477" y="1847"/>
                    </a:lnTo>
                    <a:lnTo>
                      <a:pt x="457" y="1857"/>
                    </a:lnTo>
                    <a:lnTo>
                      <a:pt x="457" y="1866"/>
                    </a:lnTo>
                    <a:lnTo>
                      <a:pt x="448" y="1866"/>
                    </a:lnTo>
                    <a:lnTo>
                      <a:pt x="457" y="1866"/>
                    </a:lnTo>
                    <a:lnTo>
                      <a:pt x="457" y="1876"/>
                    </a:lnTo>
                    <a:lnTo>
                      <a:pt x="448" y="1876"/>
                    </a:lnTo>
                    <a:lnTo>
                      <a:pt x="439" y="1876"/>
                    </a:lnTo>
                    <a:lnTo>
                      <a:pt x="429" y="1876"/>
                    </a:lnTo>
                    <a:lnTo>
                      <a:pt x="429" y="1866"/>
                    </a:lnTo>
                    <a:lnTo>
                      <a:pt x="419" y="1866"/>
                    </a:lnTo>
                    <a:lnTo>
                      <a:pt x="400" y="1866"/>
                    </a:lnTo>
                    <a:lnTo>
                      <a:pt x="391" y="1876"/>
                    </a:lnTo>
                    <a:lnTo>
                      <a:pt x="372" y="1866"/>
                    </a:lnTo>
                    <a:lnTo>
                      <a:pt x="362" y="1866"/>
                    </a:lnTo>
                    <a:lnTo>
                      <a:pt x="353" y="1866"/>
                    </a:lnTo>
                    <a:lnTo>
                      <a:pt x="334" y="1876"/>
                    </a:lnTo>
                    <a:lnTo>
                      <a:pt x="324" y="1876"/>
                    </a:lnTo>
                    <a:lnTo>
                      <a:pt x="315" y="1876"/>
                    </a:lnTo>
                    <a:lnTo>
                      <a:pt x="305" y="1895"/>
                    </a:lnTo>
                    <a:lnTo>
                      <a:pt x="277" y="1904"/>
                    </a:lnTo>
                    <a:lnTo>
                      <a:pt x="267" y="1904"/>
                    </a:lnTo>
                    <a:lnTo>
                      <a:pt x="267" y="1895"/>
                    </a:lnTo>
                    <a:lnTo>
                      <a:pt x="267" y="1885"/>
                    </a:lnTo>
                    <a:lnTo>
                      <a:pt x="257" y="1885"/>
                    </a:lnTo>
                    <a:lnTo>
                      <a:pt x="248" y="1885"/>
                    </a:lnTo>
                    <a:lnTo>
                      <a:pt x="239" y="1895"/>
                    </a:lnTo>
                    <a:lnTo>
                      <a:pt x="229" y="1895"/>
                    </a:lnTo>
                    <a:lnTo>
                      <a:pt x="229" y="1904"/>
                    </a:lnTo>
                    <a:lnTo>
                      <a:pt x="229" y="1914"/>
                    </a:lnTo>
                    <a:lnTo>
                      <a:pt x="219" y="1914"/>
                    </a:lnTo>
                    <a:lnTo>
                      <a:pt x="219" y="1923"/>
                    </a:lnTo>
                    <a:lnTo>
                      <a:pt x="210" y="1923"/>
                    </a:lnTo>
                    <a:lnTo>
                      <a:pt x="210" y="1933"/>
                    </a:lnTo>
                    <a:lnTo>
                      <a:pt x="200" y="1933"/>
                    </a:lnTo>
                    <a:lnTo>
                      <a:pt x="200" y="1923"/>
                    </a:lnTo>
                    <a:lnTo>
                      <a:pt x="200" y="1933"/>
                    </a:lnTo>
                    <a:lnTo>
                      <a:pt x="200" y="1942"/>
                    </a:lnTo>
                    <a:lnTo>
                      <a:pt x="191" y="1942"/>
                    </a:lnTo>
                    <a:lnTo>
                      <a:pt x="181" y="1942"/>
                    </a:lnTo>
                    <a:lnTo>
                      <a:pt x="181" y="1952"/>
                    </a:lnTo>
                    <a:lnTo>
                      <a:pt x="172" y="1961"/>
                    </a:lnTo>
                    <a:lnTo>
                      <a:pt x="172" y="1971"/>
                    </a:lnTo>
                    <a:lnTo>
                      <a:pt x="162" y="1990"/>
                    </a:lnTo>
                    <a:lnTo>
                      <a:pt x="162" y="1999"/>
                    </a:lnTo>
                    <a:lnTo>
                      <a:pt x="153" y="1999"/>
                    </a:lnTo>
                    <a:lnTo>
                      <a:pt x="143" y="1999"/>
                    </a:lnTo>
                    <a:lnTo>
                      <a:pt x="143" y="2009"/>
                    </a:lnTo>
                    <a:lnTo>
                      <a:pt x="153" y="2009"/>
                    </a:lnTo>
                    <a:lnTo>
                      <a:pt x="153" y="2019"/>
                    </a:lnTo>
                    <a:lnTo>
                      <a:pt x="153" y="2028"/>
                    </a:lnTo>
                    <a:lnTo>
                      <a:pt x="153" y="2038"/>
                    </a:lnTo>
                    <a:lnTo>
                      <a:pt x="162" y="2038"/>
                    </a:lnTo>
                    <a:lnTo>
                      <a:pt x="162" y="2047"/>
                    </a:lnTo>
                    <a:lnTo>
                      <a:pt x="162" y="2057"/>
                    </a:lnTo>
                    <a:lnTo>
                      <a:pt x="162" y="2066"/>
                    </a:lnTo>
                    <a:lnTo>
                      <a:pt x="162" y="2076"/>
                    </a:lnTo>
                    <a:lnTo>
                      <a:pt x="162" y="2085"/>
                    </a:lnTo>
                    <a:lnTo>
                      <a:pt x="153" y="2085"/>
                    </a:lnTo>
                    <a:lnTo>
                      <a:pt x="143" y="2085"/>
                    </a:lnTo>
                    <a:lnTo>
                      <a:pt x="124" y="2095"/>
                    </a:lnTo>
                    <a:lnTo>
                      <a:pt x="124" y="2124"/>
                    </a:lnTo>
                    <a:lnTo>
                      <a:pt x="124" y="2133"/>
                    </a:lnTo>
                    <a:lnTo>
                      <a:pt x="134" y="2142"/>
                    </a:lnTo>
                    <a:lnTo>
                      <a:pt x="134" y="2152"/>
                    </a:lnTo>
                    <a:lnTo>
                      <a:pt x="143" y="2171"/>
                    </a:lnTo>
                    <a:lnTo>
                      <a:pt x="143" y="2181"/>
                    </a:lnTo>
                    <a:lnTo>
                      <a:pt x="153" y="2181"/>
                    </a:lnTo>
                    <a:lnTo>
                      <a:pt x="143" y="2190"/>
                    </a:lnTo>
                    <a:lnTo>
                      <a:pt x="134" y="2200"/>
                    </a:lnTo>
                    <a:lnTo>
                      <a:pt x="134" y="2209"/>
                    </a:lnTo>
                    <a:lnTo>
                      <a:pt x="134" y="2228"/>
                    </a:lnTo>
                    <a:lnTo>
                      <a:pt x="134" y="2238"/>
                    </a:lnTo>
                    <a:lnTo>
                      <a:pt x="124" y="2238"/>
                    </a:lnTo>
                    <a:lnTo>
                      <a:pt x="124" y="2247"/>
                    </a:lnTo>
                    <a:lnTo>
                      <a:pt x="134" y="2247"/>
                    </a:lnTo>
                    <a:lnTo>
                      <a:pt x="143" y="2247"/>
                    </a:lnTo>
                    <a:lnTo>
                      <a:pt x="134" y="2257"/>
                    </a:lnTo>
                    <a:lnTo>
                      <a:pt x="115" y="2257"/>
                    </a:lnTo>
                    <a:lnTo>
                      <a:pt x="105" y="2257"/>
                    </a:lnTo>
                    <a:lnTo>
                      <a:pt x="105" y="2266"/>
                    </a:lnTo>
                    <a:lnTo>
                      <a:pt x="86" y="2266"/>
                    </a:lnTo>
                    <a:lnTo>
                      <a:pt x="86" y="2276"/>
                    </a:lnTo>
                    <a:lnTo>
                      <a:pt x="96" y="2276"/>
                    </a:lnTo>
                    <a:lnTo>
                      <a:pt x="96" y="2285"/>
                    </a:lnTo>
                    <a:lnTo>
                      <a:pt x="105" y="2295"/>
                    </a:lnTo>
                    <a:lnTo>
                      <a:pt x="105" y="2304"/>
                    </a:lnTo>
                    <a:lnTo>
                      <a:pt x="115" y="2314"/>
                    </a:lnTo>
                    <a:lnTo>
                      <a:pt x="115" y="2323"/>
                    </a:lnTo>
                    <a:lnTo>
                      <a:pt x="124" y="2333"/>
                    </a:lnTo>
                    <a:lnTo>
                      <a:pt x="124" y="2342"/>
                    </a:lnTo>
                    <a:lnTo>
                      <a:pt x="124" y="2352"/>
                    </a:lnTo>
                    <a:lnTo>
                      <a:pt x="124" y="2362"/>
                    </a:lnTo>
                    <a:lnTo>
                      <a:pt x="115" y="2352"/>
                    </a:lnTo>
                    <a:lnTo>
                      <a:pt x="105" y="2352"/>
                    </a:lnTo>
                    <a:lnTo>
                      <a:pt x="105" y="2362"/>
                    </a:lnTo>
                    <a:lnTo>
                      <a:pt x="105" y="2371"/>
                    </a:lnTo>
                    <a:lnTo>
                      <a:pt x="105" y="2380"/>
                    </a:lnTo>
                    <a:lnTo>
                      <a:pt x="96" y="2380"/>
                    </a:lnTo>
                    <a:lnTo>
                      <a:pt x="96" y="2390"/>
                    </a:lnTo>
                    <a:lnTo>
                      <a:pt x="105" y="2390"/>
                    </a:lnTo>
                    <a:lnTo>
                      <a:pt x="105" y="2400"/>
                    </a:lnTo>
                    <a:lnTo>
                      <a:pt x="105" y="2409"/>
                    </a:lnTo>
                    <a:lnTo>
                      <a:pt x="105" y="2419"/>
                    </a:lnTo>
                    <a:lnTo>
                      <a:pt x="115" y="2419"/>
                    </a:lnTo>
                    <a:lnTo>
                      <a:pt x="134" y="2419"/>
                    </a:lnTo>
                    <a:lnTo>
                      <a:pt x="134" y="2428"/>
                    </a:lnTo>
                    <a:lnTo>
                      <a:pt x="134" y="2438"/>
                    </a:lnTo>
                    <a:lnTo>
                      <a:pt x="124" y="2447"/>
                    </a:lnTo>
                    <a:lnTo>
                      <a:pt x="115" y="2438"/>
                    </a:lnTo>
                    <a:lnTo>
                      <a:pt x="105" y="2438"/>
                    </a:lnTo>
                    <a:lnTo>
                      <a:pt x="105" y="2428"/>
                    </a:lnTo>
                    <a:lnTo>
                      <a:pt x="96" y="2428"/>
                    </a:lnTo>
                    <a:lnTo>
                      <a:pt x="76" y="2419"/>
                    </a:lnTo>
                    <a:lnTo>
                      <a:pt x="67" y="2419"/>
                    </a:lnTo>
                    <a:lnTo>
                      <a:pt x="58" y="2419"/>
                    </a:lnTo>
                    <a:lnTo>
                      <a:pt x="48" y="2419"/>
                    </a:lnTo>
                    <a:lnTo>
                      <a:pt x="48" y="2409"/>
                    </a:lnTo>
                    <a:lnTo>
                      <a:pt x="38" y="2409"/>
                    </a:lnTo>
                    <a:lnTo>
                      <a:pt x="29" y="2409"/>
                    </a:lnTo>
                    <a:lnTo>
                      <a:pt x="19" y="2419"/>
                    </a:lnTo>
                    <a:lnTo>
                      <a:pt x="10" y="2419"/>
                    </a:lnTo>
                    <a:lnTo>
                      <a:pt x="0" y="2419"/>
                    </a:lnTo>
                    <a:lnTo>
                      <a:pt x="0" y="2428"/>
                    </a:lnTo>
                    <a:lnTo>
                      <a:pt x="0" y="2438"/>
                    </a:lnTo>
                    <a:lnTo>
                      <a:pt x="10" y="2438"/>
                    </a:lnTo>
                    <a:lnTo>
                      <a:pt x="19" y="2447"/>
                    </a:lnTo>
                    <a:lnTo>
                      <a:pt x="19" y="2457"/>
                    </a:lnTo>
                    <a:lnTo>
                      <a:pt x="38" y="2457"/>
                    </a:lnTo>
                    <a:lnTo>
                      <a:pt x="48" y="2466"/>
                    </a:lnTo>
                    <a:lnTo>
                      <a:pt x="38" y="2476"/>
                    </a:lnTo>
                    <a:lnTo>
                      <a:pt x="48" y="2476"/>
                    </a:lnTo>
                    <a:lnTo>
                      <a:pt x="76" y="2495"/>
                    </a:lnTo>
                    <a:lnTo>
                      <a:pt x="86" y="2495"/>
                    </a:lnTo>
                    <a:lnTo>
                      <a:pt x="96" y="2495"/>
                    </a:lnTo>
                    <a:lnTo>
                      <a:pt x="96" y="2504"/>
                    </a:lnTo>
                    <a:lnTo>
                      <a:pt x="86" y="2523"/>
                    </a:lnTo>
                    <a:lnTo>
                      <a:pt x="96" y="2523"/>
                    </a:lnTo>
                    <a:lnTo>
                      <a:pt x="105" y="2523"/>
                    </a:lnTo>
                    <a:lnTo>
                      <a:pt x="115" y="2523"/>
                    </a:lnTo>
                    <a:lnTo>
                      <a:pt x="124" y="2533"/>
                    </a:lnTo>
                    <a:lnTo>
                      <a:pt x="124" y="2543"/>
                    </a:lnTo>
                    <a:lnTo>
                      <a:pt x="134" y="2543"/>
                    </a:lnTo>
                    <a:lnTo>
                      <a:pt x="143" y="2543"/>
                    </a:lnTo>
                    <a:lnTo>
                      <a:pt x="153" y="2552"/>
                    </a:lnTo>
                    <a:lnTo>
                      <a:pt x="162" y="2561"/>
                    </a:lnTo>
                    <a:lnTo>
                      <a:pt x="162" y="2571"/>
                    </a:lnTo>
                    <a:lnTo>
                      <a:pt x="172" y="2571"/>
                    </a:lnTo>
                    <a:lnTo>
                      <a:pt x="172" y="2581"/>
                    </a:lnTo>
                    <a:lnTo>
                      <a:pt x="162" y="2581"/>
                    </a:lnTo>
                    <a:lnTo>
                      <a:pt x="162" y="2590"/>
                    </a:lnTo>
                    <a:lnTo>
                      <a:pt x="153" y="2590"/>
                    </a:lnTo>
                    <a:lnTo>
                      <a:pt x="162" y="2600"/>
                    </a:lnTo>
                    <a:lnTo>
                      <a:pt x="162" y="2609"/>
                    </a:lnTo>
                    <a:lnTo>
                      <a:pt x="143" y="2609"/>
                    </a:lnTo>
                    <a:lnTo>
                      <a:pt x="134" y="2609"/>
                    </a:lnTo>
                    <a:lnTo>
                      <a:pt x="134" y="2619"/>
                    </a:lnTo>
                    <a:lnTo>
                      <a:pt x="124" y="2628"/>
                    </a:lnTo>
                    <a:lnTo>
                      <a:pt x="115" y="2628"/>
                    </a:lnTo>
                    <a:lnTo>
                      <a:pt x="115" y="2638"/>
                    </a:lnTo>
                    <a:lnTo>
                      <a:pt x="124" y="2638"/>
                    </a:lnTo>
                    <a:lnTo>
                      <a:pt x="124" y="2647"/>
                    </a:lnTo>
                    <a:lnTo>
                      <a:pt x="115" y="2666"/>
                    </a:lnTo>
                    <a:lnTo>
                      <a:pt x="105" y="2676"/>
                    </a:lnTo>
                    <a:lnTo>
                      <a:pt x="105" y="2685"/>
                    </a:lnTo>
                    <a:lnTo>
                      <a:pt x="105" y="2695"/>
                    </a:lnTo>
                    <a:lnTo>
                      <a:pt x="105" y="2704"/>
                    </a:lnTo>
                    <a:lnTo>
                      <a:pt x="115" y="2704"/>
                    </a:lnTo>
                    <a:lnTo>
                      <a:pt x="115" y="2714"/>
                    </a:lnTo>
                    <a:lnTo>
                      <a:pt x="115" y="2723"/>
                    </a:lnTo>
                    <a:lnTo>
                      <a:pt x="124" y="2723"/>
                    </a:lnTo>
                    <a:lnTo>
                      <a:pt x="124" y="2733"/>
                    </a:lnTo>
                    <a:lnTo>
                      <a:pt x="115" y="2743"/>
                    </a:lnTo>
                    <a:lnTo>
                      <a:pt x="105" y="2743"/>
                    </a:lnTo>
                    <a:lnTo>
                      <a:pt x="115" y="2752"/>
                    </a:lnTo>
                    <a:lnTo>
                      <a:pt x="105" y="2752"/>
                    </a:lnTo>
                    <a:lnTo>
                      <a:pt x="96" y="2752"/>
                    </a:lnTo>
                    <a:lnTo>
                      <a:pt x="96" y="2761"/>
                    </a:lnTo>
                    <a:lnTo>
                      <a:pt x="86" y="2761"/>
                    </a:lnTo>
                    <a:lnTo>
                      <a:pt x="76" y="2761"/>
                    </a:lnTo>
                    <a:lnTo>
                      <a:pt x="67" y="2752"/>
                    </a:lnTo>
                    <a:lnTo>
                      <a:pt x="58" y="2752"/>
                    </a:lnTo>
                    <a:lnTo>
                      <a:pt x="58" y="2761"/>
                    </a:lnTo>
                    <a:lnTo>
                      <a:pt x="58" y="2771"/>
                    </a:lnTo>
                    <a:lnTo>
                      <a:pt x="48" y="2771"/>
                    </a:lnTo>
                    <a:lnTo>
                      <a:pt x="48" y="2781"/>
                    </a:lnTo>
                    <a:lnTo>
                      <a:pt x="38" y="2781"/>
                    </a:lnTo>
                    <a:lnTo>
                      <a:pt x="38" y="2790"/>
                    </a:lnTo>
                    <a:lnTo>
                      <a:pt x="48" y="2790"/>
                    </a:lnTo>
                    <a:lnTo>
                      <a:pt x="48" y="2800"/>
                    </a:lnTo>
                    <a:lnTo>
                      <a:pt x="58" y="2800"/>
                    </a:lnTo>
                    <a:lnTo>
                      <a:pt x="58" y="2809"/>
                    </a:lnTo>
                    <a:lnTo>
                      <a:pt x="67" y="2819"/>
                    </a:lnTo>
                    <a:lnTo>
                      <a:pt x="67" y="2809"/>
                    </a:lnTo>
                    <a:lnTo>
                      <a:pt x="67" y="2800"/>
                    </a:lnTo>
                    <a:lnTo>
                      <a:pt x="76" y="2800"/>
                    </a:lnTo>
                    <a:lnTo>
                      <a:pt x="86" y="2800"/>
                    </a:lnTo>
                    <a:lnTo>
                      <a:pt x="86" y="2809"/>
                    </a:lnTo>
                    <a:lnTo>
                      <a:pt x="96" y="2809"/>
                    </a:lnTo>
                    <a:lnTo>
                      <a:pt x="124" y="2819"/>
                    </a:lnTo>
                    <a:lnTo>
                      <a:pt x="134" y="2819"/>
                    </a:lnTo>
                    <a:lnTo>
                      <a:pt x="124" y="2819"/>
                    </a:lnTo>
                    <a:lnTo>
                      <a:pt x="124" y="2828"/>
                    </a:lnTo>
                    <a:lnTo>
                      <a:pt x="124" y="2838"/>
                    </a:lnTo>
                    <a:lnTo>
                      <a:pt x="134" y="2838"/>
                    </a:lnTo>
                    <a:lnTo>
                      <a:pt x="134" y="2847"/>
                    </a:lnTo>
                    <a:lnTo>
                      <a:pt x="143" y="2847"/>
                    </a:lnTo>
                    <a:lnTo>
                      <a:pt x="153" y="2847"/>
                    </a:lnTo>
                    <a:lnTo>
                      <a:pt x="153" y="2857"/>
                    </a:lnTo>
                    <a:lnTo>
                      <a:pt x="162" y="2857"/>
                    </a:lnTo>
                    <a:lnTo>
                      <a:pt x="172" y="2857"/>
                    </a:lnTo>
                    <a:lnTo>
                      <a:pt x="172" y="2866"/>
                    </a:lnTo>
                    <a:lnTo>
                      <a:pt x="181" y="2866"/>
                    </a:lnTo>
                    <a:lnTo>
                      <a:pt x="181" y="2876"/>
                    </a:lnTo>
                    <a:lnTo>
                      <a:pt x="191" y="2876"/>
                    </a:lnTo>
                    <a:lnTo>
                      <a:pt x="200" y="2876"/>
                    </a:lnTo>
                    <a:lnTo>
                      <a:pt x="200" y="2885"/>
                    </a:lnTo>
                    <a:lnTo>
                      <a:pt x="210" y="2885"/>
                    </a:lnTo>
                    <a:lnTo>
                      <a:pt x="210" y="2895"/>
                    </a:lnTo>
                    <a:lnTo>
                      <a:pt x="219" y="2895"/>
                    </a:lnTo>
                    <a:lnTo>
                      <a:pt x="219" y="2904"/>
                    </a:lnTo>
                    <a:lnTo>
                      <a:pt x="229" y="2914"/>
                    </a:lnTo>
                    <a:lnTo>
                      <a:pt x="229" y="2924"/>
                    </a:lnTo>
                    <a:lnTo>
                      <a:pt x="229" y="2933"/>
                    </a:lnTo>
                    <a:lnTo>
                      <a:pt x="219" y="2933"/>
                    </a:lnTo>
                    <a:lnTo>
                      <a:pt x="219" y="2942"/>
                    </a:lnTo>
                    <a:lnTo>
                      <a:pt x="219" y="2952"/>
                    </a:lnTo>
                    <a:lnTo>
                      <a:pt x="210" y="2952"/>
                    </a:lnTo>
                    <a:lnTo>
                      <a:pt x="219" y="2952"/>
                    </a:lnTo>
                    <a:lnTo>
                      <a:pt x="219" y="2962"/>
                    </a:lnTo>
                    <a:lnTo>
                      <a:pt x="219" y="2971"/>
                    </a:lnTo>
                    <a:lnTo>
                      <a:pt x="219" y="2981"/>
                    </a:lnTo>
                    <a:lnTo>
                      <a:pt x="219" y="2990"/>
                    </a:lnTo>
                    <a:lnTo>
                      <a:pt x="229" y="2990"/>
                    </a:lnTo>
                    <a:lnTo>
                      <a:pt x="229" y="3000"/>
                    </a:lnTo>
                    <a:lnTo>
                      <a:pt x="229" y="3009"/>
                    </a:lnTo>
                    <a:lnTo>
                      <a:pt x="239" y="3009"/>
                    </a:lnTo>
                    <a:lnTo>
                      <a:pt x="239" y="3019"/>
                    </a:lnTo>
                    <a:lnTo>
                      <a:pt x="229" y="3019"/>
                    </a:lnTo>
                    <a:lnTo>
                      <a:pt x="229" y="3028"/>
                    </a:lnTo>
                    <a:lnTo>
                      <a:pt x="219" y="3028"/>
                    </a:lnTo>
                    <a:lnTo>
                      <a:pt x="219" y="3019"/>
                    </a:lnTo>
                    <a:lnTo>
                      <a:pt x="219" y="3009"/>
                    </a:lnTo>
                    <a:lnTo>
                      <a:pt x="210" y="3009"/>
                    </a:lnTo>
                    <a:lnTo>
                      <a:pt x="200" y="3000"/>
                    </a:lnTo>
                    <a:lnTo>
                      <a:pt x="191" y="3000"/>
                    </a:lnTo>
                    <a:lnTo>
                      <a:pt x="191" y="3009"/>
                    </a:lnTo>
                    <a:lnTo>
                      <a:pt x="181" y="3009"/>
                    </a:lnTo>
                    <a:lnTo>
                      <a:pt x="181" y="3019"/>
                    </a:lnTo>
                    <a:lnTo>
                      <a:pt x="181" y="3028"/>
                    </a:lnTo>
                    <a:lnTo>
                      <a:pt x="181" y="3038"/>
                    </a:lnTo>
                    <a:lnTo>
                      <a:pt x="191" y="3038"/>
                    </a:lnTo>
                    <a:lnTo>
                      <a:pt x="191" y="3047"/>
                    </a:lnTo>
                    <a:lnTo>
                      <a:pt x="191" y="3057"/>
                    </a:lnTo>
                    <a:lnTo>
                      <a:pt x="181" y="3057"/>
                    </a:lnTo>
                    <a:lnTo>
                      <a:pt x="181" y="3047"/>
                    </a:lnTo>
                    <a:lnTo>
                      <a:pt x="172" y="3047"/>
                    </a:lnTo>
                    <a:lnTo>
                      <a:pt x="172" y="3038"/>
                    </a:lnTo>
                    <a:lnTo>
                      <a:pt x="162" y="3038"/>
                    </a:lnTo>
                    <a:lnTo>
                      <a:pt x="153" y="3038"/>
                    </a:lnTo>
                    <a:lnTo>
                      <a:pt x="143" y="3038"/>
                    </a:lnTo>
                    <a:lnTo>
                      <a:pt x="143" y="3047"/>
                    </a:lnTo>
                    <a:lnTo>
                      <a:pt x="134" y="3057"/>
                    </a:lnTo>
                    <a:lnTo>
                      <a:pt x="134" y="3066"/>
                    </a:lnTo>
                    <a:lnTo>
                      <a:pt x="134" y="3076"/>
                    </a:lnTo>
                    <a:lnTo>
                      <a:pt x="134" y="3085"/>
                    </a:lnTo>
                    <a:lnTo>
                      <a:pt x="134" y="3095"/>
                    </a:lnTo>
                    <a:lnTo>
                      <a:pt x="134" y="3104"/>
                    </a:lnTo>
                    <a:lnTo>
                      <a:pt x="143" y="3104"/>
                    </a:lnTo>
                    <a:lnTo>
                      <a:pt x="143" y="3114"/>
                    </a:lnTo>
                    <a:lnTo>
                      <a:pt x="153" y="3123"/>
                    </a:lnTo>
                    <a:lnTo>
                      <a:pt x="153" y="3133"/>
                    </a:lnTo>
                    <a:lnTo>
                      <a:pt x="153" y="3152"/>
                    </a:lnTo>
                    <a:lnTo>
                      <a:pt x="153" y="3162"/>
                    </a:lnTo>
                    <a:lnTo>
                      <a:pt x="143" y="3171"/>
                    </a:lnTo>
                    <a:lnTo>
                      <a:pt x="134" y="3180"/>
                    </a:lnTo>
                    <a:lnTo>
                      <a:pt x="134" y="3190"/>
                    </a:lnTo>
                    <a:lnTo>
                      <a:pt x="143" y="3200"/>
                    </a:lnTo>
                    <a:lnTo>
                      <a:pt x="143" y="3209"/>
                    </a:lnTo>
                    <a:lnTo>
                      <a:pt x="143" y="3219"/>
                    </a:lnTo>
                    <a:lnTo>
                      <a:pt x="143" y="3238"/>
                    </a:lnTo>
                    <a:lnTo>
                      <a:pt x="153" y="3257"/>
                    </a:lnTo>
                    <a:lnTo>
                      <a:pt x="153" y="3266"/>
                    </a:lnTo>
                    <a:lnTo>
                      <a:pt x="143" y="3266"/>
                    </a:lnTo>
                    <a:lnTo>
                      <a:pt x="143" y="3276"/>
                    </a:lnTo>
                    <a:lnTo>
                      <a:pt x="153" y="3295"/>
                    </a:lnTo>
                    <a:lnTo>
                      <a:pt x="153" y="3305"/>
                    </a:lnTo>
                    <a:lnTo>
                      <a:pt x="162" y="3305"/>
                    </a:lnTo>
                    <a:lnTo>
                      <a:pt x="172" y="3314"/>
                    </a:lnTo>
                    <a:lnTo>
                      <a:pt x="172" y="3323"/>
                    </a:lnTo>
                    <a:lnTo>
                      <a:pt x="181" y="3333"/>
                    </a:lnTo>
                    <a:lnTo>
                      <a:pt x="181" y="3343"/>
                    </a:lnTo>
                    <a:lnTo>
                      <a:pt x="191" y="3352"/>
                    </a:lnTo>
                    <a:lnTo>
                      <a:pt x="200" y="3352"/>
                    </a:lnTo>
                    <a:lnTo>
                      <a:pt x="210" y="3352"/>
                    </a:lnTo>
                    <a:lnTo>
                      <a:pt x="219" y="3352"/>
                    </a:lnTo>
                    <a:lnTo>
                      <a:pt x="219" y="3361"/>
                    </a:lnTo>
                    <a:lnTo>
                      <a:pt x="219" y="3352"/>
                    </a:lnTo>
                    <a:lnTo>
                      <a:pt x="229" y="3352"/>
                    </a:lnTo>
                    <a:lnTo>
                      <a:pt x="229" y="3343"/>
                    </a:lnTo>
                    <a:lnTo>
                      <a:pt x="239" y="3343"/>
                    </a:lnTo>
                    <a:lnTo>
                      <a:pt x="257" y="3343"/>
                    </a:lnTo>
                    <a:lnTo>
                      <a:pt x="267" y="3343"/>
                    </a:lnTo>
                    <a:lnTo>
                      <a:pt x="277" y="3333"/>
                    </a:lnTo>
                    <a:lnTo>
                      <a:pt x="277" y="3323"/>
                    </a:lnTo>
                    <a:lnTo>
                      <a:pt x="286" y="3323"/>
                    </a:lnTo>
                    <a:lnTo>
                      <a:pt x="296" y="3323"/>
                    </a:lnTo>
                    <a:lnTo>
                      <a:pt x="315" y="3323"/>
                    </a:lnTo>
                    <a:lnTo>
                      <a:pt x="315" y="3314"/>
                    </a:lnTo>
                    <a:lnTo>
                      <a:pt x="324" y="3314"/>
                    </a:lnTo>
                    <a:lnTo>
                      <a:pt x="324" y="3305"/>
                    </a:lnTo>
                    <a:lnTo>
                      <a:pt x="353" y="3305"/>
                    </a:lnTo>
                    <a:lnTo>
                      <a:pt x="353" y="3314"/>
                    </a:lnTo>
                    <a:lnTo>
                      <a:pt x="362" y="3314"/>
                    </a:lnTo>
                    <a:lnTo>
                      <a:pt x="381" y="3305"/>
                    </a:lnTo>
                    <a:lnTo>
                      <a:pt x="381" y="3295"/>
                    </a:lnTo>
                    <a:lnTo>
                      <a:pt x="381" y="3285"/>
                    </a:lnTo>
                    <a:lnTo>
                      <a:pt x="391" y="3285"/>
                    </a:lnTo>
                    <a:lnTo>
                      <a:pt x="410" y="3285"/>
                    </a:lnTo>
                    <a:lnTo>
                      <a:pt x="419" y="3285"/>
                    </a:lnTo>
                    <a:lnTo>
                      <a:pt x="419" y="3276"/>
                    </a:lnTo>
                    <a:lnTo>
                      <a:pt x="419" y="3266"/>
                    </a:lnTo>
                    <a:lnTo>
                      <a:pt x="429" y="3266"/>
                    </a:lnTo>
                    <a:lnTo>
                      <a:pt x="429" y="3257"/>
                    </a:lnTo>
                    <a:lnTo>
                      <a:pt x="439" y="3257"/>
                    </a:lnTo>
                    <a:lnTo>
                      <a:pt x="439" y="3247"/>
                    </a:lnTo>
                    <a:lnTo>
                      <a:pt x="448" y="3247"/>
                    </a:lnTo>
                    <a:lnTo>
                      <a:pt x="467" y="3238"/>
                    </a:lnTo>
                    <a:lnTo>
                      <a:pt x="486" y="3247"/>
                    </a:lnTo>
                    <a:lnTo>
                      <a:pt x="495" y="3238"/>
                    </a:lnTo>
                    <a:lnTo>
                      <a:pt x="505" y="3247"/>
                    </a:lnTo>
                    <a:lnTo>
                      <a:pt x="515" y="3257"/>
                    </a:lnTo>
                    <a:lnTo>
                      <a:pt x="534" y="3276"/>
                    </a:lnTo>
                    <a:lnTo>
                      <a:pt x="534" y="3285"/>
                    </a:lnTo>
                    <a:lnTo>
                      <a:pt x="534" y="3295"/>
                    </a:lnTo>
                    <a:lnTo>
                      <a:pt x="543" y="3295"/>
                    </a:lnTo>
                    <a:lnTo>
                      <a:pt x="562" y="3305"/>
                    </a:lnTo>
                    <a:lnTo>
                      <a:pt x="572" y="3314"/>
                    </a:lnTo>
                    <a:lnTo>
                      <a:pt x="581" y="3314"/>
                    </a:lnTo>
                    <a:lnTo>
                      <a:pt x="591" y="3314"/>
                    </a:lnTo>
                    <a:lnTo>
                      <a:pt x="600" y="3314"/>
                    </a:lnTo>
                    <a:lnTo>
                      <a:pt x="610" y="3314"/>
                    </a:lnTo>
                    <a:lnTo>
                      <a:pt x="620" y="3323"/>
                    </a:lnTo>
                    <a:lnTo>
                      <a:pt x="610" y="3323"/>
                    </a:lnTo>
                    <a:lnTo>
                      <a:pt x="591" y="3333"/>
                    </a:lnTo>
                    <a:lnTo>
                      <a:pt x="581" y="3343"/>
                    </a:lnTo>
                    <a:lnTo>
                      <a:pt x="572" y="3343"/>
                    </a:lnTo>
                    <a:lnTo>
                      <a:pt x="562" y="3343"/>
                    </a:lnTo>
                    <a:lnTo>
                      <a:pt x="562" y="3352"/>
                    </a:lnTo>
                    <a:lnTo>
                      <a:pt x="562" y="3361"/>
                    </a:lnTo>
                    <a:lnTo>
                      <a:pt x="572" y="3361"/>
                    </a:lnTo>
                    <a:lnTo>
                      <a:pt x="572" y="3371"/>
                    </a:lnTo>
                    <a:lnTo>
                      <a:pt x="572" y="3390"/>
                    </a:lnTo>
                    <a:lnTo>
                      <a:pt x="572" y="3400"/>
                    </a:lnTo>
                    <a:lnTo>
                      <a:pt x="562" y="3400"/>
                    </a:lnTo>
                    <a:lnTo>
                      <a:pt x="562" y="3409"/>
                    </a:lnTo>
                    <a:lnTo>
                      <a:pt x="553" y="3409"/>
                    </a:lnTo>
                    <a:lnTo>
                      <a:pt x="543" y="3409"/>
                    </a:lnTo>
                    <a:lnTo>
                      <a:pt x="524" y="3419"/>
                    </a:lnTo>
                    <a:lnTo>
                      <a:pt x="515" y="3419"/>
                    </a:lnTo>
                    <a:lnTo>
                      <a:pt x="524" y="3428"/>
                    </a:lnTo>
                    <a:lnTo>
                      <a:pt x="524" y="3438"/>
                    </a:lnTo>
                    <a:lnTo>
                      <a:pt x="534" y="3438"/>
                    </a:lnTo>
                    <a:lnTo>
                      <a:pt x="534" y="3447"/>
                    </a:lnTo>
                    <a:lnTo>
                      <a:pt x="543" y="3457"/>
                    </a:lnTo>
                    <a:lnTo>
                      <a:pt x="543" y="3466"/>
                    </a:lnTo>
                    <a:lnTo>
                      <a:pt x="534" y="3466"/>
                    </a:lnTo>
                    <a:lnTo>
                      <a:pt x="534" y="3476"/>
                    </a:lnTo>
                    <a:lnTo>
                      <a:pt x="515" y="3485"/>
                    </a:lnTo>
                    <a:lnTo>
                      <a:pt x="486" y="3485"/>
                    </a:lnTo>
                    <a:lnTo>
                      <a:pt x="477" y="3495"/>
                    </a:lnTo>
                    <a:lnTo>
                      <a:pt x="477" y="3504"/>
                    </a:lnTo>
                    <a:lnTo>
                      <a:pt x="467" y="3514"/>
                    </a:lnTo>
                    <a:lnTo>
                      <a:pt x="467" y="3523"/>
                    </a:lnTo>
                    <a:lnTo>
                      <a:pt x="477" y="3533"/>
                    </a:lnTo>
                    <a:lnTo>
                      <a:pt x="477" y="3543"/>
                    </a:lnTo>
                    <a:lnTo>
                      <a:pt x="477" y="3552"/>
                    </a:lnTo>
                    <a:lnTo>
                      <a:pt x="467" y="3561"/>
                    </a:lnTo>
                    <a:lnTo>
                      <a:pt x="467" y="3571"/>
                    </a:lnTo>
                    <a:lnTo>
                      <a:pt x="457" y="3571"/>
                    </a:lnTo>
                    <a:lnTo>
                      <a:pt x="448" y="3581"/>
                    </a:lnTo>
                    <a:lnTo>
                      <a:pt x="448" y="3590"/>
                    </a:lnTo>
                    <a:lnTo>
                      <a:pt x="448" y="3600"/>
                    </a:lnTo>
                    <a:lnTo>
                      <a:pt x="439" y="3609"/>
                    </a:lnTo>
                    <a:lnTo>
                      <a:pt x="429" y="3609"/>
                    </a:lnTo>
                    <a:lnTo>
                      <a:pt x="429" y="3619"/>
                    </a:lnTo>
                    <a:lnTo>
                      <a:pt x="419" y="3619"/>
                    </a:lnTo>
                    <a:lnTo>
                      <a:pt x="419" y="3609"/>
                    </a:lnTo>
                    <a:lnTo>
                      <a:pt x="419" y="3619"/>
                    </a:lnTo>
                    <a:lnTo>
                      <a:pt x="410" y="3638"/>
                    </a:lnTo>
                    <a:lnTo>
                      <a:pt x="400" y="3638"/>
                    </a:lnTo>
                    <a:lnTo>
                      <a:pt x="391" y="3647"/>
                    </a:lnTo>
                    <a:lnTo>
                      <a:pt x="381" y="3647"/>
                    </a:lnTo>
                    <a:lnTo>
                      <a:pt x="381" y="3657"/>
                    </a:lnTo>
                    <a:lnTo>
                      <a:pt x="381" y="3666"/>
                    </a:lnTo>
                    <a:lnTo>
                      <a:pt x="372" y="3666"/>
                    </a:lnTo>
                    <a:lnTo>
                      <a:pt x="372" y="3676"/>
                    </a:lnTo>
                    <a:lnTo>
                      <a:pt x="372" y="3685"/>
                    </a:lnTo>
                    <a:lnTo>
                      <a:pt x="362" y="3685"/>
                    </a:lnTo>
                    <a:lnTo>
                      <a:pt x="362" y="3695"/>
                    </a:lnTo>
                    <a:lnTo>
                      <a:pt x="353" y="3695"/>
                    </a:lnTo>
                    <a:lnTo>
                      <a:pt x="353" y="3704"/>
                    </a:lnTo>
                    <a:lnTo>
                      <a:pt x="362" y="3714"/>
                    </a:lnTo>
                    <a:lnTo>
                      <a:pt x="362" y="3724"/>
                    </a:lnTo>
                    <a:lnTo>
                      <a:pt x="372" y="3724"/>
                    </a:lnTo>
                    <a:lnTo>
                      <a:pt x="372" y="3762"/>
                    </a:lnTo>
                    <a:lnTo>
                      <a:pt x="372" y="3771"/>
                    </a:lnTo>
                    <a:lnTo>
                      <a:pt x="372" y="3809"/>
                    </a:lnTo>
                    <a:lnTo>
                      <a:pt x="362" y="3819"/>
                    </a:lnTo>
                    <a:lnTo>
                      <a:pt x="362" y="3828"/>
                    </a:lnTo>
                    <a:lnTo>
                      <a:pt x="343" y="3819"/>
                    </a:lnTo>
                    <a:lnTo>
                      <a:pt x="334" y="3819"/>
                    </a:lnTo>
                    <a:lnTo>
                      <a:pt x="324" y="3828"/>
                    </a:lnTo>
                    <a:lnTo>
                      <a:pt x="324" y="3838"/>
                    </a:lnTo>
                    <a:lnTo>
                      <a:pt x="315" y="3838"/>
                    </a:lnTo>
                    <a:lnTo>
                      <a:pt x="305" y="3838"/>
                    </a:lnTo>
                    <a:lnTo>
                      <a:pt x="305" y="3847"/>
                    </a:lnTo>
                    <a:lnTo>
                      <a:pt x="296" y="3847"/>
                    </a:lnTo>
                    <a:lnTo>
                      <a:pt x="296" y="3857"/>
                    </a:lnTo>
                    <a:lnTo>
                      <a:pt x="296" y="3866"/>
                    </a:lnTo>
                    <a:lnTo>
                      <a:pt x="296" y="3876"/>
                    </a:lnTo>
                    <a:lnTo>
                      <a:pt x="277" y="3885"/>
                    </a:lnTo>
                    <a:lnTo>
                      <a:pt x="277" y="3895"/>
                    </a:lnTo>
                    <a:lnTo>
                      <a:pt x="277" y="3904"/>
                    </a:lnTo>
                    <a:lnTo>
                      <a:pt x="267" y="3914"/>
                    </a:lnTo>
                    <a:lnTo>
                      <a:pt x="267" y="3923"/>
                    </a:lnTo>
                    <a:lnTo>
                      <a:pt x="267" y="3933"/>
                    </a:lnTo>
                    <a:lnTo>
                      <a:pt x="277" y="3933"/>
                    </a:lnTo>
                    <a:lnTo>
                      <a:pt x="277" y="3942"/>
                    </a:lnTo>
                    <a:lnTo>
                      <a:pt x="277" y="3952"/>
                    </a:lnTo>
                    <a:lnTo>
                      <a:pt x="277" y="3962"/>
                    </a:lnTo>
                    <a:lnTo>
                      <a:pt x="277" y="3971"/>
                    </a:lnTo>
                    <a:lnTo>
                      <a:pt x="267" y="3980"/>
                    </a:lnTo>
                    <a:lnTo>
                      <a:pt x="267" y="3990"/>
                    </a:lnTo>
                    <a:lnTo>
                      <a:pt x="277" y="4000"/>
                    </a:lnTo>
                    <a:lnTo>
                      <a:pt x="286" y="4000"/>
                    </a:lnTo>
                    <a:lnTo>
                      <a:pt x="296" y="4000"/>
                    </a:lnTo>
                    <a:lnTo>
                      <a:pt x="296" y="3990"/>
                    </a:lnTo>
                    <a:lnTo>
                      <a:pt x="305" y="3990"/>
                    </a:lnTo>
                    <a:lnTo>
                      <a:pt x="315" y="3990"/>
                    </a:lnTo>
                    <a:lnTo>
                      <a:pt x="324" y="3990"/>
                    </a:lnTo>
                    <a:lnTo>
                      <a:pt x="334" y="3990"/>
                    </a:lnTo>
                    <a:lnTo>
                      <a:pt x="353" y="3990"/>
                    </a:lnTo>
                    <a:lnTo>
                      <a:pt x="362" y="3990"/>
                    </a:lnTo>
                    <a:lnTo>
                      <a:pt x="372" y="3990"/>
                    </a:lnTo>
                    <a:lnTo>
                      <a:pt x="372" y="4000"/>
                    </a:lnTo>
                    <a:lnTo>
                      <a:pt x="381" y="4009"/>
                    </a:lnTo>
                    <a:lnTo>
                      <a:pt x="391" y="4009"/>
                    </a:lnTo>
                    <a:lnTo>
                      <a:pt x="400" y="4009"/>
                    </a:lnTo>
                    <a:lnTo>
                      <a:pt x="400" y="4000"/>
                    </a:lnTo>
                    <a:lnTo>
                      <a:pt x="400" y="3990"/>
                    </a:lnTo>
                    <a:lnTo>
                      <a:pt x="410" y="3990"/>
                    </a:lnTo>
                    <a:lnTo>
                      <a:pt x="419" y="3980"/>
                    </a:lnTo>
                    <a:lnTo>
                      <a:pt x="439" y="3980"/>
                    </a:lnTo>
                    <a:lnTo>
                      <a:pt x="448" y="3980"/>
                    </a:lnTo>
                    <a:lnTo>
                      <a:pt x="457" y="3980"/>
                    </a:lnTo>
                    <a:lnTo>
                      <a:pt x="467" y="3980"/>
                    </a:lnTo>
                    <a:lnTo>
                      <a:pt x="477" y="3980"/>
                    </a:lnTo>
                    <a:lnTo>
                      <a:pt x="486" y="3980"/>
                    </a:lnTo>
                    <a:lnTo>
                      <a:pt x="495" y="3980"/>
                    </a:lnTo>
                    <a:lnTo>
                      <a:pt x="505" y="3980"/>
                    </a:lnTo>
                    <a:lnTo>
                      <a:pt x="505" y="3990"/>
                    </a:lnTo>
                    <a:lnTo>
                      <a:pt x="505" y="4000"/>
                    </a:lnTo>
                    <a:lnTo>
                      <a:pt x="505" y="4009"/>
                    </a:lnTo>
                    <a:lnTo>
                      <a:pt x="515" y="4009"/>
                    </a:lnTo>
                    <a:lnTo>
                      <a:pt x="515" y="4019"/>
                    </a:lnTo>
                    <a:lnTo>
                      <a:pt x="524" y="4028"/>
                    </a:lnTo>
                    <a:lnTo>
                      <a:pt x="534" y="4038"/>
                    </a:lnTo>
                    <a:lnTo>
                      <a:pt x="534" y="4047"/>
                    </a:lnTo>
                    <a:lnTo>
                      <a:pt x="534" y="4057"/>
                    </a:lnTo>
                    <a:lnTo>
                      <a:pt x="534" y="4066"/>
                    </a:lnTo>
                    <a:lnTo>
                      <a:pt x="543" y="4066"/>
                    </a:lnTo>
                    <a:lnTo>
                      <a:pt x="543" y="4076"/>
                    </a:lnTo>
                    <a:lnTo>
                      <a:pt x="543" y="4085"/>
                    </a:lnTo>
                    <a:lnTo>
                      <a:pt x="553" y="4085"/>
                    </a:lnTo>
                    <a:lnTo>
                      <a:pt x="562" y="4105"/>
                    </a:lnTo>
                    <a:lnTo>
                      <a:pt x="562" y="4114"/>
                    </a:lnTo>
                    <a:lnTo>
                      <a:pt x="572" y="4123"/>
                    </a:lnTo>
                    <a:lnTo>
                      <a:pt x="572" y="4133"/>
                    </a:lnTo>
                    <a:lnTo>
                      <a:pt x="572" y="4143"/>
                    </a:lnTo>
                    <a:lnTo>
                      <a:pt x="562" y="4152"/>
                    </a:lnTo>
                    <a:lnTo>
                      <a:pt x="562" y="4162"/>
                    </a:lnTo>
                    <a:lnTo>
                      <a:pt x="600" y="4152"/>
                    </a:lnTo>
                    <a:lnTo>
                      <a:pt x="610" y="4143"/>
                    </a:lnTo>
                    <a:lnTo>
                      <a:pt x="620" y="4143"/>
                    </a:lnTo>
                    <a:lnTo>
                      <a:pt x="620" y="4133"/>
                    </a:lnTo>
                    <a:lnTo>
                      <a:pt x="629" y="4133"/>
                    </a:lnTo>
                    <a:lnTo>
                      <a:pt x="638" y="4133"/>
                    </a:lnTo>
                    <a:lnTo>
                      <a:pt x="648" y="4133"/>
                    </a:lnTo>
                    <a:lnTo>
                      <a:pt x="648" y="4143"/>
                    </a:lnTo>
                    <a:lnTo>
                      <a:pt x="648" y="4152"/>
                    </a:lnTo>
                    <a:lnTo>
                      <a:pt x="658" y="4162"/>
                    </a:lnTo>
                    <a:lnTo>
                      <a:pt x="667" y="4162"/>
                    </a:lnTo>
                    <a:lnTo>
                      <a:pt x="667" y="4152"/>
                    </a:lnTo>
                    <a:lnTo>
                      <a:pt x="677" y="4152"/>
                    </a:lnTo>
                    <a:lnTo>
                      <a:pt x="686" y="4152"/>
                    </a:lnTo>
                    <a:lnTo>
                      <a:pt x="686" y="4143"/>
                    </a:lnTo>
                    <a:lnTo>
                      <a:pt x="686" y="4123"/>
                    </a:lnTo>
                    <a:lnTo>
                      <a:pt x="696" y="4123"/>
                    </a:lnTo>
                    <a:lnTo>
                      <a:pt x="696" y="4114"/>
                    </a:lnTo>
                    <a:lnTo>
                      <a:pt x="705" y="4114"/>
                    </a:lnTo>
                    <a:lnTo>
                      <a:pt x="715" y="4105"/>
                    </a:lnTo>
                    <a:lnTo>
                      <a:pt x="724" y="4105"/>
                    </a:lnTo>
                    <a:lnTo>
                      <a:pt x="743" y="4095"/>
                    </a:lnTo>
                    <a:lnTo>
                      <a:pt x="753" y="4085"/>
                    </a:lnTo>
                    <a:lnTo>
                      <a:pt x="762" y="4085"/>
                    </a:lnTo>
                    <a:lnTo>
                      <a:pt x="791" y="4076"/>
                    </a:lnTo>
                    <a:lnTo>
                      <a:pt x="800" y="4076"/>
                    </a:lnTo>
                    <a:lnTo>
                      <a:pt x="800" y="4066"/>
                    </a:lnTo>
                    <a:lnTo>
                      <a:pt x="810" y="4066"/>
                    </a:lnTo>
                    <a:lnTo>
                      <a:pt x="819" y="4066"/>
                    </a:lnTo>
                    <a:lnTo>
                      <a:pt x="829" y="4057"/>
                    </a:lnTo>
                    <a:lnTo>
                      <a:pt x="838" y="4057"/>
                    </a:lnTo>
                    <a:lnTo>
                      <a:pt x="848" y="4057"/>
                    </a:lnTo>
                    <a:lnTo>
                      <a:pt x="858" y="4057"/>
                    </a:lnTo>
                    <a:lnTo>
                      <a:pt x="858" y="4038"/>
                    </a:lnTo>
                    <a:lnTo>
                      <a:pt x="867" y="4038"/>
                    </a:lnTo>
                    <a:lnTo>
                      <a:pt x="876" y="4028"/>
                    </a:lnTo>
                    <a:lnTo>
                      <a:pt x="886" y="4019"/>
                    </a:lnTo>
                    <a:lnTo>
                      <a:pt x="896" y="4019"/>
                    </a:lnTo>
                    <a:lnTo>
                      <a:pt x="905" y="4019"/>
                    </a:lnTo>
                    <a:lnTo>
                      <a:pt x="905" y="4009"/>
                    </a:lnTo>
                    <a:lnTo>
                      <a:pt x="896" y="4009"/>
                    </a:lnTo>
                    <a:lnTo>
                      <a:pt x="896" y="4000"/>
                    </a:lnTo>
                    <a:lnTo>
                      <a:pt x="896" y="3990"/>
                    </a:lnTo>
                    <a:lnTo>
                      <a:pt x="896" y="3980"/>
                    </a:lnTo>
                    <a:lnTo>
                      <a:pt x="896" y="3971"/>
                    </a:lnTo>
                    <a:lnTo>
                      <a:pt x="905" y="3962"/>
                    </a:lnTo>
                    <a:lnTo>
                      <a:pt x="905" y="3952"/>
                    </a:lnTo>
                    <a:lnTo>
                      <a:pt x="915" y="3952"/>
                    </a:lnTo>
                    <a:lnTo>
                      <a:pt x="915" y="3942"/>
                    </a:lnTo>
                    <a:lnTo>
                      <a:pt x="924" y="3942"/>
                    </a:lnTo>
                    <a:lnTo>
                      <a:pt x="934" y="3942"/>
                    </a:lnTo>
                    <a:lnTo>
                      <a:pt x="934" y="3933"/>
                    </a:lnTo>
                    <a:lnTo>
                      <a:pt x="934" y="3923"/>
                    </a:lnTo>
                    <a:lnTo>
                      <a:pt x="943" y="3923"/>
                    </a:lnTo>
                    <a:lnTo>
                      <a:pt x="943" y="3933"/>
                    </a:lnTo>
                    <a:lnTo>
                      <a:pt x="943" y="3923"/>
                    </a:lnTo>
                    <a:lnTo>
                      <a:pt x="953" y="3923"/>
                    </a:lnTo>
                    <a:lnTo>
                      <a:pt x="953" y="3914"/>
                    </a:lnTo>
                    <a:lnTo>
                      <a:pt x="953" y="3904"/>
                    </a:lnTo>
                    <a:lnTo>
                      <a:pt x="962" y="3904"/>
                    </a:lnTo>
                    <a:lnTo>
                      <a:pt x="972" y="3904"/>
                    </a:lnTo>
                    <a:lnTo>
                      <a:pt x="981" y="3904"/>
                    </a:lnTo>
                    <a:lnTo>
                      <a:pt x="991" y="3914"/>
                    </a:lnTo>
                    <a:lnTo>
                      <a:pt x="991" y="3923"/>
                    </a:lnTo>
                    <a:lnTo>
                      <a:pt x="1001" y="3923"/>
                    </a:lnTo>
                    <a:lnTo>
                      <a:pt x="1001" y="3914"/>
                    </a:lnTo>
                    <a:lnTo>
                      <a:pt x="1010" y="3914"/>
                    </a:lnTo>
                    <a:lnTo>
                      <a:pt x="1010" y="3904"/>
                    </a:lnTo>
                    <a:lnTo>
                      <a:pt x="1010" y="3914"/>
                    </a:lnTo>
                    <a:lnTo>
                      <a:pt x="1019" y="3914"/>
                    </a:lnTo>
                    <a:lnTo>
                      <a:pt x="1029" y="3914"/>
                    </a:lnTo>
                    <a:lnTo>
                      <a:pt x="1057" y="3914"/>
                    </a:lnTo>
                    <a:lnTo>
                      <a:pt x="1067" y="3904"/>
                    </a:lnTo>
                    <a:lnTo>
                      <a:pt x="1077" y="3904"/>
                    </a:lnTo>
                    <a:lnTo>
                      <a:pt x="1077" y="3895"/>
                    </a:lnTo>
                    <a:lnTo>
                      <a:pt x="1077" y="3885"/>
                    </a:lnTo>
                    <a:lnTo>
                      <a:pt x="1086" y="3885"/>
                    </a:lnTo>
                    <a:lnTo>
                      <a:pt x="1096" y="3885"/>
                    </a:lnTo>
                    <a:lnTo>
                      <a:pt x="1096" y="3876"/>
                    </a:lnTo>
                    <a:lnTo>
                      <a:pt x="1096" y="3866"/>
                    </a:lnTo>
                    <a:lnTo>
                      <a:pt x="1105" y="3866"/>
                    </a:lnTo>
                    <a:lnTo>
                      <a:pt x="1105" y="3857"/>
                    </a:lnTo>
                    <a:lnTo>
                      <a:pt x="1115" y="3857"/>
                    </a:lnTo>
                    <a:lnTo>
                      <a:pt x="1124" y="3857"/>
                    </a:lnTo>
                    <a:lnTo>
                      <a:pt x="1134" y="3857"/>
                    </a:lnTo>
                    <a:lnTo>
                      <a:pt x="1134" y="3847"/>
                    </a:lnTo>
                    <a:lnTo>
                      <a:pt x="1134" y="3838"/>
                    </a:lnTo>
                    <a:lnTo>
                      <a:pt x="1124" y="3828"/>
                    </a:lnTo>
                    <a:lnTo>
                      <a:pt x="1143" y="3819"/>
                    </a:lnTo>
                    <a:lnTo>
                      <a:pt x="1143" y="3809"/>
                    </a:lnTo>
                    <a:lnTo>
                      <a:pt x="1153" y="3809"/>
                    </a:lnTo>
                    <a:lnTo>
                      <a:pt x="1162" y="3809"/>
                    </a:lnTo>
                    <a:lnTo>
                      <a:pt x="1172" y="3819"/>
                    </a:lnTo>
                    <a:lnTo>
                      <a:pt x="1181" y="3819"/>
                    </a:lnTo>
                    <a:lnTo>
                      <a:pt x="1191" y="3819"/>
                    </a:lnTo>
                    <a:lnTo>
                      <a:pt x="1200" y="3828"/>
                    </a:lnTo>
                    <a:lnTo>
                      <a:pt x="1200" y="3838"/>
                    </a:lnTo>
                    <a:lnTo>
                      <a:pt x="1200" y="3847"/>
                    </a:lnTo>
                    <a:lnTo>
                      <a:pt x="1210" y="3847"/>
                    </a:lnTo>
                    <a:lnTo>
                      <a:pt x="1210" y="3838"/>
                    </a:lnTo>
                    <a:lnTo>
                      <a:pt x="1219" y="3838"/>
                    </a:lnTo>
                    <a:lnTo>
                      <a:pt x="1219" y="3847"/>
                    </a:lnTo>
                    <a:lnTo>
                      <a:pt x="1239" y="3847"/>
                    </a:lnTo>
                    <a:lnTo>
                      <a:pt x="1248" y="3847"/>
                    </a:lnTo>
                    <a:lnTo>
                      <a:pt x="1248" y="3857"/>
                    </a:lnTo>
                    <a:lnTo>
                      <a:pt x="1248" y="3866"/>
                    </a:lnTo>
                    <a:lnTo>
                      <a:pt x="1229" y="3866"/>
                    </a:lnTo>
                    <a:lnTo>
                      <a:pt x="1229" y="3876"/>
                    </a:lnTo>
                    <a:lnTo>
                      <a:pt x="1229" y="3885"/>
                    </a:lnTo>
                    <a:lnTo>
                      <a:pt x="1239" y="3885"/>
                    </a:lnTo>
                    <a:lnTo>
                      <a:pt x="1248" y="3885"/>
                    </a:lnTo>
                    <a:lnTo>
                      <a:pt x="1257" y="3885"/>
                    </a:lnTo>
                    <a:lnTo>
                      <a:pt x="1257" y="3895"/>
                    </a:lnTo>
                    <a:lnTo>
                      <a:pt x="1267" y="3895"/>
                    </a:lnTo>
                    <a:lnTo>
                      <a:pt x="1267" y="3904"/>
                    </a:lnTo>
                    <a:lnTo>
                      <a:pt x="1277" y="3914"/>
                    </a:lnTo>
                    <a:lnTo>
                      <a:pt x="1267" y="3923"/>
                    </a:lnTo>
                    <a:lnTo>
                      <a:pt x="1257" y="3933"/>
                    </a:lnTo>
                    <a:lnTo>
                      <a:pt x="1257" y="3952"/>
                    </a:lnTo>
                    <a:lnTo>
                      <a:pt x="1257" y="3962"/>
                    </a:lnTo>
                    <a:lnTo>
                      <a:pt x="1267" y="3962"/>
                    </a:lnTo>
                    <a:lnTo>
                      <a:pt x="1277" y="3962"/>
                    </a:lnTo>
                    <a:lnTo>
                      <a:pt x="1277" y="3971"/>
                    </a:lnTo>
                    <a:lnTo>
                      <a:pt x="1267" y="3971"/>
                    </a:lnTo>
                    <a:lnTo>
                      <a:pt x="1267" y="3980"/>
                    </a:lnTo>
                    <a:lnTo>
                      <a:pt x="1257" y="3980"/>
                    </a:lnTo>
                    <a:lnTo>
                      <a:pt x="1257" y="3990"/>
                    </a:lnTo>
                    <a:lnTo>
                      <a:pt x="1257" y="4000"/>
                    </a:lnTo>
                    <a:lnTo>
                      <a:pt x="1257" y="4009"/>
                    </a:lnTo>
                    <a:lnTo>
                      <a:pt x="1248" y="4028"/>
                    </a:lnTo>
                    <a:lnTo>
                      <a:pt x="1248" y="4038"/>
                    </a:lnTo>
                    <a:lnTo>
                      <a:pt x="1257" y="4038"/>
                    </a:lnTo>
                    <a:lnTo>
                      <a:pt x="1257" y="4047"/>
                    </a:lnTo>
                    <a:lnTo>
                      <a:pt x="1267" y="4047"/>
                    </a:lnTo>
                    <a:lnTo>
                      <a:pt x="1267" y="4057"/>
                    </a:lnTo>
                    <a:lnTo>
                      <a:pt x="1257" y="4057"/>
                    </a:lnTo>
                    <a:lnTo>
                      <a:pt x="1248" y="4066"/>
                    </a:lnTo>
                    <a:lnTo>
                      <a:pt x="1257" y="4066"/>
                    </a:lnTo>
                    <a:lnTo>
                      <a:pt x="1257" y="4076"/>
                    </a:lnTo>
                    <a:lnTo>
                      <a:pt x="1257" y="4085"/>
                    </a:lnTo>
                    <a:lnTo>
                      <a:pt x="1267" y="4085"/>
                    </a:lnTo>
                    <a:lnTo>
                      <a:pt x="1277" y="4085"/>
                    </a:lnTo>
                    <a:lnTo>
                      <a:pt x="1277" y="4095"/>
                    </a:lnTo>
                    <a:lnTo>
                      <a:pt x="1277" y="4105"/>
                    </a:lnTo>
                    <a:lnTo>
                      <a:pt x="1296" y="4105"/>
                    </a:lnTo>
                    <a:lnTo>
                      <a:pt x="1296" y="4114"/>
                    </a:lnTo>
                    <a:lnTo>
                      <a:pt x="1305" y="4114"/>
                    </a:lnTo>
                    <a:lnTo>
                      <a:pt x="1305" y="4123"/>
                    </a:lnTo>
                    <a:lnTo>
                      <a:pt x="1305" y="4133"/>
                    </a:lnTo>
                    <a:lnTo>
                      <a:pt x="1305" y="4143"/>
                    </a:lnTo>
                    <a:lnTo>
                      <a:pt x="1296" y="4143"/>
                    </a:lnTo>
                    <a:lnTo>
                      <a:pt x="1296" y="4152"/>
                    </a:lnTo>
                    <a:lnTo>
                      <a:pt x="1296" y="4162"/>
                    </a:lnTo>
                    <a:lnTo>
                      <a:pt x="1286" y="4162"/>
                    </a:lnTo>
                    <a:lnTo>
                      <a:pt x="1296" y="4171"/>
                    </a:lnTo>
                    <a:lnTo>
                      <a:pt x="1296" y="4181"/>
                    </a:lnTo>
                    <a:lnTo>
                      <a:pt x="1296" y="4190"/>
                    </a:lnTo>
                    <a:lnTo>
                      <a:pt x="1305" y="4190"/>
                    </a:lnTo>
                    <a:lnTo>
                      <a:pt x="1305" y="4200"/>
                    </a:lnTo>
                    <a:lnTo>
                      <a:pt x="1305" y="4209"/>
                    </a:lnTo>
                    <a:lnTo>
                      <a:pt x="1296" y="4209"/>
                    </a:lnTo>
                    <a:lnTo>
                      <a:pt x="1286" y="4219"/>
                    </a:lnTo>
                    <a:lnTo>
                      <a:pt x="1286" y="4209"/>
                    </a:lnTo>
                    <a:lnTo>
                      <a:pt x="1277" y="4209"/>
                    </a:lnTo>
                    <a:lnTo>
                      <a:pt x="1267" y="4209"/>
                    </a:lnTo>
                    <a:lnTo>
                      <a:pt x="1239" y="4219"/>
                    </a:lnTo>
                    <a:lnTo>
                      <a:pt x="1229" y="4219"/>
                    </a:lnTo>
                    <a:lnTo>
                      <a:pt x="1210" y="4219"/>
                    </a:lnTo>
                    <a:lnTo>
                      <a:pt x="1191" y="4219"/>
                    </a:lnTo>
                    <a:lnTo>
                      <a:pt x="1191" y="4228"/>
                    </a:lnTo>
                    <a:lnTo>
                      <a:pt x="1181" y="4219"/>
                    </a:lnTo>
                    <a:lnTo>
                      <a:pt x="1181" y="4228"/>
                    </a:lnTo>
                    <a:lnTo>
                      <a:pt x="1181" y="4219"/>
                    </a:lnTo>
                    <a:lnTo>
                      <a:pt x="1162" y="4219"/>
                    </a:lnTo>
                    <a:lnTo>
                      <a:pt x="1162" y="4209"/>
                    </a:lnTo>
                    <a:lnTo>
                      <a:pt x="1143" y="4228"/>
                    </a:lnTo>
                    <a:lnTo>
                      <a:pt x="1134" y="4228"/>
                    </a:lnTo>
                    <a:lnTo>
                      <a:pt x="1134" y="4219"/>
                    </a:lnTo>
                    <a:lnTo>
                      <a:pt x="1124" y="4219"/>
                    </a:lnTo>
                    <a:lnTo>
                      <a:pt x="1115" y="4228"/>
                    </a:lnTo>
                    <a:lnTo>
                      <a:pt x="1086" y="4228"/>
                    </a:lnTo>
                    <a:lnTo>
                      <a:pt x="1077" y="4219"/>
                    </a:lnTo>
                    <a:lnTo>
                      <a:pt x="1067" y="4219"/>
                    </a:lnTo>
                    <a:lnTo>
                      <a:pt x="1057" y="4219"/>
                    </a:lnTo>
                    <a:lnTo>
                      <a:pt x="1048" y="4219"/>
                    </a:lnTo>
                    <a:lnTo>
                      <a:pt x="1048" y="4209"/>
                    </a:lnTo>
                    <a:lnTo>
                      <a:pt x="1039" y="4209"/>
                    </a:lnTo>
                    <a:lnTo>
                      <a:pt x="1029" y="4219"/>
                    </a:lnTo>
                    <a:lnTo>
                      <a:pt x="1019" y="4209"/>
                    </a:lnTo>
                    <a:lnTo>
                      <a:pt x="1010" y="4209"/>
                    </a:lnTo>
                    <a:lnTo>
                      <a:pt x="1010" y="4219"/>
                    </a:lnTo>
                    <a:lnTo>
                      <a:pt x="1001" y="4219"/>
                    </a:lnTo>
                    <a:lnTo>
                      <a:pt x="1001" y="4228"/>
                    </a:lnTo>
                    <a:lnTo>
                      <a:pt x="991" y="4238"/>
                    </a:lnTo>
                    <a:lnTo>
                      <a:pt x="1001" y="4238"/>
                    </a:lnTo>
                    <a:lnTo>
                      <a:pt x="1001" y="4247"/>
                    </a:lnTo>
                    <a:lnTo>
                      <a:pt x="1001" y="4257"/>
                    </a:lnTo>
                    <a:lnTo>
                      <a:pt x="1001" y="4266"/>
                    </a:lnTo>
                    <a:lnTo>
                      <a:pt x="1010" y="4266"/>
                    </a:lnTo>
                    <a:lnTo>
                      <a:pt x="1019" y="4266"/>
                    </a:lnTo>
                    <a:lnTo>
                      <a:pt x="1019" y="4276"/>
                    </a:lnTo>
                    <a:lnTo>
                      <a:pt x="1019" y="4285"/>
                    </a:lnTo>
                    <a:lnTo>
                      <a:pt x="1019" y="4295"/>
                    </a:lnTo>
                    <a:lnTo>
                      <a:pt x="1019" y="4304"/>
                    </a:lnTo>
                    <a:lnTo>
                      <a:pt x="1029" y="4304"/>
                    </a:lnTo>
                    <a:lnTo>
                      <a:pt x="1039" y="4304"/>
                    </a:lnTo>
                    <a:lnTo>
                      <a:pt x="1039" y="4323"/>
                    </a:lnTo>
                    <a:lnTo>
                      <a:pt x="1048" y="4323"/>
                    </a:lnTo>
                    <a:lnTo>
                      <a:pt x="1048" y="4333"/>
                    </a:lnTo>
                    <a:lnTo>
                      <a:pt x="1067" y="4333"/>
                    </a:lnTo>
                    <a:lnTo>
                      <a:pt x="1077" y="4333"/>
                    </a:lnTo>
                    <a:lnTo>
                      <a:pt x="1077" y="4343"/>
                    </a:lnTo>
                    <a:lnTo>
                      <a:pt x="1077" y="4352"/>
                    </a:lnTo>
                    <a:lnTo>
                      <a:pt x="1067" y="4361"/>
                    </a:lnTo>
                    <a:lnTo>
                      <a:pt x="1067" y="4371"/>
                    </a:lnTo>
                    <a:lnTo>
                      <a:pt x="1057" y="4381"/>
                    </a:lnTo>
                    <a:lnTo>
                      <a:pt x="1039" y="4390"/>
                    </a:lnTo>
                    <a:lnTo>
                      <a:pt x="1039" y="4400"/>
                    </a:lnTo>
                    <a:lnTo>
                      <a:pt x="1029" y="4400"/>
                    </a:lnTo>
                    <a:lnTo>
                      <a:pt x="1019" y="4400"/>
                    </a:lnTo>
                    <a:lnTo>
                      <a:pt x="1019" y="4409"/>
                    </a:lnTo>
                    <a:lnTo>
                      <a:pt x="1010" y="4409"/>
                    </a:lnTo>
                    <a:lnTo>
                      <a:pt x="1001" y="4409"/>
                    </a:lnTo>
                    <a:lnTo>
                      <a:pt x="1001" y="4419"/>
                    </a:lnTo>
                    <a:lnTo>
                      <a:pt x="991" y="4419"/>
                    </a:lnTo>
                    <a:lnTo>
                      <a:pt x="981" y="4419"/>
                    </a:lnTo>
                    <a:lnTo>
                      <a:pt x="962" y="4419"/>
                    </a:lnTo>
                    <a:lnTo>
                      <a:pt x="962" y="4428"/>
                    </a:lnTo>
                    <a:lnTo>
                      <a:pt x="962" y="4438"/>
                    </a:lnTo>
                    <a:lnTo>
                      <a:pt x="953" y="4438"/>
                    </a:lnTo>
                    <a:lnTo>
                      <a:pt x="934" y="4457"/>
                    </a:lnTo>
                    <a:lnTo>
                      <a:pt x="934" y="4466"/>
                    </a:lnTo>
                    <a:lnTo>
                      <a:pt x="924" y="4466"/>
                    </a:lnTo>
                    <a:lnTo>
                      <a:pt x="924" y="4476"/>
                    </a:lnTo>
                    <a:lnTo>
                      <a:pt x="915" y="4485"/>
                    </a:lnTo>
                    <a:lnTo>
                      <a:pt x="924" y="4495"/>
                    </a:lnTo>
                    <a:lnTo>
                      <a:pt x="924" y="4514"/>
                    </a:lnTo>
                    <a:lnTo>
                      <a:pt x="915" y="4514"/>
                    </a:lnTo>
                    <a:lnTo>
                      <a:pt x="905" y="4514"/>
                    </a:lnTo>
                    <a:lnTo>
                      <a:pt x="896" y="4524"/>
                    </a:lnTo>
                    <a:lnTo>
                      <a:pt x="905" y="4533"/>
                    </a:lnTo>
                    <a:lnTo>
                      <a:pt x="905" y="4542"/>
                    </a:lnTo>
                    <a:lnTo>
                      <a:pt x="915" y="4542"/>
                    </a:lnTo>
                    <a:lnTo>
                      <a:pt x="915" y="4552"/>
                    </a:lnTo>
                    <a:lnTo>
                      <a:pt x="905" y="4571"/>
                    </a:lnTo>
                    <a:lnTo>
                      <a:pt x="896" y="4571"/>
                    </a:lnTo>
                    <a:lnTo>
                      <a:pt x="896" y="4581"/>
                    </a:lnTo>
                    <a:lnTo>
                      <a:pt x="896" y="4590"/>
                    </a:lnTo>
                    <a:lnTo>
                      <a:pt x="886" y="4590"/>
                    </a:lnTo>
                    <a:lnTo>
                      <a:pt x="886" y="4581"/>
                    </a:lnTo>
                    <a:lnTo>
                      <a:pt x="876" y="4581"/>
                    </a:lnTo>
                    <a:lnTo>
                      <a:pt x="867" y="4590"/>
                    </a:lnTo>
                    <a:lnTo>
                      <a:pt x="858" y="4600"/>
                    </a:lnTo>
                    <a:lnTo>
                      <a:pt x="858" y="4609"/>
                    </a:lnTo>
                    <a:lnTo>
                      <a:pt x="848" y="4609"/>
                    </a:lnTo>
                    <a:lnTo>
                      <a:pt x="848" y="4600"/>
                    </a:lnTo>
                    <a:lnTo>
                      <a:pt x="838" y="4609"/>
                    </a:lnTo>
                    <a:lnTo>
                      <a:pt x="838" y="4619"/>
                    </a:lnTo>
                    <a:lnTo>
                      <a:pt x="838" y="4628"/>
                    </a:lnTo>
                    <a:lnTo>
                      <a:pt x="829" y="4628"/>
                    </a:lnTo>
                    <a:lnTo>
                      <a:pt x="819" y="4628"/>
                    </a:lnTo>
                    <a:lnTo>
                      <a:pt x="810" y="4628"/>
                    </a:lnTo>
                    <a:lnTo>
                      <a:pt x="810" y="4638"/>
                    </a:lnTo>
                    <a:lnTo>
                      <a:pt x="800" y="4647"/>
                    </a:lnTo>
                    <a:lnTo>
                      <a:pt x="791" y="4657"/>
                    </a:lnTo>
                    <a:lnTo>
                      <a:pt x="762" y="4676"/>
                    </a:lnTo>
                    <a:lnTo>
                      <a:pt x="724" y="4676"/>
                    </a:lnTo>
                    <a:lnTo>
                      <a:pt x="724" y="4685"/>
                    </a:lnTo>
                    <a:lnTo>
                      <a:pt x="734" y="4685"/>
                    </a:lnTo>
                    <a:lnTo>
                      <a:pt x="734" y="4695"/>
                    </a:lnTo>
                    <a:lnTo>
                      <a:pt x="734" y="4704"/>
                    </a:lnTo>
                    <a:lnTo>
                      <a:pt x="734" y="4714"/>
                    </a:lnTo>
                    <a:lnTo>
                      <a:pt x="734" y="4724"/>
                    </a:lnTo>
                    <a:lnTo>
                      <a:pt x="743" y="4733"/>
                    </a:lnTo>
                    <a:lnTo>
                      <a:pt x="753" y="4733"/>
                    </a:lnTo>
                    <a:lnTo>
                      <a:pt x="753" y="4742"/>
                    </a:lnTo>
                    <a:lnTo>
                      <a:pt x="762" y="4742"/>
                    </a:lnTo>
                    <a:lnTo>
                      <a:pt x="762" y="4752"/>
                    </a:lnTo>
                    <a:lnTo>
                      <a:pt x="772" y="4752"/>
                    </a:lnTo>
                    <a:lnTo>
                      <a:pt x="781" y="4781"/>
                    </a:lnTo>
                    <a:lnTo>
                      <a:pt x="781" y="4790"/>
                    </a:lnTo>
                    <a:lnTo>
                      <a:pt x="772" y="4790"/>
                    </a:lnTo>
                    <a:lnTo>
                      <a:pt x="762" y="4790"/>
                    </a:lnTo>
                    <a:lnTo>
                      <a:pt x="753" y="4790"/>
                    </a:lnTo>
                    <a:lnTo>
                      <a:pt x="743" y="4790"/>
                    </a:lnTo>
                    <a:lnTo>
                      <a:pt x="734" y="4800"/>
                    </a:lnTo>
                    <a:lnTo>
                      <a:pt x="724" y="4819"/>
                    </a:lnTo>
                    <a:lnTo>
                      <a:pt x="724" y="4838"/>
                    </a:lnTo>
                    <a:lnTo>
                      <a:pt x="724" y="4847"/>
                    </a:lnTo>
                    <a:lnTo>
                      <a:pt x="715" y="4847"/>
                    </a:lnTo>
                    <a:lnTo>
                      <a:pt x="705" y="4847"/>
                    </a:lnTo>
                    <a:lnTo>
                      <a:pt x="696" y="4857"/>
                    </a:lnTo>
                    <a:lnTo>
                      <a:pt x="696" y="4866"/>
                    </a:lnTo>
                    <a:lnTo>
                      <a:pt x="705" y="4876"/>
                    </a:lnTo>
                    <a:lnTo>
                      <a:pt x="696" y="4876"/>
                    </a:lnTo>
                    <a:lnTo>
                      <a:pt x="696" y="4885"/>
                    </a:lnTo>
                    <a:lnTo>
                      <a:pt x="696" y="4895"/>
                    </a:lnTo>
                    <a:lnTo>
                      <a:pt x="696" y="4905"/>
                    </a:lnTo>
                    <a:lnTo>
                      <a:pt x="696" y="4914"/>
                    </a:lnTo>
                    <a:lnTo>
                      <a:pt x="696" y="4933"/>
                    </a:lnTo>
                    <a:lnTo>
                      <a:pt x="686" y="4943"/>
                    </a:lnTo>
                    <a:lnTo>
                      <a:pt x="677" y="4943"/>
                    </a:lnTo>
                    <a:lnTo>
                      <a:pt x="667" y="4943"/>
                    </a:lnTo>
                    <a:lnTo>
                      <a:pt x="667" y="4952"/>
                    </a:lnTo>
                    <a:lnTo>
                      <a:pt x="667" y="4962"/>
                    </a:lnTo>
                    <a:lnTo>
                      <a:pt x="667" y="4971"/>
                    </a:lnTo>
                    <a:lnTo>
                      <a:pt x="677" y="4971"/>
                    </a:lnTo>
                    <a:lnTo>
                      <a:pt x="686" y="4981"/>
                    </a:lnTo>
                    <a:lnTo>
                      <a:pt x="696" y="4990"/>
                    </a:lnTo>
                    <a:lnTo>
                      <a:pt x="686" y="4990"/>
                    </a:lnTo>
                    <a:lnTo>
                      <a:pt x="686" y="5000"/>
                    </a:lnTo>
                    <a:lnTo>
                      <a:pt x="677" y="5019"/>
                    </a:lnTo>
                    <a:lnTo>
                      <a:pt x="677" y="5028"/>
                    </a:lnTo>
                    <a:lnTo>
                      <a:pt x="686" y="5028"/>
                    </a:lnTo>
                    <a:lnTo>
                      <a:pt x="677" y="5028"/>
                    </a:lnTo>
                    <a:lnTo>
                      <a:pt x="677" y="5038"/>
                    </a:lnTo>
                    <a:lnTo>
                      <a:pt x="677" y="5047"/>
                    </a:lnTo>
                    <a:lnTo>
                      <a:pt x="677" y="5057"/>
                    </a:lnTo>
                    <a:lnTo>
                      <a:pt x="686" y="5057"/>
                    </a:lnTo>
                    <a:lnTo>
                      <a:pt x="677" y="5057"/>
                    </a:lnTo>
                    <a:lnTo>
                      <a:pt x="677" y="5066"/>
                    </a:lnTo>
                    <a:lnTo>
                      <a:pt x="677" y="5076"/>
                    </a:lnTo>
                    <a:lnTo>
                      <a:pt x="677" y="5085"/>
                    </a:lnTo>
                    <a:lnTo>
                      <a:pt x="696" y="5095"/>
                    </a:lnTo>
                    <a:lnTo>
                      <a:pt x="696" y="5085"/>
                    </a:lnTo>
                    <a:lnTo>
                      <a:pt x="696" y="5076"/>
                    </a:lnTo>
                    <a:lnTo>
                      <a:pt x="696" y="5066"/>
                    </a:lnTo>
                    <a:lnTo>
                      <a:pt x="705" y="5066"/>
                    </a:lnTo>
                    <a:lnTo>
                      <a:pt x="715" y="5066"/>
                    </a:lnTo>
                    <a:lnTo>
                      <a:pt x="724" y="5066"/>
                    </a:lnTo>
                    <a:lnTo>
                      <a:pt x="724" y="5057"/>
                    </a:lnTo>
                    <a:lnTo>
                      <a:pt x="734" y="5057"/>
                    </a:lnTo>
                    <a:lnTo>
                      <a:pt x="743" y="5057"/>
                    </a:lnTo>
                    <a:lnTo>
                      <a:pt x="762" y="5076"/>
                    </a:lnTo>
                    <a:lnTo>
                      <a:pt x="762" y="5085"/>
                    </a:lnTo>
                    <a:lnTo>
                      <a:pt x="762" y="5095"/>
                    </a:lnTo>
                    <a:lnTo>
                      <a:pt x="753" y="5104"/>
                    </a:lnTo>
                    <a:lnTo>
                      <a:pt x="743" y="5114"/>
                    </a:lnTo>
                    <a:lnTo>
                      <a:pt x="743" y="5123"/>
                    </a:lnTo>
                    <a:lnTo>
                      <a:pt x="743" y="5133"/>
                    </a:lnTo>
                    <a:lnTo>
                      <a:pt x="753" y="5133"/>
                    </a:lnTo>
                    <a:lnTo>
                      <a:pt x="762" y="5133"/>
                    </a:lnTo>
                    <a:lnTo>
                      <a:pt x="762" y="5143"/>
                    </a:lnTo>
                    <a:lnTo>
                      <a:pt x="772" y="5143"/>
                    </a:lnTo>
                    <a:lnTo>
                      <a:pt x="781" y="5143"/>
                    </a:lnTo>
                    <a:lnTo>
                      <a:pt x="781" y="5133"/>
                    </a:lnTo>
                    <a:lnTo>
                      <a:pt x="781" y="5123"/>
                    </a:lnTo>
                    <a:lnTo>
                      <a:pt x="791" y="5123"/>
                    </a:lnTo>
                    <a:lnTo>
                      <a:pt x="800" y="5123"/>
                    </a:lnTo>
                    <a:lnTo>
                      <a:pt x="810" y="5133"/>
                    </a:lnTo>
                    <a:lnTo>
                      <a:pt x="819" y="5143"/>
                    </a:lnTo>
                    <a:lnTo>
                      <a:pt x="819" y="5152"/>
                    </a:lnTo>
                    <a:lnTo>
                      <a:pt x="819" y="5143"/>
                    </a:lnTo>
                    <a:lnTo>
                      <a:pt x="829" y="5143"/>
                    </a:lnTo>
                    <a:lnTo>
                      <a:pt x="838" y="5133"/>
                    </a:lnTo>
                    <a:lnTo>
                      <a:pt x="848" y="5133"/>
                    </a:lnTo>
                    <a:lnTo>
                      <a:pt x="858" y="5143"/>
                    </a:lnTo>
                    <a:lnTo>
                      <a:pt x="858" y="5152"/>
                    </a:lnTo>
                    <a:lnTo>
                      <a:pt x="858" y="5161"/>
                    </a:lnTo>
                    <a:lnTo>
                      <a:pt x="867" y="5161"/>
                    </a:lnTo>
                    <a:lnTo>
                      <a:pt x="876" y="5161"/>
                    </a:lnTo>
                    <a:lnTo>
                      <a:pt x="876" y="5171"/>
                    </a:lnTo>
                    <a:lnTo>
                      <a:pt x="886" y="5181"/>
                    </a:lnTo>
                    <a:lnTo>
                      <a:pt x="896" y="5181"/>
                    </a:lnTo>
                    <a:lnTo>
                      <a:pt x="905" y="5190"/>
                    </a:lnTo>
                    <a:lnTo>
                      <a:pt x="896" y="5190"/>
                    </a:lnTo>
                    <a:lnTo>
                      <a:pt x="896" y="5200"/>
                    </a:lnTo>
                    <a:lnTo>
                      <a:pt x="896" y="5209"/>
                    </a:lnTo>
                    <a:lnTo>
                      <a:pt x="886" y="5219"/>
                    </a:lnTo>
                    <a:lnTo>
                      <a:pt x="886" y="5228"/>
                    </a:lnTo>
                    <a:lnTo>
                      <a:pt x="876" y="5228"/>
                    </a:lnTo>
                    <a:lnTo>
                      <a:pt x="886" y="5238"/>
                    </a:lnTo>
                    <a:lnTo>
                      <a:pt x="886" y="5247"/>
                    </a:lnTo>
                    <a:lnTo>
                      <a:pt x="886" y="5257"/>
                    </a:lnTo>
                    <a:lnTo>
                      <a:pt x="896" y="5257"/>
                    </a:lnTo>
                    <a:lnTo>
                      <a:pt x="896" y="5247"/>
                    </a:lnTo>
                    <a:lnTo>
                      <a:pt x="905" y="5247"/>
                    </a:lnTo>
                    <a:lnTo>
                      <a:pt x="905" y="5257"/>
                    </a:lnTo>
                    <a:lnTo>
                      <a:pt x="915" y="5257"/>
                    </a:lnTo>
                    <a:lnTo>
                      <a:pt x="915" y="5247"/>
                    </a:lnTo>
                    <a:lnTo>
                      <a:pt x="924" y="5247"/>
                    </a:lnTo>
                    <a:lnTo>
                      <a:pt x="924" y="5257"/>
                    </a:lnTo>
                    <a:lnTo>
                      <a:pt x="934" y="5257"/>
                    </a:lnTo>
                    <a:lnTo>
                      <a:pt x="934" y="5266"/>
                    </a:lnTo>
                    <a:lnTo>
                      <a:pt x="934" y="5276"/>
                    </a:lnTo>
                    <a:lnTo>
                      <a:pt x="943" y="5295"/>
                    </a:lnTo>
                    <a:lnTo>
                      <a:pt x="943" y="5304"/>
                    </a:lnTo>
                    <a:lnTo>
                      <a:pt x="943" y="5314"/>
                    </a:lnTo>
                    <a:lnTo>
                      <a:pt x="953" y="5314"/>
                    </a:lnTo>
                    <a:lnTo>
                      <a:pt x="953" y="5324"/>
                    </a:lnTo>
                    <a:lnTo>
                      <a:pt x="943" y="5333"/>
                    </a:lnTo>
                    <a:lnTo>
                      <a:pt x="934" y="5333"/>
                    </a:lnTo>
                    <a:lnTo>
                      <a:pt x="924" y="5333"/>
                    </a:lnTo>
                    <a:lnTo>
                      <a:pt x="924" y="5342"/>
                    </a:lnTo>
                    <a:lnTo>
                      <a:pt x="934" y="5352"/>
                    </a:lnTo>
                    <a:lnTo>
                      <a:pt x="943" y="5352"/>
                    </a:lnTo>
                    <a:lnTo>
                      <a:pt x="953" y="5352"/>
                    </a:lnTo>
                    <a:lnTo>
                      <a:pt x="962" y="5362"/>
                    </a:lnTo>
                    <a:lnTo>
                      <a:pt x="972" y="5362"/>
                    </a:lnTo>
                    <a:lnTo>
                      <a:pt x="972" y="5371"/>
                    </a:lnTo>
                    <a:lnTo>
                      <a:pt x="972" y="5381"/>
                    </a:lnTo>
                    <a:lnTo>
                      <a:pt x="972" y="5390"/>
                    </a:lnTo>
                    <a:lnTo>
                      <a:pt x="981" y="5390"/>
                    </a:lnTo>
                    <a:lnTo>
                      <a:pt x="981" y="5400"/>
                    </a:lnTo>
                    <a:lnTo>
                      <a:pt x="981" y="5409"/>
                    </a:lnTo>
                    <a:lnTo>
                      <a:pt x="981" y="5419"/>
                    </a:lnTo>
                    <a:lnTo>
                      <a:pt x="991" y="5419"/>
                    </a:lnTo>
                    <a:lnTo>
                      <a:pt x="991" y="5428"/>
                    </a:lnTo>
                    <a:lnTo>
                      <a:pt x="981" y="5495"/>
                    </a:lnTo>
                    <a:lnTo>
                      <a:pt x="991" y="5495"/>
                    </a:lnTo>
                    <a:lnTo>
                      <a:pt x="1001" y="5495"/>
                    </a:lnTo>
                    <a:lnTo>
                      <a:pt x="1001" y="5504"/>
                    </a:lnTo>
                    <a:lnTo>
                      <a:pt x="1001" y="5495"/>
                    </a:lnTo>
                    <a:lnTo>
                      <a:pt x="1010" y="5495"/>
                    </a:lnTo>
                    <a:lnTo>
                      <a:pt x="1010" y="5485"/>
                    </a:lnTo>
                    <a:lnTo>
                      <a:pt x="1019" y="5485"/>
                    </a:lnTo>
                    <a:lnTo>
                      <a:pt x="1019" y="5476"/>
                    </a:lnTo>
                    <a:lnTo>
                      <a:pt x="1029" y="5466"/>
                    </a:lnTo>
                    <a:lnTo>
                      <a:pt x="1057" y="5447"/>
                    </a:lnTo>
                    <a:lnTo>
                      <a:pt x="1057" y="5438"/>
                    </a:lnTo>
                    <a:lnTo>
                      <a:pt x="1067" y="5438"/>
                    </a:lnTo>
                    <a:lnTo>
                      <a:pt x="1077" y="5438"/>
                    </a:lnTo>
                    <a:lnTo>
                      <a:pt x="1077" y="5447"/>
                    </a:lnTo>
                    <a:lnTo>
                      <a:pt x="1086" y="5447"/>
                    </a:lnTo>
                    <a:lnTo>
                      <a:pt x="1096" y="5447"/>
                    </a:lnTo>
                    <a:lnTo>
                      <a:pt x="1115" y="5457"/>
                    </a:lnTo>
                    <a:lnTo>
                      <a:pt x="1115" y="5447"/>
                    </a:lnTo>
                    <a:lnTo>
                      <a:pt x="1105" y="5438"/>
                    </a:lnTo>
                    <a:lnTo>
                      <a:pt x="1105" y="5428"/>
                    </a:lnTo>
                    <a:lnTo>
                      <a:pt x="1105" y="5419"/>
                    </a:lnTo>
                    <a:lnTo>
                      <a:pt x="1105" y="5409"/>
                    </a:lnTo>
                    <a:lnTo>
                      <a:pt x="1115" y="5400"/>
                    </a:lnTo>
                    <a:lnTo>
                      <a:pt x="1115" y="5390"/>
                    </a:lnTo>
                    <a:lnTo>
                      <a:pt x="1105" y="5390"/>
                    </a:lnTo>
                    <a:lnTo>
                      <a:pt x="1105" y="5381"/>
                    </a:lnTo>
                    <a:lnTo>
                      <a:pt x="1105" y="5371"/>
                    </a:lnTo>
                    <a:lnTo>
                      <a:pt x="1115" y="5362"/>
                    </a:lnTo>
                    <a:lnTo>
                      <a:pt x="1124" y="5362"/>
                    </a:lnTo>
                    <a:lnTo>
                      <a:pt x="1143" y="5362"/>
                    </a:lnTo>
                    <a:lnTo>
                      <a:pt x="1153" y="5362"/>
                    </a:lnTo>
                    <a:lnTo>
                      <a:pt x="1162" y="5371"/>
                    </a:lnTo>
                    <a:lnTo>
                      <a:pt x="1181" y="5371"/>
                    </a:lnTo>
                    <a:lnTo>
                      <a:pt x="1191" y="5381"/>
                    </a:lnTo>
                    <a:lnTo>
                      <a:pt x="1191" y="5390"/>
                    </a:lnTo>
                    <a:lnTo>
                      <a:pt x="1191" y="5400"/>
                    </a:lnTo>
                    <a:lnTo>
                      <a:pt x="1191" y="5409"/>
                    </a:lnTo>
                    <a:lnTo>
                      <a:pt x="1200" y="5409"/>
                    </a:lnTo>
                    <a:lnTo>
                      <a:pt x="1200" y="5400"/>
                    </a:lnTo>
                    <a:lnTo>
                      <a:pt x="1210" y="5400"/>
                    </a:lnTo>
                    <a:lnTo>
                      <a:pt x="1219" y="5400"/>
                    </a:lnTo>
                    <a:lnTo>
                      <a:pt x="1229" y="5390"/>
                    </a:lnTo>
                    <a:lnTo>
                      <a:pt x="1229" y="5381"/>
                    </a:lnTo>
                    <a:lnTo>
                      <a:pt x="1239" y="5381"/>
                    </a:lnTo>
                    <a:lnTo>
                      <a:pt x="1248" y="5390"/>
                    </a:lnTo>
                    <a:lnTo>
                      <a:pt x="1248" y="5381"/>
                    </a:lnTo>
                    <a:lnTo>
                      <a:pt x="1267" y="5371"/>
                    </a:lnTo>
                    <a:lnTo>
                      <a:pt x="1267" y="5362"/>
                    </a:lnTo>
                    <a:lnTo>
                      <a:pt x="1277" y="5362"/>
                    </a:lnTo>
                    <a:lnTo>
                      <a:pt x="1277" y="5371"/>
                    </a:lnTo>
                    <a:lnTo>
                      <a:pt x="1286" y="5381"/>
                    </a:lnTo>
                    <a:lnTo>
                      <a:pt x="1286" y="5390"/>
                    </a:lnTo>
                    <a:lnTo>
                      <a:pt x="1296" y="5390"/>
                    </a:lnTo>
                    <a:lnTo>
                      <a:pt x="1305" y="5381"/>
                    </a:lnTo>
                    <a:lnTo>
                      <a:pt x="1315" y="5381"/>
                    </a:lnTo>
                    <a:lnTo>
                      <a:pt x="1324" y="5381"/>
                    </a:lnTo>
                    <a:lnTo>
                      <a:pt x="1334" y="5381"/>
                    </a:lnTo>
                    <a:lnTo>
                      <a:pt x="1343" y="5381"/>
                    </a:lnTo>
                    <a:lnTo>
                      <a:pt x="1353" y="5390"/>
                    </a:lnTo>
                    <a:lnTo>
                      <a:pt x="1362" y="5390"/>
                    </a:lnTo>
                    <a:lnTo>
                      <a:pt x="1372" y="5390"/>
                    </a:lnTo>
                    <a:lnTo>
                      <a:pt x="1381" y="5400"/>
                    </a:lnTo>
                    <a:lnTo>
                      <a:pt x="1420" y="5447"/>
                    </a:lnTo>
                    <a:lnTo>
                      <a:pt x="1438" y="5485"/>
                    </a:lnTo>
                    <a:lnTo>
                      <a:pt x="1448" y="5495"/>
                    </a:lnTo>
                    <a:lnTo>
                      <a:pt x="1553" y="5476"/>
                    </a:lnTo>
                    <a:lnTo>
                      <a:pt x="1553" y="5485"/>
                    </a:lnTo>
                    <a:lnTo>
                      <a:pt x="1562" y="5485"/>
                    </a:lnTo>
                    <a:lnTo>
                      <a:pt x="1562" y="5495"/>
                    </a:lnTo>
                    <a:lnTo>
                      <a:pt x="1572" y="5495"/>
                    </a:lnTo>
                    <a:lnTo>
                      <a:pt x="1581" y="5504"/>
                    </a:lnTo>
                    <a:lnTo>
                      <a:pt x="1591" y="5504"/>
                    </a:lnTo>
                    <a:lnTo>
                      <a:pt x="1600" y="5504"/>
                    </a:lnTo>
                    <a:lnTo>
                      <a:pt x="1610" y="5504"/>
                    </a:lnTo>
                    <a:lnTo>
                      <a:pt x="1620" y="5495"/>
                    </a:lnTo>
                    <a:lnTo>
                      <a:pt x="1629" y="5495"/>
                    </a:lnTo>
                    <a:lnTo>
                      <a:pt x="1638" y="5495"/>
                    </a:lnTo>
                    <a:lnTo>
                      <a:pt x="1638" y="5485"/>
                    </a:lnTo>
                    <a:lnTo>
                      <a:pt x="1648" y="5485"/>
                    </a:lnTo>
                    <a:lnTo>
                      <a:pt x="1648" y="5476"/>
                    </a:lnTo>
                    <a:lnTo>
                      <a:pt x="1658" y="5476"/>
                    </a:lnTo>
                    <a:lnTo>
                      <a:pt x="1658" y="5466"/>
                    </a:lnTo>
                    <a:lnTo>
                      <a:pt x="1658" y="5476"/>
                    </a:lnTo>
                    <a:lnTo>
                      <a:pt x="1667" y="5476"/>
                    </a:lnTo>
                    <a:lnTo>
                      <a:pt x="1667" y="5466"/>
                    </a:lnTo>
                    <a:lnTo>
                      <a:pt x="1667" y="5457"/>
                    </a:lnTo>
                    <a:lnTo>
                      <a:pt x="1658" y="5457"/>
                    </a:lnTo>
                    <a:lnTo>
                      <a:pt x="1658" y="5447"/>
                    </a:lnTo>
                    <a:lnTo>
                      <a:pt x="1667" y="5447"/>
                    </a:lnTo>
                    <a:lnTo>
                      <a:pt x="1676" y="5447"/>
                    </a:lnTo>
                    <a:lnTo>
                      <a:pt x="1686" y="5438"/>
                    </a:lnTo>
                    <a:lnTo>
                      <a:pt x="1696" y="5438"/>
                    </a:lnTo>
                    <a:lnTo>
                      <a:pt x="1696" y="5447"/>
                    </a:lnTo>
                    <a:lnTo>
                      <a:pt x="1705" y="5447"/>
                    </a:lnTo>
                    <a:lnTo>
                      <a:pt x="1715" y="5457"/>
                    </a:lnTo>
                    <a:lnTo>
                      <a:pt x="1724" y="5457"/>
                    </a:lnTo>
                    <a:lnTo>
                      <a:pt x="1734" y="5457"/>
                    </a:lnTo>
                    <a:lnTo>
                      <a:pt x="1734" y="5466"/>
                    </a:lnTo>
                    <a:lnTo>
                      <a:pt x="1753" y="5466"/>
                    </a:lnTo>
                    <a:lnTo>
                      <a:pt x="1753" y="5457"/>
                    </a:lnTo>
                    <a:lnTo>
                      <a:pt x="1762" y="5457"/>
                    </a:lnTo>
                    <a:lnTo>
                      <a:pt x="1762" y="5466"/>
                    </a:lnTo>
                    <a:lnTo>
                      <a:pt x="1772" y="5466"/>
                    </a:lnTo>
                    <a:lnTo>
                      <a:pt x="1781" y="5466"/>
                    </a:lnTo>
                    <a:lnTo>
                      <a:pt x="1781" y="5457"/>
                    </a:lnTo>
                    <a:lnTo>
                      <a:pt x="1791" y="5457"/>
                    </a:lnTo>
                    <a:lnTo>
                      <a:pt x="1791" y="5447"/>
                    </a:lnTo>
                    <a:lnTo>
                      <a:pt x="1801" y="5447"/>
                    </a:lnTo>
                    <a:lnTo>
                      <a:pt x="1801" y="5438"/>
                    </a:lnTo>
                    <a:lnTo>
                      <a:pt x="1810" y="5438"/>
                    </a:lnTo>
                    <a:lnTo>
                      <a:pt x="1819" y="5438"/>
                    </a:lnTo>
                    <a:lnTo>
                      <a:pt x="1829" y="5438"/>
                    </a:lnTo>
                    <a:lnTo>
                      <a:pt x="1829" y="5447"/>
                    </a:lnTo>
                    <a:lnTo>
                      <a:pt x="1829" y="5457"/>
                    </a:lnTo>
                    <a:lnTo>
                      <a:pt x="1839" y="5457"/>
                    </a:lnTo>
                    <a:lnTo>
                      <a:pt x="1839" y="5466"/>
                    </a:lnTo>
                    <a:lnTo>
                      <a:pt x="1829" y="5476"/>
                    </a:lnTo>
                    <a:lnTo>
                      <a:pt x="1829" y="5485"/>
                    </a:lnTo>
                    <a:lnTo>
                      <a:pt x="1829" y="5495"/>
                    </a:lnTo>
                    <a:lnTo>
                      <a:pt x="1829" y="5504"/>
                    </a:lnTo>
                    <a:lnTo>
                      <a:pt x="1810" y="5524"/>
                    </a:lnTo>
                    <a:lnTo>
                      <a:pt x="1801" y="5533"/>
                    </a:lnTo>
                    <a:lnTo>
                      <a:pt x="1762" y="5524"/>
                    </a:lnTo>
                    <a:lnTo>
                      <a:pt x="1743" y="5533"/>
                    </a:lnTo>
                    <a:lnTo>
                      <a:pt x="1734" y="5542"/>
                    </a:lnTo>
                    <a:lnTo>
                      <a:pt x="1724" y="5552"/>
                    </a:lnTo>
                    <a:lnTo>
                      <a:pt x="1743" y="5562"/>
                    </a:lnTo>
                    <a:lnTo>
                      <a:pt x="1753" y="5562"/>
                    </a:lnTo>
                    <a:lnTo>
                      <a:pt x="1753" y="5552"/>
                    </a:lnTo>
                    <a:lnTo>
                      <a:pt x="1762" y="5552"/>
                    </a:lnTo>
                    <a:lnTo>
                      <a:pt x="1772" y="5562"/>
                    </a:lnTo>
                    <a:lnTo>
                      <a:pt x="1781" y="5571"/>
                    </a:lnTo>
                    <a:lnTo>
                      <a:pt x="1801" y="5571"/>
                    </a:lnTo>
                    <a:lnTo>
                      <a:pt x="1810" y="5562"/>
                    </a:lnTo>
                    <a:lnTo>
                      <a:pt x="1810" y="5571"/>
                    </a:lnTo>
                    <a:lnTo>
                      <a:pt x="1810" y="5581"/>
                    </a:lnTo>
                    <a:lnTo>
                      <a:pt x="1819" y="5609"/>
                    </a:lnTo>
                    <a:lnTo>
                      <a:pt x="1810" y="5619"/>
                    </a:lnTo>
                    <a:lnTo>
                      <a:pt x="1801" y="5638"/>
                    </a:lnTo>
                    <a:lnTo>
                      <a:pt x="1801" y="5647"/>
                    </a:lnTo>
                    <a:lnTo>
                      <a:pt x="1801" y="5657"/>
                    </a:lnTo>
                    <a:lnTo>
                      <a:pt x="1810" y="5666"/>
                    </a:lnTo>
                    <a:lnTo>
                      <a:pt x="1819" y="5676"/>
                    </a:lnTo>
                    <a:lnTo>
                      <a:pt x="1819" y="5685"/>
                    </a:lnTo>
                    <a:lnTo>
                      <a:pt x="1829" y="5685"/>
                    </a:lnTo>
                    <a:lnTo>
                      <a:pt x="1839" y="5685"/>
                    </a:lnTo>
                    <a:lnTo>
                      <a:pt x="1839" y="5695"/>
                    </a:lnTo>
                    <a:lnTo>
                      <a:pt x="1848" y="5705"/>
                    </a:lnTo>
                    <a:lnTo>
                      <a:pt x="1848" y="5714"/>
                    </a:lnTo>
                    <a:lnTo>
                      <a:pt x="1858" y="5714"/>
                    </a:lnTo>
                    <a:lnTo>
                      <a:pt x="1877" y="5733"/>
                    </a:lnTo>
                    <a:lnTo>
                      <a:pt x="1886" y="5743"/>
                    </a:lnTo>
                    <a:lnTo>
                      <a:pt x="1877" y="5762"/>
                    </a:lnTo>
                    <a:lnTo>
                      <a:pt x="1877" y="5771"/>
                    </a:lnTo>
                    <a:lnTo>
                      <a:pt x="1877" y="5780"/>
                    </a:lnTo>
                    <a:lnTo>
                      <a:pt x="1877" y="5790"/>
                    </a:lnTo>
                    <a:lnTo>
                      <a:pt x="1867" y="5800"/>
                    </a:lnTo>
                    <a:lnTo>
                      <a:pt x="1867" y="5809"/>
                    </a:lnTo>
                    <a:lnTo>
                      <a:pt x="1867" y="5828"/>
                    </a:lnTo>
                    <a:lnTo>
                      <a:pt x="1858" y="5838"/>
                    </a:lnTo>
                    <a:lnTo>
                      <a:pt x="1858" y="5847"/>
                    </a:lnTo>
                    <a:lnTo>
                      <a:pt x="1848" y="5857"/>
                    </a:lnTo>
                    <a:lnTo>
                      <a:pt x="1839" y="5857"/>
                    </a:lnTo>
                    <a:lnTo>
                      <a:pt x="1829" y="5857"/>
                    </a:lnTo>
                    <a:lnTo>
                      <a:pt x="1829" y="5866"/>
                    </a:lnTo>
                    <a:lnTo>
                      <a:pt x="1819" y="5866"/>
                    </a:lnTo>
                    <a:lnTo>
                      <a:pt x="1810" y="5876"/>
                    </a:lnTo>
                    <a:lnTo>
                      <a:pt x="1810" y="5885"/>
                    </a:lnTo>
                    <a:lnTo>
                      <a:pt x="1810" y="5895"/>
                    </a:lnTo>
                    <a:lnTo>
                      <a:pt x="1801" y="5904"/>
                    </a:lnTo>
                    <a:lnTo>
                      <a:pt x="1801" y="5914"/>
                    </a:lnTo>
                    <a:lnTo>
                      <a:pt x="1801" y="5923"/>
                    </a:lnTo>
                    <a:lnTo>
                      <a:pt x="1801" y="5933"/>
                    </a:lnTo>
                    <a:lnTo>
                      <a:pt x="1810" y="5943"/>
                    </a:lnTo>
                    <a:lnTo>
                      <a:pt x="1819" y="5943"/>
                    </a:lnTo>
                    <a:lnTo>
                      <a:pt x="1819" y="5952"/>
                    </a:lnTo>
                    <a:lnTo>
                      <a:pt x="1819" y="5961"/>
                    </a:lnTo>
                    <a:lnTo>
                      <a:pt x="1829" y="5961"/>
                    </a:lnTo>
                    <a:lnTo>
                      <a:pt x="1829" y="5971"/>
                    </a:lnTo>
                    <a:lnTo>
                      <a:pt x="1829" y="5981"/>
                    </a:lnTo>
                    <a:lnTo>
                      <a:pt x="1819" y="5990"/>
                    </a:lnTo>
                    <a:lnTo>
                      <a:pt x="1810" y="6000"/>
                    </a:lnTo>
                    <a:lnTo>
                      <a:pt x="1819" y="6019"/>
                    </a:lnTo>
                    <a:lnTo>
                      <a:pt x="1810" y="6019"/>
                    </a:lnTo>
                    <a:lnTo>
                      <a:pt x="1810" y="6028"/>
                    </a:lnTo>
                    <a:lnTo>
                      <a:pt x="1819" y="6047"/>
                    </a:lnTo>
                    <a:lnTo>
                      <a:pt x="1819" y="6076"/>
                    </a:lnTo>
                    <a:lnTo>
                      <a:pt x="1819" y="6086"/>
                    </a:lnTo>
                    <a:lnTo>
                      <a:pt x="1829" y="6095"/>
                    </a:lnTo>
                    <a:lnTo>
                      <a:pt x="1829" y="6104"/>
                    </a:lnTo>
                    <a:lnTo>
                      <a:pt x="1829" y="6114"/>
                    </a:lnTo>
                    <a:lnTo>
                      <a:pt x="1839" y="6133"/>
                    </a:lnTo>
                    <a:lnTo>
                      <a:pt x="1839" y="6143"/>
                    </a:lnTo>
                    <a:lnTo>
                      <a:pt x="1848" y="6143"/>
                    </a:lnTo>
                    <a:lnTo>
                      <a:pt x="1848" y="6133"/>
                    </a:lnTo>
                    <a:lnTo>
                      <a:pt x="1858" y="6133"/>
                    </a:lnTo>
                    <a:lnTo>
                      <a:pt x="1877" y="6124"/>
                    </a:lnTo>
                    <a:lnTo>
                      <a:pt x="1886" y="6124"/>
                    </a:lnTo>
                    <a:lnTo>
                      <a:pt x="1886" y="6114"/>
                    </a:lnTo>
                    <a:lnTo>
                      <a:pt x="1896" y="6114"/>
                    </a:lnTo>
                    <a:lnTo>
                      <a:pt x="1905" y="6114"/>
                    </a:lnTo>
                    <a:lnTo>
                      <a:pt x="1905" y="6104"/>
                    </a:lnTo>
                    <a:lnTo>
                      <a:pt x="1915" y="6104"/>
                    </a:lnTo>
                    <a:lnTo>
                      <a:pt x="1924" y="6095"/>
                    </a:lnTo>
                    <a:lnTo>
                      <a:pt x="1924" y="6086"/>
                    </a:lnTo>
                    <a:lnTo>
                      <a:pt x="1924" y="6076"/>
                    </a:lnTo>
                    <a:lnTo>
                      <a:pt x="1924" y="6066"/>
                    </a:lnTo>
                    <a:lnTo>
                      <a:pt x="1924" y="6057"/>
                    </a:lnTo>
                    <a:lnTo>
                      <a:pt x="1915" y="6057"/>
                    </a:lnTo>
                    <a:lnTo>
                      <a:pt x="1905" y="6047"/>
                    </a:lnTo>
                    <a:lnTo>
                      <a:pt x="1905" y="6038"/>
                    </a:lnTo>
                    <a:lnTo>
                      <a:pt x="1905" y="6028"/>
                    </a:lnTo>
                    <a:lnTo>
                      <a:pt x="1905" y="6019"/>
                    </a:lnTo>
                    <a:lnTo>
                      <a:pt x="1905" y="6009"/>
                    </a:lnTo>
                    <a:lnTo>
                      <a:pt x="1896" y="6009"/>
                    </a:lnTo>
                    <a:lnTo>
                      <a:pt x="1905" y="6000"/>
                    </a:lnTo>
                    <a:lnTo>
                      <a:pt x="1915" y="6000"/>
                    </a:lnTo>
                    <a:lnTo>
                      <a:pt x="1915" y="5990"/>
                    </a:lnTo>
                    <a:lnTo>
                      <a:pt x="1924" y="5990"/>
                    </a:lnTo>
                    <a:lnTo>
                      <a:pt x="1915" y="5990"/>
                    </a:lnTo>
                    <a:lnTo>
                      <a:pt x="1915" y="5981"/>
                    </a:lnTo>
                    <a:lnTo>
                      <a:pt x="1915" y="5971"/>
                    </a:lnTo>
                    <a:lnTo>
                      <a:pt x="1924" y="5961"/>
                    </a:lnTo>
                    <a:lnTo>
                      <a:pt x="1924" y="5952"/>
                    </a:lnTo>
                    <a:lnTo>
                      <a:pt x="1924" y="5943"/>
                    </a:lnTo>
                    <a:lnTo>
                      <a:pt x="1934" y="5943"/>
                    </a:lnTo>
                    <a:lnTo>
                      <a:pt x="1934" y="5933"/>
                    </a:lnTo>
                    <a:lnTo>
                      <a:pt x="1943" y="5933"/>
                    </a:lnTo>
                    <a:lnTo>
                      <a:pt x="1953" y="5923"/>
                    </a:lnTo>
                    <a:lnTo>
                      <a:pt x="1962" y="5923"/>
                    </a:lnTo>
                    <a:lnTo>
                      <a:pt x="1962" y="5914"/>
                    </a:lnTo>
                    <a:lnTo>
                      <a:pt x="1972" y="5914"/>
                    </a:lnTo>
                    <a:lnTo>
                      <a:pt x="1981" y="5914"/>
                    </a:lnTo>
                    <a:lnTo>
                      <a:pt x="1981" y="5904"/>
                    </a:lnTo>
                    <a:lnTo>
                      <a:pt x="1991" y="5904"/>
                    </a:lnTo>
                    <a:lnTo>
                      <a:pt x="1991" y="5914"/>
                    </a:lnTo>
                    <a:lnTo>
                      <a:pt x="2000" y="5914"/>
                    </a:lnTo>
                    <a:lnTo>
                      <a:pt x="2000" y="5904"/>
                    </a:lnTo>
                    <a:lnTo>
                      <a:pt x="2000" y="5895"/>
                    </a:lnTo>
                    <a:lnTo>
                      <a:pt x="2010" y="5885"/>
                    </a:lnTo>
                    <a:lnTo>
                      <a:pt x="2010" y="5876"/>
                    </a:lnTo>
                    <a:lnTo>
                      <a:pt x="2019" y="5876"/>
                    </a:lnTo>
                    <a:lnTo>
                      <a:pt x="2029" y="5876"/>
                    </a:lnTo>
                    <a:lnTo>
                      <a:pt x="2039" y="5885"/>
                    </a:lnTo>
                    <a:lnTo>
                      <a:pt x="2048" y="5885"/>
                    </a:lnTo>
                    <a:lnTo>
                      <a:pt x="2048" y="5876"/>
                    </a:lnTo>
                    <a:lnTo>
                      <a:pt x="2067" y="5876"/>
                    </a:lnTo>
                    <a:lnTo>
                      <a:pt x="2067" y="5885"/>
                    </a:lnTo>
                    <a:lnTo>
                      <a:pt x="2067" y="5895"/>
                    </a:lnTo>
                    <a:lnTo>
                      <a:pt x="2077" y="5895"/>
                    </a:lnTo>
                    <a:lnTo>
                      <a:pt x="2086" y="5895"/>
                    </a:lnTo>
                    <a:lnTo>
                      <a:pt x="2086" y="5904"/>
                    </a:lnTo>
                    <a:lnTo>
                      <a:pt x="2096" y="5904"/>
                    </a:lnTo>
                    <a:lnTo>
                      <a:pt x="2105" y="5904"/>
                    </a:lnTo>
                    <a:lnTo>
                      <a:pt x="2105" y="5914"/>
                    </a:lnTo>
                    <a:lnTo>
                      <a:pt x="2105" y="5923"/>
                    </a:lnTo>
                    <a:lnTo>
                      <a:pt x="2105" y="5933"/>
                    </a:lnTo>
                    <a:lnTo>
                      <a:pt x="2096" y="5933"/>
                    </a:lnTo>
                    <a:lnTo>
                      <a:pt x="2096" y="5943"/>
                    </a:lnTo>
                    <a:lnTo>
                      <a:pt x="2105" y="5943"/>
                    </a:lnTo>
                    <a:lnTo>
                      <a:pt x="2115" y="5943"/>
                    </a:lnTo>
                    <a:lnTo>
                      <a:pt x="2124" y="5943"/>
                    </a:lnTo>
                    <a:lnTo>
                      <a:pt x="2124" y="5933"/>
                    </a:lnTo>
                    <a:lnTo>
                      <a:pt x="2134" y="5923"/>
                    </a:lnTo>
                    <a:lnTo>
                      <a:pt x="2143" y="5914"/>
                    </a:lnTo>
                    <a:lnTo>
                      <a:pt x="2153" y="5914"/>
                    </a:lnTo>
                    <a:lnTo>
                      <a:pt x="2153" y="5923"/>
                    </a:lnTo>
                    <a:lnTo>
                      <a:pt x="2162" y="5914"/>
                    </a:lnTo>
                    <a:lnTo>
                      <a:pt x="2172" y="5914"/>
                    </a:lnTo>
                    <a:lnTo>
                      <a:pt x="2182" y="5904"/>
                    </a:lnTo>
                    <a:lnTo>
                      <a:pt x="2182" y="5914"/>
                    </a:lnTo>
                    <a:lnTo>
                      <a:pt x="2182" y="5923"/>
                    </a:lnTo>
                    <a:lnTo>
                      <a:pt x="2191" y="5923"/>
                    </a:lnTo>
                    <a:lnTo>
                      <a:pt x="2200" y="5923"/>
                    </a:lnTo>
                    <a:lnTo>
                      <a:pt x="2210" y="5933"/>
                    </a:lnTo>
                    <a:lnTo>
                      <a:pt x="2210" y="5943"/>
                    </a:lnTo>
                    <a:lnTo>
                      <a:pt x="2220" y="5943"/>
                    </a:lnTo>
                    <a:lnTo>
                      <a:pt x="2229" y="5943"/>
                    </a:lnTo>
                    <a:lnTo>
                      <a:pt x="2238" y="5943"/>
                    </a:lnTo>
                    <a:lnTo>
                      <a:pt x="2248" y="5943"/>
                    </a:lnTo>
                    <a:lnTo>
                      <a:pt x="2258" y="5933"/>
                    </a:lnTo>
                    <a:lnTo>
                      <a:pt x="2258" y="5923"/>
                    </a:lnTo>
                    <a:lnTo>
                      <a:pt x="2258" y="5914"/>
                    </a:lnTo>
                    <a:lnTo>
                      <a:pt x="2267" y="5914"/>
                    </a:lnTo>
                    <a:lnTo>
                      <a:pt x="2277" y="5914"/>
                    </a:lnTo>
                    <a:lnTo>
                      <a:pt x="2286" y="5923"/>
                    </a:lnTo>
                    <a:lnTo>
                      <a:pt x="2296" y="5923"/>
                    </a:lnTo>
                    <a:lnTo>
                      <a:pt x="2305" y="5923"/>
                    </a:lnTo>
                    <a:lnTo>
                      <a:pt x="2315" y="5923"/>
                    </a:lnTo>
                    <a:lnTo>
                      <a:pt x="2334" y="5914"/>
                    </a:lnTo>
                    <a:lnTo>
                      <a:pt x="2343" y="5914"/>
                    </a:lnTo>
                    <a:lnTo>
                      <a:pt x="2343" y="5904"/>
                    </a:lnTo>
                    <a:lnTo>
                      <a:pt x="2343" y="5895"/>
                    </a:lnTo>
                    <a:lnTo>
                      <a:pt x="2353" y="5895"/>
                    </a:lnTo>
                    <a:lnTo>
                      <a:pt x="2362" y="5895"/>
                    </a:lnTo>
                    <a:lnTo>
                      <a:pt x="2372" y="5895"/>
                    </a:lnTo>
                    <a:lnTo>
                      <a:pt x="2381" y="5895"/>
                    </a:lnTo>
                    <a:lnTo>
                      <a:pt x="2391" y="5885"/>
                    </a:lnTo>
                    <a:lnTo>
                      <a:pt x="2400" y="5866"/>
                    </a:lnTo>
                    <a:lnTo>
                      <a:pt x="2410" y="5857"/>
                    </a:lnTo>
                    <a:lnTo>
                      <a:pt x="2410" y="5847"/>
                    </a:lnTo>
                    <a:lnTo>
                      <a:pt x="2420" y="5838"/>
                    </a:lnTo>
                    <a:lnTo>
                      <a:pt x="2420" y="5828"/>
                    </a:lnTo>
                    <a:lnTo>
                      <a:pt x="2420" y="5819"/>
                    </a:lnTo>
                    <a:lnTo>
                      <a:pt x="2429" y="5819"/>
                    </a:lnTo>
                    <a:lnTo>
                      <a:pt x="2429" y="5809"/>
                    </a:lnTo>
                    <a:lnTo>
                      <a:pt x="2438" y="5800"/>
                    </a:lnTo>
                    <a:lnTo>
                      <a:pt x="2438" y="5790"/>
                    </a:lnTo>
                    <a:lnTo>
                      <a:pt x="2438" y="5780"/>
                    </a:lnTo>
                    <a:lnTo>
                      <a:pt x="2429" y="5780"/>
                    </a:lnTo>
                    <a:lnTo>
                      <a:pt x="2429" y="5771"/>
                    </a:lnTo>
                    <a:lnTo>
                      <a:pt x="2429" y="5762"/>
                    </a:lnTo>
                    <a:lnTo>
                      <a:pt x="2429" y="5752"/>
                    </a:lnTo>
                    <a:lnTo>
                      <a:pt x="2420" y="5752"/>
                    </a:lnTo>
                    <a:lnTo>
                      <a:pt x="2420" y="5743"/>
                    </a:lnTo>
                    <a:lnTo>
                      <a:pt x="2420" y="5733"/>
                    </a:lnTo>
                    <a:lnTo>
                      <a:pt x="2429" y="5733"/>
                    </a:lnTo>
                    <a:lnTo>
                      <a:pt x="2429" y="5723"/>
                    </a:lnTo>
                    <a:lnTo>
                      <a:pt x="2420" y="5714"/>
                    </a:lnTo>
                    <a:lnTo>
                      <a:pt x="2429" y="5695"/>
                    </a:lnTo>
                    <a:lnTo>
                      <a:pt x="2429" y="5685"/>
                    </a:lnTo>
                    <a:lnTo>
                      <a:pt x="2438" y="5685"/>
                    </a:lnTo>
                    <a:lnTo>
                      <a:pt x="2448" y="5685"/>
                    </a:lnTo>
                    <a:lnTo>
                      <a:pt x="2458" y="5685"/>
                    </a:lnTo>
                    <a:lnTo>
                      <a:pt x="2458" y="5695"/>
                    </a:lnTo>
                    <a:lnTo>
                      <a:pt x="2467" y="5695"/>
                    </a:lnTo>
                    <a:lnTo>
                      <a:pt x="2467" y="5676"/>
                    </a:lnTo>
                    <a:lnTo>
                      <a:pt x="2477" y="5676"/>
                    </a:lnTo>
                    <a:lnTo>
                      <a:pt x="2477" y="5685"/>
                    </a:lnTo>
                    <a:lnTo>
                      <a:pt x="2486" y="5685"/>
                    </a:lnTo>
                    <a:lnTo>
                      <a:pt x="2486" y="5695"/>
                    </a:lnTo>
                    <a:lnTo>
                      <a:pt x="2496" y="5695"/>
                    </a:lnTo>
                    <a:lnTo>
                      <a:pt x="2505" y="5695"/>
                    </a:lnTo>
                    <a:lnTo>
                      <a:pt x="2524" y="5685"/>
                    </a:lnTo>
                    <a:lnTo>
                      <a:pt x="2524" y="5676"/>
                    </a:lnTo>
                    <a:lnTo>
                      <a:pt x="2534" y="5666"/>
                    </a:lnTo>
                    <a:lnTo>
                      <a:pt x="2543" y="5666"/>
                    </a:lnTo>
                    <a:lnTo>
                      <a:pt x="2543" y="5657"/>
                    </a:lnTo>
                    <a:lnTo>
                      <a:pt x="2543" y="5647"/>
                    </a:lnTo>
                    <a:lnTo>
                      <a:pt x="2543" y="5638"/>
                    </a:lnTo>
                    <a:lnTo>
                      <a:pt x="2553" y="5638"/>
                    </a:lnTo>
                    <a:lnTo>
                      <a:pt x="2562" y="5619"/>
                    </a:lnTo>
                    <a:lnTo>
                      <a:pt x="2572" y="5619"/>
                    </a:lnTo>
                    <a:lnTo>
                      <a:pt x="2572" y="5628"/>
                    </a:lnTo>
                    <a:lnTo>
                      <a:pt x="2572" y="5619"/>
                    </a:lnTo>
                    <a:lnTo>
                      <a:pt x="2581" y="5609"/>
                    </a:lnTo>
                    <a:lnTo>
                      <a:pt x="2581" y="5600"/>
                    </a:lnTo>
                    <a:lnTo>
                      <a:pt x="2591" y="5600"/>
                    </a:lnTo>
                    <a:lnTo>
                      <a:pt x="2591" y="5590"/>
                    </a:lnTo>
                    <a:lnTo>
                      <a:pt x="2591" y="5581"/>
                    </a:lnTo>
                    <a:lnTo>
                      <a:pt x="2591" y="5571"/>
                    </a:lnTo>
                    <a:lnTo>
                      <a:pt x="2601" y="5571"/>
                    </a:lnTo>
                    <a:lnTo>
                      <a:pt x="2601" y="5562"/>
                    </a:lnTo>
                    <a:lnTo>
                      <a:pt x="2610" y="5562"/>
                    </a:lnTo>
                    <a:lnTo>
                      <a:pt x="2610" y="5552"/>
                    </a:lnTo>
                    <a:lnTo>
                      <a:pt x="2619" y="5542"/>
                    </a:lnTo>
                    <a:lnTo>
                      <a:pt x="2619" y="5533"/>
                    </a:lnTo>
                    <a:lnTo>
                      <a:pt x="2619" y="5524"/>
                    </a:lnTo>
                    <a:lnTo>
                      <a:pt x="2610" y="5524"/>
                    </a:lnTo>
                    <a:lnTo>
                      <a:pt x="2610" y="5514"/>
                    </a:lnTo>
                    <a:lnTo>
                      <a:pt x="2601" y="5514"/>
                    </a:lnTo>
                    <a:lnTo>
                      <a:pt x="2601" y="5524"/>
                    </a:lnTo>
                    <a:lnTo>
                      <a:pt x="2591" y="5524"/>
                    </a:lnTo>
                    <a:lnTo>
                      <a:pt x="2591" y="5514"/>
                    </a:lnTo>
                    <a:lnTo>
                      <a:pt x="2591" y="5495"/>
                    </a:lnTo>
                    <a:lnTo>
                      <a:pt x="2591" y="5485"/>
                    </a:lnTo>
                    <a:lnTo>
                      <a:pt x="2591" y="5495"/>
                    </a:lnTo>
                    <a:lnTo>
                      <a:pt x="2581" y="5495"/>
                    </a:lnTo>
                    <a:lnTo>
                      <a:pt x="2572" y="5485"/>
                    </a:lnTo>
                    <a:lnTo>
                      <a:pt x="2562" y="5485"/>
                    </a:lnTo>
                    <a:lnTo>
                      <a:pt x="2553" y="5485"/>
                    </a:lnTo>
                    <a:lnTo>
                      <a:pt x="2553" y="5495"/>
                    </a:lnTo>
                    <a:lnTo>
                      <a:pt x="2543" y="5495"/>
                    </a:lnTo>
                    <a:lnTo>
                      <a:pt x="2534" y="5495"/>
                    </a:lnTo>
                    <a:lnTo>
                      <a:pt x="2534" y="5504"/>
                    </a:lnTo>
                    <a:lnTo>
                      <a:pt x="2524" y="5504"/>
                    </a:lnTo>
                    <a:lnTo>
                      <a:pt x="2515" y="5495"/>
                    </a:lnTo>
                    <a:lnTo>
                      <a:pt x="2505" y="5495"/>
                    </a:lnTo>
                    <a:lnTo>
                      <a:pt x="2496" y="5495"/>
                    </a:lnTo>
                    <a:lnTo>
                      <a:pt x="2486" y="5495"/>
                    </a:lnTo>
                    <a:lnTo>
                      <a:pt x="2477" y="5495"/>
                    </a:lnTo>
                    <a:lnTo>
                      <a:pt x="2458" y="5504"/>
                    </a:lnTo>
                    <a:lnTo>
                      <a:pt x="2448" y="5504"/>
                    </a:lnTo>
                    <a:lnTo>
                      <a:pt x="2448" y="5495"/>
                    </a:lnTo>
                    <a:lnTo>
                      <a:pt x="2448" y="5485"/>
                    </a:lnTo>
                    <a:lnTo>
                      <a:pt x="2458" y="5485"/>
                    </a:lnTo>
                    <a:lnTo>
                      <a:pt x="2458" y="5476"/>
                    </a:lnTo>
                    <a:lnTo>
                      <a:pt x="2467" y="5466"/>
                    </a:lnTo>
                    <a:lnTo>
                      <a:pt x="2477" y="5466"/>
                    </a:lnTo>
                    <a:lnTo>
                      <a:pt x="2477" y="5457"/>
                    </a:lnTo>
                    <a:lnTo>
                      <a:pt x="2467" y="5457"/>
                    </a:lnTo>
                    <a:lnTo>
                      <a:pt x="2467" y="5447"/>
                    </a:lnTo>
                    <a:lnTo>
                      <a:pt x="2458" y="5447"/>
                    </a:lnTo>
                    <a:lnTo>
                      <a:pt x="2448" y="5447"/>
                    </a:lnTo>
                    <a:lnTo>
                      <a:pt x="2448" y="5438"/>
                    </a:lnTo>
                    <a:lnTo>
                      <a:pt x="2438" y="5438"/>
                    </a:lnTo>
                    <a:lnTo>
                      <a:pt x="2429" y="5447"/>
                    </a:lnTo>
                    <a:lnTo>
                      <a:pt x="2420" y="5447"/>
                    </a:lnTo>
                    <a:lnTo>
                      <a:pt x="2420" y="5438"/>
                    </a:lnTo>
                    <a:lnTo>
                      <a:pt x="2410" y="5438"/>
                    </a:lnTo>
                    <a:lnTo>
                      <a:pt x="2410" y="5428"/>
                    </a:lnTo>
                    <a:lnTo>
                      <a:pt x="2400" y="5428"/>
                    </a:lnTo>
                    <a:lnTo>
                      <a:pt x="2391" y="5428"/>
                    </a:lnTo>
                    <a:lnTo>
                      <a:pt x="2391" y="5419"/>
                    </a:lnTo>
                    <a:lnTo>
                      <a:pt x="2381" y="5419"/>
                    </a:lnTo>
                    <a:lnTo>
                      <a:pt x="2391" y="5400"/>
                    </a:lnTo>
                    <a:lnTo>
                      <a:pt x="2391" y="5390"/>
                    </a:lnTo>
                    <a:lnTo>
                      <a:pt x="2391" y="5381"/>
                    </a:lnTo>
                    <a:lnTo>
                      <a:pt x="2400" y="5381"/>
                    </a:lnTo>
                    <a:lnTo>
                      <a:pt x="2400" y="5371"/>
                    </a:lnTo>
                    <a:lnTo>
                      <a:pt x="2410" y="5362"/>
                    </a:lnTo>
                    <a:lnTo>
                      <a:pt x="2420" y="5362"/>
                    </a:lnTo>
                    <a:lnTo>
                      <a:pt x="2420" y="5352"/>
                    </a:lnTo>
                    <a:lnTo>
                      <a:pt x="2429" y="5352"/>
                    </a:lnTo>
                    <a:lnTo>
                      <a:pt x="2438" y="5352"/>
                    </a:lnTo>
                    <a:lnTo>
                      <a:pt x="2448" y="5342"/>
                    </a:lnTo>
                    <a:lnTo>
                      <a:pt x="2458" y="5342"/>
                    </a:lnTo>
                    <a:lnTo>
                      <a:pt x="2467" y="5342"/>
                    </a:lnTo>
                    <a:lnTo>
                      <a:pt x="2477" y="5333"/>
                    </a:lnTo>
                    <a:lnTo>
                      <a:pt x="2486" y="5333"/>
                    </a:lnTo>
                    <a:lnTo>
                      <a:pt x="2496" y="5333"/>
                    </a:lnTo>
                    <a:lnTo>
                      <a:pt x="2496" y="5324"/>
                    </a:lnTo>
                    <a:lnTo>
                      <a:pt x="2496" y="5314"/>
                    </a:lnTo>
                    <a:lnTo>
                      <a:pt x="2496" y="5304"/>
                    </a:lnTo>
                    <a:lnTo>
                      <a:pt x="2505" y="5295"/>
                    </a:lnTo>
                    <a:lnTo>
                      <a:pt x="2515" y="5295"/>
                    </a:lnTo>
                    <a:lnTo>
                      <a:pt x="2524" y="5286"/>
                    </a:lnTo>
                    <a:lnTo>
                      <a:pt x="2534" y="5276"/>
                    </a:lnTo>
                    <a:lnTo>
                      <a:pt x="2543" y="5276"/>
                    </a:lnTo>
                    <a:lnTo>
                      <a:pt x="2543" y="5266"/>
                    </a:lnTo>
                    <a:lnTo>
                      <a:pt x="2543" y="5257"/>
                    </a:lnTo>
                    <a:lnTo>
                      <a:pt x="2534" y="5257"/>
                    </a:lnTo>
                    <a:lnTo>
                      <a:pt x="2534" y="5247"/>
                    </a:lnTo>
                    <a:lnTo>
                      <a:pt x="2543" y="5247"/>
                    </a:lnTo>
                    <a:lnTo>
                      <a:pt x="2543" y="5238"/>
                    </a:lnTo>
                    <a:lnTo>
                      <a:pt x="2543" y="5228"/>
                    </a:lnTo>
                    <a:lnTo>
                      <a:pt x="2553" y="5219"/>
                    </a:lnTo>
                    <a:lnTo>
                      <a:pt x="2562" y="5219"/>
                    </a:lnTo>
                    <a:lnTo>
                      <a:pt x="2572" y="5219"/>
                    </a:lnTo>
                    <a:lnTo>
                      <a:pt x="2581" y="5219"/>
                    </a:lnTo>
                    <a:lnTo>
                      <a:pt x="2591" y="5219"/>
                    </a:lnTo>
                    <a:lnTo>
                      <a:pt x="2601" y="5219"/>
                    </a:lnTo>
                    <a:lnTo>
                      <a:pt x="2601" y="5228"/>
                    </a:lnTo>
                    <a:lnTo>
                      <a:pt x="2610" y="5228"/>
                    </a:lnTo>
                    <a:lnTo>
                      <a:pt x="2610" y="5238"/>
                    </a:lnTo>
                    <a:lnTo>
                      <a:pt x="2610" y="5247"/>
                    </a:lnTo>
                    <a:lnTo>
                      <a:pt x="2610" y="5257"/>
                    </a:lnTo>
                    <a:lnTo>
                      <a:pt x="2619" y="5257"/>
                    </a:lnTo>
                    <a:lnTo>
                      <a:pt x="2619" y="5266"/>
                    </a:lnTo>
                    <a:lnTo>
                      <a:pt x="2619" y="5257"/>
                    </a:lnTo>
                    <a:lnTo>
                      <a:pt x="2629" y="5266"/>
                    </a:lnTo>
                    <a:lnTo>
                      <a:pt x="2629" y="5276"/>
                    </a:lnTo>
                    <a:lnTo>
                      <a:pt x="2629" y="5286"/>
                    </a:lnTo>
                    <a:lnTo>
                      <a:pt x="2639" y="5286"/>
                    </a:lnTo>
                    <a:lnTo>
                      <a:pt x="2648" y="5286"/>
                    </a:lnTo>
                    <a:lnTo>
                      <a:pt x="2658" y="5276"/>
                    </a:lnTo>
                    <a:lnTo>
                      <a:pt x="2667" y="5266"/>
                    </a:lnTo>
                    <a:lnTo>
                      <a:pt x="2677" y="5276"/>
                    </a:lnTo>
                    <a:lnTo>
                      <a:pt x="2677" y="5286"/>
                    </a:lnTo>
                    <a:lnTo>
                      <a:pt x="2677" y="5295"/>
                    </a:lnTo>
                    <a:lnTo>
                      <a:pt x="2667" y="5295"/>
                    </a:lnTo>
                    <a:lnTo>
                      <a:pt x="2658" y="5295"/>
                    </a:lnTo>
                    <a:lnTo>
                      <a:pt x="2658" y="5304"/>
                    </a:lnTo>
                    <a:lnTo>
                      <a:pt x="2667" y="5304"/>
                    </a:lnTo>
                    <a:lnTo>
                      <a:pt x="2667" y="5314"/>
                    </a:lnTo>
                    <a:lnTo>
                      <a:pt x="2667" y="5333"/>
                    </a:lnTo>
                    <a:lnTo>
                      <a:pt x="2667" y="5342"/>
                    </a:lnTo>
                    <a:lnTo>
                      <a:pt x="2677" y="5342"/>
                    </a:lnTo>
                    <a:lnTo>
                      <a:pt x="2686" y="5342"/>
                    </a:lnTo>
                    <a:lnTo>
                      <a:pt x="2696" y="5342"/>
                    </a:lnTo>
                    <a:lnTo>
                      <a:pt x="2705" y="5352"/>
                    </a:lnTo>
                    <a:lnTo>
                      <a:pt x="2724" y="5362"/>
                    </a:lnTo>
                    <a:lnTo>
                      <a:pt x="2734" y="5362"/>
                    </a:lnTo>
                    <a:lnTo>
                      <a:pt x="2743" y="5371"/>
                    </a:lnTo>
                    <a:lnTo>
                      <a:pt x="2743" y="5381"/>
                    </a:lnTo>
                    <a:lnTo>
                      <a:pt x="2743" y="5390"/>
                    </a:lnTo>
                    <a:lnTo>
                      <a:pt x="2743" y="5400"/>
                    </a:lnTo>
                    <a:lnTo>
                      <a:pt x="2734" y="5400"/>
                    </a:lnTo>
                    <a:lnTo>
                      <a:pt x="2724" y="5419"/>
                    </a:lnTo>
                    <a:lnTo>
                      <a:pt x="2715" y="5419"/>
                    </a:lnTo>
                    <a:lnTo>
                      <a:pt x="2705" y="5428"/>
                    </a:lnTo>
                    <a:lnTo>
                      <a:pt x="2705" y="5438"/>
                    </a:lnTo>
                    <a:lnTo>
                      <a:pt x="2696" y="5438"/>
                    </a:lnTo>
                    <a:lnTo>
                      <a:pt x="2696" y="5457"/>
                    </a:lnTo>
                    <a:lnTo>
                      <a:pt x="2705" y="5457"/>
                    </a:lnTo>
                    <a:lnTo>
                      <a:pt x="2715" y="5457"/>
                    </a:lnTo>
                    <a:lnTo>
                      <a:pt x="2724" y="5457"/>
                    </a:lnTo>
                    <a:lnTo>
                      <a:pt x="2734" y="5466"/>
                    </a:lnTo>
                    <a:lnTo>
                      <a:pt x="2724" y="5485"/>
                    </a:lnTo>
                    <a:lnTo>
                      <a:pt x="2734" y="5485"/>
                    </a:lnTo>
                    <a:lnTo>
                      <a:pt x="2734" y="5495"/>
                    </a:lnTo>
                    <a:lnTo>
                      <a:pt x="2724" y="5504"/>
                    </a:lnTo>
                    <a:lnTo>
                      <a:pt x="2724" y="5514"/>
                    </a:lnTo>
                    <a:lnTo>
                      <a:pt x="2734" y="5514"/>
                    </a:lnTo>
                    <a:lnTo>
                      <a:pt x="2734" y="5504"/>
                    </a:lnTo>
                    <a:lnTo>
                      <a:pt x="2743" y="5504"/>
                    </a:lnTo>
                    <a:lnTo>
                      <a:pt x="2743" y="5514"/>
                    </a:lnTo>
                    <a:lnTo>
                      <a:pt x="2762" y="5504"/>
                    </a:lnTo>
                    <a:lnTo>
                      <a:pt x="2772" y="5504"/>
                    </a:lnTo>
                    <a:lnTo>
                      <a:pt x="2781" y="5504"/>
                    </a:lnTo>
                    <a:lnTo>
                      <a:pt x="2781" y="5495"/>
                    </a:lnTo>
                    <a:lnTo>
                      <a:pt x="2791" y="5485"/>
                    </a:lnTo>
                    <a:lnTo>
                      <a:pt x="2800" y="5485"/>
                    </a:lnTo>
                    <a:lnTo>
                      <a:pt x="2819" y="5495"/>
                    </a:lnTo>
                    <a:lnTo>
                      <a:pt x="2829" y="5504"/>
                    </a:lnTo>
                    <a:lnTo>
                      <a:pt x="2839" y="5495"/>
                    </a:lnTo>
                    <a:lnTo>
                      <a:pt x="2839" y="5485"/>
                    </a:lnTo>
                    <a:lnTo>
                      <a:pt x="2839" y="5476"/>
                    </a:lnTo>
                    <a:lnTo>
                      <a:pt x="2829" y="5466"/>
                    </a:lnTo>
                    <a:lnTo>
                      <a:pt x="2829" y="5457"/>
                    </a:lnTo>
                    <a:lnTo>
                      <a:pt x="2839" y="5457"/>
                    </a:lnTo>
                    <a:lnTo>
                      <a:pt x="2839" y="5447"/>
                    </a:lnTo>
                    <a:lnTo>
                      <a:pt x="2839" y="5438"/>
                    </a:lnTo>
                    <a:lnTo>
                      <a:pt x="2839" y="5428"/>
                    </a:lnTo>
                    <a:lnTo>
                      <a:pt x="2839" y="5419"/>
                    </a:lnTo>
                    <a:lnTo>
                      <a:pt x="2839" y="5409"/>
                    </a:lnTo>
                    <a:lnTo>
                      <a:pt x="2839" y="5400"/>
                    </a:lnTo>
                    <a:lnTo>
                      <a:pt x="2839" y="5390"/>
                    </a:lnTo>
                    <a:lnTo>
                      <a:pt x="2839" y="5381"/>
                    </a:lnTo>
                    <a:lnTo>
                      <a:pt x="2839" y="5371"/>
                    </a:lnTo>
                    <a:lnTo>
                      <a:pt x="2839" y="5362"/>
                    </a:lnTo>
                    <a:lnTo>
                      <a:pt x="2839" y="5352"/>
                    </a:lnTo>
                    <a:lnTo>
                      <a:pt x="2848" y="5304"/>
                    </a:lnTo>
                    <a:lnTo>
                      <a:pt x="2857" y="5295"/>
                    </a:lnTo>
                    <a:lnTo>
                      <a:pt x="2867" y="5276"/>
                    </a:lnTo>
                    <a:lnTo>
                      <a:pt x="2877" y="5257"/>
                    </a:lnTo>
                    <a:lnTo>
                      <a:pt x="2886" y="5228"/>
                    </a:lnTo>
                    <a:lnTo>
                      <a:pt x="2886" y="5219"/>
                    </a:lnTo>
                    <a:lnTo>
                      <a:pt x="2896" y="5209"/>
                    </a:lnTo>
                    <a:lnTo>
                      <a:pt x="2896" y="5200"/>
                    </a:lnTo>
                    <a:lnTo>
                      <a:pt x="2896" y="5190"/>
                    </a:lnTo>
                    <a:lnTo>
                      <a:pt x="2896" y="5181"/>
                    </a:lnTo>
                    <a:lnTo>
                      <a:pt x="2924" y="5133"/>
                    </a:lnTo>
                    <a:lnTo>
                      <a:pt x="2924" y="5123"/>
                    </a:lnTo>
                    <a:lnTo>
                      <a:pt x="2934" y="5114"/>
                    </a:lnTo>
                    <a:lnTo>
                      <a:pt x="2934" y="5104"/>
                    </a:lnTo>
                    <a:lnTo>
                      <a:pt x="2934" y="5095"/>
                    </a:lnTo>
                    <a:lnTo>
                      <a:pt x="2934" y="5085"/>
                    </a:lnTo>
                    <a:lnTo>
                      <a:pt x="2943" y="5076"/>
                    </a:lnTo>
                    <a:lnTo>
                      <a:pt x="2943" y="5066"/>
                    </a:lnTo>
                    <a:lnTo>
                      <a:pt x="2943" y="5057"/>
                    </a:lnTo>
                    <a:lnTo>
                      <a:pt x="2943" y="5047"/>
                    </a:lnTo>
                    <a:close/>
                    <a:moveTo>
                      <a:pt x="1715" y="3276"/>
                    </a:moveTo>
                    <a:lnTo>
                      <a:pt x="1705" y="3266"/>
                    </a:lnTo>
                    <a:lnTo>
                      <a:pt x="1705" y="3257"/>
                    </a:lnTo>
                    <a:lnTo>
                      <a:pt x="1705" y="3266"/>
                    </a:lnTo>
                    <a:lnTo>
                      <a:pt x="1696" y="3266"/>
                    </a:lnTo>
                    <a:lnTo>
                      <a:pt x="1696" y="3276"/>
                    </a:lnTo>
                    <a:lnTo>
                      <a:pt x="1696" y="3285"/>
                    </a:lnTo>
                    <a:lnTo>
                      <a:pt x="1696" y="3295"/>
                    </a:lnTo>
                    <a:lnTo>
                      <a:pt x="1686" y="3314"/>
                    </a:lnTo>
                    <a:lnTo>
                      <a:pt x="1676" y="3314"/>
                    </a:lnTo>
                    <a:lnTo>
                      <a:pt x="1686" y="3314"/>
                    </a:lnTo>
                    <a:lnTo>
                      <a:pt x="1686" y="3323"/>
                    </a:lnTo>
                    <a:lnTo>
                      <a:pt x="1696" y="3314"/>
                    </a:lnTo>
                    <a:lnTo>
                      <a:pt x="1705" y="3314"/>
                    </a:lnTo>
                    <a:lnTo>
                      <a:pt x="1705" y="3305"/>
                    </a:lnTo>
                    <a:lnTo>
                      <a:pt x="1705" y="3285"/>
                    </a:lnTo>
                    <a:lnTo>
                      <a:pt x="1715" y="3276"/>
                    </a:lnTo>
                    <a:close/>
                    <a:moveTo>
                      <a:pt x="1477" y="3142"/>
                    </a:moveTo>
                    <a:lnTo>
                      <a:pt x="1486" y="3114"/>
                    </a:lnTo>
                    <a:lnTo>
                      <a:pt x="1477" y="3104"/>
                    </a:lnTo>
                    <a:lnTo>
                      <a:pt x="1467" y="3114"/>
                    </a:lnTo>
                    <a:lnTo>
                      <a:pt x="1467" y="3123"/>
                    </a:lnTo>
                    <a:lnTo>
                      <a:pt x="1458" y="3123"/>
                    </a:lnTo>
                    <a:lnTo>
                      <a:pt x="1448" y="3133"/>
                    </a:lnTo>
                    <a:lnTo>
                      <a:pt x="1429" y="3162"/>
                    </a:lnTo>
                    <a:lnTo>
                      <a:pt x="1420" y="3171"/>
                    </a:lnTo>
                    <a:lnTo>
                      <a:pt x="1420" y="3190"/>
                    </a:lnTo>
                    <a:lnTo>
                      <a:pt x="1410" y="3190"/>
                    </a:lnTo>
                    <a:lnTo>
                      <a:pt x="1410" y="3200"/>
                    </a:lnTo>
                    <a:lnTo>
                      <a:pt x="1410" y="3209"/>
                    </a:lnTo>
                    <a:lnTo>
                      <a:pt x="1410" y="3219"/>
                    </a:lnTo>
                    <a:lnTo>
                      <a:pt x="1420" y="3219"/>
                    </a:lnTo>
                    <a:lnTo>
                      <a:pt x="1429" y="3219"/>
                    </a:lnTo>
                    <a:lnTo>
                      <a:pt x="1420" y="3209"/>
                    </a:lnTo>
                    <a:lnTo>
                      <a:pt x="1420" y="3200"/>
                    </a:lnTo>
                    <a:lnTo>
                      <a:pt x="1429" y="3200"/>
                    </a:lnTo>
                    <a:lnTo>
                      <a:pt x="1438" y="3200"/>
                    </a:lnTo>
                    <a:lnTo>
                      <a:pt x="1438" y="3190"/>
                    </a:lnTo>
                    <a:lnTo>
                      <a:pt x="1448" y="3180"/>
                    </a:lnTo>
                    <a:lnTo>
                      <a:pt x="1458" y="3180"/>
                    </a:lnTo>
                    <a:lnTo>
                      <a:pt x="1458" y="3190"/>
                    </a:lnTo>
                    <a:lnTo>
                      <a:pt x="1477" y="3190"/>
                    </a:lnTo>
                    <a:lnTo>
                      <a:pt x="1477" y="3180"/>
                    </a:lnTo>
                    <a:lnTo>
                      <a:pt x="1486" y="3180"/>
                    </a:lnTo>
                    <a:lnTo>
                      <a:pt x="1486" y="3171"/>
                    </a:lnTo>
                    <a:lnTo>
                      <a:pt x="1477" y="3162"/>
                    </a:lnTo>
                    <a:lnTo>
                      <a:pt x="1477" y="3152"/>
                    </a:lnTo>
                    <a:lnTo>
                      <a:pt x="1477" y="3142"/>
                    </a:lnTo>
                    <a:close/>
                    <a:moveTo>
                      <a:pt x="1648" y="3323"/>
                    </a:moveTo>
                    <a:lnTo>
                      <a:pt x="1658" y="3323"/>
                    </a:lnTo>
                    <a:lnTo>
                      <a:pt x="1658" y="3314"/>
                    </a:lnTo>
                    <a:lnTo>
                      <a:pt x="1667" y="3314"/>
                    </a:lnTo>
                    <a:lnTo>
                      <a:pt x="1658" y="3314"/>
                    </a:lnTo>
                    <a:lnTo>
                      <a:pt x="1658" y="3305"/>
                    </a:lnTo>
                    <a:lnTo>
                      <a:pt x="1648" y="3305"/>
                    </a:lnTo>
                    <a:lnTo>
                      <a:pt x="1658" y="3295"/>
                    </a:lnTo>
                    <a:lnTo>
                      <a:pt x="1658" y="3285"/>
                    </a:lnTo>
                    <a:lnTo>
                      <a:pt x="1648" y="3285"/>
                    </a:lnTo>
                    <a:lnTo>
                      <a:pt x="1648" y="3276"/>
                    </a:lnTo>
                    <a:lnTo>
                      <a:pt x="1638" y="3266"/>
                    </a:lnTo>
                    <a:lnTo>
                      <a:pt x="1638" y="3276"/>
                    </a:lnTo>
                    <a:lnTo>
                      <a:pt x="1629" y="3285"/>
                    </a:lnTo>
                    <a:lnTo>
                      <a:pt x="1638" y="3285"/>
                    </a:lnTo>
                    <a:lnTo>
                      <a:pt x="1638" y="3295"/>
                    </a:lnTo>
                    <a:lnTo>
                      <a:pt x="1648" y="3305"/>
                    </a:lnTo>
                    <a:lnTo>
                      <a:pt x="1648" y="3314"/>
                    </a:lnTo>
                    <a:lnTo>
                      <a:pt x="1648" y="3323"/>
                    </a:lnTo>
                    <a:close/>
                    <a:moveTo>
                      <a:pt x="1676" y="3162"/>
                    </a:moveTo>
                    <a:lnTo>
                      <a:pt x="1686" y="3152"/>
                    </a:lnTo>
                    <a:lnTo>
                      <a:pt x="1676" y="3142"/>
                    </a:lnTo>
                    <a:lnTo>
                      <a:pt x="1676" y="3133"/>
                    </a:lnTo>
                    <a:lnTo>
                      <a:pt x="1667" y="3123"/>
                    </a:lnTo>
                    <a:lnTo>
                      <a:pt x="1667" y="3104"/>
                    </a:lnTo>
                    <a:lnTo>
                      <a:pt x="1676" y="3104"/>
                    </a:lnTo>
                    <a:lnTo>
                      <a:pt x="1676" y="3076"/>
                    </a:lnTo>
                    <a:lnTo>
                      <a:pt x="1686" y="3076"/>
                    </a:lnTo>
                    <a:lnTo>
                      <a:pt x="1696" y="3066"/>
                    </a:lnTo>
                    <a:lnTo>
                      <a:pt x="1696" y="3057"/>
                    </a:lnTo>
                    <a:lnTo>
                      <a:pt x="1686" y="3057"/>
                    </a:lnTo>
                    <a:lnTo>
                      <a:pt x="1676" y="3057"/>
                    </a:lnTo>
                    <a:lnTo>
                      <a:pt x="1658" y="3066"/>
                    </a:lnTo>
                    <a:lnTo>
                      <a:pt x="1638" y="3095"/>
                    </a:lnTo>
                    <a:lnTo>
                      <a:pt x="1638" y="3085"/>
                    </a:lnTo>
                    <a:lnTo>
                      <a:pt x="1638" y="3066"/>
                    </a:lnTo>
                    <a:lnTo>
                      <a:pt x="1638" y="3057"/>
                    </a:lnTo>
                    <a:lnTo>
                      <a:pt x="1638" y="3047"/>
                    </a:lnTo>
                    <a:lnTo>
                      <a:pt x="1629" y="3047"/>
                    </a:lnTo>
                    <a:lnTo>
                      <a:pt x="1629" y="3038"/>
                    </a:lnTo>
                    <a:lnTo>
                      <a:pt x="1620" y="3038"/>
                    </a:lnTo>
                    <a:lnTo>
                      <a:pt x="1620" y="3047"/>
                    </a:lnTo>
                    <a:lnTo>
                      <a:pt x="1610" y="3057"/>
                    </a:lnTo>
                    <a:lnTo>
                      <a:pt x="1600" y="3057"/>
                    </a:lnTo>
                    <a:lnTo>
                      <a:pt x="1591" y="3057"/>
                    </a:lnTo>
                    <a:lnTo>
                      <a:pt x="1581" y="3057"/>
                    </a:lnTo>
                    <a:lnTo>
                      <a:pt x="1581" y="3047"/>
                    </a:lnTo>
                    <a:lnTo>
                      <a:pt x="1562" y="3047"/>
                    </a:lnTo>
                    <a:lnTo>
                      <a:pt x="1553" y="3047"/>
                    </a:lnTo>
                    <a:lnTo>
                      <a:pt x="1543" y="3057"/>
                    </a:lnTo>
                    <a:lnTo>
                      <a:pt x="1543" y="3076"/>
                    </a:lnTo>
                    <a:lnTo>
                      <a:pt x="1543" y="3085"/>
                    </a:lnTo>
                    <a:lnTo>
                      <a:pt x="1543" y="3095"/>
                    </a:lnTo>
                    <a:lnTo>
                      <a:pt x="1553" y="3104"/>
                    </a:lnTo>
                    <a:lnTo>
                      <a:pt x="1553" y="3114"/>
                    </a:lnTo>
                    <a:lnTo>
                      <a:pt x="1543" y="3123"/>
                    </a:lnTo>
                    <a:lnTo>
                      <a:pt x="1534" y="3133"/>
                    </a:lnTo>
                    <a:lnTo>
                      <a:pt x="1534" y="3142"/>
                    </a:lnTo>
                    <a:lnTo>
                      <a:pt x="1534" y="3162"/>
                    </a:lnTo>
                    <a:lnTo>
                      <a:pt x="1524" y="3180"/>
                    </a:lnTo>
                    <a:lnTo>
                      <a:pt x="1524" y="3190"/>
                    </a:lnTo>
                    <a:lnTo>
                      <a:pt x="1534" y="3190"/>
                    </a:lnTo>
                    <a:lnTo>
                      <a:pt x="1534" y="3200"/>
                    </a:lnTo>
                    <a:lnTo>
                      <a:pt x="1534" y="3209"/>
                    </a:lnTo>
                    <a:lnTo>
                      <a:pt x="1534" y="3219"/>
                    </a:lnTo>
                    <a:lnTo>
                      <a:pt x="1543" y="3219"/>
                    </a:lnTo>
                    <a:lnTo>
                      <a:pt x="1543" y="3209"/>
                    </a:lnTo>
                    <a:lnTo>
                      <a:pt x="1562" y="3180"/>
                    </a:lnTo>
                    <a:lnTo>
                      <a:pt x="1562" y="3171"/>
                    </a:lnTo>
                    <a:lnTo>
                      <a:pt x="1572" y="3171"/>
                    </a:lnTo>
                    <a:lnTo>
                      <a:pt x="1581" y="3171"/>
                    </a:lnTo>
                    <a:lnTo>
                      <a:pt x="1581" y="3180"/>
                    </a:lnTo>
                    <a:lnTo>
                      <a:pt x="1591" y="3190"/>
                    </a:lnTo>
                    <a:lnTo>
                      <a:pt x="1600" y="3190"/>
                    </a:lnTo>
                    <a:lnTo>
                      <a:pt x="1600" y="3200"/>
                    </a:lnTo>
                    <a:lnTo>
                      <a:pt x="1610" y="3200"/>
                    </a:lnTo>
                    <a:lnTo>
                      <a:pt x="1629" y="3228"/>
                    </a:lnTo>
                    <a:lnTo>
                      <a:pt x="1638" y="3228"/>
                    </a:lnTo>
                    <a:lnTo>
                      <a:pt x="1648" y="3238"/>
                    </a:lnTo>
                    <a:lnTo>
                      <a:pt x="1658" y="3228"/>
                    </a:lnTo>
                    <a:lnTo>
                      <a:pt x="1648" y="3228"/>
                    </a:lnTo>
                    <a:lnTo>
                      <a:pt x="1648" y="3219"/>
                    </a:lnTo>
                    <a:lnTo>
                      <a:pt x="1658" y="3219"/>
                    </a:lnTo>
                    <a:lnTo>
                      <a:pt x="1658" y="3209"/>
                    </a:lnTo>
                    <a:lnTo>
                      <a:pt x="1667" y="3200"/>
                    </a:lnTo>
                    <a:lnTo>
                      <a:pt x="1667" y="3190"/>
                    </a:lnTo>
                    <a:lnTo>
                      <a:pt x="1667" y="3180"/>
                    </a:lnTo>
                    <a:lnTo>
                      <a:pt x="1676" y="3162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47" name="Freeform 90">
                <a:extLst>
                  <a:ext uri="{FF2B5EF4-FFF2-40B4-BE49-F238E27FC236}">
                    <a16:creationId xmlns:a16="http://schemas.microsoft.com/office/drawing/2014/main" id="{4DCD464C-E420-0A4F-A6F8-892693B58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7863" y="6038850"/>
                <a:ext cx="1196975" cy="1208088"/>
              </a:xfrm>
              <a:custGeom>
                <a:avLst/>
                <a:gdLst>
                  <a:gd name="T0" fmla="*/ 1007979 w 3325"/>
                  <a:gd name="T1" fmla="*/ 747761 h 3354"/>
                  <a:gd name="T2" fmla="*/ 977020 w 3325"/>
                  <a:gd name="T3" fmla="*/ 823402 h 3354"/>
                  <a:gd name="T4" fmla="*/ 1011579 w 3325"/>
                  <a:gd name="T5" fmla="*/ 788823 h 3354"/>
                  <a:gd name="T6" fmla="*/ 863982 w 3325"/>
                  <a:gd name="T7" fmla="*/ 1125244 h 3354"/>
                  <a:gd name="T8" fmla="*/ 935980 w 3325"/>
                  <a:gd name="T9" fmla="*/ 881753 h 3354"/>
                  <a:gd name="T10" fmla="*/ 881262 w 3325"/>
                  <a:gd name="T11" fmla="*/ 929659 h 3354"/>
                  <a:gd name="T12" fmla="*/ 863982 w 3325"/>
                  <a:gd name="T13" fmla="*/ 967479 h 3354"/>
                  <a:gd name="T14" fmla="*/ 846702 w 3325"/>
                  <a:gd name="T15" fmla="*/ 1015385 h 3354"/>
                  <a:gd name="T16" fmla="*/ 836623 w 3325"/>
                  <a:gd name="T17" fmla="*/ 1063290 h 3354"/>
                  <a:gd name="T18" fmla="*/ 870822 w 3325"/>
                  <a:gd name="T19" fmla="*/ 981166 h 3354"/>
                  <a:gd name="T20" fmla="*/ 929141 w 3325"/>
                  <a:gd name="T21" fmla="*/ 902284 h 3354"/>
                  <a:gd name="T22" fmla="*/ 1107337 w 3325"/>
                  <a:gd name="T23" fmla="*/ 191983 h 3354"/>
                  <a:gd name="T24" fmla="*/ 812503 w 3325"/>
                  <a:gd name="T25" fmla="*/ 1073736 h 3354"/>
                  <a:gd name="T26" fmla="*/ 771464 w 3325"/>
                  <a:gd name="T27" fmla="*/ 1125244 h 3354"/>
                  <a:gd name="T28" fmla="*/ 767864 w 3325"/>
                  <a:gd name="T29" fmla="*/ 1186837 h 3354"/>
                  <a:gd name="T30" fmla="*/ 785144 w 3325"/>
                  <a:gd name="T31" fmla="*/ 1121642 h 3354"/>
                  <a:gd name="T32" fmla="*/ 490310 w 3325"/>
                  <a:gd name="T33" fmla="*/ 974323 h 3354"/>
                  <a:gd name="T34" fmla="*/ 452511 w 3325"/>
                  <a:gd name="T35" fmla="*/ 922815 h 3354"/>
                  <a:gd name="T36" fmla="*/ 428751 w 3325"/>
                  <a:gd name="T37" fmla="*/ 933261 h 3354"/>
                  <a:gd name="T38" fmla="*/ 373672 w 3325"/>
                  <a:gd name="T39" fmla="*/ 874549 h 3354"/>
                  <a:gd name="T40" fmla="*/ 315353 w 3325"/>
                  <a:gd name="T41" fmla="*/ 693012 h 3354"/>
                  <a:gd name="T42" fmla="*/ 318953 w 3325"/>
                  <a:gd name="T43" fmla="*/ 631058 h 3354"/>
                  <a:gd name="T44" fmla="*/ 449271 w 3325"/>
                  <a:gd name="T45" fmla="*/ 658793 h 3354"/>
                  <a:gd name="T46" fmla="*/ 384112 w 3325"/>
                  <a:gd name="T47" fmla="*/ 600442 h 3354"/>
                  <a:gd name="T48" fmla="*/ 236515 w 3325"/>
                  <a:gd name="T49" fmla="*/ 408099 h 3354"/>
                  <a:gd name="T50" fmla="*/ 212396 w 3325"/>
                  <a:gd name="T51" fmla="*/ 370639 h 3354"/>
                  <a:gd name="T52" fmla="*/ 191876 w 3325"/>
                  <a:gd name="T53" fmla="*/ 349748 h 3354"/>
                  <a:gd name="T54" fmla="*/ 164517 w 3325"/>
                  <a:gd name="T55" fmla="*/ 305444 h 3354"/>
                  <a:gd name="T56" fmla="*/ 161277 w 3325"/>
                  <a:gd name="T57" fmla="*/ 281311 h 3354"/>
                  <a:gd name="T58" fmla="*/ 137157 w 3325"/>
                  <a:gd name="T59" fmla="*/ 209272 h 3354"/>
                  <a:gd name="T60" fmla="*/ 92518 w 3325"/>
                  <a:gd name="T61" fmla="*/ 157765 h 3354"/>
                  <a:gd name="T62" fmla="*/ 78838 w 3325"/>
                  <a:gd name="T63" fmla="*/ 140475 h 3354"/>
                  <a:gd name="T64" fmla="*/ 34199 w 3325"/>
                  <a:gd name="T65" fmla="*/ 72039 h 3354"/>
                  <a:gd name="T66" fmla="*/ 13680 w 3325"/>
                  <a:gd name="T67" fmla="*/ 89328 h 3354"/>
                  <a:gd name="T68" fmla="*/ 58319 w 3325"/>
                  <a:gd name="T69" fmla="*/ 144077 h 3354"/>
                  <a:gd name="T70" fmla="*/ 54719 w 3325"/>
                  <a:gd name="T71" fmla="*/ 171452 h 3354"/>
                  <a:gd name="T72" fmla="*/ 34199 w 3325"/>
                  <a:gd name="T73" fmla="*/ 185139 h 3354"/>
                  <a:gd name="T74" fmla="*/ 41039 w 3325"/>
                  <a:gd name="T75" fmla="*/ 264022 h 3354"/>
                  <a:gd name="T76" fmla="*/ 54719 w 3325"/>
                  <a:gd name="T77" fmla="*/ 349748 h 3354"/>
                  <a:gd name="T78" fmla="*/ 85678 w 3325"/>
                  <a:gd name="T79" fmla="*/ 411701 h 3354"/>
                  <a:gd name="T80" fmla="*/ 161277 w 3325"/>
                  <a:gd name="T81" fmla="*/ 483739 h 3354"/>
                  <a:gd name="T82" fmla="*/ 191876 w 3325"/>
                  <a:gd name="T83" fmla="*/ 572707 h 3354"/>
                  <a:gd name="T84" fmla="*/ 229675 w 3325"/>
                  <a:gd name="T85" fmla="*/ 665637 h 3354"/>
                  <a:gd name="T86" fmla="*/ 246955 w 3325"/>
                  <a:gd name="T87" fmla="*/ 758207 h 3354"/>
                  <a:gd name="T88" fmla="*/ 312113 w 3325"/>
                  <a:gd name="T89" fmla="*/ 898682 h 3354"/>
                  <a:gd name="T90" fmla="*/ 342713 w 3325"/>
                  <a:gd name="T91" fmla="*/ 998095 h 3354"/>
                  <a:gd name="T92" fmla="*/ 390952 w 3325"/>
                  <a:gd name="T93" fmla="*/ 1018987 h 3354"/>
                  <a:gd name="T94" fmla="*/ 452511 w 3325"/>
                  <a:gd name="T95" fmla="*/ 953792 h 3354"/>
                  <a:gd name="T96" fmla="*/ 490310 w 3325"/>
                  <a:gd name="T97" fmla="*/ 1005299 h 3354"/>
                  <a:gd name="T98" fmla="*/ 1155576 w 3325"/>
                  <a:gd name="T99" fmla="*/ 222960 h 3354"/>
                  <a:gd name="T100" fmla="*/ 1145136 w 3325"/>
                  <a:gd name="T101" fmla="*/ 229803 h 3354"/>
                  <a:gd name="T102" fmla="*/ 1158816 w 3325"/>
                  <a:gd name="T103" fmla="*/ 264022 h 3354"/>
                  <a:gd name="T104" fmla="*/ 1182935 w 3325"/>
                  <a:gd name="T105" fmla="*/ 41062 h 3354"/>
                  <a:gd name="T106" fmla="*/ 1162416 w 3325"/>
                  <a:gd name="T107" fmla="*/ 78882 h 3354"/>
                  <a:gd name="T108" fmla="*/ 1148376 w 3325"/>
                  <a:gd name="T109" fmla="*/ 137234 h 3354"/>
                  <a:gd name="T110" fmla="*/ 1186175 w 3325"/>
                  <a:gd name="T111" fmla="*/ 68797 h 3354"/>
                  <a:gd name="T112" fmla="*/ 1179335 w 3325"/>
                  <a:gd name="T113" fmla="*/ 6844 h 3354"/>
                  <a:gd name="T114" fmla="*/ 1110937 w 3325"/>
                  <a:gd name="T115" fmla="*/ 535247 h 3354"/>
                  <a:gd name="T116" fmla="*/ 1131456 w 3325"/>
                  <a:gd name="T117" fmla="*/ 37820 h 3354"/>
                  <a:gd name="T118" fmla="*/ 1093657 w 3325"/>
                  <a:gd name="T119" fmla="*/ 624215 h 3354"/>
                  <a:gd name="T120" fmla="*/ 1121017 w 3325"/>
                  <a:gd name="T121" fmla="*/ 480138 h 33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325" h="3354">
                    <a:moveTo>
                      <a:pt x="2314" y="3295"/>
                    </a:moveTo>
                    <a:lnTo>
                      <a:pt x="2314" y="3286"/>
                    </a:lnTo>
                    <a:lnTo>
                      <a:pt x="2305" y="3286"/>
                    </a:lnTo>
                    <a:lnTo>
                      <a:pt x="2305" y="3295"/>
                    </a:lnTo>
                    <a:lnTo>
                      <a:pt x="2295" y="3295"/>
                    </a:lnTo>
                    <a:lnTo>
                      <a:pt x="2286" y="3305"/>
                    </a:lnTo>
                    <a:lnTo>
                      <a:pt x="2286" y="3314"/>
                    </a:lnTo>
                    <a:lnTo>
                      <a:pt x="2295" y="3314"/>
                    </a:lnTo>
                    <a:lnTo>
                      <a:pt x="2305" y="3314"/>
                    </a:lnTo>
                    <a:lnTo>
                      <a:pt x="2314" y="3305"/>
                    </a:lnTo>
                    <a:lnTo>
                      <a:pt x="2314" y="3295"/>
                    </a:lnTo>
                    <a:close/>
                    <a:moveTo>
                      <a:pt x="2295" y="3324"/>
                    </a:moveTo>
                    <a:lnTo>
                      <a:pt x="2295" y="3333"/>
                    </a:lnTo>
                    <a:lnTo>
                      <a:pt x="2286" y="3333"/>
                    </a:lnTo>
                    <a:lnTo>
                      <a:pt x="2286" y="3343"/>
                    </a:lnTo>
                    <a:lnTo>
                      <a:pt x="2295" y="3343"/>
                    </a:lnTo>
                    <a:lnTo>
                      <a:pt x="2295" y="3333"/>
                    </a:lnTo>
                    <a:lnTo>
                      <a:pt x="2295" y="3324"/>
                    </a:lnTo>
                    <a:close/>
                    <a:moveTo>
                      <a:pt x="2819" y="2048"/>
                    </a:moveTo>
                    <a:lnTo>
                      <a:pt x="2810" y="2067"/>
                    </a:lnTo>
                    <a:lnTo>
                      <a:pt x="2800" y="2076"/>
                    </a:lnTo>
                    <a:lnTo>
                      <a:pt x="2791" y="2076"/>
                    </a:lnTo>
                    <a:lnTo>
                      <a:pt x="2781" y="2086"/>
                    </a:lnTo>
                    <a:lnTo>
                      <a:pt x="2781" y="2095"/>
                    </a:lnTo>
                    <a:lnTo>
                      <a:pt x="2791" y="2095"/>
                    </a:lnTo>
                    <a:lnTo>
                      <a:pt x="2791" y="2105"/>
                    </a:lnTo>
                    <a:lnTo>
                      <a:pt x="2791" y="2114"/>
                    </a:lnTo>
                    <a:lnTo>
                      <a:pt x="2781" y="2114"/>
                    </a:lnTo>
                    <a:lnTo>
                      <a:pt x="2781" y="2124"/>
                    </a:lnTo>
                    <a:lnTo>
                      <a:pt x="2771" y="2124"/>
                    </a:lnTo>
                    <a:lnTo>
                      <a:pt x="2762" y="2133"/>
                    </a:lnTo>
                    <a:lnTo>
                      <a:pt x="2753" y="2172"/>
                    </a:lnTo>
                    <a:lnTo>
                      <a:pt x="2753" y="2181"/>
                    </a:lnTo>
                    <a:lnTo>
                      <a:pt x="2753" y="2200"/>
                    </a:lnTo>
                    <a:lnTo>
                      <a:pt x="2743" y="2219"/>
                    </a:lnTo>
                    <a:lnTo>
                      <a:pt x="2733" y="2229"/>
                    </a:lnTo>
                    <a:lnTo>
                      <a:pt x="2724" y="2238"/>
                    </a:lnTo>
                    <a:lnTo>
                      <a:pt x="2724" y="2248"/>
                    </a:lnTo>
                    <a:lnTo>
                      <a:pt x="2724" y="2257"/>
                    </a:lnTo>
                    <a:lnTo>
                      <a:pt x="2714" y="2267"/>
                    </a:lnTo>
                    <a:lnTo>
                      <a:pt x="2714" y="2276"/>
                    </a:lnTo>
                    <a:lnTo>
                      <a:pt x="2714" y="2286"/>
                    </a:lnTo>
                    <a:lnTo>
                      <a:pt x="2714" y="2295"/>
                    </a:lnTo>
                    <a:lnTo>
                      <a:pt x="2714" y="2305"/>
                    </a:lnTo>
                    <a:lnTo>
                      <a:pt x="2714" y="2314"/>
                    </a:lnTo>
                    <a:lnTo>
                      <a:pt x="2705" y="2314"/>
                    </a:lnTo>
                    <a:lnTo>
                      <a:pt x="2714" y="2333"/>
                    </a:lnTo>
                    <a:lnTo>
                      <a:pt x="2714" y="2343"/>
                    </a:lnTo>
                    <a:lnTo>
                      <a:pt x="2733" y="2333"/>
                    </a:lnTo>
                    <a:lnTo>
                      <a:pt x="2733" y="2324"/>
                    </a:lnTo>
                    <a:lnTo>
                      <a:pt x="2733" y="2314"/>
                    </a:lnTo>
                    <a:lnTo>
                      <a:pt x="2743" y="2324"/>
                    </a:lnTo>
                    <a:lnTo>
                      <a:pt x="2753" y="2314"/>
                    </a:lnTo>
                    <a:lnTo>
                      <a:pt x="2762" y="2295"/>
                    </a:lnTo>
                    <a:lnTo>
                      <a:pt x="2762" y="2286"/>
                    </a:lnTo>
                    <a:lnTo>
                      <a:pt x="2771" y="2248"/>
                    </a:lnTo>
                    <a:lnTo>
                      <a:pt x="2771" y="2238"/>
                    </a:lnTo>
                    <a:lnTo>
                      <a:pt x="2781" y="2229"/>
                    </a:lnTo>
                    <a:lnTo>
                      <a:pt x="2781" y="2219"/>
                    </a:lnTo>
                    <a:lnTo>
                      <a:pt x="2791" y="2219"/>
                    </a:lnTo>
                    <a:lnTo>
                      <a:pt x="2800" y="2210"/>
                    </a:lnTo>
                    <a:lnTo>
                      <a:pt x="2800" y="2200"/>
                    </a:lnTo>
                    <a:lnTo>
                      <a:pt x="2810" y="2190"/>
                    </a:lnTo>
                    <a:lnTo>
                      <a:pt x="2810" y="2181"/>
                    </a:lnTo>
                    <a:lnTo>
                      <a:pt x="2810" y="2172"/>
                    </a:lnTo>
                    <a:lnTo>
                      <a:pt x="2819" y="2162"/>
                    </a:lnTo>
                    <a:lnTo>
                      <a:pt x="2810" y="2162"/>
                    </a:lnTo>
                    <a:lnTo>
                      <a:pt x="2810" y="2143"/>
                    </a:lnTo>
                    <a:lnTo>
                      <a:pt x="2819" y="2133"/>
                    </a:lnTo>
                    <a:lnTo>
                      <a:pt x="2810" y="2124"/>
                    </a:lnTo>
                    <a:lnTo>
                      <a:pt x="2819" y="2114"/>
                    </a:lnTo>
                    <a:lnTo>
                      <a:pt x="2829" y="2105"/>
                    </a:lnTo>
                    <a:lnTo>
                      <a:pt x="2829" y="2095"/>
                    </a:lnTo>
                    <a:lnTo>
                      <a:pt x="2838" y="2086"/>
                    </a:lnTo>
                    <a:lnTo>
                      <a:pt x="2838" y="2076"/>
                    </a:lnTo>
                    <a:lnTo>
                      <a:pt x="2848" y="2067"/>
                    </a:lnTo>
                    <a:lnTo>
                      <a:pt x="2848" y="2048"/>
                    </a:lnTo>
                    <a:lnTo>
                      <a:pt x="2857" y="2029"/>
                    </a:lnTo>
                    <a:lnTo>
                      <a:pt x="2838" y="2048"/>
                    </a:lnTo>
                    <a:lnTo>
                      <a:pt x="2819" y="2048"/>
                    </a:lnTo>
                    <a:close/>
                    <a:moveTo>
                      <a:pt x="2429" y="3124"/>
                    </a:moveTo>
                    <a:lnTo>
                      <a:pt x="2419" y="3124"/>
                    </a:lnTo>
                    <a:lnTo>
                      <a:pt x="2410" y="3124"/>
                    </a:lnTo>
                    <a:lnTo>
                      <a:pt x="2400" y="3124"/>
                    </a:lnTo>
                    <a:lnTo>
                      <a:pt x="2400" y="3133"/>
                    </a:lnTo>
                    <a:lnTo>
                      <a:pt x="2390" y="3133"/>
                    </a:lnTo>
                    <a:lnTo>
                      <a:pt x="2372" y="3152"/>
                    </a:lnTo>
                    <a:lnTo>
                      <a:pt x="2362" y="3162"/>
                    </a:lnTo>
                    <a:lnTo>
                      <a:pt x="2362" y="3171"/>
                    </a:lnTo>
                    <a:lnTo>
                      <a:pt x="2362" y="3181"/>
                    </a:lnTo>
                    <a:lnTo>
                      <a:pt x="2372" y="3190"/>
                    </a:lnTo>
                    <a:lnTo>
                      <a:pt x="2381" y="3190"/>
                    </a:lnTo>
                    <a:lnTo>
                      <a:pt x="2390" y="3190"/>
                    </a:lnTo>
                    <a:lnTo>
                      <a:pt x="2390" y="3181"/>
                    </a:lnTo>
                    <a:lnTo>
                      <a:pt x="2390" y="3171"/>
                    </a:lnTo>
                    <a:lnTo>
                      <a:pt x="2400" y="3171"/>
                    </a:lnTo>
                    <a:lnTo>
                      <a:pt x="2400" y="3162"/>
                    </a:lnTo>
                    <a:lnTo>
                      <a:pt x="2410" y="3162"/>
                    </a:lnTo>
                    <a:lnTo>
                      <a:pt x="2410" y="3152"/>
                    </a:lnTo>
                    <a:lnTo>
                      <a:pt x="2419" y="3143"/>
                    </a:lnTo>
                    <a:lnTo>
                      <a:pt x="2429" y="3133"/>
                    </a:lnTo>
                    <a:lnTo>
                      <a:pt x="2429" y="3124"/>
                    </a:lnTo>
                    <a:close/>
                    <a:moveTo>
                      <a:pt x="2600" y="2467"/>
                    </a:moveTo>
                    <a:lnTo>
                      <a:pt x="2600" y="2457"/>
                    </a:lnTo>
                    <a:lnTo>
                      <a:pt x="2600" y="2448"/>
                    </a:lnTo>
                    <a:lnTo>
                      <a:pt x="2610" y="2438"/>
                    </a:lnTo>
                    <a:lnTo>
                      <a:pt x="2600" y="2438"/>
                    </a:lnTo>
                    <a:lnTo>
                      <a:pt x="2581" y="2428"/>
                    </a:lnTo>
                    <a:lnTo>
                      <a:pt x="2571" y="2438"/>
                    </a:lnTo>
                    <a:lnTo>
                      <a:pt x="2552" y="2448"/>
                    </a:lnTo>
                    <a:lnTo>
                      <a:pt x="2552" y="2457"/>
                    </a:lnTo>
                    <a:lnTo>
                      <a:pt x="2552" y="2467"/>
                    </a:lnTo>
                    <a:lnTo>
                      <a:pt x="2543" y="2467"/>
                    </a:lnTo>
                    <a:lnTo>
                      <a:pt x="2543" y="2476"/>
                    </a:lnTo>
                    <a:lnTo>
                      <a:pt x="2543" y="2486"/>
                    </a:lnTo>
                    <a:lnTo>
                      <a:pt x="2533" y="2486"/>
                    </a:lnTo>
                    <a:lnTo>
                      <a:pt x="2533" y="2495"/>
                    </a:lnTo>
                    <a:lnTo>
                      <a:pt x="2533" y="2505"/>
                    </a:lnTo>
                    <a:lnTo>
                      <a:pt x="2533" y="2514"/>
                    </a:lnTo>
                    <a:lnTo>
                      <a:pt x="2524" y="2524"/>
                    </a:lnTo>
                    <a:lnTo>
                      <a:pt x="2524" y="2543"/>
                    </a:lnTo>
                    <a:lnTo>
                      <a:pt x="2514" y="2553"/>
                    </a:lnTo>
                    <a:lnTo>
                      <a:pt x="2467" y="2581"/>
                    </a:lnTo>
                    <a:lnTo>
                      <a:pt x="2467" y="2591"/>
                    </a:lnTo>
                    <a:lnTo>
                      <a:pt x="2457" y="2581"/>
                    </a:lnTo>
                    <a:lnTo>
                      <a:pt x="2448" y="2581"/>
                    </a:lnTo>
                    <a:lnTo>
                      <a:pt x="2448" y="2571"/>
                    </a:lnTo>
                    <a:lnTo>
                      <a:pt x="2438" y="2571"/>
                    </a:lnTo>
                    <a:lnTo>
                      <a:pt x="2429" y="2562"/>
                    </a:lnTo>
                    <a:lnTo>
                      <a:pt x="2429" y="2553"/>
                    </a:lnTo>
                    <a:lnTo>
                      <a:pt x="2419" y="2553"/>
                    </a:lnTo>
                    <a:lnTo>
                      <a:pt x="2419" y="2543"/>
                    </a:lnTo>
                    <a:lnTo>
                      <a:pt x="2410" y="2553"/>
                    </a:lnTo>
                    <a:lnTo>
                      <a:pt x="2410" y="2562"/>
                    </a:lnTo>
                    <a:lnTo>
                      <a:pt x="2410" y="2571"/>
                    </a:lnTo>
                    <a:lnTo>
                      <a:pt x="2410" y="2581"/>
                    </a:lnTo>
                    <a:lnTo>
                      <a:pt x="2419" y="2581"/>
                    </a:lnTo>
                    <a:lnTo>
                      <a:pt x="2419" y="2591"/>
                    </a:lnTo>
                    <a:lnTo>
                      <a:pt x="2419" y="2600"/>
                    </a:lnTo>
                    <a:lnTo>
                      <a:pt x="2429" y="2600"/>
                    </a:lnTo>
                    <a:lnTo>
                      <a:pt x="2438" y="2609"/>
                    </a:lnTo>
                    <a:lnTo>
                      <a:pt x="2419" y="2629"/>
                    </a:lnTo>
                    <a:lnTo>
                      <a:pt x="2410" y="2638"/>
                    </a:lnTo>
                    <a:lnTo>
                      <a:pt x="2410" y="2648"/>
                    </a:lnTo>
                    <a:lnTo>
                      <a:pt x="2410" y="2676"/>
                    </a:lnTo>
                    <a:lnTo>
                      <a:pt x="2400" y="2676"/>
                    </a:lnTo>
                    <a:lnTo>
                      <a:pt x="2400" y="2686"/>
                    </a:lnTo>
                    <a:lnTo>
                      <a:pt x="2390" y="2686"/>
                    </a:lnTo>
                    <a:lnTo>
                      <a:pt x="2381" y="2686"/>
                    </a:lnTo>
                    <a:lnTo>
                      <a:pt x="2372" y="2686"/>
                    </a:lnTo>
                    <a:lnTo>
                      <a:pt x="2372" y="2695"/>
                    </a:lnTo>
                    <a:lnTo>
                      <a:pt x="2381" y="2705"/>
                    </a:lnTo>
                    <a:lnTo>
                      <a:pt x="2381" y="2714"/>
                    </a:lnTo>
                    <a:lnTo>
                      <a:pt x="2381" y="2724"/>
                    </a:lnTo>
                    <a:lnTo>
                      <a:pt x="2381" y="2733"/>
                    </a:lnTo>
                    <a:lnTo>
                      <a:pt x="2372" y="2743"/>
                    </a:lnTo>
                    <a:lnTo>
                      <a:pt x="2372" y="2762"/>
                    </a:lnTo>
                    <a:lnTo>
                      <a:pt x="2352" y="2781"/>
                    </a:lnTo>
                    <a:lnTo>
                      <a:pt x="2352" y="2791"/>
                    </a:lnTo>
                    <a:lnTo>
                      <a:pt x="2352" y="2800"/>
                    </a:lnTo>
                    <a:lnTo>
                      <a:pt x="2352" y="2809"/>
                    </a:lnTo>
                    <a:lnTo>
                      <a:pt x="2343" y="2809"/>
                    </a:lnTo>
                    <a:lnTo>
                      <a:pt x="2333" y="2800"/>
                    </a:lnTo>
                    <a:lnTo>
                      <a:pt x="2324" y="2809"/>
                    </a:lnTo>
                    <a:lnTo>
                      <a:pt x="2324" y="2819"/>
                    </a:lnTo>
                    <a:lnTo>
                      <a:pt x="2333" y="2819"/>
                    </a:lnTo>
                    <a:lnTo>
                      <a:pt x="2343" y="2819"/>
                    </a:lnTo>
                    <a:lnTo>
                      <a:pt x="2352" y="2819"/>
                    </a:lnTo>
                    <a:lnTo>
                      <a:pt x="2352" y="2829"/>
                    </a:lnTo>
                    <a:lnTo>
                      <a:pt x="2362" y="2838"/>
                    </a:lnTo>
                    <a:lnTo>
                      <a:pt x="2352" y="2848"/>
                    </a:lnTo>
                    <a:lnTo>
                      <a:pt x="2352" y="2867"/>
                    </a:lnTo>
                    <a:lnTo>
                      <a:pt x="2343" y="2867"/>
                    </a:lnTo>
                    <a:lnTo>
                      <a:pt x="2333" y="2867"/>
                    </a:lnTo>
                    <a:lnTo>
                      <a:pt x="2324" y="2867"/>
                    </a:lnTo>
                    <a:lnTo>
                      <a:pt x="2333" y="2876"/>
                    </a:lnTo>
                    <a:lnTo>
                      <a:pt x="2343" y="2886"/>
                    </a:lnTo>
                    <a:lnTo>
                      <a:pt x="2343" y="2895"/>
                    </a:lnTo>
                    <a:lnTo>
                      <a:pt x="2333" y="2895"/>
                    </a:lnTo>
                    <a:lnTo>
                      <a:pt x="2324" y="2895"/>
                    </a:lnTo>
                    <a:lnTo>
                      <a:pt x="2314" y="2886"/>
                    </a:lnTo>
                    <a:lnTo>
                      <a:pt x="2314" y="2895"/>
                    </a:lnTo>
                    <a:lnTo>
                      <a:pt x="2324" y="2905"/>
                    </a:lnTo>
                    <a:lnTo>
                      <a:pt x="2333" y="2914"/>
                    </a:lnTo>
                    <a:lnTo>
                      <a:pt x="2324" y="2914"/>
                    </a:lnTo>
                    <a:lnTo>
                      <a:pt x="2324" y="2924"/>
                    </a:lnTo>
                    <a:lnTo>
                      <a:pt x="2324" y="2933"/>
                    </a:lnTo>
                    <a:lnTo>
                      <a:pt x="2324" y="2943"/>
                    </a:lnTo>
                    <a:lnTo>
                      <a:pt x="2324" y="2952"/>
                    </a:lnTo>
                    <a:lnTo>
                      <a:pt x="2333" y="2952"/>
                    </a:lnTo>
                    <a:lnTo>
                      <a:pt x="2343" y="2952"/>
                    </a:lnTo>
                    <a:lnTo>
                      <a:pt x="2352" y="2943"/>
                    </a:lnTo>
                    <a:lnTo>
                      <a:pt x="2343" y="2933"/>
                    </a:lnTo>
                    <a:lnTo>
                      <a:pt x="2352" y="2924"/>
                    </a:lnTo>
                    <a:lnTo>
                      <a:pt x="2352" y="2914"/>
                    </a:lnTo>
                    <a:lnTo>
                      <a:pt x="2352" y="2905"/>
                    </a:lnTo>
                    <a:lnTo>
                      <a:pt x="2362" y="2886"/>
                    </a:lnTo>
                    <a:lnTo>
                      <a:pt x="2372" y="2886"/>
                    </a:lnTo>
                    <a:lnTo>
                      <a:pt x="2381" y="2876"/>
                    </a:lnTo>
                    <a:lnTo>
                      <a:pt x="2381" y="2848"/>
                    </a:lnTo>
                    <a:lnTo>
                      <a:pt x="2390" y="2838"/>
                    </a:lnTo>
                    <a:lnTo>
                      <a:pt x="2390" y="2829"/>
                    </a:lnTo>
                    <a:lnTo>
                      <a:pt x="2400" y="2809"/>
                    </a:lnTo>
                    <a:lnTo>
                      <a:pt x="2410" y="2791"/>
                    </a:lnTo>
                    <a:lnTo>
                      <a:pt x="2419" y="2762"/>
                    </a:lnTo>
                    <a:lnTo>
                      <a:pt x="2419" y="2752"/>
                    </a:lnTo>
                    <a:lnTo>
                      <a:pt x="2419" y="2743"/>
                    </a:lnTo>
                    <a:lnTo>
                      <a:pt x="2429" y="2733"/>
                    </a:lnTo>
                    <a:lnTo>
                      <a:pt x="2429" y="2724"/>
                    </a:lnTo>
                    <a:lnTo>
                      <a:pt x="2419" y="2724"/>
                    </a:lnTo>
                    <a:lnTo>
                      <a:pt x="2419" y="2714"/>
                    </a:lnTo>
                    <a:lnTo>
                      <a:pt x="2419" y="2705"/>
                    </a:lnTo>
                    <a:lnTo>
                      <a:pt x="2429" y="2695"/>
                    </a:lnTo>
                    <a:lnTo>
                      <a:pt x="2438" y="2705"/>
                    </a:lnTo>
                    <a:lnTo>
                      <a:pt x="2448" y="2705"/>
                    </a:lnTo>
                    <a:lnTo>
                      <a:pt x="2457" y="2695"/>
                    </a:lnTo>
                    <a:lnTo>
                      <a:pt x="2467" y="2695"/>
                    </a:lnTo>
                    <a:lnTo>
                      <a:pt x="2476" y="2686"/>
                    </a:lnTo>
                    <a:lnTo>
                      <a:pt x="2486" y="2676"/>
                    </a:lnTo>
                    <a:lnTo>
                      <a:pt x="2486" y="2667"/>
                    </a:lnTo>
                    <a:lnTo>
                      <a:pt x="2486" y="2657"/>
                    </a:lnTo>
                    <a:lnTo>
                      <a:pt x="2495" y="2638"/>
                    </a:lnTo>
                    <a:lnTo>
                      <a:pt x="2495" y="2619"/>
                    </a:lnTo>
                    <a:lnTo>
                      <a:pt x="2505" y="2591"/>
                    </a:lnTo>
                    <a:lnTo>
                      <a:pt x="2514" y="2571"/>
                    </a:lnTo>
                    <a:lnTo>
                      <a:pt x="2533" y="2562"/>
                    </a:lnTo>
                    <a:lnTo>
                      <a:pt x="2552" y="2553"/>
                    </a:lnTo>
                    <a:lnTo>
                      <a:pt x="2552" y="2543"/>
                    </a:lnTo>
                    <a:lnTo>
                      <a:pt x="2562" y="2514"/>
                    </a:lnTo>
                    <a:lnTo>
                      <a:pt x="2571" y="2514"/>
                    </a:lnTo>
                    <a:lnTo>
                      <a:pt x="2581" y="2505"/>
                    </a:lnTo>
                    <a:lnTo>
                      <a:pt x="2600" y="2495"/>
                    </a:lnTo>
                    <a:lnTo>
                      <a:pt x="2610" y="2495"/>
                    </a:lnTo>
                    <a:lnTo>
                      <a:pt x="2619" y="2486"/>
                    </a:lnTo>
                    <a:lnTo>
                      <a:pt x="2619" y="2476"/>
                    </a:lnTo>
                    <a:lnTo>
                      <a:pt x="2619" y="2467"/>
                    </a:lnTo>
                    <a:lnTo>
                      <a:pt x="2600" y="2467"/>
                    </a:lnTo>
                    <a:close/>
                    <a:moveTo>
                      <a:pt x="2324" y="3248"/>
                    </a:moveTo>
                    <a:lnTo>
                      <a:pt x="2314" y="3248"/>
                    </a:lnTo>
                    <a:lnTo>
                      <a:pt x="2314" y="3257"/>
                    </a:lnTo>
                    <a:lnTo>
                      <a:pt x="2305" y="3257"/>
                    </a:lnTo>
                    <a:lnTo>
                      <a:pt x="2314" y="3257"/>
                    </a:lnTo>
                    <a:lnTo>
                      <a:pt x="2324" y="3248"/>
                    </a:lnTo>
                    <a:lnTo>
                      <a:pt x="2333" y="3248"/>
                    </a:lnTo>
                    <a:lnTo>
                      <a:pt x="2324" y="3248"/>
                    </a:lnTo>
                    <a:close/>
                    <a:moveTo>
                      <a:pt x="3076" y="562"/>
                    </a:moveTo>
                    <a:lnTo>
                      <a:pt x="3086" y="562"/>
                    </a:lnTo>
                    <a:lnTo>
                      <a:pt x="3095" y="562"/>
                    </a:lnTo>
                    <a:lnTo>
                      <a:pt x="3095" y="552"/>
                    </a:lnTo>
                    <a:lnTo>
                      <a:pt x="3095" y="543"/>
                    </a:lnTo>
                    <a:lnTo>
                      <a:pt x="3086" y="533"/>
                    </a:lnTo>
                    <a:lnTo>
                      <a:pt x="3076" y="533"/>
                    </a:lnTo>
                    <a:lnTo>
                      <a:pt x="3076" y="543"/>
                    </a:lnTo>
                    <a:lnTo>
                      <a:pt x="3067" y="543"/>
                    </a:lnTo>
                    <a:lnTo>
                      <a:pt x="3067" y="552"/>
                    </a:lnTo>
                    <a:lnTo>
                      <a:pt x="3076" y="562"/>
                    </a:lnTo>
                    <a:close/>
                    <a:moveTo>
                      <a:pt x="57" y="219"/>
                    </a:moveTo>
                    <a:lnTo>
                      <a:pt x="57" y="229"/>
                    </a:lnTo>
                    <a:lnTo>
                      <a:pt x="48" y="229"/>
                    </a:lnTo>
                    <a:lnTo>
                      <a:pt x="57" y="229"/>
                    </a:lnTo>
                    <a:lnTo>
                      <a:pt x="57" y="219"/>
                    </a:lnTo>
                    <a:close/>
                    <a:moveTo>
                      <a:pt x="2267" y="3343"/>
                    </a:moveTo>
                    <a:lnTo>
                      <a:pt x="2257" y="3343"/>
                    </a:lnTo>
                    <a:lnTo>
                      <a:pt x="2248" y="3343"/>
                    </a:lnTo>
                    <a:lnTo>
                      <a:pt x="2248" y="3353"/>
                    </a:lnTo>
                    <a:lnTo>
                      <a:pt x="2257" y="3353"/>
                    </a:lnTo>
                    <a:lnTo>
                      <a:pt x="2267" y="3353"/>
                    </a:lnTo>
                    <a:lnTo>
                      <a:pt x="2267" y="3343"/>
                    </a:lnTo>
                    <a:close/>
                    <a:moveTo>
                      <a:pt x="2248" y="3010"/>
                    </a:moveTo>
                    <a:lnTo>
                      <a:pt x="2257" y="3010"/>
                    </a:lnTo>
                    <a:lnTo>
                      <a:pt x="2267" y="3000"/>
                    </a:lnTo>
                    <a:lnTo>
                      <a:pt x="2267" y="2990"/>
                    </a:lnTo>
                    <a:lnTo>
                      <a:pt x="2257" y="2981"/>
                    </a:lnTo>
                    <a:lnTo>
                      <a:pt x="2238" y="2990"/>
                    </a:lnTo>
                    <a:lnTo>
                      <a:pt x="2219" y="3010"/>
                    </a:lnTo>
                    <a:lnTo>
                      <a:pt x="2209" y="3010"/>
                    </a:lnTo>
                    <a:lnTo>
                      <a:pt x="2200" y="3000"/>
                    </a:lnTo>
                    <a:lnTo>
                      <a:pt x="2191" y="3010"/>
                    </a:lnTo>
                    <a:lnTo>
                      <a:pt x="2191" y="3000"/>
                    </a:lnTo>
                    <a:lnTo>
                      <a:pt x="2171" y="3000"/>
                    </a:lnTo>
                    <a:lnTo>
                      <a:pt x="2162" y="3000"/>
                    </a:lnTo>
                    <a:lnTo>
                      <a:pt x="2152" y="3010"/>
                    </a:lnTo>
                    <a:lnTo>
                      <a:pt x="2152" y="3019"/>
                    </a:lnTo>
                    <a:lnTo>
                      <a:pt x="2152" y="3038"/>
                    </a:lnTo>
                    <a:lnTo>
                      <a:pt x="2152" y="3047"/>
                    </a:lnTo>
                    <a:lnTo>
                      <a:pt x="2152" y="3057"/>
                    </a:lnTo>
                    <a:lnTo>
                      <a:pt x="2152" y="3067"/>
                    </a:lnTo>
                    <a:lnTo>
                      <a:pt x="2152" y="3076"/>
                    </a:lnTo>
                    <a:lnTo>
                      <a:pt x="2152" y="3086"/>
                    </a:lnTo>
                    <a:lnTo>
                      <a:pt x="2152" y="3095"/>
                    </a:lnTo>
                    <a:lnTo>
                      <a:pt x="2143" y="3095"/>
                    </a:lnTo>
                    <a:lnTo>
                      <a:pt x="2143" y="3105"/>
                    </a:lnTo>
                    <a:lnTo>
                      <a:pt x="2143" y="3114"/>
                    </a:lnTo>
                    <a:lnTo>
                      <a:pt x="2143" y="3124"/>
                    </a:lnTo>
                    <a:lnTo>
                      <a:pt x="2143" y="3133"/>
                    </a:lnTo>
                    <a:lnTo>
                      <a:pt x="2133" y="3143"/>
                    </a:lnTo>
                    <a:lnTo>
                      <a:pt x="2133" y="3152"/>
                    </a:lnTo>
                    <a:lnTo>
                      <a:pt x="2133" y="3162"/>
                    </a:lnTo>
                    <a:lnTo>
                      <a:pt x="2133" y="3171"/>
                    </a:lnTo>
                    <a:lnTo>
                      <a:pt x="2133" y="3181"/>
                    </a:lnTo>
                    <a:lnTo>
                      <a:pt x="2133" y="3190"/>
                    </a:lnTo>
                    <a:lnTo>
                      <a:pt x="2124" y="3190"/>
                    </a:lnTo>
                    <a:lnTo>
                      <a:pt x="2124" y="3200"/>
                    </a:lnTo>
                    <a:lnTo>
                      <a:pt x="2124" y="3210"/>
                    </a:lnTo>
                    <a:lnTo>
                      <a:pt x="2114" y="3228"/>
                    </a:lnTo>
                    <a:lnTo>
                      <a:pt x="2114" y="3238"/>
                    </a:lnTo>
                    <a:lnTo>
                      <a:pt x="2105" y="3257"/>
                    </a:lnTo>
                    <a:lnTo>
                      <a:pt x="2095" y="3267"/>
                    </a:lnTo>
                    <a:lnTo>
                      <a:pt x="2095" y="3276"/>
                    </a:lnTo>
                    <a:lnTo>
                      <a:pt x="2095" y="3286"/>
                    </a:lnTo>
                    <a:lnTo>
                      <a:pt x="2105" y="3286"/>
                    </a:lnTo>
                    <a:lnTo>
                      <a:pt x="2105" y="3295"/>
                    </a:lnTo>
                    <a:lnTo>
                      <a:pt x="2114" y="3305"/>
                    </a:lnTo>
                    <a:lnTo>
                      <a:pt x="2124" y="3305"/>
                    </a:lnTo>
                    <a:lnTo>
                      <a:pt x="2133" y="3295"/>
                    </a:lnTo>
                    <a:lnTo>
                      <a:pt x="2143" y="3305"/>
                    </a:lnTo>
                    <a:lnTo>
                      <a:pt x="2143" y="3314"/>
                    </a:lnTo>
                    <a:lnTo>
                      <a:pt x="2152" y="3314"/>
                    </a:lnTo>
                    <a:lnTo>
                      <a:pt x="2143" y="3295"/>
                    </a:lnTo>
                    <a:lnTo>
                      <a:pt x="2133" y="3257"/>
                    </a:lnTo>
                    <a:lnTo>
                      <a:pt x="2133" y="3248"/>
                    </a:lnTo>
                    <a:lnTo>
                      <a:pt x="2133" y="3238"/>
                    </a:lnTo>
                    <a:lnTo>
                      <a:pt x="2143" y="3238"/>
                    </a:lnTo>
                    <a:lnTo>
                      <a:pt x="2152" y="3228"/>
                    </a:lnTo>
                    <a:lnTo>
                      <a:pt x="2152" y="3219"/>
                    </a:lnTo>
                    <a:lnTo>
                      <a:pt x="2162" y="3219"/>
                    </a:lnTo>
                    <a:lnTo>
                      <a:pt x="2162" y="3210"/>
                    </a:lnTo>
                    <a:lnTo>
                      <a:pt x="2162" y="3200"/>
                    </a:lnTo>
                    <a:lnTo>
                      <a:pt x="2162" y="3190"/>
                    </a:lnTo>
                    <a:lnTo>
                      <a:pt x="2162" y="3181"/>
                    </a:lnTo>
                    <a:lnTo>
                      <a:pt x="2171" y="3181"/>
                    </a:lnTo>
                    <a:lnTo>
                      <a:pt x="2171" y="3171"/>
                    </a:lnTo>
                    <a:lnTo>
                      <a:pt x="2162" y="3162"/>
                    </a:lnTo>
                    <a:lnTo>
                      <a:pt x="2162" y="3152"/>
                    </a:lnTo>
                    <a:lnTo>
                      <a:pt x="2171" y="3143"/>
                    </a:lnTo>
                    <a:lnTo>
                      <a:pt x="2181" y="3114"/>
                    </a:lnTo>
                    <a:lnTo>
                      <a:pt x="2181" y="3105"/>
                    </a:lnTo>
                    <a:lnTo>
                      <a:pt x="2191" y="3095"/>
                    </a:lnTo>
                    <a:lnTo>
                      <a:pt x="2181" y="3095"/>
                    </a:lnTo>
                    <a:lnTo>
                      <a:pt x="2191" y="3086"/>
                    </a:lnTo>
                    <a:lnTo>
                      <a:pt x="2191" y="3076"/>
                    </a:lnTo>
                    <a:lnTo>
                      <a:pt x="2209" y="3067"/>
                    </a:lnTo>
                    <a:lnTo>
                      <a:pt x="2219" y="3067"/>
                    </a:lnTo>
                    <a:lnTo>
                      <a:pt x="2219" y="3057"/>
                    </a:lnTo>
                    <a:lnTo>
                      <a:pt x="2229" y="3057"/>
                    </a:lnTo>
                    <a:lnTo>
                      <a:pt x="2229" y="3047"/>
                    </a:lnTo>
                    <a:lnTo>
                      <a:pt x="2238" y="3038"/>
                    </a:lnTo>
                    <a:lnTo>
                      <a:pt x="2238" y="3019"/>
                    </a:lnTo>
                    <a:lnTo>
                      <a:pt x="2248" y="3010"/>
                    </a:lnTo>
                    <a:close/>
                    <a:moveTo>
                      <a:pt x="1371" y="2781"/>
                    </a:moveTo>
                    <a:lnTo>
                      <a:pt x="1371" y="2771"/>
                    </a:lnTo>
                    <a:lnTo>
                      <a:pt x="1362" y="2752"/>
                    </a:lnTo>
                    <a:lnTo>
                      <a:pt x="1352" y="2743"/>
                    </a:lnTo>
                    <a:lnTo>
                      <a:pt x="1362" y="2733"/>
                    </a:lnTo>
                    <a:lnTo>
                      <a:pt x="1362" y="2724"/>
                    </a:lnTo>
                    <a:lnTo>
                      <a:pt x="1362" y="2714"/>
                    </a:lnTo>
                    <a:lnTo>
                      <a:pt x="1362" y="2705"/>
                    </a:lnTo>
                    <a:lnTo>
                      <a:pt x="1362" y="2695"/>
                    </a:lnTo>
                    <a:lnTo>
                      <a:pt x="1362" y="2686"/>
                    </a:lnTo>
                    <a:lnTo>
                      <a:pt x="1362" y="2676"/>
                    </a:lnTo>
                    <a:lnTo>
                      <a:pt x="1352" y="2676"/>
                    </a:lnTo>
                    <a:lnTo>
                      <a:pt x="1343" y="2676"/>
                    </a:lnTo>
                    <a:lnTo>
                      <a:pt x="1352" y="2667"/>
                    </a:lnTo>
                    <a:lnTo>
                      <a:pt x="1343" y="2657"/>
                    </a:lnTo>
                    <a:lnTo>
                      <a:pt x="1333" y="2638"/>
                    </a:lnTo>
                    <a:lnTo>
                      <a:pt x="1324" y="2619"/>
                    </a:lnTo>
                    <a:lnTo>
                      <a:pt x="1314" y="2619"/>
                    </a:lnTo>
                    <a:lnTo>
                      <a:pt x="1314" y="2609"/>
                    </a:lnTo>
                    <a:lnTo>
                      <a:pt x="1305" y="2600"/>
                    </a:lnTo>
                    <a:lnTo>
                      <a:pt x="1295" y="2591"/>
                    </a:lnTo>
                    <a:lnTo>
                      <a:pt x="1295" y="2571"/>
                    </a:lnTo>
                    <a:lnTo>
                      <a:pt x="1286" y="2562"/>
                    </a:lnTo>
                    <a:lnTo>
                      <a:pt x="1276" y="2553"/>
                    </a:lnTo>
                    <a:lnTo>
                      <a:pt x="1276" y="2543"/>
                    </a:lnTo>
                    <a:lnTo>
                      <a:pt x="1267" y="2543"/>
                    </a:lnTo>
                    <a:lnTo>
                      <a:pt x="1267" y="2553"/>
                    </a:lnTo>
                    <a:lnTo>
                      <a:pt x="1267" y="2562"/>
                    </a:lnTo>
                    <a:lnTo>
                      <a:pt x="1257" y="2562"/>
                    </a:lnTo>
                    <a:lnTo>
                      <a:pt x="1238" y="2571"/>
                    </a:lnTo>
                    <a:lnTo>
                      <a:pt x="1219" y="2571"/>
                    </a:lnTo>
                    <a:lnTo>
                      <a:pt x="1209" y="2571"/>
                    </a:lnTo>
                    <a:lnTo>
                      <a:pt x="1209" y="2581"/>
                    </a:lnTo>
                    <a:lnTo>
                      <a:pt x="1219" y="2591"/>
                    </a:lnTo>
                    <a:lnTo>
                      <a:pt x="1229" y="2581"/>
                    </a:lnTo>
                    <a:lnTo>
                      <a:pt x="1238" y="2581"/>
                    </a:lnTo>
                    <a:lnTo>
                      <a:pt x="1248" y="2581"/>
                    </a:lnTo>
                    <a:lnTo>
                      <a:pt x="1257" y="2581"/>
                    </a:lnTo>
                    <a:lnTo>
                      <a:pt x="1267" y="2591"/>
                    </a:lnTo>
                    <a:lnTo>
                      <a:pt x="1267" y="2600"/>
                    </a:lnTo>
                    <a:lnTo>
                      <a:pt x="1257" y="2600"/>
                    </a:lnTo>
                    <a:lnTo>
                      <a:pt x="1248" y="2600"/>
                    </a:lnTo>
                    <a:lnTo>
                      <a:pt x="1238" y="2600"/>
                    </a:lnTo>
                    <a:lnTo>
                      <a:pt x="1229" y="2609"/>
                    </a:lnTo>
                    <a:lnTo>
                      <a:pt x="1219" y="2609"/>
                    </a:lnTo>
                    <a:lnTo>
                      <a:pt x="1219" y="2600"/>
                    </a:lnTo>
                    <a:lnTo>
                      <a:pt x="1209" y="2600"/>
                    </a:lnTo>
                    <a:lnTo>
                      <a:pt x="1209" y="2591"/>
                    </a:lnTo>
                    <a:lnTo>
                      <a:pt x="1200" y="2591"/>
                    </a:lnTo>
                    <a:lnTo>
                      <a:pt x="1191" y="2591"/>
                    </a:lnTo>
                    <a:lnTo>
                      <a:pt x="1191" y="2581"/>
                    </a:lnTo>
                    <a:lnTo>
                      <a:pt x="1191" y="2571"/>
                    </a:lnTo>
                    <a:lnTo>
                      <a:pt x="1200" y="2571"/>
                    </a:lnTo>
                    <a:lnTo>
                      <a:pt x="1200" y="2562"/>
                    </a:lnTo>
                    <a:lnTo>
                      <a:pt x="1200" y="2571"/>
                    </a:lnTo>
                    <a:lnTo>
                      <a:pt x="1191" y="2571"/>
                    </a:lnTo>
                    <a:lnTo>
                      <a:pt x="1181" y="2571"/>
                    </a:lnTo>
                    <a:lnTo>
                      <a:pt x="1191" y="2562"/>
                    </a:lnTo>
                    <a:lnTo>
                      <a:pt x="1181" y="2553"/>
                    </a:lnTo>
                    <a:lnTo>
                      <a:pt x="1171" y="2543"/>
                    </a:lnTo>
                    <a:lnTo>
                      <a:pt x="1162" y="2524"/>
                    </a:lnTo>
                    <a:lnTo>
                      <a:pt x="1143" y="2514"/>
                    </a:lnTo>
                    <a:lnTo>
                      <a:pt x="1143" y="2505"/>
                    </a:lnTo>
                    <a:lnTo>
                      <a:pt x="1143" y="2495"/>
                    </a:lnTo>
                    <a:lnTo>
                      <a:pt x="1133" y="2486"/>
                    </a:lnTo>
                    <a:lnTo>
                      <a:pt x="1124" y="2467"/>
                    </a:lnTo>
                    <a:lnTo>
                      <a:pt x="1114" y="2457"/>
                    </a:lnTo>
                    <a:lnTo>
                      <a:pt x="1076" y="2428"/>
                    </a:lnTo>
                    <a:lnTo>
                      <a:pt x="1067" y="2428"/>
                    </a:lnTo>
                    <a:lnTo>
                      <a:pt x="1048" y="2419"/>
                    </a:lnTo>
                    <a:lnTo>
                      <a:pt x="1038" y="2428"/>
                    </a:lnTo>
                    <a:lnTo>
                      <a:pt x="1028" y="2428"/>
                    </a:lnTo>
                    <a:lnTo>
                      <a:pt x="1028" y="2419"/>
                    </a:lnTo>
                    <a:lnTo>
                      <a:pt x="1038" y="2419"/>
                    </a:lnTo>
                    <a:lnTo>
                      <a:pt x="990" y="2390"/>
                    </a:lnTo>
                    <a:lnTo>
                      <a:pt x="971" y="2371"/>
                    </a:lnTo>
                    <a:lnTo>
                      <a:pt x="952" y="2343"/>
                    </a:lnTo>
                    <a:lnTo>
                      <a:pt x="933" y="2305"/>
                    </a:lnTo>
                    <a:lnTo>
                      <a:pt x="924" y="2295"/>
                    </a:lnTo>
                    <a:lnTo>
                      <a:pt x="924" y="2286"/>
                    </a:lnTo>
                    <a:lnTo>
                      <a:pt x="924" y="2267"/>
                    </a:lnTo>
                    <a:lnTo>
                      <a:pt x="914" y="2267"/>
                    </a:lnTo>
                    <a:lnTo>
                      <a:pt x="914" y="2257"/>
                    </a:lnTo>
                    <a:lnTo>
                      <a:pt x="905" y="2200"/>
                    </a:lnTo>
                    <a:lnTo>
                      <a:pt x="905" y="2172"/>
                    </a:lnTo>
                    <a:lnTo>
                      <a:pt x="895" y="2124"/>
                    </a:lnTo>
                    <a:lnTo>
                      <a:pt x="895" y="2067"/>
                    </a:lnTo>
                    <a:lnTo>
                      <a:pt x="886" y="2000"/>
                    </a:lnTo>
                    <a:lnTo>
                      <a:pt x="886" y="1981"/>
                    </a:lnTo>
                    <a:lnTo>
                      <a:pt x="886" y="1952"/>
                    </a:lnTo>
                    <a:lnTo>
                      <a:pt x="886" y="1933"/>
                    </a:lnTo>
                    <a:lnTo>
                      <a:pt x="876" y="1924"/>
                    </a:lnTo>
                    <a:lnTo>
                      <a:pt x="876" y="1914"/>
                    </a:lnTo>
                    <a:lnTo>
                      <a:pt x="867" y="1895"/>
                    </a:lnTo>
                    <a:lnTo>
                      <a:pt x="867" y="1886"/>
                    </a:lnTo>
                    <a:lnTo>
                      <a:pt x="867" y="1867"/>
                    </a:lnTo>
                    <a:lnTo>
                      <a:pt x="867" y="1857"/>
                    </a:lnTo>
                    <a:lnTo>
                      <a:pt x="867" y="1848"/>
                    </a:lnTo>
                    <a:lnTo>
                      <a:pt x="876" y="1829"/>
                    </a:lnTo>
                    <a:lnTo>
                      <a:pt x="876" y="1819"/>
                    </a:lnTo>
                    <a:lnTo>
                      <a:pt x="914" y="1781"/>
                    </a:lnTo>
                    <a:lnTo>
                      <a:pt x="971" y="1752"/>
                    </a:lnTo>
                    <a:lnTo>
                      <a:pt x="962" y="1752"/>
                    </a:lnTo>
                    <a:lnTo>
                      <a:pt x="914" y="1771"/>
                    </a:lnTo>
                    <a:lnTo>
                      <a:pt x="905" y="1781"/>
                    </a:lnTo>
                    <a:lnTo>
                      <a:pt x="895" y="1781"/>
                    </a:lnTo>
                    <a:lnTo>
                      <a:pt x="905" y="1781"/>
                    </a:lnTo>
                    <a:lnTo>
                      <a:pt x="905" y="1771"/>
                    </a:lnTo>
                    <a:lnTo>
                      <a:pt x="895" y="1771"/>
                    </a:lnTo>
                    <a:lnTo>
                      <a:pt x="886" y="1771"/>
                    </a:lnTo>
                    <a:lnTo>
                      <a:pt x="876" y="1771"/>
                    </a:lnTo>
                    <a:lnTo>
                      <a:pt x="876" y="1762"/>
                    </a:lnTo>
                    <a:lnTo>
                      <a:pt x="886" y="1752"/>
                    </a:lnTo>
                    <a:lnTo>
                      <a:pt x="905" y="1752"/>
                    </a:lnTo>
                    <a:lnTo>
                      <a:pt x="914" y="1752"/>
                    </a:lnTo>
                    <a:lnTo>
                      <a:pt x="924" y="1752"/>
                    </a:lnTo>
                    <a:lnTo>
                      <a:pt x="933" y="1752"/>
                    </a:lnTo>
                    <a:lnTo>
                      <a:pt x="981" y="1743"/>
                    </a:lnTo>
                    <a:lnTo>
                      <a:pt x="971" y="1743"/>
                    </a:lnTo>
                    <a:lnTo>
                      <a:pt x="981" y="1752"/>
                    </a:lnTo>
                    <a:lnTo>
                      <a:pt x="1048" y="1733"/>
                    </a:lnTo>
                    <a:lnTo>
                      <a:pt x="1067" y="1733"/>
                    </a:lnTo>
                    <a:lnTo>
                      <a:pt x="1076" y="1743"/>
                    </a:lnTo>
                    <a:lnTo>
                      <a:pt x="1114" y="1752"/>
                    </a:lnTo>
                    <a:lnTo>
                      <a:pt x="1124" y="1762"/>
                    </a:lnTo>
                    <a:lnTo>
                      <a:pt x="1133" y="1771"/>
                    </a:lnTo>
                    <a:lnTo>
                      <a:pt x="1143" y="1771"/>
                    </a:lnTo>
                    <a:lnTo>
                      <a:pt x="1162" y="1781"/>
                    </a:lnTo>
                    <a:lnTo>
                      <a:pt x="1171" y="1781"/>
                    </a:lnTo>
                    <a:lnTo>
                      <a:pt x="1181" y="1781"/>
                    </a:lnTo>
                    <a:lnTo>
                      <a:pt x="1191" y="1791"/>
                    </a:lnTo>
                    <a:lnTo>
                      <a:pt x="1200" y="1791"/>
                    </a:lnTo>
                    <a:lnTo>
                      <a:pt x="1248" y="1819"/>
                    </a:lnTo>
                    <a:lnTo>
                      <a:pt x="1248" y="1829"/>
                    </a:lnTo>
                    <a:lnTo>
                      <a:pt x="1257" y="1838"/>
                    </a:lnTo>
                    <a:lnTo>
                      <a:pt x="1257" y="1848"/>
                    </a:lnTo>
                    <a:lnTo>
                      <a:pt x="1267" y="1857"/>
                    </a:lnTo>
                    <a:lnTo>
                      <a:pt x="1276" y="1867"/>
                    </a:lnTo>
                    <a:lnTo>
                      <a:pt x="1286" y="1867"/>
                    </a:lnTo>
                    <a:lnTo>
                      <a:pt x="1295" y="1867"/>
                    </a:lnTo>
                    <a:lnTo>
                      <a:pt x="1286" y="1857"/>
                    </a:lnTo>
                    <a:lnTo>
                      <a:pt x="1276" y="1857"/>
                    </a:lnTo>
                    <a:lnTo>
                      <a:pt x="1267" y="1848"/>
                    </a:lnTo>
                    <a:lnTo>
                      <a:pt x="1257" y="1838"/>
                    </a:lnTo>
                    <a:lnTo>
                      <a:pt x="1257" y="1829"/>
                    </a:lnTo>
                    <a:lnTo>
                      <a:pt x="1257" y="1819"/>
                    </a:lnTo>
                    <a:lnTo>
                      <a:pt x="1257" y="1809"/>
                    </a:lnTo>
                    <a:lnTo>
                      <a:pt x="1248" y="1809"/>
                    </a:lnTo>
                    <a:lnTo>
                      <a:pt x="1248" y="1800"/>
                    </a:lnTo>
                    <a:lnTo>
                      <a:pt x="1238" y="1791"/>
                    </a:lnTo>
                    <a:lnTo>
                      <a:pt x="1171" y="1771"/>
                    </a:lnTo>
                    <a:lnTo>
                      <a:pt x="1162" y="1771"/>
                    </a:lnTo>
                    <a:lnTo>
                      <a:pt x="1152" y="1762"/>
                    </a:lnTo>
                    <a:lnTo>
                      <a:pt x="1105" y="1714"/>
                    </a:lnTo>
                    <a:lnTo>
                      <a:pt x="1067" y="1667"/>
                    </a:lnTo>
                    <a:lnTo>
                      <a:pt x="1067" y="1657"/>
                    </a:lnTo>
                    <a:lnTo>
                      <a:pt x="1057" y="1638"/>
                    </a:lnTo>
                    <a:lnTo>
                      <a:pt x="1057" y="1628"/>
                    </a:lnTo>
                    <a:lnTo>
                      <a:pt x="1038" y="1610"/>
                    </a:lnTo>
                    <a:lnTo>
                      <a:pt x="1028" y="1610"/>
                    </a:lnTo>
                    <a:lnTo>
                      <a:pt x="1019" y="1600"/>
                    </a:lnTo>
                    <a:lnTo>
                      <a:pt x="1010" y="1571"/>
                    </a:lnTo>
                    <a:lnTo>
                      <a:pt x="1000" y="1571"/>
                    </a:lnTo>
                    <a:lnTo>
                      <a:pt x="990" y="1562"/>
                    </a:lnTo>
                    <a:lnTo>
                      <a:pt x="981" y="1552"/>
                    </a:lnTo>
                    <a:lnTo>
                      <a:pt x="971" y="1533"/>
                    </a:lnTo>
                    <a:lnTo>
                      <a:pt x="943" y="1495"/>
                    </a:lnTo>
                    <a:lnTo>
                      <a:pt x="905" y="1467"/>
                    </a:lnTo>
                    <a:lnTo>
                      <a:pt x="867" y="1438"/>
                    </a:lnTo>
                    <a:lnTo>
                      <a:pt x="857" y="1429"/>
                    </a:lnTo>
                    <a:lnTo>
                      <a:pt x="800" y="1333"/>
                    </a:lnTo>
                    <a:lnTo>
                      <a:pt x="781" y="1295"/>
                    </a:lnTo>
                    <a:lnTo>
                      <a:pt x="724" y="1219"/>
                    </a:lnTo>
                    <a:lnTo>
                      <a:pt x="676" y="1152"/>
                    </a:lnTo>
                    <a:lnTo>
                      <a:pt x="667" y="1133"/>
                    </a:lnTo>
                    <a:lnTo>
                      <a:pt x="657" y="1133"/>
                    </a:lnTo>
                    <a:lnTo>
                      <a:pt x="667" y="1133"/>
                    </a:lnTo>
                    <a:lnTo>
                      <a:pt x="676" y="1143"/>
                    </a:lnTo>
                    <a:lnTo>
                      <a:pt x="676" y="1152"/>
                    </a:lnTo>
                    <a:lnTo>
                      <a:pt x="676" y="1162"/>
                    </a:lnTo>
                    <a:lnTo>
                      <a:pt x="676" y="1152"/>
                    </a:lnTo>
                    <a:lnTo>
                      <a:pt x="667" y="1152"/>
                    </a:lnTo>
                    <a:lnTo>
                      <a:pt x="667" y="1143"/>
                    </a:lnTo>
                    <a:lnTo>
                      <a:pt x="657" y="1143"/>
                    </a:lnTo>
                    <a:lnTo>
                      <a:pt x="657" y="1133"/>
                    </a:lnTo>
                    <a:lnTo>
                      <a:pt x="647" y="1133"/>
                    </a:lnTo>
                    <a:lnTo>
                      <a:pt x="638" y="1133"/>
                    </a:lnTo>
                    <a:lnTo>
                      <a:pt x="638" y="1124"/>
                    </a:lnTo>
                    <a:lnTo>
                      <a:pt x="629" y="1124"/>
                    </a:lnTo>
                    <a:lnTo>
                      <a:pt x="638" y="1114"/>
                    </a:lnTo>
                    <a:lnTo>
                      <a:pt x="647" y="1124"/>
                    </a:lnTo>
                    <a:lnTo>
                      <a:pt x="629" y="1086"/>
                    </a:lnTo>
                    <a:lnTo>
                      <a:pt x="619" y="1066"/>
                    </a:lnTo>
                    <a:lnTo>
                      <a:pt x="609" y="1057"/>
                    </a:lnTo>
                    <a:lnTo>
                      <a:pt x="600" y="1048"/>
                    </a:lnTo>
                    <a:lnTo>
                      <a:pt x="590" y="1038"/>
                    </a:lnTo>
                    <a:lnTo>
                      <a:pt x="590" y="1029"/>
                    </a:lnTo>
                    <a:lnTo>
                      <a:pt x="581" y="1038"/>
                    </a:lnTo>
                    <a:lnTo>
                      <a:pt x="581" y="1048"/>
                    </a:lnTo>
                    <a:lnTo>
                      <a:pt x="590" y="1057"/>
                    </a:lnTo>
                    <a:lnTo>
                      <a:pt x="600" y="1066"/>
                    </a:lnTo>
                    <a:lnTo>
                      <a:pt x="600" y="1076"/>
                    </a:lnTo>
                    <a:lnTo>
                      <a:pt x="590" y="1076"/>
                    </a:lnTo>
                    <a:lnTo>
                      <a:pt x="581" y="1086"/>
                    </a:lnTo>
                    <a:lnTo>
                      <a:pt x="571" y="1086"/>
                    </a:lnTo>
                    <a:lnTo>
                      <a:pt x="571" y="1076"/>
                    </a:lnTo>
                    <a:lnTo>
                      <a:pt x="571" y="1066"/>
                    </a:lnTo>
                    <a:lnTo>
                      <a:pt x="571" y="1057"/>
                    </a:lnTo>
                    <a:lnTo>
                      <a:pt x="562" y="1057"/>
                    </a:lnTo>
                    <a:lnTo>
                      <a:pt x="562" y="1048"/>
                    </a:lnTo>
                    <a:lnTo>
                      <a:pt x="562" y="1029"/>
                    </a:lnTo>
                    <a:lnTo>
                      <a:pt x="562" y="1019"/>
                    </a:lnTo>
                    <a:lnTo>
                      <a:pt x="571" y="1019"/>
                    </a:lnTo>
                    <a:lnTo>
                      <a:pt x="562" y="1000"/>
                    </a:lnTo>
                    <a:lnTo>
                      <a:pt x="543" y="981"/>
                    </a:lnTo>
                    <a:lnTo>
                      <a:pt x="524" y="962"/>
                    </a:lnTo>
                    <a:lnTo>
                      <a:pt x="524" y="971"/>
                    </a:lnTo>
                    <a:lnTo>
                      <a:pt x="533" y="971"/>
                    </a:lnTo>
                    <a:lnTo>
                      <a:pt x="524" y="981"/>
                    </a:lnTo>
                    <a:lnTo>
                      <a:pt x="514" y="981"/>
                    </a:lnTo>
                    <a:lnTo>
                      <a:pt x="514" y="971"/>
                    </a:lnTo>
                    <a:lnTo>
                      <a:pt x="514" y="962"/>
                    </a:lnTo>
                    <a:lnTo>
                      <a:pt x="505" y="962"/>
                    </a:lnTo>
                    <a:lnTo>
                      <a:pt x="495" y="952"/>
                    </a:lnTo>
                    <a:lnTo>
                      <a:pt x="495" y="943"/>
                    </a:lnTo>
                    <a:lnTo>
                      <a:pt x="495" y="933"/>
                    </a:lnTo>
                    <a:lnTo>
                      <a:pt x="486" y="933"/>
                    </a:lnTo>
                    <a:lnTo>
                      <a:pt x="486" y="924"/>
                    </a:lnTo>
                    <a:lnTo>
                      <a:pt x="486" y="914"/>
                    </a:lnTo>
                    <a:lnTo>
                      <a:pt x="476" y="914"/>
                    </a:lnTo>
                    <a:lnTo>
                      <a:pt x="476" y="905"/>
                    </a:lnTo>
                    <a:lnTo>
                      <a:pt x="467" y="905"/>
                    </a:lnTo>
                    <a:lnTo>
                      <a:pt x="467" y="895"/>
                    </a:lnTo>
                    <a:lnTo>
                      <a:pt x="467" y="886"/>
                    </a:lnTo>
                    <a:lnTo>
                      <a:pt x="467" y="895"/>
                    </a:lnTo>
                    <a:lnTo>
                      <a:pt x="476" y="895"/>
                    </a:lnTo>
                    <a:lnTo>
                      <a:pt x="467" y="867"/>
                    </a:lnTo>
                    <a:lnTo>
                      <a:pt x="467" y="848"/>
                    </a:lnTo>
                    <a:lnTo>
                      <a:pt x="457" y="848"/>
                    </a:lnTo>
                    <a:lnTo>
                      <a:pt x="457" y="838"/>
                    </a:lnTo>
                    <a:lnTo>
                      <a:pt x="457" y="828"/>
                    </a:lnTo>
                    <a:lnTo>
                      <a:pt x="448" y="828"/>
                    </a:lnTo>
                    <a:lnTo>
                      <a:pt x="448" y="819"/>
                    </a:lnTo>
                    <a:lnTo>
                      <a:pt x="448" y="828"/>
                    </a:lnTo>
                    <a:lnTo>
                      <a:pt x="438" y="828"/>
                    </a:lnTo>
                    <a:lnTo>
                      <a:pt x="438" y="819"/>
                    </a:lnTo>
                    <a:lnTo>
                      <a:pt x="438" y="810"/>
                    </a:lnTo>
                    <a:lnTo>
                      <a:pt x="438" y="800"/>
                    </a:lnTo>
                    <a:lnTo>
                      <a:pt x="438" y="790"/>
                    </a:lnTo>
                    <a:lnTo>
                      <a:pt x="438" y="781"/>
                    </a:lnTo>
                    <a:lnTo>
                      <a:pt x="438" y="762"/>
                    </a:lnTo>
                    <a:lnTo>
                      <a:pt x="438" y="752"/>
                    </a:lnTo>
                    <a:lnTo>
                      <a:pt x="438" y="743"/>
                    </a:lnTo>
                    <a:lnTo>
                      <a:pt x="429" y="733"/>
                    </a:lnTo>
                    <a:lnTo>
                      <a:pt x="438" y="733"/>
                    </a:lnTo>
                    <a:lnTo>
                      <a:pt x="448" y="743"/>
                    </a:lnTo>
                    <a:lnTo>
                      <a:pt x="448" y="771"/>
                    </a:lnTo>
                    <a:lnTo>
                      <a:pt x="457" y="771"/>
                    </a:lnTo>
                    <a:lnTo>
                      <a:pt x="457" y="781"/>
                    </a:lnTo>
                    <a:lnTo>
                      <a:pt x="448" y="781"/>
                    </a:lnTo>
                    <a:lnTo>
                      <a:pt x="448" y="790"/>
                    </a:lnTo>
                    <a:lnTo>
                      <a:pt x="448" y="800"/>
                    </a:lnTo>
                    <a:lnTo>
                      <a:pt x="457" y="810"/>
                    </a:lnTo>
                    <a:lnTo>
                      <a:pt x="457" y="819"/>
                    </a:lnTo>
                    <a:lnTo>
                      <a:pt x="457" y="810"/>
                    </a:lnTo>
                    <a:lnTo>
                      <a:pt x="457" y="800"/>
                    </a:lnTo>
                    <a:lnTo>
                      <a:pt x="457" y="790"/>
                    </a:lnTo>
                    <a:lnTo>
                      <a:pt x="457" y="771"/>
                    </a:lnTo>
                    <a:lnTo>
                      <a:pt x="448" y="733"/>
                    </a:lnTo>
                    <a:lnTo>
                      <a:pt x="448" y="724"/>
                    </a:lnTo>
                    <a:lnTo>
                      <a:pt x="448" y="714"/>
                    </a:lnTo>
                    <a:lnTo>
                      <a:pt x="438" y="695"/>
                    </a:lnTo>
                    <a:lnTo>
                      <a:pt x="429" y="676"/>
                    </a:lnTo>
                    <a:lnTo>
                      <a:pt x="419" y="667"/>
                    </a:lnTo>
                    <a:lnTo>
                      <a:pt x="419" y="657"/>
                    </a:lnTo>
                    <a:lnTo>
                      <a:pt x="419" y="638"/>
                    </a:lnTo>
                    <a:lnTo>
                      <a:pt x="409" y="628"/>
                    </a:lnTo>
                    <a:lnTo>
                      <a:pt x="400" y="619"/>
                    </a:lnTo>
                    <a:lnTo>
                      <a:pt x="391" y="600"/>
                    </a:lnTo>
                    <a:lnTo>
                      <a:pt x="381" y="590"/>
                    </a:lnTo>
                    <a:lnTo>
                      <a:pt x="381" y="581"/>
                    </a:lnTo>
                    <a:lnTo>
                      <a:pt x="371" y="572"/>
                    </a:lnTo>
                    <a:lnTo>
                      <a:pt x="362" y="552"/>
                    </a:lnTo>
                    <a:lnTo>
                      <a:pt x="352" y="543"/>
                    </a:lnTo>
                    <a:lnTo>
                      <a:pt x="343" y="533"/>
                    </a:lnTo>
                    <a:lnTo>
                      <a:pt x="333" y="514"/>
                    </a:lnTo>
                    <a:lnTo>
                      <a:pt x="314" y="486"/>
                    </a:lnTo>
                    <a:lnTo>
                      <a:pt x="305" y="476"/>
                    </a:lnTo>
                    <a:lnTo>
                      <a:pt x="295" y="476"/>
                    </a:lnTo>
                    <a:lnTo>
                      <a:pt x="295" y="486"/>
                    </a:lnTo>
                    <a:lnTo>
                      <a:pt x="286" y="486"/>
                    </a:lnTo>
                    <a:lnTo>
                      <a:pt x="286" y="476"/>
                    </a:lnTo>
                    <a:lnTo>
                      <a:pt x="286" y="467"/>
                    </a:lnTo>
                    <a:lnTo>
                      <a:pt x="276" y="467"/>
                    </a:lnTo>
                    <a:lnTo>
                      <a:pt x="276" y="457"/>
                    </a:lnTo>
                    <a:lnTo>
                      <a:pt x="286" y="457"/>
                    </a:lnTo>
                    <a:lnTo>
                      <a:pt x="286" y="447"/>
                    </a:lnTo>
                    <a:lnTo>
                      <a:pt x="276" y="447"/>
                    </a:lnTo>
                    <a:lnTo>
                      <a:pt x="276" y="438"/>
                    </a:lnTo>
                    <a:lnTo>
                      <a:pt x="266" y="438"/>
                    </a:lnTo>
                    <a:lnTo>
                      <a:pt x="266" y="429"/>
                    </a:lnTo>
                    <a:lnTo>
                      <a:pt x="257" y="438"/>
                    </a:lnTo>
                    <a:lnTo>
                      <a:pt x="248" y="438"/>
                    </a:lnTo>
                    <a:lnTo>
                      <a:pt x="238" y="438"/>
                    </a:lnTo>
                    <a:lnTo>
                      <a:pt x="248" y="438"/>
                    </a:lnTo>
                    <a:lnTo>
                      <a:pt x="248" y="429"/>
                    </a:lnTo>
                    <a:lnTo>
                      <a:pt x="257" y="419"/>
                    </a:lnTo>
                    <a:lnTo>
                      <a:pt x="248" y="419"/>
                    </a:lnTo>
                    <a:lnTo>
                      <a:pt x="238" y="419"/>
                    </a:lnTo>
                    <a:lnTo>
                      <a:pt x="238" y="409"/>
                    </a:lnTo>
                    <a:lnTo>
                      <a:pt x="238" y="400"/>
                    </a:lnTo>
                    <a:lnTo>
                      <a:pt x="228" y="400"/>
                    </a:lnTo>
                    <a:lnTo>
                      <a:pt x="228" y="409"/>
                    </a:lnTo>
                    <a:lnTo>
                      <a:pt x="228" y="390"/>
                    </a:lnTo>
                    <a:lnTo>
                      <a:pt x="219" y="390"/>
                    </a:lnTo>
                    <a:lnTo>
                      <a:pt x="209" y="381"/>
                    </a:lnTo>
                    <a:lnTo>
                      <a:pt x="200" y="381"/>
                    </a:lnTo>
                    <a:lnTo>
                      <a:pt x="190" y="371"/>
                    </a:lnTo>
                    <a:lnTo>
                      <a:pt x="190" y="362"/>
                    </a:lnTo>
                    <a:lnTo>
                      <a:pt x="190" y="352"/>
                    </a:lnTo>
                    <a:lnTo>
                      <a:pt x="209" y="371"/>
                    </a:lnTo>
                    <a:lnTo>
                      <a:pt x="228" y="390"/>
                    </a:lnTo>
                    <a:lnTo>
                      <a:pt x="219" y="390"/>
                    </a:lnTo>
                    <a:lnTo>
                      <a:pt x="209" y="371"/>
                    </a:lnTo>
                    <a:lnTo>
                      <a:pt x="200" y="362"/>
                    </a:lnTo>
                    <a:lnTo>
                      <a:pt x="200" y="352"/>
                    </a:lnTo>
                    <a:lnTo>
                      <a:pt x="190" y="352"/>
                    </a:lnTo>
                    <a:lnTo>
                      <a:pt x="190" y="343"/>
                    </a:lnTo>
                    <a:lnTo>
                      <a:pt x="181" y="343"/>
                    </a:lnTo>
                    <a:lnTo>
                      <a:pt x="171" y="343"/>
                    </a:lnTo>
                    <a:lnTo>
                      <a:pt x="171" y="333"/>
                    </a:lnTo>
                    <a:lnTo>
                      <a:pt x="181" y="333"/>
                    </a:lnTo>
                    <a:lnTo>
                      <a:pt x="171" y="305"/>
                    </a:lnTo>
                    <a:lnTo>
                      <a:pt x="171" y="286"/>
                    </a:lnTo>
                    <a:lnTo>
                      <a:pt x="171" y="276"/>
                    </a:lnTo>
                    <a:lnTo>
                      <a:pt x="171" y="267"/>
                    </a:lnTo>
                    <a:lnTo>
                      <a:pt x="171" y="257"/>
                    </a:lnTo>
                    <a:lnTo>
                      <a:pt x="171" y="248"/>
                    </a:lnTo>
                    <a:lnTo>
                      <a:pt x="162" y="248"/>
                    </a:lnTo>
                    <a:lnTo>
                      <a:pt x="152" y="238"/>
                    </a:lnTo>
                    <a:lnTo>
                      <a:pt x="124" y="219"/>
                    </a:lnTo>
                    <a:lnTo>
                      <a:pt x="114" y="209"/>
                    </a:lnTo>
                    <a:lnTo>
                      <a:pt x="105" y="209"/>
                    </a:lnTo>
                    <a:lnTo>
                      <a:pt x="95" y="200"/>
                    </a:lnTo>
                    <a:lnTo>
                      <a:pt x="95" y="191"/>
                    </a:lnTo>
                    <a:lnTo>
                      <a:pt x="86" y="191"/>
                    </a:lnTo>
                    <a:lnTo>
                      <a:pt x="76" y="181"/>
                    </a:lnTo>
                    <a:lnTo>
                      <a:pt x="67" y="171"/>
                    </a:lnTo>
                    <a:lnTo>
                      <a:pt x="67" y="181"/>
                    </a:lnTo>
                    <a:lnTo>
                      <a:pt x="57" y="181"/>
                    </a:lnTo>
                    <a:lnTo>
                      <a:pt x="67" y="181"/>
                    </a:lnTo>
                    <a:lnTo>
                      <a:pt x="67" y="191"/>
                    </a:lnTo>
                    <a:lnTo>
                      <a:pt x="67" y="200"/>
                    </a:lnTo>
                    <a:lnTo>
                      <a:pt x="67" y="209"/>
                    </a:lnTo>
                    <a:lnTo>
                      <a:pt x="67" y="219"/>
                    </a:lnTo>
                    <a:lnTo>
                      <a:pt x="67" y="229"/>
                    </a:lnTo>
                    <a:lnTo>
                      <a:pt x="76" y="229"/>
                    </a:lnTo>
                    <a:lnTo>
                      <a:pt x="76" y="238"/>
                    </a:lnTo>
                    <a:lnTo>
                      <a:pt x="67" y="229"/>
                    </a:lnTo>
                    <a:lnTo>
                      <a:pt x="57" y="238"/>
                    </a:lnTo>
                    <a:lnTo>
                      <a:pt x="67" y="248"/>
                    </a:lnTo>
                    <a:lnTo>
                      <a:pt x="57" y="248"/>
                    </a:lnTo>
                    <a:lnTo>
                      <a:pt x="48" y="238"/>
                    </a:lnTo>
                    <a:lnTo>
                      <a:pt x="48" y="229"/>
                    </a:lnTo>
                    <a:lnTo>
                      <a:pt x="38" y="248"/>
                    </a:lnTo>
                    <a:lnTo>
                      <a:pt x="19" y="257"/>
                    </a:lnTo>
                    <a:lnTo>
                      <a:pt x="0" y="248"/>
                    </a:lnTo>
                    <a:lnTo>
                      <a:pt x="0" y="257"/>
                    </a:lnTo>
                    <a:lnTo>
                      <a:pt x="19" y="257"/>
                    </a:lnTo>
                    <a:lnTo>
                      <a:pt x="28" y="257"/>
                    </a:lnTo>
                    <a:lnTo>
                      <a:pt x="38" y="267"/>
                    </a:lnTo>
                    <a:lnTo>
                      <a:pt x="48" y="286"/>
                    </a:lnTo>
                    <a:lnTo>
                      <a:pt x="57" y="286"/>
                    </a:lnTo>
                    <a:lnTo>
                      <a:pt x="86" y="305"/>
                    </a:lnTo>
                    <a:lnTo>
                      <a:pt x="95" y="314"/>
                    </a:lnTo>
                    <a:lnTo>
                      <a:pt x="124" y="324"/>
                    </a:lnTo>
                    <a:lnTo>
                      <a:pt x="133" y="333"/>
                    </a:lnTo>
                    <a:lnTo>
                      <a:pt x="143" y="343"/>
                    </a:lnTo>
                    <a:lnTo>
                      <a:pt x="143" y="362"/>
                    </a:lnTo>
                    <a:lnTo>
                      <a:pt x="143" y="381"/>
                    </a:lnTo>
                    <a:lnTo>
                      <a:pt x="143" y="400"/>
                    </a:lnTo>
                    <a:lnTo>
                      <a:pt x="143" y="409"/>
                    </a:lnTo>
                    <a:lnTo>
                      <a:pt x="143" y="419"/>
                    </a:lnTo>
                    <a:lnTo>
                      <a:pt x="152" y="429"/>
                    </a:lnTo>
                    <a:lnTo>
                      <a:pt x="162" y="419"/>
                    </a:lnTo>
                    <a:lnTo>
                      <a:pt x="162" y="400"/>
                    </a:lnTo>
                    <a:lnTo>
                      <a:pt x="152" y="381"/>
                    </a:lnTo>
                    <a:lnTo>
                      <a:pt x="152" y="362"/>
                    </a:lnTo>
                    <a:lnTo>
                      <a:pt x="162" y="371"/>
                    </a:lnTo>
                    <a:lnTo>
                      <a:pt x="171" y="371"/>
                    </a:lnTo>
                    <a:lnTo>
                      <a:pt x="171" y="381"/>
                    </a:lnTo>
                    <a:lnTo>
                      <a:pt x="181" y="400"/>
                    </a:lnTo>
                    <a:lnTo>
                      <a:pt x="190" y="409"/>
                    </a:lnTo>
                    <a:lnTo>
                      <a:pt x="181" y="438"/>
                    </a:lnTo>
                    <a:lnTo>
                      <a:pt x="171" y="438"/>
                    </a:lnTo>
                    <a:lnTo>
                      <a:pt x="162" y="429"/>
                    </a:lnTo>
                    <a:lnTo>
                      <a:pt x="152" y="429"/>
                    </a:lnTo>
                    <a:lnTo>
                      <a:pt x="152" y="438"/>
                    </a:lnTo>
                    <a:lnTo>
                      <a:pt x="143" y="438"/>
                    </a:lnTo>
                    <a:lnTo>
                      <a:pt x="133" y="438"/>
                    </a:lnTo>
                    <a:lnTo>
                      <a:pt x="133" y="447"/>
                    </a:lnTo>
                    <a:lnTo>
                      <a:pt x="133" y="457"/>
                    </a:lnTo>
                    <a:lnTo>
                      <a:pt x="143" y="457"/>
                    </a:lnTo>
                    <a:lnTo>
                      <a:pt x="143" y="467"/>
                    </a:lnTo>
                    <a:lnTo>
                      <a:pt x="152" y="476"/>
                    </a:lnTo>
                    <a:lnTo>
                      <a:pt x="152" y="486"/>
                    </a:lnTo>
                    <a:lnTo>
                      <a:pt x="152" y="476"/>
                    </a:lnTo>
                    <a:lnTo>
                      <a:pt x="162" y="467"/>
                    </a:lnTo>
                    <a:lnTo>
                      <a:pt x="171" y="467"/>
                    </a:lnTo>
                    <a:lnTo>
                      <a:pt x="181" y="467"/>
                    </a:lnTo>
                    <a:lnTo>
                      <a:pt x="190" y="476"/>
                    </a:lnTo>
                    <a:lnTo>
                      <a:pt x="181" y="476"/>
                    </a:lnTo>
                    <a:lnTo>
                      <a:pt x="171" y="495"/>
                    </a:lnTo>
                    <a:lnTo>
                      <a:pt x="171" y="514"/>
                    </a:lnTo>
                    <a:lnTo>
                      <a:pt x="171" y="524"/>
                    </a:lnTo>
                    <a:lnTo>
                      <a:pt x="162" y="543"/>
                    </a:lnTo>
                    <a:lnTo>
                      <a:pt x="152" y="552"/>
                    </a:lnTo>
                    <a:lnTo>
                      <a:pt x="143" y="552"/>
                    </a:lnTo>
                    <a:lnTo>
                      <a:pt x="143" y="562"/>
                    </a:lnTo>
                    <a:lnTo>
                      <a:pt x="133" y="562"/>
                    </a:lnTo>
                    <a:lnTo>
                      <a:pt x="124" y="562"/>
                    </a:lnTo>
                    <a:lnTo>
                      <a:pt x="124" y="552"/>
                    </a:lnTo>
                    <a:lnTo>
                      <a:pt x="114" y="552"/>
                    </a:lnTo>
                    <a:lnTo>
                      <a:pt x="114" y="543"/>
                    </a:lnTo>
                    <a:lnTo>
                      <a:pt x="114" y="533"/>
                    </a:lnTo>
                    <a:lnTo>
                      <a:pt x="105" y="524"/>
                    </a:lnTo>
                    <a:lnTo>
                      <a:pt x="105" y="514"/>
                    </a:lnTo>
                    <a:lnTo>
                      <a:pt x="95" y="514"/>
                    </a:lnTo>
                    <a:lnTo>
                      <a:pt x="105" y="514"/>
                    </a:lnTo>
                    <a:lnTo>
                      <a:pt x="76" y="533"/>
                    </a:lnTo>
                    <a:lnTo>
                      <a:pt x="67" y="552"/>
                    </a:lnTo>
                    <a:lnTo>
                      <a:pt x="57" y="562"/>
                    </a:lnTo>
                    <a:lnTo>
                      <a:pt x="48" y="581"/>
                    </a:lnTo>
                    <a:lnTo>
                      <a:pt x="28" y="600"/>
                    </a:lnTo>
                    <a:lnTo>
                      <a:pt x="38" y="610"/>
                    </a:lnTo>
                    <a:lnTo>
                      <a:pt x="48" y="619"/>
                    </a:lnTo>
                    <a:lnTo>
                      <a:pt x="48" y="628"/>
                    </a:lnTo>
                    <a:lnTo>
                      <a:pt x="48" y="638"/>
                    </a:lnTo>
                    <a:lnTo>
                      <a:pt x="67" y="648"/>
                    </a:lnTo>
                    <a:lnTo>
                      <a:pt x="67" y="657"/>
                    </a:lnTo>
                    <a:lnTo>
                      <a:pt x="67" y="667"/>
                    </a:lnTo>
                    <a:lnTo>
                      <a:pt x="76" y="667"/>
                    </a:lnTo>
                    <a:lnTo>
                      <a:pt x="86" y="676"/>
                    </a:lnTo>
                    <a:lnTo>
                      <a:pt x="95" y="686"/>
                    </a:lnTo>
                    <a:lnTo>
                      <a:pt x="105" y="695"/>
                    </a:lnTo>
                    <a:lnTo>
                      <a:pt x="105" y="705"/>
                    </a:lnTo>
                    <a:lnTo>
                      <a:pt x="114" y="714"/>
                    </a:lnTo>
                    <a:lnTo>
                      <a:pt x="114" y="724"/>
                    </a:lnTo>
                    <a:lnTo>
                      <a:pt x="114" y="733"/>
                    </a:lnTo>
                    <a:lnTo>
                      <a:pt x="114" y="743"/>
                    </a:lnTo>
                    <a:lnTo>
                      <a:pt x="114" y="752"/>
                    </a:lnTo>
                    <a:lnTo>
                      <a:pt x="114" y="762"/>
                    </a:lnTo>
                    <a:lnTo>
                      <a:pt x="124" y="771"/>
                    </a:lnTo>
                    <a:lnTo>
                      <a:pt x="124" y="781"/>
                    </a:lnTo>
                    <a:lnTo>
                      <a:pt x="133" y="800"/>
                    </a:lnTo>
                    <a:lnTo>
                      <a:pt x="133" y="810"/>
                    </a:lnTo>
                    <a:lnTo>
                      <a:pt x="143" y="828"/>
                    </a:lnTo>
                    <a:lnTo>
                      <a:pt x="143" y="838"/>
                    </a:lnTo>
                    <a:lnTo>
                      <a:pt x="143" y="857"/>
                    </a:lnTo>
                    <a:lnTo>
                      <a:pt x="152" y="857"/>
                    </a:lnTo>
                    <a:lnTo>
                      <a:pt x="152" y="867"/>
                    </a:lnTo>
                    <a:lnTo>
                      <a:pt x="152" y="876"/>
                    </a:lnTo>
                    <a:lnTo>
                      <a:pt x="152" y="886"/>
                    </a:lnTo>
                    <a:lnTo>
                      <a:pt x="152" y="895"/>
                    </a:lnTo>
                    <a:lnTo>
                      <a:pt x="152" y="905"/>
                    </a:lnTo>
                    <a:lnTo>
                      <a:pt x="143" y="933"/>
                    </a:lnTo>
                    <a:lnTo>
                      <a:pt x="143" y="943"/>
                    </a:lnTo>
                    <a:lnTo>
                      <a:pt x="143" y="952"/>
                    </a:lnTo>
                    <a:lnTo>
                      <a:pt x="152" y="962"/>
                    </a:lnTo>
                    <a:lnTo>
                      <a:pt x="152" y="971"/>
                    </a:lnTo>
                    <a:lnTo>
                      <a:pt x="162" y="971"/>
                    </a:lnTo>
                    <a:lnTo>
                      <a:pt x="162" y="981"/>
                    </a:lnTo>
                    <a:lnTo>
                      <a:pt x="162" y="991"/>
                    </a:lnTo>
                    <a:lnTo>
                      <a:pt x="181" y="1009"/>
                    </a:lnTo>
                    <a:lnTo>
                      <a:pt x="181" y="1019"/>
                    </a:lnTo>
                    <a:lnTo>
                      <a:pt x="181" y="1029"/>
                    </a:lnTo>
                    <a:lnTo>
                      <a:pt x="181" y="1038"/>
                    </a:lnTo>
                    <a:lnTo>
                      <a:pt x="190" y="1048"/>
                    </a:lnTo>
                    <a:lnTo>
                      <a:pt x="190" y="1057"/>
                    </a:lnTo>
                    <a:lnTo>
                      <a:pt x="209" y="1076"/>
                    </a:lnTo>
                    <a:lnTo>
                      <a:pt x="209" y="1095"/>
                    </a:lnTo>
                    <a:lnTo>
                      <a:pt x="209" y="1105"/>
                    </a:lnTo>
                    <a:lnTo>
                      <a:pt x="219" y="1105"/>
                    </a:lnTo>
                    <a:lnTo>
                      <a:pt x="238" y="1105"/>
                    </a:lnTo>
                    <a:lnTo>
                      <a:pt x="248" y="1114"/>
                    </a:lnTo>
                    <a:lnTo>
                      <a:pt x="257" y="1133"/>
                    </a:lnTo>
                    <a:lnTo>
                      <a:pt x="266" y="1133"/>
                    </a:lnTo>
                    <a:lnTo>
                      <a:pt x="266" y="1143"/>
                    </a:lnTo>
                    <a:lnTo>
                      <a:pt x="257" y="1143"/>
                    </a:lnTo>
                    <a:lnTo>
                      <a:pt x="248" y="1143"/>
                    </a:lnTo>
                    <a:lnTo>
                      <a:pt x="238" y="1143"/>
                    </a:lnTo>
                    <a:lnTo>
                      <a:pt x="238" y="1152"/>
                    </a:lnTo>
                    <a:lnTo>
                      <a:pt x="276" y="1152"/>
                    </a:lnTo>
                    <a:lnTo>
                      <a:pt x="286" y="1162"/>
                    </a:lnTo>
                    <a:lnTo>
                      <a:pt x="286" y="1171"/>
                    </a:lnTo>
                    <a:lnTo>
                      <a:pt x="295" y="1171"/>
                    </a:lnTo>
                    <a:lnTo>
                      <a:pt x="305" y="1162"/>
                    </a:lnTo>
                    <a:lnTo>
                      <a:pt x="305" y="1171"/>
                    </a:lnTo>
                    <a:lnTo>
                      <a:pt x="305" y="1181"/>
                    </a:lnTo>
                    <a:lnTo>
                      <a:pt x="314" y="1181"/>
                    </a:lnTo>
                    <a:lnTo>
                      <a:pt x="352" y="1200"/>
                    </a:lnTo>
                    <a:lnTo>
                      <a:pt x="362" y="1209"/>
                    </a:lnTo>
                    <a:lnTo>
                      <a:pt x="362" y="1219"/>
                    </a:lnTo>
                    <a:lnTo>
                      <a:pt x="371" y="1229"/>
                    </a:lnTo>
                    <a:lnTo>
                      <a:pt x="391" y="1238"/>
                    </a:lnTo>
                    <a:lnTo>
                      <a:pt x="400" y="1247"/>
                    </a:lnTo>
                    <a:lnTo>
                      <a:pt x="400" y="1257"/>
                    </a:lnTo>
                    <a:lnTo>
                      <a:pt x="429" y="1286"/>
                    </a:lnTo>
                    <a:lnTo>
                      <a:pt x="438" y="1295"/>
                    </a:lnTo>
                    <a:lnTo>
                      <a:pt x="448" y="1314"/>
                    </a:lnTo>
                    <a:lnTo>
                      <a:pt x="448" y="1324"/>
                    </a:lnTo>
                    <a:lnTo>
                      <a:pt x="448" y="1343"/>
                    </a:lnTo>
                    <a:lnTo>
                      <a:pt x="448" y="1352"/>
                    </a:lnTo>
                    <a:lnTo>
                      <a:pt x="438" y="1381"/>
                    </a:lnTo>
                    <a:lnTo>
                      <a:pt x="448" y="1390"/>
                    </a:lnTo>
                    <a:lnTo>
                      <a:pt x="448" y="1400"/>
                    </a:lnTo>
                    <a:lnTo>
                      <a:pt x="448" y="1410"/>
                    </a:lnTo>
                    <a:lnTo>
                      <a:pt x="448" y="1419"/>
                    </a:lnTo>
                    <a:lnTo>
                      <a:pt x="457" y="1448"/>
                    </a:lnTo>
                    <a:lnTo>
                      <a:pt x="457" y="1467"/>
                    </a:lnTo>
                    <a:lnTo>
                      <a:pt x="467" y="1476"/>
                    </a:lnTo>
                    <a:lnTo>
                      <a:pt x="467" y="1486"/>
                    </a:lnTo>
                    <a:lnTo>
                      <a:pt x="467" y="1495"/>
                    </a:lnTo>
                    <a:lnTo>
                      <a:pt x="467" y="1505"/>
                    </a:lnTo>
                    <a:lnTo>
                      <a:pt x="476" y="1505"/>
                    </a:lnTo>
                    <a:lnTo>
                      <a:pt x="495" y="1533"/>
                    </a:lnTo>
                    <a:lnTo>
                      <a:pt x="505" y="1533"/>
                    </a:lnTo>
                    <a:lnTo>
                      <a:pt x="514" y="1543"/>
                    </a:lnTo>
                    <a:lnTo>
                      <a:pt x="514" y="1552"/>
                    </a:lnTo>
                    <a:lnTo>
                      <a:pt x="524" y="1552"/>
                    </a:lnTo>
                    <a:lnTo>
                      <a:pt x="524" y="1562"/>
                    </a:lnTo>
                    <a:lnTo>
                      <a:pt x="524" y="1571"/>
                    </a:lnTo>
                    <a:lnTo>
                      <a:pt x="533" y="1590"/>
                    </a:lnTo>
                    <a:lnTo>
                      <a:pt x="562" y="1638"/>
                    </a:lnTo>
                    <a:lnTo>
                      <a:pt x="562" y="1648"/>
                    </a:lnTo>
                    <a:lnTo>
                      <a:pt x="562" y="1657"/>
                    </a:lnTo>
                    <a:lnTo>
                      <a:pt x="562" y="1667"/>
                    </a:lnTo>
                    <a:lnTo>
                      <a:pt x="571" y="1676"/>
                    </a:lnTo>
                    <a:lnTo>
                      <a:pt x="571" y="1686"/>
                    </a:lnTo>
                    <a:lnTo>
                      <a:pt x="571" y="1695"/>
                    </a:lnTo>
                    <a:lnTo>
                      <a:pt x="581" y="1695"/>
                    </a:lnTo>
                    <a:lnTo>
                      <a:pt x="571" y="1695"/>
                    </a:lnTo>
                    <a:lnTo>
                      <a:pt x="581" y="1705"/>
                    </a:lnTo>
                    <a:lnTo>
                      <a:pt x="571" y="1705"/>
                    </a:lnTo>
                    <a:lnTo>
                      <a:pt x="581" y="1714"/>
                    </a:lnTo>
                    <a:lnTo>
                      <a:pt x="590" y="1724"/>
                    </a:lnTo>
                    <a:lnTo>
                      <a:pt x="600" y="1733"/>
                    </a:lnTo>
                    <a:lnTo>
                      <a:pt x="600" y="1752"/>
                    </a:lnTo>
                    <a:lnTo>
                      <a:pt x="609" y="1771"/>
                    </a:lnTo>
                    <a:lnTo>
                      <a:pt x="619" y="1791"/>
                    </a:lnTo>
                    <a:lnTo>
                      <a:pt x="619" y="1809"/>
                    </a:lnTo>
                    <a:lnTo>
                      <a:pt x="629" y="1829"/>
                    </a:lnTo>
                    <a:lnTo>
                      <a:pt x="638" y="1838"/>
                    </a:lnTo>
                    <a:lnTo>
                      <a:pt x="638" y="1848"/>
                    </a:lnTo>
                    <a:lnTo>
                      <a:pt x="638" y="1857"/>
                    </a:lnTo>
                    <a:lnTo>
                      <a:pt x="638" y="1876"/>
                    </a:lnTo>
                    <a:lnTo>
                      <a:pt x="638" y="1895"/>
                    </a:lnTo>
                    <a:lnTo>
                      <a:pt x="657" y="1914"/>
                    </a:lnTo>
                    <a:lnTo>
                      <a:pt x="657" y="1924"/>
                    </a:lnTo>
                    <a:lnTo>
                      <a:pt x="657" y="1933"/>
                    </a:lnTo>
                    <a:lnTo>
                      <a:pt x="657" y="1943"/>
                    </a:lnTo>
                    <a:lnTo>
                      <a:pt x="657" y="1952"/>
                    </a:lnTo>
                    <a:lnTo>
                      <a:pt x="657" y="1962"/>
                    </a:lnTo>
                    <a:lnTo>
                      <a:pt x="667" y="1981"/>
                    </a:lnTo>
                    <a:lnTo>
                      <a:pt x="667" y="1991"/>
                    </a:lnTo>
                    <a:lnTo>
                      <a:pt x="676" y="2000"/>
                    </a:lnTo>
                    <a:lnTo>
                      <a:pt x="676" y="2009"/>
                    </a:lnTo>
                    <a:lnTo>
                      <a:pt x="676" y="2019"/>
                    </a:lnTo>
                    <a:lnTo>
                      <a:pt x="676" y="2029"/>
                    </a:lnTo>
                    <a:lnTo>
                      <a:pt x="676" y="2038"/>
                    </a:lnTo>
                    <a:lnTo>
                      <a:pt x="676" y="2048"/>
                    </a:lnTo>
                    <a:lnTo>
                      <a:pt x="676" y="2057"/>
                    </a:lnTo>
                    <a:lnTo>
                      <a:pt x="667" y="2086"/>
                    </a:lnTo>
                    <a:lnTo>
                      <a:pt x="676" y="2095"/>
                    </a:lnTo>
                    <a:lnTo>
                      <a:pt x="686" y="2105"/>
                    </a:lnTo>
                    <a:lnTo>
                      <a:pt x="705" y="2133"/>
                    </a:lnTo>
                    <a:lnTo>
                      <a:pt x="772" y="2181"/>
                    </a:lnTo>
                    <a:lnTo>
                      <a:pt x="790" y="2200"/>
                    </a:lnTo>
                    <a:lnTo>
                      <a:pt x="819" y="2248"/>
                    </a:lnTo>
                    <a:lnTo>
                      <a:pt x="819" y="2267"/>
                    </a:lnTo>
                    <a:lnTo>
                      <a:pt x="828" y="2267"/>
                    </a:lnTo>
                    <a:lnTo>
                      <a:pt x="848" y="2305"/>
                    </a:lnTo>
                    <a:lnTo>
                      <a:pt x="848" y="2314"/>
                    </a:lnTo>
                    <a:lnTo>
                      <a:pt x="848" y="2324"/>
                    </a:lnTo>
                    <a:lnTo>
                      <a:pt x="848" y="2333"/>
                    </a:lnTo>
                    <a:lnTo>
                      <a:pt x="838" y="2343"/>
                    </a:lnTo>
                    <a:lnTo>
                      <a:pt x="838" y="2352"/>
                    </a:lnTo>
                    <a:lnTo>
                      <a:pt x="848" y="2381"/>
                    </a:lnTo>
                    <a:lnTo>
                      <a:pt x="848" y="2390"/>
                    </a:lnTo>
                    <a:lnTo>
                      <a:pt x="848" y="2400"/>
                    </a:lnTo>
                    <a:lnTo>
                      <a:pt x="848" y="2410"/>
                    </a:lnTo>
                    <a:lnTo>
                      <a:pt x="848" y="2419"/>
                    </a:lnTo>
                    <a:lnTo>
                      <a:pt x="848" y="2438"/>
                    </a:lnTo>
                    <a:lnTo>
                      <a:pt x="848" y="2448"/>
                    </a:lnTo>
                    <a:lnTo>
                      <a:pt x="857" y="2486"/>
                    </a:lnTo>
                    <a:lnTo>
                      <a:pt x="867" y="2495"/>
                    </a:lnTo>
                    <a:lnTo>
                      <a:pt x="867" y="2505"/>
                    </a:lnTo>
                    <a:lnTo>
                      <a:pt x="876" y="2505"/>
                    </a:lnTo>
                    <a:lnTo>
                      <a:pt x="876" y="2514"/>
                    </a:lnTo>
                    <a:lnTo>
                      <a:pt x="886" y="2514"/>
                    </a:lnTo>
                    <a:lnTo>
                      <a:pt x="886" y="2524"/>
                    </a:lnTo>
                    <a:lnTo>
                      <a:pt x="886" y="2533"/>
                    </a:lnTo>
                    <a:lnTo>
                      <a:pt x="895" y="2543"/>
                    </a:lnTo>
                    <a:lnTo>
                      <a:pt x="905" y="2553"/>
                    </a:lnTo>
                    <a:lnTo>
                      <a:pt x="914" y="2562"/>
                    </a:lnTo>
                    <a:lnTo>
                      <a:pt x="924" y="2571"/>
                    </a:lnTo>
                    <a:lnTo>
                      <a:pt x="933" y="2581"/>
                    </a:lnTo>
                    <a:lnTo>
                      <a:pt x="933" y="2591"/>
                    </a:lnTo>
                    <a:lnTo>
                      <a:pt x="933" y="2600"/>
                    </a:lnTo>
                    <a:lnTo>
                      <a:pt x="943" y="2609"/>
                    </a:lnTo>
                    <a:lnTo>
                      <a:pt x="943" y="2724"/>
                    </a:lnTo>
                    <a:lnTo>
                      <a:pt x="952" y="2743"/>
                    </a:lnTo>
                    <a:lnTo>
                      <a:pt x="952" y="2752"/>
                    </a:lnTo>
                    <a:lnTo>
                      <a:pt x="952" y="2762"/>
                    </a:lnTo>
                    <a:lnTo>
                      <a:pt x="943" y="2762"/>
                    </a:lnTo>
                    <a:lnTo>
                      <a:pt x="943" y="2771"/>
                    </a:lnTo>
                    <a:lnTo>
                      <a:pt x="952" y="2771"/>
                    </a:lnTo>
                    <a:lnTo>
                      <a:pt x="952" y="2791"/>
                    </a:lnTo>
                    <a:lnTo>
                      <a:pt x="971" y="2819"/>
                    </a:lnTo>
                    <a:lnTo>
                      <a:pt x="971" y="2829"/>
                    </a:lnTo>
                    <a:lnTo>
                      <a:pt x="1000" y="2848"/>
                    </a:lnTo>
                    <a:lnTo>
                      <a:pt x="1010" y="2857"/>
                    </a:lnTo>
                    <a:lnTo>
                      <a:pt x="1038" y="2914"/>
                    </a:lnTo>
                    <a:lnTo>
                      <a:pt x="1048" y="2933"/>
                    </a:lnTo>
                    <a:lnTo>
                      <a:pt x="1067" y="2943"/>
                    </a:lnTo>
                    <a:lnTo>
                      <a:pt x="1086" y="2962"/>
                    </a:lnTo>
                    <a:lnTo>
                      <a:pt x="1095" y="2962"/>
                    </a:lnTo>
                    <a:lnTo>
                      <a:pt x="1095" y="2943"/>
                    </a:lnTo>
                    <a:lnTo>
                      <a:pt x="1095" y="2933"/>
                    </a:lnTo>
                    <a:lnTo>
                      <a:pt x="1095" y="2924"/>
                    </a:lnTo>
                    <a:lnTo>
                      <a:pt x="1105" y="2914"/>
                    </a:lnTo>
                    <a:lnTo>
                      <a:pt x="1105" y="2905"/>
                    </a:lnTo>
                    <a:lnTo>
                      <a:pt x="1095" y="2895"/>
                    </a:lnTo>
                    <a:lnTo>
                      <a:pt x="1095" y="2886"/>
                    </a:lnTo>
                    <a:lnTo>
                      <a:pt x="1095" y="2876"/>
                    </a:lnTo>
                    <a:lnTo>
                      <a:pt x="1095" y="2867"/>
                    </a:lnTo>
                    <a:lnTo>
                      <a:pt x="1095" y="2857"/>
                    </a:lnTo>
                    <a:lnTo>
                      <a:pt x="1086" y="2829"/>
                    </a:lnTo>
                    <a:lnTo>
                      <a:pt x="1086" y="2819"/>
                    </a:lnTo>
                    <a:lnTo>
                      <a:pt x="1086" y="2809"/>
                    </a:lnTo>
                    <a:lnTo>
                      <a:pt x="1086" y="2791"/>
                    </a:lnTo>
                    <a:lnTo>
                      <a:pt x="1076" y="2733"/>
                    </a:lnTo>
                    <a:lnTo>
                      <a:pt x="1076" y="2705"/>
                    </a:lnTo>
                    <a:lnTo>
                      <a:pt x="1086" y="2676"/>
                    </a:lnTo>
                    <a:lnTo>
                      <a:pt x="1105" y="2657"/>
                    </a:lnTo>
                    <a:lnTo>
                      <a:pt x="1114" y="2648"/>
                    </a:lnTo>
                    <a:lnTo>
                      <a:pt x="1124" y="2648"/>
                    </a:lnTo>
                    <a:lnTo>
                      <a:pt x="1133" y="2657"/>
                    </a:lnTo>
                    <a:lnTo>
                      <a:pt x="1143" y="2676"/>
                    </a:lnTo>
                    <a:lnTo>
                      <a:pt x="1152" y="2676"/>
                    </a:lnTo>
                    <a:lnTo>
                      <a:pt x="1162" y="2686"/>
                    </a:lnTo>
                    <a:lnTo>
                      <a:pt x="1162" y="2676"/>
                    </a:lnTo>
                    <a:lnTo>
                      <a:pt x="1181" y="2667"/>
                    </a:lnTo>
                    <a:lnTo>
                      <a:pt x="1191" y="2667"/>
                    </a:lnTo>
                    <a:lnTo>
                      <a:pt x="1200" y="2667"/>
                    </a:lnTo>
                    <a:lnTo>
                      <a:pt x="1219" y="2657"/>
                    </a:lnTo>
                    <a:lnTo>
                      <a:pt x="1238" y="2648"/>
                    </a:lnTo>
                    <a:lnTo>
                      <a:pt x="1248" y="2648"/>
                    </a:lnTo>
                    <a:lnTo>
                      <a:pt x="1257" y="2648"/>
                    </a:lnTo>
                    <a:lnTo>
                      <a:pt x="1267" y="2657"/>
                    </a:lnTo>
                    <a:lnTo>
                      <a:pt x="1276" y="2657"/>
                    </a:lnTo>
                    <a:lnTo>
                      <a:pt x="1267" y="2648"/>
                    </a:lnTo>
                    <a:lnTo>
                      <a:pt x="1276" y="2638"/>
                    </a:lnTo>
                    <a:lnTo>
                      <a:pt x="1286" y="2638"/>
                    </a:lnTo>
                    <a:lnTo>
                      <a:pt x="1295" y="2648"/>
                    </a:lnTo>
                    <a:lnTo>
                      <a:pt x="1295" y="2657"/>
                    </a:lnTo>
                    <a:lnTo>
                      <a:pt x="1295" y="2667"/>
                    </a:lnTo>
                    <a:lnTo>
                      <a:pt x="1286" y="2667"/>
                    </a:lnTo>
                    <a:lnTo>
                      <a:pt x="1295" y="2676"/>
                    </a:lnTo>
                    <a:lnTo>
                      <a:pt x="1295" y="2686"/>
                    </a:lnTo>
                    <a:lnTo>
                      <a:pt x="1314" y="2705"/>
                    </a:lnTo>
                    <a:lnTo>
                      <a:pt x="1324" y="2714"/>
                    </a:lnTo>
                    <a:lnTo>
                      <a:pt x="1343" y="2743"/>
                    </a:lnTo>
                    <a:lnTo>
                      <a:pt x="1343" y="2752"/>
                    </a:lnTo>
                    <a:lnTo>
                      <a:pt x="1352" y="2752"/>
                    </a:lnTo>
                    <a:lnTo>
                      <a:pt x="1352" y="2762"/>
                    </a:lnTo>
                    <a:lnTo>
                      <a:pt x="1352" y="2771"/>
                    </a:lnTo>
                    <a:lnTo>
                      <a:pt x="1352" y="2781"/>
                    </a:lnTo>
                    <a:lnTo>
                      <a:pt x="1362" y="2781"/>
                    </a:lnTo>
                    <a:lnTo>
                      <a:pt x="1362" y="2791"/>
                    </a:lnTo>
                    <a:lnTo>
                      <a:pt x="1362" y="2800"/>
                    </a:lnTo>
                    <a:lnTo>
                      <a:pt x="1371" y="2800"/>
                    </a:lnTo>
                    <a:lnTo>
                      <a:pt x="1371" y="2791"/>
                    </a:lnTo>
                    <a:lnTo>
                      <a:pt x="1371" y="2781"/>
                    </a:lnTo>
                    <a:close/>
                    <a:moveTo>
                      <a:pt x="3114" y="857"/>
                    </a:moveTo>
                    <a:lnTo>
                      <a:pt x="3114" y="867"/>
                    </a:lnTo>
                    <a:lnTo>
                      <a:pt x="3124" y="867"/>
                    </a:lnTo>
                    <a:lnTo>
                      <a:pt x="3124" y="857"/>
                    </a:lnTo>
                    <a:lnTo>
                      <a:pt x="3133" y="857"/>
                    </a:lnTo>
                    <a:lnTo>
                      <a:pt x="3133" y="848"/>
                    </a:lnTo>
                    <a:lnTo>
                      <a:pt x="3124" y="848"/>
                    </a:lnTo>
                    <a:lnTo>
                      <a:pt x="3114" y="848"/>
                    </a:lnTo>
                    <a:lnTo>
                      <a:pt x="3105" y="848"/>
                    </a:lnTo>
                    <a:lnTo>
                      <a:pt x="3105" y="857"/>
                    </a:lnTo>
                    <a:lnTo>
                      <a:pt x="3114" y="857"/>
                    </a:lnTo>
                    <a:close/>
                    <a:moveTo>
                      <a:pt x="3229" y="648"/>
                    </a:moveTo>
                    <a:lnTo>
                      <a:pt x="3229" y="638"/>
                    </a:lnTo>
                    <a:lnTo>
                      <a:pt x="3229" y="628"/>
                    </a:lnTo>
                    <a:lnTo>
                      <a:pt x="3219" y="628"/>
                    </a:lnTo>
                    <a:lnTo>
                      <a:pt x="3219" y="619"/>
                    </a:lnTo>
                    <a:lnTo>
                      <a:pt x="3210" y="619"/>
                    </a:lnTo>
                    <a:lnTo>
                      <a:pt x="3210" y="610"/>
                    </a:lnTo>
                    <a:lnTo>
                      <a:pt x="3200" y="600"/>
                    </a:lnTo>
                    <a:lnTo>
                      <a:pt x="3200" y="590"/>
                    </a:lnTo>
                    <a:lnTo>
                      <a:pt x="3210" y="572"/>
                    </a:lnTo>
                    <a:lnTo>
                      <a:pt x="3200" y="562"/>
                    </a:lnTo>
                    <a:lnTo>
                      <a:pt x="3200" y="552"/>
                    </a:lnTo>
                    <a:lnTo>
                      <a:pt x="3200" y="543"/>
                    </a:lnTo>
                    <a:lnTo>
                      <a:pt x="3190" y="552"/>
                    </a:lnTo>
                    <a:lnTo>
                      <a:pt x="3190" y="543"/>
                    </a:lnTo>
                    <a:lnTo>
                      <a:pt x="3181" y="543"/>
                    </a:lnTo>
                    <a:lnTo>
                      <a:pt x="3181" y="552"/>
                    </a:lnTo>
                    <a:lnTo>
                      <a:pt x="3181" y="562"/>
                    </a:lnTo>
                    <a:lnTo>
                      <a:pt x="3181" y="572"/>
                    </a:lnTo>
                    <a:lnTo>
                      <a:pt x="3172" y="572"/>
                    </a:lnTo>
                    <a:lnTo>
                      <a:pt x="3181" y="581"/>
                    </a:lnTo>
                    <a:lnTo>
                      <a:pt x="3181" y="590"/>
                    </a:lnTo>
                    <a:lnTo>
                      <a:pt x="3181" y="600"/>
                    </a:lnTo>
                    <a:lnTo>
                      <a:pt x="3181" y="610"/>
                    </a:lnTo>
                    <a:lnTo>
                      <a:pt x="3181" y="619"/>
                    </a:lnTo>
                    <a:lnTo>
                      <a:pt x="3181" y="628"/>
                    </a:lnTo>
                    <a:lnTo>
                      <a:pt x="3181" y="638"/>
                    </a:lnTo>
                    <a:lnTo>
                      <a:pt x="3181" y="648"/>
                    </a:lnTo>
                    <a:lnTo>
                      <a:pt x="3181" y="657"/>
                    </a:lnTo>
                    <a:lnTo>
                      <a:pt x="3190" y="667"/>
                    </a:lnTo>
                    <a:lnTo>
                      <a:pt x="3190" y="676"/>
                    </a:lnTo>
                    <a:lnTo>
                      <a:pt x="3200" y="676"/>
                    </a:lnTo>
                    <a:lnTo>
                      <a:pt x="3210" y="676"/>
                    </a:lnTo>
                    <a:lnTo>
                      <a:pt x="3219" y="676"/>
                    </a:lnTo>
                    <a:lnTo>
                      <a:pt x="3219" y="667"/>
                    </a:lnTo>
                    <a:lnTo>
                      <a:pt x="3229" y="667"/>
                    </a:lnTo>
                    <a:lnTo>
                      <a:pt x="3229" y="657"/>
                    </a:lnTo>
                    <a:lnTo>
                      <a:pt x="3229" y="648"/>
                    </a:lnTo>
                    <a:close/>
                    <a:moveTo>
                      <a:pt x="3210" y="724"/>
                    </a:moveTo>
                    <a:lnTo>
                      <a:pt x="3200" y="724"/>
                    </a:lnTo>
                    <a:lnTo>
                      <a:pt x="3190" y="733"/>
                    </a:lnTo>
                    <a:lnTo>
                      <a:pt x="3181" y="733"/>
                    </a:lnTo>
                    <a:lnTo>
                      <a:pt x="3181" y="743"/>
                    </a:lnTo>
                    <a:lnTo>
                      <a:pt x="3190" y="743"/>
                    </a:lnTo>
                    <a:lnTo>
                      <a:pt x="3200" y="752"/>
                    </a:lnTo>
                    <a:lnTo>
                      <a:pt x="3210" y="752"/>
                    </a:lnTo>
                    <a:lnTo>
                      <a:pt x="3219" y="743"/>
                    </a:lnTo>
                    <a:lnTo>
                      <a:pt x="3219" y="733"/>
                    </a:lnTo>
                    <a:lnTo>
                      <a:pt x="3210" y="724"/>
                    </a:lnTo>
                    <a:close/>
                    <a:moveTo>
                      <a:pt x="3181" y="838"/>
                    </a:moveTo>
                    <a:lnTo>
                      <a:pt x="3172" y="838"/>
                    </a:lnTo>
                    <a:lnTo>
                      <a:pt x="3162" y="848"/>
                    </a:lnTo>
                    <a:lnTo>
                      <a:pt x="3162" y="857"/>
                    </a:lnTo>
                    <a:lnTo>
                      <a:pt x="3162" y="867"/>
                    </a:lnTo>
                    <a:lnTo>
                      <a:pt x="3172" y="876"/>
                    </a:lnTo>
                    <a:lnTo>
                      <a:pt x="3162" y="886"/>
                    </a:lnTo>
                    <a:lnTo>
                      <a:pt x="3152" y="905"/>
                    </a:lnTo>
                    <a:lnTo>
                      <a:pt x="3162" y="914"/>
                    </a:lnTo>
                    <a:lnTo>
                      <a:pt x="3172" y="914"/>
                    </a:lnTo>
                    <a:lnTo>
                      <a:pt x="3172" y="905"/>
                    </a:lnTo>
                    <a:lnTo>
                      <a:pt x="3172" y="895"/>
                    </a:lnTo>
                    <a:lnTo>
                      <a:pt x="3172" y="886"/>
                    </a:lnTo>
                    <a:lnTo>
                      <a:pt x="3181" y="867"/>
                    </a:lnTo>
                    <a:lnTo>
                      <a:pt x="3181" y="857"/>
                    </a:lnTo>
                    <a:lnTo>
                      <a:pt x="3190" y="848"/>
                    </a:lnTo>
                    <a:lnTo>
                      <a:pt x="3181" y="838"/>
                    </a:lnTo>
                    <a:close/>
                    <a:moveTo>
                      <a:pt x="3286" y="133"/>
                    </a:moveTo>
                    <a:lnTo>
                      <a:pt x="3286" y="124"/>
                    </a:lnTo>
                    <a:lnTo>
                      <a:pt x="3286" y="114"/>
                    </a:lnTo>
                    <a:lnTo>
                      <a:pt x="3276" y="114"/>
                    </a:lnTo>
                    <a:lnTo>
                      <a:pt x="3267" y="105"/>
                    </a:lnTo>
                    <a:lnTo>
                      <a:pt x="3267" y="95"/>
                    </a:lnTo>
                    <a:lnTo>
                      <a:pt x="3257" y="95"/>
                    </a:lnTo>
                    <a:lnTo>
                      <a:pt x="3257" y="76"/>
                    </a:lnTo>
                    <a:lnTo>
                      <a:pt x="3248" y="76"/>
                    </a:lnTo>
                    <a:lnTo>
                      <a:pt x="3248" y="67"/>
                    </a:lnTo>
                    <a:lnTo>
                      <a:pt x="3238" y="67"/>
                    </a:lnTo>
                    <a:lnTo>
                      <a:pt x="3229" y="76"/>
                    </a:lnTo>
                    <a:lnTo>
                      <a:pt x="3229" y="86"/>
                    </a:lnTo>
                    <a:lnTo>
                      <a:pt x="3219" y="86"/>
                    </a:lnTo>
                    <a:lnTo>
                      <a:pt x="3219" y="114"/>
                    </a:lnTo>
                    <a:lnTo>
                      <a:pt x="3219" y="124"/>
                    </a:lnTo>
                    <a:lnTo>
                      <a:pt x="3219" y="143"/>
                    </a:lnTo>
                    <a:lnTo>
                      <a:pt x="3219" y="152"/>
                    </a:lnTo>
                    <a:lnTo>
                      <a:pt x="3219" y="162"/>
                    </a:lnTo>
                    <a:lnTo>
                      <a:pt x="3219" y="181"/>
                    </a:lnTo>
                    <a:lnTo>
                      <a:pt x="3229" y="181"/>
                    </a:lnTo>
                    <a:lnTo>
                      <a:pt x="3229" y="191"/>
                    </a:lnTo>
                    <a:lnTo>
                      <a:pt x="3229" y="200"/>
                    </a:lnTo>
                    <a:lnTo>
                      <a:pt x="3229" y="219"/>
                    </a:lnTo>
                    <a:lnTo>
                      <a:pt x="3229" y="229"/>
                    </a:lnTo>
                    <a:lnTo>
                      <a:pt x="3219" y="238"/>
                    </a:lnTo>
                    <a:lnTo>
                      <a:pt x="3210" y="238"/>
                    </a:lnTo>
                    <a:lnTo>
                      <a:pt x="3200" y="238"/>
                    </a:lnTo>
                    <a:lnTo>
                      <a:pt x="3200" y="248"/>
                    </a:lnTo>
                    <a:lnTo>
                      <a:pt x="3190" y="257"/>
                    </a:lnTo>
                    <a:lnTo>
                      <a:pt x="3181" y="267"/>
                    </a:lnTo>
                    <a:lnTo>
                      <a:pt x="3172" y="276"/>
                    </a:lnTo>
                    <a:lnTo>
                      <a:pt x="3172" y="295"/>
                    </a:lnTo>
                    <a:lnTo>
                      <a:pt x="3172" y="305"/>
                    </a:lnTo>
                    <a:lnTo>
                      <a:pt x="3162" y="305"/>
                    </a:lnTo>
                    <a:lnTo>
                      <a:pt x="3152" y="305"/>
                    </a:lnTo>
                    <a:lnTo>
                      <a:pt x="3143" y="314"/>
                    </a:lnTo>
                    <a:lnTo>
                      <a:pt x="3152" y="324"/>
                    </a:lnTo>
                    <a:lnTo>
                      <a:pt x="3162" y="324"/>
                    </a:lnTo>
                    <a:lnTo>
                      <a:pt x="3172" y="333"/>
                    </a:lnTo>
                    <a:lnTo>
                      <a:pt x="3181" y="343"/>
                    </a:lnTo>
                    <a:lnTo>
                      <a:pt x="3181" y="352"/>
                    </a:lnTo>
                    <a:lnTo>
                      <a:pt x="3181" y="362"/>
                    </a:lnTo>
                    <a:lnTo>
                      <a:pt x="3181" y="371"/>
                    </a:lnTo>
                    <a:lnTo>
                      <a:pt x="3190" y="381"/>
                    </a:lnTo>
                    <a:lnTo>
                      <a:pt x="3200" y="371"/>
                    </a:lnTo>
                    <a:lnTo>
                      <a:pt x="3219" y="371"/>
                    </a:lnTo>
                    <a:lnTo>
                      <a:pt x="3229" y="371"/>
                    </a:lnTo>
                    <a:lnTo>
                      <a:pt x="3229" y="381"/>
                    </a:lnTo>
                    <a:lnTo>
                      <a:pt x="3238" y="381"/>
                    </a:lnTo>
                    <a:lnTo>
                      <a:pt x="3238" y="371"/>
                    </a:lnTo>
                    <a:lnTo>
                      <a:pt x="3229" y="362"/>
                    </a:lnTo>
                    <a:lnTo>
                      <a:pt x="3229" y="333"/>
                    </a:lnTo>
                    <a:lnTo>
                      <a:pt x="3229" y="324"/>
                    </a:lnTo>
                    <a:lnTo>
                      <a:pt x="3238" y="314"/>
                    </a:lnTo>
                    <a:lnTo>
                      <a:pt x="3248" y="305"/>
                    </a:lnTo>
                    <a:lnTo>
                      <a:pt x="3276" y="286"/>
                    </a:lnTo>
                    <a:lnTo>
                      <a:pt x="3276" y="267"/>
                    </a:lnTo>
                    <a:lnTo>
                      <a:pt x="3276" y="257"/>
                    </a:lnTo>
                    <a:lnTo>
                      <a:pt x="3286" y="257"/>
                    </a:lnTo>
                    <a:lnTo>
                      <a:pt x="3286" y="248"/>
                    </a:lnTo>
                    <a:lnTo>
                      <a:pt x="3286" y="238"/>
                    </a:lnTo>
                    <a:lnTo>
                      <a:pt x="3286" y="229"/>
                    </a:lnTo>
                    <a:lnTo>
                      <a:pt x="3286" y="200"/>
                    </a:lnTo>
                    <a:lnTo>
                      <a:pt x="3286" y="191"/>
                    </a:lnTo>
                    <a:lnTo>
                      <a:pt x="3295" y="191"/>
                    </a:lnTo>
                    <a:lnTo>
                      <a:pt x="3286" y="181"/>
                    </a:lnTo>
                    <a:lnTo>
                      <a:pt x="3286" y="171"/>
                    </a:lnTo>
                    <a:lnTo>
                      <a:pt x="3286" y="162"/>
                    </a:lnTo>
                    <a:lnTo>
                      <a:pt x="3286" y="152"/>
                    </a:lnTo>
                    <a:lnTo>
                      <a:pt x="3295" y="152"/>
                    </a:lnTo>
                    <a:lnTo>
                      <a:pt x="3295" y="143"/>
                    </a:lnTo>
                    <a:lnTo>
                      <a:pt x="3295" y="133"/>
                    </a:lnTo>
                    <a:lnTo>
                      <a:pt x="3286" y="133"/>
                    </a:lnTo>
                    <a:close/>
                    <a:moveTo>
                      <a:pt x="3324" y="76"/>
                    </a:moveTo>
                    <a:lnTo>
                      <a:pt x="3324" y="67"/>
                    </a:lnTo>
                    <a:lnTo>
                      <a:pt x="3324" y="48"/>
                    </a:lnTo>
                    <a:lnTo>
                      <a:pt x="3324" y="38"/>
                    </a:lnTo>
                    <a:lnTo>
                      <a:pt x="3324" y="28"/>
                    </a:lnTo>
                    <a:lnTo>
                      <a:pt x="3314" y="19"/>
                    </a:lnTo>
                    <a:lnTo>
                      <a:pt x="3314" y="10"/>
                    </a:lnTo>
                    <a:lnTo>
                      <a:pt x="3305" y="10"/>
                    </a:lnTo>
                    <a:lnTo>
                      <a:pt x="3305" y="0"/>
                    </a:lnTo>
                    <a:lnTo>
                      <a:pt x="3295" y="0"/>
                    </a:lnTo>
                    <a:lnTo>
                      <a:pt x="3286" y="0"/>
                    </a:lnTo>
                    <a:lnTo>
                      <a:pt x="3286" y="10"/>
                    </a:lnTo>
                    <a:lnTo>
                      <a:pt x="3276" y="19"/>
                    </a:lnTo>
                    <a:lnTo>
                      <a:pt x="3267" y="38"/>
                    </a:lnTo>
                    <a:lnTo>
                      <a:pt x="3267" y="48"/>
                    </a:lnTo>
                    <a:lnTo>
                      <a:pt x="3257" y="57"/>
                    </a:lnTo>
                    <a:lnTo>
                      <a:pt x="3257" y="67"/>
                    </a:lnTo>
                    <a:lnTo>
                      <a:pt x="3257" y="76"/>
                    </a:lnTo>
                    <a:lnTo>
                      <a:pt x="3267" y="76"/>
                    </a:lnTo>
                    <a:lnTo>
                      <a:pt x="3267" y="86"/>
                    </a:lnTo>
                    <a:lnTo>
                      <a:pt x="3276" y="86"/>
                    </a:lnTo>
                    <a:lnTo>
                      <a:pt x="3286" y="86"/>
                    </a:lnTo>
                    <a:lnTo>
                      <a:pt x="3295" y="86"/>
                    </a:lnTo>
                    <a:lnTo>
                      <a:pt x="3295" y="95"/>
                    </a:lnTo>
                    <a:lnTo>
                      <a:pt x="3305" y="86"/>
                    </a:lnTo>
                    <a:lnTo>
                      <a:pt x="3314" y="86"/>
                    </a:lnTo>
                    <a:lnTo>
                      <a:pt x="3324" y="86"/>
                    </a:lnTo>
                    <a:lnTo>
                      <a:pt x="3324" y="76"/>
                    </a:lnTo>
                    <a:close/>
                    <a:moveTo>
                      <a:pt x="2876" y="1933"/>
                    </a:moveTo>
                    <a:lnTo>
                      <a:pt x="2867" y="1933"/>
                    </a:lnTo>
                    <a:lnTo>
                      <a:pt x="2867" y="1943"/>
                    </a:lnTo>
                    <a:lnTo>
                      <a:pt x="2876" y="1943"/>
                    </a:lnTo>
                    <a:lnTo>
                      <a:pt x="2876" y="1933"/>
                    </a:lnTo>
                    <a:close/>
                    <a:moveTo>
                      <a:pt x="3086" y="1486"/>
                    </a:moveTo>
                    <a:lnTo>
                      <a:pt x="3076" y="1486"/>
                    </a:lnTo>
                    <a:lnTo>
                      <a:pt x="3067" y="1486"/>
                    </a:lnTo>
                    <a:lnTo>
                      <a:pt x="3057" y="1486"/>
                    </a:lnTo>
                    <a:lnTo>
                      <a:pt x="3057" y="1495"/>
                    </a:lnTo>
                    <a:lnTo>
                      <a:pt x="3067" y="1505"/>
                    </a:lnTo>
                    <a:lnTo>
                      <a:pt x="3086" y="1505"/>
                    </a:lnTo>
                    <a:lnTo>
                      <a:pt x="3095" y="1505"/>
                    </a:lnTo>
                    <a:lnTo>
                      <a:pt x="3095" y="1495"/>
                    </a:lnTo>
                    <a:lnTo>
                      <a:pt x="3086" y="1486"/>
                    </a:lnTo>
                    <a:close/>
                    <a:moveTo>
                      <a:pt x="3152" y="105"/>
                    </a:moveTo>
                    <a:lnTo>
                      <a:pt x="3143" y="86"/>
                    </a:lnTo>
                    <a:lnTo>
                      <a:pt x="3124" y="76"/>
                    </a:lnTo>
                    <a:lnTo>
                      <a:pt x="3105" y="76"/>
                    </a:lnTo>
                    <a:lnTo>
                      <a:pt x="3095" y="86"/>
                    </a:lnTo>
                    <a:lnTo>
                      <a:pt x="3095" y="105"/>
                    </a:lnTo>
                    <a:lnTo>
                      <a:pt x="3105" y="114"/>
                    </a:lnTo>
                    <a:lnTo>
                      <a:pt x="3114" y="114"/>
                    </a:lnTo>
                    <a:lnTo>
                      <a:pt x="3124" y="114"/>
                    </a:lnTo>
                    <a:lnTo>
                      <a:pt x="3133" y="114"/>
                    </a:lnTo>
                    <a:lnTo>
                      <a:pt x="3143" y="114"/>
                    </a:lnTo>
                    <a:lnTo>
                      <a:pt x="3143" y="105"/>
                    </a:lnTo>
                    <a:lnTo>
                      <a:pt x="3152" y="105"/>
                    </a:lnTo>
                    <a:close/>
                    <a:moveTo>
                      <a:pt x="3067" y="1571"/>
                    </a:moveTo>
                    <a:lnTo>
                      <a:pt x="3057" y="1581"/>
                    </a:lnTo>
                    <a:lnTo>
                      <a:pt x="3057" y="1590"/>
                    </a:lnTo>
                    <a:lnTo>
                      <a:pt x="3048" y="1590"/>
                    </a:lnTo>
                    <a:lnTo>
                      <a:pt x="3048" y="1581"/>
                    </a:lnTo>
                    <a:lnTo>
                      <a:pt x="3048" y="1571"/>
                    </a:lnTo>
                    <a:lnTo>
                      <a:pt x="3048" y="1590"/>
                    </a:lnTo>
                    <a:lnTo>
                      <a:pt x="3038" y="1638"/>
                    </a:lnTo>
                    <a:lnTo>
                      <a:pt x="3029" y="1667"/>
                    </a:lnTo>
                    <a:lnTo>
                      <a:pt x="3029" y="1676"/>
                    </a:lnTo>
                    <a:lnTo>
                      <a:pt x="3029" y="1705"/>
                    </a:lnTo>
                    <a:lnTo>
                      <a:pt x="3019" y="1714"/>
                    </a:lnTo>
                    <a:lnTo>
                      <a:pt x="3000" y="1714"/>
                    </a:lnTo>
                    <a:lnTo>
                      <a:pt x="2991" y="1724"/>
                    </a:lnTo>
                    <a:lnTo>
                      <a:pt x="3000" y="1733"/>
                    </a:lnTo>
                    <a:lnTo>
                      <a:pt x="3000" y="1743"/>
                    </a:lnTo>
                    <a:lnTo>
                      <a:pt x="3009" y="1743"/>
                    </a:lnTo>
                    <a:lnTo>
                      <a:pt x="3019" y="1743"/>
                    </a:lnTo>
                    <a:lnTo>
                      <a:pt x="3029" y="1743"/>
                    </a:lnTo>
                    <a:lnTo>
                      <a:pt x="3038" y="1733"/>
                    </a:lnTo>
                    <a:lnTo>
                      <a:pt x="3038" y="1714"/>
                    </a:lnTo>
                    <a:lnTo>
                      <a:pt x="3038" y="1705"/>
                    </a:lnTo>
                    <a:lnTo>
                      <a:pt x="3048" y="1695"/>
                    </a:lnTo>
                    <a:lnTo>
                      <a:pt x="3048" y="1686"/>
                    </a:lnTo>
                    <a:lnTo>
                      <a:pt x="3048" y="1676"/>
                    </a:lnTo>
                    <a:lnTo>
                      <a:pt x="3048" y="1667"/>
                    </a:lnTo>
                    <a:lnTo>
                      <a:pt x="3048" y="1657"/>
                    </a:lnTo>
                    <a:lnTo>
                      <a:pt x="3057" y="1657"/>
                    </a:lnTo>
                    <a:lnTo>
                      <a:pt x="3057" y="1648"/>
                    </a:lnTo>
                    <a:lnTo>
                      <a:pt x="3057" y="1638"/>
                    </a:lnTo>
                    <a:lnTo>
                      <a:pt x="3057" y="1628"/>
                    </a:lnTo>
                    <a:lnTo>
                      <a:pt x="3057" y="1619"/>
                    </a:lnTo>
                    <a:lnTo>
                      <a:pt x="3057" y="1610"/>
                    </a:lnTo>
                    <a:lnTo>
                      <a:pt x="3067" y="1571"/>
                    </a:lnTo>
                    <a:close/>
                    <a:moveTo>
                      <a:pt x="3133" y="1305"/>
                    </a:moveTo>
                    <a:lnTo>
                      <a:pt x="3124" y="1305"/>
                    </a:lnTo>
                    <a:lnTo>
                      <a:pt x="3124" y="1295"/>
                    </a:lnTo>
                    <a:lnTo>
                      <a:pt x="3114" y="1305"/>
                    </a:lnTo>
                    <a:lnTo>
                      <a:pt x="3114" y="1314"/>
                    </a:lnTo>
                    <a:lnTo>
                      <a:pt x="3114" y="1324"/>
                    </a:lnTo>
                    <a:lnTo>
                      <a:pt x="3114" y="1333"/>
                    </a:lnTo>
                    <a:lnTo>
                      <a:pt x="3124" y="1343"/>
                    </a:lnTo>
                    <a:lnTo>
                      <a:pt x="3124" y="1333"/>
                    </a:lnTo>
                    <a:lnTo>
                      <a:pt x="3133" y="1333"/>
                    </a:lnTo>
                    <a:lnTo>
                      <a:pt x="3133" y="1324"/>
                    </a:lnTo>
                    <a:lnTo>
                      <a:pt x="3133" y="1314"/>
                    </a:lnTo>
                    <a:lnTo>
                      <a:pt x="3133" y="1305"/>
                    </a:lnTo>
                    <a:close/>
                    <a:moveTo>
                      <a:pt x="3124" y="1200"/>
                    </a:moveTo>
                    <a:lnTo>
                      <a:pt x="3133" y="1200"/>
                    </a:lnTo>
                    <a:lnTo>
                      <a:pt x="3133" y="1190"/>
                    </a:lnTo>
                    <a:lnTo>
                      <a:pt x="3124" y="1190"/>
                    </a:lnTo>
                    <a:lnTo>
                      <a:pt x="3114" y="1181"/>
                    </a:lnTo>
                    <a:lnTo>
                      <a:pt x="3105" y="1181"/>
                    </a:lnTo>
                    <a:lnTo>
                      <a:pt x="3095" y="1190"/>
                    </a:lnTo>
                    <a:lnTo>
                      <a:pt x="3095" y="1200"/>
                    </a:lnTo>
                    <a:lnTo>
                      <a:pt x="3105" y="1200"/>
                    </a:lnTo>
                    <a:lnTo>
                      <a:pt x="3114" y="1209"/>
                    </a:lnTo>
                    <a:lnTo>
                      <a:pt x="3124" y="1209"/>
                    </a:lnTo>
                    <a:lnTo>
                      <a:pt x="3124" y="1200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48" name="Freeform 91">
                <a:extLst>
                  <a:ext uri="{FF2B5EF4-FFF2-40B4-BE49-F238E27FC236}">
                    <a16:creationId xmlns:a16="http://schemas.microsoft.com/office/drawing/2014/main" id="{0AA9A0B0-4C54-DF4C-9DF4-55700F922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488" y="3895725"/>
                <a:ext cx="1522412" cy="1930400"/>
              </a:xfrm>
              <a:custGeom>
                <a:avLst/>
                <a:gdLst>
                  <a:gd name="T0" fmla="*/ 764445 w 4230"/>
                  <a:gd name="T1" fmla="*/ 30956 h 5363"/>
                  <a:gd name="T2" fmla="*/ 994427 w 4230"/>
                  <a:gd name="T3" fmla="*/ 44634 h 5363"/>
                  <a:gd name="T4" fmla="*/ 1121114 w 4230"/>
                  <a:gd name="T5" fmla="*/ 253763 h 5363"/>
                  <a:gd name="T6" fmla="*/ 949798 w 4230"/>
                  <a:gd name="T7" fmla="*/ 120223 h 5363"/>
                  <a:gd name="T8" fmla="*/ 504231 w 4230"/>
                  <a:gd name="T9" fmla="*/ 1144994 h 5363"/>
                  <a:gd name="T10" fmla="*/ 425052 w 4230"/>
                  <a:gd name="T11" fmla="*/ 696139 h 5363"/>
                  <a:gd name="T12" fmla="*/ 432250 w 4230"/>
                  <a:gd name="T13" fmla="*/ 487009 h 5363"/>
                  <a:gd name="T14" fmla="*/ 1487861 w 4230"/>
                  <a:gd name="T15" fmla="*/ 1539497 h 5363"/>
                  <a:gd name="T16" fmla="*/ 1429556 w 4230"/>
                  <a:gd name="T17" fmla="*/ 1433312 h 5363"/>
                  <a:gd name="T18" fmla="*/ 1347137 w 4230"/>
                  <a:gd name="T19" fmla="*/ 1278894 h 5363"/>
                  <a:gd name="T20" fmla="*/ 1312945 w 4230"/>
                  <a:gd name="T21" fmla="*/ 1103960 h 5363"/>
                  <a:gd name="T22" fmla="*/ 1326622 w 4230"/>
                  <a:gd name="T23" fmla="*/ 997775 h 5363"/>
                  <a:gd name="T24" fmla="*/ 1330221 w 4230"/>
                  <a:gd name="T25" fmla="*/ 850197 h 5363"/>
                  <a:gd name="T26" fmla="*/ 1196335 w 4230"/>
                  <a:gd name="T27" fmla="*/ 795485 h 5363"/>
                  <a:gd name="T28" fmla="*/ 1145228 w 4230"/>
                  <a:gd name="T29" fmla="*/ 689300 h 5363"/>
                  <a:gd name="T30" fmla="*/ 1240964 w 4230"/>
                  <a:gd name="T31" fmla="*/ 617310 h 5363"/>
                  <a:gd name="T32" fmla="*/ 1165743 w 4230"/>
                  <a:gd name="T33" fmla="*/ 442376 h 5363"/>
                  <a:gd name="T34" fmla="*/ 1217210 w 4230"/>
                  <a:gd name="T35" fmla="*/ 329352 h 5363"/>
                  <a:gd name="T36" fmla="*/ 1093761 w 4230"/>
                  <a:gd name="T37" fmla="*/ 287958 h 5363"/>
                  <a:gd name="T38" fmla="*/ 1028618 w 4230"/>
                  <a:gd name="T39" fmla="*/ 411420 h 5363"/>
                  <a:gd name="T40" fmla="*/ 1127953 w 4230"/>
                  <a:gd name="T41" fmla="*/ 497448 h 5363"/>
                  <a:gd name="T42" fmla="*/ 1090162 w 4230"/>
                  <a:gd name="T43" fmla="*/ 483410 h 5363"/>
                  <a:gd name="T44" fmla="*/ 953037 w 4230"/>
                  <a:gd name="T45" fmla="*/ 343030 h 5363"/>
                  <a:gd name="T46" fmla="*/ 980750 w 4230"/>
                  <a:gd name="T47" fmla="*/ 181774 h 5363"/>
                  <a:gd name="T48" fmla="*/ 846864 w 4230"/>
                  <a:gd name="T49" fmla="*/ 363547 h 5363"/>
                  <a:gd name="T50" fmla="*/ 829589 w 4230"/>
                  <a:gd name="T51" fmla="*/ 624149 h 5363"/>
                  <a:gd name="T52" fmla="*/ 949798 w 4230"/>
                  <a:gd name="T53" fmla="*/ 791885 h 5363"/>
                  <a:gd name="T54" fmla="*/ 1059210 w 4230"/>
                  <a:gd name="T55" fmla="*/ 956741 h 5363"/>
                  <a:gd name="T56" fmla="*/ 1055971 w 4230"/>
                  <a:gd name="T57" fmla="*/ 1062926 h 5363"/>
                  <a:gd name="T58" fmla="*/ 1035456 w 4230"/>
                  <a:gd name="T59" fmla="*/ 1076604 h 5363"/>
                  <a:gd name="T60" fmla="*/ 1008103 w 4230"/>
                  <a:gd name="T61" fmla="*/ 946303 h 5363"/>
                  <a:gd name="T62" fmla="*/ 843625 w 4230"/>
                  <a:gd name="T63" fmla="*/ 905269 h 5363"/>
                  <a:gd name="T64" fmla="*/ 702901 w 4230"/>
                  <a:gd name="T65" fmla="*/ 1189627 h 5363"/>
                  <a:gd name="T66" fmla="*/ 473279 w 4230"/>
                  <a:gd name="T67" fmla="*/ 1159032 h 5363"/>
                  <a:gd name="T68" fmla="*/ 558938 w 4230"/>
                  <a:gd name="T69" fmla="*/ 1165511 h 5363"/>
                  <a:gd name="T70" fmla="*/ 620482 w 4230"/>
                  <a:gd name="T71" fmla="*/ 1128076 h 5363"/>
                  <a:gd name="T72" fmla="*/ 696063 w 4230"/>
                  <a:gd name="T73" fmla="*/ 1076604 h 5363"/>
                  <a:gd name="T74" fmla="*/ 778482 w 4230"/>
                  <a:gd name="T75" fmla="*/ 918947 h 5363"/>
                  <a:gd name="T76" fmla="*/ 757607 w 4230"/>
                  <a:gd name="T77" fmla="*/ 689300 h 5363"/>
                  <a:gd name="T78" fmla="*/ 792158 w 4230"/>
                  <a:gd name="T79" fmla="*/ 480170 h 5363"/>
                  <a:gd name="T80" fmla="*/ 829589 w 4230"/>
                  <a:gd name="T81" fmla="*/ 250524 h 5363"/>
                  <a:gd name="T82" fmla="*/ 682386 w 4230"/>
                  <a:gd name="T83" fmla="*/ 96106 h 5363"/>
                  <a:gd name="T84" fmla="*/ 579452 w 4230"/>
                  <a:gd name="T85" fmla="*/ 287958 h 5363"/>
                  <a:gd name="T86" fmla="*/ 445926 w 4230"/>
                  <a:gd name="T87" fmla="*/ 431937 h 5363"/>
                  <a:gd name="T88" fmla="*/ 439088 w 4230"/>
                  <a:gd name="T89" fmla="*/ 586355 h 5363"/>
                  <a:gd name="T90" fmla="*/ 486956 w 4230"/>
                  <a:gd name="T91" fmla="*/ 696139 h 5363"/>
                  <a:gd name="T92" fmla="*/ 483357 w 4230"/>
                  <a:gd name="T93" fmla="*/ 884752 h 5363"/>
                  <a:gd name="T94" fmla="*/ 342993 w 4230"/>
                  <a:gd name="T95" fmla="*/ 733934 h 5363"/>
                  <a:gd name="T96" fmla="*/ 295125 w 4230"/>
                  <a:gd name="T97" fmla="*/ 768129 h 5363"/>
                  <a:gd name="T98" fmla="*/ 281448 w 4230"/>
                  <a:gd name="T99" fmla="*/ 908508 h 5363"/>
                  <a:gd name="T100" fmla="*/ 312040 w 4230"/>
                  <a:gd name="T101" fmla="*/ 990936 h 5363"/>
                  <a:gd name="T102" fmla="*/ 195430 w 4230"/>
                  <a:gd name="T103" fmla="*/ 1083443 h 5363"/>
                  <a:gd name="T104" fmla="*/ 75581 w 4230"/>
                  <a:gd name="T105" fmla="*/ 1169110 h 5363"/>
                  <a:gd name="T106" fmla="*/ 27713 w 4230"/>
                  <a:gd name="T107" fmla="*/ 1357723 h 5363"/>
                  <a:gd name="T108" fmla="*/ 127048 w 4230"/>
                  <a:gd name="T109" fmla="*/ 1443391 h 5363"/>
                  <a:gd name="T110" fmla="*/ 295125 w 4230"/>
                  <a:gd name="T111" fmla="*/ 1525819 h 5363"/>
                  <a:gd name="T112" fmla="*/ 483357 w 4230"/>
                  <a:gd name="T113" fmla="*/ 1522219 h 5363"/>
                  <a:gd name="T114" fmla="*/ 665110 w 4230"/>
                  <a:gd name="T115" fmla="*/ 1686715 h 5363"/>
                  <a:gd name="T116" fmla="*/ 915247 w 4230"/>
                  <a:gd name="T117" fmla="*/ 1789660 h 5363"/>
                  <a:gd name="T118" fmla="*/ 1186258 w 4230"/>
                  <a:gd name="T119" fmla="*/ 1779222 h 5363"/>
                  <a:gd name="T120" fmla="*/ 1391765 w 4230"/>
                  <a:gd name="T121" fmla="*/ 1899444 h 5363"/>
                  <a:gd name="T122" fmla="*/ 1477423 w 4230"/>
                  <a:gd name="T123" fmla="*/ 1789660 h 5363"/>
                  <a:gd name="T124" fmla="*/ 1491460 w 4230"/>
                  <a:gd name="T125" fmla="*/ 1669798 h 536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30" h="5363">
                    <a:moveTo>
                      <a:pt x="1924" y="229"/>
                    </a:moveTo>
                    <a:lnTo>
                      <a:pt x="1924" y="239"/>
                    </a:lnTo>
                    <a:lnTo>
                      <a:pt x="1934" y="229"/>
                    </a:lnTo>
                    <a:lnTo>
                      <a:pt x="1943" y="239"/>
                    </a:lnTo>
                    <a:lnTo>
                      <a:pt x="1953" y="239"/>
                    </a:lnTo>
                    <a:lnTo>
                      <a:pt x="1943" y="229"/>
                    </a:lnTo>
                    <a:lnTo>
                      <a:pt x="1934" y="219"/>
                    </a:lnTo>
                    <a:lnTo>
                      <a:pt x="1943" y="210"/>
                    </a:lnTo>
                    <a:lnTo>
                      <a:pt x="1953" y="201"/>
                    </a:lnTo>
                    <a:lnTo>
                      <a:pt x="1963" y="201"/>
                    </a:lnTo>
                    <a:lnTo>
                      <a:pt x="1963" y="219"/>
                    </a:lnTo>
                    <a:lnTo>
                      <a:pt x="1963" y="229"/>
                    </a:lnTo>
                    <a:lnTo>
                      <a:pt x="1972" y="239"/>
                    </a:lnTo>
                    <a:lnTo>
                      <a:pt x="2001" y="229"/>
                    </a:lnTo>
                    <a:lnTo>
                      <a:pt x="2039" y="210"/>
                    </a:lnTo>
                    <a:lnTo>
                      <a:pt x="2086" y="210"/>
                    </a:lnTo>
                    <a:lnTo>
                      <a:pt x="2134" y="201"/>
                    </a:lnTo>
                    <a:lnTo>
                      <a:pt x="2143" y="191"/>
                    </a:lnTo>
                    <a:lnTo>
                      <a:pt x="2153" y="191"/>
                    </a:lnTo>
                    <a:lnTo>
                      <a:pt x="2163" y="201"/>
                    </a:lnTo>
                    <a:lnTo>
                      <a:pt x="2181" y="239"/>
                    </a:lnTo>
                    <a:lnTo>
                      <a:pt x="2191" y="267"/>
                    </a:lnTo>
                    <a:lnTo>
                      <a:pt x="2201" y="267"/>
                    </a:lnTo>
                    <a:lnTo>
                      <a:pt x="2201" y="219"/>
                    </a:lnTo>
                    <a:lnTo>
                      <a:pt x="2201" y="181"/>
                    </a:lnTo>
                    <a:lnTo>
                      <a:pt x="2201" y="172"/>
                    </a:lnTo>
                    <a:lnTo>
                      <a:pt x="2191" y="153"/>
                    </a:lnTo>
                    <a:lnTo>
                      <a:pt x="2191" y="143"/>
                    </a:lnTo>
                    <a:lnTo>
                      <a:pt x="2172" y="105"/>
                    </a:lnTo>
                    <a:lnTo>
                      <a:pt x="2172" y="96"/>
                    </a:lnTo>
                    <a:lnTo>
                      <a:pt x="2172" y="105"/>
                    </a:lnTo>
                    <a:lnTo>
                      <a:pt x="2172" y="115"/>
                    </a:lnTo>
                    <a:lnTo>
                      <a:pt x="2163" y="115"/>
                    </a:lnTo>
                    <a:lnTo>
                      <a:pt x="2153" y="124"/>
                    </a:lnTo>
                    <a:lnTo>
                      <a:pt x="2143" y="124"/>
                    </a:lnTo>
                    <a:lnTo>
                      <a:pt x="2143" y="134"/>
                    </a:lnTo>
                    <a:lnTo>
                      <a:pt x="2143" y="143"/>
                    </a:lnTo>
                    <a:lnTo>
                      <a:pt x="2134" y="143"/>
                    </a:lnTo>
                    <a:lnTo>
                      <a:pt x="2134" y="134"/>
                    </a:lnTo>
                    <a:lnTo>
                      <a:pt x="2124" y="134"/>
                    </a:lnTo>
                    <a:lnTo>
                      <a:pt x="2115" y="134"/>
                    </a:lnTo>
                    <a:lnTo>
                      <a:pt x="2115" y="124"/>
                    </a:lnTo>
                    <a:lnTo>
                      <a:pt x="2105" y="134"/>
                    </a:lnTo>
                    <a:lnTo>
                      <a:pt x="2096" y="134"/>
                    </a:lnTo>
                    <a:lnTo>
                      <a:pt x="2105" y="124"/>
                    </a:lnTo>
                    <a:lnTo>
                      <a:pt x="2115" y="115"/>
                    </a:lnTo>
                    <a:lnTo>
                      <a:pt x="2115" y="105"/>
                    </a:lnTo>
                    <a:lnTo>
                      <a:pt x="2115" y="96"/>
                    </a:lnTo>
                    <a:lnTo>
                      <a:pt x="2124" y="86"/>
                    </a:lnTo>
                    <a:lnTo>
                      <a:pt x="2124" y="77"/>
                    </a:lnTo>
                    <a:lnTo>
                      <a:pt x="2134" y="67"/>
                    </a:lnTo>
                    <a:lnTo>
                      <a:pt x="2134" y="58"/>
                    </a:lnTo>
                    <a:lnTo>
                      <a:pt x="2134" y="48"/>
                    </a:lnTo>
                    <a:lnTo>
                      <a:pt x="2134" y="38"/>
                    </a:lnTo>
                    <a:lnTo>
                      <a:pt x="2153" y="48"/>
                    </a:lnTo>
                    <a:lnTo>
                      <a:pt x="2153" y="38"/>
                    </a:lnTo>
                    <a:lnTo>
                      <a:pt x="2115" y="0"/>
                    </a:lnTo>
                    <a:lnTo>
                      <a:pt x="2067" y="0"/>
                    </a:lnTo>
                    <a:lnTo>
                      <a:pt x="2048" y="10"/>
                    </a:lnTo>
                    <a:lnTo>
                      <a:pt x="2039" y="0"/>
                    </a:lnTo>
                    <a:lnTo>
                      <a:pt x="1963" y="38"/>
                    </a:lnTo>
                    <a:lnTo>
                      <a:pt x="1953" y="38"/>
                    </a:lnTo>
                    <a:lnTo>
                      <a:pt x="1953" y="58"/>
                    </a:lnTo>
                    <a:lnTo>
                      <a:pt x="1963" y="77"/>
                    </a:lnTo>
                    <a:lnTo>
                      <a:pt x="1963" y="86"/>
                    </a:lnTo>
                    <a:lnTo>
                      <a:pt x="1963" y="105"/>
                    </a:lnTo>
                    <a:lnTo>
                      <a:pt x="1963" y="115"/>
                    </a:lnTo>
                    <a:lnTo>
                      <a:pt x="1963" y="124"/>
                    </a:lnTo>
                    <a:lnTo>
                      <a:pt x="1953" y="143"/>
                    </a:lnTo>
                    <a:lnTo>
                      <a:pt x="1953" y="153"/>
                    </a:lnTo>
                    <a:lnTo>
                      <a:pt x="1934" y="181"/>
                    </a:lnTo>
                    <a:lnTo>
                      <a:pt x="1924" y="191"/>
                    </a:lnTo>
                    <a:lnTo>
                      <a:pt x="1924" y="201"/>
                    </a:lnTo>
                    <a:lnTo>
                      <a:pt x="1915" y="219"/>
                    </a:lnTo>
                    <a:lnTo>
                      <a:pt x="1915" y="229"/>
                    </a:lnTo>
                    <a:lnTo>
                      <a:pt x="1924" y="229"/>
                    </a:lnTo>
                    <a:close/>
                    <a:moveTo>
                      <a:pt x="2143" y="67"/>
                    </a:moveTo>
                    <a:lnTo>
                      <a:pt x="2143" y="77"/>
                    </a:lnTo>
                    <a:lnTo>
                      <a:pt x="2134" y="86"/>
                    </a:lnTo>
                    <a:lnTo>
                      <a:pt x="2124" y="96"/>
                    </a:lnTo>
                    <a:lnTo>
                      <a:pt x="2124" y="115"/>
                    </a:lnTo>
                    <a:lnTo>
                      <a:pt x="2124" y="124"/>
                    </a:lnTo>
                    <a:lnTo>
                      <a:pt x="2134" y="124"/>
                    </a:lnTo>
                    <a:lnTo>
                      <a:pt x="2143" y="115"/>
                    </a:lnTo>
                    <a:lnTo>
                      <a:pt x="2153" y="115"/>
                    </a:lnTo>
                    <a:lnTo>
                      <a:pt x="2153" y="105"/>
                    </a:lnTo>
                    <a:lnTo>
                      <a:pt x="2163" y="96"/>
                    </a:lnTo>
                    <a:lnTo>
                      <a:pt x="2163" y="86"/>
                    </a:lnTo>
                    <a:lnTo>
                      <a:pt x="2163" y="77"/>
                    </a:lnTo>
                    <a:lnTo>
                      <a:pt x="2163" y="67"/>
                    </a:lnTo>
                    <a:lnTo>
                      <a:pt x="2153" y="67"/>
                    </a:lnTo>
                    <a:lnTo>
                      <a:pt x="2153" y="58"/>
                    </a:lnTo>
                    <a:lnTo>
                      <a:pt x="2143" y="67"/>
                    </a:lnTo>
                    <a:close/>
                    <a:moveTo>
                      <a:pt x="2753" y="153"/>
                    </a:moveTo>
                    <a:lnTo>
                      <a:pt x="2763" y="153"/>
                    </a:lnTo>
                    <a:lnTo>
                      <a:pt x="2763" y="143"/>
                    </a:lnTo>
                    <a:lnTo>
                      <a:pt x="2763" y="134"/>
                    </a:lnTo>
                    <a:lnTo>
                      <a:pt x="2763" y="124"/>
                    </a:lnTo>
                    <a:lnTo>
                      <a:pt x="2772" y="115"/>
                    </a:lnTo>
                    <a:lnTo>
                      <a:pt x="2781" y="115"/>
                    </a:lnTo>
                    <a:lnTo>
                      <a:pt x="2791" y="105"/>
                    </a:lnTo>
                    <a:lnTo>
                      <a:pt x="2791" y="115"/>
                    </a:lnTo>
                    <a:lnTo>
                      <a:pt x="2791" y="124"/>
                    </a:lnTo>
                    <a:lnTo>
                      <a:pt x="2781" y="124"/>
                    </a:lnTo>
                    <a:lnTo>
                      <a:pt x="2829" y="124"/>
                    </a:lnTo>
                    <a:lnTo>
                      <a:pt x="2848" y="124"/>
                    </a:lnTo>
                    <a:lnTo>
                      <a:pt x="2848" y="115"/>
                    </a:lnTo>
                    <a:lnTo>
                      <a:pt x="2839" y="105"/>
                    </a:lnTo>
                    <a:lnTo>
                      <a:pt x="2839" y="96"/>
                    </a:lnTo>
                    <a:lnTo>
                      <a:pt x="2848" y="96"/>
                    </a:lnTo>
                    <a:lnTo>
                      <a:pt x="2867" y="86"/>
                    </a:lnTo>
                    <a:lnTo>
                      <a:pt x="2877" y="77"/>
                    </a:lnTo>
                    <a:lnTo>
                      <a:pt x="2867" y="67"/>
                    </a:lnTo>
                    <a:lnTo>
                      <a:pt x="2810" y="77"/>
                    </a:lnTo>
                    <a:lnTo>
                      <a:pt x="2772" y="96"/>
                    </a:lnTo>
                    <a:lnTo>
                      <a:pt x="2763" y="115"/>
                    </a:lnTo>
                    <a:lnTo>
                      <a:pt x="2763" y="124"/>
                    </a:lnTo>
                    <a:lnTo>
                      <a:pt x="2753" y="134"/>
                    </a:lnTo>
                    <a:lnTo>
                      <a:pt x="2753" y="143"/>
                    </a:lnTo>
                    <a:lnTo>
                      <a:pt x="2753" y="153"/>
                    </a:lnTo>
                    <a:close/>
                    <a:moveTo>
                      <a:pt x="2877" y="105"/>
                    </a:moveTo>
                    <a:lnTo>
                      <a:pt x="2905" y="105"/>
                    </a:lnTo>
                    <a:lnTo>
                      <a:pt x="2943" y="124"/>
                    </a:lnTo>
                    <a:lnTo>
                      <a:pt x="2953" y="134"/>
                    </a:lnTo>
                    <a:lnTo>
                      <a:pt x="2963" y="153"/>
                    </a:lnTo>
                    <a:lnTo>
                      <a:pt x="2972" y="153"/>
                    </a:lnTo>
                    <a:lnTo>
                      <a:pt x="2972" y="143"/>
                    </a:lnTo>
                    <a:lnTo>
                      <a:pt x="2972" y="134"/>
                    </a:lnTo>
                    <a:lnTo>
                      <a:pt x="2934" y="105"/>
                    </a:lnTo>
                    <a:lnTo>
                      <a:pt x="2924" y="105"/>
                    </a:lnTo>
                    <a:lnTo>
                      <a:pt x="2905" y="86"/>
                    </a:lnTo>
                    <a:lnTo>
                      <a:pt x="2886" y="77"/>
                    </a:lnTo>
                    <a:lnTo>
                      <a:pt x="2877" y="96"/>
                    </a:lnTo>
                    <a:lnTo>
                      <a:pt x="2877" y="105"/>
                    </a:lnTo>
                    <a:close/>
                    <a:moveTo>
                      <a:pt x="2934" y="705"/>
                    </a:moveTo>
                    <a:lnTo>
                      <a:pt x="2924" y="715"/>
                    </a:lnTo>
                    <a:lnTo>
                      <a:pt x="2924" y="724"/>
                    </a:lnTo>
                    <a:lnTo>
                      <a:pt x="2924" y="734"/>
                    </a:lnTo>
                    <a:lnTo>
                      <a:pt x="2934" y="743"/>
                    </a:lnTo>
                    <a:lnTo>
                      <a:pt x="2963" y="753"/>
                    </a:lnTo>
                    <a:lnTo>
                      <a:pt x="2981" y="743"/>
                    </a:lnTo>
                    <a:lnTo>
                      <a:pt x="3039" y="753"/>
                    </a:lnTo>
                    <a:lnTo>
                      <a:pt x="3067" y="753"/>
                    </a:lnTo>
                    <a:lnTo>
                      <a:pt x="3077" y="743"/>
                    </a:lnTo>
                    <a:lnTo>
                      <a:pt x="3096" y="715"/>
                    </a:lnTo>
                    <a:lnTo>
                      <a:pt x="3105" y="705"/>
                    </a:lnTo>
                    <a:lnTo>
                      <a:pt x="3115" y="705"/>
                    </a:lnTo>
                    <a:lnTo>
                      <a:pt x="3134" y="696"/>
                    </a:lnTo>
                    <a:lnTo>
                      <a:pt x="3153" y="677"/>
                    </a:lnTo>
                    <a:lnTo>
                      <a:pt x="3162" y="667"/>
                    </a:lnTo>
                    <a:lnTo>
                      <a:pt x="3172" y="667"/>
                    </a:lnTo>
                    <a:lnTo>
                      <a:pt x="3172" y="648"/>
                    </a:lnTo>
                    <a:lnTo>
                      <a:pt x="3153" y="629"/>
                    </a:lnTo>
                    <a:lnTo>
                      <a:pt x="3153" y="620"/>
                    </a:lnTo>
                    <a:lnTo>
                      <a:pt x="3134" y="610"/>
                    </a:lnTo>
                    <a:lnTo>
                      <a:pt x="3115" y="610"/>
                    </a:lnTo>
                    <a:lnTo>
                      <a:pt x="3086" y="582"/>
                    </a:lnTo>
                    <a:lnTo>
                      <a:pt x="3058" y="582"/>
                    </a:lnTo>
                    <a:lnTo>
                      <a:pt x="3048" y="582"/>
                    </a:lnTo>
                    <a:lnTo>
                      <a:pt x="3029" y="600"/>
                    </a:lnTo>
                    <a:lnTo>
                      <a:pt x="3020" y="610"/>
                    </a:lnTo>
                    <a:lnTo>
                      <a:pt x="3010" y="620"/>
                    </a:lnTo>
                    <a:lnTo>
                      <a:pt x="3001" y="629"/>
                    </a:lnTo>
                    <a:lnTo>
                      <a:pt x="3001" y="648"/>
                    </a:lnTo>
                    <a:lnTo>
                      <a:pt x="2991" y="658"/>
                    </a:lnTo>
                    <a:lnTo>
                      <a:pt x="2934" y="705"/>
                    </a:lnTo>
                    <a:close/>
                    <a:moveTo>
                      <a:pt x="2943" y="305"/>
                    </a:moveTo>
                    <a:lnTo>
                      <a:pt x="2953" y="305"/>
                    </a:lnTo>
                    <a:lnTo>
                      <a:pt x="2953" y="296"/>
                    </a:lnTo>
                    <a:lnTo>
                      <a:pt x="2953" y="286"/>
                    </a:lnTo>
                    <a:lnTo>
                      <a:pt x="2943" y="277"/>
                    </a:lnTo>
                    <a:lnTo>
                      <a:pt x="2924" y="277"/>
                    </a:lnTo>
                    <a:lnTo>
                      <a:pt x="2877" y="258"/>
                    </a:lnTo>
                    <a:lnTo>
                      <a:pt x="2867" y="258"/>
                    </a:lnTo>
                    <a:lnTo>
                      <a:pt x="2867" y="267"/>
                    </a:lnTo>
                    <a:lnTo>
                      <a:pt x="2867" y="277"/>
                    </a:lnTo>
                    <a:lnTo>
                      <a:pt x="2886" y="296"/>
                    </a:lnTo>
                    <a:lnTo>
                      <a:pt x="2934" y="305"/>
                    </a:lnTo>
                    <a:lnTo>
                      <a:pt x="2943" y="305"/>
                    </a:lnTo>
                    <a:close/>
                    <a:moveTo>
                      <a:pt x="2562" y="353"/>
                    </a:moveTo>
                    <a:lnTo>
                      <a:pt x="2562" y="362"/>
                    </a:lnTo>
                    <a:lnTo>
                      <a:pt x="2582" y="362"/>
                    </a:lnTo>
                    <a:lnTo>
                      <a:pt x="2582" y="372"/>
                    </a:lnTo>
                    <a:lnTo>
                      <a:pt x="2591" y="391"/>
                    </a:lnTo>
                    <a:lnTo>
                      <a:pt x="2620" y="400"/>
                    </a:lnTo>
                    <a:lnTo>
                      <a:pt x="2610" y="400"/>
                    </a:lnTo>
                    <a:lnTo>
                      <a:pt x="2610" y="410"/>
                    </a:lnTo>
                    <a:lnTo>
                      <a:pt x="2620" y="419"/>
                    </a:lnTo>
                    <a:lnTo>
                      <a:pt x="2629" y="410"/>
                    </a:lnTo>
                    <a:lnTo>
                      <a:pt x="2629" y="400"/>
                    </a:lnTo>
                    <a:lnTo>
                      <a:pt x="2629" y="391"/>
                    </a:lnTo>
                    <a:lnTo>
                      <a:pt x="2629" y="381"/>
                    </a:lnTo>
                    <a:lnTo>
                      <a:pt x="2629" y="372"/>
                    </a:lnTo>
                    <a:lnTo>
                      <a:pt x="2629" y="362"/>
                    </a:lnTo>
                    <a:lnTo>
                      <a:pt x="2629" y="353"/>
                    </a:lnTo>
                    <a:lnTo>
                      <a:pt x="2639" y="334"/>
                    </a:lnTo>
                    <a:lnTo>
                      <a:pt x="2639" y="315"/>
                    </a:lnTo>
                    <a:lnTo>
                      <a:pt x="2639" y="305"/>
                    </a:lnTo>
                    <a:lnTo>
                      <a:pt x="2648" y="296"/>
                    </a:lnTo>
                    <a:lnTo>
                      <a:pt x="2658" y="305"/>
                    </a:lnTo>
                    <a:lnTo>
                      <a:pt x="2667" y="305"/>
                    </a:lnTo>
                    <a:lnTo>
                      <a:pt x="2677" y="315"/>
                    </a:lnTo>
                    <a:lnTo>
                      <a:pt x="2667" y="296"/>
                    </a:lnTo>
                    <a:lnTo>
                      <a:pt x="2648" y="286"/>
                    </a:lnTo>
                    <a:lnTo>
                      <a:pt x="2610" y="267"/>
                    </a:lnTo>
                    <a:lnTo>
                      <a:pt x="2572" y="277"/>
                    </a:lnTo>
                    <a:lnTo>
                      <a:pt x="2562" y="277"/>
                    </a:lnTo>
                    <a:lnTo>
                      <a:pt x="2562" y="286"/>
                    </a:lnTo>
                    <a:lnTo>
                      <a:pt x="2543" y="315"/>
                    </a:lnTo>
                    <a:lnTo>
                      <a:pt x="2543" y="324"/>
                    </a:lnTo>
                    <a:lnTo>
                      <a:pt x="2553" y="334"/>
                    </a:lnTo>
                    <a:lnTo>
                      <a:pt x="2562" y="353"/>
                    </a:lnTo>
                    <a:close/>
                    <a:moveTo>
                      <a:pt x="1210" y="1239"/>
                    </a:moveTo>
                    <a:lnTo>
                      <a:pt x="1210" y="1229"/>
                    </a:lnTo>
                    <a:lnTo>
                      <a:pt x="1220" y="1229"/>
                    </a:lnTo>
                    <a:lnTo>
                      <a:pt x="1220" y="1219"/>
                    </a:lnTo>
                    <a:lnTo>
                      <a:pt x="1229" y="1210"/>
                    </a:lnTo>
                    <a:lnTo>
                      <a:pt x="1229" y="1200"/>
                    </a:lnTo>
                    <a:lnTo>
                      <a:pt x="1239" y="1200"/>
                    </a:lnTo>
                    <a:lnTo>
                      <a:pt x="1239" y="1191"/>
                    </a:lnTo>
                    <a:lnTo>
                      <a:pt x="1239" y="1181"/>
                    </a:lnTo>
                    <a:lnTo>
                      <a:pt x="1239" y="1172"/>
                    </a:lnTo>
                    <a:lnTo>
                      <a:pt x="1239" y="1162"/>
                    </a:lnTo>
                    <a:lnTo>
                      <a:pt x="1248" y="1162"/>
                    </a:lnTo>
                    <a:lnTo>
                      <a:pt x="1248" y="1153"/>
                    </a:lnTo>
                    <a:lnTo>
                      <a:pt x="1229" y="1181"/>
                    </a:lnTo>
                    <a:lnTo>
                      <a:pt x="1229" y="1191"/>
                    </a:lnTo>
                    <a:lnTo>
                      <a:pt x="1220" y="1200"/>
                    </a:lnTo>
                    <a:lnTo>
                      <a:pt x="1210" y="1219"/>
                    </a:lnTo>
                    <a:lnTo>
                      <a:pt x="1201" y="1229"/>
                    </a:lnTo>
                    <a:lnTo>
                      <a:pt x="1201" y="1239"/>
                    </a:lnTo>
                    <a:lnTo>
                      <a:pt x="1210" y="1239"/>
                    </a:lnTo>
                    <a:close/>
                    <a:moveTo>
                      <a:pt x="1486" y="3220"/>
                    </a:moveTo>
                    <a:lnTo>
                      <a:pt x="1486" y="3210"/>
                    </a:lnTo>
                    <a:lnTo>
                      <a:pt x="1477" y="3210"/>
                    </a:lnTo>
                    <a:lnTo>
                      <a:pt x="1467" y="3210"/>
                    </a:lnTo>
                    <a:lnTo>
                      <a:pt x="1458" y="3210"/>
                    </a:lnTo>
                    <a:lnTo>
                      <a:pt x="1458" y="3200"/>
                    </a:lnTo>
                    <a:lnTo>
                      <a:pt x="1448" y="3200"/>
                    </a:lnTo>
                    <a:lnTo>
                      <a:pt x="1439" y="3191"/>
                    </a:lnTo>
                    <a:lnTo>
                      <a:pt x="1439" y="3181"/>
                    </a:lnTo>
                    <a:lnTo>
                      <a:pt x="1429" y="3172"/>
                    </a:lnTo>
                    <a:lnTo>
                      <a:pt x="1419" y="3172"/>
                    </a:lnTo>
                    <a:lnTo>
                      <a:pt x="1401" y="3172"/>
                    </a:lnTo>
                    <a:lnTo>
                      <a:pt x="1401" y="3181"/>
                    </a:lnTo>
                    <a:lnTo>
                      <a:pt x="1401" y="3191"/>
                    </a:lnTo>
                    <a:lnTo>
                      <a:pt x="1410" y="3200"/>
                    </a:lnTo>
                    <a:lnTo>
                      <a:pt x="1419" y="3210"/>
                    </a:lnTo>
                    <a:lnTo>
                      <a:pt x="1410" y="3200"/>
                    </a:lnTo>
                    <a:lnTo>
                      <a:pt x="1401" y="3200"/>
                    </a:lnTo>
                    <a:lnTo>
                      <a:pt x="1391" y="3181"/>
                    </a:lnTo>
                    <a:lnTo>
                      <a:pt x="1391" y="3172"/>
                    </a:lnTo>
                    <a:lnTo>
                      <a:pt x="1391" y="3153"/>
                    </a:lnTo>
                    <a:lnTo>
                      <a:pt x="1381" y="3153"/>
                    </a:lnTo>
                    <a:lnTo>
                      <a:pt x="1362" y="3153"/>
                    </a:lnTo>
                    <a:lnTo>
                      <a:pt x="1353" y="3153"/>
                    </a:lnTo>
                    <a:lnTo>
                      <a:pt x="1343" y="3143"/>
                    </a:lnTo>
                    <a:lnTo>
                      <a:pt x="1334" y="3143"/>
                    </a:lnTo>
                    <a:lnTo>
                      <a:pt x="1334" y="3153"/>
                    </a:lnTo>
                    <a:lnTo>
                      <a:pt x="1343" y="3162"/>
                    </a:lnTo>
                    <a:lnTo>
                      <a:pt x="1353" y="3172"/>
                    </a:lnTo>
                    <a:lnTo>
                      <a:pt x="1353" y="3162"/>
                    </a:lnTo>
                    <a:lnTo>
                      <a:pt x="1372" y="3162"/>
                    </a:lnTo>
                    <a:lnTo>
                      <a:pt x="1381" y="3162"/>
                    </a:lnTo>
                    <a:lnTo>
                      <a:pt x="1391" y="3191"/>
                    </a:lnTo>
                    <a:lnTo>
                      <a:pt x="1391" y="3220"/>
                    </a:lnTo>
                    <a:lnTo>
                      <a:pt x="1401" y="3229"/>
                    </a:lnTo>
                    <a:lnTo>
                      <a:pt x="1391" y="3238"/>
                    </a:lnTo>
                    <a:lnTo>
                      <a:pt x="1391" y="3248"/>
                    </a:lnTo>
                    <a:lnTo>
                      <a:pt x="1419" y="3277"/>
                    </a:lnTo>
                    <a:lnTo>
                      <a:pt x="1429" y="3296"/>
                    </a:lnTo>
                    <a:lnTo>
                      <a:pt x="1439" y="3305"/>
                    </a:lnTo>
                    <a:lnTo>
                      <a:pt x="1439" y="3296"/>
                    </a:lnTo>
                    <a:lnTo>
                      <a:pt x="1448" y="3296"/>
                    </a:lnTo>
                    <a:lnTo>
                      <a:pt x="1467" y="3296"/>
                    </a:lnTo>
                    <a:lnTo>
                      <a:pt x="1477" y="3296"/>
                    </a:lnTo>
                    <a:lnTo>
                      <a:pt x="1477" y="3286"/>
                    </a:lnTo>
                    <a:lnTo>
                      <a:pt x="1477" y="3277"/>
                    </a:lnTo>
                    <a:lnTo>
                      <a:pt x="1467" y="3277"/>
                    </a:lnTo>
                    <a:lnTo>
                      <a:pt x="1477" y="3277"/>
                    </a:lnTo>
                    <a:lnTo>
                      <a:pt x="1486" y="3277"/>
                    </a:lnTo>
                    <a:lnTo>
                      <a:pt x="1486" y="3267"/>
                    </a:lnTo>
                    <a:lnTo>
                      <a:pt x="1477" y="3248"/>
                    </a:lnTo>
                    <a:lnTo>
                      <a:pt x="1477" y="3238"/>
                    </a:lnTo>
                    <a:lnTo>
                      <a:pt x="1477" y="3248"/>
                    </a:lnTo>
                    <a:lnTo>
                      <a:pt x="1486" y="3238"/>
                    </a:lnTo>
                    <a:lnTo>
                      <a:pt x="1486" y="3220"/>
                    </a:lnTo>
                    <a:close/>
                    <a:moveTo>
                      <a:pt x="1172" y="1896"/>
                    </a:moveTo>
                    <a:lnTo>
                      <a:pt x="1172" y="1886"/>
                    </a:lnTo>
                    <a:lnTo>
                      <a:pt x="1172" y="1896"/>
                    </a:lnTo>
                    <a:lnTo>
                      <a:pt x="1163" y="1896"/>
                    </a:lnTo>
                    <a:lnTo>
                      <a:pt x="1163" y="1915"/>
                    </a:lnTo>
                    <a:lnTo>
                      <a:pt x="1172" y="1924"/>
                    </a:lnTo>
                    <a:lnTo>
                      <a:pt x="1181" y="1934"/>
                    </a:lnTo>
                    <a:lnTo>
                      <a:pt x="1191" y="1943"/>
                    </a:lnTo>
                    <a:lnTo>
                      <a:pt x="1191" y="1934"/>
                    </a:lnTo>
                    <a:lnTo>
                      <a:pt x="1201" y="1934"/>
                    </a:lnTo>
                    <a:lnTo>
                      <a:pt x="1201" y="1924"/>
                    </a:lnTo>
                    <a:lnTo>
                      <a:pt x="1210" y="1924"/>
                    </a:lnTo>
                    <a:lnTo>
                      <a:pt x="1229" y="1915"/>
                    </a:lnTo>
                    <a:lnTo>
                      <a:pt x="1229" y="1905"/>
                    </a:lnTo>
                    <a:lnTo>
                      <a:pt x="1220" y="1905"/>
                    </a:lnTo>
                    <a:lnTo>
                      <a:pt x="1210" y="1915"/>
                    </a:lnTo>
                    <a:lnTo>
                      <a:pt x="1201" y="1915"/>
                    </a:lnTo>
                    <a:lnTo>
                      <a:pt x="1181" y="1905"/>
                    </a:lnTo>
                    <a:lnTo>
                      <a:pt x="1172" y="1896"/>
                    </a:lnTo>
                    <a:close/>
                    <a:moveTo>
                      <a:pt x="1210" y="1905"/>
                    </a:moveTo>
                    <a:lnTo>
                      <a:pt x="1220" y="1905"/>
                    </a:lnTo>
                    <a:lnTo>
                      <a:pt x="1229" y="1896"/>
                    </a:lnTo>
                    <a:lnTo>
                      <a:pt x="1229" y="1886"/>
                    </a:lnTo>
                    <a:lnTo>
                      <a:pt x="1239" y="1867"/>
                    </a:lnTo>
                    <a:lnTo>
                      <a:pt x="1239" y="1858"/>
                    </a:lnTo>
                    <a:lnTo>
                      <a:pt x="1239" y="1848"/>
                    </a:lnTo>
                    <a:lnTo>
                      <a:pt x="1239" y="1839"/>
                    </a:lnTo>
                    <a:lnTo>
                      <a:pt x="1220" y="1848"/>
                    </a:lnTo>
                    <a:lnTo>
                      <a:pt x="1210" y="1848"/>
                    </a:lnTo>
                    <a:lnTo>
                      <a:pt x="1191" y="1877"/>
                    </a:lnTo>
                    <a:lnTo>
                      <a:pt x="1181" y="1886"/>
                    </a:lnTo>
                    <a:lnTo>
                      <a:pt x="1181" y="1896"/>
                    </a:lnTo>
                    <a:lnTo>
                      <a:pt x="1210" y="1905"/>
                    </a:lnTo>
                    <a:close/>
                    <a:moveTo>
                      <a:pt x="1220" y="1382"/>
                    </a:moveTo>
                    <a:lnTo>
                      <a:pt x="1210" y="1372"/>
                    </a:lnTo>
                    <a:lnTo>
                      <a:pt x="1210" y="1382"/>
                    </a:lnTo>
                    <a:lnTo>
                      <a:pt x="1201" y="1400"/>
                    </a:lnTo>
                    <a:lnTo>
                      <a:pt x="1201" y="1410"/>
                    </a:lnTo>
                    <a:lnTo>
                      <a:pt x="1220" y="1439"/>
                    </a:lnTo>
                    <a:lnTo>
                      <a:pt x="1229" y="1458"/>
                    </a:lnTo>
                    <a:lnTo>
                      <a:pt x="1229" y="1448"/>
                    </a:lnTo>
                    <a:lnTo>
                      <a:pt x="1220" y="1429"/>
                    </a:lnTo>
                    <a:lnTo>
                      <a:pt x="1220" y="1420"/>
                    </a:lnTo>
                    <a:lnTo>
                      <a:pt x="1220" y="1410"/>
                    </a:lnTo>
                    <a:lnTo>
                      <a:pt x="1210" y="1410"/>
                    </a:lnTo>
                    <a:lnTo>
                      <a:pt x="1220" y="1400"/>
                    </a:lnTo>
                    <a:lnTo>
                      <a:pt x="1210" y="1400"/>
                    </a:lnTo>
                    <a:lnTo>
                      <a:pt x="1210" y="1391"/>
                    </a:lnTo>
                    <a:lnTo>
                      <a:pt x="1210" y="1382"/>
                    </a:lnTo>
                    <a:lnTo>
                      <a:pt x="1220" y="1382"/>
                    </a:lnTo>
                    <a:close/>
                    <a:moveTo>
                      <a:pt x="1181" y="1372"/>
                    </a:moveTo>
                    <a:lnTo>
                      <a:pt x="1191" y="1391"/>
                    </a:lnTo>
                    <a:lnTo>
                      <a:pt x="1201" y="1391"/>
                    </a:lnTo>
                    <a:lnTo>
                      <a:pt x="1201" y="1382"/>
                    </a:lnTo>
                    <a:lnTo>
                      <a:pt x="1201" y="1372"/>
                    </a:lnTo>
                    <a:lnTo>
                      <a:pt x="1201" y="1353"/>
                    </a:lnTo>
                    <a:lnTo>
                      <a:pt x="1201" y="1343"/>
                    </a:lnTo>
                    <a:lnTo>
                      <a:pt x="1201" y="1334"/>
                    </a:lnTo>
                    <a:lnTo>
                      <a:pt x="1201" y="1324"/>
                    </a:lnTo>
                    <a:lnTo>
                      <a:pt x="1201" y="1315"/>
                    </a:lnTo>
                    <a:lnTo>
                      <a:pt x="1191" y="1305"/>
                    </a:lnTo>
                    <a:lnTo>
                      <a:pt x="1191" y="1296"/>
                    </a:lnTo>
                    <a:lnTo>
                      <a:pt x="1191" y="1286"/>
                    </a:lnTo>
                    <a:lnTo>
                      <a:pt x="1201" y="1286"/>
                    </a:lnTo>
                    <a:lnTo>
                      <a:pt x="1201" y="1277"/>
                    </a:lnTo>
                    <a:lnTo>
                      <a:pt x="1201" y="1267"/>
                    </a:lnTo>
                    <a:lnTo>
                      <a:pt x="1201" y="1257"/>
                    </a:lnTo>
                    <a:lnTo>
                      <a:pt x="1201" y="1248"/>
                    </a:lnTo>
                    <a:lnTo>
                      <a:pt x="1191" y="1257"/>
                    </a:lnTo>
                    <a:lnTo>
                      <a:pt x="1191" y="1267"/>
                    </a:lnTo>
                    <a:lnTo>
                      <a:pt x="1191" y="1277"/>
                    </a:lnTo>
                    <a:lnTo>
                      <a:pt x="1181" y="1286"/>
                    </a:lnTo>
                    <a:lnTo>
                      <a:pt x="1181" y="1296"/>
                    </a:lnTo>
                    <a:lnTo>
                      <a:pt x="1181" y="1305"/>
                    </a:lnTo>
                    <a:lnTo>
                      <a:pt x="1181" y="1324"/>
                    </a:lnTo>
                    <a:lnTo>
                      <a:pt x="1181" y="1343"/>
                    </a:lnTo>
                    <a:lnTo>
                      <a:pt x="1181" y="1353"/>
                    </a:lnTo>
                    <a:lnTo>
                      <a:pt x="1181" y="1372"/>
                    </a:lnTo>
                    <a:close/>
                    <a:moveTo>
                      <a:pt x="4229" y="4505"/>
                    </a:moveTo>
                    <a:lnTo>
                      <a:pt x="4220" y="4505"/>
                    </a:lnTo>
                    <a:lnTo>
                      <a:pt x="4220" y="4496"/>
                    </a:lnTo>
                    <a:lnTo>
                      <a:pt x="4210" y="4486"/>
                    </a:lnTo>
                    <a:lnTo>
                      <a:pt x="4210" y="4477"/>
                    </a:lnTo>
                    <a:lnTo>
                      <a:pt x="4210" y="4467"/>
                    </a:lnTo>
                    <a:lnTo>
                      <a:pt x="4210" y="4458"/>
                    </a:lnTo>
                    <a:lnTo>
                      <a:pt x="4210" y="4448"/>
                    </a:lnTo>
                    <a:lnTo>
                      <a:pt x="4191" y="4439"/>
                    </a:lnTo>
                    <a:lnTo>
                      <a:pt x="4191" y="4429"/>
                    </a:lnTo>
                    <a:lnTo>
                      <a:pt x="4191" y="4419"/>
                    </a:lnTo>
                    <a:lnTo>
                      <a:pt x="4191" y="4410"/>
                    </a:lnTo>
                    <a:lnTo>
                      <a:pt x="4201" y="4410"/>
                    </a:lnTo>
                    <a:lnTo>
                      <a:pt x="4201" y="4401"/>
                    </a:lnTo>
                    <a:lnTo>
                      <a:pt x="4210" y="4381"/>
                    </a:lnTo>
                    <a:lnTo>
                      <a:pt x="4210" y="4372"/>
                    </a:lnTo>
                    <a:lnTo>
                      <a:pt x="4191" y="4362"/>
                    </a:lnTo>
                    <a:lnTo>
                      <a:pt x="4191" y="4353"/>
                    </a:lnTo>
                    <a:lnTo>
                      <a:pt x="4191" y="4343"/>
                    </a:lnTo>
                    <a:lnTo>
                      <a:pt x="4201" y="4324"/>
                    </a:lnTo>
                    <a:lnTo>
                      <a:pt x="4201" y="4315"/>
                    </a:lnTo>
                    <a:lnTo>
                      <a:pt x="4201" y="4305"/>
                    </a:lnTo>
                    <a:lnTo>
                      <a:pt x="4201" y="4296"/>
                    </a:lnTo>
                    <a:lnTo>
                      <a:pt x="4191" y="4296"/>
                    </a:lnTo>
                    <a:lnTo>
                      <a:pt x="4153" y="4277"/>
                    </a:lnTo>
                    <a:lnTo>
                      <a:pt x="4144" y="4277"/>
                    </a:lnTo>
                    <a:lnTo>
                      <a:pt x="4134" y="4277"/>
                    </a:lnTo>
                    <a:lnTo>
                      <a:pt x="4124" y="4286"/>
                    </a:lnTo>
                    <a:lnTo>
                      <a:pt x="4105" y="4296"/>
                    </a:lnTo>
                    <a:lnTo>
                      <a:pt x="4077" y="4305"/>
                    </a:lnTo>
                    <a:lnTo>
                      <a:pt x="4067" y="4305"/>
                    </a:lnTo>
                    <a:lnTo>
                      <a:pt x="4067" y="4296"/>
                    </a:lnTo>
                    <a:lnTo>
                      <a:pt x="4067" y="4286"/>
                    </a:lnTo>
                    <a:lnTo>
                      <a:pt x="4067" y="4277"/>
                    </a:lnTo>
                    <a:lnTo>
                      <a:pt x="4058" y="4277"/>
                    </a:lnTo>
                    <a:lnTo>
                      <a:pt x="4048" y="4277"/>
                    </a:lnTo>
                    <a:lnTo>
                      <a:pt x="4039" y="4277"/>
                    </a:lnTo>
                    <a:lnTo>
                      <a:pt x="4039" y="4267"/>
                    </a:lnTo>
                    <a:lnTo>
                      <a:pt x="4039" y="4258"/>
                    </a:lnTo>
                    <a:lnTo>
                      <a:pt x="4039" y="4248"/>
                    </a:lnTo>
                    <a:lnTo>
                      <a:pt x="4039" y="4239"/>
                    </a:lnTo>
                    <a:lnTo>
                      <a:pt x="4039" y="4229"/>
                    </a:lnTo>
                    <a:lnTo>
                      <a:pt x="4020" y="4229"/>
                    </a:lnTo>
                    <a:lnTo>
                      <a:pt x="3953" y="4239"/>
                    </a:lnTo>
                    <a:lnTo>
                      <a:pt x="3924" y="4239"/>
                    </a:lnTo>
                    <a:lnTo>
                      <a:pt x="3924" y="4229"/>
                    </a:lnTo>
                    <a:lnTo>
                      <a:pt x="3915" y="4229"/>
                    </a:lnTo>
                    <a:lnTo>
                      <a:pt x="3915" y="4220"/>
                    </a:lnTo>
                    <a:lnTo>
                      <a:pt x="3924" y="4220"/>
                    </a:lnTo>
                    <a:lnTo>
                      <a:pt x="3924" y="4210"/>
                    </a:lnTo>
                    <a:lnTo>
                      <a:pt x="3934" y="4201"/>
                    </a:lnTo>
                    <a:lnTo>
                      <a:pt x="3944" y="4191"/>
                    </a:lnTo>
                    <a:lnTo>
                      <a:pt x="3944" y="4181"/>
                    </a:lnTo>
                    <a:lnTo>
                      <a:pt x="3934" y="4181"/>
                    </a:lnTo>
                    <a:lnTo>
                      <a:pt x="3934" y="4172"/>
                    </a:lnTo>
                    <a:lnTo>
                      <a:pt x="3924" y="4163"/>
                    </a:lnTo>
                    <a:lnTo>
                      <a:pt x="3924" y="4153"/>
                    </a:lnTo>
                    <a:lnTo>
                      <a:pt x="3934" y="4143"/>
                    </a:lnTo>
                    <a:lnTo>
                      <a:pt x="3934" y="4134"/>
                    </a:lnTo>
                    <a:lnTo>
                      <a:pt x="3944" y="4115"/>
                    </a:lnTo>
                    <a:lnTo>
                      <a:pt x="3953" y="4115"/>
                    </a:lnTo>
                    <a:lnTo>
                      <a:pt x="3953" y="4105"/>
                    </a:lnTo>
                    <a:lnTo>
                      <a:pt x="3962" y="4105"/>
                    </a:lnTo>
                    <a:lnTo>
                      <a:pt x="3972" y="4105"/>
                    </a:lnTo>
                    <a:lnTo>
                      <a:pt x="3972" y="4086"/>
                    </a:lnTo>
                    <a:lnTo>
                      <a:pt x="3982" y="4077"/>
                    </a:lnTo>
                    <a:lnTo>
                      <a:pt x="3982" y="4067"/>
                    </a:lnTo>
                    <a:lnTo>
                      <a:pt x="3982" y="4058"/>
                    </a:lnTo>
                    <a:lnTo>
                      <a:pt x="3972" y="4048"/>
                    </a:lnTo>
                    <a:lnTo>
                      <a:pt x="3972" y="4039"/>
                    </a:lnTo>
                    <a:lnTo>
                      <a:pt x="3972" y="4029"/>
                    </a:lnTo>
                    <a:lnTo>
                      <a:pt x="3972" y="4020"/>
                    </a:lnTo>
                    <a:lnTo>
                      <a:pt x="3972" y="4010"/>
                    </a:lnTo>
                    <a:lnTo>
                      <a:pt x="3972" y="4000"/>
                    </a:lnTo>
                    <a:lnTo>
                      <a:pt x="3972" y="3991"/>
                    </a:lnTo>
                    <a:lnTo>
                      <a:pt x="3972" y="3982"/>
                    </a:lnTo>
                    <a:lnTo>
                      <a:pt x="3962" y="3972"/>
                    </a:lnTo>
                    <a:lnTo>
                      <a:pt x="3962" y="3962"/>
                    </a:lnTo>
                    <a:lnTo>
                      <a:pt x="3953" y="3953"/>
                    </a:lnTo>
                    <a:lnTo>
                      <a:pt x="3915" y="3934"/>
                    </a:lnTo>
                    <a:lnTo>
                      <a:pt x="3924" y="3934"/>
                    </a:lnTo>
                    <a:lnTo>
                      <a:pt x="3934" y="3934"/>
                    </a:lnTo>
                    <a:lnTo>
                      <a:pt x="3934" y="3924"/>
                    </a:lnTo>
                    <a:lnTo>
                      <a:pt x="3934" y="3915"/>
                    </a:lnTo>
                    <a:lnTo>
                      <a:pt x="3944" y="3905"/>
                    </a:lnTo>
                    <a:lnTo>
                      <a:pt x="3944" y="3896"/>
                    </a:lnTo>
                    <a:lnTo>
                      <a:pt x="3934" y="3896"/>
                    </a:lnTo>
                    <a:lnTo>
                      <a:pt x="3924" y="3896"/>
                    </a:lnTo>
                    <a:lnTo>
                      <a:pt x="3915" y="3896"/>
                    </a:lnTo>
                    <a:lnTo>
                      <a:pt x="3915" y="3886"/>
                    </a:lnTo>
                    <a:lnTo>
                      <a:pt x="3906" y="3886"/>
                    </a:lnTo>
                    <a:lnTo>
                      <a:pt x="3906" y="3877"/>
                    </a:lnTo>
                    <a:lnTo>
                      <a:pt x="3896" y="3867"/>
                    </a:lnTo>
                    <a:lnTo>
                      <a:pt x="3896" y="3858"/>
                    </a:lnTo>
                    <a:lnTo>
                      <a:pt x="3896" y="3848"/>
                    </a:lnTo>
                    <a:lnTo>
                      <a:pt x="3886" y="3848"/>
                    </a:lnTo>
                    <a:lnTo>
                      <a:pt x="3877" y="3848"/>
                    </a:lnTo>
                    <a:lnTo>
                      <a:pt x="3839" y="3848"/>
                    </a:lnTo>
                    <a:lnTo>
                      <a:pt x="3820" y="3848"/>
                    </a:lnTo>
                    <a:lnTo>
                      <a:pt x="3810" y="3858"/>
                    </a:lnTo>
                    <a:lnTo>
                      <a:pt x="3810" y="3848"/>
                    </a:lnTo>
                    <a:lnTo>
                      <a:pt x="3801" y="3829"/>
                    </a:lnTo>
                    <a:lnTo>
                      <a:pt x="3801" y="3820"/>
                    </a:lnTo>
                    <a:lnTo>
                      <a:pt x="3801" y="3810"/>
                    </a:lnTo>
                    <a:lnTo>
                      <a:pt x="3801" y="3800"/>
                    </a:lnTo>
                    <a:lnTo>
                      <a:pt x="3781" y="3762"/>
                    </a:lnTo>
                    <a:lnTo>
                      <a:pt x="3772" y="3753"/>
                    </a:lnTo>
                    <a:lnTo>
                      <a:pt x="3763" y="3724"/>
                    </a:lnTo>
                    <a:lnTo>
                      <a:pt x="3772" y="3724"/>
                    </a:lnTo>
                    <a:lnTo>
                      <a:pt x="3772" y="3715"/>
                    </a:lnTo>
                    <a:lnTo>
                      <a:pt x="3781" y="3705"/>
                    </a:lnTo>
                    <a:lnTo>
                      <a:pt x="3781" y="3696"/>
                    </a:lnTo>
                    <a:lnTo>
                      <a:pt x="3801" y="3686"/>
                    </a:lnTo>
                    <a:lnTo>
                      <a:pt x="3810" y="3686"/>
                    </a:lnTo>
                    <a:lnTo>
                      <a:pt x="3810" y="3677"/>
                    </a:lnTo>
                    <a:lnTo>
                      <a:pt x="3810" y="3667"/>
                    </a:lnTo>
                    <a:lnTo>
                      <a:pt x="3791" y="3639"/>
                    </a:lnTo>
                    <a:lnTo>
                      <a:pt x="3791" y="3629"/>
                    </a:lnTo>
                    <a:lnTo>
                      <a:pt x="3781" y="3610"/>
                    </a:lnTo>
                    <a:lnTo>
                      <a:pt x="3772" y="3591"/>
                    </a:lnTo>
                    <a:lnTo>
                      <a:pt x="3772" y="3581"/>
                    </a:lnTo>
                    <a:lnTo>
                      <a:pt x="3763" y="3581"/>
                    </a:lnTo>
                    <a:lnTo>
                      <a:pt x="3743" y="3572"/>
                    </a:lnTo>
                    <a:lnTo>
                      <a:pt x="3743" y="3562"/>
                    </a:lnTo>
                    <a:lnTo>
                      <a:pt x="3743" y="3553"/>
                    </a:lnTo>
                    <a:lnTo>
                      <a:pt x="3743" y="3543"/>
                    </a:lnTo>
                    <a:lnTo>
                      <a:pt x="3743" y="3534"/>
                    </a:lnTo>
                    <a:lnTo>
                      <a:pt x="3743" y="3524"/>
                    </a:lnTo>
                    <a:lnTo>
                      <a:pt x="3743" y="3515"/>
                    </a:lnTo>
                    <a:lnTo>
                      <a:pt x="3743" y="3505"/>
                    </a:lnTo>
                    <a:lnTo>
                      <a:pt x="3743" y="3496"/>
                    </a:lnTo>
                    <a:lnTo>
                      <a:pt x="3743" y="3486"/>
                    </a:lnTo>
                    <a:lnTo>
                      <a:pt x="3763" y="3477"/>
                    </a:lnTo>
                    <a:lnTo>
                      <a:pt x="3772" y="3467"/>
                    </a:lnTo>
                    <a:lnTo>
                      <a:pt x="3781" y="3467"/>
                    </a:lnTo>
                    <a:lnTo>
                      <a:pt x="3781" y="3458"/>
                    </a:lnTo>
                    <a:lnTo>
                      <a:pt x="3781" y="3448"/>
                    </a:lnTo>
                    <a:lnTo>
                      <a:pt x="3772" y="3439"/>
                    </a:lnTo>
                    <a:lnTo>
                      <a:pt x="3763" y="3429"/>
                    </a:lnTo>
                    <a:lnTo>
                      <a:pt x="3763" y="3420"/>
                    </a:lnTo>
                    <a:lnTo>
                      <a:pt x="3763" y="3410"/>
                    </a:lnTo>
                    <a:lnTo>
                      <a:pt x="3763" y="3401"/>
                    </a:lnTo>
                    <a:lnTo>
                      <a:pt x="3763" y="3391"/>
                    </a:lnTo>
                    <a:lnTo>
                      <a:pt x="3753" y="3381"/>
                    </a:lnTo>
                    <a:lnTo>
                      <a:pt x="3743" y="3381"/>
                    </a:lnTo>
                    <a:lnTo>
                      <a:pt x="3734" y="3372"/>
                    </a:lnTo>
                    <a:lnTo>
                      <a:pt x="3743" y="3372"/>
                    </a:lnTo>
                    <a:lnTo>
                      <a:pt x="3743" y="3363"/>
                    </a:lnTo>
                    <a:lnTo>
                      <a:pt x="3696" y="3324"/>
                    </a:lnTo>
                    <a:lnTo>
                      <a:pt x="3591" y="3200"/>
                    </a:lnTo>
                    <a:lnTo>
                      <a:pt x="3591" y="3191"/>
                    </a:lnTo>
                    <a:lnTo>
                      <a:pt x="3601" y="3191"/>
                    </a:lnTo>
                    <a:lnTo>
                      <a:pt x="3601" y="3181"/>
                    </a:lnTo>
                    <a:lnTo>
                      <a:pt x="3610" y="3181"/>
                    </a:lnTo>
                    <a:lnTo>
                      <a:pt x="3620" y="3181"/>
                    </a:lnTo>
                    <a:lnTo>
                      <a:pt x="3620" y="3172"/>
                    </a:lnTo>
                    <a:lnTo>
                      <a:pt x="3610" y="3172"/>
                    </a:lnTo>
                    <a:lnTo>
                      <a:pt x="3620" y="3172"/>
                    </a:lnTo>
                    <a:lnTo>
                      <a:pt x="3629" y="3162"/>
                    </a:lnTo>
                    <a:lnTo>
                      <a:pt x="3629" y="3153"/>
                    </a:lnTo>
                    <a:lnTo>
                      <a:pt x="3620" y="3153"/>
                    </a:lnTo>
                    <a:lnTo>
                      <a:pt x="3629" y="3153"/>
                    </a:lnTo>
                    <a:lnTo>
                      <a:pt x="3629" y="3143"/>
                    </a:lnTo>
                    <a:lnTo>
                      <a:pt x="3620" y="3134"/>
                    </a:lnTo>
                    <a:lnTo>
                      <a:pt x="3620" y="3124"/>
                    </a:lnTo>
                    <a:lnTo>
                      <a:pt x="3620" y="3115"/>
                    </a:lnTo>
                    <a:lnTo>
                      <a:pt x="3620" y="3105"/>
                    </a:lnTo>
                    <a:lnTo>
                      <a:pt x="3629" y="3105"/>
                    </a:lnTo>
                    <a:lnTo>
                      <a:pt x="3629" y="3096"/>
                    </a:lnTo>
                    <a:lnTo>
                      <a:pt x="3639" y="3096"/>
                    </a:lnTo>
                    <a:lnTo>
                      <a:pt x="3639" y="3086"/>
                    </a:lnTo>
                    <a:lnTo>
                      <a:pt x="3639" y="3077"/>
                    </a:lnTo>
                    <a:lnTo>
                      <a:pt x="3648" y="3077"/>
                    </a:lnTo>
                    <a:lnTo>
                      <a:pt x="3648" y="3067"/>
                    </a:lnTo>
                    <a:lnTo>
                      <a:pt x="3639" y="3067"/>
                    </a:lnTo>
                    <a:lnTo>
                      <a:pt x="3639" y="3058"/>
                    </a:lnTo>
                    <a:lnTo>
                      <a:pt x="3629" y="3058"/>
                    </a:lnTo>
                    <a:lnTo>
                      <a:pt x="3620" y="3058"/>
                    </a:lnTo>
                    <a:lnTo>
                      <a:pt x="3610" y="3048"/>
                    </a:lnTo>
                    <a:lnTo>
                      <a:pt x="3610" y="3039"/>
                    </a:lnTo>
                    <a:lnTo>
                      <a:pt x="3601" y="3039"/>
                    </a:lnTo>
                    <a:lnTo>
                      <a:pt x="3601" y="3029"/>
                    </a:lnTo>
                    <a:lnTo>
                      <a:pt x="3591" y="3020"/>
                    </a:lnTo>
                    <a:lnTo>
                      <a:pt x="3591" y="3010"/>
                    </a:lnTo>
                    <a:lnTo>
                      <a:pt x="3601" y="3000"/>
                    </a:lnTo>
                    <a:lnTo>
                      <a:pt x="3601" y="2991"/>
                    </a:lnTo>
                    <a:lnTo>
                      <a:pt x="3601" y="2982"/>
                    </a:lnTo>
                    <a:lnTo>
                      <a:pt x="3591" y="2972"/>
                    </a:lnTo>
                    <a:lnTo>
                      <a:pt x="3582" y="2972"/>
                    </a:lnTo>
                    <a:lnTo>
                      <a:pt x="3582" y="2962"/>
                    </a:lnTo>
                    <a:lnTo>
                      <a:pt x="3572" y="2953"/>
                    </a:lnTo>
                    <a:lnTo>
                      <a:pt x="3563" y="2953"/>
                    </a:lnTo>
                    <a:lnTo>
                      <a:pt x="3563" y="2943"/>
                    </a:lnTo>
                    <a:lnTo>
                      <a:pt x="3563" y="2924"/>
                    </a:lnTo>
                    <a:lnTo>
                      <a:pt x="3553" y="2915"/>
                    </a:lnTo>
                    <a:lnTo>
                      <a:pt x="3553" y="2905"/>
                    </a:lnTo>
                    <a:lnTo>
                      <a:pt x="3543" y="2905"/>
                    </a:lnTo>
                    <a:lnTo>
                      <a:pt x="3543" y="2896"/>
                    </a:lnTo>
                    <a:lnTo>
                      <a:pt x="3543" y="2886"/>
                    </a:lnTo>
                    <a:lnTo>
                      <a:pt x="3543" y="2877"/>
                    </a:lnTo>
                    <a:lnTo>
                      <a:pt x="3553" y="2877"/>
                    </a:lnTo>
                    <a:lnTo>
                      <a:pt x="3563" y="2886"/>
                    </a:lnTo>
                    <a:lnTo>
                      <a:pt x="3572" y="2886"/>
                    </a:lnTo>
                    <a:lnTo>
                      <a:pt x="3582" y="2886"/>
                    </a:lnTo>
                    <a:lnTo>
                      <a:pt x="3582" y="2877"/>
                    </a:lnTo>
                    <a:lnTo>
                      <a:pt x="3591" y="2877"/>
                    </a:lnTo>
                    <a:lnTo>
                      <a:pt x="3601" y="2877"/>
                    </a:lnTo>
                    <a:lnTo>
                      <a:pt x="3648" y="2886"/>
                    </a:lnTo>
                    <a:lnTo>
                      <a:pt x="3658" y="2877"/>
                    </a:lnTo>
                    <a:lnTo>
                      <a:pt x="3658" y="2867"/>
                    </a:lnTo>
                    <a:lnTo>
                      <a:pt x="3658" y="2858"/>
                    </a:lnTo>
                    <a:lnTo>
                      <a:pt x="3658" y="2848"/>
                    </a:lnTo>
                    <a:lnTo>
                      <a:pt x="3658" y="2839"/>
                    </a:lnTo>
                    <a:lnTo>
                      <a:pt x="3658" y="2829"/>
                    </a:lnTo>
                    <a:lnTo>
                      <a:pt x="3658" y="2819"/>
                    </a:lnTo>
                    <a:lnTo>
                      <a:pt x="3658" y="2810"/>
                    </a:lnTo>
                    <a:lnTo>
                      <a:pt x="3658" y="2801"/>
                    </a:lnTo>
                    <a:lnTo>
                      <a:pt x="3658" y="2781"/>
                    </a:lnTo>
                    <a:lnTo>
                      <a:pt x="3667" y="2781"/>
                    </a:lnTo>
                    <a:lnTo>
                      <a:pt x="3667" y="2772"/>
                    </a:lnTo>
                    <a:lnTo>
                      <a:pt x="3677" y="2781"/>
                    </a:lnTo>
                    <a:lnTo>
                      <a:pt x="3686" y="2781"/>
                    </a:lnTo>
                    <a:lnTo>
                      <a:pt x="3686" y="2772"/>
                    </a:lnTo>
                    <a:lnTo>
                      <a:pt x="3686" y="2762"/>
                    </a:lnTo>
                    <a:lnTo>
                      <a:pt x="3686" y="2753"/>
                    </a:lnTo>
                    <a:lnTo>
                      <a:pt x="3696" y="2743"/>
                    </a:lnTo>
                    <a:lnTo>
                      <a:pt x="3705" y="2734"/>
                    </a:lnTo>
                    <a:lnTo>
                      <a:pt x="3715" y="2734"/>
                    </a:lnTo>
                    <a:lnTo>
                      <a:pt x="3715" y="2724"/>
                    </a:lnTo>
                    <a:lnTo>
                      <a:pt x="3715" y="2715"/>
                    </a:lnTo>
                    <a:lnTo>
                      <a:pt x="3715" y="2705"/>
                    </a:lnTo>
                    <a:lnTo>
                      <a:pt x="3715" y="2696"/>
                    </a:lnTo>
                    <a:lnTo>
                      <a:pt x="3724" y="2686"/>
                    </a:lnTo>
                    <a:lnTo>
                      <a:pt x="3724" y="2677"/>
                    </a:lnTo>
                    <a:lnTo>
                      <a:pt x="3724" y="2648"/>
                    </a:lnTo>
                    <a:lnTo>
                      <a:pt x="3715" y="2639"/>
                    </a:lnTo>
                    <a:lnTo>
                      <a:pt x="3715" y="2629"/>
                    </a:lnTo>
                    <a:lnTo>
                      <a:pt x="3705" y="2619"/>
                    </a:lnTo>
                    <a:lnTo>
                      <a:pt x="3696" y="2610"/>
                    </a:lnTo>
                    <a:lnTo>
                      <a:pt x="3686" y="2601"/>
                    </a:lnTo>
                    <a:lnTo>
                      <a:pt x="3686" y="2591"/>
                    </a:lnTo>
                    <a:lnTo>
                      <a:pt x="3696" y="2591"/>
                    </a:lnTo>
                    <a:lnTo>
                      <a:pt x="3696" y="2581"/>
                    </a:lnTo>
                    <a:lnTo>
                      <a:pt x="3705" y="2581"/>
                    </a:lnTo>
                    <a:lnTo>
                      <a:pt x="3715" y="2581"/>
                    </a:lnTo>
                    <a:lnTo>
                      <a:pt x="3724" y="2572"/>
                    </a:lnTo>
                    <a:lnTo>
                      <a:pt x="3753" y="2581"/>
                    </a:lnTo>
                    <a:lnTo>
                      <a:pt x="3763" y="2572"/>
                    </a:lnTo>
                    <a:lnTo>
                      <a:pt x="3781" y="2563"/>
                    </a:lnTo>
                    <a:lnTo>
                      <a:pt x="3781" y="2553"/>
                    </a:lnTo>
                    <a:lnTo>
                      <a:pt x="3743" y="2524"/>
                    </a:lnTo>
                    <a:lnTo>
                      <a:pt x="3743" y="2515"/>
                    </a:lnTo>
                    <a:lnTo>
                      <a:pt x="3743" y="2505"/>
                    </a:lnTo>
                    <a:lnTo>
                      <a:pt x="3743" y="2496"/>
                    </a:lnTo>
                    <a:lnTo>
                      <a:pt x="3734" y="2505"/>
                    </a:lnTo>
                    <a:lnTo>
                      <a:pt x="3715" y="2496"/>
                    </a:lnTo>
                    <a:lnTo>
                      <a:pt x="3705" y="2486"/>
                    </a:lnTo>
                    <a:lnTo>
                      <a:pt x="3705" y="2477"/>
                    </a:lnTo>
                    <a:lnTo>
                      <a:pt x="3705" y="2467"/>
                    </a:lnTo>
                    <a:lnTo>
                      <a:pt x="3705" y="2458"/>
                    </a:lnTo>
                    <a:lnTo>
                      <a:pt x="3705" y="2448"/>
                    </a:lnTo>
                    <a:lnTo>
                      <a:pt x="3705" y="2438"/>
                    </a:lnTo>
                    <a:lnTo>
                      <a:pt x="3705" y="2410"/>
                    </a:lnTo>
                    <a:lnTo>
                      <a:pt x="3696" y="2410"/>
                    </a:lnTo>
                    <a:lnTo>
                      <a:pt x="3696" y="2400"/>
                    </a:lnTo>
                    <a:lnTo>
                      <a:pt x="3686" y="2400"/>
                    </a:lnTo>
                    <a:lnTo>
                      <a:pt x="3686" y="2391"/>
                    </a:lnTo>
                    <a:lnTo>
                      <a:pt x="3677" y="2391"/>
                    </a:lnTo>
                    <a:lnTo>
                      <a:pt x="3677" y="2381"/>
                    </a:lnTo>
                    <a:lnTo>
                      <a:pt x="3677" y="2372"/>
                    </a:lnTo>
                    <a:lnTo>
                      <a:pt x="3686" y="2372"/>
                    </a:lnTo>
                    <a:lnTo>
                      <a:pt x="3696" y="2362"/>
                    </a:lnTo>
                    <a:lnTo>
                      <a:pt x="3705" y="2353"/>
                    </a:lnTo>
                    <a:lnTo>
                      <a:pt x="3705" y="2343"/>
                    </a:lnTo>
                    <a:lnTo>
                      <a:pt x="3696" y="2343"/>
                    </a:lnTo>
                    <a:lnTo>
                      <a:pt x="3696" y="2334"/>
                    </a:lnTo>
                    <a:lnTo>
                      <a:pt x="3696" y="2324"/>
                    </a:lnTo>
                    <a:lnTo>
                      <a:pt x="3686" y="2324"/>
                    </a:lnTo>
                    <a:lnTo>
                      <a:pt x="3667" y="2324"/>
                    </a:lnTo>
                    <a:lnTo>
                      <a:pt x="3610" y="2315"/>
                    </a:lnTo>
                    <a:lnTo>
                      <a:pt x="3601" y="2305"/>
                    </a:lnTo>
                    <a:lnTo>
                      <a:pt x="3591" y="2286"/>
                    </a:lnTo>
                    <a:lnTo>
                      <a:pt x="3582" y="2286"/>
                    </a:lnTo>
                    <a:lnTo>
                      <a:pt x="3582" y="2277"/>
                    </a:lnTo>
                    <a:lnTo>
                      <a:pt x="3591" y="2277"/>
                    </a:lnTo>
                    <a:lnTo>
                      <a:pt x="3591" y="2267"/>
                    </a:lnTo>
                    <a:lnTo>
                      <a:pt x="3601" y="2258"/>
                    </a:lnTo>
                    <a:lnTo>
                      <a:pt x="3610" y="2248"/>
                    </a:lnTo>
                    <a:lnTo>
                      <a:pt x="3620" y="2248"/>
                    </a:lnTo>
                    <a:lnTo>
                      <a:pt x="3620" y="2239"/>
                    </a:lnTo>
                    <a:lnTo>
                      <a:pt x="3620" y="2229"/>
                    </a:lnTo>
                    <a:lnTo>
                      <a:pt x="3591" y="2191"/>
                    </a:lnTo>
                    <a:lnTo>
                      <a:pt x="3582" y="2191"/>
                    </a:lnTo>
                    <a:lnTo>
                      <a:pt x="3572" y="2191"/>
                    </a:lnTo>
                    <a:lnTo>
                      <a:pt x="3572" y="2200"/>
                    </a:lnTo>
                    <a:lnTo>
                      <a:pt x="3572" y="2210"/>
                    </a:lnTo>
                    <a:lnTo>
                      <a:pt x="3572" y="2220"/>
                    </a:lnTo>
                    <a:lnTo>
                      <a:pt x="3572" y="2229"/>
                    </a:lnTo>
                    <a:lnTo>
                      <a:pt x="3563" y="2239"/>
                    </a:lnTo>
                    <a:lnTo>
                      <a:pt x="3572" y="2248"/>
                    </a:lnTo>
                    <a:lnTo>
                      <a:pt x="3563" y="2258"/>
                    </a:lnTo>
                    <a:lnTo>
                      <a:pt x="3553" y="2267"/>
                    </a:lnTo>
                    <a:lnTo>
                      <a:pt x="3543" y="2267"/>
                    </a:lnTo>
                    <a:lnTo>
                      <a:pt x="3543" y="2277"/>
                    </a:lnTo>
                    <a:lnTo>
                      <a:pt x="3534" y="2277"/>
                    </a:lnTo>
                    <a:lnTo>
                      <a:pt x="3525" y="2258"/>
                    </a:lnTo>
                    <a:lnTo>
                      <a:pt x="3515" y="2258"/>
                    </a:lnTo>
                    <a:lnTo>
                      <a:pt x="3496" y="2267"/>
                    </a:lnTo>
                    <a:lnTo>
                      <a:pt x="3486" y="2277"/>
                    </a:lnTo>
                    <a:lnTo>
                      <a:pt x="3458" y="2286"/>
                    </a:lnTo>
                    <a:lnTo>
                      <a:pt x="3448" y="2286"/>
                    </a:lnTo>
                    <a:lnTo>
                      <a:pt x="3448" y="2277"/>
                    </a:lnTo>
                    <a:lnTo>
                      <a:pt x="3429" y="2267"/>
                    </a:lnTo>
                    <a:lnTo>
                      <a:pt x="3429" y="2258"/>
                    </a:lnTo>
                    <a:lnTo>
                      <a:pt x="3429" y="2248"/>
                    </a:lnTo>
                    <a:lnTo>
                      <a:pt x="3420" y="2248"/>
                    </a:lnTo>
                    <a:lnTo>
                      <a:pt x="3420" y="2239"/>
                    </a:lnTo>
                    <a:lnTo>
                      <a:pt x="3372" y="2229"/>
                    </a:lnTo>
                    <a:lnTo>
                      <a:pt x="3344" y="2210"/>
                    </a:lnTo>
                    <a:lnTo>
                      <a:pt x="3334" y="2210"/>
                    </a:lnTo>
                    <a:lnTo>
                      <a:pt x="3324" y="2210"/>
                    </a:lnTo>
                    <a:lnTo>
                      <a:pt x="3315" y="2210"/>
                    </a:lnTo>
                    <a:lnTo>
                      <a:pt x="3305" y="2210"/>
                    </a:lnTo>
                    <a:lnTo>
                      <a:pt x="3296" y="2220"/>
                    </a:lnTo>
                    <a:lnTo>
                      <a:pt x="3286" y="2210"/>
                    </a:lnTo>
                    <a:lnTo>
                      <a:pt x="3277" y="2210"/>
                    </a:lnTo>
                    <a:lnTo>
                      <a:pt x="3277" y="2200"/>
                    </a:lnTo>
                    <a:lnTo>
                      <a:pt x="3277" y="2191"/>
                    </a:lnTo>
                    <a:lnTo>
                      <a:pt x="3267" y="2191"/>
                    </a:lnTo>
                    <a:lnTo>
                      <a:pt x="3267" y="2182"/>
                    </a:lnTo>
                    <a:lnTo>
                      <a:pt x="3267" y="2172"/>
                    </a:lnTo>
                    <a:lnTo>
                      <a:pt x="3258" y="2172"/>
                    </a:lnTo>
                    <a:lnTo>
                      <a:pt x="3258" y="2162"/>
                    </a:lnTo>
                    <a:lnTo>
                      <a:pt x="3248" y="2162"/>
                    </a:lnTo>
                    <a:lnTo>
                      <a:pt x="3248" y="2153"/>
                    </a:lnTo>
                    <a:lnTo>
                      <a:pt x="3248" y="2143"/>
                    </a:lnTo>
                    <a:lnTo>
                      <a:pt x="3248" y="2134"/>
                    </a:lnTo>
                    <a:lnTo>
                      <a:pt x="3248" y="2124"/>
                    </a:lnTo>
                    <a:lnTo>
                      <a:pt x="3248" y="2115"/>
                    </a:lnTo>
                    <a:lnTo>
                      <a:pt x="3239" y="2105"/>
                    </a:lnTo>
                    <a:lnTo>
                      <a:pt x="3239" y="2096"/>
                    </a:lnTo>
                    <a:lnTo>
                      <a:pt x="3229" y="2086"/>
                    </a:lnTo>
                    <a:lnTo>
                      <a:pt x="3229" y="2077"/>
                    </a:lnTo>
                    <a:lnTo>
                      <a:pt x="3229" y="2067"/>
                    </a:lnTo>
                    <a:lnTo>
                      <a:pt x="3229" y="2058"/>
                    </a:lnTo>
                    <a:lnTo>
                      <a:pt x="3220" y="2058"/>
                    </a:lnTo>
                    <a:lnTo>
                      <a:pt x="3220" y="2067"/>
                    </a:lnTo>
                    <a:lnTo>
                      <a:pt x="3210" y="2067"/>
                    </a:lnTo>
                    <a:lnTo>
                      <a:pt x="3172" y="2048"/>
                    </a:lnTo>
                    <a:lnTo>
                      <a:pt x="3162" y="2048"/>
                    </a:lnTo>
                    <a:lnTo>
                      <a:pt x="3162" y="2039"/>
                    </a:lnTo>
                    <a:lnTo>
                      <a:pt x="3153" y="2039"/>
                    </a:lnTo>
                    <a:lnTo>
                      <a:pt x="3153" y="2029"/>
                    </a:lnTo>
                    <a:lnTo>
                      <a:pt x="3172" y="2019"/>
                    </a:lnTo>
                    <a:lnTo>
                      <a:pt x="3162" y="2010"/>
                    </a:lnTo>
                    <a:lnTo>
                      <a:pt x="3162" y="2001"/>
                    </a:lnTo>
                    <a:lnTo>
                      <a:pt x="3162" y="1991"/>
                    </a:lnTo>
                    <a:lnTo>
                      <a:pt x="3153" y="1991"/>
                    </a:lnTo>
                    <a:lnTo>
                      <a:pt x="3153" y="1981"/>
                    </a:lnTo>
                    <a:lnTo>
                      <a:pt x="3153" y="1972"/>
                    </a:lnTo>
                    <a:lnTo>
                      <a:pt x="3144" y="1953"/>
                    </a:lnTo>
                    <a:lnTo>
                      <a:pt x="3134" y="1953"/>
                    </a:lnTo>
                    <a:lnTo>
                      <a:pt x="3134" y="1943"/>
                    </a:lnTo>
                    <a:lnTo>
                      <a:pt x="3144" y="1953"/>
                    </a:lnTo>
                    <a:lnTo>
                      <a:pt x="3153" y="1953"/>
                    </a:lnTo>
                    <a:lnTo>
                      <a:pt x="3153" y="1943"/>
                    </a:lnTo>
                    <a:lnTo>
                      <a:pt x="3162" y="1934"/>
                    </a:lnTo>
                    <a:lnTo>
                      <a:pt x="3162" y="1924"/>
                    </a:lnTo>
                    <a:lnTo>
                      <a:pt x="3172" y="1924"/>
                    </a:lnTo>
                    <a:lnTo>
                      <a:pt x="3182" y="1915"/>
                    </a:lnTo>
                    <a:lnTo>
                      <a:pt x="3191" y="1915"/>
                    </a:lnTo>
                    <a:lnTo>
                      <a:pt x="3191" y="1905"/>
                    </a:lnTo>
                    <a:lnTo>
                      <a:pt x="3182" y="1896"/>
                    </a:lnTo>
                    <a:lnTo>
                      <a:pt x="3182" y="1886"/>
                    </a:lnTo>
                    <a:lnTo>
                      <a:pt x="3191" y="1886"/>
                    </a:lnTo>
                    <a:lnTo>
                      <a:pt x="3191" y="1877"/>
                    </a:lnTo>
                    <a:lnTo>
                      <a:pt x="3191" y="1867"/>
                    </a:lnTo>
                    <a:lnTo>
                      <a:pt x="3201" y="1867"/>
                    </a:lnTo>
                    <a:lnTo>
                      <a:pt x="3210" y="1867"/>
                    </a:lnTo>
                    <a:lnTo>
                      <a:pt x="3210" y="1877"/>
                    </a:lnTo>
                    <a:lnTo>
                      <a:pt x="3220" y="1877"/>
                    </a:lnTo>
                    <a:lnTo>
                      <a:pt x="3220" y="1867"/>
                    </a:lnTo>
                    <a:lnTo>
                      <a:pt x="3220" y="1858"/>
                    </a:lnTo>
                    <a:lnTo>
                      <a:pt x="3220" y="1848"/>
                    </a:lnTo>
                    <a:lnTo>
                      <a:pt x="3220" y="1839"/>
                    </a:lnTo>
                    <a:lnTo>
                      <a:pt x="3220" y="1829"/>
                    </a:lnTo>
                    <a:lnTo>
                      <a:pt x="3229" y="1829"/>
                    </a:lnTo>
                    <a:lnTo>
                      <a:pt x="3229" y="1839"/>
                    </a:lnTo>
                    <a:lnTo>
                      <a:pt x="3239" y="1839"/>
                    </a:lnTo>
                    <a:lnTo>
                      <a:pt x="3239" y="1848"/>
                    </a:lnTo>
                    <a:lnTo>
                      <a:pt x="3248" y="1848"/>
                    </a:lnTo>
                    <a:lnTo>
                      <a:pt x="3258" y="1819"/>
                    </a:lnTo>
                    <a:lnTo>
                      <a:pt x="3267" y="1810"/>
                    </a:lnTo>
                    <a:lnTo>
                      <a:pt x="3267" y="1801"/>
                    </a:lnTo>
                    <a:lnTo>
                      <a:pt x="3277" y="1791"/>
                    </a:lnTo>
                    <a:lnTo>
                      <a:pt x="3286" y="1791"/>
                    </a:lnTo>
                    <a:lnTo>
                      <a:pt x="3286" y="1781"/>
                    </a:lnTo>
                    <a:lnTo>
                      <a:pt x="3286" y="1772"/>
                    </a:lnTo>
                    <a:lnTo>
                      <a:pt x="3296" y="1772"/>
                    </a:lnTo>
                    <a:lnTo>
                      <a:pt x="3305" y="1772"/>
                    </a:lnTo>
                    <a:lnTo>
                      <a:pt x="3315" y="1772"/>
                    </a:lnTo>
                    <a:lnTo>
                      <a:pt x="3324" y="1762"/>
                    </a:lnTo>
                    <a:lnTo>
                      <a:pt x="3324" y="1753"/>
                    </a:lnTo>
                    <a:lnTo>
                      <a:pt x="3353" y="1743"/>
                    </a:lnTo>
                    <a:lnTo>
                      <a:pt x="3353" y="1734"/>
                    </a:lnTo>
                    <a:lnTo>
                      <a:pt x="3353" y="1724"/>
                    </a:lnTo>
                    <a:lnTo>
                      <a:pt x="3353" y="1715"/>
                    </a:lnTo>
                    <a:lnTo>
                      <a:pt x="3362" y="1724"/>
                    </a:lnTo>
                    <a:lnTo>
                      <a:pt x="3372" y="1715"/>
                    </a:lnTo>
                    <a:lnTo>
                      <a:pt x="3362" y="1705"/>
                    </a:lnTo>
                    <a:lnTo>
                      <a:pt x="3372" y="1705"/>
                    </a:lnTo>
                    <a:lnTo>
                      <a:pt x="3382" y="1705"/>
                    </a:lnTo>
                    <a:lnTo>
                      <a:pt x="3391" y="1696"/>
                    </a:lnTo>
                    <a:lnTo>
                      <a:pt x="3391" y="1686"/>
                    </a:lnTo>
                    <a:lnTo>
                      <a:pt x="3429" y="1696"/>
                    </a:lnTo>
                    <a:lnTo>
                      <a:pt x="3439" y="1696"/>
                    </a:lnTo>
                    <a:lnTo>
                      <a:pt x="3439" y="1705"/>
                    </a:lnTo>
                    <a:lnTo>
                      <a:pt x="3439" y="1715"/>
                    </a:lnTo>
                    <a:lnTo>
                      <a:pt x="3448" y="1715"/>
                    </a:lnTo>
                    <a:lnTo>
                      <a:pt x="3448" y="1724"/>
                    </a:lnTo>
                    <a:lnTo>
                      <a:pt x="3458" y="1724"/>
                    </a:lnTo>
                    <a:lnTo>
                      <a:pt x="3458" y="1715"/>
                    </a:lnTo>
                    <a:lnTo>
                      <a:pt x="3467" y="1715"/>
                    </a:lnTo>
                    <a:lnTo>
                      <a:pt x="3467" y="1705"/>
                    </a:lnTo>
                    <a:lnTo>
                      <a:pt x="3458" y="1705"/>
                    </a:lnTo>
                    <a:lnTo>
                      <a:pt x="3448" y="1705"/>
                    </a:lnTo>
                    <a:lnTo>
                      <a:pt x="3448" y="1696"/>
                    </a:lnTo>
                    <a:lnTo>
                      <a:pt x="3448" y="1686"/>
                    </a:lnTo>
                    <a:lnTo>
                      <a:pt x="3439" y="1677"/>
                    </a:lnTo>
                    <a:lnTo>
                      <a:pt x="3439" y="1667"/>
                    </a:lnTo>
                    <a:lnTo>
                      <a:pt x="3448" y="1667"/>
                    </a:lnTo>
                    <a:lnTo>
                      <a:pt x="3448" y="1658"/>
                    </a:lnTo>
                    <a:lnTo>
                      <a:pt x="3448" y="1648"/>
                    </a:lnTo>
                    <a:lnTo>
                      <a:pt x="3448" y="1638"/>
                    </a:lnTo>
                    <a:lnTo>
                      <a:pt x="3458" y="1638"/>
                    </a:lnTo>
                    <a:lnTo>
                      <a:pt x="3458" y="1629"/>
                    </a:lnTo>
                    <a:lnTo>
                      <a:pt x="3458" y="1620"/>
                    </a:lnTo>
                    <a:lnTo>
                      <a:pt x="3467" y="1620"/>
                    </a:lnTo>
                    <a:lnTo>
                      <a:pt x="3467" y="1610"/>
                    </a:lnTo>
                    <a:lnTo>
                      <a:pt x="3467" y="1600"/>
                    </a:lnTo>
                    <a:lnTo>
                      <a:pt x="3467" y="1591"/>
                    </a:lnTo>
                    <a:lnTo>
                      <a:pt x="3458" y="1581"/>
                    </a:lnTo>
                    <a:lnTo>
                      <a:pt x="3448" y="1572"/>
                    </a:lnTo>
                    <a:lnTo>
                      <a:pt x="3448" y="1562"/>
                    </a:lnTo>
                    <a:lnTo>
                      <a:pt x="3448" y="1553"/>
                    </a:lnTo>
                    <a:lnTo>
                      <a:pt x="3458" y="1543"/>
                    </a:lnTo>
                    <a:lnTo>
                      <a:pt x="3458" y="1534"/>
                    </a:lnTo>
                    <a:lnTo>
                      <a:pt x="3458" y="1524"/>
                    </a:lnTo>
                    <a:lnTo>
                      <a:pt x="3458" y="1515"/>
                    </a:lnTo>
                    <a:lnTo>
                      <a:pt x="3448" y="1505"/>
                    </a:lnTo>
                    <a:lnTo>
                      <a:pt x="3448" y="1496"/>
                    </a:lnTo>
                    <a:lnTo>
                      <a:pt x="3448" y="1486"/>
                    </a:lnTo>
                    <a:lnTo>
                      <a:pt x="3448" y="1477"/>
                    </a:lnTo>
                    <a:lnTo>
                      <a:pt x="3448" y="1458"/>
                    </a:lnTo>
                    <a:lnTo>
                      <a:pt x="3448" y="1448"/>
                    </a:lnTo>
                    <a:lnTo>
                      <a:pt x="3448" y="1439"/>
                    </a:lnTo>
                    <a:lnTo>
                      <a:pt x="3448" y="1429"/>
                    </a:lnTo>
                    <a:lnTo>
                      <a:pt x="3448" y="1410"/>
                    </a:lnTo>
                    <a:lnTo>
                      <a:pt x="3448" y="1400"/>
                    </a:lnTo>
                    <a:lnTo>
                      <a:pt x="3429" y="1382"/>
                    </a:lnTo>
                    <a:lnTo>
                      <a:pt x="3353" y="1362"/>
                    </a:lnTo>
                    <a:lnTo>
                      <a:pt x="3305" y="1286"/>
                    </a:lnTo>
                    <a:lnTo>
                      <a:pt x="3286" y="1267"/>
                    </a:lnTo>
                    <a:lnTo>
                      <a:pt x="3267" y="1267"/>
                    </a:lnTo>
                    <a:lnTo>
                      <a:pt x="3248" y="1257"/>
                    </a:lnTo>
                    <a:lnTo>
                      <a:pt x="3248" y="1248"/>
                    </a:lnTo>
                    <a:lnTo>
                      <a:pt x="3239" y="1239"/>
                    </a:lnTo>
                    <a:lnTo>
                      <a:pt x="3239" y="1229"/>
                    </a:lnTo>
                    <a:lnTo>
                      <a:pt x="3239" y="1219"/>
                    </a:lnTo>
                    <a:lnTo>
                      <a:pt x="3239" y="1210"/>
                    </a:lnTo>
                    <a:lnTo>
                      <a:pt x="3239" y="1200"/>
                    </a:lnTo>
                    <a:lnTo>
                      <a:pt x="3248" y="1200"/>
                    </a:lnTo>
                    <a:lnTo>
                      <a:pt x="3277" y="1181"/>
                    </a:lnTo>
                    <a:lnTo>
                      <a:pt x="3277" y="1172"/>
                    </a:lnTo>
                    <a:lnTo>
                      <a:pt x="3286" y="1153"/>
                    </a:lnTo>
                    <a:lnTo>
                      <a:pt x="3286" y="1143"/>
                    </a:lnTo>
                    <a:lnTo>
                      <a:pt x="3286" y="1134"/>
                    </a:lnTo>
                    <a:lnTo>
                      <a:pt x="3277" y="1134"/>
                    </a:lnTo>
                    <a:lnTo>
                      <a:pt x="3277" y="1124"/>
                    </a:lnTo>
                    <a:lnTo>
                      <a:pt x="3286" y="1115"/>
                    </a:lnTo>
                    <a:lnTo>
                      <a:pt x="3296" y="1124"/>
                    </a:lnTo>
                    <a:lnTo>
                      <a:pt x="3305" y="1124"/>
                    </a:lnTo>
                    <a:lnTo>
                      <a:pt x="3315" y="1124"/>
                    </a:lnTo>
                    <a:lnTo>
                      <a:pt x="3362" y="1124"/>
                    </a:lnTo>
                    <a:lnTo>
                      <a:pt x="3382" y="1124"/>
                    </a:lnTo>
                    <a:lnTo>
                      <a:pt x="3382" y="1115"/>
                    </a:lnTo>
                    <a:lnTo>
                      <a:pt x="3382" y="1105"/>
                    </a:lnTo>
                    <a:lnTo>
                      <a:pt x="3391" y="1105"/>
                    </a:lnTo>
                    <a:lnTo>
                      <a:pt x="3400" y="1105"/>
                    </a:lnTo>
                    <a:lnTo>
                      <a:pt x="3400" y="1096"/>
                    </a:lnTo>
                    <a:lnTo>
                      <a:pt x="3400" y="1086"/>
                    </a:lnTo>
                    <a:lnTo>
                      <a:pt x="3400" y="1058"/>
                    </a:lnTo>
                    <a:lnTo>
                      <a:pt x="3400" y="1048"/>
                    </a:lnTo>
                    <a:lnTo>
                      <a:pt x="3410" y="1048"/>
                    </a:lnTo>
                    <a:lnTo>
                      <a:pt x="3410" y="1039"/>
                    </a:lnTo>
                    <a:lnTo>
                      <a:pt x="3400" y="1029"/>
                    </a:lnTo>
                    <a:lnTo>
                      <a:pt x="3400" y="1019"/>
                    </a:lnTo>
                    <a:lnTo>
                      <a:pt x="3391" y="1019"/>
                    </a:lnTo>
                    <a:lnTo>
                      <a:pt x="3400" y="1019"/>
                    </a:lnTo>
                    <a:lnTo>
                      <a:pt x="3400" y="1010"/>
                    </a:lnTo>
                    <a:lnTo>
                      <a:pt x="3410" y="1010"/>
                    </a:lnTo>
                    <a:lnTo>
                      <a:pt x="3420" y="1001"/>
                    </a:lnTo>
                    <a:lnTo>
                      <a:pt x="3429" y="1010"/>
                    </a:lnTo>
                    <a:lnTo>
                      <a:pt x="3439" y="1001"/>
                    </a:lnTo>
                    <a:lnTo>
                      <a:pt x="3448" y="1001"/>
                    </a:lnTo>
                    <a:lnTo>
                      <a:pt x="3448" y="991"/>
                    </a:lnTo>
                    <a:lnTo>
                      <a:pt x="3439" y="981"/>
                    </a:lnTo>
                    <a:lnTo>
                      <a:pt x="3429" y="972"/>
                    </a:lnTo>
                    <a:lnTo>
                      <a:pt x="3429" y="962"/>
                    </a:lnTo>
                    <a:lnTo>
                      <a:pt x="3420" y="962"/>
                    </a:lnTo>
                    <a:lnTo>
                      <a:pt x="3410" y="953"/>
                    </a:lnTo>
                    <a:lnTo>
                      <a:pt x="3410" y="943"/>
                    </a:lnTo>
                    <a:lnTo>
                      <a:pt x="3400" y="943"/>
                    </a:lnTo>
                    <a:lnTo>
                      <a:pt x="3391" y="934"/>
                    </a:lnTo>
                    <a:lnTo>
                      <a:pt x="3382" y="934"/>
                    </a:lnTo>
                    <a:lnTo>
                      <a:pt x="3382" y="924"/>
                    </a:lnTo>
                    <a:lnTo>
                      <a:pt x="3382" y="915"/>
                    </a:lnTo>
                    <a:lnTo>
                      <a:pt x="3372" y="915"/>
                    </a:lnTo>
                    <a:lnTo>
                      <a:pt x="3353" y="896"/>
                    </a:lnTo>
                    <a:lnTo>
                      <a:pt x="3344" y="905"/>
                    </a:lnTo>
                    <a:lnTo>
                      <a:pt x="3334" y="905"/>
                    </a:lnTo>
                    <a:lnTo>
                      <a:pt x="3324" y="905"/>
                    </a:lnTo>
                    <a:lnTo>
                      <a:pt x="3315" y="905"/>
                    </a:lnTo>
                    <a:lnTo>
                      <a:pt x="3305" y="905"/>
                    </a:lnTo>
                    <a:lnTo>
                      <a:pt x="3305" y="896"/>
                    </a:lnTo>
                    <a:lnTo>
                      <a:pt x="3296" y="896"/>
                    </a:lnTo>
                    <a:lnTo>
                      <a:pt x="3277" y="886"/>
                    </a:lnTo>
                    <a:lnTo>
                      <a:pt x="3267" y="886"/>
                    </a:lnTo>
                    <a:lnTo>
                      <a:pt x="3258" y="886"/>
                    </a:lnTo>
                    <a:lnTo>
                      <a:pt x="3258" y="877"/>
                    </a:lnTo>
                    <a:lnTo>
                      <a:pt x="3258" y="867"/>
                    </a:lnTo>
                    <a:lnTo>
                      <a:pt x="3248" y="858"/>
                    </a:lnTo>
                    <a:lnTo>
                      <a:pt x="3239" y="858"/>
                    </a:lnTo>
                    <a:lnTo>
                      <a:pt x="3229" y="858"/>
                    </a:lnTo>
                    <a:lnTo>
                      <a:pt x="3229" y="848"/>
                    </a:lnTo>
                    <a:lnTo>
                      <a:pt x="3239" y="848"/>
                    </a:lnTo>
                    <a:lnTo>
                      <a:pt x="3229" y="838"/>
                    </a:lnTo>
                    <a:lnTo>
                      <a:pt x="3220" y="829"/>
                    </a:lnTo>
                    <a:lnTo>
                      <a:pt x="3220" y="820"/>
                    </a:lnTo>
                    <a:lnTo>
                      <a:pt x="3201" y="820"/>
                    </a:lnTo>
                    <a:lnTo>
                      <a:pt x="3191" y="810"/>
                    </a:lnTo>
                    <a:lnTo>
                      <a:pt x="3201" y="810"/>
                    </a:lnTo>
                    <a:lnTo>
                      <a:pt x="3201" y="800"/>
                    </a:lnTo>
                    <a:lnTo>
                      <a:pt x="3201" y="791"/>
                    </a:lnTo>
                    <a:lnTo>
                      <a:pt x="3201" y="781"/>
                    </a:lnTo>
                    <a:lnTo>
                      <a:pt x="3201" y="772"/>
                    </a:lnTo>
                    <a:lnTo>
                      <a:pt x="3191" y="772"/>
                    </a:lnTo>
                    <a:lnTo>
                      <a:pt x="3191" y="762"/>
                    </a:lnTo>
                    <a:lnTo>
                      <a:pt x="3182" y="753"/>
                    </a:lnTo>
                    <a:lnTo>
                      <a:pt x="3172" y="743"/>
                    </a:lnTo>
                    <a:lnTo>
                      <a:pt x="3172" y="734"/>
                    </a:lnTo>
                    <a:lnTo>
                      <a:pt x="3172" y="724"/>
                    </a:lnTo>
                    <a:lnTo>
                      <a:pt x="3182" y="724"/>
                    </a:lnTo>
                    <a:lnTo>
                      <a:pt x="3182" y="715"/>
                    </a:lnTo>
                    <a:lnTo>
                      <a:pt x="3172" y="715"/>
                    </a:lnTo>
                    <a:lnTo>
                      <a:pt x="3162" y="715"/>
                    </a:lnTo>
                    <a:lnTo>
                      <a:pt x="3144" y="724"/>
                    </a:lnTo>
                    <a:lnTo>
                      <a:pt x="3134" y="724"/>
                    </a:lnTo>
                    <a:lnTo>
                      <a:pt x="3124" y="715"/>
                    </a:lnTo>
                    <a:lnTo>
                      <a:pt x="3124" y="724"/>
                    </a:lnTo>
                    <a:lnTo>
                      <a:pt x="3115" y="724"/>
                    </a:lnTo>
                    <a:lnTo>
                      <a:pt x="3096" y="743"/>
                    </a:lnTo>
                    <a:lnTo>
                      <a:pt x="3086" y="753"/>
                    </a:lnTo>
                    <a:lnTo>
                      <a:pt x="3058" y="791"/>
                    </a:lnTo>
                    <a:lnTo>
                      <a:pt x="3048" y="800"/>
                    </a:lnTo>
                    <a:lnTo>
                      <a:pt x="3039" y="800"/>
                    </a:lnTo>
                    <a:lnTo>
                      <a:pt x="3020" y="781"/>
                    </a:lnTo>
                    <a:lnTo>
                      <a:pt x="3010" y="791"/>
                    </a:lnTo>
                    <a:lnTo>
                      <a:pt x="3020" y="800"/>
                    </a:lnTo>
                    <a:lnTo>
                      <a:pt x="3020" y="810"/>
                    </a:lnTo>
                    <a:lnTo>
                      <a:pt x="3001" y="829"/>
                    </a:lnTo>
                    <a:lnTo>
                      <a:pt x="3001" y="838"/>
                    </a:lnTo>
                    <a:lnTo>
                      <a:pt x="3001" y="848"/>
                    </a:lnTo>
                    <a:lnTo>
                      <a:pt x="3010" y="867"/>
                    </a:lnTo>
                    <a:lnTo>
                      <a:pt x="3020" y="867"/>
                    </a:lnTo>
                    <a:lnTo>
                      <a:pt x="3048" y="838"/>
                    </a:lnTo>
                    <a:lnTo>
                      <a:pt x="3086" y="848"/>
                    </a:lnTo>
                    <a:lnTo>
                      <a:pt x="3096" y="858"/>
                    </a:lnTo>
                    <a:lnTo>
                      <a:pt x="3115" y="905"/>
                    </a:lnTo>
                    <a:lnTo>
                      <a:pt x="3124" y="915"/>
                    </a:lnTo>
                    <a:lnTo>
                      <a:pt x="3124" y="924"/>
                    </a:lnTo>
                    <a:lnTo>
                      <a:pt x="3115" y="934"/>
                    </a:lnTo>
                    <a:lnTo>
                      <a:pt x="3115" y="943"/>
                    </a:lnTo>
                    <a:lnTo>
                      <a:pt x="3105" y="962"/>
                    </a:lnTo>
                    <a:lnTo>
                      <a:pt x="3096" y="962"/>
                    </a:lnTo>
                    <a:lnTo>
                      <a:pt x="3039" y="991"/>
                    </a:lnTo>
                    <a:lnTo>
                      <a:pt x="3020" y="981"/>
                    </a:lnTo>
                    <a:lnTo>
                      <a:pt x="3001" y="962"/>
                    </a:lnTo>
                    <a:lnTo>
                      <a:pt x="2991" y="943"/>
                    </a:lnTo>
                    <a:lnTo>
                      <a:pt x="2934" y="877"/>
                    </a:lnTo>
                    <a:lnTo>
                      <a:pt x="2924" y="877"/>
                    </a:lnTo>
                    <a:lnTo>
                      <a:pt x="2924" y="867"/>
                    </a:lnTo>
                    <a:lnTo>
                      <a:pt x="2915" y="867"/>
                    </a:lnTo>
                    <a:lnTo>
                      <a:pt x="2877" y="867"/>
                    </a:lnTo>
                    <a:lnTo>
                      <a:pt x="2829" y="877"/>
                    </a:lnTo>
                    <a:lnTo>
                      <a:pt x="2791" y="915"/>
                    </a:lnTo>
                    <a:lnTo>
                      <a:pt x="2781" y="915"/>
                    </a:lnTo>
                    <a:lnTo>
                      <a:pt x="2772" y="924"/>
                    </a:lnTo>
                    <a:lnTo>
                      <a:pt x="2781" y="924"/>
                    </a:lnTo>
                    <a:lnTo>
                      <a:pt x="2781" y="934"/>
                    </a:lnTo>
                    <a:lnTo>
                      <a:pt x="2781" y="943"/>
                    </a:lnTo>
                    <a:lnTo>
                      <a:pt x="2791" y="991"/>
                    </a:lnTo>
                    <a:lnTo>
                      <a:pt x="2791" y="1010"/>
                    </a:lnTo>
                    <a:lnTo>
                      <a:pt x="2791" y="1019"/>
                    </a:lnTo>
                    <a:lnTo>
                      <a:pt x="2801" y="1048"/>
                    </a:lnTo>
                    <a:lnTo>
                      <a:pt x="2801" y="1058"/>
                    </a:lnTo>
                    <a:lnTo>
                      <a:pt x="2801" y="1067"/>
                    </a:lnTo>
                    <a:lnTo>
                      <a:pt x="2801" y="1077"/>
                    </a:lnTo>
                    <a:lnTo>
                      <a:pt x="2791" y="1077"/>
                    </a:lnTo>
                    <a:lnTo>
                      <a:pt x="2801" y="1086"/>
                    </a:lnTo>
                    <a:lnTo>
                      <a:pt x="2810" y="1096"/>
                    </a:lnTo>
                    <a:lnTo>
                      <a:pt x="2839" y="1115"/>
                    </a:lnTo>
                    <a:lnTo>
                      <a:pt x="2848" y="1115"/>
                    </a:lnTo>
                    <a:lnTo>
                      <a:pt x="2848" y="1124"/>
                    </a:lnTo>
                    <a:lnTo>
                      <a:pt x="2858" y="1143"/>
                    </a:lnTo>
                    <a:lnTo>
                      <a:pt x="2858" y="1153"/>
                    </a:lnTo>
                    <a:lnTo>
                      <a:pt x="2896" y="1172"/>
                    </a:lnTo>
                    <a:lnTo>
                      <a:pt x="2915" y="1172"/>
                    </a:lnTo>
                    <a:lnTo>
                      <a:pt x="2924" y="1181"/>
                    </a:lnTo>
                    <a:lnTo>
                      <a:pt x="2934" y="1200"/>
                    </a:lnTo>
                    <a:lnTo>
                      <a:pt x="2934" y="1210"/>
                    </a:lnTo>
                    <a:lnTo>
                      <a:pt x="2972" y="1248"/>
                    </a:lnTo>
                    <a:lnTo>
                      <a:pt x="2981" y="1239"/>
                    </a:lnTo>
                    <a:lnTo>
                      <a:pt x="2972" y="1229"/>
                    </a:lnTo>
                    <a:lnTo>
                      <a:pt x="2981" y="1229"/>
                    </a:lnTo>
                    <a:lnTo>
                      <a:pt x="2991" y="1239"/>
                    </a:lnTo>
                    <a:lnTo>
                      <a:pt x="3001" y="1257"/>
                    </a:lnTo>
                    <a:lnTo>
                      <a:pt x="3010" y="1257"/>
                    </a:lnTo>
                    <a:lnTo>
                      <a:pt x="3020" y="1248"/>
                    </a:lnTo>
                    <a:lnTo>
                      <a:pt x="3010" y="1239"/>
                    </a:lnTo>
                    <a:lnTo>
                      <a:pt x="3020" y="1239"/>
                    </a:lnTo>
                    <a:lnTo>
                      <a:pt x="3039" y="1229"/>
                    </a:lnTo>
                    <a:lnTo>
                      <a:pt x="3039" y="1219"/>
                    </a:lnTo>
                    <a:lnTo>
                      <a:pt x="3048" y="1219"/>
                    </a:lnTo>
                    <a:lnTo>
                      <a:pt x="3058" y="1219"/>
                    </a:lnTo>
                    <a:lnTo>
                      <a:pt x="3058" y="1229"/>
                    </a:lnTo>
                    <a:lnTo>
                      <a:pt x="3048" y="1239"/>
                    </a:lnTo>
                    <a:lnTo>
                      <a:pt x="3039" y="1248"/>
                    </a:lnTo>
                    <a:lnTo>
                      <a:pt x="3039" y="1257"/>
                    </a:lnTo>
                    <a:lnTo>
                      <a:pt x="3039" y="1267"/>
                    </a:lnTo>
                    <a:lnTo>
                      <a:pt x="3048" y="1277"/>
                    </a:lnTo>
                    <a:lnTo>
                      <a:pt x="3058" y="1267"/>
                    </a:lnTo>
                    <a:lnTo>
                      <a:pt x="3086" y="1267"/>
                    </a:lnTo>
                    <a:lnTo>
                      <a:pt x="3096" y="1277"/>
                    </a:lnTo>
                    <a:lnTo>
                      <a:pt x="3105" y="1296"/>
                    </a:lnTo>
                    <a:lnTo>
                      <a:pt x="3096" y="1305"/>
                    </a:lnTo>
                    <a:lnTo>
                      <a:pt x="3096" y="1315"/>
                    </a:lnTo>
                    <a:lnTo>
                      <a:pt x="3096" y="1324"/>
                    </a:lnTo>
                    <a:lnTo>
                      <a:pt x="3086" y="1334"/>
                    </a:lnTo>
                    <a:lnTo>
                      <a:pt x="3086" y="1343"/>
                    </a:lnTo>
                    <a:lnTo>
                      <a:pt x="3086" y="1353"/>
                    </a:lnTo>
                    <a:lnTo>
                      <a:pt x="3096" y="1362"/>
                    </a:lnTo>
                    <a:lnTo>
                      <a:pt x="3105" y="1372"/>
                    </a:lnTo>
                    <a:lnTo>
                      <a:pt x="3115" y="1382"/>
                    </a:lnTo>
                    <a:lnTo>
                      <a:pt x="3124" y="1382"/>
                    </a:lnTo>
                    <a:lnTo>
                      <a:pt x="3115" y="1372"/>
                    </a:lnTo>
                    <a:lnTo>
                      <a:pt x="3105" y="1362"/>
                    </a:lnTo>
                    <a:lnTo>
                      <a:pt x="3105" y="1353"/>
                    </a:lnTo>
                    <a:lnTo>
                      <a:pt x="3115" y="1353"/>
                    </a:lnTo>
                    <a:lnTo>
                      <a:pt x="3124" y="1353"/>
                    </a:lnTo>
                    <a:lnTo>
                      <a:pt x="3134" y="1362"/>
                    </a:lnTo>
                    <a:lnTo>
                      <a:pt x="3124" y="1362"/>
                    </a:lnTo>
                    <a:lnTo>
                      <a:pt x="3134" y="1372"/>
                    </a:lnTo>
                    <a:lnTo>
                      <a:pt x="3134" y="1382"/>
                    </a:lnTo>
                    <a:lnTo>
                      <a:pt x="3134" y="1391"/>
                    </a:lnTo>
                    <a:lnTo>
                      <a:pt x="3124" y="1391"/>
                    </a:lnTo>
                    <a:lnTo>
                      <a:pt x="3115" y="1391"/>
                    </a:lnTo>
                    <a:lnTo>
                      <a:pt x="3124" y="1400"/>
                    </a:lnTo>
                    <a:lnTo>
                      <a:pt x="3115" y="1410"/>
                    </a:lnTo>
                    <a:lnTo>
                      <a:pt x="3105" y="1429"/>
                    </a:lnTo>
                    <a:lnTo>
                      <a:pt x="3105" y="1439"/>
                    </a:lnTo>
                    <a:lnTo>
                      <a:pt x="3105" y="1448"/>
                    </a:lnTo>
                    <a:lnTo>
                      <a:pt x="3115" y="1448"/>
                    </a:lnTo>
                    <a:lnTo>
                      <a:pt x="3115" y="1439"/>
                    </a:lnTo>
                    <a:lnTo>
                      <a:pt x="3124" y="1429"/>
                    </a:lnTo>
                    <a:lnTo>
                      <a:pt x="3134" y="1429"/>
                    </a:lnTo>
                    <a:lnTo>
                      <a:pt x="3144" y="1429"/>
                    </a:lnTo>
                    <a:lnTo>
                      <a:pt x="3153" y="1439"/>
                    </a:lnTo>
                    <a:lnTo>
                      <a:pt x="3162" y="1439"/>
                    </a:lnTo>
                    <a:lnTo>
                      <a:pt x="3182" y="1420"/>
                    </a:lnTo>
                    <a:lnTo>
                      <a:pt x="3172" y="1420"/>
                    </a:lnTo>
                    <a:lnTo>
                      <a:pt x="3172" y="1410"/>
                    </a:lnTo>
                    <a:lnTo>
                      <a:pt x="3162" y="1410"/>
                    </a:lnTo>
                    <a:lnTo>
                      <a:pt x="3172" y="1400"/>
                    </a:lnTo>
                    <a:lnTo>
                      <a:pt x="3191" y="1420"/>
                    </a:lnTo>
                    <a:lnTo>
                      <a:pt x="3210" y="1400"/>
                    </a:lnTo>
                    <a:lnTo>
                      <a:pt x="3220" y="1400"/>
                    </a:lnTo>
                    <a:lnTo>
                      <a:pt x="3220" y="1410"/>
                    </a:lnTo>
                    <a:lnTo>
                      <a:pt x="3220" y="1420"/>
                    </a:lnTo>
                    <a:lnTo>
                      <a:pt x="3210" y="1420"/>
                    </a:lnTo>
                    <a:lnTo>
                      <a:pt x="3201" y="1429"/>
                    </a:lnTo>
                    <a:lnTo>
                      <a:pt x="3210" y="1429"/>
                    </a:lnTo>
                    <a:lnTo>
                      <a:pt x="3210" y="1439"/>
                    </a:lnTo>
                    <a:lnTo>
                      <a:pt x="3201" y="1448"/>
                    </a:lnTo>
                    <a:lnTo>
                      <a:pt x="3191" y="1448"/>
                    </a:lnTo>
                    <a:lnTo>
                      <a:pt x="3191" y="1439"/>
                    </a:lnTo>
                    <a:lnTo>
                      <a:pt x="3182" y="1439"/>
                    </a:lnTo>
                    <a:lnTo>
                      <a:pt x="3182" y="1448"/>
                    </a:lnTo>
                    <a:lnTo>
                      <a:pt x="3162" y="1448"/>
                    </a:lnTo>
                    <a:lnTo>
                      <a:pt x="3134" y="1439"/>
                    </a:lnTo>
                    <a:lnTo>
                      <a:pt x="3124" y="1448"/>
                    </a:lnTo>
                    <a:lnTo>
                      <a:pt x="3115" y="1448"/>
                    </a:lnTo>
                    <a:lnTo>
                      <a:pt x="3105" y="1458"/>
                    </a:lnTo>
                    <a:lnTo>
                      <a:pt x="3096" y="1448"/>
                    </a:lnTo>
                    <a:lnTo>
                      <a:pt x="3086" y="1429"/>
                    </a:lnTo>
                    <a:lnTo>
                      <a:pt x="3039" y="1420"/>
                    </a:lnTo>
                    <a:lnTo>
                      <a:pt x="3029" y="1410"/>
                    </a:lnTo>
                    <a:lnTo>
                      <a:pt x="3029" y="1400"/>
                    </a:lnTo>
                    <a:lnTo>
                      <a:pt x="3029" y="1391"/>
                    </a:lnTo>
                    <a:lnTo>
                      <a:pt x="3029" y="1382"/>
                    </a:lnTo>
                    <a:lnTo>
                      <a:pt x="3029" y="1372"/>
                    </a:lnTo>
                    <a:lnTo>
                      <a:pt x="3029" y="1353"/>
                    </a:lnTo>
                    <a:lnTo>
                      <a:pt x="3029" y="1343"/>
                    </a:lnTo>
                    <a:lnTo>
                      <a:pt x="3020" y="1334"/>
                    </a:lnTo>
                    <a:lnTo>
                      <a:pt x="3010" y="1324"/>
                    </a:lnTo>
                    <a:lnTo>
                      <a:pt x="2981" y="1305"/>
                    </a:lnTo>
                    <a:lnTo>
                      <a:pt x="2953" y="1315"/>
                    </a:lnTo>
                    <a:lnTo>
                      <a:pt x="2896" y="1296"/>
                    </a:lnTo>
                    <a:lnTo>
                      <a:pt x="2877" y="1305"/>
                    </a:lnTo>
                    <a:lnTo>
                      <a:pt x="2886" y="1324"/>
                    </a:lnTo>
                    <a:lnTo>
                      <a:pt x="2886" y="1334"/>
                    </a:lnTo>
                    <a:lnTo>
                      <a:pt x="2877" y="1343"/>
                    </a:lnTo>
                    <a:lnTo>
                      <a:pt x="2877" y="1334"/>
                    </a:lnTo>
                    <a:lnTo>
                      <a:pt x="2877" y="1324"/>
                    </a:lnTo>
                    <a:lnTo>
                      <a:pt x="2877" y="1315"/>
                    </a:lnTo>
                    <a:lnTo>
                      <a:pt x="2877" y="1305"/>
                    </a:lnTo>
                    <a:lnTo>
                      <a:pt x="2877" y="1296"/>
                    </a:lnTo>
                    <a:lnTo>
                      <a:pt x="2877" y="1286"/>
                    </a:lnTo>
                    <a:lnTo>
                      <a:pt x="2848" y="1277"/>
                    </a:lnTo>
                    <a:lnTo>
                      <a:pt x="2810" y="1267"/>
                    </a:lnTo>
                    <a:lnTo>
                      <a:pt x="2763" y="1257"/>
                    </a:lnTo>
                    <a:lnTo>
                      <a:pt x="2753" y="1257"/>
                    </a:lnTo>
                    <a:lnTo>
                      <a:pt x="2753" y="1267"/>
                    </a:lnTo>
                    <a:lnTo>
                      <a:pt x="2743" y="1248"/>
                    </a:lnTo>
                    <a:lnTo>
                      <a:pt x="2696" y="1229"/>
                    </a:lnTo>
                    <a:lnTo>
                      <a:pt x="2639" y="1191"/>
                    </a:lnTo>
                    <a:lnTo>
                      <a:pt x="2629" y="1172"/>
                    </a:lnTo>
                    <a:lnTo>
                      <a:pt x="2629" y="1153"/>
                    </a:lnTo>
                    <a:lnTo>
                      <a:pt x="2629" y="1143"/>
                    </a:lnTo>
                    <a:lnTo>
                      <a:pt x="2629" y="1134"/>
                    </a:lnTo>
                    <a:lnTo>
                      <a:pt x="2629" y="1124"/>
                    </a:lnTo>
                    <a:lnTo>
                      <a:pt x="2639" y="1124"/>
                    </a:lnTo>
                    <a:lnTo>
                      <a:pt x="2658" y="1134"/>
                    </a:lnTo>
                    <a:lnTo>
                      <a:pt x="2658" y="1124"/>
                    </a:lnTo>
                    <a:lnTo>
                      <a:pt x="2658" y="1115"/>
                    </a:lnTo>
                    <a:lnTo>
                      <a:pt x="2667" y="1115"/>
                    </a:lnTo>
                    <a:lnTo>
                      <a:pt x="2667" y="1105"/>
                    </a:lnTo>
                    <a:lnTo>
                      <a:pt x="2677" y="1096"/>
                    </a:lnTo>
                    <a:lnTo>
                      <a:pt x="2677" y="1086"/>
                    </a:lnTo>
                    <a:lnTo>
                      <a:pt x="2677" y="1077"/>
                    </a:lnTo>
                    <a:lnTo>
                      <a:pt x="2667" y="1058"/>
                    </a:lnTo>
                    <a:lnTo>
                      <a:pt x="2667" y="1048"/>
                    </a:lnTo>
                    <a:lnTo>
                      <a:pt x="2677" y="1048"/>
                    </a:lnTo>
                    <a:lnTo>
                      <a:pt x="2686" y="1039"/>
                    </a:lnTo>
                    <a:lnTo>
                      <a:pt x="2677" y="1029"/>
                    </a:lnTo>
                    <a:lnTo>
                      <a:pt x="2658" y="1001"/>
                    </a:lnTo>
                    <a:lnTo>
                      <a:pt x="2648" y="1001"/>
                    </a:lnTo>
                    <a:lnTo>
                      <a:pt x="2648" y="991"/>
                    </a:lnTo>
                    <a:lnTo>
                      <a:pt x="2648" y="981"/>
                    </a:lnTo>
                    <a:lnTo>
                      <a:pt x="2648" y="972"/>
                    </a:lnTo>
                    <a:lnTo>
                      <a:pt x="2648" y="962"/>
                    </a:lnTo>
                    <a:lnTo>
                      <a:pt x="2648" y="953"/>
                    </a:lnTo>
                    <a:lnTo>
                      <a:pt x="2648" y="943"/>
                    </a:lnTo>
                    <a:lnTo>
                      <a:pt x="2648" y="924"/>
                    </a:lnTo>
                    <a:lnTo>
                      <a:pt x="2658" y="924"/>
                    </a:lnTo>
                    <a:lnTo>
                      <a:pt x="2658" y="915"/>
                    </a:lnTo>
                    <a:lnTo>
                      <a:pt x="2658" y="905"/>
                    </a:lnTo>
                    <a:lnTo>
                      <a:pt x="2658" y="896"/>
                    </a:lnTo>
                    <a:lnTo>
                      <a:pt x="2658" y="886"/>
                    </a:lnTo>
                    <a:lnTo>
                      <a:pt x="2667" y="886"/>
                    </a:lnTo>
                    <a:lnTo>
                      <a:pt x="2677" y="886"/>
                    </a:lnTo>
                    <a:lnTo>
                      <a:pt x="2686" y="886"/>
                    </a:lnTo>
                    <a:lnTo>
                      <a:pt x="2686" y="867"/>
                    </a:lnTo>
                    <a:lnTo>
                      <a:pt x="2696" y="867"/>
                    </a:lnTo>
                    <a:lnTo>
                      <a:pt x="2686" y="848"/>
                    </a:lnTo>
                    <a:lnTo>
                      <a:pt x="2696" y="838"/>
                    </a:lnTo>
                    <a:lnTo>
                      <a:pt x="2705" y="838"/>
                    </a:lnTo>
                    <a:lnTo>
                      <a:pt x="2705" y="829"/>
                    </a:lnTo>
                    <a:lnTo>
                      <a:pt x="2705" y="820"/>
                    </a:lnTo>
                    <a:lnTo>
                      <a:pt x="2715" y="810"/>
                    </a:lnTo>
                    <a:lnTo>
                      <a:pt x="2705" y="800"/>
                    </a:lnTo>
                    <a:lnTo>
                      <a:pt x="2715" y="800"/>
                    </a:lnTo>
                    <a:lnTo>
                      <a:pt x="2715" y="791"/>
                    </a:lnTo>
                    <a:lnTo>
                      <a:pt x="2725" y="762"/>
                    </a:lnTo>
                    <a:lnTo>
                      <a:pt x="2734" y="753"/>
                    </a:lnTo>
                    <a:lnTo>
                      <a:pt x="2753" y="743"/>
                    </a:lnTo>
                    <a:lnTo>
                      <a:pt x="2753" y="734"/>
                    </a:lnTo>
                    <a:lnTo>
                      <a:pt x="2753" y="724"/>
                    </a:lnTo>
                    <a:lnTo>
                      <a:pt x="2753" y="715"/>
                    </a:lnTo>
                    <a:lnTo>
                      <a:pt x="2743" y="705"/>
                    </a:lnTo>
                    <a:lnTo>
                      <a:pt x="2743" y="696"/>
                    </a:lnTo>
                    <a:lnTo>
                      <a:pt x="2743" y="686"/>
                    </a:lnTo>
                    <a:lnTo>
                      <a:pt x="2743" y="677"/>
                    </a:lnTo>
                    <a:lnTo>
                      <a:pt x="2743" y="667"/>
                    </a:lnTo>
                    <a:lnTo>
                      <a:pt x="2743" y="658"/>
                    </a:lnTo>
                    <a:lnTo>
                      <a:pt x="2734" y="629"/>
                    </a:lnTo>
                    <a:lnTo>
                      <a:pt x="2734" y="620"/>
                    </a:lnTo>
                    <a:lnTo>
                      <a:pt x="2743" y="600"/>
                    </a:lnTo>
                    <a:lnTo>
                      <a:pt x="2743" y="591"/>
                    </a:lnTo>
                    <a:lnTo>
                      <a:pt x="2753" y="591"/>
                    </a:lnTo>
                    <a:lnTo>
                      <a:pt x="2763" y="591"/>
                    </a:lnTo>
                    <a:lnTo>
                      <a:pt x="2763" y="582"/>
                    </a:lnTo>
                    <a:lnTo>
                      <a:pt x="2763" y="572"/>
                    </a:lnTo>
                    <a:lnTo>
                      <a:pt x="2763" y="562"/>
                    </a:lnTo>
                    <a:lnTo>
                      <a:pt x="2743" y="543"/>
                    </a:lnTo>
                    <a:lnTo>
                      <a:pt x="2734" y="543"/>
                    </a:lnTo>
                    <a:lnTo>
                      <a:pt x="2734" y="524"/>
                    </a:lnTo>
                    <a:lnTo>
                      <a:pt x="2734" y="515"/>
                    </a:lnTo>
                    <a:lnTo>
                      <a:pt x="2725" y="515"/>
                    </a:lnTo>
                    <a:lnTo>
                      <a:pt x="2715" y="515"/>
                    </a:lnTo>
                    <a:lnTo>
                      <a:pt x="2725" y="505"/>
                    </a:lnTo>
                    <a:lnTo>
                      <a:pt x="2725" y="496"/>
                    </a:lnTo>
                    <a:lnTo>
                      <a:pt x="2734" y="496"/>
                    </a:lnTo>
                    <a:lnTo>
                      <a:pt x="2734" y="505"/>
                    </a:lnTo>
                    <a:lnTo>
                      <a:pt x="2743" y="496"/>
                    </a:lnTo>
                    <a:lnTo>
                      <a:pt x="2743" y="486"/>
                    </a:lnTo>
                    <a:lnTo>
                      <a:pt x="2743" y="477"/>
                    </a:lnTo>
                    <a:lnTo>
                      <a:pt x="2734" y="477"/>
                    </a:lnTo>
                    <a:lnTo>
                      <a:pt x="2725" y="448"/>
                    </a:lnTo>
                    <a:lnTo>
                      <a:pt x="2705" y="439"/>
                    </a:lnTo>
                    <a:lnTo>
                      <a:pt x="2696" y="439"/>
                    </a:lnTo>
                    <a:lnTo>
                      <a:pt x="2696" y="419"/>
                    </a:lnTo>
                    <a:lnTo>
                      <a:pt x="2686" y="419"/>
                    </a:lnTo>
                    <a:lnTo>
                      <a:pt x="2677" y="410"/>
                    </a:lnTo>
                    <a:lnTo>
                      <a:pt x="2639" y="439"/>
                    </a:lnTo>
                    <a:lnTo>
                      <a:pt x="2629" y="439"/>
                    </a:lnTo>
                    <a:lnTo>
                      <a:pt x="2629" y="448"/>
                    </a:lnTo>
                    <a:lnTo>
                      <a:pt x="2667" y="515"/>
                    </a:lnTo>
                    <a:lnTo>
                      <a:pt x="2667" y="524"/>
                    </a:lnTo>
                    <a:lnTo>
                      <a:pt x="2667" y="543"/>
                    </a:lnTo>
                    <a:lnTo>
                      <a:pt x="2667" y="562"/>
                    </a:lnTo>
                    <a:lnTo>
                      <a:pt x="2667" y="572"/>
                    </a:lnTo>
                    <a:lnTo>
                      <a:pt x="2667" y="582"/>
                    </a:lnTo>
                    <a:lnTo>
                      <a:pt x="2667" y="591"/>
                    </a:lnTo>
                    <a:lnTo>
                      <a:pt x="2667" y="620"/>
                    </a:lnTo>
                    <a:lnTo>
                      <a:pt x="2667" y="658"/>
                    </a:lnTo>
                    <a:lnTo>
                      <a:pt x="2658" y="677"/>
                    </a:lnTo>
                    <a:lnTo>
                      <a:pt x="2658" y="686"/>
                    </a:lnTo>
                    <a:lnTo>
                      <a:pt x="2648" y="734"/>
                    </a:lnTo>
                    <a:lnTo>
                      <a:pt x="2648" y="753"/>
                    </a:lnTo>
                    <a:lnTo>
                      <a:pt x="2629" y="791"/>
                    </a:lnTo>
                    <a:lnTo>
                      <a:pt x="2620" y="800"/>
                    </a:lnTo>
                    <a:lnTo>
                      <a:pt x="2620" y="810"/>
                    </a:lnTo>
                    <a:lnTo>
                      <a:pt x="2572" y="829"/>
                    </a:lnTo>
                    <a:lnTo>
                      <a:pt x="2534" y="858"/>
                    </a:lnTo>
                    <a:lnTo>
                      <a:pt x="2515" y="867"/>
                    </a:lnTo>
                    <a:lnTo>
                      <a:pt x="2505" y="867"/>
                    </a:lnTo>
                    <a:lnTo>
                      <a:pt x="2458" y="877"/>
                    </a:lnTo>
                    <a:lnTo>
                      <a:pt x="2429" y="896"/>
                    </a:lnTo>
                    <a:lnTo>
                      <a:pt x="2382" y="915"/>
                    </a:lnTo>
                    <a:lnTo>
                      <a:pt x="2382" y="924"/>
                    </a:lnTo>
                    <a:lnTo>
                      <a:pt x="2372" y="934"/>
                    </a:lnTo>
                    <a:lnTo>
                      <a:pt x="2372" y="943"/>
                    </a:lnTo>
                    <a:lnTo>
                      <a:pt x="2372" y="953"/>
                    </a:lnTo>
                    <a:lnTo>
                      <a:pt x="2382" y="962"/>
                    </a:lnTo>
                    <a:lnTo>
                      <a:pt x="2382" y="972"/>
                    </a:lnTo>
                    <a:lnTo>
                      <a:pt x="2372" y="981"/>
                    </a:lnTo>
                    <a:lnTo>
                      <a:pt x="2372" y="991"/>
                    </a:lnTo>
                    <a:lnTo>
                      <a:pt x="2372" y="1001"/>
                    </a:lnTo>
                    <a:lnTo>
                      <a:pt x="2353" y="1010"/>
                    </a:lnTo>
                    <a:lnTo>
                      <a:pt x="2353" y="1019"/>
                    </a:lnTo>
                    <a:lnTo>
                      <a:pt x="2344" y="1029"/>
                    </a:lnTo>
                    <a:lnTo>
                      <a:pt x="2286" y="1096"/>
                    </a:lnTo>
                    <a:lnTo>
                      <a:pt x="2286" y="1105"/>
                    </a:lnTo>
                    <a:lnTo>
                      <a:pt x="2286" y="1115"/>
                    </a:lnTo>
                    <a:lnTo>
                      <a:pt x="2286" y="1124"/>
                    </a:lnTo>
                    <a:lnTo>
                      <a:pt x="2305" y="1124"/>
                    </a:lnTo>
                    <a:lnTo>
                      <a:pt x="2315" y="1143"/>
                    </a:lnTo>
                    <a:lnTo>
                      <a:pt x="2324" y="1153"/>
                    </a:lnTo>
                    <a:lnTo>
                      <a:pt x="2334" y="1172"/>
                    </a:lnTo>
                    <a:lnTo>
                      <a:pt x="2344" y="1181"/>
                    </a:lnTo>
                    <a:lnTo>
                      <a:pt x="2344" y="1191"/>
                    </a:lnTo>
                    <a:lnTo>
                      <a:pt x="2353" y="1191"/>
                    </a:lnTo>
                    <a:lnTo>
                      <a:pt x="2353" y="1200"/>
                    </a:lnTo>
                    <a:lnTo>
                      <a:pt x="2353" y="1210"/>
                    </a:lnTo>
                    <a:lnTo>
                      <a:pt x="2362" y="1248"/>
                    </a:lnTo>
                    <a:lnTo>
                      <a:pt x="2362" y="1257"/>
                    </a:lnTo>
                    <a:lnTo>
                      <a:pt x="2362" y="1267"/>
                    </a:lnTo>
                    <a:lnTo>
                      <a:pt x="2362" y="1277"/>
                    </a:lnTo>
                    <a:lnTo>
                      <a:pt x="2362" y="1286"/>
                    </a:lnTo>
                    <a:lnTo>
                      <a:pt x="2372" y="1305"/>
                    </a:lnTo>
                    <a:lnTo>
                      <a:pt x="2372" y="1315"/>
                    </a:lnTo>
                    <a:lnTo>
                      <a:pt x="2391" y="1334"/>
                    </a:lnTo>
                    <a:lnTo>
                      <a:pt x="2391" y="1343"/>
                    </a:lnTo>
                    <a:lnTo>
                      <a:pt x="2391" y="1353"/>
                    </a:lnTo>
                    <a:lnTo>
                      <a:pt x="2391" y="1362"/>
                    </a:lnTo>
                    <a:lnTo>
                      <a:pt x="2391" y="1372"/>
                    </a:lnTo>
                    <a:lnTo>
                      <a:pt x="2391" y="1382"/>
                    </a:lnTo>
                    <a:lnTo>
                      <a:pt x="2391" y="1400"/>
                    </a:lnTo>
                    <a:lnTo>
                      <a:pt x="2391" y="1410"/>
                    </a:lnTo>
                    <a:lnTo>
                      <a:pt x="2429" y="1477"/>
                    </a:lnTo>
                    <a:lnTo>
                      <a:pt x="2439" y="1486"/>
                    </a:lnTo>
                    <a:lnTo>
                      <a:pt x="2439" y="1496"/>
                    </a:lnTo>
                    <a:lnTo>
                      <a:pt x="2439" y="1505"/>
                    </a:lnTo>
                    <a:lnTo>
                      <a:pt x="2439" y="1515"/>
                    </a:lnTo>
                    <a:lnTo>
                      <a:pt x="2439" y="1534"/>
                    </a:lnTo>
                    <a:lnTo>
                      <a:pt x="2439" y="1553"/>
                    </a:lnTo>
                    <a:lnTo>
                      <a:pt x="2439" y="1562"/>
                    </a:lnTo>
                    <a:lnTo>
                      <a:pt x="2429" y="1572"/>
                    </a:lnTo>
                    <a:lnTo>
                      <a:pt x="2420" y="1581"/>
                    </a:lnTo>
                    <a:lnTo>
                      <a:pt x="2410" y="1610"/>
                    </a:lnTo>
                    <a:lnTo>
                      <a:pt x="2382" y="1629"/>
                    </a:lnTo>
                    <a:lnTo>
                      <a:pt x="2382" y="1638"/>
                    </a:lnTo>
                    <a:lnTo>
                      <a:pt x="2382" y="1648"/>
                    </a:lnTo>
                    <a:lnTo>
                      <a:pt x="2372" y="1658"/>
                    </a:lnTo>
                    <a:lnTo>
                      <a:pt x="2372" y="1667"/>
                    </a:lnTo>
                    <a:lnTo>
                      <a:pt x="2315" y="1715"/>
                    </a:lnTo>
                    <a:lnTo>
                      <a:pt x="2315" y="1724"/>
                    </a:lnTo>
                    <a:lnTo>
                      <a:pt x="2305" y="1734"/>
                    </a:lnTo>
                    <a:lnTo>
                      <a:pt x="2305" y="1743"/>
                    </a:lnTo>
                    <a:lnTo>
                      <a:pt x="2315" y="1753"/>
                    </a:lnTo>
                    <a:lnTo>
                      <a:pt x="2315" y="1762"/>
                    </a:lnTo>
                    <a:lnTo>
                      <a:pt x="2315" y="1772"/>
                    </a:lnTo>
                    <a:lnTo>
                      <a:pt x="2305" y="1791"/>
                    </a:lnTo>
                    <a:lnTo>
                      <a:pt x="2305" y="1801"/>
                    </a:lnTo>
                    <a:lnTo>
                      <a:pt x="2305" y="1819"/>
                    </a:lnTo>
                    <a:lnTo>
                      <a:pt x="2296" y="1819"/>
                    </a:lnTo>
                    <a:lnTo>
                      <a:pt x="2286" y="1848"/>
                    </a:lnTo>
                    <a:lnTo>
                      <a:pt x="2286" y="1858"/>
                    </a:lnTo>
                    <a:lnTo>
                      <a:pt x="2286" y="1867"/>
                    </a:lnTo>
                    <a:lnTo>
                      <a:pt x="2277" y="1886"/>
                    </a:lnTo>
                    <a:lnTo>
                      <a:pt x="2258" y="1905"/>
                    </a:lnTo>
                    <a:lnTo>
                      <a:pt x="2258" y="1915"/>
                    </a:lnTo>
                    <a:lnTo>
                      <a:pt x="2258" y="1934"/>
                    </a:lnTo>
                    <a:lnTo>
                      <a:pt x="2258" y="1953"/>
                    </a:lnTo>
                    <a:lnTo>
                      <a:pt x="2267" y="1972"/>
                    </a:lnTo>
                    <a:lnTo>
                      <a:pt x="2286" y="2010"/>
                    </a:lnTo>
                    <a:lnTo>
                      <a:pt x="2296" y="2048"/>
                    </a:lnTo>
                    <a:lnTo>
                      <a:pt x="2296" y="2077"/>
                    </a:lnTo>
                    <a:lnTo>
                      <a:pt x="2296" y="2086"/>
                    </a:lnTo>
                    <a:lnTo>
                      <a:pt x="2286" y="2124"/>
                    </a:lnTo>
                    <a:lnTo>
                      <a:pt x="2277" y="2143"/>
                    </a:lnTo>
                    <a:lnTo>
                      <a:pt x="2277" y="2153"/>
                    </a:lnTo>
                    <a:lnTo>
                      <a:pt x="2267" y="2162"/>
                    </a:lnTo>
                    <a:lnTo>
                      <a:pt x="2267" y="2182"/>
                    </a:lnTo>
                    <a:lnTo>
                      <a:pt x="2258" y="2182"/>
                    </a:lnTo>
                    <a:lnTo>
                      <a:pt x="2258" y="2191"/>
                    </a:lnTo>
                    <a:lnTo>
                      <a:pt x="2267" y="2200"/>
                    </a:lnTo>
                    <a:lnTo>
                      <a:pt x="2267" y="2220"/>
                    </a:lnTo>
                    <a:lnTo>
                      <a:pt x="2277" y="2229"/>
                    </a:lnTo>
                    <a:lnTo>
                      <a:pt x="2286" y="2239"/>
                    </a:lnTo>
                    <a:lnTo>
                      <a:pt x="2305" y="2229"/>
                    </a:lnTo>
                    <a:lnTo>
                      <a:pt x="2344" y="2220"/>
                    </a:lnTo>
                    <a:lnTo>
                      <a:pt x="2353" y="2210"/>
                    </a:lnTo>
                    <a:lnTo>
                      <a:pt x="2382" y="2229"/>
                    </a:lnTo>
                    <a:lnTo>
                      <a:pt x="2420" y="2248"/>
                    </a:lnTo>
                    <a:lnTo>
                      <a:pt x="2429" y="2258"/>
                    </a:lnTo>
                    <a:lnTo>
                      <a:pt x="2458" y="2248"/>
                    </a:lnTo>
                    <a:lnTo>
                      <a:pt x="2477" y="2248"/>
                    </a:lnTo>
                    <a:lnTo>
                      <a:pt x="2486" y="2239"/>
                    </a:lnTo>
                    <a:lnTo>
                      <a:pt x="2477" y="2239"/>
                    </a:lnTo>
                    <a:lnTo>
                      <a:pt x="2486" y="2229"/>
                    </a:lnTo>
                    <a:lnTo>
                      <a:pt x="2496" y="2220"/>
                    </a:lnTo>
                    <a:lnTo>
                      <a:pt x="2524" y="2210"/>
                    </a:lnTo>
                    <a:lnTo>
                      <a:pt x="2543" y="2191"/>
                    </a:lnTo>
                    <a:lnTo>
                      <a:pt x="2553" y="2182"/>
                    </a:lnTo>
                    <a:lnTo>
                      <a:pt x="2600" y="2200"/>
                    </a:lnTo>
                    <a:lnTo>
                      <a:pt x="2639" y="2200"/>
                    </a:lnTo>
                    <a:lnTo>
                      <a:pt x="2648" y="2210"/>
                    </a:lnTo>
                    <a:lnTo>
                      <a:pt x="2658" y="2229"/>
                    </a:lnTo>
                    <a:lnTo>
                      <a:pt x="2667" y="2229"/>
                    </a:lnTo>
                    <a:lnTo>
                      <a:pt x="2705" y="2258"/>
                    </a:lnTo>
                    <a:lnTo>
                      <a:pt x="2725" y="2267"/>
                    </a:lnTo>
                    <a:lnTo>
                      <a:pt x="2725" y="2258"/>
                    </a:lnTo>
                    <a:lnTo>
                      <a:pt x="2734" y="2258"/>
                    </a:lnTo>
                    <a:lnTo>
                      <a:pt x="2743" y="2258"/>
                    </a:lnTo>
                    <a:lnTo>
                      <a:pt x="2753" y="2267"/>
                    </a:lnTo>
                    <a:lnTo>
                      <a:pt x="2763" y="2286"/>
                    </a:lnTo>
                    <a:lnTo>
                      <a:pt x="2772" y="2305"/>
                    </a:lnTo>
                    <a:lnTo>
                      <a:pt x="2772" y="2315"/>
                    </a:lnTo>
                    <a:lnTo>
                      <a:pt x="2772" y="2324"/>
                    </a:lnTo>
                    <a:lnTo>
                      <a:pt x="2781" y="2324"/>
                    </a:lnTo>
                    <a:lnTo>
                      <a:pt x="2829" y="2343"/>
                    </a:lnTo>
                    <a:lnTo>
                      <a:pt x="2839" y="2343"/>
                    </a:lnTo>
                    <a:lnTo>
                      <a:pt x="2848" y="2362"/>
                    </a:lnTo>
                    <a:lnTo>
                      <a:pt x="2858" y="2372"/>
                    </a:lnTo>
                    <a:lnTo>
                      <a:pt x="2886" y="2381"/>
                    </a:lnTo>
                    <a:lnTo>
                      <a:pt x="2896" y="2381"/>
                    </a:lnTo>
                    <a:lnTo>
                      <a:pt x="2896" y="2391"/>
                    </a:lnTo>
                    <a:lnTo>
                      <a:pt x="2896" y="2400"/>
                    </a:lnTo>
                    <a:lnTo>
                      <a:pt x="2896" y="2429"/>
                    </a:lnTo>
                    <a:lnTo>
                      <a:pt x="2896" y="2438"/>
                    </a:lnTo>
                    <a:lnTo>
                      <a:pt x="2896" y="2448"/>
                    </a:lnTo>
                    <a:lnTo>
                      <a:pt x="2896" y="2467"/>
                    </a:lnTo>
                    <a:lnTo>
                      <a:pt x="2896" y="2477"/>
                    </a:lnTo>
                    <a:lnTo>
                      <a:pt x="2896" y="2486"/>
                    </a:lnTo>
                    <a:lnTo>
                      <a:pt x="2896" y="2496"/>
                    </a:lnTo>
                    <a:lnTo>
                      <a:pt x="2896" y="2505"/>
                    </a:lnTo>
                    <a:lnTo>
                      <a:pt x="2886" y="2515"/>
                    </a:lnTo>
                    <a:lnTo>
                      <a:pt x="2896" y="2524"/>
                    </a:lnTo>
                    <a:lnTo>
                      <a:pt x="2896" y="2534"/>
                    </a:lnTo>
                    <a:lnTo>
                      <a:pt x="2896" y="2543"/>
                    </a:lnTo>
                    <a:lnTo>
                      <a:pt x="2896" y="2553"/>
                    </a:lnTo>
                    <a:lnTo>
                      <a:pt x="2896" y="2563"/>
                    </a:lnTo>
                    <a:lnTo>
                      <a:pt x="2905" y="2563"/>
                    </a:lnTo>
                    <a:lnTo>
                      <a:pt x="2915" y="2563"/>
                    </a:lnTo>
                    <a:lnTo>
                      <a:pt x="2924" y="2563"/>
                    </a:lnTo>
                    <a:lnTo>
                      <a:pt x="2924" y="2581"/>
                    </a:lnTo>
                    <a:lnTo>
                      <a:pt x="2924" y="2591"/>
                    </a:lnTo>
                    <a:lnTo>
                      <a:pt x="2915" y="2591"/>
                    </a:lnTo>
                    <a:lnTo>
                      <a:pt x="2924" y="2610"/>
                    </a:lnTo>
                    <a:lnTo>
                      <a:pt x="2924" y="2619"/>
                    </a:lnTo>
                    <a:lnTo>
                      <a:pt x="2924" y="2629"/>
                    </a:lnTo>
                    <a:lnTo>
                      <a:pt x="2934" y="2629"/>
                    </a:lnTo>
                    <a:lnTo>
                      <a:pt x="2943" y="2639"/>
                    </a:lnTo>
                    <a:lnTo>
                      <a:pt x="2943" y="2648"/>
                    </a:lnTo>
                    <a:lnTo>
                      <a:pt x="2943" y="2658"/>
                    </a:lnTo>
                    <a:lnTo>
                      <a:pt x="2943" y="2667"/>
                    </a:lnTo>
                    <a:lnTo>
                      <a:pt x="2953" y="2677"/>
                    </a:lnTo>
                    <a:lnTo>
                      <a:pt x="2953" y="2686"/>
                    </a:lnTo>
                    <a:lnTo>
                      <a:pt x="2943" y="2696"/>
                    </a:lnTo>
                    <a:lnTo>
                      <a:pt x="2924" y="2696"/>
                    </a:lnTo>
                    <a:lnTo>
                      <a:pt x="2905" y="2696"/>
                    </a:lnTo>
                    <a:lnTo>
                      <a:pt x="2877" y="2696"/>
                    </a:lnTo>
                    <a:lnTo>
                      <a:pt x="2867" y="2705"/>
                    </a:lnTo>
                    <a:lnTo>
                      <a:pt x="2848" y="2724"/>
                    </a:lnTo>
                    <a:lnTo>
                      <a:pt x="2839" y="2734"/>
                    </a:lnTo>
                    <a:lnTo>
                      <a:pt x="2839" y="2743"/>
                    </a:lnTo>
                    <a:lnTo>
                      <a:pt x="2829" y="2753"/>
                    </a:lnTo>
                    <a:lnTo>
                      <a:pt x="2829" y="2772"/>
                    </a:lnTo>
                    <a:lnTo>
                      <a:pt x="2829" y="2781"/>
                    </a:lnTo>
                    <a:lnTo>
                      <a:pt x="2829" y="2791"/>
                    </a:lnTo>
                    <a:lnTo>
                      <a:pt x="2820" y="2801"/>
                    </a:lnTo>
                    <a:lnTo>
                      <a:pt x="2820" y="2810"/>
                    </a:lnTo>
                    <a:lnTo>
                      <a:pt x="2829" y="2810"/>
                    </a:lnTo>
                    <a:lnTo>
                      <a:pt x="2829" y="2819"/>
                    </a:lnTo>
                    <a:lnTo>
                      <a:pt x="2839" y="2819"/>
                    </a:lnTo>
                    <a:lnTo>
                      <a:pt x="2839" y="2829"/>
                    </a:lnTo>
                    <a:lnTo>
                      <a:pt x="2829" y="2829"/>
                    </a:lnTo>
                    <a:lnTo>
                      <a:pt x="2820" y="2829"/>
                    </a:lnTo>
                    <a:lnTo>
                      <a:pt x="2820" y="2839"/>
                    </a:lnTo>
                    <a:lnTo>
                      <a:pt x="2820" y="2848"/>
                    </a:lnTo>
                    <a:lnTo>
                      <a:pt x="2820" y="2858"/>
                    </a:lnTo>
                    <a:lnTo>
                      <a:pt x="2820" y="2867"/>
                    </a:lnTo>
                    <a:lnTo>
                      <a:pt x="2820" y="2877"/>
                    </a:lnTo>
                    <a:lnTo>
                      <a:pt x="2810" y="2896"/>
                    </a:lnTo>
                    <a:lnTo>
                      <a:pt x="2820" y="2905"/>
                    </a:lnTo>
                    <a:lnTo>
                      <a:pt x="2839" y="2915"/>
                    </a:lnTo>
                    <a:lnTo>
                      <a:pt x="2858" y="2915"/>
                    </a:lnTo>
                    <a:lnTo>
                      <a:pt x="2858" y="2905"/>
                    </a:lnTo>
                    <a:lnTo>
                      <a:pt x="2867" y="2896"/>
                    </a:lnTo>
                    <a:lnTo>
                      <a:pt x="2867" y="2905"/>
                    </a:lnTo>
                    <a:lnTo>
                      <a:pt x="2867" y="2915"/>
                    </a:lnTo>
                    <a:lnTo>
                      <a:pt x="2877" y="2915"/>
                    </a:lnTo>
                    <a:lnTo>
                      <a:pt x="2877" y="2924"/>
                    </a:lnTo>
                    <a:lnTo>
                      <a:pt x="2886" y="2924"/>
                    </a:lnTo>
                    <a:lnTo>
                      <a:pt x="2896" y="2924"/>
                    </a:lnTo>
                    <a:lnTo>
                      <a:pt x="2886" y="2934"/>
                    </a:lnTo>
                    <a:lnTo>
                      <a:pt x="2877" y="2934"/>
                    </a:lnTo>
                    <a:lnTo>
                      <a:pt x="2877" y="2943"/>
                    </a:lnTo>
                    <a:lnTo>
                      <a:pt x="2886" y="2943"/>
                    </a:lnTo>
                    <a:lnTo>
                      <a:pt x="2896" y="2943"/>
                    </a:lnTo>
                    <a:lnTo>
                      <a:pt x="2905" y="2943"/>
                    </a:lnTo>
                    <a:lnTo>
                      <a:pt x="2915" y="2962"/>
                    </a:lnTo>
                    <a:lnTo>
                      <a:pt x="2924" y="2962"/>
                    </a:lnTo>
                    <a:lnTo>
                      <a:pt x="2934" y="2953"/>
                    </a:lnTo>
                    <a:lnTo>
                      <a:pt x="2934" y="2962"/>
                    </a:lnTo>
                    <a:lnTo>
                      <a:pt x="2943" y="2962"/>
                    </a:lnTo>
                    <a:lnTo>
                      <a:pt x="2953" y="2953"/>
                    </a:lnTo>
                    <a:lnTo>
                      <a:pt x="2963" y="2953"/>
                    </a:lnTo>
                    <a:lnTo>
                      <a:pt x="2963" y="2972"/>
                    </a:lnTo>
                    <a:lnTo>
                      <a:pt x="2972" y="2972"/>
                    </a:lnTo>
                    <a:lnTo>
                      <a:pt x="2972" y="2962"/>
                    </a:lnTo>
                    <a:lnTo>
                      <a:pt x="2972" y="2953"/>
                    </a:lnTo>
                    <a:lnTo>
                      <a:pt x="2972" y="2943"/>
                    </a:lnTo>
                    <a:lnTo>
                      <a:pt x="2981" y="2953"/>
                    </a:lnTo>
                    <a:lnTo>
                      <a:pt x="2981" y="2962"/>
                    </a:lnTo>
                    <a:lnTo>
                      <a:pt x="2991" y="2962"/>
                    </a:lnTo>
                    <a:lnTo>
                      <a:pt x="3001" y="2962"/>
                    </a:lnTo>
                    <a:lnTo>
                      <a:pt x="3001" y="2972"/>
                    </a:lnTo>
                    <a:lnTo>
                      <a:pt x="2991" y="2982"/>
                    </a:lnTo>
                    <a:lnTo>
                      <a:pt x="2981" y="2972"/>
                    </a:lnTo>
                    <a:lnTo>
                      <a:pt x="2972" y="2972"/>
                    </a:lnTo>
                    <a:lnTo>
                      <a:pt x="2981" y="2982"/>
                    </a:lnTo>
                    <a:lnTo>
                      <a:pt x="2991" y="2991"/>
                    </a:lnTo>
                    <a:lnTo>
                      <a:pt x="3001" y="2991"/>
                    </a:lnTo>
                    <a:lnTo>
                      <a:pt x="3010" y="2982"/>
                    </a:lnTo>
                    <a:lnTo>
                      <a:pt x="3020" y="2972"/>
                    </a:lnTo>
                    <a:lnTo>
                      <a:pt x="3029" y="2972"/>
                    </a:lnTo>
                    <a:lnTo>
                      <a:pt x="3048" y="2972"/>
                    </a:lnTo>
                    <a:lnTo>
                      <a:pt x="3039" y="2982"/>
                    </a:lnTo>
                    <a:lnTo>
                      <a:pt x="3039" y="2991"/>
                    </a:lnTo>
                    <a:lnTo>
                      <a:pt x="3067" y="2991"/>
                    </a:lnTo>
                    <a:lnTo>
                      <a:pt x="3067" y="3000"/>
                    </a:lnTo>
                    <a:lnTo>
                      <a:pt x="3077" y="3010"/>
                    </a:lnTo>
                    <a:lnTo>
                      <a:pt x="3067" y="3010"/>
                    </a:lnTo>
                    <a:lnTo>
                      <a:pt x="3058" y="3020"/>
                    </a:lnTo>
                    <a:lnTo>
                      <a:pt x="3048" y="3010"/>
                    </a:lnTo>
                    <a:lnTo>
                      <a:pt x="3029" y="3000"/>
                    </a:lnTo>
                    <a:lnTo>
                      <a:pt x="3020" y="3000"/>
                    </a:lnTo>
                    <a:lnTo>
                      <a:pt x="3010" y="3000"/>
                    </a:lnTo>
                    <a:lnTo>
                      <a:pt x="3001" y="3000"/>
                    </a:lnTo>
                    <a:lnTo>
                      <a:pt x="2991" y="3000"/>
                    </a:lnTo>
                    <a:lnTo>
                      <a:pt x="2981" y="3010"/>
                    </a:lnTo>
                    <a:lnTo>
                      <a:pt x="2953" y="3010"/>
                    </a:lnTo>
                    <a:lnTo>
                      <a:pt x="2953" y="3000"/>
                    </a:lnTo>
                    <a:lnTo>
                      <a:pt x="2943" y="3000"/>
                    </a:lnTo>
                    <a:lnTo>
                      <a:pt x="2934" y="2991"/>
                    </a:lnTo>
                    <a:lnTo>
                      <a:pt x="2915" y="3000"/>
                    </a:lnTo>
                    <a:lnTo>
                      <a:pt x="2905" y="3010"/>
                    </a:lnTo>
                    <a:lnTo>
                      <a:pt x="2896" y="3010"/>
                    </a:lnTo>
                    <a:lnTo>
                      <a:pt x="2896" y="3000"/>
                    </a:lnTo>
                    <a:lnTo>
                      <a:pt x="2886" y="3000"/>
                    </a:lnTo>
                    <a:lnTo>
                      <a:pt x="2877" y="3000"/>
                    </a:lnTo>
                    <a:lnTo>
                      <a:pt x="2877" y="2991"/>
                    </a:lnTo>
                    <a:lnTo>
                      <a:pt x="2867" y="2991"/>
                    </a:lnTo>
                    <a:lnTo>
                      <a:pt x="2858" y="3000"/>
                    </a:lnTo>
                    <a:lnTo>
                      <a:pt x="2848" y="3000"/>
                    </a:lnTo>
                    <a:lnTo>
                      <a:pt x="2839" y="3000"/>
                    </a:lnTo>
                    <a:lnTo>
                      <a:pt x="2839" y="2991"/>
                    </a:lnTo>
                    <a:lnTo>
                      <a:pt x="2848" y="2982"/>
                    </a:lnTo>
                    <a:lnTo>
                      <a:pt x="2839" y="2972"/>
                    </a:lnTo>
                    <a:lnTo>
                      <a:pt x="2820" y="2943"/>
                    </a:lnTo>
                    <a:lnTo>
                      <a:pt x="2801" y="2943"/>
                    </a:lnTo>
                    <a:lnTo>
                      <a:pt x="2753" y="2896"/>
                    </a:lnTo>
                    <a:lnTo>
                      <a:pt x="2743" y="2886"/>
                    </a:lnTo>
                    <a:lnTo>
                      <a:pt x="2743" y="2867"/>
                    </a:lnTo>
                    <a:lnTo>
                      <a:pt x="2753" y="2867"/>
                    </a:lnTo>
                    <a:lnTo>
                      <a:pt x="2753" y="2858"/>
                    </a:lnTo>
                    <a:lnTo>
                      <a:pt x="2763" y="2858"/>
                    </a:lnTo>
                    <a:lnTo>
                      <a:pt x="2763" y="2867"/>
                    </a:lnTo>
                    <a:lnTo>
                      <a:pt x="2772" y="2867"/>
                    </a:lnTo>
                    <a:lnTo>
                      <a:pt x="2781" y="2858"/>
                    </a:lnTo>
                    <a:lnTo>
                      <a:pt x="2781" y="2848"/>
                    </a:lnTo>
                    <a:lnTo>
                      <a:pt x="2791" y="2839"/>
                    </a:lnTo>
                    <a:lnTo>
                      <a:pt x="2791" y="2829"/>
                    </a:lnTo>
                    <a:lnTo>
                      <a:pt x="2791" y="2819"/>
                    </a:lnTo>
                    <a:lnTo>
                      <a:pt x="2781" y="2819"/>
                    </a:lnTo>
                    <a:lnTo>
                      <a:pt x="2781" y="2810"/>
                    </a:lnTo>
                    <a:lnTo>
                      <a:pt x="2772" y="2801"/>
                    </a:lnTo>
                    <a:lnTo>
                      <a:pt x="2781" y="2791"/>
                    </a:lnTo>
                    <a:lnTo>
                      <a:pt x="2781" y="2781"/>
                    </a:lnTo>
                    <a:lnTo>
                      <a:pt x="2781" y="2772"/>
                    </a:lnTo>
                    <a:lnTo>
                      <a:pt x="2791" y="2762"/>
                    </a:lnTo>
                    <a:lnTo>
                      <a:pt x="2791" y="2753"/>
                    </a:lnTo>
                    <a:lnTo>
                      <a:pt x="2781" y="2753"/>
                    </a:lnTo>
                    <a:lnTo>
                      <a:pt x="2781" y="2743"/>
                    </a:lnTo>
                    <a:lnTo>
                      <a:pt x="2791" y="2743"/>
                    </a:lnTo>
                    <a:lnTo>
                      <a:pt x="2801" y="2724"/>
                    </a:lnTo>
                    <a:lnTo>
                      <a:pt x="2801" y="2715"/>
                    </a:lnTo>
                    <a:lnTo>
                      <a:pt x="2801" y="2705"/>
                    </a:lnTo>
                    <a:lnTo>
                      <a:pt x="2810" y="2705"/>
                    </a:lnTo>
                    <a:lnTo>
                      <a:pt x="2810" y="2696"/>
                    </a:lnTo>
                    <a:lnTo>
                      <a:pt x="2810" y="2686"/>
                    </a:lnTo>
                    <a:lnTo>
                      <a:pt x="2810" y="2677"/>
                    </a:lnTo>
                    <a:lnTo>
                      <a:pt x="2791" y="2677"/>
                    </a:lnTo>
                    <a:lnTo>
                      <a:pt x="2791" y="2667"/>
                    </a:lnTo>
                    <a:lnTo>
                      <a:pt x="2781" y="2667"/>
                    </a:lnTo>
                    <a:lnTo>
                      <a:pt x="2781" y="2658"/>
                    </a:lnTo>
                    <a:lnTo>
                      <a:pt x="2781" y="2648"/>
                    </a:lnTo>
                    <a:lnTo>
                      <a:pt x="2791" y="2648"/>
                    </a:lnTo>
                    <a:lnTo>
                      <a:pt x="2791" y="2639"/>
                    </a:lnTo>
                    <a:lnTo>
                      <a:pt x="2801" y="2639"/>
                    </a:lnTo>
                    <a:lnTo>
                      <a:pt x="2801" y="2629"/>
                    </a:lnTo>
                    <a:lnTo>
                      <a:pt x="2810" y="2619"/>
                    </a:lnTo>
                    <a:lnTo>
                      <a:pt x="2810" y="2610"/>
                    </a:lnTo>
                    <a:lnTo>
                      <a:pt x="2810" y="2601"/>
                    </a:lnTo>
                    <a:lnTo>
                      <a:pt x="2810" y="2591"/>
                    </a:lnTo>
                    <a:lnTo>
                      <a:pt x="2810" y="2581"/>
                    </a:lnTo>
                    <a:lnTo>
                      <a:pt x="2810" y="2572"/>
                    </a:lnTo>
                    <a:lnTo>
                      <a:pt x="2820" y="2563"/>
                    </a:lnTo>
                    <a:lnTo>
                      <a:pt x="2820" y="2553"/>
                    </a:lnTo>
                    <a:lnTo>
                      <a:pt x="2801" y="2515"/>
                    </a:lnTo>
                    <a:lnTo>
                      <a:pt x="2791" y="2515"/>
                    </a:lnTo>
                    <a:lnTo>
                      <a:pt x="2791" y="2524"/>
                    </a:lnTo>
                    <a:lnTo>
                      <a:pt x="2791" y="2534"/>
                    </a:lnTo>
                    <a:lnTo>
                      <a:pt x="2781" y="2524"/>
                    </a:lnTo>
                    <a:lnTo>
                      <a:pt x="2781" y="2515"/>
                    </a:lnTo>
                    <a:lnTo>
                      <a:pt x="2781" y="2505"/>
                    </a:lnTo>
                    <a:lnTo>
                      <a:pt x="2772" y="2486"/>
                    </a:lnTo>
                    <a:lnTo>
                      <a:pt x="2763" y="2477"/>
                    </a:lnTo>
                    <a:lnTo>
                      <a:pt x="2753" y="2467"/>
                    </a:lnTo>
                    <a:lnTo>
                      <a:pt x="2725" y="2438"/>
                    </a:lnTo>
                    <a:lnTo>
                      <a:pt x="2715" y="2429"/>
                    </a:lnTo>
                    <a:lnTo>
                      <a:pt x="2715" y="2410"/>
                    </a:lnTo>
                    <a:lnTo>
                      <a:pt x="2725" y="2400"/>
                    </a:lnTo>
                    <a:lnTo>
                      <a:pt x="2734" y="2391"/>
                    </a:lnTo>
                    <a:lnTo>
                      <a:pt x="2734" y="2381"/>
                    </a:lnTo>
                    <a:lnTo>
                      <a:pt x="2725" y="2372"/>
                    </a:lnTo>
                    <a:lnTo>
                      <a:pt x="2725" y="2362"/>
                    </a:lnTo>
                    <a:lnTo>
                      <a:pt x="2725" y="2353"/>
                    </a:lnTo>
                    <a:lnTo>
                      <a:pt x="2725" y="2343"/>
                    </a:lnTo>
                    <a:lnTo>
                      <a:pt x="2715" y="2334"/>
                    </a:lnTo>
                    <a:lnTo>
                      <a:pt x="2686" y="2324"/>
                    </a:lnTo>
                    <a:lnTo>
                      <a:pt x="2648" y="2324"/>
                    </a:lnTo>
                    <a:lnTo>
                      <a:pt x="2639" y="2324"/>
                    </a:lnTo>
                    <a:lnTo>
                      <a:pt x="2629" y="2334"/>
                    </a:lnTo>
                    <a:lnTo>
                      <a:pt x="2591" y="2334"/>
                    </a:lnTo>
                    <a:lnTo>
                      <a:pt x="2553" y="2353"/>
                    </a:lnTo>
                    <a:lnTo>
                      <a:pt x="2534" y="2353"/>
                    </a:lnTo>
                    <a:lnTo>
                      <a:pt x="2486" y="2353"/>
                    </a:lnTo>
                    <a:lnTo>
                      <a:pt x="2439" y="2381"/>
                    </a:lnTo>
                    <a:lnTo>
                      <a:pt x="2382" y="2391"/>
                    </a:lnTo>
                    <a:lnTo>
                      <a:pt x="2362" y="2410"/>
                    </a:lnTo>
                    <a:lnTo>
                      <a:pt x="2353" y="2410"/>
                    </a:lnTo>
                    <a:lnTo>
                      <a:pt x="2353" y="2429"/>
                    </a:lnTo>
                    <a:lnTo>
                      <a:pt x="2344" y="2438"/>
                    </a:lnTo>
                    <a:lnTo>
                      <a:pt x="2344" y="2448"/>
                    </a:lnTo>
                    <a:lnTo>
                      <a:pt x="2344" y="2458"/>
                    </a:lnTo>
                    <a:lnTo>
                      <a:pt x="2344" y="2467"/>
                    </a:lnTo>
                    <a:lnTo>
                      <a:pt x="2344" y="2486"/>
                    </a:lnTo>
                    <a:lnTo>
                      <a:pt x="2344" y="2496"/>
                    </a:lnTo>
                    <a:lnTo>
                      <a:pt x="2344" y="2515"/>
                    </a:lnTo>
                    <a:lnTo>
                      <a:pt x="2324" y="2534"/>
                    </a:lnTo>
                    <a:lnTo>
                      <a:pt x="2315" y="2553"/>
                    </a:lnTo>
                    <a:lnTo>
                      <a:pt x="2315" y="2563"/>
                    </a:lnTo>
                    <a:lnTo>
                      <a:pt x="2315" y="2581"/>
                    </a:lnTo>
                    <a:lnTo>
                      <a:pt x="2353" y="2629"/>
                    </a:lnTo>
                    <a:lnTo>
                      <a:pt x="2362" y="2667"/>
                    </a:lnTo>
                    <a:lnTo>
                      <a:pt x="2362" y="2677"/>
                    </a:lnTo>
                    <a:lnTo>
                      <a:pt x="2372" y="2696"/>
                    </a:lnTo>
                    <a:lnTo>
                      <a:pt x="2362" y="2705"/>
                    </a:lnTo>
                    <a:lnTo>
                      <a:pt x="2362" y="2724"/>
                    </a:lnTo>
                    <a:lnTo>
                      <a:pt x="2372" y="2743"/>
                    </a:lnTo>
                    <a:lnTo>
                      <a:pt x="2372" y="2772"/>
                    </a:lnTo>
                    <a:lnTo>
                      <a:pt x="2372" y="2781"/>
                    </a:lnTo>
                    <a:lnTo>
                      <a:pt x="2362" y="2801"/>
                    </a:lnTo>
                    <a:lnTo>
                      <a:pt x="2362" y="2839"/>
                    </a:lnTo>
                    <a:lnTo>
                      <a:pt x="2353" y="2858"/>
                    </a:lnTo>
                    <a:lnTo>
                      <a:pt x="2344" y="2877"/>
                    </a:lnTo>
                    <a:lnTo>
                      <a:pt x="2344" y="2886"/>
                    </a:lnTo>
                    <a:lnTo>
                      <a:pt x="2286" y="2934"/>
                    </a:lnTo>
                    <a:lnTo>
                      <a:pt x="2219" y="2991"/>
                    </a:lnTo>
                    <a:lnTo>
                      <a:pt x="2181" y="3039"/>
                    </a:lnTo>
                    <a:lnTo>
                      <a:pt x="2181" y="3058"/>
                    </a:lnTo>
                    <a:lnTo>
                      <a:pt x="2181" y="3077"/>
                    </a:lnTo>
                    <a:lnTo>
                      <a:pt x="2181" y="3086"/>
                    </a:lnTo>
                    <a:lnTo>
                      <a:pt x="2172" y="3124"/>
                    </a:lnTo>
                    <a:lnTo>
                      <a:pt x="2172" y="3134"/>
                    </a:lnTo>
                    <a:lnTo>
                      <a:pt x="2172" y="3143"/>
                    </a:lnTo>
                    <a:lnTo>
                      <a:pt x="2163" y="3153"/>
                    </a:lnTo>
                    <a:lnTo>
                      <a:pt x="2163" y="3172"/>
                    </a:lnTo>
                    <a:lnTo>
                      <a:pt x="2153" y="3172"/>
                    </a:lnTo>
                    <a:lnTo>
                      <a:pt x="2143" y="3191"/>
                    </a:lnTo>
                    <a:lnTo>
                      <a:pt x="2134" y="3191"/>
                    </a:lnTo>
                    <a:lnTo>
                      <a:pt x="2115" y="3191"/>
                    </a:lnTo>
                    <a:lnTo>
                      <a:pt x="2115" y="3200"/>
                    </a:lnTo>
                    <a:lnTo>
                      <a:pt x="2105" y="3210"/>
                    </a:lnTo>
                    <a:lnTo>
                      <a:pt x="2096" y="3220"/>
                    </a:lnTo>
                    <a:lnTo>
                      <a:pt x="2096" y="3229"/>
                    </a:lnTo>
                    <a:lnTo>
                      <a:pt x="2096" y="3238"/>
                    </a:lnTo>
                    <a:lnTo>
                      <a:pt x="2086" y="3238"/>
                    </a:lnTo>
                    <a:lnTo>
                      <a:pt x="2029" y="3258"/>
                    </a:lnTo>
                    <a:lnTo>
                      <a:pt x="2020" y="3267"/>
                    </a:lnTo>
                    <a:lnTo>
                      <a:pt x="1991" y="3267"/>
                    </a:lnTo>
                    <a:lnTo>
                      <a:pt x="1991" y="3277"/>
                    </a:lnTo>
                    <a:lnTo>
                      <a:pt x="1991" y="3286"/>
                    </a:lnTo>
                    <a:lnTo>
                      <a:pt x="1981" y="3296"/>
                    </a:lnTo>
                    <a:lnTo>
                      <a:pt x="1981" y="3305"/>
                    </a:lnTo>
                    <a:lnTo>
                      <a:pt x="1972" y="3305"/>
                    </a:lnTo>
                    <a:lnTo>
                      <a:pt x="1963" y="3305"/>
                    </a:lnTo>
                    <a:lnTo>
                      <a:pt x="1953" y="3305"/>
                    </a:lnTo>
                    <a:lnTo>
                      <a:pt x="1896" y="3305"/>
                    </a:lnTo>
                    <a:lnTo>
                      <a:pt x="1896" y="3315"/>
                    </a:lnTo>
                    <a:lnTo>
                      <a:pt x="1896" y="3324"/>
                    </a:lnTo>
                    <a:lnTo>
                      <a:pt x="1886" y="3334"/>
                    </a:lnTo>
                    <a:lnTo>
                      <a:pt x="1867" y="3343"/>
                    </a:lnTo>
                    <a:lnTo>
                      <a:pt x="1858" y="3353"/>
                    </a:lnTo>
                    <a:lnTo>
                      <a:pt x="1867" y="3353"/>
                    </a:lnTo>
                    <a:lnTo>
                      <a:pt x="1877" y="3353"/>
                    </a:lnTo>
                    <a:lnTo>
                      <a:pt x="1877" y="3363"/>
                    </a:lnTo>
                    <a:lnTo>
                      <a:pt x="1867" y="3363"/>
                    </a:lnTo>
                    <a:lnTo>
                      <a:pt x="1867" y="3372"/>
                    </a:lnTo>
                    <a:lnTo>
                      <a:pt x="1867" y="3381"/>
                    </a:lnTo>
                    <a:lnTo>
                      <a:pt x="1867" y="3391"/>
                    </a:lnTo>
                    <a:lnTo>
                      <a:pt x="1867" y="3401"/>
                    </a:lnTo>
                    <a:lnTo>
                      <a:pt x="1867" y="3410"/>
                    </a:lnTo>
                    <a:lnTo>
                      <a:pt x="1867" y="3429"/>
                    </a:lnTo>
                    <a:lnTo>
                      <a:pt x="1858" y="3439"/>
                    </a:lnTo>
                    <a:lnTo>
                      <a:pt x="1848" y="3448"/>
                    </a:lnTo>
                    <a:lnTo>
                      <a:pt x="1839" y="3448"/>
                    </a:lnTo>
                    <a:lnTo>
                      <a:pt x="1810" y="3458"/>
                    </a:lnTo>
                    <a:lnTo>
                      <a:pt x="1810" y="3467"/>
                    </a:lnTo>
                    <a:lnTo>
                      <a:pt x="1800" y="3467"/>
                    </a:lnTo>
                    <a:lnTo>
                      <a:pt x="1800" y="3458"/>
                    </a:lnTo>
                    <a:lnTo>
                      <a:pt x="1800" y="3467"/>
                    </a:lnTo>
                    <a:lnTo>
                      <a:pt x="1791" y="3467"/>
                    </a:lnTo>
                    <a:lnTo>
                      <a:pt x="1782" y="3458"/>
                    </a:lnTo>
                    <a:lnTo>
                      <a:pt x="1762" y="3458"/>
                    </a:lnTo>
                    <a:lnTo>
                      <a:pt x="1753" y="3448"/>
                    </a:lnTo>
                    <a:lnTo>
                      <a:pt x="1753" y="3429"/>
                    </a:lnTo>
                    <a:lnTo>
                      <a:pt x="1743" y="3420"/>
                    </a:lnTo>
                    <a:lnTo>
                      <a:pt x="1715" y="3410"/>
                    </a:lnTo>
                    <a:lnTo>
                      <a:pt x="1696" y="3401"/>
                    </a:lnTo>
                    <a:lnTo>
                      <a:pt x="1677" y="3391"/>
                    </a:lnTo>
                    <a:lnTo>
                      <a:pt x="1648" y="3391"/>
                    </a:lnTo>
                    <a:lnTo>
                      <a:pt x="1601" y="3381"/>
                    </a:lnTo>
                    <a:lnTo>
                      <a:pt x="1553" y="3381"/>
                    </a:lnTo>
                    <a:lnTo>
                      <a:pt x="1515" y="3381"/>
                    </a:lnTo>
                    <a:lnTo>
                      <a:pt x="1496" y="3363"/>
                    </a:lnTo>
                    <a:lnTo>
                      <a:pt x="1439" y="3334"/>
                    </a:lnTo>
                    <a:lnTo>
                      <a:pt x="1429" y="3324"/>
                    </a:lnTo>
                    <a:lnTo>
                      <a:pt x="1429" y="3315"/>
                    </a:lnTo>
                    <a:lnTo>
                      <a:pt x="1410" y="3296"/>
                    </a:lnTo>
                    <a:lnTo>
                      <a:pt x="1401" y="3296"/>
                    </a:lnTo>
                    <a:lnTo>
                      <a:pt x="1401" y="3286"/>
                    </a:lnTo>
                    <a:lnTo>
                      <a:pt x="1372" y="3286"/>
                    </a:lnTo>
                    <a:lnTo>
                      <a:pt x="1353" y="3277"/>
                    </a:lnTo>
                    <a:lnTo>
                      <a:pt x="1324" y="3248"/>
                    </a:lnTo>
                    <a:lnTo>
                      <a:pt x="1315" y="3229"/>
                    </a:lnTo>
                    <a:lnTo>
                      <a:pt x="1315" y="3220"/>
                    </a:lnTo>
                    <a:lnTo>
                      <a:pt x="1315" y="3210"/>
                    </a:lnTo>
                    <a:lnTo>
                      <a:pt x="1315" y="3200"/>
                    </a:lnTo>
                    <a:lnTo>
                      <a:pt x="1315" y="3191"/>
                    </a:lnTo>
                    <a:lnTo>
                      <a:pt x="1324" y="3172"/>
                    </a:lnTo>
                    <a:lnTo>
                      <a:pt x="1324" y="3162"/>
                    </a:lnTo>
                    <a:lnTo>
                      <a:pt x="1324" y="3153"/>
                    </a:lnTo>
                    <a:lnTo>
                      <a:pt x="1315" y="3153"/>
                    </a:lnTo>
                    <a:lnTo>
                      <a:pt x="1305" y="3143"/>
                    </a:lnTo>
                    <a:lnTo>
                      <a:pt x="1305" y="3134"/>
                    </a:lnTo>
                    <a:lnTo>
                      <a:pt x="1334" y="3134"/>
                    </a:lnTo>
                    <a:lnTo>
                      <a:pt x="1362" y="3143"/>
                    </a:lnTo>
                    <a:lnTo>
                      <a:pt x="1372" y="3134"/>
                    </a:lnTo>
                    <a:lnTo>
                      <a:pt x="1381" y="3143"/>
                    </a:lnTo>
                    <a:lnTo>
                      <a:pt x="1410" y="3162"/>
                    </a:lnTo>
                    <a:lnTo>
                      <a:pt x="1419" y="3162"/>
                    </a:lnTo>
                    <a:lnTo>
                      <a:pt x="1419" y="3153"/>
                    </a:lnTo>
                    <a:lnTo>
                      <a:pt x="1410" y="3153"/>
                    </a:lnTo>
                    <a:lnTo>
                      <a:pt x="1410" y="3143"/>
                    </a:lnTo>
                    <a:lnTo>
                      <a:pt x="1419" y="3143"/>
                    </a:lnTo>
                    <a:lnTo>
                      <a:pt x="1429" y="3153"/>
                    </a:lnTo>
                    <a:lnTo>
                      <a:pt x="1439" y="3153"/>
                    </a:lnTo>
                    <a:lnTo>
                      <a:pt x="1458" y="3153"/>
                    </a:lnTo>
                    <a:lnTo>
                      <a:pt x="1467" y="3153"/>
                    </a:lnTo>
                    <a:lnTo>
                      <a:pt x="1467" y="3143"/>
                    </a:lnTo>
                    <a:lnTo>
                      <a:pt x="1467" y="3134"/>
                    </a:lnTo>
                    <a:lnTo>
                      <a:pt x="1477" y="3143"/>
                    </a:lnTo>
                    <a:lnTo>
                      <a:pt x="1477" y="3162"/>
                    </a:lnTo>
                    <a:lnTo>
                      <a:pt x="1477" y="3172"/>
                    </a:lnTo>
                    <a:lnTo>
                      <a:pt x="1486" y="3191"/>
                    </a:lnTo>
                    <a:lnTo>
                      <a:pt x="1496" y="3191"/>
                    </a:lnTo>
                    <a:lnTo>
                      <a:pt x="1505" y="3200"/>
                    </a:lnTo>
                    <a:lnTo>
                      <a:pt x="1505" y="3210"/>
                    </a:lnTo>
                    <a:lnTo>
                      <a:pt x="1524" y="3229"/>
                    </a:lnTo>
                    <a:lnTo>
                      <a:pt x="1572" y="3229"/>
                    </a:lnTo>
                    <a:lnTo>
                      <a:pt x="1572" y="3220"/>
                    </a:lnTo>
                    <a:lnTo>
                      <a:pt x="1562" y="3220"/>
                    </a:lnTo>
                    <a:lnTo>
                      <a:pt x="1553" y="3220"/>
                    </a:lnTo>
                    <a:lnTo>
                      <a:pt x="1582" y="3210"/>
                    </a:lnTo>
                    <a:lnTo>
                      <a:pt x="1572" y="3210"/>
                    </a:lnTo>
                    <a:lnTo>
                      <a:pt x="1582" y="3200"/>
                    </a:lnTo>
                    <a:lnTo>
                      <a:pt x="1601" y="3200"/>
                    </a:lnTo>
                    <a:lnTo>
                      <a:pt x="1610" y="3210"/>
                    </a:lnTo>
                    <a:lnTo>
                      <a:pt x="1601" y="3210"/>
                    </a:lnTo>
                    <a:lnTo>
                      <a:pt x="1591" y="3220"/>
                    </a:lnTo>
                    <a:lnTo>
                      <a:pt x="1582" y="3220"/>
                    </a:lnTo>
                    <a:lnTo>
                      <a:pt x="1582" y="3229"/>
                    </a:lnTo>
                    <a:lnTo>
                      <a:pt x="1572" y="3229"/>
                    </a:lnTo>
                    <a:lnTo>
                      <a:pt x="1553" y="3229"/>
                    </a:lnTo>
                    <a:lnTo>
                      <a:pt x="1553" y="3238"/>
                    </a:lnTo>
                    <a:lnTo>
                      <a:pt x="1544" y="3238"/>
                    </a:lnTo>
                    <a:lnTo>
                      <a:pt x="1534" y="3238"/>
                    </a:lnTo>
                    <a:lnTo>
                      <a:pt x="1524" y="3238"/>
                    </a:lnTo>
                    <a:lnTo>
                      <a:pt x="1524" y="3248"/>
                    </a:lnTo>
                    <a:lnTo>
                      <a:pt x="1524" y="3267"/>
                    </a:lnTo>
                    <a:lnTo>
                      <a:pt x="1534" y="3286"/>
                    </a:lnTo>
                    <a:lnTo>
                      <a:pt x="1582" y="3315"/>
                    </a:lnTo>
                    <a:lnTo>
                      <a:pt x="1629" y="3305"/>
                    </a:lnTo>
                    <a:lnTo>
                      <a:pt x="1639" y="3296"/>
                    </a:lnTo>
                    <a:lnTo>
                      <a:pt x="1629" y="3286"/>
                    </a:lnTo>
                    <a:lnTo>
                      <a:pt x="1648" y="3296"/>
                    </a:lnTo>
                    <a:lnTo>
                      <a:pt x="1658" y="3296"/>
                    </a:lnTo>
                    <a:lnTo>
                      <a:pt x="1648" y="3286"/>
                    </a:lnTo>
                    <a:lnTo>
                      <a:pt x="1648" y="3277"/>
                    </a:lnTo>
                    <a:lnTo>
                      <a:pt x="1648" y="3267"/>
                    </a:lnTo>
                    <a:lnTo>
                      <a:pt x="1658" y="3267"/>
                    </a:lnTo>
                    <a:lnTo>
                      <a:pt x="1686" y="3277"/>
                    </a:lnTo>
                    <a:lnTo>
                      <a:pt x="1677" y="3267"/>
                    </a:lnTo>
                    <a:lnTo>
                      <a:pt x="1677" y="3258"/>
                    </a:lnTo>
                    <a:lnTo>
                      <a:pt x="1677" y="3267"/>
                    </a:lnTo>
                    <a:lnTo>
                      <a:pt x="1686" y="3267"/>
                    </a:lnTo>
                    <a:lnTo>
                      <a:pt x="1696" y="3277"/>
                    </a:lnTo>
                    <a:lnTo>
                      <a:pt x="1696" y="3267"/>
                    </a:lnTo>
                    <a:lnTo>
                      <a:pt x="1705" y="3258"/>
                    </a:lnTo>
                    <a:lnTo>
                      <a:pt x="1715" y="3258"/>
                    </a:lnTo>
                    <a:lnTo>
                      <a:pt x="1705" y="3258"/>
                    </a:lnTo>
                    <a:lnTo>
                      <a:pt x="1705" y="3267"/>
                    </a:lnTo>
                    <a:lnTo>
                      <a:pt x="1715" y="3277"/>
                    </a:lnTo>
                    <a:lnTo>
                      <a:pt x="1724" y="3277"/>
                    </a:lnTo>
                    <a:lnTo>
                      <a:pt x="1734" y="3277"/>
                    </a:lnTo>
                    <a:lnTo>
                      <a:pt x="1743" y="3267"/>
                    </a:lnTo>
                    <a:lnTo>
                      <a:pt x="1743" y="3258"/>
                    </a:lnTo>
                    <a:lnTo>
                      <a:pt x="1753" y="3258"/>
                    </a:lnTo>
                    <a:lnTo>
                      <a:pt x="1753" y="3248"/>
                    </a:lnTo>
                    <a:lnTo>
                      <a:pt x="1753" y="3238"/>
                    </a:lnTo>
                    <a:lnTo>
                      <a:pt x="1743" y="3229"/>
                    </a:lnTo>
                    <a:lnTo>
                      <a:pt x="1743" y="3220"/>
                    </a:lnTo>
                    <a:lnTo>
                      <a:pt x="1743" y="3210"/>
                    </a:lnTo>
                    <a:lnTo>
                      <a:pt x="1734" y="3200"/>
                    </a:lnTo>
                    <a:lnTo>
                      <a:pt x="1734" y="3191"/>
                    </a:lnTo>
                    <a:lnTo>
                      <a:pt x="1743" y="3191"/>
                    </a:lnTo>
                    <a:lnTo>
                      <a:pt x="1743" y="3181"/>
                    </a:lnTo>
                    <a:lnTo>
                      <a:pt x="1743" y="3172"/>
                    </a:lnTo>
                    <a:lnTo>
                      <a:pt x="1734" y="3162"/>
                    </a:lnTo>
                    <a:lnTo>
                      <a:pt x="1724" y="3153"/>
                    </a:lnTo>
                    <a:lnTo>
                      <a:pt x="1734" y="3162"/>
                    </a:lnTo>
                    <a:lnTo>
                      <a:pt x="1734" y="3153"/>
                    </a:lnTo>
                    <a:lnTo>
                      <a:pt x="1715" y="3134"/>
                    </a:lnTo>
                    <a:lnTo>
                      <a:pt x="1724" y="3134"/>
                    </a:lnTo>
                    <a:lnTo>
                      <a:pt x="1724" y="3124"/>
                    </a:lnTo>
                    <a:lnTo>
                      <a:pt x="1734" y="3124"/>
                    </a:lnTo>
                    <a:lnTo>
                      <a:pt x="1734" y="3134"/>
                    </a:lnTo>
                    <a:lnTo>
                      <a:pt x="1743" y="3153"/>
                    </a:lnTo>
                    <a:lnTo>
                      <a:pt x="1753" y="3153"/>
                    </a:lnTo>
                    <a:lnTo>
                      <a:pt x="1762" y="3143"/>
                    </a:lnTo>
                    <a:lnTo>
                      <a:pt x="1772" y="3143"/>
                    </a:lnTo>
                    <a:lnTo>
                      <a:pt x="1772" y="3153"/>
                    </a:lnTo>
                    <a:lnTo>
                      <a:pt x="1782" y="3162"/>
                    </a:lnTo>
                    <a:lnTo>
                      <a:pt x="1791" y="3162"/>
                    </a:lnTo>
                    <a:lnTo>
                      <a:pt x="1791" y="3153"/>
                    </a:lnTo>
                    <a:lnTo>
                      <a:pt x="1800" y="3143"/>
                    </a:lnTo>
                    <a:lnTo>
                      <a:pt x="1800" y="3134"/>
                    </a:lnTo>
                    <a:lnTo>
                      <a:pt x="1810" y="3134"/>
                    </a:lnTo>
                    <a:lnTo>
                      <a:pt x="1820" y="3134"/>
                    </a:lnTo>
                    <a:lnTo>
                      <a:pt x="1820" y="3124"/>
                    </a:lnTo>
                    <a:lnTo>
                      <a:pt x="1829" y="3115"/>
                    </a:lnTo>
                    <a:lnTo>
                      <a:pt x="1839" y="3105"/>
                    </a:lnTo>
                    <a:lnTo>
                      <a:pt x="1848" y="3096"/>
                    </a:lnTo>
                    <a:lnTo>
                      <a:pt x="1839" y="3086"/>
                    </a:lnTo>
                    <a:lnTo>
                      <a:pt x="1848" y="3086"/>
                    </a:lnTo>
                    <a:lnTo>
                      <a:pt x="1848" y="3077"/>
                    </a:lnTo>
                    <a:lnTo>
                      <a:pt x="1839" y="3077"/>
                    </a:lnTo>
                    <a:lnTo>
                      <a:pt x="1829" y="3067"/>
                    </a:lnTo>
                    <a:lnTo>
                      <a:pt x="1867" y="3067"/>
                    </a:lnTo>
                    <a:lnTo>
                      <a:pt x="1867" y="3058"/>
                    </a:lnTo>
                    <a:lnTo>
                      <a:pt x="1867" y="3048"/>
                    </a:lnTo>
                    <a:lnTo>
                      <a:pt x="1877" y="3039"/>
                    </a:lnTo>
                    <a:lnTo>
                      <a:pt x="1877" y="3048"/>
                    </a:lnTo>
                    <a:lnTo>
                      <a:pt x="1877" y="3058"/>
                    </a:lnTo>
                    <a:lnTo>
                      <a:pt x="1877" y="3067"/>
                    </a:lnTo>
                    <a:lnTo>
                      <a:pt x="1886" y="3067"/>
                    </a:lnTo>
                    <a:lnTo>
                      <a:pt x="1886" y="3058"/>
                    </a:lnTo>
                    <a:lnTo>
                      <a:pt x="1886" y="3048"/>
                    </a:lnTo>
                    <a:lnTo>
                      <a:pt x="1886" y="3039"/>
                    </a:lnTo>
                    <a:lnTo>
                      <a:pt x="1886" y="3029"/>
                    </a:lnTo>
                    <a:lnTo>
                      <a:pt x="1877" y="3029"/>
                    </a:lnTo>
                    <a:lnTo>
                      <a:pt x="1877" y="3020"/>
                    </a:lnTo>
                    <a:lnTo>
                      <a:pt x="1867" y="3020"/>
                    </a:lnTo>
                    <a:lnTo>
                      <a:pt x="1867" y="3010"/>
                    </a:lnTo>
                    <a:lnTo>
                      <a:pt x="1867" y="3000"/>
                    </a:lnTo>
                    <a:lnTo>
                      <a:pt x="1877" y="3000"/>
                    </a:lnTo>
                    <a:lnTo>
                      <a:pt x="1886" y="2991"/>
                    </a:lnTo>
                    <a:lnTo>
                      <a:pt x="1896" y="2991"/>
                    </a:lnTo>
                    <a:lnTo>
                      <a:pt x="1896" y="3000"/>
                    </a:lnTo>
                    <a:lnTo>
                      <a:pt x="1905" y="3000"/>
                    </a:lnTo>
                    <a:lnTo>
                      <a:pt x="1915" y="3000"/>
                    </a:lnTo>
                    <a:lnTo>
                      <a:pt x="1924" y="2991"/>
                    </a:lnTo>
                    <a:lnTo>
                      <a:pt x="1934" y="2991"/>
                    </a:lnTo>
                    <a:lnTo>
                      <a:pt x="1934" y="2982"/>
                    </a:lnTo>
                    <a:lnTo>
                      <a:pt x="1934" y="2972"/>
                    </a:lnTo>
                    <a:lnTo>
                      <a:pt x="1943" y="2962"/>
                    </a:lnTo>
                    <a:lnTo>
                      <a:pt x="1934" y="2953"/>
                    </a:lnTo>
                    <a:lnTo>
                      <a:pt x="1934" y="2943"/>
                    </a:lnTo>
                    <a:lnTo>
                      <a:pt x="1934" y="2934"/>
                    </a:lnTo>
                    <a:lnTo>
                      <a:pt x="1934" y="2924"/>
                    </a:lnTo>
                    <a:lnTo>
                      <a:pt x="1953" y="2915"/>
                    </a:lnTo>
                    <a:lnTo>
                      <a:pt x="1963" y="2915"/>
                    </a:lnTo>
                    <a:lnTo>
                      <a:pt x="1963" y="2905"/>
                    </a:lnTo>
                    <a:lnTo>
                      <a:pt x="1963" y="2896"/>
                    </a:lnTo>
                    <a:lnTo>
                      <a:pt x="1963" y="2886"/>
                    </a:lnTo>
                    <a:lnTo>
                      <a:pt x="1972" y="2877"/>
                    </a:lnTo>
                    <a:lnTo>
                      <a:pt x="1972" y="2867"/>
                    </a:lnTo>
                    <a:lnTo>
                      <a:pt x="1981" y="2867"/>
                    </a:lnTo>
                    <a:lnTo>
                      <a:pt x="2010" y="2877"/>
                    </a:lnTo>
                    <a:lnTo>
                      <a:pt x="2020" y="2867"/>
                    </a:lnTo>
                    <a:lnTo>
                      <a:pt x="2029" y="2858"/>
                    </a:lnTo>
                    <a:lnTo>
                      <a:pt x="2029" y="2848"/>
                    </a:lnTo>
                    <a:lnTo>
                      <a:pt x="2039" y="2848"/>
                    </a:lnTo>
                    <a:lnTo>
                      <a:pt x="2048" y="2839"/>
                    </a:lnTo>
                    <a:lnTo>
                      <a:pt x="2058" y="2829"/>
                    </a:lnTo>
                    <a:lnTo>
                      <a:pt x="2067" y="2839"/>
                    </a:lnTo>
                    <a:lnTo>
                      <a:pt x="2067" y="2848"/>
                    </a:lnTo>
                    <a:lnTo>
                      <a:pt x="2077" y="2848"/>
                    </a:lnTo>
                    <a:lnTo>
                      <a:pt x="2077" y="2829"/>
                    </a:lnTo>
                    <a:lnTo>
                      <a:pt x="2077" y="2819"/>
                    </a:lnTo>
                    <a:lnTo>
                      <a:pt x="2067" y="2810"/>
                    </a:lnTo>
                    <a:lnTo>
                      <a:pt x="2067" y="2791"/>
                    </a:lnTo>
                    <a:lnTo>
                      <a:pt x="2077" y="2791"/>
                    </a:lnTo>
                    <a:lnTo>
                      <a:pt x="2086" y="2781"/>
                    </a:lnTo>
                    <a:lnTo>
                      <a:pt x="2096" y="2781"/>
                    </a:lnTo>
                    <a:lnTo>
                      <a:pt x="2096" y="2772"/>
                    </a:lnTo>
                    <a:lnTo>
                      <a:pt x="2096" y="2753"/>
                    </a:lnTo>
                    <a:lnTo>
                      <a:pt x="2096" y="2734"/>
                    </a:lnTo>
                    <a:lnTo>
                      <a:pt x="2096" y="2724"/>
                    </a:lnTo>
                    <a:lnTo>
                      <a:pt x="2096" y="2715"/>
                    </a:lnTo>
                    <a:lnTo>
                      <a:pt x="2086" y="2677"/>
                    </a:lnTo>
                    <a:lnTo>
                      <a:pt x="2086" y="2667"/>
                    </a:lnTo>
                    <a:lnTo>
                      <a:pt x="2086" y="2658"/>
                    </a:lnTo>
                    <a:lnTo>
                      <a:pt x="2096" y="2648"/>
                    </a:lnTo>
                    <a:lnTo>
                      <a:pt x="2105" y="2639"/>
                    </a:lnTo>
                    <a:lnTo>
                      <a:pt x="2096" y="2629"/>
                    </a:lnTo>
                    <a:lnTo>
                      <a:pt x="2096" y="2619"/>
                    </a:lnTo>
                    <a:lnTo>
                      <a:pt x="2096" y="2610"/>
                    </a:lnTo>
                    <a:lnTo>
                      <a:pt x="2115" y="2601"/>
                    </a:lnTo>
                    <a:lnTo>
                      <a:pt x="2143" y="2572"/>
                    </a:lnTo>
                    <a:lnTo>
                      <a:pt x="2153" y="2553"/>
                    </a:lnTo>
                    <a:lnTo>
                      <a:pt x="2163" y="2553"/>
                    </a:lnTo>
                    <a:lnTo>
                      <a:pt x="2163" y="2524"/>
                    </a:lnTo>
                    <a:lnTo>
                      <a:pt x="2172" y="2515"/>
                    </a:lnTo>
                    <a:lnTo>
                      <a:pt x="2181" y="2505"/>
                    </a:lnTo>
                    <a:lnTo>
                      <a:pt x="2191" y="2496"/>
                    </a:lnTo>
                    <a:lnTo>
                      <a:pt x="2201" y="2505"/>
                    </a:lnTo>
                    <a:lnTo>
                      <a:pt x="2191" y="2515"/>
                    </a:lnTo>
                    <a:lnTo>
                      <a:pt x="2191" y="2524"/>
                    </a:lnTo>
                    <a:lnTo>
                      <a:pt x="2201" y="2524"/>
                    </a:lnTo>
                    <a:lnTo>
                      <a:pt x="2201" y="2515"/>
                    </a:lnTo>
                    <a:lnTo>
                      <a:pt x="2201" y="2505"/>
                    </a:lnTo>
                    <a:lnTo>
                      <a:pt x="2201" y="2496"/>
                    </a:lnTo>
                    <a:lnTo>
                      <a:pt x="2201" y="2486"/>
                    </a:lnTo>
                    <a:lnTo>
                      <a:pt x="2201" y="2477"/>
                    </a:lnTo>
                    <a:lnTo>
                      <a:pt x="2191" y="2458"/>
                    </a:lnTo>
                    <a:lnTo>
                      <a:pt x="2124" y="2372"/>
                    </a:lnTo>
                    <a:lnTo>
                      <a:pt x="2086" y="2343"/>
                    </a:lnTo>
                    <a:lnTo>
                      <a:pt x="2067" y="2315"/>
                    </a:lnTo>
                    <a:lnTo>
                      <a:pt x="2058" y="2277"/>
                    </a:lnTo>
                    <a:lnTo>
                      <a:pt x="2058" y="2267"/>
                    </a:lnTo>
                    <a:lnTo>
                      <a:pt x="2058" y="2258"/>
                    </a:lnTo>
                    <a:lnTo>
                      <a:pt x="2048" y="2248"/>
                    </a:lnTo>
                    <a:lnTo>
                      <a:pt x="2048" y="2239"/>
                    </a:lnTo>
                    <a:lnTo>
                      <a:pt x="2058" y="2220"/>
                    </a:lnTo>
                    <a:lnTo>
                      <a:pt x="2058" y="2210"/>
                    </a:lnTo>
                    <a:lnTo>
                      <a:pt x="2048" y="2182"/>
                    </a:lnTo>
                    <a:lnTo>
                      <a:pt x="2048" y="2172"/>
                    </a:lnTo>
                    <a:lnTo>
                      <a:pt x="2048" y="2162"/>
                    </a:lnTo>
                    <a:lnTo>
                      <a:pt x="2058" y="2153"/>
                    </a:lnTo>
                    <a:lnTo>
                      <a:pt x="2058" y="2143"/>
                    </a:lnTo>
                    <a:lnTo>
                      <a:pt x="2067" y="2134"/>
                    </a:lnTo>
                    <a:lnTo>
                      <a:pt x="2077" y="2124"/>
                    </a:lnTo>
                    <a:lnTo>
                      <a:pt x="2086" y="2115"/>
                    </a:lnTo>
                    <a:lnTo>
                      <a:pt x="2086" y="2105"/>
                    </a:lnTo>
                    <a:lnTo>
                      <a:pt x="2086" y="2096"/>
                    </a:lnTo>
                    <a:lnTo>
                      <a:pt x="2086" y="2077"/>
                    </a:lnTo>
                    <a:lnTo>
                      <a:pt x="2077" y="2067"/>
                    </a:lnTo>
                    <a:lnTo>
                      <a:pt x="2077" y="2058"/>
                    </a:lnTo>
                    <a:lnTo>
                      <a:pt x="2067" y="2048"/>
                    </a:lnTo>
                    <a:lnTo>
                      <a:pt x="2086" y="2048"/>
                    </a:lnTo>
                    <a:lnTo>
                      <a:pt x="2096" y="2048"/>
                    </a:lnTo>
                    <a:lnTo>
                      <a:pt x="2096" y="2039"/>
                    </a:lnTo>
                    <a:lnTo>
                      <a:pt x="2096" y="2019"/>
                    </a:lnTo>
                    <a:lnTo>
                      <a:pt x="2096" y="2010"/>
                    </a:lnTo>
                    <a:lnTo>
                      <a:pt x="2096" y="1962"/>
                    </a:lnTo>
                    <a:lnTo>
                      <a:pt x="2086" y="1953"/>
                    </a:lnTo>
                    <a:lnTo>
                      <a:pt x="2086" y="1943"/>
                    </a:lnTo>
                    <a:lnTo>
                      <a:pt x="2096" y="1934"/>
                    </a:lnTo>
                    <a:lnTo>
                      <a:pt x="2096" y="1924"/>
                    </a:lnTo>
                    <a:lnTo>
                      <a:pt x="2105" y="1915"/>
                    </a:lnTo>
                    <a:lnTo>
                      <a:pt x="2115" y="1905"/>
                    </a:lnTo>
                    <a:lnTo>
                      <a:pt x="2115" y="1896"/>
                    </a:lnTo>
                    <a:lnTo>
                      <a:pt x="2124" y="1886"/>
                    </a:lnTo>
                    <a:lnTo>
                      <a:pt x="2124" y="1877"/>
                    </a:lnTo>
                    <a:lnTo>
                      <a:pt x="2124" y="1858"/>
                    </a:lnTo>
                    <a:lnTo>
                      <a:pt x="2124" y="1839"/>
                    </a:lnTo>
                    <a:lnTo>
                      <a:pt x="2124" y="1829"/>
                    </a:lnTo>
                    <a:lnTo>
                      <a:pt x="2124" y="1810"/>
                    </a:lnTo>
                    <a:lnTo>
                      <a:pt x="2115" y="1791"/>
                    </a:lnTo>
                    <a:lnTo>
                      <a:pt x="2115" y="1781"/>
                    </a:lnTo>
                    <a:lnTo>
                      <a:pt x="2115" y="1772"/>
                    </a:lnTo>
                    <a:lnTo>
                      <a:pt x="2105" y="1762"/>
                    </a:lnTo>
                    <a:lnTo>
                      <a:pt x="2105" y="1753"/>
                    </a:lnTo>
                    <a:lnTo>
                      <a:pt x="2115" y="1753"/>
                    </a:lnTo>
                    <a:lnTo>
                      <a:pt x="2115" y="1743"/>
                    </a:lnTo>
                    <a:lnTo>
                      <a:pt x="2124" y="1734"/>
                    </a:lnTo>
                    <a:lnTo>
                      <a:pt x="2124" y="1724"/>
                    </a:lnTo>
                    <a:lnTo>
                      <a:pt x="2134" y="1715"/>
                    </a:lnTo>
                    <a:lnTo>
                      <a:pt x="2134" y="1705"/>
                    </a:lnTo>
                    <a:lnTo>
                      <a:pt x="2134" y="1686"/>
                    </a:lnTo>
                    <a:lnTo>
                      <a:pt x="2115" y="1667"/>
                    </a:lnTo>
                    <a:lnTo>
                      <a:pt x="2115" y="1648"/>
                    </a:lnTo>
                    <a:lnTo>
                      <a:pt x="2115" y="1638"/>
                    </a:lnTo>
                    <a:lnTo>
                      <a:pt x="2124" y="1629"/>
                    </a:lnTo>
                    <a:lnTo>
                      <a:pt x="2153" y="1600"/>
                    </a:lnTo>
                    <a:lnTo>
                      <a:pt x="2153" y="1591"/>
                    </a:lnTo>
                    <a:lnTo>
                      <a:pt x="2172" y="1591"/>
                    </a:lnTo>
                    <a:lnTo>
                      <a:pt x="2181" y="1581"/>
                    </a:lnTo>
                    <a:lnTo>
                      <a:pt x="2181" y="1562"/>
                    </a:lnTo>
                    <a:lnTo>
                      <a:pt x="2181" y="1543"/>
                    </a:lnTo>
                    <a:lnTo>
                      <a:pt x="2181" y="1524"/>
                    </a:lnTo>
                    <a:lnTo>
                      <a:pt x="2181" y="1515"/>
                    </a:lnTo>
                    <a:lnTo>
                      <a:pt x="2181" y="1505"/>
                    </a:lnTo>
                    <a:lnTo>
                      <a:pt x="2172" y="1496"/>
                    </a:lnTo>
                    <a:lnTo>
                      <a:pt x="2172" y="1486"/>
                    </a:lnTo>
                    <a:lnTo>
                      <a:pt x="2181" y="1477"/>
                    </a:lnTo>
                    <a:lnTo>
                      <a:pt x="2191" y="1458"/>
                    </a:lnTo>
                    <a:lnTo>
                      <a:pt x="2201" y="1448"/>
                    </a:lnTo>
                    <a:lnTo>
                      <a:pt x="2201" y="1439"/>
                    </a:lnTo>
                    <a:lnTo>
                      <a:pt x="2201" y="1429"/>
                    </a:lnTo>
                    <a:lnTo>
                      <a:pt x="2201" y="1420"/>
                    </a:lnTo>
                    <a:lnTo>
                      <a:pt x="2210" y="1410"/>
                    </a:lnTo>
                    <a:lnTo>
                      <a:pt x="2210" y="1400"/>
                    </a:lnTo>
                    <a:lnTo>
                      <a:pt x="2210" y="1382"/>
                    </a:lnTo>
                    <a:lnTo>
                      <a:pt x="2219" y="1372"/>
                    </a:lnTo>
                    <a:lnTo>
                      <a:pt x="2219" y="1362"/>
                    </a:lnTo>
                    <a:lnTo>
                      <a:pt x="2210" y="1353"/>
                    </a:lnTo>
                    <a:lnTo>
                      <a:pt x="2210" y="1343"/>
                    </a:lnTo>
                    <a:lnTo>
                      <a:pt x="2201" y="1334"/>
                    </a:lnTo>
                    <a:lnTo>
                      <a:pt x="2201" y="1324"/>
                    </a:lnTo>
                    <a:lnTo>
                      <a:pt x="2201" y="1315"/>
                    </a:lnTo>
                    <a:lnTo>
                      <a:pt x="2191" y="1305"/>
                    </a:lnTo>
                    <a:lnTo>
                      <a:pt x="2191" y="1296"/>
                    </a:lnTo>
                    <a:lnTo>
                      <a:pt x="2191" y="1286"/>
                    </a:lnTo>
                    <a:lnTo>
                      <a:pt x="2201" y="1277"/>
                    </a:lnTo>
                    <a:lnTo>
                      <a:pt x="2210" y="1257"/>
                    </a:lnTo>
                    <a:lnTo>
                      <a:pt x="2210" y="1248"/>
                    </a:lnTo>
                    <a:lnTo>
                      <a:pt x="2201" y="1239"/>
                    </a:lnTo>
                    <a:lnTo>
                      <a:pt x="2191" y="1219"/>
                    </a:lnTo>
                    <a:lnTo>
                      <a:pt x="2124" y="1153"/>
                    </a:lnTo>
                    <a:lnTo>
                      <a:pt x="2105" y="1096"/>
                    </a:lnTo>
                    <a:lnTo>
                      <a:pt x="2105" y="1086"/>
                    </a:lnTo>
                    <a:lnTo>
                      <a:pt x="2096" y="1077"/>
                    </a:lnTo>
                    <a:lnTo>
                      <a:pt x="2096" y="1067"/>
                    </a:lnTo>
                    <a:lnTo>
                      <a:pt x="2096" y="1048"/>
                    </a:lnTo>
                    <a:lnTo>
                      <a:pt x="2096" y="1039"/>
                    </a:lnTo>
                    <a:lnTo>
                      <a:pt x="2105" y="1029"/>
                    </a:lnTo>
                    <a:lnTo>
                      <a:pt x="2115" y="1010"/>
                    </a:lnTo>
                    <a:lnTo>
                      <a:pt x="2124" y="1010"/>
                    </a:lnTo>
                    <a:lnTo>
                      <a:pt x="2134" y="1010"/>
                    </a:lnTo>
                    <a:lnTo>
                      <a:pt x="2163" y="1001"/>
                    </a:lnTo>
                    <a:lnTo>
                      <a:pt x="2163" y="991"/>
                    </a:lnTo>
                    <a:lnTo>
                      <a:pt x="2172" y="981"/>
                    </a:lnTo>
                    <a:lnTo>
                      <a:pt x="2172" y="972"/>
                    </a:lnTo>
                    <a:lnTo>
                      <a:pt x="2172" y="962"/>
                    </a:lnTo>
                    <a:lnTo>
                      <a:pt x="2181" y="953"/>
                    </a:lnTo>
                    <a:lnTo>
                      <a:pt x="2191" y="953"/>
                    </a:lnTo>
                    <a:lnTo>
                      <a:pt x="2201" y="934"/>
                    </a:lnTo>
                    <a:lnTo>
                      <a:pt x="2201" y="915"/>
                    </a:lnTo>
                    <a:lnTo>
                      <a:pt x="2201" y="896"/>
                    </a:lnTo>
                    <a:lnTo>
                      <a:pt x="2210" y="877"/>
                    </a:lnTo>
                    <a:lnTo>
                      <a:pt x="2210" y="867"/>
                    </a:lnTo>
                    <a:lnTo>
                      <a:pt x="2229" y="858"/>
                    </a:lnTo>
                    <a:lnTo>
                      <a:pt x="2239" y="848"/>
                    </a:lnTo>
                    <a:lnTo>
                      <a:pt x="2239" y="838"/>
                    </a:lnTo>
                    <a:lnTo>
                      <a:pt x="2239" y="829"/>
                    </a:lnTo>
                    <a:lnTo>
                      <a:pt x="2248" y="820"/>
                    </a:lnTo>
                    <a:lnTo>
                      <a:pt x="2248" y="800"/>
                    </a:lnTo>
                    <a:lnTo>
                      <a:pt x="2248" y="791"/>
                    </a:lnTo>
                    <a:lnTo>
                      <a:pt x="2258" y="781"/>
                    </a:lnTo>
                    <a:lnTo>
                      <a:pt x="2277" y="762"/>
                    </a:lnTo>
                    <a:lnTo>
                      <a:pt x="2277" y="753"/>
                    </a:lnTo>
                    <a:lnTo>
                      <a:pt x="2277" y="743"/>
                    </a:lnTo>
                    <a:lnTo>
                      <a:pt x="2286" y="734"/>
                    </a:lnTo>
                    <a:lnTo>
                      <a:pt x="2286" y="724"/>
                    </a:lnTo>
                    <a:lnTo>
                      <a:pt x="2286" y="715"/>
                    </a:lnTo>
                    <a:lnTo>
                      <a:pt x="2296" y="705"/>
                    </a:lnTo>
                    <a:lnTo>
                      <a:pt x="2305" y="696"/>
                    </a:lnTo>
                    <a:lnTo>
                      <a:pt x="2305" y="686"/>
                    </a:lnTo>
                    <a:lnTo>
                      <a:pt x="2315" y="677"/>
                    </a:lnTo>
                    <a:lnTo>
                      <a:pt x="2315" y="667"/>
                    </a:lnTo>
                    <a:lnTo>
                      <a:pt x="2315" y="658"/>
                    </a:lnTo>
                    <a:lnTo>
                      <a:pt x="2315" y="638"/>
                    </a:lnTo>
                    <a:lnTo>
                      <a:pt x="2315" y="620"/>
                    </a:lnTo>
                    <a:lnTo>
                      <a:pt x="2315" y="610"/>
                    </a:lnTo>
                    <a:lnTo>
                      <a:pt x="2315" y="582"/>
                    </a:lnTo>
                    <a:lnTo>
                      <a:pt x="2315" y="572"/>
                    </a:lnTo>
                    <a:lnTo>
                      <a:pt x="2324" y="562"/>
                    </a:lnTo>
                    <a:lnTo>
                      <a:pt x="2324" y="553"/>
                    </a:lnTo>
                    <a:lnTo>
                      <a:pt x="2315" y="543"/>
                    </a:lnTo>
                    <a:lnTo>
                      <a:pt x="2315" y="534"/>
                    </a:lnTo>
                    <a:lnTo>
                      <a:pt x="2315" y="515"/>
                    </a:lnTo>
                    <a:lnTo>
                      <a:pt x="2315" y="505"/>
                    </a:lnTo>
                    <a:lnTo>
                      <a:pt x="2324" y="496"/>
                    </a:lnTo>
                    <a:lnTo>
                      <a:pt x="2324" y="486"/>
                    </a:lnTo>
                    <a:lnTo>
                      <a:pt x="2334" y="486"/>
                    </a:lnTo>
                    <a:lnTo>
                      <a:pt x="2324" y="477"/>
                    </a:lnTo>
                    <a:lnTo>
                      <a:pt x="2324" y="467"/>
                    </a:lnTo>
                    <a:lnTo>
                      <a:pt x="2315" y="457"/>
                    </a:lnTo>
                    <a:lnTo>
                      <a:pt x="2334" y="457"/>
                    </a:lnTo>
                    <a:lnTo>
                      <a:pt x="2315" y="439"/>
                    </a:lnTo>
                    <a:lnTo>
                      <a:pt x="2286" y="410"/>
                    </a:lnTo>
                    <a:lnTo>
                      <a:pt x="2258" y="400"/>
                    </a:lnTo>
                    <a:lnTo>
                      <a:pt x="2239" y="381"/>
                    </a:lnTo>
                    <a:lnTo>
                      <a:pt x="2201" y="391"/>
                    </a:lnTo>
                    <a:lnTo>
                      <a:pt x="2191" y="381"/>
                    </a:lnTo>
                    <a:lnTo>
                      <a:pt x="2201" y="381"/>
                    </a:lnTo>
                    <a:lnTo>
                      <a:pt x="2210" y="381"/>
                    </a:lnTo>
                    <a:lnTo>
                      <a:pt x="2219" y="381"/>
                    </a:lnTo>
                    <a:lnTo>
                      <a:pt x="2219" y="372"/>
                    </a:lnTo>
                    <a:lnTo>
                      <a:pt x="2172" y="343"/>
                    </a:lnTo>
                    <a:lnTo>
                      <a:pt x="2163" y="324"/>
                    </a:lnTo>
                    <a:lnTo>
                      <a:pt x="2163" y="334"/>
                    </a:lnTo>
                    <a:lnTo>
                      <a:pt x="2153" y="324"/>
                    </a:lnTo>
                    <a:lnTo>
                      <a:pt x="2143" y="324"/>
                    </a:lnTo>
                    <a:lnTo>
                      <a:pt x="2124" y="324"/>
                    </a:lnTo>
                    <a:lnTo>
                      <a:pt x="2115" y="334"/>
                    </a:lnTo>
                    <a:lnTo>
                      <a:pt x="2077" y="324"/>
                    </a:lnTo>
                    <a:lnTo>
                      <a:pt x="2020" y="324"/>
                    </a:lnTo>
                    <a:lnTo>
                      <a:pt x="1953" y="305"/>
                    </a:lnTo>
                    <a:lnTo>
                      <a:pt x="1905" y="305"/>
                    </a:lnTo>
                    <a:lnTo>
                      <a:pt x="1858" y="305"/>
                    </a:lnTo>
                    <a:lnTo>
                      <a:pt x="1858" y="296"/>
                    </a:lnTo>
                    <a:lnTo>
                      <a:pt x="1858" y="286"/>
                    </a:lnTo>
                    <a:lnTo>
                      <a:pt x="1858" y="277"/>
                    </a:lnTo>
                    <a:lnTo>
                      <a:pt x="1896" y="277"/>
                    </a:lnTo>
                    <a:lnTo>
                      <a:pt x="1896" y="267"/>
                    </a:lnTo>
                    <a:lnTo>
                      <a:pt x="1896" y="258"/>
                    </a:lnTo>
                    <a:lnTo>
                      <a:pt x="1848" y="248"/>
                    </a:lnTo>
                    <a:lnTo>
                      <a:pt x="1839" y="248"/>
                    </a:lnTo>
                    <a:lnTo>
                      <a:pt x="1829" y="258"/>
                    </a:lnTo>
                    <a:lnTo>
                      <a:pt x="1820" y="267"/>
                    </a:lnTo>
                    <a:lnTo>
                      <a:pt x="1820" y="296"/>
                    </a:lnTo>
                    <a:lnTo>
                      <a:pt x="1810" y="315"/>
                    </a:lnTo>
                    <a:lnTo>
                      <a:pt x="1800" y="334"/>
                    </a:lnTo>
                    <a:lnTo>
                      <a:pt x="1791" y="343"/>
                    </a:lnTo>
                    <a:lnTo>
                      <a:pt x="1753" y="372"/>
                    </a:lnTo>
                    <a:lnTo>
                      <a:pt x="1753" y="381"/>
                    </a:lnTo>
                    <a:lnTo>
                      <a:pt x="1753" y="391"/>
                    </a:lnTo>
                    <a:lnTo>
                      <a:pt x="1762" y="391"/>
                    </a:lnTo>
                    <a:lnTo>
                      <a:pt x="1762" y="400"/>
                    </a:lnTo>
                    <a:lnTo>
                      <a:pt x="1753" y="400"/>
                    </a:lnTo>
                    <a:lnTo>
                      <a:pt x="1743" y="410"/>
                    </a:lnTo>
                    <a:lnTo>
                      <a:pt x="1743" y="419"/>
                    </a:lnTo>
                    <a:lnTo>
                      <a:pt x="1734" y="429"/>
                    </a:lnTo>
                    <a:lnTo>
                      <a:pt x="1734" y="448"/>
                    </a:lnTo>
                    <a:lnTo>
                      <a:pt x="1724" y="457"/>
                    </a:lnTo>
                    <a:lnTo>
                      <a:pt x="1724" y="467"/>
                    </a:lnTo>
                    <a:lnTo>
                      <a:pt x="1724" y="477"/>
                    </a:lnTo>
                    <a:lnTo>
                      <a:pt x="1724" y="486"/>
                    </a:lnTo>
                    <a:lnTo>
                      <a:pt x="1715" y="486"/>
                    </a:lnTo>
                    <a:lnTo>
                      <a:pt x="1715" y="496"/>
                    </a:lnTo>
                    <a:lnTo>
                      <a:pt x="1715" y="505"/>
                    </a:lnTo>
                    <a:lnTo>
                      <a:pt x="1705" y="524"/>
                    </a:lnTo>
                    <a:lnTo>
                      <a:pt x="1705" y="534"/>
                    </a:lnTo>
                    <a:lnTo>
                      <a:pt x="1705" y="543"/>
                    </a:lnTo>
                    <a:lnTo>
                      <a:pt x="1696" y="553"/>
                    </a:lnTo>
                    <a:lnTo>
                      <a:pt x="1696" y="562"/>
                    </a:lnTo>
                    <a:lnTo>
                      <a:pt x="1696" y="572"/>
                    </a:lnTo>
                    <a:lnTo>
                      <a:pt x="1686" y="582"/>
                    </a:lnTo>
                    <a:lnTo>
                      <a:pt x="1686" y="591"/>
                    </a:lnTo>
                    <a:lnTo>
                      <a:pt x="1677" y="600"/>
                    </a:lnTo>
                    <a:lnTo>
                      <a:pt x="1677" y="620"/>
                    </a:lnTo>
                    <a:lnTo>
                      <a:pt x="1667" y="648"/>
                    </a:lnTo>
                    <a:lnTo>
                      <a:pt x="1658" y="658"/>
                    </a:lnTo>
                    <a:lnTo>
                      <a:pt x="1658" y="667"/>
                    </a:lnTo>
                    <a:lnTo>
                      <a:pt x="1658" y="677"/>
                    </a:lnTo>
                    <a:lnTo>
                      <a:pt x="1648" y="696"/>
                    </a:lnTo>
                    <a:lnTo>
                      <a:pt x="1648" y="705"/>
                    </a:lnTo>
                    <a:lnTo>
                      <a:pt x="1639" y="715"/>
                    </a:lnTo>
                    <a:lnTo>
                      <a:pt x="1629" y="734"/>
                    </a:lnTo>
                    <a:lnTo>
                      <a:pt x="1629" y="743"/>
                    </a:lnTo>
                    <a:lnTo>
                      <a:pt x="1629" y="753"/>
                    </a:lnTo>
                    <a:lnTo>
                      <a:pt x="1620" y="762"/>
                    </a:lnTo>
                    <a:lnTo>
                      <a:pt x="1610" y="772"/>
                    </a:lnTo>
                    <a:lnTo>
                      <a:pt x="1610" y="800"/>
                    </a:lnTo>
                    <a:lnTo>
                      <a:pt x="1601" y="800"/>
                    </a:lnTo>
                    <a:lnTo>
                      <a:pt x="1601" y="810"/>
                    </a:lnTo>
                    <a:lnTo>
                      <a:pt x="1572" y="848"/>
                    </a:lnTo>
                    <a:lnTo>
                      <a:pt x="1572" y="858"/>
                    </a:lnTo>
                    <a:lnTo>
                      <a:pt x="1572" y="867"/>
                    </a:lnTo>
                    <a:lnTo>
                      <a:pt x="1572" y="877"/>
                    </a:lnTo>
                    <a:lnTo>
                      <a:pt x="1572" y="858"/>
                    </a:lnTo>
                    <a:lnTo>
                      <a:pt x="1562" y="867"/>
                    </a:lnTo>
                    <a:lnTo>
                      <a:pt x="1515" y="915"/>
                    </a:lnTo>
                    <a:lnTo>
                      <a:pt x="1496" y="934"/>
                    </a:lnTo>
                    <a:lnTo>
                      <a:pt x="1486" y="934"/>
                    </a:lnTo>
                    <a:lnTo>
                      <a:pt x="1486" y="943"/>
                    </a:lnTo>
                    <a:lnTo>
                      <a:pt x="1458" y="962"/>
                    </a:lnTo>
                    <a:lnTo>
                      <a:pt x="1448" y="962"/>
                    </a:lnTo>
                    <a:lnTo>
                      <a:pt x="1439" y="962"/>
                    </a:lnTo>
                    <a:lnTo>
                      <a:pt x="1439" y="972"/>
                    </a:lnTo>
                    <a:lnTo>
                      <a:pt x="1429" y="981"/>
                    </a:lnTo>
                    <a:lnTo>
                      <a:pt x="1419" y="981"/>
                    </a:lnTo>
                    <a:lnTo>
                      <a:pt x="1381" y="1001"/>
                    </a:lnTo>
                    <a:lnTo>
                      <a:pt x="1362" y="1010"/>
                    </a:lnTo>
                    <a:lnTo>
                      <a:pt x="1334" y="1019"/>
                    </a:lnTo>
                    <a:lnTo>
                      <a:pt x="1324" y="1019"/>
                    </a:lnTo>
                    <a:lnTo>
                      <a:pt x="1315" y="1019"/>
                    </a:lnTo>
                    <a:lnTo>
                      <a:pt x="1305" y="1048"/>
                    </a:lnTo>
                    <a:lnTo>
                      <a:pt x="1296" y="1058"/>
                    </a:lnTo>
                    <a:lnTo>
                      <a:pt x="1296" y="1067"/>
                    </a:lnTo>
                    <a:lnTo>
                      <a:pt x="1286" y="1086"/>
                    </a:lnTo>
                    <a:lnTo>
                      <a:pt x="1258" y="1115"/>
                    </a:lnTo>
                    <a:lnTo>
                      <a:pt x="1248" y="1124"/>
                    </a:lnTo>
                    <a:lnTo>
                      <a:pt x="1248" y="1134"/>
                    </a:lnTo>
                    <a:lnTo>
                      <a:pt x="1248" y="1153"/>
                    </a:lnTo>
                    <a:lnTo>
                      <a:pt x="1258" y="1153"/>
                    </a:lnTo>
                    <a:lnTo>
                      <a:pt x="1267" y="1153"/>
                    </a:lnTo>
                    <a:lnTo>
                      <a:pt x="1277" y="1143"/>
                    </a:lnTo>
                    <a:lnTo>
                      <a:pt x="1267" y="1143"/>
                    </a:lnTo>
                    <a:lnTo>
                      <a:pt x="1267" y="1134"/>
                    </a:lnTo>
                    <a:lnTo>
                      <a:pt x="1277" y="1124"/>
                    </a:lnTo>
                    <a:lnTo>
                      <a:pt x="1286" y="1124"/>
                    </a:lnTo>
                    <a:lnTo>
                      <a:pt x="1286" y="1115"/>
                    </a:lnTo>
                    <a:lnTo>
                      <a:pt x="1296" y="1115"/>
                    </a:lnTo>
                    <a:lnTo>
                      <a:pt x="1296" y="1124"/>
                    </a:lnTo>
                    <a:lnTo>
                      <a:pt x="1286" y="1124"/>
                    </a:lnTo>
                    <a:lnTo>
                      <a:pt x="1286" y="1134"/>
                    </a:lnTo>
                    <a:lnTo>
                      <a:pt x="1286" y="1143"/>
                    </a:lnTo>
                    <a:lnTo>
                      <a:pt x="1286" y="1153"/>
                    </a:lnTo>
                    <a:lnTo>
                      <a:pt x="1277" y="1162"/>
                    </a:lnTo>
                    <a:lnTo>
                      <a:pt x="1267" y="1181"/>
                    </a:lnTo>
                    <a:lnTo>
                      <a:pt x="1248" y="1200"/>
                    </a:lnTo>
                    <a:lnTo>
                      <a:pt x="1239" y="1200"/>
                    </a:lnTo>
                    <a:lnTo>
                      <a:pt x="1239" y="1210"/>
                    </a:lnTo>
                    <a:lnTo>
                      <a:pt x="1239" y="1219"/>
                    </a:lnTo>
                    <a:lnTo>
                      <a:pt x="1239" y="1229"/>
                    </a:lnTo>
                    <a:lnTo>
                      <a:pt x="1239" y="1239"/>
                    </a:lnTo>
                    <a:lnTo>
                      <a:pt x="1239" y="1267"/>
                    </a:lnTo>
                    <a:lnTo>
                      <a:pt x="1258" y="1257"/>
                    </a:lnTo>
                    <a:lnTo>
                      <a:pt x="1296" y="1257"/>
                    </a:lnTo>
                    <a:lnTo>
                      <a:pt x="1315" y="1248"/>
                    </a:lnTo>
                    <a:lnTo>
                      <a:pt x="1334" y="1257"/>
                    </a:lnTo>
                    <a:lnTo>
                      <a:pt x="1334" y="1267"/>
                    </a:lnTo>
                    <a:lnTo>
                      <a:pt x="1334" y="1277"/>
                    </a:lnTo>
                    <a:lnTo>
                      <a:pt x="1343" y="1286"/>
                    </a:lnTo>
                    <a:lnTo>
                      <a:pt x="1334" y="1305"/>
                    </a:lnTo>
                    <a:lnTo>
                      <a:pt x="1324" y="1324"/>
                    </a:lnTo>
                    <a:lnTo>
                      <a:pt x="1324" y="1334"/>
                    </a:lnTo>
                    <a:lnTo>
                      <a:pt x="1305" y="1391"/>
                    </a:lnTo>
                    <a:lnTo>
                      <a:pt x="1296" y="1400"/>
                    </a:lnTo>
                    <a:lnTo>
                      <a:pt x="1296" y="1410"/>
                    </a:lnTo>
                    <a:lnTo>
                      <a:pt x="1305" y="1420"/>
                    </a:lnTo>
                    <a:lnTo>
                      <a:pt x="1305" y="1429"/>
                    </a:lnTo>
                    <a:lnTo>
                      <a:pt x="1296" y="1439"/>
                    </a:lnTo>
                    <a:lnTo>
                      <a:pt x="1296" y="1448"/>
                    </a:lnTo>
                    <a:lnTo>
                      <a:pt x="1286" y="1467"/>
                    </a:lnTo>
                    <a:lnTo>
                      <a:pt x="1277" y="1505"/>
                    </a:lnTo>
                    <a:lnTo>
                      <a:pt x="1267" y="1505"/>
                    </a:lnTo>
                    <a:lnTo>
                      <a:pt x="1258" y="1524"/>
                    </a:lnTo>
                    <a:lnTo>
                      <a:pt x="1258" y="1534"/>
                    </a:lnTo>
                    <a:lnTo>
                      <a:pt x="1258" y="1543"/>
                    </a:lnTo>
                    <a:lnTo>
                      <a:pt x="1258" y="1553"/>
                    </a:lnTo>
                    <a:lnTo>
                      <a:pt x="1267" y="1562"/>
                    </a:lnTo>
                    <a:lnTo>
                      <a:pt x="1277" y="1581"/>
                    </a:lnTo>
                    <a:lnTo>
                      <a:pt x="1277" y="1572"/>
                    </a:lnTo>
                    <a:lnTo>
                      <a:pt x="1277" y="1562"/>
                    </a:lnTo>
                    <a:lnTo>
                      <a:pt x="1277" y="1553"/>
                    </a:lnTo>
                    <a:lnTo>
                      <a:pt x="1277" y="1562"/>
                    </a:lnTo>
                    <a:lnTo>
                      <a:pt x="1286" y="1562"/>
                    </a:lnTo>
                    <a:lnTo>
                      <a:pt x="1277" y="1572"/>
                    </a:lnTo>
                    <a:lnTo>
                      <a:pt x="1277" y="1581"/>
                    </a:lnTo>
                    <a:lnTo>
                      <a:pt x="1277" y="1591"/>
                    </a:lnTo>
                    <a:lnTo>
                      <a:pt x="1277" y="1600"/>
                    </a:lnTo>
                    <a:lnTo>
                      <a:pt x="1286" y="1600"/>
                    </a:lnTo>
                    <a:lnTo>
                      <a:pt x="1277" y="1620"/>
                    </a:lnTo>
                    <a:lnTo>
                      <a:pt x="1267" y="1638"/>
                    </a:lnTo>
                    <a:lnTo>
                      <a:pt x="1258" y="1648"/>
                    </a:lnTo>
                    <a:lnTo>
                      <a:pt x="1248" y="1648"/>
                    </a:lnTo>
                    <a:lnTo>
                      <a:pt x="1229" y="1648"/>
                    </a:lnTo>
                    <a:lnTo>
                      <a:pt x="1220" y="1658"/>
                    </a:lnTo>
                    <a:lnTo>
                      <a:pt x="1220" y="1638"/>
                    </a:lnTo>
                    <a:lnTo>
                      <a:pt x="1220" y="1629"/>
                    </a:lnTo>
                    <a:lnTo>
                      <a:pt x="1229" y="1629"/>
                    </a:lnTo>
                    <a:lnTo>
                      <a:pt x="1229" y="1620"/>
                    </a:lnTo>
                    <a:lnTo>
                      <a:pt x="1229" y="1610"/>
                    </a:lnTo>
                    <a:lnTo>
                      <a:pt x="1220" y="1610"/>
                    </a:lnTo>
                    <a:lnTo>
                      <a:pt x="1210" y="1620"/>
                    </a:lnTo>
                    <a:lnTo>
                      <a:pt x="1201" y="1629"/>
                    </a:lnTo>
                    <a:lnTo>
                      <a:pt x="1201" y="1638"/>
                    </a:lnTo>
                    <a:lnTo>
                      <a:pt x="1172" y="1724"/>
                    </a:lnTo>
                    <a:lnTo>
                      <a:pt x="1172" y="1734"/>
                    </a:lnTo>
                    <a:lnTo>
                      <a:pt x="1163" y="1743"/>
                    </a:lnTo>
                    <a:lnTo>
                      <a:pt x="1163" y="1753"/>
                    </a:lnTo>
                    <a:lnTo>
                      <a:pt x="1163" y="1762"/>
                    </a:lnTo>
                    <a:lnTo>
                      <a:pt x="1163" y="1772"/>
                    </a:lnTo>
                    <a:lnTo>
                      <a:pt x="1163" y="1781"/>
                    </a:lnTo>
                    <a:lnTo>
                      <a:pt x="1163" y="1801"/>
                    </a:lnTo>
                    <a:lnTo>
                      <a:pt x="1153" y="1810"/>
                    </a:lnTo>
                    <a:lnTo>
                      <a:pt x="1153" y="1819"/>
                    </a:lnTo>
                    <a:lnTo>
                      <a:pt x="1153" y="1829"/>
                    </a:lnTo>
                    <a:lnTo>
                      <a:pt x="1163" y="1848"/>
                    </a:lnTo>
                    <a:lnTo>
                      <a:pt x="1172" y="1858"/>
                    </a:lnTo>
                    <a:lnTo>
                      <a:pt x="1181" y="1858"/>
                    </a:lnTo>
                    <a:lnTo>
                      <a:pt x="1172" y="1819"/>
                    </a:lnTo>
                    <a:lnTo>
                      <a:pt x="1172" y="1801"/>
                    </a:lnTo>
                    <a:lnTo>
                      <a:pt x="1181" y="1810"/>
                    </a:lnTo>
                    <a:lnTo>
                      <a:pt x="1191" y="1801"/>
                    </a:lnTo>
                    <a:lnTo>
                      <a:pt x="1191" y="1791"/>
                    </a:lnTo>
                    <a:lnTo>
                      <a:pt x="1191" y="1781"/>
                    </a:lnTo>
                    <a:lnTo>
                      <a:pt x="1201" y="1781"/>
                    </a:lnTo>
                    <a:lnTo>
                      <a:pt x="1210" y="1781"/>
                    </a:lnTo>
                    <a:lnTo>
                      <a:pt x="1239" y="1819"/>
                    </a:lnTo>
                    <a:lnTo>
                      <a:pt x="1267" y="1829"/>
                    </a:lnTo>
                    <a:lnTo>
                      <a:pt x="1277" y="1839"/>
                    </a:lnTo>
                    <a:lnTo>
                      <a:pt x="1286" y="1848"/>
                    </a:lnTo>
                    <a:lnTo>
                      <a:pt x="1296" y="1867"/>
                    </a:lnTo>
                    <a:lnTo>
                      <a:pt x="1315" y="1886"/>
                    </a:lnTo>
                    <a:lnTo>
                      <a:pt x="1334" y="1905"/>
                    </a:lnTo>
                    <a:lnTo>
                      <a:pt x="1353" y="1905"/>
                    </a:lnTo>
                    <a:lnTo>
                      <a:pt x="1343" y="1896"/>
                    </a:lnTo>
                    <a:lnTo>
                      <a:pt x="1343" y="1886"/>
                    </a:lnTo>
                    <a:lnTo>
                      <a:pt x="1353" y="1886"/>
                    </a:lnTo>
                    <a:lnTo>
                      <a:pt x="1353" y="1877"/>
                    </a:lnTo>
                    <a:lnTo>
                      <a:pt x="1362" y="1877"/>
                    </a:lnTo>
                    <a:lnTo>
                      <a:pt x="1362" y="1886"/>
                    </a:lnTo>
                    <a:lnTo>
                      <a:pt x="1362" y="1896"/>
                    </a:lnTo>
                    <a:lnTo>
                      <a:pt x="1362" y="1905"/>
                    </a:lnTo>
                    <a:lnTo>
                      <a:pt x="1362" y="1915"/>
                    </a:lnTo>
                    <a:lnTo>
                      <a:pt x="1353" y="1915"/>
                    </a:lnTo>
                    <a:lnTo>
                      <a:pt x="1353" y="1924"/>
                    </a:lnTo>
                    <a:lnTo>
                      <a:pt x="1353" y="1934"/>
                    </a:lnTo>
                    <a:lnTo>
                      <a:pt x="1353" y="1943"/>
                    </a:lnTo>
                    <a:lnTo>
                      <a:pt x="1353" y="1953"/>
                    </a:lnTo>
                    <a:lnTo>
                      <a:pt x="1343" y="1962"/>
                    </a:lnTo>
                    <a:lnTo>
                      <a:pt x="1334" y="1962"/>
                    </a:lnTo>
                    <a:lnTo>
                      <a:pt x="1334" y="1981"/>
                    </a:lnTo>
                    <a:lnTo>
                      <a:pt x="1334" y="2001"/>
                    </a:lnTo>
                    <a:lnTo>
                      <a:pt x="1343" y="2029"/>
                    </a:lnTo>
                    <a:lnTo>
                      <a:pt x="1372" y="2115"/>
                    </a:lnTo>
                    <a:lnTo>
                      <a:pt x="1372" y="2124"/>
                    </a:lnTo>
                    <a:lnTo>
                      <a:pt x="1372" y="2143"/>
                    </a:lnTo>
                    <a:lnTo>
                      <a:pt x="1381" y="2153"/>
                    </a:lnTo>
                    <a:lnTo>
                      <a:pt x="1381" y="2162"/>
                    </a:lnTo>
                    <a:lnTo>
                      <a:pt x="1410" y="2191"/>
                    </a:lnTo>
                    <a:lnTo>
                      <a:pt x="1429" y="2191"/>
                    </a:lnTo>
                    <a:lnTo>
                      <a:pt x="1448" y="2182"/>
                    </a:lnTo>
                    <a:lnTo>
                      <a:pt x="1467" y="2172"/>
                    </a:lnTo>
                    <a:lnTo>
                      <a:pt x="1467" y="2182"/>
                    </a:lnTo>
                    <a:lnTo>
                      <a:pt x="1505" y="2182"/>
                    </a:lnTo>
                    <a:lnTo>
                      <a:pt x="1496" y="2182"/>
                    </a:lnTo>
                    <a:lnTo>
                      <a:pt x="1477" y="2191"/>
                    </a:lnTo>
                    <a:lnTo>
                      <a:pt x="1486" y="2191"/>
                    </a:lnTo>
                    <a:lnTo>
                      <a:pt x="1477" y="2200"/>
                    </a:lnTo>
                    <a:lnTo>
                      <a:pt x="1458" y="2200"/>
                    </a:lnTo>
                    <a:lnTo>
                      <a:pt x="1448" y="2210"/>
                    </a:lnTo>
                    <a:lnTo>
                      <a:pt x="1458" y="2210"/>
                    </a:lnTo>
                    <a:lnTo>
                      <a:pt x="1477" y="2220"/>
                    </a:lnTo>
                    <a:lnTo>
                      <a:pt x="1477" y="2229"/>
                    </a:lnTo>
                    <a:lnTo>
                      <a:pt x="1467" y="2239"/>
                    </a:lnTo>
                    <a:lnTo>
                      <a:pt x="1458" y="2248"/>
                    </a:lnTo>
                    <a:lnTo>
                      <a:pt x="1458" y="2258"/>
                    </a:lnTo>
                    <a:lnTo>
                      <a:pt x="1448" y="2267"/>
                    </a:lnTo>
                    <a:lnTo>
                      <a:pt x="1448" y="2277"/>
                    </a:lnTo>
                    <a:lnTo>
                      <a:pt x="1448" y="2286"/>
                    </a:lnTo>
                    <a:lnTo>
                      <a:pt x="1439" y="2296"/>
                    </a:lnTo>
                    <a:lnTo>
                      <a:pt x="1439" y="2305"/>
                    </a:lnTo>
                    <a:lnTo>
                      <a:pt x="1429" y="2315"/>
                    </a:lnTo>
                    <a:lnTo>
                      <a:pt x="1429" y="2324"/>
                    </a:lnTo>
                    <a:lnTo>
                      <a:pt x="1391" y="2381"/>
                    </a:lnTo>
                    <a:lnTo>
                      <a:pt x="1381" y="2391"/>
                    </a:lnTo>
                    <a:lnTo>
                      <a:pt x="1372" y="2400"/>
                    </a:lnTo>
                    <a:lnTo>
                      <a:pt x="1362" y="2410"/>
                    </a:lnTo>
                    <a:lnTo>
                      <a:pt x="1362" y="2420"/>
                    </a:lnTo>
                    <a:lnTo>
                      <a:pt x="1353" y="2429"/>
                    </a:lnTo>
                    <a:lnTo>
                      <a:pt x="1343" y="2438"/>
                    </a:lnTo>
                    <a:lnTo>
                      <a:pt x="1353" y="2448"/>
                    </a:lnTo>
                    <a:lnTo>
                      <a:pt x="1353" y="2458"/>
                    </a:lnTo>
                    <a:lnTo>
                      <a:pt x="1362" y="2458"/>
                    </a:lnTo>
                    <a:lnTo>
                      <a:pt x="1353" y="2458"/>
                    </a:lnTo>
                    <a:lnTo>
                      <a:pt x="1343" y="2458"/>
                    </a:lnTo>
                    <a:lnTo>
                      <a:pt x="1324" y="2477"/>
                    </a:lnTo>
                    <a:lnTo>
                      <a:pt x="1324" y="2486"/>
                    </a:lnTo>
                    <a:lnTo>
                      <a:pt x="1305" y="2496"/>
                    </a:lnTo>
                    <a:lnTo>
                      <a:pt x="1296" y="2505"/>
                    </a:lnTo>
                    <a:lnTo>
                      <a:pt x="1286" y="2505"/>
                    </a:lnTo>
                    <a:lnTo>
                      <a:pt x="1286" y="2496"/>
                    </a:lnTo>
                    <a:lnTo>
                      <a:pt x="1296" y="2486"/>
                    </a:lnTo>
                    <a:lnTo>
                      <a:pt x="1286" y="2477"/>
                    </a:lnTo>
                    <a:lnTo>
                      <a:pt x="1277" y="2477"/>
                    </a:lnTo>
                    <a:lnTo>
                      <a:pt x="1277" y="2467"/>
                    </a:lnTo>
                    <a:lnTo>
                      <a:pt x="1286" y="2467"/>
                    </a:lnTo>
                    <a:lnTo>
                      <a:pt x="1286" y="2458"/>
                    </a:lnTo>
                    <a:lnTo>
                      <a:pt x="1296" y="2438"/>
                    </a:lnTo>
                    <a:lnTo>
                      <a:pt x="1296" y="2429"/>
                    </a:lnTo>
                    <a:lnTo>
                      <a:pt x="1286" y="2410"/>
                    </a:lnTo>
                    <a:lnTo>
                      <a:pt x="1286" y="2400"/>
                    </a:lnTo>
                    <a:lnTo>
                      <a:pt x="1277" y="2391"/>
                    </a:lnTo>
                    <a:lnTo>
                      <a:pt x="1267" y="2391"/>
                    </a:lnTo>
                    <a:lnTo>
                      <a:pt x="1248" y="2372"/>
                    </a:lnTo>
                    <a:lnTo>
                      <a:pt x="1239" y="2362"/>
                    </a:lnTo>
                    <a:lnTo>
                      <a:pt x="1229" y="2362"/>
                    </a:lnTo>
                    <a:lnTo>
                      <a:pt x="1220" y="2343"/>
                    </a:lnTo>
                    <a:lnTo>
                      <a:pt x="1229" y="2353"/>
                    </a:lnTo>
                    <a:lnTo>
                      <a:pt x="1201" y="2296"/>
                    </a:lnTo>
                    <a:lnTo>
                      <a:pt x="1172" y="2267"/>
                    </a:lnTo>
                    <a:lnTo>
                      <a:pt x="1172" y="2258"/>
                    </a:lnTo>
                    <a:lnTo>
                      <a:pt x="1172" y="2248"/>
                    </a:lnTo>
                    <a:lnTo>
                      <a:pt x="1163" y="2248"/>
                    </a:lnTo>
                    <a:lnTo>
                      <a:pt x="1153" y="2248"/>
                    </a:lnTo>
                    <a:lnTo>
                      <a:pt x="1153" y="2239"/>
                    </a:lnTo>
                    <a:lnTo>
                      <a:pt x="1143" y="2239"/>
                    </a:lnTo>
                    <a:lnTo>
                      <a:pt x="1143" y="2229"/>
                    </a:lnTo>
                    <a:lnTo>
                      <a:pt x="1143" y="2220"/>
                    </a:lnTo>
                    <a:lnTo>
                      <a:pt x="1134" y="2200"/>
                    </a:lnTo>
                    <a:lnTo>
                      <a:pt x="1134" y="2191"/>
                    </a:lnTo>
                    <a:lnTo>
                      <a:pt x="1134" y="2182"/>
                    </a:lnTo>
                    <a:lnTo>
                      <a:pt x="1143" y="2182"/>
                    </a:lnTo>
                    <a:lnTo>
                      <a:pt x="1143" y="2172"/>
                    </a:lnTo>
                    <a:lnTo>
                      <a:pt x="1124" y="2162"/>
                    </a:lnTo>
                    <a:lnTo>
                      <a:pt x="1077" y="2143"/>
                    </a:lnTo>
                    <a:lnTo>
                      <a:pt x="1029" y="2105"/>
                    </a:lnTo>
                    <a:lnTo>
                      <a:pt x="1029" y="2096"/>
                    </a:lnTo>
                    <a:lnTo>
                      <a:pt x="1010" y="2077"/>
                    </a:lnTo>
                    <a:lnTo>
                      <a:pt x="1010" y="2067"/>
                    </a:lnTo>
                    <a:lnTo>
                      <a:pt x="1000" y="2058"/>
                    </a:lnTo>
                    <a:lnTo>
                      <a:pt x="991" y="2058"/>
                    </a:lnTo>
                    <a:lnTo>
                      <a:pt x="982" y="2058"/>
                    </a:lnTo>
                    <a:lnTo>
                      <a:pt x="972" y="2048"/>
                    </a:lnTo>
                    <a:lnTo>
                      <a:pt x="953" y="2039"/>
                    </a:lnTo>
                    <a:lnTo>
                      <a:pt x="943" y="2029"/>
                    </a:lnTo>
                    <a:lnTo>
                      <a:pt x="934" y="2029"/>
                    </a:lnTo>
                    <a:lnTo>
                      <a:pt x="934" y="2019"/>
                    </a:lnTo>
                    <a:lnTo>
                      <a:pt x="924" y="2001"/>
                    </a:lnTo>
                    <a:lnTo>
                      <a:pt x="934" y="2001"/>
                    </a:lnTo>
                    <a:lnTo>
                      <a:pt x="934" y="2010"/>
                    </a:lnTo>
                    <a:lnTo>
                      <a:pt x="943" y="2010"/>
                    </a:lnTo>
                    <a:lnTo>
                      <a:pt x="943" y="2019"/>
                    </a:lnTo>
                    <a:lnTo>
                      <a:pt x="962" y="2019"/>
                    </a:lnTo>
                    <a:lnTo>
                      <a:pt x="972" y="2019"/>
                    </a:lnTo>
                    <a:lnTo>
                      <a:pt x="962" y="2010"/>
                    </a:lnTo>
                    <a:lnTo>
                      <a:pt x="962" y="2001"/>
                    </a:lnTo>
                    <a:lnTo>
                      <a:pt x="896" y="1972"/>
                    </a:lnTo>
                    <a:lnTo>
                      <a:pt x="848" y="1924"/>
                    </a:lnTo>
                    <a:lnTo>
                      <a:pt x="839" y="1915"/>
                    </a:lnTo>
                    <a:lnTo>
                      <a:pt x="839" y="1924"/>
                    </a:lnTo>
                    <a:lnTo>
                      <a:pt x="829" y="1943"/>
                    </a:lnTo>
                    <a:lnTo>
                      <a:pt x="820" y="1953"/>
                    </a:lnTo>
                    <a:lnTo>
                      <a:pt x="810" y="1953"/>
                    </a:lnTo>
                    <a:lnTo>
                      <a:pt x="800" y="1972"/>
                    </a:lnTo>
                    <a:lnTo>
                      <a:pt x="791" y="1972"/>
                    </a:lnTo>
                    <a:lnTo>
                      <a:pt x="782" y="1972"/>
                    </a:lnTo>
                    <a:lnTo>
                      <a:pt x="772" y="1991"/>
                    </a:lnTo>
                    <a:lnTo>
                      <a:pt x="753" y="2010"/>
                    </a:lnTo>
                    <a:lnTo>
                      <a:pt x="743" y="2010"/>
                    </a:lnTo>
                    <a:lnTo>
                      <a:pt x="734" y="2019"/>
                    </a:lnTo>
                    <a:lnTo>
                      <a:pt x="734" y="2029"/>
                    </a:lnTo>
                    <a:lnTo>
                      <a:pt x="734" y="2039"/>
                    </a:lnTo>
                    <a:lnTo>
                      <a:pt x="743" y="2048"/>
                    </a:lnTo>
                    <a:lnTo>
                      <a:pt x="734" y="2058"/>
                    </a:lnTo>
                    <a:lnTo>
                      <a:pt x="724" y="2067"/>
                    </a:lnTo>
                    <a:lnTo>
                      <a:pt x="724" y="2077"/>
                    </a:lnTo>
                    <a:lnTo>
                      <a:pt x="724" y="2086"/>
                    </a:lnTo>
                    <a:lnTo>
                      <a:pt x="734" y="2086"/>
                    </a:lnTo>
                    <a:lnTo>
                      <a:pt x="734" y="2096"/>
                    </a:lnTo>
                    <a:lnTo>
                      <a:pt x="743" y="2096"/>
                    </a:lnTo>
                    <a:lnTo>
                      <a:pt x="753" y="2096"/>
                    </a:lnTo>
                    <a:lnTo>
                      <a:pt x="762" y="2096"/>
                    </a:lnTo>
                    <a:lnTo>
                      <a:pt x="762" y="2086"/>
                    </a:lnTo>
                    <a:lnTo>
                      <a:pt x="772" y="2086"/>
                    </a:lnTo>
                    <a:lnTo>
                      <a:pt x="772" y="2096"/>
                    </a:lnTo>
                    <a:lnTo>
                      <a:pt x="782" y="2096"/>
                    </a:lnTo>
                    <a:lnTo>
                      <a:pt x="791" y="2096"/>
                    </a:lnTo>
                    <a:lnTo>
                      <a:pt x="791" y="2105"/>
                    </a:lnTo>
                    <a:lnTo>
                      <a:pt x="791" y="2115"/>
                    </a:lnTo>
                    <a:lnTo>
                      <a:pt x="800" y="2115"/>
                    </a:lnTo>
                    <a:lnTo>
                      <a:pt x="810" y="2124"/>
                    </a:lnTo>
                    <a:lnTo>
                      <a:pt x="810" y="2134"/>
                    </a:lnTo>
                    <a:lnTo>
                      <a:pt x="820" y="2134"/>
                    </a:lnTo>
                    <a:lnTo>
                      <a:pt x="829" y="2124"/>
                    </a:lnTo>
                    <a:lnTo>
                      <a:pt x="829" y="2134"/>
                    </a:lnTo>
                    <a:lnTo>
                      <a:pt x="839" y="2134"/>
                    </a:lnTo>
                    <a:lnTo>
                      <a:pt x="848" y="2143"/>
                    </a:lnTo>
                    <a:lnTo>
                      <a:pt x="848" y="2153"/>
                    </a:lnTo>
                    <a:lnTo>
                      <a:pt x="848" y="2172"/>
                    </a:lnTo>
                    <a:lnTo>
                      <a:pt x="839" y="2172"/>
                    </a:lnTo>
                    <a:lnTo>
                      <a:pt x="848" y="2182"/>
                    </a:lnTo>
                    <a:lnTo>
                      <a:pt x="858" y="2172"/>
                    </a:lnTo>
                    <a:lnTo>
                      <a:pt x="858" y="2182"/>
                    </a:lnTo>
                    <a:lnTo>
                      <a:pt x="858" y="2191"/>
                    </a:lnTo>
                    <a:lnTo>
                      <a:pt x="848" y="2191"/>
                    </a:lnTo>
                    <a:lnTo>
                      <a:pt x="848" y="2200"/>
                    </a:lnTo>
                    <a:lnTo>
                      <a:pt x="848" y="2210"/>
                    </a:lnTo>
                    <a:lnTo>
                      <a:pt x="858" y="2220"/>
                    </a:lnTo>
                    <a:lnTo>
                      <a:pt x="858" y="2229"/>
                    </a:lnTo>
                    <a:lnTo>
                      <a:pt x="858" y="2239"/>
                    </a:lnTo>
                    <a:lnTo>
                      <a:pt x="858" y="2248"/>
                    </a:lnTo>
                    <a:lnTo>
                      <a:pt x="867" y="2248"/>
                    </a:lnTo>
                    <a:lnTo>
                      <a:pt x="877" y="2258"/>
                    </a:lnTo>
                    <a:lnTo>
                      <a:pt x="877" y="2267"/>
                    </a:lnTo>
                    <a:lnTo>
                      <a:pt x="877" y="2277"/>
                    </a:lnTo>
                    <a:lnTo>
                      <a:pt x="867" y="2277"/>
                    </a:lnTo>
                    <a:lnTo>
                      <a:pt x="867" y="2286"/>
                    </a:lnTo>
                    <a:lnTo>
                      <a:pt x="867" y="2296"/>
                    </a:lnTo>
                    <a:lnTo>
                      <a:pt x="858" y="2305"/>
                    </a:lnTo>
                    <a:lnTo>
                      <a:pt x="848" y="2315"/>
                    </a:lnTo>
                    <a:lnTo>
                      <a:pt x="839" y="2315"/>
                    </a:lnTo>
                    <a:lnTo>
                      <a:pt x="839" y="2324"/>
                    </a:lnTo>
                    <a:lnTo>
                      <a:pt x="829" y="2334"/>
                    </a:lnTo>
                    <a:lnTo>
                      <a:pt x="829" y="2343"/>
                    </a:lnTo>
                    <a:lnTo>
                      <a:pt x="820" y="2343"/>
                    </a:lnTo>
                    <a:lnTo>
                      <a:pt x="820" y="2353"/>
                    </a:lnTo>
                    <a:lnTo>
                      <a:pt x="810" y="2362"/>
                    </a:lnTo>
                    <a:lnTo>
                      <a:pt x="810" y="2372"/>
                    </a:lnTo>
                    <a:lnTo>
                      <a:pt x="800" y="2381"/>
                    </a:lnTo>
                    <a:lnTo>
                      <a:pt x="800" y="2391"/>
                    </a:lnTo>
                    <a:lnTo>
                      <a:pt x="791" y="2391"/>
                    </a:lnTo>
                    <a:lnTo>
                      <a:pt x="791" y="2400"/>
                    </a:lnTo>
                    <a:lnTo>
                      <a:pt x="791" y="2410"/>
                    </a:lnTo>
                    <a:lnTo>
                      <a:pt x="791" y="2420"/>
                    </a:lnTo>
                    <a:lnTo>
                      <a:pt x="791" y="2429"/>
                    </a:lnTo>
                    <a:lnTo>
                      <a:pt x="791" y="2438"/>
                    </a:lnTo>
                    <a:lnTo>
                      <a:pt x="791" y="2458"/>
                    </a:lnTo>
                    <a:lnTo>
                      <a:pt x="791" y="2467"/>
                    </a:lnTo>
                    <a:lnTo>
                      <a:pt x="772" y="2496"/>
                    </a:lnTo>
                    <a:lnTo>
                      <a:pt x="782" y="2505"/>
                    </a:lnTo>
                    <a:lnTo>
                      <a:pt x="782" y="2515"/>
                    </a:lnTo>
                    <a:lnTo>
                      <a:pt x="782" y="2524"/>
                    </a:lnTo>
                    <a:lnTo>
                      <a:pt x="791" y="2534"/>
                    </a:lnTo>
                    <a:lnTo>
                      <a:pt x="791" y="2543"/>
                    </a:lnTo>
                    <a:lnTo>
                      <a:pt x="810" y="2543"/>
                    </a:lnTo>
                    <a:lnTo>
                      <a:pt x="839" y="2553"/>
                    </a:lnTo>
                    <a:lnTo>
                      <a:pt x="848" y="2553"/>
                    </a:lnTo>
                    <a:lnTo>
                      <a:pt x="858" y="2543"/>
                    </a:lnTo>
                    <a:lnTo>
                      <a:pt x="877" y="2534"/>
                    </a:lnTo>
                    <a:lnTo>
                      <a:pt x="877" y="2543"/>
                    </a:lnTo>
                    <a:lnTo>
                      <a:pt x="886" y="2553"/>
                    </a:lnTo>
                    <a:lnTo>
                      <a:pt x="896" y="2553"/>
                    </a:lnTo>
                    <a:lnTo>
                      <a:pt x="905" y="2553"/>
                    </a:lnTo>
                    <a:lnTo>
                      <a:pt x="905" y="2563"/>
                    </a:lnTo>
                    <a:lnTo>
                      <a:pt x="896" y="2572"/>
                    </a:lnTo>
                    <a:lnTo>
                      <a:pt x="896" y="2581"/>
                    </a:lnTo>
                    <a:lnTo>
                      <a:pt x="886" y="2581"/>
                    </a:lnTo>
                    <a:lnTo>
                      <a:pt x="886" y="2591"/>
                    </a:lnTo>
                    <a:lnTo>
                      <a:pt x="886" y="2601"/>
                    </a:lnTo>
                    <a:lnTo>
                      <a:pt x="877" y="2610"/>
                    </a:lnTo>
                    <a:lnTo>
                      <a:pt x="877" y="2619"/>
                    </a:lnTo>
                    <a:lnTo>
                      <a:pt x="886" y="2619"/>
                    </a:lnTo>
                    <a:lnTo>
                      <a:pt x="886" y="2629"/>
                    </a:lnTo>
                    <a:lnTo>
                      <a:pt x="896" y="2629"/>
                    </a:lnTo>
                    <a:lnTo>
                      <a:pt x="905" y="2648"/>
                    </a:lnTo>
                    <a:lnTo>
                      <a:pt x="905" y="2658"/>
                    </a:lnTo>
                    <a:lnTo>
                      <a:pt x="905" y="2667"/>
                    </a:lnTo>
                    <a:lnTo>
                      <a:pt x="896" y="2667"/>
                    </a:lnTo>
                    <a:lnTo>
                      <a:pt x="896" y="2677"/>
                    </a:lnTo>
                    <a:lnTo>
                      <a:pt x="886" y="2677"/>
                    </a:lnTo>
                    <a:lnTo>
                      <a:pt x="886" y="2686"/>
                    </a:lnTo>
                    <a:lnTo>
                      <a:pt x="877" y="2686"/>
                    </a:lnTo>
                    <a:lnTo>
                      <a:pt x="867" y="2677"/>
                    </a:lnTo>
                    <a:lnTo>
                      <a:pt x="867" y="2667"/>
                    </a:lnTo>
                    <a:lnTo>
                      <a:pt x="858" y="2667"/>
                    </a:lnTo>
                    <a:lnTo>
                      <a:pt x="839" y="2667"/>
                    </a:lnTo>
                    <a:lnTo>
                      <a:pt x="839" y="2677"/>
                    </a:lnTo>
                    <a:lnTo>
                      <a:pt x="829" y="2686"/>
                    </a:lnTo>
                    <a:lnTo>
                      <a:pt x="839" y="2686"/>
                    </a:lnTo>
                    <a:lnTo>
                      <a:pt x="839" y="2696"/>
                    </a:lnTo>
                    <a:lnTo>
                      <a:pt x="829" y="2696"/>
                    </a:lnTo>
                    <a:lnTo>
                      <a:pt x="829" y="2705"/>
                    </a:lnTo>
                    <a:lnTo>
                      <a:pt x="820" y="2705"/>
                    </a:lnTo>
                    <a:lnTo>
                      <a:pt x="820" y="2715"/>
                    </a:lnTo>
                    <a:lnTo>
                      <a:pt x="829" y="2715"/>
                    </a:lnTo>
                    <a:lnTo>
                      <a:pt x="848" y="2715"/>
                    </a:lnTo>
                    <a:lnTo>
                      <a:pt x="858" y="2715"/>
                    </a:lnTo>
                    <a:lnTo>
                      <a:pt x="867" y="2715"/>
                    </a:lnTo>
                    <a:lnTo>
                      <a:pt x="867" y="2734"/>
                    </a:lnTo>
                    <a:lnTo>
                      <a:pt x="867" y="2743"/>
                    </a:lnTo>
                    <a:lnTo>
                      <a:pt x="867" y="2753"/>
                    </a:lnTo>
                    <a:lnTo>
                      <a:pt x="867" y="2762"/>
                    </a:lnTo>
                    <a:lnTo>
                      <a:pt x="848" y="2781"/>
                    </a:lnTo>
                    <a:lnTo>
                      <a:pt x="839" y="2791"/>
                    </a:lnTo>
                    <a:lnTo>
                      <a:pt x="829" y="2791"/>
                    </a:lnTo>
                    <a:lnTo>
                      <a:pt x="810" y="2791"/>
                    </a:lnTo>
                    <a:lnTo>
                      <a:pt x="800" y="2781"/>
                    </a:lnTo>
                    <a:lnTo>
                      <a:pt x="791" y="2781"/>
                    </a:lnTo>
                    <a:lnTo>
                      <a:pt x="791" y="2791"/>
                    </a:lnTo>
                    <a:lnTo>
                      <a:pt x="782" y="2791"/>
                    </a:lnTo>
                    <a:lnTo>
                      <a:pt x="791" y="2801"/>
                    </a:lnTo>
                    <a:lnTo>
                      <a:pt x="791" y="2810"/>
                    </a:lnTo>
                    <a:lnTo>
                      <a:pt x="782" y="2819"/>
                    </a:lnTo>
                    <a:lnTo>
                      <a:pt x="772" y="2819"/>
                    </a:lnTo>
                    <a:lnTo>
                      <a:pt x="762" y="2819"/>
                    </a:lnTo>
                    <a:lnTo>
                      <a:pt x="762" y="2829"/>
                    </a:lnTo>
                    <a:lnTo>
                      <a:pt x="753" y="2829"/>
                    </a:lnTo>
                    <a:lnTo>
                      <a:pt x="753" y="2839"/>
                    </a:lnTo>
                    <a:lnTo>
                      <a:pt x="743" y="2839"/>
                    </a:lnTo>
                    <a:lnTo>
                      <a:pt x="734" y="2848"/>
                    </a:lnTo>
                    <a:lnTo>
                      <a:pt x="724" y="2848"/>
                    </a:lnTo>
                    <a:lnTo>
                      <a:pt x="724" y="2858"/>
                    </a:lnTo>
                    <a:lnTo>
                      <a:pt x="715" y="2858"/>
                    </a:lnTo>
                    <a:lnTo>
                      <a:pt x="705" y="2858"/>
                    </a:lnTo>
                    <a:lnTo>
                      <a:pt x="696" y="2877"/>
                    </a:lnTo>
                    <a:lnTo>
                      <a:pt x="686" y="2877"/>
                    </a:lnTo>
                    <a:lnTo>
                      <a:pt x="686" y="2886"/>
                    </a:lnTo>
                    <a:lnTo>
                      <a:pt x="686" y="2896"/>
                    </a:lnTo>
                    <a:lnTo>
                      <a:pt x="686" y="2905"/>
                    </a:lnTo>
                    <a:lnTo>
                      <a:pt x="677" y="2905"/>
                    </a:lnTo>
                    <a:lnTo>
                      <a:pt x="677" y="2915"/>
                    </a:lnTo>
                    <a:lnTo>
                      <a:pt x="667" y="2905"/>
                    </a:lnTo>
                    <a:lnTo>
                      <a:pt x="658" y="2915"/>
                    </a:lnTo>
                    <a:lnTo>
                      <a:pt x="658" y="2924"/>
                    </a:lnTo>
                    <a:lnTo>
                      <a:pt x="658" y="2934"/>
                    </a:lnTo>
                    <a:lnTo>
                      <a:pt x="658" y="2943"/>
                    </a:lnTo>
                    <a:lnTo>
                      <a:pt x="658" y="2953"/>
                    </a:lnTo>
                    <a:lnTo>
                      <a:pt x="658" y="2962"/>
                    </a:lnTo>
                    <a:lnTo>
                      <a:pt x="648" y="2972"/>
                    </a:lnTo>
                    <a:lnTo>
                      <a:pt x="648" y="2982"/>
                    </a:lnTo>
                    <a:lnTo>
                      <a:pt x="639" y="2982"/>
                    </a:lnTo>
                    <a:lnTo>
                      <a:pt x="629" y="2991"/>
                    </a:lnTo>
                    <a:lnTo>
                      <a:pt x="619" y="2991"/>
                    </a:lnTo>
                    <a:lnTo>
                      <a:pt x="610" y="2991"/>
                    </a:lnTo>
                    <a:lnTo>
                      <a:pt x="601" y="3000"/>
                    </a:lnTo>
                    <a:lnTo>
                      <a:pt x="591" y="3000"/>
                    </a:lnTo>
                    <a:lnTo>
                      <a:pt x="581" y="3000"/>
                    </a:lnTo>
                    <a:lnTo>
                      <a:pt x="553" y="3000"/>
                    </a:lnTo>
                    <a:lnTo>
                      <a:pt x="553" y="3010"/>
                    </a:lnTo>
                    <a:lnTo>
                      <a:pt x="543" y="3010"/>
                    </a:lnTo>
                    <a:lnTo>
                      <a:pt x="543" y="3020"/>
                    </a:lnTo>
                    <a:lnTo>
                      <a:pt x="543" y="3029"/>
                    </a:lnTo>
                    <a:lnTo>
                      <a:pt x="534" y="3039"/>
                    </a:lnTo>
                    <a:lnTo>
                      <a:pt x="524" y="3039"/>
                    </a:lnTo>
                    <a:lnTo>
                      <a:pt x="524" y="3029"/>
                    </a:lnTo>
                    <a:lnTo>
                      <a:pt x="515" y="3029"/>
                    </a:lnTo>
                    <a:lnTo>
                      <a:pt x="515" y="3039"/>
                    </a:lnTo>
                    <a:lnTo>
                      <a:pt x="505" y="3048"/>
                    </a:lnTo>
                    <a:lnTo>
                      <a:pt x="496" y="3048"/>
                    </a:lnTo>
                    <a:lnTo>
                      <a:pt x="496" y="3058"/>
                    </a:lnTo>
                    <a:lnTo>
                      <a:pt x="486" y="3058"/>
                    </a:lnTo>
                    <a:lnTo>
                      <a:pt x="477" y="3048"/>
                    </a:lnTo>
                    <a:lnTo>
                      <a:pt x="458" y="3058"/>
                    </a:lnTo>
                    <a:lnTo>
                      <a:pt x="439" y="3048"/>
                    </a:lnTo>
                    <a:lnTo>
                      <a:pt x="429" y="3048"/>
                    </a:lnTo>
                    <a:lnTo>
                      <a:pt x="429" y="3058"/>
                    </a:lnTo>
                    <a:lnTo>
                      <a:pt x="420" y="3067"/>
                    </a:lnTo>
                    <a:lnTo>
                      <a:pt x="410" y="3067"/>
                    </a:lnTo>
                    <a:lnTo>
                      <a:pt x="410" y="3077"/>
                    </a:lnTo>
                    <a:lnTo>
                      <a:pt x="401" y="3077"/>
                    </a:lnTo>
                    <a:lnTo>
                      <a:pt x="401" y="3086"/>
                    </a:lnTo>
                    <a:lnTo>
                      <a:pt x="381" y="3096"/>
                    </a:lnTo>
                    <a:lnTo>
                      <a:pt x="372" y="3096"/>
                    </a:lnTo>
                    <a:lnTo>
                      <a:pt x="363" y="3105"/>
                    </a:lnTo>
                    <a:lnTo>
                      <a:pt x="343" y="3115"/>
                    </a:lnTo>
                    <a:lnTo>
                      <a:pt x="334" y="3115"/>
                    </a:lnTo>
                    <a:lnTo>
                      <a:pt x="324" y="3105"/>
                    </a:lnTo>
                    <a:lnTo>
                      <a:pt x="324" y="3115"/>
                    </a:lnTo>
                    <a:lnTo>
                      <a:pt x="305" y="3124"/>
                    </a:lnTo>
                    <a:lnTo>
                      <a:pt x="296" y="3134"/>
                    </a:lnTo>
                    <a:lnTo>
                      <a:pt x="296" y="3143"/>
                    </a:lnTo>
                    <a:lnTo>
                      <a:pt x="286" y="3153"/>
                    </a:lnTo>
                    <a:lnTo>
                      <a:pt x="277" y="3162"/>
                    </a:lnTo>
                    <a:lnTo>
                      <a:pt x="277" y="3172"/>
                    </a:lnTo>
                    <a:lnTo>
                      <a:pt x="286" y="3181"/>
                    </a:lnTo>
                    <a:lnTo>
                      <a:pt x="286" y="3191"/>
                    </a:lnTo>
                    <a:lnTo>
                      <a:pt x="286" y="3200"/>
                    </a:lnTo>
                    <a:lnTo>
                      <a:pt x="277" y="3200"/>
                    </a:lnTo>
                    <a:lnTo>
                      <a:pt x="267" y="3191"/>
                    </a:lnTo>
                    <a:lnTo>
                      <a:pt x="258" y="3181"/>
                    </a:lnTo>
                    <a:lnTo>
                      <a:pt x="248" y="3191"/>
                    </a:lnTo>
                    <a:lnTo>
                      <a:pt x="238" y="3200"/>
                    </a:lnTo>
                    <a:lnTo>
                      <a:pt x="229" y="3210"/>
                    </a:lnTo>
                    <a:lnTo>
                      <a:pt x="229" y="3220"/>
                    </a:lnTo>
                    <a:lnTo>
                      <a:pt x="220" y="3220"/>
                    </a:lnTo>
                    <a:lnTo>
                      <a:pt x="220" y="3229"/>
                    </a:lnTo>
                    <a:lnTo>
                      <a:pt x="220" y="3238"/>
                    </a:lnTo>
                    <a:lnTo>
                      <a:pt x="210" y="3238"/>
                    </a:lnTo>
                    <a:lnTo>
                      <a:pt x="210" y="3248"/>
                    </a:lnTo>
                    <a:lnTo>
                      <a:pt x="191" y="3258"/>
                    </a:lnTo>
                    <a:lnTo>
                      <a:pt x="191" y="3267"/>
                    </a:lnTo>
                    <a:lnTo>
                      <a:pt x="191" y="3277"/>
                    </a:lnTo>
                    <a:lnTo>
                      <a:pt x="181" y="3277"/>
                    </a:lnTo>
                    <a:lnTo>
                      <a:pt x="181" y="3286"/>
                    </a:lnTo>
                    <a:lnTo>
                      <a:pt x="191" y="3296"/>
                    </a:lnTo>
                    <a:lnTo>
                      <a:pt x="172" y="3315"/>
                    </a:lnTo>
                    <a:lnTo>
                      <a:pt x="172" y="3324"/>
                    </a:lnTo>
                    <a:lnTo>
                      <a:pt x="172" y="3334"/>
                    </a:lnTo>
                    <a:lnTo>
                      <a:pt x="172" y="3343"/>
                    </a:lnTo>
                    <a:lnTo>
                      <a:pt x="153" y="3343"/>
                    </a:lnTo>
                    <a:lnTo>
                      <a:pt x="143" y="3343"/>
                    </a:lnTo>
                    <a:lnTo>
                      <a:pt x="115" y="3343"/>
                    </a:lnTo>
                    <a:lnTo>
                      <a:pt x="105" y="3343"/>
                    </a:lnTo>
                    <a:lnTo>
                      <a:pt x="39" y="3372"/>
                    </a:lnTo>
                    <a:lnTo>
                      <a:pt x="29" y="3381"/>
                    </a:lnTo>
                    <a:lnTo>
                      <a:pt x="10" y="3372"/>
                    </a:lnTo>
                    <a:lnTo>
                      <a:pt x="48" y="3429"/>
                    </a:lnTo>
                    <a:lnTo>
                      <a:pt x="48" y="3439"/>
                    </a:lnTo>
                    <a:lnTo>
                      <a:pt x="48" y="3448"/>
                    </a:lnTo>
                    <a:lnTo>
                      <a:pt x="48" y="3458"/>
                    </a:lnTo>
                    <a:lnTo>
                      <a:pt x="48" y="3467"/>
                    </a:lnTo>
                    <a:lnTo>
                      <a:pt x="67" y="3477"/>
                    </a:lnTo>
                    <a:lnTo>
                      <a:pt x="58" y="3486"/>
                    </a:lnTo>
                    <a:lnTo>
                      <a:pt x="58" y="3496"/>
                    </a:lnTo>
                    <a:lnTo>
                      <a:pt x="48" y="3505"/>
                    </a:lnTo>
                    <a:lnTo>
                      <a:pt x="48" y="3515"/>
                    </a:lnTo>
                    <a:lnTo>
                      <a:pt x="58" y="3534"/>
                    </a:lnTo>
                    <a:lnTo>
                      <a:pt x="58" y="3553"/>
                    </a:lnTo>
                    <a:lnTo>
                      <a:pt x="67" y="3553"/>
                    </a:lnTo>
                    <a:lnTo>
                      <a:pt x="115" y="3581"/>
                    </a:lnTo>
                    <a:lnTo>
                      <a:pt x="115" y="3591"/>
                    </a:lnTo>
                    <a:lnTo>
                      <a:pt x="115" y="3601"/>
                    </a:lnTo>
                    <a:lnTo>
                      <a:pt x="105" y="3601"/>
                    </a:lnTo>
                    <a:lnTo>
                      <a:pt x="105" y="3610"/>
                    </a:lnTo>
                    <a:lnTo>
                      <a:pt x="105" y="3619"/>
                    </a:lnTo>
                    <a:lnTo>
                      <a:pt x="105" y="3639"/>
                    </a:lnTo>
                    <a:lnTo>
                      <a:pt x="96" y="3639"/>
                    </a:lnTo>
                    <a:lnTo>
                      <a:pt x="96" y="3648"/>
                    </a:lnTo>
                    <a:lnTo>
                      <a:pt x="96" y="3658"/>
                    </a:lnTo>
                    <a:lnTo>
                      <a:pt x="96" y="3677"/>
                    </a:lnTo>
                    <a:lnTo>
                      <a:pt x="96" y="3686"/>
                    </a:lnTo>
                    <a:lnTo>
                      <a:pt x="86" y="3705"/>
                    </a:lnTo>
                    <a:lnTo>
                      <a:pt x="67" y="3724"/>
                    </a:lnTo>
                    <a:lnTo>
                      <a:pt x="58" y="3734"/>
                    </a:lnTo>
                    <a:lnTo>
                      <a:pt x="58" y="3743"/>
                    </a:lnTo>
                    <a:lnTo>
                      <a:pt x="58" y="3753"/>
                    </a:lnTo>
                    <a:lnTo>
                      <a:pt x="67" y="3762"/>
                    </a:lnTo>
                    <a:lnTo>
                      <a:pt x="77" y="3772"/>
                    </a:lnTo>
                    <a:lnTo>
                      <a:pt x="77" y="3782"/>
                    </a:lnTo>
                    <a:lnTo>
                      <a:pt x="77" y="3791"/>
                    </a:lnTo>
                    <a:lnTo>
                      <a:pt x="67" y="3791"/>
                    </a:lnTo>
                    <a:lnTo>
                      <a:pt x="67" y="3800"/>
                    </a:lnTo>
                    <a:lnTo>
                      <a:pt x="67" y="3810"/>
                    </a:lnTo>
                    <a:lnTo>
                      <a:pt x="67" y="3820"/>
                    </a:lnTo>
                    <a:lnTo>
                      <a:pt x="48" y="3829"/>
                    </a:lnTo>
                    <a:lnTo>
                      <a:pt x="20" y="3848"/>
                    </a:lnTo>
                    <a:lnTo>
                      <a:pt x="20" y="3858"/>
                    </a:lnTo>
                    <a:lnTo>
                      <a:pt x="10" y="3858"/>
                    </a:lnTo>
                    <a:lnTo>
                      <a:pt x="10" y="3867"/>
                    </a:lnTo>
                    <a:lnTo>
                      <a:pt x="0" y="3877"/>
                    </a:lnTo>
                    <a:lnTo>
                      <a:pt x="0" y="3886"/>
                    </a:lnTo>
                    <a:lnTo>
                      <a:pt x="20" y="3896"/>
                    </a:lnTo>
                    <a:lnTo>
                      <a:pt x="20" y="3915"/>
                    </a:lnTo>
                    <a:lnTo>
                      <a:pt x="39" y="3915"/>
                    </a:lnTo>
                    <a:lnTo>
                      <a:pt x="48" y="3915"/>
                    </a:lnTo>
                    <a:lnTo>
                      <a:pt x="58" y="3924"/>
                    </a:lnTo>
                    <a:lnTo>
                      <a:pt x="67" y="3915"/>
                    </a:lnTo>
                    <a:lnTo>
                      <a:pt x="115" y="3915"/>
                    </a:lnTo>
                    <a:lnTo>
                      <a:pt x="124" y="3915"/>
                    </a:lnTo>
                    <a:lnTo>
                      <a:pt x="124" y="3924"/>
                    </a:lnTo>
                    <a:lnTo>
                      <a:pt x="134" y="3943"/>
                    </a:lnTo>
                    <a:lnTo>
                      <a:pt x="143" y="3943"/>
                    </a:lnTo>
                    <a:lnTo>
                      <a:pt x="143" y="3953"/>
                    </a:lnTo>
                    <a:lnTo>
                      <a:pt x="153" y="3953"/>
                    </a:lnTo>
                    <a:lnTo>
                      <a:pt x="153" y="3962"/>
                    </a:lnTo>
                    <a:lnTo>
                      <a:pt x="153" y="3972"/>
                    </a:lnTo>
                    <a:lnTo>
                      <a:pt x="153" y="3991"/>
                    </a:lnTo>
                    <a:lnTo>
                      <a:pt x="162" y="3991"/>
                    </a:lnTo>
                    <a:lnTo>
                      <a:pt x="153" y="3991"/>
                    </a:lnTo>
                    <a:lnTo>
                      <a:pt x="143" y="4000"/>
                    </a:lnTo>
                    <a:lnTo>
                      <a:pt x="134" y="4010"/>
                    </a:lnTo>
                    <a:lnTo>
                      <a:pt x="143" y="4020"/>
                    </a:lnTo>
                    <a:lnTo>
                      <a:pt x="143" y="4029"/>
                    </a:lnTo>
                    <a:lnTo>
                      <a:pt x="153" y="4029"/>
                    </a:lnTo>
                    <a:lnTo>
                      <a:pt x="162" y="4029"/>
                    </a:lnTo>
                    <a:lnTo>
                      <a:pt x="162" y="4039"/>
                    </a:lnTo>
                    <a:lnTo>
                      <a:pt x="172" y="4039"/>
                    </a:lnTo>
                    <a:lnTo>
                      <a:pt x="200" y="4039"/>
                    </a:lnTo>
                    <a:lnTo>
                      <a:pt x="210" y="4039"/>
                    </a:lnTo>
                    <a:lnTo>
                      <a:pt x="220" y="4039"/>
                    </a:lnTo>
                    <a:lnTo>
                      <a:pt x="220" y="4029"/>
                    </a:lnTo>
                    <a:lnTo>
                      <a:pt x="229" y="4029"/>
                    </a:lnTo>
                    <a:lnTo>
                      <a:pt x="238" y="4020"/>
                    </a:lnTo>
                    <a:lnTo>
                      <a:pt x="248" y="4020"/>
                    </a:lnTo>
                    <a:lnTo>
                      <a:pt x="324" y="4029"/>
                    </a:lnTo>
                    <a:lnTo>
                      <a:pt x="334" y="4029"/>
                    </a:lnTo>
                    <a:lnTo>
                      <a:pt x="353" y="4010"/>
                    </a:lnTo>
                    <a:lnTo>
                      <a:pt x="363" y="4000"/>
                    </a:lnTo>
                    <a:lnTo>
                      <a:pt x="381" y="4010"/>
                    </a:lnTo>
                    <a:lnTo>
                      <a:pt x="381" y="4020"/>
                    </a:lnTo>
                    <a:lnTo>
                      <a:pt x="429" y="4010"/>
                    </a:lnTo>
                    <a:lnTo>
                      <a:pt x="458" y="4020"/>
                    </a:lnTo>
                    <a:lnTo>
                      <a:pt x="467" y="4020"/>
                    </a:lnTo>
                    <a:lnTo>
                      <a:pt x="486" y="3991"/>
                    </a:lnTo>
                    <a:lnTo>
                      <a:pt x="496" y="3982"/>
                    </a:lnTo>
                    <a:lnTo>
                      <a:pt x="505" y="3982"/>
                    </a:lnTo>
                    <a:lnTo>
                      <a:pt x="515" y="3982"/>
                    </a:lnTo>
                    <a:lnTo>
                      <a:pt x="572" y="3982"/>
                    </a:lnTo>
                    <a:lnTo>
                      <a:pt x="572" y="3991"/>
                    </a:lnTo>
                    <a:lnTo>
                      <a:pt x="581" y="3991"/>
                    </a:lnTo>
                    <a:lnTo>
                      <a:pt x="601" y="3991"/>
                    </a:lnTo>
                    <a:lnTo>
                      <a:pt x="610" y="3991"/>
                    </a:lnTo>
                    <a:lnTo>
                      <a:pt x="619" y="3991"/>
                    </a:lnTo>
                    <a:lnTo>
                      <a:pt x="648" y="4000"/>
                    </a:lnTo>
                    <a:lnTo>
                      <a:pt x="696" y="4039"/>
                    </a:lnTo>
                    <a:lnTo>
                      <a:pt x="696" y="4029"/>
                    </a:lnTo>
                    <a:lnTo>
                      <a:pt x="705" y="4029"/>
                    </a:lnTo>
                    <a:lnTo>
                      <a:pt x="734" y="4029"/>
                    </a:lnTo>
                    <a:lnTo>
                      <a:pt x="743" y="4029"/>
                    </a:lnTo>
                    <a:lnTo>
                      <a:pt x="772" y="4048"/>
                    </a:lnTo>
                    <a:lnTo>
                      <a:pt x="782" y="4058"/>
                    </a:lnTo>
                    <a:lnTo>
                      <a:pt x="782" y="4067"/>
                    </a:lnTo>
                    <a:lnTo>
                      <a:pt x="782" y="4077"/>
                    </a:lnTo>
                    <a:lnTo>
                      <a:pt x="772" y="4086"/>
                    </a:lnTo>
                    <a:lnTo>
                      <a:pt x="772" y="4096"/>
                    </a:lnTo>
                    <a:lnTo>
                      <a:pt x="762" y="4096"/>
                    </a:lnTo>
                    <a:lnTo>
                      <a:pt x="762" y="4105"/>
                    </a:lnTo>
                    <a:lnTo>
                      <a:pt x="753" y="4115"/>
                    </a:lnTo>
                    <a:lnTo>
                      <a:pt x="743" y="4124"/>
                    </a:lnTo>
                    <a:lnTo>
                      <a:pt x="743" y="4134"/>
                    </a:lnTo>
                    <a:lnTo>
                      <a:pt x="743" y="4143"/>
                    </a:lnTo>
                    <a:lnTo>
                      <a:pt x="734" y="4143"/>
                    </a:lnTo>
                    <a:lnTo>
                      <a:pt x="734" y="4153"/>
                    </a:lnTo>
                    <a:lnTo>
                      <a:pt x="734" y="4163"/>
                    </a:lnTo>
                    <a:lnTo>
                      <a:pt x="743" y="4163"/>
                    </a:lnTo>
                    <a:lnTo>
                      <a:pt x="753" y="4181"/>
                    </a:lnTo>
                    <a:lnTo>
                      <a:pt x="782" y="4201"/>
                    </a:lnTo>
                    <a:lnTo>
                      <a:pt x="800" y="4201"/>
                    </a:lnTo>
                    <a:lnTo>
                      <a:pt x="800" y="4210"/>
                    </a:lnTo>
                    <a:lnTo>
                      <a:pt x="791" y="4210"/>
                    </a:lnTo>
                    <a:lnTo>
                      <a:pt x="791" y="4220"/>
                    </a:lnTo>
                    <a:lnTo>
                      <a:pt x="800" y="4220"/>
                    </a:lnTo>
                    <a:lnTo>
                      <a:pt x="810" y="4220"/>
                    </a:lnTo>
                    <a:lnTo>
                      <a:pt x="810" y="4229"/>
                    </a:lnTo>
                    <a:lnTo>
                      <a:pt x="810" y="4239"/>
                    </a:lnTo>
                    <a:lnTo>
                      <a:pt x="820" y="4239"/>
                    </a:lnTo>
                    <a:lnTo>
                      <a:pt x="839" y="4239"/>
                    </a:lnTo>
                    <a:lnTo>
                      <a:pt x="839" y="4248"/>
                    </a:lnTo>
                    <a:lnTo>
                      <a:pt x="848" y="4248"/>
                    </a:lnTo>
                    <a:lnTo>
                      <a:pt x="858" y="4248"/>
                    </a:lnTo>
                    <a:lnTo>
                      <a:pt x="858" y="4258"/>
                    </a:lnTo>
                    <a:lnTo>
                      <a:pt x="867" y="4258"/>
                    </a:lnTo>
                    <a:lnTo>
                      <a:pt x="886" y="4258"/>
                    </a:lnTo>
                    <a:lnTo>
                      <a:pt x="896" y="4277"/>
                    </a:lnTo>
                    <a:lnTo>
                      <a:pt x="905" y="4277"/>
                    </a:lnTo>
                    <a:lnTo>
                      <a:pt x="915" y="4267"/>
                    </a:lnTo>
                    <a:lnTo>
                      <a:pt x="924" y="4258"/>
                    </a:lnTo>
                    <a:lnTo>
                      <a:pt x="924" y="4248"/>
                    </a:lnTo>
                    <a:lnTo>
                      <a:pt x="934" y="4248"/>
                    </a:lnTo>
                    <a:lnTo>
                      <a:pt x="943" y="4248"/>
                    </a:lnTo>
                    <a:lnTo>
                      <a:pt x="982" y="4229"/>
                    </a:lnTo>
                    <a:lnTo>
                      <a:pt x="982" y="4220"/>
                    </a:lnTo>
                    <a:lnTo>
                      <a:pt x="991" y="4220"/>
                    </a:lnTo>
                    <a:lnTo>
                      <a:pt x="1000" y="4210"/>
                    </a:lnTo>
                    <a:lnTo>
                      <a:pt x="1029" y="4191"/>
                    </a:lnTo>
                    <a:lnTo>
                      <a:pt x="1039" y="4191"/>
                    </a:lnTo>
                    <a:lnTo>
                      <a:pt x="1077" y="4210"/>
                    </a:lnTo>
                    <a:lnTo>
                      <a:pt x="1096" y="4229"/>
                    </a:lnTo>
                    <a:lnTo>
                      <a:pt x="1105" y="4229"/>
                    </a:lnTo>
                    <a:lnTo>
                      <a:pt x="1115" y="4229"/>
                    </a:lnTo>
                    <a:lnTo>
                      <a:pt x="1115" y="4220"/>
                    </a:lnTo>
                    <a:lnTo>
                      <a:pt x="1115" y="4210"/>
                    </a:lnTo>
                    <a:lnTo>
                      <a:pt x="1134" y="4201"/>
                    </a:lnTo>
                    <a:lnTo>
                      <a:pt x="1134" y="4191"/>
                    </a:lnTo>
                    <a:lnTo>
                      <a:pt x="1134" y="4181"/>
                    </a:lnTo>
                    <a:lnTo>
                      <a:pt x="1124" y="4153"/>
                    </a:lnTo>
                    <a:lnTo>
                      <a:pt x="1124" y="4143"/>
                    </a:lnTo>
                    <a:lnTo>
                      <a:pt x="1153" y="4134"/>
                    </a:lnTo>
                    <a:lnTo>
                      <a:pt x="1163" y="4134"/>
                    </a:lnTo>
                    <a:lnTo>
                      <a:pt x="1163" y="4143"/>
                    </a:lnTo>
                    <a:lnTo>
                      <a:pt x="1172" y="4143"/>
                    </a:lnTo>
                    <a:lnTo>
                      <a:pt x="1191" y="4134"/>
                    </a:lnTo>
                    <a:lnTo>
                      <a:pt x="1191" y="4143"/>
                    </a:lnTo>
                    <a:lnTo>
                      <a:pt x="1201" y="4153"/>
                    </a:lnTo>
                    <a:lnTo>
                      <a:pt x="1201" y="4163"/>
                    </a:lnTo>
                    <a:lnTo>
                      <a:pt x="1210" y="4172"/>
                    </a:lnTo>
                    <a:lnTo>
                      <a:pt x="1210" y="4181"/>
                    </a:lnTo>
                    <a:lnTo>
                      <a:pt x="1267" y="4181"/>
                    </a:lnTo>
                    <a:lnTo>
                      <a:pt x="1277" y="4181"/>
                    </a:lnTo>
                    <a:lnTo>
                      <a:pt x="1277" y="4191"/>
                    </a:lnTo>
                    <a:lnTo>
                      <a:pt x="1286" y="4201"/>
                    </a:lnTo>
                    <a:lnTo>
                      <a:pt x="1286" y="4210"/>
                    </a:lnTo>
                    <a:lnTo>
                      <a:pt x="1315" y="4229"/>
                    </a:lnTo>
                    <a:lnTo>
                      <a:pt x="1334" y="4229"/>
                    </a:lnTo>
                    <a:lnTo>
                      <a:pt x="1343" y="4229"/>
                    </a:lnTo>
                    <a:lnTo>
                      <a:pt x="1353" y="4220"/>
                    </a:lnTo>
                    <a:lnTo>
                      <a:pt x="1362" y="4220"/>
                    </a:lnTo>
                    <a:lnTo>
                      <a:pt x="1372" y="4220"/>
                    </a:lnTo>
                    <a:lnTo>
                      <a:pt x="1391" y="4258"/>
                    </a:lnTo>
                    <a:lnTo>
                      <a:pt x="1401" y="4267"/>
                    </a:lnTo>
                    <a:lnTo>
                      <a:pt x="1439" y="4277"/>
                    </a:lnTo>
                    <a:lnTo>
                      <a:pt x="1439" y="4286"/>
                    </a:lnTo>
                    <a:lnTo>
                      <a:pt x="1448" y="4296"/>
                    </a:lnTo>
                    <a:lnTo>
                      <a:pt x="1448" y="4305"/>
                    </a:lnTo>
                    <a:lnTo>
                      <a:pt x="1448" y="4315"/>
                    </a:lnTo>
                    <a:lnTo>
                      <a:pt x="1448" y="4324"/>
                    </a:lnTo>
                    <a:lnTo>
                      <a:pt x="1448" y="4334"/>
                    </a:lnTo>
                    <a:lnTo>
                      <a:pt x="1439" y="4334"/>
                    </a:lnTo>
                    <a:lnTo>
                      <a:pt x="1401" y="4362"/>
                    </a:lnTo>
                    <a:lnTo>
                      <a:pt x="1401" y="4372"/>
                    </a:lnTo>
                    <a:lnTo>
                      <a:pt x="1401" y="4381"/>
                    </a:lnTo>
                    <a:lnTo>
                      <a:pt x="1410" y="4401"/>
                    </a:lnTo>
                    <a:lnTo>
                      <a:pt x="1410" y="4410"/>
                    </a:lnTo>
                    <a:lnTo>
                      <a:pt x="1410" y="4419"/>
                    </a:lnTo>
                    <a:lnTo>
                      <a:pt x="1419" y="4429"/>
                    </a:lnTo>
                    <a:lnTo>
                      <a:pt x="1429" y="4439"/>
                    </a:lnTo>
                    <a:lnTo>
                      <a:pt x="1439" y="4448"/>
                    </a:lnTo>
                    <a:lnTo>
                      <a:pt x="1439" y="4458"/>
                    </a:lnTo>
                    <a:lnTo>
                      <a:pt x="1439" y="4496"/>
                    </a:lnTo>
                    <a:lnTo>
                      <a:pt x="1448" y="4505"/>
                    </a:lnTo>
                    <a:lnTo>
                      <a:pt x="1448" y="4515"/>
                    </a:lnTo>
                    <a:lnTo>
                      <a:pt x="1458" y="4515"/>
                    </a:lnTo>
                    <a:lnTo>
                      <a:pt x="1467" y="4515"/>
                    </a:lnTo>
                    <a:lnTo>
                      <a:pt x="1477" y="4515"/>
                    </a:lnTo>
                    <a:lnTo>
                      <a:pt x="1496" y="4515"/>
                    </a:lnTo>
                    <a:lnTo>
                      <a:pt x="1534" y="4524"/>
                    </a:lnTo>
                    <a:lnTo>
                      <a:pt x="1534" y="4534"/>
                    </a:lnTo>
                    <a:lnTo>
                      <a:pt x="1544" y="4553"/>
                    </a:lnTo>
                    <a:lnTo>
                      <a:pt x="1553" y="4562"/>
                    </a:lnTo>
                    <a:lnTo>
                      <a:pt x="1553" y="4572"/>
                    </a:lnTo>
                    <a:lnTo>
                      <a:pt x="1553" y="4582"/>
                    </a:lnTo>
                    <a:lnTo>
                      <a:pt x="1544" y="4734"/>
                    </a:lnTo>
                    <a:lnTo>
                      <a:pt x="1582" y="4724"/>
                    </a:lnTo>
                    <a:lnTo>
                      <a:pt x="1601" y="4734"/>
                    </a:lnTo>
                    <a:lnTo>
                      <a:pt x="1610" y="4734"/>
                    </a:lnTo>
                    <a:lnTo>
                      <a:pt x="1620" y="4734"/>
                    </a:lnTo>
                    <a:lnTo>
                      <a:pt x="1648" y="4705"/>
                    </a:lnTo>
                    <a:lnTo>
                      <a:pt x="1743" y="4724"/>
                    </a:lnTo>
                    <a:lnTo>
                      <a:pt x="1743" y="4715"/>
                    </a:lnTo>
                    <a:lnTo>
                      <a:pt x="1772" y="4705"/>
                    </a:lnTo>
                    <a:lnTo>
                      <a:pt x="1782" y="4696"/>
                    </a:lnTo>
                    <a:lnTo>
                      <a:pt x="1791" y="4677"/>
                    </a:lnTo>
                    <a:lnTo>
                      <a:pt x="1829" y="4667"/>
                    </a:lnTo>
                    <a:lnTo>
                      <a:pt x="1848" y="4686"/>
                    </a:lnTo>
                    <a:lnTo>
                      <a:pt x="1839" y="4696"/>
                    </a:lnTo>
                    <a:lnTo>
                      <a:pt x="1848" y="4705"/>
                    </a:lnTo>
                    <a:lnTo>
                      <a:pt x="1858" y="4724"/>
                    </a:lnTo>
                    <a:lnTo>
                      <a:pt x="1858" y="4734"/>
                    </a:lnTo>
                    <a:lnTo>
                      <a:pt x="1858" y="4743"/>
                    </a:lnTo>
                    <a:lnTo>
                      <a:pt x="1858" y="4753"/>
                    </a:lnTo>
                    <a:lnTo>
                      <a:pt x="1867" y="4762"/>
                    </a:lnTo>
                    <a:lnTo>
                      <a:pt x="1867" y="4772"/>
                    </a:lnTo>
                    <a:lnTo>
                      <a:pt x="1877" y="4772"/>
                    </a:lnTo>
                    <a:lnTo>
                      <a:pt x="1886" y="4782"/>
                    </a:lnTo>
                    <a:lnTo>
                      <a:pt x="1896" y="4782"/>
                    </a:lnTo>
                    <a:lnTo>
                      <a:pt x="1905" y="4782"/>
                    </a:lnTo>
                    <a:lnTo>
                      <a:pt x="2029" y="4800"/>
                    </a:lnTo>
                    <a:lnTo>
                      <a:pt x="2048" y="4829"/>
                    </a:lnTo>
                    <a:lnTo>
                      <a:pt x="2058" y="4858"/>
                    </a:lnTo>
                    <a:lnTo>
                      <a:pt x="2067" y="4858"/>
                    </a:lnTo>
                    <a:lnTo>
                      <a:pt x="2143" y="4877"/>
                    </a:lnTo>
                    <a:lnTo>
                      <a:pt x="2163" y="4867"/>
                    </a:lnTo>
                    <a:lnTo>
                      <a:pt x="2172" y="4867"/>
                    </a:lnTo>
                    <a:lnTo>
                      <a:pt x="2181" y="4867"/>
                    </a:lnTo>
                    <a:lnTo>
                      <a:pt x="2191" y="4867"/>
                    </a:lnTo>
                    <a:lnTo>
                      <a:pt x="2210" y="4867"/>
                    </a:lnTo>
                    <a:lnTo>
                      <a:pt x="2210" y="4858"/>
                    </a:lnTo>
                    <a:lnTo>
                      <a:pt x="2219" y="4858"/>
                    </a:lnTo>
                    <a:lnTo>
                      <a:pt x="2229" y="4858"/>
                    </a:lnTo>
                    <a:lnTo>
                      <a:pt x="2248" y="4858"/>
                    </a:lnTo>
                    <a:lnTo>
                      <a:pt x="2277" y="4867"/>
                    </a:lnTo>
                    <a:lnTo>
                      <a:pt x="2296" y="4867"/>
                    </a:lnTo>
                    <a:lnTo>
                      <a:pt x="2305" y="4858"/>
                    </a:lnTo>
                    <a:lnTo>
                      <a:pt x="2315" y="4858"/>
                    </a:lnTo>
                    <a:lnTo>
                      <a:pt x="2324" y="4858"/>
                    </a:lnTo>
                    <a:lnTo>
                      <a:pt x="2324" y="4867"/>
                    </a:lnTo>
                    <a:lnTo>
                      <a:pt x="2334" y="4867"/>
                    </a:lnTo>
                    <a:lnTo>
                      <a:pt x="2334" y="4877"/>
                    </a:lnTo>
                    <a:lnTo>
                      <a:pt x="2344" y="4877"/>
                    </a:lnTo>
                    <a:lnTo>
                      <a:pt x="2391" y="4905"/>
                    </a:lnTo>
                    <a:lnTo>
                      <a:pt x="2391" y="4924"/>
                    </a:lnTo>
                    <a:lnTo>
                      <a:pt x="2391" y="4934"/>
                    </a:lnTo>
                    <a:lnTo>
                      <a:pt x="2401" y="4934"/>
                    </a:lnTo>
                    <a:lnTo>
                      <a:pt x="2458" y="4905"/>
                    </a:lnTo>
                    <a:lnTo>
                      <a:pt x="2467" y="4905"/>
                    </a:lnTo>
                    <a:lnTo>
                      <a:pt x="2477" y="4905"/>
                    </a:lnTo>
                    <a:lnTo>
                      <a:pt x="2477" y="4915"/>
                    </a:lnTo>
                    <a:lnTo>
                      <a:pt x="2496" y="4934"/>
                    </a:lnTo>
                    <a:lnTo>
                      <a:pt x="2515" y="4934"/>
                    </a:lnTo>
                    <a:lnTo>
                      <a:pt x="2534" y="4943"/>
                    </a:lnTo>
                    <a:lnTo>
                      <a:pt x="2534" y="4953"/>
                    </a:lnTo>
                    <a:lnTo>
                      <a:pt x="2543" y="4963"/>
                    </a:lnTo>
                    <a:lnTo>
                      <a:pt x="2543" y="4972"/>
                    </a:lnTo>
                    <a:lnTo>
                      <a:pt x="2543" y="4981"/>
                    </a:lnTo>
                    <a:lnTo>
                      <a:pt x="2543" y="5010"/>
                    </a:lnTo>
                    <a:lnTo>
                      <a:pt x="2553" y="5010"/>
                    </a:lnTo>
                    <a:lnTo>
                      <a:pt x="2553" y="5020"/>
                    </a:lnTo>
                    <a:lnTo>
                      <a:pt x="2572" y="5039"/>
                    </a:lnTo>
                    <a:lnTo>
                      <a:pt x="2582" y="5058"/>
                    </a:lnTo>
                    <a:lnTo>
                      <a:pt x="2677" y="5124"/>
                    </a:lnTo>
                    <a:lnTo>
                      <a:pt x="2686" y="5143"/>
                    </a:lnTo>
                    <a:lnTo>
                      <a:pt x="2686" y="5153"/>
                    </a:lnTo>
                    <a:lnTo>
                      <a:pt x="2686" y="5162"/>
                    </a:lnTo>
                    <a:lnTo>
                      <a:pt x="2696" y="5162"/>
                    </a:lnTo>
                    <a:lnTo>
                      <a:pt x="2705" y="5162"/>
                    </a:lnTo>
                    <a:lnTo>
                      <a:pt x="2725" y="5153"/>
                    </a:lnTo>
                    <a:lnTo>
                      <a:pt x="2772" y="5134"/>
                    </a:lnTo>
                    <a:lnTo>
                      <a:pt x="2801" y="5134"/>
                    </a:lnTo>
                    <a:lnTo>
                      <a:pt x="2820" y="5124"/>
                    </a:lnTo>
                    <a:lnTo>
                      <a:pt x="2848" y="5115"/>
                    </a:lnTo>
                    <a:lnTo>
                      <a:pt x="3039" y="5134"/>
                    </a:lnTo>
                    <a:lnTo>
                      <a:pt x="3048" y="5134"/>
                    </a:lnTo>
                    <a:lnTo>
                      <a:pt x="3058" y="5105"/>
                    </a:lnTo>
                    <a:lnTo>
                      <a:pt x="3058" y="5096"/>
                    </a:lnTo>
                    <a:lnTo>
                      <a:pt x="3058" y="5086"/>
                    </a:lnTo>
                    <a:lnTo>
                      <a:pt x="3058" y="5077"/>
                    </a:lnTo>
                    <a:lnTo>
                      <a:pt x="3058" y="5067"/>
                    </a:lnTo>
                    <a:lnTo>
                      <a:pt x="3067" y="5067"/>
                    </a:lnTo>
                    <a:lnTo>
                      <a:pt x="3067" y="5058"/>
                    </a:lnTo>
                    <a:lnTo>
                      <a:pt x="3077" y="5058"/>
                    </a:lnTo>
                    <a:lnTo>
                      <a:pt x="3096" y="5048"/>
                    </a:lnTo>
                    <a:lnTo>
                      <a:pt x="3105" y="5039"/>
                    </a:lnTo>
                    <a:lnTo>
                      <a:pt x="3124" y="5029"/>
                    </a:lnTo>
                    <a:lnTo>
                      <a:pt x="3134" y="5020"/>
                    </a:lnTo>
                    <a:lnTo>
                      <a:pt x="3144" y="5020"/>
                    </a:lnTo>
                    <a:lnTo>
                      <a:pt x="3144" y="5010"/>
                    </a:lnTo>
                    <a:lnTo>
                      <a:pt x="3153" y="5010"/>
                    </a:lnTo>
                    <a:lnTo>
                      <a:pt x="3162" y="5010"/>
                    </a:lnTo>
                    <a:lnTo>
                      <a:pt x="3162" y="5001"/>
                    </a:lnTo>
                    <a:lnTo>
                      <a:pt x="3172" y="5001"/>
                    </a:lnTo>
                    <a:lnTo>
                      <a:pt x="3172" y="4991"/>
                    </a:lnTo>
                    <a:lnTo>
                      <a:pt x="3182" y="4991"/>
                    </a:lnTo>
                    <a:lnTo>
                      <a:pt x="3191" y="4991"/>
                    </a:lnTo>
                    <a:lnTo>
                      <a:pt x="3191" y="4981"/>
                    </a:lnTo>
                    <a:lnTo>
                      <a:pt x="3191" y="4972"/>
                    </a:lnTo>
                    <a:lnTo>
                      <a:pt x="3201" y="4972"/>
                    </a:lnTo>
                    <a:lnTo>
                      <a:pt x="3201" y="4963"/>
                    </a:lnTo>
                    <a:lnTo>
                      <a:pt x="3201" y="4953"/>
                    </a:lnTo>
                    <a:lnTo>
                      <a:pt x="3210" y="4953"/>
                    </a:lnTo>
                    <a:lnTo>
                      <a:pt x="3229" y="4943"/>
                    </a:lnTo>
                    <a:lnTo>
                      <a:pt x="3286" y="4943"/>
                    </a:lnTo>
                    <a:lnTo>
                      <a:pt x="3296" y="4943"/>
                    </a:lnTo>
                    <a:lnTo>
                      <a:pt x="3296" y="4953"/>
                    </a:lnTo>
                    <a:lnTo>
                      <a:pt x="3296" y="4963"/>
                    </a:lnTo>
                    <a:lnTo>
                      <a:pt x="3296" y="4972"/>
                    </a:lnTo>
                    <a:lnTo>
                      <a:pt x="3296" y="4981"/>
                    </a:lnTo>
                    <a:lnTo>
                      <a:pt x="3305" y="5010"/>
                    </a:lnTo>
                    <a:lnTo>
                      <a:pt x="3305" y="5020"/>
                    </a:lnTo>
                    <a:lnTo>
                      <a:pt x="3324" y="5039"/>
                    </a:lnTo>
                    <a:lnTo>
                      <a:pt x="3334" y="5039"/>
                    </a:lnTo>
                    <a:lnTo>
                      <a:pt x="3334" y="5048"/>
                    </a:lnTo>
                    <a:lnTo>
                      <a:pt x="3334" y="5058"/>
                    </a:lnTo>
                    <a:lnTo>
                      <a:pt x="3334" y="5067"/>
                    </a:lnTo>
                    <a:lnTo>
                      <a:pt x="3382" y="5096"/>
                    </a:lnTo>
                    <a:lnTo>
                      <a:pt x="3382" y="5105"/>
                    </a:lnTo>
                    <a:lnTo>
                      <a:pt x="3410" y="5124"/>
                    </a:lnTo>
                    <a:lnTo>
                      <a:pt x="3420" y="5134"/>
                    </a:lnTo>
                    <a:lnTo>
                      <a:pt x="3420" y="5124"/>
                    </a:lnTo>
                    <a:lnTo>
                      <a:pt x="3448" y="5105"/>
                    </a:lnTo>
                    <a:lnTo>
                      <a:pt x="3467" y="5086"/>
                    </a:lnTo>
                    <a:lnTo>
                      <a:pt x="3477" y="5086"/>
                    </a:lnTo>
                    <a:lnTo>
                      <a:pt x="3486" y="5086"/>
                    </a:lnTo>
                    <a:lnTo>
                      <a:pt x="3496" y="5086"/>
                    </a:lnTo>
                    <a:lnTo>
                      <a:pt x="3505" y="5096"/>
                    </a:lnTo>
                    <a:lnTo>
                      <a:pt x="3515" y="5105"/>
                    </a:lnTo>
                    <a:lnTo>
                      <a:pt x="3525" y="5105"/>
                    </a:lnTo>
                    <a:lnTo>
                      <a:pt x="3543" y="5096"/>
                    </a:lnTo>
                    <a:lnTo>
                      <a:pt x="3591" y="5115"/>
                    </a:lnTo>
                    <a:lnTo>
                      <a:pt x="3591" y="5134"/>
                    </a:lnTo>
                    <a:lnTo>
                      <a:pt x="3591" y="5143"/>
                    </a:lnTo>
                    <a:lnTo>
                      <a:pt x="3601" y="5153"/>
                    </a:lnTo>
                    <a:lnTo>
                      <a:pt x="3639" y="5181"/>
                    </a:lnTo>
                    <a:lnTo>
                      <a:pt x="3639" y="5191"/>
                    </a:lnTo>
                    <a:lnTo>
                      <a:pt x="3639" y="5201"/>
                    </a:lnTo>
                    <a:lnTo>
                      <a:pt x="3639" y="5210"/>
                    </a:lnTo>
                    <a:lnTo>
                      <a:pt x="3686" y="5239"/>
                    </a:lnTo>
                    <a:lnTo>
                      <a:pt x="3696" y="5239"/>
                    </a:lnTo>
                    <a:lnTo>
                      <a:pt x="3705" y="5229"/>
                    </a:lnTo>
                    <a:lnTo>
                      <a:pt x="3734" y="5210"/>
                    </a:lnTo>
                    <a:lnTo>
                      <a:pt x="3734" y="5219"/>
                    </a:lnTo>
                    <a:lnTo>
                      <a:pt x="3743" y="5219"/>
                    </a:lnTo>
                    <a:lnTo>
                      <a:pt x="3753" y="5219"/>
                    </a:lnTo>
                    <a:lnTo>
                      <a:pt x="3772" y="5201"/>
                    </a:lnTo>
                    <a:lnTo>
                      <a:pt x="3781" y="5201"/>
                    </a:lnTo>
                    <a:lnTo>
                      <a:pt x="3810" y="5239"/>
                    </a:lnTo>
                    <a:lnTo>
                      <a:pt x="3810" y="5248"/>
                    </a:lnTo>
                    <a:lnTo>
                      <a:pt x="3820" y="5258"/>
                    </a:lnTo>
                    <a:lnTo>
                      <a:pt x="3820" y="5267"/>
                    </a:lnTo>
                    <a:lnTo>
                      <a:pt x="3839" y="5277"/>
                    </a:lnTo>
                    <a:lnTo>
                      <a:pt x="3858" y="5277"/>
                    </a:lnTo>
                    <a:lnTo>
                      <a:pt x="3867" y="5277"/>
                    </a:lnTo>
                    <a:lnTo>
                      <a:pt x="3867" y="5286"/>
                    </a:lnTo>
                    <a:lnTo>
                      <a:pt x="3867" y="5296"/>
                    </a:lnTo>
                    <a:lnTo>
                      <a:pt x="3877" y="5305"/>
                    </a:lnTo>
                    <a:lnTo>
                      <a:pt x="3877" y="5315"/>
                    </a:lnTo>
                    <a:lnTo>
                      <a:pt x="3877" y="5324"/>
                    </a:lnTo>
                    <a:lnTo>
                      <a:pt x="3886" y="5334"/>
                    </a:lnTo>
                    <a:lnTo>
                      <a:pt x="3896" y="5334"/>
                    </a:lnTo>
                    <a:lnTo>
                      <a:pt x="3896" y="5344"/>
                    </a:lnTo>
                    <a:lnTo>
                      <a:pt x="3896" y="5353"/>
                    </a:lnTo>
                    <a:lnTo>
                      <a:pt x="3896" y="5362"/>
                    </a:lnTo>
                    <a:lnTo>
                      <a:pt x="3906" y="5353"/>
                    </a:lnTo>
                    <a:lnTo>
                      <a:pt x="3962" y="5267"/>
                    </a:lnTo>
                    <a:lnTo>
                      <a:pt x="3972" y="5267"/>
                    </a:lnTo>
                    <a:lnTo>
                      <a:pt x="3982" y="5258"/>
                    </a:lnTo>
                    <a:lnTo>
                      <a:pt x="3982" y="5248"/>
                    </a:lnTo>
                    <a:lnTo>
                      <a:pt x="3991" y="5239"/>
                    </a:lnTo>
                    <a:lnTo>
                      <a:pt x="3991" y="5229"/>
                    </a:lnTo>
                    <a:lnTo>
                      <a:pt x="3991" y="5219"/>
                    </a:lnTo>
                    <a:lnTo>
                      <a:pt x="3991" y="5210"/>
                    </a:lnTo>
                    <a:lnTo>
                      <a:pt x="4001" y="5210"/>
                    </a:lnTo>
                    <a:lnTo>
                      <a:pt x="4001" y="5201"/>
                    </a:lnTo>
                    <a:lnTo>
                      <a:pt x="4010" y="5201"/>
                    </a:lnTo>
                    <a:lnTo>
                      <a:pt x="4010" y="5191"/>
                    </a:lnTo>
                    <a:lnTo>
                      <a:pt x="4020" y="5191"/>
                    </a:lnTo>
                    <a:lnTo>
                      <a:pt x="4020" y="5181"/>
                    </a:lnTo>
                    <a:lnTo>
                      <a:pt x="4029" y="5181"/>
                    </a:lnTo>
                    <a:lnTo>
                      <a:pt x="4029" y="5172"/>
                    </a:lnTo>
                    <a:lnTo>
                      <a:pt x="4029" y="5162"/>
                    </a:lnTo>
                    <a:lnTo>
                      <a:pt x="4039" y="5153"/>
                    </a:lnTo>
                    <a:lnTo>
                      <a:pt x="4039" y="5143"/>
                    </a:lnTo>
                    <a:lnTo>
                      <a:pt x="4048" y="5134"/>
                    </a:lnTo>
                    <a:lnTo>
                      <a:pt x="4058" y="5115"/>
                    </a:lnTo>
                    <a:lnTo>
                      <a:pt x="4077" y="5086"/>
                    </a:lnTo>
                    <a:lnTo>
                      <a:pt x="4096" y="5086"/>
                    </a:lnTo>
                    <a:lnTo>
                      <a:pt x="4105" y="5077"/>
                    </a:lnTo>
                    <a:lnTo>
                      <a:pt x="4105" y="5067"/>
                    </a:lnTo>
                    <a:lnTo>
                      <a:pt x="4115" y="5067"/>
                    </a:lnTo>
                    <a:lnTo>
                      <a:pt x="4115" y="5058"/>
                    </a:lnTo>
                    <a:lnTo>
                      <a:pt x="4115" y="5048"/>
                    </a:lnTo>
                    <a:lnTo>
                      <a:pt x="4105" y="5039"/>
                    </a:lnTo>
                    <a:lnTo>
                      <a:pt x="4115" y="5039"/>
                    </a:lnTo>
                    <a:lnTo>
                      <a:pt x="4124" y="5020"/>
                    </a:lnTo>
                    <a:lnTo>
                      <a:pt x="4124" y="5010"/>
                    </a:lnTo>
                    <a:lnTo>
                      <a:pt x="4124" y="5001"/>
                    </a:lnTo>
                    <a:lnTo>
                      <a:pt x="4115" y="5001"/>
                    </a:lnTo>
                    <a:lnTo>
                      <a:pt x="4115" y="4991"/>
                    </a:lnTo>
                    <a:lnTo>
                      <a:pt x="4115" y="4981"/>
                    </a:lnTo>
                    <a:lnTo>
                      <a:pt x="4105" y="4981"/>
                    </a:lnTo>
                    <a:lnTo>
                      <a:pt x="4105" y="4972"/>
                    </a:lnTo>
                    <a:lnTo>
                      <a:pt x="4115" y="4953"/>
                    </a:lnTo>
                    <a:lnTo>
                      <a:pt x="4115" y="4943"/>
                    </a:lnTo>
                    <a:lnTo>
                      <a:pt x="4124" y="4943"/>
                    </a:lnTo>
                    <a:lnTo>
                      <a:pt x="4124" y="4934"/>
                    </a:lnTo>
                    <a:lnTo>
                      <a:pt x="4124" y="4924"/>
                    </a:lnTo>
                    <a:lnTo>
                      <a:pt x="4134" y="4905"/>
                    </a:lnTo>
                    <a:lnTo>
                      <a:pt x="4144" y="4896"/>
                    </a:lnTo>
                    <a:lnTo>
                      <a:pt x="4144" y="4886"/>
                    </a:lnTo>
                    <a:lnTo>
                      <a:pt x="4115" y="4877"/>
                    </a:lnTo>
                    <a:lnTo>
                      <a:pt x="4105" y="4886"/>
                    </a:lnTo>
                    <a:lnTo>
                      <a:pt x="4105" y="4896"/>
                    </a:lnTo>
                    <a:lnTo>
                      <a:pt x="4096" y="4886"/>
                    </a:lnTo>
                    <a:lnTo>
                      <a:pt x="4096" y="4877"/>
                    </a:lnTo>
                    <a:lnTo>
                      <a:pt x="4096" y="4867"/>
                    </a:lnTo>
                    <a:lnTo>
                      <a:pt x="4096" y="4858"/>
                    </a:lnTo>
                    <a:lnTo>
                      <a:pt x="4096" y="4848"/>
                    </a:lnTo>
                    <a:lnTo>
                      <a:pt x="4096" y="4839"/>
                    </a:lnTo>
                    <a:lnTo>
                      <a:pt x="4086" y="4839"/>
                    </a:lnTo>
                    <a:lnTo>
                      <a:pt x="4086" y="4829"/>
                    </a:lnTo>
                    <a:lnTo>
                      <a:pt x="4077" y="4820"/>
                    </a:lnTo>
                    <a:lnTo>
                      <a:pt x="4067" y="4820"/>
                    </a:lnTo>
                    <a:lnTo>
                      <a:pt x="4058" y="4820"/>
                    </a:lnTo>
                    <a:lnTo>
                      <a:pt x="4058" y="4810"/>
                    </a:lnTo>
                    <a:lnTo>
                      <a:pt x="4048" y="4810"/>
                    </a:lnTo>
                    <a:lnTo>
                      <a:pt x="4039" y="4810"/>
                    </a:lnTo>
                    <a:lnTo>
                      <a:pt x="4039" y="4800"/>
                    </a:lnTo>
                    <a:lnTo>
                      <a:pt x="4039" y="4791"/>
                    </a:lnTo>
                    <a:lnTo>
                      <a:pt x="4029" y="4791"/>
                    </a:lnTo>
                    <a:lnTo>
                      <a:pt x="4039" y="4782"/>
                    </a:lnTo>
                    <a:lnTo>
                      <a:pt x="4048" y="4782"/>
                    </a:lnTo>
                    <a:lnTo>
                      <a:pt x="4058" y="4791"/>
                    </a:lnTo>
                    <a:lnTo>
                      <a:pt x="4067" y="4782"/>
                    </a:lnTo>
                    <a:lnTo>
                      <a:pt x="4067" y="4772"/>
                    </a:lnTo>
                    <a:lnTo>
                      <a:pt x="4077" y="4772"/>
                    </a:lnTo>
                    <a:lnTo>
                      <a:pt x="4077" y="4762"/>
                    </a:lnTo>
                    <a:lnTo>
                      <a:pt x="4086" y="4743"/>
                    </a:lnTo>
                    <a:lnTo>
                      <a:pt x="4096" y="4743"/>
                    </a:lnTo>
                    <a:lnTo>
                      <a:pt x="4096" y="4734"/>
                    </a:lnTo>
                    <a:lnTo>
                      <a:pt x="4096" y="4724"/>
                    </a:lnTo>
                    <a:lnTo>
                      <a:pt x="4096" y="4715"/>
                    </a:lnTo>
                    <a:lnTo>
                      <a:pt x="4096" y="4705"/>
                    </a:lnTo>
                    <a:lnTo>
                      <a:pt x="4105" y="4686"/>
                    </a:lnTo>
                    <a:lnTo>
                      <a:pt x="4105" y="4677"/>
                    </a:lnTo>
                    <a:lnTo>
                      <a:pt x="4115" y="4677"/>
                    </a:lnTo>
                    <a:lnTo>
                      <a:pt x="4124" y="4667"/>
                    </a:lnTo>
                    <a:lnTo>
                      <a:pt x="4124" y="4658"/>
                    </a:lnTo>
                    <a:lnTo>
                      <a:pt x="4124" y="4648"/>
                    </a:lnTo>
                    <a:lnTo>
                      <a:pt x="4134" y="4648"/>
                    </a:lnTo>
                    <a:lnTo>
                      <a:pt x="4144" y="4639"/>
                    </a:lnTo>
                    <a:lnTo>
                      <a:pt x="4153" y="4629"/>
                    </a:lnTo>
                    <a:lnTo>
                      <a:pt x="4210" y="4600"/>
                    </a:lnTo>
                    <a:lnTo>
                      <a:pt x="4210" y="4591"/>
                    </a:lnTo>
                    <a:lnTo>
                      <a:pt x="4210" y="4582"/>
                    </a:lnTo>
                    <a:lnTo>
                      <a:pt x="4210" y="4572"/>
                    </a:lnTo>
                    <a:lnTo>
                      <a:pt x="4210" y="4562"/>
                    </a:lnTo>
                    <a:lnTo>
                      <a:pt x="4210" y="4553"/>
                    </a:lnTo>
                    <a:lnTo>
                      <a:pt x="4220" y="4544"/>
                    </a:lnTo>
                    <a:lnTo>
                      <a:pt x="4220" y="4534"/>
                    </a:lnTo>
                    <a:lnTo>
                      <a:pt x="4220" y="4524"/>
                    </a:lnTo>
                    <a:lnTo>
                      <a:pt x="4229" y="4524"/>
                    </a:lnTo>
                    <a:lnTo>
                      <a:pt x="4229" y="4515"/>
                    </a:lnTo>
                    <a:lnTo>
                      <a:pt x="4229" y="4505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49" name="Freeform 92">
                <a:extLst>
                  <a:ext uri="{FF2B5EF4-FFF2-40B4-BE49-F238E27FC236}">
                    <a16:creationId xmlns:a16="http://schemas.microsoft.com/office/drawing/2014/main" id="{8182043D-2807-EC46-8A3D-E0F58C854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1944688"/>
                <a:ext cx="2506662" cy="3624262"/>
              </a:xfrm>
              <a:custGeom>
                <a:avLst/>
                <a:gdLst>
                  <a:gd name="T0" fmla="*/ 2160034 w 6964"/>
                  <a:gd name="T1" fmla="*/ 199068 h 10068"/>
                  <a:gd name="T2" fmla="*/ 2293574 w 6964"/>
                  <a:gd name="T3" fmla="*/ 243345 h 10068"/>
                  <a:gd name="T4" fmla="*/ 2262619 w 6964"/>
                  <a:gd name="T5" fmla="*/ 171710 h 10068"/>
                  <a:gd name="T6" fmla="*/ 2036573 w 6964"/>
                  <a:gd name="T7" fmla="*/ 315341 h 10068"/>
                  <a:gd name="T8" fmla="*/ 2232023 w 6964"/>
                  <a:gd name="T9" fmla="*/ 336220 h 10068"/>
                  <a:gd name="T10" fmla="*/ 2057090 w 6964"/>
                  <a:gd name="T11" fmla="*/ 370418 h 10068"/>
                  <a:gd name="T12" fmla="*/ 2125479 w 6964"/>
                  <a:gd name="T13" fmla="*/ 425134 h 10068"/>
                  <a:gd name="T14" fmla="*/ 2170113 w 6964"/>
                  <a:gd name="T15" fmla="*/ 487051 h 10068"/>
                  <a:gd name="T16" fmla="*/ 2057090 w 6964"/>
                  <a:gd name="T17" fmla="*/ 329380 h 10068"/>
                  <a:gd name="T18" fmla="*/ 3599 w 6964"/>
                  <a:gd name="T19" fmla="*/ 3346359 h 10068"/>
                  <a:gd name="T20" fmla="*/ 647902 w 6964"/>
                  <a:gd name="T21" fmla="*/ 2811431 h 10068"/>
                  <a:gd name="T22" fmla="*/ 572674 w 6964"/>
                  <a:gd name="T23" fmla="*/ 2691558 h 10068"/>
                  <a:gd name="T24" fmla="*/ 343028 w 6964"/>
                  <a:gd name="T25" fmla="*/ 2928064 h 10068"/>
                  <a:gd name="T26" fmla="*/ 229645 w 6964"/>
                  <a:gd name="T27" fmla="*/ 2842389 h 10068"/>
                  <a:gd name="T28" fmla="*/ 158016 w 6964"/>
                  <a:gd name="T29" fmla="*/ 2879827 h 10068"/>
                  <a:gd name="T30" fmla="*/ 71989 w 6964"/>
                  <a:gd name="T31" fmla="*/ 2917625 h 10068"/>
                  <a:gd name="T32" fmla="*/ 48233 w 6964"/>
                  <a:gd name="T33" fmla="*/ 3157730 h 10068"/>
                  <a:gd name="T34" fmla="*/ 10438 w 6964"/>
                  <a:gd name="T35" fmla="*/ 3356438 h 10068"/>
                  <a:gd name="T36" fmla="*/ 133900 w 6964"/>
                  <a:gd name="T37" fmla="*/ 3449313 h 10068"/>
                  <a:gd name="T38" fmla="*/ 301635 w 6964"/>
                  <a:gd name="T39" fmla="*/ 3493590 h 10068"/>
                  <a:gd name="T40" fmla="*/ 552157 w 6964"/>
                  <a:gd name="T41" fmla="*/ 3555506 h 10068"/>
                  <a:gd name="T42" fmla="*/ 747607 w 6964"/>
                  <a:gd name="T43" fmla="*/ 3524548 h 10068"/>
                  <a:gd name="T44" fmla="*/ 689296 w 6964"/>
                  <a:gd name="T45" fmla="*/ 3263924 h 10068"/>
                  <a:gd name="T46" fmla="*/ 600030 w 6964"/>
                  <a:gd name="T47" fmla="*/ 2674279 h 10068"/>
                  <a:gd name="T48" fmla="*/ 1433304 w 6964"/>
                  <a:gd name="T49" fmla="*/ 2139351 h 10068"/>
                  <a:gd name="T50" fmla="*/ 349867 w 6964"/>
                  <a:gd name="T51" fmla="*/ 2917625 h 10068"/>
                  <a:gd name="T52" fmla="*/ 2485425 w 6964"/>
                  <a:gd name="T53" fmla="*/ 318941 h 10068"/>
                  <a:gd name="T54" fmla="*/ 2338207 w 6964"/>
                  <a:gd name="T55" fmla="*/ 1313201 h 10068"/>
                  <a:gd name="T56" fmla="*/ 2129079 w 6964"/>
                  <a:gd name="T57" fmla="*/ 1323640 h 10068"/>
                  <a:gd name="T58" fmla="*/ 1985101 w 6964"/>
                  <a:gd name="T59" fmla="*/ 1371518 h 10068"/>
                  <a:gd name="T60" fmla="*/ 1803328 w 6964"/>
                  <a:gd name="T61" fmla="*/ 1494990 h 10068"/>
                  <a:gd name="T62" fmla="*/ 1762294 w 6964"/>
                  <a:gd name="T63" fmla="*/ 1553307 h 10068"/>
                  <a:gd name="T64" fmla="*/ 1703983 w 6964"/>
                  <a:gd name="T65" fmla="*/ 1621702 h 10068"/>
                  <a:gd name="T66" fmla="*/ 1597799 w 6964"/>
                  <a:gd name="T67" fmla="*/ 1707377 h 10068"/>
                  <a:gd name="T68" fmla="*/ 1638833 w 6964"/>
                  <a:gd name="T69" fmla="*/ 1786213 h 10068"/>
                  <a:gd name="T70" fmla="*/ 1789650 w 6964"/>
                  <a:gd name="T71" fmla="*/ 1782973 h 10068"/>
                  <a:gd name="T72" fmla="*/ 1841122 w 6964"/>
                  <a:gd name="T73" fmla="*/ 1704137 h 10068"/>
                  <a:gd name="T74" fmla="*/ 1916351 w 6964"/>
                  <a:gd name="T75" fmla="*/ 1621702 h 10068"/>
                  <a:gd name="T76" fmla="*/ 1988340 w 6964"/>
                  <a:gd name="T77" fmla="*/ 1563386 h 10068"/>
                  <a:gd name="T78" fmla="*/ 2129079 w 6964"/>
                  <a:gd name="T79" fmla="*/ 1488150 h 10068"/>
                  <a:gd name="T80" fmla="*/ 2478586 w 6964"/>
                  <a:gd name="T81" fmla="*/ 1333720 h 10068"/>
                  <a:gd name="T82" fmla="*/ 1532649 w 6964"/>
                  <a:gd name="T83" fmla="*/ 1813571 h 10068"/>
                  <a:gd name="T84" fmla="*/ 1501694 w 6964"/>
                  <a:gd name="T85" fmla="*/ 1913285 h 10068"/>
                  <a:gd name="T86" fmla="*/ 1426105 w 6964"/>
                  <a:gd name="T87" fmla="*/ 1981681 h 10068"/>
                  <a:gd name="T88" fmla="*/ 1422865 w 6964"/>
                  <a:gd name="T89" fmla="*/ 2074195 h 10068"/>
                  <a:gd name="T90" fmla="*/ 1467499 w 6964"/>
                  <a:gd name="T91" fmla="*/ 2142951 h 10068"/>
                  <a:gd name="T92" fmla="*/ 1446982 w 6964"/>
                  <a:gd name="T93" fmla="*/ 2183989 h 10068"/>
                  <a:gd name="T94" fmla="*/ 1491255 w 6964"/>
                  <a:gd name="T95" fmla="*/ 2245905 h 10068"/>
                  <a:gd name="T96" fmla="*/ 1546327 w 6964"/>
                  <a:gd name="T97" fmla="*/ 2286942 h 10068"/>
                  <a:gd name="T98" fmla="*/ 1594200 w 6964"/>
                  <a:gd name="T99" fmla="*/ 2286942 h 10068"/>
                  <a:gd name="T100" fmla="*/ 1631994 w 6964"/>
                  <a:gd name="T101" fmla="*/ 2262824 h 10068"/>
                  <a:gd name="T102" fmla="*/ 1621555 w 6964"/>
                  <a:gd name="T103" fmla="*/ 1978441 h 10068"/>
                  <a:gd name="T104" fmla="*/ 1697144 w 6964"/>
                  <a:gd name="T105" fmla="*/ 1889166 h 10068"/>
                  <a:gd name="T106" fmla="*/ 1690305 w 6964"/>
                  <a:gd name="T107" fmla="*/ 192228 h 10068"/>
                  <a:gd name="T108" fmla="*/ 1796489 w 6964"/>
                  <a:gd name="T109" fmla="*/ 150831 h 10068"/>
                  <a:gd name="T110" fmla="*/ 2081206 w 6964"/>
                  <a:gd name="T111" fmla="*/ 209147 h 10068"/>
                  <a:gd name="T112" fmla="*/ 2081206 w 6964"/>
                  <a:gd name="T113" fmla="*/ 185389 h 10068"/>
                  <a:gd name="T114" fmla="*/ 2019295 w 6964"/>
                  <a:gd name="T115" fmla="*/ 287983 h 10068"/>
                  <a:gd name="T116" fmla="*/ 1844362 w 6964"/>
                  <a:gd name="T117" fmla="*/ 397776 h 10068"/>
                  <a:gd name="T118" fmla="*/ 1913112 w 6964"/>
                  <a:gd name="T119" fmla="*/ 120233 h 10068"/>
                  <a:gd name="T120" fmla="*/ 1762294 w 6964"/>
                  <a:gd name="T121" fmla="*/ 263864 h 10068"/>
                  <a:gd name="T122" fmla="*/ 1786051 w 6964"/>
                  <a:gd name="T123" fmla="*/ 318941 h 10068"/>
                  <a:gd name="T124" fmla="*/ 1899434 w 6964"/>
                  <a:gd name="T125" fmla="*/ 181789 h 100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964" h="10068">
                    <a:moveTo>
                      <a:pt x="6143" y="534"/>
                    </a:moveTo>
                    <a:lnTo>
                      <a:pt x="6143" y="543"/>
                    </a:lnTo>
                    <a:lnTo>
                      <a:pt x="6124" y="553"/>
                    </a:lnTo>
                    <a:lnTo>
                      <a:pt x="6115" y="553"/>
                    </a:lnTo>
                    <a:lnTo>
                      <a:pt x="6115" y="562"/>
                    </a:lnTo>
                    <a:lnTo>
                      <a:pt x="6115" y="572"/>
                    </a:lnTo>
                    <a:lnTo>
                      <a:pt x="6143" y="638"/>
                    </a:lnTo>
                    <a:lnTo>
                      <a:pt x="6153" y="648"/>
                    </a:lnTo>
                    <a:lnTo>
                      <a:pt x="6181" y="648"/>
                    </a:lnTo>
                    <a:lnTo>
                      <a:pt x="6191" y="638"/>
                    </a:lnTo>
                    <a:lnTo>
                      <a:pt x="6191" y="619"/>
                    </a:lnTo>
                    <a:lnTo>
                      <a:pt x="6210" y="600"/>
                    </a:lnTo>
                    <a:lnTo>
                      <a:pt x="6210" y="591"/>
                    </a:lnTo>
                    <a:lnTo>
                      <a:pt x="6181" y="553"/>
                    </a:lnTo>
                    <a:lnTo>
                      <a:pt x="6153" y="524"/>
                    </a:lnTo>
                    <a:lnTo>
                      <a:pt x="6143" y="524"/>
                    </a:lnTo>
                    <a:lnTo>
                      <a:pt x="6143" y="534"/>
                    </a:lnTo>
                    <a:close/>
                    <a:moveTo>
                      <a:pt x="6162" y="419"/>
                    </a:moveTo>
                    <a:lnTo>
                      <a:pt x="6153" y="419"/>
                    </a:lnTo>
                    <a:lnTo>
                      <a:pt x="6143" y="429"/>
                    </a:lnTo>
                    <a:lnTo>
                      <a:pt x="6134" y="429"/>
                    </a:lnTo>
                    <a:lnTo>
                      <a:pt x="6124" y="429"/>
                    </a:lnTo>
                    <a:lnTo>
                      <a:pt x="6096" y="429"/>
                    </a:lnTo>
                    <a:lnTo>
                      <a:pt x="6086" y="438"/>
                    </a:lnTo>
                    <a:lnTo>
                      <a:pt x="6077" y="448"/>
                    </a:lnTo>
                    <a:lnTo>
                      <a:pt x="6058" y="438"/>
                    </a:lnTo>
                    <a:lnTo>
                      <a:pt x="6048" y="448"/>
                    </a:lnTo>
                    <a:lnTo>
                      <a:pt x="6048" y="457"/>
                    </a:lnTo>
                    <a:lnTo>
                      <a:pt x="6077" y="495"/>
                    </a:lnTo>
                    <a:lnTo>
                      <a:pt x="6115" y="495"/>
                    </a:lnTo>
                    <a:lnTo>
                      <a:pt x="6124" y="486"/>
                    </a:lnTo>
                    <a:lnTo>
                      <a:pt x="6143" y="457"/>
                    </a:lnTo>
                    <a:lnTo>
                      <a:pt x="6172" y="448"/>
                    </a:lnTo>
                    <a:lnTo>
                      <a:pt x="6172" y="429"/>
                    </a:lnTo>
                    <a:lnTo>
                      <a:pt x="6162" y="419"/>
                    </a:lnTo>
                    <a:close/>
                    <a:moveTo>
                      <a:pt x="6020" y="638"/>
                    </a:moveTo>
                    <a:lnTo>
                      <a:pt x="6020" y="648"/>
                    </a:lnTo>
                    <a:lnTo>
                      <a:pt x="6029" y="657"/>
                    </a:lnTo>
                    <a:lnTo>
                      <a:pt x="6039" y="667"/>
                    </a:lnTo>
                    <a:lnTo>
                      <a:pt x="6048" y="686"/>
                    </a:lnTo>
                    <a:lnTo>
                      <a:pt x="6077" y="695"/>
                    </a:lnTo>
                    <a:lnTo>
                      <a:pt x="6086" y="695"/>
                    </a:lnTo>
                    <a:lnTo>
                      <a:pt x="6105" y="676"/>
                    </a:lnTo>
                    <a:lnTo>
                      <a:pt x="6134" y="667"/>
                    </a:lnTo>
                    <a:lnTo>
                      <a:pt x="6143" y="657"/>
                    </a:lnTo>
                    <a:lnTo>
                      <a:pt x="6115" y="638"/>
                    </a:lnTo>
                    <a:lnTo>
                      <a:pt x="6096" y="610"/>
                    </a:lnTo>
                    <a:lnTo>
                      <a:pt x="6086" y="591"/>
                    </a:lnTo>
                    <a:lnTo>
                      <a:pt x="6086" y="572"/>
                    </a:lnTo>
                    <a:lnTo>
                      <a:pt x="6058" y="534"/>
                    </a:lnTo>
                    <a:lnTo>
                      <a:pt x="6048" y="534"/>
                    </a:lnTo>
                    <a:lnTo>
                      <a:pt x="6020" y="515"/>
                    </a:lnTo>
                    <a:lnTo>
                      <a:pt x="6010" y="495"/>
                    </a:lnTo>
                    <a:lnTo>
                      <a:pt x="6001" y="486"/>
                    </a:lnTo>
                    <a:lnTo>
                      <a:pt x="5953" y="477"/>
                    </a:lnTo>
                    <a:lnTo>
                      <a:pt x="5943" y="457"/>
                    </a:lnTo>
                    <a:lnTo>
                      <a:pt x="5934" y="467"/>
                    </a:lnTo>
                    <a:lnTo>
                      <a:pt x="5934" y="477"/>
                    </a:lnTo>
                    <a:lnTo>
                      <a:pt x="5934" y="486"/>
                    </a:lnTo>
                    <a:lnTo>
                      <a:pt x="5963" y="515"/>
                    </a:lnTo>
                    <a:lnTo>
                      <a:pt x="6001" y="543"/>
                    </a:lnTo>
                    <a:lnTo>
                      <a:pt x="6001" y="553"/>
                    </a:lnTo>
                    <a:lnTo>
                      <a:pt x="6010" y="553"/>
                    </a:lnTo>
                    <a:lnTo>
                      <a:pt x="6010" y="562"/>
                    </a:lnTo>
                    <a:lnTo>
                      <a:pt x="6001" y="562"/>
                    </a:lnTo>
                    <a:lnTo>
                      <a:pt x="6001" y="572"/>
                    </a:lnTo>
                    <a:lnTo>
                      <a:pt x="6001" y="581"/>
                    </a:lnTo>
                    <a:lnTo>
                      <a:pt x="6001" y="591"/>
                    </a:lnTo>
                    <a:lnTo>
                      <a:pt x="6010" y="600"/>
                    </a:lnTo>
                    <a:lnTo>
                      <a:pt x="6020" y="600"/>
                    </a:lnTo>
                    <a:lnTo>
                      <a:pt x="6029" y="610"/>
                    </a:lnTo>
                    <a:lnTo>
                      <a:pt x="6029" y="629"/>
                    </a:lnTo>
                    <a:lnTo>
                      <a:pt x="6020" y="638"/>
                    </a:lnTo>
                    <a:close/>
                    <a:moveTo>
                      <a:pt x="6191" y="781"/>
                    </a:moveTo>
                    <a:lnTo>
                      <a:pt x="6201" y="762"/>
                    </a:lnTo>
                    <a:lnTo>
                      <a:pt x="6210" y="753"/>
                    </a:lnTo>
                    <a:lnTo>
                      <a:pt x="6210" y="743"/>
                    </a:lnTo>
                    <a:lnTo>
                      <a:pt x="6210" y="724"/>
                    </a:lnTo>
                    <a:lnTo>
                      <a:pt x="6210" y="715"/>
                    </a:lnTo>
                    <a:lnTo>
                      <a:pt x="6210" y="705"/>
                    </a:lnTo>
                    <a:lnTo>
                      <a:pt x="6191" y="686"/>
                    </a:lnTo>
                    <a:lnTo>
                      <a:pt x="6153" y="695"/>
                    </a:lnTo>
                    <a:lnTo>
                      <a:pt x="6124" y="695"/>
                    </a:lnTo>
                    <a:lnTo>
                      <a:pt x="6096" y="715"/>
                    </a:lnTo>
                    <a:lnTo>
                      <a:pt x="6086" y="715"/>
                    </a:lnTo>
                    <a:lnTo>
                      <a:pt x="6077" y="715"/>
                    </a:lnTo>
                    <a:lnTo>
                      <a:pt x="6067" y="724"/>
                    </a:lnTo>
                    <a:lnTo>
                      <a:pt x="6067" y="743"/>
                    </a:lnTo>
                    <a:lnTo>
                      <a:pt x="6077" y="743"/>
                    </a:lnTo>
                    <a:lnTo>
                      <a:pt x="6096" y="753"/>
                    </a:lnTo>
                    <a:lnTo>
                      <a:pt x="6105" y="762"/>
                    </a:lnTo>
                    <a:lnTo>
                      <a:pt x="6124" y="791"/>
                    </a:lnTo>
                    <a:lnTo>
                      <a:pt x="6143" y="791"/>
                    </a:lnTo>
                    <a:lnTo>
                      <a:pt x="6162" y="772"/>
                    </a:lnTo>
                    <a:lnTo>
                      <a:pt x="6172" y="772"/>
                    </a:lnTo>
                    <a:lnTo>
                      <a:pt x="6181" y="781"/>
                    </a:lnTo>
                    <a:lnTo>
                      <a:pt x="6191" y="781"/>
                    </a:lnTo>
                    <a:close/>
                    <a:moveTo>
                      <a:pt x="6239" y="362"/>
                    </a:moveTo>
                    <a:lnTo>
                      <a:pt x="6239" y="372"/>
                    </a:lnTo>
                    <a:lnTo>
                      <a:pt x="6239" y="381"/>
                    </a:lnTo>
                    <a:lnTo>
                      <a:pt x="6248" y="381"/>
                    </a:lnTo>
                    <a:lnTo>
                      <a:pt x="6248" y="400"/>
                    </a:lnTo>
                    <a:lnTo>
                      <a:pt x="6296" y="419"/>
                    </a:lnTo>
                    <a:lnTo>
                      <a:pt x="6315" y="419"/>
                    </a:lnTo>
                    <a:lnTo>
                      <a:pt x="6324" y="419"/>
                    </a:lnTo>
                    <a:lnTo>
                      <a:pt x="6334" y="400"/>
                    </a:lnTo>
                    <a:lnTo>
                      <a:pt x="6334" y="391"/>
                    </a:lnTo>
                    <a:lnTo>
                      <a:pt x="6334" y="372"/>
                    </a:lnTo>
                    <a:lnTo>
                      <a:pt x="6324" y="362"/>
                    </a:lnTo>
                    <a:lnTo>
                      <a:pt x="6324" y="353"/>
                    </a:lnTo>
                    <a:lnTo>
                      <a:pt x="6315" y="353"/>
                    </a:lnTo>
                    <a:lnTo>
                      <a:pt x="6315" y="343"/>
                    </a:lnTo>
                    <a:lnTo>
                      <a:pt x="6305" y="334"/>
                    </a:lnTo>
                    <a:lnTo>
                      <a:pt x="6267" y="343"/>
                    </a:lnTo>
                    <a:lnTo>
                      <a:pt x="6248" y="362"/>
                    </a:lnTo>
                    <a:lnTo>
                      <a:pt x="6239" y="362"/>
                    </a:lnTo>
                    <a:close/>
                    <a:moveTo>
                      <a:pt x="6420" y="619"/>
                    </a:moveTo>
                    <a:lnTo>
                      <a:pt x="6391" y="629"/>
                    </a:lnTo>
                    <a:lnTo>
                      <a:pt x="6382" y="638"/>
                    </a:lnTo>
                    <a:lnTo>
                      <a:pt x="6372" y="638"/>
                    </a:lnTo>
                    <a:lnTo>
                      <a:pt x="6353" y="648"/>
                    </a:lnTo>
                    <a:lnTo>
                      <a:pt x="6353" y="657"/>
                    </a:lnTo>
                    <a:lnTo>
                      <a:pt x="6353" y="667"/>
                    </a:lnTo>
                    <a:lnTo>
                      <a:pt x="6372" y="676"/>
                    </a:lnTo>
                    <a:lnTo>
                      <a:pt x="6382" y="695"/>
                    </a:lnTo>
                    <a:lnTo>
                      <a:pt x="6410" y="715"/>
                    </a:lnTo>
                    <a:lnTo>
                      <a:pt x="6448" y="733"/>
                    </a:lnTo>
                    <a:lnTo>
                      <a:pt x="6486" y="705"/>
                    </a:lnTo>
                    <a:lnTo>
                      <a:pt x="6534" y="667"/>
                    </a:lnTo>
                    <a:lnTo>
                      <a:pt x="6534" y="657"/>
                    </a:lnTo>
                    <a:lnTo>
                      <a:pt x="6543" y="648"/>
                    </a:lnTo>
                    <a:lnTo>
                      <a:pt x="6543" y="638"/>
                    </a:lnTo>
                    <a:lnTo>
                      <a:pt x="6543" y="629"/>
                    </a:lnTo>
                    <a:lnTo>
                      <a:pt x="6553" y="619"/>
                    </a:lnTo>
                    <a:lnTo>
                      <a:pt x="6553" y="610"/>
                    </a:lnTo>
                    <a:lnTo>
                      <a:pt x="6515" y="610"/>
                    </a:lnTo>
                    <a:lnTo>
                      <a:pt x="6467" y="610"/>
                    </a:lnTo>
                    <a:lnTo>
                      <a:pt x="6429" y="600"/>
                    </a:lnTo>
                    <a:lnTo>
                      <a:pt x="6420" y="619"/>
                    </a:lnTo>
                    <a:close/>
                    <a:moveTo>
                      <a:pt x="6286" y="86"/>
                    </a:moveTo>
                    <a:lnTo>
                      <a:pt x="6324" y="86"/>
                    </a:lnTo>
                    <a:lnTo>
                      <a:pt x="6362" y="86"/>
                    </a:lnTo>
                    <a:lnTo>
                      <a:pt x="6410" y="86"/>
                    </a:lnTo>
                    <a:lnTo>
                      <a:pt x="6410" y="76"/>
                    </a:lnTo>
                    <a:lnTo>
                      <a:pt x="6410" y="67"/>
                    </a:lnTo>
                    <a:lnTo>
                      <a:pt x="6410" y="58"/>
                    </a:lnTo>
                    <a:lnTo>
                      <a:pt x="6420" y="48"/>
                    </a:lnTo>
                    <a:lnTo>
                      <a:pt x="6429" y="38"/>
                    </a:lnTo>
                    <a:lnTo>
                      <a:pt x="6429" y="29"/>
                    </a:lnTo>
                    <a:lnTo>
                      <a:pt x="6420" y="19"/>
                    </a:lnTo>
                    <a:lnTo>
                      <a:pt x="6410" y="0"/>
                    </a:lnTo>
                    <a:lnTo>
                      <a:pt x="6372" y="0"/>
                    </a:lnTo>
                    <a:lnTo>
                      <a:pt x="6334" y="0"/>
                    </a:lnTo>
                    <a:lnTo>
                      <a:pt x="6296" y="0"/>
                    </a:lnTo>
                    <a:lnTo>
                      <a:pt x="6277" y="10"/>
                    </a:lnTo>
                    <a:lnTo>
                      <a:pt x="6267" y="0"/>
                    </a:lnTo>
                    <a:lnTo>
                      <a:pt x="6267" y="10"/>
                    </a:lnTo>
                    <a:lnTo>
                      <a:pt x="6267" y="29"/>
                    </a:lnTo>
                    <a:lnTo>
                      <a:pt x="6277" y="29"/>
                    </a:lnTo>
                    <a:lnTo>
                      <a:pt x="6286" y="38"/>
                    </a:lnTo>
                    <a:lnTo>
                      <a:pt x="6258" y="48"/>
                    </a:lnTo>
                    <a:lnTo>
                      <a:pt x="6258" y="58"/>
                    </a:lnTo>
                    <a:lnTo>
                      <a:pt x="6248" y="58"/>
                    </a:lnTo>
                    <a:lnTo>
                      <a:pt x="6248" y="67"/>
                    </a:lnTo>
                    <a:lnTo>
                      <a:pt x="6248" y="76"/>
                    </a:lnTo>
                    <a:lnTo>
                      <a:pt x="6239" y="86"/>
                    </a:lnTo>
                    <a:lnTo>
                      <a:pt x="6248" y="96"/>
                    </a:lnTo>
                    <a:lnTo>
                      <a:pt x="6286" y="86"/>
                    </a:lnTo>
                    <a:close/>
                    <a:moveTo>
                      <a:pt x="6382" y="438"/>
                    </a:moveTo>
                    <a:lnTo>
                      <a:pt x="6410" y="467"/>
                    </a:lnTo>
                    <a:lnTo>
                      <a:pt x="6439" y="486"/>
                    </a:lnTo>
                    <a:lnTo>
                      <a:pt x="6448" y="477"/>
                    </a:lnTo>
                    <a:lnTo>
                      <a:pt x="6458" y="477"/>
                    </a:lnTo>
                    <a:lnTo>
                      <a:pt x="6458" y="467"/>
                    </a:lnTo>
                    <a:lnTo>
                      <a:pt x="6448" y="457"/>
                    </a:lnTo>
                    <a:lnTo>
                      <a:pt x="6401" y="429"/>
                    </a:lnTo>
                    <a:lnTo>
                      <a:pt x="6382" y="438"/>
                    </a:lnTo>
                    <a:close/>
                    <a:moveTo>
                      <a:pt x="6286" y="477"/>
                    </a:moveTo>
                    <a:lnTo>
                      <a:pt x="6267" y="477"/>
                    </a:lnTo>
                    <a:lnTo>
                      <a:pt x="6267" y="486"/>
                    </a:lnTo>
                    <a:lnTo>
                      <a:pt x="6305" y="505"/>
                    </a:lnTo>
                    <a:lnTo>
                      <a:pt x="6344" y="524"/>
                    </a:lnTo>
                    <a:lnTo>
                      <a:pt x="6353" y="524"/>
                    </a:lnTo>
                    <a:lnTo>
                      <a:pt x="6353" y="515"/>
                    </a:lnTo>
                    <a:lnTo>
                      <a:pt x="6315" y="495"/>
                    </a:lnTo>
                    <a:lnTo>
                      <a:pt x="6286" y="477"/>
                    </a:lnTo>
                    <a:close/>
                    <a:moveTo>
                      <a:pt x="5924" y="705"/>
                    </a:moveTo>
                    <a:lnTo>
                      <a:pt x="5877" y="705"/>
                    </a:lnTo>
                    <a:lnTo>
                      <a:pt x="5839" y="705"/>
                    </a:lnTo>
                    <a:lnTo>
                      <a:pt x="5829" y="705"/>
                    </a:lnTo>
                    <a:lnTo>
                      <a:pt x="5829" y="715"/>
                    </a:lnTo>
                    <a:lnTo>
                      <a:pt x="5820" y="724"/>
                    </a:lnTo>
                    <a:lnTo>
                      <a:pt x="5810" y="715"/>
                    </a:lnTo>
                    <a:lnTo>
                      <a:pt x="5800" y="715"/>
                    </a:lnTo>
                    <a:lnTo>
                      <a:pt x="5791" y="724"/>
                    </a:lnTo>
                    <a:lnTo>
                      <a:pt x="5791" y="733"/>
                    </a:lnTo>
                    <a:lnTo>
                      <a:pt x="5810" y="743"/>
                    </a:lnTo>
                    <a:lnTo>
                      <a:pt x="5810" y="753"/>
                    </a:lnTo>
                    <a:lnTo>
                      <a:pt x="5800" y="762"/>
                    </a:lnTo>
                    <a:lnTo>
                      <a:pt x="5800" y="781"/>
                    </a:lnTo>
                    <a:lnTo>
                      <a:pt x="5810" y="781"/>
                    </a:lnTo>
                    <a:lnTo>
                      <a:pt x="5810" y="791"/>
                    </a:lnTo>
                    <a:lnTo>
                      <a:pt x="5820" y="791"/>
                    </a:lnTo>
                    <a:lnTo>
                      <a:pt x="5877" y="791"/>
                    </a:lnTo>
                    <a:lnTo>
                      <a:pt x="5877" y="810"/>
                    </a:lnTo>
                    <a:lnTo>
                      <a:pt x="5867" y="810"/>
                    </a:lnTo>
                    <a:lnTo>
                      <a:pt x="5905" y="810"/>
                    </a:lnTo>
                    <a:lnTo>
                      <a:pt x="5943" y="810"/>
                    </a:lnTo>
                    <a:lnTo>
                      <a:pt x="5943" y="800"/>
                    </a:lnTo>
                    <a:lnTo>
                      <a:pt x="5953" y="791"/>
                    </a:lnTo>
                    <a:lnTo>
                      <a:pt x="5953" y="781"/>
                    </a:lnTo>
                    <a:lnTo>
                      <a:pt x="5943" y="762"/>
                    </a:lnTo>
                    <a:lnTo>
                      <a:pt x="5934" y="733"/>
                    </a:lnTo>
                    <a:lnTo>
                      <a:pt x="5924" y="733"/>
                    </a:lnTo>
                    <a:lnTo>
                      <a:pt x="5924" y="724"/>
                    </a:lnTo>
                    <a:lnTo>
                      <a:pt x="5924" y="715"/>
                    </a:lnTo>
                    <a:lnTo>
                      <a:pt x="5924" y="705"/>
                    </a:lnTo>
                    <a:close/>
                    <a:moveTo>
                      <a:pt x="6267" y="191"/>
                    </a:moveTo>
                    <a:lnTo>
                      <a:pt x="6286" y="191"/>
                    </a:lnTo>
                    <a:lnTo>
                      <a:pt x="6305" y="191"/>
                    </a:lnTo>
                    <a:lnTo>
                      <a:pt x="6305" y="181"/>
                    </a:lnTo>
                    <a:lnTo>
                      <a:pt x="6315" y="172"/>
                    </a:lnTo>
                    <a:lnTo>
                      <a:pt x="6315" y="162"/>
                    </a:lnTo>
                    <a:lnTo>
                      <a:pt x="6305" y="162"/>
                    </a:lnTo>
                    <a:lnTo>
                      <a:pt x="6305" y="153"/>
                    </a:lnTo>
                    <a:lnTo>
                      <a:pt x="6305" y="162"/>
                    </a:lnTo>
                    <a:lnTo>
                      <a:pt x="6286" y="162"/>
                    </a:lnTo>
                    <a:lnTo>
                      <a:pt x="6277" y="162"/>
                    </a:lnTo>
                    <a:lnTo>
                      <a:pt x="6277" y="172"/>
                    </a:lnTo>
                    <a:lnTo>
                      <a:pt x="6267" y="172"/>
                    </a:lnTo>
                    <a:lnTo>
                      <a:pt x="6258" y="181"/>
                    </a:lnTo>
                    <a:lnTo>
                      <a:pt x="6267" y="181"/>
                    </a:lnTo>
                    <a:lnTo>
                      <a:pt x="6267" y="191"/>
                    </a:lnTo>
                    <a:close/>
                    <a:moveTo>
                      <a:pt x="5648" y="867"/>
                    </a:moveTo>
                    <a:lnTo>
                      <a:pt x="5639" y="876"/>
                    </a:lnTo>
                    <a:lnTo>
                      <a:pt x="5629" y="886"/>
                    </a:lnTo>
                    <a:lnTo>
                      <a:pt x="5620" y="905"/>
                    </a:lnTo>
                    <a:lnTo>
                      <a:pt x="5610" y="915"/>
                    </a:lnTo>
                    <a:lnTo>
                      <a:pt x="5610" y="924"/>
                    </a:lnTo>
                    <a:lnTo>
                      <a:pt x="5620" y="934"/>
                    </a:lnTo>
                    <a:lnTo>
                      <a:pt x="5648" y="924"/>
                    </a:lnTo>
                    <a:lnTo>
                      <a:pt x="5658" y="924"/>
                    </a:lnTo>
                    <a:lnTo>
                      <a:pt x="5658" y="915"/>
                    </a:lnTo>
                    <a:lnTo>
                      <a:pt x="5667" y="915"/>
                    </a:lnTo>
                    <a:lnTo>
                      <a:pt x="5667" y="905"/>
                    </a:lnTo>
                    <a:lnTo>
                      <a:pt x="5667" y="896"/>
                    </a:lnTo>
                    <a:lnTo>
                      <a:pt x="5667" y="886"/>
                    </a:lnTo>
                    <a:lnTo>
                      <a:pt x="5658" y="876"/>
                    </a:lnTo>
                    <a:lnTo>
                      <a:pt x="5658" y="867"/>
                    </a:lnTo>
                    <a:lnTo>
                      <a:pt x="5648" y="867"/>
                    </a:lnTo>
                    <a:close/>
                    <a:moveTo>
                      <a:pt x="6172" y="1315"/>
                    </a:moveTo>
                    <a:lnTo>
                      <a:pt x="6172" y="1305"/>
                    </a:lnTo>
                    <a:lnTo>
                      <a:pt x="6181" y="1295"/>
                    </a:lnTo>
                    <a:lnTo>
                      <a:pt x="6181" y="1286"/>
                    </a:lnTo>
                    <a:lnTo>
                      <a:pt x="6181" y="1277"/>
                    </a:lnTo>
                    <a:lnTo>
                      <a:pt x="6172" y="1277"/>
                    </a:lnTo>
                    <a:lnTo>
                      <a:pt x="6153" y="1257"/>
                    </a:lnTo>
                    <a:lnTo>
                      <a:pt x="6153" y="1248"/>
                    </a:lnTo>
                    <a:lnTo>
                      <a:pt x="6105" y="1267"/>
                    </a:lnTo>
                    <a:lnTo>
                      <a:pt x="6048" y="1286"/>
                    </a:lnTo>
                    <a:lnTo>
                      <a:pt x="6048" y="1295"/>
                    </a:lnTo>
                    <a:lnTo>
                      <a:pt x="6048" y="1305"/>
                    </a:lnTo>
                    <a:lnTo>
                      <a:pt x="6067" y="1334"/>
                    </a:lnTo>
                    <a:lnTo>
                      <a:pt x="6077" y="1353"/>
                    </a:lnTo>
                    <a:lnTo>
                      <a:pt x="6086" y="1353"/>
                    </a:lnTo>
                    <a:lnTo>
                      <a:pt x="6077" y="1362"/>
                    </a:lnTo>
                    <a:lnTo>
                      <a:pt x="6086" y="1372"/>
                    </a:lnTo>
                    <a:lnTo>
                      <a:pt x="6096" y="1381"/>
                    </a:lnTo>
                    <a:lnTo>
                      <a:pt x="6105" y="1381"/>
                    </a:lnTo>
                    <a:lnTo>
                      <a:pt x="6105" y="1372"/>
                    </a:lnTo>
                    <a:lnTo>
                      <a:pt x="6115" y="1362"/>
                    </a:lnTo>
                    <a:lnTo>
                      <a:pt x="6124" y="1372"/>
                    </a:lnTo>
                    <a:lnTo>
                      <a:pt x="6153" y="1362"/>
                    </a:lnTo>
                    <a:lnTo>
                      <a:pt x="6172" y="1353"/>
                    </a:lnTo>
                    <a:lnTo>
                      <a:pt x="6181" y="1343"/>
                    </a:lnTo>
                    <a:lnTo>
                      <a:pt x="6172" y="1343"/>
                    </a:lnTo>
                    <a:lnTo>
                      <a:pt x="6172" y="1334"/>
                    </a:lnTo>
                    <a:lnTo>
                      <a:pt x="6172" y="1324"/>
                    </a:lnTo>
                    <a:lnTo>
                      <a:pt x="6172" y="1315"/>
                    </a:lnTo>
                    <a:close/>
                    <a:moveTo>
                      <a:pt x="6505" y="772"/>
                    </a:moveTo>
                    <a:lnTo>
                      <a:pt x="6496" y="781"/>
                    </a:lnTo>
                    <a:lnTo>
                      <a:pt x="6496" y="791"/>
                    </a:lnTo>
                    <a:lnTo>
                      <a:pt x="6439" y="791"/>
                    </a:lnTo>
                    <a:lnTo>
                      <a:pt x="6382" y="791"/>
                    </a:lnTo>
                    <a:lnTo>
                      <a:pt x="6353" y="810"/>
                    </a:lnTo>
                    <a:lnTo>
                      <a:pt x="6353" y="800"/>
                    </a:lnTo>
                    <a:lnTo>
                      <a:pt x="6315" y="791"/>
                    </a:lnTo>
                    <a:lnTo>
                      <a:pt x="6324" y="781"/>
                    </a:lnTo>
                    <a:lnTo>
                      <a:pt x="6353" y="781"/>
                    </a:lnTo>
                    <a:lnTo>
                      <a:pt x="6344" y="762"/>
                    </a:lnTo>
                    <a:lnTo>
                      <a:pt x="6305" y="762"/>
                    </a:lnTo>
                    <a:lnTo>
                      <a:pt x="6296" y="772"/>
                    </a:lnTo>
                    <a:lnTo>
                      <a:pt x="6286" y="762"/>
                    </a:lnTo>
                    <a:lnTo>
                      <a:pt x="6267" y="781"/>
                    </a:lnTo>
                    <a:lnTo>
                      <a:pt x="6258" y="781"/>
                    </a:lnTo>
                    <a:lnTo>
                      <a:pt x="6267" y="791"/>
                    </a:lnTo>
                    <a:lnTo>
                      <a:pt x="6258" y="810"/>
                    </a:lnTo>
                    <a:lnTo>
                      <a:pt x="6239" y="810"/>
                    </a:lnTo>
                    <a:lnTo>
                      <a:pt x="6229" y="829"/>
                    </a:lnTo>
                    <a:lnTo>
                      <a:pt x="6229" y="838"/>
                    </a:lnTo>
                    <a:lnTo>
                      <a:pt x="6219" y="838"/>
                    </a:lnTo>
                    <a:lnTo>
                      <a:pt x="6219" y="848"/>
                    </a:lnTo>
                    <a:lnTo>
                      <a:pt x="6219" y="858"/>
                    </a:lnTo>
                    <a:lnTo>
                      <a:pt x="6210" y="858"/>
                    </a:lnTo>
                    <a:lnTo>
                      <a:pt x="6201" y="876"/>
                    </a:lnTo>
                    <a:lnTo>
                      <a:pt x="6201" y="886"/>
                    </a:lnTo>
                    <a:lnTo>
                      <a:pt x="6201" y="905"/>
                    </a:lnTo>
                    <a:lnTo>
                      <a:pt x="6201" y="915"/>
                    </a:lnTo>
                    <a:lnTo>
                      <a:pt x="6201" y="924"/>
                    </a:lnTo>
                    <a:lnTo>
                      <a:pt x="6201" y="934"/>
                    </a:lnTo>
                    <a:lnTo>
                      <a:pt x="6210" y="943"/>
                    </a:lnTo>
                    <a:lnTo>
                      <a:pt x="6201" y="943"/>
                    </a:lnTo>
                    <a:lnTo>
                      <a:pt x="6191" y="953"/>
                    </a:lnTo>
                    <a:lnTo>
                      <a:pt x="6181" y="962"/>
                    </a:lnTo>
                    <a:lnTo>
                      <a:pt x="6210" y="1000"/>
                    </a:lnTo>
                    <a:lnTo>
                      <a:pt x="6210" y="1038"/>
                    </a:lnTo>
                    <a:lnTo>
                      <a:pt x="6219" y="1048"/>
                    </a:lnTo>
                    <a:lnTo>
                      <a:pt x="6248" y="1038"/>
                    </a:lnTo>
                    <a:lnTo>
                      <a:pt x="6258" y="1038"/>
                    </a:lnTo>
                    <a:lnTo>
                      <a:pt x="6277" y="1029"/>
                    </a:lnTo>
                    <a:lnTo>
                      <a:pt x="6286" y="1019"/>
                    </a:lnTo>
                    <a:lnTo>
                      <a:pt x="6296" y="1019"/>
                    </a:lnTo>
                    <a:lnTo>
                      <a:pt x="6324" y="1057"/>
                    </a:lnTo>
                    <a:lnTo>
                      <a:pt x="6372" y="1096"/>
                    </a:lnTo>
                    <a:lnTo>
                      <a:pt x="6391" y="1076"/>
                    </a:lnTo>
                    <a:lnTo>
                      <a:pt x="6401" y="1076"/>
                    </a:lnTo>
                    <a:lnTo>
                      <a:pt x="6410" y="1067"/>
                    </a:lnTo>
                    <a:lnTo>
                      <a:pt x="6420" y="1057"/>
                    </a:lnTo>
                    <a:lnTo>
                      <a:pt x="6420" y="1048"/>
                    </a:lnTo>
                    <a:lnTo>
                      <a:pt x="6410" y="1038"/>
                    </a:lnTo>
                    <a:lnTo>
                      <a:pt x="6420" y="1029"/>
                    </a:lnTo>
                    <a:lnTo>
                      <a:pt x="6458" y="1029"/>
                    </a:lnTo>
                    <a:lnTo>
                      <a:pt x="6458" y="1010"/>
                    </a:lnTo>
                    <a:lnTo>
                      <a:pt x="6458" y="1000"/>
                    </a:lnTo>
                    <a:lnTo>
                      <a:pt x="6467" y="991"/>
                    </a:lnTo>
                    <a:lnTo>
                      <a:pt x="6477" y="981"/>
                    </a:lnTo>
                    <a:lnTo>
                      <a:pt x="6524" y="981"/>
                    </a:lnTo>
                    <a:lnTo>
                      <a:pt x="6524" y="972"/>
                    </a:lnTo>
                    <a:lnTo>
                      <a:pt x="6534" y="962"/>
                    </a:lnTo>
                    <a:lnTo>
                      <a:pt x="6524" y="953"/>
                    </a:lnTo>
                    <a:lnTo>
                      <a:pt x="6524" y="943"/>
                    </a:lnTo>
                    <a:lnTo>
                      <a:pt x="6543" y="915"/>
                    </a:lnTo>
                    <a:lnTo>
                      <a:pt x="6553" y="905"/>
                    </a:lnTo>
                    <a:lnTo>
                      <a:pt x="6562" y="896"/>
                    </a:lnTo>
                    <a:lnTo>
                      <a:pt x="6562" y="876"/>
                    </a:lnTo>
                    <a:lnTo>
                      <a:pt x="6572" y="867"/>
                    </a:lnTo>
                    <a:lnTo>
                      <a:pt x="6572" y="858"/>
                    </a:lnTo>
                    <a:lnTo>
                      <a:pt x="6562" y="848"/>
                    </a:lnTo>
                    <a:lnTo>
                      <a:pt x="6562" y="838"/>
                    </a:lnTo>
                    <a:lnTo>
                      <a:pt x="6562" y="791"/>
                    </a:lnTo>
                    <a:lnTo>
                      <a:pt x="6515" y="772"/>
                    </a:lnTo>
                    <a:lnTo>
                      <a:pt x="6505" y="772"/>
                    </a:lnTo>
                    <a:close/>
                    <a:moveTo>
                      <a:pt x="6639" y="286"/>
                    </a:moveTo>
                    <a:lnTo>
                      <a:pt x="6667" y="305"/>
                    </a:lnTo>
                    <a:lnTo>
                      <a:pt x="6677" y="305"/>
                    </a:lnTo>
                    <a:lnTo>
                      <a:pt x="6686" y="296"/>
                    </a:lnTo>
                    <a:lnTo>
                      <a:pt x="6677" y="286"/>
                    </a:lnTo>
                    <a:lnTo>
                      <a:pt x="6677" y="276"/>
                    </a:lnTo>
                    <a:lnTo>
                      <a:pt x="6667" y="267"/>
                    </a:lnTo>
                    <a:lnTo>
                      <a:pt x="6658" y="257"/>
                    </a:lnTo>
                    <a:lnTo>
                      <a:pt x="6629" y="248"/>
                    </a:lnTo>
                    <a:lnTo>
                      <a:pt x="6629" y="257"/>
                    </a:lnTo>
                    <a:lnTo>
                      <a:pt x="6639" y="257"/>
                    </a:lnTo>
                    <a:lnTo>
                      <a:pt x="6639" y="286"/>
                    </a:lnTo>
                    <a:close/>
                    <a:moveTo>
                      <a:pt x="5648" y="1038"/>
                    </a:moveTo>
                    <a:lnTo>
                      <a:pt x="5648" y="1048"/>
                    </a:lnTo>
                    <a:lnTo>
                      <a:pt x="5658" y="1057"/>
                    </a:lnTo>
                    <a:lnTo>
                      <a:pt x="5677" y="1048"/>
                    </a:lnTo>
                    <a:lnTo>
                      <a:pt x="5686" y="1038"/>
                    </a:lnTo>
                    <a:lnTo>
                      <a:pt x="5705" y="1038"/>
                    </a:lnTo>
                    <a:lnTo>
                      <a:pt x="5705" y="1029"/>
                    </a:lnTo>
                    <a:lnTo>
                      <a:pt x="5715" y="1029"/>
                    </a:lnTo>
                    <a:lnTo>
                      <a:pt x="5715" y="1019"/>
                    </a:lnTo>
                    <a:lnTo>
                      <a:pt x="5715" y="1010"/>
                    </a:lnTo>
                    <a:lnTo>
                      <a:pt x="5724" y="1010"/>
                    </a:lnTo>
                    <a:lnTo>
                      <a:pt x="5724" y="1000"/>
                    </a:lnTo>
                    <a:lnTo>
                      <a:pt x="5705" y="991"/>
                    </a:lnTo>
                    <a:lnTo>
                      <a:pt x="5705" y="981"/>
                    </a:lnTo>
                    <a:lnTo>
                      <a:pt x="5696" y="981"/>
                    </a:lnTo>
                    <a:lnTo>
                      <a:pt x="5667" y="1000"/>
                    </a:lnTo>
                    <a:lnTo>
                      <a:pt x="5667" y="1010"/>
                    </a:lnTo>
                    <a:lnTo>
                      <a:pt x="5677" y="1010"/>
                    </a:lnTo>
                    <a:lnTo>
                      <a:pt x="5677" y="1019"/>
                    </a:lnTo>
                    <a:lnTo>
                      <a:pt x="5658" y="1019"/>
                    </a:lnTo>
                    <a:lnTo>
                      <a:pt x="5648" y="1019"/>
                    </a:lnTo>
                    <a:lnTo>
                      <a:pt x="5648" y="1029"/>
                    </a:lnTo>
                    <a:lnTo>
                      <a:pt x="5639" y="1029"/>
                    </a:lnTo>
                    <a:lnTo>
                      <a:pt x="5639" y="1038"/>
                    </a:lnTo>
                    <a:lnTo>
                      <a:pt x="5648" y="1038"/>
                    </a:lnTo>
                    <a:close/>
                    <a:moveTo>
                      <a:pt x="6010" y="1114"/>
                    </a:moveTo>
                    <a:lnTo>
                      <a:pt x="6010" y="1105"/>
                    </a:lnTo>
                    <a:lnTo>
                      <a:pt x="6020" y="1105"/>
                    </a:lnTo>
                    <a:lnTo>
                      <a:pt x="6029" y="1096"/>
                    </a:lnTo>
                    <a:lnTo>
                      <a:pt x="6039" y="1096"/>
                    </a:lnTo>
                    <a:lnTo>
                      <a:pt x="6048" y="1086"/>
                    </a:lnTo>
                    <a:lnTo>
                      <a:pt x="6058" y="1086"/>
                    </a:lnTo>
                    <a:lnTo>
                      <a:pt x="6067" y="1096"/>
                    </a:lnTo>
                    <a:lnTo>
                      <a:pt x="6077" y="1086"/>
                    </a:lnTo>
                    <a:lnTo>
                      <a:pt x="6077" y="1076"/>
                    </a:lnTo>
                    <a:lnTo>
                      <a:pt x="6115" y="1086"/>
                    </a:lnTo>
                    <a:lnTo>
                      <a:pt x="6153" y="1105"/>
                    </a:lnTo>
                    <a:lnTo>
                      <a:pt x="6153" y="1096"/>
                    </a:lnTo>
                    <a:lnTo>
                      <a:pt x="6153" y="1076"/>
                    </a:lnTo>
                    <a:lnTo>
                      <a:pt x="6153" y="1067"/>
                    </a:lnTo>
                    <a:lnTo>
                      <a:pt x="6124" y="1029"/>
                    </a:lnTo>
                    <a:lnTo>
                      <a:pt x="6115" y="1019"/>
                    </a:lnTo>
                    <a:lnTo>
                      <a:pt x="6105" y="1010"/>
                    </a:lnTo>
                    <a:lnTo>
                      <a:pt x="6096" y="1000"/>
                    </a:lnTo>
                    <a:lnTo>
                      <a:pt x="6086" y="981"/>
                    </a:lnTo>
                    <a:lnTo>
                      <a:pt x="6039" y="972"/>
                    </a:lnTo>
                    <a:lnTo>
                      <a:pt x="6001" y="962"/>
                    </a:lnTo>
                    <a:lnTo>
                      <a:pt x="5953" y="943"/>
                    </a:lnTo>
                    <a:lnTo>
                      <a:pt x="5915" y="934"/>
                    </a:lnTo>
                    <a:lnTo>
                      <a:pt x="5934" y="981"/>
                    </a:lnTo>
                    <a:lnTo>
                      <a:pt x="5934" y="991"/>
                    </a:lnTo>
                    <a:lnTo>
                      <a:pt x="5934" y="1000"/>
                    </a:lnTo>
                    <a:lnTo>
                      <a:pt x="5924" y="1019"/>
                    </a:lnTo>
                    <a:lnTo>
                      <a:pt x="5924" y="1029"/>
                    </a:lnTo>
                    <a:lnTo>
                      <a:pt x="5924" y="1038"/>
                    </a:lnTo>
                    <a:lnTo>
                      <a:pt x="5924" y="1048"/>
                    </a:lnTo>
                    <a:lnTo>
                      <a:pt x="5924" y="1057"/>
                    </a:lnTo>
                    <a:lnTo>
                      <a:pt x="5915" y="1067"/>
                    </a:lnTo>
                    <a:lnTo>
                      <a:pt x="5915" y="1076"/>
                    </a:lnTo>
                    <a:lnTo>
                      <a:pt x="5915" y="1086"/>
                    </a:lnTo>
                    <a:lnTo>
                      <a:pt x="5905" y="1096"/>
                    </a:lnTo>
                    <a:lnTo>
                      <a:pt x="5905" y="1105"/>
                    </a:lnTo>
                    <a:lnTo>
                      <a:pt x="5905" y="1114"/>
                    </a:lnTo>
                    <a:lnTo>
                      <a:pt x="5905" y="1124"/>
                    </a:lnTo>
                    <a:lnTo>
                      <a:pt x="5905" y="1134"/>
                    </a:lnTo>
                    <a:lnTo>
                      <a:pt x="5905" y="1143"/>
                    </a:lnTo>
                    <a:lnTo>
                      <a:pt x="5896" y="1143"/>
                    </a:lnTo>
                    <a:lnTo>
                      <a:pt x="5896" y="1153"/>
                    </a:lnTo>
                    <a:lnTo>
                      <a:pt x="5905" y="1172"/>
                    </a:lnTo>
                    <a:lnTo>
                      <a:pt x="5905" y="1181"/>
                    </a:lnTo>
                    <a:lnTo>
                      <a:pt x="5905" y="1191"/>
                    </a:lnTo>
                    <a:lnTo>
                      <a:pt x="5924" y="1191"/>
                    </a:lnTo>
                    <a:lnTo>
                      <a:pt x="5934" y="1210"/>
                    </a:lnTo>
                    <a:lnTo>
                      <a:pt x="5963" y="1219"/>
                    </a:lnTo>
                    <a:lnTo>
                      <a:pt x="5972" y="1219"/>
                    </a:lnTo>
                    <a:lnTo>
                      <a:pt x="5972" y="1210"/>
                    </a:lnTo>
                    <a:lnTo>
                      <a:pt x="5972" y="1200"/>
                    </a:lnTo>
                    <a:lnTo>
                      <a:pt x="5972" y="1191"/>
                    </a:lnTo>
                    <a:lnTo>
                      <a:pt x="5972" y="1181"/>
                    </a:lnTo>
                    <a:lnTo>
                      <a:pt x="5972" y="1172"/>
                    </a:lnTo>
                    <a:lnTo>
                      <a:pt x="5972" y="1162"/>
                    </a:lnTo>
                    <a:lnTo>
                      <a:pt x="5981" y="1153"/>
                    </a:lnTo>
                    <a:lnTo>
                      <a:pt x="5991" y="1153"/>
                    </a:lnTo>
                    <a:lnTo>
                      <a:pt x="5991" y="1162"/>
                    </a:lnTo>
                    <a:lnTo>
                      <a:pt x="5991" y="1172"/>
                    </a:lnTo>
                    <a:lnTo>
                      <a:pt x="6001" y="1172"/>
                    </a:lnTo>
                    <a:lnTo>
                      <a:pt x="6010" y="1172"/>
                    </a:lnTo>
                    <a:lnTo>
                      <a:pt x="6029" y="1191"/>
                    </a:lnTo>
                    <a:lnTo>
                      <a:pt x="6039" y="1181"/>
                    </a:lnTo>
                    <a:lnTo>
                      <a:pt x="6039" y="1172"/>
                    </a:lnTo>
                    <a:lnTo>
                      <a:pt x="6029" y="1172"/>
                    </a:lnTo>
                    <a:lnTo>
                      <a:pt x="6039" y="1162"/>
                    </a:lnTo>
                    <a:lnTo>
                      <a:pt x="6048" y="1153"/>
                    </a:lnTo>
                    <a:lnTo>
                      <a:pt x="6048" y="1143"/>
                    </a:lnTo>
                    <a:lnTo>
                      <a:pt x="6039" y="1134"/>
                    </a:lnTo>
                    <a:lnTo>
                      <a:pt x="6010" y="1134"/>
                    </a:lnTo>
                    <a:lnTo>
                      <a:pt x="6010" y="1124"/>
                    </a:lnTo>
                    <a:lnTo>
                      <a:pt x="6010" y="1114"/>
                    </a:lnTo>
                    <a:close/>
                    <a:moveTo>
                      <a:pt x="6724" y="238"/>
                    </a:moveTo>
                    <a:lnTo>
                      <a:pt x="6734" y="248"/>
                    </a:lnTo>
                    <a:lnTo>
                      <a:pt x="6734" y="257"/>
                    </a:lnTo>
                    <a:lnTo>
                      <a:pt x="6743" y="276"/>
                    </a:lnTo>
                    <a:lnTo>
                      <a:pt x="6772" y="286"/>
                    </a:lnTo>
                    <a:lnTo>
                      <a:pt x="6801" y="296"/>
                    </a:lnTo>
                    <a:lnTo>
                      <a:pt x="6810" y="296"/>
                    </a:lnTo>
                    <a:lnTo>
                      <a:pt x="6820" y="305"/>
                    </a:lnTo>
                    <a:lnTo>
                      <a:pt x="6858" y="296"/>
                    </a:lnTo>
                    <a:lnTo>
                      <a:pt x="6858" y="286"/>
                    </a:lnTo>
                    <a:lnTo>
                      <a:pt x="6867" y="276"/>
                    </a:lnTo>
                    <a:lnTo>
                      <a:pt x="6867" y="267"/>
                    </a:lnTo>
                    <a:lnTo>
                      <a:pt x="6867" y="238"/>
                    </a:lnTo>
                    <a:lnTo>
                      <a:pt x="6810" y="219"/>
                    </a:lnTo>
                    <a:lnTo>
                      <a:pt x="6763" y="200"/>
                    </a:lnTo>
                    <a:lnTo>
                      <a:pt x="6772" y="200"/>
                    </a:lnTo>
                    <a:lnTo>
                      <a:pt x="6772" y="191"/>
                    </a:lnTo>
                    <a:lnTo>
                      <a:pt x="6753" y="191"/>
                    </a:lnTo>
                    <a:lnTo>
                      <a:pt x="6743" y="200"/>
                    </a:lnTo>
                    <a:lnTo>
                      <a:pt x="6734" y="191"/>
                    </a:lnTo>
                    <a:lnTo>
                      <a:pt x="6705" y="200"/>
                    </a:lnTo>
                    <a:lnTo>
                      <a:pt x="6696" y="200"/>
                    </a:lnTo>
                    <a:lnTo>
                      <a:pt x="6686" y="210"/>
                    </a:lnTo>
                    <a:lnTo>
                      <a:pt x="6686" y="219"/>
                    </a:lnTo>
                    <a:lnTo>
                      <a:pt x="6734" y="238"/>
                    </a:lnTo>
                    <a:lnTo>
                      <a:pt x="6724" y="238"/>
                    </a:lnTo>
                    <a:close/>
                    <a:moveTo>
                      <a:pt x="6010" y="1381"/>
                    </a:moveTo>
                    <a:lnTo>
                      <a:pt x="6020" y="1391"/>
                    </a:lnTo>
                    <a:lnTo>
                      <a:pt x="6029" y="1391"/>
                    </a:lnTo>
                    <a:lnTo>
                      <a:pt x="6039" y="1381"/>
                    </a:lnTo>
                    <a:lnTo>
                      <a:pt x="6039" y="1372"/>
                    </a:lnTo>
                    <a:lnTo>
                      <a:pt x="6029" y="1372"/>
                    </a:lnTo>
                    <a:lnTo>
                      <a:pt x="6029" y="1362"/>
                    </a:lnTo>
                    <a:lnTo>
                      <a:pt x="6029" y="1353"/>
                    </a:lnTo>
                    <a:lnTo>
                      <a:pt x="6020" y="1334"/>
                    </a:lnTo>
                    <a:lnTo>
                      <a:pt x="6020" y="1324"/>
                    </a:lnTo>
                    <a:lnTo>
                      <a:pt x="5972" y="1334"/>
                    </a:lnTo>
                    <a:lnTo>
                      <a:pt x="5972" y="1343"/>
                    </a:lnTo>
                    <a:lnTo>
                      <a:pt x="6001" y="1353"/>
                    </a:lnTo>
                    <a:lnTo>
                      <a:pt x="6010" y="1353"/>
                    </a:lnTo>
                    <a:lnTo>
                      <a:pt x="6010" y="1362"/>
                    </a:lnTo>
                    <a:lnTo>
                      <a:pt x="6010" y="1372"/>
                    </a:lnTo>
                    <a:lnTo>
                      <a:pt x="6010" y="1381"/>
                    </a:lnTo>
                    <a:close/>
                    <a:moveTo>
                      <a:pt x="6096" y="257"/>
                    </a:moveTo>
                    <a:lnTo>
                      <a:pt x="6124" y="276"/>
                    </a:lnTo>
                    <a:lnTo>
                      <a:pt x="6143" y="267"/>
                    </a:lnTo>
                    <a:lnTo>
                      <a:pt x="6153" y="286"/>
                    </a:lnTo>
                    <a:lnTo>
                      <a:pt x="6153" y="305"/>
                    </a:lnTo>
                    <a:lnTo>
                      <a:pt x="6162" y="305"/>
                    </a:lnTo>
                    <a:lnTo>
                      <a:pt x="6172" y="324"/>
                    </a:lnTo>
                    <a:lnTo>
                      <a:pt x="6201" y="334"/>
                    </a:lnTo>
                    <a:lnTo>
                      <a:pt x="6229" y="334"/>
                    </a:lnTo>
                    <a:lnTo>
                      <a:pt x="6239" y="324"/>
                    </a:lnTo>
                    <a:lnTo>
                      <a:pt x="6258" y="324"/>
                    </a:lnTo>
                    <a:lnTo>
                      <a:pt x="6258" y="314"/>
                    </a:lnTo>
                    <a:lnTo>
                      <a:pt x="6258" y="305"/>
                    </a:lnTo>
                    <a:lnTo>
                      <a:pt x="6258" y="267"/>
                    </a:lnTo>
                    <a:lnTo>
                      <a:pt x="6229" y="257"/>
                    </a:lnTo>
                    <a:lnTo>
                      <a:pt x="6201" y="248"/>
                    </a:lnTo>
                    <a:lnTo>
                      <a:pt x="6201" y="238"/>
                    </a:lnTo>
                    <a:lnTo>
                      <a:pt x="6201" y="229"/>
                    </a:lnTo>
                    <a:lnTo>
                      <a:pt x="6201" y="219"/>
                    </a:lnTo>
                    <a:lnTo>
                      <a:pt x="6201" y="210"/>
                    </a:lnTo>
                    <a:lnTo>
                      <a:pt x="6210" y="200"/>
                    </a:lnTo>
                    <a:lnTo>
                      <a:pt x="6201" y="181"/>
                    </a:lnTo>
                    <a:lnTo>
                      <a:pt x="6172" y="181"/>
                    </a:lnTo>
                    <a:lnTo>
                      <a:pt x="6172" y="191"/>
                    </a:lnTo>
                    <a:lnTo>
                      <a:pt x="6162" y="200"/>
                    </a:lnTo>
                    <a:lnTo>
                      <a:pt x="6115" y="181"/>
                    </a:lnTo>
                    <a:lnTo>
                      <a:pt x="6105" y="191"/>
                    </a:lnTo>
                    <a:lnTo>
                      <a:pt x="6105" y="200"/>
                    </a:lnTo>
                    <a:lnTo>
                      <a:pt x="6105" y="210"/>
                    </a:lnTo>
                    <a:lnTo>
                      <a:pt x="6105" y="219"/>
                    </a:lnTo>
                    <a:lnTo>
                      <a:pt x="6096" y="219"/>
                    </a:lnTo>
                    <a:lnTo>
                      <a:pt x="6077" y="229"/>
                    </a:lnTo>
                    <a:lnTo>
                      <a:pt x="6067" y="238"/>
                    </a:lnTo>
                    <a:lnTo>
                      <a:pt x="6096" y="257"/>
                    </a:lnTo>
                    <a:close/>
                    <a:moveTo>
                      <a:pt x="5696" y="838"/>
                    </a:moveTo>
                    <a:lnTo>
                      <a:pt x="5667" y="829"/>
                    </a:lnTo>
                    <a:lnTo>
                      <a:pt x="5658" y="838"/>
                    </a:lnTo>
                    <a:lnTo>
                      <a:pt x="5658" y="848"/>
                    </a:lnTo>
                    <a:lnTo>
                      <a:pt x="5667" y="876"/>
                    </a:lnTo>
                    <a:lnTo>
                      <a:pt x="5686" y="896"/>
                    </a:lnTo>
                    <a:lnTo>
                      <a:pt x="5696" y="886"/>
                    </a:lnTo>
                    <a:lnTo>
                      <a:pt x="5705" y="876"/>
                    </a:lnTo>
                    <a:lnTo>
                      <a:pt x="5705" y="867"/>
                    </a:lnTo>
                    <a:lnTo>
                      <a:pt x="5705" y="858"/>
                    </a:lnTo>
                    <a:lnTo>
                      <a:pt x="5696" y="838"/>
                    </a:lnTo>
                    <a:close/>
                    <a:moveTo>
                      <a:pt x="5686" y="943"/>
                    </a:moveTo>
                    <a:lnTo>
                      <a:pt x="5686" y="953"/>
                    </a:lnTo>
                    <a:lnTo>
                      <a:pt x="5705" y="953"/>
                    </a:lnTo>
                    <a:lnTo>
                      <a:pt x="5705" y="943"/>
                    </a:lnTo>
                    <a:lnTo>
                      <a:pt x="5705" y="934"/>
                    </a:lnTo>
                    <a:lnTo>
                      <a:pt x="5715" y="934"/>
                    </a:lnTo>
                    <a:lnTo>
                      <a:pt x="5715" y="924"/>
                    </a:lnTo>
                    <a:lnTo>
                      <a:pt x="5715" y="915"/>
                    </a:lnTo>
                    <a:lnTo>
                      <a:pt x="5715" y="905"/>
                    </a:lnTo>
                    <a:lnTo>
                      <a:pt x="5705" y="905"/>
                    </a:lnTo>
                    <a:lnTo>
                      <a:pt x="5696" y="915"/>
                    </a:lnTo>
                    <a:lnTo>
                      <a:pt x="5686" y="915"/>
                    </a:lnTo>
                    <a:lnTo>
                      <a:pt x="5677" y="915"/>
                    </a:lnTo>
                    <a:lnTo>
                      <a:pt x="5677" y="924"/>
                    </a:lnTo>
                    <a:lnTo>
                      <a:pt x="5686" y="934"/>
                    </a:lnTo>
                    <a:lnTo>
                      <a:pt x="5686" y="943"/>
                    </a:lnTo>
                    <a:close/>
                    <a:moveTo>
                      <a:pt x="5896" y="1086"/>
                    </a:moveTo>
                    <a:lnTo>
                      <a:pt x="5896" y="1076"/>
                    </a:lnTo>
                    <a:lnTo>
                      <a:pt x="5905" y="1067"/>
                    </a:lnTo>
                    <a:lnTo>
                      <a:pt x="5905" y="1057"/>
                    </a:lnTo>
                    <a:lnTo>
                      <a:pt x="5905" y="1029"/>
                    </a:lnTo>
                    <a:lnTo>
                      <a:pt x="5905" y="1010"/>
                    </a:lnTo>
                    <a:lnTo>
                      <a:pt x="5867" y="1000"/>
                    </a:lnTo>
                    <a:lnTo>
                      <a:pt x="5867" y="1010"/>
                    </a:lnTo>
                    <a:lnTo>
                      <a:pt x="5858" y="1019"/>
                    </a:lnTo>
                    <a:lnTo>
                      <a:pt x="5848" y="1029"/>
                    </a:lnTo>
                    <a:lnTo>
                      <a:pt x="5829" y="1010"/>
                    </a:lnTo>
                    <a:lnTo>
                      <a:pt x="5800" y="1000"/>
                    </a:lnTo>
                    <a:lnTo>
                      <a:pt x="5782" y="1000"/>
                    </a:lnTo>
                    <a:lnTo>
                      <a:pt x="5772" y="1010"/>
                    </a:lnTo>
                    <a:lnTo>
                      <a:pt x="5772" y="1019"/>
                    </a:lnTo>
                    <a:lnTo>
                      <a:pt x="5772" y="1029"/>
                    </a:lnTo>
                    <a:lnTo>
                      <a:pt x="5772" y="1038"/>
                    </a:lnTo>
                    <a:lnTo>
                      <a:pt x="5762" y="1048"/>
                    </a:lnTo>
                    <a:lnTo>
                      <a:pt x="5762" y="1057"/>
                    </a:lnTo>
                    <a:lnTo>
                      <a:pt x="5762" y="1067"/>
                    </a:lnTo>
                    <a:lnTo>
                      <a:pt x="5762" y="1076"/>
                    </a:lnTo>
                    <a:lnTo>
                      <a:pt x="5762" y="1086"/>
                    </a:lnTo>
                    <a:lnTo>
                      <a:pt x="5762" y="1096"/>
                    </a:lnTo>
                    <a:lnTo>
                      <a:pt x="5753" y="1105"/>
                    </a:lnTo>
                    <a:lnTo>
                      <a:pt x="5705" y="1153"/>
                    </a:lnTo>
                    <a:lnTo>
                      <a:pt x="5715" y="1153"/>
                    </a:lnTo>
                    <a:lnTo>
                      <a:pt x="5724" y="1172"/>
                    </a:lnTo>
                    <a:lnTo>
                      <a:pt x="5762" y="1191"/>
                    </a:lnTo>
                    <a:lnTo>
                      <a:pt x="5800" y="1200"/>
                    </a:lnTo>
                    <a:lnTo>
                      <a:pt x="5839" y="1210"/>
                    </a:lnTo>
                    <a:lnTo>
                      <a:pt x="5858" y="1210"/>
                    </a:lnTo>
                    <a:lnTo>
                      <a:pt x="5867" y="1200"/>
                    </a:lnTo>
                    <a:lnTo>
                      <a:pt x="5877" y="1181"/>
                    </a:lnTo>
                    <a:lnTo>
                      <a:pt x="5867" y="1181"/>
                    </a:lnTo>
                    <a:lnTo>
                      <a:pt x="5867" y="1172"/>
                    </a:lnTo>
                    <a:lnTo>
                      <a:pt x="5867" y="1153"/>
                    </a:lnTo>
                    <a:lnTo>
                      <a:pt x="5877" y="1153"/>
                    </a:lnTo>
                    <a:lnTo>
                      <a:pt x="5886" y="1143"/>
                    </a:lnTo>
                    <a:lnTo>
                      <a:pt x="5886" y="1134"/>
                    </a:lnTo>
                    <a:lnTo>
                      <a:pt x="5886" y="1124"/>
                    </a:lnTo>
                    <a:lnTo>
                      <a:pt x="5886" y="1114"/>
                    </a:lnTo>
                    <a:lnTo>
                      <a:pt x="5886" y="1105"/>
                    </a:lnTo>
                    <a:lnTo>
                      <a:pt x="5896" y="1086"/>
                    </a:lnTo>
                    <a:close/>
                    <a:moveTo>
                      <a:pt x="6229" y="1219"/>
                    </a:moveTo>
                    <a:lnTo>
                      <a:pt x="6219" y="1219"/>
                    </a:lnTo>
                    <a:lnTo>
                      <a:pt x="6201" y="1219"/>
                    </a:lnTo>
                    <a:lnTo>
                      <a:pt x="6201" y="1229"/>
                    </a:lnTo>
                    <a:lnTo>
                      <a:pt x="6210" y="1248"/>
                    </a:lnTo>
                    <a:lnTo>
                      <a:pt x="6229" y="1257"/>
                    </a:lnTo>
                    <a:lnTo>
                      <a:pt x="6239" y="1248"/>
                    </a:lnTo>
                    <a:lnTo>
                      <a:pt x="6229" y="1238"/>
                    </a:lnTo>
                    <a:lnTo>
                      <a:pt x="6229" y="1219"/>
                    </a:lnTo>
                    <a:close/>
                    <a:moveTo>
                      <a:pt x="19" y="9296"/>
                    </a:moveTo>
                    <a:lnTo>
                      <a:pt x="10" y="9296"/>
                    </a:lnTo>
                    <a:lnTo>
                      <a:pt x="0" y="9296"/>
                    </a:lnTo>
                    <a:lnTo>
                      <a:pt x="0" y="9305"/>
                    </a:lnTo>
                    <a:lnTo>
                      <a:pt x="19" y="9315"/>
                    </a:lnTo>
                    <a:lnTo>
                      <a:pt x="19" y="9305"/>
                    </a:lnTo>
                    <a:lnTo>
                      <a:pt x="19" y="9296"/>
                    </a:lnTo>
                    <a:close/>
                    <a:moveTo>
                      <a:pt x="2667" y="8610"/>
                    </a:moveTo>
                    <a:lnTo>
                      <a:pt x="2658" y="8600"/>
                    </a:lnTo>
                    <a:lnTo>
                      <a:pt x="2658" y="8591"/>
                    </a:lnTo>
                    <a:lnTo>
                      <a:pt x="2629" y="8419"/>
                    </a:lnTo>
                    <a:lnTo>
                      <a:pt x="2629" y="8410"/>
                    </a:lnTo>
                    <a:lnTo>
                      <a:pt x="2629" y="8401"/>
                    </a:lnTo>
                    <a:lnTo>
                      <a:pt x="2619" y="8401"/>
                    </a:lnTo>
                    <a:lnTo>
                      <a:pt x="2524" y="8391"/>
                    </a:lnTo>
                    <a:lnTo>
                      <a:pt x="2515" y="8391"/>
                    </a:lnTo>
                    <a:lnTo>
                      <a:pt x="2515" y="8381"/>
                    </a:lnTo>
                    <a:lnTo>
                      <a:pt x="2524" y="8372"/>
                    </a:lnTo>
                    <a:lnTo>
                      <a:pt x="2543" y="8315"/>
                    </a:lnTo>
                    <a:lnTo>
                      <a:pt x="2638" y="8029"/>
                    </a:lnTo>
                    <a:lnTo>
                      <a:pt x="2496" y="7972"/>
                    </a:lnTo>
                    <a:lnTo>
                      <a:pt x="2486" y="7972"/>
                    </a:lnTo>
                    <a:lnTo>
                      <a:pt x="2486" y="7982"/>
                    </a:lnTo>
                    <a:lnTo>
                      <a:pt x="2477" y="7982"/>
                    </a:lnTo>
                    <a:lnTo>
                      <a:pt x="2477" y="7991"/>
                    </a:lnTo>
                    <a:lnTo>
                      <a:pt x="2467" y="7991"/>
                    </a:lnTo>
                    <a:lnTo>
                      <a:pt x="2458" y="7991"/>
                    </a:lnTo>
                    <a:lnTo>
                      <a:pt x="2448" y="8000"/>
                    </a:lnTo>
                    <a:lnTo>
                      <a:pt x="2438" y="8000"/>
                    </a:lnTo>
                    <a:lnTo>
                      <a:pt x="2400" y="8029"/>
                    </a:lnTo>
                    <a:lnTo>
                      <a:pt x="2400" y="8038"/>
                    </a:lnTo>
                    <a:lnTo>
                      <a:pt x="2391" y="8038"/>
                    </a:lnTo>
                    <a:lnTo>
                      <a:pt x="2391" y="8058"/>
                    </a:lnTo>
                    <a:lnTo>
                      <a:pt x="2391" y="8067"/>
                    </a:lnTo>
                    <a:lnTo>
                      <a:pt x="2391" y="8077"/>
                    </a:lnTo>
                    <a:lnTo>
                      <a:pt x="2381" y="8077"/>
                    </a:lnTo>
                    <a:lnTo>
                      <a:pt x="2372" y="8077"/>
                    </a:lnTo>
                    <a:lnTo>
                      <a:pt x="2324" y="8058"/>
                    </a:lnTo>
                    <a:lnTo>
                      <a:pt x="2286" y="8048"/>
                    </a:lnTo>
                    <a:lnTo>
                      <a:pt x="2277" y="8048"/>
                    </a:lnTo>
                    <a:lnTo>
                      <a:pt x="2181" y="7915"/>
                    </a:lnTo>
                    <a:lnTo>
                      <a:pt x="2105" y="7857"/>
                    </a:lnTo>
                    <a:lnTo>
                      <a:pt x="2096" y="7857"/>
                    </a:lnTo>
                    <a:lnTo>
                      <a:pt x="2086" y="7867"/>
                    </a:lnTo>
                    <a:lnTo>
                      <a:pt x="1972" y="7753"/>
                    </a:lnTo>
                    <a:lnTo>
                      <a:pt x="1962" y="7743"/>
                    </a:lnTo>
                    <a:lnTo>
                      <a:pt x="1924" y="7696"/>
                    </a:lnTo>
                    <a:lnTo>
                      <a:pt x="1915" y="7667"/>
                    </a:lnTo>
                    <a:lnTo>
                      <a:pt x="1896" y="7639"/>
                    </a:lnTo>
                    <a:lnTo>
                      <a:pt x="1876" y="7629"/>
                    </a:lnTo>
                    <a:lnTo>
                      <a:pt x="1876" y="7639"/>
                    </a:lnTo>
                    <a:lnTo>
                      <a:pt x="1867" y="7648"/>
                    </a:lnTo>
                    <a:lnTo>
                      <a:pt x="1858" y="7648"/>
                    </a:lnTo>
                    <a:lnTo>
                      <a:pt x="1848" y="7667"/>
                    </a:lnTo>
                    <a:lnTo>
                      <a:pt x="1838" y="7686"/>
                    </a:lnTo>
                    <a:lnTo>
                      <a:pt x="1829" y="7705"/>
                    </a:lnTo>
                    <a:lnTo>
                      <a:pt x="1819" y="7724"/>
                    </a:lnTo>
                    <a:lnTo>
                      <a:pt x="1819" y="7734"/>
                    </a:lnTo>
                    <a:lnTo>
                      <a:pt x="1819" y="7753"/>
                    </a:lnTo>
                    <a:lnTo>
                      <a:pt x="1819" y="7762"/>
                    </a:lnTo>
                    <a:lnTo>
                      <a:pt x="1819" y="7772"/>
                    </a:lnTo>
                    <a:lnTo>
                      <a:pt x="1810" y="7791"/>
                    </a:lnTo>
                    <a:lnTo>
                      <a:pt x="1800" y="7800"/>
                    </a:lnTo>
                    <a:lnTo>
                      <a:pt x="1800" y="7810"/>
                    </a:lnTo>
                    <a:lnTo>
                      <a:pt x="1800" y="7819"/>
                    </a:lnTo>
                    <a:lnTo>
                      <a:pt x="1800" y="7839"/>
                    </a:lnTo>
                    <a:lnTo>
                      <a:pt x="1791" y="7857"/>
                    </a:lnTo>
                    <a:lnTo>
                      <a:pt x="1791" y="7848"/>
                    </a:lnTo>
                    <a:lnTo>
                      <a:pt x="1791" y="7810"/>
                    </a:lnTo>
                    <a:lnTo>
                      <a:pt x="1791" y="7791"/>
                    </a:lnTo>
                    <a:lnTo>
                      <a:pt x="1791" y="7781"/>
                    </a:lnTo>
                    <a:lnTo>
                      <a:pt x="1791" y="7772"/>
                    </a:lnTo>
                    <a:lnTo>
                      <a:pt x="1800" y="7772"/>
                    </a:lnTo>
                    <a:lnTo>
                      <a:pt x="1800" y="7762"/>
                    </a:lnTo>
                    <a:lnTo>
                      <a:pt x="1800" y="7753"/>
                    </a:lnTo>
                    <a:lnTo>
                      <a:pt x="1800" y="7743"/>
                    </a:lnTo>
                    <a:lnTo>
                      <a:pt x="1791" y="7724"/>
                    </a:lnTo>
                    <a:lnTo>
                      <a:pt x="1791" y="7715"/>
                    </a:lnTo>
                    <a:lnTo>
                      <a:pt x="1781" y="7705"/>
                    </a:lnTo>
                    <a:lnTo>
                      <a:pt x="1772" y="7696"/>
                    </a:lnTo>
                    <a:lnTo>
                      <a:pt x="1762" y="7696"/>
                    </a:lnTo>
                    <a:lnTo>
                      <a:pt x="1753" y="7696"/>
                    </a:lnTo>
                    <a:lnTo>
                      <a:pt x="1743" y="7705"/>
                    </a:lnTo>
                    <a:lnTo>
                      <a:pt x="1734" y="7696"/>
                    </a:lnTo>
                    <a:lnTo>
                      <a:pt x="1724" y="7705"/>
                    </a:lnTo>
                    <a:lnTo>
                      <a:pt x="1715" y="7705"/>
                    </a:lnTo>
                    <a:lnTo>
                      <a:pt x="1696" y="7715"/>
                    </a:lnTo>
                    <a:lnTo>
                      <a:pt x="1696" y="7724"/>
                    </a:lnTo>
                    <a:lnTo>
                      <a:pt x="1705" y="7734"/>
                    </a:lnTo>
                    <a:lnTo>
                      <a:pt x="1705" y="7743"/>
                    </a:lnTo>
                    <a:lnTo>
                      <a:pt x="1705" y="7753"/>
                    </a:lnTo>
                    <a:lnTo>
                      <a:pt x="1696" y="7772"/>
                    </a:lnTo>
                    <a:lnTo>
                      <a:pt x="1696" y="7753"/>
                    </a:lnTo>
                    <a:lnTo>
                      <a:pt x="1696" y="7743"/>
                    </a:lnTo>
                    <a:lnTo>
                      <a:pt x="1696" y="7734"/>
                    </a:lnTo>
                    <a:lnTo>
                      <a:pt x="1686" y="7734"/>
                    </a:lnTo>
                    <a:lnTo>
                      <a:pt x="1686" y="7724"/>
                    </a:lnTo>
                    <a:lnTo>
                      <a:pt x="1686" y="7715"/>
                    </a:lnTo>
                    <a:lnTo>
                      <a:pt x="1677" y="7705"/>
                    </a:lnTo>
                    <a:lnTo>
                      <a:pt x="1686" y="7705"/>
                    </a:lnTo>
                    <a:lnTo>
                      <a:pt x="1696" y="7705"/>
                    </a:lnTo>
                    <a:lnTo>
                      <a:pt x="1705" y="7696"/>
                    </a:lnTo>
                    <a:lnTo>
                      <a:pt x="1715" y="7696"/>
                    </a:lnTo>
                    <a:lnTo>
                      <a:pt x="1724" y="7686"/>
                    </a:lnTo>
                    <a:lnTo>
                      <a:pt x="1734" y="7686"/>
                    </a:lnTo>
                    <a:lnTo>
                      <a:pt x="1762" y="7677"/>
                    </a:lnTo>
                    <a:lnTo>
                      <a:pt x="1772" y="7667"/>
                    </a:lnTo>
                    <a:lnTo>
                      <a:pt x="1772" y="7658"/>
                    </a:lnTo>
                    <a:lnTo>
                      <a:pt x="1772" y="7648"/>
                    </a:lnTo>
                    <a:lnTo>
                      <a:pt x="1762" y="7629"/>
                    </a:lnTo>
                    <a:lnTo>
                      <a:pt x="1753" y="7619"/>
                    </a:lnTo>
                    <a:lnTo>
                      <a:pt x="1734" y="7619"/>
                    </a:lnTo>
                    <a:lnTo>
                      <a:pt x="1734" y="7610"/>
                    </a:lnTo>
                    <a:lnTo>
                      <a:pt x="1734" y="7601"/>
                    </a:lnTo>
                    <a:lnTo>
                      <a:pt x="1734" y="7581"/>
                    </a:lnTo>
                    <a:lnTo>
                      <a:pt x="1734" y="7572"/>
                    </a:lnTo>
                    <a:lnTo>
                      <a:pt x="1724" y="7562"/>
                    </a:lnTo>
                    <a:lnTo>
                      <a:pt x="1705" y="7562"/>
                    </a:lnTo>
                    <a:lnTo>
                      <a:pt x="1677" y="7553"/>
                    </a:lnTo>
                    <a:lnTo>
                      <a:pt x="1638" y="7553"/>
                    </a:lnTo>
                    <a:lnTo>
                      <a:pt x="1600" y="7543"/>
                    </a:lnTo>
                    <a:lnTo>
                      <a:pt x="1610" y="7534"/>
                    </a:lnTo>
                    <a:lnTo>
                      <a:pt x="1629" y="7534"/>
                    </a:lnTo>
                    <a:lnTo>
                      <a:pt x="1629" y="7524"/>
                    </a:lnTo>
                    <a:lnTo>
                      <a:pt x="1629" y="7515"/>
                    </a:lnTo>
                    <a:lnTo>
                      <a:pt x="1591" y="7477"/>
                    </a:lnTo>
                    <a:lnTo>
                      <a:pt x="1572" y="7458"/>
                    </a:lnTo>
                    <a:lnTo>
                      <a:pt x="1562" y="7458"/>
                    </a:lnTo>
                    <a:lnTo>
                      <a:pt x="1553" y="7467"/>
                    </a:lnTo>
                    <a:lnTo>
                      <a:pt x="1524" y="7496"/>
                    </a:lnTo>
                    <a:lnTo>
                      <a:pt x="1477" y="7534"/>
                    </a:lnTo>
                    <a:lnTo>
                      <a:pt x="1429" y="7562"/>
                    </a:lnTo>
                    <a:lnTo>
                      <a:pt x="1419" y="7562"/>
                    </a:lnTo>
                    <a:lnTo>
                      <a:pt x="1419" y="7572"/>
                    </a:lnTo>
                    <a:lnTo>
                      <a:pt x="1400" y="7572"/>
                    </a:lnTo>
                    <a:lnTo>
                      <a:pt x="1391" y="7581"/>
                    </a:lnTo>
                    <a:lnTo>
                      <a:pt x="1381" y="7581"/>
                    </a:lnTo>
                    <a:lnTo>
                      <a:pt x="1372" y="7591"/>
                    </a:lnTo>
                    <a:lnTo>
                      <a:pt x="1362" y="7591"/>
                    </a:lnTo>
                    <a:lnTo>
                      <a:pt x="1353" y="7591"/>
                    </a:lnTo>
                    <a:lnTo>
                      <a:pt x="1305" y="7591"/>
                    </a:lnTo>
                    <a:lnTo>
                      <a:pt x="1296" y="7601"/>
                    </a:lnTo>
                    <a:lnTo>
                      <a:pt x="1248" y="7591"/>
                    </a:lnTo>
                    <a:lnTo>
                      <a:pt x="1239" y="7591"/>
                    </a:lnTo>
                    <a:lnTo>
                      <a:pt x="1219" y="7601"/>
                    </a:lnTo>
                    <a:lnTo>
                      <a:pt x="1172" y="7639"/>
                    </a:lnTo>
                    <a:lnTo>
                      <a:pt x="1124" y="7658"/>
                    </a:lnTo>
                    <a:lnTo>
                      <a:pt x="1076" y="7667"/>
                    </a:lnTo>
                    <a:lnTo>
                      <a:pt x="1067" y="7667"/>
                    </a:lnTo>
                    <a:lnTo>
                      <a:pt x="1029" y="7677"/>
                    </a:lnTo>
                    <a:lnTo>
                      <a:pt x="1010" y="7696"/>
                    </a:lnTo>
                    <a:lnTo>
                      <a:pt x="1010" y="7705"/>
                    </a:lnTo>
                    <a:lnTo>
                      <a:pt x="1000" y="7705"/>
                    </a:lnTo>
                    <a:lnTo>
                      <a:pt x="991" y="7715"/>
                    </a:lnTo>
                    <a:lnTo>
                      <a:pt x="991" y="7724"/>
                    </a:lnTo>
                    <a:lnTo>
                      <a:pt x="981" y="7734"/>
                    </a:lnTo>
                    <a:lnTo>
                      <a:pt x="981" y="7753"/>
                    </a:lnTo>
                    <a:lnTo>
                      <a:pt x="981" y="7762"/>
                    </a:lnTo>
                    <a:lnTo>
                      <a:pt x="972" y="7772"/>
                    </a:lnTo>
                    <a:lnTo>
                      <a:pt x="981" y="7791"/>
                    </a:lnTo>
                    <a:lnTo>
                      <a:pt x="981" y="7810"/>
                    </a:lnTo>
                    <a:lnTo>
                      <a:pt x="991" y="7905"/>
                    </a:lnTo>
                    <a:lnTo>
                      <a:pt x="991" y="7915"/>
                    </a:lnTo>
                    <a:lnTo>
                      <a:pt x="1010" y="7934"/>
                    </a:lnTo>
                    <a:lnTo>
                      <a:pt x="1010" y="7943"/>
                    </a:lnTo>
                    <a:lnTo>
                      <a:pt x="1010" y="7953"/>
                    </a:lnTo>
                    <a:lnTo>
                      <a:pt x="1010" y="7962"/>
                    </a:lnTo>
                    <a:lnTo>
                      <a:pt x="1010" y="7972"/>
                    </a:lnTo>
                    <a:lnTo>
                      <a:pt x="1010" y="7982"/>
                    </a:lnTo>
                    <a:lnTo>
                      <a:pt x="1010" y="7991"/>
                    </a:lnTo>
                    <a:lnTo>
                      <a:pt x="1010" y="8029"/>
                    </a:lnTo>
                    <a:lnTo>
                      <a:pt x="1010" y="8038"/>
                    </a:lnTo>
                    <a:lnTo>
                      <a:pt x="1010" y="8048"/>
                    </a:lnTo>
                    <a:lnTo>
                      <a:pt x="1010" y="8058"/>
                    </a:lnTo>
                    <a:lnTo>
                      <a:pt x="1010" y="8067"/>
                    </a:lnTo>
                    <a:lnTo>
                      <a:pt x="1010" y="8058"/>
                    </a:lnTo>
                    <a:lnTo>
                      <a:pt x="1000" y="8058"/>
                    </a:lnTo>
                    <a:lnTo>
                      <a:pt x="991" y="8058"/>
                    </a:lnTo>
                    <a:lnTo>
                      <a:pt x="991" y="8067"/>
                    </a:lnTo>
                    <a:lnTo>
                      <a:pt x="991" y="8077"/>
                    </a:lnTo>
                    <a:lnTo>
                      <a:pt x="981" y="8105"/>
                    </a:lnTo>
                    <a:lnTo>
                      <a:pt x="981" y="8115"/>
                    </a:lnTo>
                    <a:lnTo>
                      <a:pt x="981" y="8124"/>
                    </a:lnTo>
                    <a:lnTo>
                      <a:pt x="981" y="8134"/>
                    </a:lnTo>
                    <a:lnTo>
                      <a:pt x="981" y="8143"/>
                    </a:lnTo>
                    <a:lnTo>
                      <a:pt x="972" y="8143"/>
                    </a:lnTo>
                    <a:lnTo>
                      <a:pt x="962" y="8134"/>
                    </a:lnTo>
                    <a:lnTo>
                      <a:pt x="953" y="8134"/>
                    </a:lnTo>
                    <a:lnTo>
                      <a:pt x="953" y="8124"/>
                    </a:lnTo>
                    <a:lnTo>
                      <a:pt x="924" y="8124"/>
                    </a:lnTo>
                    <a:lnTo>
                      <a:pt x="924" y="8115"/>
                    </a:lnTo>
                    <a:lnTo>
                      <a:pt x="915" y="8096"/>
                    </a:lnTo>
                    <a:lnTo>
                      <a:pt x="915" y="8086"/>
                    </a:lnTo>
                    <a:lnTo>
                      <a:pt x="896" y="8058"/>
                    </a:lnTo>
                    <a:lnTo>
                      <a:pt x="886" y="8048"/>
                    </a:lnTo>
                    <a:lnTo>
                      <a:pt x="876" y="8048"/>
                    </a:lnTo>
                    <a:lnTo>
                      <a:pt x="876" y="8058"/>
                    </a:lnTo>
                    <a:lnTo>
                      <a:pt x="867" y="8067"/>
                    </a:lnTo>
                    <a:lnTo>
                      <a:pt x="867" y="8077"/>
                    </a:lnTo>
                    <a:lnTo>
                      <a:pt x="876" y="8077"/>
                    </a:lnTo>
                    <a:lnTo>
                      <a:pt x="886" y="8077"/>
                    </a:lnTo>
                    <a:lnTo>
                      <a:pt x="886" y="8086"/>
                    </a:lnTo>
                    <a:lnTo>
                      <a:pt x="886" y="8077"/>
                    </a:lnTo>
                    <a:lnTo>
                      <a:pt x="867" y="8077"/>
                    </a:lnTo>
                    <a:lnTo>
                      <a:pt x="867" y="8086"/>
                    </a:lnTo>
                    <a:lnTo>
                      <a:pt x="858" y="8077"/>
                    </a:lnTo>
                    <a:lnTo>
                      <a:pt x="858" y="8086"/>
                    </a:lnTo>
                    <a:lnTo>
                      <a:pt x="848" y="8086"/>
                    </a:lnTo>
                    <a:lnTo>
                      <a:pt x="819" y="8077"/>
                    </a:lnTo>
                    <a:lnTo>
                      <a:pt x="800" y="8058"/>
                    </a:lnTo>
                    <a:lnTo>
                      <a:pt x="800" y="8048"/>
                    </a:lnTo>
                    <a:lnTo>
                      <a:pt x="791" y="8038"/>
                    </a:lnTo>
                    <a:lnTo>
                      <a:pt x="791" y="8029"/>
                    </a:lnTo>
                    <a:lnTo>
                      <a:pt x="791" y="8020"/>
                    </a:lnTo>
                    <a:lnTo>
                      <a:pt x="781" y="8020"/>
                    </a:lnTo>
                    <a:lnTo>
                      <a:pt x="762" y="8010"/>
                    </a:lnTo>
                    <a:lnTo>
                      <a:pt x="753" y="7982"/>
                    </a:lnTo>
                    <a:lnTo>
                      <a:pt x="743" y="7962"/>
                    </a:lnTo>
                    <a:lnTo>
                      <a:pt x="734" y="7953"/>
                    </a:lnTo>
                    <a:lnTo>
                      <a:pt x="724" y="7953"/>
                    </a:lnTo>
                    <a:lnTo>
                      <a:pt x="715" y="7943"/>
                    </a:lnTo>
                    <a:lnTo>
                      <a:pt x="695" y="7924"/>
                    </a:lnTo>
                    <a:lnTo>
                      <a:pt x="677" y="7915"/>
                    </a:lnTo>
                    <a:lnTo>
                      <a:pt x="677" y="7905"/>
                    </a:lnTo>
                    <a:lnTo>
                      <a:pt x="677" y="7896"/>
                    </a:lnTo>
                    <a:lnTo>
                      <a:pt x="667" y="7896"/>
                    </a:lnTo>
                    <a:lnTo>
                      <a:pt x="667" y="7905"/>
                    </a:lnTo>
                    <a:lnTo>
                      <a:pt x="677" y="7915"/>
                    </a:lnTo>
                    <a:lnTo>
                      <a:pt x="677" y="7924"/>
                    </a:lnTo>
                    <a:lnTo>
                      <a:pt x="667" y="7924"/>
                    </a:lnTo>
                    <a:lnTo>
                      <a:pt x="657" y="7924"/>
                    </a:lnTo>
                    <a:lnTo>
                      <a:pt x="657" y="7915"/>
                    </a:lnTo>
                    <a:lnTo>
                      <a:pt x="648" y="7915"/>
                    </a:lnTo>
                    <a:lnTo>
                      <a:pt x="629" y="7915"/>
                    </a:lnTo>
                    <a:lnTo>
                      <a:pt x="619" y="7915"/>
                    </a:lnTo>
                    <a:lnTo>
                      <a:pt x="610" y="7915"/>
                    </a:lnTo>
                    <a:lnTo>
                      <a:pt x="610" y="7924"/>
                    </a:lnTo>
                    <a:lnTo>
                      <a:pt x="610" y="7934"/>
                    </a:lnTo>
                    <a:lnTo>
                      <a:pt x="600" y="7934"/>
                    </a:lnTo>
                    <a:lnTo>
                      <a:pt x="591" y="7934"/>
                    </a:lnTo>
                    <a:lnTo>
                      <a:pt x="581" y="7934"/>
                    </a:lnTo>
                    <a:lnTo>
                      <a:pt x="591" y="7934"/>
                    </a:lnTo>
                    <a:lnTo>
                      <a:pt x="591" y="7924"/>
                    </a:lnTo>
                    <a:lnTo>
                      <a:pt x="600" y="7924"/>
                    </a:lnTo>
                    <a:lnTo>
                      <a:pt x="600" y="7915"/>
                    </a:lnTo>
                    <a:lnTo>
                      <a:pt x="591" y="7896"/>
                    </a:lnTo>
                    <a:lnTo>
                      <a:pt x="600" y="7886"/>
                    </a:lnTo>
                    <a:lnTo>
                      <a:pt x="610" y="7886"/>
                    </a:lnTo>
                    <a:lnTo>
                      <a:pt x="619" y="7886"/>
                    </a:lnTo>
                    <a:lnTo>
                      <a:pt x="638" y="7896"/>
                    </a:lnTo>
                    <a:lnTo>
                      <a:pt x="648" y="7896"/>
                    </a:lnTo>
                    <a:lnTo>
                      <a:pt x="657" y="7905"/>
                    </a:lnTo>
                    <a:lnTo>
                      <a:pt x="657" y="7915"/>
                    </a:lnTo>
                    <a:lnTo>
                      <a:pt x="657" y="7905"/>
                    </a:lnTo>
                    <a:lnTo>
                      <a:pt x="657" y="7896"/>
                    </a:lnTo>
                    <a:lnTo>
                      <a:pt x="667" y="7886"/>
                    </a:lnTo>
                    <a:lnTo>
                      <a:pt x="667" y="7877"/>
                    </a:lnTo>
                    <a:lnTo>
                      <a:pt x="648" y="7877"/>
                    </a:lnTo>
                    <a:lnTo>
                      <a:pt x="629" y="7867"/>
                    </a:lnTo>
                    <a:lnTo>
                      <a:pt x="610" y="7857"/>
                    </a:lnTo>
                    <a:lnTo>
                      <a:pt x="581" y="7810"/>
                    </a:lnTo>
                    <a:lnTo>
                      <a:pt x="572" y="7791"/>
                    </a:lnTo>
                    <a:lnTo>
                      <a:pt x="572" y="7781"/>
                    </a:lnTo>
                    <a:lnTo>
                      <a:pt x="581" y="7772"/>
                    </a:lnTo>
                    <a:lnTo>
                      <a:pt x="581" y="7762"/>
                    </a:lnTo>
                    <a:lnTo>
                      <a:pt x="572" y="7753"/>
                    </a:lnTo>
                    <a:lnTo>
                      <a:pt x="562" y="7743"/>
                    </a:lnTo>
                    <a:lnTo>
                      <a:pt x="562" y="7734"/>
                    </a:lnTo>
                    <a:lnTo>
                      <a:pt x="543" y="7715"/>
                    </a:lnTo>
                    <a:lnTo>
                      <a:pt x="534" y="7705"/>
                    </a:lnTo>
                    <a:lnTo>
                      <a:pt x="524" y="7686"/>
                    </a:lnTo>
                    <a:lnTo>
                      <a:pt x="515" y="7677"/>
                    </a:lnTo>
                    <a:lnTo>
                      <a:pt x="505" y="7667"/>
                    </a:lnTo>
                    <a:lnTo>
                      <a:pt x="496" y="7658"/>
                    </a:lnTo>
                    <a:lnTo>
                      <a:pt x="486" y="7658"/>
                    </a:lnTo>
                    <a:lnTo>
                      <a:pt x="477" y="7658"/>
                    </a:lnTo>
                    <a:lnTo>
                      <a:pt x="457" y="7658"/>
                    </a:lnTo>
                    <a:lnTo>
                      <a:pt x="457" y="7667"/>
                    </a:lnTo>
                    <a:lnTo>
                      <a:pt x="457" y="7686"/>
                    </a:lnTo>
                    <a:lnTo>
                      <a:pt x="448" y="7686"/>
                    </a:lnTo>
                    <a:lnTo>
                      <a:pt x="439" y="7696"/>
                    </a:lnTo>
                    <a:lnTo>
                      <a:pt x="439" y="7705"/>
                    </a:lnTo>
                    <a:lnTo>
                      <a:pt x="429" y="7715"/>
                    </a:lnTo>
                    <a:lnTo>
                      <a:pt x="429" y="7724"/>
                    </a:lnTo>
                    <a:lnTo>
                      <a:pt x="419" y="7724"/>
                    </a:lnTo>
                    <a:lnTo>
                      <a:pt x="400" y="7724"/>
                    </a:lnTo>
                    <a:lnTo>
                      <a:pt x="391" y="7724"/>
                    </a:lnTo>
                    <a:lnTo>
                      <a:pt x="391" y="7734"/>
                    </a:lnTo>
                    <a:lnTo>
                      <a:pt x="372" y="7734"/>
                    </a:lnTo>
                    <a:lnTo>
                      <a:pt x="372" y="7715"/>
                    </a:lnTo>
                    <a:lnTo>
                      <a:pt x="362" y="7715"/>
                    </a:lnTo>
                    <a:lnTo>
                      <a:pt x="353" y="7715"/>
                    </a:lnTo>
                    <a:lnTo>
                      <a:pt x="353" y="7734"/>
                    </a:lnTo>
                    <a:lnTo>
                      <a:pt x="353" y="7743"/>
                    </a:lnTo>
                    <a:lnTo>
                      <a:pt x="362" y="7762"/>
                    </a:lnTo>
                    <a:lnTo>
                      <a:pt x="353" y="7753"/>
                    </a:lnTo>
                    <a:lnTo>
                      <a:pt x="353" y="7762"/>
                    </a:lnTo>
                    <a:lnTo>
                      <a:pt x="353" y="7772"/>
                    </a:lnTo>
                    <a:lnTo>
                      <a:pt x="343" y="7781"/>
                    </a:lnTo>
                    <a:lnTo>
                      <a:pt x="343" y="7791"/>
                    </a:lnTo>
                    <a:lnTo>
                      <a:pt x="343" y="7800"/>
                    </a:lnTo>
                    <a:lnTo>
                      <a:pt x="353" y="7810"/>
                    </a:lnTo>
                    <a:lnTo>
                      <a:pt x="362" y="7819"/>
                    </a:lnTo>
                    <a:lnTo>
                      <a:pt x="372" y="7829"/>
                    </a:lnTo>
                    <a:lnTo>
                      <a:pt x="372" y="7848"/>
                    </a:lnTo>
                    <a:lnTo>
                      <a:pt x="372" y="7867"/>
                    </a:lnTo>
                    <a:lnTo>
                      <a:pt x="381" y="7943"/>
                    </a:lnTo>
                    <a:lnTo>
                      <a:pt x="381" y="7972"/>
                    </a:lnTo>
                    <a:lnTo>
                      <a:pt x="400" y="8000"/>
                    </a:lnTo>
                    <a:lnTo>
                      <a:pt x="410" y="8000"/>
                    </a:lnTo>
                    <a:lnTo>
                      <a:pt x="419" y="8000"/>
                    </a:lnTo>
                    <a:lnTo>
                      <a:pt x="439" y="8000"/>
                    </a:lnTo>
                    <a:lnTo>
                      <a:pt x="448" y="8000"/>
                    </a:lnTo>
                    <a:lnTo>
                      <a:pt x="457" y="8000"/>
                    </a:lnTo>
                    <a:lnTo>
                      <a:pt x="457" y="8010"/>
                    </a:lnTo>
                    <a:lnTo>
                      <a:pt x="467" y="8010"/>
                    </a:lnTo>
                    <a:lnTo>
                      <a:pt x="477" y="8000"/>
                    </a:lnTo>
                    <a:lnTo>
                      <a:pt x="486" y="7991"/>
                    </a:lnTo>
                    <a:lnTo>
                      <a:pt x="496" y="7991"/>
                    </a:lnTo>
                    <a:lnTo>
                      <a:pt x="496" y="8000"/>
                    </a:lnTo>
                    <a:lnTo>
                      <a:pt x="505" y="8010"/>
                    </a:lnTo>
                    <a:lnTo>
                      <a:pt x="496" y="8010"/>
                    </a:lnTo>
                    <a:lnTo>
                      <a:pt x="496" y="8020"/>
                    </a:lnTo>
                    <a:lnTo>
                      <a:pt x="496" y="8029"/>
                    </a:lnTo>
                    <a:lnTo>
                      <a:pt x="515" y="8038"/>
                    </a:lnTo>
                    <a:lnTo>
                      <a:pt x="505" y="8038"/>
                    </a:lnTo>
                    <a:lnTo>
                      <a:pt x="505" y="8048"/>
                    </a:lnTo>
                    <a:lnTo>
                      <a:pt x="515" y="8058"/>
                    </a:lnTo>
                    <a:lnTo>
                      <a:pt x="524" y="8067"/>
                    </a:lnTo>
                    <a:lnTo>
                      <a:pt x="515" y="8067"/>
                    </a:lnTo>
                    <a:lnTo>
                      <a:pt x="515" y="8077"/>
                    </a:lnTo>
                    <a:lnTo>
                      <a:pt x="496" y="8077"/>
                    </a:lnTo>
                    <a:lnTo>
                      <a:pt x="486" y="8086"/>
                    </a:lnTo>
                    <a:lnTo>
                      <a:pt x="486" y="8096"/>
                    </a:lnTo>
                    <a:lnTo>
                      <a:pt x="486" y="8105"/>
                    </a:lnTo>
                    <a:lnTo>
                      <a:pt x="496" y="8115"/>
                    </a:lnTo>
                    <a:lnTo>
                      <a:pt x="496" y="8124"/>
                    </a:lnTo>
                    <a:lnTo>
                      <a:pt x="496" y="8134"/>
                    </a:lnTo>
                    <a:lnTo>
                      <a:pt x="486" y="8162"/>
                    </a:lnTo>
                    <a:lnTo>
                      <a:pt x="486" y="8172"/>
                    </a:lnTo>
                    <a:lnTo>
                      <a:pt x="486" y="8181"/>
                    </a:lnTo>
                    <a:lnTo>
                      <a:pt x="457" y="8200"/>
                    </a:lnTo>
                    <a:lnTo>
                      <a:pt x="448" y="8200"/>
                    </a:lnTo>
                    <a:lnTo>
                      <a:pt x="429" y="8210"/>
                    </a:lnTo>
                    <a:lnTo>
                      <a:pt x="419" y="8210"/>
                    </a:lnTo>
                    <a:lnTo>
                      <a:pt x="400" y="8200"/>
                    </a:lnTo>
                    <a:lnTo>
                      <a:pt x="391" y="8200"/>
                    </a:lnTo>
                    <a:lnTo>
                      <a:pt x="381" y="8200"/>
                    </a:lnTo>
                    <a:lnTo>
                      <a:pt x="381" y="8210"/>
                    </a:lnTo>
                    <a:lnTo>
                      <a:pt x="372" y="8220"/>
                    </a:lnTo>
                    <a:lnTo>
                      <a:pt x="372" y="8229"/>
                    </a:lnTo>
                    <a:lnTo>
                      <a:pt x="353" y="8229"/>
                    </a:lnTo>
                    <a:lnTo>
                      <a:pt x="334" y="8220"/>
                    </a:lnTo>
                    <a:lnTo>
                      <a:pt x="314" y="8200"/>
                    </a:lnTo>
                    <a:lnTo>
                      <a:pt x="314" y="8191"/>
                    </a:lnTo>
                    <a:lnTo>
                      <a:pt x="314" y="8172"/>
                    </a:lnTo>
                    <a:lnTo>
                      <a:pt x="305" y="8162"/>
                    </a:lnTo>
                    <a:lnTo>
                      <a:pt x="286" y="8153"/>
                    </a:lnTo>
                    <a:lnTo>
                      <a:pt x="276" y="8143"/>
                    </a:lnTo>
                    <a:lnTo>
                      <a:pt x="276" y="8134"/>
                    </a:lnTo>
                    <a:lnTo>
                      <a:pt x="267" y="8134"/>
                    </a:lnTo>
                    <a:lnTo>
                      <a:pt x="257" y="8134"/>
                    </a:lnTo>
                    <a:lnTo>
                      <a:pt x="257" y="8124"/>
                    </a:lnTo>
                    <a:lnTo>
                      <a:pt x="248" y="8124"/>
                    </a:lnTo>
                    <a:lnTo>
                      <a:pt x="248" y="8115"/>
                    </a:lnTo>
                    <a:lnTo>
                      <a:pt x="238" y="8115"/>
                    </a:lnTo>
                    <a:lnTo>
                      <a:pt x="229" y="8115"/>
                    </a:lnTo>
                    <a:lnTo>
                      <a:pt x="229" y="8105"/>
                    </a:lnTo>
                    <a:lnTo>
                      <a:pt x="219" y="8096"/>
                    </a:lnTo>
                    <a:lnTo>
                      <a:pt x="219" y="8086"/>
                    </a:lnTo>
                    <a:lnTo>
                      <a:pt x="210" y="8086"/>
                    </a:lnTo>
                    <a:lnTo>
                      <a:pt x="210" y="8096"/>
                    </a:lnTo>
                    <a:lnTo>
                      <a:pt x="200" y="8096"/>
                    </a:lnTo>
                    <a:lnTo>
                      <a:pt x="200" y="8105"/>
                    </a:lnTo>
                    <a:lnTo>
                      <a:pt x="200" y="8115"/>
                    </a:lnTo>
                    <a:lnTo>
                      <a:pt x="191" y="8124"/>
                    </a:lnTo>
                    <a:lnTo>
                      <a:pt x="191" y="8143"/>
                    </a:lnTo>
                    <a:lnTo>
                      <a:pt x="191" y="8153"/>
                    </a:lnTo>
                    <a:lnTo>
                      <a:pt x="191" y="8162"/>
                    </a:lnTo>
                    <a:lnTo>
                      <a:pt x="181" y="8162"/>
                    </a:lnTo>
                    <a:lnTo>
                      <a:pt x="181" y="8172"/>
                    </a:lnTo>
                    <a:lnTo>
                      <a:pt x="162" y="8191"/>
                    </a:lnTo>
                    <a:lnTo>
                      <a:pt x="153" y="8200"/>
                    </a:lnTo>
                    <a:lnTo>
                      <a:pt x="143" y="8200"/>
                    </a:lnTo>
                    <a:lnTo>
                      <a:pt x="134" y="8200"/>
                    </a:lnTo>
                    <a:lnTo>
                      <a:pt x="58" y="8181"/>
                    </a:lnTo>
                    <a:lnTo>
                      <a:pt x="38" y="8181"/>
                    </a:lnTo>
                    <a:lnTo>
                      <a:pt x="38" y="8191"/>
                    </a:lnTo>
                    <a:lnTo>
                      <a:pt x="48" y="8238"/>
                    </a:lnTo>
                    <a:lnTo>
                      <a:pt x="48" y="8248"/>
                    </a:lnTo>
                    <a:lnTo>
                      <a:pt x="67" y="8267"/>
                    </a:lnTo>
                    <a:lnTo>
                      <a:pt x="67" y="8277"/>
                    </a:lnTo>
                    <a:lnTo>
                      <a:pt x="67" y="8286"/>
                    </a:lnTo>
                    <a:lnTo>
                      <a:pt x="67" y="8296"/>
                    </a:lnTo>
                    <a:lnTo>
                      <a:pt x="58" y="8305"/>
                    </a:lnTo>
                    <a:lnTo>
                      <a:pt x="58" y="8315"/>
                    </a:lnTo>
                    <a:lnTo>
                      <a:pt x="58" y="8324"/>
                    </a:lnTo>
                    <a:lnTo>
                      <a:pt x="58" y="8334"/>
                    </a:lnTo>
                    <a:lnTo>
                      <a:pt x="48" y="8353"/>
                    </a:lnTo>
                    <a:lnTo>
                      <a:pt x="48" y="8362"/>
                    </a:lnTo>
                    <a:lnTo>
                      <a:pt x="58" y="8362"/>
                    </a:lnTo>
                    <a:lnTo>
                      <a:pt x="67" y="8372"/>
                    </a:lnTo>
                    <a:lnTo>
                      <a:pt x="67" y="8381"/>
                    </a:lnTo>
                    <a:lnTo>
                      <a:pt x="58" y="8381"/>
                    </a:lnTo>
                    <a:lnTo>
                      <a:pt x="48" y="8381"/>
                    </a:lnTo>
                    <a:lnTo>
                      <a:pt x="38" y="8381"/>
                    </a:lnTo>
                    <a:lnTo>
                      <a:pt x="38" y="8391"/>
                    </a:lnTo>
                    <a:lnTo>
                      <a:pt x="38" y="8401"/>
                    </a:lnTo>
                    <a:lnTo>
                      <a:pt x="19" y="8410"/>
                    </a:lnTo>
                    <a:lnTo>
                      <a:pt x="19" y="8419"/>
                    </a:lnTo>
                    <a:lnTo>
                      <a:pt x="10" y="8429"/>
                    </a:lnTo>
                    <a:lnTo>
                      <a:pt x="10" y="8439"/>
                    </a:lnTo>
                    <a:lnTo>
                      <a:pt x="19" y="8486"/>
                    </a:lnTo>
                    <a:lnTo>
                      <a:pt x="19" y="8524"/>
                    </a:lnTo>
                    <a:lnTo>
                      <a:pt x="38" y="8553"/>
                    </a:lnTo>
                    <a:lnTo>
                      <a:pt x="38" y="8562"/>
                    </a:lnTo>
                    <a:lnTo>
                      <a:pt x="48" y="8581"/>
                    </a:lnTo>
                    <a:lnTo>
                      <a:pt x="96" y="8629"/>
                    </a:lnTo>
                    <a:lnTo>
                      <a:pt x="105" y="8639"/>
                    </a:lnTo>
                    <a:lnTo>
                      <a:pt x="115" y="8629"/>
                    </a:lnTo>
                    <a:lnTo>
                      <a:pt x="124" y="8629"/>
                    </a:lnTo>
                    <a:lnTo>
                      <a:pt x="143" y="8639"/>
                    </a:lnTo>
                    <a:lnTo>
                      <a:pt x="153" y="8639"/>
                    </a:lnTo>
                    <a:lnTo>
                      <a:pt x="153" y="8648"/>
                    </a:lnTo>
                    <a:lnTo>
                      <a:pt x="162" y="8667"/>
                    </a:lnTo>
                    <a:lnTo>
                      <a:pt x="162" y="8686"/>
                    </a:lnTo>
                    <a:lnTo>
                      <a:pt x="162" y="8696"/>
                    </a:lnTo>
                    <a:lnTo>
                      <a:pt x="153" y="8705"/>
                    </a:lnTo>
                    <a:lnTo>
                      <a:pt x="153" y="8715"/>
                    </a:lnTo>
                    <a:lnTo>
                      <a:pt x="153" y="8724"/>
                    </a:lnTo>
                    <a:lnTo>
                      <a:pt x="153" y="8734"/>
                    </a:lnTo>
                    <a:lnTo>
                      <a:pt x="153" y="8743"/>
                    </a:lnTo>
                    <a:lnTo>
                      <a:pt x="143" y="8743"/>
                    </a:lnTo>
                    <a:lnTo>
                      <a:pt x="143" y="8753"/>
                    </a:lnTo>
                    <a:lnTo>
                      <a:pt x="134" y="8762"/>
                    </a:lnTo>
                    <a:lnTo>
                      <a:pt x="134" y="8772"/>
                    </a:lnTo>
                    <a:lnTo>
                      <a:pt x="124" y="8772"/>
                    </a:lnTo>
                    <a:lnTo>
                      <a:pt x="124" y="8782"/>
                    </a:lnTo>
                    <a:lnTo>
                      <a:pt x="115" y="8782"/>
                    </a:lnTo>
                    <a:lnTo>
                      <a:pt x="115" y="8791"/>
                    </a:lnTo>
                    <a:lnTo>
                      <a:pt x="105" y="8791"/>
                    </a:lnTo>
                    <a:lnTo>
                      <a:pt x="96" y="8800"/>
                    </a:lnTo>
                    <a:lnTo>
                      <a:pt x="86" y="8810"/>
                    </a:lnTo>
                    <a:lnTo>
                      <a:pt x="86" y="8820"/>
                    </a:lnTo>
                    <a:lnTo>
                      <a:pt x="86" y="8829"/>
                    </a:lnTo>
                    <a:lnTo>
                      <a:pt x="96" y="8820"/>
                    </a:lnTo>
                    <a:lnTo>
                      <a:pt x="134" y="8848"/>
                    </a:lnTo>
                    <a:lnTo>
                      <a:pt x="124" y="8867"/>
                    </a:lnTo>
                    <a:lnTo>
                      <a:pt x="124" y="8877"/>
                    </a:lnTo>
                    <a:lnTo>
                      <a:pt x="124" y="8886"/>
                    </a:lnTo>
                    <a:lnTo>
                      <a:pt x="124" y="8896"/>
                    </a:lnTo>
                    <a:lnTo>
                      <a:pt x="124" y="8905"/>
                    </a:lnTo>
                    <a:lnTo>
                      <a:pt x="115" y="8915"/>
                    </a:lnTo>
                    <a:lnTo>
                      <a:pt x="115" y="8924"/>
                    </a:lnTo>
                    <a:lnTo>
                      <a:pt x="115" y="8934"/>
                    </a:lnTo>
                    <a:lnTo>
                      <a:pt x="134" y="8943"/>
                    </a:lnTo>
                    <a:lnTo>
                      <a:pt x="134" y="8953"/>
                    </a:lnTo>
                    <a:lnTo>
                      <a:pt x="124" y="8962"/>
                    </a:lnTo>
                    <a:lnTo>
                      <a:pt x="124" y="8972"/>
                    </a:lnTo>
                    <a:lnTo>
                      <a:pt x="115" y="8981"/>
                    </a:lnTo>
                    <a:lnTo>
                      <a:pt x="105" y="8991"/>
                    </a:lnTo>
                    <a:lnTo>
                      <a:pt x="96" y="9010"/>
                    </a:lnTo>
                    <a:lnTo>
                      <a:pt x="86" y="9020"/>
                    </a:lnTo>
                    <a:lnTo>
                      <a:pt x="86" y="9029"/>
                    </a:lnTo>
                    <a:lnTo>
                      <a:pt x="86" y="9038"/>
                    </a:lnTo>
                    <a:lnTo>
                      <a:pt x="76" y="9038"/>
                    </a:lnTo>
                    <a:lnTo>
                      <a:pt x="58" y="9048"/>
                    </a:lnTo>
                    <a:lnTo>
                      <a:pt x="48" y="9058"/>
                    </a:lnTo>
                    <a:lnTo>
                      <a:pt x="48" y="9067"/>
                    </a:lnTo>
                    <a:lnTo>
                      <a:pt x="38" y="9096"/>
                    </a:lnTo>
                    <a:lnTo>
                      <a:pt x="38" y="9115"/>
                    </a:lnTo>
                    <a:lnTo>
                      <a:pt x="29" y="9124"/>
                    </a:lnTo>
                    <a:lnTo>
                      <a:pt x="19" y="9134"/>
                    </a:lnTo>
                    <a:lnTo>
                      <a:pt x="19" y="9143"/>
                    </a:lnTo>
                    <a:lnTo>
                      <a:pt x="19" y="9153"/>
                    </a:lnTo>
                    <a:lnTo>
                      <a:pt x="19" y="9162"/>
                    </a:lnTo>
                    <a:lnTo>
                      <a:pt x="19" y="9172"/>
                    </a:lnTo>
                    <a:lnTo>
                      <a:pt x="19" y="9181"/>
                    </a:lnTo>
                    <a:lnTo>
                      <a:pt x="10" y="9191"/>
                    </a:lnTo>
                    <a:lnTo>
                      <a:pt x="10" y="9201"/>
                    </a:lnTo>
                    <a:lnTo>
                      <a:pt x="19" y="9201"/>
                    </a:lnTo>
                    <a:lnTo>
                      <a:pt x="19" y="9210"/>
                    </a:lnTo>
                    <a:lnTo>
                      <a:pt x="19" y="9219"/>
                    </a:lnTo>
                    <a:lnTo>
                      <a:pt x="19" y="9229"/>
                    </a:lnTo>
                    <a:lnTo>
                      <a:pt x="19" y="9239"/>
                    </a:lnTo>
                    <a:lnTo>
                      <a:pt x="10" y="9248"/>
                    </a:lnTo>
                    <a:lnTo>
                      <a:pt x="10" y="9258"/>
                    </a:lnTo>
                    <a:lnTo>
                      <a:pt x="19" y="9258"/>
                    </a:lnTo>
                    <a:lnTo>
                      <a:pt x="29" y="9258"/>
                    </a:lnTo>
                    <a:lnTo>
                      <a:pt x="38" y="9258"/>
                    </a:lnTo>
                    <a:lnTo>
                      <a:pt x="38" y="9277"/>
                    </a:lnTo>
                    <a:lnTo>
                      <a:pt x="48" y="9277"/>
                    </a:lnTo>
                    <a:lnTo>
                      <a:pt x="38" y="9277"/>
                    </a:lnTo>
                    <a:lnTo>
                      <a:pt x="38" y="9286"/>
                    </a:lnTo>
                    <a:lnTo>
                      <a:pt x="29" y="9286"/>
                    </a:lnTo>
                    <a:lnTo>
                      <a:pt x="29" y="9296"/>
                    </a:lnTo>
                    <a:lnTo>
                      <a:pt x="29" y="9315"/>
                    </a:lnTo>
                    <a:lnTo>
                      <a:pt x="29" y="9324"/>
                    </a:lnTo>
                    <a:lnTo>
                      <a:pt x="19" y="9324"/>
                    </a:lnTo>
                    <a:lnTo>
                      <a:pt x="19" y="9334"/>
                    </a:lnTo>
                    <a:lnTo>
                      <a:pt x="19" y="9343"/>
                    </a:lnTo>
                    <a:lnTo>
                      <a:pt x="19" y="9353"/>
                    </a:lnTo>
                    <a:lnTo>
                      <a:pt x="19" y="9362"/>
                    </a:lnTo>
                    <a:lnTo>
                      <a:pt x="29" y="9362"/>
                    </a:lnTo>
                    <a:lnTo>
                      <a:pt x="38" y="9362"/>
                    </a:lnTo>
                    <a:lnTo>
                      <a:pt x="48" y="9362"/>
                    </a:lnTo>
                    <a:lnTo>
                      <a:pt x="48" y="9353"/>
                    </a:lnTo>
                    <a:lnTo>
                      <a:pt x="48" y="9362"/>
                    </a:lnTo>
                    <a:lnTo>
                      <a:pt x="48" y="9381"/>
                    </a:lnTo>
                    <a:lnTo>
                      <a:pt x="48" y="9391"/>
                    </a:lnTo>
                    <a:lnTo>
                      <a:pt x="38" y="9401"/>
                    </a:lnTo>
                    <a:lnTo>
                      <a:pt x="38" y="9410"/>
                    </a:lnTo>
                    <a:lnTo>
                      <a:pt x="67" y="9429"/>
                    </a:lnTo>
                    <a:lnTo>
                      <a:pt x="67" y="9458"/>
                    </a:lnTo>
                    <a:lnTo>
                      <a:pt x="67" y="9467"/>
                    </a:lnTo>
                    <a:lnTo>
                      <a:pt x="86" y="9477"/>
                    </a:lnTo>
                    <a:lnTo>
                      <a:pt x="96" y="9477"/>
                    </a:lnTo>
                    <a:lnTo>
                      <a:pt x="96" y="9467"/>
                    </a:lnTo>
                    <a:lnTo>
                      <a:pt x="105" y="9467"/>
                    </a:lnTo>
                    <a:lnTo>
                      <a:pt x="105" y="9458"/>
                    </a:lnTo>
                    <a:lnTo>
                      <a:pt x="115" y="9458"/>
                    </a:lnTo>
                    <a:lnTo>
                      <a:pt x="124" y="9458"/>
                    </a:lnTo>
                    <a:lnTo>
                      <a:pt x="134" y="9448"/>
                    </a:lnTo>
                    <a:lnTo>
                      <a:pt x="134" y="9458"/>
                    </a:lnTo>
                    <a:lnTo>
                      <a:pt x="134" y="9467"/>
                    </a:lnTo>
                    <a:lnTo>
                      <a:pt x="134" y="9477"/>
                    </a:lnTo>
                    <a:lnTo>
                      <a:pt x="134" y="9486"/>
                    </a:lnTo>
                    <a:lnTo>
                      <a:pt x="143" y="9496"/>
                    </a:lnTo>
                    <a:lnTo>
                      <a:pt x="153" y="9505"/>
                    </a:lnTo>
                    <a:lnTo>
                      <a:pt x="153" y="9515"/>
                    </a:lnTo>
                    <a:lnTo>
                      <a:pt x="153" y="9524"/>
                    </a:lnTo>
                    <a:lnTo>
                      <a:pt x="153" y="9515"/>
                    </a:lnTo>
                    <a:lnTo>
                      <a:pt x="153" y="9505"/>
                    </a:lnTo>
                    <a:lnTo>
                      <a:pt x="162" y="9505"/>
                    </a:lnTo>
                    <a:lnTo>
                      <a:pt x="162" y="9496"/>
                    </a:lnTo>
                    <a:lnTo>
                      <a:pt x="162" y="9505"/>
                    </a:lnTo>
                    <a:lnTo>
                      <a:pt x="181" y="9515"/>
                    </a:lnTo>
                    <a:lnTo>
                      <a:pt x="181" y="9524"/>
                    </a:lnTo>
                    <a:lnTo>
                      <a:pt x="191" y="9524"/>
                    </a:lnTo>
                    <a:lnTo>
                      <a:pt x="200" y="9524"/>
                    </a:lnTo>
                    <a:lnTo>
                      <a:pt x="238" y="9524"/>
                    </a:lnTo>
                    <a:lnTo>
                      <a:pt x="248" y="9524"/>
                    </a:lnTo>
                    <a:lnTo>
                      <a:pt x="257" y="9534"/>
                    </a:lnTo>
                    <a:lnTo>
                      <a:pt x="267" y="9534"/>
                    </a:lnTo>
                    <a:lnTo>
                      <a:pt x="267" y="9543"/>
                    </a:lnTo>
                    <a:lnTo>
                      <a:pt x="276" y="9553"/>
                    </a:lnTo>
                    <a:lnTo>
                      <a:pt x="276" y="9562"/>
                    </a:lnTo>
                    <a:lnTo>
                      <a:pt x="286" y="9572"/>
                    </a:lnTo>
                    <a:lnTo>
                      <a:pt x="286" y="9582"/>
                    </a:lnTo>
                    <a:lnTo>
                      <a:pt x="296" y="9582"/>
                    </a:lnTo>
                    <a:lnTo>
                      <a:pt x="305" y="9582"/>
                    </a:lnTo>
                    <a:lnTo>
                      <a:pt x="305" y="9572"/>
                    </a:lnTo>
                    <a:lnTo>
                      <a:pt x="314" y="9572"/>
                    </a:lnTo>
                    <a:lnTo>
                      <a:pt x="314" y="9582"/>
                    </a:lnTo>
                    <a:lnTo>
                      <a:pt x="334" y="9591"/>
                    </a:lnTo>
                    <a:lnTo>
                      <a:pt x="334" y="9582"/>
                    </a:lnTo>
                    <a:lnTo>
                      <a:pt x="343" y="9582"/>
                    </a:lnTo>
                    <a:lnTo>
                      <a:pt x="362" y="9591"/>
                    </a:lnTo>
                    <a:lnTo>
                      <a:pt x="372" y="9591"/>
                    </a:lnTo>
                    <a:lnTo>
                      <a:pt x="372" y="9582"/>
                    </a:lnTo>
                    <a:lnTo>
                      <a:pt x="381" y="9582"/>
                    </a:lnTo>
                    <a:lnTo>
                      <a:pt x="381" y="9572"/>
                    </a:lnTo>
                    <a:lnTo>
                      <a:pt x="381" y="9562"/>
                    </a:lnTo>
                    <a:lnTo>
                      <a:pt x="391" y="9562"/>
                    </a:lnTo>
                    <a:lnTo>
                      <a:pt x="400" y="9572"/>
                    </a:lnTo>
                    <a:lnTo>
                      <a:pt x="400" y="9582"/>
                    </a:lnTo>
                    <a:lnTo>
                      <a:pt x="400" y="9591"/>
                    </a:lnTo>
                    <a:lnTo>
                      <a:pt x="410" y="9600"/>
                    </a:lnTo>
                    <a:lnTo>
                      <a:pt x="419" y="9600"/>
                    </a:lnTo>
                    <a:lnTo>
                      <a:pt x="429" y="9600"/>
                    </a:lnTo>
                    <a:lnTo>
                      <a:pt x="429" y="9591"/>
                    </a:lnTo>
                    <a:lnTo>
                      <a:pt x="439" y="9591"/>
                    </a:lnTo>
                    <a:lnTo>
                      <a:pt x="448" y="9591"/>
                    </a:lnTo>
                    <a:lnTo>
                      <a:pt x="448" y="9600"/>
                    </a:lnTo>
                    <a:lnTo>
                      <a:pt x="448" y="9610"/>
                    </a:lnTo>
                    <a:lnTo>
                      <a:pt x="448" y="9620"/>
                    </a:lnTo>
                    <a:lnTo>
                      <a:pt x="457" y="9620"/>
                    </a:lnTo>
                    <a:lnTo>
                      <a:pt x="486" y="9648"/>
                    </a:lnTo>
                    <a:lnTo>
                      <a:pt x="486" y="9658"/>
                    </a:lnTo>
                    <a:lnTo>
                      <a:pt x="524" y="9667"/>
                    </a:lnTo>
                    <a:lnTo>
                      <a:pt x="534" y="9667"/>
                    </a:lnTo>
                    <a:lnTo>
                      <a:pt x="543" y="9677"/>
                    </a:lnTo>
                    <a:lnTo>
                      <a:pt x="543" y="9667"/>
                    </a:lnTo>
                    <a:lnTo>
                      <a:pt x="553" y="9658"/>
                    </a:lnTo>
                    <a:lnTo>
                      <a:pt x="553" y="9648"/>
                    </a:lnTo>
                    <a:lnTo>
                      <a:pt x="562" y="9639"/>
                    </a:lnTo>
                    <a:lnTo>
                      <a:pt x="572" y="9629"/>
                    </a:lnTo>
                    <a:lnTo>
                      <a:pt x="572" y="9620"/>
                    </a:lnTo>
                    <a:lnTo>
                      <a:pt x="572" y="9610"/>
                    </a:lnTo>
                    <a:lnTo>
                      <a:pt x="581" y="9610"/>
                    </a:lnTo>
                    <a:lnTo>
                      <a:pt x="610" y="9600"/>
                    </a:lnTo>
                    <a:lnTo>
                      <a:pt x="629" y="9610"/>
                    </a:lnTo>
                    <a:lnTo>
                      <a:pt x="629" y="9620"/>
                    </a:lnTo>
                    <a:lnTo>
                      <a:pt x="629" y="9629"/>
                    </a:lnTo>
                    <a:lnTo>
                      <a:pt x="629" y="9639"/>
                    </a:lnTo>
                    <a:lnTo>
                      <a:pt x="638" y="9639"/>
                    </a:lnTo>
                    <a:lnTo>
                      <a:pt x="648" y="9629"/>
                    </a:lnTo>
                    <a:lnTo>
                      <a:pt x="657" y="9620"/>
                    </a:lnTo>
                    <a:lnTo>
                      <a:pt x="667" y="9620"/>
                    </a:lnTo>
                    <a:lnTo>
                      <a:pt x="677" y="9620"/>
                    </a:lnTo>
                    <a:lnTo>
                      <a:pt x="677" y="9629"/>
                    </a:lnTo>
                    <a:lnTo>
                      <a:pt x="677" y="9620"/>
                    </a:lnTo>
                    <a:lnTo>
                      <a:pt x="686" y="9620"/>
                    </a:lnTo>
                    <a:lnTo>
                      <a:pt x="686" y="9629"/>
                    </a:lnTo>
                    <a:lnTo>
                      <a:pt x="686" y="9639"/>
                    </a:lnTo>
                    <a:lnTo>
                      <a:pt x="677" y="9639"/>
                    </a:lnTo>
                    <a:lnTo>
                      <a:pt x="677" y="9648"/>
                    </a:lnTo>
                    <a:lnTo>
                      <a:pt x="677" y="9658"/>
                    </a:lnTo>
                    <a:lnTo>
                      <a:pt x="686" y="9658"/>
                    </a:lnTo>
                    <a:lnTo>
                      <a:pt x="743" y="9705"/>
                    </a:lnTo>
                    <a:lnTo>
                      <a:pt x="753" y="9705"/>
                    </a:lnTo>
                    <a:lnTo>
                      <a:pt x="753" y="9715"/>
                    </a:lnTo>
                    <a:lnTo>
                      <a:pt x="762" y="9705"/>
                    </a:lnTo>
                    <a:lnTo>
                      <a:pt x="772" y="9715"/>
                    </a:lnTo>
                    <a:lnTo>
                      <a:pt x="781" y="9715"/>
                    </a:lnTo>
                    <a:lnTo>
                      <a:pt x="781" y="9705"/>
                    </a:lnTo>
                    <a:lnTo>
                      <a:pt x="781" y="9696"/>
                    </a:lnTo>
                    <a:lnTo>
                      <a:pt x="791" y="9696"/>
                    </a:lnTo>
                    <a:lnTo>
                      <a:pt x="800" y="9696"/>
                    </a:lnTo>
                    <a:lnTo>
                      <a:pt x="810" y="9696"/>
                    </a:lnTo>
                    <a:lnTo>
                      <a:pt x="829" y="9705"/>
                    </a:lnTo>
                    <a:lnTo>
                      <a:pt x="838" y="9705"/>
                    </a:lnTo>
                    <a:lnTo>
                      <a:pt x="848" y="9724"/>
                    </a:lnTo>
                    <a:lnTo>
                      <a:pt x="848" y="9734"/>
                    </a:lnTo>
                    <a:lnTo>
                      <a:pt x="838" y="9734"/>
                    </a:lnTo>
                    <a:lnTo>
                      <a:pt x="838" y="9743"/>
                    </a:lnTo>
                    <a:lnTo>
                      <a:pt x="848" y="9734"/>
                    </a:lnTo>
                    <a:lnTo>
                      <a:pt x="848" y="9743"/>
                    </a:lnTo>
                    <a:lnTo>
                      <a:pt x="848" y="9753"/>
                    </a:lnTo>
                    <a:lnTo>
                      <a:pt x="848" y="9762"/>
                    </a:lnTo>
                    <a:lnTo>
                      <a:pt x="858" y="9762"/>
                    </a:lnTo>
                    <a:lnTo>
                      <a:pt x="867" y="9762"/>
                    </a:lnTo>
                    <a:lnTo>
                      <a:pt x="886" y="9743"/>
                    </a:lnTo>
                    <a:lnTo>
                      <a:pt x="886" y="9753"/>
                    </a:lnTo>
                    <a:lnTo>
                      <a:pt x="896" y="9753"/>
                    </a:lnTo>
                    <a:lnTo>
                      <a:pt x="896" y="9762"/>
                    </a:lnTo>
                    <a:lnTo>
                      <a:pt x="953" y="9781"/>
                    </a:lnTo>
                    <a:lnTo>
                      <a:pt x="962" y="9762"/>
                    </a:lnTo>
                    <a:lnTo>
                      <a:pt x="962" y="9753"/>
                    </a:lnTo>
                    <a:lnTo>
                      <a:pt x="991" y="9753"/>
                    </a:lnTo>
                    <a:lnTo>
                      <a:pt x="1000" y="9753"/>
                    </a:lnTo>
                    <a:lnTo>
                      <a:pt x="1010" y="9753"/>
                    </a:lnTo>
                    <a:lnTo>
                      <a:pt x="1010" y="9743"/>
                    </a:lnTo>
                    <a:lnTo>
                      <a:pt x="1019" y="9734"/>
                    </a:lnTo>
                    <a:lnTo>
                      <a:pt x="1019" y="9724"/>
                    </a:lnTo>
                    <a:lnTo>
                      <a:pt x="1029" y="9715"/>
                    </a:lnTo>
                    <a:lnTo>
                      <a:pt x="1029" y="9705"/>
                    </a:lnTo>
                    <a:lnTo>
                      <a:pt x="1038" y="9705"/>
                    </a:lnTo>
                    <a:lnTo>
                      <a:pt x="1048" y="9705"/>
                    </a:lnTo>
                    <a:lnTo>
                      <a:pt x="1048" y="9715"/>
                    </a:lnTo>
                    <a:lnTo>
                      <a:pt x="1058" y="9715"/>
                    </a:lnTo>
                    <a:lnTo>
                      <a:pt x="1067" y="9715"/>
                    </a:lnTo>
                    <a:lnTo>
                      <a:pt x="1076" y="9715"/>
                    </a:lnTo>
                    <a:lnTo>
                      <a:pt x="1086" y="9715"/>
                    </a:lnTo>
                    <a:lnTo>
                      <a:pt x="1086" y="9705"/>
                    </a:lnTo>
                    <a:lnTo>
                      <a:pt x="1096" y="9705"/>
                    </a:lnTo>
                    <a:lnTo>
                      <a:pt x="1105" y="9715"/>
                    </a:lnTo>
                    <a:lnTo>
                      <a:pt x="1115" y="9715"/>
                    </a:lnTo>
                    <a:lnTo>
                      <a:pt x="1105" y="9715"/>
                    </a:lnTo>
                    <a:lnTo>
                      <a:pt x="1096" y="9743"/>
                    </a:lnTo>
                    <a:lnTo>
                      <a:pt x="1096" y="9753"/>
                    </a:lnTo>
                    <a:lnTo>
                      <a:pt x="1105" y="9753"/>
                    </a:lnTo>
                    <a:lnTo>
                      <a:pt x="1143" y="9781"/>
                    </a:lnTo>
                    <a:lnTo>
                      <a:pt x="1277" y="9848"/>
                    </a:lnTo>
                    <a:lnTo>
                      <a:pt x="1334" y="9753"/>
                    </a:lnTo>
                    <a:lnTo>
                      <a:pt x="1343" y="9743"/>
                    </a:lnTo>
                    <a:lnTo>
                      <a:pt x="1400" y="9781"/>
                    </a:lnTo>
                    <a:lnTo>
                      <a:pt x="1419" y="9781"/>
                    </a:lnTo>
                    <a:lnTo>
                      <a:pt x="1419" y="9791"/>
                    </a:lnTo>
                    <a:lnTo>
                      <a:pt x="1410" y="9791"/>
                    </a:lnTo>
                    <a:lnTo>
                      <a:pt x="1400" y="9829"/>
                    </a:lnTo>
                    <a:lnTo>
                      <a:pt x="1400" y="9838"/>
                    </a:lnTo>
                    <a:lnTo>
                      <a:pt x="1410" y="9848"/>
                    </a:lnTo>
                    <a:lnTo>
                      <a:pt x="1477" y="9896"/>
                    </a:lnTo>
                    <a:lnTo>
                      <a:pt x="1486" y="9896"/>
                    </a:lnTo>
                    <a:lnTo>
                      <a:pt x="1486" y="9886"/>
                    </a:lnTo>
                    <a:lnTo>
                      <a:pt x="1486" y="9877"/>
                    </a:lnTo>
                    <a:lnTo>
                      <a:pt x="1495" y="9877"/>
                    </a:lnTo>
                    <a:lnTo>
                      <a:pt x="1505" y="9886"/>
                    </a:lnTo>
                    <a:lnTo>
                      <a:pt x="1505" y="9877"/>
                    </a:lnTo>
                    <a:lnTo>
                      <a:pt x="1515" y="9877"/>
                    </a:lnTo>
                    <a:lnTo>
                      <a:pt x="1524" y="9877"/>
                    </a:lnTo>
                    <a:lnTo>
                      <a:pt x="1534" y="9867"/>
                    </a:lnTo>
                    <a:lnTo>
                      <a:pt x="1534" y="9877"/>
                    </a:lnTo>
                    <a:lnTo>
                      <a:pt x="1534" y="9886"/>
                    </a:lnTo>
                    <a:lnTo>
                      <a:pt x="1534" y="9896"/>
                    </a:lnTo>
                    <a:lnTo>
                      <a:pt x="1543" y="9905"/>
                    </a:lnTo>
                    <a:lnTo>
                      <a:pt x="1562" y="9915"/>
                    </a:lnTo>
                    <a:lnTo>
                      <a:pt x="1562" y="9924"/>
                    </a:lnTo>
                    <a:lnTo>
                      <a:pt x="1553" y="9943"/>
                    </a:lnTo>
                    <a:lnTo>
                      <a:pt x="1562" y="9943"/>
                    </a:lnTo>
                    <a:lnTo>
                      <a:pt x="1562" y="9953"/>
                    </a:lnTo>
                    <a:lnTo>
                      <a:pt x="1581" y="9963"/>
                    </a:lnTo>
                    <a:lnTo>
                      <a:pt x="1581" y="9972"/>
                    </a:lnTo>
                    <a:lnTo>
                      <a:pt x="1600" y="9981"/>
                    </a:lnTo>
                    <a:lnTo>
                      <a:pt x="1610" y="9981"/>
                    </a:lnTo>
                    <a:lnTo>
                      <a:pt x="1620" y="9972"/>
                    </a:lnTo>
                    <a:lnTo>
                      <a:pt x="1620" y="9953"/>
                    </a:lnTo>
                    <a:lnTo>
                      <a:pt x="1629" y="9953"/>
                    </a:lnTo>
                    <a:lnTo>
                      <a:pt x="1629" y="9943"/>
                    </a:lnTo>
                    <a:lnTo>
                      <a:pt x="1648" y="9943"/>
                    </a:lnTo>
                    <a:lnTo>
                      <a:pt x="1648" y="9934"/>
                    </a:lnTo>
                    <a:lnTo>
                      <a:pt x="1658" y="9934"/>
                    </a:lnTo>
                    <a:lnTo>
                      <a:pt x="1658" y="9924"/>
                    </a:lnTo>
                    <a:lnTo>
                      <a:pt x="1658" y="9915"/>
                    </a:lnTo>
                    <a:lnTo>
                      <a:pt x="1667" y="9915"/>
                    </a:lnTo>
                    <a:lnTo>
                      <a:pt x="1705" y="9934"/>
                    </a:lnTo>
                    <a:lnTo>
                      <a:pt x="1724" y="9934"/>
                    </a:lnTo>
                    <a:lnTo>
                      <a:pt x="1734" y="9943"/>
                    </a:lnTo>
                    <a:lnTo>
                      <a:pt x="1734" y="9953"/>
                    </a:lnTo>
                    <a:lnTo>
                      <a:pt x="1743" y="9953"/>
                    </a:lnTo>
                    <a:lnTo>
                      <a:pt x="1753" y="9963"/>
                    </a:lnTo>
                    <a:lnTo>
                      <a:pt x="1762" y="9963"/>
                    </a:lnTo>
                    <a:lnTo>
                      <a:pt x="1772" y="9981"/>
                    </a:lnTo>
                    <a:lnTo>
                      <a:pt x="1781" y="9981"/>
                    </a:lnTo>
                    <a:lnTo>
                      <a:pt x="1791" y="9981"/>
                    </a:lnTo>
                    <a:lnTo>
                      <a:pt x="1791" y="10001"/>
                    </a:lnTo>
                    <a:lnTo>
                      <a:pt x="1781" y="10001"/>
                    </a:lnTo>
                    <a:lnTo>
                      <a:pt x="1781" y="10010"/>
                    </a:lnTo>
                    <a:lnTo>
                      <a:pt x="1781" y="10019"/>
                    </a:lnTo>
                    <a:lnTo>
                      <a:pt x="1781" y="10029"/>
                    </a:lnTo>
                    <a:lnTo>
                      <a:pt x="1791" y="10039"/>
                    </a:lnTo>
                    <a:lnTo>
                      <a:pt x="1858" y="10067"/>
                    </a:lnTo>
                    <a:lnTo>
                      <a:pt x="1867" y="10048"/>
                    </a:lnTo>
                    <a:lnTo>
                      <a:pt x="1867" y="10029"/>
                    </a:lnTo>
                    <a:lnTo>
                      <a:pt x="1876" y="10019"/>
                    </a:lnTo>
                    <a:lnTo>
                      <a:pt x="1876" y="10010"/>
                    </a:lnTo>
                    <a:lnTo>
                      <a:pt x="1886" y="10010"/>
                    </a:lnTo>
                    <a:lnTo>
                      <a:pt x="1886" y="10001"/>
                    </a:lnTo>
                    <a:lnTo>
                      <a:pt x="1896" y="10001"/>
                    </a:lnTo>
                    <a:lnTo>
                      <a:pt x="1972" y="9991"/>
                    </a:lnTo>
                    <a:lnTo>
                      <a:pt x="1981" y="9991"/>
                    </a:lnTo>
                    <a:lnTo>
                      <a:pt x="1981" y="10001"/>
                    </a:lnTo>
                    <a:lnTo>
                      <a:pt x="2019" y="9991"/>
                    </a:lnTo>
                    <a:lnTo>
                      <a:pt x="2039" y="9991"/>
                    </a:lnTo>
                    <a:lnTo>
                      <a:pt x="2048" y="10001"/>
                    </a:lnTo>
                    <a:lnTo>
                      <a:pt x="2057" y="10001"/>
                    </a:lnTo>
                    <a:lnTo>
                      <a:pt x="2057" y="9991"/>
                    </a:lnTo>
                    <a:lnTo>
                      <a:pt x="2067" y="9991"/>
                    </a:lnTo>
                    <a:lnTo>
                      <a:pt x="2105" y="9905"/>
                    </a:lnTo>
                    <a:lnTo>
                      <a:pt x="2115" y="9896"/>
                    </a:lnTo>
                    <a:lnTo>
                      <a:pt x="2134" y="9848"/>
                    </a:lnTo>
                    <a:lnTo>
                      <a:pt x="2134" y="9838"/>
                    </a:lnTo>
                    <a:lnTo>
                      <a:pt x="2124" y="9829"/>
                    </a:lnTo>
                    <a:lnTo>
                      <a:pt x="2077" y="9800"/>
                    </a:lnTo>
                    <a:lnTo>
                      <a:pt x="2077" y="9791"/>
                    </a:lnTo>
                    <a:lnTo>
                      <a:pt x="2153" y="9648"/>
                    </a:lnTo>
                    <a:lnTo>
                      <a:pt x="2153" y="9639"/>
                    </a:lnTo>
                    <a:lnTo>
                      <a:pt x="2162" y="9639"/>
                    </a:lnTo>
                    <a:lnTo>
                      <a:pt x="2162" y="9629"/>
                    </a:lnTo>
                    <a:lnTo>
                      <a:pt x="2172" y="9629"/>
                    </a:lnTo>
                    <a:lnTo>
                      <a:pt x="2181" y="9629"/>
                    </a:lnTo>
                    <a:lnTo>
                      <a:pt x="2181" y="9639"/>
                    </a:lnTo>
                    <a:lnTo>
                      <a:pt x="2181" y="9629"/>
                    </a:lnTo>
                    <a:lnTo>
                      <a:pt x="2191" y="9629"/>
                    </a:lnTo>
                    <a:lnTo>
                      <a:pt x="2305" y="9401"/>
                    </a:lnTo>
                    <a:lnTo>
                      <a:pt x="2181" y="9343"/>
                    </a:lnTo>
                    <a:lnTo>
                      <a:pt x="2153" y="9334"/>
                    </a:lnTo>
                    <a:lnTo>
                      <a:pt x="2134" y="9362"/>
                    </a:lnTo>
                    <a:lnTo>
                      <a:pt x="2134" y="9372"/>
                    </a:lnTo>
                    <a:lnTo>
                      <a:pt x="2124" y="9372"/>
                    </a:lnTo>
                    <a:lnTo>
                      <a:pt x="2077" y="9343"/>
                    </a:lnTo>
                    <a:lnTo>
                      <a:pt x="2077" y="9353"/>
                    </a:lnTo>
                    <a:lnTo>
                      <a:pt x="2029" y="9439"/>
                    </a:lnTo>
                    <a:lnTo>
                      <a:pt x="2019" y="9439"/>
                    </a:lnTo>
                    <a:lnTo>
                      <a:pt x="2019" y="9448"/>
                    </a:lnTo>
                    <a:lnTo>
                      <a:pt x="2019" y="9458"/>
                    </a:lnTo>
                    <a:lnTo>
                      <a:pt x="2029" y="9458"/>
                    </a:lnTo>
                    <a:lnTo>
                      <a:pt x="2029" y="9467"/>
                    </a:lnTo>
                    <a:lnTo>
                      <a:pt x="2029" y="9477"/>
                    </a:lnTo>
                    <a:lnTo>
                      <a:pt x="2019" y="9486"/>
                    </a:lnTo>
                    <a:lnTo>
                      <a:pt x="2019" y="9496"/>
                    </a:lnTo>
                    <a:lnTo>
                      <a:pt x="2019" y="9505"/>
                    </a:lnTo>
                    <a:lnTo>
                      <a:pt x="2010" y="9505"/>
                    </a:lnTo>
                    <a:lnTo>
                      <a:pt x="2000" y="9496"/>
                    </a:lnTo>
                    <a:lnTo>
                      <a:pt x="1915" y="9467"/>
                    </a:lnTo>
                    <a:lnTo>
                      <a:pt x="1896" y="9477"/>
                    </a:lnTo>
                    <a:lnTo>
                      <a:pt x="1886" y="9505"/>
                    </a:lnTo>
                    <a:lnTo>
                      <a:pt x="1876" y="9515"/>
                    </a:lnTo>
                    <a:lnTo>
                      <a:pt x="1848" y="9505"/>
                    </a:lnTo>
                    <a:lnTo>
                      <a:pt x="1838" y="9496"/>
                    </a:lnTo>
                    <a:lnTo>
                      <a:pt x="1838" y="9486"/>
                    </a:lnTo>
                    <a:lnTo>
                      <a:pt x="1858" y="9458"/>
                    </a:lnTo>
                    <a:lnTo>
                      <a:pt x="1858" y="9448"/>
                    </a:lnTo>
                    <a:lnTo>
                      <a:pt x="1838" y="9429"/>
                    </a:lnTo>
                    <a:lnTo>
                      <a:pt x="1829" y="9429"/>
                    </a:lnTo>
                    <a:lnTo>
                      <a:pt x="1829" y="9419"/>
                    </a:lnTo>
                    <a:lnTo>
                      <a:pt x="1867" y="9334"/>
                    </a:lnTo>
                    <a:lnTo>
                      <a:pt x="1867" y="9324"/>
                    </a:lnTo>
                    <a:lnTo>
                      <a:pt x="1867" y="9315"/>
                    </a:lnTo>
                    <a:lnTo>
                      <a:pt x="1867" y="9305"/>
                    </a:lnTo>
                    <a:lnTo>
                      <a:pt x="1867" y="9286"/>
                    </a:lnTo>
                    <a:lnTo>
                      <a:pt x="1867" y="9229"/>
                    </a:lnTo>
                    <a:lnTo>
                      <a:pt x="1896" y="9219"/>
                    </a:lnTo>
                    <a:lnTo>
                      <a:pt x="1943" y="9201"/>
                    </a:lnTo>
                    <a:lnTo>
                      <a:pt x="1962" y="9181"/>
                    </a:lnTo>
                    <a:lnTo>
                      <a:pt x="1972" y="9181"/>
                    </a:lnTo>
                    <a:lnTo>
                      <a:pt x="1972" y="9172"/>
                    </a:lnTo>
                    <a:lnTo>
                      <a:pt x="1991" y="9143"/>
                    </a:lnTo>
                    <a:lnTo>
                      <a:pt x="1991" y="9134"/>
                    </a:lnTo>
                    <a:lnTo>
                      <a:pt x="1972" y="9124"/>
                    </a:lnTo>
                    <a:lnTo>
                      <a:pt x="1962" y="9124"/>
                    </a:lnTo>
                    <a:lnTo>
                      <a:pt x="1962" y="9115"/>
                    </a:lnTo>
                    <a:lnTo>
                      <a:pt x="1953" y="9105"/>
                    </a:lnTo>
                    <a:lnTo>
                      <a:pt x="1953" y="9096"/>
                    </a:lnTo>
                    <a:lnTo>
                      <a:pt x="1943" y="9086"/>
                    </a:lnTo>
                    <a:lnTo>
                      <a:pt x="1924" y="9067"/>
                    </a:lnTo>
                    <a:lnTo>
                      <a:pt x="1915" y="9067"/>
                    </a:lnTo>
                    <a:lnTo>
                      <a:pt x="1915" y="9058"/>
                    </a:lnTo>
                    <a:lnTo>
                      <a:pt x="1924" y="9058"/>
                    </a:lnTo>
                    <a:lnTo>
                      <a:pt x="1924" y="9048"/>
                    </a:lnTo>
                    <a:lnTo>
                      <a:pt x="1915" y="9048"/>
                    </a:lnTo>
                    <a:lnTo>
                      <a:pt x="1915" y="9029"/>
                    </a:lnTo>
                    <a:lnTo>
                      <a:pt x="1915" y="9020"/>
                    </a:lnTo>
                    <a:lnTo>
                      <a:pt x="1915" y="9010"/>
                    </a:lnTo>
                    <a:lnTo>
                      <a:pt x="1924" y="9000"/>
                    </a:lnTo>
                    <a:lnTo>
                      <a:pt x="1924" y="8991"/>
                    </a:lnTo>
                    <a:lnTo>
                      <a:pt x="1924" y="8981"/>
                    </a:lnTo>
                    <a:lnTo>
                      <a:pt x="1934" y="8972"/>
                    </a:lnTo>
                    <a:lnTo>
                      <a:pt x="1943" y="8962"/>
                    </a:lnTo>
                    <a:lnTo>
                      <a:pt x="1953" y="8962"/>
                    </a:lnTo>
                    <a:lnTo>
                      <a:pt x="1953" y="8953"/>
                    </a:lnTo>
                    <a:lnTo>
                      <a:pt x="1953" y="8943"/>
                    </a:lnTo>
                    <a:lnTo>
                      <a:pt x="1953" y="8934"/>
                    </a:lnTo>
                    <a:lnTo>
                      <a:pt x="1953" y="8915"/>
                    </a:lnTo>
                    <a:lnTo>
                      <a:pt x="1953" y="8905"/>
                    </a:lnTo>
                    <a:lnTo>
                      <a:pt x="1943" y="8867"/>
                    </a:lnTo>
                    <a:lnTo>
                      <a:pt x="1943" y="8858"/>
                    </a:lnTo>
                    <a:lnTo>
                      <a:pt x="1896" y="8782"/>
                    </a:lnTo>
                    <a:lnTo>
                      <a:pt x="1848" y="8734"/>
                    </a:lnTo>
                    <a:lnTo>
                      <a:pt x="1819" y="8724"/>
                    </a:lnTo>
                    <a:lnTo>
                      <a:pt x="1810" y="8715"/>
                    </a:lnTo>
                    <a:lnTo>
                      <a:pt x="1800" y="8696"/>
                    </a:lnTo>
                    <a:lnTo>
                      <a:pt x="1772" y="8657"/>
                    </a:lnTo>
                    <a:lnTo>
                      <a:pt x="1762" y="8619"/>
                    </a:lnTo>
                    <a:lnTo>
                      <a:pt x="1762" y="8610"/>
                    </a:lnTo>
                    <a:lnTo>
                      <a:pt x="1762" y="8600"/>
                    </a:lnTo>
                    <a:lnTo>
                      <a:pt x="1810" y="8591"/>
                    </a:lnTo>
                    <a:lnTo>
                      <a:pt x="1848" y="8591"/>
                    </a:lnTo>
                    <a:lnTo>
                      <a:pt x="1858" y="8591"/>
                    </a:lnTo>
                    <a:lnTo>
                      <a:pt x="1924" y="8629"/>
                    </a:lnTo>
                    <a:lnTo>
                      <a:pt x="1981" y="8619"/>
                    </a:lnTo>
                    <a:lnTo>
                      <a:pt x="2248" y="8696"/>
                    </a:lnTo>
                    <a:lnTo>
                      <a:pt x="2248" y="8705"/>
                    </a:lnTo>
                    <a:lnTo>
                      <a:pt x="2248" y="8715"/>
                    </a:lnTo>
                    <a:lnTo>
                      <a:pt x="2239" y="8724"/>
                    </a:lnTo>
                    <a:lnTo>
                      <a:pt x="2248" y="8734"/>
                    </a:lnTo>
                    <a:lnTo>
                      <a:pt x="2248" y="8743"/>
                    </a:lnTo>
                    <a:lnTo>
                      <a:pt x="2257" y="8753"/>
                    </a:lnTo>
                    <a:lnTo>
                      <a:pt x="2286" y="8762"/>
                    </a:lnTo>
                    <a:lnTo>
                      <a:pt x="2296" y="8753"/>
                    </a:lnTo>
                    <a:lnTo>
                      <a:pt x="2315" y="8724"/>
                    </a:lnTo>
                    <a:lnTo>
                      <a:pt x="2315" y="8715"/>
                    </a:lnTo>
                    <a:lnTo>
                      <a:pt x="2372" y="8734"/>
                    </a:lnTo>
                    <a:lnTo>
                      <a:pt x="2400" y="8696"/>
                    </a:lnTo>
                    <a:lnTo>
                      <a:pt x="2410" y="8686"/>
                    </a:lnTo>
                    <a:lnTo>
                      <a:pt x="2496" y="8724"/>
                    </a:lnTo>
                    <a:lnTo>
                      <a:pt x="2505" y="8715"/>
                    </a:lnTo>
                    <a:lnTo>
                      <a:pt x="2524" y="8686"/>
                    </a:lnTo>
                    <a:lnTo>
                      <a:pt x="2534" y="8686"/>
                    </a:lnTo>
                    <a:lnTo>
                      <a:pt x="2543" y="8686"/>
                    </a:lnTo>
                    <a:lnTo>
                      <a:pt x="2638" y="8753"/>
                    </a:lnTo>
                    <a:lnTo>
                      <a:pt x="2648" y="8753"/>
                    </a:lnTo>
                    <a:lnTo>
                      <a:pt x="2658" y="8753"/>
                    </a:lnTo>
                    <a:lnTo>
                      <a:pt x="2658" y="8743"/>
                    </a:lnTo>
                    <a:lnTo>
                      <a:pt x="2715" y="8648"/>
                    </a:lnTo>
                    <a:lnTo>
                      <a:pt x="2667" y="8610"/>
                    </a:lnTo>
                    <a:close/>
                    <a:moveTo>
                      <a:pt x="1658" y="7420"/>
                    </a:moveTo>
                    <a:lnTo>
                      <a:pt x="1658" y="7429"/>
                    </a:lnTo>
                    <a:lnTo>
                      <a:pt x="1667" y="7429"/>
                    </a:lnTo>
                    <a:lnTo>
                      <a:pt x="1667" y="7420"/>
                    </a:lnTo>
                    <a:lnTo>
                      <a:pt x="1677" y="7410"/>
                    </a:lnTo>
                    <a:lnTo>
                      <a:pt x="1677" y="7400"/>
                    </a:lnTo>
                    <a:lnTo>
                      <a:pt x="1677" y="7391"/>
                    </a:lnTo>
                    <a:lnTo>
                      <a:pt x="1667" y="7381"/>
                    </a:lnTo>
                    <a:lnTo>
                      <a:pt x="1658" y="7381"/>
                    </a:lnTo>
                    <a:lnTo>
                      <a:pt x="1658" y="7372"/>
                    </a:lnTo>
                    <a:lnTo>
                      <a:pt x="1648" y="7372"/>
                    </a:lnTo>
                    <a:lnTo>
                      <a:pt x="1638" y="7381"/>
                    </a:lnTo>
                    <a:lnTo>
                      <a:pt x="1638" y="7391"/>
                    </a:lnTo>
                    <a:lnTo>
                      <a:pt x="1638" y="7400"/>
                    </a:lnTo>
                    <a:lnTo>
                      <a:pt x="1658" y="7420"/>
                    </a:lnTo>
                    <a:close/>
                    <a:moveTo>
                      <a:pt x="943" y="8048"/>
                    </a:moveTo>
                    <a:lnTo>
                      <a:pt x="953" y="8048"/>
                    </a:lnTo>
                    <a:lnTo>
                      <a:pt x="953" y="8058"/>
                    </a:lnTo>
                    <a:lnTo>
                      <a:pt x="953" y="8067"/>
                    </a:lnTo>
                    <a:lnTo>
                      <a:pt x="962" y="8077"/>
                    </a:lnTo>
                    <a:lnTo>
                      <a:pt x="962" y="8086"/>
                    </a:lnTo>
                    <a:lnTo>
                      <a:pt x="962" y="8096"/>
                    </a:lnTo>
                    <a:lnTo>
                      <a:pt x="962" y="8105"/>
                    </a:lnTo>
                    <a:lnTo>
                      <a:pt x="972" y="8105"/>
                    </a:lnTo>
                    <a:lnTo>
                      <a:pt x="972" y="8096"/>
                    </a:lnTo>
                    <a:lnTo>
                      <a:pt x="981" y="8096"/>
                    </a:lnTo>
                    <a:lnTo>
                      <a:pt x="981" y="8077"/>
                    </a:lnTo>
                    <a:lnTo>
                      <a:pt x="981" y="8058"/>
                    </a:lnTo>
                    <a:lnTo>
                      <a:pt x="981" y="8048"/>
                    </a:lnTo>
                    <a:lnTo>
                      <a:pt x="962" y="8029"/>
                    </a:lnTo>
                    <a:lnTo>
                      <a:pt x="943" y="8029"/>
                    </a:lnTo>
                    <a:lnTo>
                      <a:pt x="934" y="8029"/>
                    </a:lnTo>
                    <a:lnTo>
                      <a:pt x="943" y="8048"/>
                    </a:lnTo>
                    <a:close/>
                    <a:moveTo>
                      <a:pt x="924" y="8038"/>
                    </a:moveTo>
                    <a:lnTo>
                      <a:pt x="924" y="8029"/>
                    </a:lnTo>
                    <a:lnTo>
                      <a:pt x="915" y="8029"/>
                    </a:lnTo>
                    <a:lnTo>
                      <a:pt x="915" y="8038"/>
                    </a:lnTo>
                    <a:lnTo>
                      <a:pt x="924" y="8038"/>
                    </a:lnTo>
                    <a:close/>
                    <a:moveTo>
                      <a:pt x="3972" y="6039"/>
                    </a:moveTo>
                    <a:lnTo>
                      <a:pt x="3972" y="6029"/>
                    </a:lnTo>
                    <a:lnTo>
                      <a:pt x="3982" y="6019"/>
                    </a:lnTo>
                    <a:lnTo>
                      <a:pt x="3991" y="6010"/>
                    </a:lnTo>
                    <a:lnTo>
                      <a:pt x="3991" y="6001"/>
                    </a:lnTo>
                    <a:lnTo>
                      <a:pt x="3991" y="5991"/>
                    </a:lnTo>
                    <a:lnTo>
                      <a:pt x="4000" y="5981"/>
                    </a:lnTo>
                    <a:lnTo>
                      <a:pt x="4000" y="5972"/>
                    </a:lnTo>
                    <a:lnTo>
                      <a:pt x="4000" y="5962"/>
                    </a:lnTo>
                    <a:lnTo>
                      <a:pt x="4000" y="5953"/>
                    </a:lnTo>
                    <a:lnTo>
                      <a:pt x="3991" y="5953"/>
                    </a:lnTo>
                    <a:lnTo>
                      <a:pt x="3991" y="5962"/>
                    </a:lnTo>
                    <a:lnTo>
                      <a:pt x="3982" y="5962"/>
                    </a:lnTo>
                    <a:lnTo>
                      <a:pt x="3991" y="5962"/>
                    </a:lnTo>
                    <a:lnTo>
                      <a:pt x="3991" y="5972"/>
                    </a:lnTo>
                    <a:lnTo>
                      <a:pt x="3982" y="5972"/>
                    </a:lnTo>
                    <a:lnTo>
                      <a:pt x="3943" y="5915"/>
                    </a:lnTo>
                    <a:lnTo>
                      <a:pt x="3953" y="5915"/>
                    </a:lnTo>
                    <a:lnTo>
                      <a:pt x="3962" y="5915"/>
                    </a:lnTo>
                    <a:lnTo>
                      <a:pt x="3962" y="5905"/>
                    </a:lnTo>
                    <a:lnTo>
                      <a:pt x="3953" y="5896"/>
                    </a:lnTo>
                    <a:lnTo>
                      <a:pt x="3953" y="5886"/>
                    </a:lnTo>
                    <a:lnTo>
                      <a:pt x="3962" y="5896"/>
                    </a:lnTo>
                    <a:lnTo>
                      <a:pt x="3962" y="5905"/>
                    </a:lnTo>
                    <a:lnTo>
                      <a:pt x="3962" y="5924"/>
                    </a:lnTo>
                    <a:lnTo>
                      <a:pt x="3972" y="5943"/>
                    </a:lnTo>
                    <a:lnTo>
                      <a:pt x="3982" y="5943"/>
                    </a:lnTo>
                    <a:lnTo>
                      <a:pt x="3982" y="5934"/>
                    </a:lnTo>
                    <a:lnTo>
                      <a:pt x="3972" y="5924"/>
                    </a:lnTo>
                    <a:lnTo>
                      <a:pt x="3972" y="5915"/>
                    </a:lnTo>
                    <a:lnTo>
                      <a:pt x="3972" y="5905"/>
                    </a:lnTo>
                    <a:lnTo>
                      <a:pt x="3972" y="5896"/>
                    </a:lnTo>
                    <a:lnTo>
                      <a:pt x="3953" y="5876"/>
                    </a:lnTo>
                    <a:lnTo>
                      <a:pt x="3953" y="5867"/>
                    </a:lnTo>
                    <a:lnTo>
                      <a:pt x="3943" y="5876"/>
                    </a:lnTo>
                    <a:lnTo>
                      <a:pt x="3943" y="5886"/>
                    </a:lnTo>
                    <a:lnTo>
                      <a:pt x="3943" y="5896"/>
                    </a:lnTo>
                    <a:lnTo>
                      <a:pt x="3934" y="5886"/>
                    </a:lnTo>
                    <a:lnTo>
                      <a:pt x="3915" y="5876"/>
                    </a:lnTo>
                    <a:lnTo>
                      <a:pt x="3905" y="5876"/>
                    </a:lnTo>
                    <a:lnTo>
                      <a:pt x="3896" y="5876"/>
                    </a:lnTo>
                    <a:lnTo>
                      <a:pt x="3877" y="5876"/>
                    </a:lnTo>
                    <a:lnTo>
                      <a:pt x="3867" y="5876"/>
                    </a:lnTo>
                    <a:lnTo>
                      <a:pt x="3867" y="5886"/>
                    </a:lnTo>
                    <a:lnTo>
                      <a:pt x="3857" y="5896"/>
                    </a:lnTo>
                    <a:lnTo>
                      <a:pt x="3857" y="5905"/>
                    </a:lnTo>
                    <a:lnTo>
                      <a:pt x="3857" y="5915"/>
                    </a:lnTo>
                    <a:lnTo>
                      <a:pt x="3867" y="5934"/>
                    </a:lnTo>
                    <a:lnTo>
                      <a:pt x="3886" y="5943"/>
                    </a:lnTo>
                    <a:lnTo>
                      <a:pt x="3896" y="5934"/>
                    </a:lnTo>
                    <a:lnTo>
                      <a:pt x="3905" y="5943"/>
                    </a:lnTo>
                    <a:lnTo>
                      <a:pt x="3915" y="5953"/>
                    </a:lnTo>
                    <a:lnTo>
                      <a:pt x="3915" y="5962"/>
                    </a:lnTo>
                    <a:lnTo>
                      <a:pt x="3915" y="5972"/>
                    </a:lnTo>
                    <a:lnTo>
                      <a:pt x="3924" y="5981"/>
                    </a:lnTo>
                    <a:lnTo>
                      <a:pt x="3924" y="5991"/>
                    </a:lnTo>
                    <a:lnTo>
                      <a:pt x="3924" y="6001"/>
                    </a:lnTo>
                    <a:lnTo>
                      <a:pt x="3924" y="6010"/>
                    </a:lnTo>
                    <a:lnTo>
                      <a:pt x="3924" y="6019"/>
                    </a:lnTo>
                    <a:lnTo>
                      <a:pt x="3915" y="6019"/>
                    </a:lnTo>
                    <a:lnTo>
                      <a:pt x="3934" y="6048"/>
                    </a:lnTo>
                    <a:lnTo>
                      <a:pt x="3934" y="6057"/>
                    </a:lnTo>
                    <a:lnTo>
                      <a:pt x="3943" y="6077"/>
                    </a:lnTo>
                    <a:lnTo>
                      <a:pt x="3934" y="6086"/>
                    </a:lnTo>
                    <a:lnTo>
                      <a:pt x="3934" y="6096"/>
                    </a:lnTo>
                    <a:lnTo>
                      <a:pt x="3943" y="6096"/>
                    </a:lnTo>
                    <a:lnTo>
                      <a:pt x="3953" y="6096"/>
                    </a:lnTo>
                    <a:lnTo>
                      <a:pt x="3953" y="6086"/>
                    </a:lnTo>
                    <a:lnTo>
                      <a:pt x="3953" y="6077"/>
                    </a:lnTo>
                    <a:lnTo>
                      <a:pt x="3953" y="6067"/>
                    </a:lnTo>
                    <a:lnTo>
                      <a:pt x="3943" y="6067"/>
                    </a:lnTo>
                    <a:lnTo>
                      <a:pt x="3953" y="6048"/>
                    </a:lnTo>
                    <a:lnTo>
                      <a:pt x="3962" y="6039"/>
                    </a:lnTo>
                    <a:lnTo>
                      <a:pt x="3972" y="6039"/>
                    </a:lnTo>
                    <a:close/>
                    <a:moveTo>
                      <a:pt x="886" y="8048"/>
                    </a:moveTo>
                    <a:lnTo>
                      <a:pt x="896" y="8048"/>
                    </a:lnTo>
                    <a:lnTo>
                      <a:pt x="896" y="8058"/>
                    </a:lnTo>
                    <a:lnTo>
                      <a:pt x="915" y="8067"/>
                    </a:lnTo>
                    <a:lnTo>
                      <a:pt x="915" y="8077"/>
                    </a:lnTo>
                    <a:lnTo>
                      <a:pt x="924" y="8086"/>
                    </a:lnTo>
                    <a:lnTo>
                      <a:pt x="924" y="8096"/>
                    </a:lnTo>
                    <a:lnTo>
                      <a:pt x="924" y="8105"/>
                    </a:lnTo>
                    <a:lnTo>
                      <a:pt x="924" y="8115"/>
                    </a:lnTo>
                    <a:lnTo>
                      <a:pt x="953" y="8124"/>
                    </a:lnTo>
                    <a:lnTo>
                      <a:pt x="962" y="8134"/>
                    </a:lnTo>
                    <a:lnTo>
                      <a:pt x="972" y="8134"/>
                    </a:lnTo>
                    <a:lnTo>
                      <a:pt x="972" y="8124"/>
                    </a:lnTo>
                    <a:lnTo>
                      <a:pt x="972" y="8115"/>
                    </a:lnTo>
                    <a:lnTo>
                      <a:pt x="972" y="8105"/>
                    </a:lnTo>
                    <a:lnTo>
                      <a:pt x="962" y="8105"/>
                    </a:lnTo>
                    <a:lnTo>
                      <a:pt x="953" y="8096"/>
                    </a:lnTo>
                    <a:lnTo>
                      <a:pt x="953" y="8086"/>
                    </a:lnTo>
                    <a:lnTo>
                      <a:pt x="953" y="8077"/>
                    </a:lnTo>
                    <a:lnTo>
                      <a:pt x="953" y="8067"/>
                    </a:lnTo>
                    <a:lnTo>
                      <a:pt x="943" y="8058"/>
                    </a:lnTo>
                    <a:lnTo>
                      <a:pt x="924" y="8058"/>
                    </a:lnTo>
                    <a:lnTo>
                      <a:pt x="924" y="8048"/>
                    </a:lnTo>
                    <a:lnTo>
                      <a:pt x="915" y="8038"/>
                    </a:lnTo>
                    <a:lnTo>
                      <a:pt x="905" y="8038"/>
                    </a:lnTo>
                    <a:lnTo>
                      <a:pt x="886" y="8038"/>
                    </a:lnTo>
                    <a:lnTo>
                      <a:pt x="886" y="8048"/>
                    </a:lnTo>
                    <a:close/>
                    <a:moveTo>
                      <a:pt x="6963" y="753"/>
                    </a:moveTo>
                    <a:lnTo>
                      <a:pt x="6963" y="733"/>
                    </a:lnTo>
                    <a:lnTo>
                      <a:pt x="6953" y="686"/>
                    </a:lnTo>
                    <a:lnTo>
                      <a:pt x="6953" y="676"/>
                    </a:lnTo>
                    <a:lnTo>
                      <a:pt x="6924" y="629"/>
                    </a:lnTo>
                    <a:lnTo>
                      <a:pt x="6915" y="629"/>
                    </a:lnTo>
                    <a:lnTo>
                      <a:pt x="6905" y="619"/>
                    </a:lnTo>
                    <a:lnTo>
                      <a:pt x="6867" y="619"/>
                    </a:lnTo>
                    <a:lnTo>
                      <a:pt x="6848" y="638"/>
                    </a:lnTo>
                    <a:lnTo>
                      <a:pt x="6848" y="648"/>
                    </a:lnTo>
                    <a:lnTo>
                      <a:pt x="6839" y="657"/>
                    </a:lnTo>
                    <a:lnTo>
                      <a:pt x="6829" y="667"/>
                    </a:lnTo>
                    <a:lnTo>
                      <a:pt x="6829" y="676"/>
                    </a:lnTo>
                    <a:lnTo>
                      <a:pt x="6820" y="686"/>
                    </a:lnTo>
                    <a:lnTo>
                      <a:pt x="6820" y="695"/>
                    </a:lnTo>
                    <a:lnTo>
                      <a:pt x="6829" y="695"/>
                    </a:lnTo>
                    <a:lnTo>
                      <a:pt x="6829" y="705"/>
                    </a:lnTo>
                    <a:lnTo>
                      <a:pt x="6829" y="715"/>
                    </a:lnTo>
                    <a:lnTo>
                      <a:pt x="6820" y="724"/>
                    </a:lnTo>
                    <a:lnTo>
                      <a:pt x="6820" y="733"/>
                    </a:lnTo>
                    <a:lnTo>
                      <a:pt x="6820" y="743"/>
                    </a:lnTo>
                    <a:lnTo>
                      <a:pt x="6801" y="762"/>
                    </a:lnTo>
                    <a:lnTo>
                      <a:pt x="6743" y="753"/>
                    </a:lnTo>
                    <a:lnTo>
                      <a:pt x="6696" y="753"/>
                    </a:lnTo>
                    <a:lnTo>
                      <a:pt x="6677" y="762"/>
                    </a:lnTo>
                    <a:lnTo>
                      <a:pt x="6667" y="791"/>
                    </a:lnTo>
                    <a:lnTo>
                      <a:pt x="6658" y="800"/>
                    </a:lnTo>
                    <a:lnTo>
                      <a:pt x="6639" y="800"/>
                    </a:lnTo>
                    <a:lnTo>
                      <a:pt x="6610" y="829"/>
                    </a:lnTo>
                    <a:lnTo>
                      <a:pt x="6600" y="829"/>
                    </a:lnTo>
                    <a:lnTo>
                      <a:pt x="6600" y="838"/>
                    </a:lnTo>
                    <a:lnTo>
                      <a:pt x="6600" y="848"/>
                    </a:lnTo>
                    <a:lnTo>
                      <a:pt x="6600" y="858"/>
                    </a:lnTo>
                    <a:lnTo>
                      <a:pt x="6610" y="858"/>
                    </a:lnTo>
                    <a:lnTo>
                      <a:pt x="6629" y="905"/>
                    </a:lnTo>
                    <a:lnTo>
                      <a:pt x="6648" y="953"/>
                    </a:lnTo>
                    <a:lnTo>
                      <a:pt x="6686" y="943"/>
                    </a:lnTo>
                    <a:lnTo>
                      <a:pt x="6724" y="934"/>
                    </a:lnTo>
                    <a:lnTo>
                      <a:pt x="6724" y="953"/>
                    </a:lnTo>
                    <a:lnTo>
                      <a:pt x="6772" y="943"/>
                    </a:lnTo>
                    <a:lnTo>
                      <a:pt x="6810" y="943"/>
                    </a:lnTo>
                    <a:lnTo>
                      <a:pt x="6820" y="934"/>
                    </a:lnTo>
                    <a:lnTo>
                      <a:pt x="6829" y="934"/>
                    </a:lnTo>
                    <a:lnTo>
                      <a:pt x="6839" y="924"/>
                    </a:lnTo>
                    <a:lnTo>
                      <a:pt x="6877" y="905"/>
                    </a:lnTo>
                    <a:lnTo>
                      <a:pt x="6886" y="905"/>
                    </a:lnTo>
                    <a:lnTo>
                      <a:pt x="6886" y="896"/>
                    </a:lnTo>
                    <a:lnTo>
                      <a:pt x="6896" y="896"/>
                    </a:lnTo>
                    <a:lnTo>
                      <a:pt x="6896" y="886"/>
                    </a:lnTo>
                    <a:lnTo>
                      <a:pt x="6905" y="886"/>
                    </a:lnTo>
                    <a:lnTo>
                      <a:pt x="6943" y="838"/>
                    </a:lnTo>
                    <a:lnTo>
                      <a:pt x="6953" y="838"/>
                    </a:lnTo>
                    <a:lnTo>
                      <a:pt x="6953" y="829"/>
                    </a:lnTo>
                    <a:lnTo>
                      <a:pt x="6953" y="819"/>
                    </a:lnTo>
                    <a:lnTo>
                      <a:pt x="6953" y="800"/>
                    </a:lnTo>
                    <a:lnTo>
                      <a:pt x="6953" y="791"/>
                    </a:lnTo>
                    <a:lnTo>
                      <a:pt x="6943" y="781"/>
                    </a:lnTo>
                    <a:lnTo>
                      <a:pt x="6963" y="762"/>
                    </a:lnTo>
                    <a:lnTo>
                      <a:pt x="6963" y="753"/>
                    </a:lnTo>
                    <a:close/>
                    <a:moveTo>
                      <a:pt x="6905" y="3619"/>
                    </a:moveTo>
                    <a:lnTo>
                      <a:pt x="6896" y="3610"/>
                    </a:lnTo>
                    <a:lnTo>
                      <a:pt x="6896" y="3600"/>
                    </a:lnTo>
                    <a:lnTo>
                      <a:pt x="6896" y="3591"/>
                    </a:lnTo>
                    <a:lnTo>
                      <a:pt x="6905" y="3572"/>
                    </a:lnTo>
                    <a:lnTo>
                      <a:pt x="6886" y="3553"/>
                    </a:lnTo>
                    <a:lnTo>
                      <a:pt x="6886" y="3543"/>
                    </a:lnTo>
                    <a:lnTo>
                      <a:pt x="6896" y="3534"/>
                    </a:lnTo>
                    <a:lnTo>
                      <a:pt x="6896" y="3524"/>
                    </a:lnTo>
                    <a:lnTo>
                      <a:pt x="6896" y="3515"/>
                    </a:lnTo>
                    <a:lnTo>
                      <a:pt x="6886" y="3515"/>
                    </a:lnTo>
                    <a:lnTo>
                      <a:pt x="6877" y="3505"/>
                    </a:lnTo>
                    <a:lnTo>
                      <a:pt x="6877" y="3486"/>
                    </a:lnTo>
                    <a:lnTo>
                      <a:pt x="6858" y="3486"/>
                    </a:lnTo>
                    <a:lnTo>
                      <a:pt x="6858" y="3476"/>
                    </a:lnTo>
                    <a:lnTo>
                      <a:pt x="6867" y="3476"/>
                    </a:lnTo>
                    <a:lnTo>
                      <a:pt x="6867" y="3467"/>
                    </a:lnTo>
                    <a:lnTo>
                      <a:pt x="6858" y="3458"/>
                    </a:lnTo>
                    <a:lnTo>
                      <a:pt x="6839" y="3458"/>
                    </a:lnTo>
                    <a:lnTo>
                      <a:pt x="6820" y="3448"/>
                    </a:lnTo>
                    <a:lnTo>
                      <a:pt x="6810" y="3429"/>
                    </a:lnTo>
                    <a:lnTo>
                      <a:pt x="6753" y="3410"/>
                    </a:lnTo>
                    <a:lnTo>
                      <a:pt x="6734" y="3419"/>
                    </a:lnTo>
                    <a:lnTo>
                      <a:pt x="6724" y="3429"/>
                    </a:lnTo>
                    <a:lnTo>
                      <a:pt x="6715" y="3419"/>
                    </a:lnTo>
                    <a:lnTo>
                      <a:pt x="6696" y="3438"/>
                    </a:lnTo>
                    <a:lnTo>
                      <a:pt x="6658" y="3438"/>
                    </a:lnTo>
                    <a:lnTo>
                      <a:pt x="6648" y="3448"/>
                    </a:lnTo>
                    <a:lnTo>
                      <a:pt x="6620" y="3458"/>
                    </a:lnTo>
                    <a:lnTo>
                      <a:pt x="6610" y="3458"/>
                    </a:lnTo>
                    <a:lnTo>
                      <a:pt x="6610" y="3467"/>
                    </a:lnTo>
                    <a:lnTo>
                      <a:pt x="6600" y="3476"/>
                    </a:lnTo>
                    <a:lnTo>
                      <a:pt x="6582" y="3476"/>
                    </a:lnTo>
                    <a:lnTo>
                      <a:pt x="6572" y="3486"/>
                    </a:lnTo>
                    <a:lnTo>
                      <a:pt x="6572" y="3496"/>
                    </a:lnTo>
                    <a:lnTo>
                      <a:pt x="6562" y="3505"/>
                    </a:lnTo>
                    <a:lnTo>
                      <a:pt x="6553" y="3505"/>
                    </a:lnTo>
                    <a:lnTo>
                      <a:pt x="6543" y="3505"/>
                    </a:lnTo>
                    <a:lnTo>
                      <a:pt x="6534" y="3524"/>
                    </a:lnTo>
                    <a:lnTo>
                      <a:pt x="6524" y="3534"/>
                    </a:lnTo>
                    <a:lnTo>
                      <a:pt x="6505" y="3524"/>
                    </a:lnTo>
                    <a:lnTo>
                      <a:pt x="6496" y="3534"/>
                    </a:lnTo>
                    <a:lnTo>
                      <a:pt x="6486" y="3553"/>
                    </a:lnTo>
                    <a:lnTo>
                      <a:pt x="6477" y="3553"/>
                    </a:lnTo>
                    <a:lnTo>
                      <a:pt x="6467" y="3562"/>
                    </a:lnTo>
                    <a:lnTo>
                      <a:pt x="6477" y="3572"/>
                    </a:lnTo>
                    <a:lnTo>
                      <a:pt x="6486" y="3581"/>
                    </a:lnTo>
                    <a:lnTo>
                      <a:pt x="6486" y="3591"/>
                    </a:lnTo>
                    <a:lnTo>
                      <a:pt x="6486" y="3610"/>
                    </a:lnTo>
                    <a:lnTo>
                      <a:pt x="6486" y="3619"/>
                    </a:lnTo>
                    <a:lnTo>
                      <a:pt x="6486" y="3629"/>
                    </a:lnTo>
                    <a:lnTo>
                      <a:pt x="6496" y="3639"/>
                    </a:lnTo>
                    <a:lnTo>
                      <a:pt x="6496" y="3648"/>
                    </a:lnTo>
                    <a:lnTo>
                      <a:pt x="6486" y="3657"/>
                    </a:lnTo>
                    <a:lnTo>
                      <a:pt x="6439" y="3619"/>
                    </a:lnTo>
                    <a:lnTo>
                      <a:pt x="6420" y="3619"/>
                    </a:lnTo>
                    <a:lnTo>
                      <a:pt x="6410" y="3629"/>
                    </a:lnTo>
                    <a:lnTo>
                      <a:pt x="6401" y="3648"/>
                    </a:lnTo>
                    <a:lnTo>
                      <a:pt x="6382" y="3657"/>
                    </a:lnTo>
                    <a:lnTo>
                      <a:pt x="6372" y="3667"/>
                    </a:lnTo>
                    <a:lnTo>
                      <a:pt x="6362" y="3667"/>
                    </a:lnTo>
                    <a:lnTo>
                      <a:pt x="6362" y="3657"/>
                    </a:lnTo>
                    <a:lnTo>
                      <a:pt x="6353" y="3648"/>
                    </a:lnTo>
                    <a:lnTo>
                      <a:pt x="6324" y="3657"/>
                    </a:lnTo>
                    <a:lnTo>
                      <a:pt x="6315" y="3657"/>
                    </a:lnTo>
                    <a:lnTo>
                      <a:pt x="6315" y="3667"/>
                    </a:lnTo>
                    <a:lnTo>
                      <a:pt x="6305" y="3677"/>
                    </a:lnTo>
                    <a:lnTo>
                      <a:pt x="6296" y="3686"/>
                    </a:lnTo>
                    <a:lnTo>
                      <a:pt x="6296" y="3696"/>
                    </a:lnTo>
                    <a:lnTo>
                      <a:pt x="6296" y="3705"/>
                    </a:lnTo>
                    <a:lnTo>
                      <a:pt x="6286" y="3715"/>
                    </a:lnTo>
                    <a:lnTo>
                      <a:pt x="6277" y="3696"/>
                    </a:lnTo>
                    <a:lnTo>
                      <a:pt x="6267" y="3696"/>
                    </a:lnTo>
                    <a:lnTo>
                      <a:pt x="6258" y="3705"/>
                    </a:lnTo>
                    <a:lnTo>
                      <a:pt x="6258" y="3715"/>
                    </a:lnTo>
                    <a:lnTo>
                      <a:pt x="6239" y="3705"/>
                    </a:lnTo>
                    <a:lnTo>
                      <a:pt x="6239" y="3715"/>
                    </a:lnTo>
                    <a:lnTo>
                      <a:pt x="6219" y="3724"/>
                    </a:lnTo>
                    <a:lnTo>
                      <a:pt x="6210" y="3734"/>
                    </a:lnTo>
                    <a:lnTo>
                      <a:pt x="6201" y="3734"/>
                    </a:lnTo>
                    <a:lnTo>
                      <a:pt x="6201" y="3724"/>
                    </a:lnTo>
                    <a:lnTo>
                      <a:pt x="6201" y="3705"/>
                    </a:lnTo>
                    <a:lnTo>
                      <a:pt x="6191" y="3696"/>
                    </a:lnTo>
                    <a:lnTo>
                      <a:pt x="6181" y="3705"/>
                    </a:lnTo>
                    <a:lnTo>
                      <a:pt x="6162" y="3696"/>
                    </a:lnTo>
                    <a:lnTo>
                      <a:pt x="6153" y="3705"/>
                    </a:lnTo>
                    <a:lnTo>
                      <a:pt x="6143" y="3715"/>
                    </a:lnTo>
                    <a:lnTo>
                      <a:pt x="6134" y="3715"/>
                    </a:lnTo>
                    <a:lnTo>
                      <a:pt x="6124" y="3724"/>
                    </a:lnTo>
                    <a:lnTo>
                      <a:pt x="6115" y="3734"/>
                    </a:lnTo>
                    <a:lnTo>
                      <a:pt x="6086" y="3734"/>
                    </a:lnTo>
                    <a:lnTo>
                      <a:pt x="6077" y="3743"/>
                    </a:lnTo>
                    <a:lnTo>
                      <a:pt x="6039" y="3762"/>
                    </a:lnTo>
                    <a:lnTo>
                      <a:pt x="6039" y="3753"/>
                    </a:lnTo>
                    <a:lnTo>
                      <a:pt x="6039" y="3743"/>
                    </a:lnTo>
                    <a:lnTo>
                      <a:pt x="6029" y="3743"/>
                    </a:lnTo>
                    <a:lnTo>
                      <a:pt x="6039" y="3734"/>
                    </a:lnTo>
                    <a:lnTo>
                      <a:pt x="6029" y="3724"/>
                    </a:lnTo>
                    <a:lnTo>
                      <a:pt x="6029" y="3715"/>
                    </a:lnTo>
                    <a:lnTo>
                      <a:pt x="6010" y="3734"/>
                    </a:lnTo>
                    <a:lnTo>
                      <a:pt x="6001" y="3734"/>
                    </a:lnTo>
                    <a:lnTo>
                      <a:pt x="6001" y="3753"/>
                    </a:lnTo>
                    <a:lnTo>
                      <a:pt x="5991" y="3743"/>
                    </a:lnTo>
                    <a:lnTo>
                      <a:pt x="5981" y="3743"/>
                    </a:lnTo>
                    <a:lnTo>
                      <a:pt x="5981" y="3753"/>
                    </a:lnTo>
                    <a:lnTo>
                      <a:pt x="5972" y="3762"/>
                    </a:lnTo>
                    <a:lnTo>
                      <a:pt x="5972" y="3753"/>
                    </a:lnTo>
                    <a:lnTo>
                      <a:pt x="5963" y="3753"/>
                    </a:lnTo>
                    <a:lnTo>
                      <a:pt x="5963" y="3734"/>
                    </a:lnTo>
                    <a:lnTo>
                      <a:pt x="5972" y="3724"/>
                    </a:lnTo>
                    <a:lnTo>
                      <a:pt x="5972" y="3715"/>
                    </a:lnTo>
                    <a:lnTo>
                      <a:pt x="5972" y="3705"/>
                    </a:lnTo>
                    <a:lnTo>
                      <a:pt x="5934" y="3705"/>
                    </a:lnTo>
                    <a:lnTo>
                      <a:pt x="5915" y="3696"/>
                    </a:lnTo>
                    <a:lnTo>
                      <a:pt x="5915" y="3677"/>
                    </a:lnTo>
                    <a:lnTo>
                      <a:pt x="5905" y="3677"/>
                    </a:lnTo>
                    <a:lnTo>
                      <a:pt x="5886" y="3677"/>
                    </a:lnTo>
                    <a:lnTo>
                      <a:pt x="5886" y="3667"/>
                    </a:lnTo>
                    <a:lnTo>
                      <a:pt x="5886" y="3657"/>
                    </a:lnTo>
                    <a:lnTo>
                      <a:pt x="5877" y="3667"/>
                    </a:lnTo>
                    <a:lnTo>
                      <a:pt x="5867" y="3667"/>
                    </a:lnTo>
                    <a:lnTo>
                      <a:pt x="5867" y="3677"/>
                    </a:lnTo>
                    <a:lnTo>
                      <a:pt x="5858" y="3677"/>
                    </a:lnTo>
                    <a:lnTo>
                      <a:pt x="5858" y="3667"/>
                    </a:lnTo>
                    <a:lnTo>
                      <a:pt x="5810" y="3667"/>
                    </a:lnTo>
                    <a:lnTo>
                      <a:pt x="5800" y="3667"/>
                    </a:lnTo>
                    <a:lnTo>
                      <a:pt x="5791" y="3667"/>
                    </a:lnTo>
                    <a:lnTo>
                      <a:pt x="5791" y="3677"/>
                    </a:lnTo>
                    <a:lnTo>
                      <a:pt x="5782" y="3677"/>
                    </a:lnTo>
                    <a:lnTo>
                      <a:pt x="5782" y="3686"/>
                    </a:lnTo>
                    <a:lnTo>
                      <a:pt x="5782" y="3696"/>
                    </a:lnTo>
                    <a:lnTo>
                      <a:pt x="5772" y="3705"/>
                    </a:lnTo>
                    <a:lnTo>
                      <a:pt x="5762" y="3715"/>
                    </a:lnTo>
                    <a:lnTo>
                      <a:pt x="5753" y="3724"/>
                    </a:lnTo>
                    <a:lnTo>
                      <a:pt x="5762" y="3734"/>
                    </a:lnTo>
                    <a:lnTo>
                      <a:pt x="5762" y="3743"/>
                    </a:lnTo>
                    <a:lnTo>
                      <a:pt x="5791" y="3734"/>
                    </a:lnTo>
                    <a:lnTo>
                      <a:pt x="5791" y="3743"/>
                    </a:lnTo>
                    <a:lnTo>
                      <a:pt x="5791" y="3753"/>
                    </a:lnTo>
                    <a:lnTo>
                      <a:pt x="5782" y="3762"/>
                    </a:lnTo>
                    <a:lnTo>
                      <a:pt x="5782" y="3772"/>
                    </a:lnTo>
                    <a:lnTo>
                      <a:pt x="5772" y="3772"/>
                    </a:lnTo>
                    <a:lnTo>
                      <a:pt x="5753" y="3781"/>
                    </a:lnTo>
                    <a:lnTo>
                      <a:pt x="5743" y="3781"/>
                    </a:lnTo>
                    <a:lnTo>
                      <a:pt x="5734" y="3781"/>
                    </a:lnTo>
                    <a:lnTo>
                      <a:pt x="5734" y="3791"/>
                    </a:lnTo>
                    <a:lnTo>
                      <a:pt x="5724" y="3791"/>
                    </a:lnTo>
                    <a:lnTo>
                      <a:pt x="5724" y="3800"/>
                    </a:lnTo>
                    <a:lnTo>
                      <a:pt x="5715" y="3810"/>
                    </a:lnTo>
                    <a:lnTo>
                      <a:pt x="5705" y="3810"/>
                    </a:lnTo>
                    <a:lnTo>
                      <a:pt x="5696" y="3810"/>
                    </a:lnTo>
                    <a:lnTo>
                      <a:pt x="5696" y="3800"/>
                    </a:lnTo>
                    <a:lnTo>
                      <a:pt x="5696" y="3791"/>
                    </a:lnTo>
                    <a:lnTo>
                      <a:pt x="5686" y="3791"/>
                    </a:lnTo>
                    <a:lnTo>
                      <a:pt x="5677" y="3791"/>
                    </a:lnTo>
                    <a:lnTo>
                      <a:pt x="5686" y="3791"/>
                    </a:lnTo>
                    <a:lnTo>
                      <a:pt x="5734" y="3753"/>
                    </a:lnTo>
                    <a:lnTo>
                      <a:pt x="5743" y="3753"/>
                    </a:lnTo>
                    <a:lnTo>
                      <a:pt x="5743" y="3743"/>
                    </a:lnTo>
                    <a:lnTo>
                      <a:pt x="5705" y="3743"/>
                    </a:lnTo>
                    <a:lnTo>
                      <a:pt x="5667" y="3734"/>
                    </a:lnTo>
                    <a:lnTo>
                      <a:pt x="5639" y="3753"/>
                    </a:lnTo>
                    <a:lnTo>
                      <a:pt x="5629" y="3762"/>
                    </a:lnTo>
                    <a:lnTo>
                      <a:pt x="5629" y="3772"/>
                    </a:lnTo>
                    <a:lnTo>
                      <a:pt x="5658" y="3781"/>
                    </a:lnTo>
                    <a:lnTo>
                      <a:pt x="5667" y="3781"/>
                    </a:lnTo>
                    <a:lnTo>
                      <a:pt x="5667" y="3791"/>
                    </a:lnTo>
                    <a:lnTo>
                      <a:pt x="5667" y="3800"/>
                    </a:lnTo>
                    <a:lnTo>
                      <a:pt x="5658" y="3800"/>
                    </a:lnTo>
                    <a:lnTo>
                      <a:pt x="5620" y="3791"/>
                    </a:lnTo>
                    <a:lnTo>
                      <a:pt x="5610" y="3800"/>
                    </a:lnTo>
                    <a:lnTo>
                      <a:pt x="5600" y="3810"/>
                    </a:lnTo>
                    <a:lnTo>
                      <a:pt x="5582" y="3810"/>
                    </a:lnTo>
                    <a:lnTo>
                      <a:pt x="5572" y="3819"/>
                    </a:lnTo>
                    <a:lnTo>
                      <a:pt x="5524" y="3800"/>
                    </a:lnTo>
                    <a:lnTo>
                      <a:pt x="5524" y="3810"/>
                    </a:lnTo>
                    <a:lnTo>
                      <a:pt x="5515" y="3810"/>
                    </a:lnTo>
                    <a:lnTo>
                      <a:pt x="5515" y="3819"/>
                    </a:lnTo>
                    <a:lnTo>
                      <a:pt x="5515" y="3829"/>
                    </a:lnTo>
                    <a:lnTo>
                      <a:pt x="5505" y="3829"/>
                    </a:lnTo>
                    <a:lnTo>
                      <a:pt x="5496" y="3829"/>
                    </a:lnTo>
                    <a:lnTo>
                      <a:pt x="5477" y="3838"/>
                    </a:lnTo>
                    <a:lnTo>
                      <a:pt x="5458" y="3829"/>
                    </a:lnTo>
                    <a:lnTo>
                      <a:pt x="5419" y="3838"/>
                    </a:lnTo>
                    <a:lnTo>
                      <a:pt x="5419" y="3848"/>
                    </a:lnTo>
                    <a:lnTo>
                      <a:pt x="5419" y="3857"/>
                    </a:lnTo>
                    <a:lnTo>
                      <a:pt x="5410" y="3867"/>
                    </a:lnTo>
                    <a:lnTo>
                      <a:pt x="5401" y="3867"/>
                    </a:lnTo>
                    <a:lnTo>
                      <a:pt x="5391" y="3867"/>
                    </a:lnTo>
                    <a:lnTo>
                      <a:pt x="5381" y="3877"/>
                    </a:lnTo>
                    <a:lnTo>
                      <a:pt x="5391" y="3886"/>
                    </a:lnTo>
                    <a:lnTo>
                      <a:pt x="5391" y="3895"/>
                    </a:lnTo>
                    <a:lnTo>
                      <a:pt x="5372" y="3886"/>
                    </a:lnTo>
                    <a:lnTo>
                      <a:pt x="5362" y="3895"/>
                    </a:lnTo>
                    <a:lnTo>
                      <a:pt x="5343" y="3895"/>
                    </a:lnTo>
                    <a:lnTo>
                      <a:pt x="5334" y="3905"/>
                    </a:lnTo>
                    <a:lnTo>
                      <a:pt x="5305" y="3895"/>
                    </a:lnTo>
                    <a:lnTo>
                      <a:pt x="5296" y="3905"/>
                    </a:lnTo>
                    <a:lnTo>
                      <a:pt x="5286" y="3915"/>
                    </a:lnTo>
                    <a:lnTo>
                      <a:pt x="5286" y="3924"/>
                    </a:lnTo>
                    <a:lnTo>
                      <a:pt x="5286" y="3934"/>
                    </a:lnTo>
                    <a:lnTo>
                      <a:pt x="5315" y="3934"/>
                    </a:lnTo>
                    <a:lnTo>
                      <a:pt x="5315" y="3943"/>
                    </a:lnTo>
                    <a:lnTo>
                      <a:pt x="5315" y="3953"/>
                    </a:lnTo>
                    <a:lnTo>
                      <a:pt x="5305" y="3962"/>
                    </a:lnTo>
                    <a:lnTo>
                      <a:pt x="5296" y="3962"/>
                    </a:lnTo>
                    <a:lnTo>
                      <a:pt x="5220" y="3972"/>
                    </a:lnTo>
                    <a:lnTo>
                      <a:pt x="5210" y="3981"/>
                    </a:lnTo>
                    <a:lnTo>
                      <a:pt x="5210" y="3991"/>
                    </a:lnTo>
                    <a:lnTo>
                      <a:pt x="5210" y="4000"/>
                    </a:lnTo>
                    <a:lnTo>
                      <a:pt x="5210" y="4010"/>
                    </a:lnTo>
                    <a:lnTo>
                      <a:pt x="5210" y="4020"/>
                    </a:lnTo>
                    <a:lnTo>
                      <a:pt x="5220" y="4020"/>
                    </a:lnTo>
                    <a:lnTo>
                      <a:pt x="5220" y="4029"/>
                    </a:lnTo>
                    <a:lnTo>
                      <a:pt x="5220" y="4038"/>
                    </a:lnTo>
                    <a:lnTo>
                      <a:pt x="5210" y="4058"/>
                    </a:lnTo>
                    <a:lnTo>
                      <a:pt x="5220" y="4058"/>
                    </a:lnTo>
                    <a:lnTo>
                      <a:pt x="5220" y="4067"/>
                    </a:lnTo>
                    <a:lnTo>
                      <a:pt x="5220" y="4076"/>
                    </a:lnTo>
                    <a:lnTo>
                      <a:pt x="5220" y="4086"/>
                    </a:lnTo>
                    <a:lnTo>
                      <a:pt x="5191" y="4076"/>
                    </a:lnTo>
                    <a:lnTo>
                      <a:pt x="5181" y="4058"/>
                    </a:lnTo>
                    <a:lnTo>
                      <a:pt x="5181" y="4048"/>
                    </a:lnTo>
                    <a:lnTo>
                      <a:pt x="5143" y="4038"/>
                    </a:lnTo>
                    <a:lnTo>
                      <a:pt x="5134" y="4020"/>
                    </a:lnTo>
                    <a:lnTo>
                      <a:pt x="5096" y="4038"/>
                    </a:lnTo>
                    <a:lnTo>
                      <a:pt x="5077" y="4058"/>
                    </a:lnTo>
                    <a:lnTo>
                      <a:pt x="5077" y="4067"/>
                    </a:lnTo>
                    <a:lnTo>
                      <a:pt x="5086" y="4076"/>
                    </a:lnTo>
                    <a:lnTo>
                      <a:pt x="5096" y="4076"/>
                    </a:lnTo>
                    <a:lnTo>
                      <a:pt x="5096" y="4096"/>
                    </a:lnTo>
                    <a:lnTo>
                      <a:pt x="5086" y="4105"/>
                    </a:lnTo>
                    <a:lnTo>
                      <a:pt x="5086" y="4115"/>
                    </a:lnTo>
                    <a:lnTo>
                      <a:pt x="5067" y="4124"/>
                    </a:lnTo>
                    <a:lnTo>
                      <a:pt x="5029" y="4162"/>
                    </a:lnTo>
                    <a:lnTo>
                      <a:pt x="5020" y="4172"/>
                    </a:lnTo>
                    <a:lnTo>
                      <a:pt x="5000" y="4181"/>
                    </a:lnTo>
                    <a:lnTo>
                      <a:pt x="5010" y="4172"/>
                    </a:lnTo>
                    <a:lnTo>
                      <a:pt x="5010" y="4153"/>
                    </a:lnTo>
                    <a:lnTo>
                      <a:pt x="5010" y="4115"/>
                    </a:lnTo>
                    <a:lnTo>
                      <a:pt x="5010" y="4105"/>
                    </a:lnTo>
                    <a:lnTo>
                      <a:pt x="5000" y="4105"/>
                    </a:lnTo>
                    <a:lnTo>
                      <a:pt x="4991" y="4115"/>
                    </a:lnTo>
                    <a:lnTo>
                      <a:pt x="4981" y="4124"/>
                    </a:lnTo>
                    <a:lnTo>
                      <a:pt x="4972" y="4124"/>
                    </a:lnTo>
                    <a:lnTo>
                      <a:pt x="4972" y="4115"/>
                    </a:lnTo>
                    <a:lnTo>
                      <a:pt x="4981" y="4115"/>
                    </a:lnTo>
                    <a:lnTo>
                      <a:pt x="4991" y="4105"/>
                    </a:lnTo>
                    <a:lnTo>
                      <a:pt x="4981" y="4105"/>
                    </a:lnTo>
                    <a:lnTo>
                      <a:pt x="4972" y="4105"/>
                    </a:lnTo>
                    <a:lnTo>
                      <a:pt x="4972" y="4096"/>
                    </a:lnTo>
                    <a:lnTo>
                      <a:pt x="4972" y="4086"/>
                    </a:lnTo>
                    <a:lnTo>
                      <a:pt x="4962" y="4086"/>
                    </a:lnTo>
                    <a:lnTo>
                      <a:pt x="4943" y="4086"/>
                    </a:lnTo>
                    <a:lnTo>
                      <a:pt x="4943" y="4096"/>
                    </a:lnTo>
                    <a:lnTo>
                      <a:pt x="4943" y="4105"/>
                    </a:lnTo>
                    <a:lnTo>
                      <a:pt x="4934" y="4105"/>
                    </a:lnTo>
                    <a:lnTo>
                      <a:pt x="4924" y="4105"/>
                    </a:lnTo>
                    <a:lnTo>
                      <a:pt x="4924" y="4115"/>
                    </a:lnTo>
                    <a:lnTo>
                      <a:pt x="4924" y="4124"/>
                    </a:lnTo>
                    <a:lnTo>
                      <a:pt x="4915" y="4124"/>
                    </a:lnTo>
                    <a:lnTo>
                      <a:pt x="4915" y="4134"/>
                    </a:lnTo>
                    <a:lnTo>
                      <a:pt x="4905" y="4134"/>
                    </a:lnTo>
                    <a:lnTo>
                      <a:pt x="4905" y="4143"/>
                    </a:lnTo>
                    <a:lnTo>
                      <a:pt x="4905" y="4153"/>
                    </a:lnTo>
                    <a:lnTo>
                      <a:pt x="4924" y="4143"/>
                    </a:lnTo>
                    <a:lnTo>
                      <a:pt x="4934" y="4143"/>
                    </a:lnTo>
                    <a:lnTo>
                      <a:pt x="4934" y="4153"/>
                    </a:lnTo>
                    <a:lnTo>
                      <a:pt x="4924" y="4181"/>
                    </a:lnTo>
                    <a:lnTo>
                      <a:pt x="4915" y="4181"/>
                    </a:lnTo>
                    <a:lnTo>
                      <a:pt x="4915" y="4191"/>
                    </a:lnTo>
                    <a:lnTo>
                      <a:pt x="4915" y="4200"/>
                    </a:lnTo>
                    <a:lnTo>
                      <a:pt x="4943" y="4200"/>
                    </a:lnTo>
                    <a:lnTo>
                      <a:pt x="4962" y="4191"/>
                    </a:lnTo>
                    <a:lnTo>
                      <a:pt x="4981" y="4200"/>
                    </a:lnTo>
                    <a:lnTo>
                      <a:pt x="4991" y="4191"/>
                    </a:lnTo>
                    <a:lnTo>
                      <a:pt x="5000" y="4200"/>
                    </a:lnTo>
                    <a:lnTo>
                      <a:pt x="5000" y="4210"/>
                    </a:lnTo>
                    <a:lnTo>
                      <a:pt x="4991" y="4210"/>
                    </a:lnTo>
                    <a:lnTo>
                      <a:pt x="4981" y="4219"/>
                    </a:lnTo>
                    <a:lnTo>
                      <a:pt x="4972" y="4229"/>
                    </a:lnTo>
                    <a:lnTo>
                      <a:pt x="4962" y="4229"/>
                    </a:lnTo>
                    <a:lnTo>
                      <a:pt x="4981" y="4229"/>
                    </a:lnTo>
                    <a:lnTo>
                      <a:pt x="4972" y="4238"/>
                    </a:lnTo>
                    <a:lnTo>
                      <a:pt x="4972" y="4248"/>
                    </a:lnTo>
                    <a:lnTo>
                      <a:pt x="4981" y="4238"/>
                    </a:lnTo>
                    <a:lnTo>
                      <a:pt x="4991" y="4248"/>
                    </a:lnTo>
                    <a:lnTo>
                      <a:pt x="5000" y="4248"/>
                    </a:lnTo>
                    <a:lnTo>
                      <a:pt x="5010" y="4238"/>
                    </a:lnTo>
                    <a:lnTo>
                      <a:pt x="5020" y="4238"/>
                    </a:lnTo>
                    <a:lnTo>
                      <a:pt x="5020" y="4248"/>
                    </a:lnTo>
                    <a:lnTo>
                      <a:pt x="5010" y="4248"/>
                    </a:lnTo>
                    <a:lnTo>
                      <a:pt x="5000" y="4248"/>
                    </a:lnTo>
                    <a:lnTo>
                      <a:pt x="4991" y="4258"/>
                    </a:lnTo>
                    <a:lnTo>
                      <a:pt x="4943" y="4267"/>
                    </a:lnTo>
                    <a:lnTo>
                      <a:pt x="4896" y="4276"/>
                    </a:lnTo>
                    <a:lnTo>
                      <a:pt x="4886" y="4286"/>
                    </a:lnTo>
                    <a:lnTo>
                      <a:pt x="4877" y="4286"/>
                    </a:lnTo>
                    <a:lnTo>
                      <a:pt x="4877" y="4296"/>
                    </a:lnTo>
                    <a:lnTo>
                      <a:pt x="4886" y="4305"/>
                    </a:lnTo>
                    <a:lnTo>
                      <a:pt x="4896" y="4315"/>
                    </a:lnTo>
                    <a:lnTo>
                      <a:pt x="4934" y="4315"/>
                    </a:lnTo>
                    <a:lnTo>
                      <a:pt x="4972" y="4324"/>
                    </a:lnTo>
                    <a:lnTo>
                      <a:pt x="4953" y="4343"/>
                    </a:lnTo>
                    <a:lnTo>
                      <a:pt x="4962" y="4353"/>
                    </a:lnTo>
                    <a:lnTo>
                      <a:pt x="4962" y="4343"/>
                    </a:lnTo>
                    <a:lnTo>
                      <a:pt x="4962" y="4353"/>
                    </a:lnTo>
                    <a:lnTo>
                      <a:pt x="4972" y="4353"/>
                    </a:lnTo>
                    <a:lnTo>
                      <a:pt x="4972" y="4362"/>
                    </a:lnTo>
                    <a:lnTo>
                      <a:pt x="4972" y="4372"/>
                    </a:lnTo>
                    <a:lnTo>
                      <a:pt x="4972" y="4381"/>
                    </a:lnTo>
                    <a:lnTo>
                      <a:pt x="4991" y="4381"/>
                    </a:lnTo>
                    <a:lnTo>
                      <a:pt x="4991" y="4391"/>
                    </a:lnTo>
                    <a:lnTo>
                      <a:pt x="5000" y="4391"/>
                    </a:lnTo>
                    <a:lnTo>
                      <a:pt x="5010" y="4381"/>
                    </a:lnTo>
                    <a:lnTo>
                      <a:pt x="5020" y="4381"/>
                    </a:lnTo>
                    <a:lnTo>
                      <a:pt x="5020" y="4391"/>
                    </a:lnTo>
                    <a:lnTo>
                      <a:pt x="5020" y="4400"/>
                    </a:lnTo>
                    <a:lnTo>
                      <a:pt x="5029" y="4400"/>
                    </a:lnTo>
                    <a:lnTo>
                      <a:pt x="4962" y="4391"/>
                    </a:lnTo>
                    <a:lnTo>
                      <a:pt x="4953" y="4372"/>
                    </a:lnTo>
                    <a:lnTo>
                      <a:pt x="4943" y="4372"/>
                    </a:lnTo>
                    <a:lnTo>
                      <a:pt x="4953" y="4362"/>
                    </a:lnTo>
                    <a:lnTo>
                      <a:pt x="4943" y="4362"/>
                    </a:lnTo>
                    <a:lnTo>
                      <a:pt x="4867" y="4372"/>
                    </a:lnTo>
                    <a:lnTo>
                      <a:pt x="4867" y="4362"/>
                    </a:lnTo>
                    <a:lnTo>
                      <a:pt x="4858" y="4353"/>
                    </a:lnTo>
                    <a:lnTo>
                      <a:pt x="4839" y="4353"/>
                    </a:lnTo>
                    <a:lnTo>
                      <a:pt x="4829" y="4353"/>
                    </a:lnTo>
                    <a:lnTo>
                      <a:pt x="4820" y="4362"/>
                    </a:lnTo>
                    <a:lnTo>
                      <a:pt x="4810" y="4362"/>
                    </a:lnTo>
                    <a:lnTo>
                      <a:pt x="4810" y="4372"/>
                    </a:lnTo>
                    <a:lnTo>
                      <a:pt x="4810" y="4381"/>
                    </a:lnTo>
                    <a:lnTo>
                      <a:pt x="4820" y="4381"/>
                    </a:lnTo>
                    <a:lnTo>
                      <a:pt x="4820" y="4391"/>
                    </a:lnTo>
                    <a:lnTo>
                      <a:pt x="4800" y="4410"/>
                    </a:lnTo>
                    <a:lnTo>
                      <a:pt x="4820" y="4410"/>
                    </a:lnTo>
                    <a:lnTo>
                      <a:pt x="4829" y="4419"/>
                    </a:lnTo>
                    <a:lnTo>
                      <a:pt x="4829" y="4429"/>
                    </a:lnTo>
                    <a:lnTo>
                      <a:pt x="4820" y="4429"/>
                    </a:lnTo>
                    <a:lnTo>
                      <a:pt x="4820" y="4439"/>
                    </a:lnTo>
                    <a:lnTo>
                      <a:pt x="4839" y="4429"/>
                    </a:lnTo>
                    <a:lnTo>
                      <a:pt x="4848" y="4429"/>
                    </a:lnTo>
                    <a:lnTo>
                      <a:pt x="4867" y="4439"/>
                    </a:lnTo>
                    <a:lnTo>
                      <a:pt x="4877" y="4457"/>
                    </a:lnTo>
                    <a:lnTo>
                      <a:pt x="4867" y="4457"/>
                    </a:lnTo>
                    <a:lnTo>
                      <a:pt x="4867" y="4467"/>
                    </a:lnTo>
                    <a:lnTo>
                      <a:pt x="4858" y="4467"/>
                    </a:lnTo>
                    <a:lnTo>
                      <a:pt x="4886" y="4467"/>
                    </a:lnTo>
                    <a:lnTo>
                      <a:pt x="4896" y="4467"/>
                    </a:lnTo>
                    <a:lnTo>
                      <a:pt x="4896" y="4477"/>
                    </a:lnTo>
                    <a:lnTo>
                      <a:pt x="4896" y="4486"/>
                    </a:lnTo>
                    <a:lnTo>
                      <a:pt x="4867" y="4477"/>
                    </a:lnTo>
                    <a:lnTo>
                      <a:pt x="4858" y="4486"/>
                    </a:lnTo>
                    <a:lnTo>
                      <a:pt x="4848" y="4477"/>
                    </a:lnTo>
                    <a:lnTo>
                      <a:pt x="4839" y="4477"/>
                    </a:lnTo>
                    <a:lnTo>
                      <a:pt x="4810" y="4477"/>
                    </a:lnTo>
                    <a:lnTo>
                      <a:pt x="4800" y="4467"/>
                    </a:lnTo>
                    <a:lnTo>
                      <a:pt x="4782" y="4477"/>
                    </a:lnTo>
                    <a:lnTo>
                      <a:pt x="4762" y="4467"/>
                    </a:lnTo>
                    <a:lnTo>
                      <a:pt x="4762" y="4477"/>
                    </a:lnTo>
                    <a:lnTo>
                      <a:pt x="4734" y="4496"/>
                    </a:lnTo>
                    <a:lnTo>
                      <a:pt x="4734" y="4505"/>
                    </a:lnTo>
                    <a:lnTo>
                      <a:pt x="4743" y="4515"/>
                    </a:lnTo>
                    <a:lnTo>
                      <a:pt x="4762" y="4515"/>
                    </a:lnTo>
                    <a:lnTo>
                      <a:pt x="4772" y="4524"/>
                    </a:lnTo>
                    <a:lnTo>
                      <a:pt x="4772" y="4534"/>
                    </a:lnTo>
                    <a:lnTo>
                      <a:pt x="4782" y="4543"/>
                    </a:lnTo>
                    <a:lnTo>
                      <a:pt x="4782" y="4534"/>
                    </a:lnTo>
                    <a:lnTo>
                      <a:pt x="4791" y="4543"/>
                    </a:lnTo>
                    <a:lnTo>
                      <a:pt x="4791" y="4553"/>
                    </a:lnTo>
                    <a:lnTo>
                      <a:pt x="4800" y="4562"/>
                    </a:lnTo>
                    <a:lnTo>
                      <a:pt x="4791" y="4572"/>
                    </a:lnTo>
                    <a:lnTo>
                      <a:pt x="4782" y="4572"/>
                    </a:lnTo>
                    <a:lnTo>
                      <a:pt x="4782" y="4553"/>
                    </a:lnTo>
                    <a:lnTo>
                      <a:pt x="4772" y="4562"/>
                    </a:lnTo>
                    <a:lnTo>
                      <a:pt x="4762" y="4562"/>
                    </a:lnTo>
                    <a:lnTo>
                      <a:pt x="4743" y="4553"/>
                    </a:lnTo>
                    <a:lnTo>
                      <a:pt x="4724" y="4553"/>
                    </a:lnTo>
                    <a:lnTo>
                      <a:pt x="4724" y="4543"/>
                    </a:lnTo>
                    <a:lnTo>
                      <a:pt x="4724" y="4534"/>
                    </a:lnTo>
                    <a:lnTo>
                      <a:pt x="4715" y="4543"/>
                    </a:lnTo>
                    <a:lnTo>
                      <a:pt x="4705" y="4543"/>
                    </a:lnTo>
                    <a:lnTo>
                      <a:pt x="4705" y="4553"/>
                    </a:lnTo>
                    <a:lnTo>
                      <a:pt x="4696" y="4553"/>
                    </a:lnTo>
                    <a:lnTo>
                      <a:pt x="4696" y="4562"/>
                    </a:lnTo>
                    <a:lnTo>
                      <a:pt x="4705" y="4562"/>
                    </a:lnTo>
                    <a:lnTo>
                      <a:pt x="4715" y="4572"/>
                    </a:lnTo>
                    <a:lnTo>
                      <a:pt x="4762" y="4610"/>
                    </a:lnTo>
                    <a:lnTo>
                      <a:pt x="4762" y="4629"/>
                    </a:lnTo>
                    <a:lnTo>
                      <a:pt x="4782" y="4638"/>
                    </a:lnTo>
                    <a:lnTo>
                      <a:pt x="4791" y="4648"/>
                    </a:lnTo>
                    <a:lnTo>
                      <a:pt x="4791" y="4657"/>
                    </a:lnTo>
                    <a:lnTo>
                      <a:pt x="4782" y="4667"/>
                    </a:lnTo>
                    <a:lnTo>
                      <a:pt x="4743" y="4629"/>
                    </a:lnTo>
                    <a:lnTo>
                      <a:pt x="4724" y="4629"/>
                    </a:lnTo>
                    <a:lnTo>
                      <a:pt x="4705" y="4619"/>
                    </a:lnTo>
                    <a:lnTo>
                      <a:pt x="4705" y="4610"/>
                    </a:lnTo>
                    <a:lnTo>
                      <a:pt x="4705" y="4600"/>
                    </a:lnTo>
                    <a:lnTo>
                      <a:pt x="4696" y="4591"/>
                    </a:lnTo>
                    <a:lnTo>
                      <a:pt x="4677" y="4600"/>
                    </a:lnTo>
                    <a:lnTo>
                      <a:pt x="4619" y="4638"/>
                    </a:lnTo>
                    <a:lnTo>
                      <a:pt x="4610" y="4638"/>
                    </a:lnTo>
                    <a:lnTo>
                      <a:pt x="4601" y="4657"/>
                    </a:lnTo>
                    <a:lnTo>
                      <a:pt x="4591" y="4657"/>
                    </a:lnTo>
                    <a:lnTo>
                      <a:pt x="4591" y="4667"/>
                    </a:lnTo>
                    <a:lnTo>
                      <a:pt x="4601" y="4667"/>
                    </a:lnTo>
                    <a:lnTo>
                      <a:pt x="4610" y="4667"/>
                    </a:lnTo>
                    <a:lnTo>
                      <a:pt x="4619" y="4677"/>
                    </a:lnTo>
                    <a:lnTo>
                      <a:pt x="4619" y="4686"/>
                    </a:lnTo>
                    <a:lnTo>
                      <a:pt x="4619" y="4695"/>
                    </a:lnTo>
                    <a:lnTo>
                      <a:pt x="4610" y="4695"/>
                    </a:lnTo>
                    <a:lnTo>
                      <a:pt x="4610" y="4686"/>
                    </a:lnTo>
                    <a:lnTo>
                      <a:pt x="4591" y="4695"/>
                    </a:lnTo>
                    <a:lnTo>
                      <a:pt x="4562" y="4686"/>
                    </a:lnTo>
                    <a:lnTo>
                      <a:pt x="4543" y="4695"/>
                    </a:lnTo>
                    <a:lnTo>
                      <a:pt x="4534" y="4695"/>
                    </a:lnTo>
                    <a:lnTo>
                      <a:pt x="4515" y="4715"/>
                    </a:lnTo>
                    <a:lnTo>
                      <a:pt x="4505" y="4715"/>
                    </a:lnTo>
                    <a:lnTo>
                      <a:pt x="4496" y="4724"/>
                    </a:lnTo>
                    <a:lnTo>
                      <a:pt x="4496" y="4734"/>
                    </a:lnTo>
                    <a:lnTo>
                      <a:pt x="4458" y="4753"/>
                    </a:lnTo>
                    <a:lnTo>
                      <a:pt x="4448" y="4753"/>
                    </a:lnTo>
                    <a:lnTo>
                      <a:pt x="4439" y="4753"/>
                    </a:lnTo>
                    <a:lnTo>
                      <a:pt x="4439" y="4743"/>
                    </a:lnTo>
                    <a:lnTo>
                      <a:pt x="4429" y="4734"/>
                    </a:lnTo>
                    <a:lnTo>
                      <a:pt x="4429" y="4724"/>
                    </a:lnTo>
                    <a:lnTo>
                      <a:pt x="4429" y="4734"/>
                    </a:lnTo>
                    <a:lnTo>
                      <a:pt x="4419" y="4743"/>
                    </a:lnTo>
                    <a:lnTo>
                      <a:pt x="4419" y="4753"/>
                    </a:lnTo>
                    <a:lnTo>
                      <a:pt x="4419" y="4762"/>
                    </a:lnTo>
                    <a:lnTo>
                      <a:pt x="4419" y="4772"/>
                    </a:lnTo>
                    <a:lnTo>
                      <a:pt x="4429" y="4772"/>
                    </a:lnTo>
                    <a:lnTo>
                      <a:pt x="4429" y="4781"/>
                    </a:lnTo>
                    <a:lnTo>
                      <a:pt x="4439" y="4800"/>
                    </a:lnTo>
                    <a:lnTo>
                      <a:pt x="4439" y="4810"/>
                    </a:lnTo>
                    <a:lnTo>
                      <a:pt x="4448" y="4820"/>
                    </a:lnTo>
                    <a:lnTo>
                      <a:pt x="4448" y="4829"/>
                    </a:lnTo>
                    <a:lnTo>
                      <a:pt x="4448" y="4838"/>
                    </a:lnTo>
                    <a:lnTo>
                      <a:pt x="4458" y="4848"/>
                    </a:lnTo>
                    <a:lnTo>
                      <a:pt x="4467" y="4848"/>
                    </a:lnTo>
                    <a:lnTo>
                      <a:pt x="4486" y="4858"/>
                    </a:lnTo>
                    <a:lnTo>
                      <a:pt x="4496" y="4848"/>
                    </a:lnTo>
                    <a:lnTo>
                      <a:pt x="4505" y="4848"/>
                    </a:lnTo>
                    <a:lnTo>
                      <a:pt x="4515" y="4848"/>
                    </a:lnTo>
                    <a:lnTo>
                      <a:pt x="4524" y="4838"/>
                    </a:lnTo>
                    <a:lnTo>
                      <a:pt x="4524" y="4829"/>
                    </a:lnTo>
                    <a:lnTo>
                      <a:pt x="4534" y="4820"/>
                    </a:lnTo>
                    <a:lnTo>
                      <a:pt x="4543" y="4820"/>
                    </a:lnTo>
                    <a:lnTo>
                      <a:pt x="4562" y="4820"/>
                    </a:lnTo>
                    <a:lnTo>
                      <a:pt x="4572" y="4820"/>
                    </a:lnTo>
                    <a:lnTo>
                      <a:pt x="4581" y="4820"/>
                    </a:lnTo>
                    <a:lnTo>
                      <a:pt x="4591" y="4820"/>
                    </a:lnTo>
                    <a:lnTo>
                      <a:pt x="4581" y="4838"/>
                    </a:lnTo>
                    <a:lnTo>
                      <a:pt x="4591" y="4838"/>
                    </a:lnTo>
                    <a:lnTo>
                      <a:pt x="4601" y="4829"/>
                    </a:lnTo>
                    <a:lnTo>
                      <a:pt x="4648" y="4838"/>
                    </a:lnTo>
                    <a:lnTo>
                      <a:pt x="4658" y="4838"/>
                    </a:lnTo>
                    <a:lnTo>
                      <a:pt x="4658" y="4848"/>
                    </a:lnTo>
                    <a:lnTo>
                      <a:pt x="4619" y="4838"/>
                    </a:lnTo>
                    <a:lnTo>
                      <a:pt x="4610" y="4838"/>
                    </a:lnTo>
                    <a:lnTo>
                      <a:pt x="4591" y="4858"/>
                    </a:lnTo>
                    <a:lnTo>
                      <a:pt x="4572" y="4848"/>
                    </a:lnTo>
                    <a:lnTo>
                      <a:pt x="4553" y="4858"/>
                    </a:lnTo>
                    <a:lnTo>
                      <a:pt x="4553" y="4867"/>
                    </a:lnTo>
                    <a:lnTo>
                      <a:pt x="4543" y="4867"/>
                    </a:lnTo>
                    <a:lnTo>
                      <a:pt x="4524" y="4867"/>
                    </a:lnTo>
                    <a:lnTo>
                      <a:pt x="4467" y="4905"/>
                    </a:lnTo>
                    <a:lnTo>
                      <a:pt x="4458" y="4915"/>
                    </a:lnTo>
                    <a:lnTo>
                      <a:pt x="4467" y="4924"/>
                    </a:lnTo>
                    <a:lnTo>
                      <a:pt x="4477" y="4934"/>
                    </a:lnTo>
                    <a:lnTo>
                      <a:pt x="4496" y="4934"/>
                    </a:lnTo>
                    <a:lnTo>
                      <a:pt x="4477" y="4934"/>
                    </a:lnTo>
                    <a:lnTo>
                      <a:pt x="4477" y="4943"/>
                    </a:lnTo>
                    <a:lnTo>
                      <a:pt x="4467" y="4943"/>
                    </a:lnTo>
                    <a:lnTo>
                      <a:pt x="4467" y="4953"/>
                    </a:lnTo>
                    <a:lnTo>
                      <a:pt x="4458" y="4953"/>
                    </a:lnTo>
                    <a:lnTo>
                      <a:pt x="4439" y="4953"/>
                    </a:lnTo>
                    <a:lnTo>
                      <a:pt x="4429" y="4953"/>
                    </a:lnTo>
                    <a:lnTo>
                      <a:pt x="4419" y="4962"/>
                    </a:lnTo>
                    <a:lnTo>
                      <a:pt x="4448" y="5000"/>
                    </a:lnTo>
                    <a:lnTo>
                      <a:pt x="4458" y="5000"/>
                    </a:lnTo>
                    <a:lnTo>
                      <a:pt x="4486" y="4972"/>
                    </a:lnTo>
                    <a:lnTo>
                      <a:pt x="4505" y="4972"/>
                    </a:lnTo>
                    <a:lnTo>
                      <a:pt x="4515" y="4972"/>
                    </a:lnTo>
                    <a:lnTo>
                      <a:pt x="4534" y="4962"/>
                    </a:lnTo>
                    <a:lnTo>
                      <a:pt x="4553" y="4962"/>
                    </a:lnTo>
                    <a:lnTo>
                      <a:pt x="4572" y="4972"/>
                    </a:lnTo>
                    <a:lnTo>
                      <a:pt x="4619" y="5048"/>
                    </a:lnTo>
                    <a:lnTo>
                      <a:pt x="4667" y="5048"/>
                    </a:lnTo>
                    <a:lnTo>
                      <a:pt x="4677" y="5058"/>
                    </a:lnTo>
                    <a:lnTo>
                      <a:pt x="4686" y="5067"/>
                    </a:lnTo>
                    <a:lnTo>
                      <a:pt x="4686" y="5076"/>
                    </a:lnTo>
                    <a:lnTo>
                      <a:pt x="4696" y="5067"/>
                    </a:lnTo>
                    <a:lnTo>
                      <a:pt x="4696" y="5058"/>
                    </a:lnTo>
                    <a:lnTo>
                      <a:pt x="4705" y="5038"/>
                    </a:lnTo>
                    <a:lnTo>
                      <a:pt x="4705" y="5029"/>
                    </a:lnTo>
                    <a:lnTo>
                      <a:pt x="4705" y="5019"/>
                    </a:lnTo>
                    <a:lnTo>
                      <a:pt x="4696" y="5010"/>
                    </a:lnTo>
                    <a:lnTo>
                      <a:pt x="4705" y="5000"/>
                    </a:lnTo>
                    <a:lnTo>
                      <a:pt x="4715" y="5010"/>
                    </a:lnTo>
                    <a:lnTo>
                      <a:pt x="4715" y="5029"/>
                    </a:lnTo>
                    <a:lnTo>
                      <a:pt x="4715" y="5048"/>
                    </a:lnTo>
                    <a:lnTo>
                      <a:pt x="4705" y="5067"/>
                    </a:lnTo>
                    <a:lnTo>
                      <a:pt x="4705" y="5086"/>
                    </a:lnTo>
                    <a:lnTo>
                      <a:pt x="4715" y="5096"/>
                    </a:lnTo>
                    <a:lnTo>
                      <a:pt x="4772" y="5124"/>
                    </a:lnTo>
                    <a:lnTo>
                      <a:pt x="4782" y="5134"/>
                    </a:lnTo>
                    <a:lnTo>
                      <a:pt x="4791" y="5134"/>
                    </a:lnTo>
                    <a:lnTo>
                      <a:pt x="4800" y="5134"/>
                    </a:lnTo>
                    <a:lnTo>
                      <a:pt x="4800" y="5124"/>
                    </a:lnTo>
                    <a:lnTo>
                      <a:pt x="4800" y="5115"/>
                    </a:lnTo>
                    <a:lnTo>
                      <a:pt x="4810" y="5105"/>
                    </a:lnTo>
                    <a:lnTo>
                      <a:pt x="4810" y="5096"/>
                    </a:lnTo>
                    <a:lnTo>
                      <a:pt x="4810" y="5086"/>
                    </a:lnTo>
                    <a:lnTo>
                      <a:pt x="4810" y="5076"/>
                    </a:lnTo>
                    <a:lnTo>
                      <a:pt x="4820" y="5076"/>
                    </a:lnTo>
                    <a:lnTo>
                      <a:pt x="4820" y="5086"/>
                    </a:lnTo>
                    <a:lnTo>
                      <a:pt x="4829" y="5096"/>
                    </a:lnTo>
                    <a:lnTo>
                      <a:pt x="4829" y="5105"/>
                    </a:lnTo>
                    <a:lnTo>
                      <a:pt x="4839" y="5096"/>
                    </a:lnTo>
                    <a:lnTo>
                      <a:pt x="4886" y="5067"/>
                    </a:lnTo>
                    <a:lnTo>
                      <a:pt x="4886" y="5058"/>
                    </a:lnTo>
                    <a:lnTo>
                      <a:pt x="4886" y="5048"/>
                    </a:lnTo>
                    <a:lnTo>
                      <a:pt x="4896" y="5048"/>
                    </a:lnTo>
                    <a:lnTo>
                      <a:pt x="4896" y="5038"/>
                    </a:lnTo>
                    <a:lnTo>
                      <a:pt x="4905" y="5038"/>
                    </a:lnTo>
                    <a:lnTo>
                      <a:pt x="4905" y="5029"/>
                    </a:lnTo>
                    <a:lnTo>
                      <a:pt x="4905" y="5019"/>
                    </a:lnTo>
                    <a:lnTo>
                      <a:pt x="4896" y="5019"/>
                    </a:lnTo>
                    <a:lnTo>
                      <a:pt x="4886" y="5000"/>
                    </a:lnTo>
                    <a:lnTo>
                      <a:pt x="4867" y="4962"/>
                    </a:lnTo>
                    <a:lnTo>
                      <a:pt x="4848" y="4962"/>
                    </a:lnTo>
                    <a:lnTo>
                      <a:pt x="4848" y="4953"/>
                    </a:lnTo>
                    <a:lnTo>
                      <a:pt x="4858" y="4953"/>
                    </a:lnTo>
                    <a:lnTo>
                      <a:pt x="4858" y="4943"/>
                    </a:lnTo>
                    <a:lnTo>
                      <a:pt x="4848" y="4934"/>
                    </a:lnTo>
                    <a:lnTo>
                      <a:pt x="4848" y="4924"/>
                    </a:lnTo>
                    <a:lnTo>
                      <a:pt x="4858" y="4915"/>
                    </a:lnTo>
                    <a:lnTo>
                      <a:pt x="4858" y="4924"/>
                    </a:lnTo>
                    <a:lnTo>
                      <a:pt x="4877" y="4972"/>
                    </a:lnTo>
                    <a:lnTo>
                      <a:pt x="4924" y="5000"/>
                    </a:lnTo>
                    <a:lnTo>
                      <a:pt x="4924" y="4991"/>
                    </a:lnTo>
                    <a:lnTo>
                      <a:pt x="4962" y="4981"/>
                    </a:lnTo>
                    <a:lnTo>
                      <a:pt x="4972" y="4981"/>
                    </a:lnTo>
                    <a:lnTo>
                      <a:pt x="4972" y="4972"/>
                    </a:lnTo>
                    <a:lnTo>
                      <a:pt x="4972" y="4962"/>
                    </a:lnTo>
                    <a:lnTo>
                      <a:pt x="4981" y="4953"/>
                    </a:lnTo>
                    <a:lnTo>
                      <a:pt x="4972" y="4953"/>
                    </a:lnTo>
                    <a:lnTo>
                      <a:pt x="4972" y="4943"/>
                    </a:lnTo>
                    <a:lnTo>
                      <a:pt x="4981" y="4943"/>
                    </a:lnTo>
                    <a:lnTo>
                      <a:pt x="4981" y="4934"/>
                    </a:lnTo>
                    <a:lnTo>
                      <a:pt x="4972" y="4924"/>
                    </a:lnTo>
                    <a:lnTo>
                      <a:pt x="4972" y="4915"/>
                    </a:lnTo>
                    <a:lnTo>
                      <a:pt x="4972" y="4905"/>
                    </a:lnTo>
                    <a:lnTo>
                      <a:pt x="4962" y="4877"/>
                    </a:lnTo>
                    <a:lnTo>
                      <a:pt x="4962" y="4867"/>
                    </a:lnTo>
                    <a:lnTo>
                      <a:pt x="4943" y="4858"/>
                    </a:lnTo>
                    <a:lnTo>
                      <a:pt x="4934" y="4858"/>
                    </a:lnTo>
                    <a:lnTo>
                      <a:pt x="4924" y="4848"/>
                    </a:lnTo>
                    <a:lnTo>
                      <a:pt x="4905" y="4838"/>
                    </a:lnTo>
                    <a:lnTo>
                      <a:pt x="4867" y="4820"/>
                    </a:lnTo>
                    <a:lnTo>
                      <a:pt x="4858" y="4800"/>
                    </a:lnTo>
                    <a:lnTo>
                      <a:pt x="4915" y="4829"/>
                    </a:lnTo>
                    <a:lnTo>
                      <a:pt x="4972" y="4858"/>
                    </a:lnTo>
                    <a:lnTo>
                      <a:pt x="4981" y="4877"/>
                    </a:lnTo>
                    <a:lnTo>
                      <a:pt x="4981" y="4886"/>
                    </a:lnTo>
                    <a:lnTo>
                      <a:pt x="4991" y="4896"/>
                    </a:lnTo>
                    <a:lnTo>
                      <a:pt x="4991" y="4905"/>
                    </a:lnTo>
                    <a:lnTo>
                      <a:pt x="4991" y="4915"/>
                    </a:lnTo>
                    <a:lnTo>
                      <a:pt x="4991" y="4924"/>
                    </a:lnTo>
                    <a:lnTo>
                      <a:pt x="5000" y="4934"/>
                    </a:lnTo>
                    <a:lnTo>
                      <a:pt x="5048" y="4896"/>
                    </a:lnTo>
                    <a:lnTo>
                      <a:pt x="5048" y="4886"/>
                    </a:lnTo>
                    <a:lnTo>
                      <a:pt x="5048" y="4877"/>
                    </a:lnTo>
                    <a:lnTo>
                      <a:pt x="5038" y="4877"/>
                    </a:lnTo>
                    <a:lnTo>
                      <a:pt x="5048" y="4867"/>
                    </a:lnTo>
                    <a:lnTo>
                      <a:pt x="5048" y="4858"/>
                    </a:lnTo>
                    <a:lnTo>
                      <a:pt x="5038" y="4848"/>
                    </a:lnTo>
                    <a:lnTo>
                      <a:pt x="5038" y="4838"/>
                    </a:lnTo>
                    <a:lnTo>
                      <a:pt x="5048" y="4838"/>
                    </a:lnTo>
                    <a:lnTo>
                      <a:pt x="5058" y="4838"/>
                    </a:lnTo>
                    <a:lnTo>
                      <a:pt x="5048" y="4829"/>
                    </a:lnTo>
                    <a:lnTo>
                      <a:pt x="5029" y="4772"/>
                    </a:lnTo>
                    <a:lnTo>
                      <a:pt x="5020" y="4753"/>
                    </a:lnTo>
                    <a:lnTo>
                      <a:pt x="5020" y="4743"/>
                    </a:lnTo>
                    <a:lnTo>
                      <a:pt x="4981" y="4734"/>
                    </a:lnTo>
                    <a:lnTo>
                      <a:pt x="4991" y="4724"/>
                    </a:lnTo>
                    <a:lnTo>
                      <a:pt x="5010" y="4743"/>
                    </a:lnTo>
                    <a:lnTo>
                      <a:pt x="5020" y="4734"/>
                    </a:lnTo>
                    <a:lnTo>
                      <a:pt x="5020" y="4715"/>
                    </a:lnTo>
                    <a:lnTo>
                      <a:pt x="5020" y="4705"/>
                    </a:lnTo>
                    <a:lnTo>
                      <a:pt x="5020" y="4677"/>
                    </a:lnTo>
                    <a:lnTo>
                      <a:pt x="5029" y="4677"/>
                    </a:lnTo>
                    <a:lnTo>
                      <a:pt x="5038" y="4677"/>
                    </a:lnTo>
                    <a:lnTo>
                      <a:pt x="5038" y="4686"/>
                    </a:lnTo>
                    <a:lnTo>
                      <a:pt x="5038" y="4724"/>
                    </a:lnTo>
                    <a:lnTo>
                      <a:pt x="5048" y="4762"/>
                    </a:lnTo>
                    <a:lnTo>
                      <a:pt x="5058" y="4772"/>
                    </a:lnTo>
                    <a:lnTo>
                      <a:pt x="5067" y="4791"/>
                    </a:lnTo>
                    <a:lnTo>
                      <a:pt x="5086" y="4800"/>
                    </a:lnTo>
                    <a:lnTo>
                      <a:pt x="5086" y="4810"/>
                    </a:lnTo>
                    <a:lnTo>
                      <a:pt x="5096" y="4810"/>
                    </a:lnTo>
                    <a:lnTo>
                      <a:pt x="5105" y="4800"/>
                    </a:lnTo>
                    <a:lnTo>
                      <a:pt x="5115" y="4791"/>
                    </a:lnTo>
                    <a:lnTo>
                      <a:pt x="5115" y="4781"/>
                    </a:lnTo>
                    <a:lnTo>
                      <a:pt x="5105" y="4772"/>
                    </a:lnTo>
                    <a:lnTo>
                      <a:pt x="5096" y="4772"/>
                    </a:lnTo>
                    <a:lnTo>
                      <a:pt x="5115" y="4753"/>
                    </a:lnTo>
                    <a:lnTo>
                      <a:pt x="5115" y="4743"/>
                    </a:lnTo>
                    <a:lnTo>
                      <a:pt x="5115" y="4734"/>
                    </a:lnTo>
                    <a:lnTo>
                      <a:pt x="5115" y="4724"/>
                    </a:lnTo>
                    <a:lnTo>
                      <a:pt x="5124" y="4734"/>
                    </a:lnTo>
                    <a:lnTo>
                      <a:pt x="5134" y="4743"/>
                    </a:lnTo>
                    <a:lnTo>
                      <a:pt x="5134" y="4753"/>
                    </a:lnTo>
                    <a:lnTo>
                      <a:pt x="5134" y="4762"/>
                    </a:lnTo>
                    <a:lnTo>
                      <a:pt x="5134" y="4753"/>
                    </a:lnTo>
                    <a:lnTo>
                      <a:pt x="5143" y="4743"/>
                    </a:lnTo>
                    <a:lnTo>
                      <a:pt x="5153" y="4734"/>
                    </a:lnTo>
                    <a:lnTo>
                      <a:pt x="5163" y="4743"/>
                    </a:lnTo>
                    <a:lnTo>
                      <a:pt x="5172" y="4734"/>
                    </a:lnTo>
                    <a:lnTo>
                      <a:pt x="5153" y="4734"/>
                    </a:lnTo>
                    <a:lnTo>
                      <a:pt x="5143" y="4724"/>
                    </a:lnTo>
                    <a:lnTo>
                      <a:pt x="5134" y="4705"/>
                    </a:lnTo>
                    <a:lnTo>
                      <a:pt x="5143" y="4695"/>
                    </a:lnTo>
                    <a:lnTo>
                      <a:pt x="5153" y="4686"/>
                    </a:lnTo>
                    <a:lnTo>
                      <a:pt x="5153" y="4695"/>
                    </a:lnTo>
                    <a:lnTo>
                      <a:pt x="5153" y="4705"/>
                    </a:lnTo>
                    <a:lnTo>
                      <a:pt x="5153" y="4715"/>
                    </a:lnTo>
                    <a:lnTo>
                      <a:pt x="5153" y="4705"/>
                    </a:lnTo>
                    <a:lnTo>
                      <a:pt x="5163" y="4705"/>
                    </a:lnTo>
                    <a:lnTo>
                      <a:pt x="5163" y="4715"/>
                    </a:lnTo>
                    <a:lnTo>
                      <a:pt x="5163" y="4724"/>
                    </a:lnTo>
                    <a:lnTo>
                      <a:pt x="5172" y="4724"/>
                    </a:lnTo>
                    <a:lnTo>
                      <a:pt x="5181" y="4724"/>
                    </a:lnTo>
                    <a:lnTo>
                      <a:pt x="5181" y="4715"/>
                    </a:lnTo>
                    <a:lnTo>
                      <a:pt x="5181" y="4705"/>
                    </a:lnTo>
                    <a:lnTo>
                      <a:pt x="5201" y="4705"/>
                    </a:lnTo>
                    <a:lnTo>
                      <a:pt x="5181" y="4695"/>
                    </a:lnTo>
                    <a:lnTo>
                      <a:pt x="5210" y="4695"/>
                    </a:lnTo>
                    <a:lnTo>
                      <a:pt x="5210" y="4686"/>
                    </a:lnTo>
                    <a:lnTo>
                      <a:pt x="5220" y="4686"/>
                    </a:lnTo>
                    <a:lnTo>
                      <a:pt x="5210" y="4677"/>
                    </a:lnTo>
                    <a:lnTo>
                      <a:pt x="5220" y="4667"/>
                    </a:lnTo>
                    <a:lnTo>
                      <a:pt x="5210" y="4657"/>
                    </a:lnTo>
                    <a:lnTo>
                      <a:pt x="5210" y="4638"/>
                    </a:lnTo>
                    <a:lnTo>
                      <a:pt x="5210" y="4629"/>
                    </a:lnTo>
                    <a:lnTo>
                      <a:pt x="5210" y="4610"/>
                    </a:lnTo>
                    <a:lnTo>
                      <a:pt x="5220" y="4600"/>
                    </a:lnTo>
                    <a:lnTo>
                      <a:pt x="5210" y="4562"/>
                    </a:lnTo>
                    <a:lnTo>
                      <a:pt x="5201" y="4553"/>
                    </a:lnTo>
                    <a:lnTo>
                      <a:pt x="5201" y="4543"/>
                    </a:lnTo>
                    <a:lnTo>
                      <a:pt x="5181" y="4524"/>
                    </a:lnTo>
                    <a:lnTo>
                      <a:pt x="5172" y="4515"/>
                    </a:lnTo>
                    <a:lnTo>
                      <a:pt x="5172" y="4505"/>
                    </a:lnTo>
                    <a:lnTo>
                      <a:pt x="5181" y="4505"/>
                    </a:lnTo>
                    <a:lnTo>
                      <a:pt x="5181" y="4496"/>
                    </a:lnTo>
                    <a:lnTo>
                      <a:pt x="5210" y="4534"/>
                    </a:lnTo>
                    <a:lnTo>
                      <a:pt x="5248" y="4562"/>
                    </a:lnTo>
                    <a:lnTo>
                      <a:pt x="5248" y="4572"/>
                    </a:lnTo>
                    <a:lnTo>
                      <a:pt x="5258" y="4591"/>
                    </a:lnTo>
                    <a:lnTo>
                      <a:pt x="5296" y="4610"/>
                    </a:lnTo>
                    <a:lnTo>
                      <a:pt x="5296" y="4600"/>
                    </a:lnTo>
                    <a:lnTo>
                      <a:pt x="5296" y="4591"/>
                    </a:lnTo>
                    <a:lnTo>
                      <a:pt x="5296" y="4581"/>
                    </a:lnTo>
                    <a:lnTo>
                      <a:pt x="5296" y="4572"/>
                    </a:lnTo>
                    <a:lnTo>
                      <a:pt x="5305" y="4562"/>
                    </a:lnTo>
                    <a:lnTo>
                      <a:pt x="5305" y="4553"/>
                    </a:lnTo>
                    <a:lnTo>
                      <a:pt x="5315" y="4543"/>
                    </a:lnTo>
                    <a:lnTo>
                      <a:pt x="5315" y="4534"/>
                    </a:lnTo>
                    <a:lnTo>
                      <a:pt x="5324" y="4524"/>
                    </a:lnTo>
                    <a:lnTo>
                      <a:pt x="5334" y="4515"/>
                    </a:lnTo>
                    <a:lnTo>
                      <a:pt x="5324" y="4505"/>
                    </a:lnTo>
                    <a:lnTo>
                      <a:pt x="5315" y="4496"/>
                    </a:lnTo>
                    <a:lnTo>
                      <a:pt x="5315" y="4486"/>
                    </a:lnTo>
                    <a:lnTo>
                      <a:pt x="5324" y="4486"/>
                    </a:lnTo>
                    <a:lnTo>
                      <a:pt x="5334" y="4496"/>
                    </a:lnTo>
                    <a:lnTo>
                      <a:pt x="5334" y="4505"/>
                    </a:lnTo>
                    <a:lnTo>
                      <a:pt x="5343" y="4505"/>
                    </a:lnTo>
                    <a:lnTo>
                      <a:pt x="5343" y="4496"/>
                    </a:lnTo>
                    <a:lnTo>
                      <a:pt x="5334" y="4486"/>
                    </a:lnTo>
                    <a:lnTo>
                      <a:pt x="5324" y="4457"/>
                    </a:lnTo>
                    <a:lnTo>
                      <a:pt x="5324" y="4448"/>
                    </a:lnTo>
                    <a:lnTo>
                      <a:pt x="5334" y="4448"/>
                    </a:lnTo>
                    <a:lnTo>
                      <a:pt x="5343" y="4467"/>
                    </a:lnTo>
                    <a:lnTo>
                      <a:pt x="5353" y="4477"/>
                    </a:lnTo>
                    <a:lnTo>
                      <a:pt x="5353" y="4496"/>
                    </a:lnTo>
                    <a:lnTo>
                      <a:pt x="5362" y="4505"/>
                    </a:lnTo>
                    <a:lnTo>
                      <a:pt x="5372" y="4524"/>
                    </a:lnTo>
                    <a:lnTo>
                      <a:pt x="5381" y="4543"/>
                    </a:lnTo>
                    <a:lnTo>
                      <a:pt x="5391" y="4553"/>
                    </a:lnTo>
                    <a:lnTo>
                      <a:pt x="5401" y="4553"/>
                    </a:lnTo>
                    <a:lnTo>
                      <a:pt x="5401" y="4543"/>
                    </a:lnTo>
                    <a:lnTo>
                      <a:pt x="5410" y="4543"/>
                    </a:lnTo>
                    <a:lnTo>
                      <a:pt x="5410" y="4534"/>
                    </a:lnTo>
                    <a:lnTo>
                      <a:pt x="5419" y="4534"/>
                    </a:lnTo>
                    <a:lnTo>
                      <a:pt x="5429" y="4524"/>
                    </a:lnTo>
                    <a:lnTo>
                      <a:pt x="5429" y="4515"/>
                    </a:lnTo>
                    <a:lnTo>
                      <a:pt x="5429" y="4505"/>
                    </a:lnTo>
                    <a:lnTo>
                      <a:pt x="5429" y="4496"/>
                    </a:lnTo>
                    <a:lnTo>
                      <a:pt x="5419" y="4486"/>
                    </a:lnTo>
                    <a:lnTo>
                      <a:pt x="5419" y="4477"/>
                    </a:lnTo>
                    <a:lnTo>
                      <a:pt x="5401" y="4467"/>
                    </a:lnTo>
                    <a:lnTo>
                      <a:pt x="5401" y="4457"/>
                    </a:lnTo>
                    <a:lnTo>
                      <a:pt x="5401" y="4439"/>
                    </a:lnTo>
                    <a:lnTo>
                      <a:pt x="5391" y="4429"/>
                    </a:lnTo>
                    <a:lnTo>
                      <a:pt x="5401" y="4439"/>
                    </a:lnTo>
                    <a:lnTo>
                      <a:pt x="5410" y="4448"/>
                    </a:lnTo>
                    <a:lnTo>
                      <a:pt x="5410" y="4467"/>
                    </a:lnTo>
                    <a:lnTo>
                      <a:pt x="5419" y="4467"/>
                    </a:lnTo>
                    <a:lnTo>
                      <a:pt x="5429" y="4467"/>
                    </a:lnTo>
                    <a:lnTo>
                      <a:pt x="5439" y="4477"/>
                    </a:lnTo>
                    <a:lnTo>
                      <a:pt x="5448" y="4486"/>
                    </a:lnTo>
                    <a:lnTo>
                      <a:pt x="5496" y="4477"/>
                    </a:lnTo>
                    <a:lnTo>
                      <a:pt x="5505" y="4477"/>
                    </a:lnTo>
                    <a:lnTo>
                      <a:pt x="5515" y="4457"/>
                    </a:lnTo>
                    <a:lnTo>
                      <a:pt x="5505" y="4448"/>
                    </a:lnTo>
                    <a:lnTo>
                      <a:pt x="5505" y="4439"/>
                    </a:lnTo>
                    <a:lnTo>
                      <a:pt x="5496" y="4439"/>
                    </a:lnTo>
                    <a:lnTo>
                      <a:pt x="5496" y="4429"/>
                    </a:lnTo>
                    <a:lnTo>
                      <a:pt x="5496" y="4419"/>
                    </a:lnTo>
                    <a:lnTo>
                      <a:pt x="5505" y="4419"/>
                    </a:lnTo>
                    <a:lnTo>
                      <a:pt x="5515" y="4429"/>
                    </a:lnTo>
                    <a:lnTo>
                      <a:pt x="5553" y="4429"/>
                    </a:lnTo>
                    <a:lnTo>
                      <a:pt x="5553" y="4419"/>
                    </a:lnTo>
                    <a:lnTo>
                      <a:pt x="5572" y="4410"/>
                    </a:lnTo>
                    <a:lnTo>
                      <a:pt x="5572" y="4400"/>
                    </a:lnTo>
                    <a:lnTo>
                      <a:pt x="5572" y="4372"/>
                    </a:lnTo>
                    <a:lnTo>
                      <a:pt x="5524" y="4362"/>
                    </a:lnTo>
                    <a:lnTo>
                      <a:pt x="5486" y="4353"/>
                    </a:lnTo>
                    <a:lnTo>
                      <a:pt x="5477" y="4343"/>
                    </a:lnTo>
                    <a:lnTo>
                      <a:pt x="5477" y="4334"/>
                    </a:lnTo>
                    <a:lnTo>
                      <a:pt x="5505" y="4343"/>
                    </a:lnTo>
                    <a:lnTo>
                      <a:pt x="5524" y="4334"/>
                    </a:lnTo>
                    <a:lnTo>
                      <a:pt x="5524" y="4343"/>
                    </a:lnTo>
                    <a:lnTo>
                      <a:pt x="5515" y="4353"/>
                    </a:lnTo>
                    <a:lnTo>
                      <a:pt x="5524" y="4353"/>
                    </a:lnTo>
                    <a:lnTo>
                      <a:pt x="5543" y="4343"/>
                    </a:lnTo>
                    <a:lnTo>
                      <a:pt x="5553" y="4343"/>
                    </a:lnTo>
                    <a:lnTo>
                      <a:pt x="5553" y="4334"/>
                    </a:lnTo>
                    <a:lnTo>
                      <a:pt x="5553" y="4324"/>
                    </a:lnTo>
                    <a:lnTo>
                      <a:pt x="5553" y="4315"/>
                    </a:lnTo>
                    <a:lnTo>
                      <a:pt x="5572" y="4305"/>
                    </a:lnTo>
                    <a:lnTo>
                      <a:pt x="5572" y="4296"/>
                    </a:lnTo>
                    <a:lnTo>
                      <a:pt x="5582" y="4296"/>
                    </a:lnTo>
                    <a:lnTo>
                      <a:pt x="5582" y="4305"/>
                    </a:lnTo>
                    <a:lnTo>
                      <a:pt x="5582" y="4315"/>
                    </a:lnTo>
                    <a:lnTo>
                      <a:pt x="5572" y="4324"/>
                    </a:lnTo>
                    <a:lnTo>
                      <a:pt x="5572" y="4334"/>
                    </a:lnTo>
                    <a:lnTo>
                      <a:pt x="5582" y="4343"/>
                    </a:lnTo>
                    <a:lnTo>
                      <a:pt x="5591" y="4343"/>
                    </a:lnTo>
                    <a:lnTo>
                      <a:pt x="5600" y="4334"/>
                    </a:lnTo>
                    <a:lnTo>
                      <a:pt x="5600" y="4324"/>
                    </a:lnTo>
                    <a:lnTo>
                      <a:pt x="5610" y="4315"/>
                    </a:lnTo>
                    <a:lnTo>
                      <a:pt x="5600" y="4305"/>
                    </a:lnTo>
                    <a:lnTo>
                      <a:pt x="5610" y="4296"/>
                    </a:lnTo>
                    <a:lnTo>
                      <a:pt x="5620" y="4286"/>
                    </a:lnTo>
                    <a:lnTo>
                      <a:pt x="5620" y="4276"/>
                    </a:lnTo>
                    <a:lnTo>
                      <a:pt x="5639" y="4276"/>
                    </a:lnTo>
                    <a:lnTo>
                      <a:pt x="5658" y="4267"/>
                    </a:lnTo>
                    <a:lnTo>
                      <a:pt x="5667" y="4267"/>
                    </a:lnTo>
                    <a:lnTo>
                      <a:pt x="5696" y="4238"/>
                    </a:lnTo>
                    <a:lnTo>
                      <a:pt x="5705" y="4229"/>
                    </a:lnTo>
                    <a:lnTo>
                      <a:pt x="5705" y="4219"/>
                    </a:lnTo>
                    <a:lnTo>
                      <a:pt x="5705" y="4200"/>
                    </a:lnTo>
                    <a:lnTo>
                      <a:pt x="5724" y="4200"/>
                    </a:lnTo>
                    <a:lnTo>
                      <a:pt x="5715" y="4210"/>
                    </a:lnTo>
                    <a:lnTo>
                      <a:pt x="5715" y="4219"/>
                    </a:lnTo>
                    <a:lnTo>
                      <a:pt x="5715" y="4229"/>
                    </a:lnTo>
                    <a:lnTo>
                      <a:pt x="5715" y="4238"/>
                    </a:lnTo>
                    <a:lnTo>
                      <a:pt x="5715" y="4258"/>
                    </a:lnTo>
                    <a:lnTo>
                      <a:pt x="5724" y="4267"/>
                    </a:lnTo>
                    <a:lnTo>
                      <a:pt x="5724" y="4258"/>
                    </a:lnTo>
                    <a:lnTo>
                      <a:pt x="5734" y="4258"/>
                    </a:lnTo>
                    <a:lnTo>
                      <a:pt x="5734" y="4248"/>
                    </a:lnTo>
                    <a:lnTo>
                      <a:pt x="5734" y="4238"/>
                    </a:lnTo>
                    <a:lnTo>
                      <a:pt x="5743" y="4238"/>
                    </a:lnTo>
                    <a:lnTo>
                      <a:pt x="5753" y="4238"/>
                    </a:lnTo>
                    <a:lnTo>
                      <a:pt x="5753" y="4229"/>
                    </a:lnTo>
                    <a:lnTo>
                      <a:pt x="5753" y="4219"/>
                    </a:lnTo>
                    <a:lnTo>
                      <a:pt x="5762" y="4219"/>
                    </a:lnTo>
                    <a:lnTo>
                      <a:pt x="5762" y="4210"/>
                    </a:lnTo>
                    <a:lnTo>
                      <a:pt x="5762" y="4200"/>
                    </a:lnTo>
                    <a:lnTo>
                      <a:pt x="5772" y="4191"/>
                    </a:lnTo>
                    <a:lnTo>
                      <a:pt x="5772" y="4181"/>
                    </a:lnTo>
                    <a:lnTo>
                      <a:pt x="5782" y="4200"/>
                    </a:lnTo>
                    <a:lnTo>
                      <a:pt x="5791" y="4200"/>
                    </a:lnTo>
                    <a:lnTo>
                      <a:pt x="5791" y="4191"/>
                    </a:lnTo>
                    <a:lnTo>
                      <a:pt x="5820" y="4172"/>
                    </a:lnTo>
                    <a:lnTo>
                      <a:pt x="5820" y="4162"/>
                    </a:lnTo>
                    <a:lnTo>
                      <a:pt x="5820" y="4153"/>
                    </a:lnTo>
                    <a:lnTo>
                      <a:pt x="5829" y="4153"/>
                    </a:lnTo>
                    <a:lnTo>
                      <a:pt x="5829" y="4162"/>
                    </a:lnTo>
                    <a:lnTo>
                      <a:pt x="5839" y="4153"/>
                    </a:lnTo>
                    <a:lnTo>
                      <a:pt x="5848" y="4172"/>
                    </a:lnTo>
                    <a:lnTo>
                      <a:pt x="5858" y="4172"/>
                    </a:lnTo>
                    <a:lnTo>
                      <a:pt x="5915" y="4134"/>
                    </a:lnTo>
                    <a:lnTo>
                      <a:pt x="5934" y="4143"/>
                    </a:lnTo>
                    <a:lnTo>
                      <a:pt x="5981" y="4105"/>
                    </a:lnTo>
                    <a:lnTo>
                      <a:pt x="6001" y="4115"/>
                    </a:lnTo>
                    <a:lnTo>
                      <a:pt x="6020" y="4115"/>
                    </a:lnTo>
                    <a:lnTo>
                      <a:pt x="6039" y="4105"/>
                    </a:lnTo>
                    <a:lnTo>
                      <a:pt x="6048" y="4105"/>
                    </a:lnTo>
                    <a:lnTo>
                      <a:pt x="6048" y="4096"/>
                    </a:lnTo>
                    <a:lnTo>
                      <a:pt x="6067" y="4076"/>
                    </a:lnTo>
                    <a:lnTo>
                      <a:pt x="6067" y="4067"/>
                    </a:lnTo>
                    <a:lnTo>
                      <a:pt x="6077" y="4058"/>
                    </a:lnTo>
                    <a:lnTo>
                      <a:pt x="6067" y="4058"/>
                    </a:lnTo>
                    <a:lnTo>
                      <a:pt x="6077" y="4048"/>
                    </a:lnTo>
                    <a:lnTo>
                      <a:pt x="6077" y="4058"/>
                    </a:lnTo>
                    <a:lnTo>
                      <a:pt x="6077" y="4067"/>
                    </a:lnTo>
                    <a:lnTo>
                      <a:pt x="6077" y="4076"/>
                    </a:lnTo>
                    <a:lnTo>
                      <a:pt x="6086" y="4076"/>
                    </a:lnTo>
                    <a:lnTo>
                      <a:pt x="6086" y="4086"/>
                    </a:lnTo>
                    <a:lnTo>
                      <a:pt x="6077" y="4096"/>
                    </a:lnTo>
                    <a:lnTo>
                      <a:pt x="6077" y="4105"/>
                    </a:lnTo>
                    <a:lnTo>
                      <a:pt x="6086" y="4096"/>
                    </a:lnTo>
                    <a:lnTo>
                      <a:pt x="6105" y="4086"/>
                    </a:lnTo>
                    <a:lnTo>
                      <a:pt x="6124" y="4076"/>
                    </a:lnTo>
                    <a:lnTo>
                      <a:pt x="6134" y="4067"/>
                    </a:lnTo>
                    <a:lnTo>
                      <a:pt x="6143" y="4067"/>
                    </a:lnTo>
                    <a:lnTo>
                      <a:pt x="6172" y="4067"/>
                    </a:lnTo>
                    <a:lnTo>
                      <a:pt x="6219" y="4058"/>
                    </a:lnTo>
                    <a:lnTo>
                      <a:pt x="6258" y="4038"/>
                    </a:lnTo>
                    <a:lnTo>
                      <a:pt x="6277" y="4048"/>
                    </a:lnTo>
                    <a:lnTo>
                      <a:pt x="6286" y="4048"/>
                    </a:lnTo>
                    <a:lnTo>
                      <a:pt x="6296" y="4038"/>
                    </a:lnTo>
                    <a:lnTo>
                      <a:pt x="6305" y="4020"/>
                    </a:lnTo>
                    <a:lnTo>
                      <a:pt x="6382" y="4000"/>
                    </a:lnTo>
                    <a:lnTo>
                      <a:pt x="6448" y="3981"/>
                    </a:lnTo>
                    <a:lnTo>
                      <a:pt x="6458" y="3981"/>
                    </a:lnTo>
                    <a:lnTo>
                      <a:pt x="6467" y="3972"/>
                    </a:lnTo>
                    <a:lnTo>
                      <a:pt x="6486" y="3972"/>
                    </a:lnTo>
                    <a:lnTo>
                      <a:pt x="6505" y="3962"/>
                    </a:lnTo>
                    <a:lnTo>
                      <a:pt x="6515" y="3953"/>
                    </a:lnTo>
                    <a:lnTo>
                      <a:pt x="6534" y="3943"/>
                    </a:lnTo>
                    <a:lnTo>
                      <a:pt x="6553" y="3943"/>
                    </a:lnTo>
                    <a:lnTo>
                      <a:pt x="6572" y="3934"/>
                    </a:lnTo>
                    <a:lnTo>
                      <a:pt x="6600" y="3924"/>
                    </a:lnTo>
                    <a:lnTo>
                      <a:pt x="6639" y="3895"/>
                    </a:lnTo>
                    <a:lnTo>
                      <a:pt x="6667" y="3886"/>
                    </a:lnTo>
                    <a:lnTo>
                      <a:pt x="6715" y="3857"/>
                    </a:lnTo>
                    <a:lnTo>
                      <a:pt x="6772" y="3857"/>
                    </a:lnTo>
                    <a:lnTo>
                      <a:pt x="6781" y="3848"/>
                    </a:lnTo>
                    <a:lnTo>
                      <a:pt x="6772" y="3838"/>
                    </a:lnTo>
                    <a:lnTo>
                      <a:pt x="6763" y="3838"/>
                    </a:lnTo>
                    <a:lnTo>
                      <a:pt x="6763" y="3829"/>
                    </a:lnTo>
                    <a:lnTo>
                      <a:pt x="6763" y="3819"/>
                    </a:lnTo>
                    <a:lnTo>
                      <a:pt x="6791" y="3819"/>
                    </a:lnTo>
                    <a:lnTo>
                      <a:pt x="6791" y="3810"/>
                    </a:lnTo>
                    <a:lnTo>
                      <a:pt x="6801" y="3791"/>
                    </a:lnTo>
                    <a:lnTo>
                      <a:pt x="6801" y="3781"/>
                    </a:lnTo>
                    <a:lnTo>
                      <a:pt x="6810" y="3772"/>
                    </a:lnTo>
                    <a:lnTo>
                      <a:pt x="6820" y="3781"/>
                    </a:lnTo>
                    <a:lnTo>
                      <a:pt x="6820" y="3772"/>
                    </a:lnTo>
                    <a:lnTo>
                      <a:pt x="6839" y="3762"/>
                    </a:lnTo>
                    <a:lnTo>
                      <a:pt x="6858" y="3734"/>
                    </a:lnTo>
                    <a:lnTo>
                      <a:pt x="6877" y="3715"/>
                    </a:lnTo>
                    <a:lnTo>
                      <a:pt x="6886" y="3705"/>
                    </a:lnTo>
                    <a:lnTo>
                      <a:pt x="6886" y="3696"/>
                    </a:lnTo>
                    <a:lnTo>
                      <a:pt x="6867" y="3686"/>
                    </a:lnTo>
                    <a:lnTo>
                      <a:pt x="6877" y="3667"/>
                    </a:lnTo>
                    <a:lnTo>
                      <a:pt x="6886" y="3657"/>
                    </a:lnTo>
                    <a:lnTo>
                      <a:pt x="6886" y="3648"/>
                    </a:lnTo>
                    <a:lnTo>
                      <a:pt x="6896" y="3639"/>
                    </a:lnTo>
                    <a:lnTo>
                      <a:pt x="6915" y="3619"/>
                    </a:lnTo>
                    <a:lnTo>
                      <a:pt x="6905" y="3619"/>
                    </a:lnTo>
                    <a:close/>
                    <a:moveTo>
                      <a:pt x="4515" y="6458"/>
                    </a:moveTo>
                    <a:lnTo>
                      <a:pt x="4505" y="6458"/>
                    </a:lnTo>
                    <a:lnTo>
                      <a:pt x="4505" y="6448"/>
                    </a:lnTo>
                    <a:lnTo>
                      <a:pt x="4496" y="6438"/>
                    </a:lnTo>
                    <a:lnTo>
                      <a:pt x="4477" y="6420"/>
                    </a:lnTo>
                    <a:lnTo>
                      <a:pt x="4477" y="6438"/>
                    </a:lnTo>
                    <a:lnTo>
                      <a:pt x="4486" y="6438"/>
                    </a:lnTo>
                    <a:lnTo>
                      <a:pt x="4486" y="6448"/>
                    </a:lnTo>
                    <a:lnTo>
                      <a:pt x="4477" y="6448"/>
                    </a:lnTo>
                    <a:lnTo>
                      <a:pt x="4486" y="6458"/>
                    </a:lnTo>
                    <a:lnTo>
                      <a:pt x="4496" y="6486"/>
                    </a:lnTo>
                    <a:lnTo>
                      <a:pt x="4515" y="6486"/>
                    </a:lnTo>
                    <a:lnTo>
                      <a:pt x="4515" y="6477"/>
                    </a:lnTo>
                    <a:lnTo>
                      <a:pt x="4505" y="6467"/>
                    </a:lnTo>
                    <a:lnTo>
                      <a:pt x="4505" y="6458"/>
                    </a:lnTo>
                    <a:lnTo>
                      <a:pt x="4505" y="6467"/>
                    </a:lnTo>
                    <a:lnTo>
                      <a:pt x="4515" y="6467"/>
                    </a:lnTo>
                    <a:lnTo>
                      <a:pt x="4524" y="6486"/>
                    </a:lnTo>
                    <a:lnTo>
                      <a:pt x="4524" y="6477"/>
                    </a:lnTo>
                    <a:lnTo>
                      <a:pt x="4524" y="6467"/>
                    </a:lnTo>
                    <a:lnTo>
                      <a:pt x="4515" y="6458"/>
                    </a:lnTo>
                    <a:close/>
                    <a:moveTo>
                      <a:pt x="4753" y="5153"/>
                    </a:moveTo>
                    <a:lnTo>
                      <a:pt x="4753" y="5143"/>
                    </a:lnTo>
                    <a:lnTo>
                      <a:pt x="4753" y="5134"/>
                    </a:lnTo>
                    <a:lnTo>
                      <a:pt x="4705" y="5105"/>
                    </a:lnTo>
                    <a:lnTo>
                      <a:pt x="4667" y="5076"/>
                    </a:lnTo>
                    <a:lnTo>
                      <a:pt x="4667" y="5067"/>
                    </a:lnTo>
                    <a:lnTo>
                      <a:pt x="4667" y="5058"/>
                    </a:lnTo>
                    <a:lnTo>
                      <a:pt x="4629" y="5048"/>
                    </a:lnTo>
                    <a:lnTo>
                      <a:pt x="4601" y="5038"/>
                    </a:lnTo>
                    <a:lnTo>
                      <a:pt x="4581" y="5000"/>
                    </a:lnTo>
                    <a:lnTo>
                      <a:pt x="4562" y="4981"/>
                    </a:lnTo>
                    <a:lnTo>
                      <a:pt x="4553" y="4972"/>
                    </a:lnTo>
                    <a:lnTo>
                      <a:pt x="4543" y="4981"/>
                    </a:lnTo>
                    <a:lnTo>
                      <a:pt x="4534" y="4981"/>
                    </a:lnTo>
                    <a:lnTo>
                      <a:pt x="4515" y="4981"/>
                    </a:lnTo>
                    <a:lnTo>
                      <a:pt x="4505" y="4981"/>
                    </a:lnTo>
                    <a:lnTo>
                      <a:pt x="4496" y="4981"/>
                    </a:lnTo>
                    <a:lnTo>
                      <a:pt x="4477" y="5000"/>
                    </a:lnTo>
                    <a:lnTo>
                      <a:pt x="4467" y="5010"/>
                    </a:lnTo>
                    <a:lnTo>
                      <a:pt x="4458" y="5010"/>
                    </a:lnTo>
                    <a:lnTo>
                      <a:pt x="4429" y="5019"/>
                    </a:lnTo>
                    <a:lnTo>
                      <a:pt x="4410" y="5019"/>
                    </a:lnTo>
                    <a:lnTo>
                      <a:pt x="4381" y="4991"/>
                    </a:lnTo>
                    <a:lnTo>
                      <a:pt x="4372" y="4991"/>
                    </a:lnTo>
                    <a:lnTo>
                      <a:pt x="4353" y="5000"/>
                    </a:lnTo>
                    <a:lnTo>
                      <a:pt x="4334" y="5019"/>
                    </a:lnTo>
                    <a:lnTo>
                      <a:pt x="4324" y="5019"/>
                    </a:lnTo>
                    <a:lnTo>
                      <a:pt x="4315" y="5010"/>
                    </a:lnTo>
                    <a:lnTo>
                      <a:pt x="4305" y="5010"/>
                    </a:lnTo>
                    <a:lnTo>
                      <a:pt x="4296" y="5010"/>
                    </a:lnTo>
                    <a:lnTo>
                      <a:pt x="4267" y="5029"/>
                    </a:lnTo>
                    <a:lnTo>
                      <a:pt x="4267" y="5038"/>
                    </a:lnTo>
                    <a:lnTo>
                      <a:pt x="4258" y="5038"/>
                    </a:lnTo>
                    <a:lnTo>
                      <a:pt x="4258" y="5048"/>
                    </a:lnTo>
                    <a:lnTo>
                      <a:pt x="4258" y="5058"/>
                    </a:lnTo>
                    <a:lnTo>
                      <a:pt x="4258" y="5067"/>
                    </a:lnTo>
                    <a:lnTo>
                      <a:pt x="4248" y="5067"/>
                    </a:lnTo>
                    <a:lnTo>
                      <a:pt x="4248" y="5076"/>
                    </a:lnTo>
                    <a:lnTo>
                      <a:pt x="4258" y="5086"/>
                    </a:lnTo>
                    <a:lnTo>
                      <a:pt x="4267" y="5086"/>
                    </a:lnTo>
                    <a:lnTo>
                      <a:pt x="4267" y="5096"/>
                    </a:lnTo>
                    <a:lnTo>
                      <a:pt x="4267" y="5105"/>
                    </a:lnTo>
                    <a:lnTo>
                      <a:pt x="4267" y="5115"/>
                    </a:lnTo>
                    <a:lnTo>
                      <a:pt x="4277" y="5115"/>
                    </a:lnTo>
                    <a:lnTo>
                      <a:pt x="4277" y="5124"/>
                    </a:lnTo>
                    <a:lnTo>
                      <a:pt x="4248" y="5105"/>
                    </a:lnTo>
                    <a:lnTo>
                      <a:pt x="4238" y="5115"/>
                    </a:lnTo>
                    <a:lnTo>
                      <a:pt x="4238" y="5124"/>
                    </a:lnTo>
                    <a:lnTo>
                      <a:pt x="4229" y="5134"/>
                    </a:lnTo>
                    <a:lnTo>
                      <a:pt x="4238" y="5143"/>
                    </a:lnTo>
                    <a:lnTo>
                      <a:pt x="4238" y="5153"/>
                    </a:lnTo>
                    <a:lnTo>
                      <a:pt x="4258" y="5153"/>
                    </a:lnTo>
                    <a:lnTo>
                      <a:pt x="4267" y="5162"/>
                    </a:lnTo>
                    <a:lnTo>
                      <a:pt x="4258" y="5162"/>
                    </a:lnTo>
                    <a:lnTo>
                      <a:pt x="4258" y="5172"/>
                    </a:lnTo>
                    <a:lnTo>
                      <a:pt x="4248" y="5162"/>
                    </a:lnTo>
                    <a:lnTo>
                      <a:pt x="4248" y="5172"/>
                    </a:lnTo>
                    <a:lnTo>
                      <a:pt x="4248" y="5181"/>
                    </a:lnTo>
                    <a:lnTo>
                      <a:pt x="4258" y="5181"/>
                    </a:lnTo>
                    <a:lnTo>
                      <a:pt x="4248" y="5181"/>
                    </a:lnTo>
                    <a:lnTo>
                      <a:pt x="4210" y="5153"/>
                    </a:lnTo>
                    <a:lnTo>
                      <a:pt x="4143" y="5162"/>
                    </a:lnTo>
                    <a:lnTo>
                      <a:pt x="4134" y="5162"/>
                    </a:lnTo>
                    <a:lnTo>
                      <a:pt x="4124" y="5181"/>
                    </a:lnTo>
                    <a:lnTo>
                      <a:pt x="4115" y="5181"/>
                    </a:lnTo>
                    <a:lnTo>
                      <a:pt x="4115" y="5191"/>
                    </a:lnTo>
                    <a:lnTo>
                      <a:pt x="4105" y="5200"/>
                    </a:lnTo>
                    <a:lnTo>
                      <a:pt x="4105" y="5210"/>
                    </a:lnTo>
                    <a:lnTo>
                      <a:pt x="4096" y="5210"/>
                    </a:lnTo>
                    <a:lnTo>
                      <a:pt x="4086" y="5219"/>
                    </a:lnTo>
                    <a:lnTo>
                      <a:pt x="4086" y="5229"/>
                    </a:lnTo>
                    <a:lnTo>
                      <a:pt x="4096" y="5229"/>
                    </a:lnTo>
                    <a:lnTo>
                      <a:pt x="4105" y="5239"/>
                    </a:lnTo>
                    <a:lnTo>
                      <a:pt x="4105" y="5248"/>
                    </a:lnTo>
                    <a:lnTo>
                      <a:pt x="4105" y="5257"/>
                    </a:lnTo>
                    <a:lnTo>
                      <a:pt x="4134" y="5257"/>
                    </a:lnTo>
                    <a:lnTo>
                      <a:pt x="4143" y="5257"/>
                    </a:lnTo>
                    <a:lnTo>
                      <a:pt x="4172" y="5267"/>
                    </a:lnTo>
                    <a:lnTo>
                      <a:pt x="4181" y="5277"/>
                    </a:lnTo>
                    <a:lnTo>
                      <a:pt x="4200" y="5286"/>
                    </a:lnTo>
                    <a:lnTo>
                      <a:pt x="4200" y="5296"/>
                    </a:lnTo>
                    <a:lnTo>
                      <a:pt x="4181" y="5286"/>
                    </a:lnTo>
                    <a:lnTo>
                      <a:pt x="4172" y="5277"/>
                    </a:lnTo>
                    <a:lnTo>
                      <a:pt x="4172" y="5267"/>
                    </a:lnTo>
                    <a:lnTo>
                      <a:pt x="4134" y="5277"/>
                    </a:lnTo>
                    <a:lnTo>
                      <a:pt x="4124" y="5286"/>
                    </a:lnTo>
                    <a:lnTo>
                      <a:pt x="4134" y="5286"/>
                    </a:lnTo>
                    <a:lnTo>
                      <a:pt x="4134" y="5296"/>
                    </a:lnTo>
                    <a:lnTo>
                      <a:pt x="4124" y="5296"/>
                    </a:lnTo>
                    <a:lnTo>
                      <a:pt x="4124" y="5305"/>
                    </a:lnTo>
                    <a:lnTo>
                      <a:pt x="4115" y="5305"/>
                    </a:lnTo>
                    <a:lnTo>
                      <a:pt x="4115" y="5315"/>
                    </a:lnTo>
                    <a:lnTo>
                      <a:pt x="4124" y="5315"/>
                    </a:lnTo>
                    <a:lnTo>
                      <a:pt x="4143" y="5305"/>
                    </a:lnTo>
                    <a:lnTo>
                      <a:pt x="4172" y="5315"/>
                    </a:lnTo>
                    <a:lnTo>
                      <a:pt x="4162" y="5315"/>
                    </a:lnTo>
                    <a:lnTo>
                      <a:pt x="4153" y="5315"/>
                    </a:lnTo>
                    <a:lnTo>
                      <a:pt x="4143" y="5315"/>
                    </a:lnTo>
                    <a:lnTo>
                      <a:pt x="4143" y="5324"/>
                    </a:lnTo>
                    <a:lnTo>
                      <a:pt x="4134" y="5324"/>
                    </a:lnTo>
                    <a:lnTo>
                      <a:pt x="4134" y="5334"/>
                    </a:lnTo>
                    <a:lnTo>
                      <a:pt x="4134" y="5343"/>
                    </a:lnTo>
                    <a:lnTo>
                      <a:pt x="4124" y="5343"/>
                    </a:lnTo>
                    <a:lnTo>
                      <a:pt x="4115" y="5343"/>
                    </a:lnTo>
                    <a:lnTo>
                      <a:pt x="4105" y="5343"/>
                    </a:lnTo>
                    <a:lnTo>
                      <a:pt x="4096" y="5353"/>
                    </a:lnTo>
                    <a:lnTo>
                      <a:pt x="4096" y="5362"/>
                    </a:lnTo>
                    <a:lnTo>
                      <a:pt x="4105" y="5353"/>
                    </a:lnTo>
                    <a:lnTo>
                      <a:pt x="4105" y="5362"/>
                    </a:lnTo>
                    <a:lnTo>
                      <a:pt x="4115" y="5372"/>
                    </a:lnTo>
                    <a:lnTo>
                      <a:pt x="4105" y="5372"/>
                    </a:lnTo>
                    <a:lnTo>
                      <a:pt x="4096" y="5372"/>
                    </a:lnTo>
                    <a:lnTo>
                      <a:pt x="4086" y="5381"/>
                    </a:lnTo>
                    <a:lnTo>
                      <a:pt x="4086" y="5391"/>
                    </a:lnTo>
                    <a:lnTo>
                      <a:pt x="4086" y="5400"/>
                    </a:lnTo>
                    <a:lnTo>
                      <a:pt x="4077" y="5410"/>
                    </a:lnTo>
                    <a:lnTo>
                      <a:pt x="4086" y="5410"/>
                    </a:lnTo>
                    <a:lnTo>
                      <a:pt x="4096" y="5419"/>
                    </a:lnTo>
                    <a:lnTo>
                      <a:pt x="4105" y="5419"/>
                    </a:lnTo>
                    <a:lnTo>
                      <a:pt x="4105" y="5429"/>
                    </a:lnTo>
                    <a:lnTo>
                      <a:pt x="4086" y="5419"/>
                    </a:lnTo>
                    <a:lnTo>
                      <a:pt x="4077" y="5410"/>
                    </a:lnTo>
                    <a:lnTo>
                      <a:pt x="4067" y="5400"/>
                    </a:lnTo>
                    <a:lnTo>
                      <a:pt x="4067" y="5410"/>
                    </a:lnTo>
                    <a:lnTo>
                      <a:pt x="4077" y="5419"/>
                    </a:lnTo>
                    <a:lnTo>
                      <a:pt x="4077" y="5429"/>
                    </a:lnTo>
                    <a:lnTo>
                      <a:pt x="4067" y="5439"/>
                    </a:lnTo>
                    <a:lnTo>
                      <a:pt x="4058" y="5439"/>
                    </a:lnTo>
                    <a:lnTo>
                      <a:pt x="4048" y="5448"/>
                    </a:lnTo>
                    <a:lnTo>
                      <a:pt x="4048" y="5457"/>
                    </a:lnTo>
                    <a:lnTo>
                      <a:pt x="4048" y="5448"/>
                    </a:lnTo>
                    <a:lnTo>
                      <a:pt x="4039" y="5448"/>
                    </a:lnTo>
                    <a:lnTo>
                      <a:pt x="4029" y="5439"/>
                    </a:lnTo>
                    <a:lnTo>
                      <a:pt x="4029" y="5448"/>
                    </a:lnTo>
                    <a:lnTo>
                      <a:pt x="4029" y="5457"/>
                    </a:lnTo>
                    <a:lnTo>
                      <a:pt x="4039" y="5457"/>
                    </a:lnTo>
                    <a:lnTo>
                      <a:pt x="4029" y="5457"/>
                    </a:lnTo>
                    <a:lnTo>
                      <a:pt x="4029" y="5467"/>
                    </a:lnTo>
                    <a:lnTo>
                      <a:pt x="4029" y="5477"/>
                    </a:lnTo>
                    <a:lnTo>
                      <a:pt x="4029" y="5467"/>
                    </a:lnTo>
                    <a:lnTo>
                      <a:pt x="4020" y="5467"/>
                    </a:lnTo>
                    <a:lnTo>
                      <a:pt x="4020" y="5496"/>
                    </a:lnTo>
                    <a:lnTo>
                      <a:pt x="4020" y="5505"/>
                    </a:lnTo>
                    <a:lnTo>
                      <a:pt x="4010" y="5496"/>
                    </a:lnTo>
                    <a:lnTo>
                      <a:pt x="4010" y="5486"/>
                    </a:lnTo>
                    <a:lnTo>
                      <a:pt x="4000" y="5496"/>
                    </a:lnTo>
                    <a:lnTo>
                      <a:pt x="4000" y="5505"/>
                    </a:lnTo>
                    <a:lnTo>
                      <a:pt x="4000" y="5515"/>
                    </a:lnTo>
                    <a:lnTo>
                      <a:pt x="4000" y="5524"/>
                    </a:lnTo>
                    <a:lnTo>
                      <a:pt x="4000" y="5534"/>
                    </a:lnTo>
                    <a:lnTo>
                      <a:pt x="3991" y="5534"/>
                    </a:lnTo>
                    <a:lnTo>
                      <a:pt x="3982" y="5534"/>
                    </a:lnTo>
                    <a:lnTo>
                      <a:pt x="3982" y="5524"/>
                    </a:lnTo>
                    <a:lnTo>
                      <a:pt x="3972" y="5524"/>
                    </a:lnTo>
                    <a:lnTo>
                      <a:pt x="3972" y="5515"/>
                    </a:lnTo>
                    <a:lnTo>
                      <a:pt x="3972" y="5505"/>
                    </a:lnTo>
                    <a:lnTo>
                      <a:pt x="3962" y="5505"/>
                    </a:lnTo>
                    <a:lnTo>
                      <a:pt x="3962" y="5515"/>
                    </a:lnTo>
                    <a:lnTo>
                      <a:pt x="3953" y="5524"/>
                    </a:lnTo>
                    <a:lnTo>
                      <a:pt x="3943" y="5524"/>
                    </a:lnTo>
                    <a:lnTo>
                      <a:pt x="3943" y="5515"/>
                    </a:lnTo>
                    <a:lnTo>
                      <a:pt x="3953" y="5505"/>
                    </a:lnTo>
                    <a:lnTo>
                      <a:pt x="3943" y="5505"/>
                    </a:lnTo>
                    <a:lnTo>
                      <a:pt x="3934" y="5505"/>
                    </a:lnTo>
                    <a:lnTo>
                      <a:pt x="3934" y="5496"/>
                    </a:lnTo>
                    <a:lnTo>
                      <a:pt x="3924" y="5477"/>
                    </a:lnTo>
                    <a:lnTo>
                      <a:pt x="3905" y="5486"/>
                    </a:lnTo>
                    <a:lnTo>
                      <a:pt x="3877" y="5496"/>
                    </a:lnTo>
                    <a:lnTo>
                      <a:pt x="3867" y="5515"/>
                    </a:lnTo>
                    <a:lnTo>
                      <a:pt x="3848" y="5534"/>
                    </a:lnTo>
                    <a:lnTo>
                      <a:pt x="3839" y="5562"/>
                    </a:lnTo>
                    <a:lnTo>
                      <a:pt x="3819" y="5591"/>
                    </a:lnTo>
                    <a:lnTo>
                      <a:pt x="3810" y="5620"/>
                    </a:lnTo>
                    <a:lnTo>
                      <a:pt x="3810" y="5638"/>
                    </a:lnTo>
                    <a:lnTo>
                      <a:pt x="3800" y="5638"/>
                    </a:lnTo>
                    <a:lnTo>
                      <a:pt x="3800" y="5648"/>
                    </a:lnTo>
                    <a:lnTo>
                      <a:pt x="3800" y="5658"/>
                    </a:lnTo>
                    <a:lnTo>
                      <a:pt x="3800" y="5667"/>
                    </a:lnTo>
                    <a:lnTo>
                      <a:pt x="3800" y="5677"/>
                    </a:lnTo>
                    <a:lnTo>
                      <a:pt x="3800" y="5705"/>
                    </a:lnTo>
                    <a:lnTo>
                      <a:pt x="3800" y="5715"/>
                    </a:lnTo>
                    <a:lnTo>
                      <a:pt x="3800" y="5724"/>
                    </a:lnTo>
                    <a:lnTo>
                      <a:pt x="3800" y="5734"/>
                    </a:lnTo>
                    <a:lnTo>
                      <a:pt x="3791" y="5743"/>
                    </a:lnTo>
                    <a:lnTo>
                      <a:pt x="3800" y="5762"/>
                    </a:lnTo>
                    <a:lnTo>
                      <a:pt x="3810" y="5772"/>
                    </a:lnTo>
                    <a:lnTo>
                      <a:pt x="3819" y="5791"/>
                    </a:lnTo>
                    <a:lnTo>
                      <a:pt x="3819" y="5800"/>
                    </a:lnTo>
                    <a:lnTo>
                      <a:pt x="3819" y="5810"/>
                    </a:lnTo>
                    <a:lnTo>
                      <a:pt x="3829" y="5810"/>
                    </a:lnTo>
                    <a:lnTo>
                      <a:pt x="3839" y="5810"/>
                    </a:lnTo>
                    <a:lnTo>
                      <a:pt x="3848" y="5800"/>
                    </a:lnTo>
                    <a:lnTo>
                      <a:pt x="3857" y="5810"/>
                    </a:lnTo>
                    <a:lnTo>
                      <a:pt x="3877" y="5810"/>
                    </a:lnTo>
                    <a:lnTo>
                      <a:pt x="3896" y="5819"/>
                    </a:lnTo>
                    <a:lnTo>
                      <a:pt x="3886" y="5810"/>
                    </a:lnTo>
                    <a:lnTo>
                      <a:pt x="3886" y="5800"/>
                    </a:lnTo>
                    <a:lnTo>
                      <a:pt x="3886" y="5791"/>
                    </a:lnTo>
                    <a:lnTo>
                      <a:pt x="3886" y="5781"/>
                    </a:lnTo>
                    <a:lnTo>
                      <a:pt x="3896" y="5781"/>
                    </a:lnTo>
                    <a:lnTo>
                      <a:pt x="3905" y="5772"/>
                    </a:lnTo>
                    <a:lnTo>
                      <a:pt x="3905" y="5762"/>
                    </a:lnTo>
                    <a:lnTo>
                      <a:pt x="3905" y="5772"/>
                    </a:lnTo>
                    <a:lnTo>
                      <a:pt x="3896" y="5791"/>
                    </a:lnTo>
                    <a:lnTo>
                      <a:pt x="3896" y="5800"/>
                    </a:lnTo>
                    <a:lnTo>
                      <a:pt x="3905" y="5810"/>
                    </a:lnTo>
                    <a:lnTo>
                      <a:pt x="3905" y="5819"/>
                    </a:lnTo>
                    <a:lnTo>
                      <a:pt x="3915" y="5829"/>
                    </a:lnTo>
                    <a:lnTo>
                      <a:pt x="3915" y="5819"/>
                    </a:lnTo>
                    <a:lnTo>
                      <a:pt x="3915" y="5810"/>
                    </a:lnTo>
                    <a:lnTo>
                      <a:pt x="3915" y="5800"/>
                    </a:lnTo>
                    <a:lnTo>
                      <a:pt x="3924" y="5791"/>
                    </a:lnTo>
                    <a:lnTo>
                      <a:pt x="3934" y="5791"/>
                    </a:lnTo>
                    <a:lnTo>
                      <a:pt x="3943" y="5791"/>
                    </a:lnTo>
                    <a:lnTo>
                      <a:pt x="3943" y="5772"/>
                    </a:lnTo>
                    <a:lnTo>
                      <a:pt x="3943" y="5762"/>
                    </a:lnTo>
                    <a:lnTo>
                      <a:pt x="3953" y="5762"/>
                    </a:lnTo>
                    <a:lnTo>
                      <a:pt x="3953" y="5753"/>
                    </a:lnTo>
                    <a:lnTo>
                      <a:pt x="3953" y="5762"/>
                    </a:lnTo>
                    <a:lnTo>
                      <a:pt x="3953" y="5781"/>
                    </a:lnTo>
                    <a:lnTo>
                      <a:pt x="3953" y="5800"/>
                    </a:lnTo>
                    <a:lnTo>
                      <a:pt x="3962" y="5800"/>
                    </a:lnTo>
                    <a:lnTo>
                      <a:pt x="3953" y="5810"/>
                    </a:lnTo>
                    <a:lnTo>
                      <a:pt x="3953" y="5819"/>
                    </a:lnTo>
                    <a:lnTo>
                      <a:pt x="3943" y="5829"/>
                    </a:lnTo>
                    <a:lnTo>
                      <a:pt x="3943" y="5838"/>
                    </a:lnTo>
                    <a:lnTo>
                      <a:pt x="3953" y="5829"/>
                    </a:lnTo>
                    <a:lnTo>
                      <a:pt x="3962" y="5829"/>
                    </a:lnTo>
                    <a:lnTo>
                      <a:pt x="3962" y="5848"/>
                    </a:lnTo>
                    <a:lnTo>
                      <a:pt x="3962" y="5858"/>
                    </a:lnTo>
                    <a:lnTo>
                      <a:pt x="3972" y="5867"/>
                    </a:lnTo>
                    <a:lnTo>
                      <a:pt x="3972" y="5848"/>
                    </a:lnTo>
                    <a:lnTo>
                      <a:pt x="3982" y="5858"/>
                    </a:lnTo>
                    <a:lnTo>
                      <a:pt x="3972" y="5867"/>
                    </a:lnTo>
                    <a:lnTo>
                      <a:pt x="3972" y="5876"/>
                    </a:lnTo>
                    <a:lnTo>
                      <a:pt x="3972" y="5886"/>
                    </a:lnTo>
                    <a:lnTo>
                      <a:pt x="3982" y="5876"/>
                    </a:lnTo>
                    <a:lnTo>
                      <a:pt x="3991" y="5886"/>
                    </a:lnTo>
                    <a:lnTo>
                      <a:pt x="3991" y="5876"/>
                    </a:lnTo>
                    <a:lnTo>
                      <a:pt x="3991" y="5867"/>
                    </a:lnTo>
                    <a:lnTo>
                      <a:pt x="4000" y="5867"/>
                    </a:lnTo>
                    <a:lnTo>
                      <a:pt x="4010" y="5867"/>
                    </a:lnTo>
                    <a:lnTo>
                      <a:pt x="4010" y="5858"/>
                    </a:lnTo>
                    <a:lnTo>
                      <a:pt x="4000" y="5858"/>
                    </a:lnTo>
                    <a:lnTo>
                      <a:pt x="4000" y="5848"/>
                    </a:lnTo>
                    <a:lnTo>
                      <a:pt x="4010" y="5848"/>
                    </a:lnTo>
                    <a:lnTo>
                      <a:pt x="4010" y="5838"/>
                    </a:lnTo>
                    <a:lnTo>
                      <a:pt x="4010" y="5848"/>
                    </a:lnTo>
                    <a:lnTo>
                      <a:pt x="4010" y="5858"/>
                    </a:lnTo>
                    <a:lnTo>
                      <a:pt x="4010" y="5867"/>
                    </a:lnTo>
                    <a:lnTo>
                      <a:pt x="4010" y="5876"/>
                    </a:lnTo>
                    <a:lnTo>
                      <a:pt x="4010" y="5886"/>
                    </a:lnTo>
                    <a:lnTo>
                      <a:pt x="4020" y="5876"/>
                    </a:lnTo>
                    <a:lnTo>
                      <a:pt x="4020" y="5867"/>
                    </a:lnTo>
                    <a:lnTo>
                      <a:pt x="4029" y="5858"/>
                    </a:lnTo>
                    <a:lnTo>
                      <a:pt x="4039" y="5848"/>
                    </a:lnTo>
                    <a:lnTo>
                      <a:pt x="4067" y="5819"/>
                    </a:lnTo>
                    <a:lnTo>
                      <a:pt x="4077" y="5838"/>
                    </a:lnTo>
                    <a:lnTo>
                      <a:pt x="4058" y="5848"/>
                    </a:lnTo>
                    <a:lnTo>
                      <a:pt x="4058" y="5858"/>
                    </a:lnTo>
                    <a:lnTo>
                      <a:pt x="4048" y="5867"/>
                    </a:lnTo>
                    <a:lnTo>
                      <a:pt x="4039" y="5876"/>
                    </a:lnTo>
                    <a:lnTo>
                      <a:pt x="4039" y="5905"/>
                    </a:lnTo>
                    <a:lnTo>
                      <a:pt x="4039" y="5915"/>
                    </a:lnTo>
                    <a:lnTo>
                      <a:pt x="4039" y="5924"/>
                    </a:lnTo>
                    <a:lnTo>
                      <a:pt x="4039" y="5934"/>
                    </a:lnTo>
                    <a:lnTo>
                      <a:pt x="4039" y="5943"/>
                    </a:lnTo>
                    <a:lnTo>
                      <a:pt x="4048" y="5953"/>
                    </a:lnTo>
                    <a:lnTo>
                      <a:pt x="4067" y="5953"/>
                    </a:lnTo>
                    <a:lnTo>
                      <a:pt x="4067" y="5934"/>
                    </a:lnTo>
                    <a:lnTo>
                      <a:pt x="4077" y="5924"/>
                    </a:lnTo>
                    <a:lnTo>
                      <a:pt x="4077" y="5915"/>
                    </a:lnTo>
                    <a:lnTo>
                      <a:pt x="4124" y="5905"/>
                    </a:lnTo>
                    <a:lnTo>
                      <a:pt x="4134" y="5896"/>
                    </a:lnTo>
                    <a:lnTo>
                      <a:pt x="4143" y="5896"/>
                    </a:lnTo>
                    <a:lnTo>
                      <a:pt x="4134" y="5915"/>
                    </a:lnTo>
                    <a:lnTo>
                      <a:pt x="4105" y="5915"/>
                    </a:lnTo>
                    <a:lnTo>
                      <a:pt x="4096" y="5915"/>
                    </a:lnTo>
                    <a:lnTo>
                      <a:pt x="4086" y="5934"/>
                    </a:lnTo>
                    <a:lnTo>
                      <a:pt x="4086" y="5943"/>
                    </a:lnTo>
                    <a:lnTo>
                      <a:pt x="4077" y="5953"/>
                    </a:lnTo>
                    <a:lnTo>
                      <a:pt x="4067" y="5962"/>
                    </a:lnTo>
                    <a:lnTo>
                      <a:pt x="4039" y="5972"/>
                    </a:lnTo>
                    <a:lnTo>
                      <a:pt x="4039" y="5981"/>
                    </a:lnTo>
                    <a:lnTo>
                      <a:pt x="4048" y="5991"/>
                    </a:lnTo>
                    <a:lnTo>
                      <a:pt x="4048" y="6001"/>
                    </a:lnTo>
                    <a:lnTo>
                      <a:pt x="4048" y="6010"/>
                    </a:lnTo>
                    <a:lnTo>
                      <a:pt x="4058" y="6010"/>
                    </a:lnTo>
                    <a:lnTo>
                      <a:pt x="4067" y="6010"/>
                    </a:lnTo>
                    <a:lnTo>
                      <a:pt x="4067" y="6019"/>
                    </a:lnTo>
                    <a:lnTo>
                      <a:pt x="4077" y="6019"/>
                    </a:lnTo>
                    <a:lnTo>
                      <a:pt x="4067" y="6019"/>
                    </a:lnTo>
                    <a:lnTo>
                      <a:pt x="4067" y="6029"/>
                    </a:lnTo>
                    <a:lnTo>
                      <a:pt x="4077" y="6039"/>
                    </a:lnTo>
                    <a:lnTo>
                      <a:pt x="4086" y="6039"/>
                    </a:lnTo>
                    <a:lnTo>
                      <a:pt x="4086" y="6029"/>
                    </a:lnTo>
                    <a:lnTo>
                      <a:pt x="4086" y="6019"/>
                    </a:lnTo>
                    <a:lnTo>
                      <a:pt x="4086" y="6010"/>
                    </a:lnTo>
                    <a:lnTo>
                      <a:pt x="4096" y="6019"/>
                    </a:lnTo>
                    <a:lnTo>
                      <a:pt x="4096" y="6029"/>
                    </a:lnTo>
                    <a:lnTo>
                      <a:pt x="4096" y="6039"/>
                    </a:lnTo>
                    <a:lnTo>
                      <a:pt x="4105" y="6039"/>
                    </a:lnTo>
                    <a:lnTo>
                      <a:pt x="4105" y="6029"/>
                    </a:lnTo>
                    <a:lnTo>
                      <a:pt x="4115" y="6029"/>
                    </a:lnTo>
                    <a:lnTo>
                      <a:pt x="4124" y="6019"/>
                    </a:lnTo>
                    <a:lnTo>
                      <a:pt x="4124" y="6010"/>
                    </a:lnTo>
                    <a:lnTo>
                      <a:pt x="4134" y="6010"/>
                    </a:lnTo>
                    <a:lnTo>
                      <a:pt x="4134" y="6019"/>
                    </a:lnTo>
                    <a:lnTo>
                      <a:pt x="4143" y="6029"/>
                    </a:lnTo>
                    <a:lnTo>
                      <a:pt x="4134" y="6029"/>
                    </a:lnTo>
                    <a:lnTo>
                      <a:pt x="4134" y="6019"/>
                    </a:lnTo>
                    <a:lnTo>
                      <a:pt x="4124" y="6029"/>
                    </a:lnTo>
                    <a:lnTo>
                      <a:pt x="4134" y="6039"/>
                    </a:lnTo>
                    <a:lnTo>
                      <a:pt x="4124" y="6029"/>
                    </a:lnTo>
                    <a:lnTo>
                      <a:pt x="4115" y="6039"/>
                    </a:lnTo>
                    <a:lnTo>
                      <a:pt x="4115" y="6048"/>
                    </a:lnTo>
                    <a:lnTo>
                      <a:pt x="4105" y="6048"/>
                    </a:lnTo>
                    <a:lnTo>
                      <a:pt x="4115" y="6048"/>
                    </a:lnTo>
                    <a:lnTo>
                      <a:pt x="4115" y="6057"/>
                    </a:lnTo>
                    <a:lnTo>
                      <a:pt x="4124" y="6067"/>
                    </a:lnTo>
                    <a:lnTo>
                      <a:pt x="4134" y="6067"/>
                    </a:lnTo>
                    <a:lnTo>
                      <a:pt x="4143" y="6067"/>
                    </a:lnTo>
                    <a:lnTo>
                      <a:pt x="4143" y="6077"/>
                    </a:lnTo>
                    <a:lnTo>
                      <a:pt x="4115" y="6077"/>
                    </a:lnTo>
                    <a:lnTo>
                      <a:pt x="4105" y="6067"/>
                    </a:lnTo>
                    <a:lnTo>
                      <a:pt x="4096" y="6067"/>
                    </a:lnTo>
                    <a:lnTo>
                      <a:pt x="4096" y="6057"/>
                    </a:lnTo>
                    <a:lnTo>
                      <a:pt x="4105" y="6057"/>
                    </a:lnTo>
                    <a:lnTo>
                      <a:pt x="4115" y="6067"/>
                    </a:lnTo>
                    <a:lnTo>
                      <a:pt x="4105" y="6057"/>
                    </a:lnTo>
                    <a:lnTo>
                      <a:pt x="4096" y="6048"/>
                    </a:lnTo>
                    <a:lnTo>
                      <a:pt x="4077" y="6048"/>
                    </a:lnTo>
                    <a:lnTo>
                      <a:pt x="4077" y="6057"/>
                    </a:lnTo>
                    <a:lnTo>
                      <a:pt x="4086" y="6086"/>
                    </a:lnTo>
                    <a:lnTo>
                      <a:pt x="4067" y="6067"/>
                    </a:lnTo>
                    <a:lnTo>
                      <a:pt x="4058" y="6067"/>
                    </a:lnTo>
                    <a:lnTo>
                      <a:pt x="4058" y="6057"/>
                    </a:lnTo>
                    <a:lnTo>
                      <a:pt x="4048" y="6057"/>
                    </a:lnTo>
                    <a:lnTo>
                      <a:pt x="4048" y="6067"/>
                    </a:lnTo>
                    <a:lnTo>
                      <a:pt x="4039" y="6067"/>
                    </a:lnTo>
                    <a:lnTo>
                      <a:pt x="4029" y="6057"/>
                    </a:lnTo>
                    <a:lnTo>
                      <a:pt x="4020" y="6057"/>
                    </a:lnTo>
                    <a:lnTo>
                      <a:pt x="4020" y="6067"/>
                    </a:lnTo>
                    <a:lnTo>
                      <a:pt x="4029" y="6077"/>
                    </a:lnTo>
                    <a:lnTo>
                      <a:pt x="4039" y="6105"/>
                    </a:lnTo>
                    <a:lnTo>
                      <a:pt x="4039" y="6124"/>
                    </a:lnTo>
                    <a:lnTo>
                      <a:pt x="4039" y="6134"/>
                    </a:lnTo>
                    <a:lnTo>
                      <a:pt x="4039" y="6143"/>
                    </a:lnTo>
                    <a:lnTo>
                      <a:pt x="4029" y="6153"/>
                    </a:lnTo>
                    <a:lnTo>
                      <a:pt x="4029" y="6162"/>
                    </a:lnTo>
                    <a:lnTo>
                      <a:pt x="4020" y="6162"/>
                    </a:lnTo>
                    <a:lnTo>
                      <a:pt x="4020" y="6172"/>
                    </a:lnTo>
                    <a:lnTo>
                      <a:pt x="4020" y="6181"/>
                    </a:lnTo>
                    <a:lnTo>
                      <a:pt x="4020" y="6172"/>
                    </a:lnTo>
                    <a:lnTo>
                      <a:pt x="4010" y="6162"/>
                    </a:lnTo>
                    <a:lnTo>
                      <a:pt x="4010" y="6153"/>
                    </a:lnTo>
                    <a:lnTo>
                      <a:pt x="4000" y="6153"/>
                    </a:lnTo>
                    <a:lnTo>
                      <a:pt x="4000" y="6162"/>
                    </a:lnTo>
                    <a:lnTo>
                      <a:pt x="3991" y="6162"/>
                    </a:lnTo>
                    <a:lnTo>
                      <a:pt x="3962" y="6153"/>
                    </a:lnTo>
                    <a:lnTo>
                      <a:pt x="3972" y="6162"/>
                    </a:lnTo>
                    <a:lnTo>
                      <a:pt x="3982" y="6162"/>
                    </a:lnTo>
                    <a:lnTo>
                      <a:pt x="3982" y="6181"/>
                    </a:lnTo>
                    <a:lnTo>
                      <a:pt x="3991" y="6181"/>
                    </a:lnTo>
                    <a:lnTo>
                      <a:pt x="3991" y="6191"/>
                    </a:lnTo>
                    <a:lnTo>
                      <a:pt x="4000" y="6181"/>
                    </a:lnTo>
                    <a:lnTo>
                      <a:pt x="4000" y="6172"/>
                    </a:lnTo>
                    <a:lnTo>
                      <a:pt x="4000" y="6181"/>
                    </a:lnTo>
                    <a:lnTo>
                      <a:pt x="4010" y="6181"/>
                    </a:lnTo>
                    <a:lnTo>
                      <a:pt x="4010" y="6191"/>
                    </a:lnTo>
                    <a:lnTo>
                      <a:pt x="4020" y="6200"/>
                    </a:lnTo>
                    <a:lnTo>
                      <a:pt x="4029" y="6200"/>
                    </a:lnTo>
                    <a:lnTo>
                      <a:pt x="4039" y="6210"/>
                    </a:lnTo>
                    <a:lnTo>
                      <a:pt x="4039" y="6219"/>
                    </a:lnTo>
                    <a:lnTo>
                      <a:pt x="4048" y="6219"/>
                    </a:lnTo>
                    <a:lnTo>
                      <a:pt x="4039" y="6200"/>
                    </a:lnTo>
                    <a:lnTo>
                      <a:pt x="4048" y="6200"/>
                    </a:lnTo>
                    <a:lnTo>
                      <a:pt x="4058" y="6239"/>
                    </a:lnTo>
                    <a:lnTo>
                      <a:pt x="4067" y="6239"/>
                    </a:lnTo>
                    <a:lnTo>
                      <a:pt x="4067" y="6248"/>
                    </a:lnTo>
                    <a:lnTo>
                      <a:pt x="4077" y="6239"/>
                    </a:lnTo>
                    <a:lnTo>
                      <a:pt x="4086" y="6248"/>
                    </a:lnTo>
                    <a:lnTo>
                      <a:pt x="4086" y="6257"/>
                    </a:lnTo>
                    <a:lnTo>
                      <a:pt x="4096" y="6257"/>
                    </a:lnTo>
                    <a:lnTo>
                      <a:pt x="4105" y="6257"/>
                    </a:lnTo>
                    <a:lnTo>
                      <a:pt x="4096" y="6248"/>
                    </a:lnTo>
                    <a:lnTo>
                      <a:pt x="4096" y="6239"/>
                    </a:lnTo>
                    <a:lnTo>
                      <a:pt x="4105" y="6239"/>
                    </a:lnTo>
                    <a:lnTo>
                      <a:pt x="4124" y="6277"/>
                    </a:lnTo>
                    <a:lnTo>
                      <a:pt x="4134" y="6277"/>
                    </a:lnTo>
                    <a:lnTo>
                      <a:pt x="4134" y="6286"/>
                    </a:lnTo>
                    <a:lnTo>
                      <a:pt x="4134" y="6296"/>
                    </a:lnTo>
                    <a:lnTo>
                      <a:pt x="4143" y="6305"/>
                    </a:lnTo>
                    <a:lnTo>
                      <a:pt x="4162" y="6315"/>
                    </a:lnTo>
                    <a:lnTo>
                      <a:pt x="4162" y="6305"/>
                    </a:lnTo>
                    <a:lnTo>
                      <a:pt x="4153" y="6305"/>
                    </a:lnTo>
                    <a:lnTo>
                      <a:pt x="4153" y="6296"/>
                    </a:lnTo>
                    <a:lnTo>
                      <a:pt x="4143" y="6296"/>
                    </a:lnTo>
                    <a:lnTo>
                      <a:pt x="4143" y="6286"/>
                    </a:lnTo>
                    <a:lnTo>
                      <a:pt x="4153" y="6296"/>
                    </a:lnTo>
                    <a:lnTo>
                      <a:pt x="4124" y="6267"/>
                    </a:lnTo>
                    <a:lnTo>
                      <a:pt x="4134" y="6257"/>
                    </a:lnTo>
                    <a:lnTo>
                      <a:pt x="4134" y="6248"/>
                    </a:lnTo>
                    <a:lnTo>
                      <a:pt x="4134" y="6239"/>
                    </a:lnTo>
                    <a:lnTo>
                      <a:pt x="4143" y="6239"/>
                    </a:lnTo>
                    <a:lnTo>
                      <a:pt x="4143" y="6248"/>
                    </a:lnTo>
                    <a:lnTo>
                      <a:pt x="4153" y="6239"/>
                    </a:lnTo>
                    <a:lnTo>
                      <a:pt x="4143" y="6229"/>
                    </a:lnTo>
                    <a:lnTo>
                      <a:pt x="4153" y="6239"/>
                    </a:lnTo>
                    <a:lnTo>
                      <a:pt x="4153" y="6248"/>
                    </a:lnTo>
                    <a:lnTo>
                      <a:pt x="4162" y="6257"/>
                    </a:lnTo>
                    <a:lnTo>
                      <a:pt x="4172" y="6267"/>
                    </a:lnTo>
                    <a:lnTo>
                      <a:pt x="4162" y="6277"/>
                    </a:lnTo>
                    <a:lnTo>
                      <a:pt x="4162" y="6296"/>
                    </a:lnTo>
                    <a:lnTo>
                      <a:pt x="4162" y="6305"/>
                    </a:lnTo>
                    <a:lnTo>
                      <a:pt x="4172" y="6315"/>
                    </a:lnTo>
                    <a:lnTo>
                      <a:pt x="4181" y="6315"/>
                    </a:lnTo>
                    <a:lnTo>
                      <a:pt x="4181" y="6324"/>
                    </a:lnTo>
                    <a:lnTo>
                      <a:pt x="4181" y="6334"/>
                    </a:lnTo>
                    <a:lnTo>
                      <a:pt x="4191" y="6334"/>
                    </a:lnTo>
                    <a:lnTo>
                      <a:pt x="4191" y="6343"/>
                    </a:lnTo>
                    <a:lnTo>
                      <a:pt x="4200" y="6353"/>
                    </a:lnTo>
                    <a:lnTo>
                      <a:pt x="4200" y="6372"/>
                    </a:lnTo>
                    <a:lnTo>
                      <a:pt x="4210" y="6381"/>
                    </a:lnTo>
                    <a:lnTo>
                      <a:pt x="4220" y="6372"/>
                    </a:lnTo>
                    <a:lnTo>
                      <a:pt x="4229" y="6372"/>
                    </a:lnTo>
                    <a:lnTo>
                      <a:pt x="4229" y="6362"/>
                    </a:lnTo>
                    <a:lnTo>
                      <a:pt x="4238" y="6362"/>
                    </a:lnTo>
                    <a:lnTo>
                      <a:pt x="4238" y="6353"/>
                    </a:lnTo>
                    <a:lnTo>
                      <a:pt x="4238" y="6362"/>
                    </a:lnTo>
                    <a:lnTo>
                      <a:pt x="4238" y="6353"/>
                    </a:lnTo>
                    <a:lnTo>
                      <a:pt x="4238" y="6334"/>
                    </a:lnTo>
                    <a:lnTo>
                      <a:pt x="4238" y="6324"/>
                    </a:lnTo>
                    <a:lnTo>
                      <a:pt x="4248" y="6324"/>
                    </a:lnTo>
                    <a:lnTo>
                      <a:pt x="4258" y="6324"/>
                    </a:lnTo>
                    <a:lnTo>
                      <a:pt x="4267" y="6324"/>
                    </a:lnTo>
                    <a:lnTo>
                      <a:pt x="4267" y="6334"/>
                    </a:lnTo>
                    <a:lnTo>
                      <a:pt x="4267" y="6343"/>
                    </a:lnTo>
                    <a:lnTo>
                      <a:pt x="4277" y="6334"/>
                    </a:lnTo>
                    <a:lnTo>
                      <a:pt x="4267" y="6324"/>
                    </a:lnTo>
                    <a:lnTo>
                      <a:pt x="4267" y="6315"/>
                    </a:lnTo>
                    <a:lnTo>
                      <a:pt x="4258" y="6315"/>
                    </a:lnTo>
                    <a:lnTo>
                      <a:pt x="4267" y="6315"/>
                    </a:lnTo>
                    <a:lnTo>
                      <a:pt x="4267" y="6305"/>
                    </a:lnTo>
                    <a:lnTo>
                      <a:pt x="4277" y="6296"/>
                    </a:lnTo>
                    <a:lnTo>
                      <a:pt x="4277" y="6305"/>
                    </a:lnTo>
                    <a:lnTo>
                      <a:pt x="4277" y="6315"/>
                    </a:lnTo>
                    <a:lnTo>
                      <a:pt x="4286" y="6315"/>
                    </a:lnTo>
                    <a:lnTo>
                      <a:pt x="4305" y="6334"/>
                    </a:lnTo>
                    <a:lnTo>
                      <a:pt x="4315" y="6343"/>
                    </a:lnTo>
                    <a:lnTo>
                      <a:pt x="4315" y="6362"/>
                    </a:lnTo>
                    <a:lnTo>
                      <a:pt x="4315" y="6343"/>
                    </a:lnTo>
                    <a:lnTo>
                      <a:pt x="4315" y="6334"/>
                    </a:lnTo>
                    <a:lnTo>
                      <a:pt x="4305" y="6324"/>
                    </a:lnTo>
                    <a:lnTo>
                      <a:pt x="4296" y="6315"/>
                    </a:lnTo>
                    <a:lnTo>
                      <a:pt x="4305" y="6315"/>
                    </a:lnTo>
                    <a:lnTo>
                      <a:pt x="4315" y="6324"/>
                    </a:lnTo>
                    <a:lnTo>
                      <a:pt x="4324" y="6334"/>
                    </a:lnTo>
                    <a:lnTo>
                      <a:pt x="4324" y="6343"/>
                    </a:lnTo>
                    <a:lnTo>
                      <a:pt x="4324" y="6353"/>
                    </a:lnTo>
                    <a:lnTo>
                      <a:pt x="4324" y="6362"/>
                    </a:lnTo>
                    <a:lnTo>
                      <a:pt x="4315" y="6372"/>
                    </a:lnTo>
                    <a:lnTo>
                      <a:pt x="4315" y="6362"/>
                    </a:lnTo>
                    <a:lnTo>
                      <a:pt x="4305" y="6362"/>
                    </a:lnTo>
                    <a:lnTo>
                      <a:pt x="4305" y="6372"/>
                    </a:lnTo>
                    <a:lnTo>
                      <a:pt x="4296" y="6362"/>
                    </a:lnTo>
                    <a:lnTo>
                      <a:pt x="4296" y="6353"/>
                    </a:lnTo>
                    <a:lnTo>
                      <a:pt x="4296" y="6362"/>
                    </a:lnTo>
                    <a:lnTo>
                      <a:pt x="4305" y="6372"/>
                    </a:lnTo>
                    <a:lnTo>
                      <a:pt x="4305" y="6381"/>
                    </a:lnTo>
                    <a:lnTo>
                      <a:pt x="4324" y="6381"/>
                    </a:lnTo>
                    <a:lnTo>
                      <a:pt x="4324" y="6391"/>
                    </a:lnTo>
                    <a:lnTo>
                      <a:pt x="4334" y="6391"/>
                    </a:lnTo>
                    <a:lnTo>
                      <a:pt x="4343" y="6391"/>
                    </a:lnTo>
                    <a:lnTo>
                      <a:pt x="4343" y="6400"/>
                    </a:lnTo>
                    <a:lnTo>
                      <a:pt x="4343" y="6410"/>
                    </a:lnTo>
                    <a:lnTo>
                      <a:pt x="4353" y="6400"/>
                    </a:lnTo>
                    <a:lnTo>
                      <a:pt x="4343" y="6381"/>
                    </a:lnTo>
                    <a:lnTo>
                      <a:pt x="4334" y="6362"/>
                    </a:lnTo>
                    <a:lnTo>
                      <a:pt x="4324" y="6343"/>
                    </a:lnTo>
                    <a:lnTo>
                      <a:pt x="4334" y="6343"/>
                    </a:lnTo>
                    <a:lnTo>
                      <a:pt x="4343" y="6353"/>
                    </a:lnTo>
                    <a:lnTo>
                      <a:pt x="4353" y="6362"/>
                    </a:lnTo>
                    <a:lnTo>
                      <a:pt x="4353" y="6381"/>
                    </a:lnTo>
                    <a:lnTo>
                      <a:pt x="4362" y="6400"/>
                    </a:lnTo>
                    <a:lnTo>
                      <a:pt x="4372" y="6400"/>
                    </a:lnTo>
                    <a:lnTo>
                      <a:pt x="4372" y="6391"/>
                    </a:lnTo>
                    <a:lnTo>
                      <a:pt x="4372" y="6381"/>
                    </a:lnTo>
                    <a:lnTo>
                      <a:pt x="4362" y="6372"/>
                    </a:lnTo>
                    <a:lnTo>
                      <a:pt x="4372" y="6362"/>
                    </a:lnTo>
                    <a:lnTo>
                      <a:pt x="4381" y="6372"/>
                    </a:lnTo>
                    <a:lnTo>
                      <a:pt x="4391" y="6400"/>
                    </a:lnTo>
                    <a:lnTo>
                      <a:pt x="4401" y="6410"/>
                    </a:lnTo>
                    <a:lnTo>
                      <a:pt x="4410" y="6410"/>
                    </a:lnTo>
                    <a:lnTo>
                      <a:pt x="4429" y="6410"/>
                    </a:lnTo>
                    <a:lnTo>
                      <a:pt x="4429" y="6420"/>
                    </a:lnTo>
                    <a:lnTo>
                      <a:pt x="4429" y="6429"/>
                    </a:lnTo>
                    <a:lnTo>
                      <a:pt x="4419" y="6429"/>
                    </a:lnTo>
                    <a:lnTo>
                      <a:pt x="4419" y="6420"/>
                    </a:lnTo>
                    <a:lnTo>
                      <a:pt x="4419" y="6429"/>
                    </a:lnTo>
                    <a:lnTo>
                      <a:pt x="4401" y="6429"/>
                    </a:lnTo>
                    <a:lnTo>
                      <a:pt x="4410" y="6438"/>
                    </a:lnTo>
                    <a:lnTo>
                      <a:pt x="4419" y="6438"/>
                    </a:lnTo>
                    <a:lnTo>
                      <a:pt x="4429" y="6438"/>
                    </a:lnTo>
                    <a:lnTo>
                      <a:pt x="4439" y="6429"/>
                    </a:lnTo>
                    <a:lnTo>
                      <a:pt x="4448" y="6429"/>
                    </a:lnTo>
                    <a:lnTo>
                      <a:pt x="4448" y="6420"/>
                    </a:lnTo>
                    <a:lnTo>
                      <a:pt x="4439" y="6410"/>
                    </a:lnTo>
                    <a:lnTo>
                      <a:pt x="4419" y="6400"/>
                    </a:lnTo>
                    <a:lnTo>
                      <a:pt x="4419" y="6391"/>
                    </a:lnTo>
                    <a:lnTo>
                      <a:pt x="4429" y="6391"/>
                    </a:lnTo>
                    <a:lnTo>
                      <a:pt x="4429" y="6381"/>
                    </a:lnTo>
                    <a:lnTo>
                      <a:pt x="4419" y="6372"/>
                    </a:lnTo>
                    <a:lnTo>
                      <a:pt x="4410" y="6372"/>
                    </a:lnTo>
                    <a:lnTo>
                      <a:pt x="4410" y="6381"/>
                    </a:lnTo>
                    <a:lnTo>
                      <a:pt x="4391" y="6381"/>
                    </a:lnTo>
                    <a:lnTo>
                      <a:pt x="4391" y="6372"/>
                    </a:lnTo>
                    <a:lnTo>
                      <a:pt x="4401" y="6372"/>
                    </a:lnTo>
                    <a:lnTo>
                      <a:pt x="4401" y="6362"/>
                    </a:lnTo>
                    <a:lnTo>
                      <a:pt x="4391" y="6362"/>
                    </a:lnTo>
                    <a:lnTo>
                      <a:pt x="4391" y="6353"/>
                    </a:lnTo>
                    <a:lnTo>
                      <a:pt x="4410" y="6362"/>
                    </a:lnTo>
                    <a:lnTo>
                      <a:pt x="4410" y="6353"/>
                    </a:lnTo>
                    <a:lnTo>
                      <a:pt x="4401" y="6353"/>
                    </a:lnTo>
                    <a:lnTo>
                      <a:pt x="4401" y="6343"/>
                    </a:lnTo>
                    <a:lnTo>
                      <a:pt x="4401" y="6334"/>
                    </a:lnTo>
                    <a:lnTo>
                      <a:pt x="4410" y="6334"/>
                    </a:lnTo>
                    <a:lnTo>
                      <a:pt x="4410" y="6343"/>
                    </a:lnTo>
                    <a:lnTo>
                      <a:pt x="4429" y="6353"/>
                    </a:lnTo>
                    <a:lnTo>
                      <a:pt x="4429" y="6343"/>
                    </a:lnTo>
                    <a:lnTo>
                      <a:pt x="4439" y="6343"/>
                    </a:lnTo>
                    <a:lnTo>
                      <a:pt x="4448" y="6343"/>
                    </a:lnTo>
                    <a:lnTo>
                      <a:pt x="4458" y="6343"/>
                    </a:lnTo>
                    <a:lnTo>
                      <a:pt x="4458" y="6353"/>
                    </a:lnTo>
                    <a:lnTo>
                      <a:pt x="4448" y="6353"/>
                    </a:lnTo>
                    <a:lnTo>
                      <a:pt x="4439" y="6353"/>
                    </a:lnTo>
                    <a:lnTo>
                      <a:pt x="4439" y="6362"/>
                    </a:lnTo>
                    <a:lnTo>
                      <a:pt x="4439" y="6372"/>
                    </a:lnTo>
                    <a:lnTo>
                      <a:pt x="4439" y="6381"/>
                    </a:lnTo>
                    <a:lnTo>
                      <a:pt x="4439" y="6400"/>
                    </a:lnTo>
                    <a:lnTo>
                      <a:pt x="4448" y="6410"/>
                    </a:lnTo>
                    <a:lnTo>
                      <a:pt x="4458" y="6410"/>
                    </a:lnTo>
                    <a:lnTo>
                      <a:pt x="4448" y="6400"/>
                    </a:lnTo>
                    <a:lnTo>
                      <a:pt x="4448" y="6391"/>
                    </a:lnTo>
                    <a:lnTo>
                      <a:pt x="4448" y="6381"/>
                    </a:lnTo>
                    <a:lnTo>
                      <a:pt x="4458" y="6391"/>
                    </a:lnTo>
                    <a:lnTo>
                      <a:pt x="4467" y="6400"/>
                    </a:lnTo>
                    <a:lnTo>
                      <a:pt x="4505" y="6429"/>
                    </a:lnTo>
                    <a:lnTo>
                      <a:pt x="4543" y="6458"/>
                    </a:lnTo>
                    <a:lnTo>
                      <a:pt x="4543" y="6467"/>
                    </a:lnTo>
                    <a:lnTo>
                      <a:pt x="4553" y="6458"/>
                    </a:lnTo>
                    <a:lnTo>
                      <a:pt x="4543" y="6448"/>
                    </a:lnTo>
                    <a:lnTo>
                      <a:pt x="4534" y="6438"/>
                    </a:lnTo>
                    <a:lnTo>
                      <a:pt x="4534" y="6429"/>
                    </a:lnTo>
                    <a:lnTo>
                      <a:pt x="4534" y="6420"/>
                    </a:lnTo>
                    <a:lnTo>
                      <a:pt x="4524" y="6420"/>
                    </a:lnTo>
                    <a:lnTo>
                      <a:pt x="4515" y="6420"/>
                    </a:lnTo>
                    <a:lnTo>
                      <a:pt x="4486" y="6400"/>
                    </a:lnTo>
                    <a:lnTo>
                      <a:pt x="4477" y="6391"/>
                    </a:lnTo>
                    <a:lnTo>
                      <a:pt x="4477" y="6381"/>
                    </a:lnTo>
                    <a:lnTo>
                      <a:pt x="4477" y="6372"/>
                    </a:lnTo>
                    <a:lnTo>
                      <a:pt x="4486" y="6381"/>
                    </a:lnTo>
                    <a:lnTo>
                      <a:pt x="4496" y="6400"/>
                    </a:lnTo>
                    <a:lnTo>
                      <a:pt x="4505" y="6400"/>
                    </a:lnTo>
                    <a:lnTo>
                      <a:pt x="4515" y="6400"/>
                    </a:lnTo>
                    <a:lnTo>
                      <a:pt x="4524" y="6400"/>
                    </a:lnTo>
                    <a:lnTo>
                      <a:pt x="4543" y="6429"/>
                    </a:lnTo>
                    <a:lnTo>
                      <a:pt x="4572" y="6448"/>
                    </a:lnTo>
                    <a:lnTo>
                      <a:pt x="4572" y="6438"/>
                    </a:lnTo>
                    <a:lnTo>
                      <a:pt x="4562" y="6438"/>
                    </a:lnTo>
                    <a:lnTo>
                      <a:pt x="4572" y="6438"/>
                    </a:lnTo>
                    <a:lnTo>
                      <a:pt x="4581" y="6438"/>
                    </a:lnTo>
                    <a:lnTo>
                      <a:pt x="4581" y="6429"/>
                    </a:lnTo>
                    <a:lnTo>
                      <a:pt x="4581" y="6420"/>
                    </a:lnTo>
                    <a:lnTo>
                      <a:pt x="4591" y="6420"/>
                    </a:lnTo>
                    <a:lnTo>
                      <a:pt x="4601" y="6410"/>
                    </a:lnTo>
                    <a:lnTo>
                      <a:pt x="4591" y="6400"/>
                    </a:lnTo>
                    <a:lnTo>
                      <a:pt x="4591" y="6391"/>
                    </a:lnTo>
                    <a:lnTo>
                      <a:pt x="4591" y="6381"/>
                    </a:lnTo>
                    <a:lnTo>
                      <a:pt x="4601" y="6391"/>
                    </a:lnTo>
                    <a:lnTo>
                      <a:pt x="4601" y="6400"/>
                    </a:lnTo>
                    <a:lnTo>
                      <a:pt x="4619" y="6400"/>
                    </a:lnTo>
                    <a:lnTo>
                      <a:pt x="4601" y="6362"/>
                    </a:lnTo>
                    <a:lnTo>
                      <a:pt x="4601" y="6353"/>
                    </a:lnTo>
                    <a:lnTo>
                      <a:pt x="4572" y="6343"/>
                    </a:lnTo>
                    <a:lnTo>
                      <a:pt x="4562" y="6334"/>
                    </a:lnTo>
                    <a:lnTo>
                      <a:pt x="4553" y="6315"/>
                    </a:lnTo>
                    <a:lnTo>
                      <a:pt x="4543" y="6315"/>
                    </a:lnTo>
                    <a:lnTo>
                      <a:pt x="4543" y="6305"/>
                    </a:lnTo>
                    <a:lnTo>
                      <a:pt x="4534" y="6296"/>
                    </a:lnTo>
                    <a:lnTo>
                      <a:pt x="4534" y="6286"/>
                    </a:lnTo>
                    <a:lnTo>
                      <a:pt x="4524" y="6286"/>
                    </a:lnTo>
                    <a:lnTo>
                      <a:pt x="4524" y="6267"/>
                    </a:lnTo>
                    <a:lnTo>
                      <a:pt x="4524" y="6257"/>
                    </a:lnTo>
                    <a:lnTo>
                      <a:pt x="4515" y="6248"/>
                    </a:lnTo>
                    <a:lnTo>
                      <a:pt x="4496" y="6229"/>
                    </a:lnTo>
                    <a:lnTo>
                      <a:pt x="4496" y="6200"/>
                    </a:lnTo>
                    <a:lnTo>
                      <a:pt x="4467" y="6143"/>
                    </a:lnTo>
                    <a:lnTo>
                      <a:pt x="4448" y="6086"/>
                    </a:lnTo>
                    <a:lnTo>
                      <a:pt x="4439" y="6077"/>
                    </a:lnTo>
                    <a:lnTo>
                      <a:pt x="4448" y="6067"/>
                    </a:lnTo>
                    <a:lnTo>
                      <a:pt x="4448" y="6057"/>
                    </a:lnTo>
                    <a:lnTo>
                      <a:pt x="4448" y="6029"/>
                    </a:lnTo>
                    <a:lnTo>
                      <a:pt x="4448" y="6019"/>
                    </a:lnTo>
                    <a:lnTo>
                      <a:pt x="4448" y="6010"/>
                    </a:lnTo>
                    <a:lnTo>
                      <a:pt x="4439" y="6001"/>
                    </a:lnTo>
                    <a:lnTo>
                      <a:pt x="4439" y="5981"/>
                    </a:lnTo>
                    <a:lnTo>
                      <a:pt x="4439" y="5953"/>
                    </a:lnTo>
                    <a:lnTo>
                      <a:pt x="4439" y="5943"/>
                    </a:lnTo>
                    <a:lnTo>
                      <a:pt x="4429" y="5934"/>
                    </a:lnTo>
                    <a:lnTo>
                      <a:pt x="4429" y="5896"/>
                    </a:lnTo>
                    <a:lnTo>
                      <a:pt x="4429" y="5867"/>
                    </a:lnTo>
                    <a:lnTo>
                      <a:pt x="4419" y="5829"/>
                    </a:lnTo>
                    <a:lnTo>
                      <a:pt x="4429" y="5810"/>
                    </a:lnTo>
                    <a:lnTo>
                      <a:pt x="4429" y="5791"/>
                    </a:lnTo>
                    <a:lnTo>
                      <a:pt x="4429" y="5781"/>
                    </a:lnTo>
                    <a:lnTo>
                      <a:pt x="4439" y="5781"/>
                    </a:lnTo>
                    <a:lnTo>
                      <a:pt x="4439" y="5772"/>
                    </a:lnTo>
                    <a:lnTo>
                      <a:pt x="4439" y="5762"/>
                    </a:lnTo>
                    <a:lnTo>
                      <a:pt x="4439" y="5753"/>
                    </a:lnTo>
                    <a:lnTo>
                      <a:pt x="4429" y="5743"/>
                    </a:lnTo>
                    <a:lnTo>
                      <a:pt x="4419" y="5743"/>
                    </a:lnTo>
                    <a:lnTo>
                      <a:pt x="4401" y="5724"/>
                    </a:lnTo>
                    <a:lnTo>
                      <a:pt x="4410" y="5724"/>
                    </a:lnTo>
                    <a:lnTo>
                      <a:pt x="4410" y="5715"/>
                    </a:lnTo>
                    <a:lnTo>
                      <a:pt x="4419" y="5724"/>
                    </a:lnTo>
                    <a:lnTo>
                      <a:pt x="4429" y="5724"/>
                    </a:lnTo>
                    <a:lnTo>
                      <a:pt x="4429" y="5715"/>
                    </a:lnTo>
                    <a:lnTo>
                      <a:pt x="4419" y="5715"/>
                    </a:lnTo>
                    <a:lnTo>
                      <a:pt x="4429" y="5705"/>
                    </a:lnTo>
                    <a:lnTo>
                      <a:pt x="4429" y="5696"/>
                    </a:lnTo>
                    <a:lnTo>
                      <a:pt x="4439" y="5696"/>
                    </a:lnTo>
                    <a:lnTo>
                      <a:pt x="4439" y="5686"/>
                    </a:lnTo>
                    <a:lnTo>
                      <a:pt x="4448" y="5677"/>
                    </a:lnTo>
                    <a:lnTo>
                      <a:pt x="4448" y="5667"/>
                    </a:lnTo>
                    <a:lnTo>
                      <a:pt x="4439" y="5667"/>
                    </a:lnTo>
                    <a:lnTo>
                      <a:pt x="4448" y="5648"/>
                    </a:lnTo>
                    <a:lnTo>
                      <a:pt x="4458" y="5648"/>
                    </a:lnTo>
                    <a:lnTo>
                      <a:pt x="4467" y="5629"/>
                    </a:lnTo>
                    <a:lnTo>
                      <a:pt x="4477" y="5620"/>
                    </a:lnTo>
                    <a:lnTo>
                      <a:pt x="4486" y="5620"/>
                    </a:lnTo>
                    <a:lnTo>
                      <a:pt x="4486" y="5610"/>
                    </a:lnTo>
                    <a:lnTo>
                      <a:pt x="4486" y="5591"/>
                    </a:lnTo>
                    <a:lnTo>
                      <a:pt x="4486" y="5581"/>
                    </a:lnTo>
                    <a:lnTo>
                      <a:pt x="4477" y="5562"/>
                    </a:lnTo>
                    <a:lnTo>
                      <a:pt x="4467" y="5553"/>
                    </a:lnTo>
                    <a:lnTo>
                      <a:pt x="4477" y="5553"/>
                    </a:lnTo>
                    <a:lnTo>
                      <a:pt x="4486" y="5534"/>
                    </a:lnTo>
                    <a:lnTo>
                      <a:pt x="4496" y="5534"/>
                    </a:lnTo>
                    <a:lnTo>
                      <a:pt x="4496" y="5524"/>
                    </a:lnTo>
                    <a:lnTo>
                      <a:pt x="4496" y="5515"/>
                    </a:lnTo>
                    <a:lnTo>
                      <a:pt x="4496" y="5505"/>
                    </a:lnTo>
                    <a:lnTo>
                      <a:pt x="4505" y="5496"/>
                    </a:lnTo>
                    <a:lnTo>
                      <a:pt x="4496" y="5486"/>
                    </a:lnTo>
                    <a:lnTo>
                      <a:pt x="4486" y="5486"/>
                    </a:lnTo>
                    <a:lnTo>
                      <a:pt x="4477" y="5486"/>
                    </a:lnTo>
                    <a:lnTo>
                      <a:pt x="4448" y="5467"/>
                    </a:lnTo>
                    <a:lnTo>
                      <a:pt x="4458" y="5467"/>
                    </a:lnTo>
                    <a:lnTo>
                      <a:pt x="4486" y="5477"/>
                    </a:lnTo>
                    <a:lnTo>
                      <a:pt x="4496" y="5477"/>
                    </a:lnTo>
                    <a:lnTo>
                      <a:pt x="4505" y="5477"/>
                    </a:lnTo>
                    <a:lnTo>
                      <a:pt x="4515" y="5477"/>
                    </a:lnTo>
                    <a:lnTo>
                      <a:pt x="4515" y="5467"/>
                    </a:lnTo>
                    <a:lnTo>
                      <a:pt x="4524" y="5467"/>
                    </a:lnTo>
                    <a:lnTo>
                      <a:pt x="4524" y="5457"/>
                    </a:lnTo>
                    <a:lnTo>
                      <a:pt x="4524" y="5448"/>
                    </a:lnTo>
                    <a:lnTo>
                      <a:pt x="4515" y="5439"/>
                    </a:lnTo>
                    <a:lnTo>
                      <a:pt x="4515" y="5429"/>
                    </a:lnTo>
                    <a:lnTo>
                      <a:pt x="4496" y="5410"/>
                    </a:lnTo>
                    <a:lnTo>
                      <a:pt x="4524" y="5419"/>
                    </a:lnTo>
                    <a:lnTo>
                      <a:pt x="4524" y="5439"/>
                    </a:lnTo>
                    <a:lnTo>
                      <a:pt x="4534" y="5448"/>
                    </a:lnTo>
                    <a:lnTo>
                      <a:pt x="4553" y="5439"/>
                    </a:lnTo>
                    <a:lnTo>
                      <a:pt x="4553" y="5429"/>
                    </a:lnTo>
                    <a:lnTo>
                      <a:pt x="4553" y="5419"/>
                    </a:lnTo>
                    <a:lnTo>
                      <a:pt x="4553" y="5410"/>
                    </a:lnTo>
                    <a:lnTo>
                      <a:pt x="4562" y="5410"/>
                    </a:lnTo>
                    <a:lnTo>
                      <a:pt x="4562" y="5400"/>
                    </a:lnTo>
                    <a:lnTo>
                      <a:pt x="4572" y="5391"/>
                    </a:lnTo>
                    <a:lnTo>
                      <a:pt x="4562" y="5372"/>
                    </a:lnTo>
                    <a:lnTo>
                      <a:pt x="4562" y="5362"/>
                    </a:lnTo>
                    <a:lnTo>
                      <a:pt x="4581" y="5381"/>
                    </a:lnTo>
                    <a:lnTo>
                      <a:pt x="4601" y="5391"/>
                    </a:lnTo>
                    <a:lnTo>
                      <a:pt x="4601" y="5362"/>
                    </a:lnTo>
                    <a:lnTo>
                      <a:pt x="4591" y="5343"/>
                    </a:lnTo>
                    <a:lnTo>
                      <a:pt x="4581" y="5343"/>
                    </a:lnTo>
                    <a:lnTo>
                      <a:pt x="4572" y="5324"/>
                    </a:lnTo>
                    <a:lnTo>
                      <a:pt x="4543" y="5315"/>
                    </a:lnTo>
                    <a:lnTo>
                      <a:pt x="4553" y="5305"/>
                    </a:lnTo>
                    <a:lnTo>
                      <a:pt x="4581" y="5324"/>
                    </a:lnTo>
                    <a:lnTo>
                      <a:pt x="4591" y="5334"/>
                    </a:lnTo>
                    <a:lnTo>
                      <a:pt x="4610" y="5324"/>
                    </a:lnTo>
                    <a:lnTo>
                      <a:pt x="4639" y="5343"/>
                    </a:lnTo>
                    <a:lnTo>
                      <a:pt x="4648" y="5343"/>
                    </a:lnTo>
                    <a:lnTo>
                      <a:pt x="4658" y="5334"/>
                    </a:lnTo>
                    <a:lnTo>
                      <a:pt x="4667" y="5334"/>
                    </a:lnTo>
                    <a:lnTo>
                      <a:pt x="4667" y="5324"/>
                    </a:lnTo>
                    <a:lnTo>
                      <a:pt x="4667" y="5315"/>
                    </a:lnTo>
                    <a:lnTo>
                      <a:pt x="4677" y="5296"/>
                    </a:lnTo>
                    <a:lnTo>
                      <a:pt x="4677" y="5286"/>
                    </a:lnTo>
                    <a:lnTo>
                      <a:pt x="4686" y="5267"/>
                    </a:lnTo>
                    <a:lnTo>
                      <a:pt x="4686" y="5257"/>
                    </a:lnTo>
                    <a:lnTo>
                      <a:pt x="4686" y="5248"/>
                    </a:lnTo>
                    <a:lnTo>
                      <a:pt x="4667" y="5248"/>
                    </a:lnTo>
                    <a:lnTo>
                      <a:pt x="4648" y="5257"/>
                    </a:lnTo>
                    <a:lnTo>
                      <a:pt x="4619" y="5248"/>
                    </a:lnTo>
                    <a:lnTo>
                      <a:pt x="4610" y="5248"/>
                    </a:lnTo>
                    <a:lnTo>
                      <a:pt x="4601" y="5248"/>
                    </a:lnTo>
                    <a:lnTo>
                      <a:pt x="4601" y="5239"/>
                    </a:lnTo>
                    <a:lnTo>
                      <a:pt x="4591" y="5239"/>
                    </a:lnTo>
                    <a:lnTo>
                      <a:pt x="4601" y="5229"/>
                    </a:lnTo>
                    <a:lnTo>
                      <a:pt x="4639" y="5239"/>
                    </a:lnTo>
                    <a:lnTo>
                      <a:pt x="4686" y="5239"/>
                    </a:lnTo>
                    <a:lnTo>
                      <a:pt x="4705" y="5248"/>
                    </a:lnTo>
                    <a:lnTo>
                      <a:pt x="4715" y="5248"/>
                    </a:lnTo>
                    <a:lnTo>
                      <a:pt x="4724" y="5239"/>
                    </a:lnTo>
                    <a:lnTo>
                      <a:pt x="4734" y="5229"/>
                    </a:lnTo>
                    <a:lnTo>
                      <a:pt x="4724" y="5210"/>
                    </a:lnTo>
                    <a:lnTo>
                      <a:pt x="4677" y="5210"/>
                    </a:lnTo>
                    <a:lnTo>
                      <a:pt x="4639" y="5200"/>
                    </a:lnTo>
                    <a:lnTo>
                      <a:pt x="4639" y="5191"/>
                    </a:lnTo>
                    <a:lnTo>
                      <a:pt x="4696" y="5191"/>
                    </a:lnTo>
                    <a:lnTo>
                      <a:pt x="4753" y="5191"/>
                    </a:lnTo>
                    <a:lnTo>
                      <a:pt x="4762" y="5191"/>
                    </a:lnTo>
                    <a:lnTo>
                      <a:pt x="4762" y="5181"/>
                    </a:lnTo>
                    <a:lnTo>
                      <a:pt x="4762" y="5172"/>
                    </a:lnTo>
                    <a:lnTo>
                      <a:pt x="4753" y="5153"/>
                    </a:lnTo>
                    <a:close/>
                    <a:moveTo>
                      <a:pt x="4010" y="5924"/>
                    </a:moveTo>
                    <a:lnTo>
                      <a:pt x="4020" y="5934"/>
                    </a:lnTo>
                    <a:lnTo>
                      <a:pt x="4020" y="5943"/>
                    </a:lnTo>
                    <a:lnTo>
                      <a:pt x="4029" y="5962"/>
                    </a:lnTo>
                    <a:lnTo>
                      <a:pt x="4039" y="5962"/>
                    </a:lnTo>
                    <a:lnTo>
                      <a:pt x="4029" y="5962"/>
                    </a:lnTo>
                    <a:lnTo>
                      <a:pt x="4029" y="5953"/>
                    </a:lnTo>
                    <a:lnTo>
                      <a:pt x="4020" y="5924"/>
                    </a:lnTo>
                    <a:lnTo>
                      <a:pt x="4020" y="5915"/>
                    </a:lnTo>
                    <a:lnTo>
                      <a:pt x="4010" y="5915"/>
                    </a:lnTo>
                    <a:lnTo>
                      <a:pt x="4010" y="5924"/>
                    </a:lnTo>
                    <a:close/>
                    <a:moveTo>
                      <a:pt x="5105" y="924"/>
                    </a:moveTo>
                    <a:lnTo>
                      <a:pt x="5105" y="905"/>
                    </a:lnTo>
                    <a:lnTo>
                      <a:pt x="5105" y="886"/>
                    </a:lnTo>
                    <a:lnTo>
                      <a:pt x="5067" y="867"/>
                    </a:lnTo>
                    <a:lnTo>
                      <a:pt x="5058" y="876"/>
                    </a:lnTo>
                    <a:lnTo>
                      <a:pt x="5020" y="896"/>
                    </a:lnTo>
                    <a:lnTo>
                      <a:pt x="5010" y="905"/>
                    </a:lnTo>
                    <a:lnTo>
                      <a:pt x="5010" y="915"/>
                    </a:lnTo>
                    <a:lnTo>
                      <a:pt x="5010" y="924"/>
                    </a:lnTo>
                    <a:lnTo>
                      <a:pt x="5020" y="924"/>
                    </a:lnTo>
                    <a:lnTo>
                      <a:pt x="5020" y="953"/>
                    </a:lnTo>
                    <a:lnTo>
                      <a:pt x="5029" y="953"/>
                    </a:lnTo>
                    <a:lnTo>
                      <a:pt x="5029" y="981"/>
                    </a:lnTo>
                    <a:lnTo>
                      <a:pt x="5038" y="991"/>
                    </a:lnTo>
                    <a:lnTo>
                      <a:pt x="5048" y="991"/>
                    </a:lnTo>
                    <a:lnTo>
                      <a:pt x="5058" y="991"/>
                    </a:lnTo>
                    <a:lnTo>
                      <a:pt x="5058" y="981"/>
                    </a:lnTo>
                    <a:lnTo>
                      <a:pt x="5058" y="972"/>
                    </a:lnTo>
                    <a:lnTo>
                      <a:pt x="5058" y="962"/>
                    </a:lnTo>
                    <a:lnTo>
                      <a:pt x="5058" y="953"/>
                    </a:lnTo>
                    <a:lnTo>
                      <a:pt x="5077" y="943"/>
                    </a:lnTo>
                    <a:lnTo>
                      <a:pt x="5105" y="924"/>
                    </a:lnTo>
                    <a:close/>
                    <a:moveTo>
                      <a:pt x="4629" y="457"/>
                    </a:moveTo>
                    <a:lnTo>
                      <a:pt x="4639" y="477"/>
                    </a:lnTo>
                    <a:lnTo>
                      <a:pt x="4639" y="486"/>
                    </a:lnTo>
                    <a:lnTo>
                      <a:pt x="4639" y="495"/>
                    </a:lnTo>
                    <a:lnTo>
                      <a:pt x="4639" y="505"/>
                    </a:lnTo>
                    <a:lnTo>
                      <a:pt x="4639" y="515"/>
                    </a:lnTo>
                    <a:lnTo>
                      <a:pt x="4658" y="505"/>
                    </a:lnTo>
                    <a:lnTo>
                      <a:pt x="4667" y="505"/>
                    </a:lnTo>
                    <a:lnTo>
                      <a:pt x="4677" y="495"/>
                    </a:lnTo>
                    <a:lnTo>
                      <a:pt x="4677" y="505"/>
                    </a:lnTo>
                    <a:lnTo>
                      <a:pt x="4686" y="505"/>
                    </a:lnTo>
                    <a:lnTo>
                      <a:pt x="4705" y="495"/>
                    </a:lnTo>
                    <a:lnTo>
                      <a:pt x="4715" y="495"/>
                    </a:lnTo>
                    <a:lnTo>
                      <a:pt x="4715" y="505"/>
                    </a:lnTo>
                    <a:lnTo>
                      <a:pt x="4715" y="515"/>
                    </a:lnTo>
                    <a:lnTo>
                      <a:pt x="4705" y="534"/>
                    </a:lnTo>
                    <a:lnTo>
                      <a:pt x="4696" y="534"/>
                    </a:lnTo>
                    <a:lnTo>
                      <a:pt x="4686" y="553"/>
                    </a:lnTo>
                    <a:lnTo>
                      <a:pt x="4686" y="572"/>
                    </a:lnTo>
                    <a:lnTo>
                      <a:pt x="4686" y="581"/>
                    </a:lnTo>
                    <a:lnTo>
                      <a:pt x="4686" y="591"/>
                    </a:lnTo>
                    <a:lnTo>
                      <a:pt x="4734" y="591"/>
                    </a:lnTo>
                    <a:lnTo>
                      <a:pt x="4743" y="581"/>
                    </a:lnTo>
                    <a:lnTo>
                      <a:pt x="4743" y="562"/>
                    </a:lnTo>
                    <a:lnTo>
                      <a:pt x="4753" y="553"/>
                    </a:lnTo>
                    <a:lnTo>
                      <a:pt x="4762" y="553"/>
                    </a:lnTo>
                    <a:lnTo>
                      <a:pt x="4762" y="562"/>
                    </a:lnTo>
                    <a:lnTo>
                      <a:pt x="4772" y="562"/>
                    </a:lnTo>
                    <a:lnTo>
                      <a:pt x="4772" y="553"/>
                    </a:lnTo>
                    <a:lnTo>
                      <a:pt x="4772" y="534"/>
                    </a:lnTo>
                    <a:lnTo>
                      <a:pt x="4782" y="524"/>
                    </a:lnTo>
                    <a:lnTo>
                      <a:pt x="4810" y="553"/>
                    </a:lnTo>
                    <a:lnTo>
                      <a:pt x="4820" y="543"/>
                    </a:lnTo>
                    <a:lnTo>
                      <a:pt x="4820" y="534"/>
                    </a:lnTo>
                    <a:lnTo>
                      <a:pt x="4829" y="534"/>
                    </a:lnTo>
                    <a:lnTo>
                      <a:pt x="4829" y="524"/>
                    </a:lnTo>
                    <a:lnTo>
                      <a:pt x="4839" y="515"/>
                    </a:lnTo>
                    <a:lnTo>
                      <a:pt x="4848" y="515"/>
                    </a:lnTo>
                    <a:lnTo>
                      <a:pt x="4848" y="505"/>
                    </a:lnTo>
                    <a:lnTo>
                      <a:pt x="4867" y="534"/>
                    </a:lnTo>
                    <a:lnTo>
                      <a:pt x="4877" y="534"/>
                    </a:lnTo>
                    <a:lnTo>
                      <a:pt x="4877" y="524"/>
                    </a:lnTo>
                    <a:lnTo>
                      <a:pt x="4867" y="495"/>
                    </a:lnTo>
                    <a:lnTo>
                      <a:pt x="4886" y="467"/>
                    </a:lnTo>
                    <a:lnTo>
                      <a:pt x="4896" y="477"/>
                    </a:lnTo>
                    <a:lnTo>
                      <a:pt x="4896" y="486"/>
                    </a:lnTo>
                    <a:lnTo>
                      <a:pt x="4905" y="486"/>
                    </a:lnTo>
                    <a:lnTo>
                      <a:pt x="4905" y="477"/>
                    </a:lnTo>
                    <a:lnTo>
                      <a:pt x="4905" y="457"/>
                    </a:lnTo>
                    <a:lnTo>
                      <a:pt x="4905" y="448"/>
                    </a:lnTo>
                    <a:lnTo>
                      <a:pt x="4915" y="448"/>
                    </a:lnTo>
                    <a:lnTo>
                      <a:pt x="4924" y="457"/>
                    </a:lnTo>
                    <a:lnTo>
                      <a:pt x="4924" y="448"/>
                    </a:lnTo>
                    <a:lnTo>
                      <a:pt x="4924" y="438"/>
                    </a:lnTo>
                    <a:lnTo>
                      <a:pt x="4934" y="438"/>
                    </a:lnTo>
                    <a:lnTo>
                      <a:pt x="4943" y="429"/>
                    </a:lnTo>
                    <a:lnTo>
                      <a:pt x="4953" y="438"/>
                    </a:lnTo>
                    <a:lnTo>
                      <a:pt x="4953" y="477"/>
                    </a:lnTo>
                    <a:lnTo>
                      <a:pt x="4962" y="477"/>
                    </a:lnTo>
                    <a:lnTo>
                      <a:pt x="4962" y="486"/>
                    </a:lnTo>
                    <a:lnTo>
                      <a:pt x="4953" y="495"/>
                    </a:lnTo>
                    <a:lnTo>
                      <a:pt x="4953" y="515"/>
                    </a:lnTo>
                    <a:lnTo>
                      <a:pt x="4991" y="534"/>
                    </a:lnTo>
                    <a:lnTo>
                      <a:pt x="5000" y="534"/>
                    </a:lnTo>
                    <a:lnTo>
                      <a:pt x="5000" y="553"/>
                    </a:lnTo>
                    <a:lnTo>
                      <a:pt x="5010" y="562"/>
                    </a:lnTo>
                    <a:lnTo>
                      <a:pt x="5020" y="572"/>
                    </a:lnTo>
                    <a:lnTo>
                      <a:pt x="5029" y="562"/>
                    </a:lnTo>
                    <a:lnTo>
                      <a:pt x="5029" y="553"/>
                    </a:lnTo>
                    <a:lnTo>
                      <a:pt x="5029" y="543"/>
                    </a:lnTo>
                    <a:lnTo>
                      <a:pt x="5029" y="524"/>
                    </a:lnTo>
                    <a:lnTo>
                      <a:pt x="5020" y="524"/>
                    </a:lnTo>
                    <a:lnTo>
                      <a:pt x="5029" y="515"/>
                    </a:lnTo>
                    <a:lnTo>
                      <a:pt x="5010" y="486"/>
                    </a:lnTo>
                    <a:lnTo>
                      <a:pt x="5020" y="467"/>
                    </a:lnTo>
                    <a:lnTo>
                      <a:pt x="5038" y="477"/>
                    </a:lnTo>
                    <a:lnTo>
                      <a:pt x="5038" y="438"/>
                    </a:lnTo>
                    <a:lnTo>
                      <a:pt x="5020" y="410"/>
                    </a:lnTo>
                    <a:lnTo>
                      <a:pt x="4991" y="419"/>
                    </a:lnTo>
                    <a:lnTo>
                      <a:pt x="4972" y="400"/>
                    </a:lnTo>
                    <a:lnTo>
                      <a:pt x="4943" y="362"/>
                    </a:lnTo>
                    <a:lnTo>
                      <a:pt x="4896" y="362"/>
                    </a:lnTo>
                    <a:lnTo>
                      <a:pt x="4886" y="362"/>
                    </a:lnTo>
                    <a:lnTo>
                      <a:pt x="4886" y="372"/>
                    </a:lnTo>
                    <a:lnTo>
                      <a:pt x="4896" y="381"/>
                    </a:lnTo>
                    <a:lnTo>
                      <a:pt x="4886" y="391"/>
                    </a:lnTo>
                    <a:lnTo>
                      <a:pt x="4877" y="391"/>
                    </a:lnTo>
                    <a:lnTo>
                      <a:pt x="4867" y="410"/>
                    </a:lnTo>
                    <a:lnTo>
                      <a:pt x="4848" y="410"/>
                    </a:lnTo>
                    <a:lnTo>
                      <a:pt x="4800" y="400"/>
                    </a:lnTo>
                    <a:lnTo>
                      <a:pt x="4791" y="400"/>
                    </a:lnTo>
                    <a:lnTo>
                      <a:pt x="4800" y="410"/>
                    </a:lnTo>
                    <a:lnTo>
                      <a:pt x="4800" y="419"/>
                    </a:lnTo>
                    <a:lnTo>
                      <a:pt x="4743" y="419"/>
                    </a:lnTo>
                    <a:lnTo>
                      <a:pt x="4686" y="410"/>
                    </a:lnTo>
                    <a:lnTo>
                      <a:pt x="4629" y="410"/>
                    </a:lnTo>
                    <a:lnTo>
                      <a:pt x="4610" y="419"/>
                    </a:lnTo>
                    <a:lnTo>
                      <a:pt x="4601" y="419"/>
                    </a:lnTo>
                    <a:lnTo>
                      <a:pt x="4591" y="419"/>
                    </a:lnTo>
                    <a:lnTo>
                      <a:pt x="4591" y="429"/>
                    </a:lnTo>
                    <a:lnTo>
                      <a:pt x="4629" y="457"/>
                    </a:lnTo>
                    <a:close/>
                    <a:moveTo>
                      <a:pt x="5543" y="1048"/>
                    </a:moveTo>
                    <a:lnTo>
                      <a:pt x="5543" y="1038"/>
                    </a:lnTo>
                    <a:lnTo>
                      <a:pt x="5553" y="1038"/>
                    </a:lnTo>
                    <a:lnTo>
                      <a:pt x="5562" y="1038"/>
                    </a:lnTo>
                    <a:lnTo>
                      <a:pt x="5572" y="1038"/>
                    </a:lnTo>
                    <a:lnTo>
                      <a:pt x="5582" y="1029"/>
                    </a:lnTo>
                    <a:lnTo>
                      <a:pt x="5582" y="1019"/>
                    </a:lnTo>
                    <a:lnTo>
                      <a:pt x="5582" y="1010"/>
                    </a:lnTo>
                    <a:lnTo>
                      <a:pt x="5582" y="1000"/>
                    </a:lnTo>
                    <a:lnTo>
                      <a:pt x="5591" y="1000"/>
                    </a:lnTo>
                    <a:lnTo>
                      <a:pt x="5591" y="991"/>
                    </a:lnTo>
                    <a:lnTo>
                      <a:pt x="5591" y="981"/>
                    </a:lnTo>
                    <a:lnTo>
                      <a:pt x="5582" y="972"/>
                    </a:lnTo>
                    <a:lnTo>
                      <a:pt x="5572" y="962"/>
                    </a:lnTo>
                    <a:lnTo>
                      <a:pt x="5562" y="972"/>
                    </a:lnTo>
                    <a:lnTo>
                      <a:pt x="5553" y="981"/>
                    </a:lnTo>
                    <a:lnTo>
                      <a:pt x="5553" y="991"/>
                    </a:lnTo>
                    <a:lnTo>
                      <a:pt x="5553" y="1000"/>
                    </a:lnTo>
                    <a:lnTo>
                      <a:pt x="5553" y="1010"/>
                    </a:lnTo>
                    <a:lnTo>
                      <a:pt x="5553" y="1019"/>
                    </a:lnTo>
                    <a:lnTo>
                      <a:pt x="5543" y="1029"/>
                    </a:lnTo>
                    <a:lnTo>
                      <a:pt x="5543" y="1038"/>
                    </a:lnTo>
                    <a:lnTo>
                      <a:pt x="5543" y="1048"/>
                    </a:lnTo>
                    <a:close/>
                    <a:moveTo>
                      <a:pt x="5667" y="638"/>
                    </a:moveTo>
                    <a:lnTo>
                      <a:pt x="5696" y="657"/>
                    </a:lnTo>
                    <a:lnTo>
                      <a:pt x="5705" y="648"/>
                    </a:lnTo>
                    <a:lnTo>
                      <a:pt x="5715" y="648"/>
                    </a:lnTo>
                    <a:lnTo>
                      <a:pt x="5715" y="657"/>
                    </a:lnTo>
                    <a:lnTo>
                      <a:pt x="5715" y="667"/>
                    </a:lnTo>
                    <a:lnTo>
                      <a:pt x="5705" y="676"/>
                    </a:lnTo>
                    <a:lnTo>
                      <a:pt x="5705" y="686"/>
                    </a:lnTo>
                    <a:lnTo>
                      <a:pt x="5724" y="705"/>
                    </a:lnTo>
                    <a:lnTo>
                      <a:pt x="5782" y="695"/>
                    </a:lnTo>
                    <a:lnTo>
                      <a:pt x="5839" y="686"/>
                    </a:lnTo>
                    <a:lnTo>
                      <a:pt x="5858" y="686"/>
                    </a:lnTo>
                    <a:lnTo>
                      <a:pt x="5867" y="676"/>
                    </a:lnTo>
                    <a:lnTo>
                      <a:pt x="5839" y="648"/>
                    </a:lnTo>
                    <a:lnTo>
                      <a:pt x="5810" y="619"/>
                    </a:lnTo>
                    <a:lnTo>
                      <a:pt x="5800" y="600"/>
                    </a:lnTo>
                    <a:lnTo>
                      <a:pt x="5782" y="581"/>
                    </a:lnTo>
                    <a:lnTo>
                      <a:pt x="5772" y="581"/>
                    </a:lnTo>
                    <a:lnTo>
                      <a:pt x="5772" y="591"/>
                    </a:lnTo>
                    <a:lnTo>
                      <a:pt x="5762" y="591"/>
                    </a:lnTo>
                    <a:lnTo>
                      <a:pt x="5753" y="610"/>
                    </a:lnTo>
                    <a:lnTo>
                      <a:pt x="5743" y="619"/>
                    </a:lnTo>
                    <a:lnTo>
                      <a:pt x="5734" y="610"/>
                    </a:lnTo>
                    <a:lnTo>
                      <a:pt x="5743" y="610"/>
                    </a:lnTo>
                    <a:lnTo>
                      <a:pt x="5743" y="600"/>
                    </a:lnTo>
                    <a:lnTo>
                      <a:pt x="5734" y="591"/>
                    </a:lnTo>
                    <a:lnTo>
                      <a:pt x="5696" y="600"/>
                    </a:lnTo>
                    <a:lnTo>
                      <a:pt x="5696" y="591"/>
                    </a:lnTo>
                    <a:lnTo>
                      <a:pt x="5667" y="591"/>
                    </a:lnTo>
                    <a:lnTo>
                      <a:pt x="5648" y="600"/>
                    </a:lnTo>
                    <a:lnTo>
                      <a:pt x="5648" y="610"/>
                    </a:lnTo>
                    <a:lnTo>
                      <a:pt x="5639" y="619"/>
                    </a:lnTo>
                    <a:lnTo>
                      <a:pt x="5648" y="629"/>
                    </a:lnTo>
                    <a:lnTo>
                      <a:pt x="5667" y="638"/>
                    </a:lnTo>
                    <a:close/>
                    <a:moveTo>
                      <a:pt x="5343" y="915"/>
                    </a:moveTo>
                    <a:lnTo>
                      <a:pt x="5334" y="924"/>
                    </a:lnTo>
                    <a:lnTo>
                      <a:pt x="5334" y="962"/>
                    </a:lnTo>
                    <a:lnTo>
                      <a:pt x="5343" y="972"/>
                    </a:lnTo>
                    <a:lnTo>
                      <a:pt x="5372" y="991"/>
                    </a:lnTo>
                    <a:lnTo>
                      <a:pt x="5362" y="1000"/>
                    </a:lnTo>
                    <a:lnTo>
                      <a:pt x="5372" y="1010"/>
                    </a:lnTo>
                    <a:lnTo>
                      <a:pt x="5419" y="1019"/>
                    </a:lnTo>
                    <a:lnTo>
                      <a:pt x="5467" y="1038"/>
                    </a:lnTo>
                    <a:lnTo>
                      <a:pt x="5467" y="1029"/>
                    </a:lnTo>
                    <a:lnTo>
                      <a:pt x="5467" y="1019"/>
                    </a:lnTo>
                    <a:lnTo>
                      <a:pt x="5477" y="1010"/>
                    </a:lnTo>
                    <a:lnTo>
                      <a:pt x="5477" y="1000"/>
                    </a:lnTo>
                    <a:lnTo>
                      <a:pt x="5486" y="991"/>
                    </a:lnTo>
                    <a:lnTo>
                      <a:pt x="5496" y="991"/>
                    </a:lnTo>
                    <a:lnTo>
                      <a:pt x="5496" y="1000"/>
                    </a:lnTo>
                    <a:lnTo>
                      <a:pt x="5496" y="1010"/>
                    </a:lnTo>
                    <a:lnTo>
                      <a:pt x="5505" y="1010"/>
                    </a:lnTo>
                    <a:lnTo>
                      <a:pt x="5515" y="1000"/>
                    </a:lnTo>
                    <a:lnTo>
                      <a:pt x="5524" y="991"/>
                    </a:lnTo>
                    <a:lnTo>
                      <a:pt x="5524" y="981"/>
                    </a:lnTo>
                    <a:lnTo>
                      <a:pt x="5524" y="972"/>
                    </a:lnTo>
                    <a:lnTo>
                      <a:pt x="5496" y="943"/>
                    </a:lnTo>
                    <a:lnTo>
                      <a:pt x="5486" y="905"/>
                    </a:lnTo>
                    <a:lnTo>
                      <a:pt x="5486" y="886"/>
                    </a:lnTo>
                    <a:lnTo>
                      <a:pt x="5486" y="876"/>
                    </a:lnTo>
                    <a:lnTo>
                      <a:pt x="5486" y="867"/>
                    </a:lnTo>
                    <a:lnTo>
                      <a:pt x="5467" y="858"/>
                    </a:lnTo>
                    <a:lnTo>
                      <a:pt x="5458" y="867"/>
                    </a:lnTo>
                    <a:lnTo>
                      <a:pt x="5448" y="858"/>
                    </a:lnTo>
                    <a:lnTo>
                      <a:pt x="5439" y="858"/>
                    </a:lnTo>
                    <a:lnTo>
                      <a:pt x="5419" y="867"/>
                    </a:lnTo>
                    <a:lnTo>
                      <a:pt x="5410" y="876"/>
                    </a:lnTo>
                    <a:lnTo>
                      <a:pt x="5410" y="886"/>
                    </a:lnTo>
                    <a:lnTo>
                      <a:pt x="5410" y="896"/>
                    </a:lnTo>
                    <a:lnTo>
                      <a:pt x="5410" y="905"/>
                    </a:lnTo>
                    <a:lnTo>
                      <a:pt x="5401" y="915"/>
                    </a:lnTo>
                    <a:lnTo>
                      <a:pt x="5391" y="905"/>
                    </a:lnTo>
                    <a:lnTo>
                      <a:pt x="5391" y="915"/>
                    </a:lnTo>
                    <a:lnTo>
                      <a:pt x="5381" y="924"/>
                    </a:lnTo>
                    <a:lnTo>
                      <a:pt x="5353" y="915"/>
                    </a:lnTo>
                    <a:lnTo>
                      <a:pt x="5343" y="915"/>
                    </a:lnTo>
                    <a:close/>
                    <a:moveTo>
                      <a:pt x="5743" y="505"/>
                    </a:moveTo>
                    <a:lnTo>
                      <a:pt x="5782" y="505"/>
                    </a:lnTo>
                    <a:lnTo>
                      <a:pt x="5782" y="515"/>
                    </a:lnTo>
                    <a:lnTo>
                      <a:pt x="5772" y="524"/>
                    </a:lnTo>
                    <a:lnTo>
                      <a:pt x="5782" y="534"/>
                    </a:lnTo>
                    <a:lnTo>
                      <a:pt x="5782" y="543"/>
                    </a:lnTo>
                    <a:lnTo>
                      <a:pt x="5810" y="553"/>
                    </a:lnTo>
                    <a:lnTo>
                      <a:pt x="5820" y="543"/>
                    </a:lnTo>
                    <a:lnTo>
                      <a:pt x="5829" y="543"/>
                    </a:lnTo>
                    <a:lnTo>
                      <a:pt x="5829" y="553"/>
                    </a:lnTo>
                    <a:lnTo>
                      <a:pt x="5829" y="562"/>
                    </a:lnTo>
                    <a:lnTo>
                      <a:pt x="5820" y="572"/>
                    </a:lnTo>
                    <a:lnTo>
                      <a:pt x="5839" y="600"/>
                    </a:lnTo>
                    <a:lnTo>
                      <a:pt x="5858" y="610"/>
                    </a:lnTo>
                    <a:lnTo>
                      <a:pt x="5858" y="619"/>
                    </a:lnTo>
                    <a:lnTo>
                      <a:pt x="5858" y="629"/>
                    </a:lnTo>
                    <a:lnTo>
                      <a:pt x="5848" y="629"/>
                    </a:lnTo>
                    <a:lnTo>
                      <a:pt x="5858" y="638"/>
                    </a:lnTo>
                    <a:lnTo>
                      <a:pt x="5896" y="667"/>
                    </a:lnTo>
                    <a:lnTo>
                      <a:pt x="5943" y="695"/>
                    </a:lnTo>
                    <a:lnTo>
                      <a:pt x="5943" y="705"/>
                    </a:lnTo>
                    <a:lnTo>
                      <a:pt x="5943" y="715"/>
                    </a:lnTo>
                    <a:lnTo>
                      <a:pt x="5953" y="733"/>
                    </a:lnTo>
                    <a:lnTo>
                      <a:pt x="5963" y="781"/>
                    </a:lnTo>
                    <a:lnTo>
                      <a:pt x="5963" y="791"/>
                    </a:lnTo>
                    <a:lnTo>
                      <a:pt x="6001" y="781"/>
                    </a:lnTo>
                    <a:lnTo>
                      <a:pt x="6029" y="762"/>
                    </a:lnTo>
                    <a:lnTo>
                      <a:pt x="6048" y="753"/>
                    </a:lnTo>
                    <a:lnTo>
                      <a:pt x="6048" y="743"/>
                    </a:lnTo>
                    <a:lnTo>
                      <a:pt x="6058" y="743"/>
                    </a:lnTo>
                    <a:lnTo>
                      <a:pt x="6058" y="733"/>
                    </a:lnTo>
                    <a:lnTo>
                      <a:pt x="6058" y="724"/>
                    </a:lnTo>
                    <a:lnTo>
                      <a:pt x="6029" y="676"/>
                    </a:lnTo>
                    <a:lnTo>
                      <a:pt x="6001" y="638"/>
                    </a:lnTo>
                    <a:lnTo>
                      <a:pt x="5963" y="600"/>
                    </a:lnTo>
                    <a:lnTo>
                      <a:pt x="5972" y="572"/>
                    </a:lnTo>
                    <a:lnTo>
                      <a:pt x="5943" y="543"/>
                    </a:lnTo>
                    <a:lnTo>
                      <a:pt x="5915" y="515"/>
                    </a:lnTo>
                    <a:lnTo>
                      <a:pt x="5858" y="524"/>
                    </a:lnTo>
                    <a:lnTo>
                      <a:pt x="5848" y="524"/>
                    </a:lnTo>
                    <a:lnTo>
                      <a:pt x="5839" y="486"/>
                    </a:lnTo>
                    <a:lnTo>
                      <a:pt x="5791" y="448"/>
                    </a:lnTo>
                    <a:lnTo>
                      <a:pt x="5782" y="419"/>
                    </a:lnTo>
                    <a:lnTo>
                      <a:pt x="5782" y="410"/>
                    </a:lnTo>
                    <a:lnTo>
                      <a:pt x="5782" y="419"/>
                    </a:lnTo>
                    <a:lnTo>
                      <a:pt x="5762" y="438"/>
                    </a:lnTo>
                    <a:lnTo>
                      <a:pt x="5753" y="448"/>
                    </a:lnTo>
                    <a:lnTo>
                      <a:pt x="5753" y="457"/>
                    </a:lnTo>
                    <a:lnTo>
                      <a:pt x="5743" y="457"/>
                    </a:lnTo>
                    <a:lnTo>
                      <a:pt x="5734" y="477"/>
                    </a:lnTo>
                    <a:lnTo>
                      <a:pt x="5734" y="486"/>
                    </a:lnTo>
                    <a:lnTo>
                      <a:pt x="5734" y="495"/>
                    </a:lnTo>
                    <a:lnTo>
                      <a:pt x="5743" y="505"/>
                    </a:lnTo>
                    <a:close/>
                    <a:moveTo>
                      <a:pt x="5600" y="896"/>
                    </a:moveTo>
                    <a:lnTo>
                      <a:pt x="5610" y="886"/>
                    </a:lnTo>
                    <a:lnTo>
                      <a:pt x="5620" y="876"/>
                    </a:lnTo>
                    <a:lnTo>
                      <a:pt x="5620" y="867"/>
                    </a:lnTo>
                    <a:lnTo>
                      <a:pt x="5629" y="867"/>
                    </a:lnTo>
                    <a:lnTo>
                      <a:pt x="5629" y="858"/>
                    </a:lnTo>
                    <a:lnTo>
                      <a:pt x="5639" y="848"/>
                    </a:lnTo>
                    <a:lnTo>
                      <a:pt x="5639" y="838"/>
                    </a:lnTo>
                    <a:lnTo>
                      <a:pt x="5629" y="829"/>
                    </a:lnTo>
                    <a:lnTo>
                      <a:pt x="5629" y="819"/>
                    </a:lnTo>
                    <a:lnTo>
                      <a:pt x="5639" y="810"/>
                    </a:lnTo>
                    <a:lnTo>
                      <a:pt x="5610" y="800"/>
                    </a:lnTo>
                    <a:lnTo>
                      <a:pt x="5610" y="791"/>
                    </a:lnTo>
                    <a:lnTo>
                      <a:pt x="5620" y="781"/>
                    </a:lnTo>
                    <a:lnTo>
                      <a:pt x="5629" y="781"/>
                    </a:lnTo>
                    <a:lnTo>
                      <a:pt x="5639" y="781"/>
                    </a:lnTo>
                    <a:lnTo>
                      <a:pt x="5629" y="772"/>
                    </a:lnTo>
                    <a:lnTo>
                      <a:pt x="5591" y="753"/>
                    </a:lnTo>
                    <a:lnTo>
                      <a:pt x="5582" y="772"/>
                    </a:lnTo>
                    <a:lnTo>
                      <a:pt x="5582" y="791"/>
                    </a:lnTo>
                    <a:lnTo>
                      <a:pt x="5582" y="800"/>
                    </a:lnTo>
                    <a:lnTo>
                      <a:pt x="5591" y="810"/>
                    </a:lnTo>
                    <a:lnTo>
                      <a:pt x="5572" y="819"/>
                    </a:lnTo>
                    <a:lnTo>
                      <a:pt x="5562" y="838"/>
                    </a:lnTo>
                    <a:lnTo>
                      <a:pt x="5553" y="838"/>
                    </a:lnTo>
                    <a:lnTo>
                      <a:pt x="5600" y="886"/>
                    </a:lnTo>
                    <a:lnTo>
                      <a:pt x="5600" y="896"/>
                    </a:lnTo>
                    <a:close/>
                    <a:moveTo>
                      <a:pt x="5496" y="3772"/>
                    </a:moveTo>
                    <a:lnTo>
                      <a:pt x="5486" y="3772"/>
                    </a:lnTo>
                    <a:lnTo>
                      <a:pt x="5477" y="3781"/>
                    </a:lnTo>
                    <a:lnTo>
                      <a:pt x="5429" y="3791"/>
                    </a:lnTo>
                    <a:lnTo>
                      <a:pt x="5429" y="3800"/>
                    </a:lnTo>
                    <a:lnTo>
                      <a:pt x="5439" y="3800"/>
                    </a:lnTo>
                    <a:lnTo>
                      <a:pt x="5448" y="3800"/>
                    </a:lnTo>
                    <a:lnTo>
                      <a:pt x="5467" y="3800"/>
                    </a:lnTo>
                    <a:lnTo>
                      <a:pt x="5477" y="3791"/>
                    </a:lnTo>
                    <a:lnTo>
                      <a:pt x="5486" y="3800"/>
                    </a:lnTo>
                    <a:lnTo>
                      <a:pt x="5496" y="3791"/>
                    </a:lnTo>
                    <a:lnTo>
                      <a:pt x="5505" y="3791"/>
                    </a:lnTo>
                    <a:lnTo>
                      <a:pt x="5515" y="3781"/>
                    </a:lnTo>
                    <a:lnTo>
                      <a:pt x="5515" y="3772"/>
                    </a:lnTo>
                    <a:lnTo>
                      <a:pt x="5505" y="3772"/>
                    </a:lnTo>
                    <a:lnTo>
                      <a:pt x="5496" y="3772"/>
                    </a:lnTo>
                    <a:close/>
                    <a:moveTo>
                      <a:pt x="5124" y="1105"/>
                    </a:moveTo>
                    <a:lnTo>
                      <a:pt x="5172" y="1134"/>
                    </a:lnTo>
                    <a:lnTo>
                      <a:pt x="5181" y="1134"/>
                    </a:lnTo>
                    <a:lnTo>
                      <a:pt x="5191" y="1124"/>
                    </a:lnTo>
                    <a:lnTo>
                      <a:pt x="5191" y="1114"/>
                    </a:lnTo>
                    <a:lnTo>
                      <a:pt x="5181" y="1105"/>
                    </a:lnTo>
                    <a:lnTo>
                      <a:pt x="5172" y="1105"/>
                    </a:lnTo>
                    <a:lnTo>
                      <a:pt x="5181" y="1105"/>
                    </a:lnTo>
                    <a:lnTo>
                      <a:pt x="5181" y="1096"/>
                    </a:lnTo>
                    <a:lnTo>
                      <a:pt x="5172" y="1086"/>
                    </a:lnTo>
                    <a:lnTo>
                      <a:pt x="5172" y="1076"/>
                    </a:lnTo>
                    <a:lnTo>
                      <a:pt x="5172" y="1067"/>
                    </a:lnTo>
                    <a:lnTo>
                      <a:pt x="5172" y="1057"/>
                    </a:lnTo>
                    <a:lnTo>
                      <a:pt x="5172" y="1048"/>
                    </a:lnTo>
                    <a:lnTo>
                      <a:pt x="5181" y="1048"/>
                    </a:lnTo>
                    <a:lnTo>
                      <a:pt x="5181" y="1038"/>
                    </a:lnTo>
                    <a:lnTo>
                      <a:pt x="5191" y="1038"/>
                    </a:lnTo>
                    <a:lnTo>
                      <a:pt x="5172" y="1029"/>
                    </a:lnTo>
                    <a:lnTo>
                      <a:pt x="5163" y="1019"/>
                    </a:lnTo>
                    <a:lnTo>
                      <a:pt x="5163" y="1000"/>
                    </a:lnTo>
                    <a:lnTo>
                      <a:pt x="5163" y="991"/>
                    </a:lnTo>
                    <a:lnTo>
                      <a:pt x="5143" y="1010"/>
                    </a:lnTo>
                    <a:lnTo>
                      <a:pt x="5124" y="1019"/>
                    </a:lnTo>
                    <a:lnTo>
                      <a:pt x="5115" y="1019"/>
                    </a:lnTo>
                    <a:lnTo>
                      <a:pt x="5105" y="1029"/>
                    </a:lnTo>
                    <a:lnTo>
                      <a:pt x="5096" y="1048"/>
                    </a:lnTo>
                    <a:lnTo>
                      <a:pt x="5096" y="1057"/>
                    </a:lnTo>
                    <a:lnTo>
                      <a:pt x="5058" y="1038"/>
                    </a:lnTo>
                    <a:lnTo>
                      <a:pt x="5029" y="1048"/>
                    </a:lnTo>
                    <a:lnTo>
                      <a:pt x="5077" y="1076"/>
                    </a:lnTo>
                    <a:lnTo>
                      <a:pt x="5124" y="1105"/>
                    </a:lnTo>
                    <a:close/>
                    <a:moveTo>
                      <a:pt x="5915" y="334"/>
                    </a:moveTo>
                    <a:lnTo>
                      <a:pt x="5905" y="343"/>
                    </a:lnTo>
                    <a:lnTo>
                      <a:pt x="5905" y="353"/>
                    </a:lnTo>
                    <a:lnTo>
                      <a:pt x="5905" y="362"/>
                    </a:lnTo>
                    <a:lnTo>
                      <a:pt x="5896" y="362"/>
                    </a:lnTo>
                    <a:lnTo>
                      <a:pt x="5896" y="372"/>
                    </a:lnTo>
                    <a:lnTo>
                      <a:pt x="5896" y="381"/>
                    </a:lnTo>
                    <a:lnTo>
                      <a:pt x="5896" y="391"/>
                    </a:lnTo>
                    <a:lnTo>
                      <a:pt x="5905" y="391"/>
                    </a:lnTo>
                    <a:lnTo>
                      <a:pt x="5915" y="391"/>
                    </a:lnTo>
                    <a:lnTo>
                      <a:pt x="5924" y="400"/>
                    </a:lnTo>
                    <a:lnTo>
                      <a:pt x="5972" y="391"/>
                    </a:lnTo>
                    <a:lnTo>
                      <a:pt x="5981" y="400"/>
                    </a:lnTo>
                    <a:lnTo>
                      <a:pt x="5981" y="410"/>
                    </a:lnTo>
                    <a:lnTo>
                      <a:pt x="5981" y="429"/>
                    </a:lnTo>
                    <a:lnTo>
                      <a:pt x="6001" y="429"/>
                    </a:lnTo>
                    <a:lnTo>
                      <a:pt x="6020" y="419"/>
                    </a:lnTo>
                    <a:lnTo>
                      <a:pt x="6067" y="391"/>
                    </a:lnTo>
                    <a:lnTo>
                      <a:pt x="6105" y="391"/>
                    </a:lnTo>
                    <a:lnTo>
                      <a:pt x="6153" y="400"/>
                    </a:lnTo>
                    <a:lnTo>
                      <a:pt x="6172" y="381"/>
                    </a:lnTo>
                    <a:lnTo>
                      <a:pt x="6153" y="353"/>
                    </a:lnTo>
                    <a:lnTo>
                      <a:pt x="6143" y="353"/>
                    </a:lnTo>
                    <a:lnTo>
                      <a:pt x="6124" y="362"/>
                    </a:lnTo>
                    <a:lnTo>
                      <a:pt x="6124" y="353"/>
                    </a:lnTo>
                    <a:lnTo>
                      <a:pt x="6124" y="343"/>
                    </a:lnTo>
                    <a:lnTo>
                      <a:pt x="6096" y="314"/>
                    </a:lnTo>
                    <a:lnTo>
                      <a:pt x="6077" y="296"/>
                    </a:lnTo>
                    <a:lnTo>
                      <a:pt x="6067" y="305"/>
                    </a:lnTo>
                    <a:lnTo>
                      <a:pt x="6058" y="305"/>
                    </a:lnTo>
                    <a:lnTo>
                      <a:pt x="6058" y="296"/>
                    </a:lnTo>
                    <a:lnTo>
                      <a:pt x="6058" y="286"/>
                    </a:lnTo>
                    <a:lnTo>
                      <a:pt x="6058" y="276"/>
                    </a:lnTo>
                    <a:lnTo>
                      <a:pt x="6010" y="276"/>
                    </a:lnTo>
                    <a:lnTo>
                      <a:pt x="6010" y="286"/>
                    </a:lnTo>
                    <a:lnTo>
                      <a:pt x="6010" y="296"/>
                    </a:lnTo>
                    <a:lnTo>
                      <a:pt x="6010" y="305"/>
                    </a:lnTo>
                    <a:lnTo>
                      <a:pt x="6010" y="314"/>
                    </a:lnTo>
                    <a:lnTo>
                      <a:pt x="6010" y="324"/>
                    </a:lnTo>
                    <a:lnTo>
                      <a:pt x="6010" y="353"/>
                    </a:lnTo>
                    <a:lnTo>
                      <a:pt x="6020" y="362"/>
                    </a:lnTo>
                    <a:lnTo>
                      <a:pt x="6020" y="372"/>
                    </a:lnTo>
                    <a:lnTo>
                      <a:pt x="6010" y="381"/>
                    </a:lnTo>
                    <a:lnTo>
                      <a:pt x="5981" y="353"/>
                    </a:lnTo>
                    <a:lnTo>
                      <a:pt x="5972" y="334"/>
                    </a:lnTo>
                    <a:lnTo>
                      <a:pt x="5953" y="324"/>
                    </a:lnTo>
                    <a:lnTo>
                      <a:pt x="5953" y="314"/>
                    </a:lnTo>
                    <a:lnTo>
                      <a:pt x="5953" y="305"/>
                    </a:lnTo>
                    <a:lnTo>
                      <a:pt x="5943" y="305"/>
                    </a:lnTo>
                    <a:lnTo>
                      <a:pt x="5934" y="314"/>
                    </a:lnTo>
                    <a:lnTo>
                      <a:pt x="5934" y="305"/>
                    </a:lnTo>
                    <a:lnTo>
                      <a:pt x="5934" y="296"/>
                    </a:lnTo>
                    <a:lnTo>
                      <a:pt x="5915" y="305"/>
                    </a:lnTo>
                    <a:lnTo>
                      <a:pt x="5905" y="296"/>
                    </a:lnTo>
                    <a:lnTo>
                      <a:pt x="5905" y="305"/>
                    </a:lnTo>
                    <a:lnTo>
                      <a:pt x="5905" y="314"/>
                    </a:lnTo>
                    <a:lnTo>
                      <a:pt x="5905" y="324"/>
                    </a:lnTo>
                    <a:lnTo>
                      <a:pt x="5896" y="324"/>
                    </a:lnTo>
                    <a:lnTo>
                      <a:pt x="5896" y="334"/>
                    </a:lnTo>
                    <a:lnTo>
                      <a:pt x="5915" y="334"/>
                    </a:lnTo>
                    <a:close/>
                    <a:moveTo>
                      <a:pt x="5296" y="353"/>
                    </a:moveTo>
                    <a:lnTo>
                      <a:pt x="5315" y="334"/>
                    </a:lnTo>
                    <a:lnTo>
                      <a:pt x="5334" y="343"/>
                    </a:lnTo>
                    <a:lnTo>
                      <a:pt x="5343" y="343"/>
                    </a:lnTo>
                    <a:lnTo>
                      <a:pt x="5343" y="334"/>
                    </a:lnTo>
                    <a:lnTo>
                      <a:pt x="5343" y="324"/>
                    </a:lnTo>
                    <a:lnTo>
                      <a:pt x="5343" y="314"/>
                    </a:lnTo>
                    <a:lnTo>
                      <a:pt x="5362" y="314"/>
                    </a:lnTo>
                    <a:lnTo>
                      <a:pt x="5372" y="314"/>
                    </a:lnTo>
                    <a:lnTo>
                      <a:pt x="5372" y="305"/>
                    </a:lnTo>
                    <a:lnTo>
                      <a:pt x="5372" y="296"/>
                    </a:lnTo>
                    <a:lnTo>
                      <a:pt x="5372" y="286"/>
                    </a:lnTo>
                    <a:lnTo>
                      <a:pt x="5372" y="257"/>
                    </a:lnTo>
                    <a:lnTo>
                      <a:pt x="5362" y="257"/>
                    </a:lnTo>
                    <a:lnTo>
                      <a:pt x="5343" y="248"/>
                    </a:lnTo>
                    <a:lnTo>
                      <a:pt x="5334" y="257"/>
                    </a:lnTo>
                    <a:lnTo>
                      <a:pt x="5334" y="267"/>
                    </a:lnTo>
                    <a:lnTo>
                      <a:pt x="5334" y="276"/>
                    </a:lnTo>
                    <a:lnTo>
                      <a:pt x="5324" y="276"/>
                    </a:lnTo>
                    <a:lnTo>
                      <a:pt x="5315" y="276"/>
                    </a:lnTo>
                    <a:lnTo>
                      <a:pt x="5315" y="286"/>
                    </a:lnTo>
                    <a:lnTo>
                      <a:pt x="5305" y="286"/>
                    </a:lnTo>
                    <a:lnTo>
                      <a:pt x="5305" y="296"/>
                    </a:lnTo>
                    <a:lnTo>
                      <a:pt x="5315" y="314"/>
                    </a:lnTo>
                    <a:lnTo>
                      <a:pt x="5305" y="324"/>
                    </a:lnTo>
                    <a:lnTo>
                      <a:pt x="5305" y="334"/>
                    </a:lnTo>
                    <a:lnTo>
                      <a:pt x="5296" y="334"/>
                    </a:lnTo>
                    <a:lnTo>
                      <a:pt x="5296" y="343"/>
                    </a:lnTo>
                    <a:lnTo>
                      <a:pt x="5286" y="343"/>
                    </a:lnTo>
                    <a:lnTo>
                      <a:pt x="5296" y="353"/>
                    </a:lnTo>
                    <a:close/>
                    <a:moveTo>
                      <a:pt x="5020" y="638"/>
                    </a:moveTo>
                    <a:lnTo>
                      <a:pt x="5010" y="648"/>
                    </a:lnTo>
                    <a:lnTo>
                      <a:pt x="5000" y="657"/>
                    </a:lnTo>
                    <a:lnTo>
                      <a:pt x="5000" y="648"/>
                    </a:lnTo>
                    <a:lnTo>
                      <a:pt x="4991" y="638"/>
                    </a:lnTo>
                    <a:lnTo>
                      <a:pt x="4981" y="638"/>
                    </a:lnTo>
                    <a:lnTo>
                      <a:pt x="4972" y="629"/>
                    </a:lnTo>
                    <a:lnTo>
                      <a:pt x="4981" y="629"/>
                    </a:lnTo>
                    <a:lnTo>
                      <a:pt x="4981" y="619"/>
                    </a:lnTo>
                    <a:lnTo>
                      <a:pt x="4981" y="610"/>
                    </a:lnTo>
                    <a:lnTo>
                      <a:pt x="4972" y="591"/>
                    </a:lnTo>
                    <a:lnTo>
                      <a:pt x="4962" y="591"/>
                    </a:lnTo>
                    <a:lnTo>
                      <a:pt x="4943" y="610"/>
                    </a:lnTo>
                    <a:lnTo>
                      <a:pt x="4934" y="610"/>
                    </a:lnTo>
                    <a:lnTo>
                      <a:pt x="4924" y="591"/>
                    </a:lnTo>
                    <a:lnTo>
                      <a:pt x="4886" y="610"/>
                    </a:lnTo>
                    <a:lnTo>
                      <a:pt x="4839" y="619"/>
                    </a:lnTo>
                    <a:lnTo>
                      <a:pt x="4829" y="629"/>
                    </a:lnTo>
                    <a:lnTo>
                      <a:pt x="4839" y="638"/>
                    </a:lnTo>
                    <a:lnTo>
                      <a:pt x="4886" y="629"/>
                    </a:lnTo>
                    <a:lnTo>
                      <a:pt x="4905" y="638"/>
                    </a:lnTo>
                    <a:lnTo>
                      <a:pt x="4915" y="638"/>
                    </a:lnTo>
                    <a:lnTo>
                      <a:pt x="4924" y="648"/>
                    </a:lnTo>
                    <a:lnTo>
                      <a:pt x="4915" y="657"/>
                    </a:lnTo>
                    <a:lnTo>
                      <a:pt x="4915" y="667"/>
                    </a:lnTo>
                    <a:lnTo>
                      <a:pt x="4924" y="676"/>
                    </a:lnTo>
                    <a:lnTo>
                      <a:pt x="4915" y="686"/>
                    </a:lnTo>
                    <a:lnTo>
                      <a:pt x="4886" y="676"/>
                    </a:lnTo>
                    <a:lnTo>
                      <a:pt x="4848" y="667"/>
                    </a:lnTo>
                    <a:lnTo>
                      <a:pt x="4848" y="686"/>
                    </a:lnTo>
                    <a:lnTo>
                      <a:pt x="4848" y="695"/>
                    </a:lnTo>
                    <a:lnTo>
                      <a:pt x="4877" y="705"/>
                    </a:lnTo>
                    <a:lnTo>
                      <a:pt x="4886" y="724"/>
                    </a:lnTo>
                    <a:lnTo>
                      <a:pt x="4896" y="733"/>
                    </a:lnTo>
                    <a:lnTo>
                      <a:pt x="4886" y="743"/>
                    </a:lnTo>
                    <a:lnTo>
                      <a:pt x="4867" y="743"/>
                    </a:lnTo>
                    <a:lnTo>
                      <a:pt x="4877" y="753"/>
                    </a:lnTo>
                    <a:lnTo>
                      <a:pt x="4829" y="733"/>
                    </a:lnTo>
                    <a:lnTo>
                      <a:pt x="4820" y="733"/>
                    </a:lnTo>
                    <a:lnTo>
                      <a:pt x="4810" y="724"/>
                    </a:lnTo>
                    <a:lnTo>
                      <a:pt x="4782" y="724"/>
                    </a:lnTo>
                    <a:lnTo>
                      <a:pt x="4782" y="705"/>
                    </a:lnTo>
                    <a:lnTo>
                      <a:pt x="4791" y="695"/>
                    </a:lnTo>
                    <a:lnTo>
                      <a:pt x="4791" y="686"/>
                    </a:lnTo>
                    <a:lnTo>
                      <a:pt x="4782" y="676"/>
                    </a:lnTo>
                    <a:lnTo>
                      <a:pt x="4724" y="695"/>
                    </a:lnTo>
                    <a:lnTo>
                      <a:pt x="4715" y="705"/>
                    </a:lnTo>
                    <a:lnTo>
                      <a:pt x="4715" y="724"/>
                    </a:lnTo>
                    <a:lnTo>
                      <a:pt x="4734" y="753"/>
                    </a:lnTo>
                    <a:lnTo>
                      <a:pt x="4734" y="762"/>
                    </a:lnTo>
                    <a:lnTo>
                      <a:pt x="4724" y="772"/>
                    </a:lnTo>
                    <a:lnTo>
                      <a:pt x="4724" y="781"/>
                    </a:lnTo>
                    <a:lnTo>
                      <a:pt x="4734" y="810"/>
                    </a:lnTo>
                    <a:lnTo>
                      <a:pt x="4753" y="800"/>
                    </a:lnTo>
                    <a:lnTo>
                      <a:pt x="4772" y="810"/>
                    </a:lnTo>
                    <a:lnTo>
                      <a:pt x="4772" y="800"/>
                    </a:lnTo>
                    <a:lnTo>
                      <a:pt x="4772" y="791"/>
                    </a:lnTo>
                    <a:lnTo>
                      <a:pt x="4791" y="772"/>
                    </a:lnTo>
                    <a:lnTo>
                      <a:pt x="4810" y="781"/>
                    </a:lnTo>
                    <a:lnTo>
                      <a:pt x="4820" y="781"/>
                    </a:lnTo>
                    <a:lnTo>
                      <a:pt x="4848" y="791"/>
                    </a:lnTo>
                    <a:lnTo>
                      <a:pt x="4848" y="800"/>
                    </a:lnTo>
                    <a:lnTo>
                      <a:pt x="4839" y="800"/>
                    </a:lnTo>
                    <a:lnTo>
                      <a:pt x="4829" y="810"/>
                    </a:lnTo>
                    <a:lnTo>
                      <a:pt x="4839" y="819"/>
                    </a:lnTo>
                    <a:lnTo>
                      <a:pt x="4858" y="819"/>
                    </a:lnTo>
                    <a:lnTo>
                      <a:pt x="4848" y="829"/>
                    </a:lnTo>
                    <a:lnTo>
                      <a:pt x="4820" y="829"/>
                    </a:lnTo>
                    <a:lnTo>
                      <a:pt x="4810" y="838"/>
                    </a:lnTo>
                    <a:lnTo>
                      <a:pt x="4791" y="867"/>
                    </a:lnTo>
                    <a:lnTo>
                      <a:pt x="4782" y="876"/>
                    </a:lnTo>
                    <a:lnTo>
                      <a:pt x="4772" y="886"/>
                    </a:lnTo>
                    <a:lnTo>
                      <a:pt x="4772" y="896"/>
                    </a:lnTo>
                    <a:lnTo>
                      <a:pt x="4782" y="896"/>
                    </a:lnTo>
                    <a:lnTo>
                      <a:pt x="4820" y="896"/>
                    </a:lnTo>
                    <a:lnTo>
                      <a:pt x="4829" y="896"/>
                    </a:lnTo>
                    <a:lnTo>
                      <a:pt x="4829" y="886"/>
                    </a:lnTo>
                    <a:lnTo>
                      <a:pt x="4829" y="876"/>
                    </a:lnTo>
                    <a:lnTo>
                      <a:pt x="4839" y="867"/>
                    </a:lnTo>
                    <a:lnTo>
                      <a:pt x="4848" y="867"/>
                    </a:lnTo>
                    <a:lnTo>
                      <a:pt x="4858" y="867"/>
                    </a:lnTo>
                    <a:lnTo>
                      <a:pt x="4858" y="876"/>
                    </a:lnTo>
                    <a:lnTo>
                      <a:pt x="4858" y="886"/>
                    </a:lnTo>
                    <a:lnTo>
                      <a:pt x="4858" y="896"/>
                    </a:lnTo>
                    <a:lnTo>
                      <a:pt x="4867" y="905"/>
                    </a:lnTo>
                    <a:lnTo>
                      <a:pt x="4877" y="905"/>
                    </a:lnTo>
                    <a:lnTo>
                      <a:pt x="4886" y="896"/>
                    </a:lnTo>
                    <a:lnTo>
                      <a:pt x="4896" y="867"/>
                    </a:lnTo>
                    <a:lnTo>
                      <a:pt x="4905" y="848"/>
                    </a:lnTo>
                    <a:lnTo>
                      <a:pt x="4905" y="838"/>
                    </a:lnTo>
                    <a:lnTo>
                      <a:pt x="4915" y="838"/>
                    </a:lnTo>
                    <a:lnTo>
                      <a:pt x="4924" y="876"/>
                    </a:lnTo>
                    <a:lnTo>
                      <a:pt x="4943" y="886"/>
                    </a:lnTo>
                    <a:lnTo>
                      <a:pt x="4953" y="886"/>
                    </a:lnTo>
                    <a:lnTo>
                      <a:pt x="4953" y="876"/>
                    </a:lnTo>
                    <a:lnTo>
                      <a:pt x="4962" y="886"/>
                    </a:lnTo>
                    <a:lnTo>
                      <a:pt x="4962" y="876"/>
                    </a:lnTo>
                    <a:lnTo>
                      <a:pt x="4972" y="867"/>
                    </a:lnTo>
                    <a:lnTo>
                      <a:pt x="4962" y="867"/>
                    </a:lnTo>
                    <a:lnTo>
                      <a:pt x="4962" y="848"/>
                    </a:lnTo>
                    <a:lnTo>
                      <a:pt x="4972" y="838"/>
                    </a:lnTo>
                    <a:lnTo>
                      <a:pt x="4972" y="829"/>
                    </a:lnTo>
                    <a:lnTo>
                      <a:pt x="4972" y="810"/>
                    </a:lnTo>
                    <a:lnTo>
                      <a:pt x="4962" y="800"/>
                    </a:lnTo>
                    <a:lnTo>
                      <a:pt x="4943" y="791"/>
                    </a:lnTo>
                    <a:lnTo>
                      <a:pt x="4934" y="781"/>
                    </a:lnTo>
                    <a:lnTo>
                      <a:pt x="4943" y="772"/>
                    </a:lnTo>
                    <a:lnTo>
                      <a:pt x="4972" y="753"/>
                    </a:lnTo>
                    <a:lnTo>
                      <a:pt x="4972" y="743"/>
                    </a:lnTo>
                    <a:lnTo>
                      <a:pt x="4981" y="724"/>
                    </a:lnTo>
                    <a:lnTo>
                      <a:pt x="5020" y="753"/>
                    </a:lnTo>
                    <a:lnTo>
                      <a:pt x="5048" y="772"/>
                    </a:lnTo>
                    <a:lnTo>
                      <a:pt x="5096" y="753"/>
                    </a:lnTo>
                    <a:lnTo>
                      <a:pt x="5096" y="743"/>
                    </a:lnTo>
                    <a:lnTo>
                      <a:pt x="5096" y="733"/>
                    </a:lnTo>
                    <a:lnTo>
                      <a:pt x="5105" y="724"/>
                    </a:lnTo>
                    <a:lnTo>
                      <a:pt x="5105" y="715"/>
                    </a:lnTo>
                    <a:lnTo>
                      <a:pt x="5096" y="705"/>
                    </a:lnTo>
                    <a:lnTo>
                      <a:pt x="5096" y="695"/>
                    </a:lnTo>
                    <a:lnTo>
                      <a:pt x="5105" y="686"/>
                    </a:lnTo>
                    <a:lnTo>
                      <a:pt x="5143" y="695"/>
                    </a:lnTo>
                    <a:lnTo>
                      <a:pt x="5153" y="686"/>
                    </a:lnTo>
                    <a:lnTo>
                      <a:pt x="5153" y="676"/>
                    </a:lnTo>
                    <a:lnTo>
                      <a:pt x="5201" y="695"/>
                    </a:lnTo>
                    <a:lnTo>
                      <a:pt x="5248" y="705"/>
                    </a:lnTo>
                    <a:lnTo>
                      <a:pt x="5258" y="695"/>
                    </a:lnTo>
                    <a:lnTo>
                      <a:pt x="5286" y="667"/>
                    </a:lnTo>
                    <a:lnTo>
                      <a:pt x="5296" y="657"/>
                    </a:lnTo>
                    <a:lnTo>
                      <a:pt x="5324" y="648"/>
                    </a:lnTo>
                    <a:lnTo>
                      <a:pt x="5362" y="629"/>
                    </a:lnTo>
                    <a:lnTo>
                      <a:pt x="5372" y="619"/>
                    </a:lnTo>
                    <a:lnTo>
                      <a:pt x="5372" y="610"/>
                    </a:lnTo>
                    <a:lnTo>
                      <a:pt x="5372" y="600"/>
                    </a:lnTo>
                    <a:lnTo>
                      <a:pt x="5353" y="581"/>
                    </a:lnTo>
                    <a:lnTo>
                      <a:pt x="5343" y="562"/>
                    </a:lnTo>
                    <a:lnTo>
                      <a:pt x="5343" y="553"/>
                    </a:lnTo>
                    <a:lnTo>
                      <a:pt x="5343" y="543"/>
                    </a:lnTo>
                    <a:lnTo>
                      <a:pt x="5324" y="543"/>
                    </a:lnTo>
                    <a:lnTo>
                      <a:pt x="5324" y="553"/>
                    </a:lnTo>
                    <a:lnTo>
                      <a:pt x="5315" y="562"/>
                    </a:lnTo>
                    <a:lnTo>
                      <a:pt x="5305" y="562"/>
                    </a:lnTo>
                    <a:lnTo>
                      <a:pt x="5305" y="553"/>
                    </a:lnTo>
                    <a:lnTo>
                      <a:pt x="5305" y="543"/>
                    </a:lnTo>
                    <a:lnTo>
                      <a:pt x="5296" y="534"/>
                    </a:lnTo>
                    <a:lnTo>
                      <a:pt x="5286" y="543"/>
                    </a:lnTo>
                    <a:lnTo>
                      <a:pt x="5277" y="553"/>
                    </a:lnTo>
                    <a:lnTo>
                      <a:pt x="5267" y="553"/>
                    </a:lnTo>
                    <a:lnTo>
                      <a:pt x="5267" y="534"/>
                    </a:lnTo>
                    <a:lnTo>
                      <a:pt x="5220" y="562"/>
                    </a:lnTo>
                    <a:lnTo>
                      <a:pt x="5220" y="553"/>
                    </a:lnTo>
                    <a:lnTo>
                      <a:pt x="5220" y="543"/>
                    </a:lnTo>
                    <a:lnTo>
                      <a:pt x="5220" y="534"/>
                    </a:lnTo>
                    <a:lnTo>
                      <a:pt x="5229" y="524"/>
                    </a:lnTo>
                    <a:lnTo>
                      <a:pt x="5248" y="524"/>
                    </a:lnTo>
                    <a:lnTo>
                      <a:pt x="5258" y="515"/>
                    </a:lnTo>
                    <a:lnTo>
                      <a:pt x="5258" y="505"/>
                    </a:lnTo>
                    <a:lnTo>
                      <a:pt x="5258" y="495"/>
                    </a:lnTo>
                    <a:lnTo>
                      <a:pt x="5277" y="505"/>
                    </a:lnTo>
                    <a:lnTo>
                      <a:pt x="5296" y="495"/>
                    </a:lnTo>
                    <a:lnTo>
                      <a:pt x="5315" y="505"/>
                    </a:lnTo>
                    <a:lnTo>
                      <a:pt x="5324" y="495"/>
                    </a:lnTo>
                    <a:lnTo>
                      <a:pt x="5324" y="486"/>
                    </a:lnTo>
                    <a:lnTo>
                      <a:pt x="5324" y="457"/>
                    </a:lnTo>
                    <a:lnTo>
                      <a:pt x="5324" y="438"/>
                    </a:lnTo>
                    <a:lnTo>
                      <a:pt x="5315" y="438"/>
                    </a:lnTo>
                    <a:lnTo>
                      <a:pt x="5305" y="448"/>
                    </a:lnTo>
                    <a:lnTo>
                      <a:pt x="5258" y="448"/>
                    </a:lnTo>
                    <a:lnTo>
                      <a:pt x="5220" y="448"/>
                    </a:lnTo>
                    <a:lnTo>
                      <a:pt x="5210" y="448"/>
                    </a:lnTo>
                    <a:lnTo>
                      <a:pt x="5220" y="438"/>
                    </a:lnTo>
                    <a:lnTo>
                      <a:pt x="5229" y="438"/>
                    </a:lnTo>
                    <a:lnTo>
                      <a:pt x="5239" y="429"/>
                    </a:lnTo>
                    <a:lnTo>
                      <a:pt x="5277" y="429"/>
                    </a:lnTo>
                    <a:lnTo>
                      <a:pt x="5267" y="419"/>
                    </a:lnTo>
                    <a:lnTo>
                      <a:pt x="5258" y="419"/>
                    </a:lnTo>
                    <a:lnTo>
                      <a:pt x="5258" y="410"/>
                    </a:lnTo>
                    <a:lnTo>
                      <a:pt x="5201" y="419"/>
                    </a:lnTo>
                    <a:lnTo>
                      <a:pt x="5191" y="419"/>
                    </a:lnTo>
                    <a:lnTo>
                      <a:pt x="5172" y="438"/>
                    </a:lnTo>
                    <a:lnTo>
                      <a:pt x="5134" y="457"/>
                    </a:lnTo>
                    <a:lnTo>
                      <a:pt x="5086" y="467"/>
                    </a:lnTo>
                    <a:lnTo>
                      <a:pt x="5096" y="477"/>
                    </a:lnTo>
                    <a:lnTo>
                      <a:pt x="5086" y="486"/>
                    </a:lnTo>
                    <a:lnTo>
                      <a:pt x="5077" y="486"/>
                    </a:lnTo>
                    <a:lnTo>
                      <a:pt x="5067" y="495"/>
                    </a:lnTo>
                    <a:lnTo>
                      <a:pt x="5077" y="505"/>
                    </a:lnTo>
                    <a:lnTo>
                      <a:pt x="5077" y="515"/>
                    </a:lnTo>
                    <a:lnTo>
                      <a:pt x="5105" y="505"/>
                    </a:lnTo>
                    <a:lnTo>
                      <a:pt x="5115" y="505"/>
                    </a:lnTo>
                    <a:lnTo>
                      <a:pt x="5115" y="515"/>
                    </a:lnTo>
                    <a:lnTo>
                      <a:pt x="5105" y="515"/>
                    </a:lnTo>
                    <a:lnTo>
                      <a:pt x="5096" y="524"/>
                    </a:lnTo>
                    <a:lnTo>
                      <a:pt x="5086" y="534"/>
                    </a:lnTo>
                    <a:lnTo>
                      <a:pt x="5143" y="524"/>
                    </a:lnTo>
                    <a:lnTo>
                      <a:pt x="5153" y="534"/>
                    </a:lnTo>
                    <a:lnTo>
                      <a:pt x="5134" y="553"/>
                    </a:lnTo>
                    <a:lnTo>
                      <a:pt x="5134" y="562"/>
                    </a:lnTo>
                    <a:lnTo>
                      <a:pt x="5134" y="572"/>
                    </a:lnTo>
                    <a:lnTo>
                      <a:pt x="5134" y="581"/>
                    </a:lnTo>
                    <a:lnTo>
                      <a:pt x="5124" y="591"/>
                    </a:lnTo>
                    <a:lnTo>
                      <a:pt x="5105" y="572"/>
                    </a:lnTo>
                    <a:lnTo>
                      <a:pt x="5086" y="572"/>
                    </a:lnTo>
                    <a:lnTo>
                      <a:pt x="5086" y="581"/>
                    </a:lnTo>
                    <a:lnTo>
                      <a:pt x="5086" y="591"/>
                    </a:lnTo>
                    <a:lnTo>
                      <a:pt x="5096" y="591"/>
                    </a:lnTo>
                    <a:lnTo>
                      <a:pt x="5086" y="610"/>
                    </a:lnTo>
                    <a:lnTo>
                      <a:pt x="5077" y="610"/>
                    </a:lnTo>
                    <a:lnTo>
                      <a:pt x="5067" y="619"/>
                    </a:lnTo>
                    <a:lnTo>
                      <a:pt x="5058" y="629"/>
                    </a:lnTo>
                    <a:lnTo>
                      <a:pt x="5058" y="638"/>
                    </a:lnTo>
                    <a:lnTo>
                      <a:pt x="5048" y="648"/>
                    </a:lnTo>
                    <a:lnTo>
                      <a:pt x="5038" y="648"/>
                    </a:lnTo>
                    <a:lnTo>
                      <a:pt x="5029" y="638"/>
                    </a:lnTo>
                    <a:lnTo>
                      <a:pt x="5020" y="638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50" name="Freeform 93">
                <a:extLst>
                  <a:ext uri="{FF2B5EF4-FFF2-40B4-BE49-F238E27FC236}">
                    <a16:creationId xmlns:a16="http://schemas.microsoft.com/office/drawing/2014/main" id="{59EB2094-E84E-0B48-9AF0-7E3DF8506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9200" y="2239963"/>
                <a:ext cx="1941513" cy="2819400"/>
              </a:xfrm>
              <a:custGeom>
                <a:avLst/>
                <a:gdLst>
                  <a:gd name="T0" fmla="*/ 967156 w 5392"/>
                  <a:gd name="T1" fmla="*/ 1083831 h 7830"/>
                  <a:gd name="T2" fmla="*/ 908824 w 5392"/>
                  <a:gd name="T3" fmla="*/ 1021897 h 7830"/>
                  <a:gd name="T4" fmla="*/ 857334 w 5392"/>
                  <a:gd name="T5" fmla="*/ 1111196 h 7830"/>
                  <a:gd name="T6" fmla="*/ 888300 w 5392"/>
                  <a:gd name="T7" fmla="*/ 1183212 h 7830"/>
                  <a:gd name="T8" fmla="*/ 1790282 w 5392"/>
                  <a:gd name="T9" fmla="*/ 1059706 h 7830"/>
                  <a:gd name="T10" fmla="*/ 1450734 w 5392"/>
                  <a:gd name="T11" fmla="*/ 716913 h 7830"/>
                  <a:gd name="T12" fmla="*/ 1090661 w 5392"/>
                  <a:gd name="T13" fmla="*/ 792169 h 7830"/>
                  <a:gd name="T14" fmla="*/ 1316787 w 5392"/>
                  <a:gd name="T15" fmla="*/ 593406 h 7830"/>
                  <a:gd name="T16" fmla="*/ 1237931 w 5392"/>
                  <a:gd name="T17" fmla="*/ 473501 h 7830"/>
                  <a:gd name="T18" fmla="*/ 1162675 w 5392"/>
                  <a:gd name="T19" fmla="*/ 613931 h 7830"/>
                  <a:gd name="T20" fmla="*/ 1090661 w 5392"/>
                  <a:gd name="T21" fmla="*/ 422010 h 7830"/>
                  <a:gd name="T22" fmla="*/ 778478 w 5392"/>
                  <a:gd name="T23" fmla="*/ 445775 h 7830"/>
                  <a:gd name="T24" fmla="*/ 901983 w 5392"/>
                  <a:gd name="T25" fmla="*/ 552358 h 7830"/>
                  <a:gd name="T26" fmla="*/ 1080219 w 5392"/>
                  <a:gd name="T27" fmla="*/ 494025 h 7830"/>
                  <a:gd name="T28" fmla="*/ 997762 w 5392"/>
                  <a:gd name="T29" fmla="*/ 366918 h 7830"/>
                  <a:gd name="T30" fmla="*/ 92539 w 5392"/>
                  <a:gd name="T31" fmla="*/ 415168 h 7830"/>
                  <a:gd name="T32" fmla="*/ 247010 w 5392"/>
                  <a:gd name="T33" fmla="*/ 1365050 h 7830"/>
                  <a:gd name="T34" fmla="*/ 250251 w 5392"/>
                  <a:gd name="T35" fmla="*/ 1601621 h 7830"/>
                  <a:gd name="T36" fmla="*/ 463054 w 5392"/>
                  <a:gd name="T37" fmla="*/ 1711444 h 7830"/>
                  <a:gd name="T38" fmla="*/ 1834571 w 5392"/>
                  <a:gd name="T39" fmla="*/ 1858716 h 7830"/>
                  <a:gd name="T40" fmla="*/ 1769398 w 5392"/>
                  <a:gd name="T41" fmla="*/ 1635828 h 7830"/>
                  <a:gd name="T42" fmla="*/ 1536431 w 5392"/>
                  <a:gd name="T43" fmla="*/ 1742411 h 7830"/>
                  <a:gd name="T44" fmla="*/ 1560196 w 5392"/>
                  <a:gd name="T45" fmla="*/ 1704603 h 7830"/>
                  <a:gd name="T46" fmla="*/ 1748874 w 5392"/>
                  <a:gd name="T47" fmla="*/ 1433465 h 7830"/>
                  <a:gd name="T48" fmla="*/ 1783081 w 5392"/>
                  <a:gd name="T49" fmla="*/ 1190053 h 7830"/>
                  <a:gd name="T50" fmla="*/ 1796764 w 5392"/>
                  <a:gd name="T51" fmla="*/ 1087071 h 7830"/>
                  <a:gd name="T52" fmla="*/ 1670018 w 5392"/>
                  <a:gd name="T53" fmla="*/ 1001373 h 7830"/>
                  <a:gd name="T54" fmla="*/ 1484941 w 5392"/>
                  <a:gd name="T55" fmla="*/ 1025498 h 7830"/>
                  <a:gd name="T56" fmla="*/ 1340911 w 5392"/>
                  <a:gd name="T57" fmla="*/ 970767 h 7830"/>
                  <a:gd name="T58" fmla="*/ 1234690 w 5392"/>
                  <a:gd name="T59" fmla="*/ 915675 h 7830"/>
                  <a:gd name="T60" fmla="*/ 1134950 w 5392"/>
                  <a:gd name="T61" fmla="*/ 1124879 h 7830"/>
                  <a:gd name="T62" fmla="*/ 1114426 w 5392"/>
                  <a:gd name="T63" fmla="*/ 1179971 h 7830"/>
                  <a:gd name="T64" fmla="*/ 973997 w 5392"/>
                  <a:gd name="T65" fmla="*/ 1231102 h 7830"/>
                  <a:gd name="T66" fmla="*/ 836809 w 5392"/>
                  <a:gd name="T67" fmla="*/ 1224261 h 7830"/>
                  <a:gd name="T68" fmla="*/ 740670 w 5392"/>
                  <a:gd name="T69" fmla="*/ 1293035 h 7830"/>
                  <a:gd name="T70" fmla="*/ 528227 w 5392"/>
                  <a:gd name="T71" fmla="*/ 1412941 h 7830"/>
                  <a:gd name="T72" fmla="*/ 466294 w 5392"/>
                  <a:gd name="T73" fmla="*/ 1498639 h 7830"/>
                  <a:gd name="T74" fmla="*/ 493660 w 5392"/>
                  <a:gd name="T75" fmla="*/ 1563813 h 7830"/>
                  <a:gd name="T76" fmla="*/ 528227 w 5392"/>
                  <a:gd name="T77" fmla="*/ 1673636 h 7830"/>
                  <a:gd name="T78" fmla="*/ 479977 w 5392"/>
                  <a:gd name="T79" fmla="*/ 1690920 h 7830"/>
                  <a:gd name="T80" fmla="*/ 133587 w 5392"/>
                  <a:gd name="T81" fmla="*/ 1790301 h 7830"/>
                  <a:gd name="T82" fmla="*/ 291659 w 5392"/>
                  <a:gd name="T83" fmla="*/ 2064679 h 7830"/>
                  <a:gd name="T84" fmla="*/ 226486 w 5392"/>
                  <a:gd name="T85" fmla="*/ 2325375 h 7830"/>
                  <a:gd name="T86" fmla="*/ 202361 w 5392"/>
                  <a:gd name="T87" fmla="*/ 2270283 h 7830"/>
                  <a:gd name="T88" fmla="*/ 257092 w 5392"/>
                  <a:gd name="T89" fmla="*/ 2047396 h 7830"/>
                  <a:gd name="T90" fmla="*/ 89298 w 5392"/>
                  <a:gd name="T91" fmla="*/ 1989063 h 7830"/>
                  <a:gd name="T92" fmla="*/ 119904 w 5392"/>
                  <a:gd name="T93" fmla="*/ 2232475 h 7830"/>
                  <a:gd name="T94" fmla="*/ 3601 w 5392"/>
                  <a:gd name="T95" fmla="*/ 2359582 h 7830"/>
                  <a:gd name="T96" fmla="*/ 171395 w 5392"/>
                  <a:gd name="T97" fmla="*/ 2465805 h 7830"/>
                  <a:gd name="T98" fmla="*/ 232967 w 5392"/>
                  <a:gd name="T99" fmla="*/ 2685451 h 7830"/>
                  <a:gd name="T100" fmla="*/ 349631 w 5392"/>
                  <a:gd name="T101" fmla="*/ 2774390 h 7830"/>
                  <a:gd name="T102" fmla="*/ 600242 w 5392"/>
                  <a:gd name="T103" fmla="*/ 2784833 h 7830"/>
                  <a:gd name="T104" fmla="*/ 912065 w 5392"/>
                  <a:gd name="T105" fmla="*/ 2582470 h 7830"/>
                  <a:gd name="T106" fmla="*/ 1176358 w 5392"/>
                  <a:gd name="T107" fmla="*/ 2390549 h 7830"/>
                  <a:gd name="T108" fmla="*/ 1457575 w 5392"/>
                  <a:gd name="T109" fmla="*/ 2431597 h 7830"/>
                  <a:gd name="T110" fmla="*/ 1766158 w 5392"/>
                  <a:gd name="T111" fmla="*/ 2321774 h 7830"/>
                  <a:gd name="T112" fmla="*/ 1848254 w 5392"/>
                  <a:gd name="T113" fmla="*/ 2129853 h 7830"/>
                  <a:gd name="T114" fmla="*/ 723386 w 5392"/>
                  <a:gd name="T115" fmla="*/ 260695 h 7830"/>
                  <a:gd name="T116" fmla="*/ 949872 w 5392"/>
                  <a:gd name="T117" fmla="*/ 188680 h 7830"/>
                  <a:gd name="T118" fmla="*/ 840050 w 5392"/>
                  <a:gd name="T119" fmla="*/ 51491 h 7830"/>
                  <a:gd name="T120" fmla="*/ 720146 w 5392"/>
                  <a:gd name="T121" fmla="*/ 44650 h 7830"/>
                  <a:gd name="T122" fmla="*/ 473136 w 5392"/>
                  <a:gd name="T123" fmla="*/ 1443907 h 7830"/>
                  <a:gd name="T124" fmla="*/ 270775 w 5392"/>
                  <a:gd name="T125" fmla="*/ 1241544 h 783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392" h="7830">
                    <a:moveTo>
                      <a:pt x="2800" y="3419"/>
                    </a:moveTo>
                    <a:lnTo>
                      <a:pt x="2810" y="3391"/>
                    </a:lnTo>
                    <a:lnTo>
                      <a:pt x="2829" y="3372"/>
                    </a:lnTo>
                    <a:lnTo>
                      <a:pt x="2829" y="3362"/>
                    </a:lnTo>
                    <a:lnTo>
                      <a:pt x="2829" y="3353"/>
                    </a:lnTo>
                    <a:lnTo>
                      <a:pt x="2829" y="3362"/>
                    </a:lnTo>
                    <a:lnTo>
                      <a:pt x="2810" y="3372"/>
                    </a:lnTo>
                    <a:lnTo>
                      <a:pt x="2753" y="3400"/>
                    </a:lnTo>
                    <a:lnTo>
                      <a:pt x="2753" y="3410"/>
                    </a:lnTo>
                    <a:lnTo>
                      <a:pt x="2753" y="3429"/>
                    </a:lnTo>
                    <a:lnTo>
                      <a:pt x="2800" y="3419"/>
                    </a:lnTo>
                    <a:close/>
                    <a:moveTo>
                      <a:pt x="2848" y="3076"/>
                    </a:moveTo>
                    <a:lnTo>
                      <a:pt x="2848" y="3067"/>
                    </a:lnTo>
                    <a:lnTo>
                      <a:pt x="2838" y="3058"/>
                    </a:lnTo>
                    <a:lnTo>
                      <a:pt x="2838" y="3048"/>
                    </a:lnTo>
                    <a:lnTo>
                      <a:pt x="2838" y="3038"/>
                    </a:lnTo>
                    <a:lnTo>
                      <a:pt x="2838" y="3029"/>
                    </a:lnTo>
                    <a:lnTo>
                      <a:pt x="2829" y="3010"/>
                    </a:lnTo>
                    <a:lnTo>
                      <a:pt x="2829" y="3000"/>
                    </a:lnTo>
                    <a:lnTo>
                      <a:pt x="2819" y="3000"/>
                    </a:lnTo>
                    <a:lnTo>
                      <a:pt x="2810" y="3010"/>
                    </a:lnTo>
                    <a:lnTo>
                      <a:pt x="2810" y="3019"/>
                    </a:lnTo>
                    <a:lnTo>
                      <a:pt x="2819" y="3019"/>
                    </a:lnTo>
                    <a:lnTo>
                      <a:pt x="2819" y="3029"/>
                    </a:lnTo>
                    <a:lnTo>
                      <a:pt x="2819" y="3038"/>
                    </a:lnTo>
                    <a:lnTo>
                      <a:pt x="2819" y="3048"/>
                    </a:lnTo>
                    <a:lnTo>
                      <a:pt x="2819" y="3058"/>
                    </a:lnTo>
                    <a:lnTo>
                      <a:pt x="2810" y="3067"/>
                    </a:lnTo>
                    <a:lnTo>
                      <a:pt x="2819" y="3067"/>
                    </a:lnTo>
                    <a:lnTo>
                      <a:pt x="2829" y="3067"/>
                    </a:lnTo>
                    <a:lnTo>
                      <a:pt x="2838" y="3076"/>
                    </a:lnTo>
                    <a:lnTo>
                      <a:pt x="2848" y="3076"/>
                    </a:lnTo>
                    <a:close/>
                    <a:moveTo>
                      <a:pt x="2105" y="1343"/>
                    </a:moveTo>
                    <a:lnTo>
                      <a:pt x="2095" y="1343"/>
                    </a:lnTo>
                    <a:lnTo>
                      <a:pt x="2095" y="1334"/>
                    </a:lnTo>
                    <a:lnTo>
                      <a:pt x="2105" y="1324"/>
                    </a:lnTo>
                    <a:lnTo>
                      <a:pt x="2114" y="1324"/>
                    </a:lnTo>
                    <a:lnTo>
                      <a:pt x="2124" y="1324"/>
                    </a:lnTo>
                    <a:lnTo>
                      <a:pt x="2095" y="1305"/>
                    </a:lnTo>
                    <a:lnTo>
                      <a:pt x="2086" y="1305"/>
                    </a:lnTo>
                    <a:lnTo>
                      <a:pt x="2086" y="1315"/>
                    </a:lnTo>
                    <a:lnTo>
                      <a:pt x="2076" y="1324"/>
                    </a:lnTo>
                    <a:lnTo>
                      <a:pt x="2067" y="1334"/>
                    </a:lnTo>
                    <a:lnTo>
                      <a:pt x="2057" y="1324"/>
                    </a:lnTo>
                    <a:lnTo>
                      <a:pt x="2038" y="1334"/>
                    </a:lnTo>
                    <a:lnTo>
                      <a:pt x="2095" y="1353"/>
                    </a:lnTo>
                    <a:lnTo>
                      <a:pt x="2105" y="1343"/>
                    </a:lnTo>
                    <a:close/>
                    <a:moveTo>
                      <a:pt x="2562" y="3048"/>
                    </a:moveTo>
                    <a:lnTo>
                      <a:pt x="2571" y="3048"/>
                    </a:lnTo>
                    <a:lnTo>
                      <a:pt x="2590" y="3048"/>
                    </a:lnTo>
                    <a:lnTo>
                      <a:pt x="2600" y="3038"/>
                    </a:lnTo>
                    <a:lnTo>
                      <a:pt x="2610" y="3029"/>
                    </a:lnTo>
                    <a:lnTo>
                      <a:pt x="2600" y="3019"/>
                    </a:lnTo>
                    <a:lnTo>
                      <a:pt x="2590" y="3029"/>
                    </a:lnTo>
                    <a:lnTo>
                      <a:pt x="2581" y="3038"/>
                    </a:lnTo>
                    <a:lnTo>
                      <a:pt x="2571" y="3019"/>
                    </a:lnTo>
                    <a:lnTo>
                      <a:pt x="2562" y="3010"/>
                    </a:lnTo>
                    <a:lnTo>
                      <a:pt x="2552" y="3019"/>
                    </a:lnTo>
                    <a:lnTo>
                      <a:pt x="2552" y="3029"/>
                    </a:lnTo>
                    <a:lnTo>
                      <a:pt x="2552" y="3038"/>
                    </a:lnTo>
                    <a:lnTo>
                      <a:pt x="2562" y="3048"/>
                    </a:lnTo>
                    <a:close/>
                    <a:moveTo>
                      <a:pt x="2733" y="3248"/>
                    </a:moveTo>
                    <a:lnTo>
                      <a:pt x="2743" y="3248"/>
                    </a:lnTo>
                    <a:lnTo>
                      <a:pt x="2743" y="3239"/>
                    </a:lnTo>
                    <a:lnTo>
                      <a:pt x="2743" y="3229"/>
                    </a:lnTo>
                    <a:lnTo>
                      <a:pt x="2743" y="3219"/>
                    </a:lnTo>
                    <a:lnTo>
                      <a:pt x="2724" y="3229"/>
                    </a:lnTo>
                    <a:lnTo>
                      <a:pt x="2705" y="3229"/>
                    </a:lnTo>
                    <a:lnTo>
                      <a:pt x="2695" y="3229"/>
                    </a:lnTo>
                    <a:lnTo>
                      <a:pt x="2705" y="3239"/>
                    </a:lnTo>
                    <a:lnTo>
                      <a:pt x="2724" y="3239"/>
                    </a:lnTo>
                    <a:lnTo>
                      <a:pt x="2733" y="3239"/>
                    </a:lnTo>
                    <a:lnTo>
                      <a:pt x="2733" y="3248"/>
                    </a:lnTo>
                    <a:close/>
                    <a:moveTo>
                      <a:pt x="2695" y="3019"/>
                    </a:moveTo>
                    <a:lnTo>
                      <a:pt x="2695" y="3010"/>
                    </a:lnTo>
                    <a:lnTo>
                      <a:pt x="2686" y="3010"/>
                    </a:lnTo>
                    <a:lnTo>
                      <a:pt x="2676" y="3010"/>
                    </a:lnTo>
                    <a:lnTo>
                      <a:pt x="2667" y="3010"/>
                    </a:lnTo>
                    <a:lnTo>
                      <a:pt x="2657" y="3010"/>
                    </a:lnTo>
                    <a:lnTo>
                      <a:pt x="2657" y="3019"/>
                    </a:lnTo>
                    <a:lnTo>
                      <a:pt x="2648" y="3038"/>
                    </a:lnTo>
                    <a:lnTo>
                      <a:pt x="2628" y="3029"/>
                    </a:lnTo>
                    <a:lnTo>
                      <a:pt x="2619" y="3038"/>
                    </a:lnTo>
                    <a:lnTo>
                      <a:pt x="2619" y="3048"/>
                    </a:lnTo>
                    <a:lnTo>
                      <a:pt x="2619" y="3058"/>
                    </a:lnTo>
                    <a:lnTo>
                      <a:pt x="2619" y="3067"/>
                    </a:lnTo>
                    <a:lnTo>
                      <a:pt x="2628" y="3076"/>
                    </a:lnTo>
                    <a:lnTo>
                      <a:pt x="2628" y="3067"/>
                    </a:lnTo>
                    <a:lnTo>
                      <a:pt x="2638" y="3067"/>
                    </a:lnTo>
                    <a:lnTo>
                      <a:pt x="2648" y="3067"/>
                    </a:lnTo>
                    <a:lnTo>
                      <a:pt x="2657" y="3067"/>
                    </a:lnTo>
                    <a:lnTo>
                      <a:pt x="2667" y="3067"/>
                    </a:lnTo>
                    <a:lnTo>
                      <a:pt x="2676" y="3067"/>
                    </a:lnTo>
                    <a:lnTo>
                      <a:pt x="2676" y="3058"/>
                    </a:lnTo>
                    <a:lnTo>
                      <a:pt x="2686" y="3048"/>
                    </a:lnTo>
                    <a:lnTo>
                      <a:pt x="2686" y="3038"/>
                    </a:lnTo>
                    <a:lnTo>
                      <a:pt x="2686" y="3029"/>
                    </a:lnTo>
                    <a:lnTo>
                      <a:pt x="2695" y="3019"/>
                    </a:lnTo>
                    <a:close/>
                    <a:moveTo>
                      <a:pt x="2857" y="2981"/>
                    </a:moveTo>
                    <a:lnTo>
                      <a:pt x="2857" y="2972"/>
                    </a:lnTo>
                    <a:lnTo>
                      <a:pt x="2848" y="2962"/>
                    </a:lnTo>
                    <a:lnTo>
                      <a:pt x="2838" y="2962"/>
                    </a:lnTo>
                    <a:lnTo>
                      <a:pt x="2838" y="2972"/>
                    </a:lnTo>
                    <a:lnTo>
                      <a:pt x="2791" y="2981"/>
                    </a:lnTo>
                    <a:lnTo>
                      <a:pt x="2829" y="2981"/>
                    </a:lnTo>
                    <a:lnTo>
                      <a:pt x="2829" y="2991"/>
                    </a:lnTo>
                    <a:lnTo>
                      <a:pt x="2829" y="3000"/>
                    </a:lnTo>
                    <a:lnTo>
                      <a:pt x="2838" y="2981"/>
                    </a:lnTo>
                    <a:lnTo>
                      <a:pt x="2848" y="2981"/>
                    </a:lnTo>
                    <a:lnTo>
                      <a:pt x="2857" y="2981"/>
                    </a:lnTo>
                    <a:close/>
                    <a:moveTo>
                      <a:pt x="1981" y="1296"/>
                    </a:moveTo>
                    <a:lnTo>
                      <a:pt x="1991" y="1305"/>
                    </a:lnTo>
                    <a:lnTo>
                      <a:pt x="2000" y="1305"/>
                    </a:lnTo>
                    <a:lnTo>
                      <a:pt x="2009" y="1315"/>
                    </a:lnTo>
                    <a:lnTo>
                      <a:pt x="1981" y="1286"/>
                    </a:lnTo>
                    <a:lnTo>
                      <a:pt x="1953" y="1248"/>
                    </a:lnTo>
                    <a:lnTo>
                      <a:pt x="1914" y="1238"/>
                    </a:lnTo>
                    <a:lnTo>
                      <a:pt x="1962" y="1267"/>
                    </a:lnTo>
                    <a:lnTo>
                      <a:pt x="1981" y="1286"/>
                    </a:lnTo>
                    <a:lnTo>
                      <a:pt x="1981" y="1296"/>
                    </a:lnTo>
                    <a:close/>
                    <a:moveTo>
                      <a:pt x="2590" y="2838"/>
                    </a:moveTo>
                    <a:lnTo>
                      <a:pt x="2610" y="2820"/>
                    </a:lnTo>
                    <a:lnTo>
                      <a:pt x="2619" y="2829"/>
                    </a:lnTo>
                    <a:lnTo>
                      <a:pt x="2610" y="2838"/>
                    </a:lnTo>
                    <a:lnTo>
                      <a:pt x="2600" y="2848"/>
                    </a:lnTo>
                    <a:lnTo>
                      <a:pt x="2590" y="2858"/>
                    </a:lnTo>
                    <a:lnTo>
                      <a:pt x="2581" y="2867"/>
                    </a:lnTo>
                    <a:lnTo>
                      <a:pt x="2628" y="2848"/>
                    </a:lnTo>
                    <a:lnTo>
                      <a:pt x="2638" y="2838"/>
                    </a:lnTo>
                    <a:lnTo>
                      <a:pt x="2648" y="2848"/>
                    </a:lnTo>
                    <a:lnTo>
                      <a:pt x="2657" y="2848"/>
                    </a:lnTo>
                    <a:lnTo>
                      <a:pt x="2657" y="2838"/>
                    </a:lnTo>
                    <a:lnTo>
                      <a:pt x="2667" y="2829"/>
                    </a:lnTo>
                    <a:lnTo>
                      <a:pt x="2657" y="2829"/>
                    </a:lnTo>
                    <a:lnTo>
                      <a:pt x="2657" y="2820"/>
                    </a:lnTo>
                    <a:lnTo>
                      <a:pt x="2667" y="2810"/>
                    </a:lnTo>
                    <a:lnTo>
                      <a:pt x="2667" y="2800"/>
                    </a:lnTo>
                    <a:lnTo>
                      <a:pt x="2676" y="2800"/>
                    </a:lnTo>
                    <a:lnTo>
                      <a:pt x="2686" y="2791"/>
                    </a:lnTo>
                    <a:lnTo>
                      <a:pt x="2695" y="2753"/>
                    </a:lnTo>
                    <a:lnTo>
                      <a:pt x="2695" y="2743"/>
                    </a:lnTo>
                    <a:lnTo>
                      <a:pt x="2695" y="2724"/>
                    </a:lnTo>
                    <a:lnTo>
                      <a:pt x="2686" y="2715"/>
                    </a:lnTo>
                    <a:lnTo>
                      <a:pt x="2676" y="2715"/>
                    </a:lnTo>
                    <a:lnTo>
                      <a:pt x="2657" y="2743"/>
                    </a:lnTo>
                    <a:lnTo>
                      <a:pt x="2619" y="2772"/>
                    </a:lnTo>
                    <a:lnTo>
                      <a:pt x="2581" y="2800"/>
                    </a:lnTo>
                    <a:lnTo>
                      <a:pt x="2562" y="2800"/>
                    </a:lnTo>
                    <a:lnTo>
                      <a:pt x="2543" y="2810"/>
                    </a:lnTo>
                    <a:lnTo>
                      <a:pt x="2533" y="2820"/>
                    </a:lnTo>
                    <a:lnTo>
                      <a:pt x="2524" y="2829"/>
                    </a:lnTo>
                    <a:lnTo>
                      <a:pt x="2524" y="2838"/>
                    </a:lnTo>
                    <a:lnTo>
                      <a:pt x="2524" y="2848"/>
                    </a:lnTo>
                    <a:lnTo>
                      <a:pt x="2562" y="2838"/>
                    </a:lnTo>
                    <a:lnTo>
                      <a:pt x="2590" y="2838"/>
                    </a:lnTo>
                    <a:close/>
                    <a:moveTo>
                      <a:pt x="2067" y="1067"/>
                    </a:moveTo>
                    <a:lnTo>
                      <a:pt x="2095" y="1095"/>
                    </a:lnTo>
                    <a:lnTo>
                      <a:pt x="2095" y="1105"/>
                    </a:lnTo>
                    <a:lnTo>
                      <a:pt x="2105" y="1115"/>
                    </a:lnTo>
                    <a:lnTo>
                      <a:pt x="2095" y="1124"/>
                    </a:lnTo>
                    <a:lnTo>
                      <a:pt x="2095" y="1134"/>
                    </a:lnTo>
                    <a:lnTo>
                      <a:pt x="2086" y="1124"/>
                    </a:lnTo>
                    <a:lnTo>
                      <a:pt x="2076" y="1115"/>
                    </a:lnTo>
                    <a:lnTo>
                      <a:pt x="2057" y="1134"/>
                    </a:lnTo>
                    <a:lnTo>
                      <a:pt x="2048" y="1134"/>
                    </a:lnTo>
                    <a:lnTo>
                      <a:pt x="2057" y="1143"/>
                    </a:lnTo>
                    <a:lnTo>
                      <a:pt x="2057" y="1153"/>
                    </a:lnTo>
                    <a:lnTo>
                      <a:pt x="2048" y="1153"/>
                    </a:lnTo>
                    <a:lnTo>
                      <a:pt x="2095" y="1153"/>
                    </a:lnTo>
                    <a:lnTo>
                      <a:pt x="2133" y="1162"/>
                    </a:lnTo>
                    <a:lnTo>
                      <a:pt x="2191" y="1124"/>
                    </a:lnTo>
                    <a:lnTo>
                      <a:pt x="2209" y="1095"/>
                    </a:lnTo>
                    <a:lnTo>
                      <a:pt x="2219" y="1086"/>
                    </a:lnTo>
                    <a:lnTo>
                      <a:pt x="2238" y="1067"/>
                    </a:lnTo>
                    <a:lnTo>
                      <a:pt x="2257" y="1048"/>
                    </a:lnTo>
                    <a:lnTo>
                      <a:pt x="2267" y="1029"/>
                    </a:lnTo>
                    <a:lnTo>
                      <a:pt x="2276" y="1019"/>
                    </a:lnTo>
                    <a:lnTo>
                      <a:pt x="2276" y="1000"/>
                    </a:lnTo>
                    <a:lnTo>
                      <a:pt x="2267" y="991"/>
                    </a:lnTo>
                    <a:lnTo>
                      <a:pt x="2267" y="981"/>
                    </a:lnTo>
                    <a:lnTo>
                      <a:pt x="2257" y="981"/>
                    </a:lnTo>
                    <a:lnTo>
                      <a:pt x="2191" y="962"/>
                    </a:lnTo>
                    <a:lnTo>
                      <a:pt x="2133" y="943"/>
                    </a:lnTo>
                    <a:lnTo>
                      <a:pt x="2105" y="915"/>
                    </a:lnTo>
                    <a:lnTo>
                      <a:pt x="2057" y="905"/>
                    </a:lnTo>
                    <a:lnTo>
                      <a:pt x="2029" y="896"/>
                    </a:lnTo>
                    <a:lnTo>
                      <a:pt x="2009" y="905"/>
                    </a:lnTo>
                    <a:lnTo>
                      <a:pt x="1962" y="896"/>
                    </a:lnTo>
                    <a:lnTo>
                      <a:pt x="1924" y="886"/>
                    </a:lnTo>
                    <a:lnTo>
                      <a:pt x="1924" y="896"/>
                    </a:lnTo>
                    <a:lnTo>
                      <a:pt x="1933" y="896"/>
                    </a:lnTo>
                    <a:lnTo>
                      <a:pt x="1943" y="905"/>
                    </a:lnTo>
                    <a:lnTo>
                      <a:pt x="1953" y="905"/>
                    </a:lnTo>
                    <a:lnTo>
                      <a:pt x="1953" y="915"/>
                    </a:lnTo>
                    <a:lnTo>
                      <a:pt x="1962" y="924"/>
                    </a:lnTo>
                    <a:lnTo>
                      <a:pt x="1962" y="943"/>
                    </a:lnTo>
                    <a:lnTo>
                      <a:pt x="1953" y="953"/>
                    </a:lnTo>
                    <a:lnTo>
                      <a:pt x="1943" y="962"/>
                    </a:lnTo>
                    <a:lnTo>
                      <a:pt x="1943" y="972"/>
                    </a:lnTo>
                    <a:lnTo>
                      <a:pt x="1962" y="981"/>
                    </a:lnTo>
                    <a:lnTo>
                      <a:pt x="1971" y="991"/>
                    </a:lnTo>
                    <a:lnTo>
                      <a:pt x="1971" y="1000"/>
                    </a:lnTo>
                    <a:lnTo>
                      <a:pt x="1953" y="1010"/>
                    </a:lnTo>
                    <a:lnTo>
                      <a:pt x="1943" y="1019"/>
                    </a:lnTo>
                    <a:lnTo>
                      <a:pt x="1943" y="1029"/>
                    </a:lnTo>
                    <a:lnTo>
                      <a:pt x="1943" y="1038"/>
                    </a:lnTo>
                    <a:lnTo>
                      <a:pt x="1991" y="1048"/>
                    </a:lnTo>
                    <a:lnTo>
                      <a:pt x="2029" y="1057"/>
                    </a:lnTo>
                    <a:lnTo>
                      <a:pt x="2067" y="1067"/>
                    </a:lnTo>
                    <a:close/>
                    <a:moveTo>
                      <a:pt x="2181" y="1334"/>
                    </a:moveTo>
                    <a:lnTo>
                      <a:pt x="2181" y="1324"/>
                    </a:lnTo>
                    <a:lnTo>
                      <a:pt x="2171" y="1315"/>
                    </a:lnTo>
                    <a:lnTo>
                      <a:pt x="2162" y="1315"/>
                    </a:lnTo>
                    <a:lnTo>
                      <a:pt x="2143" y="1324"/>
                    </a:lnTo>
                    <a:lnTo>
                      <a:pt x="2133" y="1324"/>
                    </a:lnTo>
                    <a:lnTo>
                      <a:pt x="2133" y="1334"/>
                    </a:lnTo>
                    <a:lnTo>
                      <a:pt x="2143" y="1343"/>
                    </a:lnTo>
                    <a:lnTo>
                      <a:pt x="2143" y="1353"/>
                    </a:lnTo>
                    <a:lnTo>
                      <a:pt x="2162" y="1353"/>
                    </a:lnTo>
                    <a:lnTo>
                      <a:pt x="2162" y="1343"/>
                    </a:lnTo>
                    <a:lnTo>
                      <a:pt x="2171" y="1343"/>
                    </a:lnTo>
                    <a:lnTo>
                      <a:pt x="2181" y="1334"/>
                    </a:lnTo>
                    <a:close/>
                    <a:moveTo>
                      <a:pt x="2352" y="3076"/>
                    </a:moveTo>
                    <a:lnTo>
                      <a:pt x="2343" y="3086"/>
                    </a:lnTo>
                    <a:lnTo>
                      <a:pt x="2343" y="3096"/>
                    </a:lnTo>
                    <a:lnTo>
                      <a:pt x="2410" y="3105"/>
                    </a:lnTo>
                    <a:lnTo>
                      <a:pt x="2410" y="3096"/>
                    </a:lnTo>
                    <a:lnTo>
                      <a:pt x="2381" y="3086"/>
                    </a:lnTo>
                    <a:lnTo>
                      <a:pt x="2352" y="3076"/>
                    </a:lnTo>
                    <a:close/>
                    <a:moveTo>
                      <a:pt x="2314" y="2124"/>
                    </a:moveTo>
                    <a:lnTo>
                      <a:pt x="2305" y="2124"/>
                    </a:lnTo>
                    <a:lnTo>
                      <a:pt x="2305" y="2115"/>
                    </a:lnTo>
                    <a:lnTo>
                      <a:pt x="2295" y="2115"/>
                    </a:lnTo>
                    <a:lnTo>
                      <a:pt x="2286" y="2115"/>
                    </a:lnTo>
                    <a:lnTo>
                      <a:pt x="2286" y="2124"/>
                    </a:lnTo>
                    <a:lnTo>
                      <a:pt x="2276" y="2134"/>
                    </a:lnTo>
                    <a:lnTo>
                      <a:pt x="2286" y="2143"/>
                    </a:lnTo>
                    <a:lnTo>
                      <a:pt x="2295" y="2143"/>
                    </a:lnTo>
                    <a:lnTo>
                      <a:pt x="2305" y="2153"/>
                    </a:lnTo>
                    <a:lnTo>
                      <a:pt x="2314" y="2153"/>
                    </a:lnTo>
                    <a:lnTo>
                      <a:pt x="2324" y="2143"/>
                    </a:lnTo>
                    <a:lnTo>
                      <a:pt x="2324" y="2134"/>
                    </a:lnTo>
                    <a:lnTo>
                      <a:pt x="2314" y="2134"/>
                    </a:lnTo>
                    <a:lnTo>
                      <a:pt x="2314" y="2124"/>
                    </a:lnTo>
                    <a:close/>
                    <a:moveTo>
                      <a:pt x="2743" y="3296"/>
                    </a:moveTo>
                    <a:lnTo>
                      <a:pt x="2743" y="3305"/>
                    </a:lnTo>
                    <a:lnTo>
                      <a:pt x="2743" y="3315"/>
                    </a:lnTo>
                    <a:lnTo>
                      <a:pt x="2753" y="3324"/>
                    </a:lnTo>
                    <a:lnTo>
                      <a:pt x="2771" y="3296"/>
                    </a:lnTo>
                    <a:lnTo>
                      <a:pt x="2771" y="3286"/>
                    </a:lnTo>
                    <a:lnTo>
                      <a:pt x="2781" y="3286"/>
                    </a:lnTo>
                    <a:lnTo>
                      <a:pt x="2791" y="3286"/>
                    </a:lnTo>
                    <a:lnTo>
                      <a:pt x="2771" y="3267"/>
                    </a:lnTo>
                    <a:lnTo>
                      <a:pt x="2771" y="3277"/>
                    </a:lnTo>
                    <a:lnTo>
                      <a:pt x="2762" y="3286"/>
                    </a:lnTo>
                    <a:lnTo>
                      <a:pt x="2762" y="3296"/>
                    </a:lnTo>
                    <a:lnTo>
                      <a:pt x="2753" y="3296"/>
                    </a:lnTo>
                    <a:lnTo>
                      <a:pt x="2753" y="3286"/>
                    </a:lnTo>
                    <a:lnTo>
                      <a:pt x="2762" y="3277"/>
                    </a:lnTo>
                    <a:lnTo>
                      <a:pt x="2762" y="3267"/>
                    </a:lnTo>
                    <a:lnTo>
                      <a:pt x="2762" y="3257"/>
                    </a:lnTo>
                    <a:lnTo>
                      <a:pt x="2781" y="3257"/>
                    </a:lnTo>
                    <a:lnTo>
                      <a:pt x="2781" y="3248"/>
                    </a:lnTo>
                    <a:lnTo>
                      <a:pt x="2791" y="3239"/>
                    </a:lnTo>
                    <a:lnTo>
                      <a:pt x="2781" y="3239"/>
                    </a:lnTo>
                    <a:lnTo>
                      <a:pt x="2781" y="3229"/>
                    </a:lnTo>
                    <a:lnTo>
                      <a:pt x="2781" y="3219"/>
                    </a:lnTo>
                    <a:lnTo>
                      <a:pt x="2771" y="3219"/>
                    </a:lnTo>
                    <a:lnTo>
                      <a:pt x="2762" y="3219"/>
                    </a:lnTo>
                    <a:lnTo>
                      <a:pt x="2753" y="3219"/>
                    </a:lnTo>
                    <a:lnTo>
                      <a:pt x="2762" y="3229"/>
                    </a:lnTo>
                    <a:lnTo>
                      <a:pt x="2762" y="3239"/>
                    </a:lnTo>
                    <a:lnTo>
                      <a:pt x="2753" y="3248"/>
                    </a:lnTo>
                    <a:lnTo>
                      <a:pt x="2753" y="3257"/>
                    </a:lnTo>
                    <a:lnTo>
                      <a:pt x="2743" y="3267"/>
                    </a:lnTo>
                    <a:lnTo>
                      <a:pt x="2743" y="3277"/>
                    </a:lnTo>
                    <a:lnTo>
                      <a:pt x="2743" y="3286"/>
                    </a:lnTo>
                    <a:lnTo>
                      <a:pt x="2743" y="3296"/>
                    </a:lnTo>
                    <a:close/>
                    <a:moveTo>
                      <a:pt x="4057" y="2439"/>
                    </a:moveTo>
                    <a:lnTo>
                      <a:pt x="4048" y="2429"/>
                    </a:lnTo>
                    <a:lnTo>
                      <a:pt x="4048" y="2439"/>
                    </a:lnTo>
                    <a:lnTo>
                      <a:pt x="4038" y="2429"/>
                    </a:lnTo>
                    <a:lnTo>
                      <a:pt x="4029" y="2439"/>
                    </a:lnTo>
                    <a:lnTo>
                      <a:pt x="4019" y="2439"/>
                    </a:lnTo>
                    <a:lnTo>
                      <a:pt x="4019" y="2448"/>
                    </a:lnTo>
                    <a:lnTo>
                      <a:pt x="4010" y="2448"/>
                    </a:lnTo>
                    <a:lnTo>
                      <a:pt x="4010" y="2457"/>
                    </a:lnTo>
                    <a:lnTo>
                      <a:pt x="4010" y="2467"/>
                    </a:lnTo>
                    <a:lnTo>
                      <a:pt x="4000" y="2477"/>
                    </a:lnTo>
                    <a:lnTo>
                      <a:pt x="4010" y="2486"/>
                    </a:lnTo>
                    <a:lnTo>
                      <a:pt x="4019" y="2496"/>
                    </a:lnTo>
                    <a:lnTo>
                      <a:pt x="4029" y="2486"/>
                    </a:lnTo>
                    <a:lnTo>
                      <a:pt x="4029" y="2467"/>
                    </a:lnTo>
                    <a:lnTo>
                      <a:pt x="4038" y="2457"/>
                    </a:lnTo>
                    <a:lnTo>
                      <a:pt x="4048" y="2467"/>
                    </a:lnTo>
                    <a:lnTo>
                      <a:pt x="4048" y="2457"/>
                    </a:lnTo>
                    <a:lnTo>
                      <a:pt x="4048" y="2448"/>
                    </a:lnTo>
                    <a:lnTo>
                      <a:pt x="4057" y="2439"/>
                    </a:lnTo>
                    <a:close/>
                    <a:moveTo>
                      <a:pt x="2505" y="3277"/>
                    </a:moveTo>
                    <a:lnTo>
                      <a:pt x="2495" y="3267"/>
                    </a:lnTo>
                    <a:lnTo>
                      <a:pt x="2486" y="3277"/>
                    </a:lnTo>
                    <a:lnTo>
                      <a:pt x="2467" y="3286"/>
                    </a:lnTo>
                    <a:lnTo>
                      <a:pt x="2476" y="3286"/>
                    </a:lnTo>
                    <a:lnTo>
                      <a:pt x="2467" y="3286"/>
                    </a:lnTo>
                    <a:lnTo>
                      <a:pt x="2476" y="3286"/>
                    </a:lnTo>
                    <a:lnTo>
                      <a:pt x="2476" y="3296"/>
                    </a:lnTo>
                    <a:lnTo>
                      <a:pt x="2476" y="3305"/>
                    </a:lnTo>
                    <a:lnTo>
                      <a:pt x="2476" y="3315"/>
                    </a:lnTo>
                    <a:lnTo>
                      <a:pt x="2438" y="3296"/>
                    </a:lnTo>
                    <a:lnTo>
                      <a:pt x="2429" y="3315"/>
                    </a:lnTo>
                    <a:lnTo>
                      <a:pt x="2438" y="3324"/>
                    </a:lnTo>
                    <a:lnTo>
                      <a:pt x="2448" y="3315"/>
                    </a:lnTo>
                    <a:lnTo>
                      <a:pt x="2457" y="3324"/>
                    </a:lnTo>
                    <a:lnTo>
                      <a:pt x="2476" y="3334"/>
                    </a:lnTo>
                    <a:lnTo>
                      <a:pt x="2486" y="3324"/>
                    </a:lnTo>
                    <a:lnTo>
                      <a:pt x="2495" y="3315"/>
                    </a:lnTo>
                    <a:lnTo>
                      <a:pt x="2495" y="3305"/>
                    </a:lnTo>
                    <a:lnTo>
                      <a:pt x="2486" y="3305"/>
                    </a:lnTo>
                    <a:lnTo>
                      <a:pt x="2486" y="3296"/>
                    </a:lnTo>
                    <a:lnTo>
                      <a:pt x="2495" y="3286"/>
                    </a:lnTo>
                    <a:lnTo>
                      <a:pt x="2505" y="3277"/>
                    </a:lnTo>
                    <a:close/>
                    <a:moveTo>
                      <a:pt x="3991" y="2524"/>
                    </a:moveTo>
                    <a:lnTo>
                      <a:pt x="3991" y="2534"/>
                    </a:lnTo>
                    <a:lnTo>
                      <a:pt x="3981" y="2534"/>
                    </a:lnTo>
                    <a:lnTo>
                      <a:pt x="3991" y="2543"/>
                    </a:lnTo>
                    <a:lnTo>
                      <a:pt x="4000" y="2534"/>
                    </a:lnTo>
                    <a:lnTo>
                      <a:pt x="4000" y="2524"/>
                    </a:lnTo>
                    <a:lnTo>
                      <a:pt x="3991" y="2524"/>
                    </a:lnTo>
                    <a:close/>
                    <a:moveTo>
                      <a:pt x="4800" y="2838"/>
                    </a:moveTo>
                    <a:lnTo>
                      <a:pt x="4800" y="2848"/>
                    </a:lnTo>
                    <a:lnTo>
                      <a:pt x="4810" y="2848"/>
                    </a:lnTo>
                    <a:lnTo>
                      <a:pt x="4810" y="2858"/>
                    </a:lnTo>
                    <a:lnTo>
                      <a:pt x="4819" y="2867"/>
                    </a:lnTo>
                    <a:lnTo>
                      <a:pt x="4829" y="2877"/>
                    </a:lnTo>
                    <a:lnTo>
                      <a:pt x="4838" y="2867"/>
                    </a:lnTo>
                    <a:lnTo>
                      <a:pt x="4848" y="2877"/>
                    </a:lnTo>
                    <a:lnTo>
                      <a:pt x="4857" y="2896"/>
                    </a:lnTo>
                    <a:lnTo>
                      <a:pt x="4867" y="2905"/>
                    </a:lnTo>
                    <a:lnTo>
                      <a:pt x="4876" y="2915"/>
                    </a:lnTo>
                    <a:lnTo>
                      <a:pt x="4895" y="2924"/>
                    </a:lnTo>
                    <a:lnTo>
                      <a:pt x="4905" y="2915"/>
                    </a:lnTo>
                    <a:lnTo>
                      <a:pt x="4895" y="2905"/>
                    </a:lnTo>
                    <a:lnTo>
                      <a:pt x="4895" y="2896"/>
                    </a:lnTo>
                    <a:lnTo>
                      <a:pt x="4886" y="2886"/>
                    </a:lnTo>
                    <a:lnTo>
                      <a:pt x="4895" y="2886"/>
                    </a:lnTo>
                    <a:lnTo>
                      <a:pt x="4905" y="2886"/>
                    </a:lnTo>
                    <a:lnTo>
                      <a:pt x="4905" y="2877"/>
                    </a:lnTo>
                    <a:lnTo>
                      <a:pt x="4905" y="2867"/>
                    </a:lnTo>
                    <a:lnTo>
                      <a:pt x="4895" y="2867"/>
                    </a:lnTo>
                    <a:lnTo>
                      <a:pt x="4886" y="2877"/>
                    </a:lnTo>
                    <a:lnTo>
                      <a:pt x="4876" y="2867"/>
                    </a:lnTo>
                    <a:lnTo>
                      <a:pt x="4886" y="2858"/>
                    </a:lnTo>
                    <a:lnTo>
                      <a:pt x="4876" y="2858"/>
                    </a:lnTo>
                    <a:lnTo>
                      <a:pt x="4876" y="2848"/>
                    </a:lnTo>
                    <a:lnTo>
                      <a:pt x="4867" y="2838"/>
                    </a:lnTo>
                    <a:lnTo>
                      <a:pt x="4867" y="2829"/>
                    </a:lnTo>
                    <a:lnTo>
                      <a:pt x="4876" y="2820"/>
                    </a:lnTo>
                    <a:lnTo>
                      <a:pt x="4867" y="2820"/>
                    </a:lnTo>
                    <a:lnTo>
                      <a:pt x="4857" y="2820"/>
                    </a:lnTo>
                    <a:lnTo>
                      <a:pt x="4848" y="2810"/>
                    </a:lnTo>
                    <a:lnTo>
                      <a:pt x="4848" y="2800"/>
                    </a:lnTo>
                    <a:lnTo>
                      <a:pt x="4838" y="2800"/>
                    </a:lnTo>
                    <a:lnTo>
                      <a:pt x="4838" y="2810"/>
                    </a:lnTo>
                    <a:lnTo>
                      <a:pt x="4838" y="2820"/>
                    </a:lnTo>
                    <a:lnTo>
                      <a:pt x="4838" y="2829"/>
                    </a:lnTo>
                    <a:lnTo>
                      <a:pt x="4819" y="2820"/>
                    </a:lnTo>
                    <a:lnTo>
                      <a:pt x="4800" y="2829"/>
                    </a:lnTo>
                    <a:lnTo>
                      <a:pt x="4800" y="2838"/>
                    </a:lnTo>
                    <a:close/>
                    <a:moveTo>
                      <a:pt x="5000" y="2953"/>
                    </a:moveTo>
                    <a:lnTo>
                      <a:pt x="5019" y="2953"/>
                    </a:lnTo>
                    <a:lnTo>
                      <a:pt x="5019" y="2943"/>
                    </a:lnTo>
                    <a:lnTo>
                      <a:pt x="5010" y="2934"/>
                    </a:lnTo>
                    <a:lnTo>
                      <a:pt x="5000" y="2934"/>
                    </a:lnTo>
                    <a:lnTo>
                      <a:pt x="4990" y="2934"/>
                    </a:lnTo>
                    <a:lnTo>
                      <a:pt x="4990" y="2924"/>
                    </a:lnTo>
                    <a:lnTo>
                      <a:pt x="5000" y="2915"/>
                    </a:lnTo>
                    <a:lnTo>
                      <a:pt x="4990" y="2905"/>
                    </a:lnTo>
                    <a:lnTo>
                      <a:pt x="4981" y="2915"/>
                    </a:lnTo>
                    <a:lnTo>
                      <a:pt x="4981" y="2934"/>
                    </a:lnTo>
                    <a:lnTo>
                      <a:pt x="4972" y="2943"/>
                    </a:lnTo>
                    <a:lnTo>
                      <a:pt x="4981" y="2953"/>
                    </a:lnTo>
                    <a:lnTo>
                      <a:pt x="5000" y="2953"/>
                    </a:lnTo>
                    <a:close/>
                    <a:moveTo>
                      <a:pt x="3876" y="1991"/>
                    </a:moveTo>
                    <a:lnTo>
                      <a:pt x="3886" y="1991"/>
                    </a:lnTo>
                    <a:lnTo>
                      <a:pt x="3895" y="2000"/>
                    </a:lnTo>
                    <a:lnTo>
                      <a:pt x="3934" y="1962"/>
                    </a:lnTo>
                    <a:lnTo>
                      <a:pt x="3943" y="1953"/>
                    </a:lnTo>
                    <a:lnTo>
                      <a:pt x="3934" y="1953"/>
                    </a:lnTo>
                    <a:lnTo>
                      <a:pt x="3924" y="1953"/>
                    </a:lnTo>
                    <a:lnTo>
                      <a:pt x="3943" y="1934"/>
                    </a:lnTo>
                    <a:lnTo>
                      <a:pt x="3952" y="1934"/>
                    </a:lnTo>
                    <a:lnTo>
                      <a:pt x="3952" y="1943"/>
                    </a:lnTo>
                    <a:lnTo>
                      <a:pt x="3962" y="1953"/>
                    </a:lnTo>
                    <a:lnTo>
                      <a:pt x="3962" y="1943"/>
                    </a:lnTo>
                    <a:lnTo>
                      <a:pt x="3962" y="1934"/>
                    </a:lnTo>
                    <a:lnTo>
                      <a:pt x="3962" y="1924"/>
                    </a:lnTo>
                    <a:lnTo>
                      <a:pt x="3962" y="1915"/>
                    </a:lnTo>
                    <a:lnTo>
                      <a:pt x="3952" y="1915"/>
                    </a:lnTo>
                    <a:lnTo>
                      <a:pt x="3943" y="1905"/>
                    </a:lnTo>
                    <a:lnTo>
                      <a:pt x="3943" y="1895"/>
                    </a:lnTo>
                    <a:lnTo>
                      <a:pt x="3924" y="1905"/>
                    </a:lnTo>
                    <a:lnTo>
                      <a:pt x="3914" y="1915"/>
                    </a:lnTo>
                    <a:lnTo>
                      <a:pt x="3914" y="1934"/>
                    </a:lnTo>
                    <a:lnTo>
                      <a:pt x="3914" y="1953"/>
                    </a:lnTo>
                    <a:lnTo>
                      <a:pt x="3905" y="1953"/>
                    </a:lnTo>
                    <a:lnTo>
                      <a:pt x="3876" y="1953"/>
                    </a:lnTo>
                    <a:lnTo>
                      <a:pt x="3876" y="1962"/>
                    </a:lnTo>
                    <a:lnTo>
                      <a:pt x="3876" y="1981"/>
                    </a:lnTo>
                    <a:lnTo>
                      <a:pt x="3876" y="1991"/>
                    </a:lnTo>
                    <a:close/>
                    <a:moveTo>
                      <a:pt x="4105" y="2572"/>
                    </a:moveTo>
                    <a:lnTo>
                      <a:pt x="4114" y="2562"/>
                    </a:lnTo>
                    <a:lnTo>
                      <a:pt x="4124" y="2562"/>
                    </a:lnTo>
                    <a:lnTo>
                      <a:pt x="4162" y="2543"/>
                    </a:lnTo>
                    <a:lnTo>
                      <a:pt x="4172" y="2543"/>
                    </a:lnTo>
                    <a:lnTo>
                      <a:pt x="4172" y="2534"/>
                    </a:lnTo>
                    <a:lnTo>
                      <a:pt x="4172" y="2524"/>
                    </a:lnTo>
                    <a:lnTo>
                      <a:pt x="4172" y="2515"/>
                    </a:lnTo>
                    <a:lnTo>
                      <a:pt x="4172" y="2505"/>
                    </a:lnTo>
                    <a:lnTo>
                      <a:pt x="4172" y="2496"/>
                    </a:lnTo>
                    <a:lnTo>
                      <a:pt x="4162" y="2496"/>
                    </a:lnTo>
                    <a:lnTo>
                      <a:pt x="4162" y="2505"/>
                    </a:lnTo>
                    <a:lnTo>
                      <a:pt x="4152" y="2505"/>
                    </a:lnTo>
                    <a:lnTo>
                      <a:pt x="4143" y="2496"/>
                    </a:lnTo>
                    <a:lnTo>
                      <a:pt x="4133" y="2496"/>
                    </a:lnTo>
                    <a:lnTo>
                      <a:pt x="4124" y="2496"/>
                    </a:lnTo>
                    <a:lnTo>
                      <a:pt x="4124" y="2486"/>
                    </a:lnTo>
                    <a:lnTo>
                      <a:pt x="4114" y="2496"/>
                    </a:lnTo>
                    <a:lnTo>
                      <a:pt x="4114" y="2524"/>
                    </a:lnTo>
                    <a:lnTo>
                      <a:pt x="4114" y="2534"/>
                    </a:lnTo>
                    <a:lnTo>
                      <a:pt x="4133" y="2534"/>
                    </a:lnTo>
                    <a:lnTo>
                      <a:pt x="4133" y="2543"/>
                    </a:lnTo>
                    <a:lnTo>
                      <a:pt x="4114" y="2553"/>
                    </a:lnTo>
                    <a:lnTo>
                      <a:pt x="4105" y="2562"/>
                    </a:lnTo>
                    <a:lnTo>
                      <a:pt x="4105" y="2572"/>
                    </a:lnTo>
                    <a:close/>
                    <a:moveTo>
                      <a:pt x="3934" y="2020"/>
                    </a:moveTo>
                    <a:lnTo>
                      <a:pt x="3934" y="2038"/>
                    </a:lnTo>
                    <a:lnTo>
                      <a:pt x="3981" y="2038"/>
                    </a:lnTo>
                    <a:lnTo>
                      <a:pt x="4038" y="2048"/>
                    </a:lnTo>
                    <a:lnTo>
                      <a:pt x="4057" y="2038"/>
                    </a:lnTo>
                    <a:lnTo>
                      <a:pt x="4067" y="2038"/>
                    </a:lnTo>
                    <a:lnTo>
                      <a:pt x="4067" y="2048"/>
                    </a:lnTo>
                    <a:lnTo>
                      <a:pt x="4067" y="2058"/>
                    </a:lnTo>
                    <a:lnTo>
                      <a:pt x="4076" y="2067"/>
                    </a:lnTo>
                    <a:lnTo>
                      <a:pt x="4086" y="2058"/>
                    </a:lnTo>
                    <a:lnTo>
                      <a:pt x="4095" y="2048"/>
                    </a:lnTo>
                    <a:lnTo>
                      <a:pt x="4095" y="2020"/>
                    </a:lnTo>
                    <a:lnTo>
                      <a:pt x="4095" y="2010"/>
                    </a:lnTo>
                    <a:lnTo>
                      <a:pt x="4095" y="2000"/>
                    </a:lnTo>
                    <a:lnTo>
                      <a:pt x="4086" y="2000"/>
                    </a:lnTo>
                    <a:lnTo>
                      <a:pt x="4086" y="1991"/>
                    </a:lnTo>
                    <a:lnTo>
                      <a:pt x="4086" y="1981"/>
                    </a:lnTo>
                    <a:lnTo>
                      <a:pt x="4076" y="1981"/>
                    </a:lnTo>
                    <a:lnTo>
                      <a:pt x="4048" y="1981"/>
                    </a:lnTo>
                    <a:lnTo>
                      <a:pt x="4038" y="1991"/>
                    </a:lnTo>
                    <a:lnTo>
                      <a:pt x="4038" y="2000"/>
                    </a:lnTo>
                    <a:lnTo>
                      <a:pt x="4029" y="1991"/>
                    </a:lnTo>
                    <a:lnTo>
                      <a:pt x="4000" y="2000"/>
                    </a:lnTo>
                    <a:lnTo>
                      <a:pt x="4000" y="1991"/>
                    </a:lnTo>
                    <a:lnTo>
                      <a:pt x="3991" y="1991"/>
                    </a:lnTo>
                    <a:lnTo>
                      <a:pt x="3991" y="2000"/>
                    </a:lnTo>
                    <a:lnTo>
                      <a:pt x="3943" y="2010"/>
                    </a:lnTo>
                    <a:lnTo>
                      <a:pt x="3934" y="2020"/>
                    </a:lnTo>
                    <a:close/>
                    <a:moveTo>
                      <a:pt x="2724" y="3296"/>
                    </a:moveTo>
                    <a:lnTo>
                      <a:pt x="2733" y="3286"/>
                    </a:lnTo>
                    <a:lnTo>
                      <a:pt x="2733" y="3277"/>
                    </a:lnTo>
                    <a:lnTo>
                      <a:pt x="2733" y="3267"/>
                    </a:lnTo>
                    <a:lnTo>
                      <a:pt x="2724" y="3267"/>
                    </a:lnTo>
                    <a:lnTo>
                      <a:pt x="2686" y="3248"/>
                    </a:lnTo>
                    <a:lnTo>
                      <a:pt x="2676" y="3248"/>
                    </a:lnTo>
                    <a:lnTo>
                      <a:pt x="2667" y="3267"/>
                    </a:lnTo>
                    <a:lnTo>
                      <a:pt x="2667" y="3286"/>
                    </a:lnTo>
                    <a:lnTo>
                      <a:pt x="2657" y="3296"/>
                    </a:lnTo>
                    <a:lnTo>
                      <a:pt x="2657" y="3286"/>
                    </a:lnTo>
                    <a:lnTo>
                      <a:pt x="2657" y="3277"/>
                    </a:lnTo>
                    <a:lnTo>
                      <a:pt x="2657" y="3267"/>
                    </a:lnTo>
                    <a:lnTo>
                      <a:pt x="2648" y="3257"/>
                    </a:lnTo>
                    <a:lnTo>
                      <a:pt x="2628" y="3267"/>
                    </a:lnTo>
                    <a:lnTo>
                      <a:pt x="2619" y="3257"/>
                    </a:lnTo>
                    <a:lnTo>
                      <a:pt x="2610" y="3257"/>
                    </a:lnTo>
                    <a:lnTo>
                      <a:pt x="2590" y="3286"/>
                    </a:lnTo>
                    <a:lnTo>
                      <a:pt x="2581" y="3296"/>
                    </a:lnTo>
                    <a:lnTo>
                      <a:pt x="2581" y="3286"/>
                    </a:lnTo>
                    <a:lnTo>
                      <a:pt x="2571" y="3267"/>
                    </a:lnTo>
                    <a:lnTo>
                      <a:pt x="2552" y="3267"/>
                    </a:lnTo>
                    <a:lnTo>
                      <a:pt x="2552" y="3277"/>
                    </a:lnTo>
                    <a:lnTo>
                      <a:pt x="2552" y="3286"/>
                    </a:lnTo>
                    <a:lnTo>
                      <a:pt x="2552" y="3296"/>
                    </a:lnTo>
                    <a:lnTo>
                      <a:pt x="2543" y="3305"/>
                    </a:lnTo>
                    <a:lnTo>
                      <a:pt x="2552" y="3315"/>
                    </a:lnTo>
                    <a:lnTo>
                      <a:pt x="2600" y="3315"/>
                    </a:lnTo>
                    <a:lnTo>
                      <a:pt x="2610" y="3324"/>
                    </a:lnTo>
                    <a:lnTo>
                      <a:pt x="2628" y="3343"/>
                    </a:lnTo>
                    <a:lnTo>
                      <a:pt x="2676" y="3334"/>
                    </a:lnTo>
                    <a:lnTo>
                      <a:pt x="2686" y="3362"/>
                    </a:lnTo>
                    <a:lnTo>
                      <a:pt x="2695" y="3362"/>
                    </a:lnTo>
                    <a:lnTo>
                      <a:pt x="2695" y="3353"/>
                    </a:lnTo>
                    <a:lnTo>
                      <a:pt x="2695" y="3343"/>
                    </a:lnTo>
                    <a:lnTo>
                      <a:pt x="2705" y="3334"/>
                    </a:lnTo>
                    <a:lnTo>
                      <a:pt x="2705" y="3324"/>
                    </a:lnTo>
                    <a:lnTo>
                      <a:pt x="2695" y="3315"/>
                    </a:lnTo>
                    <a:lnTo>
                      <a:pt x="2686" y="3305"/>
                    </a:lnTo>
                    <a:lnTo>
                      <a:pt x="2676" y="3305"/>
                    </a:lnTo>
                    <a:lnTo>
                      <a:pt x="2686" y="3296"/>
                    </a:lnTo>
                    <a:lnTo>
                      <a:pt x="2695" y="3305"/>
                    </a:lnTo>
                    <a:lnTo>
                      <a:pt x="2705" y="3305"/>
                    </a:lnTo>
                    <a:lnTo>
                      <a:pt x="2705" y="3296"/>
                    </a:lnTo>
                    <a:lnTo>
                      <a:pt x="2695" y="3286"/>
                    </a:lnTo>
                    <a:lnTo>
                      <a:pt x="2695" y="3277"/>
                    </a:lnTo>
                    <a:lnTo>
                      <a:pt x="2695" y="3267"/>
                    </a:lnTo>
                    <a:lnTo>
                      <a:pt x="2705" y="3267"/>
                    </a:lnTo>
                    <a:lnTo>
                      <a:pt x="2724" y="3286"/>
                    </a:lnTo>
                    <a:lnTo>
                      <a:pt x="2714" y="3296"/>
                    </a:lnTo>
                    <a:lnTo>
                      <a:pt x="2714" y="3305"/>
                    </a:lnTo>
                    <a:lnTo>
                      <a:pt x="2714" y="3315"/>
                    </a:lnTo>
                    <a:lnTo>
                      <a:pt x="2724" y="3324"/>
                    </a:lnTo>
                    <a:lnTo>
                      <a:pt x="2724" y="3334"/>
                    </a:lnTo>
                    <a:lnTo>
                      <a:pt x="2733" y="3334"/>
                    </a:lnTo>
                    <a:lnTo>
                      <a:pt x="2724" y="3324"/>
                    </a:lnTo>
                    <a:lnTo>
                      <a:pt x="2724" y="3315"/>
                    </a:lnTo>
                    <a:lnTo>
                      <a:pt x="2724" y="3305"/>
                    </a:lnTo>
                    <a:lnTo>
                      <a:pt x="2724" y="3296"/>
                    </a:lnTo>
                    <a:close/>
                    <a:moveTo>
                      <a:pt x="3057" y="2086"/>
                    </a:moveTo>
                    <a:lnTo>
                      <a:pt x="3048" y="2096"/>
                    </a:lnTo>
                    <a:lnTo>
                      <a:pt x="3048" y="2105"/>
                    </a:lnTo>
                    <a:lnTo>
                      <a:pt x="3048" y="2115"/>
                    </a:lnTo>
                    <a:lnTo>
                      <a:pt x="3038" y="2134"/>
                    </a:lnTo>
                    <a:lnTo>
                      <a:pt x="3038" y="2153"/>
                    </a:lnTo>
                    <a:lnTo>
                      <a:pt x="3029" y="2162"/>
                    </a:lnTo>
                    <a:lnTo>
                      <a:pt x="3019" y="2172"/>
                    </a:lnTo>
                    <a:lnTo>
                      <a:pt x="3019" y="2181"/>
                    </a:lnTo>
                    <a:lnTo>
                      <a:pt x="3029" y="2191"/>
                    </a:lnTo>
                    <a:lnTo>
                      <a:pt x="3029" y="2200"/>
                    </a:lnTo>
                    <a:lnTo>
                      <a:pt x="3038" y="2200"/>
                    </a:lnTo>
                    <a:lnTo>
                      <a:pt x="3038" y="2210"/>
                    </a:lnTo>
                    <a:lnTo>
                      <a:pt x="3038" y="2219"/>
                    </a:lnTo>
                    <a:lnTo>
                      <a:pt x="3038" y="2229"/>
                    </a:lnTo>
                    <a:lnTo>
                      <a:pt x="3048" y="2229"/>
                    </a:lnTo>
                    <a:lnTo>
                      <a:pt x="3057" y="2238"/>
                    </a:lnTo>
                    <a:lnTo>
                      <a:pt x="3076" y="2219"/>
                    </a:lnTo>
                    <a:lnTo>
                      <a:pt x="3095" y="2229"/>
                    </a:lnTo>
                    <a:lnTo>
                      <a:pt x="3124" y="2219"/>
                    </a:lnTo>
                    <a:lnTo>
                      <a:pt x="3162" y="2181"/>
                    </a:lnTo>
                    <a:lnTo>
                      <a:pt x="3172" y="2172"/>
                    </a:lnTo>
                    <a:lnTo>
                      <a:pt x="3190" y="2153"/>
                    </a:lnTo>
                    <a:lnTo>
                      <a:pt x="3238" y="2105"/>
                    </a:lnTo>
                    <a:lnTo>
                      <a:pt x="3257" y="2077"/>
                    </a:lnTo>
                    <a:lnTo>
                      <a:pt x="3257" y="2067"/>
                    </a:lnTo>
                    <a:lnTo>
                      <a:pt x="3314" y="2067"/>
                    </a:lnTo>
                    <a:lnTo>
                      <a:pt x="3362" y="2048"/>
                    </a:lnTo>
                    <a:lnTo>
                      <a:pt x="3362" y="2058"/>
                    </a:lnTo>
                    <a:lnTo>
                      <a:pt x="3372" y="2058"/>
                    </a:lnTo>
                    <a:lnTo>
                      <a:pt x="3372" y="2048"/>
                    </a:lnTo>
                    <a:lnTo>
                      <a:pt x="3381" y="2048"/>
                    </a:lnTo>
                    <a:lnTo>
                      <a:pt x="3390" y="2038"/>
                    </a:lnTo>
                    <a:lnTo>
                      <a:pt x="3438" y="2029"/>
                    </a:lnTo>
                    <a:lnTo>
                      <a:pt x="3448" y="2029"/>
                    </a:lnTo>
                    <a:lnTo>
                      <a:pt x="3448" y="2038"/>
                    </a:lnTo>
                    <a:lnTo>
                      <a:pt x="3448" y="2048"/>
                    </a:lnTo>
                    <a:lnTo>
                      <a:pt x="3448" y="2058"/>
                    </a:lnTo>
                    <a:lnTo>
                      <a:pt x="3448" y="2067"/>
                    </a:lnTo>
                    <a:lnTo>
                      <a:pt x="3467" y="2048"/>
                    </a:lnTo>
                    <a:lnTo>
                      <a:pt x="3476" y="2048"/>
                    </a:lnTo>
                    <a:lnTo>
                      <a:pt x="3476" y="2038"/>
                    </a:lnTo>
                    <a:lnTo>
                      <a:pt x="3476" y="2029"/>
                    </a:lnTo>
                    <a:lnTo>
                      <a:pt x="3486" y="2010"/>
                    </a:lnTo>
                    <a:lnTo>
                      <a:pt x="3486" y="2000"/>
                    </a:lnTo>
                    <a:lnTo>
                      <a:pt x="3505" y="2010"/>
                    </a:lnTo>
                    <a:lnTo>
                      <a:pt x="3524" y="2000"/>
                    </a:lnTo>
                    <a:lnTo>
                      <a:pt x="3581" y="1991"/>
                    </a:lnTo>
                    <a:lnTo>
                      <a:pt x="3610" y="1972"/>
                    </a:lnTo>
                    <a:lnTo>
                      <a:pt x="3619" y="1953"/>
                    </a:lnTo>
                    <a:lnTo>
                      <a:pt x="3629" y="1953"/>
                    </a:lnTo>
                    <a:lnTo>
                      <a:pt x="3638" y="1943"/>
                    </a:lnTo>
                    <a:lnTo>
                      <a:pt x="3648" y="1943"/>
                    </a:lnTo>
                    <a:lnTo>
                      <a:pt x="3657" y="1934"/>
                    </a:lnTo>
                    <a:lnTo>
                      <a:pt x="3686" y="1924"/>
                    </a:lnTo>
                    <a:lnTo>
                      <a:pt x="3695" y="1924"/>
                    </a:lnTo>
                    <a:lnTo>
                      <a:pt x="3705" y="1934"/>
                    </a:lnTo>
                    <a:lnTo>
                      <a:pt x="3714" y="1934"/>
                    </a:lnTo>
                    <a:lnTo>
                      <a:pt x="3733" y="1877"/>
                    </a:lnTo>
                    <a:lnTo>
                      <a:pt x="3752" y="1838"/>
                    </a:lnTo>
                    <a:lnTo>
                      <a:pt x="3762" y="1829"/>
                    </a:lnTo>
                    <a:lnTo>
                      <a:pt x="3771" y="1810"/>
                    </a:lnTo>
                    <a:lnTo>
                      <a:pt x="3771" y="1791"/>
                    </a:lnTo>
                    <a:lnTo>
                      <a:pt x="3771" y="1772"/>
                    </a:lnTo>
                    <a:lnTo>
                      <a:pt x="3771" y="1762"/>
                    </a:lnTo>
                    <a:lnTo>
                      <a:pt x="3771" y="1753"/>
                    </a:lnTo>
                    <a:lnTo>
                      <a:pt x="3762" y="1753"/>
                    </a:lnTo>
                    <a:lnTo>
                      <a:pt x="3762" y="1734"/>
                    </a:lnTo>
                    <a:lnTo>
                      <a:pt x="3762" y="1724"/>
                    </a:lnTo>
                    <a:lnTo>
                      <a:pt x="3752" y="1715"/>
                    </a:lnTo>
                    <a:lnTo>
                      <a:pt x="3752" y="1696"/>
                    </a:lnTo>
                    <a:lnTo>
                      <a:pt x="3743" y="1686"/>
                    </a:lnTo>
                    <a:lnTo>
                      <a:pt x="3743" y="1677"/>
                    </a:lnTo>
                    <a:lnTo>
                      <a:pt x="3743" y="1667"/>
                    </a:lnTo>
                    <a:lnTo>
                      <a:pt x="3733" y="1657"/>
                    </a:lnTo>
                    <a:lnTo>
                      <a:pt x="3724" y="1629"/>
                    </a:lnTo>
                    <a:lnTo>
                      <a:pt x="3724" y="1619"/>
                    </a:lnTo>
                    <a:lnTo>
                      <a:pt x="3705" y="1600"/>
                    </a:lnTo>
                    <a:lnTo>
                      <a:pt x="3686" y="1600"/>
                    </a:lnTo>
                    <a:lnTo>
                      <a:pt x="3667" y="1600"/>
                    </a:lnTo>
                    <a:lnTo>
                      <a:pt x="3667" y="1610"/>
                    </a:lnTo>
                    <a:lnTo>
                      <a:pt x="3667" y="1619"/>
                    </a:lnTo>
                    <a:lnTo>
                      <a:pt x="3667" y="1629"/>
                    </a:lnTo>
                    <a:lnTo>
                      <a:pt x="3667" y="1639"/>
                    </a:lnTo>
                    <a:lnTo>
                      <a:pt x="3657" y="1657"/>
                    </a:lnTo>
                    <a:lnTo>
                      <a:pt x="3648" y="1657"/>
                    </a:lnTo>
                    <a:lnTo>
                      <a:pt x="3657" y="1648"/>
                    </a:lnTo>
                    <a:lnTo>
                      <a:pt x="3657" y="1639"/>
                    </a:lnTo>
                    <a:lnTo>
                      <a:pt x="3657" y="1629"/>
                    </a:lnTo>
                    <a:lnTo>
                      <a:pt x="3657" y="1619"/>
                    </a:lnTo>
                    <a:lnTo>
                      <a:pt x="3657" y="1610"/>
                    </a:lnTo>
                    <a:lnTo>
                      <a:pt x="3619" y="1600"/>
                    </a:lnTo>
                    <a:lnTo>
                      <a:pt x="3629" y="1600"/>
                    </a:lnTo>
                    <a:lnTo>
                      <a:pt x="3638" y="1600"/>
                    </a:lnTo>
                    <a:lnTo>
                      <a:pt x="3638" y="1581"/>
                    </a:lnTo>
                    <a:lnTo>
                      <a:pt x="3629" y="1581"/>
                    </a:lnTo>
                    <a:lnTo>
                      <a:pt x="3629" y="1562"/>
                    </a:lnTo>
                    <a:lnTo>
                      <a:pt x="3619" y="1534"/>
                    </a:lnTo>
                    <a:lnTo>
                      <a:pt x="3610" y="1515"/>
                    </a:lnTo>
                    <a:lnTo>
                      <a:pt x="3571" y="1515"/>
                    </a:lnTo>
                    <a:lnTo>
                      <a:pt x="3571" y="1505"/>
                    </a:lnTo>
                    <a:lnTo>
                      <a:pt x="3571" y="1496"/>
                    </a:lnTo>
                    <a:lnTo>
                      <a:pt x="3562" y="1486"/>
                    </a:lnTo>
                    <a:lnTo>
                      <a:pt x="3553" y="1476"/>
                    </a:lnTo>
                    <a:lnTo>
                      <a:pt x="3562" y="1467"/>
                    </a:lnTo>
                    <a:lnTo>
                      <a:pt x="3562" y="1458"/>
                    </a:lnTo>
                    <a:lnTo>
                      <a:pt x="3562" y="1448"/>
                    </a:lnTo>
                    <a:lnTo>
                      <a:pt x="3553" y="1438"/>
                    </a:lnTo>
                    <a:lnTo>
                      <a:pt x="3553" y="1429"/>
                    </a:lnTo>
                    <a:lnTo>
                      <a:pt x="3533" y="1419"/>
                    </a:lnTo>
                    <a:lnTo>
                      <a:pt x="3514" y="1429"/>
                    </a:lnTo>
                    <a:lnTo>
                      <a:pt x="3505" y="1429"/>
                    </a:lnTo>
                    <a:lnTo>
                      <a:pt x="3505" y="1419"/>
                    </a:lnTo>
                    <a:lnTo>
                      <a:pt x="3505" y="1410"/>
                    </a:lnTo>
                    <a:lnTo>
                      <a:pt x="3495" y="1410"/>
                    </a:lnTo>
                    <a:lnTo>
                      <a:pt x="3495" y="1419"/>
                    </a:lnTo>
                    <a:lnTo>
                      <a:pt x="3495" y="1429"/>
                    </a:lnTo>
                    <a:lnTo>
                      <a:pt x="3495" y="1438"/>
                    </a:lnTo>
                    <a:lnTo>
                      <a:pt x="3486" y="1448"/>
                    </a:lnTo>
                    <a:lnTo>
                      <a:pt x="3476" y="1448"/>
                    </a:lnTo>
                    <a:lnTo>
                      <a:pt x="3467" y="1458"/>
                    </a:lnTo>
                    <a:lnTo>
                      <a:pt x="3467" y="1467"/>
                    </a:lnTo>
                    <a:lnTo>
                      <a:pt x="3457" y="1486"/>
                    </a:lnTo>
                    <a:lnTo>
                      <a:pt x="3429" y="1486"/>
                    </a:lnTo>
                    <a:lnTo>
                      <a:pt x="3429" y="1496"/>
                    </a:lnTo>
                    <a:lnTo>
                      <a:pt x="3419" y="1505"/>
                    </a:lnTo>
                    <a:lnTo>
                      <a:pt x="3419" y="1543"/>
                    </a:lnTo>
                    <a:lnTo>
                      <a:pt x="3419" y="1562"/>
                    </a:lnTo>
                    <a:lnTo>
                      <a:pt x="3410" y="1572"/>
                    </a:lnTo>
                    <a:lnTo>
                      <a:pt x="3410" y="1581"/>
                    </a:lnTo>
                    <a:lnTo>
                      <a:pt x="3400" y="1591"/>
                    </a:lnTo>
                    <a:lnTo>
                      <a:pt x="3400" y="1600"/>
                    </a:lnTo>
                    <a:lnTo>
                      <a:pt x="3390" y="1639"/>
                    </a:lnTo>
                    <a:lnTo>
                      <a:pt x="3381" y="1648"/>
                    </a:lnTo>
                    <a:lnTo>
                      <a:pt x="3372" y="1648"/>
                    </a:lnTo>
                    <a:lnTo>
                      <a:pt x="3372" y="1639"/>
                    </a:lnTo>
                    <a:lnTo>
                      <a:pt x="3372" y="1629"/>
                    </a:lnTo>
                    <a:lnTo>
                      <a:pt x="3381" y="1610"/>
                    </a:lnTo>
                    <a:lnTo>
                      <a:pt x="3390" y="1562"/>
                    </a:lnTo>
                    <a:lnTo>
                      <a:pt x="3390" y="1553"/>
                    </a:lnTo>
                    <a:lnTo>
                      <a:pt x="3390" y="1543"/>
                    </a:lnTo>
                    <a:lnTo>
                      <a:pt x="3390" y="1534"/>
                    </a:lnTo>
                    <a:lnTo>
                      <a:pt x="3390" y="1524"/>
                    </a:lnTo>
                    <a:lnTo>
                      <a:pt x="3400" y="1515"/>
                    </a:lnTo>
                    <a:lnTo>
                      <a:pt x="3400" y="1505"/>
                    </a:lnTo>
                    <a:lnTo>
                      <a:pt x="3400" y="1496"/>
                    </a:lnTo>
                    <a:lnTo>
                      <a:pt x="3400" y="1486"/>
                    </a:lnTo>
                    <a:lnTo>
                      <a:pt x="3390" y="1486"/>
                    </a:lnTo>
                    <a:lnTo>
                      <a:pt x="3400" y="1467"/>
                    </a:lnTo>
                    <a:lnTo>
                      <a:pt x="3400" y="1458"/>
                    </a:lnTo>
                    <a:lnTo>
                      <a:pt x="3410" y="1438"/>
                    </a:lnTo>
                    <a:lnTo>
                      <a:pt x="3400" y="1429"/>
                    </a:lnTo>
                    <a:lnTo>
                      <a:pt x="3400" y="1410"/>
                    </a:lnTo>
                    <a:lnTo>
                      <a:pt x="3410" y="1400"/>
                    </a:lnTo>
                    <a:lnTo>
                      <a:pt x="3410" y="1391"/>
                    </a:lnTo>
                    <a:lnTo>
                      <a:pt x="3410" y="1381"/>
                    </a:lnTo>
                    <a:lnTo>
                      <a:pt x="3400" y="1381"/>
                    </a:lnTo>
                    <a:lnTo>
                      <a:pt x="3410" y="1353"/>
                    </a:lnTo>
                    <a:lnTo>
                      <a:pt x="3419" y="1343"/>
                    </a:lnTo>
                    <a:lnTo>
                      <a:pt x="3429" y="1343"/>
                    </a:lnTo>
                    <a:lnTo>
                      <a:pt x="3438" y="1334"/>
                    </a:lnTo>
                    <a:lnTo>
                      <a:pt x="3438" y="1324"/>
                    </a:lnTo>
                    <a:lnTo>
                      <a:pt x="3438" y="1315"/>
                    </a:lnTo>
                    <a:lnTo>
                      <a:pt x="3410" y="1305"/>
                    </a:lnTo>
                    <a:lnTo>
                      <a:pt x="3400" y="1286"/>
                    </a:lnTo>
                    <a:lnTo>
                      <a:pt x="3400" y="1276"/>
                    </a:lnTo>
                    <a:lnTo>
                      <a:pt x="3381" y="1276"/>
                    </a:lnTo>
                    <a:lnTo>
                      <a:pt x="3362" y="1258"/>
                    </a:lnTo>
                    <a:lnTo>
                      <a:pt x="3352" y="1258"/>
                    </a:lnTo>
                    <a:lnTo>
                      <a:pt x="3333" y="1248"/>
                    </a:lnTo>
                    <a:lnTo>
                      <a:pt x="3324" y="1248"/>
                    </a:lnTo>
                    <a:lnTo>
                      <a:pt x="3314" y="1258"/>
                    </a:lnTo>
                    <a:lnTo>
                      <a:pt x="3314" y="1267"/>
                    </a:lnTo>
                    <a:lnTo>
                      <a:pt x="3314" y="1276"/>
                    </a:lnTo>
                    <a:lnTo>
                      <a:pt x="3314" y="1286"/>
                    </a:lnTo>
                    <a:lnTo>
                      <a:pt x="3314" y="1296"/>
                    </a:lnTo>
                    <a:lnTo>
                      <a:pt x="3314" y="1305"/>
                    </a:lnTo>
                    <a:lnTo>
                      <a:pt x="3314" y="1315"/>
                    </a:lnTo>
                    <a:lnTo>
                      <a:pt x="3314" y="1334"/>
                    </a:lnTo>
                    <a:lnTo>
                      <a:pt x="3314" y="1343"/>
                    </a:lnTo>
                    <a:lnTo>
                      <a:pt x="3314" y="1353"/>
                    </a:lnTo>
                    <a:lnTo>
                      <a:pt x="3333" y="1372"/>
                    </a:lnTo>
                    <a:lnTo>
                      <a:pt x="3333" y="1381"/>
                    </a:lnTo>
                    <a:lnTo>
                      <a:pt x="3305" y="1372"/>
                    </a:lnTo>
                    <a:lnTo>
                      <a:pt x="3295" y="1372"/>
                    </a:lnTo>
                    <a:lnTo>
                      <a:pt x="3295" y="1362"/>
                    </a:lnTo>
                    <a:lnTo>
                      <a:pt x="3295" y="1353"/>
                    </a:lnTo>
                    <a:lnTo>
                      <a:pt x="3295" y="1343"/>
                    </a:lnTo>
                    <a:lnTo>
                      <a:pt x="3286" y="1343"/>
                    </a:lnTo>
                    <a:lnTo>
                      <a:pt x="3286" y="1334"/>
                    </a:lnTo>
                    <a:lnTo>
                      <a:pt x="3286" y="1324"/>
                    </a:lnTo>
                    <a:lnTo>
                      <a:pt x="3276" y="1305"/>
                    </a:lnTo>
                    <a:lnTo>
                      <a:pt x="3267" y="1296"/>
                    </a:lnTo>
                    <a:lnTo>
                      <a:pt x="3248" y="1305"/>
                    </a:lnTo>
                    <a:lnTo>
                      <a:pt x="3238" y="1315"/>
                    </a:lnTo>
                    <a:lnTo>
                      <a:pt x="3238" y="1324"/>
                    </a:lnTo>
                    <a:lnTo>
                      <a:pt x="3238" y="1334"/>
                    </a:lnTo>
                    <a:lnTo>
                      <a:pt x="3238" y="1343"/>
                    </a:lnTo>
                    <a:lnTo>
                      <a:pt x="3248" y="1353"/>
                    </a:lnTo>
                    <a:lnTo>
                      <a:pt x="3238" y="1362"/>
                    </a:lnTo>
                    <a:lnTo>
                      <a:pt x="3238" y="1372"/>
                    </a:lnTo>
                    <a:lnTo>
                      <a:pt x="3248" y="1381"/>
                    </a:lnTo>
                    <a:lnTo>
                      <a:pt x="3238" y="1391"/>
                    </a:lnTo>
                    <a:lnTo>
                      <a:pt x="3219" y="1391"/>
                    </a:lnTo>
                    <a:lnTo>
                      <a:pt x="3200" y="1419"/>
                    </a:lnTo>
                    <a:lnTo>
                      <a:pt x="3200" y="1429"/>
                    </a:lnTo>
                    <a:lnTo>
                      <a:pt x="3200" y="1438"/>
                    </a:lnTo>
                    <a:lnTo>
                      <a:pt x="3200" y="1448"/>
                    </a:lnTo>
                    <a:lnTo>
                      <a:pt x="3210" y="1458"/>
                    </a:lnTo>
                    <a:lnTo>
                      <a:pt x="3190" y="1458"/>
                    </a:lnTo>
                    <a:lnTo>
                      <a:pt x="3190" y="1467"/>
                    </a:lnTo>
                    <a:lnTo>
                      <a:pt x="3190" y="1496"/>
                    </a:lnTo>
                    <a:lnTo>
                      <a:pt x="3181" y="1515"/>
                    </a:lnTo>
                    <a:lnTo>
                      <a:pt x="3219" y="1524"/>
                    </a:lnTo>
                    <a:lnTo>
                      <a:pt x="3238" y="1543"/>
                    </a:lnTo>
                    <a:lnTo>
                      <a:pt x="3267" y="1553"/>
                    </a:lnTo>
                    <a:lnTo>
                      <a:pt x="3267" y="1562"/>
                    </a:lnTo>
                    <a:lnTo>
                      <a:pt x="3229" y="1543"/>
                    </a:lnTo>
                    <a:lnTo>
                      <a:pt x="3200" y="1524"/>
                    </a:lnTo>
                    <a:lnTo>
                      <a:pt x="3190" y="1534"/>
                    </a:lnTo>
                    <a:lnTo>
                      <a:pt x="3190" y="1543"/>
                    </a:lnTo>
                    <a:lnTo>
                      <a:pt x="3190" y="1553"/>
                    </a:lnTo>
                    <a:lnTo>
                      <a:pt x="3181" y="1562"/>
                    </a:lnTo>
                    <a:lnTo>
                      <a:pt x="3181" y="1572"/>
                    </a:lnTo>
                    <a:lnTo>
                      <a:pt x="3181" y="1581"/>
                    </a:lnTo>
                    <a:lnTo>
                      <a:pt x="3181" y="1591"/>
                    </a:lnTo>
                    <a:lnTo>
                      <a:pt x="3172" y="1600"/>
                    </a:lnTo>
                    <a:lnTo>
                      <a:pt x="3172" y="1610"/>
                    </a:lnTo>
                    <a:lnTo>
                      <a:pt x="3172" y="1619"/>
                    </a:lnTo>
                    <a:lnTo>
                      <a:pt x="3172" y="1639"/>
                    </a:lnTo>
                    <a:lnTo>
                      <a:pt x="3172" y="1648"/>
                    </a:lnTo>
                    <a:lnTo>
                      <a:pt x="3181" y="1657"/>
                    </a:lnTo>
                    <a:lnTo>
                      <a:pt x="3181" y="1667"/>
                    </a:lnTo>
                    <a:lnTo>
                      <a:pt x="3181" y="1677"/>
                    </a:lnTo>
                    <a:lnTo>
                      <a:pt x="3181" y="1686"/>
                    </a:lnTo>
                    <a:lnTo>
                      <a:pt x="3190" y="1686"/>
                    </a:lnTo>
                    <a:lnTo>
                      <a:pt x="3210" y="1686"/>
                    </a:lnTo>
                    <a:lnTo>
                      <a:pt x="3219" y="1696"/>
                    </a:lnTo>
                    <a:lnTo>
                      <a:pt x="3229" y="1705"/>
                    </a:lnTo>
                    <a:lnTo>
                      <a:pt x="3219" y="1715"/>
                    </a:lnTo>
                    <a:lnTo>
                      <a:pt x="3210" y="1715"/>
                    </a:lnTo>
                    <a:lnTo>
                      <a:pt x="3200" y="1705"/>
                    </a:lnTo>
                    <a:lnTo>
                      <a:pt x="3172" y="1696"/>
                    </a:lnTo>
                    <a:lnTo>
                      <a:pt x="3152" y="1686"/>
                    </a:lnTo>
                    <a:lnTo>
                      <a:pt x="3143" y="1686"/>
                    </a:lnTo>
                    <a:lnTo>
                      <a:pt x="3124" y="1715"/>
                    </a:lnTo>
                    <a:lnTo>
                      <a:pt x="3124" y="1724"/>
                    </a:lnTo>
                    <a:lnTo>
                      <a:pt x="3124" y="1743"/>
                    </a:lnTo>
                    <a:lnTo>
                      <a:pt x="3124" y="1753"/>
                    </a:lnTo>
                    <a:lnTo>
                      <a:pt x="3114" y="1772"/>
                    </a:lnTo>
                    <a:lnTo>
                      <a:pt x="3114" y="1781"/>
                    </a:lnTo>
                    <a:lnTo>
                      <a:pt x="3114" y="1791"/>
                    </a:lnTo>
                    <a:lnTo>
                      <a:pt x="3114" y="1800"/>
                    </a:lnTo>
                    <a:lnTo>
                      <a:pt x="3114" y="1810"/>
                    </a:lnTo>
                    <a:lnTo>
                      <a:pt x="3124" y="1819"/>
                    </a:lnTo>
                    <a:lnTo>
                      <a:pt x="3124" y="1829"/>
                    </a:lnTo>
                    <a:lnTo>
                      <a:pt x="3114" y="1857"/>
                    </a:lnTo>
                    <a:lnTo>
                      <a:pt x="3114" y="1867"/>
                    </a:lnTo>
                    <a:lnTo>
                      <a:pt x="3114" y="1877"/>
                    </a:lnTo>
                    <a:lnTo>
                      <a:pt x="3105" y="1877"/>
                    </a:lnTo>
                    <a:lnTo>
                      <a:pt x="3105" y="1886"/>
                    </a:lnTo>
                    <a:lnTo>
                      <a:pt x="3114" y="1895"/>
                    </a:lnTo>
                    <a:lnTo>
                      <a:pt x="3105" y="1895"/>
                    </a:lnTo>
                    <a:lnTo>
                      <a:pt x="3105" y="1905"/>
                    </a:lnTo>
                    <a:lnTo>
                      <a:pt x="3105" y="1915"/>
                    </a:lnTo>
                    <a:lnTo>
                      <a:pt x="3105" y="1924"/>
                    </a:lnTo>
                    <a:lnTo>
                      <a:pt x="3095" y="1934"/>
                    </a:lnTo>
                    <a:lnTo>
                      <a:pt x="3095" y="1943"/>
                    </a:lnTo>
                    <a:lnTo>
                      <a:pt x="3095" y="1953"/>
                    </a:lnTo>
                    <a:lnTo>
                      <a:pt x="3095" y="1962"/>
                    </a:lnTo>
                    <a:lnTo>
                      <a:pt x="3105" y="1972"/>
                    </a:lnTo>
                    <a:lnTo>
                      <a:pt x="3105" y="1981"/>
                    </a:lnTo>
                    <a:lnTo>
                      <a:pt x="3095" y="1991"/>
                    </a:lnTo>
                    <a:lnTo>
                      <a:pt x="3076" y="2029"/>
                    </a:lnTo>
                    <a:lnTo>
                      <a:pt x="3067" y="2038"/>
                    </a:lnTo>
                    <a:lnTo>
                      <a:pt x="3057" y="2077"/>
                    </a:lnTo>
                    <a:lnTo>
                      <a:pt x="3057" y="2086"/>
                    </a:lnTo>
                    <a:close/>
                    <a:moveTo>
                      <a:pt x="2543" y="3048"/>
                    </a:moveTo>
                    <a:lnTo>
                      <a:pt x="2543" y="3038"/>
                    </a:lnTo>
                    <a:lnTo>
                      <a:pt x="2533" y="3038"/>
                    </a:lnTo>
                    <a:lnTo>
                      <a:pt x="2524" y="3029"/>
                    </a:lnTo>
                    <a:lnTo>
                      <a:pt x="2514" y="3019"/>
                    </a:lnTo>
                    <a:lnTo>
                      <a:pt x="2514" y="3010"/>
                    </a:lnTo>
                    <a:lnTo>
                      <a:pt x="2505" y="3029"/>
                    </a:lnTo>
                    <a:lnTo>
                      <a:pt x="2505" y="3038"/>
                    </a:lnTo>
                    <a:lnTo>
                      <a:pt x="2495" y="3038"/>
                    </a:lnTo>
                    <a:lnTo>
                      <a:pt x="2476" y="3038"/>
                    </a:lnTo>
                    <a:lnTo>
                      <a:pt x="2476" y="3048"/>
                    </a:lnTo>
                    <a:lnTo>
                      <a:pt x="2476" y="3058"/>
                    </a:lnTo>
                    <a:lnTo>
                      <a:pt x="2476" y="3067"/>
                    </a:lnTo>
                    <a:lnTo>
                      <a:pt x="2514" y="3058"/>
                    </a:lnTo>
                    <a:lnTo>
                      <a:pt x="2524" y="3058"/>
                    </a:lnTo>
                    <a:lnTo>
                      <a:pt x="2533" y="3058"/>
                    </a:lnTo>
                    <a:lnTo>
                      <a:pt x="2543" y="3048"/>
                    </a:lnTo>
                    <a:close/>
                    <a:moveTo>
                      <a:pt x="2533" y="3315"/>
                    </a:moveTo>
                    <a:lnTo>
                      <a:pt x="2524" y="3305"/>
                    </a:lnTo>
                    <a:lnTo>
                      <a:pt x="2514" y="3305"/>
                    </a:lnTo>
                    <a:lnTo>
                      <a:pt x="2514" y="3315"/>
                    </a:lnTo>
                    <a:lnTo>
                      <a:pt x="2514" y="3324"/>
                    </a:lnTo>
                    <a:lnTo>
                      <a:pt x="2505" y="3334"/>
                    </a:lnTo>
                    <a:lnTo>
                      <a:pt x="2514" y="3334"/>
                    </a:lnTo>
                    <a:lnTo>
                      <a:pt x="2524" y="3343"/>
                    </a:lnTo>
                    <a:lnTo>
                      <a:pt x="2533" y="3343"/>
                    </a:lnTo>
                    <a:lnTo>
                      <a:pt x="2533" y="3334"/>
                    </a:lnTo>
                    <a:lnTo>
                      <a:pt x="2533" y="3324"/>
                    </a:lnTo>
                    <a:lnTo>
                      <a:pt x="2533" y="3315"/>
                    </a:lnTo>
                    <a:close/>
                    <a:moveTo>
                      <a:pt x="3029" y="1095"/>
                    </a:moveTo>
                    <a:lnTo>
                      <a:pt x="3029" y="1105"/>
                    </a:lnTo>
                    <a:lnTo>
                      <a:pt x="3019" y="1115"/>
                    </a:lnTo>
                    <a:lnTo>
                      <a:pt x="3029" y="1124"/>
                    </a:lnTo>
                    <a:lnTo>
                      <a:pt x="3029" y="1134"/>
                    </a:lnTo>
                    <a:lnTo>
                      <a:pt x="3029" y="1143"/>
                    </a:lnTo>
                    <a:lnTo>
                      <a:pt x="3029" y="1153"/>
                    </a:lnTo>
                    <a:lnTo>
                      <a:pt x="3019" y="1162"/>
                    </a:lnTo>
                    <a:lnTo>
                      <a:pt x="3029" y="1172"/>
                    </a:lnTo>
                    <a:lnTo>
                      <a:pt x="3038" y="1162"/>
                    </a:lnTo>
                    <a:lnTo>
                      <a:pt x="3038" y="1134"/>
                    </a:lnTo>
                    <a:lnTo>
                      <a:pt x="3057" y="1124"/>
                    </a:lnTo>
                    <a:lnTo>
                      <a:pt x="3067" y="1115"/>
                    </a:lnTo>
                    <a:lnTo>
                      <a:pt x="3067" y="1105"/>
                    </a:lnTo>
                    <a:lnTo>
                      <a:pt x="3057" y="1105"/>
                    </a:lnTo>
                    <a:lnTo>
                      <a:pt x="3038" y="1105"/>
                    </a:lnTo>
                    <a:lnTo>
                      <a:pt x="3038" y="1095"/>
                    </a:lnTo>
                    <a:lnTo>
                      <a:pt x="3029" y="1095"/>
                    </a:lnTo>
                    <a:close/>
                    <a:moveTo>
                      <a:pt x="2724" y="791"/>
                    </a:moveTo>
                    <a:lnTo>
                      <a:pt x="2667" y="810"/>
                    </a:lnTo>
                    <a:lnTo>
                      <a:pt x="2638" y="819"/>
                    </a:lnTo>
                    <a:lnTo>
                      <a:pt x="2619" y="839"/>
                    </a:lnTo>
                    <a:lnTo>
                      <a:pt x="2610" y="829"/>
                    </a:lnTo>
                    <a:lnTo>
                      <a:pt x="2610" y="819"/>
                    </a:lnTo>
                    <a:lnTo>
                      <a:pt x="2600" y="819"/>
                    </a:lnTo>
                    <a:lnTo>
                      <a:pt x="2600" y="829"/>
                    </a:lnTo>
                    <a:lnTo>
                      <a:pt x="2590" y="839"/>
                    </a:lnTo>
                    <a:lnTo>
                      <a:pt x="2590" y="848"/>
                    </a:lnTo>
                    <a:lnTo>
                      <a:pt x="2571" y="848"/>
                    </a:lnTo>
                    <a:lnTo>
                      <a:pt x="2571" y="839"/>
                    </a:lnTo>
                    <a:lnTo>
                      <a:pt x="2562" y="839"/>
                    </a:lnTo>
                    <a:lnTo>
                      <a:pt x="2552" y="857"/>
                    </a:lnTo>
                    <a:lnTo>
                      <a:pt x="2543" y="857"/>
                    </a:lnTo>
                    <a:lnTo>
                      <a:pt x="2543" y="848"/>
                    </a:lnTo>
                    <a:lnTo>
                      <a:pt x="2505" y="848"/>
                    </a:lnTo>
                    <a:lnTo>
                      <a:pt x="2476" y="848"/>
                    </a:lnTo>
                    <a:lnTo>
                      <a:pt x="2457" y="857"/>
                    </a:lnTo>
                    <a:lnTo>
                      <a:pt x="2457" y="867"/>
                    </a:lnTo>
                    <a:lnTo>
                      <a:pt x="2457" y="877"/>
                    </a:lnTo>
                    <a:lnTo>
                      <a:pt x="2457" y="896"/>
                    </a:lnTo>
                    <a:lnTo>
                      <a:pt x="2457" y="905"/>
                    </a:lnTo>
                    <a:lnTo>
                      <a:pt x="2448" y="905"/>
                    </a:lnTo>
                    <a:lnTo>
                      <a:pt x="2438" y="905"/>
                    </a:lnTo>
                    <a:lnTo>
                      <a:pt x="2438" y="896"/>
                    </a:lnTo>
                    <a:lnTo>
                      <a:pt x="2429" y="886"/>
                    </a:lnTo>
                    <a:lnTo>
                      <a:pt x="2429" y="877"/>
                    </a:lnTo>
                    <a:lnTo>
                      <a:pt x="2410" y="857"/>
                    </a:lnTo>
                    <a:lnTo>
                      <a:pt x="2400" y="857"/>
                    </a:lnTo>
                    <a:lnTo>
                      <a:pt x="2410" y="877"/>
                    </a:lnTo>
                    <a:lnTo>
                      <a:pt x="2400" y="886"/>
                    </a:lnTo>
                    <a:lnTo>
                      <a:pt x="2400" y="896"/>
                    </a:lnTo>
                    <a:lnTo>
                      <a:pt x="2390" y="896"/>
                    </a:lnTo>
                    <a:lnTo>
                      <a:pt x="2390" y="905"/>
                    </a:lnTo>
                    <a:lnTo>
                      <a:pt x="2390" y="924"/>
                    </a:lnTo>
                    <a:lnTo>
                      <a:pt x="2352" y="953"/>
                    </a:lnTo>
                    <a:lnTo>
                      <a:pt x="2343" y="943"/>
                    </a:lnTo>
                    <a:lnTo>
                      <a:pt x="2333" y="953"/>
                    </a:lnTo>
                    <a:lnTo>
                      <a:pt x="2343" y="962"/>
                    </a:lnTo>
                    <a:lnTo>
                      <a:pt x="2343" y="972"/>
                    </a:lnTo>
                    <a:lnTo>
                      <a:pt x="2333" y="981"/>
                    </a:lnTo>
                    <a:lnTo>
                      <a:pt x="2324" y="991"/>
                    </a:lnTo>
                    <a:lnTo>
                      <a:pt x="2324" y="1000"/>
                    </a:lnTo>
                    <a:lnTo>
                      <a:pt x="2333" y="1000"/>
                    </a:lnTo>
                    <a:lnTo>
                      <a:pt x="2343" y="1010"/>
                    </a:lnTo>
                    <a:lnTo>
                      <a:pt x="2343" y="1019"/>
                    </a:lnTo>
                    <a:lnTo>
                      <a:pt x="2352" y="1029"/>
                    </a:lnTo>
                    <a:lnTo>
                      <a:pt x="2362" y="1029"/>
                    </a:lnTo>
                    <a:lnTo>
                      <a:pt x="2372" y="1038"/>
                    </a:lnTo>
                    <a:lnTo>
                      <a:pt x="2381" y="1038"/>
                    </a:lnTo>
                    <a:lnTo>
                      <a:pt x="2381" y="1048"/>
                    </a:lnTo>
                    <a:lnTo>
                      <a:pt x="2381" y="1057"/>
                    </a:lnTo>
                    <a:lnTo>
                      <a:pt x="2352" y="1067"/>
                    </a:lnTo>
                    <a:lnTo>
                      <a:pt x="2324" y="1086"/>
                    </a:lnTo>
                    <a:lnTo>
                      <a:pt x="2286" y="1134"/>
                    </a:lnTo>
                    <a:lnTo>
                      <a:pt x="2276" y="1143"/>
                    </a:lnTo>
                    <a:lnTo>
                      <a:pt x="2276" y="1162"/>
                    </a:lnTo>
                    <a:lnTo>
                      <a:pt x="2276" y="1172"/>
                    </a:lnTo>
                    <a:lnTo>
                      <a:pt x="2267" y="1181"/>
                    </a:lnTo>
                    <a:lnTo>
                      <a:pt x="2257" y="1191"/>
                    </a:lnTo>
                    <a:lnTo>
                      <a:pt x="2248" y="1200"/>
                    </a:lnTo>
                    <a:lnTo>
                      <a:pt x="2219" y="1238"/>
                    </a:lnTo>
                    <a:lnTo>
                      <a:pt x="2200" y="1248"/>
                    </a:lnTo>
                    <a:lnTo>
                      <a:pt x="2181" y="1229"/>
                    </a:lnTo>
                    <a:lnTo>
                      <a:pt x="2171" y="1220"/>
                    </a:lnTo>
                    <a:lnTo>
                      <a:pt x="2162" y="1238"/>
                    </a:lnTo>
                    <a:lnTo>
                      <a:pt x="2191" y="1248"/>
                    </a:lnTo>
                    <a:lnTo>
                      <a:pt x="2191" y="1258"/>
                    </a:lnTo>
                    <a:lnTo>
                      <a:pt x="2200" y="1258"/>
                    </a:lnTo>
                    <a:lnTo>
                      <a:pt x="2209" y="1258"/>
                    </a:lnTo>
                    <a:lnTo>
                      <a:pt x="2219" y="1258"/>
                    </a:lnTo>
                    <a:lnTo>
                      <a:pt x="2219" y="1267"/>
                    </a:lnTo>
                    <a:lnTo>
                      <a:pt x="2219" y="1286"/>
                    </a:lnTo>
                    <a:lnTo>
                      <a:pt x="2200" y="1286"/>
                    </a:lnTo>
                    <a:lnTo>
                      <a:pt x="2200" y="1296"/>
                    </a:lnTo>
                    <a:lnTo>
                      <a:pt x="2209" y="1305"/>
                    </a:lnTo>
                    <a:lnTo>
                      <a:pt x="2209" y="1315"/>
                    </a:lnTo>
                    <a:lnTo>
                      <a:pt x="2219" y="1305"/>
                    </a:lnTo>
                    <a:lnTo>
                      <a:pt x="2229" y="1296"/>
                    </a:lnTo>
                    <a:lnTo>
                      <a:pt x="2229" y="1286"/>
                    </a:lnTo>
                    <a:lnTo>
                      <a:pt x="2238" y="1286"/>
                    </a:lnTo>
                    <a:lnTo>
                      <a:pt x="2248" y="1276"/>
                    </a:lnTo>
                    <a:lnTo>
                      <a:pt x="2238" y="1276"/>
                    </a:lnTo>
                    <a:lnTo>
                      <a:pt x="2238" y="1267"/>
                    </a:lnTo>
                    <a:lnTo>
                      <a:pt x="2238" y="1258"/>
                    </a:lnTo>
                    <a:lnTo>
                      <a:pt x="2248" y="1248"/>
                    </a:lnTo>
                    <a:lnTo>
                      <a:pt x="2248" y="1238"/>
                    </a:lnTo>
                    <a:lnTo>
                      <a:pt x="2257" y="1238"/>
                    </a:lnTo>
                    <a:lnTo>
                      <a:pt x="2267" y="1229"/>
                    </a:lnTo>
                    <a:lnTo>
                      <a:pt x="2267" y="1220"/>
                    </a:lnTo>
                    <a:lnTo>
                      <a:pt x="2267" y="1210"/>
                    </a:lnTo>
                    <a:lnTo>
                      <a:pt x="2276" y="1200"/>
                    </a:lnTo>
                    <a:lnTo>
                      <a:pt x="2286" y="1200"/>
                    </a:lnTo>
                    <a:lnTo>
                      <a:pt x="2286" y="1210"/>
                    </a:lnTo>
                    <a:lnTo>
                      <a:pt x="2276" y="1229"/>
                    </a:lnTo>
                    <a:lnTo>
                      <a:pt x="2267" y="1238"/>
                    </a:lnTo>
                    <a:lnTo>
                      <a:pt x="2276" y="1238"/>
                    </a:lnTo>
                    <a:lnTo>
                      <a:pt x="2276" y="1248"/>
                    </a:lnTo>
                    <a:lnTo>
                      <a:pt x="2276" y="1258"/>
                    </a:lnTo>
                    <a:lnTo>
                      <a:pt x="2286" y="1258"/>
                    </a:lnTo>
                    <a:lnTo>
                      <a:pt x="2305" y="1267"/>
                    </a:lnTo>
                    <a:lnTo>
                      <a:pt x="2305" y="1276"/>
                    </a:lnTo>
                    <a:lnTo>
                      <a:pt x="2295" y="1286"/>
                    </a:lnTo>
                    <a:lnTo>
                      <a:pt x="2276" y="1286"/>
                    </a:lnTo>
                    <a:lnTo>
                      <a:pt x="2267" y="1296"/>
                    </a:lnTo>
                    <a:lnTo>
                      <a:pt x="2276" y="1305"/>
                    </a:lnTo>
                    <a:lnTo>
                      <a:pt x="2305" y="1315"/>
                    </a:lnTo>
                    <a:lnTo>
                      <a:pt x="2314" y="1315"/>
                    </a:lnTo>
                    <a:lnTo>
                      <a:pt x="2314" y="1305"/>
                    </a:lnTo>
                    <a:lnTo>
                      <a:pt x="2314" y="1296"/>
                    </a:lnTo>
                    <a:lnTo>
                      <a:pt x="2314" y="1286"/>
                    </a:lnTo>
                    <a:lnTo>
                      <a:pt x="2333" y="1276"/>
                    </a:lnTo>
                    <a:lnTo>
                      <a:pt x="2343" y="1286"/>
                    </a:lnTo>
                    <a:lnTo>
                      <a:pt x="2352" y="1305"/>
                    </a:lnTo>
                    <a:lnTo>
                      <a:pt x="2352" y="1315"/>
                    </a:lnTo>
                    <a:lnTo>
                      <a:pt x="2352" y="1334"/>
                    </a:lnTo>
                    <a:lnTo>
                      <a:pt x="2352" y="1343"/>
                    </a:lnTo>
                    <a:lnTo>
                      <a:pt x="2352" y="1353"/>
                    </a:lnTo>
                    <a:lnTo>
                      <a:pt x="2352" y="1362"/>
                    </a:lnTo>
                    <a:lnTo>
                      <a:pt x="2352" y="1372"/>
                    </a:lnTo>
                    <a:lnTo>
                      <a:pt x="2352" y="1381"/>
                    </a:lnTo>
                    <a:lnTo>
                      <a:pt x="2352" y="1391"/>
                    </a:lnTo>
                    <a:lnTo>
                      <a:pt x="2352" y="1410"/>
                    </a:lnTo>
                    <a:lnTo>
                      <a:pt x="2352" y="1429"/>
                    </a:lnTo>
                    <a:lnTo>
                      <a:pt x="2352" y="1438"/>
                    </a:lnTo>
                    <a:lnTo>
                      <a:pt x="2352" y="1448"/>
                    </a:lnTo>
                    <a:lnTo>
                      <a:pt x="2390" y="1467"/>
                    </a:lnTo>
                    <a:lnTo>
                      <a:pt x="2390" y="1476"/>
                    </a:lnTo>
                    <a:lnTo>
                      <a:pt x="2390" y="1486"/>
                    </a:lnTo>
                    <a:lnTo>
                      <a:pt x="2390" y="1496"/>
                    </a:lnTo>
                    <a:lnTo>
                      <a:pt x="2390" y="1505"/>
                    </a:lnTo>
                    <a:lnTo>
                      <a:pt x="2390" y="1515"/>
                    </a:lnTo>
                    <a:lnTo>
                      <a:pt x="2419" y="1553"/>
                    </a:lnTo>
                    <a:lnTo>
                      <a:pt x="2438" y="1553"/>
                    </a:lnTo>
                    <a:lnTo>
                      <a:pt x="2438" y="1562"/>
                    </a:lnTo>
                    <a:lnTo>
                      <a:pt x="2448" y="1572"/>
                    </a:lnTo>
                    <a:lnTo>
                      <a:pt x="2467" y="1562"/>
                    </a:lnTo>
                    <a:lnTo>
                      <a:pt x="2467" y="1553"/>
                    </a:lnTo>
                    <a:lnTo>
                      <a:pt x="2476" y="1553"/>
                    </a:lnTo>
                    <a:lnTo>
                      <a:pt x="2495" y="1524"/>
                    </a:lnTo>
                    <a:lnTo>
                      <a:pt x="2505" y="1524"/>
                    </a:lnTo>
                    <a:lnTo>
                      <a:pt x="2505" y="1534"/>
                    </a:lnTo>
                    <a:lnTo>
                      <a:pt x="2514" y="1543"/>
                    </a:lnTo>
                    <a:lnTo>
                      <a:pt x="2524" y="1543"/>
                    </a:lnTo>
                    <a:lnTo>
                      <a:pt x="2524" y="1553"/>
                    </a:lnTo>
                    <a:lnTo>
                      <a:pt x="2524" y="1562"/>
                    </a:lnTo>
                    <a:lnTo>
                      <a:pt x="2524" y="1572"/>
                    </a:lnTo>
                    <a:lnTo>
                      <a:pt x="2524" y="1581"/>
                    </a:lnTo>
                    <a:lnTo>
                      <a:pt x="2524" y="1591"/>
                    </a:lnTo>
                    <a:lnTo>
                      <a:pt x="2533" y="1591"/>
                    </a:lnTo>
                    <a:lnTo>
                      <a:pt x="2552" y="1591"/>
                    </a:lnTo>
                    <a:lnTo>
                      <a:pt x="2562" y="1600"/>
                    </a:lnTo>
                    <a:lnTo>
                      <a:pt x="2610" y="1572"/>
                    </a:lnTo>
                    <a:lnTo>
                      <a:pt x="2610" y="1581"/>
                    </a:lnTo>
                    <a:lnTo>
                      <a:pt x="2610" y="1591"/>
                    </a:lnTo>
                    <a:lnTo>
                      <a:pt x="2600" y="1591"/>
                    </a:lnTo>
                    <a:lnTo>
                      <a:pt x="2638" y="1591"/>
                    </a:lnTo>
                    <a:lnTo>
                      <a:pt x="2667" y="1591"/>
                    </a:lnTo>
                    <a:lnTo>
                      <a:pt x="2676" y="1610"/>
                    </a:lnTo>
                    <a:lnTo>
                      <a:pt x="2676" y="1619"/>
                    </a:lnTo>
                    <a:lnTo>
                      <a:pt x="2676" y="1629"/>
                    </a:lnTo>
                    <a:lnTo>
                      <a:pt x="2686" y="1629"/>
                    </a:lnTo>
                    <a:lnTo>
                      <a:pt x="2714" y="1657"/>
                    </a:lnTo>
                    <a:lnTo>
                      <a:pt x="2724" y="1667"/>
                    </a:lnTo>
                    <a:lnTo>
                      <a:pt x="2724" y="1677"/>
                    </a:lnTo>
                    <a:lnTo>
                      <a:pt x="2733" y="1677"/>
                    </a:lnTo>
                    <a:lnTo>
                      <a:pt x="2762" y="1677"/>
                    </a:lnTo>
                    <a:lnTo>
                      <a:pt x="2771" y="1686"/>
                    </a:lnTo>
                    <a:lnTo>
                      <a:pt x="2771" y="1696"/>
                    </a:lnTo>
                    <a:lnTo>
                      <a:pt x="2753" y="1686"/>
                    </a:lnTo>
                    <a:lnTo>
                      <a:pt x="2753" y="1696"/>
                    </a:lnTo>
                    <a:lnTo>
                      <a:pt x="2753" y="1705"/>
                    </a:lnTo>
                    <a:lnTo>
                      <a:pt x="2781" y="1696"/>
                    </a:lnTo>
                    <a:lnTo>
                      <a:pt x="2791" y="1696"/>
                    </a:lnTo>
                    <a:lnTo>
                      <a:pt x="2791" y="1705"/>
                    </a:lnTo>
                    <a:lnTo>
                      <a:pt x="2819" y="1705"/>
                    </a:lnTo>
                    <a:lnTo>
                      <a:pt x="2838" y="1696"/>
                    </a:lnTo>
                    <a:lnTo>
                      <a:pt x="2838" y="1705"/>
                    </a:lnTo>
                    <a:lnTo>
                      <a:pt x="2857" y="1705"/>
                    </a:lnTo>
                    <a:lnTo>
                      <a:pt x="2867" y="1715"/>
                    </a:lnTo>
                    <a:lnTo>
                      <a:pt x="2895" y="1715"/>
                    </a:lnTo>
                    <a:lnTo>
                      <a:pt x="2905" y="1705"/>
                    </a:lnTo>
                    <a:lnTo>
                      <a:pt x="2895" y="1705"/>
                    </a:lnTo>
                    <a:lnTo>
                      <a:pt x="2895" y="1696"/>
                    </a:lnTo>
                    <a:lnTo>
                      <a:pt x="2943" y="1696"/>
                    </a:lnTo>
                    <a:lnTo>
                      <a:pt x="2962" y="1686"/>
                    </a:lnTo>
                    <a:lnTo>
                      <a:pt x="3000" y="1686"/>
                    </a:lnTo>
                    <a:lnTo>
                      <a:pt x="3009" y="1677"/>
                    </a:lnTo>
                    <a:lnTo>
                      <a:pt x="3019" y="1657"/>
                    </a:lnTo>
                    <a:lnTo>
                      <a:pt x="3029" y="1648"/>
                    </a:lnTo>
                    <a:lnTo>
                      <a:pt x="3029" y="1629"/>
                    </a:lnTo>
                    <a:lnTo>
                      <a:pt x="3057" y="1610"/>
                    </a:lnTo>
                    <a:lnTo>
                      <a:pt x="3057" y="1600"/>
                    </a:lnTo>
                    <a:lnTo>
                      <a:pt x="3057" y="1581"/>
                    </a:lnTo>
                    <a:lnTo>
                      <a:pt x="3048" y="1562"/>
                    </a:lnTo>
                    <a:lnTo>
                      <a:pt x="3048" y="1543"/>
                    </a:lnTo>
                    <a:lnTo>
                      <a:pt x="3048" y="1534"/>
                    </a:lnTo>
                    <a:lnTo>
                      <a:pt x="3048" y="1524"/>
                    </a:lnTo>
                    <a:lnTo>
                      <a:pt x="3048" y="1505"/>
                    </a:lnTo>
                    <a:lnTo>
                      <a:pt x="3038" y="1505"/>
                    </a:lnTo>
                    <a:lnTo>
                      <a:pt x="3038" y="1496"/>
                    </a:lnTo>
                    <a:lnTo>
                      <a:pt x="3000" y="1486"/>
                    </a:lnTo>
                    <a:lnTo>
                      <a:pt x="2991" y="1467"/>
                    </a:lnTo>
                    <a:lnTo>
                      <a:pt x="3000" y="1467"/>
                    </a:lnTo>
                    <a:lnTo>
                      <a:pt x="3009" y="1467"/>
                    </a:lnTo>
                    <a:lnTo>
                      <a:pt x="3009" y="1458"/>
                    </a:lnTo>
                    <a:lnTo>
                      <a:pt x="3009" y="1448"/>
                    </a:lnTo>
                    <a:lnTo>
                      <a:pt x="2971" y="1419"/>
                    </a:lnTo>
                    <a:lnTo>
                      <a:pt x="2933" y="1381"/>
                    </a:lnTo>
                    <a:lnTo>
                      <a:pt x="2933" y="1372"/>
                    </a:lnTo>
                    <a:lnTo>
                      <a:pt x="2933" y="1362"/>
                    </a:lnTo>
                    <a:lnTo>
                      <a:pt x="2943" y="1362"/>
                    </a:lnTo>
                    <a:lnTo>
                      <a:pt x="2981" y="1391"/>
                    </a:lnTo>
                    <a:lnTo>
                      <a:pt x="2991" y="1400"/>
                    </a:lnTo>
                    <a:lnTo>
                      <a:pt x="2991" y="1391"/>
                    </a:lnTo>
                    <a:lnTo>
                      <a:pt x="3000" y="1391"/>
                    </a:lnTo>
                    <a:lnTo>
                      <a:pt x="3000" y="1381"/>
                    </a:lnTo>
                    <a:lnTo>
                      <a:pt x="3000" y="1372"/>
                    </a:lnTo>
                    <a:lnTo>
                      <a:pt x="3009" y="1362"/>
                    </a:lnTo>
                    <a:lnTo>
                      <a:pt x="3009" y="1353"/>
                    </a:lnTo>
                    <a:lnTo>
                      <a:pt x="3019" y="1334"/>
                    </a:lnTo>
                    <a:lnTo>
                      <a:pt x="3019" y="1324"/>
                    </a:lnTo>
                    <a:lnTo>
                      <a:pt x="3009" y="1315"/>
                    </a:lnTo>
                    <a:lnTo>
                      <a:pt x="3009" y="1305"/>
                    </a:lnTo>
                    <a:lnTo>
                      <a:pt x="3009" y="1296"/>
                    </a:lnTo>
                    <a:lnTo>
                      <a:pt x="3009" y="1286"/>
                    </a:lnTo>
                    <a:lnTo>
                      <a:pt x="3009" y="1276"/>
                    </a:lnTo>
                    <a:lnTo>
                      <a:pt x="3000" y="1267"/>
                    </a:lnTo>
                    <a:lnTo>
                      <a:pt x="3000" y="1248"/>
                    </a:lnTo>
                    <a:lnTo>
                      <a:pt x="3000" y="1238"/>
                    </a:lnTo>
                    <a:lnTo>
                      <a:pt x="3009" y="1229"/>
                    </a:lnTo>
                    <a:lnTo>
                      <a:pt x="3009" y="1220"/>
                    </a:lnTo>
                    <a:lnTo>
                      <a:pt x="3009" y="1210"/>
                    </a:lnTo>
                    <a:lnTo>
                      <a:pt x="3000" y="1200"/>
                    </a:lnTo>
                    <a:lnTo>
                      <a:pt x="3000" y="1191"/>
                    </a:lnTo>
                    <a:lnTo>
                      <a:pt x="3000" y="1181"/>
                    </a:lnTo>
                    <a:lnTo>
                      <a:pt x="3009" y="1162"/>
                    </a:lnTo>
                    <a:lnTo>
                      <a:pt x="3009" y="1153"/>
                    </a:lnTo>
                    <a:lnTo>
                      <a:pt x="3009" y="1143"/>
                    </a:lnTo>
                    <a:lnTo>
                      <a:pt x="3000" y="1134"/>
                    </a:lnTo>
                    <a:lnTo>
                      <a:pt x="3009" y="1124"/>
                    </a:lnTo>
                    <a:lnTo>
                      <a:pt x="3019" y="1115"/>
                    </a:lnTo>
                    <a:lnTo>
                      <a:pt x="3019" y="1105"/>
                    </a:lnTo>
                    <a:lnTo>
                      <a:pt x="3019" y="1086"/>
                    </a:lnTo>
                    <a:lnTo>
                      <a:pt x="3009" y="1077"/>
                    </a:lnTo>
                    <a:lnTo>
                      <a:pt x="3009" y="1067"/>
                    </a:lnTo>
                    <a:lnTo>
                      <a:pt x="3019" y="1067"/>
                    </a:lnTo>
                    <a:lnTo>
                      <a:pt x="3029" y="1057"/>
                    </a:lnTo>
                    <a:lnTo>
                      <a:pt x="3029" y="1048"/>
                    </a:lnTo>
                    <a:lnTo>
                      <a:pt x="3038" y="1038"/>
                    </a:lnTo>
                    <a:lnTo>
                      <a:pt x="3029" y="1029"/>
                    </a:lnTo>
                    <a:lnTo>
                      <a:pt x="3029" y="1010"/>
                    </a:lnTo>
                    <a:lnTo>
                      <a:pt x="3019" y="1000"/>
                    </a:lnTo>
                    <a:lnTo>
                      <a:pt x="3009" y="991"/>
                    </a:lnTo>
                    <a:lnTo>
                      <a:pt x="3009" y="981"/>
                    </a:lnTo>
                    <a:lnTo>
                      <a:pt x="3000" y="972"/>
                    </a:lnTo>
                    <a:lnTo>
                      <a:pt x="3000" y="962"/>
                    </a:lnTo>
                    <a:lnTo>
                      <a:pt x="2991" y="943"/>
                    </a:lnTo>
                    <a:lnTo>
                      <a:pt x="2981" y="943"/>
                    </a:lnTo>
                    <a:lnTo>
                      <a:pt x="2962" y="943"/>
                    </a:lnTo>
                    <a:lnTo>
                      <a:pt x="2962" y="924"/>
                    </a:lnTo>
                    <a:lnTo>
                      <a:pt x="2962" y="915"/>
                    </a:lnTo>
                    <a:lnTo>
                      <a:pt x="2943" y="915"/>
                    </a:lnTo>
                    <a:lnTo>
                      <a:pt x="2933" y="905"/>
                    </a:lnTo>
                    <a:lnTo>
                      <a:pt x="2943" y="896"/>
                    </a:lnTo>
                    <a:lnTo>
                      <a:pt x="2933" y="886"/>
                    </a:lnTo>
                    <a:lnTo>
                      <a:pt x="2924" y="896"/>
                    </a:lnTo>
                    <a:lnTo>
                      <a:pt x="2914" y="896"/>
                    </a:lnTo>
                    <a:lnTo>
                      <a:pt x="2914" y="886"/>
                    </a:lnTo>
                    <a:lnTo>
                      <a:pt x="2924" y="877"/>
                    </a:lnTo>
                    <a:lnTo>
                      <a:pt x="2914" y="867"/>
                    </a:lnTo>
                    <a:lnTo>
                      <a:pt x="2867" y="877"/>
                    </a:lnTo>
                    <a:lnTo>
                      <a:pt x="2838" y="867"/>
                    </a:lnTo>
                    <a:lnTo>
                      <a:pt x="2829" y="877"/>
                    </a:lnTo>
                    <a:lnTo>
                      <a:pt x="2829" y="896"/>
                    </a:lnTo>
                    <a:lnTo>
                      <a:pt x="2829" y="905"/>
                    </a:lnTo>
                    <a:lnTo>
                      <a:pt x="2848" y="915"/>
                    </a:lnTo>
                    <a:lnTo>
                      <a:pt x="2848" y="924"/>
                    </a:lnTo>
                    <a:lnTo>
                      <a:pt x="2838" y="934"/>
                    </a:lnTo>
                    <a:lnTo>
                      <a:pt x="2838" y="943"/>
                    </a:lnTo>
                    <a:lnTo>
                      <a:pt x="2838" y="953"/>
                    </a:lnTo>
                    <a:lnTo>
                      <a:pt x="2829" y="953"/>
                    </a:lnTo>
                    <a:lnTo>
                      <a:pt x="2829" y="962"/>
                    </a:lnTo>
                    <a:lnTo>
                      <a:pt x="2838" y="972"/>
                    </a:lnTo>
                    <a:lnTo>
                      <a:pt x="2829" y="981"/>
                    </a:lnTo>
                    <a:lnTo>
                      <a:pt x="2829" y="991"/>
                    </a:lnTo>
                    <a:lnTo>
                      <a:pt x="2819" y="991"/>
                    </a:lnTo>
                    <a:lnTo>
                      <a:pt x="2810" y="991"/>
                    </a:lnTo>
                    <a:lnTo>
                      <a:pt x="2791" y="972"/>
                    </a:lnTo>
                    <a:lnTo>
                      <a:pt x="2771" y="972"/>
                    </a:lnTo>
                    <a:lnTo>
                      <a:pt x="2771" y="981"/>
                    </a:lnTo>
                    <a:lnTo>
                      <a:pt x="2762" y="991"/>
                    </a:lnTo>
                    <a:lnTo>
                      <a:pt x="2771" y="1010"/>
                    </a:lnTo>
                    <a:lnTo>
                      <a:pt x="2771" y="1019"/>
                    </a:lnTo>
                    <a:lnTo>
                      <a:pt x="2762" y="1019"/>
                    </a:lnTo>
                    <a:lnTo>
                      <a:pt x="2753" y="1038"/>
                    </a:lnTo>
                    <a:lnTo>
                      <a:pt x="2753" y="1048"/>
                    </a:lnTo>
                    <a:lnTo>
                      <a:pt x="2753" y="1067"/>
                    </a:lnTo>
                    <a:lnTo>
                      <a:pt x="2753" y="1077"/>
                    </a:lnTo>
                    <a:lnTo>
                      <a:pt x="2705" y="1105"/>
                    </a:lnTo>
                    <a:lnTo>
                      <a:pt x="2705" y="1115"/>
                    </a:lnTo>
                    <a:lnTo>
                      <a:pt x="2695" y="1115"/>
                    </a:lnTo>
                    <a:lnTo>
                      <a:pt x="2686" y="1115"/>
                    </a:lnTo>
                    <a:lnTo>
                      <a:pt x="2695" y="1105"/>
                    </a:lnTo>
                    <a:lnTo>
                      <a:pt x="2714" y="1086"/>
                    </a:lnTo>
                    <a:lnTo>
                      <a:pt x="2724" y="1077"/>
                    </a:lnTo>
                    <a:lnTo>
                      <a:pt x="2733" y="1067"/>
                    </a:lnTo>
                    <a:lnTo>
                      <a:pt x="2743" y="1057"/>
                    </a:lnTo>
                    <a:lnTo>
                      <a:pt x="2733" y="1048"/>
                    </a:lnTo>
                    <a:lnTo>
                      <a:pt x="2724" y="1038"/>
                    </a:lnTo>
                    <a:lnTo>
                      <a:pt x="2724" y="1029"/>
                    </a:lnTo>
                    <a:lnTo>
                      <a:pt x="2733" y="1029"/>
                    </a:lnTo>
                    <a:lnTo>
                      <a:pt x="2743" y="1029"/>
                    </a:lnTo>
                    <a:lnTo>
                      <a:pt x="2743" y="1019"/>
                    </a:lnTo>
                    <a:lnTo>
                      <a:pt x="2733" y="1010"/>
                    </a:lnTo>
                    <a:lnTo>
                      <a:pt x="2753" y="991"/>
                    </a:lnTo>
                    <a:lnTo>
                      <a:pt x="2753" y="981"/>
                    </a:lnTo>
                    <a:lnTo>
                      <a:pt x="2753" y="962"/>
                    </a:lnTo>
                    <a:lnTo>
                      <a:pt x="2762" y="953"/>
                    </a:lnTo>
                    <a:lnTo>
                      <a:pt x="2753" y="953"/>
                    </a:lnTo>
                    <a:lnTo>
                      <a:pt x="2753" y="943"/>
                    </a:lnTo>
                    <a:lnTo>
                      <a:pt x="2762" y="934"/>
                    </a:lnTo>
                    <a:lnTo>
                      <a:pt x="2762" y="924"/>
                    </a:lnTo>
                    <a:lnTo>
                      <a:pt x="2762" y="915"/>
                    </a:lnTo>
                    <a:lnTo>
                      <a:pt x="2753" y="915"/>
                    </a:lnTo>
                    <a:lnTo>
                      <a:pt x="2762" y="915"/>
                    </a:lnTo>
                    <a:lnTo>
                      <a:pt x="2762" y="905"/>
                    </a:lnTo>
                    <a:lnTo>
                      <a:pt x="2771" y="905"/>
                    </a:lnTo>
                    <a:lnTo>
                      <a:pt x="2771" y="896"/>
                    </a:lnTo>
                    <a:lnTo>
                      <a:pt x="2781" y="886"/>
                    </a:lnTo>
                    <a:lnTo>
                      <a:pt x="2781" y="867"/>
                    </a:lnTo>
                    <a:lnTo>
                      <a:pt x="2781" y="857"/>
                    </a:lnTo>
                    <a:lnTo>
                      <a:pt x="2762" y="857"/>
                    </a:lnTo>
                    <a:lnTo>
                      <a:pt x="2762" y="839"/>
                    </a:lnTo>
                    <a:lnTo>
                      <a:pt x="2753" y="829"/>
                    </a:lnTo>
                    <a:lnTo>
                      <a:pt x="2753" y="819"/>
                    </a:lnTo>
                    <a:lnTo>
                      <a:pt x="2743" y="819"/>
                    </a:lnTo>
                    <a:lnTo>
                      <a:pt x="2733" y="810"/>
                    </a:lnTo>
                    <a:lnTo>
                      <a:pt x="2724" y="791"/>
                    </a:lnTo>
                    <a:close/>
                    <a:moveTo>
                      <a:pt x="1724" y="2772"/>
                    </a:moveTo>
                    <a:lnTo>
                      <a:pt x="1752" y="2772"/>
                    </a:lnTo>
                    <a:lnTo>
                      <a:pt x="1781" y="2762"/>
                    </a:lnTo>
                    <a:lnTo>
                      <a:pt x="1790" y="2734"/>
                    </a:lnTo>
                    <a:lnTo>
                      <a:pt x="1781" y="2715"/>
                    </a:lnTo>
                    <a:lnTo>
                      <a:pt x="1771" y="2696"/>
                    </a:lnTo>
                    <a:lnTo>
                      <a:pt x="1771" y="2677"/>
                    </a:lnTo>
                    <a:lnTo>
                      <a:pt x="1762" y="2667"/>
                    </a:lnTo>
                    <a:lnTo>
                      <a:pt x="1724" y="2677"/>
                    </a:lnTo>
                    <a:lnTo>
                      <a:pt x="1714" y="2677"/>
                    </a:lnTo>
                    <a:lnTo>
                      <a:pt x="1714" y="2696"/>
                    </a:lnTo>
                    <a:lnTo>
                      <a:pt x="1705" y="2705"/>
                    </a:lnTo>
                    <a:lnTo>
                      <a:pt x="1705" y="2724"/>
                    </a:lnTo>
                    <a:lnTo>
                      <a:pt x="1705" y="2743"/>
                    </a:lnTo>
                    <a:lnTo>
                      <a:pt x="1724" y="2772"/>
                    </a:lnTo>
                    <a:close/>
                    <a:moveTo>
                      <a:pt x="133" y="1143"/>
                    </a:moveTo>
                    <a:lnTo>
                      <a:pt x="171" y="1172"/>
                    </a:lnTo>
                    <a:lnTo>
                      <a:pt x="181" y="1172"/>
                    </a:lnTo>
                    <a:lnTo>
                      <a:pt x="181" y="1162"/>
                    </a:lnTo>
                    <a:lnTo>
                      <a:pt x="190" y="1172"/>
                    </a:lnTo>
                    <a:lnTo>
                      <a:pt x="190" y="1181"/>
                    </a:lnTo>
                    <a:lnTo>
                      <a:pt x="190" y="1191"/>
                    </a:lnTo>
                    <a:lnTo>
                      <a:pt x="181" y="1200"/>
                    </a:lnTo>
                    <a:lnTo>
                      <a:pt x="190" y="1210"/>
                    </a:lnTo>
                    <a:lnTo>
                      <a:pt x="248" y="1210"/>
                    </a:lnTo>
                    <a:lnTo>
                      <a:pt x="295" y="1210"/>
                    </a:lnTo>
                    <a:lnTo>
                      <a:pt x="305" y="1210"/>
                    </a:lnTo>
                    <a:lnTo>
                      <a:pt x="305" y="1200"/>
                    </a:lnTo>
                    <a:lnTo>
                      <a:pt x="305" y="1191"/>
                    </a:lnTo>
                    <a:lnTo>
                      <a:pt x="305" y="1181"/>
                    </a:lnTo>
                    <a:lnTo>
                      <a:pt x="257" y="1153"/>
                    </a:lnTo>
                    <a:lnTo>
                      <a:pt x="219" y="1124"/>
                    </a:lnTo>
                    <a:lnTo>
                      <a:pt x="171" y="1095"/>
                    </a:lnTo>
                    <a:lnTo>
                      <a:pt x="162" y="1095"/>
                    </a:lnTo>
                    <a:lnTo>
                      <a:pt x="162" y="1115"/>
                    </a:lnTo>
                    <a:lnTo>
                      <a:pt x="143" y="1115"/>
                    </a:lnTo>
                    <a:lnTo>
                      <a:pt x="133" y="1115"/>
                    </a:lnTo>
                    <a:lnTo>
                      <a:pt x="133" y="1095"/>
                    </a:lnTo>
                    <a:lnTo>
                      <a:pt x="152" y="1095"/>
                    </a:lnTo>
                    <a:lnTo>
                      <a:pt x="143" y="1086"/>
                    </a:lnTo>
                    <a:lnTo>
                      <a:pt x="133" y="1077"/>
                    </a:lnTo>
                    <a:lnTo>
                      <a:pt x="124" y="1086"/>
                    </a:lnTo>
                    <a:lnTo>
                      <a:pt x="124" y="1095"/>
                    </a:lnTo>
                    <a:lnTo>
                      <a:pt x="124" y="1115"/>
                    </a:lnTo>
                    <a:lnTo>
                      <a:pt x="133" y="1143"/>
                    </a:lnTo>
                    <a:close/>
                    <a:moveTo>
                      <a:pt x="657" y="3448"/>
                    </a:moveTo>
                    <a:lnTo>
                      <a:pt x="647" y="3448"/>
                    </a:lnTo>
                    <a:lnTo>
                      <a:pt x="638" y="3448"/>
                    </a:lnTo>
                    <a:lnTo>
                      <a:pt x="647" y="3457"/>
                    </a:lnTo>
                    <a:lnTo>
                      <a:pt x="657" y="3457"/>
                    </a:lnTo>
                    <a:lnTo>
                      <a:pt x="667" y="3467"/>
                    </a:lnTo>
                    <a:lnTo>
                      <a:pt x="733" y="3496"/>
                    </a:lnTo>
                    <a:lnTo>
                      <a:pt x="733" y="3486"/>
                    </a:lnTo>
                    <a:lnTo>
                      <a:pt x="733" y="3477"/>
                    </a:lnTo>
                    <a:lnTo>
                      <a:pt x="714" y="3477"/>
                    </a:lnTo>
                    <a:lnTo>
                      <a:pt x="657" y="3448"/>
                    </a:lnTo>
                    <a:close/>
                    <a:moveTo>
                      <a:pt x="266" y="4143"/>
                    </a:moveTo>
                    <a:lnTo>
                      <a:pt x="276" y="4134"/>
                    </a:lnTo>
                    <a:lnTo>
                      <a:pt x="257" y="4134"/>
                    </a:lnTo>
                    <a:lnTo>
                      <a:pt x="248" y="4153"/>
                    </a:lnTo>
                    <a:lnTo>
                      <a:pt x="266" y="4153"/>
                    </a:lnTo>
                    <a:lnTo>
                      <a:pt x="266" y="4162"/>
                    </a:lnTo>
                    <a:lnTo>
                      <a:pt x="266" y="4172"/>
                    </a:lnTo>
                    <a:lnTo>
                      <a:pt x="266" y="4181"/>
                    </a:lnTo>
                    <a:lnTo>
                      <a:pt x="257" y="4172"/>
                    </a:lnTo>
                    <a:lnTo>
                      <a:pt x="248" y="4162"/>
                    </a:lnTo>
                    <a:lnTo>
                      <a:pt x="248" y="4172"/>
                    </a:lnTo>
                    <a:lnTo>
                      <a:pt x="286" y="4210"/>
                    </a:lnTo>
                    <a:lnTo>
                      <a:pt x="295" y="4210"/>
                    </a:lnTo>
                    <a:lnTo>
                      <a:pt x="295" y="4200"/>
                    </a:lnTo>
                    <a:lnTo>
                      <a:pt x="305" y="4181"/>
                    </a:lnTo>
                    <a:lnTo>
                      <a:pt x="305" y="4172"/>
                    </a:lnTo>
                    <a:lnTo>
                      <a:pt x="314" y="4172"/>
                    </a:lnTo>
                    <a:lnTo>
                      <a:pt x="305" y="4172"/>
                    </a:lnTo>
                    <a:lnTo>
                      <a:pt x="305" y="4162"/>
                    </a:lnTo>
                    <a:lnTo>
                      <a:pt x="276" y="4153"/>
                    </a:lnTo>
                    <a:lnTo>
                      <a:pt x="266" y="4143"/>
                    </a:lnTo>
                    <a:close/>
                    <a:moveTo>
                      <a:pt x="562" y="315"/>
                    </a:moveTo>
                    <a:lnTo>
                      <a:pt x="609" y="305"/>
                    </a:lnTo>
                    <a:lnTo>
                      <a:pt x="657" y="295"/>
                    </a:lnTo>
                    <a:lnTo>
                      <a:pt x="705" y="286"/>
                    </a:lnTo>
                    <a:lnTo>
                      <a:pt x="714" y="277"/>
                    </a:lnTo>
                    <a:lnTo>
                      <a:pt x="714" y="267"/>
                    </a:lnTo>
                    <a:lnTo>
                      <a:pt x="714" y="257"/>
                    </a:lnTo>
                    <a:lnTo>
                      <a:pt x="724" y="229"/>
                    </a:lnTo>
                    <a:lnTo>
                      <a:pt x="686" y="219"/>
                    </a:lnTo>
                    <a:lnTo>
                      <a:pt x="647" y="200"/>
                    </a:lnTo>
                    <a:lnTo>
                      <a:pt x="638" y="191"/>
                    </a:lnTo>
                    <a:lnTo>
                      <a:pt x="581" y="210"/>
                    </a:lnTo>
                    <a:lnTo>
                      <a:pt x="581" y="200"/>
                    </a:lnTo>
                    <a:lnTo>
                      <a:pt x="581" y="210"/>
                    </a:lnTo>
                    <a:lnTo>
                      <a:pt x="571" y="219"/>
                    </a:lnTo>
                    <a:lnTo>
                      <a:pt x="571" y="229"/>
                    </a:lnTo>
                    <a:lnTo>
                      <a:pt x="562" y="248"/>
                    </a:lnTo>
                    <a:lnTo>
                      <a:pt x="552" y="277"/>
                    </a:lnTo>
                    <a:lnTo>
                      <a:pt x="543" y="286"/>
                    </a:lnTo>
                    <a:lnTo>
                      <a:pt x="552" y="305"/>
                    </a:lnTo>
                    <a:lnTo>
                      <a:pt x="562" y="315"/>
                    </a:lnTo>
                    <a:close/>
                    <a:moveTo>
                      <a:pt x="676" y="3858"/>
                    </a:moveTo>
                    <a:lnTo>
                      <a:pt x="676" y="3848"/>
                    </a:lnTo>
                    <a:lnTo>
                      <a:pt x="676" y="3838"/>
                    </a:lnTo>
                    <a:lnTo>
                      <a:pt x="686" y="3838"/>
                    </a:lnTo>
                    <a:lnTo>
                      <a:pt x="686" y="3829"/>
                    </a:lnTo>
                    <a:lnTo>
                      <a:pt x="686" y="3819"/>
                    </a:lnTo>
                    <a:lnTo>
                      <a:pt x="686" y="3810"/>
                    </a:lnTo>
                    <a:lnTo>
                      <a:pt x="686" y="3800"/>
                    </a:lnTo>
                    <a:lnTo>
                      <a:pt x="686" y="3791"/>
                    </a:lnTo>
                    <a:lnTo>
                      <a:pt x="695" y="3781"/>
                    </a:lnTo>
                    <a:lnTo>
                      <a:pt x="714" y="3791"/>
                    </a:lnTo>
                    <a:lnTo>
                      <a:pt x="724" y="3791"/>
                    </a:lnTo>
                    <a:lnTo>
                      <a:pt x="724" y="3781"/>
                    </a:lnTo>
                    <a:lnTo>
                      <a:pt x="714" y="3772"/>
                    </a:lnTo>
                    <a:lnTo>
                      <a:pt x="714" y="3762"/>
                    </a:lnTo>
                    <a:lnTo>
                      <a:pt x="714" y="3753"/>
                    </a:lnTo>
                    <a:lnTo>
                      <a:pt x="714" y="3743"/>
                    </a:lnTo>
                    <a:lnTo>
                      <a:pt x="705" y="3743"/>
                    </a:lnTo>
                    <a:lnTo>
                      <a:pt x="695" y="3743"/>
                    </a:lnTo>
                    <a:lnTo>
                      <a:pt x="686" y="3724"/>
                    </a:lnTo>
                    <a:lnTo>
                      <a:pt x="705" y="3743"/>
                    </a:lnTo>
                    <a:lnTo>
                      <a:pt x="705" y="3734"/>
                    </a:lnTo>
                    <a:lnTo>
                      <a:pt x="705" y="3724"/>
                    </a:lnTo>
                    <a:lnTo>
                      <a:pt x="705" y="3696"/>
                    </a:lnTo>
                    <a:lnTo>
                      <a:pt x="714" y="3696"/>
                    </a:lnTo>
                    <a:lnTo>
                      <a:pt x="714" y="3686"/>
                    </a:lnTo>
                    <a:lnTo>
                      <a:pt x="686" y="3686"/>
                    </a:lnTo>
                    <a:lnTo>
                      <a:pt x="676" y="3696"/>
                    </a:lnTo>
                    <a:lnTo>
                      <a:pt x="676" y="3705"/>
                    </a:lnTo>
                    <a:lnTo>
                      <a:pt x="676" y="3715"/>
                    </a:lnTo>
                    <a:lnTo>
                      <a:pt x="667" y="3724"/>
                    </a:lnTo>
                    <a:lnTo>
                      <a:pt x="676" y="3734"/>
                    </a:lnTo>
                    <a:lnTo>
                      <a:pt x="676" y="3743"/>
                    </a:lnTo>
                    <a:lnTo>
                      <a:pt x="676" y="3753"/>
                    </a:lnTo>
                    <a:lnTo>
                      <a:pt x="647" y="3762"/>
                    </a:lnTo>
                    <a:lnTo>
                      <a:pt x="647" y="3753"/>
                    </a:lnTo>
                    <a:lnTo>
                      <a:pt x="647" y="3743"/>
                    </a:lnTo>
                    <a:lnTo>
                      <a:pt x="647" y="3734"/>
                    </a:lnTo>
                    <a:lnTo>
                      <a:pt x="657" y="3724"/>
                    </a:lnTo>
                    <a:lnTo>
                      <a:pt x="657" y="3715"/>
                    </a:lnTo>
                    <a:lnTo>
                      <a:pt x="647" y="3715"/>
                    </a:lnTo>
                    <a:lnTo>
                      <a:pt x="619" y="3762"/>
                    </a:lnTo>
                    <a:lnTo>
                      <a:pt x="609" y="3772"/>
                    </a:lnTo>
                    <a:lnTo>
                      <a:pt x="619" y="3781"/>
                    </a:lnTo>
                    <a:lnTo>
                      <a:pt x="619" y="3791"/>
                    </a:lnTo>
                    <a:lnTo>
                      <a:pt x="629" y="3810"/>
                    </a:lnTo>
                    <a:lnTo>
                      <a:pt x="638" y="3819"/>
                    </a:lnTo>
                    <a:lnTo>
                      <a:pt x="638" y="3810"/>
                    </a:lnTo>
                    <a:lnTo>
                      <a:pt x="638" y="3800"/>
                    </a:lnTo>
                    <a:lnTo>
                      <a:pt x="638" y="3810"/>
                    </a:lnTo>
                    <a:lnTo>
                      <a:pt x="647" y="3810"/>
                    </a:lnTo>
                    <a:lnTo>
                      <a:pt x="657" y="3810"/>
                    </a:lnTo>
                    <a:lnTo>
                      <a:pt x="657" y="3800"/>
                    </a:lnTo>
                    <a:lnTo>
                      <a:pt x="657" y="3791"/>
                    </a:lnTo>
                    <a:lnTo>
                      <a:pt x="667" y="3800"/>
                    </a:lnTo>
                    <a:lnTo>
                      <a:pt x="667" y="3829"/>
                    </a:lnTo>
                    <a:lnTo>
                      <a:pt x="667" y="3838"/>
                    </a:lnTo>
                    <a:lnTo>
                      <a:pt x="667" y="3848"/>
                    </a:lnTo>
                    <a:lnTo>
                      <a:pt x="667" y="3858"/>
                    </a:lnTo>
                    <a:lnTo>
                      <a:pt x="667" y="3867"/>
                    </a:lnTo>
                    <a:lnTo>
                      <a:pt x="667" y="3876"/>
                    </a:lnTo>
                    <a:lnTo>
                      <a:pt x="676" y="3876"/>
                    </a:lnTo>
                    <a:lnTo>
                      <a:pt x="676" y="3867"/>
                    </a:lnTo>
                    <a:lnTo>
                      <a:pt x="676" y="3858"/>
                    </a:lnTo>
                    <a:close/>
                    <a:moveTo>
                      <a:pt x="695" y="3924"/>
                    </a:moveTo>
                    <a:lnTo>
                      <a:pt x="695" y="3915"/>
                    </a:lnTo>
                    <a:lnTo>
                      <a:pt x="695" y="3905"/>
                    </a:lnTo>
                    <a:lnTo>
                      <a:pt x="695" y="3896"/>
                    </a:lnTo>
                    <a:lnTo>
                      <a:pt x="695" y="3886"/>
                    </a:lnTo>
                    <a:lnTo>
                      <a:pt x="686" y="3886"/>
                    </a:lnTo>
                    <a:lnTo>
                      <a:pt x="686" y="3896"/>
                    </a:lnTo>
                    <a:lnTo>
                      <a:pt x="676" y="3905"/>
                    </a:lnTo>
                    <a:lnTo>
                      <a:pt x="686" y="3905"/>
                    </a:lnTo>
                    <a:lnTo>
                      <a:pt x="695" y="3924"/>
                    </a:lnTo>
                    <a:close/>
                    <a:moveTo>
                      <a:pt x="686" y="4477"/>
                    </a:moveTo>
                    <a:lnTo>
                      <a:pt x="695" y="4477"/>
                    </a:lnTo>
                    <a:lnTo>
                      <a:pt x="724" y="4486"/>
                    </a:lnTo>
                    <a:lnTo>
                      <a:pt x="724" y="4496"/>
                    </a:lnTo>
                    <a:lnTo>
                      <a:pt x="733" y="4496"/>
                    </a:lnTo>
                    <a:lnTo>
                      <a:pt x="733" y="4486"/>
                    </a:lnTo>
                    <a:lnTo>
                      <a:pt x="743" y="4477"/>
                    </a:lnTo>
                    <a:lnTo>
                      <a:pt x="752" y="4467"/>
                    </a:lnTo>
                    <a:lnTo>
                      <a:pt x="724" y="4438"/>
                    </a:lnTo>
                    <a:lnTo>
                      <a:pt x="705" y="4438"/>
                    </a:lnTo>
                    <a:lnTo>
                      <a:pt x="695" y="4448"/>
                    </a:lnTo>
                    <a:lnTo>
                      <a:pt x="686" y="4448"/>
                    </a:lnTo>
                    <a:lnTo>
                      <a:pt x="686" y="4458"/>
                    </a:lnTo>
                    <a:lnTo>
                      <a:pt x="686" y="4467"/>
                    </a:lnTo>
                    <a:lnTo>
                      <a:pt x="686" y="4477"/>
                    </a:lnTo>
                    <a:close/>
                    <a:moveTo>
                      <a:pt x="3914" y="2562"/>
                    </a:moveTo>
                    <a:lnTo>
                      <a:pt x="3914" y="2572"/>
                    </a:lnTo>
                    <a:lnTo>
                      <a:pt x="3924" y="2581"/>
                    </a:lnTo>
                    <a:lnTo>
                      <a:pt x="3934" y="2562"/>
                    </a:lnTo>
                    <a:lnTo>
                      <a:pt x="3943" y="2562"/>
                    </a:lnTo>
                    <a:lnTo>
                      <a:pt x="3943" y="2553"/>
                    </a:lnTo>
                    <a:lnTo>
                      <a:pt x="3934" y="2543"/>
                    </a:lnTo>
                    <a:lnTo>
                      <a:pt x="3934" y="2553"/>
                    </a:lnTo>
                    <a:lnTo>
                      <a:pt x="3914" y="2562"/>
                    </a:lnTo>
                    <a:close/>
                    <a:moveTo>
                      <a:pt x="4933" y="4296"/>
                    </a:moveTo>
                    <a:lnTo>
                      <a:pt x="4943" y="4296"/>
                    </a:lnTo>
                    <a:lnTo>
                      <a:pt x="4952" y="4305"/>
                    </a:lnTo>
                    <a:lnTo>
                      <a:pt x="4962" y="4305"/>
                    </a:lnTo>
                    <a:lnTo>
                      <a:pt x="4962" y="4296"/>
                    </a:lnTo>
                    <a:lnTo>
                      <a:pt x="4981" y="4296"/>
                    </a:lnTo>
                    <a:lnTo>
                      <a:pt x="4981" y="4286"/>
                    </a:lnTo>
                    <a:lnTo>
                      <a:pt x="4981" y="4277"/>
                    </a:lnTo>
                    <a:lnTo>
                      <a:pt x="4981" y="4267"/>
                    </a:lnTo>
                    <a:lnTo>
                      <a:pt x="4972" y="4267"/>
                    </a:lnTo>
                    <a:lnTo>
                      <a:pt x="4924" y="4286"/>
                    </a:lnTo>
                    <a:lnTo>
                      <a:pt x="4914" y="4286"/>
                    </a:lnTo>
                    <a:lnTo>
                      <a:pt x="4914" y="4296"/>
                    </a:lnTo>
                    <a:lnTo>
                      <a:pt x="4914" y="4305"/>
                    </a:lnTo>
                    <a:lnTo>
                      <a:pt x="4914" y="4315"/>
                    </a:lnTo>
                    <a:lnTo>
                      <a:pt x="4914" y="4324"/>
                    </a:lnTo>
                    <a:lnTo>
                      <a:pt x="4924" y="4334"/>
                    </a:lnTo>
                    <a:lnTo>
                      <a:pt x="4914" y="4343"/>
                    </a:lnTo>
                    <a:lnTo>
                      <a:pt x="4914" y="4353"/>
                    </a:lnTo>
                    <a:lnTo>
                      <a:pt x="4905" y="4353"/>
                    </a:lnTo>
                    <a:lnTo>
                      <a:pt x="4895" y="4353"/>
                    </a:lnTo>
                    <a:lnTo>
                      <a:pt x="4876" y="4334"/>
                    </a:lnTo>
                    <a:lnTo>
                      <a:pt x="4867" y="4334"/>
                    </a:lnTo>
                    <a:lnTo>
                      <a:pt x="4838" y="4324"/>
                    </a:lnTo>
                    <a:lnTo>
                      <a:pt x="4800" y="4315"/>
                    </a:lnTo>
                    <a:lnTo>
                      <a:pt x="4762" y="4324"/>
                    </a:lnTo>
                    <a:lnTo>
                      <a:pt x="4752" y="4324"/>
                    </a:lnTo>
                    <a:lnTo>
                      <a:pt x="4743" y="4343"/>
                    </a:lnTo>
                    <a:lnTo>
                      <a:pt x="4743" y="4353"/>
                    </a:lnTo>
                    <a:lnTo>
                      <a:pt x="4743" y="4362"/>
                    </a:lnTo>
                    <a:lnTo>
                      <a:pt x="4743" y="4381"/>
                    </a:lnTo>
                    <a:lnTo>
                      <a:pt x="4743" y="4391"/>
                    </a:lnTo>
                    <a:lnTo>
                      <a:pt x="4743" y="4400"/>
                    </a:lnTo>
                    <a:lnTo>
                      <a:pt x="4724" y="4410"/>
                    </a:lnTo>
                    <a:lnTo>
                      <a:pt x="4705" y="4429"/>
                    </a:lnTo>
                    <a:lnTo>
                      <a:pt x="4705" y="4448"/>
                    </a:lnTo>
                    <a:lnTo>
                      <a:pt x="4705" y="4458"/>
                    </a:lnTo>
                    <a:lnTo>
                      <a:pt x="4705" y="4467"/>
                    </a:lnTo>
                    <a:lnTo>
                      <a:pt x="4714" y="4467"/>
                    </a:lnTo>
                    <a:lnTo>
                      <a:pt x="4724" y="4496"/>
                    </a:lnTo>
                    <a:lnTo>
                      <a:pt x="4734" y="4505"/>
                    </a:lnTo>
                    <a:lnTo>
                      <a:pt x="4743" y="4515"/>
                    </a:lnTo>
                    <a:lnTo>
                      <a:pt x="4752" y="4505"/>
                    </a:lnTo>
                    <a:lnTo>
                      <a:pt x="4743" y="4505"/>
                    </a:lnTo>
                    <a:lnTo>
                      <a:pt x="4752" y="4486"/>
                    </a:lnTo>
                    <a:lnTo>
                      <a:pt x="4819" y="4477"/>
                    </a:lnTo>
                    <a:lnTo>
                      <a:pt x="4867" y="4429"/>
                    </a:lnTo>
                    <a:lnTo>
                      <a:pt x="4876" y="4429"/>
                    </a:lnTo>
                    <a:lnTo>
                      <a:pt x="4905" y="4429"/>
                    </a:lnTo>
                    <a:lnTo>
                      <a:pt x="4905" y="4420"/>
                    </a:lnTo>
                    <a:lnTo>
                      <a:pt x="4914" y="4400"/>
                    </a:lnTo>
                    <a:lnTo>
                      <a:pt x="4952" y="4372"/>
                    </a:lnTo>
                    <a:lnTo>
                      <a:pt x="4933" y="4315"/>
                    </a:lnTo>
                    <a:lnTo>
                      <a:pt x="4933" y="4305"/>
                    </a:lnTo>
                    <a:lnTo>
                      <a:pt x="4933" y="4296"/>
                    </a:lnTo>
                    <a:close/>
                    <a:moveTo>
                      <a:pt x="1343" y="4734"/>
                    </a:moveTo>
                    <a:lnTo>
                      <a:pt x="1352" y="4715"/>
                    </a:lnTo>
                    <a:lnTo>
                      <a:pt x="1352" y="4705"/>
                    </a:lnTo>
                    <a:lnTo>
                      <a:pt x="1324" y="4724"/>
                    </a:lnTo>
                    <a:lnTo>
                      <a:pt x="1305" y="4734"/>
                    </a:lnTo>
                    <a:lnTo>
                      <a:pt x="1295" y="4734"/>
                    </a:lnTo>
                    <a:lnTo>
                      <a:pt x="1295" y="4743"/>
                    </a:lnTo>
                    <a:lnTo>
                      <a:pt x="1286" y="4753"/>
                    </a:lnTo>
                    <a:lnTo>
                      <a:pt x="1276" y="4762"/>
                    </a:lnTo>
                    <a:lnTo>
                      <a:pt x="1333" y="4762"/>
                    </a:lnTo>
                    <a:lnTo>
                      <a:pt x="1333" y="4753"/>
                    </a:lnTo>
                    <a:lnTo>
                      <a:pt x="1343" y="4753"/>
                    </a:lnTo>
                    <a:lnTo>
                      <a:pt x="1343" y="4743"/>
                    </a:lnTo>
                    <a:lnTo>
                      <a:pt x="1343" y="4734"/>
                    </a:lnTo>
                    <a:close/>
                    <a:moveTo>
                      <a:pt x="86" y="5105"/>
                    </a:moveTo>
                    <a:lnTo>
                      <a:pt x="86" y="5096"/>
                    </a:lnTo>
                    <a:lnTo>
                      <a:pt x="86" y="5086"/>
                    </a:lnTo>
                    <a:lnTo>
                      <a:pt x="95" y="5086"/>
                    </a:lnTo>
                    <a:lnTo>
                      <a:pt x="95" y="5096"/>
                    </a:lnTo>
                    <a:lnTo>
                      <a:pt x="95" y="5105"/>
                    </a:lnTo>
                    <a:lnTo>
                      <a:pt x="95" y="5115"/>
                    </a:lnTo>
                    <a:lnTo>
                      <a:pt x="114" y="5124"/>
                    </a:lnTo>
                    <a:lnTo>
                      <a:pt x="124" y="5143"/>
                    </a:lnTo>
                    <a:lnTo>
                      <a:pt x="143" y="5143"/>
                    </a:lnTo>
                    <a:lnTo>
                      <a:pt x="200" y="5162"/>
                    </a:lnTo>
                    <a:lnTo>
                      <a:pt x="219" y="5153"/>
                    </a:lnTo>
                    <a:lnTo>
                      <a:pt x="228" y="5153"/>
                    </a:lnTo>
                    <a:lnTo>
                      <a:pt x="228" y="5134"/>
                    </a:lnTo>
                    <a:lnTo>
                      <a:pt x="219" y="5124"/>
                    </a:lnTo>
                    <a:lnTo>
                      <a:pt x="228" y="5115"/>
                    </a:lnTo>
                    <a:lnTo>
                      <a:pt x="228" y="5105"/>
                    </a:lnTo>
                    <a:lnTo>
                      <a:pt x="228" y="5096"/>
                    </a:lnTo>
                    <a:lnTo>
                      <a:pt x="219" y="5096"/>
                    </a:lnTo>
                    <a:lnTo>
                      <a:pt x="228" y="5086"/>
                    </a:lnTo>
                    <a:lnTo>
                      <a:pt x="228" y="5077"/>
                    </a:lnTo>
                    <a:lnTo>
                      <a:pt x="228" y="5067"/>
                    </a:lnTo>
                    <a:lnTo>
                      <a:pt x="219" y="5067"/>
                    </a:lnTo>
                    <a:lnTo>
                      <a:pt x="228" y="5057"/>
                    </a:lnTo>
                    <a:lnTo>
                      <a:pt x="228" y="5067"/>
                    </a:lnTo>
                    <a:lnTo>
                      <a:pt x="228" y="5057"/>
                    </a:lnTo>
                    <a:lnTo>
                      <a:pt x="219" y="5039"/>
                    </a:lnTo>
                    <a:lnTo>
                      <a:pt x="210" y="5019"/>
                    </a:lnTo>
                    <a:lnTo>
                      <a:pt x="210" y="5010"/>
                    </a:lnTo>
                    <a:lnTo>
                      <a:pt x="210" y="5000"/>
                    </a:lnTo>
                    <a:lnTo>
                      <a:pt x="200" y="4991"/>
                    </a:lnTo>
                    <a:lnTo>
                      <a:pt x="190" y="4972"/>
                    </a:lnTo>
                    <a:lnTo>
                      <a:pt x="190" y="4962"/>
                    </a:lnTo>
                    <a:lnTo>
                      <a:pt x="181" y="4962"/>
                    </a:lnTo>
                    <a:lnTo>
                      <a:pt x="133" y="5010"/>
                    </a:lnTo>
                    <a:lnTo>
                      <a:pt x="95" y="5057"/>
                    </a:lnTo>
                    <a:lnTo>
                      <a:pt x="86" y="5067"/>
                    </a:lnTo>
                    <a:lnTo>
                      <a:pt x="86" y="5077"/>
                    </a:lnTo>
                    <a:lnTo>
                      <a:pt x="86" y="5086"/>
                    </a:lnTo>
                    <a:lnTo>
                      <a:pt x="86" y="5096"/>
                    </a:lnTo>
                    <a:lnTo>
                      <a:pt x="86" y="5105"/>
                    </a:lnTo>
                    <a:close/>
                    <a:moveTo>
                      <a:pt x="5391" y="5658"/>
                    </a:moveTo>
                    <a:lnTo>
                      <a:pt x="5391" y="5648"/>
                    </a:lnTo>
                    <a:lnTo>
                      <a:pt x="5381" y="5648"/>
                    </a:lnTo>
                    <a:lnTo>
                      <a:pt x="5381" y="5639"/>
                    </a:lnTo>
                    <a:lnTo>
                      <a:pt x="5371" y="5639"/>
                    </a:lnTo>
                    <a:lnTo>
                      <a:pt x="5362" y="5648"/>
                    </a:lnTo>
                    <a:lnTo>
                      <a:pt x="5353" y="5648"/>
                    </a:lnTo>
                    <a:lnTo>
                      <a:pt x="5353" y="5639"/>
                    </a:lnTo>
                    <a:lnTo>
                      <a:pt x="5343" y="5639"/>
                    </a:lnTo>
                    <a:lnTo>
                      <a:pt x="5333" y="5629"/>
                    </a:lnTo>
                    <a:lnTo>
                      <a:pt x="5333" y="5619"/>
                    </a:lnTo>
                    <a:lnTo>
                      <a:pt x="5267" y="5601"/>
                    </a:lnTo>
                    <a:lnTo>
                      <a:pt x="5267" y="5591"/>
                    </a:lnTo>
                    <a:lnTo>
                      <a:pt x="5210" y="5238"/>
                    </a:lnTo>
                    <a:lnTo>
                      <a:pt x="5181" y="5238"/>
                    </a:lnTo>
                    <a:lnTo>
                      <a:pt x="5172" y="5238"/>
                    </a:lnTo>
                    <a:lnTo>
                      <a:pt x="5172" y="5229"/>
                    </a:lnTo>
                    <a:lnTo>
                      <a:pt x="5162" y="5229"/>
                    </a:lnTo>
                    <a:lnTo>
                      <a:pt x="5162" y="5220"/>
                    </a:lnTo>
                    <a:lnTo>
                      <a:pt x="5162" y="5210"/>
                    </a:lnTo>
                    <a:lnTo>
                      <a:pt x="5143" y="5210"/>
                    </a:lnTo>
                    <a:lnTo>
                      <a:pt x="5143" y="5200"/>
                    </a:lnTo>
                    <a:lnTo>
                      <a:pt x="5143" y="5191"/>
                    </a:lnTo>
                    <a:lnTo>
                      <a:pt x="5143" y="5182"/>
                    </a:lnTo>
                    <a:lnTo>
                      <a:pt x="5143" y="5172"/>
                    </a:lnTo>
                    <a:lnTo>
                      <a:pt x="5133" y="5162"/>
                    </a:lnTo>
                    <a:lnTo>
                      <a:pt x="5124" y="5153"/>
                    </a:lnTo>
                    <a:lnTo>
                      <a:pt x="5105" y="5162"/>
                    </a:lnTo>
                    <a:lnTo>
                      <a:pt x="5095" y="5162"/>
                    </a:lnTo>
                    <a:lnTo>
                      <a:pt x="5086" y="5162"/>
                    </a:lnTo>
                    <a:lnTo>
                      <a:pt x="5086" y="5153"/>
                    </a:lnTo>
                    <a:lnTo>
                      <a:pt x="5048" y="5143"/>
                    </a:lnTo>
                    <a:lnTo>
                      <a:pt x="5048" y="5134"/>
                    </a:lnTo>
                    <a:lnTo>
                      <a:pt x="5038" y="5124"/>
                    </a:lnTo>
                    <a:lnTo>
                      <a:pt x="5048" y="5124"/>
                    </a:lnTo>
                    <a:lnTo>
                      <a:pt x="5048" y="5115"/>
                    </a:lnTo>
                    <a:lnTo>
                      <a:pt x="5057" y="5105"/>
                    </a:lnTo>
                    <a:lnTo>
                      <a:pt x="5057" y="5096"/>
                    </a:lnTo>
                    <a:lnTo>
                      <a:pt x="5067" y="5086"/>
                    </a:lnTo>
                    <a:lnTo>
                      <a:pt x="5076" y="5077"/>
                    </a:lnTo>
                    <a:lnTo>
                      <a:pt x="5067" y="5077"/>
                    </a:lnTo>
                    <a:lnTo>
                      <a:pt x="5067" y="5067"/>
                    </a:lnTo>
                    <a:lnTo>
                      <a:pt x="5067" y="5057"/>
                    </a:lnTo>
                    <a:lnTo>
                      <a:pt x="5057" y="5057"/>
                    </a:lnTo>
                    <a:lnTo>
                      <a:pt x="5057" y="5048"/>
                    </a:lnTo>
                    <a:lnTo>
                      <a:pt x="5019" y="5039"/>
                    </a:lnTo>
                    <a:lnTo>
                      <a:pt x="5010" y="5048"/>
                    </a:lnTo>
                    <a:lnTo>
                      <a:pt x="5000" y="5048"/>
                    </a:lnTo>
                    <a:lnTo>
                      <a:pt x="5000" y="5039"/>
                    </a:lnTo>
                    <a:lnTo>
                      <a:pt x="5000" y="5029"/>
                    </a:lnTo>
                    <a:lnTo>
                      <a:pt x="5000" y="5019"/>
                    </a:lnTo>
                    <a:lnTo>
                      <a:pt x="4981" y="5019"/>
                    </a:lnTo>
                    <a:lnTo>
                      <a:pt x="4972" y="5010"/>
                    </a:lnTo>
                    <a:lnTo>
                      <a:pt x="4962" y="5010"/>
                    </a:lnTo>
                    <a:lnTo>
                      <a:pt x="4962" y="5000"/>
                    </a:lnTo>
                    <a:lnTo>
                      <a:pt x="4962" y="4991"/>
                    </a:lnTo>
                    <a:lnTo>
                      <a:pt x="4962" y="4981"/>
                    </a:lnTo>
                    <a:lnTo>
                      <a:pt x="4952" y="4981"/>
                    </a:lnTo>
                    <a:lnTo>
                      <a:pt x="4952" y="4962"/>
                    </a:lnTo>
                    <a:lnTo>
                      <a:pt x="4943" y="4943"/>
                    </a:lnTo>
                    <a:lnTo>
                      <a:pt x="4943" y="4934"/>
                    </a:lnTo>
                    <a:lnTo>
                      <a:pt x="4952" y="4924"/>
                    </a:lnTo>
                    <a:lnTo>
                      <a:pt x="4952" y="4915"/>
                    </a:lnTo>
                    <a:lnTo>
                      <a:pt x="4943" y="4905"/>
                    </a:lnTo>
                    <a:lnTo>
                      <a:pt x="4943" y="4896"/>
                    </a:lnTo>
                    <a:lnTo>
                      <a:pt x="4933" y="4886"/>
                    </a:lnTo>
                    <a:lnTo>
                      <a:pt x="4943" y="4886"/>
                    </a:lnTo>
                    <a:lnTo>
                      <a:pt x="4952" y="4877"/>
                    </a:lnTo>
                    <a:lnTo>
                      <a:pt x="4962" y="4858"/>
                    </a:lnTo>
                    <a:lnTo>
                      <a:pt x="4952" y="4848"/>
                    </a:lnTo>
                    <a:lnTo>
                      <a:pt x="4952" y="4839"/>
                    </a:lnTo>
                    <a:lnTo>
                      <a:pt x="4952" y="4829"/>
                    </a:lnTo>
                    <a:lnTo>
                      <a:pt x="4962" y="4819"/>
                    </a:lnTo>
                    <a:lnTo>
                      <a:pt x="4972" y="4810"/>
                    </a:lnTo>
                    <a:lnTo>
                      <a:pt x="4962" y="4801"/>
                    </a:lnTo>
                    <a:lnTo>
                      <a:pt x="4962" y="4791"/>
                    </a:lnTo>
                    <a:lnTo>
                      <a:pt x="4952" y="4791"/>
                    </a:lnTo>
                    <a:lnTo>
                      <a:pt x="4952" y="4781"/>
                    </a:lnTo>
                    <a:lnTo>
                      <a:pt x="4952" y="4772"/>
                    </a:lnTo>
                    <a:lnTo>
                      <a:pt x="4943" y="4772"/>
                    </a:lnTo>
                    <a:lnTo>
                      <a:pt x="4943" y="4762"/>
                    </a:lnTo>
                    <a:lnTo>
                      <a:pt x="4943" y="4753"/>
                    </a:lnTo>
                    <a:lnTo>
                      <a:pt x="4943" y="4743"/>
                    </a:lnTo>
                    <a:lnTo>
                      <a:pt x="4933" y="4743"/>
                    </a:lnTo>
                    <a:lnTo>
                      <a:pt x="4886" y="4743"/>
                    </a:lnTo>
                    <a:lnTo>
                      <a:pt x="4876" y="4743"/>
                    </a:lnTo>
                    <a:lnTo>
                      <a:pt x="4876" y="4734"/>
                    </a:lnTo>
                    <a:lnTo>
                      <a:pt x="4905" y="4705"/>
                    </a:lnTo>
                    <a:lnTo>
                      <a:pt x="4905" y="4696"/>
                    </a:lnTo>
                    <a:lnTo>
                      <a:pt x="4895" y="4686"/>
                    </a:lnTo>
                    <a:lnTo>
                      <a:pt x="4886" y="4677"/>
                    </a:lnTo>
                    <a:lnTo>
                      <a:pt x="4886" y="4667"/>
                    </a:lnTo>
                    <a:lnTo>
                      <a:pt x="4867" y="4667"/>
                    </a:lnTo>
                    <a:lnTo>
                      <a:pt x="4829" y="4648"/>
                    </a:lnTo>
                    <a:lnTo>
                      <a:pt x="4829" y="4638"/>
                    </a:lnTo>
                    <a:lnTo>
                      <a:pt x="4876" y="4629"/>
                    </a:lnTo>
                    <a:lnTo>
                      <a:pt x="4886" y="4629"/>
                    </a:lnTo>
                    <a:lnTo>
                      <a:pt x="4886" y="4620"/>
                    </a:lnTo>
                    <a:lnTo>
                      <a:pt x="4895" y="4610"/>
                    </a:lnTo>
                    <a:lnTo>
                      <a:pt x="4895" y="4600"/>
                    </a:lnTo>
                    <a:lnTo>
                      <a:pt x="4895" y="4591"/>
                    </a:lnTo>
                    <a:lnTo>
                      <a:pt x="4905" y="4581"/>
                    </a:lnTo>
                    <a:lnTo>
                      <a:pt x="4905" y="4572"/>
                    </a:lnTo>
                    <a:lnTo>
                      <a:pt x="4914" y="4562"/>
                    </a:lnTo>
                    <a:lnTo>
                      <a:pt x="4914" y="4543"/>
                    </a:lnTo>
                    <a:lnTo>
                      <a:pt x="4914" y="4534"/>
                    </a:lnTo>
                    <a:lnTo>
                      <a:pt x="4933" y="4534"/>
                    </a:lnTo>
                    <a:lnTo>
                      <a:pt x="4943" y="4534"/>
                    </a:lnTo>
                    <a:lnTo>
                      <a:pt x="4943" y="4524"/>
                    </a:lnTo>
                    <a:lnTo>
                      <a:pt x="4952" y="4524"/>
                    </a:lnTo>
                    <a:lnTo>
                      <a:pt x="4952" y="4515"/>
                    </a:lnTo>
                    <a:lnTo>
                      <a:pt x="4952" y="4505"/>
                    </a:lnTo>
                    <a:lnTo>
                      <a:pt x="4952" y="4496"/>
                    </a:lnTo>
                    <a:lnTo>
                      <a:pt x="4914" y="4467"/>
                    </a:lnTo>
                    <a:lnTo>
                      <a:pt x="4914" y="4477"/>
                    </a:lnTo>
                    <a:lnTo>
                      <a:pt x="4867" y="4505"/>
                    </a:lnTo>
                    <a:lnTo>
                      <a:pt x="4857" y="4505"/>
                    </a:lnTo>
                    <a:lnTo>
                      <a:pt x="4848" y="4505"/>
                    </a:lnTo>
                    <a:lnTo>
                      <a:pt x="4848" y="4524"/>
                    </a:lnTo>
                    <a:lnTo>
                      <a:pt x="4829" y="4543"/>
                    </a:lnTo>
                    <a:lnTo>
                      <a:pt x="4810" y="4543"/>
                    </a:lnTo>
                    <a:lnTo>
                      <a:pt x="4800" y="4562"/>
                    </a:lnTo>
                    <a:lnTo>
                      <a:pt x="4810" y="4553"/>
                    </a:lnTo>
                    <a:lnTo>
                      <a:pt x="4810" y="4562"/>
                    </a:lnTo>
                    <a:lnTo>
                      <a:pt x="4819" y="4562"/>
                    </a:lnTo>
                    <a:lnTo>
                      <a:pt x="4810" y="4572"/>
                    </a:lnTo>
                    <a:lnTo>
                      <a:pt x="4810" y="4581"/>
                    </a:lnTo>
                    <a:lnTo>
                      <a:pt x="4800" y="4581"/>
                    </a:lnTo>
                    <a:lnTo>
                      <a:pt x="4781" y="4610"/>
                    </a:lnTo>
                    <a:lnTo>
                      <a:pt x="4762" y="4620"/>
                    </a:lnTo>
                    <a:lnTo>
                      <a:pt x="4734" y="4629"/>
                    </a:lnTo>
                    <a:lnTo>
                      <a:pt x="4724" y="4620"/>
                    </a:lnTo>
                    <a:lnTo>
                      <a:pt x="4714" y="4620"/>
                    </a:lnTo>
                    <a:lnTo>
                      <a:pt x="4705" y="4600"/>
                    </a:lnTo>
                    <a:lnTo>
                      <a:pt x="4695" y="4591"/>
                    </a:lnTo>
                    <a:lnTo>
                      <a:pt x="4686" y="4591"/>
                    </a:lnTo>
                    <a:lnTo>
                      <a:pt x="4676" y="4581"/>
                    </a:lnTo>
                    <a:lnTo>
                      <a:pt x="4667" y="4591"/>
                    </a:lnTo>
                    <a:lnTo>
                      <a:pt x="4676" y="4591"/>
                    </a:lnTo>
                    <a:lnTo>
                      <a:pt x="4676" y="4600"/>
                    </a:lnTo>
                    <a:lnTo>
                      <a:pt x="4676" y="4610"/>
                    </a:lnTo>
                    <a:lnTo>
                      <a:pt x="4686" y="4610"/>
                    </a:lnTo>
                    <a:lnTo>
                      <a:pt x="4695" y="4610"/>
                    </a:lnTo>
                    <a:lnTo>
                      <a:pt x="4705" y="4629"/>
                    </a:lnTo>
                    <a:lnTo>
                      <a:pt x="4714" y="4629"/>
                    </a:lnTo>
                    <a:lnTo>
                      <a:pt x="4714" y="4638"/>
                    </a:lnTo>
                    <a:lnTo>
                      <a:pt x="4714" y="4648"/>
                    </a:lnTo>
                    <a:lnTo>
                      <a:pt x="4705" y="4638"/>
                    </a:lnTo>
                    <a:lnTo>
                      <a:pt x="4686" y="4620"/>
                    </a:lnTo>
                    <a:lnTo>
                      <a:pt x="4686" y="4629"/>
                    </a:lnTo>
                    <a:lnTo>
                      <a:pt x="4676" y="4629"/>
                    </a:lnTo>
                    <a:lnTo>
                      <a:pt x="4686" y="4638"/>
                    </a:lnTo>
                    <a:lnTo>
                      <a:pt x="4686" y="4648"/>
                    </a:lnTo>
                    <a:lnTo>
                      <a:pt x="4695" y="4648"/>
                    </a:lnTo>
                    <a:lnTo>
                      <a:pt x="4695" y="4658"/>
                    </a:lnTo>
                    <a:lnTo>
                      <a:pt x="4686" y="4667"/>
                    </a:lnTo>
                    <a:lnTo>
                      <a:pt x="4667" y="4677"/>
                    </a:lnTo>
                    <a:lnTo>
                      <a:pt x="4648" y="4696"/>
                    </a:lnTo>
                    <a:lnTo>
                      <a:pt x="4610" y="4705"/>
                    </a:lnTo>
                    <a:lnTo>
                      <a:pt x="4591" y="4724"/>
                    </a:lnTo>
                    <a:lnTo>
                      <a:pt x="4571" y="4724"/>
                    </a:lnTo>
                    <a:lnTo>
                      <a:pt x="4553" y="4734"/>
                    </a:lnTo>
                    <a:lnTo>
                      <a:pt x="4543" y="4743"/>
                    </a:lnTo>
                    <a:lnTo>
                      <a:pt x="4553" y="4743"/>
                    </a:lnTo>
                    <a:lnTo>
                      <a:pt x="4571" y="4743"/>
                    </a:lnTo>
                    <a:lnTo>
                      <a:pt x="4581" y="4753"/>
                    </a:lnTo>
                    <a:lnTo>
                      <a:pt x="4571" y="4762"/>
                    </a:lnTo>
                    <a:lnTo>
                      <a:pt x="4571" y="4772"/>
                    </a:lnTo>
                    <a:lnTo>
                      <a:pt x="4562" y="4772"/>
                    </a:lnTo>
                    <a:lnTo>
                      <a:pt x="4533" y="4762"/>
                    </a:lnTo>
                    <a:lnTo>
                      <a:pt x="4514" y="4772"/>
                    </a:lnTo>
                    <a:lnTo>
                      <a:pt x="4495" y="4801"/>
                    </a:lnTo>
                    <a:lnTo>
                      <a:pt x="4486" y="4810"/>
                    </a:lnTo>
                    <a:lnTo>
                      <a:pt x="4448" y="4810"/>
                    </a:lnTo>
                    <a:lnTo>
                      <a:pt x="4419" y="4829"/>
                    </a:lnTo>
                    <a:lnTo>
                      <a:pt x="4381" y="4819"/>
                    </a:lnTo>
                    <a:lnTo>
                      <a:pt x="4362" y="4839"/>
                    </a:lnTo>
                    <a:lnTo>
                      <a:pt x="4353" y="4839"/>
                    </a:lnTo>
                    <a:lnTo>
                      <a:pt x="4343" y="4848"/>
                    </a:lnTo>
                    <a:lnTo>
                      <a:pt x="4276" y="4829"/>
                    </a:lnTo>
                    <a:lnTo>
                      <a:pt x="4267" y="4839"/>
                    </a:lnTo>
                    <a:lnTo>
                      <a:pt x="4267" y="4848"/>
                    </a:lnTo>
                    <a:lnTo>
                      <a:pt x="4257" y="4848"/>
                    </a:lnTo>
                    <a:lnTo>
                      <a:pt x="4257" y="4858"/>
                    </a:lnTo>
                    <a:lnTo>
                      <a:pt x="4257" y="4867"/>
                    </a:lnTo>
                    <a:lnTo>
                      <a:pt x="4257" y="4877"/>
                    </a:lnTo>
                    <a:lnTo>
                      <a:pt x="4257" y="4886"/>
                    </a:lnTo>
                    <a:lnTo>
                      <a:pt x="4257" y="4896"/>
                    </a:lnTo>
                    <a:lnTo>
                      <a:pt x="4257" y="4905"/>
                    </a:lnTo>
                    <a:lnTo>
                      <a:pt x="4267" y="4915"/>
                    </a:lnTo>
                    <a:lnTo>
                      <a:pt x="4267" y="4924"/>
                    </a:lnTo>
                    <a:lnTo>
                      <a:pt x="4267" y="4934"/>
                    </a:lnTo>
                    <a:lnTo>
                      <a:pt x="4267" y="4943"/>
                    </a:lnTo>
                    <a:lnTo>
                      <a:pt x="4276" y="4943"/>
                    </a:lnTo>
                    <a:lnTo>
                      <a:pt x="4286" y="4953"/>
                    </a:lnTo>
                    <a:lnTo>
                      <a:pt x="4314" y="4962"/>
                    </a:lnTo>
                    <a:lnTo>
                      <a:pt x="4333" y="4972"/>
                    </a:lnTo>
                    <a:lnTo>
                      <a:pt x="4353" y="4972"/>
                    </a:lnTo>
                    <a:lnTo>
                      <a:pt x="4371" y="4981"/>
                    </a:lnTo>
                    <a:lnTo>
                      <a:pt x="4391" y="4972"/>
                    </a:lnTo>
                    <a:lnTo>
                      <a:pt x="4400" y="4972"/>
                    </a:lnTo>
                    <a:lnTo>
                      <a:pt x="4410" y="4981"/>
                    </a:lnTo>
                    <a:lnTo>
                      <a:pt x="4400" y="4991"/>
                    </a:lnTo>
                    <a:lnTo>
                      <a:pt x="4371" y="5010"/>
                    </a:lnTo>
                    <a:lnTo>
                      <a:pt x="4343" y="5010"/>
                    </a:lnTo>
                    <a:lnTo>
                      <a:pt x="4333" y="4991"/>
                    </a:lnTo>
                    <a:lnTo>
                      <a:pt x="4324" y="4991"/>
                    </a:lnTo>
                    <a:lnTo>
                      <a:pt x="4305" y="4991"/>
                    </a:lnTo>
                    <a:lnTo>
                      <a:pt x="4286" y="4981"/>
                    </a:lnTo>
                    <a:lnTo>
                      <a:pt x="4276" y="4981"/>
                    </a:lnTo>
                    <a:lnTo>
                      <a:pt x="4257" y="4972"/>
                    </a:lnTo>
                    <a:lnTo>
                      <a:pt x="4257" y="4962"/>
                    </a:lnTo>
                    <a:lnTo>
                      <a:pt x="4248" y="4953"/>
                    </a:lnTo>
                    <a:lnTo>
                      <a:pt x="4238" y="4962"/>
                    </a:lnTo>
                    <a:lnTo>
                      <a:pt x="4238" y="4972"/>
                    </a:lnTo>
                    <a:lnTo>
                      <a:pt x="4238" y="4981"/>
                    </a:lnTo>
                    <a:lnTo>
                      <a:pt x="4238" y="4991"/>
                    </a:lnTo>
                    <a:lnTo>
                      <a:pt x="4229" y="4991"/>
                    </a:lnTo>
                    <a:lnTo>
                      <a:pt x="4219" y="5000"/>
                    </a:lnTo>
                    <a:lnTo>
                      <a:pt x="4210" y="5000"/>
                    </a:lnTo>
                    <a:lnTo>
                      <a:pt x="4210" y="5010"/>
                    </a:lnTo>
                    <a:lnTo>
                      <a:pt x="4200" y="5029"/>
                    </a:lnTo>
                    <a:lnTo>
                      <a:pt x="4200" y="5039"/>
                    </a:lnTo>
                    <a:lnTo>
                      <a:pt x="4190" y="5039"/>
                    </a:lnTo>
                    <a:lnTo>
                      <a:pt x="4181" y="5039"/>
                    </a:lnTo>
                    <a:lnTo>
                      <a:pt x="4172" y="5057"/>
                    </a:lnTo>
                    <a:lnTo>
                      <a:pt x="4114" y="5067"/>
                    </a:lnTo>
                    <a:lnTo>
                      <a:pt x="4105" y="5057"/>
                    </a:lnTo>
                    <a:lnTo>
                      <a:pt x="4143" y="5048"/>
                    </a:lnTo>
                    <a:lnTo>
                      <a:pt x="4152" y="5029"/>
                    </a:lnTo>
                    <a:lnTo>
                      <a:pt x="4172" y="5010"/>
                    </a:lnTo>
                    <a:lnTo>
                      <a:pt x="4172" y="5000"/>
                    </a:lnTo>
                    <a:lnTo>
                      <a:pt x="4181" y="4991"/>
                    </a:lnTo>
                    <a:lnTo>
                      <a:pt x="4190" y="4981"/>
                    </a:lnTo>
                    <a:lnTo>
                      <a:pt x="4190" y="4972"/>
                    </a:lnTo>
                    <a:lnTo>
                      <a:pt x="4200" y="4953"/>
                    </a:lnTo>
                    <a:lnTo>
                      <a:pt x="4210" y="4934"/>
                    </a:lnTo>
                    <a:lnTo>
                      <a:pt x="4210" y="4924"/>
                    </a:lnTo>
                    <a:lnTo>
                      <a:pt x="4210" y="4915"/>
                    </a:lnTo>
                    <a:lnTo>
                      <a:pt x="4210" y="4905"/>
                    </a:lnTo>
                    <a:lnTo>
                      <a:pt x="4210" y="4896"/>
                    </a:lnTo>
                    <a:lnTo>
                      <a:pt x="4210" y="4886"/>
                    </a:lnTo>
                    <a:lnTo>
                      <a:pt x="4210" y="4877"/>
                    </a:lnTo>
                    <a:lnTo>
                      <a:pt x="4229" y="4848"/>
                    </a:lnTo>
                    <a:lnTo>
                      <a:pt x="4229" y="4839"/>
                    </a:lnTo>
                    <a:lnTo>
                      <a:pt x="4229" y="4829"/>
                    </a:lnTo>
                    <a:lnTo>
                      <a:pt x="4229" y="4819"/>
                    </a:lnTo>
                    <a:lnTo>
                      <a:pt x="4229" y="4801"/>
                    </a:lnTo>
                    <a:lnTo>
                      <a:pt x="4229" y="4791"/>
                    </a:lnTo>
                    <a:lnTo>
                      <a:pt x="4248" y="4762"/>
                    </a:lnTo>
                    <a:lnTo>
                      <a:pt x="4276" y="4762"/>
                    </a:lnTo>
                    <a:lnTo>
                      <a:pt x="4286" y="4753"/>
                    </a:lnTo>
                    <a:lnTo>
                      <a:pt x="4295" y="4753"/>
                    </a:lnTo>
                    <a:lnTo>
                      <a:pt x="4305" y="4762"/>
                    </a:lnTo>
                    <a:lnTo>
                      <a:pt x="4314" y="4762"/>
                    </a:lnTo>
                    <a:lnTo>
                      <a:pt x="4333" y="4743"/>
                    </a:lnTo>
                    <a:lnTo>
                      <a:pt x="4333" y="4734"/>
                    </a:lnTo>
                    <a:lnTo>
                      <a:pt x="4333" y="4724"/>
                    </a:lnTo>
                    <a:lnTo>
                      <a:pt x="4333" y="4696"/>
                    </a:lnTo>
                    <a:lnTo>
                      <a:pt x="4333" y="4686"/>
                    </a:lnTo>
                    <a:lnTo>
                      <a:pt x="4343" y="4686"/>
                    </a:lnTo>
                    <a:lnTo>
                      <a:pt x="4343" y="4677"/>
                    </a:lnTo>
                    <a:lnTo>
                      <a:pt x="4343" y="4667"/>
                    </a:lnTo>
                    <a:lnTo>
                      <a:pt x="4371" y="4638"/>
                    </a:lnTo>
                    <a:lnTo>
                      <a:pt x="4371" y="4620"/>
                    </a:lnTo>
                    <a:lnTo>
                      <a:pt x="4362" y="4610"/>
                    </a:lnTo>
                    <a:lnTo>
                      <a:pt x="4362" y="4600"/>
                    </a:lnTo>
                    <a:lnTo>
                      <a:pt x="4362" y="4591"/>
                    </a:lnTo>
                    <a:lnTo>
                      <a:pt x="4371" y="4591"/>
                    </a:lnTo>
                    <a:lnTo>
                      <a:pt x="4391" y="4581"/>
                    </a:lnTo>
                    <a:lnTo>
                      <a:pt x="4400" y="4581"/>
                    </a:lnTo>
                    <a:lnTo>
                      <a:pt x="4400" y="4572"/>
                    </a:lnTo>
                    <a:lnTo>
                      <a:pt x="4438" y="4572"/>
                    </a:lnTo>
                    <a:lnTo>
                      <a:pt x="4457" y="4581"/>
                    </a:lnTo>
                    <a:lnTo>
                      <a:pt x="4486" y="4543"/>
                    </a:lnTo>
                    <a:lnTo>
                      <a:pt x="4495" y="4543"/>
                    </a:lnTo>
                    <a:lnTo>
                      <a:pt x="4505" y="4543"/>
                    </a:lnTo>
                    <a:lnTo>
                      <a:pt x="4505" y="4553"/>
                    </a:lnTo>
                    <a:lnTo>
                      <a:pt x="4495" y="4562"/>
                    </a:lnTo>
                    <a:lnTo>
                      <a:pt x="4543" y="4496"/>
                    </a:lnTo>
                    <a:lnTo>
                      <a:pt x="4553" y="4486"/>
                    </a:lnTo>
                    <a:lnTo>
                      <a:pt x="4553" y="4477"/>
                    </a:lnTo>
                    <a:lnTo>
                      <a:pt x="4543" y="4467"/>
                    </a:lnTo>
                    <a:lnTo>
                      <a:pt x="4543" y="4458"/>
                    </a:lnTo>
                    <a:lnTo>
                      <a:pt x="4553" y="4467"/>
                    </a:lnTo>
                    <a:lnTo>
                      <a:pt x="4562" y="4458"/>
                    </a:lnTo>
                    <a:lnTo>
                      <a:pt x="4562" y="4438"/>
                    </a:lnTo>
                    <a:lnTo>
                      <a:pt x="4562" y="4429"/>
                    </a:lnTo>
                    <a:lnTo>
                      <a:pt x="4571" y="4410"/>
                    </a:lnTo>
                    <a:lnTo>
                      <a:pt x="4581" y="4391"/>
                    </a:lnTo>
                    <a:lnTo>
                      <a:pt x="4591" y="4381"/>
                    </a:lnTo>
                    <a:lnTo>
                      <a:pt x="4600" y="4372"/>
                    </a:lnTo>
                    <a:lnTo>
                      <a:pt x="4600" y="4362"/>
                    </a:lnTo>
                    <a:lnTo>
                      <a:pt x="4600" y="4353"/>
                    </a:lnTo>
                    <a:lnTo>
                      <a:pt x="4610" y="4343"/>
                    </a:lnTo>
                    <a:lnTo>
                      <a:pt x="4629" y="4315"/>
                    </a:lnTo>
                    <a:lnTo>
                      <a:pt x="4676" y="4296"/>
                    </a:lnTo>
                    <a:lnTo>
                      <a:pt x="4686" y="4277"/>
                    </a:lnTo>
                    <a:lnTo>
                      <a:pt x="4714" y="4248"/>
                    </a:lnTo>
                    <a:lnTo>
                      <a:pt x="4724" y="4229"/>
                    </a:lnTo>
                    <a:lnTo>
                      <a:pt x="4724" y="4219"/>
                    </a:lnTo>
                    <a:lnTo>
                      <a:pt x="4724" y="4210"/>
                    </a:lnTo>
                    <a:lnTo>
                      <a:pt x="4724" y="4172"/>
                    </a:lnTo>
                    <a:lnTo>
                      <a:pt x="4724" y="4162"/>
                    </a:lnTo>
                    <a:lnTo>
                      <a:pt x="4695" y="4181"/>
                    </a:lnTo>
                    <a:lnTo>
                      <a:pt x="4676" y="4181"/>
                    </a:lnTo>
                    <a:lnTo>
                      <a:pt x="4667" y="4172"/>
                    </a:lnTo>
                    <a:lnTo>
                      <a:pt x="4676" y="4162"/>
                    </a:lnTo>
                    <a:lnTo>
                      <a:pt x="4686" y="4162"/>
                    </a:lnTo>
                    <a:lnTo>
                      <a:pt x="4695" y="4162"/>
                    </a:lnTo>
                    <a:lnTo>
                      <a:pt x="4705" y="4162"/>
                    </a:lnTo>
                    <a:lnTo>
                      <a:pt x="4714" y="4153"/>
                    </a:lnTo>
                    <a:lnTo>
                      <a:pt x="4724" y="4153"/>
                    </a:lnTo>
                    <a:lnTo>
                      <a:pt x="4724" y="4143"/>
                    </a:lnTo>
                    <a:lnTo>
                      <a:pt x="4724" y="4134"/>
                    </a:lnTo>
                    <a:lnTo>
                      <a:pt x="4752" y="4124"/>
                    </a:lnTo>
                    <a:lnTo>
                      <a:pt x="4772" y="4105"/>
                    </a:lnTo>
                    <a:lnTo>
                      <a:pt x="4772" y="4096"/>
                    </a:lnTo>
                    <a:lnTo>
                      <a:pt x="4772" y="4077"/>
                    </a:lnTo>
                    <a:lnTo>
                      <a:pt x="4772" y="4067"/>
                    </a:lnTo>
                    <a:lnTo>
                      <a:pt x="4752" y="4067"/>
                    </a:lnTo>
                    <a:lnTo>
                      <a:pt x="4762" y="4058"/>
                    </a:lnTo>
                    <a:lnTo>
                      <a:pt x="4772" y="4058"/>
                    </a:lnTo>
                    <a:lnTo>
                      <a:pt x="4791" y="4067"/>
                    </a:lnTo>
                    <a:lnTo>
                      <a:pt x="4800" y="4058"/>
                    </a:lnTo>
                    <a:lnTo>
                      <a:pt x="4819" y="4039"/>
                    </a:lnTo>
                    <a:lnTo>
                      <a:pt x="4829" y="4019"/>
                    </a:lnTo>
                    <a:lnTo>
                      <a:pt x="4848" y="4010"/>
                    </a:lnTo>
                    <a:lnTo>
                      <a:pt x="4857" y="4001"/>
                    </a:lnTo>
                    <a:lnTo>
                      <a:pt x="4857" y="3991"/>
                    </a:lnTo>
                    <a:lnTo>
                      <a:pt x="4848" y="3991"/>
                    </a:lnTo>
                    <a:lnTo>
                      <a:pt x="4848" y="3981"/>
                    </a:lnTo>
                    <a:lnTo>
                      <a:pt x="4857" y="3981"/>
                    </a:lnTo>
                    <a:lnTo>
                      <a:pt x="4867" y="3981"/>
                    </a:lnTo>
                    <a:lnTo>
                      <a:pt x="4895" y="3924"/>
                    </a:lnTo>
                    <a:lnTo>
                      <a:pt x="4905" y="3924"/>
                    </a:lnTo>
                    <a:lnTo>
                      <a:pt x="4952" y="3934"/>
                    </a:lnTo>
                    <a:lnTo>
                      <a:pt x="4962" y="3915"/>
                    </a:lnTo>
                    <a:lnTo>
                      <a:pt x="4972" y="3896"/>
                    </a:lnTo>
                    <a:lnTo>
                      <a:pt x="4972" y="3886"/>
                    </a:lnTo>
                    <a:lnTo>
                      <a:pt x="4972" y="3876"/>
                    </a:lnTo>
                    <a:lnTo>
                      <a:pt x="4972" y="3867"/>
                    </a:lnTo>
                    <a:lnTo>
                      <a:pt x="4981" y="3867"/>
                    </a:lnTo>
                    <a:lnTo>
                      <a:pt x="4981" y="3858"/>
                    </a:lnTo>
                    <a:lnTo>
                      <a:pt x="4981" y="3838"/>
                    </a:lnTo>
                    <a:lnTo>
                      <a:pt x="4981" y="3819"/>
                    </a:lnTo>
                    <a:lnTo>
                      <a:pt x="4990" y="3810"/>
                    </a:lnTo>
                    <a:lnTo>
                      <a:pt x="5029" y="3781"/>
                    </a:lnTo>
                    <a:lnTo>
                      <a:pt x="5038" y="3772"/>
                    </a:lnTo>
                    <a:lnTo>
                      <a:pt x="5076" y="3724"/>
                    </a:lnTo>
                    <a:lnTo>
                      <a:pt x="5095" y="3696"/>
                    </a:lnTo>
                    <a:lnTo>
                      <a:pt x="5095" y="3686"/>
                    </a:lnTo>
                    <a:lnTo>
                      <a:pt x="5105" y="3667"/>
                    </a:lnTo>
                    <a:lnTo>
                      <a:pt x="5105" y="3648"/>
                    </a:lnTo>
                    <a:lnTo>
                      <a:pt x="5133" y="3610"/>
                    </a:lnTo>
                    <a:lnTo>
                      <a:pt x="5153" y="3562"/>
                    </a:lnTo>
                    <a:lnTo>
                      <a:pt x="5153" y="3553"/>
                    </a:lnTo>
                    <a:lnTo>
                      <a:pt x="5153" y="3543"/>
                    </a:lnTo>
                    <a:lnTo>
                      <a:pt x="5153" y="3534"/>
                    </a:lnTo>
                    <a:lnTo>
                      <a:pt x="5153" y="3515"/>
                    </a:lnTo>
                    <a:lnTo>
                      <a:pt x="5153" y="3505"/>
                    </a:lnTo>
                    <a:lnTo>
                      <a:pt x="5153" y="3496"/>
                    </a:lnTo>
                    <a:lnTo>
                      <a:pt x="5143" y="3496"/>
                    </a:lnTo>
                    <a:lnTo>
                      <a:pt x="5133" y="3496"/>
                    </a:lnTo>
                    <a:lnTo>
                      <a:pt x="5133" y="3486"/>
                    </a:lnTo>
                    <a:lnTo>
                      <a:pt x="5133" y="3477"/>
                    </a:lnTo>
                    <a:lnTo>
                      <a:pt x="5143" y="3477"/>
                    </a:lnTo>
                    <a:lnTo>
                      <a:pt x="5153" y="3477"/>
                    </a:lnTo>
                    <a:lnTo>
                      <a:pt x="5162" y="3477"/>
                    </a:lnTo>
                    <a:lnTo>
                      <a:pt x="5153" y="3467"/>
                    </a:lnTo>
                    <a:lnTo>
                      <a:pt x="5153" y="3448"/>
                    </a:lnTo>
                    <a:lnTo>
                      <a:pt x="5143" y="3439"/>
                    </a:lnTo>
                    <a:lnTo>
                      <a:pt x="5143" y="3429"/>
                    </a:lnTo>
                    <a:lnTo>
                      <a:pt x="5133" y="3419"/>
                    </a:lnTo>
                    <a:lnTo>
                      <a:pt x="5133" y="3429"/>
                    </a:lnTo>
                    <a:lnTo>
                      <a:pt x="5124" y="3429"/>
                    </a:lnTo>
                    <a:lnTo>
                      <a:pt x="5095" y="3419"/>
                    </a:lnTo>
                    <a:lnTo>
                      <a:pt x="5086" y="3410"/>
                    </a:lnTo>
                    <a:lnTo>
                      <a:pt x="5076" y="3400"/>
                    </a:lnTo>
                    <a:lnTo>
                      <a:pt x="5076" y="3391"/>
                    </a:lnTo>
                    <a:lnTo>
                      <a:pt x="5076" y="3381"/>
                    </a:lnTo>
                    <a:lnTo>
                      <a:pt x="5076" y="3372"/>
                    </a:lnTo>
                    <a:lnTo>
                      <a:pt x="5076" y="3362"/>
                    </a:lnTo>
                    <a:lnTo>
                      <a:pt x="5067" y="3353"/>
                    </a:lnTo>
                    <a:lnTo>
                      <a:pt x="5057" y="3353"/>
                    </a:lnTo>
                    <a:lnTo>
                      <a:pt x="5038" y="3381"/>
                    </a:lnTo>
                    <a:lnTo>
                      <a:pt x="5038" y="3400"/>
                    </a:lnTo>
                    <a:lnTo>
                      <a:pt x="5048" y="3410"/>
                    </a:lnTo>
                    <a:lnTo>
                      <a:pt x="5048" y="3419"/>
                    </a:lnTo>
                    <a:lnTo>
                      <a:pt x="5029" y="3419"/>
                    </a:lnTo>
                    <a:lnTo>
                      <a:pt x="5019" y="3419"/>
                    </a:lnTo>
                    <a:lnTo>
                      <a:pt x="5010" y="3400"/>
                    </a:lnTo>
                    <a:lnTo>
                      <a:pt x="5010" y="3391"/>
                    </a:lnTo>
                    <a:lnTo>
                      <a:pt x="5019" y="3381"/>
                    </a:lnTo>
                    <a:lnTo>
                      <a:pt x="5019" y="3372"/>
                    </a:lnTo>
                    <a:lnTo>
                      <a:pt x="5010" y="3362"/>
                    </a:lnTo>
                    <a:lnTo>
                      <a:pt x="5010" y="3353"/>
                    </a:lnTo>
                    <a:lnTo>
                      <a:pt x="5000" y="3343"/>
                    </a:lnTo>
                    <a:lnTo>
                      <a:pt x="4990" y="3343"/>
                    </a:lnTo>
                    <a:lnTo>
                      <a:pt x="5000" y="3334"/>
                    </a:lnTo>
                    <a:lnTo>
                      <a:pt x="5000" y="3343"/>
                    </a:lnTo>
                    <a:lnTo>
                      <a:pt x="5010" y="3343"/>
                    </a:lnTo>
                    <a:lnTo>
                      <a:pt x="5010" y="3334"/>
                    </a:lnTo>
                    <a:lnTo>
                      <a:pt x="5000" y="3324"/>
                    </a:lnTo>
                    <a:lnTo>
                      <a:pt x="5000" y="3315"/>
                    </a:lnTo>
                    <a:lnTo>
                      <a:pt x="4990" y="3315"/>
                    </a:lnTo>
                    <a:lnTo>
                      <a:pt x="4972" y="3305"/>
                    </a:lnTo>
                    <a:lnTo>
                      <a:pt x="4962" y="3305"/>
                    </a:lnTo>
                    <a:lnTo>
                      <a:pt x="4952" y="3305"/>
                    </a:lnTo>
                    <a:lnTo>
                      <a:pt x="4952" y="3296"/>
                    </a:lnTo>
                    <a:lnTo>
                      <a:pt x="4943" y="3286"/>
                    </a:lnTo>
                    <a:lnTo>
                      <a:pt x="4943" y="3277"/>
                    </a:lnTo>
                    <a:lnTo>
                      <a:pt x="4933" y="3277"/>
                    </a:lnTo>
                    <a:lnTo>
                      <a:pt x="4924" y="3267"/>
                    </a:lnTo>
                    <a:lnTo>
                      <a:pt x="4924" y="3257"/>
                    </a:lnTo>
                    <a:lnTo>
                      <a:pt x="4952" y="3257"/>
                    </a:lnTo>
                    <a:lnTo>
                      <a:pt x="5000" y="3286"/>
                    </a:lnTo>
                    <a:lnTo>
                      <a:pt x="5048" y="3324"/>
                    </a:lnTo>
                    <a:lnTo>
                      <a:pt x="5048" y="3334"/>
                    </a:lnTo>
                    <a:lnTo>
                      <a:pt x="5038" y="3343"/>
                    </a:lnTo>
                    <a:lnTo>
                      <a:pt x="5067" y="3334"/>
                    </a:lnTo>
                    <a:lnTo>
                      <a:pt x="5115" y="3343"/>
                    </a:lnTo>
                    <a:lnTo>
                      <a:pt x="5115" y="3353"/>
                    </a:lnTo>
                    <a:lnTo>
                      <a:pt x="5115" y="3362"/>
                    </a:lnTo>
                    <a:lnTo>
                      <a:pt x="5115" y="3381"/>
                    </a:lnTo>
                    <a:lnTo>
                      <a:pt x="5105" y="3400"/>
                    </a:lnTo>
                    <a:lnTo>
                      <a:pt x="5105" y="3410"/>
                    </a:lnTo>
                    <a:lnTo>
                      <a:pt x="5124" y="3410"/>
                    </a:lnTo>
                    <a:lnTo>
                      <a:pt x="5124" y="3391"/>
                    </a:lnTo>
                    <a:lnTo>
                      <a:pt x="5133" y="3372"/>
                    </a:lnTo>
                    <a:lnTo>
                      <a:pt x="5133" y="3362"/>
                    </a:lnTo>
                    <a:lnTo>
                      <a:pt x="5133" y="3343"/>
                    </a:lnTo>
                    <a:lnTo>
                      <a:pt x="5133" y="3334"/>
                    </a:lnTo>
                    <a:lnTo>
                      <a:pt x="5133" y="3324"/>
                    </a:lnTo>
                    <a:lnTo>
                      <a:pt x="5133" y="3315"/>
                    </a:lnTo>
                    <a:lnTo>
                      <a:pt x="5133" y="3305"/>
                    </a:lnTo>
                    <a:lnTo>
                      <a:pt x="5133" y="3277"/>
                    </a:lnTo>
                    <a:lnTo>
                      <a:pt x="5133" y="3267"/>
                    </a:lnTo>
                    <a:lnTo>
                      <a:pt x="5133" y="3257"/>
                    </a:lnTo>
                    <a:lnTo>
                      <a:pt x="5133" y="3239"/>
                    </a:lnTo>
                    <a:lnTo>
                      <a:pt x="5133" y="3229"/>
                    </a:lnTo>
                    <a:lnTo>
                      <a:pt x="5124" y="3201"/>
                    </a:lnTo>
                    <a:lnTo>
                      <a:pt x="5124" y="3191"/>
                    </a:lnTo>
                    <a:lnTo>
                      <a:pt x="5115" y="3181"/>
                    </a:lnTo>
                    <a:lnTo>
                      <a:pt x="5115" y="3191"/>
                    </a:lnTo>
                    <a:lnTo>
                      <a:pt x="5105" y="3191"/>
                    </a:lnTo>
                    <a:lnTo>
                      <a:pt x="5095" y="3191"/>
                    </a:lnTo>
                    <a:lnTo>
                      <a:pt x="5095" y="3210"/>
                    </a:lnTo>
                    <a:lnTo>
                      <a:pt x="5095" y="3219"/>
                    </a:lnTo>
                    <a:lnTo>
                      <a:pt x="5105" y="3219"/>
                    </a:lnTo>
                    <a:lnTo>
                      <a:pt x="5095" y="3229"/>
                    </a:lnTo>
                    <a:lnTo>
                      <a:pt x="5086" y="3239"/>
                    </a:lnTo>
                    <a:lnTo>
                      <a:pt x="5076" y="3239"/>
                    </a:lnTo>
                    <a:lnTo>
                      <a:pt x="5076" y="3229"/>
                    </a:lnTo>
                    <a:lnTo>
                      <a:pt x="5086" y="3229"/>
                    </a:lnTo>
                    <a:lnTo>
                      <a:pt x="5086" y="3219"/>
                    </a:lnTo>
                    <a:lnTo>
                      <a:pt x="5086" y="3210"/>
                    </a:lnTo>
                    <a:lnTo>
                      <a:pt x="5086" y="3201"/>
                    </a:lnTo>
                    <a:lnTo>
                      <a:pt x="5076" y="3201"/>
                    </a:lnTo>
                    <a:lnTo>
                      <a:pt x="5076" y="3191"/>
                    </a:lnTo>
                    <a:lnTo>
                      <a:pt x="5067" y="3191"/>
                    </a:lnTo>
                    <a:lnTo>
                      <a:pt x="5067" y="3181"/>
                    </a:lnTo>
                    <a:lnTo>
                      <a:pt x="5076" y="3181"/>
                    </a:lnTo>
                    <a:lnTo>
                      <a:pt x="5076" y="3172"/>
                    </a:lnTo>
                    <a:lnTo>
                      <a:pt x="5076" y="3162"/>
                    </a:lnTo>
                    <a:lnTo>
                      <a:pt x="5067" y="3162"/>
                    </a:lnTo>
                    <a:lnTo>
                      <a:pt x="5067" y="3153"/>
                    </a:lnTo>
                    <a:lnTo>
                      <a:pt x="5067" y="3143"/>
                    </a:lnTo>
                    <a:lnTo>
                      <a:pt x="5067" y="3134"/>
                    </a:lnTo>
                    <a:lnTo>
                      <a:pt x="5057" y="3134"/>
                    </a:lnTo>
                    <a:lnTo>
                      <a:pt x="5048" y="3115"/>
                    </a:lnTo>
                    <a:lnTo>
                      <a:pt x="5048" y="3105"/>
                    </a:lnTo>
                    <a:lnTo>
                      <a:pt x="5048" y="3096"/>
                    </a:lnTo>
                    <a:lnTo>
                      <a:pt x="5048" y="3086"/>
                    </a:lnTo>
                    <a:lnTo>
                      <a:pt x="5048" y="3076"/>
                    </a:lnTo>
                    <a:lnTo>
                      <a:pt x="5048" y="3067"/>
                    </a:lnTo>
                    <a:lnTo>
                      <a:pt x="5029" y="3038"/>
                    </a:lnTo>
                    <a:lnTo>
                      <a:pt x="5019" y="3038"/>
                    </a:lnTo>
                    <a:lnTo>
                      <a:pt x="5010" y="3048"/>
                    </a:lnTo>
                    <a:lnTo>
                      <a:pt x="5010" y="3038"/>
                    </a:lnTo>
                    <a:lnTo>
                      <a:pt x="5010" y="3029"/>
                    </a:lnTo>
                    <a:lnTo>
                      <a:pt x="5010" y="3019"/>
                    </a:lnTo>
                    <a:lnTo>
                      <a:pt x="5010" y="3010"/>
                    </a:lnTo>
                    <a:lnTo>
                      <a:pt x="5000" y="3010"/>
                    </a:lnTo>
                    <a:lnTo>
                      <a:pt x="4990" y="3019"/>
                    </a:lnTo>
                    <a:lnTo>
                      <a:pt x="4962" y="3019"/>
                    </a:lnTo>
                    <a:lnTo>
                      <a:pt x="4962" y="3029"/>
                    </a:lnTo>
                    <a:lnTo>
                      <a:pt x="4972" y="3038"/>
                    </a:lnTo>
                    <a:lnTo>
                      <a:pt x="4981" y="3048"/>
                    </a:lnTo>
                    <a:lnTo>
                      <a:pt x="5000" y="3048"/>
                    </a:lnTo>
                    <a:lnTo>
                      <a:pt x="5010" y="3058"/>
                    </a:lnTo>
                    <a:lnTo>
                      <a:pt x="5019" y="3058"/>
                    </a:lnTo>
                    <a:lnTo>
                      <a:pt x="5019" y="3067"/>
                    </a:lnTo>
                    <a:lnTo>
                      <a:pt x="5019" y="3076"/>
                    </a:lnTo>
                    <a:lnTo>
                      <a:pt x="5029" y="3086"/>
                    </a:lnTo>
                    <a:lnTo>
                      <a:pt x="5029" y="3096"/>
                    </a:lnTo>
                    <a:lnTo>
                      <a:pt x="5019" y="3076"/>
                    </a:lnTo>
                    <a:lnTo>
                      <a:pt x="5000" y="3067"/>
                    </a:lnTo>
                    <a:lnTo>
                      <a:pt x="4990" y="3067"/>
                    </a:lnTo>
                    <a:lnTo>
                      <a:pt x="4981" y="3086"/>
                    </a:lnTo>
                    <a:lnTo>
                      <a:pt x="4990" y="3096"/>
                    </a:lnTo>
                    <a:lnTo>
                      <a:pt x="4990" y="3115"/>
                    </a:lnTo>
                    <a:lnTo>
                      <a:pt x="4990" y="3124"/>
                    </a:lnTo>
                    <a:lnTo>
                      <a:pt x="4990" y="3134"/>
                    </a:lnTo>
                    <a:lnTo>
                      <a:pt x="4943" y="3153"/>
                    </a:lnTo>
                    <a:lnTo>
                      <a:pt x="4933" y="3153"/>
                    </a:lnTo>
                    <a:lnTo>
                      <a:pt x="4933" y="3143"/>
                    </a:lnTo>
                    <a:lnTo>
                      <a:pt x="4943" y="3143"/>
                    </a:lnTo>
                    <a:lnTo>
                      <a:pt x="4962" y="3124"/>
                    </a:lnTo>
                    <a:lnTo>
                      <a:pt x="4962" y="3086"/>
                    </a:lnTo>
                    <a:lnTo>
                      <a:pt x="4952" y="3076"/>
                    </a:lnTo>
                    <a:lnTo>
                      <a:pt x="4952" y="3058"/>
                    </a:lnTo>
                    <a:lnTo>
                      <a:pt x="4943" y="3058"/>
                    </a:lnTo>
                    <a:lnTo>
                      <a:pt x="4933" y="3067"/>
                    </a:lnTo>
                    <a:lnTo>
                      <a:pt x="4924" y="3058"/>
                    </a:lnTo>
                    <a:lnTo>
                      <a:pt x="4914" y="3048"/>
                    </a:lnTo>
                    <a:lnTo>
                      <a:pt x="4905" y="3038"/>
                    </a:lnTo>
                    <a:lnTo>
                      <a:pt x="4914" y="3038"/>
                    </a:lnTo>
                    <a:lnTo>
                      <a:pt x="4924" y="3048"/>
                    </a:lnTo>
                    <a:lnTo>
                      <a:pt x="4933" y="3048"/>
                    </a:lnTo>
                    <a:lnTo>
                      <a:pt x="4933" y="3038"/>
                    </a:lnTo>
                    <a:lnTo>
                      <a:pt x="4933" y="3029"/>
                    </a:lnTo>
                    <a:lnTo>
                      <a:pt x="4933" y="3019"/>
                    </a:lnTo>
                    <a:lnTo>
                      <a:pt x="4933" y="3010"/>
                    </a:lnTo>
                    <a:lnTo>
                      <a:pt x="4933" y="3000"/>
                    </a:lnTo>
                    <a:lnTo>
                      <a:pt x="4924" y="2991"/>
                    </a:lnTo>
                    <a:lnTo>
                      <a:pt x="4933" y="2981"/>
                    </a:lnTo>
                    <a:lnTo>
                      <a:pt x="4924" y="2981"/>
                    </a:lnTo>
                    <a:lnTo>
                      <a:pt x="4914" y="2962"/>
                    </a:lnTo>
                    <a:lnTo>
                      <a:pt x="4857" y="2924"/>
                    </a:lnTo>
                    <a:lnTo>
                      <a:pt x="4848" y="2924"/>
                    </a:lnTo>
                    <a:lnTo>
                      <a:pt x="4848" y="2943"/>
                    </a:lnTo>
                    <a:lnTo>
                      <a:pt x="4829" y="2962"/>
                    </a:lnTo>
                    <a:lnTo>
                      <a:pt x="4829" y="2972"/>
                    </a:lnTo>
                    <a:lnTo>
                      <a:pt x="4819" y="2972"/>
                    </a:lnTo>
                    <a:lnTo>
                      <a:pt x="4810" y="2991"/>
                    </a:lnTo>
                    <a:lnTo>
                      <a:pt x="4810" y="3000"/>
                    </a:lnTo>
                    <a:lnTo>
                      <a:pt x="4810" y="2991"/>
                    </a:lnTo>
                    <a:lnTo>
                      <a:pt x="4838" y="2915"/>
                    </a:lnTo>
                    <a:lnTo>
                      <a:pt x="4838" y="2905"/>
                    </a:lnTo>
                    <a:lnTo>
                      <a:pt x="4781" y="2848"/>
                    </a:lnTo>
                    <a:lnTo>
                      <a:pt x="4752" y="2838"/>
                    </a:lnTo>
                    <a:lnTo>
                      <a:pt x="4734" y="2848"/>
                    </a:lnTo>
                    <a:lnTo>
                      <a:pt x="4724" y="2838"/>
                    </a:lnTo>
                    <a:lnTo>
                      <a:pt x="4734" y="2829"/>
                    </a:lnTo>
                    <a:lnTo>
                      <a:pt x="4734" y="2820"/>
                    </a:lnTo>
                    <a:lnTo>
                      <a:pt x="4724" y="2820"/>
                    </a:lnTo>
                    <a:lnTo>
                      <a:pt x="4724" y="2810"/>
                    </a:lnTo>
                    <a:lnTo>
                      <a:pt x="4734" y="2810"/>
                    </a:lnTo>
                    <a:lnTo>
                      <a:pt x="4686" y="2800"/>
                    </a:lnTo>
                    <a:lnTo>
                      <a:pt x="4676" y="2810"/>
                    </a:lnTo>
                    <a:lnTo>
                      <a:pt x="4676" y="2820"/>
                    </a:lnTo>
                    <a:lnTo>
                      <a:pt x="4676" y="2810"/>
                    </a:lnTo>
                    <a:lnTo>
                      <a:pt x="4667" y="2800"/>
                    </a:lnTo>
                    <a:lnTo>
                      <a:pt x="4667" y="2791"/>
                    </a:lnTo>
                    <a:lnTo>
                      <a:pt x="4667" y="2781"/>
                    </a:lnTo>
                    <a:lnTo>
                      <a:pt x="4676" y="2781"/>
                    </a:lnTo>
                    <a:lnTo>
                      <a:pt x="4667" y="2772"/>
                    </a:lnTo>
                    <a:lnTo>
                      <a:pt x="4657" y="2772"/>
                    </a:lnTo>
                    <a:lnTo>
                      <a:pt x="4648" y="2772"/>
                    </a:lnTo>
                    <a:lnTo>
                      <a:pt x="4638" y="2781"/>
                    </a:lnTo>
                    <a:lnTo>
                      <a:pt x="4648" y="2791"/>
                    </a:lnTo>
                    <a:lnTo>
                      <a:pt x="4629" y="2791"/>
                    </a:lnTo>
                    <a:lnTo>
                      <a:pt x="4619" y="2800"/>
                    </a:lnTo>
                    <a:lnTo>
                      <a:pt x="4610" y="2800"/>
                    </a:lnTo>
                    <a:lnTo>
                      <a:pt x="4610" y="2791"/>
                    </a:lnTo>
                    <a:lnTo>
                      <a:pt x="4600" y="2781"/>
                    </a:lnTo>
                    <a:lnTo>
                      <a:pt x="4591" y="2781"/>
                    </a:lnTo>
                    <a:lnTo>
                      <a:pt x="4571" y="2791"/>
                    </a:lnTo>
                    <a:lnTo>
                      <a:pt x="4533" y="2838"/>
                    </a:lnTo>
                    <a:lnTo>
                      <a:pt x="4514" y="2829"/>
                    </a:lnTo>
                    <a:lnTo>
                      <a:pt x="4505" y="2829"/>
                    </a:lnTo>
                    <a:lnTo>
                      <a:pt x="4505" y="2820"/>
                    </a:lnTo>
                    <a:lnTo>
                      <a:pt x="4486" y="2829"/>
                    </a:lnTo>
                    <a:lnTo>
                      <a:pt x="4476" y="2829"/>
                    </a:lnTo>
                    <a:lnTo>
                      <a:pt x="4476" y="2820"/>
                    </a:lnTo>
                    <a:lnTo>
                      <a:pt x="4467" y="2820"/>
                    </a:lnTo>
                    <a:lnTo>
                      <a:pt x="4448" y="2820"/>
                    </a:lnTo>
                    <a:lnTo>
                      <a:pt x="4438" y="2820"/>
                    </a:lnTo>
                    <a:lnTo>
                      <a:pt x="4438" y="2810"/>
                    </a:lnTo>
                    <a:lnTo>
                      <a:pt x="4429" y="2810"/>
                    </a:lnTo>
                    <a:lnTo>
                      <a:pt x="4410" y="2829"/>
                    </a:lnTo>
                    <a:lnTo>
                      <a:pt x="4391" y="2829"/>
                    </a:lnTo>
                    <a:lnTo>
                      <a:pt x="4343" y="2848"/>
                    </a:lnTo>
                    <a:lnTo>
                      <a:pt x="4324" y="2848"/>
                    </a:lnTo>
                    <a:lnTo>
                      <a:pt x="4295" y="2858"/>
                    </a:lnTo>
                    <a:lnTo>
                      <a:pt x="4295" y="2848"/>
                    </a:lnTo>
                    <a:lnTo>
                      <a:pt x="4286" y="2838"/>
                    </a:lnTo>
                    <a:lnTo>
                      <a:pt x="4267" y="2848"/>
                    </a:lnTo>
                    <a:lnTo>
                      <a:pt x="4257" y="2848"/>
                    </a:lnTo>
                    <a:lnTo>
                      <a:pt x="4248" y="2848"/>
                    </a:lnTo>
                    <a:lnTo>
                      <a:pt x="4238" y="2858"/>
                    </a:lnTo>
                    <a:lnTo>
                      <a:pt x="4248" y="2867"/>
                    </a:lnTo>
                    <a:lnTo>
                      <a:pt x="4248" y="2877"/>
                    </a:lnTo>
                    <a:lnTo>
                      <a:pt x="4248" y="2886"/>
                    </a:lnTo>
                    <a:lnTo>
                      <a:pt x="4257" y="2896"/>
                    </a:lnTo>
                    <a:lnTo>
                      <a:pt x="4257" y="2915"/>
                    </a:lnTo>
                    <a:lnTo>
                      <a:pt x="4257" y="2924"/>
                    </a:lnTo>
                    <a:lnTo>
                      <a:pt x="4257" y="2953"/>
                    </a:lnTo>
                    <a:lnTo>
                      <a:pt x="4248" y="2962"/>
                    </a:lnTo>
                    <a:lnTo>
                      <a:pt x="4248" y="2972"/>
                    </a:lnTo>
                    <a:lnTo>
                      <a:pt x="4219" y="2991"/>
                    </a:lnTo>
                    <a:lnTo>
                      <a:pt x="4172" y="2981"/>
                    </a:lnTo>
                    <a:lnTo>
                      <a:pt x="4143" y="3000"/>
                    </a:lnTo>
                    <a:lnTo>
                      <a:pt x="4124" y="3000"/>
                    </a:lnTo>
                    <a:lnTo>
                      <a:pt x="4124" y="3019"/>
                    </a:lnTo>
                    <a:lnTo>
                      <a:pt x="4114" y="3019"/>
                    </a:lnTo>
                    <a:lnTo>
                      <a:pt x="4114" y="3029"/>
                    </a:lnTo>
                    <a:lnTo>
                      <a:pt x="4105" y="3010"/>
                    </a:lnTo>
                    <a:lnTo>
                      <a:pt x="4095" y="3010"/>
                    </a:lnTo>
                    <a:lnTo>
                      <a:pt x="4057" y="3010"/>
                    </a:lnTo>
                    <a:lnTo>
                      <a:pt x="4048" y="3000"/>
                    </a:lnTo>
                    <a:lnTo>
                      <a:pt x="4048" y="2991"/>
                    </a:lnTo>
                    <a:lnTo>
                      <a:pt x="4048" y="2981"/>
                    </a:lnTo>
                    <a:lnTo>
                      <a:pt x="4048" y="2972"/>
                    </a:lnTo>
                    <a:lnTo>
                      <a:pt x="4048" y="2953"/>
                    </a:lnTo>
                    <a:lnTo>
                      <a:pt x="4057" y="2953"/>
                    </a:lnTo>
                    <a:lnTo>
                      <a:pt x="4067" y="2953"/>
                    </a:lnTo>
                    <a:lnTo>
                      <a:pt x="4067" y="2962"/>
                    </a:lnTo>
                    <a:lnTo>
                      <a:pt x="4067" y="2972"/>
                    </a:lnTo>
                    <a:lnTo>
                      <a:pt x="4076" y="2981"/>
                    </a:lnTo>
                    <a:lnTo>
                      <a:pt x="4076" y="2972"/>
                    </a:lnTo>
                    <a:lnTo>
                      <a:pt x="4086" y="2962"/>
                    </a:lnTo>
                    <a:lnTo>
                      <a:pt x="4086" y="2953"/>
                    </a:lnTo>
                    <a:lnTo>
                      <a:pt x="4086" y="2943"/>
                    </a:lnTo>
                    <a:lnTo>
                      <a:pt x="4095" y="2934"/>
                    </a:lnTo>
                    <a:lnTo>
                      <a:pt x="4095" y="2915"/>
                    </a:lnTo>
                    <a:lnTo>
                      <a:pt x="4095" y="2905"/>
                    </a:lnTo>
                    <a:lnTo>
                      <a:pt x="4086" y="2886"/>
                    </a:lnTo>
                    <a:lnTo>
                      <a:pt x="4086" y="2877"/>
                    </a:lnTo>
                    <a:lnTo>
                      <a:pt x="4095" y="2877"/>
                    </a:lnTo>
                    <a:lnTo>
                      <a:pt x="4095" y="2886"/>
                    </a:lnTo>
                    <a:lnTo>
                      <a:pt x="4114" y="2886"/>
                    </a:lnTo>
                    <a:lnTo>
                      <a:pt x="4114" y="2877"/>
                    </a:lnTo>
                    <a:lnTo>
                      <a:pt x="4114" y="2867"/>
                    </a:lnTo>
                    <a:lnTo>
                      <a:pt x="4124" y="2858"/>
                    </a:lnTo>
                    <a:lnTo>
                      <a:pt x="4124" y="2848"/>
                    </a:lnTo>
                    <a:lnTo>
                      <a:pt x="4124" y="2838"/>
                    </a:lnTo>
                    <a:lnTo>
                      <a:pt x="4124" y="2829"/>
                    </a:lnTo>
                    <a:lnTo>
                      <a:pt x="4124" y="2820"/>
                    </a:lnTo>
                    <a:lnTo>
                      <a:pt x="4133" y="2829"/>
                    </a:lnTo>
                    <a:lnTo>
                      <a:pt x="4143" y="2829"/>
                    </a:lnTo>
                    <a:lnTo>
                      <a:pt x="4143" y="2820"/>
                    </a:lnTo>
                    <a:lnTo>
                      <a:pt x="4152" y="2800"/>
                    </a:lnTo>
                    <a:lnTo>
                      <a:pt x="4143" y="2800"/>
                    </a:lnTo>
                    <a:lnTo>
                      <a:pt x="4133" y="2800"/>
                    </a:lnTo>
                    <a:lnTo>
                      <a:pt x="4143" y="2791"/>
                    </a:lnTo>
                    <a:lnTo>
                      <a:pt x="4152" y="2791"/>
                    </a:lnTo>
                    <a:lnTo>
                      <a:pt x="4152" y="2781"/>
                    </a:lnTo>
                    <a:lnTo>
                      <a:pt x="4143" y="2772"/>
                    </a:lnTo>
                    <a:lnTo>
                      <a:pt x="4172" y="2762"/>
                    </a:lnTo>
                    <a:lnTo>
                      <a:pt x="4172" y="2753"/>
                    </a:lnTo>
                    <a:lnTo>
                      <a:pt x="4172" y="2743"/>
                    </a:lnTo>
                    <a:lnTo>
                      <a:pt x="4162" y="2743"/>
                    </a:lnTo>
                    <a:lnTo>
                      <a:pt x="4152" y="2734"/>
                    </a:lnTo>
                    <a:lnTo>
                      <a:pt x="4143" y="2734"/>
                    </a:lnTo>
                    <a:lnTo>
                      <a:pt x="4143" y="2724"/>
                    </a:lnTo>
                    <a:lnTo>
                      <a:pt x="4133" y="2715"/>
                    </a:lnTo>
                    <a:lnTo>
                      <a:pt x="4133" y="2705"/>
                    </a:lnTo>
                    <a:lnTo>
                      <a:pt x="4133" y="2696"/>
                    </a:lnTo>
                    <a:lnTo>
                      <a:pt x="4114" y="2705"/>
                    </a:lnTo>
                    <a:lnTo>
                      <a:pt x="4114" y="2696"/>
                    </a:lnTo>
                    <a:lnTo>
                      <a:pt x="4105" y="2705"/>
                    </a:lnTo>
                    <a:lnTo>
                      <a:pt x="4095" y="2705"/>
                    </a:lnTo>
                    <a:lnTo>
                      <a:pt x="4095" y="2696"/>
                    </a:lnTo>
                    <a:lnTo>
                      <a:pt x="4067" y="2686"/>
                    </a:lnTo>
                    <a:lnTo>
                      <a:pt x="4067" y="2696"/>
                    </a:lnTo>
                    <a:lnTo>
                      <a:pt x="4057" y="2696"/>
                    </a:lnTo>
                    <a:lnTo>
                      <a:pt x="4048" y="2696"/>
                    </a:lnTo>
                    <a:lnTo>
                      <a:pt x="4048" y="2705"/>
                    </a:lnTo>
                    <a:lnTo>
                      <a:pt x="4057" y="2705"/>
                    </a:lnTo>
                    <a:lnTo>
                      <a:pt x="4067" y="2705"/>
                    </a:lnTo>
                    <a:lnTo>
                      <a:pt x="4067" y="2715"/>
                    </a:lnTo>
                    <a:lnTo>
                      <a:pt x="4057" y="2715"/>
                    </a:lnTo>
                    <a:lnTo>
                      <a:pt x="4048" y="2715"/>
                    </a:lnTo>
                    <a:lnTo>
                      <a:pt x="4038" y="2715"/>
                    </a:lnTo>
                    <a:lnTo>
                      <a:pt x="4029" y="2705"/>
                    </a:lnTo>
                    <a:lnTo>
                      <a:pt x="4029" y="2696"/>
                    </a:lnTo>
                    <a:lnTo>
                      <a:pt x="4019" y="2696"/>
                    </a:lnTo>
                    <a:lnTo>
                      <a:pt x="4010" y="2696"/>
                    </a:lnTo>
                    <a:lnTo>
                      <a:pt x="4000" y="2686"/>
                    </a:lnTo>
                    <a:lnTo>
                      <a:pt x="3991" y="2686"/>
                    </a:lnTo>
                    <a:lnTo>
                      <a:pt x="3981" y="2696"/>
                    </a:lnTo>
                    <a:lnTo>
                      <a:pt x="3952" y="2734"/>
                    </a:lnTo>
                    <a:lnTo>
                      <a:pt x="3934" y="2734"/>
                    </a:lnTo>
                    <a:lnTo>
                      <a:pt x="3924" y="2743"/>
                    </a:lnTo>
                    <a:lnTo>
                      <a:pt x="3914" y="2743"/>
                    </a:lnTo>
                    <a:lnTo>
                      <a:pt x="3905" y="2743"/>
                    </a:lnTo>
                    <a:lnTo>
                      <a:pt x="3895" y="2743"/>
                    </a:lnTo>
                    <a:lnTo>
                      <a:pt x="3886" y="2734"/>
                    </a:lnTo>
                    <a:lnTo>
                      <a:pt x="3895" y="2715"/>
                    </a:lnTo>
                    <a:lnTo>
                      <a:pt x="3924" y="2715"/>
                    </a:lnTo>
                    <a:lnTo>
                      <a:pt x="3934" y="2705"/>
                    </a:lnTo>
                    <a:lnTo>
                      <a:pt x="3934" y="2696"/>
                    </a:lnTo>
                    <a:lnTo>
                      <a:pt x="3924" y="2696"/>
                    </a:lnTo>
                    <a:lnTo>
                      <a:pt x="3924" y="2686"/>
                    </a:lnTo>
                    <a:lnTo>
                      <a:pt x="3943" y="2677"/>
                    </a:lnTo>
                    <a:lnTo>
                      <a:pt x="3943" y="2657"/>
                    </a:lnTo>
                    <a:lnTo>
                      <a:pt x="3943" y="2648"/>
                    </a:lnTo>
                    <a:lnTo>
                      <a:pt x="3943" y="2657"/>
                    </a:lnTo>
                    <a:lnTo>
                      <a:pt x="3934" y="2657"/>
                    </a:lnTo>
                    <a:lnTo>
                      <a:pt x="3934" y="2667"/>
                    </a:lnTo>
                    <a:lnTo>
                      <a:pt x="3905" y="2667"/>
                    </a:lnTo>
                    <a:lnTo>
                      <a:pt x="3867" y="2686"/>
                    </a:lnTo>
                    <a:lnTo>
                      <a:pt x="3848" y="2677"/>
                    </a:lnTo>
                    <a:lnTo>
                      <a:pt x="3838" y="2677"/>
                    </a:lnTo>
                    <a:lnTo>
                      <a:pt x="3838" y="2686"/>
                    </a:lnTo>
                    <a:lnTo>
                      <a:pt x="3809" y="2696"/>
                    </a:lnTo>
                    <a:lnTo>
                      <a:pt x="3800" y="2686"/>
                    </a:lnTo>
                    <a:lnTo>
                      <a:pt x="3791" y="2686"/>
                    </a:lnTo>
                    <a:lnTo>
                      <a:pt x="3791" y="2677"/>
                    </a:lnTo>
                    <a:lnTo>
                      <a:pt x="3733" y="2705"/>
                    </a:lnTo>
                    <a:lnTo>
                      <a:pt x="3724" y="2696"/>
                    </a:lnTo>
                    <a:lnTo>
                      <a:pt x="3714" y="2705"/>
                    </a:lnTo>
                    <a:lnTo>
                      <a:pt x="3705" y="2705"/>
                    </a:lnTo>
                    <a:lnTo>
                      <a:pt x="3714" y="2696"/>
                    </a:lnTo>
                    <a:lnTo>
                      <a:pt x="3733" y="2677"/>
                    </a:lnTo>
                    <a:lnTo>
                      <a:pt x="3752" y="2677"/>
                    </a:lnTo>
                    <a:lnTo>
                      <a:pt x="3762" y="2667"/>
                    </a:lnTo>
                    <a:lnTo>
                      <a:pt x="3771" y="2657"/>
                    </a:lnTo>
                    <a:lnTo>
                      <a:pt x="3791" y="2648"/>
                    </a:lnTo>
                    <a:lnTo>
                      <a:pt x="3800" y="2648"/>
                    </a:lnTo>
                    <a:lnTo>
                      <a:pt x="3819" y="2629"/>
                    </a:lnTo>
                    <a:lnTo>
                      <a:pt x="3848" y="2619"/>
                    </a:lnTo>
                    <a:lnTo>
                      <a:pt x="3857" y="2600"/>
                    </a:lnTo>
                    <a:lnTo>
                      <a:pt x="3876" y="2591"/>
                    </a:lnTo>
                    <a:lnTo>
                      <a:pt x="3886" y="2572"/>
                    </a:lnTo>
                    <a:lnTo>
                      <a:pt x="3876" y="2572"/>
                    </a:lnTo>
                    <a:lnTo>
                      <a:pt x="3867" y="2572"/>
                    </a:lnTo>
                    <a:lnTo>
                      <a:pt x="3876" y="2562"/>
                    </a:lnTo>
                    <a:lnTo>
                      <a:pt x="3886" y="2562"/>
                    </a:lnTo>
                    <a:lnTo>
                      <a:pt x="3895" y="2553"/>
                    </a:lnTo>
                    <a:lnTo>
                      <a:pt x="3905" y="2524"/>
                    </a:lnTo>
                    <a:lnTo>
                      <a:pt x="3905" y="2515"/>
                    </a:lnTo>
                    <a:lnTo>
                      <a:pt x="3914" y="2505"/>
                    </a:lnTo>
                    <a:lnTo>
                      <a:pt x="3972" y="2515"/>
                    </a:lnTo>
                    <a:lnTo>
                      <a:pt x="3972" y="2505"/>
                    </a:lnTo>
                    <a:lnTo>
                      <a:pt x="3972" y="2496"/>
                    </a:lnTo>
                    <a:lnTo>
                      <a:pt x="3962" y="2486"/>
                    </a:lnTo>
                    <a:lnTo>
                      <a:pt x="3952" y="2486"/>
                    </a:lnTo>
                    <a:lnTo>
                      <a:pt x="3943" y="2477"/>
                    </a:lnTo>
                    <a:lnTo>
                      <a:pt x="3934" y="2477"/>
                    </a:lnTo>
                    <a:lnTo>
                      <a:pt x="3934" y="2467"/>
                    </a:lnTo>
                    <a:lnTo>
                      <a:pt x="3924" y="2457"/>
                    </a:lnTo>
                    <a:lnTo>
                      <a:pt x="3914" y="2448"/>
                    </a:lnTo>
                    <a:lnTo>
                      <a:pt x="3914" y="2429"/>
                    </a:lnTo>
                    <a:lnTo>
                      <a:pt x="3914" y="2419"/>
                    </a:lnTo>
                    <a:lnTo>
                      <a:pt x="3914" y="2410"/>
                    </a:lnTo>
                    <a:lnTo>
                      <a:pt x="3905" y="2410"/>
                    </a:lnTo>
                    <a:lnTo>
                      <a:pt x="3905" y="2400"/>
                    </a:lnTo>
                    <a:lnTo>
                      <a:pt x="3905" y="2391"/>
                    </a:lnTo>
                    <a:lnTo>
                      <a:pt x="3876" y="2400"/>
                    </a:lnTo>
                    <a:lnTo>
                      <a:pt x="3838" y="2410"/>
                    </a:lnTo>
                    <a:lnTo>
                      <a:pt x="3819" y="2400"/>
                    </a:lnTo>
                    <a:lnTo>
                      <a:pt x="3791" y="2391"/>
                    </a:lnTo>
                    <a:lnTo>
                      <a:pt x="3771" y="2381"/>
                    </a:lnTo>
                    <a:lnTo>
                      <a:pt x="3762" y="2362"/>
                    </a:lnTo>
                    <a:lnTo>
                      <a:pt x="3762" y="2353"/>
                    </a:lnTo>
                    <a:lnTo>
                      <a:pt x="3752" y="2343"/>
                    </a:lnTo>
                    <a:lnTo>
                      <a:pt x="3752" y="2324"/>
                    </a:lnTo>
                    <a:lnTo>
                      <a:pt x="3743" y="2324"/>
                    </a:lnTo>
                    <a:lnTo>
                      <a:pt x="3695" y="2353"/>
                    </a:lnTo>
                    <a:lnTo>
                      <a:pt x="3686" y="2343"/>
                    </a:lnTo>
                    <a:lnTo>
                      <a:pt x="3686" y="2334"/>
                    </a:lnTo>
                    <a:lnTo>
                      <a:pt x="3695" y="2315"/>
                    </a:lnTo>
                    <a:lnTo>
                      <a:pt x="3686" y="2305"/>
                    </a:lnTo>
                    <a:lnTo>
                      <a:pt x="3676" y="2315"/>
                    </a:lnTo>
                    <a:lnTo>
                      <a:pt x="3657" y="2315"/>
                    </a:lnTo>
                    <a:lnTo>
                      <a:pt x="3629" y="2343"/>
                    </a:lnTo>
                    <a:lnTo>
                      <a:pt x="3629" y="2353"/>
                    </a:lnTo>
                    <a:lnTo>
                      <a:pt x="3619" y="2362"/>
                    </a:lnTo>
                    <a:lnTo>
                      <a:pt x="3600" y="2381"/>
                    </a:lnTo>
                    <a:lnTo>
                      <a:pt x="3571" y="2391"/>
                    </a:lnTo>
                    <a:lnTo>
                      <a:pt x="3562" y="2381"/>
                    </a:lnTo>
                    <a:lnTo>
                      <a:pt x="3553" y="2372"/>
                    </a:lnTo>
                    <a:lnTo>
                      <a:pt x="3524" y="2419"/>
                    </a:lnTo>
                    <a:lnTo>
                      <a:pt x="3514" y="2419"/>
                    </a:lnTo>
                    <a:lnTo>
                      <a:pt x="3514" y="2439"/>
                    </a:lnTo>
                    <a:lnTo>
                      <a:pt x="3524" y="2439"/>
                    </a:lnTo>
                    <a:lnTo>
                      <a:pt x="3514" y="2448"/>
                    </a:lnTo>
                    <a:lnTo>
                      <a:pt x="3476" y="2477"/>
                    </a:lnTo>
                    <a:lnTo>
                      <a:pt x="3467" y="2505"/>
                    </a:lnTo>
                    <a:lnTo>
                      <a:pt x="3457" y="2524"/>
                    </a:lnTo>
                    <a:lnTo>
                      <a:pt x="3448" y="2534"/>
                    </a:lnTo>
                    <a:lnTo>
                      <a:pt x="3448" y="2543"/>
                    </a:lnTo>
                    <a:lnTo>
                      <a:pt x="3448" y="2553"/>
                    </a:lnTo>
                    <a:lnTo>
                      <a:pt x="3438" y="2553"/>
                    </a:lnTo>
                    <a:lnTo>
                      <a:pt x="3438" y="2543"/>
                    </a:lnTo>
                    <a:lnTo>
                      <a:pt x="3429" y="2543"/>
                    </a:lnTo>
                    <a:lnTo>
                      <a:pt x="3419" y="2553"/>
                    </a:lnTo>
                    <a:lnTo>
                      <a:pt x="3410" y="2553"/>
                    </a:lnTo>
                    <a:lnTo>
                      <a:pt x="3410" y="2572"/>
                    </a:lnTo>
                    <a:lnTo>
                      <a:pt x="3390" y="2629"/>
                    </a:lnTo>
                    <a:lnTo>
                      <a:pt x="3362" y="2657"/>
                    </a:lnTo>
                    <a:lnTo>
                      <a:pt x="3343" y="2696"/>
                    </a:lnTo>
                    <a:lnTo>
                      <a:pt x="3314" y="2734"/>
                    </a:lnTo>
                    <a:lnTo>
                      <a:pt x="3314" y="2743"/>
                    </a:lnTo>
                    <a:lnTo>
                      <a:pt x="3314" y="2762"/>
                    </a:lnTo>
                    <a:lnTo>
                      <a:pt x="3324" y="2762"/>
                    </a:lnTo>
                    <a:lnTo>
                      <a:pt x="3324" y="2772"/>
                    </a:lnTo>
                    <a:lnTo>
                      <a:pt x="3324" y="2781"/>
                    </a:lnTo>
                    <a:lnTo>
                      <a:pt x="3324" y="2791"/>
                    </a:lnTo>
                    <a:lnTo>
                      <a:pt x="3324" y="2800"/>
                    </a:lnTo>
                    <a:lnTo>
                      <a:pt x="3314" y="2810"/>
                    </a:lnTo>
                    <a:lnTo>
                      <a:pt x="3305" y="2800"/>
                    </a:lnTo>
                    <a:lnTo>
                      <a:pt x="3286" y="2810"/>
                    </a:lnTo>
                    <a:lnTo>
                      <a:pt x="3286" y="2829"/>
                    </a:lnTo>
                    <a:lnTo>
                      <a:pt x="3286" y="2858"/>
                    </a:lnTo>
                    <a:lnTo>
                      <a:pt x="3286" y="2877"/>
                    </a:lnTo>
                    <a:lnTo>
                      <a:pt x="3286" y="2886"/>
                    </a:lnTo>
                    <a:lnTo>
                      <a:pt x="3286" y="2896"/>
                    </a:lnTo>
                    <a:lnTo>
                      <a:pt x="3286" y="2905"/>
                    </a:lnTo>
                    <a:lnTo>
                      <a:pt x="3295" y="2915"/>
                    </a:lnTo>
                    <a:lnTo>
                      <a:pt x="3305" y="2924"/>
                    </a:lnTo>
                    <a:lnTo>
                      <a:pt x="3314" y="2934"/>
                    </a:lnTo>
                    <a:lnTo>
                      <a:pt x="3333" y="2924"/>
                    </a:lnTo>
                    <a:lnTo>
                      <a:pt x="3343" y="2934"/>
                    </a:lnTo>
                    <a:lnTo>
                      <a:pt x="3333" y="2943"/>
                    </a:lnTo>
                    <a:lnTo>
                      <a:pt x="3333" y="2953"/>
                    </a:lnTo>
                    <a:lnTo>
                      <a:pt x="3324" y="2953"/>
                    </a:lnTo>
                    <a:lnTo>
                      <a:pt x="3324" y="2962"/>
                    </a:lnTo>
                    <a:lnTo>
                      <a:pt x="3324" y="2972"/>
                    </a:lnTo>
                    <a:lnTo>
                      <a:pt x="3324" y="2981"/>
                    </a:lnTo>
                    <a:lnTo>
                      <a:pt x="3324" y="2991"/>
                    </a:lnTo>
                    <a:lnTo>
                      <a:pt x="3324" y="3000"/>
                    </a:lnTo>
                    <a:lnTo>
                      <a:pt x="3324" y="3010"/>
                    </a:lnTo>
                    <a:lnTo>
                      <a:pt x="3324" y="3019"/>
                    </a:lnTo>
                    <a:lnTo>
                      <a:pt x="3324" y="3048"/>
                    </a:lnTo>
                    <a:lnTo>
                      <a:pt x="3314" y="3048"/>
                    </a:lnTo>
                    <a:lnTo>
                      <a:pt x="3305" y="3058"/>
                    </a:lnTo>
                    <a:lnTo>
                      <a:pt x="3305" y="3067"/>
                    </a:lnTo>
                    <a:lnTo>
                      <a:pt x="3324" y="3076"/>
                    </a:lnTo>
                    <a:lnTo>
                      <a:pt x="3372" y="3076"/>
                    </a:lnTo>
                    <a:lnTo>
                      <a:pt x="3400" y="3086"/>
                    </a:lnTo>
                    <a:lnTo>
                      <a:pt x="3390" y="3096"/>
                    </a:lnTo>
                    <a:lnTo>
                      <a:pt x="3400" y="3105"/>
                    </a:lnTo>
                    <a:lnTo>
                      <a:pt x="3429" y="3105"/>
                    </a:lnTo>
                    <a:lnTo>
                      <a:pt x="3448" y="3115"/>
                    </a:lnTo>
                    <a:lnTo>
                      <a:pt x="3457" y="3115"/>
                    </a:lnTo>
                    <a:lnTo>
                      <a:pt x="3476" y="3124"/>
                    </a:lnTo>
                    <a:lnTo>
                      <a:pt x="3486" y="3124"/>
                    </a:lnTo>
                    <a:lnTo>
                      <a:pt x="3486" y="3134"/>
                    </a:lnTo>
                    <a:lnTo>
                      <a:pt x="3495" y="3143"/>
                    </a:lnTo>
                    <a:lnTo>
                      <a:pt x="3438" y="3143"/>
                    </a:lnTo>
                    <a:lnTo>
                      <a:pt x="3438" y="3134"/>
                    </a:lnTo>
                    <a:lnTo>
                      <a:pt x="3429" y="3134"/>
                    </a:lnTo>
                    <a:lnTo>
                      <a:pt x="3429" y="3115"/>
                    </a:lnTo>
                    <a:lnTo>
                      <a:pt x="3419" y="3115"/>
                    </a:lnTo>
                    <a:lnTo>
                      <a:pt x="3381" y="3105"/>
                    </a:lnTo>
                    <a:lnTo>
                      <a:pt x="3362" y="3096"/>
                    </a:lnTo>
                    <a:lnTo>
                      <a:pt x="3362" y="3105"/>
                    </a:lnTo>
                    <a:lnTo>
                      <a:pt x="3324" y="3115"/>
                    </a:lnTo>
                    <a:lnTo>
                      <a:pt x="3324" y="3105"/>
                    </a:lnTo>
                    <a:lnTo>
                      <a:pt x="3324" y="3096"/>
                    </a:lnTo>
                    <a:lnTo>
                      <a:pt x="3324" y="3086"/>
                    </a:lnTo>
                    <a:lnTo>
                      <a:pt x="3314" y="3086"/>
                    </a:lnTo>
                    <a:lnTo>
                      <a:pt x="3305" y="3076"/>
                    </a:lnTo>
                    <a:lnTo>
                      <a:pt x="3295" y="3067"/>
                    </a:lnTo>
                    <a:lnTo>
                      <a:pt x="3286" y="3076"/>
                    </a:lnTo>
                    <a:lnTo>
                      <a:pt x="3276" y="3096"/>
                    </a:lnTo>
                    <a:lnTo>
                      <a:pt x="3229" y="3124"/>
                    </a:lnTo>
                    <a:lnTo>
                      <a:pt x="3219" y="3115"/>
                    </a:lnTo>
                    <a:lnTo>
                      <a:pt x="3219" y="3105"/>
                    </a:lnTo>
                    <a:lnTo>
                      <a:pt x="3172" y="3115"/>
                    </a:lnTo>
                    <a:lnTo>
                      <a:pt x="3152" y="3124"/>
                    </a:lnTo>
                    <a:lnTo>
                      <a:pt x="3114" y="3124"/>
                    </a:lnTo>
                    <a:lnTo>
                      <a:pt x="3076" y="3115"/>
                    </a:lnTo>
                    <a:lnTo>
                      <a:pt x="3029" y="3105"/>
                    </a:lnTo>
                    <a:lnTo>
                      <a:pt x="3029" y="3115"/>
                    </a:lnTo>
                    <a:lnTo>
                      <a:pt x="3019" y="3115"/>
                    </a:lnTo>
                    <a:lnTo>
                      <a:pt x="3019" y="3124"/>
                    </a:lnTo>
                    <a:lnTo>
                      <a:pt x="3029" y="3134"/>
                    </a:lnTo>
                    <a:lnTo>
                      <a:pt x="3038" y="3143"/>
                    </a:lnTo>
                    <a:lnTo>
                      <a:pt x="3048" y="3162"/>
                    </a:lnTo>
                    <a:lnTo>
                      <a:pt x="3057" y="3172"/>
                    </a:lnTo>
                    <a:lnTo>
                      <a:pt x="3057" y="3181"/>
                    </a:lnTo>
                    <a:lnTo>
                      <a:pt x="3057" y="3191"/>
                    </a:lnTo>
                    <a:lnTo>
                      <a:pt x="3067" y="3201"/>
                    </a:lnTo>
                    <a:lnTo>
                      <a:pt x="3086" y="3201"/>
                    </a:lnTo>
                    <a:lnTo>
                      <a:pt x="3095" y="3201"/>
                    </a:lnTo>
                    <a:lnTo>
                      <a:pt x="3105" y="3219"/>
                    </a:lnTo>
                    <a:lnTo>
                      <a:pt x="3105" y="3229"/>
                    </a:lnTo>
                    <a:lnTo>
                      <a:pt x="3105" y="3239"/>
                    </a:lnTo>
                    <a:lnTo>
                      <a:pt x="3114" y="3239"/>
                    </a:lnTo>
                    <a:lnTo>
                      <a:pt x="3133" y="3239"/>
                    </a:lnTo>
                    <a:lnTo>
                      <a:pt x="3143" y="3248"/>
                    </a:lnTo>
                    <a:lnTo>
                      <a:pt x="3143" y="3267"/>
                    </a:lnTo>
                    <a:lnTo>
                      <a:pt x="3152" y="3286"/>
                    </a:lnTo>
                    <a:lnTo>
                      <a:pt x="3152" y="3296"/>
                    </a:lnTo>
                    <a:lnTo>
                      <a:pt x="3172" y="3305"/>
                    </a:lnTo>
                    <a:lnTo>
                      <a:pt x="3172" y="3315"/>
                    </a:lnTo>
                    <a:lnTo>
                      <a:pt x="3172" y="3324"/>
                    </a:lnTo>
                    <a:lnTo>
                      <a:pt x="3181" y="3324"/>
                    </a:lnTo>
                    <a:lnTo>
                      <a:pt x="3181" y="3334"/>
                    </a:lnTo>
                    <a:lnTo>
                      <a:pt x="3181" y="3343"/>
                    </a:lnTo>
                    <a:lnTo>
                      <a:pt x="3181" y="3353"/>
                    </a:lnTo>
                    <a:lnTo>
                      <a:pt x="3181" y="3372"/>
                    </a:lnTo>
                    <a:lnTo>
                      <a:pt x="3181" y="3381"/>
                    </a:lnTo>
                    <a:lnTo>
                      <a:pt x="3181" y="3391"/>
                    </a:lnTo>
                    <a:lnTo>
                      <a:pt x="3190" y="3400"/>
                    </a:lnTo>
                    <a:lnTo>
                      <a:pt x="3190" y="3410"/>
                    </a:lnTo>
                    <a:lnTo>
                      <a:pt x="3200" y="3419"/>
                    </a:lnTo>
                    <a:lnTo>
                      <a:pt x="3200" y="3439"/>
                    </a:lnTo>
                    <a:lnTo>
                      <a:pt x="3190" y="3448"/>
                    </a:lnTo>
                    <a:lnTo>
                      <a:pt x="3172" y="3477"/>
                    </a:lnTo>
                    <a:lnTo>
                      <a:pt x="3172" y="3486"/>
                    </a:lnTo>
                    <a:lnTo>
                      <a:pt x="3162" y="3505"/>
                    </a:lnTo>
                    <a:lnTo>
                      <a:pt x="3162" y="3515"/>
                    </a:lnTo>
                    <a:lnTo>
                      <a:pt x="3152" y="3524"/>
                    </a:lnTo>
                    <a:lnTo>
                      <a:pt x="3133" y="3515"/>
                    </a:lnTo>
                    <a:lnTo>
                      <a:pt x="3152" y="3505"/>
                    </a:lnTo>
                    <a:lnTo>
                      <a:pt x="3162" y="3486"/>
                    </a:lnTo>
                    <a:lnTo>
                      <a:pt x="3162" y="3467"/>
                    </a:lnTo>
                    <a:lnTo>
                      <a:pt x="3162" y="3457"/>
                    </a:lnTo>
                    <a:lnTo>
                      <a:pt x="3162" y="3448"/>
                    </a:lnTo>
                    <a:lnTo>
                      <a:pt x="3162" y="3439"/>
                    </a:lnTo>
                    <a:lnTo>
                      <a:pt x="3162" y="3419"/>
                    </a:lnTo>
                    <a:lnTo>
                      <a:pt x="3162" y="3410"/>
                    </a:lnTo>
                    <a:lnTo>
                      <a:pt x="3162" y="3400"/>
                    </a:lnTo>
                    <a:lnTo>
                      <a:pt x="3172" y="3391"/>
                    </a:lnTo>
                    <a:lnTo>
                      <a:pt x="3172" y="3372"/>
                    </a:lnTo>
                    <a:lnTo>
                      <a:pt x="3162" y="3353"/>
                    </a:lnTo>
                    <a:lnTo>
                      <a:pt x="3152" y="3353"/>
                    </a:lnTo>
                    <a:lnTo>
                      <a:pt x="3143" y="3362"/>
                    </a:lnTo>
                    <a:lnTo>
                      <a:pt x="3143" y="3353"/>
                    </a:lnTo>
                    <a:lnTo>
                      <a:pt x="3133" y="3353"/>
                    </a:lnTo>
                    <a:lnTo>
                      <a:pt x="3133" y="3343"/>
                    </a:lnTo>
                    <a:lnTo>
                      <a:pt x="3124" y="3334"/>
                    </a:lnTo>
                    <a:lnTo>
                      <a:pt x="3143" y="3324"/>
                    </a:lnTo>
                    <a:lnTo>
                      <a:pt x="3143" y="3315"/>
                    </a:lnTo>
                    <a:lnTo>
                      <a:pt x="3143" y="3305"/>
                    </a:lnTo>
                    <a:lnTo>
                      <a:pt x="3133" y="3315"/>
                    </a:lnTo>
                    <a:lnTo>
                      <a:pt x="3114" y="3315"/>
                    </a:lnTo>
                    <a:lnTo>
                      <a:pt x="3095" y="3324"/>
                    </a:lnTo>
                    <a:lnTo>
                      <a:pt x="3086" y="3324"/>
                    </a:lnTo>
                    <a:lnTo>
                      <a:pt x="3076" y="3305"/>
                    </a:lnTo>
                    <a:lnTo>
                      <a:pt x="3095" y="3305"/>
                    </a:lnTo>
                    <a:lnTo>
                      <a:pt x="3086" y="3296"/>
                    </a:lnTo>
                    <a:lnTo>
                      <a:pt x="3086" y="3286"/>
                    </a:lnTo>
                    <a:lnTo>
                      <a:pt x="3095" y="3286"/>
                    </a:lnTo>
                    <a:lnTo>
                      <a:pt x="3095" y="3277"/>
                    </a:lnTo>
                    <a:lnTo>
                      <a:pt x="3086" y="3267"/>
                    </a:lnTo>
                    <a:lnTo>
                      <a:pt x="3086" y="3277"/>
                    </a:lnTo>
                    <a:lnTo>
                      <a:pt x="3048" y="3277"/>
                    </a:lnTo>
                    <a:lnTo>
                      <a:pt x="3038" y="3286"/>
                    </a:lnTo>
                    <a:lnTo>
                      <a:pt x="3019" y="3296"/>
                    </a:lnTo>
                    <a:lnTo>
                      <a:pt x="3019" y="3286"/>
                    </a:lnTo>
                    <a:lnTo>
                      <a:pt x="3029" y="3277"/>
                    </a:lnTo>
                    <a:lnTo>
                      <a:pt x="3029" y="3267"/>
                    </a:lnTo>
                    <a:lnTo>
                      <a:pt x="3029" y="3257"/>
                    </a:lnTo>
                    <a:lnTo>
                      <a:pt x="3029" y="3248"/>
                    </a:lnTo>
                    <a:lnTo>
                      <a:pt x="3000" y="3277"/>
                    </a:lnTo>
                    <a:lnTo>
                      <a:pt x="2981" y="3305"/>
                    </a:lnTo>
                    <a:lnTo>
                      <a:pt x="2971" y="3305"/>
                    </a:lnTo>
                    <a:lnTo>
                      <a:pt x="2943" y="3305"/>
                    </a:lnTo>
                    <a:lnTo>
                      <a:pt x="2943" y="3315"/>
                    </a:lnTo>
                    <a:lnTo>
                      <a:pt x="2943" y="3324"/>
                    </a:lnTo>
                    <a:lnTo>
                      <a:pt x="2933" y="3324"/>
                    </a:lnTo>
                    <a:lnTo>
                      <a:pt x="2924" y="3324"/>
                    </a:lnTo>
                    <a:lnTo>
                      <a:pt x="2924" y="3334"/>
                    </a:lnTo>
                    <a:lnTo>
                      <a:pt x="2914" y="3343"/>
                    </a:lnTo>
                    <a:lnTo>
                      <a:pt x="2924" y="3353"/>
                    </a:lnTo>
                    <a:lnTo>
                      <a:pt x="2952" y="3353"/>
                    </a:lnTo>
                    <a:lnTo>
                      <a:pt x="2943" y="3362"/>
                    </a:lnTo>
                    <a:lnTo>
                      <a:pt x="2924" y="3372"/>
                    </a:lnTo>
                    <a:lnTo>
                      <a:pt x="2914" y="3381"/>
                    </a:lnTo>
                    <a:lnTo>
                      <a:pt x="2905" y="3372"/>
                    </a:lnTo>
                    <a:lnTo>
                      <a:pt x="2895" y="3362"/>
                    </a:lnTo>
                    <a:lnTo>
                      <a:pt x="2886" y="3362"/>
                    </a:lnTo>
                    <a:lnTo>
                      <a:pt x="2876" y="3372"/>
                    </a:lnTo>
                    <a:lnTo>
                      <a:pt x="2867" y="3381"/>
                    </a:lnTo>
                    <a:lnTo>
                      <a:pt x="2867" y="3391"/>
                    </a:lnTo>
                    <a:lnTo>
                      <a:pt x="2876" y="3381"/>
                    </a:lnTo>
                    <a:lnTo>
                      <a:pt x="2886" y="3381"/>
                    </a:lnTo>
                    <a:lnTo>
                      <a:pt x="2905" y="3400"/>
                    </a:lnTo>
                    <a:lnTo>
                      <a:pt x="2905" y="3410"/>
                    </a:lnTo>
                    <a:lnTo>
                      <a:pt x="2905" y="3419"/>
                    </a:lnTo>
                    <a:lnTo>
                      <a:pt x="2886" y="3429"/>
                    </a:lnTo>
                    <a:lnTo>
                      <a:pt x="2876" y="3419"/>
                    </a:lnTo>
                    <a:lnTo>
                      <a:pt x="2857" y="3419"/>
                    </a:lnTo>
                    <a:lnTo>
                      <a:pt x="2857" y="3429"/>
                    </a:lnTo>
                    <a:lnTo>
                      <a:pt x="2848" y="3419"/>
                    </a:lnTo>
                    <a:lnTo>
                      <a:pt x="2838" y="3429"/>
                    </a:lnTo>
                    <a:lnTo>
                      <a:pt x="2838" y="3439"/>
                    </a:lnTo>
                    <a:lnTo>
                      <a:pt x="2838" y="3448"/>
                    </a:lnTo>
                    <a:lnTo>
                      <a:pt x="2838" y="3457"/>
                    </a:lnTo>
                    <a:lnTo>
                      <a:pt x="2819" y="3457"/>
                    </a:lnTo>
                    <a:lnTo>
                      <a:pt x="2819" y="3448"/>
                    </a:lnTo>
                    <a:lnTo>
                      <a:pt x="2829" y="3439"/>
                    </a:lnTo>
                    <a:lnTo>
                      <a:pt x="2819" y="3429"/>
                    </a:lnTo>
                    <a:lnTo>
                      <a:pt x="2819" y="3419"/>
                    </a:lnTo>
                    <a:lnTo>
                      <a:pt x="2848" y="3391"/>
                    </a:lnTo>
                    <a:lnTo>
                      <a:pt x="2819" y="3391"/>
                    </a:lnTo>
                    <a:lnTo>
                      <a:pt x="2819" y="3400"/>
                    </a:lnTo>
                    <a:lnTo>
                      <a:pt x="2800" y="3429"/>
                    </a:lnTo>
                    <a:lnTo>
                      <a:pt x="2791" y="3439"/>
                    </a:lnTo>
                    <a:lnTo>
                      <a:pt x="2781" y="3457"/>
                    </a:lnTo>
                    <a:lnTo>
                      <a:pt x="2771" y="3457"/>
                    </a:lnTo>
                    <a:lnTo>
                      <a:pt x="2771" y="3467"/>
                    </a:lnTo>
                    <a:lnTo>
                      <a:pt x="2771" y="3486"/>
                    </a:lnTo>
                    <a:lnTo>
                      <a:pt x="2762" y="3486"/>
                    </a:lnTo>
                    <a:lnTo>
                      <a:pt x="2753" y="3477"/>
                    </a:lnTo>
                    <a:lnTo>
                      <a:pt x="2743" y="3477"/>
                    </a:lnTo>
                    <a:lnTo>
                      <a:pt x="2733" y="3486"/>
                    </a:lnTo>
                    <a:lnTo>
                      <a:pt x="2714" y="3496"/>
                    </a:lnTo>
                    <a:lnTo>
                      <a:pt x="2733" y="3457"/>
                    </a:lnTo>
                    <a:lnTo>
                      <a:pt x="2743" y="3448"/>
                    </a:lnTo>
                    <a:lnTo>
                      <a:pt x="2743" y="3439"/>
                    </a:lnTo>
                    <a:lnTo>
                      <a:pt x="2743" y="3429"/>
                    </a:lnTo>
                    <a:lnTo>
                      <a:pt x="2733" y="3429"/>
                    </a:lnTo>
                    <a:lnTo>
                      <a:pt x="2724" y="3439"/>
                    </a:lnTo>
                    <a:lnTo>
                      <a:pt x="2724" y="3429"/>
                    </a:lnTo>
                    <a:lnTo>
                      <a:pt x="2724" y="3419"/>
                    </a:lnTo>
                    <a:lnTo>
                      <a:pt x="2724" y="3410"/>
                    </a:lnTo>
                    <a:lnTo>
                      <a:pt x="2714" y="3410"/>
                    </a:lnTo>
                    <a:lnTo>
                      <a:pt x="2714" y="3419"/>
                    </a:lnTo>
                    <a:lnTo>
                      <a:pt x="2705" y="3419"/>
                    </a:lnTo>
                    <a:lnTo>
                      <a:pt x="2705" y="3429"/>
                    </a:lnTo>
                    <a:lnTo>
                      <a:pt x="2695" y="3429"/>
                    </a:lnTo>
                    <a:lnTo>
                      <a:pt x="2686" y="3429"/>
                    </a:lnTo>
                    <a:lnTo>
                      <a:pt x="2695" y="3439"/>
                    </a:lnTo>
                    <a:lnTo>
                      <a:pt x="2695" y="3448"/>
                    </a:lnTo>
                    <a:lnTo>
                      <a:pt x="2676" y="3457"/>
                    </a:lnTo>
                    <a:lnTo>
                      <a:pt x="2667" y="3448"/>
                    </a:lnTo>
                    <a:lnTo>
                      <a:pt x="2648" y="3457"/>
                    </a:lnTo>
                    <a:lnTo>
                      <a:pt x="2638" y="3467"/>
                    </a:lnTo>
                    <a:lnTo>
                      <a:pt x="2628" y="3467"/>
                    </a:lnTo>
                    <a:lnTo>
                      <a:pt x="2628" y="3477"/>
                    </a:lnTo>
                    <a:lnTo>
                      <a:pt x="2628" y="3486"/>
                    </a:lnTo>
                    <a:lnTo>
                      <a:pt x="2619" y="3496"/>
                    </a:lnTo>
                    <a:lnTo>
                      <a:pt x="2619" y="3505"/>
                    </a:lnTo>
                    <a:lnTo>
                      <a:pt x="2619" y="3515"/>
                    </a:lnTo>
                    <a:lnTo>
                      <a:pt x="2610" y="3505"/>
                    </a:lnTo>
                    <a:lnTo>
                      <a:pt x="2590" y="3496"/>
                    </a:lnTo>
                    <a:lnTo>
                      <a:pt x="2600" y="3486"/>
                    </a:lnTo>
                    <a:lnTo>
                      <a:pt x="2610" y="3486"/>
                    </a:lnTo>
                    <a:lnTo>
                      <a:pt x="2628" y="3439"/>
                    </a:lnTo>
                    <a:lnTo>
                      <a:pt x="2638" y="3429"/>
                    </a:lnTo>
                    <a:lnTo>
                      <a:pt x="2648" y="3429"/>
                    </a:lnTo>
                    <a:lnTo>
                      <a:pt x="2648" y="3419"/>
                    </a:lnTo>
                    <a:lnTo>
                      <a:pt x="2648" y="3410"/>
                    </a:lnTo>
                    <a:lnTo>
                      <a:pt x="2657" y="3400"/>
                    </a:lnTo>
                    <a:lnTo>
                      <a:pt x="2657" y="3391"/>
                    </a:lnTo>
                    <a:lnTo>
                      <a:pt x="2648" y="3391"/>
                    </a:lnTo>
                    <a:lnTo>
                      <a:pt x="2657" y="3381"/>
                    </a:lnTo>
                    <a:lnTo>
                      <a:pt x="2667" y="3381"/>
                    </a:lnTo>
                    <a:lnTo>
                      <a:pt x="2676" y="3381"/>
                    </a:lnTo>
                    <a:lnTo>
                      <a:pt x="2676" y="3372"/>
                    </a:lnTo>
                    <a:lnTo>
                      <a:pt x="2667" y="3362"/>
                    </a:lnTo>
                    <a:lnTo>
                      <a:pt x="2648" y="3362"/>
                    </a:lnTo>
                    <a:lnTo>
                      <a:pt x="2628" y="3343"/>
                    </a:lnTo>
                    <a:lnTo>
                      <a:pt x="2562" y="3334"/>
                    </a:lnTo>
                    <a:lnTo>
                      <a:pt x="2552" y="3343"/>
                    </a:lnTo>
                    <a:lnTo>
                      <a:pt x="2543" y="3362"/>
                    </a:lnTo>
                    <a:lnTo>
                      <a:pt x="2533" y="3353"/>
                    </a:lnTo>
                    <a:lnTo>
                      <a:pt x="2514" y="3372"/>
                    </a:lnTo>
                    <a:lnTo>
                      <a:pt x="2495" y="3372"/>
                    </a:lnTo>
                    <a:lnTo>
                      <a:pt x="2495" y="3362"/>
                    </a:lnTo>
                    <a:lnTo>
                      <a:pt x="2486" y="3353"/>
                    </a:lnTo>
                    <a:lnTo>
                      <a:pt x="2486" y="3343"/>
                    </a:lnTo>
                    <a:lnTo>
                      <a:pt x="2448" y="3343"/>
                    </a:lnTo>
                    <a:lnTo>
                      <a:pt x="2448" y="3353"/>
                    </a:lnTo>
                    <a:lnTo>
                      <a:pt x="2457" y="3353"/>
                    </a:lnTo>
                    <a:lnTo>
                      <a:pt x="2467" y="3353"/>
                    </a:lnTo>
                    <a:lnTo>
                      <a:pt x="2476" y="3372"/>
                    </a:lnTo>
                    <a:lnTo>
                      <a:pt x="2457" y="3372"/>
                    </a:lnTo>
                    <a:lnTo>
                      <a:pt x="2457" y="3381"/>
                    </a:lnTo>
                    <a:lnTo>
                      <a:pt x="2457" y="3391"/>
                    </a:lnTo>
                    <a:lnTo>
                      <a:pt x="2457" y="3400"/>
                    </a:lnTo>
                    <a:lnTo>
                      <a:pt x="2448" y="3400"/>
                    </a:lnTo>
                    <a:lnTo>
                      <a:pt x="2438" y="3410"/>
                    </a:lnTo>
                    <a:lnTo>
                      <a:pt x="2429" y="3400"/>
                    </a:lnTo>
                    <a:lnTo>
                      <a:pt x="2438" y="3391"/>
                    </a:lnTo>
                    <a:lnTo>
                      <a:pt x="2429" y="3381"/>
                    </a:lnTo>
                    <a:lnTo>
                      <a:pt x="2429" y="3372"/>
                    </a:lnTo>
                    <a:lnTo>
                      <a:pt x="2419" y="3362"/>
                    </a:lnTo>
                    <a:lnTo>
                      <a:pt x="2410" y="3372"/>
                    </a:lnTo>
                    <a:lnTo>
                      <a:pt x="2400" y="3372"/>
                    </a:lnTo>
                    <a:lnTo>
                      <a:pt x="2381" y="3362"/>
                    </a:lnTo>
                    <a:lnTo>
                      <a:pt x="2324" y="3362"/>
                    </a:lnTo>
                    <a:lnTo>
                      <a:pt x="2324" y="3372"/>
                    </a:lnTo>
                    <a:lnTo>
                      <a:pt x="2324" y="3381"/>
                    </a:lnTo>
                    <a:lnTo>
                      <a:pt x="2343" y="3381"/>
                    </a:lnTo>
                    <a:lnTo>
                      <a:pt x="2352" y="3391"/>
                    </a:lnTo>
                    <a:lnTo>
                      <a:pt x="2362" y="3391"/>
                    </a:lnTo>
                    <a:lnTo>
                      <a:pt x="2372" y="3410"/>
                    </a:lnTo>
                    <a:lnTo>
                      <a:pt x="2362" y="3410"/>
                    </a:lnTo>
                    <a:lnTo>
                      <a:pt x="2352" y="3410"/>
                    </a:lnTo>
                    <a:lnTo>
                      <a:pt x="2343" y="3410"/>
                    </a:lnTo>
                    <a:lnTo>
                      <a:pt x="2343" y="3419"/>
                    </a:lnTo>
                    <a:lnTo>
                      <a:pt x="2333" y="3410"/>
                    </a:lnTo>
                    <a:lnTo>
                      <a:pt x="2333" y="3400"/>
                    </a:lnTo>
                    <a:lnTo>
                      <a:pt x="2324" y="3400"/>
                    </a:lnTo>
                    <a:lnTo>
                      <a:pt x="2324" y="3410"/>
                    </a:lnTo>
                    <a:lnTo>
                      <a:pt x="2314" y="3410"/>
                    </a:lnTo>
                    <a:lnTo>
                      <a:pt x="2305" y="3410"/>
                    </a:lnTo>
                    <a:lnTo>
                      <a:pt x="2295" y="3429"/>
                    </a:lnTo>
                    <a:lnTo>
                      <a:pt x="2286" y="3429"/>
                    </a:lnTo>
                    <a:lnTo>
                      <a:pt x="2295" y="3419"/>
                    </a:lnTo>
                    <a:lnTo>
                      <a:pt x="2295" y="3410"/>
                    </a:lnTo>
                    <a:lnTo>
                      <a:pt x="2286" y="3410"/>
                    </a:lnTo>
                    <a:lnTo>
                      <a:pt x="2276" y="3400"/>
                    </a:lnTo>
                    <a:lnTo>
                      <a:pt x="2286" y="3391"/>
                    </a:lnTo>
                    <a:lnTo>
                      <a:pt x="2295" y="3381"/>
                    </a:lnTo>
                    <a:lnTo>
                      <a:pt x="2276" y="3381"/>
                    </a:lnTo>
                    <a:lnTo>
                      <a:pt x="2267" y="3381"/>
                    </a:lnTo>
                    <a:lnTo>
                      <a:pt x="2248" y="3381"/>
                    </a:lnTo>
                    <a:lnTo>
                      <a:pt x="2257" y="3391"/>
                    </a:lnTo>
                    <a:lnTo>
                      <a:pt x="2267" y="3400"/>
                    </a:lnTo>
                    <a:lnTo>
                      <a:pt x="2267" y="3410"/>
                    </a:lnTo>
                    <a:lnTo>
                      <a:pt x="2267" y="3419"/>
                    </a:lnTo>
                    <a:lnTo>
                      <a:pt x="2248" y="3429"/>
                    </a:lnTo>
                    <a:lnTo>
                      <a:pt x="2238" y="3400"/>
                    </a:lnTo>
                    <a:lnTo>
                      <a:pt x="2229" y="3400"/>
                    </a:lnTo>
                    <a:lnTo>
                      <a:pt x="2219" y="3410"/>
                    </a:lnTo>
                    <a:lnTo>
                      <a:pt x="2219" y="3419"/>
                    </a:lnTo>
                    <a:lnTo>
                      <a:pt x="2219" y="3429"/>
                    </a:lnTo>
                    <a:lnTo>
                      <a:pt x="2219" y="3439"/>
                    </a:lnTo>
                    <a:lnTo>
                      <a:pt x="2229" y="3448"/>
                    </a:lnTo>
                    <a:lnTo>
                      <a:pt x="2209" y="3457"/>
                    </a:lnTo>
                    <a:lnTo>
                      <a:pt x="2209" y="3467"/>
                    </a:lnTo>
                    <a:lnTo>
                      <a:pt x="2219" y="3477"/>
                    </a:lnTo>
                    <a:lnTo>
                      <a:pt x="2219" y="3496"/>
                    </a:lnTo>
                    <a:lnTo>
                      <a:pt x="2219" y="3505"/>
                    </a:lnTo>
                    <a:lnTo>
                      <a:pt x="2238" y="3505"/>
                    </a:lnTo>
                    <a:lnTo>
                      <a:pt x="2248" y="3505"/>
                    </a:lnTo>
                    <a:lnTo>
                      <a:pt x="2248" y="3496"/>
                    </a:lnTo>
                    <a:lnTo>
                      <a:pt x="2238" y="3486"/>
                    </a:lnTo>
                    <a:lnTo>
                      <a:pt x="2229" y="3477"/>
                    </a:lnTo>
                    <a:lnTo>
                      <a:pt x="2238" y="3477"/>
                    </a:lnTo>
                    <a:lnTo>
                      <a:pt x="2257" y="3467"/>
                    </a:lnTo>
                    <a:lnTo>
                      <a:pt x="2267" y="3457"/>
                    </a:lnTo>
                    <a:lnTo>
                      <a:pt x="2276" y="3448"/>
                    </a:lnTo>
                    <a:lnTo>
                      <a:pt x="2276" y="3457"/>
                    </a:lnTo>
                    <a:lnTo>
                      <a:pt x="2276" y="3467"/>
                    </a:lnTo>
                    <a:lnTo>
                      <a:pt x="2267" y="3467"/>
                    </a:lnTo>
                    <a:lnTo>
                      <a:pt x="2276" y="3467"/>
                    </a:lnTo>
                    <a:lnTo>
                      <a:pt x="2276" y="3477"/>
                    </a:lnTo>
                    <a:lnTo>
                      <a:pt x="2286" y="3496"/>
                    </a:lnTo>
                    <a:lnTo>
                      <a:pt x="2286" y="3505"/>
                    </a:lnTo>
                    <a:lnTo>
                      <a:pt x="2295" y="3515"/>
                    </a:lnTo>
                    <a:lnTo>
                      <a:pt x="2295" y="3505"/>
                    </a:lnTo>
                    <a:lnTo>
                      <a:pt x="2305" y="3496"/>
                    </a:lnTo>
                    <a:lnTo>
                      <a:pt x="2295" y="3496"/>
                    </a:lnTo>
                    <a:lnTo>
                      <a:pt x="2295" y="3486"/>
                    </a:lnTo>
                    <a:lnTo>
                      <a:pt x="2305" y="3467"/>
                    </a:lnTo>
                    <a:lnTo>
                      <a:pt x="2314" y="3467"/>
                    </a:lnTo>
                    <a:lnTo>
                      <a:pt x="2314" y="3477"/>
                    </a:lnTo>
                    <a:lnTo>
                      <a:pt x="2314" y="3486"/>
                    </a:lnTo>
                    <a:lnTo>
                      <a:pt x="2324" y="3496"/>
                    </a:lnTo>
                    <a:lnTo>
                      <a:pt x="2343" y="3496"/>
                    </a:lnTo>
                    <a:lnTo>
                      <a:pt x="2381" y="3477"/>
                    </a:lnTo>
                    <a:lnTo>
                      <a:pt x="2390" y="3467"/>
                    </a:lnTo>
                    <a:lnTo>
                      <a:pt x="2400" y="3467"/>
                    </a:lnTo>
                    <a:lnTo>
                      <a:pt x="2390" y="3467"/>
                    </a:lnTo>
                    <a:lnTo>
                      <a:pt x="2381" y="3486"/>
                    </a:lnTo>
                    <a:lnTo>
                      <a:pt x="2343" y="3505"/>
                    </a:lnTo>
                    <a:lnTo>
                      <a:pt x="2314" y="3524"/>
                    </a:lnTo>
                    <a:lnTo>
                      <a:pt x="2267" y="3543"/>
                    </a:lnTo>
                    <a:lnTo>
                      <a:pt x="2219" y="3562"/>
                    </a:lnTo>
                    <a:lnTo>
                      <a:pt x="2171" y="3572"/>
                    </a:lnTo>
                    <a:lnTo>
                      <a:pt x="2152" y="3591"/>
                    </a:lnTo>
                    <a:lnTo>
                      <a:pt x="2124" y="3581"/>
                    </a:lnTo>
                    <a:lnTo>
                      <a:pt x="2105" y="3591"/>
                    </a:lnTo>
                    <a:lnTo>
                      <a:pt x="2095" y="3600"/>
                    </a:lnTo>
                    <a:lnTo>
                      <a:pt x="2086" y="3600"/>
                    </a:lnTo>
                    <a:lnTo>
                      <a:pt x="2067" y="3610"/>
                    </a:lnTo>
                    <a:lnTo>
                      <a:pt x="2067" y="3600"/>
                    </a:lnTo>
                    <a:lnTo>
                      <a:pt x="2057" y="3591"/>
                    </a:lnTo>
                    <a:lnTo>
                      <a:pt x="2048" y="3600"/>
                    </a:lnTo>
                    <a:lnTo>
                      <a:pt x="2048" y="3620"/>
                    </a:lnTo>
                    <a:lnTo>
                      <a:pt x="2048" y="3629"/>
                    </a:lnTo>
                    <a:lnTo>
                      <a:pt x="2048" y="3638"/>
                    </a:lnTo>
                    <a:lnTo>
                      <a:pt x="2048" y="3648"/>
                    </a:lnTo>
                    <a:lnTo>
                      <a:pt x="2038" y="3648"/>
                    </a:lnTo>
                    <a:lnTo>
                      <a:pt x="2019" y="3648"/>
                    </a:lnTo>
                    <a:lnTo>
                      <a:pt x="2000" y="3658"/>
                    </a:lnTo>
                    <a:lnTo>
                      <a:pt x="1991" y="3658"/>
                    </a:lnTo>
                    <a:lnTo>
                      <a:pt x="1981" y="3648"/>
                    </a:lnTo>
                    <a:lnTo>
                      <a:pt x="1981" y="3638"/>
                    </a:lnTo>
                    <a:lnTo>
                      <a:pt x="1971" y="3638"/>
                    </a:lnTo>
                    <a:lnTo>
                      <a:pt x="1962" y="3658"/>
                    </a:lnTo>
                    <a:lnTo>
                      <a:pt x="1953" y="3658"/>
                    </a:lnTo>
                    <a:lnTo>
                      <a:pt x="1943" y="3648"/>
                    </a:lnTo>
                    <a:lnTo>
                      <a:pt x="1943" y="3638"/>
                    </a:lnTo>
                    <a:lnTo>
                      <a:pt x="1943" y="3629"/>
                    </a:lnTo>
                    <a:lnTo>
                      <a:pt x="1933" y="3638"/>
                    </a:lnTo>
                    <a:lnTo>
                      <a:pt x="1924" y="3648"/>
                    </a:lnTo>
                    <a:lnTo>
                      <a:pt x="1905" y="3667"/>
                    </a:lnTo>
                    <a:lnTo>
                      <a:pt x="1857" y="3677"/>
                    </a:lnTo>
                    <a:lnTo>
                      <a:pt x="1810" y="3686"/>
                    </a:lnTo>
                    <a:lnTo>
                      <a:pt x="1800" y="3696"/>
                    </a:lnTo>
                    <a:lnTo>
                      <a:pt x="1810" y="3705"/>
                    </a:lnTo>
                    <a:lnTo>
                      <a:pt x="1819" y="3705"/>
                    </a:lnTo>
                    <a:lnTo>
                      <a:pt x="1828" y="3715"/>
                    </a:lnTo>
                    <a:lnTo>
                      <a:pt x="1800" y="3724"/>
                    </a:lnTo>
                    <a:lnTo>
                      <a:pt x="1762" y="3724"/>
                    </a:lnTo>
                    <a:lnTo>
                      <a:pt x="1762" y="3734"/>
                    </a:lnTo>
                    <a:lnTo>
                      <a:pt x="1762" y="3743"/>
                    </a:lnTo>
                    <a:lnTo>
                      <a:pt x="1771" y="3753"/>
                    </a:lnTo>
                    <a:lnTo>
                      <a:pt x="1781" y="3762"/>
                    </a:lnTo>
                    <a:lnTo>
                      <a:pt x="1771" y="3762"/>
                    </a:lnTo>
                    <a:lnTo>
                      <a:pt x="1762" y="3762"/>
                    </a:lnTo>
                    <a:lnTo>
                      <a:pt x="1752" y="3762"/>
                    </a:lnTo>
                    <a:lnTo>
                      <a:pt x="1733" y="3762"/>
                    </a:lnTo>
                    <a:lnTo>
                      <a:pt x="1733" y="3753"/>
                    </a:lnTo>
                    <a:lnTo>
                      <a:pt x="1724" y="3743"/>
                    </a:lnTo>
                    <a:lnTo>
                      <a:pt x="1714" y="3724"/>
                    </a:lnTo>
                    <a:lnTo>
                      <a:pt x="1705" y="3724"/>
                    </a:lnTo>
                    <a:lnTo>
                      <a:pt x="1705" y="3743"/>
                    </a:lnTo>
                    <a:lnTo>
                      <a:pt x="1695" y="3753"/>
                    </a:lnTo>
                    <a:lnTo>
                      <a:pt x="1676" y="3753"/>
                    </a:lnTo>
                    <a:lnTo>
                      <a:pt x="1667" y="3762"/>
                    </a:lnTo>
                    <a:lnTo>
                      <a:pt x="1638" y="3772"/>
                    </a:lnTo>
                    <a:lnTo>
                      <a:pt x="1638" y="3781"/>
                    </a:lnTo>
                    <a:lnTo>
                      <a:pt x="1676" y="3772"/>
                    </a:lnTo>
                    <a:lnTo>
                      <a:pt x="1686" y="3772"/>
                    </a:lnTo>
                    <a:lnTo>
                      <a:pt x="1686" y="3781"/>
                    </a:lnTo>
                    <a:lnTo>
                      <a:pt x="1676" y="3781"/>
                    </a:lnTo>
                    <a:lnTo>
                      <a:pt x="1667" y="3781"/>
                    </a:lnTo>
                    <a:lnTo>
                      <a:pt x="1657" y="3791"/>
                    </a:lnTo>
                    <a:lnTo>
                      <a:pt x="1638" y="3800"/>
                    </a:lnTo>
                    <a:lnTo>
                      <a:pt x="1648" y="3810"/>
                    </a:lnTo>
                    <a:lnTo>
                      <a:pt x="1638" y="3810"/>
                    </a:lnTo>
                    <a:lnTo>
                      <a:pt x="1619" y="3819"/>
                    </a:lnTo>
                    <a:lnTo>
                      <a:pt x="1610" y="3829"/>
                    </a:lnTo>
                    <a:lnTo>
                      <a:pt x="1619" y="3848"/>
                    </a:lnTo>
                    <a:lnTo>
                      <a:pt x="1619" y="3858"/>
                    </a:lnTo>
                    <a:lnTo>
                      <a:pt x="1610" y="3848"/>
                    </a:lnTo>
                    <a:lnTo>
                      <a:pt x="1600" y="3858"/>
                    </a:lnTo>
                    <a:lnTo>
                      <a:pt x="1581" y="3867"/>
                    </a:lnTo>
                    <a:lnTo>
                      <a:pt x="1581" y="3876"/>
                    </a:lnTo>
                    <a:lnTo>
                      <a:pt x="1581" y="3886"/>
                    </a:lnTo>
                    <a:lnTo>
                      <a:pt x="1581" y="3905"/>
                    </a:lnTo>
                    <a:lnTo>
                      <a:pt x="1572" y="3915"/>
                    </a:lnTo>
                    <a:lnTo>
                      <a:pt x="1562" y="3924"/>
                    </a:lnTo>
                    <a:lnTo>
                      <a:pt x="1552" y="3924"/>
                    </a:lnTo>
                    <a:lnTo>
                      <a:pt x="1552" y="3934"/>
                    </a:lnTo>
                    <a:lnTo>
                      <a:pt x="1552" y="3924"/>
                    </a:lnTo>
                    <a:lnTo>
                      <a:pt x="1543" y="3924"/>
                    </a:lnTo>
                    <a:lnTo>
                      <a:pt x="1533" y="3953"/>
                    </a:lnTo>
                    <a:lnTo>
                      <a:pt x="1524" y="3953"/>
                    </a:lnTo>
                    <a:lnTo>
                      <a:pt x="1514" y="3953"/>
                    </a:lnTo>
                    <a:lnTo>
                      <a:pt x="1476" y="3924"/>
                    </a:lnTo>
                    <a:lnTo>
                      <a:pt x="1467" y="3924"/>
                    </a:lnTo>
                    <a:lnTo>
                      <a:pt x="1419" y="3915"/>
                    </a:lnTo>
                    <a:lnTo>
                      <a:pt x="1390" y="3915"/>
                    </a:lnTo>
                    <a:lnTo>
                      <a:pt x="1390" y="3924"/>
                    </a:lnTo>
                    <a:lnTo>
                      <a:pt x="1381" y="3934"/>
                    </a:lnTo>
                    <a:lnTo>
                      <a:pt x="1381" y="3943"/>
                    </a:lnTo>
                    <a:lnTo>
                      <a:pt x="1371" y="3953"/>
                    </a:lnTo>
                    <a:lnTo>
                      <a:pt x="1371" y="3962"/>
                    </a:lnTo>
                    <a:lnTo>
                      <a:pt x="1381" y="3962"/>
                    </a:lnTo>
                    <a:lnTo>
                      <a:pt x="1390" y="3953"/>
                    </a:lnTo>
                    <a:lnTo>
                      <a:pt x="1429" y="3962"/>
                    </a:lnTo>
                    <a:lnTo>
                      <a:pt x="1438" y="3972"/>
                    </a:lnTo>
                    <a:lnTo>
                      <a:pt x="1438" y="3981"/>
                    </a:lnTo>
                    <a:lnTo>
                      <a:pt x="1447" y="3981"/>
                    </a:lnTo>
                    <a:lnTo>
                      <a:pt x="1495" y="3981"/>
                    </a:lnTo>
                    <a:lnTo>
                      <a:pt x="1495" y="3991"/>
                    </a:lnTo>
                    <a:lnTo>
                      <a:pt x="1495" y="4001"/>
                    </a:lnTo>
                    <a:lnTo>
                      <a:pt x="1486" y="4001"/>
                    </a:lnTo>
                    <a:lnTo>
                      <a:pt x="1486" y="4010"/>
                    </a:lnTo>
                    <a:lnTo>
                      <a:pt x="1486" y="4019"/>
                    </a:lnTo>
                    <a:lnTo>
                      <a:pt x="1476" y="4019"/>
                    </a:lnTo>
                    <a:lnTo>
                      <a:pt x="1467" y="4029"/>
                    </a:lnTo>
                    <a:lnTo>
                      <a:pt x="1476" y="4039"/>
                    </a:lnTo>
                    <a:lnTo>
                      <a:pt x="1467" y="4048"/>
                    </a:lnTo>
                    <a:lnTo>
                      <a:pt x="1457" y="4039"/>
                    </a:lnTo>
                    <a:lnTo>
                      <a:pt x="1447" y="4029"/>
                    </a:lnTo>
                    <a:lnTo>
                      <a:pt x="1447" y="4019"/>
                    </a:lnTo>
                    <a:lnTo>
                      <a:pt x="1457" y="4019"/>
                    </a:lnTo>
                    <a:lnTo>
                      <a:pt x="1457" y="4010"/>
                    </a:lnTo>
                    <a:lnTo>
                      <a:pt x="1447" y="4010"/>
                    </a:lnTo>
                    <a:lnTo>
                      <a:pt x="1447" y="4001"/>
                    </a:lnTo>
                    <a:lnTo>
                      <a:pt x="1438" y="4001"/>
                    </a:lnTo>
                    <a:lnTo>
                      <a:pt x="1429" y="4001"/>
                    </a:lnTo>
                    <a:lnTo>
                      <a:pt x="1419" y="4001"/>
                    </a:lnTo>
                    <a:lnTo>
                      <a:pt x="1409" y="4010"/>
                    </a:lnTo>
                    <a:lnTo>
                      <a:pt x="1419" y="4029"/>
                    </a:lnTo>
                    <a:lnTo>
                      <a:pt x="1429" y="4029"/>
                    </a:lnTo>
                    <a:lnTo>
                      <a:pt x="1438" y="4029"/>
                    </a:lnTo>
                    <a:lnTo>
                      <a:pt x="1438" y="4039"/>
                    </a:lnTo>
                    <a:lnTo>
                      <a:pt x="1429" y="4048"/>
                    </a:lnTo>
                    <a:lnTo>
                      <a:pt x="1419" y="4058"/>
                    </a:lnTo>
                    <a:lnTo>
                      <a:pt x="1400" y="4077"/>
                    </a:lnTo>
                    <a:lnTo>
                      <a:pt x="1390" y="4096"/>
                    </a:lnTo>
                    <a:lnTo>
                      <a:pt x="1390" y="4115"/>
                    </a:lnTo>
                    <a:lnTo>
                      <a:pt x="1390" y="4124"/>
                    </a:lnTo>
                    <a:lnTo>
                      <a:pt x="1400" y="4134"/>
                    </a:lnTo>
                    <a:lnTo>
                      <a:pt x="1390" y="4143"/>
                    </a:lnTo>
                    <a:lnTo>
                      <a:pt x="1390" y="4153"/>
                    </a:lnTo>
                    <a:lnTo>
                      <a:pt x="1390" y="4162"/>
                    </a:lnTo>
                    <a:lnTo>
                      <a:pt x="1390" y="4153"/>
                    </a:lnTo>
                    <a:lnTo>
                      <a:pt x="1381" y="4153"/>
                    </a:lnTo>
                    <a:lnTo>
                      <a:pt x="1381" y="4143"/>
                    </a:lnTo>
                    <a:lnTo>
                      <a:pt x="1371" y="4134"/>
                    </a:lnTo>
                    <a:lnTo>
                      <a:pt x="1362" y="4143"/>
                    </a:lnTo>
                    <a:lnTo>
                      <a:pt x="1352" y="4153"/>
                    </a:lnTo>
                    <a:lnTo>
                      <a:pt x="1352" y="4162"/>
                    </a:lnTo>
                    <a:lnTo>
                      <a:pt x="1352" y="4181"/>
                    </a:lnTo>
                    <a:lnTo>
                      <a:pt x="1371" y="4172"/>
                    </a:lnTo>
                    <a:lnTo>
                      <a:pt x="1371" y="4181"/>
                    </a:lnTo>
                    <a:lnTo>
                      <a:pt x="1371" y="4191"/>
                    </a:lnTo>
                    <a:lnTo>
                      <a:pt x="1371" y="4200"/>
                    </a:lnTo>
                    <a:lnTo>
                      <a:pt x="1371" y="4210"/>
                    </a:lnTo>
                    <a:lnTo>
                      <a:pt x="1381" y="4210"/>
                    </a:lnTo>
                    <a:lnTo>
                      <a:pt x="1381" y="4219"/>
                    </a:lnTo>
                    <a:lnTo>
                      <a:pt x="1371" y="4219"/>
                    </a:lnTo>
                    <a:lnTo>
                      <a:pt x="1362" y="4210"/>
                    </a:lnTo>
                    <a:lnTo>
                      <a:pt x="1352" y="4210"/>
                    </a:lnTo>
                    <a:lnTo>
                      <a:pt x="1343" y="4210"/>
                    </a:lnTo>
                    <a:lnTo>
                      <a:pt x="1333" y="4210"/>
                    </a:lnTo>
                    <a:lnTo>
                      <a:pt x="1333" y="4200"/>
                    </a:lnTo>
                    <a:lnTo>
                      <a:pt x="1333" y="4191"/>
                    </a:lnTo>
                    <a:lnTo>
                      <a:pt x="1324" y="4191"/>
                    </a:lnTo>
                    <a:lnTo>
                      <a:pt x="1324" y="4181"/>
                    </a:lnTo>
                    <a:lnTo>
                      <a:pt x="1333" y="4172"/>
                    </a:lnTo>
                    <a:lnTo>
                      <a:pt x="1305" y="4153"/>
                    </a:lnTo>
                    <a:lnTo>
                      <a:pt x="1295" y="4153"/>
                    </a:lnTo>
                    <a:lnTo>
                      <a:pt x="1295" y="4162"/>
                    </a:lnTo>
                    <a:lnTo>
                      <a:pt x="1286" y="4162"/>
                    </a:lnTo>
                    <a:lnTo>
                      <a:pt x="1276" y="4153"/>
                    </a:lnTo>
                    <a:lnTo>
                      <a:pt x="1276" y="4134"/>
                    </a:lnTo>
                    <a:lnTo>
                      <a:pt x="1267" y="4134"/>
                    </a:lnTo>
                    <a:lnTo>
                      <a:pt x="1295" y="4134"/>
                    </a:lnTo>
                    <a:lnTo>
                      <a:pt x="1295" y="4124"/>
                    </a:lnTo>
                    <a:lnTo>
                      <a:pt x="1286" y="4124"/>
                    </a:lnTo>
                    <a:lnTo>
                      <a:pt x="1276" y="4124"/>
                    </a:lnTo>
                    <a:lnTo>
                      <a:pt x="1276" y="4105"/>
                    </a:lnTo>
                    <a:lnTo>
                      <a:pt x="1267" y="4105"/>
                    </a:lnTo>
                    <a:lnTo>
                      <a:pt x="1257" y="4105"/>
                    </a:lnTo>
                    <a:lnTo>
                      <a:pt x="1257" y="4096"/>
                    </a:lnTo>
                    <a:lnTo>
                      <a:pt x="1248" y="4096"/>
                    </a:lnTo>
                    <a:lnTo>
                      <a:pt x="1248" y="4105"/>
                    </a:lnTo>
                    <a:lnTo>
                      <a:pt x="1257" y="4115"/>
                    </a:lnTo>
                    <a:lnTo>
                      <a:pt x="1257" y="4124"/>
                    </a:lnTo>
                    <a:lnTo>
                      <a:pt x="1257" y="4134"/>
                    </a:lnTo>
                    <a:lnTo>
                      <a:pt x="1257" y="4143"/>
                    </a:lnTo>
                    <a:lnTo>
                      <a:pt x="1248" y="4153"/>
                    </a:lnTo>
                    <a:lnTo>
                      <a:pt x="1238" y="4162"/>
                    </a:lnTo>
                    <a:lnTo>
                      <a:pt x="1229" y="4153"/>
                    </a:lnTo>
                    <a:lnTo>
                      <a:pt x="1219" y="4162"/>
                    </a:lnTo>
                    <a:lnTo>
                      <a:pt x="1209" y="4172"/>
                    </a:lnTo>
                    <a:lnTo>
                      <a:pt x="1219" y="4181"/>
                    </a:lnTo>
                    <a:lnTo>
                      <a:pt x="1209" y="4181"/>
                    </a:lnTo>
                    <a:lnTo>
                      <a:pt x="1200" y="4191"/>
                    </a:lnTo>
                    <a:lnTo>
                      <a:pt x="1200" y="4200"/>
                    </a:lnTo>
                    <a:lnTo>
                      <a:pt x="1267" y="4210"/>
                    </a:lnTo>
                    <a:lnTo>
                      <a:pt x="1276" y="4219"/>
                    </a:lnTo>
                    <a:lnTo>
                      <a:pt x="1286" y="4219"/>
                    </a:lnTo>
                    <a:lnTo>
                      <a:pt x="1286" y="4229"/>
                    </a:lnTo>
                    <a:lnTo>
                      <a:pt x="1295" y="4229"/>
                    </a:lnTo>
                    <a:lnTo>
                      <a:pt x="1305" y="4239"/>
                    </a:lnTo>
                    <a:lnTo>
                      <a:pt x="1352" y="4248"/>
                    </a:lnTo>
                    <a:lnTo>
                      <a:pt x="1343" y="4248"/>
                    </a:lnTo>
                    <a:lnTo>
                      <a:pt x="1314" y="4267"/>
                    </a:lnTo>
                    <a:lnTo>
                      <a:pt x="1314" y="4277"/>
                    </a:lnTo>
                    <a:lnTo>
                      <a:pt x="1324" y="4277"/>
                    </a:lnTo>
                    <a:lnTo>
                      <a:pt x="1324" y="4286"/>
                    </a:lnTo>
                    <a:lnTo>
                      <a:pt x="1333" y="4286"/>
                    </a:lnTo>
                    <a:lnTo>
                      <a:pt x="1333" y="4296"/>
                    </a:lnTo>
                    <a:lnTo>
                      <a:pt x="1333" y="4305"/>
                    </a:lnTo>
                    <a:lnTo>
                      <a:pt x="1343" y="4305"/>
                    </a:lnTo>
                    <a:lnTo>
                      <a:pt x="1343" y="4315"/>
                    </a:lnTo>
                    <a:lnTo>
                      <a:pt x="1352" y="4315"/>
                    </a:lnTo>
                    <a:lnTo>
                      <a:pt x="1352" y="4324"/>
                    </a:lnTo>
                    <a:lnTo>
                      <a:pt x="1390" y="4305"/>
                    </a:lnTo>
                    <a:lnTo>
                      <a:pt x="1390" y="4315"/>
                    </a:lnTo>
                    <a:lnTo>
                      <a:pt x="1390" y="4324"/>
                    </a:lnTo>
                    <a:lnTo>
                      <a:pt x="1390" y="4334"/>
                    </a:lnTo>
                    <a:lnTo>
                      <a:pt x="1390" y="4343"/>
                    </a:lnTo>
                    <a:lnTo>
                      <a:pt x="1400" y="4343"/>
                    </a:lnTo>
                    <a:lnTo>
                      <a:pt x="1409" y="4353"/>
                    </a:lnTo>
                    <a:lnTo>
                      <a:pt x="1419" y="4362"/>
                    </a:lnTo>
                    <a:lnTo>
                      <a:pt x="1400" y="4362"/>
                    </a:lnTo>
                    <a:lnTo>
                      <a:pt x="1390" y="4353"/>
                    </a:lnTo>
                    <a:lnTo>
                      <a:pt x="1381" y="4353"/>
                    </a:lnTo>
                    <a:lnTo>
                      <a:pt x="1381" y="4362"/>
                    </a:lnTo>
                    <a:lnTo>
                      <a:pt x="1381" y="4372"/>
                    </a:lnTo>
                    <a:lnTo>
                      <a:pt x="1381" y="4381"/>
                    </a:lnTo>
                    <a:lnTo>
                      <a:pt x="1381" y="4391"/>
                    </a:lnTo>
                    <a:lnTo>
                      <a:pt x="1381" y="4400"/>
                    </a:lnTo>
                    <a:lnTo>
                      <a:pt x="1371" y="4400"/>
                    </a:lnTo>
                    <a:lnTo>
                      <a:pt x="1371" y="4391"/>
                    </a:lnTo>
                    <a:lnTo>
                      <a:pt x="1381" y="4391"/>
                    </a:lnTo>
                    <a:lnTo>
                      <a:pt x="1371" y="4381"/>
                    </a:lnTo>
                    <a:lnTo>
                      <a:pt x="1371" y="4362"/>
                    </a:lnTo>
                    <a:lnTo>
                      <a:pt x="1362" y="4372"/>
                    </a:lnTo>
                    <a:lnTo>
                      <a:pt x="1352" y="4381"/>
                    </a:lnTo>
                    <a:lnTo>
                      <a:pt x="1343" y="4381"/>
                    </a:lnTo>
                    <a:lnTo>
                      <a:pt x="1333" y="4381"/>
                    </a:lnTo>
                    <a:lnTo>
                      <a:pt x="1333" y="4372"/>
                    </a:lnTo>
                    <a:lnTo>
                      <a:pt x="1343" y="4372"/>
                    </a:lnTo>
                    <a:lnTo>
                      <a:pt x="1362" y="4362"/>
                    </a:lnTo>
                    <a:lnTo>
                      <a:pt x="1371" y="4353"/>
                    </a:lnTo>
                    <a:lnTo>
                      <a:pt x="1371" y="4343"/>
                    </a:lnTo>
                    <a:lnTo>
                      <a:pt x="1362" y="4334"/>
                    </a:lnTo>
                    <a:lnTo>
                      <a:pt x="1352" y="4334"/>
                    </a:lnTo>
                    <a:lnTo>
                      <a:pt x="1352" y="4343"/>
                    </a:lnTo>
                    <a:lnTo>
                      <a:pt x="1343" y="4343"/>
                    </a:lnTo>
                    <a:lnTo>
                      <a:pt x="1343" y="4334"/>
                    </a:lnTo>
                    <a:lnTo>
                      <a:pt x="1333" y="4334"/>
                    </a:lnTo>
                    <a:lnTo>
                      <a:pt x="1324" y="4343"/>
                    </a:lnTo>
                    <a:lnTo>
                      <a:pt x="1324" y="4334"/>
                    </a:lnTo>
                    <a:lnTo>
                      <a:pt x="1324" y="4324"/>
                    </a:lnTo>
                    <a:lnTo>
                      <a:pt x="1324" y="4315"/>
                    </a:lnTo>
                    <a:lnTo>
                      <a:pt x="1314" y="4305"/>
                    </a:lnTo>
                    <a:lnTo>
                      <a:pt x="1305" y="4296"/>
                    </a:lnTo>
                    <a:lnTo>
                      <a:pt x="1276" y="4315"/>
                    </a:lnTo>
                    <a:lnTo>
                      <a:pt x="1267" y="4324"/>
                    </a:lnTo>
                    <a:lnTo>
                      <a:pt x="1267" y="4315"/>
                    </a:lnTo>
                    <a:lnTo>
                      <a:pt x="1257" y="4315"/>
                    </a:lnTo>
                    <a:lnTo>
                      <a:pt x="1248" y="4315"/>
                    </a:lnTo>
                    <a:lnTo>
                      <a:pt x="1238" y="4324"/>
                    </a:lnTo>
                    <a:lnTo>
                      <a:pt x="1248" y="4324"/>
                    </a:lnTo>
                    <a:lnTo>
                      <a:pt x="1267" y="4334"/>
                    </a:lnTo>
                    <a:lnTo>
                      <a:pt x="1267" y="4343"/>
                    </a:lnTo>
                    <a:lnTo>
                      <a:pt x="1276" y="4362"/>
                    </a:lnTo>
                    <a:lnTo>
                      <a:pt x="1276" y="4372"/>
                    </a:lnTo>
                    <a:lnTo>
                      <a:pt x="1276" y="4381"/>
                    </a:lnTo>
                    <a:lnTo>
                      <a:pt x="1267" y="4362"/>
                    </a:lnTo>
                    <a:lnTo>
                      <a:pt x="1257" y="4353"/>
                    </a:lnTo>
                    <a:lnTo>
                      <a:pt x="1219" y="4343"/>
                    </a:lnTo>
                    <a:lnTo>
                      <a:pt x="1219" y="4353"/>
                    </a:lnTo>
                    <a:lnTo>
                      <a:pt x="1219" y="4362"/>
                    </a:lnTo>
                    <a:lnTo>
                      <a:pt x="1229" y="4372"/>
                    </a:lnTo>
                    <a:lnTo>
                      <a:pt x="1229" y="4381"/>
                    </a:lnTo>
                    <a:lnTo>
                      <a:pt x="1229" y="4391"/>
                    </a:lnTo>
                    <a:lnTo>
                      <a:pt x="1229" y="4400"/>
                    </a:lnTo>
                    <a:lnTo>
                      <a:pt x="1238" y="4400"/>
                    </a:lnTo>
                    <a:lnTo>
                      <a:pt x="1305" y="4410"/>
                    </a:lnTo>
                    <a:lnTo>
                      <a:pt x="1324" y="4420"/>
                    </a:lnTo>
                    <a:lnTo>
                      <a:pt x="1333" y="4429"/>
                    </a:lnTo>
                    <a:lnTo>
                      <a:pt x="1343" y="4438"/>
                    </a:lnTo>
                    <a:lnTo>
                      <a:pt x="1343" y="4448"/>
                    </a:lnTo>
                    <a:lnTo>
                      <a:pt x="1333" y="4467"/>
                    </a:lnTo>
                    <a:lnTo>
                      <a:pt x="1333" y="4477"/>
                    </a:lnTo>
                    <a:lnTo>
                      <a:pt x="1352" y="4486"/>
                    </a:lnTo>
                    <a:lnTo>
                      <a:pt x="1352" y="4496"/>
                    </a:lnTo>
                    <a:lnTo>
                      <a:pt x="1352" y="4505"/>
                    </a:lnTo>
                    <a:lnTo>
                      <a:pt x="1362" y="4515"/>
                    </a:lnTo>
                    <a:lnTo>
                      <a:pt x="1419" y="4515"/>
                    </a:lnTo>
                    <a:lnTo>
                      <a:pt x="1429" y="4524"/>
                    </a:lnTo>
                    <a:lnTo>
                      <a:pt x="1438" y="4543"/>
                    </a:lnTo>
                    <a:lnTo>
                      <a:pt x="1429" y="4543"/>
                    </a:lnTo>
                    <a:lnTo>
                      <a:pt x="1409" y="4524"/>
                    </a:lnTo>
                    <a:lnTo>
                      <a:pt x="1371" y="4524"/>
                    </a:lnTo>
                    <a:lnTo>
                      <a:pt x="1362" y="4534"/>
                    </a:lnTo>
                    <a:lnTo>
                      <a:pt x="1371" y="4543"/>
                    </a:lnTo>
                    <a:lnTo>
                      <a:pt x="1381" y="4553"/>
                    </a:lnTo>
                    <a:lnTo>
                      <a:pt x="1381" y="4572"/>
                    </a:lnTo>
                    <a:lnTo>
                      <a:pt x="1390" y="4572"/>
                    </a:lnTo>
                    <a:lnTo>
                      <a:pt x="1390" y="4581"/>
                    </a:lnTo>
                    <a:lnTo>
                      <a:pt x="1390" y="4591"/>
                    </a:lnTo>
                    <a:lnTo>
                      <a:pt x="1400" y="4600"/>
                    </a:lnTo>
                    <a:lnTo>
                      <a:pt x="1400" y="4610"/>
                    </a:lnTo>
                    <a:lnTo>
                      <a:pt x="1409" y="4620"/>
                    </a:lnTo>
                    <a:lnTo>
                      <a:pt x="1419" y="4638"/>
                    </a:lnTo>
                    <a:lnTo>
                      <a:pt x="1429" y="4638"/>
                    </a:lnTo>
                    <a:lnTo>
                      <a:pt x="1438" y="4648"/>
                    </a:lnTo>
                    <a:lnTo>
                      <a:pt x="1447" y="4638"/>
                    </a:lnTo>
                    <a:lnTo>
                      <a:pt x="1447" y="4629"/>
                    </a:lnTo>
                    <a:lnTo>
                      <a:pt x="1447" y="4620"/>
                    </a:lnTo>
                    <a:lnTo>
                      <a:pt x="1447" y="4610"/>
                    </a:lnTo>
                    <a:lnTo>
                      <a:pt x="1447" y="4600"/>
                    </a:lnTo>
                    <a:lnTo>
                      <a:pt x="1457" y="4600"/>
                    </a:lnTo>
                    <a:lnTo>
                      <a:pt x="1457" y="4591"/>
                    </a:lnTo>
                    <a:lnTo>
                      <a:pt x="1467" y="4600"/>
                    </a:lnTo>
                    <a:lnTo>
                      <a:pt x="1467" y="4610"/>
                    </a:lnTo>
                    <a:lnTo>
                      <a:pt x="1467" y="4620"/>
                    </a:lnTo>
                    <a:lnTo>
                      <a:pt x="1467" y="4629"/>
                    </a:lnTo>
                    <a:lnTo>
                      <a:pt x="1467" y="4648"/>
                    </a:lnTo>
                    <a:lnTo>
                      <a:pt x="1457" y="4658"/>
                    </a:lnTo>
                    <a:lnTo>
                      <a:pt x="1419" y="4677"/>
                    </a:lnTo>
                    <a:lnTo>
                      <a:pt x="1409" y="4696"/>
                    </a:lnTo>
                    <a:lnTo>
                      <a:pt x="1409" y="4715"/>
                    </a:lnTo>
                    <a:lnTo>
                      <a:pt x="1419" y="4705"/>
                    </a:lnTo>
                    <a:lnTo>
                      <a:pt x="1419" y="4715"/>
                    </a:lnTo>
                    <a:lnTo>
                      <a:pt x="1409" y="4734"/>
                    </a:lnTo>
                    <a:lnTo>
                      <a:pt x="1400" y="4743"/>
                    </a:lnTo>
                    <a:lnTo>
                      <a:pt x="1390" y="4753"/>
                    </a:lnTo>
                    <a:lnTo>
                      <a:pt x="1390" y="4762"/>
                    </a:lnTo>
                    <a:lnTo>
                      <a:pt x="1343" y="4753"/>
                    </a:lnTo>
                    <a:lnTo>
                      <a:pt x="1333" y="4772"/>
                    </a:lnTo>
                    <a:lnTo>
                      <a:pt x="1295" y="4772"/>
                    </a:lnTo>
                    <a:lnTo>
                      <a:pt x="1248" y="4781"/>
                    </a:lnTo>
                    <a:lnTo>
                      <a:pt x="1229" y="4791"/>
                    </a:lnTo>
                    <a:lnTo>
                      <a:pt x="1219" y="4801"/>
                    </a:lnTo>
                    <a:lnTo>
                      <a:pt x="1200" y="4810"/>
                    </a:lnTo>
                    <a:lnTo>
                      <a:pt x="1191" y="4839"/>
                    </a:lnTo>
                    <a:lnTo>
                      <a:pt x="1191" y="4848"/>
                    </a:lnTo>
                    <a:lnTo>
                      <a:pt x="1200" y="4848"/>
                    </a:lnTo>
                    <a:lnTo>
                      <a:pt x="1200" y="4858"/>
                    </a:lnTo>
                    <a:lnTo>
                      <a:pt x="1191" y="4858"/>
                    </a:lnTo>
                    <a:lnTo>
                      <a:pt x="1191" y="4867"/>
                    </a:lnTo>
                    <a:lnTo>
                      <a:pt x="1191" y="4877"/>
                    </a:lnTo>
                    <a:lnTo>
                      <a:pt x="1200" y="4877"/>
                    </a:lnTo>
                    <a:lnTo>
                      <a:pt x="1200" y="4896"/>
                    </a:lnTo>
                    <a:lnTo>
                      <a:pt x="1209" y="4905"/>
                    </a:lnTo>
                    <a:lnTo>
                      <a:pt x="1257" y="4924"/>
                    </a:lnTo>
                    <a:lnTo>
                      <a:pt x="1267" y="4943"/>
                    </a:lnTo>
                    <a:lnTo>
                      <a:pt x="1276" y="4953"/>
                    </a:lnTo>
                    <a:lnTo>
                      <a:pt x="1286" y="4972"/>
                    </a:lnTo>
                    <a:lnTo>
                      <a:pt x="1286" y="4981"/>
                    </a:lnTo>
                    <a:lnTo>
                      <a:pt x="1305" y="4981"/>
                    </a:lnTo>
                    <a:lnTo>
                      <a:pt x="1305" y="4991"/>
                    </a:lnTo>
                    <a:lnTo>
                      <a:pt x="1314" y="4991"/>
                    </a:lnTo>
                    <a:lnTo>
                      <a:pt x="1324" y="5019"/>
                    </a:lnTo>
                    <a:lnTo>
                      <a:pt x="1324" y="5029"/>
                    </a:lnTo>
                    <a:lnTo>
                      <a:pt x="1333" y="5039"/>
                    </a:lnTo>
                    <a:lnTo>
                      <a:pt x="1333" y="5048"/>
                    </a:lnTo>
                    <a:lnTo>
                      <a:pt x="1333" y="5077"/>
                    </a:lnTo>
                    <a:lnTo>
                      <a:pt x="1324" y="5077"/>
                    </a:lnTo>
                    <a:lnTo>
                      <a:pt x="1324" y="5067"/>
                    </a:lnTo>
                    <a:lnTo>
                      <a:pt x="1324" y="5057"/>
                    </a:lnTo>
                    <a:lnTo>
                      <a:pt x="1324" y="5048"/>
                    </a:lnTo>
                    <a:lnTo>
                      <a:pt x="1324" y="5039"/>
                    </a:lnTo>
                    <a:lnTo>
                      <a:pt x="1324" y="5029"/>
                    </a:lnTo>
                    <a:lnTo>
                      <a:pt x="1314" y="5019"/>
                    </a:lnTo>
                    <a:lnTo>
                      <a:pt x="1314" y="5010"/>
                    </a:lnTo>
                    <a:lnTo>
                      <a:pt x="1305" y="5010"/>
                    </a:lnTo>
                    <a:lnTo>
                      <a:pt x="1305" y="5000"/>
                    </a:lnTo>
                    <a:lnTo>
                      <a:pt x="1295" y="4991"/>
                    </a:lnTo>
                    <a:lnTo>
                      <a:pt x="1267" y="4981"/>
                    </a:lnTo>
                    <a:lnTo>
                      <a:pt x="1248" y="4953"/>
                    </a:lnTo>
                    <a:lnTo>
                      <a:pt x="1257" y="4953"/>
                    </a:lnTo>
                    <a:lnTo>
                      <a:pt x="1248" y="4953"/>
                    </a:lnTo>
                    <a:lnTo>
                      <a:pt x="1248" y="4943"/>
                    </a:lnTo>
                    <a:lnTo>
                      <a:pt x="1200" y="4915"/>
                    </a:lnTo>
                    <a:lnTo>
                      <a:pt x="1191" y="4905"/>
                    </a:lnTo>
                    <a:lnTo>
                      <a:pt x="1191" y="4896"/>
                    </a:lnTo>
                    <a:lnTo>
                      <a:pt x="1191" y="4886"/>
                    </a:lnTo>
                    <a:lnTo>
                      <a:pt x="1191" y="4877"/>
                    </a:lnTo>
                    <a:lnTo>
                      <a:pt x="1191" y="4867"/>
                    </a:lnTo>
                    <a:lnTo>
                      <a:pt x="1191" y="4858"/>
                    </a:lnTo>
                    <a:lnTo>
                      <a:pt x="1181" y="4829"/>
                    </a:lnTo>
                    <a:lnTo>
                      <a:pt x="1191" y="4819"/>
                    </a:lnTo>
                    <a:lnTo>
                      <a:pt x="1191" y="4810"/>
                    </a:lnTo>
                    <a:lnTo>
                      <a:pt x="1200" y="4801"/>
                    </a:lnTo>
                    <a:lnTo>
                      <a:pt x="1219" y="4791"/>
                    </a:lnTo>
                    <a:lnTo>
                      <a:pt x="1238" y="4762"/>
                    </a:lnTo>
                    <a:lnTo>
                      <a:pt x="1257" y="4762"/>
                    </a:lnTo>
                    <a:lnTo>
                      <a:pt x="1276" y="4743"/>
                    </a:lnTo>
                    <a:lnTo>
                      <a:pt x="1295" y="4724"/>
                    </a:lnTo>
                    <a:lnTo>
                      <a:pt x="1314" y="4715"/>
                    </a:lnTo>
                    <a:lnTo>
                      <a:pt x="1324" y="4705"/>
                    </a:lnTo>
                    <a:lnTo>
                      <a:pt x="1333" y="4705"/>
                    </a:lnTo>
                    <a:lnTo>
                      <a:pt x="1333" y="4696"/>
                    </a:lnTo>
                    <a:lnTo>
                      <a:pt x="1343" y="4677"/>
                    </a:lnTo>
                    <a:lnTo>
                      <a:pt x="1352" y="4677"/>
                    </a:lnTo>
                    <a:lnTo>
                      <a:pt x="1371" y="4667"/>
                    </a:lnTo>
                    <a:lnTo>
                      <a:pt x="1381" y="4658"/>
                    </a:lnTo>
                    <a:lnTo>
                      <a:pt x="1381" y="4648"/>
                    </a:lnTo>
                    <a:lnTo>
                      <a:pt x="1390" y="4638"/>
                    </a:lnTo>
                    <a:lnTo>
                      <a:pt x="1390" y="4629"/>
                    </a:lnTo>
                    <a:lnTo>
                      <a:pt x="1390" y="4620"/>
                    </a:lnTo>
                    <a:lnTo>
                      <a:pt x="1381" y="4620"/>
                    </a:lnTo>
                    <a:lnTo>
                      <a:pt x="1343" y="4600"/>
                    </a:lnTo>
                    <a:lnTo>
                      <a:pt x="1286" y="4610"/>
                    </a:lnTo>
                    <a:lnTo>
                      <a:pt x="1229" y="4620"/>
                    </a:lnTo>
                    <a:lnTo>
                      <a:pt x="1200" y="4638"/>
                    </a:lnTo>
                    <a:lnTo>
                      <a:pt x="1162" y="4638"/>
                    </a:lnTo>
                    <a:lnTo>
                      <a:pt x="1152" y="4658"/>
                    </a:lnTo>
                    <a:lnTo>
                      <a:pt x="1143" y="4667"/>
                    </a:lnTo>
                    <a:lnTo>
                      <a:pt x="1143" y="4677"/>
                    </a:lnTo>
                    <a:lnTo>
                      <a:pt x="1143" y="4686"/>
                    </a:lnTo>
                    <a:lnTo>
                      <a:pt x="1143" y="4696"/>
                    </a:lnTo>
                    <a:lnTo>
                      <a:pt x="1133" y="4696"/>
                    </a:lnTo>
                    <a:lnTo>
                      <a:pt x="1086" y="4686"/>
                    </a:lnTo>
                    <a:lnTo>
                      <a:pt x="1076" y="4696"/>
                    </a:lnTo>
                    <a:lnTo>
                      <a:pt x="1067" y="4677"/>
                    </a:lnTo>
                    <a:lnTo>
                      <a:pt x="1048" y="4667"/>
                    </a:lnTo>
                    <a:lnTo>
                      <a:pt x="1010" y="4667"/>
                    </a:lnTo>
                    <a:lnTo>
                      <a:pt x="981" y="4686"/>
                    </a:lnTo>
                    <a:lnTo>
                      <a:pt x="933" y="4696"/>
                    </a:lnTo>
                    <a:lnTo>
                      <a:pt x="886" y="4696"/>
                    </a:lnTo>
                    <a:lnTo>
                      <a:pt x="848" y="4715"/>
                    </a:lnTo>
                    <a:lnTo>
                      <a:pt x="781" y="4715"/>
                    </a:lnTo>
                    <a:lnTo>
                      <a:pt x="714" y="4705"/>
                    </a:lnTo>
                    <a:lnTo>
                      <a:pt x="667" y="4696"/>
                    </a:lnTo>
                    <a:lnTo>
                      <a:pt x="619" y="4696"/>
                    </a:lnTo>
                    <a:lnTo>
                      <a:pt x="552" y="4696"/>
                    </a:lnTo>
                    <a:lnTo>
                      <a:pt x="524" y="4715"/>
                    </a:lnTo>
                    <a:lnTo>
                      <a:pt x="514" y="4724"/>
                    </a:lnTo>
                    <a:lnTo>
                      <a:pt x="467" y="4724"/>
                    </a:lnTo>
                    <a:lnTo>
                      <a:pt x="448" y="4734"/>
                    </a:lnTo>
                    <a:lnTo>
                      <a:pt x="409" y="4724"/>
                    </a:lnTo>
                    <a:lnTo>
                      <a:pt x="400" y="4734"/>
                    </a:lnTo>
                    <a:lnTo>
                      <a:pt x="400" y="4743"/>
                    </a:lnTo>
                    <a:lnTo>
                      <a:pt x="400" y="4762"/>
                    </a:lnTo>
                    <a:lnTo>
                      <a:pt x="400" y="4772"/>
                    </a:lnTo>
                    <a:lnTo>
                      <a:pt x="419" y="4762"/>
                    </a:lnTo>
                    <a:lnTo>
                      <a:pt x="419" y="4772"/>
                    </a:lnTo>
                    <a:lnTo>
                      <a:pt x="409" y="4781"/>
                    </a:lnTo>
                    <a:lnTo>
                      <a:pt x="409" y="4791"/>
                    </a:lnTo>
                    <a:lnTo>
                      <a:pt x="409" y="4801"/>
                    </a:lnTo>
                    <a:lnTo>
                      <a:pt x="400" y="4810"/>
                    </a:lnTo>
                    <a:lnTo>
                      <a:pt x="391" y="4810"/>
                    </a:lnTo>
                    <a:lnTo>
                      <a:pt x="381" y="4829"/>
                    </a:lnTo>
                    <a:lnTo>
                      <a:pt x="381" y="4839"/>
                    </a:lnTo>
                    <a:lnTo>
                      <a:pt x="381" y="4829"/>
                    </a:lnTo>
                    <a:lnTo>
                      <a:pt x="371" y="4829"/>
                    </a:lnTo>
                    <a:lnTo>
                      <a:pt x="362" y="4839"/>
                    </a:lnTo>
                    <a:lnTo>
                      <a:pt x="362" y="4848"/>
                    </a:lnTo>
                    <a:lnTo>
                      <a:pt x="352" y="4858"/>
                    </a:lnTo>
                    <a:lnTo>
                      <a:pt x="352" y="4867"/>
                    </a:lnTo>
                    <a:lnTo>
                      <a:pt x="362" y="4867"/>
                    </a:lnTo>
                    <a:lnTo>
                      <a:pt x="381" y="4877"/>
                    </a:lnTo>
                    <a:lnTo>
                      <a:pt x="391" y="4886"/>
                    </a:lnTo>
                    <a:lnTo>
                      <a:pt x="400" y="4905"/>
                    </a:lnTo>
                    <a:lnTo>
                      <a:pt x="400" y="4915"/>
                    </a:lnTo>
                    <a:lnTo>
                      <a:pt x="391" y="4915"/>
                    </a:lnTo>
                    <a:lnTo>
                      <a:pt x="381" y="4924"/>
                    </a:lnTo>
                    <a:lnTo>
                      <a:pt x="362" y="4924"/>
                    </a:lnTo>
                    <a:lnTo>
                      <a:pt x="352" y="4924"/>
                    </a:lnTo>
                    <a:lnTo>
                      <a:pt x="343" y="4934"/>
                    </a:lnTo>
                    <a:lnTo>
                      <a:pt x="352" y="4934"/>
                    </a:lnTo>
                    <a:lnTo>
                      <a:pt x="362" y="4934"/>
                    </a:lnTo>
                    <a:lnTo>
                      <a:pt x="371" y="4943"/>
                    </a:lnTo>
                    <a:lnTo>
                      <a:pt x="391" y="4943"/>
                    </a:lnTo>
                    <a:lnTo>
                      <a:pt x="391" y="4953"/>
                    </a:lnTo>
                    <a:lnTo>
                      <a:pt x="400" y="4972"/>
                    </a:lnTo>
                    <a:lnTo>
                      <a:pt x="381" y="4972"/>
                    </a:lnTo>
                    <a:lnTo>
                      <a:pt x="371" y="4972"/>
                    </a:lnTo>
                    <a:lnTo>
                      <a:pt x="381" y="4981"/>
                    </a:lnTo>
                    <a:lnTo>
                      <a:pt x="381" y="4991"/>
                    </a:lnTo>
                    <a:lnTo>
                      <a:pt x="400" y="5000"/>
                    </a:lnTo>
                    <a:lnTo>
                      <a:pt x="409" y="5000"/>
                    </a:lnTo>
                    <a:lnTo>
                      <a:pt x="419" y="5010"/>
                    </a:lnTo>
                    <a:lnTo>
                      <a:pt x="419" y="5019"/>
                    </a:lnTo>
                    <a:lnTo>
                      <a:pt x="419" y="5029"/>
                    </a:lnTo>
                    <a:lnTo>
                      <a:pt x="419" y="5039"/>
                    </a:lnTo>
                    <a:lnTo>
                      <a:pt x="429" y="5048"/>
                    </a:lnTo>
                    <a:lnTo>
                      <a:pt x="429" y="5067"/>
                    </a:lnTo>
                    <a:lnTo>
                      <a:pt x="419" y="5096"/>
                    </a:lnTo>
                    <a:lnTo>
                      <a:pt x="419" y="5105"/>
                    </a:lnTo>
                    <a:lnTo>
                      <a:pt x="419" y="5124"/>
                    </a:lnTo>
                    <a:lnTo>
                      <a:pt x="409" y="5124"/>
                    </a:lnTo>
                    <a:lnTo>
                      <a:pt x="409" y="5134"/>
                    </a:lnTo>
                    <a:lnTo>
                      <a:pt x="400" y="5153"/>
                    </a:lnTo>
                    <a:lnTo>
                      <a:pt x="391" y="5162"/>
                    </a:lnTo>
                    <a:lnTo>
                      <a:pt x="391" y="5172"/>
                    </a:lnTo>
                    <a:lnTo>
                      <a:pt x="391" y="5182"/>
                    </a:lnTo>
                    <a:lnTo>
                      <a:pt x="391" y="5191"/>
                    </a:lnTo>
                    <a:lnTo>
                      <a:pt x="391" y="5200"/>
                    </a:lnTo>
                    <a:lnTo>
                      <a:pt x="391" y="5210"/>
                    </a:lnTo>
                    <a:lnTo>
                      <a:pt x="409" y="5220"/>
                    </a:lnTo>
                    <a:lnTo>
                      <a:pt x="419" y="5229"/>
                    </a:lnTo>
                    <a:lnTo>
                      <a:pt x="409" y="5229"/>
                    </a:lnTo>
                    <a:lnTo>
                      <a:pt x="409" y="5238"/>
                    </a:lnTo>
                    <a:lnTo>
                      <a:pt x="409" y="5248"/>
                    </a:lnTo>
                    <a:lnTo>
                      <a:pt x="391" y="5258"/>
                    </a:lnTo>
                    <a:lnTo>
                      <a:pt x="391" y="5267"/>
                    </a:lnTo>
                    <a:lnTo>
                      <a:pt x="400" y="5286"/>
                    </a:lnTo>
                    <a:lnTo>
                      <a:pt x="409" y="5305"/>
                    </a:lnTo>
                    <a:lnTo>
                      <a:pt x="419" y="5315"/>
                    </a:lnTo>
                    <a:lnTo>
                      <a:pt x="457" y="5362"/>
                    </a:lnTo>
                    <a:lnTo>
                      <a:pt x="467" y="5362"/>
                    </a:lnTo>
                    <a:lnTo>
                      <a:pt x="524" y="5372"/>
                    </a:lnTo>
                    <a:lnTo>
                      <a:pt x="562" y="5391"/>
                    </a:lnTo>
                    <a:lnTo>
                      <a:pt x="571" y="5400"/>
                    </a:lnTo>
                    <a:lnTo>
                      <a:pt x="600" y="5410"/>
                    </a:lnTo>
                    <a:lnTo>
                      <a:pt x="609" y="5410"/>
                    </a:lnTo>
                    <a:lnTo>
                      <a:pt x="609" y="5420"/>
                    </a:lnTo>
                    <a:lnTo>
                      <a:pt x="619" y="5420"/>
                    </a:lnTo>
                    <a:lnTo>
                      <a:pt x="619" y="5429"/>
                    </a:lnTo>
                    <a:lnTo>
                      <a:pt x="629" y="5438"/>
                    </a:lnTo>
                    <a:lnTo>
                      <a:pt x="629" y="5448"/>
                    </a:lnTo>
                    <a:lnTo>
                      <a:pt x="629" y="5467"/>
                    </a:lnTo>
                    <a:lnTo>
                      <a:pt x="629" y="5486"/>
                    </a:lnTo>
                    <a:lnTo>
                      <a:pt x="619" y="5496"/>
                    </a:lnTo>
                    <a:lnTo>
                      <a:pt x="609" y="5496"/>
                    </a:lnTo>
                    <a:lnTo>
                      <a:pt x="609" y="5505"/>
                    </a:lnTo>
                    <a:lnTo>
                      <a:pt x="619" y="5515"/>
                    </a:lnTo>
                    <a:lnTo>
                      <a:pt x="629" y="5524"/>
                    </a:lnTo>
                    <a:lnTo>
                      <a:pt x="638" y="5534"/>
                    </a:lnTo>
                    <a:lnTo>
                      <a:pt x="638" y="5543"/>
                    </a:lnTo>
                    <a:lnTo>
                      <a:pt x="647" y="5543"/>
                    </a:lnTo>
                    <a:lnTo>
                      <a:pt x="667" y="5572"/>
                    </a:lnTo>
                    <a:lnTo>
                      <a:pt x="667" y="5591"/>
                    </a:lnTo>
                    <a:lnTo>
                      <a:pt x="667" y="5601"/>
                    </a:lnTo>
                    <a:lnTo>
                      <a:pt x="667" y="5610"/>
                    </a:lnTo>
                    <a:lnTo>
                      <a:pt x="676" y="5610"/>
                    </a:lnTo>
                    <a:lnTo>
                      <a:pt x="676" y="5619"/>
                    </a:lnTo>
                    <a:lnTo>
                      <a:pt x="686" y="5619"/>
                    </a:lnTo>
                    <a:lnTo>
                      <a:pt x="686" y="5610"/>
                    </a:lnTo>
                    <a:lnTo>
                      <a:pt x="695" y="5610"/>
                    </a:lnTo>
                    <a:lnTo>
                      <a:pt x="724" y="5610"/>
                    </a:lnTo>
                    <a:lnTo>
                      <a:pt x="733" y="5619"/>
                    </a:lnTo>
                    <a:lnTo>
                      <a:pt x="752" y="5619"/>
                    </a:lnTo>
                    <a:lnTo>
                      <a:pt x="762" y="5639"/>
                    </a:lnTo>
                    <a:lnTo>
                      <a:pt x="781" y="5648"/>
                    </a:lnTo>
                    <a:lnTo>
                      <a:pt x="790" y="5658"/>
                    </a:lnTo>
                    <a:lnTo>
                      <a:pt x="790" y="5667"/>
                    </a:lnTo>
                    <a:lnTo>
                      <a:pt x="790" y="5677"/>
                    </a:lnTo>
                    <a:lnTo>
                      <a:pt x="790" y="5686"/>
                    </a:lnTo>
                    <a:lnTo>
                      <a:pt x="790" y="5696"/>
                    </a:lnTo>
                    <a:lnTo>
                      <a:pt x="800" y="5715"/>
                    </a:lnTo>
                    <a:lnTo>
                      <a:pt x="810" y="5724"/>
                    </a:lnTo>
                    <a:lnTo>
                      <a:pt x="810" y="5734"/>
                    </a:lnTo>
                    <a:lnTo>
                      <a:pt x="810" y="5743"/>
                    </a:lnTo>
                    <a:lnTo>
                      <a:pt x="819" y="5753"/>
                    </a:lnTo>
                    <a:lnTo>
                      <a:pt x="819" y="5762"/>
                    </a:lnTo>
                    <a:lnTo>
                      <a:pt x="819" y="5781"/>
                    </a:lnTo>
                    <a:lnTo>
                      <a:pt x="810" y="5791"/>
                    </a:lnTo>
                    <a:lnTo>
                      <a:pt x="800" y="5810"/>
                    </a:lnTo>
                    <a:lnTo>
                      <a:pt x="800" y="5819"/>
                    </a:lnTo>
                    <a:lnTo>
                      <a:pt x="790" y="5819"/>
                    </a:lnTo>
                    <a:lnTo>
                      <a:pt x="781" y="5829"/>
                    </a:lnTo>
                    <a:lnTo>
                      <a:pt x="772" y="5829"/>
                    </a:lnTo>
                    <a:lnTo>
                      <a:pt x="772" y="5839"/>
                    </a:lnTo>
                    <a:lnTo>
                      <a:pt x="772" y="5857"/>
                    </a:lnTo>
                    <a:lnTo>
                      <a:pt x="772" y="5877"/>
                    </a:lnTo>
                    <a:lnTo>
                      <a:pt x="762" y="5886"/>
                    </a:lnTo>
                    <a:lnTo>
                      <a:pt x="752" y="5905"/>
                    </a:lnTo>
                    <a:lnTo>
                      <a:pt x="752" y="5915"/>
                    </a:lnTo>
                    <a:lnTo>
                      <a:pt x="743" y="5924"/>
                    </a:lnTo>
                    <a:lnTo>
                      <a:pt x="733" y="5934"/>
                    </a:lnTo>
                    <a:lnTo>
                      <a:pt x="733" y="5943"/>
                    </a:lnTo>
                    <a:lnTo>
                      <a:pt x="743" y="5962"/>
                    </a:lnTo>
                    <a:lnTo>
                      <a:pt x="743" y="5991"/>
                    </a:lnTo>
                    <a:lnTo>
                      <a:pt x="743" y="6000"/>
                    </a:lnTo>
                    <a:lnTo>
                      <a:pt x="724" y="6000"/>
                    </a:lnTo>
                    <a:lnTo>
                      <a:pt x="724" y="6010"/>
                    </a:lnTo>
                    <a:lnTo>
                      <a:pt x="733" y="6020"/>
                    </a:lnTo>
                    <a:lnTo>
                      <a:pt x="752" y="6029"/>
                    </a:lnTo>
                    <a:lnTo>
                      <a:pt x="762" y="6029"/>
                    </a:lnTo>
                    <a:lnTo>
                      <a:pt x="762" y="6048"/>
                    </a:lnTo>
                    <a:lnTo>
                      <a:pt x="762" y="6058"/>
                    </a:lnTo>
                    <a:lnTo>
                      <a:pt x="762" y="6067"/>
                    </a:lnTo>
                    <a:lnTo>
                      <a:pt x="762" y="6077"/>
                    </a:lnTo>
                    <a:lnTo>
                      <a:pt x="772" y="6096"/>
                    </a:lnTo>
                    <a:lnTo>
                      <a:pt x="781" y="6105"/>
                    </a:lnTo>
                    <a:lnTo>
                      <a:pt x="781" y="6124"/>
                    </a:lnTo>
                    <a:lnTo>
                      <a:pt x="781" y="6134"/>
                    </a:lnTo>
                    <a:lnTo>
                      <a:pt x="781" y="6162"/>
                    </a:lnTo>
                    <a:lnTo>
                      <a:pt x="790" y="6162"/>
                    </a:lnTo>
                    <a:lnTo>
                      <a:pt x="790" y="6172"/>
                    </a:lnTo>
                    <a:lnTo>
                      <a:pt x="790" y="6181"/>
                    </a:lnTo>
                    <a:lnTo>
                      <a:pt x="790" y="6191"/>
                    </a:lnTo>
                    <a:lnTo>
                      <a:pt x="790" y="6200"/>
                    </a:lnTo>
                    <a:lnTo>
                      <a:pt x="790" y="6210"/>
                    </a:lnTo>
                    <a:lnTo>
                      <a:pt x="800" y="6220"/>
                    </a:lnTo>
                    <a:lnTo>
                      <a:pt x="800" y="6229"/>
                    </a:lnTo>
                    <a:lnTo>
                      <a:pt x="800" y="6248"/>
                    </a:lnTo>
                    <a:lnTo>
                      <a:pt x="810" y="6267"/>
                    </a:lnTo>
                    <a:lnTo>
                      <a:pt x="810" y="6286"/>
                    </a:lnTo>
                    <a:lnTo>
                      <a:pt x="810" y="6296"/>
                    </a:lnTo>
                    <a:lnTo>
                      <a:pt x="810" y="6305"/>
                    </a:lnTo>
                    <a:lnTo>
                      <a:pt x="810" y="6315"/>
                    </a:lnTo>
                    <a:lnTo>
                      <a:pt x="790" y="6353"/>
                    </a:lnTo>
                    <a:lnTo>
                      <a:pt x="781" y="6353"/>
                    </a:lnTo>
                    <a:lnTo>
                      <a:pt x="781" y="6372"/>
                    </a:lnTo>
                    <a:lnTo>
                      <a:pt x="772" y="6372"/>
                    </a:lnTo>
                    <a:lnTo>
                      <a:pt x="772" y="6381"/>
                    </a:lnTo>
                    <a:lnTo>
                      <a:pt x="762" y="6381"/>
                    </a:lnTo>
                    <a:lnTo>
                      <a:pt x="743" y="6391"/>
                    </a:lnTo>
                    <a:lnTo>
                      <a:pt x="714" y="6391"/>
                    </a:lnTo>
                    <a:lnTo>
                      <a:pt x="686" y="6381"/>
                    </a:lnTo>
                    <a:lnTo>
                      <a:pt x="676" y="6381"/>
                    </a:lnTo>
                    <a:lnTo>
                      <a:pt x="676" y="6391"/>
                    </a:lnTo>
                    <a:lnTo>
                      <a:pt x="686" y="6401"/>
                    </a:lnTo>
                    <a:lnTo>
                      <a:pt x="686" y="6410"/>
                    </a:lnTo>
                    <a:lnTo>
                      <a:pt x="695" y="6429"/>
                    </a:lnTo>
                    <a:lnTo>
                      <a:pt x="705" y="6439"/>
                    </a:lnTo>
                    <a:lnTo>
                      <a:pt x="714" y="6477"/>
                    </a:lnTo>
                    <a:lnTo>
                      <a:pt x="705" y="6486"/>
                    </a:lnTo>
                    <a:lnTo>
                      <a:pt x="705" y="6496"/>
                    </a:lnTo>
                    <a:lnTo>
                      <a:pt x="705" y="6505"/>
                    </a:lnTo>
                    <a:lnTo>
                      <a:pt x="695" y="6505"/>
                    </a:lnTo>
                    <a:lnTo>
                      <a:pt x="686" y="6505"/>
                    </a:lnTo>
                    <a:lnTo>
                      <a:pt x="676" y="6496"/>
                    </a:lnTo>
                    <a:lnTo>
                      <a:pt x="667" y="6496"/>
                    </a:lnTo>
                    <a:lnTo>
                      <a:pt x="657" y="6496"/>
                    </a:lnTo>
                    <a:lnTo>
                      <a:pt x="647" y="6467"/>
                    </a:lnTo>
                    <a:lnTo>
                      <a:pt x="629" y="6458"/>
                    </a:lnTo>
                    <a:lnTo>
                      <a:pt x="619" y="6448"/>
                    </a:lnTo>
                    <a:lnTo>
                      <a:pt x="629" y="6448"/>
                    </a:lnTo>
                    <a:lnTo>
                      <a:pt x="629" y="6439"/>
                    </a:lnTo>
                    <a:lnTo>
                      <a:pt x="629" y="6429"/>
                    </a:lnTo>
                    <a:lnTo>
                      <a:pt x="629" y="6419"/>
                    </a:lnTo>
                    <a:lnTo>
                      <a:pt x="629" y="6410"/>
                    </a:lnTo>
                    <a:lnTo>
                      <a:pt x="667" y="6362"/>
                    </a:lnTo>
                    <a:lnTo>
                      <a:pt x="686" y="6343"/>
                    </a:lnTo>
                    <a:lnTo>
                      <a:pt x="686" y="6334"/>
                    </a:lnTo>
                    <a:lnTo>
                      <a:pt x="695" y="6305"/>
                    </a:lnTo>
                    <a:lnTo>
                      <a:pt x="695" y="6296"/>
                    </a:lnTo>
                    <a:lnTo>
                      <a:pt x="695" y="6286"/>
                    </a:lnTo>
                    <a:lnTo>
                      <a:pt x="695" y="6277"/>
                    </a:lnTo>
                    <a:lnTo>
                      <a:pt x="695" y="6267"/>
                    </a:lnTo>
                    <a:lnTo>
                      <a:pt x="686" y="6267"/>
                    </a:lnTo>
                    <a:lnTo>
                      <a:pt x="695" y="6258"/>
                    </a:lnTo>
                    <a:lnTo>
                      <a:pt x="705" y="6248"/>
                    </a:lnTo>
                    <a:lnTo>
                      <a:pt x="705" y="6238"/>
                    </a:lnTo>
                    <a:lnTo>
                      <a:pt x="705" y="6220"/>
                    </a:lnTo>
                    <a:lnTo>
                      <a:pt x="705" y="6210"/>
                    </a:lnTo>
                    <a:lnTo>
                      <a:pt x="705" y="6191"/>
                    </a:lnTo>
                    <a:lnTo>
                      <a:pt x="714" y="6181"/>
                    </a:lnTo>
                    <a:lnTo>
                      <a:pt x="714" y="6172"/>
                    </a:lnTo>
                    <a:lnTo>
                      <a:pt x="714" y="6162"/>
                    </a:lnTo>
                    <a:lnTo>
                      <a:pt x="714" y="6153"/>
                    </a:lnTo>
                    <a:lnTo>
                      <a:pt x="724" y="6143"/>
                    </a:lnTo>
                    <a:lnTo>
                      <a:pt x="724" y="6134"/>
                    </a:lnTo>
                    <a:lnTo>
                      <a:pt x="724" y="6115"/>
                    </a:lnTo>
                    <a:lnTo>
                      <a:pt x="714" y="6105"/>
                    </a:lnTo>
                    <a:lnTo>
                      <a:pt x="705" y="6105"/>
                    </a:lnTo>
                    <a:lnTo>
                      <a:pt x="695" y="6086"/>
                    </a:lnTo>
                    <a:lnTo>
                      <a:pt x="686" y="6077"/>
                    </a:lnTo>
                    <a:lnTo>
                      <a:pt x="686" y="6067"/>
                    </a:lnTo>
                    <a:lnTo>
                      <a:pt x="686" y="6058"/>
                    </a:lnTo>
                    <a:lnTo>
                      <a:pt x="686" y="6048"/>
                    </a:lnTo>
                    <a:lnTo>
                      <a:pt x="686" y="6058"/>
                    </a:lnTo>
                    <a:lnTo>
                      <a:pt x="686" y="6077"/>
                    </a:lnTo>
                    <a:lnTo>
                      <a:pt x="686" y="6086"/>
                    </a:lnTo>
                    <a:lnTo>
                      <a:pt x="686" y="6096"/>
                    </a:lnTo>
                    <a:lnTo>
                      <a:pt x="676" y="6096"/>
                    </a:lnTo>
                    <a:lnTo>
                      <a:pt x="676" y="6086"/>
                    </a:lnTo>
                    <a:lnTo>
                      <a:pt x="676" y="6077"/>
                    </a:lnTo>
                    <a:lnTo>
                      <a:pt x="657" y="6067"/>
                    </a:lnTo>
                    <a:lnTo>
                      <a:pt x="647" y="6077"/>
                    </a:lnTo>
                    <a:lnTo>
                      <a:pt x="638" y="6086"/>
                    </a:lnTo>
                    <a:lnTo>
                      <a:pt x="638" y="6096"/>
                    </a:lnTo>
                    <a:lnTo>
                      <a:pt x="629" y="6096"/>
                    </a:lnTo>
                    <a:lnTo>
                      <a:pt x="629" y="6105"/>
                    </a:lnTo>
                    <a:lnTo>
                      <a:pt x="629" y="6115"/>
                    </a:lnTo>
                    <a:lnTo>
                      <a:pt x="629" y="6124"/>
                    </a:lnTo>
                    <a:lnTo>
                      <a:pt x="619" y="6143"/>
                    </a:lnTo>
                    <a:lnTo>
                      <a:pt x="609" y="6143"/>
                    </a:lnTo>
                    <a:lnTo>
                      <a:pt x="619" y="6153"/>
                    </a:lnTo>
                    <a:lnTo>
                      <a:pt x="619" y="6162"/>
                    </a:lnTo>
                    <a:lnTo>
                      <a:pt x="629" y="6162"/>
                    </a:lnTo>
                    <a:lnTo>
                      <a:pt x="629" y="6172"/>
                    </a:lnTo>
                    <a:lnTo>
                      <a:pt x="619" y="6172"/>
                    </a:lnTo>
                    <a:lnTo>
                      <a:pt x="619" y="6181"/>
                    </a:lnTo>
                    <a:lnTo>
                      <a:pt x="619" y="6191"/>
                    </a:lnTo>
                    <a:lnTo>
                      <a:pt x="609" y="6191"/>
                    </a:lnTo>
                    <a:lnTo>
                      <a:pt x="609" y="6200"/>
                    </a:lnTo>
                    <a:lnTo>
                      <a:pt x="600" y="6200"/>
                    </a:lnTo>
                    <a:lnTo>
                      <a:pt x="600" y="6210"/>
                    </a:lnTo>
                    <a:lnTo>
                      <a:pt x="600" y="6220"/>
                    </a:lnTo>
                    <a:lnTo>
                      <a:pt x="609" y="6220"/>
                    </a:lnTo>
                    <a:lnTo>
                      <a:pt x="609" y="6229"/>
                    </a:lnTo>
                    <a:lnTo>
                      <a:pt x="609" y="6238"/>
                    </a:lnTo>
                    <a:lnTo>
                      <a:pt x="600" y="6238"/>
                    </a:lnTo>
                    <a:lnTo>
                      <a:pt x="581" y="6238"/>
                    </a:lnTo>
                    <a:lnTo>
                      <a:pt x="571" y="6248"/>
                    </a:lnTo>
                    <a:lnTo>
                      <a:pt x="562" y="6248"/>
                    </a:lnTo>
                    <a:lnTo>
                      <a:pt x="552" y="6258"/>
                    </a:lnTo>
                    <a:lnTo>
                      <a:pt x="562" y="6267"/>
                    </a:lnTo>
                    <a:lnTo>
                      <a:pt x="562" y="6286"/>
                    </a:lnTo>
                    <a:lnTo>
                      <a:pt x="571" y="6296"/>
                    </a:lnTo>
                    <a:lnTo>
                      <a:pt x="562" y="6305"/>
                    </a:lnTo>
                    <a:lnTo>
                      <a:pt x="562" y="6315"/>
                    </a:lnTo>
                    <a:lnTo>
                      <a:pt x="562" y="6324"/>
                    </a:lnTo>
                    <a:lnTo>
                      <a:pt x="562" y="6353"/>
                    </a:lnTo>
                    <a:lnTo>
                      <a:pt x="571" y="6391"/>
                    </a:lnTo>
                    <a:lnTo>
                      <a:pt x="571" y="6410"/>
                    </a:lnTo>
                    <a:lnTo>
                      <a:pt x="571" y="6429"/>
                    </a:lnTo>
                    <a:lnTo>
                      <a:pt x="571" y="6439"/>
                    </a:lnTo>
                    <a:lnTo>
                      <a:pt x="571" y="6429"/>
                    </a:lnTo>
                    <a:lnTo>
                      <a:pt x="571" y="6419"/>
                    </a:lnTo>
                    <a:lnTo>
                      <a:pt x="562" y="6401"/>
                    </a:lnTo>
                    <a:lnTo>
                      <a:pt x="562" y="6391"/>
                    </a:lnTo>
                    <a:lnTo>
                      <a:pt x="562" y="6381"/>
                    </a:lnTo>
                    <a:lnTo>
                      <a:pt x="562" y="6372"/>
                    </a:lnTo>
                    <a:lnTo>
                      <a:pt x="552" y="6362"/>
                    </a:lnTo>
                    <a:lnTo>
                      <a:pt x="552" y="6343"/>
                    </a:lnTo>
                    <a:lnTo>
                      <a:pt x="552" y="6324"/>
                    </a:lnTo>
                    <a:lnTo>
                      <a:pt x="552" y="6315"/>
                    </a:lnTo>
                    <a:lnTo>
                      <a:pt x="552" y="6305"/>
                    </a:lnTo>
                    <a:lnTo>
                      <a:pt x="552" y="6296"/>
                    </a:lnTo>
                    <a:lnTo>
                      <a:pt x="552" y="6286"/>
                    </a:lnTo>
                    <a:lnTo>
                      <a:pt x="552" y="6277"/>
                    </a:lnTo>
                    <a:lnTo>
                      <a:pt x="543" y="6267"/>
                    </a:lnTo>
                    <a:lnTo>
                      <a:pt x="543" y="6258"/>
                    </a:lnTo>
                    <a:lnTo>
                      <a:pt x="543" y="6248"/>
                    </a:lnTo>
                    <a:lnTo>
                      <a:pt x="562" y="6238"/>
                    </a:lnTo>
                    <a:lnTo>
                      <a:pt x="562" y="6229"/>
                    </a:lnTo>
                    <a:lnTo>
                      <a:pt x="562" y="6220"/>
                    </a:lnTo>
                    <a:lnTo>
                      <a:pt x="562" y="6210"/>
                    </a:lnTo>
                    <a:lnTo>
                      <a:pt x="571" y="6200"/>
                    </a:lnTo>
                    <a:lnTo>
                      <a:pt x="590" y="6172"/>
                    </a:lnTo>
                    <a:lnTo>
                      <a:pt x="600" y="6162"/>
                    </a:lnTo>
                    <a:lnTo>
                      <a:pt x="600" y="6153"/>
                    </a:lnTo>
                    <a:lnTo>
                      <a:pt x="590" y="6143"/>
                    </a:lnTo>
                    <a:lnTo>
                      <a:pt x="590" y="6134"/>
                    </a:lnTo>
                    <a:lnTo>
                      <a:pt x="590" y="6124"/>
                    </a:lnTo>
                    <a:lnTo>
                      <a:pt x="590" y="6115"/>
                    </a:lnTo>
                    <a:lnTo>
                      <a:pt x="590" y="6105"/>
                    </a:lnTo>
                    <a:lnTo>
                      <a:pt x="590" y="6096"/>
                    </a:lnTo>
                    <a:lnTo>
                      <a:pt x="571" y="6058"/>
                    </a:lnTo>
                    <a:lnTo>
                      <a:pt x="571" y="6039"/>
                    </a:lnTo>
                    <a:lnTo>
                      <a:pt x="581" y="6029"/>
                    </a:lnTo>
                    <a:lnTo>
                      <a:pt x="590" y="6020"/>
                    </a:lnTo>
                    <a:lnTo>
                      <a:pt x="600" y="6010"/>
                    </a:lnTo>
                    <a:lnTo>
                      <a:pt x="600" y="6000"/>
                    </a:lnTo>
                    <a:lnTo>
                      <a:pt x="600" y="5991"/>
                    </a:lnTo>
                    <a:lnTo>
                      <a:pt x="600" y="5982"/>
                    </a:lnTo>
                    <a:lnTo>
                      <a:pt x="600" y="5972"/>
                    </a:lnTo>
                    <a:lnTo>
                      <a:pt x="590" y="5962"/>
                    </a:lnTo>
                    <a:lnTo>
                      <a:pt x="590" y="5943"/>
                    </a:lnTo>
                    <a:lnTo>
                      <a:pt x="590" y="5934"/>
                    </a:lnTo>
                    <a:lnTo>
                      <a:pt x="590" y="5924"/>
                    </a:lnTo>
                    <a:lnTo>
                      <a:pt x="590" y="5915"/>
                    </a:lnTo>
                    <a:lnTo>
                      <a:pt x="600" y="5905"/>
                    </a:lnTo>
                    <a:lnTo>
                      <a:pt x="638" y="5886"/>
                    </a:lnTo>
                    <a:lnTo>
                      <a:pt x="686" y="5867"/>
                    </a:lnTo>
                    <a:lnTo>
                      <a:pt x="705" y="5857"/>
                    </a:lnTo>
                    <a:lnTo>
                      <a:pt x="714" y="5857"/>
                    </a:lnTo>
                    <a:lnTo>
                      <a:pt x="724" y="5848"/>
                    </a:lnTo>
                    <a:lnTo>
                      <a:pt x="714" y="5839"/>
                    </a:lnTo>
                    <a:lnTo>
                      <a:pt x="714" y="5829"/>
                    </a:lnTo>
                    <a:lnTo>
                      <a:pt x="714" y="5819"/>
                    </a:lnTo>
                    <a:lnTo>
                      <a:pt x="714" y="5810"/>
                    </a:lnTo>
                    <a:lnTo>
                      <a:pt x="714" y="5800"/>
                    </a:lnTo>
                    <a:lnTo>
                      <a:pt x="724" y="5781"/>
                    </a:lnTo>
                    <a:lnTo>
                      <a:pt x="743" y="5772"/>
                    </a:lnTo>
                    <a:lnTo>
                      <a:pt x="752" y="5753"/>
                    </a:lnTo>
                    <a:lnTo>
                      <a:pt x="762" y="5743"/>
                    </a:lnTo>
                    <a:lnTo>
                      <a:pt x="772" y="5734"/>
                    </a:lnTo>
                    <a:lnTo>
                      <a:pt x="772" y="5724"/>
                    </a:lnTo>
                    <a:lnTo>
                      <a:pt x="772" y="5715"/>
                    </a:lnTo>
                    <a:lnTo>
                      <a:pt x="762" y="5705"/>
                    </a:lnTo>
                    <a:lnTo>
                      <a:pt x="752" y="5696"/>
                    </a:lnTo>
                    <a:lnTo>
                      <a:pt x="743" y="5696"/>
                    </a:lnTo>
                    <a:lnTo>
                      <a:pt x="724" y="5696"/>
                    </a:lnTo>
                    <a:lnTo>
                      <a:pt x="714" y="5696"/>
                    </a:lnTo>
                    <a:lnTo>
                      <a:pt x="714" y="5686"/>
                    </a:lnTo>
                    <a:lnTo>
                      <a:pt x="714" y="5677"/>
                    </a:lnTo>
                    <a:lnTo>
                      <a:pt x="705" y="5667"/>
                    </a:lnTo>
                    <a:lnTo>
                      <a:pt x="647" y="5677"/>
                    </a:lnTo>
                    <a:lnTo>
                      <a:pt x="629" y="5686"/>
                    </a:lnTo>
                    <a:lnTo>
                      <a:pt x="609" y="5686"/>
                    </a:lnTo>
                    <a:lnTo>
                      <a:pt x="590" y="5696"/>
                    </a:lnTo>
                    <a:lnTo>
                      <a:pt x="524" y="5696"/>
                    </a:lnTo>
                    <a:lnTo>
                      <a:pt x="495" y="5677"/>
                    </a:lnTo>
                    <a:lnTo>
                      <a:pt x="467" y="5667"/>
                    </a:lnTo>
                    <a:lnTo>
                      <a:pt x="457" y="5658"/>
                    </a:lnTo>
                    <a:lnTo>
                      <a:pt x="457" y="5648"/>
                    </a:lnTo>
                    <a:lnTo>
                      <a:pt x="457" y="5629"/>
                    </a:lnTo>
                    <a:lnTo>
                      <a:pt x="457" y="5619"/>
                    </a:lnTo>
                    <a:lnTo>
                      <a:pt x="409" y="5572"/>
                    </a:lnTo>
                    <a:lnTo>
                      <a:pt x="362" y="5524"/>
                    </a:lnTo>
                    <a:lnTo>
                      <a:pt x="362" y="5515"/>
                    </a:lnTo>
                    <a:lnTo>
                      <a:pt x="362" y="5505"/>
                    </a:lnTo>
                    <a:lnTo>
                      <a:pt x="371" y="5496"/>
                    </a:lnTo>
                    <a:lnTo>
                      <a:pt x="381" y="5496"/>
                    </a:lnTo>
                    <a:lnTo>
                      <a:pt x="391" y="5496"/>
                    </a:lnTo>
                    <a:lnTo>
                      <a:pt x="391" y="5505"/>
                    </a:lnTo>
                    <a:lnTo>
                      <a:pt x="381" y="5515"/>
                    </a:lnTo>
                    <a:lnTo>
                      <a:pt x="391" y="5524"/>
                    </a:lnTo>
                    <a:lnTo>
                      <a:pt x="400" y="5515"/>
                    </a:lnTo>
                    <a:lnTo>
                      <a:pt x="400" y="5505"/>
                    </a:lnTo>
                    <a:lnTo>
                      <a:pt x="400" y="5496"/>
                    </a:lnTo>
                    <a:lnTo>
                      <a:pt x="343" y="5458"/>
                    </a:lnTo>
                    <a:lnTo>
                      <a:pt x="276" y="5429"/>
                    </a:lnTo>
                    <a:lnTo>
                      <a:pt x="238" y="5391"/>
                    </a:lnTo>
                    <a:lnTo>
                      <a:pt x="200" y="5343"/>
                    </a:lnTo>
                    <a:lnTo>
                      <a:pt x="181" y="5334"/>
                    </a:lnTo>
                    <a:lnTo>
                      <a:pt x="162" y="5324"/>
                    </a:lnTo>
                    <a:lnTo>
                      <a:pt x="124" y="5324"/>
                    </a:lnTo>
                    <a:lnTo>
                      <a:pt x="86" y="5315"/>
                    </a:lnTo>
                    <a:lnTo>
                      <a:pt x="48" y="5305"/>
                    </a:lnTo>
                    <a:lnTo>
                      <a:pt x="48" y="5315"/>
                    </a:lnTo>
                    <a:lnTo>
                      <a:pt x="48" y="5324"/>
                    </a:lnTo>
                    <a:lnTo>
                      <a:pt x="48" y="5315"/>
                    </a:lnTo>
                    <a:lnTo>
                      <a:pt x="48" y="5324"/>
                    </a:lnTo>
                    <a:lnTo>
                      <a:pt x="38" y="5324"/>
                    </a:lnTo>
                    <a:lnTo>
                      <a:pt x="38" y="5334"/>
                    </a:lnTo>
                    <a:lnTo>
                      <a:pt x="38" y="5343"/>
                    </a:lnTo>
                    <a:lnTo>
                      <a:pt x="48" y="5353"/>
                    </a:lnTo>
                    <a:lnTo>
                      <a:pt x="57" y="5362"/>
                    </a:lnTo>
                    <a:lnTo>
                      <a:pt x="57" y="5372"/>
                    </a:lnTo>
                    <a:lnTo>
                      <a:pt x="67" y="5372"/>
                    </a:lnTo>
                    <a:lnTo>
                      <a:pt x="67" y="5381"/>
                    </a:lnTo>
                    <a:lnTo>
                      <a:pt x="67" y="5391"/>
                    </a:lnTo>
                    <a:lnTo>
                      <a:pt x="67" y="5400"/>
                    </a:lnTo>
                    <a:lnTo>
                      <a:pt x="67" y="5410"/>
                    </a:lnTo>
                    <a:lnTo>
                      <a:pt x="57" y="5410"/>
                    </a:lnTo>
                    <a:lnTo>
                      <a:pt x="67" y="5420"/>
                    </a:lnTo>
                    <a:lnTo>
                      <a:pt x="86" y="5420"/>
                    </a:lnTo>
                    <a:lnTo>
                      <a:pt x="86" y="5429"/>
                    </a:lnTo>
                    <a:lnTo>
                      <a:pt x="95" y="5438"/>
                    </a:lnTo>
                    <a:lnTo>
                      <a:pt x="105" y="5448"/>
                    </a:lnTo>
                    <a:lnTo>
                      <a:pt x="95" y="5448"/>
                    </a:lnTo>
                    <a:lnTo>
                      <a:pt x="95" y="5458"/>
                    </a:lnTo>
                    <a:lnTo>
                      <a:pt x="105" y="5458"/>
                    </a:lnTo>
                    <a:lnTo>
                      <a:pt x="114" y="5458"/>
                    </a:lnTo>
                    <a:lnTo>
                      <a:pt x="124" y="5467"/>
                    </a:lnTo>
                    <a:lnTo>
                      <a:pt x="124" y="5477"/>
                    </a:lnTo>
                    <a:lnTo>
                      <a:pt x="124" y="5486"/>
                    </a:lnTo>
                    <a:lnTo>
                      <a:pt x="133" y="5486"/>
                    </a:lnTo>
                    <a:lnTo>
                      <a:pt x="143" y="5486"/>
                    </a:lnTo>
                    <a:lnTo>
                      <a:pt x="162" y="5496"/>
                    </a:lnTo>
                    <a:lnTo>
                      <a:pt x="171" y="5496"/>
                    </a:lnTo>
                    <a:lnTo>
                      <a:pt x="171" y="5505"/>
                    </a:lnTo>
                    <a:lnTo>
                      <a:pt x="181" y="5505"/>
                    </a:lnTo>
                    <a:lnTo>
                      <a:pt x="190" y="5505"/>
                    </a:lnTo>
                    <a:lnTo>
                      <a:pt x="200" y="5505"/>
                    </a:lnTo>
                    <a:lnTo>
                      <a:pt x="210" y="5505"/>
                    </a:lnTo>
                    <a:lnTo>
                      <a:pt x="219" y="5496"/>
                    </a:lnTo>
                    <a:lnTo>
                      <a:pt x="238" y="5515"/>
                    </a:lnTo>
                    <a:lnTo>
                      <a:pt x="248" y="5515"/>
                    </a:lnTo>
                    <a:lnTo>
                      <a:pt x="248" y="5524"/>
                    </a:lnTo>
                    <a:lnTo>
                      <a:pt x="248" y="5534"/>
                    </a:lnTo>
                    <a:lnTo>
                      <a:pt x="257" y="5534"/>
                    </a:lnTo>
                    <a:lnTo>
                      <a:pt x="266" y="5543"/>
                    </a:lnTo>
                    <a:lnTo>
                      <a:pt x="276" y="5543"/>
                    </a:lnTo>
                    <a:lnTo>
                      <a:pt x="276" y="5553"/>
                    </a:lnTo>
                    <a:lnTo>
                      <a:pt x="286" y="5562"/>
                    </a:lnTo>
                    <a:lnTo>
                      <a:pt x="295" y="5562"/>
                    </a:lnTo>
                    <a:lnTo>
                      <a:pt x="295" y="5572"/>
                    </a:lnTo>
                    <a:lnTo>
                      <a:pt x="305" y="5581"/>
                    </a:lnTo>
                    <a:lnTo>
                      <a:pt x="314" y="5591"/>
                    </a:lnTo>
                    <a:lnTo>
                      <a:pt x="314" y="5601"/>
                    </a:lnTo>
                    <a:lnTo>
                      <a:pt x="305" y="5601"/>
                    </a:lnTo>
                    <a:lnTo>
                      <a:pt x="295" y="5610"/>
                    </a:lnTo>
                    <a:lnTo>
                      <a:pt x="286" y="5601"/>
                    </a:lnTo>
                    <a:lnTo>
                      <a:pt x="276" y="5610"/>
                    </a:lnTo>
                    <a:lnTo>
                      <a:pt x="266" y="5610"/>
                    </a:lnTo>
                    <a:lnTo>
                      <a:pt x="266" y="5619"/>
                    </a:lnTo>
                    <a:lnTo>
                      <a:pt x="257" y="5619"/>
                    </a:lnTo>
                    <a:lnTo>
                      <a:pt x="266" y="5619"/>
                    </a:lnTo>
                    <a:lnTo>
                      <a:pt x="266" y="5629"/>
                    </a:lnTo>
                    <a:lnTo>
                      <a:pt x="276" y="5639"/>
                    </a:lnTo>
                    <a:lnTo>
                      <a:pt x="276" y="5648"/>
                    </a:lnTo>
                    <a:lnTo>
                      <a:pt x="266" y="5648"/>
                    </a:lnTo>
                    <a:lnTo>
                      <a:pt x="266" y="5658"/>
                    </a:lnTo>
                    <a:lnTo>
                      <a:pt x="266" y="5686"/>
                    </a:lnTo>
                    <a:lnTo>
                      <a:pt x="266" y="5696"/>
                    </a:lnTo>
                    <a:lnTo>
                      <a:pt x="266" y="5705"/>
                    </a:lnTo>
                    <a:lnTo>
                      <a:pt x="257" y="5705"/>
                    </a:lnTo>
                    <a:lnTo>
                      <a:pt x="248" y="5705"/>
                    </a:lnTo>
                    <a:lnTo>
                      <a:pt x="248" y="5715"/>
                    </a:lnTo>
                    <a:lnTo>
                      <a:pt x="248" y="5724"/>
                    </a:lnTo>
                    <a:lnTo>
                      <a:pt x="228" y="5724"/>
                    </a:lnTo>
                    <a:lnTo>
                      <a:pt x="181" y="5724"/>
                    </a:lnTo>
                    <a:lnTo>
                      <a:pt x="171" y="5724"/>
                    </a:lnTo>
                    <a:lnTo>
                      <a:pt x="162" y="5724"/>
                    </a:lnTo>
                    <a:lnTo>
                      <a:pt x="152" y="5715"/>
                    </a:lnTo>
                    <a:lnTo>
                      <a:pt x="143" y="5724"/>
                    </a:lnTo>
                    <a:lnTo>
                      <a:pt x="143" y="5734"/>
                    </a:lnTo>
                    <a:lnTo>
                      <a:pt x="152" y="5734"/>
                    </a:lnTo>
                    <a:lnTo>
                      <a:pt x="152" y="5743"/>
                    </a:lnTo>
                    <a:lnTo>
                      <a:pt x="152" y="5753"/>
                    </a:lnTo>
                    <a:lnTo>
                      <a:pt x="143" y="5772"/>
                    </a:lnTo>
                    <a:lnTo>
                      <a:pt x="143" y="5781"/>
                    </a:lnTo>
                    <a:lnTo>
                      <a:pt x="114" y="5800"/>
                    </a:lnTo>
                    <a:lnTo>
                      <a:pt x="105" y="5800"/>
                    </a:lnTo>
                    <a:lnTo>
                      <a:pt x="105" y="5810"/>
                    </a:lnTo>
                    <a:lnTo>
                      <a:pt x="105" y="5819"/>
                    </a:lnTo>
                    <a:lnTo>
                      <a:pt x="105" y="5829"/>
                    </a:lnTo>
                    <a:lnTo>
                      <a:pt x="105" y="5839"/>
                    </a:lnTo>
                    <a:lnTo>
                      <a:pt x="114" y="5848"/>
                    </a:lnTo>
                    <a:lnTo>
                      <a:pt x="114" y="5857"/>
                    </a:lnTo>
                    <a:lnTo>
                      <a:pt x="133" y="5867"/>
                    </a:lnTo>
                    <a:lnTo>
                      <a:pt x="152" y="5867"/>
                    </a:lnTo>
                    <a:lnTo>
                      <a:pt x="171" y="5886"/>
                    </a:lnTo>
                    <a:lnTo>
                      <a:pt x="219" y="5962"/>
                    </a:lnTo>
                    <a:lnTo>
                      <a:pt x="295" y="5982"/>
                    </a:lnTo>
                    <a:lnTo>
                      <a:pt x="314" y="6000"/>
                    </a:lnTo>
                    <a:lnTo>
                      <a:pt x="314" y="6010"/>
                    </a:lnTo>
                    <a:lnTo>
                      <a:pt x="314" y="6029"/>
                    </a:lnTo>
                    <a:lnTo>
                      <a:pt x="314" y="6039"/>
                    </a:lnTo>
                    <a:lnTo>
                      <a:pt x="314" y="6048"/>
                    </a:lnTo>
                    <a:lnTo>
                      <a:pt x="314" y="6058"/>
                    </a:lnTo>
                    <a:lnTo>
                      <a:pt x="314" y="6077"/>
                    </a:lnTo>
                    <a:lnTo>
                      <a:pt x="314" y="6086"/>
                    </a:lnTo>
                    <a:lnTo>
                      <a:pt x="314" y="6096"/>
                    </a:lnTo>
                    <a:lnTo>
                      <a:pt x="314" y="6105"/>
                    </a:lnTo>
                    <a:lnTo>
                      <a:pt x="324" y="6115"/>
                    </a:lnTo>
                    <a:lnTo>
                      <a:pt x="324" y="6124"/>
                    </a:lnTo>
                    <a:lnTo>
                      <a:pt x="324" y="6134"/>
                    </a:lnTo>
                    <a:lnTo>
                      <a:pt x="324" y="6143"/>
                    </a:lnTo>
                    <a:lnTo>
                      <a:pt x="314" y="6153"/>
                    </a:lnTo>
                    <a:lnTo>
                      <a:pt x="314" y="6162"/>
                    </a:lnTo>
                    <a:lnTo>
                      <a:pt x="314" y="6172"/>
                    </a:lnTo>
                    <a:lnTo>
                      <a:pt x="324" y="6181"/>
                    </a:lnTo>
                    <a:lnTo>
                      <a:pt x="333" y="6191"/>
                    </a:lnTo>
                    <a:lnTo>
                      <a:pt x="333" y="6200"/>
                    </a:lnTo>
                    <a:lnTo>
                      <a:pt x="333" y="6210"/>
                    </a:lnTo>
                    <a:lnTo>
                      <a:pt x="333" y="6220"/>
                    </a:lnTo>
                    <a:lnTo>
                      <a:pt x="324" y="6220"/>
                    </a:lnTo>
                    <a:lnTo>
                      <a:pt x="324" y="6229"/>
                    </a:lnTo>
                    <a:lnTo>
                      <a:pt x="324" y="6238"/>
                    </a:lnTo>
                    <a:lnTo>
                      <a:pt x="314" y="6238"/>
                    </a:lnTo>
                    <a:lnTo>
                      <a:pt x="314" y="6248"/>
                    </a:lnTo>
                    <a:lnTo>
                      <a:pt x="314" y="6258"/>
                    </a:lnTo>
                    <a:lnTo>
                      <a:pt x="314" y="6267"/>
                    </a:lnTo>
                    <a:lnTo>
                      <a:pt x="305" y="6267"/>
                    </a:lnTo>
                    <a:lnTo>
                      <a:pt x="305" y="6277"/>
                    </a:lnTo>
                    <a:lnTo>
                      <a:pt x="314" y="6286"/>
                    </a:lnTo>
                    <a:lnTo>
                      <a:pt x="314" y="6296"/>
                    </a:lnTo>
                    <a:lnTo>
                      <a:pt x="314" y="6305"/>
                    </a:lnTo>
                    <a:lnTo>
                      <a:pt x="324" y="6305"/>
                    </a:lnTo>
                    <a:lnTo>
                      <a:pt x="333" y="6305"/>
                    </a:lnTo>
                    <a:lnTo>
                      <a:pt x="333" y="6315"/>
                    </a:lnTo>
                    <a:lnTo>
                      <a:pt x="324" y="6315"/>
                    </a:lnTo>
                    <a:lnTo>
                      <a:pt x="324" y="6324"/>
                    </a:lnTo>
                    <a:lnTo>
                      <a:pt x="314" y="6324"/>
                    </a:lnTo>
                    <a:lnTo>
                      <a:pt x="314" y="6315"/>
                    </a:lnTo>
                    <a:lnTo>
                      <a:pt x="305" y="6315"/>
                    </a:lnTo>
                    <a:lnTo>
                      <a:pt x="305" y="6305"/>
                    </a:lnTo>
                    <a:lnTo>
                      <a:pt x="305" y="6296"/>
                    </a:lnTo>
                    <a:lnTo>
                      <a:pt x="295" y="6296"/>
                    </a:lnTo>
                    <a:lnTo>
                      <a:pt x="257" y="6286"/>
                    </a:lnTo>
                    <a:lnTo>
                      <a:pt x="257" y="6296"/>
                    </a:lnTo>
                    <a:lnTo>
                      <a:pt x="248" y="6305"/>
                    </a:lnTo>
                    <a:lnTo>
                      <a:pt x="238" y="6305"/>
                    </a:lnTo>
                    <a:lnTo>
                      <a:pt x="228" y="6305"/>
                    </a:lnTo>
                    <a:lnTo>
                      <a:pt x="238" y="6315"/>
                    </a:lnTo>
                    <a:lnTo>
                      <a:pt x="228" y="6324"/>
                    </a:lnTo>
                    <a:lnTo>
                      <a:pt x="219" y="6315"/>
                    </a:lnTo>
                    <a:lnTo>
                      <a:pt x="219" y="6324"/>
                    </a:lnTo>
                    <a:lnTo>
                      <a:pt x="219" y="6334"/>
                    </a:lnTo>
                    <a:lnTo>
                      <a:pt x="219" y="6343"/>
                    </a:lnTo>
                    <a:lnTo>
                      <a:pt x="190" y="6353"/>
                    </a:lnTo>
                    <a:lnTo>
                      <a:pt x="190" y="6362"/>
                    </a:lnTo>
                    <a:lnTo>
                      <a:pt x="181" y="6372"/>
                    </a:lnTo>
                    <a:lnTo>
                      <a:pt x="171" y="6372"/>
                    </a:lnTo>
                    <a:lnTo>
                      <a:pt x="162" y="6372"/>
                    </a:lnTo>
                    <a:lnTo>
                      <a:pt x="152" y="6372"/>
                    </a:lnTo>
                    <a:lnTo>
                      <a:pt x="152" y="6381"/>
                    </a:lnTo>
                    <a:lnTo>
                      <a:pt x="152" y="6391"/>
                    </a:lnTo>
                    <a:lnTo>
                      <a:pt x="143" y="6391"/>
                    </a:lnTo>
                    <a:lnTo>
                      <a:pt x="133" y="6401"/>
                    </a:lnTo>
                    <a:lnTo>
                      <a:pt x="133" y="6410"/>
                    </a:lnTo>
                    <a:lnTo>
                      <a:pt x="124" y="6419"/>
                    </a:lnTo>
                    <a:lnTo>
                      <a:pt x="114" y="6448"/>
                    </a:lnTo>
                    <a:lnTo>
                      <a:pt x="105" y="6448"/>
                    </a:lnTo>
                    <a:lnTo>
                      <a:pt x="105" y="6439"/>
                    </a:lnTo>
                    <a:lnTo>
                      <a:pt x="95" y="6439"/>
                    </a:lnTo>
                    <a:lnTo>
                      <a:pt x="95" y="6429"/>
                    </a:lnTo>
                    <a:lnTo>
                      <a:pt x="86" y="6429"/>
                    </a:lnTo>
                    <a:lnTo>
                      <a:pt x="86" y="6439"/>
                    </a:lnTo>
                    <a:lnTo>
                      <a:pt x="86" y="6448"/>
                    </a:lnTo>
                    <a:lnTo>
                      <a:pt x="86" y="6458"/>
                    </a:lnTo>
                    <a:lnTo>
                      <a:pt x="86" y="6467"/>
                    </a:lnTo>
                    <a:lnTo>
                      <a:pt x="86" y="6477"/>
                    </a:lnTo>
                    <a:lnTo>
                      <a:pt x="76" y="6477"/>
                    </a:lnTo>
                    <a:lnTo>
                      <a:pt x="76" y="6467"/>
                    </a:lnTo>
                    <a:lnTo>
                      <a:pt x="67" y="6467"/>
                    </a:lnTo>
                    <a:lnTo>
                      <a:pt x="57" y="6467"/>
                    </a:lnTo>
                    <a:lnTo>
                      <a:pt x="57" y="6477"/>
                    </a:lnTo>
                    <a:lnTo>
                      <a:pt x="57" y="6486"/>
                    </a:lnTo>
                    <a:lnTo>
                      <a:pt x="48" y="6486"/>
                    </a:lnTo>
                    <a:lnTo>
                      <a:pt x="48" y="6496"/>
                    </a:lnTo>
                    <a:lnTo>
                      <a:pt x="57" y="6505"/>
                    </a:lnTo>
                    <a:lnTo>
                      <a:pt x="57" y="6515"/>
                    </a:lnTo>
                    <a:lnTo>
                      <a:pt x="48" y="6515"/>
                    </a:lnTo>
                    <a:lnTo>
                      <a:pt x="38" y="6524"/>
                    </a:lnTo>
                    <a:lnTo>
                      <a:pt x="28" y="6524"/>
                    </a:lnTo>
                    <a:lnTo>
                      <a:pt x="28" y="6534"/>
                    </a:lnTo>
                    <a:lnTo>
                      <a:pt x="19" y="6543"/>
                    </a:lnTo>
                    <a:lnTo>
                      <a:pt x="19" y="6553"/>
                    </a:lnTo>
                    <a:lnTo>
                      <a:pt x="10" y="6553"/>
                    </a:lnTo>
                    <a:lnTo>
                      <a:pt x="0" y="6543"/>
                    </a:lnTo>
                    <a:lnTo>
                      <a:pt x="0" y="6553"/>
                    </a:lnTo>
                    <a:lnTo>
                      <a:pt x="10" y="6553"/>
                    </a:lnTo>
                    <a:lnTo>
                      <a:pt x="19" y="6572"/>
                    </a:lnTo>
                    <a:lnTo>
                      <a:pt x="19" y="6581"/>
                    </a:lnTo>
                    <a:lnTo>
                      <a:pt x="19" y="6591"/>
                    </a:lnTo>
                    <a:lnTo>
                      <a:pt x="28" y="6591"/>
                    </a:lnTo>
                    <a:lnTo>
                      <a:pt x="28" y="6601"/>
                    </a:lnTo>
                    <a:lnTo>
                      <a:pt x="28" y="6610"/>
                    </a:lnTo>
                    <a:lnTo>
                      <a:pt x="38" y="6619"/>
                    </a:lnTo>
                    <a:lnTo>
                      <a:pt x="19" y="6629"/>
                    </a:lnTo>
                    <a:lnTo>
                      <a:pt x="19" y="6639"/>
                    </a:lnTo>
                    <a:lnTo>
                      <a:pt x="28" y="6639"/>
                    </a:lnTo>
                    <a:lnTo>
                      <a:pt x="28" y="6648"/>
                    </a:lnTo>
                    <a:lnTo>
                      <a:pt x="38" y="6648"/>
                    </a:lnTo>
                    <a:lnTo>
                      <a:pt x="76" y="6667"/>
                    </a:lnTo>
                    <a:lnTo>
                      <a:pt x="86" y="6667"/>
                    </a:lnTo>
                    <a:lnTo>
                      <a:pt x="86" y="6658"/>
                    </a:lnTo>
                    <a:lnTo>
                      <a:pt x="95" y="6658"/>
                    </a:lnTo>
                    <a:lnTo>
                      <a:pt x="95" y="6667"/>
                    </a:lnTo>
                    <a:lnTo>
                      <a:pt x="95" y="6677"/>
                    </a:lnTo>
                    <a:lnTo>
                      <a:pt x="95" y="6686"/>
                    </a:lnTo>
                    <a:lnTo>
                      <a:pt x="105" y="6696"/>
                    </a:lnTo>
                    <a:lnTo>
                      <a:pt x="105" y="6705"/>
                    </a:lnTo>
                    <a:lnTo>
                      <a:pt x="114" y="6715"/>
                    </a:lnTo>
                    <a:lnTo>
                      <a:pt x="114" y="6724"/>
                    </a:lnTo>
                    <a:lnTo>
                      <a:pt x="114" y="6734"/>
                    </a:lnTo>
                    <a:lnTo>
                      <a:pt x="114" y="6743"/>
                    </a:lnTo>
                    <a:lnTo>
                      <a:pt x="114" y="6753"/>
                    </a:lnTo>
                    <a:lnTo>
                      <a:pt x="114" y="6762"/>
                    </a:lnTo>
                    <a:lnTo>
                      <a:pt x="124" y="6762"/>
                    </a:lnTo>
                    <a:lnTo>
                      <a:pt x="124" y="6772"/>
                    </a:lnTo>
                    <a:lnTo>
                      <a:pt x="133" y="6772"/>
                    </a:lnTo>
                    <a:lnTo>
                      <a:pt x="133" y="6782"/>
                    </a:lnTo>
                    <a:lnTo>
                      <a:pt x="133" y="6791"/>
                    </a:lnTo>
                    <a:lnTo>
                      <a:pt x="143" y="6791"/>
                    </a:lnTo>
                    <a:lnTo>
                      <a:pt x="143" y="6800"/>
                    </a:lnTo>
                    <a:lnTo>
                      <a:pt x="143" y="6810"/>
                    </a:lnTo>
                    <a:lnTo>
                      <a:pt x="152" y="6810"/>
                    </a:lnTo>
                    <a:lnTo>
                      <a:pt x="162" y="6820"/>
                    </a:lnTo>
                    <a:lnTo>
                      <a:pt x="171" y="6810"/>
                    </a:lnTo>
                    <a:lnTo>
                      <a:pt x="181" y="6810"/>
                    </a:lnTo>
                    <a:lnTo>
                      <a:pt x="190" y="6810"/>
                    </a:lnTo>
                    <a:lnTo>
                      <a:pt x="200" y="6810"/>
                    </a:lnTo>
                    <a:lnTo>
                      <a:pt x="210" y="6810"/>
                    </a:lnTo>
                    <a:lnTo>
                      <a:pt x="238" y="6829"/>
                    </a:lnTo>
                    <a:lnTo>
                      <a:pt x="286" y="6839"/>
                    </a:lnTo>
                    <a:lnTo>
                      <a:pt x="286" y="6848"/>
                    </a:lnTo>
                    <a:lnTo>
                      <a:pt x="295" y="6848"/>
                    </a:lnTo>
                    <a:lnTo>
                      <a:pt x="295" y="6858"/>
                    </a:lnTo>
                    <a:lnTo>
                      <a:pt x="295" y="6867"/>
                    </a:lnTo>
                    <a:lnTo>
                      <a:pt x="314" y="6877"/>
                    </a:lnTo>
                    <a:lnTo>
                      <a:pt x="314" y="6886"/>
                    </a:lnTo>
                    <a:lnTo>
                      <a:pt x="324" y="6886"/>
                    </a:lnTo>
                    <a:lnTo>
                      <a:pt x="352" y="6877"/>
                    </a:lnTo>
                    <a:lnTo>
                      <a:pt x="362" y="6867"/>
                    </a:lnTo>
                    <a:lnTo>
                      <a:pt x="381" y="6858"/>
                    </a:lnTo>
                    <a:lnTo>
                      <a:pt x="391" y="6858"/>
                    </a:lnTo>
                    <a:lnTo>
                      <a:pt x="400" y="6877"/>
                    </a:lnTo>
                    <a:lnTo>
                      <a:pt x="409" y="6877"/>
                    </a:lnTo>
                    <a:lnTo>
                      <a:pt x="409" y="6867"/>
                    </a:lnTo>
                    <a:lnTo>
                      <a:pt x="419" y="6867"/>
                    </a:lnTo>
                    <a:lnTo>
                      <a:pt x="429" y="6858"/>
                    </a:lnTo>
                    <a:lnTo>
                      <a:pt x="438" y="6848"/>
                    </a:lnTo>
                    <a:lnTo>
                      <a:pt x="429" y="6839"/>
                    </a:lnTo>
                    <a:lnTo>
                      <a:pt x="438" y="6829"/>
                    </a:lnTo>
                    <a:lnTo>
                      <a:pt x="438" y="6820"/>
                    </a:lnTo>
                    <a:lnTo>
                      <a:pt x="438" y="6810"/>
                    </a:lnTo>
                    <a:lnTo>
                      <a:pt x="438" y="6800"/>
                    </a:lnTo>
                    <a:lnTo>
                      <a:pt x="438" y="6791"/>
                    </a:lnTo>
                    <a:lnTo>
                      <a:pt x="448" y="6791"/>
                    </a:lnTo>
                    <a:lnTo>
                      <a:pt x="457" y="6791"/>
                    </a:lnTo>
                    <a:lnTo>
                      <a:pt x="486" y="6829"/>
                    </a:lnTo>
                    <a:lnTo>
                      <a:pt x="486" y="6839"/>
                    </a:lnTo>
                    <a:lnTo>
                      <a:pt x="486" y="6848"/>
                    </a:lnTo>
                    <a:lnTo>
                      <a:pt x="476" y="6848"/>
                    </a:lnTo>
                    <a:lnTo>
                      <a:pt x="467" y="6858"/>
                    </a:lnTo>
                    <a:lnTo>
                      <a:pt x="457" y="6867"/>
                    </a:lnTo>
                    <a:lnTo>
                      <a:pt x="457" y="6877"/>
                    </a:lnTo>
                    <a:lnTo>
                      <a:pt x="448" y="6877"/>
                    </a:lnTo>
                    <a:lnTo>
                      <a:pt x="448" y="6886"/>
                    </a:lnTo>
                    <a:lnTo>
                      <a:pt x="457" y="6886"/>
                    </a:lnTo>
                    <a:lnTo>
                      <a:pt x="467" y="6905"/>
                    </a:lnTo>
                    <a:lnTo>
                      <a:pt x="476" y="6915"/>
                    </a:lnTo>
                    <a:lnTo>
                      <a:pt x="533" y="6924"/>
                    </a:lnTo>
                    <a:lnTo>
                      <a:pt x="552" y="6924"/>
                    </a:lnTo>
                    <a:lnTo>
                      <a:pt x="562" y="6924"/>
                    </a:lnTo>
                    <a:lnTo>
                      <a:pt x="562" y="6934"/>
                    </a:lnTo>
                    <a:lnTo>
                      <a:pt x="562" y="6943"/>
                    </a:lnTo>
                    <a:lnTo>
                      <a:pt x="571" y="6943"/>
                    </a:lnTo>
                    <a:lnTo>
                      <a:pt x="571" y="6953"/>
                    </a:lnTo>
                    <a:lnTo>
                      <a:pt x="562" y="6962"/>
                    </a:lnTo>
                    <a:lnTo>
                      <a:pt x="552" y="6972"/>
                    </a:lnTo>
                    <a:lnTo>
                      <a:pt x="543" y="6972"/>
                    </a:lnTo>
                    <a:lnTo>
                      <a:pt x="543" y="6981"/>
                    </a:lnTo>
                    <a:lnTo>
                      <a:pt x="543" y="6991"/>
                    </a:lnTo>
                    <a:lnTo>
                      <a:pt x="552" y="6991"/>
                    </a:lnTo>
                    <a:lnTo>
                      <a:pt x="552" y="7000"/>
                    </a:lnTo>
                    <a:lnTo>
                      <a:pt x="562" y="7000"/>
                    </a:lnTo>
                    <a:lnTo>
                      <a:pt x="562" y="7010"/>
                    </a:lnTo>
                    <a:lnTo>
                      <a:pt x="571" y="7010"/>
                    </a:lnTo>
                    <a:lnTo>
                      <a:pt x="571" y="7038"/>
                    </a:lnTo>
                    <a:lnTo>
                      <a:pt x="571" y="7048"/>
                    </a:lnTo>
                    <a:lnTo>
                      <a:pt x="571" y="7058"/>
                    </a:lnTo>
                    <a:lnTo>
                      <a:pt x="571" y="7067"/>
                    </a:lnTo>
                    <a:lnTo>
                      <a:pt x="571" y="7077"/>
                    </a:lnTo>
                    <a:lnTo>
                      <a:pt x="571" y="7086"/>
                    </a:lnTo>
                    <a:lnTo>
                      <a:pt x="581" y="7096"/>
                    </a:lnTo>
                    <a:lnTo>
                      <a:pt x="600" y="7105"/>
                    </a:lnTo>
                    <a:lnTo>
                      <a:pt x="609" y="7096"/>
                    </a:lnTo>
                    <a:lnTo>
                      <a:pt x="609" y="7105"/>
                    </a:lnTo>
                    <a:lnTo>
                      <a:pt x="609" y="7115"/>
                    </a:lnTo>
                    <a:lnTo>
                      <a:pt x="609" y="7124"/>
                    </a:lnTo>
                    <a:lnTo>
                      <a:pt x="647" y="7153"/>
                    </a:lnTo>
                    <a:lnTo>
                      <a:pt x="647" y="7163"/>
                    </a:lnTo>
                    <a:lnTo>
                      <a:pt x="629" y="7172"/>
                    </a:lnTo>
                    <a:lnTo>
                      <a:pt x="619" y="7181"/>
                    </a:lnTo>
                    <a:lnTo>
                      <a:pt x="590" y="7172"/>
                    </a:lnTo>
                    <a:lnTo>
                      <a:pt x="581" y="7181"/>
                    </a:lnTo>
                    <a:lnTo>
                      <a:pt x="571" y="7181"/>
                    </a:lnTo>
                    <a:lnTo>
                      <a:pt x="562" y="7181"/>
                    </a:lnTo>
                    <a:lnTo>
                      <a:pt x="562" y="7191"/>
                    </a:lnTo>
                    <a:lnTo>
                      <a:pt x="552" y="7191"/>
                    </a:lnTo>
                    <a:lnTo>
                      <a:pt x="552" y="7201"/>
                    </a:lnTo>
                    <a:lnTo>
                      <a:pt x="562" y="7210"/>
                    </a:lnTo>
                    <a:lnTo>
                      <a:pt x="571" y="7219"/>
                    </a:lnTo>
                    <a:lnTo>
                      <a:pt x="581" y="7229"/>
                    </a:lnTo>
                    <a:lnTo>
                      <a:pt x="581" y="7239"/>
                    </a:lnTo>
                    <a:lnTo>
                      <a:pt x="590" y="7248"/>
                    </a:lnTo>
                    <a:lnTo>
                      <a:pt x="590" y="7277"/>
                    </a:lnTo>
                    <a:lnTo>
                      <a:pt x="629" y="7324"/>
                    </a:lnTo>
                    <a:lnTo>
                      <a:pt x="657" y="7343"/>
                    </a:lnTo>
                    <a:lnTo>
                      <a:pt x="667" y="7343"/>
                    </a:lnTo>
                    <a:lnTo>
                      <a:pt x="667" y="7353"/>
                    </a:lnTo>
                    <a:lnTo>
                      <a:pt x="657" y="7372"/>
                    </a:lnTo>
                    <a:lnTo>
                      <a:pt x="657" y="7381"/>
                    </a:lnTo>
                    <a:lnTo>
                      <a:pt x="667" y="7381"/>
                    </a:lnTo>
                    <a:lnTo>
                      <a:pt x="676" y="7381"/>
                    </a:lnTo>
                    <a:lnTo>
                      <a:pt x="676" y="7391"/>
                    </a:lnTo>
                    <a:lnTo>
                      <a:pt x="686" y="7391"/>
                    </a:lnTo>
                    <a:lnTo>
                      <a:pt x="686" y="7410"/>
                    </a:lnTo>
                    <a:lnTo>
                      <a:pt x="686" y="7419"/>
                    </a:lnTo>
                    <a:lnTo>
                      <a:pt x="686" y="7429"/>
                    </a:lnTo>
                    <a:lnTo>
                      <a:pt x="676" y="7429"/>
                    </a:lnTo>
                    <a:lnTo>
                      <a:pt x="676" y="7439"/>
                    </a:lnTo>
                    <a:lnTo>
                      <a:pt x="667" y="7439"/>
                    </a:lnTo>
                    <a:lnTo>
                      <a:pt x="657" y="7439"/>
                    </a:lnTo>
                    <a:lnTo>
                      <a:pt x="657" y="7448"/>
                    </a:lnTo>
                    <a:lnTo>
                      <a:pt x="667" y="7448"/>
                    </a:lnTo>
                    <a:lnTo>
                      <a:pt x="657" y="7448"/>
                    </a:lnTo>
                    <a:lnTo>
                      <a:pt x="647" y="7448"/>
                    </a:lnTo>
                    <a:lnTo>
                      <a:pt x="647" y="7458"/>
                    </a:lnTo>
                    <a:lnTo>
                      <a:pt x="647" y="7467"/>
                    </a:lnTo>
                    <a:lnTo>
                      <a:pt x="647" y="7477"/>
                    </a:lnTo>
                    <a:lnTo>
                      <a:pt x="657" y="7477"/>
                    </a:lnTo>
                    <a:lnTo>
                      <a:pt x="667" y="7477"/>
                    </a:lnTo>
                    <a:lnTo>
                      <a:pt x="676" y="7477"/>
                    </a:lnTo>
                    <a:lnTo>
                      <a:pt x="686" y="7477"/>
                    </a:lnTo>
                    <a:lnTo>
                      <a:pt x="686" y="7486"/>
                    </a:lnTo>
                    <a:lnTo>
                      <a:pt x="686" y="7496"/>
                    </a:lnTo>
                    <a:lnTo>
                      <a:pt x="686" y="7505"/>
                    </a:lnTo>
                    <a:lnTo>
                      <a:pt x="695" y="7505"/>
                    </a:lnTo>
                    <a:lnTo>
                      <a:pt x="705" y="7505"/>
                    </a:lnTo>
                    <a:lnTo>
                      <a:pt x="705" y="7515"/>
                    </a:lnTo>
                    <a:lnTo>
                      <a:pt x="705" y="7524"/>
                    </a:lnTo>
                    <a:lnTo>
                      <a:pt x="705" y="7534"/>
                    </a:lnTo>
                    <a:lnTo>
                      <a:pt x="705" y="7543"/>
                    </a:lnTo>
                    <a:lnTo>
                      <a:pt x="714" y="7543"/>
                    </a:lnTo>
                    <a:lnTo>
                      <a:pt x="714" y="7553"/>
                    </a:lnTo>
                    <a:lnTo>
                      <a:pt x="724" y="7553"/>
                    </a:lnTo>
                    <a:lnTo>
                      <a:pt x="733" y="7553"/>
                    </a:lnTo>
                    <a:lnTo>
                      <a:pt x="733" y="7562"/>
                    </a:lnTo>
                    <a:lnTo>
                      <a:pt x="743" y="7572"/>
                    </a:lnTo>
                    <a:lnTo>
                      <a:pt x="743" y="7582"/>
                    </a:lnTo>
                    <a:lnTo>
                      <a:pt x="743" y="7591"/>
                    </a:lnTo>
                    <a:lnTo>
                      <a:pt x="752" y="7600"/>
                    </a:lnTo>
                    <a:lnTo>
                      <a:pt x="752" y="7610"/>
                    </a:lnTo>
                    <a:lnTo>
                      <a:pt x="752" y="7620"/>
                    </a:lnTo>
                    <a:lnTo>
                      <a:pt x="752" y="7629"/>
                    </a:lnTo>
                    <a:lnTo>
                      <a:pt x="752" y="7639"/>
                    </a:lnTo>
                    <a:lnTo>
                      <a:pt x="762" y="7639"/>
                    </a:lnTo>
                    <a:lnTo>
                      <a:pt x="772" y="7639"/>
                    </a:lnTo>
                    <a:lnTo>
                      <a:pt x="781" y="7639"/>
                    </a:lnTo>
                    <a:lnTo>
                      <a:pt x="790" y="7639"/>
                    </a:lnTo>
                    <a:lnTo>
                      <a:pt x="800" y="7639"/>
                    </a:lnTo>
                    <a:lnTo>
                      <a:pt x="800" y="7648"/>
                    </a:lnTo>
                    <a:lnTo>
                      <a:pt x="819" y="7658"/>
                    </a:lnTo>
                    <a:lnTo>
                      <a:pt x="819" y="7677"/>
                    </a:lnTo>
                    <a:lnTo>
                      <a:pt x="819" y="7686"/>
                    </a:lnTo>
                    <a:lnTo>
                      <a:pt x="828" y="7686"/>
                    </a:lnTo>
                    <a:lnTo>
                      <a:pt x="828" y="7696"/>
                    </a:lnTo>
                    <a:lnTo>
                      <a:pt x="857" y="7705"/>
                    </a:lnTo>
                    <a:lnTo>
                      <a:pt x="857" y="7715"/>
                    </a:lnTo>
                    <a:lnTo>
                      <a:pt x="857" y="7724"/>
                    </a:lnTo>
                    <a:lnTo>
                      <a:pt x="857" y="7734"/>
                    </a:lnTo>
                    <a:lnTo>
                      <a:pt x="848" y="7734"/>
                    </a:lnTo>
                    <a:lnTo>
                      <a:pt x="848" y="7743"/>
                    </a:lnTo>
                    <a:lnTo>
                      <a:pt x="857" y="7743"/>
                    </a:lnTo>
                    <a:lnTo>
                      <a:pt x="857" y="7753"/>
                    </a:lnTo>
                    <a:lnTo>
                      <a:pt x="857" y="7762"/>
                    </a:lnTo>
                    <a:lnTo>
                      <a:pt x="857" y="7772"/>
                    </a:lnTo>
                    <a:lnTo>
                      <a:pt x="867" y="7772"/>
                    </a:lnTo>
                    <a:lnTo>
                      <a:pt x="876" y="7772"/>
                    </a:lnTo>
                    <a:lnTo>
                      <a:pt x="886" y="7772"/>
                    </a:lnTo>
                    <a:lnTo>
                      <a:pt x="895" y="7791"/>
                    </a:lnTo>
                    <a:lnTo>
                      <a:pt x="895" y="7810"/>
                    </a:lnTo>
                    <a:lnTo>
                      <a:pt x="895" y="7820"/>
                    </a:lnTo>
                    <a:lnTo>
                      <a:pt x="905" y="7820"/>
                    </a:lnTo>
                    <a:lnTo>
                      <a:pt x="914" y="7829"/>
                    </a:lnTo>
                    <a:lnTo>
                      <a:pt x="924" y="7829"/>
                    </a:lnTo>
                    <a:lnTo>
                      <a:pt x="924" y="7820"/>
                    </a:lnTo>
                    <a:lnTo>
                      <a:pt x="933" y="7820"/>
                    </a:lnTo>
                    <a:lnTo>
                      <a:pt x="943" y="7810"/>
                    </a:lnTo>
                    <a:lnTo>
                      <a:pt x="952" y="7800"/>
                    </a:lnTo>
                    <a:lnTo>
                      <a:pt x="952" y="7791"/>
                    </a:lnTo>
                    <a:lnTo>
                      <a:pt x="962" y="7791"/>
                    </a:lnTo>
                    <a:lnTo>
                      <a:pt x="971" y="7781"/>
                    </a:lnTo>
                    <a:lnTo>
                      <a:pt x="971" y="7772"/>
                    </a:lnTo>
                    <a:lnTo>
                      <a:pt x="952" y="7772"/>
                    </a:lnTo>
                    <a:lnTo>
                      <a:pt x="943" y="7762"/>
                    </a:lnTo>
                    <a:lnTo>
                      <a:pt x="943" y="7753"/>
                    </a:lnTo>
                    <a:lnTo>
                      <a:pt x="943" y="7743"/>
                    </a:lnTo>
                    <a:lnTo>
                      <a:pt x="952" y="7743"/>
                    </a:lnTo>
                    <a:lnTo>
                      <a:pt x="952" y="7734"/>
                    </a:lnTo>
                    <a:lnTo>
                      <a:pt x="962" y="7734"/>
                    </a:lnTo>
                    <a:lnTo>
                      <a:pt x="962" y="7724"/>
                    </a:lnTo>
                    <a:lnTo>
                      <a:pt x="971" y="7715"/>
                    </a:lnTo>
                    <a:lnTo>
                      <a:pt x="971" y="7705"/>
                    </a:lnTo>
                    <a:lnTo>
                      <a:pt x="971" y="7696"/>
                    </a:lnTo>
                    <a:lnTo>
                      <a:pt x="990" y="7686"/>
                    </a:lnTo>
                    <a:lnTo>
                      <a:pt x="990" y="7677"/>
                    </a:lnTo>
                    <a:lnTo>
                      <a:pt x="1000" y="7677"/>
                    </a:lnTo>
                    <a:lnTo>
                      <a:pt x="1010" y="7686"/>
                    </a:lnTo>
                    <a:lnTo>
                      <a:pt x="1010" y="7677"/>
                    </a:lnTo>
                    <a:lnTo>
                      <a:pt x="1019" y="7677"/>
                    </a:lnTo>
                    <a:lnTo>
                      <a:pt x="1019" y="7667"/>
                    </a:lnTo>
                    <a:lnTo>
                      <a:pt x="1019" y="7658"/>
                    </a:lnTo>
                    <a:lnTo>
                      <a:pt x="1019" y="7648"/>
                    </a:lnTo>
                    <a:lnTo>
                      <a:pt x="1010" y="7648"/>
                    </a:lnTo>
                    <a:lnTo>
                      <a:pt x="1000" y="7648"/>
                    </a:lnTo>
                    <a:lnTo>
                      <a:pt x="1000" y="7639"/>
                    </a:lnTo>
                    <a:lnTo>
                      <a:pt x="990" y="7629"/>
                    </a:lnTo>
                    <a:lnTo>
                      <a:pt x="990" y="7620"/>
                    </a:lnTo>
                    <a:lnTo>
                      <a:pt x="981" y="7620"/>
                    </a:lnTo>
                    <a:lnTo>
                      <a:pt x="990" y="7620"/>
                    </a:lnTo>
                    <a:lnTo>
                      <a:pt x="990" y="7610"/>
                    </a:lnTo>
                    <a:lnTo>
                      <a:pt x="1000" y="7610"/>
                    </a:lnTo>
                    <a:lnTo>
                      <a:pt x="1010" y="7600"/>
                    </a:lnTo>
                    <a:lnTo>
                      <a:pt x="1010" y="7591"/>
                    </a:lnTo>
                    <a:lnTo>
                      <a:pt x="1019" y="7591"/>
                    </a:lnTo>
                    <a:lnTo>
                      <a:pt x="1019" y="7582"/>
                    </a:lnTo>
                    <a:lnTo>
                      <a:pt x="1019" y="7572"/>
                    </a:lnTo>
                    <a:lnTo>
                      <a:pt x="1028" y="7572"/>
                    </a:lnTo>
                    <a:lnTo>
                      <a:pt x="1038" y="7572"/>
                    </a:lnTo>
                    <a:lnTo>
                      <a:pt x="1038" y="7562"/>
                    </a:lnTo>
                    <a:lnTo>
                      <a:pt x="1048" y="7543"/>
                    </a:lnTo>
                    <a:lnTo>
                      <a:pt x="1048" y="7534"/>
                    </a:lnTo>
                    <a:lnTo>
                      <a:pt x="1057" y="7534"/>
                    </a:lnTo>
                    <a:lnTo>
                      <a:pt x="1057" y="7524"/>
                    </a:lnTo>
                    <a:lnTo>
                      <a:pt x="1067" y="7515"/>
                    </a:lnTo>
                    <a:lnTo>
                      <a:pt x="1076" y="7515"/>
                    </a:lnTo>
                    <a:lnTo>
                      <a:pt x="1076" y="7505"/>
                    </a:lnTo>
                    <a:lnTo>
                      <a:pt x="1086" y="7505"/>
                    </a:lnTo>
                    <a:lnTo>
                      <a:pt x="1086" y="7496"/>
                    </a:lnTo>
                    <a:lnTo>
                      <a:pt x="1076" y="7486"/>
                    </a:lnTo>
                    <a:lnTo>
                      <a:pt x="1086" y="7486"/>
                    </a:lnTo>
                    <a:lnTo>
                      <a:pt x="1086" y="7458"/>
                    </a:lnTo>
                    <a:lnTo>
                      <a:pt x="1095" y="7448"/>
                    </a:lnTo>
                    <a:lnTo>
                      <a:pt x="1200" y="7439"/>
                    </a:lnTo>
                    <a:lnTo>
                      <a:pt x="1219" y="7439"/>
                    </a:lnTo>
                    <a:lnTo>
                      <a:pt x="1229" y="7439"/>
                    </a:lnTo>
                    <a:lnTo>
                      <a:pt x="1229" y="7448"/>
                    </a:lnTo>
                    <a:lnTo>
                      <a:pt x="1229" y="7467"/>
                    </a:lnTo>
                    <a:lnTo>
                      <a:pt x="1229" y="7477"/>
                    </a:lnTo>
                    <a:lnTo>
                      <a:pt x="1229" y="7486"/>
                    </a:lnTo>
                    <a:lnTo>
                      <a:pt x="1238" y="7486"/>
                    </a:lnTo>
                    <a:lnTo>
                      <a:pt x="1238" y="7496"/>
                    </a:lnTo>
                    <a:lnTo>
                      <a:pt x="1257" y="7600"/>
                    </a:lnTo>
                    <a:lnTo>
                      <a:pt x="1267" y="7629"/>
                    </a:lnTo>
                    <a:lnTo>
                      <a:pt x="1267" y="7639"/>
                    </a:lnTo>
                    <a:lnTo>
                      <a:pt x="1267" y="7648"/>
                    </a:lnTo>
                    <a:lnTo>
                      <a:pt x="1276" y="7667"/>
                    </a:lnTo>
                    <a:lnTo>
                      <a:pt x="1276" y="7677"/>
                    </a:lnTo>
                    <a:lnTo>
                      <a:pt x="1352" y="7791"/>
                    </a:lnTo>
                    <a:lnTo>
                      <a:pt x="1362" y="7791"/>
                    </a:lnTo>
                    <a:lnTo>
                      <a:pt x="1371" y="7791"/>
                    </a:lnTo>
                    <a:lnTo>
                      <a:pt x="1447" y="7772"/>
                    </a:lnTo>
                    <a:lnTo>
                      <a:pt x="1457" y="7762"/>
                    </a:lnTo>
                    <a:lnTo>
                      <a:pt x="1457" y="7753"/>
                    </a:lnTo>
                    <a:lnTo>
                      <a:pt x="1457" y="7743"/>
                    </a:lnTo>
                    <a:lnTo>
                      <a:pt x="1467" y="7743"/>
                    </a:lnTo>
                    <a:lnTo>
                      <a:pt x="1476" y="7743"/>
                    </a:lnTo>
                    <a:lnTo>
                      <a:pt x="1476" y="7753"/>
                    </a:lnTo>
                    <a:lnTo>
                      <a:pt x="1486" y="7753"/>
                    </a:lnTo>
                    <a:lnTo>
                      <a:pt x="1533" y="7743"/>
                    </a:lnTo>
                    <a:lnTo>
                      <a:pt x="1552" y="7753"/>
                    </a:lnTo>
                    <a:lnTo>
                      <a:pt x="1562" y="7762"/>
                    </a:lnTo>
                    <a:lnTo>
                      <a:pt x="1581" y="7762"/>
                    </a:lnTo>
                    <a:lnTo>
                      <a:pt x="1629" y="7772"/>
                    </a:lnTo>
                    <a:lnTo>
                      <a:pt x="1638" y="7772"/>
                    </a:lnTo>
                    <a:lnTo>
                      <a:pt x="1648" y="7762"/>
                    </a:lnTo>
                    <a:lnTo>
                      <a:pt x="1657" y="7762"/>
                    </a:lnTo>
                    <a:lnTo>
                      <a:pt x="1657" y="7753"/>
                    </a:lnTo>
                    <a:lnTo>
                      <a:pt x="1667" y="7734"/>
                    </a:lnTo>
                    <a:lnTo>
                      <a:pt x="1676" y="7715"/>
                    </a:lnTo>
                    <a:lnTo>
                      <a:pt x="1686" y="7705"/>
                    </a:lnTo>
                    <a:lnTo>
                      <a:pt x="1695" y="7705"/>
                    </a:lnTo>
                    <a:lnTo>
                      <a:pt x="1695" y="7715"/>
                    </a:lnTo>
                    <a:lnTo>
                      <a:pt x="1714" y="7724"/>
                    </a:lnTo>
                    <a:lnTo>
                      <a:pt x="1714" y="7734"/>
                    </a:lnTo>
                    <a:lnTo>
                      <a:pt x="1714" y="7743"/>
                    </a:lnTo>
                    <a:lnTo>
                      <a:pt x="1714" y="7753"/>
                    </a:lnTo>
                    <a:lnTo>
                      <a:pt x="1724" y="7753"/>
                    </a:lnTo>
                    <a:lnTo>
                      <a:pt x="1724" y="7762"/>
                    </a:lnTo>
                    <a:lnTo>
                      <a:pt x="1743" y="7743"/>
                    </a:lnTo>
                    <a:lnTo>
                      <a:pt x="1762" y="7734"/>
                    </a:lnTo>
                    <a:lnTo>
                      <a:pt x="1771" y="7734"/>
                    </a:lnTo>
                    <a:lnTo>
                      <a:pt x="1781" y="7743"/>
                    </a:lnTo>
                    <a:lnTo>
                      <a:pt x="1819" y="7724"/>
                    </a:lnTo>
                    <a:lnTo>
                      <a:pt x="1828" y="7724"/>
                    </a:lnTo>
                    <a:lnTo>
                      <a:pt x="1828" y="7734"/>
                    </a:lnTo>
                    <a:lnTo>
                      <a:pt x="1828" y="7743"/>
                    </a:lnTo>
                    <a:lnTo>
                      <a:pt x="1838" y="7743"/>
                    </a:lnTo>
                    <a:lnTo>
                      <a:pt x="1838" y="7753"/>
                    </a:lnTo>
                    <a:lnTo>
                      <a:pt x="1905" y="7772"/>
                    </a:lnTo>
                    <a:lnTo>
                      <a:pt x="1905" y="7762"/>
                    </a:lnTo>
                    <a:lnTo>
                      <a:pt x="1914" y="7762"/>
                    </a:lnTo>
                    <a:lnTo>
                      <a:pt x="1943" y="7743"/>
                    </a:lnTo>
                    <a:lnTo>
                      <a:pt x="1971" y="7743"/>
                    </a:lnTo>
                    <a:lnTo>
                      <a:pt x="1981" y="7734"/>
                    </a:lnTo>
                    <a:lnTo>
                      <a:pt x="2000" y="7715"/>
                    </a:lnTo>
                    <a:lnTo>
                      <a:pt x="2009" y="7715"/>
                    </a:lnTo>
                    <a:lnTo>
                      <a:pt x="2029" y="7724"/>
                    </a:lnTo>
                    <a:lnTo>
                      <a:pt x="2038" y="7724"/>
                    </a:lnTo>
                    <a:lnTo>
                      <a:pt x="2048" y="7724"/>
                    </a:lnTo>
                    <a:lnTo>
                      <a:pt x="2057" y="7724"/>
                    </a:lnTo>
                    <a:lnTo>
                      <a:pt x="2057" y="7715"/>
                    </a:lnTo>
                    <a:lnTo>
                      <a:pt x="2057" y="7705"/>
                    </a:lnTo>
                    <a:lnTo>
                      <a:pt x="2067" y="7705"/>
                    </a:lnTo>
                    <a:lnTo>
                      <a:pt x="2076" y="7696"/>
                    </a:lnTo>
                    <a:lnTo>
                      <a:pt x="2095" y="7667"/>
                    </a:lnTo>
                    <a:lnTo>
                      <a:pt x="2105" y="7658"/>
                    </a:lnTo>
                    <a:lnTo>
                      <a:pt x="2105" y="7648"/>
                    </a:lnTo>
                    <a:lnTo>
                      <a:pt x="2124" y="7610"/>
                    </a:lnTo>
                    <a:lnTo>
                      <a:pt x="2133" y="7591"/>
                    </a:lnTo>
                    <a:lnTo>
                      <a:pt x="2133" y="7582"/>
                    </a:lnTo>
                    <a:lnTo>
                      <a:pt x="2143" y="7562"/>
                    </a:lnTo>
                    <a:lnTo>
                      <a:pt x="2267" y="7448"/>
                    </a:lnTo>
                    <a:lnTo>
                      <a:pt x="2276" y="7439"/>
                    </a:lnTo>
                    <a:lnTo>
                      <a:pt x="2276" y="7429"/>
                    </a:lnTo>
                    <a:lnTo>
                      <a:pt x="2286" y="7410"/>
                    </a:lnTo>
                    <a:lnTo>
                      <a:pt x="2286" y="7401"/>
                    </a:lnTo>
                    <a:lnTo>
                      <a:pt x="2286" y="7391"/>
                    </a:lnTo>
                    <a:lnTo>
                      <a:pt x="2286" y="7381"/>
                    </a:lnTo>
                    <a:lnTo>
                      <a:pt x="2286" y="7372"/>
                    </a:lnTo>
                    <a:lnTo>
                      <a:pt x="2286" y="7362"/>
                    </a:lnTo>
                    <a:lnTo>
                      <a:pt x="2295" y="7362"/>
                    </a:lnTo>
                    <a:lnTo>
                      <a:pt x="2295" y="7353"/>
                    </a:lnTo>
                    <a:lnTo>
                      <a:pt x="2295" y="7343"/>
                    </a:lnTo>
                    <a:lnTo>
                      <a:pt x="2314" y="7334"/>
                    </a:lnTo>
                    <a:lnTo>
                      <a:pt x="2314" y="7324"/>
                    </a:lnTo>
                    <a:lnTo>
                      <a:pt x="2324" y="7315"/>
                    </a:lnTo>
                    <a:lnTo>
                      <a:pt x="2324" y="7305"/>
                    </a:lnTo>
                    <a:lnTo>
                      <a:pt x="2343" y="7286"/>
                    </a:lnTo>
                    <a:lnTo>
                      <a:pt x="2467" y="7305"/>
                    </a:lnTo>
                    <a:lnTo>
                      <a:pt x="2495" y="7315"/>
                    </a:lnTo>
                    <a:lnTo>
                      <a:pt x="2514" y="7315"/>
                    </a:lnTo>
                    <a:lnTo>
                      <a:pt x="2524" y="7315"/>
                    </a:lnTo>
                    <a:lnTo>
                      <a:pt x="2524" y="7305"/>
                    </a:lnTo>
                    <a:lnTo>
                      <a:pt x="2524" y="7296"/>
                    </a:lnTo>
                    <a:lnTo>
                      <a:pt x="2524" y="7277"/>
                    </a:lnTo>
                    <a:lnTo>
                      <a:pt x="2533" y="7267"/>
                    </a:lnTo>
                    <a:lnTo>
                      <a:pt x="2533" y="7258"/>
                    </a:lnTo>
                    <a:lnTo>
                      <a:pt x="2524" y="7248"/>
                    </a:lnTo>
                    <a:lnTo>
                      <a:pt x="2524" y="7239"/>
                    </a:lnTo>
                    <a:lnTo>
                      <a:pt x="2524" y="7229"/>
                    </a:lnTo>
                    <a:lnTo>
                      <a:pt x="2514" y="7219"/>
                    </a:lnTo>
                    <a:lnTo>
                      <a:pt x="2514" y="7210"/>
                    </a:lnTo>
                    <a:lnTo>
                      <a:pt x="2533" y="7181"/>
                    </a:lnTo>
                    <a:lnTo>
                      <a:pt x="2533" y="7172"/>
                    </a:lnTo>
                    <a:lnTo>
                      <a:pt x="2543" y="7153"/>
                    </a:lnTo>
                    <a:lnTo>
                      <a:pt x="2543" y="7143"/>
                    </a:lnTo>
                    <a:lnTo>
                      <a:pt x="2552" y="7134"/>
                    </a:lnTo>
                    <a:lnTo>
                      <a:pt x="2562" y="7134"/>
                    </a:lnTo>
                    <a:lnTo>
                      <a:pt x="2562" y="7124"/>
                    </a:lnTo>
                    <a:lnTo>
                      <a:pt x="2562" y="7115"/>
                    </a:lnTo>
                    <a:lnTo>
                      <a:pt x="2571" y="7115"/>
                    </a:lnTo>
                    <a:lnTo>
                      <a:pt x="2571" y="7105"/>
                    </a:lnTo>
                    <a:lnTo>
                      <a:pt x="2581" y="7105"/>
                    </a:lnTo>
                    <a:lnTo>
                      <a:pt x="2571" y="7105"/>
                    </a:lnTo>
                    <a:lnTo>
                      <a:pt x="2571" y="7096"/>
                    </a:lnTo>
                    <a:lnTo>
                      <a:pt x="2581" y="7096"/>
                    </a:lnTo>
                    <a:lnTo>
                      <a:pt x="2581" y="7086"/>
                    </a:lnTo>
                    <a:lnTo>
                      <a:pt x="2590" y="7077"/>
                    </a:lnTo>
                    <a:lnTo>
                      <a:pt x="2600" y="7067"/>
                    </a:lnTo>
                    <a:lnTo>
                      <a:pt x="2600" y="7058"/>
                    </a:lnTo>
                    <a:lnTo>
                      <a:pt x="2600" y="7048"/>
                    </a:lnTo>
                    <a:lnTo>
                      <a:pt x="2638" y="7038"/>
                    </a:lnTo>
                    <a:lnTo>
                      <a:pt x="2648" y="7029"/>
                    </a:lnTo>
                    <a:lnTo>
                      <a:pt x="2638" y="7029"/>
                    </a:lnTo>
                    <a:lnTo>
                      <a:pt x="2638" y="7020"/>
                    </a:lnTo>
                    <a:lnTo>
                      <a:pt x="2628" y="7020"/>
                    </a:lnTo>
                    <a:lnTo>
                      <a:pt x="2628" y="7010"/>
                    </a:lnTo>
                    <a:lnTo>
                      <a:pt x="2628" y="7000"/>
                    </a:lnTo>
                    <a:lnTo>
                      <a:pt x="2619" y="6991"/>
                    </a:lnTo>
                    <a:lnTo>
                      <a:pt x="2610" y="6991"/>
                    </a:lnTo>
                    <a:lnTo>
                      <a:pt x="2610" y="6981"/>
                    </a:lnTo>
                    <a:lnTo>
                      <a:pt x="2619" y="6981"/>
                    </a:lnTo>
                    <a:lnTo>
                      <a:pt x="2619" y="6972"/>
                    </a:lnTo>
                    <a:lnTo>
                      <a:pt x="2628" y="6972"/>
                    </a:lnTo>
                    <a:lnTo>
                      <a:pt x="2648" y="6962"/>
                    </a:lnTo>
                    <a:lnTo>
                      <a:pt x="2648" y="6953"/>
                    </a:lnTo>
                    <a:lnTo>
                      <a:pt x="2657" y="6953"/>
                    </a:lnTo>
                    <a:lnTo>
                      <a:pt x="2657" y="6943"/>
                    </a:lnTo>
                    <a:lnTo>
                      <a:pt x="2648" y="6934"/>
                    </a:lnTo>
                    <a:lnTo>
                      <a:pt x="2648" y="6924"/>
                    </a:lnTo>
                    <a:lnTo>
                      <a:pt x="2657" y="6924"/>
                    </a:lnTo>
                    <a:lnTo>
                      <a:pt x="2667" y="6915"/>
                    </a:lnTo>
                    <a:lnTo>
                      <a:pt x="2686" y="6896"/>
                    </a:lnTo>
                    <a:lnTo>
                      <a:pt x="2838" y="6829"/>
                    </a:lnTo>
                    <a:lnTo>
                      <a:pt x="2867" y="6800"/>
                    </a:lnTo>
                    <a:lnTo>
                      <a:pt x="2876" y="6791"/>
                    </a:lnTo>
                    <a:lnTo>
                      <a:pt x="2886" y="6791"/>
                    </a:lnTo>
                    <a:lnTo>
                      <a:pt x="2895" y="6791"/>
                    </a:lnTo>
                    <a:lnTo>
                      <a:pt x="2895" y="6782"/>
                    </a:lnTo>
                    <a:lnTo>
                      <a:pt x="2905" y="6782"/>
                    </a:lnTo>
                    <a:lnTo>
                      <a:pt x="2905" y="6772"/>
                    </a:lnTo>
                    <a:lnTo>
                      <a:pt x="2905" y="6762"/>
                    </a:lnTo>
                    <a:lnTo>
                      <a:pt x="2905" y="6753"/>
                    </a:lnTo>
                    <a:lnTo>
                      <a:pt x="2914" y="6753"/>
                    </a:lnTo>
                    <a:lnTo>
                      <a:pt x="2914" y="6743"/>
                    </a:lnTo>
                    <a:lnTo>
                      <a:pt x="2924" y="6743"/>
                    </a:lnTo>
                    <a:lnTo>
                      <a:pt x="2943" y="6734"/>
                    </a:lnTo>
                    <a:lnTo>
                      <a:pt x="2971" y="6743"/>
                    </a:lnTo>
                    <a:lnTo>
                      <a:pt x="2991" y="6724"/>
                    </a:lnTo>
                    <a:lnTo>
                      <a:pt x="2991" y="6715"/>
                    </a:lnTo>
                    <a:lnTo>
                      <a:pt x="2991" y="6705"/>
                    </a:lnTo>
                    <a:lnTo>
                      <a:pt x="3000" y="6705"/>
                    </a:lnTo>
                    <a:lnTo>
                      <a:pt x="3000" y="6696"/>
                    </a:lnTo>
                    <a:lnTo>
                      <a:pt x="3000" y="6686"/>
                    </a:lnTo>
                    <a:lnTo>
                      <a:pt x="3009" y="6686"/>
                    </a:lnTo>
                    <a:lnTo>
                      <a:pt x="3019" y="6686"/>
                    </a:lnTo>
                    <a:lnTo>
                      <a:pt x="3029" y="6677"/>
                    </a:lnTo>
                    <a:lnTo>
                      <a:pt x="3029" y="6667"/>
                    </a:lnTo>
                    <a:lnTo>
                      <a:pt x="3038" y="6667"/>
                    </a:lnTo>
                    <a:lnTo>
                      <a:pt x="3076" y="6686"/>
                    </a:lnTo>
                    <a:lnTo>
                      <a:pt x="3086" y="6686"/>
                    </a:lnTo>
                    <a:lnTo>
                      <a:pt x="3086" y="6677"/>
                    </a:lnTo>
                    <a:lnTo>
                      <a:pt x="3105" y="6658"/>
                    </a:lnTo>
                    <a:lnTo>
                      <a:pt x="3124" y="6629"/>
                    </a:lnTo>
                    <a:lnTo>
                      <a:pt x="3124" y="6619"/>
                    </a:lnTo>
                    <a:lnTo>
                      <a:pt x="3162" y="6610"/>
                    </a:lnTo>
                    <a:lnTo>
                      <a:pt x="3162" y="6619"/>
                    </a:lnTo>
                    <a:lnTo>
                      <a:pt x="3210" y="6639"/>
                    </a:lnTo>
                    <a:lnTo>
                      <a:pt x="3238" y="6639"/>
                    </a:lnTo>
                    <a:lnTo>
                      <a:pt x="3267" y="6639"/>
                    </a:lnTo>
                    <a:lnTo>
                      <a:pt x="3286" y="6629"/>
                    </a:lnTo>
                    <a:lnTo>
                      <a:pt x="3295" y="6629"/>
                    </a:lnTo>
                    <a:lnTo>
                      <a:pt x="3324" y="6639"/>
                    </a:lnTo>
                    <a:lnTo>
                      <a:pt x="3333" y="6639"/>
                    </a:lnTo>
                    <a:lnTo>
                      <a:pt x="3333" y="6629"/>
                    </a:lnTo>
                    <a:lnTo>
                      <a:pt x="3333" y="6619"/>
                    </a:lnTo>
                    <a:lnTo>
                      <a:pt x="3333" y="6610"/>
                    </a:lnTo>
                    <a:lnTo>
                      <a:pt x="3333" y="6601"/>
                    </a:lnTo>
                    <a:lnTo>
                      <a:pt x="3343" y="6581"/>
                    </a:lnTo>
                    <a:lnTo>
                      <a:pt x="3333" y="6572"/>
                    </a:lnTo>
                    <a:lnTo>
                      <a:pt x="3333" y="6562"/>
                    </a:lnTo>
                    <a:lnTo>
                      <a:pt x="3333" y="6553"/>
                    </a:lnTo>
                    <a:lnTo>
                      <a:pt x="3343" y="6553"/>
                    </a:lnTo>
                    <a:lnTo>
                      <a:pt x="3352" y="6543"/>
                    </a:lnTo>
                    <a:lnTo>
                      <a:pt x="3390" y="6553"/>
                    </a:lnTo>
                    <a:lnTo>
                      <a:pt x="3400" y="6553"/>
                    </a:lnTo>
                    <a:lnTo>
                      <a:pt x="3410" y="6562"/>
                    </a:lnTo>
                    <a:lnTo>
                      <a:pt x="3438" y="6553"/>
                    </a:lnTo>
                    <a:lnTo>
                      <a:pt x="3448" y="6562"/>
                    </a:lnTo>
                    <a:lnTo>
                      <a:pt x="3457" y="6562"/>
                    </a:lnTo>
                    <a:lnTo>
                      <a:pt x="3486" y="6572"/>
                    </a:lnTo>
                    <a:lnTo>
                      <a:pt x="3495" y="6581"/>
                    </a:lnTo>
                    <a:lnTo>
                      <a:pt x="3505" y="6581"/>
                    </a:lnTo>
                    <a:lnTo>
                      <a:pt x="3505" y="6591"/>
                    </a:lnTo>
                    <a:lnTo>
                      <a:pt x="3505" y="6601"/>
                    </a:lnTo>
                    <a:lnTo>
                      <a:pt x="3495" y="6601"/>
                    </a:lnTo>
                    <a:lnTo>
                      <a:pt x="3495" y="6610"/>
                    </a:lnTo>
                    <a:lnTo>
                      <a:pt x="3505" y="6610"/>
                    </a:lnTo>
                    <a:lnTo>
                      <a:pt x="3505" y="6619"/>
                    </a:lnTo>
                    <a:lnTo>
                      <a:pt x="3514" y="6619"/>
                    </a:lnTo>
                    <a:lnTo>
                      <a:pt x="3524" y="6619"/>
                    </a:lnTo>
                    <a:lnTo>
                      <a:pt x="3524" y="6629"/>
                    </a:lnTo>
                    <a:lnTo>
                      <a:pt x="3524" y="6639"/>
                    </a:lnTo>
                    <a:lnTo>
                      <a:pt x="3524" y="6648"/>
                    </a:lnTo>
                    <a:lnTo>
                      <a:pt x="3514" y="6658"/>
                    </a:lnTo>
                    <a:lnTo>
                      <a:pt x="3514" y="6667"/>
                    </a:lnTo>
                    <a:lnTo>
                      <a:pt x="3514" y="6677"/>
                    </a:lnTo>
                    <a:lnTo>
                      <a:pt x="3524" y="6677"/>
                    </a:lnTo>
                    <a:lnTo>
                      <a:pt x="3524" y="6686"/>
                    </a:lnTo>
                    <a:lnTo>
                      <a:pt x="3543" y="6705"/>
                    </a:lnTo>
                    <a:lnTo>
                      <a:pt x="3543" y="6715"/>
                    </a:lnTo>
                    <a:lnTo>
                      <a:pt x="3553" y="6705"/>
                    </a:lnTo>
                    <a:lnTo>
                      <a:pt x="3553" y="6696"/>
                    </a:lnTo>
                    <a:lnTo>
                      <a:pt x="3571" y="6686"/>
                    </a:lnTo>
                    <a:lnTo>
                      <a:pt x="3571" y="6677"/>
                    </a:lnTo>
                    <a:lnTo>
                      <a:pt x="3571" y="6667"/>
                    </a:lnTo>
                    <a:lnTo>
                      <a:pt x="3581" y="6658"/>
                    </a:lnTo>
                    <a:lnTo>
                      <a:pt x="3591" y="6658"/>
                    </a:lnTo>
                    <a:lnTo>
                      <a:pt x="3600" y="6667"/>
                    </a:lnTo>
                    <a:lnTo>
                      <a:pt x="3610" y="6677"/>
                    </a:lnTo>
                    <a:lnTo>
                      <a:pt x="3657" y="6677"/>
                    </a:lnTo>
                    <a:lnTo>
                      <a:pt x="3676" y="6686"/>
                    </a:lnTo>
                    <a:lnTo>
                      <a:pt x="3686" y="6686"/>
                    </a:lnTo>
                    <a:lnTo>
                      <a:pt x="3724" y="6677"/>
                    </a:lnTo>
                    <a:lnTo>
                      <a:pt x="3743" y="6667"/>
                    </a:lnTo>
                    <a:lnTo>
                      <a:pt x="3752" y="6667"/>
                    </a:lnTo>
                    <a:lnTo>
                      <a:pt x="3791" y="6677"/>
                    </a:lnTo>
                    <a:lnTo>
                      <a:pt x="3800" y="6686"/>
                    </a:lnTo>
                    <a:lnTo>
                      <a:pt x="3809" y="6696"/>
                    </a:lnTo>
                    <a:lnTo>
                      <a:pt x="3819" y="6696"/>
                    </a:lnTo>
                    <a:lnTo>
                      <a:pt x="3829" y="6705"/>
                    </a:lnTo>
                    <a:lnTo>
                      <a:pt x="3829" y="6715"/>
                    </a:lnTo>
                    <a:lnTo>
                      <a:pt x="3819" y="6715"/>
                    </a:lnTo>
                    <a:lnTo>
                      <a:pt x="3819" y="6724"/>
                    </a:lnTo>
                    <a:lnTo>
                      <a:pt x="3905" y="6762"/>
                    </a:lnTo>
                    <a:lnTo>
                      <a:pt x="3914" y="6762"/>
                    </a:lnTo>
                    <a:lnTo>
                      <a:pt x="3943" y="6772"/>
                    </a:lnTo>
                    <a:lnTo>
                      <a:pt x="3952" y="6772"/>
                    </a:lnTo>
                    <a:lnTo>
                      <a:pt x="3952" y="6762"/>
                    </a:lnTo>
                    <a:lnTo>
                      <a:pt x="3962" y="6753"/>
                    </a:lnTo>
                    <a:lnTo>
                      <a:pt x="3981" y="6743"/>
                    </a:lnTo>
                    <a:lnTo>
                      <a:pt x="3981" y="6734"/>
                    </a:lnTo>
                    <a:lnTo>
                      <a:pt x="3991" y="6743"/>
                    </a:lnTo>
                    <a:lnTo>
                      <a:pt x="4048" y="6734"/>
                    </a:lnTo>
                    <a:lnTo>
                      <a:pt x="4048" y="6743"/>
                    </a:lnTo>
                    <a:lnTo>
                      <a:pt x="4048" y="6753"/>
                    </a:lnTo>
                    <a:lnTo>
                      <a:pt x="4057" y="6753"/>
                    </a:lnTo>
                    <a:lnTo>
                      <a:pt x="4067" y="6762"/>
                    </a:lnTo>
                    <a:lnTo>
                      <a:pt x="4076" y="6772"/>
                    </a:lnTo>
                    <a:lnTo>
                      <a:pt x="4076" y="6782"/>
                    </a:lnTo>
                    <a:lnTo>
                      <a:pt x="4086" y="6782"/>
                    </a:lnTo>
                    <a:lnTo>
                      <a:pt x="4105" y="6791"/>
                    </a:lnTo>
                    <a:lnTo>
                      <a:pt x="4105" y="6782"/>
                    </a:lnTo>
                    <a:lnTo>
                      <a:pt x="4114" y="6782"/>
                    </a:lnTo>
                    <a:lnTo>
                      <a:pt x="4124" y="6762"/>
                    </a:lnTo>
                    <a:lnTo>
                      <a:pt x="4133" y="6743"/>
                    </a:lnTo>
                    <a:lnTo>
                      <a:pt x="4143" y="6743"/>
                    </a:lnTo>
                    <a:lnTo>
                      <a:pt x="4152" y="6743"/>
                    </a:lnTo>
                    <a:lnTo>
                      <a:pt x="4162" y="6753"/>
                    </a:lnTo>
                    <a:lnTo>
                      <a:pt x="4181" y="6734"/>
                    </a:lnTo>
                    <a:lnTo>
                      <a:pt x="4181" y="6724"/>
                    </a:lnTo>
                    <a:lnTo>
                      <a:pt x="4181" y="6715"/>
                    </a:lnTo>
                    <a:lnTo>
                      <a:pt x="4181" y="6705"/>
                    </a:lnTo>
                    <a:lnTo>
                      <a:pt x="4181" y="6696"/>
                    </a:lnTo>
                    <a:lnTo>
                      <a:pt x="4190" y="6696"/>
                    </a:lnTo>
                    <a:lnTo>
                      <a:pt x="4200" y="6696"/>
                    </a:lnTo>
                    <a:lnTo>
                      <a:pt x="4267" y="6686"/>
                    </a:lnTo>
                    <a:lnTo>
                      <a:pt x="4276" y="6696"/>
                    </a:lnTo>
                    <a:lnTo>
                      <a:pt x="4286" y="6696"/>
                    </a:lnTo>
                    <a:lnTo>
                      <a:pt x="4314" y="6696"/>
                    </a:lnTo>
                    <a:lnTo>
                      <a:pt x="4314" y="6705"/>
                    </a:lnTo>
                    <a:lnTo>
                      <a:pt x="4324" y="6715"/>
                    </a:lnTo>
                    <a:lnTo>
                      <a:pt x="4324" y="6724"/>
                    </a:lnTo>
                    <a:lnTo>
                      <a:pt x="4324" y="6734"/>
                    </a:lnTo>
                    <a:lnTo>
                      <a:pt x="4333" y="6734"/>
                    </a:lnTo>
                    <a:lnTo>
                      <a:pt x="4343" y="6734"/>
                    </a:lnTo>
                    <a:lnTo>
                      <a:pt x="4353" y="6724"/>
                    </a:lnTo>
                    <a:lnTo>
                      <a:pt x="4371" y="6724"/>
                    </a:lnTo>
                    <a:lnTo>
                      <a:pt x="4391" y="6715"/>
                    </a:lnTo>
                    <a:lnTo>
                      <a:pt x="4391" y="6705"/>
                    </a:lnTo>
                    <a:lnTo>
                      <a:pt x="4410" y="6696"/>
                    </a:lnTo>
                    <a:lnTo>
                      <a:pt x="4410" y="6686"/>
                    </a:lnTo>
                    <a:lnTo>
                      <a:pt x="4410" y="6677"/>
                    </a:lnTo>
                    <a:lnTo>
                      <a:pt x="4410" y="6667"/>
                    </a:lnTo>
                    <a:lnTo>
                      <a:pt x="4400" y="6658"/>
                    </a:lnTo>
                    <a:lnTo>
                      <a:pt x="4400" y="6648"/>
                    </a:lnTo>
                    <a:lnTo>
                      <a:pt x="4438" y="6639"/>
                    </a:lnTo>
                    <a:lnTo>
                      <a:pt x="4448" y="6639"/>
                    </a:lnTo>
                    <a:lnTo>
                      <a:pt x="4448" y="6629"/>
                    </a:lnTo>
                    <a:lnTo>
                      <a:pt x="4448" y="6619"/>
                    </a:lnTo>
                    <a:lnTo>
                      <a:pt x="4457" y="6619"/>
                    </a:lnTo>
                    <a:lnTo>
                      <a:pt x="4467" y="6619"/>
                    </a:lnTo>
                    <a:lnTo>
                      <a:pt x="4476" y="6629"/>
                    </a:lnTo>
                    <a:lnTo>
                      <a:pt x="4505" y="6619"/>
                    </a:lnTo>
                    <a:lnTo>
                      <a:pt x="4514" y="6610"/>
                    </a:lnTo>
                    <a:lnTo>
                      <a:pt x="4514" y="6601"/>
                    </a:lnTo>
                    <a:lnTo>
                      <a:pt x="4524" y="6601"/>
                    </a:lnTo>
                    <a:lnTo>
                      <a:pt x="4533" y="6610"/>
                    </a:lnTo>
                    <a:lnTo>
                      <a:pt x="4533" y="6619"/>
                    </a:lnTo>
                    <a:lnTo>
                      <a:pt x="4543" y="6619"/>
                    </a:lnTo>
                    <a:lnTo>
                      <a:pt x="4581" y="6619"/>
                    </a:lnTo>
                    <a:lnTo>
                      <a:pt x="4581" y="6610"/>
                    </a:lnTo>
                    <a:lnTo>
                      <a:pt x="4600" y="6610"/>
                    </a:lnTo>
                    <a:lnTo>
                      <a:pt x="4619" y="6581"/>
                    </a:lnTo>
                    <a:lnTo>
                      <a:pt x="4724" y="6524"/>
                    </a:lnTo>
                    <a:lnTo>
                      <a:pt x="4734" y="6515"/>
                    </a:lnTo>
                    <a:lnTo>
                      <a:pt x="4743" y="6524"/>
                    </a:lnTo>
                    <a:lnTo>
                      <a:pt x="4752" y="6515"/>
                    </a:lnTo>
                    <a:lnTo>
                      <a:pt x="4762" y="6505"/>
                    </a:lnTo>
                    <a:lnTo>
                      <a:pt x="4762" y="6496"/>
                    </a:lnTo>
                    <a:lnTo>
                      <a:pt x="4762" y="6486"/>
                    </a:lnTo>
                    <a:lnTo>
                      <a:pt x="4762" y="6477"/>
                    </a:lnTo>
                    <a:lnTo>
                      <a:pt x="4762" y="6467"/>
                    </a:lnTo>
                    <a:lnTo>
                      <a:pt x="4772" y="6448"/>
                    </a:lnTo>
                    <a:lnTo>
                      <a:pt x="4791" y="6429"/>
                    </a:lnTo>
                    <a:lnTo>
                      <a:pt x="4800" y="6429"/>
                    </a:lnTo>
                    <a:lnTo>
                      <a:pt x="4829" y="6429"/>
                    </a:lnTo>
                    <a:lnTo>
                      <a:pt x="4848" y="6429"/>
                    </a:lnTo>
                    <a:lnTo>
                      <a:pt x="4895" y="6419"/>
                    </a:lnTo>
                    <a:lnTo>
                      <a:pt x="4895" y="6429"/>
                    </a:lnTo>
                    <a:lnTo>
                      <a:pt x="4905" y="6439"/>
                    </a:lnTo>
                    <a:lnTo>
                      <a:pt x="4905" y="6448"/>
                    </a:lnTo>
                    <a:lnTo>
                      <a:pt x="4924" y="6448"/>
                    </a:lnTo>
                    <a:lnTo>
                      <a:pt x="4933" y="6448"/>
                    </a:lnTo>
                    <a:lnTo>
                      <a:pt x="4952" y="6448"/>
                    </a:lnTo>
                    <a:lnTo>
                      <a:pt x="4962" y="6439"/>
                    </a:lnTo>
                    <a:lnTo>
                      <a:pt x="4962" y="6429"/>
                    </a:lnTo>
                    <a:lnTo>
                      <a:pt x="4962" y="6419"/>
                    </a:lnTo>
                    <a:lnTo>
                      <a:pt x="4972" y="6410"/>
                    </a:lnTo>
                    <a:lnTo>
                      <a:pt x="4972" y="6401"/>
                    </a:lnTo>
                    <a:lnTo>
                      <a:pt x="4972" y="6391"/>
                    </a:lnTo>
                    <a:lnTo>
                      <a:pt x="4972" y="6381"/>
                    </a:lnTo>
                    <a:lnTo>
                      <a:pt x="4972" y="6372"/>
                    </a:lnTo>
                    <a:lnTo>
                      <a:pt x="4972" y="6362"/>
                    </a:lnTo>
                    <a:lnTo>
                      <a:pt x="4972" y="6353"/>
                    </a:lnTo>
                    <a:lnTo>
                      <a:pt x="4972" y="6343"/>
                    </a:lnTo>
                    <a:lnTo>
                      <a:pt x="4972" y="6334"/>
                    </a:lnTo>
                    <a:lnTo>
                      <a:pt x="4981" y="6334"/>
                    </a:lnTo>
                    <a:lnTo>
                      <a:pt x="4981" y="6324"/>
                    </a:lnTo>
                    <a:lnTo>
                      <a:pt x="4981" y="6315"/>
                    </a:lnTo>
                    <a:lnTo>
                      <a:pt x="4972" y="6315"/>
                    </a:lnTo>
                    <a:lnTo>
                      <a:pt x="4962" y="6315"/>
                    </a:lnTo>
                    <a:lnTo>
                      <a:pt x="4962" y="6305"/>
                    </a:lnTo>
                    <a:lnTo>
                      <a:pt x="4952" y="6305"/>
                    </a:lnTo>
                    <a:lnTo>
                      <a:pt x="4952" y="6296"/>
                    </a:lnTo>
                    <a:lnTo>
                      <a:pt x="4952" y="6286"/>
                    </a:lnTo>
                    <a:lnTo>
                      <a:pt x="4952" y="6277"/>
                    </a:lnTo>
                    <a:lnTo>
                      <a:pt x="4943" y="6277"/>
                    </a:lnTo>
                    <a:lnTo>
                      <a:pt x="4943" y="6267"/>
                    </a:lnTo>
                    <a:lnTo>
                      <a:pt x="4933" y="6258"/>
                    </a:lnTo>
                    <a:lnTo>
                      <a:pt x="4933" y="6248"/>
                    </a:lnTo>
                    <a:lnTo>
                      <a:pt x="4933" y="6238"/>
                    </a:lnTo>
                    <a:lnTo>
                      <a:pt x="4933" y="6229"/>
                    </a:lnTo>
                    <a:lnTo>
                      <a:pt x="4943" y="6229"/>
                    </a:lnTo>
                    <a:lnTo>
                      <a:pt x="4972" y="6210"/>
                    </a:lnTo>
                    <a:lnTo>
                      <a:pt x="4972" y="6200"/>
                    </a:lnTo>
                    <a:lnTo>
                      <a:pt x="4972" y="6181"/>
                    </a:lnTo>
                    <a:lnTo>
                      <a:pt x="4972" y="6172"/>
                    </a:lnTo>
                    <a:lnTo>
                      <a:pt x="4962" y="6162"/>
                    </a:lnTo>
                    <a:lnTo>
                      <a:pt x="4972" y="6153"/>
                    </a:lnTo>
                    <a:lnTo>
                      <a:pt x="4981" y="6143"/>
                    </a:lnTo>
                    <a:lnTo>
                      <a:pt x="5000" y="6134"/>
                    </a:lnTo>
                    <a:lnTo>
                      <a:pt x="5010" y="6134"/>
                    </a:lnTo>
                    <a:lnTo>
                      <a:pt x="5029" y="6124"/>
                    </a:lnTo>
                    <a:lnTo>
                      <a:pt x="5038" y="6124"/>
                    </a:lnTo>
                    <a:lnTo>
                      <a:pt x="5057" y="6115"/>
                    </a:lnTo>
                    <a:lnTo>
                      <a:pt x="5067" y="6115"/>
                    </a:lnTo>
                    <a:lnTo>
                      <a:pt x="5076" y="6115"/>
                    </a:lnTo>
                    <a:lnTo>
                      <a:pt x="5076" y="6105"/>
                    </a:lnTo>
                    <a:lnTo>
                      <a:pt x="5067" y="6096"/>
                    </a:lnTo>
                    <a:lnTo>
                      <a:pt x="5048" y="6086"/>
                    </a:lnTo>
                    <a:lnTo>
                      <a:pt x="5048" y="6077"/>
                    </a:lnTo>
                    <a:lnTo>
                      <a:pt x="5048" y="6067"/>
                    </a:lnTo>
                    <a:lnTo>
                      <a:pt x="5038" y="6067"/>
                    </a:lnTo>
                    <a:lnTo>
                      <a:pt x="5038" y="6058"/>
                    </a:lnTo>
                    <a:lnTo>
                      <a:pt x="5029" y="6058"/>
                    </a:lnTo>
                    <a:lnTo>
                      <a:pt x="5038" y="6058"/>
                    </a:lnTo>
                    <a:lnTo>
                      <a:pt x="5038" y="6048"/>
                    </a:lnTo>
                    <a:lnTo>
                      <a:pt x="5038" y="6039"/>
                    </a:lnTo>
                    <a:lnTo>
                      <a:pt x="5038" y="6029"/>
                    </a:lnTo>
                    <a:lnTo>
                      <a:pt x="5029" y="6020"/>
                    </a:lnTo>
                    <a:lnTo>
                      <a:pt x="5048" y="6000"/>
                    </a:lnTo>
                    <a:lnTo>
                      <a:pt x="5048" y="5991"/>
                    </a:lnTo>
                    <a:lnTo>
                      <a:pt x="5057" y="5991"/>
                    </a:lnTo>
                    <a:lnTo>
                      <a:pt x="5057" y="5982"/>
                    </a:lnTo>
                    <a:lnTo>
                      <a:pt x="5076" y="5972"/>
                    </a:lnTo>
                    <a:lnTo>
                      <a:pt x="5086" y="5972"/>
                    </a:lnTo>
                    <a:lnTo>
                      <a:pt x="5086" y="5962"/>
                    </a:lnTo>
                    <a:lnTo>
                      <a:pt x="5086" y="5953"/>
                    </a:lnTo>
                    <a:lnTo>
                      <a:pt x="5086" y="5943"/>
                    </a:lnTo>
                    <a:lnTo>
                      <a:pt x="5086" y="5934"/>
                    </a:lnTo>
                    <a:lnTo>
                      <a:pt x="5086" y="5924"/>
                    </a:lnTo>
                    <a:lnTo>
                      <a:pt x="5095" y="5924"/>
                    </a:lnTo>
                    <a:lnTo>
                      <a:pt x="5105" y="5924"/>
                    </a:lnTo>
                    <a:lnTo>
                      <a:pt x="5115" y="5924"/>
                    </a:lnTo>
                    <a:lnTo>
                      <a:pt x="5115" y="5915"/>
                    </a:lnTo>
                    <a:lnTo>
                      <a:pt x="5124" y="5915"/>
                    </a:lnTo>
                    <a:lnTo>
                      <a:pt x="5133" y="5915"/>
                    </a:lnTo>
                    <a:lnTo>
                      <a:pt x="5143" y="5915"/>
                    </a:lnTo>
                    <a:lnTo>
                      <a:pt x="5153" y="5896"/>
                    </a:lnTo>
                    <a:lnTo>
                      <a:pt x="5172" y="5886"/>
                    </a:lnTo>
                    <a:lnTo>
                      <a:pt x="5210" y="5877"/>
                    </a:lnTo>
                    <a:lnTo>
                      <a:pt x="5219" y="5867"/>
                    </a:lnTo>
                    <a:lnTo>
                      <a:pt x="5219" y="5857"/>
                    </a:lnTo>
                    <a:lnTo>
                      <a:pt x="5229" y="5839"/>
                    </a:lnTo>
                    <a:lnTo>
                      <a:pt x="5295" y="5800"/>
                    </a:lnTo>
                    <a:lnTo>
                      <a:pt x="5305" y="5800"/>
                    </a:lnTo>
                    <a:lnTo>
                      <a:pt x="5305" y="5791"/>
                    </a:lnTo>
                    <a:lnTo>
                      <a:pt x="5305" y="5781"/>
                    </a:lnTo>
                    <a:lnTo>
                      <a:pt x="5305" y="5772"/>
                    </a:lnTo>
                    <a:lnTo>
                      <a:pt x="5305" y="5762"/>
                    </a:lnTo>
                    <a:lnTo>
                      <a:pt x="5314" y="5762"/>
                    </a:lnTo>
                    <a:lnTo>
                      <a:pt x="5324" y="5762"/>
                    </a:lnTo>
                    <a:lnTo>
                      <a:pt x="5324" y="5772"/>
                    </a:lnTo>
                    <a:lnTo>
                      <a:pt x="5333" y="5781"/>
                    </a:lnTo>
                    <a:lnTo>
                      <a:pt x="5333" y="5791"/>
                    </a:lnTo>
                    <a:lnTo>
                      <a:pt x="5343" y="5781"/>
                    </a:lnTo>
                    <a:lnTo>
                      <a:pt x="5353" y="5762"/>
                    </a:lnTo>
                    <a:lnTo>
                      <a:pt x="5353" y="5753"/>
                    </a:lnTo>
                    <a:lnTo>
                      <a:pt x="5362" y="5753"/>
                    </a:lnTo>
                    <a:lnTo>
                      <a:pt x="5371" y="5753"/>
                    </a:lnTo>
                    <a:lnTo>
                      <a:pt x="5371" y="5743"/>
                    </a:lnTo>
                    <a:lnTo>
                      <a:pt x="5381" y="5734"/>
                    </a:lnTo>
                    <a:lnTo>
                      <a:pt x="5381" y="5724"/>
                    </a:lnTo>
                    <a:lnTo>
                      <a:pt x="5371" y="5705"/>
                    </a:lnTo>
                    <a:lnTo>
                      <a:pt x="5371" y="5696"/>
                    </a:lnTo>
                    <a:lnTo>
                      <a:pt x="5391" y="5677"/>
                    </a:lnTo>
                    <a:lnTo>
                      <a:pt x="5391" y="5667"/>
                    </a:lnTo>
                    <a:lnTo>
                      <a:pt x="5391" y="5658"/>
                    </a:lnTo>
                    <a:close/>
                    <a:moveTo>
                      <a:pt x="743" y="6248"/>
                    </a:moveTo>
                    <a:lnTo>
                      <a:pt x="743" y="6229"/>
                    </a:lnTo>
                    <a:lnTo>
                      <a:pt x="752" y="6220"/>
                    </a:lnTo>
                    <a:lnTo>
                      <a:pt x="762" y="6210"/>
                    </a:lnTo>
                    <a:lnTo>
                      <a:pt x="772" y="6191"/>
                    </a:lnTo>
                    <a:lnTo>
                      <a:pt x="752" y="6162"/>
                    </a:lnTo>
                    <a:lnTo>
                      <a:pt x="743" y="6153"/>
                    </a:lnTo>
                    <a:lnTo>
                      <a:pt x="733" y="6153"/>
                    </a:lnTo>
                    <a:lnTo>
                      <a:pt x="733" y="6172"/>
                    </a:lnTo>
                    <a:lnTo>
                      <a:pt x="733" y="6191"/>
                    </a:lnTo>
                    <a:lnTo>
                      <a:pt x="724" y="6210"/>
                    </a:lnTo>
                    <a:lnTo>
                      <a:pt x="714" y="6229"/>
                    </a:lnTo>
                    <a:lnTo>
                      <a:pt x="714" y="6248"/>
                    </a:lnTo>
                    <a:lnTo>
                      <a:pt x="714" y="6267"/>
                    </a:lnTo>
                    <a:lnTo>
                      <a:pt x="714" y="6286"/>
                    </a:lnTo>
                    <a:lnTo>
                      <a:pt x="705" y="6305"/>
                    </a:lnTo>
                    <a:lnTo>
                      <a:pt x="705" y="6334"/>
                    </a:lnTo>
                    <a:lnTo>
                      <a:pt x="705" y="6353"/>
                    </a:lnTo>
                    <a:lnTo>
                      <a:pt x="695" y="6362"/>
                    </a:lnTo>
                    <a:lnTo>
                      <a:pt x="705" y="6362"/>
                    </a:lnTo>
                    <a:lnTo>
                      <a:pt x="714" y="6362"/>
                    </a:lnTo>
                    <a:lnTo>
                      <a:pt x="733" y="6343"/>
                    </a:lnTo>
                    <a:lnTo>
                      <a:pt x="733" y="6324"/>
                    </a:lnTo>
                    <a:lnTo>
                      <a:pt x="743" y="6315"/>
                    </a:lnTo>
                    <a:lnTo>
                      <a:pt x="733" y="6296"/>
                    </a:lnTo>
                    <a:lnTo>
                      <a:pt x="733" y="6277"/>
                    </a:lnTo>
                    <a:lnTo>
                      <a:pt x="743" y="6248"/>
                    </a:lnTo>
                    <a:close/>
                    <a:moveTo>
                      <a:pt x="1181" y="4248"/>
                    </a:moveTo>
                    <a:lnTo>
                      <a:pt x="1171" y="4239"/>
                    </a:lnTo>
                    <a:lnTo>
                      <a:pt x="1171" y="4229"/>
                    </a:lnTo>
                    <a:lnTo>
                      <a:pt x="1124" y="4229"/>
                    </a:lnTo>
                    <a:lnTo>
                      <a:pt x="1114" y="4239"/>
                    </a:lnTo>
                    <a:lnTo>
                      <a:pt x="1114" y="4248"/>
                    </a:lnTo>
                    <a:lnTo>
                      <a:pt x="1114" y="4267"/>
                    </a:lnTo>
                    <a:lnTo>
                      <a:pt x="1124" y="4277"/>
                    </a:lnTo>
                    <a:lnTo>
                      <a:pt x="1124" y="4286"/>
                    </a:lnTo>
                    <a:lnTo>
                      <a:pt x="1133" y="4286"/>
                    </a:lnTo>
                    <a:lnTo>
                      <a:pt x="1162" y="4296"/>
                    </a:lnTo>
                    <a:lnTo>
                      <a:pt x="1162" y="4277"/>
                    </a:lnTo>
                    <a:lnTo>
                      <a:pt x="1181" y="4267"/>
                    </a:lnTo>
                    <a:lnTo>
                      <a:pt x="1181" y="4248"/>
                    </a:lnTo>
                    <a:close/>
                    <a:moveTo>
                      <a:pt x="1981" y="724"/>
                    </a:moveTo>
                    <a:lnTo>
                      <a:pt x="1991" y="724"/>
                    </a:lnTo>
                    <a:lnTo>
                      <a:pt x="2009" y="715"/>
                    </a:lnTo>
                    <a:lnTo>
                      <a:pt x="2009" y="724"/>
                    </a:lnTo>
                    <a:lnTo>
                      <a:pt x="2000" y="734"/>
                    </a:lnTo>
                    <a:lnTo>
                      <a:pt x="2048" y="724"/>
                    </a:lnTo>
                    <a:lnTo>
                      <a:pt x="2095" y="724"/>
                    </a:lnTo>
                    <a:lnTo>
                      <a:pt x="2143" y="715"/>
                    </a:lnTo>
                    <a:lnTo>
                      <a:pt x="2191" y="715"/>
                    </a:lnTo>
                    <a:lnTo>
                      <a:pt x="2200" y="715"/>
                    </a:lnTo>
                    <a:lnTo>
                      <a:pt x="2209" y="724"/>
                    </a:lnTo>
                    <a:lnTo>
                      <a:pt x="2209" y="734"/>
                    </a:lnTo>
                    <a:lnTo>
                      <a:pt x="2209" y="743"/>
                    </a:lnTo>
                    <a:lnTo>
                      <a:pt x="2152" y="734"/>
                    </a:lnTo>
                    <a:lnTo>
                      <a:pt x="2152" y="724"/>
                    </a:lnTo>
                    <a:lnTo>
                      <a:pt x="2143" y="724"/>
                    </a:lnTo>
                    <a:lnTo>
                      <a:pt x="2133" y="724"/>
                    </a:lnTo>
                    <a:lnTo>
                      <a:pt x="2105" y="734"/>
                    </a:lnTo>
                    <a:lnTo>
                      <a:pt x="2067" y="734"/>
                    </a:lnTo>
                    <a:lnTo>
                      <a:pt x="2067" y="743"/>
                    </a:lnTo>
                    <a:lnTo>
                      <a:pt x="2076" y="753"/>
                    </a:lnTo>
                    <a:lnTo>
                      <a:pt x="2086" y="762"/>
                    </a:lnTo>
                    <a:lnTo>
                      <a:pt x="2086" y="772"/>
                    </a:lnTo>
                    <a:lnTo>
                      <a:pt x="2095" y="781"/>
                    </a:lnTo>
                    <a:lnTo>
                      <a:pt x="2105" y="791"/>
                    </a:lnTo>
                    <a:lnTo>
                      <a:pt x="2133" y="791"/>
                    </a:lnTo>
                    <a:lnTo>
                      <a:pt x="2143" y="800"/>
                    </a:lnTo>
                    <a:lnTo>
                      <a:pt x="2152" y="800"/>
                    </a:lnTo>
                    <a:lnTo>
                      <a:pt x="2162" y="810"/>
                    </a:lnTo>
                    <a:lnTo>
                      <a:pt x="2152" y="819"/>
                    </a:lnTo>
                    <a:lnTo>
                      <a:pt x="2114" y="810"/>
                    </a:lnTo>
                    <a:lnTo>
                      <a:pt x="2076" y="791"/>
                    </a:lnTo>
                    <a:lnTo>
                      <a:pt x="2076" y="800"/>
                    </a:lnTo>
                    <a:lnTo>
                      <a:pt x="2076" y="810"/>
                    </a:lnTo>
                    <a:lnTo>
                      <a:pt x="2067" y="810"/>
                    </a:lnTo>
                    <a:lnTo>
                      <a:pt x="2067" y="819"/>
                    </a:lnTo>
                    <a:lnTo>
                      <a:pt x="2105" y="829"/>
                    </a:lnTo>
                    <a:lnTo>
                      <a:pt x="2114" y="829"/>
                    </a:lnTo>
                    <a:lnTo>
                      <a:pt x="2171" y="857"/>
                    </a:lnTo>
                    <a:lnTo>
                      <a:pt x="2171" y="867"/>
                    </a:lnTo>
                    <a:lnTo>
                      <a:pt x="2219" y="896"/>
                    </a:lnTo>
                    <a:lnTo>
                      <a:pt x="2257" y="934"/>
                    </a:lnTo>
                    <a:lnTo>
                      <a:pt x="2267" y="934"/>
                    </a:lnTo>
                    <a:lnTo>
                      <a:pt x="2276" y="915"/>
                    </a:lnTo>
                    <a:lnTo>
                      <a:pt x="2314" y="905"/>
                    </a:lnTo>
                    <a:lnTo>
                      <a:pt x="2352" y="867"/>
                    </a:lnTo>
                    <a:lnTo>
                      <a:pt x="2352" y="857"/>
                    </a:lnTo>
                    <a:lnTo>
                      <a:pt x="2352" y="848"/>
                    </a:lnTo>
                    <a:lnTo>
                      <a:pt x="2352" y="839"/>
                    </a:lnTo>
                    <a:lnTo>
                      <a:pt x="2381" y="848"/>
                    </a:lnTo>
                    <a:lnTo>
                      <a:pt x="2381" y="839"/>
                    </a:lnTo>
                    <a:lnTo>
                      <a:pt x="2390" y="829"/>
                    </a:lnTo>
                    <a:lnTo>
                      <a:pt x="2400" y="819"/>
                    </a:lnTo>
                    <a:lnTo>
                      <a:pt x="2419" y="829"/>
                    </a:lnTo>
                    <a:lnTo>
                      <a:pt x="2467" y="810"/>
                    </a:lnTo>
                    <a:lnTo>
                      <a:pt x="2514" y="800"/>
                    </a:lnTo>
                    <a:lnTo>
                      <a:pt x="2571" y="781"/>
                    </a:lnTo>
                    <a:lnTo>
                      <a:pt x="2619" y="772"/>
                    </a:lnTo>
                    <a:lnTo>
                      <a:pt x="2667" y="753"/>
                    </a:lnTo>
                    <a:lnTo>
                      <a:pt x="2676" y="743"/>
                    </a:lnTo>
                    <a:lnTo>
                      <a:pt x="2676" y="734"/>
                    </a:lnTo>
                    <a:lnTo>
                      <a:pt x="2686" y="715"/>
                    </a:lnTo>
                    <a:lnTo>
                      <a:pt x="2695" y="705"/>
                    </a:lnTo>
                    <a:lnTo>
                      <a:pt x="2695" y="696"/>
                    </a:lnTo>
                    <a:lnTo>
                      <a:pt x="2695" y="686"/>
                    </a:lnTo>
                    <a:lnTo>
                      <a:pt x="2686" y="676"/>
                    </a:lnTo>
                    <a:lnTo>
                      <a:pt x="2676" y="676"/>
                    </a:lnTo>
                    <a:lnTo>
                      <a:pt x="2667" y="676"/>
                    </a:lnTo>
                    <a:lnTo>
                      <a:pt x="2667" y="667"/>
                    </a:lnTo>
                    <a:lnTo>
                      <a:pt x="2667" y="658"/>
                    </a:lnTo>
                    <a:lnTo>
                      <a:pt x="2667" y="638"/>
                    </a:lnTo>
                    <a:lnTo>
                      <a:pt x="2667" y="629"/>
                    </a:lnTo>
                    <a:lnTo>
                      <a:pt x="2667" y="619"/>
                    </a:lnTo>
                    <a:lnTo>
                      <a:pt x="2667" y="610"/>
                    </a:lnTo>
                    <a:lnTo>
                      <a:pt x="2657" y="600"/>
                    </a:lnTo>
                    <a:lnTo>
                      <a:pt x="2657" y="581"/>
                    </a:lnTo>
                    <a:lnTo>
                      <a:pt x="2657" y="572"/>
                    </a:lnTo>
                    <a:lnTo>
                      <a:pt x="2638" y="543"/>
                    </a:lnTo>
                    <a:lnTo>
                      <a:pt x="2638" y="534"/>
                    </a:lnTo>
                    <a:lnTo>
                      <a:pt x="2638" y="524"/>
                    </a:lnTo>
                    <a:lnTo>
                      <a:pt x="2638" y="515"/>
                    </a:lnTo>
                    <a:lnTo>
                      <a:pt x="2638" y="505"/>
                    </a:lnTo>
                    <a:lnTo>
                      <a:pt x="2638" y="496"/>
                    </a:lnTo>
                    <a:lnTo>
                      <a:pt x="2648" y="476"/>
                    </a:lnTo>
                    <a:lnTo>
                      <a:pt x="2657" y="458"/>
                    </a:lnTo>
                    <a:lnTo>
                      <a:pt x="2648" y="458"/>
                    </a:lnTo>
                    <a:lnTo>
                      <a:pt x="2648" y="448"/>
                    </a:lnTo>
                    <a:lnTo>
                      <a:pt x="2667" y="438"/>
                    </a:lnTo>
                    <a:lnTo>
                      <a:pt x="2667" y="448"/>
                    </a:lnTo>
                    <a:lnTo>
                      <a:pt x="2667" y="458"/>
                    </a:lnTo>
                    <a:lnTo>
                      <a:pt x="2676" y="458"/>
                    </a:lnTo>
                    <a:lnTo>
                      <a:pt x="2695" y="438"/>
                    </a:lnTo>
                    <a:lnTo>
                      <a:pt x="2705" y="438"/>
                    </a:lnTo>
                    <a:lnTo>
                      <a:pt x="2714" y="448"/>
                    </a:lnTo>
                    <a:lnTo>
                      <a:pt x="2714" y="438"/>
                    </a:lnTo>
                    <a:lnTo>
                      <a:pt x="2714" y="429"/>
                    </a:lnTo>
                    <a:lnTo>
                      <a:pt x="2724" y="419"/>
                    </a:lnTo>
                    <a:lnTo>
                      <a:pt x="2733" y="419"/>
                    </a:lnTo>
                    <a:lnTo>
                      <a:pt x="2743" y="419"/>
                    </a:lnTo>
                    <a:lnTo>
                      <a:pt x="2743" y="400"/>
                    </a:lnTo>
                    <a:lnTo>
                      <a:pt x="2733" y="391"/>
                    </a:lnTo>
                    <a:lnTo>
                      <a:pt x="2724" y="391"/>
                    </a:lnTo>
                    <a:lnTo>
                      <a:pt x="2714" y="391"/>
                    </a:lnTo>
                    <a:lnTo>
                      <a:pt x="2714" y="381"/>
                    </a:lnTo>
                    <a:lnTo>
                      <a:pt x="2724" y="381"/>
                    </a:lnTo>
                    <a:lnTo>
                      <a:pt x="2733" y="362"/>
                    </a:lnTo>
                    <a:lnTo>
                      <a:pt x="2724" y="353"/>
                    </a:lnTo>
                    <a:lnTo>
                      <a:pt x="2714" y="353"/>
                    </a:lnTo>
                    <a:lnTo>
                      <a:pt x="2714" y="343"/>
                    </a:lnTo>
                    <a:lnTo>
                      <a:pt x="2714" y="334"/>
                    </a:lnTo>
                    <a:lnTo>
                      <a:pt x="2714" y="324"/>
                    </a:lnTo>
                    <a:lnTo>
                      <a:pt x="2695" y="324"/>
                    </a:lnTo>
                    <a:lnTo>
                      <a:pt x="2686" y="315"/>
                    </a:lnTo>
                    <a:lnTo>
                      <a:pt x="2667" y="324"/>
                    </a:lnTo>
                    <a:lnTo>
                      <a:pt x="2676" y="315"/>
                    </a:lnTo>
                    <a:lnTo>
                      <a:pt x="2619" y="277"/>
                    </a:lnTo>
                    <a:lnTo>
                      <a:pt x="2619" y="267"/>
                    </a:lnTo>
                    <a:lnTo>
                      <a:pt x="2610" y="257"/>
                    </a:lnTo>
                    <a:lnTo>
                      <a:pt x="2600" y="248"/>
                    </a:lnTo>
                    <a:lnTo>
                      <a:pt x="2590" y="248"/>
                    </a:lnTo>
                    <a:lnTo>
                      <a:pt x="2590" y="229"/>
                    </a:lnTo>
                    <a:lnTo>
                      <a:pt x="2581" y="229"/>
                    </a:lnTo>
                    <a:lnTo>
                      <a:pt x="2581" y="219"/>
                    </a:lnTo>
                    <a:lnTo>
                      <a:pt x="2581" y="210"/>
                    </a:lnTo>
                    <a:lnTo>
                      <a:pt x="2590" y="200"/>
                    </a:lnTo>
                    <a:lnTo>
                      <a:pt x="2571" y="191"/>
                    </a:lnTo>
                    <a:lnTo>
                      <a:pt x="2562" y="191"/>
                    </a:lnTo>
                    <a:lnTo>
                      <a:pt x="2562" y="172"/>
                    </a:lnTo>
                    <a:lnTo>
                      <a:pt x="2562" y="162"/>
                    </a:lnTo>
                    <a:lnTo>
                      <a:pt x="2562" y="153"/>
                    </a:lnTo>
                    <a:lnTo>
                      <a:pt x="2533" y="105"/>
                    </a:lnTo>
                    <a:lnTo>
                      <a:pt x="2533" y="96"/>
                    </a:lnTo>
                    <a:lnTo>
                      <a:pt x="2524" y="86"/>
                    </a:lnTo>
                    <a:lnTo>
                      <a:pt x="2514" y="86"/>
                    </a:lnTo>
                    <a:lnTo>
                      <a:pt x="2514" y="77"/>
                    </a:lnTo>
                    <a:lnTo>
                      <a:pt x="2514" y="67"/>
                    </a:lnTo>
                    <a:lnTo>
                      <a:pt x="2514" y="57"/>
                    </a:lnTo>
                    <a:lnTo>
                      <a:pt x="2495" y="67"/>
                    </a:lnTo>
                    <a:lnTo>
                      <a:pt x="2495" y="57"/>
                    </a:lnTo>
                    <a:lnTo>
                      <a:pt x="2495" y="48"/>
                    </a:lnTo>
                    <a:lnTo>
                      <a:pt x="2495" y="39"/>
                    </a:lnTo>
                    <a:lnTo>
                      <a:pt x="2495" y="29"/>
                    </a:lnTo>
                    <a:lnTo>
                      <a:pt x="2486" y="29"/>
                    </a:lnTo>
                    <a:lnTo>
                      <a:pt x="2476" y="10"/>
                    </a:lnTo>
                    <a:lnTo>
                      <a:pt x="2467" y="0"/>
                    </a:lnTo>
                    <a:lnTo>
                      <a:pt x="2429" y="10"/>
                    </a:lnTo>
                    <a:lnTo>
                      <a:pt x="2390" y="19"/>
                    </a:lnTo>
                    <a:lnTo>
                      <a:pt x="2390" y="29"/>
                    </a:lnTo>
                    <a:lnTo>
                      <a:pt x="2390" y="39"/>
                    </a:lnTo>
                    <a:lnTo>
                      <a:pt x="2438" y="48"/>
                    </a:lnTo>
                    <a:lnTo>
                      <a:pt x="2448" y="48"/>
                    </a:lnTo>
                    <a:lnTo>
                      <a:pt x="2400" y="57"/>
                    </a:lnTo>
                    <a:lnTo>
                      <a:pt x="2400" y="67"/>
                    </a:lnTo>
                    <a:lnTo>
                      <a:pt x="2390" y="77"/>
                    </a:lnTo>
                    <a:lnTo>
                      <a:pt x="2372" y="115"/>
                    </a:lnTo>
                    <a:lnTo>
                      <a:pt x="2333" y="143"/>
                    </a:lnTo>
                    <a:lnTo>
                      <a:pt x="2314" y="134"/>
                    </a:lnTo>
                    <a:lnTo>
                      <a:pt x="2295" y="153"/>
                    </a:lnTo>
                    <a:lnTo>
                      <a:pt x="2276" y="172"/>
                    </a:lnTo>
                    <a:lnTo>
                      <a:pt x="2238" y="181"/>
                    </a:lnTo>
                    <a:lnTo>
                      <a:pt x="2238" y="191"/>
                    </a:lnTo>
                    <a:lnTo>
                      <a:pt x="2238" y="200"/>
                    </a:lnTo>
                    <a:lnTo>
                      <a:pt x="2209" y="191"/>
                    </a:lnTo>
                    <a:lnTo>
                      <a:pt x="2162" y="229"/>
                    </a:lnTo>
                    <a:lnTo>
                      <a:pt x="2171" y="229"/>
                    </a:lnTo>
                    <a:lnTo>
                      <a:pt x="2171" y="238"/>
                    </a:lnTo>
                    <a:lnTo>
                      <a:pt x="2181" y="257"/>
                    </a:lnTo>
                    <a:lnTo>
                      <a:pt x="2181" y="277"/>
                    </a:lnTo>
                    <a:lnTo>
                      <a:pt x="2171" y="277"/>
                    </a:lnTo>
                    <a:lnTo>
                      <a:pt x="2152" y="286"/>
                    </a:lnTo>
                    <a:lnTo>
                      <a:pt x="2143" y="305"/>
                    </a:lnTo>
                    <a:lnTo>
                      <a:pt x="2133" y="305"/>
                    </a:lnTo>
                    <a:lnTo>
                      <a:pt x="2124" y="315"/>
                    </a:lnTo>
                    <a:lnTo>
                      <a:pt x="2133" y="315"/>
                    </a:lnTo>
                    <a:lnTo>
                      <a:pt x="2133" y="324"/>
                    </a:lnTo>
                    <a:lnTo>
                      <a:pt x="2133" y="334"/>
                    </a:lnTo>
                    <a:lnTo>
                      <a:pt x="2124" y="334"/>
                    </a:lnTo>
                    <a:lnTo>
                      <a:pt x="2124" y="343"/>
                    </a:lnTo>
                    <a:lnTo>
                      <a:pt x="2124" y="362"/>
                    </a:lnTo>
                    <a:lnTo>
                      <a:pt x="2114" y="372"/>
                    </a:lnTo>
                    <a:lnTo>
                      <a:pt x="2105" y="372"/>
                    </a:lnTo>
                    <a:lnTo>
                      <a:pt x="2105" y="391"/>
                    </a:lnTo>
                    <a:lnTo>
                      <a:pt x="2105" y="400"/>
                    </a:lnTo>
                    <a:lnTo>
                      <a:pt x="2114" y="400"/>
                    </a:lnTo>
                    <a:lnTo>
                      <a:pt x="2124" y="400"/>
                    </a:lnTo>
                    <a:lnTo>
                      <a:pt x="2133" y="400"/>
                    </a:lnTo>
                    <a:lnTo>
                      <a:pt x="2133" y="391"/>
                    </a:lnTo>
                    <a:lnTo>
                      <a:pt x="2152" y="400"/>
                    </a:lnTo>
                    <a:lnTo>
                      <a:pt x="2191" y="372"/>
                    </a:lnTo>
                    <a:lnTo>
                      <a:pt x="2200" y="381"/>
                    </a:lnTo>
                    <a:lnTo>
                      <a:pt x="2191" y="391"/>
                    </a:lnTo>
                    <a:lnTo>
                      <a:pt x="2152" y="458"/>
                    </a:lnTo>
                    <a:lnTo>
                      <a:pt x="2143" y="476"/>
                    </a:lnTo>
                    <a:lnTo>
                      <a:pt x="2143" y="496"/>
                    </a:lnTo>
                    <a:lnTo>
                      <a:pt x="2143" y="505"/>
                    </a:lnTo>
                    <a:lnTo>
                      <a:pt x="2143" y="515"/>
                    </a:lnTo>
                    <a:lnTo>
                      <a:pt x="2143" y="524"/>
                    </a:lnTo>
                    <a:lnTo>
                      <a:pt x="2143" y="534"/>
                    </a:lnTo>
                    <a:lnTo>
                      <a:pt x="2143" y="543"/>
                    </a:lnTo>
                    <a:lnTo>
                      <a:pt x="2143" y="553"/>
                    </a:lnTo>
                    <a:lnTo>
                      <a:pt x="2143" y="562"/>
                    </a:lnTo>
                    <a:lnTo>
                      <a:pt x="2143" y="572"/>
                    </a:lnTo>
                    <a:lnTo>
                      <a:pt x="2133" y="572"/>
                    </a:lnTo>
                    <a:lnTo>
                      <a:pt x="2086" y="581"/>
                    </a:lnTo>
                    <a:lnTo>
                      <a:pt x="2038" y="610"/>
                    </a:lnTo>
                    <a:lnTo>
                      <a:pt x="2048" y="619"/>
                    </a:lnTo>
                    <a:lnTo>
                      <a:pt x="2057" y="629"/>
                    </a:lnTo>
                    <a:lnTo>
                      <a:pt x="2067" y="638"/>
                    </a:lnTo>
                    <a:lnTo>
                      <a:pt x="2095" y="648"/>
                    </a:lnTo>
                    <a:lnTo>
                      <a:pt x="2124" y="658"/>
                    </a:lnTo>
                    <a:lnTo>
                      <a:pt x="2114" y="667"/>
                    </a:lnTo>
                    <a:lnTo>
                      <a:pt x="2067" y="658"/>
                    </a:lnTo>
                    <a:lnTo>
                      <a:pt x="2067" y="667"/>
                    </a:lnTo>
                    <a:lnTo>
                      <a:pt x="2057" y="667"/>
                    </a:lnTo>
                    <a:lnTo>
                      <a:pt x="2048" y="658"/>
                    </a:lnTo>
                    <a:lnTo>
                      <a:pt x="2009" y="667"/>
                    </a:lnTo>
                    <a:lnTo>
                      <a:pt x="2019" y="676"/>
                    </a:lnTo>
                    <a:lnTo>
                      <a:pt x="2009" y="686"/>
                    </a:lnTo>
                    <a:lnTo>
                      <a:pt x="2000" y="686"/>
                    </a:lnTo>
                    <a:lnTo>
                      <a:pt x="1991" y="696"/>
                    </a:lnTo>
                    <a:lnTo>
                      <a:pt x="1981" y="724"/>
                    </a:lnTo>
                    <a:close/>
                    <a:moveTo>
                      <a:pt x="1810" y="115"/>
                    </a:moveTo>
                    <a:lnTo>
                      <a:pt x="1810" y="134"/>
                    </a:lnTo>
                    <a:lnTo>
                      <a:pt x="1810" y="143"/>
                    </a:lnTo>
                    <a:lnTo>
                      <a:pt x="1819" y="153"/>
                    </a:lnTo>
                    <a:lnTo>
                      <a:pt x="1857" y="162"/>
                    </a:lnTo>
                    <a:lnTo>
                      <a:pt x="1905" y="172"/>
                    </a:lnTo>
                    <a:lnTo>
                      <a:pt x="1953" y="181"/>
                    </a:lnTo>
                    <a:lnTo>
                      <a:pt x="1971" y="162"/>
                    </a:lnTo>
                    <a:lnTo>
                      <a:pt x="1971" y="153"/>
                    </a:lnTo>
                    <a:lnTo>
                      <a:pt x="1991" y="134"/>
                    </a:lnTo>
                    <a:lnTo>
                      <a:pt x="2000" y="124"/>
                    </a:lnTo>
                    <a:lnTo>
                      <a:pt x="1991" y="115"/>
                    </a:lnTo>
                    <a:lnTo>
                      <a:pt x="1981" y="86"/>
                    </a:lnTo>
                    <a:lnTo>
                      <a:pt x="1933" y="77"/>
                    </a:lnTo>
                    <a:lnTo>
                      <a:pt x="1876" y="77"/>
                    </a:lnTo>
                    <a:lnTo>
                      <a:pt x="1828" y="67"/>
                    </a:lnTo>
                    <a:lnTo>
                      <a:pt x="1828" y="77"/>
                    </a:lnTo>
                    <a:lnTo>
                      <a:pt x="1819" y="77"/>
                    </a:lnTo>
                    <a:lnTo>
                      <a:pt x="1810" y="96"/>
                    </a:lnTo>
                    <a:lnTo>
                      <a:pt x="1810" y="105"/>
                    </a:lnTo>
                    <a:lnTo>
                      <a:pt x="1810" y="115"/>
                    </a:lnTo>
                    <a:close/>
                    <a:moveTo>
                      <a:pt x="1657" y="2867"/>
                    </a:moveTo>
                    <a:lnTo>
                      <a:pt x="1667" y="2877"/>
                    </a:lnTo>
                    <a:lnTo>
                      <a:pt x="1676" y="2867"/>
                    </a:lnTo>
                    <a:lnTo>
                      <a:pt x="1686" y="2848"/>
                    </a:lnTo>
                    <a:lnTo>
                      <a:pt x="1676" y="2838"/>
                    </a:lnTo>
                    <a:lnTo>
                      <a:pt x="1686" y="2810"/>
                    </a:lnTo>
                    <a:lnTo>
                      <a:pt x="1695" y="2800"/>
                    </a:lnTo>
                    <a:lnTo>
                      <a:pt x="1705" y="2781"/>
                    </a:lnTo>
                    <a:lnTo>
                      <a:pt x="1686" y="2772"/>
                    </a:lnTo>
                    <a:lnTo>
                      <a:pt x="1657" y="2781"/>
                    </a:lnTo>
                    <a:lnTo>
                      <a:pt x="1638" y="2810"/>
                    </a:lnTo>
                    <a:lnTo>
                      <a:pt x="1638" y="2838"/>
                    </a:lnTo>
                    <a:lnTo>
                      <a:pt x="1657" y="2867"/>
                    </a:lnTo>
                    <a:close/>
                    <a:moveTo>
                      <a:pt x="2133" y="1553"/>
                    </a:moveTo>
                    <a:lnTo>
                      <a:pt x="2152" y="1553"/>
                    </a:lnTo>
                    <a:lnTo>
                      <a:pt x="2152" y="1543"/>
                    </a:lnTo>
                    <a:lnTo>
                      <a:pt x="2124" y="1534"/>
                    </a:lnTo>
                    <a:lnTo>
                      <a:pt x="2095" y="1515"/>
                    </a:lnTo>
                    <a:lnTo>
                      <a:pt x="2086" y="1524"/>
                    </a:lnTo>
                    <a:lnTo>
                      <a:pt x="2095" y="1534"/>
                    </a:lnTo>
                    <a:lnTo>
                      <a:pt x="2133" y="1553"/>
                    </a:lnTo>
                    <a:close/>
                    <a:moveTo>
                      <a:pt x="2333" y="915"/>
                    </a:moveTo>
                    <a:lnTo>
                      <a:pt x="2333" y="905"/>
                    </a:lnTo>
                    <a:lnTo>
                      <a:pt x="2324" y="905"/>
                    </a:lnTo>
                    <a:lnTo>
                      <a:pt x="2314" y="915"/>
                    </a:lnTo>
                    <a:lnTo>
                      <a:pt x="2295" y="915"/>
                    </a:lnTo>
                    <a:lnTo>
                      <a:pt x="2295" y="924"/>
                    </a:lnTo>
                    <a:lnTo>
                      <a:pt x="2295" y="934"/>
                    </a:lnTo>
                    <a:lnTo>
                      <a:pt x="2286" y="943"/>
                    </a:lnTo>
                    <a:lnTo>
                      <a:pt x="2295" y="953"/>
                    </a:lnTo>
                    <a:lnTo>
                      <a:pt x="2314" y="943"/>
                    </a:lnTo>
                    <a:lnTo>
                      <a:pt x="2314" y="934"/>
                    </a:lnTo>
                    <a:lnTo>
                      <a:pt x="2314" y="924"/>
                    </a:lnTo>
                    <a:lnTo>
                      <a:pt x="2324" y="924"/>
                    </a:lnTo>
                    <a:lnTo>
                      <a:pt x="2333" y="915"/>
                    </a:lnTo>
                    <a:close/>
                    <a:moveTo>
                      <a:pt x="1286" y="4067"/>
                    </a:moveTo>
                    <a:lnTo>
                      <a:pt x="1286" y="4077"/>
                    </a:lnTo>
                    <a:lnTo>
                      <a:pt x="1286" y="4086"/>
                    </a:lnTo>
                    <a:lnTo>
                      <a:pt x="1295" y="4086"/>
                    </a:lnTo>
                    <a:lnTo>
                      <a:pt x="1305" y="4086"/>
                    </a:lnTo>
                    <a:lnTo>
                      <a:pt x="1314" y="4086"/>
                    </a:lnTo>
                    <a:lnTo>
                      <a:pt x="1324" y="4096"/>
                    </a:lnTo>
                    <a:lnTo>
                      <a:pt x="1343" y="4086"/>
                    </a:lnTo>
                    <a:lnTo>
                      <a:pt x="1362" y="4105"/>
                    </a:lnTo>
                    <a:lnTo>
                      <a:pt x="1371" y="4105"/>
                    </a:lnTo>
                    <a:lnTo>
                      <a:pt x="1381" y="4096"/>
                    </a:lnTo>
                    <a:lnTo>
                      <a:pt x="1362" y="4086"/>
                    </a:lnTo>
                    <a:lnTo>
                      <a:pt x="1352" y="4077"/>
                    </a:lnTo>
                    <a:lnTo>
                      <a:pt x="1343" y="4077"/>
                    </a:lnTo>
                    <a:lnTo>
                      <a:pt x="1343" y="4067"/>
                    </a:lnTo>
                    <a:lnTo>
                      <a:pt x="1343" y="4058"/>
                    </a:lnTo>
                    <a:lnTo>
                      <a:pt x="1343" y="4048"/>
                    </a:lnTo>
                    <a:lnTo>
                      <a:pt x="1362" y="4048"/>
                    </a:lnTo>
                    <a:lnTo>
                      <a:pt x="1371" y="4067"/>
                    </a:lnTo>
                    <a:lnTo>
                      <a:pt x="1381" y="4067"/>
                    </a:lnTo>
                    <a:lnTo>
                      <a:pt x="1390" y="4067"/>
                    </a:lnTo>
                    <a:lnTo>
                      <a:pt x="1400" y="4058"/>
                    </a:lnTo>
                    <a:lnTo>
                      <a:pt x="1400" y="4039"/>
                    </a:lnTo>
                    <a:lnTo>
                      <a:pt x="1409" y="4039"/>
                    </a:lnTo>
                    <a:lnTo>
                      <a:pt x="1400" y="4029"/>
                    </a:lnTo>
                    <a:lnTo>
                      <a:pt x="1390" y="4010"/>
                    </a:lnTo>
                    <a:lnTo>
                      <a:pt x="1371" y="4010"/>
                    </a:lnTo>
                    <a:lnTo>
                      <a:pt x="1343" y="4029"/>
                    </a:lnTo>
                    <a:lnTo>
                      <a:pt x="1333" y="4029"/>
                    </a:lnTo>
                    <a:lnTo>
                      <a:pt x="1333" y="4019"/>
                    </a:lnTo>
                    <a:lnTo>
                      <a:pt x="1314" y="4010"/>
                    </a:lnTo>
                    <a:lnTo>
                      <a:pt x="1314" y="4019"/>
                    </a:lnTo>
                    <a:lnTo>
                      <a:pt x="1314" y="4029"/>
                    </a:lnTo>
                    <a:lnTo>
                      <a:pt x="1314" y="4039"/>
                    </a:lnTo>
                    <a:lnTo>
                      <a:pt x="1324" y="4048"/>
                    </a:lnTo>
                    <a:lnTo>
                      <a:pt x="1324" y="4058"/>
                    </a:lnTo>
                    <a:lnTo>
                      <a:pt x="1314" y="4067"/>
                    </a:lnTo>
                    <a:lnTo>
                      <a:pt x="1286" y="4058"/>
                    </a:lnTo>
                    <a:lnTo>
                      <a:pt x="1276" y="4048"/>
                    </a:lnTo>
                    <a:lnTo>
                      <a:pt x="1276" y="4058"/>
                    </a:lnTo>
                    <a:lnTo>
                      <a:pt x="1286" y="4067"/>
                    </a:lnTo>
                    <a:close/>
                    <a:moveTo>
                      <a:pt x="914" y="4534"/>
                    </a:moveTo>
                    <a:lnTo>
                      <a:pt x="962" y="4543"/>
                    </a:lnTo>
                    <a:lnTo>
                      <a:pt x="962" y="4553"/>
                    </a:lnTo>
                    <a:lnTo>
                      <a:pt x="981" y="4562"/>
                    </a:lnTo>
                    <a:lnTo>
                      <a:pt x="990" y="4562"/>
                    </a:lnTo>
                    <a:lnTo>
                      <a:pt x="990" y="4553"/>
                    </a:lnTo>
                    <a:lnTo>
                      <a:pt x="981" y="4534"/>
                    </a:lnTo>
                    <a:lnTo>
                      <a:pt x="981" y="4524"/>
                    </a:lnTo>
                    <a:lnTo>
                      <a:pt x="990" y="4524"/>
                    </a:lnTo>
                    <a:lnTo>
                      <a:pt x="990" y="4515"/>
                    </a:lnTo>
                    <a:lnTo>
                      <a:pt x="971" y="4524"/>
                    </a:lnTo>
                    <a:lnTo>
                      <a:pt x="952" y="4524"/>
                    </a:lnTo>
                    <a:lnTo>
                      <a:pt x="933" y="4515"/>
                    </a:lnTo>
                    <a:lnTo>
                      <a:pt x="924" y="4515"/>
                    </a:lnTo>
                    <a:lnTo>
                      <a:pt x="914" y="4524"/>
                    </a:lnTo>
                    <a:lnTo>
                      <a:pt x="914" y="4534"/>
                    </a:lnTo>
                    <a:close/>
                    <a:moveTo>
                      <a:pt x="1191" y="4286"/>
                    </a:moveTo>
                    <a:lnTo>
                      <a:pt x="1181" y="4286"/>
                    </a:lnTo>
                    <a:lnTo>
                      <a:pt x="1191" y="4296"/>
                    </a:lnTo>
                    <a:lnTo>
                      <a:pt x="1209" y="4305"/>
                    </a:lnTo>
                    <a:lnTo>
                      <a:pt x="1219" y="4296"/>
                    </a:lnTo>
                    <a:lnTo>
                      <a:pt x="1229" y="4296"/>
                    </a:lnTo>
                    <a:lnTo>
                      <a:pt x="1229" y="4286"/>
                    </a:lnTo>
                    <a:lnTo>
                      <a:pt x="1238" y="4277"/>
                    </a:lnTo>
                    <a:lnTo>
                      <a:pt x="1229" y="4277"/>
                    </a:lnTo>
                    <a:lnTo>
                      <a:pt x="1229" y="4267"/>
                    </a:lnTo>
                    <a:lnTo>
                      <a:pt x="1238" y="4267"/>
                    </a:lnTo>
                    <a:lnTo>
                      <a:pt x="1248" y="4267"/>
                    </a:lnTo>
                    <a:lnTo>
                      <a:pt x="1248" y="4277"/>
                    </a:lnTo>
                    <a:lnTo>
                      <a:pt x="1248" y="4286"/>
                    </a:lnTo>
                    <a:lnTo>
                      <a:pt x="1257" y="4277"/>
                    </a:lnTo>
                    <a:lnTo>
                      <a:pt x="1267" y="4267"/>
                    </a:lnTo>
                    <a:lnTo>
                      <a:pt x="1267" y="4257"/>
                    </a:lnTo>
                    <a:lnTo>
                      <a:pt x="1257" y="4248"/>
                    </a:lnTo>
                    <a:lnTo>
                      <a:pt x="1248" y="4248"/>
                    </a:lnTo>
                    <a:lnTo>
                      <a:pt x="1238" y="4229"/>
                    </a:lnTo>
                    <a:lnTo>
                      <a:pt x="1229" y="4229"/>
                    </a:lnTo>
                    <a:lnTo>
                      <a:pt x="1219" y="4229"/>
                    </a:lnTo>
                    <a:lnTo>
                      <a:pt x="1209" y="4229"/>
                    </a:lnTo>
                    <a:lnTo>
                      <a:pt x="1209" y="4239"/>
                    </a:lnTo>
                    <a:lnTo>
                      <a:pt x="1200" y="4257"/>
                    </a:lnTo>
                    <a:lnTo>
                      <a:pt x="1200" y="4267"/>
                    </a:lnTo>
                    <a:lnTo>
                      <a:pt x="1191" y="4277"/>
                    </a:lnTo>
                    <a:lnTo>
                      <a:pt x="1191" y="4286"/>
                    </a:lnTo>
                    <a:close/>
                    <a:moveTo>
                      <a:pt x="876" y="4496"/>
                    </a:moveTo>
                    <a:lnTo>
                      <a:pt x="876" y="4486"/>
                    </a:lnTo>
                    <a:lnTo>
                      <a:pt x="876" y="4477"/>
                    </a:lnTo>
                    <a:lnTo>
                      <a:pt x="867" y="4467"/>
                    </a:lnTo>
                    <a:lnTo>
                      <a:pt x="819" y="4448"/>
                    </a:lnTo>
                    <a:lnTo>
                      <a:pt x="800" y="4458"/>
                    </a:lnTo>
                    <a:lnTo>
                      <a:pt x="772" y="4458"/>
                    </a:lnTo>
                    <a:lnTo>
                      <a:pt x="762" y="4477"/>
                    </a:lnTo>
                    <a:lnTo>
                      <a:pt x="762" y="4486"/>
                    </a:lnTo>
                    <a:lnTo>
                      <a:pt x="800" y="4477"/>
                    </a:lnTo>
                    <a:lnTo>
                      <a:pt x="848" y="4515"/>
                    </a:lnTo>
                    <a:lnTo>
                      <a:pt x="848" y="4505"/>
                    </a:lnTo>
                    <a:lnTo>
                      <a:pt x="857" y="4505"/>
                    </a:lnTo>
                    <a:lnTo>
                      <a:pt x="848" y="4505"/>
                    </a:lnTo>
                    <a:lnTo>
                      <a:pt x="848" y="4496"/>
                    </a:lnTo>
                    <a:lnTo>
                      <a:pt x="848" y="4486"/>
                    </a:lnTo>
                    <a:lnTo>
                      <a:pt x="857" y="4486"/>
                    </a:lnTo>
                    <a:lnTo>
                      <a:pt x="867" y="4486"/>
                    </a:lnTo>
                    <a:lnTo>
                      <a:pt x="867" y="4496"/>
                    </a:lnTo>
                    <a:lnTo>
                      <a:pt x="876" y="4496"/>
                    </a:lnTo>
                    <a:close/>
                    <a:moveTo>
                      <a:pt x="743" y="3448"/>
                    </a:moveTo>
                    <a:lnTo>
                      <a:pt x="752" y="3448"/>
                    </a:lnTo>
                    <a:lnTo>
                      <a:pt x="781" y="3439"/>
                    </a:lnTo>
                    <a:lnTo>
                      <a:pt x="800" y="3448"/>
                    </a:lnTo>
                    <a:lnTo>
                      <a:pt x="819" y="3448"/>
                    </a:lnTo>
                    <a:lnTo>
                      <a:pt x="819" y="3457"/>
                    </a:lnTo>
                    <a:lnTo>
                      <a:pt x="819" y="3467"/>
                    </a:lnTo>
                    <a:lnTo>
                      <a:pt x="828" y="3467"/>
                    </a:lnTo>
                    <a:lnTo>
                      <a:pt x="848" y="3457"/>
                    </a:lnTo>
                    <a:lnTo>
                      <a:pt x="867" y="3467"/>
                    </a:lnTo>
                    <a:lnTo>
                      <a:pt x="876" y="3457"/>
                    </a:lnTo>
                    <a:lnTo>
                      <a:pt x="886" y="3457"/>
                    </a:lnTo>
                    <a:lnTo>
                      <a:pt x="886" y="3448"/>
                    </a:lnTo>
                    <a:lnTo>
                      <a:pt x="876" y="3439"/>
                    </a:lnTo>
                    <a:lnTo>
                      <a:pt x="838" y="3429"/>
                    </a:lnTo>
                    <a:lnTo>
                      <a:pt x="800" y="3419"/>
                    </a:lnTo>
                    <a:lnTo>
                      <a:pt x="781" y="3419"/>
                    </a:lnTo>
                    <a:lnTo>
                      <a:pt x="772" y="3429"/>
                    </a:lnTo>
                    <a:lnTo>
                      <a:pt x="762" y="3439"/>
                    </a:lnTo>
                    <a:lnTo>
                      <a:pt x="743" y="3429"/>
                    </a:lnTo>
                    <a:lnTo>
                      <a:pt x="743" y="3439"/>
                    </a:lnTo>
                    <a:lnTo>
                      <a:pt x="743" y="3448"/>
                    </a:lnTo>
                    <a:close/>
                    <a:moveTo>
                      <a:pt x="1010" y="4305"/>
                    </a:moveTo>
                    <a:lnTo>
                      <a:pt x="1048" y="4324"/>
                    </a:lnTo>
                    <a:lnTo>
                      <a:pt x="1057" y="4315"/>
                    </a:lnTo>
                    <a:lnTo>
                      <a:pt x="1019" y="4286"/>
                    </a:lnTo>
                    <a:lnTo>
                      <a:pt x="1028" y="4286"/>
                    </a:lnTo>
                    <a:lnTo>
                      <a:pt x="1038" y="4277"/>
                    </a:lnTo>
                    <a:lnTo>
                      <a:pt x="1067" y="4286"/>
                    </a:lnTo>
                    <a:lnTo>
                      <a:pt x="1076" y="4286"/>
                    </a:lnTo>
                    <a:lnTo>
                      <a:pt x="1076" y="4277"/>
                    </a:lnTo>
                    <a:lnTo>
                      <a:pt x="1076" y="4267"/>
                    </a:lnTo>
                    <a:lnTo>
                      <a:pt x="1067" y="4267"/>
                    </a:lnTo>
                    <a:lnTo>
                      <a:pt x="1028" y="4267"/>
                    </a:lnTo>
                    <a:lnTo>
                      <a:pt x="1000" y="4286"/>
                    </a:lnTo>
                    <a:lnTo>
                      <a:pt x="1000" y="4296"/>
                    </a:lnTo>
                    <a:lnTo>
                      <a:pt x="1010" y="4305"/>
                    </a:lnTo>
                    <a:close/>
                    <a:moveTo>
                      <a:pt x="2067" y="2496"/>
                    </a:moveTo>
                    <a:lnTo>
                      <a:pt x="2076" y="2505"/>
                    </a:lnTo>
                    <a:lnTo>
                      <a:pt x="2086" y="2505"/>
                    </a:lnTo>
                    <a:lnTo>
                      <a:pt x="2095" y="2496"/>
                    </a:lnTo>
                    <a:lnTo>
                      <a:pt x="2095" y="2486"/>
                    </a:lnTo>
                    <a:lnTo>
                      <a:pt x="2095" y="2477"/>
                    </a:lnTo>
                    <a:lnTo>
                      <a:pt x="2086" y="2477"/>
                    </a:lnTo>
                    <a:lnTo>
                      <a:pt x="2076" y="2467"/>
                    </a:lnTo>
                    <a:lnTo>
                      <a:pt x="2067" y="2467"/>
                    </a:lnTo>
                    <a:lnTo>
                      <a:pt x="2067" y="2477"/>
                    </a:lnTo>
                    <a:lnTo>
                      <a:pt x="2067" y="2486"/>
                    </a:lnTo>
                    <a:lnTo>
                      <a:pt x="2067" y="2496"/>
                    </a:lnTo>
                    <a:close/>
                    <a:moveTo>
                      <a:pt x="1124" y="4134"/>
                    </a:moveTo>
                    <a:lnTo>
                      <a:pt x="1143" y="4134"/>
                    </a:lnTo>
                    <a:lnTo>
                      <a:pt x="1152" y="4143"/>
                    </a:lnTo>
                    <a:lnTo>
                      <a:pt x="1162" y="4143"/>
                    </a:lnTo>
                    <a:lnTo>
                      <a:pt x="1162" y="4153"/>
                    </a:lnTo>
                    <a:lnTo>
                      <a:pt x="1171" y="4153"/>
                    </a:lnTo>
                    <a:lnTo>
                      <a:pt x="1181" y="4143"/>
                    </a:lnTo>
                    <a:lnTo>
                      <a:pt x="1191" y="4153"/>
                    </a:lnTo>
                    <a:lnTo>
                      <a:pt x="1200" y="4143"/>
                    </a:lnTo>
                    <a:lnTo>
                      <a:pt x="1191" y="4143"/>
                    </a:lnTo>
                    <a:lnTo>
                      <a:pt x="1191" y="4134"/>
                    </a:lnTo>
                    <a:lnTo>
                      <a:pt x="1191" y="4124"/>
                    </a:lnTo>
                    <a:lnTo>
                      <a:pt x="1191" y="4115"/>
                    </a:lnTo>
                    <a:lnTo>
                      <a:pt x="1191" y="4105"/>
                    </a:lnTo>
                    <a:lnTo>
                      <a:pt x="1181" y="4105"/>
                    </a:lnTo>
                    <a:lnTo>
                      <a:pt x="1171" y="4105"/>
                    </a:lnTo>
                    <a:lnTo>
                      <a:pt x="1162" y="4105"/>
                    </a:lnTo>
                    <a:lnTo>
                      <a:pt x="1152" y="4115"/>
                    </a:lnTo>
                    <a:lnTo>
                      <a:pt x="1143" y="4124"/>
                    </a:lnTo>
                    <a:lnTo>
                      <a:pt x="1114" y="4124"/>
                    </a:lnTo>
                    <a:lnTo>
                      <a:pt x="1105" y="4134"/>
                    </a:lnTo>
                    <a:lnTo>
                      <a:pt x="1114" y="4134"/>
                    </a:lnTo>
                    <a:lnTo>
                      <a:pt x="1124" y="413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51" name="Freeform 94">
                <a:extLst>
                  <a:ext uri="{FF2B5EF4-FFF2-40B4-BE49-F238E27FC236}">
                    <a16:creationId xmlns:a16="http://schemas.microsoft.com/office/drawing/2014/main" id="{5411927E-416B-0646-B63E-4BDDAD054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263" y="5932488"/>
                <a:ext cx="34925" cy="44450"/>
              </a:xfrm>
              <a:custGeom>
                <a:avLst/>
                <a:gdLst>
                  <a:gd name="T0" fmla="*/ 24123 w 97"/>
                  <a:gd name="T1" fmla="*/ 3226 h 124"/>
                  <a:gd name="T2" fmla="*/ 17282 w 97"/>
                  <a:gd name="T3" fmla="*/ 0 h 124"/>
                  <a:gd name="T4" fmla="*/ 10441 w 97"/>
                  <a:gd name="T5" fmla="*/ 0 h 124"/>
                  <a:gd name="T6" fmla="*/ 10441 w 97"/>
                  <a:gd name="T7" fmla="*/ 3226 h 124"/>
                  <a:gd name="T8" fmla="*/ 7201 w 97"/>
                  <a:gd name="T9" fmla="*/ 3226 h 124"/>
                  <a:gd name="T10" fmla="*/ 3601 w 97"/>
                  <a:gd name="T11" fmla="*/ 6811 h 124"/>
                  <a:gd name="T12" fmla="*/ 0 w 97"/>
                  <a:gd name="T13" fmla="*/ 13622 h 124"/>
                  <a:gd name="T14" fmla="*/ 0 w 97"/>
                  <a:gd name="T15" fmla="*/ 23659 h 124"/>
                  <a:gd name="T16" fmla="*/ 0 w 97"/>
                  <a:gd name="T17" fmla="*/ 30470 h 124"/>
                  <a:gd name="T18" fmla="*/ 3601 w 97"/>
                  <a:gd name="T19" fmla="*/ 37639 h 124"/>
                  <a:gd name="T20" fmla="*/ 7201 w 97"/>
                  <a:gd name="T21" fmla="*/ 40865 h 124"/>
                  <a:gd name="T22" fmla="*/ 13682 w 97"/>
                  <a:gd name="T23" fmla="*/ 44092 h 124"/>
                  <a:gd name="T24" fmla="*/ 20883 w 97"/>
                  <a:gd name="T25" fmla="*/ 44092 h 124"/>
                  <a:gd name="T26" fmla="*/ 24123 w 97"/>
                  <a:gd name="T27" fmla="*/ 37639 h 124"/>
                  <a:gd name="T28" fmla="*/ 30964 w 97"/>
                  <a:gd name="T29" fmla="*/ 27244 h 124"/>
                  <a:gd name="T30" fmla="*/ 30964 w 97"/>
                  <a:gd name="T31" fmla="*/ 27244 h 124"/>
                  <a:gd name="T32" fmla="*/ 34565 w 97"/>
                  <a:gd name="T33" fmla="*/ 23659 h 124"/>
                  <a:gd name="T34" fmla="*/ 34565 w 97"/>
                  <a:gd name="T35" fmla="*/ 13622 h 124"/>
                  <a:gd name="T36" fmla="*/ 30964 w 97"/>
                  <a:gd name="T37" fmla="*/ 6811 h 124"/>
                  <a:gd name="T38" fmla="*/ 24123 w 97"/>
                  <a:gd name="T39" fmla="*/ 3226 h 1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7" h="124">
                    <a:moveTo>
                      <a:pt x="67" y="9"/>
                    </a:moveTo>
                    <a:lnTo>
                      <a:pt x="48" y="0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9"/>
                    </a:lnTo>
                    <a:lnTo>
                      <a:pt x="10" y="19"/>
                    </a:lnTo>
                    <a:lnTo>
                      <a:pt x="0" y="38"/>
                    </a:lnTo>
                    <a:lnTo>
                      <a:pt x="0" y="66"/>
                    </a:lnTo>
                    <a:lnTo>
                      <a:pt x="0" y="85"/>
                    </a:lnTo>
                    <a:lnTo>
                      <a:pt x="10" y="105"/>
                    </a:lnTo>
                    <a:lnTo>
                      <a:pt x="20" y="114"/>
                    </a:lnTo>
                    <a:lnTo>
                      <a:pt x="38" y="123"/>
                    </a:lnTo>
                    <a:lnTo>
                      <a:pt x="58" y="123"/>
                    </a:lnTo>
                    <a:lnTo>
                      <a:pt x="67" y="105"/>
                    </a:lnTo>
                    <a:lnTo>
                      <a:pt x="86" y="76"/>
                    </a:lnTo>
                    <a:lnTo>
                      <a:pt x="96" y="66"/>
                    </a:lnTo>
                    <a:lnTo>
                      <a:pt x="96" y="38"/>
                    </a:lnTo>
                    <a:lnTo>
                      <a:pt x="86" y="19"/>
                    </a:lnTo>
                    <a:lnTo>
                      <a:pt x="67" y="9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652" name="Freeform 95">
                <a:extLst>
                  <a:ext uri="{FF2B5EF4-FFF2-40B4-BE49-F238E27FC236}">
                    <a16:creationId xmlns:a16="http://schemas.microsoft.com/office/drawing/2014/main" id="{D32BF651-73ED-2345-813B-60C4589D1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313" y="5945188"/>
                <a:ext cx="309562" cy="233362"/>
              </a:xfrm>
              <a:custGeom>
                <a:avLst/>
                <a:gdLst>
                  <a:gd name="T0" fmla="*/ 243897 w 858"/>
                  <a:gd name="T1" fmla="*/ 154134 h 648"/>
                  <a:gd name="T2" fmla="*/ 261215 w 858"/>
                  <a:gd name="T3" fmla="*/ 157735 h 648"/>
                  <a:gd name="T4" fmla="*/ 264463 w 858"/>
                  <a:gd name="T5" fmla="*/ 147292 h 648"/>
                  <a:gd name="T6" fmla="*/ 264463 w 858"/>
                  <a:gd name="T7" fmla="*/ 130366 h 648"/>
                  <a:gd name="T8" fmla="*/ 268071 w 858"/>
                  <a:gd name="T9" fmla="*/ 119922 h 648"/>
                  <a:gd name="T10" fmla="*/ 281781 w 858"/>
                  <a:gd name="T11" fmla="*/ 133607 h 648"/>
                  <a:gd name="T12" fmla="*/ 305954 w 858"/>
                  <a:gd name="T13" fmla="*/ 106237 h 648"/>
                  <a:gd name="T14" fmla="*/ 305954 w 858"/>
                  <a:gd name="T15" fmla="*/ 88951 h 648"/>
                  <a:gd name="T16" fmla="*/ 305954 w 858"/>
                  <a:gd name="T17" fmla="*/ 54739 h 648"/>
                  <a:gd name="T18" fmla="*/ 302346 w 858"/>
                  <a:gd name="T19" fmla="*/ 47897 h 648"/>
                  <a:gd name="T20" fmla="*/ 291883 w 858"/>
                  <a:gd name="T21" fmla="*/ 34212 h 648"/>
                  <a:gd name="T22" fmla="*/ 285389 w 858"/>
                  <a:gd name="T23" fmla="*/ 27370 h 648"/>
                  <a:gd name="T24" fmla="*/ 271318 w 858"/>
                  <a:gd name="T25" fmla="*/ 20527 h 648"/>
                  <a:gd name="T26" fmla="*/ 264463 w 858"/>
                  <a:gd name="T27" fmla="*/ 27370 h 648"/>
                  <a:gd name="T28" fmla="*/ 247505 w 858"/>
                  <a:gd name="T29" fmla="*/ 27370 h 648"/>
                  <a:gd name="T30" fmla="*/ 233795 w 858"/>
                  <a:gd name="T31" fmla="*/ 13685 h 648"/>
                  <a:gd name="T32" fmla="*/ 209622 w 858"/>
                  <a:gd name="T33" fmla="*/ 3241 h 648"/>
                  <a:gd name="T34" fmla="*/ 192304 w 858"/>
                  <a:gd name="T35" fmla="*/ 3241 h 648"/>
                  <a:gd name="T36" fmla="*/ 185449 w 858"/>
                  <a:gd name="T37" fmla="*/ 10084 h 648"/>
                  <a:gd name="T38" fmla="*/ 168491 w 858"/>
                  <a:gd name="T39" fmla="*/ 24128 h 648"/>
                  <a:gd name="T40" fmla="*/ 151173 w 858"/>
                  <a:gd name="T41" fmla="*/ 27370 h 648"/>
                  <a:gd name="T42" fmla="*/ 140710 w 858"/>
                  <a:gd name="T43" fmla="*/ 34212 h 648"/>
                  <a:gd name="T44" fmla="*/ 127000 w 858"/>
                  <a:gd name="T45" fmla="*/ 44656 h 648"/>
                  <a:gd name="T46" fmla="*/ 106434 w 858"/>
                  <a:gd name="T47" fmla="*/ 37813 h 648"/>
                  <a:gd name="T48" fmla="*/ 103187 w 858"/>
                  <a:gd name="T49" fmla="*/ 47897 h 648"/>
                  <a:gd name="T50" fmla="*/ 89116 w 858"/>
                  <a:gd name="T51" fmla="*/ 58341 h 648"/>
                  <a:gd name="T52" fmla="*/ 79014 w 858"/>
                  <a:gd name="T53" fmla="*/ 51498 h 648"/>
                  <a:gd name="T54" fmla="*/ 54841 w 858"/>
                  <a:gd name="T55" fmla="*/ 34212 h 648"/>
                  <a:gd name="T56" fmla="*/ 37883 w 858"/>
                  <a:gd name="T57" fmla="*/ 34212 h 648"/>
                  <a:gd name="T58" fmla="*/ 34276 w 858"/>
                  <a:gd name="T59" fmla="*/ 41054 h 648"/>
                  <a:gd name="T60" fmla="*/ 27420 w 858"/>
                  <a:gd name="T61" fmla="*/ 58341 h 648"/>
                  <a:gd name="T62" fmla="*/ 24173 w 858"/>
                  <a:gd name="T63" fmla="*/ 61582 h 648"/>
                  <a:gd name="T64" fmla="*/ 13710 w 858"/>
                  <a:gd name="T65" fmla="*/ 72025 h 648"/>
                  <a:gd name="T66" fmla="*/ 6855 w 858"/>
                  <a:gd name="T67" fmla="*/ 78868 h 648"/>
                  <a:gd name="T68" fmla="*/ 3247 w 858"/>
                  <a:gd name="T69" fmla="*/ 82109 h 648"/>
                  <a:gd name="T70" fmla="*/ 20565 w 858"/>
                  <a:gd name="T71" fmla="*/ 99395 h 648"/>
                  <a:gd name="T72" fmla="*/ 27420 w 858"/>
                  <a:gd name="T73" fmla="*/ 113080 h 648"/>
                  <a:gd name="T74" fmla="*/ 44739 w 858"/>
                  <a:gd name="T75" fmla="*/ 123523 h 648"/>
                  <a:gd name="T76" fmla="*/ 47986 w 858"/>
                  <a:gd name="T77" fmla="*/ 133607 h 648"/>
                  <a:gd name="T78" fmla="*/ 51594 w 858"/>
                  <a:gd name="T79" fmla="*/ 167819 h 648"/>
                  <a:gd name="T80" fmla="*/ 44739 w 858"/>
                  <a:gd name="T81" fmla="*/ 181864 h 648"/>
                  <a:gd name="T82" fmla="*/ 65304 w 858"/>
                  <a:gd name="T83" fmla="*/ 202391 h 648"/>
                  <a:gd name="T84" fmla="*/ 68551 w 858"/>
                  <a:gd name="T85" fmla="*/ 219317 h 648"/>
                  <a:gd name="T86" fmla="*/ 82622 w 858"/>
                  <a:gd name="T87" fmla="*/ 229761 h 648"/>
                  <a:gd name="T88" fmla="*/ 89116 w 858"/>
                  <a:gd name="T89" fmla="*/ 226159 h 648"/>
                  <a:gd name="T90" fmla="*/ 99579 w 858"/>
                  <a:gd name="T91" fmla="*/ 226159 h 648"/>
                  <a:gd name="T92" fmla="*/ 106434 w 858"/>
                  <a:gd name="T93" fmla="*/ 219317 h 648"/>
                  <a:gd name="T94" fmla="*/ 116898 w 858"/>
                  <a:gd name="T95" fmla="*/ 212475 h 648"/>
                  <a:gd name="T96" fmla="*/ 134216 w 858"/>
                  <a:gd name="T97" fmla="*/ 216076 h 648"/>
                  <a:gd name="T98" fmla="*/ 147926 w 858"/>
                  <a:gd name="T99" fmla="*/ 209234 h 648"/>
                  <a:gd name="T100" fmla="*/ 161636 w 858"/>
                  <a:gd name="T101" fmla="*/ 205632 h 648"/>
                  <a:gd name="T102" fmla="*/ 161636 w 858"/>
                  <a:gd name="T103" fmla="*/ 198790 h 648"/>
                  <a:gd name="T104" fmla="*/ 161636 w 858"/>
                  <a:gd name="T105" fmla="*/ 181864 h 648"/>
                  <a:gd name="T106" fmla="*/ 178593 w 858"/>
                  <a:gd name="T107" fmla="*/ 175022 h 648"/>
                  <a:gd name="T108" fmla="*/ 189057 w 858"/>
                  <a:gd name="T109" fmla="*/ 164578 h 648"/>
                  <a:gd name="T110" fmla="*/ 195912 w 858"/>
                  <a:gd name="T111" fmla="*/ 157735 h 648"/>
                  <a:gd name="T112" fmla="*/ 192304 w 858"/>
                  <a:gd name="T113" fmla="*/ 154134 h 648"/>
                  <a:gd name="T114" fmla="*/ 192304 w 858"/>
                  <a:gd name="T115" fmla="*/ 144051 h 648"/>
                  <a:gd name="T116" fmla="*/ 202767 w 858"/>
                  <a:gd name="T117" fmla="*/ 150893 h 648"/>
                  <a:gd name="T118" fmla="*/ 216477 w 858"/>
                  <a:gd name="T119" fmla="*/ 150893 h 64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58" h="648">
                    <a:moveTo>
                      <a:pt x="619" y="419"/>
                    </a:moveTo>
                    <a:lnTo>
                      <a:pt x="619" y="419"/>
                    </a:lnTo>
                    <a:lnTo>
                      <a:pt x="619" y="409"/>
                    </a:lnTo>
                    <a:lnTo>
                      <a:pt x="638" y="409"/>
                    </a:lnTo>
                    <a:lnTo>
                      <a:pt x="676" y="419"/>
                    </a:lnTo>
                    <a:lnTo>
                      <a:pt x="676" y="428"/>
                    </a:lnTo>
                    <a:lnTo>
                      <a:pt x="676" y="438"/>
                    </a:lnTo>
                    <a:lnTo>
                      <a:pt x="686" y="438"/>
                    </a:lnTo>
                    <a:lnTo>
                      <a:pt x="695" y="438"/>
                    </a:lnTo>
                    <a:lnTo>
                      <a:pt x="705" y="438"/>
                    </a:lnTo>
                    <a:lnTo>
                      <a:pt x="705" y="448"/>
                    </a:lnTo>
                    <a:lnTo>
                      <a:pt x="714" y="448"/>
                    </a:lnTo>
                    <a:lnTo>
                      <a:pt x="724" y="438"/>
                    </a:lnTo>
                    <a:lnTo>
                      <a:pt x="724" y="428"/>
                    </a:lnTo>
                    <a:lnTo>
                      <a:pt x="724" y="419"/>
                    </a:lnTo>
                    <a:lnTo>
                      <a:pt x="733" y="419"/>
                    </a:lnTo>
                    <a:lnTo>
                      <a:pt x="733" y="409"/>
                    </a:lnTo>
                    <a:lnTo>
                      <a:pt x="733" y="390"/>
                    </a:lnTo>
                    <a:lnTo>
                      <a:pt x="724" y="390"/>
                    </a:lnTo>
                    <a:lnTo>
                      <a:pt x="724" y="381"/>
                    </a:lnTo>
                    <a:lnTo>
                      <a:pt x="724" y="371"/>
                    </a:lnTo>
                    <a:lnTo>
                      <a:pt x="733" y="362"/>
                    </a:lnTo>
                    <a:lnTo>
                      <a:pt x="733" y="352"/>
                    </a:lnTo>
                    <a:lnTo>
                      <a:pt x="724" y="352"/>
                    </a:lnTo>
                    <a:lnTo>
                      <a:pt x="724" y="343"/>
                    </a:lnTo>
                    <a:lnTo>
                      <a:pt x="733" y="343"/>
                    </a:lnTo>
                    <a:lnTo>
                      <a:pt x="733" y="333"/>
                    </a:lnTo>
                    <a:lnTo>
                      <a:pt x="733" y="324"/>
                    </a:lnTo>
                    <a:lnTo>
                      <a:pt x="743" y="324"/>
                    </a:lnTo>
                    <a:lnTo>
                      <a:pt x="743" y="333"/>
                    </a:lnTo>
                    <a:lnTo>
                      <a:pt x="752" y="333"/>
                    </a:lnTo>
                    <a:lnTo>
                      <a:pt x="752" y="343"/>
                    </a:lnTo>
                    <a:lnTo>
                      <a:pt x="762" y="352"/>
                    </a:lnTo>
                    <a:lnTo>
                      <a:pt x="771" y="352"/>
                    </a:lnTo>
                    <a:lnTo>
                      <a:pt x="771" y="362"/>
                    </a:lnTo>
                    <a:lnTo>
                      <a:pt x="781" y="371"/>
                    </a:lnTo>
                    <a:lnTo>
                      <a:pt x="829" y="333"/>
                    </a:lnTo>
                    <a:lnTo>
                      <a:pt x="829" y="324"/>
                    </a:lnTo>
                    <a:lnTo>
                      <a:pt x="829" y="314"/>
                    </a:lnTo>
                    <a:lnTo>
                      <a:pt x="838" y="314"/>
                    </a:lnTo>
                    <a:lnTo>
                      <a:pt x="838" y="305"/>
                    </a:lnTo>
                    <a:lnTo>
                      <a:pt x="848" y="305"/>
                    </a:lnTo>
                    <a:lnTo>
                      <a:pt x="848" y="295"/>
                    </a:lnTo>
                    <a:lnTo>
                      <a:pt x="857" y="295"/>
                    </a:lnTo>
                    <a:lnTo>
                      <a:pt x="848" y="276"/>
                    </a:lnTo>
                    <a:lnTo>
                      <a:pt x="848" y="267"/>
                    </a:lnTo>
                    <a:lnTo>
                      <a:pt x="857" y="267"/>
                    </a:lnTo>
                    <a:lnTo>
                      <a:pt x="857" y="257"/>
                    </a:lnTo>
                    <a:lnTo>
                      <a:pt x="848" y="247"/>
                    </a:lnTo>
                    <a:lnTo>
                      <a:pt x="848" y="238"/>
                    </a:lnTo>
                    <a:lnTo>
                      <a:pt x="857" y="209"/>
                    </a:lnTo>
                    <a:lnTo>
                      <a:pt x="857" y="200"/>
                    </a:lnTo>
                    <a:lnTo>
                      <a:pt x="857" y="190"/>
                    </a:lnTo>
                    <a:lnTo>
                      <a:pt x="857" y="181"/>
                    </a:lnTo>
                    <a:lnTo>
                      <a:pt x="857" y="171"/>
                    </a:lnTo>
                    <a:lnTo>
                      <a:pt x="848" y="162"/>
                    </a:lnTo>
                    <a:lnTo>
                      <a:pt x="848" y="152"/>
                    </a:lnTo>
                    <a:lnTo>
                      <a:pt x="848" y="143"/>
                    </a:lnTo>
                    <a:lnTo>
                      <a:pt x="848" y="133"/>
                    </a:lnTo>
                    <a:lnTo>
                      <a:pt x="838" y="133"/>
                    </a:lnTo>
                    <a:lnTo>
                      <a:pt x="829" y="133"/>
                    </a:lnTo>
                    <a:lnTo>
                      <a:pt x="819" y="133"/>
                    </a:lnTo>
                    <a:lnTo>
                      <a:pt x="819" y="124"/>
                    </a:lnTo>
                    <a:lnTo>
                      <a:pt x="819" y="114"/>
                    </a:lnTo>
                    <a:lnTo>
                      <a:pt x="819" y="105"/>
                    </a:lnTo>
                    <a:lnTo>
                      <a:pt x="809" y="95"/>
                    </a:lnTo>
                    <a:lnTo>
                      <a:pt x="800" y="95"/>
                    </a:lnTo>
                    <a:lnTo>
                      <a:pt x="800" y="85"/>
                    </a:lnTo>
                    <a:lnTo>
                      <a:pt x="800" y="95"/>
                    </a:lnTo>
                    <a:lnTo>
                      <a:pt x="791" y="95"/>
                    </a:lnTo>
                    <a:lnTo>
                      <a:pt x="791" y="85"/>
                    </a:lnTo>
                    <a:lnTo>
                      <a:pt x="791" y="76"/>
                    </a:lnTo>
                    <a:lnTo>
                      <a:pt x="800" y="76"/>
                    </a:lnTo>
                    <a:lnTo>
                      <a:pt x="791" y="76"/>
                    </a:lnTo>
                    <a:lnTo>
                      <a:pt x="791" y="67"/>
                    </a:lnTo>
                    <a:lnTo>
                      <a:pt x="781" y="67"/>
                    </a:lnTo>
                    <a:lnTo>
                      <a:pt x="771" y="67"/>
                    </a:lnTo>
                    <a:lnTo>
                      <a:pt x="771" y="57"/>
                    </a:lnTo>
                    <a:lnTo>
                      <a:pt x="762" y="57"/>
                    </a:lnTo>
                    <a:lnTo>
                      <a:pt x="752" y="57"/>
                    </a:lnTo>
                    <a:lnTo>
                      <a:pt x="743" y="57"/>
                    </a:lnTo>
                    <a:lnTo>
                      <a:pt x="743" y="67"/>
                    </a:lnTo>
                    <a:lnTo>
                      <a:pt x="743" y="76"/>
                    </a:lnTo>
                    <a:lnTo>
                      <a:pt x="733" y="76"/>
                    </a:lnTo>
                    <a:lnTo>
                      <a:pt x="733" y="85"/>
                    </a:lnTo>
                    <a:lnTo>
                      <a:pt x="724" y="85"/>
                    </a:lnTo>
                    <a:lnTo>
                      <a:pt x="714" y="85"/>
                    </a:lnTo>
                    <a:lnTo>
                      <a:pt x="695" y="76"/>
                    </a:lnTo>
                    <a:lnTo>
                      <a:pt x="686" y="76"/>
                    </a:lnTo>
                    <a:lnTo>
                      <a:pt x="686" y="67"/>
                    </a:lnTo>
                    <a:lnTo>
                      <a:pt x="676" y="67"/>
                    </a:lnTo>
                    <a:lnTo>
                      <a:pt x="676" y="57"/>
                    </a:lnTo>
                    <a:lnTo>
                      <a:pt x="667" y="57"/>
                    </a:lnTo>
                    <a:lnTo>
                      <a:pt x="657" y="47"/>
                    </a:lnTo>
                    <a:lnTo>
                      <a:pt x="648" y="47"/>
                    </a:lnTo>
                    <a:lnTo>
                      <a:pt x="648" y="38"/>
                    </a:lnTo>
                    <a:lnTo>
                      <a:pt x="628" y="19"/>
                    </a:lnTo>
                    <a:lnTo>
                      <a:pt x="628" y="9"/>
                    </a:lnTo>
                    <a:lnTo>
                      <a:pt x="619" y="9"/>
                    </a:lnTo>
                    <a:lnTo>
                      <a:pt x="600" y="0"/>
                    </a:lnTo>
                    <a:lnTo>
                      <a:pt x="600" y="9"/>
                    </a:lnTo>
                    <a:lnTo>
                      <a:pt x="590" y="9"/>
                    </a:lnTo>
                    <a:lnTo>
                      <a:pt x="581" y="9"/>
                    </a:lnTo>
                    <a:lnTo>
                      <a:pt x="571" y="9"/>
                    </a:lnTo>
                    <a:lnTo>
                      <a:pt x="562" y="0"/>
                    </a:lnTo>
                    <a:lnTo>
                      <a:pt x="552" y="0"/>
                    </a:lnTo>
                    <a:lnTo>
                      <a:pt x="543" y="9"/>
                    </a:lnTo>
                    <a:lnTo>
                      <a:pt x="533" y="9"/>
                    </a:lnTo>
                    <a:lnTo>
                      <a:pt x="533" y="19"/>
                    </a:lnTo>
                    <a:lnTo>
                      <a:pt x="524" y="19"/>
                    </a:lnTo>
                    <a:lnTo>
                      <a:pt x="524" y="28"/>
                    </a:lnTo>
                    <a:lnTo>
                      <a:pt x="514" y="28"/>
                    </a:lnTo>
                    <a:lnTo>
                      <a:pt x="514" y="38"/>
                    </a:lnTo>
                    <a:lnTo>
                      <a:pt x="505" y="47"/>
                    </a:lnTo>
                    <a:lnTo>
                      <a:pt x="495" y="47"/>
                    </a:lnTo>
                    <a:lnTo>
                      <a:pt x="476" y="47"/>
                    </a:lnTo>
                    <a:lnTo>
                      <a:pt x="476" y="57"/>
                    </a:lnTo>
                    <a:lnTo>
                      <a:pt x="467" y="57"/>
                    </a:lnTo>
                    <a:lnTo>
                      <a:pt x="467" y="67"/>
                    </a:lnTo>
                    <a:lnTo>
                      <a:pt x="457" y="67"/>
                    </a:lnTo>
                    <a:lnTo>
                      <a:pt x="448" y="67"/>
                    </a:lnTo>
                    <a:lnTo>
                      <a:pt x="438" y="76"/>
                    </a:lnTo>
                    <a:lnTo>
                      <a:pt x="428" y="85"/>
                    </a:lnTo>
                    <a:lnTo>
                      <a:pt x="419" y="76"/>
                    </a:lnTo>
                    <a:lnTo>
                      <a:pt x="410" y="76"/>
                    </a:lnTo>
                    <a:lnTo>
                      <a:pt x="400" y="76"/>
                    </a:lnTo>
                    <a:lnTo>
                      <a:pt x="400" y="85"/>
                    </a:lnTo>
                    <a:lnTo>
                      <a:pt x="390" y="85"/>
                    </a:lnTo>
                    <a:lnTo>
                      <a:pt x="390" y="95"/>
                    </a:lnTo>
                    <a:lnTo>
                      <a:pt x="390" y="105"/>
                    </a:lnTo>
                    <a:lnTo>
                      <a:pt x="400" y="114"/>
                    </a:lnTo>
                    <a:lnTo>
                      <a:pt x="390" y="114"/>
                    </a:lnTo>
                    <a:lnTo>
                      <a:pt x="381" y="124"/>
                    </a:lnTo>
                    <a:lnTo>
                      <a:pt x="372" y="124"/>
                    </a:lnTo>
                    <a:lnTo>
                      <a:pt x="352" y="124"/>
                    </a:lnTo>
                    <a:lnTo>
                      <a:pt x="343" y="124"/>
                    </a:lnTo>
                    <a:lnTo>
                      <a:pt x="333" y="124"/>
                    </a:lnTo>
                    <a:lnTo>
                      <a:pt x="324" y="124"/>
                    </a:lnTo>
                    <a:lnTo>
                      <a:pt x="314" y="124"/>
                    </a:lnTo>
                    <a:lnTo>
                      <a:pt x="314" y="114"/>
                    </a:lnTo>
                    <a:lnTo>
                      <a:pt x="305" y="114"/>
                    </a:lnTo>
                    <a:lnTo>
                      <a:pt x="295" y="105"/>
                    </a:lnTo>
                    <a:lnTo>
                      <a:pt x="286" y="105"/>
                    </a:lnTo>
                    <a:lnTo>
                      <a:pt x="295" y="114"/>
                    </a:lnTo>
                    <a:lnTo>
                      <a:pt x="295" y="124"/>
                    </a:lnTo>
                    <a:lnTo>
                      <a:pt x="286" y="124"/>
                    </a:lnTo>
                    <a:lnTo>
                      <a:pt x="286" y="133"/>
                    </a:lnTo>
                    <a:lnTo>
                      <a:pt x="276" y="133"/>
                    </a:lnTo>
                    <a:lnTo>
                      <a:pt x="276" y="143"/>
                    </a:lnTo>
                    <a:lnTo>
                      <a:pt x="267" y="152"/>
                    </a:lnTo>
                    <a:lnTo>
                      <a:pt x="267" y="162"/>
                    </a:lnTo>
                    <a:lnTo>
                      <a:pt x="257" y="162"/>
                    </a:lnTo>
                    <a:lnTo>
                      <a:pt x="247" y="162"/>
                    </a:lnTo>
                    <a:lnTo>
                      <a:pt x="247" y="171"/>
                    </a:lnTo>
                    <a:lnTo>
                      <a:pt x="247" y="181"/>
                    </a:lnTo>
                    <a:lnTo>
                      <a:pt x="238" y="181"/>
                    </a:lnTo>
                    <a:lnTo>
                      <a:pt x="229" y="181"/>
                    </a:lnTo>
                    <a:lnTo>
                      <a:pt x="219" y="143"/>
                    </a:lnTo>
                    <a:lnTo>
                      <a:pt x="209" y="124"/>
                    </a:lnTo>
                    <a:lnTo>
                      <a:pt x="209" y="114"/>
                    </a:lnTo>
                    <a:lnTo>
                      <a:pt x="200" y="114"/>
                    </a:lnTo>
                    <a:lnTo>
                      <a:pt x="190" y="114"/>
                    </a:lnTo>
                    <a:lnTo>
                      <a:pt x="181" y="95"/>
                    </a:lnTo>
                    <a:lnTo>
                      <a:pt x="171" y="95"/>
                    </a:lnTo>
                    <a:lnTo>
                      <a:pt x="162" y="95"/>
                    </a:lnTo>
                    <a:lnTo>
                      <a:pt x="152" y="95"/>
                    </a:lnTo>
                    <a:lnTo>
                      <a:pt x="152" y="85"/>
                    </a:lnTo>
                    <a:lnTo>
                      <a:pt x="143" y="85"/>
                    </a:lnTo>
                    <a:lnTo>
                      <a:pt x="133" y="85"/>
                    </a:lnTo>
                    <a:lnTo>
                      <a:pt x="124" y="85"/>
                    </a:lnTo>
                    <a:lnTo>
                      <a:pt x="114" y="95"/>
                    </a:lnTo>
                    <a:lnTo>
                      <a:pt x="105" y="95"/>
                    </a:lnTo>
                    <a:lnTo>
                      <a:pt x="105" y="105"/>
                    </a:lnTo>
                    <a:lnTo>
                      <a:pt x="105" y="114"/>
                    </a:lnTo>
                    <a:lnTo>
                      <a:pt x="95" y="114"/>
                    </a:lnTo>
                    <a:lnTo>
                      <a:pt x="95" y="124"/>
                    </a:lnTo>
                    <a:lnTo>
                      <a:pt x="86" y="133"/>
                    </a:lnTo>
                    <a:lnTo>
                      <a:pt x="86" y="143"/>
                    </a:lnTo>
                    <a:lnTo>
                      <a:pt x="86" y="152"/>
                    </a:lnTo>
                    <a:lnTo>
                      <a:pt x="86" y="162"/>
                    </a:lnTo>
                    <a:lnTo>
                      <a:pt x="76" y="162"/>
                    </a:lnTo>
                    <a:lnTo>
                      <a:pt x="76" y="171"/>
                    </a:lnTo>
                    <a:lnTo>
                      <a:pt x="67" y="171"/>
                    </a:lnTo>
                    <a:lnTo>
                      <a:pt x="57" y="171"/>
                    </a:lnTo>
                    <a:lnTo>
                      <a:pt x="67" y="171"/>
                    </a:lnTo>
                    <a:lnTo>
                      <a:pt x="67" y="181"/>
                    </a:lnTo>
                    <a:lnTo>
                      <a:pt x="57" y="190"/>
                    </a:lnTo>
                    <a:lnTo>
                      <a:pt x="57" y="200"/>
                    </a:lnTo>
                    <a:lnTo>
                      <a:pt x="48" y="200"/>
                    </a:lnTo>
                    <a:lnTo>
                      <a:pt x="38" y="200"/>
                    </a:lnTo>
                    <a:lnTo>
                      <a:pt x="38" y="209"/>
                    </a:lnTo>
                    <a:lnTo>
                      <a:pt x="29" y="209"/>
                    </a:lnTo>
                    <a:lnTo>
                      <a:pt x="29" y="219"/>
                    </a:lnTo>
                    <a:lnTo>
                      <a:pt x="19" y="219"/>
                    </a:lnTo>
                    <a:lnTo>
                      <a:pt x="19" y="209"/>
                    </a:lnTo>
                    <a:lnTo>
                      <a:pt x="9" y="219"/>
                    </a:lnTo>
                    <a:lnTo>
                      <a:pt x="0" y="219"/>
                    </a:lnTo>
                    <a:lnTo>
                      <a:pt x="0" y="228"/>
                    </a:lnTo>
                    <a:lnTo>
                      <a:pt x="9" y="228"/>
                    </a:lnTo>
                    <a:lnTo>
                      <a:pt x="9" y="238"/>
                    </a:lnTo>
                    <a:lnTo>
                      <a:pt x="19" y="238"/>
                    </a:lnTo>
                    <a:lnTo>
                      <a:pt x="29" y="238"/>
                    </a:lnTo>
                    <a:lnTo>
                      <a:pt x="29" y="247"/>
                    </a:lnTo>
                    <a:lnTo>
                      <a:pt x="38" y="247"/>
                    </a:lnTo>
                    <a:lnTo>
                      <a:pt x="48" y="257"/>
                    </a:lnTo>
                    <a:lnTo>
                      <a:pt x="57" y="276"/>
                    </a:lnTo>
                    <a:lnTo>
                      <a:pt x="57" y="295"/>
                    </a:lnTo>
                    <a:lnTo>
                      <a:pt x="57" y="305"/>
                    </a:lnTo>
                    <a:lnTo>
                      <a:pt x="57" y="314"/>
                    </a:lnTo>
                    <a:lnTo>
                      <a:pt x="57" y="324"/>
                    </a:lnTo>
                    <a:lnTo>
                      <a:pt x="67" y="324"/>
                    </a:lnTo>
                    <a:lnTo>
                      <a:pt x="76" y="314"/>
                    </a:lnTo>
                    <a:lnTo>
                      <a:pt x="86" y="324"/>
                    </a:lnTo>
                    <a:lnTo>
                      <a:pt x="86" y="333"/>
                    </a:lnTo>
                    <a:lnTo>
                      <a:pt x="86" y="343"/>
                    </a:lnTo>
                    <a:lnTo>
                      <a:pt x="95" y="343"/>
                    </a:lnTo>
                    <a:lnTo>
                      <a:pt x="105" y="343"/>
                    </a:lnTo>
                    <a:lnTo>
                      <a:pt x="114" y="343"/>
                    </a:lnTo>
                    <a:lnTo>
                      <a:pt x="124" y="343"/>
                    </a:lnTo>
                    <a:lnTo>
                      <a:pt x="124" y="352"/>
                    </a:lnTo>
                    <a:lnTo>
                      <a:pt x="124" y="362"/>
                    </a:lnTo>
                    <a:lnTo>
                      <a:pt x="124" y="371"/>
                    </a:lnTo>
                    <a:lnTo>
                      <a:pt x="133" y="371"/>
                    </a:lnTo>
                    <a:lnTo>
                      <a:pt x="133" y="381"/>
                    </a:lnTo>
                    <a:lnTo>
                      <a:pt x="133" y="390"/>
                    </a:lnTo>
                    <a:lnTo>
                      <a:pt x="133" y="400"/>
                    </a:lnTo>
                    <a:lnTo>
                      <a:pt x="133" y="409"/>
                    </a:lnTo>
                    <a:lnTo>
                      <a:pt x="133" y="419"/>
                    </a:lnTo>
                    <a:lnTo>
                      <a:pt x="143" y="428"/>
                    </a:lnTo>
                    <a:lnTo>
                      <a:pt x="143" y="438"/>
                    </a:lnTo>
                    <a:lnTo>
                      <a:pt x="152" y="438"/>
                    </a:lnTo>
                    <a:lnTo>
                      <a:pt x="143" y="448"/>
                    </a:lnTo>
                    <a:lnTo>
                      <a:pt x="143" y="457"/>
                    </a:lnTo>
                    <a:lnTo>
                      <a:pt x="143" y="466"/>
                    </a:lnTo>
                    <a:lnTo>
                      <a:pt x="143" y="476"/>
                    </a:lnTo>
                    <a:lnTo>
                      <a:pt x="143" y="466"/>
                    </a:lnTo>
                    <a:lnTo>
                      <a:pt x="133" y="466"/>
                    </a:lnTo>
                    <a:lnTo>
                      <a:pt x="133" y="476"/>
                    </a:lnTo>
                    <a:lnTo>
                      <a:pt x="133" y="486"/>
                    </a:lnTo>
                    <a:lnTo>
                      <a:pt x="133" y="495"/>
                    </a:lnTo>
                    <a:lnTo>
                      <a:pt x="124" y="505"/>
                    </a:lnTo>
                    <a:lnTo>
                      <a:pt x="124" y="514"/>
                    </a:lnTo>
                    <a:lnTo>
                      <a:pt x="114" y="524"/>
                    </a:lnTo>
                    <a:lnTo>
                      <a:pt x="133" y="533"/>
                    </a:lnTo>
                    <a:lnTo>
                      <a:pt x="133" y="543"/>
                    </a:lnTo>
                    <a:lnTo>
                      <a:pt x="143" y="543"/>
                    </a:lnTo>
                    <a:lnTo>
                      <a:pt x="143" y="552"/>
                    </a:lnTo>
                    <a:lnTo>
                      <a:pt x="181" y="562"/>
                    </a:lnTo>
                    <a:lnTo>
                      <a:pt x="190" y="571"/>
                    </a:lnTo>
                    <a:lnTo>
                      <a:pt x="200" y="581"/>
                    </a:lnTo>
                    <a:lnTo>
                      <a:pt x="209" y="581"/>
                    </a:lnTo>
                    <a:lnTo>
                      <a:pt x="209" y="590"/>
                    </a:lnTo>
                    <a:lnTo>
                      <a:pt x="200" y="590"/>
                    </a:lnTo>
                    <a:lnTo>
                      <a:pt x="200" y="600"/>
                    </a:lnTo>
                    <a:lnTo>
                      <a:pt x="200" y="609"/>
                    </a:lnTo>
                    <a:lnTo>
                      <a:pt x="190" y="609"/>
                    </a:lnTo>
                    <a:lnTo>
                      <a:pt x="200" y="609"/>
                    </a:lnTo>
                    <a:lnTo>
                      <a:pt x="209" y="609"/>
                    </a:lnTo>
                    <a:lnTo>
                      <a:pt x="219" y="609"/>
                    </a:lnTo>
                    <a:lnTo>
                      <a:pt x="229" y="628"/>
                    </a:lnTo>
                    <a:lnTo>
                      <a:pt x="229" y="638"/>
                    </a:lnTo>
                    <a:lnTo>
                      <a:pt x="238" y="638"/>
                    </a:lnTo>
                    <a:lnTo>
                      <a:pt x="238" y="628"/>
                    </a:lnTo>
                    <a:lnTo>
                      <a:pt x="247" y="628"/>
                    </a:lnTo>
                    <a:lnTo>
                      <a:pt x="257" y="628"/>
                    </a:lnTo>
                    <a:lnTo>
                      <a:pt x="257" y="638"/>
                    </a:lnTo>
                    <a:lnTo>
                      <a:pt x="257" y="647"/>
                    </a:lnTo>
                    <a:lnTo>
                      <a:pt x="267" y="638"/>
                    </a:lnTo>
                    <a:lnTo>
                      <a:pt x="276" y="628"/>
                    </a:lnTo>
                    <a:lnTo>
                      <a:pt x="286" y="628"/>
                    </a:lnTo>
                    <a:lnTo>
                      <a:pt x="286" y="619"/>
                    </a:lnTo>
                    <a:lnTo>
                      <a:pt x="286" y="609"/>
                    </a:lnTo>
                    <a:lnTo>
                      <a:pt x="295" y="609"/>
                    </a:lnTo>
                    <a:lnTo>
                      <a:pt x="305" y="609"/>
                    </a:lnTo>
                    <a:lnTo>
                      <a:pt x="305" y="600"/>
                    </a:lnTo>
                    <a:lnTo>
                      <a:pt x="314" y="609"/>
                    </a:lnTo>
                    <a:lnTo>
                      <a:pt x="314" y="600"/>
                    </a:lnTo>
                    <a:lnTo>
                      <a:pt x="324" y="600"/>
                    </a:lnTo>
                    <a:lnTo>
                      <a:pt x="324" y="590"/>
                    </a:lnTo>
                    <a:lnTo>
                      <a:pt x="343" y="590"/>
                    </a:lnTo>
                    <a:lnTo>
                      <a:pt x="352" y="581"/>
                    </a:lnTo>
                    <a:lnTo>
                      <a:pt x="362" y="581"/>
                    </a:lnTo>
                    <a:lnTo>
                      <a:pt x="362" y="590"/>
                    </a:lnTo>
                    <a:lnTo>
                      <a:pt x="362" y="600"/>
                    </a:lnTo>
                    <a:lnTo>
                      <a:pt x="372" y="600"/>
                    </a:lnTo>
                    <a:lnTo>
                      <a:pt x="381" y="600"/>
                    </a:lnTo>
                    <a:lnTo>
                      <a:pt x="390" y="600"/>
                    </a:lnTo>
                    <a:lnTo>
                      <a:pt x="390" y="590"/>
                    </a:lnTo>
                    <a:lnTo>
                      <a:pt x="400" y="590"/>
                    </a:lnTo>
                    <a:lnTo>
                      <a:pt x="410" y="581"/>
                    </a:lnTo>
                    <a:lnTo>
                      <a:pt x="419" y="581"/>
                    </a:lnTo>
                    <a:lnTo>
                      <a:pt x="419" y="571"/>
                    </a:lnTo>
                    <a:lnTo>
                      <a:pt x="428" y="581"/>
                    </a:lnTo>
                    <a:lnTo>
                      <a:pt x="438" y="590"/>
                    </a:lnTo>
                    <a:lnTo>
                      <a:pt x="438" y="581"/>
                    </a:lnTo>
                    <a:lnTo>
                      <a:pt x="448" y="571"/>
                    </a:lnTo>
                    <a:lnTo>
                      <a:pt x="457" y="571"/>
                    </a:lnTo>
                    <a:lnTo>
                      <a:pt x="457" y="562"/>
                    </a:lnTo>
                    <a:lnTo>
                      <a:pt x="457" y="552"/>
                    </a:lnTo>
                    <a:lnTo>
                      <a:pt x="448" y="552"/>
                    </a:lnTo>
                    <a:lnTo>
                      <a:pt x="448" y="543"/>
                    </a:lnTo>
                    <a:lnTo>
                      <a:pt x="448" y="533"/>
                    </a:lnTo>
                    <a:lnTo>
                      <a:pt x="457" y="524"/>
                    </a:lnTo>
                    <a:lnTo>
                      <a:pt x="457" y="514"/>
                    </a:lnTo>
                    <a:lnTo>
                      <a:pt x="448" y="514"/>
                    </a:lnTo>
                    <a:lnTo>
                      <a:pt x="448" y="505"/>
                    </a:lnTo>
                    <a:lnTo>
                      <a:pt x="457" y="505"/>
                    </a:lnTo>
                    <a:lnTo>
                      <a:pt x="467" y="505"/>
                    </a:lnTo>
                    <a:lnTo>
                      <a:pt x="476" y="495"/>
                    </a:lnTo>
                    <a:lnTo>
                      <a:pt x="486" y="486"/>
                    </a:lnTo>
                    <a:lnTo>
                      <a:pt x="495" y="486"/>
                    </a:lnTo>
                    <a:lnTo>
                      <a:pt x="505" y="486"/>
                    </a:lnTo>
                    <a:lnTo>
                      <a:pt x="514" y="486"/>
                    </a:lnTo>
                    <a:lnTo>
                      <a:pt x="514" y="476"/>
                    </a:lnTo>
                    <a:lnTo>
                      <a:pt x="514" y="466"/>
                    </a:lnTo>
                    <a:lnTo>
                      <a:pt x="524" y="466"/>
                    </a:lnTo>
                    <a:lnTo>
                      <a:pt x="524" y="457"/>
                    </a:lnTo>
                    <a:lnTo>
                      <a:pt x="533" y="466"/>
                    </a:lnTo>
                    <a:lnTo>
                      <a:pt x="543" y="466"/>
                    </a:lnTo>
                    <a:lnTo>
                      <a:pt x="543" y="457"/>
                    </a:lnTo>
                    <a:lnTo>
                      <a:pt x="543" y="448"/>
                    </a:lnTo>
                    <a:lnTo>
                      <a:pt x="543" y="438"/>
                    </a:lnTo>
                    <a:lnTo>
                      <a:pt x="533" y="438"/>
                    </a:lnTo>
                    <a:lnTo>
                      <a:pt x="524" y="438"/>
                    </a:lnTo>
                    <a:lnTo>
                      <a:pt x="524" y="428"/>
                    </a:lnTo>
                    <a:lnTo>
                      <a:pt x="533" y="428"/>
                    </a:lnTo>
                    <a:lnTo>
                      <a:pt x="524" y="419"/>
                    </a:lnTo>
                    <a:lnTo>
                      <a:pt x="524" y="409"/>
                    </a:lnTo>
                    <a:lnTo>
                      <a:pt x="524" y="400"/>
                    </a:lnTo>
                    <a:lnTo>
                      <a:pt x="533" y="400"/>
                    </a:lnTo>
                    <a:lnTo>
                      <a:pt x="543" y="409"/>
                    </a:lnTo>
                    <a:lnTo>
                      <a:pt x="543" y="419"/>
                    </a:lnTo>
                    <a:lnTo>
                      <a:pt x="543" y="428"/>
                    </a:lnTo>
                    <a:lnTo>
                      <a:pt x="552" y="428"/>
                    </a:lnTo>
                    <a:lnTo>
                      <a:pt x="562" y="419"/>
                    </a:lnTo>
                    <a:lnTo>
                      <a:pt x="571" y="419"/>
                    </a:lnTo>
                    <a:lnTo>
                      <a:pt x="571" y="409"/>
                    </a:lnTo>
                    <a:lnTo>
                      <a:pt x="581" y="409"/>
                    </a:lnTo>
                    <a:lnTo>
                      <a:pt x="581" y="419"/>
                    </a:lnTo>
                    <a:lnTo>
                      <a:pt x="590" y="419"/>
                    </a:lnTo>
                    <a:lnTo>
                      <a:pt x="600" y="419"/>
                    </a:lnTo>
                    <a:lnTo>
                      <a:pt x="600" y="428"/>
                    </a:lnTo>
                    <a:lnTo>
                      <a:pt x="600" y="419"/>
                    </a:lnTo>
                    <a:lnTo>
                      <a:pt x="610" y="419"/>
                    </a:lnTo>
                    <a:lnTo>
                      <a:pt x="619" y="419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65544" name="Group 2">
              <a:extLst>
                <a:ext uri="{FF2B5EF4-FFF2-40B4-BE49-F238E27FC236}">
                  <a16:creationId xmlns:a16="http://schemas.microsoft.com/office/drawing/2014/main" id="{A013B3AE-A982-7A48-A224-22B5A12254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563" y="4694238"/>
              <a:ext cx="5991225" cy="2065337"/>
              <a:chOff x="2722563" y="4693923"/>
              <a:chExt cx="5990687" cy="2065652"/>
            </a:xfrm>
          </p:grpSpPr>
          <p:sp>
            <p:nvSpPr>
              <p:cNvPr id="65549" name="Freeform 102">
                <a:extLst>
                  <a:ext uri="{FF2B5EF4-FFF2-40B4-BE49-F238E27FC236}">
                    <a16:creationId xmlns:a16="http://schemas.microsoft.com/office/drawing/2014/main" id="{A7AE4D24-5910-CC4B-B056-E02D7DBFF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0463" y="6405563"/>
                <a:ext cx="263525" cy="354012"/>
              </a:xfrm>
              <a:custGeom>
                <a:avLst/>
                <a:gdLst>
                  <a:gd name="T0" fmla="*/ 133558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23146 w 734"/>
                  <a:gd name="T7" fmla="*/ 343197 h 982"/>
                  <a:gd name="T8" fmla="*/ 133558 w 734"/>
                  <a:gd name="T9" fmla="*/ 353651 h 982"/>
                  <a:gd name="T10" fmla="*/ 143610 w 734"/>
                  <a:gd name="T11" fmla="*/ 343197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33558 w 734"/>
                  <a:gd name="T17" fmla="*/ 0 h 982"/>
                  <a:gd name="T18" fmla="*/ 133558 w 734"/>
                  <a:gd name="T19" fmla="*/ 185298 h 982"/>
                  <a:gd name="T20" fmla="*/ 78627 w 734"/>
                  <a:gd name="T21" fmla="*/ 130501 h 982"/>
                  <a:gd name="T22" fmla="*/ 133558 w 734"/>
                  <a:gd name="T23" fmla="*/ 78950 h 982"/>
                  <a:gd name="T24" fmla="*/ 184539 w 734"/>
                  <a:gd name="T25" fmla="*/ 130501 h 982"/>
                  <a:gd name="T26" fmla="*/ 133558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2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43" y="952"/>
                      <a:pt x="343" y="952"/>
                      <a:pt x="343" y="952"/>
                    </a:cubicBezTo>
                    <a:cubicBezTo>
                      <a:pt x="343" y="972"/>
                      <a:pt x="362" y="981"/>
                      <a:pt x="372" y="981"/>
                    </a:cubicBezTo>
                    <a:cubicBezTo>
                      <a:pt x="381" y="981"/>
                      <a:pt x="390" y="972"/>
                      <a:pt x="400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1"/>
                    </a:cubicBezTo>
                    <a:cubicBezTo>
                      <a:pt x="733" y="162"/>
                      <a:pt x="571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72" y="219"/>
                    </a:cubicBezTo>
                    <a:cubicBezTo>
                      <a:pt x="448" y="219"/>
                      <a:pt x="514" y="286"/>
                      <a:pt x="514" y="362"/>
                    </a:cubicBezTo>
                    <a:cubicBezTo>
                      <a:pt x="514" y="448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50" name="Text Box 103">
                <a:extLst>
                  <a:ext uri="{FF2B5EF4-FFF2-40B4-BE49-F238E27FC236}">
                    <a16:creationId xmlns:a16="http://schemas.microsoft.com/office/drawing/2014/main" id="{728BE448-A9C1-7047-A64E-46829A12AB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75000" y="5318125"/>
                <a:ext cx="1222060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Moscow</a:t>
                </a:r>
              </a:p>
            </p:txBody>
          </p:sp>
          <p:sp>
            <p:nvSpPr>
              <p:cNvPr id="65551" name="Text Box 104">
                <a:extLst>
                  <a:ext uri="{FF2B5EF4-FFF2-40B4-BE49-F238E27FC236}">
                    <a16:creationId xmlns:a16="http://schemas.microsoft.com/office/drawing/2014/main" id="{00B93BD1-CBF2-C54F-AA2E-73F0F0A77B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1093" y="4693923"/>
                <a:ext cx="1330133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St Petersburg</a:t>
                </a:r>
              </a:p>
            </p:txBody>
          </p:sp>
          <p:sp>
            <p:nvSpPr>
              <p:cNvPr id="65552" name="Text Box 105">
                <a:extLst>
                  <a:ext uri="{FF2B5EF4-FFF2-40B4-BE49-F238E27FC236}">
                    <a16:creationId xmlns:a16="http://schemas.microsoft.com/office/drawing/2014/main" id="{F5A08367-869F-984E-A4BC-3B190CF77F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81547" y="6204331"/>
                <a:ext cx="1153476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Novosibirsk</a:t>
                </a:r>
              </a:p>
            </p:txBody>
          </p:sp>
          <p:sp>
            <p:nvSpPr>
              <p:cNvPr id="65553" name="Text Box 106">
                <a:extLst>
                  <a:ext uri="{FF2B5EF4-FFF2-40B4-BE49-F238E27FC236}">
                    <a16:creationId xmlns:a16="http://schemas.microsoft.com/office/drawing/2014/main" id="{864DC951-9FCE-7F49-AB72-3497BA8A0A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01581" y="6247154"/>
                <a:ext cx="121166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Krasnoyarsk</a:t>
                </a:r>
              </a:p>
            </p:txBody>
          </p:sp>
          <p:sp>
            <p:nvSpPr>
              <p:cNvPr id="65554" name="Freeform 107">
                <a:extLst>
                  <a:ext uri="{FF2B5EF4-FFF2-40B4-BE49-F238E27FC236}">
                    <a16:creationId xmlns:a16="http://schemas.microsoft.com/office/drawing/2014/main" id="{31962948-DA0F-3845-98A7-73DFBD4AC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388" y="5602288"/>
                <a:ext cx="263525" cy="354012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2602 h 982"/>
                  <a:gd name="T6" fmla="*/ 122787 w 734"/>
                  <a:gd name="T7" fmla="*/ 343557 h 982"/>
                  <a:gd name="T8" fmla="*/ 133199 w 734"/>
                  <a:gd name="T9" fmla="*/ 353651 h 982"/>
                  <a:gd name="T10" fmla="*/ 143251 w 734"/>
                  <a:gd name="T11" fmla="*/ 343557 h 982"/>
                  <a:gd name="T12" fmla="*/ 242701 w 734"/>
                  <a:gd name="T13" fmla="*/ 202602 h 982"/>
                  <a:gd name="T14" fmla="*/ 263166 w 734"/>
                  <a:gd name="T15" fmla="*/ 134106 h 982"/>
                  <a:gd name="T16" fmla="*/ 133199 w 734"/>
                  <a:gd name="T17" fmla="*/ 0 h 982"/>
                  <a:gd name="T18" fmla="*/ 133199 w 734"/>
                  <a:gd name="T19" fmla="*/ 185658 h 982"/>
                  <a:gd name="T20" fmla="*/ 78627 w 734"/>
                  <a:gd name="T21" fmla="*/ 130501 h 982"/>
                  <a:gd name="T22" fmla="*/ 133199 w 734"/>
                  <a:gd name="T23" fmla="*/ 79310 h 982"/>
                  <a:gd name="T24" fmla="*/ 184539 w 734"/>
                  <a:gd name="T25" fmla="*/ 130501 h 982"/>
                  <a:gd name="T26" fmla="*/ 133199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61" y="0"/>
                      <a:pt x="0" y="162"/>
                      <a:pt x="0" y="372"/>
                    </a:cubicBezTo>
                    <a:cubicBezTo>
                      <a:pt x="0" y="438"/>
                      <a:pt x="18" y="505"/>
                      <a:pt x="57" y="562"/>
                    </a:cubicBezTo>
                    <a:cubicBezTo>
                      <a:pt x="342" y="953"/>
                      <a:pt x="342" y="953"/>
                      <a:pt x="342" y="953"/>
                    </a:cubicBezTo>
                    <a:cubicBezTo>
                      <a:pt x="342" y="972"/>
                      <a:pt x="361" y="981"/>
                      <a:pt x="371" y="981"/>
                    </a:cubicBezTo>
                    <a:cubicBezTo>
                      <a:pt x="380" y="981"/>
                      <a:pt x="390" y="972"/>
                      <a:pt x="399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2"/>
                    </a:cubicBezTo>
                    <a:cubicBezTo>
                      <a:pt x="733" y="162"/>
                      <a:pt x="571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85" y="515"/>
                      <a:pt x="219" y="448"/>
                      <a:pt x="219" y="362"/>
                    </a:cubicBezTo>
                    <a:cubicBezTo>
                      <a:pt x="219" y="286"/>
                      <a:pt x="285" y="220"/>
                      <a:pt x="371" y="220"/>
                    </a:cubicBezTo>
                    <a:cubicBezTo>
                      <a:pt x="447" y="220"/>
                      <a:pt x="514" y="286"/>
                      <a:pt x="514" y="362"/>
                    </a:cubicBezTo>
                    <a:cubicBezTo>
                      <a:pt x="514" y="448"/>
                      <a:pt x="447" y="515"/>
                      <a:pt x="371" y="515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55" name="Freeform 108">
                <a:extLst>
                  <a:ext uri="{FF2B5EF4-FFF2-40B4-BE49-F238E27FC236}">
                    <a16:creationId xmlns:a16="http://schemas.microsoft.com/office/drawing/2014/main" id="{C952A66A-40FC-204A-A8F1-E91A0FEE7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563" y="4868863"/>
                <a:ext cx="265112" cy="354012"/>
              </a:xfrm>
              <a:custGeom>
                <a:avLst/>
                <a:gdLst>
                  <a:gd name="T0" fmla="*/ 130572 w 735"/>
                  <a:gd name="T1" fmla="*/ 0 h 982"/>
                  <a:gd name="T2" fmla="*/ 0 w 735"/>
                  <a:gd name="T3" fmla="*/ 134106 h 982"/>
                  <a:gd name="T4" fmla="*/ 20560 w 735"/>
                  <a:gd name="T5" fmla="*/ 202602 h 982"/>
                  <a:gd name="T6" fmla="*/ 120112 w 735"/>
                  <a:gd name="T7" fmla="*/ 343557 h 982"/>
                  <a:gd name="T8" fmla="*/ 130572 w 735"/>
                  <a:gd name="T9" fmla="*/ 353651 h 982"/>
                  <a:gd name="T10" fmla="*/ 141032 w 735"/>
                  <a:gd name="T11" fmla="*/ 343557 h 982"/>
                  <a:gd name="T12" fmla="*/ 243831 w 735"/>
                  <a:gd name="T13" fmla="*/ 202602 h 982"/>
                  <a:gd name="T14" fmla="*/ 264751 w 735"/>
                  <a:gd name="T15" fmla="*/ 134106 h 982"/>
                  <a:gd name="T16" fmla="*/ 130572 w 735"/>
                  <a:gd name="T17" fmla="*/ 0 h 982"/>
                  <a:gd name="T18" fmla="*/ 130572 w 735"/>
                  <a:gd name="T19" fmla="*/ 185658 h 982"/>
                  <a:gd name="T20" fmla="*/ 78993 w 735"/>
                  <a:gd name="T21" fmla="*/ 130501 h 982"/>
                  <a:gd name="T22" fmla="*/ 130572 w 735"/>
                  <a:gd name="T23" fmla="*/ 78950 h 982"/>
                  <a:gd name="T24" fmla="*/ 185398 w 735"/>
                  <a:gd name="T25" fmla="*/ 130501 h 982"/>
                  <a:gd name="T26" fmla="*/ 130572 w 735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3"/>
                      <a:pt x="333" y="953"/>
                      <a:pt x="333" y="953"/>
                    </a:cubicBezTo>
                    <a:cubicBezTo>
                      <a:pt x="343" y="972"/>
                      <a:pt x="353" y="981"/>
                      <a:pt x="362" y="981"/>
                    </a:cubicBezTo>
                    <a:cubicBezTo>
                      <a:pt x="381" y="981"/>
                      <a:pt x="391" y="972"/>
                      <a:pt x="391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4" y="438"/>
                      <a:pt x="734" y="372"/>
                    </a:cubicBezTo>
                    <a:cubicBezTo>
                      <a:pt x="734" y="162"/>
                      <a:pt x="57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62"/>
                    </a:cubicBezTo>
                    <a:cubicBezTo>
                      <a:pt x="514" y="448"/>
                      <a:pt x="448" y="515"/>
                      <a:pt x="362" y="515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56" name="Freeform 109">
                <a:extLst>
                  <a:ext uri="{FF2B5EF4-FFF2-40B4-BE49-F238E27FC236}">
                    <a16:creationId xmlns:a16="http://schemas.microsoft.com/office/drawing/2014/main" id="{9D7C9626-67EC-DA4E-B2B3-9012BDFC6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3913" y="6164263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2602 h 982"/>
                  <a:gd name="T6" fmla="*/ 119556 w 734"/>
                  <a:gd name="T7" fmla="*/ 343557 h 982"/>
                  <a:gd name="T8" fmla="*/ 129967 w 734"/>
                  <a:gd name="T9" fmla="*/ 353651 h 982"/>
                  <a:gd name="T10" fmla="*/ 140020 w 734"/>
                  <a:gd name="T11" fmla="*/ 343557 h 982"/>
                  <a:gd name="T12" fmla="*/ 242701 w 734"/>
                  <a:gd name="T13" fmla="*/ 202602 h 982"/>
                  <a:gd name="T14" fmla="*/ 263166 w 734"/>
                  <a:gd name="T15" fmla="*/ 134106 h 982"/>
                  <a:gd name="T16" fmla="*/ 129967 w 734"/>
                  <a:gd name="T17" fmla="*/ 0 h 982"/>
                  <a:gd name="T18" fmla="*/ 129967 w 734"/>
                  <a:gd name="T19" fmla="*/ 185658 h 982"/>
                  <a:gd name="T20" fmla="*/ 78627 w 734"/>
                  <a:gd name="T21" fmla="*/ 130501 h 982"/>
                  <a:gd name="T22" fmla="*/ 129967 w 734"/>
                  <a:gd name="T23" fmla="*/ 79310 h 982"/>
                  <a:gd name="T24" fmla="*/ 184539 w 734"/>
                  <a:gd name="T25" fmla="*/ 130501 h 982"/>
                  <a:gd name="T26" fmla="*/ 129967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1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3"/>
                      <a:pt x="333" y="953"/>
                      <a:pt x="333" y="953"/>
                    </a:cubicBezTo>
                    <a:cubicBezTo>
                      <a:pt x="342" y="972"/>
                      <a:pt x="352" y="981"/>
                      <a:pt x="362" y="981"/>
                    </a:cubicBezTo>
                    <a:cubicBezTo>
                      <a:pt x="371" y="981"/>
                      <a:pt x="381" y="972"/>
                      <a:pt x="390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4" y="505"/>
                      <a:pt x="733" y="438"/>
                      <a:pt x="733" y="372"/>
                    </a:cubicBezTo>
                    <a:cubicBezTo>
                      <a:pt x="733" y="162"/>
                      <a:pt x="56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5" y="515"/>
                      <a:pt x="219" y="448"/>
                      <a:pt x="219" y="362"/>
                    </a:cubicBezTo>
                    <a:cubicBezTo>
                      <a:pt x="219" y="286"/>
                      <a:pt x="285" y="220"/>
                      <a:pt x="362" y="220"/>
                    </a:cubicBezTo>
                    <a:cubicBezTo>
                      <a:pt x="447" y="220"/>
                      <a:pt x="514" y="286"/>
                      <a:pt x="514" y="362"/>
                    </a:cubicBezTo>
                    <a:cubicBezTo>
                      <a:pt x="514" y="448"/>
                      <a:pt x="447" y="515"/>
                      <a:pt x="362" y="515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BBFDAE28-4B6D-3043-89D2-92981FEE0180}"/>
              </a:ext>
            </a:extLst>
          </p:cNvPr>
          <p:cNvGrpSpPr/>
          <p:nvPr/>
        </p:nvGrpSpPr>
        <p:grpSpPr>
          <a:xfrm>
            <a:off x="779199" y="190500"/>
            <a:ext cx="10712979" cy="1361282"/>
            <a:chOff x="935038" y="228600"/>
            <a:chExt cx="12855575" cy="1633538"/>
          </a:xfrm>
        </p:grpSpPr>
        <p:sp>
          <p:nvSpPr>
            <p:cNvPr id="65538" name="Text Box 96">
              <a:extLst>
                <a:ext uri="{FF2B5EF4-FFF2-40B4-BE49-F238E27FC236}">
                  <a16:creationId xmlns:a16="http://schemas.microsoft.com/office/drawing/2014/main" id="{24420C0B-4AEF-CC4F-BD26-34753688CD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04975" y="1035050"/>
              <a:ext cx="128270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MOSCOW</a:t>
              </a:r>
            </a:p>
          </p:txBody>
        </p:sp>
        <p:sp>
          <p:nvSpPr>
            <p:cNvPr id="65539" name="Text Box 97">
              <a:extLst>
                <a:ext uri="{FF2B5EF4-FFF2-40B4-BE49-F238E27FC236}">
                  <a16:creationId xmlns:a16="http://schemas.microsoft.com/office/drawing/2014/main" id="{3859815D-837B-B140-89A1-50F70CEDFB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9163" y="1035050"/>
              <a:ext cx="211772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ST PETERSBURG</a:t>
              </a:r>
            </a:p>
          </p:txBody>
        </p:sp>
        <p:sp>
          <p:nvSpPr>
            <p:cNvPr id="65540" name="Text Box 98">
              <a:extLst>
                <a:ext uri="{FF2B5EF4-FFF2-40B4-BE49-F238E27FC236}">
                  <a16:creationId xmlns:a16="http://schemas.microsoft.com/office/drawing/2014/main" id="{72C68F18-7D2C-7345-9771-CC5E9CCB2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51788" y="1035050"/>
              <a:ext cx="201612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KRASNOYARSK</a:t>
              </a:r>
            </a:p>
          </p:txBody>
        </p:sp>
        <p:sp>
          <p:nvSpPr>
            <p:cNvPr id="65541" name="Text Box 99">
              <a:extLst>
                <a:ext uri="{FF2B5EF4-FFF2-40B4-BE49-F238E27FC236}">
                  <a16:creationId xmlns:a16="http://schemas.microsoft.com/office/drawing/2014/main" id="{285A8326-12F5-C241-85EE-45E867421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37938" y="1035050"/>
              <a:ext cx="186372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NOVOSIBIRSK</a:t>
              </a:r>
            </a:p>
          </p:txBody>
        </p:sp>
        <p:sp>
          <p:nvSpPr>
            <p:cNvPr id="65542" name="Text Box 100">
              <a:extLst>
                <a:ext uri="{FF2B5EF4-FFF2-40B4-BE49-F238E27FC236}">
                  <a16:creationId xmlns:a16="http://schemas.microsoft.com/office/drawing/2014/main" id="{C5D83159-639F-764E-A93C-2D4CAF0CD8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3075" y="228600"/>
              <a:ext cx="2441575" cy="6175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3333" b="1" dirty="0">
                  <a:solidFill>
                    <a:srgbClr val="000000"/>
                  </a:solidFill>
                </a:rPr>
                <a:t>RUSSIA</a:t>
              </a:r>
            </a:p>
          </p:txBody>
        </p:sp>
        <p:grpSp>
          <p:nvGrpSpPr>
            <p:cNvPr id="65543" name="Group 1">
              <a:extLst>
                <a:ext uri="{FF2B5EF4-FFF2-40B4-BE49-F238E27FC236}">
                  <a16:creationId xmlns:a16="http://schemas.microsoft.com/office/drawing/2014/main" id="{AFE5F916-F2BD-7848-8BF6-A36664343F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70563" y="280988"/>
              <a:ext cx="723900" cy="484187"/>
              <a:chOff x="5770563" y="319088"/>
              <a:chExt cx="723900" cy="484187"/>
            </a:xfrm>
          </p:grpSpPr>
          <p:sp>
            <p:nvSpPr>
              <p:cNvPr id="65557" name="Freeform 1">
                <a:extLst>
                  <a:ext uri="{FF2B5EF4-FFF2-40B4-BE49-F238E27FC236}">
                    <a16:creationId xmlns:a16="http://schemas.microsoft.com/office/drawing/2014/main" id="{934EE512-53E7-2A4C-B0EA-6D73CDD16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0563" y="319088"/>
                <a:ext cx="723900" cy="244475"/>
              </a:xfrm>
              <a:custGeom>
                <a:avLst/>
                <a:gdLst>
                  <a:gd name="T0" fmla="*/ 0 w 2011"/>
                  <a:gd name="T1" fmla="*/ 0 h 677"/>
                  <a:gd name="T2" fmla="*/ 723540 w 2011"/>
                  <a:gd name="T3" fmla="*/ 0 h 677"/>
                  <a:gd name="T4" fmla="*/ 723540 w 2011"/>
                  <a:gd name="T5" fmla="*/ 244114 h 677"/>
                  <a:gd name="T6" fmla="*/ 0 w 2011"/>
                  <a:gd name="T7" fmla="*/ 244114 h 677"/>
                  <a:gd name="T8" fmla="*/ 0 w 2011"/>
                  <a:gd name="T9" fmla="*/ 0 h 6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1" h="677">
                    <a:moveTo>
                      <a:pt x="0" y="0"/>
                    </a:moveTo>
                    <a:lnTo>
                      <a:pt x="2010" y="0"/>
                    </a:lnTo>
                    <a:lnTo>
                      <a:pt x="2010" y="676"/>
                    </a:lnTo>
                    <a:lnTo>
                      <a:pt x="0" y="67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58" name="Freeform 2">
                <a:extLst>
                  <a:ext uri="{FF2B5EF4-FFF2-40B4-BE49-F238E27FC236}">
                    <a16:creationId xmlns:a16="http://schemas.microsoft.com/office/drawing/2014/main" id="{1C869FFF-368B-3744-80CA-8D4FD224F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0563" y="563563"/>
                <a:ext cx="723900" cy="239712"/>
              </a:xfrm>
              <a:custGeom>
                <a:avLst/>
                <a:gdLst>
                  <a:gd name="T0" fmla="*/ 0 w 2011"/>
                  <a:gd name="T1" fmla="*/ 0 h 668"/>
                  <a:gd name="T2" fmla="*/ 723540 w 2011"/>
                  <a:gd name="T3" fmla="*/ 0 h 668"/>
                  <a:gd name="T4" fmla="*/ 723540 w 2011"/>
                  <a:gd name="T5" fmla="*/ 239353 h 668"/>
                  <a:gd name="T6" fmla="*/ 0 w 2011"/>
                  <a:gd name="T7" fmla="*/ 239353 h 668"/>
                  <a:gd name="T8" fmla="*/ 0 w 2011"/>
                  <a:gd name="T9" fmla="*/ 0 h 6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1" h="668">
                    <a:moveTo>
                      <a:pt x="0" y="0"/>
                    </a:moveTo>
                    <a:lnTo>
                      <a:pt x="2010" y="0"/>
                    </a:lnTo>
                    <a:lnTo>
                      <a:pt x="2010" y="667"/>
                    </a:lnTo>
                    <a:lnTo>
                      <a:pt x="0" y="66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52B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59" name="Freeform 3">
                <a:extLst>
                  <a:ext uri="{FF2B5EF4-FFF2-40B4-BE49-F238E27FC236}">
                    <a16:creationId xmlns:a16="http://schemas.microsoft.com/office/drawing/2014/main" id="{9E38ECF5-36D5-E641-8418-849056ADF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0563" y="481013"/>
                <a:ext cx="723900" cy="161925"/>
              </a:xfrm>
              <a:custGeom>
                <a:avLst/>
                <a:gdLst>
                  <a:gd name="T0" fmla="*/ 0 w 2011"/>
                  <a:gd name="T1" fmla="*/ 0 h 449"/>
                  <a:gd name="T2" fmla="*/ 723540 w 2011"/>
                  <a:gd name="T3" fmla="*/ 0 h 449"/>
                  <a:gd name="T4" fmla="*/ 723540 w 2011"/>
                  <a:gd name="T5" fmla="*/ 161564 h 449"/>
                  <a:gd name="T6" fmla="*/ 0 w 2011"/>
                  <a:gd name="T7" fmla="*/ 161564 h 449"/>
                  <a:gd name="T8" fmla="*/ 0 w 2011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1" h="449">
                    <a:moveTo>
                      <a:pt x="0" y="0"/>
                    </a:moveTo>
                    <a:lnTo>
                      <a:pt x="2010" y="0"/>
                    </a:lnTo>
                    <a:lnTo>
                      <a:pt x="2010" y="448"/>
                    </a:lnTo>
                    <a:lnTo>
                      <a:pt x="0" y="44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39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5560" name="Freeform 101">
                <a:extLst>
                  <a:ext uri="{FF2B5EF4-FFF2-40B4-BE49-F238E27FC236}">
                    <a16:creationId xmlns:a16="http://schemas.microsoft.com/office/drawing/2014/main" id="{61F48D0C-3BB6-D54E-83B7-5782FBC45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0563" y="319088"/>
                <a:ext cx="723900" cy="484187"/>
              </a:xfrm>
              <a:custGeom>
                <a:avLst/>
                <a:gdLst>
                  <a:gd name="T0" fmla="*/ 723540 w 2011"/>
                  <a:gd name="T1" fmla="*/ 483827 h 1344"/>
                  <a:gd name="T2" fmla="*/ 0 w 2011"/>
                  <a:gd name="T3" fmla="*/ 483827 h 1344"/>
                  <a:gd name="T4" fmla="*/ 0 w 2011"/>
                  <a:gd name="T5" fmla="*/ 0 h 1344"/>
                  <a:gd name="T6" fmla="*/ 723540 w 2011"/>
                  <a:gd name="T7" fmla="*/ 0 h 1344"/>
                  <a:gd name="T8" fmla="*/ 723540 w 2011"/>
                  <a:gd name="T9" fmla="*/ 483827 h 1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1" h="1344">
                    <a:moveTo>
                      <a:pt x="2010" y="1343"/>
                    </a:moveTo>
                    <a:lnTo>
                      <a:pt x="0" y="1343"/>
                    </a:lnTo>
                    <a:lnTo>
                      <a:pt x="0" y="0"/>
                    </a:lnTo>
                    <a:lnTo>
                      <a:pt x="2010" y="0"/>
                    </a:lnTo>
                    <a:lnTo>
                      <a:pt x="2010" y="1343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65545" name="Google Shape;615;p19">
              <a:extLst>
                <a:ext uri="{FF2B5EF4-FFF2-40B4-BE49-F238E27FC236}">
                  <a16:creationId xmlns:a16="http://schemas.microsoft.com/office/drawing/2014/main" id="{DE235D17-795B-2743-9D58-44FC8B8704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5038" y="1368425"/>
              <a:ext cx="2822575" cy="493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167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46" name="Google Shape;615;p19">
              <a:extLst>
                <a:ext uri="{FF2B5EF4-FFF2-40B4-BE49-F238E27FC236}">
                  <a16:creationId xmlns:a16="http://schemas.microsoft.com/office/drawing/2014/main" id="{701DC7C4-35E2-9D41-830A-809A38EAA3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338" y="1368425"/>
              <a:ext cx="2822575" cy="493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167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47" name="Google Shape;615;p19">
              <a:extLst>
                <a:ext uri="{FF2B5EF4-FFF2-40B4-BE49-F238E27FC236}">
                  <a16:creationId xmlns:a16="http://schemas.microsoft.com/office/drawing/2014/main" id="{DC08D0D0-EC98-D246-81C0-5FAFF5921E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850" y="1368425"/>
              <a:ext cx="2822575" cy="493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167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48" name="Google Shape;615;p19">
              <a:extLst>
                <a:ext uri="{FF2B5EF4-FFF2-40B4-BE49-F238E27FC236}">
                  <a16:creationId xmlns:a16="http://schemas.microsoft.com/office/drawing/2014/main" id="{3FCA03B7-F976-0E49-A296-D1D4D13407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69625" y="1368425"/>
              <a:ext cx="2820988" cy="493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167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C2A984E6-9B9D-7246-B247-BDFF71963465}"/>
              </a:ext>
            </a:extLst>
          </p:cNvPr>
          <p:cNvGrpSpPr/>
          <p:nvPr/>
        </p:nvGrpSpPr>
        <p:grpSpPr>
          <a:xfrm>
            <a:off x="6314282" y="268553"/>
            <a:ext cx="4495271" cy="6230938"/>
            <a:chOff x="7577138" y="322263"/>
            <a:chExt cx="5394325" cy="7477125"/>
          </a:xfrm>
        </p:grpSpPr>
        <p:grpSp>
          <p:nvGrpSpPr>
            <p:cNvPr id="67585" name="Group 2">
              <a:extLst>
                <a:ext uri="{FF2B5EF4-FFF2-40B4-BE49-F238E27FC236}">
                  <a16:creationId xmlns:a16="http://schemas.microsoft.com/office/drawing/2014/main" id="{06ACD81C-F664-B841-A824-113D6E49D3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77138" y="635000"/>
              <a:ext cx="5394325" cy="7164388"/>
              <a:chOff x="7577138" y="635000"/>
              <a:chExt cx="5394325" cy="7164388"/>
            </a:xfrm>
          </p:grpSpPr>
          <p:sp>
            <p:nvSpPr>
              <p:cNvPr id="68087" name="Freeform 2">
                <a:extLst>
                  <a:ext uri="{FF2B5EF4-FFF2-40B4-BE49-F238E27FC236}">
                    <a16:creationId xmlns:a16="http://schemas.microsoft.com/office/drawing/2014/main" id="{46B459C6-7DA7-E54F-B201-D715FE2A4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7688" y="635000"/>
                <a:ext cx="757237" cy="1039813"/>
              </a:xfrm>
              <a:custGeom>
                <a:avLst/>
                <a:gdLst>
                  <a:gd name="T0" fmla="*/ 753640 w 2105"/>
                  <a:gd name="T1" fmla="*/ 44661 h 2887"/>
                  <a:gd name="T2" fmla="*/ 750042 w 2105"/>
                  <a:gd name="T3" fmla="*/ 75636 h 2887"/>
                  <a:gd name="T4" fmla="*/ 719465 w 2105"/>
                  <a:gd name="T5" fmla="*/ 106250 h 2887"/>
                  <a:gd name="T6" fmla="*/ 729538 w 2105"/>
                  <a:gd name="T7" fmla="*/ 154153 h 2887"/>
                  <a:gd name="T8" fmla="*/ 726300 w 2105"/>
                  <a:gd name="T9" fmla="*/ 198814 h 2887"/>
                  <a:gd name="T10" fmla="*/ 705795 w 2105"/>
                  <a:gd name="T11" fmla="*/ 243475 h 2887"/>
                  <a:gd name="T12" fmla="*/ 678096 w 2105"/>
                  <a:gd name="T13" fmla="*/ 274450 h 2887"/>
                  <a:gd name="T14" fmla="*/ 661188 w 2105"/>
                  <a:gd name="T15" fmla="*/ 308666 h 2887"/>
                  <a:gd name="T16" fmla="*/ 650756 w 2105"/>
                  <a:gd name="T17" fmla="*/ 353328 h 2887"/>
                  <a:gd name="T18" fmla="*/ 654353 w 2105"/>
                  <a:gd name="T19" fmla="*/ 418518 h 2887"/>
                  <a:gd name="T20" fmla="*/ 661188 w 2105"/>
                  <a:gd name="T21" fmla="*/ 466421 h 2887"/>
                  <a:gd name="T22" fmla="*/ 650756 w 2105"/>
                  <a:gd name="T23" fmla="*/ 483709 h 2887"/>
                  <a:gd name="T24" fmla="*/ 606149 w 2105"/>
                  <a:gd name="T25" fmla="*/ 511082 h 2887"/>
                  <a:gd name="T26" fmla="*/ 650756 w 2105"/>
                  <a:gd name="T27" fmla="*/ 589960 h 2887"/>
                  <a:gd name="T28" fmla="*/ 661188 w 2105"/>
                  <a:gd name="T29" fmla="*/ 637862 h 2887"/>
                  <a:gd name="T30" fmla="*/ 674858 w 2105"/>
                  <a:gd name="T31" fmla="*/ 651909 h 2887"/>
                  <a:gd name="T32" fmla="*/ 726300 w 2105"/>
                  <a:gd name="T33" fmla="*/ 709897 h 2887"/>
                  <a:gd name="T34" fmla="*/ 729538 w 2105"/>
                  <a:gd name="T35" fmla="*/ 747715 h 2887"/>
                  <a:gd name="T36" fmla="*/ 695363 w 2105"/>
                  <a:gd name="T37" fmla="*/ 778689 h 2887"/>
                  <a:gd name="T38" fmla="*/ 640684 w 2105"/>
                  <a:gd name="T39" fmla="*/ 785532 h 2887"/>
                  <a:gd name="T40" fmla="*/ 599314 w 2105"/>
                  <a:gd name="T41" fmla="*/ 840278 h 2887"/>
                  <a:gd name="T42" fmla="*/ 589242 w 2105"/>
                  <a:gd name="T43" fmla="*/ 878096 h 2887"/>
                  <a:gd name="T44" fmla="*/ 592479 w 2105"/>
                  <a:gd name="T45" fmla="*/ 905469 h 2887"/>
                  <a:gd name="T46" fmla="*/ 571975 w 2105"/>
                  <a:gd name="T47" fmla="*/ 960575 h 2887"/>
                  <a:gd name="T48" fmla="*/ 575572 w 2105"/>
                  <a:gd name="T49" fmla="*/ 998033 h 2887"/>
                  <a:gd name="T50" fmla="*/ 554708 w 2105"/>
                  <a:gd name="T51" fmla="*/ 1018923 h 2887"/>
                  <a:gd name="T52" fmla="*/ 520533 w 2105"/>
                  <a:gd name="T53" fmla="*/ 1035851 h 2887"/>
                  <a:gd name="T54" fmla="*/ 459019 w 2105"/>
                  <a:gd name="T55" fmla="*/ 1012080 h 2887"/>
                  <a:gd name="T56" fmla="*/ 411174 w 2105"/>
                  <a:gd name="T57" fmla="*/ 984347 h 2887"/>
                  <a:gd name="T58" fmla="*/ 407577 w 2105"/>
                  <a:gd name="T59" fmla="*/ 943287 h 2887"/>
                  <a:gd name="T60" fmla="*/ 393907 w 2105"/>
                  <a:gd name="T61" fmla="*/ 905469 h 2887"/>
                  <a:gd name="T62" fmla="*/ 342465 w 2105"/>
                  <a:gd name="T63" fmla="*/ 874855 h 2887"/>
                  <a:gd name="T64" fmla="*/ 335630 w 2105"/>
                  <a:gd name="T65" fmla="*/ 850723 h 2887"/>
                  <a:gd name="T66" fmla="*/ 359733 w 2105"/>
                  <a:gd name="T67" fmla="*/ 809664 h 2887"/>
                  <a:gd name="T68" fmla="*/ 304693 w 2105"/>
                  <a:gd name="T69" fmla="*/ 771846 h 2887"/>
                  <a:gd name="T70" fmla="*/ 284189 w 2105"/>
                  <a:gd name="T71" fmla="*/ 771846 h 2887"/>
                  <a:gd name="T72" fmla="*/ 256849 w 2105"/>
                  <a:gd name="T73" fmla="*/ 802821 h 2887"/>
                  <a:gd name="T74" fmla="*/ 236344 w 2105"/>
                  <a:gd name="T75" fmla="*/ 799219 h 2887"/>
                  <a:gd name="T76" fmla="*/ 181305 w 2105"/>
                  <a:gd name="T77" fmla="*/ 758159 h 2887"/>
                  <a:gd name="T78" fmla="*/ 171233 w 2105"/>
                  <a:gd name="T79" fmla="*/ 723943 h 2887"/>
                  <a:gd name="T80" fmla="*/ 171233 w 2105"/>
                  <a:gd name="T81" fmla="*/ 696210 h 2887"/>
                  <a:gd name="T82" fmla="*/ 140296 w 2105"/>
                  <a:gd name="T83" fmla="*/ 655151 h 2887"/>
                  <a:gd name="T84" fmla="*/ 88854 w 2105"/>
                  <a:gd name="T85" fmla="*/ 607248 h 2887"/>
                  <a:gd name="T86" fmla="*/ 68349 w 2105"/>
                  <a:gd name="T87" fmla="*/ 572672 h 2887"/>
                  <a:gd name="T88" fmla="*/ 64752 w 2105"/>
                  <a:gd name="T89" fmla="*/ 528371 h 2887"/>
                  <a:gd name="T90" fmla="*/ 44247 w 2105"/>
                  <a:gd name="T91" fmla="*/ 456336 h 2887"/>
                  <a:gd name="T92" fmla="*/ 44247 w 2105"/>
                  <a:gd name="T93" fmla="*/ 428963 h 2887"/>
                  <a:gd name="T94" fmla="*/ 61514 w 2105"/>
                  <a:gd name="T95" fmla="*/ 408073 h 2887"/>
                  <a:gd name="T96" fmla="*/ 51082 w 2105"/>
                  <a:gd name="T97" fmla="*/ 363772 h 2887"/>
                  <a:gd name="T98" fmla="*/ 47844 w 2105"/>
                  <a:gd name="T99" fmla="*/ 342883 h 2887"/>
                  <a:gd name="T100" fmla="*/ 20505 w 2105"/>
                  <a:gd name="T101" fmla="*/ 308666 h 2887"/>
                  <a:gd name="T102" fmla="*/ 10073 w 2105"/>
                  <a:gd name="T103" fmla="*/ 278052 h 2887"/>
                  <a:gd name="T104" fmla="*/ 137058 w 2105"/>
                  <a:gd name="T105" fmla="*/ 216102 h 2887"/>
                  <a:gd name="T106" fmla="*/ 219077 w 2105"/>
                  <a:gd name="T107" fmla="*/ 154153 h 2887"/>
                  <a:gd name="T108" fmla="*/ 263684 w 2105"/>
                  <a:gd name="T109" fmla="*/ 54746 h 2887"/>
                  <a:gd name="T110" fmla="*/ 483121 w 2105"/>
                  <a:gd name="T111" fmla="*/ 3602 h 288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105" h="2887">
                    <a:moveTo>
                      <a:pt x="1495" y="86"/>
                    </a:moveTo>
                    <a:lnTo>
                      <a:pt x="1714" y="228"/>
                    </a:lnTo>
                    <a:lnTo>
                      <a:pt x="1781" y="238"/>
                    </a:lnTo>
                    <a:lnTo>
                      <a:pt x="2085" y="114"/>
                    </a:lnTo>
                    <a:lnTo>
                      <a:pt x="2095" y="124"/>
                    </a:lnTo>
                    <a:lnTo>
                      <a:pt x="2104" y="143"/>
                    </a:lnTo>
                    <a:lnTo>
                      <a:pt x="2104" y="162"/>
                    </a:lnTo>
                    <a:lnTo>
                      <a:pt x="2104" y="171"/>
                    </a:lnTo>
                    <a:lnTo>
                      <a:pt x="2095" y="190"/>
                    </a:lnTo>
                    <a:lnTo>
                      <a:pt x="2085" y="210"/>
                    </a:lnTo>
                    <a:lnTo>
                      <a:pt x="2066" y="228"/>
                    </a:lnTo>
                    <a:lnTo>
                      <a:pt x="2028" y="257"/>
                    </a:lnTo>
                    <a:lnTo>
                      <a:pt x="2019" y="267"/>
                    </a:lnTo>
                    <a:lnTo>
                      <a:pt x="2009" y="276"/>
                    </a:lnTo>
                    <a:lnTo>
                      <a:pt x="2000" y="286"/>
                    </a:lnTo>
                    <a:lnTo>
                      <a:pt x="2000" y="295"/>
                    </a:lnTo>
                    <a:lnTo>
                      <a:pt x="2000" y="314"/>
                    </a:lnTo>
                    <a:lnTo>
                      <a:pt x="2000" y="324"/>
                    </a:lnTo>
                    <a:lnTo>
                      <a:pt x="2009" y="371"/>
                    </a:lnTo>
                    <a:lnTo>
                      <a:pt x="2019" y="391"/>
                    </a:lnTo>
                    <a:lnTo>
                      <a:pt x="2028" y="419"/>
                    </a:lnTo>
                    <a:lnTo>
                      <a:pt x="2028" y="428"/>
                    </a:lnTo>
                    <a:lnTo>
                      <a:pt x="2028" y="438"/>
                    </a:lnTo>
                    <a:lnTo>
                      <a:pt x="2028" y="457"/>
                    </a:lnTo>
                    <a:lnTo>
                      <a:pt x="2028" y="476"/>
                    </a:lnTo>
                    <a:lnTo>
                      <a:pt x="2028" y="514"/>
                    </a:lnTo>
                    <a:lnTo>
                      <a:pt x="2019" y="543"/>
                    </a:lnTo>
                    <a:lnTo>
                      <a:pt x="2019" y="552"/>
                    </a:lnTo>
                    <a:lnTo>
                      <a:pt x="2000" y="600"/>
                    </a:lnTo>
                    <a:lnTo>
                      <a:pt x="1990" y="609"/>
                    </a:lnTo>
                    <a:lnTo>
                      <a:pt x="1990" y="638"/>
                    </a:lnTo>
                    <a:lnTo>
                      <a:pt x="1981" y="657"/>
                    </a:lnTo>
                    <a:lnTo>
                      <a:pt x="1971" y="667"/>
                    </a:lnTo>
                    <a:lnTo>
                      <a:pt x="1962" y="676"/>
                    </a:lnTo>
                    <a:lnTo>
                      <a:pt x="1952" y="686"/>
                    </a:lnTo>
                    <a:lnTo>
                      <a:pt x="1923" y="705"/>
                    </a:lnTo>
                    <a:lnTo>
                      <a:pt x="1914" y="714"/>
                    </a:lnTo>
                    <a:lnTo>
                      <a:pt x="1905" y="724"/>
                    </a:lnTo>
                    <a:lnTo>
                      <a:pt x="1895" y="743"/>
                    </a:lnTo>
                    <a:lnTo>
                      <a:pt x="1885" y="762"/>
                    </a:lnTo>
                    <a:lnTo>
                      <a:pt x="1876" y="781"/>
                    </a:lnTo>
                    <a:lnTo>
                      <a:pt x="1866" y="790"/>
                    </a:lnTo>
                    <a:lnTo>
                      <a:pt x="1847" y="819"/>
                    </a:lnTo>
                    <a:lnTo>
                      <a:pt x="1847" y="829"/>
                    </a:lnTo>
                    <a:lnTo>
                      <a:pt x="1838" y="829"/>
                    </a:lnTo>
                    <a:lnTo>
                      <a:pt x="1838" y="857"/>
                    </a:lnTo>
                    <a:lnTo>
                      <a:pt x="1828" y="895"/>
                    </a:lnTo>
                    <a:lnTo>
                      <a:pt x="1828" y="905"/>
                    </a:lnTo>
                    <a:lnTo>
                      <a:pt x="1828" y="924"/>
                    </a:lnTo>
                    <a:lnTo>
                      <a:pt x="1819" y="933"/>
                    </a:lnTo>
                    <a:lnTo>
                      <a:pt x="1809" y="962"/>
                    </a:lnTo>
                    <a:lnTo>
                      <a:pt x="1809" y="981"/>
                    </a:lnTo>
                    <a:lnTo>
                      <a:pt x="1819" y="1038"/>
                    </a:lnTo>
                    <a:lnTo>
                      <a:pt x="1828" y="1067"/>
                    </a:lnTo>
                    <a:lnTo>
                      <a:pt x="1828" y="1095"/>
                    </a:lnTo>
                    <a:lnTo>
                      <a:pt x="1828" y="1105"/>
                    </a:lnTo>
                    <a:lnTo>
                      <a:pt x="1828" y="1114"/>
                    </a:lnTo>
                    <a:lnTo>
                      <a:pt x="1819" y="1162"/>
                    </a:lnTo>
                    <a:lnTo>
                      <a:pt x="1809" y="1181"/>
                    </a:lnTo>
                    <a:lnTo>
                      <a:pt x="1819" y="1219"/>
                    </a:lnTo>
                    <a:lnTo>
                      <a:pt x="1828" y="1229"/>
                    </a:lnTo>
                    <a:lnTo>
                      <a:pt x="1828" y="1248"/>
                    </a:lnTo>
                    <a:lnTo>
                      <a:pt x="1838" y="1286"/>
                    </a:lnTo>
                    <a:lnTo>
                      <a:pt x="1838" y="1295"/>
                    </a:lnTo>
                    <a:lnTo>
                      <a:pt x="1847" y="1314"/>
                    </a:lnTo>
                    <a:lnTo>
                      <a:pt x="1838" y="1324"/>
                    </a:lnTo>
                    <a:lnTo>
                      <a:pt x="1838" y="1333"/>
                    </a:lnTo>
                    <a:lnTo>
                      <a:pt x="1828" y="1333"/>
                    </a:lnTo>
                    <a:lnTo>
                      <a:pt x="1809" y="1343"/>
                    </a:lnTo>
                    <a:lnTo>
                      <a:pt x="1800" y="1352"/>
                    </a:lnTo>
                    <a:lnTo>
                      <a:pt x="1771" y="1371"/>
                    </a:lnTo>
                    <a:lnTo>
                      <a:pt x="1762" y="1381"/>
                    </a:lnTo>
                    <a:lnTo>
                      <a:pt x="1733" y="1391"/>
                    </a:lnTo>
                    <a:lnTo>
                      <a:pt x="1714" y="1409"/>
                    </a:lnTo>
                    <a:lnTo>
                      <a:pt x="1685" y="1419"/>
                    </a:lnTo>
                    <a:lnTo>
                      <a:pt x="1762" y="1533"/>
                    </a:lnTo>
                    <a:lnTo>
                      <a:pt x="1790" y="1572"/>
                    </a:lnTo>
                    <a:lnTo>
                      <a:pt x="1790" y="1581"/>
                    </a:lnTo>
                    <a:lnTo>
                      <a:pt x="1800" y="1619"/>
                    </a:lnTo>
                    <a:lnTo>
                      <a:pt x="1809" y="1629"/>
                    </a:lnTo>
                    <a:lnTo>
                      <a:pt x="1809" y="1638"/>
                    </a:lnTo>
                    <a:lnTo>
                      <a:pt x="1838" y="1676"/>
                    </a:lnTo>
                    <a:lnTo>
                      <a:pt x="1838" y="1686"/>
                    </a:lnTo>
                    <a:lnTo>
                      <a:pt x="1838" y="1695"/>
                    </a:lnTo>
                    <a:lnTo>
                      <a:pt x="1838" y="1733"/>
                    </a:lnTo>
                    <a:lnTo>
                      <a:pt x="1838" y="1762"/>
                    </a:lnTo>
                    <a:lnTo>
                      <a:pt x="1838" y="1771"/>
                    </a:lnTo>
                    <a:lnTo>
                      <a:pt x="1847" y="1781"/>
                    </a:lnTo>
                    <a:lnTo>
                      <a:pt x="1847" y="1790"/>
                    </a:lnTo>
                    <a:lnTo>
                      <a:pt x="1857" y="1800"/>
                    </a:lnTo>
                    <a:lnTo>
                      <a:pt x="1866" y="1810"/>
                    </a:lnTo>
                    <a:lnTo>
                      <a:pt x="1876" y="1810"/>
                    </a:lnTo>
                    <a:lnTo>
                      <a:pt x="1905" y="1810"/>
                    </a:lnTo>
                    <a:lnTo>
                      <a:pt x="1943" y="1810"/>
                    </a:lnTo>
                    <a:lnTo>
                      <a:pt x="1981" y="1914"/>
                    </a:lnTo>
                    <a:lnTo>
                      <a:pt x="1990" y="1933"/>
                    </a:lnTo>
                    <a:lnTo>
                      <a:pt x="2019" y="1962"/>
                    </a:lnTo>
                    <a:lnTo>
                      <a:pt x="2019" y="1971"/>
                    </a:lnTo>
                    <a:lnTo>
                      <a:pt x="2019" y="1981"/>
                    </a:lnTo>
                    <a:lnTo>
                      <a:pt x="2019" y="1991"/>
                    </a:lnTo>
                    <a:lnTo>
                      <a:pt x="2019" y="2019"/>
                    </a:lnTo>
                    <a:lnTo>
                      <a:pt x="2019" y="2029"/>
                    </a:lnTo>
                    <a:lnTo>
                      <a:pt x="2019" y="2038"/>
                    </a:lnTo>
                    <a:lnTo>
                      <a:pt x="2028" y="2076"/>
                    </a:lnTo>
                    <a:lnTo>
                      <a:pt x="2038" y="2095"/>
                    </a:lnTo>
                    <a:lnTo>
                      <a:pt x="2028" y="2095"/>
                    </a:lnTo>
                    <a:lnTo>
                      <a:pt x="2019" y="2105"/>
                    </a:lnTo>
                    <a:lnTo>
                      <a:pt x="1981" y="2143"/>
                    </a:lnTo>
                    <a:lnTo>
                      <a:pt x="1971" y="2152"/>
                    </a:lnTo>
                    <a:lnTo>
                      <a:pt x="1933" y="2162"/>
                    </a:lnTo>
                    <a:lnTo>
                      <a:pt x="1905" y="2171"/>
                    </a:lnTo>
                    <a:lnTo>
                      <a:pt x="1885" y="2181"/>
                    </a:lnTo>
                    <a:lnTo>
                      <a:pt x="1857" y="2181"/>
                    </a:lnTo>
                    <a:lnTo>
                      <a:pt x="1809" y="2181"/>
                    </a:lnTo>
                    <a:lnTo>
                      <a:pt x="1790" y="2181"/>
                    </a:lnTo>
                    <a:lnTo>
                      <a:pt x="1781" y="2181"/>
                    </a:lnTo>
                    <a:lnTo>
                      <a:pt x="1752" y="2200"/>
                    </a:lnTo>
                    <a:lnTo>
                      <a:pt x="1714" y="2209"/>
                    </a:lnTo>
                    <a:lnTo>
                      <a:pt x="1695" y="2219"/>
                    </a:lnTo>
                    <a:lnTo>
                      <a:pt x="1638" y="2257"/>
                    </a:lnTo>
                    <a:lnTo>
                      <a:pt x="1647" y="2305"/>
                    </a:lnTo>
                    <a:lnTo>
                      <a:pt x="1666" y="2333"/>
                    </a:lnTo>
                    <a:lnTo>
                      <a:pt x="1666" y="2343"/>
                    </a:lnTo>
                    <a:lnTo>
                      <a:pt x="1666" y="2362"/>
                    </a:lnTo>
                    <a:lnTo>
                      <a:pt x="1666" y="2381"/>
                    </a:lnTo>
                    <a:lnTo>
                      <a:pt x="1657" y="2410"/>
                    </a:lnTo>
                    <a:lnTo>
                      <a:pt x="1638" y="2429"/>
                    </a:lnTo>
                    <a:lnTo>
                      <a:pt x="1638" y="2438"/>
                    </a:lnTo>
                    <a:lnTo>
                      <a:pt x="1638" y="2448"/>
                    </a:lnTo>
                    <a:lnTo>
                      <a:pt x="1647" y="2457"/>
                    </a:lnTo>
                    <a:lnTo>
                      <a:pt x="1657" y="2467"/>
                    </a:lnTo>
                    <a:lnTo>
                      <a:pt x="1657" y="2505"/>
                    </a:lnTo>
                    <a:lnTo>
                      <a:pt x="1647" y="2514"/>
                    </a:lnTo>
                    <a:lnTo>
                      <a:pt x="1647" y="2533"/>
                    </a:lnTo>
                    <a:lnTo>
                      <a:pt x="1628" y="2562"/>
                    </a:lnTo>
                    <a:lnTo>
                      <a:pt x="1609" y="2581"/>
                    </a:lnTo>
                    <a:lnTo>
                      <a:pt x="1600" y="2610"/>
                    </a:lnTo>
                    <a:lnTo>
                      <a:pt x="1590" y="2648"/>
                    </a:lnTo>
                    <a:lnTo>
                      <a:pt x="1590" y="2667"/>
                    </a:lnTo>
                    <a:lnTo>
                      <a:pt x="1581" y="2676"/>
                    </a:lnTo>
                    <a:lnTo>
                      <a:pt x="1590" y="2705"/>
                    </a:lnTo>
                    <a:lnTo>
                      <a:pt x="1590" y="2733"/>
                    </a:lnTo>
                    <a:lnTo>
                      <a:pt x="1590" y="2753"/>
                    </a:lnTo>
                    <a:lnTo>
                      <a:pt x="1600" y="2762"/>
                    </a:lnTo>
                    <a:lnTo>
                      <a:pt x="1600" y="2771"/>
                    </a:lnTo>
                    <a:lnTo>
                      <a:pt x="1590" y="2781"/>
                    </a:lnTo>
                    <a:lnTo>
                      <a:pt x="1590" y="2791"/>
                    </a:lnTo>
                    <a:lnTo>
                      <a:pt x="1590" y="2800"/>
                    </a:lnTo>
                    <a:lnTo>
                      <a:pt x="1581" y="2810"/>
                    </a:lnTo>
                    <a:lnTo>
                      <a:pt x="1571" y="2819"/>
                    </a:lnTo>
                    <a:lnTo>
                      <a:pt x="1542" y="2829"/>
                    </a:lnTo>
                    <a:lnTo>
                      <a:pt x="1514" y="2838"/>
                    </a:lnTo>
                    <a:lnTo>
                      <a:pt x="1504" y="2848"/>
                    </a:lnTo>
                    <a:lnTo>
                      <a:pt x="1485" y="2867"/>
                    </a:lnTo>
                    <a:lnTo>
                      <a:pt x="1476" y="2867"/>
                    </a:lnTo>
                    <a:lnTo>
                      <a:pt x="1466" y="2876"/>
                    </a:lnTo>
                    <a:lnTo>
                      <a:pt x="1447" y="2876"/>
                    </a:lnTo>
                    <a:lnTo>
                      <a:pt x="1400" y="2886"/>
                    </a:lnTo>
                    <a:lnTo>
                      <a:pt x="1371" y="2867"/>
                    </a:lnTo>
                    <a:lnTo>
                      <a:pt x="1314" y="2829"/>
                    </a:lnTo>
                    <a:lnTo>
                      <a:pt x="1304" y="2819"/>
                    </a:lnTo>
                    <a:lnTo>
                      <a:pt x="1285" y="2810"/>
                    </a:lnTo>
                    <a:lnTo>
                      <a:pt x="1276" y="2810"/>
                    </a:lnTo>
                    <a:lnTo>
                      <a:pt x="1247" y="2800"/>
                    </a:lnTo>
                    <a:lnTo>
                      <a:pt x="1219" y="2791"/>
                    </a:lnTo>
                    <a:lnTo>
                      <a:pt x="1200" y="2781"/>
                    </a:lnTo>
                    <a:lnTo>
                      <a:pt x="1181" y="2771"/>
                    </a:lnTo>
                    <a:lnTo>
                      <a:pt x="1171" y="2762"/>
                    </a:lnTo>
                    <a:lnTo>
                      <a:pt x="1143" y="2733"/>
                    </a:lnTo>
                    <a:lnTo>
                      <a:pt x="1123" y="2724"/>
                    </a:lnTo>
                    <a:lnTo>
                      <a:pt x="1095" y="2705"/>
                    </a:lnTo>
                    <a:lnTo>
                      <a:pt x="1038" y="2676"/>
                    </a:lnTo>
                    <a:lnTo>
                      <a:pt x="1085" y="2648"/>
                    </a:lnTo>
                    <a:lnTo>
                      <a:pt x="1123" y="2629"/>
                    </a:lnTo>
                    <a:lnTo>
                      <a:pt x="1133" y="2619"/>
                    </a:lnTo>
                    <a:lnTo>
                      <a:pt x="1133" y="2610"/>
                    </a:lnTo>
                    <a:lnTo>
                      <a:pt x="1133" y="2590"/>
                    </a:lnTo>
                    <a:lnTo>
                      <a:pt x="1133" y="2581"/>
                    </a:lnTo>
                    <a:lnTo>
                      <a:pt x="1133" y="2572"/>
                    </a:lnTo>
                    <a:lnTo>
                      <a:pt x="1114" y="2543"/>
                    </a:lnTo>
                    <a:lnTo>
                      <a:pt x="1095" y="2514"/>
                    </a:lnTo>
                    <a:lnTo>
                      <a:pt x="1085" y="2505"/>
                    </a:lnTo>
                    <a:lnTo>
                      <a:pt x="1076" y="2486"/>
                    </a:lnTo>
                    <a:lnTo>
                      <a:pt x="1057" y="2486"/>
                    </a:lnTo>
                    <a:lnTo>
                      <a:pt x="1019" y="2467"/>
                    </a:lnTo>
                    <a:lnTo>
                      <a:pt x="1000" y="2457"/>
                    </a:lnTo>
                    <a:lnTo>
                      <a:pt x="952" y="2429"/>
                    </a:lnTo>
                    <a:lnTo>
                      <a:pt x="952" y="2419"/>
                    </a:lnTo>
                    <a:lnTo>
                      <a:pt x="942" y="2410"/>
                    </a:lnTo>
                    <a:lnTo>
                      <a:pt x="933" y="2400"/>
                    </a:lnTo>
                    <a:lnTo>
                      <a:pt x="933" y="2381"/>
                    </a:lnTo>
                    <a:lnTo>
                      <a:pt x="933" y="2372"/>
                    </a:lnTo>
                    <a:lnTo>
                      <a:pt x="933" y="2362"/>
                    </a:lnTo>
                    <a:lnTo>
                      <a:pt x="933" y="2352"/>
                    </a:lnTo>
                    <a:lnTo>
                      <a:pt x="942" y="2343"/>
                    </a:lnTo>
                    <a:lnTo>
                      <a:pt x="952" y="2324"/>
                    </a:lnTo>
                    <a:lnTo>
                      <a:pt x="1000" y="2286"/>
                    </a:lnTo>
                    <a:lnTo>
                      <a:pt x="1009" y="2257"/>
                    </a:lnTo>
                    <a:lnTo>
                      <a:pt x="1000" y="2248"/>
                    </a:lnTo>
                    <a:lnTo>
                      <a:pt x="971" y="2238"/>
                    </a:lnTo>
                    <a:lnTo>
                      <a:pt x="942" y="2219"/>
                    </a:lnTo>
                    <a:lnTo>
                      <a:pt x="923" y="2209"/>
                    </a:lnTo>
                    <a:lnTo>
                      <a:pt x="885" y="2162"/>
                    </a:lnTo>
                    <a:lnTo>
                      <a:pt x="866" y="2143"/>
                    </a:lnTo>
                    <a:lnTo>
                      <a:pt x="847" y="2143"/>
                    </a:lnTo>
                    <a:lnTo>
                      <a:pt x="838" y="2133"/>
                    </a:lnTo>
                    <a:lnTo>
                      <a:pt x="819" y="2133"/>
                    </a:lnTo>
                    <a:lnTo>
                      <a:pt x="809" y="2133"/>
                    </a:lnTo>
                    <a:lnTo>
                      <a:pt x="800" y="2133"/>
                    </a:lnTo>
                    <a:lnTo>
                      <a:pt x="790" y="2143"/>
                    </a:lnTo>
                    <a:lnTo>
                      <a:pt x="781" y="2143"/>
                    </a:lnTo>
                    <a:lnTo>
                      <a:pt x="771" y="2152"/>
                    </a:lnTo>
                    <a:lnTo>
                      <a:pt x="762" y="2171"/>
                    </a:lnTo>
                    <a:lnTo>
                      <a:pt x="742" y="2200"/>
                    </a:lnTo>
                    <a:lnTo>
                      <a:pt x="733" y="2209"/>
                    </a:lnTo>
                    <a:lnTo>
                      <a:pt x="714" y="2229"/>
                    </a:lnTo>
                    <a:lnTo>
                      <a:pt x="704" y="2229"/>
                    </a:lnTo>
                    <a:lnTo>
                      <a:pt x="695" y="2238"/>
                    </a:lnTo>
                    <a:lnTo>
                      <a:pt x="685" y="2238"/>
                    </a:lnTo>
                    <a:lnTo>
                      <a:pt x="666" y="2229"/>
                    </a:lnTo>
                    <a:lnTo>
                      <a:pt x="657" y="2219"/>
                    </a:lnTo>
                    <a:lnTo>
                      <a:pt x="638" y="2200"/>
                    </a:lnTo>
                    <a:lnTo>
                      <a:pt x="600" y="2181"/>
                    </a:lnTo>
                    <a:lnTo>
                      <a:pt x="571" y="2152"/>
                    </a:lnTo>
                    <a:lnTo>
                      <a:pt x="523" y="2124"/>
                    </a:lnTo>
                    <a:lnTo>
                      <a:pt x="514" y="2114"/>
                    </a:lnTo>
                    <a:lnTo>
                      <a:pt x="504" y="2105"/>
                    </a:lnTo>
                    <a:lnTo>
                      <a:pt x="504" y="2086"/>
                    </a:lnTo>
                    <a:lnTo>
                      <a:pt x="504" y="2067"/>
                    </a:lnTo>
                    <a:lnTo>
                      <a:pt x="504" y="2057"/>
                    </a:lnTo>
                    <a:lnTo>
                      <a:pt x="495" y="2048"/>
                    </a:lnTo>
                    <a:lnTo>
                      <a:pt x="495" y="2038"/>
                    </a:lnTo>
                    <a:lnTo>
                      <a:pt x="476" y="2010"/>
                    </a:lnTo>
                    <a:lnTo>
                      <a:pt x="466" y="2010"/>
                    </a:lnTo>
                    <a:lnTo>
                      <a:pt x="466" y="2000"/>
                    </a:lnTo>
                    <a:lnTo>
                      <a:pt x="466" y="1991"/>
                    </a:lnTo>
                    <a:lnTo>
                      <a:pt x="485" y="1953"/>
                    </a:lnTo>
                    <a:lnTo>
                      <a:pt x="476" y="1943"/>
                    </a:lnTo>
                    <a:lnTo>
                      <a:pt x="476" y="1933"/>
                    </a:lnTo>
                    <a:lnTo>
                      <a:pt x="466" y="1914"/>
                    </a:lnTo>
                    <a:lnTo>
                      <a:pt x="447" y="1886"/>
                    </a:lnTo>
                    <a:lnTo>
                      <a:pt x="438" y="1876"/>
                    </a:lnTo>
                    <a:lnTo>
                      <a:pt x="438" y="1867"/>
                    </a:lnTo>
                    <a:lnTo>
                      <a:pt x="400" y="1838"/>
                    </a:lnTo>
                    <a:lnTo>
                      <a:pt x="390" y="1819"/>
                    </a:lnTo>
                    <a:lnTo>
                      <a:pt x="361" y="1790"/>
                    </a:lnTo>
                    <a:lnTo>
                      <a:pt x="352" y="1771"/>
                    </a:lnTo>
                    <a:lnTo>
                      <a:pt x="333" y="1762"/>
                    </a:lnTo>
                    <a:lnTo>
                      <a:pt x="285" y="1733"/>
                    </a:lnTo>
                    <a:lnTo>
                      <a:pt x="276" y="1724"/>
                    </a:lnTo>
                    <a:lnTo>
                      <a:pt x="247" y="1686"/>
                    </a:lnTo>
                    <a:lnTo>
                      <a:pt x="219" y="1657"/>
                    </a:lnTo>
                    <a:lnTo>
                      <a:pt x="200" y="1638"/>
                    </a:lnTo>
                    <a:lnTo>
                      <a:pt x="200" y="1619"/>
                    </a:lnTo>
                    <a:lnTo>
                      <a:pt x="190" y="1609"/>
                    </a:lnTo>
                    <a:lnTo>
                      <a:pt x="190" y="1600"/>
                    </a:lnTo>
                    <a:lnTo>
                      <a:pt x="190" y="1590"/>
                    </a:lnTo>
                    <a:lnTo>
                      <a:pt x="190" y="1562"/>
                    </a:lnTo>
                    <a:lnTo>
                      <a:pt x="190" y="1552"/>
                    </a:lnTo>
                    <a:lnTo>
                      <a:pt x="190" y="1543"/>
                    </a:lnTo>
                    <a:lnTo>
                      <a:pt x="180" y="1514"/>
                    </a:lnTo>
                    <a:lnTo>
                      <a:pt x="180" y="1505"/>
                    </a:lnTo>
                    <a:lnTo>
                      <a:pt x="180" y="1467"/>
                    </a:lnTo>
                    <a:lnTo>
                      <a:pt x="180" y="1419"/>
                    </a:lnTo>
                    <a:lnTo>
                      <a:pt x="180" y="1391"/>
                    </a:lnTo>
                    <a:lnTo>
                      <a:pt x="171" y="1362"/>
                    </a:lnTo>
                    <a:lnTo>
                      <a:pt x="162" y="1333"/>
                    </a:lnTo>
                    <a:lnTo>
                      <a:pt x="152" y="1295"/>
                    </a:lnTo>
                    <a:lnTo>
                      <a:pt x="123" y="1267"/>
                    </a:lnTo>
                    <a:lnTo>
                      <a:pt x="123" y="1248"/>
                    </a:lnTo>
                    <a:lnTo>
                      <a:pt x="123" y="1238"/>
                    </a:lnTo>
                    <a:lnTo>
                      <a:pt x="114" y="1229"/>
                    </a:lnTo>
                    <a:lnTo>
                      <a:pt x="114" y="1219"/>
                    </a:lnTo>
                    <a:lnTo>
                      <a:pt x="123" y="1200"/>
                    </a:lnTo>
                    <a:lnTo>
                      <a:pt x="123" y="1191"/>
                    </a:lnTo>
                    <a:lnTo>
                      <a:pt x="133" y="1171"/>
                    </a:lnTo>
                    <a:lnTo>
                      <a:pt x="142" y="1162"/>
                    </a:lnTo>
                    <a:lnTo>
                      <a:pt x="152" y="1153"/>
                    </a:lnTo>
                    <a:lnTo>
                      <a:pt x="162" y="1143"/>
                    </a:lnTo>
                    <a:lnTo>
                      <a:pt x="171" y="1133"/>
                    </a:lnTo>
                    <a:lnTo>
                      <a:pt x="171" y="1124"/>
                    </a:lnTo>
                    <a:lnTo>
                      <a:pt x="171" y="1114"/>
                    </a:lnTo>
                    <a:lnTo>
                      <a:pt x="142" y="1038"/>
                    </a:lnTo>
                    <a:lnTo>
                      <a:pt x="142" y="1028"/>
                    </a:lnTo>
                    <a:lnTo>
                      <a:pt x="142" y="1010"/>
                    </a:lnTo>
                    <a:lnTo>
                      <a:pt x="152" y="981"/>
                    </a:lnTo>
                    <a:lnTo>
                      <a:pt x="152" y="971"/>
                    </a:lnTo>
                    <a:lnTo>
                      <a:pt x="152" y="962"/>
                    </a:lnTo>
                    <a:lnTo>
                      <a:pt x="142" y="952"/>
                    </a:lnTo>
                    <a:lnTo>
                      <a:pt x="133" y="952"/>
                    </a:lnTo>
                    <a:lnTo>
                      <a:pt x="104" y="952"/>
                    </a:lnTo>
                    <a:lnTo>
                      <a:pt x="95" y="943"/>
                    </a:lnTo>
                    <a:lnTo>
                      <a:pt x="66" y="895"/>
                    </a:lnTo>
                    <a:lnTo>
                      <a:pt x="66" y="886"/>
                    </a:lnTo>
                    <a:lnTo>
                      <a:pt x="57" y="857"/>
                    </a:lnTo>
                    <a:lnTo>
                      <a:pt x="47" y="848"/>
                    </a:lnTo>
                    <a:lnTo>
                      <a:pt x="38" y="838"/>
                    </a:lnTo>
                    <a:lnTo>
                      <a:pt x="19" y="819"/>
                    </a:lnTo>
                    <a:lnTo>
                      <a:pt x="9" y="810"/>
                    </a:lnTo>
                    <a:lnTo>
                      <a:pt x="0" y="800"/>
                    </a:lnTo>
                    <a:lnTo>
                      <a:pt x="28" y="772"/>
                    </a:lnTo>
                    <a:lnTo>
                      <a:pt x="95" y="762"/>
                    </a:lnTo>
                    <a:lnTo>
                      <a:pt x="228" y="752"/>
                    </a:lnTo>
                    <a:lnTo>
                      <a:pt x="295" y="733"/>
                    </a:lnTo>
                    <a:lnTo>
                      <a:pt x="323" y="695"/>
                    </a:lnTo>
                    <a:lnTo>
                      <a:pt x="352" y="638"/>
                    </a:lnTo>
                    <a:lnTo>
                      <a:pt x="381" y="600"/>
                    </a:lnTo>
                    <a:lnTo>
                      <a:pt x="428" y="571"/>
                    </a:lnTo>
                    <a:lnTo>
                      <a:pt x="466" y="571"/>
                    </a:lnTo>
                    <a:lnTo>
                      <a:pt x="504" y="552"/>
                    </a:lnTo>
                    <a:lnTo>
                      <a:pt x="561" y="505"/>
                    </a:lnTo>
                    <a:lnTo>
                      <a:pt x="590" y="467"/>
                    </a:lnTo>
                    <a:lnTo>
                      <a:pt x="609" y="428"/>
                    </a:lnTo>
                    <a:lnTo>
                      <a:pt x="628" y="400"/>
                    </a:lnTo>
                    <a:lnTo>
                      <a:pt x="724" y="343"/>
                    </a:lnTo>
                    <a:lnTo>
                      <a:pt x="714" y="305"/>
                    </a:lnTo>
                    <a:lnTo>
                      <a:pt x="695" y="257"/>
                    </a:lnTo>
                    <a:lnTo>
                      <a:pt x="685" y="210"/>
                    </a:lnTo>
                    <a:lnTo>
                      <a:pt x="733" y="152"/>
                    </a:lnTo>
                    <a:lnTo>
                      <a:pt x="819" y="95"/>
                    </a:lnTo>
                    <a:lnTo>
                      <a:pt x="914" y="57"/>
                    </a:lnTo>
                    <a:lnTo>
                      <a:pt x="980" y="38"/>
                    </a:lnTo>
                    <a:lnTo>
                      <a:pt x="1057" y="48"/>
                    </a:lnTo>
                    <a:lnTo>
                      <a:pt x="1266" y="0"/>
                    </a:lnTo>
                    <a:lnTo>
                      <a:pt x="1343" y="10"/>
                    </a:lnTo>
                    <a:lnTo>
                      <a:pt x="1419" y="29"/>
                    </a:lnTo>
                    <a:lnTo>
                      <a:pt x="1495" y="8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88" name="Freeform 3">
                <a:extLst>
                  <a:ext uri="{FF2B5EF4-FFF2-40B4-BE49-F238E27FC236}">
                    <a16:creationId xmlns:a16="http://schemas.microsoft.com/office/drawing/2014/main" id="{EC9515E5-53F5-4C40-A8E7-67B082618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7138" y="922338"/>
                <a:ext cx="998537" cy="1096962"/>
              </a:xfrm>
              <a:custGeom>
                <a:avLst/>
                <a:gdLst>
                  <a:gd name="T0" fmla="*/ 174708 w 2772"/>
                  <a:gd name="T1" fmla="*/ 154345 h 3049"/>
                  <a:gd name="T2" fmla="*/ 264043 w 2772"/>
                  <a:gd name="T3" fmla="*/ 51448 h 3049"/>
                  <a:gd name="T4" fmla="*/ 507554 w 2772"/>
                  <a:gd name="T5" fmla="*/ 82029 h 3049"/>
                  <a:gd name="T6" fmla="*/ 596889 w 2772"/>
                  <a:gd name="T7" fmla="*/ 6836 h 3049"/>
                  <a:gd name="T8" fmla="*/ 627508 w 2772"/>
                  <a:gd name="T9" fmla="*/ 54686 h 3049"/>
                  <a:gd name="T10" fmla="*/ 644798 w 2772"/>
                  <a:gd name="T11" fmla="*/ 65120 h 3049"/>
                  <a:gd name="T12" fmla="*/ 651643 w 2772"/>
                  <a:gd name="T13" fmla="*/ 119806 h 3049"/>
                  <a:gd name="T14" fmla="*/ 634352 w 2772"/>
                  <a:gd name="T15" fmla="*/ 143911 h 3049"/>
                  <a:gd name="T16" fmla="*/ 648401 w 2772"/>
                  <a:gd name="T17" fmla="*/ 191761 h 3049"/>
                  <a:gd name="T18" fmla="*/ 658487 w 2772"/>
                  <a:gd name="T19" fmla="*/ 267315 h 3049"/>
                  <a:gd name="T20" fmla="*/ 662089 w 2772"/>
                  <a:gd name="T21" fmla="*/ 301494 h 3049"/>
                  <a:gd name="T22" fmla="*/ 720085 w 2772"/>
                  <a:gd name="T23" fmla="*/ 356180 h 3049"/>
                  <a:gd name="T24" fmla="*/ 761511 w 2772"/>
                  <a:gd name="T25" fmla="*/ 407628 h 3049"/>
                  <a:gd name="T26" fmla="*/ 768355 w 2772"/>
                  <a:gd name="T27" fmla="*/ 445405 h 3049"/>
                  <a:gd name="T28" fmla="*/ 778441 w 2772"/>
                  <a:gd name="T29" fmla="*/ 476346 h 3049"/>
                  <a:gd name="T30" fmla="*/ 836797 w 2772"/>
                  <a:gd name="T31" fmla="*/ 517360 h 3049"/>
                  <a:gd name="T32" fmla="*/ 867776 w 2772"/>
                  <a:gd name="T33" fmla="*/ 486419 h 3049"/>
                  <a:gd name="T34" fmla="*/ 891911 w 2772"/>
                  <a:gd name="T35" fmla="*/ 479584 h 3049"/>
                  <a:gd name="T36" fmla="*/ 950267 w 2772"/>
                  <a:gd name="T37" fmla="*/ 520958 h 3049"/>
                  <a:gd name="T38" fmla="*/ 926132 w 2772"/>
                  <a:gd name="T39" fmla="*/ 565570 h 3049"/>
                  <a:gd name="T40" fmla="*/ 957111 w 2772"/>
                  <a:gd name="T41" fmla="*/ 599749 h 3049"/>
                  <a:gd name="T42" fmla="*/ 998177 w 2772"/>
                  <a:gd name="T43" fmla="*/ 640764 h 3049"/>
                  <a:gd name="T44" fmla="*/ 953509 w 2772"/>
                  <a:gd name="T45" fmla="*/ 699048 h 3049"/>
                  <a:gd name="T46" fmla="*/ 926132 w 2772"/>
                  <a:gd name="T47" fmla="*/ 743660 h 3049"/>
                  <a:gd name="T48" fmla="*/ 936579 w 2772"/>
                  <a:gd name="T49" fmla="*/ 781077 h 3049"/>
                  <a:gd name="T50" fmla="*/ 926132 w 2772"/>
                  <a:gd name="T51" fmla="*/ 822452 h 3049"/>
                  <a:gd name="T52" fmla="*/ 881465 w 2772"/>
                  <a:gd name="T53" fmla="*/ 832525 h 3049"/>
                  <a:gd name="T54" fmla="*/ 871378 w 2772"/>
                  <a:gd name="T55" fmla="*/ 867064 h 3049"/>
                  <a:gd name="T56" fmla="*/ 829953 w 2772"/>
                  <a:gd name="T57" fmla="*/ 908079 h 3049"/>
                  <a:gd name="T58" fmla="*/ 802576 w 2772"/>
                  <a:gd name="T59" fmla="*/ 894407 h 3049"/>
                  <a:gd name="T60" fmla="*/ 754666 w 2772"/>
                  <a:gd name="T61" fmla="*/ 890809 h 3049"/>
                  <a:gd name="T62" fmla="*/ 720085 w 2772"/>
                  <a:gd name="T63" fmla="*/ 935422 h 3049"/>
                  <a:gd name="T64" fmla="*/ 665331 w 2772"/>
                  <a:gd name="T65" fmla="*/ 986870 h 3049"/>
                  <a:gd name="T66" fmla="*/ 665331 w 2772"/>
                  <a:gd name="T67" fmla="*/ 1027885 h 3049"/>
                  <a:gd name="T68" fmla="*/ 682622 w 2772"/>
                  <a:gd name="T69" fmla="*/ 1065661 h 3049"/>
                  <a:gd name="T70" fmla="*/ 627508 w 2772"/>
                  <a:gd name="T71" fmla="*/ 1079333 h 3049"/>
                  <a:gd name="T72" fmla="*/ 590045 w 2772"/>
                  <a:gd name="T73" fmla="*/ 1086169 h 3049"/>
                  <a:gd name="T74" fmla="*/ 548619 w 2772"/>
                  <a:gd name="T75" fmla="*/ 1048392 h 3049"/>
                  <a:gd name="T76" fmla="*/ 534931 w 2772"/>
                  <a:gd name="T77" fmla="*/ 1076095 h 3049"/>
                  <a:gd name="T78" fmla="*/ 514398 w 2772"/>
                  <a:gd name="T79" fmla="*/ 1079333 h 3049"/>
                  <a:gd name="T80" fmla="*/ 462886 w 2772"/>
                  <a:gd name="T81" fmla="*/ 1093004 h 3049"/>
                  <a:gd name="T82" fmla="*/ 445956 w 2772"/>
                  <a:gd name="T83" fmla="*/ 1086169 h 3049"/>
                  <a:gd name="T84" fmla="*/ 408132 w 2772"/>
                  <a:gd name="T85" fmla="*/ 1045154 h 3049"/>
                  <a:gd name="T86" fmla="*/ 377153 w 2772"/>
                  <a:gd name="T87" fmla="*/ 1051990 h 3049"/>
                  <a:gd name="T88" fmla="*/ 336088 w 2772"/>
                  <a:gd name="T89" fmla="*/ 1041556 h 3049"/>
                  <a:gd name="T90" fmla="*/ 318797 w 2772"/>
                  <a:gd name="T91" fmla="*/ 1017811 h 3049"/>
                  <a:gd name="T92" fmla="*/ 274129 w 2772"/>
                  <a:gd name="T93" fmla="*/ 993706 h 3049"/>
                  <a:gd name="T94" fmla="*/ 246752 w 2772"/>
                  <a:gd name="T95" fmla="*/ 1007377 h 3049"/>
                  <a:gd name="T96" fmla="*/ 222978 w 2772"/>
                  <a:gd name="T97" fmla="*/ 980034 h 3049"/>
                  <a:gd name="T98" fmla="*/ 267285 w 2772"/>
                  <a:gd name="T99" fmla="*/ 901243 h 3049"/>
                  <a:gd name="T100" fmla="*/ 202085 w 2772"/>
                  <a:gd name="T101" fmla="*/ 860228 h 3049"/>
                  <a:gd name="T102" fmla="*/ 75287 w 2772"/>
                  <a:gd name="T103" fmla="*/ 836123 h 3049"/>
                  <a:gd name="T104" fmla="*/ 161019 w 2772"/>
                  <a:gd name="T105" fmla="*/ 658033 h 3049"/>
                  <a:gd name="T106" fmla="*/ 71684 w 2772"/>
                  <a:gd name="T107" fmla="*/ 479584 h 3049"/>
                  <a:gd name="T108" fmla="*/ 6484 w 2772"/>
                  <a:gd name="T109" fmla="*/ 359778 h 3049"/>
                  <a:gd name="T110" fmla="*/ 34221 w 2772"/>
                  <a:gd name="T111" fmla="*/ 236374 h 30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72" h="3049">
                    <a:moveTo>
                      <a:pt x="199" y="467"/>
                    </a:moveTo>
                    <a:lnTo>
                      <a:pt x="419" y="486"/>
                    </a:lnTo>
                    <a:lnTo>
                      <a:pt x="495" y="514"/>
                    </a:lnTo>
                    <a:lnTo>
                      <a:pt x="514" y="505"/>
                    </a:lnTo>
                    <a:lnTo>
                      <a:pt x="514" y="495"/>
                    </a:lnTo>
                    <a:lnTo>
                      <a:pt x="504" y="467"/>
                    </a:lnTo>
                    <a:lnTo>
                      <a:pt x="485" y="429"/>
                    </a:lnTo>
                    <a:lnTo>
                      <a:pt x="476" y="410"/>
                    </a:lnTo>
                    <a:lnTo>
                      <a:pt x="476" y="391"/>
                    </a:lnTo>
                    <a:lnTo>
                      <a:pt x="495" y="371"/>
                    </a:lnTo>
                    <a:lnTo>
                      <a:pt x="580" y="305"/>
                    </a:lnTo>
                    <a:lnTo>
                      <a:pt x="666" y="324"/>
                    </a:lnTo>
                    <a:lnTo>
                      <a:pt x="733" y="305"/>
                    </a:lnTo>
                    <a:lnTo>
                      <a:pt x="733" y="143"/>
                    </a:lnTo>
                    <a:lnTo>
                      <a:pt x="790" y="48"/>
                    </a:lnTo>
                    <a:lnTo>
                      <a:pt x="876" y="10"/>
                    </a:lnTo>
                    <a:lnTo>
                      <a:pt x="961" y="48"/>
                    </a:lnTo>
                    <a:lnTo>
                      <a:pt x="1009" y="143"/>
                    </a:lnTo>
                    <a:lnTo>
                      <a:pt x="1095" y="190"/>
                    </a:lnTo>
                    <a:lnTo>
                      <a:pt x="1409" y="228"/>
                    </a:lnTo>
                    <a:lnTo>
                      <a:pt x="1514" y="210"/>
                    </a:lnTo>
                    <a:lnTo>
                      <a:pt x="1552" y="152"/>
                    </a:lnTo>
                    <a:lnTo>
                      <a:pt x="1571" y="95"/>
                    </a:lnTo>
                    <a:lnTo>
                      <a:pt x="1600" y="29"/>
                    </a:lnTo>
                    <a:lnTo>
                      <a:pt x="1638" y="0"/>
                    </a:lnTo>
                    <a:lnTo>
                      <a:pt x="1647" y="10"/>
                    </a:lnTo>
                    <a:lnTo>
                      <a:pt x="1657" y="19"/>
                    </a:lnTo>
                    <a:lnTo>
                      <a:pt x="1676" y="38"/>
                    </a:lnTo>
                    <a:lnTo>
                      <a:pt x="1685" y="48"/>
                    </a:lnTo>
                    <a:lnTo>
                      <a:pt x="1695" y="57"/>
                    </a:lnTo>
                    <a:lnTo>
                      <a:pt x="1704" y="86"/>
                    </a:lnTo>
                    <a:lnTo>
                      <a:pt x="1704" y="95"/>
                    </a:lnTo>
                    <a:lnTo>
                      <a:pt x="1733" y="143"/>
                    </a:lnTo>
                    <a:lnTo>
                      <a:pt x="1742" y="152"/>
                    </a:lnTo>
                    <a:lnTo>
                      <a:pt x="1771" y="152"/>
                    </a:lnTo>
                    <a:lnTo>
                      <a:pt x="1780" y="152"/>
                    </a:lnTo>
                    <a:lnTo>
                      <a:pt x="1790" y="162"/>
                    </a:lnTo>
                    <a:lnTo>
                      <a:pt x="1790" y="171"/>
                    </a:lnTo>
                    <a:lnTo>
                      <a:pt x="1790" y="181"/>
                    </a:lnTo>
                    <a:lnTo>
                      <a:pt x="1780" y="210"/>
                    </a:lnTo>
                    <a:lnTo>
                      <a:pt x="1780" y="228"/>
                    </a:lnTo>
                    <a:lnTo>
                      <a:pt x="1780" y="238"/>
                    </a:lnTo>
                    <a:lnTo>
                      <a:pt x="1809" y="314"/>
                    </a:lnTo>
                    <a:lnTo>
                      <a:pt x="1809" y="324"/>
                    </a:lnTo>
                    <a:lnTo>
                      <a:pt x="1809" y="333"/>
                    </a:lnTo>
                    <a:lnTo>
                      <a:pt x="1800" y="343"/>
                    </a:lnTo>
                    <a:lnTo>
                      <a:pt x="1790" y="353"/>
                    </a:lnTo>
                    <a:lnTo>
                      <a:pt x="1780" y="362"/>
                    </a:lnTo>
                    <a:lnTo>
                      <a:pt x="1771" y="371"/>
                    </a:lnTo>
                    <a:lnTo>
                      <a:pt x="1761" y="391"/>
                    </a:lnTo>
                    <a:lnTo>
                      <a:pt x="1761" y="400"/>
                    </a:lnTo>
                    <a:lnTo>
                      <a:pt x="1752" y="419"/>
                    </a:lnTo>
                    <a:lnTo>
                      <a:pt x="1752" y="429"/>
                    </a:lnTo>
                    <a:lnTo>
                      <a:pt x="1761" y="438"/>
                    </a:lnTo>
                    <a:lnTo>
                      <a:pt x="1761" y="448"/>
                    </a:lnTo>
                    <a:lnTo>
                      <a:pt x="1761" y="467"/>
                    </a:lnTo>
                    <a:lnTo>
                      <a:pt x="1790" y="495"/>
                    </a:lnTo>
                    <a:lnTo>
                      <a:pt x="1800" y="533"/>
                    </a:lnTo>
                    <a:lnTo>
                      <a:pt x="1809" y="562"/>
                    </a:lnTo>
                    <a:lnTo>
                      <a:pt x="1818" y="591"/>
                    </a:lnTo>
                    <a:lnTo>
                      <a:pt x="1818" y="619"/>
                    </a:lnTo>
                    <a:lnTo>
                      <a:pt x="1818" y="667"/>
                    </a:lnTo>
                    <a:lnTo>
                      <a:pt x="1818" y="705"/>
                    </a:lnTo>
                    <a:lnTo>
                      <a:pt x="1818" y="714"/>
                    </a:lnTo>
                    <a:lnTo>
                      <a:pt x="1828" y="743"/>
                    </a:lnTo>
                    <a:lnTo>
                      <a:pt x="1828" y="752"/>
                    </a:lnTo>
                    <a:lnTo>
                      <a:pt x="1828" y="762"/>
                    </a:lnTo>
                    <a:lnTo>
                      <a:pt x="1828" y="790"/>
                    </a:lnTo>
                    <a:lnTo>
                      <a:pt x="1828" y="800"/>
                    </a:lnTo>
                    <a:lnTo>
                      <a:pt x="1828" y="809"/>
                    </a:lnTo>
                    <a:lnTo>
                      <a:pt x="1838" y="819"/>
                    </a:lnTo>
                    <a:lnTo>
                      <a:pt x="1838" y="838"/>
                    </a:lnTo>
                    <a:lnTo>
                      <a:pt x="1857" y="857"/>
                    </a:lnTo>
                    <a:lnTo>
                      <a:pt x="1885" y="886"/>
                    </a:lnTo>
                    <a:lnTo>
                      <a:pt x="1914" y="924"/>
                    </a:lnTo>
                    <a:lnTo>
                      <a:pt x="1923" y="933"/>
                    </a:lnTo>
                    <a:lnTo>
                      <a:pt x="1971" y="962"/>
                    </a:lnTo>
                    <a:lnTo>
                      <a:pt x="1990" y="971"/>
                    </a:lnTo>
                    <a:lnTo>
                      <a:pt x="1999" y="990"/>
                    </a:lnTo>
                    <a:lnTo>
                      <a:pt x="2028" y="1019"/>
                    </a:lnTo>
                    <a:lnTo>
                      <a:pt x="2038" y="1038"/>
                    </a:lnTo>
                    <a:lnTo>
                      <a:pt x="2076" y="1067"/>
                    </a:lnTo>
                    <a:lnTo>
                      <a:pt x="2076" y="1076"/>
                    </a:lnTo>
                    <a:lnTo>
                      <a:pt x="2085" y="1086"/>
                    </a:lnTo>
                    <a:lnTo>
                      <a:pt x="2104" y="1114"/>
                    </a:lnTo>
                    <a:lnTo>
                      <a:pt x="2114" y="1133"/>
                    </a:lnTo>
                    <a:lnTo>
                      <a:pt x="2114" y="1143"/>
                    </a:lnTo>
                    <a:lnTo>
                      <a:pt x="2123" y="1153"/>
                    </a:lnTo>
                    <a:lnTo>
                      <a:pt x="2104" y="1191"/>
                    </a:lnTo>
                    <a:lnTo>
                      <a:pt x="2104" y="1200"/>
                    </a:lnTo>
                    <a:lnTo>
                      <a:pt x="2104" y="1210"/>
                    </a:lnTo>
                    <a:lnTo>
                      <a:pt x="2114" y="1210"/>
                    </a:lnTo>
                    <a:lnTo>
                      <a:pt x="2133" y="1238"/>
                    </a:lnTo>
                    <a:lnTo>
                      <a:pt x="2133" y="1248"/>
                    </a:lnTo>
                    <a:lnTo>
                      <a:pt x="2142" y="1257"/>
                    </a:lnTo>
                    <a:lnTo>
                      <a:pt x="2142" y="1267"/>
                    </a:lnTo>
                    <a:lnTo>
                      <a:pt x="2142" y="1286"/>
                    </a:lnTo>
                    <a:lnTo>
                      <a:pt x="2142" y="1305"/>
                    </a:lnTo>
                    <a:lnTo>
                      <a:pt x="2152" y="1314"/>
                    </a:lnTo>
                    <a:lnTo>
                      <a:pt x="2161" y="1324"/>
                    </a:lnTo>
                    <a:lnTo>
                      <a:pt x="2209" y="1352"/>
                    </a:lnTo>
                    <a:lnTo>
                      <a:pt x="2238" y="1381"/>
                    </a:lnTo>
                    <a:lnTo>
                      <a:pt x="2276" y="1400"/>
                    </a:lnTo>
                    <a:lnTo>
                      <a:pt x="2295" y="1419"/>
                    </a:lnTo>
                    <a:lnTo>
                      <a:pt x="2304" y="1429"/>
                    </a:lnTo>
                    <a:lnTo>
                      <a:pt x="2323" y="1438"/>
                    </a:lnTo>
                    <a:lnTo>
                      <a:pt x="2333" y="1438"/>
                    </a:lnTo>
                    <a:lnTo>
                      <a:pt x="2342" y="1429"/>
                    </a:lnTo>
                    <a:lnTo>
                      <a:pt x="2352" y="1429"/>
                    </a:lnTo>
                    <a:lnTo>
                      <a:pt x="2371" y="1409"/>
                    </a:lnTo>
                    <a:lnTo>
                      <a:pt x="2380" y="1400"/>
                    </a:lnTo>
                    <a:lnTo>
                      <a:pt x="2400" y="1371"/>
                    </a:lnTo>
                    <a:lnTo>
                      <a:pt x="2409" y="1352"/>
                    </a:lnTo>
                    <a:lnTo>
                      <a:pt x="2419" y="1343"/>
                    </a:lnTo>
                    <a:lnTo>
                      <a:pt x="2428" y="1343"/>
                    </a:lnTo>
                    <a:lnTo>
                      <a:pt x="2438" y="1333"/>
                    </a:lnTo>
                    <a:lnTo>
                      <a:pt x="2447" y="1333"/>
                    </a:lnTo>
                    <a:lnTo>
                      <a:pt x="2457" y="1333"/>
                    </a:lnTo>
                    <a:lnTo>
                      <a:pt x="2476" y="1333"/>
                    </a:lnTo>
                    <a:lnTo>
                      <a:pt x="2485" y="1343"/>
                    </a:lnTo>
                    <a:lnTo>
                      <a:pt x="2504" y="1343"/>
                    </a:lnTo>
                    <a:lnTo>
                      <a:pt x="2523" y="1362"/>
                    </a:lnTo>
                    <a:lnTo>
                      <a:pt x="2561" y="1409"/>
                    </a:lnTo>
                    <a:lnTo>
                      <a:pt x="2580" y="1419"/>
                    </a:lnTo>
                    <a:lnTo>
                      <a:pt x="2609" y="1438"/>
                    </a:lnTo>
                    <a:lnTo>
                      <a:pt x="2638" y="1448"/>
                    </a:lnTo>
                    <a:lnTo>
                      <a:pt x="2647" y="1457"/>
                    </a:lnTo>
                    <a:lnTo>
                      <a:pt x="2638" y="1486"/>
                    </a:lnTo>
                    <a:lnTo>
                      <a:pt x="2590" y="1524"/>
                    </a:lnTo>
                    <a:lnTo>
                      <a:pt x="2580" y="1543"/>
                    </a:lnTo>
                    <a:lnTo>
                      <a:pt x="2571" y="1552"/>
                    </a:lnTo>
                    <a:lnTo>
                      <a:pt x="2571" y="1562"/>
                    </a:lnTo>
                    <a:lnTo>
                      <a:pt x="2571" y="1572"/>
                    </a:lnTo>
                    <a:lnTo>
                      <a:pt x="2571" y="1581"/>
                    </a:lnTo>
                    <a:lnTo>
                      <a:pt x="2571" y="1600"/>
                    </a:lnTo>
                    <a:lnTo>
                      <a:pt x="2580" y="1610"/>
                    </a:lnTo>
                    <a:lnTo>
                      <a:pt x="2590" y="1619"/>
                    </a:lnTo>
                    <a:lnTo>
                      <a:pt x="2590" y="1629"/>
                    </a:lnTo>
                    <a:lnTo>
                      <a:pt x="2638" y="1657"/>
                    </a:lnTo>
                    <a:lnTo>
                      <a:pt x="2657" y="1667"/>
                    </a:lnTo>
                    <a:lnTo>
                      <a:pt x="2695" y="1686"/>
                    </a:lnTo>
                    <a:lnTo>
                      <a:pt x="2714" y="1686"/>
                    </a:lnTo>
                    <a:lnTo>
                      <a:pt x="2723" y="1705"/>
                    </a:lnTo>
                    <a:lnTo>
                      <a:pt x="2733" y="1714"/>
                    </a:lnTo>
                    <a:lnTo>
                      <a:pt x="2752" y="1743"/>
                    </a:lnTo>
                    <a:lnTo>
                      <a:pt x="2771" y="1772"/>
                    </a:lnTo>
                    <a:lnTo>
                      <a:pt x="2771" y="1781"/>
                    </a:lnTo>
                    <a:lnTo>
                      <a:pt x="2771" y="1790"/>
                    </a:lnTo>
                    <a:lnTo>
                      <a:pt x="2771" y="1810"/>
                    </a:lnTo>
                    <a:lnTo>
                      <a:pt x="2771" y="1819"/>
                    </a:lnTo>
                    <a:lnTo>
                      <a:pt x="2761" y="1829"/>
                    </a:lnTo>
                    <a:lnTo>
                      <a:pt x="2723" y="1848"/>
                    </a:lnTo>
                    <a:lnTo>
                      <a:pt x="2676" y="1876"/>
                    </a:lnTo>
                    <a:lnTo>
                      <a:pt x="2647" y="1943"/>
                    </a:lnTo>
                    <a:lnTo>
                      <a:pt x="2638" y="1981"/>
                    </a:lnTo>
                    <a:lnTo>
                      <a:pt x="2638" y="1991"/>
                    </a:lnTo>
                    <a:lnTo>
                      <a:pt x="2628" y="1991"/>
                    </a:lnTo>
                    <a:lnTo>
                      <a:pt x="2600" y="2019"/>
                    </a:lnTo>
                    <a:lnTo>
                      <a:pt x="2590" y="2029"/>
                    </a:lnTo>
                    <a:lnTo>
                      <a:pt x="2580" y="2057"/>
                    </a:lnTo>
                    <a:lnTo>
                      <a:pt x="2571" y="2067"/>
                    </a:lnTo>
                    <a:lnTo>
                      <a:pt x="2571" y="2086"/>
                    </a:lnTo>
                    <a:lnTo>
                      <a:pt x="2571" y="2095"/>
                    </a:lnTo>
                    <a:lnTo>
                      <a:pt x="2580" y="2133"/>
                    </a:lnTo>
                    <a:lnTo>
                      <a:pt x="2600" y="2152"/>
                    </a:lnTo>
                    <a:lnTo>
                      <a:pt x="2600" y="2162"/>
                    </a:lnTo>
                    <a:lnTo>
                      <a:pt x="2600" y="2171"/>
                    </a:lnTo>
                    <a:lnTo>
                      <a:pt x="2600" y="2200"/>
                    </a:lnTo>
                    <a:lnTo>
                      <a:pt x="2590" y="2248"/>
                    </a:lnTo>
                    <a:lnTo>
                      <a:pt x="2590" y="2257"/>
                    </a:lnTo>
                    <a:lnTo>
                      <a:pt x="2590" y="2267"/>
                    </a:lnTo>
                    <a:lnTo>
                      <a:pt x="2580" y="2276"/>
                    </a:lnTo>
                    <a:lnTo>
                      <a:pt x="2571" y="2286"/>
                    </a:lnTo>
                    <a:lnTo>
                      <a:pt x="2542" y="2295"/>
                    </a:lnTo>
                    <a:lnTo>
                      <a:pt x="2523" y="2295"/>
                    </a:lnTo>
                    <a:lnTo>
                      <a:pt x="2485" y="2295"/>
                    </a:lnTo>
                    <a:lnTo>
                      <a:pt x="2476" y="2295"/>
                    </a:lnTo>
                    <a:lnTo>
                      <a:pt x="2466" y="2295"/>
                    </a:lnTo>
                    <a:lnTo>
                      <a:pt x="2457" y="2305"/>
                    </a:lnTo>
                    <a:lnTo>
                      <a:pt x="2447" y="2314"/>
                    </a:lnTo>
                    <a:lnTo>
                      <a:pt x="2447" y="2324"/>
                    </a:lnTo>
                    <a:lnTo>
                      <a:pt x="2438" y="2334"/>
                    </a:lnTo>
                    <a:lnTo>
                      <a:pt x="2438" y="2343"/>
                    </a:lnTo>
                    <a:lnTo>
                      <a:pt x="2428" y="2381"/>
                    </a:lnTo>
                    <a:lnTo>
                      <a:pt x="2428" y="2391"/>
                    </a:lnTo>
                    <a:lnTo>
                      <a:pt x="2428" y="2400"/>
                    </a:lnTo>
                    <a:lnTo>
                      <a:pt x="2419" y="2410"/>
                    </a:lnTo>
                    <a:lnTo>
                      <a:pt x="2400" y="2438"/>
                    </a:lnTo>
                    <a:lnTo>
                      <a:pt x="2390" y="2467"/>
                    </a:lnTo>
                    <a:lnTo>
                      <a:pt x="2390" y="2476"/>
                    </a:lnTo>
                    <a:lnTo>
                      <a:pt x="2380" y="2476"/>
                    </a:lnTo>
                    <a:lnTo>
                      <a:pt x="2362" y="2495"/>
                    </a:lnTo>
                    <a:lnTo>
                      <a:pt x="2323" y="2524"/>
                    </a:lnTo>
                    <a:lnTo>
                      <a:pt x="2304" y="2524"/>
                    </a:lnTo>
                    <a:lnTo>
                      <a:pt x="2295" y="2533"/>
                    </a:lnTo>
                    <a:lnTo>
                      <a:pt x="2285" y="2533"/>
                    </a:lnTo>
                    <a:lnTo>
                      <a:pt x="2276" y="2524"/>
                    </a:lnTo>
                    <a:lnTo>
                      <a:pt x="2266" y="2524"/>
                    </a:lnTo>
                    <a:lnTo>
                      <a:pt x="2266" y="2514"/>
                    </a:lnTo>
                    <a:lnTo>
                      <a:pt x="2238" y="2495"/>
                    </a:lnTo>
                    <a:lnTo>
                      <a:pt x="2228" y="2486"/>
                    </a:lnTo>
                    <a:lnTo>
                      <a:pt x="2181" y="2457"/>
                    </a:lnTo>
                    <a:lnTo>
                      <a:pt x="2171" y="2457"/>
                    </a:lnTo>
                    <a:lnTo>
                      <a:pt x="2161" y="2448"/>
                    </a:lnTo>
                    <a:lnTo>
                      <a:pt x="2152" y="2448"/>
                    </a:lnTo>
                    <a:lnTo>
                      <a:pt x="2133" y="2457"/>
                    </a:lnTo>
                    <a:lnTo>
                      <a:pt x="2123" y="2457"/>
                    </a:lnTo>
                    <a:lnTo>
                      <a:pt x="2095" y="2476"/>
                    </a:lnTo>
                    <a:lnTo>
                      <a:pt x="2085" y="2486"/>
                    </a:lnTo>
                    <a:lnTo>
                      <a:pt x="2085" y="2495"/>
                    </a:lnTo>
                    <a:lnTo>
                      <a:pt x="2047" y="2495"/>
                    </a:lnTo>
                    <a:lnTo>
                      <a:pt x="1990" y="2524"/>
                    </a:lnTo>
                    <a:lnTo>
                      <a:pt x="1990" y="2581"/>
                    </a:lnTo>
                    <a:lnTo>
                      <a:pt x="1999" y="2600"/>
                    </a:lnTo>
                    <a:lnTo>
                      <a:pt x="1999" y="2667"/>
                    </a:lnTo>
                    <a:lnTo>
                      <a:pt x="1981" y="2667"/>
                    </a:lnTo>
                    <a:lnTo>
                      <a:pt x="1961" y="2676"/>
                    </a:lnTo>
                    <a:lnTo>
                      <a:pt x="1895" y="2705"/>
                    </a:lnTo>
                    <a:lnTo>
                      <a:pt x="1857" y="2733"/>
                    </a:lnTo>
                    <a:lnTo>
                      <a:pt x="1847" y="2743"/>
                    </a:lnTo>
                    <a:lnTo>
                      <a:pt x="1847" y="2753"/>
                    </a:lnTo>
                    <a:lnTo>
                      <a:pt x="1847" y="2762"/>
                    </a:lnTo>
                    <a:lnTo>
                      <a:pt x="1847" y="2781"/>
                    </a:lnTo>
                    <a:lnTo>
                      <a:pt x="1847" y="2791"/>
                    </a:lnTo>
                    <a:lnTo>
                      <a:pt x="1847" y="2819"/>
                    </a:lnTo>
                    <a:lnTo>
                      <a:pt x="1847" y="2829"/>
                    </a:lnTo>
                    <a:lnTo>
                      <a:pt x="1847" y="2857"/>
                    </a:lnTo>
                    <a:lnTo>
                      <a:pt x="1847" y="2867"/>
                    </a:lnTo>
                    <a:lnTo>
                      <a:pt x="1857" y="2876"/>
                    </a:lnTo>
                    <a:lnTo>
                      <a:pt x="1876" y="2914"/>
                    </a:lnTo>
                    <a:lnTo>
                      <a:pt x="1885" y="2924"/>
                    </a:lnTo>
                    <a:lnTo>
                      <a:pt x="1885" y="2943"/>
                    </a:lnTo>
                    <a:lnTo>
                      <a:pt x="1895" y="2952"/>
                    </a:lnTo>
                    <a:lnTo>
                      <a:pt x="1895" y="2962"/>
                    </a:lnTo>
                    <a:lnTo>
                      <a:pt x="1885" y="2971"/>
                    </a:lnTo>
                    <a:lnTo>
                      <a:pt x="1876" y="3009"/>
                    </a:lnTo>
                    <a:lnTo>
                      <a:pt x="1876" y="3019"/>
                    </a:lnTo>
                    <a:lnTo>
                      <a:pt x="1809" y="3009"/>
                    </a:lnTo>
                    <a:lnTo>
                      <a:pt x="1780" y="3000"/>
                    </a:lnTo>
                    <a:lnTo>
                      <a:pt x="1771" y="3000"/>
                    </a:lnTo>
                    <a:lnTo>
                      <a:pt x="1742" y="3000"/>
                    </a:lnTo>
                    <a:lnTo>
                      <a:pt x="1714" y="3000"/>
                    </a:lnTo>
                    <a:lnTo>
                      <a:pt x="1695" y="3000"/>
                    </a:lnTo>
                    <a:lnTo>
                      <a:pt x="1685" y="3000"/>
                    </a:lnTo>
                    <a:lnTo>
                      <a:pt x="1666" y="3019"/>
                    </a:lnTo>
                    <a:lnTo>
                      <a:pt x="1647" y="3019"/>
                    </a:lnTo>
                    <a:lnTo>
                      <a:pt x="1638" y="3019"/>
                    </a:lnTo>
                    <a:lnTo>
                      <a:pt x="1619" y="3009"/>
                    </a:lnTo>
                    <a:lnTo>
                      <a:pt x="1609" y="3000"/>
                    </a:lnTo>
                    <a:lnTo>
                      <a:pt x="1600" y="2991"/>
                    </a:lnTo>
                    <a:lnTo>
                      <a:pt x="1590" y="2962"/>
                    </a:lnTo>
                    <a:lnTo>
                      <a:pt x="1552" y="2924"/>
                    </a:lnTo>
                    <a:lnTo>
                      <a:pt x="1542" y="2914"/>
                    </a:lnTo>
                    <a:lnTo>
                      <a:pt x="1523" y="2914"/>
                    </a:lnTo>
                    <a:lnTo>
                      <a:pt x="1514" y="2914"/>
                    </a:lnTo>
                    <a:lnTo>
                      <a:pt x="1514" y="2924"/>
                    </a:lnTo>
                    <a:lnTo>
                      <a:pt x="1504" y="2933"/>
                    </a:lnTo>
                    <a:lnTo>
                      <a:pt x="1495" y="2943"/>
                    </a:lnTo>
                    <a:lnTo>
                      <a:pt x="1495" y="2952"/>
                    </a:lnTo>
                    <a:lnTo>
                      <a:pt x="1495" y="2981"/>
                    </a:lnTo>
                    <a:lnTo>
                      <a:pt x="1485" y="2991"/>
                    </a:lnTo>
                    <a:lnTo>
                      <a:pt x="1476" y="3000"/>
                    </a:lnTo>
                    <a:lnTo>
                      <a:pt x="1466" y="3000"/>
                    </a:lnTo>
                    <a:lnTo>
                      <a:pt x="1447" y="3000"/>
                    </a:lnTo>
                    <a:lnTo>
                      <a:pt x="1437" y="3000"/>
                    </a:lnTo>
                    <a:lnTo>
                      <a:pt x="1428" y="3000"/>
                    </a:lnTo>
                    <a:lnTo>
                      <a:pt x="1419" y="3000"/>
                    </a:lnTo>
                    <a:lnTo>
                      <a:pt x="1409" y="3000"/>
                    </a:lnTo>
                    <a:lnTo>
                      <a:pt x="1390" y="3009"/>
                    </a:lnTo>
                    <a:lnTo>
                      <a:pt x="1361" y="3029"/>
                    </a:lnTo>
                    <a:lnTo>
                      <a:pt x="1342" y="3029"/>
                    </a:lnTo>
                    <a:lnTo>
                      <a:pt x="1304" y="3029"/>
                    </a:lnTo>
                    <a:lnTo>
                      <a:pt x="1285" y="3038"/>
                    </a:lnTo>
                    <a:lnTo>
                      <a:pt x="1266" y="3048"/>
                    </a:lnTo>
                    <a:lnTo>
                      <a:pt x="1257" y="3048"/>
                    </a:lnTo>
                    <a:lnTo>
                      <a:pt x="1247" y="3038"/>
                    </a:lnTo>
                    <a:lnTo>
                      <a:pt x="1238" y="3019"/>
                    </a:lnTo>
                    <a:lnTo>
                      <a:pt x="1228" y="3009"/>
                    </a:lnTo>
                    <a:lnTo>
                      <a:pt x="1228" y="2991"/>
                    </a:lnTo>
                    <a:lnTo>
                      <a:pt x="1228" y="2981"/>
                    </a:lnTo>
                    <a:lnTo>
                      <a:pt x="1228" y="2962"/>
                    </a:lnTo>
                    <a:lnTo>
                      <a:pt x="1219" y="2952"/>
                    </a:lnTo>
                    <a:lnTo>
                      <a:pt x="1199" y="2943"/>
                    </a:lnTo>
                    <a:lnTo>
                      <a:pt x="1133" y="2905"/>
                    </a:lnTo>
                    <a:lnTo>
                      <a:pt x="1123" y="2905"/>
                    </a:lnTo>
                    <a:lnTo>
                      <a:pt x="1114" y="2905"/>
                    </a:lnTo>
                    <a:lnTo>
                      <a:pt x="1104" y="2905"/>
                    </a:lnTo>
                    <a:lnTo>
                      <a:pt x="1095" y="2905"/>
                    </a:lnTo>
                    <a:lnTo>
                      <a:pt x="1076" y="2924"/>
                    </a:lnTo>
                    <a:lnTo>
                      <a:pt x="1057" y="2924"/>
                    </a:lnTo>
                    <a:lnTo>
                      <a:pt x="1047" y="2924"/>
                    </a:lnTo>
                    <a:lnTo>
                      <a:pt x="1009" y="2924"/>
                    </a:lnTo>
                    <a:lnTo>
                      <a:pt x="980" y="2924"/>
                    </a:lnTo>
                    <a:lnTo>
                      <a:pt x="961" y="2924"/>
                    </a:lnTo>
                    <a:lnTo>
                      <a:pt x="961" y="2914"/>
                    </a:lnTo>
                    <a:lnTo>
                      <a:pt x="942" y="2905"/>
                    </a:lnTo>
                    <a:lnTo>
                      <a:pt x="933" y="2895"/>
                    </a:lnTo>
                    <a:lnTo>
                      <a:pt x="933" y="2886"/>
                    </a:lnTo>
                    <a:lnTo>
                      <a:pt x="923" y="2848"/>
                    </a:lnTo>
                    <a:lnTo>
                      <a:pt x="914" y="2848"/>
                    </a:lnTo>
                    <a:lnTo>
                      <a:pt x="914" y="2838"/>
                    </a:lnTo>
                    <a:lnTo>
                      <a:pt x="904" y="2838"/>
                    </a:lnTo>
                    <a:lnTo>
                      <a:pt x="904" y="2829"/>
                    </a:lnTo>
                    <a:lnTo>
                      <a:pt x="885" y="2829"/>
                    </a:lnTo>
                    <a:lnTo>
                      <a:pt x="866" y="2829"/>
                    </a:lnTo>
                    <a:lnTo>
                      <a:pt x="857" y="2829"/>
                    </a:lnTo>
                    <a:lnTo>
                      <a:pt x="847" y="2829"/>
                    </a:lnTo>
                    <a:lnTo>
                      <a:pt x="809" y="2800"/>
                    </a:lnTo>
                    <a:lnTo>
                      <a:pt x="780" y="2771"/>
                    </a:lnTo>
                    <a:lnTo>
                      <a:pt x="771" y="2771"/>
                    </a:lnTo>
                    <a:lnTo>
                      <a:pt x="761" y="2762"/>
                    </a:lnTo>
                    <a:lnTo>
                      <a:pt x="752" y="2762"/>
                    </a:lnTo>
                    <a:lnTo>
                      <a:pt x="742" y="2762"/>
                    </a:lnTo>
                    <a:lnTo>
                      <a:pt x="733" y="2771"/>
                    </a:lnTo>
                    <a:lnTo>
                      <a:pt x="723" y="2771"/>
                    </a:lnTo>
                    <a:lnTo>
                      <a:pt x="695" y="2800"/>
                    </a:lnTo>
                    <a:lnTo>
                      <a:pt x="685" y="2800"/>
                    </a:lnTo>
                    <a:lnTo>
                      <a:pt x="676" y="2800"/>
                    </a:lnTo>
                    <a:lnTo>
                      <a:pt x="666" y="2791"/>
                    </a:lnTo>
                    <a:lnTo>
                      <a:pt x="647" y="2771"/>
                    </a:lnTo>
                    <a:lnTo>
                      <a:pt x="628" y="2753"/>
                    </a:lnTo>
                    <a:lnTo>
                      <a:pt x="619" y="2743"/>
                    </a:lnTo>
                    <a:lnTo>
                      <a:pt x="619" y="2733"/>
                    </a:lnTo>
                    <a:lnTo>
                      <a:pt x="619" y="2724"/>
                    </a:lnTo>
                    <a:lnTo>
                      <a:pt x="619" y="2714"/>
                    </a:lnTo>
                    <a:lnTo>
                      <a:pt x="838" y="2753"/>
                    </a:lnTo>
                    <a:lnTo>
                      <a:pt x="942" y="2648"/>
                    </a:lnTo>
                    <a:lnTo>
                      <a:pt x="904" y="2572"/>
                    </a:lnTo>
                    <a:lnTo>
                      <a:pt x="857" y="2543"/>
                    </a:lnTo>
                    <a:lnTo>
                      <a:pt x="800" y="2533"/>
                    </a:lnTo>
                    <a:lnTo>
                      <a:pt x="742" y="2505"/>
                    </a:lnTo>
                    <a:lnTo>
                      <a:pt x="704" y="2476"/>
                    </a:lnTo>
                    <a:lnTo>
                      <a:pt x="685" y="2448"/>
                    </a:lnTo>
                    <a:lnTo>
                      <a:pt x="676" y="2419"/>
                    </a:lnTo>
                    <a:lnTo>
                      <a:pt x="657" y="2381"/>
                    </a:lnTo>
                    <a:lnTo>
                      <a:pt x="619" y="2352"/>
                    </a:lnTo>
                    <a:lnTo>
                      <a:pt x="590" y="2362"/>
                    </a:lnTo>
                    <a:lnTo>
                      <a:pt x="561" y="2391"/>
                    </a:lnTo>
                    <a:lnTo>
                      <a:pt x="495" y="2419"/>
                    </a:lnTo>
                    <a:lnTo>
                      <a:pt x="457" y="2467"/>
                    </a:lnTo>
                    <a:lnTo>
                      <a:pt x="409" y="2505"/>
                    </a:lnTo>
                    <a:lnTo>
                      <a:pt x="342" y="2505"/>
                    </a:lnTo>
                    <a:lnTo>
                      <a:pt x="314" y="2467"/>
                    </a:lnTo>
                    <a:lnTo>
                      <a:pt x="238" y="2352"/>
                    </a:lnTo>
                    <a:lnTo>
                      <a:pt x="209" y="2324"/>
                    </a:lnTo>
                    <a:lnTo>
                      <a:pt x="218" y="2286"/>
                    </a:lnTo>
                    <a:lnTo>
                      <a:pt x="228" y="2191"/>
                    </a:lnTo>
                    <a:lnTo>
                      <a:pt x="238" y="2086"/>
                    </a:lnTo>
                    <a:lnTo>
                      <a:pt x="285" y="2048"/>
                    </a:lnTo>
                    <a:lnTo>
                      <a:pt x="323" y="2019"/>
                    </a:lnTo>
                    <a:lnTo>
                      <a:pt x="419" y="1876"/>
                    </a:lnTo>
                    <a:lnTo>
                      <a:pt x="447" y="1829"/>
                    </a:lnTo>
                    <a:lnTo>
                      <a:pt x="419" y="1762"/>
                    </a:lnTo>
                    <a:lnTo>
                      <a:pt x="371" y="1714"/>
                    </a:lnTo>
                    <a:lnTo>
                      <a:pt x="304" y="1676"/>
                    </a:lnTo>
                    <a:lnTo>
                      <a:pt x="256" y="1638"/>
                    </a:lnTo>
                    <a:lnTo>
                      <a:pt x="228" y="1572"/>
                    </a:lnTo>
                    <a:lnTo>
                      <a:pt x="209" y="1409"/>
                    </a:lnTo>
                    <a:lnTo>
                      <a:pt x="199" y="1333"/>
                    </a:lnTo>
                    <a:lnTo>
                      <a:pt x="95" y="1200"/>
                    </a:lnTo>
                    <a:lnTo>
                      <a:pt x="66" y="1162"/>
                    </a:lnTo>
                    <a:lnTo>
                      <a:pt x="9" y="1105"/>
                    </a:lnTo>
                    <a:lnTo>
                      <a:pt x="0" y="1067"/>
                    </a:lnTo>
                    <a:lnTo>
                      <a:pt x="0" y="1048"/>
                    </a:lnTo>
                    <a:lnTo>
                      <a:pt x="18" y="1028"/>
                    </a:lnTo>
                    <a:lnTo>
                      <a:pt x="18" y="1000"/>
                    </a:lnTo>
                    <a:lnTo>
                      <a:pt x="38" y="857"/>
                    </a:lnTo>
                    <a:lnTo>
                      <a:pt x="152" y="838"/>
                    </a:lnTo>
                    <a:lnTo>
                      <a:pt x="190" y="829"/>
                    </a:lnTo>
                    <a:lnTo>
                      <a:pt x="218" y="800"/>
                    </a:lnTo>
                    <a:lnTo>
                      <a:pt x="209" y="762"/>
                    </a:lnTo>
                    <a:lnTo>
                      <a:pt x="171" y="714"/>
                    </a:lnTo>
                    <a:lnTo>
                      <a:pt x="95" y="657"/>
                    </a:lnTo>
                    <a:lnTo>
                      <a:pt x="133" y="619"/>
                    </a:lnTo>
                    <a:lnTo>
                      <a:pt x="161" y="591"/>
                    </a:lnTo>
                    <a:lnTo>
                      <a:pt x="218" y="552"/>
                    </a:lnTo>
                    <a:lnTo>
                      <a:pt x="199" y="46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89" name="Freeform 4">
                <a:extLst>
                  <a:ext uri="{FF2B5EF4-FFF2-40B4-BE49-F238E27FC236}">
                    <a16:creationId xmlns:a16="http://schemas.microsoft.com/office/drawing/2014/main" id="{3AA08F6F-5FA1-AF4C-B0E4-4B0D556C8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4113" y="655638"/>
                <a:ext cx="1149350" cy="1060450"/>
              </a:xfrm>
              <a:custGeom>
                <a:avLst/>
                <a:gdLst>
                  <a:gd name="T0" fmla="*/ 422004 w 3192"/>
                  <a:gd name="T1" fmla="*/ 17290 h 2944"/>
                  <a:gd name="T2" fmla="*/ 528226 w 3192"/>
                  <a:gd name="T3" fmla="*/ 34220 h 2944"/>
                  <a:gd name="T4" fmla="*/ 792519 w 3192"/>
                  <a:gd name="T5" fmla="*/ 367051 h 2944"/>
                  <a:gd name="T6" fmla="*/ 1052851 w 3192"/>
                  <a:gd name="T7" fmla="*/ 517978 h 2944"/>
                  <a:gd name="T8" fmla="*/ 1145389 w 3192"/>
                  <a:gd name="T9" fmla="*/ 693039 h 2944"/>
                  <a:gd name="T10" fmla="*/ 1128466 w 3192"/>
                  <a:gd name="T11" fmla="*/ 706727 h 2944"/>
                  <a:gd name="T12" fmla="*/ 1148990 w 3192"/>
                  <a:gd name="T13" fmla="*/ 744548 h 2944"/>
                  <a:gd name="T14" fmla="*/ 1118024 w 3192"/>
                  <a:gd name="T15" fmla="*/ 789214 h 2944"/>
                  <a:gd name="T16" fmla="*/ 1114783 w 3192"/>
                  <a:gd name="T17" fmla="*/ 861255 h 2944"/>
                  <a:gd name="T18" fmla="*/ 1073375 w 3192"/>
                  <a:gd name="T19" fmla="*/ 871341 h 2944"/>
                  <a:gd name="T20" fmla="*/ 1035927 w 3192"/>
                  <a:gd name="T21" fmla="*/ 857653 h 2944"/>
                  <a:gd name="T22" fmla="*/ 998120 w 3192"/>
                  <a:gd name="T23" fmla="*/ 891873 h 2944"/>
                  <a:gd name="T24" fmla="*/ 960312 w 3192"/>
                  <a:gd name="T25" fmla="*/ 940141 h 2944"/>
                  <a:gd name="T26" fmla="*/ 970754 w 3192"/>
                  <a:gd name="T27" fmla="*/ 988048 h 2944"/>
                  <a:gd name="T28" fmla="*/ 980836 w 3192"/>
                  <a:gd name="T29" fmla="*/ 1035956 h 2944"/>
                  <a:gd name="T30" fmla="*/ 929706 w 3192"/>
                  <a:gd name="T31" fmla="*/ 1029112 h 2944"/>
                  <a:gd name="T32" fmla="*/ 847250 w 3192"/>
                  <a:gd name="T33" fmla="*/ 1039558 h 2944"/>
                  <a:gd name="T34" fmla="*/ 782077 w 3192"/>
                  <a:gd name="T35" fmla="*/ 1060090 h 2944"/>
                  <a:gd name="T36" fmla="*/ 751110 w 3192"/>
                  <a:gd name="T37" fmla="*/ 1039558 h 2944"/>
                  <a:gd name="T38" fmla="*/ 737428 w 3192"/>
                  <a:gd name="T39" fmla="*/ 994892 h 2944"/>
                  <a:gd name="T40" fmla="*/ 768394 w 3192"/>
                  <a:gd name="T41" fmla="*/ 984806 h 2944"/>
                  <a:gd name="T42" fmla="*/ 754711 w 3192"/>
                  <a:gd name="T43" fmla="*/ 953829 h 2944"/>
                  <a:gd name="T44" fmla="*/ 761552 w 3192"/>
                  <a:gd name="T45" fmla="*/ 909163 h 2944"/>
                  <a:gd name="T46" fmla="*/ 761552 w 3192"/>
                  <a:gd name="T47" fmla="*/ 943383 h 2944"/>
                  <a:gd name="T48" fmla="*/ 799000 w 3192"/>
                  <a:gd name="T49" fmla="*/ 922851 h 2944"/>
                  <a:gd name="T50" fmla="*/ 829966 w 3192"/>
                  <a:gd name="T51" fmla="*/ 916007 h 2944"/>
                  <a:gd name="T52" fmla="*/ 840408 w 3192"/>
                  <a:gd name="T53" fmla="*/ 891873 h 2944"/>
                  <a:gd name="T54" fmla="*/ 857332 w 3192"/>
                  <a:gd name="T55" fmla="*/ 861255 h 2944"/>
                  <a:gd name="T56" fmla="*/ 816283 w 3192"/>
                  <a:gd name="T57" fmla="*/ 840363 h 2944"/>
                  <a:gd name="T58" fmla="*/ 799000 w 3192"/>
                  <a:gd name="T59" fmla="*/ 806144 h 2944"/>
                  <a:gd name="T60" fmla="*/ 768394 w 3192"/>
                  <a:gd name="T61" fmla="*/ 730860 h 2944"/>
                  <a:gd name="T62" fmla="*/ 757952 w 3192"/>
                  <a:gd name="T63" fmla="*/ 699883 h 2944"/>
                  <a:gd name="T64" fmla="*/ 720144 w 3192"/>
                  <a:gd name="T65" fmla="*/ 703485 h 2944"/>
                  <a:gd name="T66" fmla="*/ 655331 w 3192"/>
                  <a:gd name="T67" fmla="*/ 706727 h 2944"/>
                  <a:gd name="T68" fmla="*/ 545509 w 3192"/>
                  <a:gd name="T69" fmla="*/ 703485 h 2944"/>
                  <a:gd name="T70" fmla="*/ 497260 w 3192"/>
                  <a:gd name="T71" fmla="*/ 747790 h 2944"/>
                  <a:gd name="T72" fmla="*/ 452971 w 3192"/>
                  <a:gd name="T73" fmla="*/ 819832 h 2944"/>
                  <a:gd name="T74" fmla="*/ 415163 w 3192"/>
                  <a:gd name="T75" fmla="*/ 778768 h 2944"/>
                  <a:gd name="T76" fmla="*/ 302100 w 3192"/>
                  <a:gd name="T77" fmla="*/ 765080 h 2944"/>
                  <a:gd name="T78" fmla="*/ 236927 w 3192"/>
                  <a:gd name="T79" fmla="*/ 740946 h 2944"/>
                  <a:gd name="T80" fmla="*/ 157712 w 3192"/>
                  <a:gd name="T81" fmla="*/ 730860 h 2944"/>
                  <a:gd name="T82" fmla="*/ 120264 w 3192"/>
                  <a:gd name="T83" fmla="*/ 706727 h 2944"/>
                  <a:gd name="T84" fmla="*/ 92899 w 3192"/>
                  <a:gd name="T85" fmla="*/ 631443 h 2944"/>
                  <a:gd name="T86" fmla="*/ 58332 w 3192"/>
                  <a:gd name="T87" fmla="*/ 620997 h 2944"/>
                  <a:gd name="T88" fmla="*/ 44649 w 3192"/>
                  <a:gd name="T89" fmla="*/ 569488 h 2944"/>
                  <a:gd name="T90" fmla="*/ 10442 w 3192"/>
                  <a:gd name="T91" fmla="*/ 487000 h 2944"/>
                  <a:gd name="T92" fmla="*/ 55091 w 3192"/>
                  <a:gd name="T93" fmla="*/ 459624 h 2944"/>
                  <a:gd name="T94" fmla="*/ 51490 w 3192"/>
                  <a:gd name="T95" fmla="*/ 422163 h 2944"/>
                  <a:gd name="T96" fmla="*/ 51490 w 3192"/>
                  <a:gd name="T97" fmla="*/ 363809 h 2944"/>
                  <a:gd name="T98" fmla="*/ 51490 w 3192"/>
                  <a:gd name="T99" fmla="*/ 301854 h 2944"/>
                  <a:gd name="T100" fmla="*/ 72014 w 3192"/>
                  <a:gd name="T101" fmla="*/ 253946 h 2944"/>
                  <a:gd name="T102" fmla="*/ 102981 w 3192"/>
                  <a:gd name="T103" fmla="*/ 219726 h 2944"/>
                  <a:gd name="T104" fmla="*/ 123505 w 3192"/>
                  <a:gd name="T105" fmla="*/ 164615 h 2944"/>
                  <a:gd name="T106" fmla="*/ 116663 w 3192"/>
                  <a:gd name="T107" fmla="*/ 113105 h 2944"/>
                  <a:gd name="T108" fmla="*/ 123505 w 3192"/>
                  <a:gd name="T109" fmla="*/ 72041 h 2944"/>
                  <a:gd name="T110" fmla="*/ 150870 w 3192"/>
                  <a:gd name="T111" fmla="*/ 30978 h 29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92" h="2944">
                    <a:moveTo>
                      <a:pt x="400" y="57"/>
                    </a:moveTo>
                    <a:lnTo>
                      <a:pt x="448" y="29"/>
                    </a:lnTo>
                    <a:lnTo>
                      <a:pt x="601" y="0"/>
                    </a:lnTo>
                    <a:lnTo>
                      <a:pt x="829" y="19"/>
                    </a:lnTo>
                    <a:lnTo>
                      <a:pt x="981" y="105"/>
                    </a:lnTo>
                    <a:lnTo>
                      <a:pt x="1086" y="95"/>
                    </a:lnTo>
                    <a:lnTo>
                      <a:pt x="1172" y="48"/>
                    </a:lnTo>
                    <a:lnTo>
                      <a:pt x="1210" y="48"/>
                    </a:lnTo>
                    <a:lnTo>
                      <a:pt x="1267" y="57"/>
                    </a:lnTo>
                    <a:lnTo>
                      <a:pt x="1286" y="76"/>
                    </a:lnTo>
                    <a:lnTo>
                      <a:pt x="1324" y="124"/>
                    </a:lnTo>
                    <a:lnTo>
                      <a:pt x="1353" y="143"/>
                    </a:lnTo>
                    <a:lnTo>
                      <a:pt x="1381" y="143"/>
                    </a:lnTo>
                    <a:lnTo>
                      <a:pt x="1467" y="95"/>
                    </a:lnTo>
                    <a:lnTo>
                      <a:pt x="1534" y="124"/>
                    </a:lnTo>
                    <a:lnTo>
                      <a:pt x="1734" y="286"/>
                    </a:lnTo>
                    <a:lnTo>
                      <a:pt x="1962" y="572"/>
                    </a:lnTo>
                    <a:lnTo>
                      <a:pt x="2000" y="657"/>
                    </a:lnTo>
                    <a:lnTo>
                      <a:pt x="2077" y="895"/>
                    </a:lnTo>
                    <a:lnTo>
                      <a:pt x="2134" y="971"/>
                    </a:lnTo>
                    <a:lnTo>
                      <a:pt x="2201" y="1019"/>
                    </a:lnTo>
                    <a:lnTo>
                      <a:pt x="2343" y="1086"/>
                    </a:lnTo>
                    <a:lnTo>
                      <a:pt x="2410" y="1134"/>
                    </a:lnTo>
                    <a:lnTo>
                      <a:pt x="2600" y="1305"/>
                    </a:lnTo>
                    <a:lnTo>
                      <a:pt x="2667" y="1343"/>
                    </a:lnTo>
                    <a:lnTo>
                      <a:pt x="2800" y="1352"/>
                    </a:lnTo>
                    <a:lnTo>
                      <a:pt x="2867" y="1381"/>
                    </a:lnTo>
                    <a:lnTo>
                      <a:pt x="2924" y="1438"/>
                    </a:lnTo>
                    <a:lnTo>
                      <a:pt x="3048" y="1657"/>
                    </a:lnTo>
                    <a:lnTo>
                      <a:pt x="3067" y="1676"/>
                    </a:lnTo>
                    <a:lnTo>
                      <a:pt x="3134" y="1724"/>
                    </a:lnTo>
                    <a:lnTo>
                      <a:pt x="3162" y="1753"/>
                    </a:lnTo>
                    <a:lnTo>
                      <a:pt x="3172" y="1800"/>
                    </a:lnTo>
                    <a:lnTo>
                      <a:pt x="3181" y="1905"/>
                    </a:lnTo>
                    <a:lnTo>
                      <a:pt x="3181" y="1924"/>
                    </a:lnTo>
                    <a:lnTo>
                      <a:pt x="3172" y="1934"/>
                    </a:lnTo>
                    <a:lnTo>
                      <a:pt x="3162" y="1943"/>
                    </a:lnTo>
                    <a:lnTo>
                      <a:pt x="3143" y="1953"/>
                    </a:lnTo>
                    <a:lnTo>
                      <a:pt x="3134" y="1962"/>
                    </a:lnTo>
                    <a:lnTo>
                      <a:pt x="3134" y="1972"/>
                    </a:lnTo>
                    <a:lnTo>
                      <a:pt x="3143" y="1981"/>
                    </a:lnTo>
                    <a:lnTo>
                      <a:pt x="3153" y="1991"/>
                    </a:lnTo>
                    <a:lnTo>
                      <a:pt x="3172" y="2010"/>
                    </a:lnTo>
                    <a:lnTo>
                      <a:pt x="3172" y="2029"/>
                    </a:lnTo>
                    <a:lnTo>
                      <a:pt x="3181" y="2057"/>
                    </a:lnTo>
                    <a:lnTo>
                      <a:pt x="3191" y="2067"/>
                    </a:lnTo>
                    <a:lnTo>
                      <a:pt x="3191" y="2076"/>
                    </a:lnTo>
                    <a:lnTo>
                      <a:pt x="3181" y="2086"/>
                    </a:lnTo>
                    <a:lnTo>
                      <a:pt x="3181" y="2095"/>
                    </a:lnTo>
                    <a:lnTo>
                      <a:pt x="3143" y="2124"/>
                    </a:lnTo>
                    <a:lnTo>
                      <a:pt x="3134" y="2143"/>
                    </a:lnTo>
                    <a:lnTo>
                      <a:pt x="3124" y="2152"/>
                    </a:lnTo>
                    <a:lnTo>
                      <a:pt x="3105" y="2191"/>
                    </a:lnTo>
                    <a:lnTo>
                      <a:pt x="3096" y="2238"/>
                    </a:lnTo>
                    <a:lnTo>
                      <a:pt x="3096" y="2257"/>
                    </a:lnTo>
                    <a:lnTo>
                      <a:pt x="3096" y="2286"/>
                    </a:lnTo>
                    <a:lnTo>
                      <a:pt x="3096" y="2324"/>
                    </a:lnTo>
                    <a:lnTo>
                      <a:pt x="3096" y="2353"/>
                    </a:lnTo>
                    <a:lnTo>
                      <a:pt x="3096" y="2381"/>
                    </a:lnTo>
                    <a:lnTo>
                      <a:pt x="3096" y="2391"/>
                    </a:lnTo>
                    <a:lnTo>
                      <a:pt x="3096" y="2400"/>
                    </a:lnTo>
                    <a:lnTo>
                      <a:pt x="3086" y="2400"/>
                    </a:lnTo>
                    <a:lnTo>
                      <a:pt x="3077" y="2400"/>
                    </a:lnTo>
                    <a:lnTo>
                      <a:pt x="3067" y="2410"/>
                    </a:lnTo>
                    <a:lnTo>
                      <a:pt x="3039" y="2410"/>
                    </a:lnTo>
                    <a:lnTo>
                      <a:pt x="3010" y="2410"/>
                    </a:lnTo>
                    <a:lnTo>
                      <a:pt x="2981" y="2419"/>
                    </a:lnTo>
                    <a:lnTo>
                      <a:pt x="2972" y="2410"/>
                    </a:lnTo>
                    <a:lnTo>
                      <a:pt x="2963" y="2410"/>
                    </a:lnTo>
                    <a:lnTo>
                      <a:pt x="2943" y="2410"/>
                    </a:lnTo>
                    <a:lnTo>
                      <a:pt x="2905" y="2391"/>
                    </a:lnTo>
                    <a:lnTo>
                      <a:pt x="2896" y="2381"/>
                    </a:lnTo>
                    <a:lnTo>
                      <a:pt x="2886" y="2381"/>
                    </a:lnTo>
                    <a:lnTo>
                      <a:pt x="2877" y="2381"/>
                    </a:lnTo>
                    <a:lnTo>
                      <a:pt x="2867" y="2381"/>
                    </a:lnTo>
                    <a:lnTo>
                      <a:pt x="2858" y="2381"/>
                    </a:lnTo>
                    <a:lnTo>
                      <a:pt x="2848" y="2391"/>
                    </a:lnTo>
                    <a:lnTo>
                      <a:pt x="2829" y="2419"/>
                    </a:lnTo>
                    <a:lnTo>
                      <a:pt x="2791" y="2448"/>
                    </a:lnTo>
                    <a:lnTo>
                      <a:pt x="2781" y="2467"/>
                    </a:lnTo>
                    <a:lnTo>
                      <a:pt x="2772" y="2476"/>
                    </a:lnTo>
                    <a:lnTo>
                      <a:pt x="2753" y="2486"/>
                    </a:lnTo>
                    <a:lnTo>
                      <a:pt x="2705" y="2505"/>
                    </a:lnTo>
                    <a:lnTo>
                      <a:pt x="2696" y="2524"/>
                    </a:lnTo>
                    <a:lnTo>
                      <a:pt x="2686" y="2533"/>
                    </a:lnTo>
                    <a:lnTo>
                      <a:pt x="2677" y="2572"/>
                    </a:lnTo>
                    <a:lnTo>
                      <a:pt x="2667" y="2600"/>
                    </a:lnTo>
                    <a:lnTo>
                      <a:pt x="2667" y="2610"/>
                    </a:lnTo>
                    <a:lnTo>
                      <a:pt x="2658" y="2638"/>
                    </a:lnTo>
                    <a:lnTo>
                      <a:pt x="2658" y="2657"/>
                    </a:lnTo>
                    <a:lnTo>
                      <a:pt x="2658" y="2667"/>
                    </a:lnTo>
                    <a:lnTo>
                      <a:pt x="2677" y="2696"/>
                    </a:lnTo>
                    <a:lnTo>
                      <a:pt x="2686" y="2734"/>
                    </a:lnTo>
                    <a:lnTo>
                      <a:pt x="2696" y="2743"/>
                    </a:lnTo>
                    <a:lnTo>
                      <a:pt x="2724" y="2781"/>
                    </a:lnTo>
                    <a:lnTo>
                      <a:pt x="2724" y="2791"/>
                    </a:lnTo>
                    <a:lnTo>
                      <a:pt x="2734" y="2810"/>
                    </a:lnTo>
                    <a:lnTo>
                      <a:pt x="2743" y="2819"/>
                    </a:lnTo>
                    <a:lnTo>
                      <a:pt x="2753" y="2838"/>
                    </a:lnTo>
                    <a:lnTo>
                      <a:pt x="2772" y="2867"/>
                    </a:lnTo>
                    <a:lnTo>
                      <a:pt x="2724" y="2876"/>
                    </a:lnTo>
                    <a:lnTo>
                      <a:pt x="2705" y="2876"/>
                    </a:lnTo>
                    <a:lnTo>
                      <a:pt x="2677" y="2886"/>
                    </a:lnTo>
                    <a:lnTo>
                      <a:pt x="2667" y="2876"/>
                    </a:lnTo>
                    <a:lnTo>
                      <a:pt x="2658" y="2876"/>
                    </a:lnTo>
                    <a:lnTo>
                      <a:pt x="2610" y="2857"/>
                    </a:lnTo>
                    <a:lnTo>
                      <a:pt x="2600" y="2857"/>
                    </a:lnTo>
                    <a:lnTo>
                      <a:pt x="2582" y="2857"/>
                    </a:lnTo>
                    <a:lnTo>
                      <a:pt x="2553" y="2857"/>
                    </a:lnTo>
                    <a:lnTo>
                      <a:pt x="2458" y="2857"/>
                    </a:lnTo>
                    <a:lnTo>
                      <a:pt x="2419" y="2857"/>
                    </a:lnTo>
                    <a:lnTo>
                      <a:pt x="2401" y="2857"/>
                    </a:lnTo>
                    <a:lnTo>
                      <a:pt x="2391" y="2867"/>
                    </a:lnTo>
                    <a:lnTo>
                      <a:pt x="2353" y="2886"/>
                    </a:lnTo>
                    <a:lnTo>
                      <a:pt x="2324" y="2895"/>
                    </a:lnTo>
                    <a:lnTo>
                      <a:pt x="2286" y="2895"/>
                    </a:lnTo>
                    <a:lnTo>
                      <a:pt x="2267" y="2905"/>
                    </a:lnTo>
                    <a:lnTo>
                      <a:pt x="2219" y="2924"/>
                    </a:lnTo>
                    <a:lnTo>
                      <a:pt x="2201" y="2934"/>
                    </a:lnTo>
                    <a:lnTo>
                      <a:pt x="2181" y="2934"/>
                    </a:lnTo>
                    <a:lnTo>
                      <a:pt x="2172" y="2943"/>
                    </a:lnTo>
                    <a:lnTo>
                      <a:pt x="2162" y="2943"/>
                    </a:lnTo>
                    <a:lnTo>
                      <a:pt x="2162" y="2934"/>
                    </a:lnTo>
                    <a:lnTo>
                      <a:pt x="2124" y="2924"/>
                    </a:lnTo>
                    <a:lnTo>
                      <a:pt x="2115" y="2914"/>
                    </a:lnTo>
                    <a:lnTo>
                      <a:pt x="2105" y="2914"/>
                    </a:lnTo>
                    <a:lnTo>
                      <a:pt x="2096" y="2886"/>
                    </a:lnTo>
                    <a:lnTo>
                      <a:pt x="2086" y="2886"/>
                    </a:lnTo>
                    <a:lnTo>
                      <a:pt x="2086" y="2876"/>
                    </a:lnTo>
                    <a:lnTo>
                      <a:pt x="2048" y="2867"/>
                    </a:lnTo>
                    <a:lnTo>
                      <a:pt x="2029" y="2857"/>
                    </a:lnTo>
                    <a:lnTo>
                      <a:pt x="2029" y="2848"/>
                    </a:lnTo>
                    <a:lnTo>
                      <a:pt x="2038" y="2819"/>
                    </a:lnTo>
                    <a:lnTo>
                      <a:pt x="2048" y="2781"/>
                    </a:lnTo>
                    <a:lnTo>
                      <a:pt x="2048" y="2762"/>
                    </a:lnTo>
                    <a:lnTo>
                      <a:pt x="2058" y="2762"/>
                    </a:lnTo>
                    <a:lnTo>
                      <a:pt x="2058" y="2753"/>
                    </a:lnTo>
                    <a:lnTo>
                      <a:pt x="2067" y="2753"/>
                    </a:lnTo>
                    <a:lnTo>
                      <a:pt x="2105" y="2753"/>
                    </a:lnTo>
                    <a:lnTo>
                      <a:pt x="2115" y="2743"/>
                    </a:lnTo>
                    <a:lnTo>
                      <a:pt x="2124" y="2743"/>
                    </a:lnTo>
                    <a:lnTo>
                      <a:pt x="2134" y="2734"/>
                    </a:lnTo>
                    <a:lnTo>
                      <a:pt x="2134" y="2724"/>
                    </a:lnTo>
                    <a:lnTo>
                      <a:pt x="2143" y="2714"/>
                    </a:lnTo>
                    <a:lnTo>
                      <a:pt x="2134" y="2705"/>
                    </a:lnTo>
                    <a:lnTo>
                      <a:pt x="2134" y="2686"/>
                    </a:lnTo>
                    <a:lnTo>
                      <a:pt x="2115" y="2667"/>
                    </a:lnTo>
                    <a:lnTo>
                      <a:pt x="2096" y="2648"/>
                    </a:lnTo>
                    <a:lnTo>
                      <a:pt x="2067" y="2638"/>
                    </a:lnTo>
                    <a:lnTo>
                      <a:pt x="2048" y="2610"/>
                    </a:lnTo>
                    <a:lnTo>
                      <a:pt x="2058" y="2562"/>
                    </a:lnTo>
                    <a:lnTo>
                      <a:pt x="2067" y="2543"/>
                    </a:lnTo>
                    <a:lnTo>
                      <a:pt x="2105" y="2515"/>
                    </a:lnTo>
                    <a:lnTo>
                      <a:pt x="2115" y="2515"/>
                    </a:lnTo>
                    <a:lnTo>
                      <a:pt x="2115" y="2524"/>
                    </a:lnTo>
                    <a:lnTo>
                      <a:pt x="2115" y="2533"/>
                    </a:lnTo>
                    <a:lnTo>
                      <a:pt x="2115" y="2553"/>
                    </a:lnTo>
                    <a:lnTo>
                      <a:pt x="2105" y="2562"/>
                    </a:lnTo>
                    <a:lnTo>
                      <a:pt x="2096" y="2581"/>
                    </a:lnTo>
                    <a:lnTo>
                      <a:pt x="2096" y="2591"/>
                    </a:lnTo>
                    <a:lnTo>
                      <a:pt x="2105" y="2610"/>
                    </a:lnTo>
                    <a:lnTo>
                      <a:pt x="2115" y="2619"/>
                    </a:lnTo>
                    <a:lnTo>
                      <a:pt x="2124" y="2629"/>
                    </a:lnTo>
                    <a:lnTo>
                      <a:pt x="2134" y="2619"/>
                    </a:lnTo>
                    <a:lnTo>
                      <a:pt x="2172" y="2610"/>
                    </a:lnTo>
                    <a:lnTo>
                      <a:pt x="2181" y="2600"/>
                    </a:lnTo>
                    <a:lnTo>
                      <a:pt x="2201" y="2581"/>
                    </a:lnTo>
                    <a:lnTo>
                      <a:pt x="2210" y="2572"/>
                    </a:lnTo>
                    <a:lnTo>
                      <a:pt x="2219" y="2562"/>
                    </a:lnTo>
                    <a:lnTo>
                      <a:pt x="2239" y="2543"/>
                    </a:lnTo>
                    <a:lnTo>
                      <a:pt x="2248" y="2533"/>
                    </a:lnTo>
                    <a:lnTo>
                      <a:pt x="2258" y="2533"/>
                    </a:lnTo>
                    <a:lnTo>
                      <a:pt x="2277" y="2543"/>
                    </a:lnTo>
                    <a:lnTo>
                      <a:pt x="2296" y="2543"/>
                    </a:lnTo>
                    <a:lnTo>
                      <a:pt x="2305" y="2543"/>
                    </a:lnTo>
                    <a:lnTo>
                      <a:pt x="2315" y="2543"/>
                    </a:lnTo>
                    <a:lnTo>
                      <a:pt x="2324" y="2533"/>
                    </a:lnTo>
                    <a:lnTo>
                      <a:pt x="2334" y="2524"/>
                    </a:lnTo>
                    <a:lnTo>
                      <a:pt x="2334" y="2515"/>
                    </a:lnTo>
                    <a:lnTo>
                      <a:pt x="2334" y="2486"/>
                    </a:lnTo>
                    <a:lnTo>
                      <a:pt x="2334" y="2476"/>
                    </a:lnTo>
                    <a:lnTo>
                      <a:pt x="2343" y="2467"/>
                    </a:lnTo>
                    <a:lnTo>
                      <a:pt x="2353" y="2448"/>
                    </a:lnTo>
                    <a:lnTo>
                      <a:pt x="2381" y="2419"/>
                    </a:lnTo>
                    <a:lnTo>
                      <a:pt x="2391" y="2419"/>
                    </a:lnTo>
                    <a:lnTo>
                      <a:pt x="2391" y="2410"/>
                    </a:lnTo>
                    <a:lnTo>
                      <a:pt x="2391" y="2400"/>
                    </a:lnTo>
                    <a:lnTo>
                      <a:pt x="2381" y="2391"/>
                    </a:lnTo>
                    <a:lnTo>
                      <a:pt x="2362" y="2372"/>
                    </a:lnTo>
                    <a:lnTo>
                      <a:pt x="2343" y="2353"/>
                    </a:lnTo>
                    <a:lnTo>
                      <a:pt x="2334" y="2343"/>
                    </a:lnTo>
                    <a:lnTo>
                      <a:pt x="2324" y="2343"/>
                    </a:lnTo>
                    <a:lnTo>
                      <a:pt x="2305" y="2333"/>
                    </a:lnTo>
                    <a:lnTo>
                      <a:pt x="2296" y="2333"/>
                    </a:lnTo>
                    <a:lnTo>
                      <a:pt x="2267" y="2333"/>
                    </a:lnTo>
                    <a:lnTo>
                      <a:pt x="2258" y="2324"/>
                    </a:lnTo>
                    <a:lnTo>
                      <a:pt x="2248" y="2315"/>
                    </a:lnTo>
                    <a:lnTo>
                      <a:pt x="2248" y="2305"/>
                    </a:lnTo>
                    <a:lnTo>
                      <a:pt x="2239" y="2276"/>
                    </a:lnTo>
                    <a:lnTo>
                      <a:pt x="2229" y="2257"/>
                    </a:lnTo>
                    <a:lnTo>
                      <a:pt x="2219" y="2238"/>
                    </a:lnTo>
                    <a:lnTo>
                      <a:pt x="2201" y="2210"/>
                    </a:lnTo>
                    <a:lnTo>
                      <a:pt x="2191" y="2200"/>
                    </a:lnTo>
                    <a:lnTo>
                      <a:pt x="2181" y="2162"/>
                    </a:lnTo>
                    <a:lnTo>
                      <a:pt x="2172" y="2143"/>
                    </a:lnTo>
                    <a:lnTo>
                      <a:pt x="2153" y="2114"/>
                    </a:lnTo>
                    <a:lnTo>
                      <a:pt x="2143" y="2067"/>
                    </a:lnTo>
                    <a:lnTo>
                      <a:pt x="2134" y="2029"/>
                    </a:lnTo>
                    <a:lnTo>
                      <a:pt x="2124" y="2010"/>
                    </a:lnTo>
                    <a:lnTo>
                      <a:pt x="2124" y="1981"/>
                    </a:lnTo>
                    <a:lnTo>
                      <a:pt x="2124" y="1962"/>
                    </a:lnTo>
                    <a:lnTo>
                      <a:pt x="2115" y="1953"/>
                    </a:lnTo>
                    <a:lnTo>
                      <a:pt x="2115" y="1943"/>
                    </a:lnTo>
                    <a:lnTo>
                      <a:pt x="2105" y="1943"/>
                    </a:lnTo>
                    <a:lnTo>
                      <a:pt x="2086" y="1943"/>
                    </a:lnTo>
                    <a:lnTo>
                      <a:pt x="2067" y="1953"/>
                    </a:lnTo>
                    <a:lnTo>
                      <a:pt x="2048" y="1972"/>
                    </a:lnTo>
                    <a:lnTo>
                      <a:pt x="2029" y="1972"/>
                    </a:lnTo>
                    <a:lnTo>
                      <a:pt x="2020" y="1972"/>
                    </a:lnTo>
                    <a:lnTo>
                      <a:pt x="2000" y="1953"/>
                    </a:lnTo>
                    <a:lnTo>
                      <a:pt x="1991" y="1953"/>
                    </a:lnTo>
                    <a:lnTo>
                      <a:pt x="1962" y="1943"/>
                    </a:lnTo>
                    <a:lnTo>
                      <a:pt x="1953" y="1943"/>
                    </a:lnTo>
                    <a:lnTo>
                      <a:pt x="1943" y="1943"/>
                    </a:lnTo>
                    <a:lnTo>
                      <a:pt x="1896" y="1953"/>
                    </a:lnTo>
                    <a:lnTo>
                      <a:pt x="1867" y="1953"/>
                    </a:lnTo>
                    <a:lnTo>
                      <a:pt x="1820" y="1962"/>
                    </a:lnTo>
                    <a:lnTo>
                      <a:pt x="1772" y="1972"/>
                    </a:lnTo>
                    <a:lnTo>
                      <a:pt x="1743" y="1972"/>
                    </a:lnTo>
                    <a:lnTo>
                      <a:pt x="1686" y="1972"/>
                    </a:lnTo>
                    <a:lnTo>
                      <a:pt x="1657" y="1972"/>
                    </a:lnTo>
                    <a:lnTo>
                      <a:pt x="1629" y="1972"/>
                    </a:lnTo>
                    <a:lnTo>
                      <a:pt x="1591" y="1962"/>
                    </a:lnTo>
                    <a:lnTo>
                      <a:pt x="1515" y="1953"/>
                    </a:lnTo>
                    <a:lnTo>
                      <a:pt x="1496" y="1953"/>
                    </a:lnTo>
                    <a:lnTo>
                      <a:pt x="1477" y="1953"/>
                    </a:lnTo>
                    <a:lnTo>
                      <a:pt x="1448" y="1934"/>
                    </a:lnTo>
                    <a:lnTo>
                      <a:pt x="1429" y="1953"/>
                    </a:lnTo>
                    <a:lnTo>
                      <a:pt x="1419" y="1962"/>
                    </a:lnTo>
                    <a:lnTo>
                      <a:pt x="1381" y="2000"/>
                    </a:lnTo>
                    <a:lnTo>
                      <a:pt x="1381" y="2076"/>
                    </a:lnTo>
                    <a:lnTo>
                      <a:pt x="1410" y="2124"/>
                    </a:lnTo>
                    <a:lnTo>
                      <a:pt x="1439" y="2162"/>
                    </a:lnTo>
                    <a:lnTo>
                      <a:pt x="1439" y="2191"/>
                    </a:lnTo>
                    <a:lnTo>
                      <a:pt x="1381" y="2248"/>
                    </a:lnTo>
                    <a:lnTo>
                      <a:pt x="1343" y="2267"/>
                    </a:lnTo>
                    <a:lnTo>
                      <a:pt x="1267" y="2286"/>
                    </a:lnTo>
                    <a:lnTo>
                      <a:pt x="1258" y="2276"/>
                    </a:lnTo>
                    <a:lnTo>
                      <a:pt x="1258" y="2267"/>
                    </a:lnTo>
                    <a:lnTo>
                      <a:pt x="1229" y="2248"/>
                    </a:lnTo>
                    <a:lnTo>
                      <a:pt x="1210" y="2238"/>
                    </a:lnTo>
                    <a:lnTo>
                      <a:pt x="1200" y="2219"/>
                    </a:lnTo>
                    <a:lnTo>
                      <a:pt x="1181" y="2191"/>
                    </a:lnTo>
                    <a:lnTo>
                      <a:pt x="1162" y="2172"/>
                    </a:lnTo>
                    <a:lnTo>
                      <a:pt x="1153" y="2162"/>
                    </a:lnTo>
                    <a:lnTo>
                      <a:pt x="1134" y="2152"/>
                    </a:lnTo>
                    <a:lnTo>
                      <a:pt x="1124" y="2152"/>
                    </a:lnTo>
                    <a:lnTo>
                      <a:pt x="1115" y="2143"/>
                    </a:lnTo>
                    <a:lnTo>
                      <a:pt x="1077" y="2134"/>
                    </a:lnTo>
                    <a:lnTo>
                      <a:pt x="1048" y="2134"/>
                    </a:lnTo>
                    <a:lnTo>
                      <a:pt x="867" y="2134"/>
                    </a:lnTo>
                    <a:lnTo>
                      <a:pt x="839" y="2124"/>
                    </a:lnTo>
                    <a:lnTo>
                      <a:pt x="829" y="2124"/>
                    </a:lnTo>
                    <a:lnTo>
                      <a:pt x="810" y="2114"/>
                    </a:lnTo>
                    <a:lnTo>
                      <a:pt x="762" y="2086"/>
                    </a:lnTo>
                    <a:lnTo>
                      <a:pt x="753" y="2076"/>
                    </a:lnTo>
                    <a:lnTo>
                      <a:pt x="715" y="2067"/>
                    </a:lnTo>
                    <a:lnTo>
                      <a:pt x="677" y="2057"/>
                    </a:lnTo>
                    <a:lnTo>
                      <a:pt x="658" y="2057"/>
                    </a:lnTo>
                    <a:lnTo>
                      <a:pt x="601" y="2048"/>
                    </a:lnTo>
                    <a:lnTo>
                      <a:pt x="591" y="2048"/>
                    </a:lnTo>
                    <a:lnTo>
                      <a:pt x="553" y="2029"/>
                    </a:lnTo>
                    <a:lnTo>
                      <a:pt x="534" y="2029"/>
                    </a:lnTo>
                    <a:lnTo>
                      <a:pt x="505" y="2019"/>
                    </a:lnTo>
                    <a:lnTo>
                      <a:pt x="467" y="2019"/>
                    </a:lnTo>
                    <a:lnTo>
                      <a:pt x="438" y="2029"/>
                    </a:lnTo>
                    <a:lnTo>
                      <a:pt x="419" y="2029"/>
                    </a:lnTo>
                    <a:lnTo>
                      <a:pt x="400" y="2038"/>
                    </a:lnTo>
                    <a:lnTo>
                      <a:pt x="353" y="2038"/>
                    </a:lnTo>
                    <a:lnTo>
                      <a:pt x="343" y="2019"/>
                    </a:lnTo>
                    <a:lnTo>
                      <a:pt x="334" y="1981"/>
                    </a:lnTo>
                    <a:lnTo>
                      <a:pt x="334" y="1972"/>
                    </a:lnTo>
                    <a:lnTo>
                      <a:pt x="334" y="1962"/>
                    </a:lnTo>
                    <a:lnTo>
                      <a:pt x="334" y="1934"/>
                    </a:lnTo>
                    <a:lnTo>
                      <a:pt x="334" y="1924"/>
                    </a:lnTo>
                    <a:lnTo>
                      <a:pt x="334" y="1914"/>
                    </a:lnTo>
                    <a:lnTo>
                      <a:pt x="334" y="1905"/>
                    </a:lnTo>
                    <a:lnTo>
                      <a:pt x="305" y="1876"/>
                    </a:lnTo>
                    <a:lnTo>
                      <a:pt x="296" y="1857"/>
                    </a:lnTo>
                    <a:lnTo>
                      <a:pt x="258" y="1753"/>
                    </a:lnTo>
                    <a:lnTo>
                      <a:pt x="220" y="1753"/>
                    </a:lnTo>
                    <a:lnTo>
                      <a:pt x="191" y="1753"/>
                    </a:lnTo>
                    <a:lnTo>
                      <a:pt x="181" y="1753"/>
                    </a:lnTo>
                    <a:lnTo>
                      <a:pt x="172" y="1743"/>
                    </a:lnTo>
                    <a:lnTo>
                      <a:pt x="162" y="1733"/>
                    </a:lnTo>
                    <a:lnTo>
                      <a:pt x="162" y="1724"/>
                    </a:lnTo>
                    <a:lnTo>
                      <a:pt x="153" y="1714"/>
                    </a:lnTo>
                    <a:lnTo>
                      <a:pt x="153" y="1705"/>
                    </a:lnTo>
                    <a:lnTo>
                      <a:pt x="153" y="1676"/>
                    </a:lnTo>
                    <a:lnTo>
                      <a:pt x="153" y="1638"/>
                    </a:lnTo>
                    <a:lnTo>
                      <a:pt x="153" y="1629"/>
                    </a:lnTo>
                    <a:lnTo>
                      <a:pt x="153" y="1619"/>
                    </a:lnTo>
                    <a:lnTo>
                      <a:pt x="124" y="1581"/>
                    </a:lnTo>
                    <a:lnTo>
                      <a:pt x="124" y="1572"/>
                    </a:lnTo>
                    <a:lnTo>
                      <a:pt x="115" y="1562"/>
                    </a:lnTo>
                    <a:lnTo>
                      <a:pt x="105" y="1524"/>
                    </a:lnTo>
                    <a:lnTo>
                      <a:pt x="105" y="1515"/>
                    </a:lnTo>
                    <a:lnTo>
                      <a:pt x="77" y="1476"/>
                    </a:lnTo>
                    <a:lnTo>
                      <a:pt x="0" y="1362"/>
                    </a:lnTo>
                    <a:lnTo>
                      <a:pt x="29" y="1352"/>
                    </a:lnTo>
                    <a:lnTo>
                      <a:pt x="48" y="1334"/>
                    </a:lnTo>
                    <a:lnTo>
                      <a:pt x="77" y="1324"/>
                    </a:lnTo>
                    <a:lnTo>
                      <a:pt x="86" y="1314"/>
                    </a:lnTo>
                    <a:lnTo>
                      <a:pt x="115" y="1295"/>
                    </a:lnTo>
                    <a:lnTo>
                      <a:pt x="124" y="1286"/>
                    </a:lnTo>
                    <a:lnTo>
                      <a:pt x="143" y="1276"/>
                    </a:lnTo>
                    <a:lnTo>
                      <a:pt x="153" y="1276"/>
                    </a:lnTo>
                    <a:lnTo>
                      <a:pt x="153" y="1267"/>
                    </a:lnTo>
                    <a:lnTo>
                      <a:pt x="162" y="1257"/>
                    </a:lnTo>
                    <a:lnTo>
                      <a:pt x="153" y="1238"/>
                    </a:lnTo>
                    <a:lnTo>
                      <a:pt x="153" y="1229"/>
                    </a:lnTo>
                    <a:lnTo>
                      <a:pt x="143" y="1191"/>
                    </a:lnTo>
                    <a:lnTo>
                      <a:pt x="143" y="1172"/>
                    </a:lnTo>
                    <a:lnTo>
                      <a:pt x="134" y="1162"/>
                    </a:lnTo>
                    <a:lnTo>
                      <a:pt x="124" y="1124"/>
                    </a:lnTo>
                    <a:lnTo>
                      <a:pt x="134" y="1105"/>
                    </a:lnTo>
                    <a:lnTo>
                      <a:pt x="143" y="1057"/>
                    </a:lnTo>
                    <a:lnTo>
                      <a:pt x="143" y="1048"/>
                    </a:lnTo>
                    <a:lnTo>
                      <a:pt x="143" y="1038"/>
                    </a:lnTo>
                    <a:lnTo>
                      <a:pt x="143" y="1010"/>
                    </a:lnTo>
                    <a:lnTo>
                      <a:pt x="134" y="981"/>
                    </a:lnTo>
                    <a:lnTo>
                      <a:pt x="124" y="924"/>
                    </a:lnTo>
                    <a:lnTo>
                      <a:pt x="124" y="905"/>
                    </a:lnTo>
                    <a:lnTo>
                      <a:pt x="134" y="876"/>
                    </a:lnTo>
                    <a:lnTo>
                      <a:pt x="143" y="867"/>
                    </a:lnTo>
                    <a:lnTo>
                      <a:pt x="143" y="848"/>
                    </a:lnTo>
                    <a:lnTo>
                      <a:pt x="143" y="838"/>
                    </a:lnTo>
                    <a:lnTo>
                      <a:pt x="153" y="800"/>
                    </a:lnTo>
                    <a:lnTo>
                      <a:pt x="153" y="772"/>
                    </a:lnTo>
                    <a:lnTo>
                      <a:pt x="162" y="772"/>
                    </a:lnTo>
                    <a:lnTo>
                      <a:pt x="162" y="762"/>
                    </a:lnTo>
                    <a:lnTo>
                      <a:pt x="181" y="733"/>
                    </a:lnTo>
                    <a:lnTo>
                      <a:pt x="191" y="724"/>
                    </a:lnTo>
                    <a:lnTo>
                      <a:pt x="200" y="705"/>
                    </a:lnTo>
                    <a:lnTo>
                      <a:pt x="210" y="686"/>
                    </a:lnTo>
                    <a:lnTo>
                      <a:pt x="220" y="667"/>
                    </a:lnTo>
                    <a:lnTo>
                      <a:pt x="229" y="657"/>
                    </a:lnTo>
                    <a:lnTo>
                      <a:pt x="238" y="648"/>
                    </a:lnTo>
                    <a:lnTo>
                      <a:pt x="267" y="629"/>
                    </a:lnTo>
                    <a:lnTo>
                      <a:pt x="277" y="619"/>
                    </a:lnTo>
                    <a:lnTo>
                      <a:pt x="286" y="610"/>
                    </a:lnTo>
                    <a:lnTo>
                      <a:pt x="296" y="600"/>
                    </a:lnTo>
                    <a:lnTo>
                      <a:pt x="305" y="581"/>
                    </a:lnTo>
                    <a:lnTo>
                      <a:pt x="305" y="552"/>
                    </a:lnTo>
                    <a:lnTo>
                      <a:pt x="315" y="543"/>
                    </a:lnTo>
                    <a:lnTo>
                      <a:pt x="334" y="495"/>
                    </a:lnTo>
                    <a:lnTo>
                      <a:pt x="334" y="486"/>
                    </a:lnTo>
                    <a:lnTo>
                      <a:pt x="343" y="457"/>
                    </a:lnTo>
                    <a:lnTo>
                      <a:pt x="343" y="419"/>
                    </a:lnTo>
                    <a:lnTo>
                      <a:pt x="343" y="400"/>
                    </a:lnTo>
                    <a:lnTo>
                      <a:pt x="343" y="381"/>
                    </a:lnTo>
                    <a:lnTo>
                      <a:pt x="343" y="371"/>
                    </a:lnTo>
                    <a:lnTo>
                      <a:pt x="343" y="362"/>
                    </a:lnTo>
                    <a:lnTo>
                      <a:pt x="334" y="334"/>
                    </a:lnTo>
                    <a:lnTo>
                      <a:pt x="324" y="314"/>
                    </a:lnTo>
                    <a:lnTo>
                      <a:pt x="315" y="267"/>
                    </a:lnTo>
                    <a:lnTo>
                      <a:pt x="315" y="257"/>
                    </a:lnTo>
                    <a:lnTo>
                      <a:pt x="315" y="238"/>
                    </a:lnTo>
                    <a:lnTo>
                      <a:pt x="315" y="229"/>
                    </a:lnTo>
                    <a:lnTo>
                      <a:pt x="324" y="219"/>
                    </a:lnTo>
                    <a:lnTo>
                      <a:pt x="334" y="210"/>
                    </a:lnTo>
                    <a:lnTo>
                      <a:pt x="343" y="200"/>
                    </a:lnTo>
                    <a:lnTo>
                      <a:pt x="381" y="171"/>
                    </a:lnTo>
                    <a:lnTo>
                      <a:pt x="400" y="153"/>
                    </a:lnTo>
                    <a:lnTo>
                      <a:pt x="410" y="133"/>
                    </a:lnTo>
                    <a:lnTo>
                      <a:pt x="419" y="114"/>
                    </a:lnTo>
                    <a:lnTo>
                      <a:pt x="419" y="105"/>
                    </a:lnTo>
                    <a:lnTo>
                      <a:pt x="419" y="86"/>
                    </a:lnTo>
                    <a:lnTo>
                      <a:pt x="410" y="67"/>
                    </a:lnTo>
                    <a:lnTo>
                      <a:pt x="400" y="5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90" name="Freeform 5">
                <a:extLst>
                  <a:ext uri="{FF2B5EF4-FFF2-40B4-BE49-F238E27FC236}">
                    <a16:creationId xmlns:a16="http://schemas.microsoft.com/office/drawing/2014/main" id="{ACDE9146-B46C-0F43-B34A-101362013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3763" y="6764338"/>
                <a:ext cx="1333500" cy="1035050"/>
              </a:xfrm>
              <a:custGeom>
                <a:avLst/>
                <a:gdLst>
                  <a:gd name="T0" fmla="*/ 993828 w 3706"/>
                  <a:gd name="T1" fmla="*/ 846172 h 2877"/>
                  <a:gd name="T2" fmla="*/ 935537 w 3706"/>
                  <a:gd name="T3" fmla="*/ 832501 h 2877"/>
                  <a:gd name="T4" fmla="*/ 668189 w 3706"/>
                  <a:gd name="T5" fmla="*/ 911290 h 2877"/>
                  <a:gd name="T6" fmla="*/ 483241 w 3706"/>
                  <a:gd name="T7" fmla="*/ 904455 h 2877"/>
                  <a:gd name="T8" fmla="*/ 250076 w 3706"/>
                  <a:gd name="T9" fmla="*/ 1000512 h 2877"/>
                  <a:gd name="T10" fmla="*/ 78801 w 3706"/>
                  <a:gd name="T11" fmla="*/ 1021019 h 2877"/>
                  <a:gd name="T12" fmla="*/ 30945 w 3706"/>
                  <a:gd name="T13" fmla="*/ 815592 h 2877"/>
                  <a:gd name="T14" fmla="*/ 137092 w 3706"/>
                  <a:gd name="T15" fmla="*/ 657654 h 2877"/>
                  <a:gd name="T16" fmla="*/ 277423 w 3706"/>
                  <a:gd name="T17" fmla="*/ 428483 h 2877"/>
                  <a:gd name="T18" fmla="*/ 281021 w 3706"/>
                  <a:gd name="T19" fmla="*/ 393945 h 2877"/>
                  <a:gd name="T20" fmla="*/ 315204 w 3706"/>
                  <a:gd name="T21" fmla="*/ 332425 h 2877"/>
                  <a:gd name="T22" fmla="*/ 315204 w 3706"/>
                  <a:gd name="T23" fmla="*/ 232769 h 2877"/>
                  <a:gd name="T24" fmla="*/ 349747 w 3706"/>
                  <a:gd name="T25" fmla="*/ 209025 h 2877"/>
                  <a:gd name="T26" fmla="*/ 352985 w 3706"/>
                  <a:gd name="T27" fmla="*/ 171249 h 2877"/>
                  <a:gd name="T28" fmla="*/ 359822 w 3706"/>
                  <a:gd name="T29" fmla="*/ 147145 h 2877"/>
                  <a:gd name="T30" fmla="*/ 380332 w 3706"/>
                  <a:gd name="T31" fmla="*/ 130236 h 2877"/>
                  <a:gd name="T32" fmla="*/ 390767 w 3706"/>
                  <a:gd name="T33" fmla="*/ 116565 h 2877"/>
                  <a:gd name="T34" fmla="*/ 387168 w 3706"/>
                  <a:gd name="T35" fmla="*/ 99296 h 2877"/>
                  <a:gd name="T36" fmla="*/ 424950 w 3706"/>
                  <a:gd name="T37" fmla="*/ 78789 h 2877"/>
                  <a:gd name="T38" fmla="*/ 452296 w 3706"/>
                  <a:gd name="T39" fmla="*/ 75551 h 2877"/>
                  <a:gd name="T40" fmla="*/ 483241 w 3706"/>
                  <a:gd name="T41" fmla="*/ 68356 h 2877"/>
                  <a:gd name="T42" fmla="*/ 514186 w 3706"/>
                  <a:gd name="T43" fmla="*/ 68356 h 2877"/>
                  <a:gd name="T44" fmla="*/ 555205 w 3706"/>
                  <a:gd name="T45" fmla="*/ 61520 h 2877"/>
                  <a:gd name="T46" fmla="*/ 606660 w 3706"/>
                  <a:gd name="T47" fmla="*/ 44611 h 2877"/>
                  <a:gd name="T48" fmla="*/ 616735 w 3706"/>
                  <a:gd name="T49" fmla="*/ 17269 h 2877"/>
                  <a:gd name="T50" fmla="*/ 627170 w 3706"/>
                  <a:gd name="T51" fmla="*/ 3238 h 2877"/>
                  <a:gd name="T52" fmla="*/ 644081 w 3706"/>
                  <a:gd name="T53" fmla="*/ 10433 h 2877"/>
                  <a:gd name="T54" fmla="*/ 668189 w 3706"/>
                  <a:gd name="T55" fmla="*/ 30940 h 2877"/>
                  <a:gd name="T56" fmla="*/ 719644 w 3706"/>
                  <a:gd name="T57" fmla="*/ 13671 h 2877"/>
                  <a:gd name="T58" fmla="*/ 760664 w 3706"/>
                  <a:gd name="T59" fmla="*/ 0 h 2877"/>
                  <a:gd name="T60" fmla="*/ 784772 w 3706"/>
                  <a:gd name="T61" fmla="*/ 17269 h 2877"/>
                  <a:gd name="T62" fmla="*/ 777935 w 3706"/>
                  <a:gd name="T63" fmla="*/ 41013 h 2877"/>
                  <a:gd name="T64" fmla="*/ 781173 w 3706"/>
                  <a:gd name="T65" fmla="*/ 51447 h 2877"/>
                  <a:gd name="T66" fmla="*/ 808880 w 3706"/>
                  <a:gd name="T67" fmla="*/ 54685 h 2877"/>
                  <a:gd name="T68" fmla="*/ 829390 w 3706"/>
                  <a:gd name="T69" fmla="*/ 34178 h 2877"/>
                  <a:gd name="T70" fmla="*/ 849899 w 3706"/>
                  <a:gd name="T71" fmla="*/ 34178 h 2877"/>
                  <a:gd name="T72" fmla="*/ 856736 w 3706"/>
                  <a:gd name="T73" fmla="*/ 51447 h 2877"/>
                  <a:gd name="T74" fmla="*/ 887681 w 3706"/>
                  <a:gd name="T75" fmla="*/ 82027 h 2877"/>
                  <a:gd name="T76" fmla="*/ 918266 w 3706"/>
                  <a:gd name="T77" fmla="*/ 96058 h 2877"/>
                  <a:gd name="T78" fmla="*/ 939135 w 3706"/>
                  <a:gd name="T79" fmla="*/ 116565 h 2877"/>
                  <a:gd name="T80" fmla="*/ 969720 w 3706"/>
                  <a:gd name="T81" fmla="*/ 130236 h 2877"/>
                  <a:gd name="T82" fmla="*/ 990230 w 3706"/>
                  <a:gd name="T83" fmla="*/ 126638 h 2877"/>
                  <a:gd name="T84" fmla="*/ 1011100 w 3706"/>
                  <a:gd name="T85" fmla="*/ 130236 h 2877"/>
                  <a:gd name="T86" fmla="*/ 1045283 w 3706"/>
                  <a:gd name="T87" fmla="*/ 96058 h 2877"/>
                  <a:gd name="T88" fmla="*/ 1076227 w 3706"/>
                  <a:gd name="T89" fmla="*/ 89222 h 2877"/>
                  <a:gd name="T90" fmla="*/ 1106812 w 3706"/>
                  <a:gd name="T91" fmla="*/ 65118 h 2877"/>
                  <a:gd name="T92" fmla="*/ 1134159 w 3706"/>
                  <a:gd name="T93" fmla="*/ 27342 h 2877"/>
                  <a:gd name="T94" fmla="*/ 1168702 w 3706"/>
                  <a:gd name="T95" fmla="*/ 17269 h 2877"/>
                  <a:gd name="T96" fmla="*/ 1189211 w 3706"/>
                  <a:gd name="T97" fmla="*/ 10433 h 2877"/>
                  <a:gd name="T98" fmla="*/ 1261176 w 3706"/>
                  <a:gd name="T99" fmla="*/ 143907 h 2877"/>
                  <a:gd name="T100" fmla="*/ 1243904 w 3706"/>
                  <a:gd name="T101" fmla="*/ 181682 h 2877"/>
                  <a:gd name="T102" fmla="*/ 1192450 w 3706"/>
                  <a:gd name="T103" fmla="*/ 404378 h 2877"/>
                  <a:gd name="T104" fmla="*/ 1315869 w 3706"/>
                  <a:gd name="T105" fmla="*/ 555121 h 2877"/>
                  <a:gd name="T106" fmla="*/ 1309032 w 3706"/>
                  <a:gd name="T107" fmla="*/ 705863 h 2877"/>
                  <a:gd name="T108" fmla="*/ 1223394 w 3706"/>
                  <a:gd name="T109" fmla="*/ 784652 h 2877"/>
                  <a:gd name="T110" fmla="*/ 1083064 w 3706"/>
                  <a:gd name="T111" fmla="*/ 897619 h 287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706" h="2877">
                    <a:moveTo>
                      <a:pt x="3010" y="2495"/>
                    </a:moveTo>
                    <a:lnTo>
                      <a:pt x="2933" y="2486"/>
                    </a:lnTo>
                    <a:lnTo>
                      <a:pt x="2876" y="2467"/>
                    </a:lnTo>
                    <a:lnTo>
                      <a:pt x="2819" y="2419"/>
                    </a:lnTo>
                    <a:lnTo>
                      <a:pt x="2762" y="2352"/>
                    </a:lnTo>
                    <a:lnTo>
                      <a:pt x="2752" y="2324"/>
                    </a:lnTo>
                    <a:lnTo>
                      <a:pt x="2752" y="2238"/>
                    </a:lnTo>
                    <a:lnTo>
                      <a:pt x="2733" y="2209"/>
                    </a:lnTo>
                    <a:lnTo>
                      <a:pt x="2695" y="2219"/>
                    </a:lnTo>
                    <a:lnTo>
                      <a:pt x="2600" y="2314"/>
                    </a:lnTo>
                    <a:lnTo>
                      <a:pt x="2257" y="2467"/>
                    </a:lnTo>
                    <a:lnTo>
                      <a:pt x="2105" y="2533"/>
                    </a:lnTo>
                    <a:lnTo>
                      <a:pt x="1981" y="2552"/>
                    </a:lnTo>
                    <a:lnTo>
                      <a:pt x="1924" y="2543"/>
                    </a:lnTo>
                    <a:lnTo>
                      <a:pt x="1857" y="2533"/>
                    </a:lnTo>
                    <a:lnTo>
                      <a:pt x="1743" y="2495"/>
                    </a:lnTo>
                    <a:lnTo>
                      <a:pt x="1552" y="2390"/>
                    </a:lnTo>
                    <a:lnTo>
                      <a:pt x="1505" y="2381"/>
                    </a:lnTo>
                    <a:lnTo>
                      <a:pt x="1467" y="2400"/>
                    </a:lnTo>
                    <a:lnTo>
                      <a:pt x="1343" y="2514"/>
                    </a:lnTo>
                    <a:lnTo>
                      <a:pt x="1314" y="2514"/>
                    </a:lnTo>
                    <a:lnTo>
                      <a:pt x="1171" y="2514"/>
                    </a:lnTo>
                    <a:lnTo>
                      <a:pt x="1095" y="2533"/>
                    </a:lnTo>
                    <a:lnTo>
                      <a:pt x="743" y="2753"/>
                    </a:lnTo>
                    <a:lnTo>
                      <a:pt x="695" y="2781"/>
                    </a:lnTo>
                    <a:lnTo>
                      <a:pt x="648" y="2838"/>
                    </a:lnTo>
                    <a:lnTo>
                      <a:pt x="591" y="2876"/>
                    </a:lnTo>
                    <a:lnTo>
                      <a:pt x="524" y="2876"/>
                    </a:lnTo>
                    <a:lnTo>
                      <a:pt x="400" y="2838"/>
                    </a:lnTo>
                    <a:lnTo>
                      <a:pt x="219" y="2838"/>
                    </a:lnTo>
                    <a:lnTo>
                      <a:pt x="181" y="2819"/>
                    </a:lnTo>
                    <a:lnTo>
                      <a:pt x="143" y="2686"/>
                    </a:lnTo>
                    <a:lnTo>
                      <a:pt x="0" y="2467"/>
                    </a:lnTo>
                    <a:lnTo>
                      <a:pt x="9" y="2352"/>
                    </a:lnTo>
                    <a:lnTo>
                      <a:pt x="86" y="2267"/>
                    </a:lnTo>
                    <a:lnTo>
                      <a:pt x="295" y="2200"/>
                    </a:lnTo>
                    <a:lnTo>
                      <a:pt x="371" y="2133"/>
                    </a:lnTo>
                    <a:lnTo>
                      <a:pt x="390" y="2057"/>
                    </a:lnTo>
                    <a:lnTo>
                      <a:pt x="371" y="1905"/>
                    </a:lnTo>
                    <a:lnTo>
                      <a:pt x="381" y="1828"/>
                    </a:lnTo>
                    <a:lnTo>
                      <a:pt x="410" y="1771"/>
                    </a:lnTo>
                    <a:lnTo>
                      <a:pt x="562" y="1629"/>
                    </a:lnTo>
                    <a:lnTo>
                      <a:pt x="733" y="1324"/>
                    </a:lnTo>
                    <a:lnTo>
                      <a:pt x="771" y="1209"/>
                    </a:lnTo>
                    <a:lnTo>
                      <a:pt x="771" y="1191"/>
                    </a:lnTo>
                    <a:lnTo>
                      <a:pt x="743" y="1152"/>
                    </a:lnTo>
                    <a:lnTo>
                      <a:pt x="743" y="1133"/>
                    </a:lnTo>
                    <a:lnTo>
                      <a:pt x="743" y="1114"/>
                    </a:lnTo>
                    <a:lnTo>
                      <a:pt x="771" y="1105"/>
                    </a:lnTo>
                    <a:lnTo>
                      <a:pt x="781" y="1095"/>
                    </a:lnTo>
                    <a:lnTo>
                      <a:pt x="781" y="1076"/>
                    </a:lnTo>
                    <a:lnTo>
                      <a:pt x="800" y="981"/>
                    </a:lnTo>
                    <a:lnTo>
                      <a:pt x="800" y="962"/>
                    </a:lnTo>
                    <a:lnTo>
                      <a:pt x="838" y="943"/>
                    </a:lnTo>
                    <a:lnTo>
                      <a:pt x="876" y="924"/>
                    </a:lnTo>
                    <a:lnTo>
                      <a:pt x="914" y="895"/>
                    </a:lnTo>
                    <a:lnTo>
                      <a:pt x="933" y="848"/>
                    </a:lnTo>
                    <a:lnTo>
                      <a:pt x="905" y="743"/>
                    </a:lnTo>
                    <a:lnTo>
                      <a:pt x="838" y="695"/>
                    </a:lnTo>
                    <a:lnTo>
                      <a:pt x="876" y="647"/>
                    </a:lnTo>
                    <a:lnTo>
                      <a:pt x="886" y="638"/>
                    </a:lnTo>
                    <a:lnTo>
                      <a:pt x="895" y="638"/>
                    </a:lnTo>
                    <a:lnTo>
                      <a:pt x="924" y="619"/>
                    </a:lnTo>
                    <a:lnTo>
                      <a:pt x="933" y="609"/>
                    </a:lnTo>
                    <a:lnTo>
                      <a:pt x="972" y="581"/>
                    </a:lnTo>
                    <a:lnTo>
                      <a:pt x="981" y="571"/>
                    </a:lnTo>
                    <a:lnTo>
                      <a:pt x="981" y="562"/>
                    </a:lnTo>
                    <a:lnTo>
                      <a:pt x="990" y="562"/>
                    </a:lnTo>
                    <a:lnTo>
                      <a:pt x="981" y="524"/>
                    </a:lnTo>
                    <a:lnTo>
                      <a:pt x="981" y="476"/>
                    </a:lnTo>
                    <a:lnTo>
                      <a:pt x="981" y="448"/>
                    </a:lnTo>
                    <a:lnTo>
                      <a:pt x="981" y="429"/>
                    </a:lnTo>
                    <a:lnTo>
                      <a:pt x="990" y="419"/>
                    </a:lnTo>
                    <a:lnTo>
                      <a:pt x="1000" y="409"/>
                    </a:lnTo>
                    <a:lnTo>
                      <a:pt x="1019" y="400"/>
                    </a:lnTo>
                    <a:lnTo>
                      <a:pt x="1029" y="391"/>
                    </a:lnTo>
                    <a:lnTo>
                      <a:pt x="1038" y="381"/>
                    </a:lnTo>
                    <a:lnTo>
                      <a:pt x="1048" y="362"/>
                    </a:lnTo>
                    <a:lnTo>
                      <a:pt x="1057" y="362"/>
                    </a:lnTo>
                    <a:lnTo>
                      <a:pt x="1057" y="352"/>
                    </a:lnTo>
                    <a:lnTo>
                      <a:pt x="1086" y="343"/>
                    </a:lnTo>
                    <a:lnTo>
                      <a:pt x="1095" y="333"/>
                    </a:lnTo>
                    <a:lnTo>
                      <a:pt x="1086" y="324"/>
                    </a:lnTo>
                    <a:lnTo>
                      <a:pt x="1076" y="305"/>
                    </a:lnTo>
                    <a:lnTo>
                      <a:pt x="1076" y="295"/>
                    </a:lnTo>
                    <a:lnTo>
                      <a:pt x="1076" y="286"/>
                    </a:lnTo>
                    <a:lnTo>
                      <a:pt x="1076" y="276"/>
                    </a:lnTo>
                    <a:lnTo>
                      <a:pt x="1086" y="267"/>
                    </a:lnTo>
                    <a:lnTo>
                      <a:pt x="1095" y="248"/>
                    </a:lnTo>
                    <a:lnTo>
                      <a:pt x="1114" y="248"/>
                    </a:lnTo>
                    <a:lnTo>
                      <a:pt x="1114" y="238"/>
                    </a:lnTo>
                    <a:lnTo>
                      <a:pt x="1181" y="219"/>
                    </a:lnTo>
                    <a:lnTo>
                      <a:pt x="1190" y="219"/>
                    </a:lnTo>
                    <a:lnTo>
                      <a:pt x="1200" y="219"/>
                    </a:lnTo>
                    <a:lnTo>
                      <a:pt x="1210" y="219"/>
                    </a:lnTo>
                    <a:lnTo>
                      <a:pt x="1219" y="219"/>
                    </a:lnTo>
                    <a:lnTo>
                      <a:pt x="1257" y="210"/>
                    </a:lnTo>
                    <a:lnTo>
                      <a:pt x="1267" y="210"/>
                    </a:lnTo>
                    <a:lnTo>
                      <a:pt x="1286" y="210"/>
                    </a:lnTo>
                    <a:lnTo>
                      <a:pt x="1295" y="210"/>
                    </a:lnTo>
                    <a:lnTo>
                      <a:pt x="1305" y="200"/>
                    </a:lnTo>
                    <a:lnTo>
                      <a:pt x="1343" y="190"/>
                    </a:lnTo>
                    <a:lnTo>
                      <a:pt x="1352" y="190"/>
                    </a:lnTo>
                    <a:lnTo>
                      <a:pt x="1371" y="181"/>
                    </a:lnTo>
                    <a:lnTo>
                      <a:pt x="1400" y="190"/>
                    </a:lnTo>
                    <a:lnTo>
                      <a:pt x="1419" y="190"/>
                    </a:lnTo>
                    <a:lnTo>
                      <a:pt x="1429" y="190"/>
                    </a:lnTo>
                    <a:lnTo>
                      <a:pt x="1438" y="190"/>
                    </a:lnTo>
                    <a:lnTo>
                      <a:pt x="1467" y="181"/>
                    </a:lnTo>
                    <a:lnTo>
                      <a:pt x="1505" y="171"/>
                    </a:lnTo>
                    <a:lnTo>
                      <a:pt x="1533" y="171"/>
                    </a:lnTo>
                    <a:lnTo>
                      <a:pt x="1543" y="171"/>
                    </a:lnTo>
                    <a:lnTo>
                      <a:pt x="1562" y="171"/>
                    </a:lnTo>
                    <a:lnTo>
                      <a:pt x="1629" y="162"/>
                    </a:lnTo>
                    <a:lnTo>
                      <a:pt x="1638" y="152"/>
                    </a:lnTo>
                    <a:lnTo>
                      <a:pt x="1657" y="143"/>
                    </a:lnTo>
                    <a:lnTo>
                      <a:pt x="1686" y="124"/>
                    </a:lnTo>
                    <a:lnTo>
                      <a:pt x="1695" y="124"/>
                    </a:lnTo>
                    <a:lnTo>
                      <a:pt x="1695" y="105"/>
                    </a:lnTo>
                    <a:lnTo>
                      <a:pt x="1705" y="95"/>
                    </a:lnTo>
                    <a:lnTo>
                      <a:pt x="1705" y="57"/>
                    </a:lnTo>
                    <a:lnTo>
                      <a:pt x="1714" y="48"/>
                    </a:lnTo>
                    <a:lnTo>
                      <a:pt x="1714" y="38"/>
                    </a:lnTo>
                    <a:lnTo>
                      <a:pt x="1724" y="19"/>
                    </a:lnTo>
                    <a:lnTo>
                      <a:pt x="1733" y="19"/>
                    </a:lnTo>
                    <a:lnTo>
                      <a:pt x="1733" y="9"/>
                    </a:lnTo>
                    <a:lnTo>
                      <a:pt x="1743" y="9"/>
                    </a:lnTo>
                    <a:lnTo>
                      <a:pt x="1752" y="9"/>
                    </a:lnTo>
                    <a:lnTo>
                      <a:pt x="1762" y="9"/>
                    </a:lnTo>
                    <a:lnTo>
                      <a:pt x="1772" y="9"/>
                    </a:lnTo>
                    <a:lnTo>
                      <a:pt x="1781" y="19"/>
                    </a:lnTo>
                    <a:lnTo>
                      <a:pt x="1790" y="29"/>
                    </a:lnTo>
                    <a:lnTo>
                      <a:pt x="1819" y="57"/>
                    </a:lnTo>
                    <a:lnTo>
                      <a:pt x="1838" y="76"/>
                    </a:lnTo>
                    <a:lnTo>
                      <a:pt x="1848" y="76"/>
                    </a:lnTo>
                    <a:lnTo>
                      <a:pt x="1857" y="86"/>
                    </a:lnTo>
                    <a:lnTo>
                      <a:pt x="1876" y="86"/>
                    </a:lnTo>
                    <a:lnTo>
                      <a:pt x="1905" y="76"/>
                    </a:lnTo>
                    <a:lnTo>
                      <a:pt x="1962" y="57"/>
                    </a:lnTo>
                    <a:lnTo>
                      <a:pt x="1990" y="38"/>
                    </a:lnTo>
                    <a:lnTo>
                      <a:pt x="2000" y="38"/>
                    </a:lnTo>
                    <a:lnTo>
                      <a:pt x="2019" y="9"/>
                    </a:lnTo>
                    <a:lnTo>
                      <a:pt x="2048" y="0"/>
                    </a:lnTo>
                    <a:lnTo>
                      <a:pt x="2057" y="0"/>
                    </a:lnTo>
                    <a:lnTo>
                      <a:pt x="2067" y="0"/>
                    </a:lnTo>
                    <a:lnTo>
                      <a:pt x="2114" y="0"/>
                    </a:lnTo>
                    <a:lnTo>
                      <a:pt x="2133" y="0"/>
                    </a:lnTo>
                    <a:lnTo>
                      <a:pt x="2143" y="0"/>
                    </a:lnTo>
                    <a:lnTo>
                      <a:pt x="2153" y="9"/>
                    </a:lnTo>
                    <a:lnTo>
                      <a:pt x="2162" y="9"/>
                    </a:lnTo>
                    <a:lnTo>
                      <a:pt x="2181" y="48"/>
                    </a:lnTo>
                    <a:lnTo>
                      <a:pt x="2181" y="57"/>
                    </a:lnTo>
                    <a:lnTo>
                      <a:pt x="2181" y="67"/>
                    </a:lnTo>
                    <a:lnTo>
                      <a:pt x="2181" y="76"/>
                    </a:lnTo>
                    <a:lnTo>
                      <a:pt x="2181" y="86"/>
                    </a:lnTo>
                    <a:lnTo>
                      <a:pt x="2162" y="114"/>
                    </a:lnTo>
                    <a:lnTo>
                      <a:pt x="2153" y="124"/>
                    </a:lnTo>
                    <a:lnTo>
                      <a:pt x="2153" y="133"/>
                    </a:lnTo>
                    <a:lnTo>
                      <a:pt x="2162" y="133"/>
                    </a:lnTo>
                    <a:lnTo>
                      <a:pt x="2171" y="143"/>
                    </a:lnTo>
                    <a:lnTo>
                      <a:pt x="2191" y="152"/>
                    </a:lnTo>
                    <a:lnTo>
                      <a:pt x="2200" y="152"/>
                    </a:lnTo>
                    <a:lnTo>
                      <a:pt x="2238" y="152"/>
                    </a:lnTo>
                    <a:lnTo>
                      <a:pt x="2248" y="152"/>
                    </a:lnTo>
                    <a:lnTo>
                      <a:pt x="2257" y="143"/>
                    </a:lnTo>
                    <a:lnTo>
                      <a:pt x="2267" y="143"/>
                    </a:lnTo>
                    <a:lnTo>
                      <a:pt x="2286" y="105"/>
                    </a:lnTo>
                    <a:lnTo>
                      <a:pt x="2295" y="95"/>
                    </a:lnTo>
                    <a:lnTo>
                      <a:pt x="2305" y="95"/>
                    </a:lnTo>
                    <a:lnTo>
                      <a:pt x="2324" y="95"/>
                    </a:lnTo>
                    <a:lnTo>
                      <a:pt x="2333" y="86"/>
                    </a:lnTo>
                    <a:lnTo>
                      <a:pt x="2352" y="95"/>
                    </a:lnTo>
                    <a:lnTo>
                      <a:pt x="2362" y="95"/>
                    </a:lnTo>
                    <a:lnTo>
                      <a:pt x="2371" y="95"/>
                    </a:lnTo>
                    <a:lnTo>
                      <a:pt x="2381" y="95"/>
                    </a:lnTo>
                    <a:lnTo>
                      <a:pt x="2391" y="105"/>
                    </a:lnTo>
                    <a:lnTo>
                      <a:pt x="2391" y="114"/>
                    </a:lnTo>
                    <a:lnTo>
                      <a:pt x="2381" y="143"/>
                    </a:lnTo>
                    <a:lnTo>
                      <a:pt x="2381" y="152"/>
                    </a:lnTo>
                    <a:lnTo>
                      <a:pt x="2391" y="152"/>
                    </a:lnTo>
                    <a:lnTo>
                      <a:pt x="2391" y="162"/>
                    </a:lnTo>
                    <a:lnTo>
                      <a:pt x="2400" y="171"/>
                    </a:lnTo>
                    <a:lnTo>
                      <a:pt x="2467" y="228"/>
                    </a:lnTo>
                    <a:lnTo>
                      <a:pt x="2505" y="238"/>
                    </a:lnTo>
                    <a:lnTo>
                      <a:pt x="2533" y="248"/>
                    </a:lnTo>
                    <a:lnTo>
                      <a:pt x="2533" y="257"/>
                    </a:lnTo>
                    <a:lnTo>
                      <a:pt x="2543" y="257"/>
                    </a:lnTo>
                    <a:lnTo>
                      <a:pt x="2552" y="267"/>
                    </a:lnTo>
                    <a:lnTo>
                      <a:pt x="2562" y="295"/>
                    </a:lnTo>
                    <a:lnTo>
                      <a:pt x="2572" y="295"/>
                    </a:lnTo>
                    <a:lnTo>
                      <a:pt x="2581" y="314"/>
                    </a:lnTo>
                    <a:lnTo>
                      <a:pt x="2600" y="324"/>
                    </a:lnTo>
                    <a:lnTo>
                      <a:pt x="2610" y="324"/>
                    </a:lnTo>
                    <a:lnTo>
                      <a:pt x="2648" y="343"/>
                    </a:lnTo>
                    <a:lnTo>
                      <a:pt x="2667" y="352"/>
                    </a:lnTo>
                    <a:lnTo>
                      <a:pt x="2676" y="362"/>
                    </a:lnTo>
                    <a:lnTo>
                      <a:pt x="2686" y="362"/>
                    </a:lnTo>
                    <a:lnTo>
                      <a:pt x="2695" y="362"/>
                    </a:lnTo>
                    <a:lnTo>
                      <a:pt x="2724" y="352"/>
                    </a:lnTo>
                    <a:lnTo>
                      <a:pt x="2733" y="352"/>
                    </a:lnTo>
                    <a:lnTo>
                      <a:pt x="2752" y="352"/>
                    </a:lnTo>
                    <a:lnTo>
                      <a:pt x="2762" y="362"/>
                    </a:lnTo>
                    <a:lnTo>
                      <a:pt x="2772" y="362"/>
                    </a:lnTo>
                    <a:lnTo>
                      <a:pt x="2781" y="371"/>
                    </a:lnTo>
                    <a:lnTo>
                      <a:pt x="2800" y="371"/>
                    </a:lnTo>
                    <a:lnTo>
                      <a:pt x="2810" y="362"/>
                    </a:lnTo>
                    <a:lnTo>
                      <a:pt x="2819" y="362"/>
                    </a:lnTo>
                    <a:lnTo>
                      <a:pt x="2857" y="324"/>
                    </a:lnTo>
                    <a:lnTo>
                      <a:pt x="2876" y="295"/>
                    </a:lnTo>
                    <a:lnTo>
                      <a:pt x="2895" y="276"/>
                    </a:lnTo>
                    <a:lnTo>
                      <a:pt x="2905" y="267"/>
                    </a:lnTo>
                    <a:lnTo>
                      <a:pt x="2914" y="267"/>
                    </a:lnTo>
                    <a:lnTo>
                      <a:pt x="2933" y="257"/>
                    </a:lnTo>
                    <a:lnTo>
                      <a:pt x="2971" y="248"/>
                    </a:lnTo>
                    <a:lnTo>
                      <a:pt x="2981" y="248"/>
                    </a:lnTo>
                    <a:lnTo>
                      <a:pt x="2991" y="248"/>
                    </a:lnTo>
                    <a:lnTo>
                      <a:pt x="3000" y="238"/>
                    </a:lnTo>
                    <a:lnTo>
                      <a:pt x="3010" y="238"/>
                    </a:lnTo>
                    <a:lnTo>
                      <a:pt x="3029" y="219"/>
                    </a:lnTo>
                    <a:lnTo>
                      <a:pt x="3067" y="190"/>
                    </a:lnTo>
                    <a:lnTo>
                      <a:pt x="3076" y="181"/>
                    </a:lnTo>
                    <a:lnTo>
                      <a:pt x="3086" y="171"/>
                    </a:lnTo>
                    <a:lnTo>
                      <a:pt x="3105" y="143"/>
                    </a:lnTo>
                    <a:lnTo>
                      <a:pt x="3114" y="124"/>
                    </a:lnTo>
                    <a:lnTo>
                      <a:pt x="3133" y="105"/>
                    </a:lnTo>
                    <a:lnTo>
                      <a:pt x="3152" y="76"/>
                    </a:lnTo>
                    <a:lnTo>
                      <a:pt x="3162" y="76"/>
                    </a:lnTo>
                    <a:lnTo>
                      <a:pt x="3171" y="76"/>
                    </a:lnTo>
                    <a:lnTo>
                      <a:pt x="3209" y="67"/>
                    </a:lnTo>
                    <a:lnTo>
                      <a:pt x="3229" y="57"/>
                    </a:lnTo>
                    <a:lnTo>
                      <a:pt x="3248" y="48"/>
                    </a:lnTo>
                    <a:lnTo>
                      <a:pt x="3267" y="38"/>
                    </a:lnTo>
                    <a:lnTo>
                      <a:pt x="3276" y="29"/>
                    </a:lnTo>
                    <a:lnTo>
                      <a:pt x="3314" y="19"/>
                    </a:lnTo>
                    <a:lnTo>
                      <a:pt x="3305" y="29"/>
                    </a:lnTo>
                    <a:lnTo>
                      <a:pt x="3305" y="48"/>
                    </a:lnTo>
                    <a:lnTo>
                      <a:pt x="3314" y="67"/>
                    </a:lnTo>
                    <a:lnTo>
                      <a:pt x="3400" y="276"/>
                    </a:lnTo>
                    <a:lnTo>
                      <a:pt x="3448" y="352"/>
                    </a:lnTo>
                    <a:lnTo>
                      <a:pt x="3505" y="400"/>
                    </a:lnTo>
                    <a:lnTo>
                      <a:pt x="3505" y="409"/>
                    </a:lnTo>
                    <a:lnTo>
                      <a:pt x="3505" y="429"/>
                    </a:lnTo>
                    <a:lnTo>
                      <a:pt x="3505" y="438"/>
                    </a:lnTo>
                    <a:lnTo>
                      <a:pt x="3505" y="457"/>
                    </a:lnTo>
                    <a:lnTo>
                      <a:pt x="3457" y="505"/>
                    </a:lnTo>
                    <a:lnTo>
                      <a:pt x="3362" y="686"/>
                    </a:lnTo>
                    <a:lnTo>
                      <a:pt x="3381" y="752"/>
                    </a:lnTo>
                    <a:lnTo>
                      <a:pt x="3372" y="876"/>
                    </a:lnTo>
                    <a:lnTo>
                      <a:pt x="3352" y="924"/>
                    </a:lnTo>
                    <a:lnTo>
                      <a:pt x="3314" y="1124"/>
                    </a:lnTo>
                    <a:lnTo>
                      <a:pt x="3295" y="1219"/>
                    </a:lnTo>
                    <a:lnTo>
                      <a:pt x="3314" y="1229"/>
                    </a:lnTo>
                    <a:lnTo>
                      <a:pt x="3505" y="1400"/>
                    </a:lnTo>
                    <a:lnTo>
                      <a:pt x="3610" y="1486"/>
                    </a:lnTo>
                    <a:lnTo>
                      <a:pt x="3657" y="1543"/>
                    </a:lnTo>
                    <a:lnTo>
                      <a:pt x="3686" y="1610"/>
                    </a:lnTo>
                    <a:lnTo>
                      <a:pt x="3705" y="1686"/>
                    </a:lnTo>
                    <a:lnTo>
                      <a:pt x="3686" y="1781"/>
                    </a:lnTo>
                    <a:lnTo>
                      <a:pt x="3638" y="1962"/>
                    </a:lnTo>
                    <a:lnTo>
                      <a:pt x="3600" y="2048"/>
                    </a:lnTo>
                    <a:lnTo>
                      <a:pt x="3562" y="2067"/>
                    </a:lnTo>
                    <a:lnTo>
                      <a:pt x="3514" y="2086"/>
                    </a:lnTo>
                    <a:lnTo>
                      <a:pt x="3457" y="2105"/>
                    </a:lnTo>
                    <a:lnTo>
                      <a:pt x="3400" y="2181"/>
                    </a:lnTo>
                    <a:lnTo>
                      <a:pt x="3343" y="2362"/>
                    </a:lnTo>
                    <a:lnTo>
                      <a:pt x="3295" y="2429"/>
                    </a:lnTo>
                    <a:lnTo>
                      <a:pt x="3229" y="2448"/>
                    </a:lnTo>
                    <a:lnTo>
                      <a:pt x="3076" y="2457"/>
                    </a:lnTo>
                    <a:lnTo>
                      <a:pt x="3010" y="2495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91" name="Freeform 6">
                <a:extLst>
                  <a:ext uri="{FF2B5EF4-FFF2-40B4-BE49-F238E27FC236}">
                    <a16:creationId xmlns:a16="http://schemas.microsoft.com/office/drawing/2014/main" id="{6A646753-350E-A14A-8572-30B40DA6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0313" y="3313113"/>
                <a:ext cx="1296987" cy="1560512"/>
              </a:xfrm>
              <a:custGeom>
                <a:avLst/>
                <a:gdLst>
                  <a:gd name="T0" fmla="*/ 1090967 w 3601"/>
                  <a:gd name="T1" fmla="*/ 1045741 h 4335"/>
                  <a:gd name="T2" fmla="*/ 977873 w 3601"/>
                  <a:gd name="T3" fmla="*/ 1254889 h 4335"/>
                  <a:gd name="T4" fmla="*/ 898995 w 3601"/>
                  <a:gd name="T5" fmla="*/ 1285847 h 4335"/>
                  <a:gd name="T6" fmla="*/ 881706 w 3601"/>
                  <a:gd name="T7" fmla="*/ 1241210 h 4335"/>
                  <a:gd name="T8" fmla="*/ 912681 w 3601"/>
                  <a:gd name="T9" fmla="*/ 1207012 h 4335"/>
                  <a:gd name="T10" fmla="*/ 912681 w 3601"/>
                  <a:gd name="T11" fmla="*/ 1141856 h 4335"/>
                  <a:gd name="T12" fmla="*/ 847490 w 3601"/>
                  <a:gd name="T13" fmla="*/ 1117737 h 4335"/>
                  <a:gd name="T14" fmla="*/ 775455 w 3601"/>
                  <a:gd name="T15" fmla="*/ 1079939 h 4335"/>
                  <a:gd name="T16" fmla="*/ 730793 w 3601"/>
                  <a:gd name="T17" fmla="*/ 1100818 h 4335"/>
                  <a:gd name="T18" fmla="*/ 655157 w 3601"/>
                  <a:gd name="T19" fmla="*/ 1083539 h 4335"/>
                  <a:gd name="T20" fmla="*/ 590325 w 3601"/>
                  <a:gd name="T21" fmla="*/ 1059420 h 4335"/>
                  <a:gd name="T22" fmla="*/ 548905 w 3601"/>
                  <a:gd name="T23" fmla="*/ 1117737 h 4335"/>
                  <a:gd name="T24" fmla="*/ 576279 w 3601"/>
                  <a:gd name="T25" fmla="*/ 1155535 h 4335"/>
                  <a:gd name="T26" fmla="*/ 590325 w 3601"/>
                  <a:gd name="T27" fmla="*/ 1223931 h 4335"/>
                  <a:gd name="T28" fmla="*/ 607254 w 3601"/>
                  <a:gd name="T29" fmla="*/ 1279008 h 4335"/>
                  <a:gd name="T30" fmla="*/ 600410 w 3601"/>
                  <a:gd name="T31" fmla="*/ 1316806 h 4335"/>
                  <a:gd name="T32" fmla="*/ 569435 w 3601"/>
                  <a:gd name="T33" fmla="*/ 1351004 h 4335"/>
                  <a:gd name="T34" fmla="*/ 528375 w 3601"/>
                  <a:gd name="T35" fmla="*/ 1416160 h 4335"/>
                  <a:gd name="T36" fmla="*/ 511087 w 3601"/>
                  <a:gd name="T37" fmla="*/ 1491396 h 4335"/>
                  <a:gd name="T38" fmla="*/ 466786 w 3601"/>
                  <a:gd name="T39" fmla="*/ 1529194 h 4335"/>
                  <a:gd name="T40" fmla="*/ 397992 w 3601"/>
                  <a:gd name="T41" fmla="*/ 1525594 h 4335"/>
                  <a:gd name="T42" fmla="*/ 363776 w 3601"/>
                  <a:gd name="T43" fmla="*/ 1477717 h 4335"/>
                  <a:gd name="T44" fmla="*/ 343246 w 3601"/>
                  <a:gd name="T45" fmla="*/ 1426240 h 4335"/>
                  <a:gd name="T46" fmla="*/ 305428 w 3601"/>
                  <a:gd name="T47" fmla="*/ 1446758 h 4335"/>
                  <a:gd name="T48" fmla="*/ 247079 w 3601"/>
                  <a:gd name="T49" fmla="*/ 1433079 h 4335"/>
                  <a:gd name="T50" fmla="*/ 195575 w 3601"/>
                  <a:gd name="T51" fmla="*/ 1395281 h 4335"/>
                  <a:gd name="T52" fmla="*/ 147671 w 3601"/>
                  <a:gd name="T53" fmla="*/ 1354244 h 4335"/>
                  <a:gd name="T54" fmla="*/ 78878 w 3601"/>
                  <a:gd name="T55" fmla="*/ 1357843 h 4335"/>
                  <a:gd name="T56" fmla="*/ 24132 w 3601"/>
                  <a:gd name="T57" fmla="*/ 1357843 h 4335"/>
                  <a:gd name="T58" fmla="*/ 17288 w 3601"/>
                  <a:gd name="T59" fmla="*/ 1303127 h 4335"/>
                  <a:gd name="T60" fmla="*/ 44662 w 3601"/>
                  <a:gd name="T61" fmla="*/ 1261729 h 4335"/>
                  <a:gd name="T62" fmla="*/ 68793 w 3601"/>
                  <a:gd name="T63" fmla="*/ 1217091 h 4335"/>
                  <a:gd name="T64" fmla="*/ 123540 w 3601"/>
                  <a:gd name="T65" fmla="*/ 1193333 h 4335"/>
                  <a:gd name="T66" fmla="*/ 209261 w 3601"/>
                  <a:gd name="T67" fmla="*/ 1162374 h 4335"/>
                  <a:gd name="T68" fmla="*/ 247079 w 3601"/>
                  <a:gd name="T69" fmla="*/ 1135016 h 4335"/>
                  <a:gd name="T70" fmla="*/ 226550 w 3601"/>
                  <a:gd name="T71" fmla="*/ 1076699 h 4335"/>
                  <a:gd name="T72" fmla="*/ 240236 w 3601"/>
                  <a:gd name="T73" fmla="*/ 1032062 h 4335"/>
                  <a:gd name="T74" fmla="*/ 233393 w 3601"/>
                  <a:gd name="T75" fmla="*/ 953226 h 4335"/>
                  <a:gd name="T76" fmla="*/ 236995 w 3601"/>
                  <a:gd name="T77" fmla="*/ 925868 h 4335"/>
                  <a:gd name="T78" fmla="*/ 192333 w 3601"/>
                  <a:gd name="T79" fmla="*/ 953226 h 4335"/>
                  <a:gd name="T80" fmla="*/ 161358 w 3601"/>
                  <a:gd name="T81" fmla="*/ 929108 h 4335"/>
                  <a:gd name="T82" fmla="*/ 161358 w 3601"/>
                  <a:gd name="T83" fmla="*/ 867551 h 4335"/>
                  <a:gd name="T84" fmla="*/ 130383 w 3601"/>
                  <a:gd name="T85" fmla="*/ 798795 h 4335"/>
                  <a:gd name="T86" fmla="*/ 58348 w 3601"/>
                  <a:gd name="T87" fmla="*/ 795555 h 4335"/>
                  <a:gd name="T88" fmla="*/ 51505 w 3601"/>
                  <a:gd name="T89" fmla="*/ 737238 h 4335"/>
                  <a:gd name="T90" fmla="*/ 34577 w 3601"/>
                  <a:gd name="T91" fmla="*/ 678922 h 4335"/>
                  <a:gd name="T92" fmla="*/ 61950 w 3601"/>
                  <a:gd name="T93" fmla="*/ 624205 h 4335"/>
                  <a:gd name="T94" fmla="*/ 99768 w 3601"/>
                  <a:gd name="T95" fmla="*/ 617365 h 4335"/>
                  <a:gd name="T96" fmla="*/ 130383 w 3601"/>
                  <a:gd name="T97" fmla="*/ 582807 h 4335"/>
                  <a:gd name="T98" fmla="*/ 171443 w 3601"/>
                  <a:gd name="T99" fmla="*/ 562288 h 4335"/>
                  <a:gd name="T100" fmla="*/ 199176 w 3601"/>
                  <a:gd name="T101" fmla="*/ 528090 h 4335"/>
                  <a:gd name="T102" fmla="*/ 199176 w 3601"/>
                  <a:gd name="T103" fmla="*/ 473373 h 4335"/>
                  <a:gd name="T104" fmla="*/ 212863 w 3601"/>
                  <a:gd name="T105" fmla="*/ 415057 h 4335"/>
                  <a:gd name="T106" fmla="*/ 236995 w 3601"/>
                  <a:gd name="T107" fmla="*/ 384098 h 4335"/>
                  <a:gd name="T108" fmla="*/ 298584 w 3601"/>
                  <a:gd name="T109" fmla="*/ 301663 h 4335"/>
                  <a:gd name="T110" fmla="*/ 432209 w 3601"/>
                  <a:gd name="T111" fmla="*/ 408217 h 4335"/>
                  <a:gd name="T112" fmla="*/ 840646 w 3601"/>
                  <a:gd name="T113" fmla="*/ 10439 h 4335"/>
                  <a:gd name="T114" fmla="*/ 1296627 w 3601"/>
                  <a:gd name="T115" fmla="*/ 274305 h 4335"/>
                  <a:gd name="T116" fmla="*/ 1036221 w 3601"/>
                  <a:gd name="T117" fmla="*/ 325782 h 4335"/>
                  <a:gd name="T118" fmla="*/ 919525 w 3601"/>
                  <a:gd name="T119" fmla="*/ 493892 h 4335"/>
                  <a:gd name="T120" fmla="*/ 1108256 w 3601"/>
                  <a:gd name="T121" fmla="*/ 761357 h 43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601" h="4335">
                    <a:moveTo>
                      <a:pt x="3334" y="2562"/>
                    </a:moveTo>
                    <a:lnTo>
                      <a:pt x="3172" y="2638"/>
                    </a:lnTo>
                    <a:lnTo>
                      <a:pt x="3143" y="2667"/>
                    </a:lnTo>
                    <a:lnTo>
                      <a:pt x="3086" y="2762"/>
                    </a:lnTo>
                    <a:lnTo>
                      <a:pt x="3029" y="2829"/>
                    </a:lnTo>
                    <a:lnTo>
                      <a:pt x="3020" y="2829"/>
                    </a:lnTo>
                    <a:lnTo>
                      <a:pt x="3020" y="2867"/>
                    </a:lnTo>
                    <a:lnTo>
                      <a:pt x="3020" y="2886"/>
                    </a:lnTo>
                    <a:lnTo>
                      <a:pt x="3029" y="2905"/>
                    </a:lnTo>
                    <a:lnTo>
                      <a:pt x="2991" y="3058"/>
                    </a:lnTo>
                    <a:lnTo>
                      <a:pt x="2991" y="3115"/>
                    </a:lnTo>
                    <a:lnTo>
                      <a:pt x="2991" y="3162"/>
                    </a:lnTo>
                    <a:lnTo>
                      <a:pt x="3020" y="3267"/>
                    </a:lnTo>
                    <a:lnTo>
                      <a:pt x="3020" y="3315"/>
                    </a:lnTo>
                    <a:lnTo>
                      <a:pt x="2972" y="3391"/>
                    </a:lnTo>
                    <a:lnTo>
                      <a:pt x="2905" y="3400"/>
                    </a:lnTo>
                    <a:lnTo>
                      <a:pt x="2838" y="3400"/>
                    </a:lnTo>
                    <a:lnTo>
                      <a:pt x="2762" y="3429"/>
                    </a:lnTo>
                    <a:lnTo>
                      <a:pt x="2715" y="3486"/>
                    </a:lnTo>
                    <a:lnTo>
                      <a:pt x="2686" y="3562"/>
                    </a:lnTo>
                    <a:lnTo>
                      <a:pt x="2648" y="3610"/>
                    </a:lnTo>
                    <a:lnTo>
                      <a:pt x="2572" y="3620"/>
                    </a:lnTo>
                    <a:lnTo>
                      <a:pt x="2515" y="3629"/>
                    </a:lnTo>
                    <a:lnTo>
                      <a:pt x="2515" y="3620"/>
                    </a:lnTo>
                    <a:lnTo>
                      <a:pt x="2505" y="3600"/>
                    </a:lnTo>
                    <a:lnTo>
                      <a:pt x="2505" y="3591"/>
                    </a:lnTo>
                    <a:lnTo>
                      <a:pt x="2505" y="3581"/>
                    </a:lnTo>
                    <a:lnTo>
                      <a:pt x="2496" y="3572"/>
                    </a:lnTo>
                    <a:lnTo>
                      <a:pt x="2477" y="3562"/>
                    </a:lnTo>
                    <a:lnTo>
                      <a:pt x="2467" y="3562"/>
                    </a:lnTo>
                    <a:lnTo>
                      <a:pt x="2467" y="3553"/>
                    </a:lnTo>
                    <a:lnTo>
                      <a:pt x="2467" y="3543"/>
                    </a:lnTo>
                    <a:lnTo>
                      <a:pt x="2467" y="3534"/>
                    </a:lnTo>
                    <a:lnTo>
                      <a:pt x="2467" y="3515"/>
                    </a:lnTo>
                    <a:lnTo>
                      <a:pt x="2467" y="3505"/>
                    </a:lnTo>
                    <a:lnTo>
                      <a:pt x="2467" y="3495"/>
                    </a:lnTo>
                    <a:lnTo>
                      <a:pt x="2458" y="3467"/>
                    </a:lnTo>
                    <a:lnTo>
                      <a:pt x="2448" y="3448"/>
                    </a:lnTo>
                    <a:lnTo>
                      <a:pt x="2448" y="3438"/>
                    </a:lnTo>
                    <a:lnTo>
                      <a:pt x="2448" y="3429"/>
                    </a:lnTo>
                    <a:lnTo>
                      <a:pt x="2458" y="3419"/>
                    </a:lnTo>
                    <a:lnTo>
                      <a:pt x="2467" y="3410"/>
                    </a:lnTo>
                    <a:lnTo>
                      <a:pt x="2477" y="3400"/>
                    </a:lnTo>
                    <a:lnTo>
                      <a:pt x="2496" y="3391"/>
                    </a:lnTo>
                    <a:lnTo>
                      <a:pt x="2505" y="3381"/>
                    </a:lnTo>
                    <a:lnTo>
                      <a:pt x="2515" y="3381"/>
                    </a:lnTo>
                    <a:lnTo>
                      <a:pt x="2534" y="3353"/>
                    </a:lnTo>
                    <a:lnTo>
                      <a:pt x="2553" y="3334"/>
                    </a:lnTo>
                    <a:lnTo>
                      <a:pt x="2562" y="3315"/>
                    </a:lnTo>
                    <a:lnTo>
                      <a:pt x="2572" y="3305"/>
                    </a:lnTo>
                    <a:lnTo>
                      <a:pt x="2572" y="3286"/>
                    </a:lnTo>
                    <a:lnTo>
                      <a:pt x="2581" y="3277"/>
                    </a:lnTo>
                    <a:lnTo>
                      <a:pt x="2581" y="3267"/>
                    </a:lnTo>
                    <a:lnTo>
                      <a:pt x="2572" y="3257"/>
                    </a:lnTo>
                    <a:lnTo>
                      <a:pt x="2553" y="3219"/>
                    </a:lnTo>
                    <a:lnTo>
                      <a:pt x="2543" y="3191"/>
                    </a:lnTo>
                    <a:lnTo>
                      <a:pt x="2534" y="3172"/>
                    </a:lnTo>
                    <a:lnTo>
                      <a:pt x="2524" y="3162"/>
                    </a:lnTo>
                    <a:lnTo>
                      <a:pt x="2515" y="3162"/>
                    </a:lnTo>
                    <a:lnTo>
                      <a:pt x="2467" y="3153"/>
                    </a:lnTo>
                    <a:lnTo>
                      <a:pt x="2429" y="3143"/>
                    </a:lnTo>
                    <a:lnTo>
                      <a:pt x="2391" y="3134"/>
                    </a:lnTo>
                    <a:lnTo>
                      <a:pt x="2372" y="3124"/>
                    </a:lnTo>
                    <a:lnTo>
                      <a:pt x="2362" y="3115"/>
                    </a:lnTo>
                    <a:lnTo>
                      <a:pt x="2353" y="3115"/>
                    </a:lnTo>
                    <a:lnTo>
                      <a:pt x="2353" y="3105"/>
                    </a:lnTo>
                    <a:lnTo>
                      <a:pt x="2334" y="3067"/>
                    </a:lnTo>
                    <a:lnTo>
                      <a:pt x="2324" y="3048"/>
                    </a:lnTo>
                    <a:lnTo>
                      <a:pt x="2315" y="3048"/>
                    </a:lnTo>
                    <a:lnTo>
                      <a:pt x="2267" y="3019"/>
                    </a:lnTo>
                    <a:lnTo>
                      <a:pt x="2258" y="3010"/>
                    </a:lnTo>
                    <a:lnTo>
                      <a:pt x="2248" y="3000"/>
                    </a:lnTo>
                    <a:lnTo>
                      <a:pt x="2219" y="3000"/>
                    </a:lnTo>
                    <a:lnTo>
                      <a:pt x="2191" y="3000"/>
                    </a:lnTo>
                    <a:lnTo>
                      <a:pt x="2162" y="3000"/>
                    </a:lnTo>
                    <a:lnTo>
                      <a:pt x="2153" y="3000"/>
                    </a:lnTo>
                    <a:lnTo>
                      <a:pt x="2134" y="3000"/>
                    </a:lnTo>
                    <a:lnTo>
                      <a:pt x="2124" y="3010"/>
                    </a:lnTo>
                    <a:lnTo>
                      <a:pt x="2105" y="3019"/>
                    </a:lnTo>
                    <a:lnTo>
                      <a:pt x="2105" y="3029"/>
                    </a:lnTo>
                    <a:lnTo>
                      <a:pt x="2077" y="3048"/>
                    </a:lnTo>
                    <a:lnTo>
                      <a:pt x="2067" y="3058"/>
                    </a:lnTo>
                    <a:lnTo>
                      <a:pt x="2058" y="3058"/>
                    </a:lnTo>
                    <a:lnTo>
                      <a:pt x="2048" y="3058"/>
                    </a:lnTo>
                    <a:lnTo>
                      <a:pt x="2038" y="3058"/>
                    </a:lnTo>
                    <a:lnTo>
                      <a:pt x="2029" y="3058"/>
                    </a:lnTo>
                    <a:lnTo>
                      <a:pt x="1991" y="3038"/>
                    </a:lnTo>
                    <a:lnTo>
                      <a:pt x="1972" y="3038"/>
                    </a:lnTo>
                    <a:lnTo>
                      <a:pt x="1905" y="3029"/>
                    </a:lnTo>
                    <a:lnTo>
                      <a:pt x="1896" y="3029"/>
                    </a:lnTo>
                    <a:lnTo>
                      <a:pt x="1867" y="3019"/>
                    </a:lnTo>
                    <a:lnTo>
                      <a:pt x="1857" y="3019"/>
                    </a:lnTo>
                    <a:lnTo>
                      <a:pt x="1839" y="3019"/>
                    </a:lnTo>
                    <a:lnTo>
                      <a:pt x="1829" y="3019"/>
                    </a:lnTo>
                    <a:lnTo>
                      <a:pt x="1819" y="3019"/>
                    </a:lnTo>
                    <a:lnTo>
                      <a:pt x="1819" y="3010"/>
                    </a:lnTo>
                    <a:lnTo>
                      <a:pt x="1810" y="3010"/>
                    </a:lnTo>
                    <a:lnTo>
                      <a:pt x="1800" y="3000"/>
                    </a:lnTo>
                    <a:lnTo>
                      <a:pt x="1743" y="2953"/>
                    </a:lnTo>
                    <a:lnTo>
                      <a:pt x="1705" y="2924"/>
                    </a:lnTo>
                    <a:lnTo>
                      <a:pt x="1686" y="2896"/>
                    </a:lnTo>
                    <a:lnTo>
                      <a:pt x="1667" y="2867"/>
                    </a:lnTo>
                    <a:lnTo>
                      <a:pt x="1657" y="2876"/>
                    </a:lnTo>
                    <a:lnTo>
                      <a:pt x="1648" y="2896"/>
                    </a:lnTo>
                    <a:lnTo>
                      <a:pt x="1639" y="2924"/>
                    </a:lnTo>
                    <a:lnTo>
                      <a:pt x="1639" y="2943"/>
                    </a:lnTo>
                    <a:lnTo>
                      <a:pt x="1629" y="2962"/>
                    </a:lnTo>
                    <a:lnTo>
                      <a:pt x="1629" y="2972"/>
                    </a:lnTo>
                    <a:lnTo>
                      <a:pt x="1610" y="3000"/>
                    </a:lnTo>
                    <a:lnTo>
                      <a:pt x="1600" y="3019"/>
                    </a:lnTo>
                    <a:lnTo>
                      <a:pt x="1591" y="3029"/>
                    </a:lnTo>
                    <a:lnTo>
                      <a:pt x="1581" y="3038"/>
                    </a:lnTo>
                    <a:lnTo>
                      <a:pt x="1562" y="3048"/>
                    </a:lnTo>
                    <a:lnTo>
                      <a:pt x="1562" y="3058"/>
                    </a:lnTo>
                    <a:lnTo>
                      <a:pt x="1553" y="3058"/>
                    </a:lnTo>
                    <a:lnTo>
                      <a:pt x="1524" y="3105"/>
                    </a:lnTo>
                    <a:lnTo>
                      <a:pt x="1524" y="3115"/>
                    </a:lnTo>
                    <a:lnTo>
                      <a:pt x="1515" y="3134"/>
                    </a:lnTo>
                    <a:lnTo>
                      <a:pt x="1524" y="3143"/>
                    </a:lnTo>
                    <a:lnTo>
                      <a:pt x="1524" y="3153"/>
                    </a:lnTo>
                    <a:lnTo>
                      <a:pt x="1534" y="3162"/>
                    </a:lnTo>
                    <a:lnTo>
                      <a:pt x="1553" y="3172"/>
                    </a:lnTo>
                    <a:lnTo>
                      <a:pt x="1572" y="3181"/>
                    </a:lnTo>
                    <a:lnTo>
                      <a:pt x="1581" y="3191"/>
                    </a:lnTo>
                    <a:lnTo>
                      <a:pt x="1591" y="3200"/>
                    </a:lnTo>
                    <a:lnTo>
                      <a:pt x="1600" y="3210"/>
                    </a:lnTo>
                    <a:lnTo>
                      <a:pt x="1610" y="3219"/>
                    </a:lnTo>
                    <a:lnTo>
                      <a:pt x="1610" y="3229"/>
                    </a:lnTo>
                    <a:lnTo>
                      <a:pt x="1610" y="3257"/>
                    </a:lnTo>
                    <a:lnTo>
                      <a:pt x="1610" y="3305"/>
                    </a:lnTo>
                    <a:lnTo>
                      <a:pt x="1610" y="3334"/>
                    </a:lnTo>
                    <a:lnTo>
                      <a:pt x="1610" y="3343"/>
                    </a:lnTo>
                    <a:lnTo>
                      <a:pt x="1610" y="3353"/>
                    </a:lnTo>
                    <a:lnTo>
                      <a:pt x="1610" y="3362"/>
                    </a:lnTo>
                    <a:lnTo>
                      <a:pt x="1639" y="3381"/>
                    </a:lnTo>
                    <a:lnTo>
                      <a:pt x="1639" y="3400"/>
                    </a:lnTo>
                    <a:lnTo>
                      <a:pt x="1648" y="3410"/>
                    </a:lnTo>
                    <a:lnTo>
                      <a:pt x="1648" y="3438"/>
                    </a:lnTo>
                    <a:lnTo>
                      <a:pt x="1657" y="3448"/>
                    </a:lnTo>
                    <a:lnTo>
                      <a:pt x="1657" y="3457"/>
                    </a:lnTo>
                    <a:lnTo>
                      <a:pt x="1686" y="3486"/>
                    </a:lnTo>
                    <a:lnTo>
                      <a:pt x="1696" y="3495"/>
                    </a:lnTo>
                    <a:lnTo>
                      <a:pt x="1696" y="3505"/>
                    </a:lnTo>
                    <a:lnTo>
                      <a:pt x="1696" y="3515"/>
                    </a:lnTo>
                    <a:lnTo>
                      <a:pt x="1696" y="3524"/>
                    </a:lnTo>
                    <a:lnTo>
                      <a:pt x="1686" y="3553"/>
                    </a:lnTo>
                    <a:lnTo>
                      <a:pt x="1686" y="3562"/>
                    </a:lnTo>
                    <a:lnTo>
                      <a:pt x="1686" y="3572"/>
                    </a:lnTo>
                    <a:lnTo>
                      <a:pt x="1686" y="3581"/>
                    </a:lnTo>
                    <a:lnTo>
                      <a:pt x="1696" y="3600"/>
                    </a:lnTo>
                    <a:lnTo>
                      <a:pt x="1696" y="3610"/>
                    </a:lnTo>
                    <a:lnTo>
                      <a:pt x="1696" y="3620"/>
                    </a:lnTo>
                    <a:lnTo>
                      <a:pt x="1686" y="3629"/>
                    </a:lnTo>
                    <a:lnTo>
                      <a:pt x="1686" y="3648"/>
                    </a:lnTo>
                    <a:lnTo>
                      <a:pt x="1677" y="3658"/>
                    </a:lnTo>
                    <a:lnTo>
                      <a:pt x="1667" y="3658"/>
                    </a:lnTo>
                    <a:lnTo>
                      <a:pt x="1667" y="3667"/>
                    </a:lnTo>
                    <a:lnTo>
                      <a:pt x="1657" y="3667"/>
                    </a:lnTo>
                    <a:lnTo>
                      <a:pt x="1639" y="3667"/>
                    </a:lnTo>
                    <a:lnTo>
                      <a:pt x="1619" y="3677"/>
                    </a:lnTo>
                    <a:lnTo>
                      <a:pt x="1600" y="3686"/>
                    </a:lnTo>
                    <a:lnTo>
                      <a:pt x="1591" y="3696"/>
                    </a:lnTo>
                    <a:lnTo>
                      <a:pt x="1591" y="3705"/>
                    </a:lnTo>
                    <a:lnTo>
                      <a:pt x="1581" y="3734"/>
                    </a:lnTo>
                    <a:lnTo>
                      <a:pt x="1581" y="3753"/>
                    </a:lnTo>
                    <a:lnTo>
                      <a:pt x="1572" y="3762"/>
                    </a:lnTo>
                    <a:lnTo>
                      <a:pt x="1562" y="3772"/>
                    </a:lnTo>
                    <a:lnTo>
                      <a:pt x="1534" y="3800"/>
                    </a:lnTo>
                    <a:lnTo>
                      <a:pt x="1524" y="3810"/>
                    </a:lnTo>
                    <a:lnTo>
                      <a:pt x="1515" y="3838"/>
                    </a:lnTo>
                    <a:lnTo>
                      <a:pt x="1505" y="3867"/>
                    </a:lnTo>
                    <a:lnTo>
                      <a:pt x="1496" y="3886"/>
                    </a:lnTo>
                    <a:lnTo>
                      <a:pt x="1496" y="3896"/>
                    </a:lnTo>
                    <a:lnTo>
                      <a:pt x="1486" y="3905"/>
                    </a:lnTo>
                    <a:lnTo>
                      <a:pt x="1467" y="3934"/>
                    </a:lnTo>
                    <a:lnTo>
                      <a:pt x="1458" y="3943"/>
                    </a:lnTo>
                    <a:lnTo>
                      <a:pt x="1448" y="3972"/>
                    </a:lnTo>
                    <a:lnTo>
                      <a:pt x="1429" y="4000"/>
                    </a:lnTo>
                    <a:lnTo>
                      <a:pt x="1429" y="4019"/>
                    </a:lnTo>
                    <a:lnTo>
                      <a:pt x="1429" y="4029"/>
                    </a:lnTo>
                    <a:lnTo>
                      <a:pt x="1438" y="4067"/>
                    </a:lnTo>
                    <a:lnTo>
                      <a:pt x="1438" y="4096"/>
                    </a:lnTo>
                    <a:lnTo>
                      <a:pt x="1438" y="4105"/>
                    </a:lnTo>
                    <a:lnTo>
                      <a:pt x="1429" y="4134"/>
                    </a:lnTo>
                    <a:lnTo>
                      <a:pt x="1419" y="4143"/>
                    </a:lnTo>
                    <a:lnTo>
                      <a:pt x="1410" y="4172"/>
                    </a:lnTo>
                    <a:lnTo>
                      <a:pt x="1410" y="4181"/>
                    </a:lnTo>
                    <a:lnTo>
                      <a:pt x="1400" y="4181"/>
                    </a:lnTo>
                    <a:lnTo>
                      <a:pt x="1391" y="4191"/>
                    </a:lnTo>
                    <a:lnTo>
                      <a:pt x="1353" y="4210"/>
                    </a:lnTo>
                    <a:lnTo>
                      <a:pt x="1324" y="4219"/>
                    </a:lnTo>
                    <a:lnTo>
                      <a:pt x="1315" y="4219"/>
                    </a:lnTo>
                    <a:lnTo>
                      <a:pt x="1305" y="4229"/>
                    </a:lnTo>
                    <a:lnTo>
                      <a:pt x="1296" y="4248"/>
                    </a:lnTo>
                    <a:lnTo>
                      <a:pt x="1286" y="4286"/>
                    </a:lnTo>
                    <a:lnTo>
                      <a:pt x="1277" y="4295"/>
                    </a:lnTo>
                    <a:lnTo>
                      <a:pt x="1277" y="4315"/>
                    </a:lnTo>
                    <a:lnTo>
                      <a:pt x="1267" y="4334"/>
                    </a:lnTo>
                    <a:lnTo>
                      <a:pt x="1248" y="4324"/>
                    </a:lnTo>
                    <a:lnTo>
                      <a:pt x="1229" y="4305"/>
                    </a:lnTo>
                    <a:lnTo>
                      <a:pt x="1200" y="4286"/>
                    </a:lnTo>
                    <a:lnTo>
                      <a:pt x="1191" y="4277"/>
                    </a:lnTo>
                    <a:lnTo>
                      <a:pt x="1172" y="4267"/>
                    </a:lnTo>
                    <a:lnTo>
                      <a:pt x="1105" y="4238"/>
                    </a:lnTo>
                    <a:lnTo>
                      <a:pt x="1086" y="4238"/>
                    </a:lnTo>
                    <a:lnTo>
                      <a:pt x="1067" y="4219"/>
                    </a:lnTo>
                    <a:lnTo>
                      <a:pt x="1057" y="4210"/>
                    </a:lnTo>
                    <a:lnTo>
                      <a:pt x="1048" y="4210"/>
                    </a:lnTo>
                    <a:lnTo>
                      <a:pt x="1038" y="4200"/>
                    </a:lnTo>
                    <a:lnTo>
                      <a:pt x="1038" y="4191"/>
                    </a:lnTo>
                    <a:lnTo>
                      <a:pt x="1038" y="4153"/>
                    </a:lnTo>
                    <a:lnTo>
                      <a:pt x="1029" y="4134"/>
                    </a:lnTo>
                    <a:lnTo>
                      <a:pt x="1029" y="4124"/>
                    </a:lnTo>
                    <a:lnTo>
                      <a:pt x="1010" y="4105"/>
                    </a:lnTo>
                    <a:lnTo>
                      <a:pt x="1010" y="4096"/>
                    </a:lnTo>
                    <a:lnTo>
                      <a:pt x="1010" y="4067"/>
                    </a:lnTo>
                    <a:lnTo>
                      <a:pt x="1010" y="4057"/>
                    </a:lnTo>
                    <a:lnTo>
                      <a:pt x="1000" y="4048"/>
                    </a:lnTo>
                    <a:lnTo>
                      <a:pt x="981" y="4019"/>
                    </a:lnTo>
                    <a:lnTo>
                      <a:pt x="972" y="4010"/>
                    </a:lnTo>
                    <a:lnTo>
                      <a:pt x="962" y="3972"/>
                    </a:lnTo>
                    <a:lnTo>
                      <a:pt x="962" y="3962"/>
                    </a:lnTo>
                    <a:lnTo>
                      <a:pt x="953" y="3962"/>
                    </a:lnTo>
                    <a:lnTo>
                      <a:pt x="943" y="3953"/>
                    </a:lnTo>
                    <a:lnTo>
                      <a:pt x="934" y="3953"/>
                    </a:lnTo>
                    <a:lnTo>
                      <a:pt x="924" y="3953"/>
                    </a:lnTo>
                    <a:lnTo>
                      <a:pt x="915" y="3953"/>
                    </a:lnTo>
                    <a:lnTo>
                      <a:pt x="896" y="3953"/>
                    </a:lnTo>
                    <a:lnTo>
                      <a:pt x="886" y="3962"/>
                    </a:lnTo>
                    <a:lnTo>
                      <a:pt x="867" y="4000"/>
                    </a:lnTo>
                    <a:lnTo>
                      <a:pt x="857" y="4010"/>
                    </a:lnTo>
                    <a:lnTo>
                      <a:pt x="848" y="4019"/>
                    </a:lnTo>
                    <a:lnTo>
                      <a:pt x="839" y="4029"/>
                    </a:lnTo>
                    <a:lnTo>
                      <a:pt x="829" y="4029"/>
                    </a:lnTo>
                    <a:lnTo>
                      <a:pt x="819" y="4029"/>
                    </a:lnTo>
                    <a:lnTo>
                      <a:pt x="781" y="4019"/>
                    </a:lnTo>
                    <a:lnTo>
                      <a:pt x="772" y="4019"/>
                    </a:lnTo>
                    <a:lnTo>
                      <a:pt x="772" y="4010"/>
                    </a:lnTo>
                    <a:lnTo>
                      <a:pt x="753" y="4000"/>
                    </a:lnTo>
                    <a:lnTo>
                      <a:pt x="734" y="3991"/>
                    </a:lnTo>
                    <a:lnTo>
                      <a:pt x="715" y="3991"/>
                    </a:lnTo>
                    <a:lnTo>
                      <a:pt x="686" y="3981"/>
                    </a:lnTo>
                    <a:lnTo>
                      <a:pt x="676" y="3981"/>
                    </a:lnTo>
                    <a:lnTo>
                      <a:pt x="667" y="3981"/>
                    </a:lnTo>
                    <a:lnTo>
                      <a:pt x="658" y="3972"/>
                    </a:lnTo>
                    <a:lnTo>
                      <a:pt x="648" y="3972"/>
                    </a:lnTo>
                    <a:lnTo>
                      <a:pt x="619" y="3953"/>
                    </a:lnTo>
                    <a:lnTo>
                      <a:pt x="610" y="3943"/>
                    </a:lnTo>
                    <a:lnTo>
                      <a:pt x="600" y="3934"/>
                    </a:lnTo>
                    <a:lnTo>
                      <a:pt x="581" y="3905"/>
                    </a:lnTo>
                    <a:lnTo>
                      <a:pt x="562" y="3886"/>
                    </a:lnTo>
                    <a:lnTo>
                      <a:pt x="543" y="3876"/>
                    </a:lnTo>
                    <a:lnTo>
                      <a:pt x="515" y="3858"/>
                    </a:lnTo>
                    <a:lnTo>
                      <a:pt x="505" y="3848"/>
                    </a:lnTo>
                    <a:lnTo>
                      <a:pt x="496" y="3829"/>
                    </a:lnTo>
                    <a:lnTo>
                      <a:pt x="486" y="3810"/>
                    </a:lnTo>
                    <a:lnTo>
                      <a:pt x="467" y="3781"/>
                    </a:lnTo>
                    <a:lnTo>
                      <a:pt x="458" y="3772"/>
                    </a:lnTo>
                    <a:lnTo>
                      <a:pt x="448" y="3772"/>
                    </a:lnTo>
                    <a:lnTo>
                      <a:pt x="438" y="3772"/>
                    </a:lnTo>
                    <a:lnTo>
                      <a:pt x="410" y="3762"/>
                    </a:lnTo>
                    <a:lnTo>
                      <a:pt x="381" y="3753"/>
                    </a:lnTo>
                    <a:lnTo>
                      <a:pt x="372" y="3753"/>
                    </a:lnTo>
                    <a:lnTo>
                      <a:pt x="362" y="3753"/>
                    </a:lnTo>
                    <a:lnTo>
                      <a:pt x="334" y="3753"/>
                    </a:lnTo>
                    <a:lnTo>
                      <a:pt x="286" y="3772"/>
                    </a:lnTo>
                    <a:lnTo>
                      <a:pt x="267" y="3781"/>
                    </a:lnTo>
                    <a:lnTo>
                      <a:pt x="257" y="3781"/>
                    </a:lnTo>
                    <a:lnTo>
                      <a:pt x="238" y="3781"/>
                    </a:lnTo>
                    <a:lnTo>
                      <a:pt x="229" y="3772"/>
                    </a:lnTo>
                    <a:lnTo>
                      <a:pt x="219" y="3772"/>
                    </a:lnTo>
                    <a:lnTo>
                      <a:pt x="210" y="3772"/>
                    </a:lnTo>
                    <a:lnTo>
                      <a:pt x="181" y="3753"/>
                    </a:lnTo>
                    <a:lnTo>
                      <a:pt x="162" y="3753"/>
                    </a:lnTo>
                    <a:lnTo>
                      <a:pt x="153" y="3743"/>
                    </a:lnTo>
                    <a:lnTo>
                      <a:pt x="143" y="3753"/>
                    </a:lnTo>
                    <a:lnTo>
                      <a:pt x="124" y="3753"/>
                    </a:lnTo>
                    <a:lnTo>
                      <a:pt x="96" y="3772"/>
                    </a:lnTo>
                    <a:lnTo>
                      <a:pt x="86" y="3772"/>
                    </a:lnTo>
                    <a:lnTo>
                      <a:pt x="77" y="3772"/>
                    </a:lnTo>
                    <a:lnTo>
                      <a:pt x="67" y="3772"/>
                    </a:lnTo>
                    <a:lnTo>
                      <a:pt x="19" y="3762"/>
                    </a:lnTo>
                    <a:lnTo>
                      <a:pt x="0" y="3753"/>
                    </a:lnTo>
                    <a:lnTo>
                      <a:pt x="0" y="3696"/>
                    </a:lnTo>
                    <a:lnTo>
                      <a:pt x="10" y="3677"/>
                    </a:lnTo>
                    <a:lnTo>
                      <a:pt x="10" y="3667"/>
                    </a:lnTo>
                    <a:lnTo>
                      <a:pt x="19" y="3658"/>
                    </a:lnTo>
                    <a:lnTo>
                      <a:pt x="29" y="3648"/>
                    </a:lnTo>
                    <a:lnTo>
                      <a:pt x="39" y="3629"/>
                    </a:lnTo>
                    <a:lnTo>
                      <a:pt x="48" y="3629"/>
                    </a:lnTo>
                    <a:lnTo>
                      <a:pt x="48" y="3620"/>
                    </a:lnTo>
                    <a:lnTo>
                      <a:pt x="48" y="3610"/>
                    </a:lnTo>
                    <a:lnTo>
                      <a:pt x="57" y="3591"/>
                    </a:lnTo>
                    <a:lnTo>
                      <a:pt x="57" y="3553"/>
                    </a:lnTo>
                    <a:lnTo>
                      <a:pt x="57" y="3534"/>
                    </a:lnTo>
                    <a:lnTo>
                      <a:pt x="67" y="3534"/>
                    </a:lnTo>
                    <a:lnTo>
                      <a:pt x="77" y="3524"/>
                    </a:lnTo>
                    <a:lnTo>
                      <a:pt x="86" y="3524"/>
                    </a:lnTo>
                    <a:lnTo>
                      <a:pt x="105" y="3515"/>
                    </a:lnTo>
                    <a:lnTo>
                      <a:pt x="115" y="3515"/>
                    </a:lnTo>
                    <a:lnTo>
                      <a:pt x="124" y="3505"/>
                    </a:lnTo>
                    <a:lnTo>
                      <a:pt x="134" y="3495"/>
                    </a:lnTo>
                    <a:lnTo>
                      <a:pt x="143" y="3486"/>
                    </a:lnTo>
                    <a:lnTo>
                      <a:pt x="143" y="3477"/>
                    </a:lnTo>
                    <a:lnTo>
                      <a:pt x="143" y="3457"/>
                    </a:lnTo>
                    <a:lnTo>
                      <a:pt x="143" y="3448"/>
                    </a:lnTo>
                    <a:lnTo>
                      <a:pt x="143" y="3438"/>
                    </a:lnTo>
                    <a:lnTo>
                      <a:pt x="162" y="3381"/>
                    </a:lnTo>
                    <a:lnTo>
                      <a:pt x="172" y="3381"/>
                    </a:lnTo>
                    <a:lnTo>
                      <a:pt x="181" y="3381"/>
                    </a:lnTo>
                    <a:lnTo>
                      <a:pt x="191" y="3381"/>
                    </a:lnTo>
                    <a:lnTo>
                      <a:pt x="219" y="3372"/>
                    </a:lnTo>
                    <a:lnTo>
                      <a:pt x="238" y="3362"/>
                    </a:lnTo>
                    <a:lnTo>
                      <a:pt x="248" y="3372"/>
                    </a:lnTo>
                    <a:lnTo>
                      <a:pt x="277" y="3372"/>
                    </a:lnTo>
                    <a:lnTo>
                      <a:pt x="286" y="3372"/>
                    </a:lnTo>
                    <a:lnTo>
                      <a:pt x="295" y="3372"/>
                    </a:lnTo>
                    <a:lnTo>
                      <a:pt x="295" y="3362"/>
                    </a:lnTo>
                    <a:lnTo>
                      <a:pt x="315" y="3362"/>
                    </a:lnTo>
                    <a:lnTo>
                      <a:pt x="324" y="3353"/>
                    </a:lnTo>
                    <a:lnTo>
                      <a:pt x="343" y="3315"/>
                    </a:lnTo>
                    <a:lnTo>
                      <a:pt x="353" y="3305"/>
                    </a:lnTo>
                    <a:lnTo>
                      <a:pt x="391" y="3277"/>
                    </a:lnTo>
                    <a:lnTo>
                      <a:pt x="410" y="3267"/>
                    </a:lnTo>
                    <a:lnTo>
                      <a:pt x="429" y="3257"/>
                    </a:lnTo>
                    <a:lnTo>
                      <a:pt x="458" y="3248"/>
                    </a:lnTo>
                    <a:lnTo>
                      <a:pt x="476" y="3239"/>
                    </a:lnTo>
                    <a:lnTo>
                      <a:pt x="486" y="3239"/>
                    </a:lnTo>
                    <a:lnTo>
                      <a:pt x="496" y="3229"/>
                    </a:lnTo>
                    <a:lnTo>
                      <a:pt x="515" y="3229"/>
                    </a:lnTo>
                    <a:lnTo>
                      <a:pt x="581" y="3229"/>
                    </a:lnTo>
                    <a:lnTo>
                      <a:pt x="610" y="3229"/>
                    </a:lnTo>
                    <a:lnTo>
                      <a:pt x="629" y="3229"/>
                    </a:lnTo>
                    <a:lnTo>
                      <a:pt x="638" y="3229"/>
                    </a:lnTo>
                    <a:lnTo>
                      <a:pt x="638" y="3219"/>
                    </a:lnTo>
                    <a:lnTo>
                      <a:pt x="648" y="3210"/>
                    </a:lnTo>
                    <a:lnTo>
                      <a:pt x="658" y="3200"/>
                    </a:lnTo>
                    <a:lnTo>
                      <a:pt x="676" y="3172"/>
                    </a:lnTo>
                    <a:lnTo>
                      <a:pt x="686" y="3162"/>
                    </a:lnTo>
                    <a:lnTo>
                      <a:pt x="686" y="3153"/>
                    </a:lnTo>
                    <a:lnTo>
                      <a:pt x="676" y="3143"/>
                    </a:lnTo>
                    <a:lnTo>
                      <a:pt x="648" y="3115"/>
                    </a:lnTo>
                    <a:lnTo>
                      <a:pt x="648" y="3105"/>
                    </a:lnTo>
                    <a:lnTo>
                      <a:pt x="648" y="3096"/>
                    </a:lnTo>
                    <a:lnTo>
                      <a:pt x="638" y="3086"/>
                    </a:lnTo>
                    <a:lnTo>
                      <a:pt x="638" y="3038"/>
                    </a:lnTo>
                    <a:lnTo>
                      <a:pt x="629" y="3029"/>
                    </a:lnTo>
                    <a:lnTo>
                      <a:pt x="629" y="3010"/>
                    </a:lnTo>
                    <a:lnTo>
                      <a:pt x="629" y="3000"/>
                    </a:lnTo>
                    <a:lnTo>
                      <a:pt x="629" y="2991"/>
                    </a:lnTo>
                    <a:lnTo>
                      <a:pt x="638" y="2981"/>
                    </a:lnTo>
                    <a:lnTo>
                      <a:pt x="658" y="2962"/>
                    </a:lnTo>
                    <a:lnTo>
                      <a:pt x="667" y="2953"/>
                    </a:lnTo>
                    <a:lnTo>
                      <a:pt x="667" y="2943"/>
                    </a:lnTo>
                    <a:lnTo>
                      <a:pt x="676" y="2934"/>
                    </a:lnTo>
                    <a:lnTo>
                      <a:pt x="676" y="2915"/>
                    </a:lnTo>
                    <a:lnTo>
                      <a:pt x="676" y="2905"/>
                    </a:lnTo>
                    <a:lnTo>
                      <a:pt x="667" y="2886"/>
                    </a:lnTo>
                    <a:lnTo>
                      <a:pt x="667" y="2867"/>
                    </a:lnTo>
                    <a:lnTo>
                      <a:pt x="667" y="2819"/>
                    </a:lnTo>
                    <a:lnTo>
                      <a:pt x="667" y="2791"/>
                    </a:lnTo>
                    <a:lnTo>
                      <a:pt x="676" y="2762"/>
                    </a:lnTo>
                    <a:lnTo>
                      <a:pt x="676" y="2753"/>
                    </a:lnTo>
                    <a:lnTo>
                      <a:pt x="676" y="2743"/>
                    </a:lnTo>
                    <a:lnTo>
                      <a:pt x="676" y="2734"/>
                    </a:lnTo>
                    <a:lnTo>
                      <a:pt x="667" y="2705"/>
                    </a:lnTo>
                    <a:lnTo>
                      <a:pt x="658" y="2677"/>
                    </a:lnTo>
                    <a:lnTo>
                      <a:pt x="648" y="2657"/>
                    </a:lnTo>
                    <a:lnTo>
                      <a:pt x="648" y="2648"/>
                    </a:lnTo>
                    <a:lnTo>
                      <a:pt x="648" y="2638"/>
                    </a:lnTo>
                    <a:lnTo>
                      <a:pt x="658" y="2629"/>
                    </a:lnTo>
                    <a:lnTo>
                      <a:pt x="667" y="2610"/>
                    </a:lnTo>
                    <a:lnTo>
                      <a:pt x="667" y="2600"/>
                    </a:lnTo>
                    <a:lnTo>
                      <a:pt x="667" y="2591"/>
                    </a:lnTo>
                    <a:lnTo>
                      <a:pt x="667" y="2581"/>
                    </a:lnTo>
                    <a:lnTo>
                      <a:pt x="658" y="2572"/>
                    </a:lnTo>
                    <a:lnTo>
                      <a:pt x="638" y="2562"/>
                    </a:lnTo>
                    <a:lnTo>
                      <a:pt x="629" y="2562"/>
                    </a:lnTo>
                    <a:lnTo>
                      <a:pt x="610" y="2572"/>
                    </a:lnTo>
                    <a:lnTo>
                      <a:pt x="600" y="2581"/>
                    </a:lnTo>
                    <a:lnTo>
                      <a:pt x="591" y="2581"/>
                    </a:lnTo>
                    <a:lnTo>
                      <a:pt x="581" y="2591"/>
                    </a:lnTo>
                    <a:lnTo>
                      <a:pt x="562" y="2629"/>
                    </a:lnTo>
                    <a:lnTo>
                      <a:pt x="543" y="2648"/>
                    </a:lnTo>
                    <a:lnTo>
                      <a:pt x="534" y="2648"/>
                    </a:lnTo>
                    <a:lnTo>
                      <a:pt x="524" y="2657"/>
                    </a:lnTo>
                    <a:lnTo>
                      <a:pt x="515" y="2657"/>
                    </a:lnTo>
                    <a:lnTo>
                      <a:pt x="505" y="2648"/>
                    </a:lnTo>
                    <a:lnTo>
                      <a:pt x="496" y="2638"/>
                    </a:lnTo>
                    <a:lnTo>
                      <a:pt x="486" y="2619"/>
                    </a:lnTo>
                    <a:lnTo>
                      <a:pt x="458" y="2600"/>
                    </a:lnTo>
                    <a:lnTo>
                      <a:pt x="448" y="2591"/>
                    </a:lnTo>
                    <a:lnTo>
                      <a:pt x="448" y="2581"/>
                    </a:lnTo>
                    <a:lnTo>
                      <a:pt x="448" y="2553"/>
                    </a:lnTo>
                    <a:lnTo>
                      <a:pt x="458" y="2534"/>
                    </a:lnTo>
                    <a:lnTo>
                      <a:pt x="458" y="2515"/>
                    </a:lnTo>
                    <a:lnTo>
                      <a:pt x="458" y="2505"/>
                    </a:lnTo>
                    <a:lnTo>
                      <a:pt x="458" y="2486"/>
                    </a:lnTo>
                    <a:lnTo>
                      <a:pt x="458" y="2477"/>
                    </a:lnTo>
                    <a:lnTo>
                      <a:pt x="448" y="2457"/>
                    </a:lnTo>
                    <a:lnTo>
                      <a:pt x="448" y="2448"/>
                    </a:lnTo>
                    <a:lnTo>
                      <a:pt x="448" y="2439"/>
                    </a:lnTo>
                    <a:lnTo>
                      <a:pt x="448" y="2410"/>
                    </a:lnTo>
                    <a:lnTo>
                      <a:pt x="448" y="2400"/>
                    </a:lnTo>
                    <a:lnTo>
                      <a:pt x="438" y="2362"/>
                    </a:lnTo>
                    <a:lnTo>
                      <a:pt x="438" y="2353"/>
                    </a:lnTo>
                    <a:lnTo>
                      <a:pt x="448" y="2324"/>
                    </a:lnTo>
                    <a:lnTo>
                      <a:pt x="438" y="2314"/>
                    </a:lnTo>
                    <a:lnTo>
                      <a:pt x="438" y="2296"/>
                    </a:lnTo>
                    <a:lnTo>
                      <a:pt x="429" y="2276"/>
                    </a:lnTo>
                    <a:lnTo>
                      <a:pt x="391" y="2238"/>
                    </a:lnTo>
                    <a:lnTo>
                      <a:pt x="381" y="2229"/>
                    </a:lnTo>
                    <a:lnTo>
                      <a:pt x="362" y="2219"/>
                    </a:lnTo>
                    <a:lnTo>
                      <a:pt x="343" y="2219"/>
                    </a:lnTo>
                    <a:lnTo>
                      <a:pt x="324" y="2210"/>
                    </a:lnTo>
                    <a:lnTo>
                      <a:pt x="305" y="2191"/>
                    </a:lnTo>
                    <a:lnTo>
                      <a:pt x="295" y="2191"/>
                    </a:lnTo>
                    <a:lnTo>
                      <a:pt x="286" y="2181"/>
                    </a:lnTo>
                    <a:lnTo>
                      <a:pt x="277" y="2181"/>
                    </a:lnTo>
                    <a:lnTo>
                      <a:pt x="267" y="2181"/>
                    </a:lnTo>
                    <a:lnTo>
                      <a:pt x="257" y="2181"/>
                    </a:lnTo>
                    <a:lnTo>
                      <a:pt x="200" y="2200"/>
                    </a:lnTo>
                    <a:lnTo>
                      <a:pt x="162" y="2210"/>
                    </a:lnTo>
                    <a:lnTo>
                      <a:pt x="153" y="2181"/>
                    </a:lnTo>
                    <a:lnTo>
                      <a:pt x="134" y="2143"/>
                    </a:lnTo>
                    <a:lnTo>
                      <a:pt x="124" y="2134"/>
                    </a:lnTo>
                    <a:lnTo>
                      <a:pt x="124" y="2124"/>
                    </a:lnTo>
                    <a:lnTo>
                      <a:pt x="134" y="2115"/>
                    </a:lnTo>
                    <a:lnTo>
                      <a:pt x="143" y="2096"/>
                    </a:lnTo>
                    <a:lnTo>
                      <a:pt x="153" y="2086"/>
                    </a:lnTo>
                    <a:lnTo>
                      <a:pt x="153" y="2067"/>
                    </a:lnTo>
                    <a:lnTo>
                      <a:pt x="153" y="2058"/>
                    </a:lnTo>
                    <a:lnTo>
                      <a:pt x="143" y="2048"/>
                    </a:lnTo>
                    <a:lnTo>
                      <a:pt x="134" y="2029"/>
                    </a:lnTo>
                    <a:lnTo>
                      <a:pt x="96" y="2010"/>
                    </a:lnTo>
                    <a:lnTo>
                      <a:pt x="96" y="2000"/>
                    </a:lnTo>
                    <a:lnTo>
                      <a:pt x="86" y="1991"/>
                    </a:lnTo>
                    <a:lnTo>
                      <a:pt x="86" y="1981"/>
                    </a:lnTo>
                    <a:lnTo>
                      <a:pt x="86" y="1972"/>
                    </a:lnTo>
                    <a:lnTo>
                      <a:pt x="86" y="1943"/>
                    </a:lnTo>
                    <a:lnTo>
                      <a:pt x="86" y="1915"/>
                    </a:lnTo>
                    <a:lnTo>
                      <a:pt x="86" y="1905"/>
                    </a:lnTo>
                    <a:lnTo>
                      <a:pt x="96" y="1886"/>
                    </a:lnTo>
                    <a:lnTo>
                      <a:pt x="105" y="1877"/>
                    </a:lnTo>
                    <a:lnTo>
                      <a:pt x="115" y="1867"/>
                    </a:lnTo>
                    <a:lnTo>
                      <a:pt x="134" y="1857"/>
                    </a:lnTo>
                    <a:lnTo>
                      <a:pt x="143" y="1848"/>
                    </a:lnTo>
                    <a:lnTo>
                      <a:pt x="153" y="1838"/>
                    </a:lnTo>
                    <a:lnTo>
                      <a:pt x="162" y="1829"/>
                    </a:lnTo>
                    <a:lnTo>
                      <a:pt x="162" y="1819"/>
                    </a:lnTo>
                    <a:lnTo>
                      <a:pt x="162" y="1800"/>
                    </a:lnTo>
                    <a:lnTo>
                      <a:pt x="172" y="1743"/>
                    </a:lnTo>
                    <a:lnTo>
                      <a:pt x="172" y="1734"/>
                    </a:lnTo>
                    <a:lnTo>
                      <a:pt x="172" y="1724"/>
                    </a:lnTo>
                    <a:lnTo>
                      <a:pt x="181" y="1715"/>
                    </a:lnTo>
                    <a:lnTo>
                      <a:pt x="191" y="1715"/>
                    </a:lnTo>
                    <a:lnTo>
                      <a:pt x="200" y="1705"/>
                    </a:lnTo>
                    <a:lnTo>
                      <a:pt x="210" y="1705"/>
                    </a:lnTo>
                    <a:lnTo>
                      <a:pt x="219" y="1696"/>
                    </a:lnTo>
                    <a:lnTo>
                      <a:pt x="229" y="1696"/>
                    </a:lnTo>
                    <a:lnTo>
                      <a:pt x="238" y="1705"/>
                    </a:lnTo>
                    <a:lnTo>
                      <a:pt x="277" y="1715"/>
                    </a:lnTo>
                    <a:lnTo>
                      <a:pt x="295" y="1715"/>
                    </a:lnTo>
                    <a:lnTo>
                      <a:pt x="305" y="1715"/>
                    </a:lnTo>
                    <a:lnTo>
                      <a:pt x="305" y="1705"/>
                    </a:lnTo>
                    <a:lnTo>
                      <a:pt x="315" y="1696"/>
                    </a:lnTo>
                    <a:lnTo>
                      <a:pt x="334" y="1657"/>
                    </a:lnTo>
                    <a:lnTo>
                      <a:pt x="334" y="1648"/>
                    </a:lnTo>
                    <a:lnTo>
                      <a:pt x="343" y="1639"/>
                    </a:lnTo>
                    <a:lnTo>
                      <a:pt x="353" y="1629"/>
                    </a:lnTo>
                    <a:lnTo>
                      <a:pt x="362" y="1619"/>
                    </a:lnTo>
                    <a:lnTo>
                      <a:pt x="372" y="1610"/>
                    </a:lnTo>
                    <a:lnTo>
                      <a:pt x="381" y="1591"/>
                    </a:lnTo>
                    <a:lnTo>
                      <a:pt x="381" y="1581"/>
                    </a:lnTo>
                    <a:lnTo>
                      <a:pt x="400" y="1572"/>
                    </a:lnTo>
                    <a:lnTo>
                      <a:pt x="410" y="1562"/>
                    </a:lnTo>
                    <a:lnTo>
                      <a:pt x="419" y="1562"/>
                    </a:lnTo>
                    <a:lnTo>
                      <a:pt x="429" y="1562"/>
                    </a:lnTo>
                    <a:lnTo>
                      <a:pt x="438" y="1562"/>
                    </a:lnTo>
                    <a:lnTo>
                      <a:pt x="467" y="1562"/>
                    </a:lnTo>
                    <a:lnTo>
                      <a:pt x="476" y="1562"/>
                    </a:lnTo>
                    <a:lnTo>
                      <a:pt x="496" y="1562"/>
                    </a:lnTo>
                    <a:lnTo>
                      <a:pt x="505" y="1562"/>
                    </a:lnTo>
                    <a:lnTo>
                      <a:pt x="515" y="1562"/>
                    </a:lnTo>
                    <a:lnTo>
                      <a:pt x="524" y="1562"/>
                    </a:lnTo>
                    <a:lnTo>
                      <a:pt x="534" y="1553"/>
                    </a:lnTo>
                    <a:lnTo>
                      <a:pt x="534" y="1543"/>
                    </a:lnTo>
                    <a:lnTo>
                      <a:pt x="553" y="1505"/>
                    </a:lnTo>
                    <a:lnTo>
                      <a:pt x="553" y="1496"/>
                    </a:lnTo>
                    <a:lnTo>
                      <a:pt x="553" y="1486"/>
                    </a:lnTo>
                    <a:lnTo>
                      <a:pt x="553" y="1467"/>
                    </a:lnTo>
                    <a:lnTo>
                      <a:pt x="543" y="1448"/>
                    </a:lnTo>
                    <a:lnTo>
                      <a:pt x="524" y="1410"/>
                    </a:lnTo>
                    <a:lnTo>
                      <a:pt x="524" y="1391"/>
                    </a:lnTo>
                    <a:lnTo>
                      <a:pt x="524" y="1381"/>
                    </a:lnTo>
                    <a:lnTo>
                      <a:pt x="524" y="1372"/>
                    </a:lnTo>
                    <a:lnTo>
                      <a:pt x="524" y="1362"/>
                    </a:lnTo>
                    <a:lnTo>
                      <a:pt x="534" y="1353"/>
                    </a:lnTo>
                    <a:lnTo>
                      <a:pt x="534" y="1343"/>
                    </a:lnTo>
                    <a:lnTo>
                      <a:pt x="553" y="1324"/>
                    </a:lnTo>
                    <a:lnTo>
                      <a:pt x="553" y="1315"/>
                    </a:lnTo>
                    <a:lnTo>
                      <a:pt x="553" y="1305"/>
                    </a:lnTo>
                    <a:lnTo>
                      <a:pt x="562" y="1276"/>
                    </a:lnTo>
                    <a:lnTo>
                      <a:pt x="572" y="1258"/>
                    </a:lnTo>
                    <a:lnTo>
                      <a:pt x="572" y="1248"/>
                    </a:lnTo>
                    <a:lnTo>
                      <a:pt x="581" y="1229"/>
                    </a:lnTo>
                    <a:lnTo>
                      <a:pt x="591" y="1219"/>
                    </a:lnTo>
                    <a:lnTo>
                      <a:pt x="591" y="1210"/>
                    </a:lnTo>
                    <a:lnTo>
                      <a:pt x="591" y="1191"/>
                    </a:lnTo>
                    <a:lnTo>
                      <a:pt x="591" y="1172"/>
                    </a:lnTo>
                    <a:lnTo>
                      <a:pt x="591" y="1153"/>
                    </a:lnTo>
                    <a:lnTo>
                      <a:pt x="591" y="1143"/>
                    </a:lnTo>
                    <a:lnTo>
                      <a:pt x="581" y="1124"/>
                    </a:lnTo>
                    <a:lnTo>
                      <a:pt x="572" y="1115"/>
                    </a:lnTo>
                    <a:lnTo>
                      <a:pt x="581" y="1105"/>
                    </a:lnTo>
                    <a:lnTo>
                      <a:pt x="591" y="1095"/>
                    </a:lnTo>
                    <a:lnTo>
                      <a:pt x="600" y="1086"/>
                    </a:lnTo>
                    <a:lnTo>
                      <a:pt x="619" y="1077"/>
                    </a:lnTo>
                    <a:lnTo>
                      <a:pt x="648" y="1077"/>
                    </a:lnTo>
                    <a:lnTo>
                      <a:pt x="658" y="1067"/>
                    </a:lnTo>
                    <a:lnTo>
                      <a:pt x="667" y="1067"/>
                    </a:lnTo>
                    <a:lnTo>
                      <a:pt x="667" y="1057"/>
                    </a:lnTo>
                    <a:lnTo>
                      <a:pt x="667" y="1029"/>
                    </a:lnTo>
                    <a:lnTo>
                      <a:pt x="667" y="1019"/>
                    </a:lnTo>
                    <a:lnTo>
                      <a:pt x="676" y="1010"/>
                    </a:lnTo>
                    <a:lnTo>
                      <a:pt x="686" y="991"/>
                    </a:lnTo>
                    <a:lnTo>
                      <a:pt x="715" y="953"/>
                    </a:lnTo>
                    <a:lnTo>
                      <a:pt x="753" y="924"/>
                    </a:lnTo>
                    <a:lnTo>
                      <a:pt x="781" y="886"/>
                    </a:lnTo>
                    <a:lnTo>
                      <a:pt x="829" y="838"/>
                    </a:lnTo>
                    <a:lnTo>
                      <a:pt x="886" y="772"/>
                    </a:lnTo>
                    <a:lnTo>
                      <a:pt x="953" y="734"/>
                    </a:lnTo>
                    <a:lnTo>
                      <a:pt x="972" y="800"/>
                    </a:lnTo>
                    <a:lnTo>
                      <a:pt x="991" y="838"/>
                    </a:lnTo>
                    <a:lnTo>
                      <a:pt x="1029" y="867"/>
                    </a:lnTo>
                    <a:lnTo>
                      <a:pt x="1067" y="895"/>
                    </a:lnTo>
                    <a:lnTo>
                      <a:pt x="1105" y="924"/>
                    </a:lnTo>
                    <a:lnTo>
                      <a:pt x="1143" y="1077"/>
                    </a:lnTo>
                    <a:lnTo>
                      <a:pt x="1200" y="1134"/>
                    </a:lnTo>
                    <a:lnTo>
                      <a:pt x="1286" y="1172"/>
                    </a:lnTo>
                    <a:lnTo>
                      <a:pt x="1362" y="1181"/>
                    </a:lnTo>
                    <a:lnTo>
                      <a:pt x="1448" y="1162"/>
                    </a:lnTo>
                    <a:lnTo>
                      <a:pt x="1496" y="1105"/>
                    </a:lnTo>
                    <a:lnTo>
                      <a:pt x="1905" y="362"/>
                    </a:lnTo>
                    <a:lnTo>
                      <a:pt x="1934" y="286"/>
                    </a:lnTo>
                    <a:lnTo>
                      <a:pt x="1981" y="248"/>
                    </a:lnTo>
                    <a:lnTo>
                      <a:pt x="2134" y="210"/>
                    </a:lnTo>
                    <a:lnTo>
                      <a:pt x="2200" y="162"/>
                    </a:lnTo>
                    <a:lnTo>
                      <a:pt x="2334" y="29"/>
                    </a:lnTo>
                    <a:lnTo>
                      <a:pt x="2372" y="0"/>
                    </a:lnTo>
                    <a:lnTo>
                      <a:pt x="2458" y="0"/>
                    </a:lnTo>
                    <a:lnTo>
                      <a:pt x="2524" y="19"/>
                    </a:lnTo>
                    <a:lnTo>
                      <a:pt x="2581" y="48"/>
                    </a:lnTo>
                    <a:lnTo>
                      <a:pt x="2829" y="324"/>
                    </a:lnTo>
                    <a:lnTo>
                      <a:pt x="2953" y="429"/>
                    </a:lnTo>
                    <a:lnTo>
                      <a:pt x="3077" y="486"/>
                    </a:lnTo>
                    <a:lnTo>
                      <a:pt x="3362" y="524"/>
                    </a:lnTo>
                    <a:lnTo>
                      <a:pt x="3410" y="562"/>
                    </a:lnTo>
                    <a:lnTo>
                      <a:pt x="3600" y="762"/>
                    </a:lnTo>
                    <a:lnTo>
                      <a:pt x="3572" y="857"/>
                    </a:lnTo>
                    <a:lnTo>
                      <a:pt x="3515" y="924"/>
                    </a:lnTo>
                    <a:lnTo>
                      <a:pt x="3429" y="962"/>
                    </a:lnTo>
                    <a:lnTo>
                      <a:pt x="3362" y="972"/>
                    </a:lnTo>
                    <a:lnTo>
                      <a:pt x="3286" y="953"/>
                    </a:lnTo>
                    <a:lnTo>
                      <a:pt x="3153" y="867"/>
                    </a:lnTo>
                    <a:lnTo>
                      <a:pt x="3077" y="838"/>
                    </a:lnTo>
                    <a:lnTo>
                      <a:pt x="3000" y="829"/>
                    </a:lnTo>
                    <a:lnTo>
                      <a:pt x="2924" y="857"/>
                    </a:lnTo>
                    <a:lnTo>
                      <a:pt x="2877" y="905"/>
                    </a:lnTo>
                    <a:lnTo>
                      <a:pt x="2848" y="991"/>
                    </a:lnTo>
                    <a:lnTo>
                      <a:pt x="2838" y="1077"/>
                    </a:lnTo>
                    <a:lnTo>
                      <a:pt x="2810" y="1124"/>
                    </a:lnTo>
                    <a:lnTo>
                      <a:pt x="2762" y="1153"/>
                    </a:lnTo>
                    <a:lnTo>
                      <a:pt x="2639" y="1153"/>
                    </a:lnTo>
                    <a:lnTo>
                      <a:pt x="2600" y="1162"/>
                    </a:lnTo>
                    <a:lnTo>
                      <a:pt x="2581" y="1191"/>
                    </a:lnTo>
                    <a:lnTo>
                      <a:pt x="2562" y="1238"/>
                    </a:lnTo>
                    <a:lnTo>
                      <a:pt x="2553" y="1305"/>
                    </a:lnTo>
                    <a:lnTo>
                      <a:pt x="2553" y="1372"/>
                    </a:lnTo>
                    <a:lnTo>
                      <a:pt x="2562" y="1410"/>
                    </a:lnTo>
                    <a:lnTo>
                      <a:pt x="2639" y="1476"/>
                    </a:lnTo>
                    <a:lnTo>
                      <a:pt x="2657" y="1514"/>
                    </a:lnTo>
                    <a:lnTo>
                      <a:pt x="2657" y="1553"/>
                    </a:lnTo>
                    <a:lnTo>
                      <a:pt x="2648" y="1639"/>
                    </a:lnTo>
                    <a:lnTo>
                      <a:pt x="2657" y="1677"/>
                    </a:lnTo>
                    <a:lnTo>
                      <a:pt x="2715" y="1819"/>
                    </a:lnTo>
                    <a:lnTo>
                      <a:pt x="2820" y="1953"/>
                    </a:lnTo>
                    <a:lnTo>
                      <a:pt x="2934" y="2058"/>
                    </a:lnTo>
                    <a:lnTo>
                      <a:pt x="3077" y="2115"/>
                    </a:lnTo>
                    <a:lnTo>
                      <a:pt x="3229" y="2143"/>
                    </a:lnTo>
                    <a:lnTo>
                      <a:pt x="3296" y="2172"/>
                    </a:lnTo>
                    <a:lnTo>
                      <a:pt x="3324" y="2238"/>
                    </a:lnTo>
                    <a:lnTo>
                      <a:pt x="3305" y="2486"/>
                    </a:lnTo>
                    <a:lnTo>
                      <a:pt x="3324" y="2562"/>
                    </a:lnTo>
                    <a:lnTo>
                      <a:pt x="3334" y="2562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92" name="Freeform 7">
                <a:extLst>
                  <a:ext uri="{FF2B5EF4-FFF2-40B4-BE49-F238E27FC236}">
                    <a16:creationId xmlns:a16="http://schemas.microsoft.com/office/drawing/2014/main" id="{DA60C60F-3747-AA45-9348-AE38702CF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5213" y="4344988"/>
                <a:ext cx="1320800" cy="1519237"/>
              </a:xfrm>
              <a:custGeom>
                <a:avLst/>
                <a:gdLst>
                  <a:gd name="T0" fmla="*/ 939828 w 3668"/>
                  <a:gd name="T1" fmla="*/ 572774 h 4220"/>
                  <a:gd name="T2" fmla="*/ 1018687 w 3668"/>
                  <a:gd name="T3" fmla="*/ 905062 h 4220"/>
                  <a:gd name="T4" fmla="*/ 1083863 w 3668"/>
                  <a:gd name="T5" fmla="*/ 1049066 h 4220"/>
                  <a:gd name="T6" fmla="*/ 1155880 w 3668"/>
                  <a:gd name="T7" fmla="*/ 1268671 h 4220"/>
                  <a:gd name="T8" fmla="*/ 1309997 w 3668"/>
                  <a:gd name="T9" fmla="*/ 1395394 h 4220"/>
                  <a:gd name="T10" fmla="*/ 1227897 w 3668"/>
                  <a:gd name="T11" fmla="*/ 1477836 h 4220"/>
                  <a:gd name="T12" fmla="*/ 1210613 w 3668"/>
                  <a:gd name="T13" fmla="*/ 1518877 h 4220"/>
                  <a:gd name="T14" fmla="*/ 1111229 w 3668"/>
                  <a:gd name="T15" fmla="*/ 1457315 h 4220"/>
                  <a:gd name="T16" fmla="*/ 1073420 w 3668"/>
                  <a:gd name="T17" fmla="*/ 1481076 h 4220"/>
                  <a:gd name="T18" fmla="*/ 994561 w 3668"/>
                  <a:gd name="T19" fmla="*/ 1453715 h 4220"/>
                  <a:gd name="T20" fmla="*/ 902019 w 3668"/>
                  <a:gd name="T21" fmla="*/ 1412674 h 4220"/>
                  <a:gd name="T22" fmla="*/ 915702 w 3668"/>
                  <a:gd name="T23" fmla="*/ 1357953 h 4220"/>
                  <a:gd name="T24" fmla="*/ 874652 w 3668"/>
                  <a:gd name="T25" fmla="*/ 1292791 h 4220"/>
                  <a:gd name="T26" fmla="*/ 823159 w 3668"/>
                  <a:gd name="T27" fmla="*/ 1313312 h 4220"/>
                  <a:gd name="T28" fmla="*/ 778509 w 3668"/>
                  <a:gd name="T29" fmla="*/ 1285951 h 4220"/>
                  <a:gd name="T30" fmla="*/ 710092 w 3668"/>
                  <a:gd name="T31" fmla="*/ 1272271 h 4220"/>
                  <a:gd name="T32" fmla="*/ 617550 w 3668"/>
                  <a:gd name="T33" fmla="*/ 1244550 h 4220"/>
                  <a:gd name="T34" fmla="*/ 538330 w 3668"/>
                  <a:gd name="T35" fmla="*/ 1224030 h 4220"/>
                  <a:gd name="T36" fmla="*/ 514565 w 3668"/>
                  <a:gd name="T37" fmla="*/ 1196669 h 4220"/>
                  <a:gd name="T38" fmla="*/ 497280 w 3668"/>
                  <a:gd name="T39" fmla="*/ 1152028 h 4220"/>
                  <a:gd name="T40" fmla="*/ 452630 w 3668"/>
                  <a:gd name="T41" fmla="*/ 1104147 h 4220"/>
                  <a:gd name="T42" fmla="*/ 397896 w 3668"/>
                  <a:gd name="T43" fmla="*/ 1114227 h 4220"/>
                  <a:gd name="T44" fmla="*/ 445788 w 3668"/>
                  <a:gd name="T45" fmla="*/ 1165708 h 4220"/>
                  <a:gd name="T46" fmla="*/ 397896 w 3668"/>
                  <a:gd name="T47" fmla="*/ 1165708 h 4220"/>
                  <a:gd name="T48" fmla="*/ 308595 w 3668"/>
                  <a:gd name="T49" fmla="*/ 1138348 h 4220"/>
                  <a:gd name="T50" fmla="*/ 247020 w 3668"/>
                  <a:gd name="T51" fmla="*/ 1080026 h 4220"/>
                  <a:gd name="T52" fmla="*/ 168161 w 3668"/>
                  <a:gd name="T53" fmla="*/ 1069946 h 4220"/>
                  <a:gd name="T54" fmla="*/ 137193 w 3668"/>
                  <a:gd name="T55" fmla="*/ 1021705 h 4220"/>
                  <a:gd name="T56" fmla="*/ 75618 w 3668"/>
                  <a:gd name="T57" fmla="*/ 946463 h 4220"/>
                  <a:gd name="T58" fmla="*/ 51492 w 3668"/>
                  <a:gd name="T59" fmla="*/ 850341 h 4220"/>
                  <a:gd name="T60" fmla="*/ 72017 w 3668"/>
                  <a:gd name="T61" fmla="*/ 812540 h 4220"/>
                  <a:gd name="T62" fmla="*/ 37809 w 3668"/>
                  <a:gd name="T63" fmla="*/ 767899 h 4220"/>
                  <a:gd name="T64" fmla="*/ 27367 w 3668"/>
                  <a:gd name="T65" fmla="*/ 699497 h 4220"/>
                  <a:gd name="T66" fmla="*/ 41410 w 3668"/>
                  <a:gd name="T67" fmla="*/ 600135 h 4220"/>
                  <a:gd name="T68" fmla="*/ 30968 w 3668"/>
                  <a:gd name="T69" fmla="*/ 545053 h 4220"/>
                  <a:gd name="T70" fmla="*/ 78859 w 3668"/>
                  <a:gd name="T71" fmla="*/ 486732 h 4220"/>
                  <a:gd name="T72" fmla="*/ 102985 w 3668"/>
                  <a:gd name="T73" fmla="*/ 445691 h 4220"/>
                  <a:gd name="T74" fmla="*/ 133592 w 3668"/>
                  <a:gd name="T75" fmla="*/ 387369 h 4220"/>
                  <a:gd name="T76" fmla="*/ 161319 w 3668"/>
                  <a:gd name="T77" fmla="*/ 322208 h 4220"/>
                  <a:gd name="T78" fmla="*/ 222894 w 3668"/>
                  <a:gd name="T79" fmla="*/ 318968 h 4220"/>
                  <a:gd name="T80" fmla="*/ 301753 w 3668"/>
                  <a:gd name="T81" fmla="*/ 318968 h 4220"/>
                  <a:gd name="T82" fmla="*/ 366929 w 3668"/>
                  <a:gd name="T83" fmla="*/ 366849 h 4220"/>
                  <a:gd name="T84" fmla="*/ 435706 w 3668"/>
                  <a:gd name="T85" fmla="*/ 407890 h 4220"/>
                  <a:gd name="T86" fmla="*/ 487198 w 3668"/>
                  <a:gd name="T87" fmla="*/ 390970 h 4220"/>
                  <a:gd name="T88" fmla="*/ 528248 w 3668"/>
                  <a:gd name="T89" fmla="*/ 432011 h 4220"/>
                  <a:gd name="T90" fmla="*/ 555615 w 3668"/>
                  <a:gd name="T91" fmla="*/ 493572 h 4220"/>
                  <a:gd name="T92" fmla="*/ 634474 w 3668"/>
                  <a:gd name="T93" fmla="*/ 490332 h 4220"/>
                  <a:gd name="T94" fmla="*/ 682365 w 3668"/>
                  <a:gd name="T95" fmla="*/ 442451 h 4220"/>
                  <a:gd name="T96" fmla="*/ 710092 w 3668"/>
                  <a:gd name="T97" fmla="*/ 349569 h 4220"/>
                  <a:gd name="T98" fmla="*/ 754743 w 3668"/>
                  <a:gd name="T99" fmla="*/ 288007 h 4220"/>
                  <a:gd name="T100" fmla="*/ 771667 w 3668"/>
                  <a:gd name="T101" fmla="*/ 250206 h 4220"/>
                  <a:gd name="T102" fmla="*/ 754743 w 3668"/>
                  <a:gd name="T103" fmla="*/ 185045 h 4220"/>
                  <a:gd name="T104" fmla="*/ 730617 w 3668"/>
                  <a:gd name="T105" fmla="*/ 113043 h 4220"/>
                  <a:gd name="T106" fmla="*/ 737459 w 3668"/>
                  <a:gd name="T107" fmla="*/ 58321 h 4220"/>
                  <a:gd name="T108" fmla="*/ 792192 w 3668"/>
                  <a:gd name="T109" fmla="*/ 30961 h 4220"/>
                  <a:gd name="T110" fmla="*/ 881494 w 3668"/>
                  <a:gd name="T111" fmla="*/ 61561 h 4220"/>
                  <a:gd name="T112" fmla="*/ 943068 w 3668"/>
                  <a:gd name="T113" fmla="*/ 47881 h 4220"/>
                  <a:gd name="T114" fmla="*/ 1018687 w 3668"/>
                  <a:gd name="T115" fmla="*/ 92522 h 4220"/>
                  <a:gd name="T116" fmla="*/ 1093945 w 3668"/>
                  <a:gd name="T117" fmla="*/ 147604 h 4220"/>
                  <a:gd name="T118" fmla="*/ 1049654 w 3668"/>
                  <a:gd name="T119" fmla="*/ 198725 h 4220"/>
                  <a:gd name="T120" fmla="*/ 1056496 w 3668"/>
                  <a:gd name="T121" fmla="*/ 250206 h 422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668" h="4220">
                    <a:moveTo>
                      <a:pt x="2972" y="762"/>
                    </a:moveTo>
                    <a:lnTo>
                      <a:pt x="2858" y="771"/>
                    </a:lnTo>
                    <a:lnTo>
                      <a:pt x="2772" y="810"/>
                    </a:lnTo>
                    <a:lnTo>
                      <a:pt x="2733" y="876"/>
                    </a:lnTo>
                    <a:lnTo>
                      <a:pt x="2724" y="943"/>
                    </a:lnTo>
                    <a:lnTo>
                      <a:pt x="2724" y="1086"/>
                    </a:lnTo>
                    <a:lnTo>
                      <a:pt x="2715" y="1162"/>
                    </a:lnTo>
                    <a:lnTo>
                      <a:pt x="2705" y="1190"/>
                    </a:lnTo>
                    <a:lnTo>
                      <a:pt x="2667" y="1257"/>
                    </a:lnTo>
                    <a:lnTo>
                      <a:pt x="2657" y="1276"/>
                    </a:lnTo>
                    <a:lnTo>
                      <a:pt x="2648" y="1428"/>
                    </a:lnTo>
                    <a:lnTo>
                      <a:pt x="2610" y="1591"/>
                    </a:lnTo>
                    <a:lnTo>
                      <a:pt x="2572" y="1705"/>
                    </a:lnTo>
                    <a:lnTo>
                      <a:pt x="2553" y="1809"/>
                    </a:lnTo>
                    <a:lnTo>
                      <a:pt x="2600" y="1943"/>
                    </a:lnTo>
                    <a:lnTo>
                      <a:pt x="2686" y="2057"/>
                    </a:lnTo>
                    <a:lnTo>
                      <a:pt x="2695" y="2095"/>
                    </a:lnTo>
                    <a:lnTo>
                      <a:pt x="2676" y="2181"/>
                    </a:lnTo>
                    <a:lnTo>
                      <a:pt x="2676" y="2229"/>
                    </a:lnTo>
                    <a:lnTo>
                      <a:pt x="2695" y="2286"/>
                    </a:lnTo>
                    <a:lnTo>
                      <a:pt x="2724" y="2353"/>
                    </a:lnTo>
                    <a:lnTo>
                      <a:pt x="2753" y="2419"/>
                    </a:lnTo>
                    <a:lnTo>
                      <a:pt x="2781" y="2467"/>
                    </a:lnTo>
                    <a:lnTo>
                      <a:pt x="2829" y="2514"/>
                    </a:lnTo>
                    <a:lnTo>
                      <a:pt x="2934" y="2571"/>
                    </a:lnTo>
                    <a:lnTo>
                      <a:pt x="2972" y="2609"/>
                    </a:lnTo>
                    <a:lnTo>
                      <a:pt x="2991" y="2676"/>
                    </a:lnTo>
                    <a:lnTo>
                      <a:pt x="3000" y="2791"/>
                    </a:lnTo>
                    <a:lnTo>
                      <a:pt x="3029" y="2848"/>
                    </a:lnTo>
                    <a:lnTo>
                      <a:pt x="3029" y="2857"/>
                    </a:lnTo>
                    <a:lnTo>
                      <a:pt x="3010" y="2876"/>
                    </a:lnTo>
                    <a:lnTo>
                      <a:pt x="3010" y="2895"/>
                    </a:lnTo>
                    <a:lnTo>
                      <a:pt x="3010" y="2914"/>
                    </a:lnTo>
                    <a:lnTo>
                      <a:pt x="3029" y="2933"/>
                    </a:lnTo>
                    <a:lnTo>
                      <a:pt x="3029" y="2943"/>
                    </a:lnTo>
                    <a:lnTo>
                      <a:pt x="3029" y="2952"/>
                    </a:lnTo>
                    <a:lnTo>
                      <a:pt x="3029" y="2972"/>
                    </a:lnTo>
                    <a:lnTo>
                      <a:pt x="3029" y="2981"/>
                    </a:lnTo>
                    <a:lnTo>
                      <a:pt x="3019" y="3010"/>
                    </a:lnTo>
                    <a:lnTo>
                      <a:pt x="3010" y="3029"/>
                    </a:lnTo>
                    <a:lnTo>
                      <a:pt x="3019" y="3057"/>
                    </a:lnTo>
                    <a:lnTo>
                      <a:pt x="3057" y="3143"/>
                    </a:lnTo>
                    <a:lnTo>
                      <a:pt x="3124" y="3381"/>
                    </a:lnTo>
                    <a:lnTo>
                      <a:pt x="3162" y="3476"/>
                    </a:lnTo>
                    <a:lnTo>
                      <a:pt x="3210" y="3524"/>
                    </a:lnTo>
                    <a:lnTo>
                      <a:pt x="3334" y="3581"/>
                    </a:lnTo>
                    <a:lnTo>
                      <a:pt x="3353" y="3610"/>
                    </a:lnTo>
                    <a:lnTo>
                      <a:pt x="3410" y="3676"/>
                    </a:lnTo>
                    <a:lnTo>
                      <a:pt x="3438" y="3705"/>
                    </a:lnTo>
                    <a:lnTo>
                      <a:pt x="3477" y="3714"/>
                    </a:lnTo>
                    <a:lnTo>
                      <a:pt x="3562" y="3705"/>
                    </a:lnTo>
                    <a:lnTo>
                      <a:pt x="3591" y="3714"/>
                    </a:lnTo>
                    <a:lnTo>
                      <a:pt x="3619" y="3752"/>
                    </a:lnTo>
                    <a:lnTo>
                      <a:pt x="3658" y="3838"/>
                    </a:lnTo>
                    <a:lnTo>
                      <a:pt x="3667" y="3848"/>
                    </a:lnTo>
                    <a:lnTo>
                      <a:pt x="3638" y="3876"/>
                    </a:lnTo>
                    <a:lnTo>
                      <a:pt x="3610" y="3914"/>
                    </a:lnTo>
                    <a:lnTo>
                      <a:pt x="3591" y="3933"/>
                    </a:lnTo>
                    <a:lnTo>
                      <a:pt x="3581" y="3953"/>
                    </a:lnTo>
                    <a:lnTo>
                      <a:pt x="3562" y="3971"/>
                    </a:lnTo>
                    <a:lnTo>
                      <a:pt x="3543" y="4000"/>
                    </a:lnTo>
                    <a:lnTo>
                      <a:pt x="3534" y="4010"/>
                    </a:lnTo>
                    <a:lnTo>
                      <a:pt x="3524" y="4019"/>
                    </a:lnTo>
                    <a:lnTo>
                      <a:pt x="3515" y="4019"/>
                    </a:lnTo>
                    <a:lnTo>
                      <a:pt x="3477" y="4038"/>
                    </a:lnTo>
                    <a:lnTo>
                      <a:pt x="3457" y="4048"/>
                    </a:lnTo>
                    <a:lnTo>
                      <a:pt x="3410" y="4105"/>
                    </a:lnTo>
                    <a:lnTo>
                      <a:pt x="3391" y="4124"/>
                    </a:lnTo>
                    <a:lnTo>
                      <a:pt x="3381" y="4133"/>
                    </a:lnTo>
                    <a:lnTo>
                      <a:pt x="3372" y="4143"/>
                    </a:lnTo>
                    <a:lnTo>
                      <a:pt x="3372" y="4153"/>
                    </a:lnTo>
                    <a:lnTo>
                      <a:pt x="3372" y="4162"/>
                    </a:lnTo>
                    <a:lnTo>
                      <a:pt x="3381" y="4191"/>
                    </a:lnTo>
                    <a:lnTo>
                      <a:pt x="3391" y="4200"/>
                    </a:lnTo>
                    <a:lnTo>
                      <a:pt x="3391" y="4210"/>
                    </a:lnTo>
                    <a:lnTo>
                      <a:pt x="3381" y="4210"/>
                    </a:lnTo>
                    <a:lnTo>
                      <a:pt x="3381" y="4219"/>
                    </a:lnTo>
                    <a:lnTo>
                      <a:pt x="3372" y="4219"/>
                    </a:lnTo>
                    <a:lnTo>
                      <a:pt x="3362" y="4219"/>
                    </a:lnTo>
                    <a:lnTo>
                      <a:pt x="3353" y="4219"/>
                    </a:lnTo>
                    <a:lnTo>
                      <a:pt x="3295" y="4210"/>
                    </a:lnTo>
                    <a:lnTo>
                      <a:pt x="3277" y="4200"/>
                    </a:lnTo>
                    <a:lnTo>
                      <a:pt x="3248" y="4200"/>
                    </a:lnTo>
                    <a:lnTo>
                      <a:pt x="3238" y="4200"/>
                    </a:lnTo>
                    <a:lnTo>
                      <a:pt x="3210" y="4181"/>
                    </a:lnTo>
                    <a:lnTo>
                      <a:pt x="3181" y="4171"/>
                    </a:lnTo>
                    <a:lnTo>
                      <a:pt x="3172" y="4162"/>
                    </a:lnTo>
                    <a:lnTo>
                      <a:pt x="3153" y="4133"/>
                    </a:lnTo>
                    <a:lnTo>
                      <a:pt x="3114" y="4095"/>
                    </a:lnTo>
                    <a:lnTo>
                      <a:pt x="3105" y="4086"/>
                    </a:lnTo>
                    <a:lnTo>
                      <a:pt x="3086" y="4048"/>
                    </a:lnTo>
                    <a:lnTo>
                      <a:pt x="3076" y="4038"/>
                    </a:lnTo>
                    <a:lnTo>
                      <a:pt x="3067" y="4019"/>
                    </a:lnTo>
                    <a:lnTo>
                      <a:pt x="3057" y="4019"/>
                    </a:lnTo>
                    <a:lnTo>
                      <a:pt x="3048" y="4019"/>
                    </a:lnTo>
                    <a:lnTo>
                      <a:pt x="3038" y="4019"/>
                    </a:lnTo>
                    <a:lnTo>
                      <a:pt x="3029" y="4029"/>
                    </a:lnTo>
                    <a:lnTo>
                      <a:pt x="3010" y="4067"/>
                    </a:lnTo>
                    <a:lnTo>
                      <a:pt x="3000" y="4095"/>
                    </a:lnTo>
                    <a:lnTo>
                      <a:pt x="2991" y="4105"/>
                    </a:lnTo>
                    <a:lnTo>
                      <a:pt x="2981" y="4114"/>
                    </a:lnTo>
                    <a:lnTo>
                      <a:pt x="2972" y="4114"/>
                    </a:lnTo>
                    <a:lnTo>
                      <a:pt x="2962" y="4114"/>
                    </a:lnTo>
                    <a:lnTo>
                      <a:pt x="2953" y="4114"/>
                    </a:lnTo>
                    <a:lnTo>
                      <a:pt x="2915" y="4114"/>
                    </a:lnTo>
                    <a:lnTo>
                      <a:pt x="2905" y="4114"/>
                    </a:lnTo>
                    <a:lnTo>
                      <a:pt x="2896" y="4124"/>
                    </a:lnTo>
                    <a:lnTo>
                      <a:pt x="2810" y="4057"/>
                    </a:lnTo>
                    <a:lnTo>
                      <a:pt x="2791" y="4048"/>
                    </a:lnTo>
                    <a:lnTo>
                      <a:pt x="2781" y="4038"/>
                    </a:lnTo>
                    <a:lnTo>
                      <a:pt x="2772" y="4038"/>
                    </a:lnTo>
                    <a:lnTo>
                      <a:pt x="2762" y="4038"/>
                    </a:lnTo>
                    <a:lnTo>
                      <a:pt x="2733" y="4038"/>
                    </a:lnTo>
                    <a:lnTo>
                      <a:pt x="2724" y="4038"/>
                    </a:lnTo>
                    <a:lnTo>
                      <a:pt x="2715" y="4038"/>
                    </a:lnTo>
                    <a:lnTo>
                      <a:pt x="2676" y="4019"/>
                    </a:lnTo>
                    <a:lnTo>
                      <a:pt x="2648" y="4010"/>
                    </a:lnTo>
                    <a:lnTo>
                      <a:pt x="2629" y="4000"/>
                    </a:lnTo>
                    <a:lnTo>
                      <a:pt x="2610" y="3991"/>
                    </a:lnTo>
                    <a:lnTo>
                      <a:pt x="2591" y="3971"/>
                    </a:lnTo>
                    <a:lnTo>
                      <a:pt x="2505" y="3933"/>
                    </a:lnTo>
                    <a:lnTo>
                      <a:pt x="2505" y="3924"/>
                    </a:lnTo>
                    <a:lnTo>
                      <a:pt x="2515" y="3895"/>
                    </a:lnTo>
                    <a:lnTo>
                      <a:pt x="2515" y="3886"/>
                    </a:lnTo>
                    <a:lnTo>
                      <a:pt x="2515" y="3876"/>
                    </a:lnTo>
                    <a:lnTo>
                      <a:pt x="2515" y="3857"/>
                    </a:lnTo>
                    <a:lnTo>
                      <a:pt x="2515" y="3848"/>
                    </a:lnTo>
                    <a:lnTo>
                      <a:pt x="2515" y="3838"/>
                    </a:lnTo>
                    <a:lnTo>
                      <a:pt x="2515" y="3829"/>
                    </a:lnTo>
                    <a:lnTo>
                      <a:pt x="2524" y="3819"/>
                    </a:lnTo>
                    <a:lnTo>
                      <a:pt x="2534" y="3800"/>
                    </a:lnTo>
                    <a:lnTo>
                      <a:pt x="2543" y="3781"/>
                    </a:lnTo>
                    <a:lnTo>
                      <a:pt x="2543" y="3772"/>
                    </a:lnTo>
                    <a:lnTo>
                      <a:pt x="2553" y="3743"/>
                    </a:lnTo>
                    <a:lnTo>
                      <a:pt x="2553" y="3733"/>
                    </a:lnTo>
                    <a:lnTo>
                      <a:pt x="2553" y="3714"/>
                    </a:lnTo>
                    <a:lnTo>
                      <a:pt x="2543" y="3686"/>
                    </a:lnTo>
                    <a:lnTo>
                      <a:pt x="2534" y="3657"/>
                    </a:lnTo>
                    <a:lnTo>
                      <a:pt x="2524" y="3648"/>
                    </a:lnTo>
                    <a:lnTo>
                      <a:pt x="2515" y="3638"/>
                    </a:lnTo>
                    <a:lnTo>
                      <a:pt x="2505" y="3638"/>
                    </a:lnTo>
                    <a:lnTo>
                      <a:pt x="2486" y="3629"/>
                    </a:lnTo>
                    <a:lnTo>
                      <a:pt x="2467" y="3619"/>
                    </a:lnTo>
                    <a:lnTo>
                      <a:pt x="2448" y="3610"/>
                    </a:lnTo>
                    <a:lnTo>
                      <a:pt x="2429" y="3591"/>
                    </a:lnTo>
                    <a:lnTo>
                      <a:pt x="2410" y="3581"/>
                    </a:lnTo>
                    <a:lnTo>
                      <a:pt x="2381" y="3562"/>
                    </a:lnTo>
                    <a:lnTo>
                      <a:pt x="2372" y="3552"/>
                    </a:lnTo>
                    <a:lnTo>
                      <a:pt x="2362" y="3552"/>
                    </a:lnTo>
                    <a:lnTo>
                      <a:pt x="2353" y="3552"/>
                    </a:lnTo>
                    <a:lnTo>
                      <a:pt x="2343" y="3562"/>
                    </a:lnTo>
                    <a:lnTo>
                      <a:pt x="2334" y="3572"/>
                    </a:lnTo>
                    <a:lnTo>
                      <a:pt x="2324" y="3591"/>
                    </a:lnTo>
                    <a:lnTo>
                      <a:pt x="2305" y="3619"/>
                    </a:lnTo>
                    <a:lnTo>
                      <a:pt x="2286" y="3648"/>
                    </a:lnTo>
                    <a:lnTo>
                      <a:pt x="2276" y="3657"/>
                    </a:lnTo>
                    <a:lnTo>
                      <a:pt x="2267" y="3657"/>
                    </a:lnTo>
                    <a:lnTo>
                      <a:pt x="2257" y="3657"/>
                    </a:lnTo>
                    <a:lnTo>
                      <a:pt x="2219" y="3610"/>
                    </a:lnTo>
                    <a:lnTo>
                      <a:pt x="2200" y="3610"/>
                    </a:lnTo>
                    <a:lnTo>
                      <a:pt x="2191" y="3600"/>
                    </a:lnTo>
                    <a:lnTo>
                      <a:pt x="2181" y="3600"/>
                    </a:lnTo>
                    <a:lnTo>
                      <a:pt x="2162" y="3600"/>
                    </a:lnTo>
                    <a:lnTo>
                      <a:pt x="2162" y="3591"/>
                    </a:lnTo>
                    <a:lnTo>
                      <a:pt x="2162" y="3581"/>
                    </a:lnTo>
                    <a:lnTo>
                      <a:pt x="2162" y="3572"/>
                    </a:lnTo>
                    <a:lnTo>
                      <a:pt x="2153" y="3562"/>
                    </a:lnTo>
                    <a:lnTo>
                      <a:pt x="2153" y="3552"/>
                    </a:lnTo>
                    <a:lnTo>
                      <a:pt x="2143" y="3552"/>
                    </a:lnTo>
                    <a:lnTo>
                      <a:pt x="2134" y="3543"/>
                    </a:lnTo>
                    <a:lnTo>
                      <a:pt x="2124" y="3534"/>
                    </a:lnTo>
                    <a:lnTo>
                      <a:pt x="2076" y="3524"/>
                    </a:lnTo>
                    <a:lnTo>
                      <a:pt x="2048" y="3505"/>
                    </a:lnTo>
                    <a:lnTo>
                      <a:pt x="2038" y="3505"/>
                    </a:lnTo>
                    <a:lnTo>
                      <a:pt x="2029" y="3505"/>
                    </a:lnTo>
                    <a:lnTo>
                      <a:pt x="2010" y="3505"/>
                    </a:lnTo>
                    <a:lnTo>
                      <a:pt x="2000" y="3514"/>
                    </a:lnTo>
                    <a:lnTo>
                      <a:pt x="1972" y="3534"/>
                    </a:lnTo>
                    <a:lnTo>
                      <a:pt x="1962" y="3534"/>
                    </a:lnTo>
                    <a:lnTo>
                      <a:pt x="1915" y="3543"/>
                    </a:lnTo>
                    <a:lnTo>
                      <a:pt x="1905" y="3552"/>
                    </a:lnTo>
                    <a:lnTo>
                      <a:pt x="1895" y="3552"/>
                    </a:lnTo>
                    <a:lnTo>
                      <a:pt x="1886" y="3543"/>
                    </a:lnTo>
                    <a:lnTo>
                      <a:pt x="1838" y="3534"/>
                    </a:lnTo>
                    <a:lnTo>
                      <a:pt x="1800" y="3524"/>
                    </a:lnTo>
                    <a:lnTo>
                      <a:pt x="1791" y="3524"/>
                    </a:lnTo>
                    <a:lnTo>
                      <a:pt x="1772" y="3505"/>
                    </a:lnTo>
                    <a:lnTo>
                      <a:pt x="1762" y="3495"/>
                    </a:lnTo>
                    <a:lnTo>
                      <a:pt x="1724" y="3467"/>
                    </a:lnTo>
                    <a:lnTo>
                      <a:pt x="1715" y="3457"/>
                    </a:lnTo>
                    <a:lnTo>
                      <a:pt x="1695" y="3448"/>
                    </a:lnTo>
                    <a:lnTo>
                      <a:pt x="1667" y="3438"/>
                    </a:lnTo>
                    <a:lnTo>
                      <a:pt x="1657" y="3438"/>
                    </a:lnTo>
                    <a:lnTo>
                      <a:pt x="1648" y="3429"/>
                    </a:lnTo>
                    <a:lnTo>
                      <a:pt x="1629" y="3409"/>
                    </a:lnTo>
                    <a:lnTo>
                      <a:pt x="1600" y="3400"/>
                    </a:lnTo>
                    <a:lnTo>
                      <a:pt x="1591" y="3400"/>
                    </a:lnTo>
                    <a:lnTo>
                      <a:pt x="1562" y="3391"/>
                    </a:lnTo>
                    <a:lnTo>
                      <a:pt x="1543" y="3391"/>
                    </a:lnTo>
                    <a:lnTo>
                      <a:pt x="1534" y="3391"/>
                    </a:lnTo>
                    <a:lnTo>
                      <a:pt x="1524" y="3391"/>
                    </a:lnTo>
                    <a:lnTo>
                      <a:pt x="1495" y="3400"/>
                    </a:lnTo>
                    <a:lnTo>
                      <a:pt x="1486" y="3409"/>
                    </a:lnTo>
                    <a:lnTo>
                      <a:pt x="1476" y="3409"/>
                    </a:lnTo>
                    <a:lnTo>
                      <a:pt x="1467" y="3400"/>
                    </a:lnTo>
                    <a:lnTo>
                      <a:pt x="1457" y="3400"/>
                    </a:lnTo>
                    <a:lnTo>
                      <a:pt x="1448" y="3391"/>
                    </a:lnTo>
                    <a:lnTo>
                      <a:pt x="1438" y="3381"/>
                    </a:lnTo>
                    <a:lnTo>
                      <a:pt x="1429" y="3371"/>
                    </a:lnTo>
                    <a:lnTo>
                      <a:pt x="1429" y="3362"/>
                    </a:lnTo>
                    <a:lnTo>
                      <a:pt x="1429" y="3352"/>
                    </a:lnTo>
                    <a:lnTo>
                      <a:pt x="1438" y="3333"/>
                    </a:lnTo>
                    <a:lnTo>
                      <a:pt x="1429" y="3324"/>
                    </a:lnTo>
                    <a:lnTo>
                      <a:pt x="1429" y="3314"/>
                    </a:lnTo>
                    <a:lnTo>
                      <a:pt x="1410" y="3305"/>
                    </a:lnTo>
                    <a:lnTo>
                      <a:pt x="1391" y="3286"/>
                    </a:lnTo>
                    <a:lnTo>
                      <a:pt x="1372" y="3267"/>
                    </a:lnTo>
                    <a:lnTo>
                      <a:pt x="1362" y="3257"/>
                    </a:lnTo>
                    <a:lnTo>
                      <a:pt x="1362" y="3248"/>
                    </a:lnTo>
                    <a:lnTo>
                      <a:pt x="1372" y="3229"/>
                    </a:lnTo>
                    <a:lnTo>
                      <a:pt x="1381" y="3219"/>
                    </a:lnTo>
                    <a:lnTo>
                      <a:pt x="1381" y="3210"/>
                    </a:lnTo>
                    <a:lnTo>
                      <a:pt x="1381" y="3200"/>
                    </a:lnTo>
                    <a:lnTo>
                      <a:pt x="1372" y="3191"/>
                    </a:lnTo>
                    <a:lnTo>
                      <a:pt x="1372" y="3181"/>
                    </a:lnTo>
                    <a:lnTo>
                      <a:pt x="1372" y="3171"/>
                    </a:lnTo>
                    <a:lnTo>
                      <a:pt x="1353" y="3162"/>
                    </a:lnTo>
                    <a:lnTo>
                      <a:pt x="1334" y="3143"/>
                    </a:lnTo>
                    <a:lnTo>
                      <a:pt x="1296" y="3124"/>
                    </a:lnTo>
                    <a:lnTo>
                      <a:pt x="1276" y="3105"/>
                    </a:lnTo>
                    <a:lnTo>
                      <a:pt x="1267" y="3095"/>
                    </a:lnTo>
                    <a:lnTo>
                      <a:pt x="1257" y="3086"/>
                    </a:lnTo>
                    <a:lnTo>
                      <a:pt x="1257" y="3076"/>
                    </a:lnTo>
                    <a:lnTo>
                      <a:pt x="1257" y="3067"/>
                    </a:lnTo>
                    <a:lnTo>
                      <a:pt x="1200" y="3000"/>
                    </a:lnTo>
                    <a:lnTo>
                      <a:pt x="1191" y="2990"/>
                    </a:lnTo>
                    <a:lnTo>
                      <a:pt x="1181" y="2990"/>
                    </a:lnTo>
                    <a:lnTo>
                      <a:pt x="1162" y="2990"/>
                    </a:lnTo>
                    <a:lnTo>
                      <a:pt x="1133" y="2990"/>
                    </a:lnTo>
                    <a:lnTo>
                      <a:pt x="1124" y="3000"/>
                    </a:lnTo>
                    <a:lnTo>
                      <a:pt x="1115" y="3000"/>
                    </a:lnTo>
                    <a:lnTo>
                      <a:pt x="1115" y="3010"/>
                    </a:lnTo>
                    <a:lnTo>
                      <a:pt x="1095" y="3048"/>
                    </a:lnTo>
                    <a:lnTo>
                      <a:pt x="1095" y="3057"/>
                    </a:lnTo>
                    <a:lnTo>
                      <a:pt x="1105" y="3076"/>
                    </a:lnTo>
                    <a:lnTo>
                      <a:pt x="1105" y="3095"/>
                    </a:lnTo>
                    <a:lnTo>
                      <a:pt x="1105" y="3105"/>
                    </a:lnTo>
                    <a:lnTo>
                      <a:pt x="1115" y="3114"/>
                    </a:lnTo>
                    <a:lnTo>
                      <a:pt x="1153" y="3153"/>
                    </a:lnTo>
                    <a:lnTo>
                      <a:pt x="1181" y="3191"/>
                    </a:lnTo>
                    <a:lnTo>
                      <a:pt x="1191" y="3191"/>
                    </a:lnTo>
                    <a:lnTo>
                      <a:pt x="1200" y="3200"/>
                    </a:lnTo>
                    <a:lnTo>
                      <a:pt x="1229" y="3210"/>
                    </a:lnTo>
                    <a:lnTo>
                      <a:pt x="1229" y="3219"/>
                    </a:lnTo>
                    <a:lnTo>
                      <a:pt x="1238" y="3219"/>
                    </a:lnTo>
                    <a:lnTo>
                      <a:pt x="1238" y="3229"/>
                    </a:lnTo>
                    <a:lnTo>
                      <a:pt x="1238" y="3238"/>
                    </a:lnTo>
                    <a:lnTo>
                      <a:pt x="1229" y="3248"/>
                    </a:lnTo>
                    <a:lnTo>
                      <a:pt x="1219" y="3257"/>
                    </a:lnTo>
                    <a:lnTo>
                      <a:pt x="1210" y="3257"/>
                    </a:lnTo>
                    <a:lnTo>
                      <a:pt x="1200" y="3267"/>
                    </a:lnTo>
                    <a:lnTo>
                      <a:pt x="1181" y="3267"/>
                    </a:lnTo>
                    <a:lnTo>
                      <a:pt x="1162" y="3257"/>
                    </a:lnTo>
                    <a:lnTo>
                      <a:pt x="1153" y="3257"/>
                    </a:lnTo>
                    <a:lnTo>
                      <a:pt x="1133" y="3238"/>
                    </a:lnTo>
                    <a:lnTo>
                      <a:pt x="1124" y="3238"/>
                    </a:lnTo>
                    <a:lnTo>
                      <a:pt x="1115" y="3238"/>
                    </a:lnTo>
                    <a:lnTo>
                      <a:pt x="1105" y="3238"/>
                    </a:lnTo>
                    <a:lnTo>
                      <a:pt x="1095" y="3248"/>
                    </a:lnTo>
                    <a:lnTo>
                      <a:pt x="1067" y="3257"/>
                    </a:lnTo>
                    <a:lnTo>
                      <a:pt x="1048" y="3267"/>
                    </a:lnTo>
                    <a:lnTo>
                      <a:pt x="1019" y="3276"/>
                    </a:lnTo>
                    <a:lnTo>
                      <a:pt x="972" y="3286"/>
                    </a:lnTo>
                    <a:lnTo>
                      <a:pt x="962" y="3267"/>
                    </a:lnTo>
                    <a:lnTo>
                      <a:pt x="933" y="3238"/>
                    </a:lnTo>
                    <a:lnTo>
                      <a:pt x="933" y="3229"/>
                    </a:lnTo>
                    <a:lnTo>
                      <a:pt x="924" y="3219"/>
                    </a:lnTo>
                    <a:lnTo>
                      <a:pt x="876" y="3181"/>
                    </a:lnTo>
                    <a:lnTo>
                      <a:pt x="867" y="3171"/>
                    </a:lnTo>
                    <a:lnTo>
                      <a:pt x="857" y="3162"/>
                    </a:lnTo>
                    <a:lnTo>
                      <a:pt x="848" y="3133"/>
                    </a:lnTo>
                    <a:lnTo>
                      <a:pt x="838" y="3095"/>
                    </a:lnTo>
                    <a:lnTo>
                      <a:pt x="819" y="3038"/>
                    </a:lnTo>
                    <a:lnTo>
                      <a:pt x="810" y="3019"/>
                    </a:lnTo>
                    <a:lnTo>
                      <a:pt x="800" y="3010"/>
                    </a:lnTo>
                    <a:lnTo>
                      <a:pt x="791" y="3000"/>
                    </a:lnTo>
                    <a:lnTo>
                      <a:pt x="772" y="2990"/>
                    </a:lnTo>
                    <a:lnTo>
                      <a:pt x="743" y="2981"/>
                    </a:lnTo>
                    <a:lnTo>
                      <a:pt x="734" y="2981"/>
                    </a:lnTo>
                    <a:lnTo>
                      <a:pt x="734" y="2990"/>
                    </a:lnTo>
                    <a:lnTo>
                      <a:pt x="695" y="3000"/>
                    </a:lnTo>
                    <a:lnTo>
                      <a:pt x="686" y="3000"/>
                    </a:lnTo>
                    <a:lnTo>
                      <a:pt x="676" y="3000"/>
                    </a:lnTo>
                    <a:lnTo>
                      <a:pt x="667" y="3000"/>
                    </a:lnTo>
                    <a:lnTo>
                      <a:pt x="657" y="3000"/>
                    </a:lnTo>
                    <a:lnTo>
                      <a:pt x="638" y="2990"/>
                    </a:lnTo>
                    <a:lnTo>
                      <a:pt x="619" y="2972"/>
                    </a:lnTo>
                    <a:lnTo>
                      <a:pt x="610" y="2962"/>
                    </a:lnTo>
                    <a:lnTo>
                      <a:pt x="600" y="2962"/>
                    </a:lnTo>
                    <a:lnTo>
                      <a:pt x="534" y="2972"/>
                    </a:lnTo>
                    <a:lnTo>
                      <a:pt x="505" y="2972"/>
                    </a:lnTo>
                    <a:lnTo>
                      <a:pt x="496" y="2972"/>
                    </a:lnTo>
                    <a:lnTo>
                      <a:pt x="476" y="2972"/>
                    </a:lnTo>
                    <a:lnTo>
                      <a:pt x="467" y="2972"/>
                    </a:lnTo>
                    <a:lnTo>
                      <a:pt x="457" y="2972"/>
                    </a:lnTo>
                    <a:lnTo>
                      <a:pt x="448" y="2962"/>
                    </a:lnTo>
                    <a:lnTo>
                      <a:pt x="429" y="2943"/>
                    </a:lnTo>
                    <a:lnTo>
                      <a:pt x="400" y="2924"/>
                    </a:lnTo>
                    <a:lnTo>
                      <a:pt x="381" y="2905"/>
                    </a:lnTo>
                    <a:lnTo>
                      <a:pt x="381" y="2895"/>
                    </a:lnTo>
                    <a:lnTo>
                      <a:pt x="381" y="2886"/>
                    </a:lnTo>
                    <a:lnTo>
                      <a:pt x="381" y="2857"/>
                    </a:lnTo>
                    <a:lnTo>
                      <a:pt x="381" y="2848"/>
                    </a:lnTo>
                    <a:lnTo>
                      <a:pt x="381" y="2838"/>
                    </a:lnTo>
                    <a:lnTo>
                      <a:pt x="371" y="2819"/>
                    </a:lnTo>
                    <a:lnTo>
                      <a:pt x="353" y="2800"/>
                    </a:lnTo>
                    <a:lnTo>
                      <a:pt x="353" y="2791"/>
                    </a:lnTo>
                    <a:lnTo>
                      <a:pt x="333" y="2781"/>
                    </a:lnTo>
                    <a:lnTo>
                      <a:pt x="314" y="2762"/>
                    </a:lnTo>
                    <a:lnTo>
                      <a:pt x="286" y="2734"/>
                    </a:lnTo>
                    <a:lnTo>
                      <a:pt x="276" y="2724"/>
                    </a:lnTo>
                    <a:lnTo>
                      <a:pt x="267" y="2714"/>
                    </a:lnTo>
                    <a:lnTo>
                      <a:pt x="257" y="2695"/>
                    </a:lnTo>
                    <a:lnTo>
                      <a:pt x="248" y="2686"/>
                    </a:lnTo>
                    <a:lnTo>
                      <a:pt x="219" y="2648"/>
                    </a:lnTo>
                    <a:lnTo>
                      <a:pt x="210" y="2629"/>
                    </a:lnTo>
                    <a:lnTo>
                      <a:pt x="210" y="2619"/>
                    </a:lnTo>
                    <a:lnTo>
                      <a:pt x="200" y="2591"/>
                    </a:lnTo>
                    <a:lnTo>
                      <a:pt x="200" y="2581"/>
                    </a:lnTo>
                    <a:lnTo>
                      <a:pt x="191" y="2571"/>
                    </a:lnTo>
                    <a:lnTo>
                      <a:pt x="191" y="2562"/>
                    </a:lnTo>
                    <a:lnTo>
                      <a:pt x="162" y="2533"/>
                    </a:lnTo>
                    <a:lnTo>
                      <a:pt x="162" y="2524"/>
                    </a:lnTo>
                    <a:lnTo>
                      <a:pt x="153" y="2514"/>
                    </a:lnTo>
                    <a:lnTo>
                      <a:pt x="153" y="2495"/>
                    </a:lnTo>
                    <a:lnTo>
                      <a:pt x="153" y="2419"/>
                    </a:lnTo>
                    <a:lnTo>
                      <a:pt x="143" y="2391"/>
                    </a:lnTo>
                    <a:lnTo>
                      <a:pt x="143" y="2362"/>
                    </a:lnTo>
                    <a:lnTo>
                      <a:pt x="133" y="2362"/>
                    </a:lnTo>
                    <a:lnTo>
                      <a:pt x="133" y="2353"/>
                    </a:lnTo>
                    <a:lnTo>
                      <a:pt x="133" y="2343"/>
                    </a:lnTo>
                    <a:lnTo>
                      <a:pt x="143" y="2343"/>
                    </a:lnTo>
                    <a:lnTo>
                      <a:pt x="143" y="2333"/>
                    </a:lnTo>
                    <a:lnTo>
                      <a:pt x="162" y="2324"/>
                    </a:lnTo>
                    <a:lnTo>
                      <a:pt x="181" y="2305"/>
                    </a:lnTo>
                    <a:lnTo>
                      <a:pt x="191" y="2295"/>
                    </a:lnTo>
                    <a:lnTo>
                      <a:pt x="200" y="2286"/>
                    </a:lnTo>
                    <a:lnTo>
                      <a:pt x="200" y="2276"/>
                    </a:lnTo>
                    <a:lnTo>
                      <a:pt x="200" y="2267"/>
                    </a:lnTo>
                    <a:lnTo>
                      <a:pt x="200" y="2257"/>
                    </a:lnTo>
                    <a:lnTo>
                      <a:pt x="191" y="2257"/>
                    </a:lnTo>
                    <a:lnTo>
                      <a:pt x="181" y="2238"/>
                    </a:lnTo>
                    <a:lnTo>
                      <a:pt x="162" y="2210"/>
                    </a:lnTo>
                    <a:lnTo>
                      <a:pt x="153" y="2200"/>
                    </a:lnTo>
                    <a:lnTo>
                      <a:pt x="143" y="2190"/>
                    </a:lnTo>
                    <a:lnTo>
                      <a:pt x="124" y="2181"/>
                    </a:lnTo>
                    <a:lnTo>
                      <a:pt x="115" y="2181"/>
                    </a:lnTo>
                    <a:lnTo>
                      <a:pt x="105" y="2172"/>
                    </a:lnTo>
                    <a:lnTo>
                      <a:pt x="105" y="2162"/>
                    </a:lnTo>
                    <a:lnTo>
                      <a:pt x="105" y="2152"/>
                    </a:lnTo>
                    <a:lnTo>
                      <a:pt x="105" y="2133"/>
                    </a:lnTo>
                    <a:lnTo>
                      <a:pt x="115" y="2133"/>
                    </a:lnTo>
                    <a:lnTo>
                      <a:pt x="115" y="2124"/>
                    </a:lnTo>
                    <a:lnTo>
                      <a:pt x="124" y="2114"/>
                    </a:lnTo>
                    <a:lnTo>
                      <a:pt x="133" y="2114"/>
                    </a:lnTo>
                    <a:lnTo>
                      <a:pt x="162" y="2105"/>
                    </a:lnTo>
                    <a:lnTo>
                      <a:pt x="172" y="2105"/>
                    </a:lnTo>
                    <a:lnTo>
                      <a:pt x="210" y="2067"/>
                    </a:lnTo>
                    <a:lnTo>
                      <a:pt x="172" y="2019"/>
                    </a:lnTo>
                    <a:lnTo>
                      <a:pt x="153" y="1990"/>
                    </a:lnTo>
                    <a:lnTo>
                      <a:pt x="143" y="1981"/>
                    </a:lnTo>
                    <a:lnTo>
                      <a:pt x="124" y="1962"/>
                    </a:lnTo>
                    <a:lnTo>
                      <a:pt x="76" y="1943"/>
                    </a:lnTo>
                    <a:lnTo>
                      <a:pt x="67" y="1933"/>
                    </a:lnTo>
                    <a:lnTo>
                      <a:pt x="57" y="1924"/>
                    </a:lnTo>
                    <a:lnTo>
                      <a:pt x="0" y="1838"/>
                    </a:lnTo>
                    <a:lnTo>
                      <a:pt x="10" y="1819"/>
                    </a:lnTo>
                    <a:lnTo>
                      <a:pt x="19" y="1809"/>
                    </a:lnTo>
                    <a:lnTo>
                      <a:pt x="29" y="1800"/>
                    </a:lnTo>
                    <a:lnTo>
                      <a:pt x="57" y="1771"/>
                    </a:lnTo>
                    <a:lnTo>
                      <a:pt x="105" y="1714"/>
                    </a:lnTo>
                    <a:lnTo>
                      <a:pt x="115" y="1705"/>
                    </a:lnTo>
                    <a:lnTo>
                      <a:pt x="115" y="1695"/>
                    </a:lnTo>
                    <a:lnTo>
                      <a:pt x="115" y="1676"/>
                    </a:lnTo>
                    <a:lnTo>
                      <a:pt x="115" y="1667"/>
                    </a:lnTo>
                    <a:lnTo>
                      <a:pt x="124" y="1657"/>
                    </a:lnTo>
                    <a:lnTo>
                      <a:pt x="124" y="1648"/>
                    </a:lnTo>
                    <a:lnTo>
                      <a:pt x="153" y="1629"/>
                    </a:lnTo>
                    <a:lnTo>
                      <a:pt x="153" y="1619"/>
                    </a:lnTo>
                    <a:lnTo>
                      <a:pt x="162" y="1610"/>
                    </a:lnTo>
                    <a:lnTo>
                      <a:pt x="162" y="1600"/>
                    </a:lnTo>
                    <a:lnTo>
                      <a:pt x="153" y="1591"/>
                    </a:lnTo>
                    <a:lnTo>
                      <a:pt x="153" y="1581"/>
                    </a:lnTo>
                    <a:lnTo>
                      <a:pt x="143" y="1571"/>
                    </a:lnTo>
                    <a:lnTo>
                      <a:pt x="95" y="1533"/>
                    </a:lnTo>
                    <a:lnTo>
                      <a:pt x="95" y="1524"/>
                    </a:lnTo>
                    <a:lnTo>
                      <a:pt x="86" y="1514"/>
                    </a:lnTo>
                    <a:lnTo>
                      <a:pt x="86" y="1505"/>
                    </a:lnTo>
                    <a:lnTo>
                      <a:pt x="86" y="1486"/>
                    </a:lnTo>
                    <a:lnTo>
                      <a:pt x="86" y="1457"/>
                    </a:lnTo>
                    <a:lnTo>
                      <a:pt x="86" y="1448"/>
                    </a:lnTo>
                    <a:lnTo>
                      <a:pt x="95" y="1419"/>
                    </a:lnTo>
                    <a:lnTo>
                      <a:pt x="105" y="1410"/>
                    </a:lnTo>
                    <a:lnTo>
                      <a:pt x="115" y="1400"/>
                    </a:lnTo>
                    <a:lnTo>
                      <a:pt x="124" y="1390"/>
                    </a:lnTo>
                    <a:lnTo>
                      <a:pt x="143" y="1381"/>
                    </a:lnTo>
                    <a:lnTo>
                      <a:pt x="181" y="1371"/>
                    </a:lnTo>
                    <a:lnTo>
                      <a:pt x="210" y="1352"/>
                    </a:lnTo>
                    <a:lnTo>
                      <a:pt x="219" y="1352"/>
                    </a:lnTo>
                    <a:lnTo>
                      <a:pt x="229" y="1343"/>
                    </a:lnTo>
                    <a:lnTo>
                      <a:pt x="267" y="1343"/>
                    </a:lnTo>
                    <a:lnTo>
                      <a:pt x="276" y="1333"/>
                    </a:lnTo>
                    <a:lnTo>
                      <a:pt x="286" y="1333"/>
                    </a:lnTo>
                    <a:lnTo>
                      <a:pt x="305" y="1305"/>
                    </a:lnTo>
                    <a:lnTo>
                      <a:pt x="305" y="1295"/>
                    </a:lnTo>
                    <a:lnTo>
                      <a:pt x="305" y="1286"/>
                    </a:lnTo>
                    <a:lnTo>
                      <a:pt x="305" y="1276"/>
                    </a:lnTo>
                    <a:lnTo>
                      <a:pt x="286" y="1248"/>
                    </a:lnTo>
                    <a:lnTo>
                      <a:pt x="286" y="1238"/>
                    </a:lnTo>
                    <a:lnTo>
                      <a:pt x="286" y="1229"/>
                    </a:lnTo>
                    <a:lnTo>
                      <a:pt x="286" y="1219"/>
                    </a:lnTo>
                    <a:lnTo>
                      <a:pt x="295" y="1210"/>
                    </a:lnTo>
                    <a:lnTo>
                      <a:pt x="333" y="1172"/>
                    </a:lnTo>
                    <a:lnTo>
                      <a:pt x="343" y="1162"/>
                    </a:lnTo>
                    <a:lnTo>
                      <a:pt x="343" y="1152"/>
                    </a:lnTo>
                    <a:lnTo>
                      <a:pt x="353" y="1143"/>
                    </a:lnTo>
                    <a:lnTo>
                      <a:pt x="353" y="1124"/>
                    </a:lnTo>
                    <a:lnTo>
                      <a:pt x="362" y="1105"/>
                    </a:lnTo>
                    <a:lnTo>
                      <a:pt x="362" y="1095"/>
                    </a:lnTo>
                    <a:lnTo>
                      <a:pt x="362" y="1086"/>
                    </a:lnTo>
                    <a:lnTo>
                      <a:pt x="371" y="1076"/>
                    </a:lnTo>
                    <a:lnTo>
                      <a:pt x="391" y="1057"/>
                    </a:lnTo>
                    <a:lnTo>
                      <a:pt x="410" y="1038"/>
                    </a:lnTo>
                    <a:lnTo>
                      <a:pt x="457" y="1009"/>
                    </a:lnTo>
                    <a:lnTo>
                      <a:pt x="467" y="1000"/>
                    </a:lnTo>
                    <a:lnTo>
                      <a:pt x="467" y="991"/>
                    </a:lnTo>
                    <a:lnTo>
                      <a:pt x="476" y="981"/>
                    </a:lnTo>
                    <a:lnTo>
                      <a:pt x="476" y="971"/>
                    </a:lnTo>
                    <a:lnTo>
                      <a:pt x="476" y="962"/>
                    </a:lnTo>
                    <a:lnTo>
                      <a:pt x="467" y="943"/>
                    </a:lnTo>
                    <a:lnTo>
                      <a:pt x="448" y="914"/>
                    </a:lnTo>
                    <a:lnTo>
                      <a:pt x="448" y="895"/>
                    </a:lnTo>
                    <a:lnTo>
                      <a:pt x="457" y="895"/>
                    </a:lnTo>
                    <a:lnTo>
                      <a:pt x="457" y="886"/>
                    </a:lnTo>
                    <a:lnTo>
                      <a:pt x="476" y="895"/>
                    </a:lnTo>
                    <a:lnTo>
                      <a:pt x="524" y="905"/>
                    </a:lnTo>
                    <a:lnTo>
                      <a:pt x="534" y="905"/>
                    </a:lnTo>
                    <a:lnTo>
                      <a:pt x="543" y="905"/>
                    </a:lnTo>
                    <a:lnTo>
                      <a:pt x="553" y="905"/>
                    </a:lnTo>
                    <a:lnTo>
                      <a:pt x="581" y="886"/>
                    </a:lnTo>
                    <a:lnTo>
                      <a:pt x="600" y="886"/>
                    </a:lnTo>
                    <a:lnTo>
                      <a:pt x="610" y="876"/>
                    </a:lnTo>
                    <a:lnTo>
                      <a:pt x="619" y="886"/>
                    </a:lnTo>
                    <a:lnTo>
                      <a:pt x="638" y="886"/>
                    </a:lnTo>
                    <a:lnTo>
                      <a:pt x="667" y="905"/>
                    </a:lnTo>
                    <a:lnTo>
                      <a:pt x="676" y="905"/>
                    </a:lnTo>
                    <a:lnTo>
                      <a:pt x="686" y="905"/>
                    </a:lnTo>
                    <a:lnTo>
                      <a:pt x="695" y="914"/>
                    </a:lnTo>
                    <a:lnTo>
                      <a:pt x="714" y="914"/>
                    </a:lnTo>
                    <a:lnTo>
                      <a:pt x="724" y="914"/>
                    </a:lnTo>
                    <a:lnTo>
                      <a:pt x="743" y="905"/>
                    </a:lnTo>
                    <a:lnTo>
                      <a:pt x="791" y="886"/>
                    </a:lnTo>
                    <a:lnTo>
                      <a:pt x="819" y="886"/>
                    </a:lnTo>
                    <a:lnTo>
                      <a:pt x="829" y="886"/>
                    </a:lnTo>
                    <a:lnTo>
                      <a:pt x="838" y="886"/>
                    </a:lnTo>
                    <a:lnTo>
                      <a:pt x="867" y="895"/>
                    </a:lnTo>
                    <a:lnTo>
                      <a:pt x="895" y="905"/>
                    </a:lnTo>
                    <a:lnTo>
                      <a:pt x="905" y="905"/>
                    </a:lnTo>
                    <a:lnTo>
                      <a:pt x="915" y="905"/>
                    </a:lnTo>
                    <a:lnTo>
                      <a:pt x="924" y="914"/>
                    </a:lnTo>
                    <a:lnTo>
                      <a:pt x="943" y="943"/>
                    </a:lnTo>
                    <a:lnTo>
                      <a:pt x="953" y="962"/>
                    </a:lnTo>
                    <a:lnTo>
                      <a:pt x="962" y="981"/>
                    </a:lnTo>
                    <a:lnTo>
                      <a:pt x="972" y="991"/>
                    </a:lnTo>
                    <a:lnTo>
                      <a:pt x="1000" y="1009"/>
                    </a:lnTo>
                    <a:lnTo>
                      <a:pt x="1019" y="1019"/>
                    </a:lnTo>
                    <a:lnTo>
                      <a:pt x="1038" y="1038"/>
                    </a:lnTo>
                    <a:lnTo>
                      <a:pt x="1057" y="1067"/>
                    </a:lnTo>
                    <a:lnTo>
                      <a:pt x="1067" y="1076"/>
                    </a:lnTo>
                    <a:lnTo>
                      <a:pt x="1076" y="1086"/>
                    </a:lnTo>
                    <a:lnTo>
                      <a:pt x="1105" y="1105"/>
                    </a:lnTo>
                    <a:lnTo>
                      <a:pt x="1115" y="1105"/>
                    </a:lnTo>
                    <a:lnTo>
                      <a:pt x="1124" y="1114"/>
                    </a:lnTo>
                    <a:lnTo>
                      <a:pt x="1133" y="1114"/>
                    </a:lnTo>
                    <a:lnTo>
                      <a:pt x="1143" y="1114"/>
                    </a:lnTo>
                    <a:lnTo>
                      <a:pt x="1172" y="1124"/>
                    </a:lnTo>
                    <a:lnTo>
                      <a:pt x="1191" y="1124"/>
                    </a:lnTo>
                    <a:lnTo>
                      <a:pt x="1210" y="1133"/>
                    </a:lnTo>
                    <a:lnTo>
                      <a:pt x="1229" y="1143"/>
                    </a:lnTo>
                    <a:lnTo>
                      <a:pt x="1229" y="1152"/>
                    </a:lnTo>
                    <a:lnTo>
                      <a:pt x="1238" y="1152"/>
                    </a:lnTo>
                    <a:lnTo>
                      <a:pt x="1276" y="1162"/>
                    </a:lnTo>
                    <a:lnTo>
                      <a:pt x="1286" y="1162"/>
                    </a:lnTo>
                    <a:lnTo>
                      <a:pt x="1296" y="1162"/>
                    </a:lnTo>
                    <a:lnTo>
                      <a:pt x="1305" y="1152"/>
                    </a:lnTo>
                    <a:lnTo>
                      <a:pt x="1314" y="1143"/>
                    </a:lnTo>
                    <a:lnTo>
                      <a:pt x="1324" y="1133"/>
                    </a:lnTo>
                    <a:lnTo>
                      <a:pt x="1343" y="1095"/>
                    </a:lnTo>
                    <a:lnTo>
                      <a:pt x="1353" y="1086"/>
                    </a:lnTo>
                    <a:lnTo>
                      <a:pt x="1372" y="1086"/>
                    </a:lnTo>
                    <a:lnTo>
                      <a:pt x="1381" y="1086"/>
                    </a:lnTo>
                    <a:lnTo>
                      <a:pt x="1391" y="1086"/>
                    </a:lnTo>
                    <a:lnTo>
                      <a:pt x="1400" y="1086"/>
                    </a:lnTo>
                    <a:lnTo>
                      <a:pt x="1410" y="1095"/>
                    </a:lnTo>
                    <a:lnTo>
                      <a:pt x="1419" y="1095"/>
                    </a:lnTo>
                    <a:lnTo>
                      <a:pt x="1419" y="1105"/>
                    </a:lnTo>
                    <a:lnTo>
                      <a:pt x="1429" y="1143"/>
                    </a:lnTo>
                    <a:lnTo>
                      <a:pt x="1438" y="1152"/>
                    </a:lnTo>
                    <a:lnTo>
                      <a:pt x="1457" y="1181"/>
                    </a:lnTo>
                    <a:lnTo>
                      <a:pt x="1467" y="1190"/>
                    </a:lnTo>
                    <a:lnTo>
                      <a:pt x="1467" y="1200"/>
                    </a:lnTo>
                    <a:lnTo>
                      <a:pt x="1467" y="1229"/>
                    </a:lnTo>
                    <a:lnTo>
                      <a:pt x="1467" y="1238"/>
                    </a:lnTo>
                    <a:lnTo>
                      <a:pt x="1486" y="1257"/>
                    </a:lnTo>
                    <a:lnTo>
                      <a:pt x="1486" y="1267"/>
                    </a:lnTo>
                    <a:lnTo>
                      <a:pt x="1495" y="1286"/>
                    </a:lnTo>
                    <a:lnTo>
                      <a:pt x="1495" y="1324"/>
                    </a:lnTo>
                    <a:lnTo>
                      <a:pt x="1495" y="1333"/>
                    </a:lnTo>
                    <a:lnTo>
                      <a:pt x="1505" y="1343"/>
                    </a:lnTo>
                    <a:lnTo>
                      <a:pt x="1514" y="1343"/>
                    </a:lnTo>
                    <a:lnTo>
                      <a:pt x="1524" y="1352"/>
                    </a:lnTo>
                    <a:lnTo>
                      <a:pt x="1543" y="1371"/>
                    </a:lnTo>
                    <a:lnTo>
                      <a:pt x="1562" y="1371"/>
                    </a:lnTo>
                    <a:lnTo>
                      <a:pt x="1629" y="1400"/>
                    </a:lnTo>
                    <a:lnTo>
                      <a:pt x="1648" y="1410"/>
                    </a:lnTo>
                    <a:lnTo>
                      <a:pt x="1657" y="1419"/>
                    </a:lnTo>
                    <a:lnTo>
                      <a:pt x="1686" y="1438"/>
                    </a:lnTo>
                    <a:lnTo>
                      <a:pt x="1705" y="1457"/>
                    </a:lnTo>
                    <a:lnTo>
                      <a:pt x="1724" y="1467"/>
                    </a:lnTo>
                    <a:lnTo>
                      <a:pt x="1734" y="1448"/>
                    </a:lnTo>
                    <a:lnTo>
                      <a:pt x="1734" y="1428"/>
                    </a:lnTo>
                    <a:lnTo>
                      <a:pt x="1743" y="1419"/>
                    </a:lnTo>
                    <a:lnTo>
                      <a:pt x="1753" y="1381"/>
                    </a:lnTo>
                    <a:lnTo>
                      <a:pt x="1762" y="1362"/>
                    </a:lnTo>
                    <a:lnTo>
                      <a:pt x="1772" y="1352"/>
                    </a:lnTo>
                    <a:lnTo>
                      <a:pt x="1781" y="1352"/>
                    </a:lnTo>
                    <a:lnTo>
                      <a:pt x="1810" y="1343"/>
                    </a:lnTo>
                    <a:lnTo>
                      <a:pt x="1848" y="1324"/>
                    </a:lnTo>
                    <a:lnTo>
                      <a:pt x="1857" y="1314"/>
                    </a:lnTo>
                    <a:lnTo>
                      <a:pt x="1867" y="1314"/>
                    </a:lnTo>
                    <a:lnTo>
                      <a:pt x="1867" y="1305"/>
                    </a:lnTo>
                    <a:lnTo>
                      <a:pt x="1876" y="1276"/>
                    </a:lnTo>
                    <a:lnTo>
                      <a:pt x="1886" y="1267"/>
                    </a:lnTo>
                    <a:lnTo>
                      <a:pt x="1895" y="1238"/>
                    </a:lnTo>
                    <a:lnTo>
                      <a:pt x="1895" y="1229"/>
                    </a:lnTo>
                    <a:lnTo>
                      <a:pt x="1895" y="1200"/>
                    </a:lnTo>
                    <a:lnTo>
                      <a:pt x="1886" y="1162"/>
                    </a:lnTo>
                    <a:lnTo>
                      <a:pt x="1886" y="1152"/>
                    </a:lnTo>
                    <a:lnTo>
                      <a:pt x="1886" y="1133"/>
                    </a:lnTo>
                    <a:lnTo>
                      <a:pt x="1905" y="1105"/>
                    </a:lnTo>
                    <a:lnTo>
                      <a:pt x="1915" y="1076"/>
                    </a:lnTo>
                    <a:lnTo>
                      <a:pt x="1924" y="1067"/>
                    </a:lnTo>
                    <a:lnTo>
                      <a:pt x="1943" y="1038"/>
                    </a:lnTo>
                    <a:lnTo>
                      <a:pt x="1953" y="1029"/>
                    </a:lnTo>
                    <a:lnTo>
                      <a:pt x="1953" y="1019"/>
                    </a:lnTo>
                    <a:lnTo>
                      <a:pt x="1962" y="1000"/>
                    </a:lnTo>
                    <a:lnTo>
                      <a:pt x="1972" y="971"/>
                    </a:lnTo>
                    <a:lnTo>
                      <a:pt x="1981" y="943"/>
                    </a:lnTo>
                    <a:lnTo>
                      <a:pt x="1991" y="933"/>
                    </a:lnTo>
                    <a:lnTo>
                      <a:pt x="2019" y="905"/>
                    </a:lnTo>
                    <a:lnTo>
                      <a:pt x="2029" y="895"/>
                    </a:lnTo>
                    <a:lnTo>
                      <a:pt x="2038" y="886"/>
                    </a:lnTo>
                    <a:lnTo>
                      <a:pt x="2038" y="867"/>
                    </a:lnTo>
                    <a:lnTo>
                      <a:pt x="2048" y="838"/>
                    </a:lnTo>
                    <a:lnTo>
                      <a:pt x="2048" y="829"/>
                    </a:lnTo>
                    <a:lnTo>
                      <a:pt x="2057" y="819"/>
                    </a:lnTo>
                    <a:lnTo>
                      <a:pt x="2076" y="810"/>
                    </a:lnTo>
                    <a:lnTo>
                      <a:pt x="2096" y="800"/>
                    </a:lnTo>
                    <a:lnTo>
                      <a:pt x="2114" y="800"/>
                    </a:lnTo>
                    <a:lnTo>
                      <a:pt x="2124" y="800"/>
                    </a:lnTo>
                    <a:lnTo>
                      <a:pt x="2124" y="791"/>
                    </a:lnTo>
                    <a:lnTo>
                      <a:pt x="2134" y="791"/>
                    </a:lnTo>
                    <a:lnTo>
                      <a:pt x="2143" y="781"/>
                    </a:lnTo>
                    <a:lnTo>
                      <a:pt x="2143" y="762"/>
                    </a:lnTo>
                    <a:lnTo>
                      <a:pt x="2153" y="753"/>
                    </a:lnTo>
                    <a:lnTo>
                      <a:pt x="2153" y="743"/>
                    </a:lnTo>
                    <a:lnTo>
                      <a:pt x="2153" y="733"/>
                    </a:lnTo>
                    <a:lnTo>
                      <a:pt x="2143" y="714"/>
                    </a:lnTo>
                    <a:lnTo>
                      <a:pt x="2143" y="705"/>
                    </a:lnTo>
                    <a:lnTo>
                      <a:pt x="2143" y="695"/>
                    </a:lnTo>
                    <a:lnTo>
                      <a:pt x="2143" y="686"/>
                    </a:lnTo>
                    <a:lnTo>
                      <a:pt x="2153" y="657"/>
                    </a:lnTo>
                    <a:lnTo>
                      <a:pt x="2153" y="648"/>
                    </a:lnTo>
                    <a:lnTo>
                      <a:pt x="2153" y="638"/>
                    </a:lnTo>
                    <a:lnTo>
                      <a:pt x="2153" y="628"/>
                    </a:lnTo>
                    <a:lnTo>
                      <a:pt x="2143" y="619"/>
                    </a:lnTo>
                    <a:lnTo>
                      <a:pt x="2114" y="590"/>
                    </a:lnTo>
                    <a:lnTo>
                      <a:pt x="2114" y="581"/>
                    </a:lnTo>
                    <a:lnTo>
                      <a:pt x="2105" y="571"/>
                    </a:lnTo>
                    <a:lnTo>
                      <a:pt x="2105" y="543"/>
                    </a:lnTo>
                    <a:lnTo>
                      <a:pt x="2096" y="533"/>
                    </a:lnTo>
                    <a:lnTo>
                      <a:pt x="2096" y="514"/>
                    </a:lnTo>
                    <a:lnTo>
                      <a:pt x="2067" y="495"/>
                    </a:lnTo>
                    <a:lnTo>
                      <a:pt x="2067" y="486"/>
                    </a:lnTo>
                    <a:lnTo>
                      <a:pt x="2067" y="476"/>
                    </a:lnTo>
                    <a:lnTo>
                      <a:pt x="2067" y="467"/>
                    </a:lnTo>
                    <a:lnTo>
                      <a:pt x="2067" y="438"/>
                    </a:lnTo>
                    <a:lnTo>
                      <a:pt x="2067" y="390"/>
                    </a:lnTo>
                    <a:lnTo>
                      <a:pt x="2067" y="362"/>
                    </a:lnTo>
                    <a:lnTo>
                      <a:pt x="2067" y="352"/>
                    </a:lnTo>
                    <a:lnTo>
                      <a:pt x="2057" y="343"/>
                    </a:lnTo>
                    <a:lnTo>
                      <a:pt x="2048" y="333"/>
                    </a:lnTo>
                    <a:lnTo>
                      <a:pt x="2038" y="324"/>
                    </a:lnTo>
                    <a:lnTo>
                      <a:pt x="2029" y="314"/>
                    </a:lnTo>
                    <a:lnTo>
                      <a:pt x="2010" y="305"/>
                    </a:lnTo>
                    <a:lnTo>
                      <a:pt x="1991" y="295"/>
                    </a:lnTo>
                    <a:lnTo>
                      <a:pt x="1981" y="286"/>
                    </a:lnTo>
                    <a:lnTo>
                      <a:pt x="1981" y="276"/>
                    </a:lnTo>
                    <a:lnTo>
                      <a:pt x="1972" y="267"/>
                    </a:lnTo>
                    <a:lnTo>
                      <a:pt x="1981" y="248"/>
                    </a:lnTo>
                    <a:lnTo>
                      <a:pt x="1981" y="238"/>
                    </a:lnTo>
                    <a:lnTo>
                      <a:pt x="2010" y="191"/>
                    </a:lnTo>
                    <a:lnTo>
                      <a:pt x="2019" y="191"/>
                    </a:lnTo>
                    <a:lnTo>
                      <a:pt x="2019" y="181"/>
                    </a:lnTo>
                    <a:lnTo>
                      <a:pt x="2038" y="171"/>
                    </a:lnTo>
                    <a:lnTo>
                      <a:pt x="2048" y="162"/>
                    </a:lnTo>
                    <a:lnTo>
                      <a:pt x="2057" y="152"/>
                    </a:lnTo>
                    <a:lnTo>
                      <a:pt x="2067" y="133"/>
                    </a:lnTo>
                    <a:lnTo>
                      <a:pt x="2086" y="105"/>
                    </a:lnTo>
                    <a:lnTo>
                      <a:pt x="2086" y="95"/>
                    </a:lnTo>
                    <a:lnTo>
                      <a:pt x="2096" y="76"/>
                    </a:lnTo>
                    <a:lnTo>
                      <a:pt x="2096" y="57"/>
                    </a:lnTo>
                    <a:lnTo>
                      <a:pt x="2105" y="29"/>
                    </a:lnTo>
                    <a:lnTo>
                      <a:pt x="2114" y="9"/>
                    </a:lnTo>
                    <a:lnTo>
                      <a:pt x="2124" y="0"/>
                    </a:lnTo>
                    <a:lnTo>
                      <a:pt x="2143" y="29"/>
                    </a:lnTo>
                    <a:lnTo>
                      <a:pt x="2162" y="57"/>
                    </a:lnTo>
                    <a:lnTo>
                      <a:pt x="2200" y="86"/>
                    </a:lnTo>
                    <a:lnTo>
                      <a:pt x="2257" y="133"/>
                    </a:lnTo>
                    <a:lnTo>
                      <a:pt x="2267" y="143"/>
                    </a:lnTo>
                    <a:lnTo>
                      <a:pt x="2276" y="143"/>
                    </a:lnTo>
                    <a:lnTo>
                      <a:pt x="2276" y="152"/>
                    </a:lnTo>
                    <a:lnTo>
                      <a:pt x="2286" y="152"/>
                    </a:lnTo>
                    <a:lnTo>
                      <a:pt x="2296" y="152"/>
                    </a:lnTo>
                    <a:lnTo>
                      <a:pt x="2314" y="152"/>
                    </a:lnTo>
                    <a:lnTo>
                      <a:pt x="2324" y="152"/>
                    </a:lnTo>
                    <a:lnTo>
                      <a:pt x="2353" y="162"/>
                    </a:lnTo>
                    <a:lnTo>
                      <a:pt x="2362" y="162"/>
                    </a:lnTo>
                    <a:lnTo>
                      <a:pt x="2429" y="171"/>
                    </a:lnTo>
                    <a:lnTo>
                      <a:pt x="2448" y="171"/>
                    </a:lnTo>
                    <a:lnTo>
                      <a:pt x="2486" y="191"/>
                    </a:lnTo>
                    <a:lnTo>
                      <a:pt x="2495" y="191"/>
                    </a:lnTo>
                    <a:lnTo>
                      <a:pt x="2505" y="191"/>
                    </a:lnTo>
                    <a:lnTo>
                      <a:pt x="2515" y="191"/>
                    </a:lnTo>
                    <a:lnTo>
                      <a:pt x="2524" y="191"/>
                    </a:lnTo>
                    <a:lnTo>
                      <a:pt x="2534" y="181"/>
                    </a:lnTo>
                    <a:lnTo>
                      <a:pt x="2562" y="162"/>
                    </a:lnTo>
                    <a:lnTo>
                      <a:pt x="2562" y="152"/>
                    </a:lnTo>
                    <a:lnTo>
                      <a:pt x="2581" y="143"/>
                    </a:lnTo>
                    <a:lnTo>
                      <a:pt x="2591" y="133"/>
                    </a:lnTo>
                    <a:lnTo>
                      <a:pt x="2610" y="133"/>
                    </a:lnTo>
                    <a:lnTo>
                      <a:pt x="2619" y="133"/>
                    </a:lnTo>
                    <a:lnTo>
                      <a:pt x="2648" y="133"/>
                    </a:lnTo>
                    <a:lnTo>
                      <a:pt x="2676" y="133"/>
                    </a:lnTo>
                    <a:lnTo>
                      <a:pt x="2705" y="133"/>
                    </a:lnTo>
                    <a:lnTo>
                      <a:pt x="2715" y="143"/>
                    </a:lnTo>
                    <a:lnTo>
                      <a:pt x="2724" y="152"/>
                    </a:lnTo>
                    <a:lnTo>
                      <a:pt x="2772" y="181"/>
                    </a:lnTo>
                    <a:lnTo>
                      <a:pt x="2781" y="181"/>
                    </a:lnTo>
                    <a:lnTo>
                      <a:pt x="2791" y="200"/>
                    </a:lnTo>
                    <a:lnTo>
                      <a:pt x="2810" y="238"/>
                    </a:lnTo>
                    <a:lnTo>
                      <a:pt x="2810" y="248"/>
                    </a:lnTo>
                    <a:lnTo>
                      <a:pt x="2819" y="248"/>
                    </a:lnTo>
                    <a:lnTo>
                      <a:pt x="2829" y="257"/>
                    </a:lnTo>
                    <a:lnTo>
                      <a:pt x="2848" y="267"/>
                    </a:lnTo>
                    <a:lnTo>
                      <a:pt x="2886" y="276"/>
                    </a:lnTo>
                    <a:lnTo>
                      <a:pt x="2924" y="286"/>
                    </a:lnTo>
                    <a:lnTo>
                      <a:pt x="2972" y="295"/>
                    </a:lnTo>
                    <a:lnTo>
                      <a:pt x="2981" y="295"/>
                    </a:lnTo>
                    <a:lnTo>
                      <a:pt x="2991" y="305"/>
                    </a:lnTo>
                    <a:lnTo>
                      <a:pt x="3000" y="324"/>
                    </a:lnTo>
                    <a:lnTo>
                      <a:pt x="3010" y="352"/>
                    </a:lnTo>
                    <a:lnTo>
                      <a:pt x="3029" y="390"/>
                    </a:lnTo>
                    <a:lnTo>
                      <a:pt x="3038" y="400"/>
                    </a:lnTo>
                    <a:lnTo>
                      <a:pt x="3038" y="410"/>
                    </a:lnTo>
                    <a:lnTo>
                      <a:pt x="3029" y="419"/>
                    </a:lnTo>
                    <a:lnTo>
                      <a:pt x="3029" y="438"/>
                    </a:lnTo>
                    <a:lnTo>
                      <a:pt x="3019" y="448"/>
                    </a:lnTo>
                    <a:lnTo>
                      <a:pt x="3010" y="467"/>
                    </a:lnTo>
                    <a:lnTo>
                      <a:pt x="2991" y="486"/>
                    </a:lnTo>
                    <a:lnTo>
                      <a:pt x="2972" y="514"/>
                    </a:lnTo>
                    <a:lnTo>
                      <a:pt x="2962" y="514"/>
                    </a:lnTo>
                    <a:lnTo>
                      <a:pt x="2953" y="524"/>
                    </a:lnTo>
                    <a:lnTo>
                      <a:pt x="2934" y="533"/>
                    </a:lnTo>
                    <a:lnTo>
                      <a:pt x="2924" y="543"/>
                    </a:lnTo>
                    <a:lnTo>
                      <a:pt x="2915" y="552"/>
                    </a:lnTo>
                    <a:lnTo>
                      <a:pt x="2905" y="562"/>
                    </a:lnTo>
                    <a:lnTo>
                      <a:pt x="2905" y="571"/>
                    </a:lnTo>
                    <a:lnTo>
                      <a:pt x="2905" y="581"/>
                    </a:lnTo>
                    <a:lnTo>
                      <a:pt x="2915" y="600"/>
                    </a:lnTo>
                    <a:lnTo>
                      <a:pt x="2924" y="628"/>
                    </a:lnTo>
                    <a:lnTo>
                      <a:pt x="2924" y="638"/>
                    </a:lnTo>
                    <a:lnTo>
                      <a:pt x="2924" y="648"/>
                    </a:lnTo>
                    <a:lnTo>
                      <a:pt x="2924" y="667"/>
                    </a:lnTo>
                    <a:lnTo>
                      <a:pt x="2924" y="676"/>
                    </a:lnTo>
                    <a:lnTo>
                      <a:pt x="2924" y="686"/>
                    </a:lnTo>
                    <a:lnTo>
                      <a:pt x="2924" y="695"/>
                    </a:lnTo>
                    <a:lnTo>
                      <a:pt x="2934" y="695"/>
                    </a:lnTo>
                    <a:lnTo>
                      <a:pt x="2953" y="705"/>
                    </a:lnTo>
                    <a:lnTo>
                      <a:pt x="2962" y="714"/>
                    </a:lnTo>
                    <a:lnTo>
                      <a:pt x="2962" y="724"/>
                    </a:lnTo>
                    <a:lnTo>
                      <a:pt x="2962" y="733"/>
                    </a:lnTo>
                    <a:lnTo>
                      <a:pt x="2972" y="753"/>
                    </a:lnTo>
                    <a:lnTo>
                      <a:pt x="2972" y="76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93" name="Freeform 8">
                <a:extLst>
                  <a:ext uri="{FF2B5EF4-FFF2-40B4-BE49-F238E27FC236}">
                    <a16:creationId xmlns:a16="http://schemas.microsoft.com/office/drawing/2014/main" id="{A8DFB908-9953-DA40-A67E-1726022AF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6400" y="5729288"/>
                <a:ext cx="1135063" cy="942975"/>
              </a:xfrm>
              <a:custGeom>
                <a:avLst/>
                <a:gdLst>
                  <a:gd name="T0" fmla="*/ 788498 w 3154"/>
                  <a:gd name="T1" fmla="*/ 20515 h 2620"/>
                  <a:gd name="T2" fmla="*/ 925613 w 3154"/>
                  <a:gd name="T3" fmla="*/ 198673 h 2620"/>
                  <a:gd name="T4" fmla="*/ 1045453 w 3154"/>
                  <a:gd name="T5" fmla="*/ 335800 h 2620"/>
                  <a:gd name="T6" fmla="*/ 1096916 w 3154"/>
                  <a:gd name="T7" fmla="*/ 520796 h 2620"/>
                  <a:gd name="T8" fmla="*/ 1011264 w 3154"/>
                  <a:gd name="T9" fmla="*/ 637408 h 2620"/>
                  <a:gd name="T10" fmla="*/ 932450 w 3154"/>
                  <a:gd name="T11" fmla="*/ 726667 h 2620"/>
                  <a:gd name="T12" fmla="*/ 822687 w 3154"/>
                  <a:gd name="T13" fmla="*/ 873871 h 2620"/>
                  <a:gd name="T14" fmla="*/ 620434 w 3154"/>
                  <a:gd name="T15" fmla="*/ 918501 h 2620"/>
                  <a:gd name="T16" fmla="*/ 534782 w 3154"/>
                  <a:gd name="T17" fmla="*/ 939016 h 2620"/>
                  <a:gd name="T18" fmla="*/ 486918 w 3154"/>
                  <a:gd name="T19" fmla="*/ 928938 h 2620"/>
                  <a:gd name="T20" fmla="*/ 439054 w 3154"/>
                  <a:gd name="T21" fmla="*/ 925339 h 2620"/>
                  <a:gd name="T22" fmla="*/ 408104 w 3154"/>
                  <a:gd name="T23" fmla="*/ 915262 h 2620"/>
                  <a:gd name="T24" fmla="*/ 373556 w 3154"/>
                  <a:gd name="T25" fmla="*/ 884309 h 2620"/>
                  <a:gd name="T26" fmla="*/ 346205 w 3154"/>
                  <a:gd name="T27" fmla="*/ 863794 h 2620"/>
                  <a:gd name="T28" fmla="*/ 363479 w 3154"/>
                  <a:gd name="T29" fmla="*/ 829242 h 2620"/>
                  <a:gd name="T30" fmla="*/ 373556 w 3154"/>
                  <a:gd name="T31" fmla="*/ 812326 h 2620"/>
                  <a:gd name="T32" fmla="*/ 342966 w 3154"/>
                  <a:gd name="T33" fmla="*/ 781374 h 2620"/>
                  <a:gd name="T34" fmla="*/ 301940 w 3154"/>
                  <a:gd name="T35" fmla="*/ 771296 h 2620"/>
                  <a:gd name="T36" fmla="*/ 240040 w 3154"/>
                  <a:gd name="T37" fmla="*/ 736744 h 2620"/>
                  <a:gd name="T38" fmla="*/ 202253 w 3154"/>
                  <a:gd name="T39" fmla="*/ 729906 h 2620"/>
                  <a:gd name="T40" fmla="*/ 174902 w 3154"/>
                  <a:gd name="T41" fmla="*/ 716229 h 2620"/>
                  <a:gd name="T42" fmla="*/ 137114 w 3154"/>
                  <a:gd name="T43" fmla="*/ 702552 h 2620"/>
                  <a:gd name="T44" fmla="*/ 113362 w 3154"/>
                  <a:gd name="T45" fmla="*/ 682037 h 2620"/>
                  <a:gd name="T46" fmla="*/ 140713 w 3154"/>
                  <a:gd name="T47" fmla="*/ 651085 h 2620"/>
                  <a:gd name="T48" fmla="*/ 171663 w 3154"/>
                  <a:gd name="T49" fmla="*/ 634169 h 2620"/>
                  <a:gd name="T50" fmla="*/ 185338 w 3154"/>
                  <a:gd name="T51" fmla="*/ 610054 h 2620"/>
                  <a:gd name="T52" fmla="*/ 161226 w 3154"/>
                  <a:gd name="T53" fmla="*/ 562186 h 2620"/>
                  <a:gd name="T54" fmla="*/ 195415 w 3154"/>
                  <a:gd name="T55" fmla="*/ 544910 h 2620"/>
                  <a:gd name="T56" fmla="*/ 212689 w 3154"/>
                  <a:gd name="T57" fmla="*/ 476526 h 2620"/>
                  <a:gd name="T58" fmla="*/ 209091 w 3154"/>
                  <a:gd name="T59" fmla="*/ 455651 h 2620"/>
                  <a:gd name="T60" fmla="*/ 185338 w 3154"/>
                  <a:gd name="T61" fmla="*/ 445574 h 2620"/>
                  <a:gd name="T62" fmla="*/ 150790 w 3154"/>
                  <a:gd name="T63" fmla="*/ 448813 h 2620"/>
                  <a:gd name="T64" fmla="*/ 127038 w 3154"/>
                  <a:gd name="T65" fmla="*/ 425059 h 2620"/>
                  <a:gd name="T66" fmla="*/ 106525 w 3154"/>
                  <a:gd name="T67" fmla="*/ 421459 h 2620"/>
                  <a:gd name="T68" fmla="*/ 71976 w 3154"/>
                  <a:gd name="T69" fmla="*/ 390507 h 2620"/>
                  <a:gd name="T70" fmla="*/ 27711 w 3154"/>
                  <a:gd name="T71" fmla="*/ 366752 h 2620"/>
                  <a:gd name="T72" fmla="*/ 24112 w 3154"/>
                  <a:gd name="T73" fmla="*/ 301608 h 2620"/>
                  <a:gd name="T74" fmla="*/ 34549 w 3154"/>
                  <a:gd name="T75" fmla="*/ 270655 h 2620"/>
                  <a:gd name="T76" fmla="*/ 48224 w 3154"/>
                  <a:gd name="T77" fmla="*/ 253380 h 2620"/>
                  <a:gd name="T78" fmla="*/ 68737 w 3154"/>
                  <a:gd name="T79" fmla="*/ 239703 h 2620"/>
                  <a:gd name="T80" fmla="*/ 65138 w 3154"/>
                  <a:gd name="T81" fmla="*/ 215948 h 2620"/>
                  <a:gd name="T82" fmla="*/ 41386 w 3154"/>
                  <a:gd name="T83" fmla="*/ 195433 h 2620"/>
                  <a:gd name="T84" fmla="*/ 37787 w 3154"/>
                  <a:gd name="T85" fmla="*/ 157642 h 2620"/>
                  <a:gd name="T86" fmla="*/ 65138 w 3154"/>
                  <a:gd name="T87" fmla="*/ 102576 h 2620"/>
                  <a:gd name="T88" fmla="*/ 113362 w 3154"/>
                  <a:gd name="T89" fmla="*/ 109774 h 2620"/>
                  <a:gd name="T90" fmla="*/ 157988 w 3154"/>
                  <a:gd name="T91" fmla="*/ 130289 h 2620"/>
                  <a:gd name="T92" fmla="*/ 188577 w 3154"/>
                  <a:gd name="T93" fmla="*/ 147205 h 2620"/>
                  <a:gd name="T94" fmla="*/ 253716 w 3154"/>
                  <a:gd name="T95" fmla="*/ 140367 h 2620"/>
                  <a:gd name="T96" fmla="*/ 281427 w 3154"/>
                  <a:gd name="T97" fmla="*/ 130289 h 2620"/>
                  <a:gd name="T98" fmla="*/ 284665 w 3154"/>
                  <a:gd name="T99" fmla="*/ 82060 h 2620"/>
                  <a:gd name="T100" fmla="*/ 291503 w 3154"/>
                  <a:gd name="T101" fmla="*/ 54707 h 2620"/>
                  <a:gd name="T102" fmla="*/ 342966 w 3154"/>
                  <a:gd name="T103" fmla="*/ 58306 h 2620"/>
                  <a:gd name="T104" fmla="*/ 387591 w 3154"/>
                  <a:gd name="T105" fmla="*/ 68384 h 2620"/>
                  <a:gd name="T106" fmla="*/ 435455 w 3154"/>
                  <a:gd name="T107" fmla="*/ 95737 h 2620"/>
                  <a:gd name="T108" fmla="*/ 466405 w 3154"/>
                  <a:gd name="T109" fmla="*/ 92498 h 2620"/>
                  <a:gd name="T110" fmla="*/ 486918 w 3154"/>
                  <a:gd name="T111" fmla="*/ 61545 h 2620"/>
                  <a:gd name="T112" fmla="*/ 507431 w 3154"/>
                  <a:gd name="T113" fmla="*/ 85660 h 2620"/>
                  <a:gd name="T114" fmla="*/ 555296 w 3154"/>
                  <a:gd name="T115" fmla="*/ 126690 h 2620"/>
                  <a:gd name="T116" fmla="*/ 603520 w 3154"/>
                  <a:gd name="T117" fmla="*/ 133528 h 2620"/>
                  <a:gd name="T118" fmla="*/ 603520 w 3154"/>
                  <a:gd name="T119" fmla="*/ 113013 h 2620"/>
                  <a:gd name="T120" fmla="*/ 634109 w 3154"/>
                  <a:gd name="T121" fmla="*/ 71983 h 2620"/>
                  <a:gd name="T122" fmla="*/ 671897 w 3154"/>
                  <a:gd name="T123" fmla="*/ 44269 h 2620"/>
                  <a:gd name="T124" fmla="*/ 709684 w 3154"/>
                  <a:gd name="T125" fmla="*/ 0 h 26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154" h="2620">
                    <a:moveTo>
                      <a:pt x="1972" y="0"/>
                    </a:moveTo>
                    <a:lnTo>
                      <a:pt x="1991" y="19"/>
                    </a:lnTo>
                    <a:lnTo>
                      <a:pt x="2029" y="28"/>
                    </a:lnTo>
                    <a:lnTo>
                      <a:pt x="2096" y="28"/>
                    </a:lnTo>
                    <a:lnTo>
                      <a:pt x="2134" y="28"/>
                    </a:lnTo>
                    <a:lnTo>
                      <a:pt x="2191" y="57"/>
                    </a:lnTo>
                    <a:lnTo>
                      <a:pt x="2210" y="76"/>
                    </a:lnTo>
                    <a:lnTo>
                      <a:pt x="2239" y="95"/>
                    </a:lnTo>
                    <a:lnTo>
                      <a:pt x="2505" y="352"/>
                    </a:lnTo>
                    <a:lnTo>
                      <a:pt x="2543" y="419"/>
                    </a:lnTo>
                    <a:lnTo>
                      <a:pt x="2562" y="466"/>
                    </a:lnTo>
                    <a:lnTo>
                      <a:pt x="2572" y="552"/>
                    </a:lnTo>
                    <a:lnTo>
                      <a:pt x="2582" y="590"/>
                    </a:lnTo>
                    <a:lnTo>
                      <a:pt x="2600" y="628"/>
                    </a:lnTo>
                    <a:lnTo>
                      <a:pt x="2696" y="714"/>
                    </a:lnTo>
                    <a:lnTo>
                      <a:pt x="2791" y="847"/>
                    </a:lnTo>
                    <a:lnTo>
                      <a:pt x="2839" y="895"/>
                    </a:lnTo>
                    <a:lnTo>
                      <a:pt x="2905" y="933"/>
                    </a:lnTo>
                    <a:lnTo>
                      <a:pt x="3077" y="971"/>
                    </a:lnTo>
                    <a:lnTo>
                      <a:pt x="3144" y="1000"/>
                    </a:lnTo>
                    <a:lnTo>
                      <a:pt x="3144" y="1057"/>
                    </a:lnTo>
                    <a:lnTo>
                      <a:pt x="3153" y="1123"/>
                    </a:lnTo>
                    <a:lnTo>
                      <a:pt x="3115" y="1286"/>
                    </a:lnTo>
                    <a:lnTo>
                      <a:pt x="3048" y="1447"/>
                    </a:lnTo>
                    <a:lnTo>
                      <a:pt x="2972" y="1562"/>
                    </a:lnTo>
                    <a:lnTo>
                      <a:pt x="2943" y="1590"/>
                    </a:lnTo>
                    <a:lnTo>
                      <a:pt x="2886" y="1619"/>
                    </a:lnTo>
                    <a:lnTo>
                      <a:pt x="2848" y="1647"/>
                    </a:lnTo>
                    <a:lnTo>
                      <a:pt x="2839" y="1676"/>
                    </a:lnTo>
                    <a:lnTo>
                      <a:pt x="2810" y="1771"/>
                    </a:lnTo>
                    <a:lnTo>
                      <a:pt x="2791" y="1809"/>
                    </a:lnTo>
                    <a:lnTo>
                      <a:pt x="2639" y="1952"/>
                    </a:lnTo>
                    <a:lnTo>
                      <a:pt x="2591" y="2019"/>
                    </a:lnTo>
                    <a:lnTo>
                      <a:pt x="2543" y="2038"/>
                    </a:lnTo>
                    <a:lnTo>
                      <a:pt x="2439" y="2066"/>
                    </a:lnTo>
                    <a:lnTo>
                      <a:pt x="2401" y="2086"/>
                    </a:lnTo>
                    <a:lnTo>
                      <a:pt x="2372" y="2133"/>
                    </a:lnTo>
                    <a:lnTo>
                      <a:pt x="2353" y="2190"/>
                    </a:lnTo>
                    <a:lnTo>
                      <a:pt x="2286" y="2428"/>
                    </a:lnTo>
                    <a:lnTo>
                      <a:pt x="2267" y="2485"/>
                    </a:lnTo>
                    <a:lnTo>
                      <a:pt x="2267" y="2495"/>
                    </a:lnTo>
                    <a:lnTo>
                      <a:pt x="2219" y="2552"/>
                    </a:lnTo>
                    <a:lnTo>
                      <a:pt x="2115" y="2590"/>
                    </a:lnTo>
                    <a:lnTo>
                      <a:pt x="2001" y="2619"/>
                    </a:lnTo>
                    <a:lnTo>
                      <a:pt x="1724" y="2552"/>
                    </a:lnTo>
                    <a:lnTo>
                      <a:pt x="1629" y="2562"/>
                    </a:lnTo>
                    <a:lnTo>
                      <a:pt x="1582" y="2590"/>
                    </a:lnTo>
                    <a:lnTo>
                      <a:pt x="1562" y="2619"/>
                    </a:lnTo>
                    <a:lnTo>
                      <a:pt x="1496" y="2609"/>
                    </a:lnTo>
                    <a:lnTo>
                      <a:pt x="1486" y="2609"/>
                    </a:lnTo>
                    <a:lnTo>
                      <a:pt x="1458" y="2600"/>
                    </a:lnTo>
                    <a:lnTo>
                      <a:pt x="1439" y="2600"/>
                    </a:lnTo>
                    <a:lnTo>
                      <a:pt x="1410" y="2581"/>
                    </a:lnTo>
                    <a:lnTo>
                      <a:pt x="1401" y="2581"/>
                    </a:lnTo>
                    <a:lnTo>
                      <a:pt x="1381" y="2581"/>
                    </a:lnTo>
                    <a:lnTo>
                      <a:pt x="1353" y="2581"/>
                    </a:lnTo>
                    <a:lnTo>
                      <a:pt x="1315" y="2590"/>
                    </a:lnTo>
                    <a:lnTo>
                      <a:pt x="1305" y="2590"/>
                    </a:lnTo>
                    <a:lnTo>
                      <a:pt x="1277" y="2590"/>
                    </a:lnTo>
                    <a:lnTo>
                      <a:pt x="1258" y="2590"/>
                    </a:lnTo>
                    <a:lnTo>
                      <a:pt x="1248" y="2590"/>
                    </a:lnTo>
                    <a:lnTo>
                      <a:pt x="1220" y="2571"/>
                    </a:lnTo>
                    <a:lnTo>
                      <a:pt x="1210" y="2571"/>
                    </a:lnTo>
                    <a:lnTo>
                      <a:pt x="1172" y="2562"/>
                    </a:lnTo>
                    <a:lnTo>
                      <a:pt x="1163" y="2562"/>
                    </a:lnTo>
                    <a:lnTo>
                      <a:pt x="1143" y="2543"/>
                    </a:lnTo>
                    <a:lnTo>
                      <a:pt x="1134" y="2543"/>
                    </a:lnTo>
                    <a:lnTo>
                      <a:pt x="1105" y="2524"/>
                    </a:lnTo>
                    <a:lnTo>
                      <a:pt x="1086" y="2514"/>
                    </a:lnTo>
                    <a:lnTo>
                      <a:pt x="1077" y="2505"/>
                    </a:lnTo>
                    <a:lnTo>
                      <a:pt x="1058" y="2485"/>
                    </a:lnTo>
                    <a:lnTo>
                      <a:pt x="1038" y="2467"/>
                    </a:lnTo>
                    <a:lnTo>
                      <a:pt x="1038" y="2457"/>
                    </a:lnTo>
                    <a:lnTo>
                      <a:pt x="1020" y="2428"/>
                    </a:lnTo>
                    <a:lnTo>
                      <a:pt x="1010" y="2419"/>
                    </a:lnTo>
                    <a:lnTo>
                      <a:pt x="1000" y="2409"/>
                    </a:lnTo>
                    <a:lnTo>
                      <a:pt x="972" y="2400"/>
                    </a:lnTo>
                    <a:lnTo>
                      <a:pt x="962" y="2400"/>
                    </a:lnTo>
                    <a:lnTo>
                      <a:pt x="953" y="2390"/>
                    </a:lnTo>
                    <a:lnTo>
                      <a:pt x="915" y="2362"/>
                    </a:lnTo>
                    <a:lnTo>
                      <a:pt x="886" y="2333"/>
                    </a:lnTo>
                    <a:lnTo>
                      <a:pt x="953" y="2324"/>
                    </a:lnTo>
                    <a:lnTo>
                      <a:pt x="991" y="2314"/>
                    </a:lnTo>
                    <a:lnTo>
                      <a:pt x="1010" y="2304"/>
                    </a:lnTo>
                    <a:lnTo>
                      <a:pt x="1020" y="2295"/>
                    </a:lnTo>
                    <a:lnTo>
                      <a:pt x="1029" y="2286"/>
                    </a:lnTo>
                    <a:lnTo>
                      <a:pt x="1038" y="2286"/>
                    </a:lnTo>
                    <a:lnTo>
                      <a:pt x="1038" y="2276"/>
                    </a:lnTo>
                    <a:lnTo>
                      <a:pt x="1038" y="2266"/>
                    </a:lnTo>
                    <a:lnTo>
                      <a:pt x="1038" y="2257"/>
                    </a:lnTo>
                    <a:lnTo>
                      <a:pt x="1038" y="2247"/>
                    </a:lnTo>
                    <a:lnTo>
                      <a:pt x="1029" y="2238"/>
                    </a:lnTo>
                    <a:lnTo>
                      <a:pt x="1020" y="2219"/>
                    </a:lnTo>
                    <a:lnTo>
                      <a:pt x="1000" y="2209"/>
                    </a:lnTo>
                    <a:lnTo>
                      <a:pt x="962" y="2181"/>
                    </a:lnTo>
                    <a:lnTo>
                      <a:pt x="953" y="2171"/>
                    </a:lnTo>
                    <a:lnTo>
                      <a:pt x="905" y="2152"/>
                    </a:lnTo>
                    <a:lnTo>
                      <a:pt x="896" y="2143"/>
                    </a:lnTo>
                    <a:lnTo>
                      <a:pt x="886" y="2143"/>
                    </a:lnTo>
                    <a:lnTo>
                      <a:pt x="877" y="2143"/>
                    </a:lnTo>
                    <a:lnTo>
                      <a:pt x="848" y="2143"/>
                    </a:lnTo>
                    <a:lnTo>
                      <a:pt x="839" y="2143"/>
                    </a:lnTo>
                    <a:lnTo>
                      <a:pt x="829" y="2143"/>
                    </a:lnTo>
                    <a:lnTo>
                      <a:pt x="820" y="2133"/>
                    </a:lnTo>
                    <a:lnTo>
                      <a:pt x="800" y="2114"/>
                    </a:lnTo>
                    <a:lnTo>
                      <a:pt x="772" y="2104"/>
                    </a:lnTo>
                    <a:lnTo>
                      <a:pt x="743" y="2086"/>
                    </a:lnTo>
                    <a:lnTo>
                      <a:pt x="667" y="2047"/>
                    </a:lnTo>
                    <a:lnTo>
                      <a:pt x="639" y="2028"/>
                    </a:lnTo>
                    <a:lnTo>
                      <a:pt x="619" y="2028"/>
                    </a:lnTo>
                    <a:lnTo>
                      <a:pt x="610" y="2028"/>
                    </a:lnTo>
                    <a:lnTo>
                      <a:pt x="591" y="2028"/>
                    </a:lnTo>
                    <a:lnTo>
                      <a:pt x="581" y="2028"/>
                    </a:lnTo>
                    <a:lnTo>
                      <a:pt x="562" y="2028"/>
                    </a:lnTo>
                    <a:lnTo>
                      <a:pt x="543" y="2028"/>
                    </a:lnTo>
                    <a:lnTo>
                      <a:pt x="534" y="2028"/>
                    </a:lnTo>
                    <a:lnTo>
                      <a:pt x="524" y="2028"/>
                    </a:lnTo>
                    <a:lnTo>
                      <a:pt x="515" y="2019"/>
                    </a:lnTo>
                    <a:lnTo>
                      <a:pt x="505" y="2009"/>
                    </a:lnTo>
                    <a:lnTo>
                      <a:pt x="486" y="1990"/>
                    </a:lnTo>
                    <a:lnTo>
                      <a:pt x="477" y="1981"/>
                    </a:lnTo>
                    <a:lnTo>
                      <a:pt x="467" y="1981"/>
                    </a:lnTo>
                    <a:lnTo>
                      <a:pt x="448" y="1971"/>
                    </a:lnTo>
                    <a:lnTo>
                      <a:pt x="439" y="1971"/>
                    </a:lnTo>
                    <a:lnTo>
                      <a:pt x="391" y="1962"/>
                    </a:lnTo>
                    <a:lnTo>
                      <a:pt x="381" y="1952"/>
                    </a:lnTo>
                    <a:lnTo>
                      <a:pt x="372" y="1952"/>
                    </a:lnTo>
                    <a:lnTo>
                      <a:pt x="334" y="1933"/>
                    </a:lnTo>
                    <a:lnTo>
                      <a:pt x="324" y="1923"/>
                    </a:lnTo>
                    <a:lnTo>
                      <a:pt x="324" y="1914"/>
                    </a:lnTo>
                    <a:lnTo>
                      <a:pt x="315" y="1905"/>
                    </a:lnTo>
                    <a:lnTo>
                      <a:pt x="315" y="1895"/>
                    </a:lnTo>
                    <a:lnTo>
                      <a:pt x="315" y="1885"/>
                    </a:lnTo>
                    <a:lnTo>
                      <a:pt x="324" y="1876"/>
                    </a:lnTo>
                    <a:lnTo>
                      <a:pt x="372" y="1838"/>
                    </a:lnTo>
                    <a:lnTo>
                      <a:pt x="381" y="1828"/>
                    </a:lnTo>
                    <a:lnTo>
                      <a:pt x="391" y="1819"/>
                    </a:lnTo>
                    <a:lnTo>
                      <a:pt x="391" y="1809"/>
                    </a:lnTo>
                    <a:lnTo>
                      <a:pt x="401" y="1800"/>
                    </a:lnTo>
                    <a:lnTo>
                      <a:pt x="419" y="1790"/>
                    </a:lnTo>
                    <a:lnTo>
                      <a:pt x="429" y="1781"/>
                    </a:lnTo>
                    <a:lnTo>
                      <a:pt x="458" y="1771"/>
                    </a:lnTo>
                    <a:lnTo>
                      <a:pt x="467" y="1771"/>
                    </a:lnTo>
                    <a:lnTo>
                      <a:pt x="477" y="1762"/>
                    </a:lnTo>
                    <a:lnTo>
                      <a:pt x="496" y="1743"/>
                    </a:lnTo>
                    <a:lnTo>
                      <a:pt x="515" y="1724"/>
                    </a:lnTo>
                    <a:lnTo>
                      <a:pt x="524" y="1714"/>
                    </a:lnTo>
                    <a:lnTo>
                      <a:pt x="524" y="1705"/>
                    </a:lnTo>
                    <a:lnTo>
                      <a:pt x="515" y="1695"/>
                    </a:lnTo>
                    <a:lnTo>
                      <a:pt x="486" y="1667"/>
                    </a:lnTo>
                    <a:lnTo>
                      <a:pt x="458" y="1647"/>
                    </a:lnTo>
                    <a:lnTo>
                      <a:pt x="439" y="1619"/>
                    </a:lnTo>
                    <a:lnTo>
                      <a:pt x="439" y="1609"/>
                    </a:lnTo>
                    <a:lnTo>
                      <a:pt x="448" y="1571"/>
                    </a:lnTo>
                    <a:lnTo>
                      <a:pt x="448" y="1562"/>
                    </a:lnTo>
                    <a:lnTo>
                      <a:pt x="458" y="1562"/>
                    </a:lnTo>
                    <a:lnTo>
                      <a:pt x="458" y="1552"/>
                    </a:lnTo>
                    <a:lnTo>
                      <a:pt x="477" y="1542"/>
                    </a:lnTo>
                    <a:lnTo>
                      <a:pt x="505" y="1524"/>
                    </a:lnTo>
                    <a:lnTo>
                      <a:pt x="534" y="1514"/>
                    </a:lnTo>
                    <a:lnTo>
                      <a:pt x="543" y="1514"/>
                    </a:lnTo>
                    <a:lnTo>
                      <a:pt x="562" y="1495"/>
                    </a:lnTo>
                    <a:lnTo>
                      <a:pt x="619" y="1466"/>
                    </a:lnTo>
                    <a:lnTo>
                      <a:pt x="658" y="1447"/>
                    </a:lnTo>
                    <a:lnTo>
                      <a:pt x="610" y="1343"/>
                    </a:lnTo>
                    <a:lnTo>
                      <a:pt x="601" y="1333"/>
                    </a:lnTo>
                    <a:lnTo>
                      <a:pt x="591" y="1324"/>
                    </a:lnTo>
                    <a:lnTo>
                      <a:pt x="581" y="1314"/>
                    </a:lnTo>
                    <a:lnTo>
                      <a:pt x="591" y="1286"/>
                    </a:lnTo>
                    <a:lnTo>
                      <a:pt x="591" y="1276"/>
                    </a:lnTo>
                    <a:lnTo>
                      <a:pt x="581" y="1266"/>
                    </a:lnTo>
                    <a:lnTo>
                      <a:pt x="562" y="1247"/>
                    </a:lnTo>
                    <a:lnTo>
                      <a:pt x="553" y="1247"/>
                    </a:lnTo>
                    <a:lnTo>
                      <a:pt x="543" y="1238"/>
                    </a:lnTo>
                    <a:lnTo>
                      <a:pt x="534" y="1238"/>
                    </a:lnTo>
                    <a:lnTo>
                      <a:pt x="524" y="1238"/>
                    </a:lnTo>
                    <a:lnTo>
                      <a:pt x="515" y="1238"/>
                    </a:lnTo>
                    <a:lnTo>
                      <a:pt x="496" y="1247"/>
                    </a:lnTo>
                    <a:lnTo>
                      <a:pt x="477" y="1257"/>
                    </a:lnTo>
                    <a:lnTo>
                      <a:pt x="467" y="1257"/>
                    </a:lnTo>
                    <a:lnTo>
                      <a:pt x="448" y="1257"/>
                    </a:lnTo>
                    <a:lnTo>
                      <a:pt x="439" y="1257"/>
                    </a:lnTo>
                    <a:lnTo>
                      <a:pt x="419" y="1247"/>
                    </a:lnTo>
                    <a:lnTo>
                      <a:pt x="410" y="1238"/>
                    </a:lnTo>
                    <a:lnTo>
                      <a:pt x="401" y="1228"/>
                    </a:lnTo>
                    <a:lnTo>
                      <a:pt x="391" y="1219"/>
                    </a:lnTo>
                    <a:lnTo>
                      <a:pt x="372" y="1190"/>
                    </a:lnTo>
                    <a:lnTo>
                      <a:pt x="362" y="1190"/>
                    </a:lnTo>
                    <a:lnTo>
                      <a:pt x="353" y="1181"/>
                    </a:lnTo>
                    <a:lnTo>
                      <a:pt x="334" y="1181"/>
                    </a:lnTo>
                    <a:lnTo>
                      <a:pt x="324" y="1181"/>
                    </a:lnTo>
                    <a:lnTo>
                      <a:pt x="315" y="1181"/>
                    </a:lnTo>
                    <a:lnTo>
                      <a:pt x="305" y="1181"/>
                    </a:lnTo>
                    <a:lnTo>
                      <a:pt x="296" y="1171"/>
                    </a:lnTo>
                    <a:lnTo>
                      <a:pt x="286" y="1152"/>
                    </a:lnTo>
                    <a:lnTo>
                      <a:pt x="258" y="1133"/>
                    </a:lnTo>
                    <a:lnTo>
                      <a:pt x="229" y="1105"/>
                    </a:lnTo>
                    <a:lnTo>
                      <a:pt x="220" y="1095"/>
                    </a:lnTo>
                    <a:lnTo>
                      <a:pt x="210" y="1085"/>
                    </a:lnTo>
                    <a:lnTo>
                      <a:pt x="200" y="1085"/>
                    </a:lnTo>
                    <a:lnTo>
                      <a:pt x="172" y="1076"/>
                    </a:lnTo>
                    <a:lnTo>
                      <a:pt x="162" y="1076"/>
                    </a:lnTo>
                    <a:lnTo>
                      <a:pt x="153" y="1066"/>
                    </a:lnTo>
                    <a:lnTo>
                      <a:pt x="115" y="1047"/>
                    </a:lnTo>
                    <a:lnTo>
                      <a:pt x="86" y="1019"/>
                    </a:lnTo>
                    <a:lnTo>
                      <a:pt x="77" y="1019"/>
                    </a:lnTo>
                    <a:lnTo>
                      <a:pt x="0" y="981"/>
                    </a:lnTo>
                    <a:lnTo>
                      <a:pt x="20" y="933"/>
                    </a:lnTo>
                    <a:lnTo>
                      <a:pt x="39" y="885"/>
                    </a:lnTo>
                    <a:lnTo>
                      <a:pt x="58" y="857"/>
                    </a:lnTo>
                    <a:lnTo>
                      <a:pt x="67" y="847"/>
                    </a:lnTo>
                    <a:lnTo>
                      <a:pt x="67" y="838"/>
                    </a:lnTo>
                    <a:lnTo>
                      <a:pt x="58" y="800"/>
                    </a:lnTo>
                    <a:lnTo>
                      <a:pt x="58" y="790"/>
                    </a:lnTo>
                    <a:lnTo>
                      <a:pt x="67" y="781"/>
                    </a:lnTo>
                    <a:lnTo>
                      <a:pt x="67" y="771"/>
                    </a:lnTo>
                    <a:lnTo>
                      <a:pt x="86" y="752"/>
                    </a:lnTo>
                    <a:lnTo>
                      <a:pt x="96" y="752"/>
                    </a:lnTo>
                    <a:lnTo>
                      <a:pt x="96" y="742"/>
                    </a:lnTo>
                    <a:lnTo>
                      <a:pt x="105" y="724"/>
                    </a:lnTo>
                    <a:lnTo>
                      <a:pt x="105" y="714"/>
                    </a:lnTo>
                    <a:lnTo>
                      <a:pt x="115" y="714"/>
                    </a:lnTo>
                    <a:lnTo>
                      <a:pt x="124" y="704"/>
                    </a:lnTo>
                    <a:lnTo>
                      <a:pt x="134" y="704"/>
                    </a:lnTo>
                    <a:lnTo>
                      <a:pt x="162" y="704"/>
                    </a:lnTo>
                    <a:lnTo>
                      <a:pt x="172" y="695"/>
                    </a:lnTo>
                    <a:lnTo>
                      <a:pt x="181" y="695"/>
                    </a:lnTo>
                    <a:lnTo>
                      <a:pt x="181" y="685"/>
                    </a:lnTo>
                    <a:lnTo>
                      <a:pt x="191" y="666"/>
                    </a:lnTo>
                    <a:lnTo>
                      <a:pt x="191" y="657"/>
                    </a:lnTo>
                    <a:lnTo>
                      <a:pt x="181" y="638"/>
                    </a:lnTo>
                    <a:lnTo>
                      <a:pt x="181" y="628"/>
                    </a:lnTo>
                    <a:lnTo>
                      <a:pt x="181" y="609"/>
                    </a:lnTo>
                    <a:lnTo>
                      <a:pt x="181" y="600"/>
                    </a:lnTo>
                    <a:lnTo>
                      <a:pt x="181" y="590"/>
                    </a:lnTo>
                    <a:lnTo>
                      <a:pt x="172" y="581"/>
                    </a:lnTo>
                    <a:lnTo>
                      <a:pt x="143" y="571"/>
                    </a:lnTo>
                    <a:lnTo>
                      <a:pt x="134" y="562"/>
                    </a:lnTo>
                    <a:lnTo>
                      <a:pt x="124" y="552"/>
                    </a:lnTo>
                    <a:lnTo>
                      <a:pt x="115" y="543"/>
                    </a:lnTo>
                    <a:lnTo>
                      <a:pt x="115" y="533"/>
                    </a:lnTo>
                    <a:lnTo>
                      <a:pt x="115" y="524"/>
                    </a:lnTo>
                    <a:lnTo>
                      <a:pt x="124" y="495"/>
                    </a:lnTo>
                    <a:lnTo>
                      <a:pt x="124" y="486"/>
                    </a:lnTo>
                    <a:lnTo>
                      <a:pt x="115" y="476"/>
                    </a:lnTo>
                    <a:lnTo>
                      <a:pt x="105" y="438"/>
                    </a:lnTo>
                    <a:lnTo>
                      <a:pt x="105" y="428"/>
                    </a:lnTo>
                    <a:lnTo>
                      <a:pt x="96" y="362"/>
                    </a:lnTo>
                    <a:lnTo>
                      <a:pt x="86" y="314"/>
                    </a:lnTo>
                    <a:lnTo>
                      <a:pt x="134" y="305"/>
                    </a:lnTo>
                    <a:lnTo>
                      <a:pt x="172" y="285"/>
                    </a:lnTo>
                    <a:lnTo>
                      <a:pt x="181" y="285"/>
                    </a:lnTo>
                    <a:lnTo>
                      <a:pt x="200" y="285"/>
                    </a:lnTo>
                    <a:lnTo>
                      <a:pt x="229" y="285"/>
                    </a:lnTo>
                    <a:lnTo>
                      <a:pt x="267" y="295"/>
                    </a:lnTo>
                    <a:lnTo>
                      <a:pt x="305" y="305"/>
                    </a:lnTo>
                    <a:lnTo>
                      <a:pt x="315" y="305"/>
                    </a:lnTo>
                    <a:lnTo>
                      <a:pt x="334" y="314"/>
                    </a:lnTo>
                    <a:lnTo>
                      <a:pt x="343" y="314"/>
                    </a:lnTo>
                    <a:lnTo>
                      <a:pt x="372" y="343"/>
                    </a:lnTo>
                    <a:lnTo>
                      <a:pt x="391" y="352"/>
                    </a:lnTo>
                    <a:lnTo>
                      <a:pt x="401" y="352"/>
                    </a:lnTo>
                    <a:lnTo>
                      <a:pt x="439" y="362"/>
                    </a:lnTo>
                    <a:lnTo>
                      <a:pt x="448" y="371"/>
                    </a:lnTo>
                    <a:lnTo>
                      <a:pt x="467" y="371"/>
                    </a:lnTo>
                    <a:lnTo>
                      <a:pt x="486" y="390"/>
                    </a:lnTo>
                    <a:lnTo>
                      <a:pt x="496" y="390"/>
                    </a:lnTo>
                    <a:lnTo>
                      <a:pt x="515" y="400"/>
                    </a:lnTo>
                    <a:lnTo>
                      <a:pt x="524" y="409"/>
                    </a:lnTo>
                    <a:lnTo>
                      <a:pt x="534" y="409"/>
                    </a:lnTo>
                    <a:lnTo>
                      <a:pt x="562" y="409"/>
                    </a:lnTo>
                    <a:lnTo>
                      <a:pt x="581" y="400"/>
                    </a:lnTo>
                    <a:lnTo>
                      <a:pt x="610" y="400"/>
                    </a:lnTo>
                    <a:lnTo>
                      <a:pt x="686" y="400"/>
                    </a:lnTo>
                    <a:lnTo>
                      <a:pt x="705" y="390"/>
                    </a:lnTo>
                    <a:lnTo>
                      <a:pt x="715" y="390"/>
                    </a:lnTo>
                    <a:lnTo>
                      <a:pt x="753" y="381"/>
                    </a:lnTo>
                    <a:lnTo>
                      <a:pt x="762" y="381"/>
                    </a:lnTo>
                    <a:lnTo>
                      <a:pt x="762" y="371"/>
                    </a:lnTo>
                    <a:lnTo>
                      <a:pt x="772" y="371"/>
                    </a:lnTo>
                    <a:lnTo>
                      <a:pt x="782" y="362"/>
                    </a:lnTo>
                    <a:lnTo>
                      <a:pt x="782" y="323"/>
                    </a:lnTo>
                    <a:lnTo>
                      <a:pt x="800" y="285"/>
                    </a:lnTo>
                    <a:lnTo>
                      <a:pt x="800" y="276"/>
                    </a:lnTo>
                    <a:lnTo>
                      <a:pt x="800" y="266"/>
                    </a:lnTo>
                    <a:lnTo>
                      <a:pt x="791" y="247"/>
                    </a:lnTo>
                    <a:lnTo>
                      <a:pt x="791" y="228"/>
                    </a:lnTo>
                    <a:lnTo>
                      <a:pt x="800" y="219"/>
                    </a:lnTo>
                    <a:lnTo>
                      <a:pt x="800" y="209"/>
                    </a:lnTo>
                    <a:lnTo>
                      <a:pt x="810" y="190"/>
                    </a:lnTo>
                    <a:lnTo>
                      <a:pt x="820" y="181"/>
                    </a:lnTo>
                    <a:lnTo>
                      <a:pt x="810" y="152"/>
                    </a:lnTo>
                    <a:lnTo>
                      <a:pt x="810" y="85"/>
                    </a:lnTo>
                    <a:lnTo>
                      <a:pt x="896" y="123"/>
                    </a:lnTo>
                    <a:lnTo>
                      <a:pt x="915" y="143"/>
                    </a:lnTo>
                    <a:lnTo>
                      <a:pt x="934" y="152"/>
                    </a:lnTo>
                    <a:lnTo>
                      <a:pt x="953" y="162"/>
                    </a:lnTo>
                    <a:lnTo>
                      <a:pt x="981" y="171"/>
                    </a:lnTo>
                    <a:lnTo>
                      <a:pt x="1020" y="190"/>
                    </a:lnTo>
                    <a:lnTo>
                      <a:pt x="1029" y="190"/>
                    </a:lnTo>
                    <a:lnTo>
                      <a:pt x="1038" y="190"/>
                    </a:lnTo>
                    <a:lnTo>
                      <a:pt x="1067" y="190"/>
                    </a:lnTo>
                    <a:lnTo>
                      <a:pt x="1077" y="190"/>
                    </a:lnTo>
                    <a:lnTo>
                      <a:pt x="1086" y="190"/>
                    </a:lnTo>
                    <a:lnTo>
                      <a:pt x="1096" y="200"/>
                    </a:lnTo>
                    <a:lnTo>
                      <a:pt x="1115" y="209"/>
                    </a:lnTo>
                    <a:lnTo>
                      <a:pt x="1201" y="276"/>
                    </a:lnTo>
                    <a:lnTo>
                      <a:pt x="1210" y="266"/>
                    </a:lnTo>
                    <a:lnTo>
                      <a:pt x="1220" y="266"/>
                    </a:lnTo>
                    <a:lnTo>
                      <a:pt x="1258" y="266"/>
                    </a:lnTo>
                    <a:lnTo>
                      <a:pt x="1267" y="266"/>
                    </a:lnTo>
                    <a:lnTo>
                      <a:pt x="1277" y="266"/>
                    </a:lnTo>
                    <a:lnTo>
                      <a:pt x="1286" y="266"/>
                    </a:lnTo>
                    <a:lnTo>
                      <a:pt x="1296" y="257"/>
                    </a:lnTo>
                    <a:lnTo>
                      <a:pt x="1305" y="247"/>
                    </a:lnTo>
                    <a:lnTo>
                      <a:pt x="1315" y="219"/>
                    </a:lnTo>
                    <a:lnTo>
                      <a:pt x="1334" y="181"/>
                    </a:lnTo>
                    <a:lnTo>
                      <a:pt x="1343" y="171"/>
                    </a:lnTo>
                    <a:lnTo>
                      <a:pt x="1353" y="171"/>
                    </a:lnTo>
                    <a:lnTo>
                      <a:pt x="1362" y="171"/>
                    </a:lnTo>
                    <a:lnTo>
                      <a:pt x="1372" y="171"/>
                    </a:lnTo>
                    <a:lnTo>
                      <a:pt x="1381" y="190"/>
                    </a:lnTo>
                    <a:lnTo>
                      <a:pt x="1391" y="200"/>
                    </a:lnTo>
                    <a:lnTo>
                      <a:pt x="1410" y="238"/>
                    </a:lnTo>
                    <a:lnTo>
                      <a:pt x="1419" y="247"/>
                    </a:lnTo>
                    <a:lnTo>
                      <a:pt x="1458" y="285"/>
                    </a:lnTo>
                    <a:lnTo>
                      <a:pt x="1477" y="314"/>
                    </a:lnTo>
                    <a:lnTo>
                      <a:pt x="1486" y="323"/>
                    </a:lnTo>
                    <a:lnTo>
                      <a:pt x="1515" y="333"/>
                    </a:lnTo>
                    <a:lnTo>
                      <a:pt x="1543" y="352"/>
                    </a:lnTo>
                    <a:lnTo>
                      <a:pt x="1553" y="352"/>
                    </a:lnTo>
                    <a:lnTo>
                      <a:pt x="1582" y="352"/>
                    </a:lnTo>
                    <a:lnTo>
                      <a:pt x="1600" y="362"/>
                    </a:lnTo>
                    <a:lnTo>
                      <a:pt x="1658" y="371"/>
                    </a:lnTo>
                    <a:lnTo>
                      <a:pt x="1667" y="371"/>
                    </a:lnTo>
                    <a:lnTo>
                      <a:pt x="1677" y="371"/>
                    </a:lnTo>
                    <a:lnTo>
                      <a:pt x="1686" y="371"/>
                    </a:lnTo>
                    <a:lnTo>
                      <a:pt x="1686" y="362"/>
                    </a:lnTo>
                    <a:lnTo>
                      <a:pt x="1696" y="362"/>
                    </a:lnTo>
                    <a:lnTo>
                      <a:pt x="1696" y="352"/>
                    </a:lnTo>
                    <a:lnTo>
                      <a:pt x="1686" y="343"/>
                    </a:lnTo>
                    <a:lnTo>
                      <a:pt x="1677" y="314"/>
                    </a:lnTo>
                    <a:lnTo>
                      <a:pt x="1677" y="305"/>
                    </a:lnTo>
                    <a:lnTo>
                      <a:pt x="1677" y="295"/>
                    </a:lnTo>
                    <a:lnTo>
                      <a:pt x="1686" y="285"/>
                    </a:lnTo>
                    <a:lnTo>
                      <a:pt x="1696" y="276"/>
                    </a:lnTo>
                    <a:lnTo>
                      <a:pt x="1715" y="257"/>
                    </a:lnTo>
                    <a:lnTo>
                      <a:pt x="1762" y="200"/>
                    </a:lnTo>
                    <a:lnTo>
                      <a:pt x="1782" y="190"/>
                    </a:lnTo>
                    <a:lnTo>
                      <a:pt x="1820" y="171"/>
                    </a:lnTo>
                    <a:lnTo>
                      <a:pt x="1829" y="171"/>
                    </a:lnTo>
                    <a:lnTo>
                      <a:pt x="1839" y="162"/>
                    </a:lnTo>
                    <a:lnTo>
                      <a:pt x="1848" y="152"/>
                    </a:lnTo>
                    <a:lnTo>
                      <a:pt x="1867" y="123"/>
                    </a:lnTo>
                    <a:lnTo>
                      <a:pt x="1886" y="105"/>
                    </a:lnTo>
                    <a:lnTo>
                      <a:pt x="1896" y="85"/>
                    </a:lnTo>
                    <a:lnTo>
                      <a:pt x="1915" y="66"/>
                    </a:lnTo>
                    <a:lnTo>
                      <a:pt x="1943" y="28"/>
                    </a:lnTo>
                    <a:lnTo>
                      <a:pt x="1972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94" name="Freeform 9">
                <a:extLst>
                  <a:ext uri="{FF2B5EF4-FFF2-40B4-BE49-F238E27FC236}">
                    <a16:creationId xmlns:a16="http://schemas.microsoft.com/office/drawing/2014/main" id="{2F7F29F5-0A80-9441-8C32-B31590A41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9138" y="6154738"/>
                <a:ext cx="1519237" cy="874712"/>
              </a:xfrm>
              <a:custGeom>
                <a:avLst/>
                <a:gdLst>
                  <a:gd name="T0" fmla="*/ 1388914 w 4220"/>
                  <a:gd name="T1" fmla="*/ 593104 h 2429"/>
                  <a:gd name="T2" fmla="*/ 1316552 w 4220"/>
                  <a:gd name="T3" fmla="*/ 637758 h 2429"/>
                  <a:gd name="T4" fmla="*/ 1265431 w 4220"/>
                  <a:gd name="T5" fmla="*/ 689254 h 2429"/>
                  <a:gd name="T6" fmla="*/ 1217190 w 4220"/>
                  <a:gd name="T7" fmla="*/ 709781 h 2429"/>
                  <a:gd name="T8" fmla="*/ 1165708 w 4220"/>
                  <a:gd name="T9" fmla="*/ 737149 h 2429"/>
                  <a:gd name="T10" fmla="*/ 1128267 w 4220"/>
                  <a:gd name="T11" fmla="*/ 733908 h 2429"/>
                  <a:gd name="T12" fmla="*/ 1086866 w 4220"/>
                  <a:gd name="T13" fmla="*/ 699698 h 2429"/>
                  <a:gd name="T14" fmla="*/ 1035745 w 4220"/>
                  <a:gd name="T15" fmla="*/ 648202 h 2429"/>
                  <a:gd name="T16" fmla="*/ 1001184 w 4220"/>
                  <a:gd name="T17" fmla="*/ 644600 h 2429"/>
                  <a:gd name="T18" fmla="*/ 956543 w 4220"/>
                  <a:gd name="T19" fmla="*/ 661886 h 2429"/>
                  <a:gd name="T20" fmla="*/ 960143 w 4220"/>
                  <a:gd name="T21" fmla="*/ 630916 h 2429"/>
                  <a:gd name="T22" fmla="*/ 912262 w 4220"/>
                  <a:gd name="T23" fmla="*/ 610390 h 2429"/>
                  <a:gd name="T24" fmla="*/ 840260 w 4220"/>
                  <a:gd name="T25" fmla="*/ 637758 h 2429"/>
                  <a:gd name="T26" fmla="*/ 798859 w 4220"/>
                  <a:gd name="T27" fmla="*/ 613631 h 2429"/>
                  <a:gd name="T28" fmla="*/ 781939 w 4220"/>
                  <a:gd name="T29" fmla="*/ 655044 h 2429"/>
                  <a:gd name="T30" fmla="*/ 692657 w 4220"/>
                  <a:gd name="T31" fmla="*/ 678811 h 2429"/>
                  <a:gd name="T32" fmla="*/ 637936 w 4220"/>
                  <a:gd name="T33" fmla="*/ 686013 h 2429"/>
                  <a:gd name="T34" fmla="*/ 576014 w 4220"/>
                  <a:gd name="T35" fmla="*/ 699698 h 2429"/>
                  <a:gd name="T36" fmla="*/ 569174 w 4220"/>
                  <a:gd name="T37" fmla="*/ 730307 h 2429"/>
                  <a:gd name="T38" fmla="*/ 534973 w 4220"/>
                  <a:gd name="T39" fmla="*/ 757676 h 2429"/>
                  <a:gd name="T40" fmla="*/ 528133 w 4220"/>
                  <a:gd name="T41" fmla="*/ 816014 h 2429"/>
                  <a:gd name="T42" fmla="*/ 428770 w 4220"/>
                  <a:gd name="T43" fmla="*/ 846983 h 2429"/>
                  <a:gd name="T44" fmla="*/ 82442 w 4220"/>
                  <a:gd name="T45" fmla="*/ 761277 h 2429"/>
                  <a:gd name="T46" fmla="*/ 30961 w 4220"/>
                  <a:gd name="T47" fmla="*/ 637758 h 2429"/>
                  <a:gd name="T48" fmla="*/ 78842 w 4220"/>
                  <a:gd name="T49" fmla="*/ 504157 h 2429"/>
                  <a:gd name="T50" fmla="*/ 89282 w 4220"/>
                  <a:gd name="T51" fmla="*/ 449060 h 2429"/>
                  <a:gd name="T52" fmla="*/ 116643 w 4220"/>
                  <a:gd name="T53" fmla="*/ 421691 h 2429"/>
                  <a:gd name="T54" fmla="*/ 109803 w 4220"/>
                  <a:gd name="T55" fmla="*/ 373796 h 2429"/>
                  <a:gd name="T56" fmla="*/ 96122 w 4220"/>
                  <a:gd name="T57" fmla="*/ 332383 h 2429"/>
                  <a:gd name="T58" fmla="*/ 188645 w 4220"/>
                  <a:gd name="T59" fmla="*/ 263962 h 2429"/>
                  <a:gd name="T60" fmla="*/ 281167 w 4220"/>
                  <a:gd name="T61" fmla="*/ 243436 h 2429"/>
                  <a:gd name="T62" fmla="*/ 325808 w 4220"/>
                  <a:gd name="T63" fmla="*/ 205624 h 2429"/>
                  <a:gd name="T64" fmla="*/ 360009 w 4220"/>
                  <a:gd name="T65" fmla="*/ 202383 h 2429"/>
                  <a:gd name="T66" fmla="*/ 401410 w 4220"/>
                  <a:gd name="T67" fmla="*/ 181496 h 2429"/>
                  <a:gd name="T68" fmla="*/ 479892 w 4220"/>
                  <a:gd name="T69" fmla="*/ 130000 h 2429"/>
                  <a:gd name="T70" fmla="*/ 565934 w 4220"/>
                  <a:gd name="T71" fmla="*/ 68421 h 2429"/>
                  <a:gd name="T72" fmla="*/ 620655 w 4220"/>
                  <a:gd name="T73" fmla="*/ 41053 h 2429"/>
                  <a:gd name="T74" fmla="*/ 754218 w 4220"/>
                  <a:gd name="T75" fmla="*/ 41053 h 2429"/>
                  <a:gd name="T76" fmla="*/ 798859 w 4220"/>
                  <a:gd name="T77" fmla="*/ 20526 h 2429"/>
                  <a:gd name="T78" fmla="*/ 829820 w 4220"/>
                  <a:gd name="T79" fmla="*/ 41053 h 2429"/>
                  <a:gd name="T80" fmla="*/ 857181 w 4220"/>
                  <a:gd name="T81" fmla="*/ 54737 h 2429"/>
                  <a:gd name="T82" fmla="*/ 905062 w 4220"/>
                  <a:gd name="T83" fmla="*/ 106233 h 2429"/>
                  <a:gd name="T84" fmla="*/ 956543 w 4220"/>
                  <a:gd name="T85" fmla="*/ 137203 h 2429"/>
                  <a:gd name="T86" fmla="*/ 1018465 w 4220"/>
                  <a:gd name="T87" fmla="*/ 185098 h 2429"/>
                  <a:gd name="T88" fmla="*/ 1086866 w 4220"/>
                  <a:gd name="T89" fmla="*/ 188699 h 2429"/>
                  <a:gd name="T90" fmla="*/ 1145188 w 4220"/>
                  <a:gd name="T91" fmla="*/ 188699 h 2429"/>
                  <a:gd name="T92" fmla="*/ 1107387 w 4220"/>
                  <a:gd name="T93" fmla="*/ 219308 h 2429"/>
                  <a:gd name="T94" fmla="*/ 1069946 w 4220"/>
                  <a:gd name="T95" fmla="*/ 260721 h 2429"/>
                  <a:gd name="T96" fmla="*/ 1124667 w 4220"/>
                  <a:gd name="T97" fmla="*/ 288090 h 2429"/>
                  <a:gd name="T98" fmla="*/ 1165708 w 4220"/>
                  <a:gd name="T99" fmla="*/ 305015 h 2429"/>
                  <a:gd name="T100" fmla="*/ 1251750 w 4220"/>
                  <a:gd name="T101" fmla="*/ 342827 h 2429"/>
                  <a:gd name="T102" fmla="*/ 1302872 w 4220"/>
                  <a:gd name="T103" fmla="*/ 360112 h 2429"/>
                  <a:gd name="T104" fmla="*/ 1326992 w 4220"/>
                  <a:gd name="T105" fmla="*/ 397924 h 2429"/>
                  <a:gd name="T106" fmla="*/ 1306472 w 4220"/>
                  <a:gd name="T107" fmla="*/ 438977 h 2429"/>
                  <a:gd name="T108" fmla="*/ 1347513 w 4220"/>
                  <a:gd name="T109" fmla="*/ 480029 h 2429"/>
                  <a:gd name="T110" fmla="*/ 1405834 w 4220"/>
                  <a:gd name="T111" fmla="*/ 507398 h 2429"/>
                  <a:gd name="T112" fmla="*/ 1474596 w 4220"/>
                  <a:gd name="T113" fmla="*/ 510999 h 24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220" h="2429">
                    <a:moveTo>
                      <a:pt x="4219" y="1438"/>
                    </a:moveTo>
                    <a:lnTo>
                      <a:pt x="4219" y="1447"/>
                    </a:lnTo>
                    <a:lnTo>
                      <a:pt x="4191" y="1457"/>
                    </a:lnTo>
                    <a:lnTo>
                      <a:pt x="4124" y="1447"/>
                    </a:lnTo>
                    <a:lnTo>
                      <a:pt x="4076" y="1447"/>
                    </a:lnTo>
                    <a:lnTo>
                      <a:pt x="4048" y="1476"/>
                    </a:lnTo>
                    <a:lnTo>
                      <a:pt x="3991" y="1562"/>
                    </a:lnTo>
                    <a:lnTo>
                      <a:pt x="3953" y="1600"/>
                    </a:lnTo>
                    <a:lnTo>
                      <a:pt x="3858" y="1647"/>
                    </a:lnTo>
                    <a:lnTo>
                      <a:pt x="3829" y="1676"/>
                    </a:lnTo>
                    <a:lnTo>
                      <a:pt x="3800" y="1714"/>
                    </a:lnTo>
                    <a:lnTo>
                      <a:pt x="3762" y="1724"/>
                    </a:lnTo>
                    <a:lnTo>
                      <a:pt x="3753" y="1733"/>
                    </a:lnTo>
                    <a:lnTo>
                      <a:pt x="3734" y="1743"/>
                    </a:lnTo>
                    <a:lnTo>
                      <a:pt x="3715" y="1752"/>
                    </a:lnTo>
                    <a:lnTo>
                      <a:pt x="3695" y="1762"/>
                    </a:lnTo>
                    <a:lnTo>
                      <a:pt x="3657" y="1771"/>
                    </a:lnTo>
                    <a:lnTo>
                      <a:pt x="3648" y="1771"/>
                    </a:lnTo>
                    <a:lnTo>
                      <a:pt x="3638" y="1771"/>
                    </a:lnTo>
                    <a:lnTo>
                      <a:pt x="3619" y="1800"/>
                    </a:lnTo>
                    <a:lnTo>
                      <a:pt x="3600" y="1819"/>
                    </a:lnTo>
                    <a:lnTo>
                      <a:pt x="3591" y="1838"/>
                    </a:lnTo>
                    <a:lnTo>
                      <a:pt x="3572" y="1866"/>
                    </a:lnTo>
                    <a:lnTo>
                      <a:pt x="3562" y="1876"/>
                    </a:lnTo>
                    <a:lnTo>
                      <a:pt x="3553" y="1885"/>
                    </a:lnTo>
                    <a:lnTo>
                      <a:pt x="3515" y="1914"/>
                    </a:lnTo>
                    <a:lnTo>
                      <a:pt x="3496" y="1933"/>
                    </a:lnTo>
                    <a:lnTo>
                      <a:pt x="3486" y="1933"/>
                    </a:lnTo>
                    <a:lnTo>
                      <a:pt x="3477" y="1943"/>
                    </a:lnTo>
                    <a:lnTo>
                      <a:pt x="3467" y="1943"/>
                    </a:lnTo>
                    <a:lnTo>
                      <a:pt x="3457" y="1943"/>
                    </a:lnTo>
                    <a:lnTo>
                      <a:pt x="3419" y="1952"/>
                    </a:lnTo>
                    <a:lnTo>
                      <a:pt x="3400" y="1962"/>
                    </a:lnTo>
                    <a:lnTo>
                      <a:pt x="3391" y="1962"/>
                    </a:lnTo>
                    <a:lnTo>
                      <a:pt x="3381" y="1971"/>
                    </a:lnTo>
                    <a:lnTo>
                      <a:pt x="3362" y="1990"/>
                    </a:lnTo>
                    <a:lnTo>
                      <a:pt x="3343" y="2019"/>
                    </a:lnTo>
                    <a:lnTo>
                      <a:pt x="3305" y="2057"/>
                    </a:lnTo>
                    <a:lnTo>
                      <a:pt x="3296" y="2057"/>
                    </a:lnTo>
                    <a:lnTo>
                      <a:pt x="3286" y="2066"/>
                    </a:lnTo>
                    <a:lnTo>
                      <a:pt x="3267" y="2066"/>
                    </a:lnTo>
                    <a:lnTo>
                      <a:pt x="3258" y="2057"/>
                    </a:lnTo>
                    <a:lnTo>
                      <a:pt x="3248" y="2057"/>
                    </a:lnTo>
                    <a:lnTo>
                      <a:pt x="3238" y="2047"/>
                    </a:lnTo>
                    <a:lnTo>
                      <a:pt x="3219" y="2047"/>
                    </a:lnTo>
                    <a:lnTo>
                      <a:pt x="3210" y="2047"/>
                    </a:lnTo>
                    <a:lnTo>
                      <a:pt x="3181" y="2057"/>
                    </a:lnTo>
                    <a:lnTo>
                      <a:pt x="3172" y="2057"/>
                    </a:lnTo>
                    <a:lnTo>
                      <a:pt x="3162" y="2057"/>
                    </a:lnTo>
                    <a:lnTo>
                      <a:pt x="3153" y="2047"/>
                    </a:lnTo>
                    <a:lnTo>
                      <a:pt x="3134" y="2038"/>
                    </a:lnTo>
                    <a:lnTo>
                      <a:pt x="3096" y="2019"/>
                    </a:lnTo>
                    <a:lnTo>
                      <a:pt x="3086" y="2019"/>
                    </a:lnTo>
                    <a:lnTo>
                      <a:pt x="3067" y="2009"/>
                    </a:lnTo>
                    <a:lnTo>
                      <a:pt x="3058" y="1990"/>
                    </a:lnTo>
                    <a:lnTo>
                      <a:pt x="3048" y="1990"/>
                    </a:lnTo>
                    <a:lnTo>
                      <a:pt x="3038" y="1962"/>
                    </a:lnTo>
                    <a:lnTo>
                      <a:pt x="3029" y="1952"/>
                    </a:lnTo>
                    <a:lnTo>
                      <a:pt x="3019" y="1952"/>
                    </a:lnTo>
                    <a:lnTo>
                      <a:pt x="3019" y="1943"/>
                    </a:lnTo>
                    <a:lnTo>
                      <a:pt x="2991" y="1933"/>
                    </a:lnTo>
                    <a:lnTo>
                      <a:pt x="2953" y="1923"/>
                    </a:lnTo>
                    <a:lnTo>
                      <a:pt x="2886" y="1866"/>
                    </a:lnTo>
                    <a:lnTo>
                      <a:pt x="2877" y="1857"/>
                    </a:lnTo>
                    <a:lnTo>
                      <a:pt x="2877" y="1847"/>
                    </a:lnTo>
                    <a:lnTo>
                      <a:pt x="2867" y="1847"/>
                    </a:lnTo>
                    <a:lnTo>
                      <a:pt x="2867" y="1838"/>
                    </a:lnTo>
                    <a:lnTo>
                      <a:pt x="2877" y="1809"/>
                    </a:lnTo>
                    <a:lnTo>
                      <a:pt x="2877" y="1800"/>
                    </a:lnTo>
                    <a:lnTo>
                      <a:pt x="2867" y="1790"/>
                    </a:lnTo>
                    <a:lnTo>
                      <a:pt x="2857" y="1790"/>
                    </a:lnTo>
                    <a:lnTo>
                      <a:pt x="2848" y="1790"/>
                    </a:lnTo>
                    <a:lnTo>
                      <a:pt x="2838" y="1790"/>
                    </a:lnTo>
                    <a:lnTo>
                      <a:pt x="2819" y="1781"/>
                    </a:lnTo>
                    <a:lnTo>
                      <a:pt x="2810" y="1790"/>
                    </a:lnTo>
                    <a:lnTo>
                      <a:pt x="2791" y="1790"/>
                    </a:lnTo>
                    <a:lnTo>
                      <a:pt x="2781" y="1790"/>
                    </a:lnTo>
                    <a:lnTo>
                      <a:pt x="2772" y="1800"/>
                    </a:lnTo>
                    <a:lnTo>
                      <a:pt x="2753" y="1838"/>
                    </a:lnTo>
                    <a:lnTo>
                      <a:pt x="2743" y="1838"/>
                    </a:lnTo>
                    <a:lnTo>
                      <a:pt x="2734" y="1847"/>
                    </a:lnTo>
                    <a:lnTo>
                      <a:pt x="2724" y="1847"/>
                    </a:lnTo>
                    <a:lnTo>
                      <a:pt x="2686" y="1847"/>
                    </a:lnTo>
                    <a:lnTo>
                      <a:pt x="2677" y="1847"/>
                    </a:lnTo>
                    <a:lnTo>
                      <a:pt x="2657" y="1838"/>
                    </a:lnTo>
                    <a:lnTo>
                      <a:pt x="2648" y="1828"/>
                    </a:lnTo>
                    <a:lnTo>
                      <a:pt x="2639" y="1828"/>
                    </a:lnTo>
                    <a:lnTo>
                      <a:pt x="2639" y="1819"/>
                    </a:lnTo>
                    <a:lnTo>
                      <a:pt x="2648" y="1809"/>
                    </a:lnTo>
                    <a:lnTo>
                      <a:pt x="2667" y="1781"/>
                    </a:lnTo>
                    <a:lnTo>
                      <a:pt x="2667" y="1771"/>
                    </a:lnTo>
                    <a:lnTo>
                      <a:pt x="2667" y="1762"/>
                    </a:lnTo>
                    <a:lnTo>
                      <a:pt x="2667" y="1752"/>
                    </a:lnTo>
                    <a:lnTo>
                      <a:pt x="2667" y="1743"/>
                    </a:lnTo>
                    <a:lnTo>
                      <a:pt x="2648" y="1704"/>
                    </a:lnTo>
                    <a:lnTo>
                      <a:pt x="2639" y="1704"/>
                    </a:lnTo>
                    <a:lnTo>
                      <a:pt x="2629" y="1695"/>
                    </a:lnTo>
                    <a:lnTo>
                      <a:pt x="2619" y="1695"/>
                    </a:lnTo>
                    <a:lnTo>
                      <a:pt x="2600" y="1695"/>
                    </a:lnTo>
                    <a:lnTo>
                      <a:pt x="2553" y="1695"/>
                    </a:lnTo>
                    <a:lnTo>
                      <a:pt x="2543" y="1695"/>
                    </a:lnTo>
                    <a:lnTo>
                      <a:pt x="2534" y="1695"/>
                    </a:lnTo>
                    <a:lnTo>
                      <a:pt x="2505" y="1704"/>
                    </a:lnTo>
                    <a:lnTo>
                      <a:pt x="2486" y="1733"/>
                    </a:lnTo>
                    <a:lnTo>
                      <a:pt x="2476" y="1733"/>
                    </a:lnTo>
                    <a:lnTo>
                      <a:pt x="2448" y="1752"/>
                    </a:lnTo>
                    <a:lnTo>
                      <a:pt x="2391" y="1771"/>
                    </a:lnTo>
                    <a:lnTo>
                      <a:pt x="2362" y="1781"/>
                    </a:lnTo>
                    <a:lnTo>
                      <a:pt x="2343" y="1781"/>
                    </a:lnTo>
                    <a:lnTo>
                      <a:pt x="2334" y="1771"/>
                    </a:lnTo>
                    <a:lnTo>
                      <a:pt x="2324" y="1771"/>
                    </a:lnTo>
                    <a:lnTo>
                      <a:pt x="2305" y="1752"/>
                    </a:lnTo>
                    <a:lnTo>
                      <a:pt x="2276" y="1724"/>
                    </a:lnTo>
                    <a:lnTo>
                      <a:pt x="2267" y="1714"/>
                    </a:lnTo>
                    <a:lnTo>
                      <a:pt x="2258" y="1704"/>
                    </a:lnTo>
                    <a:lnTo>
                      <a:pt x="2248" y="1704"/>
                    </a:lnTo>
                    <a:lnTo>
                      <a:pt x="2238" y="1704"/>
                    </a:lnTo>
                    <a:lnTo>
                      <a:pt x="2229" y="1704"/>
                    </a:lnTo>
                    <a:lnTo>
                      <a:pt x="2219" y="1704"/>
                    </a:lnTo>
                    <a:lnTo>
                      <a:pt x="2219" y="1714"/>
                    </a:lnTo>
                    <a:lnTo>
                      <a:pt x="2210" y="1714"/>
                    </a:lnTo>
                    <a:lnTo>
                      <a:pt x="2200" y="1733"/>
                    </a:lnTo>
                    <a:lnTo>
                      <a:pt x="2200" y="1743"/>
                    </a:lnTo>
                    <a:lnTo>
                      <a:pt x="2191" y="1752"/>
                    </a:lnTo>
                    <a:lnTo>
                      <a:pt x="2191" y="1790"/>
                    </a:lnTo>
                    <a:lnTo>
                      <a:pt x="2181" y="1800"/>
                    </a:lnTo>
                    <a:lnTo>
                      <a:pt x="2181" y="1819"/>
                    </a:lnTo>
                    <a:lnTo>
                      <a:pt x="2172" y="1819"/>
                    </a:lnTo>
                    <a:lnTo>
                      <a:pt x="2143" y="1838"/>
                    </a:lnTo>
                    <a:lnTo>
                      <a:pt x="2124" y="1847"/>
                    </a:lnTo>
                    <a:lnTo>
                      <a:pt x="2115" y="1857"/>
                    </a:lnTo>
                    <a:lnTo>
                      <a:pt x="2048" y="1866"/>
                    </a:lnTo>
                    <a:lnTo>
                      <a:pt x="2029" y="1866"/>
                    </a:lnTo>
                    <a:lnTo>
                      <a:pt x="2019" y="1866"/>
                    </a:lnTo>
                    <a:lnTo>
                      <a:pt x="1991" y="1866"/>
                    </a:lnTo>
                    <a:lnTo>
                      <a:pt x="1953" y="1876"/>
                    </a:lnTo>
                    <a:lnTo>
                      <a:pt x="1924" y="1885"/>
                    </a:lnTo>
                    <a:lnTo>
                      <a:pt x="1915" y="1885"/>
                    </a:lnTo>
                    <a:lnTo>
                      <a:pt x="1905" y="1885"/>
                    </a:lnTo>
                    <a:lnTo>
                      <a:pt x="1886" y="1885"/>
                    </a:lnTo>
                    <a:lnTo>
                      <a:pt x="1857" y="1876"/>
                    </a:lnTo>
                    <a:lnTo>
                      <a:pt x="1838" y="1885"/>
                    </a:lnTo>
                    <a:lnTo>
                      <a:pt x="1829" y="1885"/>
                    </a:lnTo>
                    <a:lnTo>
                      <a:pt x="1791" y="1895"/>
                    </a:lnTo>
                    <a:lnTo>
                      <a:pt x="1781" y="1905"/>
                    </a:lnTo>
                    <a:lnTo>
                      <a:pt x="1772" y="1905"/>
                    </a:lnTo>
                    <a:lnTo>
                      <a:pt x="1753" y="1905"/>
                    </a:lnTo>
                    <a:lnTo>
                      <a:pt x="1743" y="1905"/>
                    </a:lnTo>
                    <a:lnTo>
                      <a:pt x="1705" y="1914"/>
                    </a:lnTo>
                    <a:lnTo>
                      <a:pt x="1696" y="1914"/>
                    </a:lnTo>
                    <a:lnTo>
                      <a:pt x="1686" y="1914"/>
                    </a:lnTo>
                    <a:lnTo>
                      <a:pt x="1676" y="1914"/>
                    </a:lnTo>
                    <a:lnTo>
                      <a:pt x="1667" y="1914"/>
                    </a:lnTo>
                    <a:lnTo>
                      <a:pt x="1600" y="1933"/>
                    </a:lnTo>
                    <a:lnTo>
                      <a:pt x="1600" y="1943"/>
                    </a:lnTo>
                    <a:lnTo>
                      <a:pt x="1581" y="1943"/>
                    </a:lnTo>
                    <a:lnTo>
                      <a:pt x="1572" y="1962"/>
                    </a:lnTo>
                    <a:lnTo>
                      <a:pt x="1562" y="1971"/>
                    </a:lnTo>
                    <a:lnTo>
                      <a:pt x="1562" y="1981"/>
                    </a:lnTo>
                    <a:lnTo>
                      <a:pt x="1562" y="1990"/>
                    </a:lnTo>
                    <a:lnTo>
                      <a:pt x="1562" y="2000"/>
                    </a:lnTo>
                    <a:lnTo>
                      <a:pt x="1572" y="2019"/>
                    </a:lnTo>
                    <a:lnTo>
                      <a:pt x="1581" y="2028"/>
                    </a:lnTo>
                    <a:lnTo>
                      <a:pt x="1572" y="2038"/>
                    </a:lnTo>
                    <a:lnTo>
                      <a:pt x="1543" y="2047"/>
                    </a:lnTo>
                    <a:lnTo>
                      <a:pt x="1543" y="2057"/>
                    </a:lnTo>
                    <a:lnTo>
                      <a:pt x="1534" y="2057"/>
                    </a:lnTo>
                    <a:lnTo>
                      <a:pt x="1524" y="2076"/>
                    </a:lnTo>
                    <a:lnTo>
                      <a:pt x="1515" y="2086"/>
                    </a:lnTo>
                    <a:lnTo>
                      <a:pt x="1505" y="2095"/>
                    </a:lnTo>
                    <a:lnTo>
                      <a:pt x="1486" y="2104"/>
                    </a:lnTo>
                    <a:lnTo>
                      <a:pt x="1476" y="2114"/>
                    </a:lnTo>
                    <a:lnTo>
                      <a:pt x="1467" y="2124"/>
                    </a:lnTo>
                    <a:lnTo>
                      <a:pt x="1467" y="2143"/>
                    </a:lnTo>
                    <a:lnTo>
                      <a:pt x="1467" y="2171"/>
                    </a:lnTo>
                    <a:lnTo>
                      <a:pt x="1467" y="2219"/>
                    </a:lnTo>
                    <a:lnTo>
                      <a:pt x="1476" y="2257"/>
                    </a:lnTo>
                    <a:lnTo>
                      <a:pt x="1467" y="2257"/>
                    </a:lnTo>
                    <a:lnTo>
                      <a:pt x="1467" y="2266"/>
                    </a:lnTo>
                    <a:lnTo>
                      <a:pt x="1458" y="2276"/>
                    </a:lnTo>
                    <a:lnTo>
                      <a:pt x="1419" y="2304"/>
                    </a:lnTo>
                    <a:lnTo>
                      <a:pt x="1410" y="2314"/>
                    </a:lnTo>
                    <a:lnTo>
                      <a:pt x="1381" y="2333"/>
                    </a:lnTo>
                    <a:lnTo>
                      <a:pt x="1372" y="2333"/>
                    </a:lnTo>
                    <a:lnTo>
                      <a:pt x="1362" y="2342"/>
                    </a:lnTo>
                    <a:lnTo>
                      <a:pt x="1324" y="2390"/>
                    </a:lnTo>
                    <a:lnTo>
                      <a:pt x="1295" y="2381"/>
                    </a:lnTo>
                    <a:lnTo>
                      <a:pt x="1191" y="2352"/>
                    </a:lnTo>
                    <a:lnTo>
                      <a:pt x="1115" y="2352"/>
                    </a:lnTo>
                    <a:lnTo>
                      <a:pt x="953" y="2428"/>
                    </a:lnTo>
                    <a:lnTo>
                      <a:pt x="905" y="2428"/>
                    </a:lnTo>
                    <a:lnTo>
                      <a:pt x="848" y="2381"/>
                    </a:lnTo>
                    <a:lnTo>
                      <a:pt x="724" y="2238"/>
                    </a:lnTo>
                    <a:lnTo>
                      <a:pt x="676" y="2190"/>
                    </a:lnTo>
                    <a:lnTo>
                      <a:pt x="591" y="2162"/>
                    </a:lnTo>
                    <a:lnTo>
                      <a:pt x="362" y="2133"/>
                    </a:lnTo>
                    <a:lnTo>
                      <a:pt x="229" y="2114"/>
                    </a:lnTo>
                    <a:lnTo>
                      <a:pt x="134" y="2114"/>
                    </a:lnTo>
                    <a:lnTo>
                      <a:pt x="95" y="2114"/>
                    </a:lnTo>
                    <a:lnTo>
                      <a:pt x="29" y="2095"/>
                    </a:lnTo>
                    <a:lnTo>
                      <a:pt x="0" y="2066"/>
                    </a:lnTo>
                    <a:lnTo>
                      <a:pt x="0" y="2057"/>
                    </a:lnTo>
                    <a:lnTo>
                      <a:pt x="19" y="2038"/>
                    </a:lnTo>
                    <a:lnTo>
                      <a:pt x="29" y="2019"/>
                    </a:lnTo>
                    <a:lnTo>
                      <a:pt x="38" y="1943"/>
                    </a:lnTo>
                    <a:lnTo>
                      <a:pt x="86" y="1771"/>
                    </a:lnTo>
                    <a:lnTo>
                      <a:pt x="105" y="1695"/>
                    </a:lnTo>
                    <a:lnTo>
                      <a:pt x="105" y="1590"/>
                    </a:lnTo>
                    <a:lnTo>
                      <a:pt x="191" y="1504"/>
                    </a:lnTo>
                    <a:lnTo>
                      <a:pt x="210" y="1457"/>
                    </a:lnTo>
                    <a:lnTo>
                      <a:pt x="210" y="1447"/>
                    </a:lnTo>
                    <a:lnTo>
                      <a:pt x="210" y="1419"/>
                    </a:lnTo>
                    <a:lnTo>
                      <a:pt x="210" y="1409"/>
                    </a:lnTo>
                    <a:lnTo>
                      <a:pt x="219" y="1400"/>
                    </a:lnTo>
                    <a:lnTo>
                      <a:pt x="248" y="1362"/>
                    </a:lnTo>
                    <a:lnTo>
                      <a:pt x="248" y="1352"/>
                    </a:lnTo>
                    <a:lnTo>
                      <a:pt x="248" y="1343"/>
                    </a:lnTo>
                    <a:lnTo>
                      <a:pt x="248" y="1324"/>
                    </a:lnTo>
                    <a:lnTo>
                      <a:pt x="248" y="1314"/>
                    </a:lnTo>
                    <a:lnTo>
                      <a:pt x="248" y="1286"/>
                    </a:lnTo>
                    <a:lnTo>
                      <a:pt x="248" y="1276"/>
                    </a:lnTo>
                    <a:lnTo>
                      <a:pt x="248" y="1257"/>
                    </a:lnTo>
                    <a:lnTo>
                      <a:pt x="248" y="1247"/>
                    </a:lnTo>
                    <a:lnTo>
                      <a:pt x="257" y="1238"/>
                    </a:lnTo>
                    <a:lnTo>
                      <a:pt x="267" y="1228"/>
                    </a:lnTo>
                    <a:lnTo>
                      <a:pt x="277" y="1219"/>
                    </a:lnTo>
                    <a:lnTo>
                      <a:pt x="295" y="1209"/>
                    </a:lnTo>
                    <a:lnTo>
                      <a:pt x="295" y="1200"/>
                    </a:lnTo>
                    <a:lnTo>
                      <a:pt x="305" y="1200"/>
                    </a:lnTo>
                    <a:lnTo>
                      <a:pt x="315" y="1181"/>
                    </a:lnTo>
                    <a:lnTo>
                      <a:pt x="324" y="1171"/>
                    </a:lnTo>
                    <a:lnTo>
                      <a:pt x="343" y="1143"/>
                    </a:lnTo>
                    <a:lnTo>
                      <a:pt x="343" y="1133"/>
                    </a:lnTo>
                    <a:lnTo>
                      <a:pt x="343" y="1123"/>
                    </a:lnTo>
                    <a:lnTo>
                      <a:pt x="343" y="1114"/>
                    </a:lnTo>
                    <a:lnTo>
                      <a:pt x="324" y="1085"/>
                    </a:lnTo>
                    <a:lnTo>
                      <a:pt x="315" y="1076"/>
                    </a:lnTo>
                    <a:lnTo>
                      <a:pt x="305" y="1047"/>
                    </a:lnTo>
                    <a:lnTo>
                      <a:pt x="305" y="1038"/>
                    </a:lnTo>
                    <a:lnTo>
                      <a:pt x="286" y="1019"/>
                    </a:lnTo>
                    <a:lnTo>
                      <a:pt x="286" y="1009"/>
                    </a:lnTo>
                    <a:lnTo>
                      <a:pt x="267" y="981"/>
                    </a:lnTo>
                    <a:lnTo>
                      <a:pt x="257" y="962"/>
                    </a:lnTo>
                    <a:lnTo>
                      <a:pt x="257" y="943"/>
                    </a:lnTo>
                    <a:lnTo>
                      <a:pt x="257" y="933"/>
                    </a:lnTo>
                    <a:lnTo>
                      <a:pt x="267" y="923"/>
                    </a:lnTo>
                    <a:lnTo>
                      <a:pt x="315" y="905"/>
                    </a:lnTo>
                    <a:lnTo>
                      <a:pt x="343" y="895"/>
                    </a:lnTo>
                    <a:lnTo>
                      <a:pt x="438" y="828"/>
                    </a:lnTo>
                    <a:lnTo>
                      <a:pt x="457" y="819"/>
                    </a:lnTo>
                    <a:lnTo>
                      <a:pt x="486" y="790"/>
                    </a:lnTo>
                    <a:lnTo>
                      <a:pt x="486" y="781"/>
                    </a:lnTo>
                    <a:lnTo>
                      <a:pt x="515" y="752"/>
                    </a:lnTo>
                    <a:lnTo>
                      <a:pt x="515" y="742"/>
                    </a:lnTo>
                    <a:lnTo>
                      <a:pt x="524" y="733"/>
                    </a:lnTo>
                    <a:lnTo>
                      <a:pt x="562" y="704"/>
                    </a:lnTo>
                    <a:lnTo>
                      <a:pt x="572" y="704"/>
                    </a:lnTo>
                    <a:lnTo>
                      <a:pt x="591" y="695"/>
                    </a:lnTo>
                    <a:lnTo>
                      <a:pt x="600" y="685"/>
                    </a:lnTo>
                    <a:lnTo>
                      <a:pt x="619" y="685"/>
                    </a:lnTo>
                    <a:lnTo>
                      <a:pt x="629" y="685"/>
                    </a:lnTo>
                    <a:lnTo>
                      <a:pt x="753" y="685"/>
                    </a:lnTo>
                    <a:lnTo>
                      <a:pt x="772" y="685"/>
                    </a:lnTo>
                    <a:lnTo>
                      <a:pt x="781" y="676"/>
                    </a:lnTo>
                    <a:lnTo>
                      <a:pt x="791" y="676"/>
                    </a:lnTo>
                    <a:lnTo>
                      <a:pt x="800" y="676"/>
                    </a:lnTo>
                    <a:lnTo>
                      <a:pt x="810" y="666"/>
                    </a:lnTo>
                    <a:lnTo>
                      <a:pt x="838" y="638"/>
                    </a:lnTo>
                    <a:lnTo>
                      <a:pt x="876" y="619"/>
                    </a:lnTo>
                    <a:lnTo>
                      <a:pt x="886" y="609"/>
                    </a:lnTo>
                    <a:lnTo>
                      <a:pt x="896" y="600"/>
                    </a:lnTo>
                    <a:lnTo>
                      <a:pt x="896" y="590"/>
                    </a:lnTo>
                    <a:lnTo>
                      <a:pt x="905" y="571"/>
                    </a:lnTo>
                    <a:lnTo>
                      <a:pt x="914" y="562"/>
                    </a:lnTo>
                    <a:lnTo>
                      <a:pt x="914" y="552"/>
                    </a:lnTo>
                    <a:lnTo>
                      <a:pt x="924" y="552"/>
                    </a:lnTo>
                    <a:lnTo>
                      <a:pt x="934" y="543"/>
                    </a:lnTo>
                    <a:lnTo>
                      <a:pt x="943" y="543"/>
                    </a:lnTo>
                    <a:lnTo>
                      <a:pt x="953" y="543"/>
                    </a:lnTo>
                    <a:lnTo>
                      <a:pt x="962" y="543"/>
                    </a:lnTo>
                    <a:lnTo>
                      <a:pt x="972" y="552"/>
                    </a:lnTo>
                    <a:lnTo>
                      <a:pt x="1000" y="562"/>
                    </a:lnTo>
                    <a:lnTo>
                      <a:pt x="1000" y="571"/>
                    </a:lnTo>
                    <a:lnTo>
                      <a:pt x="1010" y="571"/>
                    </a:lnTo>
                    <a:lnTo>
                      <a:pt x="1019" y="571"/>
                    </a:lnTo>
                    <a:lnTo>
                      <a:pt x="1019" y="562"/>
                    </a:lnTo>
                    <a:lnTo>
                      <a:pt x="1038" y="562"/>
                    </a:lnTo>
                    <a:lnTo>
                      <a:pt x="1067" y="543"/>
                    </a:lnTo>
                    <a:lnTo>
                      <a:pt x="1095" y="533"/>
                    </a:lnTo>
                    <a:lnTo>
                      <a:pt x="1105" y="524"/>
                    </a:lnTo>
                    <a:lnTo>
                      <a:pt x="1115" y="504"/>
                    </a:lnTo>
                    <a:lnTo>
                      <a:pt x="1134" y="495"/>
                    </a:lnTo>
                    <a:lnTo>
                      <a:pt x="1153" y="476"/>
                    </a:lnTo>
                    <a:lnTo>
                      <a:pt x="1181" y="447"/>
                    </a:lnTo>
                    <a:lnTo>
                      <a:pt x="1191" y="428"/>
                    </a:lnTo>
                    <a:lnTo>
                      <a:pt x="1200" y="428"/>
                    </a:lnTo>
                    <a:lnTo>
                      <a:pt x="1248" y="400"/>
                    </a:lnTo>
                    <a:lnTo>
                      <a:pt x="1286" y="381"/>
                    </a:lnTo>
                    <a:lnTo>
                      <a:pt x="1315" y="361"/>
                    </a:lnTo>
                    <a:lnTo>
                      <a:pt x="1333" y="361"/>
                    </a:lnTo>
                    <a:lnTo>
                      <a:pt x="1362" y="352"/>
                    </a:lnTo>
                    <a:lnTo>
                      <a:pt x="1381" y="352"/>
                    </a:lnTo>
                    <a:lnTo>
                      <a:pt x="1419" y="343"/>
                    </a:lnTo>
                    <a:lnTo>
                      <a:pt x="1429" y="333"/>
                    </a:lnTo>
                    <a:lnTo>
                      <a:pt x="1496" y="276"/>
                    </a:lnTo>
                    <a:lnTo>
                      <a:pt x="1524" y="257"/>
                    </a:lnTo>
                    <a:lnTo>
                      <a:pt x="1543" y="228"/>
                    </a:lnTo>
                    <a:lnTo>
                      <a:pt x="1572" y="200"/>
                    </a:lnTo>
                    <a:lnTo>
                      <a:pt x="1572" y="190"/>
                    </a:lnTo>
                    <a:lnTo>
                      <a:pt x="1572" y="181"/>
                    </a:lnTo>
                    <a:lnTo>
                      <a:pt x="1572" y="171"/>
                    </a:lnTo>
                    <a:lnTo>
                      <a:pt x="1562" y="152"/>
                    </a:lnTo>
                    <a:lnTo>
                      <a:pt x="1543" y="123"/>
                    </a:lnTo>
                    <a:lnTo>
                      <a:pt x="1600" y="114"/>
                    </a:lnTo>
                    <a:lnTo>
                      <a:pt x="1629" y="114"/>
                    </a:lnTo>
                    <a:lnTo>
                      <a:pt x="1696" y="114"/>
                    </a:lnTo>
                    <a:lnTo>
                      <a:pt x="1714" y="114"/>
                    </a:lnTo>
                    <a:lnTo>
                      <a:pt x="1724" y="114"/>
                    </a:lnTo>
                    <a:lnTo>
                      <a:pt x="1753" y="105"/>
                    </a:lnTo>
                    <a:lnTo>
                      <a:pt x="1772" y="95"/>
                    </a:lnTo>
                    <a:lnTo>
                      <a:pt x="1800" y="76"/>
                    </a:lnTo>
                    <a:lnTo>
                      <a:pt x="1857" y="47"/>
                    </a:lnTo>
                    <a:lnTo>
                      <a:pt x="1895" y="0"/>
                    </a:lnTo>
                    <a:lnTo>
                      <a:pt x="2019" y="152"/>
                    </a:lnTo>
                    <a:lnTo>
                      <a:pt x="2057" y="123"/>
                    </a:lnTo>
                    <a:lnTo>
                      <a:pt x="2086" y="114"/>
                    </a:lnTo>
                    <a:lnTo>
                      <a:pt x="2095" y="114"/>
                    </a:lnTo>
                    <a:lnTo>
                      <a:pt x="2115" y="114"/>
                    </a:lnTo>
                    <a:lnTo>
                      <a:pt x="2124" y="105"/>
                    </a:lnTo>
                    <a:lnTo>
                      <a:pt x="2134" y="95"/>
                    </a:lnTo>
                    <a:lnTo>
                      <a:pt x="2172" y="66"/>
                    </a:lnTo>
                    <a:lnTo>
                      <a:pt x="2181" y="57"/>
                    </a:lnTo>
                    <a:lnTo>
                      <a:pt x="2191" y="57"/>
                    </a:lnTo>
                    <a:lnTo>
                      <a:pt x="2200" y="57"/>
                    </a:lnTo>
                    <a:lnTo>
                      <a:pt x="2210" y="57"/>
                    </a:lnTo>
                    <a:lnTo>
                      <a:pt x="2219" y="57"/>
                    </a:lnTo>
                    <a:lnTo>
                      <a:pt x="2229" y="66"/>
                    </a:lnTo>
                    <a:lnTo>
                      <a:pt x="2248" y="85"/>
                    </a:lnTo>
                    <a:lnTo>
                      <a:pt x="2248" y="95"/>
                    </a:lnTo>
                    <a:lnTo>
                      <a:pt x="2267" y="105"/>
                    </a:lnTo>
                    <a:lnTo>
                      <a:pt x="2276" y="105"/>
                    </a:lnTo>
                    <a:lnTo>
                      <a:pt x="2286" y="114"/>
                    </a:lnTo>
                    <a:lnTo>
                      <a:pt x="2296" y="114"/>
                    </a:lnTo>
                    <a:lnTo>
                      <a:pt x="2305" y="114"/>
                    </a:lnTo>
                    <a:lnTo>
                      <a:pt x="2305" y="105"/>
                    </a:lnTo>
                    <a:lnTo>
                      <a:pt x="2324" y="95"/>
                    </a:lnTo>
                    <a:lnTo>
                      <a:pt x="2334" y="95"/>
                    </a:lnTo>
                    <a:lnTo>
                      <a:pt x="2343" y="95"/>
                    </a:lnTo>
                    <a:lnTo>
                      <a:pt x="2353" y="105"/>
                    </a:lnTo>
                    <a:lnTo>
                      <a:pt x="2362" y="123"/>
                    </a:lnTo>
                    <a:lnTo>
                      <a:pt x="2372" y="143"/>
                    </a:lnTo>
                    <a:lnTo>
                      <a:pt x="2381" y="152"/>
                    </a:lnTo>
                    <a:lnTo>
                      <a:pt x="2391" y="162"/>
                    </a:lnTo>
                    <a:lnTo>
                      <a:pt x="2410" y="171"/>
                    </a:lnTo>
                    <a:lnTo>
                      <a:pt x="2419" y="181"/>
                    </a:lnTo>
                    <a:lnTo>
                      <a:pt x="2429" y="181"/>
                    </a:lnTo>
                    <a:lnTo>
                      <a:pt x="2438" y="190"/>
                    </a:lnTo>
                    <a:lnTo>
                      <a:pt x="2448" y="209"/>
                    </a:lnTo>
                    <a:lnTo>
                      <a:pt x="2467" y="228"/>
                    </a:lnTo>
                    <a:lnTo>
                      <a:pt x="2486" y="257"/>
                    </a:lnTo>
                    <a:lnTo>
                      <a:pt x="2514" y="295"/>
                    </a:lnTo>
                    <a:lnTo>
                      <a:pt x="2524" y="304"/>
                    </a:lnTo>
                    <a:lnTo>
                      <a:pt x="2553" y="314"/>
                    </a:lnTo>
                    <a:lnTo>
                      <a:pt x="2572" y="333"/>
                    </a:lnTo>
                    <a:lnTo>
                      <a:pt x="2600" y="352"/>
                    </a:lnTo>
                    <a:lnTo>
                      <a:pt x="2610" y="352"/>
                    </a:lnTo>
                    <a:lnTo>
                      <a:pt x="2629" y="371"/>
                    </a:lnTo>
                    <a:lnTo>
                      <a:pt x="2639" y="381"/>
                    </a:lnTo>
                    <a:lnTo>
                      <a:pt x="2657" y="381"/>
                    </a:lnTo>
                    <a:lnTo>
                      <a:pt x="2686" y="390"/>
                    </a:lnTo>
                    <a:lnTo>
                      <a:pt x="2696" y="400"/>
                    </a:lnTo>
                    <a:lnTo>
                      <a:pt x="2705" y="400"/>
                    </a:lnTo>
                    <a:lnTo>
                      <a:pt x="2724" y="419"/>
                    </a:lnTo>
                    <a:lnTo>
                      <a:pt x="2743" y="438"/>
                    </a:lnTo>
                    <a:lnTo>
                      <a:pt x="2753" y="447"/>
                    </a:lnTo>
                    <a:lnTo>
                      <a:pt x="2791" y="495"/>
                    </a:lnTo>
                    <a:lnTo>
                      <a:pt x="2810" y="514"/>
                    </a:lnTo>
                    <a:lnTo>
                      <a:pt x="2829" y="514"/>
                    </a:lnTo>
                    <a:lnTo>
                      <a:pt x="2857" y="514"/>
                    </a:lnTo>
                    <a:lnTo>
                      <a:pt x="2867" y="504"/>
                    </a:lnTo>
                    <a:lnTo>
                      <a:pt x="2877" y="514"/>
                    </a:lnTo>
                    <a:lnTo>
                      <a:pt x="2905" y="524"/>
                    </a:lnTo>
                    <a:lnTo>
                      <a:pt x="2924" y="533"/>
                    </a:lnTo>
                    <a:lnTo>
                      <a:pt x="2934" y="533"/>
                    </a:lnTo>
                    <a:lnTo>
                      <a:pt x="2943" y="533"/>
                    </a:lnTo>
                    <a:lnTo>
                      <a:pt x="2953" y="533"/>
                    </a:lnTo>
                    <a:lnTo>
                      <a:pt x="3019" y="524"/>
                    </a:lnTo>
                    <a:lnTo>
                      <a:pt x="3029" y="514"/>
                    </a:lnTo>
                    <a:lnTo>
                      <a:pt x="3038" y="514"/>
                    </a:lnTo>
                    <a:lnTo>
                      <a:pt x="3067" y="476"/>
                    </a:lnTo>
                    <a:lnTo>
                      <a:pt x="3096" y="438"/>
                    </a:lnTo>
                    <a:lnTo>
                      <a:pt x="3115" y="466"/>
                    </a:lnTo>
                    <a:lnTo>
                      <a:pt x="3143" y="486"/>
                    </a:lnTo>
                    <a:lnTo>
                      <a:pt x="3172" y="514"/>
                    </a:lnTo>
                    <a:lnTo>
                      <a:pt x="3181" y="524"/>
                    </a:lnTo>
                    <a:lnTo>
                      <a:pt x="3181" y="533"/>
                    </a:lnTo>
                    <a:lnTo>
                      <a:pt x="3172" y="543"/>
                    </a:lnTo>
                    <a:lnTo>
                      <a:pt x="3153" y="562"/>
                    </a:lnTo>
                    <a:lnTo>
                      <a:pt x="3134" y="581"/>
                    </a:lnTo>
                    <a:lnTo>
                      <a:pt x="3124" y="590"/>
                    </a:lnTo>
                    <a:lnTo>
                      <a:pt x="3115" y="590"/>
                    </a:lnTo>
                    <a:lnTo>
                      <a:pt x="3086" y="600"/>
                    </a:lnTo>
                    <a:lnTo>
                      <a:pt x="3076" y="609"/>
                    </a:lnTo>
                    <a:lnTo>
                      <a:pt x="3058" y="619"/>
                    </a:lnTo>
                    <a:lnTo>
                      <a:pt x="3048" y="628"/>
                    </a:lnTo>
                    <a:lnTo>
                      <a:pt x="3048" y="638"/>
                    </a:lnTo>
                    <a:lnTo>
                      <a:pt x="3038" y="647"/>
                    </a:lnTo>
                    <a:lnTo>
                      <a:pt x="3029" y="657"/>
                    </a:lnTo>
                    <a:lnTo>
                      <a:pt x="2981" y="695"/>
                    </a:lnTo>
                    <a:lnTo>
                      <a:pt x="2972" y="704"/>
                    </a:lnTo>
                    <a:lnTo>
                      <a:pt x="2972" y="714"/>
                    </a:lnTo>
                    <a:lnTo>
                      <a:pt x="2972" y="724"/>
                    </a:lnTo>
                    <a:lnTo>
                      <a:pt x="2981" y="733"/>
                    </a:lnTo>
                    <a:lnTo>
                      <a:pt x="2981" y="742"/>
                    </a:lnTo>
                    <a:lnTo>
                      <a:pt x="2991" y="752"/>
                    </a:lnTo>
                    <a:lnTo>
                      <a:pt x="3029" y="771"/>
                    </a:lnTo>
                    <a:lnTo>
                      <a:pt x="3038" y="771"/>
                    </a:lnTo>
                    <a:lnTo>
                      <a:pt x="3048" y="781"/>
                    </a:lnTo>
                    <a:lnTo>
                      <a:pt x="3096" y="790"/>
                    </a:lnTo>
                    <a:lnTo>
                      <a:pt x="3105" y="790"/>
                    </a:lnTo>
                    <a:lnTo>
                      <a:pt x="3124" y="800"/>
                    </a:lnTo>
                    <a:lnTo>
                      <a:pt x="3134" y="800"/>
                    </a:lnTo>
                    <a:lnTo>
                      <a:pt x="3143" y="809"/>
                    </a:lnTo>
                    <a:lnTo>
                      <a:pt x="3162" y="828"/>
                    </a:lnTo>
                    <a:lnTo>
                      <a:pt x="3172" y="838"/>
                    </a:lnTo>
                    <a:lnTo>
                      <a:pt x="3181" y="847"/>
                    </a:lnTo>
                    <a:lnTo>
                      <a:pt x="3191" y="847"/>
                    </a:lnTo>
                    <a:lnTo>
                      <a:pt x="3200" y="847"/>
                    </a:lnTo>
                    <a:lnTo>
                      <a:pt x="3219" y="847"/>
                    </a:lnTo>
                    <a:lnTo>
                      <a:pt x="3238" y="847"/>
                    </a:lnTo>
                    <a:lnTo>
                      <a:pt x="3248" y="847"/>
                    </a:lnTo>
                    <a:lnTo>
                      <a:pt x="3267" y="847"/>
                    </a:lnTo>
                    <a:lnTo>
                      <a:pt x="3276" y="847"/>
                    </a:lnTo>
                    <a:lnTo>
                      <a:pt x="3296" y="847"/>
                    </a:lnTo>
                    <a:lnTo>
                      <a:pt x="3324" y="866"/>
                    </a:lnTo>
                    <a:lnTo>
                      <a:pt x="3400" y="905"/>
                    </a:lnTo>
                    <a:lnTo>
                      <a:pt x="3429" y="923"/>
                    </a:lnTo>
                    <a:lnTo>
                      <a:pt x="3457" y="933"/>
                    </a:lnTo>
                    <a:lnTo>
                      <a:pt x="3477" y="952"/>
                    </a:lnTo>
                    <a:lnTo>
                      <a:pt x="3486" y="962"/>
                    </a:lnTo>
                    <a:lnTo>
                      <a:pt x="3496" y="962"/>
                    </a:lnTo>
                    <a:lnTo>
                      <a:pt x="3505" y="962"/>
                    </a:lnTo>
                    <a:lnTo>
                      <a:pt x="3534" y="962"/>
                    </a:lnTo>
                    <a:lnTo>
                      <a:pt x="3543" y="962"/>
                    </a:lnTo>
                    <a:lnTo>
                      <a:pt x="3553" y="962"/>
                    </a:lnTo>
                    <a:lnTo>
                      <a:pt x="3562" y="971"/>
                    </a:lnTo>
                    <a:lnTo>
                      <a:pt x="3610" y="990"/>
                    </a:lnTo>
                    <a:lnTo>
                      <a:pt x="3619" y="1000"/>
                    </a:lnTo>
                    <a:lnTo>
                      <a:pt x="3657" y="1028"/>
                    </a:lnTo>
                    <a:lnTo>
                      <a:pt x="3677" y="1038"/>
                    </a:lnTo>
                    <a:lnTo>
                      <a:pt x="3686" y="1057"/>
                    </a:lnTo>
                    <a:lnTo>
                      <a:pt x="3695" y="1066"/>
                    </a:lnTo>
                    <a:lnTo>
                      <a:pt x="3695" y="1076"/>
                    </a:lnTo>
                    <a:lnTo>
                      <a:pt x="3695" y="1085"/>
                    </a:lnTo>
                    <a:lnTo>
                      <a:pt x="3695" y="1095"/>
                    </a:lnTo>
                    <a:lnTo>
                      <a:pt x="3695" y="1105"/>
                    </a:lnTo>
                    <a:lnTo>
                      <a:pt x="3686" y="1105"/>
                    </a:lnTo>
                    <a:lnTo>
                      <a:pt x="3677" y="1114"/>
                    </a:lnTo>
                    <a:lnTo>
                      <a:pt x="3667" y="1123"/>
                    </a:lnTo>
                    <a:lnTo>
                      <a:pt x="3648" y="1133"/>
                    </a:lnTo>
                    <a:lnTo>
                      <a:pt x="3610" y="1143"/>
                    </a:lnTo>
                    <a:lnTo>
                      <a:pt x="3543" y="1152"/>
                    </a:lnTo>
                    <a:lnTo>
                      <a:pt x="3572" y="1181"/>
                    </a:lnTo>
                    <a:lnTo>
                      <a:pt x="3610" y="1209"/>
                    </a:lnTo>
                    <a:lnTo>
                      <a:pt x="3619" y="1219"/>
                    </a:lnTo>
                    <a:lnTo>
                      <a:pt x="3629" y="1219"/>
                    </a:lnTo>
                    <a:lnTo>
                      <a:pt x="3657" y="1228"/>
                    </a:lnTo>
                    <a:lnTo>
                      <a:pt x="3667" y="1238"/>
                    </a:lnTo>
                    <a:lnTo>
                      <a:pt x="3677" y="1247"/>
                    </a:lnTo>
                    <a:lnTo>
                      <a:pt x="3695" y="1276"/>
                    </a:lnTo>
                    <a:lnTo>
                      <a:pt x="3695" y="1286"/>
                    </a:lnTo>
                    <a:lnTo>
                      <a:pt x="3715" y="1304"/>
                    </a:lnTo>
                    <a:lnTo>
                      <a:pt x="3734" y="1324"/>
                    </a:lnTo>
                    <a:lnTo>
                      <a:pt x="3743" y="1333"/>
                    </a:lnTo>
                    <a:lnTo>
                      <a:pt x="3762" y="1343"/>
                    </a:lnTo>
                    <a:lnTo>
                      <a:pt x="3791" y="1362"/>
                    </a:lnTo>
                    <a:lnTo>
                      <a:pt x="3800" y="1362"/>
                    </a:lnTo>
                    <a:lnTo>
                      <a:pt x="3820" y="1381"/>
                    </a:lnTo>
                    <a:lnTo>
                      <a:pt x="3829" y="1381"/>
                    </a:lnTo>
                    <a:lnTo>
                      <a:pt x="3867" y="1390"/>
                    </a:lnTo>
                    <a:lnTo>
                      <a:pt x="3877" y="1390"/>
                    </a:lnTo>
                    <a:lnTo>
                      <a:pt x="3905" y="1409"/>
                    </a:lnTo>
                    <a:lnTo>
                      <a:pt x="3915" y="1409"/>
                    </a:lnTo>
                    <a:lnTo>
                      <a:pt x="3934" y="1409"/>
                    </a:lnTo>
                    <a:lnTo>
                      <a:pt x="3962" y="1409"/>
                    </a:lnTo>
                    <a:lnTo>
                      <a:pt x="3972" y="1409"/>
                    </a:lnTo>
                    <a:lnTo>
                      <a:pt x="4010" y="1400"/>
                    </a:lnTo>
                    <a:lnTo>
                      <a:pt x="4038" y="1400"/>
                    </a:lnTo>
                    <a:lnTo>
                      <a:pt x="4058" y="1400"/>
                    </a:lnTo>
                    <a:lnTo>
                      <a:pt x="4067" y="1400"/>
                    </a:lnTo>
                    <a:lnTo>
                      <a:pt x="4096" y="1419"/>
                    </a:lnTo>
                    <a:lnTo>
                      <a:pt x="4115" y="1419"/>
                    </a:lnTo>
                    <a:lnTo>
                      <a:pt x="4143" y="1428"/>
                    </a:lnTo>
                    <a:lnTo>
                      <a:pt x="4153" y="1428"/>
                    </a:lnTo>
                    <a:lnTo>
                      <a:pt x="4219" y="143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95" name="Freeform 10">
                <a:extLst>
                  <a:ext uri="{FF2B5EF4-FFF2-40B4-BE49-F238E27FC236}">
                    <a16:creationId xmlns:a16="http://schemas.microsoft.com/office/drawing/2014/main" id="{9CFC2C45-D041-3048-BB63-0840E1FF5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1938" y="4903788"/>
                <a:ext cx="1176337" cy="1847850"/>
              </a:xfrm>
              <a:custGeom>
                <a:avLst/>
                <a:gdLst>
                  <a:gd name="T0" fmla="*/ 737190 w 3268"/>
                  <a:gd name="T1" fmla="*/ 1302565 h 5134"/>
                  <a:gd name="T2" fmla="*/ 675278 w 3268"/>
                  <a:gd name="T3" fmla="*/ 1525358 h 5134"/>
                  <a:gd name="T4" fmla="*/ 565851 w 3268"/>
                  <a:gd name="T5" fmla="*/ 1720437 h 5134"/>
                  <a:gd name="T6" fmla="*/ 113026 w 3268"/>
                  <a:gd name="T7" fmla="*/ 1593744 h 5134"/>
                  <a:gd name="T8" fmla="*/ 27357 w 3268"/>
                  <a:gd name="T9" fmla="*/ 1436097 h 5134"/>
                  <a:gd name="T10" fmla="*/ 92509 w 3268"/>
                  <a:gd name="T11" fmla="*/ 1370951 h 5134"/>
                  <a:gd name="T12" fmla="*/ 113026 w 3268"/>
                  <a:gd name="T13" fmla="*/ 1343596 h 5134"/>
                  <a:gd name="T14" fmla="*/ 150822 w 3268"/>
                  <a:gd name="T15" fmla="*/ 1292127 h 5134"/>
                  <a:gd name="T16" fmla="*/ 250170 w 3268"/>
                  <a:gd name="T17" fmla="*/ 1268012 h 5134"/>
                  <a:gd name="T18" fmla="*/ 264208 w 3268"/>
                  <a:gd name="T19" fmla="*/ 1226981 h 5134"/>
                  <a:gd name="T20" fmla="*/ 212734 w 3268"/>
                  <a:gd name="T21" fmla="*/ 1182350 h 5134"/>
                  <a:gd name="T22" fmla="*/ 215974 w 3268"/>
                  <a:gd name="T23" fmla="*/ 1130881 h 5134"/>
                  <a:gd name="T24" fmla="*/ 277886 w 3268"/>
                  <a:gd name="T25" fmla="*/ 1007427 h 5134"/>
                  <a:gd name="T26" fmla="*/ 346278 w 3268"/>
                  <a:gd name="T27" fmla="*/ 1076173 h 5134"/>
                  <a:gd name="T28" fmla="*/ 397752 w 3268"/>
                  <a:gd name="T29" fmla="*/ 1014626 h 5134"/>
                  <a:gd name="T30" fmla="*/ 449225 w 3268"/>
                  <a:gd name="T31" fmla="*/ 952719 h 5134"/>
                  <a:gd name="T32" fmla="*/ 479822 w 3268"/>
                  <a:gd name="T33" fmla="*/ 921765 h 5134"/>
                  <a:gd name="T34" fmla="*/ 466143 w 3268"/>
                  <a:gd name="T35" fmla="*/ 867057 h 5134"/>
                  <a:gd name="T36" fmla="*/ 459304 w 3268"/>
                  <a:gd name="T37" fmla="*/ 826026 h 5134"/>
                  <a:gd name="T38" fmla="*/ 452465 w 3268"/>
                  <a:gd name="T39" fmla="*/ 770957 h 5134"/>
                  <a:gd name="T40" fmla="*/ 435547 w 3268"/>
                  <a:gd name="T41" fmla="*/ 705811 h 5134"/>
                  <a:gd name="T42" fmla="*/ 377234 w 3268"/>
                  <a:gd name="T43" fmla="*/ 637425 h 5134"/>
                  <a:gd name="T44" fmla="*/ 332600 w 3268"/>
                  <a:gd name="T45" fmla="*/ 579118 h 5134"/>
                  <a:gd name="T46" fmla="*/ 407830 w 3268"/>
                  <a:gd name="T47" fmla="*/ 489857 h 5134"/>
                  <a:gd name="T48" fmla="*/ 407830 w 3268"/>
                  <a:gd name="T49" fmla="*/ 438747 h 5134"/>
                  <a:gd name="T50" fmla="*/ 438787 w 3268"/>
                  <a:gd name="T51" fmla="*/ 383679 h 5134"/>
                  <a:gd name="T52" fmla="*/ 490260 w 3268"/>
                  <a:gd name="T53" fmla="*/ 370002 h 5134"/>
                  <a:gd name="T54" fmla="*/ 531295 w 3268"/>
                  <a:gd name="T55" fmla="*/ 380080 h 5134"/>
                  <a:gd name="T56" fmla="*/ 528056 w 3268"/>
                  <a:gd name="T57" fmla="*/ 287939 h 5134"/>
                  <a:gd name="T58" fmla="*/ 541734 w 3268"/>
                  <a:gd name="T59" fmla="*/ 229272 h 5134"/>
                  <a:gd name="T60" fmla="*/ 606886 w 3268"/>
                  <a:gd name="T61" fmla="*/ 212355 h 5134"/>
                  <a:gd name="T62" fmla="*/ 616965 w 3268"/>
                  <a:gd name="T63" fmla="*/ 154047 h 5134"/>
                  <a:gd name="T64" fmla="*/ 665199 w 3268"/>
                  <a:gd name="T65" fmla="*/ 99339 h 5134"/>
                  <a:gd name="T66" fmla="*/ 678877 w 3268"/>
                  <a:gd name="T67" fmla="*/ 51109 h 5134"/>
                  <a:gd name="T68" fmla="*/ 788664 w 3268"/>
                  <a:gd name="T69" fmla="*/ 47870 h 5134"/>
                  <a:gd name="T70" fmla="*/ 826100 w 3268"/>
                  <a:gd name="T71" fmla="*/ 126693 h 5134"/>
                  <a:gd name="T72" fmla="*/ 891252 w 3268"/>
                  <a:gd name="T73" fmla="*/ 150808 h 5134"/>
                  <a:gd name="T74" fmla="*/ 932287 w 3268"/>
                  <a:gd name="T75" fmla="*/ 92141 h 5134"/>
                  <a:gd name="T76" fmla="*/ 960003 w 3268"/>
                  <a:gd name="T77" fmla="*/ 51109 h 5134"/>
                  <a:gd name="T78" fmla="*/ 1038834 w 3268"/>
                  <a:gd name="T79" fmla="*/ 37432 h 5134"/>
                  <a:gd name="T80" fmla="*/ 1093547 w 3268"/>
                  <a:gd name="T81" fmla="*/ 57948 h 5134"/>
                  <a:gd name="T82" fmla="*/ 1100386 w 3268"/>
                  <a:gd name="T83" fmla="*/ 78463 h 5134"/>
                  <a:gd name="T84" fmla="*/ 1117664 w 3268"/>
                  <a:gd name="T85" fmla="*/ 126693 h 5134"/>
                  <a:gd name="T86" fmla="*/ 1145021 w 3268"/>
                  <a:gd name="T87" fmla="*/ 198678 h 5134"/>
                  <a:gd name="T88" fmla="*/ 1148620 w 3268"/>
                  <a:gd name="T89" fmla="*/ 243309 h 5134"/>
                  <a:gd name="T90" fmla="*/ 1124503 w 3268"/>
                  <a:gd name="T91" fmla="*/ 239709 h 5134"/>
                  <a:gd name="T92" fmla="*/ 1131342 w 3268"/>
                  <a:gd name="T93" fmla="*/ 260225 h 5134"/>
                  <a:gd name="T94" fmla="*/ 1124503 w 3268"/>
                  <a:gd name="T95" fmla="*/ 332210 h 5134"/>
                  <a:gd name="T96" fmla="*/ 1114425 w 3268"/>
                  <a:gd name="T97" fmla="*/ 394117 h 5134"/>
                  <a:gd name="T98" fmla="*/ 1151860 w 3268"/>
                  <a:gd name="T99" fmla="*/ 425070 h 5134"/>
                  <a:gd name="T100" fmla="*/ 1128103 w 3268"/>
                  <a:gd name="T101" fmla="*/ 483018 h 5134"/>
                  <a:gd name="T102" fmla="*/ 1120904 w 3268"/>
                  <a:gd name="T103" fmla="*/ 544925 h 5134"/>
                  <a:gd name="T104" fmla="*/ 1131342 w 3268"/>
                  <a:gd name="T105" fmla="*/ 651103 h 5134"/>
                  <a:gd name="T106" fmla="*/ 1038834 w 3268"/>
                  <a:gd name="T107" fmla="*/ 644264 h 5134"/>
                  <a:gd name="T108" fmla="*/ 987360 w 3268"/>
                  <a:gd name="T109" fmla="*/ 637425 h 5134"/>
                  <a:gd name="T110" fmla="*/ 932287 w 3268"/>
                  <a:gd name="T111" fmla="*/ 626988 h 5134"/>
                  <a:gd name="T112" fmla="*/ 942725 w 3268"/>
                  <a:gd name="T113" fmla="*/ 698972 h 5134"/>
                  <a:gd name="T114" fmla="*/ 932287 w 3268"/>
                  <a:gd name="T115" fmla="*/ 788234 h 5134"/>
                  <a:gd name="T116" fmla="*/ 932287 w 3268"/>
                  <a:gd name="T117" fmla="*/ 839703 h 5134"/>
                  <a:gd name="T118" fmla="*/ 990960 w 3268"/>
                  <a:gd name="T119" fmla="*/ 853380 h 5134"/>
                  <a:gd name="T120" fmla="*/ 1014717 w 3268"/>
                  <a:gd name="T121" fmla="*/ 932203 h 5134"/>
                  <a:gd name="T122" fmla="*/ 994199 w 3268"/>
                  <a:gd name="T123" fmla="*/ 993750 h 5134"/>
                  <a:gd name="T124" fmla="*/ 983760 w 3268"/>
                  <a:gd name="T125" fmla="*/ 1052058 h 51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268" h="5134">
                    <a:moveTo>
                      <a:pt x="2733" y="2999"/>
                    </a:moveTo>
                    <a:lnTo>
                      <a:pt x="2686" y="2980"/>
                    </a:lnTo>
                    <a:lnTo>
                      <a:pt x="2590" y="2990"/>
                    </a:lnTo>
                    <a:lnTo>
                      <a:pt x="2505" y="3028"/>
                    </a:lnTo>
                    <a:lnTo>
                      <a:pt x="2219" y="3247"/>
                    </a:lnTo>
                    <a:lnTo>
                      <a:pt x="2143" y="3276"/>
                    </a:lnTo>
                    <a:lnTo>
                      <a:pt x="2019" y="3276"/>
                    </a:lnTo>
                    <a:lnTo>
                      <a:pt x="1991" y="3304"/>
                    </a:lnTo>
                    <a:lnTo>
                      <a:pt x="1972" y="3371"/>
                    </a:lnTo>
                    <a:lnTo>
                      <a:pt x="1981" y="3418"/>
                    </a:lnTo>
                    <a:lnTo>
                      <a:pt x="2019" y="3514"/>
                    </a:lnTo>
                    <a:lnTo>
                      <a:pt x="2048" y="3619"/>
                    </a:lnTo>
                    <a:lnTo>
                      <a:pt x="2076" y="3666"/>
                    </a:lnTo>
                    <a:lnTo>
                      <a:pt x="2095" y="3704"/>
                    </a:lnTo>
                    <a:lnTo>
                      <a:pt x="2124" y="3714"/>
                    </a:lnTo>
                    <a:lnTo>
                      <a:pt x="2162" y="3704"/>
                    </a:lnTo>
                    <a:lnTo>
                      <a:pt x="2200" y="3704"/>
                    </a:lnTo>
                    <a:lnTo>
                      <a:pt x="2229" y="3742"/>
                    </a:lnTo>
                    <a:lnTo>
                      <a:pt x="2210" y="3857"/>
                    </a:lnTo>
                    <a:lnTo>
                      <a:pt x="2133" y="4028"/>
                    </a:lnTo>
                    <a:lnTo>
                      <a:pt x="2038" y="4171"/>
                    </a:lnTo>
                    <a:lnTo>
                      <a:pt x="1962" y="4247"/>
                    </a:lnTo>
                    <a:lnTo>
                      <a:pt x="1924" y="4247"/>
                    </a:lnTo>
                    <a:lnTo>
                      <a:pt x="1876" y="4238"/>
                    </a:lnTo>
                    <a:lnTo>
                      <a:pt x="1838" y="4238"/>
                    </a:lnTo>
                    <a:lnTo>
                      <a:pt x="1810" y="4266"/>
                    </a:lnTo>
                    <a:lnTo>
                      <a:pt x="1772" y="4342"/>
                    </a:lnTo>
                    <a:lnTo>
                      <a:pt x="1752" y="4381"/>
                    </a:lnTo>
                    <a:lnTo>
                      <a:pt x="1724" y="4409"/>
                    </a:lnTo>
                    <a:lnTo>
                      <a:pt x="1657" y="4428"/>
                    </a:lnTo>
                    <a:lnTo>
                      <a:pt x="1591" y="4428"/>
                    </a:lnTo>
                    <a:lnTo>
                      <a:pt x="1534" y="4447"/>
                    </a:lnTo>
                    <a:lnTo>
                      <a:pt x="1467" y="4533"/>
                    </a:lnTo>
                    <a:lnTo>
                      <a:pt x="1438" y="4666"/>
                    </a:lnTo>
                    <a:lnTo>
                      <a:pt x="1495" y="4733"/>
                    </a:lnTo>
                    <a:lnTo>
                      <a:pt x="1572" y="4780"/>
                    </a:lnTo>
                    <a:lnTo>
                      <a:pt x="1600" y="4838"/>
                    </a:lnTo>
                    <a:lnTo>
                      <a:pt x="1610" y="4885"/>
                    </a:lnTo>
                    <a:lnTo>
                      <a:pt x="1534" y="5000"/>
                    </a:lnTo>
                    <a:lnTo>
                      <a:pt x="1353" y="5066"/>
                    </a:lnTo>
                    <a:lnTo>
                      <a:pt x="1057" y="5133"/>
                    </a:lnTo>
                    <a:lnTo>
                      <a:pt x="1095" y="4942"/>
                    </a:lnTo>
                    <a:lnTo>
                      <a:pt x="1086" y="4819"/>
                    </a:lnTo>
                    <a:lnTo>
                      <a:pt x="1029" y="4742"/>
                    </a:lnTo>
                    <a:lnTo>
                      <a:pt x="800" y="4628"/>
                    </a:lnTo>
                    <a:lnTo>
                      <a:pt x="609" y="4495"/>
                    </a:lnTo>
                    <a:lnTo>
                      <a:pt x="514" y="4447"/>
                    </a:lnTo>
                    <a:lnTo>
                      <a:pt x="314" y="4428"/>
                    </a:lnTo>
                    <a:lnTo>
                      <a:pt x="276" y="4409"/>
                    </a:lnTo>
                    <a:lnTo>
                      <a:pt x="229" y="4399"/>
                    </a:lnTo>
                    <a:lnTo>
                      <a:pt x="10" y="4180"/>
                    </a:lnTo>
                    <a:lnTo>
                      <a:pt x="0" y="4171"/>
                    </a:lnTo>
                    <a:lnTo>
                      <a:pt x="19" y="4152"/>
                    </a:lnTo>
                    <a:lnTo>
                      <a:pt x="19" y="4142"/>
                    </a:lnTo>
                    <a:lnTo>
                      <a:pt x="29" y="4133"/>
                    </a:lnTo>
                    <a:lnTo>
                      <a:pt x="29" y="4095"/>
                    </a:lnTo>
                    <a:lnTo>
                      <a:pt x="38" y="4076"/>
                    </a:lnTo>
                    <a:lnTo>
                      <a:pt x="57" y="4019"/>
                    </a:lnTo>
                    <a:lnTo>
                      <a:pt x="67" y="4009"/>
                    </a:lnTo>
                    <a:lnTo>
                      <a:pt x="76" y="3990"/>
                    </a:lnTo>
                    <a:lnTo>
                      <a:pt x="86" y="3980"/>
                    </a:lnTo>
                    <a:lnTo>
                      <a:pt x="95" y="3942"/>
                    </a:lnTo>
                    <a:lnTo>
                      <a:pt x="114" y="3923"/>
                    </a:lnTo>
                    <a:lnTo>
                      <a:pt x="133" y="3885"/>
                    </a:lnTo>
                    <a:lnTo>
                      <a:pt x="152" y="3857"/>
                    </a:lnTo>
                    <a:lnTo>
                      <a:pt x="162" y="3847"/>
                    </a:lnTo>
                    <a:lnTo>
                      <a:pt x="172" y="3847"/>
                    </a:lnTo>
                    <a:lnTo>
                      <a:pt x="181" y="3837"/>
                    </a:lnTo>
                    <a:lnTo>
                      <a:pt x="210" y="3828"/>
                    </a:lnTo>
                    <a:lnTo>
                      <a:pt x="229" y="3819"/>
                    </a:lnTo>
                    <a:lnTo>
                      <a:pt x="238" y="3809"/>
                    </a:lnTo>
                    <a:lnTo>
                      <a:pt x="257" y="3809"/>
                    </a:lnTo>
                    <a:lnTo>
                      <a:pt x="267" y="3809"/>
                    </a:lnTo>
                    <a:lnTo>
                      <a:pt x="295" y="3809"/>
                    </a:lnTo>
                    <a:lnTo>
                      <a:pt x="305" y="3809"/>
                    </a:lnTo>
                    <a:lnTo>
                      <a:pt x="314" y="3809"/>
                    </a:lnTo>
                    <a:lnTo>
                      <a:pt x="324" y="3799"/>
                    </a:lnTo>
                    <a:lnTo>
                      <a:pt x="324" y="3790"/>
                    </a:lnTo>
                    <a:lnTo>
                      <a:pt x="324" y="3780"/>
                    </a:lnTo>
                    <a:lnTo>
                      <a:pt x="324" y="3771"/>
                    </a:lnTo>
                    <a:lnTo>
                      <a:pt x="324" y="3752"/>
                    </a:lnTo>
                    <a:lnTo>
                      <a:pt x="314" y="3733"/>
                    </a:lnTo>
                    <a:lnTo>
                      <a:pt x="305" y="3723"/>
                    </a:lnTo>
                    <a:lnTo>
                      <a:pt x="305" y="3714"/>
                    </a:lnTo>
                    <a:lnTo>
                      <a:pt x="314" y="3704"/>
                    </a:lnTo>
                    <a:lnTo>
                      <a:pt x="314" y="3695"/>
                    </a:lnTo>
                    <a:lnTo>
                      <a:pt x="324" y="3685"/>
                    </a:lnTo>
                    <a:lnTo>
                      <a:pt x="353" y="3666"/>
                    </a:lnTo>
                    <a:lnTo>
                      <a:pt x="362" y="3657"/>
                    </a:lnTo>
                    <a:lnTo>
                      <a:pt x="371" y="3638"/>
                    </a:lnTo>
                    <a:lnTo>
                      <a:pt x="381" y="3628"/>
                    </a:lnTo>
                    <a:lnTo>
                      <a:pt x="410" y="3590"/>
                    </a:lnTo>
                    <a:lnTo>
                      <a:pt x="419" y="3590"/>
                    </a:lnTo>
                    <a:lnTo>
                      <a:pt x="429" y="3581"/>
                    </a:lnTo>
                    <a:lnTo>
                      <a:pt x="467" y="3590"/>
                    </a:lnTo>
                    <a:lnTo>
                      <a:pt x="514" y="3590"/>
                    </a:lnTo>
                    <a:lnTo>
                      <a:pt x="552" y="3590"/>
                    </a:lnTo>
                    <a:lnTo>
                      <a:pt x="571" y="3590"/>
                    </a:lnTo>
                    <a:lnTo>
                      <a:pt x="581" y="3590"/>
                    </a:lnTo>
                    <a:lnTo>
                      <a:pt x="600" y="3581"/>
                    </a:lnTo>
                    <a:lnTo>
                      <a:pt x="619" y="3571"/>
                    </a:lnTo>
                    <a:lnTo>
                      <a:pt x="629" y="3561"/>
                    </a:lnTo>
                    <a:lnTo>
                      <a:pt x="657" y="3552"/>
                    </a:lnTo>
                    <a:lnTo>
                      <a:pt x="686" y="3533"/>
                    </a:lnTo>
                    <a:lnTo>
                      <a:pt x="695" y="3523"/>
                    </a:lnTo>
                    <a:lnTo>
                      <a:pt x="714" y="3523"/>
                    </a:lnTo>
                    <a:lnTo>
                      <a:pt x="762" y="3514"/>
                    </a:lnTo>
                    <a:lnTo>
                      <a:pt x="829" y="3504"/>
                    </a:lnTo>
                    <a:lnTo>
                      <a:pt x="819" y="3495"/>
                    </a:lnTo>
                    <a:lnTo>
                      <a:pt x="810" y="3476"/>
                    </a:lnTo>
                    <a:lnTo>
                      <a:pt x="800" y="3466"/>
                    </a:lnTo>
                    <a:lnTo>
                      <a:pt x="791" y="3447"/>
                    </a:lnTo>
                    <a:lnTo>
                      <a:pt x="781" y="3438"/>
                    </a:lnTo>
                    <a:lnTo>
                      <a:pt x="772" y="3428"/>
                    </a:lnTo>
                    <a:lnTo>
                      <a:pt x="762" y="3418"/>
                    </a:lnTo>
                    <a:lnTo>
                      <a:pt x="743" y="3409"/>
                    </a:lnTo>
                    <a:lnTo>
                      <a:pt x="734" y="3409"/>
                    </a:lnTo>
                    <a:lnTo>
                      <a:pt x="705" y="3380"/>
                    </a:lnTo>
                    <a:lnTo>
                      <a:pt x="695" y="3380"/>
                    </a:lnTo>
                    <a:lnTo>
                      <a:pt x="686" y="3371"/>
                    </a:lnTo>
                    <a:lnTo>
                      <a:pt x="667" y="3371"/>
                    </a:lnTo>
                    <a:lnTo>
                      <a:pt x="648" y="3361"/>
                    </a:lnTo>
                    <a:lnTo>
                      <a:pt x="638" y="3352"/>
                    </a:lnTo>
                    <a:lnTo>
                      <a:pt x="638" y="3342"/>
                    </a:lnTo>
                    <a:lnTo>
                      <a:pt x="629" y="3314"/>
                    </a:lnTo>
                    <a:lnTo>
                      <a:pt x="619" y="3304"/>
                    </a:lnTo>
                    <a:lnTo>
                      <a:pt x="609" y="3295"/>
                    </a:lnTo>
                    <a:lnTo>
                      <a:pt x="600" y="3285"/>
                    </a:lnTo>
                    <a:lnTo>
                      <a:pt x="591" y="3285"/>
                    </a:lnTo>
                    <a:lnTo>
                      <a:pt x="562" y="3276"/>
                    </a:lnTo>
                    <a:lnTo>
                      <a:pt x="562" y="3266"/>
                    </a:lnTo>
                    <a:lnTo>
                      <a:pt x="552" y="3257"/>
                    </a:lnTo>
                    <a:lnTo>
                      <a:pt x="543" y="3247"/>
                    </a:lnTo>
                    <a:lnTo>
                      <a:pt x="533" y="3209"/>
                    </a:lnTo>
                    <a:lnTo>
                      <a:pt x="533" y="3200"/>
                    </a:lnTo>
                    <a:lnTo>
                      <a:pt x="533" y="3190"/>
                    </a:lnTo>
                    <a:lnTo>
                      <a:pt x="543" y="3180"/>
                    </a:lnTo>
                    <a:lnTo>
                      <a:pt x="552" y="3171"/>
                    </a:lnTo>
                    <a:lnTo>
                      <a:pt x="571" y="3152"/>
                    </a:lnTo>
                    <a:lnTo>
                      <a:pt x="600" y="3142"/>
                    </a:lnTo>
                    <a:lnTo>
                      <a:pt x="629" y="3114"/>
                    </a:lnTo>
                    <a:lnTo>
                      <a:pt x="648" y="3104"/>
                    </a:lnTo>
                    <a:lnTo>
                      <a:pt x="648" y="3095"/>
                    </a:lnTo>
                    <a:lnTo>
                      <a:pt x="657" y="3085"/>
                    </a:lnTo>
                    <a:lnTo>
                      <a:pt x="657" y="3037"/>
                    </a:lnTo>
                    <a:lnTo>
                      <a:pt x="657" y="3019"/>
                    </a:lnTo>
                    <a:lnTo>
                      <a:pt x="676" y="2980"/>
                    </a:lnTo>
                    <a:lnTo>
                      <a:pt x="686" y="2952"/>
                    </a:lnTo>
                    <a:lnTo>
                      <a:pt x="695" y="2923"/>
                    </a:lnTo>
                    <a:lnTo>
                      <a:pt x="705" y="2895"/>
                    </a:lnTo>
                    <a:lnTo>
                      <a:pt x="743" y="2838"/>
                    </a:lnTo>
                    <a:lnTo>
                      <a:pt x="772" y="2799"/>
                    </a:lnTo>
                    <a:lnTo>
                      <a:pt x="810" y="2847"/>
                    </a:lnTo>
                    <a:lnTo>
                      <a:pt x="829" y="2876"/>
                    </a:lnTo>
                    <a:lnTo>
                      <a:pt x="838" y="2904"/>
                    </a:lnTo>
                    <a:lnTo>
                      <a:pt x="848" y="2914"/>
                    </a:lnTo>
                    <a:lnTo>
                      <a:pt x="867" y="2923"/>
                    </a:lnTo>
                    <a:lnTo>
                      <a:pt x="886" y="2942"/>
                    </a:lnTo>
                    <a:lnTo>
                      <a:pt x="895" y="2952"/>
                    </a:lnTo>
                    <a:lnTo>
                      <a:pt x="905" y="2961"/>
                    </a:lnTo>
                    <a:lnTo>
                      <a:pt x="933" y="2971"/>
                    </a:lnTo>
                    <a:lnTo>
                      <a:pt x="943" y="2971"/>
                    </a:lnTo>
                    <a:lnTo>
                      <a:pt x="952" y="2980"/>
                    </a:lnTo>
                    <a:lnTo>
                      <a:pt x="962" y="2990"/>
                    </a:lnTo>
                    <a:lnTo>
                      <a:pt x="972" y="2990"/>
                    </a:lnTo>
                    <a:lnTo>
                      <a:pt x="981" y="2990"/>
                    </a:lnTo>
                    <a:lnTo>
                      <a:pt x="990" y="2990"/>
                    </a:lnTo>
                    <a:lnTo>
                      <a:pt x="1010" y="2914"/>
                    </a:lnTo>
                    <a:lnTo>
                      <a:pt x="1019" y="2885"/>
                    </a:lnTo>
                    <a:lnTo>
                      <a:pt x="1019" y="2876"/>
                    </a:lnTo>
                    <a:lnTo>
                      <a:pt x="1029" y="2866"/>
                    </a:lnTo>
                    <a:lnTo>
                      <a:pt x="1057" y="2847"/>
                    </a:lnTo>
                    <a:lnTo>
                      <a:pt x="1076" y="2828"/>
                    </a:lnTo>
                    <a:lnTo>
                      <a:pt x="1105" y="2819"/>
                    </a:lnTo>
                    <a:lnTo>
                      <a:pt x="1114" y="2809"/>
                    </a:lnTo>
                    <a:lnTo>
                      <a:pt x="1133" y="2790"/>
                    </a:lnTo>
                    <a:lnTo>
                      <a:pt x="1143" y="2781"/>
                    </a:lnTo>
                    <a:lnTo>
                      <a:pt x="1162" y="2752"/>
                    </a:lnTo>
                    <a:lnTo>
                      <a:pt x="1181" y="2723"/>
                    </a:lnTo>
                    <a:lnTo>
                      <a:pt x="1191" y="2685"/>
                    </a:lnTo>
                    <a:lnTo>
                      <a:pt x="1200" y="2676"/>
                    </a:lnTo>
                    <a:lnTo>
                      <a:pt x="1210" y="2657"/>
                    </a:lnTo>
                    <a:lnTo>
                      <a:pt x="1219" y="2657"/>
                    </a:lnTo>
                    <a:lnTo>
                      <a:pt x="1229" y="2647"/>
                    </a:lnTo>
                    <a:lnTo>
                      <a:pt x="1238" y="2647"/>
                    </a:lnTo>
                    <a:lnTo>
                      <a:pt x="1248" y="2647"/>
                    </a:lnTo>
                    <a:lnTo>
                      <a:pt x="1276" y="2647"/>
                    </a:lnTo>
                    <a:lnTo>
                      <a:pt x="1286" y="2638"/>
                    </a:lnTo>
                    <a:lnTo>
                      <a:pt x="1295" y="2638"/>
                    </a:lnTo>
                    <a:lnTo>
                      <a:pt x="1295" y="2628"/>
                    </a:lnTo>
                    <a:lnTo>
                      <a:pt x="1305" y="2618"/>
                    </a:lnTo>
                    <a:lnTo>
                      <a:pt x="1305" y="2600"/>
                    </a:lnTo>
                    <a:lnTo>
                      <a:pt x="1305" y="2590"/>
                    </a:lnTo>
                    <a:lnTo>
                      <a:pt x="1314" y="2571"/>
                    </a:lnTo>
                    <a:lnTo>
                      <a:pt x="1324" y="2561"/>
                    </a:lnTo>
                    <a:lnTo>
                      <a:pt x="1333" y="2561"/>
                    </a:lnTo>
                    <a:lnTo>
                      <a:pt x="1333" y="2552"/>
                    </a:lnTo>
                    <a:lnTo>
                      <a:pt x="1333" y="2542"/>
                    </a:lnTo>
                    <a:lnTo>
                      <a:pt x="1324" y="2533"/>
                    </a:lnTo>
                    <a:lnTo>
                      <a:pt x="1305" y="2514"/>
                    </a:lnTo>
                    <a:lnTo>
                      <a:pt x="1295" y="2495"/>
                    </a:lnTo>
                    <a:lnTo>
                      <a:pt x="1286" y="2495"/>
                    </a:lnTo>
                    <a:lnTo>
                      <a:pt x="1286" y="2476"/>
                    </a:lnTo>
                    <a:lnTo>
                      <a:pt x="1286" y="2466"/>
                    </a:lnTo>
                    <a:lnTo>
                      <a:pt x="1295" y="2428"/>
                    </a:lnTo>
                    <a:lnTo>
                      <a:pt x="1295" y="2418"/>
                    </a:lnTo>
                    <a:lnTo>
                      <a:pt x="1295" y="2409"/>
                    </a:lnTo>
                    <a:lnTo>
                      <a:pt x="1267" y="2400"/>
                    </a:lnTo>
                    <a:lnTo>
                      <a:pt x="1257" y="2400"/>
                    </a:lnTo>
                    <a:lnTo>
                      <a:pt x="1248" y="2390"/>
                    </a:lnTo>
                    <a:lnTo>
                      <a:pt x="1248" y="2380"/>
                    </a:lnTo>
                    <a:lnTo>
                      <a:pt x="1238" y="2371"/>
                    </a:lnTo>
                    <a:lnTo>
                      <a:pt x="1238" y="2352"/>
                    </a:lnTo>
                    <a:lnTo>
                      <a:pt x="1248" y="2342"/>
                    </a:lnTo>
                    <a:lnTo>
                      <a:pt x="1267" y="2314"/>
                    </a:lnTo>
                    <a:lnTo>
                      <a:pt x="1276" y="2304"/>
                    </a:lnTo>
                    <a:lnTo>
                      <a:pt x="1276" y="2295"/>
                    </a:lnTo>
                    <a:lnTo>
                      <a:pt x="1276" y="2285"/>
                    </a:lnTo>
                    <a:lnTo>
                      <a:pt x="1267" y="2276"/>
                    </a:lnTo>
                    <a:lnTo>
                      <a:pt x="1257" y="2257"/>
                    </a:lnTo>
                    <a:lnTo>
                      <a:pt x="1248" y="2247"/>
                    </a:lnTo>
                    <a:lnTo>
                      <a:pt x="1248" y="2237"/>
                    </a:lnTo>
                    <a:lnTo>
                      <a:pt x="1238" y="2219"/>
                    </a:lnTo>
                    <a:lnTo>
                      <a:pt x="1238" y="2199"/>
                    </a:lnTo>
                    <a:lnTo>
                      <a:pt x="1238" y="2190"/>
                    </a:lnTo>
                    <a:lnTo>
                      <a:pt x="1238" y="2180"/>
                    </a:lnTo>
                    <a:lnTo>
                      <a:pt x="1238" y="2171"/>
                    </a:lnTo>
                    <a:lnTo>
                      <a:pt x="1248" y="2152"/>
                    </a:lnTo>
                    <a:lnTo>
                      <a:pt x="1257" y="2142"/>
                    </a:lnTo>
                    <a:lnTo>
                      <a:pt x="1257" y="2114"/>
                    </a:lnTo>
                    <a:lnTo>
                      <a:pt x="1267" y="2085"/>
                    </a:lnTo>
                    <a:lnTo>
                      <a:pt x="1267" y="2066"/>
                    </a:lnTo>
                    <a:lnTo>
                      <a:pt x="1267" y="2057"/>
                    </a:lnTo>
                    <a:lnTo>
                      <a:pt x="1267" y="2038"/>
                    </a:lnTo>
                    <a:lnTo>
                      <a:pt x="1257" y="2028"/>
                    </a:lnTo>
                    <a:lnTo>
                      <a:pt x="1257" y="2019"/>
                    </a:lnTo>
                    <a:lnTo>
                      <a:pt x="1248" y="2009"/>
                    </a:lnTo>
                    <a:lnTo>
                      <a:pt x="1229" y="1990"/>
                    </a:lnTo>
                    <a:lnTo>
                      <a:pt x="1219" y="1981"/>
                    </a:lnTo>
                    <a:lnTo>
                      <a:pt x="1210" y="1971"/>
                    </a:lnTo>
                    <a:lnTo>
                      <a:pt x="1210" y="1961"/>
                    </a:lnTo>
                    <a:lnTo>
                      <a:pt x="1200" y="1942"/>
                    </a:lnTo>
                    <a:lnTo>
                      <a:pt x="1191" y="1933"/>
                    </a:lnTo>
                    <a:lnTo>
                      <a:pt x="1143" y="1866"/>
                    </a:lnTo>
                    <a:lnTo>
                      <a:pt x="1114" y="1847"/>
                    </a:lnTo>
                    <a:lnTo>
                      <a:pt x="1105" y="1838"/>
                    </a:lnTo>
                    <a:lnTo>
                      <a:pt x="1105" y="1818"/>
                    </a:lnTo>
                    <a:lnTo>
                      <a:pt x="1086" y="1799"/>
                    </a:lnTo>
                    <a:lnTo>
                      <a:pt x="1086" y="1790"/>
                    </a:lnTo>
                    <a:lnTo>
                      <a:pt x="1076" y="1780"/>
                    </a:lnTo>
                    <a:lnTo>
                      <a:pt x="1067" y="1780"/>
                    </a:lnTo>
                    <a:lnTo>
                      <a:pt x="1048" y="1771"/>
                    </a:lnTo>
                    <a:lnTo>
                      <a:pt x="1038" y="1771"/>
                    </a:lnTo>
                    <a:lnTo>
                      <a:pt x="1029" y="1761"/>
                    </a:lnTo>
                    <a:lnTo>
                      <a:pt x="990" y="1723"/>
                    </a:lnTo>
                    <a:lnTo>
                      <a:pt x="962" y="1695"/>
                    </a:lnTo>
                    <a:lnTo>
                      <a:pt x="952" y="1695"/>
                    </a:lnTo>
                    <a:lnTo>
                      <a:pt x="943" y="1666"/>
                    </a:lnTo>
                    <a:lnTo>
                      <a:pt x="914" y="1647"/>
                    </a:lnTo>
                    <a:lnTo>
                      <a:pt x="914" y="1638"/>
                    </a:lnTo>
                    <a:lnTo>
                      <a:pt x="914" y="1628"/>
                    </a:lnTo>
                    <a:lnTo>
                      <a:pt x="924" y="1618"/>
                    </a:lnTo>
                    <a:lnTo>
                      <a:pt x="924" y="1609"/>
                    </a:lnTo>
                    <a:lnTo>
                      <a:pt x="943" y="1600"/>
                    </a:lnTo>
                    <a:lnTo>
                      <a:pt x="981" y="1580"/>
                    </a:lnTo>
                    <a:lnTo>
                      <a:pt x="1048" y="1542"/>
                    </a:lnTo>
                    <a:lnTo>
                      <a:pt x="1067" y="1533"/>
                    </a:lnTo>
                    <a:lnTo>
                      <a:pt x="1086" y="1514"/>
                    </a:lnTo>
                    <a:lnTo>
                      <a:pt x="1086" y="1504"/>
                    </a:lnTo>
                    <a:lnTo>
                      <a:pt x="1095" y="1476"/>
                    </a:lnTo>
                    <a:lnTo>
                      <a:pt x="1133" y="1419"/>
                    </a:lnTo>
                    <a:lnTo>
                      <a:pt x="1133" y="1409"/>
                    </a:lnTo>
                    <a:lnTo>
                      <a:pt x="1133" y="1399"/>
                    </a:lnTo>
                    <a:lnTo>
                      <a:pt x="1133" y="1390"/>
                    </a:lnTo>
                    <a:lnTo>
                      <a:pt x="1133" y="1361"/>
                    </a:lnTo>
                    <a:lnTo>
                      <a:pt x="1133" y="1342"/>
                    </a:lnTo>
                    <a:lnTo>
                      <a:pt x="1133" y="1323"/>
                    </a:lnTo>
                    <a:lnTo>
                      <a:pt x="1143" y="1304"/>
                    </a:lnTo>
                    <a:lnTo>
                      <a:pt x="1143" y="1285"/>
                    </a:lnTo>
                    <a:lnTo>
                      <a:pt x="1153" y="1276"/>
                    </a:lnTo>
                    <a:lnTo>
                      <a:pt x="1153" y="1266"/>
                    </a:lnTo>
                    <a:lnTo>
                      <a:pt x="1162" y="1257"/>
                    </a:lnTo>
                    <a:lnTo>
                      <a:pt x="1153" y="1247"/>
                    </a:lnTo>
                    <a:lnTo>
                      <a:pt x="1153" y="1238"/>
                    </a:lnTo>
                    <a:lnTo>
                      <a:pt x="1143" y="1228"/>
                    </a:lnTo>
                    <a:lnTo>
                      <a:pt x="1133" y="1219"/>
                    </a:lnTo>
                    <a:lnTo>
                      <a:pt x="1124" y="1199"/>
                    </a:lnTo>
                    <a:lnTo>
                      <a:pt x="1105" y="1161"/>
                    </a:lnTo>
                    <a:lnTo>
                      <a:pt x="1095" y="1152"/>
                    </a:lnTo>
                    <a:lnTo>
                      <a:pt x="1105" y="1142"/>
                    </a:lnTo>
                    <a:lnTo>
                      <a:pt x="1114" y="1133"/>
                    </a:lnTo>
                    <a:lnTo>
                      <a:pt x="1133" y="1123"/>
                    </a:lnTo>
                    <a:lnTo>
                      <a:pt x="1171" y="1104"/>
                    </a:lnTo>
                    <a:lnTo>
                      <a:pt x="1191" y="1085"/>
                    </a:lnTo>
                    <a:lnTo>
                      <a:pt x="1200" y="1076"/>
                    </a:lnTo>
                    <a:lnTo>
                      <a:pt x="1210" y="1066"/>
                    </a:lnTo>
                    <a:lnTo>
                      <a:pt x="1219" y="1066"/>
                    </a:lnTo>
                    <a:lnTo>
                      <a:pt x="1229" y="1056"/>
                    </a:lnTo>
                    <a:lnTo>
                      <a:pt x="1238" y="1056"/>
                    </a:lnTo>
                    <a:lnTo>
                      <a:pt x="1248" y="1066"/>
                    </a:lnTo>
                    <a:lnTo>
                      <a:pt x="1276" y="1076"/>
                    </a:lnTo>
                    <a:lnTo>
                      <a:pt x="1286" y="1076"/>
                    </a:lnTo>
                    <a:lnTo>
                      <a:pt x="1305" y="1076"/>
                    </a:lnTo>
                    <a:lnTo>
                      <a:pt x="1314" y="1066"/>
                    </a:lnTo>
                    <a:lnTo>
                      <a:pt x="1324" y="1066"/>
                    </a:lnTo>
                    <a:lnTo>
                      <a:pt x="1333" y="1056"/>
                    </a:lnTo>
                    <a:lnTo>
                      <a:pt x="1353" y="1038"/>
                    </a:lnTo>
                    <a:lnTo>
                      <a:pt x="1362" y="1028"/>
                    </a:lnTo>
                    <a:lnTo>
                      <a:pt x="1371" y="1028"/>
                    </a:lnTo>
                    <a:lnTo>
                      <a:pt x="1381" y="1038"/>
                    </a:lnTo>
                    <a:lnTo>
                      <a:pt x="1391" y="1038"/>
                    </a:lnTo>
                    <a:lnTo>
                      <a:pt x="1400" y="1056"/>
                    </a:lnTo>
                    <a:lnTo>
                      <a:pt x="1410" y="1066"/>
                    </a:lnTo>
                    <a:lnTo>
                      <a:pt x="1419" y="1076"/>
                    </a:lnTo>
                    <a:lnTo>
                      <a:pt x="1429" y="1076"/>
                    </a:lnTo>
                    <a:lnTo>
                      <a:pt x="1438" y="1076"/>
                    </a:lnTo>
                    <a:lnTo>
                      <a:pt x="1457" y="1076"/>
                    </a:lnTo>
                    <a:lnTo>
                      <a:pt x="1467" y="1076"/>
                    </a:lnTo>
                    <a:lnTo>
                      <a:pt x="1467" y="1066"/>
                    </a:lnTo>
                    <a:lnTo>
                      <a:pt x="1476" y="1056"/>
                    </a:lnTo>
                    <a:lnTo>
                      <a:pt x="1486" y="1018"/>
                    </a:lnTo>
                    <a:lnTo>
                      <a:pt x="1495" y="999"/>
                    </a:lnTo>
                    <a:lnTo>
                      <a:pt x="1495" y="980"/>
                    </a:lnTo>
                    <a:lnTo>
                      <a:pt x="1495" y="971"/>
                    </a:lnTo>
                    <a:lnTo>
                      <a:pt x="1476" y="923"/>
                    </a:lnTo>
                    <a:lnTo>
                      <a:pt x="1467" y="904"/>
                    </a:lnTo>
                    <a:lnTo>
                      <a:pt x="1467" y="885"/>
                    </a:lnTo>
                    <a:lnTo>
                      <a:pt x="1467" y="857"/>
                    </a:lnTo>
                    <a:lnTo>
                      <a:pt x="1476" y="828"/>
                    </a:lnTo>
                    <a:lnTo>
                      <a:pt x="1476" y="818"/>
                    </a:lnTo>
                    <a:lnTo>
                      <a:pt x="1476" y="809"/>
                    </a:lnTo>
                    <a:lnTo>
                      <a:pt x="1467" y="800"/>
                    </a:lnTo>
                    <a:lnTo>
                      <a:pt x="1457" y="790"/>
                    </a:lnTo>
                    <a:lnTo>
                      <a:pt x="1448" y="790"/>
                    </a:lnTo>
                    <a:lnTo>
                      <a:pt x="1391" y="752"/>
                    </a:lnTo>
                    <a:lnTo>
                      <a:pt x="1391" y="733"/>
                    </a:lnTo>
                    <a:lnTo>
                      <a:pt x="1410" y="695"/>
                    </a:lnTo>
                    <a:lnTo>
                      <a:pt x="1410" y="685"/>
                    </a:lnTo>
                    <a:lnTo>
                      <a:pt x="1419" y="676"/>
                    </a:lnTo>
                    <a:lnTo>
                      <a:pt x="1429" y="666"/>
                    </a:lnTo>
                    <a:lnTo>
                      <a:pt x="1438" y="657"/>
                    </a:lnTo>
                    <a:lnTo>
                      <a:pt x="1467" y="647"/>
                    </a:lnTo>
                    <a:lnTo>
                      <a:pt x="1505" y="637"/>
                    </a:lnTo>
                    <a:lnTo>
                      <a:pt x="1524" y="637"/>
                    </a:lnTo>
                    <a:lnTo>
                      <a:pt x="1534" y="628"/>
                    </a:lnTo>
                    <a:lnTo>
                      <a:pt x="1552" y="609"/>
                    </a:lnTo>
                    <a:lnTo>
                      <a:pt x="1572" y="609"/>
                    </a:lnTo>
                    <a:lnTo>
                      <a:pt x="1581" y="599"/>
                    </a:lnTo>
                    <a:lnTo>
                      <a:pt x="1591" y="599"/>
                    </a:lnTo>
                    <a:lnTo>
                      <a:pt x="1629" y="609"/>
                    </a:lnTo>
                    <a:lnTo>
                      <a:pt x="1638" y="609"/>
                    </a:lnTo>
                    <a:lnTo>
                      <a:pt x="1648" y="609"/>
                    </a:lnTo>
                    <a:lnTo>
                      <a:pt x="1667" y="599"/>
                    </a:lnTo>
                    <a:lnTo>
                      <a:pt x="1686" y="590"/>
                    </a:lnTo>
                    <a:lnTo>
                      <a:pt x="1705" y="580"/>
                    </a:lnTo>
                    <a:lnTo>
                      <a:pt x="1714" y="571"/>
                    </a:lnTo>
                    <a:lnTo>
                      <a:pt x="1724" y="552"/>
                    </a:lnTo>
                    <a:lnTo>
                      <a:pt x="1724" y="542"/>
                    </a:lnTo>
                    <a:lnTo>
                      <a:pt x="1724" y="533"/>
                    </a:lnTo>
                    <a:lnTo>
                      <a:pt x="1714" y="514"/>
                    </a:lnTo>
                    <a:lnTo>
                      <a:pt x="1705" y="476"/>
                    </a:lnTo>
                    <a:lnTo>
                      <a:pt x="1695" y="457"/>
                    </a:lnTo>
                    <a:lnTo>
                      <a:pt x="1705" y="447"/>
                    </a:lnTo>
                    <a:lnTo>
                      <a:pt x="1714" y="428"/>
                    </a:lnTo>
                    <a:lnTo>
                      <a:pt x="1724" y="419"/>
                    </a:lnTo>
                    <a:lnTo>
                      <a:pt x="1724" y="399"/>
                    </a:lnTo>
                    <a:lnTo>
                      <a:pt x="1724" y="390"/>
                    </a:lnTo>
                    <a:lnTo>
                      <a:pt x="1733" y="380"/>
                    </a:lnTo>
                    <a:lnTo>
                      <a:pt x="1743" y="371"/>
                    </a:lnTo>
                    <a:lnTo>
                      <a:pt x="1772" y="371"/>
                    </a:lnTo>
                    <a:lnTo>
                      <a:pt x="1781" y="361"/>
                    </a:lnTo>
                    <a:lnTo>
                      <a:pt x="1838" y="304"/>
                    </a:lnTo>
                    <a:lnTo>
                      <a:pt x="1848" y="295"/>
                    </a:lnTo>
                    <a:lnTo>
                      <a:pt x="1848" y="285"/>
                    </a:lnTo>
                    <a:lnTo>
                      <a:pt x="1848" y="276"/>
                    </a:lnTo>
                    <a:lnTo>
                      <a:pt x="1848" y="266"/>
                    </a:lnTo>
                    <a:lnTo>
                      <a:pt x="1838" y="256"/>
                    </a:lnTo>
                    <a:lnTo>
                      <a:pt x="1829" y="238"/>
                    </a:lnTo>
                    <a:lnTo>
                      <a:pt x="1829" y="228"/>
                    </a:lnTo>
                    <a:lnTo>
                      <a:pt x="1819" y="218"/>
                    </a:lnTo>
                    <a:lnTo>
                      <a:pt x="1829" y="209"/>
                    </a:lnTo>
                    <a:lnTo>
                      <a:pt x="1829" y="199"/>
                    </a:lnTo>
                    <a:lnTo>
                      <a:pt x="1838" y="190"/>
                    </a:lnTo>
                    <a:lnTo>
                      <a:pt x="1867" y="171"/>
                    </a:lnTo>
                    <a:lnTo>
                      <a:pt x="1876" y="161"/>
                    </a:lnTo>
                    <a:lnTo>
                      <a:pt x="1886" y="152"/>
                    </a:lnTo>
                    <a:lnTo>
                      <a:pt x="1886" y="142"/>
                    </a:lnTo>
                    <a:lnTo>
                      <a:pt x="1905" y="123"/>
                    </a:lnTo>
                    <a:lnTo>
                      <a:pt x="1924" y="104"/>
                    </a:lnTo>
                    <a:lnTo>
                      <a:pt x="1953" y="76"/>
                    </a:lnTo>
                    <a:lnTo>
                      <a:pt x="1962" y="66"/>
                    </a:lnTo>
                    <a:lnTo>
                      <a:pt x="2057" y="0"/>
                    </a:lnTo>
                    <a:lnTo>
                      <a:pt x="2076" y="28"/>
                    </a:lnTo>
                    <a:lnTo>
                      <a:pt x="2095" y="57"/>
                    </a:lnTo>
                    <a:lnTo>
                      <a:pt x="2105" y="76"/>
                    </a:lnTo>
                    <a:lnTo>
                      <a:pt x="2133" y="85"/>
                    </a:lnTo>
                    <a:lnTo>
                      <a:pt x="2171" y="123"/>
                    </a:lnTo>
                    <a:lnTo>
                      <a:pt x="2181" y="123"/>
                    </a:lnTo>
                    <a:lnTo>
                      <a:pt x="2191" y="133"/>
                    </a:lnTo>
                    <a:lnTo>
                      <a:pt x="2200" y="152"/>
                    </a:lnTo>
                    <a:lnTo>
                      <a:pt x="2200" y="161"/>
                    </a:lnTo>
                    <a:lnTo>
                      <a:pt x="2200" y="171"/>
                    </a:lnTo>
                    <a:lnTo>
                      <a:pt x="2200" y="180"/>
                    </a:lnTo>
                    <a:lnTo>
                      <a:pt x="2200" y="190"/>
                    </a:lnTo>
                    <a:lnTo>
                      <a:pt x="2200" y="199"/>
                    </a:lnTo>
                    <a:lnTo>
                      <a:pt x="2210" y="209"/>
                    </a:lnTo>
                    <a:lnTo>
                      <a:pt x="2229" y="228"/>
                    </a:lnTo>
                    <a:lnTo>
                      <a:pt x="2238" y="247"/>
                    </a:lnTo>
                    <a:lnTo>
                      <a:pt x="2257" y="276"/>
                    </a:lnTo>
                    <a:lnTo>
                      <a:pt x="2286" y="333"/>
                    </a:lnTo>
                    <a:lnTo>
                      <a:pt x="2295" y="352"/>
                    </a:lnTo>
                    <a:lnTo>
                      <a:pt x="2305" y="352"/>
                    </a:lnTo>
                    <a:lnTo>
                      <a:pt x="2314" y="361"/>
                    </a:lnTo>
                    <a:lnTo>
                      <a:pt x="2324" y="371"/>
                    </a:lnTo>
                    <a:lnTo>
                      <a:pt x="2343" y="380"/>
                    </a:lnTo>
                    <a:lnTo>
                      <a:pt x="2352" y="390"/>
                    </a:lnTo>
                    <a:lnTo>
                      <a:pt x="2372" y="409"/>
                    </a:lnTo>
                    <a:lnTo>
                      <a:pt x="2391" y="409"/>
                    </a:lnTo>
                    <a:lnTo>
                      <a:pt x="2400" y="419"/>
                    </a:lnTo>
                    <a:lnTo>
                      <a:pt x="2419" y="419"/>
                    </a:lnTo>
                    <a:lnTo>
                      <a:pt x="2429" y="419"/>
                    </a:lnTo>
                    <a:lnTo>
                      <a:pt x="2457" y="419"/>
                    </a:lnTo>
                    <a:lnTo>
                      <a:pt x="2476" y="419"/>
                    </a:lnTo>
                    <a:lnTo>
                      <a:pt x="2486" y="419"/>
                    </a:lnTo>
                    <a:lnTo>
                      <a:pt x="2505" y="409"/>
                    </a:lnTo>
                    <a:lnTo>
                      <a:pt x="2562" y="371"/>
                    </a:lnTo>
                    <a:lnTo>
                      <a:pt x="2581" y="361"/>
                    </a:lnTo>
                    <a:lnTo>
                      <a:pt x="2590" y="361"/>
                    </a:lnTo>
                    <a:lnTo>
                      <a:pt x="2590" y="352"/>
                    </a:lnTo>
                    <a:lnTo>
                      <a:pt x="2600" y="342"/>
                    </a:lnTo>
                    <a:lnTo>
                      <a:pt x="2590" y="304"/>
                    </a:lnTo>
                    <a:lnTo>
                      <a:pt x="2590" y="266"/>
                    </a:lnTo>
                    <a:lnTo>
                      <a:pt x="2590" y="256"/>
                    </a:lnTo>
                    <a:lnTo>
                      <a:pt x="2562" y="228"/>
                    </a:lnTo>
                    <a:lnTo>
                      <a:pt x="2552" y="218"/>
                    </a:lnTo>
                    <a:lnTo>
                      <a:pt x="2552" y="209"/>
                    </a:lnTo>
                    <a:lnTo>
                      <a:pt x="2552" y="199"/>
                    </a:lnTo>
                    <a:lnTo>
                      <a:pt x="2562" y="190"/>
                    </a:lnTo>
                    <a:lnTo>
                      <a:pt x="2572" y="180"/>
                    </a:lnTo>
                    <a:lnTo>
                      <a:pt x="2619" y="161"/>
                    </a:lnTo>
                    <a:lnTo>
                      <a:pt x="2629" y="161"/>
                    </a:lnTo>
                    <a:lnTo>
                      <a:pt x="2657" y="142"/>
                    </a:lnTo>
                    <a:lnTo>
                      <a:pt x="2667" y="142"/>
                    </a:lnTo>
                    <a:lnTo>
                      <a:pt x="2686" y="142"/>
                    </a:lnTo>
                    <a:lnTo>
                      <a:pt x="2695" y="133"/>
                    </a:lnTo>
                    <a:lnTo>
                      <a:pt x="2724" y="142"/>
                    </a:lnTo>
                    <a:lnTo>
                      <a:pt x="2772" y="152"/>
                    </a:lnTo>
                    <a:lnTo>
                      <a:pt x="2819" y="152"/>
                    </a:lnTo>
                    <a:lnTo>
                      <a:pt x="2829" y="152"/>
                    </a:lnTo>
                    <a:lnTo>
                      <a:pt x="2838" y="152"/>
                    </a:lnTo>
                    <a:lnTo>
                      <a:pt x="2848" y="142"/>
                    </a:lnTo>
                    <a:lnTo>
                      <a:pt x="2867" y="123"/>
                    </a:lnTo>
                    <a:lnTo>
                      <a:pt x="2876" y="114"/>
                    </a:lnTo>
                    <a:lnTo>
                      <a:pt x="2886" y="104"/>
                    </a:lnTo>
                    <a:lnTo>
                      <a:pt x="2895" y="95"/>
                    </a:lnTo>
                    <a:lnTo>
                      <a:pt x="2905" y="95"/>
                    </a:lnTo>
                    <a:lnTo>
                      <a:pt x="2914" y="95"/>
                    </a:lnTo>
                    <a:lnTo>
                      <a:pt x="2924" y="95"/>
                    </a:lnTo>
                    <a:lnTo>
                      <a:pt x="2933" y="104"/>
                    </a:lnTo>
                    <a:lnTo>
                      <a:pt x="2943" y="104"/>
                    </a:lnTo>
                    <a:lnTo>
                      <a:pt x="2943" y="114"/>
                    </a:lnTo>
                    <a:lnTo>
                      <a:pt x="2953" y="133"/>
                    </a:lnTo>
                    <a:lnTo>
                      <a:pt x="2962" y="142"/>
                    </a:lnTo>
                    <a:lnTo>
                      <a:pt x="2971" y="142"/>
                    </a:lnTo>
                    <a:lnTo>
                      <a:pt x="2991" y="152"/>
                    </a:lnTo>
                    <a:lnTo>
                      <a:pt x="3038" y="161"/>
                    </a:lnTo>
                    <a:lnTo>
                      <a:pt x="3038" y="171"/>
                    </a:lnTo>
                    <a:lnTo>
                      <a:pt x="3048" y="171"/>
                    </a:lnTo>
                    <a:lnTo>
                      <a:pt x="3048" y="180"/>
                    </a:lnTo>
                    <a:lnTo>
                      <a:pt x="3057" y="180"/>
                    </a:lnTo>
                    <a:lnTo>
                      <a:pt x="3057" y="190"/>
                    </a:lnTo>
                    <a:lnTo>
                      <a:pt x="3057" y="199"/>
                    </a:lnTo>
                    <a:lnTo>
                      <a:pt x="3057" y="209"/>
                    </a:lnTo>
                    <a:lnTo>
                      <a:pt x="3057" y="218"/>
                    </a:lnTo>
                    <a:lnTo>
                      <a:pt x="3067" y="218"/>
                    </a:lnTo>
                    <a:lnTo>
                      <a:pt x="3067" y="228"/>
                    </a:lnTo>
                    <a:lnTo>
                      <a:pt x="3076" y="228"/>
                    </a:lnTo>
                    <a:lnTo>
                      <a:pt x="3076" y="238"/>
                    </a:lnTo>
                    <a:lnTo>
                      <a:pt x="3086" y="247"/>
                    </a:lnTo>
                    <a:lnTo>
                      <a:pt x="3096" y="256"/>
                    </a:lnTo>
                    <a:lnTo>
                      <a:pt x="3096" y="314"/>
                    </a:lnTo>
                    <a:lnTo>
                      <a:pt x="3096" y="323"/>
                    </a:lnTo>
                    <a:lnTo>
                      <a:pt x="3105" y="352"/>
                    </a:lnTo>
                    <a:lnTo>
                      <a:pt x="3114" y="380"/>
                    </a:lnTo>
                    <a:lnTo>
                      <a:pt x="3124" y="390"/>
                    </a:lnTo>
                    <a:lnTo>
                      <a:pt x="3134" y="409"/>
                    </a:lnTo>
                    <a:lnTo>
                      <a:pt x="3143" y="428"/>
                    </a:lnTo>
                    <a:lnTo>
                      <a:pt x="3143" y="437"/>
                    </a:lnTo>
                    <a:lnTo>
                      <a:pt x="3143" y="457"/>
                    </a:lnTo>
                    <a:lnTo>
                      <a:pt x="3143" y="495"/>
                    </a:lnTo>
                    <a:lnTo>
                      <a:pt x="3152" y="504"/>
                    </a:lnTo>
                    <a:lnTo>
                      <a:pt x="3152" y="523"/>
                    </a:lnTo>
                    <a:lnTo>
                      <a:pt x="3162" y="533"/>
                    </a:lnTo>
                    <a:lnTo>
                      <a:pt x="3181" y="552"/>
                    </a:lnTo>
                    <a:lnTo>
                      <a:pt x="3191" y="561"/>
                    </a:lnTo>
                    <a:lnTo>
                      <a:pt x="3200" y="571"/>
                    </a:lnTo>
                    <a:lnTo>
                      <a:pt x="3219" y="599"/>
                    </a:lnTo>
                    <a:lnTo>
                      <a:pt x="3267" y="657"/>
                    </a:lnTo>
                    <a:lnTo>
                      <a:pt x="3219" y="657"/>
                    </a:lnTo>
                    <a:lnTo>
                      <a:pt x="3210" y="657"/>
                    </a:lnTo>
                    <a:lnTo>
                      <a:pt x="3210" y="666"/>
                    </a:lnTo>
                    <a:lnTo>
                      <a:pt x="3200" y="676"/>
                    </a:lnTo>
                    <a:lnTo>
                      <a:pt x="3191" y="676"/>
                    </a:lnTo>
                    <a:lnTo>
                      <a:pt x="3181" y="676"/>
                    </a:lnTo>
                    <a:lnTo>
                      <a:pt x="3172" y="676"/>
                    </a:lnTo>
                    <a:lnTo>
                      <a:pt x="3162" y="676"/>
                    </a:lnTo>
                    <a:lnTo>
                      <a:pt x="3143" y="666"/>
                    </a:lnTo>
                    <a:lnTo>
                      <a:pt x="3134" y="666"/>
                    </a:lnTo>
                    <a:lnTo>
                      <a:pt x="3124" y="666"/>
                    </a:lnTo>
                    <a:lnTo>
                      <a:pt x="3124" y="676"/>
                    </a:lnTo>
                    <a:lnTo>
                      <a:pt x="3124" y="685"/>
                    </a:lnTo>
                    <a:lnTo>
                      <a:pt x="3134" y="695"/>
                    </a:lnTo>
                    <a:lnTo>
                      <a:pt x="3134" y="704"/>
                    </a:lnTo>
                    <a:lnTo>
                      <a:pt x="3143" y="714"/>
                    </a:lnTo>
                    <a:lnTo>
                      <a:pt x="3143" y="723"/>
                    </a:lnTo>
                    <a:lnTo>
                      <a:pt x="3143" y="742"/>
                    </a:lnTo>
                    <a:lnTo>
                      <a:pt x="3134" y="752"/>
                    </a:lnTo>
                    <a:lnTo>
                      <a:pt x="3124" y="771"/>
                    </a:lnTo>
                    <a:lnTo>
                      <a:pt x="3114" y="780"/>
                    </a:lnTo>
                    <a:lnTo>
                      <a:pt x="3114" y="800"/>
                    </a:lnTo>
                    <a:lnTo>
                      <a:pt x="3114" y="818"/>
                    </a:lnTo>
                    <a:lnTo>
                      <a:pt x="3114" y="847"/>
                    </a:lnTo>
                    <a:lnTo>
                      <a:pt x="3114" y="876"/>
                    </a:lnTo>
                    <a:lnTo>
                      <a:pt x="3114" y="885"/>
                    </a:lnTo>
                    <a:lnTo>
                      <a:pt x="3124" y="904"/>
                    </a:lnTo>
                    <a:lnTo>
                      <a:pt x="3124" y="914"/>
                    </a:lnTo>
                    <a:lnTo>
                      <a:pt x="3124" y="923"/>
                    </a:lnTo>
                    <a:lnTo>
                      <a:pt x="3124" y="933"/>
                    </a:lnTo>
                    <a:lnTo>
                      <a:pt x="3114" y="933"/>
                    </a:lnTo>
                    <a:lnTo>
                      <a:pt x="3086" y="961"/>
                    </a:lnTo>
                    <a:lnTo>
                      <a:pt x="3067" y="971"/>
                    </a:lnTo>
                    <a:lnTo>
                      <a:pt x="3048" y="990"/>
                    </a:lnTo>
                    <a:lnTo>
                      <a:pt x="3029" y="1009"/>
                    </a:lnTo>
                    <a:lnTo>
                      <a:pt x="3019" y="1018"/>
                    </a:lnTo>
                    <a:lnTo>
                      <a:pt x="3000" y="1056"/>
                    </a:lnTo>
                    <a:lnTo>
                      <a:pt x="2981" y="1076"/>
                    </a:lnTo>
                    <a:lnTo>
                      <a:pt x="3057" y="1095"/>
                    </a:lnTo>
                    <a:lnTo>
                      <a:pt x="3076" y="1095"/>
                    </a:lnTo>
                    <a:lnTo>
                      <a:pt x="3096" y="1095"/>
                    </a:lnTo>
                    <a:lnTo>
                      <a:pt x="3105" y="1095"/>
                    </a:lnTo>
                    <a:lnTo>
                      <a:pt x="3114" y="1104"/>
                    </a:lnTo>
                    <a:lnTo>
                      <a:pt x="3124" y="1104"/>
                    </a:lnTo>
                    <a:lnTo>
                      <a:pt x="3124" y="1114"/>
                    </a:lnTo>
                    <a:lnTo>
                      <a:pt x="3134" y="1123"/>
                    </a:lnTo>
                    <a:lnTo>
                      <a:pt x="3134" y="1142"/>
                    </a:lnTo>
                    <a:lnTo>
                      <a:pt x="3143" y="1152"/>
                    </a:lnTo>
                    <a:lnTo>
                      <a:pt x="3143" y="1161"/>
                    </a:lnTo>
                    <a:lnTo>
                      <a:pt x="3152" y="1161"/>
                    </a:lnTo>
                    <a:lnTo>
                      <a:pt x="3162" y="1171"/>
                    </a:lnTo>
                    <a:lnTo>
                      <a:pt x="3191" y="1181"/>
                    </a:lnTo>
                    <a:lnTo>
                      <a:pt x="3200" y="1181"/>
                    </a:lnTo>
                    <a:lnTo>
                      <a:pt x="3210" y="1190"/>
                    </a:lnTo>
                    <a:lnTo>
                      <a:pt x="3238" y="1219"/>
                    </a:lnTo>
                    <a:lnTo>
                      <a:pt x="3248" y="1228"/>
                    </a:lnTo>
                    <a:lnTo>
                      <a:pt x="3248" y="1238"/>
                    </a:lnTo>
                    <a:lnTo>
                      <a:pt x="3248" y="1247"/>
                    </a:lnTo>
                    <a:lnTo>
                      <a:pt x="3248" y="1257"/>
                    </a:lnTo>
                    <a:lnTo>
                      <a:pt x="3238" y="1257"/>
                    </a:lnTo>
                    <a:lnTo>
                      <a:pt x="3219" y="1276"/>
                    </a:lnTo>
                    <a:lnTo>
                      <a:pt x="3200" y="1304"/>
                    </a:lnTo>
                    <a:lnTo>
                      <a:pt x="3191" y="1314"/>
                    </a:lnTo>
                    <a:lnTo>
                      <a:pt x="3143" y="1333"/>
                    </a:lnTo>
                    <a:lnTo>
                      <a:pt x="3134" y="1342"/>
                    </a:lnTo>
                    <a:lnTo>
                      <a:pt x="3124" y="1361"/>
                    </a:lnTo>
                    <a:lnTo>
                      <a:pt x="3105" y="1380"/>
                    </a:lnTo>
                    <a:lnTo>
                      <a:pt x="3096" y="1399"/>
                    </a:lnTo>
                    <a:lnTo>
                      <a:pt x="3096" y="1409"/>
                    </a:lnTo>
                    <a:lnTo>
                      <a:pt x="3086" y="1428"/>
                    </a:lnTo>
                    <a:lnTo>
                      <a:pt x="3086" y="1437"/>
                    </a:lnTo>
                    <a:lnTo>
                      <a:pt x="3086" y="1447"/>
                    </a:lnTo>
                    <a:lnTo>
                      <a:pt x="3086" y="1466"/>
                    </a:lnTo>
                    <a:lnTo>
                      <a:pt x="3096" y="1476"/>
                    </a:lnTo>
                    <a:lnTo>
                      <a:pt x="3096" y="1485"/>
                    </a:lnTo>
                    <a:lnTo>
                      <a:pt x="3114" y="1504"/>
                    </a:lnTo>
                    <a:lnTo>
                      <a:pt x="3114" y="1514"/>
                    </a:lnTo>
                    <a:lnTo>
                      <a:pt x="3124" y="1533"/>
                    </a:lnTo>
                    <a:lnTo>
                      <a:pt x="3134" y="1580"/>
                    </a:lnTo>
                    <a:lnTo>
                      <a:pt x="3134" y="1600"/>
                    </a:lnTo>
                    <a:lnTo>
                      <a:pt x="3134" y="1618"/>
                    </a:lnTo>
                    <a:lnTo>
                      <a:pt x="3134" y="1628"/>
                    </a:lnTo>
                    <a:lnTo>
                      <a:pt x="3134" y="1638"/>
                    </a:lnTo>
                    <a:lnTo>
                      <a:pt x="3152" y="1666"/>
                    </a:lnTo>
                    <a:lnTo>
                      <a:pt x="3162" y="1695"/>
                    </a:lnTo>
                    <a:lnTo>
                      <a:pt x="3172" y="1704"/>
                    </a:lnTo>
                    <a:lnTo>
                      <a:pt x="3229" y="1771"/>
                    </a:lnTo>
                    <a:lnTo>
                      <a:pt x="3181" y="1790"/>
                    </a:lnTo>
                    <a:lnTo>
                      <a:pt x="3143" y="1809"/>
                    </a:lnTo>
                    <a:lnTo>
                      <a:pt x="3134" y="1818"/>
                    </a:lnTo>
                    <a:lnTo>
                      <a:pt x="3105" y="1818"/>
                    </a:lnTo>
                    <a:lnTo>
                      <a:pt x="3067" y="1828"/>
                    </a:lnTo>
                    <a:lnTo>
                      <a:pt x="3048" y="1828"/>
                    </a:lnTo>
                    <a:lnTo>
                      <a:pt x="3019" y="1838"/>
                    </a:lnTo>
                    <a:lnTo>
                      <a:pt x="2981" y="1838"/>
                    </a:lnTo>
                    <a:lnTo>
                      <a:pt x="2953" y="1828"/>
                    </a:lnTo>
                    <a:lnTo>
                      <a:pt x="2943" y="1828"/>
                    </a:lnTo>
                    <a:lnTo>
                      <a:pt x="2924" y="1818"/>
                    </a:lnTo>
                    <a:lnTo>
                      <a:pt x="2895" y="1809"/>
                    </a:lnTo>
                    <a:lnTo>
                      <a:pt x="2895" y="1799"/>
                    </a:lnTo>
                    <a:lnTo>
                      <a:pt x="2886" y="1790"/>
                    </a:lnTo>
                    <a:lnTo>
                      <a:pt x="2867" y="1771"/>
                    </a:lnTo>
                    <a:lnTo>
                      <a:pt x="2867" y="1761"/>
                    </a:lnTo>
                    <a:lnTo>
                      <a:pt x="2829" y="1733"/>
                    </a:lnTo>
                    <a:lnTo>
                      <a:pt x="2819" y="1723"/>
                    </a:lnTo>
                    <a:lnTo>
                      <a:pt x="2810" y="1723"/>
                    </a:lnTo>
                    <a:lnTo>
                      <a:pt x="2800" y="1723"/>
                    </a:lnTo>
                    <a:lnTo>
                      <a:pt x="2791" y="1723"/>
                    </a:lnTo>
                    <a:lnTo>
                      <a:pt x="2781" y="1733"/>
                    </a:lnTo>
                    <a:lnTo>
                      <a:pt x="2762" y="1761"/>
                    </a:lnTo>
                    <a:lnTo>
                      <a:pt x="2753" y="1761"/>
                    </a:lnTo>
                    <a:lnTo>
                      <a:pt x="2743" y="1771"/>
                    </a:lnTo>
                    <a:lnTo>
                      <a:pt x="2724" y="1771"/>
                    </a:lnTo>
                    <a:lnTo>
                      <a:pt x="2686" y="1780"/>
                    </a:lnTo>
                    <a:lnTo>
                      <a:pt x="2676" y="1780"/>
                    </a:lnTo>
                    <a:lnTo>
                      <a:pt x="2667" y="1780"/>
                    </a:lnTo>
                    <a:lnTo>
                      <a:pt x="2657" y="1771"/>
                    </a:lnTo>
                    <a:lnTo>
                      <a:pt x="2629" y="1742"/>
                    </a:lnTo>
                    <a:lnTo>
                      <a:pt x="2619" y="1733"/>
                    </a:lnTo>
                    <a:lnTo>
                      <a:pt x="2610" y="1733"/>
                    </a:lnTo>
                    <a:lnTo>
                      <a:pt x="2600" y="1733"/>
                    </a:lnTo>
                    <a:lnTo>
                      <a:pt x="2590" y="1742"/>
                    </a:lnTo>
                    <a:lnTo>
                      <a:pt x="2562" y="1752"/>
                    </a:lnTo>
                    <a:lnTo>
                      <a:pt x="2562" y="1761"/>
                    </a:lnTo>
                    <a:lnTo>
                      <a:pt x="2581" y="1790"/>
                    </a:lnTo>
                    <a:lnTo>
                      <a:pt x="2600" y="1838"/>
                    </a:lnTo>
                    <a:lnTo>
                      <a:pt x="2600" y="1847"/>
                    </a:lnTo>
                    <a:lnTo>
                      <a:pt x="2629" y="1885"/>
                    </a:lnTo>
                    <a:lnTo>
                      <a:pt x="2629" y="1895"/>
                    </a:lnTo>
                    <a:lnTo>
                      <a:pt x="2638" y="1904"/>
                    </a:lnTo>
                    <a:lnTo>
                      <a:pt x="2638" y="1914"/>
                    </a:lnTo>
                    <a:lnTo>
                      <a:pt x="2629" y="1923"/>
                    </a:lnTo>
                    <a:lnTo>
                      <a:pt x="2619" y="1942"/>
                    </a:lnTo>
                    <a:lnTo>
                      <a:pt x="2619" y="1952"/>
                    </a:lnTo>
                    <a:lnTo>
                      <a:pt x="2619" y="1961"/>
                    </a:lnTo>
                    <a:lnTo>
                      <a:pt x="2619" y="1971"/>
                    </a:lnTo>
                    <a:lnTo>
                      <a:pt x="2638" y="1999"/>
                    </a:lnTo>
                    <a:lnTo>
                      <a:pt x="2638" y="2009"/>
                    </a:lnTo>
                    <a:lnTo>
                      <a:pt x="2638" y="2019"/>
                    </a:lnTo>
                    <a:lnTo>
                      <a:pt x="2619" y="2047"/>
                    </a:lnTo>
                    <a:lnTo>
                      <a:pt x="2619" y="2066"/>
                    </a:lnTo>
                    <a:lnTo>
                      <a:pt x="2610" y="2104"/>
                    </a:lnTo>
                    <a:lnTo>
                      <a:pt x="2600" y="2152"/>
                    </a:lnTo>
                    <a:lnTo>
                      <a:pt x="2590" y="2171"/>
                    </a:lnTo>
                    <a:lnTo>
                      <a:pt x="2590" y="2190"/>
                    </a:lnTo>
                    <a:lnTo>
                      <a:pt x="2600" y="2209"/>
                    </a:lnTo>
                    <a:lnTo>
                      <a:pt x="2600" y="2219"/>
                    </a:lnTo>
                    <a:lnTo>
                      <a:pt x="2590" y="2228"/>
                    </a:lnTo>
                    <a:lnTo>
                      <a:pt x="2572" y="2257"/>
                    </a:lnTo>
                    <a:lnTo>
                      <a:pt x="2562" y="2266"/>
                    </a:lnTo>
                    <a:lnTo>
                      <a:pt x="2562" y="2276"/>
                    </a:lnTo>
                    <a:lnTo>
                      <a:pt x="2562" y="2285"/>
                    </a:lnTo>
                    <a:lnTo>
                      <a:pt x="2581" y="2304"/>
                    </a:lnTo>
                    <a:lnTo>
                      <a:pt x="2590" y="2333"/>
                    </a:lnTo>
                    <a:lnTo>
                      <a:pt x="2600" y="2342"/>
                    </a:lnTo>
                    <a:lnTo>
                      <a:pt x="2600" y="2352"/>
                    </a:lnTo>
                    <a:lnTo>
                      <a:pt x="2610" y="2361"/>
                    </a:lnTo>
                    <a:lnTo>
                      <a:pt x="2638" y="2371"/>
                    </a:lnTo>
                    <a:lnTo>
                      <a:pt x="2667" y="2390"/>
                    </a:lnTo>
                    <a:lnTo>
                      <a:pt x="2676" y="2390"/>
                    </a:lnTo>
                    <a:lnTo>
                      <a:pt x="2686" y="2390"/>
                    </a:lnTo>
                    <a:lnTo>
                      <a:pt x="2695" y="2390"/>
                    </a:lnTo>
                    <a:lnTo>
                      <a:pt x="2705" y="2390"/>
                    </a:lnTo>
                    <a:lnTo>
                      <a:pt x="2733" y="2371"/>
                    </a:lnTo>
                    <a:lnTo>
                      <a:pt x="2743" y="2371"/>
                    </a:lnTo>
                    <a:lnTo>
                      <a:pt x="2753" y="2371"/>
                    </a:lnTo>
                    <a:lnTo>
                      <a:pt x="2772" y="2371"/>
                    </a:lnTo>
                    <a:lnTo>
                      <a:pt x="2810" y="2380"/>
                    </a:lnTo>
                    <a:lnTo>
                      <a:pt x="2810" y="2438"/>
                    </a:lnTo>
                    <a:lnTo>
                      <a:pt x="2819" y="2485"/>
                    </a:lnTo>
                    <a:lnTo>
                      <a:pt x="2819" y="2495"/>
                    </a:lnTo>
                    <a:lnTo>
                      <a:pt x="2810" y="2514"/>
                    </a:lnTo>
                    <a:lnTo>
                      <a:pt x="2810" y="2523"/>
                    </a:lnTo>
                    <a:lnTo>
                      <a:pt x="2810" y="2533"/>
                    </a:lnTo>
                    <a:lnTo>
                      <a:pt x="2810" y="2580"/>
                    </a:lnTo>
                    <a:lnTo>
                      <a:pt x="2819" y="2590"/>
                    </a:lnTo>
                    <a:lnTo>
                      <a:pt x="2819" y="2609"/>
                    </a:lnTo>
                    <a:lnTo>
                      <a:pt x="2838" y="2618"/>
                    </a:lnTo>
                    <a:lnTo>
                      <a:pt x="2838" y="2628"/>
                    </a:lnTo>
                    <a:lnTo>
                      <a:pt x="2838" y="2638"/>
                    </a:lnTo>
                    <a:lnTo>
                      <a:pt x="2838" y="2657"/>
                    </a:lnTo>
                    <a:lnTo>
                      <a:pt x="2819" y="2676"/>
                    </a:lnTo>
                    <a:lnTo>
                      <a:pt x="2810" y="2685"/>
                    </a:lnTo>
                    <a:lnTo>
                      <a:pt x="2791" y="2714"/>
                    </a:lnTo>
                    <a:lnTo>
                      <a:pt x="2781" y="2723"/>
                    </a:lnTo>
                    <a:lnTo>
                      <a:pt x="2772" y="2742"/>
                    </a:lnTo>
                    <a:lnTo>
                      <a:pt x="2772" y="2752"/>
                    </a:lnTo>
                    <a:lnTo>
                      <a:pt x="2762" y="2761"/>
                    </a:lnTo>
                    <a:lnTo>
                      <a:pt x="2753" y="2771"/>
                    </a:lnTo>
                    <a:lnTo>
                      <a:pt x="2743" y="2771"/>
                    </a:lnTo>
                    <a:lnTo>
                      <a:pt x="2733" y="2781"/>
                    </a:lnTo>
                    <a:lnTo>
                      <a:pt x="2733" y="2790"/>
                    </a:lnTo>
                    <a:lnTo>
                      <a:pt x="2724" y="2799"/>
                    </a:lnTo>
                    <a:lnTo>
                      <a:pt x="2724" y="2809"/>
                    </a:lnTo>
                    <a:lnTo>
                      <a:pt x="2724" y="2819"/>
                    </a:lnTo>
                    <a:lnTo>
                      <a:pt x="2724" y="2828"/>
                    </a:lnTo>
                    <a:lnTo>
                      <a:pt x="2733" y="2866"/>
                    </a:lnTo>
                    <a:lnTo>
                      <a:pt x="2733" y="2876"/>
                    </a:lnTo>
                    <a:lnTo>
                      <a:pt x="2733" y="2885"/>
                    </a:lnTo>
                    <a:lnTo>
                      <a:pt x="2733" y="2923"/>
                    </a:lnTo>
                    <a:lnTo>
                      <a:pt x="2733" y="2933"/>
                    </a:lnTo>
                    <a:lnTo>
                      <a:pt x="2733" y="2971"/>
                    </a:lnTo>
                    <a:lnTo>
                      <a:pt x="2733" y="2999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96" name="Freeform 11">
                <a:extLst>
                  <a:ext uri="{FF2B5EF4-FFF2-40B4-BE49-F238E27FC236}">
                    <a16:creationId xmlns:a16="http://schemas.microsoft.com/office/drawing/2014/main" id="{384DD4FC-F5D8-9E4D-841D-C7A43261E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4275" y="4937125"/>
                <a:ext cx="1049338" cy="1262063"/>
              </a:xfrm>
              <a:custGeom>
                <a:avLst/>
                <a:gdLst>
                  <a:gd name="T0" fmla="*/ 113033 w 2915"/>
                  <a:gd name="T1" fmla="*/ 1083466 h 3505"/>
                  <a:gd name="T2" fmla="*/ 58317 w 2915"/>
                  <a:gd name="T3" fmla="*/ 980844 h 3505"/>
                  <a:gd name="T4" fmla="*/ 89275 w 2915"/>
                  <a:gd name="T5" fmla="*/ 932594 h 3505"/>
                  <a:gd name="T6" fmla="*/ 92515 w 2915"/>
                  <a:gd name="T7" fmla="*/ 864180 h 3505"/>
                  <a:gd name="T8" fmla="*/ 44637 w 2915"/>
                  <a:gd name="T9" fmla="*/ 826372 h 3505"/>
                  <a:gd name="T10" fmla="*/ 0 w 2915"/>
                  <a:gd name="T11" fmla="*/ 785324 h 3505"/>
                  <a:gd name="T12" fmla="*/ 20519 w 2915"/>
                  <a:gd name="T13" fmla="*/ 702866 h 3505"/>
                  <a:gd name="T14" fmla="*/ 24119 w 2915"/>
                  <a:gd name="T15" fmla="*/ 648135 h 3505"/>
                  <a:gd name="T16" fmla="*/ 24119 w 2915"/>
                  <a:gd name="T17" fmla="*/ 593044 h 3505"/>
                  <a:gd name="T18" fmla="*/ 85675 w 2915"/>
                  <a:gd name="T19" fmla="*/ 586202 h 3505"/>
                  <a:gd name="T20" fmla="*/ 140752 w 2915"/>
                  <a:gd name="T21" fmla="*/ 624010 h 3505"/>
                  <a:gd name="T22" fmla="*/ 212387 w 2915"/>
                  <a:gd name="T23" fmla="*/ 565678 h 3505"/>
                  <a:gd name="T24" fmla="*/ 188629 w 2915"/>
                  <a:gd name="T25" fmla="*/ 486821 h 3505"/>
                  <a:gd name="T26" fmla="*/ 243346 w 2915"/>
                  <a:gd name="T27" fmla="*/ 418407 h 3505"/>
                  <a:gd name="T28" fmla="*/ 209148 w 2915"/>
                  <a:gd name="T29" fmla="*/ 380599 h 3505"/>
                  <a:gd name="T30" fmla="*/ 164510 w 2915"/>
                  <a:gd name="T31" fmla="*/ 332349 h 3505"/>
                  <a:gd name="T32" fmla="*/ 198708 w 2915"/>
                  <a:gd name="T33" fmla="*/ 270776 h 3505"/>
                  <a:gd name="T34" fmla="*/ 202308 w 2915"/>
                  <a:gd name="T35" fmla="*/ 212444 h 3505"/>
                  <a:gd name="T36" fmla="*/ 209148 w 2915"/>
                  <a:gd name="T37" fmla="*/ 205603 h 3505"/>
                  <a:gd name="T38" fmla="*/ 233266 w 2915"/>
                  <a:gd name="T39" fmla="*/ 202362 h 3505"/>
                  <a:gd name="T40" fmla="*/ 294823 w 2915"/>
                  <a:gd name="T41" fmla="*/ 202362 h 3505"/>
                  <a:gd name="T42" fmla="*/ 377258 w 2915"/>
                  <a:gd name="T43" fmla="*/ 219286 h 3505"/>
                  <a:gd name="T44" fmla="*/ 456093 w 2915"/>
                  <a:gd name="T45" fmla="*/ 246651 h 3505"/>
                  <a:gd name="T46" fmla="*/ 486691 w 2915"/>
                  <a:gd name="T47" fmla="*/ 202362 h 3505"/>
                  <a:gd name="T48" fmla="*/ 521249 w 2915"/>
                  <a:gd name="T49" fmla="*/ 171396 h 3505"/>
                  <a:gd name="T50" fmla="*/ 593245 w 2915"/>
                  <a:gd name="T51" fmla="*/ 144030 h 3505"/>
                  <a:gd name="T52" fmla="*/ 634283 w 2915"/>
                  <a:gd name="T53" fmla="*/ 85698 h 3505"/>
                  <a:gd name="T54" fmla="*/ 651562 w 2915"/>
                  <a:gd name="T55" fmla="*/ 0 h 3505"/>
                  <a:gd name="T56" fmla="*/ 668481 w 2915"/>
                  <a:gd name="T57" fmla="*/ 47890 h 3505"/>
                  <a:gd name="T58" fmla="*/ 651562 w 2915"/>
                  <a:gd name="T59" fmla="*/ 119905 h 3505"/>
                  <a:gd name="T60" fmla="*/ 703038 w 2915"/>
                  <a:gd name="T61" fmla="*/ 137189 h 3505"/>
                  <a:gd name="T62" fmla="*/ 832991 w 2915"/>
                  <a:gd name="T63" fmla="*/ 212444 h 3505"/>
                  <a:gd name="T64" fmla="*/ 901747 w 2915"/>
                  <a:gd name="T65" fmla="*/ 181478 h 3505"/>
                  <a:gd name="T66" fmla="*/ 929105 w 2915"/>
                  <a:gd name="T67" fmla="*/ 202362 h 3505"/>
                  <a:gd name="T68" fmla="*/ 970143 w 2915"/>
                  <a:gd name="T69" fmla="*/ 239810 h 3505"/>
                  <a:gd name="T70" fmla="*/ 935945 w 2915"/>
                  <a:gd name="T71" fmla="*/ 274377 h 3505"/>
                  <a:gd name="T72" fmla="*/ 949624 w 2915"/>
                  <a:gd name="T73" fmla="*/ 373758 h 3505"/>
                  <a:gd name="T74" fmla="*/ 932705 w 2915"/>
                  <a:gd name="T75" fmla="*/ 445773 h 3505"/>
                  <a:gd name="T76" fmla="*/ 987422 w 2915"/>
                  <a:gd name="T77" fmla="*/ 497264 h 3505"/>
                  <a:gd name="T78" fmla="*/ 1011540 w 2915"/>
                  <a:gd name="T79" fmla="*/ 534711 h 3505"/>
                  <a:gd name="T80" fmla="*/ 1048978 w 2915"/>
                  <a:gd name="T81" fmla="*/ 596644 h 3505"/>
                  <a:gd name="T82" fmla="*/ 1025219 w 2915"/>
                  <a:gd name="T83" fmla="*/ 665059 h 3505"/>
                  <a:gd name="T84" fmla="*/ 1045738 w 2915"/>
                  <a:gd name="T85" fmla="*/ 740674 h 3505"/>
                  <a:gd name="T86" fmla="*/ 1014780 w 2915"/>
                  <a:gd name="T87" fmla="*/ 788564 h 3505"/>
                  <a:gd name="T88" fmla="*/ 970143 w 2915"/>
                  <a:gd name="T89" fmla="*/ 829973 h 3505"/>
                  <a:gd name="T90" fmla="*/ 894907 w 2915"/>
                  <a:gd name="T91" fmla="*/ 853738 h 3505"/>
                  <a:gd name="T92" fmla="*/ 843430 w 2915"/>
                  <a:gd name="T93" fmla="*/ 819531 h 3505"/>
                  <a:gd name="T94" fmla="*/ 781874 w 2915"/>
                  <a:gd name="T95" fmla="*/ 826372 h 3505"/>
                  <a:gd name="T96" fmla="*/ 699439 w 2915"/>
                  <a:gd name="T97" fmla="*/ 829973 h 3505"/>
                  <a:gd name="T98" fmla="*/ 579566 w 2915"/>
                  <a:gd name="T99" fmla="*/ 884704 h 3505"/>
                  <a:gd name="T100" fmla="*/ 565887 w 2915"/>
                  <a:gd name="T101" fmla="*/ 939436 h 3505"/>
                  <a:gd name="T102" fmla="*/ 510810 w 2915"/>
                  <a:gd name="T103" fmla="*/ 1001369 h 3505"/>
                  <a:gd name="T104" fmla="*/ 486691 w 2915"/>
                  <a:gd name="T105" fmla="*/ 1049259 h 3505"/>
                  <a:gd name="T106" fmla="*/ 415055 w 2915"/>
                  <a:gd name="T107" fmla="*/ 1087067 h 3505"/>
                  <a:gd name="T108" fmla="*/ 359979 w 2915"/>
                  <a:gd name="T109" fmla="*/ 1052859 h 3505"/>
                  <a:gd name="T110" fmla="*/ 291583 w 2915"/>
                  <a:gd name="T111" fmla="*/ 1052859 h 3505"/>
                  <a:gd name="T112" fmla="*/ 243346 w 2915"/>
                  <a:gd name="T113" fmla="*/ 1110831 h 3505"/>
                  <a:gd name="T114" fmla="*/ 243346 w 2915"/>
                  <a:gd name="T115" fmla="*/ 1206972 h 350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915" h="3505">
                    <a:moveTo>
                      <a:pt x="543" y="3504"/>
                    </a:moveTo>
                    <a:lnTo>
                      <a:pt x="276" y="3343"/>
                    </a:lnTo>
                    <a:lnTo>
                      <a:pt x="257" y="3305"/>
                    </a:lnTo>
                    <a:lnTo>
                      <a:pt x="267" y="3295"/>
                    </a:lnTo>
                    <a:lnTo>
                      <a:pt x="286" y="3238"/>
                    </a:lnTo>
                    <a:lnTo>
                      <a:pt x="286" y="3162"/>
                    </a:lnTo>
                    <a:lnTo>
                      <a:pt x="286" y="3133"/>
                    </a:lnTo>
                    <a:lnTo>
                      <a:pt x="324" y="3095"/>
                    </a:lnTo>
                    <a:lnTo>
                      <a:pt x="362" y="3114"/>
                    </a:lnTo>
                    <a:lnTo>
                      <a:pt x="371" y="3114"/>
                    </a:lnTo>
                    <a:lnTo>
                      <a:pt x="343" y="3038"/>
                    </a:lnTo>
                    <a:lnTo>
                      <a:pt x="314" y="3009"/>
                    </a:lnTo>
                    <a:lnTo>
                      <a:pt x="276" y="2971"/>
                    </a:lnTo>
                    <a:lnTo>
                      <a:pt x="210" y="2914"/>
                    </a:lnTo>
                    <a:lnTo>
                      <a:pt x="171" y="2904"/>
                    </a:lnTo>
                    <a:lnTo>
                      <a:pt x="171" y="2876"/>
                    </a:lnTo>
                    <a:lnTo>
                      <a:pt x="171" y="2838"/>
                    </a:lnTo>
                    <a:lnTo>
                      <a:pt x="171" y="2828"/>
                    </a:lnTo>
                    <a:lnTo>
                      <a:pt x="171" y="2790"/>
                    </a:lnTo>
                    <a:lnTo>
                      <a:pt x="171" y="2781"/>
                    </a:lnTo>
                    <a:lnTo>
                      <a:pt x="171" y="2771"/>
                    </a:lnTo>
                    <a:lnTo>
                      <a:pt x="162" y="2733"/>
                    </a:lnTo>
                    <a:lnTo>
                      <a:pt x="162" y="2724"/>
                    </a:lnTo>
                    <a:lnTo>
                      <a:pt x="162" y="2714"/>
                    </a:lnTo>
                    <a:lnTo>
                      <a:pt x="162" y="2704"/>
                    </a:lnTo>
                    <a:lnTo>
                      <a:pt x="171" y="2695"/>
                    </a:lnTo>
                    <a:lnTo>
                      <a:pt x="171" y="2686"/>
                    </a:lnTo>
                    <a:lnTo>
                      <a:pt x="181" y="2676"/>
                    </a:lnTo>
                    <a:lnTo>
                      <a:pt x="191" y="2676"/>
                    </a:lnTo>
                    <a:lnTo>
                      <a:pt x="200" y="2666"/>
                    </a:lnTo>
                    <a:lnTo>
                      <a:pt x="210" y="2657"/>
                    </a:lnTo>
                    <a:lnTo>
                      <a:pt x="210" y="2647"/>
                    </a:lnTo>
                    <a:lnTo>
                      <a:pt x="219" y="2628"/>
                    </a:lnTo>
                    <a:lnTo>
                      <a:pt x="229" y="2619"/>
                    </a:lnTo>
                    <a:lnTo>
                      <a:pt x="248" y="2590"/>
                    </a:lnTo>
                    <a:lnTo>
                      <a:pt x="257" y="2581"/>
                    </a:lnTo>
                    <a:lnTo>
                      <a:pt x="276" y="2562"/>
                    </a:lnTo>
                    <a:lnTo>
                      <a:pt x="276" y="2543"/>
                    </a:lnTo>
                    <a:lnTo>
                      <a:pt x="276" y="2533"/>
                    </a:lnTo>
                    <a:lnTo>
                      <a:pt x="276" y="2523"/>
                    </a:lnTo>
                    <a:lnTo>
                      <a:pt x="257" y="2514"/>
                    </a:lnTo>
                    <a:lnTo>
                      <a:pt x="257" y="2495"/>
                    </a:lnTo>
                    <a:lnTo>
                      <a:pt x="248" y="2485"/>
                    </a:lnTo>
                    <a:lnTo>
                      <a:pt x="248" y="2438"/>
                    </a:lnTo>
                    <a:lnTo>
                      <a:pt x="248" y="2428"/>
                    </a:lnTo>
                    <a:lnTo>
                      <a:pt x="248" y="2419"/>
                    </a:lnTo>
                    <a:lnTo>
                      <a:pt x="257" y="2400"/>
                    </a:lnTo>
                    <a:lnTo>
                      <a:pt x="257" y="2390"/>
                    </a:lnTo>
                    <a:lnTo>
                      <a:pt x="248" y="2343"/>
                    </a:lnTo>
                    <a:lnTo>
                      <a:pt x="248" y="2285"/>
                    </a:lnTo>
                    <a:lnTo>
                      <a:pt x="210" y="2276"/>
                    </a:lnTo>
                    <a:lnTo>
                      <a:pt x="191" y="2276"/>
                    </a:lnTo>
                    <a:lnTo>
                      <a:pt x="181" y="2276"/>
                    </a:lnTo>
                    <a:lnTo>
                      <a:pt x="171" y="2276"/>
                    </a:lnTo>
                    <a:lnTo>
                      <a:pt x="143" y="2295"/>
                    </a:lnTo>
                    <a:lnTo>
                      <a:pt x="133" y="2295"/>
                    </a:lnTo>
                    <a:lnTo>
                      <a:pt x="124" y="2295"/>
                    </a:lnTo>
                    <a:lnTo>
                      <a:pt x="114" y="2295"/>
                    </a:lnTo>
                    <a:lnTo>
                      <a:pt x="105" y="2295"/>
                    </a:lnTo>
                    <a:lnTo>
                      <a:pt x="76" y="2276"/>
                    </a:lnTo>
                    <a:lnTo>
                      <a:pt x="48" y="2266"/>
                    </a:lnTo>
                    <a:lnTo>
                      <a:pt x="38" y="2257"/>
                    </a:lnTo>
                    <a:lnTo>
                      <a:pt x="38" y="2247"/>
                    </a:lnTo>
                    <a:lnTo>
                      <a:pt x="28" y="2238"/>
                    </a:lnTo>
                    <a:lnTo>
                      <a:pt x="19" y="2209"/>
                    </a:lnTo>
                    <a:lnTo>
                      <a:pt x="0" y="2190"/>
                    </a:lnTo>
                    <a:lnTo>
                      <a:pt x="0" y="2181"/>
                    </a:lnTo>
                    <a:lnTo>
                      <a:pt x="0" y="2171"/>
                    </a:lnTo>
                    <a:lnTo>
                      <a:pt x="10" y="2162"/>
                    </a:lnTo>
                    <a:lnTo>
                      <a:pt x="28" y="2133"/>
                    </a:lnTo>
                    <a:lnTo>
                      <a:pt x="38" y="2124"/>
                    </a:lnTo>
                    <a:lnTo>
                      <a:pt x="38" y="2114"/>
                    </a:lnTo>
                    <a:lnTo>
                      <a:pt x="28" y="2095"/>
                    </a:lnTo>
                    <a:lnTo>
                      <a:pt x="28" y="2076"/>
                    </a:lnTo>
                    <a:lnTo>
                      <a:pt x="38" y="2057"/>
                    </a:lnTo>
                    <a:lnTo>
                      <a:pt x="48" y="2009"/>
                    </a:lnTo>
                    <a:lnTo>
                      <a:pt x="57" y="1971"/>
                    </a:lnTo>
                    <a:lnTo>
                      <a:pt x="57" y="1952"/>
                    </a:lnTo>
                    <a:lnTo>
                      <a:pt x="76" y="1924"/>
                    </a:lnTo>
                    <a:lnTo>
                      <a:pt x="76" y="1914"/>
                    </a:lnTo>
                    <a:lnTo>
                      <a:pt x="76" y="1904"/>
                    </a:lnTo>
                    <a:lnTo>
                      <a:pt x="57" y="1876"/>
                    </a:lnTo>
                    <a:lnTo>
                      <a:pt x="57" y="1866"/>
                    </a:lnTo>
                    <a:lnTo>
                      <a:pt x="57" y="1857"/>
                    </a:lnTo>
                    <a:lnTo>
                      <a:pt x="57" y="1847"/>
                    </a:lnTo>
                    <a:lnTo>
                      <a:pt x="67" y="1828"/>
                    </a:lnTo>
                    <a:lnTo>
                      <a:pt x="76" y="1819"/>
                    </a:lnTo>
                    <a:lnTo>
                      <a:pt x="76" y="1809"/>
                    </a:lnTo>
                    <a:lnTo>
                      <a:pt x="67" y="1800"/>
                    </a:lnTo>
                    <a:lnTo>
                      <a:pt x="67" y="1790"/>
                    </a:lnTo>
                    <a:lnTo>
                      <a:pt x="38" y="1752"/>
                    </a:lnTo>
                    <a:lnTo>
                      <a:pt x="38" y="1743"/>
                    </a:lnTo>
                    <a:lnTo>
                      <a:pt x="19" y="1695"/>
                    </a:lnTo>
                    <a:lnTo>
                      <a:pt x="0" y="1666"/>
                    </a:lnTo>
                    <a:lnTo>
                      <a:pt x="0" y="1657"/>
                    </a:lnTo>
                    <a:lnTo>
                      <a:pt x="28" y="1647"/>
                    </a:lnTo>
                    <a:lnTo>
                      <a:pt x="38" y="1638"/>
                    </a:lnTo>
                    <a:lnTo>
                      <a:pt x="48" y="1638"/>
                    </a:lnTo>
                    <a:lnTo>
                      <a:pt x="57" y="1638"/>
                    </a:lnTo>
                    <a:lnTo>
                      <a:pt x="67" y="1647"/>
                    </a:lnTo>
                    <a:lnTo>
                      <a:pt x="95" y="1676"/>
                    </a:lnTo>
                    <a:lnTo>
                      <a:pt x="105" y="1685"/>
                    </a:lnTo>
                    <a:lnTo>
                      <a:pt x="114" y="1685"/>
                    </a:lnTo>
                    <a:lnTo>
                      <a:pt x="124" y="1685"/>
                    </a:lnTo>
                    <a:lnTo>
                      <a:pt x="162" y="1676"/>
                    </a:lnTo>
                    <a:lnTo>
                      <a:pt x="181" y="1676"/>
                    </a:lnTo>
                    <a:lnTo>
                      <a:pt x="191" y="1666"/>
                    </a:lnTo>
                    <a:lnTo>
                      <a:pt x="200" y="1666"/>
                    </a:lnTo>
                    <a:lnTo>
                      <a:pt x="219" y="1638"/>
                    </a:lnTo>
                    <a:lnTo>
                      <a:pt x="229" y="1628"/>
                    </a:lnTo>
                    <a:lnTo>
                      <a:pt x="238" y="1628"/>
                    </a:lnTo>
                    <a:lnTo>
                      <a:pt x="248" y="1628"/>
                    </a:lnTo>
                    <a:lnTo>
                      <a:pt x="257" y="1628"/>
                    </a:lnTo>
                    <a:lnTo>
                      <a:pt x="267" y="1638"/>
                    </a:lnTo>
                    <a:lnTo>
                      <a:pt x="305" y="1666"/>
                    </a:lnTo>
                    <a:lnTo>
                      <a:pt x="305" y="1676"/>
                    </a:lnTo>
                    <a:lnTo>
                      <a:pt x="324" y="1695"/>
                    </a:lnTo>
                    <a:lnTo>
                      <a:pt x="333" y="1704"/>
                    </a:lnTo>
                    <a:lnTo>
                      <a:pt x="333" y="1714"/>
                    </a:lnTo>
                    <a:lnTo>
                      <a:pt x="362" y="1723"/>
                    </a:lnTo>
                    <a:lnTo>
                      <a:pt x="381" y="1733"/>
                    </a:lnTo>
                    <a:lnTo>
                      <a:pt x="391" y="1733"/>
                    </a:lnTo>
                    <a:lnTo>
                      <a:pt x="419" y="1743"/>
                    </a:lnTo>
                    <a:lnTo>
                      <a:pt x="457" y="1743"/>
                    </a:lnTo>
                    <a:lnTo>
                      <a:pt x="486" y="1733"/>
                    </a:lnTo>
                    <a:lnTo>
                      <a:pt x="505" y="1733"/>
                    </a:lnTo>
                    <a:lnTo>
                      <a:pt x="543" y="1723"/>
                    </a:lnTo>
                    <a:lnTo>
                      <a:pt x="572" y="1723"/>
                    </a:lnTo>
                    <a:lnTo>
                      <a:pt x="581" y="1714"/>
                    </a:lnTo>
                    <a:lnTo>
                      <a:pt x="619" y="1695"/>
                    </a:lnTo>
                    <a:lnTo>
                      <a:pt x="667" y="1676"/>
                    </a:lnTo>
                    <a:lnTo>
                      <a:pt x="610" y="1609"/>
                    </a:lnTo>
                    <a:lnTo>
                      <a:pt x="600" y="1600"/>
                    </a:lnTo>
                    <a:lnTo>
                      <a:pt x="590" y="1571"/>
                    </a:lnTo>
                    <a:lnTo>
                      <a:pt x="572" y="1543"/>
                    </a:lnTo>
                    <a:lnTo>
                      <a:pt x="572" y="1533"/>
                    </a:lnTo>
                    <a:lnTo>
                      <a:pt x="572" y="1523"/>
                    </a:lnTo>
                    <a:lnTo>
                      <a:pt x="572" y="1505"/>
                    </a:lnTo>
                    <a:lnTo>
                      <a:pt x="572" y="1485"/>
                    </a:lnTo>
                    <a:lnTo>
                      <a:pt x="562" y="1438"/>
                    </a:lnTo>
                    <a:lnTo>
                      <a:pt x="552" y="1419"/>
                    </a:lnTo>
                    <a:lnTo>
                      <a:pt x="552" y="1409"/>
                    </a:lnTo>
                    <a:lnTo>
                      <a:pt x="534" y="1390"/>
                    </a:lnTo>
                    <a:lnTo>
                      <a:pt x="534" y="1381"/>
                    </a:lnTo>
                    <a:lnTo>
                      <a:pt x="524" y="1371"/>
                    </a:lnTo>
                    <a:lnTo>
                      <a:pt x="524" y="1352"/>
                    </a:lnTo>
                    <a:lnTo>
                      <a:pt x="524" y="1342"/>
                    </a:lnTo>
                    <a:lnTo>
                      <a:pt x="524" y="1333"/>
                    </a:lnTo>
                    <a:lnTo>
                      <a:pt x="534" y="1314"/>
                    </a:lnTo>
                    <a:lnTo>
                      <a:pt x="534" y="1304"/>
                    </a:lnTo>
                    <a:lnTo>
                      <a:pt x="543" y="1285"/>
                    </a:lnTo>
                    <a:lnTo>
                      <a:pt x="562" y="1266"/>
                    </a:lnTo>
                    <a:lnTo>
                      <a:pt x="572" y="1247"/>
                    </a:lnTo>
                    <a:lnTo>
                      <a:pt x="581" y="1238"/>
                    </a:lnTo>
                    <a:lnTo>
                      <a:pt x="629" y="1219"/>
                    </a:lnTo>
                    <a:lnTo>
                      <a:pt x="638" y="1209"/>
                    </a:lnTo>
                    <a:lnTo>
                      <a:pt x="657" y="1181"/>
                    </a:lnTo>
                    <a:lnTo>
                      <a:pt x="676" y="1162"/>
                    </a:lnTo>
                    <a:lnTo>
                      <a:pt x="686" y="1162"/>
                    </a:lnTo>
                    <a:lnTo>
                      <a:pt x="686" y="1152"/>
                    </a:lnTo>
                    <a:lnTo>
                      <a:pt x="686" y="1143"/>
                    </a:lnTo>
                    <a:lnTo>
                      <a:pt x="686" y="1133"/>
                    </a:lnTo>
                    <a:lnTo>
                      <a:pt x="676" y="1124"/>
                    </a:lnTo>
                    <a:lnTo>
                      <a:pt x="648" y="1095"/>
                    </a:lnTo>
                    <a:lnTo>
                      <a:pt x="638" y="1086"/>
                    </a:lnTo>
                    <a:lnTo>
                      <a:pt x="629" y="1086"/>
                    </a:lnTo>
                    <a:lnTo>
                      <a:pt x="600" y="1076"/>
                    </a:lnTo>
                    <a:lnTo>
                      <a:pt x="590" y="1066"/>
                    </a:lnTo>
                    <a:lnTo>
                      <a:pt x="581" y="1066"/>
                    </a:lnTo>
                    <a:lnTo>
                      <a:pt x="581" y="1057"/>
                    </a:lnTo>
                    <a:lnTo>
                      <a:pt x="572" y="1047"/>
                    </a:lnTo>
                    <a:lnTo>
                      <a:pt x="572" y="1028"/>
                    </a:lnTo>
                    <a:lnTo>
                      <a:pt x="562" y="1019"/>
                    </a:lnTo>
                    <a:lnTo>
                      <a:pt x="562" y="1009"/>
                    </a:lnTo>
                    <a:lnTo>
                      <a:pt x="552" y="1009"/>
                    </a:lnTo>
                    <a:lnTo>
                      <a:pt x="543" y="1000"/>
                    </a:lnTo>
                    <a:lnTo>
                      <a:pt x="534" y="1000"/>
                    </a:lnTo>
                    <a:lnTo>
                      <a:pt x="514" y="1000"/>
                    </a:lnTo>
                    <a:lnTo>
                      <a:pt x="495" y="1000"/>
                    </a:lnTo>
                    <a:lnTo>
                      <a:pt x="419" y="981"/>
                    </a:lnTo>
                    <a:lnTo>
                      <a:pt x="438" y="961"/>
                    </a:lnTo>
                    <a:lnTo>
                      <a:pt x="457" y="923"/>
                    </a:lnTo>
                    <a:lnTo>
                      <a:pt x="467" y="914"/>
                    </a:lnTo>
                    <a:lnTo>
                      <a:pt x="486" y="895"/>
                    </a:lnTo>
                    <a:lnTo>
                      <a:pt x="505" y="876"/>
                    </a:lnTo>
                    <a:lnTo>
                      <a:pt x="524" y="866"/>
                    </a:lnTo>
                    <a:lnTo>
                      <a:pt x="552" y="838"/>
                    </a:lnTo>
                    <a:lnTo>
                      <a:pt x="562" y="838"/>
                    </a:lnTo>
                    <a:lnTo>
                      <a:pt x="562" y="828"/>
                    </a:lnTo>
                    <a:lnTo>
                      <a:pt x="562" y="819"/>
                    </a:lnTo>
                    <a:lnTo>
                      <a:pt x="562" y="809"/>
                    </a:lnTo>
                    <a:lnTo>
                      <a:pt x="552" y="790"/>
                    </a:lnTo>
                    <a:lnTo>
                      <a:pt x="552" y="781"/>
                    </a:lnTo>
                    <a:lnTo>
                      <a:pt x="552" y="752"/>
                    </a:lnTo>
                    <a:lnTo>
                      <a:pt x="552" y="723"/>
                    </a:lnTo>
                    <a:lnTo>
                      <a:pt x="552" y="705"/>
                    </a:lnTo>
                    <a:lnTo>
                      <a:pt x="552" y="685"/>
                    </a:lnTo>
                    <a:lnTo>
                      <a:pt x="562" y="676"/>
                    </a:lnTo>
                    <a:lnTo>
                      <a:pt x="572" y="657"/>
                    </a:lnTo>
                    <a:lnTo>
                      <a:pt x="581" y="647"/>
                    </a:lnTo>
                    <a:lnTo>
                      <a:pt x="581" y="628"/>
                    </a:lnTo>
                    <a:lnTo>
                      <a:pt x="581" y="619"/>
                    </a:lnTo>
                    <a:lnTo>
                      <a:pt x="572" y="609"/>
                    </a:lnTo>
                    <a:lnTo>
                      <a:pt x="572" y="600"/>
                    </a:lnTo>
                    <a:lnTo>
                      <a:pt x="562" y="590"/>
                    </a:lnTo>
                    <a:lnTo>
                      <a:pt x="562" y="581"/>
                    </a:lnTo>
                    <a:lnTo>
                      <a:pt x="562" y="571"/>
                    </a:lnTo>
                    <a:lnTo>
                      <a:pt x="572" y="571"/>
                    </a:lnTo>
                    <a:lnTo>
                      <a:pt x="581" y="571"/>
                    </a:lnTo>
                    <a:lnTo>
                      <a:pt x="600" y="581"/>
                    </a:lnTo>
                    <a:lnTo>
                      <a:pt x="610" y="581"/>
                    </a:lnTo>
                    <a:lnTo>
                      <a:pt x="619" y="581"/>
                    </a:lnTo>
                    <a:lnTo>
                      <a:pt x="629" y="581"/>
                    </a:lnTo>
                    <a:lnTo>
                      <a:pt x="638" y="581"/>
                    </a:lnTo>
                    <a:lnTo>
                      <a:pt x="648" y="571"/>
                    </a:lnTo>
                    <a:lnTo>
                      <a:pt x="648" y="562"/>
                    </a:lnTo>
                    <a:lnTo>
                      <a:pt x="657" y="562"/>
                    </a:lnTo>
                    <a:lnTo>
                      <a:pt x="705" y="562"/>
                    </a:lnTo>
                    <a:lnTo>
                      <a:pt x="714" y="571"/>
                    </a:lnTo>
                    <a:lnTo>
                      <a:pt x="733" y="581"/>
                    </a:lnTo>
                    <a:lnTo>
                      <a:pt x="762" y="581"/>
                    </a:lnTo>
                    <a:lnTo>
                      <a:pt x="772" y="590"/>
                    </a:lnTo>
                    <a:lnTo>
                      <a:pt x="781" y="581"/>
                    </a:lnTo>
                    <a:lnTo>
                      <a:pt x="790" y="571"/>
                    </a:lnTo>
                    <a:lnTo>
                      <a:pt x="810" y="562"/>
                    </a:lnTo>
                    <a:lnTo>
                      <a:pt x="819" y="562"/>
                    </a:lnTo>
                    <a:lnTo>
                      <a:pt x="829" y="562"/>
                    </a:lnTo>
                    <a:lnTo>
                      <a:pt x="838" y="562"/>
                    </a:lnTo>
                    <a:lnTo>
                      <a:pt x="857" y="571"/>
                    </a:lnTo>
                    <a:lnTo>
                      <a:pt x="867" y="581"/>
                    </a:lnTo>
                    <a:lnTo>
                      <a:pt x="895" y="581"/>
                    </a:lnTo>
                    <a:lnTo>
                      <a:pt x="914" y="590"/>
                    </a:lnTo>
                    <a:lnTo>
                      <a:pt x="943" y="600"/>
                    </a:lnTo>
                    <a:lnTo>
                      <a:pt x="953" y="600"/>
                    </a:lnTo>
                    <a:lnTo>
                      <a:pt x="962" y="609"/>
                    </a:lnTo>
                    <a:lnTo>
                      <a:pt x="1019" y="609"/>
                    </a:lnTo>
                    <a:lnTo>
                      <a:pt x="1038" y="609"/>
                    </a:lnTo>
                    <a:lnTo>
                      <a:pt x="1048" y="609"/>
                    </a:lnTo>
                    <a:lnTo>
                      <a:pt x="1086" y="638"/>
                    </a:lnTo>
                    <a:lnTo>
                      <a:pt x="1095" y="638"/>
                    </a:lnTo>
                    <a:lnTo>
                      <a:pt x="1114" y="638"/>
                    </a:lnTo>
                    <a:lnTo>
                      <a:pt x="1143" y="638"/>
                    </a:lnTo>
                    <a:lnTo>
                      <a:pt x="1153" y="638"/>
                    </a:lnTo>
                    <a:lnTo>
                      <a:pt x="1181" y="638"/>
                    </a:lnTo>
                    <a:lnTo>
                      <a:pt x="1191" y="638"/>
                    </a:lnTo>
                    <a:lnTo>
                      <a:pt x="1200" y="638"/>
                    </a:lnTo>
                    <a:lnTo>
                      <a:pt x="1209" y="638"/>
                    </a:lnTo>
                    <a:lnTo>
                      <a:pt x="1229" y="657"/>
                    </a:lnTo>
                    <a:lnTo>
                      <a:pt x="1267" y="676"/>
                    </a:lnTo>
                    <a:lnTo>
                      <a:pt x="1267" y="685"/>
                    </a:lnTo>
                    <a:lnTo>
                      <a:pt x="1286" y="705"/>
                    </a:lnTo>
                    <a:lnTo>
                      <a:pt x="1305" y="714"/>
                    </a:lnTo>
                    <a:lnTo>
                      <a:pt x="1314" y="723"/>
                    </a:lnTo>
                    <a:lnTo>
                      <a:pt x="1362" y="752"/>
                    </a:lnTo>
                    <a:lnTo>
                      <a:pt x="1400" y="771"/>
                    </a:lnTo>
                    <a:lnTo>
                      <a:pt x="1372" y="676"/>
                    </a:lnTo>
                    <a:lnTo>
                      <a:pt x="1362" y="647"/>
                    </a:lnTo>
                    <a:lnTo>
                      <a:pt x="1362" y="638"/>
                    </a:lnTo>
                    <a:lnTo>
                      <a:pt x="1362" y="609"/>
                    </a:lnTo>
                    <a:lnTo>
                      <a:pt x="1352" y="581"/>
                    </a:lnTo>
                    <a:lnTo>
                      <a:pt x="1352" y="571"/>
                    </a:lnTo>
                    <a:lnTo>
                      <a:pt x="1352" y="562"/>
                    </a:lnTo>
                    <a:lnTo>
                      <a:pt x="1352" y="542"/>
                    </a:lnTo>
                    <a:lnTo>
                      <a:pt x="1362" y="524"/>
                    </a:lnTo>
                    <a:lnTo>
                      <a:pt x="1372" y="514"/>
                    </a:lnTo>
                    <a:lnTo>
                      <a:pt x="1362" y="485"/>
                    </a:lnTo>
                    <a:lnTo>
                      <a:pt x="1362" y="476"/>
                    </a:lnTo>
                    <a:lnTo>
                      <a:pt x="1372" y="466"/>
                    </a:lnTo>
                    <a:lnTo>
                      <a:pt x="1381" y="457"/>
                    </a:lnTo>
                    <a:lnTo>
                      <a:pt x="1391" y="457"/>
                    </a:lnTo>
                    <a:lnTo>
                      <a:pt x="1419" y="466"/>
                    </a:lnTo>
                    <a:lnTo>
                      <a:pt x="1429" y="476"/>
                    </a:lnTo>
                    <a:lnTo>
                      <a:pt x="1448" y="476"/>
                    </a:lnTo>
                    <a:lnTo>
                      <a:pt x="1467" y="504"/>
                    </a:lnTo>
                    <a:lnTo>
                      <a:pt x="1476" y="504"/>
                    </a:lnTo>
                    <a:lnTo>
                      <a:pt x="1486" y="514"/>
                    </a:lnTo>
                    <a:lnTo>
                      <a:pt x="1495" y="514"/>
                    </a:lnTo>
                    <a:lnTo>
                      <a:pt x="1505" y="514"/>
                    </a:lnTo>
                    <a:lnTo>
                      <a:pt x="1514" y="514"/>
                    </a:lnTo>
                    <a:lnTo>
                      <a:pt x="1524" y="504"/>
                    </a:lnTo>
                    <a:lnTo>
                      <a:pt x="1552" y="476"/>
                    </a:lnTo>
                    <a:lnTo>
                      <a:pt x="1600" y="447"/>
                    </a:lnTo>
                    <a:lnTo>
                      <a:pt x="1610" y="438"/>
                    </a:lnTo>
                    <a:lnTo>
                      <a:pt x="1629" y="419"/>
                    </a:lnTo>
                    <a:lnTo>
                      <a:pt x="1648" y="400"/>
                    </a:lnTo>
                    <a:lnTo>
                      <a:pt x="1648" y="390"/>
                    </a:lnTo>
                    <a:lnTo>
                      <a:pt x="1657" y="390"/>
                    </a:lnTo>
                    <a:lnTo>
                      <a:pt x="1686" y="381"/>
                    </a:lnTo>
                    <a:lnTo>
                      <a:pt x="1695" y="381"/>
                    </a:lnTo>
                    <a:lnTo>
                      <a:pt x="1724" y="362"/>
                    </a:lnTo>
                    <a:lnTo>
                      <a:pt x="1724" y="352"/>
                    </a:lnTo>
                    <a:lnTo>
                      <a:pt x="1733" y="342"/>
                    </a:lnTo>
                    <a:lnTo>
                      <a:pt x="1733" y="333"/>
                    </a:lnTo>
                    <a:lnTo>
                      <a:pt x="1743" y="304"/>
                    </a:lnTo>
                    <a:lnTo>
                      <a:pt x="1743" y="295"/>
                    </a:lnTo>
                    <a:lnTo>
                      <a:pt x="1762" y="247"/>
                    </a:lnTo>
                    <a:lnTo>
                      <a:pt x="1762" y="238"/>
                    </a:lnTo>
                    <a:lnTo>
                      <a:pt x="1762" y="228"/>
                    </a:lnTo>
                    <a:lnTo>
                      <a:pt x="1762" y="200"/>
                    </a:lnTo>
                    <a:lnTo>
                      <a:pt x="1762" y="171"/>
                    </a:lnTo>
                    <a:lnTo>
                      <a:pt x="1762" y="152"/>
                    </a:lnTo>
                    <a:lnTo>
                      <a:pt x="1743" y="95"/>
                    </a:lnTo>
                    <a:lnTo>
                      <a:pt x="1791" y="76"/>
                    </a:lnTo>
                    <a:lnTo>
                      <a:pt x="1791" y="66"/>
                    </a:lnTo>
                    <a:lnTo>
                      <a:pt x="1800" y="66"/>
                    </a:lnTo>
                    <a:lnTo>
                      <a:pt x="1800" y="57"/>
                    </a:lnTo>
                    <a:lnTo>
                      <a:pt x="1810" y="0"/>
                    </a:lnTo>
                    <a:lnTo>
                      <a:pt x="1838" y="19"/>
                    </a:lnTo>
                    <a:lnTo>
                      <a:pt x="1848" y="28"/>
                    </a:lnTo>
                    <a:lnTo>
                      <a:pt x="1857" y="38"/>
                    </a:lnTo>
                    <a:lnTo>
                      <a:pt x="1867" y="38"/>
                    </a:lnTo>
                    <a:lnTo>
                      <a:pt x="1867" y="47"/>
                    </a:lnTo>
                    <a:lnTo>
                      <a:pt x="1867" y="57"/>
                    </a:lnTo>
                    <a:lnTo>
                      <a:pt x="1857" y="85"/>
                    </a:lnTo>
                    <a:lnTo>
                      <a:pt x="1857" y="95"/>
                    </a:lnTo>
                    <a:lnTo>
                      <a:pt x="1857" y="114"/>
                    </a:lnTo>
                    <a:lnTo>
                      <a:pt x="1857" y="133"/>
                    </a:lnTo>
                    <a:lnTo>
                      <a:pt x="1857" y="161"/>
                    </a:lnTo>
                    <a:lnTo>
                      <a:pt x="1857" y="171"/>
                    </a:lnTo>
                    <a:lnTo>
                      <a:pt x="1848" y="190"/>
                    </a:lnTo>
                    <a:lnTo>
                      <a:pt x="1829" y="228"/>
                    </a:lnTo>
                    <a:lnTo>
                      <a:pt x="1829" y="238"/>
                    </a:lnTo>
                    <a:lnTo>
                      <a:pt x="1829" y="247"/>
                    </a:lnTo>
                    <a:lnTo>
                      <a:pt x="1829" y="266"/>
                    </a:lnTo>
                    <a:lnTo>
                      <a:pt x="1829" y="276"/>
                    </a:lnTo>
                    <a:lnTo>
                      <a:pt x="1829" y="285"/>
                    </a:lnTo>
                    <a:lnTo>
                      <a:pt x="1829" y="304"/>
                    </a:lnTo>
                    <a:lnTo>
                      <a:pt x="1810" y="324"/>
                    </a:lnTo>
                    <a:lnTo>
                      <a:pt x="1810" y="333"/>
                    </a:lnTo>
                    <a:lnTo>
                      <a:pt x="1810" y="342"/>
                    </a:lnTo>
                    <a:lnTo>
                      <a:pt x="1810" y="352"/>
                    </a:lnTo>
                    <a:lnTo>
                      <a:pt x="1810" y="362"/>
                    </a:lnTo>
                    <a:lnTo>
                      <a:pt x="1819" y="371"/>
                    </a:lnTo>
                    <a:lnTo>
                      <a:pt x="1829" y="381"/>
                    </a:lnTo>
                    <a:lnTo>
                      <a:pt x="1838" y="381"/>
                    </a:lnTo>
                    <a:lnTo>
                      <a:pt x="1857" y="390"/>
                    </a:lnTo>
                    <a:lnTo>
                      <a:pt x="1876" y="400"/>
                    </a:lnTo>
                    <a:lnTo>
                      <a:pt x="1886" y="400"/>
                    </a:lnTo>
                    <a:lnTo>
                      <a:pt x="1914" y="390"/>
                    </a:lnTo>
                    <a:lnTo>
                      <a:pt x="1953" y="381"/>
                    </a:lnTo>
                    <a:lnTo>
                      <a:pt x="2019" y="352"/>
                    </a:lnTo>
                    <a:lnTo>
                      <a:pt x="2076" y="342"/>
                    </a:lnTo>
                    <a:lnTo>
                      <a:pt x="2086" y="342"/>
                    </a:lnTo>
                    <a:lnTo>
                      <a:pt x="2095" y="342"/>
                    </a:lnTo>
                    <a:lnTo>
                      <a:pt x="2114" y="342"/>
                    </a:lnTo>
                    <a:lnTo>
                      <a:pt x="2124" y="352"/>
                    </a:lnTo>
                    <a:lnTo>
                      <a:pt x="2134" y="342"/>
                    </a:lnTo>
                    <a:lnTo>
                      <a:pt x="2219" y="352"/>
                    </a:lnTo>
                    <a:lnTo>
                      <a:pt x="2191" y="381"/>
                    </a:lnTo>
                    <a:lnTo>
                      <a:pt x="2229" y="562"/>
                    </a:lnTo>
                    <a:lnTo>
                      <a:pt x="2257" y="581"/>
                    </a:lnTo>
                    <a:lnTo>
                      <a:pt x="2314" y="590"/>
                    </a:lnTo>
                    <a:lnTo>
                      <a:pt x="2343" y="581"/>
                    </a:lnTo>
                    <a:lnTo>
                      <a:pt x="2352" y="581"/>
                    </a:lnTo>
                    <a:lnTo>
                      <a:pt x="2381" y="562"/>
                    </a:lnTo>
                    <a:lnTo>
                      <a:pt x="2390" y="552"/>
                    </a:lnTo>
                    <a:lnTo>
                      <a:pt x="2419" y="533"/>
                    </a:lnTo>
                    <a:lnTo>
                      <a:pt x="2438" y="533"/>
                    </a:lnTo>
                    <a:lnTo>
                      <a:pt x="2448" y="524"/>
                    </a:lnTo>
                    <a:lnTo>
                      <a:pt x="2476" y="504"/>
                    </a:lnTo>
                    <a:lnTo>
                      <a:pt x="2486" y="495"/>
                    </a:lnTo>
                    <a:lnTo>
                      <a:pt x="2495" y="495"/>
                    </a:lnTo>
                    <a:lnTo>
                      <a:pt x="2505" y="504"/>
                    </a:lnTo>
                    <a:lnTo>
                      <a:pt x="2515" y="495"/>
                    </a:lnTo>
                    <a:lnTo>
                      <a:pt x="2524" y="495"/>
                    </a:lnTo>
                    <a:lnTo>
                      <a:pt x="2533" y="485"/>
                    </a:lnTo>
                    <a:lnTo>
                      <a:pt x="2533" y="476"/>
                    </a:lnTo>
                    <a:lnTo>
                      <a:pt x="2553" y="457"/>
                    </a:lnTo>
                    <a:lnTo>
                      <a:pt x="2562" y="476"/>
                    </a:lnTo>
                    <a:lnTo>
                      <a:pt x="2562" y="485"/>
                    </a:lnTo>
                    <a:lnTo>
                      <a:pt x="2572" y="495"/>
                    </a:lnTo>
                    <a:lnTo>
                      <a:pt x="2572" y="514"/>
                    </a:lnTo>
                    <a:lnTo>
                      <a:pt x="2581" y="542"/>
                    </a:lnTo>
                    <a:lnTo>
                      <a:pt x="2581" y="552"/>
                    </a:lnTo>
                    <a:lnTo>
                      <a:pt x="2581" y="562"/>
                    </a:lnTo>
                    <a:lnTo>
                      <a:pt x="2591" y="571"/>
                    </a:lnTo>
                    <a:lnTo>
                      <a:pt x="2600" y="581"/>
                    </a:lnTo>
                    <a:lnTo>
                      <a:pt x="2619" y="590"/>
                    </a:lnTo>
                    <a:lnTo>
                      <a:pt x="2629" y="590"/>
                    </a:lnTo>
                    <a:lnTo>
                      <a:pt x="2648" y="590"/>
                    </a:lnTo>
                    <a:lnTo>
                      <a:pt x="2657" y="600"/>
                    </a:lnTo>
                    <a:lnTo>
                      <a:pt x="2667" y="600"/>
                    </a:lnTo>
                    <a:lnTo>
                      <a:pt x="2676" y="609"/>
                    </a:lnTo>
                    <a:lnTo>
                      <a:pt x="2686" y="619"/>
                    </a:lnTo>
                    <a:lnTo>
                      <a:pt x="2686" y="628"/>
                    </a:lnTo>
                    <a:lnTo>
                      <a:pt x="2695" y="666"/>
                    </a:lnTo>
                    <a:lnTo>
                      <a:pt x="2705" y="714"/>
                    </a:lnTo>
                    <a:lnTo>
                      <a:pt x="2705" y="723"/>
                    </a:lnTo>
                    <a:lnTo>
                      <a:pt x="2695" y="733"/>
                    </a:lnTo>
                    <a:lnTo>
                      <a:pt x="2686" y="743"/>
                    </a:lnTo>
                    <a:lnTo>
                      <a:pt x="2676" y="752"/>
                    </a:lnTo>
                    <a:lnTo>
                      <a:pt x="2657" y="762"/>
                    </a:lnTo>
                    <a:lnTo>
                      <a:pt x="2648" y="771"/>
                    </a:lnTo>
                    <a:lnTo>
                      <a:pt x="2638" y="771"/>
                    </a:lnTo>
                    <a:lnTo>
                      <a:pt x="2610" y="762"/>
                    </a:lnTo>
                    <a:lnTo>
                      <a:pt x="2600" y="762"/>
                    </a:lnTo>
                    <a:lnTo>
                      <a:pt x="2591" y="762"/>
                    </a:lnTo>
                    <a:lnTo>
                      <a:pt x="2581" y="762"/>
                    </a:lnTo>
                    <a:lnTo>
                      <a:pt x="2581" y="771"/>
                    </a:lnTo>
                    <a:lnTo>
                      <a:pt x="2572" y="771"/>
                    </a:lnTo>
                    <a:lnTo>
                      <a:pt x="2572" y="781"/>
                    </a:lnTo>
                    <a:lnTo>
                      <a:pt x="2562" y="857"/>
                    </a:lnTo>
                    <a:lnTo>
                      <a:pt x="2591" y="857"/>
                    </a:lnTo>
                    <a:lnTo>
                      <a:pt x="2610" y="895"/>
                    </a:lnTo>
                    <a:lnTo>
                      <a:pt x="2629" y="933"/>
                    </a:lnTo>
                    <a:lnTo>
                      <a:pt x="2629" y="981"/>
                    </a:lnTo>
                    <a:lnTo>
                      <a:pt x="2610" y="1038"/>
                    </a:lnTo>
                    <a:lnTo>
                      <a:pt x="2638" y="1038"/>
                    </a:lnTo>
                    <a:lnTo>
                      <a:pt x="2657" y="1047"/>
                    </a:lnTo>
                    <a:lnTo>
                      <a:pt x="2667" y="1057"/>
                    </a:lnTo>
                    <a:lnTo>
                      <a:pt x="2686" y="1066"/>
                    </a:lnTo>
                    <a:lnTo>
                      <a:pt x="2667" y="1076"/>
                    </a:lnTo>
                    <a:lnTo>
                      <a:pt x="2657" y="1086"/>
                    </a:lnTo>
                    <a:lnTo>
                      <a:pt x="2648" y="1104"/>
                    </a:lnTo>
                    <a:lnTo>
                      <a:pt x="2638" y="1133"/>
                    </a:lnTo>
                    <a:lnTo>
                      <a:pt x="2638" y="1190"/>
                    </a:lnTo>
                    <a:lnTo>
                      <a:pt x="2610" y="1209"/>
                    </a:lnTo>
                    <a:lnTo>
                      <a:pt x="2600" y="1219"/>
                    </a:lnTo>
                    <a:lnTo>
                      <a:pt x="2600" y="1228"/>
                    </a:lnTo>
                    <a:lnTo>
                      <a:pt x="2591" y="1238"/>
                    </a:lnTo>
                    <a:lnTo>
                      <a:pt x="2600" y="1247"/>
                    </a:lnTo>
                    <a:lnTo>
                      <a:pt x="2600" y="1266"/>
                    </a:lnTo>
                    <a:lnTo>
                      <a:pt x="2600" y="1276"/>
                    </a:lnTo>
                    <a:lnTo>
                      <a:pt x="2657" y="1285"/>
                    </a:lnTo>
                    <a:lnTo>
                      <a:pt x="2676" y="1295"/>
                    </a:lnTo>
                    <a:lnTo>
                      <a:pt x="2686" y="1304"/>
                    </a:lnTo>
                    <a:lnTo>
                      <a:pt x="2705" y="1314"/>
                    </a:lnTo>
                    <a:lnTo>
                      <a:pt x="2724" y="1314"/>
                    </a:lnTo>
                    <a:lnTo>
                      <a:pt x="2733" y="1333"/>
                    </a:lnTo>
                    <a:lnTo>
                      <a:pt x="2743" y="1352"/>
                    </a:lnTo>
                    <a:lnTo>
                      <a:pt x="2743" y="1362"/>
                    </a:lnTo>
                    <a:lnTo>
                      <a:pt x="2743" y="1381"/>
                    </a:lnTo>
                    <a:lnTo>
                      <a:pt x="2753" y="1390"/>
                    </a:lnTo>
                    <a:lnTo>
                      <a:pt x="2753" y="1400"/>
                    </a:lnTo>
                    <a:lnTo>
                      <a:pt x="2762" y="1409"/>
                    </a:lnTo>
                    <a:lnTo>
                      <a:pt x="2762" y="1419"/>
                    </a:lnTo>
                    <a:lnTo>
                      <a:pt x="2781" y="1428"/>
                    </a:lnTo>
                    <a:lnTo>
                      <a:pt x="2800" y="1438"/>
                    </a:lnTo>
                    <a:lnTo>
                      <a:pt x="2810" y="1447"/>
                    </a:lnTo>
                    <a:lnTo>
                      <a:pt x="2810" y="1457"/>
                    </a:lnTo>
                    <a:lnTo>
                      <a:pt x="2810" y="1466"/>
                    </a:lnTo>
                    <a:lnTo>
                      <a:pt x="2810" y="1476"/>
                    </a:lnTo>
                    <a:lnTo>
                      <a:pt x="2810" y="1485"/>
                    </a:lnTo>
                    <a:lnTo>
                      <a:pt x="2810" y="1505"/>
                    </a:lnTo>
                    <a:lnTo>
                      <a:pt x="2819" y="1514"/>
                    </a:lnTo>
                    <a:lnTo>
                      <a:pt x="2829" y="1514"/>
                    </a:lnTo>
                    <a:lnTo>
                      <a:pt x="2848" y="1533"/>
                    </a:lnTo>
                    <a:lnTo>
                      <a:pt x="2867" y="1562"/>
                    </a:lnTo>
                    <a:lnTo>
                      <a:pt x="2896" y="1590"/>
                    </a:lnTo>
                    <a:lnTo>
                      <a:pt x="2905" y="1600"/>
                    </a:lnTo>
                    <a:lnTo>
                      <a:pt x="2914" y="1600"/>
                    </a:lnTo>
                    <a:lnTo>
                      <a:pt x="2914" y="1609"/>
                    </a:lnTo>
                    <a:lnTo>
                      <a:pt x="2914" y="1619"/>
                    </a:lnTo>
                    <a:lnTo>
                      <a:pt x="2914" y="1647"/>
                    </a:lnTo>
                    <a:lnTo>
                      <a:pt x="2914" y="1657"/>
                    </a:lnTo>
                    <a:lnTo>
                      <a:pt x="2914" y="1666"/>
                    </a:lnTo>
                    <a:lnTo>
                      <a:pt x="2914" y="1676"/>
                    </a:lnTo>
                    <a:lnTo>
                      <a:pt x="2905" y="1685"/>
                    </a:lnTo>
                    <a:lnTo>
                      <a:pt x="2886" y="1704"/>
                    </a:lnTo>
                    <a:lnTo>
                      <a:pt x="2876" y="1733"/>
                    </a:lnTo>
                    <a:lnTo>
                      <a:pt x="2867" y="1743"/>
                    </a:lnTo>
                    <a:lnTo>
                      <a:pt x="2848" y="1761"/>
                    </a:lnTo>
                    <a:lnTo>
                      <a:pt x="2848" y="1771"/>
                    </a:lnTo>
                    <a:lnTo>
                      <a:pt x="2838" y="1771"/>
                    </a:lnTo>
                    <a:lnTo>
                      <a:pt x="2838" y="1781"/>
                    </a:lnTo>
                    <a:lnTo>
                      <a:pt x="2848" y="1838"/>
                    </a:lnTo>
                    <a:lnTo>
                      <a:pt x="2848" y="1847"/>
                    </a:lnTo>
                    <a:lnTo>
                      <a:pt x="2848" y="1857"/>
                    </a:lnTo>
                    <a:lnTo>
                      <a:pt x="2829" y="1886"/>
                    </a:lnTo>
                    <a:lnTo>
                      <a:pt x="2829" y="1895"/>
                    </a:lnTo>
                    <a:lnTo>
                      <a:pt x="2829" y="1904"/>
                    </a:lnTo>
                    <a:lnTo>
                      <a:pt x="2829" y="1914"/>
                    </a:lnTo>
                    <a:lnTo>
                      <a:pt x="2848" y="1943"/>
                    </a:lnTo>
                    <a:lnTo>
                      <a:pt x="2848" y="1952"/>
                    </a:lnTo>
                    <a:lnTo>
                      <a:pt x="2857" y="1981"/>
                    </a:lnTo>
                    <a:lnTo>
                      <a:pt x="2867" y="2000"/>
                    </a:lnTo>
                    <a:lnTo>
                      <a:pt x="2876" y="2019"/>
                    </a:lnTo>
                    <a:lnTo>
                      <a:pt x="2886" y="2028"/>
                    </a:lnTo>
                    <a:lnTo>
                      <a:pt x="2905" y="2057"/>
                    </a:lnTo>
                    <a:lnTo>
                      <a:pt x="2914" y="2057"/>
                    </a:lnTo>
                    <a:lnTo>
                      <a:pt x="2914" y="2066"/>
                    </a:lnTo>
                    <a:lnTo>
                      <a:pt x="2914" y="2076"/>
                    </a:lnTo>
                    <a:lnTo>
                      <a:pt x="2914" y="2104"/>
                    </a:lnTo>
                    <a:lnTo>
                      <a:pt x="2914" y="2114"/>
                    </a:lnTo>
                    <a:lnTo>
                      <a:pt x="2914" y="2124"/>
                    </a:lnTo>
                    <a:lnTo>
                      <a:pt x="2905" y="2133"/>
                    </a:lnTo>
                    <a:lnTo>
                      <a:pt x="2876" y="2181"/>
                    </a:lnTo>
                    <a:lnTo>
                      <a:pt x="2867" y="2190"/>
                    </a:lnTo>
                    <a:lnTo>
                      <a:pt x="2857" y="2190"/>
                    </a:lnTo>
                    <a:lnTo>
                      <a:pt x="2848" y="2200"/>
                    </a:lnTo>
                    <a:lnTo>
                      <a:pt x="2819" y="2190"/>
                    </a:lnTo>
                    <a:lnTo>
                      <a:pt x="2810" y="2190"/>
                    </a:lnTo>
                    <a:lnTo>
                      <a:pt x="2800" y="2200"/>
                    </a:lnTo>
                    <a:lnTo>
                      <a:pt x="2791" y="2200"/>
                    </a:lnTo>
                    <a:lnTo>
                      <a:pt x="2781" y="2209"/>
                    </a:lnTo>
                    <a:lnTo>
                      <a:pt x="2743" y="2238"/>
                    </a:lnTo>
                    <a:lnTo>
                      <a:pt x="2743" y="2247"/>
                    </a:lnTo>
                    <a:lnTo>
                      <a:pt x="2733" y="2257"/>
                    </a:lnTo>
                    <a:lnTo>
                      <a:pt x="2733" y="2276"/>
                    </a:lnTo>
                    <a:lnTo>
                      <a:pt x="2724" y="2285"/>
                    </a:lnTo>
                    <a:lnTo>
                      <a:pt x="2724" y="2295"/>
                    </a:lnTo>
                    <a:lnTo>
                      <a:pt x="2714" y="2295"/>
                    </a:lnTo>
                    <a:lnTo>
                      <a:pt x="2695" y="2305"/>
                    </a:lnTo>
                    <a:lnTo>
                      <a:pt x="2686" y="2314"/>
                    </a:lnTo>
                    <a:lnTo>
                      <a:pt x="2667" y="2323"/>
                    </a:lnTo>
                    <a:lnTo>
                      <a:pt x="2657" y="2333"/>
                    </a:lnTo>
                    <a:lnTo>
                      <a:pt x="2648" y="2333"/>
                    </a:lnTo>
                    <a:lnTo>
                      <a:pt x="2610" y="2343"/>
                    </a:lnTo>
                    <a:lnTo>
                      <a:pt x="2581" y="2352"/>
                    </a:lnTo>
                    <a:lnTo>
                      <a:pt x="2562" y="2362"/>
                    </a:lnTo>
                    <a:lnTo>
                      <a:pt x="2543" y="2371"/>
                    </a:lnTo>
                    <a:lnTo>
                      <a:pt x="2533" y="2371"/>
                    </a:lnTo>
                    <a:lnTo>
                      <a:pt x="2505" y="2371"/>
                    </a:lnTo>
                    <a:lnTo>
                      <a:pt x="2495" y="2371"/>
                    </a:lnTo>
                    <a:lnTo>
                      <a:pt x="2486" y="2371"/>
                    </a:lnTo>
                    <a:lnTo>
                      <a:pt x="2457" y="2362"/>
                    </a:lnTo>
                    <a:lnTo>
                      <a:pt x="2438" y="2352"/>
                    </a:lnTo>
                    <a:lnTo>
                      <a:pt x="2419" y="2343"/>
                    </a:lnTo>
                    <a:lnTo>
                      <a:pt x="2419" y="2333"/>
                    </a:lnTo>
                    <a:lnTo>
                      <a:pt x="2400" y="2305"/>
                    </a:lnTo>
                    <a:lnTo>
                      <a:pt x="2390" y="2295"/>
                    </a:lnTo>
                    <a:lnTo>
                      <a:pt x="2390" y="2285"/>
                    </a:lnTo>
                    <a:lnTo>
                      <a:pt x="2381" y="2285"/>
                    </a:lnTo>
                    <a:lnTo>
                      <a:pt x="2372" y="2276"/>
                    </a:lnTo>
                    <a:lnTo>
                      <a:pt x="2352" y="2276"/>
                    </a:lnTo>
                    <a:lnTo>
                      <a:pt x="2343" y="2276"/>
                    </a:lnTo>
                    <a:lnTo>
                      <a:pt x="2333" y="2285"/>
                    </a:lnTo>
                    <a:lnTo>
                      <a:pt x="2324" y="2285"/>
                    </a:lnTo>
                    <a:lnTo>
                      <a:pt x="2324" y="2295"/>
                    </a:lnTo>
                    <a:lnTo>
                      <a:pt x="2305" y="2295"/>
                    </a:lnTo>
                    <a:lnTo>
                      <a:pt x="2276" y="2305"/>
                    </a:lnTo>
                    <a:lnTo>
                      <a:pt x="2257" y="2305"/>
                    </a:lnTo>
                    <a:lnTo>
                      <a:pt x="2238" y="2314"/>
                    </a:lnTo>
                    <a:lnTo>
                      <a:pt x="2229" y="2314"/>
                    </a:lnTo>
                    <a:lnTo>
                      <a:pt x="2219" y="2314"/>
                    </a:lnTo>
                    <a:lnTo>
                      <a:pt x="2200" y="2305"/>
                    </a:lnTo>
                    <a:lnTo>
                      <a:pt x="2172" y="2295"/>
                    </a:lnTo>
                    <a:lnTo>
                      <a:pt x="2162" y="2285"/>
                    </a:lnTo>
                    <a:lnTo>
                      <a:pt x="2114" y="2266"/>
                    </a:lnTo>
                    <a:lnTo>
                      <a:pt x="2105" y="2266"/>
                    </a:lnTo>
                    <a:lnTo>
                      <a:pt x="2095" y="2266"/>
                    </a:lnTo>
                    <a:lnTo>
                      <a:pt x="2086" y="2266"/>
                    </a:lnTo>
                    <a:lnTo>
                      <a:pt x="2076" y="2276"/>
                    </a:lnTo>
                    <a:lnTo>
                      <a:pt x="2057" y="2285"/>
                    </a:lnTo>
                    <a:lnTo>
                      <a:pt x="2038" y="2295"/>
                    </a:lnTo>
                    <a:lnTo>
                      <a:pt x="2029" y="2295"/>
                    </a:lnTo>
                    <a:lnTo>
                      <a:pt x="2019" y="2295"/>
                    </a:lnTo>
                    <a:lnTo>
                      <a:pt x="1962" y="2305"/>
                    </a:lnTo>
                    <a:lnTo>
                      <a:pt x="1943" y="2305"/>
                    </a:lnTo>
                    <a:lnTo>
                      <a:pt x="1924" y="2314"/>
                    </a:lnTo>
                    <a:lnTo>
                      <a:pt x="1914" y="2323"/>
                    </a:lnTo>
                    <a:lnTo>
                      <a:pt x="1838" y="2362"/>
                    </a:lnTo>
                    <a:lnTo>
                      <a:pt x="1771" y="2400"/>
                    </a:lnTo>
                    <a:lnTo>
                      <a:pt x="1753" y="2400"/>
                    </a:lnTo>
                    <a:lnTo>
                      <a:pt x="1715" y="2409"/>
                    </a:lnTo>
                    <a:lnTo>
                      <a:pt x="1667" y="2419"/>
                    </a:lnTo>
                    <a:lnTo>
                      <a:pt x="1638" y="2428"/>
                    </a:lnTo>
                    <a:lnTo>
                      <a:pt x="1638" y="2438"/>
                    </a:lnTo>
                    <a:lnTo>
                      <a:pt x="1629" y="2438"/>
                    </a:lnTo>
                    <a:lnTo>
                      <a:pt x="1619" y="2447"/>
                    </a:lnTo>
                    <a:lnTo>
                      <a:pt x="1610" y="2457"/>
                    </a:lnTo>
                    <a:lnTo>
                      <a:pt x="1590" y="2466"/>
                    </a:lnTo>
                    <a:lnTo>
                      <a:pt x="1590" y="2476"/>
                    </a:lnTo>
                    <a:lnTo>
                      <a:pt x="1581" y="2485"/>
                    </a:lnTo>
                    <a:lnTo>
                      <a:pt x="1581" y="2495"/>
                    </a:lnTo>
                    <a:lnTo>
                      <a:pt x="1581" y="2505"/>
                    </a:lnTo>
                    <a:lnTo>
                      <a:pt x="1581" y="2514"/>
                    </a:lnTo>
                    <a:lnTo>
                      <a:pt x="1590" y="2543"/>
                    </a:lnTo>
                    <a:lnTo>
                      <a:pt x="1590" y="2552"/>
                    </a:lnTo>
                    <a:lnTo>
                      <a:pt x="1581" y="2581"/>
                    </a:lnTo>
                    <a:lnTo>
                      <a:pt x="1581" y="2590"/>
                    </a:lnTo>
                    <a:lnTo>
                      <a:pt x="1581" y="2600"/>
                    </a:lnTo>
                    <a:lnTo>
                      <a:pt x="1572" y="2609"/>
                    </a:lnTo>
                    <a:lnTo>
                      <a:pt x="1562" y="2609"/>
                    </a:lnTo>
                    <a:lnTo>
                      <a:pt x="1562" y="2619"/>
                    </a:lnTo>
                    <a:lnTo>
                      <a:pt x="1533" y="2638"/>
                    </a:lnTo>
                    <a:lnTo>
                      <a:pt x="1505" y="2657"/>
                    </a:lnTo>
                    <a:lnTo>
                      <a:pt x="1476" y="2686"/>
                    </a:lnTo>
                    <a:lnTo>
                      <a:pt x="1457" y="2695"/>
                    </a:lnTo>
                    <a:lnTo>
                      <a:pt x="1457" y="2704"/>
                    </a:lnTo>
                    <a:lnTo>
                      <a:pt x="1448" y="2743"/>
                    </a:lnTo>
                    <a:lnTo>
                      <a:pt x="1448" y="2752"/>
                    </a:lnTo>
                    <a:lnTo>
                      <a:pt x="1438" y="2762"/>
                    </a:lnTo>
                    <a:lnTo>
                      <a:pt x="1419" y="2781"/>
                    </a:lnTo>
                    <a:lnTo>
                      <a:pt x="1419" y="2790"/>
                    </a:lnTo>
                    <a:lnTo>
                      <a:pt x="1410" y="2800"/>
                    </a:lnTo>
                    <a:lnTo>
                      <a:pt x="1410" y="2809"/>
                    </a:lnTo>
                    <a:lnTo>
                      <a:pt x="1410" y="2838"/>
                    </a:lnTo>
                    <a:lnTo>
                      <a:pt x="1410" y="2847"/>
                    </a:lnTo>
                    <a:lnTo>
                      <a:pt x="1410" y="2857"/>
                    </a:lnTo>
                    <a:lnTo>
                      <a:pt x="1410" y="2866"/>
                    </a:lnTo>
                    <a:lnTo>
                      <a:pt x="1400" y="2866"/>
                    </a:lnTo>
                    <a:lnTo>
                      <a:pt x="1381" y="2876"/>
                    </a:lnTo>
                    <a:lnTo>
                      <a:pt x="1372" y="2885"/>
                    </a:lnTo>
                    <a:lnTo>
                      <a:pt x="1362" y="2895"/>
                    </a:lnTo>
                    <a:lnTo>
                      <a:pt x="1352" y="2914"/>
                    </a:lnTo>
                    <a:lnTo>
                      <a:pt x="1352" y="2924"/>
                    </a:lnTo>
                    <a:lnTo>
                      <a:pt x="1343" y="2933"/>
                    </a:lnTo>
                    <a:lnTo>
                      <a:pt x="1334" y="2933"/>
                    </a:lnTo>
                    <a:lnTo>
                      <a:pt x="1305" y="2952"/>
                    </a:lnTo>
                    <a:lnTo>
                      <a:pt x="1286" y="2962"/>
                    </a:lnTo>
                    <a:lnTo>
                      <a:pt x="1267" y="2971"/>
                    </a:lnTo>
                    <a:lnTo>
                      <a:pt x="1248" y="2990"/>
                    </a:lnTo>
                    <a:lnTo>
                      <a:pt x="1229" y="3000"/>
                    </a:lnTo>
                    <a:lnTo>
                      <a:pt x="1209" y="3009"/>
                    </a:lnTo>
                    <a:lnTo>
                      <a:pt x="1181" y="3019"/>
                    </a:lnTo>
                    <a:lnTo>
                      <a:pt x="1171" y="3019"/>
                    </a:lnTo>
                    <a:lnTo>
                      <a:pt x="1153" y="3019"/>
                    </a:lnTo>
                    <a:lnTo>
                      <a:pt x="1124" y="3019"/>
                    </a:lnTo>
                    <a:lnTo>
                      <a:pt x="1114" y="3019"/>
                    </a:lnTo>
                    <a:lnTo>
                      <a:pt x="1105" y="3009"/>
                    </a:lnTo>
                    <a:lnTo>
                      <a:pt x="1076" y="3000"/>
                    </a:lnTo>
                    <a:lnTo>
                      <a:pt x="1076" y="2990"/>
                    </a:lnTo>
                    <a:lnTo>
                      <a:pt x="1067" y="2981"/>
                    </a:lnTo>
                    <a:lnTo>
                      <a:pt x="1057" y="2962"/>
                    </a:lnTo>
                    <a:lnTo>
                      <a:pt x="1048" y="2952"/>
                    </a:lnTo>
                    <a:lnTo>
                      <a:pt x="1019" y="2942"/>
                    </a:lnTo>
                    <a:lnTo>
                      <a:pt x="1000" y="2924"/>
                    </a:lnTo>
                    <a:lnTo>
                      <a:pt x="991" y="2924"/>
                    </a:lnTo>
                    <a:lnTo>
                      <a:pt x="981" y="2924"/>
                    </a:lnTo>
                    <a:lnTo>
                      <a:pt x="953" y="2942"/>
                    </a:lnTo>
                    <a:lnTo>
                      <a:pt x="924" y="2952"/>
                    </a:lnTo>
                    <a:lnTo>
                      <a:pt x="905" y="2962"/>
                    </a:lnTo>
                    <a:lnTo>
                      <a:pt x="895" y="2962"/>
                    </a:lnTo>
                    <a:lnTo>
                      <a:pt x="867" y="2952"/>
                    </a:lnTo>
                    <a:lnTo>
                      <a:pt x="848" y="2942"/>
                    </a:lnTo>
                    <a:lnTo>
                      <a:pt x="819" y="2924"/>
                    </a:lnTo>
                    <a:lnTo>
                      <a:pt x="810" y="2924"/>
                    </a:lnTo>
                    <a:lnTo>
                      <a:pt x="790" y="2933"/>
                    </a:lnTo>
                    <a:lnTo>
                      <a:pt x="762" y="2933"/>
                    </a:lnTo>
                    <a:lnTo>
                      <a:pt x="752" y="2942"/>
                    </a:lnTo>
                    <a:lnTo>
                      <a:pt x="743" y="2952"/>
                    </a:lnTo>
                    <a:lnTo>
                      <a:pt x="743" y="2962"/>
                    </a:lnTo>
                    <a:lnTo>
                      <a:pt x="743" y="2971"/>
                    </a:lnTo>
                    <a:lnTo>
                      <a:pt x="743" y="2990"/>
                    </a:lnTo>
                    <a:lnTo>
                      <a:pt x="743" y="3000"/>
                    </a:lnTo>
                    <a:lnTo>
                      <a:pt x="743" y="3009"/>
                    </a:lnTo>
                    <a:lnTo>
                      <a:pt x="724" y="3038"/>
                    </a:lnTo>
                    <a:lnTo>
                      <a:pt x="686" y="3076"/>
                    </a:lnTo>
                    <a:lnTo>
                      <a:pt x="676" y="3085"/>
                    </a:lnTo>
                    <a:lnTo>
                      <a:pt x="676" y="3105"/>
                    </a:lnTo>
                    <a:lnTo>
                      <a:pt x="676" y="3124"/>
                    </a:lnTo>
                    <a:lnTo>
                      <a:pt x="676" y="3152"/>
                    </a:lnTo>
                    <a:lnTo>
                      <a:pt x="686" y="3200"/>
                    </a:lnTo>
                    <a:lnTo>
                      <a:pt x="686" y="3257"/>
                    </a:lnTo>
                    <a:lnTo>
                      <a:pt x="695" y="3266"/>
                    </a:lnTo>
                    <a:lnTo>
                      <a:pt x="695" y="3285"/>
                    </a:lnTo>
                    <a:lnTo>
                      <a:pt x="705" y="3295"/>
                    </a:lnTo>
                    <a:lnTo>
                      <a:pt x="705" y="3305"/>
                    </a:lnTo>
                    <a:lnTo>
                      <a:pt x="705" y="3314"/>
                    </a:lnTo>
                    <a:lnTo>
                      <a:pt x="705" y="3323"/>
                    </a:lnTo>
                    <a:lnTo>
                      <a:pt x="676" y="3352"/>
                    </a:lnTo>
                    <a:lnTo>
                      <a:pt x="667" y="3362"/>
                    </a:lnTo>
                    <a:lnTo>
                      <a:pt x="657" y="3362"/>
                    </a:lnTo>
                    <a:lnTo>
                      <a:pt x="629" y="3371"/>
                    </a:lnTo>
                    <a:lnTo>
                      <a:pt x="619" y="3381"/>
                    </a:lnTo>
                    <a:lnTo>
                      <a:pt x="610" y="3390"/>
                    </a:lnTo>
                    <a:lnTo>
                      <a:pt x="600" y="3419"/>
                    </a:lnTo>
                    <a:lnTo>
                      <a:pt x="572" y="3447"/>
                    </a:lnTo>
                    <a:lnTo>
                      <a:pt x="552" y="3486"/>
                    </a:lnTo>
                    <a:lnTo>
                      <a:pt x="543" y="350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97" name="Freeform 12">
                <a:extLst>
                  <a:ext uri="{FF2B5EF4-FFF2-40B4-BE49-F238E27FC236}">
                    <a16:creationId xmlns:a16="http://schemas.microsoft.com/office/drawing/2014/main" id="{99B98361-EA70-ED4D-B002-87D656D24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9538" y="5753100"/>
                <a:ext cx="1176337" cy="974725"/>
              </a:xfrm>
              <a:custGeom>
                <a:avLst/>
                <a:gdLst>
                  <a:gd name="T0" fmla="*/ 30956 w 3268"/>
                  <a:gd name="T1" fmla="*/ 398031 h 2706"/>
                  <a:gd name="T2" fmla="*/ 54713 w 3268"/>
                  <a:gd name="T3" fmla="*/ 367053 h 2706"/>
                  <a:gd name="T4" fmla="*/ 51474 w 3268"/>
                  <a:gd name="T5" fmla="*/ 291769 h 2706"/>
                  <a:gd name="T6" fmla="*/ 75231 w 3268"/>
                  <a:gd name="T7" fmla="*/ 243501 h 2706"/>
                  <a:gd name="T8" fmla="*/ 126705 w 3268"/>
                  <a:gd name="T9" fmla="*/ 250705 h 2706"/>
                  <a:gd name="T10" fmla="*/ 171339 w 3268"/>
                  <a:gd name="T11" fmla="*/ 243501 h 2706"/>
                  <a:gd name="T12" fmla="*/ 202295 w 3268"/>
                  <a:gd name="T13" fmla="*/ 267635 h 2706"/>
                  <a:gd name="T14" fmla="*/ 253769 w 3268"/>
                  <a:gd name="T15" fmla="*/ 260791 h 2706"/>
                  <a:gd name="T16" fmla="*/ 294804 w 3268"/>
                  <a:gd name="T17" fmla="*/ 226571 h 2706"/>
                  <a:gd name="T18" fmla="*/ 312082 w 3268"/>
                  <a:gd name="T19" fmla="*/ 195593 h 2706"/>
                  <a:gd name="T20" fmla="*/ 329000 w 3268"/>
                  <a:gd name="T21" fmla="*/ 154530 h 2706"/>
                  <a:gd name="T22" fmla="*/ 373635 w 3268"/>
                  <a:gd name="T23" fmla="*/ 120310 h 2706"/>
                  <a:gd name="T24" fmla="*/ 373635 w 3268"/>
                  <a:gd name="T25" fmla="*/ 78886 h 2706"/>
                  <a:gd name="T26" fmla="*/ 404591 w 3268"/>
                  <a:gd name="T27" fmla="*/ 55112 h 2706"/>
                  <a:gd name="T28" fmla="*/ 510778 w 3268"/>
                  <a:gd name="T29" fmla="*/ 14048 h 2706"/>
                  <a:gd name="T30" fmla="*/ 562252 w 3268"/>
                  <a:gd name="T31" fmla="*/ 0 h 2706"/>
                  <a:gd name="T32" fmla="*/ 616965 w 3268"/>
                  <a:gd name="T33" fmla="*/ 14048 h 2706"/>
                  <a:gd name="T34" fmla="*/ 651161 w 3268"/>
                  <a:gd name="T35" fmla="*/ 3602 h 2706"/>
                  <a:gd name="T36" fmla="*/ 675278 w 3268"/>
                  <a:gd name="T37" fmla="*/ 27736 h 2706"/>
                  <a:gd name="T38" fmla="*/ 726752 w 3268"/>
                  <a:gd name="T39" fmla="*/ 34580 h 2706"/>
                  <a:gd name="T40" fmla="*/ 785065 w 3268"/>
                  <a:gd name="T41" fmla="*/ 68800 h 2706"/>
                  <a:gd name="T42" fmla="*/ 853456 w 3268"/>
                  <a:gd name="T43" fmla="*/ 78886 h 2706"/>
                  <a:gd name="T44" fmla="*/ 877573 w 3268"/>
                  <a:gd name="T45" fmla="*/ 120310 h 2706"/>
                  <a:gd name="T46" fmla="*/ 877573 w 3268"/>
                  <a:gd name="T47" fmla="*/ 151288 h 2706"/>
                  <a:gd name="T48" fmla="*/ 894851 w 3268"/>
                  <a:gd name="T49" fmla="*/ 192351 h 2706"/>
                  <a:gd name="T50" fmla="*/ 925447 w 3268"/>
                  <a:gd name="T51" fmla="*/ 209281 h 2706"/>
                  <a:gd name="T52" fmla="*/ 911769 w 3268"/>
                  <a:gd name="T53" fmla="*/ 240259 h 2706"/>
                  <a:gd name="T54" fmla="*/ 922208 w 3268"/>
                  <a:gd name="T55" fmla="*/ 271237 h 2706"/>
                  <a:gd name="T56" fmla="*/ 966842 w 3268"/>
                  <a:gd name="T57" fmla="*/ 284925 h 2706"/>
                  <a:gd name="T58" fmla="*/ 1014717 w 3268"/>
                  <a:gd name="T59" fmla="*/ 319145 h 2706"/>
                  <a:gd name="T60" fmla="*/ 1028395 w 3268"/>
                  <a:gd name="T61" fmla="*/ 305457 h 2706"/>
                  <a:gd name="T62" fmla="*/ 1028395 w 3268"/>
                  <a:gd name="T63" fmla="*/ 250705 h 2706"/>
                  <a:gd name="T64" fmla="*/ 1048912 w 3268"/>
                  <a:gd name="T65" fmla="*/ 240259 h 2706"/>
                  <a:gd name="T66" fmla="*/ 1079869 w 3268"/>
                  <a:gd name="T67" fmla="*/ 250705 h 2706"/>
                  <a:gd name="T68" fmla="*/ 1120904 w 3268"/>
                  <a:gd name="T69" fmla="*/ 278081 h 2706"/>
                  <a:gd name="T70" fmla="*/ 1124503 w 3268"/>
                  <a:gd name="T71" fmla="*/ 309059 h 2706"/>
                  <a:gd name="T72" fmla="*/ 1110825 w 3268"/>
                  <a:gd name="T73" fmla="*/ 339677 h 2706"/>
                  <a:gd name="T74" fmla="*/ 1162299 w 3268"/>
                  <a:gd name="T75" fmla="*/ 411719 h 2706"/>
                  <a:gd name="T76" fmla="*/ 1148620 w 3268"/>
                  <a:gd name="T77" fmla="*/ 432251 h 2706"/>
                  <a:gd name="T78" fmla="*/ 1172377 w 3268"/>
                  <a:gd name="T79" fmla="*/ 456385 h 2706"/>
                  <a:gd name="T80" fmla="*/ 1124503 w 3268"/>
                  <a:gd name="T81" fmla="*/ 521582 h 2706"/>
                  <a:gd name="T82" fmla="*/ 1042073 w 3268"/>
                  <a:gd name="T83" fmla="*/ 555802 h 2706"/>
                  <a:gd name="T84" fmla="*/ 994199 w 3268"/>
                  <a:gd name="T85" fmla="*/ 597226 h 2706"/>
                  <a:gd name="T86" fmla="*/ 956404 w 3268"/>
                  <a:gd name="T87" fmla="*/ 597226 h 2706"/>
                  <a:gd name="T88" fmla="*/ 932647 w 3268"/>
                  <a:gd name="T89" fmla="*/ 614156 h 2706"/>
                  <a:gd name="T90" fmla="*/ 891252 w 3268"/>
                  <a:gd name="T91" fmla="*/ 645134 h 2706"/>
                  <a:gd name="T92" fmla="*/ 812421 w 3268"/>
                  <a:gd name="T93" fmla="*/ 655220 h 2706"/>
                  <a:gd name="T94" fmla="*/ 733591 w 3268"/>
                  <a:gd name="T95" fmla="*/ 724020 h 2706"/>
                  <a:gd name="T96" fmla="*/ 706234 w 3268"/>
                  <a:gd name="T97" fmla="*/ 754998 h 2706"/>
                  <a:gd name="T98" fmla="*/ 733591 w 3268"/>
                  <a:gd name="T99" fmla="*/ 806147 h 2706"/>
                  <a:gd name="T100" fmla="*/ 716313 w 3268"/>
                  <a:gd name="T101" fmla="*/ 837125 h 2706"/>
                  <a:gd name="T102" fmla="*/ 699395 w 3268"/>
                  <a:gd name="T103" fmla="*/ 864861 h 2706"/>
                  <a:gd name="T104" fmla="*/ 685717 w 3268"/>
                  <a:gd name="T105" fmla="*/ 912769 h 2706"/>
                  <a:gd name="T106" fmla="*/ 610126 w 3268"/>
                  <a:gd name="T107" fmla="*/ 950591 h 2706"/>
                  <a:gd name="T108" fmla="*/ 418269 w 3268"/>
                  <a:gd name="T109" fmla="*/ 850813 h 2706"/>
                  <a:gd name="T110" fmla="*/ 298404 w 3268"/>
                  <a:gd name="T111" fmla="*/ 682956 h 270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68" h="2706">
                    <a:moveTo>
                      <a:pt x="295" y="1410"/>
                    </a:moveTo>
                    <a:lnTo>
                      <a:pt x="0" y="1238"/>
                    </a:lnTo>
                    <a:lnTo>
                      <a:pt x="9" y="1220"/>
                    </a:lnTo>
                    <a:lnTo>
                      <a:pt x="29" y="1181"/>
                    </a:lnTo>
                    <a:lnTo>
                      <a:pt x="57" y="1153"/>
                    </a:lnTo>
                    <a:lnTo>
                      <a:pt x="67" y="1124"/>
                    </a:lnTo>
                    <a:lnTo>
                      <a:pt x="76" y="1115"/>
                    </a:lnTo>
                    <a:lnTo>
                      <a:pt x="86" y="1105"/>
                    </a:lnTo>
                    <a:lnTo>
                      <a:pt x="114" y="1096"/>
                    </a:lnTo>
                    <a:lnTo>
                      <a:pt x="124" y="1096"/>
                    </a:lnTo>
                    <a:lnTo>
                      <a:pt x="133" y="1086"/>
                    </a:lnTo>
                    <a:lnTo>
                      <a:pt x="162" y="1057"/>
                    </a:lnTo>
                    <a:lnTo>
                      <a:pt x="162" y="1048"/>
                    </a:lnTo>
                    <a:lnTo>
                      <a:pt x="162" y="1039"/>
                    </a:lnTo>
                    <a:lnTo>
                      <a:pt x="162" y="1029"/>
                    </a:lnTo>
                    <a:lnTo>
                      <a:pt x="152" y="1019"/>
                    </a:lnTo>
                    <a:lnTo>
                      <a:pt x="152" y="1000"/>
                    </a:lnTo>
                    <a:lnTo>
                      <a:pt x="143" y="991"/>
                    </a:lnTo>
                    <a:lnTo>
                      <a:pt x="143" y="934"/>
                    </a:lnTo>
                    <a:lnTo>
                      <a:pt x="133" y="886"/>
                    </a:lnTo>
                    <a:lnTo>
                      <a:pt x="133" y="858"/>
                    </a:lnTo>
                    <a:lnTo>
                      <a:pt x="133" y="839"/>
                    </a:lnTo>
                    <a:lnTo>
                      <a:pt x="133" y="819"/>
                    </a:lnTo>
                    <a:lnTo>
                      <a:pt x="143" y="810"/>
                    </a:lnTo>
                    <a:lnTo>
                      <a:pt x="181" y="772"/>
                    </a:lnTo>
                    <a:lnTo>
                      <a:pt x="200" y="743"/>
                    </a:lnTo>
                    <a:lnTo>
                      <a:pt x="200" y="734"/>
                    </a:lnTo>
                    <a:lnTo>
                      <a:pt x="200" y="724"/>
                    </a:lnTo>
                    <a:lnTo>
                      <a:pt x="200" y="705"/>
                    </a:lnTo>
                    <a:lnTo>
                      <a:pt x="200" y="696"/>
                    </a:lnTo>
                    <a:lnTo>
                      <a:pt x="200" y="686"/>
                    </a:lnTo>
                    <a:lnTo>
                      <a:pt x="209" y="676"/>
                    </a:lnTo>
                    <a:lnTo>
                      <a:pt x="219" y="667"/>
                    </a:lnTo>
                    <a:lnTo>
                      <a:pt x="247" y="667"/>
                    </a:lnTo>
                    <a:lnTo>
                      <a:pt x="267" y="658"/>
                    </a:lnTo>
                    <a:lnTo>
                      <a:pt x="276" y="658"/>
                    </a:lnTo>
                    <a:lnTo>
                      <a:pt x="305" y="676"/>
                    </a:lnTo>
                    <a:lnTo>
                      <a:pt x="324" y="686"/>
                    </a:lnTo>
                    <a:lnTo>
                      <a:pt x="352" y="696"/>
                    </a:lnTo>
                    <a:lnTo>
                      <a:pt x="362" y="696"/>
                    </a:lnTo>
                    <a:lnTo>
                      <a:pt x="381" y="686"/>
                    </a:lnTo>
                    <a:lnTo>
                      <a:pt x="410" y="676"/>
                    </a:lnTo>
                    <a:lnTo>
                      <a:pt x="438" y="658"/>
                    </a:lnTo>
                    <a:lnTo>
                      <a:pt x="448" y="658"/>
                    </a:lnTo>
                    <a:lnTo>
                      <a:pt x="457" y="658"/>
                    </a:lnTo>
                    <a:lnTo>
                      <a:pt x="476" y="676"/>
                    </a:lnTo>
                    <a:lnTo>
                      <a:pt x="505" y="686"/>
                    </a:lnTo>
                    <a:lnTo>
                      <a:pt x="514" y="696"/>
                    </a:lnTo>
                    <a:lnTo>
                      <a:pt x="524" y="715"/>
                    </a:lnTo>
                    <a:lnTo>
                      <a:pt x="533" y="724"/>
                    </a:lnTo>
                    <a:lnTo>
                      <a:pt x="533" y="734"/>
                    </a:lnTo>
                    <a:lnTo>
                      <a:pt x="562" y="743"/>
                    </a:lnTo>
                    <a:lnTo>
                      <a:pt x="571" y="753"/>
                    </a:lnTo>
                    <a:lnTo>
                      <a:pt x="581" y="753"/>
                    </a:lnTo>
                    <a:lnTo>
                      <a:pt x="610" y="753"/>
                    </a:lnTo>
                    <a:lnTo>
                      <a:pt x="628" y="753"/>
                    </a:lnTo>
                    <a:lnTo>
                      <a:pt x="638" y="753"/>
                    </a:lnTo>
                    <a:lnTo>
                      <a:pt x="666" y="743"/>
                    </a:lnTo>
                    <a:lnTo>
                      <a:pt x="686" y="734"/>
                    </a:lnTo>
                    <a:lnTo>
                      <a:pt x="705" y="724"/>
                    </a:lnTo>
                    <a:lnTo>
                      <a:pt x="724" y="705"/>
                    </a:lnTo>
                    <a:lnTo>
                      <a:pt x="743" y="696"/>
                    </a:lnTo>
                    <a:lnTo>
                      <a:pt x="762" y="686"/>
                    </a:lnTo>
                    <a:lnTo>
                      <a:pt x="791" y="667"/>
                    </a:lnTo>
                    <a:lnTo>
                      <a:pt x="800" y="667"/>
                    </a:lnTo>
                    <a:lnTo>
                      <a:pt x="809" y="658"/>
                    </a:lnTo>
                    <a:lnTo>
                      <a:pt x="809" y="648"/>
                    </a:lnTo>
                    <a:lnTo>
                      <a:pt x="819" y="629"/>
                    </a:lnTo>
                    <a:lnTo>
                      <a:pt x="829" y="619"/>
                    </a:lnTo>
                    <a:lnTo>
                      <a:pt x="838" y="610"/>
                    </a:lnTo>
                    <a:lnTo>
                      <a:pt x="857" y="600"/>
                    </a:lnTo>
                    <a:lnTo>
                      <a:pt x="867" y="600"/>
                    </a:lnTo>
                    <a:lnTo>
                      <a:pt x="867" y="591"/>
                    </a:lnTo>
                    <a:lnTo>
                      <a:pt x="867" y="581"/>
                    </a:lnTo>
                    <a:lnTo>
                      <a:pt x="867" y="572"/>
                    </a:lnTo>
                    <a:lnTo>
                      <a:pt x="867" y="543"/>
                    </a:lnTo>
                    <a:lnTo>
                      <a:pt x="867" y="534"/>
                    </a:lnTo>
                    <a:lnTo>
                      <a:pt x="876" y="524"/>
                    </a:lnTo>
                    <a:lnTo>
                      <a:pt x="876" y="515"/>
                    </a:lnTo>
                    <a:lnTo>
                      <a:pt x="895" y="496"/>
                    </a:lnTo>
                    <a:lnTo>
                      <a:pt x="905" y="486"/>
                    </a:lnTo>
                    <a:lnTo>
                      <a:pt x="905" y="477"/>
                    </a:lnTo>
                    <a:lnTo>
                      <a:pt x="914" y="438"/>
                    </a:lnTo>
                    <a:lnTo>
                      <a:pt x="914" y="429"/>
                    </a:lnTo>
                    <a:lnTo>
                      <a:pt x="933" y="420"/>
                    </a:lnTo>
                    <a:lnTo>
                      <a:pt x="962" y="391"/>
                    </a:lnTo>
                    <a:lnTo>
                      <a:pt x="990" y="372"/>
                    </a:lnTo>
                    <a:lnTo>
                      <a:pt x="1019" y="353"/>
                    </a:lnTo>
                    <a:lnTo>
                      <a:pt x="1019" y="343"/>
                    </a:lnTo>
                    <a:lnTo>
                      <a:pt x="1029" y="343"/>
                    </a:lnTo>
                    <a:lnTo>
                      <a:pt x="1038" y="334"/>
                    </a:lnTo>
                    <a:lnTo>
                      <a:pt x="1038" y="324"/>
                    </a:lnTo>
                    <a:lnTo>
                      <a:pt x="1038" y="315"/>
                    </a:lnTo>
                    <a:lnTo>
                      <a:pt x="1047" y="286"/>
                    </a:lnTo>
                    <a:lnTo>
                      <a:pt x="1047" y="277"/>
                    </a:lnTo>
                    <a:lnTo>
                      <a:pt x="1038" y="248"/>
                    </a:lnTo>
                    <a:lnTo>
                      <a:pt x="1038" y="239"/>
                    </a:lnTo>
                    <a:lnTo>
                      <a:pt x="1038" y="229"/>
                    </a:lnTo>
                    <a:lnTo>
                      <a:pt x="1038" y="219"/>
                    </a:lnTo>
                    <a:lnTo>
                      <a:pt x="1047" y="210"/>
                    </a:lnTo>
                    <a:lnTo>
                      <a:pt x="1047" y="200"/>
                    </a:lnTo>
                    <a:lnTo>
                      <a:pt x="1067" y="191"/>
                    </a:lnTo>
                    <a:lnTo>
                      <a:pt x="1076" y="181"/>
                    </a:lnTo>
                    <a:lnTo>
                      <a:pt x="1086" y="172"/>
                    </a:lnTo>
                    <a:lnTo>
                      <a:pt x="1095" y="172"/>
                    </a:lnTo>
                    <a:lnTo>
                      <a:pt x="1095" y="162"/>
                    </a:lnTo>
                    <a:lnTo>
                      <a:pt x="1124" y="153"/>
                    </a:lnTo>
                    <a:lnTo>
                      <a:pt x="1172" y="143"/>
                    </a:lnTo>
                    <a:lnTo>
                      <a:pt x="1210" y="134"/>
                    </a:lnTo>
                    <a:lnTo>
                      <a:pt x="1228" y="134"/>
                    </a:lnTo>
                    <a:lnTo>
                      <a:pt x="1295" y="96"/>
                    </a:lnTo>
                    <a:lnTo>
                      <a:pt x="1371" y="57"/>
                    </a:lnTo>
                    <a:lnTo>
                      <a:pt x="1381" y="48"/>
                    </a:lnTo>
                    <a:lnTo>
                      <a:pt x="1400" y="39"/>
                    </a:lnTo>
                    <a:lnTo>
                      <a:pt x="1419" y="39"/>
                    </a:lnTo>
                    <a:lnTo>
                      <a:pt x="1476" y="29"/>
                    </a:lnTo>
                    <a:lnTo>
                      <a:pt x="1486" y="29"/>
                    </a:lnTo>
                    <a:lnTo>
                      <a:pt x="1495" y="29"/>
                    </a:lnTo>
                    <a:lnTo>
                      <a:pt x="1514" y="19"/>
                    </a:lnTo>
                    <a:lnTo>
                      <a:pt x="1533" y="10"/>
                    </a:lnTo>
                    <a:lnTo>
                      <a:pt x="1543" y="0"/>
                    </a:lnTo>
                    <a:lnTo>
                      <a:pt x="1552" y="0"/>
                    </a:lnTo>
                    <a:lnTo>
                      <a:pt x="1562" y="0"/>
                    </a:lnTo>
                    <a:lnTo>
                      <a:pt x="1571" y="0"/>
                    </a:lnTo>
                    <a:lnTo>
                      <a:pt x="1619" y="19"/>
                    </a:lnTo>
                    <a:lnTo>
                      <a:pt x="1629" y="29"/>
                    </a:lnTo>
                    <a:lnTo>
                      <a:pt x="1657" y="39"/>
                    </a:lnTo>
                    <a:lnTo>
                      <a:pt x="1676" y="48"/>
                    </a:lnTo>
                    <a:lnTo>
                      <a:pt x="1686" y="48"/>
                    </a:lnTo>
                    <a:lnTo>
                      <a:pt x="1695" y="48"/>
                    </a:lnTo>
                    <a:lnTo>
                      <a:pt x="1714" y="39"/>
                    </a:lnTo>
                    <a:lnTo>
                      <a:pt x="1733" y="39"/>
                    </a:lnTo>
                    <a:lnTo>
                      <a:pt x="1762" y="29"/>
                    </a:lnTo>
                    <a:lnTo>
                      <a:pt x="1781" y="29"/>
                    </a:lnTo>
                    <a:lnTo>
                      <a:pt x="1781" y="19"/>
                    </a:lnTo>
                    <a:lnTo>
                      <a:pt x="1790" y="19"/>
                    </a:lnTo>
                    <a:lnTo>
                      <a:pt x="1800" y="10"/>
                    </a:lnTo>
                    <a:lnTo>
                      <a:pt x="1809" y="10"/>
                    </a:lnTo>
                    <a:lnTo>
                      <a:pt x="1829" y="10"/>
                    </a:lnTo>
                    <a:lnTo>
                      <a:pt x="1838" y="19"/>
                    </a:lnTo>
                    <a:lnTo>
                      <a:pt x="1847" y="19"/>
                    </a:lnTo>
                    <a:lnTo>
                      <a:pt x="1847" y="29"/>
                    </a:lnTo>
                    <a:lnTo>
                      <a:pt x="1857" y="39"/>
                    </a:lnTo>
                    <a:lnTo>
                      <a:pt x="1876" y="67"/>
                    </a:lnTo>
                    <a:lnTo>
                      <a:pt x="1876" y="77"/>
                    </a:lnTo>
                    <a:lnTo>
                      <a:pt x="1895" y="86"/>
                    </a:lnTo>
                    <a:lnTo>
                      <a:pt x="1914" y="96"/>
                    </a:lnTo>
                    <a:lnTo>
                      <a:pt x="1943" y="105"/>
                    </a:lnTo>
                    <a:lnTo>
                      <a:pt x="1952" y="105"/>
                    </a:lnTo>
                    <a:lnTo>
                      <a:pt x="1962" y="105"/>
                    </a:lnTo>
                    <a:lnTo>
                      <a:pt x="1990" y="105"/>
                    </a:lnTo>
                    <a:lnTo>
                      <a:pt x="2000" y="105"/>
                    </a:lnTo>
                    <a:lnTo>
                      <a:pt x="2019" y="96"/>
                    </a:lnTo>
                    <a:lnTo>
                      <a:pt x="2057" y="153"/>
                    </a:lnTo>
                    <a:lnTo>
                      <a:pt x="2076" y="181"/>
                    </a:lnTo>
                    <a:lnTo>
                      <a:pt x="2086" y="191"/>
                    </a:lnTo>
                    <a:lnTo>
                      <a:pt x="2095" y="200"/>
                    </a:lnTo>
                    <a:lnTo>
                      <a:pt x="2105" y="200"/>
                    </a:lnTo>
                    <a:lnTo>
                      <a:pt x="2143" y="191"/>
                    </a:lnTo>
                    <a:lnTo>
                      <a:pt x="2162" y="191"/>
                    </a:lnTo>
                    <a:lnTo>
                      <a:pt x="2181" y="191"/>
                    </a:lnTo>
                    <a:lnTo>
                      <a:pt x="2190" y="191"/>
                    </a:lnTo>
                    <a:lnTo>
                      <a:pt x="2228" y="200"/>
                    </a:lnTo>
                    <a:lnTo>
                      <a:pt x="2238" y="200"/>
                    </a:lnTo>
                    <a:lnTo>
                      <a:pt x="2267" y="219"/>
                    </a:lnTo>
                    <a:lnTo>
                      <a:pt x="2276" y="219"/>
                    </a:lnTo>
                    <a:lnTo>
                      <a:pt x="2305" y="219"/>
                    </a:lnTo>
                    <a:lnTo>
                      <a:pt x="2343" y="229"/>
                    </a:lnTo>
                    <a:lnTo>
                      <a:pt x="2371" y="219"/>
                    </a:lnTo>
                    <a:lnTo>
                      <a:pt x="2381" y="219"/>
                    </a:lnTo>
                    <a:lnTo>
                      <a:pt x="2409" y="210"/>
                    </a:lnTo>
                    <a:lnTo>
                      <a:pt x="2467" y="191"/>
                    </a:lnTo>
                    <a:lnTo>
                      <a:pt x="2467" y="257"/>
                    </a:lnTo>
                    <a:lnTo>
                      <a:pt x="2467" y="267"/>
                    </a:lnTo>
                    <a:lnTo>
                      <a:pt x="2457" y="296"/>
                    </a:lnTo>
                    <a:lnTo>
                      <a:pt x="2438" y="315"/>
                    </a:lnTo>
                    <a:lnTo>
                      <a:pt x="2438" y="334"/>
                    </a:lnTo>
                    <a:lnTo>
                      <a:pt x="2419" y="353"/>
                    </a:lnTo>
                    <a:lnTo>
                      <a:pt x="2419" y="362"/>
                    </a:lnTo>
                    <a:lnTo>
                      <a:pt x="2409" y="362"/>
                    </a:lnTo>
                    <a:lnTo>
                      <a:pt x="2409" y="372"/>
                    </a:lnTo>
                    <a:lnTo>
                      <a:pt x="2419" y="381"/>
                    </a:lnTo>
                    <a:lnTo>
                      <a:pt x="2419" y="391"/>
                    </a:lnTo>
                    <a:lnTo>
                      <a:pt x="2429" y="410"/>
                    </a:lnTo>
                    <a:lnTo>
                      <a:pt x="2438" y="420"/>
                    </a:lnTo>
                    <a:lnTo>
                      <a:pt x="2438" y="429"/>
                    </a:lnTo>
                    <a:lnTo>
                      <a:pt x="2448" y="458"/>
                    </a:lnTo>
                    <a:lnTo>
                      <a:pt x="2448" y="467"/>
                    </a:lnTo>
                    <a:lnTo>
                      <a:pt x="2457" y="477"/>
                    </a:lnTo>
                    <a:lnTo>
                      <a:pt x="2467" y="496"/>
                    </a:lnTo>
                    <a:lnTo>
                      <a:pt x="2476" y="505"/>
                    </a:lnTo>
                    <a:lnTo>
                      <a:pt x="2486" y="524"/>
                    </a:lnTo>
                    <a:lnTo>
                      <a:pt x="2486" y="534"/>
                    </a:lnTo>
                    <a:lnTo>
                      <a:pt x="2495" y="543"/>
                    </a:lnTo>
                    <a:lnTo>
                      <a:pt x="2505" y="553"/>
                    </a:lnTo>
                    <a:lnTo>
                      <a:pt x="2514" y="553"/>
                    </a:lnTo>
                    <a:lnTo>
                      <a:pt x="2524" y="562"/>
                    </a:lnTo>
                    <a:lnTo>
                      <a:pt x="2552" y="562"/>
                    </a:lnTo>
                    <a:lnTo>
                      <a:pt x="2562" y="572"/>
                    </a:lnTo>
                    <a:lnTo>
                      <a:pt x="2571" y="572"/>
                    </a:lnTo>
                    <a:lnTo>
                      <a:pt x="2571" y="581"/>
                    </a:lnTo>
                    <a:lnTo>
                      <a:pt x="2581" y="591"/>
                    </a:lnTo>
                    <a:lnTo>
                      <a:pt x="2591" y="591"/>
                    </a:lnTo>
                    <a:lnTo>
                      <a:pt x="2591" y="600"/>
                    </a:lnTo>
                    <a:lnTo>
                      <a:pt x="2581" y="610"/>
                    </a:lnTo>
                    <a:lnTo>
                      <a:pt x="2571" y="619"/>
                    </a:lnTo>
                    <a:lnTo>
                      <a:pt x="2552" y="638"/>
                    </a:lnTo>
                    <a:lnTo>
                      <a:pt x="2543" y="648"/>
                    </a:lnTo>
                    <a:lnTo>
                      <a:pt x="2533" y="667"/>
                    </a:lnTo>
                    <a:lnTo>
                      <a:pt x="2533" y="676"/>
                    </a:lnTo>
                    <a:lnTo>
                      <a:pt x="2533" y="696"/>
                    </a:lnTo>
                    <a:lnTo>
                      <a:pt x="2533" y="705"/>
                    </a:lnTo>
                    <a:lnTo>
                      <a:pt x="2533" y="715"/>
                    </a:lnTo>
                    <a:lnTo>
                      <a:pt x="2543" y="734"/>
                    </a:lnTo>
                    <a:lnTo>
                      <a:pt x="2552" y="743"/>
                    </a:lnTo>
                    <a:lnTo>
                      <a:pt x="2562" y="753"/>
                    </a:lnTo>
                    <a:lnTo>
                      <a:pt x="2581" y="762"/>
                    </a:lnTo>
                    <a:lnTo>
                      <a:pt x="2591" y="772"/>
                    </a:lnTo>
                    <a:lnTo>
                      <a:pt x="2600" y="772"/>
                    </a:lnTo>
                    <a:lnTo>
                      <a:pt x="2609" y="772"/>
                    </a:lnTo>
                    <a:lnTo>
                      <a:pt x="2619" y="772"/>
                    </a:lnTo>
                    <a:lnTo>
                      <a:pt x="2667" y="781"/>
                    </a:lnTo>
                    <a:lnTo>
                      <a:pt x="2686" y="791"/>
                    </a:lnTo>
                    <a:lnTo>
                      <a:pt x="2695" y="791"/>
                    </a:lnTo>
                    <a:lnTo>
                      <a:pt x="2705" y="801"/>
                    </a:lnTo>
                    <a:lnTo>
                      <a:pt x="2714" y="810"/>
                    </a:lnTo>
                    <a:lnTo>
                      <a:pt x="2733" y="819"/>
                    </a:lnTo>
                    <a:lnTo>
                      <a:pt x="2762" y="848"/>
                    </a:lnTo>
                    <a:lnTo>
                      <a:pt x="2800" y="877"/>
                    </a:lnTo>
                    <a:lnTo>
                      <a:pt x="2810" y="886"/>
                    </a:lnTo>
                    <a:lnTo>
                      <a:pt x="2819" y="886"/>
                    </a:lnTo>
                    <a:lnTo>
                      <a:pt x="2829" y="886"/>
                    </a:lnTo>
                    <a:lnTo>
                      <a:pt x="2838" y="886"/>
                    </a:lnTo>
                    <a:lnTo>
                      <a:pt x="2848" y="886"/>
                    </a:lnTo>
                    <a:lnTo>
                      <a:pt x="2848" y="877"/>
                    </a:lnTo>
                    <a:lnTo>
                      <a:pt x="2857" y="877"/>
                    </a:lnTo>
                    <a:lnTo>
                      <a:pt x="2857" y="867"/>
                    </a:lnTo>
                    <a:lnTo>
                      <a:pt x="2857" y="858"/>
                    </a:lnTo>
                    <a:lnTo>
                      <a:pt x="2857" y="848"/>
                    </a:lnTo>
                    <a:lnTo>
                      <a:pt x="2857" y="839"/>
                    </a:lnTo>
                    <a:lnTo>
                      <a:pt x="2848" y="810"/>
                    </a:lnTo>
                    <a:lnTo>
                      <a:pt x="2848" y="801"/>
                    </a:lnTo>
                    <a:lnTo>
                      <a:pt x="2848" y="791"/>
                    </a:lnTo>
                    <a:lnTo>
                      <a:pt x="2848" y="781"/>
                    </a:lnTo>
                    <a:lnTo>
                      <a:pt x="2857" y="753"/>
                    </a:lnTo>
                    <a:lnTo>
                      <a:pt x="2857" y="705"/>
                    </a:lnTo>
                    <a:lnTo>
                      <a:pt x="2857" y="696"/>
                    </a:lnTo>
                    <a:lnTo>
                      <a:pt x="2857" y="686"/>
                    </a:lnTo>
                    <a:lnTo>
                      <a:pt x="2867" y="676"/>
                    </a:lnTo>
                    <a:lnTo>
                      <a:pt x="2876" y="658"/>
                    </a:lnTo>
                    <a:lnTo>
                      <a:pt x="2886" y="658"/>
                    </a:lnTo>
                    <a:lnTo>
                      <a:pt x="2886" y="648"/>
                    </a:lnTo>
                    <a:lnTo>
                      <a:pt x="2895" y="648"/>
                    </a:lnTo>
                    <a:lnTo>
                      <a:pt x="2905" y="658"/>
                    </a:lnTo>
                    <a:lnTo>
                      <a:pt x="2914" y="667"/>
                    </a:lnTo>
                    <a:lnTo>
                      <a:pt x="2924" y="667"/>
                    </a:lnTo>
                    <a:lnTo>
                      <a:pt x="2933" y="686"/>
                    </a:lnTo>
                    <a:lnTo>
                      <a:pt x="2943" y="696"/>
                    </a:lnTo>
                    <a:lnTo>
                      <a:pt x="2962" y="705"/>
                    </a:lnTo>
                    <a:lnTo>
                      <a:pt x="2971" y="705"/>
                    </a:lnTo>
                    <a:lnTo>
                      <a:pt x="2990" y="705"/>
                    </a:lnTo>
                    <a:lnTo>
                      <a:pt x="3000" y="696"/>
                    </a:lnTo>
                    <a:lnTo>
                      <a:pt x="3010" y="696"/>
                    </a:lnTo>
                    <a:lnTo>
                      <a:pt x="3048" y="705"/>
                    </a:lnTo>
                    <a:lnTo>
                      <a:pt x="3057" y="715"/>
                    </a:lnTo>
                    <a:lnTo>
                      <a:pt x="3067" y="715"/>
                    </a:lnTo>
                    <a:lnTo>
                      <a:pt x="3076" y="705"/>
                    </a:lnTo>
                    <a:lnTo>
                      <a:pt x="3086" y="705"/>
                    </a:lnTo>
                    <a:lnTo>
                      <a:pt x="3095" y="696"/>
                    </a:lnTo>
                    <a:lnTo>
                      <a:pt x="3114" y="772"/>
                    </a:lnTo>
                    <a:lnTo>
                      <a:pt x="3114" y="781"/>
                    </a:lnTo>
                    <a:lnTo>
                      <a:pt x="3124" y="801"/>
                    </a:lnTo>
                    <a:lnTo>
                      <a:pt x="3143" y="819"/>
                    </a:lnTo>
                    <a:lnTo>
                      <a:pt x="3143" y="829"/>
                    </a:lnTo>
                    <a:lnTo>
                      <a:pt x="3143" y="839"/>
                    </a:lnTo>
                    <a:lnTo>
                      <a:pt x="3143" y="848"/>
                    </a:lnTo>
                    <a:lnTo>
                      <a:pt x="3133" y="858"/>
                    </a:lnTo>
                    <a:lnTo>
                      <a:pt x="3124" y="858"/>
                    </a:lnTo>
                    <a:lnTo>
                      <a:pt x="3095" y="877"/>
                    </a:lnTo>
                    <a:lnTo>
                      <a:pt x="3086" y="896"/>
                    </a:lnTo>
                    <a:lnTo>
                      <a:pt x="3076" y="896"/>
                    </a:lnTo>
                    <a:lnTo>
                      <a:pt x="3076" y="905"/>
                    </a:lnTo>
                    <a:lnTo>
                      <a:pt x="3076" y="915"/>
                    </a:lnTo>
                    <a:lnTo>
                      <a:pt x="3076" y="924"/>
                    </a:lnTo>
                    <a:lnTo>
                      <a:pt x="3076" y="934"/>
                    </a:lnTo>
                    <a:lnTo>
                      <a:pt x="3086" y="943"/>
                    </a:lnTo>
                    <a:lnTo>
                      <a:pt x="3105" y="962"/>
                    </a:lnTo>
                    <a:lnTo>
                      <a:pt x="3114" y="991"/>
                    </a:lnTo>
                    <a:lnTo>
                      <a:pt x="3124" y="1000"/>
                    </a:lnTo>
                    <a:lnTo>
                      <a:pt x="3171" y="1048"/>
                    </a:lnTo>
                    <a:lnTo>
                      <a:pt x="3181" y="1057"/>
                    </a:lnTo>
                    <a:lnTo>
                      <a:pt x="3210" y="1105"/>
                    </a:lnTo>
                    <a:lnTo>
                      <a:pt x="3229" y="1134"/>
                    </a:lnTo>
                    <a:lnTo>
                      <a:pt x="3229" y="1143"/>
                    </a:lnTo>
                    <a:lnTo>
                      <a:pt x="3238" y="1143"/>
                    </a:lnTo>
                    <a:lnTo>
                      <a:pt x="3229" y="1153"/>
                    </a:lnTo>
                    <a:lnTo>
                      <a:pt x="3229" y="1162"/>
                    </a:lnTo>
                    <a:lnTo>
                      <a:pt x="3219" y="1162"/>
                    </a:lnTo>
                    <a:lnTo>
                      <a:pt x="3200" y="1181"/>
                    </a:lnTo>
                    <a:lnTo>
                      <a:pt x="3191" y="1181"/>
                    </a:lnTo>
                    <a:lnTo>
                      <a:pt x="3191" y="1191"/>
                    </a:lnTo>
                    <a:lnTo>
                      <a:pt x="3191" y="1200"/>
                    </a:lnTo>
                    <a:lnTo>
                      <a:pt x="3191" y="1210"/>
                    </a:lnTo>
                    <a:lnTo>
                      <a:pt x="3200" y="1220"/>
                    </a:lnTo>
                    <a:lnTo>
                      <a:pt x="3200" y="1229"/>
                    </a:lnTo>
                    <a:lnTo>
                      <a:pt x="3210" y="1229"/>
                    </a:lnTo>
                    <a:lnTo>
                      <a:pt x="3219" y="1238"/>
                    </a:lnTo>
                    <a:lnTo>
                      <a:pt x="3229" y="1238"/>
                    </a:lnTo>
                    <a:lnTo>
                      <a:pt x="3238" y="1238"/>
                    </a:lnTo>
                    <a:lnTo>
                      <a:pt x="3257" y="1267"/>
                    </a:lnTo>
                    <a:lnTo>
                      <a:pt x="3267" y="1286"/>
                    </a:lnTo>
                    <a:lnTo>
                      <a:pt x="3267" y="1296"/>
                    </a:lnTo>
                    <a:lnTo>
                      <a:pt x="3267" y="1305"/>
                    </a:lnTo>
                    <a:lnTo>
                      <a:pt x="3267" y="1315"/>
                    </a:lnTo>
                    <a:lnTo>
                      <a:pt x="3238" y="1343"/>
                    </a:lnTo>
                    <a:lnTo>
                      <a:pt x="3219" y="1372"/>
                    </a:lnTo>
                    <a:lnTo>
                      <a:pt x="3191" y="1391"/>
                    </a:lnTo>
                    <a:lnTo>
                      <a:pt x="3124" y="1448"/>
                    </a:lnTo>
                    <a:lnTo>
                      <a:pt x="3114" y="1458"/>
                    </a:lnTo>
                    <a:lnTo>
                      <a:pt x="3076" y="1467"/>
                    </a:lnTo>
                    <a:lnTo>
                      <a:pt x="3057" y="1467"/>
                    </a:lnTo>
                    <a:lnTo>
                      <a:pt x="3028" y="1476"/>
                    </a:lnTo>
                    <a:lnTo>
                      <a:pt x="3010" y="1476"/>
                    </a:lnTo>
                    <a:lnTo>
                      <a:pt x="2981" y="1496"/>
                    </a:lnTo>
                    <a:lnTo>
                      <a:pt x="2943" y="1515"/>
                    </a:lnTo>
                    <a:lnTo>
                      <a:pt x="2895" y="1543"/>
                    </a:lnTo>
                    <a:lnTo>
                      <a:pt x="2886" y="1543"/>
                    </a:lnTo>
                    <a:lnTo>
                      <a:pt x="2876" y="1562"/>
                    </a:lnTo>
                    <a:lnTo>
                      <a:pt x="2848" y="1591"/>
                    </a:lnTo>
                    <a:lnTo>
                      <a:pt x="2829" y="1610"/>
                    </a:lnTo>
                    <a:lnTo>
                      <a:pt x="2810" y="1619"/>
                    </a:lnTo>
                    <a:lnTo>
                      <a:pt x="2800" y="1639"/>
                    </a:lnTo>
                    <a:lnTo>
                      <a:pt x="2790" y="1648"/>
                    </a:lnTo>
                    <a:lnTo>
                      <a:pt x="2762" y="1658"/>
                    </a:lnTo>
                    <a:lnTo>
                      <a:pt x="2733" y="1677"/>
                    </a:lnTo>
                    <a:lnTo>
                      <a:pt x="2714" y="1677"/>
                    </a:lnTo>
                    <a:lnTo>
                      <a:pt x="2714" y="1686"/>
                    </a:lnTo>
                    <a:lnTo>
                      <a:pt x="2705" y="1686"/>
                    </a:lnTo>
                    <a:lnTo>
                      <a:pt x="2695" y="1686"/>
                    </a:lnTo>
                    <a:lnTo>
                      <a:pt x="2695" y="1677"/>
                    </a:lnTo>
                    <a:lnTo>
                      <a:pt x="2667" y="1667"/>
                    </a:lnTo>
                    <a:lnTo>
                      <a:pt x="2657" y="1658"/>
                    </a:lnTo>
                    <a:lnTo>
                      <a:pt x="2648" y="1658"/>
                    </a:lnTo>
                    <a:lnTo>
                      <a:pt x="2638" y="1658"/>
                    </a:lnTo>
                    <a:lnTo>
                      <a:pt x="2629" y="1658"/>
                    </a:lnTo>
                    <a:lnTo>
                      <a:pt x="2619" y="1667"/>
                    </a:lnTo>
                    <a:lnTo>
                      <a:pt x="2609" y="1667"/>
                    </a:lnTo>
                    <a:lnTo>
                      <a:pt x="2609" y="1677"/>
                    </a:lnTo>
                    <a:lnTo>
                      <a:pt x="2600" y="1686"/>
                    </a:lnTo>
                    <a:lnTo>
                      <a:pt x="2591" y="1705"/>
                    </a:lnTo>
                    <a:lnTo>
                      <a:pt x="2591" y="1715"/>
                    </a:lnTo>
                    <a:lnTo>
                      <a:pt x="2581" y="1724"/>
                    </a:lnTo>
                    <a:lnTo>
                      <a:pt x="2571" y="1734"/>
                    </a:lnTo>
                    <a:lnTo>
                      <a:pt x="2533" y="1753"/>
                    </a:lnTo>
                    <a:lnTo>
                      <a:pt x="2505" y="1781"/>
                    </a:lnTo>
                    <a:lnTo>
                      <a:pt x="2495" y="1791"/>
                    </a:lnTo>
                    <a:lnTo>
                      <a:pt x="2486" y="1791"/>
                    </a:lnTo>
                    <a:lnTo>
                      <a:pt x="2476" y="1791"/>
                    </a:lnTo>
                    <a:lnTo>
                      <a:pt x="2467" y="1800"/>
                    </a:lnTo>
                    <a:lnTo>
                      <a:pt x="2448" y="1800"/>
                    </a:lnTo>
                    <a:lnTo>
                      <a:pt x="2324" y="1800"/>
                    </a:lnTo>
                    <a:lnTo>
                      <a:pt x="2314" y="1800"/>
                    </a:lnTo>
                    <a:lnTo>
                      <a:pt x="2295" y="1800"/>
                    </a:lnTo>
                    <a:lnTo>
                      <a:pt x="2286" y="1810"/>
                    </a:lnTo>
                    <a:lnTo>
                      <a:pt x="2267" y="1819"/>
                    </a:lnTo>
                    <a:lnTo>
                      <a:pt x="2257" y="1819"/>
                    </a:lnTo>
                    <a:lnTo>
                      <a:pt x="2219" y="1848"/>
                    </a:lnTo>
                    <a:lnTo>
                      <a:pt x="2210" y="1857"/>
                    </a:lnTo>
                    <a:lnTo>
                      <a:pt x="2210" y="1867"/>
                    </a:lnTo>
                    <a:lnTo>
                      <a:pt x="2181" y="1896"/>
                    </a:lnTo>
                    <a:lnTo>
                      <a:pt x="2181" y="1905"/>
                    </a:lnTo>
                    <a:lnTo>
                      <a:pt x="2152" y="1934"/>
                    </a:lnTo>
                    <a:lnTo>
                      <a:pt x="2133" y="1943"/>
                    </a:lnTo>
                    <a:lnTo>
                      <a:pt x="2038" y="2010"/>
                    </a:lnTo>
                    <a:lnTo>
                      <a:pt x="2010" y="2020"/>
                    </a:lnTo>
                    <a:lnTo>
                      <a:pt x="1962" y="2038"/>
                    </a:lnTo>
                    <a:lnTo>
                      <a:pt x="1952" y="2048"/>
                    </a:lnTo>
                    <a:lnTo>
                      <a:pt x="1952" y="2058"/>
                    </a:lnTo>
                    <a:lnTo>
                      <a:pt x="1952" y="2077"/>
                    </a:lnTo>
                    <a:lnTo>
                      <a:pt x="1962" y="2096"/>
                    </a:lnTo>
                    <a:lnTo>
                      <a:pt x="1981" y="2124"/>
                    </a:lnTo>
                    <a:lnTo>
                      <a:pt x="1981" y="2134"/>
                    </a:lnTo>
                    <a:lnTo>
                      <a:pt x="2000" y="2153"/>
                    </a:lnTo>
                    <a:lnTo>
                      <a:pt x="2000" y="2162"/>
                    </a:lnTo>
                    <a:lnTo>
                      <a:pt x="2010" y="2191"/>
                    </a:lnTo>
                    <a:lnTo>
                      <a:pt x="2019" y="2200"/>
                    </a:lnTo>
                    <a:lnTo>
                      <a:pt x="2038" y="2229"/>
                    </a:lnTo>
                    <a:lnTo>
                      <a:pt x="2038" y="2238"/>
                    </a:lnTo>
                    <a:lnTo>
                      <a:pt x="2038" y="2248"/>
                    </a:lnTo>
                    <a:lnTo>
                      <a:pt x="2038" y="2258"/>
                    </a:lnTo>
                    <a:lnTo>
                      <a:pt x="2019" y="2286"/>
                    </a:lnTo>
                    <a:lnTo>
                      <a:pt x="2010" y="2296"/>
                    </a:lnTo>
                    <a:lnTo>
                      <a:pt x="2000" y="2315"/>
                    </a:lnTo>
                    <a:lnTo>
                      <a:pt x="1990" y="2315"/>
                    </a:lnTo>
                    <a:lnTo>
                      <a:pt x="1990" y="2324"/>
                    </a:lnTo>
                    <a:lnTo>
                      <a:pt x="1972" y="2334"/>
                    </a:lnTo>
                    <a:lnTo>
                      <a:pt x="1962" y="2343"/>
                    </a:lnTo>
                    <a:lnTo>
                      <a:pt x="1952" y="2353"/>
                    </a:lnTo>
                    <a:lnTo>
                      <a:pt x="1943" y="2362"/>
                    </a:lnTo>
                    <a:lnTo>
                      <a:pt x="1943" y="2372"/>
                    </a:lnTo>
                    <a:lnTo>
                      <a:pt x="1943" y="2391"/>
                    </a:lnTo>
                    <a:lnTo>
                      <a:pt x="1943" y="2401"/>
                    </a:lnTo>
                    <a:lnTo>
                      <a:pt x="1943" y="2429"/>
                    </a:lnTo>
                    <a:lnTo>
                      <a:pt x="1943" y="2439"/>
                    </a:lnTo>
                    <a:lnTo>
                      <a:pt x="1943" y="2458"/>
                    </a:lnTo>
                    <a:lnTo>
                      <a:pt x="1943" y="2467"/>
                    </a:lnTo>
                    <a:lnTo>
                      <a:pt x="1943" y="2477"/>
                    </a:lnTo>
                    <a:lnTo>
                      <a:pt x="1914" y="2515"/>
                    </a:lnTo>
                    <a:lnTo>
                      <a:pt x="1905" y="2524"/>
                    </a:lnTo>
                    <a:lnTo>
                      <a:pt x="1905" y="2534"/>
                    </a:lnTo>
                    <a:lnTo>
                      <a:pt x="1905" y="2562"/>
                    </a:lnTo>
                    <a:lnTo>
                      <a:pt x="1905" y="2572"/>
                    </a:lnTo>
                    <a:lnTo>
                      <a:pt x="1886" y="2619"/>
                    </a:lnTo>
                    <a:lnTo>
                      <a:pt x="1800" y="2705"/>
                    </a:lnTo>
                    <a:lnTo>
                      <a:pt x="1800" y="2677"/>
                    </a:lnTo>
                    <a:lnTo>
                      <a:pt x="1762" y="2639"/>
                    </a:lnTo>
                    <a:lnTo>
                      <a:pt x="1695" y="2639"/>
                    </a:lnTo>
                    <a:lnTo>
                      <a:pt x="1571" y="2610"/>
                    </a:lnTo>
                    <a:lnTo>
                      <a:pt x="1543" y="2591"/>
                    </a:lnTo>
                    <a:lnTo>
                      <a:pt x="1467" y="2524"/>
                    </a:lnTo>
                    <a:lnTo>
                      <a:pt x="1428" y="2505"/>
                    </a:lnTo>
                    <a:lnTo>
                      <a:pt x="1390" y="2496"/>
                    </a:lnTo>
                    <a:lnTo>
                      <a:pt x="1305" y="2496"/>
                    </a:lnTo>
                    <a:lnTo>
                      <a:pt x="1267" y="2486"/>
                    </a:lnTo>
                    <a:lnTo>
                      <a:pt x="1162" y="2362"/>
                    </a:lnTo>
                    <a:lnTo>
                      <a:pt x="1143" y="2210"/>
                    </a:lnTo>
                    <a:lnTo>
                      <a:pt x="1133" y="2058"/>
                    </a:lnTo>
                    <a:lnTo>
                      <a:pt x="1076" y="1943"/>
                    </a:lnTo>
                    <a:lnTo>
                      <a:pt x="1019" y="1934"/>
                    </a:lnTo>
                    <a:lnTo>
                      <a:pt x="971" y="1972"/>
                    </a:lnTo>
                    <a:lnTo>
                      <a:pt x="924" y="2000"/>
                    </a:lnTo>
                    <a:lnTo>
                      <a:pt x="857" y="1962"/>
                    </a:lnTo>
                    <a:lnTo>
                      <a:pt x="829" y="1896"/>
                    </a:lnTo>
                    <a:lnTo>
                      <a:pt x="771" y="1629"/>
                    </a:lnTo>
                    <a:lnTo>
                      <a:pt x="714" y="1515"/>
                    </a:lnTo>
                    <a:lnTo>
                      <a:pt x="657" y="1476"/>
                    </a:lnTo>
                    <a:lnTo>
                      <a:pt x="419" y="1458"/>
                    </a:lnTo>
                    <a:lnTo>
                      <a:pt x="343" y="1429"/>
                    </a:lnTo>
                    <a:lnTo>
                      <a:pt x="295" y="141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98" name="Freeform 13">
                <a:extLst>
                  <a:ext uri="{FF2B5EF4-FFF2-40B4-BE49-F238E27FC236}">
                    <a16:creationId xmlns:a16="http://schemas.microsoft.com/office/drawing/2014/main" id="{ED3B9197-DEFE-A84B-ACEC-178FEC522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5763" y="4386263"/>
                <a:ext cx="1444625" cy="2019300"/>
              </a:xfrm>
              <a:custGeom>
                <a:avLst/>
                <a:gdLst>
                  <a:gd name="T0" fmla="*/ 27373 w 4011"/>
                  <a:gd name="T1" fmla="*/ 1107358 h 5611"/>
                  <a:gd name="T2" fmla="*/ 288133 w 4011"/>
                  <a:gd name="T3" fmla="*/ 1045458 h 5611"/>
                  <a:gd name="T4" fmla="*/ 394382 w 4011"/>
                  <a:gd name="T5" fmla="*/ 956567 h 5611"/>
                  <a:gd name="T6" fmla="*/ 82478 w 4011"/>
                  <a:gd name="T7" fmla="*/ 291505 h 5611"/>
                  <a:gd name="T8" fmla="*/ 428597 w 4011"/>
                  <a:gd name="T9" fmla="*/ 308419 h 5611"/>
                  <a:gd name="T10" fmla="*/ 452728 w 4011"/>
                  <a:gd name="T11" fmla="*/ 109764 h 5611"/>
                  <a:gd name="T12" fmla="*/ 517918 w 4011"/>
                  <a:gd name="T13" fmla="*/ 44625 h 5611"/>
                  <a:gd name="T14" fmla="*/ 576265 w 4011"/>
                  <a:gd name="T15" fmla="*/ 17274 h 5611"/>
                  <a:gd name="T16" fmla="*/ 637854 w 4011"/>
                  <a:gd name="T17" fmla="*/ 24112 h 5611"/>
                  <a:gd name="T18" fmla="*/ 713488 w 4011"/>
                  <a:gd name="T19" fmla="*/ 68738 h 5611"/>
                  <a:gd name="T20" fmla="*/ 778678 w 4011"/>
                  <a:gd name="T21" fmla="*/ 127038 h 5611"/>
                  <a:gd name="T22" fmla="*/ 806051 w 4011"/>
                  <a:gd name="T23" fmla="*/ 168065 h 5611"/>
                  <a:gd name="T24" fmla="*/ 812894 w 4011"/>
                  <a:gd name="T25" fmla="*/ 89251 h 5611"/>
                  <a:gd name="T26" fmla="*/ 785522 w 4011"/>
                  <a:gd name="T27" fmla="*/ 48224 h 5611"/>
                  <a:gd name="T28" fmla="*/ 853953 w 4011"/>
                  <a:gd name="T29" fmla="*/ 71976 h 5611"/>
                  <a:gd name="T30" fmla="*/ 895372 w 4011"/>
                  <a:gd name="T31" fmla="*/ 30950 h 5611"/>
                  <a:gd name="T32" fmla="*/ 956961 w 4011"/>
                  <a:gd name="T33" fmla="*/ 58301 h 5611"/>
                  <a:gd name="T34" fmla="*/ 991176 w 4011"/>
                  <a:gd name="T35" fmla="*/ 106525 h 5611"/>
                  <a:gd name="T36" fmla="*/ 1056366 w 4011"/>
                  <a:gd name="T37" fmla="*/ 99328 h 5611"/>
                  <a:gd name="T38" fmla="*/ 1097785 w 4011"/>
                  <a:gd name="T39" fmla="*/ 85652 h 5611"/>
                  <a:gd name="T40" fmla="*/ 1166217 w 4011"/>
                  <a:gd name="T41" fmla="*/ 150791 h 5611"/>
                  <a:gd name="T42" fmla="*/ 1149289 w 4011"/>
                  <a:gd name="T43" fmla="*/ 215929 h 5611"/>
                  <a:gd name="T44" fmla="*/ 1156132 w 4011"/>
                  <a:gd name="T45" fmla="*/ 274230 h 5611"/>
                  <a:gd name="T46" fmla="*/ 1159374 w 4011"/>
                  <a:gd name="T47" fmla="*/ 318856 h 5611"/>
                  <a:gd name="T48" fmla="*/ 1210877 w 4011"/>
                  <a:gd name="T49" fmla="*/ 383994 h 5611"/>
                  <a:gd name="T50" fmla="*/ 1207636 w 4011"/>
                  <a:gd name="T51" fmla="*/ 445534 h 5611"/>
                  <a:gd name="T52" fmla="*/ 1214119 w 4011"/>
                  <a:gd name="T53" fmla="*/ 500596 h 5611"/>
                  <a:gd name="T54" fmla="*/ 1200433 w 4011"/>
                  <a:gd name="T55" fmla="*/ 562136 h 5611"/>
                  <a:gd name="T56" fmla="*/ 1224564 w 4011"/>
                  <a:gd name="T57" fmla="*/ 617198 h 5611"/>
                  <a:gd name="T58" fmla="*/ 1231407 w 4011"/>
                  <a:gd name="T59" fmla="*/ 671900 h 5611"/>
                  <a:gd name="T60" fmla="*/ 1245093 w 4011"/>
                  <a:gd name="T61" fmla="*/ 740638 h 5611"/>
                  <a:gd name="T62" fmla="*/ 1296597 w 4011"/>
                  <a:gd name="T63" fmla="*/ 805777 h 5611"/>
                  <a:gd name="T64" fmla="*/ 1300199 w 4011"/>
                  <a:gd name="T65" fmla="*/ 870555 h 5611"/>
                  <a:gd name="T66" fmla="*/ 1289754 w 4011"/>
                  <a:gd name="T67" fmla="*/ 922019 h 5611"/>
                  <a:gd name="T68" fmla="*/ 1207636 w 4011"/>
                  <a:gd name="T69" fmla="*/ 908343 h 5611"/>
                  <a:gd name="T70" fmla="*/ 1183505 w 4011"/>
                  <a:gd name="T71" fmla="*/ 908343 h 5611"/>
                  <a:gd name="T72" fmla="*/ 1176662 w 4011"/>
                  <a:gd name="T73" fmla="*/ 977081 h 5611"/>
                  <a:gd name="T74" fmla="*/ 1118315 w 4011"/>
                  <a:gd name="T75" fmla="*/ 983918 h 5611"/>
                  <a:gd name="T76" fmla="*/ 1015307 w 4011"/>
                  <a:gd name="T77" fmla="*/ 1069570 h 5611"/>
                  <a:gd name="T78" fmla="*/ 960562 w 4011"/>
                  <a:gd name="T79" fmla="*/ 1076408 h 5611"/>
                  <a:gd name="T80" fmla="*/ 953719 w 4011"/>
                  <a:gd name="T81" fmla="*/ 1131110 h 5611"/>
                  <a:gd name="T82" fmla="*/ 1018909 w 4011"/>
                  <a:gd name="T83" fmla="*/ 1175736 h 5611"/>
                  <a:gd name="T84" fmla="*/ 1080497 w 4011"/>
                  <a:gd name="T85" fmla="*/ 1216762 h 5611"/>
                  <a:gd name="T86" fmla="*/ 1107870 w 4011"/>
                  <a:gd name="T87" fmla="*/ 1299175 h 5611"/>
                  <a:gd name="T88" fmla="*/ 1159374 w 4011"/>
                  <a:gd name="T89" fmla="*/ 1384827 h 5611"/>
                  <a:gd name="T90" fmla="*/ 1204034 w 4011"/>
                  <a:gd name="T91" fmla="*/ 1467240 h 5611"/>
                  <a:gd name="T92" fmla="*/ 1217721 w 4011"/>
                  <a:gd name="T93" fmla="*/ 1515105 h 5611"/>
                  <a:gd name="T94" fmla="*/ 1303440 w 4011"/>
                  <a:gd name="T95" fmla="*/ 1508267 h 5611"/>
                  <a:gd name="T96" fmla="*/ 1402846 w 4011"/>
                  <a:gd name="T97" fmla="*/ 1494591 h 5611"/>
                  <a:gd name="T98" fmla="*/ 1382316 w 4011"/>
                  <a:gd name="T99" fmla="*/ 1604356 h 5611"/>
                  <a:gd name="T100" fmla="*/ 1337656 w 4011"/>
                  <a:gd name="T101" fmla="*/ 1672733 h 5611"/>
                  <a:gd name="T102" fmla="*/ 1385918 w 4011"/>
                  <a:gd name="T103" fmla="*/ 1731034 h 5611"/>
                  <a:gd name="T104" fmla="*/ 1444265 w 4011"/>
                  <a:gd name="T105" fmla="*/ 1778899 h 5611"/>
                  <a:gd name="T106" fmla="*/ 1313885 w 4011"/>
                  <a:gd name="T107" fmla="*/ 1809848 h 5611"/>
                  <a:gd name="T108" fmla="*/ 1255538 w 4011"/>
                  <a:gd name="T109" fmla="*/ 1857713 h 5611"/>
                  <a:gd name="T110" fmla="*/ 1238250 w 4011"/>
                  <a:gd name="T111" fmla="*/ 1888663 h 5611"/>
                  <a:gd name="T112" fmla="*/ 1169818 w 4011"/>
                  <a:gd name="T113" fmla="*/ 1960639 h 5611"/>
                  <a:gd name="T114" fmla="*/ 984693 w 4011"/>
                  <a:gd name="T115" fmla="*/ 1857713 h 5611"/>
                  <a:gd name="T116" fmla="*/ 665586 w 4011"/>
                  <a:gd name="T117" fmla="*/ 1778899 h 561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11" h="5611">
                    <a:moveTo>
                      <a:pt x="1352" y="4639"/>
                    </a:moveTo>
                    <a:lnTo>
                      <a:pt x="1219" y="4524"/>
                    </a:lnTo>
                    <a:lnTo>
                      <a:pt x="1181" y="4476"/>
                    </a:lnTo>
                    <a:lnTo>
                      <a:pt x="1124" y="4334"/>
                    </a:lnTo>
                    <a:lnTo>
                      <a:pt x="1076" y="4267"/>
                    </a:lnTo>
                    <a:lnTo>
                      <a:pt x="867" y="4039"/>
                    </a:lnTo>
                    <a:lnTo>
                      <a:pt x="714" y="3810"/>
                    </a:lnTo>
                    <a:lnTo>
                      <a:pt x="657" y="3772"/>
                    </a:lnTo>
                    <a:lnTo>
                      <a:pt x="162" y="3543"/>
                    </a:lnTo>
                    <a:lnTo>
                      <a:pt x="67" y="3467"/>
                    </a:lnTo>
                    <a:lnTo>
                      <a:pt x="0" y="3334"/>
                    </a:lnTo>
                    <a:lnTo>
                      <a:pt x="0" y="3191"/>
                    </a:lnTo>
                    <a:lnTo>
                      <a:pt x="76" y="3077"/>
                    </a:lnTo>
                    <a:lnTo>
                      <a:pt x="152" y="3077"/>
                    </a:lnTo>
                    <a:lnTo>
                      <a:pt x="200" y="2991"/>
                    </a:lnTo>
                    <a:lnTo>
                      <a:pt x="229" y="2876"/>
                    </a:lnTo>
                    <a:lnTo>
                      <a:pt x="286" y="2791"/>
                    </a:lnTo>
                    <a:lnTo>
                      <a:pt x="324" y="2781"/>
                    </a:lnTo>
                    <a:lnTo>
                      <a:pt x="410" y="2800"/>
                    </a:lnTo>
                    <a:lnTo>
                      <a:pt x="457" y="2800"/>
                    </a:lnTo>
                    <a:lnTo>
                      <a:pt x="495" y="2772"/>
                    </a:lnTo>
                    <a:lnTo>
                      <a:pt x="581" y="2705"/>
                    </a:lnTo>
                    <a:lnTo>
                      <a:pt x="619" y="2696"/>
                    </a:lnTo>
                    <a:lnTo>
                      <a:pt x="686" y="2734"/>
                    </a:lnTo>
                    <a:lnTo>
                      <a:pt x="743" y="2810"/>
                    </a:lnTo>
                    <a:lnTo>
                      <a:pt x="800" y="2905"/>
                    </a:lnTo>
                    <a:lnTo>
                      <a:pt x="829" y="2991"/>
                    </a:lnTo>
                    <a:lnTo>
                      <a:pt x="857" y="3039"/>
                    </a:lnTo>
                    <a:lnTo>
                      <a:pt x="886" y="2991"/>
                    </a:lnTo>
                    <a:lnTo>
                      <a:pt x="933" y="2886"/>
                    </a:lnTo>
                    <a:lnTo>
                      <a:pt x="971" y="2876"/>
                    </a:lnTo>
                    <a:lnTo>
                      <a:pt x="1114" y="2934"/>
                    </a:lnTo>
                    <a:lnTo>
                      <a:pt x="1143" y="2915"/>
                    </a:lnTo>
                    <a:lnTo>
                      <a:pt x="1143" y="2896"/>
                    </a:lnTo>
                    <a:lnTo>
                      <a:pt x="1133" y="2876"/>
                    </a:lnTo>
                    <a:lnTo>
                      <a:pt x="1114" y="2848"/>
                    </a:lnTo>
                    <a:lnTo>
                      <a:pt x="1095" y="2791"/>
                    </a:lnTo>
                    <a:lnTo>
                      <a:pt x="1086" y="2724"/>
                    </a:lnTo>
                    <a:lnTo>
                      <a:pt x="1095" y="2658"/>
                    </a:lnTo>
                    <a:lnTo>
                      <a:pt x="1114" y="2591"/>
                    </a:lnTo>
                    <a:lnTo>
                      <a:pt x="1200" y="2505"/>
                    </a:lnTo>
                    <a:lnTo>
                      <a:pt x="1200" y="2372"/>
                    </a:lnTo>
                    <a:lnTo>
                      <a:pt x="1114" y="2096"/>
                    </a:lnTo>
                    <a:lnTo>
                      <a:pt x="1038" y="1924"/>
                    </a:lnTo>
                    <a:lnTo>
                      <a:pt x="667" y="1524"/>
                    </a:lnTo>
                    <a:lnTo>
                      <a:pt x="476" y="1210"/>
                    </a:lnTo>
                    <a:lnTo>
                      <a:pt x="362" y="1067"/>
                    </a:lnTo>
                    <a:lnTo>
                      <a:pt x="238" y="972"/>
                    </a:lnTo>
                    <a:lnTo>
                      <a:pt x="200" y="943"/>
                    </a:lnTo>
                    <a:lnTo>
                      <a:pt x="238" y="905"/>
                    </a:lnTo>
                    <a:lnTo>
                      <a:pt x="247" y="867"/>
                    </a:lnTo>
                    <a:lnTo>
                      <a:pt x="229" y="810"/>
                    </a:lnTo>
                    <a:lnTo>
                      <a:pt x="229" y="772"/>
                    </a:lnTo>
                    <a:lnTo>
                      <a:pt x="247" y="724"/>
                    </a:lnTo>
                    <a:lnTo>
                      <a:pt x="276" y="696"/>
                    </a:lnTo>
                    <a:lnTo>
                      <a:pt x="352" y="667"/>
                    </a:lnTo>
                    <a:lnTo>
                      <a:pt x="410" y="667"/>
                    </a:lnTo>
                    <a:lnTo>
                      <a:pt x="457" y="686"/>
                    </a:lnTo>
                    <a:lnTo>
                      <a:pt x="543" y="753"/>
                    </a:lnTo>
                    <a:lnTo>
                      <a:pt x="638" y="838"/>
                    </a:lnTo>
                    <a:lnTo>
                      <a:pt x="686" y="867"/>
                    </a:lnTo>
                    <a:lnTo>
                      <a:pt x="743" y="867"/>
                    </a:lnTo>
                    <a:lnTo>
                      <a:pt x="791" y="848"/>
                    </a:lnTo>
                    <a:lnTo>
                      <a:pt x="981" y="829"/>
                    </a:lnTo>
                    <a:lnTo>
                      <a:pt x="1190" y="857"/>
                    </a:lnTo>
                    <a:lnTo>
                      <a:pt x="1276" y="848"/>
                    </a:lnTo>
                    <a:lnTo>
                      <a:pt x="1362" y="819"/>
                    </a:lnTo>
                    <a:lnTo>
                      <a:pt x="1514" y="705"/>
                    </a:lnTo>
                    <a:lnTo>
                      <a:pt x="1581" y="639"/>
                    </a:lnTo>
                    <a:lnTo>
                      <a:pt x="1610" y="553"/>
                    </a:lnTo>
                    <a:lnTo>
                      <a:pt x="1581" y="457"/>
                    </a:lnTo>
                    <a:lnTo>
                      <a:pt x="1533" y="419"/>
                    </a:lnTo>
                    <a:lnTo>
                      <a:pt x="1505" y="429"/>
                    </a:lnTo>
                    <a:lnTo>
                      <a:pt x="1476" y="457"/>
                    </a:lnTo>
                    <a:lnTo>
                      <a:pt x="1467" y="476"/>
                    </a:lnTo>
                    <a:lnTo>
                      <a:pt x="1438" y="448"/>
                    </a:lnTo>
                    <a:lnTo>
                      <a:pt x="1371" y="372"/>
                    </a:lnTo>
                    <a:lnTo>
                      <a:pt x="1257" y="305"/>
                    </a:lnTo>
                    <a:lnTo>
                      <a:pt x="1238" y="276"/>
                    </a:lnTo>
                    <a:lnTo>
                      <a:pt x="1257" y="267"/>
                    </a:lnTo>
                    <a:lnTo>
                      <a:pt x="1276" y="258"/>
                    </a:lnTo>
                    <a:lnTo>
                      <a:pt x="1286" y="258"/>
                    </a:lnTo>
                    <a:lnTo>
                      <a:pt x="1295" y="238"/>
                    </a:lnTo>
                    <a:lnTo>
                      <a:pt x="1324" y="181"/>
                    </a:lnTo>
                    <a:lnTo>
                      <a:pt x="1333" y="172"/>
                    </a:lnTo>
                    <a:lnTo>
                      <a:pt x="1343" y="162"/>
                    </a:lnTo>
                    <a:lnTo>
                      <a:pt x="1352" y="153"/>
                    </a:lnTo>
                    <a:lnTo>
                      <a:pt x="1362" y="153"/>
                    </a:lnTo>
                    <a:lnTo>
                      <a:pt x="1390" y="143"/>
                    </a:lnTo>
                    <a:lnTo>
                      <a:pt x="1400" y="143"/>
                    </a:lnTo>
                    <a:lnTo>
                      <a:pt x="1438" y="124"/>
                    </a:lnTo>
                    <a:lnTo>
                      <a:pt x="1448" y="124"/>
                    </a:lnTo>
                    <a:lnTo>
                      <a:pt x="1457" y="115"/>
                    </a:lnTo>
                    <a:lnTo>
                      <a:pt x="1457" y="124"/>
                    </a:lnTo>
                    <a:lnTo>
                      <a:pt x="1495" y="124"/>
                    </a:lnTo>
                    <a:lnTo>
                      <a:pt x="1505" y="134"/>
                    </a:lnTo>
                    <a:lnTo>
                      <a:pt x="1524" y="134"/>
                    </a:lnTo>
                    <a:lnTo>
                      <a:pt x="1533" y="134"/>
                    </a:lnTo>
                    <a:lnTo>
                      <a:pt x="1553" y="134"/>
                    </a:lnTo>
                    <a:lnTo>
                      <a:pt x="1553" y="124"/>
                    </a:lnTo>
                    <a:lnTo>
                      <a:pt x="1562" y="124"/>
                    </a:lnTo>
                    <a:lnTo>
                      <a:pt x="1571" y="115"/>
                    </a:lnTo>
                    <a:lnTo>
                      <a:pt x="1581" y="77"/>
                    </a:lnTo>
                    <a:lnTo>
                      <a:pt x="1600" y="48"/>
                    </a:lnTo>
                    <a:lnTo>
                      <a:pt x="1610" y="38"/>
                    </a:lnTo>
                    <a:lnTo>
                      <a:pt x="1610" y="29"/>
                    </a:lnTo>
                    <a:lnTo>
                      <a:pt x="1610" y="10"/>
                    </a:lnTo>
                    <a:lnTo>
                      <a:pt x="1638" y="0"/>
                    </a:lnTo>
                    <a:lnTo>
                      <a:pt x="1648" y="0"/>
                    </a:lnTo>
                    <a:lnTo>
                      <a:pt x="1657" y="0"/>
                    </a:lnTo>
                    <a:lnTo>
                      <a:pt x="1667" y="0"/>
                    </a:lnTo>
                    <a:lnTo>
                      <a:pt x="1676" y="10"/>
                    </a:lnTo>
                    <a:lnTo>
                      <a:pt x="1714" y="29"/>
                    </a:lnTo>
                    <a:lnTo>
                      <a:pt x="1743" y="29"/>
                    </a:lnTo>
                    <a:lnTo>
                      <a:pt x="1752" y="38"/>
                    </a:lnTo>
                    <a:lnTo>
                      <a:pt x="1771" y="67"/>
                    </a:lnTo>
                    <a:lnTo>
                      <a:pt x="1800" y="95"/>
                    </a:lnTo>
                    <a:lnTo>
                      <a:pt x="1809" y="105"/>
                    </a:lnTo>
                    <a:lnTo>
                      <a:pt x="1857" y="115"/>
                    </a:lnTo>
                    <a:lnTo>
                      <a:pt x="1867" y="115"/>
                    </a:lnTo>
                    <a:lnTo>
                      <a:pt x="1886" y="124"/>
                    </a:lnTo>
                    <a:lnTo>
                      <a:pt x="1905" y="124"/>
                    </a:lnTo>
                    <a:lnTo>
                      <a:pt x="1914" y="134"/>
                    </a:lnTo>
                    <a:lnTo>
                      <a:pt x="1924" y="134"/>
                    </a:lnTo>
                    <a:lnTo>
                      <a:pt x="1933" y="143"/>
                    </a:lnTo>
                    <a:lnTo>
                      <a:pt x="1962" y="172"/>
                    </a:lnTo>
                    <a:lnTo>
                      <a:pt x="1972" y="181"/>
                    </a:lnTo>
                    <a:lnTo>
                      <a:pt x="1981" y="191"/>
                    </a:lnTo>
                    <a:lnTo>
                      <a:pt x="1990" y="191"/>
                    </a:lnTo>
                    <a:lnTo>
                      <a:pt x="2029" y="191"/>
                    </a:lnTo>
                    <a:lnTo>
                      <a:pt x="2038" y="191"/>
                    </a:lnTo>
                    <a:lnTo>
                      <a:pt x="2048" y="200"/>
                    </a:lnTo>
                    <a:lnTo>
                      <a:pt x="2048" y="210"/>
                    </a:lnTo>
                    <a:lnTo>
                      <a:pt x="2067" y="229"/>
                    </a:lnTo>
                    <a:lnTo>
                      <a:pt x="2095" y="248"/>
                    </a:lnTo>
                    <a:lnTo>
                      <a:pt x="2105" y="267"/>
                    </a:lnTo>
                    <a:lnTo>
                      <a:pt x="2114" y="276"/>
                    </a:lnTo>
                    <a:lnTo>
                      <a:pt x="2114" y="305"/>
                    </a:lnTo>
                    <a:lnTo>
                      <a:pt x="2124" y="315"/>
                    </a:lnTo>
                    <a:lnTo>
                      <a:pt x="2133" y="324"/>
                    </a:lnTo>
                    <a:lnTo>
                      <a:pt x="2162" y="353"/>
                    </a:lnTo>
                    <a:lnTo>
                      <a:pt x="2172" y="372"/>
                    </a:lnTo>
                    <a:lnTo>
                      <a:pt x="2172" y="381"/>
                    </a:lnTo>
                    <a:lnTo>
                      <a:pt x="2181" y="391"/>
                    </a:lnTo>
                    <a:lnTo>
                      <a:pt x="2181" y="400"/>
                    </a:lnTo>
                    <a:lnTo>
                      <a:pt x="2172" y="419"/>
                    </a:lnTo>
                    <a:lnTo>
                      <a:pt x="2172" y="429"/>
                    </a:lnTo>
                    <a:lnTo>
                      <a:pt x="2172" y="438"/>
                    </a:lnTo>
                    <a:lnTo>
                      <a:pt x="2172" y="448"/>
                    </a:lnTo>
                    <a:lnTo>
                      <a:pt x="2181" y="457"/>
                    </a:lnTo>
                    <a:lnTo>
                      <a:pt x="2190" y="457"/>
                    </a:lnTo>
                    <a:lnTo>
                      <a:pt x="2190" y="467"/>
                    </a:lnTo>
                    <a:lnTo>
                      <a:pt x="2210" y="467"/>
                    </a:lnTo>
                    <a:lnTo>
                      <a:pt x="2238" y="467"/>
                    </a:lnTo>
                    <a:lnTo>
                      <a:pt x="2257" y="467"/>
                    </a:lnTo>
                    <a:lnTo>
                      <a:pt x="2276" y="467"/>
                    </a:lnTo>
                    <a:lnTo>
                      <a:pt x="2286" y="457"/>
                    </a:lnTo>
                    <a:lnTo>
                      <a:pt x="2295" y="457"/>
                    </a:lnTo>
                    <a:lnTo>
                      <a:pt x="2295" y="448"/>
                    </a:lnTo>
                    <a:lnTo>
                      <a:pt x="2295" y="438"/>
                    </a:lnTo>
                    <a:lnTo>
                      <a:pt x="2305" y="429"/>
                    </a:lnTo>
                    <a:lnTo>
                      <a:pt x="2305" y="419"/>
                    </a:lnTo>
                    <a:lnTo>
                      <a:pt x="2305" y="391"/>
                    </a:lnTo>
                    <a:lnTo>
                      <a:pt x="2295" y="362"/>
                    </a:lnTo>
                    <a:lnTo>
                      <a:pt x="2286" y="315"/>
                    </a:lnTo>
                    <a:lnTo>
                      <a:pt x="2257" y="248"/>
                    </a:lnTo>
                    <a:lnTo>
                      <a:pt x="2248" y="238"/>
                    </a:lnTo>
                    <a:lnTo>
                      <a:pt x="2238" y="229"/>
                    </a:lnTo>
                    <a:lnTo>
                      <a:pt x="2229" y="219"/>
                    </a:lnTo>
                    <a:lnTo>
                      <a:pt x="2219" y="210"/>
                    </a:lnTo>
                    <a:lnTo>
                      <a:pt x="2200" y="191"/>
                    </a:lnTo>
                    <a:lnTo>
                      <a:pt x="2181" y="181"/>
                    </a:lnTo>
                    <a:lnTo>
                      <a:pt x="2172" y="172"/>
                    </a:lnTo>
                    <a:lnTo>
                      <a:pt x="2172" y="162"/>
                    </a:lnTo>
                    <a:lnTo>
                      <a:pt x="2172" y="153"/>
                    </a:lnTo>
                    <a:lnTo>
                      <a:pt x="2172" y="143"/>
                    </a:lnTo>
                    <a:lnTo>
                      <a:pt x="2181" y="134"/>
                    </a:lnTo>
                    <a:lnTo>
                      <a:pt x="2200" y="124"/>
                    </a:lnTo>
                    <a:lnTo>
                      <a:pt x="2219" y="124"/>
                    </a:lnTo>
                    <a:lnTo>
                      <a:pt x="2229" y="115"/>
                    </a:lnTo>
                    <a:lnTo>
                      <a:pt x="2238" y="115"/>
                    </a:lnTo>
                    <a:lnTo>
                      <a:pt x="2248" y="124"/>
                    </a:lnTo>
                    <a:lnTo>
                      <a:pt x="2257" y="124"/>
                    </a:lnTo>
                    <a:lnTo>
                      <a:pt x="2267" y="124"/>
                    </a:lnTo>
                    <a:lnTo>
                      <a:pt x="2267" y="134"/>
                    </a:lnTo>
                    <a:lnTo>
                      <a:pt x="2295" y="162"/>
                    </a:lnTo>
                    <a:lnTo>
                      <a:pt x="2305" y="172"/>
                    </a:lnTo>
                    <a:lnTo>
                      <a:pt x="2333" y="181"/>
                    </a:lnTo>
                    <a:lnTo>
                      <a:pt x="2362" y="200"/>
                    </a:lnTo>
                    <a:lnTo>
                      <a:pt x="2371" y="200"/>
                    </a:lnTo>
                    <a:lnTo>
                      <a:pt x="2381" y="200"/>
                    </a:lnTo>
                    <a:lnTo>
                      <a:pt x="2400" y="172"/>
                    </a:lnTo>
                    <a:lnTo>
                      <a:pt x="2410" y="162"/>
                    </a:lnTo>
                    <a:lnTo>
                      <a:pt x="2429" y="162"/>
                    </a:lnTo>
                    <a:lnTo>
                      <a:pt x="2448" y="153"/>
                    </a:lnTo>
                    <a:lnTo>
                      <a:pt x="2457" y="143"/>
                    </a:lnTo>
                    <a:lnTo>
                      <a:pt x="2467" y="134"/>
                    </a:lnTo>
                    <a:lnTo>
                      <a:pt x="2467" y="124"/>
                    </a:lnTo>
                    <a:lnTo>
                      <a:pt x="2476" y="95"/>
                    </a:lnTo>
                    <a:lnTo>
                      <a:pt x="2476" y="86"/>
                    </a:lnTo>
                    <a:lnTo>
                      <a:pt x="2486" y="86"/>
                    </a:lnTo>
                    <a:lnTo>
                      <a:pt x="2486" y="77"/>
                    </a:lnTo>
                    <a:lnTo>
                      <a:pt x="2495" y="77"/>
                    </a:lnTo>
                    <a:lnTo>
                      <a:pt x="2505" y="77"/>
                    </a:lnTo>
                    <a:lnTo>
                      <a:pt x="2581" y="86"/>
                    </a:lnTo>
                    <a:lnTo>
                      <a:pt x="2600" y="86"/>
                    </a:lnTo>
                    <a:lnTo>
                      <a:pt x="2609" y="95"/>
                    </a:lnTo>
                    <a:lnTo>
                      <a:pt x="2629" y="105"/>
                    </a:lnTo>
                    <a:lnTo>
                      <a:pt x="2657" y="124"/>
                    </a:lnTo>
                    <a:lnTo>
                      <a:pt x="2667" y="134"/>
                    </a:lnTo>
                    <a:lnTo>
                      <a:pt x="2667" y="143"/>
                    </a:lnTo>
                    <a:lnTo>
                      <a:pt x="2657" y="153"/>
                    </a:lnTo>
                    <a:lnTo>
                      <a:pt x="2657" y="162"/>
                    </a:lnTo>
                    <a:lnTo>
                      <a:pt x="2648" y="172"/>
                    </a:lnTo>
                    <a:lnTo>
                      <a:pt x="2638" y="181"/>
                    </a:lnTo>
                    <a:lnTo>
                      <a:pt x="2638" y="191"/>
                    </a:lnTo>
                    <a:lnTo>
                      <a:pt x="2648" y="200"/>
                    </a:lnTo>
                    <a:lnTo>
                      <a:pt x="2648" y="210"/>
                    </a:lnTo>
                    <a:lnTo>
                      <a:pt x="2657" y="219"/>
                    </a:lnTo>
                    <a:lnTo>
                      <a:pt x="2667" y="238"/>
                    </a:lnTo>
                    <a:lnTo>
                      <a:pt x="2686" y="258"/>
                    </a:lnTo>
                    <a:lnTo>
                      <a:pt x="2686" y="267"/>
                    </a:lnTo>
                    <a:lnTo>
                      <a:pt x="2695" y="267"/>
                    </a:lnTo>
                    <a:lnTo>
                      <a:pt x="2724" y="276"/>
                    </a:lnTo>
                    <a:lnTo>
                      <a:pt x="2752" y="296"/>
                    </a:lnTo>
                    <a:lnTo>
                      <a:pt x="2781" y="305"/>
                    </a:lnTo>
                    <a:lnTo>
                      <a:pt x="2781" y="315"/>
                    </a:lnTo>
                    <a:lnTo>
                      <a:pt x="2800" y="324"/>
                    </a:lnTo>
                    <a:lnTo>
                      <a:pt x="2810" y="334"/>
                    </a:lnTo>
                    <a:lnTo>
                      <a:pt x="2819" y="334"/>
                    </a:lnTo>
                    <a:lnTo>
                      <a:pt x="2867" y="343"/>
                    </a:lnTo>
                    <a:lnTo>
                      <a:pt x="2895" y="343"/>
                    </a:lnTo>
                    <a:lnTo>
                      <a:pt x="2905" y="353"/>
                    </a:lnTo>
                    <a:lnTo>
                      <a:pt x="2914" y="305"/>
                    </a:lnTo>
                    <a:lnTo>
                      <a:pt x="2914" y="296"/>
                    </a:lnTo>
                    <a:lnTo>
                      <a:pt x="2924" y="296"/>
                    </a:lnTo>
                    <a:lnTo>
                      <a:pt x="2924" y="286"/>
                    </a:lnTo>
                    <a:lnTo>
                      <a:pt x="2933" y="276"/>
                    </a:lnTo>
                    <a:lnTo>
                      <a:pt x="2933" y="267"/>
                    </a:lnTo>
                    <a:lnTo>
                      <a:pt x="2943" y="267"/>
                    </a:lnTo>
                    <a:lnTo>
                      <a:pt x="2952" y="267"/>
                    </a:lnTo>
                    <a:lnTo>
                      <a:pt x="2952" y="258"/>
                    </a:lnTo>
                    <a:lnTo>
                      <a:pt x="2962" y="258"/>
                    </a:lnTo>
                    <a:lnTo>
                      <a:pt x="2972" y="248"/>
                    </a:lnTo>
                    <a:lnTo>
                      <a:pt x="3019" y="210"/>
                    </a:lnTo>
                    <a:lnTo>
                      <a:pt x="3029" y="219"/>
                    </a:lnTo>
                    <a:lnTo>
                      <a:pt x="3038" y="229"/>
                    </a:lnTo>
                    <a:lnTo>
                      <a:pt x="3048" y="238"/>
                    </a:lnTo>
                    <a:lnTo>
                      <a:pt x="3057" y="238"/>
                    </a:lnTo>
                    <a:lnTo>
                      <a:pt x="3067" y="238"/>
                    </a:lnTo>
                    <a:lnTo>
                      <a:pt x="3105" y="238"/>
                    </a:lnTo>
                    <a:lnTo>
                      <a:pt x="3124" y="248"/>
                    </a:lnTo>
                    <a:lnTo>
                      <a:pt x="3143" y="267"/>
                    </a:lnTo>
                    <a:lnTo>
                      <a:pt x="3162" y="267"/>
                    </a:lnTo>
                    <a:lnTo>
                      <a:pt x="3210" y="305"/>
                    </a:lnTo>
                    <a:lnTo>
                      <a:pt x="3219" y="324"/>
                    </a:lnTo>
                    <a:lnTo>
                      <a:pt x="3238" y="372"/>
                    </a:lnTo>
                    <a:lnTo>
                      <a:pt x="3248" y="391"/>
                    </a:lnTo>
                    <a:lnTo>
                      <a:pt x="3238" y="400"/>
                    </a:lnTo>
                    <a:lnTo>
                      <a:pt x="3238" y="419"/>
                    </a:lnTo>
                    <a:lnTo>
                      <a:pt x="3210" y="448"/>
                    </a:lnTo>
                    <a:lnTo>
                      <a:pt x="3200" y="476"/>
                    </a:lnTo>
                    <a:lnTo>
                      <a:pt x="3200" y="486"/>
                    </a:lnTo>
                    <a:lnTo>
                      <a:pt x="3200" y="496"/>
                    </a:lnTo>
                    <a:lnTo>
                      <a:pt x="3200" y="505"/>
                    </a:lnTo>
                    <a:lnTo>
                      <a:pt x="3210" y="534"/>
                    </a:lnTo>
                    <a:lnTo>
                      <a:pt x="3219" y="543"/>
                    </a:lnTo>
                    <a:lnTo>
                      <a:pt x="3210" y="553"/>
                    </a:lnTo>
                    <a:lnTo>
                      <a:pt x="3210" y="562"/>
                    </a:lnTo>
                    <a:lnTo>
                      <a:pt x="3191" y="572"/>
                    </a:lnTo>
                    <a:lnTo>
                      <a:pt x="3191" y="581"/>
                    </a:lnTo>
                    <a:lnTo>
                      <a:pt x="3191" y="591"/>
                    </a:lnTo>
                    <a:lnTo>
                      <a:pt x="3191" y="600"/>
                    </a:lnTo>
                    <a:lnTo>
                      <a:pt x="3191" y="610"/>
                    </a:lnTo>
                    <a:lnTo>
                      <a:pt x="3200" y="619"/>
                    </a:lnTo>
                    <a:lnTo>
                      <a:pt x="3210" y="629"/>
                    </a:lnTo>
                    <a:lnTo>
                      <a:pt x="3238" y="657"/>
                    </a:lnTo>
                    <a:lnTo>
                      <a:pt x="3248" y="667"/>
                    </a:lnTo>
                    <a:lnTo>
                      <a:pt x="3257" y="677"/>
                    </a:lnTo>
                    <a:lnTo>
                      <a:pt x="3257" y="686"/>
                    </a:lnTo>
                    <a:lnTo>
                      <a:pt x="3257" y="696"/>
                    </a:lnTo>
                    <a:lnTo>
                      <a:pt x="3257" y="705"/>
                    </a:lnTo>
                    <a:lnTo>
                      <a:pt x="3248" y="724"/>
                    </a:lnTo>
                    <a:lnTo>
                      <a:pt x="3238" y="734"/>
                    </a:lnTo>
                    <a:lnTo>
                      <a:pt x="3210" y="762"/>
                    </a:lnTo>
                    <a:lnTo>
                      <a:pt x="3200" y="772"/>
                    </a:lnTo>
                    <a:lnTo>
                      <a:pt x="3191" y="810"/>
                    </a:lnTo>
                    <a:lnTo>
                      <a:pt x="3191" y="819"/>
                    </a:lnTo>
                    <a:lnTo>
                      <a:pt x="3191" y="829"/>
                    </a:lnTo>
                    <a:lnTo>
                      <a:pt x="3200" y="838"/>
                    </a:lnTo>
                    <a:lnTo>
                      <a:pt x="3229" y="848"/>
                    </a:lnTo>
                    <a:lnTo>
                      <a:pt x="3238" y="857"/>
                    </a:lnTo>
                    <a:lnTo>
                      <a:pt x="3238" y="867"/>
                    </a:lnTo>
                    <a:lnTo>
                      <a:pt x="3219" y="886"/>
                    </a:lnTo>
                    <a:lnTo>
                      <a:pt x="3219" y="895"/>
                    </a:lnTo>
                    <a:lnTo>
                      <a:pt x="3219" y="905"/>
                    </a:lnTo>
                    <a:lnTo>
                      <a:pt x="3219" y="915"/>
                    </a:lnTo>
                    <a:lnTo>
                      <a:pt x="3229" y="924"/>
                    </a:lnTo>
                    <a:lnTo>
                      <a:pt x="3229" y="934"/>
                    </a:lnTo>
                    <a:lnTo>
                      <a:pt x="3248" y="943"/>
                    </a:lnTo>
                    <a:lnTo>
                      <a:pt x="3305" y="981"/>
                    </a:lnTo>
                    <a:lnTo>
                      <a:pt x="3314" y="981"/>
                    </a:lnTo>
                    <a:lnTo>
                      <a:pt x="3333" y="981"/>
                    </a:lnTo>
                    <a:lnTo>
                      <a:pt x="3343" y="1019"/>
                    </a:lnTo>
                    <a:lnTo>
                      <a:pt x="3362" y="1048"/>
                    </a:lnTo>
                    <a:lnTo>
                      <a:pt x="3362" y="1058"/>
                    </a:lnTo>
                    <a:lnTo>
                      <a:pt x="3362" y="1067"/>
                    </a:lnTo>
                    <a:lnTo>
                      <a:pt x="3362" y="1076"/>
                    </a:lnTo>
                    <a:lnTo>
                      <a:pt x="3353" y="1086"/>
                    </a:lnTo>
                    <a:lnTo>
                      <a:pt x="3343" y="1105"/>
                    </a:lnTo>
                    <a:lnTo>
                      <a:pt x="3333" y="1105"/>
                    </a:lnTo>
                    <a:lnTo>
                      <a:pt x="3314" y="1124"/>
                    </a:lnTo>
                    <a:lnTo>
                      <a:pt x="3305" y="1134"/>
                    </a:lnTo>
                    <a:lnTo>
                      <a:pt x="3305" y="1143"/>
                    </a:lnTo>
                    <a:lnTo>
                      <a:pt x="3305" y="1153"/>
                    </a:lnTo>
                    <a:lnTo>
                      <a:pt x="3305" y="1162"/>
                    </a:lnTo>
                    <a:lnTo>
                      <a:pt x="3314" y="1172"/>
                    </a:lnTo>
                    <a:lnTo>
                      <a:pt x="3343" y="1229"/>
                    </a:lnTo>
                    <a:lnTo>
                      <a:pt x="3353" y="1238"/>
                    </a:lnTo>
                    <a:lnTo>
                      <a:pt x="3391" y="1257"/>
                    </a:lnTo>
                    <a:lnTo>
                      <a:pt x="3410" y="1286"/>
                    </a:lnTo>
                    <a:lnTo>
                      <a:pt x="3448" y="1305"/>
                    </a:lnTo>
                    <a:lnTo>
                      <a:pt x="3495" y="1324"/>
                    </a:lnTo>
                    <a:lnTo>
                      <a:pt x="3552" y="1353"/>
                    </a:lnTo>
                    <a:lnTo>
                      <a:pt x="3505" y="1362"/>
                    </a:lnTo>
                    <a:lnTo>
                      <a:pt x="3476" y="1372"/>
                    </a:lnTo>
                    <a:lnTo>
                      <a:pt x="3448" y="1372"/>
                    </a:lnTo>
                    <a:lnTo>
                      <a:pt x="3410" y="1362"/>
                    </a:lnTo>
                    <a:lnTo>
                      <a:pt x="3400" y="1362"/>
                    </a:lnTo>
                    <a:lnTo>
                      <a:pt x="3391" y="1372"/>
                    </a:lnTo>
                    <a:lnTo>
                      <a:pt x="3381" y="1372"/>
                    </a:lnTo>
                    <a:lnTo>
                      <a:pt x="3371" y="1391"/>
                    </a:lnTo>
                    <a:lnTo>
                      <a:pt x="3362" y="1400"/>
                    </a:lnTo>
                    <a:lnTo>
                      <a:pt x="3353" y="1419"/>
                    </a:lnTo>
                    <a:lnTo>
                      <a:pt x="3353" y="1429"/>
                    </a:lnTo>
                    <a:lnTo>
                      <a:pt x="3324" y="1448"/>
                    </a:lnTo>
                    <a:lnTo>
                      <a:pt x="3324" y="1457"/>
                    </a:lnTo>
                    <a:lnTo>
                      <a:pt x="3314" y="1477"/>
                    </a:lnTo>
                    <a:lnTo>
                      <a:pt x="3305" y="1505"/>
                    </a:lnTo>
                    <a:lnTo>
                      <a:pt x="3305" y="1515"/>
                    </a:lnTo>
                    <a:lnTo>
                      <a:pt x="3305" y="1524"/>
                    </a:lnTo>
                    <a:lnTo>
                      <a:pt x="3305" y="1534"/>
                    </a:lnTo>
                    <a:lnTo>
                      <a:pt x="3314" y="1553"/>
                    </a:lnTo>
                    <a:lnTo>
                      <a:pt x="3324" y="1562"/>
                    </a:lnTo>
                    <a:lnTo>
                      <a:pt x="3333" y="1562"/>
                    </a:lnTo>
                    <a:lnTo>
                      <a:pt x="3353" y="1581"/>
                    </a:lnTo>
                    <a:lnTo>
                      <a:pt x="3362" y="1581"/>
                    </a:lnTo>
                    <a:lnTo>
                      <a:pt x="3371" y="1591"/>
                    </a:lnTo>
                    <a:lnTo>
                      <a:pt x="3371" y="1600"/>
                    </a:lnTo>
                    <a:lnTo>
                      <a:pt x="3371" y="1610"/>
                    </a:lnTo>
                    <a:lnTo>
                      <a:pt x="3371" y="1619"/>
                    </a:lnTo>
                    <a:lnTo>
                      <a:pt x="3371" y="1629"/>
                    </a:lnTo>
                    <a:lnTo>
                      <a:pt x="3371" y="1648"/>
                    </a:lnTo>
                    <a:lnTo>
                      <a:pt x="3362" y="1657"/>
                    </a:lnTo>
                    <a:lnTo>
                      <a:pt x="3371" y="1667"/>
                    </a:lnTo>
                    <a:lnTo>
                      <a:pt x="3371" y="1677"/>
                    </a:lnTo>
                    <a:lnTo>
                      <a:pt x="3400" y="1715"/>
                    </a:lnTo>
                    <a:lnTo>
                      <a:pt x="3429" y="1734"/>
                    </a:lnTo>
                    <a:lnTo>
                      <a:pt x="3438" y="1753"/>
                    </a:lnTo>
                    <a:lnTo>
                      <a:pt x="3457" y="1762"/>
                    </a:lnTo>
                    <a:lnTo>
                      <a:pt x="3457" y="1781"/>
                    </a:lnTo>
                    <a:lnTo>
                      <a:pt x="3457" y="1791"/>
                    </a:lnTo>
                    <a:lnTo>
                      <a:pt x="3457" y="1800"/>
                    </a:lnTo>
                    <a:lnTo>
                      <a:pt x="3448" y="1810"/>
                    </a:lnTo>
                    <a:lnTo>
                      <a:pt x="3438" y="1819"/>
                    </a:lnTo>
                    <a:lnTo>
                      <a:pt x="3429" y="1829"/>
                    </a:lnTo>
                    <a:lnTo>
                      <a:pt x="3429" y="1838"/>
                    </a:lnTo>
                    <a:lnTo>
                      <a:pt x="3419" y="1858"/>
                    </a:lnTo>
                    <a:lnTo>
                      <a:pt x="3419" y="1867"/>
                    </a:lnTo>
                    <a:lnTo>
                      <a:pt x="3429" y="1905"/>
                    </a:lnTo>
                    <a:lnTo>
                      <a:pt x="3429" y="1915"/>
                    </a:lnTo>
                    <a:lnTo>
                      <a:pt x="3429" y="1924"/>
                    </a:lnTo>
                    <a:lnTo>
                      <a:pt x="3429" y="1953"/>
                    </a:lnTo>
                    <a:lnTo>
                      <a:pt x="3429" y="1972"/>
                    </a:lnTo>
                    <a:lnTo>
                      <a:pt x="3429" y="1981"/>
                    </a:lnTo>
                    <a:lnTo>
                      <a:pt x="3438" y="2000"/>
                    </a:lnTo>
                    <a:lnTo>
                      <a:pt x="3438" y="2029"/>
                    </a:lnTo>
                    <a:lnTo>
                      <a:pt x="3438" y="2038"/>
                    </a:lnTo>
                    <a:lnTo>
                      <a:pt x="3438" y="2048"/>
                    </a:lnTo>
                    <a:lnTo>
                      <a:pt x="3448" y="2048"/>
                    </a:lnTo>
                    <a:lnTo>
                      <a:pt x="3457" y="2058"/>
                    </a:lnTo>
                    <a:lnTo>
                      <a:pt x="3476" y="2076"/>
                    </a:lnTo>
                    <a:lnTo>
                      <a:pt x="3505" y="2096"/>
                    </a:lnTo>
                    <a:lnTo>
                      <a:pt x="3524" y="2105"/>
                    </a:lnTo>
                    <a:lnTo>
                      <a:pt x="3572" y="2124"/>
                    </a:lnTo>
                    <a:lnTo>
                      <a:pt x="3581" y="2134"/>
                    </a:lnTo>
                    <a:lnTo>
                      <a:pt x="3581" y="2143"/>
                    </a:lnTo>
                    <a:lnTo>
                      <a:pt x="3591" y="2153"/>
                    </a:lnTo>
                    <a:lnTo>
                      <a:pt x="3591" y="2181"/>
                    </a:lnTo>
                    <a:lnTo>
                      <a:pt x="3591" y="2191"/>
                    </a:lnTo>
                    <a:lnTo>
                      <a:pt x="3600" y="2210"/>
                    </a:lnTo>
                    <a:lnTo>
                      <a:pt x="3600" y="2219"/>
                    </a:lnTo>
                    <a:lnTo>
                      <a:pt x="3600" y="2229"/>
                    </a:lnTo>
                    <a:lnTo>
                      <a:pt x="3600" y="2239"/>
                    </a:lnTo>
                    <a:lnTo>
                      <a:pt x="3581" y="2267"/>
                    </a:lnTo>
                    <a:lnTo>
                      <a:pt x="3572" y="2296"/>
                    </a:lnTo>
                    <a:lnTo>
                      <a:pt x="3572" y="2305"/>
                    </a:lnTo>
                    <a:lnTo>
                      <a:pt x="3562" y="2315"/>
                    </a:lnTo>
                    <a:lnTo>
                      <a:pt x="3552" y="2334"/>
                    </a:lnTo>
                    <a:lnTo>
                      <a:pt x="3543" y="2343"/>
                    </a:lnTo>
                    <a:lnTo>
                      <a:pt x="3543" y="2353"/>
                    </a:lnTo>
                    <a:lnTo>
                      <a:pt x="3543" y="2362"/>
                    </a:lnTo>
                    <a:lnTo>
                      <a:pt x="3552" y="2372"/>
                    </a:lnTo>
                    <a:lnTo>
                      <a:pt x="3562" y="2381"/>
                    </a:lnTo>
                    <a:lnTo>
                      <a:pt x="3600" y="2410"/>
                    </a:lnTo>
                    <a:lnTo>
                      <a:pt x="3610" y="2419"/>
                    </a:lnTo>
                    <a:lnTo>
                      <a:pt x="3619" y="2429"/>
                    </a:lnTo>
                    <a:lnTo>
                      <a:pt x="3619" y="2438"/>
                    </a:lnTo>
                    <a:lnTo>
                      <a:pt x="3619" y="2448"/>
                    </a:lnTo>
                    <a:lnTo>
                      <a:pt x="3619" y="2457"/>
                    </a:lnTo>
                    <a:lnTo>
                      <a:pt x="3619" y="2467"/>
                    </a:lnTo>
                    <a:lnTo>
                      <a:pt x="3610" y="2477"/>
                    </a:lnTo>
                    <a:lnTo>
                      <a:pt x="3610" y="2486"/>
                    </a:lnTo>
                    <a:lnTo>
                      <a:pt x="3600" y="2495"/>
                    </a:lnTo>
                    <a:lnTo>
                      <a:pt x="3600" y="2505"/>
                    </a:lnTo>
                    <a:lnTo>
                      <a:pt x="3591" y="2534"/>
                    </a:lnTo>
                    <a:lnTo>
                      <a:pt x="3591" y="2553"/>
                    </a:lnTo>
                    <a:lnTo>
                      <a:pt x="3581" y="2553"/>
                    </a:lnTo>
                    <a:lnTo>
                      <a:pt x="3581" y="2562"/>
                    </a:lnTo>
                    <a:lnTo>
                      <a:pt x="3572" y="2572"/>
                    </a:lnTo>
                    <a:lnTo>
                      <a:pt x="3562" y="2572"/>
                    </a:lnTo>
                    <a:lnTo>
                      <a:pt x="3552" y="2581"/>
                    </a:lnTo>
                    <a:lnTo>
                      <a:pt x="3543" y="2581"/>
                    </a:lnTo>
                    <a:lnTo>
                      <a:pt x="3534" y="2572"/>
                    </a:lnTo>
                    <a:lnTo>
                      <a:pt x="3514" y="2562"/>
                    </a:lnTo>
                    <a:lnTo>
                      <a:pt x="3476" y="2543"/>
                    </a:lnTo>
                    <a:lnTo>
                      <a:pt x="3467" y="2534"/>
                    </a:lnTo>
                    <a:lnTo>
                      <a:pt x="3457" y="2534"/>
                    </a:lnTo>
                    <a:lnTo>
                      <a:pt x="3438" y="2524"/>
                    </a:lnTo>
                    <a:lnTo>
                      <a:pt x="3391" y="2515"/>
                    </a:lnTo>
                    <a:lnTo>
                      <a:pt x="3371" y="2524"/>
                    </a:lnTo>
                    <a:lnTo>
                      <a:pt x="3353" y="2524"/>
                    </a:lnTo>
                    <a:lnTo>
                      <a:pt x="3343" y="2534"/>
                    </a:lnTo>
                    <a:lnTo>
                      <a:pt x="3324" y="2524"/>
                    </a:lnTo>
                    <a:lnTo>
                      <a:pt x="3314" y="2515"/>
                    </a:lnTo>
                    <a:lnTo>
                      <a:pt x="3305" y="2515"/>
                    </a:lnTo>
                    <a:lnTo>
                      <a:pt x="3295" y="2515"/>
                    </a:lnTo>
                    <a:lnTo>
                      <a:pt x="3286" y="2515"/>
                    </a:lnTo>
                    <a:lnTo>
                      <a:pt x="3286" y="2524"/>
                    </a:lnTo>
                    <a:lnTo>
                      <a:pt x="3286" y="2534"/>
                    </a:lnTo>
                    <a:lnTo>
                      <a:pt x="3295" y="2553"/>
                    </a:lnTo>
                    <a:lnTo>
                      <a:pt x="3295" y="2610"/>
                    </a:lnTo>
                    <a:lnTo>
                      <a:pt x="3295" y="2638"/>
                    </a:lnTo>
                    <a:lnTo>
                      <a:pt x="3295" y="2658"/>
                    </a:lnTo>
                    <a:lnTo>
                      <a:pt x="3295" y="2677"/>
                    </a:lnTo>
                    <a:lnTo>
                      <a:pt x="3295" y="2686"/>
                    </a:lnTo>
                    <a:lnTo>
                      <a:pt x="3295" y="2696"/>
                    </a:lnTo>
                    <a:lnTo>
                      <a:pt x="3286" y="2705"/>
                    </a:lnTo>
                    <a:lnTo>
                      <a:pt x="3276" y="2715"/>
                    </a:lnTo>
                    <a:lnTo>
                      <a:pt x="3267" y="2715"/>
                    </a:lnTo>
                    <a:lnTo>
                      <a:pt x="3257" y="2724"/>
                    </a:lnTo>
                    <a:lnTo>
                      <a:pt x="3238" y="2724"/>
                    </a:lnTo>
                    <a:lnTo>
                      <a:pt x="3229" y="2734"/>
                    </a:lnTo>
                    <a:lnTo>
                      <a:pt x="3219" y="2734"/>
                    </a:lnTo>
                    <a:lnTo>
                      <a:pt x="3210" y="2724"/>
                    </a:lnTo>
                    <a:lnTo>
                      <a:pt x="3191" y="2724"/>
                    </a:lnTo>
                    <a:lnTo>
                      <a:pt x="3171" y="2715"/>
                    </a:lnTo>
                    <a:lnTo>
                      <a:pt x="3162" y="2705"/>
                    </a:lnTo>
                    <a:lnTo>
                      <a:pt x="3153" y="2705"/>
                    </a:lnTo>
                    <a:lnTo>
                      <a:pt x="3143" y="2705"/>
                    </a:lnTo>
                    <a:lnTo>
                      <a:pt x="3133" y="2715"/>
                    </a:lnTo>
                    <a:lnTo>
                      <a:pt x="3124" y="2715"/>
                    </a:lnTo>
                    <a:lnTo>
                      <a:pt x="3105" y="2734"/>
                    </a:lnTo>
                    <a:lnTo>
                      <a:pt x="3057" y="2781"/>
                    </a:lnTo>
                    <a:lnTo>
                      <a:pt x="3029" y="2800"/>
                    </a:lnTo>
                    <a:lnTo>
                      <a:pt x="3019" y="2810"/>
                    </a:lnTo>
                    <a:lnTo>
                      <a:pt x="2990" y="2829"/>
                    </a:lnTo>
                    <a:lnTo>
                      <a:pt x="2981" y="2829"/>
                    </a:lnTo>
                    <a:lnTo>
                      <a:pt x="2972" y="2838"/>
                    </a:lnTo>
                    <a:lnTo>
                      <a:pt x="2914" y="2905"/>
                    </a:lnTo>
                    <a:lnTo>
                      <a:pt x="2905" y="2934"/>
                    </a:lnTo>
                    <a:lnTo>
                      <a:pt x="2895" y="2943"/>
                    </a:lnTo>
                    <a:lnTo>
                      <a:pt x="2867" y="2953"/>
                    </a:lnTo>
                    <a:lnTo>
                      <a:pt x="2829" y="2972"/>
                    </a:lnTo>
                    <a:lnTo>
                      <a:pt x="2819" y="2972"/>
                    </a:lnTo>
                    <a:lnTo>
                      <a:pt x="2800" y="2962"/>
                    </a:lnTo>
                    <a:lnTo>
                      <a:pt x="2791" y="2962"/>
                    </a:lnTo>
                    <a:lnTo>
                      <a:pt x="2762" y="2934"/>
                    </a:lnTo>
                    <a:lnTo>
                      <a:pt x="2714" y="2896"/>
                    </a:lnTo>
                    <a:lnTo>
                      <a:pt x="2657" y="2858"/>
                    </a:lnTo>
                    <a:lnTo>
                      <a:pt x="2648" y="2886"/>
                    </a:lnTo>
                    <a:lnTo>
                      <a:pt x="2648" y="2905"/>
                    </a:lnTo>
                    <a:lnTo>
                      <a:pt x="2648" y="2915"/>
                    </a:lnTo>
                    <a:lnTo>
                      <a:pt x="2648" y="2934"/>
                    </a:lnTo>
                    <a:lnTo>
                      <a:pt x="2648" y="2943"/>
                    </a:lnTo>
                    <a:lnTo>
                      <a:pt x="2667" y="2972"/>
                    </a:lnTo>
                    <a:lnTo>
                      <a:pt x="2667" y="2981"/>
                    </a:lnTo>
                    <a:lnTo>
                      <a:pt x="2667" y="2991"/>
                    </a:lnTo>
                    <a:lnTo>
                      <a:pt x="2657" y="3000"/>
                    </a:lnTo>
                    <a:lnTo>
                      <a:pt x="2657" y="3010"/>
                    </a:lnTo>
                    <a:lnTo>
                      <a:pt x="2648" y="3010"/>
                    </a:lnTo>
                    <a:lnTo>
                      <a:pt x="2619" y="3029"/>
                    </a:lnTo>
                    <a:lnTo>
                      <a:pt x="2609" y="3039"/>
                    </a:lnTo>
                    <a:lnTo>
                      <a:pt x="2609" y="3048"/>
                    </a:lnTo>
                    <a:lnTo>
                      <a:pt x="2600" y="3057"/>
                    </a:lnTo>
                    <a:lnTo>
                      <a:pt x="2600" y="3067"/>
                    </a:lnTo>
                    <a:lnTo>
                      <a:pt x="2609" y="3077"/>
                    </a:lnTo>
                    <a:lnTo>
                      <a:pt x="2629" y="3105"/>
                    </a:lnTo>
                    <a:lnTo>
                      <a:pt x="2638" y="3134"/>
                    </a:lnTo>
                    <a:lnTo>
                      <a:pt x="2648" y="3143"/>
                    </a:lnTo>
                    <a:lnTo>
                      <a:pt x="2657" y="3162"/>
                    </a:lnTo>
                    <a:lnTo>
                      <a:pt x="2676" y="3181"/>
                    </a:lnTo>
                    <a:lnTo>
                      <a:pt x="2686" y="3191"/>
                    </a:lnTo>
                    <a:lnTo>
                      <a:pt x="2705" y="3191"/>
                    </a:lnTo>
                    <a:lnTo>
                      <a:pt x="2724" y="3191"/>
                    </a:lnTo>
                    <a:lnTo>
                      <a:pt x="2752" y="3200"/>
                    </a:lnTo>
                    <a:lnTo>
                      <a:pt x="2762" y="3200"/>
                    </a:lnTo>
                    <a:lnTo>
                      <a:pt x="2781" y="3210"/>
                    </a:lnTo>
                    <a:lnTo>
                      <a:pt x="2810" y="3219"/>
                    </a:lnTo>
                    <a:lnTo>
                      <a:pt x="2819" y="3229"/>
                    </a:lnTo>
                    <a:lnTo>
                      <a:pt x="2819" y="3238"/>
                    </a:lnTo>
                    <a:lnTo>
                      <a:pt x="2829" y="3248"/>
                    </a:lnTo>
                    <a:lnTo>
                      <a:pt x="2829" y="3267"/>
                    </a:lnTo>
                    <a:lnTo>
                      <a:pt x="2838" y="3277"/>
                    </a:lnTo>
                    <a:lnTo>
                      <a:pt x="2838" y="3286"/>
                    </a:lnTo>
                    <a:lnTo>
                      <a:pt x="2848" y="3286"/>
                    </a:lnTo>
                    <a:lnTo>
                      <a:pt x="2857" y="3286"/>
                    </a:lnTo>
                    <a:lnTo>
                      <a:pt x="2867" y="3286"/>
                    </a:lnTo>
                    <a:lnTo>
                      <a:pt x="2905" y="3295"/>
                    </a:lnTo>
                    <a:lnTo>
                      <a:pt x="2933" y="3295"/>
                    </a:lnTo>
                    <a:lnTo>
                      <a:pt x="2972" y="3305"/>
                    </a:lnTo>
                    <a:lnTo>
                      <a:pt x="2981" y="3305"/>
                    </a:lnTo>
                    <a:lnTo>
                      <a:pt x="2981" y="3315"/>
                    </a:lnTo>
                    <a:lnTo>
                      <a:pt x="2990" y="3334"/>
                    </a:lnTo>
                    <a:lnTo>
                      <a:pt x="3000" y="3343"/>
                    </a:lnTo>
                    <a:lnTo>
                      <a:pt x="3000" y="3381"/>
                    </a:lnTo>
                    <a:lnTo>
                      <a:pt x="3010" y="3391"/>
                    </a:lnTo>
                    <a:lnTo>
                      <a:pt x="3010" y="3400"/>
                    </a:lnTo>
                    <a:lnTo>
                      <a:pt x="3029" y="3420"/>
                    </a:lnTo>
                    <a:lnTo>
                      <a:pt x="3029" y="3429"/>
                    </a:lnTo>
                    <a:lnTo>
                      <a:pt x="3038" y="3438"/>
                    </a:lnTo>
                    <a:lnTo>
                      <a:pt x="3038" y="3448"/>
                    </a:lnTo>
                    <a:lnTo>
                      <a:pt x="3029" y="3486"/>
                    </a:lnTo>
                    <a:lnTo>
                      <a:pt x="3029" y="3496"/>
                    </a:lnTo>
                    <a:lnTo>
                      <a:pt x="3029" y="3515"/>
                    </a:lnTo>
                    <a:lnTo>
                      <a:pt x="3029" y="3524"/>
                    </a:lnTo>
                    <a:lnTo>
                      <a:pt x="3057" y="3572"/>
                    </a:lnTo>
                    <a:lnTo>
                      <a:pt x="3067" y="3600"/>
                    </a:lnTo>
                    <a:lnTo>
                      <a:pt x="3076" y="3610"/>
                    </a:lnTo>
                    <a:lnTo>
                      <a:pt x="3086" y="3629"/>
                    </a:lnTo>
                    <a:lnTo>
                      <a:pt x="3095" y="3638"/>
                    </a:lnTo>
                    <a:lnTo>
                      <a:pt x="3086" y="3638"/>
                    </a:lnTo>
                    <a:lnTo>
                      <a:pt x="3114" y="3686"/>
                    </a:lnTo>
                    <a:lnTo>
                      <a:pt x="3143" y="3715"/>
                    </a:lnTo>
                    <a:lnTo>
                      <a:pt x="3162" y="3743"/>
                    </a:lnTo>
                    <a:lnTo>
                      <a:pt x="3162" y="3753"/>
                    </a:lnTo>
                    <a:lnTo>
                      <a:pt x="3171" y="3781"/>
                    </a:lnTo>
                    <a:lnTo>
                      <a:pt x="3181" y="3800"/>
                    </a:lnTo>
                    <a:lnTo>
                      <a:pt x="3191" y="3810"/>
                    </a:lnTo>
                    <a:lnTo>
                      <a:pt x="3191" y="3819"/>
                    </a:lnTo>
                    <a:lnTo>
                      <a:pt x="3219" y="3848"/>
                    </a:lnTo>
                    <a:lnTo>
                      <a:pt x="3257" y="3896"/>
                    </a:lnTo>
                    <a:lnTo>
                      <a:pt x="3267" y="3905"/>
                    </a:lnTo>
                    <a:lnTo>
                      <a:pt x="3267" y="3915"/>
                    </a:lnTo>
                    <a:lnTo>
                      <a:pt x="3267" y="3934"/>
                    </a:lnTo>
                    <a:lnTo>
                      <a:pt x="3267" y="3943"/>
                    </a:lnTo>
                    <a:lnTo>
                      <a:pt x="3276" y="3953"/>
                    </a:lnTo>
                    <a:lnTo>
                      <a:pt x="3286" y="3981"/>
                    </a:lnTo>
                    <a:lnTo>
                      <a:pt x="3295" y="4000"/>
                    </a:lnTo>
                    <a:lnTo>
                      <a:pt x="3305" y="4010"/>
                    </a:lnTo>
                    <a:lnTo>
                      <a:pt x="3333" y="4048"/>
                    </a:lnTo>
                    <a:lnTo>
                      <a:pt x="3343" y="4057"/>
                    </a:lnTo>
                    <a:lnTo>
                      <a:pt x="3343" y="4067"/>
                    </a:lnTo>
                    <a:lnTo>
                      <a:pt x="3343" y="4077"/>
                    </a:lnTo>
                    <a:lnTo>
                      <a:pt x="3333" y="4086"/>
                    </a:lnTo>
                    <a:lnTo>
                      <a:pt x="3333" y="4096"/>
                    </a:lnTo>
                    <a:lnTo>
                      <a:pt x="3324" y="4105"/>
                    </a:lnTo>
                    <a:lnTo>
                      <a:pt x="3314" y="4115"/>
                    </a:lnTo>
                    <a:lnTo>
                      <a:pt x="3314" y="4124"/>
                    </a:lnTo>
                    <a:lnTo>
                      <a:pt x="3314" y="4134"/>
                    </a:lnTo>
                    <a:lnTo>
                      <a:pt x="3314" y="4143"/>
                    </a:lnTo>
                    <a:lnTo>
                      <a:pt x="3324" y="4153"/>
                    </a:lnTo>
                    <a:lnTo>
                      <a:pt x="3324" y="4162"/>
                    </a:lnTo>
                    <a:lnTo>
                      <a:pt x="3333" y="4172"/>
                    </a:lnTo>
                    <a:lnTo>
                      <a:pt x="3353" y="4191"/>
                    </a:lnTo>
                    <a:lnTo>
                      <a:pt x="3371" y="4200"/>
                    </a:lnTo>
                    <a:lnTo>
                      <a:pt x="3381" y="4210"/>
                    </a:lnTo>
                    <a:lnTo>
                      <a:pt x="3410" y="4238"/>
                    </a:lnTo>
                    <a:lnTo>
                      <a:pt x="3419" y="4248"/>
                    </a:lnTo>
                    <a:lnTo>
                      <a:pt x="3429" y="4248"/>
                    </a:lnTo>
                    <a:lnTo>
                      <a:pt x="3438" y="4248"/>
                    </a:lnTo>
                    <a:lnTo>
                      <a:pt x="3448" y="4248"/>
                    </a:lnTo>
                    <a:lnTo>
                      <a:pt x="3476" y="4229"/>
                    </a:lnTo>
                    <a:lnTo>
                      <a:pt x="3486" y="4229"/>
                    </a:lnTo>
                    <a:lnTo>
                      <a:pt x="3505" y="4229"/>
                    </a:lnTo>
                    <a:lnTo>
                      <a:pt x="3552" y="4220"/>
                    </a:lnTo>
                    <a:lnTo>
                      <a:pt x="3562" y="4220"/>
                    </a:lnTo>
                    <a:lnTo>
                      <a:pt x="3591" y="4210"/>
                    </a:lnTo>
                    <a:lnTo>
                      <a:pt x="3619" y="4191"/>
                    </a:lnTo>
                    <a:lnTo>
                      <a:pt x="3629" y="4191"/>
                    </a:lnTo>
                    <a:lnTo>
                      <a:pt x="3648" y="4191"/>
                    </a:lnTo>
                    <a:lnTo>
                      <a:pt x="3705" y="4191"/>
                    </a:lnTo>
                    <a:lnTo>
                      <a:pt x="3714" y="4191"/>
                    </a:lnTo>
                    <a:lnTo>
                      <a:pt x="3733" y="4181"/>
                    </a:lnTo>
                    <a:lnTo>
                      <a:pt x="3772" y="4172"/>
                    </a:lnTo>
                    <a:lnTo>
                      <a:pt x="3819" y="4162"/>
                    </a:lnTo>
                    <a:lnTo>
                      <a:pt x="3829" y="4162"/>
                    </a:lnTo>
                    <a:lnTo>
                      <a:pt x="3848" y="4153"/>
                    </a:lnTo>
                    <a:lnTo>
                      <a:pt x="3857" y="4143"/>
                    </a:lnTo>
                    <a:lnTo>
                      <a:pt x="3867" y="4143"/>
                    </a:lnTo>
                    <a:lnTo>
                      <a:pt x="3876" y="4143"/>
                    </a:lnTo>
                    <a:lnTo>
                      <a:pt x="3895" y="4153"/>
                    </a:lnTo>
                    <a:lnTo>
                      <a:pt x="3905" y="4162"/>
                    </a:lnTo>
                    <a:lnTo>
                      <a:pt x="3915" y="4172"/>
                    </a:lnTo>
                    <a:lnTo>
                      <a:pt x="3924" y="4181"/>
                    </a:lnTo>
                    <a:lnTo>
                      <a:pt x="3943" y="4200"/>
                    </a:lnTo>
                    <a:lnTo>
                      <a:pt x="3953" y="4210"/>
                    </a:lnTo>
                    <a:lnTo>
                      <a:pt x="3953" y="4220"/>
                    </a:lnTo>
                    <a:lnTo>
                      <a:pt x="3953" y="4238"/>
                    </a:lnTo>
                    <a:lnTo>
                      <a:pt x="3924" y="4277"/>
                    </a:lnTo>
                    <a:lnTo>
                      <a:pt x="3886" y="4334"/>
                    </a:lnTo>
                    <a:lnTo>
                      <a:pt x="3876" y="4362"/>
                    </a:lnTo>
                    <a:lnTo>
                      <a:pt x="3867" y="4391"/>
                    </a:lnTo>
                    <a:lnTo>
                      <a:pt x="3857" y="4419"/>
                    </a:lnTo>
                    <a:lnTo>
                      <a:pt x="3838" y="4458"/>
                    </a:lnTo>
                    <a:lnTo>
                      <a:pt x="3838" y="4476"/>
                    </a:lnTo>
                    <a:lnTo>
                      <a:pt x="3838" y="4524"/>
                    </a:lnTo>
                    <a:lnTo>
                      <a:pt x="3829" y="4534"/>
                    </a:lnTo>
                    <a:lnTo>
                      <a:pt x="3829" y="4543"/>
                    </a:lnTo>
                    <a:lnTo>
                      <a:pt x="3810" y="4553"/>
                    </a:lnTo>
                    <a:lnTo>
                      <a:pt x="3781" y="4581"/>
                    </a:lnTo>
                    <a:lnTo>
                      <a:pt x="3752" y="4591"/>
                    </a:lnTo>
                    <a:lnTo>
                      <a:pt x="3733" y="4610"/>
                    </a:lnTo>
                    <a:lnTo>
                      <a:pt x="3724" y="4619"/>
                    </a:lnTo>
                    <a:lnTo>
                      <a:pt x="3714" y="4629"/>
                    </a:lnTo>
                    <a:lnTo>
                      <a:pt x="3714" y="4639"/>
                    </a:lnTo>
                    <a:lnTo>
                      <a:pt x="3714" y="4648"/>
                    </a:lnTo>
                    <a:lnTo>
                      <a:pt x="3724" y="4686"/>
                    </a:lnTo>
                    <a:lnTo>
                      <a:pt x="3733" y="4696"/>
                    </a:lnTo>
                    <a:lnTo>
                      <a:pt x="3743" y="4705"/>
                    </a:lnTo>
                    <a:lnTo>
                      <a:pt x="3743" y="4715"/>
                    </a:lnTo>
                    <a:lnTo>
                      <a:pt x="3772" y="4724"/>
                    </a:lnTo>
                    <a:lnTo>
                      <a:pt x="3781" y="4724"/>
                    </a:lnTo>
                    <a:lnTo>
                      <a:pt x="3790" y="4734"/>
                    </a:lnTo>
                    <a:lnTo>
                      <a:pt x="3800" y="4743"/>
                    </a:lnTo>
                    <a:lnTo>
                      <a:pt x="3810" y="4753"/>
                    </a:lnTo>
                    <a:lnTo>
                      <a:pt x="3819" y="4781"/>
                    </a:lnTo>
                    <a:lnTo>
                      <a:pt x="3819" y="4791"/>
                    </a:lnTo>
                    <a:lnTo>
                      <a:pt x="3829" y="4800"/>
                    </a:lnTo>
                    <a:lnTo>
                      <a:pt x="3848" y="4810"/>
                    </a:lnTo>
                    <a:lnTo>
                      <a:pt x="3867" y="4810"/>
                    </a:lnTo>
                    <a:lnTo>
                      <a:pt x="3876" y="4819"/>
                    </a:lnTo>
                    <a:lnTo>
                      <a:pt x="3886" y="4819"/>
                    </a:lnTo>
                    <a:lnTo>
                      <a:pt x="3915" y="4848"/>
                    </a:lnTo>
                    <a:lnTo>
                      <a:pt x="3924" y="4848"/>
                    </a:lnTo>
                    <a:lnTo>
                      <a:pt x="3943" y="4857"/>
                    </a:lnTo>
                    <a:lnTo>
                      <a:pt x="3953" y="4867"/>
                    </a:lnTo>
                    <a:lnTo>
                      <a:pt x="3962" y="4877"/>
                    </a:lnTo>
                    <a:lnTo>
                      <a:pt x="3972" y="4886"/>
                    </a:lnTo>
                    <a:lnTo>
                      <a:pt x="3981" y="4905"/>
                    </a:lnTo>
                    <a:lnTo>
                      <a:pt x="3991" y="4915"/>
                    </a:lnTo>
                    <a:lnTo>
                      <a:pt x="4000" y="4934"/>
                    </a:lnTo>
                    <a:lnTo>
                      <a:pt x="4010" y="4943"/>
                    </a:lnTo>
                    <a:lnTo>
                      <a:pt x="3943" y="4953"/>
                    </a:lnTo>
                    <a:lnTo>
                      <a:pt x="3895" y="4962"/>
                    </a:lnTo>
                    <a:lnTo>
                      <a:pt x="3876" y="4962"/>
                    </a:lnTo>
                    <a:lnTo>
                      <a:pt x="3867" y="4972"/>
                    </a:lnTo>
                    <a:lnTo>
                      <a:pt x="3838" y="4991"/>
                    </a:lnTo>
                    <a:lnTo>
                      <a:pt x="3810" y="5000"/>
                    </a:lnTo>
                    <a:lnTo>
                      <a:pt x="3800" y="5010"/>
                    </a:lnTo>
                    <a:lnTo>
                      <a:pt x="3781" y="5020"/>
                    </a:lnTo>
                    <a:lnTo>
                      <a:pt x="3762" y="5029"/>
                    </a:lnTo>
                    <a:lnTo>
                      <a:pt x="3752" y="5029"/>
                    </a:lnTo>
                    <a:lnTo>
                      <a:pt x="3733" y="5029"/>
                    </a:lnTo>
                    <a:lnTo>
                      <a:pt x="3695" y="5029"/>
                    </a:lnTo>
                    <a:lnTo>
                      <a:pt x="3648" y="5029"/>
                    </a:lnTo>
                    <a:lnTo>
                      <a:pt x="3610" y="5020"/>
                    </a:lnTo>
                    <a:lnTo>
                      <a:pt x="3600" y="5029"/>
                    </a:lnTo>
                    <a:lnTo>
                      <a:pt x="3591" y="5029"/>
                    </a:lnTo>
                    <a:lnTo>
                      <a:pt x="3562" y="5067"/>
                    </a:lnTo>
                    <a:lnTo>
                      <a:pt x="3552" y="5077"/>
                    </a:lnTo>
                    <a:lnTo>
                      <a:pt x="3543" y="5096"/>
                    </a:lnTo>
                    <a:lnTo>
                      <a:pt x="3534" y="5105"/>
                    </a:lnTo>
                    <a:lnTo>
                      <a:pt x="3505" y="5124"/>
                    </a:lnTo>
                    <a:lnTo>
                      <a:pt x="3495" y="5134"/>
                    </a:lnTo>
                    <a:lnTo>
                      <a:pt x="3495" y="5143"/>
                    </a:lnTo>
                    <a:lnTo>
                      <a:pt x="3486" y="5153"/>
                    </a:lnTo>
                    <a:lnTo>
                      <a:pt x="3486" y="5162"/>
                    </a:lnTo>
                    <a:lnTo>
                      <a:pt x="3495" y="5172"/>
                    </a:lnTo>
                    <a:lnTo>
                      <a:pt x="3505" y="5191"/>
                    </a:lnTo>
                    <a:lnTo>
                      <a:pt x="3505" y="5210"/>
                    </a:lnTo>
                    <a:lnTo>
                      <a:pt x="3505" y="5219"/>
                    </a:lnTo>
                    <a:lnTo>
                      <a:pt x="3505" y="5229"/>
                    </a:lnTo>
                    <a:lnTo>
                      <a:pt x="3505" y="5238"/>
                    </a:lnTo>
                    <a:lnTo>
                      <a:pt x="3495" y="5248"/>
                    </a:lnTo>
                    <a:lnTo>
                      <a:pt x="3486" y="5248"/>
                    </a:lnTo>
                    <a:lnTo>
                      <a:pt x="3476" y="5248"/>
                    </a:lnTo>
                    <a:lnTo>
                      <a:pt x="3448" y="5248"/>
                    </a:lnTo>
                    <a:lnTo>
                      <a:pt x="3438" y="5248"/>
                    </a:lnTo>
                    <a:lnTo>
                      <a:pt x="3419" y="5248"/>
                    </a:lnTo>
                    <a:lnTo>
                      <a:pt x="3410" y="5258"/>
                    </a:lnTo>
                    <a:lnTo>
                      <a:pt x="3391" y="5267"/>
                    </a:lnTo>
                    <a:lnTo>
                      <a:pt x="3362" y="5276"/>
                    </a:lnTo>
                    <a:lnTo>
                      <a:pt x="3353" y="5286"/>
                    </a:lnTo>
                    <a:lnTo>
                      <a:pt x="3343" y="5286"/>
                    </a:lnTo>
                    <a:lnTo>
                      <a:pt x="3333" y="5296"/>
                    </a:lnTo>
                    <a:lnTo>
                      <a:pt x="3314" y="5324"/>
                    </a:lnTo>
                    <a:lnTo>
                      <a:pt x="3295" y="5362"/>
                    </a:lnTo>
                    <a:lnTo>
                      <a:pt x="3276" y="5381"/>
                    </a:lnTo>
                    <a:lnTo>
                      <a:pt x="3267" y="5419"/>
                    </a:lnTo>
                    <a:lnTo>
                      <a:pt x="3257" y="5429"/>
                    </a:lnTo>
                    <a:lnTo>
                      <a:pt x="3248" y="5448"/>
                    </a:lnTo>
                    <a:lnTo>
                      <a:pt x="3238" y="5458"/>
                    </a:lnTo>
                    <a:lnTo>
                      <a:pt x="3219" y="5515"/>
                    </a:lnTo>
                    <a:lnTo>
                      <a:pt x="3210" y="5534"/>
                    </a:lnTo>
                    <a:lnTo>
                      <a:pt x="3210" y="5572"/>
                    </a:lnTo>
                    <a:lnTo>
                      <a:pt x="3200" y="5581"/>
                    </a:lnTo>
                    <a:lnTo>
                      <a:pt x="3200" y="5591"/>
                    </a:lnTo>
                    <a:lnTo>
                      <a:pt x="3181" y="5610"/>
                    </a:lnTo>
                    <a:lnTo>
                      <a:pt x="3057" y="5486"/>
                    </a:lnTo>
                    <a:lnTo>
                      <a:pt x="2838" y="5334"/>
                    </a:lnTo>
                    <a:lnTo>
                      <a:pt x="2810" y="5296"/>
                    </a:lnTo>
                    <a:lnTo>
                      <a:pt x="2781" y="5248"/>
                    </a:lnTo>
                    <a:lnTo>
                      <a:pt x="2762" y="5200"/>
                    </a:lnTo>
                    <a:lnTo>
                      <a:pt x="2734" y="5162"/>
                    </a:lnTo>
                    <a:lnTo>
                      <a:pt x="2686" y="5143"/>
                    </a:lnTo>
                    <a:lnTo>
                      <a:pt x="2648" y="5162"/>
                    </a:lnTo>
                    <a:lnTo>
                      <a:pt x="2562" y="5248"/>
                    </a:lnTo>
                    <a:lnTo>
                      <a:pt x="2524" y="5276"/>
                    </a:lnTo>
                    <a:lnTo>
                      <a:pt x="2400" y="5286"/>
                    </a:lnTo>
                    <a:lnTo>
                      <a:pt x="2286" y="5276"/>
                    </a:lnTo>
                    <a:lnTo>
                      <a:pt x="2200" y="5248"/>
                    </a:lnTo>
                    <a:lnTo>
                      <a:pt x="2124" y="5181"/>
                    </a:lnTo>
                    <a:lnTo>
                      <a:pt x="2057" y="5096"/>
                    </a:lnTo>
                    <a:lnTo>
                      <a:pt x="1952" y="4905"/>
                    </a:lnTo>
                    <a:lnTo>
                      <a:pt x="1924" y="4896"/>
                    </a:lnTo>
                    <a:lnTo>
                      <a:pt x="1895" y="4924"/>
                    </a:lnTo>
                    <a:lnTo>
                      <a:pt x="1848" y="4943"/>
                    </a:lnTo>
                    <a:lnTo>
                      <a:pt x="1771" y="4934"/>
                    </a:lnTo>
                    <a:lnTo>
                      <a:pt x="1610" y="4886"/>
                    </a:lnTo>
                    <a:lnTo>
                      <a:pt x="1533" y="4848"/>
                    </a:lnTo>
                    <a:lnTo>
                      <a:pt x="1467" y="4791"/>
                    </a:lnTo>
                    <a:lnTo>
                      <a:pt x="1362" y="4648"/>
                    </a:lnTo>
                    <a:lnTo>
                      <a:pt x="1352" y="4639"/>
                    </a:lnTo>
                  </a:path>
                </a:pathLst>
              </a:custGeom>
              <a:solidFill>
                <a:srgbClr val="A6A6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99" name="Freeform 14">
                <a:extLst>
                  <a:ext uri="{FF2B5EF4-FFF2-40B4-BE49-F238E27FC236}">
                    <a16:creationId xmlns:a16="http://schemas.microsoft.com/office/drawing/2014/main" id="{DB6F3BF7-BE18-6F48-A63F-4E6AFF84F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6050" y="2455863"/>
                <a:ext cx="1779588" cy="1042987"/>
              </a:xfrm>
              <a:custGeom>
                <a:avLst/>
                <a:gdLst>
                  <a:gd name="T0" fmla="*/ 442377 w 4944"/>
                  <a:gd name="T1" fmla="*/ 552275 h 2897"/>
                  <a:gd name="T2" fmla="*/ 312076 w 4944"/>
                  <a:gd name="T3" fmla="*/ 524554 h 2897"/>
                  <a:gd name="T4" fmla="*/ 240086 w 4944"/>
                  <a:gd name="T5" fmla="*/ 504032 h 2897"/>
                  <a:gd name="T6" fmla="*/ 0 w 4944"/>
                  <a:gd name="T7" fmla="*/ 524554 h 2897"/>
                  <a:gd name="T8" fmla="*/ 127062 w 4944"/>
                  <a:gd name="T9" fmla="*/ 514473 h 2897"/>
                  <a:gd name="T10" fmla="*/ 168096 w 4944"/>
                  <a:gd name="T11" fmla="*/ 411506 h 2897"/>
                  <a:gd name="T12" fmla="*/ 137141 w 4944"/>
                  <a:gd name="T13" fmla="*/ 329421 h 2897"/>
                  <a:gd name="T14" fmla="*/ 96106 w 4944"/>
                  <a:gd name="T15" fmla="*/ 157690 h 2897"/>
                  <a:gd name="T16" fmla="*/ 192213 w 4944"/>
                  <a:gd name="T17" fmla="*/ 96126 h 2897"/>
                  <a:gd name="T18" fmla="*/ 240086 w 4944"/>
                  <a:gd name="T19" fmla="*/ 41403 h 2897"/>
                  <a:gd name="T20" fmla="*/ 370388 w 4944"/>
                  <a:gd name="T21" fmla="*/ 48243 h 2897"/>
                  <a:gd name="T22" fmla="*/ 521206 w 4944"/>
                  <a:gd name="T23" fmla="*/ 55084 h 2897"/>
                  <a:gd name="T24" fmla="*/ 548562 w 4944"/>
                  <a:gd name="T25" fmla="*/ 82445 h 2897"/>
                  <a:gd name="T26" fmla="*/ 555401 w 4944"/>
                  <a:gd name="T27" fmla="*/ 92526 h 2897"/>
                  <a:gd name="T28" fmla="*/ 569079 w 4944"/>
                  <a:gd name="T29" fmla="*/ 96126 h 2897"/>
                  <a:gd name="T30" fmla="*/ 579518 w 4944"/>
                  <a:gd name="T31" fmla="*/ 89286 h 2897"/>
                  <a:gd name="T32" fmla="*/ 596795 w 4944"/>
                  <a:gd name="T33" fmla="*/ 51483 h 2897"/>
                  <a:gd name="T34" fmla="*/ 617313 w 4944"/>
                  <a:gd name="T35" fmla="*/ 44643 h 2897"/>
                  <a:gd name="T36" fmla="*/ 668425 w 4944"/>
                  <a:gd name="T37" fmla="*/ 61924 h 2897"/>
                  <a:gd name="T38" fmla="*/ 696141 w 4944"/>
                  <a:gd name="T39" fmla="*/ 75605 h 2897"/>
                  <a:gd name="T40" fmla="*/ 723498 w 4944"/>
                  <a:gd name="T41" fmla="*/ 92526 h 2897"/>
                  <a:gd name="T42" fmla="*/ 795487 w 4944"/>
                  <a:gd name="T43" fmla="*/ 109807 h 2897"/>
                  <a:gd name="T44" fmla="*/ 846960 w 4944"/>
                  <a:gd name="T45" fmla="*/ 102967 h 2897"/>
                  <a:gd name="T46" fmla="*/ 970423 w 4944"/>
                  <a:gd name="T47" fmla="*/ 82445 h 2897"/>
                  <a:gd name="T48" fmla="*/ 1018296 w 4944"/>
                  <a:gd name="T49" fmla="*/ 58324 h 2897"/>
                  <a:gd name="T50" fmla="*/ 1052491 w 4944"/>
                  <a:gd name="T51" fmla="*/ 99366 h 2897"/>
                  <a:gd name="T52" fmla="*/ 1134919 w 4944"/>
                  <a:gd name="T53" fmla="*/ 96126 h 2897"/>
                  <a:gd name="T54" fmla="*/ 1189632 w 4944"/>
                  <a:gd name="T55" fmla="*/ 102967 h 2897"/>
                  <a:gd name="T56" fmla="*/ 1254782 w 4944"/>
                  <a:gd name="T57" fmla="*/ 92526 h 2897"/>
                  <a:gd name="T58" fmla="*/ 1288977 w 4944"/>
                  <a:gd name="T59" fmla="*/ 72005 h 2897"/>
                  <a:gd name="T60" fmla="*/ 1278899 w 4944"/>
                  <a:gd name="T61" fmla="*/ 55084 h 2897"/>
                  <a:gd name="T62" fmla="*/ 1371406 w 4944"/>
                  <a:gd name="T63" fmla="*/ 37802 h 2897"/>
                  <a:gd name="T64" fmla="*/ 1693560 w 4944"/>
                  <a:gd name="T65" fmla="*/ 123488 h 2897"/>
                  <a:gd name="T66" fmla="*/ 1703999 w 4944"/>
                  <a:gd name="T67" fmla="*/ 408266 h 2897"/>
                  <a:gd name="T68" fmla="*/ 1652526 w 4944"/>
                  <a:gd name="T69" fmla="*/ 521313 h 2897"/>
                  <a:gd name="T70" fmla="*/ 1604293 w 4944"/>
                  <a:gd name="T71" fmla="*/ 538235 h 2897"/>
                  <a:gd name="T72" fmla="*/ 1560019 w 4944"/>
                  <a:gd name="T73" fmla="*/ 565956 h 2897"/>
                  <a:gd name="T74" fmla="*/ 1525824 w 4944"/>
                  <a:gd name="T75" fmla="*/ 565956 h 2897"/>
                  <a:gd name="T76" fmla="*/ 1515385 w 4944"/>
                  <a:gd name="T77" fmla="*/ 596918 h 2897"/>
                  <a:gd name="T78" fmla="*/ 1488029 w 4944"/>
                  <a:gd name="T79" fmla="*/ 682604 h 2897"/>
                  <a:gd name="T80" fmla="*/ 1477591 w 4944"/>
                  <a:gd name="T81" fmla="*/ 730487 h 2897"/>
                  <a:gd name="T82" fmla="*/ 1457074 w 4944"/>
                  <a:gd name="T83" fmla="*/ 751008 h 2897"/>
                  <a:gd name="T84" fmla="*/ 1429718 w 4944"/>
                  <a:gd name="T85" fmla="*/ 754608 h 2897"/>
                  <a:gd name="T86" fmla="*/ 1419279 w 4944"/>
                  <a:gd name="T87" fmla="*/ 781970 h 2897"/>
                  <a:gd name="T88" fmla="*/ 1443396 w 4944"/>
                  <a:gd name="T89" fmla="*/ 802492 h 2897"/>
                  <a:gd name="T90" fmla="*/ 1457074 w 4944"/>
                  <a:gd name="T91" fmla="*/ 826253 h 2897"/>
                  <a:gd name="T92" fmla="*/ 1439796 w 4944"/>
                  <a:gd name="T93" fmla="*/ 843534 h 2897"/>
                  <a:gd name="T94" fmla="*/ 1446995 w 4944"/>
                  <a:gd name="T95" fmla="*/ 874496 h 2897"/>
                  <a:gd name="T96" fmla="*/ 1282138 w 4944"/>
                  <a:gd name="T97" fmla="*/ 1025346 h 2897"/>
                  <a:gd name="T98" fmla="*/ 1292577 w 4944"/>
                  <a:gd name="T99" fmla="*/ 925979 h 2897"/>
                  <a:gd name="T100" fmla="*/ 984101 w 4944"/>
                  <a:gd name="T101" fmla="*/ 823013 h 2897"/>
                  <a:gd name="T102" fmla="*/ 925789 w 4944"/>
                  <a:gd name="T103" fmla="*/ 720046 h 2897"/>
                  <a:gd name="T104" fmla="*/ 953145 w 4944"/>
                  <a:gd name="T105" fmla="*/ 510873 h 2897"/>
                  <a:gd name="T106" fmla="*/ 836522 w 4944"/>
                  <a:gd name="T107" fmla="*/ 524554 h 2897"/>
                  <a:gd name="T108" fmla="*/ 757693 w 4944"/>
                  <a:gd name="T109" fmla="*/ 541835 h 2897"/>
                  <a:gd name="T110" fmla="*/ 716659 w 4944"/>
                  <a:gd name="T111" fmla="*/ 548675 h 2897"/>
                  <a:gd name="T112" fmla="*/ 672025 w 4944"/>
                  <a:gd name="T113" fmla="*/ 521313 h 2897"/>
                  <a:gd name="T114" fmla="*/ 647908 w 4944"/>
                  <a:gd name="T115" fmla="*/ 524554 h 2897"/>
                  <a:gd name="T116" fmla="*/ 624152 w 4944"/>
                  <a:gd name="T117" fmla="*/ 552275 h 2897"/>
                  <a:gd name="T118" fmla="*/ 603275 w 4944"/>
                  <a:gd name="T119" fmla="*/ 541835 h 2897"/>
                  <a:gd name="T120" fmla="*/ 575918 w 4944"/>
                  <a:gd name="T121" fmla="*/ 490351 h 2897"/>
                  <a:gd name="T122" fmla="*/ 541723 w 4944"/>
                  <a:gd name="T123" fmla="*/ 473430 h 2897"/>
                  <a:gd name="T124" fmla="*/ 435538 w 4944"/>
                  <a:gd name="T125" fmla="*/ 510873 h 28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944" h="2897">
                    <a:moveTo>
                      <a:pt x="1324" y="1553"/>
                    </a:moveTo>
                    <a:lnTo>
                      <a:pt x="1315" y="1534"/>
                    </a:lnTo>
                    <a:lnTo>
                      <a:pt x="1315" y="1543"/>
                    </a:lnTo>
                    <a:lnTo>
                      <a:pt x="1305" y="1543"/>
                    </a:lnTo>
                    <a:lnTo>
                      <a:pt x="1267" y="1553"/>
                    </a:lnTo>
                    <a:lnTo>
                      <a:pt x="1229" y="1534"/>
                    </a:lnTo>
                    <a:lnTo>
                      <a:pt x="1153" y="1467"/>
                    </a:lnTo>
                    <a:lnTo>
                      <a:pt x="1124" y="1467"/>
                    </a:lnTo>
                    <a:lnTo>
                      <a:pt x="1096" y="1486"/>
                    </a:lnTo>
                    <a:lnTo>
                      <a:pt x="1057" y="1486"/>
                    </a:lnTo>
                    <a:lnTo>
                      <a:pt x="905" y="1457"/>
                    </a:lnTo>
                    <a:lnTo>
                      <a:pt x="867" y="1457"/>
                    </a:lnTo>
                    <a:lnTo>
                      <a:pt x="800" y="1486"/>
                    </a:lnTo>
                    <a:lnTo>
                      <a:pt x="762" y="1486"/>
                    </a:lnTo>
                    <a:lnTo>
                      <a:pt x="743" y="1467"/>
                    </a:lnTo>
                    <a:lnTo>
                      <a:pt x="734" y="1419"/>
                    </a:lnTo>
                    <a:lnTo>
                      <a:pt x="715" y="1391"/>
                    </a:lnTo>
                    <a:lnTo>
                      <a:pt x="667" y="1400"/>
                    </a:lnTo>
                    <a:lnTo>
                      <a:pt x="343" y="1638"/>
                    </a:lnTo>
                    <a:lnTo>
                      <a:pt x="286" y="1658"/>
                    </a:lnTo>
                    <a:lnTo>
                      <a:pt x="210" y="1667"/>
                    </a:lnTo>
                    <a:lnTo>
                      <a:pt x="96" y="1705"/>
                    </a:lnTo>
                    <a:lnTo>
                      <a:pt x="10" y="1553"/>
                    </a:lnTo>
                    <a:lnTo>
                      <a:pt x="0" y="1457"/>
                    </a:lnTo>
                    <a:lnTo>
                      <a:pt x="105" y="1400"/>
                    </a:lnTo>
                    <a:lnTo>
                      <a:pt x="153" y="1410"/>
                    </a:lnTo>
                    <a:lnTo>
                      <a:pt x="219" y="1495"/>
                    </a:lnTo>
                    <a:lnTo>
                      <a:pt x="277" y="1505"/>
                    </a:lnTo>
                    <a:lnTo>
                      <a:pt x="315" y="1477"/>
                    </a:lnTo>
                    <a:lnTo>
                      <a:pt x="353" y="1429"/>
                    </a:lnTo>
                    <a:lnTo>
                      <a:pt x="410" y="1334"/>
                    </a:lnTo>
                    <a:lnTo>
                      <a:pt x="448" y="1315"/>
                    </a:lnTo>
                    <a:lnTo>
                      <a:pt x="486" y="1295"/>
                    </a:lnTo>
                    <a:lnTo>
                      <a:pt x="515" y="1257"/>
                    </a:lnTo>
                    <a:lnTo>
                      <a:pt x="495" y="1181"/>
                    </a:lnTo>
                    <a:lnTo>
                      <a:pt x="467" y="1143"/>
                    </a:lnTo>
                    <a:lnTo>
                      <a:pt x="391" y="1172"/>
                    </a:lnTo>
                    <a:lnTo>
                      <a:pt x="353" y="1134"/>
                    </a:lnTo>
                    <a:lnTo>
                      <a:pt x="343" y="1086"/>
                    </a:lnTo>
                    <a:lnTo>
                      <a:pt x="353" y="1019"/>
                    </a:lnTo>
                    <a:lnTo>
                      <a:pt x="372" y="962"/>
                    </a:lnTo>
                    <a:lnTo>
                      <a:pt x="381" y="915"/>
                    </a:lnTo>
                    <a:lnTo>
                      <a:pt x="372" y="858"/>
                    </a:lnTo>
                    <a:lnTo>
                      <a:pt x="343" y="705"/>
                    </a:lnTo>
                    <a:lnTo>
                      <a:pt x="334" y="581"/>
                    </a:lnTo>
                    <a:lnTo>
                      <a:pt x="324" y="534"/>
                    </a:lnTo>
                    <a:lnTo>
                      <a:pt x="295" y="467"/>
                    </a:lnTo>
                    <a:lnTo>
                      <a:pt x="267" y="438"/>
                    </a:lnTo>
                    <a:lnTo>
                      <a:pt x="229" y="400"/>
                    </a:lnTo>
                    <a:lnTo>
                      <a:pt x="200" y="362"/>
                    </a:lnTo>
                    <a:lnTo>
                      <a:pt x="200" y="314"/>
                    </a:lnTo>
                    <a:lnTo>
                      <a:pt x="248" y="267"/>
                    </a:lnTo>
                    <a:lnTo>
                      <a:pt x="457" y="286"/>
                    </a:lnTo>
                    <a:lnTo>
                      <a:pt x="534" y="267"/>
                    </a:lnTo>
                    <a:lnTo>
                      <a:pt x="543" y="191"/>
                    </a:lnTo>
                    <a:lnTo>
                      <a:pt x="505" y="86"/>
                    </a:lnTo>
                    <a:lnTo>
                      <a:pt x="477" y="19"/>
                    </a:lnTo>
                    <a:lnTo>
                      <a:pt x="553" y="0"/>
                    </a:lnTo>
                    <a:lnTo>
                      <a:pt x="600" y="19"/>
                    </a:lnTo>
                    <a:lnTo>
                      <a:pt x="667" y="115"/>
                    </a:lnTo>
                    <a:lnTo>
                      <a:pt x="705" y="153"/>
                    </a:lnTo>
                    <a:lnTo>
                      <a:pt x="772" y="181"/>
                    </a:lnTo>
                    <a:lnTo>
                      <a:pt x="848" y="191"/>
                    </a:lnTo>
                    <a:lnTo>
                      <a:pt x="1000" y="172"/>
                    </a:lnTo>
                    <a:lnTo>
                      <a:pt x="1019" y="153"/>
                    </a:lnTo>
                    <a:lnTo>
                      <a:pt x="1029" y="134"/>
                    </a:lnTo>
                    <a:lnTo>
                      <a:pt x="1048" y="115"/>
                    </a:lnTo>
                    <a:lnTo>
                      <a:pt x="1077" y="96"/>
                    </a:lnTo>
                    <a:lnTo>
                      <a:pt x="1086" y="105"/>
                    </a:lnTo>
                    <a:lnTo>
                      <a:pt x="1115" y="153"/>
                    </a:lnTo>
                    <a:lnTo>
                      <a:pt x="1134" y="162"/>
                    </a:lnTo>
                    <a:lnTo>
                      <a:pt x="1448" y="153"/>
                    </a:lnTo>
                    <a:lnTo>
                      <a:pt x="1458" y="143"/>
                    </a:lnTo>
                    <a:lnTo>
                      <a:pt x="1486" y="172"/>
                    </a:lnTo>
                    <a:lnTo>
                      <a:pt x="1505" y="210"/>
                    </a:lnTo>
                    <a:lnTo>
                      <a:pt x="1515" y="210"/>
                    </a:lnTo>
                    <a:lnTo>
                      <a:pt x="1524" y="219"/>
                    </a:lnTo>
                    <a:lnTo>
                      <a:pt x="1524" y="229"/>
                    </a:lnTo>
                    <a:lnTo>
                      <a:pt x="1534" y="229"/>
                    </a:lnTo>
                    <a:lnTo>
                      <a:pt x="1534" y="238"/>
                    </a:lnTo>
                    <a:lnTo>
                      <a:pt x="1543" y="248"/>
                    </a:lnTo>
                    <a:lnTo>
                      <a:pt x="1543" y="257"/>
                    </a:lnTo>
                    <a:lnTo>
                      <a:pt x="1553" y="257"/>
                    </a:lnTo>
                    <a:lnTo>
                      <a:pt x="1572" y="267"/>
                    </a:lnTo>
                    <a:lnTo>
                      <a:pt x="1581" y="267"/>
                    </a:lnTo>
                    <a:lnTo>
                      <a:pt x="1591" y="267"/>
                    </a:lnTo>
                    <a:lnTo>
                      <a:pt x="1600" y="257"/>
                    </a:lnTo>
                    <a:lnTo>
                      <a:pt x="1610" y="248"/>
                    </a:lnTo>
                    <a:lnTo>
                      <a:pt x="1619" y="238"/>
                    </a:lnTo>
                    <a:lnTo>
                      <a:pt x="1658" y="181"/>
                    </a:lnTo>
                    <a:lnTo>
                      <a:pt x="1658" y="172"/>
                    </a:lnTo>
                    <a:lnTo>
                      <a:pt x="1648" y="162"/>
                    </a:lnTo>
                    <a:lnTo>
                      <a:pt x="1648" y="153"/>
                    </a:lnTo>
                    <a:lnTo>
                      <a:pt x="1658" y="143"/>
                    </a:lnTo>
                    <a:lnTo>
                      <a:pt x="1667" y="143"/>
                    </a:lnTo>
                    <a:lnTo>
                      <a:pt x="1667" y="134"/>
                    </a:lnTo>
                    <a:lnTo>
                      <a:pt x="1686" y="134"/>
                    </a:lnTo>
                    <a:lnTo>
                      <a:pt x="1705" y="124"/>
                    </a:lnTo>
                    <a:lnTo>
                      <a:pt x="1715" y="124"/>
                    </a:lnTo>
                    <a:lnTo>
                      <a:pt x="1724" y="134"/>
                    </a:lnTo>
                    <a:lnTo>
                      <a:pt x="1743" y="153"/>
                    </a:lnTo>
                    <a:lnTo>
                      <a:pt x="1753" y="153"/>
                    </a:lnTo>
                    <a:lnTo>
                      <a:pt x="1762" y="162"/>
                    </a:lnTo>
                    <a:lnTo>
                      <a:pt x="1772" y="162"/>
                    </a:lnTo>
                    <a:lnTo>
                      <a:pt x="1857" y="172"/>
                    </a:lnTo>
                    <a:lnTo>
                      <a:pt x="1877" y="191"/>
                    </a:lnTo>
                    <a:lnTo>
                      <a:pt x="1886" y="200"/>
                    </a:lnTo>
                    <a:lnTo>
                      <a:pt x="1896" y="200"/>
                    </a:lnTo>
                    <a:lnTo>
                      <a:pt x="1905" y="210"/>
                    </a:lnTo>
                    <a:lnTo>
                      <a:pt x="1934" y="210"/>
                    </a:lnTo>
                    <a:lnTo>
                      <a:pt x="1943" y="219"/>
                    </a:lnTo>
                    <a:lnTo>
                      <a:pt x="1953" y="219"/>
                    </a:lnTo>
                    <a:lnTo>
                      <a:pt x="1962" y="229"/>
                    </a:lnTo>
                    <a:lnTo>
                      <a:pt x="1981" y="248"/>
                    </a:lnTo>
                    <a:lnTo>
                      <a:pt x="2000" y="257"/>
                    </a:lnTo>
                    <a:lnTo>
                      <a:pt x="2010" y="257"/>
                    </a:lnTo>
                    <a:lnTo>
                      <a:pt x="2019" y="257"/>
                    </a:lnTo>
                    <a:lnTo>
                      <a:pt x="2067" y="267"/>
                    </a:lnTo>
                    <a:lnTo>
                      <a:pt x="2077" y="267"/>
                    </a:lnTo>
                    <a:lnTo>
                      <a:pt x="2115" y="276"/>
                    </a:lnTo>
                    <a:lnTo>
                      <a:pt x="2172" y="296"/>
                    </a:lnTo>
                    <a:lnTo>
                      <a:pt x="2210" y="305"/>
                    </a:lnTo>
                    <a:lnTo>
                      <a:pt x="2220" y="314"/>
                    </a:lnTo>
                    <a:lnTo>
                      <a:pt x="2229" y="314"/>
                    </a:lnTo>
                    <a:lnTo>
                      <a:pt x="2277" y="296"/>
                    </a:lnTo>
                    <a:lnTo>
                      <a:pt x="2296" y="296"/>
                    </a:lnTo>
                    <a:lnTo>
                      <a:pt x="2305" y="296"/>
                    </a:lnTo>
                    <a:lnTo>
                      <a:pt x="2353" y="286"/>
                    </a:lnTo>
                    <a:lnTo>
                      <a:pt x="2562" y="296"/>
                    </a:lnTo>
                    <a:lnTo>
                      <a:pt x="2629" y="267"/>
                    </a:lnTo>
                    <a:lnTo>
                      <a:pt x="2657" y="257"/>
                    </a:lnTo>
                    <a:lnTo>
                      <a:pt x="2677" y="238"/>
                    </a:lnTo>
                    <a:lnTo>
                      <a:pt x="2686" y="238"/>
                    </a:lnTo>
                    <a:lnTo>
                      <a:pt x="2696" y="229"/>
                    </a:lnTo>
                    <a:lnTo>
                      <a:pt x="2743" y="229"/>
                    </a:lnTo>
                    <a:lnTo>
                      <a:pt x="2762" y="229"/>
                    </a:lnTo>
                    <a:lnTo>
                      <a:pt x="2772" y="219"/>
                    </a:lnTo>
                    <a:lnTo>
                      <a:pt x="2781" y="210"/>
                    </a:lnTo>
                    <a:lnTo>
                      <a:pt x="2800" y="200"/>
                    </a:lnTo>
                    <a:lnTo>
                      <a:pt x="2829" y="162"/>
                    </a:lnTo>
                    <a:lnTo>
                      <a:pt x="2867" y="210"/>
                    </a:lnTo>
                    <a:lnTo>
                      <a:pt x="2905" y="267"/>
                    </a:lnTo>
                    <a:lnTo>
                      <a:pt x="2915" y="276"/>
                    </a:lnTo>
                    <a:lnTo>
                      <a:pt x="2924" y="276"/>
                    </a:lnTo>
                    <a:lnTo>
                      <a:pt x="2962" y="267"/>
                    </a:lnTo>
                    <a:lnTo>
                      <a:pt x="2972" y="257"/>
                    </a:lnTo>
                    <a:lnTo>
                      <a:pt x="3000" y="257"/>
                    </a:lnTo>
                    <a:lnTo>
                      <a:pt x="3058" y="257"/>
                    </a:lnTo>
                    <a:lnTo>
                      <a:pt x="3124" y="257"/>
                    </a:lnTo>
                    <a:lnTo>
                      <a:pt x="3153" y="267"/>
                    </a:lnTo>
                    <a:lnTo>
                      <a:pt x="3172" y="267"/>
                    </a:lnTo>
                    <a:lnTo>
                      <a:pt x="3229" y="276"/>
                    </a:lnTo>
                    <a:lnTo>
                      <a:pt x="3286" y="276"/>
                    </a:lnTo>
                    <a:lnTo>
                      <a:pt x="3296" y="276"/>
                    </a:lnTo>
                    <a:lnTo>
                      <a:pt x="3305" y="286"/>
                    </a:lnTo>
                    <a:lnTo>
                      <a:pt x="3315" y="286"/>
                    </a:lnTo>
                    <a:lnTo>
                      <a:pt x="3334" y="286"/>
                    </a:lnTo>
                    <a:lnTo>
                      <a:pt x="3401" y="276"/>
                    </a:lnTo>
                    <a:lnTo>
                      <a:pt x="3419" y="276"/>
                    </a:lnTo>
                    <a:lnTo>
                      <a:pt x="3439" y="267"/>
                    </a:lnTo>
                    <a:lnTo>
                      <a:pt x="3486" y="257"/>
                    </a:lnTo>
                    <a:lnTo>
                      <a:pt x="3505" y="257"/>
                    </a:lnTo>
                    <a:lnTo>
                      <a:pt x="3515" y="248"/>
                    </a:lnTo>
                    <a:lnTo>
                      <a:pt x="3524" y="238"/>
                    </a:lnTo>
                    <a:lnTo>
                      <a:pt x="3562" y="219"/>
                    </a:lnTo>
                    <a:lnTo>
                      <a:pt x="3572" y="210"/>
                    </a:lnTo>
                    <a:lnTo>
                      <a:pt x="3581" y="200"/>
                    </a:lnTo>
                    <a:lnTo>
                      <a:pt x="3581" y="191"/>
                    </a:lnTo>
                    <a:lnTo>
                      <a:pt x="3591" y="191"/>
                    </a:lnTo>
                    <a:lnTo>
                      <a:pt x="3581" y="181"/>
                    </a:lnTo>
                    <a:lnTo>
                      <a:pt x="3581" y="172"/>
                    </a:lnTo>
                    <a:lnTo>
                      <a:pt x="3562" y="153"/>
                    </a:lnTo>
                    <a:lnTo>
                      <a:pt x="3553" y="153"/>
                    </a:lnTo>
                    <a:lnTo>
                      <a:pt x="3553" y="143"/>
                    </a:lnTo>
                    <a:lnTo>
                      <a:pt x="3553" y="134"/>
                    </a:lnTo>
                    <a:lnTo>
                      <a:pt x="3553" y="124"/>
                    </a:lnTo>
                    <a:lnTo>
                      <a:pt x="3562" y="124"/>
                    </a:lnTo>
                    <a:lnTo>
                      <a:pt x="3600" y="48"/>
                    </a:lnTo>
                    <a:lnTo>
                      <a:pt x="3810" y="105"/>
                    </a:lnTo>
                    <a:lnTo>
                      <a:pt x="3886" y="115"/>
                    </a:lnTo>
                    <a:lnTo>
                      <a:pt x="4324" y="67"/>
                    </a:lnTo>
                    <a:lnTo>
                      <a:pt x="4457" y="115"/>
                    </a:lnTo>
                    <a:lnTo>
                      <a:pt x="4582" y="219"/>
                    </a:lnTo>
                    <a:lnTo>
                      <a:pt x="4658" y="296"/>
                    </a:lnTo>
                    <a:lnTo>
                      <a:pt x="4705" y="343"/>
                    </a:lnTo>
                    <a:lnTo>
                      <a:pt x="4877" y="610"/>
                    </a:lnTo>
                    <a:lnTo>
                      <a:pt x="4905" y="648"/>
                    </a:lnTo>
                    <a:lnTo>
                      <a:pt x="4943" y="838"/>
                    </a:lnTo>
                    <a:lnTo>
                      <a:pt x="4858" y="962"/>
                    </a:lnTo>
                    <a:lnTo>
                      <a:pt x="4753" y="1048"/>
                    </a:lnTo>
                    <a:lnTo>
                      <a:pt x="4734" y="1134"/>
                    </a:lnTo>
                    <a:lnTo>
                      <a:pt x="4705" y="1134"/>
                    </a:lnTo>
                    <a:lnTo>
                      <a:pt x="4753" y="1248"/>
                    </a:lnTo>
                    <a:lnTo>
                      <a:pt x="4810" y="1353"/>
                    </a:lnTo>
                    <a:lnTo>
                      <a:pt x="4829" y="1381"/>
                    </a:lnTo>
                    <a:lnTo>
                      <a:pt x="4667" y="1429"/>
                    </a:lnTo>
                    <a:lnTo>
                      <a:pt x="4591" y="1448"/>
                    </a:lnTo>
                    <a:lnTo>
                      <a:pt x="4543" y="1448"/>
                    </a:lnTo>
                    <a:lnTo>
                      <a:pt x="4534" y="1457"/>
                    </a:lnTo>
                    <a:lnTo>
                      <a:pt x="4515" y="1457"/>
                    </a:lnTo>
                    <a:lnTo>
                      <a:pt x="4505" y="1467"/>
                    </a:lnTo>
                    <a:lnTo>
                      <a:pt x="4486" y="1486"/>
                    </a:lnTo>
                    <a:lnTo>
                      <a:pt x="4457" y="1495"/>
                    </a:lnTo>
                    <a:lnTo>
                      <a:pt x="4439" y="1524"/>
                    </a:lnTo>
                    <a:lnTo>
                      <a:pt x="4391" y="1562"/>
                    </a:lnTo>
                    <a:lnTo>
                      <a:pt x="4381" y="1562"/>
                    </a:lnTo>
                    <a:lnTo>
                      <a:pt x="4372" y="1572"/>
                    </a:lnTo>
                    <a:lnTo>
                      <a:pt x="4362" y="1572"/>
                    </a:lnTo>
                    <a:lnTo>
                      <a:pt x="4334" y="1572"/>
                    </a:lnTo>
                    <a:lnTo>
                      <a:pt x="4305" y="1572"/>
                    </a:lnTo>
                    <a:lnTo>
                      <a:pt x="4277" y="1562"/>
                    </a:lnTo>
                    <a:lnTo>
                      <a:pt x="4258" y="1562"/>
                    </a:lnTo>
                    <a:lnTo>
                      <a:pt x="4258" y="1572"/>
                    </a:lnTo>
                    <a:lnTo>
                      <a:pt x="4248" y="1572"/>
                    </a:lnTo>
                    <a:lnTo>
                      <a:pt x="4239" y="1572"/>
                    </a:lnTo>
                    <a:lnTo>
                      <a:pt x="4219" y="1591"/>
                    </a:lnTo>
                    <a:lnTo>
                      <a:pt x="4219" y="1600"/>
                    </a:lnTo>
                    <a:lnTo>
                      <a:pt x="4210" y="1610"/>
                    </a:lnTo>
                    <a:lnTo>
                      <a:pt x="4210" y="1619"/>
                    </a:lnTo>
                    <a:lnTo>
                      <a:pt x="4210" y="1648"/>
                    </a:lnTo>
                    <a:lnTo>
                      <a:pt x="4210" y="1658"/>
                    </a:lnTo>
                    <a:lnTo>
                      <a:pt x="4201" y="1705"/>
                    </a:lnTo>
                    <a:lnTo>
                      <a:pt x="4191" y="1734"/>
                    </a:lnTo>
                    <a:lnTo>
                      <a:pt x="4143" y="1819"/>
                    </a:lnTo>
                    <a:lnTo>
                      <a:pt x="4143" y="1848"/>
                    </a:lnTo>
                    <a:lnTo>
                      <a:pt x="4134" y="1886"/>
                    </a:lnTo>
                    <a:lnTo>
                      <a:pt x="4134" y="1896"/>
                    </a:lnTo>
                    <a:lnTo>
                      <a:pt x="4134" y="1914"/>
                    </a:lnTo>
                    <a:lnTo>
                      <a:pt x="4115" y="1934"/>
                    </a:lnTo>
                    <a:lnTo>
                      <a:pt x="4115" y="1943"/>
                    </a:lnTo>
                    <a:lnTo>
                      <a:pt x="4105" y="1953"/>
                    </a:lnTo>
                    <a:lnTo>
                      <a:pt x="4105" y="1972"/>
                    </a:lnTo>
                    <a:lnTo>
                      <a:pt x="4105" y="2029"/>
                    </a:lnTo>
                    <a:lnTo>
                      <a:pt x="4105" y="2039"/>
                    </a:lnTo>
                    <a:lnTo>
                      <a:pt x="4096" y="2048"/>
                    </a:lnTo>
                    <a:lnTo>
                      <a:pt x="4096" y="2057"/>
                    </a:lnTo>
                    <a:lnTo>
                      <a:pt x="4086" y="2067"/>
                    </a:lnTo>
                    <a:lnTo>
                      <a:pt x="4067" y="2077"/>
                    </a:lnTo>
                    <a:lnTo>
                      <a:pt x="4048" y="2086"/>
                    </a:lnTo>
                    <a:lnTo>
                      <a:pt x="4020" y="2096"/>
                    </a:lnTo>
                    <a:lnTo>
                      <a:pt x="4010" y="2096"/>
                    </a:lnTo>
                    <a:lnTo>
                      <a:pt x="3991" y="2096"/>
                    </a:lnTo>
                    <a:lnTo>
                      <a:pt x="3981" y="2096"/>
                    </a:lnTo>
                    <a:lnTo>
                      <a:pt x="3972" y="2096"/>
                    </a:lnTo>
                    <a:lnTo>
                      <a:pt x="3962" y="2105"/>
                    </a:lnTo>
                    <a:lnTo>
                      <a:pt x="3953" y="2124"/>
                    </a:lnTo>
                    <a:lnTo>
                      <a:pt x="3943" y="2143"/>
                    </a:lnTo>
                    <a:lnTo>
                      <a:pt x="3943" y="2153"/>
                    </a:lnTo>
                    <a:lnTo>
                      <a:pt x="3943" y="2172"/>
                    </a:lnTo>
                    <a:lnTo>
                      <a:pt x="3953" y="2181"/>
                    </a:lnTo>
                    <a:lnTo>
                      <a:pt x="3953" y="2191"/>
                    </a:lnTo>
                    <a:lnTo>
                      <a:pt x="3962" y="2200"/>
                    </a:lnTo>
                    <a:lnTo>
                      <a:pt x="3972" y="2210"/>
                    </a:lnTo>
                    <a:lnTo>
                      <a:pt x="3981" y="2219"/>
                    </a:lnTo>
                    <a:lnTo>
                      <a:pt x="4010" y="2229"/>
                    </a:lnTo>
                    <a:lnTo>
                      <a:pt x="4038" y="2238"/>
                    </a:lnTo>
                    <a:lnTo>
                      <a:pt x="4048" y="2248"/>
                    </a:lnTo>
                    <a:lnTo>
                      <a:pt x="4048" y="2257"/>
                    </a:lnTo>
                    <a:lnTo>
                      <a:pt x="4058" y="2267"/>
                    </a:lnTo>
                    <a:lnTo>
                      <a:pt x="4058" y="2277"/>
                    </a:lnTo>
                    <a:lnTo>
                      <a:pt x="4048" y="2295"/>
                    </a:lnTo>
                    <a:lnTo>
                      <a:pt x="4048" y="2305"/>
                    </a:lnTo>
                    <a:lnTo>
                      <a:pt x="4038" y="2315"/>
                    </a:lnTo>
                    <a:lnTo>
                      <a:pt x="4029" y="2324"/>
                    </a:lnTo>
                    <a:lnTo>
                      <a:pt x="4010" y="2334"/>
                    </a:lnTo>
                    <a:lnTo>
                      <a:pt x="4010" y="2343"/>
                    </a:lnTo>
                    <a:lnTo>
                      <a:pt x="4000" y="2343"/>
                    </a:lnTo>
                    <a:lnTo>
                      <a:pt x="4010" y="2353"/>
                    </a:lnTo>
                    <a:lnTo>
                      <a:pt x="4029" y="2372"/>
                    </a:lnTo>
                    <a:lnTo>
                      <a:pt x="4029" y="2381"/>
                    </a:lnTo>
                    <a:lnTo>
                      <a:pt x="4029" y="2391"/>
                    </a:lnTo>
                    <a:lnTo>
                      <a:pt x="4029" y="2400"/>
                    </a:lnTo>
                    <a:lnTo>
                      <a:pt x="4020" y="2429"/>
                    </a:lnTo>
                    <a:lnTo>
                      <a:pt x="4010" y="2448"/>
                    </a:lnTo>
                    <a:lnTo>
                      <a:pt x="3991" y="2505"/>
                    </a:lnTo>
                    <a:lnTo>
                      <a:pt x="3820" y="2600"/>
                    </a:lnTo>
                    <a:lnTo>
                      <a:pt x="3753" y="2657"/>
                    </a:lnTo>
                    <a:lnTo>
                      <a:pt x="3677" y="2743"/>
                    </a:lnTo>
                    <a:lnTo>
                      <a:pt x="3562" y="2848"/>
                    </a:lnTo>
                    <a:lnTo>
                      <a:pt x="3439" y="2896"/>
                    </a:lnTo>
                    <a:lnTo>
                      <a:pt x="3372" y="2819"/>
                    </a:lnTo>
                    <a:lnTo>
                      <a:pt x="3401" y="2762"/>
                    </a:lnTo>
                    <a:lnTo>
                      <a:pt x="3619" y="2657"/>
                    </a:lnTo>
                    <a:lnTo>
                      <a:pt x="3686" y="2610"/>
                    </a:lnTo>
                    <a:lnTo>
                      <a:pt x="3591" y="2572"/>
                    </a:lnTo>
                    <a:lnTo>
                      <a:pt x="3343" y="2572"/>
                    </a:lnTo>
                    <a:lnTo>
                      <a:pt x="3258" y="2515"/>
                    </a:lnTo>
                    <a:lnTo>
                      <a:pt x="3191" y="2448"/>
                    </a:lnTo>
                    <a:lnTo>
                      <a:pt x="3096" y="2381"/>
                    </a:lnTo>
                    <a:lnTo>
                      <a:pt x="2915" y="2286"/>
                    </a:lnTo>
                    <a:lnTo>
                      <a:pt x="2734" y="2286"/>
                    </a:lnTo>
                    <a:lnTo>
                      <a:pt x="2677" y="2257"/>
                    </a:lnTo>
                    <a:lnTo>
                      <a:pt x="2639" y="2219"/>
                    </a:lnTo>
                    <a:lnTo>
                      <a:pt x="2619" y="2181"/>
                    </a:lnTo>
                    <a:lnTo>
                      <a:pt x="2610" y="2143"/>
                    </a:lnTo>
                    <a:lnTo>
                      <a:pt x="2591" y="2096"/>
                    </a:lnTo>
                    <a:lnTo>
                      <a:pt x="2572" y="2000"/>
                    </a:lnTo>
                    <a:lnTo>
                      <a:pt x="2600" y="1886"/>
                    </a:lnTo>
                    <a:lnTo>
                      <a:pt x="2762" y="1572"/>
                    </a:lnTo>
                    <a:lnTo>
                      <a:pt x="2781" y="1505"/>
                    </a:lnTo>
                    <a:lnTo>
                      <a:pt x="2772" y="1448"/>
                    </a:lnTo>
                    <a:lnTo>
                      <a:pt x="2743" y="1438"/>
                    </a:lnTo>
                    <a:lnTo>
                      <a:pt x="2648" y="1419"/>
                    </a:lnTo>
                    <a:lnTo>
                      <a:pt x="2572" y="1381"/>
                    </a:lnTo>
                    <a:lnTo>
                      <a:pt x="2505" y="1372"/>
                    </a:lnTo>
                    <a:lnTo>
                      <a:pt x="2476" y="1353"/>
                    </a:lnTo>
                    <a:lnTo>
                      <a:pt x="2372" y="1467"/>
                    </a:lnTo>
                    <a:lnTo>
                      <a:pt x="2353" y="1467"/>
                    </a:lnTo>
                    <a:lnTo>
                      <a:pt x="2324" y="1457"/>
                    </a:lnTo>
                    <a:lnTo>
                      <a:pt x="2248" y="1457"/>
                    </a:lnTo>
                    <a:lnTo>
                      <a:pt x="2220" y="1457"/>
                    </a:lnTo>
                    <a:lnTo>
                      <a:pt x="2210" y="1457"/>
                    </a:lnTo>
                    <a:lnTo>
                      <a:pt x="2191" y="1457"/>
                    </a:lnTo>
                    <a:lnTo>
                      <a:pt x="2172" y="1467"/>
                    </a:lnTo>
                    <a:lnTo>
                      <a:pt x="2105" y="1505"/>
                    </a:lnTo>
                    <a:lnTo>
                      <a:pt x="2067" y="1524"/>
                    </a:lnTo>
                    <a:lnTo>
                      <a:pt x="2057" y="1524"/>
                    </a:lnTo>
                    <a:lnTo>
                      <a:pt x="2048" y="1524"/>
                    </a:lnTo>
                    <a:lnTo>
                      <a:pt x="2029" y="1524"/>
                    </a:lnTo>
                    <a:lnTo>
                      <a:pt x="2019" y="1524"/>
                    </a:lnTo>
                    <a:lnTo>
                      <a:pt x="1991" y="1524"/>
                    </a:lnTo>
                    <a:lnTo>
                      <a:pt x="1962" y="1515"/>
                    </a:lnTo>
                    <a:lnTo>
                      <a:pt x="1943" y="1515"/>
                    </a:lnTo>
                    <a:lnTo>
                      <a:pt x="1915" y="1495"/>
                    </a:lnTo>
                    <a:lnTo>
                      <a:pt x="1905" y="1486"/>
                    </a:lnTo>
                    <a:lnTo>
                      <a:pt x="1877" y="1457"/>
                    </a:lnTo>
                    <a:lnTo>
                      <a:pt x="1867" y="1448"/>
                    </a:lnTo>
                    <a:lnTo>
                      <a:pt x="1857" y="1448"/>
                    </a:lnTo>
                    <a:lnTo>
                      <a:pt x="1848" y="1448"/>
                    </a:lnTo>
                    <a:lnTo>
                      <a:pt x="1839" y="1448"/>
                    </a:lnTo>
                    <a:lnTo>
                      <a:pt x="1829" y="1448"/>
                    </a:lnTo>
                    <a:lnTo>
                      <a:pt x="1819" y="1448"/>
                    </a:lnTo>
                    <a:lnTo>
                      <a:pt x="1800" y="1457"/>
                    </a:lnTo>
                    <a:lnTo>
                      <a:pt x="1791" y="1467"/>
                    </a:lnTo>
                    <a:lnTo>
                      <a:pt x="1781" y="1486"/>
                    </a:lnTo>
                    <a:lnTo>
                      <a:pt x="1762" y="1505"/>
                    </a:lnTo>
                    <a:lnTo>
                      <a:pt x="1753" y="1524"/>
                    </a:lnTo>
                    <a:lnTo>
                      <a:pt x="1743" y="1534"/>
                    </a:lnTo>
                    <a:lnTo>
                      <a:pt x="1734" y="1534"/>
                    </a:lnTo>
                    <a:lnTo>
                      <a:pt x="1724" y="1534"/>
                    </a:lnTo>
                    <a:lnTo>
                      <a:pt x="1715" y="1534"/>
                    </a:lnTo>
                    <a:lnTo>
                      <a:pt x="1705" y="1524"/>
                    </a:lnTo>
                    <a:lnTo>
                      <a:pt x="1696" y="1524"/>
                    </a:lnTo>
                    <a:lnTo>
                      <a:pt x="1686" y="1515"/>
                    </a:lnTo>
                    <a:lnTo>
                      <a:pt x="1676" y="1505"/>
                    </a:lnTo>
                    <a:lnTo>
                      <a:pt x="1667" y="1467"/>
                    </a:lnTo>
                    <a:lnTo>
                      <a:pt x="1658" y="1438"/>
                    </a:lnTo>
                    <a:lnTo>
                      <a:pt x="1638" y="1410"/>
                    </a:lnTo>
                    <a:lnTo>
                      <a:pt x="1638" y="1400"/>
                    </a:lnTo>
                    <a:lnTo>
                      <a:pt x="1619" y="1381"/>
                    </a:lnTo>
                    <a:lnTo>
                      <a:pt x="1600" y="1362"/>
                    </a:lnTo>
                    <a:lnTo>
                      <a:pt x="1562" y="1334"/>
                    </a:lnTo>
                    <a:lnTo>
                      <a:pt x="1553" y="1324"/>
                    </a:lnTo>
                    <a:lnTo>
                      <a:pt x="1534" y="1315"/>
                    </a:lnTo>
                    <a:lnTo>
                      <a:pt x="1524" y="1315"/>
                    </a:lnTo>
                    <a:lnTo>
                      <a:pt x="1515" y="1315"/>
                    </a:lnTo>
                    <a:lnTo>
                      <a:pt x="1505" y="1315"/>
                    </a:lnTo>
                    <a:lnTo>
                      <a:pt x="1467" y="1372"/>
                    </a:lnTo>
                    <a:lnTo>
                      <a:pt x="1476" y="1410"/>
                    </a:lnTo>
                    <a:lnTo>
                      <a:pt x="1429" y="1448"/>
                    </a:lnTo>
                    <a:lnTo>
                      <a:pt x="1381" y="1457"/>
                    </a:lnTo>
                    <a:lnTo>
                      <a:pt x="1267" y="1419"/>
                    </a:lnTo>
                    <a:lnTo>
                      <a:pt x="1210" y="1419"/>
                    </a:lnTo>
                    <a:lnTo>
                      <a:pt x="1267" y="1477"/>
                    </a:lnTo>
                    <a:lnTo>
                      <a:pt x="1334" y="1524"/>
                    </a:lnTo>
                    <a:lnTo>
                      <a:pt x="1324" y="155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00" name="Freeform 15">
                <a:extLst>
                  <a:ext uri="{FF2B5EF4-FFF2-40B4-BE49-F238E27FC236}">
                    <a16:creationId xmlns:a16="http://schemas.microsoft.com/office/drawing/2014/main" id="{E1072826-ED37-4246-8CB4-15DCD72D2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6863" y="2928938"/>
                <a:ext cx="1176337" cy="1557337"/>
              </a:xfrm>
              <a:custGeom>
                <a:avLst/>
                <a:gdLst>
                  <a:gd name="T0" fmla="*/ 133904 w 3268"/>
                  <a:gd name="T1" fmla="*/ 648290 h 4324"/>
                  <a:gd name="T2" fmla="*/ 336199 w 3268"/>
                  <a:gd name="T3" fmla="*/ 160992 h 4324"/>
                  <a:gd name="T4" fmla="*/ 325760 w 3268"/>
                  <a:gd name="T5" fmla="*/ 85718 h 4324"/>
                  <a:gd name="T6" fmla="*/ 377234 w 3268"/>
                  <a:gd name="T7" fmla="*/ 20529 h 4324"/>
                  <a:gd name="T8" fmla="*/ 431947 w 3268"/>
                  <a:gd name="T9" fmla="*/ 23771 h 4324"/>
                  <a:gd name="T10" fmla="*/ 462904 w 3268"/>
                  <a:gd name="T11" fmla="*/ 75274 h 4324"/>
                  <a:gd name="T12" fmla="*/ 493860 w 3268"/>
                  <a:gd name="T13" fmla="*/ 54745 h 4324"/>
                  <a:gd name="T14" fmla="*/ 524816 w 3268"/>
                  <a:gd name="T15" fmla="*/ 51143 h 4324"/>
                  <a:gd name="T16" fmla="*/ 586369 w 3268"/>
                  <a:gd name="T17" fmla="*/ 75274 h 4324"/>
                  <a:gd name="T18" fmla="*/ 658360 w 3268"/>
                  <a:gd name="T19" fmla="*/ 51143 h 4324"/>
                  <a:gd name="T20" fmla="*/ 836538 w 3268"/>
                  <a:gd name="T21" fmla="*/ 44300 h 4324"/>
                  <a:gd name="T22" fmla="*/ 791904 w 3268"/>
                  <a:gd name="T23" fmla="*/ 311900 h 4324"/>
                  <a:gd name="T24" fmla="*/ 1052512 w 3268"/>
                  <a:gd name="T25" fmla="*/ 452723 h 4324"/>
                  <a:gd name="T26" fmla="*/ 1121264 w 3268"/>
                  <a:gd name="T27" fmla="*/ 610473 h 4324"/>
                  <a:gd name="T28" fmla="*/ 1117664 w 3268"/>
                  <a:gd name="T29" fmla="*/ 648290 h 4324"/>
                  <a:gd name="T30" fmla="*/ 1117664 w 3268"/>
                  <a:gd name="T31" fmla="*/ 692590 h 4324"/>
                  <a:gd name="T32" fmla="*/ 1066190 w 3268"/>
                  <a:gd name="T33" fmla="*/ 716721 h 4324"/>
                  <a:gd name="T34" fmla="*/ 1028395 w 3268"/>
                  <a:gd name="T35" fmla="*/ 703035 h 4324"/>
                  <a:gd name="T36" fmla="*/ 987360 w 3268"/>
                  <a:gd name="T37" fmla="*/ 734009 h 4324"/>
                  <a:gd name="T38" fmla="*/ 977281 w 3268"/>
                  <a:gd name="T39" fmla="*/ 778308 h 4324"/>
                  <a:gd name="T40" fmla="*/ 994199 w 3268"/>
                  <a:gd name="T41" fmla="*/ 822968 h 4324"/>
                  <a:gd name="T42" fmla="*/ 980521 w 3268"/>
                  <a:gd name="T43" fmla="*/ 857544 h 4324"/>
                  <a:gd name="T44" fmla="*/ 987360 w 3268"/>
                  <a:gd name="T45" fmla="*/ 905445 h 4324"/>
                  <a:gd name="T46" fmla="*/ 977281 w 3268"/>
                  <a:gd name="T47" fmla="*/ 929216 h 4324"/>
                  <a:gd name="T48" fmla="*/ 939486 w 3268"/>
                  <a:gd name="T49" fmla="*/ 936419 h 4324"/>
                  <a:gd name="T50" fmla="*/ 956764 w 3268"/>
                  <a:gd name="T51" fmla="*/ 998007 h 4324"/>
                  <a:gd name="T52" fmla="*/ 888012 w 3268"/>
                  <a:gd name="T53" fmla="*/ 1015294 h 4324"/>
                  <a:gd name="T54" fmla="*/ 867495 w 3268"/>
                  <a:gd name="T55" fmla="*/ 991164 h 4324"/>
                  <a:gd name="T56" fmla="*/ 791904 w 3268"/>
                  <a:gd name="T57" fmla="*/ 943262 h 4324"/>
                  <a:gd name="T58" fmla="*/ 713073 w 3268"/>
                  <a:gd name="T59" fmla="*/ 929216 h 4324"/>
                  <a:gd name="T60" fmla="*/ 658360 w 3268"/>
                  <a:gd name="T61" fmla="*/ 953347 h 4324"/>
                  <a:gd name="T62" fmla="*/ 620565 w 3268"/>
                  <a:gd name="T63" fmla="*/ 943262 h 4324"/>
                  <a:gd name="T64" fmla="*/ 559012 w 3268"/>
                  <a:gd name="T65" fmla="*/ 915530 h 4324"/>
                  <a:gd name="T66" fmla="*/ 511138 w 3268"/>
                  <a:gd name="T67" fmla="*/ 922733 h 4324"/>
                  <a:gd name="T68" fmla="*/ 493860 w 3268"/>
                  <a:gd name="T69" fmla="*/ 939661 h 4324"/>
                  <a:gd name="T70" fmla="*/ 517617 w 3268"/>
                  <a:gd name="T71" fmla="*/ 956948 h 4324"/>
                  <a:gd name="T72" fmla="*/ 500699 w 3268"/>
                  <a:gd name="T73" fmla="*/ 1022137 h 4324"/>
                  <a:gd name="T74" fmla="*/ 459664 w 3268"/>
                  <a:gd name="T75" fmla="*/ 1052751 h 4324"/>
                  <a:gd name="T76" fmla="*/ 445986 w 3268"/>
                  <a:gd name="T77" fmla="*/ 1076882 h 4324"/>
                  <a:gd name="T78" fmla="*/ 480182 w 3268"/>
                  <a:gd name="T79" fmla="*/ 1090568 h 4324"/>
                  <a:gd name="T80" fmla="*/ 503939 w 3268"/>
                  <a:gd name="T81" fmla="*/ 1128385 h 4324"/>
                  <a:gd name="T82" fmla="*/ 473342 w 3268"/>
                  <a:gd name="T83" fmla="*/ 1155757 h 4324"/>
                  <a:gd name="T84" fmla="*/ 445986 w 3268"/>
                  <a:gd name="T85" fmla="*/ 1186731 h 4324"/>
                  <a:gd name="T86" fmla="*/ 421869 w 3268"/>
                  <a:gd name="T87" fmla="*/ 1220946 h 4324"/>
                  <a:gd name="T88" fmla="*/ 421869 w 3268"/>
                  <a:gd name="T89" fmla="*/ 1265606 h 4324"/>
                  <a:gd name="T90" fmla="*/ 503939 w 3268"/>
                  <a:gd name="T91" fmla="*/ 1299822 h 4324"/>
                  <a:gd name="T92" fmla="*/ 538495 w 3268"/>
                  <a:gd name="T93" fmla="*/ 1320351 h 4324"/>
                  <a:gd name="T94" fmla="*/ 586369 w 3268"/>
                  <a:gd name="T95" fmla="*/ 1340880 h 4324"/>
                  <a:gd name="T96" fmla="*/ 610486 w 3268"/>
                  <a:gd name="T97" fmla="*/ 1385540 h 4324"/>
                  <a:gd name="T98" fmla="*/ 631003 w 3268"/>
                  <a:gd name="T99" fmla="*/ 1416514 h 4324"/>
                  <a:gd name="T100" fmla="*/ 661960 w 3268"/>
                  <a:gd name="T101" fmla="*/ 1457572 h 4324"/>
                  <a:gd name="T102" fmla="*/ 648281 w 3268"/>
                  <a:gd name="T103" fmla="*/ 1502232 h 4324"/>
                  <a:gd name="T104" fmla="*/ 610486 w 3268"/>
                  <a:gd name="T105" fmla="*/ 1502232 h 4324"/>
                  <a:gd name="T106" fmla="*/ 565851 w 3268"/>
                  <a:gd name="T107" fmla="*/ 1522762 h 4324"/>
                  <a:gd name="T108" fmla="*/ 483421 w 3268"/>
                  <a:gd name="T109" fmla="*/ 1491788 h 4324"/>
                  <a:gd name="T110" fmla="*/ 356717 w 3268"/>
                  <a:gd name="T111" fmla="*/ 1399226 h 4324"/>
                  <a:gd name="T112" fmla="*/ 205895 w 3268"/>
                  <a:gd name="T113" fmla="*/ 1231391 h 4324"/>
                  <a:gd name="T114" fmla="*/ 3600 w 3268"/>
                  <a:gd name="T115" fmla="*/ 1059954 h 4324"/>
                  <a:gd name="T116" fmla="*/ 75591 w 3268"/>
                  <a:gd name="T117" fmla="*/ 761381 h 432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268" h="4324">
                    <a:moveTo>
                      <a:pt x="267" y="2057"/>
                    </a:moveTo>
                    <a:lnTo>
                      <a:pt x="286" y="2019"/>
                    </a:lnTo>
                    <a:lnTo>
                      <a:pt x="296" y="1981"/>
                    </a:lnTo>
                    <a:lnTo>
                      <a:pt x="286" y="1904"/>
                    </a:lnTo>
                    <a:lnTo>
                      <a:pt x="296" y="1866"/>
                    </a:lnTo>
                    <a:lnTo>
                      <a:pt x="315" y="1847"/>
                    </a:lnTo>
                    <a:lnTo>
                      <a:pt x="353" y="1819"/>
                    </a:lnTo>
                    <a:lnTo>
                      <a:pt x="372" y="1800"/>
                    </a:lnTo>
                    <a:lnTo>
                      <a:pt x="543" y="1514"/>
                    </a:lnTo>
                    <a:lnTo>
                      <a:pt x="591" y="1361"/>
                    </a:lnTo>
                    <a:lnTo>
                      <a:pt x="620" y="1314"/>
                    </a:lnTo>
                    <a:lnTo>
                      <a:pt x="658" y="1266"/>
                    </a:lnTo>
                    <a:lnTo>
                      <a:pt x="734" y="1209"/>
                    </a:lnTo>
                    <a:lnTo>
                      <a:pt x="762" y="1152"/>
                    </a:lnTo>
                    <a:lnTo>
                      <a:pt x="800" y="1066"/>
                    </a:lnTo>
                    <a:lnTo>
                      <a:pt x="934" y="447"/>
                    </a:lnTo>
                    <a:lnTo>
                      <a:pt x="943" y="419"/>
                    </a:lnTo>
                    <a:lnTo>
                      <a:pt x="962" y="419"/>
                    </a:lnTo>
                    <a:lnTo>
                      <a:pt x="981" y="400"/>
                    </a:lnTo>
                    <a:lnTo>
                      <a:pt x="972" y="352"/>
                    </a:lnTo>
                    <a:lnTo>
                      <a:pt x="962" y="314"/>
                    </a:lnTo>
                    <a:lnTo>
                      <a:pt x="953" y="285"/>
                    </a:lnTo>
                    <a:lnTo>
                      <a:pt x="924" y="257"/>
                    </a:lnTo>
                    <a:lnTo>
                      <a:pt x="905" y="238"/>
                    </a:lnTo>
                    <a:lnTo>
                      <a:pt x="915" y="209"/>
                    </a:lnTo>
                    <a:lnTo>
                      <a:pt x="848" y="162"/>
                    </a:lnTo>
                    <a:lnTo>
                      <a:pt x="791" y="104"/>
                    </a:lnTo>
                    <a:lnTo>
                      <a:pt x="848" y="104"/>
                    </a:lnTo>
                    <a:lnTo>
                      <a:pt x="962" y="142"/>
                    </a:lnTo>
                    <a:lnTo>
                      <a:pt x="1010" y="133"/>
                    </a:lnTo>
                    <a:lnTo>
                      <a:pt x="1057" y="95"/>
                    </a:lnTo>
                    <a:lnTo>
                      <a:pt x="1048" y="57"/>
                    </a:lnTo>
                    <a:lnTo>
                      <a:pt x="1086" y="0"/>
                    </a:lnTo>
                    <a:lnTo>
                      <a:pt x="1096" y="0"/>
                    </a:lnTo>
                    <a:lnTo>
                      <a:pt x="1105" y="0"/>
                    </a:lnTo>
                    <a:lnTo>
                      <a:pt x="1115" y="0"/>
                    </a:lnTo>
                    <a:lnTo>
                      <a:pt x="1134" y="9"/>
                    </a:lnTo>
                    <a:lnTo>
                      <a:pt x="1143" y="19"/>
                    </a:lnTo>
                    <a:lnTo>
                      <a:pt x="1181" y="47"/>
                    </a:lnTo>
                    <a:lnTo>
                      <a:pt x="1200" y="66"/>
                    </a:lnTo>
                    <a:lnTo>
                      <a:pt x="1219" y="85"/>
                    </a:lnTo>
                    <a:lnTo>
                      <a:pt x="1219" y="95"/>
                    </a:lnTo>
                    <a:lnTo>
                      <a:pt x="1239" y="123"/>
                    </a:lnTo>
                    <a:lnTo>
                      <a:pt x="1248" y="152"/>
                    </a:lnTo>
                    <a:lnTo>
                      <a:pt x="1257" y="190"/>
                    </a:lnTo>
                    <a:lnTo>
                      <a:pt x="1267" y="200"/>
                    </a:lnTo>
                    <a:lnTo>
                      <a:pt x="1277" y="209"/>
                    </a:lnTo>
                    <a:lnTo>
                      <a:pt x="1286" y="209"/>
                    </a:lnTo>
                    <a:lnTo>
                      <a:pt x="1296" y="219"/>
                    </a:lnTo>
                    <a:lnTo>
                      <a:pt x="1305" y="219"/>
                    </a:lnTo>
                    <a:lnTo>
                      <a:pt x="1315" y="219"/>
                    </a:lnTo>
                    <a:lnTo>
                      <a:pt x="1324" y="219"/>
                    </a:lnTo>
                    <a:lnTo>
                      <a:pt x="1334" y="209"/>
                    </a:lnTo>
                    <a:lnTo>
                      <a:pt x="1343" y="190"/>
                    </a:lnTo>
                    <a:lnTo>
                      <a:pt x="1362" y="171"/>
                    </a:lnTo>
                    <a:lnTo>
                      <a:pt x="1372" y="152"/>
                    </a:lnTo>
                    <a:lnTo>
                      <a:pt x="1381" y="142"/>
                    </a:lnTo>
                    <a:lnTo>
                      <a:pt x="1400" y="133"/>
                    </a:lnTo>
                    <a:lnTo>
                      <a:pt x="1410" y="133"/>
                    </a:lnTo>
                    <a:lnTo>
                      <a:pt x="1420" y="133"/>
                    </a:lnTo>
                    <a:lnTo>
                      <a:pt x="1429" y="133"/>
                    </a:lnTo>
                    <a:lnTo>
                      <a:pt x="1438" y="133"/>
                    </a:lnTo>
                    <a:lnTo>
                      <a:pt x="1448" y="133"/>
                    </a:lnTo>
                    <a:lnTo>
                      <a:pt x="1458" y="142"/>
                    </a:lnTo>
                    <a:lnTo>
                      <a:pt x="1486" y="171"/>
                    </a:lnTo>
                    <a:lnTo>
                      <a:pt x="1496" y="180"/>
                    </a:lnTo>
                    <a:lnTo>
                      <a:pt x="1524" y="200"/>
                    </a:lnTo>
                    <a:lnTo>
                      <a:pt x="1543" y="200"/>
                    </a:lnTo>
                    <a:lnTo>
                      <a:pt x="1572" y="209"/>
                    </a:lnTo>
                    <a:lnTo>
                      <a:pt x="1600" y="209"/>
                    </a:lnTo>
                    <a:lnTo>
                      <a:pt x="1610" y="209"/>
                    </a:lnTo>
                    <a:lnTo>
                      <a:pt x="1629" y="209"/>
                    </a:lnTo>
                    <a:lnTo>
                      <a:pt x="1638" y="209"/>
                    </a:lnTo>
                    <a:lnTo>
                      <a:pt x="1648" y="209"/>
                    </a:lnTo>
                    <a:lnTo>
                      <a:pt x="1686" y="190"/>
                    </a:lnTo>
                    <a:lnTo>
                      <a:pt x="1753" y="152"/>
                    </a:lnTo>
                    <a:lnTo>
                      <a:pt x="1772" y="142"/>
                    </a:lnTo>
                    <a:lnTo>
                      <a:pt x="1791" y="142"/>
                    </a:lnTo>
                    <a:lnTo>
                      <a:pt x="1801" y="142"/>
                    </a:lnTo>
                    <a:lnTo>
                      <a:pt x="1829" y="142"/>
                    </a:lnTo>
                    <a:lnTo>
                      <a:pt x="1905" y="142"/>
                    </a:lnTo>
                    <a:lnTo>
                      <a:pt x="1934" y="152"/>
                    </a:lnTo>
                    <a:lnTo>
                      <a:pt x="1953" y="152"/>
                    </a:lnTo>
                    <a:lnTo>
                      <a:pt x="2057" y="38"/>
                    </a:lnTo>
                    <a:lnTo>
                      <a:pt x="2086" y="57"/>
                    </a:lnTo>
                    <a:lnTo>
                      <a:pt x="2153" y="66"/>
                    </a:lnTo>
                    <a:lnTo>
                      <a:pt x="2229" y="104"/>
                    </a:lnTo>
                    <a:lnTo>
                      <a:pt x="2324" y="123"/>
                    </a:lnTo>
                    <a:lnTo>
                      <a:pt x="2353" y="133"/>
                    </a:lnTo>
                    <a:lnTo>
                      <a:pt x="2362" y="190"/>
                    </a:lnTo>
                    <a:lnTo>
                      <a:pt x="2343" y="257"/>
                    </a:lnTo>
                    <a:lnTo>
                      <a:pt x="2181" y="571"/>
                    </a:lnTo>
                    <a:lnTo>
                      <a:pt x="2153" y="685"/>
                    </a:lnTo>
                    <a:lnTo>
                      <a:pt x="2172" y="781"/>
                    </a:lnTo>
                    <a:lnTo>
                      <a:pt x="2191" y="828"/>
                    </a:lnTo>
                    <a:lnTo>
                      <a:pt x="2200" y="866"/>
                    </a:lnTo>
                    <a:lnTo>
                      <a:pt x="2220" y="904"/>
                    </a:lnTo>
                    <a:lnTo>
                      <a:pt x="2258" y="942"/>
                    </a:lnTo>
                    <a:lnTo>
                      <a:pt x="2315" y="971"/>
                    </a:lnTo>
                    <a:lnTo>
                      <a:pt x="2496" y="971"/>
                    </a:lnTo>
                    <a:lnTo>
                      <a:pt x="2677" y="1066"/>
                    </a:lnTo>
                    <a:lnTo>
                      <a:pt x="2772" y="1133"/>
                    </a:lnTo>
                    <a:lnTo>
                      <a:pt x="2839" y="1200"/>
                    </a:lnTo>
                    <a:lnTo>
                      <a:pt x="2924" y="1257"/>
                    </a:lnTo>
                    <a:lnTo>
                      <a:pt x="3172" y="1257"/>
                    </a:lnTo>
                    <a:lnTo>
                      <a:pt x="3267" y="1295"/>
                    </a:lnTo>
                    <a:lnTo>
                      <a:pt x="3200" y="1342"/>
                    </a:lnTo>
                    <a:lnTo>
                      <a:pt x="2982" y="1447"/>
                    </a:lnTo>
                    <a:lnTo>
                      <a:pt x="2953" y="1504"/>
                    </a:lnTo>
                    <a:lnTo>
                      <a:pt x="3020" y="1581"/>
                    </a:lnTo>
                    <a:lnTo>
                      <a:pt x="3143" y="1533"/>
                    </a:lnTo>
                    <a:lnTo>
                      <a:pt x="3115" y="1695"/>
                    </a:lnTo>
                    <a:lnTo>
                      <a:pt x="3124" y="1714"/>
                    </a:lnTo>
                    <a:lnTo>
                      <a:pt x="3124" y="1723"/>
                    </a:lnTo>
                    <a:lnTo>
                      <a:pt x="3124" y="1733"/>
                    </a:lnTo>
                    <a:lnTo>
                      <a:pt x="3096" y="1762"/>
                    </a:lnTo>
                    <a:lnTo>
                      <a:pt x="3096" y="1780"/>
                    </a:lnTo>
                    <a:lnTo>
                      <a:pt x="3096" y="1790"/>
                    </a:lnTo>
                    <a:lnTo>
                      <a:pt x="3105" y="1800"/>
                    </a:lnTo>
                    <a:lnTo>
                      <a:pt x="3124" y="1819"/>
                    </a:lnTo>
                    <a:lnTo>
                      <a:pt x="3124" y="1828"/>
                    </a:lnTo>
                    <a:lnTo>
                      <a:pt x="3124" y="1838"/>
                    </a:lnTo>
                    <a:lnTo>
                      <a:pt x="3134" y="1866"/>
                    </a:lnTo>
                    <a:lnTo>
                      <a:pt x="3134" y="1923"/>
                    </a:lnTo>
                    <a:lnTo>
                      <a:pt x="3115" y="1923"/>
                    </a:lnTo>
                    <a:lnTo>
                      <a:pt x="3105" y="1923"/>
                    </a:lnTo>
                    <a:lnTo>
                      <a:pt x="3096" y="1933"/>
                    </a:lnTo>
                    <a:lnTo>
                      <a:pt x="3058" y="1961"/>
                    </a:lnTo>
                    <a:lnTo>
                      <a:pt x="3048" y="1961"/>
                    </a:lnTo>
                    <a:lnTo>
                      <a:pt x="3000" y="1981"/>
                    </a:lnTo>
                    <a:lnTo>
                      <a:pt x="2972" y="1990"/>
                    </a:lnTo>
                    <a:lnTo>
                      <a:pt x="2972" y="2000"/>
                    </a:lnTo>
                    <a:lnTo>
                      <a:pt x="2962" y="1990"/>
                    </a:lnTo>
                    <a:lnTo>
                      <a:pt x="2953" y="1990"/>
                    </a:lnTo>
                    <a:lnTo>
                      <a:pt x="2924" y="1971"/>
                    </a:lnTo>
                    <a:lnTo>
                      <a:pt x="2915" y="1961"/>
                    </a:lnTo>
                    <a:lnTo>
                      <a:pt x="2896" y="1952"/>
                    </a:lnTo>
                    <a:lnTo>
                      <a:pt x="2886" y="1952"/>
                    </a:lnTo>
                    <a:lnTo>
                      <a:pt x="2877" y="1952"/>
                    </a:lnTo>
                    <a:lnTo>
                      <a:pt x="2867" y="1952"/>
                    </a:lnTo>
                    <a:lnTo>
                      <a:pt x="2857" y="1952"/>
                    </a:lnTo>
                    <a:lnTo>
                      <a:pt x="2848" y="1961"/>
                    </a:lnTo>
                    <a:lnTo>
                      <a:pt x="2839" y="1971"/>
                    </a:lnTo>
                    <a:lnTo>
                      <a:pt x="2800" y="2000"/>
                    </a:lnTo>
                    <a:lnTo>
                      <a:pt x="2791" y="2009"/>
                    </a:lnTo>
                    <a:lnTo>
                      <a:pt x="2781" y="2019"/>
                    </a:lnTo>
                    <a:lnTo>
                      <a:pt x="2753" y="2019"/>
                    </a:lnTo>
                    <a:lnTo>
                      <a:pt x="2753" y="2028"/>
                    </a:lnTo>
                    <a:lnTo>
                      <a:pt x="2743" y="2038"/>
                    </a:lnTo>
                    <a:lnTo>
                      <a:pt x="2724" y="2047"/>
                    </a:lnTo>
                    <a:lnTo>
                      <a:pt x="2715" y="2066"/>
                    </a:lnTo>
                    <a:lnTo>
                      <a:pt x="2705" y="2076"/>
                    </a:lnTo>
                    <a:lnTo>
                      <a:pt x="2705" y="2095"/>
                    </a:lnTo>
                    <a:lnTo>
                      <a:pt x="2696" y="2133"/>
                    </a:lnTo>
                    <a:lnTo>
                      <a:pt x="2705" y="2143"/>
                    </a:lnTo>
                    <a:lnTo>
                      <a:pt x="2715" y="2152"/>
                    </a:lnTo>
                    <a:lnTo>
                      <a:pt x="2715" y="2161"/>
                    </a:lnTo>
                    <a:lnTo>
                      <a:pt x="2715" y="2171"/>
                    </a:lnTo>
                    <a:lnTo>
                      <a:pt x="2715" y="2181"/>
                    </a:lnTo>
                    <a:lnTo>
                      <a:pt x="2715" y="2209"/>
                    </a:lnTo>
                    <a:lnTo>
                      <a:pt x="2724" y="2219"/>
                    </a:lnTo>
                    <a:lnTo>
                      <a:pt x="2734" y="2247"/>
                    </a:lnTo>
                    <a:lnTo>
                      <a:pt x="2743" y="2257"/>
                    </a:lnTo>
                    <a:lnTo>
                      <a:pt x="2753" y="2285"/>
                    </a:lnTo>
                    <a:lnTo>
                      <a:pt x="2762" y="2285"/>
                    </a:lnTo>
                    <a:lnTo>
                      <a:pt x="2762" y="2304"/>
                    </a:lnTo>
                    <a:lnTo>
                      <a:pt x="2762" y="2314"/>
                    </a:lnTo>
                    <a:lnTo>
                      <a:pt x="2762" y="2333"/>
                    </a:lnTo>
                    <a:lnTo>
                      <a:pt x="2762" y="2342"/>
                    </a:lnTo>
                    <a:lnTo>
                      <a:pt x="2753" y="2352"/>
                    </a:lnTo>
                    <a:lnTo>
                      <a:pt x="2724" y="2381"/>
                    </a:lnTo>
                    <a:lnTo>
                      <a:pt x="2715" y="2381"/>
                    </a:lnTo>
                    <a:lnTo>
                      <a:pt x="2715" y="2390"/>
                    </a:lnTo>
                    <a:lnTo>
                      <a:pt x="2715" y="2400"/>
                    </a:lnTo>
                    <a:lnTo>
                      <a:pt x="2715" y="2409"/>
                    </a:lnTo>
                    <a:lnTo>
                      <a:pt x="2734" y="2447"/>
                    </a:lnTo>
                    <a:lnTo>
                      <a:pt x="2743" y="2476"/>
                    </a:lnTo>
                    <a:lnTo>
                      <a:pt x="2743" y="2485"/>
                    </a:lnTo>
                    <a:lnTo>
                      <a:pt x="2743" y="2514"/>
                    </a:lnTo>
                    <a:lnTo>
                      <a:pt x="2743" y="2542"/>
                    </a:lnTo>
                    <a:lnTo>
                      <a:pt x="2743" y="2552"/>
                    </a:lnTo>
                    <a:lnTo>
                      <a:pt x="2743" y="2562"/>
                    </a:lnTo>
                    <a:lnTo>
                      <a:pt x="2734" y="2571"/>
                    </a:lnTo>
                    <a:lnTo>
                      <a:pt x="2734" y="2580"/>
                    </a:lnTo>
                    <a:lnTo>
                      <a:pt x="2724" y="2580"/>
                    </a:lnTo>
                    <a:lnTo>
                      <a:pt x="2715" y="2580"/>
                    </a:lnTo>
                    <a:lnTo>
                      <a:pt x="2696" y="2571"/>
                    </a:lnTo>
                    <a:lnTo>
                      <a:pt x="2677" y="2571"/>
                    </a:lnTo>
                    <a:lnTo>
                      <a:pt x="2667" y="2571"/>
                    </a:lnTo>
                    <a:lnTo>
                      <a:pt x="2658" y="2571"/>
                    </a:lnTo>
                    <a:lnTo>
                      <a:pt x="2639" y="2571"/>
                    </a:lnTo>
                    <a:lnTo>
                      <a:pt x="2629" y="2580"/>
                    </a:lnTo>
                    <a:lnTo>
                      <a:pt x="2619" y="2590"/>
                    </a:lnTo>
                    <a:lnTo>
                      <a:pt x="2610" y="2600"/>
                    </a:lnTo>
                    <a:lnTo>
                      <a:pt x="2610" y="2609"/>
                    </a:lnTo>
                    <a:lnTo>
                      <a:pt x="2610" y="2619"/>
                    </a:lnTo>
                    <a:lnTo>
                      <a:pt x="2619" y="2628"/>
                    </a:lnTo>
                    <a:lnTo>
                      <a:pt x="2619" y="2647"/>
                    </a:lnTo>
                    <a:lnTo>
                      <a:pt x="2658" y="2685"/>
                    </a:lnTo>
                    <a:lnTo>
                      <a:pt x="2696" y="2733"/>
                    </a:lnTo>
                    <a:lnTo>
                      <a:pt x="2677" y="2743"/>
                    </a:lnTo>
                    <a:lnTo>
                      <a:pt x="2658" y="2771"/>
                    </a:lnTo>
                    <a:lnTo>
                      <a:pt x="2658" y="2781"/>
                    </a:lnTo>
                    <a:lnTo>
                      <a:pt x="2648" y="2800"/>
                    </a:lnTo>
                    <a:lnTo>
                      <a:pt x="2648" y="2809"/>
                    </a:lnTo>
                    <a:lnTo>
                      <a:pt x="2639" y="2819"/>
                    </a:lnTo>
                    <a:lnTo>
                      <a:pt x="2629" y="2819"/>
                    </a:lnTo>
                    <a:lnTo>
                      <a:pt x="2610" y="2819"/>
                    </a:lnTo>
                    <a:lnTo>
                      <a:pt x="2591" y="2819"/>
                    </a:lnTo>
                    <a:lnTo>
                      <a:pt x="2467" y="2819"/>
                    </a:lnTo>
                    <a:lnTo>
                      <a:pt x="2438" y="2819"/>
                    </a:lnTo>
                    <a:lnTo>
                      <a:pt x="2429" y="2819"/>
                    </a:lnTo>
                    <a:lnTo>
                      <a:pt x="2420" y="2809"/>
                    </a:lnTo>
                    <a:lnTo>
                      <a:pt x="2420" y="2800"/>
                    </a:lnTo>
                    <a:lnTo>
                      <a:pt x="2420" y="2771"/>
                    </a:lnTo>
                    <a:lnTo>
                      <a:pt x="2420" y="2762"/>
                    </a:lnTo>
                    <a:lnTo>
                      <a:pt x="2410" y="2752"/>
                    </a:lnTo>
                    <a:lnTo>
                      <a:pt x="2381" y="2714"/>
                    </a:lnTo>
                    <a:lnTo>
                      <a:pt x="2372" y="2695"/>
                    </a:lnTo>
                    <a:lnTo>
                      <a:pt x="2362" y="2685"/>
                    </a:lnTo>
                    <a:lnTo>
                      <a:pt x="2353" y="2685"/>
                    </a:lnTo>
                    <a:lnTo>
                      <a:pt x="2343" y="2676"/>
                    </a:lnTo>
                    <a:lnTo>
                      <a:pt x="2315" y="2666"/>
                    </a:lnTo>
                    <a:lnTo>
                      <a:pt x="2267" y="2657"/>
                    </a:lnTo>
                    <a:lnTo>
                      <a:pt x="2200" y="2619"/>
                    </a:lnTo>
                    <a:lnTo>
                      <a:pt x="2162" y="2609"/>
                    </a:lnTo>
                    <a:lnTo>
                      <a:pt x="2105" y="2580"/>
                    </a:lnTo>
                    <a:lnTo>
                      <a:pt x="2077" y="2571"/>
                    </a:lnTo>
                    <a:lnTo>
                      <a:pt x="2067" y="2562"/>
                    </a:lnTo>
                    <a:lnTo>
                      <a:pt x="2057" y="2562"/>
                    </a:lnTo>
                    <a:lnTo>
                      <a:pt x="2029" y="2562"/>
                    </a:lnTo>
                    <a:lnTo>
                      <a:pt x="2019" y="2562"/>
                    </a:lnTo>
                    <a:lnTo>
                      <a:pt x="1981" y="2580"/>
                    </a:lnTo>
                    <a:lnTo>
                      <a:pt x="1972" y="2580"/>
                    </a:lnTo>
                    <a:lnTo>
                      <a:pt x="1924" y="2590"/>
                    </a:lnTo>
                    <a:lnTo>
                      <a:pt x="1905" y="2600"/>
                    </a:lnTo>
                    <a:lnTo>
                      <a:pt x="1896" y="2600"/>
                    </a:lnTo>
                    <a:lnTo>
                      <a:pt x="1858" y="2628"/>
                    </a:lnTo>
                    <a:lnTo>
                      <a:pt x="1848" y="2628"/>
                    </a:lnTo>
                    <a:lnTo>
                      <a:pt x="1839" y="2638"/>
                    </a:lnTo>
                    <a:lnTo>
                      <a:pt x="1829" y="2647"/>
                    </a:lnTo>
                    <a:lnTo>
                      <a:pt x="1819" y="2647"/>
                    </a:lnTo>
                    <a:lnTo>
                      <a:pt x="1791" y="2647"/>
                    </a:lnTo>
                    <a:lnTo>
                      <a:pt x="1772" y="2647"/>
                    </a:lnTo>
                    <a:lnTo>
                      <a:pt x="1762" y="2647"/>
                    </a:lnTo>
                    <a:lnTo>
                      <a:pt x="1753" y="2638"/>
                    </a:lnTo>
                    <a:lnTo>
                      <a:pt x="1743" y="2638"/>
                    </a:lnTo>
                    <a:lnTo>
                      <a:pt x="1734" y="2628"/>
                    </a:lnTo>
                    <a:lnTo>
                      <a:pt x="1724" y="2619"/>
                    </a:lnTo>
                    <a:lnTo>
                      <a:pt x="1715" y="2609"/>
                    </a:lnTo>
                    <a:lnTo>
                      <a:pt x="1705" y="2580"/>
                    </a:lnTo>
                    <a:lnTo>
                      <a:pt x="1696" y="2571"/>
                    </a:lnTo>
                    <a:lnTo>
                      <a:pt x="1696" y="2562"/>
                    </a:lnTo>
                    <a:lnTo>
                      <a:pt x="1648" y="2523"/>
                    </a:lnTo>
                    <a:lnTo>
                      <a:pt x="1600" y="2533"/>
                    </a:lnTo>
                    <a:lnTo>
                      <a:pt x="1572" y="2542"/>
                    </a:lnTo>
                    <a:lnTo>
                      <a:pt x="1553" y="2542"/>
                    </a:lnTo>
                    <a:lnTo>
                      <a:pt x="1524" y="2562"/>
                    </a:lnTo>
                    <a:lnTo>
                      <a:pt x="1515" y="2562"/>
                    </a:lnTo>
                    <a:lnTo>
                      <a:pt x="1505" y="2562"/>
                    </a:lnTo>
                    <a:lnTo>
                      <a:pt x="1496" y="2562"/>
                    </a:lnTo>
                    <a:lnTo>
                      <a:pt x="1467" y="2562"/>
                    </a:lnTo>
                    <a:lnTo>
                      <a:pt x="1458" y="2552"/>
                    </a:lnTo>
                    <a:lnTo>
                      <a:pt x="1438" y="2552"/>
                    </a:lnTo>
                    <a:lnTo>
                      <a:pt x="1420" y="2562"/>
                    </a:lnTo>
                    <a:lnTo>
                      <a:pt x="1400" y="2562"/>
                    </a:lnTo>
                    <a:lnTo>
                      <a:pt x="1391" y="2571"/>
                    </a:lnTo>
                    <a:lnTo>
                      <a:pt x="1381" y="2580"/>
                    </a:lnTo>
                    <a:lnTo>
                      <a:pt x="1372" y="2590"/>
                    </a:lnTo>
                    <a:lnTo>
                      <a:pt x="1372" y="2600"/>
                    </a:lnTo>
                    <a:lnTo>
                      <a:pt x="1372" y="2609"/>
                    </a:lnTo>
                    <a:lnTo>
                      <a:pt x="1381" y="2619"/>
                    </a:lnTo>
                    <a:lnTo>
                      <a:pt x="1391" y="2628"/>
                    </a:lnTo>
                    <a:lnTo>
                      <a:pt x="1420" y="2638"/>
                    </a:lnTo>
                    <a:lnTo>
                      <a:pt x="1429" y="2638"/>
                    </a:lnTo>
                    <a:lnTo>
                      <a:pt x="1438" y="2647"/>
                    </a:lnTo>
                    <a:lnTo>
                      <a:pt x="1438" y="2657"/>
                    </a:lnTo>
                    <a:lnTo>
                      <a:pt x="1438" y="2666"/>
                    </a:lnTo>
                    <a:lnTo>
                      <a:pt x="1429" y="2685"/>
                    </a:lnTo>
                    <a:lnTo>
                      <a:pt x="1420" y="2695"/>
                    </a:lnTo>
                    <a:lnTo>
                      <a:pt x="1420" y="2714"/>
                    </a:lnTo>
                    <a:lnTo>
                      <a:pt x="1420" y="2743"/>
                    </a:lnTo>
                    <a:lnTo>
                      <a:pt x="1420" y="2762"/>
                    </a:lnTo>
                    <a:lnTo>
                      <a:pt x="1400" y="2809"/>
                    </a:lnTo>
                    <a:lnTo>
                      <a:pt x="1391" y="2838"/>
                    </a:lnTo>
                    <a:lnTo>
                      <a:pt x="1372" y="2885"/>
                    </a:lnTo>
                    <a:lnTo>
                      <a:pt x="1362" y="2895"/>
                    </a:lnTo>
                    <a:lnTo>
                      <a:pt x="1343" y="2914"/>
                    </a:lnTo>
                    <a:lnTo>
                      <a:pt x="1324" y="2923"/>
                    </a:lnTo>
                    <a:lnTo>
                      <a:pt x="1315" y="2923"/>
                    </a:lnTo>
                    <a:lnTo>
                      <a:pt x="1286" y="2914"/>
                    </a:lnTo>
                    <a:lnTo>
                      <a:pt x="1277" y="2923"/>
                    </a:lnTo>
                    <a:lnTo>
                      <a:pt x="1267" y="2923"/>
                    </a:lnTo>
                    <a:lnTo>
                      <a:pt x="1257" y="2923"/>
                    </a:lnTo>
                    <a:lnTo>
                      <a:pt x="1248" y="2933"/>
                    </a:lnTo>
                    <a:lnTo>
                      <a:pt x="1239" y="2952"/>
                    </a:lnTo>
                    <a:lnTo>
                      <a:pt x="1239" y="2961"/>
                    </a:lnTo>
                    <a:lnTo>
                      <a:pt x="1239" y="2971"/>
                    </a:lnTo>
                    <a:lnTo>
                      <a:pt x="1239" y="2981"/>
                    </a:lnTo>
                    <a:lnTo>
                      <a:pt x="1239" y="2990"/>
                    </a:lnTo>
                    <a:lnTo>
                      <a:pt x="1248" y="3009"/>
                    </a:lnTo>
                    <a:lnTo>
                      <a:pt x="1257" y="3009"/>
                    </a:lnTo>
                    <a:lnTo>
                      <a:pt x="1267" y="3028"/>
                    </a:lnTo>
                    <a:lnTo>
                      <a:pt x="1277" y="3028"/>
                    </a:lnTo>
                    <a:lnTo>
                      <a:pt x="1286" y="3038"/>
                    </a:lnTo>
                    <a:lnTo>
                      <a:pt x="1296" y="3038"/>
                    </a:lnTo>
                    <a:lnTo>
                      <a:pt x="1334" y="3028"/>
                    </a:lnTo>
                    <a:lnTo>
                      <a:pt x="1343" y="3028"/>
                    </a:lnTo>
                    <a:lnTo>
                      <a:pt x="1353" y="3038"/>
                    </a:lnTo>
                    <a:lnTo>
                      <a:pt x="1362" y="3047"/>
                    </a:lnTo>
                    <a:lnTo>
                      <a:pt x="1362" y="3066"/>
                    </a:lnTo>
                    <a:lnTo>
                      <a:pt x="1381" y="3095"/>
                    </a:lnTo>
                    <a:lnTo>
                      <a:pt x="1391" y="3124"/>
                    </a:lnTo>
                    <a:lnTo>
                      <a:pt x="1400" y="3133"/>
                    </a:lnTo>
                    <a:lnTo>
                      <a:pt x="1400" y="3142"/>
                    </a:lnTo>
                    <a:lnTo>
                      <a:pt x="1400" y="3152"/>
                    </a:lnTo>
                    <a:lnTo>
                      <a:pt x="1391" y="3162"/>
                    </a:lnTo>
                    <a:lnTo>
                      <a:pt x="1381" y="3181"/>
                    </a:lnTo>
                    <a:lnTo>
                      <a:pt x="1372" y="3181"/>
                    </a:lnTo>
                    <a:lnTo>
                      <a:pt x="1362" y="3190"/>
                    </a:lnTo>
                    <a:lnTo>
                      <a:pt x="1353" y="3200"/>
                    </a:lnTo>
                    <a:lnTo>
                      <a:pt x="1315" y="3209"/>
                    </a:lnTo>
                    <a:lnTo>
                      <a:pt x="1305" y="3209"/>
                    </a:lnTo>
                    <a:lnTo>
                      <a:pt x="1296" y="3209"/>
                    </a:lnTo>
                    <a:lnTo>
                      <a:pt x="1286" y="3219"/>
                    </a:lnTo>
                    <a:lnTo>
                      <a:pt x="1277" y="3228"/>
                    </a:lnTo>
                    <a:lnTo>
                      <a:pt x="1267" y="3247"/>
                    </a:lnTo>
                    <a:lnTo>
                      <a:pt x="1248" y="3266"/>
                    </a:lnTo>
                    <a:lnTo>
                      <a:pt x="1248" y="3276"/>
                    </a:lnTo>
                    <a:lnTo>
                      <a:pt x="1239" y="3295"/>
                    </a:lnTo>
                    <a:lnTo>
                      <a:pt x="1239" y="3323"/>
                    </a:lnTo>
                    <a:lnTo>
                      <a:pt x="1239" y="3333"/>
                    </a:lnTo>
                    <a:lnTo>
                      <a:pt x="1229" y="3342"/>
                    </a:lnTo>
                    <a:lnTo>
                      <a:pt x="1229" y="3352"/>
                    </a:lnTo>
                    <a:lnTo>
                      <a:pt x="1219" y="3352"/>
                    </a:lnTo>
                    <a:lnTo>
                      <a:pt x="1191" y="3380"/>
                    </a:lnTo>
                    <a:lnTo>
                      <a:pt x="1181" y="3380"/>
                    </a:lnTo>
                    <a:lnTo>
                      <a:pt x="1172" y="3390"/>
                    </a:lnTo>
                    <a:lnTo>
                      <a:pt x="1172" y="3400"/>
                    </a:lnTo>
                    <a:lnTo>
                      <a:pt x="1172" y="3409"/>
                    </a:lnTo>
                    <a:lnTo>
                      <a:pt x="1172" y="3438"/>
                    </a:lnTo>
                    <a:lnTo>
                      <a:pt x="1172" y="3457"/>
                    </a:lnTo>
                    <a:lnTo>
                      <a:pt x="1172" y="3466"/>
                    </a:lnTo>
                    <a:lnTo>
                      <a:pt x="1162" y="3485"/>
                    </a:lnTo>
                    <a:lnTo>
                      <a:pt x="1153" y="3495"/>
                    </a:lnTo>
                    <a:lnTo>
                      <a:pt x="1172" y="3514"/>
                    </a:lnTo>
                    <a:lnTo>
                      <a:pt x="1210" y="3543"/>
                    </a:lnTo>
                    <a:lnTo>
                      <a:pt x="1229" y="3562"/>
                    </a:lnTo>
                    <a:lnTo>
                      <a:pt x="1267" y="3571"/>
                    </a:lnTo>
                    <a:lnTo>
                      <a:pt x="1296" y="3590"/>
                    </a:lnTo>
                    <a:lnTo>
                      <a:pt x="1305" y="3590"/>
                    </a:lnTo>
                    <a:lnTo>
                      <a:pt x="1343" y="3590"/>
                    </a:lnTo>
                    <a:lnTo>
                      <a:pt x="1391" y="3600"/>
                    </a:lnTo>
                    <a:lnTo>
                      <a:pt x="1400" y="3609"/>
                    </a:lnTo>
                    <a:lnTo>
                      <a:pt x="1410" y="3609"/>
                    </a:lnTo>
                    <a:lnTo>
                      <a:pt x="1420" y="3619"/>
                    </a:lnTo>
                    <a:lnTo>
                      <a:pt x="1438" y="3638"/>
                    </a:lnTo>
                    <a:lnTo>
                      <a:pt x="1448" y="3647"/>
                    </a:lnTo>
                    <a:lnTo>
                      <a:pt x="1458" y="3657"/>
                    </a:lnTo>
                    <a:lnTo>
                      <a:pt x="1477" y="3657"/>
                    </a:lnTo>
                    <a:lnTo>
                      <a:pt x="1486" y="3666"/>
                    </a:lnTo>
                    <a:lnTo>
                      <a:pt x="1496" y="3666"/>
                    </a:lnTo>
                    <a:lnTo>
                      <a:pt x="1524" y="3657"/>
                    </a:lnTo>
                    <a:lnTo>
                      <a:pt x="1534" y="3657"/>
                    </a:lnTo>
                    <a:lnTo>
                      <a:pt x="1543" y="3666"/>
                    </a:lnTo>
                    <a:lnTo>
                      <a:pt x="1572" y="3695"/>
                    </a:lnTo>
                    <a:lnTo>
                      <a:pt x="1581" y="3704"/>
                    </a:lnTo>
                    <a:lnTo>
                      <a:pt x="1619" y="3714"/>
                    </a:lnTo>
                    <a:lnTo>
                      <a:pt x="1629" y="3723"/>
                    </a:lnTo>
                    <a:lnTo>
                      <a:pt x="1638" y="3733"/>
                    </a:lnTo>
                    <a:lnTo>
                      <a:pt x="1648" y="3743"/>
                    </a:lnTo>
                    <a:lnTo>
                      <a:pt x="1676" y="3781"/>
                    </a:lnTo>
                    <a:lnTo>
                      <a:pt x="1705" y="3828"/>
                    </a:lnTo>
                    <a:lnTo>
                      <a:pt x="1696" y="3828"/>
                    </a:lnTo>
                    <a:lnTo>
                      <a:pt x="1696" y="3838"/>
                    </a:lnTo>
                    <a:lnTo>
                      <a:pt x="1696" y="3847"/>
                    </a:lnTo>
                    <a:lnTo>
                      <a:pt x="1705" y="3885"/>
                    </a:lnTo>
                    <a:lnTo>
                      <a:pt x="1715" y="3914"/>
                    </a:lnTo>
                    <a:lnTo>
                      <a:pt x="1715" y="3924"/>
                    </a:lnTo>
                    <a:lnTo>
                      <a:pt x="1724" y="3924"/>
                    </a:lnTo>
                    <a:lnTo>
                      <a:pt x="1734" y="3933"/>
                    </a:lnTo>
                    <a:lnTo>
                      <a:pt x="1753" y="3933"/>
                    </a:lnTo>
                    <a:lnTo>
                      <a:pt x="1762" y="3942"/>
                    </a:lnTo>
                    <a:lnTo>
                      <a:pt x="1772" y="3942"/>
                    </a:lnTo>
                    <a:lnTo>
                      <a:pt x="1781" y="3962"/>
                    </a:lnTo>
                    <a:lnTo>
                      <a:pt x="1801" y="3981"/>
                    </a:lnTo>
                    <a:lnTo>
                      <a:pt x="1810" y="4009"/>
                    </a:lnTo>
                    <a:lnTo>
                      <a:pt x="1819" y="4028"/>
                    </a:lnTo>
                    <a:lnTo>
                      <a:pt x="1829" y="4038"/>
                    </a:lnTo>
                    <a:lnTo>
                      <a:pt x="1839" y="4047"/>
                    </a:lnTo>
                    <a:lnTo>
                      <a:pt x="1858" y="4057"/>
                    </a:lnTo>
                    <a:lnTo>
                      <a:pt x="1858" y="4076"/>
                    </a:lnTo>
                    <a:lnTo>
                      <a:pt x="1858" y="4085"/>
                    </a:lnTo>
                    <a:lnTo>
                      <a:pt x="1848" y="4095"/>
                    </a:lnTo>
                    <a:lnTo>
                      <a:pt x="1829" y="4124"/>
                    </a:lnTo>
                    <a:lnTo>
                      <a:pt x="1819" y="4162"/>
                    </a:lnTo>
                    <a:lnTo>
                      <a:pt x="1810" y="4171"/>
                    </a:lnTo>
                    <a:lnTo>
                      <a:pt x="1801" y="4171"/>
                    </a:lnTo>
                    <a:lnTo>
                      <a:pt x="1801" y="4181"/>
                    </a:lnTo>
                    <a:lnTo>
                      <a:pt x="1781" y="4181"/>
                    </a:lnTo>
                    <a:lnTo>
                      <a:pt x="1772" y="4181"/>
                    </a:lnTo>
                    <a:lnTo>
                      <a:pt x="1753" y="4181"/>
                    </a:lnTo>
                    <a:lnTo>
                      <a:pt x="1743" y="4171"/>
                    </a:lnTo>
                    <a:lnTo>
                      <a:pt x="1705" y="4171"/>
                    </a:lnTo>
                    <a:lnTo>
                      <a:pt x="1705" y="4162"/>
                    </a:lnTo>
                    <a:lnTo>
                      <a:pt x="1696" y="4171"/>
                    </a:lnTo>
                    <a:lnTo>
                      <a:pt x="1686" y="4171"/>
                    </a:lnTo>
                    <a:lnTo>
                      <a:pt x="1648" y="4190"/>
                    </a:lnTo>
                    <a:lnTo>
                      <a:pt x="1638" y="4190"/>
                    </a:lnTo>
                    <a:lnTo>
                      <a:pt x="1610" y="4200"/>
                    </a:lnTo>
                    <a:lnTo>
                      <a:pt x="1600" y="4200"/>
                    </a:lnTo>
                    <a:lnTo>
                      <a:pt x="1591" y="4209"/>
                    </a:lnTo>
                    <a:lnTo>
                      <a:pt x="1581" y="4219"/>
                    </a:lnTo>
                    <a:lnTo>
                      <a:pt x="1572" y="4228"/>
                    </a:lnTo>
                    <a:lnTo>
                      <a:pt x="1543" y="4285"/>
                    </a:lnTo>
                    <a:lnTo>
                      <a:pt x="1534" y="4305"/>
                    </a:lnTo>
                    <a:lnTo>
                      <a:pt x="1524" y="4305"/>
                    </a:lnTo>
                    <a:lnTo>
                      <a:pt x="1505" y="4314"/>
                    </a:lnTo>
                    <a:lnTo>
                      <a:pt x="1486" y="4323"/>
                    </a:lnTo>
                    <a:lnTo>
                      <a:pt x="1420" y="4228"/>
                    </a:lnTo>
                    <a:lnTo>
                      <a:pt x="1362" y="4171"/>
                    </a:lnTo>
                    <a:lnTo>
                      <a:pt x="1343" y="4142"/>
                    </a:lnTo>
                    <a:lnTo>
                      <a:pt x="1334" y="4047"/>
                    </a:lnTo>
                    <a:lnTo>
                      <a:pt x="1305" y="4009"/>
                    </a:lnTo>
                    <a:lnTo>
                      <a:pt x="1277" y="4009"/>
                    </a:lnTo>
                    <a:lnTo>
                      <a:pt x="1239" y="4047"/>
                    </a:lnTo>
                    <a:lnTo>
                      <a:pt x="1219" y="4057"/>
                    </a:lnTo>
                    <a:lnTo>
                      <a:pt x="1191" y="4047"/>
                    </a:lnTo>
                    <a:lnTo>
                      <a:pt x="1153" y="4000"/>
                    </a:lnTo>
                    <a:lnTo>
                      <a:pt x="991" y="3885"/>
                    </a:lnTo>
                    <a:lnTo>
                      <a:pt x="924" y="3819"/>
                    </a:lnTo>
                    <a:lnTo>
                      <a:pt x="905" y="3752"/>
                    </a:lnTo>
                    <a:lnTo>
                      <a:pt x="896" y="3647"/>
                    </a:lnTo>
                    <a:lnTo>
                      <a:pt x="848" y="3543"/>
                    </a:lnTo>
                    <a:lnTo>
                      <a:pt x="791" y="3447"/>
                    </a:lnTo>
                    <a:lnTo>
                      <a:pt x="724" y="3400"/>
                    </a:lnTo>
                    <a:lnTo>
                      <a:pt x="686" y="3390"/>
                    </a:lnTo>
                    <a:lnTo>
                      <a:pt x="572" y="3419"/>
                    </a:lnTo>
                    <a:lnTo>
                      <a:pt x="515" y="3409"/>
                    </a:lnTo>
                    <a:lnTo>
                      <a:pt x="486" y="3400"/>
                    </a:lnTo>
                    <a:lnTo>
                      <a:pt x="410" y="3362"/>
                    </a:lnTo>
                    <a:lnTo>
                      <a:pt x="257" y="3333"/>
                    </a:lnTo>
                    <a:lnTo>
                      <a:pt x="181" y="3295"/>
                    </a:lnTo>
                    <a:lnTo>
                      <a:pt x="115" y="3219"/>
                    </a:lnTo>
                    <a:lnTo>
                      <a:pt x="38" y="3047"/>
                    </a:lnTo>
                    <a:lnTo>
                      <a:pt x="10" y="2943"/>
                    </a:lnTo>
                    <a:lnTo>
                      <a:pt x="0" y="2847"/>
                    </a:lnTo>
                    <a:lnTo>
                      <a:pt x="38" y="2743"/>
                    </a:lnTo>
                    <a:lnTo>
                      <a:pt x="86" y="2676"/>
                    </a:lnTo>
                    <a:lnTo>
                      <a:pt x="124" y="2600"/>
                    </a:lnTo>
                    <a:lnTo>
                      <a:pt x="134" y="2466"/>
                    </a:lnTo>
                    <a:lnTo>
                      <a:pt x="76" y="2238"/>
                    </a:lnTo>
                    <a:lnTo>
                      <a:pt x="86" y="2161"/>
                    </a:lnTo>
                    <a:lnTo>
                      <a:pt x="210" y="2114"/>
                    </a:lnTo>
                    <a:lnTo>
                      <a:pt x="239" y="2095"/>
                    </a:lnTo>
                    <a:lnTo>
                      <a:pt x="267" y="205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01" name="Freeform 16">
                <a:extLst>
                  <a:ext uri="{FF2B5EF4-FFF2-40B4-BE49-F238E27FC236}">
                    <a16:creationId xmlns:a16="http://schemas.microsoft.com/office/drawing/2014/main" id="{CEA4A240-1494-6140-98D3-2B1E4C29F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5413" y="1382713"/>
                <a:ext cx="1752600" cy="1185862"/>
              </a:xfrm>
              <a:custGeom>
                <a:avLst/>
                <a:gdLst>
                  <a:gd name="T0" fmla="*/ 55084 w 4868"/>
                  <a:gd name="T1" fmla="*/ 527809 h 3296"/>
                  <a:gd name="T2" fmla="*/ 92526 w 4868"/>
                  <a:gd name="T3" fmla="*/ 537883 h 3296"/>
                  <a:gd name="T4" fmla="*/ 137169 w 4868"/>
                  <a:gd name="T5" fmla="*/ 558751 h 3296"/>
                  <a:gd name="T6" fmla="*/ 164531 w 4868"/>
                  <a:gd name="T7" fmla="*/ 565587 h 3296"/>
                  <a:gd name="T8" fmla="*/ 195493 w 4868"/>
                  <a:gd name="T9" fmla="*/ 592931 h 3296"/>
                  <a:gd name="T10" fmla="*/ 240136 w 4868"/>
                  <a:gd name="T11" fmla="*/ 586095 h 3296"/>
                  <a:gd name="T12" fmla="*/ 277939 w 4868"/>
                  <a:gd name="T13" fmla="*/ 627111 h 3296"/>
                  <a:gd name="T14" fmla="*/ 315382 w 4868"/>
                  <a:gd name="T15" fmla="*/ 630709 h 3296"/>
                  <a:gd name="T16" fmla="*/ 360025 w 4868"/>
                  <a:gd name="T17" fmla="*/ 620275 h 3296"/>
                  <a:gd name="T18" fmla="*/ 373706 w 4868"/>
                  <a:gd name="T19" fmla="*/ 596169 h 3296"/>
                  <a:gd name="T20" fmla="*/ 411508 w 4868"/>
                  <a:gd name="T21" fmla="*/ 620275 h 3296"/>
                  <a:gd name="T22" fmla="*/ 449311 w 4868"/>
                  <a:gd name="T23" fmla="*/ 620275 h 3296"/>
                  <a:gd name="T24" fmla="*/ 514475 w 4868"/>
                  <a:gd name="T25" fmla="*/ 606603 h 3296"/>
                  <a:gd name="T26" fmla="*/ 497194 w 4868"/>
                  <a:gd name="T27" fmla="*/ 558751 h 3296"/>
                  <a:gd name="T28" fmla="*/ 514475 w 4868"/>
                  <a:gd name="T29" fmla="*/ 514137 h 3296"/>
                  <a:gd name="T30" fmla="*/ 548678 w 4868"/>
                  <a:gd name="T31" fmla="*/ 449016 h 3296"/>
                  <a:gd name="T32" fmla="*/ 610242 w 4868"/>
                  <a:gd name="T33" fmla="*/ 421672 h 3296"/>
                  <a:gd name="T34" fmla="*/ 654885 w 4868"/>
                  <a:gd name="T35" fmla="*/ 452254 h 3296"/>
                  <a:gd name="T36" fmla="*/ 696288 w 4868"/>
                  <a:gd name="T37" fmla="*/ 418074 h 3296"/>
                  <a:gd name="T38" fmla="*/ 713209 w 4868"/>
                  <a:gd name="T39" fmla="*/ 373460 h 3296"/>
                  <a:gd name="T40" fmla="*/ 757852 w 4868"/>
                  <a:gd name="T41" fmla="*/ 363386 h 3296"/>
                  <a:gd name="T42" fmla="*/ 768293 w 4868"/>
                  <a:gd name="T43" fmla="*/ 315174 h 3296"/>
                  <a:gd name="T44" fmla="*/ 768293 w 4868"/>
                  <a:gd name="T45" fmla="*/ 267323 h 3296"/>
                  <a:gd name="T46" fmla="*/ 833457 w 4868"/>
                  <a:gd name="T47" fmla="*/ 236381 h 3296"/>
                  <a:gd name="T48" fmla="*/ 891421 w 4868"/>
                  <a:gd name="T49" fmla="*/ 267323 h 3296"/>
                  <a:gd name="T50" fmla="*/ 963426 w 4868"/>
                  <a:gd name="T51" fmla="*/ 277757 h 3296"/>
                  <a:gd name="T52" fmla="*/ 997988 w 4868"/>
                  <a:gd name="T53" fmla="*/ 250053 h 3296"/>
                  <a:gd name="T54" fmla="*/ 997988 w 4868"/>
                  <a:gd name="T55" fmla="*/ 192127 h 3296"/>
                  <a:gd name="T56" fmla="*/ 1011669 w 4868"/>
                  <a:gd name="T57" fmla="*/ 133841 h 3296"/>
                  <a:gd name="T58" fmla="*/ 1021750 w 4868"/>
                  <a:gd name="T59" fmla="*/ 92466 h 3296"/>
                  <a:gd name="T60" fmla="*/ 1073233 w 4868"/>
                  <a:gd name="T61" fmla="*/ 37778 h 3296"/>
                  <a:gd name="T62" fmla="*/ 1152079 w 4868"/>
                  <a:gd name="T63" fmla="*/ 6836 h 3296"/>
                  <a:gd name="T64" fmla="*/ 1227684 w 4868"/>
                  <a:gd name="T65" fmla="*/ 3598 h 3296"/>
                  <a:gd name="T66" fmla="*/ 1320210 w 4868"/>
                  <a:gd name="T67" fmla="*/ 34180 h 3296"/>
                  <a:gd name="T68" fmla="*/ 1436858 w 4868"/>
                  <a:gd name="T69" fmla="*/ 47852 h 3296"/>
                  <a:gd name="T70" fmla="*/ 1481501 w 4868"/>
                  <a:gd name="T71" fmla="*/ 92466 h 3296"/>
                  <a:gd name="T72" fmla="*/ 1419577 w 4868"/>
                  <a:gd name="T73" fmla="*/ 308339 h 3296"/>
                  <a:gd name="T74" fmla="*/ 1471061 w 4868"/>
                  <a:gd name="T75" fmla="*/ 394328 h 3296"/>
                  <a:gd name="T76" fmla="*/ 1659714 w 4868"/>
                  <a:gd name="T77" fmla="*/ 781460 h 3296"/>
                  <a:gd name="T78" fmla="*/ 1741799 w 4868"/>
                  <a:gd name="T79" fmla="*/ 1007407 h 3296"/>
                  <a:gd name="T80" fmla="*/ 1625151 w 4868"/>
                  <a:gd name="T81" fmla="*/ 1113904 h 3296"/>
                  <a:gd name="T82" fmla="*/ 1299689 w 4868"/>
                  <a:gd name="T83" fmla="*/ 1123978 h 3296"/>
                  <a:gd name="T84" fmla="*/ 1306529 w 4868"/>
                  <a:gd name="T85" fmla="*/ 1148084 h 3296"/>
                  <a:gd name="T86" fmla="*/ 1244965 w 4868"/>
                  <a:gd name="T87" fmla="*/ 1171830 h 3296"/>
                  <a:gd name="T88" fmla="*/ 1162520 w 4868"/>
                  <a:gd name="T89" fmla="*/ 1168592 h 3296"/>
                  <a:gd name="T90" fmla="*/ 1073233 w 4868"/>
                  <a:gd name="T91" fmla="*/ 1171830 h 3296"/>
                  <a:gd name="T92" fmla="*/ 1018510 w 4868"/>
                  <a:gd name="T93" fmla="*/ 1151322 h 3296"/>
                  <a:gd name="T94" fmla="*/ 942905 w 4868"/>
                  <a:gd name="T95" fmla="*/ 1179026 h 3296"/>
                  <a:gd name="T96" fmla="*/ 802495 w 4868"/>
                  <a:gd name="T97" fmla="*/ 1179026 h 3296"/>
                  <a:gd name="T98" fmla="*/ 726890 w 4868"/>
                  <a:gd name="T99" fmla="*/ 1154920 h 3296"/>
                  <a:gd name="T100" fmla="*/ 689087 w 4868"/>
                  <a:gd name="T101" fmla="*/ 1134412 h 3296"/>
                  <a:gd name="T102" fmla="*/ 634363 w 4868"/>
                  <a:gd name="T103" fmla="*/ 1117142 h 3296"/>
                  <a:gd name="T104" fmla="*/ 617442 w 4868"/>
                  <a:gd name="T105" fmla="*/ 1134412 h 3296"/>
                  <a:gd name="T106" fmla="*/ 593321 w 4868"/>
                  <a:gd name="T107" fmla="*/ 1168592 h 3296"/>
                  <a:gd name="T108" fmla="*/ 576039 w 4868"/>
                  <a:gd name="T109" fmla="*/ 1161756 h 3296"/>
                  <a:gd name="T110" fmla="*/ 562359 w 4868"/>
                  <a:gd name="T111" fmla="*/ 1148084 h 3296"/>
                  <a:gd name="T112" fmla="*/ 243377 w 4868"/>
                  <a:gd name="T113" fmla="*/ 911703 h 3296"/>
                  <a:gd name="T114" fmla="*/ 61564 w 4868"/>
                  <a:gd name="T115" fmla="*/ 777862 h 329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868" h="3296">
                    <a:moveTo>
                      <a:pt x="133" y="1695"/>
                    </a:moveTo>
                    <a:lnTo>
                      <a:pt x="105" y="1657"/>
                    </a:lnTo>
                    <a:lnTo>
                      <a:pt x="76" y="1562"/>
                    </a:lnTo>
                    <a:lnTo>
                      <a:pt x="124" y="1438"/>
                    </a:lnTo>
                    <a:lnTo>
                      <a:pt x="153" y="1438"/>
                    </a:lnTo>
                    <a:lnTo>
                      <a:pt x="153" y="1448"/>
                    </a:lnTo>
                    <a:lnTo>
                      <a:pt x="153" y="1457"/>
                    </a:lnTo>
                    <a:lnTo>
                      <a:pt x="153" y="1467"/>
                    </a:lnTo>
                    <a:lnTo>
                      <a:pt x="162" y="1477"/>
                    </a:lnTo>
                    <a:lnTo>
                      <a:pt x="181" y="1495"/>
                    </a:lnTo>
                    <a:lnTo>
                      <a:pt x="200" y="1515"/>
                    </a:lnTo>
                    <a:lnTo>
                      <a:pt x="210" y="1524"/>
                    </a:lnTo>
                    <a:lnTo>
                      <a:pt x="219" y="1524"/>
                    </a:lnTo>
                    <a:lnTo>
                      <a:pt x="229" y="1524"/>
                    </a:lnTo>
                    <a:lnTo>
                      <a:pt x="257" y="1495"/>
                    </a:lnTo>
                    <a:lnTo>
                      <a:pt x="267" y="1495"/>
                    </a:lnTo>
                    <a:lnTo>
                      <a:pt x="276" y="1486"/>
                    </a:lnTo>
                    <a:lnTo>
                      <a:pt x="286" y="1486"/>
                    </a:lnTo>
                    <a:lnTo>
                      <a:pt x="295" y="1486"/>
                    </a:lnTo>
                    <a:lnTo>
                      <a:pt x="305" y="1495"/>
                    </a:lnTo>
                    <a:lnTo>
                      <a:pt x="314" y="1495"/>
                    </a:lnTo>
                    <a:lnTo>
                      <a:pt x="343" y="1524"/>
                    </a:lnTo>
                    <a:lnTo>
                      <a:pt x="381" y="1553"/>
                    </a:lnTo>
                    <a:lnTo>
                      <a:pt x="391" y="1553"/>
                    </a:lnTo>
                    <a:lnTo>
                      <a:pt x="400" y="1553"/>
                    </a:lnTo>
                    <a:lnTo>
                      <a:pt x="419" y="1553"/>
                    </a:lnTo>
                    <a:lnTo>
                      <a:pt x="438" y="1553"/>
                    </a:lnTo>
                    <a:lnTo>
                      <a:pt x="438" y="1562"/>
                    </a:lnTo>
                    <a:lnTo>
                      <a:pt x="448" y="1562"/>
                    </a:lnTo>
                    <a:lnTo>
                      <a:pt x="448" y="1572"/>
                    </a:lnTo>
                    <a:lnTo>
                      <a:pt x="457" y="1572"/>
                    </a:lnTo>
                    <a:lnTo>
                      <a:pt x="467" y="1610"/>
                    </a:lnTo>
                    <a:lnTo>
                      <a:pt x="467" y="1619"/>
                    </a:lnTo>
                    <a:lnTo>
                      <a:pt x="476" y="1629"/>
                    </a:lnTo>
                    <a:lnTo>
                      <a:pt x="495" y="1638"/>
                    </a:lnTo>
                    <a:lnTo>
                      <a:pt x="495" y="1648"/>
                    </a:lnTo>
                    <a:lnTo>
                      <a:pt x="514" y="1648"/>
                    </a:lnTo>
                    <a:lnTo>
                      <a:pt x="543" y="1648"/>
                    </a:lnTo>
                    <a:lnTo>
                      <a:pt x="581" y="1648"/>
                    </a:lnTo>
                    <a:lnTo>
                      <a:pt x="591" y="1648"/>
                    </a:lnTo>
                    <a:lnTo>
                      <a:pt x="610" y="1648"/>
                    </a:lnTo>
                    <a:lnTo>
                      <a:pt x="629" y="1629"/>
                    </a:lnTo>
                    <a:lnTo>
                      <a:pt x="638" y="1629"/>
                    </a:lnTo>
                    <a:lnTo>
                      <a:pt x="648" y="1629"/>
                    </a:lnTo>
                    <a:lnTo>
                      <a:pt x="657" y="1629"/>
                    </a:lnTo>
                    <a:lnTo>
                      <a:pt x="667" y="1629"/>
                    </a:lnTo>
                    <a:lnTo>
                      <a:pt x="733" y="1667"/>
                    </a:lnTo>
                    <a:lnTo>
                      <a:pt x="753" y="1676"/>
                    </a:lnTo>
                    <a:lnTo>
                      <a:pt x="762" y="1686"/>
                    </a:lnTo>
                    <a:lnTo>
                      <a:pt x="762" y="1705"/>
                    </a:lnTo>
                    <a:lnTo>
                      <a:pt x="762" y="1715"/>
                    </a:lnTo>
                    <a:lnTo>
                      <a:pt x="762" y="1733"/>
                    </a:lnTo>
                    <a:lnTo>
                      <a:pt x="772" y="1743"/>
                    </a:lnTo>
                    <a:lnTo>
                      <a:pt x="781" y="1762"/>
                    </a:lnTo>
                    <a:lnTo>
                      <a:pt x="791" y="1772"/>
                    </a:lnTo>
                    <a:lnTo>
                      <a:pt x="800" y="1772"/>
                    </a:lnTo>
                    <a:lnTo>
                      <a:pt x="819" y="1762"/>
                    </a:lnTo>
                    <a:lnTo>
                      <a:pt x="838" y="1753"/>
                    </a:lnTo>
                    <a:lnTo>
                      <a:pt x="876" y="1753"/>
                    </a:lnTo>
                    <a:lnTo>
                      <a:pt x="895" y="1753"/>
                    </a:lnTo>
                    <a:lnTo>
                      <a:pt x="924" y="1733"/>
                    </a:lnTo>
                    <a:lnTo>
                      <a:pt x="943" y="1724"/>
                    </a:lnTo>
                    <a:lnTo>
                      <a:pt x="953" y="1724"/>
                    </a:lnTo>
                    <a:lnTo>
                      <a:pt x="962" y="1724"/>
                    </a:lnTo>
                    <a:lnTo>
                      <a:pt x="971" y="1724"/>
                    </a:lnTo>
                    <a:lnTo>
                      <a:pt x="981" y="1724"/>
                    </a:lnTo>
                    <a:lnTo>
                      <a:pt x="1000" y="1724"/>
                    </a:lnTo>
                    <a:lnTo>
                      <a:pt x="1010" y="1724"/>
                    </a:lnTo>
                    <a:lnTo>
                      <a:pt x="1019" y="1715"/>
                    </a:lnTo>
                    <a:lnTo>
                      <a:pt x="1029" y="1705"/>
                    </a:lnTo>
                    <a:lnTo>
                      <a:pt x="1029" y="1676"/>
                    </a:lnTo>
                    <a:lnTo>
                      <a:pt x="1029" y="1667"/>
                    </a:lnTo>
                    <a:lnTo>
                      <a:pt x="1038" y="1657"/>
                    </a:lnTo>
                    <a:lnTo>
                      <a:pt x="1048" y="1648"/>
                    </a:lnTo>
                    <a:lnTo>
                      <a:pt x="1048" y="1638"/>
                    </a:lnTo>
                    <a:lnTo>
                      <a:pt x="1057" y="1638"/>
                    </a:lnTo>
                    <a:lnTo>
                      <a:pt x="1076" y="1638"/>
                    </a:lnTo>
                    <a:lnTo>
                      <a:pt x="1086" y="1648"/>
                    </a:lnTo>
                    <a:lnTo>
                      <a:pt x="1124" y="1686"/>
                    </a:lnTo>
                    <a:lnTo>
                      <a:pt x="1134" y="1715"/>
                    </a:lnTo>
                    <a:lnTo>
                      <a:pt x="1143" y="1724"/>
                    </a:lnTo>
                    <a:lnTo>
                      <a:pt x="1153" y="1733"/>
                    </a:lnTo>
                    <a:lnTo>
                      <a:pt x="1172" y="1743"/>
                    </a:lnTo>
                    <a:lnTo>
                      <a:pt x="1181" y="1743"/>
                    </a:lnTo>
                    <a:lnTo>
                      <a:pt x="1200" y="1743"/>
                    </a:lnTo>
                    <a:lnTo>
                      <a:pt x="1219" y="1724"/>
                    </a:lnTo>
                    <a:lnTo>
                      <a:pt x="1229" y="1724"/>
                    </a:lnTo>
                    <a:lnTo>
                      <a:pt x="1248" y="1724"/>
                    </a:lnTo>
                    <a:lnTo>
                      <a:pt x="1276" y="1724"/>
                    </a:lnTo>
                    <a:lnTo>
                      <a:pt x="1305" y="1724"/>
                    </a:lnTo>
                    <a:lnTo>
                      <a:pt x="1314" y="1724"/>
                    </a:lnTo>
                    <a:lnTo>
                      <a:pt x="1343" y="1733"/>
                    </a:lnTo>
                    <a:lnTo>
                      <a:pt x="1410" y="1743"/>
                    </a:lnTo>
                    <a:lnTo>
                      <a:pt x="1410" y="1733"/>
                    </a:lnTo>
                    <a:lnTo>
                      <a:pt x="1419" y="1695"/>
                    </a:lnTo>
                    <a:lnTo>
                      <a:pt x="1429" y="1686"/>
                    </a:lnTo>
                    <a:lnTo>
                      <a:pt x="1429" y="1676"/>
                    </a:lnTo>
                    <a:lnTo>
                      <a:pt x="1419" y="1667"/>
                    </a:lnTo>
                    <a:lnTo>
                      <a:pt x="1419" y="1648"/>
                    </a:lnTo>
                    <a:lnTo>
                      <a:pt x="1410" y="1638"/>
                    </a:lnTo>
                    <a:lnTo>
                      <a:pt x="1391" y="1600"/>
                    </a:lnTo>
                    <a:lnTo>
                      <a:pt x="1381" y="1591"/>
                    </a:lnTo>
                    <a:lnTo>
                      <a:pt x="1381" y="1581"/>
                    </a:lnTo>
                    <a:lnTo>
                      <a:pt x="1381" y="1553"/>
                    </a:lnTo>
                    <a:lnTo>
                      <a:pt x="1381" y="1543"/>
                    </a:lnTo>
                    <a:lnTo>
                      <a:pt x="1381" y="1515"/>
                    </a:lnTo>
                    <a:lnTo>
                      <a:pt x="1381" y="1505"/>
                    </a:lnTo>
                    <a:lnTo>
                      <a:pt x="1381" y="1486"/>
                    </a:lnTo>
                    <a:lnTo>
                      <a:pt x="1381" y="1477"/>
                    </a:lnTo>
                    <a:lnTo>
                      <a:pt x="1381" y="1467"/>
                    </a:lnTo>
                    <a:lnTo>
                      <a:pt x="1391" y="1457"/>
                    </a:lnTo>
                    <a:lnTo>
                      <a:pt x="1429" y="1429"/>
                    </a:lnTo>
                    <a:lnTo>
                      <a:pt x="1495" y="1400"/>
                    </a:lnTo>
                    <a:lnTo>
                      <a:pt x="1515" y="1391"/>
                    </a:lnTo>
                    <a:lnTo>
                      <a:pt x="1533" y="1391"/>
                    </a:lnTo>
                    <a:lnTo>
                      <a:pt x="1533" y="1324"/>
                    </a:lnTo>
                    <a:lnTo>
                      <a:pt x="1524" y="1305"/>
                    </a:lnTo>
                    <a:lnTo>
                      <a:pt x="1524" y="1248"/>
                    </a:lnTo>
                    <a:lnTo>
                      <a:pt x="1581" y="1219"/>
                    </a:lnTo>
                    <a:lnTo>
                      <a:pt x="1619" y="1219"/>
                    </a:lnTo>
                    <a:lnTo>
                      <a:pt x="1619" y="1210"/>
                    </a:lnTo>
                    <a:lnTo>
                      <a:pt x="1629" y="1200"/>
                    </a:lnTo>
                    <a:lnTo>
                      <a:pt x="1657" y="1181"/>
                    </a:lnTo>
                    <a:lnTo>
                      <a:pt x="1667" y="1181"/>
                    </a:lnTo>
                    <a:lnTo>
                      <a:pt x="1686" y="1172"/>
                    </a:lnTo>
                    <a:lnTo>
                      <a:pt x="1695" y="1172"/>
                    </a:lnTo>
                    <a:lnTo>
                      <a:pt x="1705" y="1181"/>
                    </a:lnTo>
                    <a:lnTo>
                      <a:pt x="1715" y="1181"/>
                    </a:lnTo>
                    <a:lnTo>
                      <a:pt x="1762" y="1210"/>
                    </a:lnTo>
                    <a:lnTo>
                      <a:pt x="1772" y="1219"/>
                    </a:lnTo>
                    <a:lnTo>
                      <a:pt x="1800" y="1238"/>
                    </a:lnTo>
                    <a:lnTo>
                      <a:pt x="1800" y="1248"/>
                    </a:lnTo>
                    <a:lnTo>
                      <a:pt x="1810" y="1248"/>
                    </a:lnTo>
                    <a:lnTo>
                      <a:pt x="1819" y="1257"/>
                    </a:lnTo>
                    <a:lnTo>
                      <a:pt x="1829" y="1257"/>
                    </a:lnTo>
                    <a:lnTo>
                      <a:pt x="1838" y="1248"/>
                    </a:lnTo>
                    <a:lnTo>
                      <a:pt x="1857" y="1248"/>
                    </a:lnTo>
                    <a:lnTo>
                      <a:pt x="1896" y="1219"/>
                    </a:lnTo>
                    <a:lnTo>
                      <a:pt x="1914" y="1200"/>
                    </a:lnTo>
                    <a:lnTo>
                      <a:pt x="1924" y="1200"/>
                    </a:lnTo>
                    <a:lnTo>
                      <a:pt x="1924" y="1191"/>
                    </a:lnTo>
                    <a:lnTo>
                      <a:pt x="1934" y="1162"/>
                    </a:lnTo>
                    <a:lnTo>
                      <a:pt x="1953" y="1134"/>
                    </a:lnTo>
                    <a:lnTo>
                      <a:pt x="1962" y="1124"/>
                    </a:lnTo>
                    <a:lnTo>
                      <a:pt x="1962" y="1115"/>
                    </a:lnTo>
                    <a:lnTo>
                      <a:pt x="1962" y="1105"/>
                    </a:lnTo>
                    <a:lnTo>
                      <a:pt x="1972" y="1067"/>
                    </a:lnTo>
                    <a:lnTo>
                      <a:pt x="1972" y="1058"/>
                    </a:lnTo>
                    <a:lnTo>
                      <a:pt x="1981" y="1048"/>
                    </a:lnTo>
                    <a:lnTo>
                      <a:pt x="1981" y="1038"/>
                    </a:lnTo>
                    <a:lnTo>
                      <a:pt x="1991" y="1029"/>
                    </a:lnTo>
                    <a:lnTo>
                      <a:pt x="2000" y="1019"/>
                    </a:lnTo>
                    <a:lnTo>
                      <a:pt x="2010" y="1019"/>
                    </a:lnTo>
                    <a:lnTo>
                      <a:pt x="2019" y="1019"/>
                    </a:lnTo>
                    <a:lnTo>
                      <a:pt x="2057" y="1019"/>
                    </a:lnTo>
                    <a:lnTo>
                      <a:pt x="2076" y="1019"/>
                    </a:lnTo>
                    <a:lnTo>
                      <a:pt x="2105" y="1010"/>
                    </a:lnTo>
                    <a:lnTo>
                      <a:pt x="2114" y="1000"/>
                    </a:lnTo>
                    <a:lnTo>
                      <a:pt x="2124" y="991"/>
                    </a:lnTo>
                    <a:lnTo>
                      <a:pt x="2124" y="981"/>
                    </a:lnTo>
                    <a:lnTo>
                      <a:pt x="2124" y="972"/>
                    </a:lnTo>
                    <a:lnTo>
                      <a:pt x="2134" y="924"/>
                    </a:lnTo>
                    <a:lnTo>
                      <a:pt x="2134" y="895"/>
                    </a:lnTo>
                    <a:lnTo>
                      <a:pt x="2134" y="886"/>
                    </a:lnTo>
                    <a:lnTo>
                      <a:pt x="2134" y="876"/>
                    </a:lnTo>
                    <a:lnTo>
                      <a:pt x="2114" y="857"/>
                    </a:lnTo>
                    <a:lnTo>
                      <a:pt x="2105" y="819"/>
                    </a:lnTo>
                    <a:lnTo>
                      <a:pt x="2105" y="810"/>
                    </a:lnTo>
                    <a:lnTo>
                      <a:pt x="2105" y="791"/>
                    </a:lnTo>
                    <a:lnTo>
                      <a:pt x="2114" y="781"/>
                    </a:lnTo>
                    <a:lnTo>
                      <a:pt x="2124" y="753"/>
                    </a:lnTo>
                    <a:lnTo>
                      <a:pt x="2134" y="743"/>
                    </a:lnTo>
                    <a:lnTo>
                      <a:pt x="2162" y="715"/>
                    </a:lnTo>
                    <a:lnTo>
                      <a:pt x="2172" y="715"/>
                    </a:lnTo>
                    <a:lnTo>
                      <a:pt x="2172" y="705"/>
                    </a:lnTo>
                    <a:lnTo>
                      <a:pt x="2181" y="667"/>
                    </a:lnTo>
                    <a:lnTo>
                      <a:pt x="2210" y="600"/>
                    </a:lnTo>
                    <a:lnTo>
                      <a:pt x="2267" y="629"/>
                    </a:lnTo>
                    <a:lnTo>
                      <a:pt x="2295" y="648"/>
                    </a:lnTo>
                    <a:lnTo>
                      <a:pt x="2315" y="657"/>
                    </a:lnTo>
                    <a:lnTo>
                      <a:pt x="2343" y="686"/>
                    </a:lnTo>
                    <a:lnTo>
                      <a:pt x="2353" y="695"/>
                    </a:lnTo>
                    <a:lnTo>
                      <a:pt x="2372" y="705"/>
                    </a:lnTo>
                    <a:lnTo>
                      <a:pt x="2391" y="715"/>
                    </a:lnTo>
                    <a:lnTo>
                      <a:pt x="2419" y="724"/>
                    </a:lnTo>
                    <a:lnTo>
                      <a:pt x="2448" y="734"/>
                    </a:lnTo>
                    <a:lnTo>
                      <a:pt x="2457" y="734"/>
                    </a:lnTo>
                    <a:lnTo>
                      <a:pt x="2476" y="743"/>
                    </a:lnTo>
                    <a:lnTo>
                      <a:pt x="2486" y="753"/>
                    </a:lnTo>
                    <a:lnTo>
                      <a:pt x="2543" y="791"/>
                    </a:lnTo>
                    <a:lnTo>
                      <a:pt x="2572" y="810"/>
                    </a:lnTo>
                    <a:lnTo>
                      <a:pt x="2619" y="800"/>
                    </a:lnTo>
                    <a:lnTo>
                      <a:pt x="2638" y="800"/>
                    </a:lnTo>
                    <a:lnTo>
                      <a:pt x="2648" y="791"/>
                    </a:lnTo>
                    <a:lnTo>
                      <a:pt x="2657" y="791"/>
                    </a:lnTo>
                    <a:lnTo>
                      <a:pt x="2676" y="772"/>
                    </a:lnTo>
                    <a:lnTo>
                      <a:pt x="2686" y="762"/>
                    </a:lnTo>
                    <a:lnTo>
                      <a:pt x="2714" y="753"/>
                    </a:lnTo>
                    <a:lnTo>
                      <a:pt x="2743" y="743"/>
                    </a:lnTo>
                    <a:lnTo>
                      <a:pt x="2753" y="734"/>
                    </a:lnTo>
                    <a:lnTo>
                      <a:pt x="2762" y="724"/>
                    </a:lnTo>
                    <a:lnTo>
                      <a:pt x="2762" y="715"/>
                    </a:lnTo>
                    <a:lnTo>
                      <a:pt x="2762" y="705"/>
                    </a:lnTo>
                    <a:lnTo>
                      <a:pt x="2772" y="695"/>
                    </a:lnTo>
                    <a:lnTo>
                      <a:pt x="2772" y="686"/>
                    </a:lnTo>
                    <a:lnTo>
                      <a:pt x="2762" y="677"/>
                    </a:lnTo>
                    <a:lnTo>
                      <a:pt x="2762" y="657"/>
                    </a:lnTo>
                    <a:lnTo>
                      <a:pt x="2762" y="629"/>
                    </a:lnTo>
                    <a:lnTo>
                      <a:pt x="2753" y="600"/>
                    </a:lnTo>
                    <a:lnTo>
                      <a:pt x="2762" y="591"/>
                    </a:lnTo>
                    <a:lnTo>
                      <a:pt x="2762" y="572"/>
                    </a:lnTo>
                    <a:lnTo>
                      <a:pt x="2772" y="534"/>
                    </a:lnTo>
                    <a:lnTo>
                      <a:pt x="2781" y="505"/>
                    </a:lnTo>
                    <a:lnTo>
                      <a:pt x="2800" y="486"/>
                    </a:lnTo>
                    <a:lnTo>
                      <a:pt x="2819" y="457"/>
                    </a:lnTo>
                    <a:lnTo>
                      <a:pt x="2819" y="438"/>
                    </a:lnTo>
                    <a:lnTo>
                      <a:pt x="2829" y="429"/>
                    </a:lnTo>
                    <a:lnTo>
                      <a:pt x="2829" y="391"/>
                    </a:lnTo>
                    <a:lnTo>
                      <a:pt x="2819" y="381"/>
                    </a:lnTo>
                    <a:lnTo>
                      <a:pt x="2810" y="372"/>
                    </a:lnTo>
                    <a:lnTo>
                      <a:pt x="2810" y="362"/>
                    </a:lnTo>
                    <a:lnTo>
                      <a:pt x="2810" y="353"/>
                    </a:lnTo>
                    <a:lnTo>
                      <a:pt x="2829" y="334"/>
                    </a:lnTo>
                    <a:lnTo>
                      <a:pt x="2838" y="305"/>
                    </a:lnTo>
                    <a:lnTo>
                      <a:pt x="2838" y="286"/>
                    </a:lnTo>
                    <a:lnTo>
                      <a:pt x="2838" y="267"/>
                    </a:lnTo>
                    <a:lnTo>
                      <a:pt x="2838" y="257"/>
                    </a:lnTo>
                    <a:lnTo>
                      <a:pt x="2819" y="229"/>
                    </a:lnTo>
                    <a:lnTo>
                      <a:pt x="2810" y="181"/>
                    </a:lnTo>
                    <a:lnTo>
                      <a:pt x="2867" y="143"/>
                    </a:lnTo>
                    <a:lnTo>
                      <a:pt x="2886" y="133"/>
                    </a:lnTo>
                    <a:lnTo>
                      <a:pt x="2924" y="124"/>
                    </a:lnTo>
                    <a:lnTo>
                      <a:pt x="2953" y="105"/>
                    </a:lnTo>
                    <a:lnTo>
                      <a:pt x="2962" y="105"/>
                    </a:lnTo>
                    <a:lnTo>
                      <a:pt x="2981" y="105"/>
                    </a:lnTo>
                    <a:lnTo>
                      <a:pt x="3029" y="105"/>
                    </a:lnTo>
                    <a:lnTo>
                      <a:pt x="3057" y="105"/>
                    </a:lnTo>
                    <a:lnTo>
                      <a:pt x="3077" y="95"/>
                    </a:lnTo>
                    <a:lnTo>
                      <a:pt x="3105" y="86"/>
                    </a:lnTo>
                    <a:lnTo>
                      <a:pt x="3143" y="76"/>
                    </a:lnTo>
                    <a:lnTo>
                      <a:pt x="3153" y="67"/>
                    </a:lnTo>
                    <a:lnTo>
                      <a:pt x="3191" y="29"/>
                    </a:lnTo>
                    <a:lnTo>
                      <a:pt x="3200" y="19"/>
                    </a:lnTo>
                    <a:lnTo>
                      <a:pt x="3210" y="19"/>
                    </a:lnTo>
                    <a:lnTo>
                      <a:pt x="3257" y="19"/>
                    </a:lnTo>
                    <a:lnTo>
                      <a:pt x="3276" y="10"/>
                    </a:lnTo>
                    <a:lnTo>
                      <a:pt x="3295" y="10"/>
                    </a:lnTo>
                    <a:lnTo>
                      <a:pt x="3324" y="0"/>
                    </a:lnTo>
                    <a:lnTo>
                      <a:pt x="3362" y="0"/>
                    </a:lnTo>
                    <a:lnTo>
                      <a:pt x="3391" y="10"/>
                    </a:lnTo>
                    <a:lnTo>
                      <a:pt x="3410" y="10"/>
                    </a:lnTo>
                    <a:lnTo>
                      <a:pt x="3448" y="29"/>
                    </a:lnTo>
                    <a:lnTo>
                      <a:pt x="3458" y="29"/>
                    </a:lnTo>
                    <a:lnTo>
                      <a:pt x="3515" y="38"/>
                    </a:lnTo>
                    <a:lnTo>
                      <a:pt x="3534" y="38"/>
                    </a:lnTo>
                    <a:lnTo>
                      <a:pt x="3572" y="48"/>
                    </a:lnTo>
                    <a:lnTo>
                      <a:pt x="3610" y="57"/>
                    </a:lnTo>
                    <a:lnTo>
                      <a:pt x="3619" y="67"/>
                    </a:lnTo>
                    <a:lnTo>
                      <a:pt x="3667" y="95"/>
                    </a:lnTo>
                    <a:lnTo>
                      <a:pt x="3686" y="105"/>
                    </a:lnTo>
                    <a:lnTo>
                      <a:pt x="3696" y="105"/>
                    </a:lnTo>
                    <a:lnTo>
                      <a:pt x="3724" y="115"/>
                    </a:lnTo>
                    <a:lnTo>
                      <a:pt x="3905" y="115"/>
                    </a:lnTo>
                    <a:lnTo>
                      <a:pt x="3934" y="115"/>
                    </a:lnTo>
                    <a:lnTo>
                      <a:pt x="3972" y="124"/>
                    </a:lnTo>
                    <a:lnTo>
                      <a:pt x="3981" y="133"/>
                    </a:lnTo>
                    <a:lnTo>
                      <a:pt x="3991" y="133"/>
                    </a:lnTo>
                    <a:lnTo>
                      <a:pt x="4010" y="143"/>
                    </a:lnTo>
                    <a:lnTo>
                      <a:pt x="4019" y="153"/>
                    </a:lnTo>
                    <a:lnTo>
                      <a:pt x="4038" y="172"/>
                    </a:lnTo>
                    <a:lnTo>
                      <a:pt x="4057" y="200"/>
                    </a:lnTo>
                    <a:lnTo>
                      <a:pt x="4067" y="219"/>
                    </a:lnTo>
                    <a:lnTo>
                      <a:pt x="4086" y="229"/>
                    </a:lnTo>
                    <a:lnTo>
                      <a:pt x="4115" y="248"/>
                    </a:lnTo>
                    <a:lnTo>
                      <a:pt x="4115" y="257"/>
                    </a:lnTo>
                    <a:lnTo>
                      <a:pt x="4124" y="267"/>
                    </a:lnTo>
                    <a:lnTo>
                      <a:pt x="4086" y="276"/>
                    </a:lnTo>
                    <a:lnTo>
                      <a:pt x="4048" y="305"/>
                    </a:lnTo>
                    <a:lnTo>
                      <a:pt x="4077" y="419"/>
                    </a:lnTo>
                    <a:lnTo>
                      <a:pt x="4086" y="524"/>
                    </a:lnTo>
                    <a:lnTo>
                      <a:pt x="4077" y="638"/>
                    </a:lnTo>
                    <a:lnTo>
                      <a:pt x="4019" y="772"/>
                    </a:lnTo>
                    <a:lnTo>
                      <a:pt x="3943" y="857"/>
                    </a:lnTo>
                    <a:lnTo>
                      <a:pt x="3943" y="895"/>
                    </a:lnTo>
                    <a:lnTo>
                      <a:pt x="4010" y="905"/>
                    </a:lnTo>
                    <a:lnTo>
                      <a:pt x="4115" y="905"/>
                    </a:lnTo>
                    <a:lnTo>
                      <a:pt x="4153" y="924"/>
                    </a:lnTo>
                    <a:lnTo>
                      <a:pt x="4172" y="981"/>
                    </a:lnTo>
                    <a:lnTo>
                      <a:pt x="4153" y="1010"/>
                    </a:lnTo>
                    <a:lnTo>
                      <a:pt x="4115" y="1048"/>
                    </a:lnTo>
                    <a:lnTo>
                      <a:pt x="4086" y="1096"/>
                    </a:lnTo>
                    <a:lnTo>
                      <a:pt x="4067" y="1172"/>
                    </a:lnTo>
                    <a:lnTo>
                      <a:pt x="4086" y="1238"/>
                    </a:lnTo>
                    <a:lnTo>
                      <a:pt x="4124" y="1286"/>
                    </a:lnTo>
                    <a:lnTo>
                      <a:pt x="4457" y="1610"/>
                    </a:lnTo>
                    <a:lnTo>
                      <a:pt x="4543" y="1724"/>
                    </a:lnTo>
                    <a:lnTo>
                      <a:pt x="4438" y="1972"/>
                    </a:lnTo>
                    <a:lnTo>
                      <a:pt x="4486" y="2048"/>
                    </a:lnTo>
                    <a:lnTo>
                      <a:pt x="4610" y="2172"/>
                    </a:lnTo>
                    <a:lnTo>
                      <a:pt x="4667" y="2248"/>
                    </a:lnTo>
                    <a:lnTo>
                      <a:pt x="4629" y="2286"/>
                    </a:lnTo>
                    <a:lnTo>
                      <a:pt x="4610" y="2334"/>
                    </a:lnTo>
                    <a:lnTo>
                      <a:pt x="4591" y="2381"/>
                    </a:lnTo>
                    <a:lnTo>
                      <a:pt x="4562" y="2429"/>
                    </a:lnTo>
                    <a:lnTo>
                      <a:pt x="4629" y="2524"/>
                    </a:lnTo>
                    <a:lnTo>
                      <a:pt x="4800" y="2676"/>
                    </a:lnTo>
                    <a:lnTo>
                      <a:pt x="4838" y="2800"/>
                    </a:lnTo>
                    <a:lnTo>
                      <a:pt x="4867" y="2924"/>
                    </a:lnTo>
                    <a:lnTo>
                      <a:pt x="4857" y="3000"/>
                    </a:lnTo>
                    <a:lnTo>
                      <a:pt x="4753" y="3057"/>
                    </a:lnTo>
                    <a:lnTo>
                      <a:pt x="4734" y="3134"/>
                    </a:lnTo>
                    <a:lnTo>
                      <a:pt x="4734" y="3210"/>
                    </a:lnTo>
                    <a:lnTo>
                      <a:pt x="4715" y="3277"/>
                    </a:lnTo>
                    <a:lnTo>
                      <a:pt x="4639" y="3200"/>
                    </a:lnTo>
                    <a:lnTo>
                      <a:pt x="4514" y="3096"/>
                    </a:lnTo>
                    <a:lnTo>
                      <a:pt x="4381" y="3048"/>
                    </a:lnTo>
                    <a:lnTo>
                      <a:pt x="3943" y="3096"/>
                    </a:lnTo>
                    <a:lnTo>
                      <a:pt x="3867" y="3086"/>
                    </a:lnTo>
                    <a:lnTo>
                      <a:pt x="3657" y="3029"/>
                    </a:lnTo>
                    <a:lnTo>
                      <a:pt x="3619" y="3105"/>
                    </a:lnTo>
                    <a:lnTo>
                      <a:pt x="3610" y="3105"/>
                    </a:lnTo>
                    <a:lnTo>
                      <a:pt x="3610" y="3115"/>
                    </a:lnTo>
                    <a:lnTo>
                      <a:pt x="3610" y="3124"/>
                    </a:lnTo>
                    <a:lnTo>
                      <a:pt x="3610" y="3134"/>
                    </a:lnTo>
                    <a:lnTo>
                      <a:pt x="3619" y="3134"/>
                    </a:lnTo>
                    <a:lnTo>
                      <a:pt x="3638" y="3153"/>
                    </a:lnTo>
                    <a:lnTo>
                      <a:pt x="3638" y="3162"/>
                    </a:lnTo>
                    <a:lnTo>
                      <a:pt x="3648" y="3172"/>
                    </a:lnTo>
                    <a:lnTo>
                      <a:pt x="3638" y="3172"/>
                    </a:lnTo>
                    <a:lnTo>
                      <a:pt x="3638" y="3181"/>
                    </a:lnTo>
                    <a:lnTo>
                      <a:pt x="3629" y="3191"/>
                    </a:lnTo>
                    <a:lnTo>
                      <a:pt x="3619" y="3200"/>
                    </a:lnTo>
                    <a:lnTo>
                      <a:pt x="3581" y="3219"/>
                    </a:lnTo>
                    <a:lnTo>
                      <a:pt x="3572" y="3229"/>
                    </a:lnTo>
                    <a:lnTo>
                      <a:pt x="3562" y="3238"/>
                    </a:lnTo>
                    <a:lnTo>
                      <a:pt x="3543" y="3238"/>
                    </a:lnTo>
                    <a:lnTo>
                      <a:pt x="3496" y="3248"/>
                    </a:lnTo>
                    <a:lnTo>
                      <a:pt x="3476" y="3257"/>
                    </a:lnTo>
                    <a:lnTo>
                      <a:pt x="3458" y="3257"/>
                    </a:lnTo>
                    <a:lnTo>
                      <a:pt x="3391" y="3267"/>
                    </a:lnTo>
                    <a:lnTo>
                      <a:pt x="3372" y="3267"/>
                    </a:lnTo>
                    <a:lnTo>
                      <a:pt x="3362" y="3267"/>
                    </a:lnTo>
                    <a:lnTo>
                      <a:pt x="3353" y="3257"/>
                    </a:lnTo>
                    <a:lnTo>
                      <a:pt x="3343" y="3257"/>
                    </a:lnTo>
                    <a:lnTo>
                      <a:pt x="3286" y="3257"/>
                    </a:lnTo>
                    <a:lnTo>
                      <a:pt x="3229" y="3248"/>
                    </a:lnTo>
                    <a:lnTo>
                      <a:pt x="3210" y="3248"/>
                    </a:lnTo>
                    <a:lnTo>
                      <a:pt x="3181" y="3238"/>
                    </a:lnTo>
                    <a:lnTo>
                      <a:pt x="3115" y="3238"/>
                    </a:lnTo>
                    <a:lnTo>
                      <a:pt x="3057" y="3238"/>
                    </a:lnTo>
                    <a:lnTo>
                      <a:pt x="3029" y="3238"/>
                    </a:lnTo>
                    <a:lnTo>
                      <a:pt x="3019" y="3248"/>
                    </a:lnTo>
                    <a:lnTo>
                      <a:pt x="2981" y="3257"/>
                    </a:lnTo>
                    <a:lnTo>
                      <a:pt x="2972" y="3257"/>
                    </a:lnTo>
                    <a:lnTo>
                      <a:pt x="2962" y="3248"/>
                    </a:lnTo>
                    <a:lnTo>
                      <a:pt x="2924" y="3191"/>
                    </a:lnTo>
                    <a:lnTo>
                      <a:pt x="2886" y="3143"/>
                    </a:lnTo>
                    <a:lnTo>
                      <a:pt x="2857" y="3181"/>
                    </a:lnTo>
                    <a:lnTo>
                      <a:pt x="2838" y="3191"/>
                    </a:lnTo>
                    <a:lnTo>
                      <a:pt x="2829" y="3200"/>
                    </a:lnTo>
                    <a:lnTo>
                      <a:pt x="2819" y="3210"/>
                    </a:lnTo>
                    <a:lnTo>
                      <a:pt x="2800" y="3210"/>
                    </a:lnTo>
                    <a:lnTo>
                      <a:pt x="2753" y="3210"/>
                    </a:lnTo>
                    <a:lnTo>
                      <a:pt x="2743" y="3219"/>
                    </a:lnTo>
                    <a:lnTo>
                      <a:pt x="2734" y="3219"/>
                    </a:lnTo>
                    <a:lnTo>
                      <a:pt x="2714" y="3238"/>
                    </a:lnTo>
                    <a:lnTo>
                      <a:pt x="2686" y="3248"/>
                    </a:lnTo>
                    <a:lnTo>
                      <a:pt x="2619" y="3277"/>
                    </a:lnTo>
                    <a:lnTo>
                      <a:pt x="2410" y="3267"/>
                    </a:lnTo>
                    <a:lnTo>
                      <a:pt x="2362" y="3277"/>
                    </a:lnTo>
                    <a:lnTo>
                      <a:pt x="2353" y="3277"/>
                    </a:lnTo>
                    <a:lnTo>
                      <a:pt x="2334" y="3277"/>
                    </a:lnTo>
                    <a:lnTo>
                      <a:pt x="2286" y="3295"/>
                    </a:lnTo>
                    <a:lnTo>
                      <a:pt x="2277" y="3295"/>
                    </a:lnTo>
                    <a:lnTo>
                      <a:pt x="2267" y="3286"/>
                    </a:lnTo>
                    <a:lnTo>
                      <a:pt x="2229" y="3277"/>
                    </a:lnTo>
                    <a:lnTo>
                      <a:pt x="2172" y="3257"/>
                    </a:lnTo>
                    <a:lnTo>
                      <a:pt x="2134" y="3248"/>
                    </a:lnTo>
                    <a:lnTo>
                      <a:pt x="2124" y="3248"/>
                    </a:lnTo>
                    <a:lnTo>
                      <a:pt x="2076" y="3238"/>
                    </a:lnTo>
                    <a:lnTo>
                      <a:pt x="2067" y="3238"/>
                    </a:lnTo>
                    <a:lnTo>
                      <a:pt x="2057" y="3238"/>
                    </a:lnTo>
                    <a:lnTo>
                      <a:pt x="2038" y="3229"/>
                    </a:lnTo>
                    <a:lnTo>
                      <a:pt x="2019" y="3210"/>
                    </a:lnTo>
                    <a:lnTo>
                      <a:pt x="2010" y="3200"/>
                    </a:lnTo>
                    <a:lnTo>
                      <a:pt x="2000" y="3200"/>
                    </a:lnTo>
                    <a:lnTo>
                      <a:pt x="1991" y="3191"/>
                    </a:lnTo>
                    <a:lnTo>
                      <a:pt x="1962" y="3191"/>
                    </a:lnTo>
                    <a:lnTo>
                      <a:pt x="1953" y="3181"/>
                    </a:lnTo>
                    <a:lnTo>
                      <a:pt x="1943" y="3181"/>
                    </a:lnTo>
                    <a:lnTo>
                      <a:pt x="1934" y="3172"/>
                    </a:lnTo>
                    <a:lnTo>
                      <a:pt x="1914" y="3153"/>
                    </a:lnTo>
                    <a:lnTo>
                      <a:pt x="1829" y="3143"/>
                    </a:lnTo>
                    <a:lnTo>
                      <a:pt x="1819" y="3143"/>
                    </a:lnTo>
                    <a:lnTo>
                      <a:pt x="1810" y="3134"/>
                    </a:lnTo>
                    <a:lnTo>
                      <a:pt x="1800" y="3134"/>
                    </a:lnTo>
                    <a:lnTo>
                      <a:pt x="1781" y="3115"/>
                    </a:lnTo>
                    <a:lnTo>
                      <a:pt x="1772" y="3105"/>
                    </a:lnTo>
                    <a:lnTo>
                      <a:pt x="1762" y="3105"/>
                    </a:lnTo>
                    <a:lnTo>
                      <a:pt x="1743" y="3115"/>
                    </a:lnTo>
                    <a:lnTo>
                      <a:pt x="1724" y="3115"/>
                    </a:lnTo>
                    <a:lnTo>
                      <a:pt x="1724" y="3124"/>
                    </a:lnTo>
                    <a:lnTo>
                      <a:pt x="1715" y="3124"/>
                    </a:lnTo>
                    <a:lnTo>
                      <a:pt x="1705" y="3134"/>
                    </a:lnTo>
                    <a:lnTo>
                      <a:pt x="1705" y="3143"/>
                    </a:lnTo>
                    <a:lnTo>
                      <a:pt x="1715" y="3153"/>
                    </a:lnTo>
                    <a:lnTo>
                      <a:pt x="1715" y="3162"/>
                    </a:lnTo>
                    <a:lnTo>
                      <a:pt x="1676" y="3219"/>
                    </a:lnTo>
                    <a:lnTo>
                      <a:pt x="1667" y="3229"/>
                    </a:lnTo>
                    <a:lnTo>
                      <a:pt x="1657" y="3238"/>
                    </a:lnTo>
                    <a:lnTo>
                      <a:pt x="1648" y="3248"/>
                    </a:lnTo>
                    <a:lnTo>
                      <a:pt x="1638" y="3248"/>
                    </a:lnTo>
                    <a:lnTo>
                      <a:pt x="1629" y="3248"/>
                    </a:lnTo>
                    <a:lnTo>
                      <a:pt x="1610" y="3238"/>
                    </a:lnTo>
                    <a:lnTo>
                      <a:pt x="1600" y="3238"/>
                    </a:lnTo>
                    <a:lnTo>
                      <a:pt x="1600" y="3229"/>
                    </a:lnTo>
                    <a:lnTo>
                      <a:pt x="1591" y="3219"/>
                    </a:lnTo>
                    <a:lnTo>
                      <a:pt x="1591" y="3210"/>
                    </a:lnTo>
                    <a:lnTo>
                      <a:pt x="1581" y="3210"/>
                    </a:lnTo>
                    <a:lnTo>
                      <a:pt x="1581" y="3200"/>
                    </a:lnTo>
                    <a:lnTo>
                      <a:pt x="1572" y="3191"/>
                    </a:lnTo>
                    <a:lnTo>
                      <a:pt x="1562" y="3191"/>
                    </a:lnTo>
                    <a:lnTo>
                      <a:pt x="1543" y="3153"/>
                    </a:lnTo>
                    <a:lnTo>
                      <a:pt x="1515" y="3124"/>
                    </a:lnTo>
                    <a:lnTo>
                      <a:pt x="1562" y="3077"/>
                    </a:lnTo>
                    <a:lnTo>
                      <a:pt x="1572" y="2962"/>
                    </a:lnTo>
                    <a:lnTo>
                      <a:pt x="1533" y="2857"/>
                    </a:lnTo>
                    <a:lnTo>
                      <a:pt x="1457" y="2819"/>
                    </a:lnTo>
                    <a:lnTo>
                      <a:pt x="1410" y="2724"/>
                    </a:lnTo>
                    <a:lnTo>
                      <a:pt x="676" y="2534"/>
                    </a:lnTo>
                    <a:lnTo>
                      <a:pt x="543" y="2467"/>
                    </a:lnTo>
                    <a:lnTo>
                      <a:pt x="448" y="2362"/>
                    </a:lnTo>
                    <a:lnTo>
                      <a:pt x="438" y="2315"/>
                    </a:lnTo>
                    <a:lnTo>
                      <a:pt x="438" y="2248"/>
                    </a:lnTo>
                    <a:lnTo>
                      <a:pt x="429" y="2200"/>
                    </a:lnTo>
                    <a:lnTo>
                      <a:pt x="391" y="2181"/>
                    </a:lnTo>
                    <a:lnTo>
                      <a:pt x="238" y="2181"/>
                    </a:lnTo>
                    <a:lnTo>
                      <a:pt x="171" y="2162"/>
                    </a:lnTo>
                    <a:lnTo>
                      <a:pt x="105" y="2124"/>
                    </a:lnTo>
                    <a:lnTo>
                      <a:pt x="48" y="2048"/>
                    </a:lnTo>
                    <a:lnTo>
                      <a:pt x="0" y="1972"/>
                    </a:lnTo>
                    <a:lnTo>
                      <a:pt x="191" y="1886"/>
                    </a:lnTo>
                    <a:lnTo>
                      <a:pt x="229" y="1829"/>
                    </a:lnTo>
                    <a:lnTo>
                      <a:pt x="210" y="1772"/>
                    </a:lnTo>
                    <a:lnTo>
                      <a:pt x="133" y="1695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02" name="Freeform 17">
                <a:extLst>
                  <a:ext uri="{FF2B5EF4-FFF2-40B4-BE49-F238E27FC236}">
                    <a16:creationId xmlns:a16="http://schemas.microsoft.com/office/drawing/2014/main" id="{8FD7AD15-7987-4945-844E-5D1FFA6DF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4638" y="1347788"/>
                <a:ext cx="1241425" cy="1354137"/>
              </a:xfrm>
              <a:custGeom>
                <a:avLst/>
                <a:gdLst>
                  <a:gd name="T0" fmla="*/ 863850 w 3449"/>
                  <a:gd name="T1" fmla="*/ 109756 h 3763"/>
                  <a:gd name="T2" fmla="*/ 935838 w 3449"/>
                  <a:gd name="T3" fmla="*/ 112995 h 3763"/>
                  <a:gd name="T4" fmla="*/ 942677 w 3449"/>
                  <a:gd name="T5" fmla="*/ 449100 h 3763"/>
                  <a:gd name="T6" fmla="*/ 980470 w 3449"/>
                  <a:gd name="T7" fmla="*/ 616793 h 3763"/>
                  <a:gd name="T8" fmla="*/ 1237466 w 3449"/>
                  <a:gd name="T9" fmla="*/ 894601 h 3763"/>
                  <a:gd name="T10" fmla="*/ 1165478 w 3449"/>
                  <a:gd name="T11" fmla="*/ 908276 h 3763"/>
                  <a:gd name="T12" fmla="*/ 1100689 w 3449"/>
                  <a:gd name="T13" fmla="*/ 921950 h 3763"/>
                  <a:gd name="T14" fmla="*/ 987309 w 3449"/>
                  <a:gd name="T15" fmla="*/ 993921 h 3763"/>
                  <a:gd name="T16" fmla="*/ 1014664 w 3449"/>
                  <a:gd name="T17" fmla="*/ 1031706 h 3763"/>
                  <a:gd name="T18" fmla="*/ 953115 w 3449"/>
                  <a:gd name="T19" fmla="*/ 1086404 h 3763"/>
                  <a:gd name="T20" fmla="*/ 904883 w 3449"/>
                  <a:gd name="T21" fmla="*/ 1117352 h 3763"/>
                  <a:gd name="T22" fmla="*/ 877528 w 3449"/>
                  <a:gd name="T23" fmla="*/ 1134265 h 3763"/>
                  <a:gd name="T24" fmla="*/ 863850 w 3449"/>
                  <a:gd name="T25" fmla="*/ 1185725 h 3763"/>
                  <a:gd name="T26" fmla="*/ 822817 w 3449"/>
                  <a:gd name="T27" fmla="*/ 1158375 h 3763"/>
                  <a:gd name="T28" fmla="*/ 767747 w 3449"/>
                  <a:gd name="T29" fmla="*/ 1110515 h 3763"/>
                  <a:gd name="T30" fmla="*/ 692520 w 3449"/>
                  <a:gd name="T31" fmla="*/ 1079567 h 3763"/>
                  <a:gd name="T32" fmla="*/ 644648 w 3449"/>
                  <a:gd name="T33" fmla="*/ 1079567 h 3763"/>
                  <a:gd name="T34" fmla="*/ 620533 w 3449"/>
                  <a:gd name="T35" fmla="*/ 1127788 h 3763"/>
                  <a:gd name="T36" fmla="*/ 579500 w 3449"/>
                  <a:gd name="T37" fmla="*/ 1117352 h 3763"/>
                  <a:gd name="T38" fmla="*/ 558983 w 3449"/>
                  <a:gd name="T39" fmla="*/ 1113753 h 3763"/>
                  <a:gd name="T40" fmla="*/ 544946 w 3449"/>
                  <a:gd name="T41" fmla="*/ 1100079 h 3763"/>
                  <a:gd name="T42" fmla="*/ 510752 w 3449"/>
                  <a:gd name="T43" fmla="*/ 1168811 h 3763"/>
                  <a:gd name="T44" fmla="*/ 507512 w 3449"/>
                  <a:gd name="T45" fmla="*/ 1219911 h 3763"/>
                  <a:gd name="T46" fmla="*/ 490235 w 3449"/>
                  <a:gd name="T47" fmla="*/ 1244021 h 3763"/>
                  <a:gd name="T48" fmla="*/ 483396 w 3449"/>
                  <a:gd name="T49" fmla="*/ 1274969 h 3763"/>
                  <a:gd name="T50" fmla="*/ 449202 w 3449"/>
                  <a:gd name="T51" fmla="*/ 1326428 h 3763"/>
                  <a:gd name="T52" fmla="*/ 390892 w 3449"/>
                  <a:gd name="T53" fmla="*/ 1322830 h 3763"/>
                  <a:gd name="T54" fmla="*/ 291550 w 3449"/>
                  <a:gd name="T55" fmla="*/ 1134265 h 3763"/>
                  <a:gd name="T56" fmla="*/ 240078 w 3449"/>
                  <a:gd name="T57" fmla="*/ 874089 h 3763"/>
                  <a:gd name="T58" fmla="*/ 65149 w 3449"/>
                  <a:gd name="T59" fmla="*/ 496961 h 3763"/>
                  <a:gd name="T60" fmla="*/ 61909 w 3449"/>
                  <a:gd name="T61" fmla="*/ 359856 h 3763"/>
                  <a:gd name="T62" fmla="*/ 37793 w 3449"/>
                  <a:gd name="T63" fmla="*/ 143942 h 3763"/>
                  <a:gd name="T64" fmla="*/ 106182 w 3449"/>
                  <a:gd name="T65" fmla="*/ 54698 h 3763"/>
                  <a:gd name="T66" fmla="*/ 181769 w 3449"/>
                  <a:gd name="T67" fmla="*/ 13675 h 3763"/>
                  <a:gd name="T68" fmla="*/ 291550 w 3449"/>
                  <a:gd name="T69" fmla="*/ 10436 h 3763"/>
                  <a:gd name="T70" fmla="*/ 339421 w 3449"/>
                  <a:gd name="T71" fmla="*/ 17273 h 3763"/>
                  <a:gd name="T72" fmla="*/ 373615 w 3449"/>
                  <a:gd name="T73" fmla="*/ 13675 h 3763"/>
                  <a:gd name="T74" fmla="*/ 397731 w 3449"/>
                  <a:gd name="T75" fmla="*/ 99320 h 3763"/>
                  <a:gd name="T76" fmla="*/ 425086 w 3449"/>
                  <a:gd name="T77" fmla="*/ 147181 h 3763"/>
                  <a:gd name="T78" fmla="*/ 466119 w 3449"/>
                  <a:gd name="T79" fmla="*/ 168053 h 3763"/>
                  <a:gd name="T80" fmla="*/ 449202 w 3449"/>
                  <a:gd name="T81" fmla="*/ 202239 h 3763"/>
                  <a:gd name="T82" fmla="*/ 428686 w 3449"/>
                  <a:gd name="T83" fmla="*/ 222751 h 3763"/>
                  <a:gd name="T84" fmla="*/ 394132 w 3449"/>
                  <a:gd name="T85" fmla="*/ 243262 h 3763"/>
                  <a:gd name="T86" fmla="*/ 366776 w 3449"/>
                  <a:gd name="T87" fmla="*/ 229588 h 3763"/>
                  <a:gd name="T88" fmla="*/ 346260 w 3449"/>
                  <a:gd name="T89" fmla="*/ 246861 h 3763"/>
                  <a:gd name="T90" fmla="*/ 377215 w 3449"/>
                  <a:gd name="T91" fmla="*/ 291483 h 3763"/>
                  <a:gd name="T92" fmla="*/ 346260 w 3449"/>
                  <a:gd name="T93" fmla="*/ 301559 h 3763"/>
                  <a:gd name="T94" fmla="*/ 363537 w 3449"/>
                  <a:gd name="T95" fmla="*/ 346181 h 3763"/>
                  <a:gd name="T96" fmla="*/ 401330 w 3449"/>
                  <a:gd name="T97" fmla="*/ 363454 h 3763"/>
                  <a:gd name="T98" fmla="*/ 473318 w 3449"/>
                  <a:gd name="T99" fmla="*/ 335745 h 3763"/>
                  <a:gd name="T100" fmla="*/ 569061 w 3449"/>
                  <a:gd name="T101" fmla="*/ 342583 h 3763"/>
                  <a:gd name="T102" fmla="*/ 589578 w 3449"/>
                  <a:gd name="T103" fmla="*/ 311995 h 3763"/>
                  <a:gd name="T104" fmla="*/ 565822 w 3449"/>
                  <a:gd name="T105" fmla="*/ 256937 h 3763"/>
                  <a:gd name="T106" fmla="*/ 606855 w 3449"/>
                  <a:gd name="T107" fmla="*/ 198640 h 3763"/>
                  <a:gd name="T108" fmla="*/ 647888 w 3449"/>
                  <a:gd name="T109" fmla="*/ 164454 h 3763"/>
                  <a:gd name="T110" fmla="*/ 702958 w 3449"/>
                  <a:gd name="T111" fmla="*/ 174890 h 3763"/>
                  <a:gd name="T112" fmla="*/ 723475 w 3449"/>
                  <a:gd name="T113" fmla="*/ 143942 h 3763"/>
                  <a:gd name="T114" fmla="*/ 754069 w 3449"/>
                  <a:gd name="T115" fmla="*/ 61535 h 3763"/>
                  <a:gd name="T116" fmla="*/ 740392 w 3449"/>
                  <a:gd name="T117" fmla="*/ 20512 h 37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449" h="3763">
                    <a:moveTo>
                      <a:pt x="2095" y="0"/>
                    </a:moveTo>
                    <a:lnTo>
                      <a:pt x="2105" y="29"/>
                    </a:lnTo>
                    <a:lnTo>
                      <a:pt x="2143" y="86"/>
                    </a:lnTo>
                    <a:lnTo>
                      <a:pt x="2229" y="200"/>
                    </a:lnTo>
                    <a:lnTo>
                      <a:pt x="2257" y="267"/>
                    </a:lnTo>
                    <a:lnTo>
                      <a:pt x="2305" y="305"/>
                    </a:lnTo>
                    <a:lnTo>
                      <a:pt x="2353" y="314"/>
                    </a:lnTo>
                    <a:lnTo>
                      <a:pt x="2400" y="305"/>
                    </a:lnTo>
                    <a:lnTo>
                      <a:pt x="2448" y="267"/>
                    </a:lnTo>
                    <a:lnTo>
                      <a:pt x="2467" y="200"/>
                    </a:lnTo>
                    <a:lnTo>
                      <a:pt x="2496" y="162"/>
                    </a:lnTo>
                    <a:lnTo>
                      <a:pt x="2534" y="143"/>
                    </a:lnTo>
                    <a:lnTo>
                      <a:pt x="2581" y="162"/>
                    </a:lnTo>
                    <a:lnTo>
                      <a:pt x="2610" y="219"/>
                    </a:lnTo>
                    <a:lnTo>
                      <a:pt x="2610" y="267"/>
                    </a:lnTo>
                    <a:lnTo>
                      <a:pt x="2600" y="314"/>
                    </a:lnTo>
                    <a:lnTo>
                      <a:pt x="2591" y="362"/>
                    </a:lnTo>
                    <a:lnTo>
                      <a:pt x="2591" y="638"/>
                    </a:lnTo>
                    <a:lnTo>
                      <a:pt x="2581" y="705"/>
                    </a:lnTo>
                    <a:lnTo>
                      <a:pt x="2572" y="752"/>
                    </a:lnTo>
                    <a:lnTo>
                      <a:pt x="2524" y="848"/>
                    </a:lnTo>
                    <a:lnTo>
                      <a:pt x="2496" y="981"/>
                    </a:lnTo>
                    <a:lnTo>
                      <a:pt x="2514" y="1067"/>
                    </a:lnTo>
                    <a:lnTo>
                      <a:pt x="2619" y="1248"/>
                    </a:lnTo>
                    <a:lnTo>
                      <a:pt x="2667" y="1362"/>
                    </a:lnTo>
                    <a:lnTo>
                      <a:pt x="2657" y="1438"/>
                    </a:lnTo>
                    <a:lnTo>
                      <a:pt x="2600" y="1495"/>
                    </a:lnTo>
                    <a:lnTo>
                      <a:pt x="2524" y="1562"/>
                    </a:lnTo>
                    <a:lnTo>
                      <a:pt x="2543" y="1629"/>
                    </a:lnTo>
                    <a:lnTo>
                      <a:pt x="2600" y="1667"/>
                    </a:lnTo>
                    <a:lnTo>
                      <a:pt x="2657" y="1686"/>
                    </a:lnTo>
                    <a:lnTo>
                      <a:pt x="2724" y="1714"/>
                    </a:lnTo>
                    <a:lnTo>
                      <a:pt x="2772" y="1771"/>
                    </a:lnTo>
                    <a:lnTo>
                      <a:pt x="2895" y="1943"/>
                    </a:lnTo>
                    <a:lnTo>
                      <a:pt x="3124" y="2152"/>
                    </a:lnTo>
                    <a:lnTo>
                      <a:pt x="3267" y="2343"/>
                    </a:lnTo>
                    <a:lnTo>
                      <a:pt x="3324" y="2390"/>
                    </a:lnTo>
                    <a:lnTo>
                      <a:pt x="3448" y="2448"/>
                    </a:lnTo>
                    <a:lnTo>
                      <a:pt x="3438" y="2486"/>
                    </a:lnTo>
                    <a:lnTo>
                      <a:pt x="3419" y="2514"/>
                    </a:lnTo>
                    <a:lnTo>
                      <a:pt x="3410" y="2524"/>
                    </a:lnTo>
                    <a:lnTo>
                      <a:pt x="3334" y="2543"/>
                    </a:lnTo>
                    <a:lnTo>
                      <a:pt x="3324" y="2543"/>
                    </a:lnTo>
                    <a:lnTo>
                      <a:pt x="3296" y="2524"/>
                    </a:lnTo>
                    <a:lnTo>
                      <a:pt x="3286" y="2524"/>
                    </a:lnTo>
                    <a:lnTo>
                      <a:pt x="3267" y="2524"/>
                    </a:lnTo>
                    <a:lnTo>
                      <a:pt x="3238" y="2524"/>
                    </a:lnTo>
                    <a:lnTo>
                      <a:pt x="3229" y="2524"/>
                    </a:lnTo>
                    <a:lnTo>
                      <a:pt x="3181" y="2543"/>
                    </a:lnTo>
                    <a:lnTo>
                      <a:pt x="3172" y="2543"/>
                    </a:lnTo>
                    <a:lnTo>
                      <a:pt x="3162" y="2543"/>
                    </a:lnTo>
                    <a:lnTo>
                      <a:pt x="3105" y="2543"/>
                    </a:lnTo>
                    <a:lnTo>
                      <a:pt x="3096" y="2543"/>
                    </a:lnTo>
                    <a:lnTo>
                      <a:pt x="3076" y="2552"/>
                    </a:lnTo>
                    <a:lnTo>
                      <a:pt x="3058" y="2562"/>
                    </a:lnTo>
                    <a:lnTo>
                      <a:pt x="3038" y="2572"/>
                    </a:lnTo>
                    <a:lnTo>
                      <a:pt x="2962" y="2629"/>
                    </a:lnTo>
                    <a:lnTo>
                      <a:pt x="2915" y="2667"/>
                    </a:lnTo>
                    <a:lnTo>
                      <a:pt x="2876" y="2695"/>
                    </a:lnTo>
                    <a:lnTo>
                      <a:pt x="2838" y="2724"/>
                    </a:lnTo>
                    <a:lnTo>
                      <a:pt x="2829" y="2724"/>
                    </a:lnTo>
                    <a:lnTo>
                      <a:pt x="2800" y="2743"/>
                    </a:lnTo>
                    <a:lnTo>
                      <a:pt x="2743" y="2762"/>
                    </a:lnTo>
                    <a:lnTo>
                      <a:pt x="2734" y="2762"/>
                    </a:lnTo>
                    <a:lnTo>
                      <a:pt x="2724" y="2771"/>
                    </a:lnTo>
                    <a:lnTo>
                      <a:pt x="2724" y="2781"/>
                    </a:lnTo>
                    <a:lnTo>
                      <a:pt x="2724" y="2791"/>
                    </a:lnTo>
                    <a:lnTo>
                      <a:pt x="2734" y="2800"/>
                    </a:lnTo>
                    <a:lnTo>
                      <a:pt x="2772" y="2829"/>
                    </a:lnTo>
                    <a:lnTo>
                      <a:pt x="2819" y="2867"/>
                    </a:lnTo>
                    <a:lnTo>
                      <a:pt x="2762" y="2895"/>
                    </a:lnTo>
                    <a:lnTo>
                      <a:pt x="2753" y="2914"/>
                    </a:lnTo>
                    <a:lnTo>
                      <a:pt x="2705" y="2952"/>
                    </a:lnTo>
                    <a:lnTo>
                      <a:pt x="2695" y="2971"/>
                    </a:lnTo>
                    <a:lnTo>
                      <a:pt x="2686" y="2991"/>
                    </a:lnTo>
                    <a:lnTo>
                      <a:pt x="2677" y="2991"/>
                    </a:lnTo>
                    <a:lnTo>
                      <a:pt x="2667" y="3009"/>
                    </a:lnTo>
                    <a:lnTo>
                      <a:pt x="2648" y="3019"/>
                    </a:lnTo>
                    <a:lnTo>
                      <a:pt x="2600" y="3029"/>
                    </a:lnTo>
                    <a:lnTo>
                      <a:pt x="2572" y="3048"/>
                    </a:lnTo>
                    <a:lnTo>
                      <a:pt x="2562" y="3048"/>
                    </a:lnTo>
                    <a:lnTo>
                      <a:pt x="2552" y="3057"/>
                    </a:lnTo>
                    <a:lnTo>
                      <a:pt x="2543" y="3086"/>
                    </a:lnTo>
                    <a:lnTo>
                      <a:pt x="2534" y="3095"/>
                    </a:lnTo>
                    <a:lnTo>
                      <a:pt x="2514" y="3105"/>
                    </a:lnTo>
                    <a:lnTo>
                      <a:pt x="2505" y="3105"/>
                    </a:lnTo>
                    <a:lnTo>
                      <a:pt x="2486" y="3114"/>
                    </a:lnTo>
                    <a:lnTo>
                      <a:pt x="2476" y="3114"/>
                    </a:lnTo>
                    <a:lnTo>
                      <a:pt x="2467" y="3124"/>
                    </a:lnTo>
                    <a:lnTo>
                      <a:pt x="2457" y="3124"/>
                    </a:lnTo>
                    <a:lnTo>
                      <a:pt x="2448" y="3143"/>
                    </a:lnTo>
                    <a:lnTo>
                      <a:pt x="2438" y="3152"/>
                    </a:lnTo>
                    <a:lnTo>
                      <a:pt x="2429" y="3162"/>
                    </a:lnTo>
                    <a:lnTo>
                      <a:pt x="2429" y="3191"/>
                    </a:lnTo>
                    <a:lnTo>
                      <a:pt x="2429" y="3200"/>
                    </a:lnTo>
                    <a:lnTo>
                      <a:pt x="2419" y="3229"/>
                    </a:lnTo>
                    <a:lnTo>
                      <a:pt x="2410" y="3276"/>
                    </a:lnTo>
                    <a:lnTo>
                      <a:pt x="2410" y="3286"/>
                    </a:lnTo>
                    <a:lnTo>
                      <a:pt x="2400" y="3295"/>
                    </a:lnTo>
                    <a:lnTo>
                      <a:pt x="2381" y="3305"/>
                    </a:lnTo>
                    <a:lnTo>
                      <a:pt x="2372" y="3314"/>
                    </a:lnTo>
                    <a:lnTo>
                      <a:pt x="2362" y="3305"/>
                    </a:lnTo>
                    <a:lnTo>
                      <a:pt x="2353" y="3305"/>
                    </a:lnTo>
                    <a:lnTo>
                      <a:pt x="2353" y="3295"/>
                    </a:lnTo>
                    <a:lnTo>
                      <a:pt x="2324" y="3267"/>
                    </a:lnTo>
                    <a:lnTo>
                      <a:pt x="2286" y="3219"/>
                    </a:lnTo>
                    <a:lnTo>
                      <a:pt x="2267" y="3191"/>
                    </a:lnTo>
                    <a:lnTo>
                      <a:pt x="2257" y="3172"/>
                    </a:lnTo>
                    <a:lnTo>
                      <a:pt x="2248" y="3162"/>
                    </a:lnTo>
                    <a:lnTo>
                      <a:pt x="2238" y="3162"/>
                    </a:lnTo>
                    <a:lnTo>
                      <a:pt x="2229" y="3162"/>
                    </a:lnTo>
                    <a:lnTo>
                      <a:pt x="2162" y="3114"/>
                    </a:lnTo>
                    <a:lnTo>
                      <a:pt x="2153" y="3105"/>
                    </a:lnTo>
                    <a:lnTo>
                      <a:pt x="2133" y="3086"/>
                    </a:lnTo>
                    <a:lnTo>
                      <a:pt x="2115" y="3067"/>
                    </a:lnTo>
                    <a:lnTo>
                      <a:pt x="2076" y="3048"/>
                    </a:lnTo>
                    <a:lnTo>
                      <a:pt x="2029" y="3029"/>
                    </a:lnTo>
                    <a:lnTo>
                      <a:pt x="2000" y="3019"/>
                    </a:lnTo>
                    <a:lnTo>
                      <a:pt x="1991" y="3009"/>
                    </a:lnTo>
                    <a:lnTo>
                      <a:pt x="1953" y="3009"/>
                    </a:lnTo>
                    <a:lnTo>
                      <a:pt x="1934" y="3009"/>
                    </a:lnTo>
                    <a:lnTo>
                      <a:pt x="1924" y="3000"/>
                    </a:lnTo>
                    <a:lnTo>
                      <a:pt x="1877" y="2971"/>
                    </a:lnTo>
                    <a:lnTo>
                      <a:pt x="1857" y="2971"/>
                    </a:lnTo>
                    <a:lnTo>
                      <a:pt x="1848" y="2971"/>
                    </a:lnTo>
                    <a:lnTo>
                      <a:pt x="1819" y="2971"/>
                    </a:lnTo>
                    <a:lnTo>
                      <a:pt x="1810" y="2981"/>
                    </a:lnTo>
                    <a:lnTo>
                      <a:pt x="1800" y="2991"/>
                    </a:lnTo>
                    <a:lnTo>
                      <a:pt x="1791" y="3000"/>
                    </a:lnTo>
                    <a:lnTo>
                      <a:pt x="1781" y="3009"/>
                    </a:lnTo>
                    <a:lnTo>
                      <a:pt x="1772" y="3048"/>
                    </a:lnTo>
                    <a:lnTo>
                      <a:pt x="1762" y="3086"/>
                    </a:lnTo>
                    <a:lnTo>
                      <a:pt x="1762" y="3095"/>
                    </a:lnTo>
                    <a:lnTo>
                      <a:pt x="1752" y="3114"/>
                    </a:lnTo>
                    <a:lnTo>
                      <a:pt x="1743" y="3124"/>
                    </a:lnTo>
                    <a:lnTo>
                      <a:pt x="1734" y="3124"/>
                    </a:lnTo>
                    <a:lnTo>
                      <a:pt x="1724" y="3134"/>
                    </a:lnTo>
                    <a:lnTo>
                      <a:pt x="1714" y="3134"/>
                    </a:lnTo>
                    <a:lnTo>
                      <a:pt x="1695" y="3124"/>
                    </a:lnTo>
                    <a:lnTo>
                      <a:pt x="1667" y="3095"/>
                    </a:lnTo>
                    <a:lnTo>
                      <a:pt x="1657" y="3095"/>
                    </a:lnTo>
                    <a:lnTo>
                      <a:pt x="1648" y="3086"/>
                    </a:lnTo>
                    <a:lnTo>
                      <a:pt x="1638" y="3095"/>
                    </a:lnTo>
                    <a:lnTo>
                      <a:pt x="1629" y="3095"/>
                    </a:lnTo>
                    <a:lnTo>
                      <a:pt x="1610" y="3105"/>
                    </a:lnTo>
                    <a:lnTo>
                      <a:pt x="1610" y="3114"/>
                    </a:lnTo>
                    <a:lnTo>
                      <a:pt x="1600" y="3114"/>
                    </a:lnTo>
                    <a:lnTo>
                      <a:pt x="1591" y="3114"/>
                    </a:lnTo>
                    <a:lnTo>
                      <a:pt x="1581" y="3114"/>
                    </a:lnTo>
                    <a:lnTo>
                      <a:pt x="1572" y="3114"/>
                    </a:lnTo>
                    <a:lnTo>
                      <a:pt x="1562" y="3105"/>
                    </a:lnTo>
                    <a:lnTo>
                      <a:pt x="1562" y="3095"/>
                    </a:lnTo>
                    <a:lnTo>
                      <a:pt x="1553" y="3095"/>
                    </a:lnTo>
                    <a:lnTo>
                      <a:pt x="1553" y="3067"/>
                    </a:lnTo>
                    <a:lnTo>
                      <a:pt x="1553" y="3057"/>
                    </a:lnTo>
                    <a:lnTo>
                      <a:pt x="1543" y="3048"/>
                    </a:lnTo>
                    <a:lnTo>
                      <a:pt x="1534" y="3048"/>
                    </a:lnTo>
                    <a:lnTo>
                      <a:pt x="1524" y="3048"/>
                    </a:lnTo>
                    <a:lnTo>
                      <a:pt x="1524" y="3057"/>
                    </a:lnTo>
                    <a:lnTo>
                      <a:pt x="1514" y="3057"/>
                    </a:lnTo>
                    <a:lnTo>
                      <a:pt x="1505" y="3067"/>
                    </a:lnTo>
                    <a:lnTo>
                      <a:pt x="1505" y="3076"/>
                    </a:lnTo>
                    <a:lnTo>
                      <a:pt x="1496" y="3114"/>
                    </a:lnTo>
                    <a:lnTo>
                      <a:pt x="1486" y="3124"/>
                    </a:lnTo>
                    <a:lnTo>
                      <a:pt x="1457" y="3172"/>
                    </a:lnTo>
                    <a:lnTo>
                      <a:pt x="1448" y="3191"/>
                    </a:lnTo>
                    <a:lnTo>
                      <a:pt x="1429" y="3229"/>
                    </a:lnTo>
                    <a:lnTo>
                      <a:pt x="1419" y="3248"/>
                    </a:lnTo>
                    <a:lnTo>
                      <a:pt x="1410" y="3257"/>
                    </a:lnTo>
                    <a:lnTo>
                      <a:pt x="1381" y="3295"/>
                    </a:lnTo>
                    <a:lnTo>
                      <a:pt x="1372" y="3314"/>
                    </a:lnTo>
                    <a:lnTo>
                      <a:pt x="1372" y="3324"/>
                    </a:lnTo>
                    <a:lnTo>
                      <a:pt x="1372" y="3333"/>
                    </a:lnTo>
                    <a:lnTo>
                      <a:pt x="1391" y="3362"/>
                    </a:lnTo>
                    <a:lnTo>
                      <a:pt x="1410" y="3390"/>
                    </a:lnTo>
                    <a:lnTo>
                      <a:pt x="1419" y="3400"/>
                    </a:lnTo>
                    <a:lnTo>
                      <a:pt x="1419" y="3410"/>
                    </a:lnTo>
                    <a:lnTo>
                      <a:pt x="1419" y="3419"/>
                    </a:lnTo>
                    <a:lnTo>
                      <a:pt x="1410" y="3429"/>
                    </a:lnTo>
                    <a:lnTo>
                      <a:pt x="1400" y="3438"/>
                    </a:lnTo>
                    <a:lnTo>
                      <a:pt x="1391" y="3448"/>
                    </a:lnTo>
                    <a:lnTo>
                      <a:pt x="1362" y="3457"/>
                    </a:lnTo>
                    <a:lnTo>
                      <a:pt x="1353" y="3467"/>
                    </a:lnTo>
                    <a:lnTo>
                      <a:pt x="1343" y="3467"/>
                    </a:lnTo>
                    <a:lnTo>
                      <a:pt x="1333" y="3486"/>
                    </a:lnTo>
                    <a:lnTo>
                      <a:pt x="1324" y="3505"/>
                    </a:lnTo>
                    <a:lnTo>
                      <a:pt x="1324" y="3514"/>
                    </a:lnTo>
                    <a:lnTo>
                      <a:pt x="1324" y="3524"/>
                    </a:lnTo>
                    <a:lnTo>
                      <a:pt x="1343" y="3533"/>
                    </a:lnTo>
                    <a:lnTo>
                      <a:pt x="1343" y="3543"/>
                    </a:lnTo>
                    <a:lnTo>
                      <a:pt x="1343" y="3553"/>
                    </a:lnTo>
                    <a:lnTo>
                      <a:pt x="1343" y="3562"/>
                    </a:lnTo>
                    <a:lnTo>
                      <a:pt x="1333" y="3571"/>
                    </a:lnTo>
                    <a:lnTo>
                      <a:pt x="1333" y="3591"/>
                    </a:lnTo>
                    <a:lnTo>
                      <a:pt x="1295" y="3638"/>
                    </a:lnTo>
                    <a:lnTo>
                      <a:pt x="1286" y="3648"/>
                    </a:lnTo>
                    <a:lnTo>
                      <a:pt x="1267" y="3657"/>
                    </a:lnTo>
                    <a:lnTo>
                      <a:pt x="1248" y="3686"/>
                    </a:lnTo>
                    <a:lnTo>
                      <a:pt x="1219" y="3714"/>
                    </a:lnTo>
                    <a:lnTo>
                      <a:pt x="1200" y="3762"/>
                    </a:lnTo>
                    <a:lnTo>
                      <a:pt x="1191" y="3752"/>
                    </a:lnTo>
                    <a:lnTo>
                      <a:pt x="1162" y="3733"/>
                    </a:lnTo>
                    <a:lnTo>
                      <a:pt x="1133" y="3705"/>
                    </a:lnTo>
                    <a:lnTo>
                      <a:pt x="1115" y="3695"/>
                    </a:lnTo>
                    <a:lnTo>
                      <a:pt x="1095" y="3686"/>
                    </a:lnTo>
                    <a:lnTo>
                      <a:pt x="1086" y="3676"/>
                    </a:lnTo>
                    <a:lnTo>
                      <a:pt x="1067" y="3676"/>
                    </a:lnTo>
                    <a:lnTo>
                      <a:pt x="1038" y="3676"/>
                    </a:lnTo>
                    <a:lnTo>
                      <a:pt x="991" y="3686"/>
                    </a:lnTo>
                    <a:lnTo>
                      <a:pt x="819" y="3419"/>
                    </a:lnTo>
                    <a:lnTo>
                      <a:pt x="772" y="3372"/>
                    </a:lnTo>
                    <a:lnTo>
                      <a:pt x="791" y="3305"/>
                    </a:lnTo>
                    <a:lnTo>
                      <a:pt x="791" y="3229"/>
                    </a:lnTo>
                    <a:lnTo>
                      <a:pt x="810" y="3152"/>
                    </a:lnTo>
                    <a:lnTo>
                      <a:pt x="914" y="3095"/>
                    </a:lnTo>
                    <a:lnTo>
                      <a:pt x="924" y="3019"/>
                    </a:lnTo>
                    <a:lnTo>
                      <a:pt x="895" y="2895"/>
                    </a:lnTo>
                    <a:lnTo>
                      <a:pt x="857" y="2771"/>
                    </a:lnTo>
                    <a:lnTo>
                      <a:pt x="686" y="2619"/>
                    </a:lnTo>
                    <a:lnTo>
                      <a:pt x="619" y="2524"/>
                    </a:lnTo>
                    <a:lnTo>
                      <a:pt x="648" y="2476"/>
                    </a:lnTo>
                    <a:lnTo>
                      <a:pt x="667" y="2429"/>
                    </a:lnTo>
                    <a:lnTo>
                      <a:pt x="686" y="2381"/>
                    </a:lnTo>
                    <a:lnTo>
                      <a:pt x="724" y="2343"/>
                    </a:lnTo>
                    <a:lnTo>
                      <a:pt x="667" y="2267"/>
                    </a:lnTo>
                    <a:lnTo>
                      <a:pt x="543" y="2143"/>
                    </a:lnTo>
                    <a:lnTo>
                      <a:pt x="495" y="2067"/>
                    </a:lnTo>
                    <a:lnTo>
                      <a:pt x="600" y="1819"/>
                    </a:lnTo>
                    <a:lnTo>
                      <a:pt x="514" y="1705"/>
                    </a:lnTo>
                    <a:lnTo>
                      <a:pt x="181" y="1381"/>
                    </a:lnTo>
                    <a:lnTo>
                      <a:pt x="143" y="1333"/>
                    </a:lnTo>
                    <a:lnTo>
                      <a:pt x="124" y="1267"/>
                    </a:lnTo>
                    <a:lnTo>
                      <a:pt x="143" y="1191"/>
                    </a:lnTo>
                    <a:lnTo>
                      <a:pt x="172" y="1143"/>
                    </a:lnTo>
                    <a:lnTo>
                      <a:pt x="210" y="1105"/>
                    </a:lnTo>
                    <a:lnTo>
                      <a:pt x="229" y="1076"/>
                    </a:lnTo>
                    <a:lnTo>
                      <a:pt x="210" y="1019"/>
                    </a:lnTo>
                    <a:lnTo>
                      <a:pt x="172" y="1000"/>
                    </a:lnTo>
                    <a:lnTo>
                      <a:pt x="67" y="1000"/>
                    </a:lnTo>
                    <a:lnTo>
                      <a:pt x="0" y="990"/>
                    </a:lnTo>
                    <a:lnTo>
                      <a:pt x="0" y="952"/>
                    </a:lnTo>
                    <a:lnTo>
                      <a:pt x="76" y="867"/>
                    </a:lnTo>
                    <a:lnTo>
                      <a:pt x="134" y="733"/>
                    </a:lnTo>
                    <a:lnTo>
                      <a:pt x="143" y="619"/>
                    </a:lnTo>
                    <a:lnTo>
                      <a:pt x="134" y="514"/>
                    </a:lnTo>
                    <a:lnTo>
                      <a:pt x="105" y="400"/>
                    </a:lnTo>
                    <a:lnTo>
                      <a:pt x="143" y="371"/>
                    </a:lnTo>
                    <a:lnTo>
                      <a:pt x="181" y="362"/>
                    </a:lnTo>
                    <a:lnTo>
                      <a:pt x="257" y="343"/>
                    </a:lnTo>
                    <a:lnTo>
                      <a:pt x="295" y="324"/>
                    </a:lnTo>
                    <a:lnTo>
                      <a:pt x="353" y="267"/>
                    </a:lnTo>
                    <a:lnTo>
                      <a:pt x="353" y="238"/>
                    </a:lnTo>
                    <a:lnTo>
                      <a:pt x="324" y="200"/>
                    </a:lnTo>
                    <a:lnTo>
                      <a:pt x="295" y="152"/>
                    </a:lnTo>
                    <a:lnTo>
                      <a:pt x="295" y="76"/>
                    </a:lnTo>
                    <a:lnTo>
                      <a:pt x="333" y="38"/>
                    </a:lnTo>
                    <a:lnTo>
                      <a:pt x="343" y="29"/>
                    </a:lnTo>
                    <a:lnTo>
                      <a:pt x="362" y="10"/>
                    </a:lnTo>
                    <a:lnTo>
                      <a:pt x="391" y="29"/>
                    </a:lnTo>
                    <a:lnTo>
                      <a:pt x="410" y="29"/>
                    </a:lnTo>
                    <a:lnTo>
                      <a:pt x="429" y="29"/>
                    </a:lnTo>
                    <a:lnTo>
                      <a:pt x="505" y="38"/>
                    </a:lnTo>
                    <a:lnTo>
                      <a:pt x="543" y="48"/>
                    </a:lnTo>
                    <a:lnTo>
                      <a:pt x="571" y="48"/>
                    </a:lnTo>
                    <a:lnTo>
                      <a:pt x="600" y="48"/>
                    </a:lnTo>
                    <a:lnTo>
                      <a:pt x="657" y="48"/>
                    </a:lnTo>
                    <a:lnTo>
                      <a:pt x="686" y="48"/>
                    </a:lnTo>
                    <a:lnTo>
                      <a:pt x="734" y="38"/>
                    </a:lnTo>
                    <a:lnTo>
                      <a:pt x="781" y="29"/>
                    </a:lnTo>
                    <a:lnTo>
                      <a:pt x="810" y="29"/>
                    </a:lnTo>
                    <a:lnTo>
                      <a:pt x="857" y="19"/>
                    </a:lnTo>
                    <a:lnTo>
                      <a:pt x="867" y="19"/>
                    </a:lnTo>
                    <a:lnTo>
                      <a:pt x="876" y="19"/>
                    </a:lnTo>
                    <a:lnTo>
                      <a:pt x="905" y="29"/>
                    </a:lnTo>
                    <a:lnTo>
                      <a:pt x="914" y="29"/>
                    </a:lnTo>
                    <a:lnTo>
                      <a:pt x="934" y="48"/>
                    </a:lnTo>
                    <a:lnTo>
                      <a:pt x="943" y="48"/>
                    </a:lnTo>
                    <a:lnTo>
                      <a:pt x="962" y="48"/>
                    </a:lnTo>
                    <a:lnTo>
                      <a:pt x="981" y="29"/>
                    </a:lnTo>
                    <a:lnTo>
                      <a:pt x="1000" y="19"/>
                    </a:lnTo>
                    <a:lnTo>
                      <a:pt x="1019" y="19"/>
                    </a:lnTo>
                    <a:lnTo>
                      <a:pt x="1029" y="19"/>
                    </a:lnTo>
                    <a:lnTo>
                      <a:pt x="1029" y="29"/>
                    </a:lnTo>
                    <a:lnTo>
                      <a:pt x="1038" y="38"/>
                    </a:lnTo>
                    <a:lnTo>
                      <a:pt x="1038" y="57"/>
                    </a:lnTo>
                    <a:lnTo>
                      <a:pt x="1038" y="86"/>
                    </a:lnTo>
                    <a:lnTo>
                      <a:pt x="1048" y="105"/>
                    </a:lnTo>
                    <a:lnTo>
                      <a:pt x="1057" y="143"/>
                    </a:lnTo>
                    <a:lnTo>
                      <a:pt x="1067" y="190"/>
                    </a:lnTo>
                    <a:lnTo>
                      <a:pt x="1086" y="219"/>
                    </a:lnTo>
                    <a:lnTo>
                      <a:pt x="1095" y="238"/>
                    </a:lnTo>
                    <a:lnTo>
                      <a:pt x="1105" y="276"/>
                    </a:lnTo>
                    <a:lnTo>
                      <a:pt x="1115" y="286"/>
                    </a:lnTo>
                    <a:lnTo>
                      <a:pt x="1133" y="314"/>
                    </a:lnTo>
                    <a:lnTo>
                      <a:pt x="1143" y="333"/>
                    </a:lnTo>
                    <a:lnTo>
                      <a:pt x="1153" y="352"/>
                    </a:lnTo>
                    <a:lnTo>
                      <a:pt x="1162" y="381"/>
                    </a:lnTo>
                    <a:lnTo>
                      <a:pt x="1162" y="391"/>
                    </a:lnTo>
                    <a:lnTo>
                      <a:pt x="1172" y="400"/>
                    </a:lnTo>
                    <a:lnTo>
                      <a:pt x="1181" y="409"/>
                    </a:lnTo>
                    <a:lnTo>
                      <a:pt x="1210" y="409"/>
                    </a:lnTo>
                    <a:lnTo>
                      <a:pt x="1219" y="409"/>
                    </a:lnTo>
                    <a:lnTo>
                      <a:pt x="1238" y="419"/>
                    </a:lnTo>
                    <a:lnTo>
                      <a:pt x="1248" y="419"/>
                    </a:lnTo>
                    <a:lnTo>
                      <a:pt x="1257" y="429"/>
                    </a:lnTo>
                    <a:lnTo>
                      <a:pt x="1276" y="448"/>
                    </a:lnTo>
                    <a:lnTo>
                      <a:pt x="1295" y="467"/>
                    </a:lnTo>
                    <a:lnTo>
                      <a:pt x="1305" y="476"/>
                    </a:lnTo>
                    <a:lnTo>
                      <a:pt x="1305" y="486"/>
                    </a:lnTo>
                    <a:lnTo>
                      <a:pt x="1305" y="495"/>
                    </a:lnTo>
                    <a:lnTo>
                      <a:pt x="1295" y="495"/>
                    </a:lnTo>
                    <a:lnTo>
                      <a:pt x="1267" y="524"/>
                    </a:lnTo>
                    <a:lnTo>
                      <a:pt x="1257" y="543"/>
                    </a:lnTo>
                    <a:lnTo>
                      <a:pt x="1248" y="552"/>
                    </a:lnTo>
                    <a:lnTo>
                      <a:pt x="1248" y="562"/>
                    </a:lnTo>
                    <a:lnTo>
                      <a:pt x="1248" y="591"/>
                    </a:lnTo>
                    <a:lnTo>
                      <a:pt x="1248" y="600"/>
                    </a:lnTo>
                    <a:lnTo>
                      <a:pt x="1238" y="609"/>
                    </a:lnTo>
                    <a:lnTo>
                      <a:pt x="1229" y="619"/>
                    </a:lnTo>
                    <a:lnTo>
                      <a:pt x="1219" y="619"/>
                    </a:lnTo>
                    <a:lnTo>
                      <a:pt x="1210" y="619"/>
                    </a:lnTo>
                    <a:lnTo>
                      <a:pt x="1191" y="619"/>
                    </a:lnTo>
                    <a:lnTo>
                      <a:pt x="1172" y="609"/>
                    </a:lnTo>
                    <a:lnTo>
                      <a:pt x="1162" y="609"/>
                    </a:lnTo>
                    <a:lnTo>
                      <a:pt x="1153" y="619"/>
                    </a:lnTo>
                    <a:lnTo>
                      <a:pt x="1133" y="638"/>
                    </a:lnTo>
                    <a:lnTo>
                      <a:pt x="1124" y="648"/>
                    </a:lnTo>
                    <a:lnTo>
                      <a:pt x="1115" y="657"/>
                    </a:lnTo>
                    <a:lnTo>
                      <a:pt x="1095" y="676"/>
                    </a:lnTo>
                    <a:lnTo>
                      <a:pt x="1086" y="686"/>
                    </a:lnTo>
                    <a:lnTo>
                      <a:pt x="1048" y="695"/>
                    </a:lnTo>
                    <a:lnTo>
                      <a:pt x="1038" y="705"/>
                    </a:lnTo>
                    <a:lnTo>
                      <a:pt x="1029" y="695"/>
                    </a:lnTo>
                    <a:lnTo>
                      <a:pt x="1019" y="686"/>
                    </a:lnTo>
                    <a:lnTo>
                      <a:pt x="1010" y="667"/>
                    </a:lnTo>
                    <a:lnTo>
                      <a:pt x="1010" y="657"/>
                    </a:lnTo>
                    <a:lnTo>
                      <a:pt x="1019" y="638"/>
                    </a:lnTo>
                    <a:lnTo>
                      <a:pt x="1029" y="629"/>
                    </a:lnTo>
                    <a:lnTo>
                      <a:pt x="1029" y="609"/>
                    </a:lnTo>
                    <a:lnTo>
                      <a:pt x="1029" y="600"/>
                    </a:lnTo>
                    <a:lnTo>
                      <a:pt x="1029" y="591"/>
                    </a:lnTo>
                    <a:lnTo>
                      <a:pt x="1019" y="591"/>
                    </a:lnTo>
                    <a:lnTo>
                      <a:pt x="981" y="619"/>
                    </a:lnTo>
                    <a:lnTo>
                      <a:pt x="972" y="638"/>
                    </a:lnTo>
                    <a:lnTo>
                      <a:pt x="962" y="686"/>
                    </a:lnTo>
                    <a:lnTo>
                      <a:pt x="981" y="714"/>
                    </a:lnTo>
                    <a:lnTo>
                      <a:pt x="1010" y="724"/>
                    </a:lnTo>
                    <a:lnTo>
                      <a:pt x="1029" y="743"/>
                    </a:lnTo>
                    <a:lnTo>
                      <a:pt x="1048" y="762"/>
                    </a:lnTo>
                    <a:lnTo>
                      <a:pt x="1048" y="781"/>
                    </a:lnTo>
                    <a:lnTo>
                      <a:pt x="1057" y="790"/>
                    </a:lnTo>
                    <a:lnTo>
                      <a:pt x="1048" y="800"/>
                    </a:lnTo>
                    <a:lnTo>
                      <a:pt x="1048" y="810"/>
                    </a:lnTo>
                    <a:lnTo>
                      <a:pt x="1038" y="819"/>
                    </a:lnTo>
                    <a:lnTo>
                      <a:pt x="1029" y="819"/>
                    </a:lnTo>
                    <a:lnTo>
                      <a:pt x="1019" y="829"/>
                    </a:lnTo>
                    <a:lnTo>
                      <a:pt x="981" y="829"/>
                    </a:lnTo>
                    <a:lnTo>
                      <a:pt x="972" y="829"/>
                    </a:lnTo>
                    <a:lnTo>
                      <a:pt x="972" y="838"/>
                    </a:lnTo>
                    <a:lnTo>
                      <a:pt x="962" y="838"/>
                    </a:lnTo>
                    <a:lnTo>
                      <a:pt x="962" y="857"/>
                    </a:lnTo>
                    <a:lnTo>
                      <a:pt x="952" y="895"/>
                    </a:lnTo>
                    <a:lnTo>
                      <a:pt x="943" y="924"/>
                    </a:lnTo>
                    <a:lnTo>
                      <a:pt x="943" y="933"/>
                    </a:lnTo>
                    <a:lnTo>
                      <a:pt x="962" y="943"/>
                    </a:lnTo>
                    <a:lnTo>
                      <a:pt x="1000" y="952"/>
                    </a:lnTo>
                    <a:lnTo>
                      <a:pt x="1000" y="962"/>
                    </a:lnTo>
                    <a:lnTo>
                      <a:pt x="1010" y="962"/>
                    </a:lnTo>
                    <a:lnTo>
                      <a:pt x="1019" y="990"/>
                    </a:lnTo>
                    <a:lnTo>
                      <a:pt x="1029" y="990"/>
                    </a:lnTo>
                    <a:lnTo>
                      <a:pt x="1038" y="1000"/>
                    </a:lnTo>
                    <a:lnTo>
                      <a:pt x="1076" y="1010"/>
                    </a:lnTo>
                    <a:lnTo>
                      <a:pt x="1076" y="1019"/>
                    </a:lnTo>
                    <a:lnTo>
                      <a:pt x="1086" y="1019"/>
                    </a:lnTo>
                    <a:lnTo>
                      <a:pt x="1095" y="1010"/>
                    </a:lnTo>
                    <a:lnTo>
                      <a:pt x="1115" y="1010"/>
                    </a:lnTo>
                    <a:lnTo>
                      <a:pt x="1133" y="1000"/>
                    </a:lnTo>
                    <a:lnTo>
                      <a:pt x="1181" y="981"/>
                    </a:lnTo>
                    <a:lnTo>
                      <a:pt x="1200" y="971"/>
                    </a:lnTo>
                    <a:lnTo>
                      <a:pt x="1238" y="971"/>
                    </a:lnTo>
                    <a:lnTo>
                      <a:pt x="1267" y="962"/>
                    </a:lnTo>
                    <a:lnTo>
                      <a:pt x="1305" y="943"/>
                    </a:lnTo>
                    <a:lnTo>
                      <a:pt x="1315" y="933"/>
                    </a:lnTo>
                    <a:lnTo>
                      <a:pt x="1333" y="933"/>
                    </a:lnTo>
                    <a:lnTo>
                      <a:pt x="1372" y="933"/>
                    </a:lnTo>
                    <a:lnTo>
                      <a:pt x="1467" y="933"/>
                    </a:lnTo>
                    <a:lnTo>
                      <a:pt x="1496" y="933"/>
                    </a:lnTo>
                    <a:lnTo>
                      <a:pt x="1514" y="933"/>
                    </a:lnTo>
                    <a:lnTo>
                      <a:pt x="1524" y="933"/>
                    </a:lnTo>
                    <a:lnTo>
                      <a:pt x="1572" y="952"/>
                    </a:lnTo>
                    <a:lnTo>
                      <a:pt x="1581" y="952"/>
                    </a:lnTo>
                    <a:lnTo>
                      <a:pt x="1591" y="962"/>
                    </a:lnTo>
                    <a:lnTo>
                      <a:pt x="1619" y="952"/>
                    </a:lnTo>
                    <a:lnTo>
                      <a:pt x="1638" y="952"/>
                    </a:lnTo>
                    <a:lnTo>
                      <a:pt x="1686" y="943"/>
                    </a:lnTo>
                    <a:lnTo>
                      <a:pt x="1667" y="914"/>
                    </a:lnTo>
                    <a:lnTo>
                      <a:pt x="1657" y="895"/>
                    </a:lnTo>
                    <a:lnTo>
                      <a:pt x="1648" y="886"/>
                    </a:lnTo>
                    <a:lnTo>
                      <a:pt x="1638" y="867"/>
                    </a:lnTo>
                    <a:lnTo>
                      <a:pt x="1638" y="857"/>
                    </a:lnTo>
                    <a:lnTo>
                      <a:pt x="1610" y="819"/>
                    </a:lnTo>
                    <a:lnTo>
                      <a:pt x="1600" y="810"/>
                    </a:lnTo>
                    <a:lnTo>
                      <a:pt x="1591" y="772"/>
                    </a:lnTo>
                    <a:lnTo>
                      <a:pt x="1572" y="743"/>
                    </a:lnTo>
                    <a:lnTo>
                      <a:pt x="1572" y="733"/>
                    </a:lnTo>
                    <a:lnTo>
                      <a:pt x="1572" y="714"/>
                    </a:lnTo>
                    <a:lnTo>
                      <a:pt x="1581" y="686"/>
                    </a:lnTo>
                    <a:lnTo>
                      <a:pt x="1581" y="676"/>
                    </a:lnTo>
                    <a:lnTo>
                      <a:pt x="1591" y="648"/>
                    </a:lnTo>
                    <a:lnTo>
                      <a:pt x="1600" y="609"/>
                    </a:lnTo>
                    <a:lnTo>
                      <a:pt x="1610" y="600"/>
                    </a:lnTo>
                    <a:lnTo>
                      <a:pt x="1619" y="581"/>
                    </a:lnTo>
                    <a:lnTo>
                      <a:pt x="1667" y="562"/>
                    </a:lnTo>
                    <a:lnTo>
                      <a:pt x="1686" y="552"/>
                    </a:lnTo>
                    <a:lnTo>
                      <a:pt x="1695" y="543"/>
                    </a:lnTo>
                    <a:lnTo>
                      <a:pt x="1705" y="524"/>
                    </a:lnTo>
                    <a:lnTo>
                      <a:pt x="1743" y="495"/>
                    </a:lnTo>
                    <a:lnTo>
                      <a:pt x="1762" y="467"/>
                    </a:lnTo>
                    <a:lnTo>
                      <a:pt x="1772" y="457"/>
                    </a:lnTo>
                    <a:lnTo>
                      <a:pt x="1781" y="457"/>
                    </a:lnTo>
                    <a:lnTo>
                      <a:pt x="1791" y="457"/>
                    </a:lnTo>
                    <a:lnTo>
                      <a:pt x="1800" y="457"/>
                    </a:lnTo>
                    <a:lnTo>
                      <a:pt x="1810" y="457"/>
                    </a:lnTo>
                    <a:lnTo>
                      <a:pt x="1819" y="467"/>
                    </a:lnTo>
                    <a:lnTo>
                      <a:pt x="1857" y="486"/>
                    </a:lnTo>
                    <a:lnTo>
                      <a:pt x="1877" y="486"/>
                    </a:lnTo>
                    <a:lnTo>
                      <a:pt x="1886" y="486"/>
                    </a:lnTo>
                    <a:lnTo>
                      <a:pt x="1895" y="495"/>
                    </a:lnTo>
                    <a:lnTo>
                      <a:pt x="1924" y="486"/>
                    </a:lnTo>
                    <a:lnTo>
                      <a:pt x="1953" y="486"/>
                    </a:lnTo>
                    <a:lnTo>
                      <a:pt x="1981" y="486"/>
                    </a:lnTo>
                    <a:lnTo>
                      <a:pt x="1991" y="476"/>
                    </a:lnTo>
                    <a:lnTo>
                      <a:pt x="2000" y="476"/>
                    </a:lnTo>
                    <a:lnTo>
                      <a:pt x="2010" y="476"/>
                    </a:lnTo>
                    <a:lnTo>
                      <a:pt x="2010" y="467"/>
                    </a:lnTo>
                    <a:lnTo>
                      <a:pt x="2010" y="457"/>
                    </a:lnTo>
                    <a:lnTo>
                      <a:pt x="2010" y="429"/>
                    </a:lnTo>
                    <a:lnTo>
                      <a:pt x="2010" y="400"/>
                    </a:lnTo>
                    <a:lnTo>
                      <a:pt x="2010" y="362"/>
                    </a:lnTo>
                    <a:lnTo>
                      <a:pt x="2010" y="333"/>
                    </a:lnTo>
                    <a:lnTo>
                      <a:pt x="2010" y="314"/>
                    </a:lnTo>
                    <a:lnTo>
                      <a:pt x="2019" y="267"/>
                    </a:lnTo>
                    <a:lnTo>
                      <a:pt x="2038" y="228"/>
                    </a:lnTo>
                    <a:lnTo>
                      <a:pt x="2048" y="219"/>
                    </a:lnTo>
                    <a:lnTo>
                      <a:pt x="2057" y="200"/>
                    </a:lnTo>
                    <a:lnTo>
                      <a:pt x="2095" y="171"/>
                    </a:lnTo>
                    <a:lnTo>
                      <a:pt x="2095" y="162"/>
                    </a:lnTo>
                    <a:lnTo>
                      <a:pt x="2105" y="152"/>
                    </a:lnTo>
                    <a:lnTo>
                      <a:pt x="2105" y="143"/>
                    </a:lnTo>
                    <a:lnTo>
                      <a:pt x="2095" y="133"/>
                    </a:lnTo>
                    <a:lnTo>
                      <a:pt x="2086" y="105"/>
                    </a:lnTo>
                    <a:lnTo>
                      <a:pt x="2086" y="86"/>
                    </a:lnTo>
                    <a:lnTo>
                      <a:pt x="2067" y="67"/>
                    </a:lnTo>
                    <a:lnTo>
                      <a:pt x="2057" y="57"/>
                    </a:lnTo>
                    <a:lnTo>
                      <a:pt x="2048" y="48"/>
                    </a:lnTo>
                    <a:lnTo>
                      <a:pt x="2048" y="38"/>
                    </a:lnTo>
                    <a:lnTo>
                      <a:pt x="2057" y="29"/>
                    </a:lnTo>
                    <a:lnTo>
                      <a:pt x="2076" y="19"/>
                    </a:lnTo>
                    <a:lnTo>
                      <a:pt x="2086" y="10"/>
                    </a:lnTo>
                    <a:lnTo>
                      <a:pt x="2095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03" name="Freeform 18">
                <a:extLst>
                  <a:ext uri="{FF2B5EF4-FFF2-40B4-BE49-F238E27FC236}">
                    <a16:creationId xmlns:a16="http://schemas.microsoft.com/office/drawing/2014/main" id="{7B303EAD-F02B-CF40-8735-E03EBAFED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263" y="2228850"/>
                <a:ext cx="1495425" cy="1217613"/>
              </a:xfrm>
              <a:custGeom>
                <a:avLst/>
                <a:gdLst>
                  <a:gd name="T0" fmla="*/ 925774 w 4153"/>
                  <a:gd name="T1" fmla="*/ 65165 h 3382"/>
                  <a:gd name="T2" fmla="*/ 1059724 w 4153"/>
                  <a:gd name="T3" fmla="*/ 137170 h 3382"/>
                  <a:gd name="T4" fmla="*/ 1388840 w 4153"/>
                  <a:gd name="T5" fmla="*/ 270741 h 3382"/>
                  <a:gd name="T6" fmla="*/ 1402524 w 4153"/>
                  <a:gd name="T7" fmla="*/ 387390 h 3382"/>
                  <a:gd name="T8" fmla="*/ 1371556 w 4153"/>
                  <a:gd name="T9" fmla="*/ 448954 h 3382"/>
                  <a:gd name="T10" fmla="*/ 1344190 w 4153"/>
                  <a:gd name="T11" fmla="*/ 524560 h 3382"/>
                  <a:gd name="T12" fmla="*/ 1254890 w 4153"/>
                  <a:gd name="T13" fmla="*/ 576044 h 3382"/>
                  <a:gd name="T14" fmla="*/ 1292698 w 4153"/>
                  <a:gd name="T15" fmla="*/ 637609 h 3382"/>
                  <a:gd name="T16" fmla="*/ 1484983 w 4153"/>
                  <a:gd name="T17" fmla="*/ 730136 h 3382"/>
                  <a:gd name="T18" fmla="*/ 1306381 w 4153"/>
                  <a:gd name="T19" fmla="*/ 829503 h 3382"/>
                  <a:gd name="T20" fmla="*/ 1206998 w 4153"/>
                  <a:gd name="T21" fmla="*/ 915190 h 3382"/>
                  <a:gd name="T22" fmla="*/ 1004632 w 4153"/>
                  <a:gd name="T23" fmla="*/ 1055961 h 3382"/>
                  <a:gd name="T24" fmla="*/ 840074 w 4153"/>
                  <a:gd name="T25" fmla="*/ 1103844 h 3382"/>
                  <a:gd name="T26" fmla="*/ 455865 w 4153"/>
                  <a:gd name="T27" fmla="*/ 1182690 h 3382"/>
                  <a:gd name="T28" fmla="*/ 304990 w 4153"/>
                  <a:gd name="T29" fmla="*/ 1004477 h 3382"/>
                  <a:gd name="T30" fmla="*/ 263941 w 4153"/>
                  <a:gd name="T31" fmla="*/ 826263 h 3382"/>
                  <a:gd name="T32" fmla="*/ 270782 w 4153"/>
                  <a:gd name="T33" fmla="*/ 798901 h 3382"/>
                  <a:gd name="T34" fmla="*/ 229733 w 4153"/>
                  <a:gd name="T35" fmla="*/ 754258 h 3382"/>
                  <a:gd name="T36" fmla="*/ 174640 w 4153"/>
                  <a:gd name="T37" fmla="*/ 730136 h 3382"/>
                  <a:gd name="T38" fmla="*/ 137192 w 4153"/>
                  <a:gd name="T39" fmla="*/ 689093 h 3382"/>
                  <a:gd name="T40" fmla="*/ 137192 w 4153"/>
                  <a:gd name="T41" fmla="*/ 658130 h 3382"/>
                  <a:gd name="T42" fmla="*/ 109825 w 4153"/>
                  <a:gd name="T43" fmla="*/ 648049 h 3382"/>
                  <a:gd name="T44" fmla="*/ 75257 w 4153"/>
                  <a:gd name="T45" fmla="*/ 617087 h 3382"/>
                  <a:gd name="T46" fmla="*/ 61574 w 4153"/>
                  <a:gd name="T47" fmla="*/ 589725 h 3382"/>
                  <a:gd name="T48" fmla="*/ 10082 w 4153"/>
                  <a:gd name="T49" fmla="*/ 545082 h 3382"/>
                  <a:gd name="T50" fmla="*/ 0 w 4153"/>
                  <a:gd name="T51" fmla="*/ 500438 h 3382"/>
                  <a:gd name="T52" fmla="*/ 3241 w 4153"/>
                  <a:gd name="T53" fmla="*/ 473076 h 3382"/>
                  <a:gd name="T54" fmla="*/ 51132 w 4153"/>
                  <a:gd name="T55" fmla="*/ 411511 h 3382"/>
                  <a:gd name="T56" fmla="*/ 47891 w 4153"/>
                  <a:gd name="T57" fmla="*/ 387390 h 3382"/>
                  <a:gd name="T58" fmla="*/ 61574 w 4153"/>
                  <a:gd name="T59" fmla="*/ 363268 h 3382"/>
                  <a:gd name="T60" fmla="*/ 82099 w 4153"/>
                  <a:gd name="T61" fmla="*/ 346346 h 3382"/>
                  <a:gd name="T62" fmla="*/ 65175 w 4153"/>
                  <a:gd name="T63" fmla="*/ 315384 h 3382"/>
                  <a:gd name="T64" fmla="*/ 92541 w 4153"/>
                  <a:gd name="T65" fmla="*/ 267500 h 3382"/>
                  <a:gd name="T66" fmla="*/ 116307 w 4153"/>
                  <a:gd name="T67" fmla="*/ 219257 h 3382"/>
                  <a:gd name="T68" fmla="*/ 130350 w 4153"/>
                  <a:gd name="T69" fmla="*/ 219257 h 3382"/>
                  <a:gd name="T70" fmla="*/ 140432 w 4153"/>
                  <a:gd name="T71" fmla="*/ 239778 h 3382"/>
                  <a:gd name="T72" fmla="*/ 160957 w 4153"/>
                  <a:gd name="T73" fmla="*/ 232938 h 3382"/>
                  <a:gd name="T74" fmla="*/ 191924 w 4153"/>
                  <a:gd name="T75" fmla="*/ 246979 h 3382"/>
                  <a:gd name="T76" fmla="*/ 209208 w 4153"/>
                  <a:gd name="T77" fmla="*/ 216016 h 3382"/>
                  <a:gd name="T78" fmla="*/ 236575 w 4153"/>
                  <a:gd name="T79" fmla="*/ 188294 h 3382"/>
                  <a:gd name="T80" fmla="*/ 274383 w 4153"/>
                  <a:gd name="T81" fmla="*/ 201975 h 3382"/>
                  <a:gd name="T82" fmla="*/ 339198 w 4153"/>
                  <a:gd name="T83" fmla="*/ 229698 h 3382"/>
                  <a:gd name="T84" fmla="*/ 383849 w 4153"/>
                  <a:gd name="T85" fmla="*/ 260660 h 3382"/>
                  <a:gd name="T86" fmla="*/ 421657 w 4153"/>
                  <a:gd name="T87" fmla="*/ 308544 h 3382"/>
                  <a:gd name="T88" fmla="*/ 438941 w 4153"/>
                  <a:gd name="T89" fmla="*/ 301703 h 3382"/>
                  <a:gd name="T90" fmla="*/ 449024 w 4153"/>
                  <a:gd name="T91" fmla="*/ 253459 h 3382"/>
                  <a:gd name="T92" fmla="*/ 466308 w 4153"/>
                  <a:gd name="T93" fmla="*/ 239778 h 3382"/>
                  <a:gd name="T94" fmla="*/ 490073 w 4153"/>
                  <a:gd name="T95" fmla="*/ 219257 h 3382"/>
                  <a:gd name="T96" fmla="*/ 535083 w 4153"/>
                  <a:gd name="T97" fmla="*/ 195495 h 3382"/>
                  <a:gd name="T98" fmla="*/ 586215 w 4153"/>
                  <a:gd name="T99" fmla="*/ 150852 h 3382"/>
                  <a:gd name="T100" fmla="*/ 552007 w 4153"/>
                  <a:gd name="T101" fmla="*/ 116289 h 3382"/>
                  <a:gd name="T102" fmla="*/ 606740 w 4153"/>
                  <a:gd name="T103" fmla="*/ 88927 h 3382"/>
                  <a:gd name="T104" fmla="*/ 685958 w 4153"/>
                  <a:gd name="T105" fmla="*/ 34203 h 3382"/>
                  <a:gd name="T106" fmla="*/ 737090 w 4153"/>
                  <a:gd name="T107" fmla="*/ 27362 h 3382"/>
                  <a:gd name="T108" fmla="*/ 799024 w 4153"/>
                  <a:gd name="T109" fmla="*/ 27362 h 338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53" h="3382">
                    <a:moveTo>
                      <a:pt x="2257" y="0"/>
                    </a:moveTo>
                    <a:lnTo>
                      <a:pt x="2428" y="76"/>
                    </a:lnTo>
                    <a:lnTo>
                      <a:pt x="2466" y="104"/>
                    </a:lnTo>
                    <a:lnTo>
                      <a:pt x="2495" y="142"/>
                    </a:lnTo>
                    <a:lnTo>
                      <a:pt x="2524" y="171"/>
                    </a:lnTo>
                    <a:lnTo>
                      <a:pt x="2571" y="181"/>
                    </a:lnTo>
                    <a:lnTo>
                      <a:pt x="2609" y="162"/>
                    </a:lnTo>
                    <a:lnTo>
                      <a:pt x="2667" y="95"/>
                    </a:lnTo>
                    <a:lnTo>
                      <a:pt x="2705" y="85"/>
                    </a:lnTo>
                    <a:lnTo>
                      <a:pt x="2762" y="133"/>
                    </a:lnTo>
                    <a:lnTo>
                      <a:pt x="2885" y="314"/>
                    </a:lnTo>
                    <a:lnTo>
                      <a:pt x="2943" y="381"/>
                    </a:lnTo>
                    <a:lnTo>
                      <a:pt x="3066" y="466"/>
                    </a:lnTo>
                    <a:lnTo>
                      <a:pt x="3124" y="495"/>
                    </a:lnTo>
                    <a:lnTo>
                      <a:pt x="3276" y="504"/>
                    </a:lnTo>
                    <a:lnTo>
                      <a:pt x="3666" y="619"/>
                    </a:lnTo>
                    <a:lnTo>
                      <a:pt x="3771" y="676"/>
                    </a:lnTo>
                    <a:lnTo>
                      <a:pt x="3857" y="752"/>
                    </a:lnTo>
                    <a:lnTo>
                      <a:pt x="3952" y="866"/>
                    </a:lnTo>
                    <a:lnTo>
                      <a:pt x="3981" y="904"/>
                    </a:lnTo>
                    <a:lnTo>
                      <a:pt x="4000" y="971"/>
                    </a:lnTo>
                    <a:lnTo>
                      <a:pt x="3981" y="1038"/>
                    </a:lnTo>
                    <a:lnTo>
                      <a:pt x="3943" y="1076"/>
                    </a:lnTo>
                    <a:lnTo>
                      <a:pt x="3895" y="1076"/>
                    </a:lnTo>
                    <a:lnTo>
                      <a:pt x="3857" y="1095"/>
                    </a:lnTo>
                    <a:lnTo>
                      <a:pt x="3828" y="1133"/>
                    </a:lnTo>
                    <a:lnTo>
                      <a:pt x="3800" y="1171"/>
                    </a:lnTo>
                    <a:lnTo>
                      <a:pt x="3800" y="1181"/>
                    </a:lnTo>
                    <a:lnTo>
                      <a:pt x="3809" y="1209"/>
                    </a:lnTo>
                    <a:lnTo>
                      <a:pt x="3809" y="1247"/>
                    </a:lnTo>
                    <a:lnTo>
                      <a:pt x="3800" y="1276"/>
                    </a:lnTo>
                    <a:lnTo>
                      <a:pt x="3790" y="1295"/>
                    </a:lnTo>
                    <a:lnTo>
                      <a:pt x="3762" y="1333"/>
                    </a:lnTo>
                    <a:lnTo>
                      <a:pt x="3752" y="1352"/>
                    </a:lnTo>
                    <a:lnTo>
                      <a:pt x="3733" y="1428"/>
                    </a:lnTo>
                    <a:lnTo>
                      <a:pt x="3733" y="1457"/>
                    </a:lnTo>
                    <a:lnTo>
                      <a:pt x="3723" y="1486"/>
                    </a:lnTo>
                    <a:lnTo>
                      <a:pt x="3676" y="1524"/>
                    </a:lnTo>
                    <a:lnTo>
                      <a:pt x="3638" y="1533"/>
                    </a:lnTo>
                    <a:lnTo>
                      <a:pt x="3552" y="1543"/>
                    </a:lnTo>
                    <a:lnTo>
                      <a:pt x="3514" y="1562"/>
                    </a:lnTo>
                    <a:lnTo>
                      <a:pt x="3485" y="1600"/>
                    </a:lnTo>
                    <a:lnTo>
                      <a:pt x="3467" y="1657"/>
                    </a:lnTo>
                    <a:lnTo>
                      <a:pt x="3476" y="1695"/>
                    </a:lnTo>
                    <a:lnTo>
                      <a:pt x="3524" y="1714"/>
                    </a:lnTo>
                    <a:lnTo>
                      <a:pt x="3590" y="1714"/>
                    </a:lnTo>
                    <a:lnTo>
                      <a:pt x="3600" y="1742"/>
                    </a:lnTo>
                    <a:lnTo>
                      <a:pt x="3590" y="1771"/>
                    </a:lnTo>
                    <a:lnTo>
                      <a:pt x="3590" y="1800"/>
                    </a:lnTo>
                    <a:lnTo>
                      <a:pt x="3676" y="1857"/>
                    </a:lnTo>
                    <a:lnTo>
                      <a:pt x="3848" y="1895"/>
                    </a:lnTo>
                    <a:lnTo>
                      <a:pt x="3943" y="1933"/>
                    </a:lnTo>
                    <a:lnTo>
                      <a:pt x="4066" y="1981"/>
                    </a:lnTo>
                    <a:lnTo>
                      <a:pt x="4124" y="2028"/>
                    </a:lnTo>
                    <a:lnTo>
                      <a:pt x="4152" y="2114"/>
                    </a:lnTo>
                    <a:lnTo>
                      <a:pt x="4143" y="2209"/>
                    </a:lnTo>
                    <a:lnTo>
                      <a:pt x="4086" y="2257"/>
                    </a:lnTo>
                    <a:lnTo>
                      <a:pt x="3943" y="2295"/>
                    </a:lnTo>
                    <a:lnTo>
                      <a:pt x="3838" y="2314"/>
                    </a:lnTo>
                    <a:lnTo>
                      <a:pt x="3628" y="2304"/>
                    </a:lnTo>
                    <a:lnTo>
                      <a:pt x="3533" y="2333"/>
                    </a:lnTo>
                    <a:lnTo>
                      <a:pt x="3485" y="2381"/>
                    </a:lnTo>
                    <a:lnTo>
                      <a:pt x="3447" y="2438"/>
                    </a:lnTo>
                    <a:lnTo>
                      <a:pt x="3438" y="2504"/>
                    </a:lnTo>
                    <a:lnTo>
                      <a:pt x="3495" y="2533"/>
                    </a:lnTo>
                    <a:lnTo>
                      <a:pt x="3352" y="2542"/>
                    </a:lnTo>
                    <a:lnTo>
                      <a:pt x="3171" y="2600"/>
                    </a:lnTo>
                    <a:lnTo>
                      <a:pt x="3000" y="2685"/>
                    </a:lnTo>
                    <a:lnTo>
                      <a:pt x="2876" y="2781"/>
                    </a:lnTo>
                    <a:lnTo>
                      <a:pt x="2847" y="2828"/>
                    </a:lnTo>
                    <a:lnTo>
                      <a:pt x="2819" y="2885"/>
                    </a:lnTo>
                    <a:lnTo>
                      <a:pt x="2790" y="2933"/>
                    </a:lnTo>
                    <a:lnTo>
                      <a:pt x="2743" y="2952"/>
                    </a:lnTo>
                    <a:lnTo>
                      <a:pt x="2647" y="2943"/>
                    </a:lnTo>
                    <a:lnTo>
                      <a:pt x="2600" y="2952"/>
                    </a:lnTo>
                    <a:lnTo>
                      <a:pt x="2571" y="2971"/>
                    </a:lnTo>
                    <a:lnTo>
                      <a:pt x="2476" y="3047"/>
                    </a:lnTo>
                    <a:lnTo>
                      <a:pt x="2333" y="3066"/>
                    </a:lnTo>
                    <a:lnTo>
                      <a:pt x="2162" y="3095"/>
                    </a:lnTo>
                    <a:lnTo>
                      <a:pt x="1771" y="3314"/>
                    </a:lnTo>
                    <a:lnTo>
                      <a:pt x="1571" y="3381"/>
                    </a:lnTo>
                    <a:lnTo>
                      <a:pt x="1457" y="3362"/>
                    </a:lnTo>
                    <a:lnTo>
                      <a:pt x="1343" y="3342"/>
                    </a:lnTo>
                    <a:lnTo>
                      <a:pt x="1266" y="3285"/>
                    </a:lnTo>
                    <a:lnTo>
                      <a:pt x="1181" y="3200"/>
                    </a:lnTo>
                    <a:lnTo>
                      <a:pt x="1057" y="3009"/>
                    </a:lnTo>
                    <a:lnTo>
                      <a:pt x="1009" y="2952"/>
                    </a:lnTo>
                    <a:lnTo>
                      <a:pt x="914" y="2895"/>
                    </a:lnTo>
                    <a:lnTo>
                      <a:pt x="866" y="2847"/>
                    </a:lnTo>
                    <a:lnTo>
                      <a:pt x="847" y="2790"/>
                    </a:lnTo>
                    <a:lnTo>
                      <a:pt x="847" y="2724"/>
                    </a:lnTo>
                    <a:lnTo>
                      <a:pt x="885" y="2476"/>
                    </a:lnTo>
                    <a:lnTo>
                      <a:pt x="876" y="2419"/>
                    </a:lnTo>
                    <a:lnTo>
                      <a:pt x="838" y="2390"/>
                    </a:lnTo>
                    <a:lnTo>
                      <a:pt x="733" y="2371"/>
                    </a:lnTo>
                    <a:lnTo>
                      <a:pt x="733" y="2295"/>
                    </a:lnTo>
                    <a:lnTo>
                      <a:pt x="752" y="2266"/>
                    </a:lnTo>
                    <a:lnTo>
                      <a:pt x="752" y="2257"/>
                    </a:lnTo>
                    <a:lnTo>
                      <a:pt x="762" y="2247"/>
                    </a:lnTo>
                    <a:lnTo>
                      <a:pt x="762" y="2238"/>
                    </a:lnTo>
                    <a:lnTo>
                      <a:pt x="752" y="2228"/>
                    </a:lnTo>
                    <a:lnTo>
                      <a:pt x="752" y="2219"/>
                    </a:lnTo>
                    <a:lnTo>
                      <a:pt x="743" y="2209"/>
                    </a:lnTo>
                    <a:lnTo>
                      <a:pt x="724" y="2181"/>
                    </a:lnTo>
                    <a:lnTo>
                      <a:pt x="704" y="2152"/>
                    </a:lnTo>
                    <a:lnTo>
                      <a:pt x="676" y="2123"/>
                    </a:lnTo>
                    <a:lnTo>
                      <a:pt x="647" y="2105"/>
                    </a:lnTo>
                    <a:lnTo>
                      <a:pt x="638" y="2095"/>
                    </a:lnTo>
                    <a:lnTo>
                      <a:pt x="628" y="2095"/>
                    </a:lnTo>
                    <a:lnTo>
                      <a:pt x="600" y="2085"/>
                    </a:lnTo>
                    <a:lnTo>
                      <a:pt x="581" y="2076"/>
                    </a:lnTo>
                    <a:lnTo>
                      <a:pt x="543" y="2057"/>
                    </a:lnTo>
                    <a:lnTo>
                      <a:pt x="504" y="2038"/>
                    </a:lnTo>
                    <a:lnTo>
                      <a:pt x="485" y="2028"/>
                    </a:lnTo>
                    <a:lnTo>
                      <a:pt x="466" y="2009"/>
                    </a:lnTo>
                    <a:lnTo>
                      <a:pt x="428" y="1981"/>
                    </a:lnTo>
                    <a:lnTo>
                      <a:pt x="409" y="1962"/>
                    </a:lnTo>
                    <a:lnTo>
                      <a:pt x="409" y="1952"/>
                    </a:lnTo>
                    <a:lnTo>
                      <a:pt x="390" y="1923"/>
                    </a:lnTo>
                    <a:lnTo>
                      <a:pt x="381" y="1914"/>
                    </a:lnTo>
                    <a:lnTo>
                      <a:pt x="381" y="1905"/>
                    </a:lnTo>
                    <a:lnTo>
                      <a:pt x="381" y="1885"/>
                    </a:lnTo>
                    <a:lnTo>
                      <a:pt x="381" y="1857"/>
                    </a:lnTo>
                    <a:lnTo>
                      <a:pt x="381" y="1847"/>
                    </a:lnTo>
                    <a:lnTo>
                      <a:pt x="381" y="1838"/>
                    </a:lnTo>
                    <a:lnTo>
                      <a:pt x="381" y="1828"/>
                    </a:lnTo>
                    <a:lnTo>
                      <a:pt x="371" y="1819"/>
                    </a:lnTo>
                    <a:lnTo>
                      <a:pt x="362" y="1809"/>
                    </a:lnTo>
                    <a:lnTo>
                      <a:pt x="352" y="1800"/>
                    </a:lnTo>
                    <a:lnTo>
                      <a:pt x="323" y="1800"/>
                    </a:lnTo>
                    <a:lnTo>
                      <a:pt x="305" y="1800"/>
                    </a:lnTo>
                    <a:lnTo>
                      <a:pt x="295" y="1800"/>
                    </a:lnTo>
                    <a:lnTo>
                      <a:pt x="285" y="1790"/>
                    </a:lnTo>
                    <a:lnTo>
                      <a:pt x="266" y="1781"/>
                    </a:lnTo>
                    <a:lnTo>
                      <a:pt x="238" y="1742"/>
                    </a:lnTo>
                    <a:lnTo>
                      <a:pt x="219" y="1724"/>
                    </a:lnTo>
                    <a:lnTo>
                      <a:pt x="209" y="1714"/>
                    </a:lnTo>
                    <a:lnTo>
                      <a:pt x="200" y="1695"/>
                    </a:lnTo>
                    <a:lnTo>
                      <a:pt x="190" y="1685"/>
                    </a:lnTo>
                    <a:lnTo>
                      <a:pt x="190" y="1666"/>
                    </a:lnTo>
                    <a:lnTo>
                      <a:pt x="181" y="1657"/>
                    </a:lnTo>
                    <a:lnTo>
                      <a:pt x="181" y="1647"/>
                    </a:lnTo>
                    <a:lnTo>
                      <a:pt x="171" y="1638"/>
                    </a:lnTo>
                    <a:lnTo>
                      <a:pt x="142" y="1609"/>
                    </a:lnTo>
                    <a:lnTo>
                      <a:pt x="114" y="1590"/>
                    </a:lnTo>
                    <a:lnTo>
                      <a:pt x="66" y="1552"/>
                    </a:lnTo>
                    <a:lnTo>
                      <a:pt x="57" y="1552"/>
                    </a:lnTo>
                    <a:lnTo>
                      <a:pt x="38" y="1533"/>
                    </a:lnTo>
                    <a:lnTo>
                      <a:pt x="28" y="1514"/>
                    </a:lnTo>
                    <a:lnTo>
                      <a:pt x="19" y="1504"/>
                    </a:lnTo>
                    <a:lnTo>
                      <a:pt x="19" y="1486"/>
                    </a:lnTo>
                    <a:lnTo>
                      <a:pt x="19" y="1457"/>
                    </a:lnTo>
                    <a:lnTo>
                      <a:pt x="9" y="1438"/>
                    </a:lnTo>
                    <a:lnTo>
                      <a:pt x="0" y="1400"/>
                    </a:lnTo>
                    <a:lnTo>
                      <a:pt x="0" y="1390"/>
                    </a:lnTo>
                    <a:lnTo>
                      <a:pt x="0" y="1381"/>
                    </a:lnTo>
                    <a:lnTo>
                      <a:pt x="0" y="1361"/>
                    </a:lnTo>
                    <a:lnTo>
                      <a:pt x="9" y="1343"/>
                    </a:lnTo>
                    <a:lnTo>
                      <a:pt x="9" y="1333"/>
                    </a:lnTo>
                    <a:lnTo>
                      <a:pt x="9" y="1323"/>
                    </a:lnTo>
                    <a:lnTo>
                      <a:pt x="9" y="1314"/>
                    </a:lnTo>
                    <a:lnTo>
                      <a:pt x="28" y="1266"/>
                    </a:lnTo>
                    <a:lnTo>
                      <a:pt x="57" y="1238"/>
                    </a:lnTo>
                    <a:lnTo>
                      <a:pt x="76" y="1209"/>
                    </a:lnTo>
                    <a:lnTo>
                      <a:pt x="95" y="1200"/>
                    </a:lnTo>
                    <a:lnTo>
                      <a:pt x="104" y="1190"/>
                    </a:lnTo>
                    <a:lnTo>
                      <a:pt x="142" y="1143"/>
                    </a:lnTo>
                    <a:lnTo>
                      <a:pt x="142" y="1123"/>
                    </a:lnTo>
                    <a:lnTo>
                      <a:pt x="152" y="1114"/>
                    </a:lnTo>
                    <a:lnTo>
                      <a:pt x="152" y="1105"/>
                    </a:lnTo>
                    <a:lnTo>
                      <a:pt x="152" y="1095"/>
                    </a:lnTo>
                    <a:lnTo>
                      <a:pt x="152" y="1085"/>
                    </a:lnTo>
                    <a:lnTo>
                      <a:pt x="133" y="1076"/>
                    </a:lnTo>
                    <a:lnTo>
                      <a:pt x="133" y="1066"/>
                    </a:lnTo>
                    <a:lnTo>
                      <a:pt x="133" y="1057"/>
                    </a:lnTo>
                    <a:lnTo>
                      <a:pt x="142" y="1038"/>
                    </a:lnTo>
                    <a:lnTo>
                      <a:pt x="152" y="1019"/>
                    </a:lnTo>
                    <a:lnTo>
                      <a:pt x="162" y="1019"/>
                    </a:lnTo>
                    <a:lnTo>
                      <a:pt x="171" y="1009"/>
                    </a:lnTo>
                    <a:lnTo>
                      <a:pt x="200" y="1000"/>
                    </a:lnTo>
                    <a:lnTo>
                      <a:pt x="209" y="990"/>
                    </a:lnTo>
                    <a:lnTo>
                      <a:pt x="219" y="981"/>
                    </a:lnTo>
                    <a:lnTo>
                      <a:pt x="228" y="971"/>
                    </a:lnTo>
                    <a:lnTo>
                      <a:pt x="228" y="962"/>
                    </a:lnTo>
                    <a:lnTo>
                      <a:pt x="228" y="952"/>
                    </a:lnTo>
                    <a:lnTo>
                      <a:pt x="219" y="942"/>
                    </a:lnTo>
                    <a:lnTo>
                      <a:pt x="200" y="914"/>
                    </a:lnTo>
                    <a:lnTo>
                      <a:pt x="181" y="885"/>
                    </a:lnTo>
                    <a:lnTo>
                      <a:pt x="181" y="876"/>
                    </a:lnTo>
                    <a:lnTo>
                      <a:pt x="181" y="866"/>
                    </a:lnTo>
                    <a:lnTo>
                      <a:pt x="190" y="847"/>
                    </a:lnTo>
                    <a:lnTo>
                      <a:pt x="219" y="809"/>
                    </a:lnTo>
                    <a:lnTo>
                      <a:pt x="228" y="800"/>
                    </a:lnTo>
                    <a:lnTo>
                      <a:pt x="238" y="781"/>
                    </a:lnTo>
                    <a:lnTo>
                      <a:pt x="257" y="743"/>
                    </a:lnTo>
                    <a:lnTo>
                      <a:pt x="266" y="724"/>
                    </a:lnTo>
                    <a:lnTo>
                      <a:pt x="295" y="676"/>
                    </a:lnTo>
                    <a:lnTo>
                      <a:pt x="305" y="666"/>
                    </a:lnTo>
                    <a:lnTo>
                      <a:pt x="314" y="628"/>
                    </a:lnTo>
                    <a:lnTo>
                      <a:pt x="314" y="619"/>
                    </a:lnTo>
                    <a:lnTo>
                      <a:pt x="323" y="609"/>
                    </a:lnTo>
                    <a:lnTo>
                      <a:pt x="333" y="609"/>
                    </a:lnTo>
                    <a:lnTo>
                      <a:pt x="333" y="600"/>
                    </a:lnTo>
                    <a:lnTo>
                      <a:pt x="343" y="600"/>
                    </a:lnTo>
                    <a:lnTo>
                      <a:pt x="352" y="600"/>
                    </a:lnTo>
                    <a:lnTo>
                      <a:pt x="362" y="609"/>
                    </a:lnTo>
                    <a:lnTo>
                      <a:pt x="362" y="619"/>
                    </a:lnTo>
                    <a:lnTo>
                      <a:pt x="362" y="647"/>
                    </a:lnTo>
                    <a:lnTo>
                      <a:pt x="371" y="647"/>
                    </a:lnTo>
                    <a:lnTo>
                      <a:pt x="371" y="657"/>
                    </a:lnTo>
                    <a:lnTo>
                      <a:pt x="381" y="666"/>
                    </a:lnTo>
                    <a:lnTo>
                      <a:pt x="390" y="666"/>
                    </a:lnTo>
                    <a:lnTo>
                      <a:pt x="400" y="666"/>
                    </a:lnTo>
                    <a:lnTo>
                      <a:pt x="409" y="666"/>
                    </a:lnTo>
                    <a:lnTo>
                      <a:pt x="419" y="666"/>
                    </a:lnTo>
                    <a:lnTo>
                      <a:pt x="419" y="657"/>
                    </a:lnTo>
                    <a:lnTo>
                      <a:pt x="438" y="647"/>
                    </a:lnTo>
                    <a:lnTo>
                      <a:pt x="447" y="647"/>
                    </a:lnTo>
                    <a:lnTo>
                      <a:pt x="457" y="638"/>
                    </a:lnTo>
                    <a:lnTo>
                      <a:pt x="466" y="647"/>
                    </a:lnTo>
                    <a:lnTo>
                      <a:pt x="476" y="647"/>
                    </a:lnTo>
                    <a:lnTo>
                      <a:pt x="504" y="676"/>
                    </a:lnTo>
                    <a:lnTo>
                      <a:pt x="523" y="686"/>
                    </a:lnTo>
                    <a:lnTo>
                      <a:pt x="533" y="686"/>
                    </a:lnTo>
                    <a:lnTo>
                      <a:pt x="543" y="676"/>
                    </a:lnTo>
                    <a:lnTo>
                      <a:pt x="552" y="676"/>
                    </a:lnTo>
                    <a:lnTo>
                      <a:pt x="561" y="666"/>
                    </a:lnTo>
                    <a:lnTo>
                      <a:pt x="571" y="647"/>
                    </a:lnTo>
                    <a:lnTo>
                      <a:pt x="571" y="638"/>
                    </a:lnTo>
                    <a:lnTo>
                      <a:pt x="581" y="600"/>
                    </a:lnTo>
                    <a:lnTo>
                      <a:pt x="590" y="561"/>
                    </a:lnTo>
                    <a:lnTo>
                      <a:pt x="600" y="552"/>
                    </a:lnTo>
                    <a:lnTo>
                      <a:pt x="609" y="543"/>
                    </a:lnTo>
                    <a:lnTo>
                      <a:pt x="619" y="533"/>
                    </a:lnTo>
                    <a:lnTo>
                      <a:pt x="628" y="523"/>
                    </a:lnTo>
                    <a:lnTo>
                      <a:pt x="657" y="523"/>
                    </a:lnTo>
                    <a:lnTo>
                      <a:pt x="666" y="523"/>
                    </a:lnTo>
                    <a:lnTo>
                      <a:pt x="686" y="523"/>
                    </a:lnTo>
                    <a:lnTo>
                      <a:pt x="733" y="552"/>
                    </a:lnTo>
                    <a:lnTo>
                      <a:pt x="743" y="561"/>
                    </a:lnTo>
                    <a:lnTo>
                      <a:pt x="762" y="561"/>
                    </a:lnTo>
                    <a:lnTo>
                      <a:pt x="800" y="561"/>
                    </a:lnTo>
                    <a:lnTo>
                      <a:pt x="809" y="571"/>
                    </a:lnTo>
                    <a:lnTo>
                      <a:pt x="838" y="581"/>
                    </a:lnTo>
                    <a:lnTo>
                      <a:pt x="885" y="600"/>
                    </a:lnTo>
                    <a:lnTo>
                      <a:pt x="924" y="619"/>
                    </a:lnTo>
                    <a:lnTo>
                      <a:pt x="942" y="638"/>
                    </a:lnTo>
                    <a:lnTo>
                      <a:pt x="962" y="657"/>
                    </a:lnTo>
                    <a:lnTo>
                      <a:pt x="971" y="666"/>
                    </a:lnTo>
                    <a:lnTo>
                      <a:pt x="1038" y="714"/>
                    </a:lnTo>
                    <a:lnTo>
                      <a:pt x="1047" y="714"/>
                    </a:lnTo>
                    <a:lnTo>
                      <a:pt x="1057" y="714"/>
                    </a:lnTo>
                    <a:lnTo>
                      <a:pt x="1066" y="724"/>
                    </a:lnTo>
                    <a:lnTo>
                      <a:pt x="1076" y="743"/>
                    </a:lnTo>
                    <a:lnTo>
                      <a:pt x="1095" y="771"/>
                    </a:lnTo>
                    <a:lnTo>
                      <a:pt x="1133" y="819"/>
                    </a:lnTo>
                    <a:lnTo>
                      <a:pt x="1162" y="847"/>
                    </a:lnTo>
                    <a:lnTo>
                      <a:pt x="1162" y="857"/>
                    </a:lnTo>
                    <a:lnTo>
                      <a:pt x="1171" y="857"/>
                    </a:lnTo>
                    <a:lnTo>
                      <a:pt x="1181" y="866"/>
                    </a:lnTo>
                    <a:lnTo>
                      <a:pt x="1190" y="857"/>
                    </a:lnTo>
                    <a:lnTo>
                      <a:pt x="1209" y="847"/>
                    </a:lnTo>
                    <a:lnTo>
                      <a:pt x="1219" y="838"/>
                    </a:lnTo>
                    <a:lnTo>
                      <a:pt x="1219" y="828"/>
                    </a:lnTo>
                    <a:lnTo>
                      <a:pt x="1228" y="781"/>
                    </a:lnTo>
                    <a:lnTo>
                      <a:pt x="1238" y="752"/>
                    </a:lnTo>
                    <a:lnTo>
                      <a:pt x="1238" y="743"/>
                    </a:lnTo>
                    <a:lnTo>
                      <a:pt x="1238" y="714"/>
                    </a:lnTo>
                    <a:lnTo>
                      <a:pt x="1247" y="704"/>
                    </a:lnTo>
                    <a:lnTo>
                      <a:pt x="1257" y="695"/>
                    </a:lnTo>
                    <a:lnTo>
                      <a:pt x="1266" y="676"/>
                    </a:lnTo>
                    <a:lnTo>
                      <a:pt x="1276" y="676"/>
                    </a:lnTo>
                    <a:lnTo>
                      <a:pt x="1285" y="666"/>
                    </a:lnTo>
                    <a:lnTo>
                      <a:pt x="1295" y="666"/>
                    </a:lnTo>
                    <a:lnTo>
                      <a:pt x="1314" y="657"/>
                    </a:lnTo>
                    <a:lnTo>
                      <a:pt x="1323" y="657"/>
                    </a:lnTo>
                    <a:lnTo>
                      <a:pt x="1343" y="647"/>
                    </a:lnTo>
                    <a:lnTo>
                      <a:pt x="1352" y="638"/>
                    </a:lnTo>
                    <a:lnTo>
                      <a:pt x="1361" y="609"/>
                    </a:lnTo>
                    <a:lnTo>
                      <a:pt x="1371" y="600"/>
                    </a:lnTo>
                    <a:lnTo>
                      <a:pt x="1381" y="600"/>
                    </a:lnTo>
                    <a:lnTo>
                      <a:pt x="1409" y="581"/>
                    </a:lnTo>
                    <a:lnTo>
                      <a:pt x="1457" y="571"/>
                    </a:lnTo>
                    <a:lnTo>
                      <a:pt x="1476" y="561"/>
                    </a:lnTo>
                    <a:lnTo>
                      <a:pt x="1486" y="543"/>
                    </a:lnTo>
                    <a:lnTo>
                      <a:pt x="1495" y="543"/>
                    </a:lnTo>
                    <a:lnTo>
                      <a:pt x="1504" y="523"/>
                    </a:lnTo>
                    <a:lnTo>
                      <a:pt x="1514" y="504"/>
                    </a:lnTo>
                    <a:lnTo>
                      <a:pt x="1562" y="466"/>
                    </a:lnTo>
                    <a:lnTo>
                      <a:pt x="1571" y="447"/>
                    </a:lnTo>
                    <a:lnTo>
                      <a:pt x="1628" y="419"/>
                    </a:lnTo>
                    <a:lnTo>
                      <a:pt x="1581" y="381"/>
                    </a:lnTo>
                    <a:lnTo>
                      <a:pt x="1543" y="352"/>
                    </a:lnTo>
                    <a:lnTo>
                      <a:pt x="1533" y="343"/>
                    </a:lnTo>
                    <a:lnTo>
                      <a:pt x="1533" y="333"/>
                    </a:lnTo>
                    <a:lnTo>
                      <a:pt x="1533" y="323"/>
                    </a:lnTo>
                    <a:lnTo>
                      <a:pt x="1543" y="314"/>
                    </a:lnTo>
                    <a:lnTo>
                      <a:pt x="1552" y="314"/>
                    </a:lnTo>
                    <a:lnTo>
                      <a:pt x="1609" y="295"/>
                    </a:lnTo>
                    <a:lnTo>
                      <a:pt x="1638" y="276"/>
                    </a:lnTo>
                    <a:lnTo>
                      <a:pt x="1647" y="276"/>
                    </a:lnTo>
                    <a:lnTo>
                      <a:pt x="1685" y="247"/>
                    </a:lnTo>
                    <a:lnTo>
                      <a:pt x="1724" y="219"/>
                    </a:lnTo>
                    <a:lnTo>
                      <a:pt x="1771" y="181"/>
                    </a:lnTo>
                    <a:lnTo>
                      <a:pt x="1847" y="124"/>
                    </a:lnTo>
                    <a:lnTo>
                      <a:pt x="1867" y="114"/>
                    </a:lnTo>
                    <a:lnTo>
                      <a:pt x="1885" y="104"/>
                    </a:lnTo>
                    <a:lnTo>
                      <a:pt x="1905" y="95"/>
                    </a:lnTo>
                    <a:lnTo>
                      <a:pt x="1914" y="95"/>
                    </a:lnTo>
                    <a:lnTo>
                      <a:pt x="1971" y="95"/>
                    </a:lnTo>
                    <a:lnTo>
                      <a:pt x="1981" y="95"/>
                    </a:lnTo>
                    <a:lnTo>
                      <a:pt x="1990" y="95"/>
                    </a:lnTo>
                    <a:lnTo>
                      <a:pt x="2038" y="76"/>
                    </a:lnTo>
                    <a:lnTo>
                      <a:pt x="2047" y="76"/>
                    </a:lnTo>
                    <a:lnTo>
                      <a:pt x="2076" y="76"/>
                    </a:lnTo>
                    <a:lnTo>
                      <a:pt x="2095" y="76"/>
                    </a:lnTo>
                    <a:lnTo>
                      <a:pt x="2105" y="76"/>
                    </a:lnTo>
                    <a:lnTo>
                      <a:pt x="2133" y="95"/>
                    </a:lnTo>
                    <a:lnTo>
                      <a:pt x="2143" y="95"/>
                    </a:lnTo>
                    <a:lnTo>
                      <a:pt x="2219" y="76"/>
                    </a:lnTo>
                    <a:lnTo>
                      <a:pt x="2228" y="66"/>
                    </a:lnTo>
                    <a:lnTo>
                      <a:pt x="2247" y="38"/>
                    </a:lnTo>
                    <a:lnTo>
                      <a:pt x="2257" y="0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04" name="Freeform 19">
                <a:extLst>
                  <a:ext uri="{FF2B5EF4-FFF2-40B4-BE49-F238E27FC236}">
                    <a16:creationId xmlns:a16="http://schemas.microsoft.com/office/drawing/2014/main" id="{D066324F-DEEE-674F-AB1F-1FF665A87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3050" y="3141663"/>
                <a:ext cx="1300163" cy="1389062"/>
              </a:xfrm>
              <a:custGeom>
                <a:avLst/>
                <a:gdLst>
                  <a:gd name="T0" fmla="*/ 726954 w 3611"/>
                  <a:gd name="T1" fmla="*/ 109814 h 3858"/>
                  <a:gd name="T2" fmla="*/ 1066487 w 3611"/>
                  <a:gd name="T3" fmla="*/ 236551 h 3858"/>
                  <a:gd name="T4" fmla="*/ 1275679 w 3611"/>
                  <a:gd name="T5" fmla="*/ 449339 h 3858"/>
                  <a:gd name="T6" fmla="*/ 1196827 w 3611"/>
                  <a:gd name="T7" fmla="*/ 551952 h 3858"/>
                  <a:gd name="T8" fmla="*/ 1162622 w 3611"/>
                  <a:gd name="T9" fmla="*/ 572835 h 3858"/>
                  <a:gd name="T10" fmla="*/ 1162622 w 3611"/>
                  <a:gd name="T11" fmla="*/ 620721 h 3858"/>
                  <a:gd name="T12" fmla="*/ 1145339 w 3611"/>
                  <a:gd name="T13" fmla="*/ 665367 h 3858"/>
                  <a:gd name="T14" fmla="*/ 1148939 w 3611"/>
                  <a:gd name="T15" fmla="*/ 726935 h 3858"/>
                  <a:gd name="T16" fmla="*/ 1111133 w 3611"/>
                  <a:gd name="T17" fmla="*/ 733776 h 3858"/>
                  <a:gd name="T18" fmla="*/ 1080169 w 3611"/>
                  <a:gd name="T19" fmla="*/ 761500 h 3858"/>
                  <a:gd name="T20" fmla="*/ 1056405 w 3611"/>
                  <a:gd name="T21" fmla="*/ 788863 h 3858"/>
                  <a:gd name="T22" fmla="*/ 1018599 w 3611"/>
                  <a:gd name="T23" fmla="*/ 795704 h 3858"/>
                  <a:gd name="T24" fmla="*/ 994475 w 3611"/>
                  <a:gd name="T25" fmla="*/ 847191 h 3858"/>
                  <a:gd name="T26" fmla="*/ 991235 w 3611"/>
                  <a:gd name="T27" fmla="*/ 895077 h 3858"/>
                  <a:gd name="T28" fmla="*/ 1001316 w 3611"/>
                  <a:gd name="T29" fmla="*/ 939723 h 3858"/>
                  <a:gd name="T30" fmla="*/ 1062886 w 3611"/>
                  <a:gd name="T31" fmla="*/ 960246 h 3858"/>
                  <a:gd name="T32" fmla="*/ 1114374 w 3611"/>
                  <a:gd name="T33" fmla="*/ 1004532 h 3858"/>
                  <a:gd name="T34" fmla="*/ 1121575 w 3611"/>
                  <a:gd name="T35" fmla="*/ 1063219 h 3858"/>
                  <a:gd name="T36" fmla="*/ 1121575 w 3611"/>
                  <a:gd name="T37" fmla="*/ 1107505 h 3858"/>
                  <a:gd name="T38" fmla="*/ 1159021 w 3611"/>
                  <a:gd name="T39" fmla="*/ 1117946 h 3858"/>
                  <a:gd name="T40" fmla="*/ 1193586 w 3611"/>
                  <a:gd name="T41" fmla="*/ 1097424 h 3858"/>
                  <a:gd name="T42" fmla="*/ 1189986 w 3611"/>
                  <a:gd name="T43" fmla="*/ 1124787 h 3858"/>
                  <a:gd name="T44" fmla="*/ 1196827 w 3611"/>
                  <a:gd name="T45" fmla="*/ 1186355 h 3858"/>
                  <a:gd name="T46" fmla="*/ 1186385 w 3611"/>
                  <a:gd name="T47" fmla="*/ 1244683 h 3858"/>
                  <a:gd name="T48" fmla="*/ 1189986 w 3611"/>
                  <a:gd name="T49" fmla="*/ 1289329 h 3858"/>
                  <a:gd name="T50" fmla="*/ 1186385 w 3611"/>
                  <a:gd name="T51" fmla="*/ 1330374 h 3858"/>
                  <a:gd name="T52" fmla="*/ 1121575 w 3611"/>
                  <a:gd name="T53" fmla="*/ 1340816 h 3858"/>
                  <a:gd name="T54" fmla="*/ 1062886 w 3611"/>
                  <a:gd name="T55" fmla="*/ 1385462 h 3858"/>
                  <a:gd name="T56" fmla="*/ 1014998 w 3611"/>
                  <a:gd name="T57" fmla="*/ 1388702 h 3858"/>
                  <a:gd name="T58" fmla="*/ 953429 w 3611"/>
                  <a:gd name="T59" fmla="*/ 1378621 h 3858"/>
                  <a:gd name="T60" fmla="*/ 895100 w 3611"/>
                  <a:gd name="T61" fmla="*/ 1344056 h 3858"/>
                  <a:gd name="T62" fmla="*/ 836771 w 3611"/>
                  <a:gd name="T63" fmla="*/ 1351257 h 3858"/>
                  <a:gd name="T64" fmla="*/ 802565 w 3611"/>
                  <a:gd name="T65" fmla="*/ 1309852 h 3858"/>
                  <a:gd name="T66" fmla="*/ 737395 w 3611"/>
                  <a:gd name="T67" fmla="*/ 1299770 h 3858"/>
                  <a:gd name="T68" fmla="*/ 685907 w 3611"/>
                  <a:gd name="T69" fmla="*/ 1292929 h 3858"/>
                  <a:gd name="T70" fmla="*/ 658543 w 3611"/>
                  <a:gd name="T71" fmla="*/ 1251524 h 3858"/>
                  <a:gd name="T72" fmla="*/ 593373 w 3611"/>
                  <a:gd name="T73" fmla="*/ 1186355 h 3858"/>
                  <a:gd name="T74" fmla="*/ 541885 w 3611"/>
                  <a:gd name="T75" fmla="*/ 1172674 h 3858"/>
                  <a:gd name="T76" fmla="*/ 483555 w 3611"/>
                  <a:gd name="T77" fmla="*/ 1158992 h 3858"/>
                  <a:gd name="T78" fmla="*/ 442509 w 3611"/>
                  <a:gd name="T79" fmla="*/ 1179515 h 3858"/>
                  <a:gd name="T80" fmla="*/ 414785 w 3611"/>
                  <a:gd name="T81" fmla="*/ 1165833 h 3858"/>
                  <a:gd name="T82" fmla="*/ 425226 w 3611"/>
                  <a:gd name="T83" fmla="*/ 1114346 h 3858"/>
                  <a:gd name="T84" fmla="*/ 387420 w 3611"/>
                  <a:gd name="T85" fmla="*/ 1076901 h 3858"/>
                  <a:gd name="T86" fmla="*/ 360056 w 3611"/>
                  <a:gd name="T87" fmla="*/ 1032255 h 3858"/>
                  <a:gd name="T88" fmla="*/ 298487 w 3611"/>
                  <a:gd name="T89" fmla="*/ 1073301 h 3858"/>
                  <a:gd name="T90" fmla="*/ 250239 w 3611"/>
                  <a:gd name="T91" fmla="*/ 1063219 h 3858"/>
                  <a:gd name="T92" fmla="*/ 226475 w 3611"/>
                  <a:gd name="T93" fmla="*/ 1021814 h 3858"/>
                  <a:gd name="T94" fmla="*/ 161305 w 3611"/>
                  <a:gd name="T95" fmla="*/ 987609 h 3858"/>
                  <a:gd name="T96" fmla="*/ 116658 w 3611"/>
                  <a:gd name="T97" fmla="*/ 953405 h 3858"/>
                  <a:gd name="T98" fmla="*/ 106217 w 3611"/>
                  <a:gd name="T99" fmla="*/ 864113 h 3858"/>
                  <a:gd name="T100" fmla="*/ 178228 w 3611"/>
                  <a:gd name="T101" fmla="*/ 716494 h 3858"/>
                  <a:gd name="T102" fmla="*/ 178228 w 3611"/>
                  <a:gd name="T103" fmla="*/ 641244 h 3858"/>
                  <a:gd name="T104" fmla="*/ 137181 w 3611"/>
                  <a:gd name="T105" fmla="*/ 579676 h 3858"/>
                  <a:gd name="T106" fmla="*/ 102976 w 3611"/>
                  <a:gd name="T107" fmla="*/ 418375 h 3858"/>
                  <a:gd name="T108" fmla="*/ 20523 w 3611"/>
                  <a:gd name="T109" fmla="*/ 270755 h 3858"/>
                  <a:gd name="T110" fmla="*/ 96135 w 3611"/>
                  <a:gd name="T111" fmla="*/ 150860 h 3858"/>
                  <a:gd name="T112" fmla="*/ 366897 w 3611"/>
                  <a:gd name="T113" fmla="*/ 3240 h 38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11" h="3858">
                    <a:moveTo>
                      <a:pt x="1162" y="0"/>
                    </a:moveTo>
                    <a:lnTo>
                      <a:pt x="1172" y="0"/>
                    </a:lnTo>
                    <a:lnTo>
                      <a:pt x="1238" y="48"/>
                    </a:lnTo>
                    <a:lnTo>
                      <a:pt x="1295" y="181"/>
                    </a:lnTo>
                    <a:lnTo>
                      <a:pt x="1352" y="210"/>
                    </a:lnTo>
                    <a:lnTo>
                      <a:pt x="1667" y="248"/>
                    </a:lnTo>
                    <a:lnTo>
                      <a:pt x="1886" y="229"/>
                    </a:lnTo>
                    <a:lnTo>
                      <a:pt x="1952" y="248"/>
                    </a:lnTo>
                    <a:lnTo>
                      <a:pt x="2019" y="305"/>
                    </a:lnTo>
                    <a:lnTo>
                      <a:pt x="2048" y="390"/>
                    </a:lnTo>
                    <a:lnTo>
                      <a:pt x="2076" y="486"/>
                    </a:lnTo>
                    <a:lnTo>
                      <a:pt x="2105" y="571"/>
                    </a:lnTo>
                    <a:lnTo>
                      <a:pt x="2238" y="705"/>
                    </a:lnTo>
                    <a:lnTo>
                      <a:pt x="2419" y="762"/>
                    </a:lnTo>
                    <a:lnTo>
                      <a:pt x="2600" y="762"/>
                    </a:lnTo>
                    <a:lnTo>
                      <a:pt x="2762" y="724"/>
                    </a:lnTo>
                    <a:lnTo>
                      <a:pt x="2895" y="667"/>
                    </a:lnTo>
                    <a:lnTo>
                      <a:pt x="2962" y="657"/>
                    </a:lnTo>
                    <a:lnTo>
                      <a:pt x="3019" y="667"/>
                    </a:lnTo>
                    <a:lnTo>
                      <a:pt x="3343" y="838"/>
                    </a:lnTo>
                    <a:lnTo>
                      <a:pt x="3467" y="857"/>
                    </a:lnTo>
                    <a:lnTo>
                      <a:pt x="3496" y="895"/>
                    </a:lnTo>
                    <a:lnTo>
                      <a:pt x="3600" y="1133"/>
                    </a:lnTo>
                    <a:lnTo>
                      <a:pt x="3610" y="1172"/>
                    </a:lnTo>
                    <a:lnTo>
                      <a:pt x="3610" y="1210"/>
                    </a:lnTo>
                    <a:lnTo>
                      <a:pt x="3543" y="1248"/>
                    </a:lnTo>
                    <a:lnTo>
                      <a:pt x="3486" y="1314"/>
                    </a:lnTo>
                    <a:lnTo>
                      <a:pt x="3438" y="1362"/>
                    </a:lnTo>
                    <a:lnTo>
                      <a:pt x="3410" y="1400"/>
                    </a:lnTo>
                    <a:lnTo>
                      <a:pt x="3372" y="1429"/>
                    </a:lnTo>
                    <a:lnTo>
                      <a:pt x="3343" y="1467"/>
                    </a:lnTo>
                    <a:lnTo>
                      <a:pt x="3333" y="1486"/>
                    </a:lnTo>
                    <a:lnTo>
                      <a:pt x="3324" y="1495"/>
                    </a:lnTo>
                    <a:lnTo>
                      <a:pt x="3324" y="1505"/>
                    </a:lnTo>
                    <a:lnTo>
                      <a:pt x="3324" y="1533"/>
                    </a:lnTo>
                    <a:lnTo>
                      <a:pt x="3324" y="1543"/>
                    </a:lnTo>
                    <a:lnTo>
                      <a:pt x="3315" y="1543"/>
                    </a:lnTo>
                    <a:lnTo>
                      <a:pt x="3305" y="1553"/>
                    </a:lnTo>
                    <a:lnTo>
                      <a:pt x="3276" y="1553"/>
                    </a:lnTo>
                    <a:lnTo>
                      <a:pt x="3257" y="1562"/>
                    </a:lnTo>
                    <a:lnTo>
                      <a:pt x="3248" y="1571"/>
                    </a:lnTo>
                    <a:lnTo>
                      <a:pt x="3238" y="1581"/>
                    </a:lnTo>
                    <a:lnTo>
                      <a:pt x="3229" y="1591"/>
                    </a:lnTo>
                    <a:lnTo>
                      <a:pt x="3238" y="1600"/>
                    </a:lnTo>
                    <a:lnTo>
                      <a:pt x="3248" y="1619"/>
                    </a:lnTo>
                    <a:lnTo>
                      <a:pt x="3248" y="1629"/>
                    </a:lnTo>
                    <a:lnTo>
                      <a:pt x="3248" y="1648"/>
                    </a:lnTo>
                    <a:lnTo>
                      <a:pt x="3248" y="1667"/>
                    </a:lnTo>
                    <a:lnTo>
                      <a:pt x="3248" y="1686"/>
                    </a:lnTo>
                    <a:lnTo>
                      <a:pt x="3248" y="1695"/>
                    </a:lnTo>
                    <a:lnTo>
                      <a:pt x="3238" y="1705"/>
                    </a:lnTo>
                    <a:lnTo>
                      <a:pt x="3229" y="1724"/>
                    </a:lnTo>
                    <a:lnTo>
                      <a:pt x="3229" y="1734"/>
                    </a:lnTo>
                    <a:lnTo>
                      <a:pt x="3219" y="1752"/>
                    </a:lnTo>
                    <a:lnTo>
                      <a:pt x="3210" y="1781"/>
                    </a:lnTo>
                    <a:lnTo>
                      <a:pt x="3210" y="1791"/>
                    </a:lnTo>
                    <a:lnTo>
                      <a:pt x="3210" y="1800"/>
                    </a:lnTo>
                    <a:lnTo>
                      <a:pt x="3191" y="1819"/>
                    </a:lnTo>
                    <a:lnTo>
                      <a:pt x="3191" y="1829"/>
                    </a:lnTo>
                    <a:lnTo>
                      <a:pt x="3181" y="1838"/>
                    </a:lnTo>
                    <a:lnTo>
                      <a:pt x="3181" y="1848"/>
                    </a:lnTo>
                    <a:lnTo>
                      <a:pt x="3181" y="1857"/>
                    </a:lnTo>
                    <a:lnTo>
                      <a:pt x="3181" y="1867"/>
                    </a:lnTo>
                    <a:lnTo>
                      <a:pt x="3181" y="1886"/>
                    </a:lnTo>
                    <a:lnTo>
                      <a:pt x="3200" y="1924"/>
                    </a:lnTo>
                    <a:lnTo>
                      <a:pt x="3210" y="1943"/>
                    </a:lnTo>
                    <a:lnTo>
                      <a:pt x="3210" y="1962"/>
                    </a:lnTo>
                    <a:lnTo>
                      <a:pt x="3210" y="1972"/>
                    </a:lnTo>
                    <a:lnTo>
                      <a:pt x="3210" y="1981"/>
                    </a:lnTo>
                    <a:lnTo>
                      <a:pt x="3191" y="2019"/>
                    </a:lnTo>
                    <a:lnTo>
                      <a:pt x="3191" y="2029"/>
                    </a:lnTo>
                    <a:lnTo>
                      <a:pt x="3181" y="2038"/>
                    </a:lnTo>
                    <a:lnTo>
                      <a:pt x="3172" y="2038"/>
                    </a:lnTo>
                    <a:lnTo>
                      <a:pt x="3162" y="2038"/>
                    </a:lnTo>
                    <a:lnTo>
                      <a:pt x="3153" y="2038"/>
                    </a:lnTo>
                    <a:lnTo>
                      <a:pt x="3133" y="2038"/>
                    </a:lnTo>
                    <a:lnTo>
                      <a:pt x="3124" y="2038"/>
                    </a:lnTo>
                    <a:lnTo>
                      <a:pt x="3095" y="2038"/>
                    </a:lnTo>
                    <a:lnTo>
                      <a:pt x="3086" y="2038"/>
                    </a:lnTo>
                    <a:lnTo>
                      <a:pt x="3076" y="2038"/>
                    </a:lnTo>
                    <a:lnTo>
                      <a:pt x="3067" y="2038"/>
                    </a:lnTo>
                    <a:lnTo>
                      <a:pt x="3057" y="2048"/>
                    </a:lnTo>
                    <a:lnTo>
                      <a:pt x="3038" y="2057"/>
                    </a:lnTo>
                    <a:lnTo>
                      <a:pt x="3038" y="2067"/>
                    </a:lnTo>
                    <a:lnTo>
                      <a:pt x="3029" y="2086"/>
                    </a:lnTo>
                    <a:lnTo>
                      <a:pt x="3019" y="2095"/>
                    </a:lnTo>
                    <a:lnTo>
                      <a:pt x="3010" y="2105"/>
                    </a:lnTo>
                    <a:lnTo>
                      <a:pt x="3000" y="2115"/>
                    </a:lnTo>
                    <a:lnTo>
                      <a:pt x="2991" y="2124"/>
                    </a:lnTo>
                    <a:lnTo>
                      <a:pt x="2991" y="2133"/>
                    </a:lnTo>
                    <a:lnTo>
                      <a:pt x="2972" y="2172"/>
                    </a:lnTo>
                    <a:lnTo>
                      <a:pt x="2962" y="2181"/>
                    </a:lnTo>
                    <a:lnTo>
                      <a:pt x="2962" y="2191"/>
                    </a:lnTo>
                    <a:lnTo>
                      <a:pt x="2952" y="2191"/>
                    </a:lnTo>
                    <a:lnTo>
                      <a:pt x="2934" y="2191"/>
                    </a:lnTo>
                    <a:lnTo>
                      <a:pt x="2895" y="2181"/>
                    </a:lnTo>
                    <a:lnTo>
                      <a:pt x="2886" y="2172"/>
                    </a:lnTo>
                    <a:lnTo>
                      <a:pt x="2876" y="2172"/>
                    </a:lnTo>
                    <a:lnTo>
                      <a:pt x="2867" y="2181"/>
                    </a:lnTo>
                    <a:lnTo>
                      <a:pt x="2857" y="2181"/>
                    </a:lnTo>
                    <a:lnTo>
                      <a:pt x="2848" y="2191"/>
                    </a:lnTo>
                    <a:lnTo>
                      <a:pt x="2838" y="2191"/>
                    </a:lnTo>
                    <a:lnTo>
                      <a:pt x="2829" y="2200"/>
                    </a:lnTo>
                    <a:lnTo>
                      <a:pt x="2829" y="2210"/>
                    </a:lnTo>
                    <a:lnTo>
                      <a:pt x="2829" y="2219"/>
                    </a:lnTo>
                    <a:lnTo>
                      <a:pt x="2819" y="2276"/>
                    </a:lnTo>
                    <a:lnTo>
                      <a:pt x="2819" y="2295"/>
                    </a:lnTo>
                    <a:lnTo>
                      <a:pt x="2819" y="2305"/>
                    </a:lnTo>
                    <a:lnTo>
                      <a:pt x="2810" y="2314"/>
                    </a:lnTo>
                    <a:lnTo>
                      <a:pt x="2800" y="2324"/>
                    </a:lnTo>
                    <a:lnTo>
                      <a:pt x="2791" y="2333"/>
                    </a:lnTo>
                    <a:lnTo>
                      <a:pt x="2772" y="2343"/>
                    </a:lnTo>
                    <a:lnTo>
                      <a:pt x="2762" y="2353"/>
                    </a:lnTo>
                    <a:lnTo>
                      <a:pt x="2753" y="2362"/>
                    </a:lnTo>
                    <a:lnTo>
                      <a:pt x="2743" y="2381"/>
                    </a:lnTo>
                    <a:lnTo>
                      <a:pt x="2743" y="2391"/>
                    </a:lnTo>
                    <a:lnTo>
                      <a:pt x="2743" y="2419"/>
                    </a:lnTo>
                    <a:lnTo>
                      <a:pt x="2743" y="2448"/>
                    </a:lnTo>
                    <a:lnTo>
                      <a:pt x="2743" y="2457"/>
                    </a:lnTo>
                    <a:lnTo>
                      <a:pt x="2743" y="2467"/>
                    </a:lnTo>
                    <a:lnTo>
                      <a:pt x="2753" y="2476"/>
                    </a:lnTo>
                    <a:lnTo>
                      <a:pt x="2753" y="2486"/>
                    </a:lnTo>
                    <a:lnTo>
                      <a:pt x="2791" y="2505"/>
                    </a:lnTo>
                    <a:lnTo>
                      <a:pt x="2800" y="2524"/>
                    </a:lnTo>
                    <a:lnTo>
                      <a:pt x="2810" y="2534"/>
                    </a:lnTo>
                    <a:lnTo>
                      <a:pt x="2810" y="2543"/>
                    </a:lnTo>
                    <a:lnTo>
                      <a:pt x="2810" y="2562"/>
                    </a:lnTo>
                    <a:lnTo>
                      <a:pt x="2800" y="2572"/>
                    </a:lnTo>
                    <a:lnTo>
                      <a:pt x="2791" y="2591"/>
                    </a:lnTo>
                    <a:lnTo>
                      <a:pt x="2781" y="2600"/>
                    </a:lnTo>
                    <a:lnTo>
                      <a:pt x="2781" y="2610"/>
                    </a:lnTo>
                    <a:lnTo>
                      <a:pt x="2791" y="2619"/>
                    </a:lnTo>
                    <a:lnTo>
                      <a:pt x="2810" y="2657"/>
                    </a:lnTo>
                    <a:lnTo>
                      <a:pt x="2819" y="2686"/>
                    </a:lnTo>
                    <a:lnTo>
                      <a:pt x="2857" y="2676"/>
                    </a:lnTo>
                    <a:lnTo>
                      <a:pt x="2914" y="2657"/>
                    </a:lnTo>
                    <a:lnTo>
                      <a:pt x="2924" y="2657"/>
                    </a:lnTo>
                    <a:lnTo>
                      <a:pt x="2934" y="2657"/>
                    </a:lnTo>
                    <a:lnTo>
                      <a:pt x="2943" y="2657"/>
                    </a:lnTo>
                    <a:lnTo>
                      <a:pt x="2952" y="2667"/>
                    </a:lnTo>
                    <a:lnTo>
                      <a:pt x="2962" y="2667"/>
                    </a:lnTo>
                    <a:lnTo>
                      <a:pt x="2981" y="2686"/>
                    </a:lnTo>
                    <a:lnTo>
                      <a:pt x="3000" y="2695"/>
                    </a:lnTo>
                    <a:lnTo>
                      <a:pt x="3019" y="2695"/>
                    </a:lnTo>
                    <a:lnTo>
                      <a:pt x="3038" y="2705"/>
                    </a:lnTo>
                    <a:lnTo>
                      <a:pt x="3048" y="2714"/>
                    </a:lnTo>
                    <a:lnTo>
                      <a:pt x="3086" y="2752"/>
                    </a:lnTo>
                    <a:lnTo>
                      <a:pt x="3095" y="2772"/>
                    </a:lnTo>
                    <a:lnTo>
                      <a:pt x="3095" y="2790"/>
                    </a:lnTo>
                    <a:lnTo>
                      <a:pt x="3105" y="2800"/>
                    </a:lnTo>
                    <a:lnTo>
                      <a:pt x="3095" y="2829"/>
                    </a:lnTo>
                    <a:lnTo>
                      <a:pt x="3095" y="2838"/>
                    </a:lnTo>
                    <a:lnTo>
                      <a:pt x="3105" y="2876"/>
                    </a:lnTo>
                    <a:lnTo>
                      <a:pt x="3105" y="2886"/>
                    </a:lnTo>
                    <a:lnTo>
                      <a:pt x="3105" y="2915"/>
                    </a:lnTo>
                    <a:lnTo>
                      <a:pt x="3105" y="2924"/>
                    </a:lnTo>
                    <a:lnTo>
                      <a:pt x="3105" y="2933"/>
                    </a:lnTo>
                    <a:lnTo>
                      <a:pt x="3115" y="2953"/>
                    </a:lnTo>
                    <a:lnTo>
                      <a:pt x="3115" y="2962"/>
                    </a:lnTo>
                    <a:lnTo>
                      <a:pt x="3115" y="2981"/>
                    </a:lnTo>
                    <a:lnTo>
                      <a:pt x="3115" y="2991"/>
                    </a:lnTo>
                    <a:lnTo>
                      <a:pt x="3115" y="3010"/>
                    </a:lnTo>
                    <a:lnTo>
                      <a:pt x="3105" y="3029"/>
                    </a:lnTo>
                    <a:lnTo>
                      <a:pt x="3105" y="3057"/>
                    </a:lnTo>
                    <a:lnTo>
                      <a:pt x="3105" y="3067"/>
                    </a:lnTo>
                    <a:lnTo>
                      <a:pt x="3115" y="3076"/>
                    </a:lnTo>
                    <a:lnTo>
                      <a:pt x="3143" y="3095"/>
                    </a:lnTo>
                    <a:lnTo>
                      <a:pt x="3153" y="3114"/>
                    </a:lnTo>
                    <a:lnTo>
                      <a:pt x="3162" y="3124"/>
                    </a:lnTo>
                    <a:lnTo>
                      <a:pt x="3172" y="3133"/>
                    </a:lnTo>
                    <a:lnTo>
                      <a:pt x="3181" y="3133"/>
                    </a:lnTo>
                    <a:lnTo>
                      <a:pt x="3191" y="3124"/>
                    </a:lnTo>
                    <a:lnTo>
                      <a:pt x="3200" y="3124"/>
                    </a:lnTo>
                    <a:lnTo>
                      <a:pt x="3219" y="3105"/>
                    </a:lnTo>
                    <a:lnTo>
                      <a:pt x="3238" y="3067"/>
                    </a:lnTo>
                    <a:lnTo>
                      <a:pt x="3248" y="3057"/>
                    </a:lnTo>
                    <a:lnTo>
                      <a:pt x="3257" y="3057"/>
                    </a:lnTo>
                    <a:lnTo>
                      <a:pt x="3267" y="3048"/>
                    </a:lnTo>
                    <a:lnTo>
                      <a:pt x="3286" y="3038"/>
                    </a:lnTo>
                    <a:lnTo>
                      <a:pt x="3295" y="3038"/>
                    </a:lnTo>
                    <a:lnTo>
                      <a:pt x="3315" y="3048"/>
                    </a:lnTo>
                    <a:lnTo>
                      <a:pt x="3324" y="3057"/>
                    </a:lnTo>
                    <a:lnTo>
                      <a:pt x="3324" y="3067"/>
                    </a:lnTo>
                    <a:lnTo>
                      <a:pt x="3324" y="3076"/>
                    </a:lnTo>
                    <a:lnTo>
                      <a:pt x="3324" y="3086"/>
                    </a:lnTo>
                    <a:lnTo>
                      <a:pt x="3315" y="3105"/>
                    </a:lnTo>
                    <a:lnTo>
                      <a:pt x="3305" y="3114"/>
                    </a:lnTo>
                    <a:lnTo>
                      <a:pt x="3305" y="3124"/>
                    </a:lnTo>
                    <a:lnTo>
                      <a:pt x="3305" y="3133"/>
                    </a:lnTo>
                    <a:lnTo>
                      <a:pt x="3315" y="3153"/>
                    </a:lnTo>
                    <a:lnTo>
                      <a:pt x="3324" y="3181"/>
                    </a:lnTo>
                    <a:lnTo>
                      <a:pt x="3333" y="3210"/>
                    </a:lnTo>
                    <a:lnTo>
                      <a:pt x="3333" y="3219"/>
                    </a:lnTo>
                    <a:lnTo>
                      <a:pt x="3333" y="3229"/>
                    </a:lnTo>
                    <a:lnTo>
                      <a:pt x="3333" y="3238"/>
                    </a:lnTo>
                    <a:lnTo>
                      <a:pt x="3324" y="3267"/>
                    </a:lnTo>
                    <a:lnTo>
                      <a:pt x="3324" y="3295"/>
                    </a:lnTo>
                    <a:lnTo>
                      <a:pt x="3324" y="3343"/>
                    </a:lnTo>
                    <a:lnTo>
                      <a:pt x="3324" y="3362"/>
                    </a:lnTo>
                    <a:lnTo>
                      <a:pt x="3333" y="3381"/>
                    </a:lnTo>
                    <a:lnTo>
                      <a:pt x="3333" y="3391"/>
                    </a:lnTo>
                    <a:lnTo>
                      <a:pt x="3333" y="3410"/>
                    </a:lnTo>
                    <a:lnTo>
                      <a:pt x="3324" y="3419"/>
                    </a:lnTo>
                    <a:lnTo>
                      <a:pt x="3324" y="3429"/>
                    </a:lnTo>
                    <a:lnTo>
                      <a:pt x="3315" y="3438"/>
                    </a:lnTo>
                    <a:lnTo>
                      <a:pt x="3295" y="3457"/>
                    </a:lnTo>
                    <a:lnTo>
                      <a:pt x="3286" y="3467"/>
                    </a:lnTo>
                    <a:lnTo>
                      <a:pt x="3286" y="3476"/>
                    </a:lnTo>
                    <a:lnTo>
                      <a:pt x="3286" y="3486"/>
                    </a:lnTo>
                    <a:lnTo>
                      <a:pt x="3286" y="3505"/>
                    </a:lnTo>
                    <a:lnTo>
                      <a:pt x="3295" y="3514"/>
                    </a:lnTo>
                    <a:lnTo>
                      <a:pt x="3295" y="3562"/>
                    </a:lnTo>
                    <a:lnTo>
                      <a:pt x="3305" y="3572"/>
                    </a:lnTo>
                    <a:lnTo>
                      <a:pt x="3305" y="3581"/>
                    </a:lnTo>
                    <a:lnTo>
                      <a:pt x="3305" y="3591"/>
                    </a:lnTo>
                    <a:lnTo>
                      <a:pt x="3333" y="3619"/>
                    </a:lnTo>
                    <a:lnTo>
                      <a:pt x="3343" y="3629"/>
                    </a:lnTo>
                    <a:lnTo>
                      <a:pt x="3343" y="3638"/>
                    </a:lnTo>
                    <a:lnTo>
                      <a:pt x="3333" y="3648"/>
                    </a:lnTo>
                    <a:lnTo>
                      <a:pt x="3315" y="3676"/>
                    </a:lnTo>
                    <a:lnTo>
                      <a:pt x="3305" y="3686"/>
                    </a:lnTo>
                    <a:lnTo>
                      <a:pt x="3295" y="3695"/>
                    </a:lnTo>
                    <a:lnTo>
                      <a:pt x="3295" y="3705"/>
                    </a:lnTo>
                    <a:lnTo>
                      <a:pt x="3286" y="3705"/>
                    </a:lnTo>
                    <a:lnTo>
                      <a:pt x="3267" y="3705"/>
                    </a:lnTo>
                    <a:lnTo>
                      <a:pt x="3238" y="3705"/>
                    </a:lnTo>
                    <a:lnTo>
                      <a:pt x="3172" y="3705"/>
                    </a:lnTo>
                    <a:lnTo>
                      <a:pt x="3153" y="3705"/>
                    </a:lnTo>
                    <a:lnTo>
                      <a:pt x="3143" y="3715"/>
                    </a:lnTo>
                    <a:lnTo>
                      <a:pt x="3133" y="3715"/>
                    </a:lnTo>
                    <a:lnTo>
                      <a:pt x="3115" y="3724"/>
                    </a:lnTo>
                    <a:lnTo>
                      <a:pt x="3086" y="3733"/>
                    </a:lnTo>
                    <a:lnTo>
                      <a:pt x="3067" y="3743"/>
                    </a:lnTo>
                    <a:lnTo>
                      <a:pt x="3048" y="3753"/>
                    </a:lnTo>
                    <a:lnTo>
                      <a:pt x="3010" y="3781"/>
                    </a:lnTo>
                    <a:lnTo>
                      <a:pt x="3000" y="3791"/>
                    </a:lnTo>
                    <a:lnTo>
                      <a:pt x="2981" y="3829"/>
                    </a:lnTo>
                    <a:lnTo>
                      <a:pt x="2972" y="3838"/>
                    </a:lnTo>
                    <a:lnTo>
                      <a:pt x="2952" y="3838"/>
                    </a:lnTo>
                    <a:lnTo>
                      <a:pt x="2952" y="3848"/>
                    </a:lnTo>
                    <a:lnTo>
                      <a:pt x="2943" y="3848"/>
                    </a:lnTo>
                    <a:lnTo>
                      <a:pt x="2934" y="3848"/>
                    </a:lnTo>
                    <a:lnTo>
                      <a:pt x="2905" y="3848"/>
                    </a:lnTo>
                    <a:lnTo>
                      <a:pt x="2895" y="3838"/>
                    </a:lnTo>
                    <a:lnTo>
                      <a:pt x="2876" y="3848"/>
                    </a:lnTo>
                    <a:lnTo>
                      <a:pt x="2848" y="3857"/>
                    </a:lnTo>
                    <a:lnTo>
                      <a:pt x="2838" y="3857"/>
                    </a:lnTo>
                    <a:lnTo>
                      <a:pt x="2829" y="3857"/>
                    </a:lnTo>
                    <a:lnTo>
                      <a:pt x="2819" y="3857"/>
                    </a:lnTo>
                    <a:lnTo>
                      <a:pt x="2791" y="3838"/>
                    </a:lnTo>
                    <a:lnTo>
                      <a:pt x="2753" y="3810"/>
                    </a:lnTo>
                    <a:lnTo>
                      <a:pt x="2743" y="3810"/>
                    </a:lnTo>
                    <a:lnTo>
                      <a:pt x="2734" y="3810"/>
                    </a:lnTo>
                    <a:lnTo>
                      <a:pt x="2686" y="3829"/>
                    </a:lnTo>
                    <a:lnTo>
                      <a:pt x="2676" y="3838"/>
                    </a:lnTo>
                    <a:lnTo>
                      <a:pt x="2667" y="3838"/>
                    </a:lnTo>
                    <a:lnTo>
                      <a:pt x="2648" y="3829"/>
                    </a:lnTo>
                    <a:lnTo>
                      <a:pt x="2619" y="3819"/>
                    </a:lnTo>
                    <a:lnTo>
                      <a:pt x="2600" y="3800"/>
                    </a:lnTo>
                    <a:lnTo>
                      <a:pt x="2581" y="3781"/>
                    </a:lnTo>
                    <a:lnTo>
                      <a:pt x="2562" y="3753"/>
                    </a:lnTo>
                    <a:lnTo>
                      <a:pt x="2553" y="3743"/>
                    </a:lnTo>
                    <a:lnTo>
                      <a:pt x="2543" y="3743"/>
                    </a:lnTo>
                    <a:lnTo>
                      <a:pt x="2533" y="3733"/>
                    </a:lnTo>
                    <a:lnTo>
                      <a:pt x="2495" y="3733"/>
                    </a:lnTo>
                    <a:lnTo>
                      <a:pt x="2486" y="3733"/>
                    </a:lnTo>
                    <a:lnTo>
                      <a:pt x="2476" y="3733"/>
                    </a:lnTo>
                    <a:lnTo>
                      <a:pt x="2467" y="3733"/>
                    </a:lnTo>
                    <a:lnTo>
                      <a:pt x="2438" y="3753"/>
                    </a:lnTo>
                    <a:lnTo>
                      <a:pt x="2419" y="3772"/>
                    </a:lnTo>
                    <a:lnTo>
                      <a:pt x="2410" y="3772"/>
                    </a:lnTo>
                    <a:lnTo>
                      <a:pt x="2391" y="3772"/>
                    </a:lnTo>
                    <a:lnTo>
                      <a:pt x="2372" y="3772"/>
                    </a:lnTo>
                    <a:lnTo>
                      <a:pt x="2353" y="3762"/>
                    </a:lnTo>
                    <a:lnTo>
                      <a:pt x="2324" y="3753"/>
                    </a:lnTo>
                    <a:lnTo>
                      <a:pt x="2315" y="3753"/>
                    </a:lnTo>
                    <a:lnTo>
                      <a:pt x="2315" y="3743"/>
                    </a:lnTo>
                    <a:lnTo>
                      <a:pt x="2305" y="3733"/>
                    </a:lnTo>
                    <a:lnTo>
                      <a:pt x="2295" y="3724"/>
                    </a:lnTo>
                    <a:lnTo>
                      <a:pt x="2295" y="3695"/>
                    </a:lnTo>
                    <a:lnTo>
                      <a:pt x="2286" y="3686"/>
                    </a:lnTo>
                    <a:lnTo>
                      <a:pt x="2286" y="3676"/>
                    </a:lnTo>
                    <a:lnTo>
                      <a:pt x="2238" y="3638"/>
                    </a:lnTo>
                    <a:lnTo>
                      <a:pt x="2229" y="3638"/>
                    </a:lnTo>
                    <a:lnTo>
                      <a:pt x="2210" y="3629"/>
                    </a:lnTo>
                    <a:lnTo>
                      <a:pt x="2191" y="3619"/>
                    </a:lnTo>
                    <a:lnTo>
                      <a:pt x="2181" y="3619"/>
                    </a:lnTo>
                    <a:lnTo>
                      <a:pt x="2162" y="3619"/>
                    </a:lnTo>
                    <a:lnTo>
                      <a:pt x="2143" y="3619"/>
                    </a:lnTo>
                    <a:lnTo>
                      <a:pt x="2114" y="3619"/>
                    </a:lnTo>
                    <a:lnTo>
                      <a:pt x="2105" y="3619"/>
                    </a:lnTo>
                    <a:lnTo>
                      <a:pt x="2067" y="3610"/>
                    </a:lnTo>
                    <a:lnTo>
                      <a:pt x="2048" y="3610"/>
                    </a:lnTo>
                    <a:lnTo>
                      <a:pt x="2038" y="3610"/>
                    </a:lnTo>
                    <a:lnTo>
                      <a:pt x="2019" y="3610"/>
                    </a:lnTo>
                    <a:lnTo>
                      <a:pt x="2000" y="3619"/>
                    </a:lnTo>
                    <a:lnTo>
                      <a:pt x="1991" y="3619"/>
                    </a:lnTo>
                    <a:lnTo>
                      <a:pt x="1981" y="3619"/>
                    </a:lnTo>
                    <a:lnTo>
                      <a:pt x="1972" y="3619"/>
                    </a:lnTo>
                    <a:lnTo>
                      <a:pt x="1934" y="3600"/>
                    </a:lnTo>
                    <a:lnTo>
                      <a:pt x="1905" y="3591"/>
                    </a:lnTo>
                    <a:lnTo>
                      <a:pt x="1886" y="3591"/>
                    </a:lnTo>
                    <a:lnTo>
                      <a:pt x="1867" y="3581"/>
                    </a:lnTo>
                    <a:lnTo>
                      <a:pt x="1867" y="3572"/>
                    </a:lnTo>
                    <a:lnTo>
                      <a:pt x="1867" y="3562"/>
                    </a:lnTo>
                    <a:lnTo>
                      <a:pt x="1857" y="3552"/>
                    </a:lnTo>
                    <a:lnTo>
                      <a:pt x="1848" y="3514"/>
                    </a:lnTo>
                    <a:lnTo>
                      <a:pt x="1838" y="3486"/>
                    </a:lnTo>
                    <a:lnTo>
                      <a:pt x="1838" y="3476"/>
                    </a:lnTo>
                    <a:lnTo>
                      <a:pt x="1829" y="3476"/>
                    </a:lnTo>
                    <a:lnTo>
                      <a:pt x="1819" y="3467"/>
                    </a:lnTo>
                    <a:lnTo>
                      <a:pt x="1800" y="3448"/>
                    </a:lnTo>
                    <a:lnTo>
                      <a:pt x="1791" y="3438"/>
                    </a:lnTo>
                    <a:lnTo>
                      <a:pt x="1781" y="3429"/>
                    </a:lnTo>
                    <a:lnTo>
                      <a:pt x="1762" y="3410"/>
                    </a:lnTo>
                    <a:lnTo>
                      <a:pt x="1753" y="3400"/>
                    </a:lnTo>
                    <a:lnTo>
                      <a:pt x="1724" y="3372"/>
                    </a:lnTo>
                    <a:lnTo>
                      <a:pt x="1676" y="3334"/>
                    </a:lnTo>
                    <a:lnTo>
                      <a:pt x="1648" y="3295"/>
                    </a:lnTo>
                    <a:lnTo>
                      <a:pt x="1629" y="3276"/>
                    </a:lnTo>
                    <a:lnTo>
                      <a:pt x="1610" y="3286"/>
                    </a:lnTo>
                    <a:lnTo>
                      <a:pt x="1581" y="3286"/>
                    </a:lnTo>
                    <a:lnTo>
                      <a:pt x="1562" y="3286"/>
                    </a:lnTo>
                    <a:lnTo>
                      <a:pt x="1553" y="3286"/>
                    </a:lnTo>
                    <a:lnTo>
                      <a:pt x="1543" y="3286"/>
                    </a:lnTo>
                    <a:lnTo>
                      <a:pt x="1515" y="3267"/>
                    </a:lnTo>
                    <a:lnTo>
                      <a:pt x="1505" y="3257"/>
                    </a:lnTo>
                    <a:lnTo>
                      <a:pt x="1486" y="3229"/>
                    </a:lnTo>
                    <a:lnTo>
                      <a:pt x="1476" y="3219"/>
                    </a:lnTo>
                    <a:lnTo>
                      <a:pt x="1467" y="3219"/>
                    </a:lnTo>
                    <a:lnTo>
                      <a:pt x="1448" y="3210"/>
                    </a:lnTo>
                    <a:lnTo>
                      <a:pt x="1438" y="3210"/>
                    </a:lnTo>
                    <a:lnTo>
                      <a:pt x="1362" y="3219"/>
                    </a:lnTo>
                    <a:lnTo>
                      <a:pt x="1352" y="3219"/>
                    </a:lnTo>
                    <a:lnTo>
                      <a:pt x="1343" y="3219"/>
                    </a:lnTo>
                    <a:lnTo>
                      <a:pt x="1333" y="3229"/>
                    </a:lnTo>
                    <a:lnTo>
                      <a:pt x="1324" y="3229"/>
                    </a:lnTo>
                    <a:lnTo>
                      <a:pt x="1314" y="3238"/>
                    </a:lnTo>
                    <a:lnTo>
                      <a:pt x="1305" y="3248"/>
                    </a:lnTo>
                    <a:lnTo>
                      <a:pt x="1295" y="3267"/>
                    </a:lnTo>
                    <a:lnTo>
                      <a:pt x="1295" y="3276"/>
                    </a:lnTo>
                    <a:lnTo>
                      <a:pt x="1286" y="3276"/>
                    </a:lnTo>
                    <a:lnTo>
                      <a:pt x="1248" y="3276"/>
                    </a:lnTo>
                    <a:lnTo>
                      <a:pt x="1229" y="3276"/>
                    </a:lnTo>
                    <a:lnTo>
                      <a:pt x="1200" y="3286"/>
                    </a:lnTo>
                    <a:lnTo>
                      <a:pt x="1191" y="3286"/>
                    </a:lnTo>
                    <a:lnTo>
                      <a:pt x="1181" y="3276"/>
                    </a:lnTo>
                    <a:lnTo>
                      <a:pt x="1172" y="3276"/>
                    </a:lnTo>
                    <a:lnTo>
                      <a:pt x="1162" y="3267"/>
                    </a:lnTo>
                    <a:lnTo>
                      <a:pt x="1152" y="3267"/>
                    </a:lnTo>
                    <a:lnTo>
                      <a:pt x="1143" y="3248"/>
                    </a:lnTo>
                    <a:lnTo>
                      <a:pt x="1143" y="3238"/>
                    </a:lnTo>
                    <a:lnTo>
                      <a:pt x="1152" y="3238"/>
                    </a:lnTo>
                    <a:lnTo>
                      <a:pt x="1162" y="3210"/>
                    </a:lnTo>
                    <a:lnTo>
                      <a:pt x="1172" y="3200"/>
                    </a:lnTo>
                    <a:lnTo>
                      <a:pt x="1181" y="3162"/>
                    </a:lnTo>
                    <a:lnTo>
                      <a:pt x="1200" y="3133"/>
                    </a:lnTo>
                    <a:lnTo>
                      <a:pt x="1200" y="3124"/>
                    </a:lnTo>
                    <a:lnTo>
                      <a:pt x="1200" y="3114"/>
                    </a:lnTo>
                    <a:lnTo>
                      <a:pt x="1191" y="3105"/>
                    </a:lnTo>
                    <a:lnTo>
                      <a:pt x="1181" y="3095"/>
                    </a:lnTo>
                    <a:lnTo>
                      <a:pt x="1172" y="3095"/>
                    </a:lnTo>
                    <a:lnTo>
                      <a:pt x="1143" y="3086"/>
                    </a:lnTo>
                    <a:lnTo>
                      <a:pt x="1134" y="3086"/>
                    </a:lnTo>
                    <a:lnTo>
                      <a:pt x="1114" y="3076"/>
                    </a:lnTo>
                    <a:lnTo>
                      <a:pt x="1114" y="3067"/>
                    </a:lnTo>
                    <a:lnTo>
                      <a:pt x="1095" y="3048"/>
                    </a:lnTo>
                    <a:lnTo>
                      <a:pt x="1076" y="3019"/>
                    </a:lnTo>
                    <a:lnTo>
                      <a:pt x="1076" y="3010"/>
                    </a:lnTo>
                    <a:lnTo>
                      <a:pt x="1076" y="2991"/>
                    </a:lnTo>
                    <a:lnTo>
                      <a:pt x="1076" y="2981"/>
                    </a:lnTo>
                    <a:lnTo>
                      <a:pt x="1076" y="2972"/>
                    </a:lnTo>
                    <a:lnTo>
                      <a:pt x="1076" y="2962"/>
                    </a:lnTo>
                    <a:lnTo>
                      <a:pt x="1076" y="2953"/>
                    </a:lnTo>
                    <a:lnTo>
                      <a:pt x="1067" y="2933"/>
                    </a:lnTo>
                    <a:lnTo>
                      <a:pt x="1057" y="2915"/>
                    </a:lnTo>
                    <a:lnTo>
                      <a:pt x="1057" y="2905"/>
                    </a:lnTo>
                    <a:lnTo>
                      <a:pt x="1048" y="2895"/>
                    </a:lnTo>
                    <a:lnTo>
                      <a:pt x="1000" y="2867"/>
                    </a:lnTo>
                    <a:lnTo>
                      <a:pt x="924" y="2800"/>
                    </a:lnTo>
                    <a:lnTo>
                      <a:pt x="905" y="2838"/>
                    </a:lnTo>
                    <a:lnTo>
                      <a:pt x="895" y="2867"/>
                    </a:lnTo>
                    <a:lnTo>
                      <a:pt x="886" y="2876"/>
                    </a:lnTo>
                    <a:lnTo>
                      <a:pt x="876" y="2924"/>
                    </a:lnTo>
                    <a:lnTo>
                      <a:pt x="876" y="2933"/>
                    </a:lnTo>
                    <a:lnTo>
                      <a:pt x="867" y="2953"/>
                    </a:lnTo>
                    <a:lnTo>
                      <a:pt x="838" y="2981"/>
                    </a:lnTo>
                    <a:lnTo>
                      <a:pt x="829" y="2981"/>
                    </a:lnTo>
                    <a:lnTo>
                      <a:pt x="819" y="2991"/>
                    </a:lnTo>
                    <a:lnTo>
                      <a:pt x="810" y="2981"/>
                    </a:lnTo>
                    <a:lnTo>
                      <a:pt x="781" y="2972"/>
                    </a:lnTo>
                    <a:lnTo>
                      <a:pt x="771" y="2962"/>
                    </a:lnTo>
                    <a:lnTo>
                      <a:pt x="753" y="2962"/>
                    </a:lnTo>
                    <a:lnTo>
                      <a:pt x="715" y="2953"/>
                    </a:lnTo>
                    <a:lnTo>
                      <a:pt x="705" y="2953"/>
                    </a:lnTo>
                    <a:lnTo>
                      <a:pt x="695" y="2953"/>
                    </a:lnTo>
                    <a:lnTo>
                      <a:pt x="686" y="2943"/>
                    </a:lnTo>
                    <a:lnTo>
                      <a:pt x="676" y="2943"/>
                    </a:lnTo>
                    <a:lnTo>
                      <a:pt x="667" y="2924"/>
                    </a:lnTo>
                    <a:lnTo>
                      <a:pt x="648" y="2905"/>
                    </a:lnTo>
                    <a:lnTo>
                      <a:pt x="648" y="2895"/>
                    </a:lnTo>
                    <a:lnTo>
                      <a:pt x="648" y="2886"/>
                    </a:lnTo>
                    <a:lnTo>
                      <a:pt x="638" y="2848"/>
                    </a:lnTo>
                    <a:lnTo>
                      <a:pt x="629" y="2838"/>
                    </a:lnTo>
                    <a:lnTo>
                      <a:pt x="581" y="2810"/>
                    </a:lnTo>
                    <a:lnTo>
                      <a:pt x="552" y="2781"/>
                    </a:lnTo>
                    <a:lnTo>
                      <a:pt x="543" y="2781"/>
                    </a:lnTo>
                    <a:lnTo>
                      <a:pt x="533" y="2772"/>
                    </a:lnTo>
                    <a:lnTo>
                      <a:pt x="495" y="2772"/>
                    </a:lnTo>
                    <a:lnTo>
                      <a:pt x="486" y="2772"/>
                    </a:lnTo>
                    <a:lnTo>
                      <a:pt x="476" y="2762"/>
                    </a:lnTo>
                    <a:lnTo>
                      <a:pt x="467" y="2762"/>
                    </a:lnTo>
                    <a:lnTo>
                      <a:pt x="448" y="2743"/>
                    </a:lnTo>
                    <a:lnTo>
                      <a:pt x="438" y="2743"/>
                    </a:lnTo>
                    <a:lnTo>
                      <a:pt x="429" y="2733"/>
                    </a:lnTo>
                    <a:lnTo>
                      <a:pt x="419" y="2733"/>
                    </a:lnTo>
                    <a:lnTo>
                      <a:pt x="400" y="2733"/>
                    </a:lnTo>
                    <a:lnTo>
                      <a:pt x="352" y="2743"/>
                    </a:lnTo>
                    <a:lnTo>
                      <a:pt x="295" y="2714"/>
                    </a:lnTo>
                    <a:lnTo>
                      <a:pt x="295" y="2676"/>
                    </a:lnTo>
                    <a:lnTo>
                      <a:pt x="324" y="2676"/>
                    </a:lnTo>
                    <a:lnTo>
                      <a:pt x="324" y="2648"/>
                    </a:lnTo>
                    <a:lnTo>
                      <a:pt x="295" y="2648"/>
                    </a:lnTo>
                    <a:lnTo>
                      <a:pt x="295" y="2610"/>
                    </a:lnTo>
                    <a:lnTo>
                      <a:pt x="362" y="2619"/>
                    </a:lnTo>
                    <a:lnTo>
                      <a:pt x="391" y="2591"/>
                    </a:lnTo>
                    <a:lnTo>
                      <a:pt x="381" y="2543"/>
                    </a:lnTo>
                    <a:lnTo>
                      <a:pt x="324" y="2514"/>
                    </a:lnTo>
                    <a:lnTo>
                      <a:pt x="343" y="2448"/>
                    </a:lnTo>
                    <a:lnTo>
                      <a:pt x="324" y="2419"/>
                    </a:lnTo>
                    <a:lnTo>
                      <a:pt x="295" y="2400"/>
                    </a:lnTo>
                    <a:lnTo>
                      <a:pt x="276" y="2371"/>
                    </a:lnTo>
                    <a:lnTo>
                      <a:pt x="267" y="2314"/>
                    </a:lnTo>
                    <a:lnTo>
                      <a:pt x="267" y="2286"/>
                    </a:lnTo>
                    <a:lnTo>
                      <a:pt x="276" y="2257"/>
                    </a:lnTo>
                    <a:lnTo>
                      <a:pt x="295" y="2200"/>
                    </a:lnTo>
                    <a:lnTo>
                      <a:pt x="314" y="2115"/>
                    </a:lnTo>
                    <a:lnTo>
                      <a:pt x="343" y="2038"/>
                    </a:lnTo>
                    <a:lnTo>
                      <a:pt x="391" y="1990"/>
                    </a:lnTo>
                    <a:lnTo>
                      <a:pt x="495" y="1990"/>
                    </a:lnTo>
                    <a:lnTo>
                      <a:pt x="486" y="1952"/>
                    </a:lnTo>
                    <a:lnTo>
                      <a:pt x="467" y="1924"/>
                    </a:lnTo>
                    <a:lnTo>
                      <a:pt x="429" y="1905"/>
                    </a:lnTo>
                    <a:lnTo>
                      <a:pt x="400" y="1886"/>
                    </a:lnTo>
                    <a:lnTo>
                      <a:pt x="419" y="1781"/>
                    </a:lnTo>
                    <a:lnTo>
                      <a:pt x="448" y="1800"/>
                    </a:lnTo>
                    <a:lnTo>
                      <a:pt x="457" y="1800"/>
                    </a:lnTo>
                    <a:lnTo>
                      <a:pt x="467" y="1791"/>
                    </a:lnTo>
                    <a:lnTo>
                      <a:pt x="495" y="1781"/>
                    </a:lnTo>
                    <a:lnTo>
                      <a:pt x="476" y="1772"/>
                    </a:lnTo>
                    <a:lnTo>
                      <a:pt x="467" y="1762"/>
                    </a:lnTo>
                    <a:lnTo>
                      <a:pt x="448" y="1752"/>
                    </a:lnTo>
                    <a:lnTo>
                      <a:pt x="419" y="1743"/>
                    </a:lnTo>
                    <a:lnTo>
                      <a:pt x="438" y="1667"/>
                    </a:lnTo>
                    <a:lnTo>
                      <a:pt x="448" y="1638"/>
                    </a:lnTo>
                    <a:lnTo>
                      <a:pt x="419" y="1638"/>
                    </a:lnTo>
                    <a:lnTo>
                      <a:pt x="400" y="1657"/>
                    </a:lnTo>
                    <a:lnTo>
                      <a:pt x="381" y="1610"/>
                    </a:lnTo>
                    <a:lnTo>
                      <a:pt x="352" y="1553"/>
                    </a:lnTo>
                    <a:lnTo>
                      <a:pt x="295" y="1533"/>
                    </a:lnTo>
                    <a:lnTo>
                      <a:pt x="295" y="1505"/>
                    </a:lnTo>
                    <a:lnTo>
                      <a:pt x="352" y="1448"/>
                    </a:lnTo>
                    <a:lnTo>
                      <a:pt x="372" y="1400"/>
                    </a:lnTo>
                    <a:lnTo>
                      <a:pt x="372" y="1343"/>
                    </a:lnTo>
                    <a:lnTo>
                      <a:pt x="343" y="1257"/>
                    </a:lnTo>
                    <a:lnTo>
                      <a:pt x="314" y="1190"/>
                    </a:lnTo>
                    <a:lnTo>
                      <a:pt x="286" y="1162"/>
                    </a:lnTo>
                    <a:lnTo>
                      <a:pt x="248" y="1152"/>
                    </a:lnTo>
                    <a:lnTo>
                      <a:pt x="171" y="1152"/>
                    </a:lnTo>
                    <a:lnTo>
                      <a:pt x="181" y="1057"/>
                    </a:lnTo>
                    <a:lnTo>
                      <a:pt x="105" y="934"/>
                    </a:lnTo>
                    <a:lnTo>
                      <a:pt x="153" y="876"/>
                    </a:lnTo>
                    <a:lnTo>
                      <a:pt x="133" y="848"/>
                    </a:lnTo>
                    <a:lnTo>
                      <a:pt x="76" y="791"/>
                    </a:lnTo>
                    <a:lnTo>
                      <a:pt x="48" y="771"/>
                    </a:lnTo>
                    <a:lnTo>
                      <a:pt x="57" y="752"/>
                    </a:lnTo>
                    <a:lnTo>
                      <a:pt x="67" y="686"/>
                    </a:lnTo>
                    <a:lnTo>
                      <a:pt x="76" y="667"/>
                    </a:lnTo>
                    <a:lnTo>
                      <a:pt x="38" y="657"/>
                    </a:lnTo>
                    <a:lnTo>
                      <a:pt x="10" y="629"/>
                    </a:lnTo>
                    <a:lnTo>
                      <a:pt x="0" y="591"/>
                    </a:lnTo>
                    <a:lnTo>
                      <a:pt x="0" y="533"/>
                    </a:lnTo>
                    <a:lnTo>
                      <a:pt x="143" y="514"/>
                    </a:lnTo>
                    <a:lnTo>
                      <a:pt x="238" y="438"/>
                    </a:lnTo>
                    <a:lnTo>
                      <a:pt x="267" y="419"/>
                    </a:lnTo>
                    <a:lnTo>
                      <a:pt x="314" y="410"/>
                    </a:lnTo>
                    <a:lnTo>
                      <a:pt x="410" y="419"/>
                    </a:lnTo>
                    <a:lnTo>
                      <a:pt x="457" y="400"/>
                    </a:lnTo>
                    <a:lnTo>
                      <a:pt x="486" y="352"/>
                    </a:lnTo>
                    <a:lnTo>
                      <a:pt x="514" y="295"/>
                    </a:lnTo>
                    <a:lnTo>
                      <a:pt x="543" y="248"/>
                    </a:lnTo>
                    <a:lnTo>
                      <a:pt x="667" y="152"/>
                    </a:lnTo>
                    <a:lnTo>
                      <a:pt x="838" y="67"/>
                    </a:lnTo>
                    <a:lnTo>
                      <a:pt x="1019" y="9"/>
                    </a:lnTo>
                    <a:lnTo>
                      <a:pt x="1162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05" name="Freeform 20">
                <a:extLst>
                  <a:ext uri="{FF2B5EF4-FFF2-40B4-BE49-F238E27FC236}">
                    <a16:creationId xmlns:a16="http://schemas.microsoft.com/office/drawing/2014/main" id="{80029BEB-2B25-F64A-A6D2-CE66FE216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31288" y="2671763"/>
                <a:ext cx="1146175" cy="1543050"/>
              </a:xfrm>
              <a:custGeom>
                <a:avLst/>
                <a:gdLst>
                  <a:gd name="T0" fmla="*/ 185146 w 3182"/>
                  <a:gd name="T1" fmla="*/ 637808 h 4287"/>
                  <a:gd name="T2" fmla="*/ 191990 w 3182"/>
                  <a:gd name="T3" fmla="*/ 596416 h 4287"/>
                  <a:gd name="T4" fmla="*/ 154168 w 3182"/>
                  <a:gd name="T5" fmla="*/ 555383 h 4287"/>
                  <a:gd name="T6" fmla="*/ 198834 w 3182"/>
                  <a:gd name="T7" fmla="*/ 531627 h 4287"/>
                  <a:gd name="T8" fmla="*/ 222967 w 3182"/>
                  <a:gd name="T9" fmla="*/ 466478 h 4287"/>
                  <a:gd name="T10" fmla="*/ 253585 w 3182"/>
                  <a:gd name="T11" fmla="*/ 356698 h 4287"/>
                  <a:gd name="T12" fmla="*/ 315540 w 3182"/>
                  <a:gd name="T13" fmla="*/ 346259 h 4287"/>
                  <a:gd name="T14" fmla="*/ 466467 w 3182"/>
                  <a:gd name="T15" fmla="*/ 271033 h 4287"/>
                  <a:gd name="T16" fmla="*/ 524820 w 3182"/>
                  <a:gd name="T17" fmla="*/ 0 h 4287"/>
                  <a:gd name="T18" fmla="*/ 562642 w 3182"/>
                  <a:gd name="T19" fmla="*/ 55070 h 4287"/>
                  <a:gd name="T20" fmla="*/ 603705 w 3182"/>
                  <a:gd name="T21" fmla="*/ 130297 h 4287"/>
                  <a:gd name="T22" fmla="*/ 658456 w 3182"/>
                  <a:gd name="T23" fmla="*/ 199045 h 4287"/>
                  <a:gd name="T24" fmla="*/ 699880 w 3182"/>
                  <a:gd name="T25" fmla="*/ 222801 h 4287"/>
                  <a:gd name="T26" fmla="*/ 744185 w 3182"/>
                  <a:gd name="T27" fmla="*/ 291549 h 4287"/>
                  <a:gd name="T28" fmla="*/ 833516 w 3182"/>
                  <a:gd name="T29" fmla="*/ 356698 h 4287"/>
                  <a:gd name="T30" fmla="*/ 867736 w 3182"/>
                  <a:gd name="T31" fmla="*/ 538466 h 4287"/>
                  <a:gd name="T32" fmla="*/ 1060086 w 3182"/>
                  <a:gd name="T33" fmla="*/ 829655 h 4287"/>
                  <a:gd name="T34" fmla="*/ 1073774 w 3182"/>
                  <a:gd name="T35" fmla="*/ 891564 h 4287"/>
                  <a:gd name="T36" fmla="*/ 1090703 w 3182"/>
                  <a:gd name="T37" fmla="*/ 922159 h 4287"/>
                  <a:gd name="T38" fmla="*/ 1077015 w 3182"/>
                  <a:gd name="T39" fmla="*/ 963191 h 4287"/>
                  <a:gd name="T40" fmla="*/ 1029108 w 3182"/>
                  <a:gd name="T41" fmla="*/ 1028700 h 4287"/>
                  <a:gd name="T42" fmla="*/ 1077015 w 3182"/>
                  <a:gd name="T43" fmla="*/ 1090249 h 4287"/>
                  <a:gd name="T44" fmla="*/ 1142213 w 3182"/>
                  <a:gd name="T45" fmla="*/ 1182753 h 4287"/>
                  <a:gd name="T46" fmla="*/ 1083859 w 3182"/>
                  <a:gd name="T47" fmla="*/ 1210108 h 4287"/>
                  <a:gd name="T48" fmla="*/ 1035952 w 3182"/>
                  <a:gd name="T49" fmla="*/ 1230985 h 4287"/>
                  <a:gd name="T50" fmla="*/ 1004974 w 3182"/>
                  <a:gd name="T51" fmla="*/ 1292534 h 4287"/>
                  <a:gd name="T52" fmla="*/ 1063328 w 3182"/>
                  <a:gd name="T53" fmla="*/ 1337166 h 4287"/>
                  <a:gd name="T54" fmla="*/ 1052882 w 3182"/>
                  <a:gd name="T55" fmla="*/ 1371360 h 4287"/>
                  <a:gd name="T56" fmla="*/ 1056484 w 3182"/>
                  <a:gd name="T57" fmla="*/ 1436509 h 4287"/>
                  <a:gd name="T58" fmla="*/ 977599 w 3182"/>
                  <a:gd name="T59" fmla="*/ 1388277 h 4287"/>
                  <a:gd name="T60" fmla="*/ 885026 w 3182"/>
                  <a:gd name="T61" fmla="*/ 1378199 h 4287"/>
                  <a:gd name="T62" fmla="*/ 857650 w 3182"/>
                  <a:gd name="T63" fmla="*/ 1309451 h 4287"/>
                  <a:gd name="T64" fmla="*/ 795695 w 3182"/>
                  <a:gd name="T65" fmla="*/ 1316650 h 4287"/>
                  <a:gd name="T66" fmla="*/ 744185 w 3182"/>
                  <a:gd name="T67" fmla="*/ 1316650 h 4287"/>
                  <a:gd name="T68" fmla="*/ 686192 w 3182"/>
                  <a:gd name="T69" fmla="*/ 1254740 h 4287"/>
                  <a:gd name="T70" fmla="*/ 613791 w 3182"/>
                  <a:gd name="T71" fmla="*/ 1227385 h 4287"/>
                  <a:gd name="T72" fmla="*/ 569485 w 3182"/>
                  <a:gd name="T73" fmla="*/ 1268418 h 4287"/>
                  <a:gd name="T74" fmla="*/ 607307 w 3182"/>
                  <a:gd name="T75" fmla="*/ 1316650 h 4287"/>
                  <a:gd name="T76" fmla="*/ 583173 w 3182"/>
                  <a:gd name="T77" fmla="*/ 1371360 h 4287"/>
                  <a:gd name="T78" fmla="*/ 562642 w 3182"/>
                  <a:gd name="T79" fmla="*/ 1432909 h 4287"/>
                  <a:gd name="T80" fmla="*/ 511132 w 3182"/>
                  <a:gd name="T81" fmla="*/ 1457025 h 4287"/>
                  <a:gd name="T82" fmla="*/ 476552 w 3182"/>
                  <a:gd name="T83" fmla="*/ 1511735 h 4287"/>
                  <a:gd name="T84" fmla="*/ 425403 w 3182"/>
                  <a:gd name="T85" fmla="*/ 1511735 h 4287"/>
                  <a:gd name="T86" fmla="*/ 401269 w 3182"/>
                  <a:gd name="T87" fmla="*/ 1539451 h 4287"/>
                  <a:gd name="T88" fmla="*/ 332830 w 3182"/>
                  <a:gd name="T89" fmla="*/ 1463864 h 4287"/>
                  <a:gd name="T90" fmla="*/ 298250 w 3182"/>
                  <a:gd name="T91" fmla="*/ 1381798 h 4287"/>
                  <a:gd name="T92" fmla="*/ 298250 w 3182"/>
                  <a:gd name="T93" fmla="*/ 1333567 h 4287"/>
                  <a:gd name="T94" fmla="*/ 311938 w 3182"/>
                  <a:gd name="T95" fmla="*/ 1292534 h 4287"/>
                  <a:gd name="T96" fmla="*/ 346518 w 3182"/>
                  <a:gd name="T97" fmla="*/ 1216947 h 4287"/>
                  <a:gd name="T98" fmla="*/ 342916 w 3182"/>
                  <a:gd name="T99" fmla="*/ 1141720 h 4287"/>
                  <a:gd name="T100" fmla="*/ 311938 w 3182"/>
                  <a:gd name="T101" fmla="*/ 1056055 h 4287"/>
                  <a:gd name="T102" fmla="*/ 295009 w 3182"/>
                  <a:gd name="T103" fmla="*/ 994146 h 4287"/>
                  <a:gd name="T104" fmla="*/ 267633 w 3182"/>
                  <a:gd name="T105" fmla="*/ 1021501 h 4287"/>
                  <a:gd name="T106" fmla="*/ 212521 w 3182"/>
                  <a:gd name="T107" fmla="*/ 1076572 h 4287"/>
                  <a:gd name="T108" fmla="*/ 167856 w 3182"/>
                  <a:gd name="T109" fmla="*/ 1021501 h 4287"/>
                  <a:gd name="T110" fmla="*/ 113105 w 3182"/>
                  <a:gd name="T111" fmla="*/ 1056055 h 4287"/>
                  <a:gd name="T112" fmla="*/ 51149 w 3182"/>
                  <a:gd name="T113" fmla="*/ 1031939 h 4287"/>
                  <a:gd name="T114" fmla="*/ 10086 w 3182"/>
                  <a:gd name="T115" fmla="*/ 994146 h 4287"/>
                  <a:gd name="T116" fmla="*/ 13688 w 3182"/>
                  <a:gd name="T117" fmla="*/ 949514 h 4287"/>
                  <a:gd name="T118" fmla="*/ 10086 w 3182"/>
                  <a:gd name="T119" fmla="*/ 877526 h 42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182" h="4287">
                    <a:moveTo>
                      <a:pt x="47" y="2248"/>
                    </a:moveTo>
                    <a:lnTo>
                      <a:pt x="162" y="2143"/>
                    </a:lnTo>
                    <a:lnTo>
                      <a:pt x="238" y="2057"/>
                    </a:lnTo>
                    <a:lnTo>
                      <a:pt x="305" y="2000"/>
                    </a:lnTo>
                    <a:lnTo>
                      <a:pt x="476" y="1905"/>
                    </a:lnTo>
                    <a:lnTo>
                      <a:pt x="495" y="1848"/>
                    </a:lnTo>
                    <a:lnTo>
                      <a:pt x="505" y="1829"/>
                    </a:lnTo>
                    <a:lnTo>
                      <a:pt x="514" y="1800"/>
                    </a:lnTo>
                    <a:lnTo>
                      <a:pt x="514" y="1791"/>
                    </a:lnTo>
                    <a:lnTo>
                      <a:pt x="514" y="1781"/>
                    </a:lnTo>
                    <a:lnTo>
                      <a:pt x="514" y="1772"/>
                    </a:lnTo>
                    <a:lnTo>
                      <a:pt x="495" y="1753"/>
                    </a:lnTo>
                    <a:lnTo>
                      <a:pt x="485" y="1743"/>
                    </a:lnTo>
                    <a:lnTo>
                      <a:pt x="495" y="1743"/>
                    </a:lnTo>
                    <a:lnTo>
                      <a:pt x="495" y="1734"/>
                    </a:lnTo>
                    <a:lnTo>
                      <a:pt x="514" y="1724"/>
                    </a:lnTo>
                    <a:lnTo>
                      <a:pt x="523" y="1715"/>
                    </a:lnTo>
                    <a:lnTo>
                      <a:pt x="533" y="1705"/>
                    </a:lnTo>
                    <a:lnTo>
                      <a:pt x="533" y="1695"/>
                    </a:lnTo>
                    <a:lnTo>
                      <a:pt x="543" y="1677"/>
                    </a:lnTo>
                    <a:lnTo>
                      <a:pt x="543" y="1667"/>
                    </a:lnTo>
                    <a:lnTo>
                      <a:pt x="533" y="1657"/>
                    </a:lnTo>
                    <a:lnTo>
                      <a:pt x="533" y="1648"/>
                    </a:lnTo>
                    <a:lnTo>
                      <a:pt x="523" y="1638"/>
                    </a:lnTo>
                    <a:lnTo>
                      <a:pt x="495" y="1629"/>
                    </a:lnTo>
                    <a:lnTo>
                      <a:pt x="466" y="1619"/>
                    </a:lnTo>
                    <a:lnTo>
                      <a:pt x="457" y="1610"/>
                    </a:lnTo>
                    <a:lnTo>
                      <a:pt x="447" y="1600"/>
                    </a:lnTo>
                    <a:lnTo>
                      <a:pt x="438" y="1591"/>
                    </a:lnTo>
                    <a:lnTo>
                      <a:pt x="438" y="1581"/>
                    </a:lnTo>
                    <a:lnTo>
                      <a:pt x="428" y="1572"/>
                    </a:lnTo>
                    <a:lnTo>
                      <a:pt x="428" y="1553"/>
                    </a:lnTo>
                    <a:lnTo>
                      <a:pt x="428" y="1543"/>
                    </a:lnTo>
                    <a:lnTo>
                      <a:pt x="438" y="1524"/>
                    </a:lnTo>
                    <a:lnTo>
                      <a:pt x="447" y="1505"/>
                    </a:lnTo>
                    <a:lnTo>
                      <a:pt x="457" y="1496"/>
                    </a:lnTo>
                    <a:lnTo>
                      <a:pt x="466" y="1496"/>
                    </a:lnTo>
                    <a:lnTo>
                      <a:pt x="476" y="1496"/>
                    </a:lnTo>
                    <a:lnTo>
                      <a:pt x="495" y="1496"/>
                    </a:lnTo>
                    <a:lnTo>
                      <a:pt x="505" y="1496"/>
                    </a:lnTo>
                    <a:lnTo>
                      <a:pt x="533" y="1486"/>
                    </a:lnTo>
                    <a:lnTo>
                      <a:pt x="552" y="1477"/>
                    </a:lnTo>
                    <a:lnTo>
                      <a:pt x="571" y="1467"/>
                    </a:lnTo>
                    <a:lnTo>
                      <a:pt x="581" y="1457"/>
                    </a:lnTo>
                    <a:lnTo>
                      <a:pt x="581" y="1448"/>
                    </a:lnTo>
                    <a:lnTo>
                      <a:pt x="590" y="1439"/>
                    </a:lnTo>
                    <a:lnTo>
                      <a:pt x="590" y="1429"/>
                    </a:lnTo>
                    <a:lnTo>
                      <a:pt x="590" y="1372"/>
                    </a:lnTo>
                    <a:lnTo>
                      <a:pt x="590" y="1353"/>
                    </a:lnTo>
                    <a:lnTo>
                      <a:pt x="600" y="1343"/>
                    </a:lnTo>
                    <a:lnTo>
                      <a:pt x="600" y="1334"/>
                    </a:lnTo>
                    <a:lnTo>
                      <a:pt x="619" y="1314"/>
                    </a:lnTo>
                    <a:lnTo>
                      <a:pt x="619" y="1296"/>
                    </a:lnTo>
                    <a:lnTo>
                      <a:pt x="619" y="1286"/>
                    </a:lnTo>
                    <a:lnTo>
                      <a:pt x="628" y="1248"/>
                    </a:lnTo>
                    <a:lnTo>
                      <a:pt x="628" y="1219"/>
                    </a:lnTo>
                    <a:lnTo>
                      <a:pt x="676" y="1134"/>
                    </a:lnTo>
                    <a:lnTo>
                      <a:pt x="686" y="1105"/>
                    </a:lnTo>
                    <a:lnTo>
                      <a:pt x="695" y="1058"/>
                    </a:lnTo>
                    <a:lnTo>
                      <a:pt x="695" y="1048"/>
                    </a:lnTo>
                    <a:lnTo>
                      <a:pt x="695" y="1019"/>
                    </a:lnTo>
                    <a:lnTo>
                      <a:pt x="695" y="1010"/>
                    </a:lnTo>
                    <a:lnTo>
                      <a:pt x="704" y="1000"/>
                    </a:lnTo>
                    <a:lnTo>
                      <a:pt x="704" y="991"/>
                    </a:lnTo>
                    <a:lnTo>
                      <a:pt x="724" y="972"/>
                    </a:lnTo>
                    <a:lnTo>
                      <a:pt x="733" y="972"/>
                    </a:lnTo>
                    <a:lnTo>
                      <a:pt x="743" y="972"/>
                    </a:lnTo>
                    <a:lnTo>
                      <a:pt x="743" y="962"/>
                    </a:lnTo>
                    <a:lnTo>
                      <a:pt x="762" y="962"/>
                    </a:lnTo>
                    <a:lnTo>
                      <a:pt x="790" y="972"/>
                    </a:lnTo>
                    <a:lnTo>
                      <a:pt x="819" y="972"/>
                    </a:lnTo>
                    <a:lnTo>
                      <a:pt x="847" y="972"/>
                    </a:lnTo>
                    <a:lnTo>
                      <a:pt x="857" y="972"/>
                    </a:lnTo>
                    <a:lnTo>
                      <a:pt x="866" y="962"/>
                    </a:lnTo>
                    <a:lnTo>
                      <a:pt x="876" y="962"/>
                    </a:lnTo>
                    <a:lnTo>
                      <a:pt x="924" y="924"/>
                    </a:lnTo>
                    <a:lnTo>
                      <a:pt x="942" y="895"/>
                    </a:lnTo>
                    <a:lnTo>
                      <a:pt x="971" y="886"/>
                    </a:lnTo>
                    <a:lnTo>
                      <a:pt x="990" y="867"/>
                    </a:lnTo>
                    <a:lnTo>
                      <a:pt x="1000" y="857"/>
                    </a:lnTo>
                    <a:lnTo>
                      <a:pt x="1019" y="857"/>
                    </a:lnTo>
                    <a:lnTo>
                      <a:pt x="1028" y="848"/>
                    </a:lnTo>
                    <a:lnTo>
                      <a:pt x="1076" y="848"/>
                    </a:lnTo>
                    <a:lnTo>
                      <a:pt x="1152" y="829"/>
                    </a:lnTo>
                    <a:lnTo>
                      <a:pt x="1314" y="781"/>
                    </a:lnTo>
                    <a:lnTo>
                      <a:pt x="1295" y="753"/>
                    </a:lnTo>
                    <a:lnTo>
                      <a:pt x="1238" y="648"/>
                    </a:lnTo>
                    <a:lnTo>
                      <a:pt x="1190" y="534"/>
                    </a:lnTo>
                    <a:lnTo>
                      <a:pt x="1219" y="534"/>
                    </a:lnTo>
                    <a:lnTo>
                      <a:pt x="1238" y="448"/>
                    </a:lnTo>
                    <a:lnTo>
                      <a:pt x="1343" y="362"/>
                    </a:lnTo>
                    <a:lnTo>
                      <a:pt x="1428" y="238"/>
                    </a:lnTo>
                    <a:lnTo>
                      <a:pt x="1390" y="48"/>
                    </a:lnTo>
                    <a:lnTo>
                      <a:pt x="1362" y="10"/>
                    </a:lnTo>
                    <a:lnTo>
                      <a:pt x="1409" y="0"/>
                    </a:lnTo>
                    <a:lnTo>
                      <a:pt x="1438" y="0"/>
                    </a:lnTo>
                    <a:lnTo>
                      <a:pt x="1457" y="0"/>
                    </a:lnTo>
                    <a:lnTo>
                      <a:pt x="1466" y="10"/>
                    </a:lnTo>
                    <a:lnTo>
                      <a:pt x="1486" y="19"/>
                    </a:lnTo>
                    <a:lnTo>
                      <a:pt x="1504" y="29"/>
                    </a:lnTo>
                    <a:lnTo>
                      <a:pt x="1533" y="57"/>
                    </a:lnTo>
                    <a:lnTo>
                      <a:pt x="1562" y="76"/>
                    </a:lnTo>
                    <a:lnTo>
                      <a:pt x="1571" y="86"/>
                    </a:lnTo>
                    <a:lnTo>
                      <a:pt x="1571" y="95"/>
                    </a:lnTo>
                    <a:lnTo>
                      <a:pt x="1571" y="105"/>
                    </a:lnTo>
                    <a:lnTo>
                      <a:pt x="1571" y="115"/>
                    </a:lnTo>
                    <a:lnTo>
                      <a:pt x="1562" y="133"/>
                    </a:lnTo>
                    <a:lnTo>
                      <a:pt x="1562" y="153"/>
                    </a:lnTo>
                    <a:lnTo>
                      <a:pt x="1562" y="162"/>
                    </a:lnTo>
                    <a:lnTo>
                      <a:pt x="1562" y="172"/>
                    </a:lnTo>
                    <a:lnTo>
                      <a:pt x="1571" y="210"/>
                    </a:lnTo>
                    <a:lnTo>
                      <a:pt x="1581" y="229"/>
                    </a:lnTo>
                    <a:lnTo>
                      <a:pt x="1581" y="258"/>
                    </a:lnTo>
                    <a:lnTo>
                      <a:pt x="1581" y="276"/>
                    </a:lnTo>
                    <a:lnTo>
                      <a:pt x="1590" y="286"/>
                    </a:lnTo>
                    <a:lnTo>
                      <a:pt x="1600" y="305"/>
                    </a:lnTo>
                    <a:lnTo>
                      <a:pt x="1619" y="324"/>
                    </a:lnTo>
                    <a:lnTo>
                      <a:pt x="1628" y="324"/>
                    </a:lnTo>
                    <a:lnTo>
                      <a:pt x="1676" y="362"/>
                    </a:lnTo>
                    <a:lnTo>
                      <a:pt x="1704" y="381"/>
                    </a:lnTo>
                    <a:lnTo>
                      <a:pt x="1733" y="410"/>
                    </a:lnTo>
                    <a:lnTo>
                      <a:pt x="1743" y="419"/>
                    </a:lnTo>
                    <a:lnTo>
                      <a:pt x="1743" y="429"/>
                    </a:lnTo>
                    <a:lnTo>
                      <a:pt x="1752" y="438"/>
                    </a:lnTo>
                    <a:lnTo>
                      <a:pt x="1752" y="457"/>
                    </a:lnTo>
                    <a:lnTo>
                      <a:pt x="1762" y="467"/>
                    </a:lnTo>
                    <a:lnTo>
                      <a:pt x="1771" y="486"/>
                    </a:lnTo>
                    <a:lnTo>
                      <a:pt x="1781" y="496"/>
                    </a:lnTo>
                    <a:lnTo>
                      <a:pt x="1800" y="514"/>
                    </a:lnTo>
                    <a:lnTo>
                      <a:pt x="1828" y="553"/>
                    </a:lnTo>
                    <a:lnTo>
                      <a:pt x="1847" y="562"/>
                    </a:lnTo>
                    <a:lnTo>
                      <a:pt x="1857" y="572"/>
                    </a:lnTo>
                    <a:lnTo>
                      <a:pt x="1867" y="572"/>
                    </a:lnTo>
                    <a:lnTo>
                      <a:pt x="1885" y="572"/>
                    </a:lnTo>
                    <a:lnTo>
                      <a:pt x="1914" y="572"/>
                    </a:lnTo>
                    <a:lnTo>
                      <a:pt x="1924" y="581"/>
                    </a:lnTo>
                    <a:lnTo>
                      <a:pt x="1933" y="591"/>
                    </a:lnTo>
                    <a:lnTo>
                      <a:pt x="1943" y="600"/>
                    </a:lnTo>
                    <a:lnTo>
                      <a:pt x="1943" y="610"/>
                    </a:lnTo>
                    <a:lnTo>
                      <a:pt x="1943" y="619"/>
                    </a:lnTo>
                    <a:lnTo>
                      <a:pt x="1943" y="629"/>
                    </a:lnTo>
                    <a:lnTo>
                      <a:pt x="1943" y="657"/>
                    </a:lnTo>
                    <a:lnTo>
                      <a:pt x="1943" y="677"/>
                    </a:lnTo>
                    <a:lnTo>
                      <a:pt x="1943" y="686"/>
                    </a:lnTo>
                    <a:lnTo>
                      <a:pt x="1952" y="695"/>
                    </a:lnTo>
                    <a:lnTo>
                      <a:pt x="1971" y="724"/>
                    </a:lnTo>
                    <a:lnTo>
                      <a:pt x="1971" y="734"/>
                    </a:lnTo>
                    <a:lnTo>
                      <a:pt x="1990" y="753"/>
                    </a:lnTo>
                    <a:lnTo>
                      <a:pt x="2028" y="781"/>
                    </a:lnTo>
                    <a:lnTo>
                      <a:pt x="2047" y="800"/>
                    </a:lnTo>
                    <a:lnTo>
                      <a:pt x="2066" y="810"/>
                    </a:lnTo>
                    <a:lnTo>
                      <a:pt x="2105" y="829"/>
                    </a:lnTo>
                    <a:lnTo>
                      <a:pt x="2143" y="848"/>
                    </a:lnTo>
                    <a:lnTo>
                      <a:pt x="2162" y="857"/>
                    </a:lnTo>
                    <a:lnTo>
                      <a:pt x="2190" y="867"/>
                    </a:lnTo>
                    <a:lnTo>
                      <a:pt x="2200" y="867"/>
                    </a:lnTo>
                    <a:lnTo>
                      <a:pt x="2209" y="877"/>
                    </a:lnTo>
                    <a:lnTo>
                      <a:pt x="2238" y="895"/>
                    </a:lnTo>
                    <a:lnTo>
                      <a:pt x="2266" y="924"/>
                    </a:lnTo>
                    <a:lnTo>
                      <a:pt x="2286" y="953"/>
                    </a:lnTo>
                    <a:lnTo>
                      <a:pt x="2305" y="981"/>
                    </a:lnTo>
                    <a:lnTo>
                      <a:pt x="2314" y="991"/>
                    </a:lnTo>
                    <a:lnTo>
                      <a:pt x="2314" y="1000"/>
                    </a:lnTo>
                    <a:lnTo>
                      <a:pt x="2324" y="1010"/>
                    </a:lnTo>
                    <a:lnTo>
                      <a:pt x="2324" y="1019"/>
                    </a:lnTo>
                    <a:lnTo>
                      <a:pt x="2314" y="1029"/>
                    </a:lnTo>
                    <a:lnTo>
                      <a:pt x="2314" y="1038"/>
                    </a:lnTo>
                    <a:lnTo>
                      <a:pt x="2295" y="1067"/>
                    </a:lnTo>
                    <a:lnTo>
                      <a:pt x="2295" y="1143"/>
                    </a:lnTo>
                    <a:lnTo>
                      <a:pt x="2400" y="1162"/>
                    </a:lnTo>
                    <a:lnTo>
                      <a:pt x="2438" y="1191"/>
                    </a:lnTo>
                    <a:lnTo>
                      <a:pt x="2447" y="1248"/>
                    </a:lnTo>
                    <a:lnTo>
                      <a:pt x="2409" y="1496"/>
                    </a:lnTo>
                    <a:lnTo>
                      <a:pt x="2409" y="1562"/>
                    </a:lnTo>
                    <a:lnTo>
                      <a:pt x="2428" y="1619"/>
                    </a:lnTo>
                    <a:lnTo>
                      <a:pt x="2476" y="1667"/>
                    </a:lnTo>
                    <a:lnTo>
                      <a:pt x="2571" y="1724"/>
                    </a:lnTo>
                    <a:lnTo>
                      <a:pt x="2619" y="1781"/>
                    </a:lnTo>
                    <a:lnTo>
                      <a:pt x="2743" y="1972"/>
                    </a:lnTo>
                    <a:lnTo>
                      <a:pt x="2828" y="2057"/>
                    </a:lnTo>
                    <a:lnTo>
                      <a:pt x="2905" y="2114"/>
                    </a:lnTo>
                    <a:lnTo>
                      <a:pt x="3019" y="2134"/>
                    </a:lnTo>
                    <a:lnTo>
                      <a:pt x="2952" y="2296"/>
                    </a:lnTo>
                    <a:lnTo>
                      <a:pt x="2943" y="2305"/>
                    </a:lnTo>
                    <a:lnTo>
                      <a:pt x="2933" y="2315"/>
                    </a:lnTo>
                    <a:lnTo>
                      <a:pt x="2933" y="2334"/>
                    </a:lnTo>
                    <a:lnTo>
                      <a:pt x="2933" y="2353"/>
                    </a:lnTo>
                    <a:lnTo>
                      <a:pt x="2933" y="2362"/>
                    </a:lnTo>
                    <a:lnTo>
                      <a:pt x="2933" y="2372"/>
                    </a:lnTo>
                    <a:lnTo>
                      <a:pt x="2933" y="2391"/>
                    </a:lnTo>
                    <a:lnTo>
                      <a:pt x="2943" y="2400"/>
                    </a:lnTo>
                    <a:lnTo>
                      <a:pt x="2971" y="2429"/>
                    </a:lnTo>
                    <a:lnTo>
                      <a:pt x="2981" y="2438"/>
                    </a:lnTo>
                    <a:lnTo>
                      <a:pt x="2981" y="2457"/>
                    </a:lnTo>
                    <a:lnTo>
                      <a:pt x="2981" y="2477"/>
                    </a:lnTo>
                    <a:lnTo>
                      <a:pt x="2981" y="2486"/>
                    </a:lnTo>
                    <a:lnTo>
                      <a:pt x="2971" y="2495"/>
                    </a:lnTo>
                    <a:lnTo>
                      <a:pt x="2971" y="2505"/>
                    </a:lnTo>
                    <a:lnTo>
                      <a:pt x="2962" y="2515"/>
                    </a:lnTo>
                    <a:lnTo>
                      <a:pt x="2971" y="2524"/>
                    </a:lnTo>
                    <a:lnTo>
                      <a:pt x="2971" y="2534"/>
                    </a:lnTo>
                    <a:lnTo>
                      <a:pt x="2981" y="2534"/>
                    </a:lnTo>
                    <a:lnTo>
                      <a:pt x="2990" y="2543"/>
                    </a:lnTo>
                    <a:lnTo>
                      <a:pt x="3019" y="2553"/>
                    </a:lnTo>
                    <a:lnTo>
                      <a:pt x="3028" y="2562"/>
                    </a:lnTo>
                    <a:lnTo>
                      <a:pt x="3028" y="2572"/>
                    </a:lnTo>
                    <a:lnTo>
                      <a:pt x="3038" y="2581"/>
                    </a:lnTo>
                    <a:lnTo>
                      <a:pt x="3038" y="2591"/>
                    </a:lnTo>
                    <a:lnTo>
                      <a:pt x="3057" y="2619"/>
                    </a:lnTo>
                    <a:lnTo>
                      <a:pt x="3057" y="2638"/>
                    </a:lnTo>
                    <a:lnTo>
                      <a:pt x="3057" y="2648"/>
                    </a:lnTo>
                    <a:lnTo>
                      <a:pt x="3057" y="2658"/>
                    </a:lnTo>
                    <a:lnTo>
                      <a:pt x="3048" y="2667"/>
                    </a:lnTo>
                    <a:lnTo>
                      <a:pt x="3038" y="2667"/>
                    </a:lnTo>
                    <a:lnTo>
                      <a:pt x="3028" y="2667"/>
                    </a:lnTo>
                    <a:lnTo>
                      <a:pt x="2990" y="2676"/>
                    </a:lnTo>
                    <a:lnTo>
                      <a:pt x="2981" y="2676"/>
                    </a:lnTo>
                    <a:lnTo>
                      <a:pt x="2971" y="2686"/>
                    </a:lnTo>
                    <a:lnTo>
                      <a:pt x="2943" y="2696"/>
                    </a:lnTo>
                    <a:lnTo>
                      <a:pt x="2905" y="2715"/>
                    </a:lnTo>
                    <a:lnTo>
                      <a:pt x="2895" y="2724"/>
                    </a:lnTo>
                    <a:lnTo>
                      <a:pt x="2885" y="2724"/>
                    </a:lnTo>
                    <a:lnTo>
                      <a:pt x="2867" y="2753"/>
                    </a:lnTo>
                    <a:lnTo>
                      <a:pt x="2857" y="2762"/>
                    </a:lnTo>
                    <a:lnTo>
                      <a:pt x="2819" y="2791"/>
                    </a:lnTo>
                    <a:lnTo>
                      <a:pt x="2809" y="2800"/>
                    </a:lnTo>
                    <a:lnTo>
                      <a:pt x="2857" y="2858"/>
                    </a:lnTo>
                    <a:lnTo>
                      <a:pt x="2876" y="2886"/>
                    </a:lnTo>
                    <a:lnTo>
                      <a:pt x="2885" y="2896"/>
                    </a:lnTo>
                    <a:lnTo>
                      <a:pt x="2885" y="2905"/>
                    </a:lnTo>
                    <a:lnTo>
                      <a:pt x="2885" y="2943"/>
                    </a:lnTo>
                    <a:lnTo>
                      <a:pt x="2885" y="2953"/>
                    </a:lnTo>
                    <a:lnTo>
                      <a:pt x="2895" y="2981"/>
                    </a:lnTo>
                    <a:lnTo>
                      <a:pt x="2905" y="2991"/>
                    </a:lnTo>
                    <a:lnTo>
                      <a:pt x="2914" y="2991"/>
                    </a:lnTo>
                    <a:lnTo>
                      <a:pt x="2933" y="2991"/>
                    </a:lnTo>
                    <a:lnTo>
                      <a:pt x="2962" y="3010"/>
                    </a:lnTo>
                    <a:lnTo>
                      <a:pt x="2990" y="3029"/>
                    </a:lnTo>
                    <a:lnTo>
                      <a:pt x="3048" y="3096"/>
                    </a:lnTo>
                    <a:lnTo>
                      <a:pt x="3095" y="3134"/>
                    </a:lnTo>
                    <a:lnTo>
                      <a:pt x="3105" y="3143"/>
                    </a:lnTo>
                    <a:lnTo>
                      <a:pt x="3114" y="3153"/>
                    </a:lnTo>
                    <a:lnTo>
                      <a:pt x="3124" y="3172"/>
                    </a:lnTo>
                    <a:lnTo>
                      <a:pt x="3133" y="3191"/>
                    </a:lnTo>
                    <a:lnTo>
                      <a:pt x="3143" y="3229"/>
                    </a:lnTo>
                    <a:lnTo>
                      <a:pt x="3171" y="3257"/>
                    </a:lnTo>
                    <a:lnTo>
                      <a:pt x="3171" y="3267"/>
                    </a:lnTo>
                    <a:lnTo>
                      <a:pt x="3171" y="3277"/>
                    </a:lnTo>
                    <a:lnTo>
                      <a:pt x="3171" y="3286"/>
                    </a:lnTo>
                    <a:lnTo>
                      <a:pt x="3181" y="3295"/>
                    </a:lnTo>
                    <a:lnTo>
                      <a:pt x="3171" y="3305"/>
                    </a:lnTo>
                    <a:lnTo>
                      <a:pt x="3171" y="3315"/>
                    </a:lnTo>
                    <a:lnTo>
                      <a:pt x="3171" y="3324"/>
                    </a:lnTo>
                    <a:lnTo>
                      <a:pt x="3124" y="3381"/>
                    </a:lnTo>
                    <a:lnTo>
                      <a:pt x="3114" y="3391"/>
                    </a:lnTo>
                    <a:lnTo>
                      <a:pt x="3105" y="3391"/>
                    </a:lnTo>
                    <a:lnTo>
                      <a:pt x="3095" y="3400"/>
                    </a:lnTo>
                    <a:lnTo>
                      <a:pt x="3086" y="3400"/>
                    </a:lnTo>
                    <a:lnTo>
                      <a:pt x="3076" y="3391"/>
                    </a:lnTo>
                    <a:lnTo>
                      <a:pt x="3009" y="3362"/>
                    </a:lnTo>
                    <a:lnTo>
                      <a:pt x="3000" y="3362"/>
                    </a:lnTo>
                    <a:lnTo>
                      <a:pt x="2990" y="3353"/>
                    </a:lnTo>
                    <a:lnTo>
                      <a:pt x="2971" y="3353"/>
                    </a:lnTo>
                    <a:lnTo>
                      <a:pt x="2962" y="3353"/>
                    </a:lnTo>
                    <a:lnTo>
                      <a:pt x="2952" y="3362"/>
                    </a:lnTo>
                    <a:lnTo>
                      <a:pt x="2923" y="3372"/>
                    </a:lnTo>
                    <a:lnTo>
                      <a:pt x="2885" y="3381"/>
                    </a:lnTo>
                    <a:lnTo>
                      <a:pt x="2876" y="3391"/>
                    </a:lnTo>
                    <a:lnTo>
                      <a:pt x="2876" y="3400"/>
                    </a:lnTo>
                    <a:lnTo>
                      <a:pt x="2876" y="3420"/>
                    </a:lnTo>
                    <a:lnTo>
                      <a:pt x="2867" y="3458"/>
                    </a:lnTo>
                    <a:lnTo>
                      <a:pt x="2867" y="3467"/>
                    </a:lnTo>
                    <a:lnTo>
                      <a:pt x="2857" y="3477"/>
                    </a:lnTo>
                    <a:lnTo>
                      <a:pt x="2847" y="3486"/>
                    </a:lnTo>
                    <a:lnTo>
                      <a:pt x="2819" y="3515"/>
                    </a:lnTo>
                    <a:lnTo>
                      <a:pt x="2800" y="3534"/>
                    </a:lnTo>
                    <a:lnTo>
                      <a:pt x="2790" y="3543"/>
                    </a:lnTo>
                    <a:lnTo>
                      <a:pt x="2790" y="3553"/>
                    </a:lnTo>
                    <a:lnTo>
                      <a:pt x="2781" y="3562"/>
                    </a:lnTo>
                    <a:lnTo>
                      <a:pt x="2790" y="3581"/>
                    </a:lnTo>
                    <a:lnTo>
                      <a:pt x="2790" y="3591"/>
                    </a:lnTo>
                    <a:lnTo>
                      <a:pt x="2790" y="3600"/>
                    </a:lnTo>
                    <a:lnTo>
                      <a:pt x="2809" y="3629"/>
                    </a:lnTo>
                    <a:lnTo>
                      <a:pt x="2828" y="3658"/>
                    </a:lnTo>
                    <a:lnTo>
                      <a:pt x="2867" y="3705"/>
                    </a:lnTo>
                    <a:lnTo>
                      <a:pt x="2876" y="3715"/>
                    </a:lnTo>
                    <a:lnTo>
                      <a:pt x="2885" y="3724"/>
                    </a:lnTo>
                    <a:lnTo>
                      <a:pt x="2895" y="3724"/>
                    </a:lnTo>
                    <a:lnTo>
                      <a:pt x="2905" y="3724"/>
                    </a:lnTo>
                    <a:lnTo>
                      <a:pt x="2933" y="3715"/>
                    </a:lnTo>
                    <a:lnTo>
                      <a:pt x="2952" y="3715"/>
                    </a:lnTo>
                    <a:lnTo>
                      <a:pt x="2962" y="3715"/>
                    </a:lnTo>
                    <a:lnTo>
                      <a:pt x="2971" y="3715"/>
                    </a:lnTo>
                    <a:lnTo>
                      <a:pt x="2981" y="3724"/>
                    </a:lnTo>
                    <a:lnTo>
                      <a:pt x="2990" y="3734"/>
                    </a:lnTo>
                    <a:lnTo>
                      <a:pt x="2990" y="3743"/>
                    </a:lnTo>
                    <a:lnTo>
                      <a:pt x="2990" y="3753"/>
                    </a:lnTo>
                    <a:lnTo>
                      <a:pt x="2981" y="3762"/>
                    </a:lnTo>
                    <a:lnTo>
                      <a:pt x="2962" y="3781"/>
                    </a:lnTo>
                    <a:lnTo>
                      <a:pt x="2923" y="3810"/>
                    </a:lnTo>
                    <a:lnTo>
                      <a:pt x="2914" y="3819"/>
                    </a:lnTo>
                    <a:lnTo>
                      <a:pt x="2914" y="3829"/>
                    </a:lnTo>
                    <a:lnTo>
                      <a:pt x="2914" y="3839"/>
                    </a:lnTo>
                    <a:lnTo>
                      <a:pt x="2914" y="3857"/>
                    </a:lnTo>
                    <a:lnTo>
                      <a:pt x="2914" y="3867"/>
                    </a:lnTo>
                    <a:lnTo>
                      <a:pt x="2914" y="3886"/>
                    </a:lnTo>
                    <a:lnTo>
                      <a:pt x="2923" y="3905"/>
                    </a:lnTo>
                    <a:lnTo>
                      <a:pt x="2933" y="3915"/>
                    </a:lnTo>
                    <a:lnTo>
                      <a:pt x="2933" y="3943"/>
                    </a:lnTo>
                    <a:lnTo>
                      <a:pt x="2933" y="3953"/>
                    </a:lnTo>
                    <a:lnTo>
                      <a:pt x="2933" y="3991"/>
                    </a:lnTo>
                    <a:lnTo>
                      <a:pt x="2876" y="3953"/>
                    </a:lnTo>
                    <a:lnTo>
                      <a:pt x="2857" y="3934"/>
                    </a:lnTo>
                    <a:lnTo>
                      <a:pt x="2847" y="3924"/>
                    </a:lnTo>
                    <a:lnTo>
                      <a:pt x="2847" y="3915"/>
                    </a:lnTo>
                    <a:lnTo>
                      <a:pt x="2828" y="3896"/>
                    </a:lnTo>
                    <a:lnTo>
                      <a:pt x="2809" y="3877"/>
                    </a:lnTo>
                    <a:lnTo>
                      <a:pt x="2800" y="3877"/>
                    </a:lnTo>
                    <a:lnTo>
                      <a:pt x="2790" y="3867"/>
                    </a:lnTo>
                    <a:lnTo>
                      <a:pt x="2771" y="3867"/>
                    </a:lnTo>
                    <a:lnTo>
                      <a:pt x="2743" y="3857"/>
                    </a:lnTo>
                    <a:lnTo>
                      <a:pt x="2714" y="3857"/>
                    </a:lnTo>
                    <a:lnTo>
                      <a:pt x="2714" y="3848"/>
                    </a:lnTo>
                    <a:lnTo>
                      <a:pt x="2695" y="3848"/>
                    </a:lnTo>
                    <a:lnTo>
                      <a:pt x="2667" y="3819"/>
                    </a:lnTo>
                    <a:lnTo>
                      <a:pt x="2657" y="3810"/>
                    </a:lnTo>
                    <a:lnTo>
                      <a:pt x="2638" y="3800"/>
                    </a:lnTo>
                    <a:lnTo>
                      <a:pt x="2628" y="3800"/>
                    </a:lnTo>
                    <a:lnTo>
                      <a:pt x="2619" y="3800"/>
                    </a:lnTo>
                    <a:lnTo>
                      <a:pt x="2590" y="3810"/>
                    </a:lnTo>
                    <a:lnTo>
                      <a:pt x="2543" y="3839"/>
                    </a:lnTo>
                    <a:lnTo>
                      <a:pt x="2495" y="3867"/>
                    </a:lnTo>
                    <a:lnTo>
                      <a:pt x="2457" y="3829"/>
                    </a:lnTo>
                    <a:lnTo>
                      <a:pt x="2438" y="3810"/>
                    </a:lnTo>
                    <a:lnTo>
                      <a:pt x="2438" y="3800"/>
                    </a:lnTo>
                    <a:lnTo>
                      <a:pt x="2409" y="3791"/>
                    </a:lnTo>
                    <a:lnTo>
                      <a:pt x="2400" y="3791"/>
                    </a:lnTo>
                    <a:lnTo>
                      <a:pt x="2390" y="3781"/>
                    </a:lnTo>
                    <a:lnTo>
                      <a:pt x="2390" y="3772"/>
                    </a:lnTo>
                    <a:lnTo>
                      <a:pt x="2390" y="3762"/>
                    </a:lnTo>
                    <a:lnTo>
                      <a:pt x="2390" y="3743"/>
                    </a:lnTo>
                    <a:lnTo>
                      <a:pt x="2381" y="3696"/>
                    </a:lnTo>
                    <a:lnTo>
                      <a:pt x="2381" y="3658"/>
                    </a:lnTo>
                    <a:lnTo>
                      <a:pt x="2381" y="3638"/>
                    </a:lnTo>
                    <a:lnTo>
                      <a:pt x="2381" y="3629"/>
                    </a:lnTo>
                    <a:lnTo>
                      <a:pt x="2371" y="3619"/>
                    </a:lnTo>
                    <a:lnTo>
                      <a:pt x="2362" y="3619"/>
                    </a:lnTo>
                    <a:lnTo>
                      <a:pt x="2352" y="3610"/>
                    </a:lnTo>
                    <a:lnTo>
                      <a:pt x="2343" y="3610"/>
                    </a:lnTo>
                    <a:lnTo>
                      <a:pt x="2333" y="3610"/>
                    </a:lnTo>
                    <a:lnTo>
                      <a:pt x="2324" y="3610"/>
                    </a:lnTo>
                    <a:lnTo>
                      <a:pt x="2314" y="3610"/>
                    </a:lnTo>
                    <a:lnTo>
                      <a:pt x="2295" y="3619"/>
                    </a:lnTo>
                    <a:lnTo>
                      <a:pt x="2266" y="3638"/>
                    </a:lnTo>
                    <a:lnTo>
                      <a:pt x="2209" y="3658"/>
                    </a:lnTo>
                    <a:lnTo>
                      <a:pt x="2181" y="3667"/>
                    </a:lnTo>
                    <a:lnTo>
                      <a:pt x="2143" y="3686"/>
                    </a:lnTo>
                    <a:lnTo>
                      <a:pt x="2114" y="3696"/>
                    </a:lnTo>
                    <a:lnTo>
                      <a:pt x="2105" y="3696"/>
                    </a:lnTo>
                    <a:lnTo>
                      <a:pt x="2095" y="3696"/>
                    </a:lnTo>
                    <a:lnTo>
                      <a:pt x="2085" y="3696"/>
                    </a:lnTo>
                    <a:lnTo>
                      <a:pt x="2076" y="3686"/>
                    </a:lnTo>
                    <a:lnTo>
                      <a:pt x="2066" y="3686"/>
                    </a:lnTo>
                    <a:lnTo>
                      <a:pt x="2066" y="3676"/>
                    </a:lnTo>
                    <a:lnTo>
                      <a:pt x="2066" y="3658"/>
                    </a:lnTo>
                    <a:lnTo>
                      <a:pt x="2066" y="3648"/>
                    </a:lnTo>
                    <a:lnTo>
                      <a:pt x="2066" y="3619"/>
                    </a:lnTo>
                    <a:lnTo>
                      <a:pt x="2066" y="3600"/>
                    </a:lnTo>
                    <a:lnTo>
                      <a:pt x="2085" y="3562"/>
                    </a:lnTo>
                    <a:lnTo>
                      <a:pt x="2085" y="3543"/>
                    </a:lnTo>
                    <a:lnTo>
                      <a:pt x="2028" y="3515"/>
                    </a:lnTo>
                    <a:lnTo>
                      <a:pt x="1981" y="3486"/>
                    </a:lnTo>
                    <a:lnTo>
                      <a:pt x="1971" y="3486"/>
                    </a:lnTo>
                    <a:lnTo>
                      <a:pt x="1952" y="3486"/>
                    </a:lnTo>
                    <a:lnTo>
                      <a:pt x="1943" y="3486"/>
                    </a:lnTo>
                    <a:lnTo>
                      <a:pt x="1905" y="3486"/>
                    </a:lnTo>
                    <a:lnTo>
                      <a:pt x="1895" y="3486"/>
                    </a:lnTo>
                    <a:lnTo>
                      <a:pt x="1895" y="3477"/>
                    </a:lnTo>
                    <a:lnTo>
                      <a:pt x="1867" y="3458"/>
                    </a:lnTo>
                    <a:lnTo>
                      <a:pt x="1838" y="3438"/>
                    </a:lnTo>
                    <a:lnTo>
                      <a:pt x="1828" y="3429"/>
                    </a:lnTo>
                    <a:lnTo>
                      <a:pt x="1790" y="3391"/>
                    </a:lnTo>
                    <a:lnTo>
                      <a:pt x="1781" y="3391"/>
                    </a:lnTo>
                    <a:lnTo>
                      <a:pt x="1771" y="3381"/>
                    </a:lnTo>
                    <a:lnTo>
                      <a:pt x="1762" y="3381"/>
                    </a:lnTo>
                    <a:lnTo>
                      <a:pt x="1743" y="3381"/>
                    </a:lnTo>
                    <a:lnTo>
                      <a:pt x="1704" y="3410"/>
                    </a:lnTo>
                    <a:lnTo>
                      <a:pt x="1686" y="3429"/>
                    </a:lnTo>
                    <a:lnTo>
                      <a:pt x="1676" y="3438"/>
                    </a:lnTo>
                    <a:lnTo>
                      <a:pt x="1666" y="3448"/>
                    </a:lnTo>
                    <a:lnTo>
                      <a:pt x="1657" y="3448"/>
                    </a:lnTo>
                    <a:lnTo>
                      <a:pt x="1638" y="3458"/>
                    </a:lnTo>
                    <a:lnTo>
                      <a:pt x="1628" y="3458"/>
                    </a:lnTo>
                    <a:lnTo>
                      <a:pt x="1619" y="3458"/>
                    </a:lnTo>
                    <a:lnTo>
                      <a:pt x="1609" y="3467"/>
                    </a:lnTo>
                    <a:lnTo>
                      <a:pt x="1600" y="3486"/>
                    </a:lnTo>
                    <a:lnTo>
                      <a:pt x="1581" y="3515"/>
                    </a:lnTo>
                    <a:lnTo>
                      <a:pt x="1581" y="3524"/>
                    </a:lnTo>
                    <a:lnTo>
                      <a:pt x="1571" y="3524"/>
                    </a:lnTo>
                    <a:lnTo>
                      <a:pt x="1571" y="3534"/>
                    </a:lnTo>
                    <a:lnTo>
                      <a:pt x="1581" y="3543"/>
                    </a:lnTo>
                    <a:lnTo>
                      <a:pt x="1581" y="3562"/>
                    </a:lnTo>
                    <a:lnTo>
                      <a:pt x="1609" y="3581"/>
                    </a:lnTo>
                    <a:lnTo>
                      <a:pt x="1628" y="3610"/>
                    </a:lnTo>
                    <a:lnTo>
                      <a:pt x="1647" y="3619"/>
                    </a:lnTo>
                    <a:lnTo>
                      <a:pt x="1657" y="3629"/>
                    </a:lnTo>
                    <a:lnTo>
                      <a:pt x="1666" y="3638"/>
                    </a:lnTo>
                    <a:lnTo>
                      <a:pt x="1686" y="3658"/>
                    </a:lnTo>
                    <a:lnTo>
                      <a:pt x="1704" y="3676"/>
                    </a:lnTo>
                    <a:lnTo>
                      <a:pt x="1704" y="3686"/>
                    </a:lnTo>
                    <a:lnTo>
                      <a:pt x="1704" y="3696"/>
                    </a:lnTo>
                    <a:lnTo>
                      <a:pt x="1704" y="3705"/>
                    </a:lnTo>
                    <a:lnTo>
                      <a:pt x="1704" y="3715"/>
                    </a:lnTo>
                    <a:lnTo>
                      <a:pt x="1666" y="3734"/>
                    </a:lnTo>
                    <a:lnTo>
                      <a:pt x="1657" y="3753"/>
                    </a:lnTo>
                    <a:lnTo>
                      <a:pt x="1657" y="3762"/>
                    </a:lnTo>
                    <a:lnTo>
                      <a:pt x="1628" y="3800"/>
                    </a:lnTo>
                    <a:lnTo>
                      <a:pt x="1619" y="3810"/>
                    </a:lnTo>
                    <a:lnTo>
                      <a:pt x="1600" y="3829"/>
                    </a:lnTo>
                    <a:lnTo>
                      <a:pt x="1590" y="3848"/>
                    </a:lnTo>
                    <a:lnTo>
                      <a:pt x="1590" y="3857"/>
                    </a:lnTo>
                    <a:lnTo>
                      <a:pt x="1590" y="3877"/>
                    </a:lnTo>
                    <a:lnTo>
                      <a:pt x="1590" y="3915"/>
                    </a:lnTo>
                    <a:lnTo>
                      <a:pt x="1590" y="3934"/>
                    </a:lnTo>
                    <a:lnTo>
                      <a:pt x="1590" y="3943"/>
                    </a:lnTo>
                    <a:lnTo>
                      <a:pt x="1581" y="3953"/>
                    </a:lnTo>
                    <a:lnTo>
                      <a:pt x="1581" y="3962"/>
                    </a:lnTo>
                    <a:lnTo>
                      <a:pt x="1562" y="3981"/>
                    </a:lnTo>
                    <a:lnTo>
                      <a:pt x="1552" y="4000"/>
                    </a:lnTo>
                    <a:lnTo>
                      <a:pt x="1543" y="4010"/>
                    </a:lnTo>
                    <a:lnTo>
                      <a:pt x="1533" y="4019"/>
                    </a:lnTo>
                    <a:lnTo>
                      <a:pt x="1504" y="4029"/>
                    </a:lnTo>
                    <a:lnTo>
                      <a:pt x="1495" y="4029"/>
                    </a:lnTo>
                    <a:lnTo>
                      <a:pt x="1486" y="4029"/>
                    </a:lnTo>
                    <a:lnTo>
                      <a:pt x="1457" y="4029"/>
                    </a:lnTo>
                    <a:lnTo>
                      <a:pt x="1447" y="4029"/>
                    </a:lnTo>
                    <a:lnTo>
                      <a:pt x="1438" y="4029"/>
                    </a:lnTo>
                    <a:lnTo>
                      <a:pt x="1428" y="4038"/>
                    </a:lnTo>
                    <a:lnTo>
                      <a:pt x="1419" y="4048"/>
                    </a:lnTo>
                    <a:lnTo>
                      <a:pt x="1409" y="4057"/>
                    </a:lnTo>
                    <a:lnTo>
                      <a:pt x="1400" y="4067"/>
                    </a:lnTo>
                    <a:lnTo>
                      <a:pt x="1390" y="4095"/>
                    </a:lnTo>
                    <a:lnTo>
                      <a:pt x="1390" y="4115"/>
                    </a:lnTo>
                    <a:lnTo>
                      <a:pt x="1381" y="4124"/>
                    </a:lnTo>
                    <a:lnTo>
                      <a:pt x="1381" y="4134"/>
                    </a:lnTo>
                    <a:lnTo>
                      <a:pt x="1371" y="4143"/>
                    </a:lnTo>
                    <a:lnTo>
                      <a:pt x="1343" y="4162"/>
                    </a:lnTo>
                    <a:lnTo>
                      <a:pt x="1343" y="4172"/>
                    </a:lnTo>
                    <a:lnTo>
                      <a:pt x="1333" y="4191"/>
                    </a:lnTo>
                    <a:lnTo>
                      <a:pt x="1323" y="4200"/>
                    </a:lnTo>
                    <a:lnTo>
                      <a:pt x="1314" y="4210"/>
                    </a:lnTo>
                    <a:lnTo>
                      <a:pt x="1285" y="4220"/>
                    </a:lnTo>
                    <a:lnTo>
                      <a:pt x="1276" y="4229"/>
                    </a:lnTo>
                    <a:lnTo>
                      <a:pt x="1257" y="4229"/>
                    </a:lnTo>
                    <a:lnTo>
                      <a:pt x="1247" y="4229"/>
                    </a:lnTo>
                    <a:lnTo>
                      <a:pt x="1219" y="4210"/>
                    </a:lnTo>
                    <a:lnTo>
                      <a:pt x="1200" y="4200"/>
                    </a:lnTo>
                    <a:lnTo>
                      <a:pt x="1190" y="4200"/>
                    </a:lnTo>
                    <a:lnTo>
                      <a:pt x="1181" y="4200"/>
                    </a:lnTo>
                    <a:lnTo>
                      <a:pt x="1171" y="4210"/>
                    </a:lnTo>
                    <a:lnTo>
                      <a:pt x="1171" y="4220"/>
                    </a:lnTo>
                    <a:lnTo>
                      <a:pt x="1171" y="4229"/>
                    </a:lnTo>
                    <a:lnTo>
                      <a:pt x="1171" y="4248"/>
                    </a:lnTo>
                    <a:lnTo>
                      <a:pt x="1171" y="4258"/>
                    </a:lnTo>
                    <a:lnTo>
                      <a:pt x="1171" y="4267"/>
                    </a:lnTo>
                    <a:lnTo>
                      <a:pt x="1162" y="4277"/>
                    </a:lnTo>
                    <a:lnTo>
                      <a:pt x="1152" y="4277"/>
                    </a:lnTo>
                    <a:lnTo>
                      <a:pt x="1152" y="4286"/>
                    </a:lnTo>
                    <a:lnTo>
                      <a:pt x="1133" y="4277"/>
                    </a:lnTo>
                    <a:lnTo>
                      <a:pt x="1114" y="4277"/>
                    </a:lnTo>
                    <a:lnTo>
                      <a:pt x="1095" y="4267"/>
                    </a:lnTo>
                    <a:lnTo>
                      <a:pt x="1085" y="4258"/>
                    </a:lnTo>
                    <a:lnTo>
                      <a:pt x="1076" y="4248"/>
                    </a:lnTo>
                    <a:lnTo>
                      <a:pt x="1067" y="4238"/>
                    </a:lnTo>
                    <a:lnTo>
                      <a:pt x="1047" y="4191"/>
                    </a:lnTo>
                    <a:lnTo>
                      <a:pt x="1038" y="4172"/>
                    </a:lnTo>
                    <a:lnTo>
                      <a:pt x="1028" y="4162"/>
                    </a:lnTo>
                    <a:lnTo>
                      <a:pt x="1009" y="4153"/>
                    </a:lnTo>
                    <a:lnTo>
                      <a:pt x="962" y="4105"/>
                    </a:lnTo>
                    <a:lnTo>
                      <a:pt x="933" y="4086"/>
                    </a:lnTo>
                    <a:lnTo>
                      <a:pt x="924" y="4067"/>
                    </a:lnTo>
                    <a:lnTo>
                      <a:pt x="914" y="4057"/>
                    </a:lnTo>
                    <a:lnTo>
                      <a:pt x="904" y="4048"/>
                    </a:lnTo>
                    <a:lnTo>
                      <a:pt x="885" y="4019"/>
                    </a:lnTo>
                    <a:lnTo>
                      <a:pt x="857" y="3981"/>
                    </a:lnTo>
                    <a:lnTo>
                      <a:pt x="838" y="3943"/>
                    </a:lnTo>
                    <a:lnTo>
                      <a:pt x="819" y="3905"/>
                    </a:lnTo>
                    <a:lnTo>
                      <a:pt x="819" y="3886"/>
                    </a:lnTo>
                    <a:lnTo>
                      <a:pt x="819" y="3877"/>
                    </a:lnTo>
                    <a:lnTo>
                      <a:pt x="819" y="3867"/>
                    </a:lnTo>
                    <a:lnTo>
                      <a:pt x="828" y="3848"/>
                    </a:lnTo>
                    <a:lnTo>
                      <a:pt x="828" y="3839"/>
                    </a:lnTo>
                    <a:lnTo>
                      <a:pt x="838" y="3829"/>
                    </a:lnTo>
                    <a:lnTo>
                      <a:pt x="866" y="3800"/>
                    </a:lnTo>
                    <a:lnTo>
                      <a:pt x="866" y="3781"/>
                    </a:lnTo>
                    <a:lnTo>
                      <a:pt x="876" y="3772"/>
                    </a:lnTo>
                    <a:lnTo>
                      <a:pt x="876" y="3762"/>
                    </a:lnTo>
                    <a:lnTo>
                      <a:pt x="866" y="3753"/>
                    </a:lnTo>
                    <a:lnTo>
                      <a:pt x="866" y="3743"/>
                    </a:lnTo>
                    <a:lnTo>
                      <a:pt x="857" y="3734"/>
                    </a:lnTo>
                    <a:lnTo>
                      <a:pt x="838" y="3715"/>
                    </a:lnTo>
                    <a:lnTo>
                      <a:pt x="838" y="3705"/>
                    </a:lnTo>
                    <a:lnTo>
                      <a:pt x="828" y="3705"/>
                    </a:lnTo>
                    <a:lnTo>
                      <a:pt x="828" y="3696"/>
                    </a:lnTo>
                    <a:lnTo>
                      <a:pt x="828" y="3676"/>
                    </a:lnTo>
                    <a:lnTo>
                      <a:pt x="838" y="3667"/>
                    </a:lnTo>
                    <a:lnTo>
                      <a:pt x="838" y="3658"/>
                    </a:lnTo>
                    <a:lnTo>
                      <a:pt x="857" y="3648"/>
                    </a:lnTo>
                    <a:lnTo>
                      <a:pt x="857" y="3638"/>
                    </a:lnTo>
                    <a:lnTo>
                      <a:pt x="866" y="3629"/>
                    </a:lnTo>
                    <a:lnTo>
                      <a:pt x="857" y="3610"/>
                    </a:lnTo>
                    <a:lnTo>
                      <a:pt x="866" y="3600"/>
                    </a:lnTo>
                    <a:lnTo>
                      <a:pt x="866" y="3591"/>
                    </a:lnTo>
                    <a:lnTo>
                      <a:pt x="876" y="3581"/>
                    </a:lnTo>
                    <a:lnTo>
                      <a:pt x="904" y="3562"/>
                    </a:lnTo>
                    <a:lnTo>
                      <a:pt x="914" y="3553"/>
                    </a:lnTo>
                    <a:lnTo>
                      <a:pt x="914" y="3543"/>
                    </a:lnTo>
                    <a:lnTo>
                      <a:pt x="924" y="3534"/>
                    </a:lnTo>
                    <a:lnTo>
                      <a:pt x="933" y="3505"/>
                    </a:lnTo>
                    <a:lnTo>
                      <a:pt x="942" y="3477"/>
                    </a:lnTo>
                    <a:lnTo>
                      <a:pt x="952" y="3438"/>
                    </a:lnTo>
                    <a:lnTo>
                      <a:pt x="962" y="3420"/>
                    </a:lnTo>
                    <a:lnTo>
                      <a:pt x="962" y="3410"/>
                    </a:lnTo>
                    <a:lnTo>
                      <a:pt x="962" y="3381"/>
                    </a:lnTo>
                    <a:lnTo>
                      <a:pt x="962" y="3353"/>
                    </a:lnTo>
                    <a:lnTo>
                      <a:pt x="952" y="3343"/>
                    </a:lnTo>
                    <a:lnTo>
                      <a:pt x="942" y="3324"/>
                    </a:lnTo>
                    <a:lnTo>
                      <a:pt x="933" y="3315"/>
                    </a:lnTo>
                    <a:lnTo>
                      <a:pt x="933" y="3305"/>
                    </a:lnTo>
                    <a:lnTo>
                      <a:pt x="942" y="3277"/>
                    </a:lnTo>
                    <a:lnTo>
                      <a:pt x="952" y="3238"/>
                    </a:lnTo>
                    <a:lnTo>
                      <a:pt x="962" y="3229"/>
                    </a:lnTo>
                    <a:lnTo>
                      <a:pt x="962" y="3219"/>
                    </a:lnTo>
                    <a:lnTo>
                      <a:pt x="962" y="3210"/>
                    </a:lnTo>
                    <a:lnTo>
                      <a:pt x="952" y="3172"/>
                    </a:lnTo>
                    <a:lnTo>
                      <a:pt x="942" y="3124"/>
                    </a:lnTo>
                    <a:lnTo>
                      <a:pt x="924" y="3077"/>
                    </a:lnTo>
                    <a:lnTo>
                      <a:pt x="914" y="3057"/>
                    </a:lnTo>
                    <a:lnTo>
                      <a:pt x="904" y="3048"/>
                    </a:lnTo>
                    <a:lnTo>
                      <a:pt x="895" y="3039"/>
                    </a:lnTo>
                    <a:lnTo>
                      <a:pt x="866" y="3019"/>
                    </a:lnTo>
                    <a:lnTo>
                      <a:pt x="857" y="3010"/>
                    </a:lnTo>
                    <a:lnTo>
                      <a:pt x="847" y="3000"/>
                    </a:lnTo>
                    <a:lnTo>
                      <a:pt x="847" y="2991"/>
                    </a:lnTo>
                    <a:lnTo>
                      <a:pt x="866" y="2934"/>
                    </a:lnTo>
                    <a:lnTo>
                      <a:pt x="866" y="2924"/>
                    </a:lnTo>
                    <a:lnTo>
                      <a:pt x="866" y="2915"/>
                    </a:lnTo>
                    <a:lnTo>
                      <a:pt x="857" y="2905"/>
                    </a:lnTo>
                    <a:lnTo>
                      <a:pt x="838" y="2876"/>
                    </a:lnTo>
                    <a:lnTo>
                      <a:pt x="838" y="2867"/>
                    </a:lnTo>
                    <a:lnTo>
                      <a:pt x="828" y="2858"/>
                    </a:lnTo>
                    <a:lnTo>
                      <a:pt x="828" y="2829"/>
                    </a:lnTo>
                    <a:lnTo>
                      <a:pt x="828" y="2800"/>
                    </a:lnTo>
                    <a:lnTo>
                      <a:pt x="828" y="2791"/>
                    </a:lnTo>
                    <a:lnTo>
                      <a:pt x="828" y="2781"/>
                    </a:lnTo>
                    <a:lnTo>
                      <a:pt x="819" y="2762"/>
                    </a:lnTo>
                    <a:lnTo>
                      <a:pt x="809" y="2762"/>
                    </a:lnTo>
                    <a:lnTo>
                      <a:pt x="809" y="2753"/>
                    </a:lnTo>
                    <a:lnTo>
                      <a:pt x="800" y="2753"/>
                    </a:lnTo>
                    <a:lnTo>
                      <a:pt x="790" y="2743"/>
                    </a:lnTo>
                    <a:lnTo>
                      <a:pt x="790" y="2753"/>
                    </a:lnTo>
                    <a:lnTo>
                      <a:pt x="781" y="2753"/>
                    </a:lnTo>
                    <a:lnTo>
                      <a:pt x="771" y="2762"/>
                    </a:lnTo>
                    <a:lnTo>
                      <a:pt x="762" y="2772"/>
                    </a:lnTo>
                    <a:lnTo>
                      <a:pt x="752" y="2791"/>
                    </a:lnTo>
                    <a:lnTo>
                      <a:pt x="752" y="2829"/>
                    </a:lnTo>
                    <a:lnTo>
                      <a:pt x="743" y="2838"/>
                    </a:lnTo>
                    <a:lnTo>
                      <a:pt x="743" y="2858"/>
                    </a:lnTo>
                    <a:lnTo>
                      <a:pt x="724" y="2876"/>
                    </a:lnTo>
                    <a:lnTo>
                      <a:pt x="714" y="2886"/>
                    </a:lnTo>
                    <a:lnTo>
                      <a:pt x="704" y="2905"/>
                    </a:lnTo>
                    <a:lnTo>
                      <a:pt x="695" y="2924"/>
                    </a:lnTo>
                    <a:lnTo>
                      <a:pt x="686" y="2934"/>
                    </a:lnTo>
                    <a:lnTo>
                      <a:pt x="676" y="2953"/>
                    </a:lnTo>
                    <a:lnTo>
                      <a:pt x="666" y="2962"/>
                    </a:lnTo>
                    <a:lnTo>
                      <a:pt x="609" y="2991"/>
                    </a:lnTo>
                    <a:lnTo>
                      <a:pt x="600" y="2991"/>
                    </a:lnTo>
                    <a:lnTo>
                      <a:pt x="590" y="2991"/>
                    </a:lnTo>
                    <a:lnTo>
                      <a:pt x="581" y="2981"/>
                    </a:lnTo>
                    <a:lnTo>
                      <a:pt x="581" y="2972"/>
                    </a:lnTo>
                    <a:lnTo>
                      <a:pt x="562" y="2934"/>
                    </a:lnTo>
                    <a:lnTo>
                      <a:pt x="533" y="2905"/>
                    </a:lnTo>
                    <a:lnTo>
                      <a:pt x="533" y="2896"/>
                    </a:lnTo>
                    <a:lnTo>
                      <a:pt x="523" y="2867"/>
                    </a:lnTo>
                    <a:lnTo>
                      <a:pt x="514" y="2858"/>
                    </a:lnTo>
                    <a:lnTo>
                      <a:pt x="505" y="2848"/>
                    </a:lnTo>
                    <a:lnTo>
                      <a:pt x="495" y="2838"/>
                    </a:lnTo>
                    <a:lnTo>
                      <a:pt x="485" y="2838"/>
                    </a:lnTo>
                    <a:lnTo>
                      <a:pt x="466" y="2838"/>
                    </a:lnTo>
                    <a:lnTo>
                      <a:pt x="438" y="2838"/>
                    </a:lnTo>
                    <a:lnTo>
                      <a:pt x="419" y="2838"/>
                    </a:lnTo>
                    <a:lnTo>
                      <a:pt x="409" y="2838"/>
                    </a:lnTo>
                    <a:lnTo>
                      <a:pt x="390" y="2848"/>
                    </a:lnTo>
                    <a:lnTo>
                      <a:pt x="381" y="2858"/>
                    </a:lnTo>
                    <a:lnTo>
                      <a:pt x="371" y="2867"/>
                    </a:lnTo>
                    <a:lnTo>
                      <a:pt x="362" y="2905"/>
                    </a:lnTo>
                    <a:lnTo>
                      <a:pt x="352" y="2905"/>
                    </a:lnTo>
                    <a:lnTo>
                      <a:pt x="343" y="2915"/>
                    </a:lnTo>
                    <a:lnTo>
                      <a:pt x="333" y="2924"/>
                    </a:lnTo>
                    <a:lnTo>
                      <a:pt x="314" y="2934"/>
                    </a:lnTo>
                    <a:lnTo>
                      <a:pt x="305" y="2934"/>
                    </a:lnTo>
                    <a:lnTo>
                      <a:pt x="295" y="2934"/>
                    </a:lnTo>
                    <a:lnTo>
                      <a:pt x="285" y="2924"/>
                    </a:lnTo>
                    <a:lnTo>
                      <a:pt x="266" y="2915"/>
                    </a:lnTo>
                    <a:lnTo>
                      <a:pt x="228" y="2905"/>
                    </a:lnTo>
                    <a:lnTo>
                      <a:pt x="219" y="2896"/>
                    </a:lnTo>
                    <a:lnTo>
                      <a:pt x="200" y="2886"/>
                    </a:lnTo>
                    <a:lnTo>
                      <a:pt x="190" y="2876"/>
                    </a:lnTo>
                    <a:lnTo>
                      <a:pt x="181" y="2876"/>
                    </a:lnTo>
                    <a:lnTo>
                      <a:pt x="171" y="2876"/>
                    </a:lnTo>
                    <a:lnTo>
                      <a:pt x="142" y="2867"/>
                    </a:lnTo>
                    <a:lnTo>
                      <a:pt x="124" y="2867"/>
                    </a:lnTo>
                    <a:lnTo>
                      <a:pt x="114" y="2867"/>
                    </a:lnTo>
                    <a:lnTo>
                      <a:pt x="104" y="2858"/>
                    </a:lnTo>
                    <a:lnTo>
                      <a:pt x="95" y="2848"/>
                    </a:lnTo>
                    <a:lnTo>
                      <a:pt x="85" y="2838"/>
                    </a:lnTo>
                    <a:lnTo>
                      <a:pt x="76" y="2829"/>
                    </a:lnTo>
                    <a:lnTo>
                      <a:pt x="76" y="2819"/>
                    </a:lnTo>
                    <a:lnTo>
                      <a:pt x="57" y="2800"/>
                    </a:lnTo>
                    <a:lnTo>
                      <a:pt x="47" y="2791"/>
                    </a:lnTo>
                    <a:lnTo>
                      <a:pt x="38" y="2781"/>
                    </a:lnTo>
                    <a:lnTo>
                      <a:pt x="28" y="2762"/>
                    </a:lnTo>
                    <a:lnTo>
                      <a:pt x="19" y="2743"/>
                    </a:lnTo>
                    <a:lnTo>
                      <a:pt x="19" y="2734"/>
                    </a:lnTo>
                    <a:lnTo>
                      <a:pt x="19" y="2715"/>
                    </a:lnTo>
                    <a:lnTo>
                      <a:pt x="19" y="2686"/>
                    </a:lnTo>
                    <a:lnTo>
                      <a:pt x="19" y="2676"/>
                    </a:lnTo>
                    <a:lnTo>
                      <a:pt x="28" y="2667"/>
                    </a:lnTo>
                    <a:lnTo>
                      <a:pt x="38" y="2667"/>
                    </a:lnTo>
                    <a:lnTo>
                      <a:pt x="38" y="2658"/>
                    </a:lnTo>
                    <a:lnTo>
                      <a:pt x="38" y="2638"/>
                    </a:lnTo>
                    <a:lnTo>
                      <a:pt x="38" y="2581"/>
                    </a:lnTo>
                    <a:lnTo>
                      <a:pt x="28" y="2553"/>
                    </a:lnTo>
                    <a:lnTo>
                      <a:pt x="28" y="2543"/>
                    </a:lnTo>
                    <a:lnTo>
                      <a:pt x="28" y="2534"/>
                    </a:lnTo>
                    <a:lnTo>
                      <a:pt x="9" y="2515"/>
                    </a:lnTo>
                    <a:lnTo>
                      <a:pt x="0" y="2505"/>
                    </a:lnTo>
                    <a:lnTo>
                      <a:pt x="0" y="2495"/>
                    </a:lnTo>
                    <a:lnTo>
                      <a:pt x="0" y="2477"/>
                    </a:lnTo>
                    <a:lnTo>
                      <a:pt x="28" y="2448"/>
                    </a:lnTo>
                    <a:lnTo>
                      <a:pt x="28" y="2438"/>
                    </a:lnTo>
                    <a:lnTo>
                      <a:pt x="28" y="2429"/>
                    </a:lnTo>
                    <a:lnTo>
                      <a:pt x="19" y="2410"/>
                    </a:lnTo>
                    <a:lnTo>
                      <a:pt x="47" y="2248"/>
                    </a:lnTo>
                  </a:path>
                </a:pathLst>
              </a:custGeom>
              <a:solidFill>
                <a:srgbClr val="A6A6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06" name="Freeform 21">
                <a:extLst>
                  <a:ext uri="{FF2B5EF4-FFF2-40B4-BE49-F238E27FC236}">
                    <a16:creationId xmlns:a16="http://schemas.microsoft.com/office/drawing/2014/main" id="{C795C91A-C80C-3E43-A9DA-D210F9D98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3000" y="3333750"/>
                <a:ext cx="579438" cy="984250"/>
              </a:xfrm>
              <a:custGeom>
                <a:avLst/>
                <a:gdLst>
                  <a:gd name="T0" fmla="*/ 400928 w 1610"/>
                  <a:gd name="T1" fmla="*/ 0 h 2735"/>
                  <a:gd name="T2" fmla="*/ 425041 w 1610"/>
                  <a:gd name="T3" fmla="*/ 55060 h 2735"/>
                  <a:gd name="T4" fmla="*/ 455993 w 1610"/>
                  <a:gd name="T5" fmla="*/ 123436 h 2735"/>
                  <a:gd name="T6" fmla="*/ 503859 w 1610"/>
                  <a:gd name="T7" fmla="*/ 226360 h 2735"/>
                  <a:gd name="T8" fmla="*/ 527612 w 1610"/>
                  <a:gd name="T9" fmla="*/ 329283 h 2735"/>
                  <a:gd name="T10" fmla="*/ 544888 w 1610"/>
                  <a:gd name="T11" fmla="*/ 404496 h 2735"/>
                  <a:gd name="T12" fmla="*/ 562163 w 1610"/>
                  <a:gd name="T13" fmla="*/ 438684 h 2735"/>
                  <a:gd name="T14" fmla="*/ 565402 w 1610"/>
                  <a:gd name="T15" fmla="*/ 455958 h 2735"/>
                  <a:gd name="T16" fmla="*/ 569001 w 1610"/>
                  <a:gd name="T17" fmla="*/ 500582 h 2735"/>
                  <a:gd name="T18" fmla="*/ 513936 w 1610"/>
                  <a:gd name="T19" fmla="*/ 569318 h 2735"/>
                  <a:gd name="T20" fmla="*/ 500260 w 1610"/>
                  <a:gd name="T21" fmla="*/ 661445 h 2735"/>
                  <a:gd name="T22" fmla="*/ 538050 w 1610"/>
                  <a:gd name="T23" fmla="*/ 723343 h 2735"/>
                  <a:gd name="T24" fmla="*/ 517535 w 1610"/>
                  <a:gd name="T25" fmla="*/ 761129 h 2735"/>
                  <a:gd name="T26" fmla="*/ 551726 w 1610"/>
                  <a:gd name="T27" fmla="*/ 839941 h 2735"/>
                  <a:gd name="T28" fmla="*/ 548487 w 1610"/>
                  <a:gd name="T29" fmla="*/ 894642 h 2735"/>
                  <a:gd name="T30" fmla="*/ 548487 w 1610"/>
                  <a:gd name="T31" fmla="*/ 925591 h 2735"/>
                  <a:gd name="T32" fmla="*/ 538050 w 1610"/>
                  <a:gd name="T33" fmla="*/ 966616 h 2735"/>
                  <a:gd name="T34" fmla="*/ 517535 w 1610"/>
                  <a:gd name="T35" fmla="*/ 970215 h 2735"/>
                  <a:gd name="T36" fmla="*/ 483345 w 1610"/>
                  <a:gd name="T37" fmla="*/ 959779 h 2735"/>
                  <a:gd name="T38" fmla="*/ 462471 w 1610"/>
                  <a:gd name="T39" fmla="*/ 949342 h 2735"/>
                  <a:gd name="T40" fmla="*/ 441956 w 1610"/>
                  <a:gd name="T41" fmla="*/ 956540 h 2735"/>
                  <a:gd name="T42" fmla="*/ 373576 w 1610"/>
                  <a:gd name="T43" fmla="*/ 921992 h 2735"/>
                  <a:gd name="T44" fmla="*/ 332547 w 1610"/>
                  <a:gd name="T45" fmla="*/ 905078 h 2735"/>
                  <a:gd name="T46" fmla="*/ 318871 w 1610"/>
                  <a:gd name="T47" fmla="*/ 867292 h 2735"/>
                  <a:gd name="T48" fmla="*/ 267405 w 1610"/>
                  <a:gd name="T49" fmla="*/ 867292 h 2735"/>
                  <a:gd name="T50" fmla="*/ 226017 w 1610"/>
                  <a:gd name="T51" fmla="*/ 877728 h 2735"/>
                  <a:gd name="T52" fmla="*/ 205503 w 1610"/>
                  <a:gd name="T53" fmla="*/ 867292 h 2735"/>
                  <a:gd name="T54" fmla="*/ 188227 w 1610"/>
                  <a:gd name="T55" fmla="*/ 867292 h 2735"/>
                  <a:gd name="T56" fmla="*/ 167713 w 1610"/>
                  <a:gd name="T57" fmla="*/ 850018 h 2735"/>
                  <a:gd name="T58" fmla="*/ 143960 w 1610"/>
                  <a:gd name="T59" fmla="*/ 843180 h 2735"/>
                  <a:gd name="T60" fmla="*/ 109769 w 1610"/>
                  <a:gd name="T61" fmla="*/ 819429 h 2735"/>
                  <a:gd name="T62" fmla="*/ 119846 w 1610"/>
                  <a:gd name="T63" fmla="*/ 798556 h 2735"/>
                  <a:gd name="T64" fmla="*/ 116607 w 1610"/>
                  <a:gd name="T65" fmla="*/ 788480 h 2735"/>
                  <a:gd name="T66" fmla="*/ 54705 w 1610"/>
                  <a:gd name="T67" fmla="*/ 774804 h 2735"/>
                  <a:gd name="T68" fmla="*/ 47867 w 1610"/>
                  <a:gd name="T69" fmla="*/ 737018 h 2735"/>
                  <a:gd name="T70" fmla="*/ 47867 w 1610"/>
                  <a:gd name="T71" fmla="*/ 712906 h 2735"/>
                  <a:gd name="T72" fmla="*/ 75219 w 1610"/>
                  <a:gd name="T73" fmla="*/ 685556 h 2735"/>
                  <a:gd name="T74" fmla="*/ 68381 w 1610"/>
                  <a:gd name="T75" fmla="*/ 675480 h 2735"/>
                  <a:gd name="T76" fmla="*/ 41029 w 1610"/>
                  <a:gd name="T77" fmla="*/ 678719 h 2735"/>
                  <a:gd name="T78" fmla="*/ 16915 w 1610"/>
                  <a:gd name="T79" fmla="*/ 654967 h 2735"/>
                  <a:gd name="T80" fmla="*/ 0 w 1610"/>
                  <a:gd name="T81" fmla="*/ 620419 h 2735"/>
                  <a:gd name="T82" fmla="*/ 23753 w 1610"/>
                  <a:gd name="T83" fmla="*/ 593069 h 2735"/>
                  <a:gd name="T84" fmla="*/ 34190 w 1610"/>
                  <a:gd name="T85" fmla="*/ 562120 h 2735"/>
                  <a:gd name="T86" fmla="*/ 61543 w 1610"/>
                  <a:gd name="T87" fmla="*/ 548445 h 2735"/>
                  <a:gd name="T88" fmla="*/ 82057 w 1610"/>
                  <a:gd name="T89" fmla="*/ 548445 h 2735"/>
                  <a:gd name="T90" fmla="*/ 119846 w 1610"/>
                  <a:gd name="T91" fmla="*/ 558881 h 2735"/>
                  <a:gd name="T92" fmla="*/ 143960 w 1610"/>
                  <a:gd name="T93" fmla="*/ 524334 h 2735"/>
                  <a:gd name="T94" fmla="*/ 130284 w 1610"/>
                  <a:gd name="T95" fmla="*/ 500582 h 2735"/>
                  <a:gd name="T96" fmla="*/ 113008 w 1610"/>
                  <a:gd name="T97" fmla="*/ 466394 h 2735"/>
                  <a:gd name="T98" fmla="*/ 47867 w 1610"/>
                  <a:gd name="T99" fmla="*/ 414932 h 2735"/>
                  <a:gd name="T100" fmla="*/ 37430 w 1610"/>
                  <a:gd name="T101" fmla="*/ 383983 h 2735"/>
                  <a:gd name="T102" fmla="*/ 13676 w 1610"/>
                  <a:gd name="T103" fmla="*/ 342958 h 2735"/>
                  <a:gd name="T104" fmla="*/ 44628 w 1610"/>
                  <a:gd name="T105" fmla="*/ 315608 h 2735"/>
                  <a:gd name="T106" fmla="*/ 88895 w 1610"/>
                  <a:gd name="T107" fmla="*/ 298334 h 2735"/>
                  <a:gd name="T108" fmla="*/ 99332 w 1610"/>
                  <a:gd name="T109" fmla="*/ 287898 h 2735"/>
                  <a:gd name="T110" fmla="*/ 88895 w 1610"/>
                  <a:gd name="T111" fmla="*/ 260547 h 2735"/>
                  <a:gd name="T112" fmla="*/ 68381 w 1610"/>
                  <a:gd name="T113" fmla="*/ 246872 h 2735"/>
                  <a:gd name="T114" fmla="*/ 71980 w 1610"/>
                  <a:gd name="T115" fmla="*/ 233197 h 2735"/>
                  <a:gd name="T116" fmla="*/ 58304 w 1610"/>
                  <a:gd name="T117" fmla="*/ 202248 h 2735"/>
                  <a:gd name="T118" fmla="*/ 54705 w 1610"/>
                  <a:gd name="T119" fmla="*/ 178497 h 273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610" h="2735">
                    <a:moveTo>
                      <a:pt x="238" y="296"/>
                    </a:moveTo>
                    <a:lnTo>
                      <a:pt x="352" y="315"/>
                    </a:lnTo>
                    <a:lnTo>
                      <a:pt x="552" y="248"/>
                    </a:lnTo>
                    <a:lnTo>
                      <a:pt x="943" y="29"/>
                    </a:lnTo>
                    <a:lnTo>
                      <a:pt x="1114" y="0"/>
                    </a:lnTo>
                    <a:lnTo>
                      <a:pt x="1114" y="58"/>
                    </a:lnTo>
                    <a:lnTo>
                      <a:pt x="1124" y="96"/>
                    </a:lnTo>
                    <a:lnTo>
                      <a:pt x="1152" y="124"/>
                    </a:lnTo>
                    <a:lnTo>
                      <a:pt x="1190" y="134"/>
                    </a:lnTo>
                    <a:lnTo>
                      <a:pt x="1181" y="153"/>
                    </a:lnTo>
                    <a:lnTo>
                      <a:pt x="1171" y="219"/>
                    </a:lnTo>
                    <a:lnTo>
                      <a:pt x="1162" y="238"/>
                    </a:lnTo>
                    <a:lnTo>
                      <a:pt x="1190" y="258"/>
                    </a:lnTo>
                    <a:lnTo>
                      <a:pt x="1247" y="315"/>
                    </a:lnTo>
                    <a:lnTo>
                      <a:pt x="1267" y="343"/>
                    </a:lnTo>
                    <a:lnTo>
                      <a:pt x="1219" y="401"/>
                    </a:lnTo>
                    <a:lnTo>
                      <a:pt x="1295" y="524"/>
                    </a:lnTo>
                    <a:lnTo>
                      <a:pt x="1285" y="619"/>
                    </a:lnTo>
                    <a:lnTo>
                      <a:pt x="1362" y="619"/>
                    </a:lnTo>
                    <a:lnTo>
                      <a:pt x="1400" y="629"/>
                    </a:lnTo>
                    <a:lnTo>
                      <a:pt x="1428" y="657"/>
                    </a:lnTo>
                    <a:lnTo>
                      <a:pt x="1457" y="724"/>
                    </a:lnTo>
                    <a:lnTo>
                      <a:pt x="1486" y="810"/>
                    </a:lnTo>
                    <a:lnTo>
                      <a:pt x="1486" y="867"/>
                    </a:lnTo>
                    <a:lnTo>
                      <a:pt x="1466" y="915"/>
                    </a:lnTo>
                    <a:lnTo>
                      <a:pt x="1409" y="972"/>
                    </a:lnTo>
                    <a:lnTo>
                      <a:pt x="1409" y="1000"/>
                    </a:lnTo>
                    <a:lnTo>
                      <a:pt x="1466" y="1020"/>
                    </a:lnTo>
                    <a:lnTo>
                      <a:pt x="1495" y="1077"/>
                    </a:lnTo>
                    <a:lnTo>
                      <a:pt x="1514" y="1124"/>
                    </a:lnTo>
                    <a:lnTo>
                      <a:pt x="1533" y="1105"/>
                    </a:lnTo>
                    <a:lnTo>
                      <a:pt x="1562" y="1105"/>
                    </a:lnTo>
                    <a:lnTo>
                      <a:pt x="1552" y="1134"/>
                    </a:lnTo>
                    <a:lnTo>
                      <a:pt x="1533" y="1210"/>
                    </a:lnTo>
                    <a:lnTo>
                      <a:pt x="1562" y="1219"/>
                    </a:lnTo>
                    <a:lnTo>
                      <a:pt x="1581" y="1229"/>
                    </a:lnTo>
                    <a:lnTo>
                      <a:pt x="1590" y="1239"/>
                    </a:lnTo>
                    <a:lnTo>
                      <a:pt x="1609" y="1248"/>
                    </a:lnTo>
                    <a:lnTo>
                      <a:pt x="1581" y="1258"/>
                    </a:lnTo>
                    <a:lnTo>
                      <a:pt x="1571" y="1267"/>
                    </a:lnTo>
                    <a:lnTo>
                      <a:pt x="1562" y="1267"/>
                    </a:lnTo>
                    <a:lnTo>
                      <a:pt x="1533" y="1248"/>
                    </a:lnTo>
                    <a:lnTo>
                      <a:pt x="1514" y="1353"/>
                    </a:lnTo>
                    <a:lnTo>
                      <a:pt x="1543" y="1372"/>
                    </a:lnTo>
                    <a:lnTo>
                      <a:pt x="1581" y="1391"/>
                    </a:lnTo>
                    <a:lnTo>
                      <a:pt x="1600" y="1419"/>
                    </a:lnTo>
                    <a:lnTo>
                      <a:pt x="1609" y="1457"/>
                    </a:lnTo>
                    <a:lnTo>
                      <a:pt x="1505" y="1457"/>
                    </a:lnTo>
                    <a:lnTo>
                      <a:pt x="1457" y="1505"/>
                    </a:lnTo>
                    <a:lnTo>
                      <a:pt x="1428" y="1582"/>
                    </a:lnTo>
                    <a:lnTo>
                      <a:pt x="1409" y="1667"/>
                    </a:lnTo>
                    <a:lnTo>
                      <a:pt x="1390" y="1724"/>
                    </a:lnTo>
                    <a:lnTo>
                      <a:pt x="1381" y="1753"/>
                    </a:lnTo>
                    <a:lnTo>
                      <a:pt x="1381" y="1781"/>
                    </a:lnTo>
                    <a:lnTo>
                      <a:pt x="1390" y="1838"/>
                    </a:lnTo>
                    <a:lnTo>
                      <a:pt x="1409" y="1867"/>
                    </a:lnTo>
                    <a:lnTo>
                      <a:pt x="1438" y="1886"/>
                    </a:lnTo>
                    <a:lnTo>
                      <a:pt x="1457" y="1915"/>
                    </a:lnTo>
                    <a:lnTo>
                      <a:pt x="1438" y="1981"/>
                    </a:lnTo>
                    <a:lnTo>
                      <a:pt x="1495" y="2010"/>
                    </a:lnTo>
                    <a:lnTo>
                      <a:pt x="1505" y="2058"/>
                    </a:lnTo>
                    <a:lnTo>
                      <a:pt x="1476" y="2086"/>
                    </a:lnTo>
                    <a:lnTo>
                      <a:pt x="1409" y="2077"/>
                    </a:lnTo>
                    <a:lnTo>
                      <a:pt x="1409" y="2115"/>
                    </a:lnTo>
                    <a:lnTo>
                      <a:pt x="1438" y="2115"/>
                    </a:lnTo>
                    <a:lnTo>
                      <a:pt x="1438" y="2143"/>
                    </a:lnTo>
                    <a:lnTo>
                      <a:pt x="1409" y="2143"/>
                    </a:lnTo>
                    <a:lnTo>
                      <a:pt x="1409" y="2181"/>
                    </a:lnTo>
                    <a:lnTo>
                      <a:pt x="1466" y="2210"/>
                    </a:lnTo>
                    <a:lnTo>
                      <a:pt x="1533" y="2334"/>
                    </a:lnTo>
                    <a:lnTo>
                      <a:pt x="1590" y="2353"/>
                    </a:lnTo>
                    <a:lnTo>
                      <a:pt x="1590" y="2391"/>
                    </a:lnTo>
                    <a:lnTo>
                      <a:pt x="1514" y="2429"/>
                    </a:lnTo>
                    <a:lnTo>
                      <a:pt x="1514" y="2458"/>
                    </a:lnTo>
                    <a:lnTo>
                      <a:pt x="1524" y="2486"/>
                    </a:lnTo>
                    <a:lnTo>
                      <a:pt x="1533" y="2496"/>
                    </a:lnTo>
                    <a:lnTo>
                      <a:pt x="1524" y="2515"/>
                    </a:lnTo>
                    <a:lnTo>
                      <a:pt x="1514" y="2562"/>
                    </a:lnTo>
                    <a:lnTo>
                      <a:pt x="1524" y="2572"/>
                    </a:lnTo>
                    <a:lnTo>
                      <a:pt x="1533" y="2581"/>
                    </a:lnTo>
                    <a:lnTo>
                      <a:pt x="1533" y="2600"/>
                    </a:lnTo>
                    <a:lnTo>
                      <a:pt x="1457" y="2600"/>
                    </a:lnTo>
                    <a:lnTo>
                      <a:pt x="1533" y="2667"/>
                    </a:lnTo>
                    <a:lnTo>
                      <a:pt x="1495" y="2686"/>
                    </a:lnTo>
                    <a:lnTo>
                      <a:pt x="1486" y="2724"/>
                    </a:lnTo>
                    <a:lnTo>
                      <a:pt x="1486" y="2734"/>
                    </a:lnTo>
                    <a:lnTo>
                      <a:pt x="1457" y="2715"/>
                    </a:lnTo>
                    <a:lnTo>
                      <a:pt x="1438" y="2696"/>
                    </a:lnTo>
                    <a:lnTo>
                      <a:pt x="1419" y="2686"/>
                    </a:lnTo>
                    <a:lnTo>
                      <a:pt x="1400" y="2677"/>
                    </a:lnTo>
                    <a:lnTo>
                      <a:pt x="1390" y="2677"/>
                    </a:lnTo>
                    <a:lnTo>
                      <a:pt x="1352" y="2677"/>
                    </a:lnTo>
                    <a:lnTo>
                      <a:pt x="1343" y="2667"/>
                    </a:lnTo>
                    <a:lnTo>
                      <a:pt x="1333" y="2667"/>
                    </a:lnTo>
                    <a:lnTo>
                      <a:pt x="1323" y="2658"/>
                    </a:lnTo>
                    <a:lnTo>
                      <a:pt x="1305" y="2648"/>
                    </a:lnTo>
                    <a:lnTo>
                      <a:pt x="1295" y="2638"/>
                    </a:lnTo>
                    <a:lnTo>
                      <a:pt x="1285" y="2638"/>
                    </a:lnTo>
                    <a:lnTo>
                      <a:pt x="1276" y="2638"/>
                    </a:lnTo>
                    <a:lnTo>
                      <a:pt x="1247" y="2648"/>
                    </a:lnTo>
                    <a:lnTo>
                      <a:pt x="1238" y="2658"/>
                    </a:lnTo>
                    <a:lnTo>
                      <a:pt x="1228" y="2658"/>
                    </a:lnTo>
                    <a:lnTo>
                      <a:pt x="1200" y="2648"/>
                    </a:lnTo>
                    <a:lnTo>
                      <a:pt x="1162" y="2648"/>
                    </a:lnTo>
                    <a:lnTo>
                      <a:pt x="1124" y="2620"/>
                    </a:lnTo>
                    <a:lnTo>
                      <a:pt x="1047" y="2572"/>
                    </a:lnTo>
                    <a:lnTo>
                      <a:pt x="1038" y="2562"/>
                    </a:lnTo>
                    <a:lnTo>
                      <a:pt x="1000" y="2562"/>
                    </a:lnTo>
                    <a:lnTo>
                      <a:pt x="990" y="2562"/>
                    </a:lnTo>
                    <a:lnTo>
                      <a:pt x="962" y="2543"/>
                    </a:lnTo>
                    <a:lnTo>
                      <a:pt x="952" y="2534"/>
                    </a:lnTo>
                    <a:lnTo>
                      <a:pt x="924" y="2515"/>
                    </a:lnTo>
                    <a:lnTo>
                      <a:pt x="904" y="2496"/>
                    </a:lnTo>
                    <a:lnTo>
                      <a:pt x="895" y="2486"/>
                    </a:lnTo>
                    <a:lnTo>
                      <a:pt x="895" y="2477"/>
                    </a:lnTo>
                    <a:lnTo>
                      <a:pt x="886" y="2467"/>
                    </a:lnTo>
                    <a:lnTo>
                      <a:pt x="886" y="2410"/>
                    </a:lnTo>
                    <a:lnTo>
                      <a:pt x="886" y="2353"/>
                    </a:lnTo>
                    <a:lnTo>
                      <a:pt x="809" y="2382"/>
                    </a:lnTo>
                    <a:lnTo>
                      <a:pt x="800" y="2391"/>
                    </a:lnTo>
                    <a:lnTo>
                      <a:pt x="771" y="2400"/>
                    </a:lnTo>
                    <a:lnTo>
                      <a:pt x="743" y="2410"/>
                    </a:lnTo>
                    <a:lnTo>
                      <a:pt x="724" y="2410"/>
                    </a:lnTo>
                    <a:lnTo>
                      <a:pt x="686" y="2420"/>
                    </a:lnTo>
                    <a:lnTo>
                      <a:pt x="666" y="2420"/>
                    </a:lnTo>
                    <a:lnTo>
                      <a:pt x="638" y="2439"/>
                    </a:lnTo>
                    <a:lnTo>
                      <a:pt x="628" y="2439"/>
                    </a:lnTo>
                    <a:lnTo>
                      <a:pt x="619" y="2439"/>
                    </a:lnTo>
                    <a:lnTo>
                      <a:pt x="609" y="2439"/>
                    </a:lnTo>
                    <a:lnTo>
                      <a:pt x="600" y="2429"/>
                    </a:lnTo>
                    <a:lnTo>
                      <a:pt x="581" y="2420"/>
                    </a:lnTo>
                    <a:lnTo>
                      <a:pt x="571" y="2410"/>
                    </a:lnTo>
                    <a:lnTo>
                      <a:pt x="562" y="2410"/>
                    </a:lnTo>
                    <a:lnTo>
                      <a:pt x="543" y="2410"/>
                    </a:lnTo>
                    <a:lnTo>
                      <a:pt x="533" y="2410"/>
                    </a:lnTo>
                    <a:lnTo>
                      <a:pt x="523" y="2410"/>
                    </a:lnTo>
                    <a:lnTo>
                      <a:pt x="514" y="2410"/>
                    </a:lnTo>
                    <a:lnTo>
                      <a:pt x="505" y="2400"/>
                    </a:lnTo>
                    <a:lnTo>
                      <a:pt x="485" y="2382"/>
                    </a:lnTo>
                    <a:lnTo>
                      <a:pt x="466" y="2362"/>
                    </a:lnTo>
                    <a:lnTo>
                      <a:pt x="447" y="2353"/>
                    </a:lnTo>
                    <a:lnTo>
                      <a:pt x="428" y="2343"/>
                    </a:lnTo>
                    <a:lnTo>
                      <a:pt x="419" y="2343"/>
                    </a:lnTo>
                    <a:lnTo>
                      <a:pt x="409" y="2343"/>
                    </a:lnTo>
                    <a:lnTo>
                      <a:pt x="400" y="2343"/>
                    </a:lnTo>
                    <a:lnTo>
                      <a:pt x="352" y="2353"/>
                    </a:lnTo>
                    <a:lnTo>
                      <a:pt x="314" y="2353"/>
                    </a:lnTo>
                    <a:lnTo>
                      <a:pt x="314" y="2324"/>
                    </a:lnTo>
                    <a:lnTo>
                      <a:pt x="314" y="2315"/>
                    </a:lnTo>
                    <a:lnTo>
                      <a:pt x="305" y="2277"/>
                    </a:lnTo>
                    <a:lnTo>
                      <a:pt x="305" y="2267"/>
                    </a:lnTo>
                    <a:lnTo>
                      <a:pt x="305" y="2257"/>
                    </a:lnTo>
                    <a:lnTo>
                      <a:pt x="314" y="2257"/>
                    </a:lnTo>
                    <a:lnTo>
                      <a:pt x="333" y="2239"/>
                    </a:lnTo>
                    <a:lnTo>
                      <a:pt x="333" y="2219"/>
                    </a:lnTo>
                    <a:lnTo>
                      <a:pt x="343" y="2219"/>
                    </a:lnTo>
                    <a:lnTo>
                      <a:pt x="343" y="2210"/>
                    </a:lnTo>
                    <a:lnTo>
                      <a:pt x="333" y="2200"/>
                    </a:lnTo>
                    <a:lnTo>
                      <a:pt x="324" y="2191"/>
                    </a:lnTo>
                    <a:lnTo>
                      <a:pt x="314" y="2181"/>
                    </a:lnTo>
                    <a:lnTo>
                      <a:pt x="285" y="2172"/>
                    </a:lnTo>
                    <a:lnTo>
                      <a:pt x="276" y="2172"/>
                    </a:lnTo>
                    <a:lnTo>
                      <a:pt x="219" y="2162"/>
                    </a:lnTo>
                    <a:lnTo>
                      <a:pt x="152" y="2153"/>
                    </a:lnTo>
                    <a:lnTo>
                      <a:pt x="152" y="2115"/>
                    </a:lnTo>
                    <a:lnTo>
                      <a:pt x="152" y="2105"/>
                    </a:lnTo>
                    <a:lnTo>
                      <a:pt x="152" y="2077"/>
                    </a:lnTo>
                    <a:lnTo>
                      <a:pt x="142" y="2067"/>
                    </a:lnTo>
                    <a:lnTo>
                      <a:pt x="133" y="2048"/>
                    </a:lnTo>
                    <a:lnTo>
                      <a:pt x="133" y="2029"/>
                    </a:lnTo>
                    <a:lnTo>
                      <a:pt x="133" y="2019"/>
                    </a:lnTo>
                    <a:lnTo>
                      <a:pt x="133" y="2001"/>
                    </a:lnTo>
                    <a:lnTo>
                      <a:pt x="133" y="1991"/>
                    </a:lnTo>
                    <a:lnTo>
                      <a:pt x="133" y="1981"/>
                    </a:lnTo>
                    <a:lnTo>
                      <a:pt x="142" y="1972"/>
                    </a:lnTo>
                    <a:lnTo>
                      <a:pt x="181" y="1943"/>
                    </a:lnTo>
                    <a:lnTo>
                      <a:pt x="200" y="1924"/>
                    </a:lnTo>
                    <a:lnTo>
                      <a:pt x="209" y="1915"/>
                    </a:lnTo>
                    <a:lnTo>
                      <a:pt x="209" y="1905"/>
                    </a:lnTo>
                    <a:lnTo>
                      <a:pt x="209" y="1896"/>
                    </a:lnTo>
                    <a:lnTo>
                      <a:pt x="200" y="1886"/>
                    </a:lnTo>
                    <a:lnTo>
                      <a:pt x="190" y="1877"/>
                    </a:lnTo>
                    <a:lnTo>
                      <a:pt x="181" y="1877"/>
                    </a:lnTo>
                    <a:lnTo>
                      <a:pt x="171" y="1877"/>
                    </a:lnTo>
                    <a:lnTo>
                      <a:pt x="152" y="1877"/>
                    </a:lnTo>
                    <a:lnTo>
                      <a:pt x="124" y="1886"/>
                    </a:lnTo>
                    <a:lnTo>
                      <a:pt x="114" y="1886"/>
                    </a:lnTo>
                    <a:lnTo>
                      <a:pt x="104" y="1886"/>
                    </a:lnTo>
                    <a:lnTo>
                      <a:pt x="95" y="1877"/>
                    </a:lnTo>
                    <a:lnTo>
                      <a:pt x="86" y="1867"/>
                    </a:lnTo>
                    <a:lnTo>
                      <a:pt x="47" y="1820"/>
                    </a:lnTo>
                    <a:lnTo>
                      <a:pt x="28" y="1791"/>
                    </a:lnTo>
                    <a:lnTo>
                      <a:pt x="9" y="1762"/>
                    </a:lnTo>
                    <a:lnTo>
                      <a:pt x="9" y="1753"/>
                    </a:lnTo>
                    <a:lnTo>
                      <a:pt x="9" y="1743"/>
                    </a:lnTo>
                    <a:lnTo>
                      <a:pt x="0" y="1724"/>
                    </a:lnTo>
                    <a:lnTo>
                      <a:pt x="9" y="1715"/>
                    </a:lnTo>
                    <a:lnTo>
                      <a:pt x="9" y="1705"/>
                    </a:lnTo>
                    <a:lnTo>
                      <a:pt x="19" y="1696"/>
                    </a:lnTo>
                    <a:lnTo>
                      <a:pt x="38" y="1677"/>
                    </a:lnTo>
                    <a:lnTo>
                      <a:pt x="66" y="1648"/>
                    </a:lnTo>
                    <a:lnTo>
                      <a:pt x="76" y="1639"/>
                    </a:lnTo>
                    <a:lnTo>
                      <a:pt x="86" y="1629"/>
                    </a:lnTo>
                    <a:lnTo>
                      <a:pt x="86" y="1620"/>
                    </a:lnTo>
                    <a:lnTo>
                      <a:pt x="95" y="1582"/>
                    </a:lnTo>
                    <a:lnTo>
                      <a:pt x="95" y="1562"/>
                    </a:lnTo>
                    <a:lnTo>
                      <a:pt x="95" y="1553"/>
                    </a:lnTo>
                    <a:lnTo>
                      <a:pt x="104" y="1543"/>
                    </a:lnTo>
                    <a:lnTo>
                      <a:pt x="142" y="1534"/>
                    </a:lnTo>
                    <a:lnTo>
                      <a:pt x="171" y="1524"/>
                    </a:lnTo>
                    <a:lnTo>
                      <a:pt x="181" y="1515"/>
                    </a:lnTo>
                    <a:lnTo>
                      <a:pt x="190" y="1515"/>
                    </a:lnTo>
                    <a:lnTo>
                      <a:pt x="209" y="1515"/>
                    </a:lnTo>
                    <a:lnTo>
                      <a:pt x="219" y="1524"/>
                    </a:lnTo>
                    <a:lnTo>
                      <a:pt x="228" y="1524"/>
                    </a:lnTo>
                    <a:lnTo>
                      <a:pt x="295" y="1553"/>
                    </a:lnTo>
                    <a:lnTo>
                      <a:pt x="305" y="1562"/>
                    </a:lnTo>
                    <a:lnTo>
                      <a:pt x="314" y="1562"/>
                    </a:lnTo>
                    <a:lnTo>
                      <a:pt x="324" y="1553"/>
                    </a:lnTo>
                    <a:lnTo>
                      <a:pt x="333" y="1553"/>
                    </a:lnTo>
                    <a:lnTo>
                      <a:pt x="343" y="1543"/>
                    </a:lnTo>
                    <a:lnTo>
                      <a:pt x="390" y="1486"/>
                    </a:lnTo>
                    <a:lnTo>
                      <a:pt x="390" y="1477"/>
                    </a:lnTo>
                    <a:lnTo>
                      <a:pt x="390" y="1467"/>
                    </a:lnTo>
                    <a:lnTo>
                      <a:pt x="400" y="1457"/>
                    </a:lnTo>
                    <a:lnTo>
                      <a:pt x="390" y="1448"/>
                    </a:lnTo>
                    <a:lnTo>
                      <a:pt x="390" y="1439"/>
                    </a:lnTo>
                    <a:lnTo>
                      <a:pt x="390" y="1429"/>
                    </a:lnTo>
                    <a:lnTo>
                      <a:pt x="390" y="1419"/>
                    </a:lnTo>
                    <a:lnTo>
                      <a:pt x="362" y="1391"/>
                    </a:lnTo>
                    <a:lnTo>
                      <a:pt x="352" y="1353"/>
                    </a:lnTo>
                    <a:lnTo>
                      <a:pt x="343" y="1334"/>
                    </a:lnTo>
                    <a:lnTo>
                      <a:pt x="333" y="1315"/>
                    </a:lnTo>
                    <a:lnTo>
                      <a:pt x="324" y="1305"/>
                    </a:lnTo>
                    <a:lnTo>
                      <a:pt x="314" y="1296"/>
                    </a:lnTo>
                    <a:lnTo>
                      <a:pt x="267" y="1258"/>
                    </a:lnTo>
                    <a:lnTo>
                      <a:pt x="209" y="1191"/>
                    </a:lnTo>
                    <a:lnTo>
                      <a:pt x="181" y="1172"/>
                    </a:lnTo>
                    <a:lnTo>
                      <a:pt x="152" y="1153"/>
                    </a:lnTo>
                    <a:lnTo>
                      <a:pt x="133" y="1153"/>
                    </a:lnTo>
                    <a:lnTo>
                      <a:pt x="124" y="1153"/>
                    </a:lnTo>
                    <a:lnTo>
                      <a:pt x="114" y="1143"/>
                    </a:lnTo>
                    <a:lnTo>
                      <a:pt x="104" y="1115"/>
                    </a:lnTo>
                    <a:lnTo>
                      <a:pt x="104" y="1105"/>
                    </a:lnTo>
                    <a:lnTo>
                      <a:pt x="104" y="1067"/>
                    </a:lnTo>
                    <a:lnTo>
                      <a:pt x="104" y="1058"/>
                    </a:lnTo>
                    <a:lnTo>
                      <a:pt x="95" y="1048"/>
                    </a:lnTo>
                    <a:lnTo>
                      <a:pt x="76" y="1020"/>
                    </a:lnTo>
                    <a:lnTo>
                      <a:pt x="28" y="962"/>
                    </a:lnTo>
                    <a:lnTo>
                      <a:pt x="38" y="953"/>
                    </a:lnTo>
                    <a:lnTo>
                      <a:pt x="76" y="924"/>
                    </a:lnTo>
                    <a:lnTo>
                      <a:pt x="86" y="915"/>
                    </a:lnTo>
                    <a:lnTo>
                      <a:pt x="104" y="886"/>
                    </a:lnTo>
                    <a:lnTo>
                      <a:pt x="114" y="886"/>
                    </a:lnTo>
                    <a:lnTo>
                      <a:pt x="124" y="877"/>
                    </a:lnTo>
                    <a:lnTo>
                      <a:pt x="162" y="858"/>
                    </a:lnTo>
                    <a:lnTo>
                      <a:pt x="190" y="848"/>
                    </a:lnTo>
                    <a:lnTo>
                      <a:pt x="200" y="838"/>
                    </a:lnTo>
                    <a:lnTo>
                      <a:pt x="209" y="838"/>
                    </a:lnTo>
                    <a:lnTo>
                      <a:pt x="247" y="829"/>
                    </a:lnTo>
                    <a:lnTo>
                      <a:pt x="257" y="829"/>
                    </a:lnTo>
                    <a:lnTo>
                      <a:pt x="267" y="829"/>
                    </a:lnTo>
                    <a:lnTo>
                      <a:pt x="276" y="820"/>
                    </a:lnTo>
                    <a:lnTo>
                      <a:pt x="276" y="810"/>
                    </a:lnTo>
                    <a:lnTo>
                      <a:pt x="276" y="800"/>
                    </a:lnTo>
                    <a:lnTo>
                      <a:pt x="276" y="781"/>
                    </a:lnTo>
                    <a:lnTo>
                      <a:pt x="257" y="753"/>
                    </a:lnTo>
                    <a:lnTo>
                      <a:pt x="257" y="743"/>
                    </a:lnTo>
                    <a:lnTo>
                      <a:pt x="247" y="734"/>
                    </a:lnTo>
                    <a:lnTo>
                      <a:pt x="247" y="724"/>
                    </a:lnTo>
                    <a:lnTo>
                      <a:pt x="238" y="715"/>
                    </a:lnTo>
                    <a:lnTo>
                      <a:pt x="209" y="705"/>
                    </a:lnTo>
                    <a:lnTo>
                      <a:pt x="200" y="696"/>
                    </a:lnTo>
                    <a:lnTo>
                      <a:pt x="190" y="696"/>
                    </a:lnTo>
                    <a:lnTo>
                      <a:pt x="190" y="686"/>
                    </a:lnTo>
                    <a:lnTo>
                      <a:pt x="181" y="677"/>
                    </a:lnTo>
                    <a:lnTo>
                      <a:pt x="190" y="667"/>
                    </a:lnTo>
                    <a:lnTo>
                      <a:pt x="190" y="657"/>
                    </a:lnTo>
                    <a:lnTo>
                      <a:pt x="200" y="648"/>
                    </a:lnTo>
                    <a:lnTo>
                      <a:pt x="200" y="639"/>
                    </a:lnTo>
                    <a:lnTo>
                      <a:pt x="200" y="619"/>
                    </a:lnTo>
                    <a:lnTo>
                      <a:pt x="200" y="600"/>
                    </a:lnTo>
                    <a:lnTo>
                      <a:pt x="190" y="591"/>
                    </a:lnTo>
                    <a:lnTo>
                      <a:pt x="162" y="562"/>
                    </a:lnTo>
                    <a:lnTo>
                      <a:pt x="152" y="553"/>
                    </a:lnTo>
                    <a:lnTo>
                      <a:pt x="152" y="534"/>
                    </a:lnTo>
                    <a:lnTo>
                      <a:pt x="152" y="524"/>
                    </a:lnTo>
                    <a:lnTo>
                      <a:pt x="152" y="515"/>
                    </a:lnTo>
                    <a:lnTo>
                      <a:pt x="152" y="496"/>
                    </a:lnTo>
                    <a:lnTo>
                      <a:pt x="152" y="477"/>
                    </a:lnTo>
                    <a:lnTo>
                      <a:pt x="162" y="467"/>
                    </a:lnTo>
                    <a:lnTo>
                      <a:pt x="171" y="458"/>
                    </a:lnTo>
                    <a:lnTo>
                      <a:pt x="238" y="29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07" name="Freeform 22">
                <a:extLst>
                  <a:ext uri="{FF2B5EF4-FFF2-40B4-BE49-F238E27FC236}">
                    <a16:creationId xmlns:a16="http://schemas.microsoft.com/office/drawing/2014/main" id="{46695240-2AA3-E74D-A583-EB171B374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1850" y="5005388"/>
                <a:ext cx="1152525" cy="1341437"/>
              </a:xfrm>
              <a:custGeom>
                <a:avLst/>
                <a:gdLst>
                  <a:gd name="T0" fmla="*/ 438903 w 3201"/>
                  <a:gd name="T1" fmla="*/ 1162819 h 3725"/>
                  <a:gd name="T2" fmla="*/ 383815 w 3201"/>
                  <a:gd name="T3" fmla="*/ 1073510 h 3725"/>
                  <a:gd name="T4" fmla="*/ 387415 w 3201"/>
                  <a:gd name="T5" fmla="*/ 1001486 h 3725"/>
                  <a:gd name="T6" fmla="*/ 325487 w 3201"/>
                  <a:gd name="T7" fmla="*/ 987802 h 3725"/>
                  <a:gd name="T8" fmla="*/ 301723 w 3201"/>
                  <a:gd name="T9" fmla="*/ 1039299 h 3725"/>
                  <a:gd name="T10" fmla="*/ 260317 w 3201"/>
                  <a:gd name="T11" fmla="*/ 1042540 h 3725"/>
                  <a:gd name="T12" fmla="*/ 191907 w 3201"/>
                  <a:gd name="T13" fmla="*/ 1011930 h 3725"/>
                  <a:gd name="T14" fmla="*/ 201989 w 3201"/>
                  <a:gd name="T15" fmla="*/ 956832 h 3725"/>
                  <a:gd name="T16" fmla="*/ 157703 w 3201"/>
                  <a:gd name="T17" fmla="*/ 912537 h 3725"/>
                  <a:gd name="T18" fmla="*/ 164544 w 3201"/>
                  <a:gd name="T19" fmla="*/ 840154 h 3725"/>
                  <a:gd name="T20" fmla="*/ 47887 w 3201"/>
                  <a:gd name="T21" fmla="*/ 816386 h 3725"/>
                  <a:gd name="T22" fmla="*/ 57968 w 3201"/>
                  <a:gd name="T23" fmla="*/ 758047 h 3725"/>
                  <a:gd name="T24" fmla="*/ 113056 w 3201"/>
                  <a:gd name="T25" fmla="*/ 720235 h 3725"/>
                  <a:gd name="T26" fmla="*/ 106215 w 3201"/>
                  <a:gd name="T27" fmla="*/ 634527 h 3725"/>
                  <a:gd name="T28" fmla="*/ 116297 w 3201"/>
                  <a:gd name="T29" fmla="*/ 555661 h 3725"/>
                  <a:gd name="T30" fmla="*/ 99374 w 3201"/>
                  <a:gd name="T31" fmla="*/ 476795 h 3725"/>
                  <a:gd name="T32" fmla="*/ 72010 w 3201"/>
                  <a:gd name="T33" fmla="*/ 432141 h 3725"/>
                  <a:gd name="T34" fmla="*/ 16922 w 3201"/>
                  <a:gd name="T35" fmla="*/ 373802 h 3725"/>
                  <a:gd name="T36" fmla="*/ 27364 w 3201"/>
                  <a:gd name="T37" fmla="*/ 267567 h 3725"/>
                  <a:gd name="T38" fmla="*/ 44286 w 3201"/>
                  <a:gd name="T39" fmla="*/ 202386 h 3725"/>
                  <a:gd name="T40" fmla="*/ 27364 w 3201"/>
                  <a:gd name="T41" fmla="*/ 144047 h 3725"/>
                  <a:gd name="T42" fmla="*/ 23763 w 3201"/>
                  <a:gd name="T43" fmla="*/ 75625 h 3725"/>
                  <a:gd name="T44" fmla="*/ 106215 w 3201"/>
                  <a:gd name="T45" fmla="*/ 24128 h 3725"/>
                  <a:gd name="T46" fmla="*/ 191907 w 3201"/>
                  <a:gd name="T47" fmla="*/ 20527 h 3725"/>
                  <a:gd name="T48" fmla="*/ 291282 w 3201"/>
                  <a:gd name="T49" fmla="*/ 96151 h 3725"/>
                  <a:gd name="T50" fmla="*/ 291282 w 3201"/>
                  <a:gd name="T51" fmla="*/ 133964 h 3725"/>
                  <a:gd name="T52" fmla="*/ 280840 w 3201"/>
                  <a:gd name="T53" fmla="*/ 188701 h 3725"/>
                  <a:gd name="T54" fmla="*/ 311805 w 3201"/>
                  <a:gd name="T55" fmla="*/ 291695 h 3725"/>
                  <a:gd name="T56" fmla="*/ 370133 w 3201"/>
                  <a:gd name="T57" fmla="*/ 377403 h 3725"/>
                  <a:gd name="T58" fmla="*/ 448984 w 3201"/>
                  <a:gd name="T59" fmla="*/ 404772 h 3725"/>
                  <a:gd name="T60" fmla="*/ 520995 w 3201"/>
                  <a:gd name="T61" fmla="*/ 422057 h 3725"/>
                  <a:gd name="T62" fmla="*/ 610287 w 3201"/>
                  <a:gd name="T63" fmla="*/ 514608 h 3725"/>
                  <a:gd name="T64" fmla="*/ 675457 w 3201"/>
                  <a:gd name="T65" fmla="*/ 507765 h 3725"/>
                  <a:gd name="T66" fmla="*/ 630810 w 3201"/>
                  <a:gd name="T67" fmla="*/ 445825 h 3725"/>
                  <a:gd name="T68" fmla="*/ 685538 w 3201"/>
                  <a:gd name="T69" fmla="*/ 449426 h 3725"/>
                  <a:gd name="T70" fmla="*/ 723344 w 3201"/>
                  <a:gd name="T71" fmla="*/ 507765 h 3725"/>
                  <a:gd name="T72" fmla="*/ 754308 w 3201"/>
                  <a:gd name="T73" fmla="*/ 559262 h 3725"/>
                  <a:gd name="T74" fmla="*/ 829559 w 3201"/>
                  <a:gd name="T75" fmla="*/ 576188 h 3725"/>
                  <a:gd name="T76" fmla="*/ 939374 w 3201"/>
                  <a:gd name="T77" fmla="*/ 610759 h 3725"/>
                  <a:gd name="T78" fmla="*/ 1011385 w 3201"/>
                  <a:gd name="T79" fmla="*/ 627684 h 3725"/>
                  <a:gd name="T80" fmla="*/ 1069713 w 3201"/>
                  <a:gd name="T81" fmla="*/ 631286 h 3725"/>
                  <a:gd name="T82" fmla="*/ 1138483 w 3201"/>
                  <a:gd name="T83" fmla="*/ 648211 h 3725"/>
                  <a:gd name="T84" fmla="*/ 1138483 w 3201"/>
                  <a:gd name="T85" fmla="*/ 727077 h 3725"/>
                  <a:gd name="T86" fmla="*/ 1128041 w 3201"/>
                  <a:gd name="T87" fmla="*/ 805943 h 3725"/>
                  <a:gd name="T88" fmla="*/ 1062872 w 3201"/>
                  <a:gd name="T89" fmla="*/ 867883 h 3725"/>
                  <a:gd name="T90" fmla="*/ 966738 w 3201"/>
                  <a:gd name="T91" fmla="*/ 836913 h 3725"/>
                  <a:gd name="T92" fmla="*/ 881046 w 3201"/>
                  <a:gd name="T93" fmla="*/ 881567 h 3725"/>
                  <a:gd name="T94" fmla="*/ 908410 w 3201"/>
                  <a:gd name="T95" fmla="*/ 949989 h 3725"/>
                  <a:gd name="T96" fmla="*/ 881046 w 3201"/>
                  <a:gd name="T97" fmla="*/ 984561 h 3725"/>
                  <a:gd name="T98" fmla="*/ 870965 w 3201"/>
                  <a:gd name="T99" fmla="*/ 1090795 h 3725"/>
                  <a:gd name="T100" fmla="*/ 956657 w 3201"/>
                  <a:gd name="T101" fmla="*/ 1149134 h 3725"/>
                  <a:gd name="T102" fmla="*/ 1014985 w 3201"/>
                  <a:gd name="T103" fmla="*/ 1176503 h 3725"/>
                  <a:gd name="T104" fmla="*/ 1056031 w 3201"/>
                  <a:gd name="T105" fmla="*/ 1200631 h 3725"/>
                  <a:gd name="T106" fmla="*/ 1001303 w 3201"/>
                  <a:gd name="T107" fmla="*/ 1303265 h 3725"/>
                  <a:gd name="T108" fmla="*/ 915251 w 3201"/>
                  <a:gd name="T109" fmla="*/ 1334235 h 3725"/>
                  <a:gd name="T110" fmla="*/ 822718 w 3201"/>
                  <a:gd name="T111" fmla="*/ 1275896 h 3725"/>
                  <a:gd name="T112" fmla="*/ 743866 w 3201"/>
                  <a:gd name="T113" fmla="*/ 1203872 h 3725"/>
                  <a:gd name="T114" fmla="*/ 695980 w 3201"/>
                  <a:gd name="T115" fmla="*/ 1183345 h 3725"/>
                  <a:gd name="T116" fmla="*/ 637651 w 3201"/>
                  <a:gd name="T117" fmla="*/ 1190188 h 372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201" h="3725">
                    <a:moveTo>
                      <a:pt x="1228" y="3314"/>
                    </a:moveTo>
                    <a:lnTo>
                      <a:pt x="1219" y="3314"/>
                    </a:lnTo>
                    <a:lnTo>
                      <a:pt x="1209" y="3314"/>
                    </a:lnTo>
                    <a:lnTo>
                      <a:pt x="1200" y="3305"/>
                    </a:lnTo>
                    <a:lnTo>
                      <a:pt x="1190" y="3305"/>
                    </a:lnTo>
                    <a:lnTo>
                      <a:pt x="1190" y="3296"/>
                    </a:lnTo>
                    <a:lnTo>
                      <a:pt x="1181" y="3286"/>
                    </a:lnTo>
                    <a:lnTo>
                      <a:pt x="1181" y="3276"/>
                    </a:lnTo>
                    <a:lnTo>
                      <a:pt x="1181" y="3267"/>
                    </a:lnTo>
                    <a:lnTo>
                      <a:pt x="1181" y="3257"/>
                    </a:lnTo>
                    <a:lnTo>
                      <a:pt x="1190" y="3257"/>
                    </a:lnTo>
                    <a:lnTo>
                      <a:pt x="1209" y="3238"/>
                    </a:lnTo>
                    <a:lnTo>
                      <a:pt x="1219" y="3238"/>
                    </a:lnTo>
                    <a:lnTo>
                      <a:pt x="1219" y="3229"/>
                    </a:lnTo>
                    <a:lnTo>
                      <a:pt x="1228" y="3219"/>
                    </a:lnTo>
                    <a:lnTo>
                      <a:pt x="1219" y="3219"/>
                    </a:lnTo>
                    <a:lnTo>
                      <a:pt x="1219" y="3210"/>
                    </a:lnTo>
                    <a:lnTo>
                      <a:pt x="1200" y="3181"/>
                    </a:lnTo>
                    <a:lnTo>
                      <a:pt x="1171" y="3133"/>
                    </a:lnTo>
                    <a:lnTo>
                      <a:pt x="1161" y="3124"/>
                    </a:lnTo>
                    <a:lnTo>
                      <a:pt x="1114" y="3076"/>
                    </a:lnTo>
                    <a:lnTo>
                      <a:pt x="1104" y="3067"/>
                    </a:lnTo>
                    <a:lnTo>
                      <a:pt x="1095" y="3038"/>
                    </a:lnTo>
                    <a:lnTo>
                      <a:pt x="1076" y="3019"/>
                    </a:lnTo>
                    <a:lnTo>
                      <a:pt x="1066" y="3010"/>
                    </a:lnTo>
                    <a:lnTo>
                      <a:pt x="1066" y="3000"/>
                    </a:lnTo>
                    <a:lnTo>
                      <a:pt x="1066" y="2991"/>
                    </a:lnTo>
                    <a:lnTo>
                      <a:pt x="1066" y="2981"/>
                    </a:lnTo>
                    <a:lnTo>
                      <a:pt x="1066" y="2972"/>
                    </a:lnTo>
                    <a:lnTo>
                      <a:pt x="1076" y="2972"/>
                    </a:lnTo>
                    <a:lnTo>
                      <a:pt x="1085" y="2953"/>
                    </a:lnTo>
                    <a:lnTo>
                      <a:pt x="1114" y="2934"/>
                    </a:lnTo>
                    <a:lnTo>
                      <a:pt x="1123" y="2934"/>
                    </a:lnTo>
                    <a:lnTo>
                      <a:pt x="1133" y="2924"/>
                    </a:lnTo>
                    <a:lnTo>
                      <a:pt x="1133" y="2915"/>
                    </a:lnTo>
                    <a:lnTo>
                      <a:pt x="1133" y="2905"/>
                    </a:lnTo>
                    <a:lnTo>
                      <a:pt x="1133" y="2895"/>
                    </a:lnTo>
                    <a:lnTo>
                      <a:pt x="1114" y="2877"/>
                    </a:lnTo>
                    <a:lnTo>
                      <a:pt x="1104" y="2857"/>
                    </a:lnTo>
                    <a:lnTo>
                      <a:pt x="1104" y="2848"/>
                    </a:lnTo>
                    <a:lnTo>
                      <a:pt x="1085" y="2772"/>
                    </a:lnTo>
                    <a:lnTo>
                      <a:pt x="1076" y="2781"/>
                    </a:lnTo>
                    <a:lnTo>
                      <a:pt x="1066" y="2781"/>
                    </a:lnTo>
                    <a:lnTo>
                      <a:pt x="1057" y="2791"/>
                    </a:lnTo>
                    <a:lnTo>
                      <a:pt x="1047" y="2791"/>
                    </a:lnTo>
                    <a:lnTo>
                      <a:pt x="1038" y="2781"/>
                    </a:lnTo>
                    <a:lnTo>
                      <a:pt x="1000" y="2772"/>
                    </a:lnTo>
                    <a:lnTo>
                      <a:pt x="990" y="2772"/>
                    </a:lnTo>
                    <a:lnTo>
                      <a:pt x="980" y="2781"/>
                    </a:lnTo>
                    <a:lnTo>
                      <a:pt x="961" y="2781"/>
                    </a:lnTo>
                    <a:lnTo>
                      <a:pt x="952" y="2781"/>
                    </a:lnTo>
                    <a:lnTo>
                      <a:pt x="933" y="2772"/>
                    </a:lnTo>
                    <a:lnTo>
                      <a:pt x="923" y="2762"/>
                    </a:lnTo>
                    <a:lnTo>
                      <a:pt x="914" y="2743"/>
                    </a:lnTo>
                    <a:lnTo>
                      <a:pt x="904" y="2743"/>
                    </a:lnTo>
                    <a:lnTo>
                      <a:pt x="895" y="2734"/>
                    </a:lnTo>
                    <a:lnTo>
                      <a:pt x="885" y="2724"/>
                    </a:lnTo>
                    <a:lnTo>
                      <a:pt x="876" y="2724"/>
                    </a:lnTo>
                    <a:lnTo>
                      <a:pt x="876" y="2734"/>
                    </a:lnTo>
                    <a:lnTo>
                      <a:pt x="866" y="2734"/>
                    </a:lnTo>
                    <a:lnTo>
                      <a:pt x="857" y="2752"/>
                    </a:lnTo>
                    <a:lnTo>
                      <a:pt x="847" y="2762"/>
                    </a:lnTo>
                    <a:lnTo>
                      <a:pt x="847" y="2772"/>
                    </a:lnTo>
                    <a:lnTo>
                      <a:pt x="847" y="2781"/>
                    </a:lnTo>
                    <a:lnTo>
                      <a:pt x="847" y="2829"/>
                    </a:lnTo>
                    <a:lnTo>
                      <a:pt x="838" y="2857"/>
                    </a:lnTo>
                    <a:lnTo>
                      <a:pt x="838" y="2867"/>
                    </a:lnTo>
                    <a:lnTo>
                      <a:pt x="838" y="2877"/>
                    </a:lnTo>
                    <a:lnTo>
                      <a:pt x="838" y="2886"/>
                    </a:lnTo>
                    <a:lnTo>
                      <a:pt x="847" y="2915"/>
                    </a:lnTo>
                    <a:lnTo>
                      <a:pt x="847" y="2924"/>
                    </a:lnTo>
                    <a:lnTo>
                      <a:pt x="847" y="2934"/>
                    </a:lnTo>
                    <a:lnTo>
                      <a:pt x="847" y="2943"/>
                    </a:lnTo>
                    <a:lnTo>
                      <a:pt x="847" y="2953"/>
                    </a:lnTo>
                    <a:lnTo>
                      <a:pt x="838" y="2953"/>
                    </a:lnTo>
                    <a:lnTo>
                      <a:pt x="838" y="2962"/>
                    </a:lnTo>
                    <a:lnTo>
                      <a:pt x="828" y="2962"/>
                    </a:lnTo>
                    <a:lnTo>
                      <a:pt x="819" y="2962"/>
                    </a:lnTo>
                    <a:lnTo>
                      <a:pt x="809" y="2962"/>
                    </a:lnTo>
                    <a:lnTo>
                      <a:pt x="800" y="2962"/>
                    </a:lnTo>
                    <a:lnTo>
                      <a:pt x="790" y="2953"/>
                    </a:lnTo>
                    <a:lnTo>
                      <a:pt x="752" y="2924"/>
                    </a:lnTo>
                    <a:lnTo>
                      <a:pt x="723" y="2895"/>
                    </a:lnTo>
                    <a:lnTo>
                      <a:pt x="704" y="2886"/>
                    </a:lnTo>
                    <a:lnTo>
                      <a:pt x="695" y="2877"/>
                    </a:lnTo>
                    <a:lnTo>
                      <a:pt x="685" y="2867"/>
                    </a:lnTo>
                    <a:lnTo>
                      <a:pt x="676" y="2867"/>
                    </a:lnTo>
                    <a:lnTo>
                      <a:pt x="657" y="2857"/>
                    </a:lnTo>
                    <a:lnTo>
                      <a:pt x="609" y="2848"/>
                    </a:lnTo>
                    <a:lnTo>
                      <a:pt x="599" y="2848"/>
                    </a:lnTo>
                    <a:lnTo>
                      <a:pt x="590" y="2848"/>
                    </a:lnTo>
                    <a:lnTo>
                      <a:pt x="581" y="2848"/>
                    </a:lnTo>
                    <a:lnTo>
                      <a:pt x="571" y="2838"/>
                    </a:lnTo>
                    <a:lnTo>
                      <a:pt x="552" y="2829"/>
                    </a:lnTo>
                    <a:lnTo>
                      <a:pt x="542" y="2819"/>
                    </a:lnTo>
                    <a:lnTo>
                      <a:pt x="533" y="2810"/>
                    </a:lnTo>
                    <a:lnTo>
                      <a:pt x="523" y="2791"/>
                    </a:lnTo>
                    <a:lnTo>
                      <a:pt x="523" y="2781"/>
                    </a:lnTo>
                    <a:lnTo>
                      <a:pt x="523" y="2772"/>
                    </a:lnTo>
                    <a:lnTo>
                      <a:pt x="523" y="2752"/>
                    </a:lnTo>
                    <a:lnTo>
                      <a:pt x="523" y="2743"/>
                    </a:lnTo>
                    <a:lnTo>
                      <a:pt x="533" y="2724"/>
                    </a:lnTo>
                    <a:lnTo>
                      <a:pt x="542" y="2714"/>
                    </a:lnTo>
                    <a:lnTo>
                      <a:pt x="561" y="2695"/>
                    </a:lnTo>
                    <a:lnTo>
                      <a:pt x="571" y="2686"/>
                    </a:lnTo>
                    <a:lnTo>
                      <a:pt x="581" y="2676"/>
                    </a:lnTo>
                    <a:lnTo>
                      <a:pt x="581" y="2667"/>
                    </a:lnTo>
                    <a:lnTo>
                      <a:pt x="571" y="2667"/>
                    </a:lnTo>
                    <a:lnTo>
                      <a:pt x="561" y="2657"/>
                    </a:lnTo>
                    <a:lnTo>
                      <a:pt x="561" y="2648"/>
                    </a:lnTo>
                    <a:lnTo>
                      <a:pt x="552" y="2648"/>
                    </a:lnTo>
                    <a:lnTo>
                      <a:pt x="542" y="2638"/>
                    </a:lnTo>
                    <a:lnTo>
                      <a:pt x="514" y="2638"/>
                    </a:lnTo>
                    <a:lnTo>
                      <a:pt x="504" y="2629"/>
                    </a:lnTo>
                    <a:lnTo>
                      <a:pt x="495" y="2629"/>
                    </a:lnTo>
                    <a:lnTo>
                      <a:pt x="485" y="2619"/>
                    </a:lnTo>
                    <a:lnTo>
                      <a:pt x="476" y="2610"/>
                    </a:lnTo>
                    <a:lnTo>
                      <a:pt x="476" y="2600"/>
                    </a:lnTo>
                    <a:lnTo>
                      <a:pt x="466" y="2581"/>
                    </a:lnTo>
                    <a:lnTo>
                      <a:pt x="457" y="2572"/>
                    </a:lnTo>
                    <a:lnTo>
                      <a:pt x="447" y="2553"/>
                    </a:lnTo>
                    <a:lnTo>
                      <a:pt x="438" y="2543"/>
                    </a:lnTo>
                    <a:lnTo>
                      <a:pt x="438" y="2534"/>
                    </a:lnTo>
                    <a:lnTo>
                      <a:pt x="428" y="2505"/>
                    </a:lnTo>
                    <a:lnTo>
                      <a:pt x="428" y="2496"/>
                    </a:lnTo>
                    <a:lnTo>
                      <a:pt x="419" y="2486"/>
                    </a:lnTo>
                    <a:lnTo>
                      <a:pt x="409" y="2467"/>
                    </a:lnTo>
                    <a:lnTo>
                      <a:pt x="409" y="2457"/>
                    </a:lnTo>
                    <a:lnTo>
                      <a:pt x="399" y="2448"/>
                    </a:lnTo>
                    <a:lnTo>
                      <a:pt x="399" y="2438"/>
                    </a:lnTo>
                    <a:lnTo>
                      <a:pt x="409" y="2438"/>
                    </a:lnTo>
                    <a:lnTo>
                      <a:pt x="409" y="2429"/>
                    </a:lnTo>
                    <a:lnTo>
                      <a:pt x="428" y="2410"/>
                    </a:lnTo>
                    <a:lnTo>
                      <a:pt x="428" y="2391"/>
                    </a:lnTo>
                    <a:lnTo>
                      <a:pt x="447" y="2372"/>
                    </a:lnTo>
                    <a:lnTo>
                      <a:pt x="457" y="2343"/>
                    </a:lnTo>
                    <a:lnTo>
                      <a:pt x="457" y="2333"/>
                    </a:lnTo>
                    <a:lnTo>
                      <a:pt x="457" y="2267"/>
                    </a:lnTo>
                    <a:lnTo>
                      <a:pt x="399" y="2286"/>
                    </a:lnTo>
                    <a:lnTo>
                      <a:pt x="371" y="2295"/>
                    </a:lnTo>
                    <a:lnTo>
                      <a:pt x="361" y="2295"/>
                    </a:lnTo>
                    <a:lnTo>
                      <a:pt x="333" y="2305"/>
                    </a:lnTo>
                    <a:lnTo>
                      <a:pt x="295" y="2295"/>
                    </a:lnTo>
                    <a:lnTo>
                      <a:pt x="266" y="2295"/>
                    </a:lnTo>
                    <a:lnTo>
                      <a:pt x="257" y="2295"/>
                    </a:lnTo>
                    <a:lnTo>
                      <a:pt x="228" y="2276"/>
                    </a:lnTo>
                    <a:lnTo>
                      <a:pt x="218" y="2276"/>
                    </a:lnTo>
                    <a:lnTo>
                      <a:pt x="180" y="2267"/>
                    </a:lnTo>
                    <a:lnTo>
                      <a:pt x="171" y="2267"/>
                    </a:lnTo>
                    <a:lnTo>
                      <a:pt x="152" y="2267"/>
                    </a:lnTo>
                    <a:lnTo>
                      <a:pt x="133" y="2267"/>
                    </a:lnTo>
                    <a:lnTo>
                      <a:pt x="95" y="2276"/>
                    </a:lnTo>
                    <a:lnTo>
                      <a:pt x="85" y="2276"/>
                    </a:lnTo>
                    <a:lnTo>
                      <a:pt x="76" y="2267"/>
                    </a:lnTo>
                    <a:lnTo>
                      <a:pt x="66" y="2257"/>
                    </a:lnTo>
                    <a:lnTo>
                      <a:pt x="47" y="2229"/>
                    </a:lnTo>
                    <a:lnTo>
                      <a:pt x="9" y="2172"/>
                    </a:lnTo>
                    <a:lnTo>
                      <a:pt x="28" y="2162"/>
                    </a:lnTo>
                    <a:lnTo>
                      <a:pt x="57" y="2153"/>
                    </a:lnTo>
                    <a:lnTo>
                      <a:pt x="95" y="2143"/>
                    </a:lnTo>
                    <a:lnTo>
                      <a:pt x="104" y="2143"/>
                    </a:lnTo>
                    <a:lnTo>
                      <a:pt x="114" y="2133"/>
                    </a:lnTo>
                    <a:lnTo>
                      <a:pt x="133" y="2124"/>
                    </a:lnTo>
                    <a:lnTo>
                      <a:pt x="142" y="2115"/>
                    </a:lnTo>
                    <a:lnTo>
                      <a:pt x="161" y="2105"/>
                    </a:lnTo>
                    <a:lnTo>
                      <a:pt x="171" y="2105"/>
                    </a:lnTo>
                    <a:lnTo>
                      <a:pt x="171" y="2095"/>
                    </a:lnTo>
                    <a:lnTo>
                      <a:pt x="180" y="2086"/>
                    </a:lnTo>
                    <a:lnTo>
                      <a:pt x="180" y="2067"/>
                    </a:lnTo>
                    <a:lnTo>
                      <a:pt x="190" y="2057"/>
                    </a:lnTo>
                    <a:lnTo>
                      <a:pt x="190" y="2048"/>
                    </a:lnTo>
                    <a:lnTo>
                      <a:pt x="228" y="2019"/>
                    </a:lnTo>
                    <a:lnTo>
                      <a:pt x="238" y="2010"/>
                    </a:lnTo>
                    <a:lnTo>
                      <a:pt x="247" y="2010"/>
                    </a:lnTo>
                    <a:lnTo>
                      <a:pt x="257" y="2000"/>
                    </a:lnTo>
                    <a:lnTo>
                      <a:pt x="266" y="2000"/>
                    </a:lnTo>
                    <a:lnTo>
                      <a:pt x="295" y="2010"/>
                    </a:lnTo>
                    <a:lnTo>
                      <a:pt x="304" y="2000"/>
                    </a:lnTo>
                    <a:lnTo>
                      <a:pt x="314" y="2000"/>
                    </a:lnTo>
                    <a:lnTo>
                      <a:pt x="323" y="1991"/>
                    </a:lnTo>
                    <a:lnTo>
                      <a:pt x="352" y="1943"/>
                    </a:lnTo>
                    <a:lnTo>
                      <a:pt x="361" y="1934"/>
                    </a:lnTo>
                    <a:lnTo>
                      <a:pt x="361" y="1924"/>
                    </a:lnTo>
                    <a:lnTo>
                      <a:pt x="361" y="1914"/>
                    </a:lnTo>
                    <a:lnTo>
                      <a:pt x="361" y="1886"/>
                    </a:lnTo>
                    <a:lnTo>
                      <a:pt x="361" y="1876"/>
                    </a:lnTo>
                    <a:lnTo>
                      <a:pt x="361" y="1867"/>
                    </a:lnTo>
                    <a:lnTo>
                      <a:pt x="352" y="1867"/>
                    </a:lnTo>
                    <a:lnTo>
                      <a:pt x="333" y="1838"/>
                    </a:lnTo>
                    <a:lnTo>
                      <a:pt x="323" y="1829"/>
                    </a:lnTo>
                    <a:lnTo>
                      <a:pt x="314" y="1810"/>
                    </a:lnTo>
                    <a:lnTo>
                      <a:pt x="304" y="1791"/>
                    </a:lnTo>
                    <a:lnTo>
                      <a:pt x="295" y="1762"/>
                    </a:lnTo>
                    <a:lnTo>
                      <a:pt x="295" y="1753"/>
                    </a:lnTo>
                    <a:lnTo>
                      <a:pt x="276" y="1724"/>
                    </a:lnTo>
                    <a:lnTo>
                      <a:pt x="276" y="1714"/>
                    </a:lnTo>
                    <a:lnTo>
                      <a:pt x="276" y="1705"/>
                    </a:lnTo>
                    <a:lnTo>
                      <a:pt x="276" y="1696"/>
                    </a:lnTo>
                    <a:lnTo>
                      <a:pt x="295" y="1667"/>
                    </a:lnTo>
                    <a:lnTo>
                      <a:pt x="295" y="1657"/>
                    </a:lnTo>
                    <a:lnTo>
                      <a:pt x="295" y="1648"/>
                    </a:lnTo>
                    <a:lnTo>
                      <a:pt x="285" y="1591"/>
                    </a:lnTo>
                    <a:lnTo>
                      <a:pt x="285" y="1581"/>
                    </a:lnTo>
                    <a:lnTo>
                      <a:pt x="295" y="1581"/>
                    </a:lnTo>
                    <a:lnTo>
                      <a:pt x="295" y="1571"/>
                    </a:lnTo>
                    <a:lnTo>
                      <a:pt x="314" y="1553"/>
                    </a:lnTo>
                    <a:lnTo>
                      <a:pt x="323" y="1543"/>
                    </a:lnTo>
                    <a:lnTo>
                      <a:pt x="333" y="1514"/>
                    </a:lnTo>
                    <a:lnTo>
                      <a:pt x="352" y="1495"/>
                    </a:lnTo>
                    <a:lnTo>
                      <a:pt x="361" y="1486"/>
                    </a:lnTo>
                    <a:lnTo>
                      <a:pt x="361" y="1476"/>
                    </a:lnTo>
                    <a:lnTo>
                      <a:pt x="361" y="1467"/>
                    </a:lnTo>
                    <a:lnTo>
                      <a:pt x="361" y="1457"/>
                    </a:lnTo>
                    <a:lnTo>
                      <a:pt x="361" y="1429"/>
                    </a:lnTo>
                    <a:lnTo>
                      <a:pt x="361" y="1419"/>
                    </a:lnTo>
                    <a:lnTo>
                      <a:pt x="361" y="1410"/>
                    </a:lnTo>
                    <a:lnTo>
                      <a:pt x="352" y="1410"/>
                    </a:lnTo>
                    <a:lnTo>
                      <a:pt x="343" y="1400"/>
                    </a:lnTo>
                    <a:lnTo>
                      <a:pt x="314" y="1372"/>
                    </a:lnTo>
                    <a:lnTo>
                      <a:pt x="295" y="1343"/>
                    </a:lnTo>
                    <a:lnTo>
                      <a:pt x="276" y="1324"/>
                    </a:lnTo>
                    <a:lnTo>
                      <a:pt x="266" y="1324"/>
                    </a:lnTo>
                    <a:lnTo>
                      <a:pt x="257" y="1315"/>
                    </a:lnTo>
                    <a:lnTo>
                      <a:pt x="257" y="1295"/>
                    </a:lnTo>
                    <a:lnTo>
                      <a:pt x="257" y="1286"/>
                    </a:lnTo>
                    <a:lnTo>
                      <a:pt x="257" y="1276"/>
                    </a:lnTo>
                    <a:lnTo>
                      <a:pt x="257" y="1267"/>
                    </a:lnTo>
                    <a:lnTo>
                      <a:pt x="257" y="1257"/>
                    </a:lnTo>
                    <a:lnTo>
                      <a:pt x="247" y="1248"/>
                    </a:lnTo>
                    <a:lnTo>
                      <a:pt x="228" y="1238"/>
                    </a:lnTo>
                    <a:lnTo>
                      <a:pt x="209" y="1229"/>
                    </a:lnTo>
                    <a:lnTo>
                      <a:pt x="209" y="1219"/>
                    </a:lnTo>
                    <a:lnTo>
                      <a:pt x="200" y="1210"/>
                    </a:lnTo>
                    <a:lnTo>
                      <a:pt x="200" y="1200"/>
                    </a:lnTo>
                    <a:lnTo>
                      <a:pt x="190" y="1191"/>
                    </a:lnTo>
                    <a:lnTo>
                      <a:pt x="190" y="1172"/>
                    </a:lnTo>
                    <a:lnTo>
                      <a:pt x="190" y="1162"/>
                    </a:lnTo>
                    <a:lnTo>
                      <a:pt x="180" y="1143"/>
                    </a:lnTo>
                    <a:lnTo>
                      <a:pt x="171" y="1124"/>
                    </a:lnTo>
                    <a:lnTo>
                      <a:pt x="152" y="1124"/>
                    </a:lnTo>
                    <a:lnTo>
                      <a:pt x="133" y="1114"/>
                    </a:lnTo>
                    <a:lnTo>
                      <a:pt x="123" y="1105"/>
                    </a:lnTo>
                    <a:lnTo>
                      <a:pt x="104" y="1095"/>
                    </a:lnTo>
                    <a:lnTo>
                      <a:pt x="47" y="1086"/>
                    </a:lnTo>
                    <a:lnTo>
                      <a:pt x="47" y="1076"/>
                    </a:lnTo>
                    <a:lnTo>
                      <a:pt x="47" y="1057"/>
                    </a:lnTo>
                    <a:lnTo>
                      <a:pt x="38" y="1048"/>
                    </a:lnTo>
                    <a:lnTo>
                      <a:pt x="47" y="1038"/>
                    </a:lnTo>
                    <a:lnTo>
                      <a:pt x="47" y="1029"/>
                    </a:lnTo>
                    <a:lnTo>
                      <a:pt x="57" y="1019"/>
                    </a:lnTo>
                    <a:lnTo>
                      <a:pt x="85" y="1000"/>
                    </a:lnTo>
                    <a:lnTo>
                      <a:pt x="85" y="943"/>
                    </a:lnTo>
                    <a:lnTo>
                      <a:pt x="95" y="914"/>
                    </a:lnTo>
                    <a:lnTo>
                      <a:pt x="104" y="896"/>
                    </a:lnTo>
                    <a:lnTo>
                      <a:pt x="114" y="886"/>
                    </a:lnTo>
                    <a:lnTo>
                      <a:pt x="133" y="876"/>
                    </a:lnTo>
                    <a:lnTo>
                      <a:pt x="114" y="867"/>
                    </a:lnTo>
                    <a:lnTo>
                      <a:pt x="104" y="857"/>
                    </a:lnTo>
                    <a:lnTo>
                      <a:pt x="85" y="848"/>
                    </a:lnTo>
                    <a:lnTo>
                      <a:pt x="57" y="848"/>
                    </a:lnTo>
                    <a:lnTo>
                      <a:pt x="76" y="791"/>
                    </a:lnTo>
                    <a:lnTo>
                      <a:pt x="76" y="743"/>
                    </a:lnTo>
                    <a:lnTo>
                      <a:pt x="57" y="705"/>
                    </a:lnTo>
                    <a:lnTo>
                      <a:pt x="38" y="667"/>
                    </a:lnTo>
                    <a:lnTo>
                      <a:pt x="9" y="667"/>
                    </a:lnTo>
                    <a:lnTo>
                      <a:pt x="19" y="591"/>
                    </a:lnTo>
                    <a:lnTo>
                      <a:pt x="19" y="581"/>
                    </a:lnTo>
                    <a:lnTo>
                      <a:pt x="28" y="581"/>
                    </a:lnTo>
                    <a:lnTo>
                      <a:pt x="28" y="572"/>
                    </a:lnTo>
                    <a:lnTo>
                      <a:pt x="38" y="572"/>
                    </a:lnTo>
                    <a:lnTo>
                      <a:pt x="47" y="572"/>
                    </a:lnTo>
                    <a:lnTo>
                      <a:pt x="57" y="572"/>
                    </a:lnTo>
                    <a:lnTo>
                      <a:pt x="85" y="581"/>
                    </a:lnTo>
                    <a:lnTo>
                      <a:pt x="95" y="581"/>
                    </a:lnTo>
                    <a:lnTo>
                      <a:pt x="104" y="572"/>
                    </a:lnTo>
                    <a:lnTo>
                      <a:pt x="123" y="562"/>
                    </a:lnTo>
                    <a:lnTo>
                      <a:pt x="133" y="553"/>
                    </a:lnTo>
                    <a:lnTo>
                      <a:pt x="142" y="543"/>
                    </a:lnTo>
                    <a:lnTo>
                      <a:pt x="152" y="533"/>
                    </a:lnTo>
                    <a:lnTo>
                      <a:pt x="152" y="524"/>
                    </a:lnTo>
                    <a:lnTo>
                      <a:pt x="142" y="476"/>
                    </a:lnTo>
                    <a:lnTo>
                      <a:pt x="133" y="438"/>
                    </a:lnTo>
                    <a:lnTo>
                      <a:pt x="133" y="429"/>
                    </a:lnTo>
                    <a:lnTo>
                      <a:pt x="123" y="419"/>
                    </a:lnTo>
                    <a:lnTo>
                      <a:pt x="114" y="410"/>
                    </a:lnTo>
                    <a:lnTo>
                      <a:pt x="104" y="410"/>
                    </a:lnTo>
                    <a:lnTo>
                      <a:pt x="95" y="400"/>
                    </a:lnTo>
                    <a:lnTo>
                      <a:pt x="76" y="400"/>
                    </a:lnTo>
                    <a:lnTo>
                      <a:pt x="66" y="400"/>
                    </a:lnTo>
                    <a:lnTo>
                      <a:pt x="47" y="391"/>
                    </a:lnTo>
                    <a:lnTo>
                      <a:pt x="38" y="381"/>
                    </a:lnTo>
                    <a:lnTo>
                      <a:pt x="28" y="372"/>
                    </a:lnTo>
                    <a:lnTo>
                      <a:pt x="28" y="362"/>
                    </a:lnTo>
                    <a:lnTo>
                      <a:pt x="28" y="352"/>
                    </a:lnTo>
                    <a:lnTo>
                      <a:pt x="19" y="324"/>
                    </a:lnTo>
                    <a:lnTo>
                      <a:pt x="19" y="305"/>
                    </a:lnTo>
                    <a:lnTo>
                      <a:pt x="9" y="295"/>
                    </a:lnTo>
                    <a:lnTo>
                      <a:pt x="9" y="286"/>
                    </a:lnTo>
                    <a:lnTo>
                      <a:pt x="0" y="267"/>
                    </a:lnTo>
                    <a:lnTo>
                      <a:pt x="38" y="229"/>
                    </a:lnTo>
                    <a:lnTo>
                      <a:pt x="66" y="210"/>
                    </a:lnTo>
                    <a:lnTo>
                      <a:pt x="76" y="210"/>
                    </a:lnTo>
                    <a:lnTo>
                      <a:pt x="95" y="200"/>
                    </a:lnTo>
                    <a:lnTo>
                      <a:pt x="114" y="191"/>
                    </a:lnTo>
                    <a:lnTo>
                      <a:pt x="123" y="181"/>
                    </a:lnTo>
                    <a:lnTo>
                      <a:pt x="142" y="162"/>
                    </a:lnTo>
                    <a:lnTo>
                      <a:pt x="152" y="162"/>
                    </a:lnTo>
                    <a:lnTo>
                      <a:pt x="180" y="152"/>
                    </a:lnTo>
                    <a:lnTo>
                      <a:pt x="200" y="143"/>
                    </a:lnTo>
                    <a:lnTo>
                      <a:pt x="228" y="114"/>
                    </a:lnTo>
                    <a:lnTo>
                      <a:pt x="238" y="105"/>
                    </a:lnTo>
                    <a:lnTo>
                      <a:pt x="266" y="86"/>
                    </a:lnTo>
                    <a:lnTo>
                      <a:pt x="276" y="86"/>
                    </a:lnTo>
                    <a:lnTo>
                      <a:pt x="285" y="76"/>
                    </a:lnTo>
                    <a:lnTo>
                      <a:pt x="295" y="67"/>
                    </a:lnTo>
                    <a:lnTo>
                      <a:pt x="295" y="57"/>
                    </a:lnTo>
                    <a:lnTo>
                      <a:pt x="314" y="57"/>
                    </a:lnTo>
                    <a:lnTo>
                      <a:pt x="352" y="57"/>
                    </a:lnTo>
                    <a:lnTo>
                      <a:pt x="361" y="48"/>
                    </a:lnTo>
                    <a:lnTo>
                      <a:pt x="390" y="38"/>
                    </a:lnTo>
                    <a:lnTo>
                      <a:pt x="399" y="38"/>
                    </a:lnTo>
                    <a:lnTo>
                      <a:pt x="419" y="38"/>
                    </a:lnTo>
                    <a:lnTo>
                      <a:pt x="438" y="38"/>
                    </a:lnTo>
                    <a:lnTo>
                      <a:pt x="447" y="38"/>
                    </a:lnTo>
                    <a:lnTo>
                      <a:pt x="476" y="57"/>
                    </a:lnTo>
                    <a:lnTo>
                      <a:pt x="485" y="57"/>
                    </a:lnTo>
                    <a:lnTo>
                      <a:pt x="514" y="57"/>
                    </a:lnTo>
                    <a:lnTo>
                      <a:pt x="523" y="57"/>
                    </a:lnTo>
                    <a:lnTo>
                      <a:pt x="533" y="57"/>
                    </a:lnTo>
                    <a:lnTo>
                      <a:pt x="561" y="38"/>
                    </a:lnTo>
                    <a:lnTo>
                      <a:pt x="599" y="29"/>
                    </a:lnTo>
                    <a:lnTo>
                      <a:pt x="628" y="10"/>
                    </a:lnTo>
                    <a:lnTo>
                      <a:pt x="647" y="0"/>
                    </a:lnTo>
                    <a:lnTo>
                      <a:pt x="704" y="86"/>
                    </a:lnTo>
                    <a:lnTo>
                      <a:pt x="714" y="95"/>
                    </a:lnTo>
                    <a:lnTo>
                      <a:pt x="723" y="105"/>
                    </a:lnTo>
                    <a:lnTo>
                      <a:pt x="771" y="124"/>
                    </a:lnTo>
                    <a:lnTo>
                      <a:pt x="790" y="143"/>
                    </a:lnTo>
                    <a:lnTo>
                      <a:pt x="800" y="152"/>
                    </a:lnTo>
                    <a:lnTo>
                      <a:pt x="819" y="181"/>
                    </a:lnTo>
                    <a:lnTo>
                      <a:pt x="857" y="229"/>
                    </a:lnTo>
                    <a:lnTo>
                      <a:pt x="819" y="267"/>
                    </a:lnTo>
                    <a:lnTo>
                      <a:pt x="809" y="267"/>
                    </a:lnTo>
                    <a:lnTo>
                      <a:pt x="780" y="276"/>
                    </a:lnTo>
                    <a:lnTo>
                      <a:pt x="771" y="276"/>
                    </a:lnTo>
                    <a:lnTo>
                      <a:pt x="762" y="286"/>
                    </a:lnTo>
                    <a:lnTo>
                      <a:pt x="762" y="295"/>
                    </a:lnTo>
                    <a:lnTo>
                      <a:pt x="752" y="295"/>
                    </a:lnTo>
                    <a:lnTo>
                      <a:pt x="752" y="314"/>
                    </a:lnTo>
                    <a:lnTo>
                      <a:pt x="752" y="324"/>
                    </a:lnTo>
                    <a:lnTo>
                      <a:pt x="752" y="334"/>
                    </a:lnTo>
                    <a:lnTo>
                      <a:pt x="762" y="343"/>
                    </a:lnTo>
                    <a:lnTo>
                      <a:pt x="771" y="343"/>
                    </a:lnTo>
                    <a:lnTo>
                      <a:pt x="790" y="352"/>
                    </a:lnTo>
                    <a:lnTo>
                      <a:pt x="800" y="362"/>
                    </a:lnTo>
                    <a:lnTo>
                      <a:pt x="809" y="372"/>
                    </a:lnTo>
                    <a:lnTo>
                      <a:pt x="828" y="400"/>
                    </a:lnTo>
                    <a:lnTo>
                      <a:pt x="838" y="419"/>
                    </a:lnTo>
                    <a:lnTo>
                      <a:pt x="847" y="419"/>
                    </a:lnTo>
                    <a:lnTo>
                      <a:pt x="847" y="429"/>
                    </a:lnTo>
                    <a:lnTo>
                      <a:pt x="847" y="438"/>
                    </a:lnTo>
                    <a:lnTo>
                      <a:pt x="847" y="448"/>
                    </a:lnTo>
                    <a:lnTo>
                      <a:pt x="838" y="457"/>
                    </a:lnTo>
                    <a:lnTo>
                      <a:pt x="828" y="467"/>
                    </a:lnTo>
                    <a:lnTo>
                      <a:pt x="809" y="486"/>
                    </a:lnTo>
                    <a:lnTo>
                      <a:pt x="790" y="495"/>
                    </a:lnTo>
                    <a:lnTo>
                      <a:pt x="790" y="505"/>
                    </a:lnTo>
                    <a:lnTo>
                      <a:pt x="780" y="505"/>
                    </a:lnTo>
                    <a:lnTo>
                      <a:pt x="780" y="515"/>
                    </a:lnTo>
                    <a:lnTo>
                      <a:pt x="780" y="524"/>
                    </a:lnTo>
                    <a:lnTo>
                      <a:pt x="790" y="524"/>
                    </a:lnTo>
                    <a:lnTo>
                      <a:pt x="790" y="553"/>
                    </a:lnTo>
                    <a:lnTo>
                      <a:pt x="800" y="581"/>
                    </a:lnTo>
                    <a:lnTo>
                      <a:pt x="800" y="657"/>
                    </a:lnTo>
                    <a:lnTo>
                      <a:pt x="800" y="676"/>
                    </a:lnTo>
                    <a:lnTo>
                      <a:pt x="809" y="686"/>
                    </a:lnTo>
                    <a:lnTo>
                      <a:pt x="809" y="695"/>
                    </a:lnTo>
                    <a:lnTo>
                      <a:pt x="838" y="724"/>
                    </a:lnTo>
                    <a:lnTo>
                      <a:pt x="838" y="733"/>
                    </a:lnTo>
                    <a:lnTo>
                      <a:pt x="847" y="743"/>
                    </a:lnTo>
                    <a:lnTo>
                      <a:pt x="847" y="753"/>
                    </a:lnTo>
                    <a:lnTo>
                      <a:pt x="857" y="781"/>
                    </a:lnTo>
                    <a:lnTo>
                      <a:pt x="857" y="791"/>
                    </a:lnTo>
                    <a:lnTo>
                      <a:pt x="866" y="810"/>
                    </a:lnTo>
                    <a:lnTo>
                      <a:pt x="895" y="848"/>
                    </a:lnTo>
                    <a:lnTo>
                      <a:pt x="904" y="857"/>
                    </a:lnTo>
                    <a:lnTo>
                      <a:pt x="914" y="876"/>
                    </a:lnTo>
                    <a:lnTo>
                      <a:pt x="923" y="886"/>
                    </a:lnTo>
                    <a:lnTo>
                      <a:pt x="933" y="896"/>
                    </a:lnTo>
                    <a:lnTo>
                      <a:pt x="961" y="924"/>
                    </a:lnTo>
                    <a:lnTo>
                      <a:pt x="980" y="943"/>
                    </a:lnTo>
                    <a:lnTo>
                      <a:pt x="1000" y="953"/>
                    </a:lnTo>
                    <a:lnTo>
                      <a:pt x="1000" y="962"/>
                    </a:lnTo>
                    <a:lnTo>
                      <a:pt x="1018" y="981"/>
                    </a:lnTo>
                    <a:lnTo>
                      <a:pt x="1028" y="1000"/>
                    </a:lnTo>
                    <a:lnTo>
                      <a:pt x="1028" y="1010"/>
                    </a:lnTo>
                    <a:lnTo>
                      <a:pt x="1028" y="1019"/>
                    </a:lnTo>
                    <a:lnTo>
                      <a:pt x="1028" y="1048"/>
                    </a:lnTo>
                    <a:lnTo>
                      <a:pt x="1028" y="1057"/>
                    </a:lnTo>
                    <a:lnTo>
                      <a:pt x="1028" y="1067"/>
                    </a:lnTo>
                    <a:lnTo>
                      <a:pt x="1047" y="1086"/>
                    </a:lnTo>
                    <a:lnTo>
                      <a:pt x="1076" y="1105"/>
                    </a:lnTo>
                    <a:lnTo>
                      <a:pt x="1095" y="1124"/>
                    </a:lnTo>
                    <a:lnTo>
                      <a:pt x="1104" y="1134"/>
                    </a:lnTo>
                    <a:lnTo>
                      <a:pt x="1114" y="1134"/>
                    </a:lnTo>
                    <a:lnTo>
                      <a:pt x="1123" y="1134"/>
                    </a:lnTo>
                    <a:lnTo>
                      <a:pt x="1143" y="1134"/>
                    </a:lnTo>
                    <a:lnTo>
                      <a:pt x="1152" y="1134"/>
                    </a:lnTo>
                    <a:lnTo>
                      <a:pt x="1181" y="1134"/>
                    </a:lnTo>
                    <a:lnTo>
                      <a:pt x="1247" y="1124"/>
                    </a:lnTo>
                    <a:lnTo>
                      <a:pt x="1257" y="1124"/>
                    </a:lnTo>
                    <a:lnTo>
                      <a:pt x="1266" y="1134"/>
                    </a:lnTo>
                    <a:lnTo>
                      <a:pt x="1285" y="1152"/>
                    </a:lnTo>
                    <a:lnTo>
                      <a:pt x="1304" y="1162"/>
                    </a:lnTo>
                    <a:lnTo>
                      <a:pt x="1314" y="1162"/>
                    </a:lnTo>
                    <a:lnTo>
                      <a:pt x="1323" y="1162"/>
                    </a:lnTo>
                    <a:lnTo>
                      <a:pt x="1333" y="1162"/>
                    </a:lnTo>
                    <a:lnTo>
                      <a:pt x="1342" y="1162"/>
                    </a:lnTo>
                    <a:lnTo>
                      <a:pt x="1381" y="1152"/>
                    </a:lnTo>
                    <a:lnTo>
                      <a:pt x="1381" y="1143"/>
                    </a:lnTo>
                    <a:lnTo>
                      <a:pt x="1390" y="1143"/>
                    </a:lnTo>
                    <a:lnTo>
                      <a:pt x="1419" y="1152"/>
                    </a:lnTo>
                    <a:lnTo>
                      <a:pt x="1438" y="1162"/>
                    </a:lnTo>
                    <a:lnTo>
                      <a:pt x="1447" y="1172"/>
                    </a:lnTo>
                    <a:lnTo>
                      <a:pt x="1457" y="1181"/>
                    </a:lnTo>
                    <a:lnTo>
                      <a:pt x="1466" y="1200"/>
                    </a:lnTo>
                    <a:lnTo>
                      <a:pt x="1485" y="1257"/>
                    </a:lnTo>
                    <a:lnTo>
                      <a:pt x="1495" y="1295"/>
                    </a:lnTo>
                    <a:lnTo>
                      <a:pt x="1504" y="1324"/>
                    </a:lnTo>
                    <a:lnTo>
                      <a:pt x="1514" y="1333"/>
                    </a:lnTo>
                    <a:lnTo>
                      <a:pt x="1523" y="1343"/>
                    </a:lnTo>
                    <a:lnTo>
                      <a:pt x="1571" y="1381"/>
                    </a:lnTo>
                    <a:lnTo>
                      <a:pt x="1580" y="1391"/>
                    </a:lnTo>
                    <a:lnTo>
                      <a:pt x="1580" y="1400"/>
                    </a:lnTo>
                    <a:lnTo>
                      <a:pt x="1609" y="1429"/>
                    </a:lnTo>
                    <a:lnTo>
                      <a:pt x="1619" y="1448"/>
                    </a:lnTo>
                    <a:lnTo>
                      <a:pt x="1666" y="1438"/>
                    </a:lnTo>
                    <a:lnTo>
                      <a:pt x="1695" y="1429"/>
                    </a:lnTo>
                    <a:lnTo>
                      <a:pt x="1714" y="1419"/>
                    </a:lnTo>
                    <a:lnTo>
                      <a:pt x="1742" y="1410"/>
                    </a:lnTo>
                    <a:lnTo>
                      <a:pt x="1752" y="1400"/>
                    </a:lnTo>
                    <a:lnTo>
                      <a:pt x="1762" y="1400"/>
                    </a:lnTo>
                    <a:lnTo>
                      <a:pt x="1771" y="1400"/>
                    </a:lnTo>
                    <a:lnTo>
                      <a:pt x="1780" y="1400"/>
                    </a:lnTo>
                    <a:lnTo>
                      <a:pt x="1800" y="1419"/>
                    </a:lnTo>
                    <a:lnTo>
                      <a:pt x="1809" y="1419"/>
                    </a:lnTo>
                    <a:lnTo>
                      <a:pt x="1828" y="1429"/>
                    </a:lnTo>
                    <a:lnTo>
                      <a:pt x="1847" y="1429"/>
                    </a:lnTo>
                    <a:lnTo>
                      <a:pt x="1857" y="1419"/>
                    </a:lnTo>
                    <a:lnTo>
                      <a:pt x="1866" y="1419"/>
                    </a:lnTo>
                    <a:lnTo>
                      <a:pt x="1876" y="1410"/>
                    </a:lnTo>
                    <a:lnTo>
                      <a:pt x="1885" y="1400"/>
                    </a:lnTo>
                    <a:lnTo>
                      <a:pt x="1885" y="1391"/>
                    </a:lnTo>
                    <a:lnTo>
                      <a:pt x="1885" y="1381"/>
                    </a:lnTo>
                    <a:lnTo>
                      <a:pt x="1876" y="1381"/>
                    </a:lnTo>
                    <a:lnTo>
                      <a:pt x="1876" y="1372"/>
                    </a:lnTo>
                    <a:lnTo>
                      <a:pt x="1847" y="1362"/>
                    </a:lnTo>
                    <a:lnTo>
                      <a:pt x="1838" y="1353"/>
                    </a:lnTo>
                    <a:lnTo>
                      <a:pt x="1828" y="1353"/>
                    </a:lnTo>
                    <a:lnTo>
                      <a:pt x="1800" y="1315"/>
                    </a:lnTo>
                    <a:lnTo>
                      <a:pt x="1762" y="1276"/>
                    </a:lnTo>
                    <a:lnTo>
                      <a:pt x="1752" y="1267"/>
                    </a:lnTo>
                    <a:lnTo>
                      <a:pt x="1752" y="1257"/>
                    </a:lnTo>
                    <a:lnTo>
                      <a:pt x="1752" y="1238"/>
                    </a:lnTo>
                    <a:lnTo>
                      <a:pt x="1742" y="1219"/>
                    </a:lnTo>
                    <a:lnTo>
                      <a:pt x="1742" y="1210"/>
                    </a:lnTo>
                    <a:lnTo>
                      <a:pt x="1762" y="1172"/>
                    </a:lnTo>
                    <a:lnTo>
                      <a:pt x="1762" y="1162"/>
                    </a:lnTo>
                    <a:lnTo>
                      <a:pt x="1771" y="1162"/>
                    </a:lnTo>
                    <a:lnTo>
                      <a:pt x="1780" y="1152"/>
                    </a:lnTo>
                    <a:lnTo>
                      <a:pt x="1809" y="1152"/>
                    </a:lnTo>
                    <a:lnTo>
                      <a:pt x="1828" y="1152"/>
                    </a:lnTo>
                    <a:lnTo>
                      <a:pt x="1838" y="1152"/>
                    </a:lnTo>
                    <a:lnTo>
                      <a:pt x="1847" y="1162"/>
                    </a:lnTo>
                    <a:lnTo>
                      <a:pt x="1904" y="1229"/>
                    </a:lnTo>
                    <a:lnTo>
                      <a:pt x="1904" y="1238"/>
                    </a:lnTo>
                    <a:lnTo>
                      <a:pt x="1904" y="1248"/>
                    </a:lnTo>
                    <a:lnTo>
                      <a:pt x="1914" y="1257"/>
                    </a:lnTo>
                    <a:lnTo>
                      <a:pt x="1923" y="1267"/>
                    </a:lnTo>
                    <a:lnTo>
                      <a:pt x="1943" y="1286"/>
                    </a:lnTo>
                    <a:lnTo>
                      <a:pt x="1981" y="1305"/>
                    </a:lnTo>
                    <a:lnTo>
                      <a:pt x="2000" y="1324"/>
                    </a:lnTo>
                    <a:lnTo>
                      <a:pt x="2019" y="1333"/>
                    </a:lnTo>
                    <a:lnTo>
                      <a:pt x="2019" y="1343"/>
                    </a:lnTo>
                    <a:lnTo>
                      <a:pt x="2019" y="1353"/>
                    </a:lnTo>
                    <a:lnTo>
                      <a:pt x="2028" y="1362"/>
                    </a:lnTo>
                    <a:lnTo>
                      <a:pt x="2028" y="1372"/>
                    </a:lnTo>
                    <a:lnTo>
                      <a:pt x="2028" y="1381"/>
                    </a:lnTo>
                    <a:lnTo>
                      <a:pt x="2019" y="1391"/>
                    </a:lnTo>
                    <a:lnTo>
                      <a:pt x="2009" y="1410"/>
                    </a:lnTo>
                    <a:lnTo>
                      <a:pt x="2009" y="1419"/>
                    </a:lnTo>
                    <a:lnTo>
                      <a:pt x="2019" y="1429"/>
                    </a:lnTo>
                    <a:lnTo>
                      <a:pt x="2038" y="1448"/>
                    </a:lnTo>
                    <a:lnTo>
                      <a:pt x="2057" y="1467"/>
                    </a:lnTo>
                    <a:lnTo>
                      <a:pt x="2076" y="1476"/>
                    </a:lnTo>
                    <a:lnTo>
                      <a:pt x="2076" y="1486"/>
                    </a:lnTo>
                    <a:lnTo>
                      <a:pt x="2085" y="1495"/>
                    </a:lnTo>
                    <a:lnTo>
                      <a:pt x="2076" y="1514"/>
                    </a:lnTo>
                    <a:lnTo>
                      <a:pt x="2076" y="1524"/>
                    </a:lnTo>
                    <a:lnTo>
                      <a:pt x="2076" y="1533"/>
                    </a:lnTo>
                    <a:lnTo>
                      <a:pt x="2085" y="1543"/>
                    </a:lnTo>
                    <a:lnTo>
                      <a:pt x="2095" y="1553"/>
                    </a:lnTo>
                    <a:lnTo>
                      <a:pt x="2104" y="1562"/>
                    </a:lnTo>
                    <a:lnTo>
                      <a:pt x="2114" y="1562"/>
                    </a:lnTo>
                    <a:lnTo>
                      <a:pt x="2123" y="1571"/>
                    </a:lnTo>
                    <a:lnTo>
                      <a:pt x="2133" y="1571"/>
                    </a:lnTo>
                    <a:lnTo>
                      <a:pt x="2142" y="1562"/>
                    </a:lnTo>
                    <a:lnTo>
                      <a:pt x="2171" y="1553"/>
                    </a:lnTo>
                    <a:lnTo>
                      <a:pt x="2181" y="1553"/>
                    </a:lnTo>
                    <a:lnTo>
                      <a:pt x="2190" y="1553"/>
                    </a:lnTo>
                    <a:lnTo>
                      <a:pt x="2209" y="1553"/>
                    </a:lnTo>
                    <a:lnTo>
                      <a:pt x="2238" y="1562"/>
                    </a:lnTo>
                    <a:lnTo>
                      <a:pt x="2247" y="1562"/>
                    </a:lnTo>
                    <a:lnTo>
                      <a:pt x="2276" y="1571"/>
                    </a:lnTo>
                    <a:lnTo>
                      <a:pt x="2295" y="1591"/>
                    </a:lnTo>
                    <a:lnTo>
                      <a:pt x="2304" y="1600"/>
                    </a:lnTo>
                    <a:lnTo>
                      <a:pt x="2314" y="1600"/>
                    </a:lnTo>
                    <a:lnTo>
                      <a:pt x="2342" y="1610"/>
                    </a:lnTo>
                    <a:lnTo>
                      <a:pt x="2362" y="1619"/>
                    </a:lnTo>
                    <a:lnTo>
                      <a:pt x="2371" y="1629"/>
                    </a:lnTo>
                    <a:lnTo>
                      <a:pt x="2409" y="1657"/>
                    </a:lnTo>
                    <a:lnTo>
                      <a:pt x="2419" y="1667"/>
                    </a:lnTo>
                    <a:lnTo>
                      <a:pt x="2438" y="1686"/>
                    </a:lnTo>
                    <a:lnTo>
                      <a:pt x="2447" y="1686"/>
                    </a:lnTo>
                    <a:lnTo>
                      <a:pt x="2485" y="1696"/>
                    </a:lnTo>
                    <a:lnTo>
                      <a:pt x="2533" y="1705"/>
                    </a:lnTo>
                    <a:lnTo>
                      <a:pt x="2542" y="1714"/>
                    </a:lnTo>
                    <a:lnTo>
                      <a:pt x="2552" y="1714"/>
                    </a:lnTo>
                    <a:lnTo>
                      <a:pt x="2562" y="1705"/>
                    </a:lnTo>
                    <a:lnTo>
                      <a:pt x="2609" y="1696"/>
                    </a:lnTo>
                    <a:lnTo>
                      <a:pt x="2619" y="1696"/>
                    </a:lnTo>
                    <a:lnTo>
                      <a:pt x="2647" y="1676"/>
                    </a:lnTo>
                    <a:lnTo>
                      <a:pt x="2657" y="1667"/>
                    </a:lnTo>
                    <a:lnTo>
                      <a:pt x="2676" y="1667"/>
                    </a:lnTo>
                    <a:lnTo>
                      <a:pt x="2685" y="1667"/>
                    </a:lnTo>
                    <a:lnTo>
                      <a:pt x="2695" y="1667"/>
                    </a:lnTo>
                    <a:lnTo>
                      <a:pt x="2723" y="1686"/>
                    </a:lnTo>
                    <a:lnTo>
                      <a:pt x="2771" y="1696"/>
                    </a:lnTo>
                    <a:lnTo>
                      <a:pt x="2781" y="1705"/>
                    </a:lnTo>
                    <a:lnTo>
                      <a:pt x="2790" y="1714"/>
                    </a:lnTo>
                    <a:lnTo>
                      <a:pt x="2800" y="1714"/>
                    </a:lnTo>
                    <a:lnTo>
                      <a:pt x="2800" y="1724"/>
                    </a:lnTo>
                    <a:lnTo>
                      <a:pt x="2809" y="1734"/>
                    </a:lnTo>
                    <a:lnTo>
                      <a:pt x="2809" y="1743"/>
                    </a:lnTo>
                    <a:lnTo>
                      <a:pt x="2809" y="1753"/>
                    </a:lnTo>
                    <a:lnTo>
                      <a:pt x="2809" y="1762"/>
                    </a:lnTo>
                    <a:lnTo>
                      <a:pt x="2828" y="1762"/>
                    </a:lnTo>
                    <a:lnTo>
                      <a:pt x="2838" y="1762"/>
                    </a:lnTo>
                    <a:lnTo>
                      <a:pt x="2847" y="1772"/>
                    </a:lnTo>
                    <a:lnTo>
                      <a:pt x="2866" y="1772"/>
                    </a:lnTo>
                    <a:lnTo>
                      <a:pt x="2904" y="1819"/>
                    </a:lnTo>
                    <a:lnTo>
                      <a:pt x="2914" y="1819"/>
                    </a:lnTo>
                    <a:lnTo>
                      <a:pt x="2923" y="1819"/>
                    </a:lnTo>
                    <a:lnTo>
                      <a:pt x="2933" y="1810"/>
                    </a:lnTo>
                    <a:lnTo>
                      <a:pt x="2952" y="1781"/>
                    </a:lnTo>
                    <a:lnTo>
                      <a:pt x="2971" y="1753"/>
                    </a:lnTo>
                    <a:lnTo>
                      <a:pt x="2981" y="1734"/>
                    </a:lnTo>
                    <a:lnTo>
                      <a:pt x="2990" y="1724"/>
                    </a:lnTo>
                    <a:lnTo>
                      <a:pt x="3000" y="1714"/>
                    </a:lnTo>
                    <a:lnTo>
                      <a:pt x="3009" y="1714"/>
                    </a:lnTo>
                    <a:lnTo>
                      <a:pt x="3019" y="1714"/>
                    </a:lnTo>
                    <a:lnTo>
                      <a:pt x="3028" y="1724"/>
                    </a:lnTo>
                    <a:lnTo>
                      <a:pt x="3057" y="1743"/>
                    </a:lnTo>
                    <a:lnTo>
                      <a:pt x="3076" y="1753"/>
                    </a:lnTo>
                    <a:lnTo>
                      <a:pt x="3095" y="1772"/>
                    </a:lnTo>
                    <a:lnTo>
                      <a:pt x="3114" y="1781"/>
                    </a:lnTo>
                    <a:lnTo>
                      <a:pt x="3133" y="1791"/>
                    </a:lnTo>
                    <a:lnTo>
                      <a:pt x="3152" y="1800"/>
                    </a:lnTo>
                    <a:lnTo>
                      <a:pt x="3162" y="1800"/>
                    </a:lnTo>
                    <a:lnTo>
                      <a:pt x="3171" y="1810"/>
                    </a:lnTo>
                    <a:lnTo>
                      <a:pt x="3181" y="1819"/>
                    </a:lnTo>
                    <a:lnTo>
                      <a:pt x="3190" y="1848"/>
                    </a:lnTo>
                    <a:lnTo>
                      <a:pt x="3200" y="1876"/>
                    </a:lnTo>
                    <a:lnTo>
                      <a:pt x="3200" y="1895"/>
                    </a:lnTo>
                    <a:lnTo>
                      <a:pt x="3200" y="1905"/>
                    </a:lnTo>
                    <a:lnTo>
                      <a:pt x="3190" y="1934"/>
                    </a:lnTo>
                    <a:lnTo>
                      <a:pt x="3190" y="1943"/>
                    </a:lnTo>
                    <a:lnTo>
                      <a:pt x="3181" y="1962"/>
                    </a:lnTo>
                    <a:lnTo>
                      <a:pt x="3171" y="1981"/>
                    </a:lnTo>
                    <a:lnTo>
                      <a:pt x="3162" y="1991"/>
                    </a:lnTo>
                    <a:lnTo>
                      <a:pt x="3162" y="2000"/>
                    </a:lnTo>
                    <a:lnTo>
                      <a:pt x="3162" y="2010"/>
                    </a:lnTo>
                    <a:lnTo>
                      <a:pt x="3162" y="2019"/>
                    </a:lnTo>
                    <a:lnTo>
                      <a:pt x="3162" y="2038"/>
                    </a:lnTo>
                    <a:lnTo>
                      <a:pt x="3162" y="2048"/>
                    </a:lnTo>
                    <a:lnTo>
                      <a:pt x="3162" y="2057"/>
                    </a:lnTo>
                    <a:lnTo>
                      <a:pt x="3152" y="2086"/>
                    </a:lnTo>
                    <a:lnTo>
                      <a:pt x="3152" y="2095"/>
                    </a:lnTo>
                    <a:lnTo>
                      <a:pt x="3152" y="2162"/>
                    </a:lnTo>
                    <a:lnTo>
                      <a:pt x="3162" y="2191"/>
                    </a:lnTo>
                    <a:lnTo>
                      <a:pt x="3152" y="2200"/>
                    </a:lnTo>
                    <a:lnTo>
                      <a:pt x="3142" y="2219"/>
                    </a:lnTo>
                    <a:lnTo>
                      <a:pt x="3142" y="2229"/>
                    </a:lnTo>
                    <a:lnTo>
                      <a:pt x="3133" y="2238"/>
                    </a:lnTo>
                    <a:lnTo>
                      <a:pt x="3133" y="2257"/>
                    </a:lnTo>
                    <a:lnTo>
                      <a:pt x="3142" y="2276"/>
                    </a:lnTo>
                    <a:lnTo>
                      <a:pt x="3142" y="2286"/>
                    </a:lnTo>
                    <a:lnTo>
                      <a:pt x="3142" y="2295"/>
                    </a:lnTo>
                    <a:lnTo>
                      <a:pt x="3124" y="2333"/>
                    </a:lnTo>
                    <a:lnTo>
                      <a:pt x="3124" y="2372"/>
                    </a:lnTo>
                    <a:lnTo>
                      <a:pt x="3114" y="2381"/>
                    </a:lnTo>
                    <a:lnTo>
                      <a:pt x="3104" y="2381"/>
                    </a:lnTo>
                    <a:lnTo>
                      <a:pt x="3104" y="2391"/>
                    </a:lnTo>
                    <a:lnTo>
                      <a:pt x="3095" y="2391"/>
                    </a:lnTo>
                    <a:lnTo>
                      <a:pt x="3057" y="2400"/>
                    </a:lnTo>
                    <a:lnTo>
                      <a:pt x="3047" y="2400"/>
                    </a:lnTo>
                    <a:lnTo>
                      <a:pt x="3028" y="2410"/>
                    </a:lnTo>
                    <a:lnTo>
                      <a:pt x="2952" y="2410"/>
                    </a:lnTo>
                    <a:lnTo>
                      <a:pt x="2923" y="2410"/>
                    </a:lnTo>
                    <a:lnTo>
                      <a:pt x="2904" y="2419"/>
                    </a:lnTo>
                    <a:lnTo>
                      <a:pt x="2876" y="2419"/>
                    </a:lnTo>
                    <a:lnTo>
                      <a:pt x="2866" y="2419"/>
                    </a:lnTo>
                    <a:lnTo>
                      <a:pt x="2857" y="2410"/>
                    </a:lnTo>
                    <a:lnTo>
                      <a:pt x="2838" y="2400"/>
                    </a:lnTo>
                    <a:lnTo>
                      <a:pt x="2828" y="2400"/>
                    </a:lnTo>
                    <a:lnTo>
                      <a:pt x="2809" y="2381"/>
                    </a:lnTo>
                    <a:lnTo>
                      <a:pt x="2790" y="2381"/>
                    </a:lnTo>
                    <a:lnTo>
                      <a:pt x="2781" y="2372"/>
                    </a:lnTo>
                    <a:lnTo>
                      <a:pt x="2743" y="2362"/>
                    </a:lnTo>
                    <a:lnTo>
                      <a:pt x="2733" y="2362"/>
                    </a:lnTo>
                    <a:lnTo>
                      <a:pt x="2714" y="2353"/>
                    </a:lnTo>
                    <a:lnTo>
                      <a:pt x="2685" y="2324"/>
                    </a:lnTo>
                    <a:lnTo>
                      <a:pt x="2676" y="2324"/>
                    </a:lnTo>
                    <a:lnTo>
                      <a:pt x="2657" y="2315"/>
                    </a:lnTo>
                    <a:lnTo>
                      <a:pt x="2647" y="2315"/>
                    </a:lnTo>
                    <a:lnTo>
                      <a:pt x="2609" y="2305"/>
                    </a:lnTo>
                    <a:lnTo>
                      <a:pt x="2571" y="2295"/>
                    </a:lnTo>
                    <a:lnTo>
                      <a:pt x="2542" y="2295"/>
                    </a:lnTo>
                    <a:lnTo>
                      <a:pt x="2523" y="2295"/>
                    </a:lnTo>
                    <a:lnTo>
                      <a:pt x="2514" y="2295"/>
                    </a:lnTo>
                    <a:lnTo>
                      <a:pt x="2476" y="2315"/>
                    </a:lnTo>
                    <a:lnTo>
                      <a:pt x="2428" y="2324"/>
                    </a:lnTo>
                    <a:lnTo>
                      <a:pt x="2438" y="2372"/>
                    </a:lnTo>
                    <a:lnTo>
                      <a:pt x="2447" y="2438"/>
                    </a:lnTo>
                    <a:lnTo>
                      <a:pt x="2447" y="2448"/>
                    </a:lnTo>
                    <a:lnTo>
                      <a:pt x="2457" y="2486"/>
                    </a:lnTo>
                    <a:lnTo>
                      <a:pt x="2466" y="2496"/>
                    </a:lnTo>
                    <a:lnTo>
                      <a:pt x="2466" y="2505"/>
                    </a:lnTo>
                    <a:lnTo>
                      <a:pt x="2457" y="2534"/>
                    </a:lnTo>
                    <a:lnTo>
                      <a:pt x="2457" y="2543"/>
                    </a:lnTo>
                    <a:lnTo>
                      <a:pt x="2457" y="2553"/>
                    </a:lnTo>
                    <a:lnTo>
                      <a:pt x="2466" y="2562"/>
                    </a:lnTo>
                    <a:lnTo>
                      <a:pt x="2476" y="2572"/>
                    </a:lnTo>
                    <a:lnTo>
                      <a:pt x="2485" y="2581"/>
                    </a:lnTo>
                    <a:lnTo>
                      <a:pt x="2514" y="2591"/>
                    </a:lnTo>
                    <a:lnTo>
                      <a:pt x="2523" y="2600"/>
                    </a:lnTo>
                    <a:lnTo>
                      <a:pt x="2523" y="2610"/>
                    </a:lnTo>
                    <a:lnTo>
                      <a:pt x="2523" y="2619"/>
                    </a:lnTo>
                    <a:lnTo>
                      <a:pt x="2523" y="2638"/>
                    </a:lnTo>
                    <a:lnTo>
                      <a:pt x="2523" y="2648"/>
                    </a:lnTo>
                    <a:lnTo>
                      <a:pt x="2533" y="2667"/>
                    </a:lnTo>
                    <a:lnTo>
                      <a:pt x="2533" y="2676"/>
                    </a:lnTo>
                    <a:lnTo>
                      <a:pt x="2523" y="2695"/>
                    </a:lnTo>
                    <a:lnTo>
                      <a:pt x="2523" y="2705"/>
                    </a:lnTo>
                    <a:lnTo>
                      <a:pt x="2514" y="2705"/>
                    </a:lnTo>
                    <a:lnTo>
                      <a:pt x="2504" y="2714"/>
                    </a:lnTo>
                    <a:lnTo>
                      <a:pt x="2476" y="2714"/>
                    </a:lnTo>
                    <a:lnTo>
                      <a:pt x="2466" y="2714"/>
                    </a:lnTo>
                    <a:lnTo>
                      <a:pt x="2457" y="2724"/>
                    </a:lnTo>
                    <a:lnTo>
                      <a:pt x="2447" y="2724"/>
                    </a:lnTo>
                    <a:lnTo>
                      <a:pt x="2447" y="2734"/>
                    </a:lnTo>
                    <a:lnTo>
                      <a:pt x="2438" y="2752"/>
                    </a:lnTo>
                    <a:lnTo>
                      <a:pt x="2438" y="2762"/>
                    </a:lnTo>
                    <a:lnTo>
                      <a:pt x="2428" y="2762"/>
                    </a:lnTo>
                    <a:lnTo>
                      <a:pt x="2409" y="2781"/>
                    </a:lnTo>
                    <a:lnTo>
                      <a:pt x="2409" y="2791"/>
                    </a:lnTo>
                    <a:lnTo>
                      <a:pt x="2400" y="2800"/>
                    </a:lnTo>
                    <a:lnTo>
                      <a:pt x="2400" y="2810"/>
                    </a:lnTo>
                    <a:lnTo>
                      <a:pt x="2409" y="2848"/>
                    </a:lnTo>
                    <a:lnTo>
                      <a:pt x="2409" y="2857"/>
                    </a:lnTo>
                    <a:lnTo>
                      <a:pt x="2400" y="2867"/>
                    </a:lnTo>
                    <a:lnTo>
                      <a:pt x="2381" y="2895"/>
                    </a:lnTo>
                    <a:lnTo>
                      <a:pt x="2362" y="2943"/>
                    </a:lnTo>
                    <a:lnTo>
                      <a:pt x="2342" y="2991"/>
                    </a:lnTo>
                    <a:lnTo>
                      <a:pt x="2419" y="3029"/>
                    </a:lnTo>
                    <a:lnTo>
                      <a:pt x="2428" y="3029"/>
                    </a:lnTo>
                    <a:lnTo>
                      <a:pt x="2457" y="3057"/>
                    </a:lnTo>
                    <a:lnTo>
                      <a:pt x="2495" y="3076"/>
                    </a:lnTo>
                    <a:lnTo>
                      <a:pt x="2504" y="3086"/>
                    </a:lnTo>
                    <a:lnTo>
                      <a:pt x="2514" y="3086"/>
                    </a:lnTo>
                    <a:lnTo>
                      <a:pt x="2542" y="3095"/>
                    </a:lnTo>
                    <a:lnTo>
                      <a:pt x="2552" y="3095"/>
                    </a:lnTo>
                    <a:lnTo>
                      <a:pt x="2562" y="3105"/>
                    </a:lnTo>
                    <a:lnTo>
                      <a:pt x="2571" y="3115"/>
                    </a:lnTo>
                    <a:lnTo>
                      <a:pt x="2600" y="3143"/>
                    </a:lnTo>
                    <a:lnTo>
                      <a:pt x="2628" y="3162"/>
                    </a:lnTo>
                    <a:lnTo>
                      <a:pt x="2638" y="3181"/>
                    </a:lnTo>
                    <a:lnTo>
                      <a:pt x="2647" y="3191"/>
                    </a:lnTo>
                    <a:lnTo>
                      <a:pt x="2657" y="3191"/>
                    </a:lnTo>
                    <a:lnTo>
                      <a:pt x="2666" y="3191"/>
                    </a:lnTo>
                    <a:lnTo>
                      <a:pt x="2676" y="3191"/>
                    </a:lnTo>
                    <a:lnTo>
                      <a:pt x="2695" y="3191"/>
                    </a:lnTo>
                    <a:lnTo>
                      <a:pt x="2704" y="3200"/>
                    </a:lnTo>
                    <a:lnTo>
                      <a:pt x="2714" y="3200"/>
                    </a:lnTo>
                    <a:lnTo>
                      <a:pt x="2733" y="3229"/>
                    </a:lnTo>
                    <a:lnTo>
                      <a:pt x="2743" y="3238"/>
                    </a:lnTo>
                    <a:lnTo>
                      <a:pt x="2752" y="3248"/>
                    </a:lnTo>
                    <a:lnTo>
                      <a:pt x="2761" y="3257"/>
                    </a:lnTo>
                    <a:lnTo>
                      <a:pt x="2781" y="3267"/>
                    </a:lnTo>
                    <a:lnTo>
                      <a:pt x="2790" y="3267"/>
                    </a:lnTo>
                    <a:lnTo>
                      <a:pt x="2809" y="3267"/>
                    </a:lnTo>
                    <a:lnTo>
                      <a:pt x="2819" y="3267"/>
                    </a:lnTo>
                    <a:lnTo>
                      <a:pt x="2838" y="3257"/>
                    </a:lnTo>
                    <a:lnTo>
                      <a:pt x="2857" y="3248"/>
                    </a:lnTo>
                    <a:lnTo>
                      <a:pt x="2866" y="3248"/>
                    </a:lnTo>
                    <a:lnTo>
                      <a:pt x="2876" y="3248"/>
                    </a:lnTo>
                    <a:lnTo>
                      <a:pt x="2885" y="3248"/>
                    </a:lnTo>
                    <a:lnTo>
                      <a:pt x="2895" y="3257"/>
                    </a:lnTo>
                    <a:lnTo>
                      <a:pt x="2904" y="3257"/>
                    </a:lnTo>
                    <a:lnTo>
                      <a:pt x="2923" y="3276"/>
                    </a:lnTo>
                    <a:lnTo>
                      <a:pt x="2933" y="3286"/>
                    </a:lnTo>
                    <a:lnTo>
                      <a:pt x="2933" y="3296"/>
                    </a:lnTo>
                    <a:lnTo>
                      <a:pt x="2923" y="3324"/>
                    </a:lnTo>
                    <a:lnTo>
                      <a:pt x="2933" y="3334"/>
                    </a:lnTo>
                    <a:lnTo>
                      <a:pt x="2943" y="3343"/>
                    </a:lnTo>
                    <a:lnTo>
                      <a:pt x="2952" y="3353"/>
                    </a:lnTo>
                    <a:lnTo>
                      <a:pt x="3000" y="3457"/>
                    </a:lnTo>
                    <a:lnTo>
                      <a:pt x="2961" y="3476"/>
                    </a:lnTo>
                    <a:lnTo>
                      <a:pt x="2904" y="3505"/>
                    </a:lnTo>
                    <a:lnTo>
                      <a:pt x="2885" y="3524"/>
                    </a:lnTo>
                    <a:lnTo>
                      <a:pt x="2876" y="3524"/>
                    </a:lnTo>
                    <a:lnTo>
                      <a:pt x="2847" y="3534"/>
                    </a:lnTo>
                    <a:lnTo>
                      <a:pt x="2819" y="3552"/>
                    </a:lnTo>
                    <a:lnTo>
                      <a:pt x="2800" y="3562"/>
                    </a:lnTo>
                    <a:lnTo>
                      <a:pt x="2800" y="3572"/>
                    </a:lnTo>
                    <a:lnTo>
                      <a:pt x="2790" y="3572"/>
                    </a:lnTo>
                    <a:lnTo>
                      <a:pt x="2790" y="3581"/>
                    </a:lnTo>
                    <a:lnTo>
                      <a:pt x="2781" y="3619"/>
                    </a:lnTo>
                    <a:lnTo>
                      <a:pt x="2781" y="3629"/>
                    </a:lnTo>
                    <a:lnTo>
                      <a:pt x="2752" y="3667"/>
                    </a:lnTo>
                    <a:lnTo>
                      <a:pt x="2723" y="3705"/>
                    </a:lnTo>
                    <a:lnTo>
                      <a:pt x="2714" y="3705"/>
                    </a:lnTo>
                    <a:lnTo>
                      <a:pt x="2704" y="3715"/>
                    </a:lnTo>
                    <a:lnTo>
                      <a:pt x="2638" y="3724"/>
                    </a:lnTo>
                    <a:lnTo>
                      <a:pt x="2628" y="3724"/>
                    </a:lnTo>
                    <a:lnTo>
                      <a:pt x="2619" y="3724"/>
                    </a:lnTo>
                    <a:lnTo>
                      <a:pt x="2609" y="3724"/>
                    </a:lnTo>
                    <a:lnTo>
                      <a:pt x="2590" y="3715"/>
                    </a:lnTo>
                    <a:lnTo>
                      <a:pt x="2562" y="3705"/>
                    </a:lnTo>
                    <a:lnTo>
                      <a:pt x="2552" y="3695"/>
                    </a:lnTo>
                    <a:lnTo>
                      <a:pt x="2542" y="3705"/>
                    </a:lnTo>
                    <a:lnTo>
                      <a:pt x="2514" y="3705"/>
                    </a:lnTo>
                    <a:lnTo>
                      <a:pt x="2495" y="3705"/>
                    </a:lnTo>
                    <a:lnTo>
                      <a:pt x="2476" y="3686"/>
                    </a:lnTo>
                    <a:lnTo>
                      <a:pt x="2438" y="3638"/>
                    </a:lnTo>
                    <a:lnTo>
                      <a:pt x="2428" y="3629"/>
                    </a:lnTo>
                    <a:lnTo>
                      <a:pt x="2409" y="3610"/>
                    </a:lnTo>
                    <a:lnTo>
                      <a:pt x="2390" y="3591"/>
                    </a:lnTo>
                    <a:lnTo>
                      <a:pt x="2381" y="3591"/>
                    </a:lnTo>
                    <a:lnTo>
                      <a:pt x="2371" y="3581"/>
                    </a:lnTo>
                    <a:lnTo>
                      <a:pt x="2342" y="3572"/>
                    </a:lnTo>
                    <a:lnTo>
                      <a:pt x="2324" y="3572"/>
                    </a:lnTo>
                    <a:lnTo>
                      <a:pt x="2314" y="3562"/>
                    </a:lnTo>
                    <a:lnTo>
                      <a:pt x="2295" y="3543"/>
                    </a:lnTo>
                    <a:lnTo>
                      <a:pt x="2285" y="3543"/>
                    </a:lnTo>
                    <a:lnTo>
                      <a:pt x="2257" y="3524"/>
                    </a:lnTo>
                    <a:lnTo>
                      <a:pt x="2238" y="3505"/>
                    </a:lnTo>
                    <a:lnTo>
                      <a:pt x="2209" y="3495"/>
                    </a:lnTo>
                    <a:lnTo>
                      <a:pt x="2199" y="3486"/>
                    </a:lnTo>
                    <a:lnTo>
                      <a:pt x="2171" y="3448"/>
                    </a:lnTo>
                    <a:lnTo>
                      <a:pt x="2152" y="3419"/>
                    </a:lnTo>
                    <a:lnTo>
                      <a:pt x="2133" y="3400"/>
                    </a:lnTo>
                    <a:lnTo>
                      <a:pt x="2123" y="3381"/>
                    </a:lnTo>
                    <a:lnTo>
                      <a:pt x="2114" y="3372"/>
                    </a:lnTo>
                    <a:lnTo>
                      <a:pt x="2104" y="3372"/>
                    </a:lnTo>
                    <a:lnTo>
                      <a:pt x="2095" y="3362"/>
                    </a:lnTo>
                    <a:lnTo>
                      <a:pt x="2076" y="3353"/>
                    </a:lnTo>
                    <a:lnTo>
                      <a:pt x="2066" y="3343"/>
                    </a:lnTo>
                    <a:lnTo>
                      <a:pt x="2057" y="3334"/>
                    </a:lnTo>
                    <a:lnTo>
                      <a:pt x="2047" y="3314"/>
                    </a:lnTo>
                    <a:lnTo>
                      <a:pt x="2038" y="3296"/>
                    </a:lnTo>
                    <a:lnTo>
                      <a:pt x="2028" y="3286"/>
                    </a:lnTo>
                    <a:lnTo>
                      <a:pt x="2019" y="3286"/>
                    </a:lnTo>
                    <a:lnTo>
                      <a:pt x="2009" y="3286"/>
                    </a:lnTo>
                    <a:lnTo>
                      <a:pt x="1990" y="3296"/>
                    </a:lnTo>
                    <a:lnTo>
                      <a:pt x="1990" y="3305"/>
                    </a:lnTo>
                    <a:lnTo>
                      <a:pt x="1981" y="3305"/>
                    </a:lnTo>
                    <a:lnTo>
                      <a:pt x="1971" y="3305"/>
                    </a:lnTo>
                    <a:lnTo>
                      <a:pt x="1961" y="3296"/>
                    </a:lnTo>
                    <a:lnTo>
                      <a:pt x="1952" y="3296"/>
                    </a:lnTo>
                    <a:lnTo>
                      <a:pt x="1933" y="3286"/>
                    </a:lnTo>
                    <a:lnTo>
                      <a:pt x="1933" y="3276"/>
                    </a:lnTo>
                    <a:lnTo>
                      <a:pt x="1914" y="3257"/>
                    </a:lnTo>
                    <a:lnTo>
                      <a:pt x="1904" y="3248"/>
                    </a:lnTo>
                    <a:lnTo>
                      <a:pt x="1895" y="3248"/>
                    </a:lnTo>
                    <a:lnTo>
                      <a:pt x="1885" y="3248"/>
                    </a:lnTo>
                    <a:lnTo>
                      <a:pt x="1876" y="3248"/>
                    </a:lnTo>
                    <a:lnTo>
                      <a:pt x="1866" y="3248"/>
                    </a:lnTo>
                    <a:lnTo>
                      <a:pt x="1857" y="3257"/>
                    </a:lnTo>
                    <a:lnTo>
                      <a:pt x="1819" y="3286"/>
                    </a:lnTo>
                    <a:lnTo>
                      <a:pt x="1809" y="3296"/>
                    </a:lnTo>
                    <a:lnTo>
                      <a:pt x="1800" y="3305"/>
                    </a:lnTo>
                    <a:lnTo>
                      <a:pt x="1780" y="3305"/>
                    </a:lnTo>
                    <a:lnTo>
                      <a:pt x="1771" y="3305"/>
                    </a:lnTo>
                    <a:lnTo>
                      <a:pt x="1742" y="3314"/>
                    </a:lnTo>
                    <a:lnTo>
                      <a:pt x="1704" y="3343"/>
                    </a:lnTo>
                    <a:lnTo>
                      <a:pt x="1580" y="3191"/>
                    </a:lnTo>
                    <a:lnTo>
                      <a:pt x="1542" y="3238"/>
                    </a:lnTo>
                    <a:lnTo>
                      <a:pt x="1485" y="3267"/>
                    </a:lnTo>
                    <a:lnTo>
                      <a:pt x="1457" y="3286"/>
                    </a:lnTo>
                    <a:lnTo>
                      <a:pt x="1438" y="3296"/>
                    </a:lnTo>
                    <a:lnTo>
                      <a:pt x="1409" y="3305"/>
                    </a:lnTo>
                    <a:lnTo>
                      <a:pt x="1399" y="3305"/>
                    </a:lnTo>
                    <a:lnTo>
                      <a:pt x="1381" y="3305"/>
                    </a:lnTo>
                    <a:lnTo>
                      <a:pt x="1314" y="3305"/>
                    </a:lnTo>
                    <a:lnTo>
                      <a:pt x="1285" y="3305"/>
                    </a:lnTo>
                    <a:lnTo>
                      <a:pt x="1228" y="3314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08" name="Freeform 23">
                <a:extLst>
                  <a:ext uri="{FF2B5EF4-FFF2-40B4-BE49-F238E27FC236}">
                    <a16:creationId xmlns:a16="http://schemas.microsoft.com/office/drawing/2014/main" id="{4665D6FD-E546-7047-AD69-9C945E14E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6363" y="4124325"/>
                <a:ext cx="1182687" cy="1090613"/>
              </a:xfrm>
              <a:custGeom>
                <a:avLst/>
                <a:gdLst>
                  <a:gd name="T0" fmla="*/ 16916 w 3286"/>
                  <a:gd name="T1" fmla="*/ 956716 h 3030"/>
                  <a:gd name="T2" fmla="*/ 0 w 3286"/>
                  <a:gd name="T3" fmla="*/ 870691 h 3030"/>
                  <a:gd name="T4" fmla="*/ 44270 w 3286"/>
                  <a:gd name="T5" fmla="*/ 860612 h 3030"/>
                  <a:gd name="T6" fmla="*/ 116253 w 3286"/>
                  <a:gd name="T7" fmla="*/ 812741 h 3030"/>
                  <a:gd name="T8" fmla="*/ 140368 w 3286"/>
                  <a:gd name="T9" fmla="*/ 761269 h 3030"/>
                  <a:gd name="T10" fmla="*/ 129930 w 3286"/>
                  <a:gd name="T11" fmla="*/ 702959 h 3030"/>
                  <a:gd name="T12" fmla="*/ 178159 w 3286"/>
                  <a:gd name="T13" fmla="*/ 678844 h 3030"/>
                  <a:gd name="T14" fmla="*/ 198674 w 3286"/>
                  <a:gd name="T15" fmla="*/ 630972 h 3030"/>
                  <a:gd name="T16" fmla="*/ 174560 w 3286"/>
                  <a:gd name="T17" fmla="*/ 579501 h 3030"/>
                  <a:gd name="T18" fmla="*/ 198674 w 3286"/>
                  <a:gd name="T19" fmla="*/ 541707 h 3030"/>
                  <a:gd name="T20" fmla="*/ 239705 w 3286"/>
                  <a:gd name="T21" fmla="*/ 528029 h 3030"/>
                  <a:gd name="T22" fmla="*/ 253382 w 3286"/>
                  <a:gd name="T23" fmla="*/ 480158 h 3030"/>
                  <a:gd name="T24" fmla="*/ 232866 w 3286"/>
                  <a:gd name="T25" fmla="*/ 404571 h 3030"/>
                  <a:gd name="T26" fmla="*/ 294412 w 3286"/>
                  <a:gd name="T27" fmla="*/ 363538 h 3030"/>
                  <a:gd name="T28" fmla="*/ 287934 w 3286"/>
                  <a:gd name="T29" fmla="*/ 284711 h 3030"/>
                  <a:gd name="T30" fmla="*/ 291173 w 3286"/>
                  <a:gd name="T31" fmla="*/ 143975 h 3030"/>
                  <a:gd name="T32" fmla="*/ 311688 w 3286"/>
                  <a:gd name="T33" fmla="*/ 82426 h 3030"/>
                  <a:gd name="T34" fmla="*/ 335802 w 3286"/>
                  <a:gd name="T35" fmla="*/ 10438 h 3030"/>
                  <a:gd name="T36" fmla="*/ 397348 w 3286"/>
                  <a:gd name="T37" fmla="*/ 41393 h 3030"/>
                  <a:gd name="T38" fmla="*/ 438739 w 3286"/>
                  <a:gd name="T39" fmla="*/ 82426 h 3030"/>
                  <a:gd name="T40" fmla="*/ 483009 w 3286"/>
                  <a:gd name="T41" fmla="*/ 68748 h 3030"/>
                  <a:gd name="T42" fmla="*/ 554992 w 3286"/>
                  <a:gd name="T43" fmla="*/ 79186 h 3030"/>
                  <a:gd name="T44" fmla="*/ 575867 w 3286"/>
                  <a:gd name="T45" fmla="*/ 127058 h 3030"/>
                  <a:gd name="T46" fmla="*/ 589544 w 3286"/>
                  <a:gd name="T47" fmla="*/ 168091 h 3030"/>
                  <a:gd name="T48" fmla="*/ 599622 w 3286"/>
                  <a:gd name="T49" fmla="*/ 199046 h 3030"/>
                  <a:gd name="T50" fmla="*/ 651090 w 3286"/>
                  <a:gd name="T51" fmla="*/ 174930 h 3030"/>
                  <a:gd name="T52" fmla="*/ 712995 w 3286"/>
                  <a:gd name="T53" fmla="*/ 192207 h 3030"/>
                  <a:gd name="T54" fmla="*/ 788218 w 3286"/>
                  <a:gd name="T55" fmla="*/ 230001 h 3030"/>
                  <a:gd name="T56" fmla="*/ 832848 w 3286"/>
                  <a:gd name="T57" fmla="*/ 281112 h 3030"/>
                  <a:gd name="T58" fmla="*/ 884316 w 3286"/>
                  <a:gd name="T59" fmla="*/ 318905 h 3030"/>
                  <a:gd name="T60" fmla="*/ 945862 w 3286"/>
                  <a:gd name="T61" fmla="*/ 318905 h 3030"/>
                  <a:gd name="T62" fmla="*/ 997330 w 3286"/>
                  <a:gd name="T63" fmla="*/ 359938 h 3030"/>
                  <a:gd name="T64" fmla="*/ 1055636 w 3286"/>
                  <a:gd name="T65" fmla="*/ 359938 h 3030"/>
                  <a:gd name="T66" fmla="*/ 1110344 w 3286"/>
                  <a:gd name="T67" fmla="*/ 390893 h 3030"/>
                  <a:gd name="T68" fmla="*/ 1182327 w 3286"/>
                  <a:gd name="T69" fmla="*/ 404571 h 3030"/>
                  <a:gd name="T70" fmla="*/ 1154973 w 3286"/>
                  <a:gd name="T71" fmla="*/ 456042 h 3030"/>
                  <a:gd name="T72" fmla="*/ 1134458 w 3286"/>
                  <a:gd name="T73" fmla="*/ 500674 h 3030"/>
                  <a:gd name="T74" fmla="*/ 1127620 w 3286"/>
                  <a:gd name="T75" fmla="*/ 558984 h 3030"/>
                  <a:gd name="T76" fmla="*/ 1093068 w 3286"/>
                  <a:gd name="T77" fmla="*/ 606856 h 3030"/>
                  <a:gd name="T78" fmla="*/ 1062475 w 3286"/>
                  <a:gd name="T79" fmla="*/ 658327 h 3030"/>
                  <a:gd name="T80" fmla="*/ 1058876 w 3286"/>
                  <a:gd name="T81" fmla="*/ 699360 h 3030"/>
                  <a:gd name="T82" fmla="*/ 997330 w 3286"/>
                  <a:gd name="T83" fmla="*/ 727075 h 3030"/>
                  <a:gd name="T84" fmla="*/ 1014606 w 3286"/>
                  <a:gd name="T85" fmla="*/ 788625 h 3030"/>
                  <a:gd name="T86" fmla="*/ 1000929 w 3286"/>
                  <a:gd name="T87" fmla="*/ 829658 h 3030"/>
                  <a:gd name="T88" fmla="*/ 928586 w 3286"/>
                  <a:gd name="T89" fmla="*/ 894807 h 3030"/>
                  <a:gd name="T90" fmla="*/ 867040 w 3286"/>
                  <a:gd name="T91" fmla="*/ 894807 h 3030"/>
                  <a:gd name="T92" fmla="*/ 808733 w 3286"/>
                  <a:gd name="T93" fmla="*/ 922162 h 3030"/>
                  <a:gd name="T94" fmla="*/ 740349 w 3286"/>
                  <a:gd name="T95" fmla="*/ 963555 h 3030"/>
                  <a:gd name="T96" fmla="*/ 698959 w 3286"/>
                  <a:gd name="T97" fmla="*/ 994150 h 3030"/>
                  <a:gd name="T98" fmla="*/ 610059 w 3286"/>
                  <a:gd name="T99" fmla="*/ 1015026 h 3030"/>
                  <a:gd name="T100" fmla="*/ 510722 w 3286"/>
                  <a:gd name="T101" fmla="*/ 949877 h 3030"/>
                  <a:gd name="T102" fmla="*/ 459254 w 3286"/>
                  <a:gd name="T103" fmla="*/ 939439 h 3030"/>
                  <a:gd name="T104" fmla="*/ 466092 w 3286"/>
                  <a:gd name="T105" fmla="*/ 894807 h 3030"/>
                  <a:gd name="T106" fmla="*/ 479769 w 3286"/>
                  <a:gd name="T107" fmla="*/ 833257 h 3030"/>
                  <a:gd name="T108" fmla="*/ 452416 w 3286"/>
                  <a:gd name="T109" fmla="*/ 836497 h 3030"/>
                  <a:gd name="T110" fmla="*/ 435140 w 3286"/>
                  <a:gd name="T111" fmla="*/ 918922 h 3030"/>
                  <a:gd name="T112" fmla="*/ 400947 w 3286"/>
                  <a:gd name="T113" fmla="*/ 956716 h 3030"/>
                  <a:gd name="T114" fmla="*/ 339042 w 3286"/>
                  <a:gd name="T115" fmla="*/ 994150 h 3030"/>
                  <a:gd name="T116" fmla="*/ 298011 w 3286"/>
                  <a:gd name="T117" fmla="*/ 987311 h 3030"/>
                  <a:gd name="T118" fmla="*/ 301610 w 3286"/>
                  <a:gd name="T119" fmla="*/ 1056059 h 3030"/>
                  <a:gd name="T120" fmla="*/ 239705 w 3286"/>
                  <a:gd name="T121" fmla="*/ 1042381 h 3030"/>
                  <a:gd name="T122" fmla="*/ 174560 w 3286"/>
                  <a:gd name="T123" fmla="*/ 1031943 h 3030"/>
                  <a:gd name="T124" fmla="*/ 102576 w 3286"/>
                  <a:gd name="T125" fmla="*/ 1015026 h 303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286" h="3030">
                    <a:moveTo>
                      <a:pt x="171" y="2820"/>
                    </a:moveTo>
                    <a:lnTo>
                      <a:pt x="123" y="2762"/>
                    </a:lnTo>
                    <a:lnTo>
                      <a:pt x="104" y="2734"/>
                    </a:lnTo>
                    <a:lnTo>
                      <a:pt x="95" y="2724"/>
                    </a:lnTo>
                    <a:lnTo>
                      <a:pt x="85" y="2715"/>
                    </a:lnTo>
                    <a:lnTo>
                      <a:pt x="66" y="2696"/>
                    </a:lnTo>
                    <a:lnTo>
                      <a:pt x="56" y="2686"/>
                    </a:lnTo>
                    <a:lnTo>
                      <a:pt x="56" y="2667"/>
                    </a:lnTo>
                    <a:lnTo>
                      <a:pt x="47" y="2658"/>
                    </a:lnTo>
                    <a:lnTo>
                      <a:pt x="47" y="2620"/>
                    </a:lnTo>
                    <a:lnTo>
                      <a:pt x="47" y="2600"/>
                    </a:lnTo>
                    <a:lnTo>
                      <a:pt x="47" y="2591"/>
                    </a:lnTo>
                    <a:lnTo>
                      <a:pt x="38" y="2572"/>
                    </a:lnTo>
                    <a:lnTo>
                      <a:pt x="28" y="2553"/>
                    </a:lnTo>
                    <a:lnTo>
                      <a:pt x="18" y="2543"/>
                    </a:lnTo>
                    <a:lnTo>
                      <a:pt x="9" y="2515"/>
                    </a:lnTo>
                    <a:lnTo>
                      <a:pt x="0" y="2486"/>
                    </a:lnTo>
                    <a:lnTo>
                      <a:pt x="0" y="2477"/>
                    </a:lnTo>
                    <a:lnTo>
                      <a:pt x="0" y="2419"/>
                    </a:lnTo>
                    <a:lnTo>
                      <a:pt x="18" y="2419"/>
                    </a:lnTo>
                    <a:lnTo>
                      <a:pt x="47" y="2429"/>
                    </a:lnTo>
                    <a:lnTo>
                      <a:pt x="56" y="2429"/>
                    </a:lnTo>
                    <a:lnTo>
                      <a:pt x="85" y="2439"/>
                    </a:lnTo>
                    <a:lnTo>
                      <a:pt x="95" y="2439"/>
                    </a:lnTo>
                    <a:lnTo>
                      <a:pt x="104" y="2429"/>
                    </a:lnTo>
                    <a:lnTo>
                      <a:pt x="114" y="2429"/>
                    </a:lnTo>
                    <a:lnTo>
                      <a:pt x="114" y="2419"/>
                    </a:lnTo>
                    <a:lnTo>
                      <a:pt x="123" y="2391"/>
                    </a:lnTo>
                    <a:lnTo>
                      <a:pt x="133" y="2372"/>
                    </a:lnTo>
                    <a:lnTo>
                      <a:pt x="142" y="2353"/>
                    </a:lnTo>
                    <a:lnTo>
                      <a:pt x="152" y="2343"/>
                    </a:lnTo>
                    <a:lnTo>
                      <a:pt x="171" y="2324"/>
                    </a:lnTo>
                    <a:lnTo>
                      <a:pt x="209" y="2305"/>
                    </a:lnTo>
                    <a:lnTo>
                      <a:pt x="218" y="2305"/>
                    </a:lnTo>
                    <a:lnTo>
                      <a:pt x="256" y="2296"/>
                    </a:lnTo>
                    <a:lnTo>
                      <a:pt x="266" y="2296"/>
                    </a:lnTo>
                    <a:lnTo>
                      <a:pt x="295" y="2277"/>
                    </a:lnTo>
                    <a:lnTo>
                      <a:pt x="323" y="2258"/>
                    </a:lnTo>
                    <a:lnTo>
                      <a:pt x="333" y="2248"/>
                    </a:lnTo>
                    <a:lnTo>
                      <a:pt x="342" y="2220"/>
                    </a:lnTo>
                    <a:lnTo>
                      <a:pt x="352" y="2210"/>
                    </a:lnTo>
                    <a:lnTo>
                      <a:pt x="361" y="2201"/>
                    </a:lnTo>
                    <a:lnTo>
                      <a:pt x="371" y="2191"/>
                    </a:lnTo>
                    <a:lnTo>
                      <a:pt x="380" y="2181"/>
                    </a:lnTo>
                    <a:lnTo>
                      <a:pt x="390" y="2172"/>
                    </a:lnTo>
                    <a:lnTo>
                      <a:pt x="390" y="2163"/>
                    </a:lnTo>
                    <a:lnTo>
                      <a:pt x="390" y="2134"/>
                    </a:lnTo>
                    <a:lnTo>
                      <a:pt x="390" y="2115"/>
                    </a:lnTo>
                    <a:lnTo>
                      <a:pt x="380" y="2105"/>
                    </a:lnTo>
                    <a:lnTo>
                      <a:pt x="361" y="2067"/>
                    </a:lnTo>
                    <a:lnTo>
                      <a:pt x="342" y="2048"/>
                    </a:lnTo>
                    <a:lnTo>
                      <a:pt x="342" y="2038"/>
                    </a:lnTo>
                    <a:lnTo>
                      <a:pt x="333" y="2000"/>
                    </a:lnTo>
                    <a:lnTo>
                      <a:pt x="333" y="1991"/>
                    </a:lnTo>
                    <a:lnTo>
                      <a:pt x="333" y="1981"/>
                    </a:lnTo>
                    <a:lnTo>
                      <a:pt x="342" y="1972"/>
                    </a:lnTo>
                    <a:lnTo>
                      <a:pt x="352" y="1953"/>
                    </a:lnTo>
                    <a:lnTo>
                      <a:pt x="361" y="1953"/>
                    </a:lnTo>
                    <a:lnTo>
                      <a:pt x="390" y="1934"/>
                    </a:lnTo>
                    <a:lnTo>
                      <a:pt x="409" y="1924"/>
                    </a:lnTo>
                    <a:lnTo>
                      <a:pt x="419" y="1915"/>
                    </a:lnTo>
                    <a:lnTo>
                      <a:pt x="428" y="1915"/>
                    </a:lnTo>
                    <a:lnTo>
                      <a:pt x="447" y="1915"/>
                    </a:lnTo>
                    <a:lnTo>
                      <a:pt x="457" y="1915"/>
                    </a:lnTo>
                    <a:lnTo>
                      <a:pt x="466" y="1924"/>
                    </a:lnTo>
                    <a:lnTo>
                      <a:pt x="485" y="1934"/>
                    </a:lnTo>
                    <a:lnTo>
                      <a:pt x="495" y="1905"/>
                    </a:lnTo>
                    <a:lnTo>
                      <a:pt x="495" y="1886"/>
                    </a:lnTo>
                    <a:lnTo>
                      <a:pt x="495" y="1867"/>
                    </a:lnTo>
                    <a:lnTo>
                      <a:pt x="476" y="1820"/>
                    </a:lnTo>
                    <a:lnTo>
                      <a:pt x="476" y="1810"/>
                    </a:lnTo>
                    <a:lnTo>
                      <a:pt x="476" y="1800"/>
                    </a:lnTo>
                    <a:lnTo>
                      <a:pt x="485" y="1800"/>
                    </a:lnTo>
                    <a:lnTo>
                      <a:pt x="514" y="1791"/>
                    </a:lnTo>
                    <a:lnTo>
                      <a:pt x="514" y="1782"/>
                    </a:lnTo>
                    <a:lnTo>
                      <a:pt x="542" y="1762"/>
                    </a:lnTo>
                    <a:lnTo>
                      <a:pt x="552" y="1762"/>
                    </a:lnTo>
                    <a:lnTo>
                      <a:pt x="552" y="1753"/>
                    </a:lnTo>
                    <a:lnTo>
                      <a:pt x="552" y="1743"/>
                    </a:lnTo>
                    <a:lnTo>
                      <a:pt x="552" y="1734"/>
                    </a:lnTo>
                    <a:lnTo>
                      <a:pt x="552" y="1724"/>
                    </a:lnTo>
                    <a:lnTo>
                      <a:pt x="552" y="1715"/>
                    </a:lnTo>
                    <a:lnTo>
                      <a:pt x="552" y="1705"/>
                    </a:lnTo>
                    <a:lnTo>
                      <a:pt x="533" y="1677"/>
                    </a:lnTo>
                    <a:lnTo>
                      <a:pt x="523" y="1658"/>
                    </a:lnTo>
                    <a:lnTo>
                      <a:pt x="514" y="1648"/>
                    </a:lnTo>
                    <a:lnTo>
                      <a:pt x="514" y="1639"/>
                    </a:lnTo>
                    <a:lnTo>
                      <a:pt x="485" y="1610"/>
                    </a:lnTo>
                    <a:lnTo>
                      <a:pt x="476" y="1601"/>
                    </a:lnTo>
                    <a:lnTo>
                      <a:pt x="476" y="1591"/>
                    </a:lnTo>
                    <a:lnTo>
                      <a:pt x="476" y="1581"/>
                    </a:lnTo>
                    <a:lnTo>
                      <a:pt x="485" y="1572"/>
                    </a:lnTo>
                    <a:lnTo>
                      <a:pt x="485" y="1562"/>
                    </a:lnTo>
                    <a:lnTo>
                      <a:pt x="495" y="1553"/>
                    </a:lnTo>
                    <a:lnTo>
                      <a:pt x="514" y="1543"/>
                    </a:lnTo>
                    <a:lnTo>
                      <a:pt x="523" y="1543"/>
                    </a:lnTo>
                    <a:lnTo>
                      <a:pt x="552" y="1505"/>
                    </a:lnTo>
                    <a:lnTo>
                      <a:pt x="561" y="1496"/>
                    </a:lnTo>
                    <a:lnTo>
                      <a:pt x="571" y="1496"/>
                    </a:lnTo>
                    <a:lnTo>
                      <a:pt x="580" y="1496"/>
                    </a:lnTo>
                    <a:lnTo>
                      <a:pt x="599" y="1496"/>
                    </a:lnTo>
                    <a:lnTo>
                      <a:pt x="628" y="1496"/>
                    </a:lnTo>
                    <a:lnTo>
                      <a:pt x="637" y="1496"/>
                    </a:lnTo>
                    <a:lnTo>
                      <a:pt x="647" y="1496"/>
                    </a:lnTo>
                    <a:lnTo>
                      <a:pt x="657" y="1486"/>
                    </a:lnTo>
                    <a:lnTo>
                      <a:pt x="666" y="1477"/>
                    </a:lnTo>
                    <a:lnTo>
                      <a:pt x="666" y="1467"/>
                    </a:lnTo>
                    <a:lnTo>
                      <a:pt x="675" y="1458"/>
                    </a:lnTo>
                    <a:lnTo>
                      <a:pt x="675" y="1448"/>
                    </a:lnTo>
                    <a:lnTo>
                      <a:pt x="675" y="1439"/>
                    </a:lnTo>
                    <a:lnTo>
                      <a:pt x="675" y="1410"/>
                    </a:lnTo>
                    <a:lnTo>
                      <a:pt x="675" y="1401"/>
                    </a:lnTo>
                    <a:lnTo>
                      <a:pt x="685" y="1391"/>
                    </a:lnTo>
                    <a:lnTo>
                      <a:pt x="695" y="1372"/>
                    </a:lnTo>
                    <a:lnTo>
                      <a:pt x="704" y="1363"/>
                    </a:lnTo>
                    <a:lnTo>
                      <a:pt x="704" y="1353"/>
                    </a:lnTo>
                    <a:lnTo>
                      <a:pt x="704" y="1334"/>
                    </a:lnTo>
                    <a:lnTo>
                      <a:pt x="704" y="1324"/>
                    </a:lnTo>
                    <a:lnTo>
                      <a:pt x="704" y="1315"/>
                    </a:lnTo>
                    <a:lnTo>
                      <a:pt x="695" y="1305"/>
                    </a:lnTo>
                    <a:lnTo>
                      <a:pt x="657" y="1258"/>
                    </a:lnTo>
                    <a:lnTo>
                      <a:pt x="647" y="1248"/>
                    </a:lnTo>
                    <a:lnTo>
                      <a:pt x="628" y="1238"/>
                    </a:lnTo>
                    <a:lnTo>
                      <a:pt x="523" y="1220"/>
                    </a:lnTo>
                    <a:lnTo>
                      <a:pt x="580" y="1172"/>
                    </a:lnTo>
                    <a:lnTo>
                      <a:pt x="628" y="1134"/>
                    </a:lnTo>
                    <a:lnTo>
                      <a:pt x="647" y="1124"/>
                    </a:lnTo>
                    <a:lnTo>
                      <a:pt x="657" y="1115"/>
                    </a:lnTo>
                    <a:lnTo>
                      <a:pt x="695" y="1105"/>
                    </a:lnTo>
                    <a:lnTo>
                      <a:pt x="723" y="1096"/>
                    </a:lnTo>
                    <a:lnTo>
                      <a:pt x="742" y="1086"/>
                    </a:lnTo>
                    <a:lnTo>
                      <a:pt x="752" y="1077"/>
                    </a:lnTo>
                    <a:lnTo>
                      <a:pt x="761" y="1077"/>
                    </a:lnTo>
                    <a:lnTo>
                      <a:pt x="780" y="1048"/>
                    </a:lnTo>
                    <a:lnTo>
                      <a:pt x="809" y="1020"/>
                    </a:lnTo>
                    <a:lnTo>
                      <a:pt x="818" y="1020"/>
                    </a:lnTo>
                    <a:lnTo>
                      <a:pt x="818" y="1010"/>
                    </a:lnTo>
                    <a:lnTo>
                      <a:pt x="828" y="1000"/>
                    </a:lnTo>
                    <a:lnTo>
                      <a:pt x="828" y="991"/>
                    </a:lnTo>
                    <a:lnTo>
                      <a:pt x="838" y="934"/>
                    </a:lnTo>
                    <a:lnTo>
                      <a:pt x="790" y="877"/>
                    </a:lnTo>
                    <a:lnTo>
                      <a:pt x="780" y="867"/>
                    </a:lnTo>
                    <a:lnTo>
                      <a:pt x="780" y="858"/>
                    </a:lnTo>
                    <a:lnTo>
                      <a:pt x="771" y="848"/>
                    </a:lnTo>
                    <a:lnTo>
                      <a:pt x="780" y="839"/>
                    </a:lnTo>
                    <a:lnTo>
                      <a:pt x="780" y="829"/>
                    </a:lnTo>
                    <a:lnTo>
                      <a:pt x="800" y="791"/>
                    </a:lnTo>
                    <a:lnTo>
                      <a:pt x="800" y="781"/>
                    </a:lnTo>
                    <a:lnTo>
                      <a:pt x="800" y="772"/>
                    </a:lnTo>
                    <a:lnTo>
                      <a:pt x="847" y="686"/>
                    </a:lnTo>
                    <a:lnTo>
                      <a:pt x="838" y="639"/>
                    </a:lnTo>
                    <a:lnTo>
                      <a:pt x="828" y="572"/>
                    </a:lnTo>
                    <a:lnTo>
                      <a:pt x="838" y="534"/>
                    </a:lnTo>
                    <a:lnTo>
                      <a:pt x="838" y="524"/>
                    </a:lnTo>
                    <a:lnTo>
                      <a:pt x="847" y="486"/>
                    </a:lnTo>
                    <a:lnTo>
                      <a:pt x="885" y="467"/>
                    </a:lnTo>
                    <a:lnTo>
                      <a:pt x="809" y="400"/>
                    </a:lnTo>
                    <a:lnTo>
                      <a:pt x="885" y="400"/>
                    </a:lnTo>
                    <a:lnTo>
                      <a:pt x="885" y="381"/>
                    </a:lnTo>
                    <a:lnTo>
                      <a:pt x="876" y="372"/>
                    </a:lnTo>
                    <a:lnTo>
                      <a:pt x="866" y="362"/>
                    </a:lnTo>
                    <a:lnTo>
                      <a:pt x="876" y="315"/>
                    </a:lnTo>
                    <a:lnTo>
                      <a:pt x="885" y="296"/>
                    </a:lnTo>
                    <a:lnTo>
                      <a:pt x="876" y="286"/>
                    </a:lnTo>
                    <a:lnTo>
                      <a:pt x="866" y="258"/>
                    </a:lnTo>
                    <a:lnTo>
                      <a:pt x="866" y="229"/>
                    </a:lnTo>
                    <a:lnTo>
                      <a:pt x="942" y="191"/>
                    </a:lnTo>
                    <a:lnTo>
                      <a:pt x="942" y="153"/>
                    </a:lnTo>
                    <a:lnTo>
                      <a:pt x="885" y="134"/>
                    </a:lnTo>
                    <a:lnTo>
                      <a:pt x="818" y="10"/>
                    </a:lnTo>
                    <a:lnTo>
                      <a:pt x="866" y="0"/>
                    </a:lnTo>
                    <a:lnTo>
                      <a:pt x="885" y="0"/>
                    </a:lnTo>
                    <a:lnTo>
                      <a:pt x="895" y="0"/>
                    </a:lnTo>
                    <a:lnTo>
                      <a:pt x="904" y="10"/>
                    </a:lnTo>
                    <a:lnTo>
                      <a:pt x="914" y="10"/>
                    </a:lnTo>
                    <a:lnTo>
                      <a:pt x="933" y="29"/>
                    </a:lnTo>
                    <a:lnTo>
                      <a:pt x="942" y="29"/>
                    </a:lnTo>
                    <a:lnTo>
                      <a:pt x="952" y="39"/>
                    </a:lnTo>
                    <a:lnTo>
                      <a:pt x="961" y="39"/>
                    </a:lnTo>
                    <a:lnTo>
                      <a:pt x="999" y="39"/>
                    </a:lnTo>
                    <a:lnTo>
                      <a:pt x="1009" y="48"/>
                    </a:lnTo>
                    <a:lnTo>
                      <a:pt x="1018" y="48"/>
                    </a:lnTo>
                    <a:lnTo>
                      <a:pt x="1047" y="77"/>
                    </a:lnTo>
                    <a:lnTo>
                      <a:pt x="1095" y="105"/>
                    </a:lnTo>
                    <a:lnTo>
                      <a:pt x="1104" y="115"/>
                    </a:lnTo>
                    <a:lnTo>
                      <a:pt x="1114" y="153"/>
                    </a:lnTo>
                    <a:lnTo>
                      <a:pt x="1114" y="162"/>
                    </a:lnTo>
                    <a:lnTo>
                      <a:pt x="1114" y="172"/>
                    </a:lnTo>
                    <a:lnTo>
                      <a:pt x="1133" y="191"/>
                    </a:lnTo>
                    <a:lnTo>
                      <a:pt x="1142" y="210"/>
                    </a:lnTo>
                    <a:lnTo>
                      <a:pt x="1152" y="210"/>
                    </a:lnTo>
                    <a:lnTo>
                      <a:pt x="1161" y="220"/>
                    </a:lnTo>
                    <a:lnTo>
                      <a:pt x="1171" y="220"/>
                    </a:lnTo>
                    <a:lnTo>
                      <a:pt x="1181" y="220"/>
                    </a:lnTo>
                    <a:lnTo>
                      <a:pt x="1219" y="229"/>
                    </a:lnTo>
                    <a:lnTo>
                      <a:pt x="1237" y="229"/>
                    </a:lnTo>
                    <a:lnTo>
                      <a:pt x="1247" y="239"/>
                    </a:lnTo>
                    <a:lnTo>
                      <a:pt x="1276" y="248"/>
                    </a:lnTo>
                    <a:lnTo>
                      <a:pt x="1285" y="258"/>
                    </a:lnTo>
                    <a:lnTo>
                      <a:pt x="1295" y="248"/>
                    </a:lnTo>
                    <a:lnTo>
                      <a:pt x="1304" y="248"/>
                    </a:lnTo>
                    <a:lnTo>
                      <a:pt x="1333" y="220"/>
                    </a:lnTo>
                    <a:lnTo>
                      <a:pt x="1342" y="200"/>
                    </a:lnTo>
                    <a:lnTo>
                      <a:pt x="1342" y="191"/>
                    </a:lnTo>
                    <a:lnTo>
                      <a:pt x="1352" y="143"/>
                    </a:lnTo>
                    <a:lnTo>
                      <a:pt x="1361" y="134"/>
                    </a:lnTo>
                    <a:lnTo>
                      <a:pt x="1371" y="105"/>
                    </a:lnTo>
                    <a:lnTo>
                      <a:pt x="1390" y="67"/>
                    </a:lnTo>
                    <a:lnTo>
                      <a:pt x="1466" y="134"/>
                    </a:lnTo>
                    <a:lnTo>
                      <a:pt x="1514" y="162"/>
                    </a:lnTo>
                    <a:lnTo>
                      <a:pt x="1523" y="172"/>
                    </a:lnTo>
                    <a:lnTo>
                      <a:pt x="1523" y="182"/>
                    </a:lnTo>
                    <a:lnTo>
                      <a:pt x="1533" y="200"/>
                    </a:lnTo>
                    <a:lnTo>
                      <a:pt x="1542" y="220"/>
                    </a:lnTo>
                    <a:lnTo>
                      <a:pt x="1542" y="229"/>
                    </a:lnTo>
                    <a:lnTo>
                      <a:pt x="1542" y="239"/>
                    </a:lnTo>
                    <a:lnTo>
                      <a:pt x="1542" y="248"/>
                    </a:lnTo>
                    <a:lnTo>
                      <a:pt x="1542" y="258"/>
                    </a:lnTo>
                    <a:lnTo>
                      <a:pt x="1542" y="277"/>
                    </a:lnTo>
                    <a:lnTo>
                      <a:pt x="1542" y="286"/>
                    </a:lnTo>
                    <a:lnTo>
                      <a:pt x="1561" y="315"/>
                    </a:lnTo>
                    <a:lnTo>
                      <a:pt x="1580" y="334"/>
                    </a:lnTo>
                    <a:lnTo>
                      <a:pt x="1580" y="343"/>
                    </a:lnTo>
                    <a:lnTo>
                      <a:pt x="1600" y="353"/>
                    </a:lnTo>
                    <a:lnTo>
                      <a:pt x="1609" y="353"/>
                    </a:lnTo>
                    <a:lnTo>
                      <a:pt x="1638" y="362"/>
                    </a:lnTo>
                    <a:lnTo>
                      <a:pt x="1647" y="362"/>
                    </a:lnTo>
                    <a:lnTo>
                      <a:pt x="1657" y="372"/>
                    </a:lnTo>
                    <a:lnTo>
                      <a:pt x="1666" y="381"/>
                    </a:lnTo>
                    <a:lnTo>
                      <a:pt x="1666" y="391"/>
                    </a:lnTo>
                    <a:lnTo>
                      <a:pt x="1666" y="400"/>
                    </a:lnTo>
                    <a:lnTo>
                      <a:pt x="1647" y="429"/>
                    </a:lnTo>
                    <a:lnTo>
                      <a:pt x="1638" y="467"/>
                    </a:lnTo>
                    <a:lnTo>
                      <a:pt x="1628" y="477"/>
                    </a:lnTo>
                    <a:lnTo>
                      <a:pt x="1618" y="505"/>
                    </a:lnTo>
                    <a:lnTo>
                      <a:pt x="1609" y="505"/>
                    </a:lnTo>
                    <a:lnTo>
                      <a:pt x="1609" y="515"/>
                    </a:lnTo>
                    <a:lnTo>
                      <a:pt x="1618" y="534"/>
                    </a:lnTo>
                    <a:lnTo>
                      <a:pt x="1628" y="534"/>
                    </a:lnTo>
                    <a:lnTo>
                      <a:pt x="1638" y="543"/>
                    </a:lnTo>
                    <a:lnTo>
                      <a:pt x="1647" y="543"/>
                    </a:lnTo>
                    <a:lnTo>
                      <a:pt x="1657" y="553"/>
                    </a:lnTo>
                    <a:lnTo>
                      <a:pt x="1666" y="553"/>
                    </a:lnTo>
                    <a:lnTo>
                      <a:pt x="1695" y="543"/>
                    </a:lnTo>
                    <a:lnTo>
                      <a:pt x="1714" y="543"/>
                    </a:lnTo>
                    <a:lnTo>
                      <a:pt x="1752" y="543"/>
                    </a:lnTo>
                    <a:lnTo>
                      <a:pt x="1761" y="543"/>
                    </a:lnTo>
                    <a:lnTo>
                      <a:pt x="1761" y="534"/>
                    </a:lnTo>
                    <a:lnTo>
                      <a:pt x="1771" y="515"/>
                    </a:lnTo>
                    <a:lnTo>
                      <a:pt x="1780" y="505"/>
                    </a:lnTo>
                    <a:lnTo>
                      <a:pt x="1790" y="496"/>
                    </a:lnTo>
                    <a:lnTo>
                      <a:pt x="1799" y="496"/>
                    </a:lnTo>
                    <a:lnTo>
                      <a:pt x="1809" y="486"/>
                    </a:lnTo>
                    <a:lnTo>
                      <a:pt x="1818" y="486"/>
                    </a:lnTo>
                    <a:lnTo>
                      <a:pt x="1828" y="486"/>
                    </a:lnTo>
                    <a:lnTo>
                      <a:pt x="1904" y="477"/>
                    </a:lnTo>
                    <a:lnTo>
                      <a:pt x="1914" y="477"/>
                    </a:lnTo>
                    <a:lnTo>
                      <a:pt x="1933" y="486"/>
                    </a:lnTo>
                    <a:lnTo>
                      <a:pt x="1942" y="486"/>
                    </a:lnTo>
                    <a:lnTo>
                      <a:pt x="1952" y="496"/>
                    </a:lnTo>
                    <a:lnTo>
                      <a:pt x="1971" y="524"/>
                    </a:lnTo>
                    <a:lnTo>
                      <a:pt x="1981" y="534"/>
                    </a:lnTo>
                    <a:lnTo>
                      <a:pt x="2009" y="553"/>
                    </a:lnTo>
                    <a:lnTo>
                      <a:pt x="2019" y="553"/>
                    </a:lnTo>
                    <a:lnTo>
                      <a:pt x="2028" y="553"/>
                    </a:lnTo>
                    <a:lnTo>
                      <a:pt x="2047" y="553"/>
                    </a:lnTo>
                    <a:lnTo>
                      <a:pt x="2076" y="553"/>
                    </a:lnTo>
                    <a:lnTo>
                      <a:pt x="2095" y="543"/>
                    </a:lnTo>
                    <a:lnTo>
                      <a:pt x="2114" y="562"/>
                    </a:lnTo>
                    <a:lnTo>
                      <a:pt x="2142" y="601"/>
                    </a:lnTo>
                    <a:lnTo>
                      <a:pt x="2190" y="639"/>
                    </a:lnTo>
                    <a:lnTo>
                      <a:pt x="2219" y="667"/>
                    </a:lnTo>
                    <a:lnTo>
                      <a:pt x="2228" y="677"/>
                    </a:lnTo>
                    <a:lnTo>
                      <a:pt x="2247" y="696"/>
                    </a:lnTo>
                    <a:lnTo>
                      <a:pt x="2257" y="705"/>
                    </a:lnTo>
                    <a:lnTo>
                      <a:pt x="2266" y="715"/>
                    </a:lnTo>
                    <a:lnTo>
                      <a:pt x="2285" y="734"/>
                    </a:lnTo>
                    <a:lnTo>
                      <a:pt x="2295" y="743"/>
                    </a:lnTo>
                    <a:lnTo>
                      <a:pt x="2304" y="743"/>
                    </a:lnTo>
                    <a:lnTo>
                      <a:pt x="2304" y="753"/>
                    </a:lnTo>
                    <a:lnTo>
                      <a:pt x="2314" y="781"/>
                    </a:lnTo>
                    <a:lnTo>
                      <a:pt x="2323" y="819"/>
                    </a:lnTo>
                    <a:lnTo>
                      <a:pt x="2333" y="829"/>
                    </a:lnTo>
                    <a:lnTo>
                      <a:pt x="2333" y="839"/>
                    </a:lnTo>
                    <a:lnTo>
                      <a:pt x="2333" y="848"/>
                    </a:lnTo>
                    <a:lnTo>
                      <a:pt x="2352" y="858"/>
                    </a:lnTo>
                    <a:lnTo>
                      <a:pt x="2371" y="858"/>
                    </a:lnTo>
                    <a:lnTo>
                      <a:pt x="2400" y="867"/>
                    </a:lnTo>
                    <a:lnTo>
                      <a:pt x="2438" y="886"/>
                    </a:lnTo>
                    <a:lnTo>
                      <a:pt x="2447" y="886"/>
                    </a:lnTo>
                    <a:lnTo>
                      <a:pt x="2457" y="886"/>
                    </a:lnTo>
                    <a:lnTo>
                      <a:pt x="2466" y="886"/>
                    </a:lnTo>
                    <a:lnTo>
                      <a:pt x="2485" y="877"/>
                    </a:lnTo>
                    <a:lnTo>
                      <a:pt x="2504" y="877"/>
                    </a:lnTo>
                    <a:lnTo>
                      <a:pt x="2514" y="877"/>
                    </a:lnTo>
                    <a:lnTo>
                      <a:pt x="2533" y="877"/>
                    </a:lnTo>
                    <a:lnTo>
                      <a:pt x="2571" y="886"/>
                    </a:lnTo>
                    <a:lnTo>
                      <a:pt x="2580" y="886"/>
                    </a:lnTo>
                    <a:lnTo>
                      <a:pt x="2609" y="886"/>
                    </a:lnTo>
                    <a:lnTo>
                      <a:pt x="2628" y="886"/>
                    </a:lnTo>
                    <a:lnTo>
                      <a:pt x="2647" y="886"/>
                    </a:lnTo>
                    <a:lnTo>
                      <a:pt x="2657" y="886"/>
                    </a:lnTo>
                    <a:lnTo>
                      <a:pt x="2676" y="896"/>
                    </a:lnTo>
                    <a:lnTo>
                      <a:pt x="2695" y="905"/>
                    </a:lnTo>
                    <a:lnTo>
                      <a:pt x="2704" y="905"/>
                    </a:lnTo>
                    <a:lnTo>
                      <a:pt x="2752" y="943"/>
                    </a:lnTo>
                    <a:lnTo>
                      <a:pt x="2752" y="953"/>
                    </a:lnTo>
                    <a:lnTo>
                      <a:pt x="2761" y="962"/>
                    </a:lnTo>
                    <a:lnTo>
                      <a:pt x="2761" y="991"/>
                    </a:lnTo>
                    <a:lnTo>
                      <a:pt x="2771" y="1000"/>
                    </a:lnTo>
                    <a:lnTo>
                      <a:pt x="2781" y="1010"/>
                    </a:lnTo>
                    <a:lnTo>
                      <a:pt x="2781" y="1020"/>
                    </a:lnTo>
                    <a:lnTo>
                      <a:pt x="2790" y="1020"/>
                    </a:lnTo>
                    <a:lnTo>
                      <a:pt x="2819" y="1029"/>
                    </a:lnTo>
                    <a:lnTo>
                      <a:pt x="2838" y="1039"/>
                    </a:lnTo>
                    <a:lnTo>
                      <a:pt x="2857" y="1039"/>
                    </a:lnTo>
                    <a:lnTo>
                      <a:pt x="2876" y="1039"/>
                    </a:lnTo>
                    <a:lnTo>
                      <a:pt x="2885" y="1039"/>
                    </a:lnTo>
                    <a:lnTo>
                      <a:pt x="2904" y="1020"/>
                    </a:lnTo>
                    <a:lnTo>
                      <a:pt x="2933" y="1000"/>
                    </a:lnTo>
                    <a:lnTo>
                      <a:pt x="2942" y="1000"/>
                    </a:lnTo>
                    <a:lnTo>
                      <a:pt x="2952" y="1000"/>
                    </a:lnTo>
                    <a:lnTo>
                      <a:pt x="2961" y="1000"/>
                    </a:lnTo>
                    <a:lnTo>
                      <a:pt x="2999" y="1000"/>
                    </a:lnTo>
                    <a:lnTo>
                      <a:pt x="3009" y="1010"/>
                    </a:lnTo>
                    <a:lnTo>
                      <a:pt x="3019" y="1010"/>
                    </a:lnTo>
                    <a:lnTo>
                      <a:pt x="3028" y="1020"/>
                    </a:lnTo>
                    <a:lnTo>
                      <a:pt x="3047" y="1048"/>
                    </a:lnTo>
                    <a:lnTo>
                      <a:pt x="3066" y="1067"/>
                    </a:lnTo>
                    <a:lnTo>
                      <a:pt x="3085" y="1086"/>
                    </a:lnTo>
                    <a:lnTo>
                      <a:pt x="3114" y="1096"/>
                    </a:lnTo>
                    <a:lnTo>
                      <a:pt x="3133" y="1105"/>
                    </a:lnTo>
                    <a:lnTo>
                      <a:pt x="3142" y="1105"/>
                    </a:lnTo>
                    <a:lnTo>
                      <a:pt x="3152" y="1096"/>
                    </a:lnTo>
                    <a:lnTo>
                      <a:pt x="3200" y="1077"/>
                    </a:lnTo>
                    <a:lnTo>
                      <a:pt x="3209" y="1077"/>
                    </a:lnTo>
                    <a:lnTo>
                      <a:pt x="3219" y="1077"/>
                    </a:lnTo>
                    <a:lnTo>
                      <a:pt x="3257" y="1105"/>
                    </a:lnTo>
                    <a:lnTo>
                      <a:pt x="3285" y="1124"/>
                    </a:lnTo>
                    <a:lnTo>
                      <a:pt x="3266" y="1181"/>
                    </a:lnTo>
                    <a:lnTo>
                      <a:pt x="3266" y="1191"/>
                    </a:lnTo>
                    <a:lnTo>
                      <a:pt x="3266" y="1200"/>
                    </a:lnTo>
                    <a:lnTo>
                      <a:pt x="3266" y="1220"/>
                    </a:lnTo>
                    <a:lnTo>
                      <a:pt x="3266" y="1229"/>
                    </a:lnTo>
                    <a:lnTo>
                      <a:pt x="3257" y="1238"/>
                    </a:lnTo>
                    <a:lnTo>
                      <a:pt x="3247" y="1248"/>
                    </a:lnTo>
                    <a:lnTo>
                      <a:pt x="3238" y="1258"/>
                    </a:lnTo>
                    <a:lnTo>
                      <a:pt x="3228" y="1258"/>
                    </a:lnTo>
                    <a:lnTo>
                      <a:pt x="3209" y="1267"/>
                    </a:lnTo>
                    <a:lnTo>
                      <a:pt x="3200" y="1267"/>
                    </a:lnTo>
                    <a:lnTo>
                      <a:pt x="3190" y="1277"/>
                    </a:lnTo>
                    <a:lnTo>
                      <a:pt x="3180" y="1277"/>
                    </a:lnTo>
                    <a:lnTo>
                      <a:pt x="3180" y="1296"/>
                    </a:lnTo>
                    <a:lnTo>
                      <a:pt x="3180" y="1334"/>
                    </a:lnTo>
                    <a:lnTo>
                      <a:pt x="3171" y="1353"/>
                    </a:lnTo>
                    <a:lnTo>
                      <a:pt x="3171" y="1363"/>
                    </a:lnTo>
                    <a:lnTo>
                      <a:pt x="3171" y="1372"/>
                    </a:lnTo>
                    <a:lnTo>
                      <a:pt x="3162" y="1372"/>
                    </a:lnTo>
                    <a:lnTo>
                      <a:pt x="3152" y="1391"/>
                    </a:lnTo>
                    <a:lnTo>
                      <a:pt x="3142" y="1401"/>
                    </a:lnTo>
                    <a:lnTo>
                      <a:pt x="3133" y="1410"/>
                    </a:lnTo>
                    <a:lnTo>
                      <a:pt x="3133" y="1420"/>
                    </a:lnTo>
                    <a:lnTo>
                      <a:pt x="3123" y="1439"/>
                    </a:lnTo>
                    <a:lnTo>
                      <a:pt x="3123" y="1496"/>
                    </a:lnTo>
                    <a:lnTo>
                      <a:pt x="3123" y="1505"/>
                    </a:lnTo>
                    <a:lnTo>
                      <a:pt x="3114" y="1505"/>
                    </a:lnTo>
                    <a:lnTo>
                      <a:pt x="3114" y="1524"/>
                    </a:lnTo>
                    <a:lnTo>
                      <a:pt x="3133" y="1553"/>
                    </a:lnTo>
                    <a:lnTo>
                      <a:pt x="3142" y="1572"/>
                    </a:lnTo>
                    <a:lnTo>
                      <a:pt x="3142" y="1581"/>
                    </a:lnTo>
                    <a:lnTo>
                      <a:pt x="3142" y="1591"/>
                    </a:lnTo>
                    <a:lnTo>
                      <a:pt x="3133" y="1601"/>
                    </a:lnTo>
                    <a:lnTo>
                      <a:pt x="3133" y="1610"/>
                    </a:lnTo>
                    <a:lnTo>
                      <a:pt x="3123" y="1619"/>
                    </a:lnTo>
                    <a:lnTo>
                      <a:pt x="3076" y="1648"/>
                    </a:lnTo>
                    <a:lnTo>
                      <a:pt x="3057" y="1667"/>
                    </a:lnTo>
                    <a:lnTo>
                      <a:pt x="3037" y="1686"/>
                    </a:lnTo>
                    <a:lnTo>
                      <a:pt x="3028" y="1696"/>
                    </a:lnTo>
                    <a:lnTo>
                      <a:pt x="3028" y="1705"/>
                    </a:lnTo>
                    <a:lnTo>
                      <a:pt x="3028" y="1715"/>
                    </a:lnTo>
                    <a:lnTo>
                      <a:pt x="3019" y="1734"/>
                    </a:lnTo>
                    <a:lnTo>
                      <a:pt x="3019" y="1753"/>
                    </a:lnTo>
                    <a:lnTo>
                      <a:pt x="3009" y="1762"/>
                    </a:lnTo>
                    <a:lnTo>
                      <a:pt x="3009" y="1772"/>
                    </a:lnTo>
                    <a:lnTo>
                      <a:pt x="2999" y="1782"/>
                    </a:lnTo>
                    <a:lnTo>
                      <a:pt x="2961" y="1820"/>
                    </a:lnTo>
                    <a:lnTo>
                      <a:pt x="2952" y="1829"/>
                    </a:lnTo>
                    <a:lnTo>
                      <a:pt x="2952" y="1839"/>
                    </a:lnTo>
                    <a:lnTo>
                      <a:pt x="2952" y="1848"/>
                    </a:lnTo>
                    <a:lnTo>
                      <a:pt x="2952" y="1858"/>
                    </a:lnTo>
                    <a:lnTo>
                      <a:pt x="2971" y="1886"/>
                    </a:lnTo>
                    <a:lnTo>
                      <a:pt x="2971" y="1896"/>
                    </a:lnTo>
                    <a:lnTo>
                      <a:pt x="2971" y="1905"/>
                    </a:lnTo>
                    <a:lnTo>
                      <a:pt x="2971" y="1915"/>
                    </a:lnTo>
                    <a:lnTo>
                      <a:pt x="2952" y="1943"/>
                    </a:lnTo>
                    <a:lnTo>
                      <a:pt x="2942" y="1943"/>
                    </a:lnTo>
                    <a:lnTo>
                      <a:pt x="2933" y="1953"/>
                    </a:lnTo>
                    <a:lnTo>
                      <a:pt x="2895" y="1953"/>
                    </a:lnTo>
                    <a:lnTo>
                      <a:pt x="2885" y="1962"/>
                    </a:lnTo>
                    <a:lnTo>
                      <a:pt x="2876" y="1962"/>
                    </a:lnTo>
                    <a:lnTo>
                      <a:pt x="2847" y="1981"/>
                    </a:lnTo>
                    <a:lnTo>
                      <a:pt x="2809" y="1991"/>
                    </a:lnTo>
                    <a:lnTo>
                      <a:pt x="2790" y="2000"/>
                    </a:lnTo>
                    <a:lnTo>
                      <a:pt x="2781" y="2010"/>
                    </a:lnTo>
                    <a:lnTo>
                      <a:pt x="2771" y="2020"/>
                    </a:lnTo>
                    <a:lnTo>
                      <a:pt x="2761" y="2029"/>
                    </a:lnTo>
                    <a:lnTo>
                      <a:pt x="2752" y="2058"/>
                    </a:lnTo>
                    <a:lnTo>
                      <a:pt x="2752" y="2067"/>
                    </a:lnTo>
                    <a:lnTo>
                      <a:pt x="2752" y="2096"/>
                    </a:lnTo>
                    <a:lnTo>
                      <a:pt x="2752" y="2115"/>
                    </a:lnTo>
                    <a:lnTo>
                      <a:pt x="2752" y="2124"/>
                    </a:lnTo>
                    <a:lnTo>
                      <a:pt x="2761" y="2134"/>
                    </a:lnTo>
                    <a:lnTo>
                      <a:pt x="2761" y="2143"/>
                    </a:lnTo>
                    <a:lnTo>
                      <a:pt x="2809" y="2181"/>
                    </a:lnTo>
                    <a:lnTo>
                      <a:pt x="2819" y="2191"/>
                    </a:lnTo>
                    <a:lnTo>
                      <a:pt x="2819" y="2201"/>
                    </a:lnTo>
                    <a:lnTo>
                      <a:pt x="2828" y="2210"/>
                    </a:lnTo>
                    <a:lnTo>
                      <a:pt x="2828" y="2220"/>
                    </a:lnTo>
                    <a:lnTo>
                      <a:pt x="2819" y="2229"/>
                    </a:lnTo>
                    <a:lnTo>
                      <a:pt x="2819" y="2239"/>
                    </a:lnTo>
                    <a:lnTo>
                      <a:pt x="2790" y="2258"/>
                    </a:lnTo>
                    <a:lnTo>
                      <a:pt x="2790" y="2267"/>
                    </a:lnTo>
                    <a:lnTo>
                      <a:pt x="2781" y="2277"/>
                    </a:lnTo>
                    <a:lnTo>
                      <a:pt x="2781" y="2286"/>
                    </a:lnTo>
                    <a:lnTo>
                      <a:pt x="2781" y="2305"/>
                    </a:lnTo>
                    <a:lnTo>
                      <a:pt x="2781" y="2315"/>
                    </a:lnTo>
                    <a:lnTo>
                      <a:pt x="2771" y="2324"/>
                    </a:lnTo>
                    <a:lnTo>
                      <a:pt x="2723" y="2381"/>
                    </a:lnTo>
                    <a:lnTo>
                      <a:pt x="2695" y="2410"/>
                    </a:lnTo>
                    <a:lnTo>
                      <a:pt x="2685" y="2419"/>
                    </a:lnTo>
                    <a:lnTo>
                      <a:pt x="2676" y="2429"/>
                    </a:lnTo>
                    <a:lnTo>
                      <a:pt x="2666" y="2448"/>
                    </a:lnTo>
                    <a:lnTo>
                      <a:pt x="2647" y="2458"/>
                    </a:lnTo>
                    <a:lnTo>
                      <a:pt x="2618" y="2477"/>
                    </a:lnTo>
                    <a:lnTo>
                      <a:pt x="2580" y="2486"/>
                    </a:lnTo>
                    <a:lnTo>
                      <a:pt x="2552" y="2505"/>
                    </a:lnTo>
                    <a:lnTo>
                      <a:pt x="2542" y="2505"/>
                    </a:lnTo>
                    <a:lnTo>
                      <a:pt x="2533" y="2505"/>
                    </a:lnTo>
                    <a:lnTo>
                      <a:pt x="2504" y="2505"/>
                    </a:lnTo>
                    <a:lnTo>
                      <a:pt x="2495" y="2505"/>
                    </a:lnTo>
                    <a:lnTo>
                      <a:pt x="2466" y="2486"/>
                    </a:lnTo>
                    <a:lnTo>
                      <a:pt x="2457" y="2486"/>
                    </a:lnTo>
                    <a:lnTo>
                      <a:pt x="2438" y="2486"/>
                    </a:lnTo>
                    <a:lnTo>
                      <a:pt x="2418" y="2486"/>
                    </a:lnTo>
                    <a:lnTo>
                      <a:pt x="2409" y="2486"/>
                    </a:lnTo>
                    <a:lnTo>
                      <a:pt x="2380" y="2496"/>
                    </a:lnTo>
                    <a:lnTo>
                      <a:pt x="2371" y="2505"/>
                    </a:lnTo>
                    <a:lnTo>
                      <a:pt x="2333" y="2505"/>
                    </a:lnTo>
                    <a:lnTo>
                      <a:pt x="2314" y="2505"/>
                    </a:lnTo>
                    <a:lnTo>
                      <a:pt x="2314" y="2515"/>
                    </a:lnTo>
                    <a:lnTo>
                      <a:pt x="2304" y="2524"/>
                    </a:lnTo>
                    <a:lnTo>
                      <a:pt x="2295" y="2534"/>
                    </a:lnTo>
                    <a:lnTo>
                      <a:pt x="2285" y="2534"/>
                    </a:lnTo>
                    <a:lnTo>
                      <a:pt x="2257" y="2553"/>
                    </a:lnTo>
                    <a:lnTo>
                      <a:pt x="2247" y="2562"/>
                    </a:lnTo>
                    <a:lnTo>
                      <a:pt x="2219" y="2591"/>
                    </a:lnTo>
                    <a:lnTo>
                      <a:pt x="2199" y="2600"/>
                    </a:lnTo>
                    <a:lnTo>
                      <a:pt x="2171" y="2610"/>
                    </a:lnTo>
                    <a:lnTo>
                      <a:pt x="2161" y="2610"/>
                    </a:lnTo>
                    <a:lnTo>
                      <a:pt x="2142" y="2629"/>
                    </a:lnTo>
                    <a:lnTo>
                      <a:pt x="2133" y="2639"/>
                    </a:lnTo>
                    <a:lnTo>
                      <a:pt x="2114" y="2648"/>
                    </a:lnTo>
                    <a:lnTo>
                      <a:pt x="2095" y="2658"/>
                    </a:lnTo>
                    <a:lnTo>
                      <a:pt x="2085" y="2658"/>
                    </a:lnTo>
                    <a:lnTo>
                      <a:pt x="2057" y="2677"/>
                    </a:lnTo>
                    <a:lnTo>
                      <a:pt x="2019" y="2715"/>
                    </a:lnTo>
                    <a:lnTo>
                      <a:pt x="1999" y="2734"/>
                    </a:lnTo>
                    <a:lnTo>
                      <a:pt x="1999" y="2743"/>
                    </a:lnTo>
                    <a:lnTo>
                      <a:pt x="1990" y="2753"/>
                    </a:lnTo>
                    <a:lnTo>
                      <a:pt x="1981" y="2753"/>
                    </a:lnTo>
                    <a:lnTo>
                      <a:pt x="1971" y="2762"/>
                    </a:lnTo>
                    <a:lnTo>
                      <a:pt x="1961" y="2753"/>
                    </a:lnTo>
                    <a:lnTo>
                      <a:pt x="1952" y="2753"/>
                    </a:lnTo>
                    <a:lnTo>
                      <a:pt x="1942" y="2762"/>
                    </a:lnTo>
                    <a:lnTo>
                      <a:pt x="1914" y="2782"/>
                    </a:lnTo>
                    <a:lnTo>
                      <a:pt x="1904" y="2791"/>
                    </a:lnTo>
                    <a:lnTo>
                      <a:pt x="1885" y="2791"/>
                    </a:lnTo>
                    <a:lnTo>
                      <a:pt x="1856" y="2810"/>
                    </a:lnTo>
                    <a:lnTo>
                      <a:pt x="1847" y="2820"/>
                    </a:lnTo>
                    <a:lnTo>
                      <a:pt x="1818" y="2839"/>
                    </a:lnTo>
                    <a:lnTo>
                      <a:pt x="1809" y="2839"/>
                    </a:lnTo>
                    <a:lnTo>
                      <a:pt x="1780" y="2848"/>
                    </a:lnTo>
                    <a:lnTo>
                      <a:pt x="1723" y="2839"/>
                    </a:lnTo>
                    <a:lnTo>
                      <a:pt x="1695" y="2820"/>
                    </a:lnTo>
                    <a:lnTo>
                      <a:pt x="1657" y="2639"/>
                    </a:lnTo>
                    <a:lnTo>
                      <a:pt x="1685" y="2610"/>
                    </a:lnTo>
                    <a:lnTo>
                      <a:pt x="1600" y="2600"/>
                    </a:lnTo>
                    <a:lnTo>
                      <a:pt x="1590" y="2610"/>
                    </a:lnTo>
                    <a:lnTo>
                      <a:pt x="1580" y="2600"/>
                    </a:lnTo>
                    <a:lnTo>
                      <a:pt x="1561" y="2600"/>
                    </a:lnTo>
                    <a:lnTo>
                      <a:pt x="1552" y="2600"/>
                    </a:lnTo>
                    <a:lnTo>
                      <a:pt x="1542" y="2600"/>
                    </a:lnTo>
                    <a:lnTo>
                      <a:pt x="1485" y="2610"/>
                    </a:lnTo>
                    <a:lnTo>
                      <a:pt x="1419" y="2639"/>
                    </a:lnTo>
                    <a:lnTo>
                      <a:pt x="1380" y="2648"/>
                    </a:lnTo>
                    <a:lnTo>
                      <a:pt x="1352" y="2658"/>
                    </a:lnTo>
                    <a:lnTo>
                      <a:pt x="1342" y="2658"/>
                    </a:lnTo>
                    <a:lnTo>
                      <a:pt x="1323" y="2648"/>
                    </a:lnTo>
                    <a:lnTo>
                      <a:pt x="1304" y="2639"/>
                    </a:lnTo>
                    <a:lnTo>
                      <a:pt x="1295" y="2639"/>
                    </a:lnTo>
                    <a:lnTo>
                      <a:pt x="1285" y="2629"/>
                    </a:lnTo>
                    <a:lnTo>
                      <a:pt x="1276" y="2620"/>
                    </a:lnTo>
                    <a:lnTo>
                      <a:pt x="1276" y="2610"/>
                    </a:lnTo>
                    <a:lnTo>
                      <a:pt x="1276" y="2600"/>
                    </a:lnTo>
                    <a:lnTo>
                      <a:pt x="1276" y="2591"/>
                    </a:lnTo>
                    <a:lnTo>
                      <a:pt x="1276" y="2582"/>
                    </a:lnTo>
                    <a:lnTo>
                      <a:pt x="1295" y="2562"/>
                    </a:lnTo>
                    <a:lnTo>
                      <a:pt x="1295" y="2543"/>
                    </a:lnTo>
                    <a:lnTo>
                      <a:pt x="1295" y="2534"/>
                    </a:lnTo>
                    <a:lnTo>
                      <a:pt x="1295" y="2524"/>
                    </a:lnTo>
                    <a:lnTo>
                      <a:pt x="1295" y="2505"/>
                    </a:lnTo>
                    <a:lnTo>
                      <a:pt x="1295" y="2496"/>
                    </a:lnTo>
                    <a:lnTo>
                      <a:pt x="1295" y="2486"/>
                    </a:lnTo>
                    <a:lnTo>
                      <a:pt x="1314" y="2448"/>
                    </a:lnTo>
                    <a:lnTo>
                      <a:pt x="1323" y="2429"/>
                    </a:lnTo>
                    <a:lnTo>
                      <a:pt x="1323" y="2419"/>
                    </a:lnTo>
                    <a:lnTo>
                      <a:pt x="1323" y="2391"/>
                    </a:lnTo>
                    <a:lnTo>
                      <a:pt x="1323" y="2372"/>
                    </a:lnTo>
                    <a:lnTo>
                      <a:pt x="1323" y="2353"/>
                    </a:lnTo>
                    <a:lnTo>
                      <a:pt x="1323" y="2343"/>
                    </a:lnTo>
                    <a:lnTo>
                      <a:pt x="1333" y="2315"/>
                    </a:lnTo>
                    <a:lnTo>
                      <a:pt x="1333" y="2305"/>
                    </a:lnTo>
                    <a:lnTo>
                      <a:pt x="1333" y="2296"/>
                    </a:lnTo>
                    <a:lnTo>
                      <a:pt x="1323" y="2296"/>
                    </a:lnTo>
                    <a:lnTo>
                      <a:pt x="1314" y="2286"/>
                    </a:lnTo>
                    <a:lnTo>
                      <a:pt x="1304" y="2277"/>
                    </a:lnTo>
                    <a:lnTo>
                      <a:pt x="1276" y="2258"/>
                    </a:lnTo>
                    <a:lnTo>
                      <a:pt x="1266" y="2315"/>
                    </a:lnTo>
                    <a:lnTo>
                      <a:pt x="1266" y="2324"/>
                    </a:lnTo>
                    <a:lnTo>
                      <a:pt x="1257" y="2324"/>
                    </a:lnTo>
                    <a:lnTo>
                      <a:pt x="1257" y="2334"/>
                    </a:lnTo>
                    <a:lnTo>
                      <a:pt x="1209" y="2353"/>
                    </a:lnTo>
                    <a:lnTo>
                      <a:pt x="1228" y="2410"/>
                    </a:lnTo>
                    <a:lnTo>
                      <a:pt x="1228" y="2429"/>
                    </a:lnTo>
                    <a:lnTo>
                      <a:pt x="1228" y="2458"/>
                    </a:lnTo>
                    <a:lnTo>
                      <a:pt x="1228" y="2486"/>
                    </a:lnTo>
                    <a:lnTo>
                      <a:pt x="1228" y="2496"/>
                    </a:lnTo>
                    <a:lnTo>
                      <a:pt x="1228" y="2505"/>
                    </a:lnTo>
                    <a:lnTo>
                      <a:pt x="1209" y="2553"/>
                    </a:lnTo>
                    <a:lnTo>
                      <a:pt x="1209" y="2562"/>
                    </a:lnTo>
                    <a:lnTo>
                      <a:pt x="1199" y="2591"/>
                    </a:lnTo>
                    <a:lnTo>
                      <a:pt x="1199" y="2600"/>
                    </a:lnTo>
                    <a:lnTo>
                      <a:pt x="1190" y="2610"/>
                    </a:lnTo>
                    <a:lnTo>
                      <a:pt x="1190" y="2620"/>
                    </a:lnTo>
                    <a:lnTo>
                      <a:pt x="1161" y="2639"/>
                    </a:lnTo>
                    <a:lnTo>
                      <a:pt x="1152" y="2639"/>
                    </a:lnTo>
                    <a:lnTo>
                      <a:pt x="1123" y="2648"/>
                    </a:lnTo>
                    <a:lnTo>
                      <a:pt x="1114" y="2648"/>
                    </a:lnTo>
                    <a:lnTo>
                      <a:pt x="1114" y="2658"/>
                    </a:lnTo>
                    <a:lnTo>
                      <a:pt x="1095" y="2677"/>
                    </a:lnTo>
                    <a:lnTo>
                      <a:pt x="1076" y="2696"/>
                    </a:lnTo>
                    <a:lnTo>
                      <a:pt x="1066" y="2705"/>
                    </a:lnTo>
                    <a:lnTo>
                      <a:pt x="1018" y="2734"/>
                    </a:lnTo>
                    <a:lnTo>
                      <a:pt x="990" y="2762"/>
                    </a:lnTo>
                    <a:lnTo>
                      <a:pt x="980" y="2772"/>
                    </a:lnTo>
                    <a:lnTo>
                      <a:pt x="971" y="2772"/>
                    </a:lnTo>
                    <a:lnTo>
                      <a:pt x="961" y="2772"/>
                    </a:lnTo>
                    <a:lnTo>
                      <a:pt x="952" y="2772"/>
                    </a:lnTo>
                    <a:lnTo>
                      <a:pt x="942" y="2762"/>
                    </a:lnTo>
                    <a:lnTo>
                      <a:pt x="933" y="2762"/>
                    </a:lnTo>
                    <a:lnTo>
                      <a:pt x="914" y="2734"/>
                    </a:lnTo>
                    <a:lnTo>
                      <a:pt x="895" y="2734"/>
                    </a:lnTo>
                    <a:lnTo>
                      <a:pt x="885" y="2724"/>
                    </a:lnTo>
                    <a:lnTo>
                      <a:pt x="857" y="2715"/>
                    </a:lnTo>
                    <a:lnTo>
                      <a:pt x="847" y="2715"/>
                    </a:lnTo>
                    <a:lnTo>
                      <a:pt x="838" y="2724"/>
                    </a:lnTo>
                    <a:lnTo>
                      <a:pt x="828" y="2734"/>
                    </a:lnTo>
                    <a:lnTo>
                      <a:pt x="828" y="2743"/>
                    </a:lnTo>
                    <a:lnTo>
                      <a:pt x="838" y="2772"/>
                    </a:lnTo>
                    <a:lnTo>
                      <a:pt x="828" y="2782"/>
                    </a:lnTo>
                    <a:lnTo>
                      <a:pt x="818" y="2800"/>
                    </a:lnTo>
                    <a:lnTo>
                      <a:pt x="818" y="2820"/>
                    </a:lnTo>
                    <a:lnTo>
                      <a:pt x="818" y="2829"/>
                    </a:lnTo>
                    <a:lnTo>
                      <a:pt x="818" y="2839"/>
                    </a:lnTo>
                    <a:lnTo>
                      <a:pt x="828" y="2867"/>
                    </a:lnTo>
                    <a:lnTo>
                      <a:pt x="828" y="2896"/>
                    </a:lnTo>
                    <a:lnTo>
                      <a:pt x="828" y="2905"/>
                    </a:lnTo>
                    <a:lnTo>
                      <a:pt x="838" y="2934"/>
                    </a:lnTo>
                    <a:lnTo>
                      <a:pt x="866" y="3029"/>
                    </a:lnTo>
                    <a:lnTo>
                      <a:pt x="828" y="3010"/>
                    </a:lnTo>
                    <a:lnTo>
                      <a:pt x="780" y="2981"/>
                    </a:lnTo>
                    <a:lnTo>
                      <a:pt x="771" y="2972"/>
                    </a:lnTo>
                    <a:lnTo>
                      <a:pt x="752" y="2963"/>
                    </a:lnTo>
                    <a:lnTo>
                      <a:pt x="733" y="2943"/>
                    </a:lnTo>
                    <a:lnTo>
                      <a:pt x="733" y="2934"/>
                    </a:lnTo>
                    <a:lnTo>
                      <a:pt x="695" y="2915"/>
                    </a:lnTo>
                    <a:lnTo>
                      <a:pt x="675" y="2896"/>
                    </a:lnTo>
                    <a:lnTo>
                      <a:pt x="666" y="2896"/>
                    </a:lnTo>
                    <a:lnTo>
                      <a:pt x="657" y="2896"/>
                    </a:lnTo>
                    <a:lnTo>
                      <a:pt x="647" y="2896"/>
                    </a:lnTo>
                    <a:lnTo>
                      <a:pt x="619" y="2896"/>
                    </a:lnTo>
                    <a:lnTo>
                      <a:pt x="609" y="2896"/>
                    </a:lnTo>
                    <a:lnTo>
                      <a:pt x="580" y="2896"/>
                    </a:lnTo>
                    <a:lnTo>
                      <a:pt x="561" y="2896"/>
                    </a:lnTo>
                    <a:lnTo>
                      <a:pt x="552" y="2896"/>
                    </a:lnTo>
                    <a:lnTo>
                      <a:pt x="514" y="2867"/>
                    </a:lnTo>
                    <a:lnTo>
                      <a:pt x="504" y="2867"/>
                    </a:lnTo>
                    <a:lnTo>
                      <a:pt x="485" y="2867"/>
                    </a:lnTo>
                    <a:lnTo>
                      <a:pt x="428" y="2867"/>
                    </a:lnTo>
                    <a:lnTo>
                      <a:pt x="419" y="2858"/>
                    </a:lnTo>
                    <a:lnTo>
                      <a:pt x="409" y="2858"/>
                    </a:lnTo>
                    <a:lnTo>
                      <a:pt x="380" y="2848"/>
                    </a:lnTo>
                    <a:lnTo>
                      <a:pt x="361" y="2839"/>
                    </a:lnTo>
                    <a:lnTo>
                      <a:pt x="333" y="2839"/>
                    </a:lnTo>
                    <a:lnTo>
                      <a:pt x="323" y="2829"/>
                    </a:lnTo>
                    <a:lnTo>
                      <a:pt x="304" y="2820"/>
                    </a:lnTo>
                    <a:lnTo>
                      <a:pt x="295" y="2820"/>
                    </a:lnTo>
                    <a:lnTo>
                      <a:pt x="285" y="2820"/>
                    </a:lnTo>
                    <a:lnTo>
                      <a:pt x="276" y="2820"/>
                    </a:lnTo>
                    <a:lnTo>
                      <a:pt x="256" y="2829"/>
                    </a:lnTo>
                    <a:lnTo>
                      <a:pt x="247" y="2839"/>
                    </a:lnTo>
                    <a:lnTo>
                      <a:pt x="238" y="2848"/>
                    </a:lnTo>
                    <a:lnTo>
                      <a:pt x="228" y="2839"/>
                    </a:lnTo>
                    <a:lnTo>
                      <a:pt x="199" y="2839"/>
                    </a:lnTo>
                    <a:lnTo>
                      <a:pt x="180" y="2829"/>
                    </a:lnTo>
                    <a:lnTo>
                      <a:pt x="171" y="2820"/>
                    </a:lnTo>
                  </a:path>
                </a:pathLst>
              </a:custGeom>
              <a:solidFill>
                <a:srgbClr val="A6A6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09" name="Freeform 24">
                <a:extLst>
                  <a:ext uri="{FF2B5EF4-FFF2-40B4-BE49-F238E27FC236}">
                    <a16:creationId xmlns:a16="http://schemas.microsoft.com/office/drawing/2014/main" id="{0E7FB1E1-4CDF-834C-B5E0-E67C10567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6913" y="3889375"/>
                <a:ext cx="984250" cy="1166813"/>
              </a:xfrm>
              <a:custGeom>
                <a:avLst/>
                <a:gdLst>
                  <a:gd name="T0" fmla="*/ 664927 w 2734"/>
                  <a:gd name="T1" fmla="*/ 1094067 h 3240"/>
                  <a:gd name="T2" fmla="*/ 661687 w 2734"/>
                  <a:gd name="T3" fmla="*/ 1077141 h 3240"/>
                  <a:gd name="T4" fmla="*/ 617046 w 2734"/>
                  <a:gd name="T5" fmla="*/ 1049772 h 3240"/>
                  <a:gd name="T6" fmla="*/ 582846 w 2734"/>
                  <a:gd name="T7" fmla="*/ 1070299 h 3240"/>
                  <a:gd name="T8" fmla="*/ 507245 w 2734"/>
                  <a:gd name="T9" fmla="*/ 1073540 h 3240"/>
                  <a:gd name="T10" fmla="*/ 496805 w 2734"/>
                  <a:gd name="T11" fmla="*/ 1111353 h 3240"/>
                  <a:gd name="T12" fmla="*/ 455765 w 2734"/>
                  <a:gd name="T13" fmla="*/ 1166453 h 3240"/>
                  <a:gd name="T14" fmla="*/ 397444 w 2734"/>
                  <a:gd name="T15" fmla="*/ 1145565 h 3240"/>
                  <a:gd name="T16" fmla="*/ 356404 w 2734"/>
                  <a:gd name="T17" fmla="*/ 1080382 h 3240"/>
                  <a:gd name="T18" fmla="*/ 311763 w 2734"/>
                  <a:gd name="T19" fmla="*/ 1025643 h 3240"/>
                  <a:gd name="T20" fmla="*/ 253803 w 2734"/>
                  <a:gd name="T21" fmla="*/ 939933 h 3240"/>
                  <a:gd name="T22" fmla="*/ 205562 w 2734"/>
                  <a:gd name="T23" fmla="*/ 905721 h 3240"/>
                  <a:gd name="T24" fmla="*/ 198722 w 2734"/>
                  <a:gd name="T25" fmla="*/ 847380 h 3240"/>
                  <a:gd name="T26" fmla="*/ 232922 w 2734"/>
                  <a:gd name="T27" fmla="*/ 795882 h 3240"/>
                  <a:gd name="T28" fmla="*/ 267483 w 2734"/>
                  <a:gd name="T29" fmla="*/ 741142 h 3240"/>
                  <a:gd name="T30" fmla="*/ 298083 w 2734"/>
                  <a:gd name="T31" fmla="*/ 751226 h 3240"/>
                  <a:gd name="T32" fmla="*/ 294843 w 2734"/>
                  <a:gd name="T33" fmla="*/ 689644 h 3240"/>
                  <a:gd name="T34" fmla="*/ 239762 w 2734"/>
                  <a:gd name="T35" fmla="*/ 644988 h 3240"/>
                  <a:gd name="T36" fmla="*/ 198722 w 2734"/>
                  <a:gd name="T37" fmla="*/ 593490 h 3240"/>
                  <a:gd name="T38" fmla="*/ 164522 w 2734"/>
                  <a:gd name="T39" fmla="*/ 514622 h 3240"/>
                  <a:gd name="T40" fmla="*/ 109441 w 2734"/>
                  <a:gd name="T41" fmla="*/ 483651 h 3240"/>
                  <a:gd name="T42" fmla="*/ 95761 w 2734"/>
                  <a:gd name="T43" fmla="*/ 442597 h 3240"/>
                  <a:gd name="T44" fmla="*/ 61561 w 2734"/>
                  <a:gd name="T45" fmla="*/ 397941 h 3240"/>
                  <a:gd name="T46" fmla="*/ 44280 w 2734"/>
                  <a:gd name="T47" fmla="*/ 322674 h 3240"/>
                  <a:gd name="T48" fmla="*/ 37440 w 2734"/>
                  <a:gd name="T49" fmla="*/ 247047 h 3240"/>
                  <a:gd name="T50" fmla="*/ 3240 w 2734"/>
                  <a:gd name="T51" fmla="*/ 222919 h 3240"/>
                  <a:gd name="T52" fmla="*/ 16920 w 2734"/>
                  <a:gd name="T53" fmla="*/ 168180 h 3240"/>
                  <a:gd name="T54" fmla="*/ 57961 w 2734"/>
                  <a:gd name="T55" fmla="*/ 113440 h 3240"/>
                  <a:gd name="T56" fmla="*/ 13680 w 2734"/>
                  <a:gd name="T57" fmla="*/ 65183 h 3240"/>
                  <a:gd name="T58" fmla="*/ 34200 w 2734"/>
                  <a:gd name="T59" fmla="*/ 27730 h 3240"/>
                  <a:gd name="T60" fmla="*/ 88921 w 2734"/>
                  <a:gd name="T61" fmla="*/ 3601 h 3240"/>
                  <a:gd name="T62" fmla="*/ 157682 w 2734"/>
                  <a:gd name="T63" fmla="*/ 37813 h 3240"/>
                  <a:gd name="T64" fmla="*/ 191882 w 2734"/>
                  <a:gd name="T65" fmla="*/ 109839 h 3240"/>
                  <a:gd name="T66" fmla="*/ 270723 w 2734"/>
                  <a:gd name="T67" fmla="*/ 85710 h 3240"/>
                  <a:gd name="T68" fmla="*/ 301683 w 2734"/>
                  <a:gd name="T69" fmla="*/ 99755 h 3240"/>
                  <a:gd name="T70" fmla="*/ 329043 w 2734"/>
                  <a:gd name="T71" fmla="*/ 161337 h 3240"/>
                  <a:gd name="T72" fmla="*/ 421564 w 2734"/>
                  <a:gd name="T73" fmla="*/ 168180 h 3240"/>
                  <a:gd name="T74" fmla="*/ 473045 w 2734"/>
                  <a:gd name="T75" fmla="*/ 199150 h 3240"/>
                  <a:gd name="T76" fmla="*/ 569166 w 2734"/>
                  <a:gd name="T77" fmla="*/ 240205 h 3240"/>
                  <a:gd name="T78" fmla="*/ 558726 w 2734"/>
                  <a:gd name="T79" fmla="*/ 291703 h 3240"/>
                  <a:gd name="T80" fmla="*/ 627486 w 2734"/>
                  <a:gd name="T81" fmla="*/ 308629 h 3240"/>
                  <a:gd name="T82" fmla="*/ 664927 w 2734"/>
                  <a:gd name="T83" fmla="*/ 322674 h 3240"/>
                  <a:gd name="T84" fmla="*/ 736927 w 2734"/>
                  <a:gd name="T85" fmla="*/ 302147 h 3240"/>
                  <a:gd name="T86" fmla="*/ 802088 w 2734"/>
                  <a:gd name="T87" fmla="*/ 366970 h 3240"/>
                  <a:gd name="T88" fmla="*/ 905049 w 2734"/>
                  <a:gd name="T89" fmla="*/ 394340 h 3240"/>
                  <a:gd name="T90" fmla="*/ 949690 w 2734"/>
                  <a:gd name="T91" fmla="*/ 408385 h 3240"/>
                  <a:gd name="T92" fmla="*/ 966970 w 2734"/>
                  <a:gd name="T93" fmla="*/ 517863 h 3240"/>
                  <a:gd name="T94" fmla="*/ 977050 w 2734"/>
                  <a:gd name="T95" fmla="*/ 596731 h 3240"/>
                  <a:gd name="T96" fmla="*/ 915489 w 2734"/>
                  <a:gd name="T97" fmla="*/ 638146 h 3240"/>
                  <a:gd name="T98" fmla="*/ 932409 w 2734"/>
                  <a:gd name="T99" fmla="*/ 713413 h 3240"/>
                  <a:gd name="T100" fmla="*/ 921969 w 2734"/>
                  <a:gd name="T101" fmla="*/ 761670 h 3240"/>
                  <a:gd name="T102" fmla="*/ 880929 w 2734"/>
                  <a:gd name="T103" fmla="*/ 775354 h 3240"/>
                  <a:gd name="T104" fmla="*/ 853569 w 2734"/>
                  <a:gd name="T105" fmla="*/ 816409 h 3240"/>
                  <a:gd name="T106" fmla="*/ 877689 w 2734"/>
                  <a:gd name="T107" fmla="*/ 864306 h 3240"/>
                  <a:gd name="T108" fmla="*/ 857169 w 2734"/>
                  <a:gd name="T109" fmla="*/ 908962 h 3240"/>
                  <a:gd name="T110" fmla="*/ 819368 w 2734"/>
                  <a:gd name="T111" fmla="*/ 933090 h 3240"/>
                  <a:gd name="T112" fmla="*/ 815768 w 2734"/>
                  <a:gd name="T113" fmla="*/ 994672 h 3240"/>
                  <a:gd name="T114" fmla="*/ 798848 w 2734"/>
                  <a:gd name="T115" fmla="*/ 1046170 h 3240"/>
                  <a:gd name="T116" fmla="*/ 726847 w 2734"/>
                  <a:gd name="T117" fmla="*/ 1090826 h 3240"/>
                  <a:gd name="T118" fmla="*/ 685447 w 2734"/>
                  <a:gd name="T119" fmla="*/ 1107752 h 32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34" h="3240">
                    <a:moveTo>
                      <a:pt x="1886" y="3076"/>
                    </a:moveTo>
                    <a:lnTo>
                      <a:pt x="1876" y="3067"/>
                    </a:lnTo>
                    <a:lnTo>
                      <a:pt x="1866" y="3058"/>
                    </a:lnTo>
                    <a:lnTo>
                      <a:pt x="1866" y="3048"/>
                    </a:lnTo>
                    <a:lnTo>
                      <a:pt x="1857" y="3048"/>
                    </a:lnTo>
                    <a:lnTo>
                      <a:pt x="1857" y="3038"/>
                    </a:lnTo>
                    <a:lnTo>
                      <a:pt x="1847" y="3038"/>
                    </a:lnTo>
                    <a:lnTo>
                      <a:pt x="1847" y="3029"/>
                    </a:lnTo>
                    <a:lnTo>
                      <a:pt x="1847" y="3019"/>
                    </a:lnTo>
                    <a:lnTo>
                      <a:pt x="1847" y="3010"/>
                    </a:lnTo>
                    <a:lnTo>
                      <a:pt x="1847" y="3000"/>
                    </a:lnTo>
                    <a:lnTo>
                      <a:pt x="1838" y="3000"/>
                    </a:lnTo>
                    <a:lnTo>
                      <a:pt x="1838" y="2991"/>
                    </a:lnTo>
                    <a:lnTo>
                      <a:pt x="1828" y="2991"/>
                    </a:lnTo>
                    <a:lnTo>
                      <a:pt x="1828" y="2981"/>
                    </a:lnTo>
                    <a:lnTo>
                      <a:pt x="1781" y="2972"/>
                    </a:lnTo>
                    <a:lnTo>
                      <a:pt x="1761" y="2962"/>
                    </a:lnTo>
                    <a:lnTo>
                      <a:pt x="1752" y="2962"/>
                    </a:lnTo>
                    <a:lnTo>
                      <a:pt x="1743" y="2953"/>
                    </a:lnTo>
                    <a:lnTo>
                      <a:pt x="1733" y="2934"/>
                    </a:lnTo>
                    <a:lnTo>
                      <a:pt x="1733" y="2924"/>
                    </a:lnTo>
                    <a:lnTo>
                      <a:pt x="1723" y="2924"/>
                    </a:lnTo>
                    <a:lnTo>
                      <a:pt x="1714" y="2915"/>
                    </a:lnTo>
                    <a:lnTo>
                      <a:pt x="1704" y="2915"/>
                    </a:lnTo>
                    <a:lnTo>
                      <a:pt x="1695" y="2915"/>
                    </a:lnTo>
                    <a:lnTo>
                      <a:pt x="1685" y="2915"/>
                    </a:lnTo>
                    <a:lnTo>
                      <a:pt x="1676" y="2924"/>
                    </a:lnTo>
                    <a:lnTo>
                      <a:pt x="1666" y="2934"/>
                    </a:lnTo>
                    <a:lnTo>
                      <a:pt x="1657" y="2943"/>
                    </a:lnTo>
                    <a:lnTo>
                      <a:pt x="1638" y="2962"/>
                    </a:lnTo>
                    <a:lnTo>
                      <a:pt x="1628" y="2972"/>
                    </a:lnTo>
                    <a:lnTo>
                      <a:pt x="1619" y="2972"/>
                    </a:lnTo>
                    <a:lnTo>
                      <a:pt x="1609" y="2972"/>
                    </a:lnTo>
                    <a:lnTo>
                      <a:pt x="1562" y="2972"/>
                    </a:lnTo>
                    <a:lnTo>
                      <a:pt x="1514" y="2962"/>
                    </a:lnTo>
                    <a:lnTo>
                      <a:pt x="1485" y="2953"/>
                    </a:lnTo>
                    <a:lnTo>
                      <a:pt x="1476" y="2962"/>
                    </a:lnTo>
                    <a:lnTo>
                      <a:pt x="1457" y="2962"/>
                    </a:lnTo>
                    <a:lnTo>
                      <a:pt x="1447" y="2962"/>
                    </a:lnTo>
                    <a:lnTo>
                      <a:pt x="1419" y="2981"/>
                    </a:lnTo>
                    <a:lnTo>
                      <a:pt x="1409" y="2981"/>
                    </a:lnTo>
                    <a:lnTo>
                      <a:pt x="1362" y="3000"/>
                    </a:lnTo>
                    <a:lnTo>
                      <a:pt x="1352" y="3010"/>
                    </a:lnTo>
                    <a:lnTo>
                      <a:pt x="1342" y="3019"/>
                    </a:lnTo>
                    <a:lnTo>
                      <a:pt x="1342" y="3029"/>
                    </a:lnTo>
                    <a:lnTo>
                      <a:pt x="1342" y="3038"/>
                    </a:lnTo>
                    <a:lnTo>
                      <a:pt x="1352" y="3048"/>
                    </a:lnTo>
                    <a:lnTo>
                      <a:pt x="1380" y="3076"/>
                    </a:lnTo>
                    <a:lnTo>
                      <a:pt x="1380" y="3086"/>
                    </a:lnTo>
                    <a:lnTo>
                      <a:pt x="1380" y="3124"/>
                    </a:lnTo>
                    <a:lnTo>
                      <a:pt x="1390" y="3162"/>
                    </a:lnTo>
                    <a:lnTo>
                      <a:pt x="1380" y="3172"/>
                    </a:lnTo>
                    <a:lnTo>
                      <a:pt x="1380" y="3181"/>
                    </a:lnTo>
                    <a:lnTo>
                      <a:pt x="1371" y="3181"/>
                    </a:lnTo>
                    <a:lnTo>
                      <a:pt x="1352" y="3191"/>
                    </a:lnTo>
                    <a:lnTo>
                      <a:pt x="1295" y="3229"/>
                    </a:lnTo>
                    <a:lnTo>
                      <a:pt x="1276" y="3239"/>
                    </a:lnTo>
                    <a:lnTo>
                      <a:pt x="1266" y="3239"/>
                    </a:lnTo>
                    <a:lnTo>
                      <a:pt x="1247" y="3239"/>
                    </a:lnTo>
                    <a:lnTo>
                      <a:pt x="1219" y="3239"/>
                    </a:lnTo>
                    <a:lnTo>
                      <a:pt x="1209" y="3239"/>
                    </a:lnTo>
                    <a:lnTo>
                      <a:pt x="1190" y="3239"/>
                    </a:lnTo>
                    <a:lnTo>
                      <a:pt x="1181" y="3229"/>
                    </a:lnTo>
                    <a:lnTo>
                      <a:pt x="1162" y="3229"/>
                    </a:lnTo>
                    <a:lnTo>
                      <a:pt x="1142" y="3210"/>
                    </a:lnTo>
                    <a:lnTo>
                      <a:pt x="1133" y="3200"/>
                    </a:lnTo>
                    <a:lnTo>
                      <a:pt x="1114" y="3191"/>
                    </a:lnTo>
                    <a:lnTo>
                      <a:pt x="1104" y="3181"/>
                    </a:lnTo>
                    <a:lnTo>
                      <a:pt x="1095" y="3172"/>
                    </a:lnTo>
                    <a:lnTo>
                      <a:pt x="1085" y="3172"/>
                    </a:lnTo>
                    <a:lnTo>
                      <a:pt x="1076" y="3153"/>
                    </a:lnTo>
                    <a:lnTo>
                      <a:pt x="1047" y="3096"/>
                    </a:lnTo>
                    <a:lnTo>
                      <a:pt x="1028" y="3067"/>
                    </a:lnTo>
                    <a:lnTo>
                      <a:pt x="1019" y="3048"/>
                    </a:lnTo>
                    <a:lnTo>
                      <a:pt x="1000" y="3029"/>
                    </a:lnTo>
                    <a:lnTo>
                      <a:pt x="990" y="3019"/>
                    </a:lnTo>
                    <a:lnTo>
                      <a:pt x="990" y="3010"/>
                    </a:lnTo>
                    <a:lnTo>
                      <a:pt x="990" y="3000"/>
                    </a:lnTo>
                    <a:lnTo>
                      <a:pt x="990" y="2991"/>
                    </a:lnTo>
                    <a:lnTo>
                      <a:pt x="990" y="2981"/>
                    </a:lnTo>
                    <a:lnTo>
                      <a:pt x="990" y="2972"/>
                    </a:lnTo>
                    <a:lnTo>
                      <a:pt x="981" y="2953"/>
                    </a:lnTo>
                    <a:lnTo>
                      <a:pt x="971" y="2943"/>
                    </a:lnTo>
                    <a:lnTo>
                      <a:pt x="961" y="2943"/>
                    </a:lnTo>
                    <a:lnTo>
                      <a:pt x="923" y="2905"/>
                    </a:lnTo>
                    <a:lnTo>
                      <a:pt x="895" y="2896"/>
                    </a:lnTo>
                    <a:lnTo>
                      <a:pt x="885" y="2877"/>
                    </a:lnTo>
                    <a:lnTo>
                      <a:pt x="866" y="2848"/>
                    </a:lnTo>
                    <a:lnTo>
                      <a:pt x="847" y="2820"/>
                    </a:lnTo>
                    <a:lnTo>
                      <a:pt x="819" y="2791"/>
                    </a:lnTo>
                    <a:lnTo>
                      <a:pt x="790" y="2762"/>
                    </a:lnTo>
                    <a:lnTo>
                      <a:pt x="781" y="2753"/>
                    </a:lnTo>
                    <a:lnTo>
                      <a:pt x="771" y="2734"/>
                    </a:lnTo>
                    <a:lnTo>
                      <a:pt x="752" y="2705"/>
                    </a:lnTo>
                    <a:lnTo>
                      <a:pt x="752" y="2686"/>
                    </a:lnTo>
                    <a:lnTo>
                      <a:pt x="733" y="2657"/>
                    </a:lnTo>
                    <a:lnTo>
                      <a:pt x="723" y="2638"/>
                    </a:lnTo>
                    <a:lnTo>
                      <a:pt x="705" y="2610"/>
                    </a:lnTo>
                    <a:lnTo>
                      <a:pt x="695" y="2600"/>
                    </a:lnTo>
                    <a:lnTo>
                      <a:pt x="685" y="2591"/>
                    </a:lnTo>
                    <a:lnTo>
                      <a:pt x="666" y="2581"/>
                    </a:lnTo>
                    <a:lnTo>
                      <a:pt x="647" y="2581"/>
                    </a:lnTo>
                    <a:lnTo>
                      <a:pt x="628" y="2572"/>
                    </a:lnTo>
                    <a:lnTo>
                      <a:pt x="600" y="2553"/>
                    </a:lnTo>
                    <a:lnTo>
                      <a:pt x="580" y="2534"/>
                    </a:lnTo>
                    <a:lnTo>
                      <a:pt x="571" y="2534"/>
                    </a:lnTo>
                    <a:lnTo>
                      <a:pt x="571" y="2524"/>
                    </a:lnTo>
                    <a:lnTo>
                      <a:pt x="571" y="2515"/>
                    </a:lnTo>
                    <a:lnTo>
                      <a:pt x="571" y="2467"/>
                    </a:lnTo>
                    <a:lnTo>
                      <a:pt x="562" y="2448"/>
                    </a:lnTo>
                    <a:lnTo>
                      <a:pt x="562" y="2439"/>
                    </a:lnTo>
                    <a:lnTo>
                      <a:pt x="552" y="2429"/>
                    </a:lnTo>
                    <a:lnTo>
                      <a:pt x="533" y="2419"/>
                    </a:lnTo>
                    <a:lnTo>
                      <a:pt x="523" y="2400"/>
                    </a:lnTo>
                    <a:lnTo>
                      <a:pt x="504" y="2391"/>
                    </a:lnTo>
                    <a:lnTo>
                      <a:pt x="504" y="2381"/>
                    </a:lnTo>
                    <a:lnTo>
                      <a:pt x="542" y="2362"/>
                    </a:lnTo>
                    <a:lnTo>
                      <a:pt x="552" y="2353"/>
                    </a:lnTo>
                    <a:lnTo>
                      <a:pt x="571" y="2343"/>
                    </a:lnTo>
                    <a:lnTo>
                      <a:pt x="600" y="2315"/>
                    </a:lnTo>
                    <a:lnTo>
                      <a:pt x="628" y="2286"/>
                    </a:lnTo>
                    <a:lnTo>
                      <a:pt x="638" y="2276"/>
                    </a:lnTo>
                    <a:lnTo>
                      <a:pt x="647" y="2267"/>
                    </a:lnTo>
                    <a:lnTo>
                      <a:pt x="647" y="2258"/>
                    </a:lnTo>
                    <a:lnTo>
                      <a:pt x="647" y="2248"/>
                    </a:lnTo>
                    <a:lnTo>
                      <a:pt x="647" y="2238"/>
                    </a:lnTo>
                    <a:lnTo>
                      <a:pt x="647" y="2219"/>
                    </a:lnTo>
                    <a:lnTo>
                      <a:pt x="647" y="2210"/>
                    </a:lnTo>
                    <a:lnTo>
                      <a:pt x="657" y="2191"/>
                    </a:lnTo>
                    <a:lnTo>
                      <a:pt x="666" y="2162"/>
                    </a:lnTo>
                    <a:lnTo>
                      <a:pt x="676" y="2153"/>
                    </a:lnTo>
                    <a:lnTo>
                      <a:pt x="695" y="2134"/>
                    </a:lnTo>
                    <a:lnTo>
                      <a:pt x="723" y="2115"/>
                    </a:lnTo>
                    <a:lnTo>
                      <a:pt x="733" y="2105"/>
                    </a:lnTo>
                    <a:lnTo>
                      <a:pt x="743" y="2096"/>
                    </a:lnTo>
                    <a:lnTo>
                      <a:pt x="743" y="2067"/>
                    </a:lnTo>
                    <a:lnTo>
                      <a:pt x="743" y="2058"/>
                    </a:lnTo>
                    <a:lnTo>
                      <a:pt x="752" y="2058"/>
                    </a:lnTo>
                    <a:lnTo>
                      <a:pt x="762" y="2048"/>
                    </a:lnTo>
                    <a:lnTo>
                      <a:pt x="771" y="2048"/>
                    </a:lnTo>
                    <a:lnTo>
                      <a:pt x="781" y="2058"/>
                    </a:lnTo>
                    <a:lnTo>
                      <a:pt x="800" y="2067"/>
                    </a:lnTo>
                    <a:lnTo>
                      <a:pt x="809" y="2077"/>
                    </a:lnTo>
                    <a:lnTo>
                      <a:pt x="819" y="2086"/>
                    </a:lnTo>
                    <a:lnTo>
                      <a:pt x="828" y="2086"/>
                    </a:lnTo>
                    <a:lnTo>
                      <a:pt x="838" y="2086"/>
                    </a:lnTo>
                    <a:lnTo>
                      <a:pt x="847" y="2077"/>
                    </a:lnTo>
                    <a:lnTo>
                      <a:pt x="857" y="2058"/>
                    </a:lnTo>
                    <a:lnTo>
                      <a:pt x="866" y="2038"/>
                    </a:lnTo>
                    <a:lnTo>
                      <a:pt x="885" y="2020"/>
                    </a:lnTo>
                    <a:lnTo>
                      <a:pt x="904" y="2010"/>
                    </a:lnTo>
                    <a:lnTo>
                      <a:pt x="857" y="1943"/>
                    </a:lnTo>
                    <a:lnTo>
                      <a:pt x="847" y="1934"/>
                    </a:lnTo>
                    <a:lnTo>
                      <a:pt x="819" y="1915"/>
                    </a:lnTo>
                    <a:lnTo>
                      <a:pt x="809" y="1905"/>
                    </a:lnTo>
                    <a:lnTo>
                      <a:pt x="809" y="1895"/>
                    </a:lnTo>
                    <a:lnTo>
                      <a:pt x="800" y="1877"/>
                    </a:lnTo>
                    <a:lnTo>
                      <a:pt x="790" y="1867"/>
                    </a:lnTo>
                    <a:lnTo>
                      <a:pt x="781" y="1857"/>
                    </a:lnTo>
                    <a:lnTo>
                      <a:pt x="762" y="1838"/>
                    </a:lnTo>
                    <a:lnTo>
                      <a:pt x="752" y="1829"/>
                    </a:lnTo>
                    <a:lnTo>
                      <a:pt x="733" y="1819"/>
                    </a:lnTo>
                    <a:lnTo>
                      <a:pt x="685" y="1800"/>
                    </a:lnTo>
                    <a:lnTo>
                      <a:pt x="666" y="1791"/>
                    </a:lnTo>
                    <a:lnTo>
                      <a:pt x="638" y="1772"/>
                    </a:lnTo>
                    <a:lnTo>
                      <a:pt x="619" y="1753"/>
                    </a:lnTo>
                    <a:lnTo>
                      <a:pt x="600" y="1743"/>
                    </a:lnTo>
                    <a:lnTo>
                      <a:pt x="580" y="1743"/>
                    </a:lnTo>
                    <a:lnTo>
                      <a:pt x="562" y="1734"/>
                    </a:lnTo>
                    <a:lnTo>
                      <a:pt x="552" y="1724"/>
                    </a:lnTo>
                    <a:lnTo>
                      <a:pt x="552" y="1715"/>
                    </a:lnTo>
                    <a:lnTo>
                      <a:pt x="552" y="1705"/>
                    </a:lnTo>
                    <a:lnTo>
                      <a:pt x="552" y="1648"/>
                    </a:lnTo>
                    <a:lnTo>
                      <a:pt x="552" y="1619"/>
                    </a:lnTo>
                    <a:lnTo>
                      <a:pt x="542" y="1610"/>
                    </a:lnTo>
                    <a:lnTo>
                      <a:pt x="533" y="1581"/>
                    </a:lnTo>
                    <a:lnTo>
                      <a:pt x="523" y="1553"/>
                    </a:lnTo>
                    <a:lnTo>
                      <a:pt x="514" y="1543"/>
                    </a:lnTo>
                    <a:lnTo>
                      <a:pt x="476" y="1505"/>
                    </a:lnTo>
                    <a:lnTo>
                      <a:pt x="476" y="1496"/>
                    </a:lnTo>
                    <a:lnTo>
                      <a:pt x="466" y="1486"/>
                    </a:lnTo>
                    <a:lnTo>
                      <a:pt x="466" y="1448"/>
                    </a:lnTo>
                    <a:lnTo>
                      <a:pt x="457" y="1429"/>
                    </a:lnTo>
                    <a:lnTo>
                      <a:pt x="457" y="1419"/>
                    </a:lnTo>
                    <a:lnTo>
                      <a:pt x="447" y="1419"/>
                    </a:lnTo>
                    <a:lnTo>
                      <a:pt x="428" y="1400"/>
                    </a:lnTo>
                    <a:lnTo>
                      <a:pt x="400" y="1391"/>
                    </a:lnTo>
                    <a:lnTo>
                      <a:pt x="390" y="1381"/>
                    </a:lnTo>
                    <a:lnTo>
                      <a:pt x="371" y="1353"/>
                    </a:lnTo>
                    <a:lnTo>
                      <a:pt x="362" y="1353"/>
                    </a:lnTo>
                    <a:lnTo>
                      <a:pt x="352" y="1353"/>
                    </a:lnTo>
                    <a:lnTo>
                      <a:pt x="342" y="1343"/>
                    </a:lnTo>
                    <a:lnTo>
                      <a:pt x="304" y="1343"/>
                    </a:lnTo>
                    <a:lnTo>
                      <a:pt x="295" y="1343"/>
                    </a:lnTo>
                    <a:lnTo>
                      <a:pt x="285" y="1343"/>
                    </a:lnTo>
                    <a:lnTo>
                      <a:pt x="276" y="1334"/>
                    </a:lnTo>
                    <a:lnTo>
                      <a:pt x="266" y="1324"/>
                    </a:lnTo>
                    <a:lnTo>
                      <a:pt x="266" y="1315"/>
                    </a:lnTo>
                    <a:lnTo>
                      <a:pt x="257" y="1305"/>
                    </a:lnTo>
                    <a:lnTo>
                      <a:pt x="257" y="1296"/>
                    </a:lnTo>
                    <a:lnTo>
                      <a:pt x="266" y="1258"/>
                    </a:lnTo>
                    <a:lnTo>
                      <a:pt x="266" y="1248"/>
                    </a:lnTo>
                    <a:lnTo>
                      <a:pt x="266" y="1229"/>
                    </a:lnTo>
                    <a:lnTo>
                      <a:pt x="247" y="1229"/>
                    </a:lnTo>
                    <a:lnTo>
                      <a:pt x="238" y="1219"/>
                    </a:lnTo>
                    <a:lnTo>
                      <a:pt x="228" y="1219"/>
                    </a:lnTo>
                    <a:lnTo>
                      <a:pt x="219" y="1210"/>
                    </a:lnTo>
                    <a:lnTo>
                      <a:pt x="209" y="1200"/>
                    </a:lnTo>
                    <a:lnTo>
                      <a:pt x="200" y="1172"/>
                    </a:lnTo>
                    <a:lnTo>
                      <a:pt x="190" y="1162"/>
                    </a:lnTo>
                    <a:lnTo>
                      <a:pt x="181" y="1143"/>
                    </a:lnTo>
                    <a:lnTo>
                      <a:pt x="171" y="1105"/>
                    </a:lnTo>
                    <a:lnTo>
                      <a:pt x="171" y="1067"/>
                    </a:lnTo>
                    <a:lnTo>
                      <a:pt x="161" y="1038"/>
                    </a:lnTo>
                    <a:lnTo>
                      <a:pt x="161" y="1019"/>
                    </a:lnTo>
                    <a:lnTo>
                      <a:pt x="171" y="991"/>
                    </a:lnTo>
                    <a:lnTo>
                      <a:pt x="171" y="981"/>
                    </a:lnTo>
                    <a:lnTo>
                      <a:pt x="171" y="972"/>
                    </a:lnTo>
                    <a:lnTo>
                      <a:pt x="171" y="962"/>
                    </a:lnTo>
                    <a:lnTo>
                      <a:pt x="171" y="953"/>
                    </a:lnTo>
                    <a:lnTo>
                      <a:pt x="143" y="915"/>
                    </a:lnTo>
                    <a:lnTo>
                      <a:pt x="123" y="896"/>
                    </a:lnTo>
                    <a:lnTo>
                      <a:pt x="133" y="867"/>
                    </a:lnTo>
                    <a:lnTo>
                      <a:pt x="133" y="839"/>
                    </a:lnTo>
                    <a:lnTo>
                      <a:pt x="123" y="829"/>
                    </a:lnTo>
                    <a:lnTo>
                      <a:pt x="114" y="800"/>
                    </a:lnTo>
                    <a:lnTo>
                      <a:pt x="104" y="772"/>
                    </a:lnTo>
                    <a:lnTo>
                      <a:pt x="104" y="762"/>
                    </a:lnTo>
                    <a:lnTo>
                      <a:pt x="95" y="753"/>
                    </a:lnTo>
                    <a:lnTo>
                      <a:pt x="95" y="724"/>
                    </a:lnTo>
                    <a:lnTo>
                      <a:pt x="95" y="714"/>
                    </a:lnTo>
                    <a:lnTo>
                      <a:pt x="104" y="686"/>
                    </a:lnTo>
                    <a:lnTo>
                      <a:pt x="104" y="676"/>
                    </a:lnTo>
                    <a:lnTo>
                      <a:pt x="95" y="676"/>
                    </a:lnTo>
                    <a:lnTo>
                      <a:pt x="95" y="667"/>
                    </a:lnTo>
                    <a:lnTo>
                      <a:pt x="85" y="657"/>
                    </a:lnTo>
                    <a:lnTo>
                      <a:pt x="76" y="648"/>
                    </a:lnTo>
                    <a:lnTo>
                      <a:pt x="66" y="648"/>
                    </a:lnTo>
                    <a:lnTo>
                      <a:pt x="57" y="638"/>
                    </a:lnTo>
                    <a:lnTo>
                      <a:pt x="47" y="638"/>
                    </a:lnTo>
                    <a:lnTo>
                      <a:pt x="0" y="629"/>
                    </a:lnTo>
                    <a:lnTo>
                      <a:pt x="9" y="619"/>
                    </a:lnTo>
                    <a:lnTo>
                      <a:pt x="19" y="600"/>
                    </a:lnTo>
                    <a:lnTo>
                      <a:pt x="38" y="581"/>
                    </a:lnTo>
                    <a:lnTo>
                      <a:pt x="38" y="572"/>
                    </a:lnTo>
                    <a:lnTo>
                      <a:pt x="47" y="562"/>
                    </a:lnTo>
                    <a:lnTo>
                      <a:pt x="47" y="553"/>
                    </a:lnTo>
                    <a:lnTo>
                      <a:pt x="47" y="534"/>
                    </a:lnTo>
                    <a:lnTo>
                      <a:pt x="47" y="496"/>
                    </a:lnTo>
                    <a:lnTo>
                      <a:pt x="47" y="476"/>
                    </a:lnTo>
                    <a:lnTo>
                      <a:pt x="47" y="467"/>
                    </a:lnTo>
                    <a:lnTo>
                      <a:pt x="57" y="448"/>
                    </a:lnTo>
                    <a:lnTo>
                      <a:pt x="76" y="429"/>
                    </a:lnTo>
                    <a:lnTo>
                      <a:pt x="85" y="419"/>
                    </a:lnTo>
                    <a:lnTo>
                      <a:pt x="114" y="381"/>
                    </a:lnTo>
                    <a:lnTo>
                      <a:pt x="114" y="372"/>
                    </a:lnTo>
                    <a:lnTo>
                      <a:pt x="123" y="353"/>
                    </a:lnTo>
                    <a:lnTo>
                      <a:pt x="161" y="334"/>
                    </a:lnTo>
                    <a:lnTo>
                      <a:pt x="161" y="324"/>
                    </a:lnTo>
                    <a:lnTo>
                      <a:pt x="161" y="315"/>
                    </a:lnTo>
                    <a:lnTo>
                      <a:pt x="161" y="305"/>
                    </a:lnTo>
                    <a:lnTo>
                      <a:pt x="161" y="295"/>
                    </a:lnTo>
                    <a:lnTo>
                      <a:pt x="143" y="277"/>
                    </a:lnTo>
                    <a:lnTo>
                      <a:pt x="123" y="257"/>
                    </a:lnTo>
                    <a:lnTo>
                      <a:pt x="114" y="248"/>
                    </a:lnTo>
                    <a:lnTo>
                      <a:pt x="104" y="238"/>
                    </a:lnTo>
                    <a:lnTo>
                      <a:pt x="85" y="229"/>
                    </a:lnTo>
                    <a:lnTo>
                      <a:pt x="66" y="200"/>
                    </a:lnTo>
                    <a:lnTo>
                      <a:pt x="38" y="181"/>
                    </a:lnTo>
                    <a:lnTo>
                      <a:pt x="38" y="162"/>
                    </a:lnTo>
                    <a:lnTo>
                      <a:pt x="28" y="153"/>
                    </a:lnTo>
                    <a:lnTo>
                      <a:pt x="28" y="143"/>
                    </a:lnTo>
                    <a:lnTo>
                      <a:pt x="38" y="143"/>
                    </a:lnTo>
                    <a:lnTo>
                      <a:pt x="38" y="134"/>
                    </a:lnTo>
                    <a:lnTo>
                      <a:pt x="57" y="105"/>
                    </a:lnTo>
                    <a:lnTo>
                      <a:pt x="66" y="86"/>
                    </a:lnTo>
                    <a:lnTo>
                      <a:pt x="76" y="77"/>
                    </a:lnTo>
                    <a:lnTo>
                      <a:pt x="85" y="77"/>
                    </a:lnTo>
                    <a:lnTo>
                      <a:pt x="95" y="77"/>
                    </a:lnTo>
                    <a:lnTo>
                      <a:pt x="114" y="67"/>
                    </a:lnTo>
                    <a:lnTo>
                      <a:pt x="123" y="67"/>
                    </a:lnTo>
                    <a:lnTo>
                      <a:pt x="133" y="57"/>
                    </a:lnTo>
                    <a:lnTo>
                      <a:pt x="143" y="48"/>
                    </a:lnTo>
                    <a:lnTo>
                      <a:pt x="161" y="29"/>
                    </a:lnTo>
                    <a:lnTo>
                      <a:pt x="200" y="0"/>
                    </a:lnTo>
                    <a:lnTo>
                      <a:pt x="219" y="0"/>
                    </a:lnTo>
                    <a:lnTo>
                      <a:pt x="228" y="0"/>
                    </a:lnTo>
                    <a:lnTo>
                      <a:pt x="238" y="10"/>
                    </a:lnTo>
                    <a:lnTo>
                      <a:pt x="247" y="10"/>
                    </a:lnTo>
                    <a:lnTo>
                      <a:pt x="285" y="48"/>
                    </a:lnTo>
                    <a:lnTo>
                      <a:pt x="295" y="57"/>
                    </a:lnTo>
                    <a:lnTo>
                      <a:pt x="324" y="77"/>
                    </a:lnTo>
                    <a:lnTo>
                      <a:pt x="352" y="96"/>
                    </a:lnTo>
                    <a:lnTo>
                      <a:pt x="352" y="105"/>
                    </a:lnTo>
                    <a:lnTo>
                      <a:pt x="362" y="105"/>
                    </a:lnTo>
                    <a:lnTo>
                      <a:pt x="400" y="105"/>
                    </a:lnTo>
                    <a:lnTo>
                      <a:pt x="409" y="105"/>
                    </a:lnTo>
                    <a:lnTo>
                      <a:pt x="428" y="105"/>
                    </a:lnTo>
                    <a:lnTo>
                      <a:pt x="438" y="105"/>
                    </a:lnTo>
                    <a:lnTo>
                      <a:pt x="485" y="134"/>
                    </a:lnTo>
                    <a:lnTo>
                      <a:pt x="542" y="162"/>
                    </a:lnTo>
                    <a:lnTo>
                      <a:pt x="542" y="181"/>
                    </a:lnTo>
                    <a:lnTo>
                      <a:pt x="523" y="219"/>
                    </a:lnTo>
                    <a:lnTo>
                      <a:pt x="523" y="238"/>
                    </a:lnTo>
                    <a:lnTo>
                      <a:pt x="523" y="267"/>
                    </a:lnTo>
                    <a:lnTo>
                      <a:pt x="523" y="277"/>
                    </a:lnTo>
                    <a:lnTo>
                      <a:pt x="523" y="295"/>
                    </a:lnTo>
                    <a:lnTo>
                      <a:pt x="523" y="305"/>
                    </a:lnTo>
                    <a:lnTo>
                      <a:pt x="533" y="305"/>
                    </a:lnTo>
                    <a:lnTo>
                      <a:pt x="542" y="315"/>
                    </a:lnTo>
                    <a:lnTo>
                      <a:pt x="552" y="315"/>
                    </a:lnTo>
                    <a:lnTo>
                      <a:pt x="562" y="315"/>
                    </a:lnTo>
                    <a:lnTo>
                      <a:pt x="571" y="315"/>
                    </a:lnTo>
                    <a:lnTo>
                      <a:pt x="600" y="305"/>
                    </a:lnTo>
                    <a:lnTo>
                      <a:pt x="638" y="286"/>
                    </a:lnTo>
                    <a:lnTo>
                      <a:pt x="666" y="277"/>
                    </a:lnTo>
                    <a:lnTo>
                      <a:pt x="723" y="257"/>
                    </a:lnTo>
                    <a:lnTo>
                      <a:pt x="752" y="238"/>
                    </a:lnTo>
                    <a:lnTo>
                      <a:pt x="771" y="229"/>
                    </a:lnTo>
                    <a:lnTo>
                      <a:pt x="781" y="229"/>
                    </a:lnTo>
                    <a:lnTo>
                      <a:pt x="790" y="229"/>
                    </a:lnTo>
                    <a:lnTo>
                      <a:pt x="800" y="229"/>
                    </a:lnTo>
                    <a:lnTo>
                      <a:pt x="809" y="229"/>
                    </a:lnTo>
                    <a:lnTo>
                      <a:pt x="819" y="238"/>
                    </a:lnTo>
                    <a:lnTo>
                      <a:pt x="828" y="238"/>
                    </a:lnTo>
                    <a:lnTo>
                      <a:pt x="838" y="248"/>
                    </a:lnTo>
                    <a:lnTo>
                      <a:pt x="838" y="257"/>
                    </a:lnTo>
                    <a:lnTo>
                      <a:pt x="838" y="277"/>
                    </a:lnTo>
                    <a:lnTo>
                      <a:pt x="838" y="315"/>
                    </a:lnTo>
                    <a:lnTo>
                      <a:pt x="847" y="362"/>
                    </a:lnTo>
                    <a:lnTo>
                      <a:pt x="847" y="381"/>
                    </a:lnTo>
                    <a:lnTo>
                      <a:pt x="847" y="391"/>
                    </a:lnTo>
                    <a:lnTo>
                      <a:pt x="847" y="400"/>
                    </a:lnTo>
                    <a:lnTo>
                      <a:pt x="857" y="410"/>
                    </a:lnTo>
                    <a:lnTo>
                      <a:pt x="866" y="410"/>
                    </a:lnTo>
                    <a:lnTo>
                      <a:pt x="895" y="419"/>
                    </a:lnTo>
                    <a:lnTo>
                      <a:pt x="895" y="429"/>
                    </a:lnTo>
                    <a:lnTo>
                      <a:pt x="914" y="448"/>
                    </a:lnTo>
                    <a:lnTo>
                      <a:pt x="952" y="486"/>
                    </a:lnTo>
                    <a:lnTo>
                      <a:pt x="1000" y="458"/>
                    </a:lnTo>
                    <a:lnTo>
                      <a:pt x="1047" y="429"/>
                    </a:lnTo>
                    <a:lnTo>
                      <a:pt x="1076" y="419"/>
                    </a:lnTo>
                    <a:lnTo>
                      <a:pt x="1085" y="419"/>
                    </a:lnTo>
                    <a:lnTo>
                      <a:pt x="1095" y="419"/>
                    </a:lnTo>
                    <a:lnTo>
                      <a:pt x="1114" y="429"/>
                    </a:lnTo>
                    <a:lnTo>
                      <a:pt x="1124" y="438"/>
                    </a:lnTo>
                    <a:lnTo>
                      <a:pt x="1152" y="467"/>
                    </a:lnTo>
                    <a:lnTo>
                      <a:pt x="1171" y="467"/>
                    </a:lnTo>
                    <a:lnTo>
                      <a:pt x="1171" y="476"/>
                    </a:lnTo>
                    <a:lnTo>
                      <a:pt x="1200" y="476"/>
                    </a:lnTo>
                    <a:lnTo>
                      <a:pt x="1228" y="486"/>
                    </a:lnTo>
                    <a:lnTo>
                      <a:pt x="1247" y="486"/>
                    </a:lnTo>
                    <a:lnTo>
                      <a:pt x="1257" y="496"/>
                    </a:lnTo>
                    <a:lnTo>
                      <a:pt x="1266" y="496"/>
                    </a:lnTo>
                    <a:lnTo>
                      <a:pt x="1285" y="515"/>
                    </a:lnTo>
                    <a:lnTo>
                      <a:pt x="1304" y="534"/>
                    </a:lnTo>
                    <a:lnTo>
                      <a:pt x="1304" y="543"/>
                    </a:lnTo>
                    <a:lnTo>
                      <a:pt x="1314" y="553"/>
                    </a:lnTo>
                    <a:lnTo>
                      <a:pt x="1333" y="572"/>
                    </a:lnTo>
                    <a:lnTo>
                      <a:pt x="1390" y="610"/>
                    </a:lnTo>
                    <a:lnTo>
                      <a:pt x="1457" y="619"/>
                    </a:lnTo>
                    <a:lnTo>
                      <a:pt x="1514" y="629"/>
                    </a:lnTo>
                    <a:lnTo>
                      <a:pt x="1523" y="629"/>
                    </a:lnTo>
                    <a:lnTo>
                      <a:pt x="1552" y="638"/>
                    </a:lnTo>
                    <a:lnTo>
                      <a:pt x="1562" y="648"/>
                    </a:lnTo>
                    <a:lnTo>
                      <a:pt x="1571" y="657"/>
                    </a:lnTo>
                    <a:lnTo>
                      <a:pt x="1581" y="667"/>
                    </a:lnTo>
                    <a:lnTo>
                      <a:pt x="1581" y="676"/>
                    </a:lnTo>
                    <a:lnTo>
                      <a:pt x="1571" y="676"/>
                    </a:lnTo>
                    <a:lnTo>
                      <a:pt x="1571" y="696"/>
                    </a:lnTo>
                    <a:lnTo>
                      <a:pt x="1552" y="714"/>
                    </a:lnTo>
                    <a:lnTo>
                      <a:pt x="1543" y="714"/>
                    </a:lnTo>
                    <a:lnTo>
                      <a:pt x="1543" y="724"/>
                    </a:lnTo>
                    <a:lnTo>
                      <a:pt x="1543" y="734"/>
                    </a:lnTo>
                    <a:lnTo>
                      <a:pt x="1552" y="772"/>
                    </a:lnTo>
                    <a:lnTo>
                      <a:pt x="1552" y="781"/>
                    </a:lnTo>
                    <a:lnTo>
                      <a:pt x="1552" y="810"/>
                    </a:lnTo>
                    <a:lnTo>
                      <a:pt x="1590" y="810"/>
                    </a:lnTo>
                    <a:lnTo>
                      <a:pt x="1638" y="800"/>
                    </a:lnTo>
                    <a:lnTo>
                      <a:pt x="1647" y="800"/>
                    </a:lnTo>
                    <a:lnTo>
                      <a:pt x="1657" y="800"/>
                    </a:lnTo>
                    <a:lnTo>
                      <a:pt x="1666" y="800"/>
                    </a:lnTo>
                    <a:lnTo>
                      <a:pt x="1685" y="810"/>
                    </a:lnTo>
                    <a:lnTo>
                      <a:pt x="1704" y="819"/>
                    </a:lnTo>
                    <a:lnTo>
                      <a:pt x="1723" y="839"/>
                    </a:lnTo>
                    <a:lnTo>
                      <a:pt x="1743" y="857"/>
                    </a:lnTo>
                    <a:lnTo>
                      <a:pt x="1752" y="867"/>
                    </a:lnTo>
                    <a:lnTo>
                      <a:pt x="1761" y="867"/>
                    </a:lnTo>
                    <a:lnTo>
                      <a:pt x="1771" y="867"/>
                    </a:lnTo>
                    <a:lnTo>
                      <a:pt x="1781" y="867"/>
                    </a:lnTo>
                    <a:lnTo>
                      <a:pt x="1800" y="867"/>
                    </a:lnTo>
                    <a:lnTo>
                      <a:pt x="1809" y="867"/>
                    </a:lnTo>
                    <a:lnTo>
                      <a:pt x="1819" y="877"/>
                    </a:lnTo>
                    <a:lnTo>
                      <a:pt x="1838" y="886"/>
                    </a:lnTo>
                    <a:lnTo>
                      <a:pt x="1847" y="896"/>
                    </a:lnTo>
                    <a:lnTo>
                      <a:pt x="1857" y="896"/>
                    </a:lnTo>
                    <a:lnTo>
                      <a:pt x="1866" y="896"/>
                    </a:lnTo>
                    <a:lnTo>
                      <a:pt x="1876" y="896"/>
                    </a:lnTo>
                    <a:lnTo>
                      <a:pt x="1904" y="877"/>
                    </a:lnTo>
                    <a:lnTo>
                      <a:pt x="1924" y="877"/>
                    </a:lnTo>
                    <a:lnTo>
                      <a:pt x="1962" y="867"/>
                    </a:lnTo>
                    <a:lnTo>
                      <a:pt x="1981" y="867"/>
                    </a:lnTo>
                    <a:lnTo>
                      <a:pt x="2009" y="857"/>
                    </a:lnTo>
                    <a:lnTo>
                      <a:pt x="2038" y="848"/>
                    </a:lnTo>
                    <a:lnTo>
                      <a:pt x="2047" y="839"/>
                    </a:lnTo>
                    <a:lnTo>
                      <a:pt x="2124" y="810"/>
                    </a:lnTo>
                    <a:lnTo>
                      <a:pt x="2124" y="867"/>
                    </a:lnTo>
                    <a:lnTo>
                      <a:pt x="2124" y="924"/>
                    </a:lnTo>
                    <a:lnTo>
                      <a:pt x="2133" y="934"/>
                    </a:lnTo>
                    <a:lnTo>
                      <a:pt x="2133" y="943"/>
                    </a:lnTo>
                    <a:lnTo>
                      <a:pt x="2142" y="953"/>
                    </a:lnTo>
                    <a:lnTo>
                      <a:pt x="2162" y="972"/>
                    </a:lnTo>
                    <a:lnTo>
                      <a:pt x="2190" y="991"/>
                    </a:lnTo>
                    <a:lnTo>
                      <a:pt x="2200" y="1000"/>
                    </a:lnTo>
                    <a:lnTo>
                      <a:pt x="2228" y="1019"/>
                    </a:lnTo>
                    <a:lnTo>
                      <a:pt x="2238" y="1019"/>
                    </a:lnTo>
                    <a:lnTo>
                      <a:pt x="2276" y="1019"/>
                    </a:lnTo>
                    <a:lnTo>
                      <a:pt x="2285" y="1029"/>
                    </a:lnTo>
                    <a:lnTo>
                      <a:pt x="2362" y="1077"/>
                    </a:lnTo>
                    <a:lnTo>
                      <a:pt x="2400" y="1105"/>
                    </a:lnTo>
                    <a:lnTo>
                      <a:pt x="2438" y="1105"/>
                    </a:lnTo>
                    <a:lnTo>
                      <a:pt x="2466" y="1115"/>
                    </a:lnTo>
                    <a:lnTo>
                      <a:pt x="2476" y="1115"/>
                    </a:lnTo>
                    <a:lnTo>
                      <a:pt x="2485" y="1105"/>
                    </a:lnTo>
                    <a:lnTo>
                      <a:pt x="2514" y="1095"/>
                    </a:lnTo>
                    <a:lnTo>
                      <a:pt x="2523" y="1095"/>
                    </a:lnTo>
                    <a:lnTo>
                      <a:pt x="2533" y="1095"/>
                    </a:lnTo>
                    <a:lnTo>
                      <a:pt x="2543" y="1105"/>
                    </a:lnTo>
                    <a:lnTo>
                      <a:pt x="2561" y="1115"/>
                    </a:lnTo>
                    <a:lnTo>
                      <a:pt x="2571" y="1124"/>
                    </a:lnTo>
                    <a:lnTo>
                      <a:pt x="2581" y="1124"/>
                    </a:lnTo>
                    <a:lnTo>
                      <a:pt x="2590" y="1134"/>
                    </a:lnTo>
                    <a:lnTo>
                      <a:pt x="2628" y="1134"/>
                    </a:lnTo>
                    <a:lnTo>
                      <a:pt x="2638" y="1134"/>
                    </a:lnTo>
                    <a:lnTo>
                      <a:pt x="2657" y="1143"/>
                    </a:lnTo>
                    <a:lnTo>
                      <a:pt x="2676" y="1153"/>
                    </a:lnTo>
                    <a:lnTo>
                      <a:pt x="2695" y="1172"/>
                    </a:lnTo>
                    <a:lnTo>
                      <a:pt x="2724" y="1191"/>
                    </a:lnTo>
                    <a:lnTo>
                      <a:pt x="2714" y="1229"/>
                    </a:lnTo>
                    <a:lnTo>
                      <a:pt x="2724" y="1296"/>
                    </a:lnTo>
                    <a:lnTo>
                      <a:pt x="2733" y="1343"/>
                    </a:lnTo>
                    <a:lnTo>
                      <a:pt x="2686" y="1429"/>
                    </a:lnTo>
                    <a:lnTo>
                      <a:pt x="2686" y="1438"/>
                    </a:lnTo>
                    <a:lnTo>
                      <a:pt x="2686" y="1448"/>
                    </a:lnTo>
                    <a:lnTo>
                      <a:pt x="2666" y="1486"/>
                    </a:lnTo>
                    <a:lnTo>
                      <a:pt x="2666" y="1496"/>
                    </a:lnTo>
                    <a:lnTo>
                      <a:pt x="2657" y="1505"/>
                    </a:lnTo>
                    <a:lnTo>
                      <a:pt x="2666" y="1515"/>
                    </a:lnTo>
                    <a:lnTo>
                      <a:pt x="2666" y="1524"/>
                    </a:lnTo>
                    <a:lnTo>
                      <a:pt x="2676" y="1534"/>
                    </a:lnTo>
                    <a:lnTo>
                      <a:pt x="2724" y="1591"/>
                    </a:lnTo>
                    <a:lnTo>
                      <a:pt x="2714" y="1648"/>
                    </a:lnTo>
                    <a:lnTo>
                      <a:pt x="2714" y="1657"/>
                    </a:lnTo>
                    <a:lnTo>
                      <a:pt x="2704" y="1667"/>
                    </a:lnTo>
                    <a:lnTo>
                      <a:pt x="2704" y="1677"/>
                    </a:lnTo>
                    <a:lnTo>
                      <a:pt x="2695" y="1677"/>
                    </a:lnTo>
                    <a:lnTo>
                      <a:pt x="2666" y="1705"/>
                    </a:lnTo>
                    <a:lnTo>
                      <a:pt x="2647" y="1734"/>
                    </a:lnTo>
                    <a:lnTo>
                      <a:pt x="2638" y="1734"/>
                    </a:lnTo>
                    <a:lnTo>
                      <a:pt x="2628" y="1743"/>
                    </a:lnTo>
                    <a:lnTo>
                      <a:pt x="2609" y="1753"/>
                    </a:lnTo>
                    <a:lnTo>
                      <a:pt x="2581" y="1762"/>
                    </a:lnTo>
                    <a:lnTo>
                      <a:pt x="2543" y="1772"/>
                    </a:lnTo>
                    <a:lnTo>
                      <a:pt x="2533" y="1781"/>
                    </a:lnTo>
                    <a:lnTo>
                      <a:pt x="2514" y="1791"/>
                    </a:lnTo>
                    <a:lnTo>
                      <a:pt x="2466" y="1829"/>
                    </a:lnTo>
                    <a:lnTo>
                      <a:pt x="2409" y="1877"/>
                    </a:lnTo>
                    <a:lnTo>
                      <a:pt x="2514" y="1895"/>
                    </a:lnTo>
                    <a:lnTo>
                      <a:pt x="2533" y="1905"/>
                    </a:lnTo>
                    <a:lnTo>
                      <a:pt x="2543" y="1915"/>
                    </a:lnTo>
                    <a:lnTo>
                      <a:pt x="2581" y="1962"/>
                    </a:lnTo>
                    <a:lnTo>
                      <a:pt x="2590" y="1972"/>
                    </a:lnTo>
                    <a:lnTo>
                      <a:pt x="2590" y="1981"/>
                    </a:lnTo>
                    <a:lnTo>
                      <a:pt x="2590" y="1991"/>
                    </a:lnTo>
                    <a:lnTo>
                      <a:pt x="2590" y="2010"/>
                    </a:lnTo>
                    <a:lnTo>
                      <a:pt x="2590" y="2020"/>
                    </a:lnTo>
                    <a:lnTo>
                      <a:pt x="2581" y="2029"/>
                    </a:lnTo>
                    <a:lnTo>
                      <a:pt x="2571" y="2048"/>
                    </a:lnTo>
                    <a:lnTo>
                      <a:pt x="2561" y="2058"/>
                    </a:lnTo>
                    <a:lnTo>
                      <a:pt x="2561" y="2067"/>
                    </a:lnTo>
                    <a:lnTo>
                      <a:pt x="2561" y="2096"/>
                    </a:lnTo>
                    <a:lnTo>
                      <a:pt x="2561" y="2105"/>
                    </a:lnTo>
                    <a:lnTo>
                      <a:pt x="2561" y="2115"/>
                    </a:lnTo>
                    <a:lnTo>
                      <a:pt x="2552" y="2124"/>
                    </a:lnTo>
                    <a:lnTo>
                      <a:pt x="2552" y="2134"/>
                    </a:lnTo>
                    <a:lnTo>
                      <a:pt x="2543" y="2143"/>
                    </a:lnTo>
                    <a:lnTo>
                      <a:pt x="2533" y="2153"/>
                    </a:lnTo>
                    <a:lnTo>
                      <a:pt x="2523" y="2153"/>
                    </a:lnTo>
                    <a:lnTo>
                      <a:pt x="2514" y="2153"/>
                    </a:lnTo>
                    <a:lnTo>
                      <a:pt x="2485" y="2153"/>
                    </a:lnTo>
                    <a:lnTo>
                      <a:pt x="2466" y="2153"/>
                    </a:lnTo>
                    <a:lnTo>
                      <a:pt x="2457" y="2153"/>
                    </a:lnTo>
                    <a:lnTo>
                      <a:pt x="2447" y="2153"/>
                    </a:lnTo>
                    <a:lnTo>
                      <a:pt x="2438" y="2162"/>
                    </a:lnTo>
                    <a:lnTo>
                      <a:pt x="2409" y="2200"/>
                    </a:lnTo>
                    <a:lnTo>
                      <a:pt x="2400" y="2200"/>
                    </a:lnTo>
                    <a:lnTo>
                      <a:pt x="2381" y="2210"/>
                    </a:lnTo>
                    <a:lnTo>
                      <a:pt x="2371" y="2219"/>
                    </a:lnTo>
                    <a:lnTo>
                      <a:pt x="2371" y="2229"/>
                    </a:lnTo>
                    <a:lnTo>
                      <a:pt x="2362" y="2238"/>
                    </a:lnTo>
                    <a:lnTo>
                      <a:pt x="2362" y="2248"/>
                    </a:lnTo>
                    <a:lnTo>
                      <a:pt x="2362" y="2258"/>
                    </a:lnTo>
                    <a:lnTo>
                      <a:pt x="2371" y="2267"/>
                    </a:lnTo>
                    <a:lnTo>
                      <a:pt x="2400" y="2296"/>
                    </a:lnTo>
                    <a:lnTo>
                      <a:pt x="2400" y="2305"/>
                    </a:lnTo>
                    <a:lnTo>
                      <a:pt x="2409" y="2315"/>
                    </a:lnTo>
                    <a:lnTo>
                      <a:pt x="2419" y="2334"/>
                    </a:lnTo>
                    <a:lnTo>
                      <a:pt x="2438" y="2362"/>
                    </a:lnTo>
                    <a:lnTo>
                      <a:pt x="2438" y="2372"/>
                    </a:lnTo>
                    <a:lnTo>
                      <a:pt x="2438" y="2381"/>
                    </a:lnTo>
                    <a:lnTo>
                      <a:pt x="2438" y="2391"/>
                    </a:lnTo>
                    <a:lnTo>
                      <a:pt x="2438" y="2400"/>
                    </a:lnTo>
                    <a:lnTo>
                      <a:pt x="2438" y="2410"/>
                    </a:lnTo>
                    <a:lnTo>
                      <a:pt x="2438" y="2419"/>
                    </a:lnTo>
                    <a:lnTo>
                      <a:pt x="2428" y="2419"/>
                    </a:lnTo>
                    <a:lnTo>
                      <a:pt x="2400" y="2439"/>
                    </a:lnTo>
                    <a:lnTo>
                      <a:pt x="2400" y="2448"/>
                    </a:lnTo>
                    <a:lnTo>
                      <a:pt x="2371" y="2457"/>
                    </a:lnTo>
                    <a:lnTo>
                      <a:pt x="2362" y="2457"/>
                    </a:lnTo>
                    <a:lnTo>
                      <a:pt x="2362" y="2467"/>
                    </a:lnTo>
                    <a:lnTo>
                      <a:pt x="2362" y="2477"/>
                    </a:lnTo>
                    <a:lnTo>
                      <a:pt x="2381" y="2524"/>
                    </a:lnTo>
                    <a:lnTo>
                      <a:pt x="2381" y="2543"/>
                    </a:lnTo>
                    <a:lnTo>
                      <a:pt x="2381" y="2562"/>
                    </a:lnTo>
                    <a:lnTo>
                      <a:pt x="2371" y="2591"/>
                    </a:lnTo>
                    <a:lnTo>
                      <a:pt x="2352" y="2581"/>
                    </a:lnTo>
                    <a:lnTo>
                      <a:pt x="2343" y="2572"/>
                    </a:lnTo>
                    <a:lnTo>
                      <a:pt x="2333" y="2572"/>
                    </a:lnTo>
                    <a:lnTo>
                      <a:pt x="2314" y="2572"/>
                    </a:lnTo>
                    <a:lnTo>
                      <a:pt x="2305" y="2572"/>
                    </a:lnTo>
                    <a:lnTo>
                      <a:pt x="2295" y="2581"/>
                    </a:lnTo>
                    <a:lnTo>
                      <a:pt x="2276" y="2591"/>
                    </a:lnTo>
                    <a:lnTo>
                      <a:pt x="2247" y="2610"/>
                    </a:lnTo>
                    <a:lnTo>
                      <a:pt x="2238" y="2610"/>
                    </a:lnTo>
                    <a:lnTo>
                      <a:pt x="2228" y="2629"/>
                    </a:lnTo>
                    <a:lnTo>
                      <a:pt x="2219" y="2638"/>
                    </a:lnTo>
                    <a:lnTo>
                      <a:pt x="2219" y="2648"/>
                    </a:lnTo>
                    <a:lnTo>
                      <a:pt x="2219" y="2657"/>
                    </a:lnTo>
                    <a:lnTo>
                      <a:pt x="2228" y="2695"/>
                    </a:lnTo>
                    <a:lnTo>
                      <a:pt x="2228" y="2705"/>
                    </a:lnTo>
                    <a:lnTo>
                      <a:pt x="2247" y="2724"/>
                    </a:lnTo>
                    <a:lnTo>
                      <a:pt x="2266" y="2762"/>
                    </a:lnTo>
                    <a:lnTo>
                      <a:pt x="2276" y="2772"/>
                    </a:lnTo>
                    <a:lnTo>
                      <a:pt x="2276" y="2791"/>
                    </a:lnTo>
                    <a:lnTo>
                      <a:pt x="2276" y="2820"/>
                    </a:lnTo>
                    <a:lnTo>
                      <a:pt x="2276" y="2829"/>
                    </a:lnTo>
                    <a:lnTo>
                      <a:pt x="2266" y="2838"/>
                    </a:lnTo>
                    <a:lnTo>
                      <a:pt x="2257" y="2848"/>
                    </a:lnTo>
                    <a:lnTo>
                      <a:pt x="2247" y="2858"/>
                    </a:lnTo>
                    <a:lnTo>
                      <a:pt x="2238" y="2867"/>
                    </a:lnTo>
                    <a:lnTo>
                      <a:pt x="2228" y="2877"/>
                    </a:lnTo>
                    <a:lnTo>
                      <a:pt x="2219" y="2905"/>
                    </a:lnTo>
                    <a:lnTo>
                      <a:pt x="2209" y="2915"/>
                    </a:lnTo>
                    <a:lnTo>
                      <a:pt x="2181" y="2934"/>
                    </a:lnTo>
                    <a:lnTo>
                      <a:pt x="2152" y="2953"/>
                    </a:lnTo>
                    <a:lnTo>
                      <a:pt x="2142" y="2953"/>
                    </a:lnTo>
                    <a:lnTo>
                      <a:pt x="2104" y="2962"/>
                    </a:lnTo>
                    <a:lnTo>
                      <a:pt x="2095" y="2962"/>
                    </a:lnTo>
                    <a:lnTo>
                      <a:pt x="2057" y="2981"/>
                    </a:lnTo>
                    <a:lnTo>
                      <a:pt x="2038" y="3000"/>
                    </a:lnTo>
                    <a:lnTo>
                      <a:pt x="2028" y="3010"/>
                    </a:lnTo>
                    <a:lnTo>
                      <a:pt x="2019" y="3029"/>
                    </a:lnTo>
                    <a:lnTo>
                      <a:pt x="2009" y="3048"/>
                    </a:lnTo>
                    <a:lnTo>
                      <a:pt x="2000" y="3076"/>
                    </a:lnTo>
                    <a:lnTo>
                      <a:pt x="2000" y="3086"/>
                    </a:lnTo>
                    <a:lnTo>
                      <a:pt x="1990" y="3086"/>
                    </a:lnTo>
                    <a:lnTo>
                      <a:pt x="1981" y="3096"/>
                    </a:lnTo>
                    <a:lnTo>
                      <a:pt x="1971" y="3096"/>
                    </a:lnTo>
                    <a:lnTo>
                      <a:pt x="1942" y="3086"/>
                    </a:lnTo>
                    <a:lnTo>
                      <a:pt x="1933" y="3086"/>
                    </a:lnTo>
                    <a:lnTo>
                      <a:pt x="1904" y="3076"/>
                    </a:lnTo>
                    <a:lnTo>
                      <a:pt x="1886" y="30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10" name="Freeform 25">
                <a:extLst>
                  <a:ext uri="{FF2B5EF4-FFF2-40B4-BE49-F238E27FC236}">
                    <a16:creationId xmlns:a16="http://schemas.microsoft.com/office/drawing/2014/main" id="{AE66F5D5-8B9D-F542-ADF4-74C03B5D4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2388" y="4211638"/>
                <a:ext cx="969962" cy="1770062"/>
              </a:xfrm>
              <a:custGeom>
                <a:avLst/>
                <a:gdLst>
                  <a:gd name="T0" fmla="*/ 867065 w 2696"/>
                  <a:gd name="T1" fmla="*/ 775010 h 4915"/>
                  <a:gd name="T2" fmla="*/ 829289 w 2696"/>
                  <a:gd name="T3" fmla="*/ 836593 h 4915"/>
                  <a:gd name="T4" fmla="*/ 815617 w 2696"/>
                  <a:gd name="T5" fmla="*/ 905379 h 4915"/>
                  <a:gd name="T6" fmla="*/ 726392 w 2696"/>
                  <a:gd name="T7" fmla="*/ 929508 h 4915"/>
                  <a:gd name="T8" fmla="*/ 736826 w 2696"/>
                  <a:gd name="T9" fmla="*/ 1001535 h 4915"/>
                  <a:gd name="T10" fmla="*/ 719556 w 2696"/>
                  <a:gd name="T11" fmla="*/ 1080404 h 4915"/>
                  <a:gd name="T12" fmla="*/ 668108 w 2696"/>
                  <a:gd name="T13" fmla="*/ 1080404 h 4915"/>
                  <a:gd name="T14" fmla="*/ 606586 w 2696"/>
                  <a:gd name="T15" fmla="*/ 1111016 h 4915"/>
                  <a:gd name="T16" fmla="*/ 616660 w 2696"/>
                  <a:gd name="T17" fmla="*/ 1183042 h 4915"/>
                  <a:gd name="T18" fmla="*/ 537868 w 2696"/>
                  <a:gd name="T19" fmla="*/ 1279198 h 4915"/>
                  <a:gd name="T20" fmla="*/ 599750 w 2696"/>
                  <a:gd name="T21" fmla="*/ 1340781 h 4915"/>
                  <a:gd name="T22" fmla="*/ 661272 w 2696"/>
                  <a:gd name="T23" fmla="*/ 1423252 h 4915"/>
                  <a:gd name="T24" fmla="*/ 658034 w 2696"/>
                  <a:gd name="T25" fmla="*/ 1502122 h 4915"/>
                  <a:gd name="T26" fmla="*/ 674944 w 2696"/>
                  <a:gd name="T27" fmla="*/ 1560464 h 4915"/>
                  <a:gd name="T28" fmla="*/ 688615 w 2696"/>
                  <a:gd name="T29" fmla="*/ 1615204 h 4915"/>
                  <a:gd name="T30" fmla="*/ 651199 w 2696"/>
                  <a:gd name="T31" fmla="*/ 1646176 h 4915"/>
                  <a:gd name="T32" fmla="*/ 579243 w 2696"/>
                  <a:gd name="T33" fmla="*/ 1725045 h 4915"/>
                  <a:gd name="T34" fmla="*/ 527795 w 2696"/>
                  <a:gd name="T35" fmla="*/ 1752415 h 4915"/>
                  <a:gd name="T36" fmla="*/ 459077 w 2696"/>
                  <a:gd name="T37" fmla="*/ 1666703 h 4915"/>
                  <a:gd name="T38" fmla="*/ 346107 w 2696"/>
                  <a:gd name="T39" fmla="*/ 1694434 h 4915"/>
                  <a:gd name="T40" fmla="*/ 263717 w 2696"/>
                  <a:gd name="T41" fmla="*/ 1677147 h 4915"/>
                  <a:gd name="T42" fmla="*/ 253644 w 2696"/>
                  <a:gd name="T43" fmla="*/ 1618805 h 4915"/>
                  <a:gd name="T44" fmla="*/ 202195 w 2696"/>
                  <a:gd name="T45" fmla="*/ 1526251 h 4915"/>
                  <a:gd name="T46" fmla="*/ 154345 w 2696"/>
                  <a:gd name="T47" fmla="*/ 1430095 h 4915"/>
                  <a:gd name="T48" fmla="*/ 109732 w 2696"/>
                  <a:gd name="T49" fmla="*/ 1361309 h 4915"/>
                  <a:gd name="T50" fmla="*/ 44612 w 2696"/>
                  <a:gd name="T51" fmla="*/ 1323855 h 4915"/>
                  <a:gd name="T52" fmla="*/ 17269 w 2696"/>
                  <a:gd name="T53" fmla="*/ 1258671 h 4915"/>
                  <a:gd name="T54" fmla="*/ 58284 w 2696"/>
                  <a:gd name="T55" fmla="*/ 1231301 h 4915"/>
                  <a:gd name="T56" fmla="*/ 154345 w 2696"/>
                  <a:gd name="T57" fmla="*/ 1183042 h 4915"/>
                  <a:gd name="T58" fmla="*/ 236374 w 2696"/>
                  <a:gd name="T59" fmla="*/ 1155672 h 4915"/>
                  <a:gd name="T60" fmla="*/ 246808 w 2696"/>
                  <a:gd name="T61" fmla="*/ 1083645 h 4915"/>
                  <a:gd name="T62" fmla="*/ 277389 w 2696"/>
                  <a:gd name="T63" fmla="*/ 1083645 h 4915"/>
                  <a:gd name="T64" fmla="*/ 356540 w 2696"/>
                  <a:gd name="T65" fmla="*/ 1094089 h 4915"/>
                  <a:gd name="T66" fmla="*/ 342509 w 2696"/>
                  <a:gd name="T67" fmla="*/ 1028905 h 4915"/>
                  <a:gd name="T68" fmla="*/ 356540 w 2696"/>
                  <a:gd name="T69" fmla="*/ 963720 h 4915"/>
                  <a:gd name="T70" fmla="*/ 301494 w 2696"/>
                  <a:gd name="T71" fmla="*/ 894935 h 4915"/>
                  <a:gd name="T72" fmla="*/ 308330 w 2696"/>
                  <a:gd name="T73" fmla="*/ 822908 h 4915"/>
                  <a:gd name="T74" fmla="*/ 277389 w 2696"/>
                  <a:gd name="T75" fmla="*/ 757723 h 4915"/>
                  <a:gd name="T76" fmla="*/ 260479 w 2696"/>
                  <a:gd name="T77" fmla="*/ 699382 h 4915"/>
                  <a:gd name="T78" fmla="*/ 322001 w 2696"/>
                  <a:gd name="T79" fmla="*/ 651484 h 4915"/>
                  <a:gd name="T80" fmla="*/ 267315 w 2696"/>
                  <a:gd name="T81" fmla="*/ 572614 h 4915"/>
                  <a:gd name="T82" fmla="*/ 222703 w 2696"/>
                  <a:gd name="T83" fmla="*/ 500587 h 4915"/>
                  <a:gd name="T84" fmla="*/ 219465 w 2696"/>
                  <a:gd name="T85" fmla="*/ 449088 h 4915"/>
                  <a:gd name="T86" fmla="*/ 212629 w 2696"/>
                  <a:gd name="T87" fmla="*/ 390746 h 4915"/>
                  <a:gd name="T88" fmla="*/ 229538 w 2696"/>
                  <a:gd name="T89" fmla="*/ 318719 h 4915"/>
                  <a:gd name="T90" fmla="*/ 298256 w 2696"/>
                  <a:gd name="T91" fmla="*/ 305034 h 4915"/>
                  <a:gd name="T92" fmla="*/ 336033 w 2696"/>
                  <a:gd name="T93" fmla="*/ 257136 h 4915"/>
                  <a:gd name="T94" fmla="*/ 411226 w 2696"/>
                  <a:gd name="T95" fmla="*/ 233007 h 4915"/>
                  <a:gd name="T96" fmla="*/ 510525 w 2696"/>
                  <a:gd name="T97" fmla="*/ 219322 h 4915"/>
                  <a:gd name="T98" fmla="*/ 575645 w 2696"/>
                  <a:gd name="T99" fmla="*/ 160980 h 4915"/>
                  <a:gd name="T100" fmla="*/ 616660 w 2696"/>
                  <a:gd name="T101" fmla="*/ 123166 h 4915"/>
                  <a:gd name="T102" fmla="*/ 637527 w 2696"/>
                  <a:gd name="T103" fmla="*/ 71667 h 4915"/>
                  <a:gd name="T104" fmla="*/ 705885 w 2696"/>
                  <a:gd name="T105" fmla="*/ 20528 h 4915"/>
                  <a:gd name="T106" fmla="*/ 726392 w 2696"/>
                  <a:gd name="T107" fmla="*/ 116324 h 4915"/>
                  <a:gd name="T108" fmla="*/ 753735 w 2696"/>
                  <a:gd name="T109" fmla="*/ 160980 h 4915"/>
                  <a:gd name="T110" fmla="*/ 815617 w 2696"/>
                  <a:gd name="T111" fmla="*/ 219322 h 4915"/>
                  <a:gd name="T112" fmla="*/ 867065 w 2696"/>
                  <a:gd name="T113" fmla="*/ 308635 h 4915"/>
                  <a:gd name="T114" fmla="*/ 952693 w 2696"/>
                  <a:gd name="T115" fmla="*/ 377061 h 4915"/>
                  <a:gd name="T116" fmla="*/ 921752 w 2696"/>
                  <a:gd name="T117" fmla="*/ 414875 h 4915"/>
                  <a:gd name="T118" fmla="*/ 877139 w 2696"/>
                  <a:gd name="T119" fmla="*/ 473217 h 4915"/>
                  <a:gd name="T120" fmla="*/ 832527 w 2696"/>
                  <a:gd name="T121" fmla="*/ 541643 h 4915"/>
                  <a:gd name="T122" fmla="*/ 890811 w 2696"/>
                  <a:gd name="T123" fmla="*/ 610428 h 49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96" h="4915">
                    <a:moveTo>
                      <a:pt x="2638" y="1924"/>
                    </a:moveTo>
                    <a:lnTo>
                      <a:pt x="2543" y="1990"/>
                    </a:lnTo>
                    <a:lnTo>
                      <a:pt x="2534" y="2000"/>
                    </a:lnTo>
                    <a:lnTo>
                      <a:pt x="2505" y="2028"/>
                    </a:lnTo>
                    <a:lnTo>
                      <a:pt x="2486" y="2047"/>
                    </a:lnTo>
                    <a:lnTo>
                      <a:pt x="2467" y="2066"/>
                    </a:lnTo>
                    <a:lnTo>
                      <a:pt x="2467" y="2076"/>
                    </a:lnTo>
                    <a:lnTo>
                      <a:pt x="2457" y="2085"/>
                    </a:lnTo>
                    <a:lnTo>
                      <a:pt x="2448" y="2095"/>
                    </a:lnTo>
                    <a:lnTo>
                      <a:pt x="2419" y="2114"/>
                    </a:lnTo>
                    <a:lnTo>
                      <a:pt x="2410" y="2123"/>
                    </a:lnTo>
                    <a:lnTo>
                      <a:pt x="2410" y="2133"/>
                    </a:lnTo>
                    <a:lnTo>
                      <a:pt x="2400" y="2142"/>
                    </a:lnTo>
                    <a:lnTo>
                      <a:pt x="2410" y="2152"/>
                    </a:lnTo>
                    <a:lnTo>
                      <a:pt x="2410" y="2162"/>
                    </a:lnTo>
                    <a:lnTo>
                      <a:pt x="2419" y="2180"/>
                    </a:lnTo>
                    <a:lnTo>
                      <a:pt x="2429" y="2190"/>
                    </a:lnTo>
                    <a:lnTo>
                      <a:pt x="2429" y="2200"/>
                    </a:lnTo>
                    <a:lnTo>
                      <a:pt x="2429" y="2209"/>
                    </a:lnTo>
                    <a:lnTo>
                      <a:pt x="2429" y="2219"/>
                    </a:lnTo>
                    <a:lnTo>
                      <a:pt x="2419" y="2228"/>
                    </a:lnTo>
                    <a:lnTo>
                      <a:pt x="2362" y="2285"/>
                    </a:lnTo>
                    <a:lnTo>
                      <a:pt x="2353" y="2295"/>
                    </a:lnTo>
                    <a:lnTo>
                      <a:pt x="2324" y="2295"/>
                    </a:lnTo>
                    <a:lnTo>
                      <a:pt x="2314" y="2304"/>
                    </a:lnTo>
                    <a:lnTo>
                      <a:pt x="2305" y="2314"/>
                    </a:lnTo>
                    <a:lnTo>
                      <a:pt x="2305" y="2323"/>
                    </a:lnTo>
                    <a:lnTo>
                      <a:pt x="2305" y="2343"/>
                    </a:lnTo>
                    <a:lnTo>
                      <a:pt x="2295" y="2352"/>
                    </a:lnTo>
                    <a:lnTo>
                      <a:pt x="2286" y="2371"/>
                    </a:lnTo>
                    <a:lnTo>
                      <a:pt x="2276" y="2381"/>
                    </a:lnTo>
                    <a:lnTo>
                      <a:pt x="2286" y="2400"/>
                    </a:lnTo>
                    <a:lnTo>
                      <a:pt x="2295" y="2438"/>
                    </a:lnTo>
                    <a:lnTo>
                      <a:pt x="2305" y="2457"/>
                    </a:lnTo>
                    <a:lnTo>
                      <a:pt x="2305" y="2466"/>
                    </a:lnTo>
                    <a:lnTo>
                      <a:pt x="2305" y="2476"/>
                    </a:lnTo>
                    <a:lnTo>
                      <a:pt x="2295" y="2495"/>
                    </a:lnTo>
                    <a:lnTo>
                      <a:pt x="2286" y="2504"/>
                    </a:lnTo>
                    <a:lnTo>
                      <a:pt x="2267" y="2514"/>
                    </a:lnTo>
                    <a:lnTo>
                      <a:pt x="2248" y="2523"/>
                    </a:lnTo>
                    <a:lnTo>
                      <a:pt x="2229" y="2533"/>
                    </a:lnTo>
                    <a:lnTo>
                      <a:pt x="2219" y="2533"/>
                    </a:lnTo>
                    <a:lnTo>
                      <a:pt x="2210" y="2533"/>
                    </a:lnTo>
                    <a:lnTo>
                      <a:pt x="2172" y="2523"/>
                    </a:lnTo>
                    <a:lnTo>
                      <a:pt x="2162" y="2523"/>
                    </a:lnTo>
                    <a:lnTo>
                      <a:pt x="2153" y="2533"/>
                    </a:lnTo>
                    <a:lnTo>
                      <a:pt x="2133" y="2533"/>
                    </a:lnTo>
                    <a:lnTo>
                      <a:pt x="2115" y="2552"/>
                    </a:lnTo>
                    <a:lnTo>
                      <a:pt x="2105" y="2561"/>
                    </a:lnTo>
                    <a:lnTo>
                      <a:pt x="2086" y="2561"/>
                    </a:lnTo>
                    <a:lnTo>
                      <a:pt x="2048" y="2571"/>
                    </a:lnTo>
                    <a:lnTo>
                      <a:pt x="2019" y="2581"/>
                    </a:lnTo>
                    <a:lnTo>
                      <a:pt x="2010" y="2590"/>
                    </a:lnTo>
                    <a:lnTo>
                      <a:pt x="2000" y="2600"/>
                    </a:lnTo>
                    <a:lnTo>
                      <a:pt x="1991" y="2609"/>
                    </a:lnTo>
                    <a:lnTo>
                      <a:pt x="1991" y="2619"/>
                    </a:lnTo>
                    <a:lnTo>
                      <a:pt x="1972" y="2657"/>
                    </a:lnTo>
                    <a:lnTo>
                      <a:pt x="1972" y="2676"/>
                    </a:lnTo>
                    <a:lnTo>
                      <a:pt x="2029" y="2714"/>
                    </a:lnTo>
                    <a:lnTo>
                      <a:pt x="2038" y="2714"/>
                    </a:lnTo>
                    <a:lnTo>
                      <a:pt x="2048" y="2724"/>
                    </a:lnTo>
                    <a:lnTo>
                      <a:pt x="2057" y="2733"/>
                    </a:lnTo>
                    <a:lnTo>
                      <a:pt x="2057" y="2742"/>
                    </a:lnTo>
                    <a:lnTo>
                      <a:pt x="2057" y="2752"/>
                    </a:lnTo>
                    <a:lnTo>
                      <a:pt x="2048" y="2781"/>
                    </a:lnTo>
                    <a:lnTo>
                      <a:pt x="2048" y="2809"/>
                    </a:lnTo>
                    <a:lnTo>
                      <a:pt x="2048" y="2828"/>
                    </a:lnTo>
                    <a:lnTo>
                      <a:pt x="2057" y="2847"/>
                    </a:lnTo>
                    <a:lnTo>
                      <a:pt x="2076" y="2895"/>
                    </a:lnTo>
                    <a:lnTo>
                      <a:pt x="2076" y="2904"/>
                    </a:lnTo>
                    <a:lnTo>
                      <a:pt x="2076" y="2923"/>
                    </a:lnTo>
                    <a:lnTo>
                      <a:pt x="2067" y="2942"/>
                    </a:lnTo>
                    <a:lnTo>
                      <a:pt x="2057" y="2980"/>
                    </a:lnTo>
                    <a:lnTo>
                      <a:pt x="2048" y="2990"/>
                    </a:lnTo>
                    <a:lnTo>
                      <a:pt x="2048" y="3000"/>
                    </a:lnTo>
                    <a:lnTo>
                      <a:pt x="2038" y="3000"/>
                    </a:lnTo>
                    <a:lnTo>
                      <a:pt x="2019" y="3000"/>
                    </a:lnTo>
                    <a:lnTo>
                      <a:pt x="2010" y="3000"/>
                    </a:lnTo>
                    <a:lnTo>
                      <a:pt x="2000" y="3000"/>
                    </a:lnTo>
                    <a:lnTo>
                      <a:pt x="1991" y="2990"/>
                    </a:lnTo>
                    <a:lnTo>
                      <a:pt x="1981" y="2980"/>
                    </a:lnTo>
                    <a:lnTo>
                      <a:pt x="1972" y="2962"/>
                    </a:lnTo>
                    <a:lnTo>
                      <a:pt x="1962" y="2962"/>
                    </a:lnTo>
                    <a:lnTo>
                      <a:pt x="1952" y="2952"/>
                    </a:lnTo>
                    <a:lnTo>
                      <a:pt x="1943" y="2952"/>
                    </a:lnTo>
                    <a:lnTo>
                      <a:pt x="1934" y="2962"/>
                    </a:lnTo>
                    <a:lnTo>
                      <a:pt x="1914" y="2980"/>
                    </a:lnTo>
                    <a:lnTo>
                      <a:pt x="1905" y="2990"/>
                    </a:lnTo>
                    <a:lnTo>
                      <a:pt x="1895" y="2990"/>
                    </a:lnTo>
                    <a:lnTo>
                      <a:pt x="1886" y="3000"/>
                    </a:lnTo>
                    <a:lnTo>
                      <a:pt x="1867" y="3000"/>
                    </a:lnTo>
                    <a:lnTo>
                      <a:pt x="1857" y="3000"/>
                    </a:lnTo>
                    <a:lnTo>
                      <a:pt x="1829" y="2990"/>
                    </a:lnTo>
                    <a:lnTo>
                      <a:pt x="1819" y="2980"/>
                    </a:lnTo>
                    <a:lnTo>
                      <a:pt x="1810" y="2980"/>
                    </a:lnTo>
                    <a:lnTo>
                      <a:pt x="1800" y="2990"/>
                    </a:lnTo>
                    <a:lnTo>
                      <a:pt x="1791" y="2990"/>
                    </a:lnTo>
                    <a:lnTo>
                      <a:pt x="1781" y="3000"/>
                    </a:lnTo>
                    <a:lnTo>
                      <a:pt x="1772" y="3009"/>
                    </a:lnTo>
                    <a:lnTo>
                      <a:pt x="1752" y="3028"/>
                    </a:lnTo>
                    <a:lnTo>
                      <a:pt x="1714" y="3047"/>
                    </a:lnTo>
                    <a:lnTo>
                      <a:pt x="1695" y="3057"/>
                    </a:lnTo>
                    <a:lnTo>
                      <a:pt x="1686" y="3066"/>
                    </a:lnTo>
                    <a:lnTo>
                      <a:pt x="1676" y="3076"/>
                    </a:lnTo>
                    <a:lnTo>
                      <a:pt x="1686" y="3085"/>
                    </a:lnTo>
                    <a:lnTo>
                      <a:pt x="1705" y="3123"/>
                    </a:lnTo>
                    <a:lnTo>
                      <a:pt x="1714" y="3143"/>
                    </a:lnTo>
                    <a:lnTo>
                      <a:pt x="1724" y="3152"/>
                    </a:lnTo>
                    <a:lnTo>
                      <a:pt x="1734" y="3162"/>
                    </a:lnTo>
                    <a:lnTo>
                      <a:pt x="1734" y="3171"/>
                    </a:lnTo>
                    <a:lnTo>
                      <a:pt x="1743" y="3181"/>
                    </a:lnTo>
                    <a:lnTo>
                      <a:pt x="1734" y="3190"/>
                    </a:lnTo>
                    <a:lnTo>
                      <a:pt x="1734" y="3200"/>
                    </a:lnTo>
                    <a:lnTo>
                      <a:pt x="1724" y="3209"/>
                    </a:lnTo>
                    <a:lnTo>
                      <a:pt x="1724" y="3228"/>
                    </a:lnTo>
                    <a:lnTo>
                      <a:pt x="1714" y="3247"/>
                    </a:lnTo>
                    <a:lnTo>
                      <a:pt x="1714" y="3266"/>
                    </a:lnTo>
                    <a:lnTo>
                      <a:pt x="1714" y="3285"/>
                    </a:lnTo>
                    <a:lnTo>
                      <a:pt x="1714" y="3314"/>
                    </a:lnTo>
                    <a:lnTo>
                      <a:pt x="1714" y="3323"/>
                    </a:lnTo>
                    <a:lnTo>
                      <a:pt x="1714" y="3333"/>
                    </a:lnTo>
                    <a:lnTo>
                      <a:pt x="1714" y="3343"/>
                    </a:lnTo>
                    <a:lnTo>
                      <a:pt x="1676" y="3400"/>
                    </a:lnTo>
                    <a:lnTo>
                      <a:pt x="1667" y="3428"/>
                    </a:lnTo>
                    <a:lnTo>
                      <a:pt x="1667" y="3438"/>
                    </a:lnTo>
                    <a:lnTo>
                      <a:pt x="1648" y="3457"/>
                    </a:lnTo>
                    <a:lnTo>
                      <a:pt x="1629" y="3466"/>
                    </a:lnTo>
                    <a:lnTo>
                      <a:pt x="1562" y="3504"/>
                    </a:lnTo>
                    <a:lnTo>
                      <a:pt x="1524" y="3524"/>
                    </a:lnTo>
                    <a:lnTo>
                      <a:pt x="1505" y="3533"/>
                    </a:lnTo>
                    <a:lnTo>
                      <a:pt x="1505" y="3542"/>
                    </a:lnTo>
                    <a:lnTo>
                      <a:pt x="1495" y="3552"/>
                    </a:lnTo>
                    <a:lnTo>
                      <a:pt x="1495" y="3562"/>
                    </a:lnTo>
                    <a:lnTo>
                      <a:pt x="1495" y="3571"/>
                    </a:lnTo>
                    <a:lnTo>
                      <a:pt x="1524" y="3590"/>
                    </a:lnTo>
                    <a:lnTo>
                      <a:pt x="1533" y="3619"/>
                    </a:lnTo>
                    <a:lnTo>
                      <a:pt x="1543" y="3619"/>
                    </a:lnTo>
                    <a:lnTo>
                      <a:pt x="1571" y="3647"/>
                    </a:lnTo>
                    <a:lnTo>
                      <a:pt x="1610" y="3685"/>
                    </a:lnTo>
                    <a:lnTo>
                      <a:pt x="1619" y="3695"/>
                    </a:lnTo>
                    <a:lnTo>
                      <a:pt x="1629" y="3695"/>
                    </a:lnTo>
                    <a:lnTo>
                      <a:pt x="1648" y="3704"/>
                    </a:lnTo>
                    <a:lnTo>
                      <a:pt x="1657" y="3704"/>
                    </a:lnTo>
                    <a:lnTo>
                      <a:pt x="1667" y="3714"/>
                    </a:lnTo>
                    <a:lnTo>
                      <a:pt x="1667" y="3723"/>
                    </a:lnTo>
                    <a:lnTo>
                      <a:pt x="1686" y="3742"/>
                    </a:lnTo>
                    <a:lnTo>
                      <a:pt x="1686" y="3762"/>
                    </a:lnTo>
                    <a:lnTo>
                      <a:pt x="1695" y="3771"/>
                    </a:lnTo>
                    <a:lnTo>
                      <a:pt x="1724" y="3790"/>
                    </a:lnTo>
                    <a:lnTo>
                      <a:pt x="1772" y="3857"/>
                    </a:lnTo>
                    <a:lnTo>
                      <a:pt x="1781" y="3866"/>
                    </a:lnTo>
                    <a:lnTo>
                      <a:pt x="1791" y="3885"/>
                    </a:lnTo>
                    <a:lnTo>
                      <a:pt x="1791" y="3895"/>
                    </a:lnTo>
                    <a:lnTo>
                      <a:pt x="1800" y="3905"/>
                    </a:lnTo>
                    <a:lnTo>
                      <a:pt x="1810" y="3914"/>
                    </a:lnTo>
                    <a:lnTo>
                      <a:pt x="1829" y="3933"/>
                    </a:lnTo>
                    <a:lnTo>
                      <a:pt x="1838" y="3943"/>
                    </a:lnTo>
                    <a:lnTo>
                      <a:pt x="1838" y="3952"/>
                    </a:lnTo>
                    <a:lnTo>
                      <a:pt x="1848" y="3962"/>
                    </a:lnTo>
                    <a:lnTo>
                      <a:pt x="1848" y="3981"/>
                    </a:lnTo>
                    <a:lnTo>
                      <a:pt x="1848" y="3990"/>
                    </a:lnTo>
                    <a:lnTo>
                      <a:pt x="1848" y="4009"/>
                    </a:lnTo>
                    <a:lnTo>
                      <a:pt x="1838" y="4038"/>
                    </a:lnTo>
                    <a:lnTo>
                      <a:pt x="1838" y="4066"/>
                    </a:lnTo>
                    <a:lnTo>
                      <a:pt x="1829" y="4076"/>
                    </a:lnTo>
                    <a:lnTo>
                      <a:pt x="1819" y="4095"/>
                    </a:lnTo>
                    <a:lnTo>
                      <a:pt x="1819" y="4104"/>
                    </a:lnTo>
                    <a:lnTo>
                      <a:pt x="1819" y="4114"/>
                    </a:lnTo>
                    <a:lnTo>
                      <a:pt x="1819" y="4123"/>
                    </a:lnTo>
                    <a:lnTo>
                      <a:pt x="1819" y="4143"/>
                    </a:lnTo>
                    <a:lnTo>
                      <a:pt x="1829" y="4161"/>
                    </a:lnTo>
                    <a:lnTo>
                      <a:pt x="1829" y="4171"/>
                    </a:lnTo>
                    <a:lnTo>
                      <a:pt x="1838" y="4181"/>
                    </a:lnTo>
                    <a:lnTo>
                      <a:pt x="1848" y="4200"/>
                    </a:lnTo>
                    <a:lnTo>
                      <a:pt x="1857" y="4209"/>
                    </a:lnTo>
                    <a:lnTo>
                      <a:pt x="1857" y="4219"/>
                    </a:lnTo>
                    <a:lnTo>
                      <a:pt x="1857" y="4228"/>
                    </a:lnTo>
                    <a:lnTo>
                      <a:pt x="1848" y="4238"/>
                    </a:lnTo>
                    <a:lnTo>
                      <a:pt x="1829" y="4266"/>
                    </a:lnTo>
                    <a:lnTo>
                      <a:pt x="1819" y="4276"/>
                    </a:lnTo>
                    <a:lnTo>
                      <a:pt x="1819" y="4295"/>
                    </a:lnTo>
                    <a:lnTo>
                      <a:pt x="1829" y="4304"/>
                    </a:lnTo>
                    <a:lnTo>
                      <a:pt x="1829" y="4314"/>
                    </a:lnTo>
                    <a:lnTo>
                      <a:pt x="1838" y="4324"/>
                    </a:lnTo>
                    <a:lnTo>
                      <a:pt x="1848" y="4324"/>
                    </a:lnTo>
                    <a:lnTo>
                      <a:pt x="1876" y="4333"/>
                    </a:lnTo>
                    <a:lnTo>
                      <a:pt x="1876" y="4342"/>
                    </a:lnTo>
                    <a:lnTo>
                      <a:pt x="1876" y="4352"/>
                    </a:lnTo>
                    <a:lnTo>
                      <a:pt x="1867" y="4390"/>
                    </a:lnTo>
                    <a:lnTo>
                      <a:pt x="1867" y="4400"/>
                    </a:lnTo>
                    <a:lnTo>
                      <a:pt x="1867" y="4419"/>
                    </a:lnTo>
                    <a:lnTo>
                      <a:pt x="1876" y="4419"/>
                    </a:lnTo>
                    <a:lnTo>
                      <a:pt x="1886" y="4438"/>
                    </a:lnTo>
                    <a:lnTo>
                      <a:pt x="1905" y="4457"/>
                    </a:lnTo>
                    <a:lnTo>
                      <a:pt x="1914" y="4466"/>
                    </a:lnTo>
                    <a:lnTo>
                      <a:pt x="1914" y="4476"/>
                    </a:lnTo>
                    <a:lnTo>
                      <a:pt x="1914" y="4485"/>
                    </a:lnTo>
                    <a:lnTo>
                      <a:pt x="1905" y="4485"/>
                    </a:lnTo>
                    <a:lnTo>
                      <a:pt x="1895" y="4495"/>
                    </a:lnTo>
                    <a:lnTo>
                      <a:pt x="1886" y="4514"/>
                    </a:lnTo>
                    <a:lnTo>
                      <a:pt x="1886" y="4524"/>
                    </a:lnTo>
                    <a:lnTo>
                      <a:pt x="1886" y="4542"/>
                    </a:lnTo>
                    <a:lnTo>
                      <a:pt x="1876" y="4552"/>
                    </a:lnTo>
                    <a:lnTo>
                      <a:pt x="1876" y="4562"/>
                    </a:lnTo>
                    <a:lnTo>
                      <a:pt x="1867" y="4562"/>
                    </a:lnTo>
                    <a:lnTo>
                      <a:pt x="1857" y="4571"/>
                    </a:lnTo>
                    <a:lnTo>
                      <a:pt x="1829" y="4571"/>
                    </a:lnTo>
                    <a:lnTo>
                      <a:pt x="1819" y="4571"/>
                    </a:lnTo>
                    <a:lnTo>
                      <a:pt x="1810" y="4571"/>
                    </a:lnTo>
                    <a:lnTo>
                      <a:pt x="1800" y="4581"/>
                    </a:lnTo>
                    <a:lnTo>
                      <a:pt x="1791" y="4581"/>
                    </a:lnTo>
                    <a:lnTo>
                      <a:pt x="1781" y="4600"/>
                    </a:lnTo>
                    <a:lnTo>
                      <a:pt x="1772" y="4609"/>
                    </a:lnTo>
                    <a:lnTo>
                      <a:pt x="1762" y="4647"/>
                    </a:lnTo>
                    <a:lnTo>
                      <a:pt x="1743" y="4676"/>
                    </a:lnTo>
                    <a:lnTo>
                      <a:pt x="1724" y="4705"/>
                    </a:lnTo>
                    <a:lnTo>
                      <a:pt x="1714" y="4714"/>
                    </a:lnTo>
                    <a:lnTo>
                      <a:pt x="1695" y="4733"/>
                    </a:lnTo>
                    <a:lnTo>
                      <a:pt x="1686" y="4743"/>
                    </a:lnTo>
                    <a:lnTo>
                      <a:pt x="1657" y="4752"/>
                    </a:lnTo>
                    <a:lnTo>
                      <a:pt x="1638" y="4771"/>
                    </a:lnTo>
                    <a:lnTo>
                      <a:pt x="1610" y="4790"/>
                    </a:lnTo>
                    <a:lnTo>
                      <a:pt x="1600" y="4800"/>
                    </a:lnTo>
                    <a:lnTo>
                      <a:pt x="1600" y="4809"/>
                    </a:lnTo>
                    <a:lnTo>
                      <a:pt x="1591" y="4838"/>
                    </a:lnTo>
                    <a:lnTo>
                      <a:pt x="1571" y="4914"/>
                    </a:lnTo>
                    <a:lnTo>
                      <a:pt x="1562" y="4914"/>
                    </a:lnTo>
                    <a:lnTo>
                      <a:pt x="1553" y="4914"/>
                    </a:lnTo>
                    <a:lnTo>
                      <a:pt x="1543" y="4914"/>
                    </a:lnTo>
                    <a:lnTo>
                      <a:pt x="1533" y="4904"/>
                    </a:lnTo>
                    <a:lnTo>
                      <a:pt x="1524" y="4895"/>
                    </a:lnTo>
                    <a:lnTo>
                      <a:pt x="1514" y="4895"/>
                    </a:lnTo>
                    <a:lnTo>
                      <a:pt x="1486" y="4885"/>
                    </a:lnTo>
                    <a:lnTo>
                      <a:pt x="1476" y="4876"/>
                    </a:lnTo>
                    <a:lnTo>
                      <a:pt x="1467" y="4866"/>
                    </a:lnTo>
                    <a:lnTo>
                      <a:pt x="1448" y="4847"/>
                    </a:lnTo>
                    <a:lnTo>
                      <a:pt x="1429" y="4838"/>
                    </a:lnTo>
                    <a:lnTo>
                      <a:pt x="1419" y="4828"/>
                    </a:lnTo>
                    <a:lnTo>
                      <a:pt x="1410" y="4800"/>
                    </a:lnTo>
                    <a:lnTo>
                      <a:pt x="1391" y="4771"/>
                    </a:lnTo>
                    <a:lnTo>
                      <a:pt x="1353" y="4723"/>
                    </a:lnTo>
                    <a:lnTo>
                      <a:pt x="1353" y="4705"/>
                    </a:lnTo>
                    <a:lnTo>
                      <a:pt x="1353" y="4695"/>
                    </a:lnTo>
                    <a:lnTo>
                      <a:pt x="1343" y="4685"/>
                    </a:lnTo>
                    <a:lnTo>
                      <a:pt x="1324" y="4666"/>
                    </a:lnTo>
                    <a:lnTo>
                      <a:pt x="1315" y="4657"/>
                    </a:lnTo>
                    <a:lnTo>
                      <a:pt x="1305" y="4647"/>
                    </a:lnTo>
                    <a:lnTo>
                      <a:pt x="1295" y="4638"/>
                    </a:lnTo>
                    <a:lnTo>
                      <a:pt x="1276" y="4628"/>
                    </a:lnTo>
                    <a:lnTo>
                      <a:pt x="1267" y="4628"/>
                    </a:lnTo>
                    <a:lnTo>
                      <a:pt x="1257" y="4628"/>
                    </a:lnTo>
                    <a:lnTo>
                      <a:pt x="1248" y="4638"/>
                    </a:lnTo>
                    <a:lnTo>
                      <a:pt x="1229" y="4647"/>
                    </a:lnTo>
                    <a:lnTo>
                      <a:pt x="1219" y="4647"/>
                    </a:lnTo>
                    <a:lnTo>
                      <a:pt x="1172" y="4657"/>
                    </a:lnTo>
                    <a:lnTo>
                      <a:pt x="1133" y="4666"/>
                    </a:lnTo>
                    <a:lnTo>
                      <a:pt x="1114" y="4676"/>
                    </a:lnTo>
                    <a:lnTo>
                      <a:pt x="1105" y="4676"/>
                    </a:lnTo>
                    <a:lnTo>
                      <a:pt x="1048" y="4676"/>
                    </a:lnTo>
                    <a:lnTo>
                      <a:pt x="1029" y="4676"/>
                    </a:lnTo>
                    <a:lnTo>
                      <a:pt x="1019" y="4676"/>
                    </a:lnTo>
                    <a:lnTo>
                      <a:pt x="991" y="4695"/>
                    </a:lnTo>
                    <a:lnTo>
                      <a:pt x="962" y="4705"/>
                    </a:lnTo>
                    <a:lnTo>
                      <a:pt x="952" y="4705"/>
                    </a:lnTo>
                    <a:lnTo>
                      <a:pt x="905" y="4714"/>
                    </a:lnTo>
                    <a:lnTo>
                      <a:pt x="886" y="4714"/>
                    </a:lnTo>
                    <a:lnTo>
                      <a:pt x="876" y="4714"/>
                    </a:lnTo>
                    <a:lnTo>
                      <a:pt x="848" y="4733"/>
                    </a:lnTo>
                    <a:lnTo>
                      <a:pt x="838" y="4733"/>
                    </a:lnTo>
                    <a:lnTo>
                      <a:pt x="829" y="4733"/>
                    </a:lnTo>
                    <a:lnTo>
                      <a:pt x="819" y="4733"/>
                    </a:lnTo>
                    <a:lnTo>
                      <a:pt x="810" y="4723"/>
                    </a:lnTo>
                    <a:lnTo>
                      <a:pt x="781" y="4695"/>
                    </a:lnTo>
                    <a:lnTo>
                      <a:pt x="771" y="4685"/>
                    </a:lnTo>
                    <a:lnTo>
                      <a:pt x="753" y="4676"/>
                    </a:lnTo>
                    <a:lnTo>
                      <a:pt x="733" y="4657"/>
                    </a:lnTo>
                    <a:lnTo>
                      <a:pt x="724" y="4647"/>
                    </a:lnTo>
                    <a:lnTo>
                      <a:pt x="724" y="4638"/>
                    </a:lnTo>
                    <a:lnTo>
                      <a:pt x="714" y="4628"/>
                    </a:lnTo>
                    <a:lnTo>
                      <a:pt x="714" y="4619"/>
                    </a:lnTo>
                    <a:lnTo>
                      <a:pt x="714" y="4609"/>
                    </a:lnTo>
                    <a:lnTo>
                      <a:pt x="714" y="4600"/>
                    </a:lnTo>
                    <a:lnTo>
                      <a:pt x="724" y="4590"/>
                    </a:lnTo>
                    <a:lnTo>
                      <a:pt x="733" y="4581"/>
                    </a:lnTo>
                    <a:lnTo>
                      <a:pt x="733" y="4571"/>
                    </a:lnTo>
                    <a:lnTo>
                      <a:pt x="743" y="4562"/>
                    </a:lnTo>
                    <a:lnTo>
                      <a:pt x="743" y="4552"/>
                    </a:lnTo>
                    <a:lnTo>
                      <a:pt x="743" y="4542"/>
                    </a:lnTo>
                    <a:lnTo>
                      <a:pt x="733" y="4533"/>
                    </a:lnTo>
                    <a:lnTo>
                      <a:pt x="705" y="4495"/>
                    </a:lnTo>
                    <a:lnTo>
                      <a:pt x="695" y="4485"/>
                    </a:lnTo>
                    <a:lnTo>
                      <a:pt x="686" y="4466"/>
                    </a:lnTo>
                    <a:lnTo>
                      <a:pt x="676" y="4438"/>
                    </a:lnTo>
                    <a:lnTo>
                      <a:pt x="667" y="4428"/>
                    </a:lnTo>
                    <a:lnTo>
                      <a:pt x="667" y="4419"/>
                    </a:lnTo>
                    <a:lnTo>
                      <a:pt x="667" y="4400"/>
                    </a:lnTo>
                    <a:lnTo>
                      <a:pt x="667" y="4390"/>
                    </a:lnTo>
                    <a:lnTo>
                      <a:pt x="657" y="4381"/>
                    </a:lnTo>
                    <a:lnTo>
                      <a:pt x="619" y="4333"/>
                    </a:lnTo>
                    <a:lnTo>
                      <a:pt x="591" y="4304"/>
                    </a:lnTo>
                    <a:lnTo>
                      <a:pt x="591" y="4295"/>
                    </a:lnTo>
                    <a:lnTo>
                      <a:pt x="581" y="4285"/>
                    </a:lnTo>
                    <a:lnTo>
                      <a:pt x="571" y="4266"/>
                    </a:lnTo>
                    <a:lnTo>
                      <a:pt x="562" y="4238"/>
                    </a:lnTo>
                    <a:lnTo>
                      <a:pt x="562" y="4228"/>
                    </a:lnTo>
                    <a:lnTo>
                      <a:pt x="543" y="4200"/>
                    </a:lnTo>
                    <a:lnTo>
                      <a:pt x="514" y="4171"/>
                    </a:lnTo>
                    <a:lnTo>
                      <a:pt x="486" y="4123"/>
                    </a:lnTo>
                    <a:lnTo>
                      <a:pt x="495" y="4123"/>
                    </a:lnTo>
                    <a:lnTo>
                      <a:pt x="486" y="4114"/>
                    </a:lnTo>
                    <a:lnTo>
                      <a:pt x="476" y="4095"/>
                    </a:lnTo>
                    <a:lnTo>
                      <a:pt x="467" y="4085"/>
                    </a:lnTo>
                    <a:lnTo>
                      <a:pt x="457" y="4057"/>
                    </a:lnTo>
                    <a:lnTo>
                      <a:pt x="429" y="4009"/>
                    </a:lnTo>
                    <a:lnTo>
                      <a:pt x="429" y="4000"/>
                    </a:lnTo>
                    <a:lnTo>
                      <a:pt x="429" y="3981"/>
                    </a:lnTo>
                    <a:lnTo>
                      <a:pt x="429" y="3971"/>
                    </a:lnTo>
                    <a:lnTo>
                      <a:pt x="438" y="3933"/>
                    </a:lnTo>
                    <a:lnTo>
                      <a:pt x="438" y="3923"/>
                    </a:lnTo>
                    <a:lnTo>
                      <a:pt x="429" y="3914"/>
                    </a:lnTo>
                    <a:lnTo>
                      <a:pt x="429" y="3905"/>
                    </a:lnTo>
                    <a:lnTo>
                      <a:pt x="410" y="3885"/>
                    </a:lnTo>
                    <a:lnTo>
                      <a:pt x="410" y="3876"/>
                    </a:lnTo>
                    <a:lnTo>
                      <a:pt x="400" y="3866"/>
                    </a:lnTo>
                    <a:lnTo>
                      <a:pt x="400" y="3828"/>
                    </a:lnTo>
                    <a:lnTo>
                      <a:pt x="390" y="3819"/>
                    </a:lnTo>
                    <a:lnTo>
                      <a:pt x="381" y="3800"/>
                    </a:lnTo>
                    <a:lnTo>
                      <a:pt x="381" y="3790"/>
                    </a:lnTo>
                    <a:lnTo>
                      <a:pt x="372" y="3790"/>
                    </a:lnTo>
                    <a:lnTo>
                      <a:pt x="333" y="3780"/>
                    </a:lnTo>
                    <a:lnTo>
                      <a:pt x="305" y="3780"/>
                    </a:lnTo>
                    <a:lnTo>
                      <a:pt x="267" y="3771"/>
                    </a:lnTo>
                    <a:lnTo>
                      <a:pt x="257" y="3771"/>
                    </a:lnTo>
                    <a:lnTo>
                      <a:pt x="248" y="3771"/>
                    </a:lnTo>
                    <a:lnTo>
                      <a:pt x="238" y="3771"/>
                    </a:lnTo>
                    <a:lnTo>
                      <a:pt x="238" y="3762"/>
                    </a:lnTo>
                    <a:lnTo>
                      <a:pt x="229" y="3752"/>
                    </a:lnTo>
                    <a:lnTo>
                      <a:pt x="229" y="3733"/>
                    </a:lnTo>
                    <a:lnTo>
                      <a:pt x="219" y="3723"/>
                    </a:lnTo>
                    <a:lnTo>
                      <a:pt x="219" y="3714"/>
                    </a:lnTo>
                    <a:lnTo>
                      <a:pt x="210" y="3704"/>
                    </a:lnTo>
                    <a:lnTo>
                      <a:pt x="181" y="3695"/>
                    </a:lnTo>
                    <a:lnTo>
                      <a:pt x="162" y="3685"/>
                    </a:lnTo>
                    <a:lnTo>
                      <a:pt x="152" y="3685"/>
                    </a:lnTo>
                    <a:lnTo>
                      <a:pt x="124" y="3676"/>
                    </a:lnTo>
                    <a:lnTo>
                      <a:pt x="105" y="3676"/>
                    </a:lnTo>
                    <a:lnTo>
                      <a:pt x="86" y="3676"/>
                    </a:lnTo>
                    <a:lnTo>
                      <a:pt x="76" y="3666"/>
                    </a:lnTo>
                    <a:lnTo>
                      <a:pt x="57" y="3647"/>
                    </a:lnTo>
                    <a:lnTo>
                      <a:pt x="48" y="3628"/>
                    </a:lnTo>
                    <a:lnTo>
                      <a:pt x="38" y="3619"/>
                    </a:lnTo>
                    <a:lnTo>
                      <a:pt x="29" y="3590"/>
                    </a:lnTo>
                    <a:lnTo>
                      <a:pt x="9" y="3562"/>
                    </a:lnTo>
                    <a:lnTo>
                      <a:pt x="0" y="3552"/>
                    </a:lnTo>
                    <a:lnTo>
                      <a:pt x="0" y="3542"/>
                    </a:lnTo>
                    <a:lnTo>
                      <a:pt x="9" y="3533"/>
                    </a:lnTo>
                    <a:lnTo>
                      <a:pt x="9" y="3524"/>
                    </a:lnTo>
                    <a:lnTo>
                      <a:pt x="19" y="3514"/>
                    </a:lnTo>
                    <a:lnTo>
                      <a:pt x="48" y="3495"/>
                    </a:lnTo>
                    <a:lnTo>
                      <a:pt x="57" y="3495"/>
                    </a:lnTo>
                    <a:lnTo>
                      <a:pt x="57" y="3485"/>
                    </a:lnTo>
                    <a:lnTo>
                      <a:pt x="67" y="3476"/>
                    </a:lnTo>
                    <a:lnTo>
                      <a:pt x="67" y="3466"/>
                    </a:lnTo>
                    <a:lnTo>
                      <a:pt x="67" y="3457"/>
                    </a:lnTo>
                    <a:lnTo>
                      <a:pt x="48" y="3428"/>
                    </a:lnTo>
                    <a:lnTo>
                      <a:pt x="48" y="3419"/>
                    </a:lnTo>
                    <a:lnTo>
                      <a:pt x="48" y="3400"/>
                    </a:lnTo>
                    <a:lnTo>
                      <a:pt x="48" y="3390"/>
                    </a:lnTo>
                    <a:lnTo>
                      <a:pt x="48" y="3371"/>
                    </a:lnTo>
                    <a:lnTo>
                      <a:pt x="57" y="3343"/>
                    </a:lnTo>
                    <a:lnTo>
                      <a:pt x="114" y="3381"/>
                    </a:lnTo>
                    <a:lnTo>
                      <a:pt x="162" y="3419"/>
                    </a:lnTo>
                    <a:lnTo>
                      <a:pt x="191" y="3447"/>
                    </a:lnTo>
                    <a:lnTo>
                      <a:pt x="200" y="3447"/>
                    </a:lnTo>
                    <a:lnTo>
                      <a:pt x="219" y="3457"/>
                    </a:lnTo>
                    <a:lnTo>
                      <a:pt x="229" y="3457"/>
                    </a:lnTo>
                    <a:lnTo>
                      <a:pt x="267" y="3438"/>
                    </a:lnTo>
                    <a:lnTo>
                      <a:pt x="295" y="3428"/>
                    </a:lnTo>
                    <a:lnTo>
                      <a:pt x="305" y="3419"/>
                    </a:lnTo>
                    <a:lnTo>
                      <a:pt x="314" y="3390"/>
                    </a:lnTo>
                    <a:lnTo>
                      <a:pt x="372" y="3323"/>
                    </a:lnTo>
                    <a:lnTo>
                      <a:pt x="381" y="3314"/>
                    </a:lnTo>
                    <a:lnTo>
                      <a:pt x="390" y="3314"/>
                    </a:lnTo>
                    <a:lnTo>
                      <a:pt x="419" y="3295"/>
                    </a:lnTo>
                    <a:lnTo>
                      <a:pt x="429" y="3285"/>
                    </a:lnTo>
                    <a:lnTo>
                      <a:pt x="457" y="3266"/>
                    </a:lnTo>
                    <a:lnTo>
                      <a:pt x="505" y="3219"/>
                    </a:lnTo>
                    <a:lnTo>
                      <a:pt x="524" y="3200"/>
                    </a:lnTo>
                    <a:lnTo>
                      <a:pt x="533" y="3200"/>
                    </a:lnTo>
                    <a:lnTo>
                      <a:pt x="543" y="3190"/>
                    </a:lnTo>
                    <a:lnTo>
                      <a:pt x="553" y="3190"/>
                    </a:lnTo>
                    <a:lnTo>
                      <a:pt x="562" y="3190"/>
                    </a:lnTo>
                    <a:lnTo>
                      <a:pt x="571" y="3200"/>
                    </a:lnTo>
                    <a:lnTo>
                      <a:pt x="591" y="3209"/>
                    </a:lnTo>
                    <a:lnTo>
                      <a:pt x="610" y="3209"/>
                    </a:lnTo>
                    <a:lnTo>
                      <a:pt x="619" y="3219"/>
                    </a:lnTo>
                    <a:lnTo>
                      <a:pt x="629" y="3219"/>
                    </a:lnTo>
                    <a:lnTo>
                      <a:pt x="638" y="3209"/>
                    </a:lnTo>
                    <a:lnTo>
                      <a:pt x="657" y="3209"/>
                    </a:lnTo>
                    <a:lnTo>
                      <a:pt x="667" y="3200"/>
                    </a:lnTo>
                    <a:lnTo>
                      <a:pt x="676" y="3200"/>
                    </a:lnTo>
                    <a:lnTo>
                      <a:pt x="686" y="3190"/>
                    </a:lnTo>
                    <a:lnTo>
                      <a:pt x="695" y="3181"/>
                    </a:lnTo>
                    <a:lnTo>
                      <a:pt x="695" y="3171"/>
                    </a:lnTo>
                    <a:lnTo>
                      <a:pt x="695" y="3162"/>
                    </a:lnTo>
                    <a:lnTo>
                      <a:pt x="695" y="3143"/>
                    </a:lnTo>
                    <a:lnTo>
                      <a:pt x="695" y="3123"/>
                    </a:lnTo>
                    <a:lnTo>
                      <a:pt x="695" y="3095"/>
                    </a:lnTo>
                    <a:lnTo>
                      <a:pt x="695" y="3038"/>
                    </a:lnTo>
                    <a:lnTo>
                      <a:pt x="686" y="3019"/>
                    </a:lnTo>
                    <a:lnTo>
                      <a:pt x="686" y="3009"/>
                    </a:lnTo>
                    <a:lnTo>
                      <a:pt x="686" y="3000"/>
                    </a:lnTo>
                    <a:lnTo>
                      <a:pt x="695" y="3000"/>
                    </a:lnTo>
                    <a:lnTo>
                      <a:pt x="705" y="3000"/>
                    </a:lnTo>
                    <a:lnTo>
                      <a:pt x="714" y="3000"/>
                    </a:lnTo>
                    <a:lnTo>
                      <a:pt x="724" y="3009"/>
                    </a:lnTo>
                    <a:lnTo>
                      <a:pt x="743" y="3019"/>
                    </a:lnTo>
                    <a:lnTo>
                      <a:pt x="753" y="3009"/>
                    </a:lnTo>
                    <a:lnTo>
                      <a:pt x="771" y="3009"/>
                    </a:lnTo>
                    <a:lnTo>
                      <a:pt x="791" y="3000"/>
                    </a:lnTo>
                    <a:lnTo>
                      <a:pt x="838" y="3009"/>
                    </a:lnTo>
                    <a:lnTo>
                      <a:pt x="857" y="3019"/>
                    </a:lnTo>
                    <a:lnTo>
                      <a:pt x="867" y="3019"/>
                    </a:lnTo>
                    <a:lnTo>
                      <a:pt x="876" y="3028"/>
                    </a:lnTo>
                    <a:lnTo>
                      <a:pt x="914" y="3047"/>
                    </a:lnTo>
                    <a:lnTo>
                      <a:pt x="934" y="3057"/>
                    </a:lnTo>
                    <a:lnTo>
                      <a:pt x="943" y="3066"/>
                    </a:lnTo>
                    <a:lnTo>
                      <a:pt x="952" y="3066"/>
                    </a:lnTo>
                    <a:lnTo>
                      <a:pt x="962" y="3057"/>
                    </a:lnTo>
                    <a:lnTo>
                      <a:pt x="972" y="3057"/>
                    </a:lnTo>
                    <a:lnTo>
                      <a:pt x="981" y="3047"/>
                    </a:lnTo>
                    <a:lnTo>
                      <a:pt x="981" y="3038"/>
                    </a:lnTo>
                    <a:lnTo>
                      <a:pt x="991" y="3038"/>
                    </a:lnTo>
                    <a:lnTo>
                      <a:pt x="991" y="3019"/>
                    </a:lnTo>
                    <a:lnTo>
                      <a:pt x="1000" y="2990"/>
                    </a:lnTo>
                    <a:lnTo>
                      <a:pt x="1000" y="2980"/>
                    </a:lnTo>
                    <a:lnTo>
                      <a:pt x="1010" y="2971"/>
                    </a:lnTo>
                    <a:lnTo>
                      <a:pt x="1010" y="2962"/>
                    </a:lnTo>
                    <a:lnTo>
                      <a:pt x="1019" y="2952"/>
                    </a:lnTo>
                    <a:lnTo>
                      <a:pt x="1019" y="2942"/>
                    </a:lnTo>
                    <a:lnTo>
                      <a:pt x="1019" y="2933"/>
                    </a:lnTo>
                    <a:lnTo>
                      <a:pt x="1019" y="2923"/>
                    </a:lnTo>
                    <a:lnTo>
                      <a:pt x="1019" y="2914"/>
                    </a:lnTo>
                    <a:lnTo>
                      <a:pt x="1010" y="2904"/>
                    </a:lnTo>
                    <a:lnTo>
                      <a:pt x="1000" y="2895"/>
                    </a:lnTo>
                    <a:lnTo>
                      <a:pt x="962" y="2866"/>
                    </a:lnTo>
                    <a:lnTo>
                      <a:pt x="952" y="2857"/>
                    </a:lnTo>
                    <a:lnTo>
                      <a:pt x="943" y="2847"/>
                    </a:lnTo>
                    <a:lnTo>
                      <a:pt x="943" y="2838"/>
                    </a:lnTo>
                    <a:lnTo>
                      <a:pt x="943" y="2828"/>
                    </a:lnTo>
                    <a:lnTo>
                      <a:pt x="952" y="2819"/>
                    </a:lnTo>
                    <a:lnTo>
                      <a:pt x="962" y="2800"/>
                    </a:lnTo>
                    <a:lnTo>
                      <a:pt x="972" y="2790"/>
                    </a:lnTo>
                    <a:lnTo>
                      <a:pt x="972" y="2781"/>
                    </a:lnTo>
                    <a:lnTo>
                      <a:pt x="981" y="2752"/>
                    </a:lnTo>
                    <a:lnTo>
                      <a:pt x="1000" y="2724"/>
                    </a:lnTo>
                    <a:lnTo>
                      <a:pt x="1000" y="2714"/>
                    </a:lnTo>
                    <a:lnTo>
                      <a:pt x="1000" y="2704"/>
                    </a:lnTo>
                    <a:lnTo>
                      <a:pt x="1000" y="2695"/>
                    </a:lnTo>
                    <a:lnTo>
                      <a:pt x="991" y="2676"/>
                    </a:lnTo>
                    <a:lnTo>
                      <a:pt x="991" y="2666"/>
                    </a:lnTo>
                    <a:lnTo>
                      <a:pt x="991" y="2638"/>
                    </a:lnTo>
                    <a:lnTo>
                      <a:pt x="981" y="2628"/>
                    </a:lnTo>
                    <a:lnTo>
                      <a:pt x="981" y="2619"/>
                    </a:lnTo>
                    <a:lnTo>
                      <a:pt x="972" y="2609"/>
                    </a:lnTo>
                    <a:lnTo>
                      <a:pt x="924" y="2590"/>
                    </a:lnTo>
                    <a:lnTo>
                      <a:pt x="905" y="2581"/>
                    </a:lnTo>
                    <a:lnTo>
                      <a:pt x="876" y="2561"/>
                    </a:lnTo>
                    <a:lnTo>
                      <a:pt x="857" y="2543"/>
                    </a:lnTo>
                    <a:lnTo>
                      <a:pt x="848" y="2533"/>
                    </a:lnTo>
                    <a:lnTo>
                      <a:pt x="838" y="2533"/>
                    </a:lnTo>
                    <a:lnTo>
                      <a:pt x="838" y="2523"/>
                    </a:lnTo>
                    <a:lnTo>
                      <a:pt x="838" y="2514"/>
                    </a:lnTo>
                    <a:lnTo>
                      <a:pt x="838" y="2485"/>
                    </a:lnTo>
                    <a:lnTo>
                      <a:pt x="829" y="2466"/>
                    </a:lnTo>
                    <a:lnTo>
                      <a:pt x="829" y="2457"/>
                    </a:lnTo>
                    <a:lnTo>
                      <a:pt x="829" y="2438"/>
                    </a:lnTo>
                    <a:lnTo>
                      <a:pt x="829" y="2409"/>
                    </a:lnTo>
                    <a:lnTo>
                      <a:pt x="829" y="2400"/>
                    </a:lnTo>
                    <a:lnTo>
                      <a:pt x="829" y="2390"/>
                    </a:lnTo>
                    <a:lnTo>
                      <a:pt x="819" y="2352"/>
                    </a:lnTo>
                    <a:lnTo>
                      <a:pt x="819" y="2343"/>
                    </a:lnTo>
                    <a:lnTo>
                      <a:pt x="829" y="2323"/>
                    </a:lnTo>
                    <a:lnTo>
                      <a:pt x="829" y="2314"/>
                    </a:lnTo>
                    <a:lnTo>
                      <a:pt x="838" y="2304"/>
                    </a:lnTo>
                    <a:lnTo>
                      <a:pt x="848" y="2295"/>
                    </a:lnTo>
                    <a:lnTo>
                      <a:pt x="857" y="2285"/>
                    </a:lnTo>
                    <a:lnTo>
                      <a:pt x="857" y="2276"/>
                    </a:lnTo>
                    <a:lnTo>
                      <a:pt x="857" y="2266"/>
                    </a:lnTo>
                    <a:lnTo>
                      <a:pt x="857" y="2247"/>
                    </a:lnTo>
                    <a:lnTo>
                      <a:pt x="838" y="2238"/>
                    </a:lnTo>
                    <a:lnTo>
                      <a:pt x="829" y="2219"/>
                    </a:lnTo>
                    <a:lnTo>
                      <a:pt x="800" y="2200"/>
                    </a:lnTo>
                    <a:lnTo>
                      <a:pt x="771" y="2162"/>
                    </a:lnTo>
                    <a:lnTo>
                      <a:pt x="771" y="2152"/>
                    </a:lnTo>
                    <a:lnTo>
                      <a:pt x="762" y="2142"/>
                    </a:lnTo>
                    <a:lnTo>
                      <a:pt x="771" y="2133"/>
                    </a:lnTo>
                    <a:lnTo>
                      <a:pt x="771" y="2114"/>
                    </a:lnTo>
                    <a:lnTo>
                      <a:pt x="771" y="2104"/>
                    </a:lnTo>
                    <a:lnTo>
                      <a:pt x="771" y="2095"/>
                    </a:lnTo>
                    <a:lnTo>
                      <a:pt x="771" y="2085"/>
                    </a:lnTo>
                    <a:lnTo>
                      <a:pt x="771" y="2076"/>
                    </a:lnTo>
                    <a:lnTo>
                      <a:pt x="762" y="2066"/>
                    </a:lnTo>
                    <a:lnTo>
                      <a:pt x="753" y="2066"/>
                    </a:lnTo>
                    <a:lnTo>
                      <a:pt x="733" y="2047"/>
                    </a:lnTo>
                    <a:lnTo>
                      <a:pt x="724" y="2047"/>
                    </a:lnTo>
                    <a:lnTo>
                      <a:pt x="714" y="2038"/>
                    </a:lnTo>
                    <a:lnTo>
                      <a:pt x="705" y="2019"/>
                    </a:lnTo>
                    <a:lnTo>
                      <a:pt x="705" y="2009"/>
                    </a:lnTo>
                    <a:lnTo>
                      <a:pt x="705" y="2000"/>
                    </a:lnTo>
                    <a:lnTo>
                      <a:pt x="705" y="1990"/>
                    </a:lnTo>
                    <a:lnTo>
                      <a:pt x="714" y="1962"/>
                    </a:lnTo>
                    <a:lnTo>
                      <a:pt x="724" y="1942"/>
                    </a:lnTo>
                    <a:lnTo>
                      <a:pt x="724" y="1933"/>
                    </a:lnTo>
                    <a:lnTo>
                      <a:pt x="753" y="1914"/>
                    </a:lnTo>
                    <a:lnTo>
                      <a:pt x="753" y="1904"/>
                    </a:lnTo>
                    <a:lnTo>
                      <a:pt x="762" y="1885"/>
                    </a:lnTo>
                    <a:lnTo>
                      <a:pt x="771" y="1876"/>
                    </a:lnTo>
                    <a:lnTo>
                      <a:pt x="781" y="1857"/>
                    </a:lnTo>
                    <a:lnTo>
                      <a:pt x="791" y="1857"/>
                    </a:lnTo>
                    <a:lnTo>
                      <a:pt x="800" y="1847"/>
                    </a:lnTo>
                    <a:lnTo>
                      <a:pt x="810" y="1847"/>
                    </a:lnTo>
                    <a:lnTo>
                      <a:pt x="848" y="1857"/>
                    </a:lnTo>
                    <a:lnTo>
                      <a:pt x="876" y="1857"/>
                    </a:lnTo>
                    <a:lnTo>
                      <a:pt x="905" y="1847"/>
                    </a:lnTo>
                    <a:lnTo>
                      <a:pt x="952" y="1838"/>
                    </a:lnTo>
                    <a:lnTo>
                      <a:pt x="895" y="1809"/>
                    </a:lnTo>
                    <a:lnTo>
                      <a:pt x="848" y="1790"/>
                    </a:lnTo>
                    <a:lnTo>
                      <a:pt x="810" y="1771"/>
                    </a:lnTo>
                    <a:lnTo>
                      <a:pt x="791" y="1742"/>
                    </a:lnTo>
                    <a:lnTo>
                      <a:pt x="753" y="1723"/>
                    </a:lnTo>
                    <a:lnTo>
                      <a:pt x="743" y="1714"/>
                    </a:lnTo>
                    <a:lnTo>
                      <a:pt x="714" y="1657"/>
                    </a:lnTo>
                    <a:lnTo>
                      <a:pt x="705" y="1647"/>
                    </a:lnTo>
                    <a:lnTo>
                      <a:pt x="705" y="1638"/>
                    </a:lnTo>
                    <a:lnTo>
                      <a:pt x="705" y="1628"/>
                    </a:lnTo>
                    <a:lnTo>
                      <a:pt x="705" y="1619"/>
                    </a:lnTo>
                    <a:lnTo>
                      <a:pt x="714" y="1609"/>
                    </a:lnTo>
                    <a:lnTo>
                      <a:pt x="733" y="1590"/>
                    </a:lnTo>
                    <a:lnTo>
                      <a:pt x="743" y="1590"/>
                    </a:lnTo>
                    <a:lnTo>
                      <a:pt x="753" y="1571"/>
                    </a:lnTo>
                    <a:lnTo>
                      <a:pt x="762" y="1561"/>
                    </a:lnTo>
                    <a:lnTo>
                      <a:pt x="762" y="1552"/>
                    </a:lnTo>
                    <a:lnTo>
                      <a:pt x="762" y="1543"/>
                    </a:lnTo>
                    <a:lnTo>
                      <a:pt x="762" y="1533"/>
                    </a:lnTo>
                    <a:lnTo>
                      <a:pt x="743" y="1504"/>
                    </a:lnTo>
                    <a:lnTo>
                      <a:pt x="733" y="1466"/>
                    </a:lnTo>
                    <a:lnTo>
                      <a:pt x="714" y="1466"/>
                    </a:lnTo>
                    <a:lnTo>
                      <a:pt x="705" y="1466"/>
                    </a:lnTo>
                    <a:lnTo>
                      <a:pt x="648" y="1428"/>
                    </a:lnTo>
                    <a:lnTo>
                      <a:pt x="629" y="1419"/>
                    </a:lnTo>
                    <a:lnTo>
                      <a:pt x="629" y="1409"/>
                    </a:lnTo>
                    <a:lnTo>
                      <a:pt x="619" y="1400"/>
                    </a:lnTo>
                    <a:lnTo>
                      <a:pt x="619" y="1390"/>
                    </a:lnTo>
                    <a:lnTo>
                      <a:pt x="619" y="1380"/>
                    </a:lnTo>
                    <a:lnTo>
                      <a:pt x="619" y="1371"/>
                    </a:lnTo>
                    <a:lnTo>
                      <a:pt x="638" y="1352"/>
                    </a:lnTo>
                    <a:lnTo>
                      <a:pt x="638" y="1342"/>
                    </a:lnTo>
                    <a:lnTo>
                      <a:pt x="629" y="1333"/>
                    </a:lnTo>
                    <a:lnTo>
                      <a:pt x="600" y="1323"/>
                    </a:lnTo>
                    <a:lnTo>
                      <a:pt x="591" y="1314"/>
                    </a:lnTo>
                    <a:lnTo>
                      <a:pt x="591" y="1304"/>
                    </a:lnTo>
                    <a:lnTo>
                      <a:pt x="591" y="1295"/>
                    </a:lnTo>
                    <a:lnTo>
                      <a:pt x="600" y="1257"/>
                    </a:lnTo>
                    <a:lnTo>
                      <a:pt x="610" y="1247"/>
                    </a:lnTo>
                    <a:lnTo>
                      <a:pt x="638" y="1219"/>
                    </a:lnTo>
                    <a:lnTo>
                      <a:pt x="648" y="1209"/>
                    </a:lnTo>
                    <a:lnTo>
                      <a:pt x="657" y="1190"/>
                    </a:lnTo>
                    <a:lnTo>
                      <a:pt x="657" y="1181"/>
                    </a:lnTo>
                    <a:lnTo>
                      <a:pt x="657" y="1171"/>
                    </a:lnTo>
                    <a:lnTo>
                      <a:pt x="657" y="1162"/>
                    </a:lnTo>
                    <a:lnTo>
                      <a:pt x="648" y="1152"/>
                    </a:lnTo>
                    <a:lnTo>
                      <a:pt x="638" y="1142"/>
                    </a:lnTo>
                    <a:lnTo>
                      <a:pt x="610" y="1114"/>
                    </a:lnTo>
                    <a:lnTo>
                      <a:pt x="600" y="1104"/>
                    </a:lnTo>
                    <a:lnTo>
                      <a:pt x="591" y="1095"/>
                    </a:lnTo>
                    <a:lnTo>
                      <a:pt x="591" y="1085"/>
                    </a:lnTo>
                    <a:lnTo>
                      <a:pt x="591" y="1076"/>
                    </a:lnTo>
                    <a:lnTo>
                      <a:pt x="591" y="1066"/>
                    </a:lnTo>
                    <a:lnTo>
                      <a:pt x="591" y="1057"/>
                    </a:lnTo>
                    <a:lnTo>
                      <a:pt x="610" y="1047"/>
                    </a:lnTo>
                    <a:lnTo>
                      <a:pt x="610" y="1038"/>
                    </a:lnTo>
                    <a:lnTo>
                      <a:pt x="619" y="1028"/>
                    </a:lnTo>
                    <a:lnTo>
                      <a:pt x="610" y="1019"/>
                    </a:lnTo>
                    <a:lnTo>
                      <a:pt x="600" y="990"/>
                    </a:lnTo>
                    <a:lnTo>
                      <a:pt x="600" y="981"/>
                    </a:lnTo>
                    <a:lnTo>
                      <a:pt x="600" y="971"/>
                    </a:lnTo>
                    <a:lnTo>
                      <a:pt x="600" y="961"/>
                    </a:lnTo>
                    <a:lnTo>
                      <a:pt x="610" y="933"/>
                    </a:lnTo>
                    <a:lnTo>
                      <a:pt x="638" y="904"/>
                    </a:lnTo>
                    <a:lnTo>
                      <a:pt x="638" y="885"/>
                    </a:lnTo>
                    <a:lnTo>
                      <a:pt x="648" y="876"/>
                    </a:lnTo>
                    <a:lnTo>
                      <a:pt x="638" y="857"/>
                    </a:lnTo>
                    <a:lnTo>
                      <a:pt x="619" y="809"/>
                    </a:lnTo>
                    <a:lnTo>
                      <a:pt x="610" y="790"/>
                    </a:lnTo>
                    <a:lnTo>
                      <a:pt x="657" y="790"/>
                    </a:lnTo>
                    <a:lnTo>
                      <a:pt x="676" y="790"/>
                    </a:lnTo>
                    <a:lnTo>
                      <a:pt x="686" y="790"/>
                    </a:lnTo>
                    <a:lnTo>
                      <a:pt x="733" y="809"/>
                    </a:lnTo>
                    <a:lnTo>
                      <a:pt x="762" y="819"/>
                    </a:lnTo>
                    <a:lnTo>
                      <a:pt x="771" y="819"/>
                    </a:lnTo>
                    <a:lnTo>
                      <a:pt x="781" y="828"/>
                    </a:lnTo>
                    <a:lnTo>
                      <a:pt x="810" y="838"/>
                    </a:lnTo>
                    <a:lnTo>
                      <a:pt x="829" y="847"/>
                    </a:lnTo>
                    <a:lnTo>
                      <a:pt x="838" y="847"/>
                    </a:lnTo>
                    <a:lnTo>
                      <a:pt x="848" y="847"/>
                    </a:lnTo>
                    <a:lnTo>
                      <a:pt x="848" y="838"/>
                    </a:lnTo>
                    <a:lnTo>
                      <a:pt x="848" y="828"/>
                    </a:lnTo>
                    <a:lnTo>
                      <a:pt x="829" y="781"/>
                    </a:lnTo>
                    <a:lnTo>
                      <a:pt x="829" y="761"/>
                    </a:lnTo>
                    <a:lnTo>
                      <a:pt x="829" y="752"/>
                    </a:lnTo>
                    <a:lnTo>
                      <a:pt x="838" y="743"/>
                    </a:lnTo>
                    <a:lnTo>
                      <a:pt x="838" y="733"/>
                    </a:lnTo>
                    <a:lnTo>
                      <a:pt x="848" y="733"/>
                    </a:lnTo>
                    <a:lnTo>
                      <a:pt x="857" y="733"/>
                    </a:lnTo>
                    <a:lnTo>
                      <a:pt x="934" y="714"/>
                    </a:lnTo>
                    <a:lnTo>
                      <a:pt x="952" y="714"/>
                    </a:lnTo>
                    <a:lnTo>
                      <a:pt x="962" y="714"/>
                    </a:lnTo>
                    <a:lnTo>
                      <a:pt x="972" y="714"/>
                    </a:lnTo>
                    <a:lnTo>
                      <a:pt x="972" y="704"/>
                    </a:lnTo>
                    <a:lnTo>
                      <a:pt x="991" y="676"/>
                    </a:lnTo>
                    <a:lnTo>
                      <a:pt x="1010" y="666"/>
                    </a:lnTo>
                    <a:lnTo>
                      <a:pt x="1019" y="657"/>
                    </a:lnTo>
                    <a:lnTo>
                      <a:pt x="1029" y="657"/>
                    </a:lnTo>
                    <a:lnTo>
                      <a:pt x="1038" y="647"/>
                    </a:lnTo>
                    <a:lnTo>
                      <a:pt x="1048" y="647"/>
                    </a:lnTo>
                    <a:lnTo>
                      <a:pt x="1086" y="657"/>
                    </a:lnTo>
                    <a:lnTo>
                      <a:pt x="1095" y="657"/>
                    </a:lnTo>
                    <a:lnTo>
                      <a:pt x="1105" y="657"/>
                    </a:lnTo>
                    <a:lnTo>
                      <a:pt x="1143" y="647"/>
                    </a:lnTo>
                    <a:lnTo>
                      <a:pt x="1152" y="647"/>
                    </a:lnTo>
                    <a:lnTo>
                      <a:pt x="1190" y="657"/>
                    </a:lnTo>
                    <a:lnTo>
                      <a:pt x="1210" y="657"/>
                    </a:lnTo>
                    <a:lnTo>
                      <a:pt x="1219" y="657"/>
                    </a:lnTo>
                    <a:lnTo>
                      <a:pt x="1238" y="647"/>
                    </a:lnTo>
                    <a:lnTo>
                      <a:pt x="1257" y="638"/>
                    </a:lnTo>
                    <a:lnTo>
                      <a:pt x="1286" y="619"/>
                    </a:lnTo>
                    <a:lnTo>
                      <a:pt x="1305" y="619"/>
                    </a:lnTo>
                    <a:lnTo>
                      <a:pt x="1315" y="619"/>
                    </a:lnTo>
                    <a:lnTo>
                      <a:pt x="1333" y="609"/>
                    </a:lnTo>
                    <a:lnTo>
                      <a:pt x="1400" y="609"/>
                    </a:lnTo>
                    <a:lnTo>
                      <a:pt x="1410" y="609"/>
                    </a:lnTo>
                    <a:lnTo>
                      <a:pt x="1419" y="609"/>
                    </a:lnTo>
                    <a:lnTo>
                      <a:pt x="1429" y="609"/>
                    </a:lnTo>
                    <a:lnTo>
                      <a:pt x="1429" y="600"/>
                    </a:lnTo>
                    <a:lnTo>
                      <a:pt x="1438" y="590"/>
                    </a:lnTo>
                    <a:lnTo>
                      <a:pt x="1438" y="571"/>
                    </a:lnTo>
                    <a:lnTo>
                      <a:pt x="1448" y="552"/>
                    </a:lnTo>
                    <a:lnTo>
                      <a:pt x="1457" y="533"/>
                    </a:lnTo>
                    <a:lnTo>
                      <a:pt x="1467" y="523"/>
                    </a:lnTo>
                    <a:lnTo>
                      <a:pt x="1476" y="523"/>
                    </a:lnTo>
                    <a:lnTo>
                      <a:pt x="1505" y="504"/>
                    </a:lnTo>
                    <a:lnTo>
                      <a:pt x="1533" y="495"/>
                    </a:lnTo>
                    <a:lnTo>
                      <a:pt x="1571" y="476"/>
                    </a:lnTo>
                    <a:lnTo>
                      <a:pt x="1581" y="466"/>
                    </a:lnTo>
                    <a:lnTo>
                      <a:pt x="1600" y="447"/>
                    </a:lnTo>
                    <a:lnTo>
                      <a:pt x="1610" y="438"/>
                    </a:lnTo>
                    <a:lnTo>
                      <a:pt x="1610" y="419"/>
                    </a:lnTo>
                    <a:lnTo>
                      <a:pt x="1600" y="400"/>
                    </a:lnTo>
                    <a:lnTo>
                      <a:pt x="1600" y="390"/>
                    </a:lnTo>
                    <a:lnTo>
                      <a:pt x="1610" y="380"/>
                    </a:lnTo>
                    <a:lnTo>
                      <a:pt x="1619" y="371"/>
                    </a:lnTo>
                    <a:lnTo>
                      <a:pt x="1638" y="352"/>
                    </a:lnTo>
                    <a:lnTo>
                      <a:pt x="1648" y="352"/>
                    </a:lnTo>
                    <a:lnTo>
                      <a:pt x="1657" y="342"/>
                    </a:lnTo>
                    <a:lnTo>
                      <a:pt x="1667" y="342"/>
                    </a:lnTo>
                    <a:lnTo>
                      <a:pt x="1676" y="342"/>
                    </a:lnTo>
                    <a:lnTo>
                      <a:pt x="1705" y="342"/>
                    </a:lnTo>
                    <a:lnTo>
                      <a:pt x="1714" y="342"/>
                    </a:lnTo>
                    <a:lnTo>
                      <a:pt x="1724" y="342"/>
                    </a:lnTo>
                    <a:lnTo>
                      <a:pt x="1734" y="333"/>
                    </a:lnTo>
                    <a:lnTo>
                      <a:pt x="1743" y="323"/>
                    </a:lnTo>
                    <a:lnTo>
                      <a:pt x="1743" y="314"/>
                    </a:lnTo>
                    <a:lnTo>
                      <a:pt x="1743" y="304"/>
                    </a:lnTo>
                    <a:lnTo>
                      <a:pt x="1752" y="295"/>
                    </a:lnTo>
                    <a:lnTo>
                      <a:pt x="1743" y="266"/>
                    </a:lnTo>
                    <a:lnTo>
                      <a:pt x="1743" y="257"/>
                    </a:lnTo>
                    <a:lnTo>
                      <a:pt x="1752" y="238"/>
                    </a:lnTo>
                    <a:lnTo>
                      <a:pt x="1752" y="219"/>
                    </a:lnTo>
                    <a:lnTo>
                      <a:pt x="1762" y="209"/>
                    </a:lnTo>
                    <a:lnTo>
                      <a:pt x="1762" y="199"/>
                    </a:lnTo>
                    <a:lnTo>
                      <a:pt x="1772" y="199"/>
                    </a:lnTo>
                    <a:lnTo>
                      <a:pt x="1781" y="199"/>
                    </a:lnTo>
                    <a:lnTo>
                      <a:pt x="1810" y="190"/>
                    </a:lnTo>
                    <a:lnTo>
                      <a:pt x="1819" y="190"/>
                    </a:lnTo>
                    <a:lnTo>
                      <a:pt x="1829" y="190"/>
                    </a:lnTo>
                    <a:lnTo>
                      <a:pt x="1829" y="181"/>
                    </a:lnTo>
                    <a:lnTo>
                      <a:pt x="1838" y="171"/>
                    </a:lnTo>
                    <a:lnTo>
                      <a:pt x="1848" y="123"/>
                    </a:lnTo>
                    <a:lnTo>
                      <a:pt x="1857" y="95"/>
                    </a:lnTo>
                    <a:lnTo>
                      <a:pt x="1867" y="76"/>
                    </a:lnTo>
                    <a:lnTo>
                      <a:pt x="1876" y="66"/>
                    </a:lnTo>
                    <a:lnTo>
                      <a:pt x="1895" y="28"/>
                    </a:lnTo>
                    <a:lnTo>
                      <a:pt x="1914" y="0"/>
                    </a:lnTo>
                    <a:lnTo>
                      <a:pt x="1934" y="19"/>
                    </a:lnTo>
                    <a:lnTo>
                      <a:pt x="1962" y="57"/>
                    </a:lnTo>
                    <a:lnTo>
                      <a:pt x="1962" y="66"/>
                    </a:lnTo>
                    <a:lnTo>
                      <a:pt x="1962" y="76"/>
                    </a:lnTo>
                    <a:lnTo>
                      <a:pt x="1962" y="85"/>
                    </a:lnTo>
                    <a:lnTo>
                      <a:pt x="1962" y="95"/>
                    </a:lnTo>
                    <a:lnTo>
                      <a:pt x="1952" y="123"/>
                    </a:lnTo>
                    <a:lnTo>
                      <a:pt x="1952" y="142"/>
                    </a:lnTo>
                    <a:lnTo>
                      <a:pt x="1962" y="171"/>
                    </a:lnTo>
                    <a:lnTo>
                      <a:pt x="1962" y="209"/>
                    </a:lnTo>
                    <a:lnTo>
                      <a:pt x="1972" y="247"/>
                    </a:lnTo>
                    <a:lnTo>
                      <a:pt x="1981" y="266"/>
                    </a:lnTo>
                    <a:lnTo>
                      <a:pt x="1991" y="276"/>
                    </a:lnTo>
                    <a:lnTo>
                      <a:pt x="2000" y="304"/>
                    </a:lnTo>
                    <a:lnTo>
                      <a:pt x="2010" y="314"/>
                    </a:lnTo>
                    <a:lnTo>
                      <a:pt x="2019" y="323"/>
                    </a:lnTo>
                    <a:lnTo>
                      <a:pt x="2029" y="323"/>
                    </a:lnTo>
                    <a:lnTo>
                      <a:pt x="2038" y="333"/>
                    </a:lnTo>
                    <a:lnTo>
                      <a:pt x="2057" y="333"/>
                    </a:lnTo>
                    <a:lnTo>
                      <a:pt x="2057" y="352"/>
                    </a:lnTo>
                    <a:lnTo>
                      <a:pt x="2057" y="362"/>
                    </a:lnTo>
                    <a:lnTo>
                      <a:pt x="2048" y="400"/>
                    </a:lnTo>
                    <a:lnTo>
                      <a:pt x="2048" y="409"/>
                    </a:lnTo>
                    <a:lnTo>
                      <a:pt x="2057" y="419"/>
                    </a:lnTo>
                    <a:lnTo>
                      <a:pt x="2057" y="428"/>
                    </a:lnTo>
                    <a:lnTo>
                      <a:pt x="2067" y="438"/>
                    </a:lnTo>
                    <a:lnTo>
                      <a:pt x="2076" y="447"/>
                    </a:lnTo>
                    <a:lnTo>
                      <a:pt x="2086" y="447"/>
                    </a:lnTo>
                    <a:lnTo>
                      <a:pt x="2095" y="447"/>
                    </a:lnTo>
                    <a:lnTo>
                      <a:pt x="2133" y="447"/>
                    </a:lnTo>
                    <a:lnTo>
                      <a:pt x="2143" y="457"/>
                    </a:lnTo>
                    <a:lnTo>
                      <a:pt x="2153" y="457"/>
                    </a:lnTo>
                    <a:lnTo>
                      <a:pt x="2162" y="457"/>
                    </a:lnTo>
                    <a:lnTo>
                      <a:pt x="2181" y="485"/>
                    </a:lnTo>
                    <a:lnTo>
                      <a:pt x="2191" y="495"/>
                    </a:lnTo>
                    <a:lnTo>
                      <a:pt x="2219" y="504"/>
                    </a:lnTo>
                    <a:lnTo>
                      <a:pt x="2238" y="523"/>
                    </a:lnTo>
                    <a:lnTo>
                      <a:pt x="2248" y="523"/>
                    </a:lnTo>
                    <a:lnTo>
                      <a:pt x="2248" y="533"/>
                    </a:lnTo>
                    <a:lnTo>
                      <a:pt x="2257" y="552"/>
                    </a:lnTo>
                    <a:lnTo>
                      <a:pt x="2257" y="590"/>
                    </a:lnTo>
                    <a:lnTo>
                      <a:pt x="2267" y="600"/>
                    </a:lnTo>
                    <a:lnTo>
                      <a:pt x="2267" y="609"/>
                    </a:lnTo>
                    <a:lnTo>
                      <a:pt x="2305" y="647"/>
                    </a:lnTo>
                    <a:lnTo>
                      <a:pt x="2314" y="657"/>
                    </a:lnTo>
                    <a:lnTo>
                      <a:pt x="2324" y="685"/>
                    </a:lnTo>
                    <a:lnTo>
                      <a:pt x="2333" y="714"/>
                    </a:lnTo>
                    <a:lnTo>
                      <a:pt x="2343" y="723"/>
                    </a:lnTo>
                    <a:lnTo>
                      <a:pt x="2343" y="752"/>
                    </a:lnTo>
                    <a:lnTo>
                      <a:pt x="2343" y="809"/>
                    </a:lnTo>
                    <a:lnTo>
                      <a:pt x="2343" y="819"/>
                    </a:lnTo>
                    <a:lnTo>
                      <a:pt x="2343" y="828"/>
                    </a:lnTo>
                    <a:lnTo>
                      <a:pt x="2353" y="838"/>
                    </a:lnTo>
                    <a:lnTo>
                      <a:pt x="2371" y="847"/>
                    </a:lnTo>
                    <a:lnTo>
                      <a:pt x="2391" y="847"/>
                    </a:lnTo>
                    <a:lnTo>
                      <a:pt x="2410" y="857"/>
                    </a:lnTo>
                    <a:lnTo>
                      <a:pt x="2429" y="876"/>
                    </a:lnTo>
                    <a:lnTo>
                      <a:pt x="2457" y="895"/>
                    </a:lnTo>
                    <a:lnTo>
                      <a:pt x="2476" y="904"/>
                    </a:lnTo>
                    <a:lnTo>
                      <a:pt x="2524" y="923"/>
                    </a:lnTo>
                    <a:lnTo>
                      <a:pt x="2543" y="933"/>
                    </a:lnTo>
                    <a:lnTo>
                      <a:pt x="2553" y="942"/>
                    </a:lnTo>
                    <a:lnTo>
                      <a:pt x="2572" y="961"/>
                    </a:lnTo>
                    <a:lnTo>
                      <a:pt x="2581" y="971"/>
                    </a:lnTo>
                    <a:lnTo>
                      <a:pt x="2591" y="981"/>
                    </a:lnTo>
                    <a:lnTo>
                      <a:pt x="2600" y="999"/>
                    </a:lnTo>
                    <a:lnTo>
                      <a:pt x="2600" y="1009"/>
                    </a:lnTo>
                    <a:lnTo>
                      <a:pt x="2610" y="1019"/>
                    </a:lnTo>
                    <a:lnTo>
                      <a:pt x="2638" y="1038"/>
                    </a:lnTo>
                    <a:lnTo>
                      <a:pt x="2648" y="1047"/>
                    </a:lnTo>
                    <a:lnTo>
                      <a:pt x="2695" y="1114"/>
                    </a:lnTo>
                    <a:lnTo>
                      <a:pt x="2676" y="1124"/>
                    </a:lnTo>
                    <a:lnTo>
                      <a:pt x="2657" y="1142"/>
                    </a:lnTo>
                    <a:lnTo>
                      <a:pt x="2648" y="1162"/>
                    </a:lnTo>
                    <a:lnTo>
                      <a:pt x="2638" y="1181"/>
                    </a:lnTo>
                    <a:lnTo>
                      <a:pt x="2629" y="1190"/>
                    </a:lnTo>
                    <a:lnTo>
                      <a:pt x="2619" y="1190"/>
                    </a:lnTo>
                    <a:lnTo>
                      <a:pt x="2610" y="1190"/>
                    </a:lnTo>
                    <a:lnTo>
                      <a:pt x="2600" y="1181"/>
                    </a:lnTo>
                    <a:lnTo>
                      <a:pt x="2591" y="1171"/>
                    </a:lnTo>
                    <a:lnTo>
                      <a:pt x="2572" y="1162"/>
                    </a:lnTo>
                    <a:lnTo>
                      <a:pt x="2562" y="1152"/>
                    </a:lnTo>
                    <a:lnTo>
                      <a:pt x="2553" y="1152"/>
                    </a:lnTo>
                    <a:lnTo>
                      <a:pt x="2543" y="1162"/>
                    </a:lnTo>
                    <a:lnTo>
                      <a:pt x="2534" y="1162"/>
                    </a:lnTo>
                    <a:lnTo>
                      <a:pt x="2534" y="1171"/>
                    </a:lnTo>
                    <a:lnTo>
                      <a:pt x="2534" y="1200"/>
                    </a:lnTo>
                    <a:lnTo>
                      <a:pt x="2524" y="1209"/>
                    </a:lnTo>
                    <a:lnTo>
                      <a:pt x="2514" y="1219"/>
                    </a:lnTo>
                    <a:lnTo>
                      <a:pt x="2486" y="1238"/>
                    </a:lnTo>
                    <a:lnTo>
                      <a:pt x="2467" y="1257"/>
                    </a:lnTo>
                    <a:lnTo>
                      <a:pt x="2457" y="1266"/>
                    </a:lnTo>
                    <a:lnTo>
                      <a:pt x="2448" y="1295"/>
                    </a:lnTo>
                    <a:lnTo>
                      <a:pt x="2438" y="1314"/>
                    </a:lnTo>
                    <a:lnTo>
                      <a:pt x="2438" y="1323"/>
                    </a:lnTo>
                    <a:lnTo>
                      <a:pt x="2438" y="1342"/>
                    </a:lnTo>
                    <a:lnTo>
                      <a:pt x="2438" y="1352"/>
                    </a:lnTo>
                    <a:lnTo>
                      <a:pt x="2438" y="1362"/>
                    </a:lnTo>
                    <a:lnTo>
                      <a:pt x="2438" y="1371"/>
                    </a:lnTo>
                    <a:lnTo>
                      <a:pt x="2429" y="1380"/>
                    </a:lnTo>
                    <a:lnTo>
                      <a:pt x="2419" y="1390"/>
                    </a:lnTo>
                    <a:lnTo>
                      <a:pt x="2391" y="1419"/>
                    </a:lnTo>
                    <a:lnTo>
                      <a:pt x="2362" y="1447"/>
                    </a:lnTo>
                    <a:lnTo>
                      <a:pt x="2343" y="1457"/>
                    </a:lnTo>
                    <a:lnTo>
                      <a:pt x="2333" y="1466"/>
                    </a:lnTo>
                    <a:lnTo>
                      <a:pt x="2295" y="1485"/>
                    </a:lnTo>
                    <a:lnTo>
                      <a:pt x="2295" y="1495"/>
                    </a:lnTo>
                    <a:lnTo>
                      <a:pt x="2314" y="1504"/>
                    </a:lnTo>
                    <a:lnTo>
                      <a:pt x="2324" y="1523"/>
                    </a:lnTo>
                    <a:lnTo>
                      <a:pt x="2343" y="1533"/>
                    </a:lnTo>
                    <a:lnTo>
                      <a:pt x="2353" y="1543"/>
                    </a:lnTo>
                    <a:lnTo>
                      <a:pt x="2353" y="1552"/>
                    </a:lnTo>
                    <a:lnTo>
                      <a:pt x="2362" y="1571"/>
                    </a:lnTo>
                    <a:lnTo>
                      <a:pt x="2362" y="1619"/>
                    </a:lnTo>
                    <a:lnTo>
                      <a:pt x="2362" y="1628"/>
                    </a:lnTo>
                    <a:lnTo>
                      <a:pt x="2362" y="1638"/>
                    </a:lnTo>
                    <a:lnTo>
                      <a:pt x="2371" y="1638"/>
                    </a:lnTo>
                    <a:lnTo>
                      <a:pt x="2391" y="1657"/>
                    </a:lnTo>
                    <a:lnTo>
                      <a:pt x="2419" y="1676"/>
                    </a:lnTo>
                    <a:lnTo>
                      <a:pt x="2438" y="1685"/>
                    </a:lnTo>
                    <a:lnTo>
                      <a:pt x="2457" y="1685"/>
                    </a:lnTo>
                    <a:lnTo>
                      <a:pt x="2476" y="1695"/>
                    </a:lnTo>
                    <a:lnTo>
                      <a:pt x="2486" y="1704"/>
                    </a:lnTo>
                    <a:lnTo>
                      <a:pt x="2496" y="1714"/>
                    </a:lnTo>
                    <a:lnTo>
                      <a:pt x="2514" y="1742"/>
                    </a:lnTo>
                    <a:lnTo>
                      <a:pt x="2524" y="1761"/>
                    </a:lnTo>
                    <a:lnTo>
                      <a:pt x="2543" y="1790"/>
                    </a:lnTo>
                    <a:lnTo>
                      <a:pt x="2543" y="1809"/>
                    </a:lnTo>
                    <a:lnTo>
                      <a:pt x="2562" y="1838"/>
                    </a:lnTo>
                    <a:lnTo>
                      <a:pt x="2572" y="1857"/>
                    </a:lnTo>
                    <a:lnTo>
                      <a:pt x="2581" y="1866"/>
                    </a:lnTo>
                    <a:lnTo>
                      <a:pt x="2610" y="1895"/>
                    </a:lnTo>
                    <a:lnTo>
                      <a:pt x="2638" y="192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111" name="Freeform 26">
                <a:extLst>
                  <a:ext uri="{FF2B5EF4-FFF2-40B4-BE49-F238E27FC236}">
                    <a16:creationId xmlns:a16="http://schemas.microsoft.com/office/drawing/2014/main" id="{DE47D760-A96E-3A47-9DCF-7217E83BF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1200" y="3621088"/>
                <a:ext cx="1303338" cy="933450"/>
              </a:xfrm>
              <a:custGeom>
                <a:avLst/>
                <a:gdLst>
                  <a:gd name="T0" fmla="*/ 744199 w 3620"/>
                  <a:gd name="T1" fmla="*/ 854222 h 2592"/>
                  <a:gd name="T2" fmla="*/ 723317 w 3620"/>
                  <a:gd name="T3" fmla="*/ 874749 h 2592"/>
                  <a:gd name="T4" fmla="*/ 641228 w 3620"/>
                  <a:gd name="T5" fmla="*/ 857823 h 2592"/>
                  <a:gd name="T6" fmla="*/ 630787 w 3620"/>
                  <a:gd name="T7" fmla="*/ 809566 h 2592"/>
                  <a:gd name="T8" fmla="*/ 562380 w 3620"/>
                  <a:gd name="T9" fmla="*/ 813167 h 2592"/>
                  <a:gd name="T10" fmla="*/ 500453 w 3620"/>
                  <a:gd name="T11" fmla="*/ 823251 h 2592"/>
                  <a:gd name="T12" fmla="*/ 456168 w 3620"/>
                  <a:gd name="T13" fmla="*/ 823251 h 2592"/>
                  <a:gd name="T14" fmla="*/ 504053 w 3620"/>
                  <a:gd name="T15" fmla="*/ 915804 h 2592"/>
                  <a:gd name="T16" fmla="*/ 459409 w 3620"/>
                  <a:gd name="T17" fmla="*/ 929489 h 2592"/>
                  <a:gd name="T18" fmla="*/ 435286 w 3620"/>
                  <a:gd name="T19" fmla="*/ 864306 h 2592"/>
                  <a:gd name="T20" fmla="*/ 366879 w 3620"/>
                  <a:gd name="T21" fmla="*/ 813167 h 2592"/>
                  <a:gd name="T22" fmla="*/ 291271 w 3620"/>
                  <a:gd name="T23" fmla="*/ 775354 h 2592"/>
                  <a:gd name="T24" fmla="*/ 222864 w 3620"/>
                  <a:gd name="T25" fmla="*/ 727097 h 2592"/>
                  <a:gd name="T26" fmla="*/ 195501 w 3620"/>
                  <a:gd name="T27" fmla="*/ 686043 h 2592"/>
                  <a:gd name="T28" fmla="*/ 123493 w 3620"/>
                  <a:gd name="T29" fmla="*/ 627702 h 2592"/>
                  <a:gd name="T30" fmla="*/ 41044 w 3620"/>
                  <a:gd name="T31" fmla="*/ 593490 h 2592"/>
                  <a:gd name="T32" fmla="*/ 13681 w 3620"/>
                  <a:gd name="T33" fmla="*/ 524705 h 2592"/>
                  <a:gd name="T34" fmla="*/ 54726 w 3620"/>
                  <a:gd name="T35" fmla="*/ 463124 h 2592"/>
                  <a:gd name="T36" fmla="*/ 75248 w 3620"/>
                  <a:gd name="T37" fmla="*/ 404783 h 2592"/>
                  <a:gd name="T38" fmla="*/ 30963 w 3620"/>
                  <a:gd name="T39" fmla="*/ 381015 h 2592"/>
                  <a:gd name="T40" fmla="*/ 75248 w 3620"/>
                  <a:gd name="T41" fmla="*/ 350044 h 2592"/>
                  <a:gd name="T42" fmla="*/ 99371 w 3620"/>
                  <a:gd name="T43" fmla="*/ 257491 h 2592"/>
                  <a:gd name="T44" fmla="*/ 96130 w 3620"/>
                  <a:gd name="T45" fmla="*/ 230121 h 2592"/>
                  <a:gd name="T46" fmla="*/ 195501 w 3620"/>
                  <a:gd name="T47" fmla="*/ 233363 h 2592"/>
                  <a:gd name="T48" fmla="*/ 250226 w 3620"/>
                  <a:gd name="T49" fmla="*/ 253890 h 2592"/>
                  <a:gd name="T50" fmla="*/ 363278 w 3620"/>
                  <a:gd name="T51" fmla="*/ 247047 h 2592"/>
                  <a:gd name="T52" fmla="*/ 456168 w 3620"/>
                  <a:gd name="T53" fmla="*/ 315832 h 2592"/>
                  <a:gd name="T54" fmla="*/ 548698 w 3620"/>
                  <a:gd name="T55" fmla="*/ 295304 h 2592"/>
                  <a:gd name="T56" fmla="*/ 548698 w 3620"/>
                  <a:gd name="T57" fmla="*/ 233363 h 2592"/>
                  <a:gd name="T58" fmla="*/ 569220 w 3620"/>
                  <a:gd name="T59" fmla="*/ 188707 h 2592"/>
                  <a:gd name="T60" fmla="*/ 579301 w 3620"/>
                  <a:gd name="T61" fmla="*/ 130366 h 2592"/>
                  <a:gd name="T62" fmla="*/ 558779 w 3620"/>
                  <a:gd name="T63" fmla="*/ 55099 h 2592"/>
                  <a:gd name="T64" fmla="*/ 620706 w 3620"/>
                  <a:gd name="T65" fmla="*/ 10444 h 2592"/>
                  <a:gd name="T66" fmla="*/ 702794 w 3620"/>
                  <a:gd name="T67" fmla="*/ 0 h 2592"/>
                  <a:gd name="T68" fmla="*/ 706395 w 3620"/>
                  <a:gd name="T69" fmla="*/ 34572 h 2592"/>
                  <a:gd name="T70" fmla="*/ 750679 w 3620"/>
                  <a:gd name="T71" fmla="*/ 82469 h 2592"/>
                  <a:gd name="T72" fmla="*/ 823047 w 3620"/>
                  <a:gd name="T73" fmla="*/ 99755 h 2592"/>
                  <a:gd name="T74" fmla="*/ 884614 w 3620"/>
                  <a:gd name="T75" fmla="*/ 79228 h 2592"/>
                  <a:gd name="T76" fmla="*/ 949781 w 3620"/>
                  <a:gd name="T77" fmla="*/ 102996 h 2592"/>
                  <a:gd name="T78" fmla="*/ 987585 w 3620"/>
                  <a:gd name="T79" fmla="*/ 41415 h 2592"/>
                  <a:gd name="T80" fmla="*/ 1011347 w 3620"/>
                  <a:gd name="T81" fmla="*/ 102996 h 2592"/>
                  <a:gd name="T82" fmla="*/ 1045911 w 3620"/>
                  <a:gd name="T83" fmla="*/ 205993 h 2592"/>
                  <a:gd name="T84" fmla="*/ 1042310 w 3620"/>
                  <a:gd name="T85" fmla="*/ 288102 h 2592"/>
                  <a:gd name="T86" fmla="*/ 1008107 w 3620"/>
                  <a:gd name="T87" fmla="*/ 363729 h 2592"/>
                  <a:gd name="T88" fmla="*/ 1014947 w 3620"/>
                  <a:gd name="T89" fmla="*/ 408384 h 2592"/>
                  <a:gd name="T90" fmla="*/ 1025029 w 3620"/>
                  <a:gd name="T91" fmla="*/ 507780 h 2592"/>
                  <a:gd name="T92" fmla="*/ 1100637 w 3620"/>
                  <a:gd name="T93" fmla="*/ 590249 h 2592"/>
                  <a:gd name="T94" fmla="*/ 1131600 w 3620"/>
                  <a:gd name="T95" fmla="*/ 562519 h 2592"/>
                  <a:gd name="T96" fmla="*/ 1193166 w 3620"/>
                  <a:gd name="T97" fmla="*/ 541992 h 2592"/>
                  <a:gd name="T98" fmla="*/ 1237811 w 3620"/>
                  <a:gd name="T99" fmla="*/ 500937 h 2592"/>
                  <a:gd name="T100" fmla="*/ 1289297 w 3620"/>
                  <a:gd name="T101" fmla="*/ 524705 h 2592"/>
                  <a:gd name="T102" fmla="*/ 1278855 w 3620"/>
                  <a:gd name="T103" fmla="*/ 624461 h 2592"/>
                  <a:gd name="T104" fmla="*/ 1237811 w 3620"/>
                  <a:gd name="T105" fmla="*/ 682801 h 2592"/>
                  <a:gd name="T106" fmla="*/ 1206848 w 3620"/>
                  <a:gd name="T107" fmla="*/ 713412 h 2592"/>
                  <a:gd name="T108" fmla="*/ 1162203 w 3620"/>
                  <a:gd name="T109" fmla="*/ 768512 h 2592"/>
                  <a:gd name="T110" fmla="*/ 1114318 w 3620"/>
                  <a:gd name="T111" fmla="*/ 809566 h 2592"/>
                  <a:gd name="T112" fmla="*/ 1008107 w 3620"/>
                  <a:gd name="T113" fmla="*/ 826852 h 2592"/>
                  <a:gd name="T114" fmla="*/ 946540 w 3620"/>
                  <a:gd name="T115" fmla="*/ 847380 h 2592"/>
                  <a:gd name="T116" fmla="*/ 911977 w 3620"/>
                  <a:gd name="T117" fmla="*/ 895277 h 25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20" h="2592">
                    <a:moveTo>
                      <a:pt x="2305" y="2429"/>
                    </a:moveTo>
                    <a:lnTo>
                      <a:pt x="2257" y="2391"/>
                    </a:lnTo>
                    <a:lnTo>
                      <a:pt x="2238" y="2391"/>
                    </a:lnTo>
                    <a:lnTo>
                      <a:pt x="2219" y="2372"/>
                    </a:lnTo>
                    <a:lnTo>
                      <a:pt x="2200" y="2362"/>
                    </a:lnTo>
                    <a:lnTo>
                      <a:pt x="2162" y="2362"/>
                    </a:lnTo>
                    <a:lnTo>
                      <a:pt x="2152" y="2362"/>
                    </a:lnTo>
                    <a:lnTo>
                      <a:pt x="2143" y="2362"/>
                    </a:lnTo>
                    <a:lnTo>
                      <a:pt x="2133" y="2353"/>
                    </a:lnTo>
                    <a:lnTo>
                      <a:pt x="2124" y="2343"/>
                    </a:lnTo>
                    <a:lnTo>
                      <a:pt x="2114" y="2334"/>
                    </a:lnTo>
                    <a:lnTo>
                      <a:pt x="2067" y="2372"/>
                    </a:lnTo>
                    <a:lnTo>
                      <a:pt x="2057" y="2382"/>
                    </a:lnTo>
                    <a:lnTo>
                      <a:pt x="2047" y="2382"/>
                    </a:lnTo>
                    <a:lnTo>
                      <a:pt x="2047" y="2391"/>
                    </a:lnTo>
                    <a:lnTo>
                      <a:pt x="2038" y="2391"/>
                    </a:lnTo>
                    <a:lnTo>
                      <a:pt x="2028" y="2391"/>
                    </a:lnTo>
                    <a:lnTo>
                      <a:pt x="2028" y="2400"/>
                    </a:lnTo>
                    <a:lnTo>
                      <a:pt x="2019" y="2410"/>
                    </a:lnTo>
                    <a:lnTo>
                      <a:pt x="2019" y="2420"/>
                    </a:lnTo>
                    <a:lnTo>
                      <a:pt x="2009" y="2420"/>
                    </a:lnTo>
                    <a:lnTo>
                      <a:pt x="2009" y="2429"/>
                    </a:lnTo>
                    <a:lnTo>
                      <a:pt x="2000" y="2477"/>
                    </a:lnTo>
                    <a:lnTo>
                      <a:pt x="1990" y="2467"/>
                    </a:lnTo>
                    <a:lnTo>
                      <a:pt x="1962" y="2467"/>
                    </a:lnTo>
                    <a:lnTo>
                      <a:pt x="1914" y="2458"/>
                    </a:lnTo>
                    <a:lnTo>
                      <a:pt x="1905" y="2458"/>
                    </a:lnTo>
                    <a:lnTo>
                      <a:pt x="1895" y="2448"/>
                    </a:lnTo>
                    <a:lnTo>
                      <a:pt x="1876" y="2439"/>
                    </a:lnTo>
                    <a:lnTo>
                      <a:pt x="1876" y="2429"/>
                    </a:lnTo>
                    <a:lnTo>
                      <a:pt x="1847" y="2420"/>
                    </a:lnTo>
                    <a:lnTo>
                      <a:pt x="1819" y="2400"/>
                    </a:lnTo>
                    <a:lnTo>
                      <a:pt x="1790" y="2391"/>
                    </a:lnTo>
                    <a:lnTo>
                      <a:pt x="1781" y="2391"/>
                    </a:lnTo>
                    <a:lnTo>
                      <a:pt x="1781" y="2382"/>
                    </a:lnTo>
                    <a:lnTo>
                      <a:pt x="1762" y="2362"/>
                    </a:lnTo>
                    <a:lnTo>
                      <a:pt x="1752" y="2343"/>
                    </a:lnTo>
                    <a:lnTo>
                      <a:pt x="1743" y="2334"/>
                    </a:lnTo>
                    <a:lnTo>
                      <a:pt x="1743" y="2324"/>
                    </a:lnTo>
                    <a:lnTo>
                      <a:pt x="1733" y="2315"/>
                    </a:lnTo>
                    <a:lnTo>
                      <a:pt x="1733" y="2305"/>
                    </a:lnTo>
                    <a:lnTo>
                      <a:pt x="1743" y="2296"/>
                    </a:lnTo>
                    <a:lnTo>
                      <a:pt x="1752" y="2286"/>
                    </a:lnTo>
                    <a:lnTo>
                      <a:pt x="1752" y="2277"/>
                    </a:lnTo>
                    <a:lnTo>
                      <a:pt x="1762" y="2267"/>
                    </a:lnTo>
                    <a:lnTo>
                      <a:pt x="1762" y="2258"/>
                    </a:lnTo>
                    <a:lnTo>
                      <a:pt x="1752" y="2248"/>
                    </a:lnTo>
                    <a:lnTo>
                      <a:pt x="1724" y="2229"/>
                    </a:lnTo>
                    <a:lnTo>
                      <a:pt x="1704" y="2219"/>
                    </a:lnTo>
                    <a:lnTo>
                      <a:pt x="1695" y="2210"/>
                    </a:lnTo>
                    <a:lnTo>
                      <a:pt x="1676" y="2210"/>
                    </a:lnTo>
                    <a:lnTo>
                      <a:pt x="1600" y="2201"/>
                    </a:lnTo>
                    <a:lnTo>
                      <a:pt x="1590" y="2201"/>
                    </a:lnTo>
                    <a:lnTo>
                      <a:pt x="1581" y="2201"/>
                    </a:lnTo>
                    <a:lnTo>
                      <a:pt x="1581" y="2210"/>
                    </a:lnTo>
                    <a:lnTo>
                      <a:pt x="1571" y="2210"/>
                    </a:lnTo>
                    <a:lnTo>
                      <a:pt x="1571" y="2219"/>
                    </a:lnTo>
                    <a:lnTo>
                      <a:pt x="1562" y="2248"/>
                    </a:lnTo>
                    <a:lnTo>
                      <a:pt x="1562" y="2258"/>
                    </a:lnTo>
                    <a:lnTo>
                      <a:pt x="1552" y="2267"/>
                    </a:lnTo>
                    <a:lnTo>
                      <a:pt x="1543" y="2277"/>
                    </a:lnTo>
                    <a:lnTo>
                      <a:pt x="1524" y="2286"/>
                    </a:lnTo>
                    <a:lnTo>
                      <a:pt x="1505" y="2286"/>
                    </a:lnTo>
                    <a:lnTo>
                      <a:pt x="1495" y="2296"/>
                    </a:lnTo>
                    <a:lnTo>
                      <a:pt x="1476" y="2324"/>
                    </a:lnTo>
                    <a:lnTo>
                      <a:pt x="1466" y="2324"/>
                    </a:lnTo>
                    <a:lnTo>
                      <a:pt x="1457" y="2324"/>
                    </a:lnTo>
                    <a:lnTo>
                      <a:pt x="1428" y="2305"/>
                    </a:lnTo>
                    <a:lnTo>
                      <a:pt x="1400" y="2296"/>
                    </a:lnTo>
                    <a:lnTo>
                      <a:pt x="1390" y="2286"/>
                    </a:lnTo>
                    <a:lnTo>
                      <a:pt x="1362" y="2258"/>
                    </a:lnTo>
                    <a:lnTo>
                      <a:pt x="1362" y="2248"/>
                    </a:lnTo>
                    <a:lnTo>
                      <a:pt x="1352" y="2248"/>
                    </a:lnTo>
                    <a:lnTo>
                      <a:pt x="1343" y="2248"/>
                    </a:lnTo>
                    <a:lnTo>
                      <a:pt x="1333" y="2239"/>
                    </a:lnTo>
                    <a:lnTo>
                      <a:pt x="1324" y="2239"/>
                    </a:lnTo>
                    <a:lnTo>
                      <a:pt x="1314" y="2248"/>
                    </a:lnTo>
                    <a:lnTo>
                      <a:pt x="1295" y="2248"/>
                    </a:lnTo>
                    <a:lnTo>
                      <a:pt x="1276" y="2258"/>
                    </a:lnTo>
                    <a:lnTo>
                      <a:pt x="1267" y="2267"/>
                    </a:lnTo>
                    <a:lnTo>
                      <a:pt x="1267" y="2277"/>
                    </a:lnTo>
                    <a:lnTo>
                      <a:pt x="1267" y="2286"/>
                    </a:lnTo>
                    <a:lnTo>
                      <a:pt x="1267" y="2296"/>
                    </a:lnTo>
                    <a:lnTo>
                      <a:pt x="1276" y="2305"/>
                    </a:lnTo>
                    <a:lnTo>
                      <a:pt x="1295" y="2315"/>
                    </a:lnTo>
                    <a:lnTo>
                      <a:pt x="1314" y="2334"/>
                    </a:lnTo>
                    <a:lnTo>
                      <a:pt x="1324" y="2343"/>
                    </a:lnTo>
                    <a:lnTo>
                      <a:pt x="1333" y="2353"/>
                    </a:lnTo>
                    <a:lnTo>
                      <a:pt x="1343" y="2362"/>
                    </a:lnTo>
                    <a:lnTo>
                      <a:pt x="1352" y="2372"/>
                    </a:lnTo>
                    <a:lnTo>
                      <a:pt x="1381" y="2439"/>
                    </a:lnTo>
                    <a:lnTo>
                      <a:pt x="1390" y="2486"/>
                    </a:lnTo>
                    <a:lnTo>
                      <a:pt x="1400" y="2515"/>
                    </a:lnTo>
                    <a:lnTo>
                      <a:pt x="1400" y="2543"/>
                    </a:lnTo>
                    <a:lnTo>
                      <a:pt x="1400" y="2553"/>
                    </a:lnTo>
                    <a:lnTo>
                      <a:pt x="1390" y="2562"/>
                    </a:lnTo>
                    <a:lnTo>
                      <a:pt x="1390" y="2572"/>
                    </a:lnTo>
                    <a:lnTo>
                      <a:pt x="1390" y="2581"/>
                    </a:lnTo>
                    <a:lnTo>
                      <a:pt x="1381" y="2581"/>
                    </a:lnTo>
                    <a:lnTo>
                      <a:pt x="1371" y="2591"/>
                    </a:lnTo>
                    <a:lnTo>
                      <a:pt x="1352" y="2591"/>
                    </a:lnTo>
                    <a:lnTo>
                      <a:pt x="1333" y="2591"/>
                    </a:lnTo>
                    <a:lnTo>
                      <a:pt x="1305" y="2591"/>
                    </a:lnTo>
                    <a:lnTo>
                      <a:pt x="1285" y="2591"/>
                    </a:lnTo>
                    <a:lnTo>
                      <a:pt x="1285" y="2581"/>
                    </a:lnTo>
                    <a:lnTo>
                      <a:pt x="1276" y="2581"/>
                    </a:lnTo>
                    <a:lnTo>
                      <a:pt x="1267" y="2572"/>
                    </a:lnTo>
                    <a:lnTo>
                      <a:pt x="1267" y="2562"/>
                    </a:lnTo>
                    <a:lnTo>
                      <a:pt x="1267" y="2553"/>
                    </a:lnTo>
                    <a:lnTo>
                      <a:pt x="1267" y="2543"/>
                    </a:lnTo>
                    <a:lnTo>
                      <a:pt x="1276" y="2524"/>
                    </a:lnTo>
                    <a:lnTo>
                      <a:pt x="1276" y="2515"/>
                    </a:lnTo>
                    <a:lnTo>
                      <a:pt x="1267" y="2505"/>
                    </a:lnTo>
                    <a:lnTo>
                      <a:pt x="1267" y="2496"/>
                    </a:lnTo>
                    <a:lnTo>
                      <a:pt x="1257" y="2477"/>
                    </a:lnTo>
                    <a:lnTo>
                      <a:pt x="1228" y="2448"/>
                    </a:lnTo>
                    <a:lnTo>
                      <a:pt x="1219" y="2439"/>
                    </a:lnTo>
                    <a:lnTo>
                      <a:pt x="1209" y="2429"/>
                    </a:lnTo>
                    <a:lnTo>
                      <a:pt x="1209" y="2400"/>
                    </a:lnTo>
                    <a:lnTo>
                      <a:pt x="1200" y="2391"/>
                    </a:lnTo>
                    <a:lnTo>
                      <a:pt x="1190" y="2372"/>
                    </a:lnTo>
                    <a:lnTo>
                      <a:pt x="1162" y="2353"/>
                    </a:lnTo>
                    <a:lnTo>
                      <a:pt x="1143" y="2334"/>
                    </a:lnTo>
                    <a:lnTo>
                      <a:pt x="1143" y="2324"/>
                    </a:lnTo>
                    <a:lnTo>
                      <a:pt x="1133" y="2315"/>
                    </a:lnTo>
                    <a:lnTo>
                      <a:pt x="1124" y="2315"/>
                    </a:lnTo>
                    <a:lnTo>
                      <a:pt x="1085" y="2315"/>
                    </a:lnTo>
                    <a:lnTo>
                      <a:pt x="1076" y="2315"/>
                    </a:lnTo>
                    <a:lnTo>
                      <a:pt x="1067" y="2305"/>
                    </a:lnTo>
                    <a:lnTo>
                      <a:pt x="1057" y="2296"/>
                    </a:lnTo>
                    <a:lnTo>
                      <a:pt x="1028" y="2267"/>
                    </a:lnTo>
                    <a:lnTo>
                      <a:pt x="1019" y="2258"/>
                    </a:lnTo>
                    <a:lnTo>
                      <a:pt x="1009" y="2258"/>
                    </a:lnTo>
                    <a:lnTo>
                      <a:pt x="1000" y="2248"/>
                    </a:lnTo>
                    <a:lnTo>
                      <a:pt x="981" y="2248"/>
                    </a:lnTo>
                    <a:lnTo>
                      <a:pt x="962" y="2239"/>
                    </a:lnTo>
                    <a:lnTo>
                      <a:pt x="952" y="2239"/>
                    </a:lnTo>
                    <a:lnTo>
                      <a:pt x="904" y="2229"/>
                    </a:lnTo>
                    <a:lnTo>
                      <a:pt x="895" y="2219"/>
                    </a:lnTo>
                    <a:lnTo>
                      <a:pt x="866" y="2191"/>
                    </a:lnTo>
                    <a:lnTo>
                      <a:pt x="847" y="2162"/>
                    </a:lnTo>
                    <a:lnTo>
                      <a:pt x="838" y="2153"/>
                    </a:lnTo>
                    <a:lnTo>
                      <a:pt x="809" y="2153"/>
                    </a:lnTo>
                    <a:lnTo>
                      <a:pt x="771" y="2134"/>
                    </a:lnTo>
                    <a:lnTo>
                      <a:pt x="762" y="2124"/>
                    </a:lnTo>
                    <a:lnTo>
                      <a:pt x="752" y="2124"/>
                    </a:lnTo>
                    <a:lnTo>
                      <a:pt x="743" y="2124"/>
                    </a:lnTo>
                    <a:lnTo>
                      <a:pt x="733" y="2124"/>
                    </a:lnTo>
                    <a:lnTo>
                      <a:pt x="705" y="2134"/>
                    </a:lnTo>
                    <a:lnTo>
                      <a:pt x="686" y="2124"/>
                    </a:lnTo>
                    <a:lnTo>
                      <a:pt x="676" y="2115"/>
                    </a:lnTo>
                    <a:lnTo>
                      <a:pt x="666" y="2105"/>
                    </a:lnTo>
                    <a:lnTo>
                      <a:pt x="657" y="2086"/>
                    </a:lnTo>
                    <a:lnTo>
                      <a:pt x="648" y="2058"/>
                    </a:lnTo>
                    <a:lnTo>
                      <a:pt x="628" y="2039"/>
                    </a:lnTo>
                    <a:lnTo>
                      <a:pt x="619" y="2019"/>
                    </a:lnTo>
                    <a:lnTo>
                      <a:pt x="609" y="2019"/>
                    </a:lnTo>
                    <a:lnTo>
                      <a:pt x="600" y="2010"/>
                    </a:lnTo>
                    <a:lnTo>
                      <a:pt x="581" y="2010"/>
                    </a:lnTo>
                    <a:lnTo>
                      <a:pt x="571" y="2001"/>
                    </a:lnTo>
                    <a:lnTo>
                      <a:pt x="562" y="2001"/>
                    </a:lnTo>
                    <a:lnTo>
                      <a:pt x="562" y="1991"/>
                    </a:lnTo>
                    <a:lnTo>
                      <a:pt x="552" y="1962"/>
                    </a:lnTo>
                    <a:lnTo>
                      <a:pt x="543" y="1924"/>
                    </a:lnTo>
                    <a:lnTo>
                      <a:pt x="543" y="1915"/>
                    </a:lnTo>
                    <a:lnTo>
                      <a:pt x="543" y="1905"/>
                    </a:lnTo>
                    <a:lnTo>
                      <a:pt x="552" y="1905"/>
                    </a:lnTo>
                    <a:lnTo>
                      <a:pt x="523" y="1858"/>
                    </a:lnTo>
                    <a:lnTo>
                      <a:pt x="495" y="1820"/>
                    </a:lnTo>
                    <a:lnTo>
                      <a:pt x="485" y="1810"/>
                    </a:lnTo>
                    <a:lnTo>
                      <a:pt x="476" y="1800"/>
                    </a:lnTo>
                    <a:lnTo>
                      <a:pt x="466" y="1791"/>
                    </a:lnTo>
                    <a:lnTo>
                      <a:pt x="428" y="1781"/>
                    </a:lnTo>
                    <a:lnTo>
                      <a:pt x="419" y="1772"/>
                    </a:lnTo>
                    <a:lnTo>
                      <a:pt x="390" y="1743"/>
                    </a:lnTo>
                    <a:lnTo>
                      <a:pt x="381" y="1734"/>
                    </a:lnTo>
                    <a:lnTo>
                      <a:pt x="371" y="1734"/>
                    </a:lnTo>
                    <a:lnTo>
                      <a:pt x="343" y="1743"/>
                    </a:lnTo>
                    <a:lnTo>
                      <a:pt x="333" y="1743"/>
                    </a:lnTo>
                    <a:lnTo>
                      <a:pt x="324" y="1734"/>
                    </a:lnTo>
                    <a:lnTo>
                      <a:pt x="305" y="1734"/>
                    </a:lnTo>
                    <a:lnTo>
                      <a:pt x="295" y="1724"/>
                    </a:lnTo>
                    <a:lnTo>
                      <a:pt x="285" y="1715"/>
                    </a:lnTo>
                    <a:lnTo>
                      <a:pt x="267" y="1696"/>
                    </a:lnTo>
                    <a:lnTo>
                      <a:pt x="257" y="1686"/>
                    </a:lnTo>
                    <a:lnTo>
                      <a:pt x="247" y="1686"/>
                    </a:lnTo>
                    <a:lnTo>
                      <a:pt x="238" y="1677"/>
                    </a:lnTo>
                    <a:lnTo>
                      <a:pt x="190" y="1667"/>
                    </a:lnTo>
                    <a:lnTo>
                      <a:pt x="152" y="1667"/>
                    </a:lnTo>
                    <a:lnTo>
                      <a:pt x="143" y="1667"/>
                    </a:lnTo>
                    <a:lnTo>
                      <a:pt x="114" y="1648"/>
                    </a:lnTo>
                    <a:lnTo>
                      <a:pt x="76" y="1639"/>
                    </a:lnTo>
                    <a:lnTo>
                      <a:pt x="57" y="1620"/>
                    </a:lnTo>
                    <a:lnTo>
                      <a:pt x="19" y="1591"/>
                    </a:lnTo>
                    <a:lnTo>
                      <a:pt x="0" y="1572"/>
                    </a:lnTo>
                    <a:lnTo>
                      <a:pt x="9" y="1562"/>
                    </a:lnTo>
                    <a:lnTo>
                      <a:pt x="19" y="1543"/>
                    </a:lnTo>
                    <a:lnTo>
                      <a:pt x="19" y="1534"/>
                    </a:lnTo>
                    <a:lnTo>
                      <a:pt x="19" y="1515"/>
                    </a:lnTo>
                    <a:lnTo>
                      <a:pt x="19" y="1486"/>
                    </a:lnTo>
                    <a:lnTo>
                      <a:pt x="19" y="1477"/>
                    </a:lnTo>
                    <a:lnTo>
                      <a:pt x="19" y="1467"/>
                    </a:lnTo>
                    <a:lnTo>
                      <a:pt x="28" y="1457"/>
                    </a:lnTo>
                    <a:lnTo>
                      <a:pt x="38" y="1457"/>
                    </a:lnTo>
                    <a:lnTo>
                      <a:pt x="66" y="1429"/>
                    </a:lnTo>
                    <a:lnTo>
                      <a:pt x="76" y="1429"/>
                    </a:lnTo>
                    <a:lnTo>
                      <a:pt x="76" y="1419"/>
                    </a:lnTo>
                    <a:lnTo>
                      <a:pt x="86" y="1410"/>
                    </a:lnTo>
                    <a:lnTo>
                      <a:pt x="86" y="1400"/>
                    </a:lnTo>
                    <a:lnTo>
                      <a:pt x="86" y="1372"/>
                    </a:lnTo>
                    <a:lnTo>
                      <a:pt x="95" y="1353"/>
                    </a:lnTo>
                    <a:lnTo>
                      <a:pt x="95" y="1343"/>
                    </a:lnTo>
                    <a:lnTo>
                      <a:pt x="114" y="1324"/>
                    </a:lnTo>
                    <a:lnTo>
                      <a:pt x="124" y="1305"/>
                    </a:lnTo>
                    <a:lnTo>
                      <a:pt x="133" y="1296"/>
                    </a:lnTo>
                    <a:lnTo>
                      <a:pt x="143" y="1286"/>
                    </a:lnTo>
                    <a:lnTo>
                      <a:pt x="152" y="1286"/>
                    </a:lnTo>
                    <a:lnTo>
                      <a:pt x="162" y="1286"/>
                    </a:lnTo>
                    <a:lnTo>
                      <a:pt x="200" y="1277"/>
                    </a:lnTo>
                    <a:lnTo>
                      <a:pt x="209" y="1267"/>
                    </a:lnTo>
                    <a:lnTo>
                      <a:pt x="219" y="1258"/>
                    </a:lnTo>
                    <a:lnTo>
                      <a:pt x="228" y="1258"/>
                    </a:lnTo>
                    <a:lnTo>
                      <a:pt x="238" y="1239"/>
                    </a:lnTo>
                    <a:lnTo>
                      <a:pt x="247" y="1229"/>
                    </a:lnTo>
                    <a:lnTo>
                      <a:pt x="247" y="1219"/>
                    </a:lnTo>
                    <a:lnTo>
                      <a:pt x="247" y="1210"/>
                    </a:lnTo>
                    <a:lnTo>
                      <a:pt x="238" y="1201"/>
                    </a:lnTo>
                    <a:lnTo>
                      <a:pt x="228" y="1172"/>
                    </a:lnTo>
                    <a:lnTo>
                      <a:pt x="209" y="1143"/>
                    </a:lnTo>
                    <a:lnTo>
                      <a:pt x="209" y="1124"/>
                    </a:lnTo>
                    <a:lnTo>
                      <a:pt x="200" y="1115"/>
                    </a:lnTo>
                    <a:lnTo>
                      <a:pt x="190" y="1105"/>
                    </a:lnTo>
                    <a:lnTo>
                      <a:pt x="181" y="1105"/>
                    </a:lnTo>
                    <a:lnTo>
                      <a:pt x="143" y="1115"/>
                    </a:lnTo>
                    <a:lnTo>
                      <a:pt x="133" y="1115"/>
                    </a:lnTo>
                    <a:lnTo>
                      <a:pt x="124" y="1105"/>
                    </a:lnTo>
                    <a:lnTo>
                      <a:pt x="114" y="1105"/>
                    </a:lnTo>
                    <a:lnTo>
                      <a:pt x="104" y="1086"/>
                    </a:lnTo>
                    <a:lnTo>
                      <a:pt x="95" y="1086"/>
                    </a:lnTo>
                    <a:lnTo>
                      <a:pt x="86" y="1067"/>
                    </a:lnTo>
                    <a:lnTo>
                      <a:pt x="86" y="1058"/>
                    </a:lnTo>
                    <a:lnTo>
                      <a:pt x="86" y="1048"/>
                    </a:lnTo>
                    <a:lnTo>
                      <a:pt x="86" y="1038"/>
                    </a:lnTo>
                    <a:lnTo>
                      <a:pt x="86" y="1029"/>
                    </a:lnTo>
                    <a:lnTo>
                      <a:pt x="95" y="1010"/>
                    </a:lnTo>
                    <a:lnTo>
                      <a:pt x="104" y="1000"/>
                    </a:lnTo>
                    <a:lnTo>
                      <a:pt x="114" y="1000"/>
                    </a:lnTo>
                    <a:lnTo>
                      <a:pt x="124" y="1000"/>
                    </a:lnTo>
                    <a:lnTo>
                      <a:pt x="133" y="991"/>
                    </a:lnTo>
                    <a:lnTo>
                      <a:pt x="162" y="1000"/>
                    </a:lnTo>
                    <a:lnTo>
                      <a:pt x="171" y="1000"/>
                    </a:lnTo>
                    <a:lnTo>
                      <a:pt x="190" y="991"/>
                    </a:lnTo>
                    <a:lnTo>
                      <a:pt x="209" y="972"/>
                    </a:lnTo>
                    <a:lnTo>
                      <a:pt x="219" y="962"/>
                    </a:lnTo>
                    <a:lnTo>
                      <a:pt x="238" y="915"/>
                    </a:lnTo>
                    <a:lnTo>
                      <a:pt x="247" y="886"/>
                    </a:lnTo>
                    <a:lnTo>
                      <a:pt x="267" y="839"/>
                    </a:lnTo>
                    <a:lnTo>
                      <a:pt x="267" y="820"/>
                    </a:lnTo>
                    <a:lnTo>
                      <a:pt x="267" y="791"/>
                    </a:lnTo>
                    <a:lnTo>
                      <a:pt x="267" y="772"/>
                    </a:lnTo>
                    <a:lnTo>
                      <a:pt x="276" y="762"/>
                    </a:lnTo>
                    <a:lnTo>
                      <a:pt x="285" y="743"/>
                    </a:lnTo>
                    <a:lnTo>
                      <a:pt x="285" y="734"/>
                    </a:lnTo>
                    <a:lnTo>
                      <a:pt x="285" y="724"/>
                    </a:lnTo>
                    <a:lnTo>
                      <a:pt x="276" y="715"/>
                    </a:lnTo>
                    <a:lnTo>
                      <a:pt x="267" y="715"/>
                    </a:lnTo>
                    <a:lnTo>
                      <a:pt x="238" y="705"/>
                    </a:lnTo>
                    <a:lnTo>
                      <a:pt x="228" y="696"/>
                    </a:lnTo>
                    <a:lnTo>
                      <a:pt x="219" y="686"/>
                    </a:lnTo>
                    <a:lnTo>
                      <a:pt x="219" y="677"/>
                    </a:lnTo>
                    <a:lnTo>
                      <a:pt x="219" y="667"/>
                    </a:lnTo>
                    <a:lnTo>
                      <a:pt x="228" y="657"/>
                    </a:lnTo>
                    <a:lnTo>
                      <a:pt x="238" y="648"/>
                    </a:lnTo>
                    <a:lnTo>
                      <a:pt x="247" y="639"/>
                    </a:lnTo>
                    <a:lnTo>
                      <a:pt x="267" y="639"/>
                    </a:lnTo>
                    <a:lnTo>
                      <a:pt x="285" y="629"/>
                    </a:lnTo>
                    <a:lnTo>
                      <a:pt x="305" y="629"/>
                    </a:lnTo>
                    <a:lnTo>
                      <a:pt x="314" y="639"/>
                    </a:lnTo>
                    <a:lnTo>
                      <a:pt x="343" y="639"/>
                    </a:lnTo>
                    <a:lnTo>
                      <a:pt x="352" y="639"/>
                    </a:lnTo>
                    <a:lnTo>
                      <a:pt x="362" y="639"/>
                    </a:lnTo>
                    <a:lnTo>
                      <a:pt x="371" y="639"/>
                    </a:lnTo>
                    <a:lnTo>
                      <a:pt x="400" y="619"/>
                    </a:lnTo>
                    <a:lnTo>
                      <a:pt x="419" y="619"/>
                    </a:lnTo>
                    <a:lnTo>
                      <a:pt x="447" y="610"/>
                    </a:lnTo>
                    <a:lnTo>
                      <a:pt x="495" y="600"/>
                    </a:lnTo>
                    <a:lnTo>
                      <a:pt x="543" y="639"/>
                    </a:lnTo>
                    <a:lnTo>
                      <a:pt x="543" y="648"/>
                    </a:lnTo>
                    <a:lnTo>
                      <a:pt x="552" y="657"/>
                    </a:lnTo>
                    <a:lnTo>
                      <a:pt x="562" y="686"/>
                    </a:lnTo>
                    <a:lnTo>
                      <a:pt x="571" y="696"/>
                    </a:lnTo>
                    <a:lnTo>
                      <a:pt x="581" y="705"/>
                    </a:lnTo>
                    <a:lnTo>
                      <a:pt x="590" y="715"/>
                    </a:lnTo>
                    <a:lnTo>
                      <a:pt x="600" y="715"/>
                    </a:lnTo>
                    <a:lnTo>
                      <a:pt x="609" y="724"/>
                    </a:lnTo>
                    <a:lnTo>
                      <a:pt x="619" y="724"/>
                    </a:lnTo>
                    <a:lnTo>
                      <a:pt x="638" y="724"/>
                    </a:lnTo>
                    <a:lnTo>
                      <a:pt x="666" y="724"/>
                    </a:lnTo>
                    <a:lnTo>
                      <a:pt x="676" y="724"/>
                    </a:lnTo>
                    <a:lnTo>
                      <a:pt x="686" y="715"/>
                    </a:lnTo>
                    <a:lnTo>
                      <a:pt x="695" y="705"/>
                    </a:lnTo>
                    <a:lnTo>
                      <a:pt x="705" y="705"/>
                    </a:lnTo>
                    <a:lnTo>
                      <a:pt x="743" y="677"/>
                    </a:lnTo>
                    <a:lnTo>
                      <a:pt x="752" y="677"/>
                    </a:lnTo>
                    <a:lnTo>
                      <a:pt x="771" y="667"/>
                    </a:lnTo>
                    <a:lnTo>
                      <a:pt x="819" y="657"/>
                    </a:lnTo>
                    <a:lnTo>
                      <a:pt x="828" y="657"/>
                    </a:lnTo>
                    <a:lnTo>
                      <a:pt x="866" y="639"/>
                    </a:lnTo>
                    <a:lnTo>
                      <a:pt x="876" y="639"/>
                    </a:lnTo>
                    <a:lnTo>
                      <a:pt x="904" y="639"/>
                    </a:lnTo>
                    <a:lnTo>
                      <a:pt x="914" y="639"/>
                    </a:lnTo>
                    <a:lnTo>
                      <a:pt x="924" y="648"/>
                    </a:lnTo>
                    <a:lnTo>
                      <a:pt x="952" y="657"/>
                    </a:lnTo>
                    <a:lnTo>
                      <a:pt x="1009" y="686"/>
                    </a:lnTo>
                    <a:lnTo>
                      <a:pt x="1047" y="696"/>
                    </a:lnTo>
                    <a:lnTo>
                      <a:pt x="1114" y="734"/>
                    </a:lnTo>
                    <a:lnTo>
                      <a:pt x="1162" y="743"/>
                    </a:lnTo>
                    <a:lnTo>
                      <a:pt x="1190" y="753"/>
                    </a:lnTo>
                    <a:lnTo>
                      <a:pt x="1200" y="762"/>
                    </a:lnTo>
                    <a:lnTo>
                      <a:pt x="1209" y="762"/>
                    </a:lnTo>
                    <a:lnTo>
                      <a:pt x="1219" y="772"/>
                    </a:lnTo>
                    <a:lnTo>
                      <a:pt x="1228" y="791"/>
                    </a:lnTo>
                    <a:lnTo>
                      <a:pt x="1257" y="829"/>
                    </a:lnTo>
                    <a:lnTo>
                      <a:pt x="1267" y="839"/>
                    </a:lnTo>
                    <a:lnTo>
                      <a:pt x="1267" y="848"/>
                    </a:lnTo>
                    <a:lnTo>
                      <a:pt x="1267" y="877"/>
                    </a:lnTo>
                    <a:lnTo>
                      <a:pt x="1267" y="886"/>
                    </a:lnTo>
                    <a:lnTo>
                      <a:pt x="1276" y="896"/>
                    </a:lnTo>
                    <a:lnTo>
                      <a:pt x="1285" y="896"/>
                    </a:lnTo>
                    <a:lnTo>
                      <a:pt x="1314" y="896"/>
                    </a:lnTo>
                    <a:lnTo>
                      <a:pt x="1438" y="896"/>
                    </a:lnTo>
                    <a:lnTo>
                      <a:pt x="1457" y="896"/>
                    </a:lnTo>
                    <a:lnTo>
                      <a:pt x="1476" y="896"/>
                    </a:lnTo>
                    <a:lnTo>
                      <a:pt x="1486" y="896"/>
                    </a:lnTo>
                    <a:lnTo>
                      <a:pt x="1495" y="886"/>
                    </a:lnTo>
                    <a:lnTo>
                      <a:pt x="1495" y="877"/>
                    </a:lnTo>
                    <a:lnTo>
                      <a:pt x="1505" y="858"/>
                    </a:lnTo>
                    <a:lnTo>
                      <a:pt x="1505" y="848"/>
                    </a:lnTo>
                    <a:lnTo>
                      <a:pt x="1524" y="820"/>
                    </a:lnTo>
                    <a:lnTo>
                      <a:pt x="1543" y="810"/>
                    </a:lnTo>
                    <a:lnTo>
                      <a:pt x="1505" y="762"/>
                    </a:lnTo>
                    <a:lnTo>
                      <a:pt x="1466" y="724"/>
                    </a:lnTo>
                    <a:lnTo>
                      <a:pt x="1466" y="705"/>
                    </a:lnTo>
                    <a:lnTo>
                      <a:pt x="1457" y="696"/>
                    </a:lnTo>
                    <a:lnTo>
                      <a:pt x="1457" y="686"/>
                    </a:lnTo>
                    <a:lnTo>
                      <a:pt x="1457" y="677"/>
                    </a:lnTo>
                    <a:lnTo>
                      <a:pt x="1466" y="667"/>
                    </a:lnTo>
                    <a:lnTo>
                      <a:pt x="1476" y="657"/>
                    </a:lnTo>
                    <a:lnTo>
                      <a:pt x="1486" y="648"/>
                    </a:lnTo>
                    <a:lnTo>
                      <a:pt x="1505" y="648"/>
                    </a:lnTo>
                    <a:lnTo>
                      <a:pt x="1514" y="648"/>
                    </a:lnTo>
                    <a:lnTo>
                      <a:pt x="1524" y="648"/>
                    </a:lnTo>
                    <a:lnTo>
                      <a:pt x="1543" y="648"/>
                    </a:lnTo>
                    <a:lnTo>
                      <a:pt x="1562" y="657"/>
                    </a:lnTo>
                    <a:lnTo>
                      <a:pt x="1571" y="657"/>
                    </a:lnTo>
                    <a:lnTo>
                      <a:pt x="1581" y="657"/>
                    </a:lnTo>
                    <a:lnTo>
                      <a:pt x="1581" y="648"/>
                    </a:lnTo>
                    <a:lnTo>
                      <a:pt x="1590" y="639"/>
                    </a:lnTo>
                    <a:lnTo>
                      <a:pt x="1590" y="629"/>
                    </a:lnTo>
                    <a:lnTo>
                      <a:pt x="1590" y="619"/>
                    </a:lnTo>
                    <a:lnTo>
                      <a:pt x="1590" y="591"/>
                    </a:lnTo>
                    <a:lnTo>
                      <a:pt x="1590" y="562"/>
                    </a:lnTo>
                    <a:lnTo>
                      <a:pt x="1590" y="553"/>
                    </a:lnTo>
                    <a:lnTo>
                      <a:pt x="1581" y="524"/>
                    </a:lnTo>
                    <a:lnTo>
                      <a:pt x="1562" y="486"/>
                    </a:lnTo>
                    <a:lnTo>
                      <a:pt x="1562" y="477"/>
                    </a:lnTo>
                    <a:lnTo>
                      <a:pt x="1562" y="467"/>
                    </a:lnTo>
                    <a:lnTo>
                      <a:pt x="1562" y="458"/>
                    </a:lnTo>
                    <a:lnTo>
                      <a:pt x="1571" y="458"/>
                    </a:lnTo>
                    <a:lnTo>
                      <a:pt x="1600" y="429"/>
                    </a:lnTo>
                    <a:lnTo>
                      <a:pt x="1609" y="419"/>
                    </a:lnTo>
                    <a:lnTo>
                      <a:pt x="1609" y="410"/>
                    </a:lnTo>
                    <a:lnTo>
                      <a:pt x="1609" y="391"/>
                    </a:lnTo>
                    <a:lnTo>
                      <a:pt x="1609" y="381"/>
                    </a:lnTo>
                    <a:lnTo>
                      <a:pt x="1609" y="362"/>
                    </a:lnTo>
                    <a:lnTo>
                      <a:pt x="1600" y="362"/>
                    </a:lnTo>
                    <a:lnTo>
                      <a:pt x="1590" y="334"/>
                    </a:lnTo>
                    <a:lnTo>
                      <a:pt x="1581" y="324"/>
                    </a:lnTo>
                    <a:lnTo>
                      <a:pt x="1571" y="296"/>
                    </a:lnTo>
                    <a:lnTo>
                      <a:pt x="1562" y="286"/>
                    </a:lnTo>
                    <a:lnTo>
                      <a:pt x="1562" y="258"/>
                    </a:lnTo>
                    <a:lnTo>
                      <a:pt x="1562" y="248"/>
                    </a:lnTo>
                    <a:lnTo>
                      <a:pt x="1562" y="238"/>
                    </a:lnTo>
                    <a:lnTo>
                      <a:pt x="1562" y="229"/>
                    </a:lnTo>
                    <a:lnTo>
                      <a:pt x="1552" y="220"/>
                    </a:lnTo>
                    <a:lnTo>
                      <a:pt x="1543" y="210"/>
                    </a:lnTo>
                    <a:lnTo>
                      <a:pt x="1552" y="172"/>
                    </a:lnTo>
                    <a:lnTo>
                      <a:pt x="1552" y="153"/>
                    </a:lnTo>
                    <a:lnTo>
                      <a:pt x="1562" y="143"/>
                    </a:lnTo>
                    <a:lnTo>
                      <a:pt x="1571" y="124"/>
                    </a:lnTo>
                    <a:lnTo>
                      <a:pt x="1590" y="115"/>
                    </a:lnTo>
                    <a:lnTo>
                      <a:pt x="1600" y="105"/>
                    </a:lnTo>
                    <a:lnTo>
                      <a:pt x="1600" y="96"/>
                    </a:lnTo>
                    <a:lnTo>
                      <a:pt x="1628" y="96"/>
                    </a:lnTo>
                    <a:lnTo>
                      <a:pt x="1638" y="86"/>
                    </a:lnTo>
                    <a:lnTo>
                      <a:pt x="1647" y="77"/>
                    </a:lnTo>
                    <a:lnTo>
                      <a:pt x="1686" y="48"/>
                    </a:lnTo>
                    <a:lnTo>
                      <a:pt x="1695" y="38"/>
                    </a:lnTo>
                    <a:lnTo>
                      <a:pt x="1704" y="29"/>
                    </a:lnTo>
                    <a:lnTo>
                      <a:pt x="1714" y="29"/>
                    </a:lnTo>
                    <a:lnTo>
                      <a:pt x="1724" y="29"/>
                    </a:lnTo>
                    <a:lnTo>
                      <a:pt x="1733" y="29"/>
                    </a:lnTo>
                    <a:lnTo>
                      <a:pt x="1743" y="29"/>
                    </a:lnTo>
                    <a:lnTo>
                      <a:pt x="1762" y="38"/>
                    </a:lnTo>
                    <a:lnTo>
                      <a:pt x="1771" y="48"/>
                    </a:lnTo>
                    <a:lnTo>
                      <a:pt x="1800" y="67"/>
                    </a:lnTo>
                    <a:lnTo>
                      <a:pt x="1809" y="67"/>
                    </a:lnTo>
                    <a:lnTo>
                      <a:pt x="1819" y="77"/>
                    </a:lnTo>
                    <a:lnTo>
                      <a:pt x="1819" y="67"/>
                    </a:lnTo>
                    <a:lnTo>
                      <a:pt x="1847" y="58"/>
                    </a:lnTo>
                    <a:lnTo>
                      <a:pt x="1895" y="38"/>
                    </a:lnTo>
                    <a:lnTo>
                      <a:pt x="1905" y="38"/>
                    </a:lnTo>
                    <a:lnTo>
                      <a:pt x="1943" y="10"/>
                    </a:lnTo>
                    <a:lnTo>
                      <a:pt x="1952" y="0"/>
                    </a:lnTo>
                    <a:lnTo>
                      <a:pt x="1962" y="0"/>
                    </a:lnTo>
                    <a:lnTo>
                      <a:pt x="1981" y="0"/>
                    </a:lnTo>
                    <a:lnTo>
                      <a:pt x="1981" y="20"/>
                    </a:lnTo>
                    <a:lnTo>
                      <a:pt x="1981" y="29"/>
                    </a:lnTo>
                    <a:lnTo>
                      <a:pt x="1971" y="29"/>
                    </a:lnTo>
                    <a:lnTo>
                      <a:pt x="1962" y="38"/>
                    </a:lnTo>
                    <a:lnTo>
                      <a:pt x="1962" y="48"/>
                    </a:lnTo>
                    <a:lnTo>
                      <a:pt x="1962" y="77"/>
                    </a:lnTo>
                    <a:lnTo>
                      <a:pt x="1962" y="96"/>
                    </a:lnTo>
                    <a:lnTo>
                      <a:pt x="1962" y="105"/>
                    </a:lnTo>
                    <a:lnTo>
                      <a:pt x="1971" y="124"/>
                    </a:lnTo>
                    <a:lnTo>
                      <a:pt x="1981" y="143"/>
                    </a:lnTo>
                    <a:lnTo>
                      <a:pt x="1990" y="153"/>
                    </a:lnTo>
                    <a:lnTo>
                      <a:pt x="2000" y="162"/>
                    </a:lnTo>
                    <a:lnTo>
                      <a:pt x="2019" y="181"/>
                    </a:lnTo>
                    <a:lnTo>
                      <a:pt x="2019" y="191"/>
                    </a:lnTo>
                    <a:lnTo>
                      <a:pt x="2028" y="200"/>
                    </a:lnTo>
                    <a:lnTo>
                      <a:pt x="2038" y="210"/>
                    </a:lnTo>
                    <a:lnTo>
                      <a:pt x="2047" y="220"/>
                    </a:lnTo>
                    <a:lnTo>
                      <a:pt x="2057" y="229"/>
                    </a:lnTo>
                    <a:lnTo>
                      <a:pt x="2067" y="229"/>
                    </a:lnTo>
                    <a:lnTo>
                      <a:pt x="2085" y="229"/>
                    </a:lnTo>
                    <a:lnTo>
                      <a:pt x="2114" y="238"/>
                    </a:lnTo>
                    <a:lnTo>
                      <a:pt x="2124" y="238"/>
                    </a:lnTo>
                    <a:lnTo>
                      <a:pt x="2133" y="238"/>
                    </a:lnTo>
                    <a:lnTo>
                      <a:pt x="2143" y="248"/>
                    </a:lnTo>
                    <a:lnTo>
                      <a:pt x="2162" y="258"/>
                    </a:lnTo>
                    <a:lnTo>
                      <a:pt x="2171" y="267"/>
                    </a:lnTo>
                    <a:lnTo>
                      <a:pt x="2209" y="277"/>
                    </a:lnTo>
                    <a:lnTo>
                      <a:pt x="2228" y="286"/>
                    </a:lnTo>
                    <a:lnTo>
                      <a:pt x="2238" y="296"/>
                    </a:lnTo>
                    <a:lnTo>
                      <a:pt x="2248" y="296"/>
                    </a:lnTo>
                    <a:lnTo>
                      <a:pt x="2257" y="296"/>
                    </a:lnTo>
                    <a:lnTo>
                      <a:pt x="2276" y="286"/>
                    </a:lnTo>
                    <a:lnTo>
                      <a:pt x="2286" y="277"/>
                    </a:lnTo>
                    <a:lnTo>
                      <a:pt x="2295" y="267"/>
                    </a:lnTo>
                    <a:lnTo>
                      <a:pt x="2305" y="267"/>
                    </a:lnTo>
                    <a:lnTo>
                      <a:pt x="2314" y="229"/>
                    </a:lnTo>
                    <a:lnTo>
                      <a:pt x="2324" y="220"/>
                    </a:lnTo>
                    <a:lnTo>
                      <a:pt x="2333" y="210"/>
                    </a:lnTo>
                    <a:lnTo>
                      <a:pt x="2352" y="200"/>
                    </a:lnTo>
                    <a:lnTo>
                      <a:pt x="2362" y="200"/>
                    </a:lnTo>
                    <a:lnTo>
                      <a:pt x="2381" y="200"/>
                    </a:lnTo>
                    <a:lnTo>
                      <a:pt x="2409" y="200"/>
                    </a:lnTo>
                    <a:lnTo>
                      <a:pt x="2428" y="200"/>
                    </a:lnTo>
                    <a:lnTo>
                      <a:pt x="2438" y="200"/>
                    </a:lnTo>
                    <a:lnTo>
                      <a:pt x="2448" y="210"/>
                    </a:lnTo>
                    <a:lnTo>
                      <a:pt x="2457" y="220"/>
                    </a:lnTo>
                    <a:lnTo>
                      <a:pt x="2466" y="229"/>
                    </a:lnTo>
                    <a:lnTo>
                      <a:pt x="2476" y="258"/>
                    </a:lnTo>
                    <a:lnTo>
                      <a:pt x="2476" y="267"/>
                    </a:lnTo>
                    <a:lnTo>
                      <a:pt x="2505" y="296"/>
                    </a:lnTo>
                    <a:lnTo>
                      <a:pt x="2524" y="334"/>
                    </a:lnTo>
                    <a:lnTo>
                      <a:pt x="2524" y="343"/>
                    </a:lnTo>
                    <a:lnTo>
                      <a:pt x="2533" y="353"/>
                    </a:lnTo>
                    <a:lnTo>
                      <a:pt x="2543" y="353"/>
                    </a:lnTo>
                    <a:lnTo>
                      <a:pt x="2552" y="353"/>
                    </a:lnTo>
                    <a:lnTo>
                      <a:pt x="2609" y="324"/>
                    </a:lnTo>
                    <a:lnTo>
                      <a:pt x="2619" y="315"/>
                    </a:lnTo>
                    <a:lnTo>
                      <a:pt x="2629" y="296"/>
                    </a:lnTo>
                    <a:lnTo>
                      <a:pt x="2638" y="286"/>
                    </a:lnTo>
                    <a:lnTo>
                      <a:pt x="2647" y="267"/>
                    </a:lnTo>
                    <a:lnTo>
                      <a:pt x="2657" y="248"/>
                    </a:lnTo>
                    <a:lnTo>
                      <a:pt x="2667" y="238"/>
                    </a:lnTo>
                    <a:lnTo>
                      <a:pt x="2686" y="220"/>
                    </a:lnTo>
                    <a:lnTo>
                      <a:pt x="2686" y="200"/>
                    </a:lnTo>
                    <a:lnTo>
                      <a:pt x="2695" y="191"/>
                    </a:lnTo>
                    <a:lnTo>
                      <a:pt x="2695" y="153"/>
                    </a:lnTo>
                    <a:lnTo>
                      <a:pt x="2705" y="134"/>
                    </a:lnTo>
                    <a:lnTo>
                      <a:pt x="2714" y="124"/>
                    </a:lnTo>
                    <a:lnTo>
                      <a:pt x="2724" y="115"/>
                    </a:lnTo>
                    <a:lnTo>
                      <a:pt x="2733" y="115"/>
                    </a:lnTo>
                    <a:lnTo>
                      <a:pt x="2733" y="105"/>
                    </a:lnTo>
                    <a:lnTo>
                      <a:pt x="2743" y="115"/>
                    </a:lnTo>
                    <a:lnTo>
                      <a:pt x="2752" y="115"/>
                    </a:lnTo>
                    <a:lnTo>
                      <a:pt x="2752" y="124"/>
                    </a:lnTo>
                    <a:lnTo>
                      <a:pt x="2762" y="124"/>
                    </a:lnTo>
                    <a:lnTo>
                      <a:pt x="2771" y="143"/>
                    </a:lnTo>
                    <a:lnTo>
                      <a:pt x="2771" y="153"/>
                    </a:lnTo>
                    <a:lnTo>
                      <a:pt x="2771" y="162"/>
                    </a:lnTo>
                    <a:lnTo>
                      <a:pt x="2771" y="191"/>
                    </a:lnTo>
                    <a:lnTo>
                      <a:pt x="2771" y="220"/>
                    </a:lnTo>
                    <a:lnTo>
                      <a:pt x="2781" y="229"/>
                    </a:lnTo>
                    <a:lnTo>
                      <a:pt x="2781" y="238"/>
                    </a:lnTo>
                    <a:lnTo>
                      <a:pt x="2800" y="267"/>
                    </a:lnTo>
                    <a:lnTo>
                      <a:pt x="2809" y="277"/>
                    </a:lnTo>
                    <a:lnTo>
                      <a:pt x="2809" y="286"/>
                    </a:lnTo>
                    <a:lnTo>
                      <a:pt x="2809" y="296"/>
                    </a:lnTo>
                    <a:lnTo>
                      <a:pt x="2790" y="353"/>
                    </a:lnTo>
                    <a:lnTo>
                      <a:pt x="2790" y="362"/>
                    </a:lnTo>
                    <a:lnTo>
                      <a:pt x="2800" y="372"/>
                    </a:lnTo>
                    <a:lnTo>
                      <a:pt x="2809" y="381"/>
                    </a:lnTo>
                    <a:lnTo>
                      <a:pt x="2838" y="401"/>
                    </a:lnTo>
                    <a:lnTo>
                      <a:pt x="2847" y="410"/>
                    </a:lnTo>
                    <a:lnTo>
                      <a:pt x="2857" y="419"/>
                    </a:lnTo>
                    <a:lnTo>
                      <a:pt x="2867" y="439"/>
                    </a:lnTo>
                    <a:lnTo>
                      <a:pt x="2885" y="486"/>
                    </a:lnTo>
                    <a:lnTo>
                      <a:pt x="2895" y="534"/>
                    </a:lnTo>
                    <a:lnTo>
                      <a:pt x="2905" y="572"/>
                    </a:lnTo>
                    <a:lnTo>
                      <a:pt x="2905" y="581"/>
                    </a:lnTo>
                    <a:lnTo>
                      <a:pt x="2905" y="591"/>
                    </a:lnTo>
                    <a:lnTo>
                      <a:pt x="2895" y="600"/>
                    </a:lnTo>
                    <a:lnTo>
                      <a:pt x="2885" y="639"/>
                    </a:lnTo>
                    <a:lnTo>
                      <a:pt x="2876" y="667"/>
                    </a:lnTo>
                    <a:lnTo>
                      <a:pt x="2876" y="677"/>
                    </a:lnTo>
                    <a:lnTo>
                      <a:pt x="2885" y="686"/>
                    </a:lnTo>
                    <a:lnTo>
                      <a:pt x="2895" y="705"/>
                    </a:lnTo>
                    <a:lnTo>
                      <a:pt x="2905" y="715"/>
                    </a:lnTo>
                    <a:lnTo>
                      <a:pt x="2905" y="743"/>
                    </a:lnTo>
                    <a:lnTo>
                      <a:pt x="2905" y="772"/>
                    </a:lnTo>
                    <a:lnTo>
                      <a:pt x="2905" y="782"/>
                    </a:lnTo>
                    <a:lnTo>
                      <a:pt x="2895" y="800"/>
                    </a:lnTo>
                    <a:lnTo>
                      <a:pt x="2885" y="839"/>
                    </a:lnTo>
                    <a:lnTo>
                      <a:pt x="2876" y="867"/>
                    </a:lnTo>
                    <a:lnTo>
                      <a:pt x="2867" y="896"/>
                    </a:lnTo>
                    <a:lnTo>
                      <a:pt x="2857" y="905"/>
                    </a:lnTo>
                    <a:lnTo>
                      <a:pt x="2857" y="915"/>
                    </a:lnTo>
                    <a:lnTo>
                      <a:pt x="2847" y="924"/>
                    </a:lnTo>
                    <a:lnTo>
                      <a:pt x="2819" y="943"/>
                    </a:lnTo>
                    <a:lnTo>
                      <a:pt x="2809" y="953"/>
                    </a:lnTo>
                    <a:lnTo>
                      <a:pt x="2809" y="962"/>
                    </a:lnTo>
                    <a:lnTo>
                      <a:pt x="2800" y="972"/>
                    </a:lnTo>
                    <a:lnTo>
                      <a:pt x="2809" y="991"/>
                    </a:lnTo>
                    <a:lnTo>
                      <a:pt x="2800" y="1000"/>
                    </a:lnTo>
                    <a:lnTo>
                      <a:pt x="2800" y="1010"/>
                    </a:lnTo>
                    <a:lnTo>
                      <a:pt x="2781" y="1020"/>
                    </a:lnTo>
                    <a:lnTo>
                      <a:pt x="2781" y="1029"/>
                    </a:lnTo>
                    <a:lnTo>
                      <a:pt x="2771" y="1038"/>
                    </a:lnTo>
                    <a:lnTo>
                      <a:pt x="2771" y="1058"/>
                    </a:lnTo>
                    <a:lnTo>
                      <a:pt x="2771" y="1067"/>
                    </a:lnTo>
                    <a:lnTo>
                      <a:pt x="2781" y="1067"/>
                    </a:lnTo>
                    <a:lnTo>
                      <a:pt x="2781" y="1077"/>
                    </a:lnTo>
                    <a:lnTo>
                      <a:pt x="2800" y="1096"/>
                    </a:lnTo>
                    <a:lnTo>
                      <a:pt x="2809" y="1105"/>
                    </a:lnTo>
                    <a:lnTo>
                      <a:pt x="2809" y="1115"/>
                    </a:lnTo>
                    <a:lnTo>
                      <a:pt x="2819" y="1124"/>
                    </a:lnTo>
                    <a:lnTo>
                      <a:pt x="2819" y="1134"/>
                    </a:lnTo>
                    <a:lnTo>
                      <a:pt x="2809" y="1143"/>
                    </a:lnTo>
                    <a:lnTo>
                      <a:pt x="2809" y="1162"/>
                    </a:lnTo>
                    <a:lnTo>
                      <a:pt x="2781" y="1191"/>
                    </a:lnTo>
                    <a:lnTo>
                      <a:pt x="2771" y="1201"/>
                    </a:lnTo>
                    <a:lnTo>
                      <a:pt x="2771" y="1210"/>
                    </a:lnTo>
                    <a:lnTo>
                      <a:pt x="2762" y="1229"/>
                    </a:lnTo>
                    <a:lnTo>
                      <a:pt x="2762" y="1239"/>
                    </a:lnTo>
                    <a:lnTo>
                      <a:pt x="2762" y="1248"/>
                    </a:lnTo>
                    <a:lnTo>
                      <a:pt x="2762" y="1267"/>
                    </a:lnTo>
                    <a:lnTo>
                      <a:pt x="2781" y="1305"/>
                    </a:lnTo>
                    <a:lnTo>
                      <a:pt x="2800" y="1343"/>
                    </a:lnTo>
                    <a:lnTo>
                      <a:pt x="2828" y="1381"/>
                    </a:lnTo>
                    <a:lnTo>
                      <a:pt x="2847" y="1410"/>
                    </a:lnTo>
                    <a:lnTo>
                      <a:pt x="2857" y="1419"/>
                    </a:lnTo>
                    <a:lnTo>
                      <a:pt x="2867" y="1429"/>
                    </a:lnTo>
                    <a:lnTo>
                      <a:pt x="2876" y="1448"/>
                    </a:lnTo>
                    <a:lnTo>
                      <a:pt x="2905" y="1467"/>
                    </a:lnTo>
                    <a:lnTo>
                      <a:pt x="2952" y="1515"/>
                    </a:lnTo>
                    <a:lnTo>
                      <a:pt x="2971" y="1524"/>
                    </a:lnTo>
                    <a:lnTo>
                      <a:pt x="2981" y="1534"/>
                    </a:lnTo>
                    <a:lnTo>
                      <a:pt x="2990" y="1553"/>
                    </a:lnTo>
                    <a:lnTo>
                      <a:pt x="3010" y="1600"/>
                    </a:lnTo>
                    <a:lnTo>
                      <a:pt x="3019" y="1610"/>
                    </a:lnTo>
                    <a:lnTo>
                      <a:pt x="3028" y="1620"/>
                    </a:lnTo>
                    <a:lnTo>
                      <a:pt x="3038" y="1629"/>
                    </a:lnTo>
                    <a:lnTo>
                      <a:pt x="3057" y="1639"/>
                    </a:lnTo>
                    <a:lnTo>
                      <a:pt x="3076" y="1639"/>
                    </a:lnTo>
                    <a:lnTo>
                      <a:pt x="3095" y="1648"/>
                    </a:lnTo>
                    <a:lnTo>
                      <a:pt x="3095" y="1639"/>
                    </a:lnTo>
                    <a:lnTo>
                      <a:pt x="3105" y="1639"/>
                    </a:lnTo>
                    <a:lnTo>
                      <a:pt x="3114" y="1629"/>
                    </a:lnTo>
                    <a:lnTo>
                      <a:pt x="3114" y="1620"/>
                    </a:lnTo>
                    <a:lnTo>
                      <a:pt x="3114" y="1610"/>
                    </a:lnTo>
                    <a:lnTo>
                      <a:pt x="3114" y="1591"/>
                    </a:lnTo>
                    <a:lnTo>
                      <a:pt x="3114" y="1582"/>
                    </a:lnTo>
                    <a:lnTo>
                      <a:pt x="3114" y="1572"/>
                    </a:lnTo>
                    <a:lnTo>
                      <a:pt x="3124" y="1562"/>
                    </a:lnTo>
                    <a:lnTo>
                      <a:pt x="3133" y="1562"/>
                    </a:lnTo>
                    <a:lnTo>
                      <a:pt x="3143" y="1562"/>
                    </a:lnTo>
                    <a:lnTo>
                      <a:pt x="3162" y="1572"/>
                    </a:lnTo>
                    <a:lnTo>
                      <a:pt x="3190" y="1591"/>
                    </a:lnTo>
                    <a:lnTo>
                      <a:pt x="3200" y="1591"/>
                    </a:lnTo>
                    <a:lnTo>
                      <a:pt x="3219" y="1591"/>
                    </a:lnTo>
                    <a:lnTo>
                      <a:pt x="3228" y="1582"/>
                    </a:lnTo>
                    <a:lnTo>
                      <a:pt x="3257" y="1572"/>
                    </a:lnTo>
                    <a:lnTo>
                      <a:pt x="3266" y="1562"/>
                    </a:lnTo>
                    <a:lnTo>
                      <a:pt x="3276" y="1553"/>
                    </a:lnTo>
                    <a:lnTo>
                      <a:pt x="3286" y="1534"/>
                    </a:lnTo>
                    <a:lnTo>
                      <a:pt x="3286" y="1524"/>
                    </a:lnTo>
                    <a:lnTo>
                      <a:pt x="3314" y="1505"/>
                    </a:lnTo>
                    <a:lnTo>
                      <a:pt x="3324" y="1496"/>
                    </a:lnTo>
                    <a:lnTo>
                      <a:pt x="3324" y="1486"/>
                    </a:lnTo>
                    <a:lnTo>
                      <a:pt x="3333" y="1477"/>
                    </a:lnTo>
                    <a:lnTo>
                      <a:pt x="3333" y="1457"/>
                    </a:lnTo>
                    <a:lnTo>
                      <a:pt x="3343" y="1429"/>
                    </a:lnTo>
                    <a:lnTo>
                      <a:pt x="3352" y="1419"/>
                    </a:lnTo>
                    <a:lnTo>
                      <a:pt x="3362" y="1410"/>
                    </a:lnTo>
                    <a:lnTo>
                      <a:pt x="3371" y="1400"/>
                    </a:lnTo>
                    <a:lnTo>
                      <a:pt x="3381" y="1391"/>
                    </a:lnTo>
                    <a:lnTo>
                      <a:pt x="3390" y="1391"/>
                    </a:lnTo>
                    <a:lnTo>
                      <a:pt x="3400" y="1391"/>
                    </a:lnTo>
                    <a:lnTo>
                      <a:pt x="3429" y="1391"/>
                    </a:lnTo>
                    <a:lnTo>
                      <a:pt x="3438" y="1391"/>
                    </a:lnTo>
                    <a:lnTo>
                      <a:pt x="3447" y="1391"/>
                    </a:lnTo>
                    <a:lnTo>
                      <a:pt x="3476" y="1381"/>
                    </a:lnTo>
                    <a:lnTo>
                      <a:pt x="3486" y="1372"/>
                    </a:lnTo>
                    <a:lnTo>
                      <a:pt x="3533" y="1381"/>
                    </a:lnTo>
                    <a:lnTo>
                      <a:pt x="3543" y="1381"/>
                    </a:lnTo>
                    <a:lnTo>
                      <a:pt x="3552" y="1391"/>
                    </a:lnTo>
                    <a:lnTo>
                      <a:pt x="3562" y="1391"/>
                    </a:lnTo>
                    <a:lnTo>
                      <a:pt x="3571" y="1400"/>
                    </a:lnTo>
                    <a:lnTo>
                      <a:pt x="3581" y="1410"/>
                    </a:lnTo>
                    <a:lnTo>
                      <a:pt x="3581" y="1419"/>
                    </a:lnTo>
                    <a:lnTo>
                      <a:pt x="3590" y="1419"/>
                    </a:lnTo>
                    <a:lnTo>
                      <a:pt x="3590" y="1429"/>
                    </a:lnTo>
                    <a:lnTo>
                      <a:pt x="3581" y="1457"/>
                    </a:lnTo>
                    <a:lnTo>
                      <a:pt x="3581" y="1467"/>
                    </a:lnTo>
                    <a:lnTo>
                      <a:pt x="3581" y="1496"/>
                    </a:lnTo>
                    <a:lnTo>
                      <a:pt x="3590" y="1505"/>
                    </a:lnTo>
                    <a:lnTo>
                      <a:pt x="3590" y="1515"/>
                    </a:lnTo>
                    <a:lnTo>
                      <a:pt x="3600" y="1543"/>
                    </a:lnTo>
                    <a:lnTo>
                      <a:pt x="3609" y="1572"/>
                    </a:lnTo>
                    <a:lnTo>
                      <a:pt x="3619" y="1582"/>
                    </a:lnTo>
                    <a:lnTo>
                      <a:pt x="3619" y="1610"/>
                    </a:lnTo>
                    <a:lnTo>
                      <a:pt x="3609" y="1639"/>
                    </a:lnTo>
                    <a:lnTo>
                      <a:pt x="3590" y="1667"/>
                    </a:lnTo>
                    <a:lnTo>
                      <a:pt x="3571" y="1705"/>
                    </a:lnTo>
                    <a:lnTo>
                      <a:pt x="3562" y="1715"/>
                    </a:lnTo>
                    <a:lnTo>
                      <a:pt x="3552" y="1734"/>
                    </a:lnTo>
                    <a:lnTo>
                      <a:pt x="3543" y="1762"/>
                    </a:lnTo>
                    <a:lnTo>
                      <a:pt x="3533" y="1810"/>
                    </a:lnTo>
                    <a:lnTo>
                      <a:pt x="3524" y="1820"/>
                    </a:lnTo>
                    <a:lnTo>
                      <a:pt x="3524" y="1829"/>
                    </a:lnTo>
                    <a:lnTo>
                      <a:pt x="3514" y="1829"/>
                    </a:lnTo>
                    <a:lnTo>
                      <a:pt x="3505" y="1829"/>
                    </a:lnTo>
                    <a:lnTo>
                      <a:pt x="3476" y="1838"/>
                    </a:lnTo>
                    <a:lnTo>
                      <a:pt x="3467" y="1838"/>
                    </a:lnTo>
                    <a:lnTo>
                      <a:pt x="3457" y="1838"/>
                    </a:lnTo>
                    <a:lnTo>
                      <a:pt x="3457" y="1848"/>
                    </a:lnTo>
                    <a:lnTo>
                      <a:pt x="3447" y="1858"/>
                    </a:lnTo>
                    <a:lnTo>
                      <a:pt x="3447" y="1877"/>
                    </a:lnTo>
                    <a:lnTo>
                      <a:pt x="3438" y="1896"/>
                    </a:lnTo>
                    <a:lnTo>
                      <a:pt x="3438" y="1905"/>
                    </a:lnTo>
                    <a:lnTo>
                      <a:pt x="3447" y="1934"/>
                    </a:lnTo>
                    <a:lnTo>
                      <a:pt x="3438" y="1943"/>
                    </a:lnTo>
                    <a:lnTo>
                      <a:pt x="3438" y="1953"/>
                    </a:lnTo>
                    <a:lnTo>
                      <a:pt x="3438" y="1962"/>
                    </a:lnTo>
                    <a:lnTo>
                      <a:pt x="3429" y="1972"/>
                    </a:lnTo>
                    <a:lnTo>
                      <a:pt x="3419" y="1981"/>
                    </a:lnTo>
                    <a:lnTo>
                      <a:pt x="3409" y="1981"/>
                    </a:lnTo>
                    <a:lnTo>
                      <a:pt x="3400" y="1981"/>
                    </a:lnTo>
                    <a:lnTo>
                      <a:pt x="3371" y="1981"/>
                    </a:lnTo>
                    <a:lnTo>
                      <a:pt x="3362" y="1981"/>
                    </a:lnTo>
                    <a:lnTo>
                      <a:pt x="3352" y="1981"/>
                    </a:lnTo>
                    <a:lnTo>
                      <a:pt x="3343" y="1991"/>
                    </a:lnTo>
                    <a:lnTo>
                      <a:pt x="3333" y="1991"/>
                    </a:lnTo>
                    <a:lnTo>
                      <a:pt x="3314" y="2010"/>
                    </a:lnTo>
                    <a:lnTo>
                      <a:pt x="3305" y="2019"/>
                    </a:lnTo>
                    <a:lnTo>
                      <a:pt x="3295" y="2029"/>
                    </a:lnTo>
                    <a:lnTo>
                      <a:pt x="3295" y="2039"/>
                    </a:lnTo>
                    <a:lnTo>
                      <a:pt x="3305" y="2058"/>
                    </a:lnTo>
                    <a:lnTo>
                      <a:pt x="3305" y="2077"/>
                    </a:lnTo>
                    <a:lnTo>
                      <a:pt x="3295" y="2086"/>
                    </a:lnTo>
                    <a:lnTo>
                      <a:pt x="3276" y="2105"/>
                    </a:lnTo>
                    <a:lnTo>
                      <a:pt x="3266" y="2115"/>
                    </a:lnTo>
                    <a:lnTo>
                      <a:pt x="3228" y="2134"/>
                    </a:lnTo>
                    <a:lnTo>
                      <a:pt x="3200" y="2143"/>
                    </a:lnTo>
                    <a:lnTo>
                      <a:pt x="3171" y="2162"/>
                    </a:lnTo>
                    <a:lnTo>
                      <a:pt x="3162" y="2162"/>
                    </a:lnTo>
                    <a:lnTo>
                      <a:pt x="3152" y="2172"/>
                    </a:lnTo>
                    <a:lnTo>
                      <a:pt x="3143" y="2191"/>
                    </a:lnTo>
                    <a:lnTo>
                      <a:pt x="3133" y="2210"/>
                    </a:lnTo>
                    <a:lnTo>
                      <a:pt x="3133" y="2229"/>
                    </a:lnTo>
                    <a:lnTo>
                      <a:pt x="3124" y="2239"/>
                    </a:lnTo>
                    <a:lnTo>
                      <a:pt x="3124" y="2248"/>
                    </a:lnTo>
                    <a:lnTo>
                      <a:pt x="3114" y="2248"/>
                    </a:lnTo>
                    <a:lnTo>
                      <a:pt x="3105" y="2248"/>
                    </a:lnTo>
                    <a:lnTo>
                      <a:pt x="3095" y="2248"/>
                    </a:lnTo>
                    <a:lnTo>
                      <a:pt x="3028" y="2248"/>
                    </a:lnTo>
                    <a:lnTo>
                      <a:pt x="3010" y="2258"/>
                    </a:lnTo>
                    <a:lnTo>
                      <a:pt x="3000" y="2258"/>
                    </a:lnTo>
                    <a:lnTo>
                      <a:pt x="2981" y="2258"/>
                    </a:lnTo>
                    <a:lnTo>
                      <a:pt x="2952" y="2277"/>
                    </a:lnTo>
                    <a:lnTo>
                      <a:pt x="2933" y="2286"/>
                    </a:lnTo>
                    <a:lnTo>
                      <a:pt x="2914" y="2296"/>
                    </a:lnTo>
                    <a:lnTo>
                      <a:pt x="2905" y="2296"/>
                    </a:lnTo>
                    <a:lnTo>
                      <a:pt x="2885" y="2296"/>
                    </a:lnTo>
                    <a:lnTo>
                      <a:pt x="2847" y="2286"/>
                    </a:lnTo>
                    <a:lnTo>
                      <a:pt x="2838" y="2286"/>
                    </a:lnTo>
                    <a:lnTo>
                      <a:pt x="2800" y="2296"/>
                    </a:lnTo>
                    <a:lnTo>
                      <a:pt x="2790" y="2296"/>
                    </a:lnTo>
                    <a:lnTo>
                      <a:pt x="2781" y="2296"/>
                    </a:lnTo>
                    <a:lnTo>
                      <a:pt x="2743" y="2286"/>
                    </a:lnTo>
                    <a:lnTo>
                      <a:pt x="2733" y="2286"/>
                    </a:lnTo>
                    <a:lnTo>
                      <a:pt x="2724" y="2296"/>
                    </a:lnTo>
                    <a:lnTo>
                      <a:pt x="2714" y="2296"/>
                    </a:lnTo>
                    <a:lnTo>
                      <a:pt x="2705" y="2305"/>
                    </a:lnTo>
                    <a:lnTo>
                      <a:pt x="2686" y="2315"/>
                    </a:lnTo>
                    <a:lnTo>
                      <a:pt x="2667" y="2343"/>
                    </a:lnTo>
                    <a:lnTo>
                      <a:pt x="2667" y="2353"/>
                    </a:lnTo>
                    <a:lnTo>
                      <a:pt x="2657" y="2353"/>
                    </a:lnTo>
                    <a:lnTo>
                      <a:pt x="2647" y="2353"/>
                    </a:lnTo>
                    <a:lnTo>
                      <a:pt x="2629" y="2353"/>
                    </a:lnTo>
                    <a:lnTo>
                      <a:pt x="2552" y="2372"/>
                    </a:lnTo>
                    <a:lnTo>
                      <a:pt x="2543" y="2372"/>
                    </a:lnTo>
                    <a:lnTo>
                      <a:pt x="2533" y="2372"/>
                    </a:lnTo>
                    <a:lnTo>
                      <a:pt x="2533" y="2382"/>
                    </a:lnTo>
                    <a:lnTo>
                      <a:pt x="2524" y="2391"/>
                    </a:lnTo>
                    <a:lnTo>
                      <a:pt x="2524" y="2400"/>
                    </a:lnTo>
                    <a:lnTo>
                      <a:pt x="2524" y="2420"/>
                    </a:lnTo>
                    <a:lnTo>
                      <a:pt x="2543" y="2467"/>
                    </a:lnTo>
                    <a:lnTo>
                      <a:pt x="2543" y="2477"/>
                    </a:lnTo>
                    <a:lnTo>
                      <a:pt x="2543" y="2486"/>
                    </a:lnTo>
                    <a:lnTo>
                      <a:pt x="2533" y="2486"/>
                    </a:lnTo>
                    <a:lnTo>
                      <a:pt x="2524" y="2486"/>
                    </a:lnTo>
                    <a:lnTo>
                      <a:pt x="2505" y="2477"/>
                    </a:lnTo>
                    <a:lnTo>
                      <a:pt x="2476" y="2467"/>
                    </a:lnTo>
                    <a:lnTo>
                      <a:pt x="2466" y="2458"/>
                    </a:lnTo>
                    <a:lnTo>
                      <a:pt x="2457" y="2458"/>
                    </a:lnTo>
                    <a:lnTo>
                      <a:pt x="2428" y="2448"/>
                    </a:lnTo>
                    <a:lnTo>
                      <a:pt x="2381" y="2429"/>
                    </a:lnTo>
                    <a:lnTo>
                      <a:pt x="2371" y="2429"/>
                    </a:lnTo>
                    <a:lnTo>
                      <a:pt x="2352" y="2429"/>
                    </a:lnTo>
                    <a:lnTo>
                      <a:pt x="2305" y="2429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67592" name="Group 1">
              <a:extLst>
                <a:ext uri="{FF2B5EF4-FFF2-40B4-BE49-F238E27FC236}">
                  <a16:creationId xmlns:a16="http://schemas.microsoft.com/office/drawing/2014/main" id="{1EBF22D8-689C-1D4A-A5B8-5791F7C123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93125" y="322263"/>
              <a:ext cx="3352800" cy="5448300"/>
              <a:chOff x="8493125" y="322263"/>
              <a:chExt cx="3352169" cy="5448300"/>
            </a:xfrm>
          </p:grpSpPr>
          <p:sp>
            <p:nvSpPr>
              <p:cNvPr id="67597" name="Freeform 514">
                <a:extLst>
                  <a:ext uri="{FF2B5EF4-FFF2-40B4-BE49-F238E27FC236}">
                    <a16:creationId xmlns:a16="http://schemas.microsoft.com/office/drawing/2014/main" id="{ECE7F198-0420-BF46-8139-3DB8EF2E1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1725" y="2012950"/>
                <a:ext cx="265113" cy="346075"/>
              </a:xfrm>
              <a:custGeom>
                <a:avLst/>
                <a:gdLst>
                  <a:gd name="T0" fmla="*/ 130933 w 735"/>
                  <a:gd name="T1" fmla="*/ 0 h 963"/>
                  <a:gd name="T2" fmla="*/ 0 w 735"/>
                  <a:gd name="T3" fmla="*/ 129733 h 963"/>
                  <a:gd name="T4" fmla="*/ 20920 w 735"/>
                  <a:gd name="T5" fmla="*/ 198373 h 963"/>
                  <a:gd name="T6" fmla="*/ 120473 w 735"/>
                  <a:gd name="T7" fmla="*/ 338888 h 963"/>
                  <a:gd name="T8" fmla="*/ 130933 w 735"/>
                  <a:gd name="T9" fmla="*/ 345716 h 963"/>
                  <a:gd name="T10" fmla="*/ 141033 w 735"/>
                  <a:gd name="T11" fmla="*/ 338888 h 963"/>
                  <a:gd name="T12" fmla="*/ 244193 w 735"/>
                  <a:gd name="T13" fmla="*/ 198373 h 963"/>
                  <a:gd name="T14" fmla="*/ 264752 w 735"/>
                  <a:gd name="T15" fmla="*/ 129733 h 963"/>
                  <a:gd name="T16" fmla="*/ 130933 w 735"/>
                  <a:gd name="T17" fmla="*/ 0 h 963"/>
                  <a:gd name="T18" fmla="*/ 130933 w 735"/>
                  <a:gd name="T19" fmla="*/ 181123 h 963"/>
                  <a:gd name="T20" fmla="*/ 79354 w 735"/>
                  <a:gd name="T21" fmla="*/ 129733 h 963"/>
                  <a:gd name="T22" fmla="*/ 130933 w 735"/>
                  <a:gd name="T23" fmla="*/ 75109 h 963"/>
                  <a:gd name="T24" fmla="*/ 185759 w 735"/>
                  <a:gd name="T25" fmla="*/ 129733 h 963"/>
                  <a:gd name="T26" fmla="*/ 130933 w 735"/>
                  <a:gd name="T27" fmla="*/ 181123 h 96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63">
                    <a:moveTo>
                      <a:pt x="363" y="0"/>
                    </a:moveTo>
                    <a:cubicBezTo>
                      <a:pt x="172" y="0"/>
                      <a:pt x="10" y="162"/>
                      <a:pt x="0" y="361"/>
                    </a:cubicBezTo>
                    <a:cubicBezTo>
                      <a:pt x="0" y="428"/>
                      <a:pt x="29" y="495"/>
                      <a:pt x="58" y="552"/>
                    </a:cubicBezTo>
                    <a:cubicBezTo>
                      <a:pt x="334" y="943"/>
                      <a:pt x="334" y="943"/>
                      <a:pt x="334" y="943"/>
                    </a:cubicBezTo>
                    <a:cubicBezTo>
                      <a:pt x="343" y="952"/>
                      <a:pt x="353" y="962"/>
                      <a:pt x="363" y="962"/>
                    </a:cubicBezTo>
                    <a:cubicBezTo>
                      <a:pt x="381" y="962"/>
                      <a:pt x="391" y="952"/>
                      <a:pt x="391" y="943"/>
                    </a:cubicBezTo>
                    <a:cubicBezTo>
                      <a:pt x="677" y="552"/>
                      <a:pt x="677" y="552"/>
                      <a:pt x="677" y="552"/>
                    </a:cubicBezTo>
                    <a:cubicBezTo>
                      <a:pt x="705" y="495"/>
                      <a:pt x="734" y="428"/>
                      <a:pt x="734" y="361"/>
                    </a:cubicBezTo>
                    <a:cubicBezTo>
                      <a:pt x="724" y="162"/>
                      <a:pt x="562" y="0"/>
                      <a:pt x="363" y="0"/>
                    </a:cubicBezTo>
                    <a:close/>
                    <a:moveTo>
                      <a:pt x="363" y="504"/>
                    </a:moveTo>
                    <a:cubicBezTo>
                      <a:pt x="286" y="504"/>
                      <a:pt x="220" y="438"/>
                      <a:pt x="220" y="361"/>
                    </a:cubicBezTo>
                    <a:cubicBezTo>
                      <a:pt x="220" y="276"/>
                      <a:pt x="286" y="209"/>
                      <a:pt x="363" y="209"/>
                    </a:cubicBezTo>
                    <a:cubicBezTo>
                      <a:pt x="448" y="209"/>
                      <a:pt x="515" y="276"/>
                      <a:pt x="515" y="361"/>
                    </a:cubicBezTo>
                    <a:cubicBezTo>
                      <a:pt x="515" y="438"/>
                      <a:pt x="448" y="504"/>
                      <a:pt x="363" y="50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598" name="Text Box 515">
                <a:extLst>
                  <a:ext uri="{FF2B5EF4-FFF2-40B4-BE49-F238E27FC236}">
                    <a16:creationId xmlns:a16="http://schemas.microsoft.com/office/drawing/2014/main" id="{B687F73E-A200-164F-B97A-56325D9A13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55175" y="2566988"/>
                <a:ext cx="1174042" cy="3206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Belgrade</a:t>
                </a:r>
              </a:p>
            </p:txBody>
          </p:sp>
          <p:sp>
            <p:nvSpPr>
              <p:cNvPr id="67599" name="Text Box 516">
                <a:extLst>
                  <a:ext uri="{FF2B5EF4-FFF2-40B4-BE49-F238E27FC236}">
                    <a16:creationId xmlns:a16="http://schemas.microsoft.com/office/drawing/2014/main" id="{D5139D74-1742-214D-883B-4C5FD74617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71288" y="5184775"/>
                <a:ext cx="274006" cy="2095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0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Nis</a:t>
                </a:r>
              </a:p>
            </p:txBody>
          </p:sp>
          <p:sp>
            <p:nvSpPr>
              <p:cNvPr id="67600" name="Text Box 517">
                <a:extLst>
                  <a:ext uri="{FF2B5EF4-FFF2-40B4-BE49-F238E27FC236}">
                    <a16:creationId xmlns:a16="http://schemas.microsoft.com/office/drawing/2014/main" id="{B367CA44-97EF-E641-97C4-9EF47CA805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72549" y="1838325"/>
                <a:ext cx="755421" cy="2095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0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Novi Sad</a:t>
                </a:r>
              </a:p>
            </p:txBody>
          </p:sp>
          <p:sp>
            <p:nvSpPr>
              <p:cNvPr id="67601" name="Text Box 518">
                <a:extLst>
                  <a:ext uri="{FF2B5EF4-FFF2-40B4-BE49-F238E27FC236}">
                    <a16:creationId xmlns:a16="http://schemas.microsoft.com/office/drawing/2014/main" id="{52612FFE-0B8C-6846-83CF-0CAF886C69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32837" y="322263"/>
                <a:ext cx="744003" cy="2095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0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Subotica</a:t>
                </a:r>
              </a:p>
            </p:txBody>
          </p:sp>
          <p:sp>
            <p:nvSpPr>
              <p:cNvPr id="67602" name="Freeform 519">
                <a:extLst>
                  <a:ext uri="{FF2B5EF4-FFF2-40B4-BE49-F238E27FC236}">
                    <a16:creationId xmlns:a16="http://schemas.microsoft.com/office/drawing/2014/main" id="{E631EED9-A05F-6B48-B2E4-A481541A1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3125" y="493713"/>
                <a:ext cx="265113" cy="350837"/>
              </a:xfrm>
              <a:custGeom>
                <a:avLst/>
                <a:gdLst>
                  <a:gd name="T0" fmla="*/ 134180 w 735"/>
                  <a:gd name="T1" fmla="*/ 0 h 973"/>
                  <a:gd name="T2" fmla="*/ 0 w 735"/>
                  <a:gd name="T3" fmla="*/ 134133 h 973"/>
                  <a:gd name="T4" fmla="*/ 20920 w 735"/>
                  <a:gd name="T5" fmla="*/ 202642 h 973"/>
                  <a:gd name="T6" fmla="*/ 123719 w 735"/>
                  <a:gd name="T7" fmla="*/ 343626 h 973"/>
                  <a:gd name="T8" fmla="*/ 134180 w 735"/>
                  <a:gd name="T9" fmla="*/ 350476 h 973"/>
                  <a:gd name="T10" fmla="*/ 144279 w 735"/>
                  <a:gd name="T11" fmla="*/ 343626 h 973"/>
                  <a:gd name="T12" fmla="*/ 244193 w 735"/>
                  <a:gd name="T13" fmla="*/ 202642 h 973"/>
                  <a:gd name="T14" fmla="*/ 264752 w 735"/>
                  <a:gd name="T15" fmla="*/ 134133 h 973"/>
                  <a:gd name="T16" fmla="*/ 134180 w 735"/>
                  <a:gd name="T17" fmla="*/ 0 h 973"/>
                  <a:gd name="T18" fmla="*/ 134180 w 735"/>
                  <a:gd name="T19" fmla="*/ 185695 h 973"/>
                  <a:gd name="T20" fmla="*/ 78993 w 735"/>
                  <a:gd name="T21" fmla="*/ 134133 h 973"/>
                  <a:gd name="T22" fmla="*/ 134180 w 735"/>
                  <a:gd name="T23" fmla="*/ 79326 h 973"/>
                  <a:gd name="T24" fmla="*/ 185759 w 735"/>
                  <a:gd name="T25" fmla="*/ 134133 h 973"/>
                  <a:gd name="T26" fmla="*/ 134180 w 735"/>
                  <a:gd name="T27" fmla="*/ 185695 h 9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73">
                    <a:moveTo>
                      <a:pt x="372" y="0"/>
                    </a:moveTo>
                    <a:cubicBezTo>
                      <a:pt x="172" y="0"/>
                      <a:pt x="10" y="172"/>
                      <a:pt x="0" y="372"/>
                    </a:cubicBezTo>
                    <a:cubicBezTo>
                      <a:pt x="0" y="439"/>
                      <a:pt x="29" y="505"/>
                      <a:pt x="58" y="562"/>
                    </a:cubicBezTo>
                    <a:cubicBezTo>
                      <a:pt x="343" y="953"/>
                      <a:pt x="343" y="953"/>
                      <a:pt x="343" y="953"/>
                    </a:cubicBezTo>
                    <a:cubicBezTo>
                      <a:pt x="343" y="962"/>
                      <a:pt x="353" y="972"/>
                      <a:pt x="372" y="972"/>
                    </a:cubicBezTo>
                    <a:cubicBezTo>
                      <a:pt x="381" y="972"/>
                      <a:pt x="391" y="962"/>
                      <a:pt x="400" y="953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05" y="505"/>
                      <a:pt x="734" y="439"/>
                      <a:pt x="734" y="372"/>
                    </a:cubicBezTo>
                    <a:cubicBezTo>
                      <a:pt x="724" y="172"/>
                      <a:pt x="562" y="0"/>
                      <a:pt x="372" y="0"/>
                    </a:cubicBezTo>
                    <a:close/>
                    <a:moveTo>
                      <a:pt x="37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20"/>
                      <a:pt x="372" y="220"/>
                    </a:cubicBezTo>
                    <a:cubicBezTo>
                      <a:pt x="448" y="220"/>
                      <a:pt x="515" y="286"/>
                      <a:pt x="515" y="372"/>
                    </a:cubicBezTo>
                    <a:cubicBezTo>
                      <a:pt x="515" y="448"/>
                      <a:pt x="448" y="515"/>
                      <a:pt x="372" y="515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03" name="Freeform 520">
                <a:extLst>
                  <a:ext uri="{FF2B5EF4-FFF2-40B4-BE49-F238E27FC236}">
                    <a16:creationId xmlns:a16="http://schemas.microsoft.com/office/drawing/2014/main" id="{EFE34ACF-63BC-7E4F-B9CF-B846CB11B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5625" y="2867025"/>
                <a:ext cx="263525" cy="350838"/>
              </a:xfrm>
              <a:custGeom>
                <a:avLst/>
                <a:gdLst>
                  <a:gd name="T0" fmla="*/ 133558 w 734"/>
                  <a:gd name="T1" fmla="*/ 0 h 973"/>
                  <a:gd name="T2" fmla="*/ 0 w 734"/>
                  <a:gd name="T3" fmla="*/ 134133 h 973"/>
                  <a:gd name="T4" fmla="*/ 20464 w 734"/>
                  <a:gd name="T5" fmla="*/ 202642 h 973"/>
                  <a:gd name="T6" fmla="*/ 123146 w 734"/>
                  <a:gd name="T7" fmla="*/ 343627 h 973"/>
                  <a:gd name="T8" fmla="*/ 133558 w 734"/>
                  <a:gd name="T9" fmla="*/ 350477 h 973"/>
                  <a:gd name="T10" fmla="*/ 143610 w 734"/>
                  <a:gd name="T11" fmla="*/ 343627 h 973"/>
                  <a:gd name="T12" fmla="*/ 242701 w 734"/>
                  <a:gd name="T13" fmla="*/ 202642 h 973"/>
                  <a:gd name="T14" fmla="*/ 263166 w 734"/>
                  <a:gd name="T15" fmla="*/ 134133 h 973"/>
                  <a:gd name="T16" fmla="*/ 133558 w 734"/>
                  <a:gd name="T17" fmla="*/ 0 h 973"/>
                  <a:gd name="T18" fmla="*/ 133558 w 734"/>
                  <a:gd name="T19" fmla="*/ 185695 h 973"/>
                  <a:gd name="T20" fmla="*/ 78627 w 734"/>
                  <a:gd name="T21" fmla="*/ 134133 h 973"/>
                  <a:gd name="T22" fmla="*/ 133558 w 734"/>
                  <a:gd name="T23" fmla="*/ 78966 h 973"/>
                  <a:gd name="T24" fmla="*/ 184539 w 734"/>
                  <a:gd name="T25" fmla="*/ 134133 h 973"/>
                  <a:gd name="T26" fmla="*/ 133558 w 734"/>
                  <a:gd name="T27" fmla="*/ 185695 h 9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73">
                    <a:moveTo>
                      <a:pt x="372" y="0"/>
                    </a:moveTo>
                    <a:cubicBezTo>
                      <a:pt x="171" y="0"/>
                      <a:pt x="10" y="172"/>
                      <a:pt x="0" y="372"/>
                    </a:cubicBezTo>
                    <a:cubicBezTo>
                      <a:pt x="10" y="438"/>
                      <a:pt x="29" y="505"/>
                      <a:pt x="57" y="562"/>
                    </a:cubicBezTo>
                    <a:cubicBezTo>
                      <a:pt x="343" y="953"/>
                      <a:pt x="343" y="953"/>
                      <a:pt x="343" y="953"/>
                    </a:cubicBezTo>
                    <a:cubicBezTo>
                      <a:pt x="343" y="962"/>
                      <a:pt x="362" y="972"/>
                      <a:pt x="372" y="972"/>
                    </a:cubicBezTo>
                    <a:cubicBezTo>
                      <a:pt x="381" y="972"/>
                      <a:pt x="391" y="962"/>
                      <a:pt x="400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5" y="505"/>
                      <a:pt x="733" y="438"/>
                      <a:pt x="733" y="372"/>
                    </a:cubicBezTo>
                    <a:cubicBezTo>
                      <a:pt x="733" y="172"/>
                      <a:pt x="572" y="0"/>
                      <a:pt x="372" y="0"/>
                    </a:cubicBezTo>
                    <a:close/>
                    <a:moveTo>
                      <a:pt x="37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19"/>
                      <a:pt x="372" y="219"/>
                    </a:cubicBezTo>
                    <a:cubicBezTo>
                      <a:pt x="448" y="219"/>
                      <a:pt x="514" y="286"/>
                      <a:pt x="514" y="372"/>
                    </a:cubicBezTo>
                    <a:cubicBezTo>
                      <a:pt x="514" y="448"/>
                      <a:pt x="448" y="515"/>
                      <a:pt x="372" y="515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04" name="Freeform 521">
                <a:extLst>
                  <a:ext uri="{FF2B5EF4-FFF2-40B4-BE49-F238E27FC236}">
                    <a16:creationId xmlns:a16="http://schemas.microsoft.com/office/drawing/2014/main" id="{422CDFA0-3809-664B-908E-379173E01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1575" y="5424488"/>
                <a:ext cx="260350" cy="346075"/>
              </a:xfrm>
              <a:custGeom>
                <a:avLst/>
                <a:gdLst>
                  <a:gd name="T0" fmla="*/ 129995 w 725"/>
                  <a:gd name="T1" fmla="*/ 0 h 963"/>
                  <a:gd name="T2" fmla="*/ 0 w 725"/>
                  <a:gd name="T3" fmla="*/ 130093 h 963"/>
                  <a:gd name="T4" fmla="*/ 20828 w 725"/>
                  <a:gd name="T5" fmla="*/ 198373 h 963"/>
                  <a:gd name="T6" fmla="*/ 119941 w 725"/>
                  <a:gd name="T7" fmla="*/ 338888 h 963"/>
                  <a:gd name="T8" fmla="*/ 129995 w 725"/>
                  <a:gd name="T9" fmla="*/ 345716 h 963"/>
                  <a:gd name="T10" fmla="*/ 140409 w 725"/>
                  <a:gd name="T11" fmla="*/ 338888 h 963"/>
                  <a:gd name="T12" fmla="*/ 239522 w 725"/>
                  <a:gd name="T13" fmla="*/ 198373 h 963"/>
                  <a:gd name="T14" fmla="*/ 259991 w 725"/>
                  <a:gd name="T15" fmla="*/ 130093 h 963"/>
                  <a:gd name="T16" fmla="*/ 129995 w 725"/>
                  <a:gd name="T17" fmla="*/ 0 h 963"/>
                  <a:gd name="T18" fmla="*/ 129995 w 725"/>
                  <a:gd name="T19" fmla="*/ 181483 h 963"/>
                  <a:gd name="T20" fmla="*/ 78644 w 725"/>
                  <a:gd name="T21" fmla="*/ 130093 h 963"/>
                  <a:gd name="T22" fmla="*/ 129995 w 725"/>
                  <a:gd name="T23" fmla="*/ 75468 h 963"/>
                  <a:gd name="T24" fmla="*/ 181347 w 725"/>
                  <a:gd name="T25" fmla="*/ 130093 h 963"/>
                  <a:gd name="T26" fmla="*/ 129995 w 725"/>
                  <a:gd name="T27" fmla="*/ 181483 h 96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25" h="963">
                    <a:moveTo>
                      <a:pt x="362" y="0"/>
                    </a:moveTo>
                    <a:cubicBezTo>
                      <a:pt x="162" y="0"/>
                      <a:pt x="0" y="162"/>
                      <a:pt x="0" y="362"/>
                    </a:cubicBezTo>
                    <a:cubicBezTo>
                      <a:pt x="0" y="429"/>
                      <a:pt x="19" y="495"/>
                      <a:pt x="58" y="552"/>
                    </a:cubicBezTo>
                    <a:cubicBezTo>
                      <a:pt x="334" y="943"/>
                      <a:pt x="334" y="943"/>
                      <a:pt x="334" y="943"/>
                    </a:cubicBezTo>
                    <a:cubicBezTo>
                      <a:pt x="343" y="953"/>
                      <a:pt x="353" y="962"/>
                      <a:pt x="362" y="962"/>
                    </a:cubicBezTo>
                    <a:cubicBezTo>
                      <a:pt x="372" y="962"/>
                      <a:pt x="381" y="953"/>
                      <a:pt x="391" y="943"/>
                    </a:cubicBezTo>
                    <a:cubicBezTo>
                      <a:pt x="667" y="552"/>
                      <a:pt x="667" y="552"/>
                      <a:pt x="667" y="552"/>
                    </a:cubicBezTo>
                    <a:cubicBezTo>
                      <a:pt x="705" y="495"/>
                      <a:pt x="724" y="429"/>
                      <a:pt x="724" y="362"/>
                    </a:cubicBezTo>
                    <a:cubicBezTo>
                      <a:pt x="724" y="162"/>
                      <a:pt x="562" y="0"/>
                      <a:pt x="362" y="0"/>
                    </a:cubicBezTo>
                    <a:close/>
                    <a:moveTo>
                      <a:pt x="362" y="505"/>
                    </a:moveTo>
                    <a:cubicBezTo>
                      <a:pt x="277" y="505"/>
                      <a:pt x="219" y="438"/>
                      <a:pt x="219" y="362"/>
                    </a:cubicBezTo>
                    <a:cubicBezTo>
                      <a:pt x="219" y="276"/>
                      <a:pt x="277" y="210"/>
                      <a:pt x="362" y="210"/>
                    </a:cubicBezTo>
                    <a:cubicBezTo>
                      <a:pt x="439" y="210"/>
                      <a:pt x="505" y="276"/>
                      <a:pt x="505" y="362"/>
                    </a:cubicBezTo>
                    <a:cubicBezTo>
                      <a:pt x="505" y="438"/>
                      <a:pt x="439" y="505"/>
                      <a:pt x="362" y="505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7CA595F7-B893-484E-A9EE-2C77B6CEA118}"/>
              </a:ext>
            </a:extLst>
          </p:cNvPr>
          <p:cNvGrpSpPr/>
          <p:nvPr/>
        </p:nvGrpSpPr>
        <p:grpSpPr>
          <a:xfrm>
            <a:off x="858574" y="1318949"/>
            <a:ext cx="3716073" cy="4312708"/>
            <a:chOff x="1030288" y="1582738"/>
            <a:chExt cx="4459287" cy="5175250"/>
          </a:xfrm>
        </p:grpSpPr>
        <p:sp>
          <p:nvSpPr>
            <p:cNvPr id="67586" name="Text Box 27">
              <a:extLst>
                <a:ext uri="{FF2B5EF4-FFF2-40B4-BE49-F238E27FC236}">
                  <a16:creationId xmlns:a16="http://schemas.microsoft.com/office/drawing/2014/main" id="{0CBC83FB-F2C0-9C4E-9532-ECF268267B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781300"/>
              <a:ext cx="129540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BELGRADE</a:t>
              </a:r>
            </a:p>
          </p:txBody>
        </p:sp>
        <p:sp>
          <p:nvSpPr>
            <p:cNvPr id="67587" name="Text Box 28">
              <a:extLst>
                <a:ext uri="{FF2B5EF4-FFF2-40B4-BE49-F238E27FC236}">
                  <a16:creationId xmlns:a16="http://schemas.microsoft.com/office/drawing/2014/main" id="{26FCFC1C-AB1E-864D-A269-39034E39C7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813175"/>
              <a:ext cx="1255713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SUBOTICA</a:t>
              </a:r>
            </a:p>
          </p:txBody>
        </p:sp>
        <p:sp>
          <p:nvSpPr>
            <p:cNvPr id="67588" name="Text Box 29">
              <a:extLst>
                <a:ext uri="{FF2B5EF4-FFF2-40B4-BE49-F238E27FC236}">
                  <a16:creationId xmlns:a16="http://schemas.microsoft.com/office/drawing/2014/main" id="{DE6BF049-AF5F-8E4A-9EAE-C779D2D794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45050"/>
              <a:ext cx="120967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NOVI SAD</a:t>
              </a:r>
            </a:p>
          </p:txBody>
        </p:sp>
        <p:sp>
          <p:nvSpPr>
            <p:cNvPr id="67589" name="Text Box 30">
              <a:extLst>
                <a:ext uri="{FF2B5EF4-FFF2-40B4-BE49-F238E27FC236}">
                  <a16:creationId xmlns:a16="http://schemas.microsoft.com/office/drawing/2014/main" id="{DDE6C7E4-5A36-304D-8C44-077F82901F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876925"/>
              <a:ext cx="423863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NIS</a:t>
              </a:r>
            </a:p>
          </p:txBody>
        </p:sp>
        <p:sp>
          <p:nvSpPr>
            <p:cNvPr id="67590" name="Text Box 31">
              <a:extLst>
                <a:ext uri="{FF2B5EF4-FFF2-40B4-BE49-F238E27FC236}">
                  <a16:creationId xmlns:a16="http://schemas.microsoft.com/office/drawing/2014/main" id="{D6BF5FF1-CC2B-DF4E-8BA4-1D58E5B16A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6638" y="1582738"/>
              <a:ext cx="3182937" cy="8556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583" b="1" dirty="0">
                  <a:solidFill>
                    <a:srgbClr val="000000"/>
                  </a:solidFill>
                </a:rPr>
                <a:t>SERBIA</a:t>
              </a:r>
            </a:p>
          </p:txBody>
        </p:sp>
        <p:grpSp>
          <p:nvGrpSpPr>
            <p:cNvPr id="67591" name="Group 3">
              <a:extLst>
                <a:ext uri="{FF2B5EF4-FFF2-40B4-BE49-F238E27FC236}">
                  <a16:creationId xmlns:a16="http://schemas.microsoft.com/office/drawing/2014/main" id="{7732502F-7D9F-4143-9635-DEDE664EB8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9350" y="1684338"/>
              <a:ext cx="895350" cy="600075"/>
              <a:chOff x="1149350" y="1714500"/>
              <a:chExt cx="895350" cy="600075"/>
            </a:xfrm>
          </p:grpSpPr>
          <p:sp>
            <p:nvSpPr>
              <p:cNvPr id="67605" name="Freeform 32">
                <a:extLst>
                  <a:ext uri="{FF2B5EF4-FFF2-40B4-BE49-F238E27FC236}">
                    <a16:creationId xmlns:a16="http://schemas.microsoft.com/office/drawing/2014/main" id="{AA2E42A4-FB39-DF40-8FD6-480130D84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2016125"/>
                <a:ext cx="895350" cy="298450"/>
              </a:xfrm>
              <a:custGeom>
                <a:avLst/>
                <a:gdLst>
                  <a:gd name="T0" fmla="*/ 0 w 2486"/>
                  <a:gd name="T1" fmla="*/ 0 h 830"/>
                  <a:gd name="T2" fmla="*/ 894990 w 2486"/>
                  <a:gd name="T3" fmla="*/ 0 h 830"/>
                  <a:gd name="T4" fmla="*/ 894990 w 2486"/>
                  <a:gd name="T5" fmla="*/ 298090 h 830"/>
                  <a:gd name="T6" fmla="*/ 0 w 2486"/>
                  <a:gd name="T7" fmla="*/ 298090 h 830"/>
                  <a:gd name="T8" fmla="*/ 0 w 2486"/>
                  <a:gd name="T9" fmla="*/ 0 h 8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6" h="830">
                    <a:moveTo>
                      <a:pt x="0" y="0"/>
                    </a:moveTo>
                    <a:lnTo>
                      <a:pt x="2485" y="0"/>
                    </a:lnTo>
                    <a:lnTo>
                      <a:pt x="2485" y="829"/>
                    </a:lnTo>
                    <a:lnTo>
                      <a:pt x="0" y="8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06" name="Freeform 33">
                <a:extLst>
                  <a:ext uri="{FF2B5EF4-FFF2-40B4-BE49-F238E27FC236}">
                    <a16:creationId xmlns:a16="http://schemas.microsoft.com/office/drawing/2014/main" id="{16D531E5-8A4D-D541-B775-32FD5934B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1714500"/>
                <a:ext cx="895350" cy="301625"/>
              </a:xfrm>
              <a:custGeom>
                <a:avLst/>
                <a:gdLst>
                  <a:gd name="T0" fmla="*/ 0 w 2486"/>
                  <a:gd name="T1" fmla="*/ 0 h 839"/>
                  <a:gd name="T2" fmla="*/ 894990 w 2486"/>
                  <a:gd name="T3" fmla="*/ 0 h 839"/>
                  <a:gd name="T4" fmla="*/ 894990 w 2486"/>
                  <a:gd name="T5" fmla="*/ 301265 h 839"/>
                  <a:gd name="T6" fmla="*/ 0 w 2486"/>
                  <a:gd name="T7" fmla="*/ 301265 h 839"/>
                  <a:gd name="T8" fmla="*/ 0 w 2486"/>
                  <a:gd name="T9" fmla="*/ 0 h 8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6" h="839">
                    <a:moveTo>
                      <a:pt x="0" y="0"/>
                    </a:moveTo>
                    <a:lnTo>
                      <a:pt x="2485" y="0"/>
                    </a:lnTo>
                    <a:lnTo>
                      <a:pt x="2485" y="838"/>
                    </a:lnTo>
                    <a:lnTo>
                      <a:pt x="0" y="8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636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07" name="Freeform 34">
                <a:extLst>
                  <a:ext uri="{FF2B5EF4-FFF2-40B4-BE49-F238E27FC236}">
                    <a16:creationId xmlns:a16="http://schemas.microsoft.com/office/drawing/2014/main" id="{25F49198-8513-6D40-876C-6BFFA28DD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1917700"/>
                <a:ext cx="895350" cy="198438"/>
              </a:xfrm>
              <a:custGeom>
                <a:avLst/>
                <a:gdLst>
                  <a:gd name="T0" fmla="*/ 0 w 2486"/>
                  <a:gd name="T1" fmla="*/ 0 h 553"/>
                  <a:gd name="T2" fmla="*/ 0 w 2486"/>
                  <a:gd name="T3" fmla="*/ 198079 h 553"/>
                  <a:gd name="T4" fmla="*/ 894990 w 2486"/>
                  <a:gd name="T5" fmla="*/ 198079 h 553"/>
                  <a:gd name="T6" fmla="*/ 894990 w 2486"/>
                  <a:gd name="T7" fmla="*/ 0 h 553"/>
                  <a:gd name="T8" fmla="*/ 0 w 2486"/>
                  <a:gd name="T9" fmla="*/ 0 h 5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6" h="553">
                    <a:moveTo>
                      <a:pt x="0" y="0"/>
                    </a:moveTo>
                    <a:lnTo>
                      <a:pt x="0" y="552"/>
                    </a:lnTo>
                    <a:lnTo>
                      <a:pt x="2485" y="552"/>
                    </a:lnTo>
                    <a:lnTo>
                      <a:pt x="2485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C40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08" name="Freeform 35">
                <a:extLst>
                  <a:ext uri="{FF2B5EF4-FFF2-40B4-BE49-F238E27FC236}">
                    <a16:creationId xmlns:a16="http://schemas.microsoft.com/office/drawing/2014/main" id="{2DBF028F-49AF-5D4A-B1C1-15135B81C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90713"/>
                <a:ext cx="138112" cy="23812"/>
              </a:xfrm>
              <a:custGeom>
                <a:avLst/>
                <a:gdLst>
                  <a:gd name="T0" fmla="*/ 61825 w 382"/>
                  <a:gd name="T1" fmla="*/ 0 h 68"/>
                  <a:gd name="T2" fmla="*/ 0 w 382"/>
                  <a:gd name="T3" fmla="*/ 3152 h 68"/>
                  <a:gd name="T4" fmla="*/ 6869 w 382"/>
                  <a:gd name="T5" fmla="*/ 23462 h 68"/>
                  <a:gd name="T6" fmla="*/ 68694 w 382"/>
                  <a:gd name="T7" fmla="*/ 19960 h 68"/>
                  <a:gd name="T8" fmla="*/ 130881 w 382"/>
                  <a:gd name="T9" fmla="*/ 23462 h 68"/>
                  <a:gd name="T10" fmla="*/ 137750 w 382"/>
                  <a:gd name="T11" fmla="*/ 3152 h 68"/>
                  <a:gd name="T12" fmla="*/ 75564 w 382"/>
                  <a:gd name="T13" fmla="*/ 0 h 68"/>
                  <a:gd name="T14" fmla="*/ 68694 w 382"/>
                  <a:gd name="T15" fmla="*/ 0 h 68"/>
                  <a:gd name="T16" fmla="*/ 61825 w 382"/>
                  <a:gd name="T17" fmla="*/ 0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2" h="68">
                    <a:moveTo>
                      <a:pt x="171" y="0"/>
                    </a:moveTo>
                    <a:cubicBezTo>
                      <a:pt x="143" y="0"/>
                      <a:pt x="86" y="0"/>
                      <a:pt x="0" y="9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67" y="67"/>
                      <a:pt x="133" y="67"/>
                      <a:pt x="190" y="57"/>
                    </a:cubicBezTo>
                    <a:cubicBezTo>
                      <a:pt x="248" y="67"/>
                      <a:pt x="314" y="67"/>
                      <a:pt x="362" y="67"/>
                    </a:cubicBezTo>
                    <a:cubicBezTo>
                      <a:pt x="381" y="9"/>
                      <a:pt x="381" y="9"/>
                      <a:pt x="381" y="9"/>
                    </a:cubicBezTo>
                    <a:cubicBezTo>
                      <a:pt x="295" y="0"/>
                      <a:pt x="238" y="0"/>
                      <a:pt x="209" y="0"/>
                    </a:cubicBezTo>
                    <a:cubicBezTo>
                      <a:pt x="209" y="0"/>
                      <a:pt x="200" y="0"/>
                      <a:pt x="190" y="0"/>
                    </a:cubicBezTo>
                    <a:cubicBezTo>
                      <a:pt x="181" y="0"/>
                      <a:pt x="171" y="0"/>
                      <a:pt x="171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09" name="Freeform 36">
                <a:extLst>
                  <a:ext uri="{FF2B5EF4-FFF2-40B4-BE49-F238E27FC236}">
                    <a16:creationId xmlns:a16="http://schemas.microsoft.com/office/drawing/2014/main" id="{D2F85323-3F8F-8B45-AD48-9A281E8DE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90713"/>
                <a:ext cx="138112" cy="23812"/>
              </a:xfrm>
              <a:custGeom>
                <a:avLst/>
                <a:gdLst>
                  <a:gd name="T0" fmla="*/ 65441 w 382"/>
                  <a:gd name="T1" fmla="*/ 0 h 68"/>
                  <a:gd name="T2" fmla="*/ 0 w 382"/>
                  <a:gd name="T3" fmla="*/ 3152 h 68"/>
                  <a:gd name="T4" fmla="*/ 13739 w 382"/>
                  <a:gd name="T5" fmla="*/ 3152 h 68"/>
                  <a:gd name="T6" fmla="*/ 27478 w 382"/>
                  <a:gd name="T7" fmla="*/ 0 h 68"/>
                  <a:gd name="T8" fmla="*/ 41217 w 382"/>
                  <a:gd name="T9" fmla="*/ 0 h 68"/>
                  <a:gd name="T10" fmla="*/ 54956 w 382"/>
                  <a:gd name="T11" fmla="*/ 0 h 68"/>
                  <a:gd name="T12" fmla="*/ 54956 w 382"/>
                  <a:gd name="T13" fmla="*/ 0 h 68"/>
                  <a:gd name="T14" fmla="*/ 41217 w 382"/>
                  <a:gd name="T15" fmla="*/ 0 h 68"/>
                  <a:gd name="T16" fmla="*/ 27478 w 382"/>
                  <a:gd name="T17" fmla="*/ 3152 h 68"/>
                  <a:gd name="T18" fmla="*/ 13739 w 382"/>
                  <a:gd name="T19" fmla="*/ 3152 h 68"/>
                  <a:gd name="T20" fmla="*/ 0 w 382"/>
                  <a:gd name="T21" fmla="*/ 3152 h 68"/>
                  <a:gd name="T22" fmla="*/ 6869 w 382"/>
                  <a:gd name="T23" fmla="*/ 23462 h 68"/>
                  <a:gd name="T24" fmla="*/ 6869 w 382"/>
                  <a:gd name="T25" fmla="*/ 23462 h 68"/>
                  <a:gd name="T26" fmla="*/ 61825 w 382"/>
                  <a:gd name="T27" fmla="*/ 23462 h 68"/>
                  <a:gd name="T28" fmla="*/ 48086 w 382"/>
                  <a:gd name="T29" fmla="*/ 23462 h 68"/>
                  <a:gd name="T30" fmla="*/ 34347 w 382"/>
                  <a:gd name="T31" fmla="*/ 23462 h 68"/>
                  <a:gd name="T32" fmla="*/ 20608 w 382"/>
                  <a:gd name="T33" fmla="*/ 23462 h 68"/>
                  <a:gd name="T34" fmla="*/ 6869 w 382"/>
                  <a:gd name="T35" fmla="*/ 23462 h 68"/>
                  <a:gd name="T36" fmla="*/ 20608 w 382"/>
                  <a:gd name="T37" fmla="*/ 23462 h 68"/>
                  <a:gd name="T38" fmla="*/ 34347 w 382"/>
                  <a:gd name="T39" fmla="*/ 23462 h 68"/>
                  <a:gd name="T40" fmla="*/ 44832 w 382"/>
                  <a:gd name="T41" fmla="*/ 19960 h 68"/>
                  <a:gd name="T42" fmla="*/ 58571 w 382"/>
                  <a:gd name="T43" fmla="*/ 19960 h 68"/>
                  <a:gd name="T44" fmla="*/ 68694 w 382"/>
                  <a:gd name="T45" fmla="*/ 19960 h 68"/>
                  <a:gd name="T46" fmla="*/ 130881 w 382"/>
                  <a:gd name="T47" fmla="*/ 23462 h 68"/>
                  <a:gd name="T48" fmla="*/ 117142 w 382"/>
                  <a:gd name="T49" fmla="*/ 23462 h 68"/>
                  <a:gd name="T50" fmla="*/ 103403 w 382"/>
                  <a:gd name="T51" fmla="*/ 23462 h 68"/>
                  <a:gd name="T52" fmla="*/ 89664 w 382"/>
                  <a:gd name="T53" fmla="*/ 23462 h 68"/>
                  <a:gd name="T54" fmla="*/ 75564 w 382"/>
                  <a:gd name="T55" fmla="*/ 23462 h 68"/>
                  <a:gd name="T56" fmla="*/ 75564 w 382"/>
                  <a:gd name="T57" fmla="*/ 19960 h 68"/>
                  <a:gd name="T58" fmla="*/ 89664 w 382"/>
                  <a:gd name="T59" fmla="*/ 19960 h 68"/>
                  <a:gd name="T60" fmla="*/ 103403 w 382"/>
                  <a:gd name="T61" fmla="*/ 23462 h 68"/>
                  <a:gd name="T62" fmla="*/ 117142 w 382"/>
                  <a:gd name="T63" fmla="*/ 23462 h 68"/>
                  <a:gd name="T64" fmla="*/ 130881 w 382"/>
                  <a:gd name="T65" fmla="*/ 23462 h 68"/>
                  <a:gd name="T66" fmla="*/ 137750 w 382"/>
                  <a:gd name="T67" fmla="*/ 3152 h 68"/>
                  <a:gd name="T68" fmla="*/ 137750 w 382"/>
                  <a:gd name="T69" fmla="*/ 3152 h 68"/>
                  <a:gd name="T70" fmla="*/ 82433 w 382"/>
                  <a:gd name="T71" fmla="*/ 0 h 68"/>
                  <a:gd name="T72" fmla="*/ 96534 w 382"/>
                  <a:gd name="T73" fmla="*/ 0 h 68"/>
                  <a:gd name="T74" fmla="*/ 110273 w 382"/>
                  <a:gd name="T75" fmla="*/ 0 h 68"/>
                  <a:gd name="T76" fmla="*/ 124012 w 382"/>
                  <a:gd name="T77" fmla="*/ 3152 h 68"/>
                  <a:gd name="T78" fmla="*/ 137750 w 382"/>
                  <a:gd name="T79" fmla="*/ 3152 h 68"/>
                  <a:gd name="T80" fmla="*/ 124012 w 382"/>
                  <a:gd name="T81" fmla="*/ 3152 h 68"/>
                  <a:gd name="T82" fmla="*/ 110273 w 382"/>
                  <a:gd name="T83" fmla="*/ 3152 h 68"/>
                  <a:gd name="T84" fmla="*/ 96534 w 382"/>
                  <a:gd name="T85" fmla="*/ 0 h 68"/>
                  <a:gd name="T86" fmla="*/ 82433 w 382"/>
                  <a:gd name="T87" fmla="*/ 0 h 68"/>
                  <a:gd name="T88" fmla="*/ 75564 w 382"/>
                  <a:gd name="T89" fmla="*/ 0 h 68"/>
                  <a:gd name="T90" fmla="*/ 75564 w 382"/>
                  <a:gd name="T91" fmla="*/ 0 h 68"/>
                  <a:gd name="T92" fmla="*/ 72310 w 382"/>
                  <a:gd name="T93" fmla="*/ 0 h 68"/>
                  <a:gd name="T94" fmla="*/ 61825 w 382"/>
                  <a:gd name="T95" fmla="*/ 0 h 68"/>
                  <a:gd name="T96" fmla="*/ 61825 w 382"/>
                  <a:gd name="T97" fmla="*/ 0 h 68"/>
                  <a:gd name="T98" fmla="*/ 61825 w 382"/>
                  <a:gd name="T99" fmla="*/ 0 h 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2" h="68">
                    <a:moveTo>
                      <a:pt x="171" y="0"/>
                    </a:moveTo>
                    <a:lnTo>
                      <a:pt x="181" y="0"/>
                    </a:lnTo>
                    <a:lnTo>
                      <a:pt x="171" y="0"/>
                    </a:lnTo>
                    <a:close/>
                    <a:moveTo>
                      <a:pt x="181" y="0"/>
                    </a:moveTo>
                    <a:lnTo>
                      <a:pt x="171" y="0"/>
                    </a:lnTo>
                    <a:lnTo>
                      <a:pt x="181" y="0"/>
                    </a:lnTo>
                    <a:close/>
                    <a:moveTo>
                      <a:pt x="9" y="9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19" y="9"/>
                    </a:lnTo>
                    <a:lnTo>
                      <a:pt x="29" y="9"/>
                    </a:lnTo>
                    <a:lnTo>
                      <a:pt x="38" y="9"/>
                    </a:lnTo>
                    <a:lnTo>
                      <a:pt x="47" y="9"/>
                    </a:lnTo>
                    <a:lnTo>
                      <a:pt x="57" y="0"/>
                    </a:lnTo>
                    <a:lnTo>
                      <a:pt x="67" y="0"/>
                    </a:lnTo>
                    <a:lnTo>
                      <a:pt x="76" y="0"/>
                    </a:lnTo>
                    <a:lnTo>
                      <a:pt x="86" y="0"/>
                    </a:lnTo>
                    <a:lnTo>
                      <a:pt x="95" y="0"/>
                    </a:lnTo>
                    <a:lnTo>
                      <a:pt x="105" y="0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3" y="0"/>
                    </a:lnTo>
                    <a:lnTo>
                      <a:pt x="143" y="0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62" y="0"/>
                    </a:lnTo>
                    <a:lnTo>
                      <a:pt x="152" y="0"/>
                    </a:lnTo>
                    <a:lnTo>
                      <a:pt x="143" y="0"/>
                    </a:lnTo>
                    <a:lnTo>
                      <a:pt x="133" y="0"/>
                    </a:lnTo>
                    <a:lnTo>
                      <a:pt x="124" y="0"/>
                    </a:lnTo>
                    <a:lnTo>
                      <a:pt x="114" y="0"/>
                    </a:lnTo>
                    <a:lnTo>
                      <a:pt x="105" y="0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76" y="9"/>
                    </a:lnTo>
                    <a:lnTo>
                      <a:pt x="67" y="9"/>
                    </a:lnTo>
                    <a:lnTo>
                      <a:pt x="57" y="9"/>
                    </a:lnTo>
                    <a:lnTo>
                      <a:pt x="47" y="9"/>
                    </a:lnTo>
                    <a:lnTo>
                      <a:pt x="38" y="9"/>
                    </a:lnTo>
                    <a:lnTo>
                      <a:pt x="29" y="9"/>
                    </a:lnTo>
                    <a:lnTo>
                      <a:pt x="19" y="9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9" y="9"/>
                    </a:lnTo>
                    <a:close/>
                    <a:moveTo>
                      <a:pt x="0" y="9"/>
                    </a:moveTo>
                    <a:lnTo>
                      <a:pt x="0" y="9"/>
                    </a:lnTo>
                    <a:close/>
                    <a:moveTo>
                      <a:pt x="19" y="67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19" y="67"/>
                    </a:lnTo>
                    <a:close/>
                    <a:moveTo>
                      <a:pt x="19" y="67"/>
                    </a:moveTo>
                    <a:lnTo>
                      <a:pt x="19" y="67"/>
                    </a:lnTo>
                    <a:close/>
                    <a:moveTo>
                      <a:pt x="190" y="57"/>
                    </a:moveTo>
                    <a:lnTo>
                      <a:pt x="181" y="57"/>
                    </a:lnTo>
                    <a:lnTo>
                      <a:pt x="171" y="67"/>
                    </a:lnTo>
                    <a:lnTo>
                      <a:pt x="162" y="67"/>
                    </a:lnTo>
                    <a:lnTo>
                      <a:pt x="152" y="67"/>
                    </a:lnTo>
                    <a:lnTo>
                      <a:pt x="143" y="67"/>
                    </a:lnTo>
                    <a:lnTo>
                      <a:pt x="133" y="67"/>
                    </a:lnTo>
                    <a:lnTo>
                      <a:pt x="124" y="67"/>
                    </a:lnTo>
                    <a:lnTo>
                      <a:pt x="114" y="67"/>
                    </a:lnTo>
                    <a:lnTo>
                      <a:pt x="105" y="67"/>
                    </a:lnTo>
                    <a:lnTo>
                      <a:pt x="95" y="67"/>
                    </a:lnTo>
                    <a:lnTo>
                      <a:pt x="86" y="67"/>
                    </a:lnTo>
                    <a:lnTo>
                      <a:pt x="76" y="67"/>
                    </a:lnTo>
                    <a:lnTo>
                      <a:pt x="67" y="67"/>
                    </a:lnTo>
                    <a:lnTo>
                      <a:pt x="57" y="67"/>
                    </a:lnTo>
                    <a:lnTo>
                      <a:pt x="47" y="67"/>
                    </a:lnTo>
                    <a:lnTo>
                      <a:pt x="38" y="67"/>
                    </a:lnTo>
                    <a:lnTo>
                      <a:pt x="29" y="67"/>
                    </a:lnTo>
                    <a:lnTo>
                      <a:pt x="19" y="67"/>
                    </a:lnTo>
                    <a:lnTo>
                      <a:pt x="29" y="67"/>
                    </a:lnTo>
                    <a:lnTo>
                      <a:pt x="38" y="67"/>
                    </a:lnTo>
                    <a:lnTo>
                      <a:pt x="47" y="67"/>
                    </a:lnTo>
                    <a:lnTo>
                      <a:pt x="57" y="67"/>
                    </a:lnTo>
                    <a:lnTo>
                      <a:pt x="67" y="67"/>
                    </a:lnTo>
                    <a:lnTo>
                      <a:pt x="76" y="67"/>
                    </a:lnTo>
                    <a:lnTo>
                      <a:pt x="86" y="67"/>
                    </a:lnTo>
                    <a:lnTo>
                      <a:pt x="95" y="67"/>
                    </a:lnTo>
                    <a:lnTo>
                      <a:pt x="105" y="67"/>
                    </a:lnTo>
                    <a:lnTo>
                      <a:pt x="114" y="67"/>
                    </a:lnTo>
                    <a:lnTo>
                      <a:pt x="124" y="67"/>
                    </a:lnTo>
                    <a:lnTo>
                      <a:pt x="124" y="57"/>
                    </a:lnTo>
                    <a:lnTo>
                      <a:pt x="133" y="57"/>
                    </a:lnTo>
                    <a:lnTo>
                      <a:pt x="143" y="57"/>
                    </a:lnTo>
                    <a:lnTo>
                      <a:pt x="152" y="57"/>
                    </a:lnTo>
                    <a:lnTo>
                      <a:pt x="162" y="57"/>
                    </a:lnTo>
                    <a:lnTo>
                      <a:pt x="171" y="57"/>
                    </a:lnTo>
                    <a:lnTo>
                      <a:pt x="181" y="57"/>
                    </a:lnTo>
                    <a:lnTo>
                      <a:pt x="190" y="57"/>
                    </a:lnTo>
                    <a:close/>
                    <a:moveTo>
                      <a:pt x="190" y="57"/>
                    </a:moveTo>
                    <a:lnTo>
                      <a:pt x="190" y="57"/>
                    </a:lnTo>
                    <a:close/>
                    <a:moveTo>
                      <a:pt x="362" y="67"/>
                    </a:moveTo>
                    <a:lnTo>
                      <a:pt x="371" y="67"/>
                    </a:lnTo>
                    <a:lnTo>
                      <a:pt x="362" y="67"/>
                    </a:lnTo>
                    <a:lnTo>
                      <a:pt x="352" y="67"/>
                    </a:lnTo>
                    <a:lnTo>
                      <a:pt x="343" y="67"/>
                    </a:lnTo>
                    <a:lnTo>
                      <a:pt x="333" y="67"/>
                    </a:lnTo>
                    <a:lnTo>
                      <a:pt x="324" y="67"/>
                    </a:lnTo>
                    <a:lnTo>
                      <a:pt x="314" y="67"/>
                    </a:lnTo>
                    <a:lnTo>
                      <a:pt x="305" y="67"/>
                    </a:lnTo>
                    <a:lnTo>
                      <a:pt x="295" y="67"/>
                    </a:lnTo>
                    <a:lnTo>
                      <a:pt x="286" y="67"/>
                    </a:lnTo>
                    <a:lnTo>
                      <a:pt x="276" y="67"/>
                    </a:lnTo>
                    <a:lnTo>
                      <a:pt x="267" y="67"/>
                    </a:lnTo>
                    <a:lnTo>
                      <a:pt x="257" y="67"/>
                    </a:lnTo>
                    <a:lnTo>
                      <a:pt x="248" y="67"/>
                    </a:lnTo>
                    <a:lnTo>
                      <a:pt x="238" y="67"/>
                    </a:lnTo>
                    <a:lnTo>
                      <a:pt x="228" y="67"/>
                    </a:lnTo>
                    <a:lnTo>
                      <a:pt x="219" y="67"/>
                    </a:lnTo>
                    <a:lnTo>
                      <a:pt x="209" y="67"/>
                    </a:lnTo>
                    <a:lnTo>
                      <a:pt x="200" y="57"/>
                    </a:lnTo>
                    <a:lnTo>
                      <a:pt x="190" y="57"/>
                    </a:lnTo>
                    <a:lnTo>
                      <a:pt x="200" y="57"/>
                    </a:lnTo>
                    <a:lnTo>
                      <a:pt x="209" y="57"/>
                    </a:lnTo>
                    <a:lnTo>
                      <a:pt x="219" y="57"/>
                    </a:lnTo>
                    <a:lnTo>
                      <a:pt x="228" y="57"/>
                    </a:lnTo>
                    <a:lnTo>
                      <a:pt x="238" y="57"/>
                    </a:lnTo>
                    <a:lnTo>
                      <a:pt x="248" y="57"/>
                    </a:lnTo>
                    <a:lnTo>
                      <a:pt x="257" y="57"/>
                    </a:lnTo>
                    <a:lnTo>
                      <a:pt x="267" y="67"/>
                    </a:lnTo>
                    <a:lnTo>
                      <a:pt x="276" y="67"/>
                    </a:lnTo>
                    <a:lnTo>
                      <a:pt x="286" y="67"/>
                    </a:lnTo>
                    <a:lnTo>
                      <a:pt x="295" y="67"/>
                    </a:lnTo>
                    <a:lnTo>
                      <a:pt x="305" y="67"/>
                    </a:lnTo>
                    <a:lnTo>
                      <a:pt x="314" y="67"/>
                    </a:lnTo>
                    <a:lnTo>
                      <a:pt x="324" y="67"/>
                    </a:lnTo>
                    <a:lnTo>
                      <a:pt x="333" y="67"/>
                    </a:lnTo>
                    <a:lnTo>
                      <a:pt x="343" y="67"/>
                    </a:lnTo>
                    <a:lnTo>
                      <a:pt x="352" y="67"/>
                    </a:lnTo>
                    <a:lnTo>
                      <a:pt x="362" y="67"/>
                    </a:lnTo>
                    <a:close/>
                    <a:moveTo>
                      <a:pt x="371" y="67"/>
                    </a:moveTo>
                    <a:lnTo>
                      <a:pt x="362" y="67"/>
                    </a:lnTo>
                    <a:lnTo>
                      <a:pt x="371" y="67"/>
                    </a:lnTo>
                    <a:close/>
                    <a:moveTo>
                      <a:pt x="381" y="9"/>
                    </a:moveTo>
                    <a:lnTo>
                      <a:pt x="371" y="67"/>
                    </a:lnTo>
                    <a:lnTo>
                      <a:pt x="362" y="67"/>
                    </a:lnTo>
                    <a:lnTo>
                      <a:pt x="381" y="9"/>
                    </a:lnTo>
                    <a:close/>
                    <a:moveTo>
                      <a:pt x="381" y="9"/>
                    </a:moveTo>
                    <a:lnTo>
                      <a:pt x="381" y="9"/>
                    </a:lnTo>
                    <a:close/>
                    <a:moveTo>
                      <a:pt x="209" y="0"/>
                    </a:moveTo>
                    <a:lnTo>
                      <a:pt x="219" y="0"/>
                    </a:lnTo>
                    <a:lnTo>
                      <a:pt x="228" y="0"/>
                    </a:lnTo>
                    <a:lnTo>
                      <a:pt x="238" y="0"/>
                    </a:lnTo>
                    <a:lnTo>
                      <a:pt x="248" y="0"/>
                    </a:lnTo>
                    <a:lnTo>
                      <a:pt x="257" y="0"/>
                    </a:lnTo>
                    <a:lnTo>
                      <a:pt x="267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5" y="0"/>
                    </a:lnTo>
                    <a:lnTo>
                      <a:pt x="314" y="0"/>
                    </a:lnTo>
                    <a:lnTo>
                      <a:pt x="324" y="0"/>
                    </a:lnTo>
                    <a:lnTo>
                      <a:pt x="333" y="9"/>
                    </a:lnTo>
                    <a:lnTo>
                      <a:pt x="343" y="9"/>
                    </a:lnTo>
                    <a:lnTo>
                      <a:pt x="352" y="9"/>
                    </a:lnTo>
                    <a:lnTo>
                      <a:pt x="362" y="9"/>
                    </a:lnTo>
                    <a:lnTo>
                      <a:pt x="371" y="9"/>
                    </a:lnTo>
                    <a:lnTo>
                      <a:pt x="381" y="9"/>
                    </a:lnTo>
                    <a:lnTo>
                      <a:pt x="371" y="9"/>
                    </a:lnTo>
                    <a:lnTo>
                      <a:pt x="362" y="9"/>
                    </a:lnTo>
                    <a:lnTo>
                      <a:pt x="352" y="9"/>
                    </a:lnTo>
                    <a:lnTo>
                      <a:pt x="343" y="9"/>
                    </a:lnTo>
                    <a:lnTo>
                      <a:pt x="333" y="9"/>
                    </a:lnTo>
                    <a:lnTo>
                      <a:pt x="324" y="9"/>
                    </a:lnTo>
                    <a:lnTo>
                      <a:pt x="314" y="9"/>
                    </a:lnTo>
                    <a:lnTo>
                      <a:pt x="305" y="9"/>
                    </a:lnTo>
                    <a:lnTo>
                      <a:pt x="295" y="0"/>
                    </a:lnTo>
                    <a:lnTo>
                      <a:pt x="286" y="0"/>
                    </a:lnTo>
                    <a:lnTo>
                      <a:pt x="276" y="0"/>
                    </a:lnTo>
                    <a:lnTo>
                      <a:pt x="267" y="0"/>
                    </a:lnTo>
                    <a:lnTo>
                      <a:pt x="257" y="0"/>
                    </a:lnTo>
                    <a:lnTo>
                      <a:pt x="248" y="0"/>
                    </a:lnTo>
                    <a:lnTo>
                      <a:pt x="238" y="0"/>
                    </a:lnTo>
                    <a:lnTo>
                      <a:pt x="228" y="0"/>
                    </a:lnTo>
                    <a:lnTo>
                      <a:pt x="219" y="0"/>
                    </a:ln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190" y="0"/>
                    </a:moveTo>
                    <a:lnTo>
                      <a:pt x="200" y="0"/>
                    </a:lnTo>
                    <a:lnTo>
                      <a:pt x="209" y="0"/>
                    </a:lnTo>
                    <a:lnTo>
                      <a:pt x="200" y="0"/>
                    </a:lnTo>
                    <a:lnTo>
                      <a:pt x="190" y="0"/>
                    </a:lnTo>
                    <a:close/>
                    <a:moveTo>
                      <a:pt x="190" y="0"/>
                    </a:moveTo>
                    <a:lnTo>
                      <a:pt x="190" y="0"/>
                    </a:lnTo>
                    <a:close/>
                    <a:moveTo>
                      <a:pt x="171" y="0"/>
                    </a:moveTo>
                    <a:lnTo>
                      <a:pt x="181" y="0"/>
                    </a:lnTo>
                    <a:lnTo>
                      <a:pt x="190" y="0"/>
                    </a:lnTo>
                    <a:lnTo>
                      <a:pt x="181" y="0"/>
                    </a:lnTo>
                    <a:lnTo>
                      <a:pt x="171" y="0"/>
                    </a:lnTo>
                    <a:lnTo>
                      <a:pt x="181" y="0"/>
                    </a:lnTo>
                    <a:lnTo>
                      <a:pt x="171" y="0"/>
                    </a:lnTo>
                    <a:close/>
                    <a:moveTo>
                      <a:pt x="171" y="0"/>
                    </a:moveTo>
                    <a:lnTo>
                      <a:pt x="171" y="0"/>
                    </a:lnTo>
                    <a:close/>
                    <a:moveTo>
                      <a:pt x="171" y="0"/>
                    </a:move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10" name="Freeform 37">
                <a:extLst>
                  <a:ext uri="{FF2B5EF4-FFF2-40B4-BE49-F238E27FC236}">
                    <a16:creationId xmlns:a16="http://schemas.microsoft.com/office/drawing/2014/main" id="{390B0065-501D-A94D-B7DA-E109AF5DD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14513"/>
                <a:ext cx="47625" cy="49212"/>
              </a:xfrm>
              <a:custGeom>
                <a:avLst/>
                <a:gdLst>
                  <a:gd name="T0" fmla="*/ 27011 w 134"/>
                  <a:gd name="T1" fmla="*/ 45202 h 135"/>
                  <a:gd name="T2" fmla="*/ 27011 w 134"/>
                  <a:gd name="T3" fmla="*/ 34995 h 135"/>
                  <a:gd name="T4" fmla="*/ 30565 w 134"/>
                  <a:gd name="T5" fmla="*/ 17498 h 135"/>
                  <a:gd name="T6" fmla="*/ 6753 w 134"/>
                  <a:gd name="T7" fmla="*/ 6926 h 135"/>
                  <a:gd name="T8" fmla="*/ 0 w 134"/>
                  <a:gd name="T9" fmla="*/ 0 h 135"/>
                  <a:gd name="T10" fmla="*/ 44071 w 134"/>
                  <a:gd name="T11" fmla="*/ 17498 h 135"/>
                  <a:gd name="T12" fmla="*/ 37318 w 134"/>
                  <a:gd name="T13" fmla="*/ 41557 h 135"/>
                  <a:gd name="T14" fmla="*/ 27011 w 134"/>
                  <a:gd name="T15" fmla="*/ 45202 h 1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4" h="135">
                    <a:moveTo>
                      <a:pt x="76" y="124"/>
                    </a:moveTo>
                    <a:cubicBezTo>
                      <a:pt x="86" y="114"/>
                      <a:pt x="76" y="105"/>
                      <a:pt x="76" y="96"/>
                    </a:cubicBezTo>
                    <a:cubicBezTo>
                      <a:pt x="105" y="57"/>
                      <a:pt x="105" y="57"/>
                      <a:pt x="86" y="48"/>
                    </a:cubicBezTo>
                    <a:cubicBezTo>
                      <a:pt x="76" y="38"/>
                      <a:pt x="38" y="19"/>
                      <a:pt x="19" y="19"/>
                    </a:cubicBezTo>
                    <a:cubicBezTo>
                      <a:pt x="10" y="10"/>
                      <a:pt x="10" y="10"/>
                      <a:pt x="0" y="0"/>
                    </a:cubicBezTo>
                    <a:cubicBezTo>
                      <a:pt x="48" y="10"/>
                      <a:pt x="95" y="29"/>
                      <a:pt x="124" y="48"/>
                    </a:cubicBezTo>
                    <a:cubicBezTo>
                      <a:pt x="133" y="57"/>
                      <a:pt x="124" y="86"/>
                      <a:pt x="105" y="114"/>
                    </a:cubicBezTo>
                    <a:cubicBezTo>
                      <a:pt x="86" y="124"/>
                      <a:pt x="86" y="134"/>
                      <a:pt x="76" y="124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11" name="Freeform 38">
                <a:extLst>
                  <a:ext uri="{FF2B5EF4-FFF2-40B4-BE49-F238E27FC236}">
                    <a16:creationId xmlns:a16="http://schemas.microsoft.com/office/drawing/2014/main" id="{C3F95428-2B63-EC4D-8B90-B228200E5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14513"/>
                <a:ext cx="47625" cy="44450"/>
              </a:xfrm>
              <a:custGeom>
                <a:avLst/>
                <a:gdLst>
                  <a:gd name="T0" fmla="*/ 27011 w 134"/>
                  <a:gd name="T1" fmla="*/ 37338 h 125"/>
                  <a:gd name="T2" fmla="*/ 27011 w 134"/>
                  <a:gd name="T3" fmla="*/ 40538 h 125"/>
                  <a:gd name="T4" fmla="*/ 27011 w 134"/>
                  <a:gd name="T5" fmla="*/ 34138 h 125"/>
                  <a:gd name="T6" fmla="*/ 27011 w 134"/>
                  <a:gd name="T7" fmla="*/ 34138 h 125"/>
                  <a:gd name="T8" fmla="*/ 33764 w 134"/>
                  <a:gd name="T9" fmla="*/ 20269 h 125"/>
                  <a:gd name="T10" fmla="*/ 30565 w 134"/>
                  <a:gd name="T11" fmla="*/ 30582 h 125"/>
                  <a:gd name="T12" fmla="*/ 30565 w 134"/>
                  <a:gd name="T13" fmla="*/ 30582 h 125"/>
                  <a:gd name="T14" fmla="*/ 33764 w 134"/>
                  <a:gd name="T15" fmla="*/ 23825 h 125"/>
                  <a:gd name="T16" fmla="*/ 30565 w 134"/>
                  <a:gd name="T17" fmla="*/ 17069 h 125"/>
                  <a:gd name="T18" fmla="*/ 10307 w 134"/>
                  <a:gd name="T19" fmla="*/ 6756 h 125"/>
                  <a:gd name="T20" fmla="*/ 20258 w 134"/>
                  <a:gd name="T21" fmla="*/ 10312 h 125"/>
                  <a:gd name="T22" fmla="*/ 27011 w 134"/>
                  <a:gd name="T23" fmla="*/ 13513 h 125"/>
                  <a:gd name="T24" fmla="*/ 27011 w 134"/>
                  <a:gd name="T25" fmla="*/ 13513 h 125"/>
                  <a:gd name="T26" fmla="*/ 17060 w 134"/>
                  <a:gd name="T27" fmla="*/ 10312 h 125"/>
                  <a:gd name="T28" fmla="*/ 10307 w 134"/>
                  <a:gd name="T29" fmla="*/ 6756 h 125"/>
                  <a:gd name="T30" fmla="*/ 6753 w 134"/>
                  <a:gd name="T31" fmla="*/ 6756 h 125"/>
                  <a:gd name="T32" fmla="*/ 0 w 134"/>
                  <a:gd name="T33" fmla="*/ 0 h 125"/>
                  <a:gd name="T34" fmla="*/ 6753 w 134"/>
                  <a:gd name="T35" fmla="*/ 3556 h 125"/>
                  <a:gd name="T36" fmla="*/ 3554 w 134"/>
                  <a:gd name="T37" fmla="*/ 3556 h 125"/>
                  <a:gd name="T38" fmla="*/ 0 w 134"/>
                  <a:gd name="T39" fmla="*/ 0 h 125"/>
                  <a:gd name="T40" fmla="*/ 40872 w 134"/>
                  <a:gd name="T41" fmla="*/ 13513 h 125"/>
                  <a:gd name="T42" fmla="*/ 33764 w 134"/>
                  <a:gd name="T43" fmla="*/ 10312 h 125"/>
                  <a:gd name="T44" fmla="*/ 27011 w 134"/>
                  <a:gd name="T45" fmla="*/ 6756 h 125"/>
                  <a:gd name="T46" fmla="*/ 17060 w 134"/>
                  <a:gd name="T47" fmla="*/ 3556 h 125"/>
                  <a:gd name="T48" fmla="*/ 6753 w 134"/>
                  <a:gd name="T49" fmla="*/ 3556 h 125"/>
                  <a:gd name="T50" fmla="*/ 0 w 134"/>
                  <a:gd name="T51" fmla="*/ 0 h 125"/>
                  <a:gd name="T52" fmla="*/ 10307 w 134"/>
                  <a:gd name="T53" fmla="*/ 0 h 125"/>
                  <a:gd name="T54" fmla="*/ 17060 w 134"/>
                  <a:gd name="T55" fmla="*/ 3556 h 125"/>
                  <a:gd name="T56" fmla="*/ 23813 w 134"/>
                  <a:gd name="T57" fmla="*/ 6756 h 125"/>
                  <a:gd name="T58" fmla="*/ 30565 w 134"/>
                  <a:gd name="T59" fmla="*/ 10312 h 125"/>
                  <a:gd name="T60" fmla="*/ 40872 w 134"/>
                  <a:gd name="T61" fmla="*/ 13513 h 125"/>
                  <a:gd name="T62" fmla="*/ 33764 w 134"/>
                  <a:gd name="T63" fmla="*/ 40538 h 125"/>
                  <a:gd name="T64" fmla="*/ 40872 w 134"/>
                  <a:gd name="T65" fmla="*/ 34138 h 125"/>
                  <a:gd name="T66" fmla="*/ 44071 w 134"/>
                  <a:gd name="T67" fmla="*/ 23825 h 125"/>
                  <a:gd name="T68" fmla="*/ 44071 w 134"/>
                  <a:gd name="T69" fmla="*/ 20269 h 125"/>
                  <a:gd name="T70" fmla="*/ 44071 w 134"/>
                  <a:gd name="T71" fmla="*/ 23825 h 125"/>
                  <a:gd name="T72" fmla="*/ 40872 w 134"/>
                  <a:gd name="T73" fmla="*/ 30582 h 125"/>
                  <a:gd name="T74" fmla="*/ 37318 w 134"/>
                  <a:gd name="T75" fmla="*/ 37338 h 125"/>
                  <a:gd name="T76" fmla="*/ 37318 w 134"/>
                  <a:gd name="T77" fmla="*/ 40538 h 125"/>
                  <a:gd name="T78" fmla="*/ 33764 w 134"/>
                  <a:gd name="T79" fmla="*/ 44094 h 125"/>
                  <a:gd name="T80" fmla="*/ 33764 w 134"/>
                  <a:gd name="T81" fmla="*/ 40538 h 125"/>
                  <a:gd name="T82" fmla="*/ 27011 w 134"/>
                  <a:gd name="T83" fmla="*/ 44094 h 125"/>
                  <a:gd name="T84" fmla="*/ 27011 w 134"/>
                  <a:gd name="T85" fmla="*/ 44094 h 125"/>
                  <a:gd name="T86" fmla="*/ 27011 w 134"/>
                  <a:gd name="T87" fmla="*/ 44094 h 12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34" h="125">
                    <a:moveTo>
                      <a:pt x="76" y="105"/>
                    </a:moveTo>
                    <a:lnTo>
                      <a:pt x="76" y="96"/>
                    </a:lnTo>
                    <a:lnTo>
                      <a:pt x="76" y="105"/>
                    </a:lnTo>
                    <a:lnTo>
                      <a:pt x="76" y="114"/>
                    </a:lnTo>
                    <a:lnTo>
                      <a:pt x="76" y="124"/>
                    </a:lnTo>
                    <a:lnTo>
                      <a:pt x="76" y="114"/>
                    </a:lnTo>
                    <a:lnTo>
                      <a:pt x="76" y="105"/>
                    </a:lnTo>
                    <a:close/>
                    <a:moveTo>
                      <a:pt x="76" y="96"/>
                    </a:moveTo>
                    <a:lnTo>
                      <a:pt x="76" y="96"/>
                    </a:lnTo>
                    <a:close/>
                    <a:moveTo>
                      <a:pt x="76" y="96"/>
                    </a:moveTo>
                    <a:lnTo>
                      <a:pt x="76" y="105"/>
                    </a:lnTo>
                    <a:lnTo>
                      <a:pt x="76" y="96"/>
                    </a:lnTo>
                    <a:close/>
                    <a:moveTo>
                      <a:pt x="86" y="48"/>
                    </a:moveTo>
                    <a:lnTo>
                      <a:pt x="95" y="48"/>
                    </a:lnTo>
                    <a:lnTo>
                      <a:pt x="95" y="57"/>
                    </a:lnTo>
                    <a:lnTo>
                      <a:pt x="95" y="67"/>
                    </a:lnTo>
                    <a:lnTo>
                      <a:pt x="95" y="76"/>
                    </a:lnTo>
                    <a:lnTo>
                      <a:pt x="86" y="86"/>
                    </a:lnTo>
                    <a:lnTo>
                      <a:pt x="86" y="96"/>
                    </a:lnTo>
                    <a:lnTo>
                      <a:pt x="76" y="96"/>
                    </a:lnTo>
                    <a:lnTo>
                      <a:pt x="86" y="86"/>
                    </a:lnTo>
                    <a:lnTo>
                      <a:pt x="86" y="76"/>
                    </a:lnTo>
                    <a:lnTo>
                      <a:pt x="95" y="76"/>
                    </a:lnTo>
                    <a:lnTo>
                      <a:pt x="95" y="67"/>
                    </a:lnTo>
                    <a:lnTo>
                      <a:pt x="95" y="57"/>
                    </a:lnTo>
                    <a:lnTo>
                      <a:pt x="95" y="48"/>
                    </a:lnTo>
                    <a:lnTo>
                      <a:pt x="86" y="48"/>
                    </a:lnTo>
                    <a:close/>
                    <a:moveTo>
                      <a:pt x="10" y="19"/>
                    </a:moveTo>
                    <a:lnTo>
                      <a:pt x="19" y="19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48" y="29"/>
                    </a:lnTo>
                    <a:lnTo>
                      <a:pt x="57" y="29"/>
                    </a:lnTo>
                    <a:lnTo>
                      <a:pt x="67" y="29"/>
                    </a:lnTo>
                    <a:lnTo>
                      <a:pt x="67" y="38"/>
                    </a:lnTo>
                    <a:lnTo>
                      <a:pt x="76" y="38"/>
                    </a:lnTo>
                    <a:lnTo>
                      <a:pt x="86" y="38"/>
                    </a:lnTo>
                    <a:lnTo>
                      <a:pt x="86" y="48"/>
                    </a:lnTo>
                    <a:lnTo>
                      <a:pt x="76" y="38"/>
                    </a:lnTo>
                    <a:lnTo>
                      <a:pt x="67" y="38"/>
                    </a:lnTo>
                    <a:lnTo>
                      <a:pt x="57" y="29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38" y="19"/>
                    </a:lnTo>
                    <a:lnTo>
                      <a:pt x="29" y="19"/>
                    </a:lnTo>
                    <a:lnTo>
                      <a:pt x="19" y="19"/>
                    </a:lnTo>
                    <a:lnTo>
                      <a:pt x="10" y="19"/>
                    </a:lnTo>
                    <a:close/>
                    <a:moveTo>
                      <a:pt x="19" y="19"/>
                    </a:moveTo>
                    <a:lnTo>
                      <a:pt x="10" y="19"/>
                    </a:lnTo>
                    <a:lnTo>
                      <a:pt x="19" y="19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10" y="19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124" y="48"/>
                    </a:moveTo>
                    <a:lnTo>
                      <a:pt x="115" y="38"/>
                    </a:lnTo>
                    <a:lnTo>
                      <a:pt x="105" y="38"/>
                    </a:lnTo>
                    <a:lnTo>
                      <a:pt x="105" y="29"/>
                    </a:lnTo>
                    <a:lnTo>
                      <a:pt x="95" y="29"/>
                    </a:lnTo>
                    <a:lnTo>
                      <a:pt x="86" y="29"/>
                    </a:lnTo>
                    <a:lnTo>
                      <a:pt x="86" y="19"/>
                    </a:lnTo>
                    <a:lnTo>
                      <a:pt x="76" y="19"/>
                    </a:lnTo>
                    <a:lnTo>
                      <a:pt x="67" y="19"/>
                    </a:lnTo>
                    <a:lnTo>
                      <a:pt x="57" y="10"/>
                    </a:lnTo>
                    <a:lnTo>
                      <a:pt x="48" y="10"/>
                    </a:lnTo>
                    <a:lnTo>
                      <a:pt x="38" y="10"/>
                    </a:lnTo>
                    <a:lnTo>
                      <a:pt x="29" y="1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48" y="10"/>
                    </a:lnTo>
                    <a:lnTo>
                      <a:pt x="57" y="10"/>
                    </a:lnTo>
                    <a:lnTo>
                      <a:pt x="67" y="10"/>
                    </a:lnTo>
                    <a:lnTo>
                      <a:pt x="67" y="19"/>
                    </a:lnTo>
                    <a:lnTo>
                      <a:pt x="76" y="19"/>
                    </a:lnTo>
                    <a:lnTo>
                      <a:pt x="86" y="19"/>
                    </a:lnTo>
                    <a:lnTo>
                      <a:pt x="86" y="29"/>
                    </a:lnTo>
                    <a:lnTo>
                      <a:pt x="95" y="29"/>
                    </a:lnTo>
                    <a:lnTo>
                      <a:pt x="105" y="29"/>
                    </a:lnTo>
                    <a:lnTo>
                      <a:pt x="115" y="38"/>
                    </a:lnTo>
                    <a:lnTo>
                      <a:pt x="124" y="48"/>
                    </a:lnTo>
                    <a:close/>
                    <a:moveTo>
                      <a:pt x="105" y="114"/>
                    </a:moveTo>
                    <a:lnTo>
                      <a:pt x="95" y="114"/>
                    </a:lnTo>
                    <a:lnTo>
                      <a:pt x="105" y="114"/>
                    </a:lnTo>
                    <a:lnTo>
                      <a:pt x="105" y="105"/>
                    </a:lnTo>
                    <a:lnTo>
                      <a:pt x="115" y="96"/>
                    </a:lnTo>
                    <a:lnTo>
                      <a:pt x="115" y="86"/>
                    </a:lnTo>
                    <a:lnTo>
                      <a:pt x="124" y="76"/>
                    </a:lnTo>
                    <a:lnTo>
                      <a:pt x="124" y="67"/>
                    </a:lnTo>
                    <a:lnTo>
                      <a:pt x="124" y="57"/>
                    </a:lnTo>
                    <a:lnTo>
                      <a:pt x="124" y="48"/>
                    </a:lnTo>
                    <a:lnTo>
                      <a:pt x="124" y="57"/>
                    </a:lnTo>
                    <a:lnTo>
                      <a:pt x="133" y="57"/>
                    </a:lnTo>
                    <a:lnTo>
                      <a:pt x="124" y="57"/>
                    </a:lnTo>
                    <a:lnTo>
                      <a:pt x="124" y="67"/>
                    </a:lnTo>
                    <a:lnTo>
                      <a:pt x="124" y="76"/>
                    </a:lnTo>
                    <a:lnTo>
                      <a:pt x="124" y="86"/>
                    </a:lnTo>
                    <a:lnTo>
                      <a:pt x="115" y="86"/>
                    </a:lnTo>
                    <a:lnTo>
                      <a:pt x="115" y="96"/>
                    </a:lnTo>
                    <a:lnTo>
                      <a:pt x="115" y="105"/>
                    </a:lnTo>
                    <a:lnTo>
                      <a:pt x="105" y="105"/>
                    </a:lnTo>
                    <a:lnTo>
                      <a:pt x="105" y="114"/>
                    </a:lnTo>
                    <a:close/>
                    <a:moveTo>
                      <a:pt x="105" y="114"/>
                    </a:moveTo>
                    <a:lnTo>
                      <a:pt x="105" y="114"/>
                    </a:lnTo>
                    <a:close/>
                    <a:moveTo>
                      <a:pt x="76" y="124"/>
                    </a:moveTo>
                    <a:lnTo>
                      <a:pt x="86" y="124"/>
                    </a:lnTo>
                    <a:lnTo>
                      <a:pt x="95" y="124"/>
                    </a:lnTo>
                    <a:lnTo>
                      <a:pt x="95" y="114"/>
                    </a:lnTo>
                    <a:lnTo>
                      <a:pt x="105" y="114"/>
                    </a:lnTo>
                    <a:lnTo>
                      <a:pt x="95" y="114"/>
                    </a:lnTo>
                    <a:lnTo>
                      <a:pt x="95" y="124"/>
                    </a:lnTo>
                    <a:lnTo>
                      <a:pt x="86" y="124"/>
                    </a:lnTo>
                    <a:lnTo>
                      <a:pt x="76" y="124"/>
                    </a:lnTo>
                    <a:close/>
                    <a:moveTo>
                      <a:pt x="76" y="124"/>
                    </a:moveTo>
                    <a:lnTo>
                      <a:pt x="76" y="124"/>
                    </a:lnTo>
                    <a:close/>
                    <a:moveTo>
                      <a:pt x="76" y="124"/>
                    </a:moveTo>
                    <a:lnTo>
                      <a:pt x="76" y="124"/>
                    </a:lnTo>
                    <a:close/>
                    <a:moveTo>
                      <a:pt x="76" y="124"/>
                    </a:moveTo>
                    <a:lnTo>
                      <a:pt x="76" y="124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12" name="Freeform 39">
                <a:extLst>
                  <a:ext uri="{FF2B5EF4-FFF2-40B4-BE49-F238E27FC236}">
                    <a16:creationId xmlns:a16="http://schemas.microsoft.com/office/drawing/2014/main" id="{D67A72CF-678C-FA4A-90DF-44FAB4E9B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17688"/>
                <a:ext cx="31750" cy="41275"/>
              </a:xfrm>
              <a:custGeom>
                <a:avLst/>
                <a:gdLst>
                  <a:gd name="T0" fmla="*/ 24451 w 87"/>
                  <a:gd name="T1" fmla="*/ 40916 h 115"/>
                  <a:gd name="T2" fmla="*/ 24451 w 87"/>
                  <a:gd name="T3" fmla="*/ 37327 h 115"/>
                  <a:gd name="T4" fmla="*/ 24451 w 87"/>
                  <a:gd name="T5" fmla="*/ 30867 h 115"/>
                  <a:gd name="T6" fmla="*/ 31385 w 87"/>
                  <a:gd name="T7" fmla="*/ 23688 h 115"/>
                  <a:gd name="T8" fmla="*/ 31385 w 87"/>
                  <a:gd name="T9" fmla="*/ 16869 h 115"/>
                  <a:gd name="T10" fmla="*/ 27736 w 87"/>
                  <a:gd name="T11" fmla="*/ 10050 h 115"/>
                  <a:gd name="T12" fmla="*/ 17517 w 87"/>
                  <a:gd name="T13" fmla="*/ 6819 h 115"/>
                  <a:gd name="T14" fmla="*/ 0 w 87"/>
                  <a:gd name="T15" fmla="*/ 0 h 115"/>
                  <a:gd name="T16" fmla="*/ 3649 w 87"/>
                  <a:gd name="T17" fmla="*/ 3230 h 115"/>
                  <a:gd name="T18" fmla="*/ 24451 w 87"/>
                  <a:gd name="T19" fmla="*/ 13639 h 115"/>
                  <a:gd name="T20" fmla="*/ 20802 w 87"/>
                  <a:gd name="T21" fmla="*/ 30867 h 115"/>
                  <a:gd name="T22" fmla="*/ 20802 w 87"/>
                  <a:gd name="T23" fmla="*/ 40916 h 115"/>
                  <a:gd name="T24" fmla="*/ 24451 w 87"/>
                  <a:gd name="T25" fmla="*/ 40916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115">
                    <a:moveTo>
                      <a:pt x="67" y="114"/>
                    </a:moveTo>
                    <a:lnTo>
                      <a:pt x="67" y="104"/>
                    </a:lnTo>
                    <a:cubicBezTo>
                      <a:pt x="67" y="104"/>
                      <a:pt x="67" y="95"/>
                      <a:pt x="67" y="86"/>
                    </a:cubicBezTo>
                    <a:cubicBezTo>
                      <a:pt x="76" y="86"/>
                      <a:pt x="76" y="76"/>
                      <a:pt x="86" y="66"/>
                    </a:cubicBezTo>
                    <a:cubicBezTo>
                      <a:pt x="86" y="57"/>
                      <a:pt x="86" y="57"/>
                      <a:pt x="86" y="47"/>
                    </a:cubicBezTo>
                    <a:cubicBezTo>
                      <a:pt x="86" y="38"/>
                      <a:pt x="76" y="38"/>
                      <a:pt x="76" y="28"/>
                    </a:cubicBezTo>
                    <a:cubicBezTo>
                      <a:pt x="67" y="28"/>
                      <a:pt x="57" y="19"/>
                      <a:pt x="48" y="19"/>
                    </a:cubicBezTo>
                    <a:cubicBezTo>
                      <a:pt x="29" y="9"/>
                      <a:pt x="10" y="0"/>
                      <a:pt x="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29" y="19"/>
                      <a:pt x="57" y="28"/>
                      <a:pt x="67" y="38"/>
                    </a:cubicBezTo>
                    <a:cubicBezTo>
                      <a:pt x="86" y="47"/>
                      <a:pt x="86" y="47"/>
                      <a:pt x="57" y="86"/>
                    </a:cubicBezTo>
                    <a:cubicBezTo>
                      <a:pt x="57" y="95"/>
                      <a:pt x="57" y="104"/>
                      <a:pt x="57" y="114"/>
                    </a:cubicBezTo>
                    <a:lnTo>
                      <a:pt x="67" y="114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13" name="Freeform 40">
                <a:extLst>
                  <a:ext uri="{FF2B5EF4-FFF2-40B4-BE49-F238E27FC236}">
                    <a16:creationId xmlns:a16="http://schemas.microsoft.com/office/drawing/2014/main" id="{96362254-7386-454B-A0A1-22E065E31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17688"/>
                <a:ext cx="31750" cy="41275"/>
              </a:xfrm>
              <a:custGeom>
                <a:avLst/>
                <a:gdLst>
                  <a:gd name="T0" fmla="*/ 24451 w 87"/>
                  <a:gd name="T1" fmla="*/ 40916 h 115"/>
                  <a:gd name="T2" fmla="*/ 24451 w 87"/>
                  <a:gd name="T3" fmla="*/ 37327 h 115"/>
                  <a:gd name="T4" fmla="*/ 24451 w 87"/>
                  <a:gd name="T5" fmla="*/ 30867 h 115"/>
                  <a:gd name="T6" fmla="*/ 24451 w 87"/>
                  <a:gd name="T7" fmla="*/ 30867 h 115"/>
                  <a:gd name="T8" fmla="*/ 24451 w 87"/>
                  <a:gd name="T9" fmla="*/ 37327 h 115"/>
                  <a:gd name="T10" fmla="*/ 24451 w 87"/>
                  <a:gd name="T11" fmla="*/ 30867 h 115"/>
                  <a:gd name="T12" fmla="*/ 24451 w 87"/>
                  <a:gd name="T13" fmla="*/ 30867 h 115"/>
                  <a:gd name="T14" fmla="*/ 27736 w 87"/>
                  <a:gd name="T15" fmla="*/ 23688 h 115"/>
                  <a:gd name="T16" fmla="*/ 27736 w 87"/>
                  <a:gd name="T17" fmla="*/ 30867 h 115"/>
                  <a:gd name="T18" fmla="*/ 24451 w 87"/>
                  <a:gd name="T19" fmla="*/ 34097 h 115"/>
                  <a:gd name="T20" fmla="*/ 27736 w 87"/>
                  <a:gd name="T21" fmla="*/ 30867 h 115"/>
                  <a:gd name="T22" fmla="*/ 27736 w 87"/>
                  <a:gd name="T23" fmla="*/ 23688 h 115"/>
                  <a:gd name="T24" fmla="*/ 31385 w 87"/>
                  <a:gd name="T25" fmla="*/ 16869 h 115"/>
                  <a:gd name="T26" fmla="*/ 31385 w 87"/>
                  <a:gd name="T27" fmla="*/ 23688 h 115"/>
                  <a:gd name="T28" fmla="*/ 31385 w 87"/>
                  <a:gd name="T29" fmla="*/ 16869 h 115"/>
                  <a:gd name="T30" fmla="*/ 27736 w 87"/>
                  <a:gd name="T31" fmla="*/ 13639 h 115"/>
                  <a:gd name="T32" fmla="*/ 31385 w 87"/>
                  <a:gd name="T33" fmla="*/ 16869 h 115"/>
                  <a:gd name="T34" fmla="*/ 27736 w 87"/>
                  <a:gd name="T35" fmla="*/ 13639 h 115"/>
                  <a:gd name="T36" fmla="*/ 17517 w 87"/>
                  <a:gd name="T37" fmla="*/ 6819 h 115"/>
                  <a:gd name="T38" fmla="*/ 24451 w 87"/>
                  <a:gd name="T39" fmla="*/ 6819 h 115"/>
                  <a:gd name="T40" fmla="*/ 27736 w 87"/>
                  <a:gd name="T41" fmla="*/ 10050 h 115"/>
                  <a:gd name="T42" fmla="*/ 24451 w 87"/>
                  <a:gd name="T43" fmla="*/ 6819 h 115"/>
                  <a:gd name="T44" fmla="*/ 17517 w 87"/>
                  <a:gd name="T45" fmla="*/ 6819 h 115"/>
                  <a:gd name="T46" fmla="*/ 17517 w 87"/>
                  <a:gd name="T47" fmla="*/ 6819 h 115"/>
                  <a:gd name="T48" fmla="*/ 3649 w 87"/>
                  <a:gd name="T49" fmla="*/ 0 h 115"/>
                  <a:gd name="T50" fmla="*/ 6934 w 87"/>
                  <a:gd name="T51" fmla="*/ 3230 h 115"/>
                  <a:gd name="T52" fmla="*/ 13868 w 87"/>
                  <a:gd name="T53" fmla="*/ 3230 h 115"/>
                  <a:gd name="T54" fmla="*/ 17517 w 87"/>
                  <a:gd name="T55" fmla="*/ 6819 h 115"/>
                  <a:gd name="T56" fmla="*/ 10583 w 87"/>
                  <a:gd name="T57" fmla="*/ 3230 h 115"/>
                  <a:gd name="T58" fmla="*/ 3649 w 87"/>
                  <a:gd name="T59" fmla="*/ 3230 h 115"/>
                  <a:gd name="T60" fmla="*/ 0 w 87"/>
                  <a:gd name="T61" fmla="*/ 0 h 115"/>
                  <a:gd name="T62" fmla="*/ 0 w 87"/>
                  <a:gd name="T63" fmla="*/ 0 h 115"/>
                  <a:gd name="T64" fmla="*/ 0 w 87"/>
                  <a:gd name="T65" fmla="*/ 0 h 115"/>
                  <a:gd name="T66" fmla="*/ 3649 w 87"/>
                  <a:gd name="T67" fmla="*/ 3230 h 115"/>
                  <a:gd name="T68" fmla="*/ 24451 w 87"/>
                  <a:gd name="T69" fmla="*/ 13639 h 115"/>
                  <a:gd name="T70" fmla="*/ 20802 w 87"/>
                  <a:gd name="T71" fmla="*/ 10050 h 115"/>
                  <a:gd name="T72" fmla="*/ 13868 w 87"/>
                  <a:gd name="T73" fmla="*/ 6819 h 115"/>
                  <a:gd name="T74" fmla="*/ 6934 w 87"/>
                  <a:gd name="T75" fmla="*/ 6819 h 115"/>
                  <a:gd name="T76" fmla="*/ 3649 w 87"/>
                  <a:gd name="T77" fmla="*/ 3230 h 115"/>
                  <a:gd name="T78" fmla="*/ 10583 w 87"/>
                  <a:gd name="T79" fmla="*/ 3230 h 115"/>
                  <a:gd name="T80" fmla="*/ 13868 w 87"/>
                  <a:gd name="T81" fmla="*/ 6819 h 115"/>
                  <a:gd name="T82" fmla="*/ 17517 w 87"/>
                  <a:gd name="T83" fmla="*/ 10050 h 115"/>
                  <a:gd name="T84" fmla="*/ 24451 w 87"/>
                  <a:gd name="T85" fmla="*/ 10050 h 115"/>
                  <a:gd name="T86" fmla="*/ 20802 w 87"/>
                  <a:gd name="T87" fmla="*/ 30867 h 115"/>
                  <a:gd name="T88" fmla="*/ 24451 w 87"/>
                  <a:gd name="T89" fmla="*/ 23688 h 115"/>
                  <a:gd name="T90" fmla="*/ 27736 w 87"/>
                  <a:gd name="T91" fmla="*/ 20458 h 115"/>
                  <a:gd name="T92" fmla="*/ 27736 w 87"/>
                  <a:gd name="T93" fmla="*/ 13639 h 115"/>
                  <a:gd name="T94" fmla="*/ 27736 w 87"/>
                  <a:gd name="T95" fmla="*/ 13639 h 115"/>
                  <a:gd name="T96" fmla="*/ 27736 w 87"/>
                  <a:gd name="T97" fmla="*/ 20458 h 115"/>
                  <a:gd name="T98" fmla="*/ 24451 w 87"/>
                  <a:gd name="T99" fmla="*/ 27277 h 115"/>
                  <a:gd name="T100" fmla="*/ 20802 w 87"/>
                  <a:gd name="T101" fmla="*/ 30867 h 115"/>
                  <a:gd name="T102" fmla="*/ 20802 w 87"/>
                  <a:gd name="T103" fmla="*/ 34097 h 115"/>
                  <a:gd name="T104" fmla="*/ 20802 w 87"/>
                  <a:gd name="T105" fmla="*/ 40916 h 115"/>
                  <a:gd name="T106" fmla="*/ 20802 w 87"/>
                  <a:gd name="T107" fmla="*/ 34097 h 115"/>
                  <a:gd name="T108" fmla="*/ 20802 w 87"/>
                  <a:gd name="T109" fmla="*/ 34097 h 115"/>
                  <a:gd name="T110" fmla="*/ 20802 w 87"/>
                  <a:gd name="T111" fmla="*/ 40916 h 115"/>
                  <a:gd name="T112" fmla="*/ 20802 w 87"/>
                  <a:gd name="T113" fmla="*/ 40916 h 115"/>
                  <a:gd name="T114" fmla="*/ 20802 w 87"/>
                  <a:gd name="T115" fmla="*/ 40916 h 115"/>
                  <a:gd name="T116" fmla="*/ 24451 w 87"/>
                  <a:gd name="T117" fmla="*/ 40916 h 115"/>
                  <a:gd name="T118" fmla="*/ 24451 w 87"/>
                  <a:gd name="T119" fmla="*/ 40916 h 115"/>
                  <a:gd name="T120" fmla="*/ 24451 w 87"/>
                  <a:gd name="T121" fmla="*/ 40916 h 1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7" h="115">
                    <a:moveTo>
                      <a:pt x="67" y="104"/>
                    </a:moveTo>
                    <a:lnTo>
                      <a:pt x="67" y="114"/>
                    </a:lnTo>
                    <a:lnTo>
                      <a:pt x="67" y="104"/>
                    </a:lnTo>
                    <a:close/>
                    <a:moveTo>
                      <a:pt x="67" y="104"/>
                    </a:moveTo>
                    <a:lnTo>
                      <a:pt x="67" y="104"/>
                    </a:lnTo>
                    <a:close/>
                    <a:moveTo>
                      <a:pt x="67" y="86"/>
                    </a:moveTo>
                    <a:lnTo>
                      <a:pt x="67" y="95"/>
                    </a:lnTo>
                    <a:lnTo>
                      <a:pt x="67" y="86"/>
                    </a:lnTo>
                    <a:lnTo>
                      <a:pt x="67" y="95"/>
                    </a:lnTo>
                    <a:lnTo>
                      <a:pt x="67" y="104"/>
                    </a:lnTo>
                    <a:lnTo>
                      <a:pt x="67" y="95"/>
                    </a:lnTo>
                    <a:lnTo>
                      <a:pt x="67" y="86"/>
                    </a:lnTo>
                    <a:close/>
                    <a:moveTo>
                      <a:pt x="67" y="86"/>
                    </a:moveTo>
                    <a:lnTo>
                      <a:pt x="67" y="86"/>
                    </a:lnTo>
                    <a:close/>
                    <a:moveTo>
                      <a:pt x="86" y="66"/>
                    </a:moveTo>
                    <a:lnTo>
                      <a:pt x="76" y="66"/>
                    </a:lnTo>
                    <a:lnTo>
                      <a:pt x="76" y="76"/>
                    </a:lnTo>
                    <a:lnTo>
                      <a:pt x="76" y="86"/>
                    </a:lnTo>
                    <a:lnTo>
                      <a:pt x="67" y="86"/>
                    </a:lnTo>
                    <a:lnTo>
                      <a:pt x="67" y="95"/>
                    </a:lnTo>
                    <a:lnTo>
                      <a:pt x="67" y="86"/>
                    </a:lnTo>
                    <a:lnTo>
                      <a:pt x="76" y="86"/>
                    </a:lnTo>
                    <a:lnTo>
                      <a:pt x="76" y="76"/>
                    </a:lnTo>
                    <a:lnTo>
                      <a:pt x="76" y="66"/>
                    </a:lnTo>
                    <a:lnTo>
                      <a:pt x="86" y="66"/>
                    </a:lnTo>
                    <a:close/>
                    <a:moveTo>
                      <a:pt x="86" y="47"/>
                    </a:moveTo>
                    <a:lnTo>
                      <a:pt x="86" y="57"/>
                    </a:lnTo>
                    <a:lnTo>
                      <a:pt x="86" y="66"/>
                    </a:lnTo>
                    <a:lnTo>
                      <a:pt x="86" y="57"/>
                    </a:lnTo>
                    <a:lnTo>
                      <a:pt x="86" y="47"/>
                    </a:lnTo>
                    <a:close/>
                    <a:moveTo>
                      <a:pt x="76" y="28"/>
                    </a:moveTo>
                    <a:lnTo>
                      <a:pt x="76" y="38"/>
                    </a:lnTo>
                    <a:lnTo>
                      <a:pt x="86" y="38"/>
                    </a:lnTo>
                    <a:lnTo>
                      <a:pt x="86" y="47"/>
                    </a:lnTo>
                    <a:lnTo>
                      <a:pt x="86" y="38"/>
                    </a:lnTo>
                    <a:lnTo>
                      <a:pt x="76" y="38"/>
                    </a:lnTo>
                    <a:lnTo>
                      <a:pt x="76" y="28"/>
                    </a:lnTo>
                    <a:close/>
                    <a:moveTo>
                      <a:pt x="48" y="19"/>
                    </a:moveTo>
                    <a:lnTo>
                      <a:pt x="57" y="19"/>
                    </a:lnTo>
                    <a:lnTo>
                      <a:pt x="67" y="19"/>
                    </a:lnTo>
                    <a:lnTo>
                      <a:pt x="67" y="28"/>
                    </a:lnTo>
                    <a:lnTo>
                      <a:pt x="76" y="28"/>
                    </a:lnTo>
                    <a:lnTo>
                      <a:pt x="67" y="28"/>
                    </a:lnTo>
                    <a:lnTo>
                      <a:pt x="67" y="19"/>
                    </a:lnTo>
                    <a:lnTo>
                      <a:pt x="57" y="19"/>
                    </a:lnTo>
                    <a:lnTo>
                      <a:pt x="48" y="19"/>
                    </a:lnTo>
                    <a:close/>
                    <a:moveTo>
                      <a:pt x="48" y="19"/>
                    </a:moveTo>
                    <a:lnTo>
                      <a:pt x="48" y="19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29" y="9"/>
                    </a:lnTo>
                    <a:lnTo>
                      <a:pt x="38" y="9"/>
                    </a:lnTo>
                    <a:lnTo>
                      <a:pt x="48" y="9"/>
                    </a:lnTo>
                    <a:lnTo>
                      <a:pt x="48" y="19"/>
                    </a:lnTo>
                    <a:lnTo>
                      <a:pt x="38" y="9"/>
                    </a:lnTo>
                    <a:lnTo>
                      <a:pt x="29" y="9"/>
                    </a:lnTo>
                    <a:lnTo>
                      <a:pt x="19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10" y="9"/>
                    </a:moveTo>
                    <a:lnTo>
                      <a:pt x="0" y="0"/>
                    </a:lnTo>
                    <a:lnTo>
                      <a:pt x="10" y="9"/>
                    </a:lnTo>
                    <a:close/>
                    <a:moveTo>
                      <a:pt x="10" y="9"/>
                    </a:moveTo>
                    <a:lnTo>
                      <a:pt x="10" y="9"/>
                    </a:lnTo>
                    <a:close/>
                    <a:moveTo>
                      <a:pt x="67" y="38"/>
                    </a:moveTo>
                    <a:lnTo>
                      <a:pt x="67" y="28"/>
                    </a:lnTo>
                    <a:lnTo>
                      <a:pt x="57" y="28"/>
                    </a:lnTo>
                    <a:lnTo>
                      <a:pt x="48" y="28"/>
                    </a:lnTo>
                    <a:lnTo>
                      <a:pt x="38" y="19"/>
                    </a:lnTo>
                    <a:lnTo>
                      <a:pt x="29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0" y="9"/>
                    </a:lnTo>
                    <a:lnTo>
                      <a:pt x="19" y="9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48" y="19"/>
                    </a:lnTo>
                    <a:lnTo>
                      <a:pt x="48" y="28"/>
                    </a:lnTo>
                    <a:lnTo>
                      <a:pt x="57" y="28"/>
                    </a:lnTo>
                    <a:lnTo>
                      <a:pt x="67" y="28"/>
                    </a:lnTo>
                    <a:lnTo>
                      <a:pt x="67" y="38"/>
                    </a:lnTo>
                    <a:close/>
                    <a:moveTo>
                      <a:pt x="57" y="86"/>
                    </a:moveTo>
                    <a:lnTo>
                      <a:pt x="67" y="76"/>
                    </a:lnTo>
                    <a:lnTo>
                      <a:pt x="67" y="66"/>
                    </a:lnTo>
                    <a:lnTo>
                      <a:pt x="76" y="66"/>
                    </a:lnTo>
                    <a:lnTo>
                      <a:pt x="76" y="57"/>
                    </a:lnTo>
                    <a:lnTo>
                      <a:pt x="76" y="47"/>
                    </a:lnTo>
                    <a:lnTo>
                      <a:pt x="76" y="38"/>
                    </a:lnTo>
                    <a:lnTo>
                      <a:pt x="67" y="38"/>
                    </a:lnTo>
                    <a:lnTo>
                      <a:pt x="76" y="38"/>
                    </a:lnTo>
                    <a:lnTo>
                      <a:pt x="76" y="47"/>
                    </a:lnTo>
                    <a:lnTo>
                      <a:pt x="76" y="57"/>
                    </a:lnTo>
                    <a:lnTo>
                      <a:pt x="76" y="66"/>
                    </a:lnTo>
                    <a:lnTo>
                      <a:pt x="67" y="76"/>
                    </a:lnTo>
                    <a:lnTo>
                      <a:pt x="67" y="86"/>
                    </a:lnTo>
                    <a:lnTo>
                      <a:pt x="57" y="86"/>
                    </a:lnTo>
                    <a:close/>
                    <a:moveTo>
                      <a:pt x="57" y="86"/>
                    </a:moveTo>
                    <a:lnTo>
                      <a:pt x="57" y="95"/>
                    </a:lnTo>
                    <a:lnTo>
                      <a:pt x="57" y="86"/>
                    </a:lnTo>
                    <a:close/>
                    <a:moveTo>
                      <a:pt x="57" y="114"/>
                    </a:moveTo>
                    <a:lnTo>
                      <a:pt x="57" y="104"/>
                    </a:lnTo>
                    <a:lnTo>
                      <a:pt x="57" y="95"/>
                    </a:lnTo>
                    <a:lnTo>
                      <a:pt x="57" y="86"/>
                    </a:lnTo>
                    <a:lnTo>
                      <a:pt x="57" y="95"/>
                    </a:lnTo>
                    <a:lnTo>
                      <a:pt x="57" y="104"/>
                    </a:lnTo>
                    <a:lnTo>
                      <a:pt x="57" y="114"/>
                    </a:lnTo>
                    <a:close/>
                    <a:moveTo>
                      <a:pt x="57" y="114"/>
                    </a:moveTo>
                    <a:lnTo>
                      <a:pt x="57" y="114"/>
                    </a:lnTo>
                    <a:close/>
                    <a:moveTo>
                      <a:pt x="67" y="114"/>
                    </a:moveTo>
                    <a:lnTo>
                      <a:pt x="57" y="114"/>
                    </a:lnTo>
                    <a:lnTo>
                      <a:pt x="67" y="114"/>
                    </a:lnTo>
                    <a:close/>
                    <a:moveTo>
                      <a:pt x="67" y="114"/>
                    </a:moveTo>
                    <a:lnTo>
                      <a:pt x="67" y="114"/>
                    </a:lnTo>
                    <a:close/>
                    <a:moveTo>
                      <a:pt x="67" y="114"/>
                    </a:moveTo>
                    <a:lnTo>
                      <a:pt x="67" y="114"/>
                    </a:lnTo>
                    <a:close/>
                    <a:moveTo>
                      <a:pt x="67" y="114"/>
                    </a:moveTo>
                    <a:lnTo>
                      <a:pt x="67" y="114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14" name="Freeform 41">
                <a:extLst>
                  <a:ext uri="{FF2B5EF4-FFF2-40B4-BE49-F238E27FC236}">
                    <a16:creationId xmlns:a16="http://schemas.microsoft.com/office/drawing/2014/main" id="{72A2E836-2D62-9946-96AA-4C721A03A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804988"/>
                <a:ext cx="65087" cy="50800"/>
              </a:xfrm>
              <a:custGeom>
                <a:avLst/>
                <a:gdLst>
                  <a:gd name="T0" fmla="*/ 0 w 182"/>
                  <a:gd name="T1" fmla="*/ 0 h 143"/>
                  <a:gd name="T2" fmla="*/ 0 w 182"/>
                  <a:gd name="T3" fmla="*/ 3197 h 143"/>
                  <a:gd name="T4" fmla="*/ 0 w 182"/>
                  <a:gd name="T5" fmla="*/ 6750 h 143"/>
                  <a:gd name="T6" fmla="*/ 40769 w 182"/>
                  <a:gd name="T7" fmla="*/ 16697 h 143"/>
                  <a:gd name="T8" fmla="*/ 30755 w 182"/>
                  <a:gd name="T9" fmla="*/ 40498 h 143"/>
                  <a:gd name="T10" fmla="*/ 30755 w 182"/>
                  <a:gd name="T11" fmla="*/ 47248 h 143"/>
                  <a:gd name="T12" fmla="*/ 44345 w 182"/>
                  <a:gd name="T13" fmla="*/ 47248 h 143"/>
                  <a:gd name="T14" fmla="*/ 51140 w 182"/>
                  <a:gd name="T15" fmla="*/ 44050 h 143"/>
                  <a:gd name="T16" fmla="*/ 57935 w 182"/>
                  <a:gd name="T17" fmla="*/ 23446 h 143"/>
                  <a:gd name="T18" fmla="*/ 0 w 182"/>
                  <a:gd name="T19" fmla="*/ 0 h 1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2" h="143">
                    <a:moveTo>
                      <a:pt x="0" y="0"/>
                    </a:moveTo>
                    <a:lnTo>
                      <a:pt x="0" y="9"/>
                    </a:lnTo>
                    <a:lnTo>
                      <a:pt x="0" y="19"/>
                    </a:lnTo>
                    <a:cubicBezTo>
                      <a:pt x="67" y="19"/>
                      <a:pt x="105" y="28"/>
                      <a:pt x="114" y="47"/>
                    </a:cubicBezTo>
                    <a:cubicBezTo>
                      <a:pt x="114" y="57"/>
                      <a:pt x="105" y="85"/>
                      <a:pt x="86" y="114"/>
                    </a:cubicBezTo>
                    <a:cubicBezTo>
                      <a:pt x="86" y="124"/>
                      <a:pt x="95" y="124"/>
                      <a:pt x="86" y="133"/>
                    </a:cubicBezTo>
                    <a:cubicBezTo>
                      <a:pt x="105" y="142"/>
                      <a:pt x="114" y="142"/>
                      <a:pt x="124" y="133"/>
                    </a:cubicBezTo>
                    <a:cubicBezTo>
                      <a:pt x="133" y="133"/>
                      <a:pt x="133" y="124"/>
                      <a:pt x="143" y="124"/>
                    </a:cubicBezTo>
                    <a:cubicBezTo>
                      <a:pt x="152" y="104"/>
                      <a:pt x="152" y="85"/>
                      <a:pt x="162" y="66"/>
                    </a:cubicBezTo>
                    <a:cubicBezTo>
                      <a:pt x="181" y="9"/>
                      <a:pt x="19" y="0"/>
                      <a:pt x="0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15" name="Freeform 42">
                <a:extLst>
                  <a:ext uri="{FF2B5EF4-FFF2-40B4-BE49-F238E27FC236}">
                    <a16:creationId xmlns:a16="http://schemas.microsoft.com/office/drawing/2014/main" id="{DE565F4F-BA11-FF42-9106-FDBB8DE77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804988"/>
                <a:ext cx="58737" cy="50800"/>
              </a:xfrm>
              <a:custGeom>
                <a:avLst/>
                <a:gdLst>
                  <a:gd name="T0" fmla="*/ 0 w 163"/>
                  <a:gd name="T1" fmla="*/ 0 h 143"/>
                  <a:gd name="T2" fmla="*/ 0 w 163"/>
                  <a:gd name="T3" fmla="*/ 0 h 143"/>
                  <a:gd name="T4" fmla="*/ 0 w 163"/>
                  <a:gd name="T5" fmla="*/ 0 h 143"/>
                  <a:gd name="T6" fmla="*/ 0 w 163"/>
                  <a:gd name="T7" fmla="*/ 0 h 143"/>
                  <a:gd name="T8" fmla="*/ 3243 w 163"/>
                  <a:gd name="T9" fmla="*/ 3197 h 143"/>
                  <a:gd name="T10" fmla="*/ 3243 w 163"/>
                  <a:gd name="T11" fmla="*/ 3197 h 143"/>
                  <a:gd name="T12" fmla="*/ 0 w 163"/>
                  <a:gd name="T13" fmla="*/ 6750 h 143"/>
                  <a:gd name="T14" fmla="*/ 41080 w 163"/>
                  <a:gd name="T15" fmla="*/ 16697 h 143"/>
                  <a:gd name="T16" fmla="*/ 34233 w 163"/>
                  <a:gd name="T17" fmla="*/ 9947 h 143"/>
                  <a:gd name="T18" fmla="*/ 27387 w 163"/>
                  <a:gd name="T19" fmla="*/ 6750 h 143"/>
                  <a:gd name="T20" fmla="*/ 17297 w 163"/>
                  <a:gd name="T21" fmla="*/ 6750 h 143"/>
                  <a:gd name="T22" fmla="*/ 6847 w 163"/>
                  <a:gd name="T23" fmla="*/ 6750 h 143"/>
                  <a:gd name="T24" fmla="*/ 3243 w 163"/>
                  <a:gd name="T25" fmla="*/ 6750 h 143"/>
                  <a:gd name="T26" fmla="*/ 13693 w 163"/>
                  <a:gd name="T27" fmla="*/ 6750 h 143"/>
                  <a:gd name="T28" fmla="*/ 24143 w 163"/>
                  <a:gd name="T29" fmla="*/ 6750 h 143"/>
                  <a:gd name="T30" fmla="*/ 30990 w 163"/>
                  <a:gd name="T31" fmla="*/ 9947 h 143"/>
                  <a:gd name="T32" fmla="*/ 37837 w 163"/>
                  <a:gd name="T33" fmla="*/ 13499 h 143"/>
                  <a:gd name="T34" fmla="*/ 30990 w 163"/>
                  <a:gd name="T35" fmla="*/ 36945 h 143"/>
                  <a:gd name="T36" fmla="*/ 37837 w 163"/>
                  <a:gd name="T37" fmla="*/ 30196 h 143"/>
                  <a:gd name="T38" fmla="*/ 41080 w 163"/>
                  <a:gd name="T39" fmla="*/ 23446 h 143"/>
                  <a:gd name="T40" fmla="*/ 41080 w 163"/>
                  <a:gd name="T41" fmla="*/ 13499 h 143"/>
                  <a:gd name="T42" fmla="*/ 41080 w 163"/>
                  <a:gd name="T43" fmla="*/ 23446 h 143"/>
                  <a:gd name="T44" fmla="*/ 34233 w 163"/>
                  <a:gd name="T45" fmla="*/ 30196 h 143"/>
                  <a:gd name="T46" fmla="*/ 30990 w 163"/>
                  <a:gd name="T47" fmla="*/ 36945 h 143"/>
                  <a:gd name="T48" fmla="*/ 30990 w 163"/>
                  <a:gd name="T49" fmla="*/ 36945 h 143"/>
                  <a:gd name="T50" fmla="*/ 30990 w 163"/>
                  <a:gd name="T51" fmla="*/ 47248 h 143"/>
                  <a:gd name="T52" fmla="*/ 30990 w 163"/>
                  <a:gd name="T53" fmla="*/ 44050 h 143"/>
                  <a:gd name="T54" fmla="*/ 30990 w 163"/>
                  <a:gd name="T55" fmla="*/ 47248 h 143"/>
                  <a:gd name="T56" fmla="*/ 47927 w 163"/>
                  <a:gd name="T57" fmla="*/ 47248 h 143"/>
                  <a:gd name="T58" fmla="*/ 41080 w 163"/>
                  <a:gd name="T59" fmla="*/ 50445 h 143"/>
                  <a:gd name="T60" fmla="*/ 34233 w 163"/>
                  <a:gd name="T61" fmla="*/ 47248 h 143"/>
                  <a:gd name="T62" fmla="*/ 37837 w 163"/>
                  <a:gd name="T63" fmla="*/ 47248 h 143"/>
                  <a:gd name="T64" fmla="*/ 47927 w 163"/>
                  <a:gd name="T65" fmla="*/ 47248 h 143"/>
                  <a:gd name="T66" fmla="*/ 47927 w 163"/>
                  <a:gd name="T67" fmla="*/ 44050 h 143"/>
                  <a:gd name="T68" fmla="*/ 47927 w 163"/>
                  <a:gd name="T69" fmla="*/ 47248 h 143"/>
                  <a:gd name="T70" fmla="*/ 51530 w 163"/>
                  <a:gd name="T71" fmla="*/ 44050 h 143"/>
                  <a:gd name="T72" fmla="*/ 51530 w 163"/>
                  <a:gd name="T73" fmla="*/ 44050 h 143"/>
                  <a:gd name="T74" fmla="*/ 54773 w 163"/>
                  <a:gd name="T75" fmla="*/ 26999 h 143"/>
                  <a:gd name="T76" fmla="*/ 54773 w 163"/>
                  <a:gd name="T77" fmla="*/ 36945 h 143"/>
                  <a:gd name="T78" fmla="*/ 51530 w 163"/>
                  <a:gd name="T79" fmla="*/ 44050 h 143"/>
                  <a:gd name="T80" fmla="*/ 54773 w 163"/>
                  <a:gd name="T81" fmla="*/ 36945 h 143"/>
                  <a:gd name="T82" fmla="*/ 54773 w 163"/>
                  <a:gd name="T83" fmla="*/ 26999 h 143"/>
                  <a:gd name="T84" fmla="*/ 0 w 163"/>
                  <a:gd name="T85" fmla="*/ 0 h 143"/>
                  <a:gd name="T86" fmla="*/ 10450 w 163"/>
                  <a:gd name="T87" fmla="*/ 0 h 143"/>
                  <a:gd name="T88" fmla="*/ 20540 w 163"/>
                  <a:gd name="T89" fmla="*/ 0 h 143"/>
                  <a:gd name="T90" fmla="*/ 30990 w 163"/>
                  <a:gd name="T91" fmla="*/ 3197 h 143"/>
                  <a:gd name="T92" fmla="*/ 41080 w 163"/>
                  <a:gd name="T93" fmla="*/ 3197 h 143"/>
                  <a:gd name="T94" fmla="*/ 47927 w 163"/>
                  <a:gd name="T95" fmla="*/ 6750 h 143"/>
                  <a:gd name="T96" fmla="*/ 54773 w 163"/>
                  <a:gd name="T97" fmla="*/ 13499 h 143"/>
                  <a:gd name="T98" fmla="*/ 58377 w 163"/>
                  <a:gd name="T99" fmla="*/ 20249 h 143"/>
                  <a:gd name="T100" fmla="*/ 58377 w 163"/>
                  <a:gd name="T101" fmla="*/ 16697 h 143"/>
                  <a:gd name="T102" fmla="*/ 47927 w 163"/>
                  <a:gd name="T103" fmla="*/ 9947 h 143"/>
                  <a:gd name="T104" fmla="*/ 41080 w 163"/>
                  <a:gd name="T105" fmla="*/ 6750 h 143"/>
                  <a:gd name="T106" fmla="*/ 30990 w 163"/>
                  <a:gd name="T107" fmla="*/ 3197 h 143"/>
                  <a:gd name="T108" fmla="*/ 20540 w 163"/>
                  <a:gd name="T109" fmla="*/ 3197 h 143"/>
                  <a:gd name="T110" fmla="*/ 13693 w 163"/>
                  <a:gd name="T111" fmla="*/ 0 h 143"/>
                  <a:gd name="T112" fmla="*/ 3243 w 163"/>
                  <a:gd name="T113" fmla="*/ 0 h 143"/>
                  <a:gd name="T114" fmla="*/ 0 w 163"/>
                  <a:gd name="T115" fmla="*/ 0 h 143"/>
                  <a:gd name="T116" fmla="*/ 0 w 163"/>
                  <a:gd name="T117" fmla="*/ 0 h 1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3" h="143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9" y="9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close/>
                    <a:moveTo>
                      <a:pt x="0" y="19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9" y="19"/>
                    </a:lnTo>
                    <a:lnTo>
                      <a:pt x="0" y="19"/>
                    </a:lnTo>
                    <a:close/>
                    <a:moveTo>
                      <a:pt x="0" y="19"/>
                    </a:moveTo>
                    <a:lnTo>
                      <a:pt x="0" y="19"/>
                    </a:lnTo>
                    <a:close/>
                    <a:moveTo>
                      <a:pt x="114" y="38"/>
                    </a:moveTo>
                    <a:lnTo>
                      <a:pt x="114" y="47"/>
                    </a:lnTo>
                    <a:lnTo>
                      <a:pt x="105" y="38"/>
                    </a:lnTo>
                    <a:lnTo>
                      <a:pt x="105" y="28"/>
                    </a:lnTo>
                    <a:lnTo>
                      <a:pt x="95" y="28"/>
                    </a:lnTo>
                    <a:lnTo>
                      <a:pt x="86" y="28"/>
                    </a:lnTo>
                    <a:lnTo>
                      <a:pt x="76" y="28"/>
                    </a:lnTo>
                    <a:lnTo>
                      <a:pt x="76" y="19"/>
                    </a:lnTo>
                    <a:lnTo>
                      <a:pt x="67" y="19"/>
                    </a:lnTo>
                    <a:lnTo>
                      <a:pt x="57" y="19"/>
                    </a:lnTo>
                    <a:lnTo>
                      <a:pt x="48" y="19"/>
                    </a:lnTo>
                    <a:lnTo>
                      <a:pt x="38" y="19"/>
                    </a:lnTo>
                    <a:lnTo>
                      <a:pt x="29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48" y="19"/>
                    </a:lnTo>
                    <a:lnTo>
                      <a:pt x="57" y="19"/>
                    </a:lnTo>
                    <a:lnTo>
                      <a:pt x="67" y="19"/>
                    </a:lnTo>
                    <a:lnTo>
                      <a:pt x="76" y="19"/>
                    </a:lnTo>
                    <a:lnTo>
                      <a:pt x="86" y="19"/>
                    </a:lnTo>
                    <a:lnTo>
                      <a:pt x="86" y="28"/>
                    </a:lnTo>
                    <a:lnTo>
                      <a:pt x="95" y="28"/>
                    </a:lnTo>
                    <a:lnTo>
                      <a:pt x="105" y="28"/>
                    </a:lnTo>
                    <a:lnTo>
                      <a:pt x="105" y="38"/>
                    </a:lnTo>
                    <a:lnTo>
                      <a:pt x="114" y="38"/>
                    </a:lnTo>
                    <a:close/>
                    <a:moveTo>
                      <a:pt x="86" y="114"/>
                    </a:moveTo>
                    <a:lnTo>
                      <a:pt x="86" y="104"/>
                    </a:lnTo>
                    <a:lnTo>
                      <a:pt x="95" y="95"/>
                    </a:lnTo>
                    <a:lnTo>
                      <a:pt x="95" y="85"/>
                    </a:lnTo>
                    <a:lnTo>
                      <a:pt x="105" y="85"/>
                    </a:lnTo>
                    <a:lnTo>
                      <a:pt x="105" y="76"/>
                    </a:lnTo>
                    <a:lnTo>
                      <a:pt x="105" y="66"/>
                    </a:lnTo>
                    <a:lnTo>
                      <a:pt x="114" y="66"/>
                    </a:lnTo>
                    <a:lnTo>
                      <a:pt x="114" y="57"/>
                    </a:lnTo>
                    <a:lnTo>
                      <a:pt x="114" y="47"/>
                    </a:lnTo>
                    <a:lnTo>
                      <a:pt x="114" y="38"/>
                    </a:lnTo>
                    <a:lnTo>
                      <a:pt x="114" y="47"/>
                    </a:lnTo>
                    <a:lnTo>
                      <a:pt x="114" y="57"/>
                    </a:lnTo>
                    <a:lnTo>
                      <a:pt x="114" y="66"/>
                    </a:lnTo>
                    <a:lnTo>
                      <a:pt x="105" y="76"/>
                    </a:lnTo>
                    <a:lnTo>
                      <a:pt x="105" y="85"/>
                    </a:lnTo>
                    <a:lnTo>
                      <a:pt x="95" y="85"/>
                    </a:lnTo>
                    <a:lnTo>
                      <a:pt x="95" y="95"/>
                    </a:lnTo>
                    <a:lnTo>
                      <a:pt x="95" y="104"/>
                    </a:lnTo>
                    <a:lnTo>
                      <a:pt x="86" y="104"/>
                    </a:lnTo>
                    <a:lnTo>
                      <a:pt x="86" y="114"/>
                    </a:lnTo>
                    <a:close/>
                    <a:moveTo>
                      <a:pt x="86" y="114"/>
                    </a:moveTo>
                    <a:lnTo>
                      <a:pt x="86" y="104"/>
                    </a:lnTo>
                    <a:lnTo>
                      <a:pt x="86" y="114"/>
                    </a:lnTo>
                    <a:close/>
                    <a:moveTo>
                      <a:pt x="95" y="133"/>
                    </a:moveTo>
                    <a:lnTo>
                      <a:pt x="86" y="133"/>
                    </a:lnTo>
                    <a:lnTo>
                      <a:pt x="86" y="124"/>
                    </a:lnTo>
                    <a:lnTo>
                      <a:pt x="86" y="114"/>
                    </a:lnTo>
                    <a:lnTo>
                      <a:pt x="86" y="124"/>
                    </a:lnTo>
                    <a:lnTo>
                      <a:pt x="95" y="124"/>
                    </a:lnTo>
                    <a:lnTo>
                      <a:pt x="95" y="133"/>
                    </a:lnTo>
                    <a:close/>
                    <a:moveTo>
                      <a:pt x="86" y="133"/>
                    </a:moveTo>
                    <a:lnTo>
                      <a:pt x="86" y="133"/>
                    </a:lnTo>
                    <a:close/>
                    <a:moveTo>
                      <a:pt x="124" y="133"/>
                    </a:moveTo>
                    <a:lnTo>
                      <a:pt x="133" y="133"/>
                    </a:lnTo>
                    <a:lnTo>
                      <a:pt x="124" y="133"/>
                    </a:lnTo>
                    <a:lnTo>
                      <a:pt x="124" y="142"/>
                    </a:lnTo>
                    <a:lnTo>
                      <a:pt x="114" y="142"/>
                    </a:lnTo>
                    <a:lnTo>
                      <a:pt x="105" y="142"/>
                    </a:lnTo>
                    <a:lnTo>
                      <a:pt x="105" y="133"/>
                    </a:lnTo>
                    <a:lnTo>
                      <a:pt x="95" y="133"/>
                    </a:lnTo>
                    <a:lnTo>
                      <a:pt x="86" y="133"/>
                    </a:lnTo>
                    <a:lnTo>
                      <a:pt x="95" y="133"/>
                    </a:lnTo>
                    <a:lnTo>
                      <a:pt x="105" y="133"/>
                    </a:lnTo>
                    <a:lnTo>
                      <a:pt x="114" y="133"/>
                    </a:lnTo>
                    <a:lnTo>
                      <a:pt x="124" y="133"/>
                    </a:lnTo>
                    <a:close/>
                    <a:moveTo>
                      <a:pt x="133" y="133"/>
                    </a:moveTo>
                    <a:lnTo>
                      <a:pt x="133" y="133"/>
                    </a:lnTo>
                    <a:close/>
                    <a:moveTo>
                      <a:pt x="143" y="124"/>
                    </a:moveTo>
                    <a:lnTo>
                      <a:pt x="133" y="124"/>
                    </a:lnTo>
                    <a:lnTo>
                      <a:pt x="133" y="133"/>
                    </a:lnTo>
                    <a:lnTo>
                      <a:pt x="124" y="133"/>
                    </a:lnTo>
                    <a:lnTo>
                      <a:pt x="133" y="133"/>
                    </a:lnTo>
                    <a:lnTo>
                      <a:pt x="133" y="124"/>
                    </a:lnTo>
                    <a:lnTo>
                      <a:pt x="143" y="124"/>
                    </a:lnTo>
                    <a:close/>
                    <a:moveTo>
                      <a:pt x="143" y="124"/>
                    </a:moveTo>
                    <a:lnTo>
                      <a:pt x="143" y="124"/>
                    </a:lnTo>
                    <a:close/>
                    <a:moveTo>
                      <a:pt x="143" y="124"/>
                    </a:moveTo>
                    <a:lnTo>
                      <a:pt x="143" y="124"/>
                    </a:lnTo>
                    <a:close/>
                    <a:moveTo>
                      <a:pt x="162" y="66"/>
                    </a:moveTo>
                    <a:lnTo>
                      <a:pt x="162" y="76"/>
                    </a:lnTo>
                    <a:lnTo>
                      <a:pt x="152" y="76"/>
                    </a:lnTo>
                    <a:lnTo>
                      <a:pt x="152" y="85"/>
                    </a:lnTo>
                    <a:lnTo>
                      <a:pt x="152" y="95"/>
                    </a:lnTo>
                    <a:lnTo>
                      <a:pt x="152" y="104"/>
                    </a:lnTo>
                    <a:lnTo>
                      <a:pt x="143" y="104"/>
                    </a:lnTo>
                    <a:lnTo>
                      <a:pt x="143" y="114"/>
                    </a:lnTo>
                    <a:lnTo>
                      <a:pt x="143" y="124"/>
                    </a:lnTo>
                    <a:lnTo>
                      <a:pt x="143" y="114"/>
                    </a:lnTo>
                    <a:lnTo>
                      <a:pt x="143" y="104"/>
                    </a:lnTo>
                    <a:lnTo>
                      <a:pt x="152" y="104"/>
                    </a:lnTo>
                    <a:lnTo>
                      <a:pt x="152" y="95"/>
                    </a:lnTo>
                    <a:lnTo>
                      <a:pt x="152" y="85"/>
                    </a:lnTo>
                    <a:lnTo>
                      <a:pt x="152" y="76"/>
                    </a:lnTo>
                    <a:lnTo>
                      <a:pt x="162" y="76"/>
                    </a:lnTo>
                    <a:lnTo>
                      <a:pt x="162" y="66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7" y="0"/>
                    </a:lnTo>
                    <a:lnTo>
                      <a:pt x="67" y="9"/>
                    </a:lnTo>
                    <a:lnTo>
                      <a:pt x="76" y="9"/>
                    </a:lnTo>
                    <a:lnTo>
                      <a:pt x="86" y="9"/>
                    </a:lnTo>
                    <a:lnTo>
                      <a:pt x="95" y="9"/>
                    </a:lnTo>
                    <a:lnTo>
                      <a:pt x="105" y="9"/>
                    </a:lnTo>
                    <a:lnTo>
                      <a:pt x="114" y="9"/>
                    </a:lnTo>
                    <a:lnTo>
                      <a:pt x="114" y="19"/>
                    </a:lnTo>
                    <a:lnTo>
                      <a:pt x="124" y="19"/>
                    </a:lnTo>
                    <a:lnTo>
                      <a:pt x="133" y="19"/>
                    </a:lnTo>
                    <a:lnTo>
                      <a:pt x="143" y="28"/>
                    </a:lnTo>
                    <a:lnTo>
                      <a:pt x="152" y="28"/>
                    </a:lnTo>
                    <a:lnTo>
                      <a:pt x="152" y="38"/>
                    </a:lnTo>
                    <a:lnTo>
                      <a:pt x="162" y="38"/>
                    </a:lnTo>
                    <a:lnTo>
                      <a:pt x="162" y="47"/>
                    </a:lnTo>
                    <a:lnTo>
                      <a:pt x="162" y="57"/>
                    </a:lnTo>
                    <a:lnTo>
                      <a:pt x="162" y="66"/>
                    </a:lnTo>
                    <a:lnTo>
                      <a:pt x="162" y="57"/>
                    </a:lnTo>
                    <a:lnTo>
                      <a:pt x="162" y="47"/>
                    </a:lnTo>
                    <a:lnTo>
                      <a:pt x="152" y="38"/>
                    </a:lnTo>
                    <a:lnTo>
                      <a:pt x="143" y="28"/>
                    </a:lnTo>
                    <a:lnTo>
                      <a:pt x="133" y="28"/>
                    </a:lnTo>
                    <a:lnTo>
                      <a:pt x="133" y="19"/>
                    </a:lnTo>
                    <a:lnTo>
                      <a:pt x="124" y="19"/>
                    </a:lnTo>
                    <a:lnTo>
                      <a:pt x="114" y="19"/>
                    </a:lnTo>
                    <a:lnTo>
                      <a:pt x="105" y="9"/>
                    </a:lnTo>
                    <a:lnTo>
                      <a:pt x="95" y="9"/>
                    </a:lnTo>
                    <a:lnTo>
                      <a:pt x="86" y="9"/>
                    </a:lnTo>
                    <a:lnTo>
                      <a:pt x="76" y="9"/>
                    </a:lnTo>
                    <a:lnTo>
                      <a:pt x="67" y="9"/>
                    </a:lnTo>
                    <a:lnTo>
                      <a:pt x="57" y="9"/>
                    </a:lnTo>
                    <a:lnTo>
                      <a:pt x="48" y="9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16" name="Freeform 43">
                <a:extLst>
                  <a:ext uri="{FF2B5EF4-FFF2-40B4-BE49-F238E27FC236}">
                    <a16:creationId xmlns:a16="http://schemas.microsoft.com/office/drawing/2014/main" id="{FA36EDA4-E43C-934B-8477-FE4CDB732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73250"/>
                <a:ext cx="150812" cy="20638"/>
              </a:xfrm>
              <a:custGeom>
                <a:avLst/>
                <a:gdLst>
                  <a:gd name="T0" fmla="*/ 143630 w 420"/>
                  <a:gd name="T1" fmla="*/ 20282 h 58"/>
                  <a:gd name="T2" fmla="*/ 150453 w 420"/>
                  <a:gd name="T3" fmla="*/ 6761 h 58"/>
                  <a:gd name="T4" fmla="*/ 136808 w 420"/>
                  <a:gd name="T5" fmla="*/ 3558 h 58"/>
                  <a:gd name="T6" fmla="*/ 119572 w 420"/>
                  <a:gd name="T7" fmla="*/ 0 h 58"/>
                  <a:gd name="T8" fmla="*/ 99105 w 420"/>
                  <a:gd name="T9" fmla="*/ 0 h 58"/>
                  <a:gd name="T10" fmla="*/ 78638 w 420"/>
                  <a:gd name="T11" fmla="*/ 0 h 58"/>
                  <a:gd name="T12" fmla="*/ 75047 w 420"/>
                  <a:gd name="T13" fmla="*/ 0 h 58"/>
                  <a:gd name="T14" fmla="*/ 51348 w 420"/>
                  <a:gd name="T15" fmla="*/ 0 h 58"/>
                  <a:gd name="T16" fmla="*/ 30881 w 420"/>
                  <a:gd name="T17" fmla="*/ 0 h 58"/>
                  <a:gd name="T18" fmla="*/ 13645 w 420"/>
                  <a:gd name="T19" fmla="*/ 3558 h 58"/>
                  <a:gd name="T20" fmla="*/ 0 w 420"/>
                  <a:gd name="T21" fmla="*/ 6761 h 58"/>
                  <a:gd name="T22" fmla="*/ 6822 w 420"/>
                  <a:gd name="T23" fmla="*/ 20282 h 58"/>
                  <a:gd name="T24" fmla="*/ 75047 w 420"/>
                  <a:gd name="T25" fmla="*/ 17080 h 58"/>
                  <a:gd name="T26" fmla="*/ 143630 w 420"/>
                  <a:gd name="T27" fmla="*/ 20282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0" h="58">
                    <a:moveTo>
                      <a:pt x="400" y="57"/>
                    </a:moveTo>
                    <a:cubicBezTo>
                      <a:pt x="400" y="48"/>
                      <a:pt x="409" y="29"/>
                      <a:pt x="419" y="19"/>
                    </a:cubicBezTo>
                    <a:cubicBezTo>
                      <a:pt x="400" y="38"/>
                      <a:pt x="381" y="38"/>
                      <a:pt x="381" y="10"/>
                    </a:cubicBezTo>
                    <a:cubicBezTo>
                      <a:pt x="362" y="38"/>
                      <a:pt x="343" y="38"/>
                      <a:pt x="333" y="0"/>
                    </a:cubicBezTo>
                    <a:cubicBezTo>
                      <a:pt x="305" y="38"/>
                      <a:pt x="295" y="38"/>
                      <a:pt x="276" y="0"/>
                    </a:cubicBezTo>
                    <a:cubicBezTo>
                      <a:pt x="247" y="29"/>
                      <a:pt x="228" y="29"/>
                      <a:pt x="219" y="0"/>
                    </a:cubicBezTo>
                    <a:lnTo>
                      <a:pt x="209" y="0"/>
                    </a:lnTo>
                    <a:cubicBezTo>
                      <a:pt x="190" y="29"/>
                      <a:pt x="171" y="29"/>
                      <a:pt x="143" y="0"/>
                    </a:cubicBezTo>
                    <a:cubicBezTo>
                      <a:pt x="133" y="38"/>
                      <a:pt x="114" y="38"/>
                      <a:pt x="86" y="0"/>
                    </a:cubicBezTo>
                    <a:cubicBezTo>
                      <a:pt x="76" y="38"/>
                      <a:pt x="57" y="38"/>
                      <a:pt x="38" y="10"/>
                    </a:cubicBezTo>
                    <a:cubicBezTo>
                      <a:pt x="38" y="38"/>
                      <a:pt x="28" y="38"/>
                      <a:pt x="0" y="19"/>
                    </a:cubicBezTo>
                    <a:cubicBezTo>
                      <a:pt x="9" y="29"/>
                      <a:pt x="19" y="48"/>
                      <a:pt x="19" y="57"/>
                    </a:cubicBezTo>
                    <a:cubicBezTo>
                      <a:pt x="86" y="57"/>
                      <a:pt x="152" y="48"/>
                      <a:pt x="209" y="48"/>
                    </a:cubicBezTo>
                    <a:cubicBezTo>
                      <a:pt x="276" y="48"/>
                      <a:pt x="333" y="57"/>
                      <a:pt x="400" y="57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17" name="Freeform 44">
                <a:extLst>
                  <a:ext uri="{FF2B5EF4-FFF2-40B4-BE49-F238E27FC236}">
                    <a16:creationId xmlns:a16="http://schemas.microsoft.com/office/drawing/2014/main" id="{ECEF31E6-C2A0-4C46-8777-1850038CA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73250"/>
                <a:ext cx="150812" cy="20638"/>
              </a:xfrm>
              <a:custGeom>
                <a:avLst/>
                <a:gdLst>
                  <a:gd name="T0" fmla="*/ 143630 w 420"/>
                  <a:gd name="T1" fmla="*/ 20282 h 58"/>
                  <a:gd name="T2" fmla="*/ 136808 w 420"/>
                  <a:gd name="T3" fmla="*/ 6761 h 58"/>
                  <a:gd name="T4" fmla="*/ 146862 w 420"/>
                  <a:gd name="T5" fmla="*/ 10319 h 58"/>
                  <a:gd name="T6" fmla="*/ 140040 w 420"/>
                  <a:gd name="T7" fmla="*/ 10319 h 58"/>
                  <a:gd name="T8" fmla="*/ 136808 w 420"/>
                  <a:gd name="T9" fmla="*/ 3558 h 58"/>
                  <a:gd name="T10" fmla="*/ 119572 w 420"/>
                  <a:gd name="T11" fmla="*/ 0 h 58"/>
                  <a:gd name="T12" fmla="*/ 133217 w 420"/>
                  <a:gd name="T13" fmla="*/ 10319 h 58"/>
                  <a:gd name="T14" fmla="*/ 133217 w 420"/>
                  <a:gd name="T15" fmla="*/ 10319 h 58"/>
                  <a:gd name="T16" fmla="*/ 119572 w 420"/>
                  <a:gd name="T17" fmla="*/ 3558 h 58"/>
                  <a:gd name="T18" fmla="*/ 102696 w 420"/>
                  <a:gd name="T19" fmla="*/ 3558 h 58"/>
                  <a:gd name="T20" fmla="*/ 116341 w 420"/>
                  <a:gd name="T21" fmla="*/ 6761 h 58"/>
                  <a:gd name="T22" fmla="*/ 116341 w 420"/>
                  <a:gd name="T23" fmla="*/ 6761 h 58"/>
                  <a:gd name="T24" fmla="*/ 102696 w 420"/>
                  <a:gd name="T25" fmla="*/ 6761 h 58"/>
                  <a:gd name="T26" fmla="*/ 75047 w 420"/>
                  <a:gd name="T27" fmla="*/ 0 h 58"/>
                  <a:gd name="T28" fmla="*/ 88692 w 420"/>
                  <a:gd name="T29" fmla="*/ 6761 h 58"/>
                  <a:gd name="T30" fmla="*/ 95873 w 420"/>
                  <a:gd name="T31" fmla="*/ 6761 h 58"/>
                  <a:gd name="T32" fmla="*/ 81869 w 420"/>
                  <a:gd name="T33" fmla="*/ 6761 h 58"/>
                  <a:gd name="T34" fmla="*/ 75047 w 420"/>
                  <a:gd name="T35" fmla="*/ 0 h 58"/>
                  <a:gd name="T36" fmla="*/ 75047 w 420"/>
                  <a:gd name="T37" fmla="*/ 0 h 58"/>
                  <a:gd name="T38" fmla="*/ 75047 w 420"/>
                  <a:gd name="T39" fmla="*/ 0 h 58"/>
                  <a:gd name="T40" fmla="*/ 75047 w 420"/>
                  <a:gd name="T41" fmla="*/ 0 h 58"/>
                  <a:gd name="T42" fmla="*/ 75047 w 420"/>
                  <a:gd name="T43" fmla="*/ 0 h 58"/>
                  <a:gd name="T44" fmla="*/ 75047 w 420"/>
                  <a:gd name="T45" fmla="*/ 0 h 58"/>
                  <a:gd name="T46" fmla="*/ 75047 w 420"/>
                  <a:gd name="T47" fmla="*/ 0 h 58"/>
                  <a:gd name="T48" fmla="*/ 61402 w 420"/>
                  <a:gd name="T49" fmla="*/ 6761 h 58"/>
                  <a:gd name="T50" fmla="*/ 71815 w 420"/>
                  <a:gd name="T51" fmla="*/ 3558 h 58"/>
                  <a:gd name="T52" fmla="*/ 61402 w 420"/>
                  <a:gd name="T53" fmla="*/ 6761 h 58"/>
                  <a:gd name="T54" fmla="*/ 51348 w 420"/>
                  <a:gd name="T55" fmla="*/ 0 h 58"/>
                  <a:gd name="T56" fmla="*/ 40935 w 420"/>
                  <a:gd name="T57" fmla="*/ 6761 h 58"/>
                  <a:gd name="T58" fmla="*/ 51348 w 420"/>
                  <a:gd name="T59" fmla="*/ 3558 h 58"/>
                  <a:gd name="T60" fmla="*/ 40935 w 420"/>
                  <a:gd name="T61" fmla="*/ 10319 h 58"/>
                  <a:gd name="T62" fmla="*/ 34112 w 420"/>
                  <a:gd name="T63" fmla="*/ 0 h 58"/>
                  <a:gd name="T64" fmla="*/ 20467 w 420"/>
                  <a:gd name="T65" fmla="*/ 10319 h 58"/>
                  <a:gd name="T66" fmla="*/ 30881 w 420"/>
                  <a:gd name="T67" fmla="*/ 0 h 58"/>
                  <a:gd name="T68" fmla="*/ 23699 w 420"/>
                  <a:gd name="T69" fmla="*/ 10319 h 58"/>
                  <a:gd name="T70" fmla="*/ 13645 w 420"/>
                  <a:gd name="T71" fmla="*/ 3558 h 58"/>
                  <a:gd name="T72" fmla="*/ 13645 w 420"/>
                  <a:gd name="T73" fmla="*/ 3558 h 58"/>
                  <a:gd name="T74" fmla="*/ 13645 w 420"/>
                  <a:gd name="T75" fmla="*/ 10319 h 58"/>
                  <a:gd name="T76" fmla="*/ 6822 w 420"/>
                  <a:gd name="T77" fmla="*/ 10319 h 58"/>
                  <a:gd name="T78" fmla="*/ 3232 w 420"/>
                  <a:gd name="T79" fmla="*/ 13521 h 58"/>
                  <a:gd name="T80" fmla="*/ 3232 w 420"/>
                  <a:gd name="T81" fmla="*/ 13521 h 58"/>
                  <a:gd name="T82" fmla="*/ 6822 w 420"/>
                  <a:gd name="T83" fmla="*/ 20282 h 58"/>
                  <a:gd name="T84" fmla="*/ 61402 w 420"/>
                  <a:gd name="T85" fmla="*/ 17080 h 58"/>
                  <a:gd name="T86" fmla="*/ 40935 w 420"/>
                  <a:gd name="T87" fmla="*/ 17080 h 58"/>
                  <a:gd name="T88" fmla="*/ 20467 w 420"/>
                  <a:gd name="T89" fmla="*/ 20282 h 58"/>
                  <a:gd name="T90" fmla="*/ 13645 w 420"/>
                  <a:gd name="T91" fmla="*/ 20282 h 58"/>
                  <a:gd name="T92" fmla="*/ 30881 w 420"/>
                  <a:gd name="T93" fmla="*/ 17080 h 58"/>
                  <a:gd name="T94" fmla="*/ 51348 w 420"/>
                  <a:gd name="T95" fmla="*/ 17080 h 58"/>
                  <a:gd name="T96" fmla="*/ 71815 w 420"/>
                  <a:gd name="T97" fmla="*/ 17080 h 58"/>
                  <a:gd name="T98" fmla="*/ 136808 w 420"/>
                  <a:gd name="T99" fmla="*/ 20282 h 58"/>
                  <a:gd name="T100" fmla="*/ 116341 w 420"/>
                  <a:gd name="T101" fmla="*/ 20282 h 58"/>
                  <a:gd name="T102" fmla="*/ 95873 w 420"/>
                  <a:gd name="T103" fmla="*/ 17080 h 58"/>
                  <a:gd name="T104" fmla="*/ 75047 w 420"/>
                  <a:gd name="T105" fmla="*/ 17080 h 58"/>
                  <a:gd name="T106" fmla="*/ 95873 w 420"/>
                  <a:gd name="T107" fmla="*/ 17080 h 58"/>
                  <a:gd name="T108" fmla="*/ 116341 w 420"/>
                  <a:gd name="T109" fmla="*/ 17080 h 58"/>
                  <a:gd name="T110" fmla="*/ 133217 w 420"/>
                  <a:gd name="T111" fmla="*/ 20282 h 58"/>
                  <a:gd name="T112" fmla="*/ 143630 w 420"/>
                  <a:gd name="T113" fmla="*/ 20282 h 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20" h="58">
                    <a:moveTo>
                      <a:pt x="419" y="19"/>
                    </a:moveTo>
                    <a:lnTo>
                      <a:pt x="419" y="29"/>
                    </a:lnTo>
                    <a:lnTo>
                      <a:pt x="409" y="29"/>
                    </a:lnTo>
                    <a:lnTo>
                      <a:pt x="409" y="38"/>
                    </a:lnTo>
                    <a:lnTo>
                      <a:pt x="400" y="48"/>
                    </a:lnTo>
                    <a:lnTo>
                      <a:pt x="400" y="57"/>
                    </a:lnTo>
                    <a:lnTo>
                      <a:pt x="400" y="48"/>
                    </a:lnTo>
                    <a:lnTo>
                      <a:pt x="400" y="38"/>
                    </a:lnTo>
                    <a:lnTo>
                      <a:pt x="409" y="38"/>
                    </a:lnTo>
                    <a:lnTo>
                      <a:pt x="409" y="29"/>
                    </a:lnTo>
                    <a:lnTo>
                      <a:pt x="419" y="19"/>
                    </a:lnTo>
                    <a:close/>
                    <a:moveTo>
                      <a:pt x="381" y="19"/>
                    </a:moveTo>
                    <a:lnTo>
                      <a:pt x="381" y="10"/>
                    </a:lnTo>
                    <a:lnTo>
                      <a:pt x="381" y="19"/>
                    </a:lnTo>
                    <a:lnTo>
                      <a:pt x="390" y="19"/>
                    </a:lnTo>
                    <a:lnTo>
                      <a:pt x="390" y="29"/>
                    </a:lnTo>
                    <a:lnTo>
                      <a:pt x="400" y="29"/>
                    </a:lnTo>
                    <a:lnTo>
                      <a:pt x="409" y="29"/>
                    </a:lnTo>
                    <a:lnTo>
                      <a:pt x="409" y="19"/>
                    </a:lnTo>
                    <a:lnTo>
                      <a:pt x="419" y="19"/>
                    </a:lnTo>
                    <a:lnTo>
                      <a:pt x="419" y="29"/>
                    </a:lnTo>
                    <a:lnTo>
                      <a:pt x="409" y="29"/>
                    </a:lnTo>
                    <a:lnTo>
                      <a:pt x="400" y="29"/>
                    </a:lnTo>
                    <a:lnTo>
                      <a:pt x="390" y="29"/>
                    </a:lnTo>
                    <a:lnTo>
                      <a:pt x="381" y="29"/>
                    </a:lnTo>
                    <a:lnTo>
                      <a:pt x="381" y="19"/>
                    </a:lnTo>
                    <a:lnTo>
                      <a:pt x="381" y="10"/>
                    </a:lnTo>
                    <a:lnTo>
                      <a:pt x="381" y="19"/>
                    </a:lnTo>
                    <a:close/>
                    <a:moveTo>
                      <a:pt x="381" y="10"/>
                    </a:moveTo>
                    <a:lnTo>
                      <a:pt x="381" y="10"/>
                    </a:lnTo>
                    <a:close/>
                    <a:moveTo>
                      <a:pt x="381" y="10"/>
                    </a:moveTo>
                    <a:lnTo>
                      <a:pt x="381" y="19"/>
                    </a:lnTo>
                    <a:lnTo>
                      <a:pt x="381" y="10"/>
                    </a:lnTo>
                    <a:close/>
                    <a:moveTo>
                      <a:pt x="381" y="10"/>
                    </a:moveTo>
                    <a:lnTo>
                      <a:pt x="381" y="10"/>
                    </a:lnTo>
                    <a:close/>
                    <a:moveTo>
                      <a:pt x="333" y="0"/>
                    </a:moveTo>
                    <a:lnTo>
                      <a:pt x="333" y="10"/>
                    </a:lnTo>
                    <a:lnTo>
                      <a:pt x="343" y="19"/>
                    </a:lnTo>
                    <a:lnTo>
                      <a:pt x="343" y="29"/>
                    </a:lnTo>
                    <a:lnTo>
                      <a:pt x="352" y="29"/>
                    </a:lnTo>
                    <a:lnTo>
                      <a:pt x="362" y="29"/>
                    </a:lnTo>
                    <a:lnTo>
                      <a:pt x="371" y="29"/>
                    </a:lnTo>
                    <a:lnTo>
                      <a:pt x="371" y="19"/>
                    </a:lnTo>
                    <a:lnTo>
                      <a:pt x="381" y="19"/>
                    </a:lnTo>
                    <a:lnTo>
                      <a:pt x="381" y="10"/>
                    </a:lnTo>
                    <a:lnTo>
                      <a:pt x="381" y="19"/>
                    </a:lnTo>
                    <a:lnTo>
                      <a:pt x="371" y="19"/>
                    </a:lnTo>
                    <a:lnTo>
                      <a:pt x="371" y="29"/>
                    </a:lnTo>
                    <a:lnTo>
                      <a:pt x="362" y="29"/>
                    </a:lnTo>
                    <a:lnTo>
                      <a:pt x="352" y="29"/>
                    </a:lnTo>
                    <a:lnTo>
                      <a:pt x="343" y="29"/>
                    </a:lnTo>
                    <a:lnTo>
                      <a:pt x="343" y="19"/>
                    </a:lnTo>
                    <a:lnTo>
                      <a:pt x="333" y="19"/>
                    </a:lnTo>
                    <a:lnTo>
                      <a:pt x="333" y="10"/>
                    </a:lnTo>
                    <a:lnTo>
                      <a:pt x="333" y="0"/>
                    </a:lnTo>
                    <a:close/>
                    <a:moveTo>
                      <a:pt x="333" y="0"/>
                    </a:moveTo>
                    <a:lnTo>
                      <a:pt x="333" y="0"/>
                    </a:lnTo>
                    <a:close/>
                    <a:moveTo>
                      <a:pt x="276" y="0"/>
                    </a:moveTo>
                    <a:lnTo>
                      <a:pt x="276" y="10"/>
                    </a:lnTo>
                    <a:lnTo>
                      <a:pt x="286" y="10"/>
                    </a:lnTo>
                    <a:lnTo>
                      <a:pt x="286" y="19"/>
                    </a:lnTo>
                    <a:lnTo>
                      <a:pt x="295" y="19"/>
                    </a:lnTo>
                    <a:lnTo>
                      <a:pt x="295" y="29"/>
                    </a:lnTo>
                    <a:lnTo>
                      <a:pt x="305" y="29"/>
                    </a:lnTo>
                    <a:lnTo>
                      <a:pt x="314" y="19"/>
                    </a:lnTo>
                    <a:lnTo>
                      <a:pt x="324" y="19"/>
                    </a:lnTo>
                    <a:lnTo>
                      <a:pt x="324" y="10"/>
                    </a:lnTo>
                    <a:lnTo>
                      <a:pt x="324" y="0"/>
                    </a:lnTo>
                    <a:lnTo>
                      <a:pt x="333" y="0"/>
                    </a:lnTo>
                    <a:lnTo>
                      <a:pt x="333" y="10"/>
                    </a:lnTo>
                    <a:lnTo>
                      <a:pt x="324" y="10"/>
                    </a:lnTo>
                    <a:lnTo>
                      <a:pt x="324" y="19"/>
                    </a:lnTo>
                    <a:lnTo>
                      <a:pt x="314" y="19"/>
                    </a:lnTo>
                    <a:lnTo>
                      <a:pt x="314" y="29"/>
                    </a:lnTo>
                    <a:lnTo>
                      <a:pt x="305" y="29"/>
                    </a:lnTo>
                    <a:lnTo>
                      <a:pt x="295" y="29"/>
                    </a:lnTo>
                    <a:lnTo>
                      <a:pt x="286" y="29"/>
                    </a:lnTo>
                    <a:lnTo>
                      <a:pt x="286" y="19"/>
                    </a:lnTo>
                    <a:lnTo>
                      <a:pt x="286" y="10"/>
                    </a:lnTo>
                    <a:lnTo>
                      <a:pt x="276" y="10"/>
                    </a:lnTo>
                    <a:lnTo>
                      <a:pt x="276" y="0"/>
                    </a:lnTo>
                    <a:close/>
                    <a:moveTo>
                      <a:pt x="276" y="0"/>
                    </a:moveTo>
                    <a:lnTo>
                      <a:pt x="276" y="0"/>
                    </a:lnTo>
                    <a:close/>
                    <a:moveTo>
                      <a:pt x="209" y="0"/>
                    </a:moveTo>
                    <a:lnTo>
                      <a:pt x="219" y="0"/>
                    </a:lnTo>
                    <a:lnTo>
                      <a:pt x="219" y="10"/>
                    </a:lnTo>
                    <a:lnTo>
                      <a:pt x="228" y="10"/>
                    </a:lnTo>
                    <a:lnTo>
                      <a:pt x="228" y="19"/>
                    </a:lnTo>
                    <a:lnTo>
                      <a:pt x="238" y="19"/>
                    </a:lnTo>
                    <a:lnTo>
                      <a:pt x="247" y="19"/>
                    </a:lnTo>
                    <a:lnTo>
                      <a:pt x="257" y="19"/>
                    </a:lnTo>
                    <a:lnTo>
                      <a:pt x="267" y="10"/>
                    </a:lnTo>
                    <a:lnTo>
                      <a:pt x="276" y="0"/>
                    </a:lnTo>
                    <a:lnTo>
                      <a:pt x="276" y="10"/>
                    </a:lnTo>
                    <a:lnTo>
                      <a:pt x="267" y="10"/>
                    </a:lnTo>
                    <a:lnTo>
                      <a:pt x="267" y="19"/>
                    </a:lnTo>
                    <a:lnTo>
                      <a:pt x="257" y="19"/>
                    </a:lnTo>
                    <a:lnTo>
                      <a:pt x="247" y="19"/>
                    </a:lnTo>
                    <a:lnTo>
                      <a:pt x="247" y="29"/>
                    </a:lnTo>
                    <a:lnTo>
                      <a:pt x="238" y="29"/>
                    </a:lnTo>
                    <a:lnTo>
                      <a:pt x="238" y="19"/>
                    </a:lnTo>
                    <a:lnTo>
                      <a:pt x="228" y="19"/>
                    </a:lnTo>
                    <a:lnTo>
                      <a:pt x="219" y="19"/>
                    </a:lnTo>
                    <a:lnTo>
                      <a:pt x="219" y="10"/>
                    </a:lnTo>
                    <a:lnTo>
                      <a:pt x="219" y="0"/>
                    </a:ln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19" y="0"/>
                    </a:moveTo>
                    <a:lnTo>
                      <a:pt x="209" y="0"/>
                    </a:lnTo>
                    <a:lnTo>
                      <a:pt x="219" y="0"/>
                    </a:lnTo>
                    <a:close/>
                    <a:moveTo>
                      <a:pt x="209" y="0"/>
                    </a:moveTo>
                    <a:lnTo>
                      <a:pt x="219" y="0"/>
                    </a:ln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19" y="0"/>
                    </a:lnTo>
                    <a:lnTo>
                      <a:pt x="209" y="0"/>
                    </a:lnTo>
                    <a:lnTo>
                      <a:pt x="219" y="0"/>
                    </a:ln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  <a:moveTo>
                      <a:pt x="143" y="0"/>
                    </a:moveTo>
                    <a:lnTo>
                      <a:pt x="152" y="10"/>
                    </a:lnTo>
                    <a:lnTo>
                      <a:pt x="162" y="10"/>
                    </a:lnTo>
                    <a:lnTo>
                      <a:pt x="162" y="19"/>
                    </a:lnTo>
                    <a:lnTo>
                      <a:pt x="171" y="19"/>
                    </a:lnTo>
                    <a:lnTo>
                      <a:pt x="181" y="19"/>
                    </a:lnTo>
                    <a:lnTo>
                      <a:pt x="190" y="19"/>
                    </a:lnTo>
                    <a:lnTo>
                      <a:pt x="200" y="10"/>
                    </a:lnTo>
                    <a:lnTo>
                      <a:pt x="200" y="0"/>
                    </a:lnTo>
                    <a:lnTo>
                      <a:pt x="209" y="0"/>
                    </a:lnTo>
                    <a:lnTo>
                      <a:pt x="200" y="10"/>
                    </a:lnTo>
                    <a:lnTo>
                      <a:pt x="200" y="19"/>
                    </a:lnTo>
                    <a:lnTo>
                      <a:pt x="190" y="19"/>
                    </a:lnTo>
                    <a:lnTo>
                      <a:pt x="181" y="19"/>
                    </a:lnTo>
                    <a:lnTo>
                      <a:pt x="181" y="29"/>
                    </a:lnTo>
                    <a:lnTo>
                      <a:pt x="171" y="29"/>
                    </a:lnTo>
                    <a:lnTo>
                      <a:pt x="171" y="19"/>
                    </a:lnTo>
                    <a:lnTo>
                      <a:pt x="162" y="19"/>
                    </a:lnTo>
                    <a:lnTo>
                      <a:pt x="152" y="19"/>
                    </a:lnTo>
                    <a:lnTo>
                      <a:pt x="152" y="10"/>
                    </a:lnTo>
                    <a:lnTo>
                      <a:pt x="143" y="0"/>
                    </a:lnTo>
                    <a:close/>
                    <a:moveTo>
                      <a:pt x="143" y="0"/>
                    </a:moveTo>
                    <a:lnTo>
                      <a:pt x="143" y="0"/>
                    </a:lnTo>
                    <a:close/>
                    <a:moveTo>
                      <a:pt x="95" y="0"/>
                    </a:moveTo>
                    <a:lnTo>
                      <a:pt x="86" y="0"/>
                    </a:lnTo>
                    <a:lnTo>
                      <a:pt x="95" y="0"/>
                    </a:lnTo>
                    <a:lnTo>
                      <a:pt x="95" y="10"/>
                    </a:lnTo>
                    <a:lnTo>
                      <a:pt x="105" y="19"/>
                    </a:lnTo>
                    <a:lnTo>
                      <a:pt x="114" y="19"/>
                    </a:lnTo>
                    <a:lnTo>
                      <a:pt x="114" y="29"/>
                    </a:lnTo>
                    <a:lnTo>
                      <a:pt x="124" y="29"/>
                    </a:lnTo>
                    <a:lnTo>
                      <a:pt x="124" y="19"/>
                    </a:lnTo>
                    <a:lnTo>
                      <a:pt x="133" y="19"/>
                    </a:lnTo>
                    <a:lnTo>
                      <a:pt x="133" y="10"/>
                    </a:lnTo>
                    <a:lnTo>
                      <a:pt x="143" y="10"/>
                    </a:lnTo>
                    <a:lnTo>
                      <a:pt x="143" y="0"/>
                    </a:lnTo>
                    <a:lnTo>
                      <a:pt x="143" y="10"/>
                    </a:lnTo>
                    <a:lnTo>
                      <a:pt x="133" y="19"/>
                    </a:lnTo>
                    <a:lnTo>
                      <a:pt x="133" y="29"/>
                    </a:lnTo>
                    <a:lnTo>
                      <a:pt x="124" y="29"/>
                    </a:lnTo>
                    <a:lnTo>
                      <a:pt x="114" y="29"/>
                    </a:lnTo>
                    <a:lnTo>
                      <a:pt x="105" y="29"/>
                    </a:lnTo>
                    <a:lnTo>
                      <a:pt x="105" y="19"/>
                    </a:lnTo>
                    <a:lnTo>
                      <a:pt x="95" y="19"/>
                    </a:lnTo>
                    <a:lnTo>
                      <a:pt x="95" y="10"/>
                    </a:lnTo>
                    <a:lnTo>
                      <a:pt x="86" y="0"/>
                    </a:lnTo>
                    <a:lnTo>
                      <a:pt x="95" y="0"/>
                    </a:lnTo>
                    <a:close/>
                    <a:moveTo>
                      <a:pt x="86" y="0"/>
                    </a:moveTo>
                    <a:lnTo>
                      <a:pt x="95" y="0"/>
                    </a:lnTo>
                    <a:lnTo>
                      <a:pt x="86" y="0"/>
                    </a:lnTo>
                    <a:close/>
                    <a:moveTo>
                      <a:pt x="38" y="10"/>
                    </a:moveTo>
                    <a:lnTo>
                      <a:pt x="48" y="19"/>
                    </a:lnTo>
                    <a:lnTo>
                      <a:pt x="57" y="29"/>
                    </a:lnTo>
                    <a:lnTo>
                      <a:pt x="66" y="29"/>
                    </a:lnTo>
                    <a:lnTo>
                      <a:pt x="76" y="29"/>
                    </a:lnTo>
                    <a:lnTo>
                      <a:pt x="76" y="19"/>
                    </a:lnTo>
                    <a:lnTo>
                      <a:pt x="86" y="19"/>
                    </a:lnTo>
                    <a:lnTo>
                      <a:pt x="86" y="10"/>
                    </a:lnTo>
                    <a:lnTo>
                      <a:pt x="86" y="0"/>
                    </a:lnTo>
                    <a:lnTo>
                      <a:pt x="95" y="0"/>
                    </a:lnTo>
                    <a:lnTo>
                      <a:pt x="86" y="10"/>
                    </a:lnTo>
                    <a:lnTo>
                      <a:pt x="86" y="19"/>
                    </a:lnTo>
                    <a:lnTo>
                      <a:pt x="76" y="19"/>
                    </a:lnTo>
                    <a:lnTo>
                      <a:pt x="76" y="29"/>
                    </a:lnTo>
                    <a:lnTo>
                      <a:pt x="66" y="29"/>
                    </a:lnTo>
                    <a:lnTo>
                      <a:pt x="57" y="29"/>
                    </a:lnTo>
                    <a:lnTo>
                      <a:pt x="48" y="29"/>
                    </a:lnTo>
                    <a:lnTo>
                      <a:pt x="48" y="19"/>
                    </a:lnTo>
                    <a:lnTo>
                      <a:pt x="38" y="19"/>
                    </a:lnTo>
                    <a:lnTo>
                      <a:pt x="38" y="10"/>
                    </a:lnTo>
                    <a:close/>
                    <a:moveTo>
                      <a:pt x="38" y="10"/>
                    </a:moveTo>
                    <a:lnTo>
                      <a:pt x="38" y="10"/>
                    </a:lnTo>
                    <a:close/>
                    <a:moveTo>
                      <a:pt x="38" y="10"/>
                    </a:moveTo>
                    <a:lnTo>
                      <a:pt x="38" y="19"/>
                    </a:lnTo>
                    <a:lnTo>
                      <a:pt x="38" y="10"/>
                    </a:lnTo>
                    <a:close/>
                    <a:moveTo>
                      <a:pt x="38" y="10"/>
                    </a:moveTo>
                    <a:lnTo>
                      <a:pt x="38" y="10"/>
                    </a:lnTo>
                    <a:close/>
                    <a:moveTo>
                      <a:pt x="0" y="19"/>
                    </a:moveTo>
                    <a:lnTo>
                      <a:pt x="9" y="19"/>
                    </a:lnTo>
                    <a:lnTo>
                      <a:pt x="9" y="29"/>
                    </a:lnTo>
                    <a:lnTo>
                      <a:pt x="19" y="29"/>
                    </a:lnTo>
                    <a:lnTo>
                      <a:pt x="28" y="29"/>
                    </a:lnTo>
                    <a:lnTo>
                      <a:pt x="38" y="29"/>
                    </a:lnTo>
                    <a:lnTo>
                      <a:pt x="38" y="19"/>
                    </a:lnTo>
                    <a:lnTo>
                      <a:pt x="38" y="10"/>
                    </a:lnTo>
                    <a:lnTo>
                      <a:pt x="38" y="19"/>
                    </a:lnTo>
                    <a:lnTo>
                      <a:pt x="38" y="29"/>
                    </a:lnTo>
                    <a:lnTo>
                      <a:pt x="28" y="29"/>
                    </a:lnTo>
                    <a:lnTo>
                      <a:pt x="19" y="29"/>
                    </a:lnTo>
                    <a:lnTo>
                      <a:pt x="9" y="29"/>
                    </a:lnTo>
                    <a:lnTo>
                      <a:pt x="0" y="19"/>
                    </a:lnTo>
                    <a:close/>
                    <a:moveTo>
                      <a:pt x="19" y="57"/>
                    </a:moveTo>
                    <a:lnTo>
                      <a:pt x="19" y="48"/>
                    </a:lnTo>
                    <a:lnTo>
                      <a:pt x="19" y="38"/>
                    </a:lnTo>
                    <a:lnTo>
                      <a:pt x="9" y="38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9" y="29"/>
                    </a:lnTo>
                    <a:lnTo>
                      <a:pt x="9" y="38"/>
                    </a:lnTo>
                    <a:lnTo>
                      <a:pt x="19" y="38"/>
                    </a:lnTo>
                    <a:lnTo>
                      <a:pt x="19" y="48"/>
                    </a:lnTo>
                    <a:lnTo>
                      <a:pt x="19" y="57"/>
                    </a:lnTo>
                    <a:lnTo>
                      <a:pt x="28" y="57"/>
                    </a:lnTo>
                    <a:lnTo>
                      <a:pt x="19" y="57"/>
                    </a:lnTo>
                    <a:close/>
                    <a:moveTo>
                      <a:pt x="19" y="57"/>
                    </a:moveTo>
                    <a:lnTo>
                      <a:pt x="19" y="57"/>
                    </a:lnTo>
                    <a:close/>
                    <a:moveTo>
                      <a:pt x="209" y="48"/>
                    </a:moveTo>
                    <a:lnTo>
                      <a:pt x="200" y="48"/>
                    </a:lnTo>
                    <a:lnTo>
                      <a:pt x="190" y="48"/>
                    </a:lnTo>
                    <a:lnTo>
                      <a:pt x="181" y="48"/>
                    </a:lnTo>
                    <a:lnTo>
                      <a:pt x="171" y="48"/>
                    </a:lnTo>
                    <a:lnTo>
                      <a:pt x="162" y="48"/>
                    </a:lnTo>
                    <a:lnTo>
                      <a:pt x="152" y="48"/>
                    </a:lnTo>
                    <a:lnTo>
                      <a:pt x="143" y="48"/>
                    </a:lnTo>
                    <a:lnTo>
                      <a:pt x="133" y="48"/>
                    </a:lnTo>
                    <a:lnTo>
                      <a:pt x="124" y="48"/>
                    </a:lnTo>
                    <a:lnTo>
                      <a:pt x="114" y="48"/>
                    </a:lnTo>
                    <a:lnTo>
                      <a:pt x="105" y="57"/>
                    </a:lnTo>
                    <a:lnTo>
                      <a:pt x="95" y="57"/>
                    </a:lnTo>
                    <a:lnTo>
                      <a:pt x="86" y="57"/>
                    </a:lnTo>
                    <a:lnTo>
                      <a:pt x="76" y="57"/>
                    </a:lnTo>
                    <a:lnTo>
                      <a:pt x="66" y="57"/>
                    </a:lnTo>
                    <a:lnTo>
                      <a:pt x="57" y="57"/>
                    </a:lnTo>
                    <a:lnTo>
                      <a:pt x="48" y="57"/>
                    </a:lnTo>
                    <a:lnTo>
                      <a:pt x="38" y="57"/>
                    </a:lnTo>
                    <a:lnTo>
                      <a:pt x="28" y="57"/>
                    </a:lnTo>
                    <a:lnTo>
                      <a:pt x="19" y="57"/>
                    </a:lnTo>
                    <a:lnTo>
                      <a:pt x="28" y="57"/>
                    </a:lnTo>
                    <a:lnTo>
                      <a:pt x="38" y="57"/>
                    </a:lnTo>
                    <a:lnTo>
                      <a:pt x="48" y="57"/>
                    </a:lnTo>
                    <a:lnTo>
                      <a:pt x="57" y="57"/>
                    </a:lnTo>
                    <a:lnTo>
                      <a:pt x="66" y="57"/>
                    </a:lnTo>
                    <a:lnTo>
                      <a:pt x="66" y="48"/>
                    </a:lnTo>
                    <a:lnTo>
                      <a:pt x="76" y="48"/>
                    </a:lnTo>
                    <a:lnTo>
                      <a:pt x="86" y="48"/>
                    </a:lnTo>
                    <a:lnTo>
                      <a:pt x="95" y="48"/>
                    </a:lnTo>
                    <a:lnTo>
                      <a:pt x="105" y="48"/>
                    </a:lnTo>
                    <a:lnTo>
                      <a:pt x="114" y="48"/>
                    </a:lnTo>
                    <a:lnTo>
                      <a:pt x="124" y="48"/>
                    </a:lnTo>
                    <a:lnTo>
                      <a:pt x="133" y="48"/>
                    </a:lnTo>
                    <a:lnTo>
                      <a:pt x="143" y="48"/>
                    </a:lnTo>
                    <a:lnTo>
                      <a:pt x="152" y="48"/>
                    </a:lnTo>
                    <a:lnTo>
                      <a:pt x="162" y="48"/>
                    </a:lnTo>
                    <a:lnTo>
                      <a:pt x="171" y="48"/>
                    </a:lnTo>
                    <a:lnTo>
                      <a:pt x="181" y="48"/>
                    </a:lnTo>
                    <a:lnTo>
                      <a:pt x="190" y="48"/>
                    </a:lnTo>
                    <a:lnTo>
                      <a:pt x="200" y="48"/>
                    </a:lnTo>
                    <a:lnTo>
                      <a:pt x="209" y="48"/>
                    </a:lnTo>
                    <a:close/>
                    <a:moveTo>
                      <a:pt x="209" y="48"/>
                    </a:moveTo>
                    <a:lnTo>
                      <a:pt x="209" y="48"/>
                    </a:lnTo>
                    <a:close/>
                    <a:moveTo>
                      <a:pt x="400" y="57"/>
                    </a:moveTo>
                    <a:lnTo>
                      <a:pt x="390" y="57"/>
                    </a:lnTo>
                    <a:lnTo>
                      <a:pt x="381" y="57"/>
                    </a:lnTo>
                    <a:lnTo>
                      <a:pt x="371" y="57"/>
                    </a:lnTo>
                    <a:lnTo>
                      <a:pt x="362" y="57"/>
                    </a:lnTo>
                    <a:lnTo>
                      <a:pt x="352" y="57"/>
                    </a:lnTo>
                    <a:lnTo>
                      <a:pt x="343" y="57"/>
                    </a:lnTo>
                    <a:lnTo>
                      <a:pt x="333" y="57"/>
                    </a:lnTo>
                    <a:lnTo>
                      <a:pt x="324" y="57"/>
                    </a:lnTo>
                    <a:lnTo>
                      <a:pt x="314" y="57"/>
                    </a:lnTo>
                    <a:lnTo>
                      <a:pt x="305" y="48"/>
                    </a:lnTo>
                    <a:lnTo>
                      <a:pt x="295" y="48"/>
                    </a:lnTo>
                    <a:lnTo>
                      <a:pt x="286" y="48"/>
                    </a:lnTo>
                    <a:lnTo>
                      <a:pt x="276" y="48"/>
                    </a:lnTo>
                    <a:lnTo>
                      <a:pt x="267" y="48"/>
                    </a:lnTo>
                    <a:lnTo>
                      <a:pt x="257" y="48"/>
                    </a:lnTo>
                    <a:lnTo>
                      <a:pt x="247" y="48"/>
                    </a:lnTo>
                    <a:lnTo>
                      <a:pt x="238" y="48"/>
                    </a:lnTo>
                    <a:lnTo>
                      <a:pt x="228" y="48"/>
                    </a:lnTo>
                    <a:lnTo>
                      <a:pt x="219" y="48"/>
                    </a:lnTo>
                    <a:lnTo>
                      <a:pt x="209" y="48"/>
                    </a:lnTo>
                    <a:lnTo>
                      <a:pt x="219" y="48"/>
                    </a:lnTo>
                    <a:lnTo>
                      <a:pt x="228" y="48"/>
                    </a:lnTo>
                    <a:lnTo>
                      <a:pt x="238" y="48"/>
                    </a:lnTo>
                    <a:lnTo>
                      <a:pt x="247" y="48"/>
                    </a:lnTo>
                    <a:lnTo>
                      <a:pt x="257" y="48"/>
                    </a:lnTo>
                    <a:lnTo>
                      <a:pt x="267" y="48"/>
                    </a:lnTo>
                    <a:lnTo>
                      <a:pt x="276" y="48"/>
                    </a:lnTo>
                    <a:lnTo>
                      <a:pt x="286" y="48"/>
                    </a:lnTo>
                    <a:lnTo>
                      <a:pt x="295" y="48"/>
                    </a:lnTo>
                    <a:lnTo>
                      <a:pt x="305" y="48"/>
                    </a:lnTo>
                    <a:lnTo>
                      <a:pt x="314" y="48"/>
                    </a:lnTo>
                    <a:lnTo>
                      <a:pt x="324" y="48"/>
                    </a:lnTo>
                    <a:lnTo>
                      <a:pt x="333" y="48"/>
                    </a:lnTo>
                    <a:lnTo>
                      <a:pt x="343" y="48"/>
                    </a:lnTo>
                    <a:lnTo>
                      <a:pt x="352" y="48"/>
                    </a:lnTo>
                    <a:lnTo>
                      <a:pt x="352" y="57"/>
                    </a:lnTo>
                    <a:lnTo>
                      <a:pt x="362" y="57"/>
                    </a:lnTo>
                    <a:lnTo>
                      <a:pt x="371" y="57"/>
                    </a:lnTo>
                    <a:lnTo>
                      <a:pt x="381" y="57"/>
                    </a:lnTo>
                    <a:lnTo>
                      <a:pt x="390" y="57"/>
                    </a:lnTo>
                    <a:lnTo>
                      <a:pt x="400" y="57"/>
                    </a:lnTo>
                    <a:close/>
                    <a:moveTo>
                      <a:pt x="400" y="57"/>
                    </a:moveTo>
                    <a:lnTo>
                      <a:pt x="400" y="57"/>
                    </a:lnTo>
                    <a:close/>
                    <a:moveTo>
                      <a:pt x="400" y="57"/>
                    </a:moveTo>
                    <a:lnTo>
                      <a:pt x="400" y="57"/>
                    </a:lnTo>
                    <a:close/>
                    <a:moveTo>
                      <a:pt x="400" y="57"/>
                    </a:moveTo>
                    <a:lnTo>
                      <a:pt x="400" y="57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18" name="Freeform 45">
                <a:extLst>
                  <a:ext uri="{FF2B5EF4-FFF2-40B4-BE49-F238E27FC236}">
                    <a16:creationId xmlns:a16="http://schemas.microsoft.com/office/drawing/2014/main" id="{DF7E91D0-6B1E-6143-9B5C-9BE1CACB0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65313"/>
                <a:ext cx="150812" cy="23812"/>
              </a:xfrm>
              <a:custGeom>
                <a:avLst/>
                <a:gdLst>
                  <a:gd name="T0" fmla="*/ 150453 w 420"/>
                  <a:gd name="T1" fmla="*/ 6653 h 68"/>
                  <a:gd name="T2" fmla="*/ 140040 w 420"/>
                  <a:gd name="T3" fmla="*/ 10155 h 68"/>
                  <a:gd name="T4" fmla="*/ 140040 w 420"/>
                  <a:gd name="T5" fmla="*/ 6653 h 68"/>
                  <a:gd name="T6" fmla="*/ 143630 w 420"/>
                  <a:gd name="T7" fmla="*/ 6653 h 68"/>
                  <a:gd name="T8" fmla="*/ 140040 w 420"/>
                  <a:gd name="T9" fmla="*/ 6653 h 68"/>
                  <a:gd name="T10" fmla="*/ 136808 w 420"/>
                  <a:gd name="T11" fmla="*/ 3502 h 68"/>
                  <a:gd name="T12" fmla="*/ 136808 w 420"/>
                  <a:gd name="T13" fmla="*/ 6653 h 68"/>
                  <a:gd name="T14" fmla="*/ 126395 w 420"/>
                  <a:gd name="T15" fmla="*/ 3502 h 68"/>
                  <a:gd name="T16" fmla="*/ 119572 w 420"/>
                  <a:gd name="T17" fmla="*/ 0 h 68"/>
                  <a:gd name="T18" fmla="*/ 102696 w 420"/>
                  <a:gd name="T19" fmla="*/ 3502 h 68"/>
                  <a:gd name="T20" fmla="*/ 102696 w 420"/>
                  <a:gd name="T21" fmla="*/ 3502 h 68"/>
                  <a:gd name="T22" fmla="*/ 102696 w 420"/>
                  <a:gd name="T23" fmla="*/ 0 h 68"/>
                  <a:gd name="T24" fmla="*/ 99105 w 420"/>
                  <a:gd name="T25" fmla="*/ 0 h 68"/>
                  <a:gd name="T26" fmla="*/ 95873 w 420"/>
                  <a:gd name="T27" fmla="*/ 0 h 68"/>
                  <a:gd name="T28" fmla="*/ 95873 w 420"/>
                  <a:gd name="T29" fmla="*/ 0 h 68"/>
                  <a:gd name="T30" fmla="*/ 99105 w 420"/>
                  <a:gd name="T31" fmla="*/ 3502 h 68"/>
                  <a:gd name="T32" fmla="*/ 78638 w 420"/>
                  <a:gd name="T33" fmla="*/ 0 h 68"/>
                  <a:gd name="T34" fmla="*/ 75047 w 420"/>
                  <a:gd name="T35" fmla="*/ 0 h 68"/>
                  <a:gd name="T36" fmla="*/ 71815 w 420"/>
                  <a:gd name="T37" fmla="*/ 0 h 68"/>
                  <a:gd name="T38" fmla="*/ 54580 w 420"/>
                  <a:gd name="T39" fmla="*/ 3502 h 68"/>
                  <a:gd name="T40" fmla="*/ 54580 w 420"/>
                  <a:gd name="T41" fmla="*/ 0 h 68"/>
                  <a:gd name="T42" fmla="*/ 54580 w 420"/>
                  <a:gd name="T43" fmla="*/ 0 h 68"/>
                  <a:gd name="T44" fmla="*/ 51348 w 420"/>
                  <a:gd name="T45" fmla="*/ 0 h 68"/>
                  <a:gd name="T46" fmla="*/ 47757 w 420"/>
                  <a:gd name="T47" fmla="*/ 0 h 68"/>
                  <a:gd name="T48" fmla="*/ 47757 w 420"/>
                  <a:gd name="T49" fmla="*/ 3502 h 68"/>
                  <a:gd name="T50" fmla="*/ 51348 w 420"/>
                  <a:gd name="T51" fmla="*/ 3502 h 68"/>
                  <a:gd name="T52" fmla="*/ 30881 w 420"/>
                  <a:gd name="T53" fmla="*/ 0 h 68"/>
                  <a:gd name="T54" fmla="*/ 27290 w 420"/>
                  <a:gd name="T55" fmla="*/ 3502 h 68"/>
                  <a:gd name="T56" fmla="*/ 13645 w 420"/>
                  <a:gd name="T57" fmla="*/ 6653 h 68"/>
                  <a:gd name="T58" fmla="*/ 17236 w 420"/>
                  <a:gd name="T59" fmla="*/ 6653 h 68"/>
                  <a:gd name="T60" fmla="*/ 17236 w 420"/>
                  <a:gd name="T61" fmla="*/ 3502 h 68"/>
                  <a:gd name="T62" fmla="*/ 13645 w 420"/>
                  <a:gd name="T63" fmla="*/ 6653 h 68"/>
                  <a:gd name="T64" fmla="*/ 10054 w 420"/>
                  <a:gd name="T65" fmla="*/ 6653 h 68"/>
                  <a:gd name="T66" fmla="*/ 10054 w 420"/>
                  <a:gd name="T67" fmla="*/ 6653 h 68"/>
                  <a:gd name="T68" fmla="*/ 10054 w 420"/>
                  <a:gd name="T69" fmla="*/ 10155 h 68"/>
                  <a:gd name="T70" fmla="*/ 0 w 420"/>
                  <a:gd name="T71" fmla="*/ 6653 h 68"/>
                  <a:gd name="T72" fmla="*/ 3232 w 420"/>
                  <a:gd name="T73" fmla="*/ 16808 h 68"/>
                  <a:gd name="T74" fmla="*/ 13645 w 420"/>
                  <a:gd name="T75" fmla="*/ 13307 h 68"/>
                  <a:gd name="T76" fmla="*/ 30881 w 420"/>
                  <a:gd name="T77" fmla="*/ 10155 h 68"/>
                  <a:gd name="T78" fmla="*/ 51348 w 420"/>
                  <a:gd name="T79" fmla="*/ 10155 h 68"/>
                  <a:gd name="T80" fmla="*/ 75047 w 420"/>
                  <a:gd name="T81" fmla="*/ 6653 h 68"/>
                  <a:gd name="T82" fmla="*/ 99105 w 420"/>
                  <a:gd name="T83" fmla="*/ 10155 h 68"/>
                  <a:gd name="T84" fmla="*/ 119572 w 420"/>
                  <a:gd name="T85" fmla="*/ 10155 h 68"/>
                  <a:gd name="T86" fmla="*/ 136808 w 420"/>
                  <a:gd name="T87" fmla="*/ 13307 h 68"/>
                  <a:gd name="T88" fmla="*/ 150453 w 420"/>
                  <a:gd name="T89" fmla="*/ 16808 h 68"/>
                  <a:gd name="T90" fmla="*/ 150453 w 420"/>
                  <a:gd name="T91" fmla="*/ 6653 h 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0" h="68">
                    <a:moveTo>
                      <a:pt x="419" y="19"/>
                    </a:moveTo>
                    <a:cubicBezTo>
                      <a:pt x="400" y="57"/>
                      <a:pt x="390" y="57"/>
                      <a:pt x="390" y="2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400" y="19"/>
                      <a:pt x="400" y="19"/>
                      <a:pt x="400" y="19"/>
                    </a:cubicBezTo>
                    <a:cubicBezTo>
                      <a:pt x="390" y="10"/>
                      <a:pt x="390" y="19"/>
                      <a:pt x="390" y="19"/>
                    </a:cubicBezTo>
                    <a:cubicBezTo>
                      <a:pt x="381" y="10"/>
                      <a:pt x="381" y="10"/>
                      <a:pt x="381" y="10"/>
                    </a:cubicBezTo>
                    <a:cubicBezTo>
                      <a:pt x="371" y="10"/>
                      <a:pt x="371" y="19"/>
                      <a:pt x="381" y="19"/>
                    </a:cubicBezTo>
                    <a:cubicBezTo>
                      <a:pt x="352" y="57"/>
                      <a:pt x="343" y="48"/>
                      <a:pt x="352" y="10"/>
                    </a:cubicBezTo>
                    <a:cubicBezTo>
                      <a:pt x="343" y="10"/>
                      <a:pt x="333" y="10"/>
                      <a:pt x="333" y="0"/>
                    </a:cubicBezTo>
                    <a:cubicBezTo>
                      <a:pt x="305" y="48"/>
                      <a:pt x="295" y="48"/>
                      <a:pt x="286" y="10"/>
                    </a:cubicBezTo>
                    <a:cubicBezTo>
                      <a:pt x="286" y="10"/>
                      <a:pt x="286" y="0"/>
                      <a:pt x="286" y="10"/>
                    </a:cubicBezTo>
                    <a:cubicBezTo>
                      <a:pt x="286" y="10"/>
                      <a:pt x="295" y="0"/>
                      <a:pt x="286" y="0"/>
                    </a:cubicBezTo>
                    <a:lnTo>
                      <a:pt x="276" y="0"/>
                    </a:lnTo>
                    <a:lnTo>
                      <a:pt x="267" y="0"/>
                    </a:lnTo>
                    <a:cubicBezTo>
                      <a:pt x="267" y="0"/>
                      <a:pt x="267" y="10"/>
                      <a:pt x="267" y="0"/>
                    </a:cubicBezTo>
                    <a:cubicBezTo>
                      <a:pt x="267" y="0"/>
                      <a:pt x="267" y="10"/>
                      <a:pt x="276" y="10"/>
                    </a:cubicBezTo>
                    <a:cubicBezTo>
                      <a:pt x="267" y="48"/>
                      <a:pt x="219" y="48"/>
                      <a:pt x="219" y="0"/>
                    </a:cubicBezTo>
                    <a:lnTo>
                      <a:pt x="209" y="0"/>
                    </a:lnTo>
                    <a:lnTo>
                      <a:pt x="200" y="0"/>
                    </a:lnTo>
                    <a:cubicBezTo>
                      <a:pt x="209" y="48"/>
                      <a:pt x="162" y="48"/>
                      <a:pt x="152" y="10"/>
                    </a:cubicBezTo>
                    <a:lnTo>
                      <a:pt x="152" y="0"/>
                    </a:lnTo>
                    <a:cubicBezTo>
                      <a:pt x="152" y="10"/>
                      <a:pt x="162" y="0"/>
                      <a:pt x="152" y="0"/>
                    </a:cubicBezTo>
                    <a:lnTo>
                      <a:pt x="143" y="0"/>
                    </a:lnTo>
                    <a:lnTo>
                      <a:pt x="133" y="0"/>
                    </a:lnTo>
                    <a:lnTo>
                      <a:pt x="133" y="10"/>
                    </a:lnTo>
                    <a:cubicBezTo>
                      <a:pt x="133" y="0"/>
                      <a:pt x="133" y="10"/>
                      <a:pt x="143" y="10"/>
                    </a:cubicBezTo>
                    <a:cubicBezTo>
                      <a:pt x="124" y="48"/>
                      <a:pt x="114" y="48"/>
                      <a:pt x="86" y="0"/>
                    </a:cubicBezTo>
                    <a:cubicBezTo>
                      <a:pt x="86" y="10"/>
                      <a:pt x="76" y="10"/>
                      <a:pt x="76" y="10"/>
                    </a:cubicBezTo>
                    <a:cubicBezTo>
                      <a:pt x="76" y="48"/>
                      <a:pt x="66" y="57"/>
                      <a:pt x="38" y="19"/>
                    </a:cubicBezTo>
                    <a:lnTo>
                      <a:pt x="48" y="19"/>
                    </a:lnTo>
                    <a:lnTo>
                      <a:pt x="48" y="10"/>
                    </a:lnTo>
                    <a:cubicBezTo>
                      <a:pt x="38" y="10"/>
                      <a:pt x="38" y="10"/>
                      <a:pt x="38" y="19"/>
                    </a:cubicBezTo>
                    <a:cubicBezTo>
                      <a:pt x="28" y="19"/>
                      <a:pt x="28" y="10"/>
                      <a:pt x="28" y="19"/>
                    </a:cubicBezTo>
                    <a:cubicBezTo>
                      <a:pt x="19" y="19"/>
                      <a:pt x="28" y="19"/>
                      <a:pt x="28" y="19"/>
                    </a:cubicBezTo>
                    <a:lnTo>
                      <a:pt x="28" y="29"/>
                    </a:lnTo>
                    <a:cubicBezTo>
                      <a:pt x="28" y="57"/>
                      <a:pt x="19" y="57"/>
                      <a:pt x="0" y="19"/>
                    </a:cubicBezTo>
                    <a:cubicBezTo>
                      <a:pt x="0" y="29"/>
                      <a:pt x="0" y="38"/>
                      <a:pt x="9" y="48"/>
                    </a:cubicBezTo>
                    <a:cubicBezTo>
                      <a:pt x="28" y="67"/>
                      <a:pt x="38" y="67"/>
                      <a:pt x="38" y="38"/>
                    </a:cubicBezTo>
                    <a:cubicBezTo>
                      <a:pt x="66" y="67"/>
                      <a:pt x="86" y="67"/>
                      <a:pt x="86" y="29"/>
                    </a:cubicBezTo>
                    <a:cubicBezTo>
                      <a:pt x="105" y="67"/>
                      <a:pt x="143" y="48"/>
                      <a:pt x="143" y="29"/>
                    </a:cubicBezTo>
                    <a:cubicBezTo>
                      <a:pt x="152" y="67"/>
                      <a:pt x="209" y="67"/>
                      <a:pt x="209" y="19"/>
                    </a:cubicBezTo>
                    <a:cubicBezTo>
                      <a:pt x="209" y="67"/>
                      <a:pt x="267" y="67"/>
                      <a:pt x="276" y="29"/>
                    </a:cubicBezTo>
                    <a:cubicBezTo>
                      <a:pt x="276" y="48"/>
                      <a:pt x="314" y="67"/>
                      <a:pt x="333" y="29"/>
                    </a:cubicBezTo>
                    <a:cubicBezTo>
                      <a:pt x="333" y="67"/>
                      <a:pt x="352" y="67"/>
                      <a:pt x="381" y="38"/>
                    </a:cubicBezTo>
                    <a:cubicBezTo>
                      <a:pt x="381" y="67"/>
                      <a:pt x="400" y="67"/>
                      <a:pt x="419" y="48"/>
                    </a:cubicBezTo>
                    <a:cubicBezTo>
                      <a:pt x="419" y="38"/>
                      <a:pt x="419" y="29"/>
                      <a:pt x="419" y="19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19" name="Freeform 46">
                <a:extLst>
                  <a:ext uri="{FF2B5EF4-FFF2-40B4-BE49-F238E27FC236}">
                    <a16:creationId xmlns:a16="http://schemas.microsoft.com/office/drawing/2014/main" id="{744492A5-98EC-6244-B5DD-6F2E7DA5B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62138"/>
                <a:ext cx="150812" cy="26987"/>
              </a:xfrm>
              <a:custGeom>
                <a:avLst/>
                <a:gdLst>
                  <a:gd name="T0" fmla="*/ 143630 w 420"/>
                  <a:gd name="T1" fmla="*/ 19977 h 77"/>
                  <a:gd name="T2" fmla="*/ 143630 w 420"/>
                  <a:gd name="T3" fmla="*/ 19977 h 77"/>
                  <a:gd name="T4" fmla="*/ 140040 w 420"/>
                  <a:gd name="T5" fmla="*/ 9813 h 77"/>
                  <a:gd name="T6" fmla="*/ 140040 w 420"/>
                  <a:gd name="T7" fmla="*/ 6659 h 77"/>
                  <a:gd name="T8" fmla="*/ 133217 w 420"/>
                  <a:gd name="T9" fmla="*/ 6659 h 77"/>
                  <a:gd name="T10" fmla="*/ 136808 w 420"/>
                  <a:gd name="T11" fmla="*/ 9813 h 77"/>
                  <a:gd name="T12" fmla="*/ 129986 w 420"/>
                  <a:gd name="T13" fmla="*/ 16473 h 77"/>
                  <a:gd name="T14" fmla="*/ 129986 w 420"/>
                  <a:gd name="T15" fmla="*/ 19977 h 77"/>
                  <a:gd name="T16" fmla="*/ 126395 w 420"/>
                  <a:gd name="T17" fmla="*/ 6659 h 77"/>
                  <a:gd name="T18" fmla="*/ 119572 w 420"/>
                  <a:gd name="T19" fmla="*/ 3154 h 77"/>
                  <a:gd name="T20" fmla="*/ 116341 w 420"/>
                  <a:gd name="T21" fmla="*/ 9813 h 77"/>
                  <a:gd name="T22" fmla="*/ 109518 w 420"/>
                  <a:gd name="T23" fmla="*/ 16473 h 77"/>
                  <a:gd name="T24" fmla="*/ 99105 w 420"/>
                  <a:gd name="T25" fmla="*/ 6659 h 77"/>
                  <a:gd name="T26" fmla="*/ 99105 w 420"/>
                  <a:gd name="T27" fmla="*/ 3154 h 77"/>
                  <a:gd name="T28" fmla="*/ 95873 w 420"/>
                  <a:gd name="T29" fmla="*/ 3154 h 77"/>
                  <a:gd name="T30" fmla="*/ 99105 w 420"/>
                  <a:gd name="T31" fmla="*/ 6659 h 77"/>
                  <a:gd name="T32" fmla="*/ 88692 w 420"/>
                  <a:gd name="T33" fmla="*/ 16473 h 77"/>
                  <a:gd name="T34" fmla="*/ 95873 w 420"/>
                  <a:gd name="T35" fmla="*/ 13318 h 77"/>
                  <a:gd name="T36" fmla="*/ 78638 w 420"/>
                  <a:gd name="T37" fmla="*/ 3154 h 77"/>
                  <a:gd name="T38" fmla="*/ 75047 w 420"/>
                  <a:gd name="T39" fmla="*/ 3154 h 77"/>
                  <a:gd name="T40" fmla="*/ 71815 w 420"/>
                  <a:gd name="T41" fmla="*/ 3154 h 77"/>
                  <a:gd name="T42" fmla="*/ 68224 w 420"/>
                  <a:gd name="T43" fmla="*/ 13318 h 77"/>
                  <a:gd name="T44" fmla="*/ 64993 w 420"/>
                  <a:gd name="T45" fmla="*/ 16473 h 77"/>
                  <a:gd name="T46" fmla="*/ 54580 w 420"/>
                  <a:gd name="T47" fmla="*/ 3154 h 77"/>
                  <a:gd name="T48" fmla="*/ 54580 w 420"/>
                  <a:gd name="T49" fmla="*/ 3154 h 77"/>
                  <a:gd name="T50" fmla="*/ 47757 w 420"/>
                  <a:gd name="T51" fmla="*/ 3154 h 77"/>
                  <a:gd name="T52" fmla="*/ 47757 w 420"/>
                  <a:gd name="T53" fmla="*/ 6659 h 77"/>
                  <a:gd name="T54" fmla="*/ 37703 w 420"/>
                  <a:gd name="T55" fmla="*/ 9813 h 77"/>
                  <a:gd name="T56" fmla="*/ 51348 w 420"/>
                  <a:gd name="T57" fmla="*/ 9813 h 77"/>
                  <a:gd name="T58" fmla="*/ 30881 w 420"/>
                  <a:gd name="T59" fmla="*/ 6659 h 77"/>
                  <a:gd name="T60" fmla="*/ 30881 w 420"/>
                  <a:gd name="T61" fmla="*/ 6659 h 77"/>
                  <a:gd name="T62" fmla="*/ 23699 w 420"/>
                  <a:gd name="T63" fmla="*/ 13318 h 77"/>
                  <a:gd name="T64" fmla="*/ 20467 w 420"/>
                  <a:gd name="T65" fmla="*/ 19977 h 77"/>
                  <a:gd name="T66" fmla="*/ 13645 w 420"/>
                  <a:gd name="T67" fmla="*/ 9813 h 77"/>
                  <a:gd name="T68" fmla="*/ 17236 w 420"/>
                  <a:gd name="T69" fmla="*/ 6659 h 77"/>
                  <a:gd name="T70" fmla="*/ 10054 w 420"/>
                  <a:gd name="T71" fmla="*/ 9813 h 77"/>
                  <a:gd name="T72" fmla="*/ 10054 w 420"/>
                  <a:gd name="T73" fmla="*/ 9813 h 77"/>
                  <a:gd name="T74" fmla="*/ 6822 w 420"/>
                  <a:gd name="T75" fmla="*/ 19977 h 77"/>
                  <a:gd name="T76" fmla="*/ 3232 w 420"/>
                  <a:gd name="T77" fmla="*/ 13318 h 77"/>
                  <a:gd name="T78" fmla="*/ 0 w 420"/>
                  <a:gd name="T79" fmla="*/ 9813 h 77"/>
                  <a:gd name="T80" fmla="*/ 3232 w 420"/>
                  <a:gd name="T81" fmla="*/ 19977 h 77"/>
                  <a:gd name="T82" fmla="*/ 3232 w 420"/>
                  <a:gd name="T83" fmla="*/ 19977 h 77"/>
                  <a:gd name="T84" fmla="*/ 13645 w 420"/>
                  <a:gd name="T85" fmla="*/ 16473 h 77"/>
                  <a:gd name="T86" fmla="*/ 20467 w 420"/>
                  <a:gd name="T87" fmla="*/ 19977 h 77"/>
                  <a:gd name="T88" fmla="*/ 27290 w 420"/>
                  <a:gd name="T89" fmla="*/ 23132 h 77"/>
                  <a:gd name="T90" fmla="*/ 51348 w 420"/>
                  <a:gd name="T91" fmla="*/ 19977 h 77"/>
                  <a:gd name="T92" fmla="*/ 30881 w 420"/>
                  <a:gd name="T93" fmla="*/ 16473 h 77"/>
                  <a:gd name="T94" fmla="*/ 47757 w 420"/>
                  <a:gd name="T95" fmla="*/ 19977 h 77"/>
                  <a:gd name="T96" fmla="*/ 68224 w 420"/>
                  <a:gd name="T97" fmla="*/ 23132 h 77"/>
                  <a:gd name="T98" fmla="*/ 54580 w 420"/>
                  <a:gd name="T99" fmla="*/ 16473 h 77"/>
                  <a:gd name="T100" fmla="*/ 75047 w 420"/>
                  <a:gd name="T101" fmla="*/ 16473 h 77"/>
                  <a:gd name="T102" fmla="*/ 85460 w 420"/>
                  <a:gd name="T103" fmla="*/ 23132 h 77"/>
                  <a:gd name="T104" fmla="*/ 78638 w 420"/>
                  <a:gd name="T105" fmla="*/ 16473 h 77"/>
                  <a:gd name="T106" fmla="*/ 95873 w 420"/>
                  <a:gd name="T107" fmla="*/ 16473 h 77"/>
                  <a:gd name="T108" fmla="*/ 105927 w 420"/>
                  <a:gd name="T109" fmla="*/ 23132 h 77"/>
                  <a:gd name="T110" fmla="*/ 109518 w 420"/>
                  <a:gd name="T111" fmla="*/ 23132 h 77"/>
                  <a:gd name="T112" fmla="*/ 133217 w 420"/>
                  <a:gd name="T113" fmla="*/ 19977 h 77"/>
                  <a:gd name="T114" fmla="*/ 119572 w 420"/>
                  <a:gd name="T115" fmla="*/ 16473 h 77"/>
                  <a:gd name="T116" fmla="*/ 136808 w 420"/>
                  <a:gd name="T117" fmla="*/ 16473 h 77"/>
                  <a:gd name="T118" fmla="*/ 136808 w 420"/>
                  <a:gd name="T119" fmla="*/ 23132 h 77"/>
                  <a:gd name="T120" fmla="*/ 150453 w 420"/>
                  <a:gd name="T121" fmla="*/ 19977 h 77"/>
                  <a:gd name="T122" fmla="*/ 150453 w 420"/>
                  <a:gd name="T123" fmla="*/ 13318 h 7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20" h="77">
                    <a:moveTo>
                      <a:pt x="419" y="28"/>
                    </a:moveTo>
                    <a:lnTo>
                      <a:pt x="419" y="38"/>
                    </a:lnTo>
                    <a:lnTo>
                      <a:pt x="419" y="28"/>
                    </a:lnTo>
                    <a:close/>
                    <a:moveTo>
                      <a:pt x="419" y="28"/>
                    </a:moveTo>
                    <a:lnTo>
                      <a:pt x="419" y="28"/>
                    </a:lnTo>
                    <a:close/>
                    <a:moveTo>
                      <a:pt x="390" y="38"/>
                    </a:moveTo>
                    <a:lnTo>
                      <a:pt x="390" y="47"/>
                    </a:lnTo>
                    <a:lnTo>
                      <a:pt x="390" y="57"/>
                    </a:lnTo>
                    <a:lnTo>
                      <a:pt x="400" y="57"/>
                    </a:lnTo>
                    <a:lnTo>
                      <a:pt x="400" y="47"/>
                    </a:lnTo>
                    <a:lnTo>
                      <a:pt x="409" y="47"/>
                    </a:lnTo>
                    <a:lnTo>
                      <a:pt x="409" y="38"/>
                    </a:lnTo>
                    <a:lnTo>
                      <a:pt x="419" y="28"/>
                    </a:lnTo>
                    <a:lnTo>
                      <a:pt x="419" y="38"/>
                    </a:lnTo>
                    <a:lnTo>
                      <a:pt x="409" y="38"/>
                    </a:lnTo>
                    <a:lnTo>
                      <a:pt x="409" y="47"/>
                    </a:lnTo>
                    <a:lnTo>
                      <a:pt x="409" y="57"/>
                    </a:lnTo>
                    <a:lnTo>
                      <a:pt x="400" y="57"/>
                    </a:lnTo>
                    <a:lnTo>
                      <a:pt x="390" y="57"/>
                    </a:lnTo>
                    <a:lnTo>
                      <a:pt x="390" y="47"/>
                    </a:lnTo>
                    <a:lnTo>
                      <a:pt x="390" y="38"/>
                    </a:lnTo>
                    <a:close/>
                    <a:moveTo>
                      <a:pt x="390" y="38"/>
                    </a:moveTo>
                    <a:lnTo>
                      <a:pt x="390" y="38"/>
                    </a:lnTo>
                    <a:close/>
                    <a:moveTo>
                      <a:pt x="390" y="28"/>
                    </a:moveTo>
                    <a:lnTo>
                      <a:pt x="390" y="38"/>
                    </a:lnTo>
                    <a:lnTo>
                      <a:pt x="390" y="28"/>
                    </a:lnTo>
                    <a:close/>
                    <a:moveTo>
                      <a:pt x="390" y="28"/>
                    </a:moveTo>
                    <a:lnTo>
                      <a:pt x="390" y="28"/>
                    </a:lnTo>
                    <a:close/>
                    <a:moveTo>
                      <a:pt x="400" y="28"/>
                    </a:moveTo>
                    <a:lnTo>
                      <a:pt x="390" y="28"/>
                    </a:lnTo>
                    <a:lnTo>
                      <a:pt x="400" y="28"/>
                    </a:lnTo>
                    <a:close/>
                    <a:moveTo>
                      <a:pt x="400" y="28"/>
                    </a:moveTo>
                    <a:lnTo>
                      <a:pt x="400" y="28"/>
                    </a:lnTo>
                    <a:close/>
                    <a:moveTo>
                      <a:pt x="381" y="28"/>
                    </a:moveTo>
                    <a:lnTo>
                      <a:pt x="390" y="28"/>
                    </a:lnTo>
                    <a:lnTo>
                      <a:pt x="390" y="19"/>
                    </a:lnTo>
                    <a:lnTo>
                      <a:pt x="390" y="28"/>
                    </a:lnTo>
                    <a:lnTo>
                      <a:pt x="400" y="28"/>
                    </a:lnTo>
                    <a:lnTo>
                      <a:pt x="390" y="28"/>
                    </a:lnTo>
                    <a:lnTo>
                      <a:pt x="381" y="28"/>
                    </a:lnTo>
                    <a:close/>
                    <a:moveTo>
                      <a:pt x="390" y="28"/>
                    </a:moveTo>
                    <a:lnTo>
                      <a:pt x="381" y="28"/>
                    </a:lnTo>
                    <a:lnTo>
                      <a:pt x="390" y="28"/>
                    </a:lnTo>
                    <a:close/>
                    <a:moveTo>
                      <a:pt x="381" y="19"/>
                    </a:moveTo>
                    <a:lnTo>
                      <a:pt x="371" y="19"/>
                    </a:lnTo>
                    <a:lnTo>
                      <a:pt x="381" y="19"/>
                    </a:lnTo>
                    <a:lnTo>
                      <a:pt x="390" y="28"/>
                    </a:lnTo>
                    <a:lnTo>
                      <a:pt x="381" y="28"/>
                    </a:lnTo>
                    <a:lnTo>
                      <a:pt x="381" y="19"/>
                    </a:lnTo>
                    <a:close/>
                    <a:moveTo>
                      <a:pt x="381" y="28"/>
                    </a:moveTo>
                    <a:lnTo>
                      <a:pt x="371" y="28"/>
                    </a:lnTo>
                    <a:lnTo>
                      <a:pt x="371" y="19"/>
                    </a:lnTo>
                    <a:lnTo>
                      <a:pt x="381" y="19"/>
                    </a:lnTo>
                    <a:lnTo>
                      <a:pt x="381" y="28"/>
                    </a:lnTo>
                    <a:close/>
                    <a:moveTo>
                      <a:pt x="381" y="28"/>
                    </a:moveTo>
                    <a:lnTo>
                      <a:pt x="381" y="28"/>
                    </a:lnTo>
                    <a:close/>
                    <a:moveTo>
                      <a:pt x="381" y="28"/>
                    </a:moveTo>
                    <a:lnTo>
                      <a:pt x="381" y="28"/>
                    </a:lnTo>
                    <a:close/>
                    <a:moveTo>
                      <a:pt x="352" y="19"/>
                    </a:moveTo>
                    <a:lnTo>
                      <a:pt x="352" y="28"/>
                    </a:lnTo>
                    <a:lnTo>
                      <a:pt x="352" y="38"/>
                    </a:lnTo>
                    <a:lnTo>
                      <a:pt x="352" y="47"/>
                    </a:lnTo>
                    <a:lnTo>
                      <a:pt x="362" y="47"/>
                    </a:lnTo>
                    <a:lnTo>
                      <a:pt x="371" y="47"/>
                    </a:lnTo>
                    <a:lnTo>
                      <a:pt x="371" y="38"/>
                    </a:lnTo>
                    <a:lnTo>
                      <a:pt x="381" y="38"/>
                    </a:lnTo>
                    <a:lnTo>
                      <a:pt x="381" y="28"/>
                    </a:lnTo>
                    <a:lnTo>
                      <a:pt x="381" y="38"/>
                    </a:lnTo>
                    <a:lnTo>
                      <a:pt x="371" y="38"/>
                    </a:lnTo>
                    <a:lnTo>
                      <a:pt x="371" y="47"/>
                    </a:lnTo>
                    <a:lnTo>
                      <a:pt x="362" y="47"/>
                    </a:lnTo>
                    <a:lnTo>
                      <a:pt x="362" y="57"/>
                    </a:lnTo>
                    <a:lnTo>
                      <a:pt x="352" y="57"/>
                    </a:lnTo>
                    <a:lnTo>
                      <a:pt x="352" y="47"/>
                    </a:lnTo>
                    <a:lnTo>
                      <a:pt x="352" y="38"/>
                    </a:lnTo>
                    <a:lnTo>
                      <a:pt x="343" y="38"/>
                    </a:lnTo>
                    <a:lnTo>
                      <a:pt x="343" y="28"/>
                    </a:lnTo>
                    <a:lnTo>
                      <a:pt x="343" y="19"/>
                    </a:lnTo>
                    <a:lnTo>
                      <a:pt x="352" y="19"/>
                    </a:lnTo>
                    <a:close/>
                    <a:moveTo>
                      <a:pt x="352" y="19"/>
                    </a:moveTo>
                    <a:lnTo>
                      <a:pt x="352" y="19"/>
                    </a:lnTo>
                    <a:close/>
                    <a:moveTo>
                      <a:pt x="333" y="19"/>
                    </a:moveTo>
                    <a:lnTo>
                      <a:pt x="333" y="9"/>
                    </a:lnTo>
                    <a:lnTo>
                      <a:pt x="333" y="19"/>
                    </a:lnTo>
                    <a:lnTo>
                      <a:pt x="343" y="19"/>
                    </a:lnTo>
                    <a:lnTo>
                      <a:pt x="352" y="19"/>
                    </a:lnTo>
                    <a:lnTo>
                      <a:pt x="343" y="19"/>
                    </a:lnTo>
                    <a:lnTo>
                      <a:pt x="333" y="19"/>
                    </a:lnTo>
                    <a:close/>
                    <a:moveTo>
                      <a:pt x="333" y="9"/>
                    </a:moveTo>
                    <a:lnTo>
                      <a:pt x="333" y="9"/>
                    </a:lnTo>
                    <a:close/>
                    <a:moveTo>
                      <a:pt x="286" y="19"/>
                    </a:moveTo>
                    <a:lnTo>
                      <a:pt x="286" y="28"/>
                    </a:lnTo>
                    <a:lnTo>
                      <a:pt x="286" y="38"/>
                    </a:lnTo>
                    <a:lnTo>
                      <a:pt x="295" y="38"/>
                    </a:lnTo>
                    <a:lnTo>
                      <a:pt x="295" y="47"/>
                    </a:lnTo>
                    <a:lnTo>
                      <a:pt x="305" y="47"/>
                    </a:lnTo>
                    <a:lnTo>
                      <a:pt x="314" y="47"/>
                    </a:lnTo>
                    <a:lnTo>
                      <a:pt x="314" y="38"/>
                    </a:lnTo>
                    <a:lnTo>
                      <a:pt x="324" y="28"/>
                    </a:lnTo>
                    <a:lnTo>
                      <a:pt x="324" y="19"/>
                    </a:lnTo>
                    <a:lnTo>
                      <a:pt x="333" y="9"/>
                    </a:lnTo>
                    <a:lnTo>
                      <a:pt x="333" y="19"/>
                    </a:lnTo>
                    <a:lnTo>
                      <a:pt x="324" y="19"/>
                    </a:lnTo>
                    <a:lnTo>
                      <a:pt x="324" y="28"/>
                    </a:lnTo>
                    <a:lnTo>
                      <a:pt x="324" y="38"/>
                    </a:lnTo>
                    <a:lnTo>
                      <a:pt x="314" y="38"/>
                    </a:lnTo>
                    <a:lnTo>
                      <a:pt x="314" y="47"/>
                    </a:lnTo>
                    <a:lnTo>
                      <a:pt x="305" y="47"/>
                    </a:lnTo>
                    <a:lnTo>
                      <a:pt x="295" y="47"/>
                    </a:lnTo>
                    <a:lnTo>
                      <a:pt x="295" y="38"/>
                    </a:lnTo>
                    <a:lnTo>
                      <a:pt x="286" y="38"/>
                    </a:lnTo>
                    <a:lnTo>
                      <a:pt x="286" y="28"/>
                    </a:lnTo>
                    <a:lnTo>
                      <a:pt x="276" y="19"/>
                    </a:lnTo>
                    <a:lnTo>
                      <a:pt x="286" y="19"/>
                    </a:lnTo>
                    <a:close/>
                    <a:moveTo>
                      <a:pt x="276" y="19"/>
                    </a:moveTo>
                    <a:lnTo>
                      <a:pt x="286" y="19"/>
                    </a:lnTo>
                    <a:lnTo>
                      <a:pt x="276" y="19"/>
                    </a:lnTo>
                    <a:close/>
                    <a:moveTo>
                      <a:pt x="286" y="19"/>
                    </a:moveTo>
                    <a:lnTo>
                      <a:pt x="286" y="9"/>
                    </a:lnTo>
                    <a:lnTo>
                      <a:pt x="286" y="19"/>
                    </a:lnTo>
                    <a:close/>
                    <a:moveTo>
                      <a:pt x="286" y="9"/>
                    </a:moveTo>
                    <a:lnTo>
                      <a:pt x="295" y="9"/>
                    </a:lnTo>
                    <a:lnTo>
                      <a:pt x="295" y="19"/>
                    </a:lnTo>
                    <a:lnTo>
                      <a:pt x="286" y="19"/>
                    </a:lnTo>
                    <a:lnTo>
                      <a:pt x="286" y="9"/>
                    </a:lnTo>
                    <a:close/>
                    <a:moveTo>
                      <a:pt x="276" y="9"/>
                    </a:moveTo>
                    <a:lnTo>
                      <a:pt x="286" y="9"/>
                    </a:lnTo>
                    <a:lnTo>
                      <a:pt x="276" y="9"/>
                    </a:lnTo>
                    <a:close/>
                    <a:moveTo>
                      <a:pt x="276" y="9"/>
                    </a:moveTo>
                    <a:lnTo>
                      <a:pt x="276" y="19"/>
                    </a:lnTo>
                    <a:lnTo>
                      <a:pt x="276" y="9"/>
                    </a:lnTo>
                    <a:close/>
                    <a:moveTo>
                      <a:pt x="267" y="9"/>
                    </a:moveTo>
                    <a:lnTo>
                      <a:pt x="276" y="9"/>
                    </a:lnTo>
                    <a:lnTo>
                      <a:pt x="267" y="9"/>
                    </a:lnTo>
                    <a:close/>
                    <a:moveTo>
                      <a:pt x="267" y="9"/>
                    </a:moveTo>
                    <a:lnTo>
                      <a:pt x="267" y="19"/>
                    </a:lnTo>
                    <a:lnTo>
                      <a:pt x="267" y="9"/>
                    </a:lnTo>
                    <a:close/>
                    <a:moveTo>
                      <a:pt x="276" y="19"/>
                    </a:moveTo>
                    <a:lnTo>
                      <a:pt x="267" y="19"/>
                    </a:lnTo>
                    <a:lnTo>
                      <a:pt x="267" y="9"/>
                    </a:lnTo>
                    <a:lnTo>
                      <a:pt x="267" y="19"/>
                    </a:lnTo>
                    <a:lnTo>
                      <a:pt x="276" y="19"/>
                    </a:lnTo>
                    <a:close/>
                    <a:moveTo>
                      <a:pt x="276" y="19"/>
                    </a:moveTo>
                    <a:lnTo>
                      <a:pt x="276" y="19"/>
                    </a:lnTo>
                    <a:close/>
                    <a:moveTo>
                      <a:pt x="219" y="9"/>
                    </a:moveTo>
                    <a:lnTo>
                      <a:pt x="219" y="0"/>
                    </a:lnTo>
                    <a:lnTo>
                      <a:pt x="219" y="9"/>
                    </a:lnTo>
                    <a:lnTo>
                      <a:pt x="219" y="19"/>
                    </a:lnTo>
                    <a:lnTo>
                      <a:pt x="219" y="28"/>
                    </a:lnTo>
                    <a:lnTo>
                      <a:pt x="228" y="28"/>
                    </a:lnTo>
                    <a:lnTo>
                      <a:pt x="228" y="38"/>
                    </a:lnTo>
                    <a:lnTo>
                      <a:pt x="238" y="47"/>
                    </a:lnTo>
                    <a:lnTo>
                      <a:pt x="247" y="47"/>
                    </a:lnTo>
                    <a:lnTo>
                      <a:pt x="257" y="47"/>
                    </a:lnTo>
                    <a:lnTo>
                      <a:pt x="257" y="38"/>
                    </a:lnTo>
                    <a:lnTo>
                      <a:pt x="267" y="38"/>
                    </a:lnTo>
                    <a:lnTo>
                      <a:pt x="267" y="28"/>
                    </a:lnTo>
                    <a:lnTo>
                      <a:pt x="267" y="19"/>
                    </a:lnTo>
                    <a:lnTo>
                      <a:pt x="276" y="19"/>
                    </a:lnTo>
                    <a:lnTo>
                      <a:pt x="276" y="28"/>
                    </a:lnTo>
                    <a:lnTo>
                      <a:pt x="267" y="28"/>
                    </a:lnTo>
                    <a:lnTo>
                      <a:pt x="267" y="38"/>
                    </a:lnTo>
                    <a:lnTo>
                      <a:pt x="257" y="38"/>
                    </a:lnTo>
                    <a:lnTo>
                      <a:pt x="257" y="47"/>
                    </a:lnTo>
                    <a:lnTo>
                      <a:pt x="247" y="47"/>
                    </a:lnTo>
                    <a:lnTo>
                      <a:pt x="238" y="47"/>
                    </a:lnTo>
                    <a:lnTo>
                      <a:pt x="228" y="47"/>
                    </a:lnTo>
                    <a:lnTo>
                      <a:pt x="228" y="38"/>
                    </a:lnTo>
                    <a:lnTo>
                      <a:pt x="219" y="28"/>
                    </a:lnTo>
                    <a:lnTo>
                      <a:pt x="219" y="19"/>
                    </a:lnTo>
                    <a:lnTo>
                      <a:pt x="219" y="9"/>
                    </a:lnTo>
                    <a:close/>
                    <a:moveTo>
                      <a:pt x="219" y="0"/>
                    </a:moveTo>
                    <a:lnTo>
                      <a:pt x="219" y="9"/>
                    </a:lnTo>
                    <a:lnTo>
                      <a:pt x="219" y="0"/>
                    </a:lnTo>
                    <a:close/>
                    <a:moveTo>
                      <a:pt x="209" y="9"/>
                    </a:moveTo>
                    <a:lnTo>
                      <a:pt x="209" y="0"/>
                    </a:lnTo>
                    <a:lnTo>
                      <a:pt x="219" y="0"/>
                    </a:lnTo>
                    <a:lnTo>
                      <a:pt x="219" y="9"/>
                    </a:lnTo>
                    <a:lnTo>
                      <a:pt x="209" y="9"/>
                    </a:lnTo>
                    <a:close/>
                    <a:moveTo>
                      <a:pt x="209" y="9"/>
                    </a:moveTo>
                    <a:lnTo>
                      <a:pt x="209" y="9"/>
                    </a:lnTo>
                    <a:close/>
                    <a:moveTo>
                      <a:pt x="200" y="9"/>
                    </a:moveTo>
                    <a:lnTo>
                      <a:pt x="200" y="0"/>
                    </a:lnTo>
                    <a:lnTo>
                      <a:pt x="209" y="0"/>
                    </a:lnTo>
                    <a:lnTo>
                      <a:pt x="209" y="9"/>
                    </a:lnTo>
                    <a:lnTo>
                      <a:pt x="200" y="9"/>
                    </a:lnTo>
                    <a:close/>
                    <a:moveTo>
                      <a:pt x="200" y="9"/>
                    </a:moveTo>
                    <a:lnTo>
                      <a:pt x="200" y="0"/>
                    </a:lnTo>
                    <a:lnTo>
                      <a:pt x="200" y="9"/>
                    </a:lnTo>
                    <a:close/>
                    <a:moveTo>
                      <a:pt x="152" y="19"/>
                    </a:moveTo>
                    <a:lnTo>
                      <a:pt x="152" y="28"/>
                    </a:lnTo>
                    <a:lnTo>
                      <a:pt x="152" y="38"/>
                    </a:lnTo>
                    <a:lnTo>
                      <a:pt x="162" y="38"/>
                    </a:lnTo>
                    <a:lnTo>
                      <a:pt x="162" y="47"/>
                    </a:lnTo>
                    <a:lnTo>
                      <a:pt x="171" y="47"/>
                    </a:lnTo>
                    <a:lnTo>
                      <a:pt x="181" y="47"/>
                    </a:lnTo>
                    <a:lnTo>
                      <a:pt x="190" y="47"/>
                    </a:lnTo>
                    <a:lnTo>
                      <a:pt x="190" y="38"/>
                    </a:lnTo>
                    <a:lnTo>
                      <a:pt x="200" y="28"/>
                    </a:lnTo>
                    <a:lnTo>
                      <a:pt x="200" y="19"/>
                    </a:lnTo>
                    <a:lnTo>
                      <a:pt x="200" y="9"/>
                    </a:lnTo>
                    <a:lnTo>
                      <a:pt x="200" y="19"/>
                    </a:lnTo>
                    <a:lnTo>
                      <a:pt x="200" y="28"/>
                    </a:lnTo>
                    <a:lnTo>
                      <a:pt x="200" y="38"/>
                    </a:lnTo>
                    <a:lnTo>
                      <a:pt x="190" y="38"/>
                    </a:lnTo>
                    <a:lnTo>
                      <a:pt x="190" y="47"/>
                    </a:lnTo>
                    <a:lnTo>
                      <a:pt x="181" y="47"/>
                    </a:lnTo>
                    <a:lnTo>
                      <a:pt x="171" y="47"/>
                    </a:lnTo>
                    <a:lnTo>
                      <a:pt x="162" y="47"/>
                    </a:lnTo>
                    <a:lnTo>
                      <a:pt x="162" y="38"/>
                    </a:lnTo>
                    <a:lnTo>
                      <a:pt x="152" y="38"/>
                    </a:lnTo>
                    <a:lnTo>
                      <a:pt x="152" y="28"/>
                    </a:lnTo>
                    <a:lnTo>
                      <a:pt x="152" y="19"/>
                    </a:lnTo>
                    <a:close/>
                    <a:moveTo>
                      <a:pt x="152" y="19"/>
                    </a:moveTo>
                    <a:lnTo>
                      <a:pt x="152" y="19"/>
                    </a:lnTo>
                    <a:close/>
                    <a:moveTo>
                      <a:pt x="152" y="9"/>
                    </a:moveTo>
                    <a:lnTo>
                      <a:pt x="152" y="19"/>
                    </a:lnTo>
                    <a:lnTo>
                      <a:pt x="152" y="9"/>
                    </a:lnTo>
                    <a:close/>
                    <a:moveTo>
                      <a:pt x="152" y="9"/>
                    </a:moveTo>
                    <a:lnTo>
                      <a:pt x="152" y="9"/>
                    </a:lnTo>
                    <a:close/>
                    <a:moveTo>
                      <a:pt x="152" y="9"/>
                    </a:moveTo>
                    <a:lnTo>
                      <a:pt x="162" y="9"/>
                    </a:lnTo>
                    <a:lnTo>
                      <a:pt x="152" y="9"/>
                    </a:lnTo>
                    <a:lnTo>
                      <a:pt x="152" y="19"/>
                    </a:lnTo>
                    <a:lnTo>
                      <a:pt x="152" y="9"/>
                    </a:lnTo>
                    <a:close/>
                    <a:moveTo>
                      <a:pt x="143" y="9"/>
                    </a:moveTo>
                    <a:lnTo>
                      <a:pt x="152" y="9"/>
                    </a:lnTo>
                    <a:lnTo>
                      <a:pt x="143" y="9"/>
                    </a:lnTo>
                    <a:close/>
                    <a:moveTo>
                      <a:pt x="143" y="9"/>
                    </a:moveTo>
                    <a:lnTo>
                      <a:pt x="143" y="19"/>
                    </a:lnTo>
                    <a:lnTo>
                      <a:pt x="143" y="9"/>
                    </a:lnTo>
                    <a:close/>
                    <a:moveTo>
                      <a:pt x="133" y="9"/>
                    </a:moveTo>
                    <a:lnTo>
                      <a:pt x="143" y="9"/>
                    </a:lnTo>
                    <a:lnTo>
                      <a:pt x="133" y="9"/>
                    </a:lnTo>
                    <a:close/>
                    <a:moveTo>
                      <a:pt x="133" y="19"/>
                    </a:moveTo>
                    <a:lnTo>
                      <a:pt x="133" y="9"/>
                    </a:lnTo>
                    <a:lnTo>
                      <a:pt x="133" y="19"/>
                    </a:lnTo>
                    <a:close/>
                    <a:moveTo>
                      <a:pt x="143" y="19"/>
                    </a:moveTo>
                    <a:lnTo>
                      <a:pt x="133" y="19"/>
                    </a:lnTo>
                    <a:lnTo>
                      <a:pt x="143" y="19"/>
                    </a:lnTo>
                    <a:lnTo>
                      <a:pt x="133" y="19"/>
                    </a:lnTo>
                    <a:lnTo>
                      <a:pt x="133" y="9"/>
                    </a:lnTo>
                    <a:lnTo>
                      <a:pt x="133" y="19"/>
                    </a:lnTo>
                    <a:lnTo>
                      <a:pt x="143" y="19"/>
                    </a:lnTo>
                    <a:close/>
                    <a:moveTo>
                      <a:pt x="143" y="19"/>
                    </a:moveTo>
                    <a:lnTo>
                      <a:pt x="143" y="19"/>
                    </a:lnTo>
                    <a:close/>
                    <a:moveTo>
                      <a:pt x="95" y="19"/>
                    </a:moveTo>
                    <a:lnTo>
                      <a:pt x="86" y="9"/>
                    </a:lnTo>
                    <a:lnTo>
                      <a:pt x="95" y="9"/>
                    </a:lnTo>
                    <a:lnTo>
                      <a:pt x="95" y="19"/>
                    </a:lnTo>
                    <a:lnTo>
                      <a:pt x="95" y="28"/>
                    </a:lnTo>
                    <a:lnTo>
                      <a:pt x="105" y="28"/>
                    </a:lnTo>
                    <a:lnTo>
                      <a:pt x="105" y="38"/>
                    </a:lnTo>
                    <a:lnTo>
                      <a:pt x="114" y="47"/>
                    </a:lnTo>
                    <a:lnTo>
                      <a:pt x="124" y="47"/>
                    </a:lnTo>
                    <a:lnTo>
                      <a:pt x="124" y="38"/>
                    </a:lnTo>
                    <a:lnTo>
                      <a:pt x="133" y="38"/>
                    </a:lnTo>
                    <a:lnTo>
                      <a:pt x="133" y="28"/>
                    </a:lnTo>
                    <a:lnTo>
                      <a:pt x="133" y="19"/>
                    </a:lnTo>
                    <a:lnTo>
                      <a:pt x="143" y="19"/>
                    </a:lnTo>
                    <a:lnTo>
                      <a:pt x="143" y="28"/>
                    </a:lnTo>
                    <a:lnTo>
                      <a:pt x="133" y="28"/>
                    </a:lnTo>
                    <a:lnTo>
                      <a:pt x="133" y="38"/>
                    </a:lnTo>
                    <a:lnTo>
                      <a:pt x="124" y="47"/>
                    </a:lnTo>
                    <a:lnTo>
                      <a:pt x="114" y="47"/>
                    </a:lnTo>
                    <a:lnTo>
                      <a:pt x="105" y="47"/>
                    </a:lnTo>
                    <a:lnTo>
                      <a:pt x="105" y="38"/>
                    </a:lnTo>
                    <a:lnTo>
                      <a:pt x="95" y="28"/>
                    </a:lnTo>
                    <a:lnTo>
                      <a:pt x="95" y="19"/>
                    </a:lnTo>
                    <a:lnTo>
                      <a:pt x="86" y="19"/>
                    </a:lnTo>
                    <a:lnTo>
                      <a:pt x="95" y="19"/>
                    </a:lnTo>
                    <a:close/>
                    <a:moveTo>
                      <a:pt x="86" y="9"/>
                    </a:moveTo>
                    <a:lnTo>
                      <a:pt x="95" y="9"/>
                    </a:lnTo>
                    <a:lnTo>
                      <a:pt x="86" y="9"/>
                    </a:lnTo>
                    <a:close/>
                    <a:moveTo>
                      <a:pt x="76" y="19"/>
                    </a:moveTo>
                    <a:lnTo>
                      <a:pt x="86" y="19"/>
                    </a:lnTo>
                    <a:lnTo>
                      <a:pt x="86" y="9"/>
                    </a:lnTo>
                    <a:lnTo>
                      <a:pt x="95" y="19"/>
                    </a:lnTo>
                    <a:lnTo>
                      <a:pt x="86" y="19"/>
                    </a:lnTo>
                    <a:lnTo>
                      <a:pt x="76" y="19"/>
                    </a:lnTo>
                    <a:close/>
                    <a:moveTo>
                      <a:pt x="76" y="19"/>
                    </a:moveTo>
                    <a:lnTo>
                      <a:pt x="76" y="19"/>
                    </a:lnTo>
                    <a:close/>
                    <a:moveTo>
                      <a:pt x="38" y="28"/>
                    </a:moveTo>
                    <a:lnTo>
                      <a:pt x="48" y="38"/>
                    </a:lnTo>
                    <a:lnTo>
                      <a:pt x="48" y="47"/>
                    </a:lnTo>
                    <a:lnTo>
                      <a:pt x="57" y="47"/>
                    </a:lnTo>
                    <a:lnTo>
                      <a:pt x="66" y="47"/>
                    </a:lnTo>
                    <a:lnTo>
                      <a:pt x="66" y="38"/>
                    </a:lnTo>
                    <a:lnTo>
                      <a:pt x="76" y="38"/>
                    </a:lnTo>
                    <a:lnTo>
                      <a:pt x="76" y="28"/>
                    </a:lnTo>
                    <a:lnTo>
                      <a:pt x="76" y="19"/>
                    </a:lnTo>
                    <a:lnTo>
                      <a:pt x="76" y="28"/>
                    </a:lnTo>
                    <a:lnTo>
                      <a:pt x="76" y="38"/>
                    </a:lnTo>
                    <a:lnTo>
                      <a:pt x="76" y="47"/>
                    </a:lnTo>
                    <a:lnTo>
                      <a:pt x="66" y="47"/>
                    </a:lnTo>
                    <a:lnTo>
                      <a:pt x="66" y="57"/>
                    </a:lnTo>
                    <a:lnTo>
                      <a:pt x="57" y="57"/>
                    </a:lnTo>
                    <a:lnTo>
                      <a:pt x="57" y="47"/>
                    </a:lnTo>
                    <a:lnTo>
                      <a:pt x="48" y="47"/>
                    </a:lnTo>
                    <a:lnTo>
                      <a:pt x="48" y="38"/>
                    </a:lnTo>
                    <a:lnTo>
                      <a:pt x="38" y="38"/>
                    </a:lnTo>
                    <a:lnTo>
                      <a:pt x="38" y="28"/>
                    </a:lnTo>
                    <a:close/>
                    <a:moveTo>
                      <a:pt x="38" y="28"/>
                    </a:moveTo>
                    <a:lnTo>
                      <a:pt x="38" y="28"/>
                    </a:lnTo>
                    <a:close/>
                    <a:moveTo>
                      <a:pt x="48" y="28"/>
                    </a:moveTo>
                    <a:lnTo>
                      <a:pt x="38" y="28"/>
                    </a:lnTo>
                    <a:lnTo>
                      <a:pt x="48" y="28"/>
                    </a:lnTo>
                    <a:close/>
                    <a:moveTo>
                      <a:pt x="48" y="19"/>
                    </a:moveTo>
                    <a:lnTo>
                      <a:pt x="48" y="28"/>
                    </a:lnTo>
                    <a:lnTo>
                      <a:pt x="48" y="19"/>
                    </a:lnTo>
                    <a:close/>
                    <a:moveTo>
                      <a:pt x="38" y="28"/>
                    </a:moveTo>
                    <a:lnTo>
                      <a:pt x="28" y="28"/>
                    </a:lnTo>
                    <a:lnTo>
                      <a:pt x="38" y="28"/>
                    </a:lnTo>
                    <a:lnTo>
                      <a:pt x="38" y="19"/>
                    </a:lnTo>
                    <a:lnTo>
                      <a:pt x="48" y="19"/>
                    </a:lnTo>
                    <a:lnTo>
                      <a:pt x="38" y="19"/>
                    </a:lnTo>
                    <a:lnTo>
                      <a:pt x="38" y="28"/>
                    </a:lnTo>
                    <a:close/>
                    <a:moveTo>
                      <a:pt x="38" y="28"/>
                    </a:moveTo>
                    <a:lnTo>
                      <a:pt x="38" y="28"/>
                    </a:lnTo>
                    <a:close/>
                    <a:moveTo>
                      <a:pt x="28" y="28"/>
                    </a:moveTo>
                    <a:lnTo>
                      <a:pt x="19" y="28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28"/>
                    </a:lnTo>
                    <a:lnTo>
                      <a:pt x="38" y="28"/>
                    </a:lnTo>
                    <a:lnTo>
                      <a:pt x="28" y="28"/>
                    </a:lnTo>
                    <a:close/>
                    <a:moveTo>
                      <a:pt x="19" y="28"/>
                    </a:moveTo>
                    <a:lnTo>
                      <a:pt x="19" y="28"/>
                    </a:lnTo>
                    <a:close/>
                    <a:moveTo>
                      <a:pt x="28" y="28"/>
                    </a:moveTo>
                    <a:lnTo>
                      <a:pt x="19" y="28"/>
                    </a:lnTo>
                    <a:lnTo>
                      <a:pt x="28" y="28"/>
                    </a:lnTo>
                    <a:close/>
                    <a:moveTo>
                      <a:pt x="28" y="38"/>
                    </a:moveTo>
                    <a:lnTo>
                      <a:pt x="28" y="28"/>
                    </a:lnTo>
                    <a:lnTo>
                      <a:pt x="28" y="38"/>
                    </a:lnTo>
                    <a:close/>
                    <a:moveTo>
                      <a:pt x="28" y="38"/>
                    </a:moveTo>
                    <a:lnTo>
                      <a:pt x="28" y="38"/>
                    </a:lnTo>
                    <a:close/>
                    <a:moveTo>
                      <a:pt x="0" y="28"/>
                    </a:moveTo>
                    <a:lnTo>
                      <a:pt x="9" y="28"/>
                    </a:lnTo>
                    <a:lnTo>
                      <a:pt x="9" y="38"/>
                    </a:lnTo>
                    <a:lnTo>
                      <a:pt x="9" y="47"/>
                    </a:lnTo>
                    <a:lnTo>
                      <a:pt x="19" y="47"/>
                    </a:lnTo>
                    <a:lnTo>
                      <a:pt x="19" y="57"/>
                    </a:lnTo>
                    <a:lnTo>
                      <a:pt x="28" y="57"/>
                    </a:lnTo>
                    <a:lnTo>
                      <a:pt x="28" y="47"/>
                    </a:lnTo>
                    <a:lnTo>
                      <a:pt x="28" y="38"/>
                    </a:lnTo>
                    <a:lnTo>
                      <a:pt x="28" y="47"/>
                    </a:lnTo>
                    <a:lnTo>
                      <a:pt x="28" y="57"/>
                    </a:lnTo>
                    <a:lnTo>
                      <a:pt x="19" y="57"/>
                    </a:lnTo>
                    <a:lnTo>
                      <a:pt x="19" y="47"/>
                    </a:lnTo>
                    <a:lnTo>
                      <a:pt x="9" y="47"/>
                    </a:lnTo>
                    <a:lnTo>
                      <a:pt x="9" y="38"/>
                    </a:lnTo>
                    <a:lnTo>
                      <a:pt x="0" y="28"/>
                    </a:lnTo>
                    <a:close/>
                    <a:moveTo>
                      <a:pt x="0" y="28"/>
                    </a:moveTo>
                    <a:lnTo>
                      <a:pt x="9" y="28"/>
                    </a:lnTo>
                    <a:lnTo>
                      <a:pt x="0" y="28"/>
                    </a:lnTo>
                    <a:close/>
                    <a:moveTo>
                      <a:pt x="0" y="28"/>
                    </a:move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0" y="28"/>
                    </a:moveTo>
                    <a:lnTo>
                      <a:pt x="0" y="28"/>
                    </a:lnTo>
                    <a:close/>
                    <a:moveTo>
                      <a:pt x="9" y="57"/>
                    </a:moveTo>
                    <a:lnTo>
                      <a:pt x="0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9" y="57"/>
                    </a:lnTo>
                    <a:close/>
                    <a:moveTo>
                      <a:pt x="38" y="47"/>
                    </a:moveTo>
                    <a:lnTo>
                      <a:pt x="38" y="57"/>
                    </a:lnTo>
                    <a:lnTo>
                      <a:pt x="38" y="66"/>
                    </a:lnTo>
                    <a:lnTo>
                      <a:pt x="28" y="66"/>
                    </a:lnTo>
                    <a:lnTo>
                      <a:pt x="28" y="76"/>
                    </a:lnTo>
                    <a:lnTo>
                      <a:pt x="28" y="66"/>
                    </a:lnTo>
                    <a:lnTo>
                      <a:pt x="19" y="66"/>
                    </a:lnTo>
                    <a:lnTo>
                      <a:pt x="9" y="66"/>
                    </a:lnTo>
                    <a:lnTo>
                      <a:pt x="9" y="57"/>
                    </a:lnTo>
                    <a:lnTo>
                      <a:pt x="0" y="57"/>
                    </a:lnTo>
                    <a:lnTo>
                      <a:pt x="9" y="57"/>
                    </a:lnTo>
                    <a:lnTo>
                      <a:pt x="9" y="66"/>
                    </a:lnTo>
                    <a:lnTo>
                      <a:pt x="19" y="66"/>
                    </a:lnTo>
                    <a:lnTo>
                      <a:pt x="28" y="66"/>
                    </a:lnTo>
                    <a:lnTo>
                      <a:pt x="38" y="66"/>
                    </a:lnTo>
                    <a:lnTo>
                      <a:pt x="38" y="57"/>
                    </a:lnTo>
                    <a:lnTo>
                      <a:pt x="38" y="47"/>
                    </a:lnTo>
                    <a:close/>
                    <a:moveTo>
                      <a:pt x="38" y="47"/>
                    </a:moveTo>
                    <a:lnTo>
                      <a:pt x="38" y="47"/>
                    </a:lnTo>
                    <a:close/>
                    <a:moveTo>
                      <a:pt x="86" y="38"/>
                    </a:moveTo>
                    <a:lnTo>
                      <a:pt x="86" y="47"/>
                    </a:lnTo>
                    <a:lnTo>
                      <a:pt x="86" y="57"/>
                    </a:lnTo>
                    <a:lnTo>
                      <a:pt x="86" y="66"/>
                    </a:lnTo>
                    <a:lnTo>
                      <a:pt x="76" y="66"/>
                    </a:lnTo>
                    <a:lnTo>
                      <a:pt x="66" y="66"/>
                    </a:lnTo>
                    <a:lnTo>
                      <a:pt x="57" y="66"/>
                    </a:lnTo>
                    <a:lnTo>
                      <a:pt x="57" y="57"/>
                    </a:lnTo>
                    <a:lnTo>
                      <a:pt x="48" y="57"/>
                    </a:lnTo>
                    <a:lnTo>
                      <a:pt x="48" y="47"/>
                    </a:lnTo>
                    <a:lnTo>
                      <a:pt x="38" y="47"/>
                    </a:lnTo>
                    <a:lnTo>
                      <a:pt x="48" y="47"/>
                    </a:lnTo>
                    <a:lnTo>
                      <a:pt x="48" y="57"/>
                    </a:lnTo>
                    <a:lnTo>
                      <a:pt x="57" y="57"/>
                    </a:lnTo>
                    <a:lnTo>
                      <a:pt x="57" y="66"/>
                    </a:lnTo>
                    <a:lnTo>
                      <a:pt x="66" y="66"/>
                    </a:lnTo>
                    <a:lnTo>
                      <a:pt x="76" y="66"/>
                    </a:lnTo>
                    <a:lnTo>
                      <a:pt x="76" y="57"/>
                    </a:lnTo>
                    <a:lnTo>
                      <a:pt x="86" y="57"/>
                    </a:lnTo>
                    <a:lnTo>
                      <a:pt x="86" y="47"/>
                    </a:lnTo>
                    <a:lnTo>
                      <a:pt x="86" y="38"/>
                    </a:lnTo>
                    <a:close/>
                    <a:moveTo>
                      <a:pt x="86" y="38"/>
                    </a:moveTo>
                    <a:lnTo>
                      <a:pt x="86" y="38"/>
                    </a:lnTo>
                    <a:close/>
                    <a:moveTo>
                      <a:pt x="143" y="38"/>
                    </a:moveTo>
                    <a:lnTo>
                      <a:pt x="143" y="47"/>
                    </a:lnTo>
                    <a:lnTo>
                      <a:pt x="143" y="57"/>
                    </a:lnTo>
                    <a:lnTo>
                      <a:pt x="133" y="57"/>
                    </a:lnTo>
                    <a:lnTo>
                      <a:pt x="133" y="66"/>
                    </a:lnTo>
                    <a:lnTo>
                      <a:pt x="124" y="66"/>
                    </a:lnTo>
                    <a:lnTo>
                      <a:pt x="114" y="66"/>
                    </a:lnTo>
                    <a:lnTo>
                      <a:pt x="105" y="66"/>
                    </a:lnTo>
                    <a:lnTo>
                      <a:pt x="105" y="57"/>
                    </a:lnTo>
                    <a:lnTo>
                      <a:pt x="95" y="57"/>
                    </a:lnTo>
                    <a:lnTo>
                      <a:pt x="95" y="47"/>
                    </a:lnTo>
                    <a:lnTo>
                      <a:pt x="86" y="47"/>
                    </a:lnTo>
                    <a:lnTo>
                      <a:pt x="86" y="38"/>
                    </a:lnTo>
                    <a:lnTo>
                      <a:pt x="95" y="47"/>
                    </a:lnTo>
                    <a:lnTo>
                      <a:pt x="95" y="57"/>
                    </a:lnTo>
                    <a:lnTo>
                      <a:pt x="105" y="57"/>
                    </a:lnTo>
                    <a:lnTo>
                      <a:pt x="114" y="57"/>
                    </a:lnTo>
                    <a:lnTo>
                      <a:pt x="114" y="66"/>
                    </a:lnTo>
                    <a:lnTo>
                      <a:pt x="124" y="66"/>
                    </a:lnTo>
                    <a:lnTo>
                      <a:pt x="124" y="57"/>
                    </a:lnTo>
                    <a:lnTo>
                      <a:pt x="133" y="57"/>
                    </a:lnTo>
                    <a:lnTo>
                      <a:pt x="143" y="47"/>
                    </a:lnTo>
                    <a:lnTo>
                      <a:pt x="143" y="38"/>
                    </a:lnTo>
                    <a:close/>
                    <a:moveTo>
                      <a:pt x="209" y="28"/>
                    </a:moveTo>
                    <a:lnTo>
                      <a:pt x="209" y="38"/>
                    </a:lnTo>
                    <a:lnTo>
                      <a:pt x="209" y="47"/>
                    </a:lnTo>
                    <a:lnTo>
                      <a:pt x="200" y="47"/>
                    </a:lnTo>
                    <a:lnTo>
                      <a:pt x="200" y="57"/>
                    </a:lnTo>
                    <a:lnTo>
                      <a:pt x="190" y="57"/>
                    </a:lnTo>
                    <a:lnTo>
                      <a:pt x="190" y="66"/>
                    </a:lnTo>
                    <a:lnTo>
                      <a:pt x="181" y="66"/>
                    </a:lnTo>
                    <a:lnTo>
                      <a:pt x="171" y="66"/>
                    </a:lnTo>
                    <a:lnTo>
                      <a:pt x="162" y="57"/>
                    </a:lnTo>
                    <a:lnTo>
                      <a:pt x="152" y="57"/>
                    </a:lnTo>
                    <a:lnTo>
                      <a:pt x="152" y="47"/>
                    </a:lnTo>
                    <a:lnTo>
                      <a:pt x="143" y="47"/>
                    </a:lnTo>
                    <a:lnTo>
                      <a:pt x="143" y="38"/>
                    </a:lnTo>
                    <a:lnTo>
                      <a:pt x="152" y="38"/>
                    </a:lnTo>
                    <a:lnTo>
                      <a:pt x="152" y="47"/>
                    </a:lnTo>
                    <a:lnTo>
                      <a:pt x="152" y="57"/>
                    </a:lnTo>
                    <a:lnTo>
                      <a:pt x="162" y="57"/>
                    </a:lnTo>
                    <a:lnTo>
                      <a:pt x="171" y="57"/>
                    </a:lnTo>
                    <a:lnTo>
                      <a:pt x="181" y="66"/>
                    </a:lnTo>
                    <a:lnTo>
                      <a:pt x="181" y="57"/>
                    </a:lnTo>
                    <a:lnTo>
                      <a:pt x="190" y="57"/>
                    </a:lnTo>
                    <a:lnTo>
                      <a:pt x="200" y="57"/>
                    </a:lnTo>
                    <a:lnTo>
                      <a:pt x="200" y="47"/>
                    </a:lnTo>
                    <a:lnTo>
                      <a:pt x="209" y="47"/>
                    </a:lnTo>
                    <a:lnTo>
                      <a:pt x="209" y="38"/>
                    </a:lnTo>
                    <a:lnTo>
                      <a:pt x="209" y="28"/>
                    </a:lnTo>
                    <a:close/>
                    <a:moveTo>
                      <a:pt x="276" y="38"/>
                    </a:moveTo>
                    <a:lnTo>
                      <a:pt x="276" y="47"/>
                    </a:lnTo>
                    <a:lnTo>
                      <a:pt x="267" y="47"/>
                    </a:lnTo>
                    <a:lnTo>
                      <a:pt x="267" y="57"/>
                    </a:lnTo>
                    <a:lnTo>
                      <a:pt x="257" y="57"/>
                    </a:lnTo>
                    <a:lnTo>
                      <a:pt x="247" y="66"/>
                    </a:lnTo>
                    <a:lnTo>
                      <a:pt x="238" y="66"/>
                    </a:lnTo>
                    <a:lnTo>
                      <a:pt x="228" y="66"/>
                    </a:lnTo>
                    <a:lnTo>
                      <a:pt x="228" y="57"/>
                    </a:lnTo>
                    <a:lnTo>
                      <a:pt x="219" y="57"/>
                    </a:lnTo>
                    <a:lnTo>
                      <a:pt x="219" y="47"/>
                    </a:lnTo>
                    <a:lnTo>
                      <a:pt x="209" y="47"/>
                    </a:lnTo>
                    <a:lnTo>
                      <a:pt x="209" y="38"/>
                    </a:lnTo>
                    <a:lnTo>
                      <a:pt x="209" y="28"/>
                    </a:lnTo>
                    <a:lnTo>
                      <a:pt x="209" y="38"/>
                    </a:lnTo>
                    <a:lnTo>
                      <a:pt x="219" y="47"/>
                    </a:lnTo>
                    <a:lnTo>
                      <a:pt x="219" y="57"/>
                    </a:lnTo>
                    <a:lnTo>
                      <a:pt x="228" y="57"/>
                    </a:lnTo>
                    <a:lnTo>
                      <a:pt x="238" y="57"/>
                    </a:lnTo>
                    <a:lnTo>
                      <a:pt x="238" y="66"/>
                    </a:lnTo>
                    <a:lnTo>
                      <a:pt x="247" y="66"/>
                    </a:lnTo>
                    <a:lnTo>
                      <a:pt x="247" y="57"/>
                    </a:lnTo>
                    <a:lnTo>
                      <a:pt x="257" y="57"/>
                    </a:lnTo>
                    <a:lnTo>
                      <a:pt x="267" y="57"/>
                    </a:lnTo>
                    <a:lnTo>
                      <a:pt x="267" y="47"/>
                    </a:lnTo>
                    <a:lnTo>
                      <a:pt x="276" y="38"/>
                    </a:lnTo>
                    <a:close/>
                    <a:moveTo>
                      <a:pt x="333" y="38"/>
                    </a:moveTo>
                    <a:lnTo>
                      <a:pt x="333" y="47"/>
                    </a:lnTo>
                    <a:lnTo>
                      <a:pt x="324" y="47"/>
                    </a:lnTo>
                    <a:lnTo>
                      <a:pt x="324" y="57"/>
                    </a:lnTo>
                    <a:lnTo>
                      <a:pt x="314" y="57"/>
                    </a:lnTo>
                    <a:lnTo>
                      <a:pt x="314" y="66"/>
                    </a:lnTo>
                    <a:lnTo>
                      <a:pt x="305" y="66"/>
                    </a:lnTo>
                    <a:lnTo>
                      <a:pt x="295" y="66"/>
                    </a:lnTo>
                    <a:lnTo>
                      <a:pt x="286" y="57"/>
                    </a:lnTo>
                    <a:lnTo>
                      <a:pt x="276" y="47"/>
                    </a:lnTo>
                    <a:lnTo>
                      <a:pt x="276" y="38"/>
                    </a:lnTo>
                    <a:lnTo>
                      <a:pt x="276" y="47"/>
                    </a:lnTo>
                    <a:lnTo>
                      <a:pt x="286" y="47"/>
                    </a:lnTo>
                    <a:lnTo>
                      <a:pt x="286" y="57"/>
                    </a:lnTo>
                    <a:lnTo>
                      <a:pt x="295" y="57"/>
                    </a:lnTo>
                    <a:lnTo>
                      <a:pt x="295" y="66"/>
                    </a:lnTo>
                    <a:lnTo>
                      <a:pt x="305" y="66"/>
                    </a:lnTo>
                    <a:lnTo>
                      <a:pt x="314" y="57"/>
                    </a:lnTo>
                    <a:lnTo>
                      <a:pt x="324" y="57"/>
                    </a:lnTo>
                    <a:lnTo>
                      <a:pt x="324" y="47"/>
                    </a:lnTo>
                    <a:lnTo>
                      <a:pt x="333" y="47"/>
                    </a:lnTo>
                    <a:lnTo>
                      <a:pt x="333" y="38"/>
                    </a:lnTo>
                    <a:close/>
                    <a:moveTo>
                      <a:pt x="333" y="38"/>
                    </a:moveTo>
                    <a:lnTo>
                      <a:pt x="333" y="38"/>
                    </a:lnTo>
                    <a:close/>
                    <a:moveTo>
                      <a:pt x="381" y="47"/>
                    </a:moveTo>
                    <a:lnTo>
                      <a:pt x="371" y="57"/>
                    </a:lnTo>
                    <a:lnTo>
                      <a:pt x="362" y="57"/>
                    </a:lnTo>
                    <a:lnTo>
                      <a:pt x="362" y="66"/>
                    </a:lnTo>
                    <a:lnTo>
                      <a:pt x="352" y="66"/>
                    </a:lnTo>
                    <a:lnTo>
                      <a:pt x="343" y="66"/>
                    </a:lnTo>
                    <a:lnTo>
                      <a:pt x="343" y="57"/>
                    </a:lnTo>
                    <a:lnTo>
                      <a:pt x="333" y="57"/>
                    </a:lnTo>
                    <a:lnTo>
                      <a:pt x="333" y="47"/>
                    </a:lnTo>
                    <a:lnTo>
                      <a:pt x="333" y="38"/>
                    </a:lnTo>
                    <a:lnTo>
                      <a:pt x="333" y="47"/>
                    </a:lnTo>
                    <a:lnTo>
                      <a:pt x="333" y="57"/>
                    </a:lnTo>
                    <a:lnTo>
                      <a:pt x="343" y="57"/>
                    </a:lnTo>
                    <a:lnTo>
                      <a:pt x="343" y="66"/>
                    </a:lnTo>
                    <a:lnTo>
                      <a:pt x="352" y="66"/>
                    </a:lnTo>
                    <a:lnTo>
                      <a:pt x="362" y="66"/>
                    </a:lnTo>
                    <a:lnTo>
                      <a:pt x="362" y="57"/>
                    </a:lnTo>
                    <a:lnTo>
                      <a:pt x="371" y="57"/>
                    </a:lnTo>
                    <a:lnTo>
                      <a:pt x="371" y="47"/>
                    </a:lnTo>
                    <a:lnTo>
                      <a:pt x="381" y="47"/>
                    </a:lnTo>
                    <a:close/>
                    <a:moveTo>
                      <a:pt x="381" y="47"/>
                    </a:moveTo>
                    <a:lnTo>
                      <a:pt x="381" y="47"/>
                    </a:lnTo>
                    <a:close/>
                    <a:moveTo>
                      <a:pt x="419" y="57"/>
                    </a:moveTo>
                    <a:lnTo>
                      <a:pt x="409" y="57"/>
                    </a:lnTo>
                    <a:lnTo>
                      <a:pt x="409" y="66"/>
                    </a:lnTo>
                    <a:lnTo>
                      <a:pt x="400" y="66"/>
                    </a:lnTo>
                    <a:lnTo>
                      <a:pt x="390" y="76"/>
                    </a:lnTo>
                    <a:lnTo>
                      <a:pt x="390" y="66"/>
                    </a:lnTo>
                    <a:lnTo>
                      <a:pt x="381" y="66"/>
                    </a:lnTo>
                    <a:lnTo>
                      <a:pt x="381" y="57"/>
                    </a:lnTo>
                    <a:lnTo>
                      <a:pt x="381" y="47"/>
                    </a:lnTo>
                    <a:lnTo>
                      <a:pt x="381" y="57"/>
                    </a:lnTo>
                    <a:lnTo>
                      <a:pt x="381" y="66"/>
                    </a:lnTo>
                    <a:lnTo>
                      <a:pt x="390" y="66"/>
                    </a:lnTo>
                    <a:lnTo>
                      <a:pt x="400" y="66"/>
                    </a:lnTo>
                    <a:lnTo>
                      <a:pt x="409" y="66"/>
                    </a:lnTo>
                    <a:lnTo>
                      <a:pt x="409" y="57"/>
                    </a:lnTo>
                    <a:lnTo>
                      <a:pt x="419" y="57"/>
                    </a:lnTo>
                    <a:close/>
                    <a:moveTo>
                      <a:pt x="419" y="38"/>
                    </a:moveTo>
                    <a:lnTo>
                      <a:pt x="419" y="28"/>
                    </a:lnTo>
                    <a:lnTo>
                      <a:pt x="419" y="38"/>
                    </a:lnTo>
                    <a:lnTo>
                      <a:pt x="419" y="47"/>
                    </a:lnTo>
                    <a:lnTo>
                      <a:pt x="419" y="57"/>
                    </a:lnTo>
                    <a:lnTo>
                      <a:pt x="419" y="47"/>
                    </a:lnTo>
                    <a:lnTo>
                      <a:pt x="419" y="38"/>
                    </a:lnTo>
                    <a:lnTo>
                      <a:pt x="419" y="28"/>
                    </a:lnTo>
                    <a:lnTo>
                      <a:pt x="419" y="38"/>
                    </a:lnTo>
                    <a:close/>
                    <a:moveTo>
                      <a:pt x="419" y="28"/>
                    </a:moveTo>
                    <a:lnTo>
                      <a:pt x="419" y="28"/>
                    </a:lnTo>
                    <a:close/>
                    <a:moveTo>
                      <a:pt x="419" y="28"/>
                    </a:moveTo>
                    <a:lnTo>
                      <a:pt x="419" y="38"/>
                    </a:lnTo>
                    <a:lnTo>
                      <a:pt x="419" y="28"/>
                    </a:lnTo>
                    <a:close/>
                    <a:moveTo>
                      <a:pt x="419" y="38"/>
                    </a:moveTo>
                    <a:lnTo>
                      <a:pt x="419" y="38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20" name="Freeform 47">
                <a:extLst>
                  <a:ext uri="{FF2B5EF4-FFF2-40B4-BE49-F238E27FC236}">
                    <a16:creationId xmlns:a16="http://schemas.microsoft.com/office/drawing/2014/main" id="{60C21D27-87AD-764F-8B1B-C28E76606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52613"/>
                <a:ext cx="14287" cy="20637"/>
              </a:xfrm>
              <a:custGeom>
                <a:avLst/>
                <a:gdLst>
                  <a:gd name="T0" fmla="*/ 13921 w 39"/>
                  <a:gd name="T1" fmla="*/ 6760 h 58"/>
                  <a:gd name="T2" fmla="*/ 10257 w 39"/>
                  <a:gd name="T3" fmla="*/ 6760 h 58"/>
                  <a:gd name="T4" fmla="*/ 10257 w 39"/>
                  <a:gd name="T5" fmla="*/ 3202 h 58"/>
                  <a:gd name="T6" fmla="*/ 6960 w 39"/>
                  <a:gd name="T7" fmla="*/ 3202 h 58"/>
                  <a:gd name="T8" fmla="*/ 3297 w 39"/>
                  <a:gd name="T9" fmla="*/ 6760 h 58"/>
                  <a:gd name="T10" fmla="*/ 0 w 39"/>
                  <a:gd name="T11" fmla="*/ 6760 h 58"/>
                  <a:gd name="T12" fmla="*/ 0 w 39"/>
                  <a:gd name="T13" fmla="*/ 10319 h 58"/>
                  <a:gd name="T14" fmla="*/ 0 w 39"/>
                  <a:gd name="T15" fmla="*/ 13521 h 58"/>
                  <a:gd name="T16" fmla="*/ 3297 w 39"/>
                  <a:gd name="T17" fmla="*/ 13521 h 58"/>
                  <a:gd name="T18" fmla="*/ 6960 w 39"/>
                  <a:gd name="T19" fmla="*/ 17079 h 58"/>
                  <a:gd name="T20" fmla="*/ 10257 w 39"/>
                  <a:gd name="T21" fmla="*/ 17079 h 58"/>
                  <a:gd name="T22" fmla="*/ 10257 w 39"/>
                  <a:gd name="T23" fmla="*/ 13521 h 58"/>
                  <a:gd name="T24" fmla="*/ 13921 w 39"/>
                  <a:gd name="T25" fmla="*/ 13521 h 58"/>
                  <a:gd name="T26" fmla="*/ 13921 w 39"/>
                  <a:gd name="T27" fmla="*/ 10319 h 58"/>
                  <a:gd name="T28" fmla="*/ 13921 w 39"/>
                  <a:gd name="T29" fmla="*/ 6760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58">
                    <a:moveTo>
                      <a:pt x="38" y="19"/>
                    </a:moveTo>
                    <a:cubicBezTo>
                      <a:pt x="28" y="19"/>
                      <a:pt x="28" y="19"/>
                      <a:pt x="28" y="19"/>
                    </a:cubicBezTo>
                    <a:lnTo>
                      <a:pt x="28" y="9"/>
                    </a:lnTo>
                    <a:cubicBezTo>
                      <a:pt x="28" y="0"/>
                      <a:pt x="28" y="0"/>
                      <a:pt x="19" y="9"/>
                    </a:cubicBezTo>
                    <a:lnTo>
                      <a:pt x="9" y="19"/>
                    </a:lnTo>
                    <a:lnTo>
                      <a:pt x="0" y="19"/>
                    </a:lnTo>
                    <a:cubicBezTo>
                      <a:pt x="0" y="29"/>
                      <a:pt x="0" y="29"/>
                      <a:pt x="0" y="29"/>
                    </a:cubicBezTo>
                    <a:lnTo>
                      <a:pt x="0" y="38"/>
                    </a:lnTo>
                    <a:lnTo>
                      <a:pt x="9" y="38"/>
                    </a:lnTo>
                    <a:cubicBezTo>
                      <a:pt x="9" y="48"/>
                      <a:pt x="19" y="48"/>
                      <a:pt x="19" y="48"/>
                    </a:cubicBezTo>
                    <a:cubicBezTo>
                      <a:pt x="28" y="57"/>
                      <a:pt x="28" y="57"/>
                      <a:pt x="28" y="48"/>
                    </a:cubicBezTo>
                    <a:lnTo>
                      <a:pt x="28" y="38"/>
                    </a:lnTo>
                    <a:lnTo>
                      <a:pt x="38" y="38"/>
                    </a:ln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19"/>
                      <a:pt x="38" y="19"/>
                      <a:pt x="38" y="19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21" name="Freeform 48">
                <a:extLst>
                  <a:ext uri="{FF2B5EF4-FFF2-40B4-BE49-F238E27FC236}">
                    <a16:creationId xmlns:a16="http://schemas.microsoft.com/office/drawing/2014/main" id="{67EB2B4E-BB75-654D-91CA-E9270DDEE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62138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7540 w 20"/>
                  <a:gd name="T3" fmla="*/ 2858 h 10"/>
                  <a:gd name="T4" fmla="*/ 0 w 2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9" y="9"/>
                      <a:pt x="19" y="9"/>
                      <a:pt x="19" y="9"/>
                    </a:cubicBezTo>
                    <a:cubicBezTo>
                      <a:pt x="19" y="9"/>
                      <a:pt x="9" y="0"/>
                      <a:pt x="0" y="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22" name="Freeform 49">
                <a:extLst>
                  <a:ext uri="{FF2B5EF4-FFF2-40B4-BE49-F238E27FC236}">
                    <a16:creationId xmlns:a16="http://schemas.microsoft.com/office/drawing/2014/main" id="{2DE61138-5527-F44C-B5BC-C1C76134A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58963"/>
                <a:ext cx="7937" cy="3175"/>
              </a:xfrm>
              <a:custGeom>
                <a:avLst/>
                <a:gdLst>
                  <a:gd name="T0" fmla="*/ 0 w 20"/>
                  <a:gd name="T1" fmla="*/ 2886 h 11"/>
                  <a:gd name="T2" fmla="*/ 7540 w 20"/>
                  <a:gd name="T3" fmla="*/ 0 h 11"/>
                  <a:gd name="T4" fmla="*/ 0 w 20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1">
                    <a:moveTo>
                      <a:pt x="0" y="10"/>
                    </a:moveTo>
                    <a:cubicBezTo>
                      <a:pt x="9" y="10"/>
                      <a:pt x="19" y="0"/>
                      <a:pt x="19" y="0"/>
                    </a:cubicBezTo>
                    <a:cubicBezTo>
                      <a:pt x="19" y="0"/>
                      <a:pt x="9" y="10"/>
                      <a:pt x="0" y="1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23" name="Freeform 50">
                <a:extLst>
                  <a:ext uri="{FF2B5EF4-FFF2-40B4-BE49-F238E27FC236}">
                    <a16:creationId xmlns:a16="http://schemas.microsoft.com/office/drawing/2014/main" id="{FD9D2F83-0E37-7148-9F44-AB902D5BD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855788"/>
                <a:ext cx="7937" cy="14287"/>
              </a:xfrm>
              <a:custGeom>
                <a:avLst/>
                <a:gdLst>
                  <a:gd name="T0" fmla="*/ 3572 w 20"/>
                  <a:gd name="T1" fmla="*/ 0 h 40"/>
                  <a:gd name="T2" fmla="*/ 0 w 20"/>
                  <a:gd name="T3" fmla="*/ 0 h 40"/>
                  <a:gd name="T4" fmla="*/ 3572 w 20"/>
                  <a:gd name="T5" fmla="*/ 3572 h 40"/>
                  <a:gd name="T6" fmla="*/ 3572 w 20"/>
                  <a:gd name="T7" fmla="*/ 7144 h 40"/>
                  <a:gd name="T8" fmla="*/ 3572 w 20"/>
                  <a:gd name="T9" fmla="*/ 10358 h 40"/>
                  <a:gd name="T10" fmla="*/ 0 w 20"/>
                  <a:gd name="T11" fmla="*/ 13930 h 40"/>
                  <a:gd name="T12" fmla="*/ 3572 w 20"/>
                  <a:gd name="T13" fmla="*/ 13930 h 40"/>
                  <a:gd name="T14" fmla="*/ 3572 w 20"/>
                  <a:gd name="T15" fmla="*/ 10358 h 40"/>
                  <a:gd name="T16" fmla="*/ 7540 w 20"/>
                  <a:gd name="T17" fmla="*/ 10358 h 40"/>
                  <a:gd name="T18" fmla="*/ 7540 w 20"/>
                  <a:gd name="T19" fmla="*/ 7144 h 40"/>
                  <a:gd name="T20" fmla="*/ 7540 w 20"/>
                  <a:gd name="T21" fmla="*/ 3572 h 40"/>
                  <a:gd name="T22" fmla="*/ 3572 w 20"/>
                  <a:gd name="T23" fmla="*/ 3572 h 40"/>
                  <a:gd name="T24" fmla="*/ 3572 w 20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40">
                    <a:moveTo>
                      <a:pt x="9" y="0"/>
                    </a:moveTo>
                    <a:lnTo>
                      <a:pt x="0" y="0"/>
                    </a:lnTo>
                    <a:cubicBezTo>
                      <a:pt x="0" y="0"/>
                      <a:pt x="0" y="10"/>
                      <a:pt x="9" y="10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9" y="29"/>
                    </a:lnTo>
                    <a:cubicBezTo>
                      <a:pt x="0" y="29"/>
                      <a:pt x="0" y="39"/>
                      <a:pt x="0" y="39"/>
                    </a:cubicBezTo>
                    <a:cubicBezTo>
                      <a:pt x="9" y="39"/>
                      <a:pt x="9" y="39"/>
                      <a:pt x="9" y="39"/>
                    </a:cubicBezTo>
                    <a:lnTo>
                      <a:pt x="9" y="29"/>
                    </a:lnTo>
                    <a:lnTo>
                      <a:pt x="19" y="29"/>
                    </a:ln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24" name="Freeform 51">
                <a:extLst>
                  <a:ext uri="{FF2B5EF4-FFF2-40B4-BE49-F238E27FC236}">
                    <a16:creationId xmlns:a16="http://schemas.microsoft.com/office/drawing/2014/main" id="{8FA36971-267A-FA49-9A7E-565E7D404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1814513"/>
                <a:ext cx="47625" cy="49212"/>
              </a:xfrm>
              <a:custGeom>
                <a:avLst/>
                <a:gdLst>
                  <a:gd name="T0" fmla="*/ 20258 w 134"/>
                  <a:gd name="T1" fmla="*/ 45202 h 135"/>
                  <a:gd name="T2" fmla="*/ 20258 w 134"/>
                  <a:gd name="T3" fmla="*/ 34995 h 135"/>
                  <a:gd name="T4" fmla="*/ 17060 w 134"/>
                  <a:gd name="T5" fmla="*/ 17498 h 135"/>
                  <a:gd name="T6" fmla="*/ 44071 w 134"/>
                  <a:gd name="T7" fmla="*/ 6926 h 135"/>
                  <a:gd name="T8" fmla="*/ 47270 w 134"/>
                  <a:gd name="T9" fmla="*/ 0 h 135"/>
                  <a:gd name="T10" fmla="*/ 3554 w 134"/>
                  <a:gd name="T11" fmla="*/ 17498 h 135"/>
                  <a:gd name="T12" fmla="*/ 13506 w 134"/>
                  <a:gd name="T13" fmla="*/ 41557 h 135"/>
                  <a:gd name="T14" fmla="*/ 20258 w 134"/>
                  <a:gd name="T15" fmla="*/ 45202 h 1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4" h="135">
                    <a:moveTo>
                      <a:pt x="57" y="124"/>
                    </a:moveTo>
                    <a:cubicBezTo>
                      <a:pt x="57" y="114"/>
                      <a:pt x="57" y="105"/>
                      <a:pt x="57" y="96"/>
                    </a:cubicBezTo>
                    <a:cubicBezTo>
                      <a:pt x="29" y="57"/>
                      <a:pt x="29" y="57"/>
                      <a:pt x="48" y="48"/>
                    </a:cubicBezTo>
                    <a:cubicBezTo>
                      <a:pt x="67" y="38"/>
                      <a:pt x="95" y="19"/>
                      <a:pt x="124" y="19"/>
                    </a:cubicBezTo>
                    <a:cubicBezTo>
                      <a:pt x="124" y="10"/>
                      <a:pt x="124" y="10"/>
                      <a:pt x="133" y="0"/>
                    </a:cubicBezTo>
                    <a:cubicBezTo>
                      <a:pt x="86" y="10"/>
                      <a:pt x="38" y="29"/>
                      <a:pt x="10" y="48"/>
                    </a:cubicBezTo>
                    <a:cubicBezTo>
                      <a:pt x="0" y="57"/>
                      <a:pt x="19" y="86"/>
                      <a:pt x="38" y="114"/>
                    </a:cubicBezTo>
                    <a:cubicBezTo>
                      <a:pt x="48" y="124"/>
                      <a:pt x="57" y="134"/>
                      <a:pt x="57" y="124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25" name="Freeform 52">
                <a:extLst>
                  <a:ext uri="{FF2B5EF4-FFF2-40B4-BE49-F238E27FC236}">
                    <a16:creationId xmlns:a16="http://schemas.microsoft.com/office/drawing/2014/main" id="{54199CBB-36D2-1D47-8680-4892F7F37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814513"/>
                <a:ext cx="44450" cy="44450"/>
              </a:xfrm>
              <a:custGeom>
                <a:avLst/>
                <a:gdLst>
                  <a:gd name="T0" fmla="*/ 16848 w 124"/>
                  <a:gd name="T1" fmla="*/ 37338 h 125"/>
                  <a:gd name="T2" fmla="*/ 16848 w 124"/>
                  <a:gd name="T3" fmla="*/ 44094 h 125"/>
                  <a:gd name="T4" fmla="*/ 16848 w 124"/>
                  <a:gd name="T5" fmla="*/ 37338 h 125"/>
                  <a:gd name="T6" fmla="*/ 16848 w 124"/>
                  <a:gd name="T7" fmla="*/ 34138 h 125"/>
                  <a:gd name="T8" fmla="*/ 16848 w 124"/>
                  <a:gd name="T9" fmla="*/ 34138 h 125"/>
                  <a:gd name="T10" fmla="*/ 16848 w 124"/>
                  <a:gd name="T11" fmla="*/ 34138 h 125"/>
                  <a:gd name="T12" fmla="*/ 10037 w 124"/>
                  <a:gd name="T13" fmla="*/ 17069 h 125"/>
                  <a:gd name="T14" fmla="*/ 10037 w 124"/>
                  <a:gd name="T15" fmla="*/ 23825 h 125"/>
                  <a:gd name="T16" fmla="*/ 13622 w 124"/>
                  <a:gd name="T17" fmla="*/ 27026 h 125"/>
                  <a:gd name="T18" fmla="*/ 16848 w 124"/>
                  <a:gd name="T19" fmla="*/ 34138 h 125"/>
                  <a:gd name="T20" fmla="*/ 13622 w 124"/>
                  <a:gd name="T21" fmla="*/ 27026 h 125"/>
                  <a:gd name="T22" fmla="*/ 10037 w 124"/>
                  <a:gd name="T23" fmla="*/ 23825 h 125"/>
                  <a:gd name="T24" fmla="*/ 10037 w 124"/>
                  <a:gd name="T25" fmla="*/ 17069 h 125"/>
                  <a:gd name="T26" fmla="*/ 40865 w 124"/>
                  <a:gd name="T27" fmla="*/ 6756 h 125"/>
                  <a:gd name="T28" fmla="*/ 34054 w 124"/>
                  <a:gd name="T29" fmla="*/ 6756 h 125"/>
                  <a:gd name="T30" fmla="*/ 30470 w 124"/>
                  <a:gd name="T31" fmla="*/ 10312 h 125"/>
                  <a:gd name="T32" fmla="*/ 23659 w 124"/>
                  <a:gd name="T33" fmla="*/ 10312 h 125"/>
                  <a:gd name="T34" fmla="*/ 16848 w 124"/>
                  <a:gd name="T35" fmla="*/ 13513 h 125"/>
                  <a:gd name="T36" fmla="*/ 13622 w 124"/>
                  <a:gd name="T37" fmla="*/ 17069 h 125"/>
                  <a:gd name="T38" fmla="*/ 16848 w 124"/>
                  <a:gd name="T39" fmla="*/ 13513 h 125"/>
                  <a:gd name="T40" fmla="*/ 20433 w 124"/>
                  <a:gd name="T41" fmla="*/ 10312 h 125"/>
                  <a:gd name="T42" fmla="*/ 27244 w 124"/>
                  <a:gd name="T43" fmla="*/ 10312 h 125"/>
                  <a:gd name="T44" fmla="*/ 34054 w 124"/>
                  <a:gd name="T45" fmla="*/ 6756 h 125"/>
                  <a:gd name="T46" fmla="*/ 40865 w 124"/>
                  <a:gd name="T47" fmla="*/ 6756 h 125"/>
                  <a:gd name="T48" fmla="*/ 40865 w 124"/>
                  <a:gd name="T49" fmla="*/ 6756 h 125"/>
                  <a:gd name="T50" fmla="*/ 44092 w 124"/>
                  <a:gd name="T51" fmla="*/ 3556 h 125"/>
                  <a:gd name="T52" fmla="*/ 40865 w 124"/>
                  <a:gd name="T53" fmla="*/ 6756 h 125"/>
                  <a:gd name="T54" fmla="*/ 44092 w 124"/>
                  <a:gd name="T55" fmla="*/ 3556 h 125"/>
                  <a:gd name="T56" fmla="*/ 44092 w 124"/>
                  <a:gd name="T57" fmla="*/ 0 h 125"/>
                  <a:gd name="T58" fmla="*/ 0 w 124"/>
                  <a:gd name="T59" fmla="*/ 17069 h 125"/>
                  <a:gd name="T60" fmla="*/ 6811 w 124"/>
                  <a:gd name="T61" fmla="*/ 13513 h 125"/>
                  <a:gd name="T62" fmla="*/ 10037 w 124"/>
                  <a:gd name="T63" fmla="*/ 10312 h 125"/>
                  <a:gd name="T64" fmla="*/ 13622 w 124"/>
                  <a:gd name="T65" fmla="*/ 6756 h 125"/>
                  <a:gd name="T66" fmla="*/ 20433 w 124"/>
                  <a:gd name="T67" fmla="*/ 6756 h 125"/>
                  <a:gd name="T68" fmla="*/ 27244 w 124"/>
                  <a:gd name="T69" fmla="*/ 3556 h 125"/>
                  <a:gd name="T70" fmla="*/ 34054 w 124"/>
                  <a:gd name="T71" fmla="*/ 3556 h 125"/>
                  <a:gd name="T72" fmla="*/ 37639 w 124"/>
                  <a:gd name="T73" fmla="*/ 0 h 125"/>
                  <a:gd name="T74" fmla="*/ 44092 w 124"/>
                  <a:gd name="T75" fmla="*/ 0 h 125"/>
                  <a:gd name="T76" fmla="*/ 37639 w 124"/>
                  <a:gd name="T77" fmla="*/ 3556 h 125"/>
                  <a:gd name="T78" fmla="*/ 30470 w 124"/>
                  <a:gd name="T79" fmla="*/ 3556 h 125"/>
                  <a:gd name="T80" fmla="*/ 23659 w 124"/>
                  <a:gd name="T81" fmla="*/ 3556 h 125"/>
                  <a:gd name="T82" fmla="*/ 20433 w 124"/>
                  <a:gd name="T83" fmla="*/ 6756 h 125"/>
                  <a:gd name="T84" fmla="*/ 13622 w 124"/>
                  <a:gd name="T85" fmla="*/ 10312 h 125"/>
                  <a:gd name="T86" fmla="*/ 6811 w 124"/>
                  <a:gd name="T87" fmla="*/ 10312 h 125"/>
                  <a:gd name="T88" fmla="*/ 3226 w 124"/>
                  <a:gd name="T89" fmla="*/ 13513 h 125"/>
                  <a:gd name="T90" fmla="*/ 0 w 124"/>
                  <a:gd name="T91" fmla="*/ 17069 h 125"/>
                  <a:gd name="T92" fmla="*/ 6811 w 124"/>
                  <a:gd name="T93" fmla="*/ 40538 h 125"/>
                  <a:gd name="T94" fmla="*/ 3226 w 124"/>
                  <a:gd name="T95" fmla="*/ 34138 h 125"/>
                  <a:gd name="T96" fmla="*/ 0 w 124"/>
                  <a:gd name="T97" fmla="*/ 27026 h 125"/>
                  <a:gd name="T98" fmla="*/ 0 w 124"/>
                  <a:gd name="T99" fmla="*/ 20269 h 125"/>
                  <a:gd name="T100" fmla="*/ 0 w 124"/>
                  <a:gd name="T101" fmla="*/ 20269 h 125"/>
                  <a:gd name="T102" fmla="*/ 0 w 124"/>
                  <a:gd name="T103" fmla="*/ 27026 h 125"/>
                  <a:gd name="T104" fmla="*/ 3226 w 124"/>
                  <a:gd name="T105" fmla="*/ 30582 h 125"/>
                  <a:gd name="T106" fmla="*/ 6811 w 124"/>
                  <a:gd name="T107" fmla="*/ 34138 h 125"/>
                  <a:gd name="T108" fmla="*/ 6811 w 124"/>
                  <a:gd name="T109" fmla="*/ 40538 h 125"/>
                  <a:gd name="T110" fmla="*/ 10037 w 124"/>
                  <a:gd name="T111" fmla="*/ 40538 h 125"/>
                  <a:gd name="T112" fmla="*/ 16848 w 124"/>
                  <a:gd name="T113" fmla="*/ 44094 h 125"/>
                  <a:gd name="T114" fmla="*/ 10037 w 124"/>
                  <a:gd name="T115" fmla="*/ 44094 h 125"/>
                  <a:gd name="T116" fmla="*/ 10037 w 124"/>
                  <a:gd name="T117" fmla="*/ 44094 h 125"/>
                  <a:gd name="T118" fmla="*/ 16848 w 124"/>
                  <a:gd name="T119" fmla="*/ 44094 h 125"/>
                  <a:gd name="T120" fmla="*/ 16848 w 124"/>
                  <a:gd name="T121" fmla="*/ 44094 h 125"/>
                  <a:gd name="T122" fmla="*/ 16848 w 124"/>
                  <a:gd name="T123" fmla="*/ 44094 h 125"/>
                  <a:gd name="T124" fmla="*/ 16848 w 124"/>
                  <a:gd name="T125" fmla="*/ 44094 h 1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4" h="125">
                    <a:moveTo>
                      <a:pt x="47" y="96"/>
                    </a:moveTo>
                    <a:lnTo>
                      <a:pt x="47" y="105"/>
                    </a:lnTo>
                    <a:lnTo>
                      <a:pt x="47" y="114"/>
                    </a:lnTo>
                    <a:lnTo>
                      <a:pt x="47" y="124"/>
                    </a:lnTo>
                    <a:lnTo>
                      <a:pt x="47" y="114"/>
                    </a:lnTo>
                    <a:lnTo>
                      <a:pt x="47" y="105"/>
                    </a:lnTo>
                    <a:lnTo>
                      <a:pt x="47" y="96"/>
                    </a:lnTo>
                    <a:close/>
                    <a:moveTo>
                      <a:pt x="47" y="96"/>
                    </a:moveTo>
                    <a:lnTo>
                      <a:pt x="47" y="105"/>
                    </a:lnTo>
                    <a:lnTo>
                      <a:pt x="47" y="96"/>
                    </a:lnTo>
                    <a:close/>
                    <a:moveTo>
                      <a:pt x="47" y="96"/>
                    </a:moveTo>
                    <a:lnTo>
                      <a:pt x="47" y="96"/>
                    </a:lnTo>
                    <a:close/>
                    <a:moveTo>
                      <a:pt x="38" y="48"/>
                    </a:moveTo>
                    <a:lnTo>
                      <a:pt x="28" y="48"/>
                    </a:lnTo>
                    <a:lnTo>
                      <a:pt x="28" y="57"/>
                    </a:lnTo>
                    <a:lnTo>
                      <a:pt x="28" y="67"/>
                    </a:lnTo>
                    <a:lnTo>
                      <a:pt x="28" y="76"/>
                    </a:lnTo>
                    <a:lnTo>
                      <a:pt x="38" y="76"/>
                    </a:lnTo>
                    <a:lnTo>
                      <a:pt x="38" y="86"/>
                    </a:lnTo>
                    <a:lnTo>
                      <a:pt x="47" y="96"/>
                    </a:lnTo>
                    <a:lnTo>
                      <a:pt x="38" y="86"/>
                    </a:lnTo>
                    <a:lnTo>
                      <a:pt x="38" y="76"/>
                    </a:lnTo>
                    <a:lnTo>
                      <a:pt x="28" y="76"/>
                    </a:lnTo>
                    <a:lnTo>
                      <a:pt x="28" y="67"/>
                    </a:lnTo>
                    <a:lnTo>
                      <a:pt x="28" y="57"/>
                    </a:lnTo>
                    <a:lnTo>
                      <a:pt x="28" y="48"/>
                    </a:lnTo>
                    <a:lnTo>
                      <a:pt x="38" y="48"/>
                    </a:lnTo>
                    <a:close/>
                    <a:moveTo>
                      <a:pt x="114" y="19"/>
                    </a:moveTo>
                    <a:lnTo>
                      <a:pt x="105" y="19"/>
                    </a:lnTo>
                    <a:lnTo>
                      <a:pt x="95" y="19"/>
                    </a:lnTo>
                    <a:lnTo>
                      <a:pt x="85" y="19"/>
                    </a:lnTo>
                    <a:lnTo>
                      <a:pt x="85" y="29"/>
                    </a:lnTo>
                    <a:lnTo>
                      <a:pt x="76" y="29"/>
                    </a:lnTo>
                    <a:lnTo>
                      <a:pt x="66" y="29"/>
                    </a:lnTo>
                    <a:lnTo>
                      <a:pt x="57" y="38"/>
                    </a:lnTo>
                    <a:lnTo>
                      <a:pt x="47" y="38"/>
                    </a:lnTo>
                    <a:lnTo>
                      <a:pt x="47" y="48"/>
                    </a:lnTo>
                    <a:lnTo>
                      <a:pt x="38" y="48"/>
                    </a:lnTo>
                    <a:lnTo>
                      <a:pt x="38" y="38"/>
                    </a:lnTo>
                    <a:lnTo>
                      <a:pt x="47" y="38"/>
                    </a:lnTo>
                    <a:lnTo>
                      <a:pt x="57" y="38"/>
                    </a:lnTo>
                    <a:lnTo>
                      <a:pt x="57" y="29"/>
                    </a:lnTo>
                    <a:lnTo>
                      <a:pt x="66" y="29"/>
                    </a:lnTo>
                    <a:lnTo>
                      <a:pt x="76" y="29"/>
                    </a:lnTo>
                    <a:lnTo>
                      <a:pt x="85" y="19"/>
                    </a:lnTo>
                    <a:lnTo>
                      <a:pt x="95" y="19"/>
                    </a:lnTo>
                    <a:lnTo>
                      <a:pt x="105" y="19"/>
                    </a:lnTo>
                    <a:lnTo>
                      <a:pt x="114" y="19"/>
                    </a:lnTo>
                    <a:close/>
                    <a:moveTo>
                      <a:pt x="114" y="19"/>
                    </a:moveTo>
                    <a:lnTo>
                      <a:pt x="114" y="19"/>
                    </a:lnTo>
                    <a:close/>
                    <a:moveTo>
                      <a:pt x="123" y="0"/>
                    </a:moveTo>
                    <a:lnTo>
                      <a:pt x="123" y="10"/>
                    </a:lnTo>
                    <a:lnTo>
                      <a:pt x="114" y="10"/>
                    </a:lnTo>
                    <a:lnTo>
                      <a:pt x="114" y="19"/>
                    </a:lnTo>
                    <a:lnTo>
                      <a:pt x="114" y="10"/>
                    </a:lnTo>
                    <a:lnTo>
                      <a:pt x="123" y="10"/>
                    </a:lnTo>
                    <a:lnTo>
                      <a:pt x="123" y="0"/>
                    </a:lnTo>
                    <a:close/>
                    <a:moveTo>
                      <a:pt x="123" y="0"/>
                    </a:moveTo>
                    <a:lnTo>
                      <a:pt x="123" y="0"/>
                    </a:lnTo>
                    <a:close/>
                    <a:moveTo>
                      <a:pt x="0" y="48"/>
                    </a:moveTo>
                    <a:lnTo>
                      <a:pt x="9" y="38"/>
                    </a:lnTo>
                    <a:lnTo>
                      <a:pt x="19" y="38"/>
                    </a:lnTo>
                    <a:lnTo>
                      <a:pt x="19" y="29"/>
                    </a:lnTo>
                    <a:lnTo>
                      <a:pt x="28" y="29"/>
                    </a:lnTo>
                    <a:lnTo>
                      <a:pt x="38" y="29"/>
                    </a:lnTo>
                    <a:lnTo>
                      <a:pt x="38" y="19"/>
                    </a:lnTo>
                    <a:lnTo>
                      <a:pt x="47" y="19"/>
                    </a:lnTo>
                    <a:lnTo>
                      <a:pt x="57" y="19"/>
                    </a:lnTo>
                    <a:lnTo>
                      <a:pt x="66" y="10"/>
                    </a:lnTo>
                    <a:lnTo>
                      <a:pt x="76" y="10"/>
                    </a:lnTo>
                    <a:lnTo>
                      <a:pt x="85" y="10"/>
                    </a:lnTo>
                    <a:lnTo>
                      <a:pt x="95" y="10"/>
                    </a:lnTo>
                    <a:lnTo>
                      <a:pt x="95" y="0"/>
                    </a:lnTo>
                    <a:lnTo>
                      <a:pt x="105" y="0"/>
                    </a:lnTo>
                    <a:lnTo>
                      <a:pt x="114" y="0"/>
                    </a:lnTo>
                    <a:lnTo>
                      <a:pt x="123" y="0"/>
                    </a:lnTo>
                    <a:lnTo>
                      <a:pt x="114" y="0"/>
                    </a:lnTo>
                    <a:lnTo>
                      <a:pt x="105" y="10"/>
                    </a:lnTo>
                    <a:lnTo>
                      <a:pt x="95" y="10"/>
                    </a:lnTo>
                    <a:lnTo>
                      <a:pt x="85" y="10"/>
                    </a:lnTo>
                    <a:lnTo>
                      <a:pt x="76" y="10"/>
                    </a:lnTo>
                    <a:lnTo>
                      <a:pt x="66" y="10"/>
                    </a:lnTo>
                    <a:lnTo>
                      <a:pt x="66" y="19"/>
                    </a:lnTo>
                    <a:lnTo>
                      <a:pt x="57" y="19"/>
                    </a:lnTo>
                    <a:lnTo>
                      <a:pt x="47" y="19"/>
                    </a:lnTo>
                    <a:lnTo>
                      <a:pt x="38" y="29"/>
                    </a:lnTo>
                    <a:lnTo>
                      <a:pt x="28" y="29"/>
                    </a:lnTo>
                    <a:lnTo>
                      <a:pt x="19" y="29"/>
                    </a:lnTo>
                    <a:lnTo>
                      <a:pt x="19" y="38"/>
                    </a:lnTo>
                    <a:lnTo>
                      <a:pt x="9" y="38"/>
                    </a:lnTo>
                    <a:lnTo>
                      <a:pt x="9" y="48"/>
                    </a:lnTo>
                    <a:lnTo>
                      <a:pt x="0" y="48"/>
                    </a:lnTo>
                    <a:close/>
                    <a:moveTo>
                      <a:pt x="28" y="114"/>
                    </a:moveTo>
                    <a:lnTo>
                      <a:pt x="19" y="114"/>
                    </a:lnTo>
                    <a:lnTo>
                      <a:pt x="19" y="105"/>
                    </a:lnTo>
                    <a:lnTo>
                      <a:pt x="9" y="96"/>
                    </a:lnTo>
                    <a:lnTo>
                      <a:pt x="9" y="86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76"/>
                    </a:lnTo>
                    <a:lnTo>
                      <a:pt x="9" y="76"/>
                    </a:lnTo>
                    <a:lnTo>
                      <a:pt x="9" y="86"/>
                    </a:lnTo>
                    <a:lnTo>
                      <a:pt x="9" y="96"/>
                    </a:lnTo>
                    <a:lnTo>
                      <a:pt x="19" y="96"/>
                    </a:lnTo>
                    <a:lnTo>
                      <a:pt x="19" y="105"/>
                    </a:lnTo>
                    <a:lnTo>
                      <a:pt x="19" y="114"/>
                    </a:lnTo>
                    <a:lnTo>
                      <a:pt x="28" y="114"/>
                    </a:lnTo>
                    <a:close/>
                    <a:moveTo>
                      <a:pt x="28" y="114"/>
                    </a:moveTo>
                    <a:lnTo>
                      <a:pt x="28" y="114"/>
                    </a:lnTo>
                    <a:close/>
                    <a:moveTo>
                      <a:pt x="47" y="124"/>
                    </a:moveTo>
                    <a:lnTo>
                      <a:pt x="38" y="124"/>
                    </a:lnTo>
                    <a:lnTo>
                      <a:pt x="28" y="124"/>
                    </a:lnTo>
                    <a:lnTo>
                      <a:pt x="28" y="114"/>
                    </a:lnTo>
                    <a:lnTo>
                      <a:pt x="28" y="124"/>
                    </a:lnTo>
                    <a:lnTo>
                      <a:pt x="38" y="124"/>
                    </a:lnTo>
                    <a:lnTo>
                      <a:pt x="47" y="124"/>
                    </a:lnTo>
                    <a:close/>
                    <a:moveTo>
                      <a:pt x="47" y="124"/>
                    </a:moveTo>
                    <a:lnTo>
                      <a:pt x="47" y="124"/>
                    </a:lnTo>
                    <a:close/>
                    <a:moveTo>
                      <a:pt x="47" y="124"/>
                    </a:moveTo>
                    <a:lnTo>
                      <a:pt x="47" y="124"/>
                    </a:lnTo>
                    <a:close/>
                    <a:moveTo>
                      <a:pt x="47" y="124"/>
                    </a:moveTo>
                    <a:lnTo>
                      <a:pt x="47" y="124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26" name="Freeform 53">
                <a:extLst>
                  <a:ext uri="{FF2B5EF4-FFF2-40B4-BE49-F238E27FC236}">
                    <a16:creationId xmlns:a16="http://schemas.microsoft.com/office/drawing/2014/main" id="{A49F6C95-4C33-7A48-8A99-04D8ACF83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17688"/>
                <a:ext cx="31750" cy="41275"/>
              </a:xfrm>
              <a:custGeom>
                <a:avLst/>
                <a:gdLst>
                  <a:gd name="T0" fmla="*/ 6934 w 87"/>
                  <a:gd name="T1" fmla="*/ 40916 h 115"/>
                  <a:gd name="T2" fmla="*/ 6934 w 87"/>
                  <a:gd name="T3" fmla="*/ 37327 h 115"/>
                  <a:gd name="T4" fmla="*/ 6934 w 87"/>
                  <a:gd name="T5" fmla="*/ 30867 h 115"/>
                  <a:gd name="T6" fmla="*/ 0 w 87"/>
                  <a:gd name="T7" fmla="*/ 23688 h 115"/>
                  <a:gd name="T8" fmla="*/ 0 w 87"/>
                  <a:gd name="T9" fmla="*/ 16869 h 115"/>
                  <a:gd name="T10" fmla="*/ 6934 w 87"/>
                  <a:gd name="T11" fmla="*/ 10050 h 115"/>
                  <a:gd name="T12" fmla="*/ 13868 w 87"/>
                  <a:gd name="T13" fmla="*/ 6819 h 115"/>
                  <a:gd name="T14" fmla="*/ 31385 w 87"/>
                  <a:gd name="T15" fmla="*/ 0 h 115"/>
                  <a:gd name="T16" fmla="*/ 27736 w 87"/>
                  <a:gd name="T17" fmla="*/ 3230 h 115"/>
                  <a:gd name="T18" fmla="*/ 6934 w 87"/>
                  <a:gd name="T19" fmla="*/ 13639 h 115"/>
                  <a:gd name="T20" fmla="*/ 10218 w 87"/>
                  <a:gd name="T21" fmla="*/ 30867 h 115"/>
                  <a:gd name="T22" fmla="*/ 10218 w 87"/>
                  <a:gd name="T23" fmla="*/ 40916 h 115"/>
                  <a:gd name="T24" fmla="*/ 6934 w 87"/>
                  <a:gd name="T25" fmla="*/ 40916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115">
                    <a:moveTo>
                      <a:pt x="19" y="114"/>
                    </a:moveTo>
                    <a:lnTo>
                      <a:pt x="19" y="104"/>
                    </a:lnTo>
                    <a:cubicBezTo>
                      <a:pt x="19" y="104"/>
                      <a:pt x="19" y="95"/>
                      <a:pt x="19" y="86"/>
                    </a:cubicBezTo>
                    <a:cubicBezTo>
                      <a:pt x="19" y="86"/>
                      <a:pt x="9" y="76"/>
                      <a:pt x="0" y="66"/>
                    </a:cubicBezTo>
                    <a:cubicBezTo>
                      <a:pt x="0" y="57"/>
                      <a:pt x="0" y="57"/>
                      <a:pt x="0" y="47"/>
                    </a:cubicBezTo>
                    <a:cubicBezTo>
                      <a:pt x="0" y="38"/>
                      <a:pt x="9" y="38"/>
                      <a:pt x="19" y="28"/>
                    </a:cubicBezTo>
                    <a:cubicBezTo>
                      <a:pt x="19" y="28"/>
                      <a:pt x="28" y="19"/>
                      <a:pt x="38" y="19"/>
                    </a:cubicBezTo>
                    <a:cubicBezTo>
                      <a:pt x="57" y="9"/>
                      <a:pt x="76" y="0"/>
                      <a:pt x="86" y="0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57" y="19"/>
                      <a:pt x="28" y="28"/>
                      <a:pt x="19" y="38"/>
                    </a:cubicBezTo>
                    <a:cubicBezTo>
                      <a:pt x="0" y="47"/>
                      <a:pt x="0" y="47"/>
                      <a:pt x="28" y="86"/>
                    </a:cubicBezTo>
                    <a:cubicBezTo>
                      <a:pt x="28" y="95"/>
                      <a:pt x="28" y="104"/>
                      <a:pt x="28" y="114"/>
                    </a:cubicBezTo>
                    <a:lnTo>
                      <a:pt x="19" y="114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27" name="Freeform 54">
                <a:extLst>
                  <a:ext uri="{FF2B5EF4-FFF2-40B4-BE49-F238E27FC236}">
                    <a16:creationId xmlns:a16="http://schemas.microsoft.com/office/drawing/2014/main" id="{AA7FE4A9-63FD-464B-B54F-974F98BF1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17688"/>
                <a:ext cx="34925" cy="41275"/>
              </a:xfrm>
              <a:custGeom>
                <a:avLst/>
                <a:gdLst>
                  <a:gd name="T0" fmla="*/ 6912 w 96"/>
                  <a:gd name="T1" fmla="*/ 37327 h 115"/>
                  <a:gd name="T2" fmla="*/ 6912 w 96"/>
                  <a:gd name="T3" fmla="*/ 34097 h 115"/>
                  <a:gd name="T4" fmla="*/ 6912 w 96"/>
                  <a:gd name="T5" fmla="*/ 37327 h 115"/>
                  <a:gd name="T6" fmla="*/ 6912 w 96"/>
                  <a:gd name="T7" fmla="*/ 34097 h 115"/>
                  <a:gd name="T8" fmla="*/ 0 w 96"/>
                  <a:gd name="T9" fmla="*/ 23688 h 115"/>
                  <a:gd name="T10" fmla="*/ 6912 w 96"/>
                  <a:gd name="T11" fmla="*/ 27277 h 115"/>
                  <a:gd name="T12" fmla="*/ 6912 w 96"/>
                  <a:gd name="T13" fmla="*/ 30867 h 115"/>
                  <a:gd name="T14" fmla="*/ 3274 w 96"/>
                  <a:gd name="T15" fmla="*/ 23688 h 115"/>
                  <a:gd name="T16" fmla="*/ 0 w 96"/>
                  <a:gd name="T17" fmla="*/ 20458 h 115"/>
                  <a:gd name="T18" fmla="*/ 0 w 96"/>
                  <a:gd name="T19" fmla="*/ 23688 h 115"/>
                  <a:gd name="T20" fmla="*/ 3274 w 96"/>
                  <a:gd name="T21" fmla="*/ 10050 h 115"/>
                  <a:gd name="T22" fmla="*/ 3274 w 96"/>
                  <a:gd name="T23" fmla="*/ 13639 h 115"/>
                  <a:gd name="T24" fmla="*/ 0 w 96"/>
                  <a:gd name="T25" fmla="*/ 13639 h 115"/>
                  <a:gd name="T26" fmla="*/ 13824 w 96"/>
                  <a:gd name="T27" fmla="*/ 6819 h 115"/>
                  <a:gd name="T28" fmla="*/ 6912 w 96"/>
                  <a:gd name="T29" fmla="*/ 10050 h 115"/>
                  <a:gd name="T30" fmla="*/ 6912 w 96"/>
                  <a:gd name="T31" fmla="*/ 6819 h 115"/>
                  <a:gd name="T32" fmla="*/ 13824 w 96"/>
                  <a:gd name="T33" fmla="*/ 6819 h 115"/>
                  <a:gd name="T34" fmla="*/ 27649 w 96"/>
                  <a:gd name="T35" fmla="*/ 0 h 115"/>
                  <a:gd name="T36" fmla="*/ 20737 w 96"/>
                  <a:gd name="T37" fmla="*/ 3230 h 115"/>
                  <a:gd name="T38" fmla="*/ 13824 w 96"/>
                  <a:gd name="T39" fmla="*/ 6819 h 115"/>
                  <a:gd name="T40" fmla="*/ 20737 w 96"/>
                  <a:gd name="T41" fmla="*/ 3230 h 115"/>
                  <a:gd name="T42" fmla="*/ 27649 w 96"/>
                  <a:gd name="T43" fmla="*/ 0 h 115"/>
                  <a:gd name="T44" fmla="*/ 34561 w 96"/>
                  <a:gd name="T45" fmla="*/ 0 h 115"/>
                  <a:gd name="T46" fmla="*/ 31287 w 96"/>
                  <a:gd name="T47" fmla="*/ 0 h 115"/>
                  <a:gd name="T48" fmla="*/ 31287 w 96"/>
                  <a:gd name="T49" fmla="*/ 3230 h 115"/>
                  <a:gd name="T50" fmla="*/ 6912 w 96"/>
                  <a:gd name="T51" fmla="*/ 10050 h 115"/>
                  <a:gd name="T52" fmla="*/ 13824 w 96"/>
                  <a:gd name="T53" fmla="*/ 6819 h 115"/>
                  <a:gd name="T54" fmla="*/ 24011 w 96"/>
                  <a:gd name="T55" fmla="*/ 3230 h 115"/>
                  <a:gd name="T56" fmla="*/ 27649 w 96"/>
                  <a:gd name="T57" fmla="*/ 3230 h 115"/>
                  <a:gd name="T58" fmla="*/ 20737 w 96"/>
                  <a:gd name="T59" fmla="*/ 6819 h 115"/>
                  <a:gd name="T60" fmla="*/ 10186 w 96"/>
                  <a:gd name="T61" fmla="*/ 10050 h 115"/>
                  <a:gd name="T62" fmla="*/ 6912 w 96"/>
                  <a:gd name="T63" fmla="*/ 27277 h 115"/>
                  <a:gd name="T64" fmla="*/ 3274 w 96"/>
                  <a:gd name="T65" fmla="*/ 20458 h 115"/>
                  <a:gd name="T66" fmla="*/ 6912 w 96"/>
                  <a:gd name="T67" fmla="*/ 13639 h 115"/>
                  <a:gd name="T68" fmla="*/ 3274 w 96"/>
                  <a:gd name="T69" fmla="*/ 20458 h 115"/>
                  <a:gd name="T70" fmla="*/ 6912 w 96"/>
                  <a:gd name="T71" fmla="*/ 27277 h 115"/>
                  <a:gd name="T72" fmla="*/ 10186 w 96"/>
                  <a:gd name="T73" fmla="*/ 30867 h 115"/>
                  <a:gd name="T74" fmla="*/ 10186 w 96"/>
                  <a:gd name="T75" fmla="*/ 37327 h 115"/>
                  <a:gd name="T76" fmla="*/ 10186 w 96"/>
                  <a:gd name="T77" fmla="*/ 34097 h 115"/>
                  <a:gd name="T78" fmla="*/ 10186 w 96"/>
                  <a:gd name="T79" fmla="*/ 40916 h 115"/>
                  <a:gd name="T80" fmla="*/ 10186 w 96"/>
                  <a:gd name="T81" fmla="*/ 40916 h 115"/>
                  <a:gd name="T82" fmla="*/ 6912 w 96"/>
                  <a:gd name="T83" fmla="*/ 40916 h 11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6" h="115">
                    <a:moveTo>
                      <a:pt x="19" y="104"/>
                    </a:moveTo>
                    <a:lnTo>
                      <a:pt x="19" y="114"/>
                    </a:lnTo>
                    <a:lnTo>
                      <a:pt x="19" y="104"/>
                    </a:lnTo>
                    <a:close/>
                    <a:moveTo>
                      <a:pt x="19" y="104"/>
                    </a:moveTo>
                    <a:lnTo>
                      <a:pt x="19" y="104"/>
                    </a:lnTo>
                    <a:close/>
                    <a:moveTo>
                      <a:pt x="19" y="95"/>
                    </a:moveTo>
                    <a:lnTo>
                      <a:pt x="19" y="86"/>
                    </a:lnTo>
                    <a:lnTo>
                      <a:pt x="19" y="95"/>
                    </a:lnTo>
                    <a:lnTo>
                      <a:pt x="19" y="104"/>
                    </a:lnTo>
                    <a:lnTo>
                      <a:pt x="19" y="95"/>
                    </a:lnTo>
                    <a:lnTo>
                      <a:pt x="19" y="86"/>
                    </a:lnTo>
                    <a:lnTo>
                      <a:pt x="19" y="95"/>
                    </a:lnTo>
                    <a:close/>
                    <a:moveTo>
                      <a:pt x="19" y="86"/>
                    </a:moveTo>
                    <a:lnTo>
                      <a:pt x="19" y="86"/>
                    </a:lnTo>
                    <a:close/>
                    <a:moveTo>
                      <a:pt x="0" y="66"/>
                    </a:moveTo>
                    <a:lnTo>
                      <a:pt x="9" y="66"/>
                    </a:lnTo>
                    <a:lnTo>
                      <a:pt x="9" y="76"/>
                    </a:lnTo>
                    <a:lnTo>
                      <a:pt x="19" y="76"/>
                    </a:lnTo>
                    <a:lnTo>
                      <a:pt x="19" y="86"/>
                    </a:lnTo>
                    <a:lnTo>
                      <a:pt x="19" y="95"/>
                    </a:lnTo>
                    <a:lnTo>
                      <a:pt x="19" y="86"/>
                    </a:lnTo>
                    <a:lnTo>
                      <a:pt x="9" y="86"/>
                    </a:lnTo>
                    <a:lnTo>
                      <a:pt x="9" y="76"/>
                    </a:lnTo>
                    <a:lnTo>
                      <a:pt x="9" y="66"/>
                    </a:lnTo>
                    <a:lnTo>
                      <a:pt x="0" y="66"/>
                    </a:lnTo>
                    <a:close/>
                    <a:moveTo>
                      <a:pt x="0" y="47"/>
                    </a:moveTo>
                    <a:lnTo>
                      <a:pt x="0" y="57"/>
                    </a:lnTo>
                    <a:lnTo>
                      <a:pt x="0" y="66"/>
                    </a:lnTo>
                    <a:lnTo>
                      <a:pt x="9" y="6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0" y="47"/>
                    </a:lnTo>
                    <a:close/>
                    <a:moveTo>
                      <a:pt x="9" y="28"/>
                    </a:moveTo>
                    <a:lnTo>
                      <a:pt x="19" y="28"/>
                    </a:lnTo>
                    <a:lnTo>
                      <a:pt x="9" y="28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9" y="38"/>
                    </a:lnTo>
                    <a:lnTo>
                      <a:pt x="9" y="28"/>
                    </a:lnTo>
                    <a:close/>
                    <a:moveTo>
                      <a:pt x="38" y="19"/>
                    </a:moveTo>
                    <a:lnTo>
                      <a:pt x="28" y="19"/>
                    </a:lnTo>
                    <a:lnTo>
                      <a:pt x="28" y="28"/>
                    </a:lnTo>
                    <a:lnTo>
                      <a:pt x="19" y="28"/>
                    </a:lnTo>
                    <a:lnTo>
                      <a:pt x="9" y="28"/>
                    </a:lnTo>
                    <a:lnTo>
                      <a:pt x="19" y="28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38" y="19"/>
                    </a:lnTo>
                    <a:close/>
                    <a:moveTo>
                      <a:pt x="38" y="19"/>
                    </a:moveTo>
                    <a:lnTo>
                      <a:pt x="38" y="19"/>
                    </a:lnTo>
                    <a:close/>
                    <a:moveTo>
                      <a:pt x="86" y="0"/>
                    </a:moveTo>
                    <a:lnTo>
                      <a:pt x="76" y="0"/>
                    </a:lnTo>
                    <a:lnTo>
                      <a:pt x="76" y="9"/>
                    </a:lnTo>
                    <a:lnTo>
                      <a:pt x="66" y="9"/>
                    </a:lnTo>
                    <a:lnTo>
                      <a:pt x="57" y="9"/>
                    </a:lnTo>
                    <a:lnTo>
                      <a:pt x="47" y="9"/>
                    </a:lnTo>
                    <a:lnTo>
                      <a:pt x="47" y="19"/>
                    </a:lnTo>
                    <a:lnTo>
                      <a:pt x="38" y="19"/>
                    </a:lnTo>
                    <a:lnTo>
                      <a:pt x="38" y="9"/>
                    </a:lnTo>
                    <a:lnTo>
                      <a:pt x="47" y="9"/>
                    </a:lnTo>
                    <a:lnTo>
                      <a:pt x="57" y="9"/>
                    </a:lnTo>
                    <a:lnTo>
                      <a:pt x="66" y="9"/>
                    </a:lnTo>
                    <a:lnTo>
                      <a:pt x="66" y="0"/>
                    </a:lnTo>
                    <a:lnTo>
                      <a:pt x="76" y="0"/>
                    </a:lnTo>
                    <a:lnTo>
                      <a:pt x="86" y="0"/>
                    </a:lnTo>
                    <a:close/>
                    <a:moveTo>
                      <a:pt x="86" y="0"/>
                    </a:moveTo>
                    <a:lnTo>
                      <a:pt x="95" y="0"/>
                    </a:lnTo>
                    <a:lnTo>
                      <a:pt x="86" y="0"/>
                    </a:lnTo>
                    <a:close/>
                    <a:moveTo>
                      <a:pt x="76" y="9"/>
                    </a:moveTo>
                    <a:lnTo>
                      <a:pt x="86" y="0"/>
                    </a:lnTo>
                    <a:lnTo>
                      <a:pt x="86" y="9"/>
                    </a:lnTo>
                    <a:lnTo>
                      <a:pt x="76" y="9"/>
                    </a:lnTo>
                    <a:close/>
                    <a:moveTo>
                      <a:pt x="86" y="9"/>
                    </a:moveTo>
                    <a:lnTo>
                      <a:pt x="86" y="9"/>
                    </a:lnTo>
                    <a:close/>
                    <a:moveTo>
                      <a:pt x="19" y="38"/>
                    </a:moveTo>
                    <a:lnTo>
                      <a:pt x="19" y="28"/>
                    </a:lnTo>
                    <a:lnTo>
                      <a:pt x="28" y="28"/>
                    </a:lnTo>
                    <a:lnTo>
                      <a:pt x="38" y="28"/>
                    </a:lnTo>
                    <a:lnTo>
                      <a:pt x="38" y="19"/>
                    </a:lnTo>
                    <a:lnTo>
                      <a:pt x="47" y="19"/>
                    </a:lnTo>
                    <a:lnTo>
                      <a:pt x="57" y="19"/>
                    </a:lnTo>
                    <a:lnTo>
                      <a:pt x="66" y="9"/>
                    </a:lnTo>
                    <a:lnTo>
                      <a:pt x="76" y="9"/>
                    </a:lnTo>
                    <a:lnTo>
                      <a:pt x="86" y="9"/>
                    </a:lnTo>
                    <a:lnTo>
                      <a:pt x="76" y="9"/>
                    </a:lnTo>
                    <a:lnTo>
                      <a:pt x="66" y="9"/>
                    </a:lnTo>
                    <a:lnTo>
                      <a:pt x="66" y="19"/>
                    </a:lnTo>
                    <a:lnTo>
                      <a:pt x="57" y="19"/>
                    </a:lnTo>
                    <a:lnTo>
                      <a:pt x="47" y="19"/>
                    </a:lnTo>
                    <a:lnTo>
                      <a:pt x="38" y="28"/>
                    </a:lnTo>
                    <a:lnTo>
                      <a:pt x="28" y="28"/>
                    </a:lnTo>
                    <a:lnTo>
                      <a:pt x="19" y="38"/>
                    </a:lnTo>
                    <a:close/>
                    <a:moveTo>
                      <a:pt x="28" y="86"/>
                    </a:moveTo>
                    <a:lnTo>
                      <a:pt x="19" y="76"/>
                    </a:lnTo>
                    <a:lnTo>
                      <a:pt x="19" y="66"/>
                    </a:lnTo>
                    <a:lnTo>
                      <a:pt x="9" y="66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38"/>
                    </a:lnTo>
                    <a:lnTo>
                      <a:pt x="19" y="38"/>
                    </a:lnTo>
                    <a:lnTo>
                      <a:pt x="9" y="38"/>
                    </a:lnTo>
                    <a:lnTo>
                      <a:pt x="9" y="47"/>
                    </a:lnTo>
                    <a:lnTo>
                      <a:pt x="9" y="57"/>
                    </a:lnTo>
                    <a:lnTo>
                      <a:pt x="9" y="66"/>
                    </a:lnTo>
                    <a:lnTo>
                      <a:pt x="19" y="66"/>
                    </a:lnTo>
                    <a:lnTo>
                      <a:pt x="19" y="76"/>
                    </a:lnTo>
                    <a:lnTo>
                      <a:pt x="28" y="86"/>
                    </a:lnTo>
                    <a:close/>
                    <a:moveTo>
                      <a:pt x="28" y="95"/>
                    </a:moveTo>
                    <a:lnTo>
                      <a:pt x="28" y="86"/>
                    </a:lnTo>
                    <a:lnTo>
                      <a:pt x="28" y="95"/>
                    </a:lnTo>
                    <a:close/>
                    <a:moveTo>
                      <a:pt x="28" y="114"/>
                    </a:moveTo>
                    <a:lnTo>
                      <a:pt x="28" y="104"/>
                    </a:lnTo>
                    <a:lnTo>
                      <a:pt x="28" y="95"/>
                    </a:lnTo>
                    <a:lnTo>
                      <a:pt x="28" y="86"/>
                    </a:lnTo>
                    <a:lnTo>
                      <a:pt x="28" y="95"/>
                    </a:lnTo>
                    <a:lnTo>
                      <a:pt x="28" y="104"/>
                    </a:lnTo>
                    <a:lnTo>
                      <a:pt x="28" y="114"/>
                    </a:lnTo>
                    <a:close/>
                    <a:moveTo>
                      <a:pt x="28" y="114"/>
                    </a:moveTo>
                    <a:lnTo>
                      <a:pt x="28" y="114"/>
                    </a:lnTo>
                    <a:close/>
                    <a:moveTo>
                      <a:pt x="19" y="114"/>
                    </a:moveTo>
                    <a:lnTo>
                      <a:pt x="28" y="114"/>
                    </a:lnTo>
                    <a:lnTo>
                      <a:pt x="19" y="114"/>
                    </a:lnTo>
                    <a:close/>
                    <a:moveTo>
                      <a:pt x="19" y="114"/>
                    </a:moveTo>
                    <a:lnTo>
                      <a:pt x="19" y="114"/>
                    </a:lnTo>
                    <a:close/>
                    <a:moveTo>
                      <a:pt x="19" y="114"/>
                    </a:moveTo>
                    <a:lnTo>
                      <a:pt x="19" y="114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28" name="Freeform 55">
                <a:extLst>
                  <a:ext uri="{FF2B5EF4-FFF2-40B4-BE49-F238E27FC236}">
                    <a16:creationId xmlns:a16="http://schemas.microsoft.com/office/drawing/2014/main" id="{38A13293-BE52-1E45-9152-DD2653570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04988"/>
                <a:ext cx="65087" cy="50800"/>
              </a:xfrm>
              <a:custGeom>
                <a:avLst/>
                <a:gdLst>
                  <a:gd name="T0" fmla="*/ 64729 w 182"/>
                  <a:gd name="T1" fmla="*/ 0 h 143"/>
                  <a:gd name="T2" fmla="*/ 64729 w 182"/>
                  <a:gd name="T3" fmla="*/ 3197 h 143"/>
                  <a:gd name="T4" fmla="*/ 64729 w 182"/>
                  <a:gd name="T5" fmla="*/ 6750 h 143"/>
                  <a:gd name="T6" fmla="*/ 27179 w 182"/>
                  <a:gd name="T7" fmla="*/ 16697 h 143"/>
                  <a:gd name="T8" fmla="*/ 33974 w 182"/>
                  <a:gd name="T9" fmla="*/ 40498 h 143"/>
                  <a:gd name="T10" fmla="*/ 33974 w 182"/>
                  <a:gd name="T11" fmla="*/ 47248 h 143"/>
                  <a:gd name="T12" fmla="*/ 20384 w 182"/>
                  <a:gd name="T13" fmla="*/ 47248 h 143"/>
                  <a:gd name="T14" fmla="*/ 17166 w 182"/>
                  <a:gd name="T15" fmla="*/ 44050 h 143"/>
                  <a:gd name="T16" fmla="*/ 13590 w 182"/>
                  <a:gd name="T17" fmla="*/ 44050 h 143"/>
                  <a:gd name="T18" fmla="*/ 6795 w 182"/>
                  <a:gd name="T19" fmla="*/ 23446 h 143"/>
                  <a:gd name="T20" fmla="*/ 64729 w 182"/>
                  <a:gd name="T21" fmla="*/ 0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2" h="143">
                    <a:moveTo>
                      <a:pt x="181" y="0"/>
                    </a:moveTo>
                    <a:lnTo>
                      <a:pt x="181" y="9"/>
                    </a:lnTo>
                    <a:lnTo>
                      <a:pt x="181" y="19"/>
                    </a:lnTo>
                    <a:cubicBezTo>
                      <a:pt x="114" y="19"/>
                      <a:pt x="86" y="28"/>
                      <a:pt x="76" y="47"/>
                    </a:cubicBezTo>
                    <a:cubicBezTo>
                      <a:pt x="66" y="57"/>
                      <a:pt x="76" y="85"/>
                      <a:pt x="95" y="114"/>
                    </a:cubicBezTo>
                    <a:cubicBezTo>
                      <a:pt x="95" y="124"/>
                      <a:pt x="86" y="124"/>
                      <a:pt x="95" y="133"/>
                    </a:cubicBezTo>
                    <a:cubicBezTo>
                      <a:pt x="76" y="142"/>
                      <a:pt x="66" y="142"/>
                      <a:pt x="57" y="133"/>
                    </a:cubicBezTo>
                    <a:cubicBezTo>
                      <a:pt x="48" y="133"/>
                      <a:pt x="48" y="124"/>
                      <a:pt x="48" y="124"/>
                    </a:cubicBezTo>
                    <a:lnTo>
                      <a:pt x="38" y="124"/>
                    </a:lnTo>
                    <a:cubicBezTo>
                      <a:pt x="38" y="104"/>
                      <a:pt x="28" y="85"/>
                      <a:pt x="19" y="66"/>
                    </a:cubicBezTo>
                    <a:cubicBezTo>
                      <a:pt x="0" y="9"/>
                      <a:pt x="162" y="0"/>
                      <a:pt x="181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29" name="Freeform 56">
                <a:extLst>
                  <a:ext uri="{FF2B5EF4-FFF2-40B4-BE49-F238E27FC236}">
                    <a16:creationId xmlns:a16="http://schemas.microsoft.com/office/drawing/2014/main" id="{25EB72B6-B485-D546-BD50-5B485C791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04988"/>
                <a:ext cx="58737" cy="50800"/>
              </a:xfrm>
              <a:custGeom>
                <a:avLst/>
                <a:gdLst>
                  <a:gd name="T0" fmla="*/ 58377 w 163"/>
                  <a:gd name="T1" fmla="*/ 0 h 143"/>
                  <a:gd name="T2" fmla="*/ 58377 w 163"/>
                  <a:gd name="T3" fmla="*/ 0 h 143"/>
                  <a:gd name="T4" fmla="*/ 58377 w 163"/>
                  <a:gd name="T5" fmla="*/ 0 h 143"/>
                  <a:gd name="T6" fmla="*/ 58377 w 163"/>
                  <a:gd name="T7" fmla="*/ 3197 h 143"/>
                  <a:gd name="T8" fmla="*/ 58377 w 163"/>
                  <a:gd name="T9" fmla="*/ 6750 h 143"/>
                  <a:gd name="T10" fmla="*/ 58377 w 163"/>
                  <a:gd name="T11" fmla="*/ 6750 h 143"/>
                  <a:gd name="T12" fmla="*/ 16936 w 163"/>
                  <a:gd name="T13" fmla="*/ 13499 h 143"/>
                  <a:gd name="T14" fmla="*/ 24143 w 163"/>
                  <a:gd name="T15" fmla="*/ 9947 h 143"/>
                  <a:gd name="T16" fmla="*/ 30990 w 163"/>
                  <a:gd name="T17" fmla="*/ 6750 h 143"/>
                  <a:gd name="T18" fmla="*/ 41080 w 163"/>
                  <a:gd name="T19" fmla="*/ 6750 h 143"/>
                  <a:gd name="T20" fmla="*/ 51530 w 163"/>
                  <a:gd name="T21" fmla="*/ 6750 h 143"/>
                  <a:gd name="T22" fmla="*/ 54773 w 163"/>
                  <a:gd name="T23" fmla="*/ 6750 h 143"/>
                  <a:gd name="T24" fmla="*/ 44683 w 163"/>
                  <a:gd name="T25" fmla="*/ 6750 h 143"/>
                  <a:gd name="T26" fmla="*/ 34233 w 163"/>
                  <a:gd name="T27" fmla="*/ 6750 h 143"/>
                  <a:gd name="T28" fmla="*/ 27387 w 163"/>
                  <a:gd name="T29" fmla="*/ 9947 h 143"/>
                  <a:gd name="T30" fmla="*/ 20540 w 163"/>
                  <a:gd name="T31" fmla="*/ 16697 h 143"/>
                  <a:gd name="T32" fmla="*/ 27387 w 163"/>
                  <a:gd name="T33" fmla="*/ 36945 h 143"/>
                  <a:gd name="T34" fmla="*/ 24143 w 163"/>
                  <a:gd name="T35" fmla="*/ 30196 h 143"/>
                  <a:gd name="T36" fmla="*/ 20540 w 163"/>
                  <a:gd name="T37" fmla="*/ 23446 h 143"/>
                  <a:gd name="T38" fmla="*/ 16936 w 163"/>
                  <a:gd name="T39" fmla="*/ 16697 h 143"/>
                  <a:gd name="T40" fmla="*/ 16936 w 163"/>
                  <a:gd name="T41" fmla="*/ 16697 h 143"/>
                  <a:gd name="T42" fmla="*/ 20540 w 163"/>
                  <a:gd name="T43" fmla="*/ 26999 h 143"/>
                  <a:gd name="T44" fmla="*/ 24143 w 163"/>
                  <a:gd name="T45" fmla="*/ 33748 h 143"/>
                  <a:gd name="T46" fmla="*/ 27387 w 163"/>
                  <a:gd name="T47" fmla="*/ 36945 h 143"/>
                  <a:gd name="T48" fmla="*/ 27387 w 163"/>
                  <a:gd name="T49" fmla="*/ 44050 h 143"/>
                  <a:gd name="T50" fmla="*/ 27387 w 163"/>
                  <a:gd name="T51" fmla="*/ 47248 h 143"/>
                  <a:gd name="T52" fmla="*/ 13693 w 163"/>
                  <a:gd name="T53" fmla="*/ 47248 h 143"/>
                  <a:gd name="T54" fmla="*/ 24143 w 163"/>
                  <a:gd name="T55" fmla="*/ 47248 h 143"/>
                  <a:gd name="T56" fmla="*/ 20540 w 163"/>
                  <a:gd name="T57" fmla="*/ 50445 h 143"/>
                  <a:gd name="T58" fmla="*/ 13693 w 163"/>
                  <a:gd name="T59" fmla="*/ 47248 h 143"/>
                  <a:gd name="T60" fmla="*/ 10450 w 163"/>
                  <a:gd name="T61" fmla="*/ 44050 h 143"/>
                  <a:gd name="T62" fmla="*/ 10450 w 163"/>
                  <a:gd name="T63" fmla="*/ 47248 h 143"/>
                  <a:gd name="T64" fmla="*/ 10450 w 163"/>
                  <a:gd name="T65" fmla="*/ 44050 h 143"/>
                  <a:gd name="T66" fmla="*/ 6847 w 163"/>
                  <a:gd name="T67" fmla="*/ 44050 h 143"/>
                  <a:gd name="T68" fmla="*/ 3243 w 163"/>
                  <a:gd name="T69" fmla="*/ 26999 h 143"/>
                  <a:gd name="T70" fmla="*/ 6847 w 163"/>
                  <a:gd name="T71" fmla="*/ 33748 h 143"/>
                  <a:gd name="T72" fmla="*/ 6847 w 163"/>
                  <a:gd name="T73" fmla="*/ 44050 h 143"/>
                  <a:gd name="T74" fmla="*/ 3243 w 163"/>
                  <a:gd name="T75" fmla="*/ 36945 h 143"/>
                  <a:gd name="T76" fmla="*/ 3243 w 163"/>
                  <a:gd name="T77" fmla="*/ 26999 h 143"/>
                  <a:gd name="T78" fmla="*/ 58377 w 163"/>
                  <a:gd name="T79" fmla="*/ 0 h 143"/>
                  <a:gd name="T80" fmla="*/ 47927 w 163"/>
                  <a:gd name="T81" fmla="*/ 0 h 143"/>
                  <a:gd name="T82" fmla="*/ 37837 w 163"/>
                  <a:gd name="T83" fmla="*/ 3197 h 143"/>
                  <a:gd name="T84" fmla="*/ 27387 w 163"/>
                  <a:gd name="T85" fmla="*/ 3197 h 143"/>
                  <a:gd name="T86" fmla="*/ 20540 w 163"/>
                  <a:gd name="T87" fmla="*/ 6750 h 143"/>
                  <a:gd name="T88" fmla="*/ 10450 w 163"/>
                  <a:gd name="T89" fmla="*/ 9947 h 143"/>
                  <a:gd name="T90" fmla="*/ 0 w 163"/>
                  <a:gd name="T91" fmla="*/ 16697 h 143"/>
                  <a:gd name="T92" fmla="*/ 0 w 163"/>
                  <a:gd name="T93" fmla="*/ 20249 h 143"/>
                  <a:gd name="T94" fmla="*/ 3243 w 163"/>
                  <a:gd name="T95" fmla="*/ 9947 h 143"/>
                  <a:gd name="T96" fmla="*/ 13693 w 163"/>
                  <a:gd name="T97" fmla="*/ 6750 h 143"/>
                  <a:gd name="T98" fmla="*/ 24143 w 163"/>
                  <a:gd name="T99" fmla="*/ 3197 h 143"/>
                  <a:gd name="T100" fmla="*/ 34233 w 163"/>
                  <a:gd name="T101" fmla="*/ 3197 h 143"/>
                  <a:gd name="T102" fmla="*/ 44683 w 163"/>
                  <a:gd name="T103" fmla="*/ 0 h 143"/>
                  <a:gd name="T104" fmla="*/ 54773 w 163"/>
                  <a:gd name="T105" fmla="*/ 0 h 143"/>
                  <a:gd name="T106" fmla="*/ 58377 w 163"/>
                  <a:gd name="T107" fmla="*/ 0 h 143"/>
                  <a:gd name="T108" fmla="*/ 58377 w 163"/>
                  <a:gd name="T109" fmla="*/ 0 h 1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3" h="143">
                    <a:moveTo>
                      <a:pt x="162" y="0"/>
                    </a:moveTo>
                    <a:lnTo>
                      <a:pt x="162" y="0"/>
                    </a:lnTo>
                    <a:close/>
                    <a:moveTo>
                      <a:pt x="162" y="0"/>
                    </a:moveTo>
                    <a:lnTo>
                      <a:pt x="162" y="9"/>
                    </a:lnTo>
                    <a:lnTo>
                      <a:pt x="162" y="0"/>
                    </a:lnTo>
                    <a:close/>
                    <a:moveTo>
                      <a:pt x="162" y="0"/>
                    </a:moveTo>
                    <a:lnTo>
                      <a:pt x="162" y="0"/>
                    </a:lnTo>
                    <a:close/>
                    <a:moveTo>
                      <a:pt x="162" y="0"/>
                    </a:moveTo>
                    <a:lnTo>
                      <a:pt x="162" y="0"/>
                    </a:lnTo>
                    <a:close/>
                    <a:moveTo>
                      <a:pt x="162" y="9"/>
                    </a:moveTo>
                    <a:lnTo>
                      <a:pt x="162" y="0"/>
                    </a:lnTo>
                    <a:lnTo>
                      <a:pt x="162" y="9"/>
                    </a:lnTo>
                    <a:close/>
                    <a:moveTo>
                      <a:pt x="162" y="9"/>
                    </a:moveTo>
                    <a:lnTo>
                      <a:pt x="162" y="9"/>
                    </a:lnTo>
                    <a:close/>
                    <a:moveTo>
                      <a:pt x="162" y="19"/>
                    </a:moveTo>
                    <a:lnTo>
                      <a:pt x="162" y="9"/>
                    </a:lnTo>
                    <a:lnTo>
                      <a:pt x="162" y="19"/>
                    </a:lnTo>
                    <a:close/>
                    <a:moveTo>
                      <a:pt x="162" y="19"/>
                    </a:moveTo>
                    <a:lnTo>
                      <a:pt x="162" y="19"/>
                    </a:lnTo>
                    <a:close/>
                    <a:moveTo>
                      <a:pt x="57" y="47"/>
                    </a:moveTo>
                    <a:lnTo>
                      <a:pt x="47" y="38"/>
                    </a:lnTo>
                    <a:lnTo>
                      <a:pt x="57" y="38"/>
                    </a:lnTo>
                    <a:lnTo>
                      <a:pt x="57" y="28"/>
                    </a:lnTo>
                    <a:lnTo>
                      <a:pt x="67" y="28"/>
                    </a:lnTo>
                    <a:lnTo>
                      <a:pt x="76" y="28"/>
                    </a:lnTo>
                    <a:lnTo>
                      <a:pt x="76" y="19"/>
                    </a:lnTo>
                    <a:lnTo>
                      <a:pt x="86" y="19"/>
                    </a:lnTo>
                    <a:lnTo>
                      <a:pt x="95" y="19"/>
                    </a:lnTo>
                    <a:lnTo>
                      <a:pt x="105" y="19"/>
                    </a:lnTo>
                    <a:lnTo>
                      <a:pt x="114" y="19"/>
                    </a:lnTo>
                    <a:lnTo>
                      <a:pt x="124" y="19"/>
                    </a:lnTo>
                    <a:lnTo>
                      <a:pt x="133" y="19"/>
                    </a:lnTo>
                    <a:lnTo>
                      <a:pt x="143" y="19"/>
                    </a:lnTo>
                    <a:lnTo>
                      <a:pt x="152" y="19"/>
                    </a:lnTo>
                    <a:lnTo>
                      <a:pt x="162" y="19"/>
                    </a:lnTo>
                    <a:lnTo>
                      <a:pt x="152" y="19"/>
                    </a:lnTo>
                    <a:lnTo>
                      <a:pt x="143" y="19"/>
                    </a:lnTo>
                    <a:lnTo>
                      <a:pt x="133" y="19"/>
                    </a:lnTo>
                    <a:lnTo>
                      <a:pt x="124" y="19"/>
                    </a:lnTo>
                    <a:lnTo>
                      <a:pt x="114" y="19"/>
                    </a:lnTo>
                    <a:lnTo>
                      <a:pt x="105" y="19"/>
                    </a:lnTo>
                    <a:lnTo>
                      <a:pt x="95" y="19"/>
                    </a:lnTo>
                    <a:lnTo>
                      <a:pt x="86" y="19"/>
                    </a:lnTo>
                    <a:lnTo>
                      <a:pt x="86" y="28"/>
                    </a:lnTo>
                    <a:lnTo>
                      <a:pt x="76" y="28"/>
                    </a:lnTo>
                    <a:lnTo>
                      <a:pt x="67" y="28"/>
                    </a:lnTo>
                    <a:lnTo>
                      <a:pt x="57" y="38"/>
                    </a:lnTo>
                    <a:lnTo>
                      <a:pt x="57" y="47"/>
                    </a:lnTo>
                    <a:close/>
                    <a:moveTo>
                      <a:pt x="76" y="104"/>
                    </a:moveTo>
                    <a:lnTo>
                      <a:pt x="76" y="114"/>
                    </a:lnTo>
                    <a:lnTo>
                      <a:pt x="76" y="104"/>
                    </a:lnTo>
                    <a:lnTo>
                      <a:pt x="67" y="104"/>
                    </a:lnTo>
                    <a:lnTo>
                      <a:pt x="67" y="95"/>
                    </a:lnTo>
                    <a:lnTo>
                      <a:pt x="67" y="85"/>
                    </a:lnTo>
                    <a:lnTo>
                      <a:pt x="57" y="85"/>
                    </a:lnTo>
                    <a:lnTo>
                      <a:pt x="57" y="76"/>
                    </a:lnTo>
                    <a:lnTo>
                      <a:pt x="57" y="66"/>
                    </a:lnTo>
                    <a:lnTo>
                      <a:pt x="47" y="66"/>
                    </a:lnTo>
                    <a:lnTo>
                      <a:pt x="47" y="57"/>
                    </a:lnTo>
                    <a:lnTo>
                      <a:pt x="47" y="47"/>
                    </a:lnTo>
                    <a:lnTo>
                      <a:pt x="47" y="38"/>
                    </a:lnTo>
                    <a:lnTo>
                      <a:pt x="57" y="47"/>
                    </a:lnTo>
                    <a:lnTo>
                      <a:pt x="47" y="47"/>
                    </a:lnTo>
                    <a:lnTo>
                      <a:pt x="47" y="57"/>
                    </a:lnTo>
                    <a:lnTo>
                      <a:pt x="57" y="66"/>
                    </a:lnTo>
                    <a:lnTo>
                      <a:pt x="57" y="76"/>
                    </a:lnTo>
                    <a:lnTo>
                      <a:pt x="57" y="85"/>
                    </a:lnTo>
                    <a:lnTo>
                      <a:pt x="67" y="85"/>
                    </a:lnTo>
                    <a:lnTo>
                      <a:pt x="67" y="95"/>
                    </a:lnTo>
                    <a:lnTo>
                      <a:pt x="76" y="104"/>
                    </a:lnTo>
                    <a:close/>
                    <a:moveTo>
                      <a:pt x="76" y="114"/>
                    </a:moveTo>
                    <a:lnTo>
                      <a:pt x="76" y="104"/>
                    </a:lnTo>
                    <a:lnTo>
                      <a:pt x="76" y="114"/>
                    </a:lnTo>
                    <a:close/>
                    <a:moveTo>
                      <a:pt x="76" y="133"/>
                    </a:moveTo>
                    <a:lnTo>
                      <a:pt x="76" y="124"/>
                    </a:lnTo>
                    <a:lnTo>
                      <a:pt x="76" y="114"/>
                    </a:lnTo>
                    <a:lnTo>
                      <a:pt x="76" y="124"/>
                    </a:lnTo>
                    <a:lnTo>
                      <a:pt x="76" y="133"/>
                    </a:lnTo>
                    <a:close/>
                    <a:moveTo>
                      <a:pt x="76" y="133"/>
                    </a:moveTo>
                    <a:lnTo>
                      <a:pt x="76" y="133"/>
                    </a:lnTo>
                    <a:close/>
                    <a:moveTo>
                      <a:pt x="38" y="133"/>
                    </a:moveTo>
                    <a:lnTo>
                      <a:pt x="47" y="133"/>
                    </a:lnTo>
                    <a:lnTo>
                      <a:pt x="57" y="133"/>
                    </a:lnTo>
                    <a:lnTo>
                      <a:pt x="67" y="133"/>
                    </a:lnTo>
                    <a:lnTo>
                      <a:pt x="76" y="133"/>
                    </a:lnTo>
                    <a:lnTo>
                      <a:pt x="67" y="133"/>
                    </a:lnTo>
                    <a:lnTo>
                      <a:pt x="57" y="142"/>
                    </a:lnTo>
                    <a:lnTo>
                      <a:pt x="47" y="142"/>
                    </a:lnTo>
                    <a:lnTo>
                      <a:pt x="38" y="142"/>
                    </a:lnTo>
                    <a:lnTo>
                      <a:pt x="38" y="133"/>
                    </a:lnTo>
                    <a:close/>
                    <a:moveTo>
                      <a:pt x="38" y="133"/>
                    </a:moveTo>
                    <a:lnTo>
                      <a:pt x="38" y="133"/>
                    </a:lnTo>
                    <a:close/>
                    <a:moveTo>
                      <a:pt x="29" y="124"/>
                    </a:moveTo>
                    <a:lnTo>
                      <a:pt x="29" y="133"/>
                    </a:lnTo>
                    <a:lnTo>
                      <a:pt x="38" y="133"/>
                    </a:lnTo>
                    <a:lnTo>
                      <a:pt x="29" y="133"/>
                    </a:lnTo>
                    <a:lnTo>
                      <a:pt x="29" y="124"/>
                    </a:lnTo>
                    <a:close/>
                    <a:moveTo>
                      <a:pt x="29" y="124"/>
                    </a:moveTo>
                    <a:lnTo>
                      <a:pt x="29" y="124"/>
                    </a:lnTo>
                    <a:close/>
                    <a:moveTo>
                      <a:pt x="19" y="124"/>
                    </a:moveTo>
                    <a:lnTo>
                      <a:pt x="29" y="124"/>
                    </a:lnTo>
                    <a:lnTo>
                      <a:pt x="19" y="124"/>
                    </a:lnTo>
                    <a:close/>
                    <a:moveTo>
                      <a:pt x="0" y="66"/>
                    </a:moveTo>
                    <a:lnTo>
                      <a:pt x="9" y="66"/>
                    </a:lnTo>
                    <a:lnTo>
                      <a:pt x="9" y="76"/>
                    </a:lnTo>
                    <a:lnTo>
                      <a:pt x="9" y="85"/>
                    </a:lnTo>
                    <a:lnTo>
                      <a:pt x="9" y="95"/>
                    </a:lnTo>
                    <a:lnTo>
                      <a:pt x="19" y="95"/>
                    </a:lnTo>
                    <a:lnTo>
                      <a:pt x="19" y="104"/>
                    </a:lnTo>
                    <a:lnTo>
                      <a:pt x="19" y="114"/>
                    </a:lnTo>
                    <a:lnTo>
                      <a:pt x="19" y="124"/>
                    </a:lnTo>
                    <a:lnTo>
                      <a:pt x="19" y="114"/>
                    </a:lnTo>
                    <a:lnTo>
                      <a:pt x="19" y="104"/>
                    </a:lnTo>
                    <a:lnTo>
                      <a:pt x="9" y="104"/>
                    </a:lnTo>
                    <a:lnTo>
                      <a:pt x="9" y="95"/>
                    </a:lnTo>
                    <a:lnTo>
                      <a:pt x="9" y="85"/>
                    </a:lnTo>
                    <a:lnTo>
                      <a:pt x="9" y="76"/>
                    </a:lnTo>
                    <a:lnTo>
                      <a:pt x="0" y="76"/>
                    </a:lnTo>
                    <a:lnTo>
                      <a:pt x="0" y="66"/>
                    </a:lnTo>
                    <a:close/>
                    <a:moveTo>
                      <a:pt x="162" y="0"/>
                    </a:moveTo>
                    <a:lnTo>
                      <a:pt x="152" y="0"/>
                    </a:lnTo>
                    <a:lnTo>
                      <a:pt x="143" y="0"/>
                    </a:lnTo>
                    <a:lnTo>
                      <a:pt x="133" y="0"/>
                    </a:lnTo>
                    <a:lnTo>
                      <a:pt x="124" y="0"/>
                    </a:lnTo>
                    <a:lnTo>
                      <a:pt x="114" y="9"/>
                    </a:lnTo>
                    <a:lnTo>
                      <a:pt x="105" y="9"/>
                    </a:lnTo>
                    <a:lnTo>
                      <a:pt x="95" y="9"/>
                    </a:lnTo>
                    <a:lnTo>
                      <a:pt x="86" y="9"/>
                    </a:lnTo>
                    <a:lnTo>
                      <a:pt x="76" y="9"/>
                    </a:lnTo>
                    <a:lnTo>
                      <a:pt x="67" y="9"/>
                    </a:lnTo>
                    <a:lnTo>
                      <a:pt x="57" y="9"/>
                    </a:lnTo>
                    <a:lnTo>
                      <a:pt x="57" y="19"/>
                    </a:lnTo>
                    <a:lnTo>
                      <a:pt x="47" y="19"/>
                    </a:lnTo>
                    <a:lnTo>
                      <a:pt x="38" y="19"/>
                    </a:lnTo>
                    <a:lnTo>
                      <a:pt x="29" y="28"/>
                    </a:lnTo>
                    <a:lnTo>
                      <a:pt x="19" y="28"/>
                    </a:lnTo>
                    <a:lnTo>
                      <a:pt x="9" y="38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9" y="38"/>
                    </a:lnTo>
                    <a:lnTo>
                      <a:pt x="9" y="28"/>
                    </a:lnTo>
                    <a:lnTo>
                      <a:pt x="19" y="28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47" y="19"/>
                    </a:lnTo>
                    <a:lnTo>
                      <a:pt x="57" y="9"/>
                    </a:lnTo>
                    <a:lnTo>
                      <a:pt x="67" y="9"/>
                    </a:lnTo>
                    <a:lnTo>
                      <a:pt x="76" y="9"/>
                    </a:lnTo>
                    <a:lnTo>
                      <a:pt x="86" y="9"/>
                    </a:lnTo>
                    <a:lnTo>
                      <a:pt x="95" y="9"/>
                    </a:lnTo>
                    <a:lnTo>
                      <a:pt x="105" y="0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3" y="0"/>
                    </a:lnTo>
                    <a:lnTo>
                      <a:pt x="143" y="0"/>
                    </a:lnTo>
                    <a:lnTo>
                      <a:pt x="152" y="0"/>
                    </a:lnTo>
                    <a:lnTo>
                      <a:pt x="162" y="0"/>
                    </a:lnTo>
                    <a:close/>
                    <a:moveTo>
                      <a:pt x="162" y="0"/>
                    </a:moveTo>
                    <a:lnTo>
                      <a:pt x="162" y="0"/>
                    </a:lnTo>
                    <a:close/>
                    <a:moveTo>
                      <a:pt x="162" y="0"/>
                    </a:moveTo>
                    <a:lnTo>
                      <a:pt x="162" y="0"/>
                    </a:lnTo>
                    <a:close/>
                    <a:moveTo>
                      <a:pt x="162" y="0"/>
                    </a:move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30" name="Freeform 57">
                <a:extLst>
                  <a:ext uri="{FF2B5EF4-FFF2-40B4-BE49-F238E27FC236}">
                    <a16:creationId xmlns:a16="http://schemas.microsoft.com/office/drawing/2014/main" id="{14FF610F-5F5C-A44E-A196-12027804C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85950"/>
                <a:ext cx="144462" cy="11113"/>
              </a:xfrm>
              <a:custGeom>
                <a:avLst/>
                <a:gdLst>
                  <a:gd name="T0" fmla="*/ 71870 w 400"/>
                  <a:gd name="T1" fmla="*/ 7038 h 30"/>
                  <a:gd name="T2" fmla="*/ 68619 w 400"/>
                  <a:gd name="T3" fmla="*/ 7038 h 30"/>
                  <a:gd name="T4" fmla="*/ 65008 w 400"/>
                  <a:gd name="T5" fmla="*/ 7038 h 30"/>
                  <a:gd name="T6" fmla="*/ 61758 w 400"/>
                  <a:gd name="T7" fmla="*/ 7038 h 30"/>
                  <a:gd name="T8" fmla="*/ 58146 w 400"/>
                  <a:gd name="T9" fmla="*/ 7038 h 30"/>
                  <a:gd name="T10" fmla="*/ 54896 w 400"/>
                  <a:gd name="T11" fmla="*/ 7038 h 30"/>
                  <a:gd name="T12" fmla="*/ 51284 w 400"/>
                  <a:gd name="T13" fmla="*/ 7038 h 30"/>
                  <a:gd name="T14" fmla="*/ 48034 w 400"/>
                  <a:gd name="T15" fmla="*/ 7038 h 30"/>
                  <a:gd name="T16" fmla="*/ 44422 w 400"/>
                  <a:gd name="T17" fmla="*/ 7038 h 30"/>
                  <a:gd name="T18" fmla="*/ 41172 w 400"/>
                  <a:gd name="T19" fmla="*/ 7038 h 30"/>
                  <a:gd name="T20" fmla="*/ 34310 w 400"/>
                  <a:gd name="T21" fmla="*/ 7038 h 30"/>
                  <a:gd name="T22" fmla="*/ 23836 w 400"/>
                  <a:gd name="T23" fmla="*/ 7038 h 30"/>
                  <a:gd name="T24" fmla="*/ 20225 w 400"/>
                  <a:gd name="T25" fmla="*/ 7038 h 30"/>
                  <a:gd name="T26" fmla="*/ 3250 w 400"/>
                  <a:gd name="T27" fmla="*/ 10743 h 30"/>
                  <a:gd name="T28" fmla="*/ 3250 w 400"/>
                  <a:gd name="T29" fmla="*/ 3704 h 30"/>
                  <a:gd name="T30" fmla="*/ 20225 w 400"/>
                  <a:gd name="T31" fmla="*/ 3704 h 30"/>
                  <a:gd name="T32" fmla="*/ 48034 w 400"/>
                  <a:gd name="T33" fmla="*/ 3704 h 30"/>
                  <a:gd name="T34" fmla="*/ 58146 w 400"/>
                  <a:gd name="T35" fmla="*/ 0 h 30"/>
                  <a:gd name="T36" fmla="*/ 61758 w 400"/>
                  <a:gd name="T37" fmla="*/ 0 h 30"/>
                  <a:gd name="T38" fmla="*/ 65008 w 400"/>
                  <a:gd name="T39" fmla="*/ 0 h 30"/>
                  <a:gd name="T40" fmla="*/ 68619 w 400"/>
                  <a:gd name="T41" fmla="*/ 0 h 30"/>
                  <a:gd name="T42" fmla="*/ 71870 w 400"/>
                  <a:gd name="T43" fmla="*/ 0 h 30"/>
                  <a:gd name="T44" fmla="*/ 75481 w 400"/>
                  <a:gd name="T45" fmla="*/ 0 h 30"/>
                  <a:gd name="T46" fmla="*/ 78732 w 400"/>
                  <a:gd name="T47" fmla="*/ 0 h 30"/>
                  <a:gd name="T48" fmla="*/ 82343 w 400"/>
                  <a:gd name="T49" fmla="*/ 0 h 30"/>
                  <a:gd name="T50" fmla="*/ 85594 w 400"/>
                  <a:gd name="T51" fmla="*/ 0 h 30"/>
                  <a:gd name="T52" fmla="*/ 96067 w 400"/>
                  <a:gd name="T53" fmla="*/ 3704 h 30"/>
                  <a:gd name="T54" fmla="*/ 99679 w 400"/>
                  <a:gd name="T55" fmla="*/ 3704 h 30"/>
                  <a:gd name="T56" fmla="*/ 123515 w 400"/>
                  <a:gd name="T57" fmla="*/ 3704 h 30"/>
                  <a:gd name="T58" fmla="*/ 140850 w 400"/>
                  <a:gd name="T59" fmla="*/ 3704 h 30"/>
                  <a:gd name="T60" fmla="*/ 140850 w 400"/>
                  <a:gd name="T61" fmla="*/ 10743 h 30"/>
                  <a:gd name="T62" fmla="*/ 123515 w 400"/>
                  <a:gd name="T63" fmla="*/ 7038 h 30"/>
                  <a:gd name="T64" fmla="*/ 109791 w 400"/>
                  <a:gd name="T65" fmla="*/ 7038 h 30"/>
                  <a:gd name="T66" fmla="*/ 102929 w 400"/>
                  <a:gd name="T67" fmla="*/ 7038 h 30"/>
                  <a:gd name="T68" fmla="*/ 99679 w 400"/>
                  <a:gd name="T69" fmla="*/ 7038 h 30"/>
                  <a:gd name="T70" fmla="*/ 96067 w 400"/>
                  <a:gd name="T71" fmla="*/ 7038 h 30"/>
                  <a:gd name="T72" fmla="*/ 92817 w 400"/>
                  <a:gd name="T73" fmla="*/ 7038 h 30"/>
                  <a:gd name="T74" fmla="*/ 89205 w 400"/>
                  <a:gd name="T75" fmla="*/ 7038 h 30"/>
                  <a:gd name="T76" fmla="*/ 85594 w 400"/>
                  <a:gd name="T77" fmla="*/ 7038 h 30"/>
                  <a:gd name="T78" fmla="*/ 82343 w 400"/>
                  <a:gd name="T79" fmla="*/ 7038 h 30"/>
                  <a:gd name="T80" fmla="*/ 78732 w 400"/>
                  <a:gd name="T81" fmla="*/ 7038 h 30"/>
                  <a:gd name="T82" fmla="*/ 75481 w 400"/>
                  <a:gd name="T83" fmla="*/ 7038 h 30"/>
                  <a:gd name="T84" fmla="*/ 71870 w 400"/>
                  <a:gd name="T85" fmla="*/ 7038 h 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00" h="30">
                    <a:moveTo>
                      <a:pt x="199" y="19"/>
                    </a:moveTo>
                    <a:lnTo>
                      <a:pt x="190" y="19"/>
                    </a:lnTo>
                    <a:cubicBezTo>
                      <a:pt x="180" y="19"/>
                      <a:pt x="180" y="19"/>
                      <a:pt x="180" y="19"/>
                    </a:cubicBezTo>
                    <a:lnTo>
                      <a:pt x="171" y="19"/>
                    </a:lnTo>
                    <a:cubicBezTo>
                      <a:pt x="161" y="19"/>
                      <a:pt x="161" y="19"/>
                      <a:pt x="161" y="19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33" y="19"/>
                      <a:pt x="133" y="19"/>
                      <a:pt x="133" y="19"/>
                    </a:cubicBezTo>
                    <a:cubicBezTo>
                      <a:pt x="123" y="19"/>
                      <a:pt x="123" y="19"/>
                      <a:pt x="123" y="19"/>
                    </a:cubicBezTo>
                    <a:lnTo>
                      <a:pt x="114" y="19"/>
                    </a:lnTo>
                    <a:cubicBezTo>
                      <a:pt x="104" y="19"/>
                      <a:pt x="104" y="19"/>
                      <a:pt x="95" y="19"/>
                    </a:cubicBezTo>
                    <a:cubicBezTo>
                      <a:pt x="85" y="19"/>
                      <a:pt x="76" y="19"/>
                      <a:pt x="6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47" y="19"/>
                      <a:pt x="28" y="19"/>
                      <a:pt x="9" y="29"/>
                    </a:cubicBezTo>
                    <a:cubicBezTo>
                      <a:pt x="0" y="29"/>
                      <a:pt x="0" y="19"/>
                      <a:pt x="9" y="10"/>
                    </a:cubicBezTo>
                    <a:cubicBezTo>
                      <a:pt x="28" y="10"/>
                      <a:pt x="47" y="10"/>
                      <a:pt x="56" y="10"/>
                    </a:cubicBezTo>
                    <a:cubicBezTo>
                      <a:pt x="85" y="10"/>
                      <a:pt x="104" y="10"/>
                      <a:pt x="133" y="10"/>
                    </a:cubicBezTo>
                    <a:cubicBezTo>
                      <a:pt x="142" y="0"/>
                      <a:pt x="152" y="0"/>
                      <a:pt x="161" y="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99" y="0"/>
                      <a:pt x="199" y="0"/>
                      <a:pt x="199" y="0"/>
                    </a:cubicBezTo>
                    <a:lnTo>
                      <a:pt x="209" y="0"/>
                    </a:lnTo>
                    <a:lnTo>
                      <a:pt x="218" y="0"/>
                    </a:lnTo>
                    <a:lnTo>
                      <a:pt x="228" y="0"/>
                    </a:lnTo>
                    <a:cubicBezTo>
                      <a:pt x="237" y="0"/>
                      <a:pt x="237" y="0"/>
                      <a:pt x="237" y="0"/>
                    </a:cubicBezTo>
                    <a:cubicBezTo>
                      <a:pt x="247" y="0"/>
                      <a:pt x="257" y="0"/>
                      <a:pt x="266" y="10"/>
                    </a:cubicBezTo>
                    <a:cubicBezTo>
                      <a:pt x="276" y="10"/>
                      <a:pt x="276" y="10"/>
                      <a:pt x="276" y="10"/>
                    </a:cubicBezTo>
                    <a:cubicBezTo>
                      <a:pt x="295" y="10"/>
                      <a:pt x="314" y="10"/>
                      <a:pt x="342" y="10"/>
                    </a:cubicBezTo>
                    <a:cubicBezTo>
                      <a:pt x="352" y="10"/>
                      <a:pt x="371" y="10"/>
                      <a:pt x="390" y="10"/>
                    </a:cubicBezTo>
                    <a:cubicBezTo>
                      <a:pt x="399" y="19"/>
                      <a:pt x="399" y="29"/>
                      <a:pt x="390" y="29"/>
                    </a:cubicBezTo>
                    <a:cubicBezTo>
                      <a:pt x="371" y="19"/>
                      <a:pt x="352" y="19"/>
                      <a:pt x="342" y="19"/>
                    </a:cubicBezTo>
                    <a:cubicBezTo>
                      <a:pt x="323" y="19"/>
                      <a:pt x="314" y="19"/>
                      <a:pt x="304" y="19"/>
                    </a:cubicBezTo>
                    <a:cubicBezTo>
                      <a:pt x="295" y="19"/>
                      <a:pt x="295" y="19"/>
                      <a:pt x="285" y="19"/>
                    </a:cubicBezTo>
                    <a:lnTo>
                      <a:pt x="276" y="19"/>
                    </a:lnTo>
                    <a:cubicBezTo>
                      <a:pt x="266" y="19"/>
                      <a:pt x="266" y="19"/>
                      <a:pt x="266" y="19"/>
                    </a:cubicBezTo>
                    <a:cubicBezTo>
                      <a:pt x="257" y="19"/>
                      <a:pt x="257" y="19"/>
                      <a:pt x="257" y="19"/>
                    </a:cubicBezTo>
                    <a:cubicBezTo>
                      <a:pt x="247" y="19"/>
                      <a:pt x="247" y="19"/>
                      <a:pt x="247" y="19"/>
                    </a:cubicBezTo>
                    <a:cubicBezTo>
                      <a:pt x="237" y="19"/>
                      <a:pt x="237" y="19"/>
                      <a:pt x="237" y="19"/>
                    </a:cubicBezTo>
                    <a:cubicBezTo>
                      <a:pt x="228" y="19"/>
                      <a:pt x="228" y="19"/>
                      <a:pt x="228" y="19"/>
                    </a:cubicBezTo>
                    <a:lnTo>
                      <a:pt x="218" y="19"/>
                    </a:lnTo>
                    <a:cubicBezTo>
                      <a:pt x="209" y="19"/>
                      <a:pt x="209" y="19"/>
                      <a:pt x="209" y="19"/>
                    </a:cubicBezTo>
                    <a:lnTo>
                      <a:pt x="199" y="19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31" name="Freeform 58">
                <a:extLst>
                  <a:ext uri="{FF2B5EF4-FFF2-40B4-BE49-F238E27FC236}">
                    <a16:creationId xmlns:a16="http://schemas.microsoft.com/office/drawing/2014/main" id="{92BC3470-F963-1F4F-9F8D-4EFC3F937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85950"/>
                <a:ext cx="144462" cy="11113"/>
              </a:xfrm>
              <a:custGeom>
                <a:avLst/>
                <a:gdLst>
                  <a:gd name="T0" fmla="*/ 68809 w 401"/>
                  <a:gd name="T1" fmla="*/ 7038 h 30"/>
                  <a:gd name="T2" fmla="*/ 68809 w 401"/>
                  <a:gd name="T3" fmla="*/ 3704 h 30"/>
                  <a:gd name="T4" fmla="*/ 65206 w 401"/>
                  <a:gd name="T5" fmla="*/ 3704 h 30"/>
                  <a:gd name="T6" fmla="*/ 65206 w 401"/>
                  <a:gd name="T7" fmla="*/ 3704 h 30"/>
                  <a:gd name="T8" fmla="*/ 61964 w 401"/>
                  <a:gd name="T9" fmla="*/ 3704 h 30"/>
                  <a:gd name="T10" fmla="*/ 61964 w 401"/>
                  <a:gd name="T11" fmla="*/ 7038 h 30"/>
                  <a:gd name="T12" fmla="*/ 61964 w 401"/>
                  <a:gd name="T13" fmla="*/ 7038 h 30"/>
                  <a:gd name="T14" fmla="*/ 58361 w 401"/>
                  <a:gd name="T15" fmla="*/ 7038 h 30"/>
                  <a:gd name="T16" fmla="*/ 55119 w 401"/>
                  <a:gd name="T17" fmla="*/ 7038 h 30"/>
                  <a:gd name="T18" fmla="*/ 55119 w 401"/>
                  <a:gd name="T19" fmla="*/ 7038 h 30"/>
                  <a:gd name="T20" fmla="*/ 51516 w 401"/>
                  <a:gd name="T21" fmla="*/ 7038 h 30"/>
                  <a:gd name="T22" fmla="*/ 48274 w 401"/>
                  <a:gd name="T23" fmla="*/ 7038 h 30"/>
                  <a:gd name="T24" fmla="*/ 48274 w 401"/>
                  <a:gd name="T25" fmla="*/ 7038 h 30"/>
                  <a:gd name="T26" fmla="*/ 44672 w 401"/>
                  <a:gd name="T27" fmla="*/ 7038 h 30"/>
                  <a:gd name="T28" fmla="*/ 37827 w 401"/>
                  <a:gd name="T29" fmla="*/ 7038 h 30"/>
                  <a:gd name="T30" fmla="*/ 30982 w 401"/>
                  <a:gd name="T31" fmla="*/ 7038 h 30"/>
                  <a:gd name="T32" fmla="*/ 3603 w 401"/>
                  <a:gd name="T33" fmla="*/ 10743 h 30"/>
                  <a:gd name="T34" fmla="*/ 3603 w 401"/>
                  <a:gd name="T35" fmla="*/ 10743 h 30"/>
                  <a:gd name="T36" fmla="*/ 6845 w 401"/>
                  <a:gd name="T37" fmla="*/ 3704 h 30"/>
                  <a:gd name="T38" fmla="*/ 48274 w 401"/>
                  <a:gd name="T39" fmla="*/ 0 h 30"/>
                  <a:gd name="T40" fmla="*/ 37827 w 401"/>
                  <a:gd name="T41" fmla="*/ 3704 h 30"/>
                  <a:gd name="T42" fmla="*/ 48274 w 401"/>
                  <a:gd name="T43" fmla="*/ 0 h 30"/>
                  <a:gd name="T44" fmla="*/ 48274 w 401"/>
                  <a:gd name="T45" fmla="*/ 0 h 30"/>
                  <a:gd name="T46" fmla="*/ 58361 w 401"/>
                  <a:gd name="T47" fmla="*/ 3704 h 30"/>
                  <a:gd name="T48" fmla="*/ 61964 w 401"/>
                  <a:gd name="T49" fmla="*/ 3704 h 30"/>
                  <a:gd name="T50" fmla="*/ 61964 w 401"/>
                  <a:gd name="T51" fmla="*/ 3704 h 30"/>
                  <a:gd name="T52" fmla="*/ 61964 w 401"/>
                  <a:gd name="T53" fmla="*/ 3704 h 30"/>
                  <a:gd name="T54" fmla="*/ 65206 w 401"/>
                  <a:gd name="T55" fmla="*/ 0 h 30"/>
                  <a:gd name="T56" fmla="*/ 65206 w 401"/>
                  <a:gd name="T57" fmla="*/ 3704 h 30"/>
                  <a:gd name="T58" fmla="*/ 75653 w 401"/>
                  <a:gd name="T59" fmla="*/ 0 h 30"/>
                  <a:gd name="T60" fmla="*/ 75653 w 401"/>
                  <a:gd name="T61" fmla="*/ 0 h 30"/>
                  <a:gd name="T62" fmla="*/ 78896 w 401"/>
                  <a:gd name="T63" fmla="*/ 3704 h 30"/>
                  <a:gd name="T64" fmla="*/ 82498 w 401"/>
                  <a:gd name="T65" fmla="*/ 3704 h 30"/>
                  <a:gd name="T66" fmla="*/ 82498 w 401"/>
                  <a:gd name="T67" fmla="*/ 3704 h 30"/>
                  <a:gd name="T68" fmla="*/ 85741 w 401"/>
                  <a:gd name="T69" fmla="*/ 0 h 30"/>
                  <a:gd name="T70" fmla="*/ 85741 w 401"/>
                  <a:gd name="T71" fmla="*/ 3704 h 30"/>
                  <a:gd name="T72" fmla="*/ 96188 w 401"/>
                  <a:gd name="T73" fmla="*/ 3704 h 30"/>
                  <a:gd name="T74" fmla="*/ 96188 w 401"/>
                  <a:gd name="T75" fmla="*/ 0 h 30"/>
                  <a:gd name="T76" fmla="*/ 113480 w 401"/>
                  <a:gd name="T77" fmla="*/ 3704 h 30"/>
                  <a:gd name="T78" fmla="*/ 123567 w 401"/>
                  <a:gd name="T79" fmla="*/ 3704 h 30"/>
                  <a:gd name="T80" fmla="*/ 127170 w 401"/>
                  <a:gd name="T81" fmla="*/ 3704 h 30"/>
                  <a:gd name="T82" fmla="*/ 140859 w 401"/>
                  <a:gd name="T83" fmla="*/ 10743 h 30"/>
                  <a:gd name="T84" fmla="*/ 123567 w 401"/>
                  <a:gd name="T85" fmla="*/ 7038 h 30"/>
                  <a:gd name="T86" fmla="*/ 120325 w 401"/>
                  <a:gd name="T87" fmla="*/ 7038 h 30"/>
                  <a:gd name="T88" fmla="*/ 109878 w 401"/>
                  <a:gd name="T89" fmla="*/ 7038 h 30"/>
                  <a:gd name="T90" fmla="*/ 103033 w 401"/>
                  <a:gd name="T91" fmla="*/ 7038 h 30"/>
                  <a:gd name="T92" fmla="*/ 96188 w 401"/>
                  <a:gd name="T93" fmla="*/ 7038 h 30"/>
                  <a:gd name="T94" fmla="*/ 96188 w 401"/>
                  <a:gd name="T95" fmla="*/ 7038 h 30"/>
                  <a:gd name="T96" fmla="*/ 96188 w 401"/>
                  <a:gd name="T97" fmla="*/ 7038 h 30"/>
                  <a:gd name="T98" fmla="*/ 92946 w 401"/>
                  <a:gd name="T99" fmla="*/ 7038 h 30"/>
                  <a:gd name="T100" fmla="*/ 89343 w 401"/>
                  <a:gd name="T101" fmla="*/ 7038 h 30"/>
                  <a:gd name="T102" fmla="*/ 85741 w 401"/>
                  <a:gd name="T103" fmla="*/ 3704 h 30"/>
                  <a:gd name="T104" fmla="*/ 85741 w 401"/>
                  <a:gd name="T105" fmla="*/ 7038 h 30"/>
                  <a:gd name="T106" fmla="*/ 85741 w 401"/>
                  <a:gd name="T107" fmla="*/ 7038 h 30"/>
                  <a:gd name="T108" fmla="*/ 82498 w 401"/>
                  <a:gd name="T109" fmla="*/ 7038 h 30"/>
                  <a:gd name="T110" fmla="*/ 82498 w 401"/>
                  <a:gd name="T111" fmla="*/ 3704 h 30"/>
                  <a:gd name="T112" fmla="*/ 78896 w 401"/>
                  <a:gd name="T113" fmla="*/ 3704 h 30"/>
                  <a:gd name="T114" fmla="*/ 75653 w 401"/>
                  <a:gd name="T115" fmla="*/ 3704 h 30"/>
                  <a:gd name="T116" fmla="*/ 75653 w 401"/>
                  <a:gd name="T117" fmla="*/ 3704 h 30"/>
                  <a:gd name="T118" fmla="*/ 72051 w 401"/>
                  <a:gd name="T119" fmla="*/ 3704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1" h="30">
                    <a:moveTo>
                      <a:pt x="191" y="19"/>
                    </a:moveTo>
                    <a:lnTo>
                      <a:pt x="191" y="10"/>
                    </a:lnTo>
                    <a:lnTo>
                      <a:pt x="200" y="10"/>
                    </a:lnTo>
                    <a:lnTo>
                      <a:pt x="200" y="19"/>
                    </a:lnTo>
                    <a:lnTo>
                      <a:pt x="191" y="19"/>
                    </a:lnTo>
                    <a:close/>
                    <a:moveTo>
                      <a:pt x="191" y="10"/>
                    </a:moveTo>
                    <a:lnTo>
                      <a:pt x="191" y="10"/>
                    </a:lnTo>
                    <a:close/>
                    <a:moveTo>
                      <a:pt x="191" y="10"/>
                    </a:moveTo>
                    <a:lnTo>
                      <a:pt x="191" y="19"/>
                    </a:lnTo>
                    <a:lnTo>
                      <a:pt x="191" y="10"/>
                    </a:lnTo>
                    <a:close/>
                    <a:moveTo>
                      <a:pt x="191" y="19"/>
                    </a:moveTo>
                    <a:lnTo>
                      <a:pt x="191" y="19"/>
                    </a:lnTo>
                    <a:close/>
                    <a:moveTo>
                      <a:pt x="191" y="10"/>
                    </a:moveTo>
                    <a:lnTo>
                      <a:pt x="191" y="19"/>
                    </a:lnTo>
                    <a:lnTo>
                      <a:pt x="191" y="10"/>
                    </a:lnTo>
                    <a:close/>
                    <a:moveTo>
                      <a:pt x="191" y="10"/>
                    </a:moveTo>
                    <a:lnTo>
                      <a:pt x="191" y="10"/>
                    </a:lnTo>
                    <a:close/>
                    <a:moveTo>
                      <a:pt x="191" y="10"/>
                    </a:moveTo>
                    <a:lnTo>
                      <a:pt x="191" y="19"/>
                    </a:lnTo>
                    <a:lnTo>
                      <a:pt x="191" y="10"/>
                    </a:lnTo>
                    <a:close/>
                    <a:moveTo>
                      <a:pt x="191" y="10"/>
                    </a:moveTo>
                    <a:lnTo>
                      <a:pt x="191" y="10"/>
                    </a:lnTo>
                    <a:close/>
                    <a:moveTo>
                      <a:pt x="191" y="10"/>
                    </a:moveTo>
                    <a:lnTo>
                      <a:pt x="191" y="19"/>
                    </a:lnTo>
                    <a:lnTo>
                      <a:pt x="191" y="10"/>
                    </a:lnTo>
                    <a:close/>
                    <a:moveTo>
                      <a:pt x="191" y="19"/>
                    </a:moveTo>
                    <a:lnTo>
                      <a:pt x="191" y="19"/>
                    </a:lnTo>
                    <a:close/>
                    <a:moveTo>
                      <a:pt x="191" y="10"/>
                    </a:moveTo>
                    <a:lnTo>
                      <a:pt x="191" y="19"/>
                    </a:lnTo>
                    <a:lnTo>
                      <a:pt x="191" y="10"/>
                    </a:lnTo>
                    <a:close/>
                    <a:moveTo>
                      <a:pt x="191" y="10"/>
                    </a:moveTo>
                    <a:lnTo>
                      <a:pt x="191" y="10"/>
                    </a:lnTo>
                    <a:close/>
                    <a:moveTo>
                      <a:pt x="181" y="10"/>
                    </a:moveTo>
                    <a:lnTo>
                      <a:pt x="191" y="10"/>
                    </a:lnTo>
                    <a:lnTo>
                      <a:pt x="191" y="19"/>
                    </a:lnTo>
                    <a:lnTo>
                      <a:pt x="181" y="19"/>
                    </a:lnTo>
                    <a:lnTo>
                      <a:pt x="181" y="10"/>
                    </a:lnTo>
                    <a:close/>
                    <a:moveTo>
                      <a:pt x="181" y="10"/>
                    </a:moveTo>
                    <a:lnTo>
                      <a:pt x="181" y="10"/>
                    </a:lnTo>
                    <a:close/>
                    <a:moveTo>
                      <a:pt x="181" y="10"/>
                    </a:moveTo>
                    <a:lnTo>
                      <a:pt x="181" y="19"/>
                    </a:lnTo>
                    <a:lnTo>
                      <a:pt x="181" y="10"/>
                    </a:lnTo>
                    <a:close/>
                    <a:moveTo>
                      <a:pt x="181" y="10"/>
                    </a:moveTo>
                    <a:lnTo>
                      <a:pt x="181" y="19"/>
                    </a:lnTo>
                    <a:lnTo>
                      <a:pt x="181" y="10"/>
                    </a:lnTo>
                    <a:close/>
                    <a:moveTo>
                      <a:pt x="181" y="10"/>
                    </a:moveTo>
                    <a:lnTo>
                      <a:pt x="181" y="10"/>
                    </a:lnTo>
                    <a:close/>
                    <a:moveTo>
                      <a:pt x="181" y="10"/>
                    </a:moveTo>
                    <a:lnTo>
                      <a:pt x="181" y="19"/>
                    </a:lnTo>
                    <a:lnTo>
                      <a:pt x="181" y="10"/>
                    </a:lnTo>
                    <a:close/>
                    <a:moveTo>
                      <a:pt x="181" y="10"/>
                    </a:moveTo>
                    <a:lnTo>
                      <a:pt x="181" y="19"/>
                    </a:lnTo>
                    <a:lnTo>
                      <a:pt x="181" y="10"/>
                    </a:lnTo>
                    <a:close/>
                    <a:moveTo>
                      <a:pt x="172" y="19"/>
                    </a:moveTo>
                    <a:lnTo>
                      <a:pt x="172" y="10"/>
                    </a:lnTo>
                    <a:lnTo>
                      <a:pt x="181" y="10"/>
                    </a:lnTo>
                    <a:lnTo>
                      <a:pt x="181" y="19"/>
                    </a:lnTo>
                    <a:lnTo>
                      <a:pt x="172" y="19"/>
                    </a:lnTo>
                    <a:close/>
                    <a:moveTo>
                      <a:pt x="172" y="10"/>
                    </a:move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19"/>
                    </a:lnTo>
                    <a:lnTo>
                      <a:pt x="172" y="10"/>
                    </a:lnTo>
                    <a:close/>
                    <a:moveTo>
                      <a:pt x="172" y="19"/>
                    </a:moveTo>
                    <a:lnTo>
                      <a:pt x="172" y="19"/>
                    </a:lnTo>
                    <a:close/>
                    <a:moveTo>
                      <a:pt x="172" y="10"/>
                    </a:moveTo>
                    <a:lnTo>
                      <a:pt x="172" y="19"/>
                    </a:ln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19"/>
                    </a:lnTo>
                    <a:lnTo>
                      <a:pt x="172" y="10"/>
                    </a:lnTo>
                    <a:close/>
                    <a:moveTo>
                      <a:pt x="172" y="19"/>
                    </a:moveTo>
                    <a:lnTo>
                      <a:pt x="172" y="19"/>
                    </a:lnTo>
                    <a:close/>
                    <a:moveTo>
                      <a:pt x="172" y="10"/>
                    </a:moveTo>
                    <a:lnTo>
                      <a:pt x="172" y="19"/>
                    </a:ln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19"/>
                    </a:lnTo>
                    <a:lnTo>
                      <a:pt x="172" y="10"/>
                    </a:lnTo>
                    <a:close/>
                    <a:moveTo>
                      <a:pt x="172" y="19"/>
                    </a:moveTo>
                    <a:lnTo>
                      <a:pt x="172" y="19"/>
                    </a:lnTo>
                    <a:close/>
                    <a:moveTo>
                      <a:pt x="172" y="10"/>
                    </a:moveTo>
                    <a:lnTo>
                      <a:pt x="172" y="19"/>
                    </a:ln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19"/>
                    </a:lnTo>
                    <a:lnTo>
                      <a:pt x="172" y="10"/>
                    </a:lnTo>
                    <a:close/>
                    <a:moveTo>
                      <a:pt x="172" y="19"/>
                    </a:moveTo>
                    <a:lnTo>
                      <a:pt x="172" y="19"/>
                    </a:lnTo>
                    <a:close/>
                    <a:moveTo>
                      <a:pt x="162" y="10"/>
                    </a:moveTo>
                    <a:lnTo>
                      <a:pt x="172" y="10"/>
                    </a:lnTo>
                    <a:lnTo>
                      <a:pt x="172" y="19"/>
                    </a:lnTo>
                    <a:lnTo>
                      <a:pt x="162" y="19"/>
                    </a:lnTo>
                    <a:lnTo>
                      <a:pt x="162" y="10"/>
                    </a:lnTo>
                    <a:close/>
                    <a:moveTo>
                      <a:pt x="162" y="10"/>
                    </a:moveTo>
                    <a:lnTo>
                      <a:pt x="162" y="19"/>
                    </a:lnTo>
                    <a:lnTo>
                      <a:pt x="162" y="10"/>
                    </a:lnTo>
                    <a:close/>
                    <a:moveTo>
                      <a:pt x="162" y="10"/>
                    </a:moveTo>
                    <a:lnTo>
                      <a:pt x="162" y="19"/>
                    </a:lnTo>
                    <a:lnTo>
                      <a:pt x="162" y="10"/>
                    </a:lnTo>
                    <a:close/>
                    <a:moveTo>
                      <a:pt x="162" y="10"/>
                    </a:moveTo>
                    <a:lnTo>
                      <a:pt x="162" y="10"/>
                    </a:lnTo>
                    <a:close/>
                    <a:moveTo>
                      <a:pt x="162" y="10"/>
                    </a:moveTo>
                    <a:lnTo>
                      <a:pt x="162" y="19"/>
                    </a:lnTo>
                    <a:lnTo>
                      <a:pt x="162" y="10"/>
                    </a:lnTo>
                    <a:close/>
                    <a:moveTo>
                      <a:pt x="162" y="19"/>
                    </a:moveTo>
                    <a:lnTo>
                      <a:pt x="162" y="19"/>
                    </a:lnTo>
                    <a:close/>
                    <a:moveTo>
                      <a:pt x="162" y="10"/>
                    </a:moveTo>
                    <a:lnTo>
                      <a:pt x="162" y="19"/>
                    </a:lnTo>
                    <a:lnTo>
                      <a:pt x="162" y="10"/>
                    </a:lnTo>
                    <a:close/>
                    <a:moveTo>
                      <a:pt x="162" y="19"/>
                    </a:moveTo>
                    <a:lnTo>
                      <a:pt x="162" y="10"/>
                    </a:lnTo>
                    <a:lnTo>
                      <a:pt x="162" y="19"/>
                    </a:lnTo>
                    <a:close/>
                    <a:moveTo>
                      <a:pt x="162" y="19"/>
                    </a:moveTo>
                    <a:lnTo>
                      <a:pt x="162" y="19"/>
                    </a:lnTo>
                    <a:close/>
                    <a:moveTo>
                      <a:pt x="162" y="19"/>
                    </a:moveTo>
                    <a:lnTo>
                      <a:pt x="162" y="19"/>
                    </a:lnTo>
                    <a:close/>
                    <a:moveTo>
                      <a:pt x="162" y="19"/>
                    </a:moveTo>
                    <a:lnTo>
                      <a:pt x="162" y="19"/>
                    </a:lnTo>
                    <a:close/>
                    <a:moveTo>
                      <a:pt x="153" y="19"/>
                    </a:moveTo>
                    <a:lnTo>
                      <a:pt x="162" y="19"/>
                    </a:lnTo>
                    <a:lnTo>
                      <a:pt x="153" y="19"/>
                    </a:lnTo>
                    <a:close/>
                    <a:moveTo>
                      <a:pt x="153" y="19"/>
                    </a:moveTo>
                    <a:lnTo>
                      <a:pt x="153" y="19"/>
                    </a:lnTo>
                    <a:close/>
                    <a:moveTo>
                      <a:pt x="153" y="19"/>
                    </a:moveTo>
                    <a:lnTo>
                      <a:pt x="153" y="19"/>
                    </a:lnTo>
                    <a:close/>
                    <a:moveTo>
                      <a:pt x="153" y="19"/>
                    </a:moveTo>
                    <a:lnTo>
                      <a:pt x="153" y="19"/>
                    </a:lnTo>
                    <a:close/>
                    <a:moveTo>
                      <a:pt x="153" y="19"/>
                    </a:moveTo>
                    <a:lnTo>
                      <a:pt x="153" y="19"/>
                    </a:lnTo>
                    <a:close/>
                    <a:moveTo>
                      <a:pt x="153" y="19"/>
                    </a:moveTo>
                    <a:lnTo>
                      <a:pt x="153" y="19"/>
                    </a:lnTo>
                    <a:close/>
                    <a:moveTo>
                      <a:pt x="153" y="19"/>
                    </a:moveTo>
                    <a:lnTo>
                      <a:pt x="153" y="19"/>
                    </a:lnTo>
                    <a:close/>
                    <a:moveTo>
                      <a:pt x="143" y="19"/>
                    </a:moveTo>
                    <a:lnTo>
                      <a:pt x="153" y="19"/>
                    </a:lnTo>
                    <a:lnTo>
                      <a:pt x="143" y="19"/>
                    </a:lnTo>
                    <a:close/>
                    <a:moveTo>
                      <a:pt x="143" y="19"/>
                    </a:moveTo>
                    <a:lnTo>
                      <a:pt x="143" y="19"/>
                    </a:lnTo>
                    <a:close/>
                    <a:moveTo>
                      <a:pt x="143" y="19"/>
                    </a:moveTo>
                    <a:lnTo>
                      <a:pt x="143" y="19"/>
                    </a:lnTo>
                    <a:close/>
                    <a:moveTo>
                      <a:pt x="143" y="19"/>
                    </a:moveTo>
                    <a:lnTo>
                      <a:pt x="143" y="19"/>
                    </a:lnTo>
                    <a:close/>
                    <a:moveTo>
                      <a:pt x="143" y="19"/>
                    </a:moveTo>
                    <a:lnTo>
                      <a:pt x="143" y="19"/>
                    </a:lnTo>
                    <a:close/>
                    <a:moveTo>
                      <a:pt x="143" y="19"/>
                    </a:moveTo>
                    <a:lnTo>
                      <a:pt x="143" y="19"/>
                    </a:lnTo>
                    <a:close/>
                    <a:moveTo>
                      <a:pt x="143" y="19"/>
                    </a:moveTo>
                    <a:lnTo>
                      <a:pt x="143" y="19"/>
                    </a:lnTo>
                    <a:close/>
                    <a:moveTo>
                      <a:pt x="143" y="19"/>
                    </a:moveTo>
                    <a:lnTo>
                      <a:pt x="143" y="19"/>
                    </a:lnTo>
                    <a:close/>
                    <a:moveTo>
                      <a:pt x="134" y="19"/>
                    </a:moveTo>
                    <a:lnTo>
                      <a:pt x="143" y="19"/>
                    </a:ln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34" y="19"/>
                    </a:moveTo>
                    <a:lnTo>
                      <a:pt x="134" y="19"/>
                    </a:lnTo>
                    <a:close/>
                    <a:moveTo>
                      <a:pt x="124" y="19"/>
                    </a:moveTo>
                    <a:lnTo>
                      <a:pt x="134" y="19"/>
                    </a:lnTo>
                    <a:lnTo>
                      <a:pt x="124" y="19"/>
                    </a:lnTo>
                    <a:close/>
                    <a:moveTo>
                      <a:pt x="124" y="19"/>
                    </a:moveTo>
                    <a:lnTo>
                      <a:pt x="124" y="19"/>
                    </a:lnTo>
                    <a:close/>
                    <a:moveTo>
                      <a:pt x="124" y="19"/>
                    </a:moveTo>
                    <a:lnTo>
                      <a:pt x="124" y="19"/>
                    </a:lnTo>
                    <a:close/>
                    <a:moveTo>
                      <a:pt x="124" y="19"/>
                    </a:moveTo>
                    <a:lnTo>
                      <a:pt x="124" y="19"/>
                    </a:lnTo>
                    <a:close/>
                    <a:moveTo>
                      <a:pt x="115" y="19"/>
                    </a:moveTo>
                    <a:lnTo>
                      <a:pt x="124" y="19"/>
                    </a:lnTo>
                    <a:lnTo>
                      <a:pt x="115" y="19"/>
                    </a:lnTo>
                    <a:close/>
                    <a:moveTo>
                      <a:pt x="115" y="19"/>
                    </a:moveTo>
                    <a:lnTo>
                      <a:pt x="115" y="19"/>
                    </a:lnTo>
                    <a:close/>
                    <a:moveTo>
                      <a:pt x="115" y="19"/>
                    </a:moveTo>
                    <a:lnTo>
                      <a:pt x="115" y="19"/>
                    </a:lnTo>
                    <a:close/>
                    <a:moveTo>
                      <a:pt x="115" y="19"/>
                    </a:moveTo>
                    <a:lnTo>
                      <a:pt x="115" y="19"/>
                    </a:lnTo>
                    <a:close/>
                    <a:moveTo>
                      <a:pt x="96" y="19"/>
                    </a:moveTo>
                    <a:lnTo>
                      <a:pt x="105" y="19"/>
                    </a:lnTo>
                    <a:lnTo>
                      <a:pt x="115" y="19"/>
                    </a:lnTo>
                    <a:lnTo>
                      <a:pt x="105" y="19"/>
                    </a:lnTo>
                    <a:lnTo>
                      <a:pt x="96" y="19"/>
                    </a:lnTo>
                    <a:close/>
                    <a:moveTo>
                      <a:pt x="96" y="19"/>
                    </a:moveTo>
                    <a:lnTo>
                      <a:pt x="96" y="19"/>
                    </a:lnTo>
                    <a:close/>
                    <a:moveTo>
                      <a:pt x="96" y="19"/>
                    </a:moveTo>
                    <a:lnTo>
                      <a:pt x="96" y="19"/>
                    </a:lnTo>
                    <a:close/>
                    <a:moveTo>
                      <a:pt x="96" y="19"/>
                    </a:moveTo>
                    <a:lnTo>
                      <a:pt x="96" y="19"/>
                    </a:lnTo>
                    <a:close/>
                    <a:moveTo>
                      <a:pt x="96" y="19"/>
                    </a:moveTo>
                    <a:lnTo>
                      <a:pt x="96" y="19"/>
                    </a:lnTo>
                    <a:close/>
                    <a:moveTo>
                      <a:pt x="67" y="19"/>
                    </a:moveTo>
                    <a:lnTo>
                      <a:pt x="77" y="19"/>
                    </a:lnTo>
                    <a:lnTo>
                      <a:pt x="86" y="19"/>
                    </a:lnTo>
                    <a:lnTo>
                      <a:pt x="96" y="19"/>
                    </a:lnTo>
                    <a:lnTo>
                      <a:pt x="86" y="19"/>
                    </a:lnTo>
                    <a:lnTo>
                      <a:pt x="77" y="19"/>
                    </a:lnTo>
                    <a:lnTo>
                      <a:pt x="67" y="19"/>
                    </a:lnTo>
                    <a:close/>
                    <a:moveTo>
                      <a:pt x="67" y="19"/>
                    </a:moveTo>
                    <a:lnTo>
                      <a:pt x="67" y="19"/>
                    </a:lnTo>
                    <a:close/>
                    <a:moveTo>
                      <a:pt x="57" y="19"/>
                    </a:moveTo>
                    <a:lnTo>
                      <a:pt x="67" y="19"/>
                    </a:lnTo>
                    <a:lnTo>
                      <a:pt x="57" y="19"/>
                    </a:lnTo>
                    <a:close/>
                    <a:moveTo>
                      <a:pt x="57" y="19"/>
                    </a:moveTo>
                    <a:lnTo>
                      <a:pt x="57" y="19"/>
                    </a:lnTo>
                    <a:close/>
                    <a:moveTo>
                      <a:pt x="57" y="19"/>
                    </a:moveTo>
                    <a:lnTo>
                      <a:pt x="57" y="19"/>
                    </a:lnTo>
                    <a:close/>
                    <a:moveTo>
                      <a:pt x="57" y="19"/>
                    </a:moveTo>
                    <a:lnTo>
                      <a:pt x="57" y="19"/>
                    </a:lnTo>
                    <a:close/>
                    <a:moveTo>
                      <a:pt x="10" y="29"/>
                    </a:moveTo>
                    <a:lnTo>
                      <a:pt x="10" y="19"/>
                    </a:lnTo>
                    <a:lnTo>
                      <a:pt x="19" y="19"/>
                    </a:lnTo>
                    <a:lnTo>
                      <a:pt x="29" y="19"/>
                    </a:lnTo>
                    <a:lnTo>
                      <a:pt x="39" y="19"/>
                    </a:lnTo>
                    <a:lnTo>
                      <a:pt x="48" y="19"/>
                    </a:lnTo>
                    <a:lnTo>
                      <a:pt x="57" y="19"/>
                    </a:lnTo>
                    <a:lnTo>
                      <a:pt x="48" y="19"/>
                    </a:lnTo>
                    <a:lnTo>
                      <a:pt x="39" y="19"/>
                    </a:lnTo>
                    <a:lnTo>
                      <a:pt x="29" y="19"/>
                    </a:lnTo>
                    <a:lnTo>
                      <a:pt x="29" y="29"/>
                    </a:lnTo>
                    <a:lnTo>
                      <a:pt x="19" y="29"/>
                    </a:lnTo>
                    <a:lnTo>
                      <a:pt x="10" y="29"/>
                    </a:lnTo>
                    <a:close/>
                    <a:moveTo>
                      <a:pt x="10" y="29"/>
                    </a:moveTo>
                    <a:lnTo>
                      <a:pt x="10" y="29"/>
                    </a:lnTo>
                    <a:close/>
                    <a:moveTo>
                      <a:pt x="10" y="10"/>
                    </a:moveTo>
                    <a:lnTo>
                      <a:pt x="10" y="19"/>
                    </a:lnTo>
                    <a:lnTo>
                      <a:pt x="10" y="2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10" y="19"/>
                    </a:lnTo>
                    <a:lnTo>
                      <a:pt x="10" y="10"/>
                    </a:lnTo>
                    <a:close/>
                    <a:moveTo>
                      <a:pt x="10" y="19"/>
                    </a:moveTo>
                    <a:lnTo>
                      <a:pt x="10" y="19"/>
                    </a:lnTo>
                    <a:close/>
                    <a:moveTo>
                      <a:pt x="57" y="10"/>
                    </a:moveTo>
                    <a:lnTo>
                      <a:pt x="48" y="10"/>
                    </a:lnTo>
                    <a:lnTo>
                      <a:pt x="39" y="10"/>
                    </a:lnTo>
                    <a:lnTo>
                      <a:pt x="29" y="10"/>
                    </a:lnTo>
                    <a:lnTo>
                      <a:pt x="19" y="10"/>
                    </a:lnTo>
                    <a:lnTo>
                      <a:pt x="10" y="19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9" y="10"/>
                    </a:lnTo>
                    <a:lnTo>
                      <a:pt x="39" y="10"/>
                    </a:lnTo>
                    <a:lnTo>
                      <a:pt x="48" y="10"/>
                    </a:lnTo>
                    <a:lnTo>
                      <a:pt x="57" y="10"/>
                    </a:lnTo>
                    <a:close/>
                    <a:moveTo>
                      <a:pt x="57" y="10"/>
                    </a:moveTo>
                    <a:lnTo>
                      <a:pt x="57" y="10"/>
                    </a:lnTo>
                    <a:close/>
                    <a:moveTo>
                      <a:pt x="57" y="10"/>
                    </a:moveTo>
                    <a:lnTo>
                      <a:pt x="57" y="10"/>
                    </a:lnTo>
                    <a:close/>
                    <a:moveTo>
                      <a:pt x="57" y="10"/>
                    </a:moveTo>
                    <a:lnTo>
                      <a:pt x="57" y="10"/>
                    </a:lnTo>
                    <a:close/>
                    <a:moveTo>
                      <a:pt x="134" y="0"/>
                    </a:moveTo>
                    <a:lnTo>
                      <a:pt x="134" y="10"/>
                    </a:lnTo>
                    <a:lnTo>
                      <a:pt x="124" y="10"/>
                    </a:lnTo>
                    <a:lnTo>
                      <a:pt x="115" y="10"/>
                    </a:lnTo>
                    <a:lnTo>
                      <a:pt x="105" y="10"/>
                    </a:lnTo>
                    <a:lnTo>
                      <a:pt x="96" y="10"/>
                    </a:lnTo>
                    <a:lnTo>
                      <a:pt x="86" y="10"/>
                    </a:lnTo>
                    <a:lnTo>
                      <a:pt x="77" y="10"/>
                    </a:lnTo>
                    <a:lnTo>
                      <a:pt x="67" y="10"/>
                    </a:lnTo>
                    <a:lnTo>
                      <a:pt x="57" y="10"/>
                    </a:lnTo>
                    <a:lnTo>
                      <a:pt x="67" y="10"/>
                    </a:lnTo>
                    <a:lnTo>
                      <a:pt x="77" y="10"/>
                    </a:lnTo>
                    <a:lnTo>
                      <a:pt x="86" y="10"/>
                    </a:lnTo>
                    <a:lnTo>
                      <a:pt x="96" y="10"/>
                    </a:lnTo>
                    <a:lnTo>
                      <a:pt x="105" y="10"/>
                    </a:lnTo>
                    <a:lnTo>
                      <a:pt x="115" y="10"/>
                    </a:lnTo>
                    <a:lnTo>
                      <a:pt x="115" y="0"/>
                    </a:lnTo>
                    <a:lnTo>
                      <a:pt x="124" y="0"/>
                    </a:lnTo>
                    <a:lnTo>
                      <a:pt x="134" y="0"/>
                    </a:lnTo>
                    <a:close/>
                    <a:moveTo>
                      <a:pt x="134" y="10"/>
                    </a:moveTo>
                    <a:lnTo>
                      <a:pt x="134" y="0"/>
                    </a:lnTo>
                    <a:lnTo>
                      <a:pt x="134" y="10"/>
                    </a:lnTo>
                    <a:close/>
                    <a:moveTo>
                      <a:pt x="134" y="10"/>
                    </a:moveTo>
                    <a:lnTo>
                      <a:pt x="134" y="10"/>
                    </a:lnTo>
                    <a:close/>
                    <a:moveTo>
                      <a:pt x="134" y="10"/>
                    </a:moveTo>
                    <a:lnTo>
                      <a:pt x="134" y="0"/>
                    </a:lnTo>
                    <a:lnTo>
                      <a:pt x="134" y="10"/>
                    </a:lnTo>
                    <a:close/>
                    <a:moveTo>
                      <a:pt x="134" y="0"/>
                    </a:moveTo>
                    <a:lnTo>
                      <a:pt x="134" y="0"/>
                    </a:lnTo>
                    <a:close/>
                    <a:moveTo>
                      <a:pt x="134" y="10"/>
                    </a:moveTo>
                    <a:lnTo>
                      <a:pt x="134" y="0"/>
                    </a:lnTo>
                    <a:lnTo>
                      <a:pt x="134" y="10"/>
                    </a:lnTo>
                    <a:close/>
                    <a:moveTo>
                      <a:pt x="134" y="10"/>
                    </a:moveTo>
                    <a:lnTo>
                      <a:pt x="134" y="10"/>
                    </a:lnTo>
                    <a:close/>
                    <a:moveTo>
                      <a:pt x="134" y="10"/>
                    </a:moveTo>
                    <a:lnTo>
                      <a:pt x="134" y="0"/>
                    </a:lnTo>
                    <a:lnTo>
                      <a:pt x="134" y="10"/>
                    </a:lnTo>
                    <a:close/>
                    <a:moveTo>
                      <a:pt x="134" y="10"/>
                    </a:moveTo>
                    <a:lnTo>
                      <a:pt x="134" y="10"/>
                    </a:lnTo>
                    <a:close/>
                    <a:moveTo>
                      <a:pt x="134" y="10"/>
                    </a:moveTo>
                    <a:lnTo>
                      <a:pt x="134" y="0"/>
                    </a:lnTo>
                    <a:lnTo>
                      <a:pt x="134" y="10"/>
                    </a:lnTo>
                    <a:close/>
                    <a:moveTo>
                      <a:pt x="134" y="0"/>
                    </a:moveTo>
                    <a:lnTo>
                      <a:pt x="134" y="0"/>
                    </a:lnTo>
                    <a:close/>
                    <a:moveTo>
                      <a:pt x="162" y="0"/>
                    </a:moveTo>
                    <a:lnTo>
                      <a:pt x="162" y="10"/>
                    </a:lnTo>
                    <a:lnTo>
                      <a:pt x="153" y="10"/>
                    </a:lnTo>
                    <a:lnTo>
                      <a:pt x="143" y="10"/>
                    </a:lnTo>
                    <a:lnTo>
                      <a:pt x="134" y="10"/>
                    </a:lnTo>
                    <a:lnTo>
                      <a:pt x="134" y="0"/>
                    </a:lnTo>
                    <a:lnTo>
                      <a:pt x="143" y="0"/>
                    </a:lnTo>
                    <a:lnTo>
                      <a:pt x="153" y="0"/>
                    </a:lnTo>
                    <a:lnTo>
                      <a:pt x="162" y="0"/>
                    </a:lnTo>
                    <a:close/>
                    <a:moveTo>
                      <a:pt x="162" y="10"/>
                    </a:moveTo>
                    <a:lnTo>
                      <a:pt x="162" y="0"/>
                    </a:lnTo>
                    <a:lnTo>
                      <a:pt x="162" y="10"/>
                    </a:lnTo>
                    <a:close/>
                    <a:moveTo>
                      <a:pt x="162" y="10"/>
                    </a:moveTo>
                    <a:lnTo>
                      <a:pt x="162" y="10"/>
                    </a:lnTo>
                    <a:close/>
                    <a:moveTo>
                      <a:pt x="162" y="10"/>
                    </a:moveTo>
                    <a:lnTo>
                      <a:pt x="162" y="0"/>
                    </a:lnTo>
                    <a:lnTo>
                      <a:pt x="162" y="10"/>
                    </a:lnTo>
                    <a:close/>
                    <a:moveTo>
                      <a:pt x="162" y="0"/>
                    </a:moveTo>
                    <a:lnTo>
                      <a:pt x="162" y="0"/>
                    </a:lnTo>
                    <a:close/>
                    <a:moveTo>
                      <a:pt x="172" y="10"/>
                    </a:moveTo>
                    <a:lnTo>
                      <a:pt x="162" y="10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0"/>
                    </a:ln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0"/>
                    </a:lnTo>
                    <a:lnTo>
                      <a:pt x="172" y="10"/>
                    </a:lnTo>
                    <a:close/>
                    <a:moveTo>
                      <a:pt x="172" y="0"/>
                    </a:moveTo>
                    <a:lnTo>
                      <a:pt x="172" y="0"/>
                    </a:lnTo>
                    <a:close/>
                    <a:moveTo>
                      <a:pt x="172" y="10"/>
                    </a:moveTo>
                    <a:lnTo>
                      <a:pt x="172" y="0"/>
                    </a:ln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0"/>
                    </a:lnTo>
                    <a:lnTo>
                      <a:pt x="172" y="10"/>
                    </a:lnTo>
                    <a:close/>
                    <a:moveTo>
                      <a:pt x="172" y="0"/>
                    </a:moveTo>
                    <a:lnTo>
                      <a:pt x="172" y="0"/>
                    </a:lnTo>
                    <a:close/>
                    <a:moveTo>
                      <a:pt x="172" y="10"/>
                    </a:moveTo>
                    <a:lnTo>
                      <a:pt x="172" y="0"/>
                    </a:ln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0"/>
                    </a:ln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10"/>
                    </a:lnTo>
                    <a:close/>
                    <a:moveTo>
                      <a:pt x="172" y="10"/>
                    </a:moveTo>
                    <a:lnTo>
                      <a:pt x="172" y="0"/>
                    </a:lnTo>
                    <a:lnTo>
                      <a:pt x="172" y="10"/>
                    </a:lnTo>
                    <a:close/>
                    <a:moveTo>
                      <a:pt x="172" y="0"/>
                    </a:moveTo>
                    <a:lnTo>
                      <a:pt x="172" y="0"/>
                    </a:lnTo>
                    <a:close/>
                    <a:moveTo>
                      <a:pt x="172" y="10"/>
                    </a:moveTo>
                    <a:lnTo>
                      <a:pt x="172" y="0"/>
                    </a:lnTo>
                    <a:lnTo>
                      <a:pt x="172" y="10"/>
                    </a:lnTo>
                    <a:close/>
                    <a:moveTo>
                      <a:pt x="181" y="0"/>
                    </a:moveTo>
                    <a:lnTo>
                      <a:pt x="181" y="10"/>
                    </a:lnTo>
                    <a:lnTo>
                      <a:pt x="172" y="10"/>
                    </a:lnTo>
                    <a:lnTo>
                      <a:pt x="172" y="0"/>
                    </a:lnTo>
                    <a:lnTo>
                      <a:pt x="181" y="0"/>
                    </a:lnTo>
                    <a:close/>
                    <a:moveTo>
                      <a:pt x="181" y="10"/>
                    </a:moveTo>
                    <a:lnTo>
                      <a:pt x="181" y="0"/>
                    </a:lnTo>
                    <a:lnTo>
                      <a:pt x="181" y="10"/>
                    </a:lnTo>
                    <a:close/>
                    <a:moveTo>
                      <a:pt x="181" y="10"/>
                    </a:moveTo>
                    <a:lnTo>
                      <a:pt x="181" y="10"/>
                    </a:lnTo>
                    <a:close/>
                    <a:moveTo>
                      <a:pt x="181" y="10"/>
                    </a:moveTo>
                    <a:lnTo>
                      <a:pt x="181" y="0"/>
                    </a:lnTo>
                    <a:lnTo>
                      <a:pt x="181" y="10"/>
                    </a:lnTo>
                    <a:close/>
                    <a:moveTo>
                      <a:pt x="181" y="0"/>
                    </a:moveTo>
                    <a:lnTo>
                      <a:pt x="181" y="0"/>
                    </a:lnTo>
                    <a:close/>
                    <a:moveTo>
                      <a:pt x="181" y="10"/>
                    </a:moveTo>
                    <a:lnTo>
                      <a:pt x="181" y="0"/>
                    </a:lnTo>
                    <a:lnTo>
                      <a:pt x="181" y="10"/>
                    </a:lnTo>
                    <a:close/>
                    <a:moveTo>
                      <a:pt x="191" y="0"/>
                    </a:moveTo>
                    <a:lnTo>
                      <a:pt x="181" y="0"/>
                    </a:lnTo>
                    <a:lnTo>
                      <a:pt x="181" y="10"/>
                    </a:lnTo>
                    <a:lnTo>
                      <a:pt x="181" y="0"/>
                    </a:lnTo>
                    <a:lnTo>
                      <a:pt x="191" y="0"/>
                    </a:lnTo>
                    <a:close/>
                    <a:moveTo>
                      <a:pt x="191" y="0"/>
                    </a:moveTo>
                    <a:lnTo>
                      <a:pt x="191" y="0"/>
                    </a:lnTo>
                    <a:close/>
                    <a:moveTo>
                      <a:pt x="191" y="0"/>
                    </a:moveTo>
                    <a:lnTo>
                      <a:pt x="191" y="0"/>
                    </a:lnTo>
                    <a:close/>
                    <a:moveTo>
                      <a:pt x="191" y="0"/>
                    </a:moveTo>
                    <a:lnTo>
                      <a:pt x="191" y="0"/>
                    </a:lnTo>
                    <a:close/>
                    <a:moveTo>
                      <a:pt x="191" y="0"/>
                    </a:moveTo>
                    <a:lnTo>
                      <a:pt x="191" y="0"/>
                    </a:lnTo>
                    <a:close/>
                    <a:moveTo>
                      <a:pt x="200" y="0"/>
                    </a:moveTo>
                    <a:lnTo>
                      <a:pt x="191" y="0"/>
                    </a:lnTo>
                    <a:lnTo>
                      <a:pt x="200" y="0"/>
                    </a:lnTo>
                    <a:close/>
                    <a:moveTo>
                      <a:pt x="210" y="0"/>
                    </a:moveTo>
                    <a:lnTo>
                      <a:pt x="200" y="0"/>
                    </a:lnTo>
                    <a:lnTo>
                      <a:pt x="210" y="0"/>
                    </a:lnTo>
                    <a:close/>
                    <a:moveTo>
                      <a:pt x="210" y="0"/>
                    </a:moveTo>
                    <a:lnTo>
                      <a:pt x="210" y="0"/>
                    </a:lnTo>
                    <a:close/>
                    <a:moveTo>
                      <a:pt x="210" y="0"/>
                    </a:moveTo>
                    <a:lnTo>
                      <a:pt x="210" y="0"/>
                    </a:lnTo>
                    <a:close/>
                    <a:moveTo>
                      <a:pt x="210" y="0"/>
                    </a:moveTo>
                    <a:lnTo>
                      <a:pt x="210" y="0"/>
                    </a:lnTo>
                    <a:close/>
                    <a:moveTo>
                      <a:pt x="210" y="0"/>
                    </a:moveTo>
                    <a:lnTo>
                      <a:pt x="210" y="0"/>
                    </a:lnTo>
                    <a:close/>
                    <a:moveTo>
                      <a:pt x="219" y="0"/>
                    </a:moveTo>
                    <a:lnTo>
                      <a:pt x="219" y="10"/>
                    </a:lnTo>
                    <a:lnTo>
                      <a:pt x="219" y="0"/>
                    </a:lnTo>
                    <a:lnTo>
                      <a:pt x="210" y="0"/>
                    </a:lnTo>
                    <a:lnTo>
                      <a:pt x="219" y="0"/>
                    </a:lnTo>
                    <a:close/>
                    <a:moveTo>
                      <a:pt x="219" y="10"/>
                    </a:moveTo>
                    <a:lnTo>
                      <a:pt x="219" y="0"/>
                    </a:lnTo>
                    <a:lnTo>
                      <a:pt x="219" y="10"/>
                    </a:lnTo>
                    <a:close/>
                    <a:moveTo>
                      <a:pt x="219" y="0"/>
                    </a:moveTo>
                    <a:lnTo>
                      <a:pt x="219" y="0"/>
                    </a:lnTo>
                    <a:close/>
                    <a:moveTo>
                      <a:pt x="219" y="10"/>
                    </a:moveTo>
                    <a:lnTo>
                      <a:pt x="219" y="0"/>
                    </a:lnTo>
                    <a:lnTo>
                      <a:pt x="219" y="10"/>
                    </a:lnTo>
                    <a:close/>
                    <a:moveTo>
                      <a:pt x="219" y="10"/>
                    </a:moveTo>
                    <a:lnTo>
                      <a:pt x="219" y="10"/>
                    </a:lnTo>
                    <a:close/>
                    <a:moveTo>
                      <a:pt x="219" y="10"/>
                    </a:moveTo>
                    <a:lnTo>
                      <a:pt x="219" y="0"/>
                    </a:lnTo>
                    <a:lnTo>
                      <a:pt x="219" y="10"/>
                    </a:lnTo>
                    <a:close/>
                    <a:moveTo>
                      <a:pt x="229" y="0"/>
                    </a:moveTo>
                    <a:lnTo>
                      <a:pt x="229" y="10"/>
                    </a:lnTo>
                    <a:lnTo>
                      <a:pt x="219" y="10"/>
                    </a:lnTo>
                    <a:lnTo>
                      <a:pt x="219" y="0"/>
                    </a:lnTo>
                    <a:lnTo>
                      <a:pt x="229" y="0"/>
                    </a:lnTo>
                    <a:close/>
                    <a:moveTo>
                      <a:pt x="229" y="10"/>
                    </a:moveTo>
                    <a:lnTo>
                      <a:pt x="229" y="0"/>
                    </a:lnTo>
                    <a:lnTo>
                      <a:pt x="229" y="10"/>
                    </a:lnTo>
                    <a:close/>
                    <a:moveTo>
                      <a:pt x="229" y="0"/>
                    </a:moveTo>
                    <a:lnTo>
                      <a:pt x="229" y="0"/>
                    </a:lnTo>
                    <a:close/>
                    <a:moveTo>
                      <a:pt x="229" y="10"/>
                    </a:moveTo>
                    <a:lnTo>
                      <a:pt x="229" y="0"/>
                    </a:lnTo>
                    <a:lnTo>
                      <a:pt x="229" y="10"/>
                    </a:lnTo>
                    <a:close/>
                    <a:moveTo>
                      <a:pt x="229" y="10"/>
                    </a:moveTo>
                    <a:lnTo>
                      <a:pt x="229" y="10"/>
                    </a:lnTo>
                    <a:close/>
                    <a:moveTo>
                      <a:pt x="229" y="10"/>
                    </a:moveTo>
                    <a:lnTo>
                      <a:pt x="229" y="0"/>
                    </a:lnTo>
                    <a:lnTo>
                      <a:pt x="229" y="10"/>
                    </a:lnTo>
                    <a:close/>
                    <a:moveTo>
                      <a:pt x="229" y="10"/>
                    </a:moveTo>
                    <a:lnTo>
                      <a:pt x="229" y="0"/>
                    </a:lnTo>
                    <a:lnTo>
                      <a:pt x="229" y="10"/>
                    </a:lnTo>
                    <a:close/>
                    <a:moveTo>
                      <a:pt x="229" y="0"/>
                    </a:moveTo>
                    <a:lnTo>
                      <a:pt x="229" y="0"/>
                    </a:lnTo>
                    <a:close/>
                    <a:moveTo>
                      <a:pt x="229" y="10"/>
                    </a:moveTo>
                    <a:lnTo>
                      <a:pt x="229" y="0"/>
                    </a:lnTo>
                    <a:lnTo>
                      <a:pt x="229" y="10"/>
                    </a:lnTo>
                    <a:close/>
                    <a:moveTo>
                      <a:pt x="229" y="10"/>
                    </a:moveTo>
                    <a:lnTo>
                      <a:pt x="229" y="10"/>
                    </a:lnTo>
                    <a:close/>
                    <a:moveTo>
                      <a:pt x="238" y="10"/>
                    </a:moveTo>
                    <a:lnTo>
                      <a:pt x="229" y="10"/>
                    </a:lnTo>
                    <a:lnTo>
                      <a:pt x="229" y="0"/>
                    </a:lnTo>
                    <a:lnTo>
                      <a:pt x="238" y="0"/>
                    </a:lnTo>
                    <a:lnTo>
                      <a:pt x="238" y="10"/>
                    </a:lnTo>
                    <a:close/>
                    <a:moveTo>
                      <a:pt x="238" y="0"/>
                    </a:moveTo>
                    <a:lnTo>
                      <a:pt x="238" y="0"/>
                    </a:lnTo>
                    <a:close/>
                    <a:moveTo>
                      <a:pt x="238" y="10"/>
                    </a:moveTo>
                    <a:lnTo>
                      <a:pt x="238" y="0"/>
                    </a:ln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0"/>
                    </a:ln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0"/>
                    </a:lnTo>
                    <a:lnTo>
                      <a:pt x="238" y="10"/>
                    </a:lnTo>
                    <a:close/>
                    <a:moveTo>
                      <a:pt x="238" y="0"/>
                    </a:moveTo>
                    <a:lnTo>
                      <a:pt x="238" y="0"/>
                    </a:lnTo>
                    <a:close/>
                    <a:moveTo>
                      <a:pt x="238" y="10"/>
                    </a:moveTo>
                    <a:lnTo>
                      <a:pt x="238" y="0"/>
                    </a:ln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0"/>
                    </a:lnTo>
                    <a:lnTo>
                      <a:pt x="238" y="10"/>
                    </a:lnTo>
                    <a:close/>
                    <a:moveTo>
                      <a:pt x="267" y="0"/>
                    </a:moveTo>
                    <a:lnTo>
                      <a:pt x="267" y="10"/>
                    </a:lnTo>
                    <a:lnTo>
                      <a:pt x="258" y="10"/>
                    </a:lnTo>
                    <a:lnTo>
                      <a:pt x="248" y="10"/>
                    </a:lnTo>
                    <a:lnTo>
                      <a:pt x="238" y="10"/>
                    </a:lnTo>
                    <a:lnTo>
                      <a:pt x="238" y="0"/>
                    </a:lnTo>
                    <a:lnTo>
                      <a:pt x="248" y="0"/>
                    </a:lnTo>
                    <a:lnTo>
                      <a:pt x="258" y="0"/>
                    </a:lnTo>
                    <a:lnTo>
                      <a:pt x="267" y="0"/>
                    </a:lnTo>
                    <a:close/>
                    <a:moveTo>
                      <a:pt x="267" y="0"/>
                    </a:moveTo>
                    <a:lnTo>
                      <a:pt x="267" y="0"/>
                    </a:lnTo>
                    <a:close/>
                    <a:moveTo>
                      <a:pt x="267" y="10"/>
                    </a:moveTo>
                    <a:lnTo>
                      <a:pt x="267" y="0"/>
                    </a:lnTo>
                    <a:lnTo>
                      <a:pt x="267" y="10"/>
                    </a:lnTo>
                    <a:close/>
                    <a:moveTo>
                      <a:pt x="267" y="10"/>
                    </a:moveTo>
                    <a:lnTo>
                      <a:pt x="267" y="10"/>
                    </a:lnTo>
                    <a:close/>
                    <a:moveTo>
                      <a:pt x="267" y="10"/>
                    </a:moveTo>
                    <a:lnTo>
                      <a:pt x="267" y="0"/>
                    </a:lnTo>
                    <a:lnTo>
                      <a:pt x="267" y="10"/>
                    </a:lnTo>
                    <a:close/>
                    <a:moveTo>
                      <a:pt x="267" y="10"/>
                    </a:moveTo>
                    <a:lnTo>
                      <a:pt x="267" y="10"/>
                    </a:lnTo>
                    <a:close/>
                    <a:moveTo>
                      <a:pt x="267" y="10"/>
                    </a:moveTo>
                    <a:lnTo>
                      <a:pt x="267" y="0"/>
                    </a:lnTo>
                    <a:lnTo>
                      <a:pt x="267" y="10"/>
                    </a:lnTo>
                    <a:close/>
                    <a:moveTo>
                      <a:pt x="267" y="0"/>
                    </a:moveTo>
                    <a:lnTo>
                      <a:pt x="267" y="0"/>
                    </a:lnTo>
                    <a:close/>
                    <a:moveTo>
                      <a:pt x="267" y="10"/>
                    </a:moveTo>
                    <a:lnTo>
                      <a:pt x="267" y="0"/>
                    </a:lnTo>
                    <a:lnTo>
                      <a:pt x="267" y="10"/>
                    </a:lnTo>
                    <a:close/>
                    <a:moveTo>
                      <a:pt x="267" y="10"/>
                    </a:moveTo>
                    <a:lnTo>
                      <a:pt x="267" y="10"/>
                    </a:lnTo>
                    <a:close/>
                    <a:moveTo>
                      <a:pt x="277" y="10"/>
                    </a:moveTo>
                    <a:lnTo>
                      <a:pt x="267" y="10"/>
                    </a:lnTo>
                    <a:lnTo>
                      <a:pt x="267" y="0"/>
                    </a:lnTo>
                    <a:lnTo>
                      <a:pt x="277" y="0"/>
                    </a:lnTo>
                    <a:lnTo>
                      <a:pt x="277" y="10"/>
                    </a:lnTo>
                    <a:close/>
                    <a:moveTo>
                      <a:pt x="343" y="10"/>
                    </a:moveTo>
                    <a:lnTo>
                      <a:pt x="334" y="10"/>
                    </a:lnTo>
                    <a:lnTo>
                      <a:pt x="324" y="10"/>
                    </a:lnTo>
                    <a:lnTo>
                      <a:pt x="315" y="10"/>
                    </a:lnTo>
                    <a:lnTo>
                      <a:pt x="305" y="10"/>
                    </a:lnTo>
                    <a:lnTo>
                      <a:pt x="296" y="10"/>
                    </a:lnTo>
                    <a:lnTo>
                      <a:pt x="286" y="10"/>
                    </a:lnTo>
                    <a:lnTo>
                      <a:pt x="277" y="10"/>
                    </a:lnTo>
                    <a:lnTo>
                      <a:pt x="277" y="0"/>
                    </a:lnTo>
                    <a:lnTo>
                      <a:pt x="286" y="0"/>
                    </a:lnTo>
                    <a:lnTo>
                      <a:pt x="286" y="10"/>
                    </a:lnTo>
                    <a:lnTo>
                      <a:pt x="296" y="10"/>
                    </a:lnTo>
                    <a:lnTo>
                      <a:pt x="305" y="10"/>
                    </a:lnTo>
                    <a:lnTo>
                      <a:pt x="315" y="10"/>
                    </a:lnTo>
                    <a:lnTo>
                      <a:pt x="324" y="10"/>
                    </a:lnTo>
                    <a:lnTo>
                      <a:pt x="334" y="10"/>
                    </a:lnTo>
                    <a:lnTo>
                      <a:pt x="343" y="10"/>
                    </a:lnTo>
                    <a:close/>
                    <a:moveTo>
                      <a:pt x="343" y="10"/>
                    </a:moveTo>
                    <a:lnTo>
                      <a:pt x="343" y="10"/>
                    </a:lnTo>
                    <a:close/>
                    <a:moveTo>
                      <a:pt x="343" y="10"/>
                    </a:moveTo>
                    <a:lnTo>
                      <a:pt x="343" y="10"/>
                    </a:lnTo>
                    <a:close/>
                    <a:moveTo>
                      <a:pt x="343" y="10"/>
                    </a:moveTo>
                    <a:lnTo>
                      <a:pt x="343" y="10"/>
                    </a:lnTo>
                    <a:close/>
                    <a:moveTo>
                      <a:pt x="391" y="10"/>
                    </a:moveTo>
                    <a:lnTo>
                      <a:pt x="391" y="19"/>
                    </a:lnTo>
                    <a:lnTo>
                      <a:pt x="391" y="10"/>
                    </a:lnTo>
                    <a:lnTo>
                      <a:pt x="381" y="10"/>
                    </a:lnTo>
                    <a:lnTo>
                      <a:pt x="372" y="10"/>
                    </a:lnTo>
                    <a:lnTo>
                      <a:pt x="362" y="10"/>
                    </a:lnTo>
                    <a:lnTo>
                      <a:pt x="353" y="10"/>
                    </a:lnTo>
                    <a:lnTo>
                      <a:pt x="343" y="10"/>
                    </a:lnTo>
                    <a:lnTo>
                      <a:pt x="353" y="10"/>
                    </a:lnTo>
                    <a:lnTo>
                      <a:pt x="362" y="10"/>
                    </a:lnTo>
                    <a:lnTo>
                      <a:pt x="372" y="10"/>
                    </a:lnTo>
                    <a:lnTo>
                      <a:pt x="381" y="10"/>
                    </a:lnTo>
                    <a:lnTo>
                      <a:pt x="391" y="10"/>
                    </a:lnTo>
                    <a:close/>
                    <a:moveTo>
                      <a:pt x="391" y="19"/>
                    </a:moveTo>
                    <a:lnTo>
                      <a:pt x="391" y="19"/>
                    </a:lnTo>
                    <a:close/>
                    <a:moveTo>
                      <a:pt x="391" y="29"/>
                    </a:moveTo>
                    <a:lnTo>
                      <a:pt x="391" y="19"/>
                    </a:lnTo>
                    <a:lnTo>
                      <a:pt x="391" y="10"/>
                    </a:lnTo>
                    <a:lnTo>
                      <a:pt x="391" y="19"/>
                    </a:lnTo>
                    <a:lnTo>
                      <a:pt x="400" y="19"/>
                    </a:lnTo>
                    <a:lnTo>
                      <a:pt x="391" y="19"/>
                    </a:lnTo>
                    <a:lnTo>
                      <a:pt x="391" y="29"/>
                    </a:lnTo>
                    <a:close/>
                    <a:moveTo>
                      <a:pt x="391" y="29"/>
                    </a:moveTo>
                    <a:lnTo>
                      <a:pt x="391" y="29"/>
                    </a:lnTo>
                    <a:close/>
                    <a:moveTo>
                      <a:pt x="343" y="19"/>
                    </a:moveTo>
                    <a:lnTo>
                      <a:pt x="353" y="19"/>
                    </a:lnTo>
                    <a:lnTo>
                      <a:pt x="362" y="19"/>
                    </a:lnTo>
                    <a:lnTo>
                      <a:pt x="372" y="19"/>
                    </a:lnTo>
                    <a:lnTo>
                      <a:pt x="381" y="19"/>
                    </a:lnTo>
                    <a:lnTo>
                      <a:pt x="391" y="19"/>
                    </a:lnTo>
                    <a:lnTo>
                      <a:pt x="391" y="29"/>
                    </a:lnTo>
                    <a:lnTo>
                      <a:pt x="381" y="29"/>
                    </a:lnTo>
                    <a:lnTo>
                      <a:pt x="372" y="29"/>
                    </a:lnTo>
                    <a:lnTo>
                      <a:pt x="372" y="19"/>
                    </a:lnTo>
                    <a:lnTo>
                      <a:pt x="362" y="19"/>
                    </a:lnTo>
                    <a:lnTo>
                      <a:pt x="353" y="19"/>
                    </a:lnTo>
                    <a:lnTo>
                      <a:pt x="343" y="19"/>
                    </a:lnTo>
                    <a:close/>
                    <a:moveTo>
                      <a:pt x="343" y="19"/>
                    </a:moveTo>
                    <a:lnTo>
                      <a:pt x="343" y="19"/>
                    </a:lnTo>
                    <a:close/>
                    <a:moveTo>
                      <a:pt x="343" y="19"/>
                    </a:moveTo>
                    <a:lnTo>
                      <a:pt x="343" y="19"/>
                    </a:lnTo>
                    <a:close/>
                    <a:moveTo>
                      <a:pt x="343" y="19"/>
                    </a:moveTo>
                    <a:lnTo>
                      <a:pt x="343" y="19"/>
                    </a:lnTo>
                    <a:close/>
                    <a:moveTo>
                      <a:pt x="343" y="19"/>
                    </a:moveTo>
                    <a:lnTo>
                      <a:pt x="343" y="19"/>
                    </a:lnTo>
                    <a:close/>
                    <a:moveTo>
                      <a:pt x="343" y="19"/>
                    </a:moveTo>
                    <a:lnTo>
                      <a:pt x="343" y="19"/>
                    </a:lnTo>
                    <a:close/>
                    <a:moveTo>
                      <a:pt x="305" y="19"/>
                    </a:moveTo>
                    <a:lnTo>
                      <a:pt x="315" y="19"/>
                    </a:lnTo>
                    <a:lnTo>
                      <a:pt x="324" y="19"/>
                    </a:lnTo>
                    <a:lnTo>
                      <a:pt x="334" y="19"/>
                    </a:lnTo>
                    <a:lnTo>
                      <a:pt x="343" y="19"/>
                    </a:lnTo>
                    <a:lnTo>
                      <a:pt x="334" y="19"/>
                    </a:lnTo>
                    <a:lnTo>
                      <a:pt x="324" y="19"/>
                    </a:lnTo>
                    <a:lnTo>
                      <a:pt x="315" y="19"/>
                    </a:lnTo>
                    <a:lnTo>
                      <a:pt x="305" y="19"/>
                    </a:lnTo>
                    <a:close/>
                    <a:moveTo>
                      <a:pt x="305" y="19"/>
                    </a:moveTo>
                    <a:lnTo>
                      <a:pt x="305" y="19"/>
                    </a:lnTo>
                    <a:close/>
                    <a:moveTo>
                      <a:pt x="305" y="19"/>
                    </a:moveTo>
                    <a:lnTo>
                      <a:pt x="305" y="19"/>
                    </a:lnTo>
                    <a:close/>
                    <a:moveTo>
                      <a:pt x="305" y="19"/>
                    </a:moveTo>
                    <a:lnTo>
                      <a:pt x="305" y="19"/>
                    </a:lnTo>
                    <a:close/>
                    <a:moveTo>
                      <a:pt x="305" y="19"/>
                    </a:moveTo>
                    <a:lnTo>
                      <a:pt x="305" y="19"/>
                    </a:lnTo>
                    <a:close/>
                    <a:moveTo>
                      <a:pt x="305" y="19"/>
                    </a:moveTo>
                    <a:lnTo>
                      <a:pt x="305" y="19"/>
                    </a:lnTo>
                    <a:close/>
                    <a:moveTo>
                      <a:pt x="286" y="19"/>
                    </a:moveTo>
                    <a:lnTo>
                      <a:pt x="296" y="19"/>
                    </a:lnTo>
                    <a:lnTo>
                      <a:pt x="305" y="19"/>
                    </a:lnTo>
                    <a:lnTo>
                      <a:pt x="296" y="19"/>
                    </a:lnTo>
                    <a:lnTo>
                      <a:pt x="286" y="19"/>
                    </a:lnTo>
                    <a:close/>
                    <a:moveTo>
                      <a:pt x="286" y="19"/>
                    </a:moveTo>
                    <a:lnTo>
                      <a:pt x="286" y="19"/>
                    </a:lnTo>
                    <a:close/>
                    <a:moveTo>
                      <a:pt x="286" y="19"/>
                    </a:moveTo>
                    <a:lnTo>
                      <a:pt x="286" y="19"/>
                    </a:lnTo>
                    <a:close/>
                    <a:moveTo>
                      <a:pt x="286" y="19"/>
                    </a:moveTo>
                    <a:lnTo>
                      <a:pt x="286" y="19"/>
                    </a:lnTo>
                    <a:close/>
                    <a:moveTo>
                      <a:pt x="277" y="19"/>
                    </a:moveTo>
                    <a:lnTo>
                      <a:pt x="286" y="19"/>
                    </a:lnTo>
                    <a:lnTo>
                      <a:pt x="277" y="19"/>
                    </a:lnTo>
                    <a:close/>
                    <a:moveTo>
                      <a:pt x="277" y="19"/>
                    </a:moveTo>
                    <a:lnTo>
                      <a:pt x="277" y="19"/>
                    </a:lnTo>
                    <a:close/>
                    <a:moveTo>
                      <a:pt x="277" y="19"/>
                    </a:moveTo>
                    <a:lnTo>
                      <a:pt x="277" y="19"/>
                    </a:lnTo>
                    <a:close/>
                    <a:moveTo>
                      <a:pt x="277" y="19"/>
                    </a:moveTo>
                    <a:lnTo>
                      <a:pt x="277" y="19"/>
                    </a:lnTo>
                    <a:close/>
                    <a:moveTo>
                      <a:pt x="277" y="19"/>
                    </a:moveTo>
                    <a:lnTo>
                      <a:pt x="277" y="19"/>
                    </a:lnTo>
                    <a:close/>
                    <a:moveTo>
                      <a:pt x="277" y="19"/>
                    </a:moveTo>
                    <a:lnTo>
                      <a:pt x="277" y="19"/>
                    </a:lnTo>
                    <a:close/>
                    <a:moveTo>
                      <a:pt x="267" y="19"/>
                    </a:moveTo>
                    <a:lnTo>
                      <a:pt x="277" y="19"/>
                    </a:ln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67" y="19"/>
                    </a:moveTo>
                    <a:lnTo>
                      <a:pt x="267" y="19"/>
                    </a:lnTo>
                    <a:close/>
                    <a:moveTo>
                      <a:pt x="258" y="19"/>
                    </a:moveTo>
                    <a:lnTo>
                      <a:pt x="267" y="19"/>
                    </a:lnTo>
                    <a:lnTo>
                      <a:pt x="258" y="19"/>
                    </a:lnTo>
                    <a:close/>
                    <a:moveTo>
                      <a:pt x="258" y="19"/>
                    </a:moveTo>
                    <a:lnTo>
                      <a:pt x="258" y="19"/>
                    </a:lnTo>
                    <a:close/>
                    <a:moveTo>
                      <a:pt x="258" y="19"/>
                    </a:moveTo>
                    <a:lnTo>
                      <a:pt x="258" y="19"/>
                    </a:lnTo>
                    <a:close/>
                    <a:moveTo>
                      <a:pt x="258" y="19"/>
                    </a:moveTo>
                    <a:lnTo>
                      <a:pt x="258" y="19"/>
                    </a:lnTo>
                    <a:close/>
                    <a:moveTo>
                      <a:pt x="258" y="19"/>
                    </a:moveTo>
                    <a:lnTo>
                      <a:pt x="258" y="19"/>
                    </a:lnTo>
                    <a:close/>
                    <a:moveTo>
                      <a:pt x="258" y="19"/>
                    </a:moveTo>
                    <a:lnTo>
                      <a:pt x="258" y="19"/>
                    </a:lnTo>
                    <a:close/>
                    <a:moveTo>
                      <a:pt x="258" y="19"/>
                    </a:moveTo>
                    <a:lnTo>
                      <a:pt x="258" y="19"/>
                    </a:lnTo>
                    <a:close/>
                    <a:moveTo>
                      <a:pt x="258" y="19"/>
                    </a:moveTo>
                    <a:lnTo>
                      <a:pt x="258" y="19"/>
                    </a:lnTo>
                    <a:close/>
                    <a:moveTo>
                      <a:pt x="258" y="19"/>
                    </a:moveTo>
                    <a:lnTo>
                      <a:pt x="258" y="19"/>
                    </a:lnTo>
                    <a:close/>
                    <a:moveTo>
                      <a:pt x="248" y="19"/>
                    </a:moveTo>
                    <a:lnTo>
                      <a:pt x="258" y="19"/>
                    </a:lnTo>
                    <a:lnTo>
                      <a:pt x="248" y="19"/>
                    </a:lnTo>
                    <a:close/>
                    <a:moveTo>
                      <a:pt x="248" y="19"/>
                    </a:moveTo>
                    <a:lnTo>
                      <a:pt x="248" y="19"/>
                    </a:lnTo>
                    <a:close/>
                    <a:moveTo>
                      <a:pt x="248" y="19"/>
                    </a:moveTo>
                    <a:lnTo>
                      <a:pt x="248" y="19"/>
                    </a:lnTo>
                    <a:close/>
                    <a:moveTo>
                      <a:pt x="248" y="19"/>
                    </a:moveTo>
                    <a:lnTo>
                      <a:pt x="248" y="19"/>
                    </a:lnTo>
                    <a:close/>
                    <a:moveTo>
                      <a:pt x="248" y="19"/>
                    </a:moveTo>
                    <a:lnTo>
                      <a:pt x="248" y="19"/>
                    </a:lnTo>
                    <a:close/>
                    <a:moveTo>
                      <a:pt x="238" y="19"/>
                    </a:moveTo>
                    <a:lnTo>
                      <a:pt x="248" y="19"/>
                    </a:lnTo>
                    <a:lnTo>
                      <a:pt x="238" y="19"/>
                    </a:lnTo>
                    <a:close/>
                    <a:moveTo>
                      <a:pt x="238" y="19"/>
                    </a:moveTo>
                    <a:lnTo>
                      <a:pt x="238" y="19"/>
                    </a:lnTo>
                    <a:close/>
                    <a:moveTo>
                      <a:pt x="238" y="19"/>
                    </a:moveTo>
                    <a:lnTo>
                      <a:pt x="248" y="19"/>
                    </a:lnTo>
                    <a:lnTo>
                      <a:pt x="238" y="19"/>
                    </a:lnTo>
                    <a:close/>
                    <a:moveTo>
                      <a:pt x="238" y="19"/>
                    </a:moveTo>
                    <a:lnTo>
                      <a:pt x="238" y="19"/>
                    </a:lnTo>
                    <a:close/>
                    <a:moveTo>
                      <a:pt x="238" y="10"/>
                    </a:moveTo>
                    <a:lnTo>
                      <a:pt x="238" y="19"/>
                    </a:ln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19"/>
                    </a:lnTo>
                    <a:lnTo>
                      <a:pt x="238" y="10"/>
                    </a:lnTo>
                    <a:close/>
                    <a:moveTo>
                      <a:pt x="238" y="19"/>
                    </a:moveTo>
                    <a:lnTo>
                      <a:pt x="238" y="19"/>
                    </a:lnTo>
                    <a:close/>
                    <a:moveTo>
                      <a:pt x="238" y="10"/>
                    </a:moveTo>
                    <a:lnTo>
                      <a:pt x="238" y="19"/>
                    </a:ln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19"/>
                    </a:ln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19"/>
                    </a:ln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19"/>
                    </a:lnTo>
                    <a:lnTo>
                      <a:pt x="238" y="10"/>
                    </a:lnTo>
                    <a:close/>
                    <a:moveTo>
                      <a:pt x="238" y="19"/>
                    </a:moveTo>
                    <a:lnTo>
                      <a:pt x="238" y="19"/>
                    </a:lnTo>
                    <a:close/>
                    <a:moveTo>
                      <a:pt x="238" y="10"/>
                    </a:moveTo>
                    <a:lnTo>
                      <a:pt x="238" y="19"/>
                    </a:lnTo>
                    <a:lnTo>
                      <a:pt x="238" y="10"/>
                    </a:lnTo>
                    <a:close/>
                    <a:moveTo>
                      <a:pt x="238" y="10"/>
                    </a:moveTo>
                    <a:lnTo>
                      <a:pt x="238" y="10"/>
                    </a:lnTo>
                    <a:close/>
                    <a:moveTo>
                      <a:pt x="229" y="10"/>
                    </a:moveTo>
                    <a:lnTo>
                      <a:pt x="238" y="10"/>
                    </a:lnTo>
                    <a:lnTo>
                      <a:pt x="238" y="19"/>
                    </a:lnTo>
                    <a:lnTo>
                      <a:pt x="229" y="19"/>
                    </a:lnTo>
                    <a:lnTo>
                      <a:pt x="229" y="10"/>
                    </a:lnTo>
                    <a:close/>
                    <a:moveTo>
                      <a:pt x="229" y="19"/>
                    </a:moveTo>
                    <a:lnTo>
                      <a:pt x="229" y="19"/>
                    </a:lnTo>
                    <a:close/>
                    <a:moveTo>
                      <a:pt x="229" y="10"/>
                    </a:moveTo>
                    <a:lnTo>
                      <a:pt x="229" y="19"/>
                    </a:lnTo>
                    <a:lnTo>
                      <a:pt x="229" y="10"/>
                    </a:lnTo>
                    <a:close/>
                    <a:moveTo>
                      <a:pt x="229" y="10"/>
                    </a:moveTo>
                    <a:lnTo>
                      <a:pt x="229" y="10"/>
                    </a:lnTo>
                    <a:close/>
                    <a:moveTo>
                      <a:pt x="229" y="10"/>
                    </a:moveTo>
                    <a:lnTo>
                      <a:pt x="229" y="19"/>
                    </a:lnTo>
                    <a:lnTo>
                      <a:pt x="229" y="10"/>
                    </a:lnTo>
                    <a:close/>
                    <a:moveTo>
                      <a:pt x="229" y="19"/>
                    </a:moveTo>
                    <a:lnTo>
                      <a:pt x="229" y="19"/>
                    </a:lnTo>
                    <a:close/>
                    <a:moveTo>
                      <a:pt x="229" y="10"/>
                    </a:moveTo>
                    <a:lnTo>
                      <a:pt x="229" y="19"/>
                    </a:lnTo>
                    <a:lnTo>
                      <a:pt x="229" y="10"/>
                    </a:lnTo>
                    <a:close/>
                    <a:moveTo>
                      <a:pt x="229" y="10"/>
                    </a:moveTo>
                    <a:lnTo>
                      <a:pt x="229" y="10"/>
                    </a:lnTo>
                    <a:close/>
                    <a:moveTo>
                      <a:pt x="229" y="10"/>
                    </a:moveTo>
                    <a:lnTo>
                      <a:pt x="229" y="19"/>
                    </a:lnTo>
                    <a:lnTo>
                      <a:pt x="229" y="10"/>
                    </a:lnTo>
                    <a:close/>
                    <a:moveTo>
                      <a:pt x="229" y="19"/>
                    </a:moveTo>
                    <a:lnTo>
                      <a:pt x="229" y="19"/>
                    </a:lnTo>
                    <a:close/>
                    <a:moveTo>
                      <a:pt x="229" y="10"/>
                    </a:moveTo>
                    <a:lnTo>
                      <a:pt x="229" y="19"/>
                    </a:lnTo>
                    <a:lnTo>
                      <a:pt x="229" y="10"/>
                    </a:lnTo>
                    <a:close/>
                    <a:moveTo>
                      <a:pt x="229" y="10"/>
                    </a:moveTo>
                    <a:lnTo>
                      <a:pt x="229" y="10"/>
                    </a:lnTo>
                    <a:close/>
                    <a:moveTo>
                      <a:pt x="219" y="19"/>
                    </a:moveTo>
                    <a:lnTo>
                      <a:pt x="219" y="10"/>
                    </a:lnTo>
                    <a:lnTo>
                      <a:pt x="229" y="10"/>
                    </a:lnTo>
                    <a:lnTo>
                      <a:pt x="229" y="19"/>
                    </a:lnTo>
                    <a:lnTo>
                      <a:pt x="219" y="19"/>
                    </a:lnTo>
                    <a:close/>
                    <a:moveTo>
                      <a:pt x="219" y="10"/>
                    </a:moveTo>
                    <a:lnTo>
                      <a:pt x="219" y="19"/>
                    </a:lnTo>
                    <a:lnTo>
                      <a:pt x="219" y="10"/>
                    </a:lnTo>
                    <a:close/>
                    <a:moveTo>
                      <a:pt x="219" y="10"/>
                    </a:moveTo>
                    <a:lnTo>
                      <a:pt x="219" y="19"/>
                    </a:lnTo>
                    <a:lnTo>
                      <a:pt x="219" y="10"/>
                    </a:lnTo>
                    <a:close/>
                    <a:moveTo>
                      <a:pt x="219" y="10"/>
                    </a:moveTo>
                    <a:lnTo>
                      <a:pt x="219" y="10"/>
                    </a:lnTo>
                    <a:close/>
                    <a:moveTo>
                      <a:pt x="219" y="10"/>
                    </a:moveTo>
                    <a:lnTo>
                      <a:pt x="219" y="19"/>
                    </a:lnTo>
                    <a:lnTo>
                      <a:pt x="219" y="10"/>
                    </a:lnTo>
                    <a:close/>
                    <a:moveTo>
                      <a:pt x="219" y="10"/>
                    </a:moveTo>
                    <a:lnTo>
                      <a:pt x="219" y="19"/>
                    </a:lnTo>
                    <a:lnTo>
                      <a:pt x="219" y="10"/>
                    </a:lnTo>
                    <a:close/>
                    <a:moveTo>
                      <a:pt x="219" y="10"/>
                    </a:moveTo>
                    <a:lnTo>
                      <a:pt x="219" y="10"/>
                    </a:lnTo>
                    <a:close/>
                    <a:moveTo>
                      <a:pt x="219" y="10"/>
                    </a:moveTo>
                    <a:lnTo>
                      <a:pt x="219" y="19"/>
                    </a:lnTo>
                    <a:lnTo>
                      <a:pt x="219" y="10"/>
                    </a:lnTo>
                    <a:close/>
                    <a:moveTo>
                      <a:pt x="219" y="10"/>
                    </a:moveTo>
                    <a:lnTo>
                      <a:pt x="219" y="10"/>
                    </a:lnTo>
                    <a:close/>
                    <a:moveTo>
                      <a:pt x="210" y="10"/>
                    </a:moveTo>
                    <a:lnTo>
                      <a:pt x="219" y="10"/>
                    </a:lnTo>
                    <a:lnTo>
                      <a:pt x="219" y="19"/>
                    </a:lnTo>
                    <a:lnTo>
                      <a:pt x="210" y="19"/>
                    </a:lnTo>
                    <a:lnTo>
                      <a:pt x="210" y="10"/>
                    </a:lnTo>
                    <a:close/>
                    <a:moveTo>
                      <a:pt x="210" y="19"/>
                    </a:moveTo>
                    <a:lnTo>
                      <a:pt x="210" y="19"/>
                    </a:lnTo>
                    <a:close/>
                    <a:moveTo>
                      <a:pt x="210" y="10"/>
                    </a:moveTo>
                    <a:lnTo>
                      <a:pt x="210" y="19"/>
                    </a:lnTo>
                    <a:lnTo>
                      <a:pt x="210" y="10"/>
                    </a:lnTo>
                    <a:close/>
                    <a:moveTo>
                      <a:pt x="210" y="10"/>
                    </a:moveTo>
                    <a:lnTo>
                      <a:pt x="210" y="10"/>
                    </a:lnTo>
                    <a:close/>
                    <a:moveTo>
                      <a:pt x="210" y="10"/>
                    </a:moveTo>
                    <a:lnTo>
                      <a:pt x="210" y="19"/>
                    </a:lnTo>
                    <a:lnTo>
                      <a:pt x="210" y="10"/>
                    </a:lnTo>
                    <a:close/>
                    <a:moveTo>
                      <a:pt x="210" y="10"/>
                    </a:moveTo>
                    <a:lnTo>
                      <a:pt x="210" y="10"/>
                    </a:lnTo>
                    <a:close/>
                    <a:moveTo>
                      <a:pt x="210" y="10"/>
                    </a:moveTo>
                    <a:lnTo>
                      <a:pt x="210" y="19"/>
                    </a:lnTo>
                    <a:lnTo>
                      <a:pt x="210" y="10"/>
                    </a:lnTo>
                    <a:close/>
                    <a:moveTo>
                      <a:pt x="210" y="19"/>
                    </a:moveTo>
                    <a:lnTo>
                      <a:pt x="210" y="19"/>
                    </a:lnTo>
                    <a:close/>
                    <a:moveTo>
                      <a:pt x="210" y="10"/>
                    </a:moveTo>
                    <a:lnTo>
                      <a:pt x="210" y="19"/>
                    </a:lnTo>
                    <a:lnTo>
                      <a:pt x="210" y="10"/>
                    </a:lnTo>
                    <a:close/>
                    <a:moveTo>
                      <a:pt x="210" y="10"/>
                    </a:moveTo>
                    <a:lnTo>
                      <a:pt x="210" y="10"/>
                    </a:lnTo>
                    <a:close/>
                    <a:moveTo>
                      <a:pt x="200" y="19"/>
                    </a:moveTo>
                    <a:lnTo>
                      <a:pt x="200" y="10"/>
                    </a:lnTo>
                    <a:lnTo>
                      <a:pt x="210" y="10"/>
                    </a:lnTo>
                    <a:lnTo>
                      <a:pt x="210" y="19"/>
                    </a:lnTo>
                    <a:lnTo>
                      <a:pt x="200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32" name="Freeform 59">
                <a:extLst>
                  <a:ext uri="{FF2B5EF4-FFF2-40B4-BE49-F238E27FC236}">
                    <a16:creationId xmlns:a16="http://schemas.microsoft.com/office/drawing/2014/main" id="{E9A44BDD-BABA-A94E-ADE3-CD2D02F78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841500"/>
                <a:ext cx="7938" cy="11113"/>
              </a:xfrm>
              <a:custGeom>
                <a:avLst/>
                <a:gdLst>
                  <a:gd name="T0" fmla="*/ 3572 w 20"/>
                  <a:gd name="T1" fmla="*/ 0 h 30"/>
                  <a:gd name="T2" fmla="*/ 7541 w 20"/>
                  <a:gd name="T3" fmla="*/ 7409 h 30"/>
                  <a:gd name="T4" fmla="*/ 3572 w 20"/>
                  <a:gd name="T5" fmla="*/ 10743 h 30"/>
                  <a:gd name="T6" fmla="*/ 0 w 20"/>
                  <a:gd name="T7" fmla="*/ 7409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cubicBezTo>
                      <a:pt x="19" y="0"/>
                      <a:pt x="19" y="10"/>
                      <a:pt x="19" y="20"/>
                    </a:cubicBezTo>
                    <a:cubicBezTo>
                      <a:pt x="19" y="20"/>
                      <a:pt x="19" y="29"/>
                      <a:pt x="9" y="29"/>
                    </a:cubicBezTo>
                    <a:cubicBezTo>
                      <a:pt x="0" y="29"/>
                      <a:pt x="0" y="20"/>
                      <a:pt x="0" y="20"/>
                    </a:cubicBezTo>
                    <a:cubicBezTo>
                      <a:pt x="0" y="10"/>
                      <a:pt x="0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33" name="Freeform 60">
                <a:extLst>
                  <a:ext uri="{FF2B5EF4-FFF2-40B4-BE49-F238E27FC236}">
                    <a16:creationId xmlns:a16="http://schemas.microsoft.com/office/drawing/2014/main" id="{A72EF3C3-C9ED-8C46-8C1B-5EB1013E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841500"/>
                <a:ext cx="7938" cy="11113"/>
              </a:xfrm>
              <a:custGeom>
                <a:avLst/>
                <a:gdLst>
                  <a:gd name="T0" fmla="*/ 7541 w 20"/>
                  <a:gd name="T1" fmla="*/ 7409 h 30"/>
                  <a:gd name="T2" fmla="*/ 7541 w 20"/>
                  <a:gd name="T3" fmla="*/ 3704 h 30"/>
                  <a:gd name="T4" fmla="*/ 3572 w 20"/>
                  <a:gd name="T5" fmla="*/ 3704 h 30"/>
                  <a:gd name="T6" fmla="*/ 3572 w 20"/>
                  <a:gd name="T7" fmla="*/ 0 h 30"/>
                  <a:gd name="T8" fmla="*/ 7541 w 20"/>
                  <a:gd name="T9" fmla="*/ 0 h 30"/>
                  <a:gd name="T10" fmla="*/ 7541 w 20"/>
                  <a:gd name="T11" fmla="*/ 3704 h 30"/>
                  <a:gd name="T12" fmla="*/ 7541 w 20"/>
                  <a:gd name="T13" fmla="*/ 7409 h 30"/>
                  <a:gd name="T14" fmla="*/ 3572 w 20"/>
                  <a:gd name="T15" fmla="*/ 10743 h 30"/>
                  <a:gd name="T16" fmla="*/ 7541 w 20"/>
                  <a:gd name="T17" fmla="*/ 10743 h 30"/>
                  <a:gd name="T18" fmla="*/ 7541 w 20"/>
                  <a:gd name="T19" fmla="*/ 7409 h 30"/>
                  <a:gd name="T20" fmla="*/ 7541 w 20"/>
                  <a:gd name="T21" fmla="*/ 10743 h 30"/>
                  <a:gd name="T22" fmla="*/ 3572 w 20"/>
                  <a:gd name="T23" fmla="*/ 10743 h 30"/>
                  <a:gd name="T24" fmla="*/ 0 w 20"/>
                  <a:gd name="T25" fmla="*/ 7409 h 30"/>
                  <a:gd name="T26" fmla="*/ 0 w 20"/>
                  <a:gd name="T27" fmla="*/ 10743 h 30"/>
                  <a:gd name="T28" fmla="*/ 3572 w 20"/>
                  <a:gd name="T29" fmla="*/ 10743 h 30"/>
                  <a:gd name="T30" fmla="*/ 0 w 20"/>
                  <a:gd name="T31" fmla="*/ 10743 h 30"/>
                  <a:gd name="T32" fmla="*/ 0 w 20"/>
                  <a:gd name="T33" fmla="*/ 7409 h 30"/>
                  <a:gd name="T34" fmla="*/ 3572 w 20"/>
                  <a:gd name="T35" fmla="*/ 0 h 30"/>
                  <a:gd name="T36" fmla="*/ 3572 w 20"/>
                  <a:gd name="T37" fmla="*/ 3704 h 30"/>
                  <a:gd name="T38" fmla="*/ 0 w 20"/>
                  <a:gd name="T39" fmla="*/ 3704 h 30"/>
                  <a:gd name="T40" fmla="*/ 0 w 20"/>
                  <a:gd name="T41" fmla="*/ 7409 h 30"/>
                  <a:gd name="T42" fmla="*/ 0 w 20"/>
                  <a:gd name="T43" fmla="*/ 3704 h 30"/>
                  <a:gd name="T44" fmla="*/ 0 w 20"/>
                  <a:gd name="T45" fmla="*/ 0 h 30"/>
                  <a:gd name="T46" fmla="*/ 3572 w 20"/>
                  <a:gd name="T47" fmla="*/ 0 h 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0" h="30">
                    <a:moveTo>
                      <a:pt x="19" y="20"/>
                    </a:moveTo>
                    <a:lnTo>
                      <a:pt x="19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19" y="20"/>
                    </a:lnTo>
                    <a:close/>
                    <a:moveTo>
                      <a:pt x="9" y="29"/>
                    </a:moveTo>
                    <a:lnTo>
                      <a:pt x="19" y="29"/>
                    </a:lnTo>
                    <a:lnTo>
                      <a:pt x="19" y="20"/>
                    </a:lnTo>
                    <a:lnTo>
                      <a:pt x="19" y="29"/>
                    </a:lnTo>
                    <a:lnTo>
                      <a:pt x="9" y="29"/>
                    </a:lnTo>
                    <a:close/>
                    <a:moveTo>
                      <a:pt x="0" y="20"/>
                    </a:moveTo>
                    <a:lnTo>
                      <a:pt x="0" y="29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0" y="20"/>
                    </a:lnTo>
                    <a:close/>
                    <a:moveTo>
                      <a:pt x="9" y="0"/>
                    </a:moveTo>
                    <a:lnTo>
                      <a:pt x="9" y="1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34" name="Freeform 61">
                <a:extLst>
                  <a:ext uri="{FF2B5EF4-FFF2-40B4-BE49-F238E27FC236}">
                    <a16:creationId xmlns:a16="http://schemas.microsoft.com/office/drawing/2014/main" id="{E3B5DE00-C8F8-FF46-AAB1-C2F8A2761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52613"/>
                <a:ext cx="11113" cy="7937"/>
              </a:xfrm>
              <a:custGeom>
                <a:avLst/>
                <a:gdLst>
                  <a:gd name="T0" fmla="*/ 7038 w 30"/>
                  <a:gd name="T1" fmla="*/ 0 h 20"/>
                  <a:gd name="T2" fmla="*/ 10743 w 30"/>
                  <a:gd name="T3" fmla="*/ 3572 h 20"/>
                  <a:gd name="T4" fmla="*/ 7038 w 30"/>
                  <a:gd name="T5" fmla="*/ 7540 h 20"/>
                  <a:gd name="T6" fmla="*/ 0 w 30"/>
                  <a:gd name="T7" fmla="*/ 3572 h 20"/>
                  <a:gd name="T8" fmla="*/ 7038 w 3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19" y="0"/>
                    </a:moveTo>
                    <a:lnTo>
                      <a:pt x="29" y="9"/>
                    </a:lnTo>
                    <a:cubicBezTo>
                      <a:pt x="29" y="19"/>
                      <a:pt x="19" y="19"/>
                      <a:pt x="19" y="19"/>
                    </a:cubicBezTo>
                    <a:cubicBezTo>
                      <a:pt x="10" y="19"/>
                      <a:pt x="0" y="19"/>
                      <a:pt x="0" y="9"/>
                    </a:cubicBezTo>
                    <a:cubicBezTo>
                      <a:pt x="0" y="9"/>
                      <a:pt x="10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35" name="Freeform 62">
                <a:extLst>
                  <a:ext uri="{FF2B5EF4-FFF2-40B4-BE49-F238E27FC236}">
                    <a16:creationId xmlns:a16="http://schemas.microsoft.com/office/drawing/2014/main" id="{866FD239-1B1E-D042-B2F6-FF762B0D2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52613"/>
                <a:ext cx="11113" cy="7937"/>
              </a:xfrm>
              <a:custGeom>
                <a:avLst/>
                <a:gdLst>
                  <a:gd name="T0" fmla="*/ 10743 w 30"/>
                  <a:gd name="T1" fmla="*/ 3572 h 20"/>
                  <a:gd name="T2" fmla="*/ 7038 w 30"/>
                  <a:gd name="T3" fmla="*/ 3572 h 20"/>
                  <a:gd name="T4" fmla="*/ 7038 w 30"/>
                  <a:gd name="T5" fmla="*/ 0 h 20"/>
                  <a:gd name="T6" fmla="*/ 10743 w 30"/>
                  <a:gd name="T7" fmla="*/ 0 h 20"/>
                  <a:gd name="T8" fmla="*/ 10743 w 30"/>
                  <a:gd name="T9" fmla="*/ 3572 h 20"/>
                  <a:gd name="T10" fmla="*/ 7038 w 30"/>
                  <a:gd name="T11" fmla="*/ 7540 h 20"/>
                  <a:gd name="T12" fmla="*/ 10743 w 30"/>
                  <a:gd name="T13" fmla="*/ 7540 h 20"/>
                  <a:gd name="T14" fmla="*/ 10743 w 30"/>
                  <a:gd name="T15" fmla="*/ 3572 h 20"/>
                  <a:gd name="T16" fmla="*/ 10743 w 30"/>
                  <a:gd name="T17" fmla="*/ 7540 h 20"/>
                  <a:gd name="T18" fmla="*/ 7038 w 30"/>
                  <a:gd name="T19" fmla="*/ 7540 h 20"/>
                  <a:gd name="T20" fmla="*/ 0 w 30"/>
                  <a:gd name="T21" fmla="*/ 3572 h 20"/>
                  <a:gd name="T22" fmla="*/ 3704 w 30"/>
                  <a:gd name="T23" fmla="*/ 3572 h 20"/>
                  <a:gd name="T24" fmla="*/ 3704 w 30"/>
                  <a:gd name="T25" fmla="*/ 7540 h 20"/>
                  <a:gd name="T26" fmla="*/ 7038 w 30"/>
                  <a:gd name="T27" fmla="*/ 7540 h 20"/>
                  <a:gd name="T28" fmla="*/ 3704 w 30"/>
                  <a:gd name="T29" fmla="*/ 7540 h 20"/>
                  <a:gd name="T30" fmla="*/ 0 w 30"/>
                  <a:gd name="T31" fmla="*/ 7540 h 20"/>
                  <a:gd name="T32" fmla="*/ 0 w 30"/>
                  <a:gd name="T33" fmla="*/ 3572 h 20"/>
                  <a:gd name="T34" fmla="*/ 7038 w 30"/>
                  <a:gd name="T35" fmla="*/ 0 h 20"/>
                  <a:gd name="T36" fmla="*/ 3704 w 30"/>
                  <a:gd name="T37" fmla="*/ 0 h 20"/>
                  <a:gd name="T38" fmla="*/ 3704 w 30"/>
                  <a:gd name="T39" fmla="*/ 3572 h 20"/>
                  <a:gd name="T40" fmla="*/ 0 w 30"/>
                  <a:gd name="T41" fmla="*/ 3572 h 20"/>
                  <a:gd name="T42" fmla="*/ 3704 w 30"/>
                  <a:gd name="T43" fmla="*/ 3572 h 20"/>
                  <a:gd name="T44" fmla="*/ 3704 w 30"/>
                  <a:gd name="T45" fmla="*/ 0 h 20"/>
                  <a:gd name="T46" fmla="*/ 7038 w 30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0" h="20">
                    <a:moveTo>
                      <a:pt x="29" y="9"/>
                    </a:moveTo>
                    <a:lnTo>
                      <a:pt x="19" y="9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29" y="9"/>
                    </a:lnTo>
                    <a:close/>
                    <a:moveTo>
                      <a:pt x="19" y="19"/>
                    </a:moveTo>
                    <a:lnTo>
                      <a:pt x="29" y="19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19" y="19"/>
                    </a:lnTo>
                    <a:close/>
                    <a:moveTo>
                      <a:pt x="0" y="9"/>
                    </a:moveTo>
                    <a:lnTo>
                      <a:pt x="10" y="9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19" y="0"/>
                    </a:moveTo>
                    <a:lnTo>
                      <a:pt x="10" y="0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36" name="Freeform 63">
                <a:extLst>
                  <a:ext uri="{FF2B5EF4-FFF2-40B4-BE49-F238E27FC236}">
                    <a16:creationId xmlns:a16="http://schemas.microsoft.com/office/drawing/2014/main" id="{681990E4-9B8C-C543-9B5D-1EEEA611E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844675"/>
                <a:ext cx="11113" cy="7938"/>
              </a:xfrm>
              <a:custGeom>
                <a:avLst/>
                <a:gdLst>
                  <a:gd name="T0" fmla="*/ 7281 w 29"/>
                  <a:gd name="T1" fmla="*/ 0 h 20"/>
                  <a:gd name="T2" fmla="*/ 10730 w 29"/>
                  <a:gd name="T3" fmla="*/ 3969 h 20"/>
                  <a:gd name="T4" fmla="*/ 7281 w 29"/>
                  <a:gd name="T5" fmla="*/ 7541 h 20"/>
                  <a:gd name="T6" fmla="*/ 0 w 29"/>
                  <a:gd name="T7" fmla="*/ 3969 h 20"/>
                  <a:gd name="T8" fmla="*/ 7281 w 2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0">
                    <a:moveTo>
                      <a:pt x="19" y="0"/>
                    </a:moveTo>
                    <a:cubicBezTo>
                      <a:pt x="19" y="0"/>
                      <a:pt x="28" y="0"/>
                      <a:pt x="28" y="10"/>
                    </a:cubicBezTo>
                    <a:cubicBezTo>
                      <a:pt x="28" y="19"/>
                      <a:pt x="19" y="19"/>
                      <a:pt x="19" y="19"/>
                    </a:cubicBezTo>
                    <a:cubicBezTo>
                      <a:pt x="9" y="19"/>
                      <a:pt x="0" y="19"/>
                      <a:pt x="0" y="10"/>
                    </a:cubicBezTo>
                    <a:cubicBezTo>
                      <a:pt x="0" y="0"/>
                      <a:pt x="9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37" name="Freeform 64">
                <a:extLst>
                  <a:ext uri="{FF2B5EF4-FFF2-40B4-BE49-F238E27FC236}">
                    <a16:creationId xmlns:a16="http://schemas.microsoft.com/office/drawing/2014/main" id="{DF86A07C-6DC7-AA4A-ACEC-783140E45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844675"/>
                <a:ext cx="11113" cy="7938"/>
              </a:xfrm>
              <a:custGeom>
                <a:avLst/>
                <a:gdLst>
                  <a:gd name="T0" fmla="*/ 10730 w 29"/>
                  <a:gd name="T1" fmla="*/ 3969 h 20"/>
                  <a:gd name="T2" fmla="*/ 7281 w 29"/>
                  <a:gd name="T3" fmla="*/ 3969 h 20"/>
                  <a:gd name="T4" fmla="*/ 7281 w 29"/>
                  <a:gd name="T5" fmla="*/ 0 h 20"/>
                  <a:gd name="T6" fmla="*/ 10730 w 29"/>
                  <a:gd name="T7" fmla="*/ 0 h 20"/>
                  <a:gd name="T8" fmla="*/ 10730 w 29"/>
                  <a:gd name="T9" fmla="*/ 3969 h 20"/>
                  <a:gd name="T10" fmla="*/ 7281 w 29"/>
                  <a:gd name="T11" fmla="*/ 7541 h 20"/>
                  <a:gd name="T12" fmla="*/ 7281 w 29"/>
                  <a:gd name="T13" fmla="*/ 3969 h 20"/>
                  <a:gd name="T14" fmla="*/ 10730 w 29"/>
                  <a:gd name="T15" fmla="*/ 3969 h 20"/>
                  <a:gd name="T16" fmla="*/ 10730 w 29"/>
                  <a:gd name="T17" fmla="*/ 7541 h 20"/>
                  <a:gd name="T18" fmla="*/ 7281 w 29"/>
                  <a:gd name="T19" fmla="*/ 7541 h 20"/>
                  <a:gd name="T20" fmla="*/ 0 w 29"/>
                  <a:gd name="T21" fmla="*/ 3969 h 20"/>
                  <a:gd name="T22" fmla="*/ 3449 w 29"/>
                  <a:gd name="T23" fmla="*/ 3969 h 20"/>
                  <a:gd name="T24" fmla="*/ 3449 w 29"/>
                  <a:gd name="T25" fmla="*/ 7541 h 20"/>
                  <a:gd name="T26" fmla="*/ 7281 w 29"/>
                  <a:gd name="T27" fmla="*/ 7541 h 20"/>
                  <a:gd name="T28" fmla="*/ 3449 w 29"/>
                  <a:gd name="T29" fmla="*/ 7541 h 20"/>
                  <a:gd name="T30" fmla="*/ 0 w 29"/>
                  <a:gd name="T31" fmla="*/ 7541 h 20"/>
                  <a:gd name="T32" fmla="*/ 0 w 29"/>
                  <a:gd name="T33" fmla="*/ 3969 h 20"/>
                  <a:gd name="T34" fmla="*/ 7281 w 29"/>
                  <a:gd name="T35" fmla="*/ 0 h 20"/>
                  <a:gd name="T36" fmla="*/ 3449 w 29"/>
                  <a:gd name="T37" fmla="*/ 0 h 20"/>
                  <a:gd name="T38" fmla="*/ 3449 w 29"/>
                  <a:gd name="T39" fmla="*/ 3969 h 20"/>
                  <a:gd name="T40" fmla="*/ 0 w 29"/>
                  <a:gd name="T41" fmla="*/ 3969 h 20"/>
                  <a:gd name="T42" fmla="*/ 0 w 29"/>
                  <a:gd name="T43" fmla="*/ 0 h 20"/>
                  <a:gd name="T44" fmla="*/ 3449 w 29"/>
                  <a:gd name="T45" fmla="*/ 0 h 20"/>
                  <a:gd name="T46" fmla="*/ 7281 w 29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20">
                    <a:moveTo>
                      <a:pt x="28" y="10"/>
                    </a:moveTo>
                    <a:lnTo>
                      <a:pt x="19" y="10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28" y="10"/>
                    </a:lnTo>
                    <a:close/>
                    <a:moveTo>
                      <a:pt x="19" y="19"/>
                    </a:moveTo>
                    <a:lnTo>
                      <a:pt x="19" y="10"/>
                    </a:lnTo>
                    <a:lnTo>
                      <a:pt x="28" y="10"/>
                    </a:lnTo>
                    <a:lnTo>
                      <a:pt x="28" y="19"/>
                    </a:lnTo>
                    <a:lnTo>
                      <a:pt x="19" y="19"/>
                    </a:lnTo>
                    <a:close/>
                    <a:moveTo>
                      <a:pt x="0" y="10"/>
                    </a:moveTo>
                    <a:lnTo>
                      <a:pt x="9" y="10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19" y="0"/>
                    </a:move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38" name="Freeform 65">
                <a:extLst>
                  <a:ext uri="{FF2B5EF4-FFF2-40B4-BE49-F238E27FC236}">
                    <a16:creationId xmlns:a16="http://schemas.microsoft.com/office/drawing/2014/main" id="{91BE8246-64AD-A14A-B0EB-F8EEF664E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1838325"/>
                <a:ext cx="11113" cy="7938"/>
              </a:xfrm>
              <a:custGeom>
                <a:avLst/>
                <a:gdLst>
                  <a:gd name="T0" fmla="*/ 7038 w 30"/>
                  <a:gd name="T1" fmla="*/ 0 h 20"/>
                  <a:gd name="T2" fmla="*/ 10743 w 30"/>
                  <a:gd name="T3" fmla="*/ 3572 h 20"/>
                  <a:gd name="T4" fmla="*/ 7038 w 30"/>
                  <a:gd name="T5" fmla="*/ 7541 h 20"/>
                  <a:gd name="T6" fmla="*/ 0 w 30"/>
                  <a:gd name="T7" fmla="*/ 3572 h 20"/>
                  <a:gd name="T8" fmla="*/ 7038 w 3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19" y="0"/>
                    </a:moveTo>
                    <a:cubicBezTo>
                      <a:pt x="19" y="0"/>
                      <a:pt x="29" y="0"/>
                      <a:pt x="29" y="9"/>
                    </a:cubicBezTo>
                    <a:cubicBezTo>
                      <a:pt x="29" y="19"/>
                      <a:pt x="19" y="19"/>
                      <a:pt x="19" y="19"/>
                    </a:cubicBezTo>
                    <a:cubicBezTo>
                      <a:pt x="10" y="19"/>
                      <a:pt x="0" y="19"/>
                      <a:pt x="0" y="9"/>
                    </a:cubicBezTo>
                    <a:cubicBezTo>
                      <a:pt x="0" y="0"/>
                      <a:pt x="10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39" name="Freeform 66">
                <a:extLst>
                  <a:ext uri="{FF2B5EF4-FFF2-40B4-BE49-F238E27FC236}">
                    <a16:creationId xmlns:a16="http://schemas.microsoft.com/office/drawing/2014/main" id="{270B3E98-4E9D-F241-8258-4FD7D354A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1838325"/>
                <a:ext cx="11113" cy="7938"/>
              </a:xfrm>
              <a:custGeom>
                <a:avLst/>
                <a:gdLst>
                  <a:gd name="T0" fmla="*/ 10743 w 30"/>
                  <a:gd name="T1" fmla="*/ 3572 h 20"/>
                  <a:gd name="T2" fmla="*/ 7038 w 30"/>
                  <a:gd name="T3" fmla="*/ 3572 h 20"/>
                  <a:gd name="T4" fmla="*/ 7038 w 30"/>
                  <a:gd name="T5" fmla="*/ 0 h 20"/>
                  <a:gd name="T6" fmla="*/ 10743 w 30"/>
                  <a:gd name="T7" fmla="*/ 0 h 20"/>
                  <a:gd name="T8" fmla="*/ 10743 w 30"/>
                  <a:gd name="T9" fmla="*/ 3572 h 20"/>
                  <a:gd name="T10" fmla="*/ 7038 w 30"/>
                  <a:gd name="T11" fmla="*/ 7541 h 20"/>
                  <a:gd name="T12" fmla="*/ 7038 w 30"/>
                  <a:gd name="T13" fmla="*/ 3572 h 20"/>
                  <a:gd name="T14" fmla="*/ 10743 w 30"/>
                  <a:gd name="T15" fmla="*/ 3572 h 20"/>
                  <a:gd name="T16" fmla="*/ 10743 w 30"/>
                  <a:gd name="T17" fmla="*/ 7541 h 20"/>
                  <a:gd name="T18" fmla="*/ 7038 w 30"/>
                  <a:gd name="T19" fmla="*/ 7541 h 20"/>
                  <a:gd name="T20" fmla="*/ 0 w 30"/>
                  <a:gd name="T21" fmla="*/ 3572 h 20"/>
                  <a:gd name="T22" fmla="*/ 3704 w 30"/>
                  <a:gd name="T23" fmla="*/ 3572 h 20"/>
                  <a:gd name="T24" fmla="*/ 3704 w 30"/>
                  <a:gd name="T25" fmla="*/ 7541 h 20"/>
                  <a:gd name="T26" fmla="*/ 7038 w 30"/>
                  <a:gd name="T27" fmla="*/ 7541 h 20"/>
                  <a:gd name="T28" fmla="*/ 3704 w 30"/>
                  <a:gd name="T29" fmla="*/ 7541 h 20"/>
                  <a:gd name="T30" fmla="*/ 0 w 30"/>
                  <a:gd name="T31" fmla="*/ 7541 h 20"/>
                  <a:gd name="T32" fmla="*/ 0 w 30"/>
                  <a:gd name="T33" fmla="*/ 3572 h 20"/>
                  <a:gd name="T34" fmla="*/ 7038 w 30"/>
                  <a:gd name="T35" fmla="*/ 0 h 20"/>
                  <a:gd name="T36" fmla="*/ 3704 w 30"/>
                  <a:gd name="T37" fmla="*/ 0 h 20"/>
                  <a:gd name="T38" fmla="*/ 3704 w 30"/>
                  <a:gd name="T39" fmla="*/ 3572 h 20"/>
                  <a:gd name="T40" fmla="*/ 0 w 30"/>
                  <a:gd name="T41" fmla="*/ 3572 h 20"/>
                  <a:gd name="T42" fmla="*/ 0 w 30"/>
                  <a:gd name="T43" fmla="*/ 0 h 20"/>
                  <a:gd name="T44" fmla="*/ 3704 w 30"/>
                  <a:gd name="T45" fmla="*/ 0 h 20"/>
                  <a:gd name="T46" fmla="*/ 7038 w 30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0" h="20">
                    <a:moveTo>
                      <a:pt x="29" y="9"/>
                    </a:moveTo>
                    <a:lnTo>
                      <a:pt x="19" y="9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29" y="9"/>
                    </a:lnTo>
                    <a:close/>
                    <a:moveTo>
                      <a:pt x="19" y="19"/>
                    </a:moveTo>
                    <a:lnTo>
                      <a:pt x="19" y="9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19" y="19"/>
                    </a:lnTo>
                    <a:close/>
                    <a:moveTo>
                      <a:pt x="0" y="9"/>
                    </a:moveTo>
                    <a:lnTo>
                      <a:pt x="10" y="9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19" y="0"/>
                    </a:moveTo>
                    <a:lnTo>
                      <a:pt x="10" y="0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40" name="Freeform 67">
                <a:extLst>
                  <a:ext uri="{FF2B5EF4-FFF2-40B4-BE49-F238E27FC236}">
                    <a16:creationId xmlns:a16="http://schemas.microsoft.com/office/drawing/2014/main" id="{35ADEFC6-A20B-7E4F-9E62-9DEAC81B0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58963"/>
                <a:ext cx="11112" cy="11112"/>
              </a:xfrm>
              <a:custGeom>
                <a:avLst/>
                <a:gdLst>
                  <a:gd name="T0" fmla="*/ 3449 w 29"/>
                  <a:gd name="T1" fmla="*/ 0 h 30"/>
                  <a:gd name="T2" fmla="*/ 10729 w 29"/>
                  <a:gd name="T3" fmla="*/ 3704 h 30"/>
                  <a:gd name="T4" fmla="*/ 3449 w 29"/>
                  <a:gd name="T5" fmla="*/ 10742 h 30"/>
                  <a:gd name="T6" fmla="*/ 0 w 29"/>
                  <a:gd name="T7" fmla="*/ 3704 h 30"/>
                  <a:gd name="T8" fmla="*/ 3449 w 29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9" y="0"/>
                    </a:moveTo>
                    <a:cubicBezTo>
                      <a:pt x="19" y="0"/>
                      <a:pt x="28" y="0"/>
                      <a:pt x="28" y="10"/>
                    </a:cubicBezTo>
                    <a:cubicBezTo>
                      <a:pt x="28" y="19"/>
                      <a:pt x="19" y="29"/>
                      <a:pt x="9" y="29"/>
                    </a:cubicBezTo>
                    <a:cubicBezTo>
                      <a:pt x="0" y="29"/>
                      <a:pt x="0" y="19"/>
                      <a:pt x="0" y="10"/>
                    </a:cubicBezTo>
                    <a:cubicBezTo>
                      <a:pt x="0" y="0"/>
                      <a:pt x="0" y="0"/>
                      <a:pt x="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41" name="Freeform 68">
                <a:extLst>
                  <a:ext uri="{FF2B5EF4-FFF2-40B4-BE49-F238E27FC236}">
                    <a16:creationId xmlns:a16="http://schemas.microsoft.com/office/drawing/2014/main" id="{3FDF69E7-FF36-4E46-968D-AA79626D0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52613"/>
                <a:ext cx="3175" cy="7937"/>
              </a:xfrm>
              <a:custGeom>
                <a:avLst/>
                <a:gdLst>
                  <a:gd name="T0" fmla="*/ 2858 w 10"/>
                  <a:gd name="T1" fmla="*/ 0 h 20"/>
                  <a:gd name="T2" fmla="*/ 2858 w 10"/>
                  <a:gd name="T3" fmla="*/ 3572 h 20"/>
                  <a:gd name="T4" fmla="*/ 2858 w 10"/>
                  <a:gd name="T5" fmla="*/ 3572 h 20"/>
                  <a:gd name="T6" fmla="*/ 2858 w 1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lnTo>
                      <a:pt x="9" y="9"/>
                    </a:lnTo>
                    <a:cubicBezTo>
                      <a:pt x="9" y="9"/>
                      <a:pt x="9" y="19"/>
                      <a:pt x="9" y="9"/>
                    </a:cubicBezTo>
                    <a:cubicBezTo>
                      <a:pt x="0" y="9"/>
                      <a:pt x="0" y="0"/>
                      <a:pt x="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42" name="Freeform 69">
                <a:extLst>
                  <a:ext uri="{FF2B5EF4-FFF2-40B4-BE49-F238E27FC236}">
                    <a16:creationId xmlns:a16="http://schemas.microsoft.com/office/drawing/2014/main" id="{738197A3-60A2-D84D-A5B9-82A40D329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52613"/>
                <a:ext cx="3175" cy="7937"/>
              </a:xfrm>
              <a:custGeom>
                <a:avLst/>
                <a:gdLst>
                  <a:gd name="T0" fmla="*/ 2886 w 11"/>
                  <a:gd name="T1" fmla="*/ 3572 h 20"/>
                  <a:gd name="T2" fmla="*/ 2886 w 11"/>
                  <a:gd name="T3" fmla="*/ 0 h 20"/>
                  <a:gd name="T4" fmla="*/ 2886 w 11"/>
                  <a:gd name="T5" fmla="*/ 3572 h 20"/>
                  <a:gd name="T6" fmla="*/ 0 w 11"/>
                  <a:gd name="T7" fmla="*/ 3572 h 20"/>
                  <a:gd name="T8" fmla="*/ 2886 w 11"/>
                  <a:gd name="T9" fmla="*/ 3572 h 20"/>
                  <a:gd name="T10" fmla="*/ 2886 w 11"/>
                  <a:gd name="T11" fmla="*/ 7540 h 20"/>
                  <a:gd name="T12" fmla="*/ 2886 w 11"/>
                  <a:gd name="T13" fmla="*/ 3572 h 20"/>
                  <a:gd name="T14" fmla="*/ 0 w 11"/>
                  <a:gd name="T15" fmla="*/ 3572 h 20"/>
                  <a:gd name="T16" fmla="*/ 2886 w 11"/>
                  <a:gd name="T17" fmla="*/ 0 h 20"/>
                  <a:gd name="T18" fmla="*/ 0 w 11"/>
                  <a:gd name="T19" fmla="*/ 0 h 20"/>
                  <a:gd name="T20" fmla="*/ 0 w 11"/>
                  <a:gd name="T21" fmla="*/ 3572 h 20"/>
                  <a:gd name="T22" fmla="*/ 2886 w 11"/>
                  <a:gd name="T23" fmla="*/ 3572 h 20"/>
                  <a:gd name="T24" fmla="*/ 0 w 11"/>
                  <a:gd name="T25" fmla="*/ 3572 h 20"/>
                  <a:gd name="T26" fmla="*/ 0 w 11"/>
                  <a:gd name="T27" fmla="*/ 0 h 20"/>
                  <a:gd name="T28" fmla="*/ 2886 w 11"/>
                  <a:gd name="T29" fmla="*/ 0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" h="20">
                    <a:moveTo>
                      <a:pt x="10" y="9"/>
                    </a:moveTo>
                    <a:lnTo>
                      <a:pt x="10" y="0"/>
                    </a:lnTo>
                    <a:lnTo>
                      <a:pt x="10" y="9"/>
                    </a:lnTo>
                    <a:close/>
                    <a:moveTo>
                      <a:pt x="0" y="9"/>
                    </a:moveTo>
                    <a:lnTo>
                      <a:pt x="10" y="9"/>
                    </a:lnTo>
                    <a:lnTo>
                      <a:pt x="10" y="19"/>
                    </a:lnTo>
                    <a:lnTo>
                      <a:pt x="10" y="9"/>
                    </a:lnTo>
                    <a:lnTo>
                      <a:pt x="0" y="9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43" name="Freeform 70">
                <a:extLst>
                  <a:ext uri="{FF2B5EF4-FFF2-40B4-BE49-F238E27FC236}">
                    <a16:creationId xmlns:a16="http://schemas.microsoft.com/office/drawing/2014/main" id="{4061B51D-B32A-B54A-B4F3-9AB22446B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688" y="1852613"/>
                <a:ext cx="11112" cy="17462"/>
              </a:xfrm>
              <a:custGeom>
                <a:avLst/>
                <a:gdLst>
                  <a:gd name="T0" fmla="*/ 7280 w 29"/>
                  <a:gd name="T1" fmla="*/ 0 h 49"/>
                  <a:gd name="T2" fmla="*/ 10729 w 29"/>
                  <a:gd name="T3" fmla="*/ 13542 h 49"/>
                  <a:gd name="T4" fmla="*/ 3449 w 29"/>
                  <a:gd name="T5" fmla="*/ 13542 h 49"/>
                  <a:gd name="T6" fmla="*/ 7280 w 29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9">
                    <a:moveTo>
                      <a:pt x="19" y="0"/>
                    </a:moveTo>
                    <a:cubicBezTo>
                      <a:pt x="28" y="0"/>
                      <a:pt x="28" y="29"/>
                      <a:pt x="28" y="38"/>
                    </a:cubicBezTo>
                    <a:cubicBezTo>
                      <a:pt x="19" y="48"/>
                      <a:pt x="19" y="48"/>
                      <a:pt x="9" y="38"/>
                    </a:cubicBezTo>
                    <a:cubicBezTo>
                      <a:pt x="9" y="29"/>
                      <a:pt x="0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44" name="Freeform 71">
                <a:extLst>
                  <a:ext uri="{FF2B5EF4-FFF2-40B4-BE49-F238E27FC236}">
                    <a16:creationId xmlns:a16="http://schemas.microsoft.com/office/drawing/2014/main" id="{EAD7FDE3-28E6-E344-83E6-72E46BC8A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52613"/>
                <a:ext cx="7937" cy="14287"/>
              </a:xfrm>
              <a:custGeom>
                <a:avLst/>
                <a:gdLst>
                  <a:gd name="T0" fmla="*/ 7540 w 20"/>
                  <a:gd name="T1" fmla="*/ 13921 h 39"/>
                  <a:gd name="T2" fmla="*/ 7540 w 20"/>
                  <a:gd name="T3" fmla="*/ 10624 h 39"/>
                  <a:gd name="T4" fmla="*/ 7540 w 20"/>
                  <a:gd name="T5" fmla="*/ 6960 h 39"/>
                  <a:gd name="T6" fmla="*/ 7540 w 20"/>
                  <a:gd name="T7" fmla="*/ 3297 h 39"/>
                  <a:gd name="T8" fmla="*/ 3969 w 20"/>
                  <a:gd name="T9" fmla="*/ 3297 h 39"/>
                  <a:gd name="T10" fmla="*/ 3969 w 20"/>
                  <a:gd name="T11" fmla="*/ 0 h 39"/>
                  <a:gd name="T12" fmla="*/ 7540 w 20"/>
                  <a:gd name="T13" fmla="*/ 3297 h 39"/>
                  <a:gd name="T14" fmla="*/ 7540 w 20"/>
                  <a:gd name="T15" fmla="*/ 6960 h 39"/>
                  <a:gd name="T16" fmla="*/ 7540 w 20"/>
                  <a:gd name="T17" fmla="*/ 10624 h 39"/>
                  <a:gd name="T18" fmla="*/ 7540 w 20"/>
                  <a:gd name="T19" fmla="*/ 13921 h 39"/>
                  <a:gd name="T20" fmla="*/ 0 w 20"/>
                  <a:gd name="T21" fmla="*/ 13921 h 39"/>
                  <a:gd name="T22" fmla="*/ 3969 w 20"/>
                  <a:gd name="T23" fmla="*/ 13921 h 39"/>
                  <a:gd name="T24" fmla="*/ 7540 w 20"/>
                  <a:gd name="T25" fmla="*/ 13921 h 39"/>
                  <a:gd name="T26" fmla="*/ 3969 w 20"/>
                  <a:gd name="T27" fmla="*/ 13921 h 39"/>
                  <a:gd name="T28" fmla="*/ 0 w 20"/>
                  <a:gd name="T29" fmla="*/ 13921 h 39"/>
                  <a:gd name="T30" fmla="*/ 3969 w 20"/>
                  <a:gd name="T31" fmla="*/ 0 h 39"/>
                  <a:gd name="T32" fmla="*/ 3969 w 20"/>
                  <a:gd name="T33" fmla="*/ 3297 h 39"/>
                  <a:gd name="T34" fmla="*/ 0 w 20"/>
                  <a:gd name="T35" fmla="*/ 3297 h 39"/>
                  <a:gd name="T36" fmla="*/ 0 w 20"/>
                  <a:gd name="T37" fmla="*/ 6960 h 39"/>
                  <a:gd name="T38" fmla="*/ 0 w 20"/>
                  <a:gd name="T39" fmla="*/ 10624 h 39"/>
                  <a:gd name="T40" fmla="*/ 0 w 20"/>
                  <a:gd name="T41" fmla="*/ 13921 h 39"/>
                  <a:gd name="T42" fmla="*/ 0 w 20"/>
                  <a:gd name="T43" fmla="*/ 10624 h 39"/>
                  <a:gd name="T44" fmla="*/ 0 w 20"/>
                  <a:gd name="T45" fmla="*/ 6960 h 39"/>
                  <a:gd name="T46" fmla="*/ 0 w 20"/>
                  <a:gd name="T47" fmla="*/ 3297 h 39"/>
                  <a:gd name="T48" fmla="*/ 0 w 20"/>
                  <a:gd name="T49" fmla="*/ 0 h 39"/>
                  <a:gd name="T50" fmla="*/ 3969 w 20"/>
                  <a:gd name="T51" fmla="*/ 0 h 39"/>
                  <a:gd name="T52" fmla="*/ 3969 w 20"/>
                  <a:gd name="T53" fmla="*/ 0 h 39"/>
                  <a:gd name="T54" fmla="*/ 3969 w 20"/>
                  <a:gd name="T55" fmla="*/ 0 h 3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0" h="39">
                    <a:moveTo>
                      <a:pt x="19" y="38"/>
                    </a:moveTo>
                    <a:lnTo>
                      <a:pt x="19" y="2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19" y="38"/>
                    </a:lnTo>
                    <a:close/>
                    <a:moveTo>
                      <a:pt x="0" y="38"/>
                    </a:moveTo>
                    <a:lnTo>
                      <a:pt x="10" y="38"/>
                    </a:lnTo>
                    <a:lnTo>
                      <a:pt x="19" y="38"/>
                    </a:lnTo>
                    <a:lnTo>
                      <a:pt x="10" y="38"/>
                    </a:lnTo>
                    <a:lnTo>
                      <a:pt x="0" y="38"/>
                    </a:lnTo>
                    <a:close/>
                    <a:moveTo>
                      <a:pt x="10" y="0"/>
                    </a:moveTo>
                    <a:lnTo>
                      <a:pt x="10" y="9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45" name="Freeform 72">
                <a:extLst>
                  <a:ext uri="{FF2B5EF4-FFF2-40B4-BE49-F238E27FC236}">
                    <a16:creationId xmlns:a16="http://schemas.microsoft.com/office/drawing/2014/main" id="{4780FE15-EC40-FD40-B8FD-FB17BFB81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55788"/>
                <a:ext cx="3175" cy="7937"/>
              </a:xfrm>
              <a:custGeom>
                <a:avLst/>
                <a:gdLst>
                  <a:gd name="T0" fmla="*/ 0 w 10"/>
                  <a:gd name="T1" fmla="*/ 0 h 21"/>
                  <a:gd name="T2" fmla="*/ 2858 w 10"/>
                  <a:gd name="T3" fmla="*/ 7559 h 21"/>
                  <a:gd name="T4" fmla="*/ 0 w 10"/>
                  <a:gd name="T5" fmla="*/ 7559 h 21"/>
                  <a:gd name="T6" fmla="*/ 0 w 10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9" y="0"/>
                      <a:pt x="9" y="10"/>
                      <a:pt x="9" y="20"/>
                    </a:cubicBezTo>
                    <a:lnTo>
                      <a:pt x="0" y="20"/>
                    </a:lnTo>
                    <a:cubicBezTo>
                      <a:pt x="0" y="20"/>
                      <a:pt x="0" y="10"/>
                      <a:pt x="0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46" name="Freeform 73">
                <a:extLst>
                  <a:ext uri="{FF2B5EF4-FFF2-40B4-BE49-F238E27FC236}">
                    <a16:creationId xmlns:a16="http://schemas.microsoft.com/office/drawing/2014/main" id="{A3D72A38-EB0C-164C-9D02-3955942F0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55788"/>
                <a:ext cx="3175" cy="7937"/>
              </a:xfrm>
              <a:custGeom>
                <a:avLst/>
                <a:gdLst>
                  <a:gd name="T0" fmla="*/ 2858 w 10"/>
                  <a:gd name="T1" fmla="*/ 7559 h 21"/>
                  <a:gd name="T2" fmla="*/ 2858 w 10"/>
                  <a:gd name="T3" fmla="*/ 3780 h 21"/>
                  <a:gd name="T4" fmla="*/ 0 w 10"/>
                  <a:gd name="T5" fmla="*/ 3780 h 21"/>
                  <a:gd name="T6" fmla="*/ 0 w 10"/>
                  <a:gd name="T7" fmla="*/ 0 h 21"/>
                  <a:gd name="T8" fmla="*/ 2858 w 10"/>
                  <a:gd name="T9" fmla="*/ 0 h 21"/>
                  <a:gd name="T10" fmla="*/ 2858 w 10"/>
                  <a:gd name="T11" fmla="*/ 3780 h 21"/>
                  <a:gd name="T12" fmla="*/ 2858 w 10"/>
                  <a:gd name="T13" fmla="*/ 7559 h 21"/>
                  <a:gd name="T14" fmla="*/ 0 w 10"/>
                  <a:gd name="T15" fmla="*/ 7559 h 21"/>
                  <a:gd name="T16" fmla="*/ 2858 w 10"/>
                  <a:gd name="T17" fmla="*/ 7559 h 21"/>
                  <a:gd name="T18" fmla="*/ 0 w 10"/>
                  <a:gd name="T19" fmla="*/ 7559 h 21"/>
                  <a:gd name="T20" fmla="*/ 0 w 10"/>
                  <a:gd name="T21" fmla="*/ 0 h 21"/>
                  <a:gd name="T22" fmla="*/ 0 w 10"/>
                  <a:gd name="T23" fmla="*/ 3780 h 21"/>
                  <a:gd name="T24" fmla="*/ 0 w 10"/>
                  <a:gd name="T25" fmla="*/ 7559 h 21"/>
                  <a:gd name="T26" fmla="*/ 0 w 10"/>
                  <a:gd name="T27" fmla="*/ 3780 h 21"/>
                  <a:gd name="T28" fmla="*/ 0 w 10"/>
                  <a:gd name="T29" fmla="*/ 0 h 2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" h="21">
                    <a:moveTo>
                      <a:pt x="9" y="20"/>
                    </a:move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9" y="20"/>
                    </a:lnTo>
                    <a:close/>
                    <a:moveTo>
                      <a:pt x="0" y="20"/>
                    </a:moveTo>
                    <a:lnTo>
                      <a:pt x="9" y="20"/>
                    </a:lnTo>
                    <a:lnTo>
                      <a:pt x="0" y="20"/>
                    </a:lnTo>
                    <a:close/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47" name="Freeform 74">
                <a:extLst>
                  <a:ext uri="{FF2B5EF4-FFF2-40B4-BE49-F238E27FC236}">
                    <a16:creationId xmlns:a16="http://schemas.microsoft.com/office/drawing/2014/main" id="{1CF6D5D9-C734-F74C-B038-251F58EF3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58963"/>
                <a:ext cx="11112" cy="14287"/>
              </a:xfrm>
              <a:custGeom>
                <a:avLst/>
                <a:gdLst>
                  <a:gd name="T0" fmla="*/ 3704 w 30"/>
                  <a:gd name="T1" fmla="*/ 0 h 39"/>
                  <a:gd name="T2" fmla="*/ 10742 w 30"/>
                  <a:gd name="T3" fmla="*/ 10624 h 39"/>
                  <a:gd name="T4" fmla="*/ 7038 w 30"/>
                  <a:gd name="T5" fmla="*/ 10624 h 39"/>
                  <a:gd name="T6" fmla="*/ 3704 w 30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9">
                    <a:moveTo>
                      <a:pt x="10" y="0"/>
                    </a:moveTo>
                    <a:cubicBezTo>
                      <a:pt x="29" y="0"/>
                      <a:pt x="29" y="19"/>
                      <a:pt x="29" y="29"/>
                    </a:cubicBezTo>
                    <a:cubicBezTo>
                      <a:pt x="29" y="38"/>
                      <a:pt x="29" y="38"/>
                      <a:pt x="19" y="29"/>
                    </a:cubicBezTo>
                    <a:cubicBezTo>
                      <a:pt x="10" y="29"/>
                      <a:pt x="0" y="1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48" name="Freeform 75">
                <a:extLst>
                  <a:ext uri="{FF2B5EF4-FFF2-40B4-BE49-F238E27FC236}">
                    <a16:creationId xmlns:a16="http://schemas.microsoft.com/office/drawing/2014/main" id="{64852F3A-B5B0-824F-888B-5FA0A64C4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58963"/>
                <a:ext cx="7937" cy="14287"/>
              </a:xfrm>
              <a:custGeom>
                <a:avLst/>
                <a:gdLst>
                  <a:gd name="T0" fmla="*/ 7540 w 20"/>
                  <a:gd name="T1" fmla="*/ 10624 h 39"/>
                  <a:gd name="T2" fmla="*/ 7540 w 20"/>
                  <a:gd name="T3" fmla="*/ 6960 h 39"/>
                  <a:gd name="T4" fmla="*/ 7540 w 20"/>
                  <a:gd name="T5" fmla="*/ 3663 h 39"/>
                  <a:gd name="T6" fmla="*/ 3572 w 20"/>
                  <a:gd name="T7" fmla="*/ 3663 h 39"/>
                  <a:gd name="T8" fmla="*/ 3572 w 20"/>
                  <a:gd name="T9" fmla="*/ 0 h 39"/>
                  <a:gd name="T10" fmla="*/ 0 w 20"/>
                  <a:gd name="T11" fmla="*/ 0 h 39"/>
                  <a:gd name="T12" fmla="*/ 3572 w 20"/>
                  <a:gd name="T13" fmla="*/ 0 h 39"/>
                  <a:gd name="T14" fmla="*/ 7540 w 20"/>
                  <a:gd name="T15" fmla="*/ 0 h 39"/>
                  <a:gd name="T16" fmla="*/ 7540 w 20"/>
                  <a:gd name="T17" fmla="*/ 3663 h 39"/>
                  <a:gd name="T18" fmla="*/ 7540 w 20"/>
                  <a:gd name="T19" fmla="*/ 6960 h 39"/>
                  <a:gd name="T20" fmla="*/ 7540 w 20"/>
                  <a:gd name="T21" fmla="*/ 10624 h 39"/>
                  <a:gd name="T22" fmla="*/ 3572 w 20"/>
                  <a:gd name="T23" fmla="*/ 13921 h 39"/>
                  <a:gd name="T24" fmla="*/ 3572 w 20"/>
                  <a:gd name="T25" fmla="*/ 10624 h 39"/>
                  <a:gd name="T26" fmla="*/ 3572 w 20"/>
                  <a:gd name="T27" fmla="*/ 13921 h 39"/>
                  <a:gd name="T28" fmla="*/ 7540 w 20"/>
                  <a:gd name="T29" fmla="*/ 13921 h 39"/>
                  <a:gd name="T30" fmla="*/ 7540 w 20"/>
                  <a:gd name="T31" fmla="*/ 10624 h 39"/>
                  <a:gd name="T32" fmla="*/ 7540 w 20"/>
                  <a:gd name="T33" fmla="*/ 13921 h 39"/>
                  <a:gd name="T34" fmla="*/ 3572 w 20"/>
                  <a:gd name="T35" fmla="*/ 13921 h 39"/>
                  <a:gd name="T36" fmla="*/ 0 w 20"/>
                  <a:gd name="T37" fmla="*/ 0 h 39"/>
                  <a:gd name="T38" fmla="*/ 0 w 20"/>
                  <a:gd name="T39" fmla="*/ 3663 h 39"/>
                  <a:gd name="T40" fmla="*/ 0 w 20"/>
                  <a:gd name="T41" fmla="*/ 6960 h 39"/>
                  <a:gd name="T42" fmla="*/ 0 w 20"/>
                  <a:gd name="T43" fmla="*/ 10624 h 39"/>
                  <a:gd name="T44" fmla="*/ 3572 w 20"/>
                  <a:gd name="T45" fmla="*/ 10624 h 39"/>
                  <a:gd name="T46" fmla="*/ 3572 w 20"/>
                  <a:gd name="T47" fmla="*/ 13921 h 39"/>
                  <a:gd name="T48" fmla="*/ 3572 w 20"/>
                  <a:gd name="T49" fmla="*/ 10624 h 39"/>
                  <a:gd name="T50" fmla="*/ 0 w 20"/>
                  <a:gd name="T51" fmla="*/ 10624 h 39"/>
                  <a:gd name="T52" fmla="*/ 0 w 20"/>
                  <a:gd name="T53" fmla="*/ 6960 h 39"/>
                  <a:gd name="T54" fmla="*/ 0 w 20"/>
                  <a:gd name="T55" fmla="*/ 3663 h 39"/>
                  <a:gd name="T56" fmla="*/ 0 w 20"/>
                  <a:gd name="T57" fmla="*/ 0 h 39"/>
                  <a:gd name="T58" fmla="*/ 0 w 20"/>
                  <a:gd name="T59" fmla="*/ 0 h 39"/>
                  <a:gd name="T60" fmla="*/ 0 w 20"/>
                  <a:gd name="T61" fmla="*/ 0 h 3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0" h="39">
                    <a:moveTo>
                      <a:pt x="19" y="29"/>
                    </a:moveTo>
                    <a:lnTo>
                      <a:pt x="19" y="19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19" y="29"/>
                    </a:lnTo>
                    <a:close/>
                    <a:moveTo>
                      <a:pt x="9" y="38"/>
                    </a:moveTo>
                    <a:lnTo>
                      <a:pt x="9" y="29"/>
                    </a:lnTo>
                    <a:lnTo>
                      <a:pt x="9" y="38"/>
                    </a:lnTo>
                    <a:lnTo>
                      <a:pt x="19" y="38"/>
                    </a:lnTo>
                    <a:lnTo>
                      <a:pt x="19" y="29"/>
                    </a:lnTo>
                    <a:lnTo>
                      <a:pt x="19" y="38"/>
                    </a:lnTo>
                    <a:lnTo>
                      <a:pt x="9" y="38"/>
                    </a:lnTo>
                    <a:close/>
                    <a:moveTo>
                      <a:pt x="0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9" y="29"/>
                    </a:lnTo>
                    <a:lnTo>
                      <a:pt x="9" y="38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49" name="Freeform 76">
                <a:extLst>
                  <a:ext uri="{FF2B5EF4-FFF2-40B4-BE49-F238E27FC236}">
                    <a16:creationId xmlns:a16="http://schemas.microsoft.com/office/drawing/2014/main" id="{15E1E429-BBB8-F14F-BFFB-35F64B236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808163"/>
                <a:ext cx="44450" cy="44450"/>
              </a:xfrm>
              <a:custGeom>
                <a:avLst/>
                <a:gdLst>
                  <a:gd name="T0" fmla="*/ 44094 w 125"/>
                  <a:gd name="T1" fmla="*/ 0 h 125"/>
                  <a:gd name="T2" fmla="*/ 6756 w 125"/>
                  <a:gd name="T3" fmla="*/ 6756 h 125"/>
                  <a:gd name="T4" fmla="*/ 10312 w 125"/>
                  <a:gd name="T5" fmla="*/ 37338 h 125"/>
                  <a:gd name="T6" fmla="*/ 10312 w 125"/>
                  <a:gd name="T7" fmla="*/ 44094 h 125"/>
                  <a:gd name="T8" fmla="*/ 13513 w 125"/>
                  <a:gd name="T9" fmla="*/ 44094 h 125"/>
                  <a:gd name="T10" fmla="*/ 13513 w 125"/>
                  <a:gd name="T11" fmla="*/ 37338 h 125"/>
                  <a:gd name="T12" fmla="*/ 6756 w 125"/>
                  <a:gd name="T13" fmla="*/ 13513 h 125"/>
                  <a:gd name="T14" fmla="*/ 44094 w 125"/>
                  <a:gd name="T15" fmla="*/ 3556 h 125"/>
                  <a:gd name="T16" fmla="*/ 44094 w 125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" h="125">
                    <a:moveTo>
                      <a:pt x="124" y="0"/>
                    </a:moveTo>
                    <a:cubicBezTo>
                      <a:pt x="86" y="0"/>
                      <a:pt x="57" y="0"/>
                      <a:pt x="19" y="19"/>
                    </a:cubicBezTo>
                    <a:cubicBezTo>
                      <a:pt x="0" y="29"/>
                      <a:pt x="0" y="57"/>
                      <a:pt x="29" y="105"/>
                    </a:cubicBezTo>
                    <a:cubicBezTo>
                      <a:pt x="29" y="105"/>
                      <a:pt x="29" y="115"/>
                      <a:pt x="29" y="124"/>
                    </a:cubicBezTo>
                    <a:lnTo>
                      <a:pt x="38" y="124"/>
                    </a:lnTo>
                    <a:cubicBezTo>
                      <a:pt x="38" y="115"/>
                      <a:pt x="38" y="115"/>
                      <a:pt x="38" y="105"/>
                    </a:cubicBezTo>
                    <a:cubicBezTo>
                      <a:pt x="19" y="76"/>
                      <a:pt x="9" y="48"/>
                      <a:pt x="19" y="38"/>
                    </a:cubicBezTo>
                    <a:cubicBezTo>
                      <a:pt x="29" y="19"/>
                      <a:pt x="57" y="10"/>
                      <a:pt x="124" y="10"/>
                    </a:cubicBezTo>
                    <a:lnTo>
                      <a:pt x="124" y="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50" name="Freeform 77">
                <a:extLst>
                  <a:ext uri="{FF2B5EF4-FFF2-40B4-BE49-F238E27FC236}">
                    <a16:creationId xmlns:a16="http://schemas.microsoft.com/office/drawing/2014/main" id="{BFB9DD20-97B3-C64A-8F58-7C9331D94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808163"/>
                <a:ext cx="44450" cy="44450"/>
              </a:xfrm>
              <a:custGeom>
                <a:avLst/>
                <a:gdLst>
                  <a:gd name="T0" fmla="*/ 10312 w 125"/>
                  <a:gd name="T1" fmla="*/ 3556 h 125"/>
                  <a:gd name="T2" fmla="*/ 20269 w 125"/>
                  <a:gd name="T3" fmla="*/ 3556 h 125"/>
                  <a:gd name="T4" fmla="*/ 27026 w 125"/>
                  <a:gd name="T5" fmla="*/ 0 h 125"/>
                  <a:gd name="T6" fmla="*/ 37338 w 125"/>
                  <a:gd name="T7" fmla="*/ 0 h 125"/>
                  <a:gd name="T8" fmla="*/ 40538 w 125"/>
                  <a:gd name="T9" fmla="*/ 0 h 125"/>
                  <a:gd name="T10" fmla="*/ 30582 w 125"/>
                  <a:gd name="T11" fmla="*/ 0 h 125"/>
                  <a:gd name="T12" fmla="*/ 23825 w 125"/>
                  <a:gd name="T13" fmla="*/ 3556 h 125"/>
                  <a:gd name="T14" fmla="*/ 13513 w 125"/>
                  <a:gd name="T15" fmla="*/ 3556 h 125"/>
                  <a:gd name="T16" fmla="*/ 10312 w 125"/>
                  <a:gd name="T17" fmla="*/ 37338 h 125"/>
                  <a:gd name="T18" fmla="*/ 6756 w 125"/>
                  <a:gd name="T19" fmla="*/ 30582 h 125"/>
                  <a:gd name="T20" fmla="*/ 3200 w 125"/>
                  <a:gd name="T21" fmla="*/ 23825 h 125"/>
                  <a:gd name="T22" fmla="*/ 0 w 125"/>
                  <a:gd name="T23" fmla="*/ 17069 h 125"/>
                  <a:gd name="T24" fmla="*/ 3200 w 125"/>
                  <a:gd name="T25" fmla="*/ 10312 h 125"/>
                  <a:gd name="T26" fmla="*/ 10312 w 125"/>
                  <a:gd name="T27" fmla="*/ 6756 h 125"/>
                  <a:gd name="T28" fmla="*/ 3200 w 125"/>
                  <a:gd name="T29" fmla="*/ 10312 h 125"/>
                  <a:gd name="T30" fmla="*/ 3200 w 125"/>
                  <a:gd name="T31" fmla="*/ 20269 h 125"/>
                  <a:gd name="T32" fmla="*/ 6756 w 125"/>
                  <a:gd name="T33" fmla="*/ 30582 h 125"/>
                  <a:gd name="T34" fmla="*/ 10312 w 125"/>
                  <a:gd name="T35" fmla="*/ 37338 h 125"/>
                  <a:gd name="T36" fmla="*/ 10312 w 125"/>
                  <a:gd name="T37" fmla="*/ 44094 h 125"/>
                  <a:gd name="T38" fmla="*/ 10312 w 125"/>
                  <a:gd name="T39" fmla="*/ 40894 h 125"/>
                  <a:gd name="T40" fmla="*/ 10312 w 125"/>
                  <a:gd name="T41" fmla="*/ 44094 h 125"/>
                  <a:gd name="T42" fmla="*/ 13513 w 125"/>
                  <a:gd name="T43" fmla="*/ 44094 h 125"/>
                  <a:gd name="T44" fmla="*/ 13513 w 125"/>
                  <a:gd name="T45" fmla="*/ 37338 h 125"/>
                  <a:gd name="T46" fmla="*/ 13513 w 125"/>
                  <a:gd name="T47" fmla="*/ 40894 h 125"/>
                  <a:gd name="T48" fmla="*/ 13513 w 125"/>
                  <a:gd name="T49" fmla="*/ 33782 h 125"/>
                  <a:gd name="T50" fmla="*/ 6756 w 125"/>
                  <a:gd name="T51" fmla="*/ 13513 h 125"/>
                  <a:gd name="T52" fmla="*/ 6756 w 125"/>
                  <a:gd name="T53" fmla="*/ 20269 h 125"/>
                  <a:gd name="T54" fmla="*/ 10312 w 125"/>
                  <a:gd name="T55" fmla="*/ 27026 h 125"/>
                  <a:gd name="T56" fmla="*/ 13513 w 125"/>
                  <a:gd name="T57" fmla="*/ 37338 h 125"/>
                  <a:gd name="T58" fmla="*/ 10312 w 125"/>
                  <a:gd name="T59" fmla="*/ 30582 h 125"/>
                  <a:gd name="T60" fmla="*/ 6756 w 125"/>
                  <a:gd name="T61" fmla="*/ 23825 h 125"/>
                  <a:gd name="T62" fmla="*/ 3200 w 125"/>
                  <a:gd name="T63" fmla="*/ 17069 h 125"/>
                  <a:gd name="T64" fmla="*/ 44094 w 125"/>
                  <a:gd name="T65" fmla="*/ 3556 h 125"/>
                  <a:gd name="T66" fmla="*/ 33782 w 125"/>
                  <a:gd name="T67" fmla="*/ 3556 h 125"/>
                  <a:gd name="T68" fmla="*/ 23825 w 125"/>
                  <a:gd name="T69" fmla="*/ 3556 h 125"/>
                  <a:gd name="T70" fmla="*/ 17069 w 125"/>
                  <a:gd name="T71" fmla="*/ 6756 h 125"/>
                  <a:gd name="T72" fmla="*/ 6756 w 125"/>
                  <a:gd name="T73" fmla="*/ 10312 h 125"/>
                  <a:gd name="T74" fmla="*/ 6756 w 125"/>
                  <a:gd name="T75" fmla="*/ 10312 h 125"/>
                  <a:gd name="T76" fmla="*/ 13513 w 125"/>
                  <a:gd name="T77" fmla="*/ 6756 h 125"/>
                  <a:gd name="T78" fmla="*/ 20269 w 125"/>
                  <a:gd name="T79" fmla="*/ 3556 h 125"/>
                  <a:gd name="T80" fmla="*/ 30582 w 125"/>
                  <a:gd name="T81" fmla="*/ 3556 h 125"/>
                  <a:gd name="T82" fmla="*/ 40538 w 125"/>
                  <a:gd name="T83" fmla="*/ 3556 h 125"/>
                  <a:gd name="T84" fmla="*/ 44094 w 125"/>
                  <a:gd name="T85" fmla="*/ 3556 h 125"/>
                  <a:gd name="T86" fmla="*/ 44094 w 125"/>
                  <a:gd name="T87" fmla="*/ 0 h 125"/>
                  <a:gd name="T88" fmla="*/ 44094 w 125"/>
                  <a:gd name="T89" fmla="*/ 0 h 125"/>
                  <a:gd name="T90" fmla="*/ 40538 w 125"/>
                  <a:gd name="T91" fmla="*/ 0 h 125"/>
                  <a:gd name="T92" fmla="*/ 44094 w 125"/>
                  <a:gd name="T93" fmla="*/ 0 h 12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25" h="125">
                    <a:moveTo>
                      <a:pt x="29" y="19"/>
                    </a:moveTo>
                    <a:lnTo>
                      <a:pt x="19" y="19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48" y="10"/>
                    </a:lnTo>
                    <a:lnTo>
                      <a:pt x="57" y="10"/>
                    </a:lnTo>
                    <a:lnTo>
                      <a:pt x="57" y="0"/>
                    </a:lnTo>
                    <a:lnTo>
                      <a:pt x="67" y="0"/>
                    </a:lnTo>
                    <a:lnTo>
                      <a:pt x="76" y="0"/>
                    </a:lnTo>
                    <a:lnTo>
                      <a:pt x="86" y="0"/>
                    </a:lnTo>
                    <a:lnTo>
                      <a:pt x="95" y="0"/>
                    </a:lnTo>
                    <a:lnTo>
                      <a:pt x="105" y="0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14" y="0"/>
                    </a:lnTo>
                    <a:lnTo>
                      <a:pt x="105" y="0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67" y="10"/>
                    </a:lnTo>
                    <a:lnTo>
                      <a:pt x="57" y="10"/>
                    </a:lnTo>
                    <a:lnTo>
                      <a:pt x="48" y="10"/>
                    </a:lnTo>
                    <a:lnTo>
                      <a:pt x="38" y="10"/>
                    </a:lnTo>
                    <a:lnTo>
                      <a:pt x="29" y="10"/>
                    </a:lnTo>
                    <a:lnTo>
                      <a:pt x="29" y="19"/>
                    </a:lnTo>
                    <a:close/>
                    <a:moveTo>
                      <a:pt x="29" y="105"/>
                    </a:moveTo>
                    <a:lnTo>
                      <a:pt x="29" y="95"/>
                    </a:lnTo>
                    <a:lnTo>
                      <a:pt x="19" y="95"/>
                    </a:lnTo>
                    <a:lnTo>
                      <a:pt x="19" y="86"/>
                    </a:lnTo>
                    <a:lnTo>
                      <a:pt x="19" y="76"/>
                    </a:lnTo>
                    <a:lnTo>
                      <a:pt x="9" y="76"/>
                    </a:lnTo>
                    <a:lnTo>
                      <a:pt x="9" y="67"/>
                    </a:lnTo>
                    <a:lnTo>
                      <a:pt x="9" y="57"/>
                    </a:lnTo>
                    <a:lnTo>
                      <a:pt x="9" y="4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9" y="38"/>
                    </a:lnTo>
                    <a:lnTo>
                      <a:pt x="9" y="29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29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9" y="29"/>
                    </a:lnTo>
                    <a:lnTo>
                      <a:pt x="9" y="38"/>
                    </a:lnTo>
                    <a:lnTo>
                      <a:pt x="9" y="48"/>
                    </a:lnTo>
                    <a:lnTo>
                      <a:pt x="9" y="57"/>
                    </a:lnTo>
                    <a:lnTo>
                      <a:pt x="9" y="67"/>
                    </a:lnTo>
                    <a:lnTo>
                      <a:pt x="19" y="76"/>
                    </a:lnTo>
                    <a:lnTo>
                      <a:pt x="19" y="86"/>
                    </a:lnTo>
                    <a:lnTo>
                      <a:pt x="29" y="86"/>
                    </a:lnTo>
                    <a:lnTo>
                      <a:pt x="29" y="95"/>
                    </a:lnTo>
                    <a:lnTo>
                      <a:pt x="29" y="105"/>
                    </a:lnTo>
                    <a:close/>
                    <a:moveTo>
                      <a:pt x="29" y="105"/>
                    </a:moveTo>
                    <a:lnTo>
                      <a:pt x="29" y="105"/>
                    </a:lnTo>
                    <a:close/>
                    <a:moveTo>
                      <a:pt x="29" y="124"/>
                    </a:moveTo>
                    <a:lnTo>
                      <a:pt x="29" y="115"/>
                    </a:lnTo>
                    <a:lnTo>
                      <a:pt x="29" y="105"/>
                    </a:lnTo>
                    <a:lnTo>
                      <a:pt x="29" y="115"/>
                    </a:lnTo>
                    <a:lnTo>
                      <a:pt x="29" y="124"/>
                    </a:lnTo>
                    <a:close/>
                    <a:moveTo>
                      <a:pt x="29" y="124"/>
                    </a:moveTo>
                    <a:lnTo>
                      <a:pt x="29" y="124"/>
                    </a:lnTo>
                    <a:close/>
                    <a:moveTo>
                      <a:pt x="38" y="124"/>
                    </a:moveTo>
                    <a:lnTo>
                      <a:pt x="29" y="124"/>
                    </a:lnTo>
                    <a:lnTo>
                      <a:pt x="38" y="124"/>
                    </a:lnTo>
                    <a:close/>
                    <a:moveTo>
                      <a:pt x="38" y="124"/>
                    </a:moveTo>
                    <a:lnTo>
                      <a:pt x="38" y="124"/>
                    </a:lnTo>
                    <a:close/>
                    <a:moveTo>
                      <a:pt x="38" y="105"/>
                    </a:moveTo>
                    <a:lnTo>
                      <a:pt x="38" y="115"/>
                    </a:lnTo>
                    <a:lnTo>
                      <a:pt x="38" y="124"/>
                    </a:lnTo>
                    <a:lnTo>
                      <a:pt x="38" y="115"/>
                    </a:lnTo>
                    <a:lnTo>
                      <a:pt x="38" y="105"/>
                    </a:lnTo>
                    <a:close/>
                    <a:moveTo>
                      <a:pt x="38" y="105"/>
                    </a:moveTo>
                    <a:lnTo>
                      <a:pt x="38" y="95"/>
                    </a:lnTo>
                    <a:lnTo>
                      <a:pt x="38" y="105"/>
                    </a:lnTo>
                    <a:close/>
                    <a:moveTo>
                      <a:pt x="9" y="29"/>
                    </a:moveTo>
                    <a:lnTo>
                      <a:pt x="19" y="38"/>
                    </a:lnTo>
                    <a:lnTo>
                      <a:pt x="9" y="38"/>
                    </a:lnTo>
                    <a:lnTo>
                      <a:pt x="9" y="48"/>
                    </a:lnTo>
                    <a:lnTo>
                      <a:pt x="19" y="57"/>
                    </a:lnTo>
                    <a:lnTo>
                      <a:pt x="19" y="67"/>
                    </a:lnTo>
                    <a:lnTo>
                      <a:pt x="19" y="76"/>
                    </a:lnTo>
                    <a:lnTo>
                      <a:pt x="29" y="76"/>
                    </a:lnTo>
                    <a:lnTo>
                      <a:pt x="29" y="86"/>
                    </a:lnTo>
                    <a:lnTo>
                      <a:pt x="38" y="95"/>
                    </a:lnTo>
                    <a:lnTo>
                      <a:pt x="38" y="105"/>
                    </a:lnTo>
                    <a:lnTo>
                      <a:pt x="38" y="95"/>
                    </a:lnTo>
                    <a:lnTo>
                      <a:pt x="29" y="95"/>
                    </a:lnTo>
                    <a:lnTo>
                      <a:pt x="29" y="86"/>
                    </a:lnTo>
                    <a:lnTo>
                      <a:pt x="29" y="76"/>
                    </a:lnTo>
                    <a:lnTo>
                      <a:pt x="19" y="76"/>
                    </a:lnTo>
                    <a:lnTo>
                      <a:pt x="19" y="67"/>
                    </a:lnTo>
                    <a:lnTo>
                      <a:pt x="19" y="57"/>
                    </a:lnTo>
                    <a:lnTo>
                      <a:pt x="9" y="57"/>
                    </a:lnTo>
                    <a:lnTo>
                      <a:pt x="9" y="48"/>
                    </a:lnTo>
                    <a:lnTo>
                      <a:pt x="9" y="38"/>
                    </a:lnTo>
                    <a:lnTo>
                      <a:pt x="9" y="29"/>
                    </a:lnTo>
                    <a:close/>
                    <a:moveTo>
                      <a:pt x="124" y="10"/>
                    </a:moveTo>
                    <a:lnTo>
                      <a:pt x="114" y="10"/>
                    </a:lnTo>
                    <a:lnTo>
                      <a:pt x="105" y="10"/>
                    </a:lnTo>
                    <a:lnTo>
                      <a:pt x="95" y="10"/>
                    </a:lnTo>
                    <a:lnTo>
                      <a:pt x="86" y="10"/>
                    </a:lnTo>
                    <a:lnTo>
                      <a:pt x="76" y="10"/>
                    </a:lnTo>
                    <a:lnTo>
                      <a:pt x="67" y="10"/>
                    </a:lnTo>
                    <a:lnTo>
                      <a:pt x="57" y="10"/>
                    </a:lnTo>
                    <a:lnTo>
                      <a:pt x="48" y="10"/>
                    </a:lnTo>
                    <a:lnTo>
                      <a:pt x="48" y="19"/>
                    </a:lnTo>
                    <a:lnTo>
                      <a:pt x="38" y="19"/>
                    </a:lnTo>
                    <a:lnTo>
                      <a:pt x="29" y="19"/>
                    </a:lnTo>
                    <a:lnTo>
                      <a:pt x="19" y="29"/>
                    </a:lnTo>
                    <a:lnTo>
                      <a:pt x="19" y="38"/>
                    </a:lnTo>
                    <a:lnTo>
                      <a:pt x="9" y="29"/>
                    </a:lnTo>
                    <a:lnTo>
                      <a:pt x="19" y="29"/>
                    </a:lnTo>
                    <a:lnTo>
                      <a:pt x="19" y="19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38" y="10"/>
                    </a:lnTo>
                    <a:lnTo>
                      <a:pt x="48" y="10"/>
                    </a:lnTo>
                    <a:lnTo>
                      <a:pt x="57" y="10"/>
                    </a:lnTo>
                    <a:lnTo>
                      <a:pt x="67" y="10"/>
                    </a:lnTo>
                    <a:lnTo>
                      <a:pt x="76" y="10"/>
                    </a:lnTo>
                    <a:lnTo>
                      <a:pt x="86" y="10"/>
                    </a:lnTo>
                    <a:lnTo>
                      <a:pt x="95" y="10"/>
                    </a:lnTo>
                    <a:lnTo>
                      <a:pt x="105" y="10"/>
                    </a:lnTo>
                    <a:lnTo>
                      <a:pt x="114" y="10"/>
                    </a:lnTo>
                    <a:lnTo>
                      <a:pt x="124" y="10"/>
                    </a:lnTo>
                    <a:close/>
                    <a:moveTo>
                      <a:pt x="124" y="10"/>
                    </a:moveTo>
                    <a:lnTo>
                      <a:pt x="124" y="10"/>
                    </a:lnTo>
                    <a:close/>
                    <a:moveTo>
                      <a:pt x="124" y="0"/>
                    </a:moveTo>
                    <a:lnTo>
                      <a:pt x="124" y="10"/>
                    </a:lnTo>
                    <a:lnTo>
                      <a:pt x="124" y="0"/>
                    </a:lnTo>
                    <a:close/>
                    <a:moveTo>
                      <a:pt x="124" y="0"/>
                    </a:moveTo>
                    <a:lnTo>
                      <a:pt x="124" y="0"/>
                    </a:lnTo>
                    <a:close/>
                    <a:moveTo>
                      <a:pt x="124" y="0"/>
                    </a:moveTo>
                    <a:lnTo>
                      <a:pt x="124" y="0"/>
                    </a:lnTo>
                    <a:close/>
                    <a:moveTo>
                      <a:pt x="124" y="0"/>
                    </a:moveTo>
                    <a:lnTo>
                      <a:pt x="114" y="0"/>
                    </a:lnTo>
                    <a:lnTo>
                      <a:pt x="124" y="0"/>
                    </a:lnTo>
                    <a:close/>
                    <a:moveTo>
                      <a:pt x="124" y="0"/>
                    </a:moveTo>
                    <a:lnTo>
                      <a:pt x="124" y="0"/>
                    </a:lnTo>
                    <a:close/>
                    <a:moveTo>
                      <a:pt x="124" y="0"/>
                    </a:move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51" name="Freeform 78">
                <a:extLst>
                  <a:ext uri="{FF2B5EF4-FFF2-40B4-BE49-F238E27FC236}">
                    <a16:creationId xmlns:a16="http://schemas.microsoft.com/office/drawing/2014/main" id="{71CD2B84-AF3D-8B49-96B0-E397FBE5B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11338"/>
                <a:ext cx="11112" cy="11112"/>
              </a:xfrm>
              <a:custGeom>
                <a:avLst/>
                <a:gdLst>
                  <a:gd name="T0" fmla="*/ 3704 w 30"/>
                  <a:gd name="T1" fmla="*/ 0 h 29"/>
                  <a:gd name="T2" fmla="*/ 10742 w 30"/>
                  <a:gd name="T3" fmla="*/ 3449 h 29"/>
                  <a:gd name="T4" fmla="*/ 3704 w 30"/>
                  <a:gd name="T5" fmla="*/ 10729 h 29"/>
                  <a:gd name="T6" fmla="*/ 0 w 30"/>
                  <a:gd name="T7" fmla="*/ 3449 h 29"/>
                  <a:gd name="T8" fmla="*/ 3704 w 3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10" y="0"/>
                    </a:moveTo>
                    <a:cubicBezTo>
                      <a:pt x="19" y="0"/>
                      <a:pt x="29" y="9"/>
                      <a:pt x="29" y="9"/>
                    </a:cubicBezTo>
                    <a:cubicBezTo>
                      <a:pt x="29" y="19"/>
                      <a:pt x="19" y="28"/>
                      <a:pt x="10" y="28"/>
                    </a:cubicBezTo>
                    <a:cubicBezTo>
                      <a:pt x="10" y="28"/>
                      <a:pt x="0" y="19"/>
                      <a:pt x="0" y="9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52" name="Freeform 79">
                <a:extLst>
                  <a:ext uri="{FF2B5EF4-FFF2-40B4-BE49-F238E27FC236}">
                    <a16:creationId xmlns:a16="http://schemas.microsoft.com/office/drawing/2014/main" id="{21BE7CC2-4F53-3546-AB57-33E77049A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11338"/>
                <a:ext cx="11112" cy="11112"/>
              </a:xfrm>
              <a:custGeom>
                <a:avLst/>
                <a:gdLst>
                  <a:gd name="T0" fmla="*/ 10742 w 30"/>
                  <a:gd name="T1" fmla="*/ 3449 h 29"/>
                  <a:gd name="T2" fmla="*/ 7038 w 30"/>
                  <a:gd name="T3" fmla="*/ 3449 h 29"/>
                  <a:gd name="T4" fmla="*/ 7038 w 30"/>
                  <a:gd name="T5" fmla="*/ 0 h 29"/>
                  <a:gd name="T6" fmla="*/ 3704 w 30"/>
                  <a:gd name="T7" fmla="*/ 0 h 29"/>
                  <a:gd name="T8" fmla="*/ 7038 w 30"/>
                  <a:gd name="T9" fmla="*/ 0 h 29"/>
                  <a:gd name="T10" fmla="*/ 7038 w 30"/>
                  <a:gd name="T11" fmla="*/ 3449 h 29"/>
                  <a:gd name="T12" fmla="*/ 10742 w 30"/>
                  <a:gd name="T13" fmla="*/ 3449 h 29"/>
                  <a:gd name="T14" fmla="*/ 3704 w 30"/>
                  <a:gd name="T15" fmla="*/ 10729 h 29"/>
                  <a:gd name="T16" fmla="*/ 3704 w 30"/>
                  <a:gd name="T17" fmla="*/ 7280 h 29"/>
                  <a:gd name="T18" fmla="*/ 7038 w 30"/>
                  <a:gd name="T19" fmla="*/ 7280 h 29"/>
                  <a:gd name="T20" fmla="*/ 7038 w 30"/>
                  <a:gd name="T21" fmla="*/ 3449 h 29"/>
                  <a:gd name="T22" fmla="*/ 10742 w 30"/>
                  <a:gd name="T23" fmla="*/ 3449 h 29"/>
                  <a:gd name="T24" fmla="*/ 10742 w 30"/>
                  <a:gd name="T25" fmla="*/ 7280 h 29"/>
                  <a:gd name="T26" fmla="*/ 7038 w 30"/>
                  <a:gd name="T27" fmla="*/ 7280 h 29"/>
                  <a:gd name="T28" fmla="*/ 7038 w 30"/>
                  <a:gd name="T29" fmla="*/ 10729 h 29"/>
                  <a:gd name="T30" fmla="*/ 3704 w 30"/>
                  <a:gd name="T31" fmla="*/ 10729 h 29"/>
                  <a:gd name="T32" fmla="*/ 0 w 30"/>
                  <a:gd name="T33" fmla="*/ 3449 h 29"/>
                  <a:gd name="T34" fmla="*/ 0 w 30"/>
                  <a:gd name="T35" fmla="*/ 7280 h 29"/>
                  <a:gd name="T36" fmla="*/ 3704 w 30"/>
                  <a:gd name="T37" fmla="*/ 7280 h 29"/>
                  <a:gd name="T38" fmla="*/ 3704 w 30"/>
                  <a:gd name="T39" fmla="*/ 10729 h 29"/>
                  <a:gd name="T40" fmla="*/ 3704 w 30"/>
                  <a:gd name="T41" fmla="*/ 7280 h 29"/>
                  <a:gd name="T42" fmla="*/ 0 w 30"/>
                  <a:gd name="T43" fmla="*/ 7280 h 29"/>
                  <a:gd name="T44" fmla="*/ 0 w 30"/>
                  <a:gd name="T45" fmla="*/ 3449 h 29"/>
                  <a:gd name="T46" fmla="*/ 3704 w 30"/>
                  <a:gd name="T47" fmla="*/ 0 h 29"/>
                  <a:gd name="T48" fmla="*/ 3704 w 30"/>
                  <a:gd name="T49" fmla="*/ 3449 h 29"/>
                  <a:gd name="T50" fmla="*/ 0 w 30"/>
                  <a:gd name="T51" fmla="*/ 3449 h 29"/>
                  <a:gd name="T52" fmla="*/ 0 w 30"/>
                  <a:gd name="T53" fmla="*/ 0 h 29"/>
                  <a:gd name="T54" fmla="*/ 3704 w 30"/>
                  <a:gd name="T55" fmla="*/ 0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" h="29">
                    <a:moveTo>
                      <a:pt x="29" y="9"/>
                    </a:moveTo>
                    <a:lnTo>
                      <a:pt x="19" y="9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29" y="9"/>
                    </a:lnTo>
                    <a:close/>
                    <a:moveTo>
                      <a:pt x="10" y="28"/>
                    </a:moveTo>
                    <a:lnTo>
                      <a:pt x="10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10" y="28"/>
                    </a:lnTo>
                    <a:close/>
                    <a:moveTo>
                      <a:pt x="0" y="9"/>
                    </a:moveTo>
                    <a:lnTo>
                      <a:pt x="0" y="1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10" y="0"/>
                    </a:moveTo>
                    <a:lnTo>
                      <a:pt x="1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53" name="Freeform 80">
                <a:extLst>
                  <a:ext uri="{FF2B5EF4-FFF2-40B4-BE49-F238E27FC236}">
                    <a16:creationId xmlns:a16="http://schemas.microsoft.com/office/drawing/2014/main" id="{FC555F84-F4A1-B444-B962-33F3F116B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1808163"/>
                <a:ext cx="7938" cy="11112"/>
              </a:xfrm>
              <a:custGeom>
                <a:avLst/>
                <a:gdLst>
                  <a:gd name="T0" fmla="*/ 3969 w 20"/>
                  <a:gd name="T1" fmla="*/ 0 h 30"/>
                  <a:gd name="T2" fmla="*/ 7541 w 20"/>
                  <a:gd name="T3" fmla="*/ 7038 h 30"/>
                  <a:gd name="T4" fmla="*/ 3969 w 20"/>
                  <a:gd name="T5" fmla="*/ 10742 h 30"/>
                  <a:gd name="T6" fmla="*/ 0 w 20"/>
                  <a:gd name="T7" fmla="*/ 7038 h 30"/>
                  <a:gd name="T8" fmla="*/ 3969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0" y="0"/>
                    </a:moveTo>
                    <a:cubicBezTo>
                      <a:pt x="10" y="0"/>
                      <a:pt x="19" y="10"/>
                      <a:pt x="19" y="19"/>
                    </a:cubicBezTo>
                    <a:lnTo>
                      <a:pt x="10" y="29"/>
                    </a:lnTo>
                    <a:cubicBezTo>
                      <a:pt x="0" y="29"/>
                      <a:pt x="0" y="19"/>
                      <a:pt x="0" y="19"/>
                    </a:cubicBezTo>
                    <a:cubicBezTo>
                      <a:pt x="0" y="10"/>
                      <a:pt x="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54" name="Freeform 81">
                <a:extLst>
                  <a:ext uri="{FF2B5EF4-FFF2-40B4-BE49-F238E27FC236}">
                    <a16:creationId xmlns:a16="http://schemas.microsoft.com/office/drawing/2014/main" id="{A797B405-C6C0-E543-B8CB-C5391B474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1808163"/>
                <a:ext cx="11113" cy="11112"/>
              </a:xfrm>
              <a:custGeom>
                <a:avLst/>
                <a:gdLst>
                  <a:gd name="T0" fmla="*/ 10743 w 30"/>
                  <a:gd name="T1" fmla="*/ 7038 h 30"/>
                  <a:gd name="T2" fmla="*/ 10743 w 30"/>
                  <a:gd name="T3" fmla="*/ 3704 h 30"/>
                  <a:gd name="T4" fmla="*/ 7409 w 30"/>
                  <a:gd name="T5" fmla="*/ 3704 h 30"/>
                  <a:gd name="T6" fmla="*/ 7409 w 30"/>
                  <a:gd name="T7" fmla="*/ 0 h 30"/>
                  <a:gd name="T8" fmla="*/ 7409 w 30"/>
                  <a:gd name="T9" fmla="*/ 3704 h 30"/>
                  <a:gd name="T10" fmla="*/ 10743 w 30"/>
                  <a:gd name="T11" fmla="*/ 3704 h 30"/>
                  <a:gd name="T12" fmla="*/ 10743 w 30"/>
                  <a:gd name="T13" fmla="*/ 7038 h 30"/>
                  <a:gd name="T14" fmla="*/ 7409 w 30"/>
                  <a:gd name="T15" fmla="*/ 10742 h 30"/>
                  <a:gd name="T16" fmla="*/ 7409 w 30"/>
                  <a:gd name="T17" fmla="*/ 7038 h 30"/>
                  <a:gd name="T18" fmla="*/ 10743 w 30"/>
                  <a:gd name="T19" fmla="*/ 7038 h 30"/>
                  <a:gd name="T20" fmla="*/ 10743 w 30"/>
                  <a:gd name="T21" fmla="*/ 10742 h 30"/>
                  <a:gd name="T22" fmla="*/ 7409 w 30"/>
                  <a:gd name="T23" fmla="*/ 10742 h 30"/>
                  <a:gd name="T24" fmla="*/ 0 w 30"/>
                  <a:gd name="T25" fmla="*/ 7038 h 30"/>
                  <a:gd name="T26" fmla="*/ 3704 w 30"/>
                  <a:gd name="T27" fmla="*/ 7038 h 30"/>
                  <a:gd name="T28" fmla="*/ 3704 w 30"/>
                  <a:gd name="T29" fmla="*/ 10742 h 30"/>
                  <a:gd name="T30" fmla="*/ 7409 w 30"/>
                  <a:gd name="T31" fmla="*/ 10742 h 30"/>
                  <a:gd name="T32" fmla="*/ 3704 w 30"/>
                  <a:gd name="T33" fmla="*/ 10742 h 30"/>
                  <a:gd name="T34" fmla="*/ 3704 w 30"/>
                  <a:gd name="T35" fmla="*/ 7038 h 30"/>
                  <a:gd name="T36" fmla="*/ 0 w 30"/>
                  <a:gd name="T37" fmla="*/ 7038 h 30"/>
                  <a:gd name="T38" fmla="*/ 7409 w 30"/>
                  <a:gd name="T39" fmla="*/ 0 h 30"/>
                  <a:gd name="T40" fmla="*/ 7409 w 30"/>
                  <a:gd name="T41" fmla="*/ 3704 h 30"/>
                  <a:gd name="T42" fmla="*/ 3704 w 30"/>
                  <a:gd name="T43" fmla="*/ 3704 h 30"/>
                  <a:gd name="T44" fmla="*/ 3704 w 30"/>
                  <a:gd name="T45" fmla="*/ 7038 h 30"/>
                  <a:gd name="T46" fmla="*/ 0 w 30"/>
                  <a:gd name="T47" fmla="*/ 7038 h 30"/>
                  <a:gd name="T48" fmla="*/ 0 w 30"/>
                  <a:gd name="T49" fmla="*/ 3704 h 30"/>
                  <a:gd name="T50" fmla="*/ 3704 w 30"/>
                  <a:gd name="T51" fmla="*/ 3704 h 30"/>
                  <a:gd name="T52" fmla="*/ 3704 w 30"/>
                  <a:gd name="T53" fmla="*/ 0 h 30"/>
                  <a:gd name="T54" fmla="*/ 7409 w 30"/>
                  <a:gd name="T55" fmla="*/ 0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" h="30">
                    <a:moveTo>
                      <a:pt x="29" y="19"/>
                    </a:moveTo>
                    <a:lnTo>
                      <a:pt x="29" y="10"/>
                    </a:lnTo>
                    <a:lnTo>
                      <a:pt x="20" y="10"/>
                    </a:lnTo>
                    <a:lnTo>
                      <a:pt x="20" y="0"/>
                    </a:lnTo>
                    <a:lnTo>
                      <a:pt x="20" y="10"/>
                    </a:lnTo>
                    <a:lnTo>
                      <a:pt x="29" y="10"/>
                    </a:lnTo>
                    <a:lnTo>
                      <a:pt x="29" y="19"/>
                    </a:lnTo>
                    <a:close/>
                    <a:moveTo>
                      <a:pt x="20" y="29"/>
                    </a:moveTo>
                    <a:lnTo>
                      <a:pt x="20" y="19"/>
                    </a:lnTo>
                    <a:lnTo>
                      <a:pt x="29" y="19"/>
                    </a:lnTo>
                    <a:lnTo>
                      <a:pt x="29" y="29"/>
                    </a:lnTo>
                    <a:lnTo>
                      <a:pt x="20" y="29"/>
                    </a:lnTo>
                    <a:close/>
                    <a:moveTo>
                      <a:pt x="0" y="19"/>
                    </a:moveTo>
                    <a:lnTo>
                      <a:pt x="10" y="19"/>
                    </a:lnTo>
                    <a:lnTo>
                      <a:pt x="10" y="29"/>
                    </a:lnTo>
                    <a:lnTo>
                      <a:pt x="20" y="29"/>
                    </a:lnTo>
                    <a:lnTo>
                      <a:pt x="10" y="29"/>
                    </a:lnTo>
                    <a:lnTo>
                      <a:pt x="10" y="19"/>
                    </a:lnTo>
                    <a:lnTo>
                      <a:pt x="0" y="19"/>
                    </a:lnTo>
                    <a:close/>
                    <a:moveTo>
                      <a:pt x="20" y="0"/>
                    </a:moveTo>
                    <a:lnTo>
                      <a:pt x="20" y="10"/>
                    </a:lnTo>
                    <a:lnTo>
                      <a:pt x="10" y="10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55" name="Freeform 82">
                <a:extLst>
                  <a:ext uri="{FF2B5EF4-FFF2-40B4-BE49-F238E27FC236}">
                    <a16:creationId xmlns:a16="http://schemas.microsoft.com/office/drawing/2014/main" id="{71AC7096-FEBF-D546-9930-9D7B30891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11338"/>
                <a:ext cx="17462" cy="44450"/>
              </a:xfrm>
              <a:custGeom>
                <a:avLst/>
                <a:gdLst>
                  <a:gd name="T0" fmla="*/ 10550 w 48"/>
                  <a:gd name="T1" fmla="*/ 0 h 124"/>
                  <a:gd name="T2" fmla="*/ 10550 w 48"/>
                  <a:gd name="T3" fmla="*/ 3226 h 124"/>
                  <a:gd name="T4" fmla="*/ 3274 w 48"/>
                  <a:gd name="T5" fmla="*/ 13622 h 124"/>
                  <a:gd name="T6" fmla="*/ 10550 w 48"/>
                  <a:gd name="T7" fmla="*/ 34054 h 124"/>
                  <a:gd name="T8" fmla="*/ 17098 w 48"/>
                  <a:gd name="T9" fmla="*/ 40865 h 124"/>
                  <a:gd name="T10" fmla="*/ 13824 w 48"/>
                  <a:gd name="T11" fmla="*/ 44092 h 124"/>
                  <a:gd name="T12" fmla="*/ 10550 w 48"/>
                  <a:gd name="T13" fmla="*/ 37639 h 124"/>
                  <a:gd name="T14" fmla="*/ 6912 w 48"/>
                  <a:gd name="T15" fmla="*/ 37639 h 124"/>
                  <a:gd name="T16" fmla="*/ 0 w 48"/>
                  <a:gd name="T17" fmla="*/ 16848 h 124"/>
                  <a:gd name="T18" fmla="*/ 10550 w 48"/>
                  <a:gd name="T19" fmla="*/ 0 h 1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124">
                    <a:moveTo>
                      <a:pt x="29" y="0"/>
                    </a:moveTo>
                    <a:cubicBezTo>
                      <a:pt x="29" y="9"/>
                      <a:pt x="29" y="9"/>
                      <a:pt x="29" y="9"/>
                    </a:cubicBezTo>
                    <a:cubicBezTo>
                      <a:pt x="19" y="19"/>
                      <a:pt x="9" y="28"/>
                      <a:pt x="9" y="38"/>
                    </a:cubicBezTo>
                    <a:cubicBezTo>
                      <a:pt x="9" y="38"/>
                      <a:pt x="19" y="57"/>
                      <a:pt x="29" y="95"/>
                    </a:cubicBezTo>
                    <a:cubicBezTo>
                      <a:pt x="38" y="105"/>
                      <a:pt x="38" y="105"/>
                      <a:pt x="47" y="114"/>
                    </a:cubicBezTo>
                    <a:cubicBezTo>
                      <a:pt x="47" y="123"/>
                      <a:pt x="38" y="123"/>
                      <a:pt x="38" y="123"/>
                    </a:cubicBezTo>
                    <a:cubicBezTo>
                      <a:pt x="38" y="114"/>
                      <a:pt x="29" y="105"/>
                      <a:pt x="29" y="105"/>
                    </a:cubicBezTo>
                    <a:lnTo>
                      <a:pt x="19" y="105"/>
                    </a:lnTo>
                    <a:cubicBezTo>
                      <a:pt x="19" y="85"/>
                      <a:pt x="9" y="66"/>
                      <a:pt x="0" y="47"/>
                    </a:cubicBezTo>
                    <a:cubicBezTo>
                      <a:pt x="0" y="28"/>
                      <a:pt x="9" y="9"/>
                      <a:pt x="2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56" name="Freeform 83">
                <a:extLst>
                  <a:ext uri="{FF2B5EF4-FFF2-40B4-BE49-F238E27FC236}">
                    <a16:creationId xmlns:a16="http://schemas.microsoft.com/office/drawing/2014/main" id="{DE89E17C-5411-9841-B245-3019D28DE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11338"/>
                <a:ext cx="17462" cy="44450"/>
              </a:xfrm>
              <a:custGeom>
                <a:avLst/>
                <a:gdLst>
                  <a:gd name="T0" fmla="*/ 10550 w 48"/>
                  <a:gd name="T1" fmla="*/ 0 h 124"/>
                  <a:gd name="T2" fmla="*/ 10550 w 48"/>
                  <a:gd name="T3" fmla="*/ 3226 h 124"/>
                  <a:gd name="T4" fmla="*/ 10550 w 48"/>
                  <a:gd name="T5" fmla="*/ 3226 h 124"/>
                  <a:gd name="T6" fmla="*/ 3274 w 48"/>
                  <a:gd name="T7" fmla="*/ 10037 h 124"/>
                  <a:gd name="T8" fmla="*/ 6912 w 48"/>
                  <a:gd name="T9" fmla="*/ 6811 h 124"/>
                  <a:gd name="T10" fmla="*/ 10550 w 48"/>
                  <a:gd name="T11" fmla="*/ 3226 h 124"/>
                  <a:gd name="T12" fmla="*/ 6912 w 48"/>
                  <a:gd name="T13" fmla="*/ 6811 h 124"/>
                  <a:gd name="T14" fmla="*/ 3274 w 48"/>
                  <a:gd name="T15" fmla="*/ 13622 h 124"/>
                  <a:gd name="T16" fmla="*/ 3274 w 48"/>
                  <a:gd name="T17" fmla="*/ 13622 h 124"/>
                  <a:gd name="T18" fmla="*/ 6912 w 48"/>
                  <a:gd name="T19" fmla="*/ 34054 h 124"/>
                  <a:gd name="T20" fmla="*/ 6912 w 48"/>
                  <a:gd name="T21" fmla="*/ 27244 h 124"/>
                  <a:gd name="T22" fmla="*/ 3274 w 48"/>
                  <a:gd name="T23" fmla="*/ 20433 h 124"/>
                  <a:gd name="T24" fmla="*/ 3274 w 48"/>
                  <a:gd name="T25" fmla="*/ 13622 h 124"/>
                  <a:gd name="T26" fmla="*/ 3274 w 48"/>
                  <a:gd name="T27" fmla="*/ 20433 h 124"/>
                  <a:gd name="T28" fmla="*/ 6912 w 48"/>
                  <a:gd name="T29" fmla="*/ 23659 h 124"/>
                  <a:gd name="T30" fmla="*/ 6912 w 48"/>
                  <a:gd name="T31" fmla="*/ 30470 h 124"/>
                  <a:gd name="T32" fmla="*/ 10550 w 48"/>
                  <a:gd name="T33" fmla="*/ 34054 h 124"/>
                  <a:gd name="T34" fmla="*/ 10550 w 48"/>
                  <a:gd name="T35" fmla="*/ 34054 h 124"/>
                  <a:gd name="T36" fmla="*/ 13824 w 48"/>
                  <a:gd name="T37" fmla="*/ 40865 h 124"/>
                  <a:gd name="T38" fmla="*/ 10550 w 48"/>
                  <a:gd name="T39" fmla="*/ 37639 h 124"/>
                  <a:gd name="T40" fmla="*/ 10550 w 48"/>
                  <a:gd name="T41" fmla="*/ 37639 h 124"/>
                  <a:gd name="T42" fmla="*/ 17098 w 48"/>
                  <a:gd name="T43" fmla="*/ 40865 h 124"/>
                  <a:gd name="T44" fmla="*/ 17098 w 48"/>
                  <a:gd name="T45" fmla="*/ 40865 h 124"/>
                  <a:gd name="T46" fmla="*/ 17098 w 48"/>
                  <a:gd name="T47" fmla="*/ 40865 h 124"/>
                  <a:gd name="T48" fmla="*/ 17098 w 48"/>
                  <a:gd name="T49" fmla="*/ 40865 h 124"/>
                  <a:gd name="T50" fmla="*/ 13824 w 48"/>
                  <a:gd name="T51" fmla="*/ 40865 h 124"/>
                  <a:gd name="T52" fmla="*/ 17098 w 48"/>
                  <a:gd name="T53" fmla="*/ 44092 h 124"/>
                  <a:gd name="T54" fmla="*/ 17098 w 48"/>
                  <a:gd name="T55" fmla="*/ 44092 h 124"/>
                  <a:gd name="T56" fmla="*/ 13824 w 48"/>
                  <a:gd name="T57" fmla="*/ 44092 h 124"/>
                  <a:gd name="T58" fmla="*/ 10550 w 48"/>
                  <a:gd name="T59" fmla="*/ 37639 h 124"/>
                  <a:gd name="T60" fmla="*/ 13824 w 48"/>
                  <a:gd name="T61" fmla="*/ 40865 h 124"/>
                  <a:gd name="T62" fmla="*/ 13824 w 48"/>
                  <a:gd name="T63" fmla="*/ 40865 h 124"/>
                  <a:gd name="T64" fmla="*/ 10550 w 48"/>
                  <a:gd name="T65" fmla="*/ 37639 h 124"/>
                  <a:gd name="T66" fmla="*/ 10550 w 48"/>
                  <a:gd name="T67" fmla="*/ 37639 h 124"/>
                  <a:gd name="T68" fmla="*/ 10550 w 48"/>
                  <a:gd name="T69" fmla="*/ 37639 h 124"/>
                  <a:gd name="T70" fmla="*/ 6912 w 48"/>
                  <a:gd name="T71" fmla="*/ 37639 h 124"/>
                  <a:gd name="T72" fmla="*/ 0 w 48"/>
                  <a:gd name="T73" fmla="*/ 16848 h 124"/>
                  <a:gd name="T74" fmla="*/ 3274 w 48"/>
                  <a:gd name="T75" fmla="*/ 20433 h 124"/>
                  <a:gd name="T76" fmla="*/ 3274 w 48"/>
                  <a:gd name="T77" fmla="*/ 27244 h 124"/>
                  <a:gd name="T78" fmla="*/ 6912 w 48"/>
                  <a:gd name="T79" fmla="*/ 30470 h 124"/>
                  <a:gd name="T80" fmla="*/ 6912 w 48"/>
                  <a:gd name="T81" fmla="*/ 37639 h 124"/>
                  <a:gd name="T82" fmla="*/ 6912 w 48"/>
                  <a:gd name="T83" fmla="*/ 30470 h 124"/>
                  <a:gd name="T84" fmla="*/ 3274 w 48"/>
                  <a:gd name="T85" fmla="*/ 27244 h 124"/>
                  <a:gd name="T86" fmla="*/ 3274 w 48"/>
                  <a:gd name="T87" fmla="*/ 20433 h 124"/>
                  <a:gd name="T88" fmla="*/ 0 w 48"/>
                  <a:gd name="T89" fmla="*/ 16848 h 124"/>
                  <a:gd name="T90" fmla="*/ 10550 w 48"/>
                  <a:gd name="T91" fmla="*/ 3226 h 124"/>
                  <a:gd name="T92" fmla="*/ 3274 w 48"/>
                  <a:gd name="T93" fmla="*/ 6811 h 124"/>
                  <a:gd name="T94" fmla="*/ 0 w 48"/>
                  <a:gd name="T95" fmla="*/ 13622 h 124"/>
                  <a:gd name="T96" fmla="*/ 0 w 48"/>
                  <a:gd name="T97" fmla="*/ 13622 h 124"/>
                  <a:gd name="T98" fmla="*/ 0 w 48"/>
                  <a:gd name="T99" fmla="*/ 6811 h 124"/>
                  <a:gd name="T100" fmla="*/ 3274 w 48"/>
                  <a:gd name="T101" fmla="*/ 3226 h 124"/>
                  <a:gd name="T102" fmla="*/ 10550 w 48"/>
                  <a:gd name="T103" fmla="*/ 3226 h 124"/>
                  <a:gd name="T104" fmla="*/ 10550 w 48"/>
                  <a:gd name="T105" fmla="*/ 0 h 1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8" h="124">
                    <a:moveTo>
                      <a:pt x="29" y="9"/>
                    </a:moveTo>
                    <a:lnTo>
                      <a:pt x="29" y="0"/>
                    </a:lnTo>
                    <a:lnTo>
                      <a:pt x="29" y="9"/>
                    </a:lnTo>
                    <a:close/>
                    <a:moveTo>
                      <a:pt x="29" y="9"/>
                    </a:moveTo>
                    <a:lnTo>
                      <a:pt x="38" y="9"/>
                    </a:lnTo>
                    <a:lnTo>
                      <a:pt x="29" y="9"/>
                    </a:lnTo>
                    <a:close/>
                    <a:moveTo>
                      <a:pt x="9" y="38"/>
                    </a:moveTo>
                    <a:lnTo>
                      <a:pt x="9" y="28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19" y="19"/>
                    </a:lnTo>
                    <a:lnTo>
                      <a:pt x="9" y="28"/>
                    </a:lnTo>
                    <a:lnTo>
                      <a:pt x="9" y="38"/>
                    </a:lnTo>
                    <a:close/>
                    <a:moveTo>
                      <a:pt x="9" y="38"/>
                    </a:moveTo>
                    <a:lnTo>
                      <a:pt x="9" y="38"/>
                    </a:lnTo>
                    <a:close/>
                    <a:moveTo>
                      <a:pt x="29" y="95"/>
                    </a:moveTo>
                    <a:lnTo>
                      <a:pt x="19" y="95"/>
                    </a:lnTo>
                    <a:lnTo>
                      <a:pt x="19" y="85"/>
                    </a:lnTo>
                    <a:lnTo>
                      <a:pt x="19" y="76"/>
                    </a:lnTo>
                    <a:lnTo>
                      <a:pt x="19" y="66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38"/>
                    </a:lnTo>
                    <a:lnTo>
                      <a:pt x="9" y="47"/>
                    </a:lnTo>
                    <a:lnTo>
                      <a:pt x="9" y="57"/>
                    </a:lnTo>
                    <a:lnTo>
                      <a:pt x="19" y="57"/>
                    </a:lnTo>
                    <a:lnTo>
                      <a:pt x="19" y="66"/>
                    </a:lnTo>
                    <a:lnTo>
                      <a:pt x="19" y="76"/>
                    </a:lnTo>
                    <a:lnTo>
                      <a:pt x="19" y="85"/>
                    </a:lnTo>
                    <a:lnTo>
                      <a:pt x="29" y="85"/>
                    </a:lnTo>
                    <a:lnTo>
                      <a:pt x="29" y="95"/>
                    </a:lnTo>
                    <a:close/>
                    <a:moveTo>
                      <a:pt x="29" y="95"/>
                    </a:moveTo>
                    <a:lnTo>
                      <a:pt x="29" y="95"/>
                    </a:lnTo>
                    <a:close/>
                    <a:moveTo>
                      <a:pt x="47" y="114"/>
                    </a:moveTo>
                    <a:lnTo>
                      <a:pt x="38" y="114"/>
                    </a:lnTo>
                    <a:lnTo>
                      <a:pt x="38" y="105"/>
                    </a:lnTo>
                    <a:lnTo>
                      <a:pt x="29" y="105"/>
                    </a:lnTo>
                    <a:lnTo>
                      <a:pt x="29" y="95"/>
                    </a:lnTo>
                    <a:lnTo>
                      <a:pt x="29" y="105"/>
                    </a:lnTo>
                    <a:lnTo>
                      <a:pt x="38" y="105"/>
                    </a:lnTo>
                    <a:lnTo>
                      <a:pt x="47" y="114"/>
                    </a:lnTo>
                    <a:close/>
                    <a:moveTo>
                      <a:pt x="47" y="114"/>
                    </a:moveTo>
                    <a:lnTo>
                      <a:pt x="47" y="114"/>
                    </a:lnTo>
                    <a:close/>
                    <a:moveTo>
                      <a:pt x="47" y="114"/>
                    </a:moveTo>
                    <a:lnTo>
                      <a:pt x="47" y="114"/>
                    </a:lnTo>
                    <a:close/>
                    <a:moveTo>
                      <a:pt x="47" y="114"/>
                    </a:moveTo>
                    <a:lnTo>
                      <a:pt x="47" y="114"/>
                    </a:lnTo>
                    <a:close/>
                    <a:moveTo>
                      <a:pt x="38" y="123"/>
                    </a:moveTo>
                    <a:lnTo>
                      <a:pt x="38" y="114"/>
                    </a:lnTo>
                    <a:lnTo>
                      <a:pt x="38" y="123"/>
                    </a:lnTo>
                    <a:lnTo>
                      <a:pt x="47" y="123"/>
                    </a:lnTo>
                    <a:lnTo>
                      <a:pt x="47" y="114"/>
                    </a:lnTo>
                    <a:lnTo>
                      <a:pt x="47" y="123"/>
                    </a:lnTo>
                    <a:lnTo>
                      <a:pt x="38" y="123"/>
                    </a:lnTo>
                    <a:close/>
                    <a:moveTo>
                      <a:pt x="38" y="123"/>
                    </a:moveTo>
                    <a:lnTo>
                      <a:pt x="38" y="123"/>
                    </a:lnTo>
                    <a:close/>
                    <a:moveTo>
                      <a:pt x="29" y="105"/>
                    </a:moveTo>
                    <a:lnTo>
                      <a:pt x="29" y="114"/>
                    </a:lnTo>
                    <a:lnTo>
                      <a:pt x="38" y="114"/>
                    </a:lnTo>
                    <a:lnTo>
                      <a:pt x="38" y="123"/>
                    </a:lnTo>
                    <a:lnTo>
                      <a:pt x="38" y="114"/>
                    </a:lnTo>
                    <a:lnTo>
                      <a:pt x="29" y="114"/>
                    </a:lnTo>
                    <a:lnTo>
                      <a:pt x="29" y="105"/>
                    </a:lnTo>
                    <a:close/>
                    <a:moveTo>
                      <a:pt x="29" y="105"/>
                    </a:moveTo>
                    <a:lnTo>
                      <a:pt x="29" y="105"/>
                    </a:lnTo>
                    <a:close/>
                    <a:moveTo>
                      <a:pt x="19" y="105"/>
                    </a:moveTo>
                    <a:lnTo>
                      <a:pt x="29" y="105"/>
                    </a:lnTo>
                    <a:lnTo>
                      <a:pt x="19" y="105"/>
                    </a:lnTo>
                    <a:close/>
                    <a:moveTo>
                      <a:pt x="19" y="105"/>
                    </a:moveTo>
                    <a:lnTo>
                      <a:pt x="19" y="105"/>
                    </a:lnTo>
                    <a:close/>
                    <a:moveTo>
                      <a:pt x="0" y="47"/>
                    </a:moveTo>
                    <a:lnTo>
                      <a:pt x="9" y="47"/>
                    </a:lnTo>
                    <a:lnTo>
                      <a:pt x="9" y="57"/>
                    </a:lnTo>
                    <a:lnTo>
                      <a:pt x="9" y="66"/>
                    </a:lnTo>
                    <a:lnTo>
                      <a:pt x="9" y="76"/>
                    </a:lnTo>
                    <a:lnTo>
                      <a:pt x="19" y="76"/>
                    </a:lnTo>
                    <a:lnTo>
                      <a:pt x="19" y="85"/>
                    </a:lnTo>
                    <a:lnTo>
                      <a:pt x="19" y="95"/>
                    </a:lnTo>
                    <a:lnTo>
                      <a:pt x="19" y="105"/>
                    </a:lnTo>
                    <a:lnTo>
                      <a:pt x="19" y="95"/>
                    </a:lnTo>
                    <a:lnTo>
                      <a:pt x="19" y="85"/>
                    </a:lnTo>
                    <a:lnTo>
                      <a:pt x="9" y="85"/>
                    </a:lnTo>
                    <a:lnTo>
                      <a:pt x="9" y="76"/>
                    </a:lnTo>
                    <a:lnTo>
                      <a:pt x="9" y="66"/>
                    </a:lnTo>
                    <a:lnTo>
                      <a:pt x="9" y="57"/>
                    </a:lnTo>
                    <a:lnTo>
                      <a:pt x="0" y="57"/>
                    </a:lnTo>
                    <a:lnTo>
                      <a:pt x="0" y="47"/>
                    </a:lnTo>
                    <a:close/>
                    <a:moveTo>
                      <a:pt x="29" y="0"/>
                    </a:moveTo>
                    <a:lnTo>
                      <a:pt x="29" y="9"/>
                    </a:lnTo>
                    <a:lnTo>
                      <a:pt x="19" y="9"/>
                    </a:lnTo>
                    <a:lnTo>
                      <a:pt x="9" y="19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9" y="9"/>
                    </a:lnTo>
                    <a:lnTo>
                      <a:pt x="19" y="9"/>
                    </a:lnTo>
                    <a:lnTo>
                      <a:pt x="29" y="9"/>
                    </a:lnTo>
                    <a:lnTo>
                      <a:pt x="29" y="0"/>
                    </a:lnTo>
                    <a:close/>
                    <a:moveTo>
                      <a:pt x="29" y="0"/>
                    </a:move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57" name="Freeform 84">
                <a:extLst>
                  <a:ext uri="{FF2B5EF4-FFF2-40B4-BE49-F238E27FC236}">
                    <a16:creationId xmlns:a16="http://schemas.microsoft.com/office/drawing/2014/main" id="{93CF00D7-7AB3-AA4D-BC37-AED48FC55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8963"/>
                <a:ext cx="7937" cy="3175"/>
              </a:xfrm>
              <a:custGeom>
                <a:avLst/>
                <a:gdLst>
                  <a:gd name="T0" fmla="*/ 7540 w 20"/>
                  <a:gd name="T1" fmla="*/ 2858 h 10"/>
                  <a:gd name="T2" fmla="*/ 0 w 20"/>
                  <a:gd name="T3" fmla="*/ 2858 h 10"/>
                  <a:gd name="T4" fmla="*/ 7540 w 20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19" y="9"/>
                    </a:moveTo>
                    <a:cubicBezTo>
                      <a:pt x="9" y="9"/>
                      <a:pt x="9" y="9"/>
                      <a:pt x="0" y="9"/>
                    </a:cubicBezTo>
                    <a:cubicBezTo>
                      <a:pt x="9" y="0"/>
                      <a:pt x="9" y="0"/>
                      <a:pt x="19" y="9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58" name="Freeform 85">
                <a:extLst>
                  <a:ext uri="{FF2B5EF4-FFF2-40B4-BE49-F238E27FC236}">
                    <a16:creationId xmlns:a16="http://schemas.microsoft.com/office/drawing/2014/main" id="{807DCE3A-AD64-AF45-BA8E-A31C316DF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8963"/>
                <a:ext cx="7937" cy="3175"/>
              </a:xfrm>
              <a:custGeom>
                <a:avLst/>
                <a:gdLst>
                  <a:gd name="T0" fmla="*/ 3572 w 20"/>
                  <a:gd name="T1" fmla="*/ 2886 h 11"/>
                  <a:gd name="T2" fmla="*/ 7540 w 20"/>
                  <a:gd name="T3" fmla="*/ 2886 h 11"/>
                  <a:gd name="T4" fmla="*/ 3572 w 20"/>
                  <a:gd name="T5" fmla="*/ 2886 h 11"/>
                  <a:gd name="T6" fmla="*/ 7540 w 20"/>
                  <a:gd name="T7" fmla="*/ 2886 h 11"/>
                  <a:gd name="T8" fmla="*/ 7540 w 20"/>
                  <a:gd name="T9" fmla="*/ 2886 h 11"/>
                  <a:gd name="T10" fmla="*/ 0 w 20"/>
                  <a:gd name="T11" fmla="*/ 2886 h 11"/>
                  <a:gd name="T12" fmla="*/ 3572 w 20"/>
                  <a:gd name="T13" fmla="*/ 2886 h 11"/>
                  <a:gd name="T14" fmla="*/ 7540 w 20"/>
                  <a:gd name="T15" fmla="*/ 2886 h 11"/>
                  <a:gd name="T16" fmla="*/ 3572 w 20"/>
                  <a:gd name="T17" fmla="*/ 2886 h 11"/>
                  <a:gd name="T18" fmla="*/ 0 w 20"/>
                  <a:gd name="T19" fmla="*/ 2886 h 11"/>
                  <a:gd name="T20" fmla="*/ 0 w 20"/>
                  <a:gd name="T21" fmla="*/ 2886 h 11"/>
                  <a:gd name="T22" fmla="*/ 0 w 20"/>
                  <a:gd name="T23" fmla="*/ 2886 h 11"/>
                  <a:gd name="T24" fmla="*/ 7540 w 20"/>
                  <a:gd name="T25" fmla="*/ 2886 h 11"/>
                  <a:gd name="T26" fmla="*/ 3572 w 20"/>
                  <a:gd name="T27" fmla="*/ 2886 h 11"/>
                  <a:gd name="T28" fmla="*/ 0 w 20"/>
                  <a:gd name="T29" fmla="*/ 2886 h 11"/>
                  <a:gd name="T30" fmla="*/ 3572 w 20"/>
                  <a:gd name="T31" fmla="*/ 2886 h 11"/>
                  <a:gd name="T32" fmla="*/ 3572 w 20"/>
                  <a:gd name="T33" fmla="*/ 0 h 11"/>
                  <a:gd name="T34" fmla="*/ 7540 w 20"/>
                  <a:gd name="T35" fmla="*/ 0 h 11"/>
                  <a:gd name="T36" fmla="*/ 7540 w 20"/>
                  <a:gd name="T37" fmla="*/ 2886 h 11"/>
                  <a:gd name="T38" fmla="*/ 7540 w 20"/>
                  <a:gd name="T39" fmla="*/ 2886 h 11"/>
                  <a:gd name="T40" fmla="*/ 7540 w 20"/>
                  <a:gd name="T41" fmla="*/ 2886 h 11"/>
                  <a:gd name="T42" fmla="*/ 7540 w 20"/>
                  <a:gd name="T43" fmla="*/ 2886 h 11"/>
                  <a:gd name="T44" fmla="*/ 7540 w 20"/>
                  <a:gd name="T45" fmla="*/ 2886 h 11"/>
                  <a:gd name="T46" fmla="*/ 7540 w 20"/>
                  <a:gd name="T47" fmla="*/ 2886 h 11"/>
                  <a:gd name="T48" fmla="*/ 7540 w 20"/>
                  <a:gd name="T49" fmla="*/ 2886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0" h="11">
                    <a:moveTo>
                      <a:pt x="9" y="10"/>
                    </a:moveTo>
                    <a:lnTo>
                      <a:pt x="19" y="10"/>
                    </a:lnTo>
                    <a:lnTo>
                      <a:pt x="9" y="10"/>
                    </a:lnTo>
                    <a:close/>
                    <a:moveTo>
                      <a:pt x="19" y="10"/>
                    </a:moveTo>
                    <a:lnTo>
                      <a:pt x="19" y="10"/>
                    </a:lnTo>
                    <a:close/>
                    <a:moveTo>
                      <a:pt x="0" y="10"/>
                    </a:moveTo>
                    <a:lnTo>
                      <a:pt x="9" y="10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  <a:moveTo>
                      <a:pt x="19" y="10"/>
                    </a:moveTo>
                    <a:lnTo>
                      <a:pt x="9" y="1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close/>
                    <a:moveTo>
                      <a:pt x="19" y="10"/>
                    </a:moveTo>
                    <a:lnTo>
                      <a:pt x="19" y="10"/>
                    </a:lnTo>
                    <a:close/>
                    <a:moveTo>
                      <a:pt x="19" y="10"/>
                    </a:moveTo>
                    <a:lnTo>
                      <a:pt x="19" y="10"/>
                    </a:lnTo>
                    <a:close/>
                    <a:moveTo>
                      <a:pt x="19" y="10"/>
                    </a:move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59" name="Freeform 86">
                <a:extLst>
                  <a:ext uri="{FF2B5EF4-FFF2-40B4-BE49-F238E27FC236}">
                    <a16:creationId xmlns:a16="http://schemas.microsoft.com/office/drawing/2014/main" id="{5F5E8F7C-20A4-E544-BE0E-8B85E41D6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5788"/>
                <a:ext cx="14287" cy="14287"/>
              </a:xfrm>
              <a:custGeom>
                <a:avLst/>
                <a:gdLst>
                  <a:gd name="T0" fmla="*/ 6960 w 39"/>
                  <a:gd name="T1" fmla="*/ 3572 h 40"/>
                  <a:gd name="T2" fmla="*/ 10257 w 39"/>
                  <a:gd name="T3" fmla="*/ 3572 h 40"/>
                  <a:gd name="T4" fmla="*/ 10257 w 39"/>
                  <a:gd name="T5" fmla="*/ 7144 h 40"/>
                  <a:gd name="T6" fmla="*/ 10257 w 39"/>
                  <a:gd name="T7" fmla="*/ 10358 h 40"/>
                  <a:gd name="T8" fmla="*/ 10257 w 39"/>
                  <a:gd name="T9" fmla="*/ 13930 h 40"/>
                  <a:gd name="T10" fmla="*/ 3297 w 39"/>
                  <a:gd name="T11" fmla="*/ 7144 h 40"/>
                  <a:gd name="T12" fmla="*/ 6960 w 39"/>
                  <a:gd name="T13" fmla="*/ 3572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0">
                    <a:moveTo>
                      <a:pt x="19" y="10"/>
                    </a:moveTo>
                    <a:lnTo>
                      <a:pt x="28" y="10"/>
                    </a:lnTo>
                    <a:cubicBezTo>
                      <a:pt x="28" y="0"/>
                      <a:pt x="28" y="10"/>
                      <a:pt x="28" y="20"/>
                    </a:cubicBezTo>
                    <a:lnTo>
                      <a:pt x="28" y="29"/>
                    </a:lnTo>
                    <a:cubicBezTo>
                      <a:pt x="38" y="29"/>
                      <a:pt x="28" y="39"/>
                      <a:pt x="28" y="39"/>
                    </a:cubicBezTo>
                    <a:cubicBezTo>
                      <a:pt x="19" y="39"/>
                      <a:pt x="19" y="29"/>
                      <a:pt x="9" y="20"/>
                    </a:cubicBezTo>
                    <a:cubicBezTo>
                      <a:pt x="9" y="10"/>
                      <a:pt x="0" y="10"/>
                      <a:pt x="19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60" name="Freeform 87">
                <a:extLst>
                  <a:ext uri="{FF2B5EF4-FFF2-40B4-BE49-F238E27FC236}">
                    <a16:creationId xmlns:a16="http://schemas.microsoft.com/office/drawing/2014/main" id="{98D5D9F2-E23F-D84F-B53B-DEEFD120B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58963"/>
                <a:ext cx="11112" cy="11112"/>
              </a:xfrm>
              <a:custGeom>
                <a:avLst/>
                <a:gdLst>
                  <a:gd name="T0" fmla="*/ 3704 w 30"/>
                  <a:gd name="T1" fmla="*/ 0 h 30"/>
                  <a:gd name="T2" fmla="*/ 3704 w 30"/>
                  <a:gd name="T3" fmla="*/ 0 h 30"/>
                  <a:gd name="T4" fmla="*/ 7038 w 30"/>
                  <a:gd name="T5" fmla="*/ 0 h 30"/>
                  <a:gd name="T6" fmla="*/ 3704 w 30"/>
                  <a:gd name="T7" fmla="*/ 0 h 30"/>
                  <a:gd name="T8" fmla="*/ 7038 w 30"/>
                  <a:gd name="T9" fmla="*/ 0 h 30"/>
                  <a:gd name="T10" fmla="*/ 7038 w 30"/>
                  <a:gd name="T11" fmla="*/ 0 h 30"/>
                  <a:gd name="T12" fmla="*/ 7038 w 30"/>
                  <a:gd name="T13" fmla="*/ 0 h 30"/>
                  <a:gd name="T14" fmla="*/ 7038 w 30"/>
                  <a:gd name="T15" fmla="*/ 3704 h 30"/>
                  <a:gd name="T16" fmla="*/ 7038 w 30"/>
                  <a:gd name="T17" fmla="*/ 0 h 30"/>
                  <a:gd name="T18" fmla="*/ 7038 w 30"/>
                  <a:gd name="T19" fmla="*/ 3704 h 30"/>
                  <a:gd name="T20" fmla="*/ 7038 w 30"/>
                  <a:gd name="T21" fmla="*/ 7038 h 30"/>
                  <a:gd name="T22" fmla="*/ 7038 w 30"/>
                  <a:gd name="T23" fmla="*/ 3704 h 30"/>
                  <a:gd name="T24" fmla="*/ 7038 w 30"/>
                  <a:gd name="T25" fmla="*/ 7038 h 30"/>
                  <a:gd name="T26" fmla="*/ 7038 w 30"/>
                  <a:gd name="T27" fmla="*/ 10742 h 30"/>
                  <a:gd name="T28" fmla="*/ 7038 w 30"/>
                  <a:gd name="T29" fmla="*/ 7038 h 30"/>
                  <a:gd name="T30" fmla="*/ 10742 w 30"/>
                  <a:gd name="T31" fmla="*/ 7038 h 30"/>
                  <a:gd name="T32" fmla="*/ 10742 w 30"/>
                  <a:gd name="T33" fmla="*/ 10742 h 30"/>
                  <a:gd name="T34" fmla="*/ 7038 w 30"/>
                  <a:gd name="T35" fmla="*/ 10742 h 30"/>
                  <a:gd name="T36" fmla="*/ 7038 w 30"/>
                  <a:gd name="T37" fmla="*/ 10742 h 30"/>
                  <a:gd name="T38" fmla="*/ 7038 w 30"/>
                  <a:gd name="T39" fmla="*/ 10742 h 30"/>
                  <a:gd name="T40" fmla="*/ 7038 w 30"/>
                  <a:gd name="T41" fmla="*/ 10742 h 30"/>
                  <a:gd name="T42" fmla="*/ 7038 w 30"/>
                  <a:gd name="T43" fmla="*/ 10742 h 30"/>
                  <a:gd name="T44" fmla="*/ 7038 w 30"/>
                  <a:gd name="T45" fmla="*/ 10742 h 30"/>
                  <a:gd name="T46" fmla="*/ 7038 w 30"/>
                  <a:gd name="T47" fmla="*/ 10742 h 30"/>
                  <a:gd name="T48" fmla="*/ 7038 w 30"/>
                  <a:gd name="T49" fmla="*/ 10742 h 30"/>
                  <a:gd name="T50" fmla="*/ 7038 w 30"/>
                  <a:gd name="T51" fmla="*/ 10742 h 30"/>
                  <a:gd name="T52" fmla="*/ 7038 w 30"/>
                  <a:gd name="T53" fmla="*/ 10742 h 30"/>
                  <a:gd name="T54" fmla="*/ 7038 w 30"/>
                  <a:gd name="T55" fmla="*/ 10742 h 30"/>
                  <a:gd name="T56" fmla="*/ 0 w 30"/>
                  <a:gd name="T57" fmla="*/ 3704 h 30"/>
                  <a:gd name="T58" fmla="*/ 3704 w 30"/>
                  <a:gd name="T59" fmla="*/ 3704 h 30"/>
                  <a:gd name="T60" fmla="*/ 3704 w 30"/>
                  <a:gd name="T61" fmla="*/ 7038 h 30"/>
                  <a:gd name="T62" fmla="*/ 3704 w 30"/>
                  <a:gd name="T63" fmla="*/ 10742 h 30"/>
                  <a:gd name="T64" fmla="*/ 7038 w 30"/>
                  <a:gd name="T65" fmla="*/ 10742 h 30"/>
                  <a:gd name="T66" fmla="*/ 3704 w 30"/>
                  <a:gd name="T67" fmla="*/ 10742 h 30"/>
                  <a:gd name="T68" fmla="*/ 3704 w 30"/>
                  <a:gd name="T69" fmla="*/ 7038 h 30"/>
                  <a:gd name="T70" fmla="*/ 0 w 30"/>
                  <a:gd name="T71" fmla="*/ 7038 h 30"/>
                  <a:gd name="T72" fmla="*/ 0 w 30"/>
                  <a:gd name="T73" fmla="*/ 3704 h 30"/>
                  <a:gd name="T74" fmla="*/ 3704 w 30"/>
                  <a:gd name="T75" fmla="*/ 0 h 30"/>
                  <a:gd name="T76" fmla="*/ 0 w 30"/>
                  <a:gd name="T77" fmla="*/ 0 h 30"/>
                  <a:gd name="T78" fmla="*/ 0 w 30"/>
                  <a:gd name="T79" fmla="*/ 3704 h 30"/>
                  <a:gd name="T80" fmla="*/ 0 w 30"/>
                  <a:gd name="T81" fmla="*/ 0 h 30"/>
                  <a:gd name="T82" fmla="*/ 3704 w 30"/>
                  <a:gd name="T83" fmla="*/ 0 h 30"/>
                  <a:gd name="T84" fmla="*/ 3704 w 30"/>
                  <a:gd name="T85" fmla="*/ 0 h 30"/>
                  <a:gd name="T86" fmla="*/ 3704 w 30"/>
                  <a:gd name="T87" fmla="*/ 0 h 30"/>
                  <a:gd name="T88" fmla="*/ 3704 w 30"/>
                  <a:gd name="T89" fmla="*/ 0 h 30"/>
                  <a:gd name="T90" fmla="*/ 3704 w 30"/>
                  <a:gd name="T91" fmla="*/ 0 h 30"/>
                  <a:gd name="T92" fmla="*/ 3704 w 30"/>
                  <a:gd name="T93" fmla="*/ 0 h 30"/>
                  <a:gd name="T94" fmla="*/ 3704 w 30"/>
                  <a:gd name="T95" fmla="*/ 0 h 3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0" h="30">
                    <a:moveTo>
                      <a:pt x="10" y="0"/>
                    </a:moveTo>
                    <a:lnTo>
                      <a:pt x="10" y="0"/>
                    </a:lnTo>
                    <a:close/>
                    <a:moveTo>
                      <a:pt x="19" y="0"/>
                    </a:moveTo>
                    <a:lnTo>
                      <a:pt x="10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10"/>
                    </a:moveTo>
                    <a:lnTo>
                      <a:pt x="19" y="0"/>
                    </a:lnTo>
                    <a:lnTo>
                      <a:pt x="19" y="10"/>
                    </a:lnTo>
                    <a:close/>
                    <a:moveTo>
                      <a:pt x="19" y="19"/>
                    </a:moveTo>
                    <a:lnTo>
                      <a:pt x="19" y="10"/>
                    </a:lnTo>
                    <a:lnTo>
                      <a:pt x="19" y="19"/>
                    </a:lnTo>
                    <a:close/>
                    <a:moveTo>
                      <a:pt x="19" y="29"/>
                    </a:moveTo>
                    <a:lnTo>
                      <a:pt x="19" y="19"/>
                    </a:lnTo>
                    <a:lnTo>
                      <a:pt x="29" y="19"/>
                    </a:lnTo>
                    <a:lnTo>
                      <a:pt x="29" y="29"/>
                    </a:ln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19" y="29"/>
                    </a:lnTo>
                    <a:lnTo>
                      <a:pt x="10" y="2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61" name="Freeform 88">
                <a:extLst>
                  <a:ext uri="{FF2B5EF4-FFF2-40B4-BE49-F238E27FC236}">
                    <a16:creationId xmlns:a16="http://schemas.microsoft.com/office/drawing/2014/main" id="{E1E8B256-0E9B-3C4A-A1B0-382E76838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55788"/>
                <a:ext cx="14288" cy="7937"/>
              </a:xfrm>
              <a:custGeom>
                <a:avLst/>
                <a:gdLst>
                  <a:gd name="T0" fmla="*/ 10624 w 39"/>
                  <a:gd name="T1" fmla="*/ 3780 h 21"/>
                  <a:gd name="T2" fmla="*/ 13922 w 39"/>
                  <a:gd name="T3" fmla="*/ 3780 h 21"/>
                  <a:gd name="T4" fmla="*/ 10624 w 39"/>
                  <a:gd name="T5" fmla="*/ 7559 h 21"/>
                  <a:gd name="T6" fmla="*/ 3664 w 39"/>
                  <a:gd name="T7" fmla="*/ 7559 h 21"/>
                  <a:gd name="T8" fmla="*/ 10624 w 39"/>
                  <a:gd name="T9" fmla="*/ 378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1">
                    <a:moveTo>
                      <a:pt x="29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20"/>
                      <a:pt x="38" y="20"/>
                      <a:pt x="29" y="20"/>
                    </a:cubicBezTo>
                    <a:cubicBezTo>
                      <a:pt x="19" y="10"/>
                      <a:pt x="10" y="20"/>
                      <a:pt x="10" y="20"/>
                    </a:cubicBezTo>
                    <a:cubicBezTo>
                      <a:pt x="0" y="10"/>
                      <a:pt x="19" y="0"/>
                      <a:pt x="29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62" name="Freeform 89">
                <a:extLst>
                  <a:ext uri="{FF2B5EF4-FFF2-40B4-BE49-F238E27FC236}">
                    <a16:creationId xmlns:a16="http://schemas.microsoft.com/office/drawing/2014/main" id="{912E12F9-798E-7A40-8A42-98E5049FD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8963"/>
                <a:ext cx="11112" cy="3175"/>
              </a:xfrm>
              <a:custGeom>
                <a:avLst/>
                <a:gdLst>
                  <a:gd name="T0" fmla="*/ 10729 w 29"/>
                  <a:gd name="T1" fmla="*/ 0 h 11"/>
                  <a:gd name="T2" fmla="*/ 7280 w 29"/>
                  <a:gd name="T3" fmla="*/ 0 h 11"/>
                  <a:gd name="T4" fmla="*/ 10729 w 29"/>
                  <a:gd name="T5" fmla="*/ 0 h 11"/>
                  <a:gd name="T6" fmla="*/ 10729 w 29"/>
                  <a:gd name="T7" fmla="*/ 0 h 11"/>
                  <a:gd name="T8" fmla="*/ 10729 w 29"/>
                  <a:gd name="T9" fmla="*/ 0 h 11"/>
                  <a:gd name="T10" fmla="*/ 7280 w 29"/>
                  <a:gd name="T11" fmla="*/ 2886 h 11"/>
                  <a:gd name="T12" fmla="*/ 10729 w 29"/>
                  <a:gd name="T13" fmla="*/ 2886 h 11"/>
                  <a:gd name="T14" fmla="*/ 10729 w 29"/>
                  <a:gd name="T15" fmla="*/ 0 h 11"/>
                  <a:gd name="T16" fmla="*/ 10729 w 29"/>
                  <a:gd name="T17" fmla="*/ 2886 h 11"/>
                  <a:gd name="T18" fmla="*/ 7280 w 29"/>
                  <a:gd name="T19" fmla="*/ 2886 h 11"/>
                  <a:gd name="T20" fmla="*/ 0 w 29"/>
                  <a:gd name="T21" fmla="*/ 2886 h 11"/>
                  <a:gd name="T22" fmla="*/ 3449 w 29"/>
                  <a:gd name="T23" fmla="*/ 2886 h 11"/>
                  <a:gd name="T24" fmla="*/ 3449 w 29"/>
                  <a:gd name="T25" fmla="*/ 0 h 11"/>
                  <a:gd name="T26" fmla="*/ 7280 w 29"/>
                  <a:gd name="T27" fmla="*/ 0 h 11"/>
                  <a:gd name="T28" fmla="*/ 7280 w 29"/>
                  <a:gd name="T29" fmla="*/ 2886 h 11"/>
                  <a:gd name="T30" fmla="*/ 3449 w 29"/>
                  <a:gd name="T31" fmla="*/ 2886 h 11"/>
                  <a:gd name="T32" fmla="*/ 0 w 29"/>
                  <a:gd name="T33" fmla="*/ 2886 h 11"/>
                  <a:gd name="T34" fmla="*/ 0 w 29"/>
                  <a:gd name="T35" fmla="*/ 2886 h 11"/>
                  <a:gd name="T36" fmla="*/ 0 w 29"/>
                  <a:gd name="T37" fmla="*/ 2886 h 11"/>
                  <a:gd name="T38" fmla="*/ 7280 w 29"/>
                  <a:gd name="T39" fmla="*/ 0 h 11"/>
                  <a:gd name="T40" fmla="*/ 3449 w 29"/>
                  <a:gd name="T41" fmla="*/ 0 h 11"/>
                  <a:gd name="T42" fmla="*/ 0 w 29"/>
                  <a:gd name="T43" fmla="*/ 0 h 11"/>
                  <a:gd name="T44" fmla="*/ 0 w 29"/>
                  <a:gd name="T45" fmla="*/ 2886 h 11"/>
                  <a:gd name="T46" fmla="*/ 0 w 29"/>
                  <a:gd name="T47" fmla="*/ 0 h 11"/>
                  <a:gd name="T48" fmla="*/ 3449 w 29"/>
                  <a:gd name="T49" fmla="*/ 0 h 11"/>
                  <a:gd name="T50" fmla="*/ 7280 w 29"/>
                  <a:gd name="T51" fmla="*/ 0 h 11"/>
                  <a:gd name="T52" fmla="*/ 7280 w 29"/>
                  <a:gd name="T53" fmla="*/ 0 h 11"/>
                  <a:gd name="T54" fmla="*/ 7280 w 29"/>
                  <a:gd name="T55" fmla="*/ 0 h 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9" h="11">
                    <a:moveTo>
                      <a:pt x="28" y="0"/>
                    </a:moveTo>
                    <a:lnTo>
                      <a:pt x="19" y="0"/>
                    </a:ln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19" y="10"/>
                    </a:moveTo>
                    <a:lnTo>
                      <a:pt x="28" y="10"/>
                    </a:lnTo>
                    <a:lnTo>
                      <a:pt x="28" y="0"/>
                    </a:lnTo>
                    <a:lnTo>
                      <a:pt x="28" y="10"/>
                    </a:lnTo>
                    <a:lnTo>
                      <a:pt x="19" y="10"/>
                    </a:lnTo>
                    <a:close/>
                    <a:moveTo>
                      <a:pt x="0" y="10"/>
                    </a:moveTo>
                    <a:lnTo>
                      <a:pt x="9" y="1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  <a:moveTo>
                      <a:pt x="19" y="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63" name="Freeform 90">
                <a:extLst>
                  <a:ext uri="{FF2B5EF4-FFF2-40B4-BE49-F238E27FC236}">
                    <a16:creationId xmlns:a16="http://schemas.microsoft.com/office/drawing/2014/main" id="{2680D383-9C72-E74E-80F7-E5992845D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00225"/>
                <a:ext cx="11113" cy="7938"/>
              </a:xfrm>
              <a:custGeom>
                <a:avLst/>
                <a:gdLst>
                  <a:gd name="T0" fmla="*/ 7038 w 30"/>
                  <a:gd name="T1" fmla="*/ 0 h 20"/>
                  <a:gd name="T2" fmla="*/ 10743 w 30"/>
                  <a:gd name="T3" fmla="*/ 3969 h 20"/>
                  <a:gd name="T4" fmla="*/ 7038 w 30"/>
                  <a:gd name="T5" fmla="*/ 7541 h 20"/>
                  <a:gd name="T6" fmla="*/ 0 w 30"/>
                  <a:gd name="T7" fmla="*/ 3969 h 20"/>
                  <a:gd name="T8" fmla="*/ 7038 w 3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19" y="0"/>
                    </a:moveTo>
                    <a:cubicBezTo>
                      <a:pt x="19" y="0"/>
                      <a:pt x="29" y="0"/>
                      <a:pt x="29" y="10"/>
                    </a:cubicBezTo>
                    <a:lnTo>
                      <a:pt x="19" y="19"/>
                    </a:lnTo>
                    <a:cubicBezTo>
                      <a:pt x="10" y="19"/>
                      <a:pt x="0" y="10"/>
                      <a:pt x="0" y="10"/>
                    </a:cubicBezTo>
                    <a:cubicBezTo>
                      <a:pt x="0" y="0"/>
                      <a:pt x="10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64" name="Freeform 91">
                <a:extLst>
                  <a:ext uri="{FF2B5EF4-FFF2-40B4-BE49-F238E27FC236}">
                    <a16:creationId xmlns:a16="http://schemas.microsoft.com/office/drawing/2014/main" id="{F732E6D1-740B-0946-A9F1-DC056DC18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00225"/>
                <a:ext cx="11113" cy="7938"/>
              </a:xfrm>
              <a:custGeom>
                <a:avLst/>
                <a:gdLst>
                  <a:gd name="T0" fmla="*/ 10743 w 30"/>
                  <a:gd name="T1" fmla="*/ 3969 h 20"/>
                  <a:gd name="T2" fmla="*/ 10743 w 30"/>
                  <a:gd name="T3" fmla="*/ 0 h 20"/>
                  <a:gd name="T4" fmla="*/ 7038 w 30"/>
                  <a:gd name="T5" fmla="*/ 0 h 20"/>
                  <a:gd name="T6" fmla="*/ 10743 w 30"/>
                  <a:gd name="T7" fmla="*/ 0 h 20"/>
                  <a:gd name="T8" fmla="*/ 10743 w 30"/>
                  <a:gd name="T9" fmla="*/ 3969 h 20"/>
                  <a:gd name="T10" fmla="*/ 7038 w 30"/>
                  <a:gd name="T11" fmla="*/ 7541 h 20"/>
                  <a:gd name="T12" fmla="*/ 7038 w 30"/>
                  <a:gd name="T13" fmla="*/ 3969 h 20"/>
                  <a:gd name="T14" fmla="*/ 10743 w 30"/>
                  <a:gd name="T15" fmla="*/ 3969 h 20"/>
                  <a:gd name="T16" fmla="*/ 10743 w 30"/>
                  <a:gd name="T17" fmla="*/ 7541 h 20"/>
                  <a:gd name="T18" fmla="*/ 7038 w 30"/>
                  <a:gd name="T19" fmla="*/ 7541 h 20"/>
                  <a:gd name="T20" fmla="*/ 0 w 30"/>
                  <a:gd name="T21" fmla="*/ 3969 h 20"/>
                  <a:gd name="T22" fmla="*/ 3704 w 30"/>
                  <a:gd name="T23" fmla="*/ 3969 h 20"/>
                  <a:gd name="T24" fmla="*/ 3704 w 30"/>
                  <a:gd name="T25" fmla="*/ 7541 h 20"/>
                  <a:gd name="T26" fmla="*/ 7038 w 30"/>
                  <a:gd name="T27" fmla="*/ 7541 h 20"/>
                  <a:gd name="T28" fmla="*/ 3704 w 30"/>
                  <a:gd name="T29" fmla="*/ 7541 h 20"/>
                  <a:gd name="T30" fmla="*/ 0 w 30"/>
                  <a:gd name="T31" fmla="*/ 3969 h 20"/>
                  <a:gd name="T32" fmla="*/ 7038 w 30"/>
                  <a:gd name="T33" fmla="*/ 0 h 20"/>
                  <a:gd name="T34" fmla="*/ 3704 w 30"/>
                  <a:gd name="T35" fmla="*/ 0 h 20"/>
                  <a:gd name="T36" fmla="*/ 3704 w 30"/>
                  <a:gd name="T37" fmla="*/ 3969 h 20"/>
                  <a:gd name="T38" fmla="*/ 0 w 30"/>
                  <a:gd name="T39" fmla="*/ 3969 h 20"/>
                  <a:gd name="T40" fmla="*/ 0 w 30"/>
                  <a:gd name="T41" fmla="*/ 0 h 20"/>
                  <a:gd name="T42" fmla="*/ 3704 w 30"/>
                  <a:gd name="T43" fmla="*/ 0 h 20"/>
                  <a:gd name="T44" fmla="*/ 7038 w 30"/>
                  <a:gd name="T45" fmla="*/ 0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" h="20">
                    <a:moveTo>
                      <a:pt x="29" y="10"/>
                    </a:moveTo>
                    <a:lnTo>
                      <a:pt x="29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29" y="10"/>
                    </a:lnTo>
                    <a:close/>
                    <a:moveTo>
                      <a:pt x="19" y="19"/>
                    </a:moveTo>
                    <a:lnTo>
                      <a:pt x="19" y="10"/>
                    </a:lnTo>
                    <a:lnTo>
                      <a:pt x="29" y="10"/>
                    </a:lnTo>
                    <a:lnTo>
                      <a:pt x="29" y="19"/>
                    </a:lnTo>
                    <a:lnTo>
                      <a:pt x="19" y="19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0" y="19"/>
                    </a:lnTo>
                    <a:lnTo>
                      <a:pt x="0" y="10"/>
                    </a:lnTo>
                    <a:close/>
                    <a:moveTo>
                      <a:pt x="19" y="0"/>
                    </a:move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65" name="Freeform 92">
                <a:extLst>
                  <a:ext uri="{FF2B5EF4-FFF2-40B4-BE49-F238E27FC236}">
                    <a16:creationId xmlns:a16="http://schemas.microsoft.com/office/drawing/2014/main" id="{DE847193-49C0-7D43-A2D3-041FB0FD0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00225"/>
                <a:ext cx="7937" cy="7938"/>
              </a:xfrm>
              <a:custGeom>
                <a:avLst/>
                <a:gdLst>
                  <a:gd name="T0" fmla="*/ 3969 w 20"/>
                  <a:gd name="T1" fmla="*/ 0 h 20"/>
                  <a:gd name="T2" fmla="*/ 7540 w 20"/>
                  <a:gd name="T3" fmla="*/ 3969 h 20"/>
                  <a:gd name="T4" fmla="*/ 3969 w 20"/>
                  <a:gd name="T5" fmla="*/ 7541 h 20"/>
                  <a:gd name="T6" fmla="*/ 0 w 20"/>
                  <a:gd name="T7" fmla="*/ 3969 h 20"/>
                  <a:gd name="T8" fmla="*/ 3969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19" y="0"/>
                      <a:pt x="19" y="0"/>
                      <a:pt x="19" y="10"/>
                    </a:cubicBezTo>
                    <a:cubicBezTo>
                      <a:pt x="19" y="10"/>
                      <a:pt x="19" y="19"/>
                      <a:pt x="10" y="19"/>
                    </a:cubicBezTo>
                    <a:cubicBezTo>
                      <a:pt x="0" y="19"/>
                      <a:pt x="0" y="10"/>
                      <a:pt x="0" y="10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66" name="Freeform 93">
                <a:extLst>
                  <a:ext uri="{FF2B5EF4-FFF2-40B4-BE49-F238E27FC236}">
                    <a16:creationId xmlns:a16="http://schemas.microsoft.com/office/drawing/2014/main" id="{6E62E5AA-387A-D646-B7B1-7AB9BB716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00225"/>
                <a:ext cx="7937" cy="7938"/>
              </a:xfrm>
              <a:custGeom>
                <a:avLst/>
                <a:gdLst>
                  <a:gd name="T0" fmla="*/ 7540 w 20"/>
                  <a:gd name="T1" fmla="*/ 3969 h 20"/>
                  <a:gd name="T2" fmla="*/ 7540 w 20"/>
                  <a:gd name="T3" fmla="*/ 0 h 20"/>
                  <a:gd name="T4" fmla="*/ 3969 w 20"/>
                  <a:gd name="T5" fmla="*/ 0 h 20"/>
                  <a:gd name="T6" fmla="*/ 7540 w 20"/>
                  <a:gd name="T7" fmla="*/ 0 h 20"/>
                  <a:gd name="T8" fmla="*/ 7540 w 20"/>
                  <a:gd name="T9" fmla="*/ 3969 h 20"/>
                  <a:gd name="T10" fmla="*/ 3969 w 20"/>
                  <a:gd name="T11" fmla="*/ 7541 h 20"/>
                  <a:gd name="T12" fmla="*/ 7540 w 20"/>
                  <a:gd name="T13" fmla="*/ 7541 h 20"/>
                  <a:gd name="T14" fmla="*/ 7540 w 20"/>
                  <a:gd name="T15" fmla="*/ 3969 h 20"/>
                  <a:gd name="T16" fmla="*/ 7540 w 20"/>
                  <a:gd name="T17" fmla="*/ 7541 h 20"/>
                  <a:gd name="T18" fmla="*/ 3969 w 20"/>
                  <a:gd name="T19" fmla="*/ 7541 h 20"/>
                  <a:gd name="T20" fmla="*/ 0 w 20"/>
                  <a:gd name="T21" fmla="*/ 3969 h 20"/>
                  <a:gd name="T22" fmla="*/ 0 w 20"/>
                  <a:gd name="T23" fmla="*/ 7541 h 20"/>
                  <a:gd name="T24" fmla="*/ 3969 w 20"/>
                  <a:gd name="T25" fmla="*/ 7541 h 20"/>
                  <a:gd name="T26" fmla="*/ 0 w 20"/>
                  <a:gd name="T27" fmla="*/ 7541 h 20"/>
                  <a:gd name="T28" fmla="*/ 0 w 20"/>
                  <a:gd name="T29" fmla="*/ 3969 h 20"/>
                  <a:gd name="T30" fmla="*/ 3969 w 20"/>
                  <a:gd name="T31" fmla="*/ 0 h 20"/>
                  <a:gd name="T32" fmla="*/ 0 w 20"/>
                  <a:gd name="T33" fmla="*/ 0 h 20"/>
                  <a:gd name="T34" fmla="*/ 0 w 20"/>
                  <a:gd name="T35" fmla="*/ 3969 h 20"/>
                  <a:gd name="T36" fmla="*/ 0 w 20"/>
                  <a:gd name="T37" fmla="*/ 0 h 20"/>
                  <a:gd name="T38" fmla="*/ 3969 w 20"/>
                  <a:gd name="T39" fmla="*/ 0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20">
                    <a:moveTo>
                      <a:pt x="19" y="10"/>
                    </a:moveTo>
                    <a:lnTo>
                      <a:pt x="19" y="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19" y="10"/>
                    </a:lnTo>
                    <a:close/>
                    <a:moveTo>
                      <a:pt x="10" y="19"/>
                    </a:moveTo>
                    <a:lnTo>
                      <a:pt x="19" y="19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10" y="1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67" name="Freeform 94">
                <a:extLst>
                  <a:ext uri="{FF2B5EF4-FFF2-40B4-BE49-F238E27FC236}">
                    <a16:creationId xmlns:a16="http://schemas.microsoft.com/office/drawing/2014/main" id="{25AD0EB2-43CA-5146-A867-E12448A45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513" y="1800225"/>
                <a:ext cx="7937" cy="7938"/>
              </a:xfrm>
              <a:custGeom>
                <a:avLst/>
                <a:gdLst>
                  <a:gd name="T0" fmla="*/ 3969 w 20"/>
                  <a:gd name="T1" fmla="*/ 0 h 20"/>
                  <a:gd name="T2" fmla="*/ 7540 w 20"/>
                  <a:gd name="T3" fmla="*/ 3969 h 20"/>
                  <a:gd name="T4" fmla="*/ 3969 w 20"/>
                  <a:gd name="T5" fmla="*/ 7541 h 20"/>
                  <a:gd name="T6" fmla="*/ 0 w 20"/>
                  <a:gd name="T7" fmla="*/ 3969 h 20"/>
                  <a:gd name="T8" fmla="*/ 3969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10" y="0"/>
                      <a:pt x="19" y="0"/>
                      <a:pt x="19" y="10"/>
                    </a:cubicBezTo>
                    <a:cubicBezTo>
                      <a:pt x="19" y="19"/>
                      <a:pt x="10" y="19"/>
                      <a:pt x="10" y="19"/>
                    </a:cubicBezTo>
                    <a:cubicBezTo>
                      <a:pt x="0" y="19"/>
                      <a:pt x="0" y="19"/>
                      <a:pt x="0" y="10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68" name="Freeform 95">
                <a:extLst>
                  <a:ext uri="{FF2B5EF4-FFF2-40B4-BE49-F238E27FC236}">
                    <a16:creationId xmlns:a16="http://schemas.microsoft.com/office/drawing/2014/main" id="{0FA65461-A1D1-EA48-B4C9-BFAC1899E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1800225"/>
                <a:ext cx="11112" cy="7938"/>
              </a:xfrm>
              <a:custGeom>
                <a:avLst/>
                <a:gdLst>
                  <a:gd name="T0" fmla="*/ 10729 w 29"/>
                  <a:gd name="T1" fmla="*/ 3969 h 20"/>
                  <a:gd name="T2" fmla="*/ 10729 w 29"/>
                  <a:gd name="T3" fmla="*/ 0 h 20"/>
                  <a:gd name="T4" fmla="*/ 7280 w 29"/>
                  <a:gd name="T5" fmla="*/ 0 h 20"/>
                  <a:gd name="T6" fmla="*/ 10729 w 29"/>
                  <a:gd name="T7" fmla="*/ 0 h 20"/>
                  <a:gd name="T8" fmla="*/ 10729 w 29"/>
                  <a:gd name="T9" fmla="*/ 3969 h 20"/>
                  <a:gd name="T10" fmla="*/ 7280 w 29"/>
                  <a:gd name="T11" fmla="*/ 7541 h 20"/>
                  <a:gd name="T12" fmla="*/ 10729 w 29"/>
                  <a:gd name="T13" fmla="*/ 7541 h 20"/>
                  <a:gd name="T14" fmla="*/ 10729 w 29"/>
                  <a:gd name="T15" fmla="*/ 3969 h 20"/>
                  <a:gd name="T16" fmla="*/ 10729 w 29"/>
                  <a:gd name="T17" fmla="*/ 7541 h 20"/>
                  <a:gd name="T18" fmla="*/ 7280 w 29"/>
                  <a:gd name="T19" fmla="*/ 7541 h 20"/>
                  <a:gd name="T20" fmla="*/ 0 w 29"/>
                  <a:gd name="T21" fmla="*/ 3969 h 20"/>
                  <a:gd name="T22" fmla="*/ 3449 w 29"/>
                  <a:gd name="T23" fmla="*/ 3969 h 20"/>
                  <a:gd name="T24" fmla="*/ 3449 w 29"/>
                  <a:gd name="T25" fmla="*/ 7541 h 20"/>
                  <a:gd name="T26" fmla="*/ 7280 w 29"/>
                  <a:gd name="T27" fmla="*/ 7541 h 20"/>
                  <a:gd name="T28" fmla="*/ 3449 w 29"/>
                  <a:gd name="T29" fmla="*/ 7541 h 20"/>
                  <a:gd name="T30" fmla="*/ 3449 w 29"/>
                  <a:gd name="T31" fmla="*/ 3969 h 20"/>
                  <a:gd name="T32" fmla="*/ 0 w 29"/>
                  <a:gd name="T33" fmla="*/ 3969 h 20"/>
                  <a:gd name="T34" fmla="*/ 7280 w 29"/>
                  <a:gd name="T35" fmla="*/ 0 h 20"/>
                  <a:gd name="T36" fmla="*/ 3449 w 29"/>
                  <a:gd name="T37" fmla="*/ 0 h 20"/>
                  <a:gd name="T38" fmla="*/ 3449 w 29"/>
                  <a:gd name="T39" fmla="*/ 3969 h 20"/>
                  <a:gd name="T40" fmla="*/ 0 w 29"/>
                  <a:gd name="T41" fmla="*/ 3969 h 20"/>
                  <a:gd name="T42" fmla="*/ 3449 w 29"/>
                  <a:gd name="T43" fmla="*/ 3969 h 20"/>
                  <a:gd name="T44" fmla="*/ 3449 w 29"/>
                  <a:gd name="T45" fmla="*/ 0 h 20"/>
                  <a:gd name="T46" fmla="*/ 7280 w 29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20">
                    <a:moveTo>
                      <a:pt x="28" y="10"/>
                    </a:moveTo>
                    <a:lnTo>
                      <a:pt x="28" y="0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28" y="10"/>
                    </a:lnTo>
                    <a:close/>
                    <a:moveTo>
                      <a:pt x="19" y="19"/>
                    </a:moveTo>
                    <a:lnTo>
                      <a:pt x="28" y="19"/>
                    </a:lnTo>
                    <a:lnTo>
                      <a:pt x="28" y="10"/>
                    </a:lnTo>
                    <a:lnTo>
                      <a:pt x="28" y="19"/>
                    </a:lnTo>
                    <a:lnTo>
                      <a:pt x="19" y="19"/>
                    </a:lnTo>
                    <a:close/>
                    <a:moveTo>
                      <a:pt x="0" y="10"/>
                    </a:moveTo>
                    <a:lnTo>
                      <a:pt x="9" y="10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9" y="10"/>
                    </a:lnTo>
                    <a:lnTo>
                      <a:pt x="0" y="10"/>
                    </a:lnTo>
                    <a:close/>
                    <a:moveTo>
                      <a:pt x="19" y="0"/>
                    </a:move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69" name="Freeform 96">
                <a:extLst>
                  <a:ext uri="{FF2B5EF4-FFF2-40B4-BE49-F238E27FC236}">
                    <a16:creationId xmlns:a16="http://schemas.microsoft.com/office/drawing/2014/main" id="{86907ACA-7F62-4040-8147-A27D1EF34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988" y="1800225"/>
                <a:ext cx="11112" cy="11113"/>
              </a:xfrm>
              <a:custGeom>
                <a:avLst/>
                <a:gdLst>
                  <a:gd name="T0" fmla="*/ 3449 w 29"/>
                  <a:gd name="T1" fmla="*/ 0 h 30"/>
                  <a:gd name="T2" fmla="*/ 10729 w 29"/>
                  <a:gd name="T3" fmla="*/ 3704 h 30"/>
                  <a:gd name="T4" fmla="*/ 3449 w 29"/>
                  <a:gd name="T5" fmla="*/ 10743 h 30"/>
                  <a:gd name="T6" fmla="*/ 0 w 29"/>
                  <a:gd name="T7" fmla="*/ 3704 h 30"/>
                  <a:gd name="T8" fmla="*/ 3449 w 29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9" y="0"/>
                    </a:moveTo>
                    <a:cubicBezTo>
                      <a:pt x="19" y="0"/>
                      <a:pt x="28" y="10"/>
                      <a:pt x="28" y="10"/>
                    </a:cubicBezTo>
                    <a:cubicBezTo>
                      <a:pt x="28" y="19"/>
                      <a:pt x="19" y="29"/>
                      <a:pt x="9" y="29"/>
                    </a:cubicBezTo>
                    <a:cubicBezTo>
                      <a:pt x="9" y="29"/>
                      <a:pt x="0" y="19"/>
                      <a:pt x="0" y="1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70" name="Freeform 97">
                <a:extLst>
                  <a:ext uri="{FF2B5EF4-FFF2-40B4-BE49-F238E27FC236}">
                    <a16:creationId xmlns:a16="http://schemas.microsoft.com/office/drawing/2014/main" id="{B510F4B6-26BD-A449-B74E-606F97027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988" y="1800225"/>
                <a:ext cx="11112" cy="11113"/>
              </a:xfrm>
              <a:custGeom>
                <a:avLst/>
                <a:gdLst>
                  <a:gd name="T0" fmla="*/ 10729 w 29"/>
                  <a:gd name="T1" fmla="*/ 3704 h 30"/>
                  <a:gd name="T2" fmla="*/ 7280 w 29"/>
                  <a:gd name="T3" fmla="*/ 3704 h 30"/>
                  <a:gd name="T4" fmla="*/ 7280 w 29"/>
                  <a:gd name="T5" fmla="*/ 0 h 30"/>
                  <a:gd name="T6" fmla="*/ 3449 w 29"/>
                  <a:gd name="T7" fmla="*/ 0 h 30"/>
                  <a:gd name="T8" fmla="*/ 7280 w 29"/>
                  <a:gd name="T9" fmla="*/ 0 h 30"/>
                  <a:gd name="T10" fmla="*/ 7280 w 29"/>
                  <a:gd name="T11" fmla="*/ 3704 h 30"/>
                  <a:gd name="T12" fmla="*/ 10729 w 29"/>
                  <a:gd name="T13" fmla="*/ 3704 h 30"/>
                  <a:gd name="T14" fmla="*/ 3449 w 29"/>
                  <a:gd name="T15" fmla="*/ 10743 h 30"/>
                  <a:gd name="T16" fmla="*/ 7280 w 29"/>
                  <a:gd name="T17" fmla="*/ 10743 h 30"/>
                  <a:gd name="T18" fmla="*/ 7280 w 29"/>
                  <a:gd name="T19" fmla="*/ 7038 h 30"/>
                  <a:gd name="T20" fmla="*/ 10729 w 29"/>
                  <a:gd name="T21" fmla="*/ 7038 h 30"/>
                  <a:gd name="T22" fmla="*/ 10729 w 29"/>
                  <a:gd name="T23" fmla="*/ 3704 h 30"/>
                  <a:gd name="T24" fmla="*/ 10729 w 29"/>
                  <a:gd name="T25" fmla="*/ 7038 h 30"/>
                  <a:gd name="T26" fmla="*/ 7280 w 29"/>
                  <a:gd name="T27" fmla="*/ 7038 h 30"/>
                  <a:gd name="T28" fmla="*/ 7280 w 29"/>
                  <a:gd name="T29" fmla="*/ 10743 h 30"/>
                  <a:gd name="T30" fmla="*/ 3449 w 29"/>
                  <a:gd name="T31" fmla="*/ 10743 h 30"/>
                  <a:gd name="T32" fmla="*/ 0 w 29"/>
                  <a:gd name="T33" fmla="*/ 3704 h 30"/>
                  <a:gd name="T34" fmla="*/ 0 w 29"/>
                  <a:gd name="T35" fmla="*/ 7038 h 30"/>
                  <a:gd name="T36" fmla="*/ 3449 w 29"/>
                  <a:gd name="T37" fmla="*/ 7038 h 30"/>
                  <a:gd name="T38" fmla="*/ 3449 w 29"/>
                  <a:gd name="T39" fmla="*/ 10743 h 30"/>
                  <a:gd name="T40" fmla="*/ 3449 w 29"/>
                  <a:gd name="T41" fmla="*/ 7038 h 30"/>
                  <a:gd name="T42" fmla="*/ 0 w 29"/>
                  <a:gd name="T43" fmla="*/ 7038 h 30"/>
                  <a:gd name="T44" fmla="*/ 0 w 29"/>
                  <a:gd name="T45" fmla="*/ 3704 h 30"/>
                  <a:gd name="T46" fmla="*/ 3449 w 29"/>
                  <a:gd name="T47" fmla="*/ 0 h 30"/>
                  <a:gd name="T48" fmla="*/ 3449 w 29"/>
                  <a:gd name="T49" fmla="*/ 3704 h 30"/>
                  <a:gd name="T50" fmla="*/ 0 w 29"/>
                  <a:gd name="T51" fmla="*/ 3704 h 30"/>
                  <a:gd name="T52" fmla="*/ 3449 w 29"/>
                  <a:gd name="T53" fmla="*/ 3704 h 30"/>
                  <a:gd name="T54" fmla="*/ 3449 w 29"/>
                  <a:gd name="T55" fmla="*/ 0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9" h="30">
                    <a:moveTo>
                      <a:pt x="28" y="10"/>
                    </a:moveTo>
                    <a:lnTo>
                      <a:pt x="19" y="1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28" y="10"/>
                    </a:lnTo>
                    <a:close/>
                    <a:moveTo>
                      <a:pt x="9" y="29"/>
                    </a:moveTo>
                    <a:lnTo>
                      <a:pt x="19" y="29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28" y="10"/>
                    </a:lnTo>
                    <a:lnTo>
                      <a:pt x="28" y="19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9" y="2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9" y="19"/>
                    </a:lnTo>
                    <a:lnTo>
                      <a:pt x="9" y="2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9" y="0"/>
                    </a:moveTo>
                    <a:lnTo>
                      <a:pt x="9" y="1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71" name="Freeform 98">
                <a:extLst>
                  <a:ext uri="{FF2B5EF4-FFF2-40B4-BE49-F238E27FC236}">
                    <a16:creationId xmlns:a16="http://schemas.microsoft.com/office/drawing/2014/main" id="{17D399FD-301B-C947-8DCE-7B3CCF10D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20863"/>
                <a:ext cx="7938" cy="11112"/>
              </a:xfrm>
              <a:custGeom>
                <a:avLst/>
                <a:gdLst>
                  <a:gd name="T0" fmla="*/ 3969 w 20"/>
                  <a:gd name="T1" fmla="*/ 0 h 30"/>
                  <a:gd name="T2" fmla="*/ 7541 w 20"/>
                  <a:gd name="T3" fmla="*/ 7038 h 30"/>
                  <a:gd name="T4" fmla="*/ 3969 w 20"/>
                  <a:gd name="T5" fmla="*/ 10742 h 30"/>
                  <a:gd name="T6" fmla="*/ 0 w 20"/>
                  <a:gd name="T7" fmla="*/ 7038 h 30"/>
                  <a:gd name="T8" fmla="*/ 3969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0" y="0"/>
                    </a:moveTo>
                    <a:cubicBezTo>
                      <a:pt x="10" y="0"/>
                      <a:pt x="19" y="10"/>
                      <a:pt x="19" y="19"/>
                    </a:cubicBezTo>
                    <a:lnTo>
                      <a:pt x="10" y="29"/>
                    </a:lnTo>
                    <a:cubicBezTo>
                      <a:pt x="0" y="29"/>
                      <a:pt x="0" y="19"/>
                      <a:pt x="0" y="19"/>
                    </a:cubicBezTo>
                    <a:cubicBezTo>
                      <a:pt x="0" y="10"/>
                      <a:pt x="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72" name="Freeform 99">
                <a:extLst>
                  <a:ext uri="{FF2B5EF4-FFF2-40B4-BE49-F238E27FC236}">
                    <a16:creationId xmlns:a16="http://schemas.microsoft.com/office/drawing/2014/main" id="{5C4A3D99-3B12-8649-93B7-59AEEAC7D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820863"/>
                <a:ext cx="11113" cy="11112"/>
              </a:xfrm>
              <a:custGeom>
                <a:avLst/>
                <a:gdLst>
                  <a:gd name="T0" fmla="*/ 10730 w 29"/>
                  <a:gd name="T1" fmla="*/ 7038 h 30"/>
                  <a:gd name="T2" fmla="*/ 10730 w 29"/>
                  <a:gd name="T3" fmla="*/ 3704 h 30"/>
                  <a:gd name="T4" fmla="*/ 7281 w 29"/>
                  <a:gd name="T5" fmla="*/ 3704 h 30"/>
                  <a:gd name="T6" fmla="*/ 7281 w 29"/>
                  <a:gd name="T7" fmla="*/ 0 h 30"/>
                  <a:gd name="T8" fmla="*/ 7281 w 29"/>
                  <a:gd name="T9" fmla="*/ 3704 h 30"/>
                  <a:gd name="T10" fmla="*/ 10730 w 29"/>
                  <a:gd name="T11" fmla="*/ 3704 h 30"/>
                  <a:gd name="T12" fmla="*/ 10730 w 29"/>
                  <a:gd name="T13" fmla="*/ 7038 h 30"/>
                  <a:gd name="T14" fmla="*/ 7281 w 29"/>
                  <a:gd name="T15" fmla="*/ 10742 h 30"/>
                  <a:gd name="T16" fmla="*/ 7281 w 29"/>
                  <a:gd name="T17" fmla="*/ 7038 h 30"/>
                  <a:gd name="T18" fmla="*/ 10730 w 29"/>
                  <a:gd name="T19" fmla="*/ 7038 h 30"/>
                  <a:gd name="T20" fmla="*/ 10730 w 29"/>
                  <a:gd name="T21" fmla="*/ 10742 h 30"/>
                  <a:gd name="T22" fmla="*/ 7281 w 29"/>
                  <a:gd name="T23" fmla="*/ 10742 h 30"/>
                  <a:gd name="T24" fmla="*/ 0 w 29"/>
                  <a:gd name="T25" fmla="*/ 7038 h 30"/>
                  <a:gd name="T26" fmla="*/ 3449 w 29"/>
                  <a:gd name="T27" fmla="*/ 7038 h 30"/>
                  <a:gd name="T28" fmla="*/ 3449 w 29"/>
                  <a:gd name="T29" fmla="*/ 10742 h 30"/>
                  <a:gd name="T30" fmla="*/ 7281 w 29"/>
                  <a:gd name="T31" fmla="*/ 10742 h 30"/>
                  <a:gd name="T32" fmla="*/ 3449 w 29"/>
                  <a:gd name="T33" fmla="*/ 10742 h 30"/>
                  <a:gd name="T34" fmla="*/ 3449 w 29"/>
                  <a:gd name="T35" fmla="*/ 7038 h 30"/>
                  <a:gd name="T36" fmla="*/ 0 w 29"/>
                  <a:gd name="T37" fmla="*/ 7038 h 30"/>
                  <a:gd name="T38" fmla="*/ 7281 w 29"/>
                  <a:gd name="T39" fmla="*/ 0 h 30"/>
                  <a:gd name="T40" fmla="*/ 7281 w 29"/>
                  <a:gd name="T41" fmla="*/ 3704 h 30"/>
                  <a:gd name="T42" fmla="*/ 3449 w 29"/>
                  <a:gd name="T43" fmla="*/ 3704 h 30"/>
                  <a:gd name="T44" fmla="*/ 3449 w 29"/>
                  <a:gd name="T45" fmla="*/ 7038 h 30"/>
                  <a:gd name="T46" fmla="*/ 0 w 29"/>
                  <a:gd name="T47" fmla="*/ 7038 h 30"/>
                  <a:gd name="T48" fmla="*/ 0 w 29"/>
                  <a:gd name="T49" fmla="*/ 3704 h 30"/>
                  <a:gd name="T50" fmla="*/ 3449 w 29"/>
                  <a:gd name="T51" fmla="*/ 3704 h 30"/>
                  <a:gd name="T52" fmla="*/ 3449 w 29"/>
                  <a:gd name="T53" fmla="*/ 0 h 30"/>
                  <a:gd name="T54" fmla="*/ 7281 w 29"/>
                  <a:gd name="T55" fmla="*/ 0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9" h="30">
                    <a:moveTo>
                      <a:pt x="28" y="19"/>
                    </a:moveTo>
                    <a:lnTo>
                      <a:pt x="28" y="1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28" y="10"/>
                    </a:lnTo>
                    <a:lnTo>
                      <a:pt x="28" y="19"/>
                    </a:lnTo>
                    <a:close/>
                    <a:moveTo>
                      <a:pt x="19" y="29"/>
                    </a:moveTo>
                    <a:lnTo>
                      <a:pt x="19" y="19"/>
                    </a:lnTo>
                    <a:lnTo>
                      <a:pt x="28" y="19"/>
                    </a:lnTo>
                    <a:lnTo>
                      <a:pt x="28" y="29"/>
                    </a:lnTo>
                    <a:lnTo>
                      <a:pt x="19" y="29"/>
                    </a:lnTo>
                    <a:close/>
                    <a:moveTo>
                      <a:pt x="0" y="19"/>
                    </a:moveTo>
                    <a:lnTo>
                      <a:pt x="9" y="19"/>
                    </a:lnTo>
                    <a:lnTo>
                      <a:pt x="9" y="29"/>
                    </a:lnTo>
                    <a:lnTo>
                      <a:pt x="19" y="29"/>
                    </a:lnTo>
                    <a:lnTo>
                      <a:pt x="9" y="29"/>
                    </a:lnTo>
                    <a:lnTo>
                      <a:pt x="9" y="19"/>
                    </a:lnTo>
                    <a:lnTo>
                      <a:pt x="0" y="19"/>
                    </a:lnTo>
                    <a:close/>
                    <a:moveTo>
                      <a:pt x="19" y="0"/>
                    </a:moveTo>
                    <a:lnTo>
                      <a:pt x="19" y="1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73" name="Freeform 100">
                <a:extLst>
                  <a:ext uri="{FF2B5EF4-FFF2-40B4-BE49-F238E27FC236}">
                    <a16:creationId xmlns:a16="http://schemas.microsoft.com/office/drawing/2014/main" id="{976B6F1D-50CC-B541-A398-3BE179EBE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17688"/>
                <a:ext cx="7937" cy="11112"/>
              </a:xfrm>
              <a:custGeom>
                <a:avLst/>
                <a:gdLst>
                  <a:gd name="T0" fmla="*/ 3969 w 20"/>
                  <a:gd name="T1" fmla="*/ 0 h 29"/>
                  <a:gd name="T2" fmla="*/ 7540 w 20"/>
                  <a:gd name="T3" fmla="*/ 3449 h 29"/>
                  <a:gd name="T4" fmla="*/ 3969 w 20"/>
                  <a:gd name="T5" fmla="*/ 10729 h 29"/>
                  <a:gd name="T6" fmla="*/ 0 w 20"/>
                  <a:gd name="T7" fmla="*/ 3449 h 29"/>
                  <a:gd name="T8" fmla="*/ 3969 w 2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0" y="0"/>
                    </a:moveTo>
                    <a:lnTo>
                      <a:pt x="19" y="9"/>
                    </a:lnTo>
                    <a:cubicBezTo>
                      <a:pt x="19" y="19"/>
                      <a:pt x="10" y="28"/>
                      <a:pt x="10" y="28"/>
                    </a:cubicBezTo>
                    <a:cubicBezTo>
                      <a:pt x="0" y="28"/>
                      <a:pt x="0" y="19"/>
                      <a:pt x="0" y="9"/>
                    </a:cubicBezTo>
                    <a:cubicBezTo>
                      <a:pt x="0" y="9"/>
                      <a:pt x="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74" name="Freeform 101">
                <a:extLst>
                  <a:ext uri="{FF2B5EF4-FFF2-40B4-BE49-F238E27FC236}">
                    <a16:creationId xmlns:a16="http://schemas.microsoft.com/office/drawing/2014/main" id="{878A4D5F-3ECF-284C-B972-392F53198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17688"/>
                <a:ext cx="7937" cy="11112"/>
              </a:xfrm>
              <a:custGeom>
                <a:avLst/>
                <a:gdLst>
                  <a:gd name="T0" fmla="*/ 7540 w 20"/>
                  <a:gd name="T1" fmla="*/ 3449 h 29"/>
                  <a:gd name="T2" fmla="*/ 3969 w 20"/>
                  <a:gd name="T3" fmla="*/ 0 h 29"/>
                  <a:gd name="T4" fmla="*/ 7540 w 20"/>
                  <a:gd name="T5" fmla="*/ 0 h 29"/>
                  <a:gd name="T6" fmla="*/ 7540 w 20"/>
                  <a:gd name="T7" fmla="*/ 3449 h 29"/>
                  <a:gd name="T8" fmla="*/ 3969 w 20"/>
                  <a:gd name="T9" fmla="*/ 10729 h 29"/>
                  <a:gd name="T10" fmla="*/ 3969 w 20"/>
                  <a:gd name="T11" fmla="*/ 7280 h 29"/>
                  <a:gd name="T12" fmla="*/ 7540 w 20"/>
                  <a:gd name="T13" fmla="*/ 7280 h 29"/>
                  <a:gd name="T14" fmla="*/ 7540 w 20"/>
                  <a:gd name="T15" fmla="*/ 3449 h 29"/>
                  <a:gd name="T16" fmla="*/ 7540 w 20"/>
                  <a:gd name="T17" fmla="*/ 7280 h 29"/>
                  <a:gd name="T18" fmla="*/ 3969 w 20"/>
                  <a:gd name="T19" fmla="*/ 7280 h 29"/>
                  <a:gd name="T20" fmla="*/ 3969 w 20"/>
                  <a:gd name="T21" fmla="*/ 10729 h 29"/>
                  <a:gd name="T22" fmla="*/ 0 w 20"/>
                  <a:gd name="T23" fmla="*/ 3449 h 29"/>
                  <a:gd name="T24" fmla="*/ 0 w 20"/>
                  <a:gd name="T25" fmla="*/ 7280 h 29"/>
                  <a:gd name="T26" fmla="*/ 3969 w 20"/>
                  <a:gd name="T27" fmla="*/ 7280 h 29"/>
                  <a:gd name="T28" fmla="*/ 3969 w 20"/>
                  <a:gd name="T29" fmla="*/ 10729 h 29"/>
                  <a:gd name="T30" fmla="*/ 0 w 20"/>
                  <a:gd name="T31" fmla="*/ 10729 h 29"/>
                  <a:gd name="T32" fmla="*/ 0 w 20"/>
                  <a:gd name="T33" fmla="*/ 7280 h 29"/>
                  <a:gd name="T34" fmla="*/ 0 w 20"/>
                  <a:gd name="T35" fmla="*/ 3449 h 29"/>
                  <a:gd name="T36" fmla="*/ 3969 w 20"/>
                  <a:gd name="T37" fmla="*/ 0 h 29"/>
                  <a:gd name="T38" fmla="*/ 0 w 20"/>
                  <a:gd name="T39" fmla="*/ 0 h 29"/>
                  <a:gd name="T40" fmla="*/ 0 w 20"/>
                  <a:gd name="T41" fmla="*/ 3449 h 29"/>
                  <a:gd name="T42" fmla="*/ 0 w 20"/>
                  <a:gd name="T43" fmla="*/ 0 h 29"/>
                  <a:gd name="T44" fmla="*/ 3969 w 20"/>
                  <a:gd name="T45" fmla="*/ 0 h 2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0" h="29">
                    <a:moveTo>
                      <a:pt x="19" y="9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9" y="9"/>
                    </a:lnTo>
                    <a:close/>
                    <a:moveTo>
                      <a:pt x="10" y="28"/>
                    </a:moveTo>
                    <a:lnTo>
                      <a:pt x="10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10" y="19"/>
                    </a:lnTo>
                    <a:lnTo>
                      <a:pt x="10" y="28"/>
                    </a:lnTo>
                    <a:close/>
                    <a:moveTo>
                      <a:pt x="0" y="9"/>
                    </a:moveTo>
                    <a:lnTo>
                      <a:pt x="0" y="1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75" name="Freeform 102">
                <a:extLst>
                  <a:ext uri="{FF2B5EF4-FFF2-40B4-BE49-F238E27FC236}">
                    <a16:creationId xmlns:a16="http://schemas.microsoft.com/office/drawing/2014/main" id="{AF8D8D84-7764-0D43-8BAD-ED0E91472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14513"/>
                <a:ext cx="7937" cy="7937"/>
              </a:xfrm>
              <a:custGeom>
                <a:avLst/>
                <a:gdLst>
                  <a:gd name="T0" fmla="*/ 3969 w 20"/>
                  <a:gd name="T1" fmla="*/ 0 h 20"/>
                  <a:gd name="T2" fmla="*/ 7540 w 20"/>
                  <a:gd name="T3" fmla="*/ 3969 h 20"/>
                  <a:gd name="T4" fmla="*/ 3969 w 20"/>
                  <a:gd name="T5" fmla="*/ 7540 h 20"/>
                  <a:gd name="T6" fmla="*/ 0 w 20"/>
                  <a:gd name="T7" fmla="*/ 3969 h 20"/>
                  <a:gd name="T8" fmla="*/ 3969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19" y="0"/>
                      <a:pt x="19" y="10"/>
                      <a:pt x="19" y="10"/>
                    </a:cubicBezTo>
                    <a:cubicBezTo>
                      <a:pt x="19" y="19"/>
                      <a:pt x="19" y="19"/>
                      <a:pt x="10" y="19"/>
                    </a:cubicBezTo>
                    <a:cubicBezTo>
                      <a:pt x="0" y="19"/>
                      <a:pt x="0" y="19"/>
                      <a:pt x="0" y="10"/>
                    </a:cubicBezTo>
                    <a:cubicBezTo>
                      <a:pt x="0" y="10"/>
                      <a:pt x="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76" name="Freeform 103">
                <a:extLst>
                  <a:ext uri="{FF2B5EF4-FFF2-40B4-BE49-F238E27FC236}">
                    <a16:creationId xmlns:a16="http://schemas.microsoft.com/office/drawing/2014/main" id="{0710928B-7747-2347-B7F5-82C89FF1C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14513"/>
                <a:ext cx="7937" cy="11112"/>
              </a:xfrm>
              <a:custGeom>
                <a:avLst/>
                <a:gdLst>
                  <a:gd name="T0" fmla="*/ 7540 w 20"/>
                  <a:gd name="T1" fmla="*/ 3704 h 30"/>
                  <a:gd name="T2" fmla="*/ 7540 w 20"/>
                  <a:gd name="T3" fmla="*/ 0 h 30"/>
                  <a:gd name="T4" fmla="*/ 3969 w 20"/>
                  <a:gd name="T5" fmla="*/ 0 h 30"/>
                  <a:gd name="T6" fmla="*/ 7540 w 20"/>
                  <a:gd name="T7" fmla="*/ 0 h 30"/>
                  <a:gd name="T8" fmla="*/ 7540 w 20"/>
                  <a:gd name="T9" fmla="*/ 3704 h 30"/>
                  <a:gd name="T10" fmla="*/ 3969 w 20"/>
                  <a:gd name="T11" fmla="*/ 10742 h 30"/>
                  <a:gd name="T12" fmla="*/ 3969 w 20"/>
                  <a:gd name="T13" fmla="*/ 7038 h 30"/>
                  <a:gd name="T14" fmla="*/ 7540 w 20"/>
                  <a:gd name="T15" fmla="*/ 7038 h 30"/>
                  <a:gd name="T16" fmla="*/ 7540 w 20"/>
                  <a:gd name="T17" fmla="*/ 3704 h 30"/>
                  <a:gd name="T18" fmla="*/ 7540 w 20"/>
                  <a:gd name="T19" fmla="*/ 7038 h 30"/>
                  <a:gd name="T20" fmla="*/ 3969 w 20"/>
                  <a:gd name="T21" fmla="*/ 7038 h 30"/>
                  <a:gd name="T22" fmla="*/ 3969 w 20"/>
                  <a:gd name="T23" fmla="*/ 10742 h 30"/>
                  <a:gd name="T24" fmla="*/ 0 w 20"/>
                  <a:gd name="T25" fmla="*/ 3704 h 30"/>
                  <a:gd name="T26" fmla="*/ 0 w 20"/>
                  <a:gd name="T27" fmla="*/ 7038 h 30"/>
                  <a:gd name="T28" fmla="*/ 3969 w 20"/>
                  <a:gd name="T29" fmla="*/ 7038 h 30"/>
                  <a:gd name="T30" fmla="*/ 3969 w 20"/>
                  <a:gd name="T31" fmla="*/ 10742 h 30"/>
                  <a:gd name="T32" fmla="*/ 3969 w 20"/>
                  <a:gd name="T33" fmla="*/ 7038 h 30"/>
                  <a:gd name="T34" fmla="*/ 0 w 20"/>
                  <a:gd name="T35" fmla="*/ 7038 h 30"/>
                  <a:gd name="T36" fmla="*/ 0 w 20"/>
                  <a:gd name="T37" fmla="*/ 3704 h 30"/>
                  <a:gd name="T38" fmla="*/ 3969 w 20"/>
                  <a:gd name="T39" fmla="*/ 0 h 30"/>
                  <a:gd name="T40" fmla="*/ 0 w 20"/>
                  <a:gd name="T41" fmla="*/ 0 h 30"/>
                  <a:gd name="T42" fmla="*/ 0 w 20"/>
                  <a:gd name="T43" fmla="*/ 3704 h 30"/>
                  <a:gd name="T44" fmla="*/ 0 w 20"/>
                  <a:gd name="T45" fmla="*/ 0 h 30"/>
                  <a:gd name="T46" fmla="*/ 3969 w 20"/>
                  <a:gd name="T47" fmla="*/ 0 h 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0" h="30">
                    <a:moveTo>
                      <a:pt x="19" y="10"/>
                    </a:moveTo>
                    <a:lnTo>
                      <a:pt x="19" y="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19" y="10"/>
                    </a:lnTo>
                    <a:close/>
                    <a:moveTo>
                      <a:pt x="10" y="29"/>
                    </a:moveTo>
                    <a:lnTo>
                      <a:pt x="10" y="19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10" y="19"/>
                    </a:lnTo>
                    <a:lnTo>
                      <a:pt x="10" y="2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77" name="Freeform 104">
                <a:extLst>
                  <a:ext uri="{FF2B5EF4-FFF2-40B4-BE49-F238E27FC236}">
                    <a16:creationId xmlns:a16="http://schemas.microsoft.com/office/drawing/2014/main" id="{0E236E27-8CE5-C04B-890E-305799847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1828800"/>
                <a:ext cx="7938" cy="11113"/>
              </a:xfrm>
              <a:custGeom>
                <a:avLst/>
                <a:gdLst>
                  <a:gd name="T0" fmla="*/ 3969 w 20"/>
                  <a:gd name="T1" fmla="*/ 0 h 30"/>
                  <a:gd name="T2" fmla="*/ 7541 w 20"/>
                  <a:gd name="T3" fmla="*/ 7038 h 30"/>
                  <a:gd name="T4" fmla="*/ 3969 w 20"/>
                  <a:gd name="T5" fmla="*/ 10743 h 30"/>
                  <a:gd name="T6" fmla="*/ 0 w 20"/>
                  <a:gd name="T7" fmla="*/ 7038 h 30"/>
                  <a:gd name="T8" fmla="*/ 3969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0" y="0"/>
                    </a:moveTo>
                    <a:cubicBezTo>
                      <a:pt x="19" y="0"/>
                      <a:pt x="19" y="10"/>
                      <a:pt x="19" y="19"/>
                    </a:cubicBezTo>
                    <a:cubicBezTo>
                      <a:pt x="19" y="19"/>
                      <a:pt x="19" y="29"/>
                      <a:pt x="10" y="29"/>
                    </a:cubicBezTo>
                    <a:lnTo>
                      <a:pt x="0" y="19"/>
                    </a:lnTo>
                    <a:cubicBezTo>
                      <a:pt x="0" y="10"/>
                      <a:pt x="1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78" name="Freeform 105">
                <a:extLst>
                  <a:ext uri="{FF2B5EF4-FFF2-40B4-BE49-F238E27FC236}">
                    <a16:creationId xmlns:a16="http://schemas.microsoft.com/office/drawing/2014/main" id="{51EF68B7-A5B3-9E42-A60C-7CA4193F6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1828800"/>
                <a:ext cx="7938" cy="11113"/>
              </a:xfrm>
              <a:custGeom>
                <a:avLst/>
                <a:gdLst>
                  <a:gd name="T0" fmla="*/ 7541 w 20"/>
                  <a:gd name="T1" fmla="*/ 7038 h 30"/>
                  <a:gd name="T2" fmla="*/ 7541 w 20"/>
                  <a:gd name="T3" fmla="*/ 3704 h 30"/>
                  <a:gd name="T4" fmla="*/ 3969 w 20"/>
                  <a:gd name="T5" fmla="*/ 3704 h 30"/>
                  <a:gd name="T6" fmla="*/ 3969 w 20"/>
                  <a:gd name="T7" fmla="*/ 0 h 30"/>
                  <a:gd name="T8" fmla="*/ 7541 w 20"/>
                  <a:gd name="T9" fmla="*/ 0 h 30"/>
                  <a:gd name="T10" fmla="*/ 7541 w 20"/>
                  <a:gd name="T11" fmla="*/ 3704 h 30"/>
                  <a:gd name="T12" fmla="*/ 7541 w 20"/>
                  <a:gd name="T13" fmla="*/ 7038 h 30"/>
                  <a:gd name="T14" fmla="*/ 3969 w 20"/>
                  <a:gd name="T15" fmla="*/ 10743 h 30"/>
                  <a:gd name="T16" fmla="*/ 7541 w 20"/>
                  <a:gd name="T17" fmla="*/ 10743 h 30"/>
                  <a:gd name="T18" fmla="*/ 7541 w 20"/>
                  <a:gd name="T19" fmla="*/ 7038 h 30"/>
                  <a:gd name="T20" fmla="*/ 7541 w 20"/>
                  <a:gd name="T21" fmla="*/ 10743 h 30"/>
                  <a:gd name="T22" fmla="*/ 3969 w 20"/>
                  <a:gd name="T23" fmla="*/ 10743 h 30"/>
                  <a:gd name="T24" fmla="*/ 0 w 20"/>
                  <a:gd name="T25" fmla="*/ 7038 h 30"/>
                  <a:gd name="T26" fmla="*/ 3969 w 20"/>
                  <a:gd name="T27" fmla="*/ 7038 h 30"/>
                  <a:gd name="T28" fmla="*/ 3969 w 20"/>
                  <a:gd name="T29" fmla="*/ 10743 h 30"/>
                  <a:gd name="T30" fmla="*/ 0 w 20"/>
                  <a:gd name="T31" fmla="*/ 10743 h 30"/>
                  <a:gd name="T32" fmla="*/ 0 w 20"/>
                  <a:gd name="T33" fmla="*/ 7038 h 30"/>
                  <a:gd name="T34" fmla="*/ 3969 w 20"/>
                  <a:gd name="T35" fmla="*/ 0 h 30"/>
                  <a:gd name="T36" fmla="*/ 3969 w 20"/>
                  <a:gd name="T37" fmla="*/ 3704 h 30"/>
                  <a:gd name="T38" fmla="*/ 0 w 20"/>
                  <a:gd name="T39" fmla="*/ 3704 h 30"/>
                  <a:gd name="T40" fmla="*/ 0 w 20"/>
                  <a:gd name="T41" fmla="*/ 7038 h 30"/>
                  <a:gd name="T42" fmla="*/ 0 w 20"/>
                  <a:gd name="T43" fmla="*/ 3704 h 30"/>
                  <a:gd name="T44" fmla="*/ 3969 w 20"/>
                  <a:gd name="T45" fmla="*/ 0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0" h="30">
                    <a:moveTo>
                      <a:pt x="19" y="19"/>
                    </a:moveTo>
                    <a:lnTo>
                      <a:pt x="19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19" y="19"/>
                    </a:lnTo>
                    <a:close/>
                    <a:moveTo>
                      <a:pt x="10" y="29"/>
                    </a:moveTo>
                    <a:lnTo>
                      <a:pt x="19" y="29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10" y="29"/>
                    </a:lnTo>
                    <a:close/>
                    <a:moveTo>
                      <a:pt x="0" y="19"/>
                    </a:moveTo>
                    <a:lnTo>
                      <a:pt x="10" y="19"/>
                    </a:lnTo>
                    <a:lnTo>
                      <a:pt x="10" y="29"/>
                    </a:lnTo>
                    <a:lnTo>
                      <a:pt x="0" y="29"/>
                    </a:lnTo>
                    <a:lnTo>
                      <a:pt x="0" y="19"/>
                    </a:lnTo>
                    <a:close/>
                    <a:moveTo>
                      <a:pt x="10" y="0"/>
                    </a:moveTo>
                    <a:lnTo>
                      <a:pt x="10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79" name="Freeform 106">
                <a:extLst>
                  <a:ext uri="{FF2B5EF4-FFF2-40B4-BE49-F238E27FC236}">
                    <a16:creationId xmlns:a16="http://schemas.microsoft.com/office/drawing/2014/main" id="{EF9E5669-9803-144E-8BFD-A98C18539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893888"/>
                <a:ext cx="26988" cy="14287"/>
              </a:xfrm>
              <a:custGeom>
                <a:avLst/>
                <a:gdLst>
                  <a:gd name="T0" fmla="*/ 26638 w 77"/>
                  <a:gd name="T1" fmla="*/ 6960 h 39"/>
                  <a:gd name="T2" fmla="*/ 13319 w 77"/>
                  <a:gd name="T3" fmla="*/ 13921 h 39"/>
                  <a:gd name="T4" fmla="*/ 0 w 77"/>
                  <a:gd name="T5" fmla="*/ 6960 h 39"/>
                  <a:gd name="T6" fmla="*/ 13319 w 77"/>
                  <a:gd name="T7" fmla="*/ 0 h 39"/>
                  <a:gd name="T8" fmla="*/ 26638 w 77"/>
                  <a:gd name="T9" fmla="*/ 696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9">
                    <a:moveTo>
                      <a:pt x="76" y="19"/>
                    </a:moveTo>
                    <a:lnTo>
                      <a:pt x="38" y="38"/>
                    </a:lnTo>
                    <a:lnTo>
                      <a:pt x="0" y="19"/>
                    </a:lnTo>
                    <a:lnTo>
                      <a:pt x="38" y="0"/>
                    </a:lnTo>
                    <a:lnTo>
                      <a:pt x="76" y="19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80" name="Freeform 107">
                <a:extLst>
                  <a:ext uri="{FF2B5EF4-FFF2-40B4-BE49-F238E27FC236}">
                    <a16:creationId xmlns:a16="http://schemas.microsoft.com/office/drawing/2014/main" id="{84AF3A74-5382-B34E-A99F-2754FD7DF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93888"/>
                <a:ext cx="34925" cy="14287"/>
              </a:xfrm>
              <a:custGeom>
                <a:avLst/>
                <a:gdLst>
                  <a:gd name="T0" fmla="*/ 17099 w 96"/>
                  <a:gd name="T1" fmla="*/ 0 h 39"/>
                  <a:gd name="T2" fmla="*/ 3274 w 96"/>
                  <a:gd name="T3" fmla="*/ 6960 h 39"/>
                  <a:gd name="T4" fmla="*/ 17099 w 96"/>
                  <a:gd name="T5" fmla="*/ 0 h 39"/>
                  <a:gd name="T6" fmla="*/ 17099 w 96"/>
                  <a:gd name="T7" fmla="*/ 0 h 39"/>
                  <a:gd name="T8" fmla="*/ 17099 w 96"/>
                  <a:gd name="T9" fmla="*/ 0 h 39"/>
                  <a:gd name="T10" fmla="*/ 30923 w 96"/>
                  <a:gd name="T11" fmla="*/ 6960 h 39"/>
                  <a:gd name="T12" fmla="*/ 17099 w 96"/>
                  <a:gd name="T13" fmla="*/ 0 h 39"/>
                  <a:gd name="T14" fmla="*/ 34561 w 96"/>
                  <a:gd name="T15" fmla="*/ 6960 h 39"/>
                  <a:gd name="T16" fmla="*/ 30923 w 96"/>
                  <a:gd name="T17" fmla="*/ 6960 h 39"/>
                  <a:gd name="T18" fmla="*/ 34561 w 96"/>
                  <a:gd name="T19" fmla="*/ 6960 h 39"/>
                  <a:gd name="T20" fmla="*/ 34561 w 96"/>
                  <a:gd name="T21" fmla="*/ 6960 h 39"/>
                  <a:gd name="T22" fmla="*/ 17099 w 96"/>
                  <a:gd name="T23" fmla="*/ 13921 h 39"/>
                  <a:gd name="T24" fmla="*/ 30923 w 96"/>
                  <a:gd name="T25" fmla="*/ 6960 h 39"/>
                  <a:gd name="T26" fmla="*/ 34561 w 96"/>
                  <a:gd name="T27" fmla="*/ 6960 h 39"/>
                  <a:gd name="T28" fmla="*/ 17099 w 96"/>
                  <a:gd name="T29" fmla="*/ 13921 h 39"/>
                  <a:gd name="T30" fmla="*/ 17099 w 96"/>
                  <a:gd name="T31" fmla="*/ 13921 h 39"/>
                  <a:gd name="T32" fmla="*/ 17099 w 96"/>
                  <a:gd name="T33" fmla="*/ 13921 h 39"/>
                  <a:gd name="T34" fmla="*/ 3274 w 96"/>
                  <a:gd name="T35" fmla="*/ 6960 h 39"/>
                  <a:gd name="T36" fmla="*/ 17099 w 96"/>
                  <a:gd name="T37" fmla="*/ 13921 h 39"/>
                  <a:gd name="T38" fmla="*/ 3274 w 96"/>
                  <a:gd name="T39" fmla="*/ 6960 h 39"/>
                  <a:gd name="T40" fmla="*/ 3274 w 96"/>
                  <a:gd name="T41" fmla="*/ 6960 h 39"/>
                  <a:gd name="T42" fmla="*/ 0 w 96"/>
                  <a:gd name="T43" fmla="*/ 6960 h 39"/>
                  <a:gd name="T44" fmla="*/ 3274 w 96"/>
                  <a:gd name="T45" fmla="*/ 6960 h 3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6" h="39">
                    <a:moveTo>
                      <a:pt x="47" y="0"/>
                    </a:moveTo>
                    <a:lnTo>
                      <a:pt x="9" y="19"/>
                    </a:lnTo>
                    <a:lnTo>
                      <a:pt x="47" y="0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close/>
                    <a:moveTo>
                      <a:pt x="85" y="19"/>
                    </a:moveTo>
                    <a:lnTo>
                      <a:pt x="47" y="0"/>
                    </a:lnTo>
                    <a:lnTo>
                      <a:pt x="95" y="19"/>
                    </a:lnTo>
                    <a:lnTo>
                      <a:pt x="85" y="19"/>
                    </a:lnTo>
                    <a:close/>
                    <a:moveTo>
                      <a:pt x="95" y="19"/>
                    </a:moveTo>
                    <a:lnTo>
                      <a:pt x="95" y="19"/>
                    </a:lnTo>
                    <a:close/>
                    <a:moveTo>
                      <a:pt x="47" y="38"/>
                    </a:moveTo>
                    <a:lnTo>
                      <a:pt x="85" y="19"/>
                    </a:lnTo>
                    <a:lnTo>
                      <a:pt x="95" y="19"/>
                    </a:lnTo>
                    <a:lnTo>
                      <a:pt x="47" y="38"/>
                    </a:lnTo>
                    <a:close/>
                    <a:moveTo>
                      <a:pt x="47" y="38"/>
                    </a:moveTo>
                    <a:lnTo>
                      <a:pt x="47" y="38"/>
                    </a:lnTo>
                    <a:close/>
                    <a:moveTo>
                      <a:pt x="9" y="19"/>
                    </a:moveTo>
                    <a:lnTo>
                      <a:pt x="47" y="38"/>
                    </a:lnTo>
                    <a:lnTo>
                      <a:pt x="9" y="19"/>
                    </a:lnTo>
                    <a:close/>
                    <a:moveTo>
                      <a:pt x="9" y="19"/>
                    </a:moveTo>
                    <a:lnTo>
                      <a:pt x="0" y="19"/>
                    </a:ln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81" name="Freeform 108">
                <a:extLst>
                  <a:ext uri="{FF2B5EF4-FFF2-40B4-BE49-F238E27FC236}">
                    <a16:creationId xmlns:a16="http://schemas.microsoft.com/office/drawing/2014/main" id="{4D3B7789-33A9-D04E-BEC2-906431F2D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897063"/>
                <a:ext cx="14288" cy="7937"/>
              </a:xfrm>
              <a:custGeom>
                <a:avLst/>
                <a:gdLst>
                  <a:gd name="T0" fmla="*/ 6961 w 39"/>
                  <a:gd name="T1" fmla="*/ 0 h 20"/>
                  <a:gd name="T2" fmla="*/ 13922 w 39"/>
                  <a:gd name="T3" fmla="*/ 3572 h 20"/>
                  <a:gd name="T4" fmla="*/ 6961 w 39"/>
                  <a:gd name="T5" fmla="*/ 7540 h 20"/>
                  <a:gd name="T6" fmla="*/ 0 w 39"/>
                  <a:gd name="T7" fmla="*/ 3572 h 20"/>
                  <a:gd name="T8" fmla="*/ 6961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cubicBezTo>
                      <a:pt x="29" y="0"/>
                      <a:pt x="38" y="0"/>
                      <a:pt x="38" y="9"/>
                    </a:cubicBezTo>
                    <a:cubicBezTo>
                      <a:pt x="38" y="19"/>
                      <a:pt x="29" y="19"/>
                      <a:pt x="19" y="19"/>
                    </a:cubicBezTo>
                    <a:cubicBezTo>
                      <a:pt x="10" y="19"/>
                      <a:pt x="0" y="19"/>
                      <a:pt x="0" y="9"/>
                    </a:cubicBezTo>
                    <a:cubicBezTo>
                      <a:pt x="0" y="0"/>
                      <a:pt x="10" y="0"/>
                      <a:pt x="19" y="0"/>
                    </a:cubicBezTo>
                  </a:path>
                </a:pathLst>
              </a:custGeom>
              <a:solidFill>
                <a:srgbClr val="0C40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82" name="Freeform 109">
                <a:extLst>
                  <a:ext uri="{FF2B5EF4-FFF2-40B4-BE49-F238E27FC236}">
                    <a16:creationId xmlns:a16="http://schemas.microsoft.com/office/drawing/2014/main" id="{49343A81-8DB0-CC4A-9D2F-667C870B6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897063"/>
                <a:ext cx="14288" cy="11112"/>
              </a:xfrm>
              <a:custGeom>
                <a:avLst/>
                <a:gdLst>
                  <a:gd name="T0" fmla="*/ 13922 w 39"/>
                  <a:gd name="T1" fmla="*/ 3449 h 29"/>
                  <a:gd name="T2" fmla="*/ 13922 w 39"/>
                  <a:gd name="T3" fmla="*/ 0 h 29"/>
                  <a:gd name="T4" fmla="*/ 10624 w 39"/>
                  <a:gd name="T5" fmla="*/ 0 h 29"/>
                  <a:gd name="T6" fmla="*/ 6961 w 39"/>
                  <a:gd name="T7" fmla="*/ 0 h 29"/>
                  <a:gd name="T8" fmla="*/ 10624 w 39"/>
                  <a:gd name="T9" fmla="*/ 0 h 29"/>
                  <a:gd name="T10" fmla="*/ 13922 w 39"/>
                  <a:gd name="T11" fmla="*/ 0 h 29"/>
                  <a:gd name="T12" fmla="*/ 13922 w 39"/>
                  <a:gd name="T13" fmla="*/ 3449 h 29"/>
                  <a:gd name="T14" fmla="*/ 6961 w 39"/>
                  <a:gd name="T15" fmla="*/ 10729 h 29"/>
                  <a:gd name="T16" fmla="*/ 6961 w 39"/>
                  <a:gd name="T17" fmla="*/ 7280 h 29"/>
                  <a:gd name="T18" fmla="*/ 10624 w 39"/>
                  <a:gd name="T19" fmla="*/ 7280 h 29"/>
                  <a:gd name="T20" fmla="*/ 13922 w 39"/>
                  <a:gd name="T21" fmla="*/ 7280 h 29"/>
                  <a:gd name="T22" fmla="*/ 13922 w 39"/>
                  <a:gd name="T23" fmla="*/ 3449 h 29"/>
                  <a:gd name="T24" fmla="*/ 13922 w 39"/>
                  <a:gd name="T25" fmla="*/ 7280 h 29"/>
                  <a:gd name="T26" fmla="*/ 10624 w 39"/>
                  <a:gd name="T27" fmla="*/ 7280 h 29"/>
                  <a:gd name="T28" fmla="*/ 10624 w 39"/>
                  <a:gd name="T29" fmla="*/ 10729 h 29"/>
                  <a:gd name="T30" fmla="*/ 6961 w 39"/>
                  <a:gd name="T31" fmla="*/ 10729 h 29"/>
                  <a:gd name="T32" fmla="*/ 0 w 39"/>
                  <a:gd name="T33" fmla="*/ 3449 h 29"/>
                  <a:gd name="T34" fmla="*/ 0 w 39"/>
                  <a:gd name="T35" fmla="*/ 7280 h 29"/>
                  <a:gd name="T36" fmla="*/ 3664 w 39"/>
                  <a:gd name="T37" fmla="*/ 7280 h 29"/>
                  <a:gd name="T38" fmla="*/ 6961 w 39"/>
                  <a:gd name="T39" fmla="*/ 7280 h 29"/>
                  <a:gd name="T40" fmla="*/ 6961 w 39"/>
                  <a:gd name="T41" fmla="*/ 10729 h 29"/>
                  <a:gd name="T42" fmla="*/ 3664 w 39"/>
                  <a:gd name="T43" fmla="*/ 7280 h 29"/>
                  <a:gd name="T44" fmla="*/ 0 w 39"/>
                  <a:gd name="T45" fmla="*/ 7280 h 29"/>
                  <a:gd name="T46" fmla="*/ 0 w 39"/>
                  <a:gd name="T47" fmla="*/ 3449 h 29"/>
                  <a:gd name="T48" fmla="*/ 6961 w 39"/>
                  <a:gd name="T49" fmla="*/ 0 h 29"/>
                  <a:gd name="T50" fmla="*/ 3664 w 39"/>
                  <a:gd name="T51" fmla="*/ 0 h 29"/>
                  <a:gd name="T52" fmla="*/ 0 w 39"/>
                  <a:gd name="T53" fmla="*/ 0 h 29"/>
                  <a:gd name="T54" fmla="*/ 0 w 39"/>
                  <a:gd name="T55" fmla="*/ 3449 h 29"/>
                  <a:gd name="T56" fmla="*/ 0 w 39"/>
                  <a:gd name="T57" fmla="*/ 0 h 29"/>
                  <a:gd name="T58" fmla="*/ 3664 w 39"/>
                  <a:gd name="T59" fmla="*/ 0 h 29"/>
                  <a:gd name="T60" fmla="*/ 6961 w 39"/>
                  <a:gd name="T61" fmla="*/ 0 h 2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9" h="29">
                    <a:moveTo>
                      <a:pt x="38" y="9"/>
                    </a:moveTo>
                    <a:lnTo>
                      <a:pt x="38" y="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8" y="9"/>
                    </a:lnTo>
                    <a:close/>
                    <a:moveTo>
                      <a:pt x="19" y="28"/>
                    </a:moveTo>
                    <a:lnTo>
                      <a:pt x="19" y="19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38" y="9"/>
                    </a:lnTo>
                    <a:lnTo>
                      <a:pt x="38" y="19"/>
                    </a:lnTo>
                    <a:lnTo>
                      <a:pt x="29" y="19"/>
                    </a:lnTo>
                    <a:lnTo>
                      <a:pt x="29" y="28"/>
                    </a:lnTo>
                    <a:lnTo>
                      <a:pt x="19" y="28"/>
                    </a:lnTo>
                    <a:close/>
                    <a:moveTo>
                      <a:pt x="0" y="9"/>
                    </a:moveTo>
                    <a:lnTo>
                      <a:pt x="0" y="19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19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83" name="Freeform 110">
                <a:extLst>
                  <a:ext uri="{FF2B5EF4-FFF2-40B4-BE49-F238E27FC236}">
                    <a16:creationId xmlns:a16="http://schemas.microsoft.com/office/drawing/2014/main" id="{42466D58-CEAB-BF47-8A20-C95EC3E15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93888"/>
                <a:ext cx="31750" cy="17462"/>
              </a:xfrm>
              <a:custGeom>
                <a:avLst/>
                <a:gdLst>
                  <a:gd name="T0" fmla="*/ 31385 w 87"/>
                  <a:gd name="T1" fmla="*/ 6771 h 49"/>
                  <a:gd name="T2" fmla="*/ 13868 w 87"/>
                  <a:gd name="T3" fmla="*/ 17106 h 49"/>
                  <a:gd name="T4" fmla="*/ 0 w 87"/>
                  <a:gd name="T5" fmla="*/ 10335 h 49"/>
                  <a:gd name="T6" fmla="*/ 13868 w 87"/>
                  <a:gd name="T7" fmla="*/ 0 h 49"/>
                  <a:gd name="T8" fmla="*/ 31385 w 87"/>
                  <a:gd name="T9" fmla="*/ 677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49">
                    <a:moveTo>
                      <a:pt x="86" y="19"/>
                    </a:moveTo>
                    <a:lnTo>
                      <a:pt x="38" y="48"/>
                    </a:lnTo>
                    <a:lnTo>
                      <a:pt x="0" y="29"/>
                    </a:lnTo>
                    <a:lnTo>
                      <a:pt x="38" y="0"/>
                    </a:lnTo>
                    <a:lnTo>
                      <a:pt x="86" y="19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84" name="Freeform 111">
                <a:extLst>
                  <a:ext uri="{FF2B5EF4-FFF2-40B4-BE49-F238E27FC236}">
                    <a16:creationId xmlns:a16="http://schemas.microsoft.com/office/drawing/2014/main" id="{FB55A789-51C3-C04A-BD5F-01219C543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93888"/>
                <a:ext cx="31750" cy="17462"/>
              </a:xfrm>
              <a:custGeom>
                <a:avLst/>
                <a:gdLst>
                  <a:gd name="T0" fmla="*/ 13868 w 87"/>
                  <a:gd name="T1" fmla="*/ 0 h 49"/>
                  <a:gd name="T2" fmla="*/ 0 w 87"/>
                  <a:gd name="T3" fmla="*/ 10335 h 49"/>
                  <a:gd name="T4" fmla="*/ 13868 w 87"/>
                  <a:gd name="T5" fmla="*/ 0 h 49"/>
                  <a:gd name="T6" fmla="*/ 13868 w 87"/>
                  <a:gd name="T7" fmla="*/ 0 h 49"/>
                  <a:gd name="T8" fmla="*/ 13868 w 87"/>
                  <a:gd name="T9" fmla="*/ 0 h 49"/>
                  <a:gd name="T10" fmla="*/ 31385 w 87"/>
                  <a:gd name="T11" fmla="*/ 6771 h 49"/>
                  <a:gd name="T12" fmla="*/ 13868 w 87"/>
                  <a:gd name="T13" fmla="*/ 0 h 49"/>
                  <a:gd name="T14" fmla="*/ 31385 w 87"/>
                  <a:gd name="T15" fmla="*/ 6771 h 49"/>
                  <a:gd name="T16" fmla="*/ 31385 w 87"/>
                  <a:gd name="T17" fmla="*/ 6771 h 49"/>
                  <a:gd name="T18" fmla="*/ 31385 w 87"/>
                  <a:gd name="T19" fmla="*/ 6771 h 49"/>
                  <a:gd name="T20" fmla="*/ 13868 w 87"/>
                  <a:gd name="T21" fmla="*/ 17106 h 49"/>
                  <a:gd name="T22" fmla="*/ 31385 w 87"/>
                  <a:gd name="T23" fmla="*/ 6771 h 49"/>
                  <a:gd name="T24" fmla="*/ 13868 w 87"/>
                  <a:gd name="T25" fmla="*/ 17106 h 49"/>
                  <a:gd name="T26" fmla="*/ 13868 w 87"/>
                  <a:gd name="T27" fmla="*/ 17106 h 49"/>
                  <a:gd name="T28" fmla="*/ 13868 w 87"/>
                  <a:gd name="T29" fmla="*/ 17106 h 49"/>
                  <a:gd name="T30" fmla="*/ 0 w 87"/>
                  <a:gd name="T31" fmla="*/ 10335 h 49"/>
                  <a:gd name="T32" fmla="*/ 13868 w 87"/>
                  <a:gd name="T33" fmla="*/ 17106 h 49"/>
                  <a:gd name="T34" fmla="*/ 0 w 87"/>
                  <a:gd name="T35" fmla="*/ 10335 h 49"/>
                  <a:gd name="T36" fmla="*/ 0 w 87"/>
                  <a:gd name="T37" fmla="*/ 10335 h 49"/>
                  <a:gd name="T38" fmla="*/ 0 w 87"/>
                  <a:gd name="T39" fmla="*/ 10335 h 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7" h="49">
                    <a:moveTo>
                      <a:pt x="38" y="0"/>
                    </a:moveTo>
                    <a:lnTo>
                      <a:pt x="0" y="29"/>
                    </a:lnTo>
                    <a:lnTo>
                      <a:pt x="38" y="0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close/>
                    <a:moveTo>
                      <a:pt x="86" y="19"/>
                    </a:moveTo>
                    <a:lnTo>
                      <a:pt x="38" y="0"/>
                    </a:lnTo>
                    <a:lnTo>
                      <a:pt x="86" y="19"/>
                    </a:lnTo>
                    <a:close/>
                    <a:moveTo>
                      <a:pt x="86" y="19"/>
                    </a:moveTo>
                    <a:lnTo>
                      <a:pt x="86" y="19"/>
                    </a:lnTo>
                    <a:close/>
                    <a:moveTo>
                      <a:pt x="38" y="48"/>
                    </a:moveTo>
                    <a:lnTo>
                      <a:pt x="86" y="19"/>
                    </a:lnTo>
                    <a:lnTo>
                      <a:pt x="38" y="48"/>
                    </a:lnTo>
                    <a:close/>
                    <a:moveTo>
                      <a:pt x="38" y="48"/>
                    </a:moveTo>
                    <a:lnTo>
                      <a:pt x="38" y="48"/>
                    </a:lnTo>
                    <a:close/>
                    <a:moveTo>
                      <a:pt x="0" y="29"/>
                    </a:moveTo>
                    <a:lnTo>
                      <a:pt x="38" y="48"/>
                    </a:ln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85" name="Freeform 112">
                <a:extLst>
                  <a:ext uri="{FF2B5EF4-FFF2-40B4-BE49-F238E27FC236}">
                    <a16:creationId xmlns:a16="http://schemas.microsoft.com/office/drawing/2014/main" id="{3E770485-D36C-3C49-AA53-9FBFDC335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63" y="1897063"/>
                <a:ext cx="14287" cy="11112"/>
              </a:xfrm>
              <a:custGeom>
                <a:avLst/>
                <a:gdLst>
                  <a:gd name="T0" fmla="*/ 6960 w 39"/>
                  <a:gd name="T1" fmla="*/ 0 h 29"/>
                  <a:gd name="T2" fmla="*/ 13921 w 39"/>
                  <a:gd name="T3" fmla="*/ 3449 h 29"/>
                  <a:gd name="T4" fmla="*/ 6960 w 39"/>
                  <a:gd name="T5" fmla="*/ 10729 h 29"/>
                  <a:gd name="T6" fmla="*/ 0 w 39"/>
                  <a:gd name="T7" fmla="*/ 7280 h 29"/>
                  <a:gd name="T8" fmla="*/ 6960 w 39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19" y="0"/>
                    </a:moveTo>
                    <a:cubicBezTo>
                      <a:pt x="29" y="0"/>
                      <a:pt x="38" y="9"/>
                      <a:pt x="38" y="9"/>
                    </a:cubicBezTo>
                    <a:cubicBezTo>
                      <a:pt x="38" y="19"/>
                      <a:pt x="29" y="28"/>
                      <a:pt x="19" y="28"/>
                    </a:cubicBezTo>
                    <a:cubicBezTo>
                      <a:pt x="10" y="28"/>
                      <a:pt x="0" y="19"/>
                      <a:pt x="0" y="19"/>
                    </a:cubicBezTo>
                    <a:cubicBezTo>
                      <a:pt x="0" y="9"/>
                      <a:pt x="10" y="0"/>
                      <a:pt x="19" y="0"/>
                    </a:cubicBezTo>
                  </a:path>
                </a:pathLst>
              </a:custGeom>
              <a:solidFill>
                <a:srgbClr val="C636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86" name="Freeform 113">
                <a:extLst>
                  <a:ext uri="{FF2B5EF4-FFF2-40B4-BE49-F238E27FC236}">
                    <a16:creationId xmlns:a16="http://schemas.microsoft.com/office/drawing/2014/main" id="{06D6348F-462D-A245-8972-11E053A47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63" y="1897063"/>
                <a:ext cx="14287" cy="11112"/>
              </a:xfrm>
              <a:custGeom>
                <a:avLst/>
                <a:gdLst>
                  <a:gd name="T0" fmla="*/ 13921 w 39"/>
                  <a:gd name="T1" fmla="*/ 3449 h 29"/>
                  <a:gd name="T2" fmla="*/ 13921 w 39"/>
                  <a:gd name="T3" fmla="*/ 0 h 29"/>
                  <a:gd name="T4" fmla="*/ 10624 w 39"/>
                  <a:gd name="T5" fmla="*/ 0 h 29"/>
                  <a:gd name="T6" fmla="*/ 6960 w 39"/>
                  <a:gd name="T7" fmla="*/ 0 h 29"/>
                  <a:gd name="T8" fmla="*/ 10624 w 39"/>
                  <a:gd name="T9" fmla="*/ 0 h 29"/>
                  <a:gd name="T10" fmla="*/ 13921 w 39"/>
                  <a:gd name="T11" fmla="*/ 0 h 29"/>
                  <a:gd name="T12" fmla="*/ 13921 w 39"/>
                  <a:gd name="T13" fmla="*/ 3449 h 29"/>
                  <a:gd name="T14" fmla="*/ 6960 w 39"/>
                  <a:gd name="T15" fmla="*/ 10729 h 29"/>
                  <a:gd name="T16" fmla="*/ 10624 w 39"/>
                  <a:gd name="T17" fmla="*/ 10729 h 29"/>
                  <a:gd name="T18" fmla="*/ 10624 w 39"/>
                  <a:gd name="T19" fmla="*/ 7280 h 29"/>
                  <a:gd name="T20" fmla="*/ 13921 w 39"/>
                  <a:gd name="T21" fmla="*/ 7280 h 29"/>
                  <a:gd name="T22" fmla="*/ 13921 w 39"/>
                  <a:gd name="T23" fmla="*/ 3449 h 29"/>
                  <a:gd name="T24" fmla="*/ 13921 w 39"/>
                  <a:gd name="T25" fmla="*/ 7280 h 29"/>
                  <a:gd name="T26" fmla="*/ 10624 w 39"/>
                  <a:gd name="T27" fmla="*/ 10729 h 29"/>
                  <a:gd name="T28" fmla="*/ 6960 w 39"/>
                  <a:gd name="T29" fmla="*/ 10729 h 29"/>
                  <a:gd name="T30" fmla="*/ 0 w 39"/>
                  <a:gd name="T31" fmla="*/ 7280 h 29"/>
                  <a:gd name="T32" fmla="*/ 3663 w 39"/>
                  <a:gd name="T33" fmla="*/ 7280 h 29"/>
                  <a:gd name="T34" fmla="*/ 3663 w 39"/>
                  <a:gd name="T35" fmla="*/ 10729 h 29"/>
                  <a:gd name="T36" fmla="*/ 6960 w 39"/>
                  <a:gd name="T37" fmla="*/ 10729 h 29"/>
                  <a:gd name="T38" fmla="*/ 3663 w 39"/>
                  <a:gd name="T39" fmla="*/ 10729 h 29"/>
                  <a:gd name="T40" fmla="*/ 3663 w 39"/>
                  <a:gd name="T41" fmla="*/ 7280 h 29"/>
                  <a:gd name="T42" fmla="*/ 0 w 39"/>
                  <a:gd name="T43" fmla="*/ 7280 h 29"/>
                  <a:gd name="T44" fmla="*/ 6960 w 39"/>
                  <a:gd name="T45" fmla="*/ 0 h 29"/>
                  <a:gd name="T46" fmla="*/ 3663 w 39"/>
                  <a:gd name="T47" fmla="*/ 0 h 29"/>
                  <a:gd name="T48" fmla="*/ 3663 w 39"/>
                  <a:gd name="T49" fmla="*/ 3449 h 29"/>
                  <a:gd name="T50" fmla="*/ 0 w 39"/>
                  <a:gd name="T51" fmla="*/ 3449 h 29"/>
                  <a:gd name="T52" fmla="*/ 0 w 39"/>
                  <a:gd name="T53" fmla="*/ 7280 h 29"/>
                  <a:gd name="T54" fmla="*/ 0 w 39"/>
                  <a:gd name="T55" fmla="*/ 3449 h 29"/>
                  <a:gd name="T56" fmla="*/ 3663 w 39"/>
                  <a:gd name="T57" fmla="*/ 3449 h 29"/>
                  <a:gd name="T58" fmla="*/ 3663 w 39"/>
                  <a:gd name="T59" fmla="*/ 0 h 29"/>
                  <a:gd name="T60" fmla="*/ 6960 w 39"/>
                  <a:gd name="T61" fmla="*/ 0 h 2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9" h="29">
                    <a:moveTo>
                      <a:pt x="38" y="9"/>
                    </a:moveTo>
                    <a:lnTo>
                      <a:pt x="38" y="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8" y="9"/>
                    </a:lnTo>
                    <a:close/>
                    <a:moveTo>
                      <a:pt x="19" y="28"/>
                    </a:moveTo>
                    <a:lnTo>
                      <a:pt x="29" y="28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38" y="9"/>
                    </a:lnTo>
                    <a:lnTo>
                      <a:pt x="38" y="19"/>
                    </a:lnTo>
                    <a:lnTo>
                      <a:pt x="29" y="28"/>
                    </a:lnTo>
                    <a:lnTo>
                      <a:pt x="19" y="28"/>
                    </a:lnTo>
                    <a:close/>
                    <a:moveTo>
                      <a:pt x="0" y="19"/>
                    </a:moveTo>
                    <a:lnTo>
                      <a:pt x="10" y="19"/>
                    </a:lnTo>
                    <a:lnTo>
                      <a:pt x="10" y="28"/>
                    </a:lnTo>
                    <a:lnTo>
                      <a:pt x="19" y="2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0" y="19"/>
                    </a:lnTo>
                    <a:close/>
                    <a:moveTo>
                      <a:pt x="19" y="0"/>
                    </a:moveTo>
                    <a:lnTo>
                      <a:pt x="10" y="0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87" name="Freeform 114">
                <a:extLst>
                  <a:ext uri="{FF2B5EF4-FFF2-40B4-BE49-F238E27FC236}">
                    <a16:creationId xmlns:a16="http://schemas.microsoft.com/office/drawing/2014/main" id="{2D2D6C9C-023B-AD4C-BD40-4E97FF057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97063"/>
                <a:ext cx="17462" cy="14287"/>
              </a:xfrm>
              <a:custGeom>
                <a:avLst/>
                <a:gdLst>
                  <a:gd name="T0" fmla="*/ 3274 w 48"/>
                  <a:gd name="T1" fmla="*/ 0 h 39"/>
                  <a:gd name="T2" fmla="*/ 17098 w 48"/>
                  <a:gd name="T3" fmla="*/ 6960 h 39"/>
                  <a:gd name="T4" fmla="*/ 6912 w 48"/>
                  <a:gd name="T5" fmla="*/ 13921 h 39"/>
                  <a:gd name="T6" fmla="*/ 3274 w 48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39">
                    <a:moveTo>
                      <a:pt x="9" y="0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9" y="38"/>
                      <a:pt x="0" y="9"/>
                      <a:pt x="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88" name="Freeform 115">
                <a:extLst>
                  <a:ext uri="{FF2B5EF4-FFF2-40B4-BE49-F238E27FC236}">
                    <a16:creationId xmlns:a16="http://schemas.microsoft.com/office/drawing/2014/main" id="{3850E386-6884-6C47-8945-5458EB579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97063"/>
                <a:ext cx="20637" cy="14287"/>
              </a:xfrm>
              <a:custGeom>
                <a:avLst/>
                <a:gdLst>
                  <a:gd name="T0" fmla="*/ 16723 w 58"/>
                  <a:gd name="T1" fmla="*/ 6960 h 39"/>
                  <a:gd name="T2" fmla="*/ 3202 w 58"/>
                  <a:gd name="T3" fmla="*/ 0 h 39"/>
                  <a:gd name="T4" fmla="*/ 16723 w 58"/>
                  <a:gd name="T5" fmla="*/ 6960 h 39"/>
                  <a:gd name="T6" fmla="*/ 16723 w 58"/>
                  <a:gd name="T7" fmla="*/ 6960 h 39"/>
                  <a:gd name="T8" fmla="*/ 20281 w 58"/>
                  <a:gd name="T9" fmla="*/ 6960 h 39"/>
                  <a:gd name="T10" fmla="*/ 16723 w 58"/>
                  <a:gd name="T11" fmla="*/ 6960 h 39"/>
                  <a:gd name="T12" fmla="*/ 6760 w 58"/>
                  <a:gd name="T13" fmla="*/ 13921 h 39"/>
                  <a:gd name="T14" fmla="*/ 16723 w 58"/>
                  <a:gd name="T15" fmla="*/ 6960 h 39"/>
                  <a:gd name="T16" fmla="*/ 6760 w 58"/>
                  <a:gd name="T17" fmla="*/ 13921 h 39"/>
                  <a:gd name="T18" fmla="*/ 6760 w 58"/>
                  <a:gd name="T19" fmla="*/ 13921 h 39"/>
                  <a:gd name="T20" fmla="*/ 6760 w 58"/>
                  <a:gd name="T21" fmla="*/ 13921 h 39"/>
                  <a:gd name="T22" fmla="*/ 3202 w 58"/>
                  <a:gd name="T23" fmla="*/ 0 h 39"/>
                  <a:gd name="T24" fmla="*/ 0 w 58"/>
                  <a:gd name="T25" fmla="*/ 3297 h 39"/>
                  <a:gd name="T26" fmla="*/ 0 w 58"/>
                  <a:gd name="T27" fmla="*/ 6960 h 39"/>
                  <a:gd name="T28" fmla="*/ 3202 w 58"/>
                  <a:gd name="T29" fmla="*/ 6960 h 39"/>
                  <a:gd name="T30" fmla="*/ 3202 w 58"/>
                  <a:gd name="T31" fmla="*/ 10257 h 39"/>
                  <a:gd name="T32" fmla="*/ 3202 w 58"/>
                  <a:gd name="T33" fmla="*/ 13921 h 39"/>
                  <a:gd name="T34" fmla="*/ 6760 w 58"/>
                  <a:gd name="T35" fmla="*/ 13921 h 39"/>
                  <a:gd name="T36" fmla="*/ 3202 w 58"/>
                  <a:gd name="T37" fmla="*/ 13921 h 39"/>
                  <a:gd name="T38" fmla="*/ 3202 w 58"/>
                  <a:gd name="T39" fmla="*/ 10257 h 39"/>
                  <a:gd name="T40" fmla="*/ 0 w 58"/>
                  <a:gd name="T41" fmla="*/ 10257 h 39"/>
                  <a:gd name="T42" fmla="*/ 0 w 58"/>
                  <a:gd name="T43" fmla="*/ 6960 h 39"/>
                  <a:gd name="T44" fmla="*/ 0 w 58"/>
                  <a:gd name="T45" fmla="*/ 3297 h 39"/>
                  <a:gd name="T46" fmla="*/ 0 w 58"/>
                  <a:gd name="T47" fmla="*/ 0 h 39"/>
                  <a:gd name="T48" fmla="*/ 3202 w 58"/>
                  <a:gd name="T49" fmla="*/ 0 h 39"/>
                  <a:gd name="T50" fmla="*/ 3202 w 58"/>
                  <a:gd name="T51" fmla="*/ 0 h 39"/>
                  <a:gd name="T52" fmla="*/ 3202 w 58"/>
                  <a:gd name="T53" fmla="*/ 0 h 39"/>
                  <a:gd name="T54" fmla="*/ 3202 w 58"/>
                  <a:gd name="T55" fmla="*/ 0 h 39"/>
                  <a:gd name="T56" fmla="*/ 3202 w 58"/>
                  <a:gd name="T57" fmla="*/ 0 h 39"/>
                  <a:gd name="T58" fmla="*/ 3202 w 58"/>
                  <a:gd name="T59" fmla="*/ 0 h 39"/>
                  <a:gd name="T60" fmla="*/ 3202 w 58"/>
                  <a:gd name="T61" fmla="*/ 0 h 3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8" h="39">
                    <a:moveTo>
                      <a:pt x="47" y="19"/>
                    </a:moveTo>
                    <a:lnTo>
                      <a:pt x="9" y="0"/>
                    </a:lnTo>
                    <a:lnTo>
                      <a:pt x="47" y="19"/>
                    </a:lnTo>
                    <a:close/>
                    <a:moveTo>
                      <a:pt x="47" y="19"/>
                    </a:moveTo>
                    <a:lnTo>
                      <a:pt x="57" y="19"/>
                    </a:lnTo>
                    <a:lnTo>
                      <a:pt x="47" y="19"/>
                    </a:lnTo>
                    <a:close/>
                    <a:moveTo>
                      <a:pt x="19" y="38"/>
                    </a:moveTo>
                    <a:lnTo>
                      <a:pt x="47" y="19"/>
                    </a:lnTo>
                    <a:lnTo>
                      <a:pt x="19" y="38"/>
                    </a:lnTo>
                    <a:close/>
                    <a:moveTo>
                      <a:pt x="19" y="38"/>
                    </a:moveTo>
                    <a:lnTo>
                      <a:pt x="19" y="38"/>
                    </a:lnTo>
                    <a:close/>
                    <a:moveTo>
                      <a:pt x="9" y="0"/>
                    </a:moveTo>
                    <a:lnTo>
                      <a:pt x="0" y="9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9" y="28"/>
                    </a:lnTo>
                    <a:lnTo>
                      <a:pt x="9" y="38"/>
                    </a:lnTo>
                    <a:lnTo>
                      <a:pt x="19" y="38"/>
                    </a:lnTo>
                    <a:lnTo>
                      <a:pt x="9" y="38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89" name="Freeform 116">
                <a:extLst>
                  <a:ext uri="{FF2B5EF4-FFF2-40B4-BE49-F238E27FC236}">
                    <a16:creationId xmlns:a16="http://schemas.microsoft.com/office/drawing/2014/main" id="{8F913A0C-5F79-ED4B-87BF-59A404E2E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900238"/>
                <a:ext cx="11112" cy="11112"/>
              </a:xfrm>
              <a:custGeom>
                <a:avLst/>
                <a:gdLst>
                  <a:gd name="T0" fmla="*/ 3334 w 30"/>
                  <a:gd name="T1" fmla="*/ 0 h 30"/>
                  <a:gd name="T2" fmla="*/ 10742 w 30"/>
                  <a:gd name="T3" fmla="*/ 3704 h 30"/>
                  <a:gd name="T4" fmla="*/ 3334 w 30"/>
                  <a:gd name="T5" fmla="*/ 7038 h 30"/>
                  <a:gd name="T6" fmla="*/ 0 w 30"/>
                  <a:gd name="T7" fmla="*/ 3704 h 30"/>
                  <a:gd name="T8" fmla="*/ 3334 w 3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9" y="0"/>
                    </a:moveTo>
                    <a:cubicBezTo>
                      <a:pt x="19" y="0"/>
                      <a:pt x="29" y="0"/>
                      <a:pt x="29" y="10"/>
                    </a:cubicBezTo>
                    <a:cubicBezTo>
                      <a:pt x="29" y="19"/>
                      <a:pt x="19" y="19"/>
                      <a:pt x="9" y="19"/>
                    </a:cubicBezTo>
                    <a:cubicBezTo>
                      <a:pt x="0" y="29"/>
                      <a:pt x="0" y="19"/>
                      <a:pt x="0" y="10"/>
                    </a:cubicBezTo>
                    <a:cubicBezTo>
                      <a:pt x="0" y="10"/>
                      <a:pt x="0" y="0"/>
                      <a:pt x="9" y="0"/>
                    </a:cubicBezTo>
                  </a:path>
                </a:pathLst>
              </a:custGeom>
              <a:solidFill>
                <a:srgbClr val="0C40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90" name="Freeform 117">
                <a:extLst>
                  <a:ext uri="{FF2B5EF4-FFF2-40B4-BE49-F238E27FC236}">
                    <a16:creationId xmlns:a16="http://schemas.microsoft.com/office/drawing/2014/main" id="{48D40C36-0948-9F4B-AE2C-CCFD4E4B7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900238"/>
                <a:ext cx="11112" cy="11112"/>
              </a:xfrm>
              <a:custGeom>
                <a:avLst/>
                <a:gdLst>
                  <a:gd name="T0" fmla="*/ 10742 w 30"/>
                  <a:gd name="T1" fmla="*/ 3704 h 30"/>
                  <a:gd name="T2" fmla="*/ 10742 w 30"/>
                  <a:gd name="T3" fmla="*/ 0 h 30"/>
                  <a:gd name="T4" fmla="*/ 7038 w 30"/>
                  <a:gd name="T5" fmla="*/ 0 h 30"/>
                  <a:gd name="T6" fmla="*/ 3334 w 30"/>
                  <a:gd name="T7" fmla="*/ 0 h 30"/>
                  <a:gd name="T8" fmla="*/ 7038 w 30"/>
                  <a:gd name="T9" fmla="*/ 0 h 30"/>
                  <a:gd name="T10" fmla="*/ 10742 w 30"/>
                  <a:gd name="T11" fmla="*/ 0 h 30"/>
                  <a:gd name="T12" fmla="*/ 10742 w 30"/>
                  <a:gd name="T13" fmla="*/ 3704 h 30"/>
                  <a:gd name="T14" fmla="*/ 3334 w 30"/>
                  <a:gd name="T15" fmla="*/ 10742 h 30"/>
                  <a:gd name="T16" fmla="*/ 3334 w 30"/>
                  <a:gd name="T17" fmla="*/ 7038 h 30"/>
                  <a:gd name="T18" fmla="*/ 7038 w 30"/>
                  <a:gd name="T19" fmla="*/ 7038 h 30"/>
                  <a:gd name="T20" fmla="*/ 10742 w 30"/>
                  <a:gd name="T21" fmla="*/ 7038 h 30"/>
                  <a:gd name="T22" fmla="*/ 10742 w 30"/>
                  <a:gd name="T23" fmla="*/ 3704 h 30"/>
                  <a:gd name="T24" fmla="*/ 10742 w 30"/>
                  <a:gd name="T25" fmla="*/ 7038 h 30"/>
                  <a:gd name="T26" fmla="*/ 7038 w 30"/>
                  <a:gd name="T27" fmla="*/ 7038 h 30"/>
                  <a:gd name="T28" fmla="*/ 3334 w 30"/>
                  <a:gd name="T29" fmla="*/ 7038 h 30"/>
                  <a:gd name="T30" fmla="*/ 3334 w 30"/>
                  <a:gd name="T31" fmla="*/ 10742 h 30"/>
                  <a:gd name="T32" fmla="*/ 0 w 30"/>
                  <a:gd name="T33" fmla="*/ 3704 h 30"/>
                  <a:gd name="T34" fmla="*/ 0 w 30"/>
                  <a:gd name="T35" fmla="*/ 7038 h 30"/>
                  <a:gd name="T36" fmla="*/ 3334 w 30"/>
                  <a:gd name="T37" fmla="*/ 7038 h 30"/>
                  <a:gd name="T38" fmla="*/ 3334 w 30"/>
                  <a:gd name="T39" fmla="*/ 10742 h 30"/>
                  <a:gd name="T40" fmla="*/ 3334 w 30"/>
                  <a:gd name="T41" fmla="*/ 7038 h 30"/>
                  <a:gd name="T42" fmla="*/ 0 w 30"/>
                  <a:gd name="T43" fmla="*/ 7038 h 30"/>
                  <a:gd name="T44" fmla="*/ 0 w 30"/>
                  <a:gd name="T45" fmla="*/ 3704 h 30"/>
                  <a:gd name="T46" fmla="*/ 3334 w 30"/>
                  <a:gd name="T47" fmla="*/ 0 h 30"/>
                  <a:gd name="T48" fmla="*/ 0 w 30"/>
                  <a:gd name="T49" fmla="*/ 0 h 30"/>
                  <a:gd name="T50" fmla="*/ 0 w 30"/>
                  <a:gd name="T51" fmla="*/ 3704 h 30"/>
                  <a:gd name="T52" fmla="*/ 0 w 30"/>
                  <a:gd name="T53" fmla="*/ 0 h 30"/>
                  <a:gd name="T54" fmla="*/ 3334 w 30"/>
                  <a:gd name="T55" fmla="*/ 0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" h="30">
                    <a:moveTo>
                      <a:pt x="29" y="10"/>
                    </a:moveTo>
                    <a:lnTo>
                      <a:pt x="29" y="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29" y="10"/>
                    </a:lnTo>
                    <a:close/>
                    <a:moveTo>
                      <a:pt x="9" y="29"/>
                    </a:moveTo>
                    <a:lnTo>
                      <a:pt x="9" y="19"/>
                    </a:lnTo>
                    <a:lnTo>
                      <a:pt x="19" y="19"/>
                    </a:lnTo>
                    <a:lnTo>
                      <a:pt x="29" y="19"/>
                    </a:lnTo>
                    <a:lnTo>
                      <a:pt x="29" y="10"/>
                    </a:lnTo>
                    <a:lnTo>
                      <a:pt x="29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9" y="2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9" y="19"/>
                    </a:lnTo>
                    <a:lnTo>
                      <a:pt x="9" y="2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91" name="Freeform 118">
                <a:extLst>
                  <a:ext uri="{FF2B5EF4-FFF2-40B4-BE49-F238E27FC236}">
                    <a16:creationId xmlns:a16="http://schemas.microsoft.com/office/drawing/2014/main" id="{D0E78364-3AEF-734B-9F9A-3E03B6492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903413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2858 h 10"/>
                  <a:gd name="T4" fmla="*/ 0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9" y="0"/>
                      <a:pt x="9" y="0"/>
                      <a:pt x="9" y="9"/>
                    </a:cubicBezTo>
                    <a:lnTo>
                      <a:pt x="0" y="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92" name="Freeform 119">
                <a:extLst>
                  <a:ext uri="{FF2B5EF4-FFF2-40B4-BE49-F238E27FC236}">
                    <a16:creationId xmlns:a16="http://schemas.microsoft.com/office/drawing/2014/main" id="{05840221-946C-5A47-A476-ECE921617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903413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2858 w 10"/>
                  <a:gd name="T3" fmla="*/ 0 h 10"/>
                  <a:gd name="T4" fmla="*/ 0 w 10"/>
                  <a:gd name="T5" fmla="*/ 0 h 10"/>
                  <a:gd name="T6" fmla="*/ 2858 w 10"/>
                  <a:gd name="T7" fmla="*/ 0 h 10"/>
                  <a:gd name="T8" fmla="*/ 2858 w 10"/>
                  <a:gd name="T9" fmla="*/ 2858 h 10"/>
                  <a:gd name="T10" fmla="*/ 0 w 10"/>
                  <a:gd name="T11" fmla="*/ 2858 h 10"/>
                  <a:gd name="T12" fmla="*/ 2858 w 10"/>
                  <a:gd name="T13" fmla="*/ 2858 h 10"/>
                  <a:gd name="T14" fmla="*/ 0 w 10"/>
                  <a:gd name="T15" fmla="*/ 2858 h 10"/>
                  <a:gd name="T16" fmla="*/ 0 w 10"/>
                  <a:gd name="T17" fmla="*/ 2858 h 10"/>
                  <a:gd name="T18" fmla="*/ 0 w 10"/>
                  <a:gd name="T19" fmla="*/ 2858 h 10"/>
                  <a:gd name="T20" fmla="*/ 0 w 10"/>
                  <a:gd name="T21" fmla="*/ 0 h 10"/>
                  <a:gd name="T22" fmla="*/ 0 w 10"/>
                  <a:gd name="T23" fmla="*/ 2858 h 10"/>
                  <a:gd name="T24" fmla="*/ 0 w 10"/>
                  <a:gd name="T25" fmla="*/ 0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9"/>
                    </a:lnTo>
                    <a:close/>
                    <a:moveTo>
                      <a:pt x="0" y="9"/>
                    </a:moveTo>
                    <a:lnTo>
                      <a:pt x="9" y="9"/>
                    </a:lnTo>
                    <a:lnTo>
                      <a:pt x="0" y="9"/>
                    </a:lnTo>
                    <a:close/>
                    <a:moveTo>
                      <a:pt x="0" y="9"/>
                    </a:moveTo>
                    <a:lnTo>
                      <a:pt x="0" y="9"/>
                    </a:lnTo>
                    <a:close/>
                    <a:moveTo>
                      <a:pt x="0" y="0"/>
                    </a:move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93" name="Freeform 120">
                <a:extLst>
                  <a:ext uri="{FF2B5EF4-FFF2-40B4-BE49-F238E27FC236}">
                    <a16:creationId xmlns:a16="http://schemas.microsoft.com/office/drawing/2014/main" id="{34B5A213-FDE1-8E47-A998-FD0C89A87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903413"/>
                <a:ext cx="3175" cy="7937"/>
              </a:xfrm>
              <a:custGeom>
                <a:avLst/>
                <a:gdLst>
                  <a:gd name="T0" fmla="*/ 2886 w 11"/>
                  <a:gd name="T1" fmla="*/ 0 h 20"/>
                  <a:gd name="T2" fmla="*/ 2886 w 11"/>
                  <a:gd name="T3" fmla="*/ 0 h 20"/>
                  <a:gd name="T4" fmla="*/ 2886 w 11"/>
                  <a:gd name="T5" fmla="*/ 3572 h 20"/>
                  <a:gd name="T6" fmla="*/ 2886 w 11"/>
                  <a:gd name="T7" fmla="*/ 7540 h 20"/>
                  <a:gd name="T8" fmla="*/ 0 w 11"/>
                  <a:gd name="T9" fmla="*/ 3572 h 20"/>
                  <a:gd name="T10" fmla="*/ 2886 w 1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10" y="0"/>
                    </a:moveTo>
                    <a:lnTo>
                      <a:pt x="10" y="0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0" y="9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94" name="Freeform 121">
                <a:extLst>
                  <a:ext uri="{FF2B5EF4-FFF2-40B4-BE49-F238E27FC236}">
                    <a16:creationId xmlns:a16="http://schemas.microsoft.com/office/drawing/2014/main" id="{E8621378-9DC0-0446-8E5C-5BF153F8E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903413"/>
                <a:ext cx="7938" cy="7937"/>
              </a:xfrm>
              <a:custGeom>
                <a:avLst/>
                <a:gdLst>
                  <a:gd name="T0" fmla="*/ 7560 w 21"/>
                  <a:gd name="T1" fmla="*/ 3572 h 20"/>
                  <a:gd name="T2" fmla="*/ 3780 w 21"/>
                  <a:gd name="T3" fmla="*/ 3572 h 20"/>
                  <a:gd name="T4" fmla="*/ 3780 w 21"/>
                  <a:gd name="T5" fmla="*/ 0 h 20"/>
                  <a:gd name="T6" fmla="*/ 3780 w 21"/>
                  <a:gd name="T7" fmla="*/ 3572 h 20"/>
                  <a:gd name="T8" fmla="*/ 7560 w 21"/>
                  <a:gd name="T9" fmla="*/ 3572 h 20"/>
                  <a:gd name="T10" fmla="*/ 3780 w 21"/>
                  <a:gd name="T11" fmla="*/ 7540 h 20"/>
                  <a:gd name="T12" fmla="*/ 3780 w 21"/>
                  <a:gd name="T13" fmla="*/ 3572 h 20"/>
                  <a:gd name="T14" fmla="*/ 7560 w 21"/>
                  <a:gd name="T15" fmla="*/ 3572 h 20"/>
                  <a:gd name="T16" fmla="*/ 3780 w 21"/>
                  <a:gd name="T17" fmla="*/ 3572 h 20"/>
                  <a:gd name="T18" fmla="*/ 3780 w 21"/>
                  <a:gd name="T19" fmla="*/ 7540 h 20"/>
                  <a:gd name="T20" fmla="*/ 0 w 21"/>
                  <a:gd name="T21" fmla="*/ 3572 h 20"/>
                  <a:gd name="T22" fmla="*/ 3780 w 21"/>
                  <a:gd name="T23" fmla="*/ 7540 h 20"/>
                  <a:gd name="T24" fmla="*/ 0 w 21"/>
                  <a:gd name="T25" fmla="*/ 7540 h 20"/>
                  <a:gd name="T26" fmla="*/ 0 w 21"/>
                  <a:gd name="T27" fmla="*/ 3572 h 20"/>
                  <a:gd name="T28" fmla="*/ 3780 w 21"/>
                  <a:gd name="T29" fmla="*/ 0 h 20"/>
                  <a:gd name="T30" fmla="*/ 3780 w 21"/>
                  <a:gd name="T31" fmla="*/ 3572 h 20"/>
                  <a:gd name="T32" fmla="*/ 0 w 21"/>
                  <a:gd name="T33" fmla="*/ 3572 h 20"/>
                  <a:gd name="T34" fmla="*/ 3780 w 21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" h="20">
                    <a:moveTo>
                      <a:pt x="20" y="9"/>
                    </a:moveTo>
                    <a:lnTo>
                      <a:pt x="10" y="9"/>
                    </a:lnTo>
                    <a:lnTo>
                      <a:pt x="10" y="0"/>
                    </a:lnTo>
                    <a:lnTo>
                      <a:pt x="10" y="9"/>
                    </a:lnTo>
                    <a:lnTo>
                      <a:pt x="20" y="9"/>
                    </a:lnTo>
                    <a:close/>
                    <a:moveTo>
                      <a:pt x="10" y="19"/>
                    </a:moveTo>
                    <a:lnTo>
                      <a:pt x="10" y="9"/>
                    </a:lnTo>
                    <a:lnTo>
                      <a:pt x="20" y="9"/>
                    </a:lnTo>
                    <a:lnTo>
                      <a:pt x="10" y="9"/>
                    </a:lnTo>
                    <a:lnTo>
                      <a:pt x="10" y="19"/>
                    </a:lnTo>
                    <a:close/>
                    <a:moveTo>
                      <a:pt x="0" y="9"/>
                    </a:moveTo>
                    <a:lnTo>
                      <a:pt x="10" y="19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10" y="0"/>
                    </a:moveTo>
                    <a:lnTo>
                      <a:pt x="10" y="9"/>
                    </a:lnTo>
                    <a:lnTo>
                      <a:pt x="0" y="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95" name="Freeform 122">
                <a:extLst>
                  <a:ext uri="{FF2B5EF4-FFF2-40B4-BE49-F238E27FC236}">
                    <a16:creationId xmlns:a16="http://schemas.microsoft.com/office/drawing/2014/main" id="{BE1376D7-EE61-8049-944C-1BA6B233E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97063"/>
                <a:ext cx="3175" cy="3175"/>
              </a:xfrm>
              <a:custGeom>
                <a:avLst/>
                <a:gdLst>
                  <a:gd name="T0" fmla="*/ 2886 w 11"/>
                  <a:gd name="T1" fmla="*/ 0 h 10"/>
                  <a:gd name="T2" fmla="*/ 2886 w 11"/>
                  <a:gd name="T3" fmla="*/ 2858 h 10"/>
                  <a:gd name="T4" fmla="*/ 0 w 11"/>
                  <a:gd name="T5" fmla="*/ 0 h 10"/>
                  <a:gd name="T6" fmla="*/ 2886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0" y="9"/>
                      <a:pt x="0" y="9"/>
                      <a:pt x="0" y="0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96" name="Freeform 123">
                <a:extLst>
                  <a:ext uri="{FF2B5EF4-FFF2-40B4-BE49-F238E27FC236}">
                    <a16:creationId xmlns:a16="http://schemas.microsoft.com/office/drawing/2014/main" id="{1124828A-E346-B74D-BAC7-C67781806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97063"/>
                <a:ext cx="3175" cy="3175"/>
              </a:xfrm>
              <a:custGeom>
                <a:avLst/>
                <a:gdLst>
                  <a:gd name="T0" fmla="*/ 2886 w 11"/>
                  <a:gd name="T1" fmla="*/ 0 h 10"/>
                  <a:gd name="T2" fmla="*/ 2886 w 11"/>
                  <a:gd name="T3" fmla="*/ 0 h 10"/>
                  <a:gd name="T4" fmla="*/ 2886 w 11"/>
                  <a:gd name="T5" fmla="*/ 2858 h 10"/>
                  <a:gd name="T6" fmla="*/ 2886 w 11"/>
                  <a:gd name="T7" fmla="*/ 0 h 10"/>
                  <a:gd name="T8" fmla="*/ 2886 w 11"/>
                  <a:gd name="T9" fmla="*/ 2858 h 10"/>
                  <a:gd name="T10" fmla="*/ 0 w 11"/>
                  <a:gd name="T11" fmla="*/ 0 h 10"/>
                  <a:gd name="T12" fmla="*/ 0 w 11"/>
                  <a:gd name="T13" fmla="*/ 2858 h 10"/>
                  <a:gd name="T14" fmla="*/ 2886 w 11"/>
                  <a:gd name="T15" fmla="*/ 2858 h 10"/>
                  <a:gd name="T16" fmla="*/ 0 w 11"/>
                  <a:gd name="T17" fmla="*/ 2858 h 10"/>
                  <a:gd name="T18" fmla="*/ 0 w 11"/>
                  <a:gd name="T19" fmla="*/ 0 h 10"/>
                  <a:gd name="T20" fmla="*/ 2886 w 11"/>
                  <a:gd name="T21" fmla="*/ 0 h 10"/>
                  <a:gd name="T22" fmla="*/ 0 w 11"/>
                  <a:gd name="T23" fmla="*/ 0 h 10"/>
                  <a:gd name="T24" fmla="*/ 2886 w 11"/>
                  <a:gd name="T25" fmla="*/ 0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" h="10">
                    <a:moveTo>
                      <a:pt x="10" y="0"/>
                    </a:moveTo>
                    <a:lnTo>
                      <a:pt x="10" y="0"/>
                    </a:lnTo>
                    <a:close/>
                    <a:moveTo>
                      <a:pt x="10" y="9"/>
                    </a:moveTo>
                    <a:lnTo>
                      <a:pt x="10" y="0"/>
                    </a:lnTo>
                    <a:lnTo>
                      <a:pt x="10" y="9"/>
                    </a:lnTo>
                    <a:close/>
                    <a:moveTo>
                      <a:pt x="0" y="0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97" name="Freeform 124">
                <a:extLst>
                  <a:ext uri="{FF2B5EF4-FFF2-40B4-BE49-F238E27FC236}">
                    <a16:creationId xmlns:a16="http://schemas.microsoft.com/office/drawing/2014/main" id="{9EAE30A6-2AF6-A54B-A33C-92A1B07BD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93888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2858 w 10"/>
                  <a:gd name="T3" fmla="*/ 2886 h 11"/>
                  <a:gd name="T4" fmla="*/ 0 w 10"/>
                  <a:gd name="T5" fmla="*/ 2886 h 11"/>
                  <a:gd name="T6" fmla="*/ 0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9" y="0"/>
                      <a:pt x="9" y="0"/>
                      <a:pt x="9" y="10"/>
                    </a:cubicBezTo>
                    <a:lnTo>
                      <a:pt x="0" y="1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98" name="Freeform 125">
                <a:extLst>
                  <a:ext uri="{FF2B5EF4-FFF2-40B4-BE49-F238E27FC236}">
                    <a16:creationId xmlns:a16="http://schemas.microsoft.com/office/drawing/2014/main" id="{D3CDEFF4-4EF2-8A4B-B902-C232745A4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93888"/>
                <a:ext cx="3175" cy="7937"/>
              </a:xfrm>
              <a:custGeom>
                <a:avLst/>
                <a:gdLst>
                  <a:gd name="T0" fmla="*/ 2858 w 10"/>
                  <a:gd name="T1" fmla="*/ 3969 h 20"/>
                  <a:gd name="T2" fmla="*/ 2858 w 10"/>
                  <a:gd name="T3" fmla="*/ 0 h 20"/>
                  <a:gd name="T4" fmla="*/ 0 w 10"/>
                  <a:gd name="T5" fmla="*/ 0 h 20"/>
                  <a:gd name="T6" fmla="*/ 2858 w 10"/>
                  <a:gd name="T7" fmla="*/ 0 h 20"/>
                  <a:gd name="T8" fmla="*/ 2858 w 10"/>
                  <a:gd name="T9" fmla="*/ 3969 h 20"/>
                  <a:gd name="T10" fmla="*/ 0 w 10"/>
                  <a:gd name="T11" fmla="*/ 7540 h 20"/>
                  <a:gd name="T12" fmla="*/ 0 w 10"/>
                  <a:gd name="T13" fmla="*/ 3969 h 20"/>
                  <a:gd name="T14" fmla="*/ 2858 w 10"/>
                  <a:gd name="T15" fmla="*/ 3969 h 20"/>
                  <a:gd name="T16" fmla="*/ 2858 w 10"/>
                  <a:gd name="T17" fmla="*/ 7540 h 20"/>
                  <a:gd name="T18" fmla="*/ 0 w 10"/>
                  <a:gd name="T19" fmla="*/ 7540 h 20"/>
                  <a:gd name="T20" fmla="*/ 0 w 10"/>
                  <a:gd name="T21" fmla="*/ 3969 h 20"/>
                  <a:gd name="T22" fmla="*/ 0 w 10"/>
                  <a:gd name="T23" fmla="*/ 7540 h 20"/>
                  <a:gd name="T24" fmla="*/ 0 w 10"/>
                  <a:gd name="T25" fmla="*/ 3969 h 20"/>
                  <a:gd name="T26" fmla="*/ 0 w 10"/>
                  <a:gd name="T27" fmla="*/ 0 h 20"/>
                  <a:gd name="T28" fmla="*/ 0 w 10"/>
                  <a:gd name="T29" fmla="*/ 3969 h 20"/>
                  <a:gd name="T30" fmla="*/ 0 w 10"/>
                  <a:gd name="T31" fmla="*/ 0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9" y="1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10"/>
                    </a:lnTo>
                    <a:close/>
                    <a:moveTo>
                      <a:pt x="0" y="19"/>
                    </a:moveTo>
                    <a:lnTo>
                      <a:pt x="0" y="1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0" y="1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699" name="Freeform 126">
                <a:extLst>
                  <a:ext uri="{FF2B5EF4-FFF2-40B4-BE49-F238E27FC236}">
                    <a16:creationId xmlns:a16="http://schemas.microsoft.com/office/drawing/2014/main" id="{D7C171EF-DD9B-C846-8BAB-9A64EE2E0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62138"/>
                <a:ext cx="11112" cy="14287"/>
              </a:xfrm>
              <a:custGeom>
                <a:avLst/>
                <a:gdLst>
                  <a:gd name="T0" fmla="*/ 7038 w 30"/>
                  <a:gd name="T1" fmla="*/ 13921 h 39"/>
                  <a:gd name="T2" fmla="*/ 10742 w 30"/>
                  <a:gd name="T3" fmla="*/ 13921 h 39"/>
                  <a:gd name="T4" fmla="*/ 7038 w 30"/>
                  <a:gd name="T5" fmla="*/ 3297 h 39"/>
                  <a:gd name="T6" fmla="*/ 3704 w 30"/>
                  <a:gd name="T7" fmla="*/ 0 h 39"/>
                  <a:gd name="T8" fmla="*/ 3704 w 30"/>
                  <a:gd name="T9" fmla="*/ 3297 h 39"/>
                  <a:gd name="T10" fmla="*/ 0 w 30"/>
                  <a:gd name="T11" fmla="*/ 6960 h 39"/>
                  <a:gd name="T12" fmla="*/ 7038 w 30"/>
                  <a:gd name="T13" fmla="*/ 13921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9">
                    <a:moveTo>
                      <a:pt x="19" y="38"/>
                    </a:moveTo>
                    <a:cubicBezTo>
                      <a:pt x="19" y="28"/>
                      <a:pt x="29" y="38"/>
                      <a:pt x="29" y="38"/>
                    </a:cubicBezTo>
                    <a:cubicBezTo>
                      <a:pt x="29" y="38"/>
                      <a:pt x="29" y="19"/>
                      <a:pt x="19" y="9"/>
                    </a:cubicBezTo>
                    <a:cubicBezTo>
                      <a:pt x="10" y="9"/>
                      <a:pt x="10" y="9"/>
                      <a:pt x="1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9"/>
                      <a:pt x="10" y="19"/>
                      <a:pt x="0" y="19"/>
                    </a:cubicBezTo>
                    <a:cubicBezTo>
                      <a:pt x="10" y="19"/>
                      <a:pt x="19" y="28"/>
                      <a:pt x="19" y="38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00" name="Freeform 127">
                <a:extLst>
                  <a:ext uri="{FF2B5EF4-FFF2-40B4-BE49-F238E27FC236}">
                    <a16:creationId xmlns:a16="http://schemas.microsoft.com/office/drawing/2014/main" id="{FE5DB535-A7A5-F546-99BB-1150BEAFF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62138"/>
                <a:ext cx="11112" cy="17462"/>
              </a:xfrm>
              <a:custGeom>
                <a:avLst/>
                <a:gdLst>
                  <a:gd name="T0" fmla="*/ 10742 w 30"/>
                  <a:gd name="T1" fmla="*/ 13824 h 48"/>
                  <a:gd name="T2" fmla="*/ 10742 w 30"/>
                  <a:gd name="T3" fmla="*/ 17098 h 48"/>
                  <a:gd name="T4" fmla="*/ 10742 w 30"/>
                  <a:gd name="T5" fmla="*/ 13824 h 48"/>
                  <a:gd name="T6" fmla="*/ 7038 w 30"/>
                  <a:gd name="T7" fmla="*/ 13824 h 48"/>
                  <a:gd name="T8" fmla="*/ 7038 w 30"/>
                  <a:gd name="T9" fmla="*/ 10186 h 48"/>
                  <a:gd name="T10" fmla="*/ 7038 w 30"/>
                  <a:gd name="T11" fmla="*/ 13824 h 48"/>
                  <a:gd name="T12" fmla="*/ 10742 w 30"/>
                  <a:gd name="T13" fmla="*/ 13824 h 48"/>
                  <a:gd name="T14" fmla="*/ 10742 w 30"/>
                  <a:gd name="T15" fmla="*/ 17098 h 48"/>
                  <a:gd name="T16" fmla="*/ 10742 w 30"/>
                  <a:gd name="T17" fmla="*/ 17098 h 48"/>
                  <a:gd name="T18" fmla="*/ 7038 w 30"/>
                  <a:gd name="T19" fmla="*/ 3274 h 48"/>
                  <a:gd name="T20" fmla="*/ 7038 w 30"/>
                  <a:gd name="T21" fmla="*/ 6912 h 48"/>
                  <a:gd name="T22" fmla="*/ 10742 w 30"/>
                  <a:gd name="T23" fmla="*/ 6912 h 48"/>
                  <a:gd name="T24" fmla="*/ 10742 w 30"/>
                  <a:gd name="T25" fmla="*/ 10186 h 48"/>
                  <a:gd name="T26" fmla="*/ 10742 w 30"/>
                  <a:gd name="T27" fmla="*/ 13824 h 48"/>
                  <a:gd name="T28" fmla="*/ 10742 w 30"/>
                  <a:gd name="T29" fmla="*/ 17098 h 48"/>
                  <a:gd name="T30" fmla="*/ 10742 w 30"/>
                  <a:gd name="T31" fmla="*/ 13824 h 48"/>
                  <a:gd name="T32" fmla="*/ 10742 w 30"/>
                  <a:gd name="T33" fmla="*/ 10186 h 48"/>
                  <a:gd name="T34" fmla="*/ 7038 w 30"/>
                  <a:gd name="T35" fmla="*/ 10186 h 48"/>
                  <a:gd name="T36" fmla="*/ 7038 w 30"/>
                  <a:gd name="T37" fmla="*/ 6912 h 48"/>
                  <a:gd name="T38" fmla="*/ 7038 w 30"/>
                  <a:gd name="T39" fmla="*/ 3274 h 48"/>
                  <a:gd name="T40" fmla="*/ 7038 w 30"/>
                  <a:gd name="T41" fmla="*/ 3274 h 48"/>
                  <a:gd name="T42" fmla="*/ 7038 w 30"/>
                  <a:gd name="T43" fmla="*/ 3274 h 48"/>
                  <a:gd name="T44" fmla="*/ 3704 w 30"/>
                  <a:gd name="T45" fmla="*/ 0 h 48"/>
                  <a:gd name="T46" fmla="*/ 3704 w 30"/>
                  <a:gd name="T47" fmla="*/ 3274 h 48"/>
                  <a:gd name="T48" fmla="*/ 7038 w 30"/>
                  <a:gd name="T49" fmla="*/ 3274 h 48"/>
                  <a:gd name="T50" fmla="*/ 3704 w 30"/>
                  <a:gd name="T51" fmla="*/ 3274 h 48"/>
                  <a:gd name="T52" fmla="*/ 3704 w 30"/>
                  <a:gd name="T53" fmla="*/ 0 h 48"/>
                  <a:gd name="T54" fmla="*/ 3704 w 30"/>
                  <a:gd name="T55" fmla="*/ 0 h 48"/>
                  <a:gd name="T56" fmla="*/ 0 w 30"/>
                  <a:gd name="T57" fmla="*/ 0 h 48"/>
                  <a:gd name="T58" fmla="*/ 3704 w 30"/>
                  <a:gd name="T59" fmla="*/ 0 h 48"/>
                  <a:gd name="T60" fmla="*/ 3704 w 30"/>
                  <a:gd name="T61" fmla="*/ 3274 h 48"/>
                  <a:gd name="T62" fmla="*/ 0 w 30"/>
                  <a:gd name="T63" fmla="*/ 3274 h 48"/>
                  <a:gd name="T64" fmla="*/ 0 w 30"/>
                  <a:gd name="T65" fmla="*/ 0 h 48"/>
                  <a:gd name="T66" fmla="*/ 3704 w 30"/>
                  <a:gd name="T67" fmla="*/ 0 h 48"/>
                  <a:gd name="T68" fmla="*/ 3704 w 30"/>
                  <a:gd name="T69" fmla="*/ 3274 h 48"/>
                  <a:gd name="T70" fmla="*/ 3704 w 30"/>
                  <a:gd name="T71" fmla="*/ 6912 h 48"/>
                  <a:gd name="T72" fmla="*/ 0 w 30"/>
                  <a:gd name="T73" fmla="*/ 6912 h 48"/>
                  <a:gd name="T74" fmla="*/ 3704 w 30"/>
                  <a:gd name="T75" fmla="*/ 6912 h 48"/>
                  <a:gd name="T76" fmla="*/ 3704 w 30"/>
                  <a:gd name="T77" fmla="*/ 3274 h 48"/>
                  <a:gd name="T78" fmla="*/ 3704 w 30"/>
                  <a:gd name="T79" fmla="*/ 6912 h 48"/>
                  <a:gd name="T80" fmla="*/ 0 w 30"/>
                  <a:gd name="T81" fmla="*/ 6912 h 48"/>
                  <a:gd name="T82" fmla="*/ 0 w 30"/>
                  <a:gd name="T83" fmla="*/ 6912 h 48"/>
                  <a:gd name="T84" fmla="*/ 3704 w 30"/>
                  <a:gd name="T85" fmla="*/ 13824 h 48"/>
                  <a:gd name="T86" fmla="*/ 7038 w 30"/>
                  <a:gd name="T87" fmla="*/ 13824 h 48"/>
                  <a:gd name="T88" fmla="*/ 3704 w 30"/>
                  <a:gd name="T89" fmla="*/ 13824 h 48"/>
                  <a:gd name="T90" fmla="*/ 3704 w 30"/>
                  <a:gd name="T91" fmla="*/ 10186 h 48"/>
                  <a:gd name="T92" fmla="*/ 3704 w 30"/>
                  <a:gd name="T93" fmla="*/ 6912 h 48"/>
                  <a:gd name="T94" fmla="*/ 0 w 30"/>
                  <a:gd name="T95" fmla="*/ 6912 h 48"/>
                  <a:gd name="T96" fmla="*/ 3704 w 30"/>
                  <a:gd name="T97" fmla="*/ 6912 h 48"/>
                  <a:gd name="T98" fmla="*/ 3704 w 30"/>
                  <a:gd name="T99" fmla="*/ 10186 h 48"/>
                  <a:gd name="T100" fmla="*/ 7038 w 30"/>
                  <a:gd name="T101" fmla="*/ 10186 h 48"/>
                  <a:gd name="T102" fmla="*/ 7038 w 30"/>
                  <a:gd name="T103" fmla="*/ 13824 h 48"/>
                  <a:gd name="T104" fmla="*/ 3704 w 30"/>
                  <a:gd name="T105" fmla="*/ 13824 h 48"/>
                  <a:gd name="T106" fmla="*/ 7038 w 30"/>
                  <a:gd name="T107" fmla="*/ 13824 h 48"/>
                  <a:gd name="T108" fmla="*/ 3704 w 30"/>
                  <a:gd name="T109" fmla="*/ 13824 h 48"/>
                  <a:gd name="T110" fmla="*/ 7038 w 30"/>
                  <a:gd name="T111" fmla="*/ 13824 h 48"/>
                  <a:gd name="T112" fmla="*/ 3704 w 30"/>
                  <a:gd name="T113" fmla="*/ 13824 h 48"/>
                  <a:gd name="T114" fmla="*/ 7038 w 30"/>
                  <a:gd name="T115" fmla="*/ 13824 h 48"/>
                  <a:gd name="T116" fmla="*/ 3704 w 30"/>
                  <a:gd name="T117" fmla="*/ 13824 h 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0" h="48">
                    <a:moveTo>
                      <a:pt x="29" y="38"/>
                    </a:moveTo>
                    <a:lnTo>
                      <a:pt x="29" y="47"/>
                    </a:lnTo>
                    <a:lnTo>
                      <a:pt x="29" y="38"/>
                    </a:lnTo>
                    <a:lnTo>
                      <a:pt x="19" y="38"/>
                    </a:lnTo>
                    <a:lnTo>
                      <a:pt x="19" y="28"/>
                    </a:lnTo>
                    <a:lnTo>
                      <a:pt x="19" y="38"/>
                    </a:lnTo>
                    <a:lnTo>
                      <a:pt x="29" y="38"/>
                    </a:lnTo>
                    <a:close/>
                    <a:moveTo>
                      <a:pt x="29" y="47"/>
                    </a:moveTo>
                    <a:lnTo>
                      <a:pt x="29" y="47"/>
                    </a:lnTo>
                    <a:close/>
                    <a:moveTo>
                      <a:pt x="19" y="9"/>
                    </a:moveTo>
                    <a:lnTo>
                      <a:pt x="19" y="19"/>
                    </a:lnTo>
                    <a:lnTo>
                      <a:pt x="29" y="19"/>
                    </a:lnTo>
                    <a:lnTo>
                      <a:pt x="29" y="28"/>
                    </a:lnTo>
                    <a:lnTo>
                      <a:pt x="29" y="38"/>
                    </a:lnTo>
                    <a:lnTo>
                      <a:pt x="29" y="47"/>
                    </a:lnTo>
                    <a:lnTo>
                      <a:pt x="29" y="38"/>
                    </a:lnTo>
                    <a:lnTo>
                      <a:pt x="29" y="28"/>
                    </a:lnTo>
                    <a:lnTo>
                      <a:pt x="19" y="28"/>
                    </a:lnTo>
                    <a:lnTo>
                      <a:pt x="19" y="19"/>
                    </a:lnTo>
                    <a:lnTo>
                      <a:pt x="19" y="9"/>
                    </a:lnTo>
                    <a:close/>
                    <a:moveTo>
                      <a:pt x="19" y="9"/>
                    </a:moveTo>
                    <a:lnTo>
                      <a:pt x="19" y="9"/>
                    </a:lnTo>
                    <a:close/>
                    <a:moveTo>
                      <a:pt x="10" y="0"/>
                    </a:moveTo>
                    <a:lnTo>
                      <a:pt x="10" y="9"/>
                    </a:lnTo>
                    <a:lnTo>
                      <a:pt x="19" y="9"/>
                    </a:lnTo>
                    <a:lnTo>
                      <a:pt x="10" y="9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9"/>
                    </a:lnTo>
                    <a:close/>
                    <a:moveTo>
                      <a:pt x="10" y="19"/>
                    </a:moveTo>
                    <a:lnTo>
                      <a:pt x="0" y="19"/>
                    </a:lnTo>
                    <a:lnTo>
                      <a:pt x="10" y="19"/>
                    </a:lnTo>
                    <a:lnTo>
                      <a:pt x="10" y="9"/>
                    </a:lnTo>
                    <a:lnTo>
                      <a:pt x="10" y="19"/>
                    </a:lnTo>
                    <a:close/>
                    <a:moveTo>
                      <a:pt x="0" y="19"/>
                    </a:moveTo>
                    <a:lnTo>
                      <a:pt x="0" y="19"/>
                    </a:lnTo>
                    <a:close/>
                    <a:moveTo>
                      <a:pt x="10" y="38"/>
                    </a:moveTo>
                    <a:lnTo>
                      <a:pt x="19" y="38"/>
                    </a:lnTo>
                    <a:lnTo>
                      <a:pt x="10" y="3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19" y="28"/>
                    </a:lnTo>
                    <a:lnTo>
                      <a:pt x="19" y="38"/>
                    </a:lnTo>
                    <a:lnTo>
                      <a:pt x="10" y="38"/>
                    </a:lnTo>
                    <a:close/>
                    <a:moveTo>
                      <a:pt x="19" y="38"/>
                    </a:moveTo>
                    <a:lnTo>
                      <a:pt x="10" y="38"/>
                    </a:lnTo>
                    <a:lnTo>
                      <a:pt x="19" y="38"/>
                    </a:lnTo>
                    <a:close/>
                    <a:moveTo>
                      <a:pt x="10" y="38"/>
                    </a:moveTo>
                    <a:lnTo>
                      <a:pt x="19" y="38"/>
                    </a:lnTo>
                    <a:lnTo>
                      <a:pt x="10" y="38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01" name="Freeform 128">
                <a:extLst>
                  <a:ext uri="{FF2B5EF4-FFF2-40B4-BE49-F238E27FC236}">
                    <a16:creationId xmlns:a16="http://schemas.microsoft.com/office/drawing/2014/main" id="{F20DAB4A-44C8-5D41-BCC7-A4BBC66C5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62138"/>
                <a:ext cx="7937" cy="17462"/>
              </a:xfrm>
              <a:custGeom>
                <a:avLst/>
                <a:gdLst>
                  <a:gd name="T0" fmla="*/ 0 w 20"/>
                  <a:gd name="T1" fmla="*/ 0 h 48"/>
                  <a:gd name="T2" fmla="*/ 0 w 20"/>
                  <a:gd name="T3" fmla="*/ 3274 h 48"/>
                  <a:gd name="T4" fmla="*/ 3572 w 20"/>
                  <a:gd name="T5" fmla="*/ 6912 h 48"/>
                  <a:gd name="T6" fmla="*/ 3572 w 20"/>
                  <a:gd name="T7" fmla="*/ 10186 h 48"/>
                  <a:gd name="T8" fmla="*/ 7540 w 20"/>
                  <a:gd name="T9" fmla="*/ 13824 h 48"/>
                  <a:gd name="T10" fmla="*/ 7540 w 20"/>
                  <a:gd name="T11" fmla="*/ 17098 h 48"/>
                  <a:gd name="T12" fmla="*/ 7540 w 20"/>
                  <a:gd name="T13" fmla="*/ 13824 h 48"/>
                  <a:gd name="T14" fmla="*/ 7540 w 20"/>
                  <a:gd name="T15" fmla="*/ 10186 h 48"/>
                  <a:gd name="T16" fmla="*/ 7540 w 20"/>
                  <a:gd name="T17" fmla="*/ 6912 h 48"/>
                  <a:gd name="T18" fmla="*/ 3572 w 20"/>
                  <a:gd name="T19" fmla="*/ 3274 h 48"/>
                  <a:gd name="T20" fmla="*/ 0 w 20"/>
                  <a:gd name="T21" fmla="*/ 0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48">
                    <a:moveTo>
                      <a:pt x="0" y="0"/>
                    </a:moveTo>
                    <a:lnTo>
                      <a:pt x="0" y="9"/>
                    </a:lnTo>
                    <a:lnTo>
                      <a:pt x="9" y="19"/>
                    </a:lnTo>
                    <a:cubicBezTo>
                      <a:pt x="9" y="28"/>
                      <a:pt x="9" y="28"/>
                      <a:pt x="9" y="28"/>
                    </a:cubicBezTo>
                    <a:cubicBezTo>
                      <a:pt x="9" y="38"/>
                      <a:pt x="19" y="38"/>
                      <a:pt x="19" y="38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38"/>
                      <a:pt x="19" y="38"/>
                      <a:pt x="19" y="38"/>
                    </a:cubicBezTo>
                    <a:lnTo>
                      <a:pt x="19" y="28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9"/>
                      <a:pt x="9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02" name="Freeform 129">
                <a:extLst>
                  <a:ext uri="{FF2B5EF4-FFF2-40B4-BE49-F238E27FC236}">
                    <a16:creationId xmlns:a16="http://schemas.microsoft.com/office/drawing/2014/main" id="{AF2CAC70-ABDE-E34E-82EE-2E873357B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62138"/>
                <a:ext cx="11112" cy="17462"/>
              </a:xfrm>
              <a:custGeom>
                <a:avLst/>
                <a:gdLst>
                  <a:gd name="T0" fmla="*/ 0 w 29"/>
                  <a:gd name="T1" fmla="*/ 0 h 48"/>
                  <a:gd name="T2" fmla="*/ 0 w 29"/>
                  <a:gd name="T3" fmla="*/ 3274 h 48"/>
                  <a:gd name="T4" fmla="*/ 3449 w 29"/>
                  <a:gd name="T5" fmla="*/ 6912 h 48"/>
                  <a:gd name="T6" fmla="*/ 0 w 29"/>
                  <a:gd name="T7" fmla="*/ 3274 h 48"/>
                  <a:gd name="T8" fmla="*/ 3449 w 29"/>
                  <a:gd name="T9" fmla="*/ 6912 h 48"/>
                  <a:gd name="T10" fmla="*/ 3449 w 29"/>
                  <a:gd name="T11" fmla="*/ 6912 h 48"/>
                  <a:gd name="T12" fmla="*/ 3449 w 29"/>
                  <a:gd name="T13" fmla="*/ 6912 h 48"/>
                  <a:gd name="T14" fmla="*/ 3449 w 29"/>
                  <a:gd name="T15" fmla="*/ 10186 h 48"/>
                  <a:gd name="T16" fmla="*/ 3449 w 29"/>
                  <a:gd name="T17" fmla="*/ 10186 h 48"/>
                  <a:gd name="T18" fmla="*/ 3449 w 29"/>
                  <a:gd name="T19" fmla="*/ 10186 h 48"/>
                  <a:gd name="T20" fmla="*/ 7280 w 29"/>
                  <a:gd name="T21" fmla="*/ 13824 h 48"/>
                  <a:gd name="T22" fmla="*/ 7280 w 29"/>
                  <a:gd name="T23" fmla="*/ 13824 h 48"/>
                  <a:gd name="T24" fmla="*/ 3449 w 29"/>
                  <a:gd name="T25" fmla="*/ 10186 h 48"/>
                  <a:gd name="T26" fmla="*/ 7280 w 29"/>
                  <a:gd name="T27" fmla="*/ 13824 h 48"/>
                  <a:gd name="T28" fmla="*/ 7280 w 29"/>
                  <a:gd name="T29" fmla="*/ 13824 h 48"/>
                  <a:gd name="T30" fmla="*/ 7280 w 29"/>
                  <a:gd name="T31" fmla="*/ 13824 h 48"/>
                  <a:gd name="T32" fmla="*/ 7280 w 29"/>
                  <a:gd name="T33" fmla="*/ 13824 h 48"/>
                  <a:gd name="T34" fmla="*/ 7280 w 29"/>
                  <a:gd name="T35" fmla="*/ 17098 h 48"/>
                  <a:gd name="T36" fmla="*/ 7280 w 29"/>
                  <a:gd name="T37" fmla="*/ 13824 h 48"/>
                  <a:gd name="T38" fmla="*/ 7280 w 29"/>
                  <a:gd name="T39" fmla="*/ 13824 h 48"/>
                  <a:gd name="T40" fmla="*/ 7280 w 29"/>
                  <a:gd name="T41" fmla="*/ 13824 h 48"/>
                  <a:gd name="T42" fmla="*/ 7280 w 29"/>
                  <a:gd name="T43" fmla="*/ 10186 h 48"/>
                  <a:gd name="T44" fmla="*/ 7280 w 29"/>
                  <a:gd name="T45" fmla="*/ 10186 h 48"/>
                  <a:gd name="T46" fmla="*/ 7280 w 29"/>
                  <a:gd name="T47" fmla="*/ 6912 h 48"/>
                  <a:gd name="T48" fmla="*/ 7280 w 29"/>
                  <a:gd name="T49" fmla="*/ 6912 h 48"/>
                  <a:gd name="T50" fmla="*/ 7280 w 29"/>
                  <a:gd name="T51" fmla="*/ 3274 h 48"/>
                  <a:gd name="T52" fmla="*/ 7280 w 29"/>
                  <a:gd name="T53" fmla="*/ 3274 h 48"/>
                  <a:gd name="T54" fmla="*/ 0 w 29"/>
                  <a:gd name="T55" fmla="*/ 0 h 48"/>
                  <a:gd name="T56" fmla="*/ 3449 w 29"/>
                  <a:gd name="T57" fmla="*/ 3274 h 48"/>
                  <a:gd name="T58" fmla="*/ 0 w 29"/>
                  <a:gd name="T59" fmla="*/ 0 h 48"/>
                  <a:gd name="T60" fmla="*/ 0 w 29"/>
                  <a:gd name="T61" fmla="*/ 0 h 48"/>
                  <a:gd name="T62" fmla="*/ 0 w 29"/>
                  <a:gd name="T63" fmla="*/ 0 h 48"/>
                  <a:gd name="T64" fmla="*/ 0 w 29"/>
                  <a:gd name="T65" fmla="*/ 0 h 48"/>
                  <a:gd name="T66" fmla="*/ 0 w 29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9" h="48">
                    <a:moveTo>
                      <a:pt x="0" y="9"/>
                    </a:moveTo>
                    <a:lnTo>
                      <a:pt x="0" y="0"/>
                    </a:lnTo>
                    <a:lnTo>
                      <a:pt x="0" y="9"/>
                    </a:lnTo>
                    <a:close/>
                    <a:moveTo>
                      <a:pt x="0" y="9"/>
                    </a:moveTo>
                    <a:lnTo>
                      <a:pt x="0" y="9"/>
                    </a:lnTo>
                    <a:close/>
                    <a:moveTo>
                      <a:pt x="9" y="19"/>
                    </a:moveTo>
                    <a:lnTo>
                      <a:pt x="0" y="19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19"/>
                    </a:lnTo>
                    <a:close/>
                    <a:moveTo>
                      <a:pt x="9" y="19"/>
                    </a:moveTo>
                    <a:lnTo>
                      <a:pt x="9" y="19"/>
                    </a:lnTo>
                    <a:close/>
                    <a:moveTo>
                      <a:pt x="9" y="19"/>
                    </a:moveTo>
                    <a:lnTo>
                      <a:pt x="9" y="19"/>
                    </a:lnTo>
                    <a:close/>
                    <a:moveTo>
                      <a:pt x="19" y="28"/>
                    </a:moveTo>
                    <a:lnTo>
                      <a:pt x="9" y="28"/>
                    </a:lnTo>
                    <a:lnTo>
                      <a:pt x="9" y="19"/>
                    </a:lnTo>
                    <a:lnTo>
                      <a:pt x="9" y="28"/>
                    </a:lnTo>
                    <a:lnTo>
                      <a:pt x="19" y="28"/>
                    </a:lnTo>
                    <a:close/>
                    <a:moveTo>
                      <a:pt x="9" y="28"/>
                    </a:moveTo>
                    <a:lnTo>
                      <a:pt x="9" y="28"/>
                    </a:lnTo>
                    <a:close/>
                    <a:moveTo>
                      <a:pt x="19" y="38"/>
                    </a:moveTo>
                    <a:lnTo>
                      <a:pt x="19" y="47"/>
                    </a:lnTo>
                    <a:lnTo>
                      <a:pt x="19" y="38"/>
                    </a:lnTo>
                    <a:lnTo>
                      <a:pt x="9" y="38"/>
                    </a:lnTo>
                    <a:lnTo>
                      <a:pt x="9" y="28"/>
                    </a:lnTo>
                    <a:lnTo>
                      <a:pt x="19" y="28"/>
                    </a:lnTo>
                    <a:lnTo>
                      <a:pt x="19" y="38"/>
                    </a:lnTo>
                    <a:close/>
                    <a:moveTo>
                      <a:pt x="19" y="47"/>
                    </a:moveTo>
                    <a:lnTo>
                      <a:pt x="19" y="38"/>
                    </a:lnTo>
                    <a:lnTo>
                      <a:pt x="19" y="47"/>
                    </a:lnTo>
                    <a:lnTo>
                      <a:pt x="19" y="38"/>
                    </a:lnTo>
                    <a:lnTo>
                      <a:pt x="19" y="47"/>
                    </a:lnTo>
                    <a:close/>
                    <a:moveTo>
                      <a:pt x="19" y="38"/>
                    </a:moveTo>
                    <a:lnTo>
                      <a:pt x="28" y="47"/>
                    </a:lnTo>
                    <a:lnTo>
                      <a:pt x="19" y="47"/>
                    </a:lnTo>
                    <a:lnTo>
                      <a:pt x="19" y="38"/>
                    </a:lnTo>
                    <a:close/>
                    <a:moveTo>
                      <a:pt x="19" y="38"/>
                    </a:moveTo>
                    <a:lnTo>
                      <a:pt x="19" y="47"/>
                    </a:lnTo>
                    <a:lnTo>
                      <a:pt x="19" y="38"/>
                    </a:lnTo>
                    <a:close/>
                    <a:moveTo>
                      <a:pt x="19" y="28"/>
                    </a:moveTo>
                    <a:lnTo>
                      <a:pt x="19" y="38"/>
                    </a:lnTo>
                    <a:lnTo>
                      <a:pt x="19" y="28"/>
                    </a:lnTo>
                    <a:close/>
                    <a:moveTo>
                      <a:pt x="19" y="28"/>
                    </a:moveTo>
                    <a:lnTo>
                      <a:pt x="19" y="28"/>
                    </a:lnTo>
                    <a:close/>
                    <a:moveTo>
                      <a:pt x="19" y="28"/>
                    </a:moveTo>
                    <a:lnTo>
                      <a:pt x="19" y="28"/>
                    </a:lnTo>
                    <a:close/>
                    <a:moveTo>
                      <a:pt x="19" y="19"/>
                    </a:moveTo>
                    <a:lnTo>
                      <a:pt x="19" y="28"/>
                    </a:lnTo>
                    <a:lnTo>
                      <a:pt x="19" y="19"/>
                    </a:lnTo>
                    <a:close/>
                    <a:moveTo>
                      <a:pt x="9" y="9"/>
                    </a:moveTo>
                    <a:lnTo>
                      <a:pt x="19" y="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9" y="9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03" name="Freeform 130">
                <a:extLst>
                  <a:ext uri="{FF2B5EF4-FFF2-40B4-BE49-F238E27FC236}">
                    <a16:creationId xmlns:a16="http://schemas.microsoft.com/office/drawing/2014/main" id="{0EB1AA9E-6926-114A-97E3-3150059F1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1112" cy="11112"/>
              </a:xfrm>
              <a:custGeom>
                <a:avLst/>
                <a:gdLst>
                  <a:gd name="T0" fmla="*/ 0 w 29"/>
                  <a:gd name="T1" fmla="*/ 3704 h 30"/>
                  <a:gd name="T2" fmla="*/ 3449 w 29"/>
                  <a:gd name="T3" fmla="*/ 0 h 30"/>
                  <a:gd name="T4" fmla="*/ 7280 w 29"/>
                  <a:gd name="T5" fmla="*/ 0 h 30"/>
                  <a:gd name="T6" fmla="*/ 7280 w 29"/>
                  <a:gd name="T7" fmla="*/ 10742 h 30"/>
                  <a:gd name="T8" fmla="*/ 3449 w 29"/>
                  <a:gd name="T9" fmla="*/ 7038 h 30"/>
                  <a:gd name="T10" fmla="*/ 0 w 29"/>
                  <a:gd name="T11" fmla="*/ 3704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0">
                    <a:moveTo>
                      <a:pt x="0" y="10"/>
                    </a:moveTo>
                    <a:cubicBezTo>
                      <a:pt x="9" y="0"/>
                      <a:pt x="9" y="0"/>
                      <a:pt x="9" y="0"/>
                    </a:cubicBezTo>
                    <a:lnTo>
                      <a:pt x="19" y="0"/>
                    </a:lnTo>
                    <a:cubicBezTo>
                      <a:pt x="28" y="10"/>
                      <a:pt x="28" y="29"/>
                      <a:pt x="19" y="29"/>
                    </a:cubicBezTo>
                    <a:cubicBezTo>
                      <a:pt x="19" y="29"/>
                      <a:pt x="9" y="29"/>
                      <a:pt x="9" y="19"/>
                    </a:cubicBezTo>
                    <a:cubicBezTo>
                      <a:pt x="9" y="19"/>
                      <a:pt x="9" y="10"/>
                      <a:pt x="0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04" name="Freeform 131">
                <a:extLst>
                  <a:ext uri="{FF2B5EF4-FFF2-40B4-BE49-F238E27FC236}">
                    <a16:creationId xmlns:a16="http://schemas.microsoft.com/office/drawing/2014/main" id="{6071743D-8732-E248-ABC7-C8A9CE048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1112" cy="11112"/>
              </a:xfrm>
              <a:custGeom>
                <a:avLst/>
                <a:gdLst>
                  <a:gd name="T0" fmla="*/ 3449 w 29"/>
                  <a:gd name="T1" fmla="*/ 0 h 30"/>
                  <a:gd name="T2" fmla="*/ 3449 w 29"/>
                  <a:gd name="T3" fmla="*/ 3704 h 30"/>
                  <a:gd name="T4" fmla="*/ 0 w 29"/>
                  <a:gd name="T5" fmla="*/ 3704 h 30"/>
                  <a:gd name="T6" fmla="*/ 0 w 29"/>
                  <a:gd name="T7" fmla="*/ 0 h 30"/>
                  <a:gd name="T8" fmla="*/ 3449 w 29"/>
                  <a:gd name="T9" fmla="*/ 0 h 30"/>
                  <a:gd name="T10" fmla="*/ 7280 w 29"/>
                  <a:gd name="T11" fmla="*/ 0 h 30"/>
                  <a:gd name="T12" fmla="*/ 3449 w 29"/>
                  <a:gd name="T13" fmla="*/ 0 h 30"/>
                  <a:gd name="T14" fmla="*/ 7280 w 29"/>
                  <a:gd name="T15" fmla="*/ 0 h 30"/>
                  <a:gd name="T16" fmla="*/ 7280 w 29"/>
                  <a:gd name="T17" fmla="*/ 10742 h 30"/>
                  <a:gd name="T18" fmla="*/ 7280 w 29"/>
                  <a:gd name="T19" fmla="*/ 7038 h 30"/>
                  <a:gd name="T20" fmla="*/ 10729 w 29"/>
                  <a:gd name="T21" fmla="*/ 7038 h 30"/>
                  <a:gd name="T22" fmla="*/ 7280 w 29"/>
                  <a:gd name="T23" fmla="*/ 7038 h 30"/>
                  <a:gd name="T24" fmla="*/ 7280 w 29"/>
                  <a:gd name="T25" fmla="*/ 3704 h 30"/>
                  <a:gd name="T26" fmla="*/ 7280 w 29"/>
                  <a:gd name="T27" fmla="*/ 0 h 30"/>
                  <a:gd name="T28" fmla="*/ 7280 w 29"/>
                  <a:gd name="T29" fmla="*/ 3704 h 30"/>
                  <a:gd name="T30" fmla="*/ 10729 w 29"/>
                  <a:gd name="T31" fmla="*/ 3704 h 30"/>
                  <a:gd name="T32" fmla="*/ 10729 w 29"/>
                  <a:gd name="T33" fmla="*/ 7038 h 30"/>
                  <a:gd name="T34" fmla="*/ 10729 w 29"/>
                  <a:gd name="T35" fmla="*/ 10742 h 30"/>
                  <a:gd name="T36" fmla="*/ 7280 w 29"/>
                  <a:gd name="T37" fmla="*/ 10742 h 30"/>
                  <a:gd name="T38" fmla="*/ 7280 w 29"/>
                  <a:gd name="T39" fmla="*/ 10742 h 30"/>
                  <a:gd name="T40" fmla="*/ 7280 w 29"/>
                  <a:gd name="T41" fmla="*/ 10742 h 30"/>
                  <a:gd name="T42" fmla="*/ 3449 w 29"/>
                  <a:gd name="T43" fmla="*/ 7038 h 30"/>
                  <a:gd name="T44" fmla="*/ 3449 w 29"/>
                  <a:gd name="T45" fmla="*/ 10742 h 30"/>
                  <a:gd name="T46" fmla="*/ 7280 w 29"/>
                  <a:gd name="T47" fmla="*/ 10742 h 30"/>
                  <a:gd name="T48" fmla="*/ 3449 w 29"/>
                  <a:gd name="T49" fmla="*/ 10742 h 30"/>
                  <a:gd name="T50" fmla="*/ 3449 w 29"/>
                  <a:gd name="T51" fmla="*/ 7038 h 30"/>
                  <a:gd name="T52" fmla="*/ 3449 w 29"/>
                  <a:gd name="T53" fmla="*/ 7038 h 30"/>
                  <a:gd name="T54" fmla="*/ 3449 w 29"/>
                  <a:gd name="T55" fmla="*/ 7038 h 30"/>
                  <a:gd name="T56" fmla="*/ 0 w 29"/>
                  <a:gd name="T57" fmla="*/ 3704 h 30"/>
                  <a:gd name="T58" fmla="*/ 3449 w 29"/>
                  <a:gd name="T59" fmla="*/ 3704 h 30"/>
                  <a:gd name="T60" fmla="*/ 3449 w 29"/>
                  <a:gd name="T61" fmla="*/ 7038 h 30"/>
                  <a:gd name="T62" fmla="*/ 3449 w 29"/>
                  <a:gd name="T63" fmla="*/ 3704 h 30"/>
                  <a:gd name="T64" fmla="*/ 0 w 29"/>
                  <a:gd name="T65" fmla="*/ 3704 h 30"/>
                  <a:gd name="T66" fmla="*/ 0 w 29"/>
                  <a:gd name="T67" fmla="*/ 3704 h 30"/>
                  <a:gd name="T68" fmla="*/ 0 w 29"/>
                  <a:gd name="T69" fmla="*/ 3704 h 30"/>
                  <a:gd name="T70" fmla="*/ 0 w 29"/>
                  <a:gd name="T71" fmla="*/ 0 h 30"/>
                  <a:gd name="T72" fmla="*/ 0 w 29"/>
                  <a:gd name="T73" fmla="*/ 3704 h 30"/>
                  <a:gd name="T74" fmla="*/ 3449 w 29"/>
                  <a:gd name="T75" fmla="*/ 3704 h 30"/>
                  <a:gd name="T76" fmla="*/ 0 w 29"/>
                  <a:gd name="T77" fmla="*/ 3704 h 30"/>
                  <a:gd name="T78" fmla="*/ 0 w 29"/>
                  <a:gd name="T79" fmla="*/ 0 h 30"/>
                  <a:gd name="T80" fmla="*/ 0 w 29"/>
                  <a:gd name="T81" fmla="*/ 3704 h 30"/>
                  <a:gd name="T82" fmla="*/ 0 w 29"/>
                  <a:gd name="T83" fmla="*/ 0 h 30"/>
                  <a:gd name="T84" fmla="*/ 0 w 29"/>
                  <a:gd name="T85" fmla="*/ 3704 h 30"/>
                  <a:gd name="T86" fmla="*/ 0 w 29"/>
                  <a:gd name="T87" fmla="*/ 3704 h 30"/>
                  <a:gd name="T88" fmla="*/ 0 w 29"/>
                  <a:gd name="T89" fmla="*/ 0 h 30"/>
                  <a:gd name="T90" fmla="*/ 0 w 29"/>
                  <a:gd name="T91" fmla="*/ 3704 h 30"/>
                  <a:gd name="T92" fmla="*/ 0 w 29"/>
                  <a:gd name="T93" fmla="*/ 3704 h 30"/>
                  <a:gd name="T94" fmla="*/ 0 w 29"/>
                  <a:gd name="T95" fmla="*/ 3704 h 3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" h="30">
                    <a:moveTo>
                      <a:pt x="9" y="0"/>
                    </a:move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  <a:moveTo>
                      <a:pt x="19" y="0"/>
                    </a:moveTo>
                    <a:lnTo>
                      <a:pt x="9" y="0"/>
                    </a:lnTo>
                    <a:lnTo>
                      <a:pt x="19" y="0"/>
                    </a:lnTo>
                    <a:close/>
                    <a:moveTo>
                      <a:pt x="19" y="29"/>
                    </a:moveTo>
                    <a:lnTo>
                      <a:pt x="19" y="19"/>
                    </a:lnTo>
                    <a:lnTo>
                      <a:pt x="28" y="19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28" y="10"/>
                    </a:lnTo>
                    <a:lnTo>
                      <a:pt x="28" y="19"/>
                    </a:lnTo>
                    <a:lnTo>
                      <a:pt x="28" y="29"/>
                    </a:ln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9" y="19"/>
                    </a:moveTo>
                    <a:lnTo>
                      <a:pt x="9" y="29"/>
                    </a:lnTo>
                    <a:lnTo>
                      <a:pt x="19" y="29"/>
                    </a:lnTo>
                    <a:lnTo>
                      <a:pt x="9" y="29"/>
                    </a:lnTo>
                    <a:lnTo>
                      <a:pt x="9" y="19"/>
                    </a:lnTo>
                    <a:close/>
                    <a:moveTo>
                      <a:pt x="9" y="19"/>
                    </a:moveTo>
                    <a:lnTo>
                      <a:pt x="9" y="19"/>
                    </a:lnTo>
                    <a:close/>
                    <a:moveTo>
                      <a:pt x="0" y="10"/>
                    </a:moveTo>
                    <a:lnTo>
                      <a:pt x="9" y="10"/>
                    </a:lnTo>
                    <a:lnTo>
                      <a:pt x="9" y="19"/>
                    </a:lnTo>
                    <a:lnTo>
                      <a:pt x="9" y="10"/>
                    </a:ln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  <a:moveTo>
                      <a:pt x="0" y="0"/>
                    </a:moveTo>
                    <a:lnTo>
                      <a:pt x="0" y="1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05" name="Freeform 132">
                <a:extLst>
                  <a:ext uri="{FF2B5EF4-FFF2-40B4-BE49-F238E27FC236}">
                    <a16:creationId xmlns:a16="http://schemas.microsoft.com/office/drawing/2014/main" id="{BBC0E93A-6E49-A340-9629-293EFDFBE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1112" cy="11112"/>
              </a:xfrm>
              <a:custGeom>
                <a:avLst/>
                <a:gdLst>
                  <a:gd name="T0" fmla="*/ 3449 w 29"/>
                  <a:gd name="T1" fmla="*/ 3704 h 30"/>
                  <a:gd name="T2" fmla="*/ 7280 w 29"/>
                  <a:gd name="T3" fmla="*/ 10742 h 30"/>
                  <a:gd name="T4" fmla="*/ 3449 w 29"/>
                  <a:gd name="T5" fmla="*/ 7038 h 30"/>
                  <a:gd name="T6" fmla="*/ 3449 w 29"/>
                  <a:gd name="T7" fmla="*/ 370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0">
                    <a:moveTo>
                      <a:pt x="9" y="10"/>
                    </a:moveTo>
                    <a:cubicBezTo>
                      <a:pt x="19" y="0"/>
                      <a:pt x="28" y="19"/>
                      <a:pt x="19" y="29"/>
                    </a:cubicBezTo>
                    <a:cubicBezTo>
                      <a:pt x="9" y="29"/>
                      <a:pt x="9" y="19"/>
                      <a:pt x="9" y="19"/>
                    </a:cubicBezTo>
                    <a:cubicBezTo>
                      <a:pt x="9" y="10"/>
                      <a:pt x="0" y="10"/>
                      <a:pt x="9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06" name="Freeform 133">
                <a:extLst>
                  <a:ext uri="{FF2B5EF4-FFF2-40B4-BE49-F238E27FC236}">
                    <a16:creationId xmlns:a16="http://schemas.microsoft.com/office/drawing/2014/main" id="{99231A27-37FA-B947-BADB-10680A02B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70075"/>
                <a:ext cx="7937" cy="7938"/>
              </a:xfrm>
              <a:custGeom>
                <a:avLst/>
                <a:gdLst>
                  <a:gd name="T0" fmla="*/ 7540 w 20"/>
                  <a:gd name="T1" fmla="*/ 7541 h 20"/>
                  <a:gd name="T2" fmla="*/ 7540 w 20"/>
                  <a:gd name="T3" fmla="*/ 3572 h 20"/>
                  <a:gd name="T4" fmla="*/ 7540 w 20"/>
                  <a:gd name="T5" fmla="*/ 0 h 20"/>
                  <a:gd name="T6" fmla="*/ 3572 w 20"/>
                  <a:gd name="T7" fmla="*/ 0 h 20"/>
                  <a:gd name="T8" fmla="*/ 7540 w 20"/>
                  <a:gd name="T9" fmla="*/ 0 h 20"/>
                  <a:gd name="T10" fmla="*/ 7540 w 20"/>
                  <a:gd name="T11" fmla="*/ 3572 h 20"/>
                  <a:gd name="T12" fmla="*/ 7540 w 20"/>
                  <a:gd name="T13" fmla="*/ 7541 h 20"/>
                  <a:gd name="T14" fmla="*/ 3572 w 20"/>
                  <a:gd name="T15" fmla="*/ 3572 h 20"/>
                  <a:gd name="T16" fmla="*/ 3572 w 20"/>
                  <a:gd name="T17" fmla="*/ 7541 h 20"/>
                  <a:gd name="T18" fmla="*/ 7540 w 20"/>
                  <a:gd name="T19" fmla="*/ 7541 h 20"/>
                  <a:gd name="T20" fmla="*/ 3572 w 20"/>
                  <a:gd name="T21" fmla="*/ 7541 h 20"/>
                  <a:gd name="T22" fmla="*/ 3572 w 20"/>
                  <a:gd name="T23" fmla="*/ 3572 h 20"/>
                  <a:gd name="T24" fmla="*/ 3572 w 20"/>
                  <a:gd name="T25" fmla="*/ 0 h 20"/>
                  <a:gd name="T26" fmla="*/ 3572 w 20"/>
                  <a:gd name="T27" fmla="*/ 3572 h 20"/>
                  <a:gd name="T28" fmla="*/ 3572 w 20"/>
                  <a:gd name="T29" fmla="*/ 0 h 20"/>
                  <a:gd name="T30" fmla="*/ 0 w 20"/>
                  <a:gd name="T31" fmla="*/ 0 h 20"/>
                  <a:gd name="T32" fmla="*/ 3572 w 20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9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19" y="19"/>
                    </a:lnTo>
                    <a:close/>
                    <a:moveTo>
                      <a:pt x="9" y="9"/>
                    </a:moveTo>
                    <a:lnTo>
                      <a:pt x="9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9" y="9"/>
                    </a:lnTo>
                    <a:close/>
                    <a:moveTo>
                      <a:pt x="9" y="0"/>
                    </a:moveTo>
                    <a:lnTo>
                      <a:pt x="9" y="9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07" name="Freeform 134">
                <a:extLst>
                  <a:ext uri="{FF2B5EF4-FFF2-40B4-BE49-F238E27FC236}">
                    <a16:creationId xmlns:a16="http://schemas.microsoft.com/office/drawing/2014/main" id="{944F8729-F7C3-DE43-A2AA-7B111B80A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70075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2858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10" y="0"/>
                      <a:pt x="10" y="9"/>
                      <a:pt x="10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C40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08" name="Freeform 135">
                <a:extLst>
                  <a:ext uri="{FF2B5EF4-FFF2-40B4-BE49-F238E27FC236}">
                    <a16:creationId xmlns:a16="http://schemas.microsoft.com/office/drawing/2014/main" id="{8F15CEAC-C069-AE4A-BD5B-FEFD855A4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70075"/>
                <a:ext cx="3175" cy="3175"/>
              </a:xfrm>
              <a:custGeom>
                <a:avLst/>
                <a:gdLst>
                  <a:gd name="T0" fmla="*/ 2886 w 11"/>
                  <a:gd name="T1" fmla="*/ 2858 h 10"/>
                  <a:gd name="T2" fmla="*/ 2886 w 11"/>
                  <a:gd name="T3" fmla="*/ 0 h 10"/>
                  <a:gd name="T4" fmla="*/ 0 w 11"/>
                  <a:gd name="T5" fmla="*/ 0 h 10"/>
                  <a:gd name="T6" fmla="*/ 2886 w 11"/>
                  <a:gd name="T7" fmla="*/ 0 h 10"/>
                  <a:gd name="T8" fmla="*/ 2886 w 11"/>
                  <a:gd name="T9" fmla="*/ 2858 h 10"/>
                  <a:gd name="T10" fmla="*/ 0 w 11"/>
                  <a:gd name="T11" fmla="*/ 2858 h 10"/>
                  <a:gd name="T12" fmla="*/ 2886 w 11"/>
                  <a:gd name="T13" fmla="*/ 2858 h 10"/>
                  <a:gd name="T14" fmla="*/ 0 w 11"/>
                  <a:gd name="T15" fmla="*/ 2858 h 10"/>
                  <a:gd name="T16" fmla="*/ 0 w 11"/>
                  <a:gd name="T17" fmla="*/ 0 h 10"/>
                  <a:gd name="T18" fmla="*/ 0 w 11"/>
                  <a:gd name="T19" fmla="*/ 2858 h 10"/>
                  <a:gd name="T20" fmla="*/ 0 w 11"/>
                  <a:gd name="T21" fmla="*/ 0 h 10"/>
                  <a:gd name="T22" fmla="*/ 0 w 11"/>
                  <a:gd name="T23" fmla="*/ 0 h 10"/>
                  <a:gd name="T24" fmla="*/ 0 w 11"/>
                  <a:gd name="T25" fmla="*/ 0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" h="10">
                    <a:moveTo>
                      <a:pt x="10" y="9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9"/>
                    </a:lnTo>
                    <a:close/>
                    <a:moveTo>
                      <a:pt x="0" y="9"/>
                    </a:moveTo>
                    <a:lnTo>
                      <a:pt x="10" y="9"/>
                    </a:lnTo>
                    <a:lnTo>
                      <a:pt x="0" y="9"/>
                    </a:lnTo>
                    <a:close/>
                    <a:moveTo>
                      <a:pt x="0" y="0"/>
                    </a:move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C40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09" name="Freeform 136">
                <a:extLst>
                  <a:ext uri="{FF2B5EF4-FFF2-40B4-BE49-F238E27FC236}">
                    <a16:creationId xmlns:a16="http://schemas.microsoft.com/office/drawing/2014/main" id="{A51AB786-F5DC-CD44-AC0A-64C6124E0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93888"/>
                <a:ext cx="31750" cy="17462"/>
              </a:xfrm>
              <a:custGeom>
                <a:avLst/>
                <a:gdLst>
                  <a:gd name="T0" fmla="*/ 0 w 87"/>
                  <a:gd name="T1" fmla="*/ 6771 h 49"/>
                  <a:gd name="T2" fmla="*/ 17517 w 87"/>
                  <a:gd name="T3" fmla="*/ 17106 h 49"/>
                  <a:gd name="T4" fmla="*/ 31385 w 87"/>
                  <a:gd name="T5" fmla="*/ 10335 h 49"/>
                  <a:gd name="T6" fmla="*/ 17517 w 87"/>
                  <a:gd name="T7" fmla="*/ 0 h 49"/>
                  <a:gd name="T8" fmla="*/ 0 w 87"/>
                  <a:gd name="T9" fmla="*/ 677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49">
                    <a:moveTo>
                      <a:pt x="0" y="19"/>
                    </a:moveTo>
                    <a:lnTo>
                      <a:pt x="48" y="48"/>
                    </a:lnTo>
                    <a:lnTo>
                      <a:pt x="86" y="29"/>
                    </a:lnTo>
                    <a:lnTo>
                      <a:pt x="48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10" name="Freeform 137">
                <a:extLst>
                  <a:ext uri="{FF2B5EF4-FFF2-40B4-BE49-F238E27FC236}">
                    <a16:creationId xmlns:a16="http://schemas.microsoft.com/office/drawing/2014/main" id="{95D673D3-1276-0746-BE9B-2968EAFA1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93888"/>
                <a:ext cx="34925" cy="17462"/>
              </a:xfrm>
              <a:custGeom>
                <a:avLst/>
                <a:gdLst>
                  <a:gd name="T0" fmla="*/ 17463 w 96"/>
                  <a:gd name="T1" fmla="*/ 0 h 49"/>
                  <a:gd name="T2" fmla="*/ 31287 w 96"/>
                  <a:gd name="T3" fmla="*/ 10335 h 49"/>
                  <a:gd name="T4" fmla="*/ 17463 w 96"/>
                  <a:gd name="T5" fmla="*/ 0 h 49"/>
                  <a:gd name="T6" fmla="*/ 17463 w 96"/>
                  <a:gd name="T7" fmla="*/ 0 h 49"/>
                  <a:gd name="T8" fmla="*/ 17463 w 96"/>
                  <a:gd name="T9" fmla="*/ 0 h 49"/>
                  <a:gd name="T10" fmla="*/ 0 w 96"/>
                  <a:gd name="T11" fmla="*/ 6771 h 49"/>
                  <a:gd name="T12" fmla="*/ 17463 w 96"/>
                  <a:gd name="T13" fmla="*/ 0 h 49"/>
                  <a:gd name="T14" fmla="*/ 3638 w 96"/>
                  <a:gd name="T15" fmla="*/ 6771 h 49"/>
                  <a:gd name="T16" fmla="*/ 0 w 96"/>
                  <a:gd name="T17" fmla="*/ 6771 h 49"/>
                  <a:gd name="T18" fmla="*/ 0 w 96"/>
                  <a:gd name="T19" fmla="*/ 6771 h 49"/>
                  <a:gd name="T20" fmla="*/ 0 w 96"/>
                  <a:gd name="T21" fmla="*/ 6771 h 49"/>
                  <a:gd name="T22" fmla="*/ 17463 w 96"/>
                  <a:gd name="T23" fmla="*/ 17106 h 49"/>
                  <a:gd name="T24" fmla="*/ 0 w 96"/>
                  <a:gd name="T25" fmla="*/ 6771 h 49"/>
                  <a:gd name="T26" fmla="*/ 3638 w 96"/>
                  <a:gd name="T27" fmla="*/ 6771 h 49"/>
                  <a:gd name="T28" fmla="*/ 17463 w 96"/>
                  <a:gd name="T29" fmla="*/ 17106 h 49"/>
                  <a:gd name="T30" fmla="*/ 17463 w 96"/>
                  <a:gd name="T31" fmla="*/ 17106 h 49"/>
                  <a:gd name="T32" fmla="*/ 17463 w 96"/>
                  <a:gd name="T33" fmla="*/ 17106 h 49"/>
                  <a:gd name="T34" fmla="*/ 31287 w 96"/>
                  <a:gd name="T35" fmla="*/ 10335 h 49"/>
                  <a:gd name="T36" fmla="*/ 17463 w 96"/>
                  <a:gd name="T37" fmla="*/ 17106 h 49"/>
                  <a:gd name="T38" fmla="*/ 31287 w 96"/>
                  <a:gd name="T39" fmla="*/ 10335 h 49"/>
                  <a:gd name="T40" fmla="*/ 31287 w 96"/>
                  <a:gd name="T41" fmla="*/ 10335 h 49"/>
                  <a:gd name="T42" fmla="*/ 34561 w 96"/>
                  <a:gd name="T43" fmla="*/ 10335 h 49"/>
                  <a:gd name="T44" fmla="*/ 31287 w 96"/>
                  <a:gd name="T45" fmla="*/ 10335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6" h="49">
                    <a:moveTo>
                      <a:pt x="48" y="0"/>
                    </a:moveTo>
                    <a:lnTo>
                      <a:pt x="86" y="29"/>
                    </a:lnTo>
                    <a:lnTo>
                      <a:pt x="48" y="0"/>
                    </a:lnTo>
                    <a:close/>
                    <a:moveTo>
                      <a:pt x="48" y="0"/>
                    </a:moveTo>
                    <a:lnTo>
                      <a:pt x="48" y="0"/>
                    </a:lnTo>
                    <a:close/>
                    <a:moveTo>
                      <a:pt x="0" y="19"/>
                    </a:moveTo>
                    <a:lnTo>
                      <a:pt x="48" y="0"/>
                    </a:lnTo>
                    <a:lnTo>
                      <a:pt x="10" y="19"/>
                    </a:lnTo>
                    <a:lnTo>
                      <a:pt x="0" y="19"/>
                    </a:lnTo>
                    <a:close/>
                    <a:moveTo>
                      <a:pt x="0" y="19"/>
                    </a:moveTo>
                    <a:lnTo>
                      <a:pt x="0" y="19"/>
                    </a:lnTo>
                    <a:close/>
                    <a:moveTo>
                      <a:pt x="48" y="48"/>
                    </a:moveTo>
                    <a:lnTo>
                      <a:pt x="0" y="19"/>
                    </a:lnTo>
                    <a:lnTo>
                      <a:pt x="10" y="19"/>
                    </a:lnTo>
                    <a:lnTo>
                      <a:pt x="48" y="48"/>
                    </a:lnTo>
                    <a:close/>
                    <a:moveTo>
                      <a:pt x="48" y="48"/>
                    </a:moveTo>
                    <a:lnTo>
                      <a:pt x="48" y="48"/>
                    </a:lnTo>
                    <a:close/>
                    <a:moveTo>
                      <a:pt x="86" y="29"/>
                    </a:moveTo>
                    <a:lnTo>
                      <a:pt x="48" y="48"/>
                    </a:lnTo>
                    <a:lnTo>
                      <a:pt x="86" y="29"/>
                    </a:lnTo>
                    <a:close/>
                    <a:moveTo>
                      <a:pt x="86" y="29"/>
                    </a:moveTo>
                    <a:lnTo>
                      <a:pt x="95" y="29"/>
                    </a:lnTo>
                    <a:lnTo>
                      <a:pt x="86" y="2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11" name="Freeform 138">
                <a:extLst>
                  <a:ext uri="{FF2B5EF4-FFF2-40B4-BE49-F238E27FC236}">
                    <a16:creationId xmlns:a16="http://schemas.microsoft.com/office/drawing/2014/main" id="{F1AC7769-88C7-DA48-9864-A7B70C54B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97063"/>
                <a:ext cx="17462" cy="14287"/>
              </a:xfrm>
              <a:custGeom>
                <a:avLst/>
                <a:gdLst>
                  <a:gd name="T0" fmla="*/ 13542 w 49"/>
                  <a:gd name="T1" fmla="*/ 0 h 39"/>
                  <a:gd name="T2" fmla="*/ 0 w 49"/>
                  <a:gd name="T3" fmla="*/ 6960 h 39"/>
                  <a:gd name="T4" fmla="*/ 13542 w 49"/>
                  <a:gd name="T5" fmla="*/ 13921 h 39"/>
                  <a:gd name="T6" fmla="*/ 13542 w 49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39">
                    <a:moveTo>
                      <a:pt x="38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48" y="38"/>
                      <a:pt x="48" y="9"/>
                      <a:pt x="38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12" name="Freeform 139">
                <a:extLst>
                  <a:ext uri="{FF2B5EF4-FFF2-40B4-BE49-F238E27FC236}">
                    <a16:creationId xmlns:a16="http://schemas.microsoft.com/office/drawing/2014/main" id="{5C8F128F-C6DF-3049-99C4-72DBB56A7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97063"/>
                <a:ext cx="17462" cy="14287"/>
              </a:xfrm>
              <a:custGeom>
                <a:avLst/>
                <a:gdLst>
                  <a:gd name="T0" fmla="*/ 0 w 49"/>
                  <a:gd name="T1" fmla="*/ 6960 h 39"/>
                  <a:gd name="T2" fmla="*/ 13542 w 49"/>
                  <a:gd name="T3" fmla="*/ 0 h 39"/>
                  <a:gd name="T4" fmla="*/ 0 w 49"/>
                  <a:gd name="T5" fmla="*/ 6960 h 39"/>
                  <a:gd name="T6" fmla="*/ 0 w 49"/>
                  <a:gd name="T7" fmla="*/ 6960 h 39"/>
                  <a:gd name="T8" fmla="*/ 0 w 49"/>
                  <a:gd name="T9" fmla="*/ 6960 h 39"/>
                  <a:gd name="T10" fmla="*/ 13542 w 49"/>
                  <a:gd name="T11" fmla="*/ 13921 h 39"/>
                  <a:gd name="T12" fmla="*/ 0 w 49"/>
                  <a:gd name="T13" fmla="*/ 6960 h 39"/>
                  <a:gd name="T14" fmla="*/ 13542 w 49"/>
                  <a:gd name="T15" fmla="*/ 13921 h 39"/>
                  <a:gd name="T16" fmla="*/ 13542 w 49"/>
                  <a:gd name="T17" fmla="*/ 13921 h 39"/>
                  <a:gd name="T18" fmla="*/ 13542 w 49"/>
                  <a:gd name="T19" fmla="*/ 13921 h 39"/>
                  <a:gd name="T20" fmla="*/ 13542 w 49"/>
                  <a:gd name="T21" fmla="*/ 0 h 39"/>
                  <a:gd name="T22" fmla="*/ 17106 w 49"/>
                  <a:gd name="T23" fmla="*/ 0 h 39"/>
                  <a:gd name="T24" fmla="*/ 17106 w 49"/>
                  <a:gd name="T25" fmla="*/ 3297 h 39"/>
                  <a:gd name="T26" fmla="*/ 17106 w 49"/>
                  <a:gd name="T27" fmla="*/ 6960 h 39"/>
                  <a:gd name="T28" fmla="*/ 17106 w 49"/>
                  <a:gd name="T29" fmla="*/ 10257 h 39"/>
                  <a:gd name="T30" fmla="*/ 13542 w 49"/>
                  <a:gd name="T31" fmla="*/ 10257 h 39"/>
                  <a:gd name="T32" fmla="*/ 13542 w 49"/>
                  <a:gd name="T33" fmla="*/ 13921 h 39"/>
                  <a:gd name="T34" fmla="*/ 13542 w 49"/>
                  <a:gd name="T35" fmla="*/ 10257 h 39"/>
                  <a:gd name="T36" fmla="*/ 17106 w 49"/>
                  <a:gd name="T37" fmla="*/ 10257 h 39"/>
                  <a:gd name="T38" fmla="*/ 17106 w 49"/>
                  <a:gd name="T39" fmla="*/ 6960 h 39"/>
                  <a:gd name="T40" fmla="*/ 17106 w 49"/>
                  <a:gd name="T41" fmla="*/ 3297 h 39"/>
                  <a:gd name="T42" fmla="*/ 17106 w 49"/>
                  <a:gd name="T43" fmla="*/ 0 h 39"/>
                  <a:gd name="T44" fmla="*/ 13542 w 49"/>
                  <a:gd name="T45" fmla="*/ 0 h 39"/>
                  <a:gd name="T46" fmla="*/ 13542 w 49"/>
                  <a:gd name="T47" fmla="*/ 0 h 39"/>
                  <a:gd name="T48" fmla="*/ 13542 w 49"/>
                  <a:gd name="T49" fmla="*/ 0 h 39"/>
                  <a:gd name="T50" fmla="*/ 13542 w 49"/>
                  <a:gd name="T51" fmla="*/ 0 h 39"/>
                  <a:gd name="T52" fmla="*/ 13542 w 49"/>
                  <a:gd name="T53" fmla="*/ 0 h 39"/>
                  <a:gd name="T54" fmla="*/ 13542 w 49"/>
                  <a:gd name="T55" fmla="*/ 0 h 39"/>
                  <a:gd name="T56" fmla="*/ 13542 w 49"/>
                  <a:gd name="T57" fmla="*/ 0 h 3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9" h="39">
                    <a:moveTo>
                      <a:pt x="0" y="19"/>
                    </a:moveTo>
                    <a:lnTo>
                      <a:pt x="38" y="0"/>
                    </a:lnTo>
                    <a:lnTo>
                      <a:pt x="0" y="19"/>
                    </a:lnTo>
                    <a:close/>
                    <a:moveTo>
                      <a:pt x="0" y="19"/>
                    </a:moveTo>
                    <a:lnTo>
                      <a:pt x="0" y="19"/>
                    </a:lnTo>
                    <a:close/>
                    <a:moveTo>
                      <a:pt x="38" y="38"/>
                    </a:moveTo>
                    <a:lnTo>
                      <a:pt x="0" y="19"/>
                    </a:lnTo>
                    <a:lnTo>
                      <a:pt x="38" y="38"/>
                    </a:lnTo>
                    <a:close/>
                    <a:moveTo>
                      <a:pt x="38" y="38"/>
                    </a:moveTo>
                    <a:lnTo>
                      <a:pt x="38" y="38"/>
                    </a:lnTo>
                    <a:close/>
                    <a:moveTo>
                      <a:pt x="38" y="0"/>
                    </a:moveTo>
                    <a:lnTo>
                      <a:pt x="48" y="0"/>
                    </a:lnTo>
                    <a:lnTo>
                      <a:pt x="48" y="9"/>
                    </a:lnTo>
                    <a:lnTo>
                      <a:pt x="48" y="19"/>
                    </a:lnTo>
                    <a:lnTo>
                      <a:pt x="48" y="28"/>
                    </a:lnTo>
                    <a:lnTo>
                      <a:pt x="38" y="28"/>
                    </a:lnTo>
                    <a:lnTo>
                      <a:pt x="38" y="38"/>
                    </a:lnTo>
                    <a:lnTo>
                      <a:pt x="38" y="28"/>
                    </a:lnTo>
                    <a:lnTo>
                      <a:pt x="48" y="28"/>
                    </a:lnTo>
                    <a:lnTo>
                      <a:pt x="48" y="19"/>
                    </a:lnTo>
                    <a:lnTo>
                      <a:pt x="48" y="9"/>
                    </a:lnTo>
                    <a:lnTo>
                      <a:pt x="48" y="0"/>
                    </a:lnTo>
                    <a:lnTo>
                      <a:pt x="38" y="0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13" name="Freeform 140">
                <a:extLst>
                  <a:ext uri="{FF2B5EF4-FFF2-40B4-BE49-F238E27FC236}">
                    <a16:creationId xmlns:a16="http://schemas.microsoft.com/office/drawing/2014/main" id="{69F6BE3C-81DA-8D43-956B-687114183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897063"/>
                <a:ext cx="14288" cy="11112"/>
              </a:xfrm>
              <a:custGeom>
                <a:avLst/>
                <a:gdLst>
                  <a:gd name="T0" fmla="*/ 6961 w 39"/>
                  <a:gd name="T1" fmla="*/ 0 h 29"/>
                  <a:gd name="T2" fmla="*/ 0 w 39"/>
                  <a:gd name="T3" fmla="*/ 3449 h 29"/>
                  <a:gd name="T4" fmla="*/ 6961 w 39"/>
                  <a:gd name="T5" fmla="*/ 10729 h 29"/>
                  <a:gd name="T6" fmla="*/ 13922 w 39"/>
                  <a:gd name="T7" fmla="*/ 7280 h 29"/>
                  <a:gd name="T8" fmla="*/ 6961 w 39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19" y="0"/>
                    </a:moveTo>
                    <a:cubicBezTo>
                      <a:pt x="9" y="0"/>
                      <a:pt x="0" y="9"/>
                      <a:pt x="0" y="9"/>
                    </a:cubicBezTo>
                    <a:cubicBezTo>
                      <a:pt x="0" y="19"/>
                      <a:pt x="9" y="28"/>
                      <a:pt x="19" y="28"/>
                    </a:cubicBezTo>
                    <a:cubicBezTo>
                      <a:pt x="28" y="28"/>
                      <a:pt x="38" y="19"/>
                      <a:pt x="38" y="19"/>
                    </a:cubicBezTo>
                    <a:cubicBezTo>
                      <a:pt x="38" y="9"/>
                      <a:pt x="28" y="0"/>
                      <a:pt x="19" y="0"/>
                    </a:cubicBezTo>
                  </a:path>
                </a:pathLst>
              </a:custGeom>
              <a:solidFill>
                <a:srgbClr val="C636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14" name="Freeform 141">
                <a:extLst>
                  <a:ext uri="{FF2B5EF4-FFF2-40B4-BE49-F238E27FC236}">
                    <a16:creationId xmlns:a16="http://schemas.microsoft.com/office/drawing/2014/main" id="{2E8A8D7B-B3B8-3E44-A140-0C4098086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897063"/>
                <a:ext cx="14288" cy="11112"/>
              </a:xfrm>
              <a:custGeom>
                <a:avLst/>
                <a:gdLst>
                  <a:gd name="T0" fmla="*/ 0 w 39"/>
                  <a:gd name="T1" fmla="*/ 3449 h 29"/>
                  <a:gd name="T2" fmla="*/ 0 w 39"/>
                  <a:gd name="T3" fmla="*/ 0 h 29"/>
                  <a:gd name="T4" fmla="*/ 3297 w 39"/>
                  <a:gd name="T5" fmla="*/ 0 h 29"/>
                  <a:gd name="T6" fmla="*/ 6961 w 39"/>
                  <a:gd name="T7" fmla="*/ 0 h 29"/>
                  <a:gd name="T8" fmla="*/ 3297 w 39"/>
                  <a:gd name="T9" fmla="*/ 0 h 29"/>
                  <a:gd name="T10" fmla="*/ 0 w 39"/>
                  <a:gd name="T11" fmla="*/ 3449 h 29"/>
                  <a:gd name="T12" fmla="*/ 6961 w 39"/>
                  <a:gd name="T13" fmla="*/ 10729 h 29"/>
                  <a:gd name="T14" fmla="*/ 3297 w 39"/>
                  <a:gd name="T15" fmla="*/ 10729 h 29"/>
                  <a:gd name="T16" fmla="*/ 3297 w 39"/>
                  <a:gd name="T17" fmla="*/ 7280 h 29"/>
                  <a:gd name="T18" fmla="*/ 0 w 39"/>
                  <a:gd name="T19" fmla="*/ 7280 h 29"/>
                  <a:gd name="T20" fmla="*/ 0 w 39"/>
                  <a:gd name="T21" fmla="*/ 3449 h 29"/>
                  <a:gd name="T22" fmla="*/ 0 w 39"/>
                  <a:gd name="T23" fmla="*/ 7280 h 29"/>
                  <a:gd name="T24" fmla="*/ 3297 w 39"/>
                  <a:gd name="T25" fmla="*/ 7280 h 29"/>
                  <a:gd name="T26" fmla="*/ 3297 w 39"/>
                  <a:gd name="T27" fmla="*/ 10729 h 29"/>
                  <a:gd name="T28" fmla="*/ 6961 w 39"/>
                  <a:gd name="T29" fmla="*/ 10729 h 29"/>
                  <a:gd name="T30" fmla="*/ 13922 w 39"/>
                  <a:gd name="T31" fmla="*/ 7280 h 29"/>
                  <a:gd name="T32" fmla="*/ 10258 w 39"/>
                  <a:gd name="T33" fmla="*/ 7280 h 29"/>
                  <a:gd name="T34" fmla="*/ 10258 w 39"/>
                  <a:gd name="T35" fmla="*/ 10729 h 29"/>
                  <a:gd name="T36" fmla="*/ 6961 w 39"/>
                  <a:gd name="T37" fmla="*/ 10729 h 29"/>
                  <a:gd name="T38" fmla="*/ 10258 w 39"/>
                  <a:gd name="T39" fmla="*/ 10729 h 29"/>
                  <a:gd name="T40" fmla="*/ 10258 w 39"/>
                  <a:gd name="T41" fmla="*/ 7280 h 29"/>
                  <a:gd name="T42" fmla="*/ 13922 w 39"/>
                  <a:gd name="T43" fmla="*/ 7280 h 29"/>
                  <a:gd name="T44" fmla="*/ 6961 w 39"/>
                  <a:gd name="T45" fmla="*/ 0 h 29"/>
                  <a:gd name="T46" fmla="*/ 10258 w 39"/>
                  <a:gd name="T47" fmla="*/ 0 h 29"/>
                  <a:gd name="T48" fmla="*/ 10258 w 39"/>
                  <a:gd name="T49" fmla="*/ 3449 h 29"/>
                  <a:gd name="T50" fmla="*/ 13922 w 39"/>
                  <a:gd name="T51" fmla="*/ 3449 h 29"/>
                  <a:gd name="T52" fmla="*/ 13922 w 39"/>
                  <a:gd name="T53" fmla="*/ 7280 h 29"/>
                  <a:gd name="T54" fmla="*/ 13922 w 39"/>
                  <a:gd name="T55" fmla="*/ 3449 h 29"/>
                  <a:gd name="T56" fmla="*/ 10258 w 39"/>
                  <a:gd name="T57" fmla="*/ 3449 h 29"/>
                  <a:gd name="T58" fmla="*/ 10258 w 39"/>
                  <a:gd name="T59" fmla="*/ 0 h 29"/>
                  <a:gd name="T60" fmla="*/ 6961 w 39"/>
                  <a:gd name="T61" fmla="*/ 0 h 2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9" h="29">
                    <a:moveTo>
                      <a:pt x="0" y="9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0" y="9"/>
                    </a:lnTo>
                    <a:close/>
                    <a:moveTo>
                      <a:pt x="19" y="28"/>
                    </a:moveTo>
                    <a:lnTo>
                      <a:pt x="9" y="28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9" y="28"/>
                    </a:lnTo>
                    <a:lnTo>
                      <a:pt x="19" y="28"/>
                    </a:lnTo>
                    <a:close/>
                    <a:moveTo>
                      <a:pt x="38" y="19"/>
                    </a:moveTo>
                    <a:lnTo>
                      <a:pt x="28" y="19"/>
                    </a:lnTo>
                    <a:lnTo>
                      <a:pt x="28" y="28"/>
                    </a:lnTo>
                    <a:lnTo>
                      <a:pt x="19" y="28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38" y="19"/>
                    </a:lnTo>
                    <a:close/>
                    <a:moveTo>
                      <a:pt x="19" y="0"/>
                    </a:moveTo>
                    <a:lnTo>
                      <a:pt x="28" y="0"/>
                    </a:lnTo>
                    <a:lnTo>
                      <a:pt x="28" y="9"/>
                    </a:lnTo>
                    <a:lnTo>
                      <a:pt x="38" y="9"/>
                    </a:lnTo>
                    <a:lnTo>
                      <a:pt x="38" y="19"/>
                    </a:lnTo>
                    <a:lnTo>
                      <a:pt x="38" y="9"/>
                    </a:lnTo>
                    <a:lnTo>
                      <a:pt x="28" y="9"/>
                    </a:lnTo>
                    <a:lnTo>
                      <a:pt x="28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15" name="Freeform 142">
                <a:extLst>
                  <a:ext uri="{FF2B5EF4-FFF2-40B4-BE49-F238E27FC236}">
                    <a16:creationId xmlns:a16="http://schemas.microsoft.com/office/drawing/2014/main" id="{7F409B27-33A9-F242-B8EC-4E65B6DA9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900238"/>
                <a:ext cx="11112" cy="11112"/>
              </a:xfrm>
              <a:custGeom>
                <a:avLst/>
                <a:gdLst>
                  <a:gd name="T0" fmla="*/ 7038 w 30"/>
                  <a:gd name="T1" fmla="*/ 0 h 30"/>
                  <a:gd name="T2" fmla="*/ 0 w 30"/>
                  <a:gd name="T3" fmla="*/ 3704 h 30"/>
                  <a:gd name="T4" fmla="*/ 7038 w 30"/>
                  <a:gd name="T5" fmla="*/ 7038 h 30"/>
                  <a:gd name="T6" fmla="*/ 10742 w 30"/>
                  <a:gd name="T7" fmla="*/ 3704 h 30"/>
                  <a:gd name="T8" fmla="*/ 7038 w 3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19" y="0"/>
                    </a:moveTo>
                    <a:cubicBezTo>
                      <a:pt x="10" y="0"/>
                      <a:pt x="0" y="0"/>
                      <a:pt x="0" y="10"/>
                    </a:cubicBezTo>
                    <a:cubicBezTo>
                      <a:pt x="0" y="19"/>
                      <a:pt x="10" y="19"/>
                      <a:pt x="19" y="19"/>
                    </a:cubicBezTo>
                    <a:cubicBezTo>
                      <a:pt x="29" y="29"/>
                      <a:pt x="29" y="19"/>
                      <a:pt x="29" y="10"/>
                    </a:cubicBezTo>
                    <a:cubicBezTo>
                      <a:pt x="29" y="10"/>
                      <a:pt x="29" y="0"/>
                      <a:pt x="19" y="0"/>
                    </a:cubicBezTo>
                  </a:path>
                </a:pathLst>
              </a:custGeom>
              <a:solidFill>
                <a:srgbClr val="0C40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16" name="Freeform 143">
                <a:extLst>
                  <a:ext uri="{FF2B5EF4-FFF2-40B4-BE49-F238E27FC236}">
                    <a16:creationId xmlns:a16="http://schemas.microsoft.com/office/drawing/2014/main" id="{9BD02221-C29E-7F44-9AAE-9F20779C6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900238"/>
                <a:ext cx="11112" cy="11112"/>
              </a:xfrm>
              <a:custGeom>
                <a:avLst/>
                <a:gdLst>
                  <a:gd name="T0" fmla="*/ 0 w 30"/>
                  <a:gd name="T1" fmla="*/ 3704 h 30"/>
                  <a:gd name="T2" fmla="*/ 0 w 30"/>
                  <a:gd name="T3" fmla="*/ 0 h 30"/>
                  <a:gd name="T4" fmla="*/ 3704 w 30"/>
                  <a:gd name="T5" fmla="*/ 0 h 30"/>
                  <a:gd name="T6" fmla="*/ 7038 w 30"/>
                  <a:gd name="T7" fmla="*/ 0 h 30"/>
                  <a:gd name="T8" fmla="*/ 3704 w 30"/>
                  <a:gd name="T9" fmla="*/ 0 h 30"/>
                  <a:gd name="T10" fmla="*/ 0 w 30"/>
                  <a:gd name="T11" fmla="*/ 3704 h 30"/>
                  <a:gd name="T12" fmla="*/ 7038 w 30"/>
                  <a:gd name="T13" fmla="*/ 7038 h 30"/>
                  <a:gd name="T14" fmla="*/ 7038 w 30"/>
                  <a:gd name="T15" fmla="*/ 10742 h 30"/>
                  <a:gd name="T16" fmla="*/ 7038 w 30"/>
                  <a:gd name="T17" fmla="*/ 7038 h 30"/>
                  <a:gd name="T18" fmla="*/ 3704 w 30"/>
                  <a:gd name="T19" fmla="*/ 7038 h 30"/>
                  <a:gd name="T20" fmla="*/ 0 w 30"/>
                  <a:gd name="T21" fmla="*/ 7038 h 30"/>
                  <a:gd name="T22" fmla="*/ 0 w 30"/>
                  <a:gd name="T23" fmla="*/ 3704 h 30"/>
                  <a:gd name="T24" fmla="*/ 0 w 30"/>
                  <a:gd name="T25" fmla="*/ 7038 h 30"/>
                  <a:gd name="T26" fmla="*/ 3704 w 30"/>
                  <a:gd name="T27" fmla="*/ 7038 h 30"/>
                  <a:gd name="T28" fmla="*/ 7038 w 30"/>
                  <a:gd name="T29" fmla="*/ 7038 h 30"/>
                  <a:gd name="T30" fmla="*/ 10742 w 30"/>
                  <a:gd name="T31" fmla="*/ 3704 h 30"/>
                  <a:gd name="T32" fmla="*/ 10742 w 30"/>
                  <a:gd name="T33" fmla="*/ 7038 h 30"/>
                  <a:gd name="T34" fmla="*/ 7038 w 30"/>
                  <a:gd name="T35" fmla="*/ 7038 h 30"/>
                  <a:gd name="T36" fmla="*/ 7038 w 30"/>
                  <a:gd name="T37" fmla="*/ 10742 h 30"/>
                  <a:gd name="T38" fmla="*/ 7038 w 30"/>
                  <a:gd name="T39" fmla="*/ 7038 h 30"/>
                  <a:gd name="T40" fmla="*/ 10742 w 30"/>
                  <a:gd name="T41" fmla="*/ 7038 h 30"/>
                  <a:gd name="T42" fmla="*/ 10742 w 30"/>
                  <a:gd name="T43" fmla="*/ 3704 h 30"/>
                  <a:gd name="T44" fmla="*/ 7038 w 30"/>
                  <a:gd name="T45" fmla="*/ 0 h 30"/>
                  <a:gd name="T46" fmla="*/ 10742 w 30"/>
                  <a:gd name="T47" fmla="*/ 0 h 30"/>
                  <a:gd name="T48" fmla="*/ 10742 w 30"/>
                  <a:gd name="T49" fmla="*/ 3704 h 30"/>
                  <a:gd name="T50" fmla="*/ 10742 w 30"/>
                  <a:gd name="T51" fmla="*/ 0 h 30"/>
                  <a:gd name="T52" fmla="*/ 7038 w 30"/>
                  <a:gd name="T53" fmla="*/ 0 h 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0" h="30">
                    <a:moveTo>
                      <a:pt x="0" y="1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10"/>
                    </a:lnTo>
                    <a:close/>
                    <a:moveTo>
                      <a:pt x="19" y="19"/>
                    </a:moveTo>
                    <a:lnTo>
                      <a:pt x="19" y="29"/>
                    </a:lnTo>
                    <a:lnTo>
                      <a:pt x="19" y="1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0" y="19"/>
                    </a:lnTo>
                    <a:lnTo>
                      <a:pt x="19" y="19"/>
                    </a:lnTo>
                    <a:close/>
                    <a:moveTo>
                      <a:pt x="29" y="10"/>
                    </a:moveTo>
                    <a:lnTo>
                      <a:pt x="29" y="19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19" y="19"/>
                    </a:lnTo>
                    <a:lnTo>
                      <a:pt x="29" y="19"/>
                    </a:lnTo>
                    <a:lnTo>
                      <a:pt x="29" y="10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29" y="10"/>
                    </a:lnTo>
                    <a:lnTo>
                      <a:pt x="2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17" name="Freeform 144">
                <a:extLst>
                  <a:ext uri="{FF2B5EF4-FFF2-40B4-BE49-F238E27FC236}">
                    <a16:creationId xmlns:a16="http://schemas.microsoft.com/office/drawing/2014/main" id="{4534B487-07D4-0744-AECA-5D0E4C6CB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903413"/>
                <a:ext cx="3175" cy="3175"/>
              </a:xfrm>
              <a:custGeom>
                <a:avLst/>
                <a:gdLst>
                  <a:gd name="T0" fmla="*/ 2886 w 11"/>
                  <a:gd name="T1" fmla="*/ 0 h 10"/>
                  <a:gd name="T2" fmla="*/ 0 w 11"/>
                  <a:gd name="T3" fmla="*/ 2858 h 10"/>
                  <a:gd name="T4" fmla="*/ 2886 w 11"/>
                  <a:gd name="T5" fmla="*/ 2858 h 10"/>
                  <a:gd name="T6" fmla="*/ 2886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0"/>
                    </a:moveTo>
                    <a:cubicBezTo>
                      <a:pt x="10" y="0"/>
                      <a:pt x="0" y="0"/>
                      <a:pt x="0" y="9"/>
                    </a:cubicBezTo>
                    <a:lnTo>
                      <a:pt x="10" y="9"/>
                    </a:ln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18" name="Freeform 145">
                <a:extLst>
                  <a:ext uri="{FF2B5EF4-FFF2-40B4-BE49-F238E27FC236}">
                    <a16:creationId xmlns:a16="http://schemas.microsoft.com/office/drawing/2014/main" id="{3FF137BF-1AD8-2842-BD16-DFB906CF6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903413"/>
                <a:ext cx="7937" cy="3175"/>
              </a:xfrm>
              <a:custGeom>
                <a:avLst/>
                <a:gdLst>
                  <a:gd name="T0" fmla="*/ 0 w 21"/>
                  <a:gd name="T1" fmla="*/ 2858 h 10"/>
                  <a:gd name="T2" fmla="*/ 0 w 21"/>
                  <a:gd name="T3" fmla="*/ 0 h 10"/>
                  <a:gd name="T4" fmla="*/ 3780 w 21"/>
                  <a:gd name="T5" fmla="*/ 0 h 10"/>
                  <a:gd name="T6" fmla="*/ 0 w 21"/>
                  <a:gd name="T7" fmla="*/ 0 h 10"/>
                  <a:gd name="T8" fmla="*/ 0 w 21"/>
                  <a:gd name="T9" fmla="*/ 2858 h 10"/>
                  <a:gd name="T10" fmla="*/ 3780 w 21"/>
                  <a:gd name="T11" fmla="*/ 2858 h 10"/>
                  <a:gd name="T12" fmla="*/ 0 w 21"/>
                  <a:gd name="T13" fmla="*/ 2858 h 10"/>
                  <a:gd name="T14" fmla="*/ 3780 w 21"/>
                  <a:gd name="T15" fmla="*/ 2858 h 10"/>
                  <a:gd name="T16" fmla="*/ 3780 w 21"/>
                  <a:gd name="T17" fmla="*/ 2858 h 10"/>
                  <a:gd name="T18" fmla="*/ 7559 w 21"/>
                  <a:gd name="T19" fmla="*/ 2858 h 10"/>
                  <a:gd name="T20" fmla="*/ 3780 w 21"/>
                  <a:gd name="T21" fmla="*/ 2858 h 10"/>
                  <a:gd name="T22" fmla="*/ 3780 w 21"/>
                  <a:gd name="T23" fmla="*/ 0 h 10"/>
                  <a:gd name="T24" fmla="*/ 7559 w 21"/>
                  <a:gd name="T25" fmla="*/ 0 h 10"/>
                  <a:gd name="T26" fmla="*/ 7559 w 21"/>
                  <a:gd name="T27" fmla="*/ 2858 h 10"/>
                  <a:gd name="T28" fmla="*/ 3780 w 21"/>
                  <a:gd name="T29" fmla="*/ 2858 h 10"/>
                  <a:gd name="T30" fmla="*/ 3780 w 21"/>
                  <a:gd name="T31" fmla="*/ 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" h="10">
                    <a:moveTo>
                      <a:pt x="0" y="9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10" y="9"/>
                    </a:lnTo>
                    <a:close/>
                    <a:moveTo>
                      <a:pt x="10" y="9"/>
                    </a:moveTo>
                    <a:lnTo>
                      <a:pt x="20" y="9"/>
                    </a:lnTo>
                    <a:lnTo>
                      <a:pt x="10" y="9"/>
                    </a:lnTo>
                    <a:close/>
                    <a:moveTo>
                      <a:pt x="10" y="0"/>
                    </a:moveTo>
                    <a:lnTo>
                      <a:pt x="20" y="0"/>
                    </a:lnTo>
                    <a:lnTo>
                      <a:pt x="20" y="9"/>
                    </a:lnTo>
                    <a:lnTo>
                      <a:pt x="10" y="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19" name="Freeform 146">
                <a:extLst>
                  <a:ext uri="{FF2B5EF4-FFF2-40B4-BE49-F238E27FC236}">
                    <a16:creationId xmlns:a16="http://schemas.microsoft.com/office/drawing/2014/main" id="{00C3161D-C1A1-CD4E-9A87-3B0E5D1C1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903413"/>
                <a:ext cx="3175" cy="7937"/>
              </a:xfrm>
              <a:custGeom>
                <a:avLst/>
                <a:gdLst>
                  <a:gd name="T0" fmla="*/ 0 w 10"/>
                  <a:gd name="T1" fmla="*/ 0 h 20"/>
                  <a:gd name="T2" fmla="*/ 0 w 10"/>
                  <a:gd name="T3" fmla="*/ 3572 h 20"/>
                  <a:gd name="T4" fmla="*/ 0 w 10"/>
                  <a:gd name="T5" fmla="*/ 7540 h 20"/>
                  <a:gd name="T6" fmla="*/ 2858 w 10"/>
                  <a:gd name="T7" fmla="*/ 3572 h 20"/>
                  <a:gd name="T8" fmla="*/ 0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0" y="0"/>
                    </a:moveTo>
                    <a:lnTo>
                      <a:pt x="0" y="9"/>
                    </a:lnTo>
                    <a:lnTo>
                      <a:pt x="0" y="19"/>
                    </a:lnTo>
                    <a:cubicBezTo>
                      <a:pt x="9" y="19"/>
                      <a:pt x="9" y="9"/>
                      <a:pt x="9" y="9"/>
                    </a:cubicBezTo>
                    <a:cubicBezTo>
                      <a:pt x="9" y="9"/>
                      <a:pt x="9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20" name="Freeform 147">
                <a:extLst>
                  <a:ext uri="{FF2B5EF4-FFF2-40B4-BE49-F238E27FC236}">
                    <a16:creationId xmlns:a16="http://schemas.microsoft.com/office/drawing/2014/main" id="{73A6FCC0-E674-4746-953D-40A4AF23C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903413"/>
                <a:ext cx="3175" cy="7937"/>
              </a:xfrm>
              <a:custGeom>
                <a:avLst/>
                <a:gdLst>
                  <a:gd name="T0" fmla="*/ 0 w 10"/>
                  <a:gd name="T1" fmla="*/ 3572 h 20"/>
                  <a:gd name="T2" fmla="*/ 0 w 10"/>
                  <a:gd name="T3" fmla="*/ 0 h 20"/>
                  <a:gd name="T4" fmla="*/ 0 w 10"/>
                  <a:gd name="T5" fmla="*/ 3572 h 20"/>
                  <a:gd name="T6" fmla="*/ 0 w 10"/>
                  <a:gd name="T7" fmla="*/ 7540 h 20"/>
                  <a:gd name="T8" fmla="*/ 0 w 10"/>
                  <a:gd name="T9" fmla="*/ 3572 h 20"/>
                  <a:gd name="T10" fmla="*/ 0 w 10"/>
                  <a:gd name="T11" fmla="*/ 7540 h 20"/>
                  <a:gd name="T12" fmla="*/ 2858 w 10"/>
                  <a:gd name="T13" fmla="*/ 3572 h 20"/>
                  <a:gd name="T14" fmla="*/ 2858 w 10"/>
                  <a:gd name="T15" fmla="*/ 7540 h 20"/>
                  <a:gd name="T16" fmla="*/ 0 w 10"/>
                  <a:gd name="T17" fmla="*/ 7540 h 20"/>
                  <a:gd name="T18" fmla="*/ 2858 w 10"/>
                  <a:gd name="T19" fmla="*/ 7540 h 20"/>
                  <a:gd name="T20" fmla="*/ 2858 w 10"/>
                  <a:gd name="T21" fmla="*/ 3572 h 20"/>
                  <a:gd name="T22" fmla="*/ 0 w 10"/>
                  <a:gd name="T23" fmla="*/ 3572 h 20"/>
                  <a:gd name="T24" fmla="*/ 0 w 10"/>
                  <a:gd name="T25" fmla="*/ 0 h 20"/>
                  <a:gd name="T26" fmla="*/ 2858 w 10"/>
                  <a:gd name="T27" fmla="*/ 0 h 20"/>
                  <a:gd name="T28" fmla="*/ 2858 w 10"/>
                  <a:gd name="T29" fmla="*/ 3572 h 20"/>
                  <a:gd name="T30" fmla="*/ 0 w 10"/>
                  <a:gd name="T31" fmla="*/ 3572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" h="20">
                    <a:moveTo>
                      <a:pt x="0" y="9"/>
                    </a:moveTo>
                    <a:lnTo>
                      <a:pt x="0" y="0"/>
                    </a:lnTo>
                    <a:lnTo>
                      <a:pt x="0" y="9"/>
                    </a:lnTo>
                    <a:close/>
                    <a:moveTo>
                      <a:pt x="0" y="19"/>
                    </a:moveTo>
                    <a:lnTo>
                      <a:pt x="0" y="9"/>
                    </a:lnTo>
                    <a:lnTo>
                      <a:pt x="0" y="19"/>
                    </a:lnTo>
                    <a:close/>
                    <a:moveTo>
                      <a:pt x="9" y="9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9" y="9"/>
                    </a:lnTo>
                    <a:close/>
                    <a:moveTo>
                      <a:pt x="0" y="9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21" name="Freeform 148">
                <a:extLst>
                  <a:ext uri="{FF2B5EF4-FFF2-40B4-BE49-F238E27FC236}">
                    <a16:creationId xmlns:a16="http://schemas.microsoft.com/office/drawing/2014/main" id="{4BC73F70-F418-B248-8BA2-E5B86C8D8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97063"/>
                <a:ext cx="3175" cy="3175"/>
              </a:xfrm>
              <a:custGeom>
                <a:avLst/>
                <a:gdLst>
                  <a:gd name="T0" fmla="*/ 2858 w 10"/>
                  <a:gd name="T1" fmla="*/ 0 h 10"/>
                  <a:gd name="T2" fmla="*/ 0 w 10"/>
                  <a:gd name="T3" fmla="*/ 0 h 10"/>
                  <a:gd name="T4" fmla="*/ 2858 w 10"/>
                  <a:gd name="T5" fmla="*/ 2858 h 10"/>
                  <a:gd name="T6" fmla="*/ 2858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9" y="9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22" name="Freeform 149">
                <a:extLst>
                  <a:ext uri="{FF2B5EF4-FFF2-40B4-BE49-F238E27FC236}">
                    <a16:creationId xmlns:a16="http://schemas.microsoft.com/office/drawing/2014/main" id="{A18B1B1F-F20D-CF49-812C-E2BD9F918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97063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0 w 10"/>
                  <a:gd name="T5" fmla="*/ 0 h 10"/>
                  <a:gd name="T6" fmla="*/ 2858 w 10"/>
                  <a:gd name="T7" fmla="*/ 2858 h 10"/>
                  <a:gd name="T8" fmla="*/ 0 w 10"/>
                  <a:gd name="T9" fmla="*/ 2858 h 10"/>
                  <a:gd name="T10" fmla="*/ 0 w 10"/>
                  <a:gd name="T11" fmla="*/ 0 h 10"/>
                  <a:gd name="T12" fmla="*/ 0 w 10"/>
                  <a:gd name="T13" fmla="*/ 2858 h 10"/>
                  <a:gd name="T14" fmla="*/ 2858 w 10"/>
                  <a:gd name="T15" fmla="*/ 2858 h 10"/>
                  <a:gd name="T16" fmla="*/ 2858 w 10"/>
                  <a:gd name="T17" fmla="*/ 0 h 10"/>
                  <a:gd name="T18" fmla="*/ 2858 w 10"/>
                  <a:gd name="T19" fmla="*/ 2858 h 10"/>
                  <a:gd name="T20" fmla="*/ 2858 w 10"/>
                  <a:gd name="T21" fmla="*/ 0 h 10"/>
                  <a:gd name="T22" fmla="*/ 2858 w 10"/>
                  <a:gd name="T23" fmla="*/ 0 h 10"/>
                  <a:gd name="T24" fmla="*/ 2858 w 10"/>
                  <a:gd name="T25" fmla="*/ 0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  <a:close/>
                    <a:moveTo>
                      <a:pt x="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9" y="9"/>
                    </a:lnTo>
                    <a:close/>
                    <a:moveTo>
                      <a:pt x="9" y="0"/>
                    </a:moveTo>
                    <a:lnTo>
                      <a:pt x="9" y="9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23" name="Freeform 150">
                <a:extLst>
                  <a:ext uri="{FF2B5EF4-FFF2-40B4-BE49-F238E27FC236}">
                    <a16:creationId xmlns:a16="http://schemas.microsoft.com/office/drawing/2014/main" id="{EA3B1432-3FB0-2B46-BE8D-B880DDCCF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893888"/>
                <a:ext cx="7937" cy="3175"/>
              </a:xfrm>
              <a:custGeom>
                <a:avLst/>
                <a:gdLst>
                  <a:gd name="T0" fmla="*/ 3780 w 21"/>
                  <a:gd name="T1" fmla="*/ 0 h 11"/>
                  <a:gd name="T2" fmla="*/ 0 w 21"/>
                  <a:gd name="T3" fmla="*/ 2886 h 11"/>
                  <a:gd name="T4" fmla="*/ 3780 w 21"/>
                  <a:gd name="T5" fmla="*/ 2886 h 11"/>
                  <a:gd name="T6" fmla="*/ 7559 w 21"/>
                  <a:gd name="T7" fmla="*/ 2886 h 11"/>
                  <a:gd name="T8" fmla="*/ 3780 w 2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10" y="0"/>
                    </a:moveTo>
                    <a:cubicBezTo>
                      <a:pt x="10" y="0"/>
                      <a:pt x="0" y="0"/>
                      <a:pt x="0" y="10"/>
                    </a:cubicBezTo>
                    <a:lnTo>
                      <a:pt x="10" y="10"/>
                    </a:lnTo>
                    <a:lnTo>
                      <a:pt x="20" y="10"/>
                    </a:lnTo>
                    <a:cubicBezTo>
                      <a:pt x="20" y="0"/>
                      <a:pt x="1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24" name="Freeform 151">
                <a:extLst>
                  <a:ext uri="{FF2B5EF4-FFF2-40B4-BE49-F238E27FC236}">
                    <a16:creationId xmlns:a16="http://schemas.microsoft.com/office/drawing/2014/main" id="{F6BFA274-80C9-DC44-8A26-B74B3547B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893888"/>
                <a:ext cx="7937" cy="7937"/>
              </a:xfrm>
              <a:custGeom>
                <a:avLst/>
                <a:gdLst>
                  <a:gd name="T0" fmla="*/ 0 w 21"/>
                  <a:gd name="T1" fmla="*/ 3969 h 20"/>
                  <a:gd name="T2" fmla="*/ 0 w 21"/>
                  <a:gd name="T3" fmla="*/ 0 h 20"/>
                  <a:gd name="T4" fmla="*/ 3780 w 21"/>
                  <a:gd name="T5" fmla="*/ 0 h 20"/>
                  <a:gd name="T6" fmla="*/ 0 w 21"/>
                  <a:gd name="T7" fmla="*/ 0 h 20"/>
                  <a:gd name="T8" fmla="*/ 0 w 21"/>
                  <a:gd name="T9" fmla="*/ 3969 h 20"/>
                  <a:gd name="T10" fmla="*/ 3780 w 21"/>
                  <a:gd name="T11" fmla="*/ 3969 h 20"/>
                  <a:gd name="T12" fmla="*/ 3780 w 21"/>
                  <a:gd name="T13" fmla="*/ 7540 h 20"/>
                  <a:gd name="T14" fmla="*/ 3780 w 21"/>
                  <a:gd name="T15" fmla="*/ 3969 h 20"/>
                  <a:gd name="T16" fmla="*/ 0 w 21"/>
                  <a:gd name="T17" fmla="*/ 3969 h 20"/>
                  <a:gd name="T18" fmla="*/ 3780 w 21"/>
                  <a:gd name="T19" fmla="*/ 3969 h 20"/>
                  <a:gd name="T20" fmla="*/ 3780 w 21"/>
                  <a:gd name="T21" fmla="*/ 3969 h 20"/>
                  <a:gd name="T22" fmla="*/ 7559 w 21"/>
                  <a:gd name="T23" fmla="*/ 3969 h 20"/>
                  <a:gd name="T24" fmla="*/ 3780 w 21"/>
                  <a:gd name="T25" fmla="*/ 3969 h 20"/>
                  <a:gd name="T26" fmla="*/ 3780 w 21"/>
                  <a:gd name="T27" fmla="*/ 7540 h 20"/>
                  <a:gd name="T28" fmla="*/ 3780 w 21"/>
                  <a:gd name="T29" fmla="*/ 3969 h 20"/>
                  <a:gd name="T30" fmla="*/ 3780 w 21"/>
                  <a:gd name="T31" fmla="*/ 0 h 20"/>
                  <a:gd name="T32" fmla="*/ 7559 w 21"/>
                  <a:gd name="T33" fmla="*/ 0 h 20"/>
                  <a:gd name="T34" fmla="*/ 7559 w 21"/>
                  <a:gd name="T35" fmla="*/ 3969 h 20"/>
                  <a:gd name="T36" fmla="*/ 3780 w 21"/>
                  <a:gd name="T37" fmla="*/ 3969 h 20"/>
                  <a:gd name="T38" fmla="*/ 3780 w 21"/>
                  <a:gd name="T39" fmla="*/ 0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1" h="20">
                    <a:moveTo>
                      <a:pt x="0" y="1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10" y="10"/>
                    </a:moveTo>
                    <a:lnTo>
                      <a:pt x="10" y="19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10" y="10"/>
                    </a:lnTo>
                    <a:close/>
                    <a:moveTo>
                      <a:pt x="10" y="10"/>
                    </a:moveTo>
                    <a:lnTo>
                      <a:pt x="20" y="10"/>
                    </a:lnTo>
                    <a:lnTo>
                      <a:pt x="10" y="10"/>
                    </a:lnTo>
                    <a:lnTo>
                      <a:pt x="10" y="19"/>
                    </a:lnTo>
                    <a:lnTo>
                      <a:pt x="10" y="10"/>
                    </a:lnTo>
                    <a:close/>
                    <a:moveTo>
                      <a:pt x="10" y="0"/>
                    </a:moveTo>
                    <a:lnTo>
                      <a:pt x="20" y="0"/>
                    </a:lnTo>
                    <a:lnTo>
                      <a:pt x="20" y="10"/>
                    </a:lnTo>
                    <a:lnTo>
                      <a:pt x="10" y="1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25" name="Freeform 152">
                <a:extLst>
                  <a:ext uri="{FF2B5EF4-FFF2-40B4-BE49-F238E27FC236}">
                    <a16:creationId xmlns:a16="http://schemas.microsoft.com/office/drawing/2014/main" id="{1309FC32-2F9C-4945-9A3F-94AAF62A4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835150"/>
                <a:ext cx="6350" cy="11113"/>
              </a:xfrm>
              <a:custGeom>
                <a:avLst/>
                <a:gdLst>
                  <a:gd name="T0" fmla="*/ 3008 w 19"/>
                  <a:gd name="T1" fmla="*/ 0 h 30"/>
                  <a:gd name="T2" fmla="*/ 6016 w 19"/>
                  <a:gd name="T3" fmla="*/ 7038 h 30"/>
                  <a:gd name="T4" fmla="*/ 3008 w 19"/>
                  <a:gd name="T5" fmla="*/ 10743 h 30"/>
                  <a:gd name="T6" fmla="*/ 0 w 19"/>
                  <a:gd name="T7" fmla="*/ 7038 h 30"/>
                  <a:gd name="T8" fmla="*/ 3008 w 19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0">
                    <a:moveTo>
                      <a:pt x="9" y="0"/>
                    </a:moveTo>
                    <a:cubicBezTo>
                      <a:pt x="18" y="0"/>
                      <a:pt x="18" y="10"/>
                      <a:pt x="18" y="19"/>
                    </a:cubicBezTo>
                    <a:cubicBezTo>
                      <a:pt x="18" y="19"/>
                      <a:pt x="18" y="29"/>
                      <a:pt x="9" y="29"/>
                    </a:cubicBezTo>
                    <a:lnTo>
                      <a:pt x="0" y="19"/>
                    </a:lnTo>
                    <a:cubicBezTo>
                      <a:pt x="0" y="10"/>
                      <a:pt x="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26" name="Freeform 153">
                <a:extLst>
                  <a:ext uri="{FF2B5EF4-FFF2-40B4-BE49-F238E27FC236}">
                    <a16:creationId xmlns:a16="http://schemas.microsoft.com/office/drawing/2014/main" id="{6E5686DA-91C4-B848-B975-9D11E56F9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835150"/>
                <a:ext cx="11113" cy="11113"/>
              </a:xfrm>
              <a:custGeom>
                <a:avLst/>
                <a:gdLst>
                  <a:gd name="T0" fmla="*/ 10730 w 29"/>
                  <a:gd name="T1" fmla="*/ 7038 h 30"/>
                  <a:gd name="T2" fmla="*/ 6898 w 29"/>
                  <a:gd name="T3" fmla="*/ 7038 h 30"/>
                  <a:gd name="T4" fmla="*/ 6898 w 29"/>
                  <a:gd name="T5" fmla="*/ 3704 h 30"/>
                  <a:gd name="T6" fmla="*/ 3449 w 29"/>
                  <a:gd name="T7" fmla="*/ 0 h 30"/>
                  <a:gd name="T8" fmla="*/ 6898 w 29"/>
                  <a:gd name="T9" fmla="*/ 0 h 30"/>
                  <a:gd name="T10" fmla="*/ 6898 w 29"/>
                  <a:gd name="T11" fmla="*/ 3704 h 30"/>
                  <a:gd name="T12" fmla="*/ 10730 w 29"/>
                  <a:gd name="T13" fmla="*/ 3704 h 30"/>
                  <a:gd name="T14" fmla="*/ 10730 w 29"/>
                  <a:gd name="T15" fmla="*/ 7038 h 30"/>
                  <a:gd name="T16" fmla="*/ 3449 w 29"/>
                  <a:gd name="T17" fmla="*/ 10743 h 30"/>
                  <a:gd name="T18" fmla="*/ 6898 w 29"/>
                  <a:gd name="T19" fmla="*/ 10743 h 30"/>
                  <a:gd name="T20" fmla="*/ 6898 w 29"/>
                  <a:gd name="T21" fmla="*/ 7038 h 30"/>
                  <a:gd name="T22" fmla="*/ 10730 w 29"/>
                  <a:gd name="T23" fmla="*/ 7038 h 30"/>
                  <a:gd name="T24" fmla="*/ 6898 w 29"/>
                  <a:gd name="T25" fmla="*/ 7038 h 30"/>
                  <a:gd name="T26" fmla="*/ 6898 w 29"/>
                  <a:gd name="T27" fmla="*/ 10743 h 30"/>
                  <a:gd name="T28" fmla="*/ 3449 w 29"/>
                  <a:gd name="T29" fmla="*/ 10743 h 30"/>
                  <a:gd name="T30" fmla="*/ 0 w 29"/>
                  <a:gd name="T31" fmla="*/ 7038 h 30"/>
                  <a:gd name="T32" fmla="*/ 3449 w 29"/>
                  <a:gd name="T33" fmla="*/ 10743 h 30"/>
                  <a:gd name="T34" fmla="*/ 0 w 29"/>
                  <a:gd name="T35" fmla="*/ 10743 h 30"/>
                  <a:gd name="T36" fmla="*/ 0 w 29"/>
                  <a:gd name="T37" fmla="*/ 7038 h 30"/>
                  <a:gd name="T38" fmla="*/ 3449 w 29"/>
                  <a:gd name="T39" fmla="*/ 0 h 30"/>
                  <a:gd name="T40" fmla="*/ 3449 w 29"/>
                  <a:gd name="T41" fmla="*/ 3704 h 30"/>
                  <a:gd name="T42" fmla="*/ 0 w 29"/>
                  <a:gd name="T43" fmla="*/ 3704 h 30"/>
                  <a:gd name="T44" fmla="*/ 0 w 29"/>
                  <a:gd name="T45" fmla="*/ 7038 h 30"/>
                  <a:gd name="T46" fmla="*/ 0 w 29"/>
                  <a:gd name="T47" fmla="*/ 3704 h 30"/>
                  <a:gd name="T48" fmla="*/ 0 w 29"/>
                  <a:gd name="T49" fmla="*/ 0 h 30"/>
                  <a:gd name="T50" fmla="*/ 3449 w 29"/>
                  <a:gd name="T51" fmla="*/ 0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9" h="30">
                    <a:moveTo>
                      <a:pt x="28" y="19"/>
                    </a:moveTo>
                    <a:lnTo>
                      <a:pt x="18" y="19"/>
                    </a:lnTo>
                    <a:lnTo>
                      <a:pt x="18" y="10"/>
                    </a:lnTo>
                    <a:lnTo>
                      <a:pt x="9" y="0"/>
                    </a:lnTo>
                    <a:lnTo>
                      <a:pt x="18" y="0"/>
                    </a:lnTo>
                    <a:lnTo>
                      <a:pt x="18" y="10"/>
                    </a:lnTo>
                    <a:lnTo>
                      <a:pt x="28" y="10"/>
                    </a:lnTo>
                    <a:lnTo>
                      <a:pt x="28" y="19"/>
                    </a:lnTo>
                    <a:close/>
                    <a:moveTo>
                      <a:pt x="9" y="29"/>
                    </a:moveTo>
                    <a:lnTo>
                      <a:pt x="18" y="29"/>
                    </a:lnTo>
                    <a:lnTo>
                      <a:pt x="18" y="19"/>
                    </a:lnTo>
                    <a:lnTo>
                      <a:pt x="28" y="19"/>
                    </a:lnTo>
                    <a:lnTo>
                      <a:pt x="18" y="19"/>
                    </a:lnTo>
                    <a:lnTo>
                      <a:pt x="18" y="29"/>
                    </a:lnTo>
                    <a:lnTo>
                      <a:pt x="9" y="29"/>
                    </a:lnTo>
                    <a:close/>
                    <a:moveTo>
                      <a:pt x="0" y="19"/>
                    </a:moveTo>
                    <a:lnTo>
                      <a:pt x="9" y="29"/>
                    </a:lnTo>
                    <a:lnTo>
                      <a:pt x="0" y="29"/>
                    </a:lnTo>
                    <a:lnTo>
                      <a:pt x="0" y="19"/>
                    </a:lnTo>
                    <a:close/>
                    <a:moveTo>
                      <a:pt x="9" y="0"/>
                    </a:moveTo>
                    <a:lnTo>
                      <a:pt x="9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27" name="Freeform 154">
                <a:extLst>
                  <a:ext uri="{FF2B5EF4-FFF2-40B4-BE49-F238E27FC236}">
                    <a16:creationId xmlns:a16="http://schemas.microsoft.com/office/drawing/2014/main" id="{8573971B-81C1-374B-96F1-0C12B4491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1828800"/>
                <a:ext cx="11113" cy="11113"/>
              </a:xfrm>
              <a:custGeom>
                <a:avLst/>
                <a:gdLst>
                  <a:gd name="T0" fmla="*/ 3832 w 29"/>
                  <a:gd name="T1" fmla="*/ 0 h 30"/>
                  <a:gd name="T2" fmla="*/ 10730 w 29"/>
                  <a:gd name="T3" fmla="*/ 7038 h 30"/>
                  <a:gd name="T4" fmla="*/ 3832 w 29"/>
                  <a:gd name="T5" fmla="*/ 10743 h 30"/>
                  <a:gd name="T6" fmla="*/ 0 w 29"/>
                  <a:gd name="T7" fmla="*/ 7038 h 30"/>
                  <a:gd name="T8" fmla="*/ 3832 w 29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10" y="0"/>
                    </a:moveTo>
                    <a:cubicBezTo>
                      <a:pt x="19" y="0"/>
                      <a:pt x="28" y="10"/>
                      <a:pt x="28" y="19"/>
                    </a:cubicBezTo>
                    <a:cubicBezTo>
                      <a:pt x="28" y="19"/>
                      <a:pt x="19" y="29"/>
                      <a:pt x="10" y="29"/>
                    </a:cubicBezTo>
                    <a:lnTo>
                      <a:pt x="0" y="19"/>
                    </a:lnTo>
                    <a:cubicBezTo>
                      <a:pt x="0" y="10"/>
                      <a:pt x="1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28" name="Freeform 155">
                <a:extLst>
                  <a:ext uri="{FF2B5EF4-FFF2-40B4-BE49-F238E27FC236}">
                    <a16:creationId xmlns:a16="http://schemas.microsoft.com/office/drawing/2014/main" id="{B9782A75-9448-1C4D-9CC1-72BFB514E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1828800"/>
                <a:ext cx="11113" cy="11113"/>
              </a:xfrm>
              <a:custGeom>
                <a:avLst/>
                <a:gdLst>
                  <a:gd name="T0" fmla="*/ 10730 w 29"/>
                  <a:gd name="T1" fmla="*/ 7038 h 30"/>
                  <a:gd name="T2" fmla="*/ 7281 w 29"/>
                  <a:gd name="T3" fmla="*/ 7038 h 30"/>
                  <a:gd name="T4" fmla="*/ 7281 w 29"/>
                  <a:gd name="T5" fmla="*/ 3704 h 30"/>
                  <a:gd name="T6" fmla="*/ 7281 w 29"/>
                  <a:gd name="T7" fmla="*/ 0 h 30"/>
                  <a:gd name="T8" fmla="*/ 3832 w 29"/>
                  <a:gd name="T9" fmla="*/ 0 h 30"/>
                  <a:gd name="T10" fmla="*/ 7281 w 29"/>
                  <a:gd name="T11" fmla="*/ 0 h 30"/>
                  <a:gd name="T12" fmla="*/ 7281 w 29"/>
                  <a:gd name="T13" fmla="*/ 3704 h 30"/>
                  <a:gd name="T14" fmla="*/ 10730 w 29"/>
                  <a:gd name="T15" fmla="*/ 3704 h 30"/>
                  <a:gd name="T16" fmla="*/ 10730 w 29"/>
                  <a:gd name="T17" fmla="*/ 7038 h 30"/>
                  <a:gd name="T18" fmla="*/ 3832 w 29"/>
                  <a:gd name="T19" fmla="*/ 10743 h 30"/>
                  <a:gd name="T20" fmla="*/ 7281 w 29"/>
                  <a:gd name="T21" fmla="*/ 10743 h 30"/>
                  <a:gd name="T22" fmla="*/ 7281 w 29"/>
                  <a:gd name="T23" fmla="*/ 7038 h 30"/>
                  <a:gd name="T24" fmla="*/ 10730 w 29"/>
                  <a:gd name="T25" fmla="*/ 7038 h 30"/>
                  <a:gd name="T26" fmla="*/ 7281 w 29"/>
                  <a:gd name="T27" fmla="*/ 7038 h 30"/>
                  <a:gd name="T28" fmla="*/ 7281 w 29"/>
                  <a:gd name="T29" fmla="*/ 10743 h 30"/>
                  <a:gd name="T30" fmla="*/ 3832 w 29"/>
                  <a:gd name="T31" fmla="*/ 10743 h 30"/>
                  <a:gd name="T32" fmla="*/ 0 w 29"/>
                  <a:gd name="T33" fmla="*/ 7038 h 30"/>
                  <a:gd name="T34" fmla="*/ 3832 w 29"/>
                  <a:gd name="T35" fmla="*/ 7038 h 30"/>
                  <a:gd name="T36" fmla="*/ 3832 w 29"/>
                  <a:gd name="T37" fmla="*/ 10743 h 30"/>
                  <a:gd name="T38" fmla="*/ 0 w 29"/>
                  <a:gd name="T39" fmla="*/ 10743 h 30"/>
                  <a:gd name="T40" fmla="*/ 0 w 29"/>
                  <a:gd name="T41" fmla="*/ 7038 h 30"/>
                  <a:gd name="T42" fmla="*/ 3832 w 29"/>
                  <a:gd name="T43" fmla="*/ 0 h 30"/>
                  <a:gd name="T44" fmla="*/ 3832 w 29"/>
                  <a:gd name="T45" fmla="*/ 3704 h 30"/>
                  <a:gd name="T46" fmla="*/ 0 w 29"/>
                  <a:gd name="T47" fmla="*/ 3704 h 30"/>
                  <a:gd name="T48" fmla="*/ 0 w 29"/>
                  <a:gd name="T49" fmla="*/ 7038 h 30"/>
                  <a:gd name="T50" fmla="*/ 0 w 29"/>
                  <a:gd name="T51" fmla="*/ 3704 h 30"/>
                  <a:gd name="T52" fmla="*/ 0 w 29"/>
                  <a:gd name="T53" fmla="*/ 0 h 30"/>
                  <a:gd name="T54" fmla="*/ 3832 w 29"/>
                  <a:gd name="T55" fmla="*/ 0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9" h="30">
                    <a:moveTo>
                      <a:pt x="28" y="19"/>
                    </a:moveTo>
                    <a:lnTo>
                      <a:pt x="19" y="19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28" y="10"/>
                    </a:lnTo>
                    <a:lnTo>
                      <a:pt x="28" y="19"/>
                    </a:lnTo>
                    <a:close/>
                    <a:moveTo>
                      <a:pt x="10" y="29"/>
                    </a:moveTo>
                    <a:lnTo>
                      <a:pt x="19" y="29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10" y="29"/>
                    </a:lnTo>
                    <a:close/>
                    <a:moveTo>
                      <a:pt x="0" y="19"/>
                    </a:moveTo>
                    <a:lnTo>
                      <a:pt x="10" y="19"/>
                    </a:lnTo>
                    <a:lnTo>
                      <a:pt x="10" y="29"/>
                    </a:lnTo>
                    <a:lnTo>
                      <a:pt x="0" y="29"/>
                    </a:lnTo>
                    <a:lnTo>
                      <a:pt x="0" y="19"/>
                    </a:lnTo>
                    <a:close/>
                    <a:moveTo>
                      <a:pt x="10" y="0"/>
                    </a:moveTo>
                    <a:lnTo>
                      <a:pt x="10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29" name="Freeform 156">
                <a:extLst>
                  <a:ext uri="{FF2B5EF4-FFF2-40B4-BE49-F238E27FC236}">
                    <a16:creationId xmlns:a16="http://schemas.microsoft.com/office/drawing/2014/main" id="{691365A6-AE94-9841-9B75-0525387E7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04988"/>
                <a:ext cx="7938" cy="7937"/>
              </a:xfrm>
              <a:custGeom>
                <a:avLst/>
                <a:gdLst>
                  <a:gd name="T0" fmla="*/ 3780 w 21"/>
                  <a:gd name="T1" fmla="*/ 0 h 20"/>
                  <a:gd name="T2" fmla="*/ 7560 w 21"/>
                  <a:gd name="T3" fmla="*/ 3572 h 20"/>
                  <a:gd name="T4" fmla="*/ 3780 w 21"/>
                  <a:gd name="T5" fmla="*/ 7540 h 20"/>
                  <a:gd name="T6" fmla="*/ 0 w 21"/>
                  <a:gd name="T7" fmla="*/ 3572 h 20"/>
                  <a:gd name="T8" fmla="*/ 3780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0" y="0"/>
                    </a:moveTo>
                    <a:cubicBezTo>
                      <a:pt x="20" y="0"/>
                      <a:pt x="20" y="9"/>
                      <a:pt x="20" y="9"/>
                    </a:cubicBezTo>
                    <a:cubicBezTo>
                      <a:pt x="20" y="19"/>
                      <a:pt x="20" y="19"/>
                      <a:pt x="10" y="19"/>
                    </a:cubicBezTo>
                    <a:cubicBezTo>
                      <a:pt x="10" y="19"/>
                      <a:pt x="0" y="19"/>
                      <a:pt x="0" y="9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30" name="Freeform 157">
                <a:extLst>
                  <a:ext uri="{FF2B5EF4-FFF2-40B4-BE49-F238E27FC236}">
                    <a16:creationId xmlns:a16="http://schemas.microsoft.com/office/drawing/2014/main" id="{97D3C05F-F6B7-6B40-B433-B9249C261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04988"/>
                <a:ext cx="11113" cy="7937"/>
              </a:xfrm>
              <a:custGeom>
                <a:avLst/>
                <a:gdLst>
                  <a:gd name="T0" fmla="*/ 10743 w 30"/>
                  <a:gd name="T1" fmla="*/ 3572 h 20"/>
                  <a:gd name="T2" fmla="*/ 7409 w 30"/>
                  <a:gd name="T3" fmla="*/ 3572 h 20"/>
                  <a:gd name="T4" fmla="*/ 7409 w 30"/>
                  <a:gd name="T5" fmla="*/ 0 h 20"/>
                  <a:gd name="T6" fmla="*/ 3704 w 30"/>
                  <a:gd name="T7" fmla="*/ 0 h 20"/>
                  <a:gd name="T8" fmla="*/ 7409 w 30"/>
                  <a:gd name="T9" fmla="*/ 0 h 20"/>
                  <a:gd name="T10" fmla="*/ 7409 w 30"/>
                  <a:gd name="T11" fmla="*/ 3572 h 20"/>
                  <a:gd name="T12" fmla="*/ 10743 w 30"/>
                  <a:gd name="T13" fmla="*/ 3572 h 20"/>
                  <a:gd name="T14" fmla="*/ 3704 w 30"/>
                  <a:gd name="T15" fmla="*/ 7540 h 20"/>
                  <a:gd name="T16" fmla="*/ 7409 w 30"/>
                  <a:gd name="T17" fmla="*/ 7540 h 20"/>
                  <a:gd name="T18" fmla="*/ 7409 w 30"/>
                  <a:gd name="T19" fmla="*/ 3572 h 20"/>
                  <a:gd name="T20" fmla="*/ 10743 w 30"/>
                  <a:gd name="T21" fmla="*/ 3572 h 20"/>
                  <a:gd name="T22" fmla="*/ 7409 w 30"/>
                  <a:gd name="T23" fmla="*/ 3572 h 20"/>
                  <a:gd name="T24" fmla="*/ 7409 w 30"/>
                  <a:gd name="T25" fmla="*/ 7540 h 20"/>
                  <a:gd name="T26" fmla="*/ 3704 w 30"/>
                  <a:gd name="T27" fmla="*/ 7540 h 20"/>
                  <a:gd name="T28" fmla="*/ 0 w 30"/>
                  <a:gd name="T29" fmla="*/ 3572 h 20"/>
                  <a:gd name="T30" fmla="*/ 0 w 30"/>
                  <a:gd name="T31" fmla="*/ 7540 h 20"/>
                  <a:gd name="T32" fmla="*/ 3704 w 30"/>
                  <a:gd name="T33" fmla="*/ 7540 h 20"/>
                  <a:gd name="T34" fmla="*/ 0 w 30"/>
                  <a:gd name="T35" fmla="*/ 7540 h 20"/>
                  <a:gd name="T36" fmla="*/ 0 w 30"/>
                  <a:gd name="T37" fmla="*/ 3572 h 20"/>
                  <a:gd name="T38" fmla="*/ 3704 w 30"/>
                  <a:gd name="T39" fmla="*/ 0 h 20"/>
                  <a:gd name="T40" fmla="*/ 0 w 30"/>
                  <a:gd name="T41" fmla="*/ 0 h 20"/>
                  <a:gd name="T42" fmla="*/ 0 w 30"/>
                  <a:gd name="T43" fmla="*/ 3572 h 20"/>
                  <a:gd name="T44" fmla="*/ 0 w 30"/>
                  <a:gd name="T45" fmla="*/ 0 h 20"/>
                  <a:gd name="T46" fmla="*/ 3704 w 30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0" h="20">
                    <a:moveTo>
                      <a:pt x="29" y="9"/>
                    </a:moveTo>
                    <a:lnTo>
                      <a:pt x="20" y="9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29" y="9"/>
                    </a:lnTo>
                    <a:close/>
                    <a:moveTo>
                      <a:pt x="10" y="19"/>
                    </a:moveTo>
                    <a:lnTo>
                      <a:pt x="20" y="19"/>
                    </a:lnTo>
                    <a:lnTo>
                      <a:pt x="20" y="9"/>
                    </a:lnTo>
                    <a:lnTo>
                      <a:pt x="29" y="9"/>
                    </a:lnTo>
                    <a:lnTo>
                      <a:pt x="20" y="9"/>
                    </a:lnTo>
                    <a:lnTo>
                      <a:pt x="20" y="19"/>
                    </a:lnTo>
                    <a:lnTo>
                      <a:pt x="10" y="19"/>
                    </a:lnTo>
                    <a:close/>
                    <a:moveTo>
                      <a:pt x="0" y="9"/>
                    </a:moveTo>
                    <a:lnTo>
                      <a:pt x="0" y="1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31" name="Freeform 158">
                <a:extLst>
                  <a:ext uri="{FF2B5EF4-FFF2-40B4-BE49-F238E27FC236}">
                    <a16:creationId xmlns:a16="http://schemas.microsoft.com/office/drawing/2014/main" id="{2E54D8E4-CC0C-8741-AAA7-77167FB52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808163"/>
                <a:ext cx="6350" cy="7937"/>
              </a:xfrm>
              <a:custGeom>
                <a:avLst/>
                <a:gdLst>
                  <a:gd name="T0" fmla="*/ 3008 w 19"/>
                  <a:gd name="T1" fmla="*/ 0 h 20"/>
                  <a:gd name="T2" fmla="*/ 6016 w 19"/>
                  <a:gd name="T3" fmla="*/ 3969 h 20"/>
                  <a:gd name="T4" fmla="*/ 3008 w 19"/>
                  <a:gd name="T5" fmla="*/ 7540 h 20"/>
                  <a:gd name="T6" fmla="*/ 0 w 19"/>
                  <a:gd name="T7" fmla="*/ 3969 h 20"/>
                  <a:gd name="T8" fmla="*/ 3008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18" y="0"/>
                      <a:pt x="18" y="0"/>
                      <a:pt x="18" y="10"/>
                    </a:cubicBezTo>
                    <a:cubicBezTo>
                      <a:pt x="18" y="19"/>
                      <a:pt x="18" y="19"/>
                      <a:pt x="9" y="19"/>
                    </a:cubicBezTo>
                    <a:cubicBezTo>
                      <a:pt x="9" y="19"/>
                      <a:pt x="0" y="19"/>
                      <a:pt x="0" y="10"/>
                    </a:cubicBezTo>
                    <a:cubicBezTo>
                      <a:pt x="0" y="0"/>
                      <a:pt x="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32" name="Freeform 159">
                <a:extLst>
                  <a:ext uri="{FF2B5EF4-FFF2-40B4-BE49-F238E27FC236}">
                    <a16:creationId xmlns:a16="http://schemas.microsoft.com/office/drawing/2014/main" id="{B239D2DB-AEF5-3F42-A96A-336D7FEF8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808163"/>
                <a:ext cx="11113" cy="7937"/>
              </a:xfrm>
              <a:custGeom>
                <a:avLst/>
                <a:gdLst>
                  <a:gd name="T0" fmla="*/ 10730 w 29"/>
                  <a:gd name="T1" fmla="*/ 3969 h 20"/>
                  <a:gd name="T2" fmla="*/ 6898 w 29"/>
                  <a:gd name="T3" fmla="*/ 3969 h 20"/>
                  <a:gd name="T4" fmla="*/ 6898 w 29"/>
                  <a:gd name="T5" fmla="*/ 0 h 20"/>
                  <a:gd name="T6" fmla="*/ 3449 w 29"/>
                  <a:gd name="T7" fmla="*/ 0 h 20"/>
                  <a:gd name="T8" fmla="*/ 6898 w 29"/>
                  <a:gd name="T9" fmla="*/ 0 h 20"/>
                  <a:gd name="T10" fmla="*/ 6898 w 29"/>
                  <a:gd name="T11" fmla="*/ 3969 h 20"/>
                  <a:gd name="T12" fmla="*/ 10730 w 29"/>
                  <a:gd name="T13" fmla="*/ 3969 h 20"/>
                  <a:gd name="T14" fmla="*/ 3449 w 29"/>
                  <a:gd name="T15" fmla="*/ 7540 h 20"/>
                  <a:gd name="T16" fmla="*/ 6898 w 29"/>
                  <a:gd name="T17" fmla="*/ 7540 h 20"/>
                  <a:gd name="T18" fmla="*/ 6898 w 29"/>
                  <a:gd name="T19" fmla="*/ 3969 h 20"/>
                  <a:gd name="T20" fmla="*/ 10730 w 29"/>
                  <a:gd name="T21" fmla="*/ 3969 h 20"/>
                  <a:gd name="T22" fmla="*/ 10730 w 29"/>
                  <a:gd name="T23" fmla="*/ 7540 h 20"/>
                  <a:gd name="T24" fmla="*/ 6898 w 29"/>
                  <a:gd name="T25" fmla="*/ 7540 h 20"/>
                  <a:gd name="T26" fmla="*/ 3449 w 29"/>
                  <a:gd name="T27" fmla="*/ 7540 h 20"/>
                  <a:gd name="T28" fmla="*/ 0 w 29"/>
                  <a:gd name="T29" fmla="*/ 3969 h 20"/>
                  <a:gd name="T30" fmla="*/ 0 w 29"/>
                  <a:gd name="T31" fmla="*/ 7540 h 20"/>
                  <a:gd name="T32" fmla="*/ 3449 w 29"/>
                  <a:gd name="T33" fmla="*/ 7540 h 20"/>
                  <a:gd name="T34" fmla="*/ 0 w 29"/>
                  <a:gd name="T35" fmla="*/ 7540 h 20"/>
                  <a:gd name="T36" fmla="*/ 0 w 29"/>
                  <a:gd name="T37" fmla="*/ 3969 h 20"/>
                  <a:gd name="T38" fmla="*/ 3449 w 29"/>
                  <a:gd name="T39" fmla="*/ 0 h 20"/>
                  <a:gd name="T40" fmla="*/ 0 w 29"/>
                  <a:gd name="T41" fmla="*/ 0 h 20"/>
                  <a:gd name="T42" fmla="*/ 0 w 29"/>
                  <a:gd name="T43" fmla="*/ 3969 h 20"/>
                  <a:gd name="T44" fmla="*/ 0 w 29"/>
                  <a:gd name="T45" fmla="*/ 0 h 20"/>
                  <a:gd name="T46" fmla="*/ 3449 w 29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20">
                    <a:moveTo>
                      <a:pt x="28" y="10"/>
                    </a:moveTo>
                    <a:lnTo>
                      <a:pt x="18" y="1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18" y="0"/>
                    </a:lnTo>
                    <a:lnTo>
                      <a:pt x="18" y="10"/>
                    </a:lnTo>
                    <a:lnTo>
                      <a:pt x="28" y="10"/>
                    </a:lnTo>
                    <a:close/>
                    <a:moveTo>
                      <a:pt x="9" y="19"/>
                    </a:moveTo>
                    <a:lnTo>
                      <a:pt x="18" y="19"/>
                    </a:lnTo>
                    <a:lnTo>
                      <a:pt x="18" y="10"/>
                    </a:lnTo>
                    <a:lnTo>
                      <a:pt x="28" y="10"/>
                    </a:lnTo>
                    <a:lnTo>
                      <a:pt x="28" y="19"/>
                    </a:lnTo>
                    <a:lnTo>
                      <a:pt x="18" y="19"/>
                    </a:lnTo>
                    <a:lnTo>
                      <a:pt x="9" y="1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33" name="Freeform 160">
                <a:extLst>
                  <a:ext uri="{FF2B5EF4-FFF2-40B4-BE49-F238E27FC236}">
                    <a16:creationId xmlns:a16="http://schemas.microsoft.com/office/drawing/2014/main" id="{98BDDE08-BDDC-BC42-8CCC-132B02051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1814513"/>
                <a:ext cx="7938" cy="7937"/>
              </a:xfrm>
              <a:custGeom>
                <a:avLst/>
                <a:gdLst>
                  <a:gd name="T0" fmla="*/ 3969 w 20"/>
                  <a:gd name="T1" fmla="*/ 0 h 20"/>
                  <a:gd name="T2" fmla="*/ 7541 w 20"/>
                  <a:gd name="T3" fmla="*/ 3969 h 20"/>
                  <a:gd name="T4" fmla="*/ 3969 w 20"/>
                  <a:gd name="T5" fmla="*/ 7540 h 20"/>
                  <a:gd name="T6" fmla="*/ 0 w 20"/>
                  <a:gd name="T7" fmla="*/ 3969 h 20"/>
                  <a:gd name="T8" fmla="*/ 3969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10" y="0"/>
                      <a:pt x="19" y="0"/>
                      <a:pt x="19" y="10"/>
                    </a:cubicBezTo>
                    <a:cubicBezTo>
                      <a:pt x="19" y="19"/>
                      <a:pt x="10" y="19"/>
                      <a:pt x="10" y="19"/>
                    </a:cubicBezTo>
                    <a:cubicBezTo>
                      <a:pt x="0" y="19"/>
                      <a:pt x="0" y="19"/>
                      <a:pt x="0" y="10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34" name="Freeform 161">
                <a:extLst>
                  <a:ext uri="{FF2B5EF4-FFF2-40B4-BE49-F238E27FC236}">
                    <a16:creationId xmlns:a16="http://schemas.microsoft.com/office/drawing/2014/main" id="{7F84EA9E-B539-964F-A949-EF5E1AF97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1814513"/>
                <a:ext cx="11113" cy="7937"/>
              </a:xfrm>
              <a:custGeom>
                <a:avLst/>
                <a:gdLst>
                  <a:gd name="T0" fmla="*/ 10743 w 30"/>
                  <a:gd name="T1" fmla="*/ 3969 h 20"/>
                  <a:gd name="T2" fmla="*/ 10743 w 30"/>
                  <a:gd name="T3" fmla="*/ 0 h 20"/>
                  <a:gd name="T4" fmla="*/ 7409 w 30"/>
                  <a:gd name="T5" fmla="*/ 0 h 20"/>
                  <a:gd name="T6" fmla="*/ 10743 w 30"/>
                  <a:gd name="T7" fmla="*/ 0 h 20"/>
                  <a:gd name="T8" fmla="*/ 10743 w 30"/>
                  <a:gd name="T9" fmla="*/ 3969 h 20"/>
                  <a:gd name="T10" fmla="*/ 7409 w 30"/>
                  <a:gd name="T11" fmla="*/ 7540 h 20"/>
                  <a:gd name="T12" fmla="*/ 10743 w 30"/>
                  <a:gd name="T13" fmla="*/ 7540 h 20"/>
                  <a:gd name="T14" fmla="*/ 10743 w 30"/>
                  <a:gd name="T15" fmla="*/ 3969 h 20"/>
                  <a:gd name="T16" fmla="*/ 10743 w 30"/>
                  <a:gd name="T17" fmla="*/ 7540 h 20"/>
                  <a:gd name="T18" fmla="*/ 7409 w 30"/>
                  <a:gd name="T19" fmla="*/ 7540 h 20"/>
                  <a:gd name="T20" fmla="*/ 0 w 30"/>
                  <a:gd name="T21" fmla="*/ 3969 h 20"/>
                  <a:gd name="T22" fmla="*/ 3704 w 30"/>
                  <a:gd name="T23" fmla="*/ 3969 h 20"/>
                  <a:gd name="T24" fmla="*/ 3704 w 30"/>
                  <a:gd name="T25" fmla="*/ 7540 h 20"/>
                  <a:gd name="T26" fmla="*/ 7409 w 30"/>
                  <a:gd name="T27" fmla="*/ 7540 h 20"/>
                  <a:gd name="T28" fmla="*/ 3704 w 30"/>
                  <a:gd name="T29" fmla="*/ 7540 h 20"/>
                  <a:gd name="T30" fmla="*/ 3704 w 30"/>
                  <a:gd name="T31" fmla="*/ 3969 h 20"/>
                  <a:gd name="T32" fmla="*/ 0 w 30"/>
                  <a:gd name="T33" fmla="*/ 3969 h 20"/>
                  <a:gd name="T34" fmla="*/ 7409 w 30"/>
                  <a:gd name="T35" fmla="*/ 0 h 20"/>
                  <a:gd name="T36" fmla="*/ 3704 w 30"/>
                  <a:gd name="T37" fmla="*/ 0 h 20"/>
                  <a:gd name="T38" fmla="*/ 3704 w 30"/>
                  <a:gd name="T39" fmla="*/ 3969 h 20"/>
                  <a:gd name="T40" fmla="*/ 0 w 30"/>
                  <a:gd name="T41" fmla="*/ 3969 h 20"/>
                  <a:gd name="T42" fmla="*/ 3704 w 30"/>
                  <a:gd name="T43" fmla="*/ 0 h 20"/>
                  <a:gd name="T44" fmla="*/ 7409 w 30"/>
                  <a:gd name="T45" fmla="*/ 0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" h="20">
                    <a:moveTo>
                      <a:pt x="29" y="10"/>
                    </a:moveTo>
                    <a:lnTo>
                      <a:pt x="29" y="0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29" y="10"/>
                    </a:lnTo>
                    <a:close/>
                    <a:moveTo>
                      <a:pt x="20" y="19"/>
                    </a:moveTo>
                    <a:lnTo>
                      <a:pt x="29" y="19"/>
                    </a:lnTo>
                    <a:lnTo>
                      <a:pt x="29" y="10"/>
                    </a:lnTo>
                    <a:lnTo>
                      <a:pt x="29" y="19"/>
                    </a:lnTo>
                    <a:lnTo>
                      <a:pt x="20" y="19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19"/>
                    </a:lnTo>
                    <a:lnTo>
                      <a:pt x="20" y="19"/>
                    </a:lnTo>
                    <a:lnTo>
                      <a:pt x="10" y="19"/>
                    </a:lnTo>
                    <a:lnTo>
                      <a:pt x="10" y="10"/>
                    </a:lnTo>
                    <a:lnTo>
                      <a:pt x="0" y="10"/>
                    </a:lnTo>
                    <a:close/>
                    <a:moveTo>
                      <a:pt x="20" y="0"/>
                    </a:move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35" name="Freeform 162">
                <a:extLst>
                  <a:ext uri="{FF2B5EF4-FFF2-40B4-BE49-F238E27FC236}">
                    <a16:creationId xmlns:a16="http://schemas.microsoft.com/office/drawing/2014/main" id="{F5AE9795-DC31-8E4E-B81F-BF6A10DF2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1820863"/>
                <a:ext cx="11113" cy="7937"/>
              </a:xfrm>
              <a:custGeom>
                <a:avLst/>
                <a:gdLst>
                  <a:gd name="T0" fmla="*/ 7409 w 30"/>
                  <a:gd name="T1" fmla="*/ 0 h 20"/>
                  <a:gd name="T2" fmla="*/ 10743 w 30"/>
                  <a:gd name="T3" fmla="*/ 3969 h 20"/>
                  <a:gd name="T4" fmla="*/ 7409 w 30"/>
                  <a:gd name="T5" fmla="*/ 7540 h 20"/>
                  <a:gd name="T6" fmla="*/ 0 w 30"/>
                  <a:gd name="T7" fmla="*/ 3969 h 20"/>
                  <a:gd name="T8" fmla="*/ 7409 w 3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20" y="0"/>
                    </a:moveTo>
                    <a:cubicBezTo>
                      <a:pt x="20" y="0"/>
                      <a:pt x="29" y="0"/>
                      <a:pt x="29" y="10"/>
                    </a:cubicBezTo>
                    <a:cubicBezTo>
                      <a:pt x="29" y="19"/>
                      <a:pt x="20" y="19"/>
                      <a:pt x="20" y="19"/>
                    </a:cubicBezTo>
                    <a:cubicBezTo>
                      <a:pt x="10" y="19"/>
                      <a:pt x="0" y="19"/>
                      <a:pt x="0" y="10"/>
                    </a:cubicBezTo>
                    <a:cubicBezTo>
                      <a:pt x="0" y="0"/>
                      <a:pt x="10" y="0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36" name="Freeform 163">
                <a:extLst>
                  <a:ext uri="{FF2B5EF4-FFF2-40B4-BE49-F238E27FC236}">
                    <a16:creationId xmlns:a16="http://schemas.microsoft.com/office/drawing/2014/main" id="{58F178D1-9BCF-F84C-B7B9-DCA0FC044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1820863"/>
                <a:ext cx="11113" cy="7937"/>
              </a:xfrm>
              <a:custGeom>
                <a:avLst/>
                <a:gdLst>
                  <a:gd name="T0" fmla="*/ 10743 w 30"/>
                  <a:gd name="T1" fmla="*/ 3969 h 20"/>
                  <a:gd name="T2" fmla="*/ 7409 w 30"/>
                  <a:gd name="T3" fmla="*/ 3969 h 20"/>
                  <a:gd name="T4" fmla="*/ 7409 w 30"/>
                  <a:gd name="T5" fmla="*/ 0 h 20"/>
                  <a:gd name="T6" fmla="*/ 10743 w 30"/>
                  <a:gd name="T7" fmla="*/ 0 h 20"/>
                  <a:gd name="T8" fmla="*/ 10743 w 30"/>
                  <a:gd name="T9" fmla="*/ 3969 h 20"/>
                  <a:gd name="T10" fmla="*/ 7409 w 30"/>
                  <a:gd name="T11" fmla="*/ 7540 h 20"/>
                  <a:gd name="T12" fmla="*/ 10743 w 30"/>
                  <a:gd name="T13" fmla="*/ 7540 h 20"/>
                  <a:gd name="T14" fmla="*/ 10743 w 30"/>
                  <a:gd name="T15" fmla="*/ 3969 h 20"/>
                  <a:gd name="T16" fmla="*/ 10743 w 30"/>
                  <a:gd name="T17" fmla="*/ 7540 h 20"/>
                  <a:gd name="T18" fmla="*/ 7409 w 30"/>
                  <a:gd name="T19" fmla="*/ 7540 h 20"/>
                  <a:gd name="T20" fmla="*/ 0 w 30"/>
                  <a:gd name="T21" fmla="*/ 3969 h 20"/>
                  <a:gd name="T22" fmla="*/ 0 w 30"/>
                  <a:gd name="T23" fmla="*/ 7540 h 20"/>
                  <a:gd name="T24" fmla="*/ 3704 w 30"/>
                  <a:gd name="T25" fmla="*/ 7540 h 20"/>
                  <a:gd name="T26" fmla="*/ 7409 w 30"/>
                  <a:gd name="T27" fmla="*/ 7540 h 20"/>
                  <a:gd name="T28" fmla="*/ 3704 w 30"/>
                  <a:gd name="T29" fmla="*/ 7540 h 20"/>
                  <a:gd name="T30" fmla="*/ 0 w 30"/>
                  <a:gd name="T31" fmla="*/ 7540 h 20"/>
                  <a:gd name="T32" fmla="*/ 0 w 30"/>
                  <a:gd name="T33" fmla="*/ 3969 h 20"/>
                  <a:gd name="T34" fmla="*/ 7409 w 30"/>
                  <a:gd name="T35" fmla="*/ 0 h 20"/>
                  <a:gd name="T36" fmla="*/ 3704 w 30"/>
                  <a:gd name="T37" fmla="*/ 0 h 20"/>
                  <a:gd name="T38" fmla="*/ 3704 w 30"/>
                  <a:gd name="T39" fmla="*/ 3969 h 20"/>
                  <a:gd name="T40" fmla="*/ 0 w 30"/>
                  <a:gd name="T41" fmla="*/ 3969 h 20"/>
                  <a:gd name="T42" fmla="*/ 0 w 30"/>
                  <a:gd name="T43" fmla="*/ 0 h 20"/>
                  <a:gd name="T44" fmla="*/ 3704 w 30"/>
                  <a:gd name="T45" fmla="*/ 0 h 20"/>
                  <a:gd name="T46" fmla="*/ 7409 w 30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0" h="20">
                    <a:moveTo>
                      <a:pt x="29" y="10"/>
                    </a:moveTo>
                    <a:lnTo>
                      <a:pt x="20" y="10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29" y="10"/>
                    </a:lnTo>
                    <a:close/>
                    <a:moveTo>
                      <a:pt x="20" y="19"/>
                    </a:moveTo>
                    <a:lnTo>
                      <a:pt x="29" y="19"/>
                    </a:lnTo>
                    <a:lnTo>
                      <a:pt x="29" y="10"/>
                    </a:lnTo>
                    <a:lnTo>
                      <a:pt x="29" y="19"/>
                    </a:lnTo>
                    <a:lnTo>
                      <a:pt x="20" y="1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10" y="19"/>
                    </a:lnTo>
                    <a:lnTo>
                      <a:pt x="20" y="1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20" y="0"/>
                    </a:move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37" name="Freeform 164">
                <a:extLst>
                  <a:ext uri="{FF2B5EF4-FFF2-40B4-BE49-F238E27FC236}">
                    <a16:creationId xmlns:a16="http://schemas.microsoft.com/office/drawing/2014/main" id="{72362E78-50DD-4D48-AA9B-2D422D381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766888"/>
                <a:ext cx="23813" cy="31750"/>
              </a:xfrm>
              <a:custGeom>
                <a:avLst/>
                <a:gdLst>
                  <a:gd name="T0" fmla="*/ 13506 w 67"/>
                  <a:gd name="T1" fmla="*/ 6934 h 87"/>
                  <a:gd name="T2" fmla="*/ 13506 w 67"/>
                  <a:gd name="T3" fmla="*/ 3284 h 87"/>
                  <a:gd name="T4" fmla="*/ 9952 w 67"/>
                  <a:gd name="T5" fmla="*/ 0 h 87"/>
                  <a:gd name="T6" fmla="*/ 6753 w 67"/>
                  <a:gd name="T7" fmla="*/ 3284 h 87"/>
                  <a:gd name="T8" fmla="*/ 6753 w 67"/>
                  <a:gd name="T9" fmla="*/ 6934 h 87"/>
                  <a:gd name="T10" fmla="*/ 6753 w 67"/>
                  <a:gd name="T11" fmla="*/ 10583 h 87"/>
                  <a:gd name="T12" fmla="*/ 3199 w 67"/>
                  <a:gd name="T13" fmla="*/ 10583 h 87"/>
                  <a:gd name="T14" fmla="*/ 0 w 67"/>
                  <a:gd name="T15" fmla="*/ 10583 h 87"/>
                  <a:gd name="T16" fmla="*/ 0 w 67"/>
                  <a:gd name="T17" fmla="*/ 13868 h 87"/>
                  <a:gd name="T18" fmla="*/ 3199 w 67"/>
                  <a:gd name="T19" fmla="*/ 17517 h 87"/>
                  <a:gd name="T20" fmla="*/ 3199 w 67"/>
                  <a:gd name="T21" fmla="*/ 13868 h 87"/>
                  <a:gd name="T22" fmla="*/ 6753 w 67"/>
                  <a:gd name="T23" fmla="*/ 13868 h 87"/>
                  <a:gd name="T24" fmla="*/ 6753 w 67"/>
                  <a:gd name="T25" fmla="*/ 31385 h 87"/>
                  <a:gd name="T26" fmla="*/ 13506 w 67"/>
                  <a:gd name="T27" fmla="*/ 31385 h 87"/>
                  <a:gd name="T28" fmla="*/ 13506 w 67"/>
                  <a:gd name="T29" fmla="*/ 13868 h 87"/>
                  <a:gd name="T30" fmla="*/ 16705 w 67"/>
                  <a:gd name="T31" fmla="*/ 13868 h 87"/>
                  <a:gd name="T32" fmla="*/ 16705 w 67"/>
                  <a:gd name="T33" fmla="*/ 17517 h 87"/>
                  <a:gd name="T34" fmla="*/ 20259 w 67"/>
                  <a:gd name="T35" fmla="*/ 13868 h 87"/>
                  <a:gd name="T36" fmla="*/ 23458 w 67"/>
                  <a:gd name="T37" fmla="*/ 13868 h 87"/>
                  <a:gd name="T38" fmla="*/ 20259 w 67"/>
                  <a:gd name="T39" fmla="*/ 10583 h 87"/>
                  <a:gd name="T40" fmla="*/ 16705 w 67"/>
                  <a:gd name="T41" fmla="*/ 10583 h 87"/>
                  <a:gd name="T42" fmla="*/ 13506 w 67"/>
                  <a:gd name="T43" fmla="*/ 10583 h 87"/>
                  <a:gd name="T44" fmla="*/ 13506 w 67"/>
                  <a:gd name="T45" fmla="*/ 6934 h 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" h="87">
                    <a:moveTo>
                      <a:pt x="38" y="19"/>
                    </a:moveTo>
                    <a:lnTo>
                      <a:pt x="38" y="9"/>
                    </a:lnTo>
                    <a:cubicBezTo>
                      <a:pt x="38" y="0"/>
                      <a:pt x="28" y="0"/>
                      <a:pt x="28" y="0"/>
                    </a:cubicBezTo>
                    <a:cubicBezTo>
                      <a:pt x="28" y="0"/>
                      <a:pt x="19" y="0"/>
                      <a:pt x="19" y="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0" y="29"/>
                      <a:pt x="0" y="29"/>
                      <a:pt x="0" y="29"/>
                    </a:cubicBezTo>
                    <a:lnTo>
                      <a:pt x="0" y="38"/>
                    </a:lnTo>
                    <a:cubicBezTo>
                      <a:pt x="0" y="48"/>
                      <a:pt x="0" y="48"/>
                      <a:pt x="9" y="48"/>
                    </a:cubicBezTo>
                    <a:lnTo>
                      <a:pt x="9" y="38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7" y="48"/>
                      <a:pt x="57" y="48"/>
                      <a:pt x="57" y="38"/>
                    </a:cubicBezTo>
                    <a:lnTo>
                      <a:pt x="66" y="38"/>
                    </a:lnTo>
                    <a:cubicBezTo>
                      <a:pt x="66" y="29"/>
                      <a:pt x="57" y="29"/>
                      <a:pt x="57" y="29"/>
                    </a:cubicBezTo>
                    <a:lnTo>
                      <a:pt x="47" y="29"/>
                    </a:ln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19"/>
                      <a:pt x="38" y="19"/>
                      <a:pt x="38" y="19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38" name="Freeform 165">
                <a:extLst>
                  <a:ext uri="{FF2B5EF4-FFF2-40B4-BE49-F238E27FC236}">
                    <a16:creationId xmlns:a16="http://schemas.microsoft.com/office/drawing/2014/main" id="{9E103EF6-18F7-FE4D-BB42-E5B7EDA43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766888"/>
                <a:ext cx="23813" cy="31750"/>
              </a:xfrm>
              <a:custGeom>
                <a:avLst/>
                <a:gdLst>
                  <a:gd name="T0" fmla="*/ 13506 w 67"/>
                  <a:gd name="T1" fmla="*/ 3284 h 87"/>
                  <a:gd name="T2" fmla="*/ 13506 w 67"/>
                  <a:gd name="T3" fmla="*/ 3284 h 87"/>
                  <a:gd name="T4" fmla="*/ 13506 w 67"/>
                  <a:gd name="T5" fmla="*/ 0 h 87"/>
                  <a:gd name="T6" fmla="*/ 9952 w 67"/>
                  <a:gd name="T7" fmla="*/ 0 h 87"/>
                  <a:gd name="T8" fmla="*/ 9952 w 67"/>
                  <a:gd name="T9" fmla="*/ 0 h 87"/>
                  <a:gd name="T10" fmla="*/ 9952 w 67"/>
                  <a:gd name="T11" fmla="*/ 3284 h 87"/>
                  <a:gd name="T12" fmla="*/ 6753 w 67"/>
                  <a:gd name="T13" fmla="*/ 3284 h 87"/>
                  <a:gd name="T14" fmla="*/ 6753 w 67"/>
                  <a:gd name="T15" fmla="*/ 6934 h 87"/>
                  <a:gd name="T16" fmla="*/ 9952 w 67"/>
                  <a:gd name="T17" fmla="*/ 6934 h 87"/>
                  <a:gd name="T18" fmla="*/ 6753 w 67"/>
                  <a:gd name="T19" fmla="*/ 6934 h 87"/>
                  <a:gd name="T20" fmla="*/ 9952 w 67"/>
                  <a:gd name="T21" fmla="*/ 6934 h 87"/>
                  <a:gd name="T22" fmla="*/ 9952 w 67"/>
                  <a:gd name="T23" fmla="*/ 10583 h 87"/>
                  <a:gd name="T24" fmla="*/ 3199 w 67"/>
                  <a:gd name="T25" fmla="*/ 10583 h 87"/>
                  <a:gd name="T26" fmla="*/ 3199 w 67"/>
                  <a:gd name="T27" fmla="*/ 10583 h 87"/>
                  <a:gd name="T28" fmla="*/ 3199 w 67"/>
                  <a:gd name="T29" fmla="*/ 6934 h 87"/>
                  <a:gd name="T30" fmla="*/ 3199 w 67"/>
                  <a:gd name="T31" fmla="*/ 10583 h 87"/>
                  <a:gd name="T32" fmla="*/ 3199 w 67"/>
                  <a:gd name="T33" fmla="*/ 6934 h 87"/>
                  <a:gd name="T34" fmla="*/ 0 w 67"/>
                  <a:gd name="T35" fmla="*/ 10583 h 87"/>
                  <a:gd name="T36" fmla="*/ 0 w 67"/>
                  <a:gd name="T37" fmla="*/ 10583 h 87"/>
                  <a:gd name="T38" fmla="*/ 0 w 67"/>
                  <a:gd name="T39" fmla="*/ 13868 h 87"/>
                  <a:gd name="T40" fmla="*/ 3199 w 67"/>
                  <a:gd name="T41" fmla="*/ 17517 h 87"/>
                  <a:gd name="T42" fmla="*/ 0 w 67"/>
                  <a:gd name="T43" fmla="*/ 17517 h 87"/>
                  <a:gd name="T44" fmla="*/ 6753 w 67"/>
                  <a:gd name="T45" fmla="*/ 13868 h 87"/>
                  <a:gd name="T46" fmla="*/ 3199 w 67"/>
                  <a:gd name="T47" fmla="*/ 13868 h 87"/>
                  <a:gd name="T48" fmla="*/ 3199 w 67"/>
                  <a:gd name="T49" fmla="*/ 13868 h 87"/>
                  <a:gd name="T50" fmla="*/ 6753 w 67"/>
                  <a:gd name="T51" fmla="*/ 13868 h 87"/>
                  <a:gd name="T52" fmla="*/ 6753 w 67"/>
                  <a:gd name="T53" fmla="*/ 13868 h 87"/>
                  <a:gd name="T54" fmla="*/ 9952 w 67"/>
                  <a:gd name="T55" fmla="*/ 13868 h 87"/>
                  <a:gd name="T56" fmla="*/ 6753 w 67"/>
                  <a:gd name="T57" fmla="*/ 31385 h 87"/>
                  <a:gd name="T58" fmla="*/ 6753 w 67"/>
                  <a:gd name="T59" fmla="*/ 31385 h 87"/>
                  <a:gd name="T60" fmla="*/ 13506 w 67"/>
                  <a:gd name="T61" fmla="*/ 31385 h 87"/>
                  <a:gd name="T62" fmla="*/ 13506 w 67"/>
                  <a:gd name="T63" fmla="*/ 13868 h 87"/>
                  <a:gd name="T64" fmla="*/ 13506 w 67"/>
                  <a:gd name="T65" fmla="*/ 13868 h 87"/>
                  <a:gd name="T66" fmla="*/ 13506 w 67"/>
                  <a:gd name="T67" fmla="*/ 13868 h 87"/>
                  <a:gd name="T68" fmla="*/ 16705 w 67"/>
                  <a:gd name="T69" fmla="*/ 13868 h 87"/>
                  <a:gd name="T70" fmla="*/ 16705 w 67"/>
                  <a:gd name="T71" fmla="*/ 17517 h 87"/>
                  <a:gd name="T72" fmla="*/ 16705 w 67"/>
                  <a:gd name="T73" fmla="*/ 17517 h 87"/>
                  <a:gd name="T74" fmla="*/ 20259 w 67"/>
                  <a:gd name="T75" fmla="*/ 13868 h 87"/>
                  <a:gd name="T76" fmla="*/ 23458 w 67"/>
                  <a:gd name="T77" fmla="*/ 13868 h 87"/>
                  <a:gd name="T78" fmla="*/ 23458 w 67"/>
                  <a:gd name="T79" fmla="*/ 10583 h 87"/>
                  <a:gd name="T80" fmla="*/ 20259 w 67"/>
                  <a:gd name="T81" fmla="*/ 10583 h 87"/>
                  <a:gd name="T82" fmla="*/ 16705 w 67"/>
                  <a:gd name="T83" fmla="*/ 10583 h 87"/>
                  <a:gd name="T84" fmla="*/ 20259 w 67"/>
                  <a:gd name="T85" fmla="*/ 10583 h 87"/>
                  <a:gd name="T86" fmla="*/ 16705 w 67"/>
                  <a:gd name="T87" fmla="*/ 6934 h 87"/>
                  <a:gd name="T88" fmla="*/ 16705 w 67"/>
                  <a:gd name="T89" fmla="*/ 10583 h 87"/>
                  <a:gd name="T90" fmla="*/ 13506 w 67"/>
                  <a:gd name="T91" fmla="*/ 10583 h 87"/>
                  <a:gd name="T92" fmla="*/ 13506 w 67"/>
                  <a:gd name="T93" fmla="*/ 6934 h 87"/>
                  <a:gd name="T94" fmla="*/ 13506 w 67"/>
                  <a:gd name="T95" fmla="*/ 6934 h 87"/>
                  <a:gd name="T96" fmla="*/ 13506 w 67"/>
                  <a:gd name="T97" fmla="*/ 6934 h 8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7" h="87">
                    <a:moveTo>
                      <a:pt x="38" y="9"/>
                    </a:moveTo>
                    <a:lnTo>
                      <a:pt x="38" y="19"/>
                    </a:ln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28" y="0"/>
                    </a:moveTo>
                    <a:lnTo>
                      <a:pt x="38" y="0"/>
                    </a:lnTo>
                    <a:lnTo>
                      <a:pt x="38" y="9"/>
                    </a:lnTo>
                    <a:lnTo>
                      <a:pt x="38" y="0"/>
                    </a:lnTo>
                    <a:lnTo>
                      <a:pt x="28" y="0"/>
                    </a:lnTo>
                    <a:close/>
                    <a:moveTo>
                      <a:pt x="19" y="9"/>
                    </a:moveTo>
                    <a:lnTo>
                      <a:pt x="19" y="0"/>
                    </a:lnTo>
                    <a:lnTo>
                      <a:pt x="28" y="0"/>
                    </a:lnTo>
                    <a:lnTo>
                      <a:pt x="28" y="9"/>
                    </a:lnTo>
                    <a:lnTo>
                      <a:pt x="19" y="9"/>
                    </a:lnTo>
                    <a:close/>
                    <a:moveTo>
                      <a:pt x="28" y="9"/>
                    </a:moveTo>
                    <a:lnTo>
                      <a:pt x="19" y="9"/>
                    </a:lnTo>
                    <a:lnTo>
                      <a:pt x="28" y="9"/>
                    </a:lnTo>
                    <a:close/>
                    <a:moveTo>
                      <a:pt x="19" y="9"/>
                    </a:moveTo>
                    <a:lnTo>
                      <a:pt x="19" y="9"/>
                    </a:lnTo>
                    <a:close/>
                    <a:moveTo>
                      <a:pt x="28" y="19"/>
                    </a:moveTo>
                    <a:lnTo>
                      <a:pt x="19" y="19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28" y="19"/>
                    </a:lnTo>
                    <a:close/>
                    <a:moveTo>
                      <a:pt x="19" y="19"/>
                    </a:moveTo>
                    <a:lnTo>
                      <a:pt x="28" y="19"/>
                    </a:lnTo>
                    <a:lnTo>
                      <a:pt x="19" y="19"/>
                    </a:lnTo>
                    <a:close/>
                    <a:moveTo>
                      <a:pt x="19" y="29"/>
                    </a:moveTo>
                    <a:lnTo>
                      <a:pt x="19" y="19"/>
                    </a:lnTo>
                    <a:lnTo>
                      <a:pt x="28" y="19"/>
                    </a:lnTo>
                    <a:lnTo>
                      <a:pt x="28" y="29"/>
                    </a:lnTo>
                    <a:lnTo>
                      <a:pt x="19" y="29"/>
                    </a:lnTo>
                    <a:close/>
                    <a:moveTo>
                      <a:pt x="28" y="29"/>
                    </a:moveTo>
                    <a:lnTo>
                      <a:pt x="19" y="29"/>
                    </a:lnTo>
                    <a:lnTo>
                      <a:pt x="28" y="29"/>
                    </a:lnTo>
                    <a:close/>
                    <a:moveTo>
                      <a:pt x="9" y="29"/>
                    </a:moveTo>
                    <a:lnTo>
                      <a:pt x="19" y="29"/>
                    </a:lnTo>
                    <a:lnTo>
                      <a:pt x="9" y="29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close/>
                    <a:moveTo>
                      <a:pt x="9" y="29"/>
                    </a:moveTo>
                    <a:lnTo>
                      <a:pt x="9" y="19"/>
                    </a:lnTo>
                    <a:lnTo>
                      <a:pt x="9" y="29"/>
                    </a:lnTo>
                    <a:lnTo>
                      <a:pt x="19" y="29"/>
                    </a:lnTo>
                    <a:lnTo>
                      <a:pt x="9" y="29"/>
                    </a:lnTo>
                    <a:close/>
                    <a:moveTo>
                      <a:pt x="0" y="29"/>
                    </a:moveTo>
                    <a:lnTo>
                      <a:pt x="9" y="29"/>
                    </a:lnTo>
                    <a:lnTo>
                      <a:pt x="9" y="19"/>
                    </a:lnTo>
                    <a:lnTo>
                      <a:pt x="9" y="29"/>
                    </a:ln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0" y="38"/>
                    </a:moveTo>
                    <a:lnTo>
                      <a:pt x="0" y="29"/>
                    </a:lnTo>
                    <a:lnTo>
                      <a:pt x="0" y="38"/>
                    </a:lnTo>
                    <a:close/>
                    <a:moveTo>
                      <a:pt x="0" y="38"/>
                    </a:moveTo>
                    <a:lnTo>
                      <a:pt x="0" y="38"/>
                    </a:lnTo>
                    <a:close/>
                    <a:moveTo>
                      <a:pt x="0" y="38"/>
                    </a:moveTo>
                    <a:lnTo>
                      <a:pt x="0" y="38"/>
                    </a:lnTo>
                    <a:close/>
                    <a:moveTo>
                      <a:pt x="9" y="48"/>
                    </a:moveTo>
                    <a:lnTo>
                      <a:pt x="0" y="48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9" y="48"/>
                    </a:lnTo>
                    <a:close/>
                    <a:moveTo>
                      <a:pt x="9" y="38"/>
                    </a:moveTo>
                    <a:lnTo>
                      <a:pt x="19" y="38"/>
                    </a:lnTo>
                    <a:lnTo>
                      <a:pt x="9" y="48"/>
                    </a:lnTo>
                    <a:lnTo>
                      <a:pt x="9" y="38"/>
                    </a:lnTo>
                    <a:close/>
                    <a:moveTo>
                      <a:pt x="9" y="38"/>
                    </a:moveTo>
                    <a:lnTo>
                      <a:pt x="9" y="38"/>
                    </a:lnTo>
                    <a:close/>
                    <a:moveTo>
                      <a:pt x="19" y="38"/>
                    </a:moveTo>
                    <a:lnTo>
                      <a:pt x="9" y="38"/>
                    </a:lnTo>
                    <a:lnTo>
                      <a:pt x="19" y="38"/>
                    </a:lnTo>
                    <a:lnTo>
                      <a:pt x="28" y="38"/>
                    </a:lnTo>
                    <a:lnTo>
                      <a:pt x="19" y="38"/>
                    </a:lnTo>
                    <a:close/>
                    <a:moveTo>
                      <a:pt x="19" y="38"/>
                    </a:moveTo>
                    <a:lnTo>
                      <a:pt x="28" y="38"/>
                    </a:lnTo>
                    <a:lnTo>
                      <a:pt x="19" y="38"/>
                    </a:lnTo>
                    <a:close/>
                    <a:moveTo>
                      <a:pt x="19" y="86"/>
                    </a:moveTo>
                    <a:lnTo>
                      <a:pt x="19" y="38"/>
                    </a:lnTo>
                    <a:lnTo>
                      <a:pt x="28" y="38"/>
                    </a:lnTo>
                    <a:lnTo>
                      <a:pt x="28" y="86"/>
                    </a:lnTo>
                    <a:lnTo>
                      <a:pt x="19" y="86"/>
                    </a:lnTo>
                    <a:close/>
                    <a:moveTo>
                      <a:pt x="19" y="86"/>
                    </a:moveTo>
                    <a:lnTo>
                      <a:pt x="19" y="86"/>
                    </a:lnTo>
                    <a:close/>
                    <a:moveTo>
                      <a:pt x="38" y="86"/>
                    </a:moveTo>
                    <a:lnTo>
                      <a:pt x="19" y="86"/>
                    </a:lnTo>
                    <a:lnTo>
                      <a:pt x="19" y="76"/>
                    </a:lnTo>
                    <a:lnTo>
                      <a:pt x="38" y="76"/>
                    </a:lnTo>
                    <a:lnTo>
                      <a:pt x="38" y="86"/>
                    </a:lnTo>
                    <a:close/>
                    <a:moveTo>
                      <a:pt x="38" y="86"/>
                    </a:moveTo>
                    <a:lnTo>
                      <a:pt x="38" y="86"/>
                    </a:lnTo>
                    <a:close/>
                    <a:moveTo>
                      <a:pt x="38" y="38"/>
                    </a:moveTo>
                    <a:lnTo>
                      <a:pt x="38" y="86"/>
                    </a:lnTo>
                    <a:lnTo>
                      <a:pt x="38" y="38"/>
                    </a:lnTo>
                    <a:close/>
                    <a:moveTo>
                      <a:pt x="38" y="38"/>
                    </a:moveTo>
                    <a:lnTo>
                      <a:pt x="38" y="38"/>
                    </a:lnTo>
                    <a:close/>
                    <a:moveTo>
                      <a:pt x="47" y="38"/>
                    </a:moveTo>
                    <a:lnTo>
                      <a:pt x="38" y="38"/>
                    </a:lnTo>
                    <a:lnTo>
                      <a:pt x="47" y="38"/>
                    </a:lnTo>
                    <a:close/>
                    <a:moveTo>
                      <a:pt x="47" y="38"/>
                    </a:moveTo>
                    <a:lnTo>
                      <a:pt x="47" y="38"/>
                    </a:lnTo>
                    <a:close/>
                    <a:moveTo>
                      <a:pt x="47" y="48"/>
                    </a:moveTo>
                    <a:lnTo>
                      <a:pt x="47" y="38"/>
                    </a:lnTo>
                    <a:lnTo>
                      <a:pt x="47" y="48"/>
                    </a:lnTo>
                    <a:close/>
                    <a:moveTo>
                      <a:pt x="57" y="38"/>
                    </a:moveTo>
                    <a:lnTo>
                      <a:pt x="57" y="48"/>
                    </a:lnTo>
                    <a:lnTo>
                      <a:pt x="47" y="48"/>
                    </a:lnTo>
                    <a:lnTo>
                      <a:pt x="57" y="48"/>
                    </a:lnTo>
                    <a:lnTo>
                      <a:pt x="57" y="38"/>
                    </a:lnTo>
                    <a:close/>
                    <a:moveTo>
                      <a:pt x="57" y="38"/>
                    </a:moveTo>
                    <a:lnTo>
                      <a:pt x="57" y="38"/>
                    </a:lnTo>
                    <a:close/>
                    <a:moveTo>
                      <a:pt x="57" y="38"/>
                    </a:moveTo>
                    <a:lnTo>
                      <a:pt x="66" y="38"/>
                    </a:lnTo>
                    <a:lnTo>
                      <a:pt x="57" y="38"/>
                    </a:lnTo>
                    <a:close/>
                    <a:moveTo>
                      <a:pt x="57" y="29"/>
                    </a:moveTo>
                    <a:lnTo>
                      <a:pt x="66" y="29"/>
                    </a:lnTo>
                    <a:lnTo>
                      <a:pt x="66" y="38"/>
                    </a:lnTo>
                    <a:lnTo>
                      <a:pt x="57" y="38"/>
                    </a:lnTo>
                    <a:lnTo>
                      <a:pt x="57" y="29"/>
                    </a:lnTo>
                    <a:close/>
                    <a:moveTo>
                      <a:pt x="57" y="29"/>
                    </a:moveTo>
                    <a:lnTo>
                      <a:pt x="57" y="29"/>
                    </a:lnTo>
                    <a:close/>
                    <a:moveTo>
                      <a:pt x="47" y="29"/>
                    </a:moveTo>
                    <a:lnTo>
                      <a:pt x="47" y="19"/>
                    </a:lnTo>
                    <a:lnTo>
                      <a:pt x="57" y="19"/>
                    </a:lnTo>
                    <a:lnTo>
                      <a:pt x="57" y="29"/>
                    </a:lnTo>
                    <a:lnTo>
                      <a:pt x="47" y="29"/>
                    </a:lnTo>
                    <a:close/>
                    <a:moveTo>
                      <a:pt x="47" y="29"/>
                    </a:moveTo>
                    <a:lnTo>
                      <a:pt x="47" y="19"/>
                    </a:lnTo>
                    <a:lnTo>
                      <a:pt x="47" y="29"/>
                    </a:lnTo>
                    <a:close/>
                    <a:moveTo>
                      <a:pt x="47" y="29"/>
                    </a:moveTo>
                    <a:lnTo>
                      <a:pt x="47" y="29"/>
                    </a:lnTo>
                    <a:close/>
                    <a:moveTo>
                      <a:pt x="38" y="29"/>
                    </a:moveTo>
                    <a:lnTo>
                      <a:pt x="47" y="29"/>
                    </a:lnTo>
                    <a:lnTo>
                      <a:pt x="38" y="29"/>
                    </a:lnTo>
                    <a:close/>
                    <a:moveTo>
                      <a:pt x="38" y="29"/>
                    </a:moveTo>
                    <a:lnTo>
                      <a:pt x="38" y="29"/>
                    </a:lnTo>
                    <a:close/>
                    <a:moveTo>
                      <a:pt x="38" y="19"/>
                    </a:moveTo>
                    <a:lnTo>
                      <a:pt x="38" y="29"/>
                    </a:lnTo>
                    <a:lnTo>
                      <a:pt x="38" y="19"/>
                    </a:lnTo>
                    <a:close/>
                    <a:moveTo>
                      <a:pt x="38" y="19"/>
                    </a:moveTo>
                    <a:lnTo>
                      <a:pt x="38" y="19"/>
                    </a:lnTo>
                    <a:close/>
                    <a:moveTo>
                      <a:pt x="38" y="19"/>
                    </a:moveTo>
                    <a:lnTo>
                      <a:pt x="38" y="19"/>
                    </a:lnTo>
                    <a:close/>
                    <a:moveTo>
                      <a:pt x="38" y="19"/>
                    </a:move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39" name="Freeform 166">
                <a:extLst>
                  <a:ext uri="{FF2B5EF4-FFF2-40B4-BE49-F238E27FC236}">
                    <a16:creationId xmlns:a16="http://schemas.microsoft.com/office/drawing/2014/main" id="{8A96F887-9192-514E-9757-C3CD802EA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787525"/>
                <a:ext cx="20638" cy="23813"/>
              </a:xfrm>
              <a:custGeom>
                <a:avLst/>
                <a:gdLst>
                  <a:gd name="T0" fmla="*/ 9963 w 58"/>
                  <a:gd name="T1" fmla="*/ 0 h 68"/>
                  <a:gd name="T2" fmla="*/ 20282 w 58"/>
                  <a:gd name="T3" fmla="*/ 10156 h 68"/>
                  <a:gd name="T4" fmla="*/ 9963 w 58"/>
                  <a:gd name="T5" fmla="*/ 23463 h 68"/>
                  <a:gd name="T6" fmla="*/ 0 w 58"/>
                  <a:gd name="T7" fmla="*/ 10156 h 68"/>
                  <a:gd name="T8" fmla="*/ 9963 w 58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68">
                    <a:moveTo>
                      <a:pt x="28" y="0"/>
                    </a:moveTo>
                    <a:cubicBezTo>
                      <a:pt x="47" y="0"/>
                      <a:pt x="57" y="10"/>
                      <a:pt x="57" y="29"/>
                    </a:cubicBezTo>
                    <a:cubicBezTo>
                      <a:pt x="57" y="48"/>
                      <a:pt x="47" y="67"/>
                      <a:pt x="28" y="67"/>
                    </a:cubicBezTo>
                    <a:cubicBezTo>
                      <a:pt x="9" y="67"/>
                      <a:pt x="0" y="48"/>
                      <a:pt x="0" y="29"/>
                    </a:cubicBezTo>
                    <a:cubicBezTo>
                      <a:pt x="0" y="10"/>
                      <a:pt x="9" y="0"/>
                      <a:pt x="28" y="0"/>
                    </a:cubicBezTo>
                  </a:path>
                </a:pathLst>
              </a:custGeom>
              <a:solidFill>
                <a:srgbClr val="0C40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40" name="Freeform 167">
                <a:extLst>
                  <a:ext uri="{FF2B5EF4-FFF2-40B4-BE49-F238E27FC236}">
                    <a16:creationId xmlns:a16="http://schemas.microsoft.com/office/drawing/2014/main" id="{FE67518B-16D6-F74B-A1F6-6B0E1F01C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787525"/>
                <a:ext cx="23813" cy="23813"/>
              </a:xfrm>
              <a:custGeom>
                <a:avLst/>
                <a:gdLst>
                  <a:gd name="T0" fmla="*/ 23458 w 67"/>
                  <a:gd name="T1" fmla="*/ 10156 h 68"/>
                  <a:gd name="T2" fmla="*/ 20259 w 67"/>
                  <a:gd name="T3" fmla="*/ 10156 h 68"/>
                  <a:gd name="T4" fmla="*/ 20259 w 67"/>
                  <a:gd name="T5" fmla="*/ 6654 h 68"/>
                  <a:gd name="T6" fmla="*/ 20259 w 67"/>
                  <a:gd name="T7" fmla="*/ 3502 h 68"/>
                  <a:gd name="T8" fmla="*/ 16705 w 67"/>
                  <a:gd name="T9" fmla="*/ 3502 h 68"/>
                  <a:gd name="T10" fmla="*/ 16705 w 67"/>
                  <a:gd name="T11" fmla="*/ 0 h 68"/>
                  <a:gd name="T12" fmla="*/ 13506 w 67"/>
                  <a:gd name="T13" fmla="*/ 0 h 68"/>
                  <a:gd name="T14" fmla="*/ 9952 w 67"/>
                  <a:gd name="T15" fmla="*/ 0 h 68"/>
                  <a:gd name="T16" fmla="*/ 13506 w 67"/>
                  <a:gd name="T17" fmla="*/ 0 h 68"/>
                  <a:gd name="T18" fmla="*/ 16705 w 67"/>
                  <a:gd name="T19" fmla="*/ 0 h 68"/>
                  <a:gd name="T20" fmla="*/ 16705 w 67"/>
                  <a:gd name="T21" fmla="*/ 3502 h 68"/>
                  <a:gd name="T22" fmla="*/ 20259 w 67"/>
                  <a:gd name="T23" fmla="*/ 3502 h 68"/>
                  <a:gd name="T24" fmla="*/ 20259 w 67"/>
                  <a:gd name="T25" fmla="*/ 6654 h 68"/>
                  <a:gd name="T26" fmla="*/ 20259 w 67"/>
                  <a:gd name="T27" fmla="*/ 10156 h 68"/>
                  <a:gd name="T28" fmla="*/ 23458 w 67"/>
                  <a:gd name="T29" fmla="*/ 10156 h 68"/>
                  <a:gd name="T30" fmla="*/ 9952 w 67"/>
                  <a:gd name="T31" fmla="*/ 23463 h 68"/>
                  <a:gd name="T32" fmla="*/ 9952 w 67"/>
                  <a:gd name="T33" fmla="*/ 19961 h 68"/>
                  <a:gd name="T34" fmla="*/ 13506 w 67"/>
                  <a:gd name="T35" fmla="*/ 19961 h 68"/>
                  <a:gd name="T36" fmla="*/ 16705 w 67"/>
                  <a:gd name="T37" fmla="*/ 19961 h 68"/>
                  <a:gd name="T38" fmla="*/ 16705 w 67"/>
                  <a:gd name="T39" fmla="*/ 16809 h 68"/>
                  <a:gd name="T40" fmla="*/ 20259 w 67"/>
                  <a:gd name="T41" fmla="*/ 16809 h 68"/>
                  <a:gd name="T42" fmla="*/ 20259 w 67"/>
                  <a:gd name="T43" fmla="*/ 13307 h 68"/>
                  <a:gd name="T44" fmla="*/ 20259 w 67"/>
                  <a:gd name="T45" fmla="*/ 10156 h 68"/>
                  <a:gd name="T46" fmla="*/ 23458 w 67"/>
                  <a:gd name="T47" fmla="*/ 10156 h 68"/>
                  <a:gd name="T48" fmla="*/ 20259 w 67"/>
                  <a:gd name="T49" fmla="*/ 13307 h 68"/>
                  <a:gd name="T50" fmla="*/ 20259 w 67"/>
                  <a:gd name="T51" fmla="*/ 16809 h 68"/>
                  <a:gd name="T52" fmla="*/ 20259 w 67"/>
                  <a:gd name="T53" fmla="*/ 19961 h 68"/>
                  <a:gd name="T54" fmla="*/ 16705 w 67"/>
                  <a:gd name="T55" fmla="*/ 19961 h 68"/>
                  <a:gd name="T56" fmla="*/ 13506 w 67"/>
                  <a:gd name="T57" fmla="*/ 19961 h 68"/>
                  <a:gd name="T58" fmla="*/ 13506 w 67"/>
                  <a:gd name="T59" fmla="*/ 23463 h 68"/>
                  <a:gd name="T60" fmla="*/ 9952 w 67"/>
                  <a:gd name="T61" fmla="*/ 23463 h 68"/>
                  <a:gd name="T62" fmla="*/ 0 w 67"/>
                  <a:gd name="T63" fmla="*/ 10156 h 68"/>
                  <a:gd name="T64" fmla="*/ 0 w 67"/>
                  <a:gd name="T65" fmla="*/ 13307 h 68"/>
                  <a:gd name="T66" fmla="*/ 0 w 67"/>
                  <a:gd name="T67" fmla="*/ 16809 h 68"/>
                  <a:gd name="T68" fmla="*/ 3199 w 67"/>
                  <a:gd name="T69" fmla="*/ 16809 h 68"/>
                  <a:gd name="T70" fmla="*/ 3199 w 67"/>
                  <a:gd name="T71" fmla="*/ 19961 h 68"/>
                  <a:gd name="T72" fmla="*/ 6753 w 67"/>
                  <a:gd name="T73" fmla="*/ 19961 h 68"/>
                  <a:gd name="T74" fmla="*/ 9952 w 67"/>
                  <a:gd name="T75" fmla="*/ 19961 h 68"/>
                  <a:gd name="T76" fmla="*/ 9952 w 67"/>
                  <a:gd name="T77" fmla="*/ 23463 h 68"/>
                  <a:gd name="T78" fmla="*/ 6753 w 67"/>
                  <a:gd name="T79" fmla="*/ 23463 h 68"/>
                  <a:gd name="T80" fmla="*/ 6753 w 67"/>
                  <a:gd name="T81" fmla="*/ 19961 h 68"/>
                  <a:gd name="T82" fmla="*/ 3199 w 67"/>
                  <a:gd name="T83" fmla="*/ 19961 h 68"/>
                  <a:gd name="T84" fmla="*/ 0 w 67"/>
                  <a:gd name="T85" fmla="*/ 16809 h 68"/>
                  <a:gd name="T86" fmla="*/ 0 w 67"/>
                  <a:gd name="T87" fmla="*/ 13307 h 68"/>
                  <a:gd name="T88" fmla="*/ 0 w 67"/>
                  <a:gd name="T89" fmla="*/ 10156 h 68"/>
                  <a:gd name="T90" fmla="*/ 9952 w 67"/>
                  <a:gd name="T91" fmla="*/ 0 h 68"/>
                  <a:gd name="T92" fmla="*/ 6753 w 67"/>
                  <a:gd name="T93" fmla="*/ 0 h 68"/>
                  <a:gd name="T94" fmla="*/ 3199 w 67"/>
                  <a:gd name="T95" fmla="*/ 0 h 68"/>
                  <a:gd name="T96" fmla="*/ 3199 w 67"/>
                  <a:gd name="T97" fmla="*/ 3502 h 68"/>
                  <a:gd name="T98" fmla="*/ 0 w 67"/>
                  <a:gd name="T99" fmla="*/ 3502 h 68"/>
                  <a:gd name="T100" fmla="*/ 0 w 67"/>
                  <a:gd name="T101" fmla="*/ 6654 h 68"/>
                  <a:gd name="T102" fmla="*/ 0 w 67"/>
                  <a:gd name="T103" fmla="*/ 10156 h 68"/>
                  <a:gd name="T104" fmla="*/ 0 w 67"/>
                  <a:gd name="T105" fmla="*/ 6654 h 68"/>
                  <a:gd name="T106" fmla="*/ 0 w 67"/>
                  <a:gd name="T107" fmla="*/ 3502 h 68"/>
                  <a:gd name="T108" fmla="*/ 3199 w 67"/>
                  <a:gd name="T109" fmla="*/ 3502 h 68"/>
                  <a:gd name="T110" fmla="*/ 3199 w 67"/>
                  <a:gd name="T111" fmla="*/ 0 h 68"/>
                  <a:gd name="T112" fmla="*/ 6753 w 67"/>
                  <a:gd name="T113" fmla="*/ 0 h 68"/>
                  <a:gd name="T114" fmla="*/ 9952 w 67"/>
                  <a:gd name="T115" fmla="*/ 0 h 6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7" h="68">
                    <a:moveTo>
                      <a:pt x="66" y="29"/>
                    </a:moveTo>
                    <a:lnTo>
                      <a:pt x="57" y="29"/>
                    </a:lnTo>
                    <a:lnTo>
                      <a:pt x="57" y="19"/>
                    </a:lnTo>
                    <a:lnTo>
                      <a:pt x="57" y="10"/>
                    </a:lnTo>
                    <a:lnTo>
                      <a:pt x="47" y="1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47" y="10"/>
                    </a:lnTo>
                    <a:lnTo>
                      <a:pt x="57" y="10"/>
                    </a:lnTo>
                    <a:lnTo>
                      <a:pt x="57" y="19"/>
                    </a:lnTo>
                    <a:lnTo>
                      <a:pt x="57" y="29"/>
                    </a:lnTo>
                    <a:lnTo>
                      <a:pt x="66" y="29"/>
                    </a:lnTo>
                    <a:close/>
                    <a:moveTo>
                      <a:pt x="28" y="67"/>
                    </a:moveTo>
                    <a:lnTo>
                      <a:pt x="28" y="57"/>
                    </a:lnTo>
                    <a:lnTo>
                      <a:pt x="38" y="57"/>
                    </a:lnTo>
                    <a:lnTo>
                      <a:pt x="47" y="57"/>
                    </a:lnTo>
                    <a:lnTo>
                      <a:pt x="47" y="48"/>
                    </a:lnTo>
                    <a:lnTo>
                      <a:pt x="57" y="48"/>
                    </a:lnTo>
                    <a:lnTo>
                      <a:pt x="57" y="38"/>
                    </a:lnTo>
                    <a:lnTo>
                      <a:pt x="57" y="29"/>
                    </a:lnTo>
                    <a:lnTo>
                      <a:pt x="66" y="29"/>
                    </a:lnTo>
                    <a:lnTo>
                      <a:pt x="57" y="38"/>
                    </a:lnTo>
                    <a:lnTo>
                      <a:pt x="57" y="48"/>
                    </a:lnTo>
                    <a:lnTo>
                      <a:pt x="57" y="57"/>
                    </a:lnTo>
                    <a:lnTo>
                      <a:pt x="47" y="57"/>
                    </a:lnTo>
                    <a:lnTo>
                      <a:pt x="38" y="57"/>
                    </a:lnTo>
                    <a:lnTo>
                      <a:pt x="38" y="67"/>
                    </a:lnTo>
                    <a:lnTo>
                      <a:pt x="28" y="67"/>
                    </a:lnTo>
                    <a:close/>
                    <a:moveTo>
                      <a:pt x="0" y="29"/>
                    </a:moveTo>
                    <a:lnTo>
                      <a:pt x="0" y="38"/>
                    </a:lnTo>
                    <a:lnTo>
                      <a:pt x="0" y="48"/>
                    </a:lnTo>
                    <a:lnTo>
                      <a:pt x="9" y="48"/>
                    </a:lnTo>
                    <a:lnTo>
                      <a:pt x="9" y="57"/>
                    </a:lnTo>
                    <a:lnTo>
                      <a:pt x="19" y="57"/>
                    </a:lnTo>
                    <a:lnTo>
                      <a:pt x="28" y="57"/>
                    </a:lnTo>
                    <a:lnTo>
                      <a:pt x="28" y="67"/>
                    </a:lnTo>
                    <a:lnTo>
                      <a:pt x="19" y="67"/>
                    </a:lnTo>
                    <a:lnTo>
                      <a:pt x="19" y="57"/>
                    </a:lnTo>
                    <a:lnTo>
                      <a:pt x="9" y="57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9"/>
                    </a:lnTo>
                    <a:close/>
                    <a:moveTo>
                      <a:pt x="28" y="0"/>
                    </a:moveTo>
                    <a:lnTo>
                      <a:pt x="19" y="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41" name="Freeform 168">
                <a:extLst>
                  <a:ext uri="{FF2B5EF4-FFF2-40B4-BE49-F238E27FC236}">
                    <a16:creationId xmlns:a16="http://schemas.microsoft.com/office/drawing/2014/main" id="{9EAED6CF-5E9F-7141-8358-F9BD12A3E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787525"/>
                <a:ext cx="7937" cy="11113"/>
              </a:xfrm>
              <a:custGeom>
                <a:avLst/>
                <a:gdLst>
                  <a:gd name="T0" fmla="*/ 3572 w 20"/>
                  <a:gd name="T1" fmla="*/ 0 h 30"/>
                  <a:gd name="T2" fmla="*/ 7540 w 20"/>
                  <a:gd name="T3" fmla="*/ 0 h 30"/>
                  <a:gd name="T4" fmla="*/ 7540 w 20"/>
                  <a:gd name="T5" fmla="*/ 10743 h 30"/>
                  <a:gd name="T6" fmla="*/ 0 w 20"/>
                  <a:gd name="T7" fmla="*/ 10743 h 30"/>
                  <a:gd name="T8" fmla="*/ 0 w 20"/>
                  <a:gd name="T9" fmla="*/ 0 h 30"/>
                  <a:gd name="T10" fmla="*/ 3572 w 2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lnTo>
                      <a:pt x="19" y="0"/>
                    </a:lnTo>
                    <a:cubicBezTo>
                      <a:pt x="19" y="29"/>
                      <a:pt x="19" y="29"/>
                      <a:pt x="19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42" name="Freeform 169">
                <a:extLst>
                  <a:ext uri="{FF2B5EF4-FFF2-40B4-BE49-F238E27FC236}">
                    <a16:creationId xmlns:a16="http://schemas.microsoft.com/office/drawing/2014/main" id="{6B230C24-F392-EF4E-8EB3-DD8EFBCED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787525"/>
                <a:ext cx="7937" cy="11113"/>
              </a:xfrm>
              <a:custGeom>
                <a:avLst/>
                <a:gdLst>
                  <a:gd name="T0" fmla="*/ 7540 w 20"/>
                  <a:gd name="T1" fmla="*/ 0 h 30"/>
                  <a:gd name="T2" fmla="*/ 3572 w 20"/>
                  <a:gd name="T3" fmla="*/ 0 h 30"/>
                  <a:gd name="T4" fmla="*/ 7540 w 20"/>
                  <a:gd name="T5" fmla="*/ 0 h 30"/>
                  <a:gd name="T6" fmla="*/ 7540 w 20"/>
                  <a:gd name="T7" fmla="*/ 0 h 30"/>
                  <a:gd name="T8" fmla="*/ 7540 w 20"/>
                  <a:gd name="T9" fmla="*/ 0 h 30"/>
                  <a:gd name="T10" fmla="*/ 7540 w 20"/>
                  <a:gd name="T11" fmla="*/ 10743 h 30"/>
                  <a:gd name="T12" fmla="*/ 7540 w 20"/>
                  <a:gd name="T13" fmla="*/ 0 h 30"/>
                  <a:gd name="T14" fmla="*/ 7540 w 20"/>
                  <a:gd name="T15" fmla="*/ 10743 h 30"/>
                  <a:gd name="T16" fmla="*/ 7540 w 20"/>
                  <a:gd name="T17" fmla="*/ 10743 h 30"/>
                  <a:gd name="T18" fmla="*/ 7540 w 20"/>
                  <a:gd name="T19" fmla="*/ 10743 h 30"/>
                  <a:gd name="T20" fmla="*/ 0 w 20"/>
                  <a:gd name="T21" fmla="*/ 7038 h 30"/>
                  <a:gd name="T22" fmla="*/ 7540 w 20"/>
                  <a:gd name="T23" fmla="*/ 7038 h 30"/>
                  <a:gd name="T24" fmla="*/ 7540 w 20"/>
                  <a:gd name="T25" fmla="*/ 10743 h 30"/>
                  <a:gd name="T26" fmla="*/ 0 w 20"/>
                  <a:gd name="T27" fmla="*/ 10743 h 30"/>
                  <a:gd name="T28" fmla="*/ 0 w 20"/>
                  <a:gd name="T29" fmla="*/ 7038 h 30"/>
                  <a:gd name="T30" fmla="*/ 0 w 20"/>
                  <a:gd name="T31" fmla="*/ 10743 h 30"/>
                  <a:gd name="T32" fmla="*/ 0 w 20"/>
                  <a:gd name="T33" fmla="*/ 10743 h 30"/>
                  <a:gd name="T34" fmla="*/ 3572 w 20"/>
                  <a:gd name="T35" fmla="*/ 0 h 30"/>
                  <a:gd name="T36" fmla="*/ 3572 w 20"/>
                  <a:gd name="T37" fmla="*/ 10743 h 30"/>
                  <a:gd name="T38" fmla="*/ 0 w 20"/>
                  <a:gd name="T39" fmla="*/ 10743 h 30"/>
                  <a:gd name="T40" fmla="*/ 0 w 20"/>
                  <a:gd name="T41" fmla="*/ 0 h 30"/>
                  <a:gd name="T42" fmla="*/ 3572 w 20"/>
                  <a:gd name="T43" fmla="*/ 0 h 30"/>
                  <a:gd name="T44" fmla="*/ 0 w 20"/>
                  <a:gd name="T45" fmla="*/ 0 h 30"/>
                  <a:gd name="T46" fmla="*/ 0 w 20"/>
                  <a:gd name="T47" fmla="*/ 0 h 30"/>
                  <a:gd name="T48" fmla="*/ 3572 w 20"/>
                  <a:gd name="T49" fmla="*/ 0 h 30"/>
                  <a:gd name="T50" fmla="*/ 0 w 20"/>
                  <a:gd name="T51" fmla="*/ 0 h 30"/>
                  <a:gd name="T52" fmla="*/ 3572 w 20"/>
                  <a:gd name="T53" fmla="*/ 0 h 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" h="30">
                    <a:moveTo>
                      <a:pt x="19" y="0"/>
                    </a:moveTo>
                    <a:lnTo>
                      <a:pt x="9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29"/>
                    </a:moveTo>
                    <a:lnTo>
                      <a:pt x="19" y="0"/>
                    </a:ln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0" y="19"/>
                    </a:moveTo>
                    <a:lnTo>
                      <a:pt x="19" y="19"/>
                    </a:lnTo>
                    <a:lnTo>
                      <a:pt x="19" y="29"/>
                    </a:lnTo>
                    <a:lnTo>
                      <a:pt x="0" y="29"/>
                    </a:lnTo>
                    <a:lnTo>
                      <a:pt x="0" y="1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9" y="0"/>
                    </a:moveTo>
                    <a:lnTo>
                      <a:pt x="9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43" name="Freeform 170">
                <a:extLst>
                  <a:ext uri="{FF2B5EF4-FFF2-40B4-BE49-F238E27FC236}">
                    <a16:creationId xmlns:a16="http://schemas.microsoft.com/office/drawing/2014/main" id="{20A9B2D1-CAAE-424A-A4B9-9F52A5EE4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793875"/>
                <a:ext cx="20638" cy="7938"/>
              </a:xfrm>
              <a:custGeom>
                <a:avLst/>
                <a:gdLst>
                  <a:gd name="T0" fmla="*/ 20282 w 58"/>
                  <a:gd name="T1" fmla="*/ 3969 h 20"/>
                  <a:gd name="T2" fmla="*/ 20282 w 58"/>
                  <a:gd name="T3" fmla="*/ 7541 h 20"/>
                  <a:gd name="T4" fmla="*/ 9963 w 58"/>
                  <a:gd name="T5" fmla="*/ 7541 h 20"/>
                  <a:gd name="T6" fmla="*/ 0 w 58"/>
                  <a:gd name="T7" fmla="*/ 7541 h 20"/>
                  <a:gd name="T8" fmla="*/ 0 w 58"/>
                  <a:gd name="T9" fmla="*/ 3969 h 20"/>
                  <a:gd name="T10" fmla="*/ 9963 w 58"/>
                  <a:gd name="T11" fmla="*/ 0 h 20"/>
                  <a:gd name="T12" fmla="*/ 20282 w 58"/>
                  <a:gd name="T13" fmla="*/ 3969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20">
                    <a:moveTo>
                      <a:pt x="57" y="10"/>
                    </a:moveTo>
                    <a:lnTo>
                      <a:pt x="57" y="19"/>
                    </a:lnTo>
                    <a:cubicBezTo>
                      <a:pt x="47" y="19"/>
                      <a:pt x="38" y="19"/>
                      <a:pt x="28" y="19"/>
                    </a:cubicBezTo>
                    <a:cubicBezTo>
                      <a:pt x="19" y="19"/>
                      <a:pt x="9" y="19"/>
                      <a:pt x="0" y="19"/>
                    </a:cubicBezTo>
                    <a:lnTo>
                      <a:pt x="0" y="10"/>
                    </a:lnTo>
                    <a:cubicBezTo>
                      <a:pt x="9" y="0"/>
                      <a:pt x="19" y="0"/>
                      <a:pt x="28" y="0"/>
                    </a:cubicBezTo>
                    <a:cubicBezTo>
                      <a:pt x="38" y="0"/>
                      <a:pt x="47" y="0"/>
                      <a:pt x="57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44" name="Freeform 171">
                <a:extLst>
                  <a:ext uri="{FF2B5EF4-FFF2-40B4-BE49-F238E27FC236}">
                    <a16:creationId xmlns:a16="http://schemas.microsoft.com/office/drawing/2014/main" id="{AF3CF6CB-6466-FA41-8C47-C27BF47CF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793875"/>
                <a:ext cx="23813" cy="7938"/>
              </a:xfrm>
              <a:custGeom>
                <a:avLst/>
                <a:gdLst>
                  <a:gd name="T0" fmla="*/ 23458 w 67"/>
                  <a:gd name="T1" fmla="*/ 3969 h 20"/>
                  <a:gd name="T2" fmla="*/ 20259 w 67"/>
                  <a:gd name="T3" fmla="*/ 3969 h 20"/>
                  <a:gd name="T4" fmla="*/ 23458 w 67"/>
                  <a:gd name="T5" fmla="*/ 3969 h 20"/>
                  <a:gd name="T6" fmla="*/ 20259 w 67"/>
                  <a:gd name="T7" fmla="*/ 7541 h 20"/>
                  <a:gd name="T8" fmla="*/ 20259 w 67"/>
                  <a:gd name="T9" fmla="*/ 3969 h 20"/>
                  <a:gd name="T10" fmla="*/ 23458 w 67"/>
                  <a:gd name="T11" fmla="*/ 3969 h 20"/>
                  <a:gd name="T12" fmla="*/ 20259 w 67"/>
                  <a:gd name="T13" fmla="*/ 3969 h 20"/>
                  <a:gd name="T14" fmla="*/ 20259 w 67"/>
                  <a:gd name="T15" fmla="*/ 7541 h 20"/>
                  <a:gd name="T16" fmla="*/ 20259 w 67"/>
                  <a:gd name="T17" fmla="*/ 7541 h 20"/>
                  <a:gd name="T18" fmla="*/ 20259 w 67"/>
                  <a:gd name="T19" fmla="*/ 7541 h 20"/>
                  <a:gd name="T20" fmla="*/ 9952 w 67"/>
                  <a:gd name="T21" fmla="*/ 7541 h 20"/>
                  <a:gd name="T22" fmla="*/ 13506 w 67"/>
                  <a:gd name="T23" fmla="*/ 7541 h 20"/>
                  <a:gd name="T24" fmla="*/ 16705 w 67"/>
                  <a:gd name="T25" fmla="*/ 7541 h 20"/>
                  <a:gd name="T26" fmla="*/ 20259 w 67"/>
                  <a:gd name="T27" fmla="*/ 7541 h 20"/>
                  <a:gd name="T28" fmla="*/ 16705 w 67"/>
                  <a:gd name="T29" fmla="*/ 7541 h 20"/>
                  <a:gd name="T30" fmla="*/ 13506 w 67"/>
                  <a:gd name="T31" fmla="*/ 7541 h 20"/>
                  <a:gd name="T32" fmla="*/ 9952 w 67"/>
                  <a:gd name="T33" fmla="*/ 7541 h 20"/>
                  <a:gd name="T34" fmla="*/ 0 w 67"/>
                  <a:gd name="T35" fmla="*/ 7541 h 20"/>
                  <a:gd name="T36" fmla="*/ 3199 w 67"/>
                  <a:gd name="T37" fmla="*/ 7541 h 20"/>
                  <a:gd name="T38" fmla="*/ 6753 w 67"/>
                  <a:gd name="T39" fmla="*/ 7541 h 20"/>
                  <a:gd name="T40" fmla="*/ 9952 w 67"/>
                  <a:gd name="T41" fmla="*/ 7541 h 20"/>
                  <a:gd name="T42" fmla="*/ 6753 w 67"/>
                  <a:gd name="T43" fmla="*/ 7541 h 20"/>
                  <a:gd name="T44" fmla="*/ 3199 w 67"/>
                  <a:gd name="T45" fmla="*/ 7541 h 20"/>
                  <a:gd name="T46" fmla="*/ 0 w 67"/>
                  <a:gd name="T47" fmla="*/ 7541 h 20"/>
                  <a:gd name="T48" fmla="*/ 0 w 67"/>
                  <a:gd name="T49" fmla="*/ 7541 h 20"/>
                  <a:gd name="T50" fmla="*/ 0 w 67"/>
                  <a:gd name="T51" fmla="*/ 7541 h 20"/>
                  <a:gd name="T52" fmla="*/ 0 w 67"/>
                  <a:gd name="T53" fmla="*/ 3969 h 20"/>
                  <a:gd name="T54" fmla="*/ 0 w 67"/>
                  <a:gd name="T55" fmla="*/ 7541 h 20"/>
                  <a:gd name="T56" fmla="*/ 0 w 67"/>
                  <a:gd name="T57" fmla="*/ 3969 h 20"/>
                  <a:gd name="T58" fmla="*/ 0 w 67"/>
                  <a:gd name="T59" fmla="*/ 0 h 20"/>
                  <a:gd name="T60" fmla="*/ 0 w 67"/>
                  <a:gd name="T61" fmla="*/ 3969 h 20"/>
                  <a:gd name="T62" fmla="*/ 0 w 67"/>
                  <a:gd name="T63" fmla="*/ 0 h 20"/>
                  <a:gd name="T64" fmla="*/ 0 w 67"/>
                  <a:gd name="T65" fmla="*/ 3969 h 20"/>
                  <a:gd name="T66" fmla="*/ 0 w 67"/>
                  <a:gd name="T67" fmla="*/ 0 h 20"/>
                  <a:gd name="T68" fmla="*/ 0 w 67"/>
                  <a:gd name="T69" fmla="*/ 3969 h 20"/>
                  <a:gd name="T70" fmla="*/ 9952 w 67"/>
                  <a:gd name="T71" fmla="*/ 0 h 20"/>
                  <a:gd name="T72" fmla="*/ 9952 w 67"/>
                  <a:gd name="T73" fmla="*/ 3969 h 20"/>
                  <a:gd name="T74" fmla="*/ 6753 w 67"/>
                  <a:gd name="T75" fmla="*/ 3969 h 20"/>
                  <a:gd name="T76" fmla="*/ 3199 w 67"/>
                  <a:gd name="T77" fmla="*/ 3969 h 20"/>
                  <a:gd name="T78" fmla="*/ 0 w 67"/>
                  <a:gd name="T79" fmla="*/ 3969 h 20"/>
                  <a:gd name="T80" fmla="*/ 0 w 67"/>
                  <a:gd name="T81" fmla="*/ 0 h 20"/>
                  <a:gd name="T82" fmla="*/ 3199 w 67"/>
                  <a:gd name="T83" fmla="*/ 0 h 20"/>
                  <a:gd name="T84" fmla="*/ 6753 w 67"/>
                  <a:gd name="T85" fmla="*/ 0 h 20"/>
                  <a:gd name="T86" fmla="*/ 9952 w 67"/>
                  <a:gd name="T87" fmla="*/ 0 h 20"/>
                  <a:gd name="T88" fmla="*/ 20259 w 67"/>
                  <a:gd name="T89" fmla="*/ 3969 h 20"/>
                  <a:gd name="T90" fmla="*/ 16705 w 67"/>
                  <a:gd name="T91" fmla="*/ 3969 h 20"/>
                  <a:gd name="T92" fmla="*/ 13506 w 67"/>
                  <a:gd name="T93" fmla="*/ 3969 h 20"/>
                  <a:gd name="T94" fmla="*/ 9952 w 67"/>
                  <a:gd name="T95" fmla="*/ 3969 h 20"/>
                  <a:gd name="T96" fmla="*/ 9952 w 67"/>
                  <a:gd name="T97" fmla="*/ 0 h 20"/>
                  <a:gd name="T98" fmla="*/ 13506 w 67"/>
                  <a:gd name="T99" fmla="*/ 0 h 20"/>
                  <a:gd name="T100" fmla="*/ 16705 w 67"/>
                  <a:gd name="T101" fmla="*/ 0 h 20"/>
                  <a:gd name="T102" fmla="*/ 20259 w 67"/>
                  <a:gd name="T103" fmla="*/ 0 h 20"/>
                  <a:gd name="T104" fmla="*/ 20259 w 67"/>
                  <a:gd name="T105" fmla="*/ 3969 h 20"/>
                  <a:gd name="T106" fmla="*/ 20259 w 67"/>
                  <a:gd name="T107" fmla="*/ 0 h 20"/>
                  <a:gd name="T108" fmla="*/ 20259 w 67"/>
                  <a:gd name="T109" fmla="*/ 3969 h 20"/>
                  <a:gd name="T110" fmla="*/ 20259 w 67"/>
                  <a:gd name="T111" fmla="*/ 0 h 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" h="20">
                    <a:moveTo>
                      <a:pt x="66" y="10"/>
                    </a:moveTo>
                    <a:lnTo>
                      <a:pt x="57" y="10"/>
                    </a:lnTo>
                    <a:lnTo>
                      <a:pt x="66" y="10"/>
                    </a:lnTo>
                    <a:close/>
                    <a:moveTo>
                      <a:pt x="57" y="19"/>
                    </a:moveTo>
                    <a:lnTo>
                      <a:pt x="57" y="10"/>
                    </a:lnTo>
                    <a:lnTo>
                      <a:pt x="66" y="10"/>
                    </a:lnTo>
                    <a:lnTo>
                      <a:pt x="57" y="10"/>
                    </a:lnTo>
                    <a:lnTo>
                      <a:pt x="57" y="19"/>
                    </a:lnTo>
                    <a:close/>
                    <a:moveTo>
                      <a:pt x="57" y="19"/>
                    </a:moveTo>
                    <a:lnTo>
                      <a:pt x="57" y="19"/>
                    </a:lnTo>
                    <a:close/>
                    <a:moveTo>
                      <a:pt x="28" y="19"/>
                    </a:moveTo>
                    <a:lnTo>
                      <a:pt x="38" y="19"/>
                    </a:lnTo>
                    <a:lnTo>
                      <a:pt x="47" y="19"/>
                    </a:lnTo>
                    <a:lnTo>
                      <a:pt x="57" y="19"/>
                    </a:lnTo>
                    <a:lnTo>
                      <a:pt x="47" y="19"/>
                    </a:lnTo>
                    <a:lnTo>
                      <a:pt x="38" y="19"/>
                    </a:lnTo>
                    <a:lnTo>
                      <a:pt x="28" y="19"/>
                    </a:lnTo>
                    <a:close/>
                    <a:moveTo>
                      <a:pt x="0" y="19"/>
                    </a:moveTo>
                    <a:lnTo>
                      <a:pt x="9" y="19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0" y="19"/>
                    </a:lnTo>
                    <a:close/>
                    <a:moveTo>
                      <a:pt x="0" y="19"/>
                    </a:moveTo>
                    <a:lnTo>
                      <a:pt x="0" y="1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28" y="0"/>
                    </a:moveTo>
                    <a:lnTo>
                      <a:pt x="28" y="10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8" y="0"/>
                    </a:lnTo>
                    <a:close/>
                    <a:moveTo>
                      <a:pt x="57" y="10"/>
                    </a:moveTo>
                    <a:lnTo>
                      <a:pt x="47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57" y="10"/>
                    </a:lnTo>
                    <a:close/>
                    <a:moveTo>
                      <a:pt x="57" y="0"/>
                    </a:moveTo>
                    <a:lnTo>
                      <a:pt x="57" y="1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45" name="Freeform 172">
                <a:extLst>
                  <a:ext uri="{FF2B5EF4-FFF2-40B4-BE49-F238E27FC236}">
                    <a16:creationId xmlns:a16="http://schemas.microsoft.com/office/drawing/2014/main" id="{56E9FE1C-A9A3-ED41-A7F4-E0EF8BF6D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804988"/>
                <a:ext cx="26988" cy="47625"/>
              </a:xfrm>
              <a:custGeom>
                <a:avLst/>
                <a:gdLst>
                  <a:gd name="T0" fmla="*/ 6659 w 77"/>
                  <a:gd name="T1" fmla="*/ 0 h 134"/>
                  <a:gd name="T2" fmla="*/ 3505 w 77"/>
                  <a:gd name="T3" fmla="*/ 3199 h 134"/>
                  <a:gd name="T4" fmla="*/ 3505 w 77"/>
                  <a:gd name="T5" fmla="*/ 30210 h 134"/>
                  <a:gd name="T6" fmla="*/ 0 w 77"/>
                  <a:gd name="T7" fmla="*/ 40517 h 134"/>
                  <a:gd name="T8" fmla="*/ 6659 w 77"/>
                  <a:gd name="T9" fmla="*/ 44071 h 134"/>
                  <a:gd name="T10" fmla="*/ 13319 w 77"/>
                  <a:gd name="T11" fmla="*/ 44071 h 134"/>
                  <a:gd name="T12" fmla="*/ 19978 w 77"/>
                  <a:gd name="T13" fmla="*/ 44071 h 134"/>
                  <a:gd name="T14" fmla="*/ 26638 w 77"/>
                  <a:gd name="T15" fmla="*/ 40517 h 134"/>
                  <a:gd name="T16" fmla="*/ 26638 w 77"/>
                  <a:gd name="T17" fmla="*/ 30210 h 134"/>
                  <a:gd name="T18" fmla="*/ 23483 w 77"/>
                  <a:gd name="T19" fmla="*/ 3199 h 134"/>
                  <a:gd name="T20" fmla="*/ 23483 w 77"/>
                  <a:gd name="T21" fmla="*/ 0 h 134"/>
                  <a:gd name="T22" fmla="*/ 6659 w 77"/>
                  <a:gd name="T23" fmla="*/ 0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134">
                    <a:moveTo>
                      <a:pt x="19" y="0"/>
                    </a:moveTo>
                    <a:cubicBezTo>
                      <a:pt x="10" y="0"/>
                      <a:pt x="10" y="9"/>
                      <a:pt x="10" y="9"/>
                    </a:cubicBezTo>
                    <a:cubicBezTo>
                      <a:pt x="10" y="38"/>
                      <a:pt x="10" y="57"/>
                      <a:pt x="10" y="85"/>
                    </a:cubicBezTo>
                    <a:cubicBezTo>
                      <a:pt x="0" y="104"/>
                      <a:pt x="0" y="104"/>
                      <a:pt x="0" y="114"/>
                    </a:cubicBezTo>
                    <a:cubicBezTo>
                      <a:pt x="10" y="114"/>
                      <a:pt x="19" y="124"/>
                      <a:pt x="19" y="124"/>
                    </a:cubicBezTo>
                    <a:cubicBezTo>
                      <a:pt x="19" y="133"/>
                      <a:pt x="29" y="133"/>
                      <a:pt x="38" y="124"/>
                    </a:cubicBezTo>
                    <a:cubicBezTo>
                      <a:pt x="48" y="133"/>
                      <a:pt x="57" y="133"/>
                      <a:pt x="57" y="124"/>
                    </a:cubicBezTo>
                    <a:cubicBezTo>
                      <a:pt x="57" y="124"/>
                      <a:pt x="67" y="114"/>
                      <a:pt x="76" y="114"/>
                    </a:cubicBezTo>
                    <a:cubicBezTo>
                      <a:pt x="76" y="104"/>
                      <a:pt x="76" y="104"/>
                      <a:pt x="76" y="85"/>
                    </a:cubicBezTo>
                    <a:cubicBezTo>
                      <a:pt x="67" y="57"/>
                      <a:pt x="67" y="38"/>
                      <a:pt x="67" y="9"/>
                    </a:cubicBezTo>
                    <a:lnTo>
                      <a:pt x="67" y="0"/>
                    </a:lnTo>
                    <a:cubicBezTo>
                      <a:pt x="48" y="9"/>
                      <a:pt x="29" y="9"/>
                      <a:pt x="1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46" name="Freeform 173">
                <a:extLst>
                  <a:ext uri="{FF2B5EF4-FFF2-40B4-BE49-F238E27FC236}">
                    <a16:creationId xmlns:a16="http://schemas.microsoft.com/office/drawing/2014/main" id="{E923DC35-4545-FF4D-8ECA-F3C3FE111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804988"/>
                <a:ext cx="26988" cy="47625"/>
              </a:xfrm>
              <a:custGeom>
                <a:avLst/>
                <a:gdLst>
                  <a:gd name="T0" fmla="*/ 3505 w 77"/>
                  <a:gd name="T1" fmla="*/ 0 h 134"/>
                  <a:gd name="T2" fmla="*/ 3505 w 77"/>
                  <a:gd name="T3" fmla="*/ 0 h 134"/>
                  <a:gd name="T4" fmla="*/ 3505 w 77"/>
                  <a:gd name="T5" fmla="*/ 30210 h 134"/>
                  <a:gd name="T6" fmla="*/ 3505 w 77"/>
                  <a:gd name="T7" fmla="*/ 30210 h 134"/>
                  <a:gd name="T8" fmla="*/ 3505 w 77"/>
                  <a:gd name="T9" fmla="*/ 23457 h 134"/>
                  <a:gd name="T10" fmla="*/ 3505 w 77"/>
                  <a:gd name="T11" fmla="*/ 16704 h 134"/>
                  <a:gd name="T12" fmla="*/ 3505 w 77"/>
                  <a:gd name="T13" fmla="*/ 9951 h 134"/>
                  <a:gd name="T14" fmla="*/ 3505 w 77"/>
                  <a:gd name="T15" fmla="*/ 3199 h 134"/>
                  <a:gd name="T16" fmla="*/ 3505 w 77"/>
                  <a:gd name="T17" fmla="*/ 9951 h 134"/>
                  <a:gd name="T18" fmla="*/ 3505 w 77"/>
                  <a:gd name="T19" fmla="*/ 16704 h 134"/>
                  <a:gd name="T20" fmla="*/ 3505 w 77"/>
                  <a:gd name="T21" fmla="*/ 23457 h 134"/>
                  <a:gd name="T22" fmla="*/ 3505 w 77"/>
                  <a:gd name="T23" fmla="*/ 30210 h 134"/>
                  <a:gd name="T24" fmla="*/ 0 w 77"/>
                  <a:gd name="T25" fmla="*/ 36963 h 134"/>
                  <a:gd name="T26" fmla="*/ 0 w 77"/>
                  <a:gd name="T27" fmla="*/ 30210 h 134"/>
                  <a:gd name="T28" fmla="*/ 3505 w 77"/>
                  <a:gd name="T29" fmla="*/ 33764 h 134"/>
                  <a:gd name="T30" fmla="*/ 0 w 77"/>
                  <a:gd name="T31" fmla="*/ 36963 h 134"/>
                  <a:gd name="T32" fmla="*/ 6659 w 77"/>
                  <a:gd name="T33" fmla="*/ 44071 h 134"/>
                  <a:gd name="T34" fmla="*/ 3505 w 77"/>
                  <a:gd name="T35" fmla="*/ 40517 h 134"/>
                  <a:gd name="T36" fmla="*/ 3505 w 77"/>
                  <a:gd name="T37" fmla="*/ 40517 h 134"/>
                  <a:gd name="T38" fmla="*/ 6659 w 77"/>
                  <a:gd name="T39" fmla="*/ 44071 h 134"/>
                  <a:gd name="T40" fmla="*/ 6659 w 77"/>
                  <a:gd name="T41" fmla="*/ 44071 h 134"/>
                  <a:gd name="T42" fmla="*/ 13319 w 77"/>
                  <a:gd name="T43" fmla="*/ 47270 h 134"/>
                  <a:gd name="T44" fmla="*/ 6659 w 77"/>
                  <a:gd name="T45" fmla="*/ 47270 h 134"/>
                  <a:gd name="T46" fmla="*/ 10164 w 77"/>
                  <a:gd name="T47" fmla="*/ 44071 h 134"/>
                  <a:gd name="T48" fmla="*/ 13319 w 77"/>
                  <a:gd name="T49" fmla="*/ 44071 h 134"/>
                  <a:gd name="T50" fmla="*/ 19978 w 77"/>
                  <a:gd name="T51" fmla="*/ 44071 h 134"/>
                  <a:gd name="T52" fmla="*/ 19978 w 77"/>
                  <a:gd name="T53" fmla="*/ 44071 h 134"/>
                  <a:gd name="T54" fmla="*/ 16824 w 77"/>
                  <a:gd name="T55" fmla="*/ 47270 h 134"/>
                  <a:gd name="T56" fmla="*/ 13319 w 77"/>
                  <a:gd name="T57" fmla="*/ 44071 h 134"/>
                  <a:gd name="T58" fmla="*/ 19978 w 77"/>
                  <a:gd name="T59" fmla="*/ 44071 h 134"/>
                  <a:gd name="T60" fmla="*/ 23483 w 77"/>
                  <a:gd name="T61" fmla="*/ 44071 h 134"/>
                  <a:gd name="T62" fmla="*/ 23483 w 77"/>
                  <a:gd name="T63" fmla="*/ 40517 h 134"/>
                  <a:gd name="T64" fmla="*/ 19978 w 77"/>
                  <a:gd name="T65" fmla="*/ 44071 h 134"/>
                  <a:gd name="T66" fmla="*/ 23483 w 77"/>
                  <a:gd name="T67" fmla="*/ 40517 h 134"/>
                  <a:gd name="T68" fmla="*/ 26638 w 77"/>
                  <a:gd name="T69" fmla="*/ 30210 h 134"/>
                  <a:gd name="T70" fmla="*/ 26638 w 77"/>
                  <a:gd name="T71" fmla="*/ 36963 h 134"/>
                  <a:gd name="T72" fmla="*/ 26638 w 77"/>
                  <a:gd name="T73" fmla="*/ 36963 h 134"/>
                  <a:gd name="T74" fmla="*/ 26638 w 77"/>
                  <a:gd name="T75" fmla="*/ 30210 h 134"/>
                  <a:gd name="T76" fmla="*/ 26638 w 77"/>
                  <a:gd name="T77" fmla="*/ 3199 h 134"/>
                  <a:gd name="T78" fmla="*/ 23483 w 77"/>
                  <a:gd name="T79" fmla="*/ 9951 h 134"/>
                  <a:gd name="T80" fmla="*/ 23483 w 77"/>
                  <a:gd name="T81" fmla="*/ 16704 h 134"/>
                  <a:gd name="T82" fmla="*/ 23483 w 77"/>
                  <a:gd name="T83" fmla="*/ 23457 h 134"/>
                  <a:gd name="T84" fmla="*/ 26638 w 77"/>
                  <a:gd name="T85" fmla="*/ 30210 h 134"/>
                  <a:gd name="T86" fmla="*/ 23483 w 77"/>
                  <a:gd name="T87" fmla="*/ 27011 h 134"/>
                  <a:gd name="T88" fmla="*/ 23483 w 77"/>
                  <a:gd name="T89" fmla="*/ 20258 h 134"/>
                  <a:gd name="T90" fmla="*/ 23483 w 77"/>
                  <a:gd name="T91" fmla="*/ 13506 h 134"/>
                  <a:gd name="T92" fmla="*/ 23483 w 77"/>
                  <a:gd name="T93" fmla="*/ 6753 h 134"/>
                  <a:gd name="T94" fmla="*/ 23483 w 77"/>
                  <a:gd name="T95" fmla="*/ 0 h 134"/>
                  <a:gd name="T96" fmla="*/ 23483 w 77"/>
                  <a:gd name="T97" fmla="*/ 3199 h 134"/>
                  <a:gd name="T98" fmla="*/ 3505 w 77"/>
                  <a:gd name="T99" fmla="*/ 0 h 134"/>
                  <a:gd name="T100" fmla="*/ 6659 w 77"/>
                  <a:gd name="T101" fmla="*/ 3199 h 134"/>
                  <a:gd name="T102" fmla="*/ 13319 w 77"/>
                  <a:gd name="T103" fmla="*/ 3199 h 134"/>
                  <a:gd name="T104" fmla="*/ 19978 w 77"/>
                  <a:gd name="T105" fmla="*/ 3199 h 134"/>
                  <a:gd name="T106" fmla="*/ 23483 w 77"/>
                  <a:gd name="T107" fmla="*/ 0 h 134"/>
                  <a:gd name="T108" fmla="*/ 16824 w 77"/>
                  <a:gd name="T109" fmla="*/ 3199 h 134"/>
                  <a:gd name="T110" fmla="*/ 10164 w 77"/>
                  <a:gd name="T111" fmla="*/ 3199 h 134"/>
                  <a:gd name="T112" fmla="*/ 6659 w 77"/>
                  <a:gd name="T113" fmla="*/ 0 h 1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7" h="134">
                    <a:moveTo>
                      <a:pt x="10" y="9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0" y="9"/>
                    </a:lnTo>
                    <a:close/>
                    <a:moveTo>
                      <a:pt x="10" y="85"/>
                    </a:moveTo>
                    <a:lnTo>
                      <a:pt x="0" y="85"/>
                    </a:lnTo>
                    <a:lnTo>
                      <a:pt x="10" y="85"/>
                    </a:lnTo>
                    <a:lnTo>
                      <a:pt x="10" y="76"/>
                    </a:lnTo>
                    <a:lnTo>
                      <a:pt x="10" y="66"/>
                    </a:lnTo>
                    <a:lnTo>
                      <a:pt x="10" y="57"/>
                    </a:lnTo>
                    <a:lnTo>
                      <a:pt x="10" y="47"/>
                    </a:lnTo>
                    <a:lnTo>
                      <a:pt x="10" y="3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10" y="38"/>
                    </a:lnTo>
                    <a:lnTo>
                      <a:pt x="10" y="47"/>
                    </a:lnTo>
                    <a:lnTo>
                      <a:pt x="10" y="57"/>
                    </a:lnTo>
                    <a:lnTo>
                      <a:pt x="10" y="66"/>
                    </a:lnTo>
                    <a:lnTo>
                      <a:pt x="10" y="76"/>
                    </a:lnTo>
                    <a:lnTo>
                      <a:pt x="10" y="85"/>
                    </a:lnTo>
                    <a:close/>
                    <a:moveTo>
                      <a:pt x="0" y="114"/>
                    </a:moveTo>
                    <a:lnTo>
                      <a:pt x="0" y="104"/>
                    </a:lnTo>
                    <a:lnTo>
                      <a:pt x="0" y="95"/>
                    </a:lnTo>
                    <a:lnTo>
                      <a:pt x="0" y="85"/>
                    </a:lnTo>
                    <a:lnTo>
                      <a:pt x="10" y="85"/>
                    </a:lnTo>
                    <a:lnTo>
                      <a:pt x="10" y="95"/>
                    </a:lnTo>
                    <a:lnTo>
                      <a:pt x="0" y="95"/>
                    </a:lnTo>
                    <a:lnTo>
                      <a:pt x="0" y="104"/>
                    </a:lnTo>
                    <a:lnTo>
                      <a:pt x="0" y="114"/>
                    </a:lnTo>
                    <a:close/>
                    <a:moveTo>
                      <a:pt x="19" y="124"/>
                    </a:moveTo>
                    <a:lnTo>
                      <a:pt x="10" y="124"/>
                    </a:lnTo>
                    <a:lnTo>
                      <a:pt x="10" y="114"/>
                    </a:lnTo>
                    <a:lnTo>
                      <a:pt x="0" y="114"/>
                    </a:lnTo>
                    <a:lnTo>
                      <a:pt x="10" y="114"/>
                    </a:lnTo>
                    <a:lnTo>
                      <a:pt x="19" y="114"/>
                    </a:lnTo>
                    <a:lnTo>
                      <a:pt x="19" y="124"/>
                    </a:lnTo>
                    <a:close/>
                    <a:moveTo>
                      <a:pt x="19" y="124"/>
                    </a:moveTo>
                    <a:lnTo>
                      <a:pt x="19" y="124"/>
                    </a:lnTo>
                    <a:close/>
                    <a:moveTo>
                      <a:pt x="38" y="124"/>
                    </a:moveTo>
                    <a:lnTo>
                      <a:pt x="38" y="133"/>
                    </a:lnTo>
                    <a:lnTo>
                      <a:pt x="29" y="133"/>
                    </a:lnTo>
                    <a:lnTo>
                      <a:pt x="19" y="133"/>
                    </a:lnTo>
                    <a:lnTo>
                      <a:pt x="19" y="124"/>
                    </a:lnTo>
                    <a:lnTo>
                      <a:pt x="29" y="124"/>
                    </a:lnTo>
                    <a:lnTo>
                      <a:pt x="38" y="124"/>
                    </a:lnTo>
                    <a:close/>
                    <a:moveTo>
                      <a:pt x="38" y="124"/>
                    </a:moveTo>
                    <a:lnTo>
                      <a:pt x="38" y="124"/>
                    </a:lnTo>
                    <a:close/>
                    <a:moveTo>
                      <a:pt x="57" y="124"/>
                    </a:moveTo>
                    <a:lnTo>
                      <a:pt x="67" y="124"/>
                    </a:lnTo>
                    <a:lnTo>
                      <a:pt x="57" y="124"/>
                    </a:lnTo>
                    <a:lnTo>
                      <a:pt x="57" y="133"/>
                    </a:lnTo>
                    <a:lnTo>
                      <a:pt x="48" y="133"/>
                    </a:lnTo>
                    <a:lnTo>
                      <a:pt x="38" y="133"/>
                    </a:lnTo>
                    <a:lnTo>
                      <a:pt x="38" y="124"/>
                    </a:lnTo>
                    <a:lnTo>
                      <a:pt x="48" y="124"/>
                    </a:lnTo>
                    <a:lnTo>
                      <a:pt x="57" y="124"/>
                    </a:lnTo>
                    <a:close/>
                    <a:moveTo>
                      <a:pt x="67" y="124"/>
                    </a:moveTo>
                    <a:lnTo>
                      <a:pt x="67" y="124"/>
                    </a:lnTo>
                    <a:close/>
                    <a:moveTo>
                      <a:pt x="76" y="114"/>
                    </a:moveTo>
                    <a:lnTo>
                      <a:pt x="67" y="114"/>
                    </a:lnTo>
                    <a:lnTo>
                      <a:pt x="67" y="124"/>
                    </a:lnTo>
                    <a:lnTo>
                      <a:pt x="57" y="124"/>
                    </a:lnTo>
                    <a:lnTo>
                      <a:pt x="67" y="124"/>
                    </a:lnTo>
                    <a:lnTo>
                      <a:pt x="67" y="114"/>
                    </a:lnTo>
                    <a:lnTo>
                      <a:pt x="76" y="114"/>
                    </a:lnTo>
                    <a:close/>
                    <a:moveTo>
                      <a:pt x="76" y="85"/>
                    </a:moveTo>
                    <a:lnTo>
                      <a:pt x="76" y="95"/>
                    </a:lnTo>
                    <a:lnTo>
                      <a:pt x="76" y="104"/>
                    </a:lnTo>
                    <a:lnTo>
                      <a:pt x="76" y="114"/>
                    </a:lnTo>
                    <a:lnTo>
                      <a:pt x="76" y="104"/>
                    </a:lnTo>
                    <a:lnTo>
                      <a:pt x="76" y="95"/>
                    </a:lnTo>
                    <a:lnTo>
                      <a:pt x="76" y="85"/>
                    </a:lnTo>
                    <a:close/>
                    <a:moveTo>
                      <a:pt x="67" y="9"/>
                    </a:moveTo>
                    <a:lnTo>
                      <a:pt x="76" y="9"/>
                    </a:lnTo>
                    <a:lnTo>
                      <a:pt x="76" y="19"/>
                    </a:lnTo>
                    <a:lnTo>
                      <a:pt x="67" y="28"/>
                    </a:lnTo>
                    <a:lnTo>
                      <a:pt x="67" y="38"/>
                    </a:lnTo>
                    <a:lnTo>
                      <a:pt x="67" y="47"/>
                    </a:lnTo>
                    <a:lnTo>
                      <a:pt x="67" y="57"/>
                    </a:lnTo>
                    <a:lnTo>
                      <a:pt x="67" y="66"/>
                    </a:lnTo>
                    <a:lnTo>
                      <a:pt x="67" y="76"/>
                    </a:lnTo>
                    <a:lnTo>
                      <a:pt x="76" y="85"/>
                    </a:lnTo>
                    <a:lnTo>
                      <a:pt x="67" y="85"/>
                    </a:lnTo>
                    <a:lnTo>
                      <a:pt x="67" y="76"/>
                    </a:lnTo>
                    <a:lnTo>
                      <a:pt x="67" y="66"/>
                    </a:lnTo>
                    <a:lnTo>
                      <a:pt x="67" y="57"/>
                    </a:lnTo>
                    <a:lnTo>
                      <a:pt x="67" y="47"/>
                    </a:lnTo>
                    <a:lnTo>
                      <a:pt x="67" y="38"/>
                    </a:lnTo>
                    <a:lnTo>
                      <a:pt x="67" y="28"/>
                    </a:lnTo>
                    <a:lnTo>
                      <a:pt x="67" y="19"/>
                    </a:lnTo>
                    <a:lnTo>
                      <a:pt x="67" y="9"/>
                    </a:lnTo>
                    <a:close/>
                    <a:moveTo>
                      <a:pt x="67" y="0"/>
                    </a:moveTo>
                    <a:lnTo>
                      <a:pt x="76" y="9"/>
                    </a:lnTo>
                    <a:lnTo>
                      <a:pt x="67" y="9"/>
                    </a:lnTo>
                    <a:lnTo>
                      <a:pt x="67" y="0"/>
                    </a:lnTo>
                    <a:close/>
                    <a:moveTo>
                      <a:pt x="10" y="0"/>
                    </a:moveTo>
                    <a:lnTo>
                      <a:pt x="19" y="0"/>
                    </a:lnTo>
                    <a:lnTo>
                      <a:pt x="19" y="9"/>
                    </a:lnTo>
                    <a:lnTo>
                      <a:pt x="29" y="9"/>
                    </a:lnTo>
                    <a:lnTo>
                      <a:pt x="38" y="9"/>
                    </a:lnTo>
                    <a:lnTo>
                      <a:pt x="48" y="9"/>
                    </a:lnTo>
                    <a:lnTo>
                      <a:pt x="57" y="9"/>
                    </a:lnTo>
                    <a:lnTo>
                      <a:pt x="57" y="0"/>
                    </a:lnTo>
                    <a:lnTo>
                      <a:pt x="67" y="0"/>
                    </a:lnTo>
                    <a:lnTo>
                      <a:pt x="57" y="9"/>
                    </a:lnTo>
                    <a:lnTo>
                      <a:pt x="48" y="9"/>
                    </a:lnTo>
                    <a:lnTo>
                      <a:pt x="38" y="9"/>
                    </a:lnTo>
                    <a:lnTo>
                      <a:pt x="29" y="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47" name="Freeform 174">
                <a:extLst>
                  <a:ext uri="{FF2B5EF4-FFF2-40B4-BE49-F238E27FC236}">
                    <a16:creationId xmlns:a16="http://schemas.microsoft.com/office/drawing/2014/main" id="{298E5C7B-F39C-FB4A-97F6-ABE279242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38325"/>
                <a:ext cx="7937" cy="11113"/>
              </a:xfrm>
              <a:custGeom>
                <a:avLst/>
                <a:gdLst>
                  <a:gd name="T0" fmla="*/ 3572 w 20"/>
                  <a:gd name="T1" fmla="*/ 0 h 30"/>
                  <a:gd name="T2" fmla="*/ 7540 w 20"/>
                  <a:gd name="T3" fmla="*/ 3334 h 30"/>
                  <a:gd name="T4" fmla="*/ 3572 w 20"/>
                  <a:gd name="T5" fmla="*/ 10743 h 30"/>
                  <a:gd name="T6" fmla="*/ 0 w 20"/>
                  <a:gd name="T7" fmla="*/ 3334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cubicBezTo>
                      <a:pt x="19" y="0"/>
                      <a:pt x="19" y="9"/>
                      <a:pt x="19" y="9"/>
                    </a:cubicBezTo>
                    <a:cubicBezTo>
                      <a:pt x="19" y="19"/>
                      <a:pt x="19" y="29"/>
                      <a:pt x="9" y="29"/>
                    </a:cubicBezTo>
                    <a:cubicBezTo>
                      <a:pt x="0" y="29"/>
                      <a:pt x="0" y="19"/>
                      <a:pt x="0" y="9"/>
                    </a:cubicBezTo>
                    <a:cubicBezTo>
                      <a:pt x="0" y="9"/>
                      <a:pt x="0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48" name="Freeform 175">
                <a:extLst>
                  <a:ext uri="{FF2B5EF4-FFF2-40B4-BE49-F238E27FC236}">
                    <a16:creationId xmlns:a16="http://schemas.microsoft.com/office/drawing/2014/main" id="{FB65088D-B690-344F-9F93-EE538AA46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38325"/>
                <a:ext cx="11112" cy="11113"/>
              </a:xfrm>
              <a:custGeom>
                <a:avLst/>
                <a:gdLst>
                  <a:gd name="T0" fmla="*/ 10729 w 29"/>
                  <a:gd name="T1" fmla="*/ 3334 h 30"/>
                  <a:gd name="T2" fmla="*/ 7280 w 29"/>
                  <a:gd name="T3" fmla="*/ 3334 h 30"/>
                  <a:gd name="T4" fmla="*/ 7280 w 29"/>
                  <a:gd name="T5" fmla="*/ 0 h 30"/>
                  <a:gd name="T6" fmla="*/ 3449 w 29"/>
                  <a:gd name="T7" fmla="*/ 0 h 30"/>
                  <a:gd name="T8" fmla="*/ 7280 w 29"/>
                  <a:gd name="T9" fmla="*/ 0 h 30"/>
                  <a:gd name="T10" fmla="*/ 7280 w 29"/>
                  <a:gd name="T11" fmla="*/ 3334 h 30"/>
                  <a:gd name="T12" fmla="*/ 10729 w 29"/>
                  <a:gd name="T13" fmla="*/ 3334 h 30"/>
                  <a:gd name="T14" fmla="*/ 3449 w 29"/>
                  <a:gd name="T15" fmla="*/ 10743 h 30"/>
                  <a:gd name="T16" fmla="*/ 7280 w 29"/>
                  <a:gd name="T17" fmla="*/ 10743 h 30"/>
                  <a:gd name="T18" fmla="*/ 7280 w 29"/>
                  <a:gd name="T19" fmla="*/ 7038 h 30"/>
                  <a:gd name="T20" fmla="*/ 7280 w 29"/>
                  <a:gd name="T21" fmla="*/ 3334 h 30"/>
                  <a:gd name="T22" fmla="*/ 10729 w 29"/>
                  <a:gd name="T23" fmla="*/ 3334 h 30"/>
                  <a:gd name="T24" fmla="*/ 7280 w 29"/>
                  <a:gd name="T25" fmla="*/ 3334 h 30"/>
                  <a:gd name="T26" fmla="*/ 7280 w 29"/>
                  <a:gd name="T27" fmla="*/ 7038 h 30"/>
                  <a:gd name="T28" fmla="*/ 7280 w 29"/>
                  <a:gd name="T29" fmla="*/ 10743 h 30"/>
                  <a:gd name="T30" fmla="*/ 3449 w 29"/>
                  <a:gd name="T31" fmla="*/ 10743 h 30"/>
                  <a:gd name="T32" fmla="*/ 0 w 29"/>
                  <a:gd name="T33" fmla="*/ 3334 h 30"/>
                  <a:gd name="T34" fmla="*/ 0 w 29"/>
                  <a:gd name="T35" fmla="*/ 7038 h 30"/>
                  <a:gd name="T36" fmla="*/ 3449 w 29"/>
                  <a:gd name="T37" fmla="*/ 7038 h 30"/>
                  <a:gd name="T38" fmla="*/ 3449 w 29"/>
                  <a:gd name="T39" fmla="*/ 10743 h 30"/>
                  <a:gd name="T40" fmla="*/ 0 w 29"/>
                  <a:gd name="T41" fmla="*/ 10743 h 30"/>
                  <a:gd name="T42" fmla="*/ 0 w 29"/>
                  <a:gd name="T43" fmla="*/ 7038 h 30"/>
                  <a:gd name="T44" fmla="*/ 0 w 29"/>
                  <a:gd name="T45" fmla="*/ 3334 h 30"/>
                  <a:gd name="T46" fmla="*/ 3449 w 29"/>
                  <a:gd name="T47" fmla="*/ 0 h 30"/>
                  <a:gd name="T48" fmla="*/ 0 w 29"/>
                  <a:gd name="T49" fmla="*/ 0 h 30"/>
                  <a:gd name="T50" fmla="*/ 0 w 29"/>
                  <a:gd name="T51" fmla="*/ 3334 h 30"/>
                  <a:gd name="T52" fmla="*/ 0 w 29"/>
                  <a:gd name="T53" fmla="*/ 0 h 30"/>
                  <a:gd name="T54" fmla="*/ 3449 w 29"/>
                  <a:gd name="T55" fmla="*/ 0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9" h="30">
                    <a:moveTo>
                      <a:pt x="28" y="9"/>
                    </a:moveTo>
                    <a:lnTo>
                      <a:pt x="19" y="9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28" y="9"/>
                    </a:lnTo>
                    <a:close/>
                    <a:moveTo>
                      <a:pt x="9" y="29"/>
                    </a:moveTo>
                    <a:lnTo>
                      <a:pt x="19" y="2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28" y="9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9" y="29"/>
                    </a:lnTo>
                    <a:close/>
                    <a:moveTo>
                      <a:pt x="0" y="9"/>
                    </a:moveTo>
                    <a:lnTo>
                      <a:pt x="0" y="19"/>
                    </a:lnTo>
                    <a:lnTo>
                      <a:pt x="9" y="19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49" name="Freeform 176">
                <a:extLst>
                  <a:ext uri="{FF2B5EF4-FFF2-40B4-BE49-F238E27FC236}">
                    <a16:creationId xmlns:a16="http://schemas.microsoft.com/office/drawing/2014/main" id="{11D54D16-ED94-804D-8C39-BCDF53CEC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31975"/>
                <a:ext cx="7937" cy="7938"/>
              </a:xfrm>
              <a:custGeom>
                <a:avLst/>
                <a:gdLst>
                  <a:gd name="T0" fmla="*/ 3572 w 20"/>
                  <a:gd name="T1" fmla="*/ 0 h 20"/>
                  <a:gd name="T2" fmla="*/ 7540 w 20"/>
                  <a:gd name="T3" fmla="*/ 3572 h 20"/>
                  <a:gd name="T4" fmla="*/ 3572 w 20"/>
                  <a:gd name="T5" fmla="*/ 7541 h 20"/>
                  <a:gd name="T6" fmla="*/ 0 w 20"/>
                  <a:gd name="T7" fmla="*/ 3572 h 20"/>
                  <a:gd name="T8" fmla="*/ 3572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0"/>
                    </a:moveTo>
                    <a:cubicBezTo>
                      <a:pt x="19" y="0"/>
                      <a:pt x="19" y="0"/>
                      <a:pt x="19" y="9"/>
                    </a:cubicBezTo>
                    <a:cubicBezTo>
                      <a:pt x="19" y="19"/>
                      <a:pt x="19" y="19"/>
                      <a:pt x="9" y="19"/>
                    </a:cubicBezTo>
                    <a:cubicBezTo>
                      <a:pt x="0" y="19"/>
                      <a:pt x="0" y="19"/>
                      <a:pt x="0" y="9"/>
                    </a:cubicBezTo>
                    <a:cubicBezTo>
                      <a:pt x="0" y="0"/>
                      <a:pt x="0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50" name="Freeform 177">
                <a:extLst>
                  <a:ext uri="{FF2B5EF4-FFF2-40B4-BE49-F238E27FC236}">
                    <a16:creationId xmlns:a16="http://schemas.microsoft.com/office/drawing/2014/main" id="{621DE46F-65B7-2A4B-A429-22807C6A7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31975"/>
                <a:ext cx="11112" cy="7938"/>
              </a:xfrm>
              <a:custGeom>
                <a:avLst/>
                <a:gdLst>
                  <a:gd name="T0" fmla="*/ 10729 w 29"/>
                  <a:gd name="T1" fmla="*/ 3572 h 20"/>
                  <a:gd name="T2" fmla="*/ 7280 w 29"/>
                  <a:gd name="T3" fmla="*/ 3572 h 20"/>
                  <a:gd name="T4" fmla="*/ 7280 w 29"/>
                  <a:gd name="T5" fmla="*/ 0 h 20"/>
                  <a:gd name="T6" fmla="*/ 3449 w 29"/>
                  <a:gd name="T7" fmla="*/ 0 h 20"/>
                  <a:gd name="T8" fmla="*/ 7280 w 29"/>
                  <a:gd name="T9" fmla="*/ 0 h 20"/>
                  <a:gd name="T10" fmla="*/ 7280 w 29"/>
                  <a:gd name="T11" fmla="*/ 3572 h 20"/>
                  <a:gd name="T12" fmla="*/ 10729 w 29"/>
                  <a:gd name="T13" fmla="*/ 3572 h 20"/>
                  <a:gd name="T14" fmla="*/ 3449 w 29"/>
                  <a:gd name="T15" fmla="*/ 7541 h 20"/>
                  <a:gd name="T16" fmla="*/ 7280 w 29"/>
                  <a:gd name="T17" fmla="*/ 7541 h 20"/>
                  <a:gd name="T18" fmla="*/ 7280 w 29"/>
                  <a:gd name="T19" fmla="*/ 3572 h 20"/>
                  <a:gd name="T20" fmla="*/ 10729 w 29"/>
                  <a:gd name="T21" fmla="*/ 3572 h 20"/>
                  <a:gd name="T22" fmla="*/ 7280 w 29"/>
                  <a:gd name="T23" fmla="*/ 3572 h 20"/>
                  <a:gd name="T24" fmla="*/ 7280 w 29"/>
                  <a:gd name="T25" fmla="*/ 7541 h 20"/>
                  <a:gd name="T26" fmla="*/ 3449 w 29"/>
                  <a:gd name="T27" fmla="*/ 7541 h 20"/>
                  <a:gd name="T28" fmla="*/ 0 w 29"/>
                  <a:gd name="T29" fmla="*/ 3572 h 20"/>
                  <a:gd name="T30" fmla="*/ 0 w 29"/>
                  <a:gd name="T31" fmla="*/ 7541 h 20"/>
                  <a:gd name="T32" fmla="*/ 3449 w 29"/>
                  <a:gd name="T33" fmla="*/ 7541 h 20"/>
                  <a:gd name="T34" fmla="*/ 0 w 29"/>
                  <a:gd name="T35" fmla="*/ 7541 h 20"/>
                  <a:gd name="T36" fmla="*/ 0 w 29"/>
                  <a:gd name="T37" fmla="*/ 3572 h 20"/>
                  <a:gd name="T38" fmla="*/ 3449 w 29"/>
                  <a:gd name="T39" fmla="*/ 0 h 20"/>
                  <a:gd name="T40" fmla="*/ 0 w 29"/>
                  <a:gd name="T41" fmla="*/ 0 h 20"/>
                  <a:gd name="T42" fmla="*/ 0 w 29"/>
                  <a:gd name="T43" fmla="*/ 3572 h 20"/>
                  <a:gd name="T44" fmla="*/ 0 w 29"/>
                  <a:gd name="T45" fmla="*/ 0 h 20"/>
                  <a:gd name="T46" fmla="*/ 3449 w 29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20">
                    <a:moveTo>
                      <a:pt x="28" y="9"/>
                    </a:moveTo>
                    <a:lnTo>
                      <a:pt x="19" y="9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28" y="9"/>
                    </a:lnTo>
                    <a:close/>
                    <a:moveTo>
                      <a:pt x="9" y="19"/>
                    </a:moveTo>
                    <a:lnTo>
                      <a:pt x="19" y="19"/>
                    </a:lnTo>
                    <a:lnTo>
                      <a:pt x="19" y="9"/>
                    </a:lnTo>
                    <a:lnTo>
                      <a:pt x="28" y="9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9" y="19"/>
                    </a:lnTo>
                    <a:close/>
                    <a:moveTo>
                      <a:pt x="0" y="9"/>
                    </a:moveTo>
                    <a:lnTo>
                      <a:pt x="0" y="1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51" name="Freeform 178">
                <a:extLst>
                  <a:ext uri="{FF2B5EF4-FFF2-40B4-BE49-F238E27FC236}">
                    <a16:creationId xmlns:a16="http://schemas.microsoft.com/office/drawing/2014/main" id="{2567B55A-2345-0948-8D2B-D3975F001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20863"/>
                <a:ext cx="7937" cy="11112"/>
              </a:xfrm>
              <a:custGeom>
                <a:avLst/>
                <a:gdLst>
                  <a:gd name="T0" fmla="*/ 3572 w 20"/>
                  <a:gd name="T1" fmla="*/ 0 h 30"/>
                  <a:gd name="T2" fmla="*/ 7540 w 20"/>
                  <a:gd name="T3" fmla="*/ 7038 h 30"/>
                  <a:gd name="T4" fmla="*/ 3572 w 20"/>
                  <a:gd name="T5" fmla="*/ 10742 h 30"/>
                  <a:gd name="T6" fmla="*/ 0 w 20"/>
                  <a:gd name="T7" fmla="*/ 7038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cubicBezTo>
                      <a:pt x="19" y="0"/>
                      <a:pt x="19" y="10"/>
                      <a:pt x="19" y="19"/>
                    </a:cubicBezTo>
                    <a:cubicBezTo>
                      <a:pt x="19" y="29"/>
                      <a:pt x="19" y="29"/>
                      <a:pt x="9" y="29"/>
                    </a:cubicBezTo>
                    <a:cubicBezTo>
                      <a:pt x="0" y="29"/>
                      <a:pt x="0" y="29"/>
                      <a:pt x="0" y="19"/>
                    </a:cubicBezTo>
                    <a:cubicBezTo>
                      <a:pt x="0" y="10"/>
                      <a:pt x="0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52" name="Freeform 179">
                <a:extLst>
                  <a:ext uri="{FF2B5EF4-FFF2-40B4-BE49-F238E27FC236}">
                    <a16:creationId xmlns:a16="http://schemas.microsoft.com/office/drawing/2014/main" id="{C84DBAAF-F421-6443-AAC0-46206D512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20863"/>
                <a:ext cx="11112" cy="11112"/>
              </a:xfrm>
              <a:custGeom>
                <a:avLst/>
                <a:gdLst>
                  <a:gd name="T0" fmla="*/ 10729 w 29"/>
                  <a:gd name="T1" fmla="*/ 7038 h 30"/>
                  <a:gd name="T2" fmla="*/ 7280 w 29"/>
                  <a:gd name="T3" fmla="*/ 7038 h 30"/>
                  <a:gd name="T4" fmla="*/ 7280 w 29"/>
                  <a:gd name="T5" fmla="*/ 3704 h 30"/>
                  <a:gd name="T6" fmla="*/ 3449 w 29"/>
                  <a:gd name="T7" fmla="*/ 3704 h 30"/>
                  <a:gd name="T8" fmla="*/ 3449 w 29"/>
                  <a:gd name="T9" fmla="*/ 0 h 30"/>
                  <a:gd name="T10" fmla="*/ 7280 w 29"/>
                  <a:gd name="T11" fmla="*/ 0 h 30"/>
                  <a:gd name="T12" fmla="*/ 7280 w 29"/>
                  <a:gd name="T13" fmla="*/ 3704 h 30"/>
                  <a:gd name="T14" fmla="*/ 7280 w 29"/>
                  <a:gd name="T15" fmla="*/ 7038 h 30"/>
                  <a:gd name="T16" fmla="*/ 10729 w 29"/>
                  <a:gd name="T17" fmla="*/ 7038 h 30"/>
                  <a:gd name="T18" fmla="*/ 3449 w 29"/>
                  <a:gd name="T19" fmla="*/ 10742 h 30"/>
                  <a:gd name="T20" fmla="*/ 7280 w 29"/>
                  <a:gd name="T21" fmla="*/ 10742 h 30"/>
                  <a:gd name="T22" fmla="*/ 7280 w 29"/>
                  <a:gd name="T23" fmla="*/ 7038 h 30"/>
                  <a:gd name="T24" fmla="*/ 10729 w 29"/>
                  <a:gd name="T25" fmla="*/ 7038 h 30"/>
                  <a:gd name="T26" fmla="*/ 7280 w 29"/>
                  <a:gd name="T27" fmla="*/ 7038 h 30"/>
                  <a:gd name="T28" fmla="*/ 7280 w 29"/>
                  <a:gd name="T29" fmla="*/ 10742 h 30"/>
                  <a:gd name="T30" fmla="*/ 3449 w 29"/>
                  <a:gd name="T31" fmla="*/ 10742 h 30"/>
                  <a:gd name="T32" fmla="*/ 0 w 29"/>
                  <a:gd name="T33" fmla="*/ 7038 h 30"/>
                  <a:gd name="T34" fmla="*/ 0 w 29"/>
                  <a:gd name="T35" fmla="*/ 10742 h 30"/>
                  <a:gd name="T36" fmla="*/ 3449 w 29"/>
                  <a:gd name="T37" fmla="*/ 10742 h 30"/>
                  <a:gd name="T38" fmla="*/ 0 w 29"/>
                  <a:gd name="T39" fmla="*/ 10742 h 30"/>
                  <a:gd name="T40" fmla="*/ 0 w 29"/>
                  <a:gd name="T41" fmla="*/ 7038 h 30"/>
                  <a:gd name="T42" fmla="*/ 3449 w 29"/>
                  <a:gd name="T43" fmla="*/ 0 h 30"/>
                  <a:gd name="T44" fmla="*/ 3449 w 29"/>
                  <a:gd name="T45" fmla="*/ 3704 h 30"/>
                  <a:gd name="T46" fmla="*/ 0 w 29"/>
                  <a:gd name="T47" fmla="*/ 3704 h 30"/>
                  <a:gd name="T48" fmla="*/ 0 w 29"/>
                  <a:gd name="T49" fmla="*/ 7038 h 30"/>
                  <a:gd name="T50" fmla="*/ 0 w 29"/>
                  <a:gd name="T51" fmla="*/ 3704 h 30"/>
                  <a:gd name="T52" fmla="*/ 3449 w 29"/>
                  <a:gd name="T53" fmla="*/ 0 h 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9" h="30">
                    <a:moveTo>
                      <a:pt x="28" y="19"/>
                    </a:moveTo>
                    <a:lnTo>
                      <a:pt x="19" y="19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28" y="19"/>
                    </a:lnTo>
                    <a:close/>
                    <a:moveTo>
                      <a:pt x="9" y="29"/>
                    </a:moveTo>
                    <a:lnTo>
                      <a:pt x="19" y="29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9" y="29"/>
                    </a:lnTo>
                    <a:close/>
                    <a:moveTo>
                      <a:pt x="0" y="19"/>
                    </a:moveTo>
                    <a:lnTo>
                      <a:pt x="0" y="29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0" y="19"/>
                    </a:lnTo>
                    <a:close/>
                    <a:moveTo>
                      <a:pt x="9" y="0"/>
                    </a:moveTo>
                    <a:lnTo>
                      <a:pt x="9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53" name="Freeform 180">
                <a:extLst>
                  <a:ext uri="{FF2B5EF4-FFF2-40B4-BE49-F238E27FC236}">
                    <a16:creationId xmlns:a16="http://schemas.microsoft.com/office/drawing/2014/main" id="{C37FDCAB-40F3-B24B-9899-0224E4F57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00225"/>
                <a:ext cx="7937" cy="11113"/>
              </a:xfrm>
              <a:custGeom>
                <a:avLst/>
                <a:gdLst>
                  <a:gd name="T0" fmla="*/ 3572 w 20"/>
                  <a:gd name="T1" fmla="*/ 0 h 30"/>
                  <a:gd name="T2" fmla="*/ 7540 w 20"/>
                  <a:gd name="T3" fmla="*/ 3704 h 30"/>
                  <a:gd name="T4" fmla="*/ 3572 w 20"/>
                  <a:gd name="T5" fmla="*/ 10743 h 30"/>
                  <a:gd name="T6" fmla="*/ 0 w 20"/>
                  <a:gd name="T7" fmla="*/ 3704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cubicBezTo>
                      <a:pt x="19" y="0"/>
                      <a:pt x="19" y="10"/>
                      <a:pt x="19" y="10"/>
                    </a:cubicBezTo>
                    <a:cubicBezTo>
                      <a:pt x="19" y="19"/>
                      <a:pt x="19" y="29"/>
                      <a:pt x="9" y="29"/>
                    </a:cubicBezTo>
                    <a:cubicBezTo>
                      <a:pt x="0" y="29"/>
                      <a:pt x="0" y="19"/>
                      <a:pt x="0" y="10"/>
                    </a:cubicBezTo>
                    <a:cubicBezTo>
                      <a:pt x="0" y="10"/>
                      <a:pt x="0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54" name="Freeform 181">
                <a:extLst>
                  <a:ext uri="{FF2B5EF4-FFF2-40B4-BE49-F238E27FC236}">
                    <a16:creationId xmlns:a16="http://schemas.microsoft.com/office/drawing/2014/main" id="{F29B2145-4E07-144A-8A43-CF9D55C69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00225"/>
                <a:ext cx="11112" cy="11113"/>
              </a:xfrm>
              <a:custGeom>
                <a:avLst/>
                <a:gdLst>
                  <a:gd name="T0" fmla="*/ 10729 w 29"/>
                  <a:gd name="T1" fmla="*/ 3704 h 30"/>
                  <a:gd name="T2" fmla="*/ 7280 w 29"/>
                  <a:gd name="T3" fmla="*/ 3704 h 30"/>
                  <a:gd name="T4" fmla="*/ 7280 w 29"/>
                  <a:gd name="T5" fmla="*/ 0 h 30"/>
                  <a:gd name="T6" fmla="*/ 3449 w 29"/>
                  <a:gd name="T7" fmla="*/ 0 h 30"/>
                  <a:gd name="T8" fmla="*/ 7280 w 29"/>
                  <a:gd name="T9" fmla="*/ 0 h 30"/>
                  <a:gd name="T10" fmla="*/ 7280 w 29"/>
                  <a:gd name="T11" fmla="*/ 3704 h 30"/>
                  <a:gd name="T12" fmla="*/ 10729 w 29"/>
                  <a:gd name="T13" fmla="*/ 3704 h 30"/>
                  <a:gd name="T14" fmla="*/ 3449 w 29"/>
                  <a:gd name="T15" fmla="*/ 10743 h 30"/>
                  <a:gd name="T16" fmla="*/ 7280 w 29"/>
                  <a:gd name="T17" fmla="*/ 10743 h 30"/>
                  <a:gd name="T18" fmla="*/ 7280 w 29"/>
                  <a:gd name="T19" fmla="*/ 7038 h 30"/>
                  <a:gd name="T20" fmla="*/ 7280 w 29"/>
                  <a:gd name="T21" fmla="*/ 3704 h 30"/>
                  <a:gd name="T22" fmla="*/ 10729 w 29"/>
                  <a:gd name="T23" fmla="*/ 3704 h 30"/>
                  <a:gd name="T24" fmla="*/ 7280 w 29"/>
                  <a:gd name="T25" fmla="*/ 7038 h 30"/>
                  <a:gd name="T26" fmla="*/ 7280 w 29"/>
                  <a:gd name="T27" fmla="*/ 10743 h 30"/>
                  <a:gd name="T28" fmla="*/ 3449 w 29"/>
                  <a:gd name="T29" fmla="*/ 10743 h 30"/>
                  <a:gd name="T30" fmla="*/ 0 w 29"/>
                  <a:gd name="T31" fmla="*/ 3704 h 30"/>
                  <a:gd name="T32" fmla="*/ 0 w 29"/>
                  <a:gd name="T33" fmla="*/ 7038 h 30"/>
                  <a:gd name="T34" fmla="*/ 0 w 29"/>
                  <a:gd name="T35" fmla="*/ 10743 h 30"/>
                  <a:gd name="T36" fmla="*/ 3449 w 29"/>
                  <a:gd name="T37" fmla="*/ 10743 h 30"/>
                  <a:gd name="T38" fmla="*/ 0 w 29"/>
                  <a:gd name="T39" fmla="*/ 10743 h 30"/>
                  <a:gd name="T40" fmla="*/ 0 w 29"/>
                  <a:gd name="T41" fmla="*/ 7038 h 30"/>
                  <a:gd name="T42" fmla="*/ 0 w 29"/>
                  <a:gd name="T43" fmla="*/ 3704 h 30"/>
                  <a:gd name="T44" fmla="*/ 3449 w 29"/>
                  <a:gd name="T45" fmla="*/ 0 h 30"/>
                  <a:gd name="T46" fmla="*/ 0 w 29"/>
                  <a:gd name="T47" fmla="*/ 0 h 30"/>
                  <a:gd name="T48" fmla="*/ 0 w 29"/>
                  <a:gd name="T49" fmla="*/ 3704 h 30"/>
                  <a:gd name="T50" fmla="*/ 0 w 29"/>
                  <a:gd name="T51" fmla="*/ 0 h 30"/>
                  <a:gd name="T52" fmla="*/ 3449 w 29"/>
                  <a:gd name="T53" fmla="*/ 0 h 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9" h="30">
                    <a:moveTo>
                      <a:pt x="28" y="10"/>
                    </a:moveTo>
                    <a:lnTo>
                      <a:pt x="19" y="1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28" y="10"/>
                    </a:lnTo>
                    <a:close/>
                    <a:moveTo>
                      <a:pt x="9" y="29"/>
                    </a:moveTo>
                    <a:lnTo>
                      <a:pt x="19" y="29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28" y="10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9" y="2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0" y="29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55" name="Freeform 182">
                <a:extLst>
                  <a:ext uri="{FF2B5EF4-FFF2-40B4-BE49-F238E27FC236}">
                    <a16:creationId xmlns:a16="http://schemas.microsoft.com/office/drawing/2014/main" id="{C5919A16-EC9D-5A41-9AC9-29AE3AA68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08163"/>
                <a:ext cx="7937" cy="11112"/>
              </a:xfrm>
              <a:custGeom>
                <a:avLst/>
                <a:gdLst>
                  <a:gd name="T0" fmla="*/ 3572 w 20"/>
                  <a:gd name="T1" fmla="*/ 0 h 30"/>
                  <a:gd name="T2" fmla="*/ 7540 w 20"/>
                  <a:gd name="T3" fmla="*/ 3704 h 30"/>
                  <a:gd name="T4" fmla="*/ 3572 w 20"/>
                  <a:gd name="T5" fmla="*/ 10742 h 30"/>
                  <a:gd name="T6" fmla="*/ 0 w 20"/>
                  <a:gd name="T7" fmla="*/ 3704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cubicBezTo>
                      <a:pt x="19" y="0"/>
                      <a:pt x="19" y="10"/>
                      <a:pt x="19" y="10"/>
                    </a:cubicBezTo>
                    <a:cubicBezTo>
                      <a:pt x="19" y="19"/>
                      <a:pt x="19" y="29"/>
                      <a:pt x="9" y="29"/>
                    </a:cubicBezTo>
                    <a:cubicBezTo>
                      <a:pt x="0" y="29"/>
                      <a:pt x="0" y="19"/>
                      <a:pt x="0" y="10"/>
                    </a:cubicBezTo>
                    <a:cubicBezTo>
                      <a:pt x="0" y="10"/>
                      <a:pt x="0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56" name="Freeform 183">
                <a:extLst>
                  <a:ext uri="{FF2B5EF4-FFF2-40B4-BE49-F238E27FC236}">
                    <a16:creationId xmlns:a16="http://schemas.microsoft.com/office/drawing/2014/main" id="{92740060-227A-4E43-B8CE-CBD51A6D5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08163"/>
                <a:ext cx="11112" cy="11112"/>
              </a:xfrm>
              <a:custGeom>
                <a:avLst/>
                <a:gdLst>
                  <a:gd name="T0" fmla="*/ 10729 w 29"/>
                  <a:gd name="T1" fmla="*/ 3704 h 30"/>
                  <a:gd name="T2" fmla="*/ 7280 w 29"/>
                  <a:gd name="T3" fmla="*/ 3704 h 30"/>
                  <a:gd name="T4" fmla="*/ 7280 w 29"/>
                  <a:gd name="T5" fmla="*/ 0 h 30"/>
                  <a:gd name="T6" fmla="*/ 3449 w 29"/>
                  <a:gd name="T7" fmla="*/ 0 h 30"/>
                  <a:gd name="T8" fmla="*/ 7280 w 29"/>
                  <a:gd name="T9" fmla="*/ 0 h 30"/>
                  <a:gd name="T10" fmla="*/ 7280 w 29"/>
                  <a:gd name="T11" fmla="*/ 3704 h 30"/>
                  <a:gd name="T12" fmla="*/ 10729 w 29"/>
                  <a:gd name="T13" fmla="*/ 3704 h 30"/>
                  <a:gd name="T14" fmla="*/ 3449 w 29"/>
                  <a:gd name="T15" fmla="*/ 10742 h 30"/>
                  <a:gd name="T16" fmla="*/ 7280 w 29"/>
                  <a:gd name="T17" fmla="*/ 10742 h 30"/>
                  <a:gd name="T18" fmla="*/ 7280 w 29"/>
                  <a:gd name="T19" fmla="*/ 7038 h 30"/>
                  <a:gd name="T20" fmla="*/ 7280 w 29"/>
                  <a:gd name="T21" fmla="*/ 3704 h 30"/>
                  <a:gd name="T22" fmla="*/ 10729 w 29"/>
                  <a:gd name="T23" fmla="*/ 3704 h 30"/>
                  <a:gd name="T24" fmla="*/ 7280 w 29"/>
                  <a:gd name="T25" fmla="*/ 7038 h 30"/>
                  <a:gd name="T26" fmla="*/ 7280 w 29"/>
                  <a:gd name="T27" fmla="*/ 10742 h 30"/>
                  <a:gd name="T28" fmla="*/ 3449 w 29"/>
                  <a:gd name="T29" fmla="*/ 10742 h 30"/>
                  <a:gd name="T30" fmla="*/ 0 w 29"/>
                  <a:gd name="T31" fmla="*/ 3704 h 30"/>
                  <a:gd name="T32" fmla="*/ 0 w 29"/>
                  <a:gd name="T33" fmla="*/ 7038 h 30"/>
                  <a:gd name="T34" fmla="*/ 0 w 29"/>
                  <a:gd name="T35" fmla="*/ 10742 h 30"/>
                  <a:gd name="T36" fmla="*/ 3449 w 29"/>
                  <a:gd name="T37" fmla="*/ 10742 h 30"/>
                  <a:gd name="T38" fmla="*/ 0 w 29"/>
                  <a:gd name="T39" fmla="*/ 10742 h 30"/>
                  <a:gd name="T40" fmla="*/ 0 w 29"/>
                  <a:gd name="T41" fmla="*/ 7038 h 30"/>
                  <a:gd name="T42" fmla="*/ 0 w 29"/>
                  <a:gd name="T43" fmla="*/ 3704 h 30"/>
                  <a:gd name="T44" fmla="*/ 3449 w 29"/>
                  <a:gd name="T45" fmla="*/ 0 h 30"/>
                  <a:gd name="T46" fmla="*/ 0 w 29"/>
                  <a:gd name="T47" fmla="*/ 0 h 30"/>
                  <a:gd name="T48" fmla="*/ 0 w 29"/>
                  <a:gd name="T49" fmla="*/ 3704 h 30"/>
                  <a:gd name="T50" fmla="*/ 0 w 29"/>
                  <a:gd name="T51" fmla="*/ 0 h 30"/>
                  <a:gd name="T52" fmla="*/ 3449 w 29"/>
                  <a:gd name="T53" fmla="*/ 0 h 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9" h="30">
                    <a:moveTo>
                      <a:pt x="28" y="10"/>
                    </a:moveTo>
                    <a:lnTo>
                      <a:pt x="19" y="1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28" y="10"/>
                    </a:lnTo>
                    <a:close/>
                    <a:moveTo>
                      <a:pt x="9" y="29"/>
                    </a:moveTo>
                    <a:lnTo>
                      <a:pt x="19" y="29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28" y="10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9" y="2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0" y="29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57" name="Freeform 184">
                <a:extLst>
                  <a:ext uri="{FF2B5EF4-FFF2-40B4-BE49-F238E27FC236}">
                    <a16:creationId xmlns:a16="http://schemas.microsoft.com/office/drawing/2014/main" id="{1DC6B724-553C-5946-972D-90E98DC3B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14513"/>
                <a:ext cx="7937" cy="11112"/>
              </a:xfrm>
              <a:custGeom>
                <a:avLst/>
                <a:gdLst>
                  <a:gd name="T0" fmla="*/ 3572 w 20"/>
                  <a:gd name="T1" fmla="*/ 0 h 30"/>
                  <a:gd name="T2" fmla="*/ 7540 w 20"/>
                  <a:gd name="T3" fmla="*/ 7038 h 30"/>
                  <a:gd name="T4" fmla="*/ 3572 w 20"/>
                  <a:gd name="T5" fmla="*/ 10742 h 30"/>
                  <a:gd name="T6" fmla="*/ 0 w 20"/>
                  <a:gd name="T7" fmla="*/ 7038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cubicBezTo>
                      <a:pt x="19" y="0"/>
                      <a:pt x="19" y="10"/>
                      <a:pt x="19" y="19"/>
                    </a:cubicBezTo>
                    <a:cubicBezTo>
                      <a:pt x="19" y="19"/>
                      <a:pt x="19" y="29"/>
                      <a:pt x="9" y="29"/>
                    </a:cubicBezTo>
                    <a:cubicBezTo>
                      <a:pt x="0" y="29"/>
                      <a:pt x="0" y="19"/>
                      <a:pt x="0" y="19"/>
                    </a:cubicBezTo>
                    <a:cubicBezTo>
                      <a:pt x="0" y="10"/>
                      <a:pt x="0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58" name="Freeform 185">
                <a:extLst>
                  <a:ext uri="{FF2B5EF4-FFF2-40B4-BE49-F238E27FC236}">
                    <a16:creationId xmlns:a16="http://schemas.microsoft.com/office/drawing/2014/main" id="{47480D97-328B-B24F-9CF3-856D40643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14513"/>
                <a:ext cx="11112" cy="11112"/>
              </a:xfrm>
              <a:custGeom>
                <a:avLst/>
                <a:gdLst>
                  <a:gd name="T0" fmla="*/ 10729 w 29"/>
                  <a:gd name="T1" fmla="*/ 7038 h 30"/>
                  <a:gd name="T2" fmla="*/ 7280 w 29"/>
                  <a:gd name="T3" fmla="*/ 7038 h 30"/>
                  <a:gd name="T4" fmla="*/ 7280 w 29"/>
                  <a:gd name="T5" fmla="*/ 3704 h 30"/>
                  <a:gd name="T6" fmla="*/ 7280 w 29"/>
                  <a:gd name="T7" fmla="*/ 0 h 30"/>
                  <a:gd name="T8" fmla="*/ 3449 w 29"/>
                  <a:gd name="T9" fmla="*/ 0 h 30"/>
                  <a:gd name="T10" fmla="*/ 7280 w 29"/>
                  <a:gd name="T11" fmla="*/ 0 h 30"/>
                  <a:gd name="T12" fmla="*/ 7280 w 29"/>
                  <a:gd name="T13" fmla="*/ 3704 h 30"/>
                  <a:gd name="T14" fmla="*/ 10729 w 29"/>
                  <a:gd name="T15" fmla="*/ 7038 h 30"/>
                  <a:gd name="T16" fmla="*/ 3449 w 29"/>
                  <a:gd name="T17" fmla="*/ 10742 h 30"/>
                  <a:gd name="T18" fmla="*/ 7280 w 29"/>
                  <a:gd name="T19" fmla="*/ 10742 h 30"/>
                  <a:gd name="T20" fmla="*/ 7280 w 29"/>
                  <a:gd name="T21" fmla="*/ 7038 h 30"/>
                  <a:gd name="T22" fmla="*/ 10729 w 29"/>
                  <a:gd name="T23" fmla="*/ 7038 h 30"/>
                  <a:gd name="T24" fmla="*/ 7280 w 29"/>
                  <a:gd name="T25" fmla="*/ 7038 h 30"/>
                  <a:gd name="T26" fmla="*/ 7280 w 29"/>
                  <a:gd name="T27" fmla="*/ 10742 h 30"/>
                  <a:gd name="T28" fmla="*/ 3449 w 29"/>
                  <a:gd name="T29" fmla="*/ 10742 h 30"/>
                  <a:gd name="T30" fmla="*/ 0 w 29"/>
                  <a:gd name="T31" fmla="*/ 7038 h 30"/>
                  <a:gd name="T32" fmla="*/ 0 w 29"/>
                  <a:gd name="T33" fmla="*/ 10742 h 30"/>
                  <a:gd name="T34" fmla="*/ 3449 w 29"/>
                  <a:gd name="T35" fmla="*/ 10742 h 30"/>
                  <a:gd name="T36" fmla="*/ 0 w 29"/>
                  <a:gd name="T37" fmla="*/ 10742 h 30"/>
                  <a:gd name="T38" fmla="*/ 0 w 29"/>
                  <a:gd name="T39" fmla="*/ 7038 h 30"/>
                  <a:gd name="T40" fmla="*/ 3449 w 29"/>
                  <a:gd name="T41" fmla="*/ 0 h 30"/>
                  <a:gd name="T42" fmla="*/ 0 w 29"/>
                  <a:gd name="T43" fmla="*/ 0 h 30"/>
                  <a:gd name="T44" fmla="*/ 0 w 29"/>
                  <a:gd name="T45" fmla="*/ 3704 h 30"/>
                  <a:gd name="T46" fmla="*/ 0 w 29"/>
                  <a:gd name="T47" fmla="*/ 7038 h 30"/>
                  <a:gd name="T48" fmla="*/ 0 w 29"/>
                  <a:gd name="T49" fmla="*/ 3704 h 30"/>
                  <a:gd name="T50" fmla="*/ 0 w 29"/>
                  <a:gd name="T51" fmla="*/ 0 h 30"/>
                  <a:gd name="T52" fmla="*/ 3449 w 29"/>
                  <a:gd name="T53" fmla="*/ 0 h 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9" h="30">
                    <a:moveTo>
                      <a:pt x="28" y="19"/>
                    </a:moveTo>
                    <a:lnTo>
                      <a:pt x="19" y="19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28" y="19"/>
                    </a:lnTo>
                    <a:close/>
                    <a:moveTo>
                      <a:pt x="9" y="29"/>
                    </a:moveTo>
                    <a:lnTo>
                      <a:pt x="19" y="29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9" y="29"/>
                    </a:lnTo>
                    <a:close/>
                    <a:moveTo>
                      <a:pt x="0" y="19"/>
                    </a:moveTo>
                    <a:lnTo>
                      <a:pt x="0" y="29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0" y="19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59" name="Freeform 186">
                <a:extLst>
                  <a:ext uri="{FF2B5EF4-FFF2-40B4-BE49-F238E27FC236}">
                    <a16:creationId xmlns:a16="http://schemas.microsoft.com/office/drawing/2014/main" id="{2D277540-9C4A-E544-8D30-893CB6165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804988"/>
                <a:ext cx="11113" cy="44450"/>
              </a:xfrm>
              <a:custGeom>
                <a:avLst/>
                <a:gdLst>
                  <a:gd name="T0" fmla="*/ 10743 w 30"/>
                  <a:gd name="T1" fmla="*/ 44094 h 125"/>
                  <a:gd name="T2" fmla="*/ 3704 w 30"/>
                  <a:gd name="T3" fmla="*/ 36982 h 125"/>
                  <a:gd name="T4" fmla="*/ 3704 w 30"/>
                  <a:gd name="T5" fmla="*/ 3200 h 125"/>
                  <a:gd name="T6" fmla="*/ 3704 w 30"/>
                  <a:gd name="T7" fmla="*/ 0 h 125"/>
                  <a:gd name="T8" fmla="*/ 3704 w 30"/>
                  <a:gd name="T9" fmla="*/ 3200 h 125"/>
                  <a:gd name="T10" fmla="*/ 3704 w 30"/>
                  <a:gd name="T11" fmla="*/ 23470 h 125"/>
                  <a:gd name="T12" fmla="*/ 0 w 30"/>
                  <a:gd name="T13" fmla="*/ 36982 h 125"/>
                  <a:gd name="T14" fmla="*/ 3704 w 30"/>
                  <a:gd name="T15" fmla="*/ 40538 h 125"/>
                  <a:gd name="T16" fmla="*/ 7038 w 30"/>
                  <a:gd name="T17" fmla="*/ 44094 h 125"/>
                  <a:gd name="T18" fmla="*/ 10743 w 30"/>
                  <a:gd name="T19" fmla="*/ 44094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125">
                    <a:moveTo>
                      <a:pt x="29" y="124"/>
                    </a:moveTo>
                    <a:cubicBezTo>
                      <a:pt x="19" y="114"/>
                      <a:pt x="19" y="104"/>
                      <a:pt x="10" y="104"/>
                    </a:cubicBezTo>
                    <a:cubicBezTo>
                      <a:pt x="19" y="76"/>
                      <a:pt x="19" y="47"/>
                      <a:pt x="10" y="9"/>
                    </a:cubicBezTo>
                    <a:lnTo>
                      <a:pt x="10" y="0"/>
                    </a:lnTo>
                    <a:lnTo>
                      <a:pt x="10" y="9"/>
                    </a:lnTo>
                    <a:cubicBezTo>
                      <a:pt x="10" y="38"/>
                      <a:pt x="10" y="47"/>
                      <a:pt x="10" y="66"/>
                    </a:cubicBezTo>
                    <a:cubicBezTo>
                      <a:pt x="10" y="85"/>
                      <a:pt x="0" y="95"/>
                      <a:pt x="0" y="104"/>
                    </a:cubicBezTo>
                    <a:cubicBezTo>
                      <a:pt x="0" y="104"/>
                      <a:pt x="0" y="114"/>
                      <a:pt x="10" y="114"/>
                    </a:cubicBezTo>
                    <a:lnTo>
                      <a:pt x="19" y="124"/>
                    </a:lnTo>
                    <a:cubicBezTo>
                      <a:pt x="29" y="124"/>
                      <a:pt x="29" y="124"/>
                      <a:pt x="29" y="124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60" name="Freeform 187">
                <a:extLst>
                  <a:ext uri="{FF2B5EF4-FFF2-40B4-BE49-F238E27FC236}">
                    <a16:creationId xmlns:a16="http://schemas.microsoft.com/office/drawing/2014/main" id="{449E4829-F340-2E43-BC27-8B54617DD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804988"/>
                <a:ext cx="11113" cy="44450"/>
              </a:xfrm>
              <a:custGeom>
                <a:avLst/>
                <a:gdLst>
                  <a:gd name="T0" fmla="*/ 7038 w 30"/>
                  <a:gd name="T1" fmla="*/ 36982 h 125"/>
                  <a:gd name="T2" fmla="*/ 7038 w 30"/>
                  <a:gd name="T3" fmla="*/ 44094 h 125"/>
                  <a:gd name="T4" fmla="*/ 7038 w 30"/>
                  <a:gd name="T5" fmla="*/ 44094 h 125"/>
                  <a:gd name="T6" fmla="*/ 3704 w 30"/>
                  <a:gd name="T7" fmla="*/ 40538 h 125"/>
                  <a:gd name="T8" fmla="*/ 3704 w 30"/>
                  <a:gd name="T9" fmla="*/ 36982 h 125"/>
                  <a:gd name="T10" fmla="*/ 3704 w 30"/>
                  <a:gd name="T11" fmla="*/ 3200 h 125"/>
                  <a:gd name="T12" fmla="*/ 7038 w 30"/>
                  <a:gd name="T13" fmla="*/ 6756 h 125"/>
                  <a:gd name="T14" fmla="*/ 7038 w 30"/>
                  <a:gd name="T15" fmla="*/ 13513 h 125"/>
                  <a:gd name="T16" fmla="*/ 7038 w 30"/>
                  <a:gd name="T17" fmla="*/ 20269 h 125"/>
                  <a:gd name="T18" fmla="*/ 7038 w 30"/>
                  <a:gd name="T19" fmla="*/ 27026 h 125"/>
                  <a:gd name="T20" fmla="*/ 3704 w 30"/>
                  <a:gd name="T21" fmla="*/ 30226 h 125"/>
                  <a:gd name="T22" fmla="*/ 3704 w 30"/>
                  <a:gd name="T23" fmla="*/ 36982 h 125"/>
                  <a:gd name="T24" fmla="*/ 3704 w 30"/>
                  <a:gd name="T25" fmla="*/ 30226 h 125"/>
                  <a:gd name="T26" fmla="*/ 7038 w 30"/>
                  <a:gd name="T27" fmla="*/ 23470 h 125"/>
                  <a:gd name="T28" fmla="*/ 7038 w 30"/>
                  <a:gd name="T29" fmla="*/ 16713 h 125"/>
                  <a:gd name="T30" fmla="*/ 7038 w 30"/>
                  <a:gd name="T31" fmla="*/ 9957 h 125"/>
                  <a:gd name="T32" fmla="*/ 3704 w 30"/>
                  <a:gd name="T33" fmla="*/ 6756 h 125"/>
                  <a:gd name="T34" fmla="*/ 3704 w 30"/>
                  <a:gd name="T35" fmla="*/ 3200 h 125"/>
                  <a:gd name="T36" fmla="*/ 3704 w 30"/>
                  <a:gd name="T37" fmla="*/ 0 h 125"/>
                  <a:gd name="T38" fmla="*/ 7038 w 30"/>
                  <a:gd name="T39" fmla="*/ 3200 h 125"/>
                  <a:gd name="T40" fmla="*/ 3704 w 30"/>
                  <a:gd name="T41" fmla="*/ 0 h 125"/>
                  <a:gd name="T42" fmla="*/ 3704 w 30"/>
                  <a:gd name="T43" fmla="*/ 0 h 125"/>
                  <a:gd name="T44" fmla="*/ 3704 w 30"/>
                  <a:gd name="T45" fmla="*/ 3200 h 125"/>
                  <a:gd name="T46" fmla="*/ 3704 w 30"/>
                  <a:gd name="T47" fmla="*/ 23470 h 125"/>
                  <a:gd name="T48" fmla="*/ 3704 w 30"/>
                  <a:gd name="T49" fmla="*/ 16713 h 125"/>
                  <a:gd name="T50" fmla="*/ 3704 w 30"/>
                  <a:gd name="T51" fmla="*/ 9957 h 125"/>
                  <a:gd name="T52" fmla="*/ 3704 w 30"/>
                  <a:gd name="T53" fmla="*/ 3200 h 125"/>
                  <a:gd name="T54" fmla="*/ 3704 w 30"/>
                  <a:gd name="T55" fmla="*/ 9957 h 125"/>
                  <a:gd name="T56" fmla="*/ 3704 w 30"/>
                  <a:gd name="T57" fmla="*/ 16713 h 125"/>
                  <a:gd name="T58" fmla="*/ 3704 w 30"/>
                  <a:gd name="T59" fmla="*/ 23470 h 125"/>
                  <a:gd name="T60" fmla="*/ 0 w 30"/>
                  <a:gd name="T61" fmla="*/ 33782 h 125"/>
                  <a:gd name="T62" fmla="*/ 3704 w 30"/>
                  <a:gd name="T63" fmla="*/ 30226 h 125"/>
                  <a:gd name="T64" fmla="*/ 3704 w 30"/>
                  <a:gd name="T65" fmla="*/ 23470 h 125"/>
                  <a:gd name="T66" fmla="*/ 3704 w 30"/>
                  <a:gd name="T67" fmla="*/ 30226 h 125"/>
                  <a:gd name="T68" fmla="*/ 0 w 30"/>
                  <a:gd name="T69" fmla="*/ 33782 h 125"/>
                  <a:gd name="T70" fmla="*/ 3704 w 30"/>
                  <a:gd name="T71" fmla="*/ 40538 h 125"/>
                  <a:gd name="T72" fmla="*/ 0 w 30"/>
                  <a:gd name="T73" fmla="*/ 36982 h 125"/>
                  <a:gd name="T74" fmla="*/ 3704 w 30"/>
                  <a:gd name="T75" fmla="*/ 40538 h 125"/>
                  <a:gd name="T76" fmla="*/ 3704 w 30"/>
                  <a:gd name="T77" fmla="*/ 40538 h 125"/>
                  <a:gd name="T78" fmla="*/ 3704 w 30"/>
                  <a:gd name="T79" fmla="*/ 44094 h 125"/>
                  <a:gd name="T80" fmla="*/ 7038 w 30"/>
                  <a:gd name="T81" fmla="*/ 40538 h 125"/>
                  <a:gd name="T82" fmla="*/ 7038 w 30"/>
                  <a:gd name="T83" fmla="*/ 44094 h 125"/>
                  <a:gd name="T84" fmla="*/ 7038 w 30"/>
                  <a:gd name="T85" fmla="*/ 44094 h 125"/>
                  <a:gd name="T86" fmla="*/ 10743 w 30"/>
                  <a:gd name="T87" fmla="*/ 44094 h 125"/>
                  <a:gd name="T88" fmla="*/ 10743 w 30"/>
                  <a:gd name="T89" fmla="*/ 44094 h 125"/>
                  <a:gd name="T90" fmla="*/ 10743 w 30"/>
                  <a:gd name="T91" fmla="*/ 44094 h 125"/>
                  <a:gd name="T92" fmla="*/ 10743 w 30"/>
                  <a:gd name="T93" fmla="*/ 44094 h 125"/>
                  <a:gd name="T94" fmla="*/ 7038 w 30"/>
                  <a:gd name="T95" fmla="*/ 44094 h 125"/>
                  <a:gd name="T96" fmla="*/ 7038 w 30"/>
                  <a:gd name="T97" fmla="*/ 44094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0" h="125">
                    <a:moveTo>
                      <a:pt x="10" y="104"/>
                    </a:moveTo>
                    <a:lnTo>
                      <a:pt x="19" y="104"/>
                    </a:lnTo>
                    <a:lnTo>
                      <a:pt x="19" y="114"/>
                    </a:lnTo>
                    <a:lnTo>
                      <a:pt x="19" y="124"/>
                    </a:lnTo>
                    <a:lnTo>
                      <a:pt x="29" y="124"/>
                    </a:lnTo>
                    <a:lnTo>
                      <a:pt x="19" y="124"/>
                    </a:lnTo>
                    <a:lnTo>
                      <a:pt x="19" y="114"/>
                    </a:lnTo>
                    <a:lnTo>
                      <a:pt x="10" y="114"/>
                    </a:lnTo>
                    <a:lnTo>
                      <a:pt x="10" y="104"/>
                    </a:lnTo>
                    <a:close/>
                    <a:moveTo>
                      <a:pt x="10" y="104"/>
                    </a:moveTo>
                    <a:lnTo>
                      <a:pt x="10" y="104"/>
                    </a:lnTo>
                    <a:close/>
                    <a:moveTo>
                      <a:pt x="10" y="9"/>
                    </a:moveTo>
                    <a:lnTo>
                      <a:pt x="19" y="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19" y="38"/>
                    </a:lnTo>
                    <a:lnTo>
                      <a:pt x="19" y="47"/>
                    </a:lnTo>
                    <a:lnTo>
                      <a:pt x="19" y="57"/>
                    </a:lnTo>
                    <a:lnTo>
                      <a:pt x="19" y="66"/>
                    </a:lnTo>
                    <a:lnTo>
                      <a:pt x="19" y="76"/>
                    </a:lnTo>
                    <a:lnTo>
                      <a:pt x="19" y="85"/>
                    </a:lnTo>
                    <a:lnTo>
                      <a:pt x="10" y="85"/>
                    </a:lnTo>
                    <a:lnTo>
                      <a:pt x="10" y="95"/>
                    </a:lnTo>
                    <a:lnTo>
                      <a:pt x="10" y="104"/>
                    </a:lnTo>
                    <a:lnTo>
                      <a:pt x="10" y="95"/>
                    </a:lnTo>
                    <a:lnTo>
                      <a:pt x="10" y="85"/>
                    </a:lnTo>
                    <a:lnTo>
                      <a:pt x="10" y="76"/>
                    </a:lnTo>
                    <a:lnTo>
                      <a:pt x="19" y="66"/>
                    </a:lnTo>
                    <a:lnTo>
                      <a:pt x="19" y="57"/>
                    </a:lnTo>
                    <a:lnTo>
                      <a:pt x="19" y="47"/>
                    </a:lnTo>
                    <a:lnTo>
                      <a:pt x="19" y="38"/>
                    </a:lnTo>
                    <a:lnTo>
                      <a:pt x="19" y="2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10" y="9"/>
                    </a:lnTo>
                    <a:close/>
                    <a:moveTo>
                      <a:pt x="10" y="9"/>
                    </a:moveTo>
                    <a:lnTo>
                      <a:pt x="10" y="9"/>
                    </a:lnTo>
                    <a:close/>
                    <a:moveTo>
                      <a:pt x="10" y="0"/>
                    </a:moveTo>
                    <a:lnTo>
                      <a:pt x="10" y="9"/>
                    </a:lnTo>
                    <a:lnTo>
                      <a:pt x="19" y="9"/>
                    </a:lnTo>
                    <a:lnTo>
                      <a:pt x="10" y="9"/>
                    </a:lnTo>
                    <a:lnTo>
                      <a:pt x="10" y="0"/>
                    </a:lnTo>
                    <a:close/>
                    <a:moveTo>
                      <a:pt x="10" y="9"/>
                    </a:moveTo>
                    <a:lnTo>
                      <a:pt x="10" y="0"/>
                    </a:lnTo>
                    <a:lnTo>
                      <a:pt x="10" y="9"/>
                    </a:lnTo>
                    <a:close/>
                    <a:moveTo>
                      <a:pt x="10" y="9"/>
                    </a:moveTo>
                    <a:lnTo>
                      <a:pt x="10" y="9"/>
                    </a:lnTo>
                    <a:close/>
                    <a:moveTo>
                      <a:pt x="10" y="66"/>
                    </a:moveTo>
                    <a:lnTo>
                      <a:pt x="10" y="57"/>
                    </a:lnTo>
                    <a:lnTo>
                      <a:pt x="10" y="47"/>
                    </a:lnTo>
                    <a:lnTo>
                      <a:pt x="10" y="3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10" y="38"/>
                    </a:lnTo>
                    <a:lnTo>
                      <a:pt x="10" y="47"/>
                    </a:lnTo>
                    <a:lnTo>
                      <a:pt x="10" y="57"/>
                    </a:lnTo>
                    <a:lnTo>
                      <a:pt x="10" y="66"/>
                    </a:lnTo>
                    <a:close/>
                    <a:moveTo>
                      <a:pt x="0" y="104"/>
                    </a:moveTo>
                    <a:lnTo>
                      <a:pt x="0" y="95"/>
                    </a:lnTo>
                    <a:lnTo>
                      <a:pt x="0" y="85"/>
                    </a:lnTo>
                    <a:lnTo>
                      <a:pt x="10" y="85"/>
                    </a:lnTo>
                    <a:lnTo>
                      <a:pt x="10" y="76"/>
                    </a:lnTo>
                    <a:lnTo>
                      <a:pt x="10" y="66"/>
                    </a:lnTo>
                    <a:lnTo>
                      <a:pt x="10" y="76"/>
                    </a:lnTo>
                    <a:lnTo>
                      <a:pt x="10" y="85"/>
                    </a:lnTo>
                    <a:lnTo>
                      <a:pt x="10" y="95"/>
                    </a:lnTo>
                    <a:lnTo>
                      <a:pt x="0" y="95"/>
                    </a:lnTo>
                    <a:lnTo>
                      <a:pt x="0" y="104"/>
                    </a:lnTo>
                    <a:close/>
                    <a:moveTo>
                      <a:pt x="10" y="114"/>
                    </a:moveTo>
                    <a:lnTo>
                      <a:pt x="0" y="114"/>
                    </a:lnTo>
                    <a:lnTo>
                      <a:pt x="0" y="104"/>
                    </a:lnTo>
                    <a:lnTo>
                      <a:pt x="0" y="114"/>
                    </a:lnTo>
                    <a:lnTo>
                      <a:pt x="10" y="114"/>
                    </a:lnTo>
                    <a:close/>
                    <a:moveTo>
                      <a:pt x="10" y="114"/>
                    </a:moveTo>
                    <a:lnTo>
                      <a:pt x="10" y="114"/>
                    </a:lnTo>
                    <a:close/>
                    <a:moveTo>
                      <a:pt x="19" y="124"/>
                    </a:moveTo>
                    <a:lnTo>
                      <a:pt x="10" y="124"/>
                    </a:lnTo>
                    <a:lnTo>
                      <a:pt x="10" y="114"/>
                    </a:lnTo>
                    <a:lnTo>
                      <a:pt x="19" y="114"/>
                    </a:lnTo>
                    <a:lnTo>
                      <a:pt x="19" y="124"/>
                    </a:lnTo>
                    <a:close/>
                    <a:moveTo>
                      <a:pt x="19" y="124"/>
                    </a:moveTo>
                    <a:lnTo>
                      <a:pt x="19" y="124"/>
                    </a:lnTo>
                    <a:close/>
                    <a:moveTo>
                      <a:pt x="19" y="124"/>
                    </a:moveTo>
                    <a:lnTo>
                      <a:pt x="19" y="124"/>
                    </a:lnTo>
                    <a:close/>
                    <a:moveTo>
                      <a:pt x="29" y="124"/>
                    </a:moveTo>
                    <a:lnTo>
                      <a:pt x="19" y="124"/>
                    </a:lnTo>
                    <a:lnTo>
                      <a:pt x="29" y="124"/>
                    </a:lnTo>
                    <a:lnTo>
                      <a:pt x="19" y="124"/>
                    </a:lnTo>
                    <a:lnTo>
                      <a:pt x="29" y="124"/>
                    </a:lnTo>
                    <a:close/>
                    <a:moveTo>
                      <a:pt x="19" y="124"/>
                    </a:moveTo>
                    <a:lnTo>
                      <a:pt x="29" y="124"/>
                    </a:lnTo>
                    <a:lnTo>
                      <a:pt x="19" y="124"/>
                    </a:lnTo>
                    <a:close/>
                    <a:moveTo>
                      <a:pt x="19" y="124"/>
                    </a:moveTo>
                    <a:lnTo>
                      <a:pt x="29" y="124"/>
                    </a:lnTo>
                    <a:lnTo>
                      <a:pt x="19" y="124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61" name="Freeform 188">
                <a:extLst>
                  <a:ext uri="{FF2B5EF4-FFF2-40B4-BE49-F238E27FC236}">
                    <a16:creationId xmlns:a16="http://schemas.microsoft.com/office/drawing/2014/main" id="{0394DF13-10DB-E240-80D8-EEE551173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788" y="1804988"/>
                <a:ext cx="7937" cy="44450"/>
              </a:xfrm>
              <a:custGeom>
                <a:avLst/>
                <a:gdLst>
                  <a:gd name="T0" fmla="*/ 0 w 20"/>
                  <a:gd name="T1" fmla="*/ 44094 h 125"/>
                  <a:gd name="T2" fmla="*/ 3969 w 20"/>
                  <a:gd name="T3" fmla="*/ 36982 h 125"/>
                  <a:gd name="T4" fmla="*/ 3969 w 20"/>
                  <a:gd name="T5" fmla="*/ 3200 h 125"/>
                  <a:gd name="T6" fmla="*/ 3969 w 20"/>
                  <a:gd name="T7" fmla="*/ 0 h 125"/>
                  <a:gd name="T8" fmla="*/ 3969 w 20"/>
                  <a:gd name="T9" fmla="*/ 3200 h 125"/>
                  <a:gd name="T10" fmla="*/ 3969 w 20"/>
                  <a:gd name="T11" fmla="*/ 23470 h 125"/>
                  <a:gd name="T12" fmla="*/ 7540 w 20"/>
                  <a:gd name="T13" fmla="*/ 36982 h 125"/>
                  <a:gd name="T14" fmla="*/ 3969 w 20"/>
                  <a:gd name="T15" fmla="*/ 40538 h 125"/>
                  <a:gd name="T16" fmla="*/ 0 w 20"/>
                  <a:gd name="T17" fmla="*/ 44094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25">
                    <a:moveTo>
                      <a:pt x="0" y="124"/>
                    </a:moveTo>
                    <a:cubicBezTo>
                      <a:pt x="0" y="114"/>
                      <a:pt x="10" y="104"/>
                      <a:pt x="10" y="104"/>
                    </a:cubicBezTo>
                    <a:cubicBezTo>
                      <a:pt x="0" y="76"/>
                      <a:pt x="0" y="47"/>
                      <a:pt x="10" y="9"/>
                    </a:cubicBezTo>
                    <a:lnTo>
                      <a:pt x="10" y="0"/>
                    </a:lnTo>
                    <a:lnTo>
                      <a:pt x="10" y="9"/>
                    </a:lnTo>
                    <a:cubicBezTo>
                      <a:pt x="10" y="38"/>
                      <a:pt x="10" y="47"/>
                      <a:pt x="10" y="66"/>
                    </a:cubicBezTo>
                    <a:cubicBezTo>
                      <a:pt x="10" y="85"/>
                      <a:pt x="19" y="95"/>
                      <a:pt x="19" y="104"/>
                    </a:cubicBezTo>
                    <a:cubicBezTo>
                      <a:pt x="19" y="104"/>
                      <a:pt x="19" y="114"/>
                      <a:pt x="10" y="114"/>
                    </a:cubicBezTo>
                    <a:cubicBezTo>
                      <a:pt x="10" y="114"/>
                      <a:pt x="10" y="124"/>
                      <a:pt x="0" y="124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62" name="Freeform 189">
                <a:extLst>
                  <a:ext uri="{FF2B5EF4-FFF2-40B4-BE49-F238E27FC236}">
                    <a16:creationId xmlns:a16="http://schemas.microsoft.com/office/drawing/2014/main" id="{4BA17E99-F102-EF4F-91F0-345C01BD8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04988"/>
                <a:ext cx="11112" cy="44450"/>
              </a:xfrm>
              <a:custGeom>
                <a:avLst/>
                <a:gdLst>
                  <a:gd name="T0" fmla="*/ 7280 w 29"/>
                  <a:gd name="T1" fmla="*/ 40538 h 125"/>
                  <a:gd name="T2" fmla="*/ 3449 w 29"/>
                  <a:gd name="T3" fmla="*/ 44094 h 125"/>
                  <a:gd name="T4" fmla="*/ 3449 w 29"/>
                  <a:gd name="T5" fmla="*/ 44094 h 125"/>
                  <a:gd name="T6" fmla="*/ 3449 w 29"/>
                  <a:gd name="T7" fmla="*/ 36982 h 125"/>
                  <a:gd name="T8" fmla="*/ 7280 w 29"/>
                  <a:gd name="T9" fmla="*/ 36982 h 125"/>
                  <a:gd name="T10" fmla="*/ 7280 w 29"/>
                  <a:gd name="T11" fmla="*/ 3200 h 125"/>
                  <a:gd name="T12" fmla="*/ 7280 w 29"/>
                  <a:gd name="T13" fmla="*/ 9957 h 125"/>
                  <a:gd name="T14" fmla="*/ 7280 w 29"/>
                  <a:gd name="T15" fmla="*/ 16713 h 125"/>
                  <a:gd name="T16" fmla="*/ 7280 w 29"/>
                  <a:gd name="T17" fmla="*/ 23470 h 125"/>
                  <a:gd name="T18" fmla="*/ 7280 w 29"/>
                  <a:gd name="T19" fmla="*/ 30226 h 125"/>
                  <a:gd name="T20" fmla="*/ 7280 w 29"/>
                  <a:gd name="T21" fmla="*/ 36982 h 125"/>
                  <a:gd name="T22" fmla="*/ 7280 w 29"/>
                  <a:gd name="T23" fmla="*/ 30226 h 125"/>
                  <a:gd name="T24" fmla="*/ 3449 w 29"/>
                  <a:gd name="T25" fmla="*/ 27026 h 125"/>
                  <a:gd name="T26" fmla="*/ 3449 w 29"/>
                  <a:gd name="T27" fmla="*/ 20269 h 125"/>
                  <a:gd name="T28" fmla="*/ 3449 w 29"/>
                  <a:gd name="T29" fmla="*/ 13513 h 125"/>
                  <a:gd name="T30" fmla="*/ 7280 w 29"/>
                  <a:gd name="T31" fmla="*/ 6756 h 125"/>
                  <a:gd name="T32" fmla="*/ 7280 w 29"/>
                  <a:gd name="T33" fmla="*/ 3200 h 125"/>
                  <a:gd name="T34" fmla="*/ 7280 w 29"/>
                  <a:gd name="T35" fmla="*/ 0 h 125"/>
                  <a:gd name="T36" fmla="*/ 7280 w 29"/>
                  <a:gd name="T37" fmla="*/ 0 h 125"/>
                  <a:gd name="T38" fmla="*/ 7280 w 29"/>
                  <a:gd name="T39" fmla="*/ 3200 h 125"/>
                  <a:gd name="T40" fmla="*/ 10729 w 29"/>
                  <a:gd name="T41" fmla="*/ 3200 h 125"/>
                  <a:gd name="T42" fmla="*/ 10729 w 29"/>
                  <a:gd name="T43" fmla="*/ 3200 h 125"/>
                  <a:gd name="T44" fmla="*/ 7280 w 29"/>
                  <a:gd name="T45" fmla="*/ 20269 h 125"/>
                  <a:gd name="T46" fmla="*/ 7280 w 29"/>
                  <a:gd name="T47" fmla="*/ 13513 h 125"/>
                  <a:gd name="T48" fmla="*/ 7280 w 29"/>
                  <a:gd name="T49" fmla="*/ 6756 h 125"/>
                  <a:gd name="T50" fmla="*/ 10729 w 29"/>
                  <a:gd name="T51" fmla="*/ 3200 h 125"/>
                  <a:gd name="T52" fmla="*/ 10729 w 29"/>
                  <a:gd name="T53" fmla="*/ 9957 h 125"/>
                  <a:gd name="T54" fmla="*/ 7280 w 29"/>
                  <a:gd name="T55" fmla="*/ 13513 h 125"/>
                  <a:gd name="T56" fmla="*/ 7280 w 29"/>
                  <a:gd name="T57" fmla="*/ 20269 h 125"/>
                  <a:gd name="T58" fmla="*/ 10729 w 29"/>
                  <a:gd name="T59" fmla="*/ 36982 h 125"/>
                  <a:gd name="T60" fmla="*/ 10729 w 29"/>
                  <a:gd name="T61" fmla="*/ 30226 h 125"/>
                  <a:gd name="T62" fmla="*/ 7280 w 29"/>
                  <a:gd name="T63" fmla="*/ 27026 h 125"/>
                  <a:gd name="T64" fmla="*/ 7280 w 29"/>
                  <a:gd name="T65" fmla="*/ 27026 h 125"/>
                  <a:gd name="T66" fmla="*/ 10729 w 29"/>
                  <a:gd name="T67" fmla="*/ 30226 h 125"/>
                  <a:gd name="T68" fmla="*/ 10729 w 29"/>
                  <a:gd name="T69" fmla="*/ 36982 h 125"/>
                  <a:gd name="T70" fmla="*/ 10729 w 29"/>
                  <a:gd name="T71" fmla="*/ 40538 h 125"/>
                  <a:gd name="T72" fmla="*/ 10729 w 29"/>
                  <a:gd name="T73" fmla="*/ 40538 h 125"/>
                  <a:gd name="T74" fmla="*/ 7280 w 29"/>
                  <a:gd name="T75" fmla="*/ 40538 h 125"/>
                  <a:gd name="T76" fmla="*/ 3449 w 29"/>
                  <a:gd name="T77" fmla="*/ 44094 h 125"/>
                  <a:gd name="T78" fmla="*/ 7280 w 29"/>
                  <a:gd name="T79" fmla="*/ 40538 h 125"/>
                  <a:gd name="T80" fmla="*/ 3449 w 29"/>
                  <a:gd name="T81" fmla="*/ 44094 h 125"/>
                  <a:gd name="T82" fmla="*/ 3449 w 29"/>
                  <a:gd name="T83" fmla="*/ 44094 h 125"/>
                  <a:gd name="T84" fmla="*/ 3449 w 29"/>
                  <a:gd name="T85" fmla="*/ 44094 h 125"/>
                  <a:gd name="T86" fmla="*/ 3449 w 29"/>
                  <a:gd name="T87" fmla="*/ 44094 h 125"/>
                  <a:gd name="T88" fmla="*/ 3449 w 29"/>
                  <a:gd name="T89" fmla="*/ 44094 h 125"/>
                  <a:gd name="T90" fmla="*/ 3449 w 29"/>
                  <a:gd name="T91" fmla="*/ 44094 h 125"/>
                  <a:gd name="T92" fmla="*/ 3449 w 29"/>
                  <a:gd name="T93" fmla="*/ 44094 h 125"/>
                  <a:gd name="T94" fmla="*/ 3449 w 29"/>
                  <a:gd name="T95" fmla="*/ 44094 h 12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9" h="125">
                    <a:moveTo>
                      <a:pt x="19" y="104"/>
                    </a:moveTo>
                    <a:lnTo>
                      <a:pt x="19" y="114"/>
                    </a:lnTo>
                    <a:lnTo>
                      <a:pt x="9" y="114"/>
                    </a:lnTo>
                    <a:lnTo>
                      <a:pt x="9" y="124"/>
                    </a:lnTo>
                    <a:lnTo>
                      <a:pt x="0" y="124"/>
                    </a:lnTo>
                    <a:lnTo>
                      <a:pt x="9" y="124"/>
                    </a:lnTo>
                    <a:lnTo>
                      <a:pt x="9" y="114"/>
                    </a:lnTo>
                    <a:lnTo>
                      <a:pt x="9" y="104"/>
                    </a:lnTo>
                    <a:lnTo>
                      <a:pt x="19" y="104"/>
                    </a:lnTo>
                    <a:close/>
                    <a:moveTo>
                      <a:pt x="19" y="104"/>
                    </a:moveTo>
                    <a:lnTo>
                      <a:pt x="19" y="104"/>
                    </a:lnTo>
                    <a:close/>
                    <a:moveTo>
                      <a:pt x="19" y="9"/>
                    </a:moveTo>
                    <a:lnTo>
                      <a:pt x="19" y="19"/>
                    </a:lnTo>
                    <a:lnTo>
                      <a:pt x="19" y="28"/>
                    </a:lnTo>
                    <a:lnTo>
                      <a:pt x="19" y="38"/>
                    </a:lnTo>
                    <a:lnTo>
                      <a:pt x="19" y="47"/>
                    </a:lnTo>
                    <a:lnTo>
                      <a:pt x="19" y="57"/>
                    </a:lnTo>
                    <a:lnTo>
                      <a:pt x="19" y="66"/>
                    </a:lnTo>
                    <a:lnTo>
                      <a:pt x="19" y="76"/>
                    </a:lnTo>
                    <a:lnTo>
                      <a:pt x="19" y="85"/>
                    </a:lnTo>
                    <a:lnTo>
                      <a:pt x="19" y="95"/>
                    </a:lnTo>
                    <a:lnTo>
                      <a:pt x="19" y="104"/>
                    </a:lnTo>
                    <a:lnTo>
                      <a:pt x="19" y="95"/>
                    </a:lnTo>
                    <a:lnTo>
                      <a:pt x="19" y="85"/>
                    </a:lnTo>
                    <a:lnTo>
                      <a:pt x="19" y="76"/>
                    </a:lnTo>
                    <a:lnTo>
                      <a:pt x="9" y="76"/>
                    </a:lnTo>
                    <a:lnTo>
                      <a:pt x="9" y="66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38"/>
                    </a:lnTo>
                    <a:lnTo>
                      <a:pt x="9" y="28"/>
                    </a:lnTo>
                    <a:lnTo>
                      <a:pt x="19" y="19"/>
                    </a:lnTo>
                    <a:lnTo>
                      <a:pt x="19" y="9"/>
                    </a:lnTo>
                    <a:close/>
                    <a:moveTo>
                      <a:pt x="19" y="9"/>
                    </a:moveTo>
                    <a:lnTo>
                      <a:pt x="19" y="9"/>
                    </a:lnTo>
                    <a:close/>
                    <a:moveTo>
                      <a:pt x="19" y="0"/>
                    </a:moveTo>
                    <a:lnTo>
                      <a:pt x="19" y="9"/>
                    </a:lnTo>
                    <a:lnTo>
                      <a:pt x="19" y="0"/>
                    </a:lnTo>
                    <a:close/>
                    <a:moveTo>
                      <a:pt x="28" y="9"/>
                    </a:moveTo>
                    <a:lnTo>
                      <a:pt x="19" y="9"/>
                    </a:lnTo>
                    <a:lnTo>
                      <a:pt x="19" y="0"/>
                    </a:lnTo>
                    <a:lnTo>
                      <a:pt x="28" y="9"/>
                    </a:lnTo>
                    <a:close/>
                    <a:moveTo>
                      <a:pt x="28" y="9"/>
                    </a:moveTo>
                    <a:lnTo>
                      <a:pt x="28" y="9"/>
                    </a:lnTo>
                    <a:close/>
                    <a:moveTo>
                      <a:pt x="19" y="66"/>
                    </a:moveTo>
                    <a:lnTo>
                      <a:pt x="19" y="57"/>
                    </a:lnTo>
                    <a:lnTo>
                      <a:pt x="19" y="47"/>
                    </a:lnTo>
                    <a:lnTo>
                      <a:pt x="19" y="38"/>
                    </a:lnTo>
                    <a:lnTo>
                      <a:pt x="19" y="28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28" y="9"/>
                    </a:lnTo>
                    <a:lnTo>
                      <a:pt x="28" y="19"/>
                    </a:lnTo>
                    <a:lnTo>
                      <a:pt x="28" y="28"/>
                    </a:lnTo>
                    <a:lnTo>
                      <a:pt x="19" y="28"/>
                    </a:lnTo>
                    <a:lnTo>
                      <a:pt x="19" y="38"/>
                    </a:lnTo>
                    <a:lnTo>
                      <a:pt x="19" y="47"/>
                    </a:lnTo>
                    <a:lnTo>
                      <a:pt x="19" y="57"/>
                    </a:lnTo>
                    <a:lnTo>
                      <a:pt x="19" y="66"/>
                    </a:lnTo>
                    <a:close/>
                    <a:moveTo>
                      <a:pt x="28" y="104"/>
                    </a:moveTo>
                    <a:lnTo>
                      <a:pt x="28" y="95"/>
                    </a:lnTo>
                    <a:lnTo>
                      <a:pt x="28" y="85"/>
                    </a:lnTo>
                    <a:lnTo>
                      <a:pt x="19" y="85"/>
                    </a:lnTo>
                    <a:lnTo>
                      <a:pt x="19" y="76"/>
                    </a:lnTo>
                    <a:lnTo>
                      <a:pt x="19" y="66"/>
                    </a:lnTo>
                    <a:lnTo>
                      <a:pt x="19" y="76"/>
                    </a:lnTo>
                    <a:lnTo>
                      <a:pt x="28" y="76"/>
                    </a:lnTo>
                    <a:lnTo>
                      <a:pt x="28" y="85"/>
                    </a:lnTo>
                    <a:lnTo>
                      <a:pt x="28" y="95"/>
                    </a:lnTo>
                    <a:lnTo>
                      <a:pt x="28" y="104"/>
                    </a:lnTo>
                    <a:close/>
                    <a:moveTo>
                      <a:pt x="19" y="114"/>
                    </a:moveTo>
                    <a:lnTo>
                      <a:pt x="28" y="114"/>
                    </a:lnTo>
                    <a:lnTo>
                      <a:pt x="28" y="104"/>
                    </a:lnTo>
                    <a:lnTo>
                      <a:pt x="28" y="114"/>
                    </a:lnTo>
                    <a:lnTo>
                      <a:pt x="19" y="114"/>
                    </a:lnTo>
                    <a:close/>
                    <a:moveTo>
                      <a:pt x="19" y="114"/>
                    </a:moveTo>
                    <a:lnTo>
                      <a:pt x="19" y="114"/>
                    </a:lnTo>
                    <a:close/>
                    <a:moveTo>
                      <a:pt x="9" y="124"/>
                    </a:moveTo>
                    <a:lnTo>
                      <a:pt x="19" y="124"/>
                    </a:lnTo>
                    <a:lnTo>
                      <a:pt x="19" y="114"/>
                    </a:lnTo>
                    <a:lnTo>
                      <a:pt x="19" y="124"/>
                    </a:lnTo>
                    <a:lnTo>
                      <a:pt x="9" y="124"/>
                    </a:lnTo>
                    <a:close/>
                    <a:moveTo>
                      <a:pt x="19" y="124"/>
                    </a:moveTo>
                    <a:lnTo>
                      <a:pt x="9" y="124"/>
                    </a:lnTo>
                    <a:lnTo>
                      <a:pt x="19" y="124"/>
                    </a:lnTo>
                    <a:close/>
                    <a:moveTo>
                      <a:pt x="9" y="124"/>
                    </a:moveTo>
                    <a:lnTo>
                      <a:pt x="9" y="124"/>
                    </a:lnTo>
                    <a:close/>
                    <a:moveTo>
                      <a:pt x="9" y="124"/>
                    </a:moveTo>
                    <a:lnTo>
                      <a:pt x="0" y="124"/>
                    </a:lnTo>
                    <a:lnTo>
                      <a:pt x="9" y="124"/>
                    </a:lnTo>
                    <a:lnTo>
                      <a:pt x="0" y="124"/>
                    </a:lnTo>
                    <a:lnTo>
                      <a:pt x="9" y="124"/>
                    </a:lnTo>
                    <a:close/>
                    <a:moveTo>
                      <a:pt x="9" y="124"/>
                    </a:moveTo>
                    <a:lnTo>
                      <a:pt x="9" y="124"/>
                    </a:lnTo>
                    <a:close/>
                    <a:moveTo>
                      <a:pt x="0" y="124"/>
                    </a:moveTo>
                    <a:lnTo>
                      <a:pt x="9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63" name="Freeform 190">
                <a:extLst>
                  <a:ext uri="{FF2B5EF4-FFF2-40B4-BE49-F238E27FC236}">
                    <a16:creationId xmlns:a16="http://schemas.microsoft.com/office/drawing/2014/main" id="{7D519E36-C140-0247-A634-C2CC12930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844675"/>
                <a:ext cx="20638" cy="14288"/>
              </a:xfrm>
              <a:custGeom>
                <a:avLst/>
                <a:gdLst>
                  <a:gd name="T0" fmla="*/ 13521 w 58"/>
                  <a:gd name="T1" fmla="*/ 0 h 39"/>
                  <a:gd name="T2" fmla="*/ 13521 w 58"/>
                  <a:gd name="T3" fmla="*/ 3664 h 39"/>
                  <a:gd name="T4" fmla="*/ 16724 w 58"/>
                  <a:gd name="T5" fmla="*/ 3664 h 39"/>
                  <a:gd name="T6" fmla="*/ 16724 w 58"/>
                  <a:gd name="T7" fmla="*/ 6961 h 39"/>
                  <a:gd name="T8" fmla="*/ 13521 w 58"/>
                  <a:gd name="T9" fmla="*/ 10258 h 39"/>
                  <a:gd name="T10" fmla="*/ 13521 w 58"/>
                  <a:gd name="T11" fmla="*/ 13922 h 39"/>
                  <a:gd name="T12" fmla="*/ 9963 w 58"/>
                  <a:gd name="T13" fmla="*/ 13922 h 39"/>
                  <a:gd name="T14" fmla="*/ 6761 w 58"/>
                  <a:gd name="T15" fmla="*/ 13922 h 39"/>
                  <a:gd name="T16" fmla="*/ 6761 w 58"/>
                  <a:gd name="T17" fmla="*/ 10258 h 39"/>
                  <a:gd name="T18" fmla="*/ 3202 w 58"/>
                  <a:gd name="T19" fmla="*/ 6961 h 39"/>
                  <a:gd name="T20" fmla="*/ 3202 w 58"/>
                  <a:gd name="T21" fmla="*/ 3664 h 39"/>
                  <a:gd name="T22" fmla="*/ 6761 w 58"/>
                  <a:gd name="T23" fmla="*/ 3664 h 39"/>
                  <a:gd name="T24" fmla="*/ 6761 w 58"/>
                  <a:gd name="T25" fmla="*/ 0 h 39"/>
                  <a:gd name="T26" fmla="*/ 9963 w 58"/>
                  <a:gd name="T27" fmla="*/ 0 h 39"/>
                  <a:gd name="T28" fmla="*/ 13521 w 58"/>
                  <a:gd name="T29" fmla="*/ 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39">
                    <a:moveTo>
                      <a:pt x="38" y="0"/>
                    </a:moveTo>
                    <a:cubicBezTo>
                      <a:pt x="38" y="10"/>
                      <a:pt x="38" y="10"/>
                      <a:pt x="38" y="10"/>
                    </a:cubicBezTo>
                    <a:lnTo>
                      <a:pt x="47" y="10"/>
                    </a:lnTo>
                    <a:cubicBezTo>
                      <a:pt x="57" y="10"/>
                      <a:pt x="57" y="10"/>
                      <a:pt x="47" y="19"/>
                    </a:cubicBezTo>
                    <a:cubicBezTo>
                      <a:pt x="47" y="28"/>
                      <a:pt x="47" y="28"/>
                      <a:pt x="38" y="28"/>
                    </a:cubicBezTo>
                    <a:lnTo>
                      <a:pt x="38" y="38"/>
                    </a:lnTo>
                    <a:lnTo>
                      <a:pt x="28" y="38"/>
                    </a:lnTo>
                    <a:lnTo>
                      <a:pt x="19" y="38"/>
                    </a:lnTo>
                    <a:lnTo>
                      <a:pt x="19" y="28"/>
                    </a:lnTo>
                    <a:cubicBezTo>
                      <a:pt x="19" y="28"/>
                      <a:pt x="9" y="28"/>
                      <a:pt x="9" y="19"/>
                    </a:cubicBezTo>
                    <a:cubicBezTo>
                      <a:pt x="0" y="10"/>
                      <a:pt x="0" y="10"/>
                      <a:pt x="9" y="10"/>
                    </a:cubicBezTo>
                    <a:lnTo>
                      <a:pt x="19" y="10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64" name="Freeform 191">
                <a:extLst>
                  <a:ext uri="{FF2B5EF4-FFF2-40B4-BE49-F238E27FC236}">
                    <a16:creationId xmlns:a16="http://schemas.microsoft.com/office/drawing/2014/main" id="{6129DCCE-191A-0D4D-923F-78D3DF9AB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844675"/>
                <a:ext cx="20638" cy="14288"/>
              </a:xfrm>
              <a:custGeom>
                <a:avLst/>
                <a:gdLst>
                  <a:gd name="T0" fmla="*/ 13521 w 58"/>
                  <a:gd name="T1" fmla="*/ 0 h 39"/>
                  <a:gd name="T2" fmla="*/ 13521 w 58"/>
                  <a:gd name="T3" fmla="*/ 3664 h 39"/>
                  <a:gd name="T4" fmla="*/ 16724 w 58"/>
                  <a:gd name="T5" fmla="*/ 3664 h 39"/>
                  <a:gd name="T6" fmla="*/ 16724 w 58"/>
                  <a:gd name="T7" fmla="*/ 3664 h 39"/>
                  <a:gd name="T8" fmla="*/ 20282 w 58"/>
                  <a:gd name="T9" fmla="*/ 6961 h 39"/>
                  <a:gd name="T10" fmla="*/ 16724 w 58"/>
                  <a:gd name="T11" fmla="*/ 3664 h 39"/>
                  <a:gd name="T12" fmla="*/ 20282 w 58"/>
                  <a:gd name="T13" fmla="*/ 6961 h 39"/>
                  <a:gd name="T14" fmla="*/ 13521 w 58"/>
                  <a:gd name="T15" fmla="*/ 10258 h 39"/>
                  <a:gd name="T16" fmla="*/ 16724 w 58"/>
                  <a:gd name="T17" fmla="*/ 6961 h 39"/>
                  <a:gd name="T18" fmla="*/ 13521 w 58"/>
                  <a:gd name="T19" fmla="*/ 10258 h 39"/>
                  <a:gd name="T20" fmla="*/ 13521 w 58"/>
                  <a:gd name="T21" fmla="*/ 10258 h 39"/>
                  <a:gd name="T22" fmla="*/ 13521 w 58"/>
                  <a:gd name="T23" fmla="*/ 13922 h 39"/>
                  <a:gd name="T24" fmla="*/ 9963 w 58"/>
                  <a:gd name="T25" fmla="*/ 13922 h 39"/>
                  <a:gd name="T26" fmla="*/ 9963 w 58"/>
                  <a:gd name="T27" fmla="*/ 13922 h 39"/>
                  <a:gd name="T28" fmla="*/ 9963 w 58"/>
                  <a:gd name="T29" fmla="*/ 13922 h 39"/>
                  <a:gd name="T30" fmla="*/ 9963 w 58"/>
                  <a:gd name="T31" fmla="*/ 13922 h 39"/>
                  <a:gd name="T32" fmla="*/ 9963 w 58"/>
                  <a:gd name="T33" fmla="*/ 13922 h 39"/>
                  <a:gd name="T34" fmla="*/ 9963 w 58"/>
                  <a:gd name="T35" fmla="*/ 13922 h 39"/>
                  <a:gd name="T36" fmla="*/ 6761 w 58"/>
                  <a:gd name="T37" fmla="*/ 13922 h 39"/>
                  <a:gd name="T38" fmla="*/ 6761 w 58"/>
                  <a:gd name="T39" fmla="*/ 10258 h 39"/>
                  <a:gd name="T40" fmla="*/ 6761 w 58"/>
                  <a:gd name="T41" fmla="*/ 10258 h 39"/>
                  <a:gd name="T42" fmla="*/ 3202 w 58"/>
                  <a:gd name="T43" fmla="*/ 10258 h 39"/>
                  <a:gd name="T44" fmla="*/ 3202 w 58"/>
                  <a:gd name="T45" fmla="*/ 10258 h 39"/>
                  <a:gd name="T46" fmla="*/ 3202 w 58"/>
                  <a:gd name="T47" fmla="*/ 3664 h 39"/>
                  <a:gd name="T48" fmla="*/ 0 w 58"/>
                  <a:gd name="T49" fmla="*/ 6961 h 39"/>
                  <a:gd name="T50" fmla="*/ 3202 w 58"/>
                  <a:gd name="T51" fmla="*/ 3664 h 39"/>
                  <a:gd name="T52" fmla="*/ 3202 w 58"/>
                  <a:gd name="T53" fmla="*/ 3664 h 39"/>
                  <a:gd name="T54" fmla="*/ 6761 w 58"/>
                  <a:gd name="T55" fmla="*/ 0 h 39"/>
                  <a:gd name="T56" fmla="*/ 6761 w 58"/>
                  <a:gd name="T57" fmla="*/ 0 h 39"/>
                  <a:gd name="T58" fmla="*/ 6761 w 58"/>
                  <a:gd name="T59" fmla="*/ 0 h 39"/>
                  <a:gd name="T60" fmla="*/ 6761 w 58"/>
                  <a:gd name="T61" fmla="*/ 0 h 39"/>
                  <a:gd name="T62" fmla="*/ 9963 w 58"/>
                  <a:gd name="T63" fmla="*/ 0 h 39"/>
                  <a:gd name="T64" fmla="*/ 13521 w 58"/>
                  <a:gd name="T65" fmla="*/ 0 h 39"/>
                  <a:gd name="T66" fmla="*/ 13521 w 58"/>
                  <a:gd name="T67" fmla="*/ 0 h 39"/>
                  <a:gd name="T68" fmla="*/ 13521 w 58"/>
                  <a:gd name="T69" fmla="*/ 0 h 39"/>
                  <a:gd name="T70" fmla="*/ 13521 w 58"/>
                  <a:gd name="T71" fmla="*/ 0 h 39"/>
                  <a:gd name="T72" fmla="*/ 13521 w 58"/>
                  <a:gd name="T73" fmla="*/ 0 h 39"/>
                  <a:gd name="T74" fmla="*/ 13521 w 58"/>
                  <a:gd name="T75" fmla="*/ 0 h 39"/>
                  <a:gd name="T76" fmla="*/ 13521 w 58"/>
                  <a:gd name="T77" fmla="*/ 3664 h 39"/>
                  <a:gd name="T78" fmla="*/ 13521 w 58"/>
                  <a:gd name="T79" fmla="*/ 0 h 3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8" h="39">
                    <a:moveTo>
                      <a:pt x="38" y="10"/>
                    </a:moveTo>
                    <a:lnTo>
                      <a:pt x="38" y="0"/>
                    </a:lnTo>
                    <a:lnTo>
                      <a:pt x="38" y="10"/>
                    </a:lnTo>
                    <a:close/>
                    <a:moveTo>
                      <a:pt x="38" y="10"/>
                    </a:moveTo>
                    <a:lnTo>
                      <a:pt x="38" y="10"/>
                    </a:lnTo>
                    <a:close/>
                    <a:moveTo>
                      <a:pt x="47" y="10"/>
                    </a:moveTo>
                    <a:lnTo>
                      <a:pt x="38" y="10"/>
                    </a:lnTo>
                    <a:lnTo>
                      <a:pt x="47" y="10"/>
                    </a:lnTo>
                    <a:close/>
                    <a:moveTo>
                      <a:pt x="47" y="19"/>
                    </a:moveTo>
                    <a:lnTo>
                      <a:pt x="57" y="19"/>
                    </a:lnTo>
                    <a:lnTo>
                      <a:pt x="57" y="10"/>
                    </a:lnTo>
                    <a:lnTo>
                      <a:pt x="47" y="10"/>
                    </a:lnTo>
                    <a:lnTo>
                      <a:pt x="57" y="10"/>
                    </a:lnTo>
                    <a:lnTo>
                      <a:pt x="57" y="19"/>
                    </a:lnTo>
                    <a:lnTo>
                      <a:pt x="47" y="19"/>
                    </a:lnTo>
                    <a:close/>
                    <a:moveTo>
                      <a:pt x="38" y="28"/>
                    </a:moveTo>
                    <a:lnTo>
                      <a:pt x="47" y="28"/>
                    </a:lnTo>
                    <a:lnTo>
                      <a:pt x="47" y="19"/>
                    </a:lnTo>
                    <a:lnTo>
                      <a:pt x="47" y="28"/>
                    </a:lnTo>
                    <a:lnTo>
                      <a:pt x="38" y="28"/>
                    </a:lnTo>
                    <a:close/>
                    <a:moveTo>
                      <a:pt x="38" y="38"/>
                    </a:moveTo>
                    <a:lnTo>
                      <a:pt x="38" y="28"/>
                    </a:lnTo>
                    <a:lnTo>
                      <a:pt x="38" y="38"/>
                    </a:lnTo>
                    <a:close/>
                    <a:moveTo>
                      <a:pt x="38" y="38"/>
                    </a:moveTo>
                    <a:lnTo>
                      <a:pt x="38" y="38"/>
                    </a:lnTo>
                    <a:close/>
                    <a:moveTo>
                      <a:pt x="28" y="38"/>
                    </a:moveTo>
                    <a:lnTo>
                      <a:pt x="38" y="38"/>
                    </a:lnTo>
                    <a:lnTo>
                      <a:pt x="28" y="38"/>
                    </a:lnTo>
                    <a:close/>
                    <a:moveTo>
                      <a:pt x="28" y="38"/>
                    </a:moveTo>
                    <a:lnTo>
                      <a:pt x="28" y="38"/>
                    </a:lnTo>
                    <a:close/>
                    <a:moveTo>
                      <a:pt x="28" y="38"/>
                    </a:moveTo>
                    <a:lnTo>
                      <a:pt x="28" y="38"/>
                    </a:lnTo>
                    <a:close/>
                    <a:moveTo>
                      <a:pt x="28" y="38"/>
                    </a:moveTo>
                    <a:lnTo>
                      <a:pt x="28" y="38"/>
                    </a:lnTo>
                    <a:close/>
                    <a:moveTo>
                      <a:pt x="19" y="38"/>
                    </a:moveTo>
                    <a:lnTo>
                      <a:pt x="28" y="38"/>
                    </a:lnTo>
                    <a:lnTo>
                      <a:pt x="19" y="38"/>
                    </a:lnTo>
                    <a:close/>
                    <a:moveTo>
                      <a:pt x="19" y="38"/>
                    </a:moveTo>
                    <a:lnTo>
                      <a:pt x="19" y="38"/>
                    </a:lnTo>
                    <a:close/>
                    <a:moveTo>
                      <a:pt x="19" y="28"/>
                    </a:moveTo>
                    <a:lnTo>
                      <a:pt x="19" y="38"/>
                    </a:lnTo>
                    <a:lnTo>
                      <a:pt x="19" y="28"/>
                    </a:lnTo>
                    <a:close/>
                    <a:moveTo>
                      <a:pt x="9" y="19"/>
                    </a:moveTo>
                    <a:lnTo>
                      <a:pt x="9" y="28"/>
                    </a:lnTo>
                    <a:lnTo>
                      <a:pt x="19" y="28"/>
                    </a:lnTo>
                    <a:lnTo>
                      <a:pt x="9" y="28"/>
                    </a:lnTo>
                    <a:lnTo>
                      <a:pt x="9" y="19"/>
                    </a:lnTo>
                    <a:close/>
                    <a:moveTo>
                      <a:pt x="9" y="10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9" y="10"/>
                    </a:lnTo>
                    <a:close/>
                    <a:moveTo>
                      <a:pt x="19" y="10"/>
                    </a:moveTo>
                    <a:lnTo>
                      <a:pt x="9" y="10"/>
                    </a:lnTo>
                    <a:lnTo>
                      <a:pt x="19" y="10"/>
                    </a:lnTo>
                    <a:close/>
                    <a:moveTo>
                      <a:pt x="19" y="0"/>
                    </a:moveTo>
                    <a:lnTo>
                      <a:pt x="19" y="1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28" y="0"/>
                    </a:moveTo>
                    <a:lnTo>
                      <a:pt x="19" y="0"/>
                    </a:ln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38" y="0"/>
                    </a:moveTo>
                    <a:lnTo>
                      <a:pt x="28" y="0"/>
                    </a:lnTo>
                    <a:lnTo>
                      <a:pt x="38" y="0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close/>
                    <a:moveTo>
                      <a:pt x="38" y="10"/>
                    </a:moveTo>
                    <a:lnTo>
                      <a:pt x="38" y="0"/>
                    </a:lnTo>
                    <a:lnTo>
                      <a:pt x="38" y="10"/>
                    </a:lnTo>
                    <a:close/>
                    <a:moveTo>
                      <a:pt x="38" y="0"/>
                    </a:moveTo>
                    <a:lnTo>
                      <a:pt x="38" y="10"/>
                    </a:lnTo>
                    <a:lnTo>
                      <a:pt x="38" y="0"/>
                    </a:lnTo>
                    <a:close/>
                    <a:moveTo>
                      <a:pt x="38" y="0"/>
                    </a:moveTo>
                    <a:lnTo>
                      <a:pt x="38" y="10"/>
                    </a:lnTo>
                    <a:lnTo>
                      <a:pt x="38" y="0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65" name="Freeform 192">
                <a:extLst>
                  <a:ext uri="{FF2B5EF4-FFF2-40B4-BE49-F238E27FC236}">
                    <a16:creationId xmlns:a16="http://schemas.microsoft.com/office/drawing/2014/main" id="{EE1EDD97-5C3F-B743-A66E-1F3B61388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52613"/>
                <a:ext cx="3175" cy="7937"/>
              </a:xfrm>
              <a:custGeom>
                <a:avLst/>
                <a:gdLst>
                  <a:gd name="T0" fmla="*/ 2858 w 10"/>
                  <a:gd name="T1" fmla="*/ 7540 h 20"/>
                  <a:gd name="T2" fmla="*/ 0 w 10"/>
                  <a:gd name="T3" fmla="*/ 0 h 20"/>
                  <a:gd name="T4" fmla="*/ 2858 w 10"/>
                  <a:gd name="T5" fmla="*/ 754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0">
                    <a:moveTo>
                      <a:pt x="9" y="19"/>
                    </a:moveTo>
                    <a:cubicBezTo>
                      <a:pt x="9" y="9"/>
                      <a:pt x="0" y="0"/>
                      <a:pt x="0" y="0"/>
                    </a:cubicBezTo>
                    <a:cubicBezTo>
                      <a:pt x="0" y="0"/>
                      <a:pt x="9" y="9"/>
                      <a:pt x="9" y="19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66" name="Freeform 193">
                <a:extLst>
                  <a:ext uri="{FF2B5EF4-FFF2-40B4-BE49-F238E27FC236}">
                    <a16:creationId xmlns:a16="http://schemas.microsoft.com/office/drawing/2014/main" id="{D3AC5B6D-2AF7-E449-B4AA-5448BEEF2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438" y="1852613"/>
                <a:ext cx="3175" cy="7937"/>
              </a:xfrm>
              <a:custGeom>
                <a:avLst/>
                <a:gdLst>
                  <a:gd name="T0" fmla="*/ 0 w 11"/>
                  <a:gd name="T1" fmla="*/ 7540 h 20"/>
                  <a:gd name="T2" fmla="*/ 2886 w 11"/>
                  <a:gd name="T3" fmla="*/ 0 h 20"/>
                  <a:gd name="T4" fmla="*/ 0 w 11"/>
                  <a:gd name="T5" fmla="*/ 754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0" y="19"/>
                    </a:moveTo>
                    <a:cubicBezTo>
                      <a:pt x="0" y="9"/>
                      <a:pt x="10" y="0"/>
                      <a:pt x="10" y="0"/>
                    </a:cubicBezTo>
                    <a:cubicBezTo>
                      <a:pt x="10" y="0"/>
                      <a:pt x="0" y="9"/>
                      <a:pt x="0" y="19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67" name="Freeform 194">
                <a:extLst>
                  <a:ext uri="{FF2B5EF4-FFF2-40B4-BE49-F238E27FC236}">
                    <a16:creationId xmlns:a16="http://schemas.microsoft.com/office/drawing/2014/main" id="{A2BA425A-DC66-6846-88AA-4DB2CEB5B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844675"/>
                <a:ext cx="14288" cy="7938"/>
              </a:xfrm>
              <a:custGeom>
                <a:avLst/>
                <a:gdLst>
                  <a:gd name="T0" fmla="*/ 13922 w 39"/>
                  <a:gd name="T1" fmla="*/ 3969 h 20"/>
                  <a:gd name="T2" fmla="*/ 13922 w 39"/>
                  <a:gd name="T3" fmla="*/ 7541 h 20"/>
                  <a:gd name="T4" fmla="*/ 10624 w 39"/>
                  <a:gd name="T5" fmla="*/ 3969 h 20"/>
                  <a:gd name="T6" fmla="*/ 6961 w 39"/>
                  <a:gd name="T7" fmla="*/ 3969 h 20"/>
                  <a:gd name="T8" fmla="*/ 3664 w 39"/>
                  <a:gd name="T9" fmla="*/ 3969 h 20"/>
                  <a:gd name="T10" fmla="*/ 0 w 39"/>
                  <a:gd name="T11" fmla="*/ 7541 h 20"/>
                  <a:gd name="T12" fmla="*/ 0 w 39"/>
                  <a:gd name="T13" fmla="*/ 3969 h 20"/>
                  <a:gd name="T14" fmla="*/ 3664 w 39"/>
                  <a:gd name="T15" fmla="*/ 3969 h 20"/>
                  <a:gd name="T16" fmla="*/ 3664 w 39"/>
                  <a:gd name="T17" fmla="*/ 0 h 20"/>
                  <a:gd name="T18" fmla="*/ 6961 w 39"/>
                  <a:gd name="T19" fmla="*/ 0 h 20"/>
                  <a:gd name="T20" fmla="*/ 10624 w 39"/>
                  <a:gd name="T21" fmla="*/ 0 h 20"/>
                  <a:gd name="T22" fmla="*/ 10624 w 39"/>
                  <a:gd name="T23" fmla="*/ 3969 h 20"/>
                  <a:gd name="T24" fmla="*/ 13922 w 39"/>
                  <a:gd name="T25" fmla="*/ 3969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20">
                    <a:moveTo>
                      <a:pt x="38" y="10"/>
                    </a:moveTo>
                    <a:lnTo>
                      <a:pt x="38" y="19"/>
                    </a:lnTo>
                    <a:cubicBezTo>
                      <a:pt x="38" y="19"/>
                      <a:pt x="29" y="19"/>
                      <a:pt x="29" y="10"/>
                    </a:cubicBezTo>
                    <a:lnTo>
                      <a:pt x="19" y="10"/>
                    </a:lnTo>
                    <a:lnTo>
                      <a:pt x="10" y="10"/>
                    </a:lnTo>
                    <a:cubicBezTo>
                      <a:pt x="10" y="19"/>
                      <a:pt x="0" y="19"/>
                      <a:pt x="0" y="19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10" y="1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29" y="0"/>
                    </a:lnTo>
                    <a:cubicBezTo>
                      <a:pt x="29" y="10"/>
                      <a:pt x="29" y="10"/>
                      <a:pt x="29" y="10"/>
                    </a:cubicBezTo>
                    <a:lnTo>
                      <a:pt x="38" y="1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68" name="Freeform 195">
                <a:extLst>
                  <a:ext uri="{FF2B5EF4-FFF2-40B4-BE49-F238E27FC236}">
                    <a16:creationId xmlns:a16="http://schemas.microsoft.com/office/drawing/2014/main" id="{12F6AF09-FAAE-EF4E-A32F-428290C30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844675"/>
                <a:ext cx="17463" cy="7938"/>
              </a:xfrm>
              <a:custGeom>
                <a:avLst/>
                <a:gdLst>
                  <a:gd name="T0" fmla="*/ 13543 w 49"/>
                  <a:gd name="T1" fmla="*/ 3969 h 20"/>
                  <a:gd name="T2" fmla="*/ 13543 w 49"/>
                  <a:gd name="T3" fmla="*/ 3969 h 20"/>
                  <a:gd name="T4" fmla="*/ 10335 w 49"/>
                  <a:gd name="T5" fmla="*/ 3969 h 20"/>
                  <a:gd name="T6" fmla="*/ 13543 w 49"/>
                  <a:gd name="T7" fmla="*/ 7541 h 20"/>
                  <a:gd name="T8" fmla="*/ 10335 w 49"/>
                  <a:gd name="T9" fmla="*/ 3969 h 20"/>
                  <a:gd name="T10" fmla="*/ 10335 w 49"/>
                  <a:gd name="T11" fmla="*/ 3969 h 20"/>
                  <a:gd name="T12" fmla="*/ 10335 w 49"/>
                  <a:gd name="T13" fmla="*/ 3969 h 20"/>
                  <a:gd name="T14" fmla="*/ 3564 w 49"/>
                  <a:gd name="T15" fmla="*/ 3969 h 20"/>
                  <a:gd name="T16" fmla="*/ 3564 w 49"/>
                  <a:gd name="T17" fmla="*/ 3969 h 20"/>
                  <a:gd name="T18" fmla="*/ 3564 w 49"/>
                  <a:gd name="T19" fmla="*/ 7541 h 20"/>
                  <a:gd name="T20" fmla="*/ 3564 w 49"/>
                  <a:gd name="T21" fmla="*/ 7541 h 20"/>
                  <a:gd name="T22" fmla="*/ 0 w 49"/>
                  <a:gd name="T23" fmla="*/ 3969 h 20"/>
                  <a:gd name="T24" fmla="*/ 0 w 49"/>
                  <a:gd name="T25" fmla="*/ 3969 h 20"/>
                  <a:gd name="T26" fmla="*/ 0 w 49"/>
                  <a:gd name="T27" fmla="*/ 3969 h 20"/>
                  <a:gd name="T28" fmla="*/ 0 w 49"/>
                  <a:gd name="T29" fmla="*/ 3969 h 20"/>
                  <a:gd name="T30" fmla="*/ 0 w 49"/>
                  <a:gd name="T31" fmla="*/ 3969 h 20"/>
                  <a:gd name="T32" fmla="*/ 3564 w 49"/>
                  <a:gd name="T33" fmla="*/ 3969 h 20"/>
                  <a:gd name="T34" fmla="*/ 3564 w 49"/>
                  <a:gd name="T35" fmla="*/ 0 h 20"/>
                  <a:gd name="T36" fmla="*/ 3564 w 49"/>
                  <a:gd name="T37" fmla="*/ 0 h 20"/>
                  <a:gd name="T38" fmla="*/ 3564 w 49"/>
                  <a:gd name="T39" fmla="*/ 0 h 20"/>
                  <a:gd name="T40" fmla="*/ 6771 w 49"/>
                  <a:gd name="T41" fmla="*/ 0 h 20"/>
                  <a:gd name="T42" fmla="*/ 10335 w 49"/>
                  <a:gd name="T43" fmla="*/ 0 h 20"/>
                  <a:gd name="T44" fmla="*/ 10335 w 49"/>
                  <a:gd name="T45" fmla="*/ 0 h 20"/>
                  <a:gd name="T46" fmla="*/ 10335 w 49"/>
                  <a:gd name="T47" fmla="*/ 0 h 20"/>
                  <a:gd name="T48" fmla="*/ 10335 w 49"/>
                  <a:gd name="T49" fmla="*/ 0 h 20"/>
                  <a:gd name="T50" fmla="*/ 10335 w 49"/>
                  <a:gd name="T51" fmla="*/ 0 h 20"/>
                  <a:gd name="T52" fmla="*/ 10335 w 49"/>
                  <a:gd name="T53" fmla="*/ 3969 h 20"/>
                  <a:gd name="T54" fmla="*/ 13543 w 49"/>
                  <a:gd name="T55" fmla="*/ 3969 h 20"/>
                  <a:gd name="T56" fmla="*/ 13543 w 49"/>
                  <a:gd name="T57" fmla="*/ 3969 h 20"/>
                  <a:gd name="T58" fmla="*/ 13543 w 49"/>
                  <a:gd name="T59" fmla="*/ 3969 h 20"/>
                  <a:gd name="T60" fmla="*/ 13543 w 49"/>
                  <a:gd name="T61" fmla="*/ 3969 h 20"/>
                  <a:gd name="T62" fmla="*/ 13543 w 49"/>
                  <a:gd name="T63" fmla="*/ 3969 h 20"/>
                  <a:gd name="T64" fmla="*/ 17107 w 49"/>
                  <a:gd name="T65" fmla="*/ 3969 h 20"/>
                  <a:gd name="T66" fmla="*/ 13543 w 49"/>
                  <a:gd name="T67" fmla="*/ 3969 h 20"/>
                  <a:gd name="T68" fmla="*/ 13543 w 49"/>
                  <a:gd name="T69" fmla="*/ 3969 h 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9" h="20">
                    <a:moveTo>
                      <a:pt x="38" y="19"/>
                    </a:moveTo>
                    <a:lnTo>
                      <a:pt x="38" y="10"/>
                    </a:lnTo>
                    <a:lnTo>
                      <a:pt x="48" y="10"/>
                    </a:lnTo>
                    <a:lnTo>
                      <a:pt x="38" y="10"/>
                    </a:lnTo>
                    <a:lnTo>
                      <a:pt x="38" y="19"/>
                    </a:lnTo>
                    <a:close/>
                    <a:moveTo>
                      <a:pt x="29" y="10"/>
                    </a:moveTo>
                    <a:lnTo>
                      <a:pt x="29" y="19"/>
                    </a:lnTo>
                    <a:lnTo>
                      <a:pt x="38" y="19"/>
                    </a:lnTo>
                    <a:lnTo>
                      <a:pt x="29" y="19"/>
                    </a:lnTo>
                    <a:lnTo>
                      <a:pt x="29" y="10"/>
                    </a:lnTo>
                    <a:close/>
                    <a:moveTo>
                      <a:pt x="29" y="10"/>
                    </a:moveTo>
                    <a:lnTo>
                      <a:pt x="29" y="10"/>
                    </a:lnTo>
                    <a:close/>
                    <a:moveTo>
                      <a:pt x="19" y="10"/>
                    </a:moveTo>
                    <a:lnTo>
                      <a:pt x="29" y="10"/>
                    </a:lnTo>
                    <a:lnTo>
                      <a:pt x="19" y="10"/>
                    </a:lnTo>
                    <a:close/>
                    <a:moveTo>
                      <a:pt x="10" y="10"/>
                    </a:moveTo>
                    <a:lnTo>
                      <a:pt x="19" y="10"/>
                    </a:lnTo>
                    <a:lnTo>
                      <a:pt x="10" y="10"/>
                    </a:lnTo>
                    <a:close/>
                    <a:moveTo>
                      <a:pt x="0" y="19"/>
                    </a:moveTo>
                    <a:lnTo>
                      <a:pt x="10" y="19"/>
                    </a:lnTo>
                    <a:lnTo>
                      <a:pt x="10" y="10"/>
                    </a:lnTo>
                    <a:lnTo>
                      <a:pt x="10" y="19"/>
                    </a:lnTo>
                    <a:lnTo>
                      <a:pt x="0" y="1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  <a:moveTo>
                      <a:pt x="10" y="10"/>
                    </a:moveTo>
                    <a:lnTo>
                      <a:pt x="0" y="10"/>
                    </a:lnTo>
                    <a:lnTo>
                      <a:pt x="10" y="10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close/>
                    <a:moveTo>
                      <a:pt x="10" y="0"/>
                    </a:moveTo>
                    <a:lnTo>
                      <a:pt x="10" y="10"/>
                    </a:lnTo>
                    <a:lnTo>
                      <a:pt x="10" y="0"/>
                    </a:lnTo>
                    <a:close/>
                    <a:moveTo>
                      <a:pt x="19" y="0"/>
                    </a:moveTo>
                    <a:lnTo>
                      <a:pt x="10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29" y="0"/>
                    </a:moveTo>
                    <a:lnTo>
                      <a:pt x="19" y="0"/>
                    </a:lnTo>
                    <a:lnTo>
                      <a:pt x="29" y="0"/>
                    </a:lnTo>
                    <a:close/>
                    <a:moveTo>
                      <a:pt x="29" y="0"/>
                    </a:moveTo>
                    <a:lnTo>
                      <a:pt x="29" y="0"/>
                    </a:lnTo>
                    <a:close/>
                    <a:moveTo>
                      <a:pt x="29" y="0"/>
                    </a:moveTo>
                    <a:lnTo>
                      <a:pt x="29" y="0"/>
                    </a:lnTo>
                    <a:close/>
                    <a:moveTo>
                      <a:pt x="29" y="10"/>
                    </a:moveTo>
                    <a:lnTo>
                      <a:pt x="29" y="0"/>
                    </a:lnTo>
                    <a:lnTo>
                      <a:pt x="29" y="10"/>
                    </a:lnTo>
                    <a:close/>
                    <a:moveTo>
                      <a:pt x="29" y="10"/>
                    </a:moveTo>
                    <a:lnTo>
                      <a:pt x="29" y="10"/>
                    </a:lnTo>
                    <a:close/>
                    <a:moveTo>
                      <a:pt x="38" y="10"/>
                    </a:moveTo>
                    <a:lnTo>
                      <a:pt x="29" y="10"/>
                    </a:lnTo>
                    <a:lnTo>
                      <a:pt x="38" y="10"/>
                    </a:lnTo>
                    <a:close/>
                    <a:moveTo>
                      <a:pt x="48" y="10"/>
                    </a:moveTo>
                    <a:lnTo>
                      <a:pt x="38" y="10"/>
                    </a:lnTo>
                    <a:lnTo>
                      <a:pt x="48" y="10"/>
                    </a:lnTo>
                    <a:close/>
                    <a:moveTo>
                      <a:pt x="38" y="10"/>
                    </a:moveTo>
                    <a:lnTo>
                      <a:pt x="48" y="10"/>
                    </a:lnTo>
                    <a:lnTo>
                      <a:pt x="38" y="10"/>
                    </a:lnTo>
                    <a:close/>
                    <a:moveTo>
                      <a:pt x="38" y="10"/>
                    </a:moveTo>
                    <a:lnTo>
                      <a:pt x="48" y="10"/>
                    </a:lnTo>
                    <a:lnTo>
                      <a:pt x="38" y="10"/>
                    </a:lnTo>
                    <a:close/>
                    <a:moveTo>
                      <a:pt x="38" y="10"/>
                    </a:moveTo>
                    <a:lnTo>
                      <a:pt x="48" y="10"/>
                    </a:lnTo>
                    <a:lnTo>
                      <a:pt x="38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69" name="Freeform 196">
                <a:extLst>
                  <a:ext uri="{FF2B5EF4-FFF2-40B4-BE49-F238E27FC236}">
                    <a16:creationId xmlns:a16="http://schemas.microsoft.com/office/drawing/2014/main" id="{AC4028CC-F199-1C42-B0FD-3727D38B3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52613"/>
                <a:ext cx="14288" cy="20637"/>
              </a:xfrm>
              <a:custGeom>
                <a:avLst/>
                <a:gdLst>
                  <a:gd name="T0" fmla="*/ 0 w 39"/>
                  <a:gd name="T1" fmla="*/ 6760 h 58"/>
                  <a:gd name="T2" fmla="*/ 3297 w 39"/>
                  <a:gd name="T3" fmla="*/ 6760 h 58"/>
                  <a:gd name="T4" fmla="*/ 3297 w 39"/>
                  <a:gd name="T5" fmla="*/ 3202 h 58"/>
                  <a:gd name="T6" fmla="*/ 6961 w 39"/>
                  <a:gd name="T7" fmla="*/ 3202 h 58"/>
                  <a:gd name="T8" fmla="*/ 10258 w 39"/>
                  <a:gd name="T9" fmla="*/ 6760 h 58"/>
                  <a:gd name="T10" fmla="*/ 13922 w 39"/>
                  <a:gd name="T11" fmla="*/ 6760 h 58"/>
                  <a:gd name="T12" fmla="*/ 13922 w 39"/>
                  <a:gd name="T13" fmla="*/ 10319 h 58"/>
                  <a:gd name="T14" fmla="*/ 13922 w 39"/>
                  <a:gd name="T15" fmla="*/ 13521 h 58"/>
                  <a:gd name="T16" fmla="*/ 10258 w 39"/>
                  <a:gd name="T17" fmla="*/ 13521 h 58"/>
                  <a:gd name="T18" fmla="*/ 6961 w 39"/>
                  <a:gd name="T19" fmla="*/ 17079 h 58"/>
                  <a:gd name="T20" fmla="*/ 3297 w 39"/>
                  <a:gd name="T21" fmla="*/ 17079 h 58"/>
                  <a:gd name="T22" fmla="*/ 3297 w 39"/>
                  <a:gd name="T23" fmla="*/ 13521 h 58"/>
                  <a:gd name="T24" fmla="*/ 0 w 39"/>
                  <a:gd name="T25" fmla="*/ 13521 h 58"/>
                  <a:gd name="T26" fmla="*/ 0 w 39"/>
                  <a:gd name="T27" fmla="*/ 10319 h 58"/>
                  <a:gd name="T28" fmla="*/ 0 w 39"/>
                  <a:gd name="T29" fmla="*/ 6760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58">
                    <a:moveTo>
                      <a:pt x="0" y="19"/>
                    </a:moveTo>
                    <a:cubicBezTo>
                      <a:pt x="9" y="19"/>
                      <a:pt x="9" y="19"/>
                      <a:pt x="9" y="19"/>
                    </a:cubicBezTo>
                    <a:lnTo>
                      <a:pt x="9" y="9"/>
                    </a:lnTo>
                    <a:cubicBezTo>
                      <a:pt x="9" y="0"/>
                      <a:pt x="9" y="0"/>
                      <a:pt x="19" y="9"/>
                    </a:cubicBezTo>
                    <a:cubicBezTo>
                      <a:pt x="28" y="9"/>
                      <a:pt x="28" y="19"/>
                      <a:pt x="28" y="19"/>
                    </a:cubicBezTo>
                    <a:lnTo>
                      <a:pt x="38" y="19"/>
                    </a:lnTo>
                    <a:cubicBezTo>
                      <a:pt x="38" y="29"/>
                      <a:pt x="38" y="29"/>
                      <a:pt x="38" y="29"/>
                    </a:cubicBezTo>
                    <a:lnTo>
                      <a:pt x="38" y="38"/>
                    </a:lnTo>
                    <a:lnTo>
                      <a:pt x="28" y="38"/>
                    </a:lnTo>
                    <a:cubicBezTo>
                      <a:pt x="28" y="48"/>
                      <a:pt x="28" y="48"/>
                      <a:pt x="19" y="48"/>
                    </a:cubicBezTo>
                    <a:cubicBezTo>
                      <a:pt x="9" y="57"/>
                      <a:pt x="9" y="57"/>
                      <a:pt x="9" y="48"/>
                    </a:cubicBezTo>
                    <a:lnTo>
                      <a:pt x="9" y="38"/>
                    </a:lnTo>
                    <a:lnTo>
                      <a:pt x="0" y="38"/>
                    </a:lnTo>
                    <a:cubicBezTo>
                      <a:pt x="0" y="29"/>
                      <a:pt x="0" y="29"/>
                      <a:pt x="0" y="29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70" name="Freeform 197">
                <a:extLst>
                  <a:ext uri="{FF2B5EF4-FFF2-40B4-BE49-F238E27FC236}">
                    <a16:creationId xmlns:a16="http://schemas.microsoft.com/office/drawing/2014/main" id="{247A434B-9272-8A45-8D6A-8AD689FA0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52613"/>
                <a:ext cx="14288" cy="20637"/>
              </a:xfrm>
              <a:custGeom>
                <a:avLst/>
                <a:gdLst>
                  <a:gd name="T0" fmla="*/ 0 w 39"/>
                  <a:gd name="T1" fmla="*/ 6760 h 58"/>
                  <a:gd name="T2" fmla="*/ 3297 w 39"/>
                  <a:gd name="T3" fmla="*/ 3202 h 58"/>
                  <a:gd name="T4" fmla="*/ 3297 w 39"/>
                  <a:gd name="T5" fmla="*/ 3202 h 58"/>
                  <a:gd name="T6" fmla="*/ 3297 w 39"/>
                  <a:gd name="T7" fmla="*/ 3202 h 58"/>
                  <a:gd name="T8" fmla="*/ 6961 w 39"/>
                  <a:gd name="T9" fmla="*/ 0 h 58"/>
                  <a:gd name="T10" fmla="*/ 10258 w 39"/>
                  <a:gd name="T11" fmla="*/ 6760 h 58"/>
                  <a:gd name="T12" fmla="*/ 6961 w 39"/>
                  <a:gd name="T13" fmla="*/ 3202 h 58"/>
                  <a:gd name="T14" fmla="*/ 10258 w 39"/>
                  <a:gd name="T15" fmla="*/ 6760 h 58"/>
                  <a:gd name="T16" fmla="*/ 10258 w 39"/>
                  <a:gd name="T17" fmla="*/ 6760 h 58"/>
                  <a:gd name="T18" fmla="*/ 13922 w 39"/>
                  <a:gd name="T19" fmla="*/ 6760 h 58"/>
                  <a:gd name="T20" fmla="*/ 13922 w 39"/>
                  <a:gd name="T21" fmla="*/ 10319 h 58"/>
                  <a:gd name="T22" fmla="*/ 13922 w 39"/>
                  <a:gd name="T23" fmla="*/ 10319 h 58"/>
                  <a:gd name="T24" fmla="*/ 13922 w 39"/>
                  <a:gd name="T25" fmla="*/ 10319 h 58"/>
                  <a:gd name="T26" fmla="*/ 13922 w 39"/>
                  <a:gd name="T27" fmla="*/ 10319 h 58"/>
                  <a:gd name="T28" fmla="*/ 13922 w 39"/>
                  <a:gd name="T29" fmla="*/ 10319 h 58"/>
                  <a:gd name="T30" fmla="*/ 13922 w 39"/>
                  <a:gd name="T31" fmla="*/ 10319 h 58"/>
                  <a:gd name="T32" fmla="*/ 13922 w 39"/>
                  <a:gd name="T33" fmla="*/ 13521 h 58"/>
                  <a:gd name="T34" fmla="*/ 10258 w 39"/>
                  <a:gd name="T35" fmla="*/ 13521 h 58"/>
                  <a:gd name="T36" fmla="*/ 10258 w 39"/>
                  <a:gd name="T37" fmla="*/ 13521 h 58"/>
                  <a:gd name="T38" fmla="*/ 6961 w 39"/>
                  <a:gd name="T39" fmla="*/ 17079 h 58"/>
                  <a:gd name="T40" fmla="*/ 10258 w 39"/>
                  <a:gd name="T41" fmla="*/ 13521 h 58"/>
                  <a:gd name="T42" fmla="*/ 6961 w 39"/>
                  <a:gd name="T43" fmla="*/ 17079 h 58"/>
                  <a:gd name="T44" fmla="*/ 3297 w 39"/>
                  <a:gd name="T45" fmla="*/ 17079 h 58"/>
                  <a:gd name="T46" fmla="*/ 6961 w 39"/>
                  <a:gd name="T47" fmla="*/ 20281 h 58"/>
                  <a:gd name="T48" fmla="*/ 6961 w 39"/>
                  <a:gd name="T49" fmla="*/ 20281 h 58"/>
                  <a:gd name="T50" fmla="*/ 3297 w 39"/>
                  <a:gd name="T51" fmla="*/ 17079 h 58"/>
                  <a:gd name="T52" fmla="*/ 3297 w 39"/>
                  <a:gd name="T53" fmla="*/ 17079 h 58"/>
                  <a:gd name="T54" fmla="*/ 0 w 39"/>
                  <a:gd name="T55" fmla="*/ 13521 h 58"/>
                  <a:gd name="T56" fmla="*/ 0 w 39"/>
                  <a:gd name="T57" fmla="*/ 13521 h 58"/>
                  <a:gd name="T58" fmla="*/ 3297 w 39"/>
                  <a:gd name="T59" fmla="*/ 13521 h 58"/>
                  <a:gd name="T60" fmla="*/ 3297 w 39"/>
                  <a:gd name="T61" fmla="*/ 13521 h 58"/>
                  <a:gd name="T62" fmla="*/ 0 w 39"/>
                  <a:gd name="T63" fmla="*/ 10319 h 58"/>
                  <a:gd name="T64" fmla="*/ 0 w 39"/>
                  <a:gd name="T65" fmla="*/ 10319 h 58"/>
                  <a:gd name="T66" fmla="*/ 0 w 39"/>
                  <a:gd name="T67" fmla="*/ 10319 h 58"/>
                  <a:gd name="T68" fmla="*/ 3297 w 39"/>
                  <a:gd name="T69" fmla="*/ 6760 h 58"/>
                  <a:gd name="T70" fmla="*/ 0 w 39"/>
                  <a:gd name="T71" fmla="*/ 10319 h 58"/>
                  <a:gd name="T72" fmla="*/ 3297 w 39"/>
                  <a:gd name="T73" fmla="*/ 676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9" h="58">
                    <a:moveTo>
                      <a:pt x="9" y="19"/>
                    </a:moveTo>
                    <a:lnTo>
                      <a:pt x="0" y="19"/>
                    </a:lnTo>
                    <a:lnTo>
                      <a:pt x="9" y="19"/>
                    </a:lnTo>
                    <a:close/>
                    <a:moveTo>
                      <a:pt x="9" y="9"/>
                    </a:moveTo>
                    <a:lnTo>
                      <a:pt x="9" y="19"/>
                    </a:lnTo>
                    <a:lnTo>
                      <a:pt x="9" y="9"/>
                    </a:lnTo>
                    <a:close/>
                    <a:moveTo>
                      <a:pt x="19" y="9"/>
                    </a:moveTo>
                    <a:lnTo>
                      <a:pt x="9" y="9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9"/>
                    </a:lnTo>
                    <a:close/>
                    <a:moveTo>
                      <a:pt x="28" y="19"/>
                    </a:moveTo>
                    <a:lnTo>
                      <a:pt x="28" y="9"/>
                    </a:lnTo>
                    <a:lnTo>
                      <a:pt x="19" y="9"/>
                    </a:lnTo>
                    <a:lnTo>
                      <a:pt x="28" y="9"/>
                    </a:lnTo>
                    <a:lnTo>
                      <a:pt x="28" y="19"/>
                    </a:lnTo>
                    <a:close/>
                    <a:moveTo>
                      <a:pt x="38" y="19"/>
                    </a:moveTo>
                    <a:lnTo>
                      <a:pt x="28" y="19"/>
                    </a:lnTo>
                    <a:lnTo>
                      <a:pt x="38" y="19"/>
                    </a:lnTo>
                    <a:close/>
                    <a:moveTo>
                      <a:pt x="38" y="19"/>
                    </a:moveTo>
                    <a:lnTo>
                      <a:pt x="38" y="19"/>
                    </a:lnTo>
                    <a:close/>
                    <a:moveTo>
                      <a:pt x="38" y="29"/>
                    </a:moveTo>
                    <a:lnTo>
                      <a:pt x="38" y="19"/>
                    </a:lnTo>
                    <a:lnTo>
                      <a:pt x="38" y="29"/>
                    </a:lnTo>
                    <a:close/>
                    <a:moveTo>
                      <a:pt x="38" y="29"/>
                    </a:moveTo>
                    <a:lnTo>
                      <a:pt x="38" y="29"/>
                    </a:lnTo>
                    <a:close/>
                    <a:moveTo>
                      <a:pt x="38" y="29"/>
                    </a:moveTo>
                    <a:lnTo>
                      <a:pt x="38" y="29"/>
                    </a:lnTo>
                    <a:close/>
                    <a:moveTo>
                      <a:pt x="38" y="29"/>
                    </a:moveTo>
                    <a:lnTo>
                      <a:pt x="38" y="29"/>
                    </a:lnTo>
                    <a:close/>
                    <a:moveTo>
                      <a:pt x="38" y="38"/>
                    </a:moveTo>
                    <a:lnTo>
                      <a:pt x="38" y="29"/>
                    </a:lnTo>
                    <a:lnTo>
                      <a:pt x="38" y="38"/>
                    </a:lnTo>
                    <a:close/>
                    <a:moveTo>
                      <a:pt x="38" y="38"/>
                    </a:moveTo>
                    <a:lnTo>
                      <a:pt x="38" y="38"/>
                    </a:lnTo>
                    <a:close/>
                    <a:moveTo>
                      <a:pt x="28" y="38"/>
                    </a:moveTo>
                    <a:lnTo>
                      <a:pt x="38" y="38"/>
                    </a:lnTo>
                    <a:lnTo>
                      <a:pt x="28" y="38"/>
                    </a:lnTo>
                    <a:close/>
                    <a:moveTo>
                      <a:pt x="19" y="57"/>
                    </a:moveTo>
                    <a:lnTo>
                      <a:pt x="19" y="48"/>
                    </a:lnTo>
                    <a:lnTo>
                      <a:pt x="28" y="48"/>
                    </a:lnTo>
                    <a:lnTo>
                      <a:pt x="28" y="38"/>
                    </a:lnTo>
                    <a:lnTo>
                      <a:pt x="28" y="48"/>
                    </a:lnTo>
                    <a:lnTo>
                      <a:pt x="19" y="48"/>
                    </a:lnTo>
                    <a:lnTo>
                      <a:pt x="19" y="57"/>
                    </a:lnTo>
                    <a:close/>
                    <a:moveTo>
                      <a:pt x="9" y="48"/>
                    </a:moveTo>
                    <a:lnTo>
                      <a:pt x="9" y="57"/>
                    </a:lnTo>
                    <a:lnTo>
                      <a:pt x="19" y="57"/>
                    </a:lnTo>
                    <a:lnTo>
                      <a:pt x="19" y="48"/>
                    </a:lnTo>
                    <a:lnTo>
                      <a:pt x="19" y="57"/>
                    </a:lnTo>
                    <a:lnTo>
                      <a:pt x="9" y="57"/>
                    </a:lnTo>
                    <a:lnTo>
                      <a:pt x="9" y="48"/>
                    </a:lnTo>
                    <a:close/>
                    <a:moveTo>
                      <a:pt x="9" y="38"/>
                    </a:moveTo>
                    <a:lnTo>
                      <a:pt x="9" y="48"/>
                    </a:lnTo>
                    <a:lnTo>
                      <a:pt x="9" y="38"/>
                    </a:lnTo>
                    <a:close/>
                    <a:moveTo>
                      <a:pt x="0" y="38"/>
                    </a:moveTo>
                    <a:lnTo>
                      <a:pt x="9" y="38"/>
                    </a:lnTo>
                    <a:lnTo>
                      <a:pt x="0" y="38"/>
                    </a:lnTo>
                    <a:close/>
                    <a:moveTo>
                      <a:pt x="9" y="38"/>
                    </a:moveTo>
                    <a:lnTo>
                      <a:pt x="9" y="38"/>
                    </a:lnTo>
                    <a:close/>
                    <a:moveTo>
                      <a:pt x="0" y="38"/>
                    </a:moveTo>
                    <a:lnTo>
                      <a:pt x="9" y="38"/>
                    </a:lnTo>
                    <a:lnTo>
                      <a:pt x="0" y="38"/>
                    </a:lnTo>
                    <a:close/>
                    <a:moveTo>
                      <a:pt x="0" y="29"/>
                    </a:moveTo>
                    <a:lnTo>
                      <a:pt x="0" y="38"/>
                    </a:ln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0" y="19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0" y="19"/>
                    </a:lnTo>
                    <a:close/>
                    <a:moveTo>
                      <a:pt x="9" y="19"/>
                    </a:move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71" name="Freeform 198">
                <a:extLst>
                  <a:ext uri="{FF2B5EF4-FFF2-40B4-BE49-F238E27FC236}">
                    <a16:creationId xmlns:a16="http://schemas.microsoft.com/office/drawing/2014/main" id="{2765FE60-5CBA-DC44-852C-B0091062F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862138"/>
                <a:ext cx="7938" cy="3175"/>
              </a:xfrm>
              <a:custGeom>
                <a:avLst/>
                <a:gdLst>
                  <a:gd name="T0" fmla="*/ 7541 w 20"/>
                  <a:gd name="T1" fmla="*/ 0 h 10"/>
                  <a:gd name="T2" fmla="*/ 0 w 20"/>
                  <a:gd name="T3" fmla="*/ 2858 h 10"/>
                  <a:gd name="T4" fmla="*/ 7541 w 2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19" y="0"/>
                    </a:moveTo>
                    <a:cubicBezTo>
                      <a:pt x="9" y="9"/>
                      <a:pt x="0" y="9"/>
                      <a:pt x="0" y="9"/>
                    </a:cubicBezTo>
                    <a:cubicBezTo>
                      <a:pt x="0" y="9"/>
                      <a:pt x="9" y="0"/>
                      <a:pt x="19" y="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72" name="Freeform 199">
                <a:extLst>
                  <a:ext uri="{FF2B5EF4-FFF2-40B4-BE49-F238E27FC236}">
                    <a16:creationId xmlns:a16="http://schemas.microsoft.com/office/drawing/2014/main" id="{BA7AC61E-78EA-2F45-A07A-B3FCACF25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858963"/>
                <a:ext cx="7938" cy="3175"/>
              </a:xfrm>
              <a:custGeom>
                <a:avLst/>
                <a:gdLst>
                  <a:gd name="T0" fmla="*/ 7541 w 20"/>
                  <a:gd name="T1" fmla="*/ 2886 h 11"/>
                  <a:gd name="T2" fmla="*/ 0 w 20"/>
                  <a:gd name="T3" fmla="*/ 0 h 11"/>
                  <a:gd name="T4" fmla="*/ 7541 w 20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1">
                    <a:moveTo>
                      <a:pt x="19" y="10"/>
                    </a:moveTo>
                    <a:cubicBezTo>
                      <a:pt x="9" y="10"/>
                      <a:pt x="0" y="0"/>
                      <a:pt x="0" y="0"/>
                    </a:cubicBezTo>
                    <a:cubicBezTo>
                      <a:pt x="0" y="0"/>
                      <a:pt x="9" y="10"/>
                      <a:pt x="19" y="1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73" name="Freeform 200">
                <a:extLst>
                  <a:ext uri="{FF2B5EF4-FFF2-40B4-BE49-F238E27FC236}">
                    <a16:creationId xmlns:a16="http://schemas.microsoft.com/office/drawing/2014/main" id="{EB282564-4DA0-5A4F-8E6D-94512E625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55788"/>
                <a:ext cx="7938" cy="14287"/>
              </a:xfrm>
              <a:custGeom>
                <a:avLst/>
                <a:gdLst>
                  <a:gd name="T0" fmla="*/ 3572 w 20"/>
                  <a:gd name="T1" fmla="*/ 0 h 40"/>
                  <a:gd name="T2" fmla="*/ 7541 w 20"/>
                  <a:gd name="T3" fmla="*/ 0 h 40"/>
                  <a:gd name="T4" fmla="*/ 3572 w 20"/>
                  <a:gd name="T5" fmla="*/ 3572 h 40"/>
                  <a:gd name="T6" fmla="*/ 3572 w 20"/>
                  <a:gd name="T7" fmla="*/ 7144 h 40"/>
                  <a:gd name="T8" fmla="*/ 3572 w 20"/>
                  <a:gd name="T9" fmla="*/ 10358 h 40"/>
                  <a:gd name="T10" fmla="*/ 7541 w 20"/>
                  <a:gd name="T11" fmla="*/ 13930 h 40"/>
                  <a:gd name="T12" fmla="*/ 3572 w 20"/>
                  <a:gd name="T13" fmla="*/ 13930 h 40"/>
                  <a:gd name="T14" fmla="*/ 3572 w 20"/>
                  <a:gd name="T15" fmla="*/ 10358 h 40"/>
                  <a:gd name="T16" fmla="*/ 0 w 20"/>
                  <a:gd name="T17" fmla="*/ 10358 h 40"/>
                  <a:gd name="T18" fmla="*/ 0 w 20"/>
                  <a:gd name="T19" fmla="*/ 7144 h 40"/>
                  <a:gd name="T20" fmla="*/ 0 w 20"/>
                  <a:gd name="T21" fmla="*/ 3572 h 40"/>
                  <a:gd name="T22" fmla="*/ 3572 w 20"/>
                  <a:gd name="T23" fmla="*/ 3572 h 40"/>
                  <a:gd name="T24" fmla="*/ 3572 w 20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40">
                    <a:moveTo>
                      <a:pt x="9" y="0"/>
                    </a:moveTo>
                    <a:lnTo>
                      <a:pt x="19" y="0"/>
                    </a:lnTo>
                    <a:cubicBezTo>
                      <a:pt x="19" y="0"/>
                      <a:pt x="19" y="10"/>
                      <a:pt x="9" y="10"/>
                    </a:cubicBezTo>
                    <a:cubicBezTo>
                      <a:pt x="9" y="20"/>
                      <a:pt x="9" y="20"/>
                      <a:pt x="9" y="20"/>
                    </a:cubicBezTo>
                    <a:lnTo>
                      <a:pt x="9" y="29"/>
                    </a:lnTo>
                    <a:cubicBezTo>
                      <a:pt x="19" y="29"/>
                      <a:pt x="19" y="39"/>
                      <a:pt x="19" y="39"/>
                    </a:cubicBezTo>
                    <a:cubicBezTo>
                      <a:pt x="9" y="39"/>
                      <a:pt x="9" y="39"/>
                      <a:pt x="9" y="39"/>
                    </a:cubicBezTo>
                    <a:lnTo>
                      <a:pt x="9" y="29"/>
                    </a:lnTo>
                    <a:lnTo>
                      <a:pt x="0" y="29"/>
                    </a:lnTo>
                    <a:cubicBezTo>
                      <a:pt x="0" y="20"/>
                      <a:pt x="0" y="20"/>
                      <a:pt x="0" y="2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74" name="Freeform 201">
                <a:extLst>
                  <a:ext uri="{FF2B5EF4-FFF2-40B4-BE49-F238E27FC236}">
                    <a16:creationId xmlns:a16="http://schemas.microsoft.com/office/drawing/2014/main" id="{43BFFFD9-BBF8-8C46-B49E-AC3805AB1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55788"/>
                <a:ext cx="7938" cy="17462"/>
              </a:xfrm>
              <a:custGeom>
                <a:avLst/>
                <a:gdLst>
                  <a:gd name="T0" fmla="*/ 3572 w 20"/>
                  <a:gd name="T1" fmla="*/ 0 h 49"/>
                  <a:gd name="T2" fmla="*/ 3572 w 20"/>
                  <a:gd name="T3" fmla="*/ 3564 h 49"/>
                  <a:gd name="T4" fmla="*/ 7541 w 20"/>
                  <a:gd name="T5" fmla="*/ 0 h 49"/>
                  <a:gd name="T6" fmla="*/ 3572 w 20"/>
                  <a:gd name="T7" fmla="*/ 3564 h 49"/>
                  <a:gd name="T8" fmla="*/ 3572 w 20"/>
                  <a:gd name="T9" fmla="*/ 3564 h 49"/>
                  <a:gd name="T10" fmla="*/ 3572 w 20"/>
                  <a:gd name="T11" fmla="*/ 10335 h 49"/>
                  <a:gd name="T12" fmla="*/ 3572 w 20"/>
                  <a:gd name="T13" fmla="*/ 10335 h 49"/>
                  <a:gd name="T14" fmla="*/ 7541 w 20"/>
                  <a:gd name="T15" fmla="*/ 10335 h 49"/>
                  <a:gd name="T16" fmla="*/ 7541 w 20"/>
                  <a:gd name="T17" fmla="*/ 10335 h 49"/>
                  <a:gd name="T18" fmla="*/ 3572 w 20"/>
                  <a:gd name="T19" fmla="*/ 13898 h 49"/>
                  <a:gd name="T20" fmla="*/ 3572 w 20"/>
                  <a:gd name="T21" fmla="*/ 13898 h 49"/>
                  <a:gd name="T22" fmla="*/ 3572 w 20"/>
                  <a:gd name="T23" fmla="*/ 13898 h 49"/>
                  <a:gd name="T24" fmla="*/ 3572 w 20"/>
                  <a:gd name="T25" fmla="*/ 13898 h 49"/>
                  <a:gd name="T26" fmla="*/ 3572 w 20"/>
                  <a:gd name="T27" fmla="*/ 13898 h 49"/>
                  <a:gd name="T28" fmla="*/ 3572 w 20"/>
                  <a:gd name="T29" fmla="*/ 10335 h 49"/>
                  <a:gd name="T30" fmla="*/ 3572 w 20"/>
                  <a:gd name="T31" fmla="*/ 10335 h 49"/>
                  <a:gd name="T32" fmla="*/ 3572 w 20"/>
                  <a:gd name="T33" fmla="*/ 10335 h 49"/>
                  <a:gd name="T34" fmla="*/ 0 w 20"/>
                  <a:gd name="T35" fmla="*/ 10335 h 49"/>
                  <a:gd name="T36" fmla="*/ 0 w 20"/>
                  <a:gd name="T37" fmla="*/ 10335 h 49"/>
                  <a:gd name="T38" fmla="*/ 0 w 20"/>
                  <a:gd name="T39" fmla="*/ 10335 h 49"/>
                  <a:gd name="T40" fmla="*/ 0 w 20"/>
                  <a:gd name="T41" fmla="*/ 10335 h 49"/>
                  <a:gd name="T42" fmla="*/ 0 w 20"/>
                  <a:gd name="T43" fmla="*/ 10335 h 49"/>
                  <a:gd name="T44" fmla="*/ 0 w 20"/>
                  <a:gd name="T45" fmla="*/ 7127 h 49"/>
                  <a:gd name="T46" fmla="*/ 0 w 20"/>
                  <a:gd name="T47" fmla="*/ 3564 h 49"/>
                  <a:gd name="T48" fmla="*/ 0 w 20"/>
                  <a:gd name="T49" fmla="*/ 3564 h 49"/>
                  <a:gd name="T50" fmla="*/ 0 w 20"/>
                  <a:gd name="T51" fmla="*/ 3564 h 49"/>
                  <a:gd name="T52" fmla="*/ 0 w 20"/>
                  <a:gd name="T53" fmla="*/ 3564 h 49"/>
                  <a:gd name="T54" fmla="*/ 3572 w 20"/>
                  <a:gd name="T55" fmla="*/ 0 h 49"/>
                  <a:gd name="T56" fmla="*/ 3572 w 20"/>
                  <a:gd name="T57" fmla="*/ 0 h 49"/>
                  <a:gd name="T58" fmla="*/ 3572 w 20"/>
                  <a:gd name="T59" fmla="*/ 0 h 49"/>
                  <a:gd name="T60" fmla="*/ 3572 w 20"/>
                  <a:gd name="T61" fmla="*/ 0 h 49"/>
                  <a:gd name="T62" fmla="*/ 3572 w 20"/>
                  <a:gd name="T63" fmla="*/ 0 h 4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0" h="49">
                    <a:moveTo>
                      <a:pt x="19" y="0"/>
                    </a:moveTo>
                    <a:lnTo>
                      <a:pt x="9" y="0"/>
                    </a:lnTo>
                    <a:lnTo>
                      <a:pt x="19" y="0"/>
                    </a:lnTo>
                    <a:close/>
                    <a:moveTo>
                      <a:pt x="9" y="10"/>
                    </a:moveTo>
                    <a:lnTo>
                      <a:pt x="19" y="1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9" y="10"/>
                    </a:lnTo>
                    <a:close/>
                    <a:moveTo>
                      <a:pt x="9" y="20"/>
                    </a:moveTo>
                    <a:lnTo>
                      <a:pt x="9" y="10"/>
                    </a:lnTo>
                    <a:lnTo>
                      <a:pt x="9" y="20"/>
                    </a:lnTo>
                    <a:close/>
                    <a:moveTo>
                      <a:pt x="9" y="29"/>
                    </a:moveTo>
                    <a:lnTo>
                      <a:pt x="9" y="20"/>
                    </a:lnTo>
                    <a:lnTo>
                      <a:pt x="9" y="29"/>
                    </a:lnTo>
                    <a:close/>
                    <a:moveTo>
                      <a:pt x="19" y="39"/>
                    </a:moveTo>
                    <a:lnTo>
                      <a:pt x="19" y="29"/>
                    </a:lnTo>
                    <a:lnTo>
                      <a:pt x="9" y="29"/>
                    </a:lnTo>
                    <a:lnTo>
                      <a:pt x="19" y="29"/>
                    </a:lnTo>
                    <a:lnTo>
                      <a:pt x="19" y="39"/>
                    </a:lnTo>
                    <a:close/>
                    <a:moveTo>
                      <a:pt x="9" y="39"/>
                    </a:moveTo>
                    <a:lnTo>
                      <a:pt x="19" y="39"/>
                    </a:lnTo>
                    <a:lnTo>
                      <a:pt x="9" y="39"/>
                    </a:lnTo>
                    <a:lnTo>
                      <a:pt x="9" y="48"/>
                    </a:lnTo>
                    <a:lnTo>
                      <a:pt x="9" y="39"/>
                    </a:lnTo>
                    <a:close/>
                    <a:moveTo>
                      <a:pt x="9" y="48"/>
                    </a:moveTo>
                    <a:lnTo>
                      <a:pt x="9" y="39"/>
                    </a:lnTo>
                    <a:lnTo>
                      <a:pt x="9" y="48"/>
                    </a:lnTo>
                    <a:close/>
                    <a:moveTo>
                      <a:pt x="9" y="39"/>
                    </a:moveTo>
                    <a:lnTo>
                      <a:pt x="9" y="39"/>
                    </a:lnTo>
                    <a:close/>
                    <a:moveTo>
                      <a:pt x="9" y="29"/>
                    </a:moveTo>
                    <a:lnTo>
                      <a:pt x="9" y="39"/>
                    </a:lnTo>
                    <a:lnTo>
                      <a:pt x="9" y="29"/>
                    </a:lnTo>
                    <a:close/>
                    <a:moveTo>
                      <a:pt x="0" y="29"/>
                    </a:moveTo>
                    <a:lnTo>
                      <a:pt x="9" y="29"/>
                    </a:ln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9" y="29"/>
                    </a:ln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0" y="20"/>
                    </a:moveTo>
                    <a:lnTo>
                      <a:pt x="0" y="29"/>
                    </a:lnTo>
                    <a:lnTo>
                      <a:pt x="0" y="20"/>
                    </a:lnTo>
                    <a:close/>
                    <a:moveTo>
                      <a:pt x="0" y="20"/>
                    </a:moveTo>
                    <a:lnTo>
                      <a:pt x="0" y="20"/>
                    </a:lnTo>
                    <a:close/>
                    <a:moveTo>
                      <a:pt x="0" y="10"/>
                    </a:moveTo>
                    <a:lnTo>
                      <a:pt x="9" y="1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0" y="10"/>
                    </a:lnTo>
                    <a:close/>
                    <a:moveTo>
                      <a:pt x="9" y="10"/>
                    </a:moveTo>
                    <a:lnTo>
                      <a:pt x="0" y="10"/>
                    </a:lnTo>
                    <a:lnTo>
                      <a:pt x="9" y="10"/>
                    </a:lnTo>
                    <a:close/>
                    <a:moveTo>
                      <a:pt x="9" y="0"/>
                    </a:moveTo>
                    <a:lnTo>
                      <a:pt x="9" y="10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75" name="Freeform 202">
                <a:extLst>
                  <a:ext uri="{FF2B5EF4-FFF2-40B4-BE49-F238E27FC236}">
                    <a16:creationId xmlns:a16="http://schemas.microsoft.com/office/drawing/2014/main" id="{5818B9AF-48F3-BD4D-80C5-A3DBD4E3E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52613"/>
                <a:ext cx="14287" cy="20637"/>
              </a:xfrm>
              <a:custGeom>
                <a:avLst/>
                <a:gdLst>
                  <a:gd name="T0" fmla="*/ 13921 w 39"/>
                  <a:gd name="T1" fmla="*/ 13521 h 58"/>
                  <a:gd name="T2" fmla="*/ 10257 w 39"/>
                  <a:gd name="T3" fmla="*/ 13521 h 58"/>
                  <a:gd name="T4" fmla="*/ 10257 w 39"/>
                  <a:gd name="T5" fmla="*/ 17079 h 58"/>
                  <a:gd name="T6" fmla="*/ 6960 w 39"/>
                  <a:gd name="T7" fmla="*/ 17079 h 58"/>
                  <a:gd name="T8" fmla="*/ 3297 w 39"/>
                  <a:gd name="T9" fmla="*/ 13521 h 58"/>
                  <a:gd name="T10" fmla="*/ 0 w 39"/>
                  <a:gd name="T11" fmla="*/ 13521 h 58"/>
                  <a:gd name="T12" fmla="*/ 0 w 39"/>
                  <a:gd name="T13" fmla="*/ 10319 h 58"/>
                  <a:gd name="T14" fmla="*/ 0 w 39"/>
                  <a:gd name="T15" fmla="*/ 6760 h 58"/>
                  <a:gd name="T16" fmla="*/ 3297 w 39"/>
                  <a:gd name="T17" fmla="*/ 6760 h 58"/>
                  <a:gd name="T18" fmla="*/ 6960 w 39"/>
                  <a:gd name="T19" fmla="*/ 3202 h 58"/>
                  <a:gd name="T20" fmla="*/ 10257 w 39"/>
                  <a:gd name="T21" fmla="*/ 3202 h 58"/>
                  <a:gd name="T22" fmla="*/ 10257 w 39"/>
                  <a:gd name="T23" fmla="*/ 6760 h 58"/>
                  <a:gd name="T24" fmla="*/ 13921 w 39"/>
                  <a:gd name="T25" fmla="*/ 6760 h 58"/>
                  <a:gd name="T26" fmla="*/ 13921 w 39"/>
                  <a:gd name="T27" fmla="*/ 10319 h 58"/>
                  <a:gd name="T28" fmla="*/ 13921 w 39"/>
                  <a:gd name="T29" fmla="*/ 13521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58">
                    <a:moveTo>
                      <a:pt x="38" y="38"/>
                    </a:moveTo>
                    <a:cubicBezTo>
                      <a:pt x="28" y="38"/>
                      <a:pt x="28" y="38"/>
                      <a:pt x="28" y="38"/>
                    </a:cubicBezTo>
                    <a:lnTo>
                      <a:pt x="28" y="48"/>
                    </a:lnTo>
                    <a:cubicBezTo>
                      <a:pt x="28" y="57"/>
                      <a:pt x="28" y="57"/>
                      <a:pt x="19" y="48"/>
                    </a:cubicBezTo>
                    <a:cubicBezTo>
                      <a:pt x="19" y="48"/>
                      <a:pt x="9" y="48"/>
                      <a:pt x="9" y="38"/>
                    </a:cubicBezTo>
                    <a:lnTo>
                      <a:pt x="0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9" y="9"/>
                    </a:lnTo>
                    <a:cubicBezTo>
                      <a:pt x="28" y="0"/>
                      <a:pt x="28" y="0"/>
                      <a:pt x="28" y="9"/>
                    </a:cubicBezTo>
                    <a:lnTo>
                      <a:pt x="28" y="19"/>
                    </a:lnTo>
                    <a:lnTo>
                      <a:pt x="38" y="19"/>
                    </a:lnTo>
                    <a:lnTo>
                      <a:pt x="38" y="29"/>
                    </a:lnTo>
                    <a:lnTo>
                      <a:pt x="38" y="38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76" name="Freeform 203">
                <a:extLst>
                  <a:ext uri="{FF2B5EF4-FFF2-40B4-BE49-F238E27FC236}">
                    <a16:creationId xmlns:a16="http://schemas.microsoft.com/office/drawing/2014/main" id="{8C404E21-3022-D64D-B458-F601211BF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52613"/>
                <a:ext cx="14287" cy="20637"/>
              </a:xfrm>
              <a:custGeom>
                <a:avLst/>
                <a:gdLst>
                  <a:gd name="T0" fmla="*/ 13921 w 39"/>
                  <a:gd name="T1" fmla="*/ 13521 h 58"/>
                  <a:gd name="T2" fmla="*/ 10257 w 39"/>
                  <a:gd name="T3" fmla="*/ 13521 h 58"/>
                  <a:gd name="T4" fmla="*/ 10257 w 39"/>
                  <a:gd name="T5" fmla="*/ 17079 h 58"/>
                  <a:gd name="T6" fmla="*/ 10257 w 39"/>
                  <a:gd name="T7" fmla="*/ 17079 h 58"/>
                  <a:gd name="T8" fmla="*/ 6960 w 39"/>
                  <a:gd name="T9" fmla="*/ 17079 h 58"/>
                  <a:gd name="T10" fmla="*/ 10257 w 39"/>
                  <a:gd name="T11" fmla="*/ 20281 h 58"/>
                  <a:gd name="T12" fmla="*/ 10257 w 39"/>
                  <a:gd name="T13" fmla="*/ 20281 h 58"/>
                  <a:gd name="T14" fmla="*/ 3297 w 39"/>
                  <a:gd name="T15" fmla="*/ 13521 h 58"/>
                  <a:gd name="T16" fmla="*/ 6960 w 39"/>
                  <a:gd name="T17" fmla="*/ 17079 h 58"/>
                  <a:gd name="T18" fmla="*/ 6960 w 39"/>
                  <a:gd name="T19" fmla="*/ 17079 h 58"/>
                  <a:gd name="T20" fmla="*/ 3297 w 39"/>
                  <a:gd name="T21" fmla="*/ 13521 h 58"/>
                  <a:gd name="T22" fmla="*/ 3297 w 39"/>
                  <a:gd name="T23" fmla="*/ 13521 h 58"/>
                  <a:gd name="T24" fmla="*/ 0 w 39"/>
                  <a:gd name="T25" fmla="*/ 13521 h 58"/>
                  <a:gd name="T26" fmla="*/ 0 w 39"/>
                  <a:gd name="T27" fmla="*/ 10319 h 58"/>
                  <a:gd name="T28" fmla="*/ 0 w 39"/>
                  <a:gd name="T29" fmla="*/ 10319 h 58"/>
                  <a:gd name="T30" fmla="*/ 0 w 39"/>
                  <a:gd name="T31" fmla="*/ 10319 h 58"/>
                  <a:gd name="T32" fmla="*/ 0 w 39"/>
                  <a:gd name="T33" fmla="*/ 10319 h 58"/>
                  <a:gd name="T34" fmla="*/ 0 w 39"/>
                  <a:gd name="T35" fmla="*/ 10319 h 58"/>
                  <a:gd name="T36" fmla="*/ 0 w 39"/>
                  <a:gd name="T37" fmla="*/ 10319 h 58"/>
                  <a:gd name="T38" fmla="*/ 0 w 39"/>
                  <a:gd name="T39" fmla="*/ 6760 h 58"/>
                  <a:gd name="T40" fmla="*/ 3297 w 39"/>
                  <a:gd name="T41" fmla="*/ 6760 h 58"/>
                  <a:gd name="T42" fmla="*/ 3297 w 39"/>
                  <a:gd name="T43" fmla="*/ 6760 h 58"/>
                  <a:gd name="T44" fmla="*/ 3297 w 39"/>
                  <a:gd name="T45" fmla="*/ 3202 h 58"/>
                  <a:gd name="T46" fmla="*/ 3297 w 39"/>
                  <a:gd name="T47" fmla="*/ 3202 h 58"/>
                  <a:gd name="T48" fmla="*/ 10257 w 39"/>
                  <a:gd name="T49" fmla="*/ 3202 h 58"/>
                  <a:gd name="T50" fmla="*/ 6960 w 39"/>
                  <a:gd name="T51" fmla="*/ 0 h 58"/>
                  <a:gd name="T52" fmla="*/ 10257 w 39"/>
                  <a:gd name="T53" fmla="*/ 3202 h 58"/>
                  <a:gd name="T54" fmla="*/ 10257 w 39"/>
                  <a:gd name="T55" fmla="*/ 3202 h 58"/>
                  <a:gd name="T56" fmla="*/ 13921 w 39"/>
                  <a:gd name="T57" fmla="*/ 6760 h 58"/>
                  <a:gd name="T58" fmla="*/ 13921 w 39"/>
                  <a:gd name="T59" fmla="*/ 6760 h 58"/>
                  <a:gd name="T60" fmla="*/ 13921 w 39"/>
                  <a:gd name="T61" fmla="*/ 6760 h 58"/>
                  <a:gd name="T62" fmla="*/ 13921 w 39"/>
                  <a:gd name="T63" fmla="*/ 10319 h 58"/>
                  <a:gd name="T64" fmla="*/ 13921 w 39"/>
                  <a:gd name="T65" fmla="*/ 13521 h 58"/>
                  <a:gd name="T66" fmla="*/ 13921 w 39"/>
                  <a:gd name="T67" fmla="*/ 13521 h 58"/>
                  <a:gd name="T68" fmla="*/ 13921 w 39"/>
                  <a:gd name="T69" fmla="*/ 13521 h 58"/>
                  <a:gd name="T70" fmla="*/ 13921 w 39"/>
                  <a:gd name="T71" fmla="*/ 13521 h 5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9" h="58">
                    <a:moveTo>
                      <a:pt x="28" y="38"/>
                    </a:moveTo>
                    <a:lnTo>
                      <a:pt x="38" y="38"/>
                    </a:lnTo>
                    <a:lnTo>
                      <a:pt x="28" y="38"/>
                    </a:lnTo>
                    <a:close/>
                    <a:moveTo>
                      <a:pt x="28" y="38"/>
                    </a:moveTo>
                    <a:lnTo>
                      <a:pt x="28" y="38"/>
                    </a:lnTo>
                    <a:close/>
                    <a:moveTo>
                      <a:pt x="28" y="48"/>
                    </a:moveTo>
                    <a:lnTo>
                      <a:pt x="28" y="38"/>
                    </a:lnTo>
                    <a:lnTo>
                      <a:pt x="28" y="48"/>
                    </a:lnTo>
                    <a:close/>
                    <a:moveTo>
                      <a:pt x="19" y="57"/>
                    </a:moveTo>
                    <a:lnTo>
                      <a:pt x="19" y="48"/>
                    </a:lnTo>
                    <a:lnTo>
                      <a:pt x="19" y="57"/>
                    </a:lnTo>
                    <a:lnTo>
                      <a:pt x="28" y="57"/>
                    </a:lnTo>
                    <a:lnTo>
                      <a:pt x="28" y="48"/>
                    </a:lnTo>
                    <a:lnTo>
                      <a:pt x="28" y="57"/>
                    </a:lnTo>
                    <a:lnTo>
                      <a:pt x="19" y="57"/>
                    </a:lnTo>
                    <a:close/>
                    <a:moveTo>
                      <a:pt x="9" y="38"/>
                    </a:moveTo>
                    <a:lnTo>
                      <a:pt x="9" y="48"/>
                    </a:lnTo>
                    <a:lnTo>
                      <a:pt x="19" y="48"/>
                    </a:lnTo>
                    <a:lnTo>
                      <a:pt x="19" y="57"/>
                    </a:lnTo>
                    <a:lnTo>
                      <a:pt x="19" y="48"/>
                    </a:lnTo>
                    <a:lnTo>
                      <a:pt x="9" y="48"/>
                    </a:lnTo>
                    <a:lnTo>
                      <a:pt x="9" y="38"/>
                    </a:lnTo>
                    <a:close/>
                    <a:moveTo>
                      <a:pt x="0" y="38"/>
                    </a:moveTo>
                    <a:lnTo>
                      <a:pt x="9" y="38"/>
                    </a:lnTo>
                    <a:lnTo>
                      <a:pt x="0" y="38"/>
                    </a:lnTo>
                    <a:close/>
                    <a:moveTo>
                      <a:pt x="0" y="38"/>
                    </a:moveTo>
                    <a:lnTo>
                      <a:pt x="0" y="38"/>
                    </a:lnTo>
                    <a:close/>
                    <a:moveTo>
                      <a:pt x="0" y="29"/>
                    </a:moveTo>
                    <a:lnTo>
                      <a:pt x="0" y="38"/>
                    </a:ln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0" y="19"/>
                    </a:moveTo>
                    <a:lnTo>
                      <a:pt x="0" y="29"/>
                    </a:lnTo>
                    <a:lnTo>
                      <a:pt x="0" y="19"/>
                    </a:lnTo>
                    <a:close/>
                    <a:moveTo>
                      <a:pt x="0" y="19"/>
                    </a:moveTo>
                    <a:lnTo>
                      <a:pt x="0" y="19"/>
                    </a:lnTo>
                    <a:close/>
                    <a:moveTo>
                      <a:pt x="9" y="19"/>
                    </a:moveTo>
                    <a:lnTo>
                      <a:pt x="0" y="19"/>
                    </a:lnTo>
                    <a:lnTo>
                      <a:pt x="9" y="19"/>
                    </a:lnTo>
                    <a:close/>
                    <a:moveTo>
                      <a:pt x="19" y="9"/>
                    </a:moveTo>
                    <a:lnTo>
                      <a:pt x="9" y="9"/>
                    </a:lnTo>
                    <a:lnTo>
                      <a:pt x="9" y="19"/>
                    </a:lnTo>
                    <a:lnTo>
                      <a:pt x="9" y="9"/>
                    </a:lnTo>
                    <a:lnTo>
                      <a:pt x="19" y="9"/>
                    </a:lnTo>
                    <a:close/>
                    <a:moveTo>
                      <a:pt x="28" y="9"/>
                    </a:moveTo>
                    <a:lnTo>
                      <a:pt x="19" y="9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28" y="9"/>
                    </a:lnTo>
                    <a:close/>
                    <a:moveTo>
                      <a:pt x="28" y="19"/>
                    </a:moveTo>
                    <a:lnTo>
                      <a:pt x="28" y="9"/>
                    </a:lnTo>
                    <a:lnTo>
                      <a:pt x="28" y="19"/>
                    </a:lnTo>
                    <a:close/>
                    <a:moveTo>
                      <a:pt x="38" y="19"/>
                    </a:moveTo>
                    <a:lnTo>
                      <a:pt x="28" y="19"/>
                    </a:lnTo>
                    <a:lnTo>
                      <a:pt x="38" y="19"/>
                    </a:lnTo>
                    <a:close/>
                    <a:moveTo>
                      <a:pt x="38" y="29"/>
                    </a:moveTo>
                    <a:lnTo>
                      <a:pt x="38" y="19"/>
                    </a:lnTo>
                    <a:lnTo>
                      <a:pt x="38" y="29"/>
                    </a:lnTo>
                    <a:close/>
                    <a:moveTo>
                      <a:pt x="38" y="29"/>
                    </a:moveTo>
                    <a:lnTo>
                      <a:pt x="38" y="29"/>
                    </a:lnTo>
                    <a:close/>
                    <a:moveTo>
                      <a:pt x="38" y="38"/>
                    </a:moveTo>
                    <a:lnTo>
                      <a:pt x="38" y="29"/>
                    </a:lnTo>
                    <a:lnTo>
                      <a:pt x="38" y="38"/>
                    </a:lnTo>
                    <a:close/>
                    <a:moveTo>
                      <a:pt x="38" y="38"/>
                    </a:moveTo>
                    <a:lnTo>
                      <a:pt x="38" y="38"/>
                    </a:lnTo>
                    <a:close/>
                    <a:moveTo>
                      <a:pt x="38" y="38"/>
                    </a:moveTo>
                    <a:lnTo>
                      <a:pt x="38" y="38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77" name="Freeform 204">
                <a:extLst>
                  <a:ext uri="{FF2B5EF4-FFF2-40B4-BE49-F238E27FC236}">
                    <a16:creationId xmlns:a16="http://schemas.microsoft.com/office/drawing/2014/main" id="{48ABCA60-7405-A543-92AF-E9B12CCCA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58963"/>
                <a:ext cx="7937" cy="3175"/>
              </a:xfrm>
              <a:custGeom>
                <a:avLst/>
                <a:gdLst>
                  <a:gd name="T0" fmla="*/ 0 w 20"/>
                  <a:gd name="T1" fmla="*/ 2886 h 11"/>
                  <a:gd name="T2" fmla="*/ 7540 w 20"/>
                  <a:gd name="T3" fmla="*/ 0 h 11"/>
                  <a:gd name="T4" fmla="*/ 0 w 20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1">
                    <a:moveTo>
                      <a:pt x="0" y="10"/>
                    </a:moveTo>
                    <a:cubicBezTo>
                      <a:pt x="9" y="10"/>
                      <a:pt x="19" y="0"/>
                      <a:pt x="19" y="0"/>
                    </a:cubicBezTo>
                    <a:cubicBezTo>
                      <a:pt x="19" y="0"/>
                      <a:pt x="9" y="10"/>
                      <a:pt x="0" y="1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78" name="Freeform 205">
                <a:extLst>
                  <a:ext uri="{FF2B5EF4-FFF2-40B4-BE49-F238E27FC236}">
                    <a16:creationId xmlns:a16="http://schemas.microsoft.com/office/drawing/2014/main" id="{7009D76B-905E-0F42-938B-B280FF33E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62138"/>
                <a:ext cx="7937" cy="3175"/>
              </a:xfrm>
              <a:custGeom>
                <a:avLst/>
                <a:gdLst>
                  <a:gd name="T0" fmla="*/ 0 w 20"/>
                  <a:gd name="T1" fmla="*/ 0 h 10"/>
                  <a:gd name="T2" fmla="*/ 7540 w 20"/>
                  <a:gd name="T3" fmla="*/ 2858 h 10"/>
                  <a:gd name="T4" fmla="*/ 0 w 2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9" y="9"/>
                      <a:pt x="19" y="9"/>
                      <a:pt x="19" y="9"/>
                    </a:cubicBezTo>
                    <a:cubicBezTo>
                      <a:pt x="19" y="9"/>
                      <a:pt x="9" y="0"/>
                      <a:pt x="0" y="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79" name="Freeform 206">
                <a:extLst>
                  <a:ext uri="{FF2B5EF4-FFF2-40B4-BE49-F238E27FC236}">
                    <a16:creationId xmlns:a16="http://schemas.microsoft.com/office/drawing/2014/main" id="{5425A4D0-87AF-0245-9FB7-D7EA90BE7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855788"/>
                <a:ext cx="7937" cy="14287"/>
              </a:xfrm>
              <a:custGeom>
                <a:avLst/>
                <a:gdLst>
                  <a:gd name="T0" fmla="*/ 3572 w 20"/>
                  <a:gd name="T1" fmla="*/ 13930 h 40"/>
                  <a:gd name="T2" fmla="*/ 0 w 20"/>
                  <a:gd name="T3" fmla="*/ 13930 h 40"/>
                  <a:gd name="T4" fmla="*/ 3572 w 20"/>
                  <a:gd name="T5" fmla="*/ 10358 h 40"/>
                  <a:gd name="T6" fmla="*/ 3572 w 20"/>
                  <a:gd name="T7" fmla="*/ 7144 h 40"/>
                  <a:gd name="T8" fmla="*/ 3572 w 20"/>
                  <a:gd name="T9" fmla="*/ 3572 h 40"/>
                  <a:gd name="T10" fmla="*/ 0 w 20"/>
                  <a:gd name="T11" fmla="*/ 0 h 40"/>
                  <a:gd name="T12" fmla="*/ 3572 w 20"/>
                  <a:gd name="T13" fmla="*/ 0 h 40"/>
                  <a:gd name="T14" fmla="*/ 3572 w 20"/>
                  <a:gd name="T15" fmla="*/ 3572 h 40"/>
                  <a:gd name="T16" fmla="*/ 7540 w 20"/>
                  <a:gd name="T17" fmla="*/ 3572 h 40"/>
                  <a:gd name="T18" fmla="*/ 7540 w 20"/>
                  <a:gd name="T19" fmla="*/ 7144 h 40"/>
                  <a:gd name="T20" fmla="*/ 7540 w 20"/>
                  <a:gd name="T21" fmla="*/ 10358 h 40"/>
                  <a:gd name="T22" fmla="*/ 3572 w 20"/>
                  <a:gd name="T23" fmla="*/ 10358 h 40"/>
                  <a:gd name="T24" fmla="*/ 3572 w 20"/>
                  <a:gd name="T25" fmla="*/ 1393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40">
                    <a:moveTo>
                      <a:pt x="9" y="39"/>
                    </a:moveTo>
                    <a:lnTo>
                      <a:pt x="0" y="39"/>
                    </a:lnTo>
                    <a:cubicBezTo>
                      <a:pt x="0" y="39"/>
                      <a:pt x="0" y="29"/>
                      <a:pt x="9" y="29"/>
                    </a:cubicBezTo>
                    <a:lnTo>
                      <a:pt x="9" y="20"/>
                    </a:lnTo>
                    <a:lnTo>
                      <a:pt x="9" y="10"/>
                    </a:lnTo>
                    <a:cubicBezTo>
                      <a:pt x="0" y="1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9" y="10"/>
                    </a:lnTo>
                    <a:lnTo>
                      <a:pt x="19" y="10"/>
                    </a:lnTo>
                    <a:lnTo>
                      <a:pt x="19" y="20"/>
                    </a:lnTo>
                    <a:lnTo>
                      <a:pt x="19" y="29"/>
                    </a:lnTo>
                    <a:cubicBezTo>
                      <a:pt x="9" y="29"/>
                      <a:pt x="9" y="29"/>
                      <a:pt x="9" y="29"/>
                    </a:cubicBezTo>
                    <a:lnTo>
                      <a:pt x="9" y="39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80" name="Freeform 207">
                <a:extLst>
                  <a:ext uri="{FF2B5EF4-FFF2-40B4-BE49-F238E27FC236}">
                    <a16:creationId xmlns:a16="http://schemas.microsoft.com/office/drawing/2014/main" id="{6BA31FD6-0FDF-AF4D-9774-10876BF5C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855788"/>
                <a:ext cx="7937" cy="17462"/>
              </a:xfrm>
              <a:custGeom>
                <a:avLst/>
                <a:gdLst>
                  <a:gd name="T0" fmla="*/ 3572 w 20"/>
                  <a:gd name="T1" fmla="*/ 13898 h 49"/>
                  <a:gd name="T2" fmla="*/ 3572 w 20"/>
                  <a:gd name="T3" fmla="*/ 13898 h 49"/>
                  <a:gd name="T4" fmla="*/ 3572 w 20"/>
                  <a:gd name="T5" fmla="*/ 10335 h 49"/>
                  <a:gd name="T6" fmla="*/ 0 w 20"/>
                  <a:gd name="T7" fmla="*/ 13898 h 49"/>
                  <a:gd name="T8" fmla="*/ 0 w 20"/>
                  <a:gd name="T9" fmla="*/ 13898 h 49"/>
                  <a:gd name="T10" fmla="*/ 3572 w 20"/>
                  <a:gd name="T11" fmla="*/ 10335 h 49"/>
                  <a:gd name="T12" fmla="*/ 3572 w 20"/>
                  <a:gd name="T13" fmla="*/ 10335 h 49"/>
                  <a:gd name="T14" fmla="*/ 3572 w 20"/>
                  <a:gd name="T15" fmla="*/ 10335 h 49"/>
                  <a:gd name="T16" fmla="*/ 3572 w 20"/>
                  <a:gd name="T17" fmla="*/ 3564 h 49"/>
                  <a:gd name="T18" fmla="*/ 3572 w 20"/>
                  <a:gd name="T19" fmla="*/ 3564 h 49"/>
                  <a:gd name="T20" fmla="*/ 3572 w 20"/>
                  <a:gd name="T21" fmla="*/ 0 h 49"/>
                  <a:gd name="T22" fmla="*/ 0 w 20"/>
                  <a:gd name="T23" fmla="*/ 3564 h 49"/>
                  <a:gd name="T24" fmla="*/ 0 w 20"/>
                  <a:gd name="T25" fmla="*/ 3564 h 49"/>
                  <a:gd name="T26" fmla="*/ 3572 w 20"/>
                  <a:gd name="T27" fmla="*/ 0 h 49"/>
                  <a:gd name="T28" fmla="*/ 3572 w 20"/>
                  <a:gd name="T29" fmla="*/ 0 h 49"/>
                  <a:gd name="T30" fmla="*/ 3572 w 20"/>
                  <a:gd name="T31" fmla="*/ 0 h 49"/>
                  <a:gd name="T32" fmla="*/ 3572 w 20"/>
                  <a:gd name="T33" fmla="*/ 0 h 49"/>
                  <a:gd name="T34" fmla="*/ 3572 w 20"/>
                  <a:gd name="T35" fmla="*/ 0 h 49"/>
                  <a:gd name="T36" fmla="*/ 3572 w 20"/>
                  <a:gd name="T37" fmla="*/ 3564 h 49"/>
                  <a:gd name="T38" fmla="*/ 7540 w 20"/>
                  <a:gd name="T39" fmla="*/ 3564 h 49"/>
                  <a:gd name="T40" fmla="*/ 7540 w 20"/>
                  <a:gd name="T41" fmla="*/ 3564 h 49"/>
                  <a:gd name="T42" fmla="*/ 7540 w 20"/>
                  <a:gd name="T43" fmla="*/ 3564 h 49"/>
                  <a:gd name="T44" fmla="*/ 7540 w 20"/>
                  <a:gd name="T45" fmla="*/ 7127 h 49"/>
                  <a:gd name="T46" fmla="*/ 7540 w 20"/>
                  <a:gd name="T47" fmla="*/ 10335 h 49"/>
                  <a:gd name="T48" fmla="*/ 7540 w 20"/>
                  <a:gd name="T49" fmla="*/ 10335 h 49"/>
                  <a:gd name="T50" fmla="*/ 7540 w 20"/>
                  <a:gd name="T51" fmla="*/ 10335 h 49"/>
                  <a:gd name="T52" fmla="*/ 7540 w 20"/>
                  <a:gd name="T53" fmla="*/ 10335 h 49"/>
                  <a:gd name="T54" fmla="*/ 7540 w 20"/>
                  <a:gd name="T55" fmla="*/ 10335 h 49"/>
                  <a:gd name="T56" fmla="*/ 3572 w 20"/>
                  <a:gd name="T57" fmla="*/ 10335 h 49"/>
                  <a:gd name="T58" fmla="*/ 3572 w 20"/>
                  <a:gd name="T59" fmla="*/ 13898 h 49"/>
                  <a:gd name="T60" fmla="*/ 3572 w 20"/>
                  <a:gd name="T61" fmla="*/ 13898 h 49"/>
                  <a:gd name="T62" fmla="*/ 3572 w 20"/>
                  <a:gd name="T63" fmla="*/ 13898 h 49"/>
                  <a:gd name="T64" fmla="*/ 3572 w 20"/>
                  <a:gd name="T65" fmla="*/ 13898 h 49"/>
                  <a:gd name="T66" fmla="*/ 3572 w 20"/>
                  <a:gd name="T67" fmla="*/ 17106 h 49"/>
                  <a:gd name="T68" fmla="*/ 3572 w 20"/>
                  <a:gd name="T69" fmla="*/ 13898 h 49"/>
                  <a:gd name="T70" fmla="*/ 3572 w 20"/>
                  <a:gd name="T71" fmla="*/ 13898 h 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" h="49">
                    <a:moveTo>
                      <a:pt x="0" y="39"/>
                    </a:moveTo>
                    <a:lnTo>
                      <a:pt x="9" y="39"/>
                    </a:lnTo>
                    <a:lnTo>
                      <a:pt x="9" y="48"/>
                    </a:lnTo>
                    <a:lnTo>
                      <a:pt x="9" y="39"/>
                    </a:lnTo>
                    <a:lnTo>
                      <a:pt x="0" y="39"/>
                    </a:lnTo>
                    <a:close/>
                    <a:moveTo>
                      <a:pt x="9" y="29"/>
                    </a:moveTo>
                    <a:lnTo>
                      <a:pt x="0" y="29"/>
                    </a:lnTo>
                    <a:lnTo>
                      <a:pt x="0" y="39"/>
                    </a:lnTo>
                    <a:lnTo>
                      <a:pt x="9" y="39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9" y="29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close/>
                    <a:moveTo>
                      <a:pt x="9" y="20"/>
                    </a:moveTo>
                    <a:lnTo>
                      <a:pt x="9" y="29"/>
                    </a:lnTo>
                    <a:lnTo>
                      <a:pt x="9" y="20"/>
                    </a:lnTo>
                    <a:close/>
                    <a:moveTo>
                      <a:pt x="9" y="10"/>
                    </a:moveTo>
                    <a:lnTo>
                      <a:pt x="9" y="20"/>
                    </a:lnTo>
                    <a:lnTo>
                      <a:pt x="9" y="1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10"/>
                    </a:moveTo>
                    <a:lnTo>
                      <a:pt x="9" y="0"/>
                    </a:lnTo>
                    <a:lnTo>
                      <a:pt x="9" y="10"/>
                    </a:lnTo>
                    <a:close/>
                    <a:moveTo>
                      <a:pt x="9" y="10"/>
                    </a:moveTo>
                    <a:lnTo>
                      <a:pt x="9" y="10"/>
                    </a:lnTo>
                    <a:close/>
                    <a:moveTo>
                      <a:pt x="19" y="10"/>
                    </a:moveTo>
                    <a:lnTo>
                      <a:pt x="9" y="10"/>
                    </a:lnTo>
                    <a:lnTo>
                      <a:pt x="19" y="10"/>
                    </a:lnTo>
                    <a:close/>
                    <a:moveTo>
                      <a:pt x="19" y="20"/>
                    </a:moveTo>
                    <a:lnTo>
                      <a:pt x="19" y="10"/>
                    </a:lnTo>
                    <a:lnTo>
                      <a:pt x="19" y="20"/>
                    </a:lnTo>
                    <a:close/>
                    <a:moveTo>
                      <a:pt x="19" y="20"/>
                    </a:moveTo>
                    <a:lnTo>
                      <a:pt x="19" y="20"/>
                    </a:lnTo>
                    <a:close/>
                    <a:moveTo>
                      <a:pt x="19" y="29"/>
                    </a:moveTo>
                    <a:lnTo>
                      <a:pt x="19" y="20"/>
                    </a:ln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9" y="29"/>
                    </a:moveTo>
                    <a:lnTo>
                      <a:pt x="19" y="29"/>
                    </a:lnTo>
                    <a:lnTo>
                      <a:pt x="9" y="29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close/>
                    <a:moveTo>
                      <a:pt x="9" y="39"/>
                    </a:moveTo>
                    <a:lnTo>
                      <a:pt x="9" y="29"/>
                    </a:lnTo>
                    <a:lnTo>
                      <a:pt x="9" y="39"/>
                    </a:lnTo>
                    <a:close/>
                    <a:moveTo>
                      <a:pt x="9" y="39"/>
                    </a:moveTo>
                    <a:lnTo>
                      <a:pt x="9" y="39"/>
                    </a:lnTo>
                    <a:close/>
                    <a:moveTo>
                      <a:pt x="9" y="39"/>
                    </a:moveTo>
                    <a:lnTo>
                      <a:pt x="9" y="39"/>
                    </a:lnTo>
                    <a:close/>
                    <a:moveTo>
                      <a:pt x="9" y="39"/>
                    </a:moveTo>
                    <a:lnTo>
                      <a:pt x="9" y="48"/>
                    </a:lnTo>
                    <a:lnTo>
                      <a:pt x="9" y="39"/>
                    </a:lnTo>
                    <a:close/>
                    <a:moveTo>
                      <a:pt x="9" y="39"/>
                    </a:moveTo>
                    <a:lnTo>
                      <a:pt x="9" y="48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81" name="Freeform 208">
                <a:extLst>
                  <a:ext uri="{FF2B5EF4-FFF2-40B4-BE49-F238E27FC236}">
                    <a16:creationId xmlns:a16="http://schemas.microsoft.com/office/drawing/2014/main" id="{62CB1D11-F5D1-B84C-A81E-D6BA1E4F7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58963"/>
                <a:ext cx="11112" cy="11112"/>
              </a:xfrm>
              <a:custGeom>
                <a:avLst/>
                <a:gdLst>
                  <a:gd name="T0" fmla="*/ 3449 w 29"/>
                  <a:gd name="T1" fmla="*/ 0 h 30"/>
                  <a:gd name="T2" fmla="*/ 10729 w 29"/>
                  <a:gd name="T3" fmla="*/ 3704 h 30"/>
                  <a:gd name="T4" fmla="*/ 3449 w 29"/>
                  <a:gd name="T5" fmla="*/ 10742 h 30"/>
                  <a:gd name="T6" fmla="*/ 0 w 29"/>
                  <a:gd name="T7" fmla="*/ 3704 h 30"/>
                  <a:gd name="T8" fmla="*/ 3449 w 29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9" y="0"/>
                    </a:moveTo>
                    <a:cubicBezTo>
                      <a:pt x="19" y="0"/>
                      <a:pt x="28" y="0"/>
                      <a:pt x="28" y="10"/>
                    </a:cubicBezTo>
                    <a:cubicBezTo>
                      <a:pt x="28" y="19"/>
                      <a:pt x="19" y="29"/>
                      <a:pt x="9" y="29"/>
                    </a:cubicBezTo>
                    <a:cubicBezTo>
                      <a:pt x="0" y="29"/>
                      <a:pt x="0" y="19"/>
                      <a:pt x="0" y="10"/>
                    </a:cubicBezTo>
                    <a:cubicBezTo>
                      <a:pt x="0" y="0"/>
                      <a:pt x="0" y="0"/>
                      <a:pt x="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82" name="Freeform 209">
                <a:extLst>
                  <a:ext uri="{FF2B5EF4-FFF2-40B4-BE49-F238E27FC236}">
                    <a16:creationId xmlns:a16="http://schemas.microsoft.com/office/drawing/2014/main" id="{E7139FF0-0DF0-304B-BEE3-EFDF351DB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855788"/>
                <a:ext cx="14288" cy="14287"/>
              </a:xfrm>
              <a:custGeom>
                <a:avLst/>
                <a:gdLst>
                  <a:gd name="T0" fmla="*/ 13922 w 39"/>
                  <a:gd name="T1" fmla="*/ 7144 h 40"/>
                  <a:gd name="T2" fmla="*/ 10624 w 39"/>
                  <a:gd name="T3" fmla="*/ 7144 h 40"/>
                  <a:gd name="T4" fmla="*/ 10624 w 39"/>
                  <a:gd name="T5" fmla="*/ 3572 h 40"/>
                  <a:gd name="T6" fmla="*/ 6961 w 39"/>
                  <a:gd name="T7" fmla="*/ 3572 h 40"/>
                  <a:gd name="T8" fmla="*/ 6961 w 39"/>
                  <a:gd name="T9" fmla="*/ 0 h 40"/>
                  <a:gd name="T10" fmla="*/ 6961 w 39"/>
                  <a:gd name="T11" fmla="*/ 3572 h 40"/>
                  <a:gd name="T12" fmla="*/ 10624 w 39"/>
                  <a:gd name="T13" fmla="*/ 3572 h 40"/>
                  <a:gd name="T14" fmla="*/ 13922 w 39"/>
                  <a:gd name="T15" fmla="*/ 3572 h 40"/>
                  <a:gd name="T16" fmla="*/ 13922 w 39"/>
                  <a:gd name="T17" fmla="*/ 7144 h 40"/>
                  <a:gd name="T18" fmla="*/ 6961 w 39"/>
                  <a:gd name="T19" fmla="*/ 13930 h 40"/>
                  <a:gd name="T20" fmla="*/ 6961 w 39"/>
                  <a:gd name="T21" fmla="*/ 10358 h 40"/>
                  <a:gd name="T22" fmla="*/ 10624 w 39"/>
                  <a:gd name="T23" fmla="*/ 10358 h 40"/>
                  <a:gd name="T24" fmla="*/ 10624 w 39"/>
                  <a:gd name="T25" fmla="*/ 7144 h 40"/>
                  <a:gd name="T26" fmla="*/ 13922 w 39"/>
                  <a:gd name="T27" fmla="*/ 7144 h 40"/>
                  <a:gd name="T28" fmla="*/ 13922 w 39"/>
                  <a:gd name="T29" fmla="*/ 10358 h 40"/>
                  <a:gd name="T30" fmla="*/ 10624 w 39"/>
                  <a:gd name="T31" fmla="*/ 10358 h 40"/>
                  <a:gd name="T32" fmla="*/ 10624 w 39"/>
                  <a:gd name="T33" fmla="*/ 13930 h 40"/>
                  <a:gd name="T34" fmla="*/ 6961 w 39"/>
                  <a:gd name="T35" fmla="*/ 13930 h 40"/>
                  <a:gd name="T36" fmla="*/ 0 w 39"/>
                  <a:gd name="T37" fmla="*/ 7144 h 40"/>
                  <a:gd name="T38" fmla="*/ 3664 w 39"/>
                  <a:gd name="T39" fmla="*/ 7144 h 40"/>
                  <a:gd name="T40" fmla="*/ 3664 w 39"/>
                  <a:gd name="T41" fmla="*/ 10358 h 40"/>
                  <a:gd name="T42" fmla="*/ 6961 w 39"/>
                  <a:gd name="T43" fmla="*/ 10358 h 40"/>
                  <a:gd name="T44" fmla="*/ 6961 w 39"/>
                  <a:gd name="T45" fmla="*/ 13930 h 40"/>
                  <a:gd name="T46" fmla="*/ 3664 w 39"/>
                  <a:gd name="T47" fmla="*/ 13930 h 40"/>
                  <a:gd name="T48" fmla="*/ 3664 w 39"/>
                  <a:gd name="T49" fmla="*/ 10358 h 40"/>
                  <a:gd name="T50" fmla="*/ 3664 w 39"/>
                  <a:gd name="T51" fmla="*/ 7144 h 40"/>
                  <a:gd name="T52" fmla="*/ 0 w 39"/>
                  <a:gd name="T53" fmla="*/ 7144 h 40"/>
                  <a:gd name="T54" fmla="*/ 6961 w 39"/>
                  <a:gd name="T55" fmla="*/ 0 h 40"/>
                  <a:gd name="T56" fmla="*/ 6961 w 39"/>
                  <a:gd name="T57" fmla="*/ 3572 h 40"/>
                  <a:gd name="T58" fmla="*/ 3664 w 39"/>
                  <a:gd name="T59" fmla="*/ 3572 h 40"/>
                  <a:gd name="T60" fmla="*/ 3664 w 39"/>
                  <a:gd name="T61" fmla="*/ 7144 h 40"/>
                  <a:gd name="T62" fmla="*/ 0 w 39"/>
                  <a:gd name="T63" fmla="*/ 7144 h 40"/>
                  <a:gd name="T64" fmla="*/ 3664 w 39"/>
                  <a:gd name="T65" fmla="*/ 7144 h 40"/>
                  <a:gd name="T66" fmla="*/ 3664 w 39"/>
                  <a:gd name="T67" fmla="*/ 3572 h 40"/>
                  <a:gd name="T68" fmla="*/ 6961 w 39"/>
                  <a:gd name="T69" fmla="*/ 3572 h 40"/>
                  <a:gd name="T70" fmla="*/ 6961 w 39"/>
                  <a:gd name="T71" fmla="*/ 0 h 4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9" h="40">
                    <a:moveTo>
                      <a:pt x="38" y="20"/>
                    </a:moveTo>
                    <a:lnTo>
                      <a:pt x="29" y="20"/>
                    </a:lnTo>
                    <a:lnTo>
                      <a:pt x="29" y="1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20"/>
                    </a:lnTo>
                    <a:close/>
                    <a:moveTo>
                      <a:pt x="19" y="39"/>
                    </a:moveTo>
                    <a:lnTo>
                      <a:pt x="19" y="29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38" y="20"/>
                    </a:lnTo>
                    <a:lnTo>
                      <a:pt x="38" y="29"/>
                    </a:lnTo>
                    <a:lnTo>
                      <a:pt x="29" y="29"/>
                    </a:lnTo>
                    <a:lnTo>
                      <a:pt x="29" y="39"/>
                    </a:lnTo>
                    <a:lnTo>
                      <a:pt x="19" y="39"/>
                    </a:lnTo>
                    <a:close/>
                    <a:moveTo>
                      <a:pt x="0" y="20"/>
                    </a:moveTo>
                    <a:lnTo>
                      <a:pt x="10" y="20"/>
                    </a:lnTo>
                    <a:lnTo>
                      <a:pt x="10" y="29"/>
                    </a:lnTo>
                    <a:lnTo>
                      <a:pt x="19" y="29"/>
                    </a:lnTo>
                    <a:lnTo>
                      <a:pt x="19" y="39"/>
                    </a:lnTo>
                    <a:lnTo>
                      <a:pt x="10" y="39"/>
                    </a:lnTo>
                    <a:lnTo>
                      <a:pt x="10" y="29"/>
                    </a:lnTo>
                    <a:lnTo>
                      <a:pt x="10" y="20"/>
                    </a:lnTo>
                    <a:lnTo>
                      <a:pt x="0" y="20"/>
                    </a:lnTo>
                    <a:close/>
                    <a:moveTo>
                      <a:pt x="19" y="0"/>
                    </a:moveTo>
                    <a:lnTo>
                      <a:pt x="19" y="10"/>
                    </a:lnTo>
                    <a:lnTo>
                      <a:pt x="10" y="10"/>
                    </a:lnTo>
                    <a:lnTo>
                      <a:pt x="10" y="20"/>
                    </a:lnTo>
                    <a:lnTo>
                      <a:pt x="0" y="20"/>
                    </a:lnTo>
                    <a:lnTo>
                      <a:pt x="10" y="2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83" name="Freeform 210">
                <a:extLst>
                  <a:ext uri="{FF2B5EF4-FFF2-40B4-BE49-F238E27FC236}">
                    <a16:creationId xmlns:a16="http://schemas.microsoft.com/office/drawing/2014/main" id="{9BDD6079-C71A-CF4D-BBF3-8F5273317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58963"/>
                <a:ext cx="7937" cy="7937"/>
              </a:xfrm>
              <a:custGeom>
                <a:avLst/>
                <a:gdLst>
                  <a:gd name="T0" fmla="*/ 3572 w 20"/>
                  <a:gd name="T1" fmla="*/ 0 h 20"/>
                  <a:gd name="T2" fmla="*/ 7540 w 20"/>
                  <a:gd name="T3" fmla="*/ 3969 h 20"/>
                  <a:gd name="T4" fmla="*/ 3572 w 20"/>
                  <a:gd name="T5" fmla="*/ 7540 h 20"/>
                  <a:gd name="T6" fmla="*/ 0 w 20"/>
                  <a:gd name="T7" fmla="*/ 3969 h 20"/>
                  <a:gd name="T8" fmla="*/ 3572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0"/>
                    </a:moveTo>
                    <a:cubicBezTo>
                      <a:pt x="19" y="0"/>
                      <a:pt x="19" y="0"/>
                      <a:pt x="19" y="10"/>
                    </a:cubicBezTo>
                    <a:cubicBezTo>
                      <a:pt x="19" y="19"/>
                      <a:pt x="19" y="19"/>
                      <a:pt x="9" y="19"/>
                    </a:cubicBezTo>
                    <a:cubicBezTo>
                      <a:pt x="0" y="19"/>
                      <a:pt x="0" y="19"/>
                      <a:pt x="0" y="10"/>
                    </a:cubicBezTo>
                    <a:cubicBezTo>
                      <a:pt x="0" y="0"/>
                      <a:pt x="0" y="0"/>
                      <a:pt x="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84" name="Freeform 211">
                <a:extLst>
                  <a:ext uri="{FF2B5EF4-FFF2-40B4-BE49-F238E27FC236}">
                    <a16:creationId xmlns:a16="http://schemas.microsoft.com/office/drawing/2014/main" id="{BDC2567A-A04F-EF43-AE1B-764921BED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58963"/>
                <a:ext cx="7937" cy="7937"/>
              </a:xfrm>
              <a:custGeom>
                <a:avLst/>
                <a:gdLst>
                  <a:gd name="T0" fmla="*/ 7540 w 20"/>
                  <a:gd name="T1" fmla="*/ 3969 h 20"/>
                  <a:gd name="T2" fmla="*/ 7540 w 20"/>
                  <a:gd name="T3" fmla="*/ 0 h 20"/>
                  <a:gd name="T4" fmla="*/ 3572 w 20"/>
                  <a:gd name="T5" fmla="*/ 0 h 20"/>
                  <a:gd name="T6" fmla="*/ 7540 w 20"/>
                  <a:gd name="T7" fmla="*/ 0 h 20"/>
                  <a:gd name="T8" fmla="*/ 7540 w 20"/>
                  <a:gd name="T9" fmla="*/ 3969 h 20"/>
                  <a:gd name="T10" fmla="*/ 3572 w 20"/>
                  <a:gd name="T11" fmla="*/ 7540 h 20"/>
                  <a:gd name="T12" fmla="*/ 7540 w 20"/>
                  <a:gd name="T13" fmla="*/ 7540 h 20"/>
                  <a:gd name="T14" fmla="*/ 7540 w 20"/>
                  <a:gd name="T15" fmla="*/ 3969 h 20"/>
                  <a:gd name="T16" fmla="*/ 7540 w 20"/>
                  <a:gd name="T17" fmla="*/ 7540 h 20"/>
                  <a:gd name="T18" fmla="*/ 3572 w 20"/>
                  <a:gd name="T19" fmla="*/ 7540 h 20"/>
                  <a:gd name="T20" fmla="*/ 0 w 20"/>
                  <a:gd name="T21" fmla="*/ 3969 h 20"/>
                  <a:gd name="T22" fmla="*/ 0 w 20"/>
                  <a:gd name="T23" fmla="*/ 7540 h 20"/>
                  <a:gd name="T24" fmla="*/ 3572 w 20"/>
                  <a:gd name="T25" fmla="*/ 7540 h 20"/>
                  <a:gd name="T26" fmla="*/ 0 w 20"/>
                  <a:gd name="T27" fmla="*/ 7540 h 20"/>
                  <a:gd name="T28" fmla="*/ 0 w 20"/>
                  <a:gd name="T29" fmla="*/ 3969 h 20"/>
                  <a:gd name="T30" fmla="*/ 3572 w 20"/>
                  <a:gd name="T31" fmla="*/ 0 h 20"/>
                  <a:gd name="T32" fmla="*/ 0 w 20"/>
                  <a:gd name="T33" fmla="*/ 0 h 20"/>
                  <a:gd name="T34" fmla="*/ 0 w 20"/>
                  <a:gd name="T35" fmla="*/ 3969 h 20"/>
                  <a:gd name="T36" fmla="*/ 0 w 20"/>
                  <a:gd name="T37" fmla="*/ 0 h 20"/>
                  <a:gd name="T38" fmla="*/ 3572 w 20"/>
                  <a:gd name="T39" fmla="*/ 0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20">
                    <a:moveTo>
                      <a:pt x="19" y="10"/>
                    </a:moveTo>
                    <a:lnTo>
                      <a:pt x="19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close/>
                    <a:moveTo>
                      <a:pt x="9" y="19"/>
                    </a:moveTo>
                    <a:lnTo>
                      <a:pt x="19" y="19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9" y="19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85" name="Freeform 212">
                <a:extLst>
                  <a:ext uri="{FF2B5EF4-FFF2-40B4-BE49-F238E27FC236}">
                    <a16:creationId xmlns:a16="http://schemas.microsoft.com/office/drawing/2014/main" id="{D62FC858-9000-AF4A-8C0A-25AC0D557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58963"/>
                <a:ext cx="7937" cy="7937"/>
              </a:xfrm>
              <a:custGeom>
                <a:avLst/>
                <a:gdLst>
                  <a:gd name="T0" fmla="*/ 3572 w 20"/>
                  <a:gd name="T1" fmla="*/ 0 h 20"/>
                  <a:gd name="T2" fmla="*/ 3572 w 20"/>
                  <a:gd name="T3" fmla="*/ 0 h 20"/>
                  <a:gd name="T4" fmla="*/ 7540 w 20"/>
                  <a:gd name="T5" fmla="*/ 3969 h 20"/>
                  <a:gd name="T6" fmla="*/ 3572 w 20"/>
                  <a:gd name="T7" fmla="*/ 7540 h 20"/>
                  <a:gd name="T8" fmla="*/ 0 w 20"/>
                  <a:gd name="T9" fmla="*/ 3969 h 20"/>
                  <a:gd name="T10" fmla="*/ 3572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9" y="0"/>
                    </a:moveTo>
                    <a:lnTo>
                      <a:pt x="9" y="0"/>
                    </a:lnTo>
                    <a:lnTo>
                      <a:pt x="19" y="10"/>
                    </a:lnTo>
                    <a:lnTo>
                      <a:pt x="9" y="19"/>
                    </a:lnTo>
                    <a:lnTo>
                      <a:pt x="0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C40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86" name="Freeform 213">
                <a:extLst>
                  <a:ext uri="{FF2B5EF4-FFF2-40B4-BE49-F238E27FC236}">
                    <a16:creationId xmlns:a16="http://schemas.microsoft.com/office/drawing/2014/main" id="{376208DE-3AFA-DA4B-894C-17ACF41D9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58963"/>
                <a:ext cx="7937" cy="7937"/>
              </a:xfrm>
              <a:custGeom>
                <a:avLst/>
                <a:gdLst>
                  <a:gd name="T0" fmla="*/ 7540 w 20"/>
                  <a:gd name="T1" fmla="*/ 3969 h 20"/>
                  <a:gd name="T2" fmla="*/ 3572 w 20"/>
                  <a:gd name="T3" fmla="*/ 3969 h 20"/>
                  <a:gd name="T4" fmla="*/ 3572 w 20"/>
                  <a:gd name="T5" fmla="*/ 0 h 20"/>
                  <a:gd name="T6" fmla="*/ 7540 w 20"/>
                  <a:gd name="T7" fmla="*/ 0 h 20"/>
                  <a:gd name="T8" fmla="*/ 7540 w 20"/>
                  <a:gd name="T9" fmla="*/ 3969 h 20"/>
                  <a:gd name="T10" fmla="*/ 3572 w 20"/>
                  <a:gd name="T11" fmla="*/ 7540 h 20"/>
                  <a:gd name="T12" fmla="*/ 7540 w 20"/>
                  <a:gd name="T13" fmla="*/ 7540 h 20"/>
                  <a:gd name="T14" fmla="*/ 7540 w 20"/>
                  <a:gd name="T15" fmla="*/ 3969 h 20"/>
                  <a:gd name="T16" fmla="*/ 7540 w 20"/>
                  <a:gd name="T17" fmla="*/ 7540 h 20"/>
                  <a:gd name="T18" fmla="*/ 3572 w 20"/>
                  <a:gd name="T19" fmla="*/ 7540 h 20"/>
                  <a:gd name="T20" fmla="*/ 0 w 20"/>
                  <a:gd name="T21" fmla="*/ 3969 h 20"/>
                  <a:gd name="T22" fmla="*/ 3572 w 20"/>
                  <a:gd name="T23" fmla="*/ 3969 h 20"/>
                  <a:gd name="T24" fmla="*/ 3572 w 20"/>
                  <a:gd name="T25" fmla="*/ 7540 h 20"/>
                  <a:gd name="T26" fmla="*/ 0 w 20"/>
                  <a:gd name="T27" fmla="*/ 7540 h 20"/>
                  <a:gd name="T28" fmla="*/ 0 w 20"/>
                  <a:gd name="T29" fmla="*/ 3969 h 20"/>
                  <a:gd name="T30" fmla="*/ 3572 w 20"/>
                  <a:gd name="T31" fmla="*/ 0 h 20"/>
                  <a:gd name="T32" fmla="*/ 3572 w 20"/>
                  <a:gd name="T33" fmla="*/ 3969 h 20"/>
                  <a:gd name="T34" fmla="*/ 0 w 20"/>
                  <a:gd name="T35" fmla="*/ 3969 h 20"/>
                  <a:gd name="T36" fmla="*/ 3572 w 20"/>
                  <a:gd name="T37" fmla="*/ 3969 h 20"/>
                  <a:gd name="T38" fmla="*/ 3572 w 20"/>
                  <a:gd name="T39" fmla="*/ 0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20">
                    <a:moveTo>
                      <a:pt x="19" y="10"/>
                    </a:moveTo>
                    <a:lnTo>
                      <a:pt x="9" y="1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close/>
                    <a:moveTo>
                      <a:pt x="9" y="19"/>
                    </a:moveTo>
                    <a:lnTo>
                      <a:pt x="19" y="19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9" y="19"/>
                    </a:lnTo>
                    <a:close/>
                    <a:moveTo>
                      <a:pt x="0" y="10"/>
                    </a:moveTo>
                    <a:lnTo>
                      <a:pt x="9" y="10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9" y="0"/>
                    </a:moveTo>
                    <a:lnTo>
                      <a:pt x="9" y="1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87" name="Freeform 214">
                <a:extLst>
                  <a:ext uri="{FF2B5EF4-FFF2-40B4-BE49-F238E27FC236}">
                    <a16:creationId xmlns:a16="http://schemas.microsoft.com/office/drawing/2014/main" id="{C826E190-E07C-B549-94DA-6DA180202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2138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0 w 10"/>
                  <a:gd name="T3" fmla="*/ 0 h 10"/>
                  <a:gd name="T4" fmla="*/ 2858 w 10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cubicBezTo>
                      <a:pt x="0" y="9"/>
                      <a:pt x="0" y="9"/>
                      <a:pt x="0" y="0"/>
                    </a:cubicBezTo>
                    <a:cubicBezTo>
                      <a:pt x="0" y="0"/>
                      <a:pt x="0" y="9"/>
                      <a:pt x="9" y="9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88" name="Freeform 215">
                <a:extLst>
                  <a:ext uri="{FF2B5EF4-FFF2-40B4-BE49-F238E27FC236}">
                    <a16:creationId xmlns:a16="http://schemas.microsoft.com/office/drawing/2014/main" id="{8C869646-750A-FB44-BABC-1D35B2606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849438"/>
                <a:ext cx="17463" cy="14287"/>
              </a:xfrm>
              <a:custGeom>
                <a:avLst/>
                <a:gdLst>
                  <a:gd name="T0" fmla="*/ 10187 w 48"/>
                  <a:gd name="T1" fmla="*/ 0 h 39"/>
                  <a:gd name="T2" fmla="*/ 13825 w 48"/>
                  <a:gd name="T3" fmla="*/ 3297 h 39"/>
                  <a:gd name="T4" fmla="*/ 17099 w 48"/>
                  <a:gd name="T5" fmla="*/ 6594 h 39"/>
                  <a:gd name="T6" fmla="*/ 13825 w 48"/>
                  <a:gd name="T7" fmla="*/ 10257 h 39"/>
                  <a:gd name="T8" fmla="*/ 13825 w 48"/>
                  <a:gd name="T9" fmla="*/ 13921 h 39"/>
                  <a:gd name="T10" fmla="*/ 10187 w 48"/>
                  <a:gd name="T11" fmla="*/ 13921 h 39"/>
                  <a:gd name="T12" fmla="*/ 6549 w 48"/>
                  <a:gd name="T13" fmla="*/ 13921 h 39"/>
                  <a:gd name="T14" fmla="*/ 3274 w 48"/>
                  <a:gd name="T15" fmla="*/ 10257 h 39"/>
                  <a:gd name="T16" fmla="*/ 3274 w 48"/>
                  <a:gd name="T17" fmla="*/ 3297 h 39"/>
                  <a:gd name="T18" fmla="*/ 6549 w 48"/>
                  <a:gd name="T19" fmla="*/ 3297 h 39"/>
                  <a:gd name="T20" fmla="*/ 6549 w 48"/>
                  <a:gd name="T21" fmla="*/ 0 h 39"/>
                  <a:gd name="T22" fmla="*/ 10187 w 48"/>
                  <a:gd name="T23" fmla="*/ 0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39">
                    <a:moveTo>
                      <a:pt x="28" y="0"/>
                    </a:moveTo>
                    <a:cubicBezTo>
                      <a:pt x="38" y="9"/>
                      <a:pt x="28" y="9"/>
                      <a:pt x="38" y="9"/>
                    </a:cubicBezTo>
                    <a:cubicBezTo>
                      <a:pt x="47" y="0"/>
                      <a:pt x="47" y="9"/>
                      <a:pt x="47" y="18"/>
                    </a:cubicBezTo>
                    <a:lnTo>
                      <a:pt x="38" y="28"/>
                    </a:lnTo>
                    <a:cubicBezTo>
                      <a:pt x="38" y="38"/>
                      <a:pt x="38" y="38"/>
                      <a:pt x="38" y="38"/>
                    </a:cubicBezTo>
                    <a:lnTo>
                      <a:pt x="28" y="38"/>
                    </a:lnTo>
                    <a:lnTo>
                      <a:pt x="18" y="38"/>
                    </a:lnTo>
                    <a:cubicBezTo>
                      <a:pt x="18" y="28"/>
                      <a:pt x="9" y="28"/>
                      <a:pt x="9" y="28"/>
                    </a:cubicBezTo>
                    <a:cubicBezTo>
                      <a:pt x="0" y="18"/>
                      <a:pt x="0" y="9"/>
                      <a:pt x="9" y="9"/>
                    </a:cubicBezTo>
                    <a:cubicBezTo>
                      <a:pt x="18" y="9"/>
                      <a:pt x="9" y="9"/>
                      <a:pt x="18" y="9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28" y="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89" name="Freeform 216">
                <a:extLst>
                  <a:ext uri="{FF2B5EF4-FFF2-40B4-BE49-F238E27FC236}">
                    <a16:creationId xmlns:a16="http://schemas.microsoft.com/office/drawing/2014/main" id="{73D27B7A-507B-C341-8A1C-DD96461AB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849438"/>
                <a:ext cx="17463" cy="14287"/>
              </a:xfrm>
              <a:custGeom>
                <a:avLst/>
                <a:gdLst>
                  <a:gd name="T0" fmla="*/ 10187 w 48"/>
                  <a:gd name="T1" fmla="*/ 3297 h 39"/>
                  <a:gd name="T2" fmla="*/ 13825 w 48"/>
                  <a:gd name="T3" fmla="*/ 0 h 39"/>
                  <a:gd name="T4" fmla="*/ 13825 w 48"/>
                  <a:gd name="T5" fmla="*/ 3297 h 39"/>
                  <a:gd name="T6" fmla="*/ 13825 w 48"/>
                  <a:gd name="T7" fmla="*/ 3297 h 39"/>
                  <a:gd name="T8" fmla="*/ 17099 w 48"/>
                  <a:gd name="T9" fmla="*/ 6594 h 39"/>
                  <a:gd name="T10" fmla="*/ 13825 w 48"/>
                  <a:gd name="T11" fmla="*/ 3297 h 39"/>
                  <a:gd name="T12" fmla="*/ 17099 w 48"/>
                  <a:gd name="T13" fmla="*/ 6594 h 39"/>
                  <a:gd name="T14" fmla="*/ 17099 w 48"/>
                  <a:gd name="T15" fmla="*/ 10257 h 39"/>
                  <a:gd name="T16" fmla="*/ 17099 w 48"/>
                  <a:gd name="T17" fmla="*/ 10257 h 39"/>
                  <a:gd name="T18" fmla="*/ 13825 w 48"/>
                  <a:gd name="T19" fmla="*/ 10257 h 39"/>
                  <a:gd name="T20" fmla="*/ 13825 w 48"/>
                  <a:gd name="T21" fmla="*/ 13921 h 39"/>
                  <a:gd name="T22" fmla="*/ 13825 w 48"/>
                  <a:gd name="T23" fmla="*/ 13921 h 39"/>
                  <a:gd name="T24" fmla="*/ 13825 w 48"/>
                  <a:gd name="T25" fmla="*/ 13921 h 39"/>
                  <a:gd name="T26" fmla="*/ 13825 w 48"/>
                  <a:gd name="T27" fmla="*/ 13921 h 39"/>
                  <a:gd name="T28" fmla="*/ 10187 w 48"/>
                  <a:gd name="T29" fmla="*/ 13921 h 39"/>
                  <a:gd name="T30" fmla="*/ 10187 w 48"/>
                  <a:gd name="T31" fmla="*/ 13921 h 39"/>
                  <a:gd name="T32" fmla="*/ 10187 w 48"/>
                  <a:gd name="T33" fmla="*/ 13921 h 39"/>
                  <a:gd name="T34" fmla="*/ 6549 w 48"/>
                  <a:gd name="T35" fmla="*/ 13921 h 39"/>
                  <a:gd name="T36" fmla="*/ 6549 w 48"/>
                  <a:gd name="T37" fmla="*/ 13921 h 39"/>
                  <a:gd name="T38" fmla="*/ 6549 w 48"/>
                  <a:gd name="T39" fmla="*/ 13921 h 39"/>
                  <a:gd name="T40" fmla="*/ 6549 w 48"/>
                  <a:gd name="T41" fmla="*/ 13921 h 39"/>
                  <a:gd name="T42" fmla="*/ 10187 w 48"/>
                  <a:gd name="T43" fmla="*/ 13921 h 39"/>
                  <a:gd name="T44" fmla="*/ 3274 w 48"/>
                  <a:gd name="T45" fmla="*/ 10257 h 39"/>
                  <a:gd name="T46" fmla="*/ 6549 w 48"/>
                  <a:gd name="T47" fmla="*/ 13921 h 39"/>
                  <a:gd name="T48" fmla="*/ 3274 w 48"/>
                  <a:gd name="T49" fmla="*/ 10257 h 39"/>
                  <a:gd name="T50" fmla="*/ 3274 w 48"/>
                  <a:gd name="T51" fmla="*/ 6594 h 39"/>
                  <a:gd name="T52" fmla="*/ 3274 w 48"/>
                  <a:gd name="T53" fmla="*/ 6594 h 39"/>
                  <a:gd name="T54" fmla="*/ 3274 w 48"/>
                  <a:gd name="T55" fmla="*/ 6594 h 39"/>
                  <a:gd name="T56" fmla="*/ 0 w 48"/>
                  <a:gd name="T57" fmla="*/ 3297 h 39"/>
                  <a:gd name="T58" fmla="*/ 3274 w 48"/>
                  <a:gd name="T59" fmla="*/ 3297 h 39"/>
                  <a:gd name="T60" fmla="*/ 3274 w 48"/>
                  <a:gd name="T61" fmla="*/ 3297 h 39"/>
                  <a:gd name="T62" fmla="*/ 3274 w 48"/>
                  <a:gd name="T63" fmla="*/ 3297 h 39"/>
                  <a:gd name="T64" fmla="*/ 6549 w 48"/>
                  <a:gd name="T65" fmla="*/ 3297 h 39"/>
                  <a:gd name="T66" fmla="*/ 6549 w 48"/>
                  <a:gd name="T67" fmla="*/ 0 h 39"/>
                  <a:gd name="T68" fmla="*/ 3274 w 48"/>
                  <a:gd name="T69" fmla="*/ 3297 h 39"/>
                  <a:gd name="T70" fmla="*/ 6549 w 48"/>
                  <a:gd name="T71" fmla="*/ 0 h 39"/>
                  <a:gd name="T72" fmla="*/ 6549 w 48"/>
                  <a:gd name="T73" fmla="*/ 0 h 39"/>
                  <a:gd name="T74" fmla="*/ 6549 w 48"/>
                  <a:gd name="T75" fmla="*/ 0 h 39"/>
                  <a:gd name="T76" fmla="*/ 6549 w 48"/>
                  <a:gd name="T77" fmla="*/ 0 h 39"/>
                  <a:gd name="T78" fmla="*/ 6549 w 48"/>
                  <a:gd name="T79" fmla="*/ 0 h 39"/>
                  <a:gd name="T80" fmla="*/ 10187 w 48"/>
                  <a:gd name="T81" fmla="*/ 0 h 39"/>
                  <a:gd name="T82" fmla="*/ 10187 w 48"/>
                  <a:gd name="T83" fmla="*/ 0 h 39"/>
                  <a:gd name="T84" fmla="*/ 10187 w 48"/>
                  <a:gd name="T85" fmla="*/ 0 h 39"/>
                  <a:gd name="T86" fmla="*/ 10187 w 48"/>
                  <a:gd name="T87" fmla="*/ 0 h 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8" h="39">
                    <a:moveTo>
                      <a:pt x="38" y="9"/>
                    </a:moveTo>
                    <a:lnTo>
                      <a:pt x="28" y="9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47" y="18"/>
                    </a:moveTo>
                    <a:lnTo>
                      <a:pt x="47" y="9"/>
                    </a:lnTo>
                    <a:lnTo>
                      <a:pt x="38" y="9"/>
                    </a:lnTo>
                    <a:lnTo>
                      <a:pt x="47" y="9"/>
                    </a:lnTo>
                    <a:lnTo>
                      <a:pt x="47" y="18"/>
                    </a:lnTo>
                    <a:close/>
                    <a:moveTo>
                      <a:pt x="38" y="28"/>
                    </a:moveTo>
                    <a:lnTo>
                      <a:pt x="47" y="28"/>
                    </a:lnTo>
                    <a:lnTo>
                      <a:pt x="47" y="18"/>
                    </a:lnTo>
                    <a:lnTo>
                      <a:pt x="47" y="28"/>
                    </a:lnTo>
                    <a:lnTo>
                      <a:pt x="38" y="28"/>
                    </a:lnTo>
                    <a:close/>
                    <a:moveTo>
                      <a:pt x="38" y="28"/>
                    </a:moveTo>
                    <a:lnTo>
                      <a:pt x="38" y="28"/>
                    </a:lnTo>
                    <a:close/>
                    <a:moveTo>
                      <a:pt x="38" y="38"/>
                    </a:moveTo>
                    <a:lnTo>
                      <a:pt x="38" y="28"/>
                    </a:lnTo>
                    <a:lnTo>
                      <a:pt x="38" y="38"/>
                    </a:lnTo>
                    <a:close/>
                    <a:moveTo>
                      <a:pt x="38" y="38"/>
                    </a:moveTo>
                    <a:lnTo>
                      <a:pt x="38" y="38"/>
                    </a:lnTo>
                    <a:close/>
                    <a:moveTo>
                      <a:pt x="28" y="38"/>
                    </a:moveTo>
                    <a:lnTo>
                      <a:pt x="38" y="38"/>
                    </a:lnTo>
                    <a:lnTo>
                      <a:pt x="28" y="38"/>
                    </a:lnTo>
                    <a:close/>
                    <a:moveTo>
                      <a:pt x="28" y="38"/>
                    </a:moveTo>
                    <a:lnTo>
                      <a:pt x="28" y="38"/>
                    </a:lnTo>
                    <a:close/>
                    <a:moveTo>
                      <a:pt x="28" y="38"/>
                    </a:moveTo>
                    <a:lnTo>
                      <a:pt x="28" y="38"/>
                    </a:lnTo>
                    <a:close/>
                    <a:moveTo>
                      <a:pt x="28" y="38"/>
                    </a:moveTo>
                    <a:lnTo>
                      <a:pt x="28" y="38"/>
                    </a:lnTo>
                    <a:close/>
                    <a:moveTo>
                      <a:pt x="18" y="38"/>
                    </a:moveTo>
                    <a:lnTo>
                      <a:pt x="28" y="38"/>
                    </a:lnTo>
                    <a:lnTo>
                      <a:pt x="18" y="38"/>
                    </a:lnTo>
                    <a:lnTo>
                      <a:pt x="28" y="38"/>
                    </a:lnTo>
                    <a:lnTo>
                      <a:pt x="18" y="38"/>
                    </a:lnTo>
                    <a:close/>
                    <a:moveTo>
                      <a:pt x="18" y="38"/>
                    </a:moveTo>
                    <a:lnTo>
                      <a:pt x="18" y="38"/>
                    </a:lnTo>
                    <a:close/>
                    <a:moveTo>
                      <a:pt x="18" y="38"/>
                    </a:moveTo>
                    <a:lnTo>
                      <a:pt x="28" y="38"/>
                    </a:lnTo>
                    <a:lnTo>
                      <a:pt x="18" y="38"/>
                    </a:lnTo>
                    <a:close/>
                    <a:moveTo>
                      <a:pt x="9" y="28"/>
                    </a:moveTo>
                    <a:lnTo>
                      <a:pt x="18" y="28"/>
                    </a:lnTo>
                    <a:lnTo>
                      <a:pt x="18" y="38"/>
                    </a:lnTo>
                    <a:lnTo>
                      <a:pt x="18" y="28"/>
                    </a:lnTo>
                    <a:lnTo>
                      <a:pt x="9" y="28"/>
                    </a:lnTo>
                    <a:close/>
                    <a:moveTo>
                      <a:pt x="9" y="9"/>
                    </a:moveTo>
                    <a:lnTo>
                      <a:pt x="9" y="18"/>
                    </a:lnTo>
                    <a:lnTo>
                      <a:pt x="0" y="18"/>
                    </a:lnTo>
                    <a:lnTo>
                      <a:pt x="9" y="18"/>
                    </a:lnTo>
                    <a:lnTo>
                      <a:pt x="9" y="28"/>
                    </a:lnTo>
                    <a:lnTo>
                      <a:pt x="9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9" y="9"/>
                    </a:lnTo>
                    <a:close/>
                    <a:moveTo>
                      <a:pt x="9" y="9"/>
                    </a:moveTo>
                    <a:lnTo>
                      <a:pt x="18" y="9"/>
                    </a:lnTo>
                    <a:lnTo>
                      <a:pt x="9" y="9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close/>
                    <a:moveTo>
                      <a:pt x="9" y="9"/>
                    </a:moveTo>
                    <a:lnTo>
                      <a:pt x="18" y="9"/>
                    </a:lnTo>
                    <a:lnTo>
                      <a:pt x="9" y="9"/>
                    </a:lnTo>
                    <a:close/>
                    <a:moveTo>
                      <a:pt x="18" y="0"/>
                    </a:moveTo>
                    <a:lnTo>
                      <a:pt x="18" y="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18" y="0"/>
                    </a:lnTo>
                    <a:close/>
                    <a:moveTo>
                      <a:pt x="18" y="0"/>
                    </a:moveTo>
                    <a:lnTo>
                      <a:pt x="18" y="0"/>
                    </a:lnTo>
                    <a:close/>
                    <a:moveTo>
                      <a:pt x="18" y="0"/>
                    </a:moveTo>
                    <a:lnTo>
                      <a:pt x="18" y="0"/>
                    </a:lnTo>
                    <a:close/>
                    <a:moveTo>
                      <a:pt x="18" y="0"/>
                    </a:moveTo>
                    <a:lnTo>
                      <a:pt x="18" y="0"/>
                    </a:lnTo>
                    <a:close/>
                    <a:moveTo>
                      <a:pt x="28" y="0"/>
                    </a:moveTo>
                    <a:lnTo>
                      <a:pt x="18" y="0"/>
                    </a:ln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90" name="Freeform 217">
                <a:extLst>
                  <a:ext uri="{FF2B5EF4-FFF2-40B4-BE49-F238E27FC236}">
                    <a16:creationId xmlns:a16="http://schemas.microsoft.com/office/drawing/2014/main" id="{3A11B8FA-9EE8-824B-BD32-B2EB20103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55788"/>
                <a:ext cx="3175" cy="7937"/>
              </a:xfrm>
              <a:custGeom>
                <a:avLst/>
                <a:gdLst>
                  <a:gd name="T0" fmla="*/ 2886 w 11"/>
                  <a:gd name="T1" fmla="*/ 7559 h 21"/>
                  <a:gd name="T2" fmla="*/ 0 w 11"/>
                  <a:gd name="T3" fmla="*/ 0 h 21"/>
                  <a:gd name="T4" fmla="*/ 2886 w 11"/>
                  <a:gd name="T5" fmla="*/ 755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10" y="20"/>
                    </a:moveTo>
                    <a:cubicBezTo>
                      <a:pt x="10" y="10"/>
                      <a:pt x="0" y="10"/>
                      <a:pt x="0" y="0"/>
                    </a:cubicBezTo>
                    <a:cubicBezTo>
                      <a:pt x="0" y="10"/>
                      <a:pt x="10" y="10"/>
                      <a:pt x="10" y="2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91" name="Freeform 218">
                <a:extLst>
                  <a:ext uri="{FF2B5EF4-FFF2-40B4-BE49-F238E27FC236}">
                    <a16:creationId xmlns:a16="http://schemas.microsoft.com/office/drawing/2014/main" id="{D58B7307-22D9-1346-8DAF-DF098C4A8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55788"/>
                <a:ext cx="3175" cy="7937"/>
              </a:xfrm>
              <a:custGeom>
                <a:avLst/>
                <a:gdLst>
                  <a:gd name="T0" fmla="*/ 0 w 11"/>
                  <a:gd name="T1" fmla="*/ 7559 h 21"/>
                  <a:gd name="T2" fmla="*/ 2886 w 11"/>
                  <a:gd name="T3" fmla="*/ 7559 h 21"/>
                  <a:gd name="T4" fmla="*/ 2886 w 11"/>
                  <a:gd name="T5" fmla="*/ 0 h 21"/>
                  <a:gd name="T6" fmla="*/ 0 w 11"/>
                  <a:gd name="T7" fmla="*/ 755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1">
                    <a:moveTo>
                      <a:pt x="0" y="20"/>
                    </a:moveTo>
                    <a:lnTo>
                      <a:pt x="10" y="20"/>
                    </a:lnTo>
                    <a:cubicBezTo>
                      <a:pt x="0" y="10"/>
                      <a:pt x="10" y="10"/>
                      <a:pt x="10" y="0"/>
                    </a:cubicBezTo>
                    <a:cubicBezTo>
                      <a:pt x="0" y="0"/>
                      <a:pt x="0" y="10"/>
                      <a:pt x="0" y="2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92" name="Freeform 219">
                <a:extLst>
                  <a:ext uri="{FF2B5EF4-FFF2-40B4-BE49-F238E27FC236}">
                    <a16:creationId xmlns:a16="http://schemas.microsoft.com/office/drawing/2014/main" id="{C45ABDA3-B1A9-0E48-8102-5045ACC30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849438"/>
                <a:ext cx="17463" cy="6350"/>
              </a:xfrm>
              <a:custGeom>
                <a:avLst/>
                <a:gdLst>
                  <a:gd name="T0" fmla="*/ 17099 w 48"/>
                  <a:gd name="T1" fmla="*/ 3008 h 19"/>
                  <a:gd name="T2" fmla="*/ 17099 w 48"/>
                  <a:gd name="T3" fmla="*/ 6016 h 19"/>
                  <a:gd name="T4" fmla="*/ 10187 w 48"/>
                  <a:gd name="T5" fmla="*/ 3008 h 19"/>
                  <a:gd name="T6" fmla="*/ 6549 w 48"/>
                  <a:gd name="T7" fmla="*/ 6016 h 19"/>
                  <a:gd name="T8" fmla="*/ 3274 w 48"/>
                  <a:gd name="T9" fmla="*/ 6016 h 19"/>
                  <a:gd name="T10" fmla="*/ 0 w 48"/>
                  <a:gd name="T11" fmla="*/ 3008 h 19"/>
                  <a:gd name="T12" fmla="*/ 3274 w 48"/>
                  <a:gd name="T13" fmla="*/ 3008 h 19"/>
                  <a:gd name="T14" fmla="*/ 6549 w 48"/>
                  <a:gd name="T15" fmla="*/ 3008 h 19"/>
                  <a:gd name="T16" fmla="*/ 6549 w 48"/>
                  <a:gd name="T17" fmla="*/ 0 h 19"/>
                  <a:gd name="T18" fmla="*/ 10187 w 48"/>
                  <a:gd name="T19" fmla="*/ 0 h 19"/>
                  <a:gd name="T20" fmla="*/ 13825 w 48"/>
                  <a:gd name="T21" fmla="*/ 3008 h 19"/>
                  <a:gd name="T22" fmla="*/ 17099 w 48"/>
                  <a:gd name="T23" fmla="*/ 3008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19">
                    <a:moveTo>
                      <a:pt x="47" y="9"/>
                    </a:moveTo>
                    <a:lnTo>
                      <a:pt x="47" y="18"/>
                    </a:lnTo>
                    <a:cubicBezTo>
                      <a:pt x="38" y="18"/>
                      <a:pt x="38" y="18"/>
                      <a:pt x="28" y="9"/>
                    </a:cubicBezTo>
                    <a:cubicBezTo>
                      <a:pt x="18" y="9"/>
                      <a:pt x="18" y="9"/>
                      <a:pt x="18" y="18"/>
                    </a:cubicBezTo>
                    <a:lnTo>
                      <a:pt x="9" y="18"/>
                    </a:lnTo>
                    <a:lnTo>
                      <a:pt x="0" y="9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18" y="9"/>
                      <a:pt x="9" y="9"/>
                      <a:pt x="18" y="9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28" y="0"/>
                    </a:lnTo>
                    <a:cubicBezTo>
                      <a:pt x="38" y="9"/>
                      <a:pt x="28" y="9"/>
                      <a:pt x="38" y="9"/>
                    </a:cubicBezTo>
                    <a:lnTo>
                      <a:pt x="47" y="9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93" name="Freeform 220">
                <a:extLst>
                  <a:ext uri="{FF2B5EF4-FFF2-40B4-BE49-F238E27FC236}">
                    <a16:creationId xmlns:a16="http://schemas.microsoft.com/office/drawing/2014/main" id="{B654260F-5BE3-AF46-B7EF-94206F2CD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849438"/>
                <a:ext cx="17463" cy="6350"/>
              </a:xfrm>
              <a:custGeom>
                <a:avLst/>
                <a:gdLst>
                  <a:gd name="T0" fmla="*/ 13825 w 48"/>
                  <a:gd name="T1" fmla="*/ 3008 h 19"/>
                  <a:gd name="T2" fmla="*/ 17099 w 48"/>
                  <a:gd name="T3" fmla="*/ 6016 h 19"/>
                  <a:gd name="T4" fmla="*/ 13825 w 48"/>
                  <a:gd name="T5" fmla="*/ 3008 h 19"/>
                  <a:gd name="T6" fmla="*/ 13825 w 48"/>
                  <a:gd name="T7" fmla="*/ 3008 h 19"/>
                  <a:gd name="T8" fmla="*/ 13825 w 48"/>
                  <a:gd name="T9" fmla="*/ 6016 h 19"/>
                  <a:gd name="T10" fmla="*/ 10187 w 48"/>
                  <a:gd name="T11" fmla="*/ 3008 h 19"/>
                  <a:gd name="T12" fmla="*/ 10187 w 48"/>
                  <a:gd name="T13" fmla="*/ 3008 h 19"/>
                  <a:gd name="T14" fmla="*/ 6549 w 48"/>
                  <a:gd name="T15" fmla="*/ 3008 h 19"/>
                  <a:gd name="T16" fmla="*/ 6549 w 48"/>
                  <a:gd name="T17" fmla="*/ 3008 h 19"/>
                  <a:gd name="T18" fmla="*/ 3274 w 48"/>
                  <a:gd name="T19" fmla="*/ 6016 h 19"/>
                  <a:gd name="T20" fmla="*/ 3274 w 48"/>
                  <a:gd name="T21" fmla="*/ 6016 h 19"/>
                  <a:gd name="T22" fmla="*/ 0 w 48"/>
                  <a:gd name="T23" fmla="*/ 6016 h 19"/>
                  <a:gd name="T24" fmla="*/ 3274 w 48"/>
                  <a:gd name="T25" fmla="*/ 6016 h 19"/>
                  <a:gd name="T26" fmla="*/ 0 w 48"/>
                  <a:gd name="T27" fmla="*/ 3008 h 19"/>
                  <a:gd name="T28" fmla="*/ 0 w 48"/>
                  <a:gd name="T29" fmla="*/ 3008 h 19"/>
                  <a:gd name="T30" fmla="*/ 3274 w 48"/>
                  <a:gd name="T31" fmla="*/ 3008 h 19"/>
                  <a:gd name="T32" fmla="*/ 0 w 48"/>
                  <a:gd name="T33" fmla="*/ 6016 h 19"/>
                  <a:gd name="T34" fmla="*/ 3274 w 48"/>
                  <a:gd name="T35" fmla="*/ 3008 h 19"/>
                  <a:gd name="T36" fmla="*/ 6549 w 48"/>
                  <a:gd name="T37" fmla="*/ 3008 h 19"/>
                  <a:gd name="T38" fmla="*/ 3274 w 48"/>
                  <a:gd name="T39" fmla="*/ 3008 h 19"/>
                  <a:gd name="T40" fmla="*/ 3274 w 48"/>
                  <a:gd name="T41" fmla="*/ 3008 h 19"/>
                  <a:gd name="T42" fmla="*/ 3274 w 48"/>
                  <a:gd name="T43" fmla="*/ 3008 h 19"/>
                  <a:gd name="T44" fmla="*/ 6549 w 48"/>
                  <a:gd name="T45" fmla="*/ 3008 h 19"/>
                  <a:gd name="T46" fmla="*/ 3274 w 48"/>
                  <a:gd name="T47" fmla="*/ 0 h 19"/>
                  <a:gd name="T48" fmla="*/ 6549 w 48"/>
                  <a:gd name="T49" fmla="*/ 0 h 19"/>
                  <a:gd name="T50" fmla="*/ 6549 w 48"/>
                  <a:gd name="T51" fmla="*/ 0 h 19"/>
                  <a:gd name="T52" fmla="*/ 6549 w 48"/>
                  <a:gd name="T53" fmla="*/ 0 h 19"/>
                  <a:gd name="T54" fmla="*/ 10187 w 48"/>
                  <a:gd name="T55" fmla="*/ 0 h 19"/>
                  <a:gd name="T56" fmla="*/ 10187 w 48"/>
                  <a:gd name="T57" fmla="*/ 0 h 19"/>
                  <a:gd name="T58" fmla="*/ 10187 w 48"/>
                  <a:gd name="T59" fmla="*/ 0 h 19"/>
                  <a:gd name="T60" fmla="*/ 10187 w 48"/>
                  <a:gd name="T61" fmla="*/ 0 h 19"/>
                  <a:gd name="T62" fmla="*/ 10187 w 48"/>
                  <a:gd name="T63" fmla="*/ 3008 h 19"/>
                  <a:gd name="T64" fmla="*/ 13825 w 48"/>
                  <a:gd name="T65" fmla="*/ 0 h 19"/>
                  <a:gd name="T66" fmla="*/ 13825 w 48"/>
                  <a:gd name="T67" fmla="*/ 3008 h 19"/>
                  <a:gd name="T68" fmla="*/ 13825 w 48"/>
                  <a:gd name="T69" fmla="*/ 3008 h 19"/>
                  <a:gd name="T70" fmla="*/ 17099 w 48"/>
                  <a:gd name="T71" fmla="*/ 3008 h 19"/>
                  <a:gd name="T72" fmla="*/ 17099 w 48"/>
                  <a:gd name="T73" fmla="*/ 3008 h 19"/>
                  <a:gd name="T74" fmla="*/ 17099 w 48"/>
                  <a:gd name="T75" fmla="*/ 3008 h 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8" h="19">
                    <a:moveTo>
                      <a:pt x="47" y="18"/>
                    </a:moveTo>
                    <a:lnTo>
                      <a:pt x="38" y="9"/>
                    </a:lnTo>
                    <a:lnTo>
                      <a:pt x="47" y="9"/>
                    </a:lnTo>
                    <a:lnTo>
                      <a:pt x="47" y="18"/>
                    </a:lnTo>
                    <a:close/>
                    <a:moveTo>
                      <a:pt x="28" y="9"/>
                    </a:moveTo>
                    <a:lnTo>
                      <a:pt x="38" y="9"/>
                    </a:lnTo>
                    <a:lnTo>
                      <a:pt x="38" y="18"/>
                    </a:lnTo>
                    <a:lnTo>
                      <a:pt x="38" y="9"/>
                    </a:lnTo>
                    <a:lnTo>
                      <a:pt x="47" y="18"/>
                    </a:lnTo>
                    <a:lnTo>
                      <a:pt x="38" y="18"/>
                    </a:lnTo>
                    <a:lnTo>
                      <a:pt x="28" y="18"/>
                    </a:lnTo>
                    <a:lnTo>
                      <a:pt x="28" y="9"/>
                    </a:lnTo>
                    <a:close/>
                    <a:moveTo>
                      <a:pt x="28" y="9"/>
                    </a:moveTo>
                    <a:lnTo>
                      <a:pt x="28" y="9"/>
                    </a:lnTo>
                    <a:close/>
                    <a:moveTo>
                      <a:pt x="18" y="18"/>
                    </a:moveTo>
                    <a:lnTo>
                      <a:pt x="18" y="9"/>
                    </a:lnTo>
                    <a:lnTo>
                      <a:pt x="28" y="9"/>
                    </a:lnTo>
                    <a:lnTo>
                      <a:pt x="18" y="9"/>
                    </a:lnTo>
                    <a:lnTo>
                      <a:pt x="18" y="18"/>
                    </a:lnTo>
                    <a:close/>
                    <a:moveTo>
                      <a:pt x="9" y="18"/>
                    </a:moveTo>
                    <a:lnTo>
                      <a:pt x="18" y="18"/>
                    </a:lnTo>
                    <a:lnTo>
                      <a:pt x="9" y="18"/>
                    </a:lnTo>
                    <a:close/>
                    <a:moveTo>
                      <a:pt x="0" y="9"/>
                    </a:moveTo>
                    <a:lnTo>
                      <a:pt x="0" y="18"/>
                    </a:lnTo>
                    <a:lnTo>
                      <a:pt x="9" y="9"/>
                    </a:lnTo>
                    <a:lnTo>
                      <a:pt x="9" y="18"/>
                    </a:lnTo>
                    <a:lnTo>
                      <a:pt x="0" y="18"/>
                    </a:lnTo>
                    <a:lnTo>
                      <a:pt x="0" y="9"/>
                    </a:lnTo>
                    <a:close/>
                    <a:moveTo>
                      <a:pt x="0" y="18"/>
                    </a:moveTo>
                    <a:lnTo>
                      <a:pt x="0" y="9"/>
                    </a:lnTo>
                    <a:lnTo>
                      <a:pt x="0" y="18"/>
                    </a:lnTo>
                    <a:close/>
                    <a:moveTo>
                      <a:pt x="9" y="9"/>
                    </a:moveTo>
                    <a:lnTo>
                      <a:pt x="9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9" y="9"/>
                    </a:lnTo>
                    <a:close/>
                    <a:moveTo>
                      <a:pt x="9" y="9"/>
                    </a:moveTo>
                    <a:lnTo>
                      <a:pt x="18" y="9"/>
                    </a:lnTo>
                    <a:lnTo>
                      <a:pt x="9" y="9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close/>
                    <a:moveTo>
                      <a:pt x="9" y="9"/>
                    </a:moveTo>
                    <a:lnTo>
                      <a:pt x="18" y="9"/>
                    </a:lnTo>
                    <a:lnTo>
                      <a:pt x="9" y="9"/>
                    </a:lnTo>
                    <a:close/>
                    <a:moveTo>
                      <a:pt x="18" y="0"/>
                    </a:moveTo>
                    <a:lnTo>
                      <a:pt x="18" y="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18" y="0"/>
                    </a:lnTo>
                    <a:close/>
                    <a:moveTo>
                      <a:pt x="18" y="0"/>
                    </a:moveTo>
                    <a:lnTo>
                      <a:pt x="18" y="0"/>
                    </a:lnTo>
                    <a:close/>
                    <a:moveTo>
                      <a:pt x="18" y="0"/>
                    </a:moveTo>
                    <a:lnTo>
                      <a:pt x="18" y="0"/>
                    </a:lnTo>
                    <a:close/>
                    <a:moveTo>
                      <a:pt x="18" y="0"/>
                    </a:moveTo>
                    <a:lnTo>
                      <a:pt x="18" y="0"/>
                    </a:lnTo>
                    <a:close/>
                    <a:moveTo>
                      <a:pt x="28" y="0"/>
                    </a:moveTo>
                    <a:lnTo>
                      <a:pt x="18" y="0"/>
                    </a:ln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38" y="9"/>
                    </a:moveTo>
                    <a:lnTo>
                      <a:pt x="28" y="9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47" y="9"/>
                    </a:moveTo>
                    <a:lnTo>
                      <a:pt x="38" y="9"/>
                    </a:lnTo>
                    <a:lnTo>
                      <a:pt x="47" y="9"/>
                    </a:lnTo>
                    <a:close/>
                    <a:moveTo>
                      <a:pt x="47" y="9"/>
                    </a:move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94" name="Freeform 221">
                <a:extLst>
                  <a:ext uri="{FF2B5EF4-FFF2-40B4-BE49-F238E27FC236}">
                    <a16:creationId xmlns:a16="http://schemas.microsoft.com/office/drawing/2014/main" id="{5E877C90-C3A7-4745-B531-A0EA50F54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1858963"/>
                <a:ext cx="14288" cy="17462"/>
              </a:xfrm>
              <a:custGeom>
                <a:avLst/>
                <a:gdLst>
                  <a:gd name="T0" fmla="*/ 3664 w 39"/>
                  <a:gd name="T1" fmla="*/ 3564 h 49"/>
                  <a:gd name="T2" fmla="*/ 3664 w 39"/>
                  <a:gd name="T3" fmla="*/ 0 h 49"/>
                  <a:gd name="T4" fmla="*/ 6961 w 39"/>
                  <a:gd name="T5" fmla="*/ 3564 h 49"/>
                  <a:gd name="T6" fmla="*/ 10258 w 39"/>
                  <a:gd name="T7" fmla="*/ 3564 h 49"/>
                  <a:gd name="T8" fmla="*/ 10258 w 39"/>
                  <a:gd name="T9" fmla="*/ 6771 h 49"/>
                  <a:gd name="T10" fmla="*/ 13922 w 39"/>
                  <a:gd name="T11" fmla="*/ 10335 h 49"/>
                  <a:gd name="T12" fmla="*/ 10258 w 39"/>
                  <a:gd name="T13" fmla="*/ 10335 h 49"/>
                  <a:gd name="T14" fmla="*/ 10258 w 39"/>
                  <a:gd name="T15" fmla="*/ 13542 h 49"/>
                  <a:gd name="T16" fmla="*/ 6961 w 39"/>
                  <a:gd name="T17" fmla="*/ 17106 h 49"/>
                  <a:gd name="T18" fmla="*/ 6961 w 39"/>
                  <a:gd name="T19" fmla="*/ 13542 h 49"/>
                  <a:gd name="T20" fmla="*/ 6961 w 39"/>
                  <a:gd name="T21" fmla="*/ 10335 h 49"/>
                  <a:gd name="T22" fmla="*/ 3664 w 39"/>
                  <a:gd name="T23" fmla="*/ 10335 h 49"/>
                  <a:gd name="T24" fmla="*/ 3664 w 39"/>
                  <a:gd name="T25" fmla="*/ 6771 h 49"/>
                  <a:gd name="T26" fmla="*/ 0 w 39"/>
                  <a:gd name="T27" fmla="*/ 6771 h 49"/>
                  <a:gd name="T28" fmla="*/ 3664 w 39"/>
                  <a:gd name="T29" fmla="*/ 3564 h 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49">
                    <a:moveTo>
                      <a:pt x="10" y="10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0" y="0"/>
                      <a:pt x="19" y="0"/>
                      <a:pt x="19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9"/>
                      <a:pt x="28" y="19"/>
                      <a:pt x="28" y="19"/>
                    </a:cubicBezTo>
                    <a:lnTo>
                      <a:pt x="38" y="29"/>
                    </a:lnTo>
                    <a:lnTo>
                      <a:pt x="28" y="29"/>
                    </a:ln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48"/>
                      <a:pt x="19" y="48"/>
                      <a:pt x="19" y="48"/>
                    </a:cubicBezTo>
                    <a:lnTo>
                      <a:pt x="19" y="38"/>
                    </a:lnTo>
                    <a:lnTo>
                      <a:pt x="19" y="29"/>
                    </a:lnTo>
                    <a:cubicBezTo>
                      <a:pt x="10" y="29"/>
                      <a:pt x="10" y="29"/>
                      <a:pt x="10" y="29"/>
                    </a:cubicBezTo>
                    <a:lnTo>
                      <a:pt x="10" y="19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10" y="1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95" name="Freeform 222">
                <a:extLst>
                  <a:ext uri="{FF2B5EF4-FFF2-40B4-BE49-F238E27FC236}">
                    <a16:creationId xmlns:a16="http://schemas.microsoft.com/office/drawing/2014/main" id="{E378B9B2-E5F5-F143-A585-E1BDA5021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1858963"/>
                <a:ext cx="14288" cy="17462"/>
              </a:xfrm>
              <a:custGeom>
                <a:avLst/>
                <a:gdLst>
                  <a:gd name="T0" fmla="*/ 3664 w 39"/>
                  <a:gd name="T1" fmla="*/ 6771 h 49"/>
                  <a:gd name="T2" fmla="*/ 3664 w 39"/>
                  <a:gd name="T3" fmla="*/ 3564 h 49"/>
                  <a:gd name="T4" fmla="*/ 3664 w 39"/>
                  <a:gd name="T5" fmla="*/ 3564 h 49"/>
                  <a:gd name="T6" fmla="*/ 3664 w 39"/>
                  <a:gd name="T7" fmla="*/ 3564 h 49"/>
                  <a:gd name="T8" fmla="*/ 3664 w 39"/>
                  <a:gd name="T9" fmla="*/ 3564 h 49"/>
                  <a:gd name="T10" fmla="*/ 3664 w 39"/>
                  <a:gd name="T11" fmla="*/ 0 h 49"/>
                  <a:gd name="T12" fmla="*/ 6961 w 39"/>
                  <a:gd name="T13" fmla="*/ 3564 h 49"/>
                  <a:gd name="T14" fmla="*/ 3664 w 39"/>
                  <a:gd name="T15" fmla="*/ 0 h 49"/>
                  <a:gd name="T16" fmla="*/ 6961 w 39"/>
                  <a:gd name="T17" fmla="*/ 3564 h 49"/>
                  <a:gd name="T18" fmla="*/ 6961 w 39"/>
                  <a:gd name="T19" fmla="*/ 3564 h 49"/>
                  <a:gd name="T20" fmla="*/ 6961 w 39"/>
                  <a:gd name="T21" fmla="*/ 3564 h 49"/>
                  <a:gd name="T22" fmla="*/ 10258 w 39"/>
                  <a:gd name="T23" fmla="*/ 3564 h 49"/>
                  <a:gd name="T24" fmla="*/ 10258 w 39"/>
                  <a:gd name="T25" fmla="*/ 6771 h 49"/>
                  <a:gd name="T26" fmla="*/ 10258 w 39"/>
                  <a:gd name="T27" fmla="*/ 6771 h 49"/>
                  <a:gd name="T28" fmla="*/ 10258 w 39"/>
                  <a:gd name="T29" fmla="*/ 6771 h 49"/>
                  <a:gd name="T30" fmla="*/ 10258 w 39"/>
                  <a:gd name="T31" fmla="*/ 6771 h 49"/>
                  <a:gd name="T32" fmla="*/ 10258 w 39"/>
                  <a:gd name="T33" fmla="*/ 6771 h 49"/>
                  <a:gd name="T34" fmla="*/ 10258 w 39"/>
                  <a:gd name="T35" fmla="*/ 10335 h 49"/>
                  <a:gd name="T36" fmla="*/ 13922 w 39"/>
                  <a:gd name="T37" fmla="*/ 6771 h 49"/>
                  <a:gd name="T38" fmla="*/ 13922 w 39"/>
                  <a:gd name="T39" fmla="*/ 10335 h 49"/>
                  <a:gd name="T40" fmla="*/ 10258 w 39"/>
                  <a:gd name="T41" fmla="*/ 10335 h 49"/>
                  <a:gd name="T42" fmla="*/ 10258 w 39"/>
                  <a:gd name="T43" fmla="*/ 10335 h 49"/>
                  <a:gd name="T44" fmla="*/ 10258 w 39"/>
                  <a:gd name="T45" fmla="*/ 10335 h 49"/>
                  <a:gd name="T46" fmla="*/ 6961 w 39"/>
                  <a:gd name="T47" fmla="*/ 17106 h 49"/>
                  <a:gd name="T48" fmla="*/ 10258 w 39"/>
                  <a:gd name="T49" fmla="*/ 13542 h 49"/>
                  <a:gd name="T50" fmla="*/ 6961 w 39"/>
                  <a:gd name="T51" fmla="*/ 17106 h 49"/>
                  <a:gd name="T52" fmla="*/ 6961 w 39"/>
                  <a:gd name="T53" fmla="*/ 17106 h 49"/>
                  <a:gd name="T54" fmla="*/ 6961 w 39"/>
                  <a:gd name="T55" fmla="*/ 10335 h 49"/>
                  <a:gd name="T56" fmla="*/ 6961 w 39"/>
                  <a:gd name="T57" fmla="*/ 10335 h 49"/>
                  <a:gd name="T58" fmla="*/ 6961 w 39"/>
                  <a:gd name="T59" fmla="*/ 10335 h 49"/>
                  <a:gd name="T60" fmla="*/ 3664 w 39"/>
                  <a:gd name="T61" fmla="*/ 10335 h 49"/>
                  <a:gd name="T62" fmla="*/ 0 w 39"/>
                  <a:gd name="T63" fmla="*/ 6771 h 49"/>
                  <a:gd name="T64" fmla="*/ 3664 w 39"/>
                  <a:gd name="T65" fmla="*/ 10335 h 49"/>
                  <a:gd name="T66" fmla="*/ 0 w 39"/>
                  <a:gd name="T67" fmla="*/ 6771 h 49"/>
                  <a:gd name="T68" fmla="*/ 3664 w 39"/>
                  <a:gd name="T69" fmla="*/ 6771 h 49"/>
                  <a:gd name="T70" fmla="*/ 3664 w 39"/>
                  <a:gd name="T71" fmla="*/ 6771 h 49"/>
                  <a:gd name="T72" fmla="*/ 3664 w 39"/>
                  <a:gd name="T73" fmla="*/ 6771 h 49"/>
                  <a:gd name="T74" fmla="*/ 3664 w 39"/>
                  <a:gd name="T75" fmla="*/ 6771 h 49"/>
                  <a:gd name="T76" fmla="*/ 0 w 39"/>
                  <a:gd name="T77" fmla="*/ 3564 h 49"/>
                  <a:gd name="T78" fmla="*/ 3664 w 39"/>
                  <a:gd name="T79" fmla="*/ 3564 h 49"/>
                  <a:gd name="T80" fmla="*/ 3664 w 39"/>
                  <a:gd name="T81" fmla="*/ 3564 h 49"/>
                  <a:gd name="T82" fmla="*/ 3664 w 39"/>
                  <a:gd name="T83" fmla="*/ 6771 h 49"/>
                  <a:gd name="T84" fmla="*/ 3664 w 39"/>
                  <a:gd name="T85" fmla="*/ 3564 h 49"/>
                  <a:gd name="T86" fmla="*/ 0 w 39"/>
                  <a:gd name="T87" fmla="*/ 6771 h 49"/>
                  <a:gd name="T88" fmla="*/ 3664 w 39"/>
                  <a:gd name="T89" fmla="*/ 6771 h 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9" h="49">
                    <a:moveTo>
                      <a:pt x="10" y="10"/>
                    </a:moveTo>
                    <a:lnTo>
                      <a:pt x="10" y="19"/>
                    </a:lnTo>
                    <a:lnTo>
                      <a:pt x="0" y="10"/>
                    </a:lnTo>
                    <a:lnTo>
                      <a:pt x="10" y="10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close/>
                    <a:moveTo>
                      <a:pt x="10" y="0"/>
                    </a:moveTo>
                    <a:lnTo>
                      <a:pt x="10" y="1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  <a:moveTo>
                      <a:pt x="19" y="0"/>
                    </a:moveTo>
                    <a:lnTo>
                      <a:pt x="19" y="1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9" y="0"/>
                    </a:lnTo>
                    <a:close/>
                    <a:moveTo>
                      <a:pt x="19" y="10"/>
                    </a:moveTo>
                    <a:lnTo>
                      <a:pt x="19" y="0"/>
                    </a:lnTo>
                    <a:lnTo>
                      <a:pt x="19" y="10"/>
                    </a:lnTo>
                    <a:close/>
                    <a:moveTo>
                      <a:pt x="28" y="10"/>
                    </a:moveTo>
                    <a:lnTo>
                      <a:pt x="19" y="10"/>
                    </a:lnTo>
                    <a:lnTo>
                      <a:pt x="28" y="10"/>
                    </a:lnTo>
                    <a:close/>
                    <a:moveTo>
                      <a:pt x="28" y="10"/>
                    </a:moveTo>
                    <a:lnTo>
                      <a:pt x="28" y="10"/>
                    </a:lnTo>
                    <a:close/>
                    <a:moveTo>
                      <a:pt x="28" y="19"/>
                    </a:moveTo>
                    <a:lnTo>
                      <a:pt x="28" y="10"/>
                    </a:lnTo>
                    <a:lnTo>
                      <a:pt x="28" y="19"/>
                    </a:lnTo>
                    <a:close/>
                    <a:moveTo>
                      <a:pt x="28" y="19"/>
                    </a:moveTo>
                    <a:lnTo>
                      <a:pt x="28" y="19"/>
                    </a:lnTo>
                    <a:close/>
                    <a:moveTo>
                      <a:pt x="28" y="19"/>
                    </a:moveTo>
                    <a:lnTo>
                      <a:pt x="28" y="19"/>
                    </a:lnTo>
                    <a:close/>
                    <a:moveTo>
                      <a:pt x="28" y="19"/>
                    </a:moveTo>
                    <a:lnTo>
                      <a:pt x="28" y="19"/>
                    </a:lnTo>
                    <a:close/>
                    <a:moveTo>
                      <a:pt x="38" y="29"/>
                    </a:moveTo>
                    <a:lnTo>
                      <a:pt x="28" y="29"/>
                    </a:lnTo>
                    <a:lnTo>
                      <a:pt x="28" y="19"/>
                    </a:lnTo>
                    <a:lnTo>
                      <a:pt x="38" y="19"/>
                    </a:lnTo>
                    <a:lnTo>
                      <a:pt x="38" y="29"/>
                    </a:lnTo>
                    <a:close/>
                    <a:moveTo>
                      <a:pt x="38" y="29"/>
                    </a:moveTo>
                    <a:lnTo>
                      <a:pt x="38" y="29"/>
                    </a:lnTo>
                    <a:close/>
                    <a:moveTo>
                      <a:pt x="28" y="29"/>
                    </a:moveTo>
                    <a:lnTo>
                      <a:pt x="38" y="29"/>
                    </a:lnTo>
                    <a:lnTo>
                      <a:pt x="28" y="29"/>
                    </a:lnTo>
                    <a:close/>
                    <a:moveTo>
                      <a:pt x="28" y="38"/>
                    </a:moveTo>
                    <a:lnTo>
                      <a:pt x="28" y="29"/>
                    </a:lnTo>
                    <a:lnTo>
                      <a:pt x="28" y="38"/>
                    </a:lnTo>
                    <a:close/>
                    <a:moveTo>
                      <a:pt x="19" y="48"/>
                    </a:moveTo>
                    <a:lnTo>
                      <a:pt x="28" y="48"/>
                    </a:lnTo>
                    <a:lnTo>
                      <a:pt x="28" y="38"/>
                    </a:lnTo>
                    <a:lnTo>
                      <a:pt x="28" y="48"/>
                    </a:lnTo>
                    <a:lnTo>
                      <a:pt x="19" y="48"/>
                    </a:lnTo>
                    <a:close/>
                    <a:moveTo>
                      <a:pt x="19" y="38"/>
                    </a:moveTo>
                    <a:lnTo>
                      <a:pt x="19" y="48"/>
                    </a:lnTo>
                    <a:lnTo>
                      <a:pt x="19" y="38"/>
                    </a:lnTo>
                    <a:close/>
                    <a:moveTo>
                      <a:pt x="19" y="29"/>
                    </a:moveTo>
                    <a:lnTo>
                      <a:pt x="19" y="38"/>
                    </a:lnTo>
                    <a:lnTo>
                      <a:pt x="19" y="29"/>
                    </a:lnTo>
                    <a:close/>
                    <a:moveTo>
                      <a:pt x="10" y="29"/>
                    </a:moveTo>
                    <a:lnTo>
                      <a:pt x="19" y="29"/>
                    </a:lnTo>
                    <a:lnTo>
                      <a:pt x="10" y="29"/>
                    </a:lnTo>
                    <a:close/>
                    <a:moveTo>
                      <a:pt x="10" y="29"/>
                    </a:moveTo>
                    <a:lnTo>
                      <a:pt x="10" y="29"/>
                    </a:lnTo>
                    <a:close/>
                    <a:moveTo>
                      <a:pt x="0" y="19"/>
                    </a:moveTo>
                    <a:lnTo>
                      <a:pt x="10" y="19"/>
                    </a:lnTo>
                    <a:lnTo>
                      <a:pt x="10" y="29"/>
                    </a:lnTo>
                    <a:lnTo>
                      <a:pt x="10" y="19"/>
                    </a:lnTo>
                    <a:lnTo>
                      <a:pt x="0" y="19"/>
                    </a:lnTo>
                    <a:close/>
                    <a:moveTo>
                      <a:pt x="0" y="19"/>
                    </a:moveTo>
                    <a:lnTo>
                      <a:pt x="10" y="19"/>
                    </a:lnTo>
                    <a:lnTo>
                      <a:pt x="0" y="19"/>
                    </a:lnTo>
                    <a:close/>
                    <a:moveTo>
                      <a:pt x="10" y="19"/>
                    </a:moveTo>
                    <a:lnTo>
                      <a:pt x="10" y="19"/>
                    </a:lnTo>
                    <a:close/>
                    <a:moveTo>
                      <a:pt x="10" y="19"/>
                    </a:moveTo>
                    <a:lnTo>
                      <a:pt x="10" y="10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0" y="19"/>
                    </a:lnTo>
                    <a:close/>
                    <a:moveTo>
                      <a:pt x="10" y="10"/>
                    </a:moveTo>
                    <a:lnTo>
                      <a:pt x="10" y="19"/>
                    </a:lnTo>
                    <a:lnTo>
                      <a:pt x="10" y="10"/>
                    </a:lnTo>
                    <a:close/>
                    <a:moveTo>
                      <a:pt x="10" y="10"/>
                    </a:moveTo>
                    <a:lnTo>
                      <a:pt x="10" y="19"/>
                    </a:lnTo>
                    <a:lnTo>
                      <a:pt x="0" y="10"/>
                    </a:lnTo>
                    <a:lnTo>
                      <a:pt x="10" y="10"/>
                    </a:lnTo>
                    <a:close/>
                    <a:moveTo>
                      <a:pt x="10" y="19"/>
                    </a:moveTo>
                    <a:lnTo>
                      <a:pt x="0" y="19"/>
                    </a:lnTo>
                    <a:lnTo>
                      <a:pt x="0" y="10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96" name="Freeform 223">
                <a:extLst>
                  <a:ext uri="{FF2B5EF4-FFF2-40B4-BE49-F238E27FC236}">
                    <a16:creationId xmlns:a16="http://schemas.microsoft.com/office/drawing/2014/main" id="{DFBB18F5-D399-A94C-B6C8-12944533B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865313"/>
                <a:ext cx="3175" cy="7937"/>
              </a:xfrm>
              <a:custGeom>
                <a:avLst/>
                <a:gdLst>
                  <a:gd name="T0" fmla="*/ 2858 w 10"/>
                  <a:gd name="T1" fmla="*/ 0 h 20"/>
                  <a:gd name="T2" fmla="*/ 2858 w 10"/>
                  <a:gd name="T3" fmla="*/ 3969 h 20"/>
                  <a:gd name="T4" fmla="*/ 0 w 10"/>
                  <a:gd name="T5" fmla="*/ 7540 h 20"/>
                  <a:gd name="T6" fmla="*/ 2858 w 10"/>
                  <a:gd name="T7" fmla="*/ 3969 h 20"/>
                  <a:gd name="T8" fmla="*/ 2858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lnTo>
                      <a:pt x="9" y="10"/>
                    </a:lnTo>
                    <a:cubicBezTo>
                      <a:pt x="9" y="10"/>
                      <a:pt x="0" y="10"/>
                      <a:pt x="0" y="19"/>
                    </a:cubicBezTo>
                    <a:cubicBezTo>
                      <a:pt x="0" y="10"/>
                      <a:pt x="0" y="10"/>
                      <a:pt x="9" y="1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97" name="Freeform 224">
                <a:extLst>
                  <a:ext uri="{FF2B5EF4-FFF2-40B4-BE49-F238E27FC236}">
                    <a16:creationId xmlns:a16="http://schemas.microsoft.com/office/drawing/2014/main" id="{E67F4228-853C-3F40-BCE2-62247F5E5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862138"/>
                <a:ext cx="6350" cy="3175"/>
              </a:xfrm>
              <a:custGeom>
                <a:avLst/>
                <a:gdLst>
                  <a:gd name="T0" fmla="*/ 6016 w 19"/>
                  <a:gd name="T1" fmla="*/ 2858 h 10"/>
                  <a:gd name="T2" fmla="*/ 3008 w 19"/>
                  <a:gd name="T3" fmla="*/ 2858 h 10"/>
                  <a:gd name="T4" fmla="*/ 0 w 19"/>
                  <a:gd name="T5" fmla="*/ 0 h 10"/>
                  <a:gd name="T6" fmla="*/ 3008 w 19"/>
                  <a:gd name="T7" fmla="*/ 2858 h 10"/>
                  <a:gd name="T8" fmla="*/ 6016 w 19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18" y="9"/>
                    </a:moveTo>
                    <a:lnTo>
                      <a:pt x="9" y="9"/>
                    </a:lnTo>
                    <a:cubicBezTo>
                      <a:pt x="9" y="9"/>
                      <a:pt x="9" y="0"/>
                      <a:pt x="0" y="0"/>
                    </a:cubicBezTo>
                    <a:cubicBezTo>
                      <a:pt x="9" y="0"/>
                      <a:pt x="9" y="9"/>
                      <a:pt x="9" y="9"/>
                    </a:cubicBezTo>
                    <a:cubicBezTo>
                      <a:pt x="18" y="9"/>
                      <a:pt x="18" y="9"/>
                      <a:pt x="18" y="9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98" name="Freeform 225">
                <a:extLst>
                  <a:ext uri="{FF2B5EF4-FFF2-40B4-BE49-F238E27FC236}">
                    <a16:creationId xmlns:a16="http://schemas.microsoft.com/office/drawing/2014/main" id="{45910E73-F0E6-944E-8E2F-F956E80B8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1858963"/>
                <a:ext cx="11113" cy="17462"/>
              </a:xfrm>
              <a:custGeom>
                <a:avLst/>
                <a:gdLst>
                  <a:gd name="T0" fmla="*/ 0 w 29"/>
                  <a:gd name="T1" fmla="*/ 0 h 49"/>
                  <a:gd name="T2" fmla="*/ 3832 w 29"/>
                  <a:gd name="T3" fmla="*/ 0 h 49"/>
                  <a:gd name="T4" fmla="*/ 3832 w 29"/>
                  <a:gd name="T5" fmla="*/ 3564 h 49"/>
                  <a:gd name="T6" fmla="*/ 3832 w 29"/>
                  <a:gd name="T7" fmla="*/ 6771 h 49"/>
                  <a:gd name="T8" fmla="*/ 7281 w 29"/>
                  <a:gd name="T9" fmla="*/ 10335 h 49"/>
                  <a:gd name="T10" fmla="*/ 7281 w 29"/>
                  <a:gd name="T11" fmla="*/ 13542 h 49"/>
                  <a:gd name="T12" fmla="*/ 7281 w 29"/>
                  <a:gd name="T13" fmla="*/ 17106 h 49"/>
                  <a:gd name="T14" fmla="*/ 7281 w 29"/>
                  <a:gd name="T15" fmla="*/ 13542 h 49"/>
                  <a:gd name="T16" fmla="*/ 3832 w 29"/>
                  <a:gd name="T17" fmla="*/ 10335 h 49"/>
                  <a:gd name="T18" fmla="*/ 0 w 29"/>
                  <a:gd name="T19" fmla="*/ 6771 h 49"/>
                  <a:gd name="T20" fmla="*/ 3832 w 29"/>
                  <a:gd name="T21" fmla="*/ 0 h 49"/>
                  <a:gd name="T22" fmla="*/ 0 w 29"/>
                  <a:gd name="T23" fmla="*/ 0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" h="49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10" y="10"/>
                    </a:lnTo>
                    <a:lnTo>
                      <a:pt x="10" y="19"/>
                    </a:lnTo>
                    <a:cubicBezTo>
                      <a:pt x="10" y="29"/>
                      <a:pt x="19" y="29"/>
                      <a:pt x="19" y="29"/>
                    </a:cubicBezTo>
                    <a:cubicBezTo>
                      <a:pt x="19" y="38"/>
                      <a:pt x="28" y="38"/>
                      <a:pt x="19" y="38"/>
                    </a:cubicBezTo>
                    <a:cubicBezTo>
                      <a:pt x="19" y="48"/>
                      <a:pt x="19" y="48"/>
                      <a:pt x="19" y="48"/>
                    </a:cubicBezTo>
                    <a:lnTo>
                      <a:pt x="19" y="38"/>
                    </a:lnTo>
                    <a:cubicBezTo>
                      <a:pt x="10" y="29"/>
                      <a:pt x="10" y="29"/>
                      <a:pt x="10" y="29"/>
                    </a:cubicBezTo>
                    <a:cubicBezTo>
                      <a:pt x="0" y="29"/>
                      <a:pt x="0" y="19"/>
                      <a:pt x="0" y="19"/>
                    </a:cubicBezTo>
                    <a:cubicBezTo>
                      <a:pt x="10" y="10"/>
                      <a:pt x="10" y="1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799" name="Freeform 226">
                <a:extLst>
                  <a:ext uri="{FF2B5EF4-FFF2-40B4-BE49-F238E27FC236}">
                    <a16:creationId xmlns:a16="http://schemas.microsoft.com/office/drawing/2014/main" id="{555AF776-9B1D-0342-9C7A-654F43DA5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1858963"/>
                <a:ext cx="11113" cy="17462"/>
              </a:xfrm>
              <a:custGeom>
                <a:avLst/>
                <a:gdLst>
                  <a:gd name="T0" fmla="*/ 0 w 29"/>
                  <a:gd name="T1" fmla="*/ 0 h 49"/>
                  <a:gd name="T2" fmla="*/ 3832 w 29"/>
                  <a:gd name="T3" fmla="*/ 3564 h 49"/>
                  <a:gd name="T4" fmla="*/ 3832 w 29"/>
                  <a:gd name="T5" fmla="*/ 3564 h 49"/>
                  <a:gd name="T6" fmla="*/ 3832 w 29"/>
                  <a:gd name="T7" fmla="*/ 3564 h 49"/>
                  <a:gd name="T8" fmla="*/ 3832 w 29"/>
                  <a:gd name="T9" fmla="*/ 6771 h 49"/>
                  <a:gd name="T10" fmla="*/ 3832 w 29"/>
                  <a:gd name="T11" fmla="*/ 6771 h 49"/>
                  <a:gd name="T12" fmla="*/ 7281 w 29"/>
                  <a:gd name="T13" fmla="*/ 10335 h 49"/>
                  <a:gd name="T14" fmla="*/ 3832 w 29"/>
                  <a:gd name="T15" fmla="*/ 6771 h 49"/>
                  <a:gd name="T16" fmla="*/ 7281 w 29"/>
                  <a:gd name="T17" fmla="*/ 10335 h 49"/>
                  <a:gd name="T18" fmla="*/ 7281 w 29"/>
                  <a:gd name="T19" fmla="*/ 13542 h 49"/>
                  <a:gd name="T20" fmla="*/ 7281 w 29"/>
                  <a:gd name="T21" fmla="*/ 13542 h 49"/>
                  <a:gd name="T22" fmla="*/ 7281 w 29"/>
                  <a:gd name="T23" fmla="*/ 17106 h 49"/>
                  <a:gd name="T24" fmla="*/ 10730 w 29"/>
                  <a:gd name="T25" fmla="*/ 13542 h 49"/>
                  <a:gd name="T26" fmla="*/ 7281 w 29"/>
                  <a:gd name="T27" fmla="*/ 17106 h 49"/>
                  <a:gd name="T28" fmla="*/ 7281 w 29"/>
                  <a:gd name="T29" fmla="*/ 17106 h 49"/>
                  <a:gd name="T30" fmla="*/ 7281 w 29"/>
                  <a:gd name="T31" fmla="*/ 17106 h 49"/>
                  <a:gd name="T32" fmla="*/ 7281 w 29"/>
                  <a:gd name="T33" fmla="*/ 13542 h 49"/>
                  <a:gd name="T34" fmla="*/ 7281 w 29"/>
                  <a:gd name="T35" fmla="*/ 13542 h 49"/>
                  <a:gd name="T36" fmla="*/ 3832 w 29"/>
                  <a:gd name="T37" fmla="*/ 10335 h 49"/>
                  <a:gd name="T38" fmla="*/ 7281 w 29"/>
                  <a:gd name="T39" fmla="*/ 13542 h 49"/>
                  <a:gd name="T40" fmla="*/ 3832 w 29"/>
                  <a:gd name="T41" fmla="*/ 10335 h 49"/>
                  <a:gd name="T42" fmla="*/ 3832 w 29"/>
                  <a:gd name="T43" fmla="*/ 10335 h 49"/>
                  <a:gd name="T44" fmla="*/ 3832 w 29"/>
                  <a:gd name="T45" fmla="*/ 10335 h 49"/>
                  <a:gd name="T46" fmla="*/ 3832 w 29"/>
                  <a:gd name="T47" fmla="*/ 6771 h 49"/>
                  <a:gd name="T48" fmla="*/ 3832 w 29"/>
                  <a:gd name="T49" fmla="*/ 6771 h 49"/>
                  <a:gd name="T50" fmla="*/ 0 w 29"/>
                  <a:gd name="T51" fmla="*/ 10335 h 49"/>
                  <a:gd name="T52" fmla="*/ 0 w 29"/>
                  <a:gd name="T53" fmla="*/ 3564 h 49"/>
                  <a:gd name="T54" fmla="*/ 3832 w 29"/>
                  <a:gd name="T55" fmla="*/ 0 h 49"/>
                  <a:gd name="T56" fmla="*/ 3832 w 29"/>
                  <a:gd name="T57" fmla="*/ 6771 h 49"/>
                  <a:gd name="T58" fmla="*/ 3832 w 29"/>
                  <a:gd name="T59" fmla="*/ 3564 h 49"/>
                  <a:gd name="T60" fmla="*/ 3832 w 29"/>
                  <a:gd name="T61" fmla="*/ 0 h 49"/>
                  <a:gd name="T62" fmla="*/ 3832 w 29"/>
                  <a:gd name="T63" fmla="*/ 0 h 49"/>
                  <a:gd name="T64" fmla="*/ 0 w 29"/>
                  <a:gd name="T65" fmla="*/ 0 h 49"/>
                  <a:gd name="T66" fmla="*/ 0 w 29"/>
                  <a:gd name="T67" fmla="*/ 0 h 49"/>
                  <a:gd name="T68" fmla="*/ 0 w 29"/>
                  <a:gd name="T69" fmla="*/ 0 h 49"/>
                  <a:gd name="T70" fmla="*/ 3832 w 29"/>
                  <a:gd name="T71" fmla="*/ 0 h 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9" h="49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  <a:close/>
                    <a:moveTo>
                      <a:pt x="10" y="10"/>
                    </a:move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10" y="19"/>
                    </a:moveTo>
                    <a:lnTo>
                      <a:pt x="10" y="10"/>
                    </a:lnTo>
                    <a:lnTo>
                      <a:pt x="10" y="19"/>
                    </a:lnTo>
                    <a:close/>
                    <a:moveTo>
                      <a:pt x="10" y="19"/>
                    </a:moveTo>
                    <a:lnTo>
                      <a:pt x="10" y="19"/>
                    </a:lnTo>
                    <a:close/>
                    <a:moveTo>
                      <a:pt x="10" y="19"/>
                    </a:moveTo>
                    <a:lnTo>
                      <a:pt x="10" y="19"/>
                    </a:lnTo>
                    <a:close/>
                    <a:moveTo>
                      <a:pt x="19" y="29"/>
                    </a:moveTo>
                    <a:lnTo>
                      <a:pt x="10" y="29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9" y="29"/>
                    </a:lnTo>
                    <a:close/>
                    <a:moveTo>
                      <a:pt x="28" y="38"/>
                    </a:moveTo>
                    <a:lnTo>
                      <a:pt x="19" y="38"/>
                    </a:lnTo>
                    <a:lnTo>
                      <a:pt x="19" y="29"/>
                    </a:lnTo>
                    <a:lnTo>
                      <a:pt x="19" y="38"/>
                    </a:lnTo>
                    <a:lnTo>
                      <a:pt x="28" y="38"/>
                    </a:lnTo>
                    <a:close/>
                    <a:moveTo>
                      <a:pt x="19" y="48"/>
                    </a:moveTo>
                    <a:lnTo>
                      <a:pt x="19" y="38"/>
                    </a:lnTo>
                    <a:lnTo>
                      <a:pt x="28" y="38"/>
                    </a:lnTo>
                    <a:lnTo>
                      <a:pt x="19" y="38"/>
                    </a:lnTo>
                    <a:lnTo>
                      <a:pt x="19" y="48"/>
                    </a:lnTo>
                    <a:close/>
                    <a:moveTo>
                      <a:pt x="19" y="48"/>
                    </a:moveTo>
                    <a:lnTo>
                      <a:pt x="19" y="48"/>
                    </a:lnTo>
                    <a:close/>
                    <a:moveTo>
                      <a:pt x="19" y="38"/>
                    </a:moveTo>
                    <a:lnTo>
                      <a:pt x="19" y="48"/>
                    </a:lnTo>
                    <a:lnTo>
                      <a:pt x="19" y="38"/>
                    </a:lnTo>
                    <a:close/>
                    <a:moveTo>
                      <a:pt x="19" y="38"/>
                    </a:moveTo>
                    <a:lnTo>
                      <a:pt x="19" y="38"/>
                    </a:lnTo>
                    <a:close/>
                    <a:moveTo>
                      <a:pt x="19" y="38"/>
                    </a:moveTo>
                    <a:lnTo>
                      <a:pt x="19" y="38"/>
                    </a:lnTo>
                    <a:close/>
                    <a:moveTo>
                      <a:pt x="10" y="29"/>
                    </a:moveTo>
                    <a:lnTo>
                      <a:pt x="19" y="29"/>
                    </a:lnTo>
                    <a:lnTo>
                      <a:pt x="19" y="38"/>
                    </a:lnTo>
                    <a:lnTo>
                      <a:pt x="10" y="38"/>
                    </a:lnTo>
                    <a:lnTo>
                      <a:pt x="10" y="29"/>
                    </a:lnTo>
                    <a:close/>
                    <a:moveTo>
                      <a:pt x="10" y="29"/>
                    </a:moveTo>
                    <a:lnTo>
                      <a:pt x="10" y="29"/>
                    </a:lnTo>
                    <a:close/>
                    <a:moveTo>
                      <a:pt x="10" y="29"/>
                    </a:moveTo>
                    <a:lnTo>
                      <a:pt x="10" y="29"/>
                    </a:lnTo>
                    <a:close/>
                    <a:moveTo>
                      <a:pt x="0" y="10"/>
                    </a:moveTo>
                    <a:lnTo>
                      <a:pt x="10" y="19"/>
                    </a:lnTo>
                    <a:lnTo>
                      <a:pt x="0" y="19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10" y="10"/>
                    </a:moveTo>
                    <a:lnTo>
                      <a:pt x="10" y="0"/>
                    </a:lnTo>
                    <a:lnTo>
                      <a:pt x="10" y="10"/>
                    </a:lnTo>
                    <a:lnTo>
                      <a:pt x="10" y="19"/>
                    </a:lnTo>
                    <a:lnTo>
                      <a:pt x="0" y="10"/>
                    </a:lnTo>
                    <a:lnTo>
                      <a:pt x="10" y="10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00" name="Freeform 227">
                <a:extLst>
                  <a:ext uri="{FF2B5EF4-FFF2-40B4-BE49-F238E27FC236}">
                    <a16:creationId xmlns:a16="http://schemas.microsoft.com/office/drawing/2014/main" id="{A443C3A6-440C-D44E-B1CA-684500E61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988" y="1852613"/>
                <a:ext cx="14287" cy="20637"/>
              </a:xfrm>
              <a:custGeom>
                <a:avLst/>
                <a:gdLst>
                  <a:gd name="T0" fmla="*/ 13921 w 39"/>
                  <a:gd name="T1" fmla="*/ 13521 h 58"/>
                  <a:gd name="T2" fmla="*/ 10257 w 39"/>
                  <a:gd name="T3" fmla="*/ 17079 h 58"/>
                  <a:gd name="T4" fmla="*/ 6960 w 39"/>
                  <a:gd name="T5" fmla="*/ 20281 h 58"/>
                  <a:gd name="T6" fmla="*/ 3297 w 39"/>
                  <a:gd name="T7" fmla="*/ 17079 h 58"/>
                  <a:gd name="T8" fmla="*/ 3297 w 39"/>
                  <a:gd name="T9" fmla="*/ 13521 h 58"/>
                  <a:gd name="T10" fmla="*/ 0 w 39"/>
                  <a:gd name="T11" fmla="*/ 10319 h 58"/>
                  <a:gd name="T12" fmla="*/ 3297 w 39"/>
                  <a:gd name="T13" fmla="*/ 10319 h 58"/>
                  <a:gd name="T14" fmla="*/ 6960 w 39"/>
                  <a:gd name="T15" fmla="*/ 3202 h 58"/>
                  <a:gd name="T16" fmla="*/ 10257 w 39"/>
                  <a:gd name="T17" fmla="*/ 6760 h 58"/>
                  <a:gd name="T18" fmla="*/ 10257 w 39"/>
                  <a:gd name="T19" fmla="*/ 10319 h 58"/>
                  <a:gd name="T20" fmla="*/ 13921 w 39"/>
                  <a:gd name="T21" fmla="*/ 10319 h 58"/>
                  <a:gd name="T22" fmla="*/ 13921 w 39"/>
                  <a:gd name="T23" fmla="*/ 13521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58">
                    <a:moveTo>
                      <a:pt x="38" y="38"/>
                    </a:moveTo>
                    <a:cubicBezTo>
                      <a:pt x="38" y="48"/>
                      <a:pt x="28" y="48"/>
                      <a:pt x="28" y="48"/>
                    </a:cubicBezTo>
                    <a:cubicBezTo>
                      <a:pt x="38" y="57"/>
                      <a:pt x="28" y="57"/>
                      <a:pt x="19" y="57"/>
                    </a:cubicBezTo>
                    <a:cubicBezTo>
                      <a:pt x="19" y="57"/>
                      <a:pt x="19" y="48"/>
                      <a:pt x="9" y="4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29"/>
                      <a:pt x="0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19"/>
                      <a:pt x="9" y="19"/>
                      <a:pt x="19" y="9"/>
                    </a:cubicBezTo>
                    <a:cubicBezTo>
                      <a:pt x="19" y="9"/>
                      <a:pt x="28" y="0"/>
                      <a:pt x="28" y="19"/>
                    </a:cubicBezTo>
                    <a:lnTo>
                      <a:pt x="28" y="29"/>
                    </a:ln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38"/>
                      <a:pt x="38" y="38"/>
                      <a:pt x="38" y="38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01" name="Freeform 228">
                <a:extLst>
                  <a:ext uri="{FF2B5EF4-FFF2-40B4-BE49-F238E27FC236}">
                    <a16:creationId xmlns:a16="http://schemas.microsoft.com/office/drawing/2014/main" id="{2EBB644F-8555-9E4F-A9FA-70ADA742B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988" y="1855788"/>
                <a:ext cx="14287" cy="17462"/>
              </a:xfrm>
              <a:custGeom>
                <a:avLst/>
                <a:gdLst>
                  <a:gd name="T0" fmla="*/ 13921 w 39"/>
                  <a:gd name="T1" fmla="*/ 10335 h 49"/>
                  <a:gd name="T2" fmla="*/ 10257 w 39"/>
                  <a:gd name="T3" fmla="*/ 13898 h 49"/>
                  <a:gd name="T4" fmla="*/ 10257 w 39"/>
                  <a:gd name="T5" fmla="*/ 13898 h 49"/>
                  <a:gd name="T6" fmla="*/ 10257 w 39"/>
                  <a:gd name="T7" fmla="*/ 13898 h 49"/>
                  <a:gd name="T8" fmla="*/ 6960 w 39"/>
                  <a:gd name="T9" fmla="*/ 17106 h 49"/>
                  <a:gd name="T10" fmla="*/ 10257 w 39"/>
                  <a:gd name="T11" fmla="*/ 13898 h 49"/>
                  <a:gd name="T12" fmla="*/ 13921 w 39"/>
                  <a:gd name="T13" fmla="*/ 17106 h 49"/>
                  <a:gd name="T14" fmla="*/ 6960 w 39"/>
                  <a:gd name="T15" fmla="*/ 17106 h 49"/>
                  <a:gd name="T16" fmla="*/ 6960 w 39"/>
                  <a:gd name="T17" fmla="*/ 13898 h 49"/>
                  <a:gd name="T18" fmla="*/ 10257 w 39"/>
                  <a:gd name="T19" fmla="*/ 17106 h 49"/>
                  <a:gd name="T20" fmla="*/ 6960 w 39"/>
                  <a:gd name="T21" fmla="*/ 13898 h 49"/>
                  <a:gd name="T22" fmla="*/ 6960 w 39"/>
                  <a:gd name="T23" fmla="*/ 13898 h 49"/>
                  <a:gd name="T24" fmla="*/ 6960 w 39"/>
                  <a:gd name="T25" fmla="*/ 13898 h 49"/>
                  <a:gd name="T26" fmla="*/ 6960 w 39"/>
                  <a:gd name="T27" fmla="*/ 13898 h 49"/>
                  <a:gd name="T28" fmla="*/ 3297 w 39"/>
                  <a:gd name="T29" fmla="*/ 13898 h 49"/>
                  <a:gd name="T30" fmla="*/ 3297 w 39"/>
                  <a:gd name="T31" fmla="*/ 10335 h 49"/>
                  <a:gd name="T32" fmla="*/ 3297 w 39"/>
                  <a:gd name="T33" fmla="*/ 10335 h 49"/>
                  <a:gd name="T34" fmla="*/ 3297 w 39"/>
                  <a:gd name="T35" fmla="*/ 10335 h 49"/>
                  <a:gd name="T36" fmla="*/ 3297 w 39"/>
                  <a:gd name="T37" fmla="*/ 10335 h 49"/>
                  <a:gd name="T38" fmla="*/ 3297 w 39"/>
                  <a:gd name="T39" fmla="*/ 10335 h 49"/>
                  <a:gd name="T40" fmla="*/ 3297 w 39"/>
                  <a:gd name="T41" fmla="*/ 7127 h 49"/>
                  <a:gd name="T42" fmla="*/ 0 w 39"/>
                  <a:gd name="T43" fmla="*/ 10335 h 49"/>
                  <a:gd name="T44" fmla="*/ 0 w 39"/>
                  <a:gd name="T45" fmla="*/ 7127 h 49"/>
                  <a:gd name="T46" fmla="*/ 3297 w 39"/>
                  <a:gd name="T47" fmla="*/ 3564 h 49"/>
                  <a:gd name="T48" fmla="*/ 0 w 39"/>
                  <a:gd name="T49" fmla="*/ 7127 h 49"/>
                  <a:gd name="T50" fmla="*/ 3297 w 39"/>
                  <a:gd name="T51" fmla="*/ 3564 h 49"/>
                  <a:gd name="T52" fmla="*/ 3297 w 39"/>
                  <a:gd name="T53" fmla="*/ 3564 h 49"/>
                  <a:gd name="T54" fmla="*/ 6960 w 39"/>
                  <a:gd name="T55" fmla="*/ 3564 h 49"/>
                  <a:gd name="T56" fmla="*/ 3297 w 39"/>
                  <a:gd name="T57" fmla="*/ 7127 h 49"/>
                  <a:gd name="T58" fmla="*/ 3297 w 39"/>
                  <a:gd name="T59" fmla="*/ 0 h 49"/>
                  <a:gd name="T60" fmla="*/ 10257 w 39"/>
                  <a:gd name="T61" fmla="*/ 3564 h 49"/>
                  <a:gd name="T62" fmla="*/ 6960 w 39"/>
                  <a:gd name="T63" fmla="*/ 0 h 49"/>
                  <a:gd name="T64" fmla="*/ 10257 w 39"/>
                  <a:gd name="T65" fmla="*/ 3564 h 49"/>
                  <a:gd name="T66" fmla="*/ 10257 w 39"/>
                  <a:gd name="T67" fmla="*/ 3564 h 49"/>
                  <a:gd name="T68" fmla="*/ 10257 w 39"/>
                  <a:gd name="T69" fmla="*/ 3564 h 49"/>
                  <a:gd name="T70" fmla="*/ 10257 w 39"/>
                  <a:gd name="T71" fmla="*/ 7127 h 49"/>
                  <a:gd name="T72" fmla="*/ 13921 w 39"/>
                  <a:gd name="T73" fmla="*/ 3564 h 49"/>
                  <a:gd name="T74" fmla="*/ 10257 w 39"/>
                  <a:gd name="T75" fmla="*/ 7127 h 49"/>
                  <a:gd name="T76" fmla="*/ 13921 w 39"/>
                  <a:gd name="T77" fmla="*/ 7127 h 49"/>
                  <a:gd name="T78" fmla="*/ 13921 w 39"/>
                  <a:gd name="T79" fmla="*/ 7127 h 49"/>
                  <a:gd name="T80" fmla="*/ 13921 w 39"/>
                  <a:gd name="T81" fmla="*/ 7127 h 49"/>
                  <a:gd name="T82" fmla="*/ 13921 w 39"/>
                  <a:gd name="T83" fmla="*/ 7127 h 49"/>
                  <a:gd name="T84" fmla="*/ 13921 w 39"/>
                  <a:gd name="T85" fmla="*/ 10335 h 49"/>
                  <a:gd name="T86" fmla="*/ 13921 w 39"/>
                  <a:gd name="T87" fmla="*/ 10335 h 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9" h="49">
                    <a:moveTo>
                      <a:pt x="28" y="39"/>
                    </a:moveTo>
                    <a:lnTo>
                      <a:pt x="38" y="29"/>
                    </a:lnTo>
                    <a:lnTo>
                      <a:pt x="38" y="39"/>
                    </a:lnTo>
                    <a:lnTo>
                      <a:pt x="28" y="39"/>
                    </a:lnTo>
                    <a:close/>
                    <a:moveTo>
                      <a:pt x="28" y="39"/>
                    </a:moveTo>
                    <a:lnTo>
                      <a:pt x="28" y="39"/>
                    </a:lnTo>
                    <a:close/>
                    <a:moveTo>
                      <a:pt x="38" y="39"/>
                    </a:moveTo>
                    <a:lnTo>
                      <a:pt x="28" y="39"/>
                    </a:lnTo>
                    <a:lnTo>
                      <a:pt x="38" y="39"/>
                    </a:lnTo>
                    <a:close/>
                    <a:moveTo>
                      <a:pt x="19" y="48"/>
                    </a:moveTo>
                    <a:lnTo>
                      <a:pt x="28" y="48"/>
                    </a:lnTo>
                    <a:lnTo>
                      <a:pt x="28" y="39"/>
                    </a:lnTo>
                    <a:lnTo>
                      <a:pt x="38" y="39"/>
                    </a:lnTo>
                    <a:lnTo>
                      <a:pt x="38" y="48"/>
                    </a:lnTo>
                    <a:lnTo>
                      <a:pt x="28" y="48"/>
                    </a:lnTo>
                    <a:lnTo>
                      <a:pt x="19" y="48"/>
                    </a:lnTo>
                    <a:close/>
                    <a:moveTo>
                      <a:pt x="9" y="39"/>
                    </a:moveTo>
                    <a:lnTo>
                      <a:pt x="19" y="39"/>
                    </a:lnTo>
                    <a:lnTo>
                      <a:pt x="19" y="48"/>
                    </a:lnTo>
                    <a:lnTo>
                      <a:pt x="28" y="48"/>
                    </a:lnTo>
                    <a:lnTo>
                      <a:pt x="19" y="48"/>
                    </a:lnTo>
                    <a:lnTo>
                      <a:pt x="19" y="39"/>
                    </a:lnTo>
                    <a:lnTo>
                      <a:pt x="9" y="39"/>
                    </a:lnTo>
                    <a:close/>
                    <a:moveTo>
                      <a:pt x="19" y="39"/>
                    </a:moveTo>
                    <a:lnTo>
                      <a:pt x="9" y="39"/>
                    </a:lnTo>
                    <a:lnTo>
                      <a:pt x="19" y="39"/>
                    </a:lnTo>
                    <a:close/>
                    <a:moveTo>
                      <a:pt x="9" y="39"/>
                    </a:moveTo>
                    <a:lnTo>
                      <a:pt x="19" y="39"/>
                    </a:lnTo>
                    <a:lnTo>
                      <a:pt x="9" y="39"/>
                    </a:lnTo>
                    <a:close/>
                    <a:moveTo>
                      <a:pt x="9" y="39"/>
                    </a:moveTo>
                    <a:lnTo>
                      <a:pt x="9" y="39"/>
                    </a:lnTo>
                    <a:close/>
                    <a:moveTo>
                      <a:pt x="9" y="29"/>
                    </a:moveTo>
                    <a:lnTo>
                      <a:pt x="9" y="39"/>
                    </a:lnTo>
                    <a:lnTo>
                      <a:pt x="9" y="29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close/>
                    <a:moveTo>
                      <a:pt x="0" y="20"/>
                    </a:moveTo>
                    <a:lnTo>
                      <a:pt x="9" y="20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0" y="20"/>
                    </a:lnTo>
                    <a:close/>
                    <a:moveTo>
                      <a:pt x="0" y="20"/>
                    </a:moveTo>
                    <a:lnTo>
                      <a:pt x="0" y="20"/>
                    </a:lnTo>
                    <a:close/>
                    <a:moveTo>
                      <a:pt x="9" y="10"/>
                    </a:moveTo>
                    <a:lnTo>
                      <a:pt x="9" y="20"/>
                    </a:lnTo>
                    <a:lnTo>
                      <a:pt x="0" y="20"/>
                    </a:lnTo>
                    <a:lnTo>
                      <a:pt x="9" y="20"/>
                    </a:lnTo>
                    <a:lnTo>
                      <a:pt x="9" y="10"/>
                    </a:lnTo>
                    <a:close/>
                    <a:moveTo>
                      <a:pt x="9" y="10"/>
                    </a:moveTo>
                    <a:lnTo>
                      <a:pt x="9" y="10"/>
                    </a:lnTo>
                    <a:close/>
                    <a:moveTo>
                      <a:pt x="19" y="0"/>
                    </a:moveTo>
                    <a:lnTo>
                      <a:pt x="19" y="10"/>
                    </a:lnTo>
                    <a:lnTo>
                      <a:pt x="9" y="10"/>
                    </a:lnTo>
                    <a:lnTo>
                      <a:pt x="9" y="2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19" y="0"/>
                    </a:lnTo>
                    <a:close/>
                    <a:moveTo>
                      <a:pt x="28" y="10"/>
                    </a:moveTo>
                    <a:lnTo>
                      <a:pt x="28" y="0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28" y="10"/>
                    </a:lnTo>
                    <a:close/>
                    <a:moveTo>
                      <a:pt x="28" y="10"/>
                    </a:moveTo>
                    <a:lnTo>
                      <a:pt x="28" y="10"/>
                    </a:lnTo>
                    <a:close/>
                    <a:moveTo>
                      <a:pt x="28" y="10"/>
                    </a:moveTo>
                    <a:lnTo>
                      <a:pt x="28" y="10"/>
                    </a:lnTo>
                    <a:close/>
                    <a:moveTo>
                      <a:pt x="38" y="10"/>
                    </a:moveTo>
                    <a:lnTo>
                      <a:pt x="28" y="20"/>
                    </a:lnTo>
                    <a:lnTo>
                      <a:pt x="28" y="10"/>
                    </a:lnTo>
                    <a:lnTo>
                      <a:pt x="38" y="10"/>
                    </a:lnTo>
                    <a:close/>
                    <a:moveTo>
                      <a:pt x="38" y="20"/>
                    </a:moveTo>
                    <a:lnTo>
                      <a:pt x="28" y="20"/>
                    </a:lnTo>
                    <a:lnTo>
                      <a:pt x="38" y="10"/>
                    </a:lnTo>
                    <a:lnTo>
                      <a:pt x="38" y="20"/>
                    </a:lnTo>
                    <a:close/>
                    <a:moveTo>
                      <a:pt x="38" y="20"/>
                    </a:moveTo>
                    <a:lnTo>
                      <a:pt x="38" y="20"/>
                    </a:lnTo>
                    <a:close/>
                    <a:moveTo>
                      <a:pt x="38" y="20"/>
                    </a:moveTo>
                    <a:lnTo>
                      <a:pt x="38" y="20"/>
                    </a:lnTo>
                    <a:close/>
                    <a:moveTo>
                      <a:pt x="38" y="29"/>
                    </a:moveTo>
                    <a:lnTo>
                      <a:pt x="38" y="20"/>
                    </a:lnTo>
                    <a:lnTo>
                      <a:pt x="38" y="29"/>
                    </a:lnTo>
                    <a:close/>
                    <a:moveTo>
                      <a:pt x="38" y="29"/>
                    </a:moveTo>
                    <a:lnTo>
                      <a:pt x="38" y="29"/>
                    </a:lnTo>
                    <a:close/>
                    <a:moveTo>
                      <a:pt x="38" y="29"/>
                    </a:moveTo>
                    <a:lnTo>
                      <a:pt x="38" y="2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02" name="Freeform 229">
                <a:extLst>
                  <a:ext uri="{FF2B5EF4-FFF2-40B4-BE49-F238E27FC236}">
                    <a16:creationId xmlns:a16="http://schemas.microsoft.com/office/drawing/2014/main" id="{811E8432-DF8C-9A44-A78D-8B3AECCAE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63" y="1858963"/>
                <a:ext cx="3175" cy="7937"/>
              </a:xfrm>
              <a:custGeom>
                <a:avLst/>
                <a:gdLst>
                  <a:gd name="T0" fmla="*/ 0 w 11"/>
                  <a:gd name="T1" fmla="*/ 7540 h 20"/>
                  <a:gd name="T2" fmla="*/ 2886 w 11"/>
                  <a:gd name="T3" fmla="*/ 0 h 20"/>
                  <a:gd name="T4" fmla="*/ 0 w 11"/>
                  <a:gd name="T5" fmla="*/ 754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0" y="19"/>
                    </a:moveTo>
                    <a:cubicBezTo>
                      <a:pt x="0" y="10"/>
                      <a:pt x="10" y="10"/>
                      <a:pt x="10" y="0"/>
                    </a:cubicBezTo>
                    <a:cubicBezTo>
                      <a:pt x="10" y="10"/>
                      <a:pt x="0" y="19"/>
                      <a:pt x="0" y="19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03" name="Freeform 230">
                <a:extLst>
                  <a:ext uri="{FF2B5EF4-FFF2-40B4-BE49-F238E27FC236}">
                    <a16:creationId xmlns:a16="http://schemas.microsoft.com/office/drawing/2014/main" id="{4CF802F9-E5C4-8C4C-8A43-CA9B8F6A0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63" y="1865313"/>
                <a:ext cx="7937" cy="3175"/>
              </a:xfrm>
              <a:custGeom>
                <a:avLst/>
                <a:gdLst>
                  <a:gd name="T0" fmla="*/ 0 w 20"/>
                  <a:gd name="T1" fmla="*/ 0 h 11"/>
                  <a:gd name="T2" fmla="*/ 7540 w 20"/>
                  <a:gd name="T3" fmla="*/ 2886 h 11"/>
                  <a:gd name="T4" fmla="*/ 0 w 2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cubicBezTo>
                      <a:pt x="0" y="0"/>
                      <a:pt x="10" y="0"/>
                      <a:pt x="19" y="10"/>
                    </a:cubicBezTo>
                    <a:cubicBezTo>
                      <a:pt x="10" y="0"/>
                      <a:pt x="0" y="0"/>
                      <a:pt x="0" y="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04" name="Freeform 231">
                <a:extLst>
                  <a:ext uri="{FF2B5EF4-FFF2-40B4-BE49-F238E27FC236}">
                    <a16:creationId xmlns:a16="http://schemas.microsoft.com/office/drawing/2014/main" id="{48C45680-04E3-8849-8F8F-39CB20337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1855788"/>
                <a:ext cx="7937" cy="17462"/>
              </a:xfrm>
              <a:custGeom>
                <a:avLst/>
                <a:gdLst>
                  <a:gd name="T0" fmla="*/ 3572 w 20"/>
                  <a:gd name="T1" fmla="*/ 17106 h 49"/>
                  <a:gd name="T2" fmla="*/ 3572 w 20"/>
                  <a:gd name="T3" fmla="*/ 10335 h 49"/>
                  <a:gd name="T4" fmla="*/ 3572 w 20"/>
                  <a:gd name="T5" fmla="*/ 7127 h 49"/>
                  <a:gd name="T6" fmla="*/ 0 w 20"/>
                  <a:gd name="T7" fmla="*/ 3564 h 49"/>
                  <a:gd name="T8" fmla="*/ 3572 w 20"/>
                  <a:gd name="T9" fmla="*/ 0 h 49"/>
                  <a:gd name="T10" fmla="*/ 3572 w 20"/>
                  <a:gd name="T11" fmla="*/ 3564 h 49"/>
                  <a:gd name="T12" fmla="*/ 3572 w 20"/>
                  <a:gd name="T13" fmla="*/ 7127 h 49"/>
                  <a:gd name="T14" fmla="*/ 7540 w 20"/>
                  <a:gd name="T15" fmla="*/ 7127 h 49"/>
                  <a:gd name="T16" fmla="*/ 7540 w 20"/>
                  <a:gd name="T17" fmla="*/ 10335 h 49"/>
                  <a:gd name="T18" fmla="*/ 3572 w 20"/>
                  <a:gd name="T19" fmla="*/ 13898 h 49"/>
                  <a:gd name="T20" fmla="*/ 3572 w 20"/>
                  <a:gd name="T21" fmla="*/ 17106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49">
                    <a:moveTo>
                      <a:pt x="9" y="48"/>
                    </a:moveTo>
                    <a:cubicBezTo>
                      <a:pt x="9" y="39"/>
                      <a:pt x="9" y="39"/>
                      <a:pt x="9" y="2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9" y="0"/>
                      <a:pt x="9" y="0"/>
                    </a:cubicBezTo>
                    <a:lnTo>
                      <a:pt x="9" y="10"/>
                    </a:lnTo>
                    <a:lnTo>
                      <a:pt x="9" y="20"/>
                    </a:ln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9"/>
                      <a:pt x="9" y="39"/>
                      <a:pt x="9" y="39"/>
                    </a:cubicBezTo>
                    <a:cubicBezTo>
                      <a:pt x="9" y="48"/>
                      <a:pt x="19" y="48"/>
                      <a:pt x="9" y="48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05" name="Freeform 232">
                <a:extLst>
                  <a:ext uri="{FF2B5EF4-FFF2-40B4-BE49-F238E27FC236}">
                    <a16:creationId xmlns:a16="http://schemas.microsoft.com/office/drawing/2014/main" id="{1479EBFC-4FFE-AD49-B738-CA5B17997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1855788"/>
                <a:ext cx="7937" cy="17462"/>
              </a:xfrm>
              <a:custGeom>
                <a:avLst/>
                <a:gdLst>
                  <a:gd name="T0" fmla="*/ 3572 w 20"/>
                  <a:gd name="T1" fmla="*/ 13898 h 49"/>
                  <a:gd name="T2" fmla="*/ 7540 w 20"/>
                  <a:gd name="T3" fmla="*/ 17106 h 49"/>
                  <a:gd name="T4" fmla="*/ 3572 w 20"/>
                  <a:gd name="T5" fmla="*/ 10335 h 49"/>
                  <a:gd name="T6" fmla="*/ 3572 w 20"/>
                  <a:gd name="T7" fmla="*/ 17106 h 49"/>
                  <a:gd name="T8" fmla="*/ 3572 w 20"/>
                  <a:gd name="T9" fmla="*/ 10335 h 49"/>
                  <a:gd name="T10" fmla="*/ 3572 w 20"/>
                  <a:gd name="T11" fmla="*/ 10335 h 49"/>
                  <a:gd name="T12" fmla="*/ 3572 w 20"/>
                  <a:gd name="T13" fmla="*/ 10335 h 49"/>
                  <a:gd name="T14" fmla="*/ 3572 w 20"/>
                  <a:gd name="T15" fmla="*/ 7127 h 49"/>
                  <a:gd name="T16" fmla="*/ 0 w 20"/>
                  <a:gd name="T17" fmla="*/ 3564 h 49"/>
                  <a:gd name="T18" fmla="*/ 3572 w 20"/>
                  <a:gd name="T19" fmla="*/ 7127 h 49"/>
                  <a:gd name="T20" fmla="*/ 0 w 20"/>
                  <a:gd name="T21" fmla="*/ 3564 h 49"/>
                  <a:gd name="T22" fmla="*/ 0 w 20"/>
                  <a:gd name="T23" fmla="*/ 0 h 49"/>
                  <a:gd name="T24" fmla="*/ 0 w 20"/>
                  <a:gd name="T25" fmla="*/ 0 h 49"/>
                  <a:gd name="T26" fmla="*/ 3572 w 20"/>
                  <a:gd name="T27" fmla="*/ 0 h 49"/>
                  <a:gd name="T28" fmla="*/ 3572 w 20"/>
                  <a:gd name="T29" fmla="*/ 3564 h 49"/>
                  <a:gd name="T30" fmla="*/ 3572 w 20"/>
                  <a:gd name="T31" fmla="*/ 3564 h 49"/>
                  <a:gd name="T32" fmla="*/ 3572 w 20"/>
                  <a:gd name="T33" fmla="*/ 3564 h 49"/>
                  <a:gd name="T34" fmla="*/ 3572 w 20"/>
                  <a:gd name="T35" fmla="*/ 7127 h 49"/>
                  <a:gd name="T36" fmla="*/ 7540 w 20"/>
                  <a:gd name="T37" fmla="*/ 3564 h 49"/>
                  <a:gd name="T38" fmla="*/ 3572 w 20"/>
                  <a:gd name="T39" fmla="*/ 7127 h 49"/>
                  <a:gd name="T40" fmla="*/ 7540 w 20"/>
                  <a:gd name="T41" fmla="*/ 7127 h 49"/>
                  <a:gd name="T42" fmla="*/ 7540 w 20"/>
                  <a:gd name="T43" fmla="*/ 7127 h 49"/>
                  <a:gd name="T44" fmla="*/ 7540 w 20"/>
                  <a:gd name="T45" fmla="*/ 7127 h 49"/>
                  <a:gd name="T46" fmla="*/ 7540 w 20"/>
                  <a:gd name="T47" fmla="*/ 7127 h 49"/>
                  <a:gd name="T48" fmla="*/ 7540 w 20"/>
                  <a:gd name="T49" fmla="*/ 10335 h 49"/>
                  <a:gd name="T50" fmla="*/ 7540 w 20"/>
                  <a:gd name="T51" fmla="*/ 10335 h 49"/>
                  <a:gd name="T52" fmla="*/ 3572 w 20"/>
                  <a:gd name="T53" fmla="*/ 13898 h 49"/>
                  <a:gd name="T54" fmla="*/ 7540 w 20"/>
                  <a:gd name="T55" fmla="*/ 13898 h 49"/>
                  <a:gd name="T56" fmla="*/ 3572 w 20"/>
                  <a:gd name="T57" fmla="*/ 13898 h 49"/>
                  <a:gd name="T58" fmla="*/ 7540 w 20"/>
                  <a:gd name="T59" fmla="*/ 13898 h 49"/>
                  <a:gd name="T60" fmla="*/ 7540 w 20"/>
                  <a:gd name="T61" fmla="*/ 13898 h 49"/>
                  <a:gd name="T62" fmla="*/ 3572 w 20"/>
                  <a:gd name="T63" fmla="*/ 13898 h 49"/>
                  <a:gd name="T64" fmla="*/ 7540 w 20"/>
                  <a:gd name="T65" fmla="*/ 17106 h 49"/>
                  <a:gd name="T66" fmla="*/ 3572 w 20"/>
                  <a:gd name="T67" fmla="*/ 13898 h 49"/>
                  <a:gd name="T68" fmla="*/ 7540 w 20"/>
                  <a:gd name="T69" fmla="*/ 17106 h 49"/>
                  <a:gd name="T70" fmla="*/ 7540 w 20"/>
                  <a:gd name="T71" fmla="*/ 17106 h 49"/>
                  <a:gd name="T72" fmla="*/ 7540 w 20"/>
                  <a:gd name="T73" fmla="*/ 17106 h 49"/>
                  <a:gd name="T74" fmla="*/ 3572 w 20"/>
                  <a:gd name="T75" fmla="*/ 17106 h 49"/>
                  <a:gd name="T76" fmla="*/ 3572 w 20"/>
                  <a:gd name="T77" fmla="*/ 17106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" h="49">
                    <a:moveTo>
                      <a:pt x="9" y="48"/>
                    </a:moveTo>
                    <a:lnTo>
                      <a:pt x="9" y="39"/>
                    </a:lnTo>
                    <a:lnTo>
                      <a:pt x="9" y="48"/>
                    </a:lnTo>
                    <a:lnTo>
                      <a:pt x="19" y="48"/>
                    </a:lnTo>
                    <a:lnTo>
                      <a:pt x="9" y="48"/>
                    </a:lnTo>
                    <a:close/>
                    <a:moveTo>
                      <a:pt x="9" y="29"/>
                    </a:moveTo>
                    <a:lnTo>
                      <a:pt x="9" y="39"/>
                    </a:lnTo>
                    <a:lnTo>
                      <a:pt x="9" y="48"/>
                    </a:lnTo>
                    <a:lnTo>
                      <a:pt x="9" y="39"/>
                    </a:lnTo>
                    <a:lnTo>
                      <a:pt x="9" y="29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close/>
                    <a:moveTo>
                      <a:pt x="9" y="20"/>
                    </a:moveTo>
                    <a:lnTo>
                      <a:pt x="9" y="29"/>
                    </a:lnTo>
                    <a:lnTo>
                      <a:pt x="9" y="20"/>
                    </a:lnTo>
                    <a:close/>
                    <a:moveTo>
                      <a:pt x="9" y="20"/>
                    </a:moveTo>
                    <a:lnTo>
                      <a:pt x="9" y="20"/>
                    </a:lnTo>
                    <a:close/>
                    <a:moveTo>
                      <a:pt x="0" y="10"/>
                    </a:moveTo>
                    <a:lnTo>
                      <a:pt x="0" y="20"/>
                    </a:lnTo>
                    <a:lnTo>
                      <a:pt x="9" y="20"/>
                    </a:lnTo>
                    <a:lnTo>
                      <a:pt x="0" y="20"/>
                    </a:lnTo>
                    <a:lnTo>
                      <a:pt x="0" y="10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10"/>
                    </a:moveTo>
                    <a:lnTo>
                      <a:pt x="9" y="0"/>
                    </a:lnTo>
                    <a:lnTo>
                      <a:pt x="9" y="10"/>
                    </a:lnTo>
                    <a:close/>
                    <a:moveTo>
                      <a:pt x="9" y="10"/>
                    </a:moveTo>
                    <a:lnTo>
                      <a:pt x="9" y="10"/>
                    </a:lnTo>
                    <a:close/>
                    <a:moveTo>
                      <a:pt x="19" y="10"/>
                    </a:moveTo>
                    <a:lnTo>
                      <a:pt x="9" y="20"/>
                    </a:lnTo>
                    <a:lnTo>
                      <a:pt x="9" y="10"/>
                    </a:lnTo>
                    <a:lnTo>
                      <a:pt x="19" y="10"/>
                    </a:lnTo>
                    <a:close/>
                    <a:moveTo>
                      <a:pt x="19" y="20"/>
                    </a:moveTo>
                    <a:lnTo>
                      <a:pt x="9" y="20"/>
                    </a:lnTo>
                    <a:lnTo>
                      <a:pt x="19" y="10"/>
                    </a:lnTo>
                    <a:lnTo>
                      <a:pt x="19" y="20"/>
                    </a:lnTo>
                    <a:close/>
                    <a:moveTo>
                      <a:pt x="19" y="20"/>
                    </a:moveTo>
                    <a:lnTo>
                      <a:pt x="19" y="20"/>
                    </a:lnTo>
                    <a:close/>
                    <a:moveTo>
                      <a:pt x="19" y="20"/>
                    </a:moveTo>
                    <a:lnTo>
                      <a:pt x="19" y="20"/>
                    </a:lnTo>
                    <a:close/>
                    <a:moveTo>
                      <a:pt x="19" y="29"/>
                    </a:moveTo>
                    <a:lnTo>
                      <a:pt x="19" y="20"/>
                    </a:ln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9" y="39"/>
                    </a:moveTo>
                    <a:lnTo>
                      <a:pt x="19" y="29"/>
                    </a:lnTo>
                    <a:lnTo>
                      <a:pt x="19" y="39"/>
                    </a:lnTo>
                    <a:lnTo>
                      <a:pt x="9" y="39"/>
                    </a:lnTo>
                    <a:close/>
                    <a:moveTo>
                      <a:pt x="9" y="39"/>
                    </a:moveTo>
                    <a:lnTo>
                      <a:pt x="9" y="39"/>
                    </a:lnTo>
                    <a:close/>
                    <a:moveTo>
                      <a:pt x="19" y="39"/>
                    </a:moveTo>
                    <a:lnTo>
                      <a:pt x="9" y="39"/>
                    </a:lnTo>
                    <a:lnTo>
                      <a:pt x="19" y="39"/>
                    </a:lnTo>
                    <a:close/>
                    <a:moveTo>
                      <a:pt x="9" y="39"/>
                    </a:moveTo>
                    <a:lnTo>
                      <a:pt x="9" y="39"/>
                    </a:lnTo>
                    <a:close/>
                    <a:moveTo>
                      <a:pt x="9" y="48"/>
                    </a:moveTo>
                    <a:lnTo>
                      <a:pt x="19" y="48"/>
                    </a:lnTo>
                    <a:lnTo>
                      <a:pt x="9" y="48"/>
                    </a:lnTo>
                    <a:lnTo>
                      <a:pt x="9" y="39"/>
                    </a:lnTo>
                    <a:lnTo>
                      <a:pt x="19" y="39"/>
                    </a:lnTo>
                    <a:lnTo>
                      <a:pt x="19" y="48"/>
                    </a:lnTo>
                    <a:lnTo>
                      <a:pt x="9" y="48"/>
                    </a:lnTo>
                    <a:close/>
                    <a:moveTo>
                      <a:pt x="19" y="48"/>
                    </a:moveTo>
                    <a:lnTo>
                      <a:pt x="9" y="48"/>
                    </a:lnTo>
                    <a:lnTo>
                      <a:pt x="19" y="48"/>
                    </a:lnTo>
                    <a:close/>
                    <a:moveTo>
                      <a:pt x="9" y="48"/>
                    </a:moveTo>
                    <a:lnTo>
                      <a:pt x="9" y="48"/>
                    </a:lnTo>
                    <a:close/>
                    <a:moveTo>
                      <a:pt x="19" y="48"/>
                    </a:moveTo>
                    <a:lnTo>
                      <a:pt x="9" y="48"/>
                    </a:lnTo>
                    <a:lnTo>
                      <a:pt x="19" y="48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06" name="Freeform 233">
                <a:extLst>
                  <a:ext uri="{FF2B5EF4-FFF2-40B4-BE49-F238E27FC236}">
                    <a16:creationId xmlns:a16="http://schemas.microsoft.com/office/drawing/2014/main" id="{CD6F94B2-7891-3944-9AAE-64AF8C4D3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58963"/>
                <a:ext cx="11113" cy="14287"/>
              </a:xfrm>
              <a:custGeom>
                <a:avLst/>
                <a:gdLst>
                  <a:gd name="T0" fmla="*/ 3704 w 30"/>
                  <a:gd name="T1" fmla="*/ 3663 h 39"/>
                  <a:gd name="T2" fmla="*/ 10743 w 30"/>
                  <a:gd name="T3" fmla="*/ 6960 h 39"/>
                  <a:gd name="T4" fmla="*/ 7409 w 30"/>
                  <a:gd name="T5" fmla="*/ 13921 h 39"/>
                  <a:gd name="T6" fmla="*/ 0 w 30"/>
                  <a:gd name="T7" fmla="*/ 6960 h 39"/>
                  <a:gd name="T8" fmla="*/ 3704 w 30"/>
                  <a:gd name="T9" fmla="*/ 3663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10" y="10"/>
                    </a:moveTo>
                    <a:cubicBezTo>
                      <a:pt x="20" y="0"/>
                      <a:pt x="29" y="10"/>
                      <a:pt x="29" y="19"/>
                    </a:cubicBezTo>
                    <a:cubicBezTo>
                      <a:pt x="29" y="29"/>
                      <a:pt x="20" y="29"/>
                      <a:pt x="20" y="38"/>
                    </a:cubicBezTo>
                    <a:cubicBezTo>
                      <a:pt x="10" y="38"/>
                      <a:pt x="0" y="29"/>
                      <a:pt x="0" y="19"/>
                    </a:cubicBezTo>
                    <a:cubicBezTo>
                      <a:pt x="0" y="10"/>
                      <a:pt x="0" y="10"/>
                      <a:pt x="10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07" name="Freeform 234">
                <a:extLst>
                  <a:ext uri="{FF2B5EF4-FFF2-40B4-BE49-F238E27FC236}">
                    <a16:creationId xmlns:a16="http://schemas.microsoft.com/office/drawing/2014/main" id="{3B95BD16-6A7C-B34D-A02E-28BA4F05B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58963"/>
                <a:ext cx="11113" cy="14287"/>
              </a:xfrm>
              <a:custGeom>
                <a:avLst/>
                <a:gdLst>
                  <a:gd name="T0" fmla="*/ 10743 w 30"/>
                  <a:gd name="T1" fmla="*/ 6960 h 39"/>
                  <a:gd name="T2" fmla="*/ 10743 w 30"/>
                  <a:gd name="T3" fmla="*/ 3663 h 39"/>
                  <a:gd name="T4" fmla="*/ 7409 w 30"/>
                  <a:gd name="T5" fmla="*/ 3663 h 39"/>
                  <a:gd name="T6" fmla="*/ 3704 w 30"/>
                  <a:gd name="T7" fmla="*/ 3663 h 39"/>
                  <a:gd name="T8" fmla="*/ 3704 w 30"/>
                  <a:gd name="T9" fmla="*/ 0 h 39"/>
                  <a:gd name="T10" fmla="*/ 7409 w 30"/>
                  <a:gd name="T11" fmla="*/ 0 h 39"/>
                  <a:gd name="T12" fmla="*/ 7409 w 30"/>
                  <a:gd name="T13" fmla="*/ 3663 h 39"/>
                  <a:gd name="T14" fmla="*/ 10743 w 30"/>
                  <a:gd name="T15" fmla="*/ 3663 h 39"/>
                  <a:gd name="T16" fmla="*/ 10743 w 30"/>
                  <a:gd name="T17" fmla="*/ 6960 h 39"/>
                  <a:gd name="T18" fmla="*/ 7409 w 30"/>
                  <a:gd name="T19" fmla="*/ 13921 h 39"/>
                  <a:gd name="T20" fmla="*/ 7409 w 30"/>
                  <a:gd name="T21" fmla="*/ 10624 h 39"/>
                  <a:gd name="T22" fmla="*/ 10743 w 30"/>
                  <a:gd name="T23" fmla="*/ 10624 h 39"/>
                  <a:gd name="T24" fmla="*/ 10743 w 30"/>
                  <a:gd name="T25" fmla="*/ 6960 h 39"/>
                  <a:gd name="T26" fmla="*/ 10743 w 30"/>
                  <a:gd name="T27" fmla="*/ 10624 h 39"/>
                  <a:gd name="T28" fmla="*/ 7409 w 30"/>
                  <a:gd name="T29" fmla="*/ 10624 h 39"/>
                  <a:gd name="T30" fmla="*/ 7409 w 30"/>
                  <a:gd name="T31" fmla="*/ 13921 h 39"/>
                  <a:gd name="T32" fmla="*/ 0 w 30"/>
                  <a:gd name="T33" fmla="*/ 6960 h 39"/>
                  <a:gd name="T34" fmla="*/ 0 w 30"/>
                  <a:gd name="T35" fmla="*/ 10624 h 39"/>
                  <a:gd name="T36" fmla="*/ 3704 w 30"/>
                  <a:gd name="T37" fmla="*/ 10624 h 39"/>
                  <a:gd name="T38" fmla="*/ 7409 w 30"/>
                  <a:gd name="T39" fmla="*/ 10624 h 39"/>
                  <a:gd name="T40" fmla="*/ 7409 w 30"/>
                  <a:gd name="T41" fmla="*/ 13921 h 39"/>
                  <a:gd name="T42" fmla="*/ 3704 w 30"/>
                  <a:gd name="T43" fmla="*/ 13921 h 39"/>
                  <a:gd name="T44" fmla="*/ 3704 w 30"/>
                  <a:gd name="T45" fmla="*/ 10624 h 39"/>
                  <a:gd name="T46" fmla="*/ 0 w 30"/>
                  <a:gd name="T47" fmla="*/ 10624 h 39"/>
                  <a:gd name="T48" fmla="*/ 0 w 30"/>
                  <a:gd name="T49" fmla="*/ 6960 h 39"/>
                  <a:gd name="T50" fmla="*/ 3704 w 30"/>
                  <a:gd name="T51" fmla="*/ 0 h 39"/>
                  <a:gd name="T52" fmla="*/ 3704 w 30"/>
                  <a:gd name="T53" fmla="*/ 3663 h 39"/>
                  <a:gd name="T54" fmla="*/ 0 w 30"/>
                  <a:gd name="T55" fmla="*/ 3663 h 39"/>
                  <a:gd name="T56" fmla="*/ 0 w 30"/>
                  <a:gd name="T57" fmla="*/ 6960 h 39"/>
                  <a:gd name="T58" fmla="*/ 0 w 30"/>
                  <a:gd name="T59" fmla="*/ 3663 h 39"/>
                  <a:gd name="T60" fmla="*/ 3704 w 30"/>
                  <a:gd name="T61" fmla="*/ 3663 h 39"/>
                  <a:gd name="T62" fmla="*/ 3704 w 30"/>
                  <a:gd name="T63" fmla="*/ 0 h 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" h="39">
                    <a:moveTo>
                      <a:pt x="29" y="19"/>
                    </a:moveTo>
                    <a:lnTo>
                      <a:pt x="29" y="10"/>
                    </a:lnTo>
                    <a:lnTo>
                      <a:pt x="20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0"/>
                    </a:lnTo>
                    <a:lnTo>
                      <a:pt x="29" y="10"/>
                    </a:lnTo>
                    <a:lnTo>
                      <a:pt x="29" y="19"/>
                    </a:lnTo>
                    <a:close/>
                    <a:moveTo>
                      <a:pt x="20" y="38"/>
                    </a:moveTo>
                    <a:lnTo>
                      <a:pt x="20" y="29"/>
                    </a:lnTo>
                    <a:lnTo>
                      <a:pt x="29" y="29"/>
                    </a:lnTo>
                    <a:lnTo>
                      <a:pt x="29" y="19"/>
                    </a:lnTo>
                    <a:lnTo>
                      <a:pt x="29" y="29"/>
                    </a:lnTo>
                    <a:lnTo>
                      <a:pt x="20" y="29"/>
                    </a:lnTo>
                    <a:lnTo>
                      <a:pt x="20" y="38"/>
                    </a:lnTo>
                    <a:close/>
                    <a:moveTo>
                      <a:pt x="0" y="19"/>
                    </a:moveTo>
                    <a:lnTo>
                      <a:pt x="0" y="29"/>
                    </a:lnTo>
                    <a:lnTo>
                      <a:pt x="10" y="29"/>
                    </a:lnTo>
                    <a:lnTo>
                      <a:pt x="20" y="29"/>
                    </a:lnTo>
                    <a:lnTo>
                      <a:pt x="20" y="38"/>
                    </a:lnTo>
                    <a:lnTo>
                      <a:pt x="10" y="38"/>
                    </a:lnTo>
                    <a:lnTo>
                      <a:pt x="10" y="29"/>
                    </a:lnTo>
                    <a:lnTo>
                      <a:pt x="0" y="29"/>
                    </a:lnTo>
                    <a:lnTo>
                      <a:pt x="0" y="19"/>
                    </a:lnTo>
                    <a:close/>
                    <a:moveTo>
                      <a:pt x="10" y="0"/>
                    </a:moveTo>
                    <a:lnTo>
                      <a:pt x="10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0" y="1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08" name="Freeform 235">
                <a:extLst>
                  <a:ext uri="{FF2B5EF4-FFF2-40B4-BE49-F238E27FC236}">
                    <a16:creationId xmlns:a16="http://schemas.microsoft.com/office/drawing/2014/main" id="{DFF4166A-5A81-AB48-9C31-992B1A1DC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62138"/>
                <a:ext cx="11113" cy="7937"/>
              </a:xfrm>
              <a:custGeom>
                <a:avLst/>
                <a:gdLst>
                  <a:gd name="T0" fmla="*/ 3704 w 30"/>
                  <a:gd name="T1" fmla="*/ 0 h 20"/>
                  <a:gd name="T2" fmla="*/ 7409 w 30"/>
                  <a:gd name="T3" fmla="*/ 3572 h 20"/>
                  <a:gd name="T4" fmla="*/ 7409 w 30"/>
                  <a:gd name="T5" fmla="*/ 7540 h 20"/>
                  <a:gd name="T6" fmla="*/ 0 w 30"/>
                  <a:gd name="T7" fmla="*/ 3572 h 20"/>
                  <a:gd name="T8" fmla="*/ 3704 w 3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10" y="0"/>
                    </a:moveTo>
                    <a:cubicBezTo>
                      <a:pt x="20" y="0"/>
                      <a:pt x="20" y="0"/>
                      <a:pt x="20" y="9"/>
                    </a:cubicBezTo>
                    <a:cubicBezTo>
                      <a:pt x="29" y="19"/>
                      <a:pt x="20" y="19"/>
                      <a:pt x="20" y="19"/>
                    </a:cubicBezTo>
                    <a:cubicBezTo>
                      <a:pt x="10" y="19"/>
                      <a:pt x="10" y="19"/>
                      <a:pt x="0" y="9"/>
                    </a:cubicBezTo>
                    <a:cubicBezTo>
                      <a:pt x="0" y="0"/>
                      <a:pt x="10" y="0"/>
                      <a:pt x="10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09" name="Freeform 236">
                <a:extLst>
                  <a:ext uri="{FF2B5EF4-FFF2-40B4-BE49-F238E27FC236}">
                    <a16:creationId xmlns:a16="http://schemas.microsoft.com/office/drawing/2014/main" id="{5EA4E3FC-E89C-D243-8B31-3EE614462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62138"/>
                <a:ext cx="11113" cy="7937"/>
              </a:xfrm>
              <a:custGeom>
                <a:avLst/>
                <a:gdLst>
                  <a:gd name="T0" fmla="*/ 10743 w 30"/>
                  <a:gd name="T1" fmla="*/ 3572 h 20"/>
                  <a:gd name="T2" fmla="*/ 7409 w 30"/>
                  <a:gd name="T3" fmla="*/ 3572 h 20"/>
                  <a:gd name="T4" fmla="*/ 7409 w 30"/>
                  <a:gd name="T5" fmla="*/ 0 h 20"/>
                  <a:gd name="T6" fmla="*/ 3704 w 30"/>
                  <a:gd name="T7" fmla="*/ 0 h 20"/>
                  <a:gd name="T8" fmla="*/ 7409 w 30"/>
                  <a:gd name="T9" fmla="*/ 0 h 20"/>
                  <a:gd name="T10" fmla="*/ 7409 w 30"/>
                  <a:gd name="T11" fmla="*/ 3572 h 20"/>
                  <a:gd name="T12" fmla="*/ 10743 w 30"/>
                  <a:gd name="T13" fmla="*/ 3572 h 20"/>
                  <a:gd name="T14" fmla="*/ 7409 w 30"/>
                  <a:gd name="T15" fmla="*/ 7540 h 20"/>
                  <a:gd name="T16" fmla="*/ 7409 w 30"/>
                  <a:gd name="T17" fmla="*/ 3572 h 20"/>
                  <a:gd name="T18" fmla="*/ 10743 w 30"/>
                  <a:gd name="T19" fmla="*/ 3572 h 20"/>
                  <a:gd name="T20" fmla="*/ 10743 w 30"/>
                  <a:gd name="T21" fmla="*/ 7540 h 20"/>
                  <a:gd name="T22" fmla="*/ 7409 w 30"/>
                  <a:gd name="T23" fmla="*/ 7540 h 20"/>
                  <a:gd name="T24" fmla="*/ 7409 w 30"/>
                  <a:gd name="T25" fmla="*/ 7540 h 20"/>
                  <a:gd name="T26" fmla="*/ 7409 w 30"/>
                  <a:gd name="T27" fmla="*/ 7540 h 20"/>
                  <a:gd name="T28" fmla="*/ 0 w 30"/>
                  <a:gd name="T29" fmla="*/ 3572 h 20"/>
                  <a:gd name="T30" fmla="*/ 3704 w 30"/>
                  <a:gd name="T31" fmla="*/ 3572 h 20"/>
                  <a:gd name="T32" fmla="*/ 3704 w 30"/>
                  <a:gd name="T33" fmla="*/ 7540 h 20"/>
                  <a:gd name="T34" fmla="*/ 7409 w 30"/>
                  <a:gd name="T35" fmla="*/ 7540 h 20"/>
                  <a:gd name="T36" fmla="*/ 3704 w 30"/>
                  <a:gd name="T37" fmla="*/ 7540 h 20"/>
                  <a:gd name="T38" fmla="*/ 0 w 30"/>
                  <a:gd name="T39" fmla="*/ 3572 h 20"/>
                  <a:gd name="T40" fmla="*/ 3704 w 30"/>
                  <a:gd name="T41" fmla="*/ 3572 h 20"/>
                  <a:gd name="T42" fmla="*/ 3704 w 30"/>
                  <a:gd name="T43" fmla="*/ 3572 h 20"/>
                  <a:gd name="T44" fmla="*/ 3704 w 30"/>
                  <a:gd name="T45" fmla="*/ 0 h 20"/>
                  <a:gd name="T46" fmla="*/ 3704 w 30"/>
                  <a:gd name="T47" fmla="*/ 3572 h 20"/>
                  <a:gd name="T48" fmla="*/ 0 w 30"/>
                  <a:gd name="T49" fmla="*/ 3572 h 20"/>
                  <a:gd name="T50" fmla="*/ 0 w 30"/>
                  <a:gd name="T51" fmla="*/ 0 h 20"/>
                  <a:gd name="T52" fmla="*/ 3704 w 30"/>
                  <a:gd name="T53" fmla="*/ 0 h 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0" h="20">
                    <a:moveTo>
                      <a:pt x="29" y="9"/>
                    </a:moveTo>
                    <a:lnTo>
                      <a:pt x="20" y="9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29" y="9"/>
                    </a:lnTo>
                    <a:close/>
                    <a:moveTo>
                      <a:pt x="20" y="19"/>
                    </a:moveTo>
                    <a:lnTo>
                      <a:pt x="20" y="9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20" y="19"/>
                    </a:lnTo>
                    <a:close/>
                    <a:moveTo>
                      <a:pt x="20" y="19"/>
                    </a:moveTo>
                    <a:lnTo>
                      <a:pt x="20" y="19"/>
                    </a:lnTo>
                    <a:close/>
                    <a:moveTo>
                      <a:pt x="0" y="9"/>
                    </a:moveTo>
                    <a:lnTo>
                      <a:pt x="10" y="9"/>
                    </a:lnTo>
                    <a:lnTo>
                      <a:pt x="10" y="19"/>
                    </a:lnTo>
                    <a:lnTo>
                      <a:pt x="20" y="19"/>
                    </a:lnTo>
                    <a:lnTo>
                      <a:pt x="10" y="19"/>
                    </a:lnTo>
                    <a:lnTo>
                      <a:pt x="0" y="9"/>
                    </a:lnTo>
                    <a:close/>
                    <a:moveTo>
                      <a:pt x="10" y="9"/>
                    </a:moveTo>
                    <a:lnTo>
                      <a:pt x="10" y="9"/>
                    </a:lnTo>
                    <a:close/>
                    <a:moveTo>
                      <a:pt x="10" y="0"/>
                    </a:moveTo>
                    <a:lnTo>
                      <a:pt x="1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10" name="Freeform 237">
                <a:extLst>
                  <a:ext uri="{FF2B5EF4-FFF2-40B4-BE49-F238E27FC236}">
                    <a16:creationId xmlns:a16="http://schemas.microsoft.com/office/drawing/2014/main" id="{24B47B66-E0C3-F540-8858-CA8BAF0EA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62138"/>
                <a:ext cx="3175" cy="7937"/>
              </a:xfrm>
              <a:custGeom>
                <a:avLst/>
                <a:gdLst>
                  <a:gd name="T0" fmla="*/ 0 w 11"/>
                  <a:gd name="T1" fmla="*/ 0 h 20"/>
                  <a:gd name="T2" fmla="*/ 2886 w 11"/>
                  <a:gd name="T3" fmla="*/ 3572 h 20"/>
                  <a:gd name="T4" fmla="*/ 2886 w 11"/>
                  <a:gd name="T5" fmla="*/ 7540 h 20"/>
                  <a:gd name="T6" fmla="*/ 0 w 11"/>
                  <a:gd name="T7" fmla="*/ 3572 h 20"/>
                  <a:gd name="T8" fmla="*/ 0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cubicBezTo>
                      <a:pt x="10" y="0"/>
                      <a:pt x="10" y="9"/>
                      <a:pt x="10" y="9"/>
                    </a:cubicBezTo>
                    <a:lnTo>
                      <a:pt x="10" y="19"/>
                    </a:lnTo>
                    <a:cubicBezTo>
                      <a:pt x="0" y="1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C40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11" name="Freeform 238">
                <a:extLst>
                  <a:ext uri="{FF2B5EF4-FFF2-40B4-BE49-F238E27FC236}">
                    <a16:creationId xmlns:a16="http://schemas.microsoft.com/office/drawing/2014/main" id="{6453ACA0-5E28-B141-A794-D87ECAC54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62138"/>
                <a:ext cx="3175" cy="7937"/>
              </a:xfrm>
              <a:custGeom>
                <a:avLst/>
                <a:gdLst>
                  <a:gd name="T0" fmla="*/ 2886 w 11"/>
                  <a:gd name="T1" fmla="*/ 3572 h 20"/>
                  <a:gd name="T2" fmla="*/ 2886 w 11"/>
                  <a:gd name="T3" fmla="*/ 0 h 20"/>
                  <a:gd name="T4" fmla="*/ 0 w 11"/>
                  <a:gd name="T5" fmla="*/ 0 h 20"/>
                  <a:gd name="T6" fmla="*/ 2886 w 11"/>
                  <a:gd name="T7" fmla="*/ 0 h 20"/>
                  <a:gd name="T8" fmla="*/ 2886 w 11"/>
                  <a:gd name="T9" fmla="*/ 3572 h 20"/>
                  <a:gd name="T10" fmla="*/ 2886 w 11"/>
                  <a:gd name="T11" fmla="*/ 7540 h 20"/>
                  <a:gd name="T12" fmla="*/ 2886 w 11"/>
                  <a:gd name="T13" fmla="*/ 3572 h 20"/>
                  <a:gd name="T14" fmla="*/ 2886 w 11"/>
                  <a:gd name="T15" fmla="*/ 7540 h 20"/>
                  <a:gd name="T16" fmla="*/ 0 w 11"/>
                  <a:gd name="T17" fmla="*/ 3572 h 20"/>
                  <a:gd name="T18" fmla="*/ 0 w 11"/>
                  <a:gd name="T19" fmla="*/ 7540 h 20"/>
                  <a:gd name="T20" fmla="*/ 2886 w 11"/>
                  <a:gd name="T21" fmla="*/ 7540 h 20"/>
                  <a:gd name="T22" fmla="*/ 0 w 11"/>
                  <a:gd name="T23" fmla="*/ 7540 h 20"/>
                  <a:gd name="T24" fmla="*/ 0 w 11"/>
                  <a:gd name="T25" fmla="*/ 3572 h 20"/>
                  <a:gd name="T26" fmla="*/ 0 w 11"/>
                  <a:gd name="T27" fmla="*/ 0 h 20"/>
                  <a:gd name="T28" fmla="*/ 0 w 11"/>
                  <a:gd name="T29" fmla="*/ 3572 h 20"/>
                  <a:gd name="T30" fmla="*/ 0 w 11"/>
                  <a:gd name="T31" fmla="*/ 0 h 20"/>
                  <a:gd name="T32" fmla="*/ 0 w 11"/>
                  <a:gd name="T33" fmla="*/ 0 h 20"/>
                  <a:gd name="T34" fmla="*/ 0 w 11"/>
                  <a:gd name="T35" fmla="*/ 0 h 20"/>
                  <a:gd name="T36" fmla="*/ 0 w 11"/>
                  <a:gd name="T37" fmla="*/ 0 h 20"/>
                  <a:gd name="T38" fmla="*/ 0 w 11"/>
                  <a:gd name="T39" fmla="*/ 0 h 20"/>
                  <a:gd name="T40" fmla="*/ 0 w 11"/>
                  <a:gd name="T41" fmla="*/ 0 h 20"/>
                  <a:gd name="T42" fmla="*/ 0 w 11"/>
                  <a:gd name="T43" fmla="*/ 0 h 2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" h="20">
                    <a:moveTo>
                      <a:pt x="10" y="9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9"/>
                    </a:lnTo>
                    <a:close/>
                    <a:moveTo>
                      <a:pt x="10" y="19"/>
                    </a:moveTo>
                    <a:lnTo>
                      <a:pt x="10" y="9"/>
                    </a:lnTo>
                    <a:lnTo>
                      <a:pt x="10" y="19"/>
                    </a:lnTo>
                    <a:close/>
                    <a:moveTo>
                      <a:pt x="0" y="9"/>
                    </a:moveTo>
                    <a:lnTo>
                      <a:pt x="0" y="1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0" y="0"/>
                    </a:move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12" name="Freeform 239">
                <a:extLst>
                  <a:ext uri="{FF2B5EF4-FFF2-40B4-BE49-F238E27FC236}">
                    <a16:creationId xmlns:a16="http://schemas.microsoft.com/office/drawing/2014/main" id="{CF362218-A540-634D-818B-75F1966F0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41500"/>
                <a:ext cx="7937" cy="11113"/>
              </a:xfrm>
              <a:custGeom>
                <a:avLst/>
                <a:gdLst>
                  <a:gd name="T0" fmla="*/ 3572 w 20"/>
                  <a:gd name="T1" fmla="*/ 0 h 30"/>
                  <a:gd name="T2" fmla="*/ 0 w 20"/>
                  <a:gd name="T3" fmla="*/ 7409 h 30"/>
                  <a:gd name="T4" fmla="*/ 3572 w 20"/>
                  <a:gd name="T5" fmla="*/ 10743 h 30"/>
                  <a:gd name="T6" fmla="*/ 7540 w 20"/>
                  <a:gd name="T7" fmla="*/ 7409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cubicBezTo>
                      <a:pt x="0" y="0"/>
                      <a:pt x="0" y="10"/>
                      <a:pt x="0" y="20"/>
                    </a:cubicBezTo>
                    <a:cubicBezTo>
                      <a:pt x="0" y="20"/>
                      <a:pt x="0" y="29"/>
                      <a:pt x="9" y="29"/>
                    </a:cubicBezTo>
                    <a:cubicBezTo>
                      <a:pt x="19" y="29"/>
                      <a:pt x="19" y="20"/>
                      <a:pt x="19" y="20"/>
                    </a:cubicBezTo>
                    <a:cubicBezTo>
                      <a:pt x="19" y="10"/>
                      <a:pt x="1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13" name="Freeform 240">
                <a:extLst>
                  <a:ext uri="{FF2B5EF4-FFF2-40B4-BE49-F238E27FC236}">
                    <a16:creationId xmlns:a16="http://schemas.microsoft.com/office/drawing/2014/main" id="{B43A86C4-FA6E-3B4C-9B1C-FB86743E4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41500"/>
                <a:ext cx="7937" cy="11113"/>
              </a:xfrm>
              <a:custGeom>
                <a:avLst/>
                <a:gdLst>
                  <a:gd name="T0" fmla="*/ 0 w 20"/>
                  <a:gd name="T1" fmla="*/ 7409 h 30"/>
                  <a:gd name="T2" fmla="*/ 0 w 20"/>
                  <a:gd name="T3" fmla="*/ 3704 h 30"/>
                  <a:gd name="T4" fmla="*/ 0 w 20"/>
                  <a:gd name="T5" fmla="*/ 0 h 30"/>
                  <a:gd name="T6" fmla="*/ 3572 w 20"/>
                  <a:gd name="T7" fmla="*/ 0 h 30"/>
                  <a:gd name="T8" fmla="*/ 3572 w 20"/>
                  <a:gd name="T9" fmla="*/ 3704 h 30"/>
                  <a:gd name="T10" fmla="*/ 0 w 20"/>
                  <a:gd name="T11" fmla="*/ 3704 h 30"/>
                  <a:gd name="T12" fmla="*/ 0 w 20"/>
                  <a:gd name="T13" fmla="*/ 7409 h 30"/>
                  <a:gd name="T14" fmla="*/ 3572 w 20"/>
                  <a:gd name="T15" fmla="*/ 10743 h 30"/>
                  <a:gd name="T16" fmla="*/ 0 w 20"/>
                  <a:gd name="T17" fmla="*/ 10743 h 30"/>
                  <a:gd name="T18" fmla="*/ 0 w 20"/>
                  <a:gd name="T19" fmla="*/ 7409 h 30"/>
                  <a:gd name="T20" fmla="*/ 0 w 20"/>
                  <a:gd name="T21" fmla="*/ 10743 h 30"/>
                  <a:gd name="T22" fmla="*/ 3572 w 20"/>
                  <a:gd name="T23" fmla="*/ 10743 h 30"/>
                  <a:gd name="T24" fmla="*/ 7540 w 20"/>
                  <a:gd name="T25" fmla="*/ 7409 h 30"/>
                  <a:gd name="T26" fmla="*/ 7540 w 20"/>
                  <a:gd name="T27" fmla="*/ 10743 h 30"/>
                  <a:gd name="T28" fmla="*/ 3572 w 20"/>
                  <a:gd name="T29" fmla="*/ 10743 h 30"/>
                  <a:gd name="T30" fmla="*/ 7540 w 20"/>
                  <a:gd name="T31" fmla="*/ 10743 h 30"/>
                  <a:gd name="T32" fmla="*/ 7540 w 20"/>
                  <a:gd name="T33" fmla="*/ 7409 h 30"/>
                  <a:gd name="T34" fmla="*/ 3572 w 20"/>
                  <a:gd name="T35" fmla="*/ 3704 h 30"/>
                  <a:gd name="T36" fmla="*/ 3572 w 20"/>
                  <a:gd name="T37" fmla="*/ 0 h 30"/>
                  <a:gd name="T38" fmla="*/ 7540 w 20"/>
                  <a:gd name="T39" fmla="*/ 0 h 30"/>
                  <a:gd name="T40" fmla="*/ 7540 w 20"/>
                  <a:gd name="T41" fmla="*/ 3704 h 30"/>
                  <a:gd name="T42" fmla="*/ 7540 w 20"/>
                  <a:gd name="T43" fmla="*/ 7409 h 30"/>
                  <a:gd name="T44" fmla="*/ 7540 w 20"/>
                  <a:gd name="T45" fmla="*/ 3704 h 30"/>
                  <a:gd name="T46" fmla="*/ 3572 w 20"/>
                  <a:gd name="T47" fmla="*/ 3704 h 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0" h="30">
                    <a:moveTo>
                      <a:pt x="0" y="2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20"/>
                    </a:lnTo>
                    <a:close/>
                    <a:moveTo>
                      <a:pt x="9" y="29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9" y="29"/>
                    </a:lnTo>
                    <a:close/>
                    <a:moveTo>
                      <a:pt x="19" y="20"/>
                    </a:moveTo>
                    <a:lnTo>
                      <a:pt x="19" y="29"/>
                    </a:lnTo>
                    <a:lnTo>
                      <a:pt x="9" y="29"/>
                    </a:lnTo>
                    <a:lnTo>
                      <a:pt x="19" y="29"/>
                    </a:lnTo>
                    <a:lnTo>
                      <a:pt x="19" y="20"/>
                    </a:lnTo>
                    <a:close/>
                    <a:moveTo>
                      <a:pt x="9" y="10"/>
                    </a:move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19" y="20"/>
                    </a:lnTo>
                    <a:lnTo>
                      <a:pt x="19" y="10"/>
                    </a:lnTo>
                    <a:lnTo>
                      <a:pt x="9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14" name="Freeform 241">
                <a:extLst>
                  <a:ext uri="{FF2B5EF4-FFF2-40B4-BE49-F238E27FC236}">
                    <a16:creationId xmlns:a16="http://schemas.microsoft.com/office/drawing/2014/main" id="{7F7B0A6C-C4C9-BA44-97F6-9120CC13A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00" y="1852613"/>
                <a:ext cx="11113" cy="7937"/>
              </a:xfrm>
              <a:custGeom>
                <a:avLst/>
                <a:gdLst>
                  <a:gd name="T0" fmla="*/ 7038 w 30"/>
                  <a:gd name="T1" fmla="*/ 0 h 20"/>
                  <a:gd name="T2" fmla="*/ 0 w 30"/>
                  <a:gd name="T3" fmla="*/ 3572 h 20"/>
                  <a:gd name="T4" fmla="*/ 7038 w 30"/>
                  <a:gd name="T5" fmla="*/ 7540 h 20"/>
                  <a:gd name="T6" fmla="*/ 10743 w 30"/>
                  <a:gd name="T7" fmla="*/ 3572 h 20"/>
                  <a:gd name="T8" fmla="*/ 7038 w 3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19" y="0"/>
                    </a:moveTo>
                    <a:cubicBezTo>
                      <a:pt x="9" y="0"/>
                      <a:pt x="0" y="9"/>
                      <a:pt x="0" y="9"/>
                    </a:cubicBezTo>
                    <a:cubicBezTo>
                      <a:pt x="0" y="19"/>
                      <a:pt x="9" y="19"/>
                      <a:pt x="19" y="19"/>
                    </a:cubicBezTo>
                    <a:cubicBezTo>
                      <a:pt x="19" y="19"/>
                      <a:pt x="29" y="19"/>
                      <a:pt x="29" y="9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15" name="Freeform 242">
                <a:extLst>
                  <a:ext uri="{FF2B5EF4-FFF2-40B4-BE49-F238E27FC236}">
                    <a16:creationId xmlns:a16="http://schemas.microsoft.com/office/drawing/2014/main" id="{BAE13FDD-AB7A-904A-ABC3-6A7F23982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00" y="1852613"/>
                <a:ext cx="11113" cy="7937"/>
              </a:xfrm>
              <a:custGeom>
                <a:avLst/>
                <a:gdLst>
                  <a:gd name="T0" fmla="*/ 0 w 30"/>
                  <a:gd name="T1" fmla="*/ 3572 h 20"/>
                  <a:gd name="T2" fmla="*/ 3334 w 30"/>
                  <a:gd name="T3" fmla="*/ 0 h 20"/>
                  <a:gd name="T4" fmla="*/ 7038 w 30"/>
                  <a:gd name="T5" fmla="*/ 0 h 20"/>
                  <a:gd name="T6" fmla="*/ 3334 w 30"/>
                  <a:gd name="T7" fmla="*/ 0 h 20"/>
                  <a:gd name="T8" fmla="*/ 3334 w 30"/>
                  <a:gd name="T9" fmla="*/ 3572 h 20"/>
                  <a:gd name="T10" fmla="*/ 0 w 30"/>
                  <a:gd name="T11" fmla="*/ 3572 h 20"/>
                  <a:gd name="T12" fmla="*/ 7038 w 30"/>
                  <a:gd name="T13" fmla="*/ 7540 h 20"/>
                  <a:gd name="T14" fmla="*/ 3334 w 30"/>
                  <a:gd name="T15" fmla="*/ 7540 h 20"/>
                  <a:gd name="T16" fmla="*/ 0 w 30"/>
                  <a:gd name="T17" fmla="*/ 7540 h 20"/>
                  <a:gd name="T18" fmla="*/ 0 w 30"/>
                  <a:gd name="T19" fmla="*/ 3572 h 20"/>
                  <a:gd name="T20" fmla="*/ 3334 w 30"/>
                  <a:gd name="T21" fmla="*/ 3572 h 20"/>
                  <a:gd name="T22" fmla="*/ 3334 w 30"/>
                  <a:gd name="T23" fmla="*/ 7540 h 20"/>
                  <a:gd name="T24" fmla="*/ 7038 w 30"/>
                  <a:gd name="T25" fmla="*/ 7540 h 20"/>
                  <a:gd name="T26" fmla="*/ 10743 w 30"/>
                  <a:gd name="T27" fmla="*/ 3572 h 20"/>
                  <a:gd name="T28" fmla="*/ 10743 w 30"/>
                  <a:gd name="T29" fmla="*/ 7540 h 20"/>
                  <a:gd name="T30" fmla="*/ 7038 w 30"/>
                  <a:gd name="T31" fmla="*/ 7540 h 20"/>
                  <a:gd name="T32" fmla="*/ 10743 w 30"/>
                  <a:gd name="T33" fmla="*/ 7540 h 20"/>
                  <a:gd name="T34" fmla="*/ 10743 w 30"/>
                  <a:gd name="T35" fmla="*/ 3572 h 20"/>
                  <a:gd name="T36" fmla="*/ 7038 w 30"/>
                  <a:gd name="T37" fmla="*/ 0 h 20"/>
                  <a:gd name="T38" fmla="*/ 10743 w 30"/>
                  <a:gd name="T39" fmla="*/ 0 h 20"/>
                  <a:gd name="T40" fmla="*/ 10743 w 30"/>
                  <a:gd name="T41" fmla="*/ 3572 h 20"/>
                  <a:gd name="T42" fmla="*/ 7038 w 30"/>
                  <a:gd name="T43" fmla="*/ 3572 h 20"/>
                  <a:gd name="T44" fmla="*/ 7038 w 30"/>
                  <a:gd name="T45" fmla="*/ 0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" h="20">
                    <a:moveTo>
                      <a:pt x="0" y="9"/>
                    </a:moveTo>
                    <a:lnTo>
                      <a:pt x="9" y="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0" y="9"/>
                    </a:lnTo>
                    <a:close/>
                    <a:moveTo>
                      <a:pt x="19" y="19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19"/>
                    </a:lnTo>
                    <a:lnTo>
                      <a:pt x="19" y="19"/>
                    </a:lnTo>
                    <a:close/>
                    <a:moveTo>
                      <a:pt x="29" y="9"/>
                    </a:moveTo>
                    <a:lnTo>
                      <a:pt x="29" y="19"/>
                    </a:lnTo>
                    <a:lnTo>
                      <a:pt x="19" y="19"/>
                    </a:lnTo>
                    <a:lnTo>
                      <a:pt x="29" y="19"/>
                    </a:lnTo>
                    <a:lnTo>
                      <a:pt x="29" y="9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29" y="9"/>
                    </a:lnTo>
                    <a:lnTo>
                      <a:pt x="19" y="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16" name="Freeform 243">
                <a:extLst>
                  <a:ext uri="{FF2B5EF4-FFF2-40B4-BE49-F238E27FC236}">
                    <a16:creationId xmlns:a16="http://schemas.microsoft.com/office/drawing/2014/main" id="{BA364458-0C9F-E04C-A697-EAC7D66B4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44675"/>
                <a:ext cx="11112" cy="7938"/>
              </a:xfrm>
              <a:custGeom>
                <a:avLst/>
                <a:gdLst>
                  <a:gd name="T0" fmla="*/ 7408 w 30"/>
                  <a:gd name="T1" fmla="*/ 0 h 20"/>
                  <a:gd name="T2" fmla="*/ 0 w 30"/>
                  <a:gd name="T3" fmla="*/ 3969 h 20"/>
                  <a:gd name="T4" fmla="*/ 7408 w 30"/>
                  <a:gd name="T5" fmla="*/ 7541 h 20"/>
                  <a:gd name="T6" fmla="*/ 10742 w 30"/>
                  <a:gd name="T7" fmla="*/ 3969 h 20"/>
                  <a:gd name="T8" fmla="*/ 7408 w 3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20" y="0"/>
                    </a:moveTo>
                    <a:cubicBezTo>
                      <a:pt x="10" y="0"/>
                      <a:pt x="0" y="0"/>
                      <a:pt x="0" y="10"/>
                    </a:cubicBezTo>
                    <a:cubicBezTo>
                      <a:pt x="0" y="19"/>
                      <a:pt x="10" y="19"/>
                      <a:pt x="20" y="19"/>
                    </a:cubicBezTo>
                    <a:cubicBezTo>
                      <a:pt x="20" y="19"/>
                      <a:pt x="29" y="19"/>
                      <a:pt x="29" y="10"/>
                    </a:cubicBezTo>
                    <a:cubicBezTo>
                      <a:pt x="29" y="0"/>
                      <a:pt x="20" y="0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17" name="Freeform 244">
                <a:extLst>
                  <a:ext uri="{FF2B5EF4-FFF2-40B4-BE49-F238E27FC236}">
                    <a16:creationId xmlns:a16="http://schemas.microsoft.com/office/drawing/2014/main" id="{5FF61CA0-D2C3-804F-9BF9-16E5B7787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44675"/>
                <a:ext cx="11112" cy="7938"/>
              </a:xfrm>
              <a:custGeom>
                <a:avLst/>
                <a:gdLst>
                  <a:gd name="T0" fmla="*/ 3704 w 30"/>
                  <a:gd name="T1" fmla="*/ 3969 h 20"/>
                  <a:gd name="T2" fmla="*/ 0 w 30"/>
                  <a:gd name="T3" fmla="*/ 3969 h 20"/>
                  <a:gd name="T4" fmla="*/ 3704 w 30"/>
                  <a:gd name="T5" fmla="*/ 3969 h 20"/>
                  <a:gd name="T6" fmla="*/ 3704 w 30"/>
                  <a:gd name="T7" fmla="*/ 0 h 20"/>
                  <a:gd name="T8" fmla="*/ 7408 w 30"/>
                  <a:gd name="T9" fmla="*/ 0 h 20"/>
                  <a:gd name="T10" fmla="*/ 3704 w 30"/>
                  <a:gd name="T11" fmla="*/ 0 h 20"/>
                  <a:gd name="T12" fmla="*/ 3704 w 30"/>
                  <a:gd name="T13" fmla="*/ 3969 h 20"/>
                  <a:gd name="T14" fmla="*/ 7408 w 30"/>
                  <a:gd name="T15" fmla="*/ 7541 h 20"/>
                  <a:gd name="T16" fmla="*/ 3704 w 30"/>
                  <a:gd name="T17" fmla="*/ 7541 h 20"/>
                  <a:gd name="T18" fmla="*/ 0 w 30"/>
                  <a:gd name="T19" fmla="*/ 7541 h 20"/>
                  <a:gd name="T20" fmla="*/ 0 w 30"/>
                  <a:gd name="T21" fmla="*/ 3969 h 20"/>
                  <a:gd name="T22" fmla="*/ 3704 w 30"/>
                  <a:gd name="T23" fmla="*/ 3969 h 20"/>
                  <a:gd name="T24" fmla="*/ 3704 w 30"/>
                  <a:gd name="T25" fmla="*/ 7541 h 20"/>
                  <a:gd name="T26" fmla="*/ 7408 w 30"/>
                  <a:gd name="T27" fmla="*/ 7541 h 20"/>
                  <a:gd name="T28" fmla="*/ 10742 w 30"/>
                  <a:gd name="T29" fmla="*/ 3969 h 20"/>
                  <a:gd name="T30" fmla="*/ 10742 w 30"/>
                  <a:gd name="T31" fmla="*/ 7541 h 20"/>
                  <a:gd name="T32" fmla="*/ 7408 w 30"/>
                  <a:gd name="T33" fmla="*/ 7541 h 20"/>
                  <a:gd name="T34" fmla="*/ 10742 w 30"/>
                  <a:gd name="T35" fmla="*/ 7541 h 20"/>
                  <a:gd name="T36" fmla="*/ 10742 w 30"/>
                  <a:gd name="T37" fmla="*/ 3969 h 20"/>
                  <a:gd name="T38" fmla="*/ 7408 w 30"/>
                  <a:gd name="T39" fmla="*/ 0 h 20"/>
                  <a:gd name="T40" fmla="*/ 10742 w 30"/>
                  <a:gd name="T41" fmla="*/ 0 h 20"/>
                  <a:gd name="T42" fmla="*/ 10742 w 30"/>
                  <a:gd name="T43" fmla="*/ 3969 h 20"/>
                  <a:gd name="T44" fmla="*/ 10742 w 30"/>
                  <a:gd name="T45" fmla="*/ 0 h 20"/>
                  <a:gd name="T46" fmla="*/ 7408 w 30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0" h="20">
                    <a:moveTo>
                      <a:pt x="10" y="10"/>
                    </a:moveTo>
                    <a:lnTo>
                      <a:pt x="0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20" y="19"/>
                    </a:moveTo>
                    <a:lnTo>
                      <a:pt x="10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0" y="10"/>
                    </a:lnTo>
                    <a:lnTo>
                      <a:pt x="10" y="19"/>
                    </a:lnTo>
                    <a:lnTo>
                      <a:pt x="20" y="19"/>
                    </a:lnTo>
                    <a:close/>
                    <a:moveTo>
                      <a:pt x="29" y="10"/>
                    </a:moveTo>
                    <a:lnTo>
                      <a:pt x="29" y="19"/>
                    </a:lnTo>
                    <a:lnTo>
                      <a:pt x="20" y="19"/>
                    </a:lnTo>
                    <a:lnTo>
                      <a:pt x="29" y="19"/>
                    </a:lnTo>
                    <a:lnTo>
                      <a:pt x="29" y="10"/>
                    </a:lnTo>
                    <a:close/>
                    <a:moveTo>
                      <a:pt x="20" y="0"/>
                    </a:moveTo>
                    <a:lnTo>
                      <a:pt x="29" y="0"/>
                    </a:lnTo>
                    <a:lnTo>
                      <a:pt x="29" y="10"/>
                    </a:lnTo>
                    <a:lnTo>
                      <a:pt x="29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18" name="Freeform 245">
                <a:extLst>
                  <a:ext uri="{FF2B5EF4-FFF2-40B4-BE49-F238E27FC236}">
                    <a16:creationId xmlns:a16="http://schemas.microsoft.com/office/drawing/2014/main" id="{CEFE5F1B-9078-A049-B10E-29E740A73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1838325"/>
                <a:ext cx="6350" cy="7938"/>
              </a:xfrm>
              <a:custGeom>
                <a:avLst/>
                <a:gdLst>
                  <a:gd name="T0" fmla="*/ 3008 w 19"/>
                  <a:gd name="T1" fmla="*/ 0 h 20"/>
                  <a:gd name="T2" fmla="*/ 0 w 19"/>
                  <a:gd name="T3" fmla="*/ 3572 h 20"/>
                  <a:gd name="T4" fmla="*/ 3008 w 19"/>
                  <a:gd name="T5" fmla="*/ 7541 h 20"/>
                  <a:gd name="T6" fmla="*/ 6016 w 19"/>
                  <a:gd name="T7" fmla="*/ 3572 h 20"/>
                  <a:gd name="T8" fmla="*/ 3008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0" y="0"/>
                      <a:pt x="0" y="0"/>
                      <a:pt x="0" y="9"/>
                    </a:cubicBezTo>
                    <a:cubicBezTo>
                      <a:pt x="0" y="19"/>
                      <a:pt x="0" y="19"/>
                      <a:pt x="9" y="19"/>
                    </a:cubicBezTo>
                    <a:cubicBezTo>
                      <a:pt x="9" y="19"/>
                      <a:pt x="18" y="19"/>
                      <a:pt x="18" y="9"/>
                    </a:cubicBezTo>
                    <a:cubicBezTo>
                      <a:pt x="18" y="0"/>
                      <a:pt x="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19" name="Freeform 246">
                <a:extLst>
                  <a:ext uri="{FF2B5EF4-FFF2-40B4-BE49-F238E27FC236}">
                    <a16:creationId xmlns:a16="http://schemas.microsoft.com/office/drawing/2014/main" id="{A2275103-081A-2740-B32E-BFF73BFBB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1838325"/>
                <a:ext cx="11112" cy="7938"/>
              </a:xfrm>
              <a:custGeom>
                <a:avLst/>
                <a:gdLst>
                  <a:gd name="T0" fmla="*/ 3832 w 29"/>
                  <a:gd name="T1" fmla="*/ 3572 h 20"/>
                  <a:gd name="T2" fmla="*/ 0 w 29"/>
                  <a:gd name="T3" fmla="*/ 3572 h 20"/>
                  <a:gd name="T4" fmla="*/ 0 w 29"/>
                  <a:gd name="T5" fmla="*/ 0 h 20"/>
                  <a:gd name="T6" fmla="*/ 3832 w 29"/>
                  <a:gd name="T7" fmla="*/ 0 h 20"/>
                  <a:gd name="T8" fmla="*/ 7280 w 29"/>
                  <a:gd name="T9" fmla="*/ 0 h 20"/>
                  <a:gd name="T10" fmla="*/ 3832 w 29"/>
                  <a:gd name="T11" fmla="*/ 0 h 20"/>
                  <a:gd name="T12" fmla="*/ 3832 w 29"/>
                  <a:gd name="T13" fmla="*/ 3572 h 20"/>
                  <a:gd name="T14" fmla="*/ 7280 w 29"/>
                  <a:gd name="T15" fmla="*/ 7541 h 20"/>
                  <a:gd name="T16" fmla="*/ 3832 w 29"/>
                  <a:gd name="T17" fmla="*/ 7541 h 20"/>
                  <a:gd name="T18" fmla="*/ 3832 w 29"/>
                  <a:gd name="T19" fmla="*/ 3572 h 20"/>
                  <a:gd name="T20" fmla="*/ 0 w 29"/>
                  <a:gd name="T21" fmla="*/ 3572 h 20"/>
                  <a:gd name="T22" fmla="*/ 3832 w 29"/>
                  <a:gd name="T23" fmla="*/ 3572 h 20"/>
                  <a:gd name="T24" fmla="*/ 3832 w 29"/>
                  <a:gd name="T25" fmla="*/ 7541 h 20"/>
                  <a:gd name="T26" fmla="*/ 7280 w 29"/>
                  <a:gd name="T27" fmla="*/ 7541 h 20"/>
                  <a:gd name="T28" fmla="*/ 10729 w 29"/>
                  <a:gd name="T29" fmla="*/ 3572 h 20"/>
                  <a:gd name="T30" fmla="*/ 10729 w 29"/>
                  <a:gd name="T31" fmla="*/ 7541 h 20"/>
                  <a:gd name="T32" fmla="*/ 7280 w 29"/>
                  <a:gd name="T33" fmla="*/ 7541 h 20"/>
                  <a:gd name="T34" fmla="*/ 10729 w 29"/>
                  <a:gd name="T35" fmla="*/ 7541 h 20"/>
                  <a:gd name="T36" fmla="*/ 10729 w 29"/>
                  <a:gd name="T37" fmla="*/ 3572 h 20"/>
                  <a:gd name="T38" fmla="*/ 7280 w 29"/>
                  <a:gd name="T39" fmla="*/ 0 h 20"/>
                  <a:gd name="T40" fmla="*/ 10729 w 29"/>
                  <a:gd name="T41" fmla="*/ 0 h 20"/>
                  <a:gd name="T42" fmla="*/ 10729 w 29"/>
                  <a:gd name="T43" fmla="*/ 3572 h 20"/>
                  <a:gd name="T44" fmla="*/ 10729 w 29"/>
                  <a:gd name="T45" fmla="*/ 0 h 20"/>
                  <a:gd name="T46" fmla="*/ 7280 w 29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20">
                    <a:moveTo>
                      <a:pt x="1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0" y="9"/>
                    </a:lnTo>
                    <a:close/>
                    <a:moveTo>
                      <a:pt x="19" y="19"/>
                    </a:moveTo>
                    <a:lnTo>
                      <a:pt x="10" y="19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19" y="19"/>
                    </a:lnTo>
                    <a:close/>
                    <a:moveTo>
                      <a:pt x="28" y="9"/>
                    </a:moveTo>
                    <a:lnTo>
                      <a:pt x="28" y="19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28" y="9"/>
                    </a:lnTo>
                    <a:close/>
                    <a:moveTo>
                      <a:pt x="19" y="0"/>
                    </a:moveTo>
                    <a:lnTo>
                      <a:pt x="28" y="0"/>
                    </a:lnTo>
                    <a:lnTo>
                      <a:pt x="28" y="9"/>
                    </a:lnTo>
                    <a:lnTo>
                      <a:pt x="28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20" name="Freeform 247">
                <a:extLst>
                  <a:ext uri="{FF2B5EF4-FFF2-40B4-BE49-F238E27FC236}">
                    <a16:creationId xmlns:a16="http://schemas.microsoft.com/office/drawing/2014/main" id="{E6D038E2-8D10-2749-A870-7D8459C47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250" y="1852613"/>
                <a:ext cx="3175" cy="7937"/>
              </a:xfrm>
              <a:custGeom>
                <a:avLst/>
                <a:gdLst>
                  <a:gd name="T0" fmla="*/ 0 w 11"/>
                  <a:gd name="T1" fmla="*/ 0 h 20"/>
                  <a:gd name="T2" fmla="*/ 0 w 11"/>
                  <a:gd name="T3" fmla="*/ 3572 h 20"/>
                  <a:gd name="T4" fmla="*/ 2886 w 11"/>
                  <a:gd name="T5" fmla="*/ 3572 h 20"/>
                  <a:gd name="T6" fmla="*/ 0 w 1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lnTo>
                      <a:pt x="0" y="9"/>
                    </a:lnTo>
                    <a:cubicBezTo>
                      <a:pt x="0" y="9"/>
                      <a:pt x="0" y="19"/>
                      <a:pt x="10" y="9"/>
                    </a:cubicBezTo>
                    <a:cubicBezTo>
                      <a:pt x="10" y="9"/>
                      <a:pt x="10" y="0"/>
                      <a:pt x="0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21" name="Freeform 248">
                <a:extLst>
                  <a:ext uri="{FF2B5EF4-FFF2-40B4-BE49-F238E27FC236}">
                    <a16:creationId xmlns:a16="http://schemas.microsoft.com/office/drawing/2014/main" id="{C5061460-8E8B-DB4D-8417-C353EA1DE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250" y="1852613"/>
                <a:ext cx="3175" cy="7937"/>
              </a:xfrm>
              <a:custGeom>
                <a:avLst/>
                <a:gdLst>
                  <a:gd name="T0" fmla="*/ 0 w 11"/>
                  <a:gd name="T1" fmla="*/ 3572 h 20"/>
                  <a:gd name="T2" fmla="*/ 0 w 11"/>
                  <a:gd name="T3" fmla="*/ 0 h 20"/>
                  <a:gd name="T4" fmla="*/ 0 w 11"/>
                  <a:gd name="T5" fmla="*/ 3572 h 20"/>
                  <a:gd name="T6" fmla="*/ 2886 w 11"/>
                  <a:gd name="T7" fmla="*/ 3572 h 20"/>
                  <a:gd name="T8" fmla="*/ 0 w 11"/>
                  <a:gd name="T9" fmla="*/ 3572 h 20"/>
                  <a:gd name="T10" fmla="*/ 0 w 11"/>
                  <a:gd name="T11" fmla="*/ 7540 h 20"/>
                  <a:gd name="T12" fmla="*/ 0 w 11"/>
                  <a:gd name="T13" fmla="*/ 3572 h 20"/>
                  <a:gd name="T14" fmla="*/ 2886 w 11"/>
                  <a:gd name="T15" fmla="*/ 3572 h 20"/>
                  <a:gd name="T16" fmla="*/ 0 w 11"/>
                  <a:gd name="T17" fmla="*/ 0 h 20"/>
                  <a:gd name="T18" fmla="*/ 2886 w 11"/>
                  <a:gd name="T19" fmla="*/ 0 h 20"/>
                  <a:gd name="T20" fmla="*/ 2886 w 11"/>
                  <a:gd name="T21" fmla="*/ 3572 h 20"/>
                  <a:gd name="T22" fmla="*/ 2886 w 11"/>
                  <a:gd name="T23" fmla="*/ 0 h 20"/>
                  <a:gd name="T24" fmla="*/ 0 w 1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" h="20">
                    <a:moveTo>
                      <a:pt x="0" y="9"/>
                    </a:moveTo>
                    <a:lnTo>
                      <a:pt x="0" y="0"/>
                    </a:lnTo>
                    <a:lnTo>
                      <a:pt x="0" y="9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10" y="9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22" name="Freeform 249">
                <a:extLst>
                  <a:ext uri="{FF2B5EF4-FFF2-40B4-BE49-F238E27FC236}">
                    <a16:creationId xmlns:a16="http://schemas.microsoft.com/office/drawing/2014/main" id="{37283D13-0C83-F841-9488-946E888B1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852613"/>
                <a:ext cx="11113" cy="17462"/>
              </a:xfrm>
              <a:custGeom>
                <a:avLst/>
                <a:gdLst>
                  <a:gd name="T0" fmla="*/ 3449 w 29"/>
                  <a:gd name="T1" fmla="*/ 0 h 49"/>
                  <a:gd name="T2" fmla="*/ 3449 w 29"/>
                  <a:gd name="T3" fmla="*/ 13542 h 49"/>
                  <a:gd name="T4" fmla="*/ 7281 w 29"/>
                  <a:gd name="T5" fmla="*/ 13542 h 49"/>
                  <a:gd name="T6" fmla="*/ 3449 w 29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9">
                    <a:moveTo>
                      <a:pt x="9" y="0"/>
                    </a:moveTo>
                    <a:cubicBezTo>
                      <a:pt x="0" y="0"/>
                      <a:pt x="0" y="29"/>
                      <a:pt x="9" y="38"/>
                    </a:cubicBezTo>
                    <a:cubicBezTo>
                      <a:pt x="9" y="48"/>
                      <a:pt x="9" y="48"/>
                      <a:pt x="19" y="38"/>
                    </a:cubicBezTo>
                    <a:cubicBezTo>
                      <a:pt x="19" y="29"/>
                      <a:pt x="28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23" name="Freeform 250">
                <a:extLst>
                  <a:ext uri="{FF2B5EF4-FFF2-40B4-BE49-F238E27FC236}">
                    <a16:creationId xmlns:a16="http://schemas.microsoft.com/office/drawing/2014/main" id="{8C4BD0BD-681B-DE45-8BB0-E7CADB04D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852613"/>
                <a:ext cx="7938" cy="14287"/>
              </a:xfrm>
              <a:custGeom>
                <a:avLst/>
                <a:gdLst>
                  <a:gd name="T0" fmla="*/ 3572 w 20"/>
                  <a:gd name="T1" fmla="*/ 13921 h 39"/>
                  <a:gd name="T2" fmla="*/ 0 w 20"/>
                  <a:gd name="T3" fmla="*/ 13921 h 39"/>
                  <a:gd name="T4" fmla="*/ 0 w 20"/>
                  <a:gd name="T5" fmla="*/ 10624 h 39"/>
                  <a:gd name="T6" fmla="*/ 0 w 20"/>
                  <a:gd name="T7" fmla="*/ 6960 h 39"/>
                  <a:gd name="T8" fmla="*/ 0 w 20"/>
                  <a:gd name="T9" fmla="*/ 3297 h 39"/>
                  <a:gd name="T10" fmla="*/ 3572 w 20"/>
                  <a:gd name="T11" fmla="*/ 3297 h 39"/>
                  <a:gd name="T12" fmla="*/ 3572 w 20"/>
                  <a:gd name="T13" fmla="*/ 0 h 39"/>
                  <a:gd name="T14" fmla="*/ 3572 w 20"/>
                  <a:gd name="T15" fmla="*/ 3297 h 39"/>
                  <a:gd name="T16" fmla="*/ 0 w 20"/>
                  <a:gd name="T17" fmla="*/ 3297 h 39"/>
                  <a:gd name="T18" fmla="*/ 0 w 20"/>
                  <a:gd name="T19" fmla="*/ 6960 h 39"/>
                  <a:gd name="T20" fmla="*/ 0 w 20"/>
                  <a:gd name="T21" fmla="*/ 10624 h 39"/>
                  <a:gd name="T22" fmla="*/ 3572 w 20"/>
                  <a:gd name="T23" fmla="*/ 10624 h 39"/>
                  <a:gd name="T24" fmla="*/ 3572 w 20"/>
                  <a:gd name="T25" fmla="*/ 13921 h 39"/>
                  <a:gd name="T26" fmla="*/ 7541 w 20"/>
                  <a:gd name="T27" fmla="*/ 13921 h 39"/>
                  <a:gd name="T28" fmla="*/ 3572 w 20"/>
                  <a:gd name="T29" fmla="*/ 13921 h 39"/>
                  <a:gd name="T30" fmla="*/ 0 w 20"/>
                  <a:gd name="T31" fmla="*/ 13921 h 39"/>
                  <a:gd name="T32" fmla="*/ 3572 w 20"/>
                  <a:gd name="T33" fmla="*/ 13921 h 39"/>
                  <a:gd name="T34" fmla="*/ 7541 w 20"/>
                  <a:gd name="T35" fmla="*/ 13921 h 39"/>
                  <a:gd name="T36" fmla="*/ 3572 w 20"/>
                  <a:gd name="T37" fmla="*/ 0 h 39"/>
                  <a:gd name="T38" fmla="*/ 7541 w 20"/>
                  <a:gd name="T39" fmla="*/ 0 h 39"/>
                  <a:gd name="T40" fmla="*/ 7541 w 20"/>
                  <a:gd name="T41" fmla="*/ 3297 h 39"/>
                  <a:gd name="T42" fmla="*/ 7541 w 20"/>
                  <a:gd name="T43" fmla="*/ 6960 h 39"/>
                  <a:gd name="T44" fmla="*/ 7541 w 20"/>
                  <a:gd name="T45" fmla="*/ 10624 h 39"/>
                  <a:gd name="T46" fmla="*/ 7541 w 20"/>
                  <a:gd name="T47" fmla="*/ 13921 h 39"/>
                  <a:gd name="T48" fmla="*/ 7541 w 20"/>
                  <a:gd name="T49" fmla="*/ 10624 h 39"/>
                  <a:gd name="T50" fmla="*/ 7541 w 20"/>
                  <a:gd name="T51" fmla="*/ 6960 h 39"/>
                  <a:gd name="T52" fmla="*/ 7541 w 20"/>
                  <a:gd name="T53" fmla="*/ 3297 h 39"/>
                  <a:gd name="T54" fmla="*/ 3572 w 20"/>
                  <a:gd name="T55" fmla="*/ 0 h 39"/>
                  <a:gd name="T56" fmla="*/ 3572 w 20"/>
                  <a:gd name="T57" fmla="*/ 0 h 39"/>
                  <a:gd name="T58" fmla="*/ 3572 w 20"/>
                  <a:gd name="T59" fmla="*/ 0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" h="39">
                    <a:moveTo>
                      <a:pt x="9" y="38"/>
                    </a:moveTo>
                    <a:lnTo>
                      <a:pt x="0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9" y="29"/>
                    </a:lnTo>
                    <a:lnTo>
                      <a:pt x="9" y="38"/>
                    </a:lnTo>
                    <a:close/>
                    <a:moveTo>
                      <a:pt x="19" y="38"/>
                    </a:moveTo>
                    <a:lnTo>
                      <a:pt x="9" y="38"/>
                    </a:lnTo>
                    <a:lnTo>
                      <a:pt x="0" y="38"/>
                    </a:lnTo>
                    <a:lnTo>
                      <a:pt x="9" y="38"/>
                    </a:lnTo>
                    <a:lnTo>
                      <a:pt x="19" y="38"/>
                    </a:lnTo>
                    <a:close/>
                    <a:moveTo>
                      <a:pt x="9" y="0"/>
                    </a:moveTo>
                    <a:lnTo>
                      <a:pt x="19" y="0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19" y="38"/>
                    </a:lnTo>
                    <a:lnTo>
                      <a:pt x="19" y="2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24" name="Freeform 251">
                <a:extLst>
                  <a:ext uri="{FF2B5EF4-FFF2-40B4-BE49-F238E27FC236}">
                    <a16:creationId xmlns:a16="http://schemas.microsoft.com/office/drawing/2014/main" id="{1B04A061-2420-1D40-936B-48E2D6C1D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55788"/>
                <a:ext cx="7938" cy="7937"/>
              </a:xfrm>
              <a:custGeom>
                <a:avLst/>
                <a:gdLst>
                  <a:gd name="T0" fmla="*/ 3969 w 20"/>
                  <a:gd name="T1" fmla="*/ 0 h 21"/>
                  <a:gd name="T2" fmla="*/ 0 w 20"/>
                  <a:gd name="T3" fmla="*/ 7559 h 21"/>
                  <a:gd name="T4" fmla="*/ 3969 w 20"/>
                  <a:gd name="T5" fmla="*/ 7559 h 21"/>
                  <a:gd name="T6" fmla="*/ 3969 w 20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0" y="0"/>
                      <a:pt x="0" y="10"/>
                      <a:pt x="0" y="20"/>
                    </a:cubicBezTo>
                    <a:lnTo>
                      <a:pt x="10" y="20"/>
                    </a:lnTo>
                    <a:cubicBezTo>
                      <a:pt x="10" y="20"/>
                      <a:pt x="19" y="10"/>
                      <a:pt x="10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25" name="Freeform 252">
                <a:extLst>
                  <a:ext uri="{FF2B5EF4-FFF2-40B4-BE49-F238E27FC236}">
                    <a16:creationId xmlns:a16="http://schemas.microsoft.com/office/drawing/2014/main" id="{FCF19A29-F472-5144-AC16-0F46C2BDE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55788"/>
                <a:ext cx="3175" cy="7937"/>
              </a:xfrm>
              <a:custGeom>
                <a:avLst/>
                <a:gdLst>
                  <a:gd name="T0" fmla="*/ 0 w 11"/>
                  <a:gd name="T1" fmla="*/ 7559 h 21"/>
                  <a:gd name="T2" fmla="*/ 0 w 11"/>
                  <a:gd name="T3" fmla="*/ 3780 h 21"/>
                  <a:gd name="T4" fmla="*/ 0 w 11"/>
                  <a:gd name="T5" fmla="*/ 0 h 21"/>
                  <a:gd name="T6" fmla="*/ 2886 w 11"/>
                  <a:gd name="T7" fmla="*/ 0 h 21"/>
                  <a:gd name="T8" fmla="*/ 2886 w 11"/>
                  <a:gd name="T9" fmla="*/ 3780 h 21"/>
                  <a:gd name="T10" fmla="*/ 0 w 11"/>
                  <a:gd name="T11" fmla="*/ 3780 h 21"/>
                  <a:gd name="T12" fmla="*/ 0 w 11"/>
                  <a:gd name="T13" fmla="*/ 7559 h 21"/>
                  <a:gd name="T14" fmla="*/ 2886 w 11"/>
                  <a:gd name="T15" fmla="*/ 7559 h 21"/>
                  <a:gd name="T16" fmla="*/ 0 w 11"/>
                  <a:gd name="T17" fmla="*/ 7559 h 21"/>
                  <a:gd name="T18" fmla="*/ 2886 w 11"/>
                  <a:gd name="T19" fmla="*/ 7559 h 21"/>
                  <a:gd name="T20" fmla="*/ 2886 w 11"/>
                  <a:gd name="T21" fmla="*/ 3780 h 21"/>
                  <a:gd name="T22" fmla="*/ 2886 w 11"/>
                  <a:gd name="T23" fmla="*/ 0 h 21"/>
                  <a:gd name="T24" fmla="*/ 2886 w 11"/>
                  <a:gd name="T25" fmla="*/ 3780 h 21"/>
                  <a:gd name="T26" fmla="*/ 2886 w 11"/>
                  <a:gd name="T27" fmla="*/ 7559 h 21"/>
                  <a:gd name="T28" fmla="*/ 2886 w 11"/>
                  <a:gd name="T29" fmla="*/ 3780 h 2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0" y="2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20"/>
                    </a:lnTo>
                    <a:close/>
                    <a:moveTo>
                      <a:pt x="10" y="20"/>
                    </a:moveTo>
                    <a:lnTo>
                      <a:pt x="0" y="20"/>
                    </a:lnTo>
                    <a:lnTo>
                      <a:pt x="10" y="20"/>
                    </a:lnTo>
                    <a:close/>
                    <a:moveTo>
                      <a:pt x="10" y="10"/>
                    </a:moveTo>
                    <a:lnTo>
                      <a:pt x="10" y="0"/>
                    </a:lnTo>
                    <a:lnTo>
                      <a:pt x="10" y="10"/>
                    </a:lnTo>
                    <a:lnTo>
                      <a:pt x="10" y="20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26" name="Freeform 253">
                <a:extLst>
                  <a:ext uri="{FF2B5EF4-FFF2-40B4-BE49-F238E27FC236}">
                    <a16:creationId xmlns:a16="http://schemas.microsoft.com/office/drawing/2014/main" id="{4A6151E3-6520-BE4A-B260-A2ADBE521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58963"/>
                <a:ext cx="11113" cy="14287"/>
              </a:xfrm>
              <a:custGeom>
                <a:avLst/>
                <a:gdLst>
                  <a:gd name="T0" fmla="*/ 7281 w 29"/>
                  <a:gd name="T1" fmla="*/ 0 h 39"/>
                  <a:gd name="T2" fmla="*/ 0 w 29"/>
                  <a:gd name="T3" fmla="*/ 10624 h 39"/>
                  <a:gd name="T4" fmla="*/ 3449 w 29"/>
                  <a:gd name="T5" fmla="*/ 10624 h 39"/>
                  <a:gd name="T6" fmla="*/ 7281 w 29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9">
                    <a:moveTo>
                      <a:pt x="19" y="0"/>
                    </a:moveTo>
                    <a:cubicBezTo>
                      <a:pt x="0" y="0"/>
                      <a:pt x="0" y="19"/>
                      <a:pt x="0" y="29"/>
                    </a:cubicBezTo>
                    <a:cubicBezTo>
                      <a:pt x="0" y="38"/>
                      <a:pt x="9" y="38"/>
                      <a:pt x="9" y="29"/>
                    </a:cubicBezTo>
                    <a:cubicBezTo>
                      <a:pt x="19" y="29"/>
                      <a:pt x="28" y="1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27" name="Freeform 254">
                <a:extLst>
                  <a:ext uri="{FF2B5EF4-FFF2-40B4-BE49-F238E27FC236}">
                    <a16:creationId xmlns:a16="http://schemas.microsoft.com/office/drawing/2014/main" id="{A9CB5425-6F57-FB41-87E7-C8C5E64FD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58963"/>
                <a:ext cx="7938" cy="14287"/>
              </a:xfrm>
              <a:custGeom>
                <a:avLst/>
                <a:gdLst>
                  <a:gd name="T0" fmla="*/ 0 w 20"/>
                  <a:gd name="T1" fmla="*/ 10624 h 39"/>
                  <a:gd name="T2" fmla="*/ 0 w 20"/>
                  <a:gd name="T3" fmla="*/ 6960 h 39"/>
                  <a:gd name="T4" fmla="*/ 0 w 20"/>
                  <a:gd name="T5" fmla="*/ 3663 h 39"/>
                  <a:gd name="T6" fmla="*/ 3572 w 20"/>
                  <a:gd name="T7" fmla="*/ 0 h 39"/>
                  <a:gd name="T8" fmla="*/ 7541 w 20"/>
                  <a:gd name="T9" fmla="*/ 0 h 39"/>
                  <a:gd name="T10" fmla="*/ 3572 w 20"/>
                  <a:gd name="T11" fmla="*/ 0 h 39"/>
                  <a:gd name="T12" fmla="*/ 3572 w 20"/>
                  <a:gd name="T13" fmla="*/ 3663 h 39"/>
                  <a:gd name="T14" fmla="*/ 0 w 20"/>
                  <a:gd name="T15" fmla="*/ 3663 h 39"/>
                  <a:gd name="T16" fmla="*/ 0 w 20"/>
                  <a:gd name="T17" fmla="*/ 6960 h 39"/>
                  <a:gd name="T18" fmla="*/ 0 w 20"/>
                  <a:gd name="T19" fmla="*/ 10624 h 39"/>
                  <a:gd name="T20" fmla="*/ 3572 w 20"/>
                  <a:gd name="T21" fmla="*/ 10624 h 39"/>
                  <a:gd name="T22" fmla="*/ 3572 w 20"/>
                  <a:gd name="T23" fmla="*/ 13921 h 39"/>
                  <a:gd name="T24" fmla="*/ 0 w 20"/>
                  <a:gd name="T25" fmla="*/ 13921 h 39"/>
                  <a:gd name="T26" fmla="*/ 0 w 20"/>
                  <a:gd name="T27" fmla="*/ 10624 h 39"/>
                  <a:gd name="T28" fmla="*/ 0 w 20"/>
                  <a:gd name="T29" fmla="*/ 13921 h 39"/>
                  <a:gd name="T30" fmla="*/ 3572 w 20"/>
                  <a:gd name="T31" fmla="*/ 13921 h 39"/>
                  <a:gd name="T32" fmla="*/ 3572 w 20"/>
                  <a:gd name="T33" fmla="*/ 10624 h 39"/>
                  <a:gd name="T34" fmla="*/ 7541 w 20"/>
                  <a:gd name="T35" fmla="*/ 0 h 39"/>
                  <a:gd name="T36" fmla="*/ 7541 w 20"/>
                  <a:gd name="T37" fmla="*/ 3663 h 39"/>
                  <a:gd name="T38" fmla="*/ 7541 w 20"/>
                  <a:gd name="T39" fmla="*/ 6960 h 39"/>
                  <a:gd name="T40" fmla="*/ 7541 w 20"/>
                  <a:gd name="T41" fmla="*/ 10624 h 39"/>
                  <a:gd name="T42" fmla="*/ 3572 w 20"/>
                  <a:gd name="T43" fmla="*/ 10624 h 39"/>
                  <a:gd name="T44" fmla="*/ 3572 w 20"/>
                  <a:gd name="T45" fmla="*/ 13921 h 39"/>
                  <a:gd name="T46" fmla="*/ 3572 w 20"/>
                  <a:gd name="T47" fmla="*/ 10624 h 39"/>
                  <a:gd name="T48" fmla="*/ 7541 w 20"/>
                  <a:gd name="T49" fmla="*/ 10624 h 39"/>
                  <a:gd name="T50" fmla="*/ 7541 w 20"/>
                  <a:gd name="T51" fmla="*/ 6960 h 39"/>
                  <a:gd name="T52" fmla="*/ 7541 w 20"/>
                  <a:gd name="T53" fmla="*/ 3663 h 39"/>
                  <a:gd name="T54" fmla="*/ 7541 w 20"/>
                  <a:gd name="T55" fmla="*/ 0 h 39"/>
                  <a:gd name="T56" fmla="*/ 7541 w 20"/>
                  <a:gd name="T57" fmla="*/ 0 h 39"/>
                  <a:gd name="T58" fmla="*/ 7541 w 20"/>
                  <a:gd name="T59" fmla="*/ 0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" h="39">
                    <a:moveTo>
                      <a:pt x="0" y="29"/>
                    </a:moveTo>
                    <a:lnTo>
                      <a:pt x="0" y="19"/>
                    </a:lnTo>
                    <a:lnTo>
                      <a:pt x="0" y="1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9" y="38"/>
                    </a:lnTo>
                    <a:lnTo>
                      <a:pt x="9" y="29"/>
                    </a:lnTo>
                    <a:close/>
                    <a:moveTo>
                      <a:pt x="19" y="0"/>
                    </a:moveTo>
                    <a:lnTo>
                      <a:pt x="19" y="10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9" y="29"/>
                    </a:lnTo>
                    <a:lnTo>
                      <a:pt x="9" y="38"/>
                    </a:lnTo>
                    <a:lnTo>
                      <a:pt x="9" y="29"/>
                    </a:lnTo>
                    <a:lnTo>
                      <a:pt x="19" y="29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28" name="Freeform 255">
                <a:extLst>
                  <a:ext uri="{FF2B5EF4-FFF2-40B4-BE49-F238E27FC236}">
                    <a16:creationId xmlns:a16="http://schemas.microsoft.com/office/drawing/2014/main" id="{457A9E52-B700-3F43-B94D-95016A039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808163"/>
                <a:ext cx="47625" cy="44450"/>
              </a:xfrm>
              <a:custGeom>
                <a:avLst/>
                <a:gdLst>
                  <a:gd name="T0" fmla="*/ 3199 w 134"/>
                  <a:gd name="T1" fmla="*/ 0 h 125"/>
                  <a:gd name="T2" fmla="*/ 37318 w 134"/>
                  <a:gd name="T3" fmla="*/ 6756 h 125"/>
                  <a:gd name="T4" fmla="*/ 33764 w 134"/>
                  <a:gd name="T5" fmla="*/ 37338 h 125"/>
                  <a:gd name="T6" fmla="*/ 33764 w 134"/>
                  <a:gd name="T7" fmla="*/ 44094 h 125"/>
                  <a:gd name="T8" fmla="*/ 30565 w 134"/>
                  <a:gd name="T9" fmla="*/ 44094 h 125"/>
                  <a:gd name="T10" fmla="*/ 30565 w 134"/>
                  <a:gd name="T11" fmla="*/ 37338 h 125"/>
                  <a:gd name="T12" fmla="*/ 40517 w 134"/>
                  <a:gd name="T13" fmla="*/ 13513 h 125"/>
                  <a:gd name="T14" fmla="*/ 0 w 134"/>
                  <a:gd name="T15" fmla="*/ 3556 h 125"/>
                  <a:gd name="T16" fmla="*/ 0 w 134"/>
                  <a:gd name="T17" fmla="*/ 0 h 125"/>
                  <a:gd name="T18" fmla="*/ 3199 w 134"/>
                  <a:gd name="T19" fmla="*/ 0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4" h="125">
                    <a:moveTo>
                      <a:pt x="9" y="0"/>
                    </a:moveTo>
                    <a:cubicBezTo>
                      <a:pt x="38" y="0"/>
                      <a:pt x="67" y="0"/>
                      <a:pt x="105" y="19"/>
                    </a:cubicBezTo>
                    <a:cubicBezTo>
                      <a:pt x="133" y="29"/>
                      <a:pt x="124" y="57"/>
                      <a:pt x="95" y="105"/>
                    </a:cubicBezTo>
                    <a:cubicBezTo>
                      <a:pt x="95" y="105"/>
                      <a:pt x="95" y="115"/>
                      <a:pt x="95" y="124"/>
                    </a:cubicBezTo>
                    <a:lnTo>
                      <a:pt x="86" y="124"/>
                    </a:lnTo>
                    <a:cubicBezTo>
                      <a:pt x="95" y="115"/>
                      <a:pt x="86" y="115"/>
                      <a:pt x="86" y="105"/>
                    </a:cubicBezTo>
                    <a:cubicBezTo>
                      <a:pt x="105" y="76"/>
                      <a:pt x="114" y="48"/>
                      <a:pt x="114" y="38"/>
                    </a:cubicBezTo>
                    <a:cubicBezTo>
                      <a:pt x="105" y="19"/>
                      <a:pt x="67" y="10"/>
                      <a:pt x="0" y="10"/>
                    </a:cubicBezTo>
                    <a:lnTo>
                      <a:pt x="0" y="0"/>
                    </a:ln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29" name="Freeform 256">
                <a:extLst>
                  <a:ext uri="{FF2B5EF4-FFF2-40B4-BE49-F238E27FC236}">
                    <a16:creationId xmlns:a16="http://schemas.microsoft.com/office/drawing/2014/main" id="{2E91547B-87C2-3B43-97C7-110A02D87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808163"/>
                <a:ext cx="44450" cy="44450"/>
              </a:xfrm>
              <a:custGeom>
                <a:avLst/>
                <a:gdLst>
                  <a:gd name="T0" fmla="*/ 33782 w 125"/>
                  <a:gd name="T1" fmla="*/ 3556 h 125"/>
                  <a:gd name="T2" fmla="*/ 23825 w 125"/>
                  <a:gd name="T3" fmla="*/ 3556 h 125"/>
                  <a:gd name="T4" fmla="*/ 13513 w 125"/>
                  <a:gd name="T5" fmla="*/ 0 h 125"/>
                  <a:gd name="T6" fmla="*/ 3200 w 125"/>
                  <a:gd name="T7" fmla="*/ 0 h 125"/>
                  <a:gd name="T8" fmla="*/ 13513 w 125"/>
                  <a:gd name="T9" fmla="*/ 0 h 125"/>
                  <a:gd name="T10" fmla="*/ 23825 w 125"/>
                  <a:gd name="T11" fmla="*/ 0 h 125"/>
                  <a:gd name="T12" fmla="*/ 33782 w 125"/>
                  <a:gd name="T13" fmla="*/ 3556 h 125"/>
                  <a:gd name="T14" fmla="*/ 33782 w 125"/>
                  <a:gd name="T15" fmla="*/ 33782 h 125"/>
                  <a:gd name="T16" fmla="*/ 40538 w 125"/>
                  <a:gd name="T17" fmla="*/ 27026 h 125"/>
                  <a:gd name="T18" fmla="*/ 40538 w 125"/>
                  <a:gd name="T19" fmla="*/ 17069 h 125"/>
                  <a:gd name="T20" fmla="*/ 40538 w 125"/>
                  <a:gd name="T21" fmla="*/ 13513 h 125"/>
                  <a:gd name="T22" fmla="*/ 37338 w 125"/>
                  <a:gd name="T23" fmla="*/ 6756 h 125"/>
                  <a:gd name="T24" fmla="*/ 44094 w 125"/>
                  <a:gd name="T25" fmla="*/ 10312 h 125"/>
                  <a:gd name="T26" fmla="*/ 44094 w 125"/>
                  <a:gd name="T27" fmla="*/ 20269 h 125"/>
                  <a:gd name="T28" fmla="*/ 40538 w 125"/>
                  <a:gd name="T29" fmla="*/ 27026 h 125"/>
                  <a:gd name="T30" fmla="*/ 37338 w 125"/>
                  <a:gd name="T31" fmla="*/ 33782 h 125"/>
                  <a:gd name="T32" fmla="*/ 33782 w 125"/>
                  <a:gd name="T33" fmla="*/ 37338 h 125"/>
                  <a:gd name="T34" fmla="*/ 33782 w 125"/>
                  <a:gd name="T35" fmla="*/ 40894 h 125"/>
                  <a:gd name="T36" fmla="*/ 33782 w 125"/>
                  <a:gd name="T37" fmla="*/ 44094 h 125"/>
                  <a:gd name="T38" fmla="*/ 30582 w 125"/>
                  <a:gd name="T39" fmla="*/ 44094 h 125"/>
                  <a:gd name="T40" fmla="*/ 30582 w 125"/>
                  <a:gd name="T41" fmla="*/ 44094 h 125"/>
                  <a:gd name="T42" fmla="*/ 30582 w 125"/>
                  <a:gd name="T43" fmla="*/ 40894 h 125"/>
                  <a:gd name="T44" fmla="*/ 30582 w 125"/>
                  <a:gd name="T45" fmla="*/ 44094 h 125"/>
                  <a:gd name="T46" fmla="*/ 30582 w 125"/>
                  <a:gd name="T47" fmla="*/ 33782 h 125"/>
                  <a:gd name="T48" fmla="*/ 40538 w 125"/>
                  <a:gd name="T49" fmla="*/ 13513 h 125"/>
                  <a:gd name="T50" fmla="*/ 40538 w 125"/>
                  <a:gd name="T51" fmla="*/ 17069 h 125"/>
                  <a:gd name="T52" fmla="*/ 37338 w 125"/>
                  <a:gd name="T53" fmla="*/ 27026 h 125"/>
                  <a:gd name="T54" fmla="*/ 33782 w 125"/>
                  <a:gd name="T55" fmla="*/ 33782 h 125"/>
                  <a:gd name="T56" fmla="*/ 30582 w 125"/>
                  <a:gd name="T57" fmla="*/ 33782 h 125"/>
                  <a:gd name="T58" fmla="*/ 37338 w 125"/>
                  <a:gd name="T59" fmla="*/ 27026 h 125"/>
                  <a:gd name="T60" fmla="*/ 40538 w 125"/>
                  <a:gd name="T61" fmla="*/ 20269 h 125"/>
                  <a:gd name="T62" fmla="*/ 0 w 125"/>
                  <a:gd name="T63" fmla="*/ 3556 h 125"/>
                  <a:gd name="T64" fmla="*/ 3200 w 125"/>
                  <a:gd name="T65" fmla="*/ 3556 h 125"/>
                  <a:gd name="T66" fmla="*/ 13513 w 125"/>
                  <a:gd name="T67" fmla="*/ 3556 h 125"/>
                  <a:gd name="T68" fmla="*/ 23825 w 125"/>
                  <a:gd name="T69" fmla="*/ 3556 h 125"/>
                  <a:gd name="T70" fmla="*/ 30582 w 125"/>
                  <a:gd name="T71" fmla="*/ 6756 h 125"/>
                  <a:gd name="T72" fmla="*/ 37338 w 125"/>
                  <a:gd name="T73" fmla="*/ 10312 h 125"/>
                  <a:gd name="T74" fmla="*/ 37338 w 125"/>
                  <a:gd name="T75" fmla="*/ 10312 h 125"/>
                  <a:gd name="T76" fmla="*/ 30582 w 125"/>
                  <a:gd name="T77" fmla="*/ 6756 h 125"/>
                  <a:gd name="T78" fmla="*/ 23825 w 125"/>
                  <a:gd name="T79" fmla="*/ 3556 h 125"/>
                  <a:gd name="T80" fmla="*/ 13513 w 125"/>
                  <a:gd name="T81" fmla="*/ 3556 h 125"/>
                  <a:gd name="T82" fmla="*/ 3200 w 125"/>
                  <a:gd name="T83" fmla="*/ 3556 h 125"/>
                  <a:gd name="T84" fmla="*/ 0 w 125"/>
                  <a:gd name="T85" fmla="*/ 3556 h 125"/>
                  <a:gd name="T86" fmla="*/ 3200 w 125"/>
                  <a:gd name="T87" fmla="*/ 3556 h 125"/>
                  <a:gd name="T88" fmla="*/ 0 w 125"/>
                  <a:gd name="T89" fmla="*/ 0 h 125"/>
                  <a:gd name="T90" fmla="*/ 3200 w 125"/>
                  <a:gd name="T91" fmla="*/ 0 h 125"/>
                  <a:gd name="T92" fmla="*/ 3200 w 125"/>
                  <a:gd name="T93" fmla="*/ 0 h 125"/>
                  <a:gd name="T94" fmla="*/ 3200 w 125"/>
                  <a:gd name="T95" fmla="*/ 0 h 125"/>
                  <a:gd name="T96" fmla="*/ 0 w 125"/>
                  <a:gd name="T97" fmla="*/ 0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5" h="125">
                    <a:moveTo>
                      <a:pt x="105" y="19"/>
                    </a:moveTo>
                    <a:lnTo>
                      <a:pt x="95" y="19"/>
                    </a:lnTo>
                    <a:lnTo>
                      <a:pt x="95" y="10"/>
                    </a:lnTo>
                    <a:lnTo>
                      <a:pt x="86" y="10"/>
                    </a:lnTo>
                    <a:lnTo>
                      <a:pt x="76" y="10"/>
                    </a:lnTo>
                    <a:lnTo>
                      <a:pt x="67" y="1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7" y="0"/>
                    </a:lnTo>
                    <a:lnTo>
                      <a:pt x="67" y="0"/>
                    </a:lnTo>
                    <a:lnTo>
                      <a:pt x="76" y="10"/>
                    </a:lnTo>
                    <a:lnTo>
                      <a:pt x="86" y="10"/>
                    </a:lnTo>
                    <a:lnTo>
                      <a:pt x="95" y="10"/>
                    </a:lnTo>
                    <a:lnTo>
                      <a:pt x="105" y="19"/>
                    </a:lnTo>
                    <a:close/>
                    <a:moveTo>
                      <a:pt x="95" y="105"/>
                    </a:moveTo>
                    <a:lnTo>
                      <a:pt x="95" y="95"/>
                    </a:lnTo>
                    <a:lnTo>
                      <a:pt x="105" y="86"/>
                    </a:lnTo>
                    <a:lnTo>
                      <a:pt x="105" y="76"/>
                    </a:lnTo>
                    <a:lnTo>
                      <a:pt x="114" y="76"/>
                    </a:lnTo>
                    <a:lnTo>
                      <a:pt x="114" y="67"/>
                    </a:lnTo>
                    <a:lnTo>
                      <a:pt x="114" y="57"/>
                    </a:lnTo>
                    <a:lnTo>
                      <a:pt x="114" y="48"/>
                    </a:lnTo>
                    <a:lnTo>
                      <a:pt x="124" y="48"/>
                    </a:lnTo>
                    <a:lnTo>
                      <a:pt x="124" y="38"/>
                    </a:lnTo>
                    <a:lnTo>
                      <a:pt x="114" y="38"/>
                    </a:lnTo>
                    <a:lnTo>
                      <a:pt x="114" y="29"/>
                    </a:lnTo>
                    <a:lnTo>
                      <a:pt x="114" y="19"/>
                    </a:lnTo>
                    <a:lnTo>
                      <a:pt x="105" y="19"/>
                    </a:lnTo>
                    <a:lnTo>
                      <a:pt x="114" y="19"/>
                    </a:lnTo>
                    <a:lnTo>
                      <a:pt x="114" y="29"/>
                    </a:lnTo>
                    <a:lnTo>
                      <a:pt x="124" y="29"/>
                    </a:lnTo>
                    <a:lnTo>
                      <a:pt x="124" y="38"/>
                    </a:lnTo>
                    <a:lnTo>
                      <a:pt x="124" y="48"/>
                    </a:lnTo>
                    <a:lnTo>
                      <a:pt x="124" y="57"/>
                    </a:lnTo>
                    <a:lnTo>
                      <a:pt x="114" y="57"/>
                    </a:lnTo>
                    <a:lnTo>
                      <a:pt x="114" y="67"/>
                    </a:lnTo>
                    <a:lnTo>
                      <a:pt x="114" y="76"/>
                    </a:lnTo>
                    <a:lnTo>
                      <a:pt x="105" y="76"/>
                    </a:lnTo>
                    <a:lnTo>
                      <a:pt x="105" y="86"/>
                    </a:lnTo>
                    <a:lnTo>
                      <a:pt x="105" y="95"/>
                    </a:lnTo>
                    <a:lnTo>
                      <a:pt x="95" y="95"/>
                    </a:lnTo>
                    <a:lnTo>
                      <a:pt x="95" y="105"/>
                    </a:lnTo>
                    <a:close/>
                    <a:moveTo>
                      <a:pt x="95" y="105"/>
                    </a:moveTo>
                    <a:lnTo>
                      <a:pt x="95" y="105"/>
                    </a:lnTo>
                    <a:close/>
                    <a:moveTo>
                      <a:pt x="95" y="124"/>
                    </a:moveTo>
                    <a:lnTo>
                      <a:pt x="95" y="115"/>
                    </a:lnTo>
                    <a:lnTo>
                      <a:pt x="95" y="105"/>
                    </a:lnTo>
                    <a:lnTo>
                      <a:pt x="95" y="115"/>
                    </a:lnTo>
                    <a:lnTo>
                      <a:pt x="95" y="124"/>
                    </a:lnTo>
                    <a:close/>
                    <a:moveTo>
                      <a:pt x="95" y="124"/>
                    </a:moveTo>
                    <a:lnTo>
                      <a:pt x="95" y="124"/>
                    </a:lnTo>
                    <a:close/>
                    <a:moveTo>
                      <a:pt x="86" y="124"/>
                    </a:moveTo>
                    <a:lnTo>
                      <a:pt x="95" y="124"/>
                    </a:lnTo>
                    <a:lnTo>
                      <a:pt x="86" y="124"/>
                    </a:lnTo>
                    <a:close/>
                    <a:moveTo>
                      <a:pt x="86" y="124"/>
                    </a:moveTo>
                    <a:lnTo>
                      <a:pt x="86" y="124"/>
                    </a:lnTo>
                    <a:close/>
                    <a:moveTo>
                      <a:pt x="86" y="105"/>
                    </a:moveTo>
                    <a:lnTo>
                      <a:pt x="86" y="115"/>
                    </a:lnTo>
                    <a:lnTo>
                      <a:pt x="95" y="115"/>
                    </a:lnTo>
                    <a:lnTo>
                      <a:pt x="95" y="124"/>
                    </a:lnTo>
                    <a:lnTo>
                      <a:pt x="86" y="124"/>
                    </a:lnTo>
                    <a:lnTo>
                      <a:pt x="86" y="115"/>
                    </a:lnTo>
                    <a:lnTo>
                      <a:pt x="86" y="105"/>
                    </a:lnTo>
                    <a:close/>
                    <a:moveTo>
                      <a:pt x="86" y="95"/>
                    </a:moveTo>
                    <a:lnTo>
                      <a:pt x="86" y="105"/>
                    </a:lnTo>
                    <a:lnTo>
                      <a:pt x="86" y="95"/>
                    </a:lnTo>
                    <a:close/>
                    <a:moveTo>
                      <a:pt x="114" y="38"/>
                    </a:moveTo>
                    <a:lnTo>
                      <a:pt x="114" y="29"/>
                    </a:lnTo>
                    <a:lnTo>
                      <a:pt x="114" y="38"/>
                    </a:lnTo>
                    <a:lnTo>
                      <a:pt x="114" y="48"/>
                    </a:lnTo>
                    <a:lnTo>
                      <a:pt x="114" y="57"/>
                    </a:lnTo>
                    <a:lnTo>
                      <a:pt x="105" y="67"/>
                    </a:lnTo>
                    <a:lnTo>
                      <a:pt x="105" y="76"/>
                    </a:lnTo>
                    <a:lnTo>
                      <a:pt x="95" y="76"/>
                    </a:lnTo>
                    <a:lnTo>
                      <a:pt x="95" y="86"/>
                    </a:lnTo>
                    <a:lnTo>
                      <a:pt x="95" y="95"/>
                    </a:lnTo>
                    <a:lnTo>
                      <a:pt x="86" y="95"/>
                    </a:lnTo>
                    <a:lnTo>
                      <a:pt x="86" y="105"/>
                    </a:lnTo>
                    <a:lnTo>
                      <a:pt x="86" y="95"/>
                    </a:lnTo>
                    <a:lnTo>
                      <a:pt x="95" y="86"/>
                    </a:lnTo>
                    <a:lnTo>
                      <a:pt x="95" y="76"/>
                    </a:lnTo>
                    <a:lnTo>
                      <a:pt x="105" y="76"/>
                    </a:lnTo>
                    <a:lnTo>
                      <a:pt x="105" y="67"/>
                    </a:lnTo>
                    <a:lnTo>
                      <a:pt x="105" y="57"/>
                    </a:lnTo>
                    <a:lnTo>
                      <a:pt x="114" y="57"/>
                    </a:lnTo>
                    <a:lnTo>
                      <a:pt x="114" y="48"/>
                    </a:lnTo>
                    <a:lnTo>
                      <a:pt x="114" y="38"/>
                    </a:lnTo>
                    <a:close/>
                    <a:moveTo>
                      <a:pt x="0" y="10"/>
                    </a:moveTo>
                    <a:lnTo>
                      <a:pt x="9" y="1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19" y="10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48" y="10"/>
                    </a:lnTo>
                    <a:lnTo>
                      <a:pt x="57" y="10"/>
                    </a:lnTo>
                    <a:lnTo>
                      <a:pt x="67" y="10"/>
                    </a:lnTo>
                    <a:lnTo>
                      <a:pt x="76" y="10"/>
                    </a:lnTo>
                    <a:lnTo>
                      <a:pt x="86" y="10"/>
                    </a:lnTo>
                    <a:lnTo>
                      <a:pt x="86" y="19"/>
                    </a:lnTo>
                    <a:lnTo>
                      <a:pt x="95" y="19"/>
                    </a:lnTo>
                    <a:lnTo>
                      <a:pt x="105" y="19"/>
                    </a:lnTo>
                    <a:lnTo>
                      <a:pt x="105" y="29"/>
                    </a:lnTo>
                    <a:lnTo>
                      <a:pt x="114" y="29"/>
                    </a:lnTo>
                    <a:lnTo>
                      <a:pt x="114" y="38"/>
                    </a:lnTo>
                    <a:lnTo>
                      <a:pt x="105" y="29"/>
                    </a:lnTo>
                    <a:lnTo>
                      <a:pt x="105" y="19"/>
                    </a:lnTo>
                    <a:lnTo>
                      <a:pt x="95" y="19"/>
                    </a:lnTo>
                    <a:lnTo>
                      <a:pt x="86" y="19"/>
                    </a:lnTo>
                    <a:lnTo>
                      <a:pt x="76" y="19"/>
                    </a:lnTo>
                    <a:lnTo>
                      <a:pt x="76" y="10"/>
                    </a:lnTo>
                    <a:lnTo>
                      <a:pt x="67" y="10"/>
                    </a:lnTo>
                    <a:lnTo>
                      <a:pt x="57" y="10"/>
                    </a:lnTo>
                    <a:lnTo>
                      <a:pt x="48" y="10"/>
                    </a:lnTo>
                    <a:lnTo>
                      <a:pt x="38" y="10"/>
                    </a:lnTo>
                    <a:lnTo>
                      <a:pt x="29" y="10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9" y="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30" name="Freeform 257">
                <a:extLst>
                  <a:ext uri="{FF2B5EF4-FFF2-40B4-BE49-F238E27FC236}">
                    <a16:creationId xmlns:a16="http://schemas.microsoft.com/office/drawing/2014/main" id="{7FB22633-909C-CD41-A2D2-28AD9EC41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11338"/>
                <a:ext cx="7938" cy="11112"/>
              </a:xfrm>
              <a:custGeom>
                <a:avLst/>
                <a:gdLst>
                  <a:gd name="T0" fmla="*/ 3969 w 20"/>
                  <a:gd name="T1" fmla="*/ 0 h 29"/>
                  <a:gd name="T2" fmla="*/ 0 w 20"/>
                  <a:gd name="T3" fmla="*/ 3449 h 29"/>
                  <a:gd name="T4" fmla="*/ 3969 w 20"/>
                  <a:gd name="T5" fmla="*/ 10729 h 29"/>
                  <a:gd name="T6" fmla="*/ 7541 w 20"/>
                  <a:gd name="T7" fmla="*/ 3449 h 29"/>
                  <a:gd name="T8" fmla="*/ 3969 w 2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9">
                    <a:moveTo>
                      <a:pt x="10" y="0"/>
                    </a:moveTo>
                    <a:cubicBezTo>
                      <a:pt x="0" y="0"/>
                      <a:pt x="0" y="9"/>
                      <a:pt x="0" y="9"/>
                    </a:cubicBezTo>
                    <a:cubicBezTo>
                      <a:pt x="0" y="19"/>
                      <a:pt x="0" y="28"/>
                      <a:pt x="10" y="28"/>
                    </a:cubicBezTo>
                    <a:cubicBezTo>
                      <a:pt x="10" y="28"/>
                      <a:pt x="19" y="19"/>
                      <a:pt x="19" y="9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31" name="Freeform 258">
                <a:extLst>
                  <a:ext uri="{FF2B5EF4-FFF2-40B4-BE49-F238E27FC236}">
                    <a16:creationId xmlns:a16="http://schemas.microsoft.com/office/drawing/2014/main" id="{CF61EDAF-23B4-AA46-AC90-FFE7BDE04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11338"/>
                <a:ext cx="11113" cy="11112"/>
              </a:xfrm>
              <a:custGeom>
                <a:avLst/>
                <a:gdLst>
                  <a:gd name="T0" fmla="*/ 3449 w 29"/>
                  <a:gd name="T1" fmla="*/ 3449 h 29"/>
                  <a:gd name="T2" fmla="*/ 0 w 29"/>
                  <a:gd name="T3" fmla="*/ 3449 h 29"/>
                  <a:gd name="T4" fmla="*/ 3449 w 29"/>
                  <a:gd name="T5" fmla="*/ 3449 h 29"/>
                  <a:gd name="T6" fmla="*/ 3449 w 29"/>
                  <a:gd name="T7" fmla="*/ 0 h 29"/>
                  <a:gd name="T8" fmla="*/ 7281 w 29"/>
                  <a:gd name="T9" fmla="*/ 0 h 29"/>
                  <a:gd name="T10" fmla="*/ 3449 w 29"/>
                  <a:gd name="T11" fmla="*/ 0 h 29"/>
                  <a:gd name="T12" fmla="*/ 3449 w 29"/>
                  <a:gd name="T13" fmla="*/ 3449 h 29"/>
                  <a:gd name="T14" fmla="*/ 7281 w 29"/>
                  <a:gd name="T15" fmla="*/ 7280 h 29"/>
                  <a:gd name="T16" fmla="*/ 7281 w 29"/>
                  <a:gd name="T17" fmla="*/ 10729 h 29"/>
                  <a:gd name="T18" fmla="*/ 3449 w 29"/>
                  <a:gd name="T19" fmla="*/ 10729 h 29"/>
                  <a:gd name="T20" fmla="*/ 3449 w 29"/>
                  <a:gd name="T21" fmla="*/ 7280 h 29"/>
                  <a:gd name="T22" fmla="*/ 0 w 29"/>
                  <a:gd name="T23" fmla="*/ 7280 h 29"/>
                  <a:gd name="T24" fmla="*/ 0 w 29"/>
                  <a:gd name="T25" fmla="*/ 3449 h 29"/>
                  <a:gd name="T26" fmla="*/ 3449 w 29"/>
                  <a:gd name="T27" fmla="*/ 3449 h 29"/>
                  <a:gd name="T28" fmla="*/ 3449 w 29"/>
                  <a:gd name="T29" fmla="*/ 7280 h 29"/>
                  <a:gd name="T30" fmla="*/ 7281 w 29"/>
                  <a:gd name="T31" fmla="*/ 7280 h 29"/>
                  <a:gd name="T32" fmla="*/ 10730 w 29"/>
                  <a:gd name="T33" fmla="*/ 3449 h 29"/>
                  <a:gd name="T34" fmla="*/ 10730 w 29"/>
                  <a:gd name="T35" fmla="*/ 7280 h 29"/>
                  <a:gd name="T36" fmla="*/ 7281 w 29"/>
                  <a:gd name="T37" fmla="*/ 7280 h 29"/>
                  <a:gd name="T38" fmla="*/ 7281 w 29"/>
                  <a:gd name="T39" fmla="*/ 10729 h 29"/>
                  <a:gd name="T40" fmla="*/ 7281 w 29"/>
                  <a:gd name="T41" fmla="*/ 7280 h 29"/>
                  <a:gd name="T42" fmla="*/ 10730 w 29"/>
                  <a:gd name="T43" fmla="*/ 7280 h 29"/>
                  <a:gd name="T44" fmla="*/ 10730 w 29"/>
                  <a:gd name="T45" fmla="*/ 3449 h 29"/>
                  <a:gd name="T46" fmla="*/ 7281 w 29"/>
                  <a:gd name="T47" fmla="*/ 0 h 29"/>
                  <a:gd name="T48" fmla="*/ 10730 w 29"/>
                  <a:gd name="T49" fmla="*/ 0 h 29"/>
                  <a:gd name="T50" fmla="*/ 10730 w 29"/>
                  <a:gd name="T51" fmla="*/ 3449 h 29"/>
                  <a:gd name="T52" fmla="*/ 7281 w 29"/>
                  <a:gd name="T53" fmla="*/ 3449 h 29"/>
                  <a:gd name="T54" fmla="*/ 7281 w 29"/>
                  <a:gd name="T55" fmla="*/ 0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9" h="29">
                    <a:moveTo>
                      <a:pt x="9" y="9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9" y="9"/>
                    </a:lnTo>
                    <a:close/>
                    <a:moveTo>
                      <a:pt x="19" y="19"/>
                    </a:moveTo>
                    <a:lnTo>
                      <a:pt x="19" y="28"/>
                    </a:lnTo>
                    <a:lnTo>
                      <a:pt x="9" y="28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19"/>
                    </a:lnTo>
                    <a:lnTo>
                      <a:pt x="19" y="19"/>
                    </a:lnTo>
                    <a:close/>
                    <a:moveTo>
                      <a:pt x="28" y="9"/>
                    </a:moveTo>
                    <a:lnTo>
                      <a:pt x="28" y="1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28" y="9"/>
                    </a:lnTo>
                    <a:close/>
                    <a:moveTo>
                      <a:pt x="19" y="0"/>
                    </a:moveTo>
                    <a:lnTo>
                      <a:pt x="28" y="0"/>
                    </a:lnTo>
                    <a:lnTo>
                      <a:pt x="28" y="9"/>
                    </a:lnTo>
                    <a:lnTo>
                      <a:pt x="19" y="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32" name="Freeform 259">
                <a:extLst>
                  <a:ext uri="{FF2B5EF4-FFF2-40B4-BE49-F238E27FC236}">
                    <a16:creationId xmlns:a16="http://schemas.microsoft.com/office/drawing/2014/main" id="{5341F0F7-A2DA-134F-80F0-DBBBAD54C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08163"/>
                <a:ext cx="11112" cy="11112"/>
              </a:xfrm>
              <a:custGeom>
                <a:avLst/>
                <a:gdLst>
                  <a:gd name="T0" fmla="*/ 3449 w 29"/>
                  <a:gd name="T1" fmla="*/ 0 h 30"/>
                  <a:gd name="T2" fmla="*/ 0 w 29"/>
                  <a:gd name="T3" fmla="*/ 7038 h 30"/>
                  <a:gd name="T4" fmla="*/ 3449 w 29"/>
                  <a:gd name="T5" fmla="*/ 10742 h 30"/>
                  <a:gd name="T6" fmla="*/ 10729 w 29"/>
                  <a:gd name="T7" fmla="*/ 7038 h 30"/>
                  <a:gd name="T8" fmla="*/ 3449 w 29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9" y="0"/>
                    </a:moveTo>
                    <a:cubicBezTo>
                      <a:pt x="9" y="0"/>
                      <a:pt x="0" y="10"/>
                      <a:pt x="0" y="19"/>
                    </a:cubicBezTo>
                    <a:lnTo>
                      <a:pt x="9" y="29"/>
                    </a:lnTo>
                    <a:cubicBezTo>
                      <a:pt x="19" y="29"/>
                      <a:pt x="28" y="19"/>
                      <a:pt x="28" y="19"/>
                    </a:cubicBezTo>
                    <a:cubicBezTo>
                      <a:pt x="28" y="10"/>
                      <a:pt x="1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33" name="Freeform 260">
                <a:extLst>
                  <a:ext uri="{FF2B5EF4-FFF2-40B4-BE49-F238E27FC236}">
                    <a16:creationId xmlns:a16="http://schemas.microsoft.com/office/drawing/2014/main" id="{F81F7FFE-C4C6-AF4F-8E60-F5F9D928A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08163"/>
                <a:ext cx="11112" cy="11112"/>
              </a:xfrm>
              <a:custGeom>
                <a:avLst/>
                <a:gdLst>
                  <a:gd name="T0" fmla="*/ 0 w 29"/>
                  <a:gd name="T1" fmla="*/ 7038 h 30"/>
                  <a:gd name="T2" fmla="*/ 0 w 29"/>
                  <a:gd name="T3" fmla="*/ 3704 h 30"/>
                  <a:gd name="T4" fmla="*/ 3449 w 29"/>
                  <a:gd name="T5" fmla="*/ 3704 h 30"/>
                  <a:gd name="T6" fmla="*/ 3449 w 29"/>
                  <a:gd name="T7" fmla="*/ 0 h 30"/>
                  <a:gd name="T8" fmla="*/ 3449 w 29"/>
                  <a:gd name="T9" fmla="*/ 3704 h 30"/>
                  <a:gd name="T10" fmla="*/ 0 w 29"/>
                  <a:gd name="T11" fmla="*/ 3704 h 30"/>
                  <a:gd name="T12" fmla="*/ 0 w 29"/>
                  <a:gd name="T13" fmla="*/ 7038 h 30"/>
                  <a:gd name="T14" fmla="*/ 3449 w 29"/>
                  <a:gd name="T15" fmla="*/ 10742 h 30"/>
                  <a:gd name="T16" fmla="*/ 0 w 29"/>
                  <a:gd name="T17" fmla="*/ 7038 h 30"/>
                  <a:gd name="T18" fmla="*/ 3449 w 29"/>
                  <a:gd name="T19" fmla="*/ 7038 h 30"/>
                  <a:gd name="T20" fmla="*/ 3449 w 29"/>
                  <a:gd name="T21" fmla="*/ 10742 h 30"/>
                  <a:gd name="T22" fmla="*/ 10729 w 29"/>
                  <a:gd name="T23" fmla="*/ 7038 h 30"/>
                  <a:gd name="T24" fmla="*/ 7280 w 29"/>
                  <a:gd name="T25" fmla="*/ 7038 h 30"/>
                  <a:gd name="T26" fmla="*/ 7280 w 29"/>
                  <a:gd name="T27" fmla="*/ 10742 h 30"/>
                  <a:gd name="T28" fmla="*/ 3449 w 29"/>
                  <a:gd name="T29" fmla="*/ 10742 h 30"/>
                  <a:gd name="T30" fmla="*/ 7280 w 29"/>
                  <a:gd name="T31" fmla="*/ 10742 h 30"/>
                  <a:gd name="T32" fmla="*/ 7280 w 29"/>
                  <a:gd name="T33" fmla="*/ 7038 h 30"/>
                  <a:gd name="T34" fmla="*/ 10729 w 29"/>
                  <a:gd name="T35" fmla="*/ 7038 h 30"/>
                  <a:gd name="T36" fmla="*/ 3449 w 29"/>
                  <a:gd name="T37" fmla="*/ 0 h 30"/>
                  <a:gd name="T38" fmla="*/ 7280 w 29"/>
                  <a:gd name="T39" fmla="*/ 0 h 30"/>
                  <a:gd name="T40" fmla="*/ 7280 w 29"/>
                  <a:gd name="T41" fmla="*/ 3704 h 30"/>
                  <a:gd name="T42" fmla="*/ 10729 w 29"/>
                  <a:gd name="T43" fmla="*/ 3704 h 30"/>
                  <a:gd name="T44" fmla="*/ 10729 w 29"/>
                  <a:gd name="T45" fmla="*/ 7038 h 30"/>
                  <a:gd name="T46" fmla="*/ 10729 w 29"/>
                  <a:gd name="T47" fmla="*/ 3704 h 30"/>
                  <a:gd name="T48" fmla="*/ 7280 w 29"/>
                  <a:gd name="T49" fmla="*/ 3704 h 30"/>
                  <a:gd name="T50" fmla="*/ 7280 w 29"/>
                  <a:gd name="T51" fmla="*/ 0 h 30"/>
                  <a:gd name="T52" fmla="*/ 3449 w 29"/>
                  <a:gd name="T53" fmla="*/ 0 h 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9" h="30">
                    <a:moveTo>
                      <a:pt x="0" y="19"/>
                    </a:move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19"/>
                    </a:lnTo>
                    <a:close/>
                    <a:moveTo>
                      <a:pt x="9" y="29"/>
                    </a:moveTo>
                    <a:lnTo>
                      <a:pt x="0" y="19"/>
                    </a:lnTo>
                    <a:lnTo>
                      <a:pt x="9" y="19"/>
                    </a:lnTo>
                    <a:lnTo>
                      <a:pt x="9" y="29"/>
                    </a:lnTo>
                    <a:close/>
                    <a:moveTo>
                      <a:pt x="28" y="19"/>
                    </a:moveTo>
                    <a:lnTo>
                      <a:pt x="19" y="19"/>
                    </a:lnTo>
                    <a:lnTo>
                      <a:pt x="19" y="29"/>
                    </a:lnTo>
                    <a:lnTo>
                      <a:pt x="9" y="29"/>
                    </a:lnTo>
                    <a:lnTo>
                      <a:pt x="19" y="29"/>
                    </a:lnTo>
                    <a:lnTo>
                      <a:pt x="19" y="19"/>
                    </a:lnTo>
                    <a:lnTo>
                      <a:pt x="28" y="19"/>
                    </a:lnTo>
                    <a:close/>
                    <a:moveTo>
                      <a:pt x="9" y="0"/>
                    </a:moveTo>
                    <a:lnTo>
                      <a:pt x="19" y="0"/>
                    </a:lnTo>
                    <a:lnTo>
                      <a:pt x="19" y="10"/>
                    </a:lnTo>
                    <a:lnTo>
                      <a:pt x="28" y="10"/>
                    </a:lnTo>
                    <a:lnTo>
                      <a:pt x="28" y="19"/>
                    </a:lnTo>
                    <a:lnTo>
                      <a:pt x="28" y="1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34" name="Freeform 261">
                <a:extLst>
                  <a:ext uri="{FF2B5EF4-FFF2-40B4-BE49-F238E27FC236}">
                    <a16:creationId xmlns:a16="http://schemas.microsoft.com/office/drawing/2014/main" id="{FE2331E5-5E9E-E641-9AE6-1A3560B8D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11338"/>
                <a:ext cx="17462" cy="44450"/>
              </a:xfrm>
              <a:custGeom>
                <a:avLst/>
                <a:gdLst>
                  <a:gd name="T0" fmla="*/ 6771 w 49"/>
                  <a:gd name="T1" fmla="*/ 0 h 124"/>
                  <a:gd name="T2" fmla="*/ 6771 w 49"/>
                  <a:gd name="T3" fmla="*/ 3226 h 124"/>
                  <a:gd name="T4" fmla="*/ 13542 w 49"/>
                  <a:gd name="T5" fmla="*/ 13622 h 124"/>
                  <a:gd name="T6" fmla="*/ 6771 w 49"/>
                  <a:gd name="T7" fmla="*/ 34054 h 124"/>
                  <a:gd name="T8" fmla="*/ 0 w 49"/>
                  <a:gd name="T9" fmla="*/ 40865 h 124"/>
                  <a:gd name="T10" fmla="*/ 3564 w 49"/>
                  <a:gd name="T11" fmla="*/ 44092 h 124"/>
                  <a:gd name="T12" fmla="*/ 10335 w 49"/>
                  <a:gd name="T13" fmla="*/ 37639 h 124"/>
                  <a:gd name="T14" fmla="*/ 17106 w 49"/>
                  <a:gd name="T15" fmla="*/ 16848 h 124"/>
                  <a:gd name="T16" fmla="*/ 6771 w 49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124">
                    <a:moveTo>
                      <a:pt x="19" y="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38" y="19"/>
                      <a:pt x="38" y="28"/>
                      <a:pt x="38" y="38"/>
                    </a:cubicBezTo>
                    <a:cubicBezTo>
                      <a:pt x="38" y="38"/>
                      <a:pt x="38" y="57"/>
                      <a:pt x="19" y="95"/>
                    </a:cubicBezTo>
                    <a:cubicBezTo>
                      <a:pt x="10" y="105"/>
                      <a:pt x="10" y="105"/>
                      <a:pt x="0" y="114"/>
                    </a:cubicBezTo>
                    <a:cubicBezTo>
                      <a:pt x="0" y="123"/>
                      <a:pt x="10" y="123"/>
                      <a:pt x="10" y="123"/>
                    </a:cubicBezTo>
                    <a:cubicBezTo>
                      <a:pt x="19" y="114"/>
                      <a:pt x="19" y="105"/>
                      <a:pt x="29" y="105"/>
                    </a:cubicBezTo>
                    <a:cubicBezTo>
                      <a:pt x="38" y="85"/>
                      <a:pt x="38" y="66"/>
                      <a:pt x="48" y="47"/>
                    </a:cubicBezTo>
                    <a:cubicBezTo>
                      <a:pt x="48" y="28"/>
                      <a:pt x="38" y="9"/>
                      <a:pt x="1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35" name="Freeform 262">
                <a:extLst>
                  <a:ext uri="{FF2B5EF4-FFF2-40B4-BE49-F238E27FC236}">
                    <a16:creationId xmlns:a16="http://schemas.microsoft.com/office/drawing/2014/main" id="{64B4D8D9-0040-8345-83C0-FF09E31BB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11338"/>
                <a:ext cx="17462" cy="44450"/>
              </a:xfrm>
              <a:custGeom>
                <a:avLst/>
                <a:gdLst>
                  <a:gd name="T0" fmla="*/ 6771 w 49"/>
                  <a:gd name="T1" fmla="*/ 0 h 124"/>
                  <a:gd name="T2" fmla="*/ 6771 w 49"/>
                  <a:gd name="T3" fmla="*/ 3226 h 124"/>
                  <a:gd name="T4" fmla="*/ 13542 w 49"/>
                  <a:gd name="T5" fmla="*/ 13622 h 124"/>
                  <a:gd name="T6" fmla="*/ 13542 w 49"/>
                  <a:gd name="T7" fmla="*/ 6811 h 124"/>
                  <a:gd name="T8" fmla="*/ 10335 w 49"/>
                  <a:gd name="T9" fmla="*/ 3226 h 124"/>
                  <a:gd name="T10" fmla="*/ 10335 w 49"/>
                  <a:gd name="T11" fmla="*/ 3226 h 124"/>
                  <a:gd name="T12" fmla="*/ 13542 w 49"/>
                  <a:gd name="T13" fmla="*/ 6811 h 124"/>
                  <a:gd name="T14" fmla="*/ 13542 w 49"/>
                  <a:gd name="T15" fmla="*/ 13622 h 124"/>
                  <a:gd name="T16" fmla="*/ 13542 w 49"/>
                  <a:gd name="T17" fmla="*/ 13622 h 124"/>
                  <a:gd name="T18" fmla="*/ 10335 w 49"/>
                  <a:gd name="T19" fmla="*/ 30470 h 124"/>
                  <a:gd name="T20" fmla="*/ 10335 w 49"/>
                  <a:gd name="T21" fmla="*/ 23659 h 124"/>
                  <a:gd name="T22" fmla="*/ 13542 w 49"/>
                  <a:gd name="T23" fmla="*/ 20433 h 124"/>
                  <a:gd name="T24" fmla="*/ 13542 w 49"/>
                  <a:gd name="T25" fmla="*/ 13622 h 124"/>
                  <a:gd name="T26" fmla="*/ 13542 w 49"/>
                  <a:gd name="T27" fmla="*/ 20433 h 124"/>
                  <a:gd name="T28" fmla="*/ 10335 w 49"/>
                  <a:gd name="T29" fmla="*/ 23659 h 124"/>
                  <a:gd name="T30" fmla="*/ 10335 w 49"/>
                  <a:gd name="T31" fmla="*/ 30470 h 124"/>
                  <a:gd name="T32" fmla="*/ 6771 w 49"/>
                  <a:gd name="T33" fmla="*/ 34054 h 124"/>
                  <a:gd name="T34" fmla="*/ 6771 w 49"/>
                  <a:gd name="T35" fmla="*/ 34054 h 124"/>
                  <a:gd name="T36" fmla="*/ 3564 w 49"/>
                  <a:gd name="T37" fmla="*/ 40865 h 124"/>
                  <a:gd name="T38" fmla="*/ 6771 w 49"/>
                  <a:gd name="T39" fmla="*/ 37639 h 124"/>
                  <a:gd name="T40" fmla="*/ 6771 w 49"/>
                  <a:gd name="T41" fmla="*/ 37639 h 124"/>
                  <a:gd name="T42" fmla="*/ 3564 w 49"/>
                  <a:gd name="T43" fmla="*/ 40865 h 124"/>
                  <a:gd name="T44" fmla="*/ 0 w 49"/>
                  <a:gd name="T45" fmla="*/ 40865 h 124"/>
                  <a:gd name="T46" fmla="*/ 0 w 49"/>
                  <a:gd name="T47" fmla="*/ 40865 h 124"/>
                  <a:gd name="T48" fmla="*/ 0 w 49"/>
                  <a:gd name="T49" fmla="*/ 40865 h 124"/>
                  <a:gd name="T50" fmla="*/ 0 w 49"/>
                  <a:gd name="T51" fmla="*/ 40865 h 124"/>
                  <a:gd name="T52" fmla="*/ 3564 w 49"/>
                  <a:gd name="T53" fmla="*/ 44092 h 124"/>
                  <a:gd name="T54" fmla="*/ 0 w 49"/>
                  <a:gd name="T55" fmla="*/ 40865 h 124"/>
                  <a:gd name="T56" fmla="*/ 3564 w 49"/>
                  <a:gd name="T57" fmla="*/ 44092 h 124"/>
                  <a:gd name="T58" fmla="*/ 3564 w 49"/>
                  <a:gd name="T59" fmla="*/ 44092 h 124"/>
                  <a:gd name="T60" fmla="*/ 10335 w 49"/>
                  <a:gd name="T61" fmla="*/ 37639 h 124"/>
                  <a:gd name="T62" fmla="*/ 6771 w 49"/>
                  <a:gd name="T63" fmla="*/ 40865 h 124"/>
                  <a:gd name="T64" fmla="*/ 3564 w 49"/>
                  <a:gd name="T65" fmla="*/ 44092 h 124"/>
                  <a:gd name="T66" fmla="*/ 6771 w 49"/>
                  <a:gd name="T67" fmla="*/ 40865 h 124"/>
                  <a:gd name="T68" fmla="*/ 10335 w 49"/>
                  <a:gd name="T69" fmla="*/ 37639 h 124"/>
                  <a:gd name="T70" fmla="*/ 6771 w 49"/>
                  <a:gd name="T71" fmla="*/ 37639 h 124"/>
                  <a:gd name="T72" fmla="*/ 10335 w 49"/>
                  <a:gd name="T73" fmla="*/ 37639 h 124"/>
                  <a:gd name="T74" fmla="*/ 10335 w 49"/>
                  <a:gd name="T75" fmla="*/ 37639 h 124"/>
                  <a:gd name="T76" fmla="*/ 17106 w 49"/>
                  <a:gd name="T77" fmla="*/ 16848 h 124"/>
                  <a:gd name="T78" fmla="*/ 13542 w 49"/>
                  <a:gd name="T79" fmla="*/ 20433 h 124"/>
                  <a:gd name="T80" fmla="*/ 13542 w 49"/>
                  <a:gd name="T81" fmla="*/ 27244 h 124"/>
                  <a:gd name="T82" fmla="*/ 10335 w 49"/>
                  <a:gd name="T83" fmla="*/ 30470 h 124"/>
                  <a:gd name="T84" fmla="*/ 10335 w 49"/>
                  <a:gd name="T85" fmla="*/ 37639 h 124"/>
                  <a:gd name="T86" fmla="*/ 10335 w 49"/>
                  <a:gd name="T87" fmla="*/ 30470 h 124"/>
                  <a:gd name="T88" fmla="*/ 13542 w 49"/>
                  <a:gd name="T89" fmla="*/ 27244 h 124"/>
                  <a:gd name="T90" fmla="*/ 13542 w 49"/>
                  <a:gd name="T91" fmla="*/ 20433 h 124"/>
                  <a:gd name="T92" fmla="*/ 17106 w 49"/>
                  <a:gd name="T93" fmla="*/ 16848 h 124"/>
                  <a:gd name="T94" fmla="*/ 10335 w 49"/>
                  <a:gd name="T95" fmla="*/ 3226 h 124"/>
                  <a:gd name="T96" fmla="*/ 13542 w 49"/>
                  <a:gd name="T97" fmla="*/ 6811 h 124"/>
                  <a:gd name="T98" fmla="*/ 17106 w 49"/>
                  <a:gd name="T99" fmla="*/ 10037 h 124"/>
                  <a:gd name="T100" fmla="*/ 17106 w 49"/>
                  <a:gd name="T101" fmla="*/ 16848 h 124"/>
                  <a:gd name="T102" fmla="*/ 17106 w 49"/>
                  <a:gd name="T103" fmla="*/ 10037 h 124"/>
                  <a:gd name="T104" fmla="*/ 13542 w 49"/>
                  <a:gd name="T105" fmla="*/ 6811 h 124"/>
                  <a:gd name="T106" fmla="*/ 10335 w 49"/>
                  <a:gd name="T107" fmla="*/ 3226 h 124"/>
                  <a:gd name="T108" fmla="*/ 6771 w 49"/>
                  <a:gd name="T109" fmla="*/ 0 h 124"/>
                  <a:gd name="T110" fmla="*/ 6771 w 49"/>
                  <a:gd name="T111" fmla="*/ 0 h 1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9" h="124">
                    <a:moveTo>
                      <a:pt x="19" y="9"/>
                    </a:moveTo>
                    <a:lnTo>
                      <a:pt x="19" y="0"/>
                    </a:lnTo>
                    <a:lnTo>
                      <a:pt x="19" y="9"/>
                    </a:lnTo>
                    <a:close/>
                    <a:moveTo>
                      <a:pt x="19" y="9"/>
                    </a:moveTo>
                    <a:lnTo>
                      <a:pt x="19" y="9"/>
                    </a:lnTo>
                    <a:close/>
                    <a:moveTo>
                      <a:pt x="38" y="38"/>
                    </a:moveTo>
                    <a:lnTo>
                      <a:pt x="38" y="28"/>
                    </a:lnTo>
                    <a:lnTo>
                      <a:pt x="38" y="19"/>
                    </a:lnTo>
                    <a:lnTo>
                      <a:pt x="29" y="19"/>
                    </a:lnTo>
                    <a:lnTo>
                      <a:pt x="29" y="9"/>
                    </a:lnTo>
                    <a:lnTo>
                      <a:pt x="19" y="9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38" y="28"/>
                    </a:lnTo>
                    <a:lnTo>
                      <a:pt x="38" y="38"/>
                    </a:lnTo>
                    <a:close/>
                    <a:moveTo>
                      <a:pt x="38" y="38"/>
                    </a:moveTo>
                    <a:lnTo>
                      <a:pt x="38" y="38"/>
                    </a:lnTo>
                    <a:close/>
                    <a:moveTo>
                      <a:pt x="19" y="95"/>
                    </a:moveTo>
                    <a:lnTo>
                      <a:pt x="29" y="85"/>
                    </a:lnTo>
                    <a:lnTo>
                      <a:pt x="29" y="76"/>
                    </a:lnTo>
                    <a:lnTo>
                      <a:pt x="29" y="66"/>
                    </a:lnTo>
                    <a:lnTo>
                      <a:pt x="29" y="57"/>
                    </a:lnTo>
                    <a:lnTo>
                      <a:pt x="38" y="57"/>
                    </a:lnTo>
                    <a:lnTo>
                      <a:pt x="38" y="47"/>
                    </a:lnTo>
                    <a:lnTo>
                      <a:pt x="38" y="38"/>
                    </a:lnTo>
                    <a:lnTo>
                      <a:pt x="38" y="47"/>
                    </a:lnTo>
                    <a:lnTo>
                      <a:pt x="38" y="57"/>
                    </a:lnTo>
                    <a:lnTo>
                      <a:pt x="38" y="66"/>
                    </a:lnTo>
                    <a:lnTo>
                      <a:pt x="29" y="66"/>
                    </a:lnTo>
                    <a:lnTo>
                      <a:pt x="29" y="76"/>
                    </a:lnTo>
                    <a:lnTo>
                      <a:pt x="29" y="85"/>
                    </a:lnTo>
                    <a:lnTo>
                      <a:pt x="29" y="95"/>
                    </a:lnTo>
                    <a:lnTo>
                      <a:pt x="19" y="95"/>
                    </a:lnTo>
                    <a:close/>
                    <a:moveTo>
                      <a:pt x="19" y="95"/>
                    </a:moveTo>
                    <a:lnTo>
                      <a:pt x="19" y="95"/>
                    </a:lnTo>
                    <a:close/>
                    <a:moveTo>
                      <a:pt x="0" y="114"/>
                    </a:moveTo>
                    <a:lnTo>
                      <a:pt x="10" y="114"/>
                    </a:lnTo>
                    <a:lnTo>
                      <a:pt x="10" y="105"/>
                    </a:lnTo>
                    <a:lnTo>
                      <a:pt x="19" y="105"/>
                    </a:lnTo>
                    <a:lnTo>
                      <a:pt x="19" y="95"/>
                    </a:lnTo>
                    <a:lnTo>
                      <a:pt x="19" y="105"/>
                    </a:lnTo>
                    <a:lnTo>
                      <a:pt x="10" y="105"/>
                    </a:lnTo>
                    <a:lnTo>
                      <a:pt x="10" y="114"/>
                    </a:lnTo>
                    <a:lnTo>
                      <a:pt x="0" y="114"/>
                    </a:lnTo>
                    <a:close/>
                    <a:moveTo>
                      <a:pt x="0" y="114"/>
                    </a:moveTo>
                    <a:lnTo>
                      <a:pt x="0" y="114"/>
                    </a:lnTo>
                    <a:close/>
                    <a:moveTo>
                      <a:pt x="0" y="114"/>
                    </a:moveTo>
                    <a:lnTo>
                      <a:pt x="10" y="114"/>
                    </a:lnTo>
                    <a:lnTo>
                      <a:pt x="0" y="114"/>
                    </a:lnTo>
                    <a:close/>
                    <a:moveTo>
                      <a:pt x="0" y="114"/>
                    </a:moveTo>
                    <a:lnTo>
                      <a:pt x="0" y="114"/>
                    </a:lnTo>
                    <a:close/>
                    <a:moveTo>
                      <a:pt x="10" y="114"/>
                    </a:moveTo>
                    <a:lnTo>
                      <a:pt x="10" y="123"/>
                    </a:lnTo>
                    <a:lnTo>
                      <a:pt x="0" y="123"/>
                    </a:lnTo>
                    <a:lnTo>
                      <a:pt x="0" y="114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0" y="114"/>
                    </a:lnTo>
                    <a:close/>
                    <a:moveTo>
                      <a:pt x="10" y="123"/>
                    </a:moveTo>
                    <a:lnTo>
                      <a:pt x="10" y="123"/>
                    </a:lnTo>
                    <a:close/>
                    <a:moveTo>
                      <a:pt x="29" y="105"/>
                    </a:moveTo>
                    <a:lnTo>
                      <a:pt x="19" y="105"/>
                    </a:lnTo>
                    <a:lnTo>
                      <a:pt x="19" y="114"/>
                    </a:lnTo>
                    <a:lnTo>
                      <a:pt x="10" y="114"/>
                    </a:lnTo>
                    <a:lnTo>
                      <a:pt x="10" y="123"/>
                    </a:lnTo>
                    <a:lnTo>
                      <a:pt x="10" y="114"/>
                    </a:lnTo>
                    <a:lnTo>
                      <a:pt x="19" y="114"/>
                    </a:lnTo>
                    <a:lnTo>
                      <a:pt x="19" y="105"/>
                    </a:lnTo>
                    <a:lnTo>
                      <a:pt x="29" y="105"/>
                    </a:lnTo>
                    <a:close/>
                    <a:moveTo>
                      <a:pt x="29" y="105"/>
                    </a:moveTo>
                    <a:lnTo>
                      <a:pt x="19" y="105"/>
                    </a:lnTo>
                    <a:lnTo>
                      <a:pt x="29" y="105"/>
                    </a:lnTo>
                    <a:close/>
                    <a:moveTo>
                      <a:pt x="29" y="105"/>
                    </a:moveTo>
                    <a:lnTo>
                      <a:pt x="29" y="105"/>
                    </a:lnTo>
                    <a:close/>
                    <a:moveTo>
                      <a:pt x="29" y="105"/>
                    </a:moveTo>
                    <a:lnTo>
                      <a:pt x="29" y="105"/>
                    </a:lnTo>
                    <a:close/>
                    <a:moveTo>
                      <a:pt x="48" y="47"/>
                    </a:moveTo>
                    <a:lnTo>
                      <a:pt x="48" y="57"/>
                    </a:lnTo>
                    <a:lnTo>
                      <a:pt x="38" y="57"/>
                    </a:lnTo>
                    <a:lnTo>
                      <a:pt x="38" y="66"/>
                    </a:lnTo>
                    <a:lnTo>
                      <a:pt x="38" y="76"/>
                    </a:lnTo>
                    <a:lnTo>
                      <a:pt x="38" y="85"/>
                    </a:lnTo>
                    <a:lnTo>
                      <a:pt x="29" y="85"/>
                    </a:lnTo>
                    <a:lnTo>
                      <a:pt x="29" y="95"/>
                    </a:lnTo>
                    <a:lnTo>
                      <a:pt x="29" y="105"/>
                    </a:lnTo>
                    <a:lnTo>
                      <a:pt x="29" y="95"/>
                    </a:lnTo>
                    <a:lnTo>
                      <a:pt x="29" y="85"/>
                    </a:lnTo>
                    <a:lnTo>
                      <a:pt x="38" y="85"/>
                    </a:lnTo>
                    <a:lnTo>
                      <a:pt x="38" y="76"/>
                    </a:lnTo>
                    <a:lnTo>
                      <a:pt x="38" y="66"/>
                    </a:lnTo>
                    <a:lnTo>
                      <a:pt x="38" y="57"/>
                    </a:lnTo>
                    <a:lnTo>
                      <a:pt x="48" y="57"/>
                    </a:lnTo>
                    <a:lnTo>
                      <a:pt x="48" y="47"/>
                    </a:lnTo>
                    <a:close/>
                    <a:moveTo>
                      <a:pt x="19" y="0"/>
                    </a:moveTo>
                    <a:lnTo>
                      <a:pt x="29" y="9"/>
                    </a:lnTo>
                    <a:lnTo>
                      <a:pt x="38" y="9"/>
                    </a:lnTo>
                    <a:lnTo>
                      <a:pt x="38" y="19"/>
                    </a:lnTo>
                    <a:lnTo>
                      <a:pt x="48" y="19"/>
                    </a:lnTo>
                    <a:lnTo>
                      <a:pt x="48" y="28"/>
                    </a:lnTo>
                    <a:lnTo>
                      <a:pt x="48" y="38"/>
                    </a:lnTo>
                    <a:lnTo>
                      <a:pt x="48" y="47"/>
                    </a:lnTo>
                    <a:lnTo>
                      <a:pt x="48" y="38"/>
                    </a:lnTo>
                    <a:lnTo>
                      <a:pt x="48" y="28"/>
                    </a:lnTo>
                    <a:lnTo>
                      <a:pt x="48" y="19"/>
                    </a:lnTo>
                    <a:lnTo>
                      <a:pt x="38" y="19"/>
                    </a:lnTo>
                    <a:lnTo>
                      <a:pt x="38" y="9"/>
                    </a:lnTo>
                    <a:lnTo>
                      <a:pt x="29" y="9"/>
                    </a:lnTo>
                    <a:lnTo>
                      <a:pt x="19" y="9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36" name="Freeform 263">
                <a:extLst>
                  <a:ext uri="{FF2B5EF4-FFF2-40B4-BE49-F238E27FC236}">
                    <a16:creationId xmlns:a16="http://schemas.microsoft.com/office/drawing/2014/main" id="{23861695-839C-2043-B66D-2DEF6BFF6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58963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2886 w 11"/>
                  <a:gd name="T3" fmla="*/ 2858 h 10"/>
                  <a:gd name="T4" fmla="*/ 0 w 1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lnTo>
                      <a:pt x="10" y="9"/>
                    </a:lnTo>
                    <a:cubicBezTo>
                      <a:pt x="0" y="0"/>
                      <a:pt x="0" y="0"/>
                      <a:pt x="0" y="9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37" name="Freeform 264">
                <a:extLst>
                  <a:ext uri="{FF2B5EF4-FFF2-40B4-BE49-F238E27FC236}">
                    <a16:creationId xmlns:a16="http://schemas.microsoft.com/office/drawing/2014/main" id="{4C84786F-630D-964A-A110-92BF47C32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00" y="1858963"/>
                <a:ext cx="7938" cy="3175"/>
              </a:xfrm>
              <a:custGeom>
                <a:avLst/>
                <a:gdLst>
                  <a:gd name="T0" fmla="*/ 3572 w 20"/>
                  <a:gd name="T1" fmla="*/ 2886 h 11"/>
                  <a:gd name="T2" fmla="*/ 0 w 20"/>
                  <a:gd name="T3" fmla="*/ 2886 h 11"/>
                  <a:gd name="T4" fmla="*/ 3572 w 20"/>
                  <a:gd name="T5" fmla="*/ 2886 h 11"/>
                  <a:gd name="T6" fmla="*/ 3572 w 20"/>
                  <a:gd name="T7" fmla="*/ 2886 h 11"/>
                  <a:gd name="T8" fmla="*/ 3572 w 20"/>
                  <a:gd name="T9" fmla="*/ 2886 h 11"/>
                  <a:gd name="T10" fmla="*/ 7541 w 20"/>
                  <a:gd name="T11" fmla="*/ 2886 h 11"/>
                  <a:gd name="T12" fmla="*/ 3572 w 20"/>
                  <a:gd name="T13" fmla="*/ 2886 h 11"/>
                  <a:gd name="T14" fmla="*/ 7541 w 20"/>
                  <a:gd name="T15" fmla="*/ 2886 h 11"/>
                  <a:gd name="T16" fmla="*/ 7541 w 20"/>
                  <a:gd name="T17" fmla="*/ 2886 h 11"/>
                  <a:gd name="T18" fmla="*/ 7541 w 20"/>
                  <a:gd name="T19" fmla="*/ 2886 h 11"/>
                  <a:gd name="T20" fmla="*/ 3572 w 20"/>
                  <a:gd name="T21" fmla="*/ 2886 h 11"/>
                  <a:gd name="T22" fmla="*/ 0 w 20"/>
                  <a:gd name="T23" fmla="*/ 2886 h 11"/>
                  <a:gd name="T24" fmla="*/ 3572 w 20"/>
                  <a:gd name="T25" fmla="*/ 0 h 11"/>
                  <a:gd name="T26" fmla="*/ 3572 w 20"/>
                  <a:gd name="T27" fmla="*/ 2886 h 11"/>
                  <a:gd name="T28" fmla="*/ 7541 w 20"/>
                  <a:gd name="T29" fmla="*/ 2886 h 11"/>
                  <a:gd name="T30" fmla="*/ 3572 w 20"/>
                  <a:gd name="T31" fmla="*/ 2886 h 11"/>
                  <a:gd name="T32" fmla="*/ 0 w 20"/>
                  <a:gd name="T33" fmla="*/ 2886 h 11"/>
                  <a:gd name="T34" fmla="*/ 0 w 20"/>
                  <a:gd name="T35" fmla="*/ 2886 h 11"/>
                  <a:gd name="T36" fmla="*/ 3572 w 20"/>
                  <a:gd name="T37" fmla="*/ 2886 h 11"/>
                  <a:gd name="T38" fmla="*/ 3572 w 20"/>
                  <a:gd name="T39" fmla="*/ 2886 h 11"/>
                  <a:gd name="T40" fmla="*/ 0 w 20"/>
                  <a:gd name="T41" fmla="*/ 2886 h 11"/>
                  <a:gd name="T42" fmla="*/ 0 w 20"/>
                  <a:gd name="T43" fmla="*/ 2886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11">
                    <a:moveTo>
                      <a:pt x="9" y="10"/>
                    </a:moveTo>
                    <a:lnTo>
                      <a:pt x="0" y="10"/>
                    </a:lnTo>
                    <a:lnTo>
                      <a:pt x="9" y="10"/>
                    </a:lnTo>
                    <a:close/>
                    <a:moveTo>
                      <a:pt x="9" y="10"/>
                    </a:moveTo>
                    <a:lnTo>
                      <a:pt x="9" y="10"/>
                    </a:lnTo>
                    <a:close/>
                    <a:moveTo>
                      <a:pt x="19" y="10"/>
                    </a:moveTo>
                    <a:lnTo>
                      <a:pt x="9" y="10"/>
                    </a:lnTo>
                    <a:lnTo>
                      <a:pt x="19" y="10"/>
                    </a:lnTo>
                    <a:close/>
                    <a:moveTo>
                      <a:pt x="19" y="10"/>
                    </a:moveTo>
                    <a:lnTo>
                      <a:pt x="19" y="10"/>
                    </a:lnTo>
                    <a:close/>
                    <a:moveTo>
                      <a:pt x="9" y="10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19" y="10"/>
                    </a:lnTo>
                    <a:lnTo>
                      <a:pt x="9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  <a:moveTo>
                      <a:pt x="9" y="10"/>
                    </a:moveTo>
                    <a:lnTo>
                      <a:pt x="9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38" name="Freeform 265">
                <a:extLst>
                  <a:ext uri="{FF2B5EF4-FFF2-40B4-BE49-F238E27FC236}">
                    <a16:creationId xmlns:a16="http://schemas.microsoft.com/office/drawing/2014/main" id="{B5EAC07A-0B50-CA4C-A732-7B2C86C0C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55788"/>
                <a:ext cx="11113" cy="14287"/>
              </a:xfrm>
              <a:custGeom>
                <a:avLst/>
                <a:gdLst>
                  <a:gd name="T0" fmla="*/ 7038 w 30"/>
                  <a:gd name="T1" fmla="*/ 3572 h 40"/>
                  <a:gd name="T2" fmla="*/ 3704 w 30"/>
                  <a:gd name="T3" fmla="*/ 3572 h 40"/>
                  <a:gd name="T4" fmla="*/ 0 w 30"/>
                  <a:gd name="T5" fmla="*/ 3572 h 40"/>
                  <a:gd name="T6" fmla="*/ 0 w 30"/>
                  <a:gd name="T7" fmla="*/ 7144 h 40"/>
                  <a:gd name="T8" fmla="*/ 0 w 30"/>
                  <a:gd name="T9" fmla="*/ 10358 h 40"/>
                  <a:gd name="T10" fmla="*/ 0 w 30"/>
                  <a:gd name="T11" fmla="*/ 13930 h 40"/>
                  <a:gd name="T12" fmla="*/ 3704 w 30"/>
                  <a:gd name="T13" fmla="*/ 13930 h 40"/>
                  <a:gd name="T14" fmla="*/ 7038 w 30"/>
                  <a:gd name="T15" fmla="*/ 7144 h 40"/>
                  <a:gd name="T16" fmla="*/ 7038 w 30"/>
                  <a:gd name="T17" fmla="*/ 3572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40">
                    <a:moveTo>
                      <a:pt x="19" y="10"/>
                    </a:moveTo>
                    <a:cubicBezTo>
                      <a:pt x="10" y="10"/>
                      <a:pt x="10" y="10"/>
                      <a:pt x="10" y="10"/>
                    </a:cubicBezTo>
                    <a:lnTo>
                      <a:pt x="0" y="10"/>
                    </a:lnTo>
                    <a:cubicBezTo>
                      <a:pt x="0" y="0"/>
                      <a:pt x="0" y="10"/>
                      <a:pt x="0" y="20"/>
                    </a:cubicBezTo>
                    <a:lnTo>
                      <a:pt x="0" y="29"/>
                    </a:lnTo>
                    <a:lnTo>
                      <a:pt x="0" y="39"/>
                    </a:lnTo>
                    <a:lnTo>
                      <a:pt x="10" y="39"/>
                    </a:lnTo>
                    <a:cubicBezTo>
                      <a:pt x="10" y="39"/>
                      <a:pt x="19" y="29"/>
                      <a:pt x="19" y="20"/>
                    </a:cubicBezTo>
                    <a:cubicBezTo>
                      <a:pt x="19" y="10"/>
                      <a:pt x="29" y="10"/>
                      <a:pt x="19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39" name="Freeform 266">
                <a:extLst>
                  <a:ext uri="{FF2B5EF4-FFF2-40B4-BE49-F238E27FC236}">
                    <a16:creationId xmlns:a16="http://schemas.microsoft.com/office/drawing/2014/main" id="{494114AB-7F6F-1240-A70B-64523AF1F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58963"/>
                <a:ext cx="11113" cy="11112"/>
              </a:xfrm>
              <a:custGeom>
                <a:avLst/>
                <a:gdLst>
                  <a:gd name="T0" fmla="*/ 3704 w 30"/>
                  <a:gd name="T1" fmla="*/ 0 h 30"/>
                  <a:gd name="T2" fmla="*/ 7038 w 30"/>
                  <a:gd name="T3" fmla="*/ 0 h 30"/>
                  <a:gd name="T4" fmla="*/ 3704 w 30"/>
                  <a:gd name="T5" fmla="*/ 0 h 30"/>
                  <a:gd name="T6" fmla="*/ 3704 w 30"/>
                  <a:gd name="T7" fmla="*/ 0 h 30"/>
                  <a:gd name="T8" fmla="*/ 3704 w 30"/>
                  <a:gd name="T9" fmla="*/ 0 h 30"/>
                  <a:gd name="T10" fmla="*/ 0 w 30"/>
                  <a:gd name="T11" fmla="*/ 0 h 30"/>
                  <a:gd name="T12" fmla="*/ 3704 w 30"/>
                  <a:gd name="T13" fmla="*/ 0 h 30"/>
                  <a:gd name="T14" fmla="*/ 0 w 30"/>
                  <a:gd name="T15" fmla="*/ 0 h 30"/>
                  <a:gd name="T16" fmla="*/ 0 w 30"/>
                  <a:gd name="T17" fmla="*/ 0 h 30"/>
                  <a:gd name="T18" fmla="*/ 0 w 30"/>
                  <a:gd name="T19" fmla="*/ 0 h 30"/>
                  <a:gd name="T20" fmla="*/ 0 w 30"/>
                  <a:gd name="T21" fmla="*/ 3704 h 30"/>
                  <a:gd name="T22" fmla="*/ 0 w 30"/>
                  <a:gd name="T23" fmla="*/ 0 h 30"/>
                  <a:gd name="T24" fmla="*/ 0 w 30"/>
                  <a:gd name="T25" fmla="*/ 3704 h 30"/>
                  <a:gd name="T26" fmla="*/ 0 w 30"/>
                  <a:gd name="T27" fmla="*/ 7038 h 30"/>
                  <a:gd name="T28" fmla="*/ 0 w 30"/>
                  <a:gd name="T29" fmla="*/ 3704 h 30"/>
                  <a:gd name="T30" fmla="*/ 0 w 30"/>
                  <a:gd name="T31" fmla="*/ 7038 h 30"/>
                  <a:gd name="T32" fmla="*/ 0 w 30"/>
                  <a:gd name="T33" fmla="*/ 10742 h 30"/>
                  <a:gd name="T34" fmla="*/ 0 w 30"/>
                  <a:gd name="T35" fmla="*/ 7038 h 30"/>
                  <a:gd name="T36" fmla="*/ 0 w 30"/>
                  <a:gd name="T37" fmla="*/ 10742 h 30"/>
                  <a:gd name="T38" fmla="*/ 0 w 30"/>
                  <a:gd name="T39" fmla="*/ 10742 h 30"/>
                  <a:gd name="T40" fmla="*/ 0 w 30"/>
                  <a:gd name="T41" fmla="*/ 10742 h 30"/>
                  <a:gd name="T42" fmla="*/ 0 w 30"/>
                  <a:gd name="T43" fmla="*/ 10742 h 30"/>
                  <a:gd name="T44" fmla="*/ 0 w 30"/>
                  <a:gd name="T45" fmla="*/ 10742 h 30"/>
                  <a:gd name="T46" fmla="*/ 0 w 30"/>
                  <a:gd name="T47" fmla="*/ 10742 h 30"/>
                  <a:gd name="T48" fmla="*/ 0 w 30"/>
                  <a:gd name="T49" fmla="*/ 10742 h 30"/>
                  <a:gd name="T50" fmla="*/ 3704 w 30"/>
                  <a:gd name="T51" fmla="*/ 10742 h 30"/>
                  <a:gd name="T52" fmla="*/ 0 w 30"/>
                  <a:gd name="T53" fmla="*/ 10742 h 30"/>
                  <a:gd name="T54" fmla="*/ 3704 w 30"/>
                  <a:gd name="T55" fmla="*/ 10742 h 30"/>
                  <a:gd name="T56" fmla="*/ 0 w 30"/>
                  <a:gd name="T57" fmla="*/ 10742 h 30"/>
                  <a:gd name="T58" fmla="*/ 3704 w 30"/>
                  <a:gd name="T59" fmla="*/ 10742 h 30"/>
                  <a:gd name="T60" fmla="*/ 0 w 30"/>
                  <a:gd name="T61" fmla="*/ 10742 h 30"/>
                  <a:gd name="T62" fmla="*/ 7038 w 30"/>
                  <a:gd name="T63" fmla="*/ 3704 h 30"/>
                  <a:gd name="T64" fmla="*/ 7038 w 30"/>
                  <a:gd name="T65" fmla="*/ 7038 h 30"/>
                  <a:gd name="T66" fmla="*/ 3704 w 30"/>
                  <a:gd name="T67" fmla="*/ 7038 h 30"/>
                  <a:gd name="T68" fmla="*/ 3704 w 30"/>
                  <a:gd name="T69" fmla="*/ 10742 h 30"/>
                  <a:gd name="T70" fmla="*/ 3704 w 30"/>
                  <a:gd name="T71" fmla="*/ 7038 h 30"/>
                  <a:gd name="T72" fmla="*/ 7038 w 30"/>
                  <a:gd name="T73" fmla="*/ 7038 h 30"/>
                  <a:gd name="T74" fmla="*/ 7038 w 30"/>
                  <a:gd name="T75" fmla="*/ 3704 h 30"/>
                  <a:gd name="T76" fmla="*/ 7038 w 30"/>
                  <a:gd name="T77" fmla="*/ 0 h 30"/>
                  <a:gd name="T78" fmla="*/ 10743 w 30"/>
                  <a:gd name="T79" fmla="*/ 0 h 30"/>
                  <a:gd name="T80" fmla="*/ 7038 w 30"/>
                  <a:gd name="T81" fmla="*/ 0 h 30"/>
                  <a:gd name="T82" fmla="*/ 7038 w 30"/>
                  <a:gd name="T83" fmla="*/ 3704 h 30"/>
                  <a:gd name="T84" fmla="*/ 7038 w 30"/>
                  <a:gd name="T85" fmla="*/ 0 h 30"/>
                  <a:gd name="T86" fmla="*/ 7038 w 30"/>
                  <a:gd name="T87" fmla="*/ 0 h 30"/>
                  <a:gd name="T88" fmla="*/ 7038 w 30"/>
                  <a:gd name="T89" fmla="*/ 0 h 30"/>
                  <a:gd name="T90" fmla="*/ 7038 w 30"/>
                  <a:gd name="T91" fmla="*/ 0 h 30"/>
                  <a:gd name="T92" fmla="*/ 7038 w 30"/>
                  <a:gd name="T93" fmla="*/ 0 h 30"/>
                  <a:gd name="T94" fmla="*/ 7038 w 30"/>
                  <a:gd name="T95" fmla="*/ 0 h 30"/>
                  <a:gd name="T96" fmla="*/ 7038 w 30"/>
                  <a:gd name="T97" fmla="*/ 0 h 3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0" h="30">
                    <a:moveTo>
                      <a:pt x="10" y="0"/>
                    </a:moveTo>
                    <a:lnTo>
                      <a:pt x="19" y="0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0" y="19"/>
                    </a:moveTo>
                    <a:lnTo>
                      <a:pt x="0" y="10"/>
                    </a:lnTo>
                    <a:lnTo>
                      <a:pt x="0" y="19"/>
                    </a:lnTo>
                    <a:close/>
                    <a:moveTo>
                      <a:pt x="0" y="29"/>
                    </a:moveTo>
                    <a:lnTo>
                      <a:pt x="0" y="19"/>
                    </a:ln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10" y="29"/>
                    </a:moveTo>
                    <a:lnTo>
                      <a:pt x="0" y="29"/>
                    </a:lnTo>
                    <a:lnTo>
                      <a:pt x="10" y="29"/>
                    </a:lnTo>
                    <a:close/>
                    <a:moveTo>
                      <a:pt x="0" y="29"/>
                    </a:moveTo>
                    <a:lnTo>
                      <a:pt x="10" y="29"/>
                    </a:lnTo>
                    <a:lnTo>
                      <a:pt x="0" y="29"/>
                    </a:lnTo>
                    <a:close/>
                    <a:moveTo>
                      <a:pt x="19" y="10"/>
                    </a:moveTo>
                    <a:lnTo>
                      <a:pt x="19" y="19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9" y="10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40" name="Freeform 267">
                <a:extLst>
                  <a:ext uri="{FF2B5EF4-FFF2-40B4-BE49-F238E27FC236}">
                    <a16:creationId xmlns:a16="http://schemas.microsoft.com/office/drawing/2014/main" id="{8666F294-A99E-3047-94C8-7F072AC29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55788"/>
                <a:ext cx="14288" cy="7937"/>
              </a:xfrm>
              <a:custGeom>
                <a:avLst/>
                <a:gdLst>
                  <a:gd name="T0" fmla="*/ 3572 w 40"/>
                  <a:gd name="T1" fmla="*/ 3780 h 21"/>
                  <a:gd name="T2" fmla="*/ 0 w 40"/>
                  <a:gd name="T3" fmla="*/ 3780 h 21"/>
                  <a:gd name="T4" fmla="*/ 6787 w 40"/>
                  <a:gd name="T5" fmla="*/ 7559 h 21"/>
                  <a:gd name="T6" fmla="*/ 10359 w 40"/>
                  <a:gd name="T7" fmla="*/ 7559 h 21"/>
                  <a:gd name="T8" fmla="*/ 3572 w 40"/>
                  <a:gd name="T9" fmla="*/ 378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1">
                    <a:moveTo>
                      <a:pt x="10" y="10"/>
                    </a:moveTo>
                    <a:lnTo>
                      <a:pt x="0" y="10"/>
                    </a:lnTo>
                    <a:cubicBezTo>
                      <a:pt x="0" y="20"/>
                      <a:pt x="0" y="20"/>
                      <a:pt x="19" y="20"/>
                    </a:cubicBezTo>
                    <a:cubicBezTo>
                      <a:pt x="19" y="10"/>
                      <a:pt x="29" y="20"/>
                      <a:pt x="29" y="20"/>
                    </a:cubicBezTo>
                    <a:cubicBezTo>
                      <a:pt x="39" y="10"/>
                      <a:pt x="19" y="0"/>
                      <a:pt x="10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41" name="Freeform 268">
                <a:extLst>
                  <a:ext uri="{FF2B5EF4-FFF2-40B4-BE49-F238E27FC236}">
                    <a16:creationId xmlns:a16="http://schemas.microsoft.com/office/drawing/2014/main" id="{C1039010-E969-6942-BB7D-76608814A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58963"/>
                <a:ext cx="14288" cy="3175"/>
              </a:xfrm>
              <a:custGeom>
                <a:avLst/>
                <a:gdLst>
                  <a:gd name="T0" fmla="*/ 0 w 40"/>
                  <a:gd name="T1" fmla="*/ 0 h 11"/>
                  <a:gd name="T2" fmla="*/ 3572 w 40"/>
                  <a:gd name="T3" fmla="*/ 0 h 11"/>
                  <a:gd name="T4" fmla="*/ 0 w 40"/>
                  <a:gd name="T5" fmla="*/ 0 h 11"/>
                  <a:gd name="T6" fmla="*/ 0 w 40"/>
                  <a:gd name="T7" fmla="*/ 0 h 11"/>
                  <a:gd name="T8" fmla="*/ 0 w 40"/>
                  <a:gd name="T9" fmla="*/ 0 h 11"/>
                  <a:gd name="T10" fmla="*/ 3572 w 40"/>
                  <a:gd name="T11" fmla="*/ 2886 h 11"/>
                  <a:gd name="T12" fmla="*/ 6787 w 40"/>
                  <a:gd name="T13" fmla="*/ 2886 h 11"/>
                  <a:gd name="T14" fmla="*/ 3572 w 40"/>
                  <a:gd name="T15" fmla="*/ 2886 h 11"/>
                  <a:gd name="T16" fmla="*/ 0 w 40"/>
                  <a:gd name="T17" fmla="*/ 2886 h 11"/>
                  <a:gd name="T18" fmla="*/ 0 w 40"/>
                  <a:gd name="T19" fmla="*/ 0 h 11"/>
                  <a:gd name="T20" fmla="*/ 0 w 40"/>
                  <a:gd name="T21" fmla="*/ 2886 h 11"/>
                  <a:gd name="T22" fmla="*/ 3572 w 40"/>
                  <a:gd name="T23" fmla="*/ 2886 h 11"/>
                  <a:gd name="T24" fmla="*/ 10359 w 40"/>
                  <a:gd name="T25" fmla="*/ 2886 h 11"/>
                  <a:gd name="T26" fmla="*/ 6787 w 40"/>
                  <a:gd name="T27" fmla="*/ 2886 h 11"/>
                  <a:gd name="T28" fmla="*/ 3572 w 40"/>
                  <a:gd name="T29" fmla="*/ 2886 h 11"/>
                  <a:gd name="T30" fmla="*/ 6787 w 40"/>
                  <a:gd name="T31" fmla="*/ 2886 h 11"/>
                  <a:gd name="T32" fmla="*/ 6787 w 40"/>
                  <a:gd name="T33" fmla="*/ 0 h 11"/>
                  <a:gd name="T34" fmla="*/ 6787 w 40"/>
                  <a:gd name="T35" fmla="*/ 2886 h 11"/>
                  <a:gd name="T36" fmla="*/ 10359 w 40"/>
                  <a:gd name="T37" fmla="*/ 2886 h 11"/>
                  <a:gd name="T38" fmla="*/ 10359 w 40"/>
                  <a:gd name="T39" fmla="*/ 2886 h 11"/>
                  <a:gd name="T40" fmla="*/ 13931 w 40"/>
                  <a:gd name="T41" fmla="*/ 2886 h 11"/>
                  <a:gd name="T42" fmla="*/ 10359 w 40"/>
                  <a:gd name="T43" fmla="*/ 2886 h 11"/>
                  <a:gd name="T44" fmla="*/ 3572 w 40"/>
                  <a:gd name="T45" fmla="*/ 0 h 11"/>
                  <a:gd name="T46" fmla="*/ 6787 w 40"/>
                  <a:gd name="T47" fmla="*/ 0 h 11"/>
                  <a:gd name="T48" fmla="*/ 10359 w 40"/>
                  <a:gd name="T49" fmla="*/ 0 h 11"/>
                  <a:gd name="T50" fmla="*/ 13931 w 40"/>
                  <a:gd name="T51" fmla="*/ 0 h 11"/>
                  <a:gd name="T52" fmla="*/ 13931 w 40"/>
                  <a:gd name="T53" fmla="*/ 2886 h 11"/>
                  <a:gd name="T54" fmla="*/ 10359 w 40"/>
                  <a:gd name="T55" fmla="*/ 2886 h 11"/>
                  <a:gd name="T56" fmla="*/ 10359 w 40"/>
                  <a:gd name="T57" fmla="*/ 0 h 11"/>
                  <a:gd name="T58" fmla="*/ 6787 w 40"/>
                  <a:gd name="T59" fmla="*/ 0 h 11"/>
                  <a:gd name="T60" fmla="*/ 3572 w 40"/>
                  <a:gd name="T61" fmla="*/ 0 h 11"/>
                  <a:gd name="T62" fmla="*/ 3572 w 40"/>
                  <a:gd name="T63" fmla="*/ 0 h 11"/>
                  <a:gd name="T64" fmla="*/ 3572 w 40"/>
                  <a:gd name="T65" fmla="*/ 0 h 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0" h="11">
                    <a:moveTo>
                      <a:pt x="0" y="0"/>
                    </a:moveTo>
                    <a:lnTo>
                      <a:pt x="1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10" y="10"/>
                    </a:moveTo>
                    <a:lnTo>
                      <a:pt x="19" y="1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0" y="10"/>
                    </a:lnTo>
                    <a:close/>
                    <a:moveTo>
                      <a:pt x="29" y="10"/>
                    </a:moveTo>
                    <a:lnTo>
                      <a:pt x="19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29" y="10"/>
                    </a:lnTo>
                    <a:close/>
                    <a:moveTo>
                      <a:pt x="29" y="10"/>
                    </a:moveTo>
                    <a:lnTo>
                      <a:pt x="39" y="10"/>
                    </a:lnTo>
                    <a:lnTo>
                      <a:pt x="29" y="10"/>
                    </a:lnTo>
                    <a:close/>
                    <a:moveTo>
                      <a:pt x="10" y="0"/>
                    </a:moveTo>
                    <a:lnTo>
                      <a:pt x="19" y="0"/>
                    </a:lnTo>
                    <a:lnTo>
                      <a:pt x="29" y="0"/>
                    </a:lnTo>
                    <a:lnTo>
                      <a:pt x="39" y="0"/>
                    </a:lnTo>
                    <a:lnTo>
                      <a:pt x="39" y="10"/>
                    </a:lnTo>
                    <a:lnTo>
                      <a:pt x="29" y="1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42" name="Freeform 269">
                <a:extLst>
                  <a:ext uri="{FF2B5EF4-FFF2-40B4-BE49-F238E27FC236}">
                    <a16:creationId xmlns:a16="http://schemas.microsoft.com/office/drawing/2014/main" id="{9A0F43DA-3973-7E4F-9405-F4693507D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800225"/>
                <a:ext cx="11112" cy="7938"/>
              </a:xfrm>
              <a:custGeom>
                <a:avLst/>
                <a:gdLst>
                  <a:gd name="T0" fmla="*/ 7038 w 30"/>
                  <a:gd name="T1" fmla="*/ 0 h 20"/>
                  <a:gd name="T2" fmla="*/ 0 w 30"/>
                  <a:gd name="T3" fmla="*/ 3969 h 20"/>
                  <a:gd name="T4" fmla="*/ 7038 w 30"/>
                  <a:gd name="T5" fmla="*/ 7541 h 20"/>
                  <a:gd name="T6" fmla="*/ 10742 w 30"/>
                  <a:gd name="T7" fmla="*/ 3969 h 20"/>
                  <a:gd name="T8" fmla="*/ 7038 w 3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19" y="0"/>
                    </a:moveTo>
                    <a:cubicBezTo>
                      <a:pt x="9" y="0"/>
                      <a:pt x="0" y="0"/>
                      <a:pt x="0" y="10"/>
                    </a:cubicBezTo>
                    <a:cubicBezTo>
                      <a:pt x="0" y="10"/>
                      <a:pt x="9" y="19"/>
                      <a:pt x="19" y="19"/>
                    </a:cubicBezTo>
                    <a:lnTo>
                      <a:pt x="29" y="10"/>
                    </a:lnTo>
                    <a:cubicBezTo>
                      <a:pt x="29" y="0"/>
                      <a:pt x="19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43" name="Freeform 270">
                <a:extLst>
                  <a:ext uri="{FF2B5EF4-FFF2-40B4-BE49-F238E27FC236}">
                    <a16:creationId xmlns:a16="http://schemas.microsoft.com/office/drawing/2014/main" id="{4A9C62DC-DE2D-1047-ADB7-11C747F05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800225"/>
                <a:ext cx="11112" cy="7938"/>
              </a:xfrm>
              <a:custGeom>
                <a:avLst/>
                <a:gdLst>
                  <a:gd name="T0" fmla="*/ 3334 w 30"/>
                  <a:gd name="T1" fmla="*/ 3969 h 20"/>
                  <a:gd name="T2" fmla="*/ 0 w 30"/>
                  <a:gd name="T3" fmla="*/ 3969 h 20"/>
                  <a:gd name="T4" fmla="*/ 0 w 30"/>
                  <a:gd name="T5" fmla="*/ 0 h 20"/>
                  <a:gd name="T6" fmla="*/ 3334 w 30"/>
                  <a:gd name="T7" fmla="*/ 0 h 20"/>
                  <a:gd name="T8" fmla="*/ 7038 w 30"/>
                  <a:gd name="T9" fmla="*/ 0 h 20"/>
                  <a:gd name="T10" fmla="*/ 3334 w 30"/>
                  <a:gd name="T11" fmla="*/ 0 h 20"/>
                  <a:gd name="T12" fmla="*/ 3334 w 30"/>
                  <a:gd name="T13" fmla="*/ 3969 h 20"/>
                  <a:gd name="T14" fmla="*/ 7038 w 30"/>
                  <a:gd name="T15" fmla="*/ 7541 h 20"/>
                  <a:gd name="T16" fmla="*/ 3334 w 30"/>
                  <a:gd name="T17" fmla="*/ 7541 h 20"/>
                  <a:gd name="T18" fmla="*/ 0 w 30"/>
                  <a:gd name="T19" fmla="*/ 3969 h 20"/>
                  <a:gd name="T20" fmla="*/ 3334 w 30"/>
                  <a:gd name="T21" fmla="*/ 3969 h 20"/>
                  <a:gd name="T22" fmla="*/ 3334 w 30"/>
                  <a:gd name="T23" fmla="*/ 7541 h 20"/>
                  <a:gd name="T24" fmla="*/ 7038 w 30"/>
                  <a:gd name="T25" fmla="*/ 7541 h 20"/>
                  <a:gd name="T26" fmla="*/ 10742 w 30"/>
                  <a:gd name="T27" fmla="*/ 3969 h 20"/>
                  <a:gd name="T28" fmla="*/ 10742 w 30"/>
                  <a:gd name="T29" fmla="*/ 7541 h 20"/>
                  <a:gd name="T30" fmla="*/ 7038 w 30"/>
                  <a:gd name="T31" fmla="*/ 7541 h 20"/>
                  <a:gd name="T32" fmla="*/ 7038 w 30"/>
                  <a:gd name="T33" fmla="*/ 3969 h 20"/>
                  <a:gd name="T34" fmla="*/ 10742 w 30"/>
                  <a:gd name="T35" fmla="*/ 3969 h 20"/>
                  <a:gd name="T36" fmla="*/ 7038 w 30"/>
                  <a:gd name="T37" fmla="*/ 0 h 20"/>
                  <a:gd name="T38" fmla="*/ 10742 w 30"/>
                  <a:gd name="T39" fmla="*/ 0 h 20"/>
                  <a:gd name="T40" fmla="*/ 10742 w 30"/>
                  <a:gd name="T41" fmla="*/ 3969 h 20"/>
                  <a:gd name="T42" fmla="*/ 10742 w 30"/>
                  <a:gd name="T43" fmla="*/ 0 h 20"/>
                  <a:gd name="T44" fmla="*/ 7038 w 30"/>
                  <a:gd name="T45" fmla="*/ 0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" h="20">
                    <a:moveTo>
                      <a:pt x="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9" y="10"/>
                    </a:lnTo>
                    <a:close/>
                    <a:moveTo>
                      <a:pt x="19" y="19"/>
                    </a:moveTo>
                    <a:lnTo>
                      <a:pt x="9" y="19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19" y="19"/>
                    </a:lnTo>
                    <a:close/>
                    <a:moveTo>
                      <a:pt x="29" y="10"/>
                    </a:moveTo>
                    <a:lnTo>
                      <a:pt x="29" y="19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29" y="10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29" y="10"/>
                    </a:lnTo>
                    <a:lnTo>
                      <a:pt x="2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44" name="Freeform 271">
                <a:extLst>
                  <a:ext uri="{FF2B5EF4-FFF2-40B4-BE49-F238E27FC236}">
                    <a16:creationId xmlns:a16="http://schemas.microsoft.com/office/drawing/2014/main" id="{0BDD3BBF-2899-EE44-B5E2-9981920DA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800225"/>
                <a:ext cx="7938" cy="7938"/>
              </a:xfrm>
              <a:custGeom>
                <a:avLst/>
                <a:gdLst>
                  <a:gd name="T0" fmla="*/ 3572 w 20"/>
                  <a:gd name="T1" fmla="*/ 0 h 20"/>
                  <a:gd name="T2" fmla="*/ 0 w 20"/>
                  <a:gd name="T3" fmla="*/ 3969 h 20"/>
                  <a:gd name="T4" fmla="*/ 3572 w 20"/>
                  <a:gd name="T5" fmla="*/ 7541 h 20"/>
                  <a:gd name="T6" fmla="*/ 7541 w 20"/>
                  <a:gd name="T7" fmla="*/ 3969 h 20"/>
                  <a:gd name="T8" fmla="*/ 3572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0"/>
                    </a:moveTo>
                    <a:cubicBezTo>
                      <a:pt x="0" y="0"/>
                      <a:pt x="0" y="0"/>
                      <a:pt x="0" y="10"/>
                    </a:cubicBezTo>
                    <a:cubicBezTo>
                      <a:pt x="0" y="10"/>
                      <a:pt x="0" y="19"/>
                      <a:pt x="9" y="19"/>
                    </a:cubicBezTo>
                    <a:cubicBezTo>
                      <a:pt x="19" y="19"/>
                      <a:pt x="19" y="10"/>
                      <a:pt x="19" y="10"/>
                    </a:cubicBezTo>
                    <a:cubicBezTo>
                      <a:pt x="19" y="0"/>
                      <a:pt x="1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45" name="Freeform 272">
                <a:extLst>
                  <a:ext uri="{FF2B5EF4-FFF2-40B4-BE49-F238E27FC236}">
                    <a16:creationId xmlns:a16="http://schemas.microsoft.com/office/drawing/2014/main" id="{BBBB1ABD-53AC-ED44-8DC6-C41C67F61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800225"/>
                <a:ext cx="7938" cy="7938"/>
              </a:xfrm>
              <a:custGeom>
                <a:avLst/>
                <a:gdLst>
                  <a:gd name="T0" fmla="*/ 0 w 20"/>
                  <a:gd name="T1" fmla="*/ 3969 h 20"/>
                  <a:gd name="T2" fmla="*/ 0 w 20"/>
                  <a:gd name="T3" fmla="*/ 0 h 20"/>
                  <a:gd name="T4" fmla="*/ 3572 w 20"/>
                  <a:gd name="T5" fmla="*/ 0 h 20"/>
                  <a:gd name="T6" fmla="*/ 0 w 20"/>
                  <a:gd name="T7" fmla="*/ 0 h 20"/>
                  <a:gd name="T8" fmla="*/ 0 w 20"/>
                  <a:gd name="T9" fmla="*/ 3969 h 20"/>
                  <a:gd name="T10" fmla="*/ 3572 w 20"/>
                  <a:gd name="T11" fmla="*/ 7541 h 20"/>
                  <a:gd name="T12" fmla="*/ 0 w 20"/>
                  <a:gd name="T13" fmla="*/ 7541 h 20"/>
                  <a:gd name="T14" fmla="*/ 0 w 20"/>
                  <a:gd name="T15" fmla="*/ 3969 h 20"/>
                  <a:gd name="T16" fmla="*/ 0 w 20"/>
                  <a:gd name="T17" fmla="*/ 7541 h 20"/>
                  <a:gd name="T18" fmla="*/ 3572 w 20"/>
                  <a:gd name="T19" fmla="*/ 7541 h 20"/>
                  <a:gd name="T20" fmla="*/ 7541 w 20"/>
                  <a:gd name="T21" fmla="*/ 3969 h 20"/>
                  <a:gd name="T22" fmla="*/ 7541 w 20"/>
                  <a:gd name="T23" fmla="*/ 7541 h 20"/>
                  <a:gd name="T24" fmla="*/ 3572 w 20"/>
                  <a:gd name="T25" fmla="*/ 7541 h 20"/>
                  <a:gd name="T26" fmla="*/ 7541 w 20"/>
                  <a:gd name="T27" fmla="*/ 7541 h 20"/>
                  <a:gd name="T28" fmla="*/ 7541 w 20"/>
                  <a:gd name="T29" fmla="*/ 3969 h 20"/>
                  <a:gd name="T30" fmla="*/ 3572 w 20"/>
                  <a:gd name="T31" fmla="*/ 0 h 20"/>
                  <a:gd name="T32" fmla="*/ 7541 w 20"/>
                  <a:gd name="T33" fmla="*/ 0 h 20"/>
                  <a:gd name="T34" fmla="*/ 7541 w 20"/>
                  <a:gd name="T35" fmla="*/ 3969 h 20"/>
                  <a:gd name="T36" fmla="*/ 7541 w 20"/>
                  <a:gd name="T37" fmla="*/ 0 h 20"/>
                  <a:gd name="T38" fmla="*/ 3572 w 20"/>
                  <a:gd name="T39" fmla="*/ 0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9" y="19"/>
                    </a:moveTo>
                    <a:lnTo>
                      <a:pt x="0" y="19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9" y="19"/>
                    </a:lnTo>
                    <a:close/>
                    <a:moveTo>
                      <a:pt x="19" y="10"/>
                    </a:moveTo>
                    <a:lnTo>
                      <a:pt x="19" y="19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19" y="10"/>
                    </a:lnTo>
                    <a:close/>
                    <a:moveTo>
                      <a:pt x="9" y="0"/>
                    </a:moveTo>
                    <a:lnTo>
                      <a:pt x="19" y="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46" name="Freeform 273">
                <a:extLst>
                  <a:ext uri="{FF2B5EF4-FFF2-40B4-BE49-F238E27FC236}">
                    <a16:creationId xmlns:a16="http://schemas.microsoft.com/office/drawing/2014/main" id="{C1127701-F6F0-2642-919F-885F349EE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800225"/>
                <a:ext cx="11113" cy="7938"/>
              </a:xfrm>
              <a:custGeom>
                <a:avLst/>
                <a:gdLst>
                  <a:gd name="T0" fmla="*/ 3449 w 29"/>
                  <a:gd name="T1" fmla="*/ 0 h 20"/>
                  <a:gd name="T2" fmla="*/ 0 w 29"/>
                  <a:gd name="T3" fmla="*/ 3969 h 20"/>
                  <a:gd name="T4" fmla="*/ 3449 w 29"/>
                  <a:gd name="T5" fmla="*/ 7541 h 20"/>
                  <a:gd name="T6" fmla="*/ 10730 w 29"/>
                  <a:gd name="T7" fmla="*/ 3969 h 20"/>
                  <a:gd name="T8" fmla="*/ 3449 w 2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0">
                    <a:moveTo>
                      <a:pt x="9" y="0"/>
                    </a:moveTo>
                    <a:cubicBezTo>
                      <a:pt x="9" y="0"/>
                      <a:pt x="0" y="0"/>
                      <a:pt x="0" y="10"/>
                    </a:cubicBezTo>
                    <a:cubicBezTo>
                      <a:pt x="0" y="19"/>
                      <a:pt x="9" y="19"/>
                      <a:pt x="9" y="19"/>
                    </a:cubicBezTo>
                    <a:cubicBezTo>
                      <a:pt x="19" y="19"/>
                      <a:pt x="28" y="19"/>
                      <a:pt x="28" y="10"/>
                    </a:cubicBezTo>
                    <a:cubicBezTo>
                      <a:pt x="28" y="0"/>
                      <a:pt x="1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47" name="Freeform 274">
                <a:extLst>
                  <a:ext uri="{FF2B5EF4-FFF2-40B4-BE49-F238E27FC236}">
                    <a16:creationId xmlns:a16="http://schemas.microsoft.com/office/drawing/2014/main" id="{12ECDB90-FD88-DF40-9128-C0B73C872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800225"/>
                <a:ext cx="11113" cy="7938"/>
              </a:xfrm>
              <a:custGeom>
                <a:avLst/>
                <a:gdLst>
                  <a:gd name="T0" fmla="*/ 0 w 29"/>
                  <a:gd name="T1" fmla="*/ 3969 h 20"/>
                  <a:gd name="T2" fmla="*/ 0 w 29"/>
                  <a:gd name="T3" fmla="*/ 0 h 20"/>
                  <a:gd name="T4" fmla="*/ 3449 w 29"/>
                  <a:gd name="T5" fmla="*/ 0 h 20"/>
                  <a:gd name="T6" fmla="*/ 0 w 29"/>
                  <a:gd name="T7" fmla="*/ 0 h 20"/>
                  <a:gd name="T8" fmla="*/ 0 w 29"/>
                  <a:gd name="T9" fmla="*/ 3969 h 20"/>
                  <a:gd name="T10" fmla="*/ 3449 w 29"/>
                  <a:gd name="T11" fmla="*/ 7541 h 20"/>
                  <a:gd name="T12" fmla="*/ 0 w 29"/>
                  <a:gd name="T13" fmla="*/ 7541 h 20"/>
                  <a:gd name="T14" fmla="*/ 0 w 29"/>
                  <a:gd name="T15" fmla="*/ 3969 h 20"/>
                  <a:gd name="T16" fmla="*/ 0 w 29"/>
                  <a:gd name="T17" fmla="*/ 7541 h 20"/>
                  <a:gd name="T18" fmla="*/ 3449 w 29"/>
                  <a:gd name="T19" fmla="*/ 7541 h 20"/>
                  <a:gd name="T20" fmla="*/ 10730 w 29"/>
                  <a:gd name="T21" fmla="*/ 3969 h 20"/>
                  <a:gd name="T22" fmla="*/ 10730 w 29"/>
                  <a:gd name="T23" fmla="*/ 7541 h 20"/>
                  <a:gd name="T24" fmla="*/ 7281 w 29"/>
                  <a:gd name="T25" fmla="*/ 7541 h 20"/>
                  <a:gd name="T26" fmla="*/ 3449 w 29"/>
                  <a:gd name="T27" fmla="*/ 7541 h 20"/>
                  <a:gd name="T28" fmla="*/ 7281 w 29"/>
                  <a:gd name="T29" fmla="*/ 7541 h 20"/>
                  <a:gd name="T30" fmla="*/ 7281 w 29"/>
                  <a:gd name="T31" fmla="*/ 3969 h 20"/>
                  <a:gd name="T32" fmla="*/ 10730 w 29"/>
                  <a:gd name="T33" fmla="*/ 3969 h 20"/>
                  <a:gd name="T34" fmla="*/ 3449 w 29"/>
                  <a:gd name="T35" fmla="*/ 0 h 20"/>
                  <a:gd name="T36" fmla="*/ 7281 w 29"/>
                  <a:gd name="T37" fmla="*/ 0 h 20"/>
                  <a:gd name="T38" fmla="*/ 10730 w 29"/>
                  <a:gd name="T39" fmla="*/ 0 h 20"/>
                  <a:gd name="T40" fmla="*/ 10730 w 29"/>
                  <a:gd name="T41" fmla="*/ 3969 h 20"/>
                  <a:gd name="T42" fmla="*/ 7281 w 29"/>
                  <a:gd name="T43" fmla="*/ 3969 h 20"/>
                  <a:gd name="T44" fmla="*/ 7281 w 29"/>
                  <a:gd name="T45" fmla="*/ 0 h 20"/>
                  <a:gd name="T46" fmla="*/ 3449 w 29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20">
                    <a:moveTo>
                      <a:pt x="0" y="1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9" y="19"/>
                    </a:moveTo>
                    <a:lnTo>
                      <a:pt x="0" y="19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9" y="19"/>
                    </a:lnTo>
                    <a:close/>
                    <a:moveTo>
                      <a:pt x="28" y="10"/>
                    </a:moveTo>
                    <a:lnTo>
                      <a:pt x="28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28" y="10"/>
                    </a:lnTo>
                    <a:close/>
                    <a:moveTo>
                      <a:pt x="9" y="0"/>
                    </a:moveTo>
                    <a:lnTo>
                      <a:pt x="19" y="0"/>
                    </a:lnTo>
                    <a:lnTo>
                      <a:pt x="28" y="0"/>
                    </a:lnTo>
                    <a:lnTo>
                      <a:pt x="28" y="1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48" name="Freeform 275">
                <a:extLst>
                  <a:ext uri="{FF2B5EF4-FFF2-40B4-BE49-F238E27FC236}">
                    <a16:creationId xmlns:a16="http://schemas.microsoft.com/office/drawing/2014/main" id="{38A752E0-D349-D940-83D3-F8EA69A04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800225"/>
                <a:ext cx="7938" cy="11113"/>
              </a:xfrm>
              <a:custGeom>
                <a:avLst/>
                <a:gdLst>
                  <a:gd name="T0" fmla="*/ 3969 w 20"/>
                  <a:gd name="T1" fmla="*/ 0 h 30"/>
                  <a:gd name="T2" fmla="*/ 0 w 20"/>
                  <a:gd name="T3" fmla="*/ 3704 h 30"/>
                  <a:gd name="T4" fmla="*/ 3969 w 20"/>
                  <a:gd name="T5" fmla="*/ 10743 h 30"/>
                  <a:gd name="T6" fmla="*/ 7541 w 20"/>
                  <a:gd name="T7" fmla="*/ 3704 h 30"/>
                  <a:gd name="T8" fmla="*/ 3969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0" y="0"/>
                    </a:moveTo>
                    <a:cubicBezTo>
                      <a:pt x="0" y="0"/>
                      <a:pt x="0" y="10"/>
                      <a:pt x="0" y="10"/>
                    </a:cubicBezTo>
                    <a:cubicBezTo>
                      <a:pt x="0" y="19"/>
                      <a:pt x="0" y="29"/>
                      <a:pt x="10" y="29"/>
                    </a:cubicBezTo>
                    <a:cubicBezTo>
                      <a:pt x="10" y="29"/>
                      <a:pt x="19" y="19"/>
                      <a:pt x="19" y="10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49" name="Freeform 276">
                <a:extLst>
                  <a:ext uri="{FF2B5EF4-FFF2-40B4-BE49-F238E27FC236}">
                    <a16:creationId xmlns:a16="http://schemas.microsoft.com/office/drawing/2014/main" id="{AB091280-CC4B-2641-987F-5D183F739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1800225"/>
                <a:ext cx="11113" cy="11113"/>
              </a:xfrm>
              <a:custGeom>
                <a:avLst/>
                <a:gdLst>
                  <a:gd name="T0" fmla="*/ 3449 w 29"/>
                  <a:gd name="T1" fmla="*/ 3704 h 30"/>
                  <a:gd name="T2" fmla="*/ 0 w 29"/>
                  <a:gd name="T3" fmla="*/ 3704 h 30"/>
                  <a:gd name="T4" fmla="*/ 3449 w 29"/>
                  <a:gd name="T5" fmla="*/ 3704 h 30"/>
                  <a:gd name="T6" fmla="*/ 3449 w 29"/>
                  <a:gd name="T7" fmla="*/ 0 h 30"/>
                  <a:gd name="T8" fmla="*/ 7281 w 29"/>
                  <a:gd name="T9" fmla="*/ 0 h 30"/>
                  <a:gd name="T10" fmla="*/ 3449 w 29"/>
                  <a:gd name="T11" fmla="*/ 0 h 30"/>
                  <a:gd name="T12" fmla="*/ 3449 w 29"/>
                  <a:gd name="T13" fmla="*/ 3704 h 30"/>
                  <a:gd name="T14" fmla="*/ 7281 w 29"/>
                  <a:gd name="T15" fmla="*/ 10743 h 30"/>
                  <a:gd name="T16" fmla="*/ 3449 w 29"/>
                  <a:gd name="T17" fmla="*/ 10743 h 30"/>
                  <a:gd name="T18" fmla="*/ 3449 w 29"/>
                  <a:gd name="T19" fmla="*/ 7038 h 30"/>
                  <a:gd name="T20" fmla="*/ 0 w 29"/>
                  <a:gd name="T21" fmla="*/ 7038 h 30"/>
                  <a:gd name="T22" fmla="*/ 0 w 29"/>
                  <a:gd name="T23" fmla="*/ 3704 h 30"/>
                  <a:gd name="T24" fmla="*/ 3449 w 29"/>
                  <a:gd name="T25" fmla="*/ 3704 h 30"/>
                  <a:gd name="T26" fmla="*/ 3449 w 29"/>
                  <a:gd name="T27" fmla="*/ 7038 h 30"/>
                  <a:gd name="T28" fmla="*/ 3449 w 29"/>
                  <a:gd name="T29" fmla="*/ 10743 h 30"/>
                  <a:gd name="T30" fmla="*/ 7281 w 29"/>
                  <a:gd name="T31" fmla="*/ 10743 h 30"/>
                  <a:gd name="T32" fmla="*/ 10730 w 29"/>
                  <a:gd name="T33" fmla="*/ 3704 h 30"/>
                  <a:gd name="T34" fmla="*/ 10730 w 29"/>
                  <a:gd name="T35" fmla="*/ 7038 h 30"/>
                  <a:gd name="T36" fmla="*/ 7281 w 29"/>
                  <a:gd name="T37" fmla="*/ 7038 h 30"/>
                  <a:gd name="T38" fmla="*/ 7281 w 29"/>
                  <a:gd name="T39" fmla="*/ 10743 h 30"/>
                  <a:gd name="T40" fmla="*/ 7281 w 29"/>
                  <a:gd name="T41" fmla="*/ 7038 h 30"/>
                  <a:gd name="T42" fmla="*/ 10730 w 29"/>
                  <a:gd name="T43" fmla="*/ 7038 h 30"/>
                  <a:gd name="T44" fmla="*/ 10730 w 29"/>
                  <a:gd name="T45" fmla="*/ 3704 h 30"/>
                  <a:gd name="T46" fmla="*/ 7281 w 29"/>
                  <a:gd name="T47" fmla="*/ 0 h 30"/>
                  <a:gd name="T48" fmla="*/ 10730 w 29"/>
                  <a:gd name="T49" fmla="*/ 0 h 30"/>
                  <a:gd name="T50" fmla="*/ 10730 w 29"/>
                  <a:gd name="T51" fmla="*/ 3704 h 30"/>
                  <a:gd name="T52" fmla="*/ 7281 w 29"/>
                  <a:gd name="T53" fmla="*/ 3704 h 30"/>
                  <a:gd name="T54" fmla="*/ 7281 w 29"/>
                  <a:gd name="T55" fmla="*/ 0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9" h="30">
                    <a:moveTo>
                      <a:pt x="9" y="10"/>
                    </a:move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9" y="10"/>
                    </a:lnTo>
                    <a:close/>
                    <a:moveTo>
                      <a:pt x="19" y="29"/>
                    </a:moveTo>
                    <a:lnTo>
                      <a:pt x="9" y="2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9" y="29"/>
                    </a:lnTo>
                    <a:lnTo>
                      <a:pt x="19" y="29"/>
                    </a:lnTo>
                    <a:close/>
                    <a:moveTo>
                      <a:pt x="28" y="10"/>
                    </a:moveTo>
                    <a:lnTo>
                      <a:pt x="28" y="19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28" y="10"/>
                    </a:lnTo>
                    <a:close/>
                    <a:moveTo>
                      <a:pt x="19" y="0"/>
                    </a:moveTo>
                    <a:lnTo>
                      <a:pt x="28" y="0"/>
                    </a:lnTo>
                    <a:lnTo>
                      <a:pt x="28" y="10"/>
                    </a:lnTo>
                    <a:lnTo>
                      <a:pt x="19" y="1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50" name="Freeform 277">
                <a:extLst>
                  <a:ext uri="{FF2B5EF4-FFF2-40B4-BE49-F238E27FC236}">
                    <a16:creationId xmlns:a16="http://schemas.microsoft.com/office/drawing/2014/main" id="{70132F48-365C-3940-B3CA-7D29CC992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20863"/>
                <a:ext cx="11112" cy="11112"/>
              </a:xfrm>
              <a:custGeom>
                <a:avLst/>
                <a:gdLst>
                  <a:gd name="T0" fmla="*/ 3704 w 30"/>
                  <a:gd name="T1" fmla="*/ 0 h 30"/>
                  <a:gd name="T2" fmla="*/ 0 w 30"/>
                  <a:gd name="T3" fmla="*/ 7038 h 30"/>
                  <a:gd name="T4" fmla="*/ 3704 w 30"/>
                  <a:gd name="T5" fmla="*/ 10742 h 30"/>
                  <a:gd name="T6" fmla="*/ 10742 w 30"/>
                  <a:gd name="T7" fmla="*/ 7038 h 30"/>
                  <a:gd name="T8" fmla="*/ 3704 w 3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10" y="0"/>
                    </a:moveTo>
                    <a:cubicBezTo>
                      <a:pt x="10" y="0"/>
                      <a:pt x="0" y="10"/>
                      <a:pt x="0" y="19"/>
                    </a:cubicBezTo>
                    <a:lnTo>
                      <a:pt x="10" y="29"/>
                    </a:lnTo>
                    <a:cubicBezTo>
                      <a:pt x="20" y="29"/>
                      <a:pt x="29" y="19"/>
                      <a:pt x="29" y="19"/>
                    </a:cubicBezTo>
                    <a:cubicBezTo>
                      <a:pt x="29" y="10"/>
                      <a:pt x="20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51" name="Freeform 278">
                <a:extLst>
                  <a:ext uri="{FF2B5EF4-FFF2-40B4-BE49-F238E27FC236}">
                    <a16:creationId xmlns:a16="http://schemas.microsoft.com/office/drawing/2014/main" id="{8CFF87A2-0F48-EB48-9DF7-F83D29D51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20863"/>
                <a:ext cx="11112" cy="11112"/>
              </a:xfrm>
              <a:custGeom>
                <a:avLst/>
                <a:gdLst>
                  <a:gd name="T0" fmla="*/ 0 w 30"/>
                  <a:gd name="T1" fmla="*/ 7038 h 30"/>
                  <a:gd name="T2" fmla="*/ 0 w 30"/>
                  <a:gd name="T3" fmla="*/ 3704 h 30"/>
                  <a:gd name="T4" fmla="*/ 3704 w 30"/>
                  <a:gd name="T5" fmla="*/ 3704 h 30"/>
                  <a:gd name="T6" fmla="*/ 3704 w 30"/>
                  <a:gd name="T7" fmla="*/ 0 h 30"/>
                  <a:gd name="T8" fmla="*/ 3704 w 30"/>
                  <a:gd name="T9" fmla="*/ 3704 h 30"/>
                  <a:gd name="T10" fmla="*/ 0 w 30"/>
                  <a:gd name="T11" fmla="*/ 3704 h 30"/>
                  <a:gd name="T12" fmla="*/ 0 w 30"/>
                  <a:gd name="T13" fmla="*/ 7038 h 30"/>
                  <a:gd name="T14" fmla="*/ 3704 w 30"/>
                  <a:gd name="T15" fmla="*/ 10742 h 30"/>
                  <a:gd name="T16" fmla="*/ 0 w 30"/>
                  <a:gd name="T17" fmla="*/ 10742 h 30"/>
                  <a:gd name="T18" fmla="*/ 0 w 30"/>
                  <a:gd name="T19" fmla="*/ 7038 h 30"/>
                  <a:gd name="T20" fmla="*/ 3704 w 30"/>
                  <a:gd name="T21" fmla="*/ 7038 h 30"/>
                  <a:gd name="T22" fmla="*/ 3704 w 30"/>
                  <a:gd name="T23" fmla="*/ 10742 h 30"/>
                  <a:gd name="T24" fmla="*/ 7408 w 30"/>
                  <a:gd name="T25" fmla="*/ 7038 h 30"/>
                  <a:gd name="T26" fmla="*/ 10742 w 30"/>
                  <a:gd name="T27" fmla="*/ 7038 h 30"/>
                  <a:gd name="T28" fmla="*/ 7408 w 30"/>
                  <a:gd name="T29" fmla="*/ 7038 h 30"/>
                  <a:gd name="T30" fmla="*/ 7408 w 30"/>
                  <a:gd name="T31" fmla="*/ 10742 h 30"/>
                  <a:gd name="T32" fmla="*/ 3704 w 30"/>
                  <a:gd name="T33" fmla="*/ 10742 h 30"/>
                  <a:gd name="T34" fmla="*/ 7408 w 30"/>
                  <a:gd name="T35" fmla="*/ 10742 h 30"/>
                  <a:gd name="T36" fmla="*/ 7408 w 30"/>
                  <a:gd name="T37" fmla="*/ 7038 h 30"/>
                  <a:gd name="T38" fmla="*/ 3704 w 30"/>
                  <a:gd name="T39" fmla="*/ 3704 h 30"/>
                  <a:gd name="T40" fmla="*/ 3704 w 30"/>
                  <a:gd name="T41" fmla="*/ 0 h 30"/>
                  <a:gd name="T42" fmla="*/ 7408 w 30"/>
                  <a:gd name="T43" fmla="*/ 0 h 30"/>
                  <a:gd name="T44" fmla="*/ 7408 w 30"/>
                  <a:gd name="T45" fmla="*/ 3704 h 30"/>
                  <a:gd name="T46" fmla="*/ 10742 w 30"/>
                  <a:gd name="T47" fmla="*/ 3704 h 30"/>
                  <a:gd name="T48" fmla="*/ 10742 w 30"/>
                  <a:gd name="T49" fmla="*/ 7038 h 30"/>
                  <a:gd name="T50" fmla="*/ 7408 w 30"/>
                  <a:gd name="T51" fmla="*/ 7038 h 30"/>
                  <a:gd name="T52" fmla="*/ 7408 w 30"/>
                  <a:gd name="T53" fmla="*/ 3704 h 30"/>
                  <a:gd name="T54" fmla="*/ 3704 w 30"/>
                  <a:gd name="T55" fmla="*/ 3704 h 3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" h="30">
                    <a:moveTo>
                      <a:pt x="0" y="19"/>
                    </a:moveTo>
                    <a:lnTo>
                      <a:pt x="0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19"/>
                    </a:lnTo>
                    <a:close/>
                    <a:moveTo>
                      <a:pt x="10" y="29"/>
                    </a:moveTo>
                    <a:lnTo>
                      <a:pt x="0" y="29"/>
                    </a:lnTo>
                    <a:lnTo>
                      <a:pt x="0" y="19"/>
                    </a:lnTo>
                    <a:lnTo>
                      <a:pt x="10" y="19"/>
                    </a:lnTo>
                    <a:lnTo>
                      <a:pt x="10" y="29"/>
                    </a:lnTo>
                    <a:close/>
                    <a:moveTo>
                      <a:pt x="20" y="19"/>
                    </a:moveTo>
                    <a:lnTo>
                      <a:pt x="29" y="19"/>
                    </a:lnTo>
                    <a:lnTo>
                      <a:pt x="20" y="19"/>
                    </a:lnTo>
                    <a:lnTo>
                      <a:pt x="20" y="29"/>
                    </a:lnTo>
                    <a:lnTo>
                      <a:pt x="10" y="29"/>
                    </a:lnTo>
                    <a:lnTo>
                      <a:pt x="20" y="29"/>
                    </a:lnTo>
                    <a:lnTo>
                      <a:pt x="20" y="19"/>
                    </a:lnTo>
                    <a:close/>
                    <a:moveTo>
                      <a:pt x="10" y="1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0" y="10"/>
                    </a:lnTo>
                    <a:lnTo>
                      <a:pt x="29" y="10"/>
                    </a:lnTo>
                    <a:lnTo>
                      <a:pt x="29" y="19"/>
                    </a:lnTo>
                    <a:lnTo>
                      <a:pt x="20" y="19"/>
                    </a:lnTo>
                    <a:lnTo>
                      <a:pt x="20" y="10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52" name="Freeform 279">
                <a:extLst>
                  <a:ext uri="{FF2B5EF4-FFF2-40B4-BE49-F238E27FC236}">
                    <a16:creationId xmlns:a16="http://schemas.microsoft.com/office/drawing/2014/main" id="{66780C69-6EA9-A44A-8EE3-FC2D7F0BD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17688"/>
                <a:ext cx="11113" cy="11112"/>
              </a:xfrm>
              <a:custGeom>
                <a:avLst/>
                <a:gdLst>
                  <a:gd name="T0" fmla="*/ 3704 w 30"/>
                  <a:gd name="T1" fmla="*/ 0 h 29"/>
                  <a:gd name="T2" fmla="*/ 0 w 30"/>
                  <a:gd name="T3" fmla="*/ 3449 h 29"/>
                  <a:gd name="T4" fmla="*/ 3704 w 30"/>
                  <a:gd name="T5" fmla="*/ 10729 h 29"/>
                  <a:gd name="T6" fmla="*/ 10743 w 30"/>
                  <a:gd name="T7" fmla="*/ 3449 h 29"/>
                  <a:gd name="T8" fmla="*/ 3704 w 3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10" y="0"/>
                    </a:moveTo>
                    <a:lnTo>
                      <a:pt x="0" y="9"/>
                    </a:lnTo>
                    <a:cubicBezTo>
                      <a:pt x="0" y="19"/>
                      <a:pt x="10" y="28"/>
                      <a:pt x="10" y="28"/>
                    </a:cubicBezTo>
                    <a:cubicBezTo>
                      <a:pt x="19" y="28"/>
                      <a:pt x="29" y="19"/>
                      <a:pt x="29" y="9"/>
                    </a:cubicBezTo>
                    <a:cubicBezTo>
                      <a:pt x="29" y="9"/>
                      <a:pt x="19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53" name="Freeform 280">
                <a:extLst>
                  <a:ext uri="{FF2B5EF4-FFF2-40B4-BE49-F238E27FC236}">
                    <a16:creationId xmlns:a16="http://schemas.microsoft.com/office/drawing/2014/main" id="{86049581-B3C8-4444-8CF5-1C8FAE9AB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17688"/>
                <a:ext cx="11113" cy="11112"/>
              </a:xfrm>
              <a:custGeom>
                <a:avLst/>
                <a:gdLst>
                  <a:gd name="T0" fmla="*/ 0 w 30"/>
                  <a:gd name="T1" fmla="*/ 3449 h 29"/>
                  <a:gd name="T2" fmla="*/ 0 w 30"/>
                  <a:gd name="T3" fmla="*/ 0 h 29"/>
                  <a:gd name="T4" fmla="*/ 3704 w 30"/>
                  <a:gd name="T5" fmla="*/ 0 h 29"/>
                  <a:gd name="T6" fmla="*/ 3704 w 30"/>
                  <a:gd name="T7" fmla="*/ 3449 h 29"/>
                  <a:gd name="T8" fmla="*/ 0 w 30"/>
                  <a:gd name="T9" fmla="*/ 3449 h 29"/>
                  <a:gd name="T10" fmla="*/ 3704 w 30"/>
                  <a:gd name="T11" fmla="*/ 7280 h 29"/>
                  <a:gd name="T12" fmla="*/ 3704 w 30"/>
                  <a:gd name="T13" fmla="*/ 10729 h 29"/>
                  <a:gd name="T14" fmla="*/ 3704 w 30"/>
                  <a:gd name="T15" fmla="*/ 7280 h 29"/>
                  <a:gd name="T16" fmla="*/ 0 w 30"/>
                  <a:gd name="T17" fmla="*/ 7280 h 29"/>
                  <a:gd name="T18" fmla="*/ 0 w 30"/>
                  <a:gd name="T19" fmla="*/ 3449 h 29"/>
                  <a:gd name="T20" fmla="*/ 0 w 30"/>
                  <a:gd name="T21" fmla="*/ 7280 h 29"/>
                  <a:gd name="T22" fmla="*/ 3704 w 30"/>
                  <a:gd name="T23" fmla="*/ 7280 h 29"/>
                  <a:gd name="T24" fmla="*/ 7038 w 30"/>
                  <a:gd name="T25" fmla="*/ 3449 h 29"/>
                  <a:gd name="T26" fmla="*/ 10743 w 30"/>
                  <a:gd name="T27" fmla="*/ 3449 h 29"/>
                  <a:gd name="T28" fmla="*/ 10743 w 30"/>
                  <a:gd name="T29" fmla="*/ 7280 h 29"/>
                  <a:gd name="T30" fmla="*/ 7038 w 30"/>
                  <a:gd name="T31" fmla="*/ 7280 h 29"/>
                  <a:gd name="T32" fmla="*/ 7038 w 30"/>
                  <a:gd name="T33" fmla="*/ 10729 h 29"/>
                  <a:gd name="T34" fmla="*/ 3704 w 30"/>
                  <a:gd name="T35" fmla="*/ 10729 h 29"/>
                  <a:gd name="T36" fmla="*/ 3704 w 30"/>
                  <a:gd name="T37" fmla="*/ 7280 h 29"/>
                  <a:gd name="T38" fmla="*/ 7038 w 30"/>
                  <a:gd name="T39" fmla="*/ 7280 h 29"/>
                  <a:gd name="T40" fmla="*/ 7038 w 30"/>
                  <a:gd name="T41" fmla="*/ 3449 h 29"/>
                  <a:gd name="T42" fmla="*/ 3704 w 30"/>
                  <a:gd name="T43" fmla="*/ 0 h 29"/>
                  <a:gd name="T44" fmla="*/ 7038 w 30"/>
                  <a:gd name="T45" fmla="*/ 0 h 29"/>
                  <a:gd name="T46" fmla="*/ 7038 w 30"/>
                  <a:gd name="T47" fmla="*/ 3449 h 29"/>
                  <a:gd name="T48" fmla="*/ 10743 w 30"/>
                  <a:gd name="T49" fmla="*/ 3449 h 29"/>
                  <a:gd name="T50" fmla="*/ 7038 w 30"/>
                  <a:gd name="T51" fmla="*/ 3449 h 29"/>
                  <a:gd name="T52" fmla="*/ 7038 w 30"/>
                  <a:gd name="T53" fmla="*/ 0 h 29"/>
                  <a:gd name="T54" fmla="*/ 3704 w 30"/>
                  <a:gd name="T55" fmla="*/ 0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" h="29">
                    <a:moveTo>
                      <a:pt x="0" y="9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9"/>
                    </a:lnTo>
                    <a:lnTo>
                      <a:pt x="0" y="9"/>
                    </a:lnTo>
                    <a:close/>
                    <a:moveTo>
                      <a:pt x="10" y="19"/>
                    </a:moveTo>
                    <a:lnTo>
                      <a:pt x="10" y="28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10" y="19"/>
                    </a:lnTo>
                    <a:close/>
                    <a:moveTo>
                      <a:pt x="19" y="9"/>
                    </a:moveTo>
                    <a:lnTo>
                      <a:pt x="29" y="9"/>
                    </a:lnTo>
                    <a:lnTo>
                      <a:pt x="29" y="1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9" y="9"/>
                    </a:lnTo>
                    <a:close/>
                    <a:moveTo>
                      <a:pt x="10" y="0"/>
                    </a:moveTo>
                    <a:lnTo>
                      <a:pt x="19" y="0"/>
                    </a:lnTo>
                    <a:lnTo>
                      <a:pt x="19" y="9"/>
                    </a:lnTo>
                    <a:lnTo>
                      <a:pt x="29" y="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54" name="Freeform 281">
                <a:extLst>
                  <a:ext uri="{FF2B5EF4-FFF2-40B4-BE49-F238E27FC236}">
                    <a16:creationId xmlns:a16="http://schemas.microsoft.com/office/drawing/2014/main" id="{748942BE-E9E8-194B-AA87-4676F17B3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814513"/>
                <a:ext cx="7938" cy="7937"/>
              </a:xfrm>
              <a:custGeom>
                <a:avLst/>
                <a:gdLst>
                  <a:gd name="T0" fmla="*/ 3969 w 20"/>
                  <a:gd name="T1" fmla="*/ 0 h 20"/>
                  <a:gd name="T2" fmla="*/ 0 w 20"/>
                  <a:gd name="T3" fmla="*/ 3969 h 20"/>
                  <a:gd name="T4" fmla="*/ 3969 w 20"/>
                  <a:gd name="T5" fmla="*/ 7540 h 20"/>
                  <a:gd name="T6" fmla="*/ 7541 w 20"/>
                  <a:gd name="T7" fmla="*/ 3969 h 20"/>
                  <a:gd name="T8" fmla="*/ 3969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0" y="0"/>
                      <a:pt x="0" y="10"/>
                      <a:pt x="0" y="10"/>
                    </a:cubicBezTo>
                    <a:cubicBezTo>
                      <a:pt x="0" y="19"/>
                      <a:pt x="0" y="19"/>
                      <a:pt x="10" y="19"/>
                    </a:cubicBezTo>
                    <a:cubicBezTo>
                      <a:pt x="19" y="19"/>
                      <a:pt x="19" y="19"/>
                      <a:pt x="19" y="10"/>
                    </a:cubicBezTo>
                    <a:cubicBezTo>
                      <a:pt x="19" y="10"/>
                      <a:pt x="19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55" name="Freeform 282">
                <a:extLst>
                  <a:ext uri="{FF2B5EF4-FFF2-40B4-BE49-F238E27FC236}">
                    <a16:creationId xmlns:a16="http://schemas.microsoft.com/office/drawing/2014/main" id="{5C517144-95CA-8649-BE71-0FE16394D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814513"/>
                <a:ext cx="7938" cy="11112"/>
              </a:xfrm>
              <a:custGeom>
                <a:avLst/>
                <a:gdLst>
                  <a:gd name="T0" fmla="*/ 0 w 20"/>
                  <a:gd name="T1" fmla="*/ 3704 h 30"/>
                  <a:gd name="T2" fmla="*/ 0 w 20"/>
                  <a:gd name="T3" fmla="*/ 0 h 30"/>
                  <a:gd name="T4" fmla="*/ 3969 w 20"/>
                  <a:gd name="T5" fmla="*/ 0 h 30"/>
                  <a:gd name="T6" fmla="*/ 0 w 20"/>
                  <a:gd name="T7" fmla="*/ 0 h 30"/>
                  <a:gd name="T8" fmla="*/ 0 w 20"/>
                  <a:gd name="T9" fmla="*/ 3704 h 30"/>
                  <a:gd name="T10" fmla="*/ 3969 w 20"/>
                  <a:gd name="T11" fmla="*/ 7038 h 30"/>
                  <a:gd name="T12" fmla="*/ 3969 w 20"/>
                  <a:gd name="T13" fmla="*/ 10742 h 30"/>
                  <a:gd name="T14" fmla="*/ 3969 w 20"/>
                  <a:gd name="T15" fmla="*/ 7038 h 30"/>
                  <a:gd name="T16" fmla="*/ 0 w 20"/>
                  <a:gd name="T17" fmla="*/ 7038 h 30"/>
                  <a:gd name="T18" fmla="*/ 0 w 20"/>
                  <a:gd name="T19" fmla="*/ 3704 h 30"/>
                  <a:gd name="T20" fmla="*/ 0 w 20"/>
                  <a:gd name="T21" fmla="*/ 7038 h 30"/>
                  <a:gd name="T22" fmla="*/ 3969 w 20"/>
                  <a:gd name="T23" fmla="*/ 7038 h 30"/>
                  <a:gd name="T24" fmla="*/ 7541 w 20"/>
                  <a:gd name="T25" fmla="*/ 3704 h 30"/>
                  <a:gd name="T26" fmla="*/ 7541 w 20"/>
                  <a:gd name="T27" fmla="*/ 7038 h 30"/>
                  <a:gd name="T28" fmla="*/ 3969 w 20"/>
                  <a:gd name="T29" fmla="*/ 7038 h 30"/>
                  <a:gd name="T30" fmla="*/ 3969 w 20"/>
                  <a:gd name="T31" fmla="*/ 10742 h 30"/>
                  <a:gd name="T32" fmla="*/ 3969 w 20"/>
                  <a:gd name="T33" fmla="*/ 7038 h 30"/>
                  <a:gd name="T34" fmla="*/ 7541 w 20"/>
                  <a:gd name="T35" fmla="*/ 7038 h 30"/>
                  <a:gd name="T36" fmla="*/ 7541 w 20"/>
                  <a:gd name="T37" fmla="*/ 3704 h 30"/>
                  <a:gd name="T38" fmla="*/ 3969 w 20"/>
                  <a:gd name="T39" fmla="*/ 0 h 30"/>
                  <a:gd name="T40" fmla="*/ 7541 w 20"/>
                  <a:gd name="T41" fmla="*/ 0 h 30"/>
                  <a:gd name="T42" fmla="*/ 7541 w 20"/>
                  <a:gd name="T43" fmla="*/ 3704 h 30"/>
                  <a:gd name="T44" fmla="*/ 7541 w 20"/>
                  <a:gd name="T45" fmla="*/ 0 h 30"/>
                  <a:gd name="T46" fmla="*/ 3969 w 20"/>
                  <a:gd name="T47" fmla="*/ 0 h 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0" h="30">
                    <a:moveTo>
                      <a:pt x="0" y="1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10" y="19"/>
                    </a:moveTo>
                    <a:lnTo>
                      <a:pt x="10" y="2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0" y="19"/>
                    </a:lnTo>
                    <a:close/>
                    <a:moveTo>
                      <a:pt x="19" y="10"/>
                    </a:moveTo>
                    <a:lnTo>
                      <a:pt x="19" y="19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9" y="10"/>
                    </a:lnTo>
                    <a:close/>
                    <a:moveTo>
                      <a:pt x="10" y="0"/>
                    </a:moveTo>
                    <a:lnTo>
                      <a:pt x="19" y="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56" name="Freeform 283">
                <a:extLst>
                  <a:ext uri="{FF2B5EF4-FFF2-40B4-BE49-F238E27FC236}">
                    <a16:creationId xmlns:a16="http://schemas.microsoft.com/office/drawing/2014/main" id="{731A7F72-51DA-B644-8C34-176234ADC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1828800"/>
                <a:ext cx="6350" cy="11113"/>
              </a:xfrm>
              <a:custGeom>
                <a:avLst/>
                <a:gdLst>
                  <a:gd name="T0" fmla="*/ 3008 w 19"/>
                  <a:gd name="T1" fmla="*/ 0 h 30"/>
                  <a:gd name="T2" fmla="*/ 0 w 19"/>
                  <a:gd name="T3" fmla="*/ 7038 h 30"/>
                  <a:gd name="T4" fmla="*/ 3008 w 19"/>
                  <a:gd name="T5" fmla="*/ 10743 h 30"/>
                  <a:gd name="T6" fmla="*/ 6016 w 19"/>
                  <a:gd name="T7" fmla="*/ 7038 h 30"/>
                  <a:gd name="T8" fmla="*/ 3008 w 19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0">
                    <a:moveTo>
                      <a:pt x="9" y="0"/>
                    </a:moveTo>
                    <a:cubicBezTo>
                      <a:pt x="0" y="0"/>
                      <a:pt x="0" y="10"/>
                      <a:pt x="0" y="19"/>
                    </a:cubicBezTo>
                    <a:cubicBezTo>
                      <a:pt x="0" y="19"/>
                      <a:pt x="0" y="29"/>
                      <a:pt x="9" y="29"/>
                    </a:cubicBezTo>
                    <a:cubicBezTo>
                      <a:pt x="18" y="29"/>
                      <a:pt x="18" y="19"/>
                      <a:pt x="18" y="19"/>
                    </a:cubicBezTo>
                    <a:cubicBezTo>
                      <a:pt x="18" y="10"/>
                      <a:pt x="18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57" name="Freeform 284">
                <a:extLst>
                  <a:ext uri="{FF2B5EF4-FFF2-40B4-BE49-F238E27FC236}">
                    <a16:creationId xmlns:a16="http://schemas.microsoft.com/office/drawing/2014/main" id="{7E8E8CB2-4B22-FA4D-8467-77C3912C9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1828800"/>
                <a:ext cx="6350" cy="11113"/>
              </a:xfrm>
              <a:custGeom>
                <a:avLst/>
                <a:gdLst>
                  <a:gd name="T0" fmla="*/ 0 w 19"/>
                  <a:gd name="T1" fmla="*/ 7038 h 30"/>
                  <a:gd name="T2" fmla="*/ 0 w 19"/>
                  <a:gd name="T3" fmla="*/ 3704 h 30"/>
                  <a:gd name="T4" fmla="*/ 0 w 19"/>
                  <a:gd name="T5" fmla="*/ 0 h 30"/>
                  <a:gd name="T6" fmla="*/ 3008 w 19"/>
                  <a:gd name="T7" fmla="*/ 0 h 30"/>
                  <a:gd name="T8" fmla="*/ 3008 w 19"/>
                  <a:gd name="T9" fmla="*/ 3704 h 30"/>
                  <a:gd name="T10" fmla="*/ 0 w 19"/>
                  <a:gd name="T11" fmla="*/ 3704 h 30"/>
                  <a:gd name="T12" fmla="*/ 0 w 19"/>
                  <a:gd name="T13" fmla="*/ 7038 h 30"/>
                  <a:gd name="T14" fmla="*/ 3008 w 19"/>
                  <a:gd name="T15" fmla="*/ 10743 h 30"/>
                  <a:gd name="T16" fmla="*/ 0 w 19"/>
                  <a:gd name="T17" fmla="*/ 10743 h 30"/>
                  <a:gd name="T18" fmla="*/ 0 w 19"/>
                  <a:gd name="T19" fmla="*/ 7038 h 30"/>
                  <a:gd name="T20" fmla="*/ 0 w 19"/>
                  <a:gd name="T21" fmla="*/ 10743 h 30"/>
                  <a:gd name="T22" fmla="*/ 3008 w 19"/>
                  <a:gd name="T23" fmla="*/ 10743 h 30"/>
                  <a:gd name="T24" fmla="*/ 6016 w 19"/>
                  <a:gd name="T25" fmla="*/ 7038 h 30"/>
                  <a:gd name="T26" fmla="*/ 6016 w 19"/>
                  <a:gd name="T27" fmla="*/ 10743 h 30"/>
                  <a:gd name="T28" fmla="*/ 3008 w 19"/>
                  <a:gd name="T29" fmla="*/ 10743 h 30"/>
                  <a:gd name="T30" fmla="*/ 6016 w 19"/>
                  <a:gd name="T31" fmla="*/ 10743 h 30"/>
                  <a:gd name="T32" fmla="*/ 6016 w 19"/>
                  <a:gd name="T33" fmla="*/ 7038 h 30"/>
                  <a:gd name="T34" fmla="*/ 3008 w 19"/>
                  <a:gd name="T35" fmla="*/ 0 h 30"/>
                  <a:gd name="T36" fmla="*/ 6016 w 19"/>
                  <a:gd name="T37" fmla="*/ 0 h 30"/>
                  <a:gd name="T38" fmla="*/ 6016 w 19"/>
                  <a:gd name="T39" fmla="*/ 3704 h 30"/>
                  <a:gd name="T40" fmla="*/ 6016 w 19"/>
                  <a:gd name="T41" fmla="*/ 7038 h 30"/>
                  <a:gd name="T42" fmla="*/ 6016 w 19"/>
                  <a:gd name="T43" fmla="*/ 3704 h 30"/>
                  <a:gd name="T44" fmla="*/ 3008 w 19"/>
                  <a:gd name="T45" fmla="*/ 3704 h 30"/>
                  <a:gd name="T46" fmla="*/ 3008 w 19"/>
                  <a:gd name="T47" fmla="*/ 0 h 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" h="30">
                    <a:moveTo>
                      <a:pt x="0" y="19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19"/>
                    </a:lnTo>
                    <a:close/>
                    <a:moveTo>
                      <a:pt x="9" y="29"/>
                    </a:moveTo>
                    <a:lnTo>
                      <a:pt x="0" y="2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9" y="29"/>
                    </a:lnTo>
                    <a:close/>
                    <a:moveTo>
                      <a:pt x="18" y="19"/>
                    </a:moveTo>
                    <a:lnTo>
                      <a:pt x="18" y="29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18" y="19"/>
                    </a:lnTo>
                    <a:close/>
                    <a:moveTo>
                      <a:pt x="9" y="0"/>
                    </a:moveTo>
                    <a:lnTo>
                      <a:pt x="18" y="0"/>
                    </a:lnTo>
                    <a:lnTo>
                      <a:pt x="18" y="10"/>
                    </a:lnTo>
                    <a:lnTo>
                      <a:pt x="18" y="19"/>
                    </a:lnTo>
                    <a:lnTo>
                      <a:pt x="18" y="10"/>
                    </a:lnTo>
                    <a:lnTo>
                      <a:pt x="9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58" name="Freeform 285">
                <a:extLst>
                  <a:ext uri="{FF2B5EF4-FFF2-40B4-BE49-F238E27FC236}">
                    <a16:creationId xmlns:a16="http://schemas.microsoft.com/office/drawing/2014/main" id="{63B34EED-B345-794D-BBF5-AFE096522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862138"/>
                <a:ext cx="11113" cy="14287"/>
              </a:xfrm>
              <a:custGeom>
                <a:avLst/>
                <a:gdLst>
                  <a:gd name="T0" fmla="*/ 7281 w 29"/>
                  <a:gd name="T1" fmla="*/ 13921 h 39"/>
                  <a:gd name="T2" fmla="*/ 0 w 29"/>
                  <a:gd name="T3" fmla="*/ 13921 h 39"/>
                  <a:gd name="T4" fmla="*/ 3449 w 29"/>
                  <a:gd name="T5" fmla="*/ 3297 h 39"/>
                  <a:gd name="T6" fmla="*/ 7281 w 29"/>
                  <a:gd name="T7" fmla="*/ 0 h 39"/>
                  <a:gd name="T8" fmla="*/ 10730 w 29"/>
                  <a:gd name="T9" fmla="*/ 0 h 39"/>
                  <a:gd name="T10" fmla="*/ 10730 w 29"/>
                  <a:gd name="T11" fmla="*/ 3297 h 39"/>
                  <a:gd name="T12" fmla="*/ 10730 w 29"/>
                  <a:gd name="T13" fmla="*/ 6960 h 39"/>
                  <a:gd name="T14" fmla="*/ 7281 w 29"/>
                  <a:gd name="T15" fmla="*/ 13921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39">
                    <a:moveTo>
                      <a:pt x="19" y="38"/>
                    </a:moveTo>
                    <a:cubicBezTo>
                      <a:pt x="9" y="28"/>
                      <a:pt x="0" y="38"/>
                      <a:pt x="0" y="38"/>
                    </a:cubicBezTo>
                    <a:cubicBezTo>
                      <a:pt x="0" y="38"/>
                      <a:pt x="0" y="19"/>
                      <a:pt x="9" y="9"/>
                    </a:cubicBezTo>
                    <a:cubicBezTo>
                      <a:pt x="19" y="9"/>
                      <a:pt x="19" y="9"/>
                      <a:pt x="19" y="0"/>
                    </a:cubicBezTo>
                    <a:lnTo>
                      <a:pt x="28" y="0"/>
                    </a:lnTo>
                    <a:cubicBezTo>
                      <a:pt x="28" y="9"/>
                      <a:pt x="28" y="9"/>
                      <a:pt x="28" y="9"/>
                    </a:cubicBezTo>
                    <a:cubicBezTo>
                      <a:pt x="19" y="19"/>
                      <a:pt x="28" y="19"/>
                      <a:pt x="28" y="19"/>
                    </a:cubicBezTo>
                    <a:cubicBezTo>
                      <a:pt x="19" y="19"/>
                      <a:pt x="19" y="28"/>
                      <a:pt x="19" y="38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59" name="Freeform 286">
                <a:extLst>
                  <a:ext uri="{FF2B5EF4-FFF2-40B4-BE49-F238E27FC236}">
                    <a16:creationId xmlns:a16="http://schemas.microsoft.com/office/drawing/2014/main" id="{5A529023-4C5C-F342-82AF-8010A2E45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862138"/>
                <a:ext cx="11113" cy="17462"/>
              </a:xfrm>
              <a:custGeom>
                <a:avLst/>
                <a:gdLst>
                  <a:gd name="T0" fmla="*/ 0 w 29"/>
                  <a:gd name="T1" fmla="*/ 17098 h 48"/>
                  <a:gd name="T2" fmla="*/ 0 w 29"/>
                  <a:gd name="T3" fmla="*/ 13824 h 48"/>
                  <a:gd name="T4" fmla="*/ 3449 w 29"/>
                  <a:gd name="T5" fmla="*/ 13824 h 48"/>
                  <a:gd name="T6" fmla="*/ 3449 w 29"/>
                  <a:gd name="T7" fmla="*/ 10186 h 48"/>
                  <a:gd name="T8" fmla="*/ 7281 w 29"/>
                  <a:gd name="T9" fmla="*/ 10186 h 48"/>
                  <a:gd name="T10" fmla="*/ 7281 w 29"/>
                  <a:gd name="T11" fmla="*/ 13824 h 48"/>
                  <a:gd name="T12" fmla="*/ 3449 w 29"/>
                  <a:gd name="T13" fmla="*/ 13824 h 48"/>
                  <a:gd name="T14" fmla="*/ 0 w 29"/>
                  <a:gd name="T15" fmla="*/ 13824 h 48"/>
                  <a:gd name="T16" fmla="*/ 0 w 29"/>
                  <a:gd name="T17" fmla="*/ 17098 h 48"/>
                  <a:gd name="T18" fmla="*/ 0 w 29"/>
                  <a:gd name="T19" fmla="*/ 17098 h 48"/>
                  <a:gd name="T20" fmla="*/ 0 w 29"/>
                  <a:gd name="T21" fmla="*/ 17098 h 48"/>
                  <a:gd name="T22" fmla="*/ 3449 w 29"/>
                  <a:gd name="T23" fmla="*/ 3274 h 48"/>
                  <a:gd name="T24" fmla="*/ 3449 w 29"/>
                  <a:gd name="T25" fmla="*/ 6912 h 48"/>
                  <a:gd name="T26" fmla="*/ 3449 w 29"/>
                  <a:gd name="T27" fmla="*/ 10186 h 48"/>
                  <a:gd name="T28" fmla="*/ 0 w 29"/>
                  <a:gd name="T29" fmla="*/ 10186 h 48"/>
                  <a:gd name="T30" fmla="*/ 0 w 29"/>
                  <a:gd name="T31" fmla="*/ 13824 h 48"/>
                  <a:gd name="T32" fmla="*/ 0 w 29"/>
                  <a:gd name="T33" fmla="*/ 17098 h 48"/>
                  <a:gd name="T34" fmla="*/ 0 w 29"/>
                  <a:gd name="T35" fmla="*/ 13824 h 48"/>
                  <a:gd name="T36" fmla="*/ 0 w 29"/>
                  <a:gd name="T37" fmla="*/ 10186 h 48"/>
                  <a:gd name="T38" fmla="*/ 3449 w 29"/>
                  <a:gd name="T39" fmla="*/ 10186 h 48"/>
                  <a:gd name="T40" fmla="*/ 3449 w 29"/>
                  <a:gd name="T41" fmla="*/ 6912 h 48"/>
                  <a:gd name="T42" fmla="*/ 3449 w 29"/>
                  <a:gd name="T43" fmla="*/ 3274 h 48"/>
                  <a:gd name="T44" fmla="*/ 3449 w 29"/>
                  <a:gd name="T45" fmla="*/ 3274 h 48"/>
                  <a:gd name="T46" fmla="*/ 3449 w 29"/>
                  <a:gd name="T47" fmla="*/ 3274 h 48"/>
                  <a:gd name="T48" fmla="*/ 7281 w 29"/>
                  <a:gd name="T49" fmla="*/ 0 h 48"/>
                  <a:gd name="T50" fmla="*/ 7281 w 29"/>
                  <a:gd name="T51" fmla="*/ 3274 h 48"/>
                  <a:gd name="T52" fmla="*/ 3449 w 29"/>
                  <a:gd name="T53" fmla="*/ 3274 h 48"/>
                  <a:gd name="T54" fmla="*/ 7281 w 29"/>
                  <a:gd name="T55" fmla="*/ 3274 h 48"/>
                  <a:gd name="T56" fmla="*/ 7281 w 29"/>
                  <a:gd name="T57" fmla="*/ 0 h 48"/>
                  <a:gd name="T58" fmla="*/ 10730 w 29"/>
                  <a:gd name="T59" fmla="*/ 0 h 48"/>
                  <a:gd name="T60" fmla="*/ 7281 w 29"/>
                  <a:gd name="T61" fmla="*/ 0 h 48"/>
                  <a:gd name="T62" fmla="*/ 10730 w 29"/>
                  <a:gd name="T63" fmla="*/ 0 h 48"/>
                  <a:gd name="T64" fmla="*/ 10730 w 29"/>
                  <a:gd name="T65" fmla="*/ 3274 h 48"/>
                  <a:gd name="T66" fmla="*/ 7281 w 29"/>
                  <a:gd name="T67" fmla="*/ 3274 h 48"/>
                  <a:gd name="T68" fmla="*/ 10730 w 29"/>
                  <a:gd name="T69" fmla="*/ 3274 h 48"/>
                  <a:gd name="T70" fmla="*/ 7281 w 29"/>
                  <a:gd name="T71" fmla="*/ 3274 h 48"/>
                  <a:gd name="T72" fmla="*/ 7281 w 29"/>
                  <a:gd name="T73" fmla="*/ 0 h 48"/>
                  <a:gd name="T74" fmla="*/ 10730 w 29"/>
                  <a:gd name="T75" fmla="*/ 0 h 48"/>
                  <a:gd name="T76" fmla="*/ 10730 w 29"/>
                  <a:gd name="T77" fmla="*/ 3274 h 48"/>
                  <a:gd name="T78" fmla="*/ 10730 w 29"/>
                  <a:gd name="T79" fmla="*/ 6912 h 48"/>
                  <a:gd name="T80" fmla="*/ 7281 w 29"/>
                  <a:gd name="T81" fmla="*/ 6912 h 48"/>
                  <a:gd name="T82" fmla="*/ 7281 w 29"/>
                  <a:gd name="T83" fmla="*/ 3274 h 48"/>
                  <a:gd name="T84" fmla="*/ 10730 w 29"/>
                  <a:gd name="T85" fmla="*/ 3274 h 48"/>
                  <a:gd name="T86" fmla="*/ 10730 w 29"/>
                  <a:gd name="T87" fmla="*/ 6912 h 48"/>
                  <a:gd name="T88" fmla="*/ 10730 w 29"/>
                  <a:gd name="T89" fmla="*/ 6912 h 48"/>
                  <a:gd name="T90" fmla="*/ 10730 w 29"/>
                  <a:gd name="T91" fmla="*/ 6912 h 48"/>
                  <a:gd name="T92" fmla="*/ 7281 w 29"/>
                  <a:gd name="T93" fmla="*/ 13824 h 48"/>
                  <a:gd name="T94" fmla="*/ 7281 w 29"/>
                  <a:gd name="T95" fmla="*/ 10186 h 48"/>
                  <a:gd name="T96" fmla="*/ 7281 w 29"/>
                  <a:gd name="T97" fmla="*/ 6912 h 48"/>
                  <a:gd name="T98" fmla="*/ 10730 w 29"/>
                  <a:gd name="T99" fmla="*/ 6912 h 48"/>
                  <a:gd name="T100" fmla="*/ 7281 w 29"/>
                  <a:gd name="T101" fmla="*/ 6912 h 48"/>
                  <a:gd name="T102" fmla="*/ 7281 w 29"/>
                  <a:gd name="T103" fmla="*/ 10186 h 48"/>
                  <a:gd name="T104" fmla="*/ 7281 w 29"/>
                  <a:gd name="T105" fmla="*/ 13824 h 48"/>
                  <a:gd name="T106" fmla="*/ 7281 w 29"/>
                  <a:gd name="T107" fmla="*/ 13824 h 48"/>
                  <a:gd name="T108" fmla="*/ 7281 w 29"/>
                  <a:gd name="T109" fmla="*/ 13824 h 48"/>
                  <a:gd name="T110" fmla="*/ 7281 w 29"/>
                  <a:gd name="T111" fmla="*/ 13824 h 48"/>
                  <a:gd name="T112" fmla="*/ 7281 w 29"/>
                  <a:gd name="T113" fmla="*/ 13824 h 4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9" h="48">
                    <a:moveTo>
                      <a:pt x="0" y="47"/>
                    </a:moveTo>
                    <a:lnTo>
                      <a:pt x="0" y="38"/>
                    </a:lnTo>
                    <a:lnTo>
                      <a:pt x="9" y="38"/>
                    </a:lnTo>
                    <a:lnTo>
                      <a:pt x="9" y="28"/>
                    </a:lnTo>
                    <a:lnTo>
                      <a:pt x="19" y="28"/>
                    </a:lnTo>
                    <a:lnTo>
                      <a:pt x="19" y="38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47"/>
                    </a:lnTo>
                    <a:close/>
                    <a:moveTo>
                      <a:pt x="0" y="47"/>
                    </a:moveTo>
                    <a:lnTo>
                      <a:pt x="0" y="47"/>
                    </a:lnTo>
                    <a:close/>
                    <a:moveTo>
                      <a:pt x="9" y="9"/>
                    </a:moveTo>
                    <a:lnTo>
                      <a:pt x="9" y="19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9" y="28"/>
                    </a:lnTo>
                    <a:lnTo>
                      <a:pt x="9" y="19"/>
                    </a:lnTo>
                    <a:lnTo>
                      <a:pt x="9" y="9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close/>
                    <a:moveTo>
                      <a:pt x="19" y="0"/>
                    </a:moveTo>
                    <a:lnTo>
                      <a:pt x="19" y="9"/>
                    </a:lnTo>
                    <a:lnTo>
                      <a:pt x="9" y="9"/>
                    </a:lnTo>
                    <a:lnTo>
                      <a:pt x="19" y="9"/>
                    </a:lnTo>
                    <a:lnTo>
                      <a:pt x="19" y="0"/>
                    </a:lnTo>
                    <a:close/>
                    <a:moveTo>
                      <a:pt x="28" y="0"/>
                    </a:moveTo>
                    <a:lnTo>
                      <a:pt x="19" y="0"/>
                    </a:lnTo>
                    <a:lnTo>
                      <a:pt x="28" y="0"/>
                    </a:lnTo>
                    <a:close/>
                    <a:moveTo>
                      <a:pt x="28" y="9"/>
                    </a:moveTo>
                    <a:lnTo>
                      <a:pt x="19" y="9"/>
                    </a:lnTo>
                    <a:lnTo>
                      <a:pt x="28" y="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28" y="9"/>
                    </a:lnTo>
                    <a:close/>
                    <a:moveTo>
                      <a:pt x="28" y="19"/>
                    </a:moveTo>
                    <a:lnTo>
                      <a:pt x="19" y="19"/>
                    </a:lnTo>
                    <a:lnTo>
                      <a:pt x="19" y="9"/>
                    </a:lnTo>
                    <a:lnTo>
                      <a:pt x="28" y="9"/>
                    </a:lnTo>
                    <a:lnTo>
                      <a:pt x="28" y="19"/>
                    </a:lnTo>
                    <a:close/>
                    <a:moveTo>
                      <a:pt x="28" y="19"/>
                    </a:moveTo>
                    <a:lnTo>
                      <a:pt x="28" y="19"/>
                    </a:lnTo>
                    <a:close/>
                    <a:moveTo>
                      <a:pt x="19" y="38"/>
                    </a:moveTo>
                    <a:lnTo>
                      <a:pt x="19" y="28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19" y="38"/>
                    </a:lnTo>
                    <a:close/>
                    <a:moveTo>
                      <a:pt x="19" y="38"/>
                    </a:moveTo>
                    <a:lnTo>
                      <a:pt x="19" y="38"/>
                    </a:lnTo>
                    <a:close/>
                    <a:moveTo>
                      <a:pt x="19" y="38"/>
                    </a:move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60" name="Freeform 287">
                <a:extLst>
                  <a:ext uri="{FF2B5EF4-FFF2-40B4-BE49-F238E27FC236}">
                    <a16:creationId xmlns:a16="http://schemas.microsoft.com/office/drawing/2014/main" id="{DD12C52D-978E-8942-AB38-7C1AB4B4C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862138"/>
                <a:ext cx="7938" cy="17462"/>
              </a:xfrm>
              <a:custGeom>
                <a:avLst/>
                <a:gdLst>
                  <a:gd name="T0" fmla="*/ 7541 w 20"/>
                  <a:gd name="T1" fmla="*/ 0 h 48"/>
                  <a:gd name="T2" fmla="*/ 7541 w 20"/>
                  <a:gd name="T3" fmla="*/ 3274 h 48"/>
                  <a:gd name="T4" fmla="*/ 3572 w 20"/>
                  <a:gd name="T5" fmla="*/ 6912 h 48"/>
                  <a:gd name="T6" fmla="*/ 3572 w 20"/>
                  <a:gd name="T7" fmla="*/ 10186 h 48"/>
                  <a:gd name="T8" fmla="*/ 0 w 20"/>
                  <a:gd name="T9" fmla="*/ 13824 h 48"/>
                  <a:gd name="T10" fmla="*/ 0 w 20"/>
                  <a:gd name="T11" fmla="*/ 17098 h 48"/>
                  <a:gd name="T12" fmla="*/ 0 w 20"/>
                  <a:gd name="T13" fmla="*/ 13824 h 48"/>
                  <a:gd name="T14" fmla="*/ 0 w 20"/>
                  <a:gd name="T15" fmla="*/ 10186 h 48"/>
                  <a:gd name="T16" fmla="*/ 0 w 20"/>
                  <a:gd name="T17" fmla="*/ 6912 h 48"/>
                  <a:gd name="T18" fmla="*/ 3572 w 20"/>
                  <a:gd name="T19" fmla="*/ 3274 h 48"/>
                  <a:gd name="T20" fmla="*/ 7541 w 20"/>
                  <a:gd name="T21" fmla="*/ 0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48">
                    <a:moveTo>
                      <a:pt x="19" y="0"/>
                    </a:moveTo>
                    <a:lnTo>
                      <a:pt x="19" y="9"/>
                    </a:lnTo>
                    <a:cubicBezTo>
                      <a:pt x="19" y="9"/>
                      <a:pt x="19" y="19"/>
                      <a:pt x="9" y="19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38"/>
                      <a:pt x="9" y="38"/>
                      <a:pt x="0" y="3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0" y="28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9"/>
                      <a:pt x="9" y="9"/>
                    </a:cubicBezTo>
                    <a:cubicBezTo>
                      <a:pt x="9" y="9"/>
                      <a:pt x="19" y="9"/>
                      <a:pt x="1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61" name="Freeform 288">
                <a:extLst>
                  <a:ext uri="{FF2B5EF4-FFF2-40B4-BE49-F238E27FC236}">
                    <a16:creationId xmlns:a16="http://schemas.microsoft.com/office/drawing/2014/main" id="{416F8166-00AE-5F42-87FE-2501558A4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862138"/>
                <a:ext cx="7938" cy="17462"/>
              </a:xfrm>
              <a:custGeom>
                <a:avLst/>
                <a:gdLst>
                  <a:gd name="T0" fmla="*/ 7541 w 20"/>
                  <a:gd name="T1" fmla="*/ 0 h 48"/>
                  <a:gd name="T2" fmla="*/ 7541 w 20"/>
                  <a:gd name="T3" fmla="*/ 3274 h 48"/>
                  <a:gd name="T4" fmla="*/ 3572 w 20"/>
                  <a:gd name="T5" fmla="*/ 6912 h 48"/>
                  <a:gd name="T6" fmla="*/ 7541 w 20"/>
                  <a:gd name="T7" fmla="*/ 6912 h 48"/>
                  <a:gd name="T8" fmla="*/ 3572 w 20"/>
                  <a:gd name="T9" fmla="*/ 6912 h 48"/>
                  <a:gd name="T10" fmla="*/ 3572 w 20"/>
                  <a:gd name="T11" fmla="*/ 10186 h 48"/>
                  <a:gd name="T12" fmla="*/ 3572 w 20"/>
                  <a:gd name="T13" fmla="*/ 10186 h 48"/>
                  <a:gd name="T14" fmla="*/ 3572 w 20"/>
                  <a:gd name="T15" fmla="*/ 10186 h 48"/>
                  <a:gd name="T16" fmla="*/ 0 w 20"/>
                  <a:gd name="T17" fmla="*/ 13824 h 48"/>
                  <a:gd name="T18" fmla="*/ 3572 w 20"/>
                  <a:gd name="T19" fmla="*/ 10186 h 48"/>
                  <a:gd name="T20" fmla="*/ 0 w 20"/>
                  <a:gd name="T21" fmla="*/ 13824 h 48"/>
                  <a:gd name="T22" fmla="*/ 0 w 20"/>
                  <a:gd name="T23" fmla="*/ 13824 h 48"/>
                  <a:gd name="T24" fmla="*/ 0 w 20"/>
                  <a:gd name="T25" fmla="*/ 13824 h 48"/>
                  <a:gd name="T26" fmla="*/ 0 w 20"/>
                  <a:gd name="T27" fmla="*/ 13824 h 48"/>
                  <a:gd name="T28" fmla="*/ 0 w 20"/>
                  <a:gd name="T29" fmla="*/ 13824 h 48"/>
                  <a:gd name="T30" fmla="*/ 0 w 20"/>
                  <a:gd name="T31" fmla="*/ 13824 h 48"/>
                  <a:gd name="T32" fmla="*/ 0 w 20"/>
                  <a:gd name="T33" fmla="*/ 13824 h 48"/>
                  <a:gd name="T34" fmla="*/ 0 w 20"/>
                  <a:gd name="T35" fmla="*/ 13824 h 48"/>
                  <a:gd name="T36" fmla="*/ 0 w 20"/>
                  <a:gd name="T37" fmla="*/ 10186 h 48"/>
                  <a:gd name="T38" fmla="*/ 0 w 20"/>
                  <a:gd name="T39" fmla="*/ 10186 h 48"/>
                  <a:gd name="T40" fmla="*/ 0 w 20"/>
                  <a:gd name="T41" fmla="*/ 6912 h 48"/>
                  <a:gd name="T42" fmla="*/ 0 w 20"/>
                  <a:gd name="T43" fmla="*/ 6912 h 48"/>
                  <a:gd name="T44" fmla="*/ 0 w 20"/>
                  <a:gd name="T45" fmla="*/ 6912 h 48"/>
                  <a:gd name="T46" fmla="*/ 0 w 20"/>
                  <a:gd name="T47" fmla="*/ 3274 h 48"/>
                  <a:gd name="T48" fmla="*/ 0 w 20"/>
                  <a:gd name="T49" fmla="*/ 3274 h 48"/>
                  <a:gd name="T50" fmla="*/ 7541 w 20"/>
                  <a:gd name="T51" fmla="*/ 0 h 48"/>
                  <a:gd name="T52" fmla="*/ 3572 w 20"/>
                  <a:gd name="T53" fmla="*/ 3274 h 48"/>
                  <a:gd name="T54" fmla="*/ 7541 w 20"/>
                  <a:gd name="T55" fmla="*/ 0 h 48"/>
                  <a:gd name="T56" fmla="*/ 7541 w 20"/>
                  <a:gd name="T57" fmla="*/ 0 h 48"/>
                  <a:gd name="T58" fmla="*/ 7541 w 20"/>
                  <a:gd name="T59" fmla="*/ 0 h 48"/>
                  <a:gd name="T60" fmla="*/ 7541 w 20"/>
                  <a:gd name="T61" fmla="*/ 0 h 48"/>
                  <a:gd name="T62" fmla="*/ 7541 w 20"/>
                  <a:gd name="T63" fmla="*/ 0 h 48"/>
                  <a:gd name="T64" fmla="*/ 7541 w 20"/>
                  <a:gd name="T65" fmla="*/ 0 h 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" h="48">
                    <a:moveTo>
                      <a:pt x="19" y="9"/>
                    </a:moveTo>
                    <a:lnTo>
                      <a:pt x="19" y="0"/>
                    </a:lnTo>
                    <a:lnTo>
                      <a:pt x="19" y="9"/>
                    </a:lnTo>
                    <a:close/>
                    <a:moveTo>
                      <a:pt x="19" y="9"/>
                    </a:moveTo>
                    <a:lnTo>
                      <a:pt x="19" y="9"/>
                    </a:lnTo>
                    <a:close/>
                    <a:moveTo>
                      <a:pt x="9" y="19"/>
                    </a:moveTo>
                    <a:lnTo>
                      <a:pt x="19" y="9"/>
                    </a:lnTo>
                    <a:lnTo>
                      <a:pt x="19" y="19"/>
                    </a:lnTo>
                    <a:lnTo>
                      <a:pt x="9" y="19"/>
                    </a:lnTo>
                    <a:close/>
                    <a:moveTo>
                      <a:pt x="9" y="19"/>
                    </a:moveTo>
                    <a:lnTo>
                      <a:pt x="9" y="19"/>
                    </a:lnTo>
                    <a:close/>
                    <a:moveTo>
                      <a:pt x="9" y="28"/>
                    </a:moveTo>
                    <a:lnTo>
                      <a:pt x="9" y="19"/>
                    </a:lnTo>
                    <a:lnTo>
                      <a:pt x="9" y="28"/>
                    </a:lnTo>
                    <a:close/>
                    <a:moveTo>
                      <a:pt x="9" y="28"/>
                    </a:moveTo>
                    <a:lnTo>
                      <a:pt x="9" y="28"/>
                    </a:lnTo>
                    <a:close/>
                    <a:moveTo>
                      <a:pt x="0" y="47"/>
                    </a:moveTo>
                    <a:lnTo>
                      <a:pt x="0" y="38"/>
                    </a:lnTo>
                    <a:lnTo>
                      <a:pt x="9" y="38"/>
                    </a:lnTo>
                    <a:lnTo>
                      <a:pt x="9" y="28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47"/>
                    </a:lnTo>
                    <a:close/>
                    <a:moveTo>
                      <a:pt x="0" y="38"/>
                    </a:moveTo>
                    <a:lnTo>
                      <a:pt x="0" y="47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38"/>
                    </a:lnTo>
                    <a:close/>
                    <a:moveTo>
                      <a:pt x="0" y="47"/>
                    </a:moveTo>
                    <a:lnTo>
                      <a:pt x="0" y="38"/>
                    </a:lnTo>
                    <a:lnTo>
                      <a:pt x="0" y="47"/>
                    </a:lnTo>
                    <a:close/>
                    <a:moveTo>
                      <a:pt x="0" y="38"/>
                    </a:moveTo>
                    <a:lnTo>
                      <a:pt x="0" y="47"/>
                    </a:lnTo>
                    <a:lnTo>
                      <a:pt x="0" y="38"/>
                    </a:lnTo>
                    <a:close/>
                    <a:moveTo>
                      <a:pt x="0" y="28"/>
                    </a:move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0" y="28"/>
                    </a:moveTo>
                    <a:lnTo>
                      <a:pt x="0" y="28"/>
                    </a:lnTo>
                    <a:close/>
                    <a:moveTo>
                      <a:pt x="0" y="28"/>
                    </a:moveTo>
                    <a:lnTo>
                      <a:pt x="0" y="28"/>
                    </a:lnTo>
                    <a:close/>
                    <a:moveTo>
                      <a:pt x="0" y="19"/>
                    </a:moveTo>
                    <a:lnTo>
                      <a:pt x="0" y="28"/>
                    </a:lnTo>
                    <a:lnTo>
                      <a:pt x="0" y="19"/>
                    </a:lnTo>
                    <a:close/>
                    <a:moveTo>
                      <a:pt x="0" y="19"/>
                    </a:moveTo>
                    <a:lnTo>
                      <a:pt x="0" y="19"/>
                    </a:lnTo>
                    <a:close/>
                    <a:moveTo>
                      <a:pt x="9" y="9"/>
                    </a:moveTo>
                    <a:lnTo>
                      <a:pt x="0" y="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9" y="9"/>
                    </a:lnTo>
                    <a:close/>
                    <a:moveTo>
                      <a:pt x="19" y="0"/>
                    </a:moveTo>
                    <a:lnTo>
                      <a:pt x="19" y="9"/>
                    </a:lnTo>
                    <a:lnTo>
                      <a:pt x="9" y="9"/>
                    </a:lnTo>
                    <a:lnTo>
                      <a:pt x="19" y="9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62" name="Freeform 289">
                <a:extLst>
                  <a:ext uri="{FF2B5EF4-FFF2-40B4-BE49-F238E27FC236}">
                    <a16:creationId xmlns:a16="http://schemas.microsoft.com/office/drawing/2014/main" id="{232AF9C3-209E-E54B-AAE3-8A6A9F327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865313"/>
                <a:ext cx="11113" cy="11112"/>
              </a:xfrm>
              <a:custGeom>
                <a:avLst/>
                <a:gdLst>
                  <a:gd name="T0" fmla="*/ 10743 w 30"/>
                  <a:gd name="T1" fmla="*/ 3704 h 30"/>
                  <a:gd name="T2" fmla="*/ 7038 w 30"/>
                  <a:gd name="T3" fmla="*/ 0 h 30"/>
                  <a:gd name="T4" fmla="*/ 3704 w 30"/>
                  <a:gd name="T5" fmla="*/ 10742 h 30"/>
                  <a:gd name="T6" fmla="*/ 7038 w 30"/>
                  <a:gd name="T7" fmla="*/ 7038 h 30"/>
                  <a:gd name="T8" fmla="*/ 10743 w 30"/>
                  <a:gd name="T9" fmla="*/ 3704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9" y="10"/>
                    </a:moveTo>
                    <a:cubicBezTo>
                      <a:pt x="29" y="0"/>
                      <a:pt x="19" y="0"/>
                      <a:pt x="19" y="0"/>
                    </a:cubicBezTo>
                    <a:cubicBezTo>
                      <a:pt x="10" y="10"/>
                      <a:pt x="0" y="29"/>
                      <a:pt x="10" y="29"/>
                    </a:cubicBezTo>
                    <a:cubicBezTo>
                      <a:pt x="10" y="29"/>
                      <a:pt x="19" y="29"/>
                      <a:pt x="19" y="19"/>
                    </a:cubicBezTo>
                    <a:cubicBezTo>
                      <a:pt x="19" y="19"/>
                      <a:pt x="19" y="10"/>
                      <a:pt x="29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63" name="Freeform 290">
                <a:extLst>
                  <a:ext uri="{FF2B5EF4-FFF2-40B4-BE49-F238E27FC236}">
                    <a16:creationId xmlns:a16="http://schemas.microsoft.com/office/drawing/2014/main" id="{EF434705-00DC-614D-9E85-A2F1D3097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865313"/>
                <a:ext cx="11113" cy="11112"/>
              </a:xfrm>
              <a:custGeom>
                <a:avLst/>
                <a:gdLst>
                  <a:gd name="T0" fmla="*/ 7038 w 30"/>
                  <a:gd name="T1" fmla="*/ 0 h 30"/>
                  <a:gd name="T2" fmla="*/ 10743 w 30"/>
                  <a:gd name="T3" fmla="*/ 0 h 30"/>
                  <a:gd name="T4" fmla="*/ 10743 w 30"/>
                  <a:gd name="T5" fmla="*/ 3704 h 30"/>
                  <a:gd name="T6" fmla="*/ 7038 w 30"/>
                  <a:gd name="T7" fmla="*/ 3704 h 30"/>
                  <a:gd name="T8" fmla="*/ 7038 w 30"/>
                  <a:gd name="T9" fmla="*/ 0 h 30"/>
                  <a:gd name="T10" fmla="*/ 7038 w 30"/>
                  <a:gd name="T11" fmla="*/ 0 h 30"/>
                  <a:gd name="T12" fmla="*/ 7038 w 30"/>
                  <a:gd name="T13" fmla="*/ 0 h 30"/>
                  <a:gd name="T14" fmla="*/ 3704 w 30"/>
                  <a:gd name="T15" fmla="*/ 10742 h 30"/>
                  <a:gd name="T16" fmla="*/ 3704 w 30"/>
                  <a:gd name="T17" fmla="*/ 7038 h 30"/>
                  <a:gd name="T18" fmla="*/ 0 w 30"/>
                  <a:gd name="T19" fmla="*/ 7038 h 30"/>
                  <a:gd name="T20" fmla="*/ 3704 w 30"/>
                  <a:gd name="T21" fmla="*/ 3704 h 30"/>
                  <a:gd name="T22" fmla="*/ 3704 w 30"/>
                  <a:gd name="T23" fmla="*/ 0 h 30"/>
                  <a:gd name="T24" fmla="*/ 7038 w 30"/>
                  <a:gd name="T25" fmla="*/ 0 h 30"/>
                  <a:gd name="T26" fmla="*/ 3704 w 30"/>
                  <a:gd name="T27" fmla="*/ 3704 h 30"/>
                  <a:gd name="T28" fmla="*/ 3704 w 30"/>
                  <a:gd name="T29" fmla="*/ 7038 h 30"/>
                  <a:gd name="T30" fmla="*/ 3704 w 30"/>
                  <a:gd name="T31" fmla="*/ 10742 h 30"/>
                  <a:gd name="T32" fmla="*/ 3704 w 30"/>
                  <a:gd name="T33" fmla="*/ 10742 h 30"/>
                  <a:gd name="T34" fmla="*/ 3704 w 30"/>
                  <a:gd name="T35" fmla="*/ 10742 h 30"/>
                  <a:gd name="T36" fmla="*/ 7038 w 30"/>
                  <a:gd name="T37" fmla="*/ 7038 h 30"/>
                  <a:gd name="T38" fmla="*/ 7038 w 30"/>
                  <a:gd name="T39" fmla="*/ 10742 h 30"/>
                  <a:gd name="T40" fmla="*/ 3704 w 30"/>
                  <a:gd name="T41" fmla="*/ 10742 h 30"/>
                  <a:gd name="T42" fmla="*/ 7038 w 30"/>
                  <a:gd name="T43" fmla="*/ 10742 h 30"/>
                  <a:gd name="T44" fmla="*/ 7038 w 30"/>
                  <a:gd name="T45" fmla="*/ 7038 h 30"/>
                  <a:gd name="T46" fmla="*/ 7038 w 30"/>
                  <a:gd name="T47" fmla="*/ 7038 h 30"/>
                  <a:gd name="T48" fmla="*/ 7038 w 30"/>
                  <a:gd name="T49" fmla="*/ 7038 h 30"/>
                  <a:gd name="T50" fmla="*/ 10743 w 30"/>
                  <a:gd name="T51" fmla="*/ 3704 h 30"/>
                  <a:gd name="T52" fmla="*/ 7038 w 30"/>
                  <a:gd name="T53" fmla="*/ 3704 h 30"/>
                  <a:gd name="T54" fmla="*/ 7038 w 30"/>
                  <a:gd name="T55" fmla="*/ 7038 h 30"/>
                  <a:gd name="T56" fmla="*/ 7038 w 30"/>
                  <a:gd name="T57" fmla="*/ 3704 h 30"/>
                  <a:gd name="T58" fmla="*/ 10743 w 30"/>
                  <a:gd name="T59" fmla="*/ 3704 h 30"/>
                  <a:gd name="T60" fmla="*/ 10743 w 30"/>
                  <a:gd name="T61" fmla="*/ 3704 h 30"/>
                  <a:gd name="T62" fmla="*/ 10743 w 30"/>
                  <a:gd name="T63" fmla="*/ 3704 h 30"/>
                  <a:gd name="T64" fmla="*/ 10743 w 30"/>
                  <a:gd name="T65" fmla="*/ 3704 h 30"/>
                  <a:gd name="T66" fmla="*/ 10743 w 30"/>
                  <a:gd name="T67" fmla="*/ 3704 h 30"/>
                  <a:gd name="T68" fmla="*/ 10743 w 30"/>
                  <a:gd name="T69" fmla="*/ 3704 h 30"/>
                  <a:gd name="T70" fmla="*/ 10743 w 30"/>
                  <a:gd name="T71" fmla="*/ 3704 h 30"/>
                  <a:gd name="T72" fmla="*/ 10743 w 30"/>
                  <a:gd name="T73" fmla="*/ 3704 h 30"/>
                  <a:gd name="T74" fmla="*/ 10743 w 30"/>
                  <a:gd name="T75" fmla="*/ 3704 h 30"/>
                  <a:gd name="T76" fmla="*/ 10743 w 30"/>
                  <a:gd name="T77" fmla="*/ 3704 h 30"/>
                  <a:gd name="T78" fmla="*/ 10743 w 30"/>
                  <a:gd name="T79" fmla="*/ 3704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0" h="30">
                    <a:moveTo>
                      <a:pt x="19" y="0"/>
                    </a:moveTo>
                    <a:lnTo>
                      <a:pt x="29" y="0"/>
                    </a:lnTo>
                    <a:lnTo>
                      <a:pt x="29" y="10"/>
                    </a:lnTo>
                    <a:lnTo>
                      <a:pt x="19" y="1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0" y="29"/>
                    </a:moveTo>
                    <a:lnTo>
                      <a:pt x="10" y="19"/>
                    </a:lnTo>
                    <a:lnTo>
                      <a:pt x="0" y="19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10" y="10"/>
                    </a:lnTo>
                    <a:lnTo>
                      <a:pt x="10" y="19"/>
                    </a:lnTo>
                    <a:lnTo>
                      <a:pt x="10" y="29"/>
                    </a:lnTo>
                    <a:close/>
                    <a:moveTo>
                      <a:pt x="10" y="29"/>
                    </a:moveTo>
                    <a:lnTo>
                      <a:pt x="10" y="29"/>
                    </a:lnTo>
                    <a:close/>
                    <a:moveTo>
                      <a:pt x="19" y="19"/>
                    </a:moveTo>
                    <a:lnTo>
                      <a:pt x="19" y="29"/>
                    </a:lnTo>
                    <a:lnTo>
                      <a:pt x="10" y="29"/>
                    </a:lnTo>
                    <a:lnTo>
                      <a:pt x="19" y="29"/>
                    </a:lnTo>
                    <a:lnTo>
                      <a:pt x="19" y="19"/>
                    </a:lnTo>
                    <a:close/>
                    <a:moveTo>
                      <a:pt x="19" y="19"/>
                    </a:moveTo>
                    <a:lnTo>
                      <a:pt x="19" y="19"/>
                    </a:lnTo>
                    <a:close/>
                    <a:moveTo>
                      <a:pt x="29" y="10"/>
                    </a:moveTo>
                    <a:lnTo>
                      <a:pt x="19" y="10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29" y="10"/>
                    </a:lnTo>
                    <a:close/>
                    <a:moveTo>
                      <a:pt x="29" y="10"/>
                    </a:moveTo>
                    <a:lnTo>
                      <a:pt x="29" y="10"/>
                    </a:lnTo>
                    <a:close/>
                    <a:moveTo>
                      <a:pt x="29" y="10"/>
                    </a:moveTo>
                    <a:lnTo>
                      <a:pt x="29" y="10"/>
                    </a:lnTo>
                    <a:close/>
                    <a:moveTo>
                      <a:pt x="29" y="10"/>
                    </a:moveTo>
                    <a:lnTo>
                      <a:pt x="29" y="10"/>
                    </a:lnTo>
                    <a:close/>
                    <a:moveTo>
                      <a:pt x="29" y="10"/>
                    </a:moveTo>
                    <a:lnTo>
                      <a:pt x="29" y="10"/>
                    </a:lnTo>
                    <a:close/>
                    <a:moveTo>
                      <a:pt x="29" y="10"/>
                    </a:move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64" name="Freeform 291">
                <a:extLst>
                  <a:ext uri="{FF2B5EF4-FFF2-40B4-BE49-F238E27FC236}">
                    <a16:creationId xmlns:a16="http://schemas.microsoft.com/office/drawing/2014/main" id="{7953A489-1730-7848-865F-C94C7AAB4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865313"/>
                <a:ext cx="11113" cy="11112"/>
              </a:xfrm>
              <a:custGeom>
                <a:avLst/>
                <a:gdLst>
                  <a:gd name="T0" fmla="*/ 7038 w 30"/>
                  <a:gd name="T1" fmla="*/ 3704 h 30"/>
                  <a:gd name="T2" fmla="*/ 3704 w 30"/>
                  <a:gd name="T3" fmla="*/ 10742 h 30"/>
                  <a:gd name="T4" fmla="*/ 7038 w 30"/>
                  <a:gd name="T5" fmla="*/ 7038 h 30"/>
                  <a:gd name="T6" fmla="*/ 7038 w 30"/>
                  <a:gd name="T7" fmla="*/ 370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0">
                    <a:moveTo>
                      <a:pt x="19" y="10"/>
                    </a:moveTo>
                    <a:cubicBezTo>
                      <a:pt x="10" y="0"/>
                      <a:pt x="0" y="19"/>
                      <a:pt x="10" y="29"/>
                    </a:cubicBezTo>
                    <a:cubicBezTo>
                      <a:pt x="19" y="29"/>
                      <a:pt x="19" y="19"/>
                      <a:pt x="19" y="19"/>
                    </a:cubicBezTo>
                    <a:cubicBezTo>
                      <a:pt x="19" y="10"/>
                      <a:pt x="29" y="10"/>
                      <a:pt x="19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65" name="Freeform 292">
                <a:extLst>
                  <a:ext uri="{FF2B5EF4-FFF2-40B4-BE49-F238E27FC236}">
                    <a16:creationId xmlns:a16="http://schemas.microsoft.com/office/drawing/2014/main" id="{B24C6648-F0E7-8342-B06F-2800712B8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870075"/>
                <a:ext cx="7938" cy="7938"/>
              </a:xfrm>
              <a:custGeom>
                <a:avLst/>
                <a:gdLst>
                  <a:gd name="T0" fmla="*/ 0 w 20"/>
                  <a:gd name="T1" fmla="*/ 7541 h 20"/>
                  <a:gd name="T2" fmla="*/ 0 w 20"/>
                  <a:gd name="T3" fmla="*/ 3572 h 20"/>
                  <a:gd name="T4" fmla="*/ 0 w 20"/>
                  <a:gd name="T5" fmla="*/ 0 h 20"/>
                  <a:gd name="T6" fmla="*/ 3572 w 20"/>
                  <a:gd name="T7" fmla="*/ 0 h 20"/>
                  <a:gd name="T8" fmla="*/ 0 w 20"/>
                  <a:gd name="T9" fmla="*/ 0 h 20"/>
                  <a:gd name="T10" fmla="*/ 0 w 20"/>
                  <a:gd name="T11" fmla="*/ 3572 h 20"/>
                  <a:gd name="T12" fmla="*/ 0 w 20"/>
                  <a:gd name="T13" fmla="*/ 7541 h 20"/>
                  <a:gd name="T14" fmla="*/ 3572 w 20"/>
                  <a:gd name="T15" fmla="*/ 3572 h 20"/>
                  <a:gd name="T16" fmla="*/ 3572 w 20"/>
                  <a:gd name="T17" fmla="*/ 7541 h 20"/>
                  <a:gd name="T18" fmla="*/ 0 w 20"/>
                  <a:gd name="T19" fmla="*/ 7541 h 20"/>
                  <a:gd name="T20" fmla="*/ 3572 w 20"/>
                  <a:gd name="T21" fmla="*/ 7541 h 20"/>
                  <a:gd name="T22" fmla="*/ 3572 w 20"/>
                  <a:gd name="T23" fmla="*/ 3572 h 20"/>
                  <a:gd name="T24" fmla="*/ 3572 w 20"/>
                  <a:gd name="T25" fmla="*/ 0 h 20"/>
                  <a:gd name="T26" fmla="*/ 7541 w 20"/>
                  <a:gd name="T27" fmla="*/ 0 h 20"/>
                  <a:gd name="T28" fmla="*/ 3572 w 20"/>
                  <a:gd name="T29" fmla="*/ 0 h 20"/>
                  <a:gd name="T30" fmla="*/ 3572 w 20"/>
                  <a:gd name="T31" fmla="*/ 3572 h 20"/>
                  <a:gd name="T32" fmla="*/ 3572 w 20"/>
                  <a:gd name="T33" fmla="*/ 0 h 20"/>
                  <a:gd name="T34" fmla="*/ 7541 w 20"/>
                  <a:gd name="T35" fmla="*/ 0 h 20"/>
                  <a:gd name="T36" fmla="*/ 3572 w 20"/>
                  <a:gd name="T37" fmla="*/ 0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9"/>
                    </a:lnTo>
                    <a:close/>
                    <a:moveTo>
                      <a:pt x="9" y="9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9" y="9"/>
                    </a:lnTo>
                    <a:close/>
                    <a:moveTo>
                      <a:pt x="9" y="0"/>
                    </a:moveTo>
                    <a:lnTo>
                      <a:pt x="19" y="0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66" name="Freeform 293">
                <a:extLst>
                  <a:ext uri="{FF2B5EF4-FFF2-40B4-BE49-F238E27FC236}">
                    <a16:creationId xmlns:a16="http://schemas.microsoft.com/office/drawing/2014/main" id="{AEB620BE-B8FF-5248-824D-04176D44E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870075"/>
                <a:ext cx="7938" cy="3175"/>
              </a:xfrm>
              <a:custGeom>
                <a:avLst/>
                <a:gdLst>
                  <a:gd name="T0" fmla="*/ 3572 w 20"/>
                  <a:gd name="T1" fmla="*/ 0 h 10"/>
                  <a:gd name="T2" fmla="*/ 3572 w 20"/>
                  <a:gd name="T3" fmla="*/ 2858 h 10"/>
                  <a:gd name="T4" fmla="*/ 3572 w 2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9" y="0"/>
                    </a:moveTo>
                    <a:cubicBezTo>
                      <a:pt x="9" y="0"/>
                      <a:pt x="0" y="9"/>
                      <a:pt x="9" y="9"/>
                    </a:cubicBezTo>
                    <a:cubicBezTo>
                      <a:pt x="19" y="9"/>
                      <a:pt x="9" y="0"/>
                      <a:pt x="9" y="0"/>
                    </a:cubicBezTo>
                  </a:path>
                </a:pathLst>
              </a:custGeom>
              <a:solidFill>
                <a:srgbClr val="0C40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67" name="Freeform 294">
                <a:extLst>
                  <a:ext uri="{FF2B5EF4-FFF2-40B4-BE49-F238E27FC236}">
                    <a16:creationId xmlns:a16="http://schemas.microsoft.com/office/drawing/2014/main" id="{B7A5208A-F875-214C-9B79-D49AFC217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870075"/>
                <a:ext cx="7938" cy="3175"/>
              </a:xfrm>
              <a:custGeom>
                <a:avLst/>
                <a:gdLst>
                  <a:gd name="T0" fmla="*/ 3572 w 20"/>
                  <a:gd name="T1" fmla="*/ 2858 h 10"/>
                  <a:gd name="T2" fmla="*/ 0 w 20"/>
                  <a:gd name="T3" fmla="*/ 2858 h 10"/>
                  <a:gd name="T4" fmla="*/ 0 w 20"/>
                  <a:gd name="T5" fmla="*/ 0 h 10"/>
                  <a:gd name="T6" fmla="*/ 3572 w 20"/>
                  <a:gd name="T7" fmla="*/ 0 h 10"/>
                  <a:gd name="T8" fmla="*/ 0 w 20"/>
                  <a:gd name="T9" fmla="*/ 0 h 10"/>
                  <a:gd name="T10" fmla="*/ 0 w 20"/>
                  <a:gd name="T11" fmla="*/ 2858 h 10"/>
                  <a:gd name="T12" fmla="*/ 3572 w 20"/>
                  <a:gd name="T13" fmla="*/ 2858 h 10"/>
                  <a:gd name="T14" fmla="*/ 3572 w 20"/>
                  <a:gd name="T15" fmla="*/ 2858 h 10"/>
                  <a:gd name="T16" fmla="*/ 7541 w 20"/>
                  <a:gd name="T17" fmla="*/ 2858 h 10"/>
                  <a:gd name="T18" fmla="*/ 3572 w 20"/>
                  <a:gd name="T19" fmla="*/ 2858 h 10"/>
                  <a:gd name="T20" fmla="*/ 0 w 20"/>
                  <a:gd name="T21" fmla="*/ 2858 h 10"/>
                  <a:gd name="T22" fmla="*/ 3572 w 20"/>
                  <a:gd name="T23" fmla="*/ 2858 h 10"/>
                  <a:gd name="T24" fmla="*/ 3572 w 20"/>
                  <a:gd name="T25" fmla="*/ 0 h 10"/>
                  <a:gd name="T26" fmla="*/ 7541 w 20"/>
                  <a:gd name="T27" fmla="*/ 0 h 10"/>
                  <a:gd name="T28" fmla="*/ 7541 w 20"/>
                  <a:gd name="T29" fmla="*/ 2858 h 10"/>
                  <a:gd name="T30" fmla="*/ 3572 w 20"/>
                  <a:gd name="T31" fmla="*/ 2858 h 10"/>
                  <a:gd name="T32" fmla="*/ 3572 w 20"/>
                  <a:gd name="T33" fmla="*/ 0 h 10"/>
                  <a:gd name="T34" fmla="*/ 3572 w 20"/>
                  <a:gd name="T35" fmla="*/ 0 h 10"/>
                  <a:gd name="T36" fmla="*/ 3572 w 20"/>
                  <a:gd name="T37" fmla="*/ 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" h="10">
                    <a:moveTo>
                      <a:pt x="9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9" y="9"/>
                    </a:lnTo>
                    <a:close/>
                    <a:moveTo>
                      <a:pt x="9" y="9"/>
                    </a:moveTo>
                    <a:lnTo>
                      <a:pt x="19" y="9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9" y="9"/>
                    </a:lnTo>
                    <a:close/>
                    <a:moveTo>
                      <a:pt x="9" y="0"/>
                    </a:moveTo>
                    <a:lnTo>
                      <a:pt x="19" y="0"/>
                    </a:lnTo>
                    <a:lnTo>
                      <a:pt x="19" y="9"/>
                    </a:lnTo>
                    <a:lnTo>
                      <a:pt x="9" y="9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68" name="Freeform 295">
                <a:extLst>
                  <a:ext uri="{FF2B5EF4-FFF2-40B4-BE49-F238E27FC236}">
                    <a16:creationId xmlns:a16="http://schemas.microsoft.com/office/drawing/2014/main" id="{F3CFCA19-C113-F745-8E59-6121A0E05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35150"/>
                <a:ext cx="7937" cy="11113"/>
              </a:xfrm>
              <a:custGeom>
                <a:avLst/>
                <a:gdLst>
                  <a:gd name="T0" fmla="*/ 3969 w 20"/>
                  <a:gd name="T1" fmla="*/ 0 h 30"/>
                  <a:gd name="T2" fmla="*/ 0 w 20"/>
                  <a:gd name="T3" fmla="*/ 7038 h 30"/>
                  <a:gd name="T4" fmla="*/ 3969 w 20"/>
                  <a:gd name="T5" fmla="*/ 10743 h 30"/>
                  <a:gd name="T6" fmla="*/ 7540 w 20"/>
                  <a:gd name="T7" fmla="*/ 7038 h 30"/>
                  <a:gd name="T8" fmla="*/ 3969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0" y="0"/>
                    </a:moveTo>
                    <a:cubicBezTo>
                      <a:pt x="0" y="0"/>
                      <a:pt x="0" y="10"/>
                      <a:pt x="0" y="19"/>
                    </a:cubicBezTo>
                    <a:cubicBezTo>
                      <a:pt x="0" y="19"/>
                      <a:pt x="0" y="29"/>
                      <a:pt x="10" y="29"/>
                    </a:cubicBezTo>
                    <a:cubicBezTo>
                      <a:pt x="19" y="29"/>
                      <a:pt x="19" y="19"/>
                      <a:pt x="19" y="19"/>
                    </a:cubicBezTo>
                    <a:cubicBezTo>
                      <a:pt x="19" y="10"/>
                      <a:pt x="19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69" name="Freeform 296">
                <a:extLst>
                  <a:ext uri="{FF2B5EF4-FFF2-40B4-BE49-F238E27FC236}">
                    <a16:creationId xmlns:a16="http://schemas.microsoft.com/office/drawing/2014/main" id="{CBF1E0E2-C21A-3E44-A850-33256F3DF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35150"/>
                <a:ext cx="7937" cy="11113"/>
              </a:xfrm>
              <a:custGeom>
                <a:avLst/>
                <a:gdLst>
                  <a:gd name="T0" fmla="*/ 0 w 20"/>
                  <a:gd name="T1" fmla="*/ 7038 h 30"/>
                  <a:gd name="T2" fmla="*/ 0 w 20"/>
                  <a:gd name="T3" fmla="*/ 3704 h 30"/>
                  <a:gd name="T4" fmla="*/ 0 w 20"/>
                  <a:gd name="T5" fmla="*/ 0 h 30"/>
                  <a:gd name="T6" fmla="*/ 3969 w 20"/>
                  <a:gd name="T7" fmla="*/ 0 h 30"/>
                  <a:gd name="T8" fmla="*/ 3969 w 20"/>
                  <a:gd name="T9" fmla="*/ 3704 h 30"/>
                  <a:gd name="T10" fmla="*/ 0 w 20"/>
                  <a:gd name="T11" fmla="*/ 3704 h 30"/>
                  <a:gd name="T12" fmla="*/ 0 w 20"/>
                  <a:gd name="T13" fmla="*/ 7038 h 30"/>
                  <a:gd name="T14" fmla="*/ 3969 w 20"/>
                  <a:gd name="T15" fmla="*/ 10743 h 30"/>
                  <a:gd name="T16" fmla="*/ 0 w 20"/>
                  <a:gd name="T17" fmla="*/ 10743 h 30"/>
                  <a:gd name="T18" fmla="*/ 0 w 20"/>
                  <a:gd name="T19" fmla="*/ 7038 h 30"/>
                  <a:gd name="T20" fmla="*/ 0 w 20"/>
                  <a:gd name="T21" fmla="*/ 10743 h 30"/>
                  <a:gd name="T22" fmla="*/ 3969 w 20"/>
                  <a:gd name="T23" fmla="*/ 10743 h 30"/>
                  <a:gd name="T24" fmla="*/ 7540 w 20"/>
                  <a:gd name="T25" fmla="*/ 7038 h 30"/>
                  <a:gd name="T26" fmla="*/ 7540 w 20"/>
                  <a:gd name="T27" fmla="*/ 10743 h 30"/>
                  <a:gd name="T28" fmla="*/ 3969 w 20"/>
                  <a:gd name="T29" fmla="*/ 10743 h 30"/>
                  <a:gd name="T30" fmla="*/ 7540 w 20"/>
                  <a:gd name="T31" fmla="*/ 10743 h 30"/>
                  <a:gd name="T32" fmla="*/ 7540 w 20"/>
                  <a:gd name="T33" fmla="*/ 7038 h 30"/>
                  <a:gd name="T34" fmla="*/ 3969 w 20"/>
                  <a:gd name="T35" fmla="*/ 0 h 30"/>
                  <a:gd name="T36" fmla="*/ 7540 w 20"/>
                  <a:gd name="T37" fmla="*/ 0 h 30"/>
                  <a:gd name="T38" fmla="*/ 7540 w 20"/>
                  <a:gd name="T39" fmla="*/ 3704 h 30"/>
                  <a:gd name="T40" fmla="*/ 7540 w 20"/>
                  <a:gd name="T41" fmla="*/ 7038 h 30"/>
                  <a:gd name="T42" fmla="*/ 7540 w 20"/>
                  <a:gd name="T43" fmla="*/ 3704 h 30"/>
                  <a:gd name="T44" fmla="*/ 3969 w 20"/>
                  <a:gd name="T45" fmla="*/ 3704 h 30"/>
                  <a:gd name="T46" fmla="*/ 3969 w 20"/>
                  <a:gd name="T47" fmla="*/ 0 h 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0" h="30">
                    <a:moveTo>
                      <a:pt x="0" y="19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19"/>
                    </a:lnTo>
                    <a:close/>
                    <a:moveTo>
                      <a:pt x="10" y="29"/>
                    </a:moveTo>
                    <a:lnTo>
                      <a:pt x="0" y="2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10" y="29"/>
                    </a:lnTo>
                    <a:close/>
                    <a:moveTo>
                      <a:pt x="19" y="19"/>
                    </a:moveTo>
                    <a:lnTo>
                      <a:pt x="19" y="29"/>
                    </a:lnTo>
                    <a:lnTo>
                      <a:pt x="10" y="29"/>
                    </a:lnTo>
                    <a:lnTo>
                      <a:pt x="19" y="29"/>
                    </a:lnTo>
                    <a:lnTo>
                      <a:pt x="19" y="19"/>
                    </a:lnTo>
                    <a:close/>
                    <a:moveTo>
                      <a:pt x="10" y="0"/>
                    </a:moveTo>
                    <a:lnTo>
                      <a:pt x="19" y="0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10" y="1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70" name="Freeform 297">
                <a:extLst>
                  <a:ext uri="{FF2B5EF4-FFF2-40B4-BE49-F238E27FC236}">
                    <a16:creationId xmlns:a16="http://schemas.microsoft.com/office/drawing/2014/main" id="{AAA90830-31DF-584C-91B8-576E49E18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28800"/>
                <a:ext cx="7937" cy="11113"/>
              </a:xfrm>
              <a:custGeom>
                <a:avLst/>
                <a:gdLst>
                  <a:gd name="T0" fmla="*/ 3572 w 20"/>
                  <a:gd name="T1" fmla="*/ 0 h 30"/>
                  <a:gd name="T2" fmla="*/ 0 w 20"/>
                  <a:gd name="T3" fmla="*/ 7038 h 30"/>
                  <a:gd name="T4" fmla="*/ 3572 w 20"/>
                  <a:gd name="T5" fmla="*/ 10743 h 30"/>
                  <a:gd name="T6" fmla="*/ 7540 w 20"/>
                  <a:gd name="T7" fmla="*/ 7038 h 30"/>
                  <a:gd name="T8" fmla="*/ 3572 w 20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cubicBezTo>
                      <a:pt x="0" y="0"/>
                      <a:pt x="0" y="10"/>
                      <a:pt x="0" y="19"/>
                    </a:cubicBezTo>
                    <a:cubicBezTo>
                      <a:pt x="0" y="19"/>
                      <a:pt x="0" y="29"/>
                      <a:pt x="9" y="29"/>
                    </a:cubicBezTo>
                    <a:cubicBezTo>
                      <a:pt x="19" y="29"/>
                      <a:pt x="19" y="19"/>
                      <a:pt x="19" y="19"/>
                    </a:cubicBezTo>
                    <a:cubicBezTo>
                      <a:pt x="19" y="10"/>
                      <a:pt x="1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71" name="Freeform 298">
                <a:extLst>
                  <a:ext uri="{FF2B5EF4-FFF2-40B4-BE49-F238E27FC236}">
                    <a16:creationId xmlns:a16="http://schemas.microsoft.com/office/drawing/2014/main" id="{3972E294-F640-E743-A96A-F7875BCBE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28800"/>
                <a:ext cx="7937" cy="11113"/>
              </a:xfrm>
              <a:custGeom>
                <a:avLst/>
                <a:gdLst>
                  <a:gd name="T0" fmla="*/ 0 w 20"/>
                  <a:gd name="T1" fmla="*/ 7038 h 30"/>
                  <a:gd name="T2" fmla="*/ 0 w 20"/>
                  <a:gd name="T3" fmla="*/ 3704 h 30"/>
                  <a:gd name="T4" fmla="*/ 0 w 20"/>
                  <a:gd name="T5" fmla="*/ 0 h 30"/>
                  <a:gd name="T6" fmla="*/ 3572 w 20"/>
                  <a:gd name="T7" fmla="*/ 0 h 30"/>
                  <a:gd name="T8" fmla="*/ 0 w 20"/>
                  <a:gd name="T9" fmla="*/ 0 h 30"/>
                  <a:gd name="T10" fmla="*/ 0 w 20"/>
                  <a:gd name="T11" fmla="*/ 3704 h 30"/>
                  <a:gd name="T12" fmla="*/ 0 w 20"/>
                  <a:gd name="T13" fmla="*/ 7038 h 30"/>
                  <a:gd name="T14" fmla="*/ 3572 w 20"/>
                  <a:gd name="T15" fmla="*/ 10743 h 30"/>
                  <a:gd name="T16" fmla="*/ 0 w 20"/>
                  <a:gd name="T17" fmla="*/ 10743 h 30"/>
                  <a:gd name="T18" fmla="*/ 0 w 20"/>
                  <a:gd name="T19" fmla="*/ 7038 h 30"/>
                  <a:gd name="T20" fmla="*/ 0 w 20"/>
                  <a:gd name="T21" fmla="*/ 10743 h 30"/>
                  <a:gd name="T22" fmla="*/ 3572 w 20"/>
                  <a:gd name="T23" fmla="*/ 10743 h 30"/>
                  <a:gd name="T24" fmla="*/ 7540 w 20"/>
                  <a:gd name="T25" fmla="*/ 7038 h 30"/>
                  <a:gd name="T26" fmla="*/ 7540 w 20"/>
                  <a:gd name="T27" fmla="*/ 10743 h 30"/>
                  <a:gd name="T28" fmla="*/ 3572 w 20"/>
                  <a:gd name="T29" fmla="*/ 10743 h 30"/>
                  <a:gd name="T30" fmla="*/ 7540 w 20"/>
                  <a:gd name="T31" fmla="*/ 7038 h 30"/>
                  <a:gd name="T32" fmla="*/ 3572 w 20"/>
                  <a:gd name="T33" fmla="*/ 0 h 30"/>
                  <a:gd name="T34" fmla="*/ 7540 w 20"/>
                  <a:gd name="T35" fmla="*/ 0 h 30"/>
                  <a:gd name="T36" fmla="*/ 7540 w 20"/>
                  <a:gd name="T37" fmla="*/ 3704 h 30"/>
                  <a:gd name="T38" fmla="*/ 7540 w 20"/>
                  <a:gd name="T39" fmla="*/ 7038 h 30"/>
                  <a:gd name="T40" fmla="*/ 7540 w 20"/>
                  <a:gd name="T41" fmla="*/ 3704 h 30"/>
                  <a:gd name="T42" fmla="*/ 3572 w 20"/>
                  <a:gd name="T43" fmla="*/ 3704 h 30"/>
                  <a:gd name="T44" fmla="*/ 3572 w 20"/>
                  <a:gd name="T45" fmla="*/ 0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0" h="30">
                    <a:moveTo>
                      <a:pt x="0" y="19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9"/>
                    </a:lnTo>
                    <a:close/>
                    <a:moveTo>
                      <a:pt x="9" y="29"/>
                    </a:moveTo>
                    <a:lnTo>
                      <a:pt x="0" y="2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9" y="29"/>
                    </a:lnTo>
                    <a:close/>
                    <a:moveTo>
                      <a:pt x="19" y="19"/>
                    </a:moveTo>
                    <a:lnTo>
                      <a:pt x="19" y="29"/>
                    </a:lnTo>
                    <a:lnTo>
                      <a:pt x="9" y="29"/>
                    </a:lnTo>
                    <a:lnTo>
                      <a:pt x="19" y="19"/>
                    </a:lnTo>
                    <a:close/>
                    <a:moveTo>
                      <a:pt x="9" y="0"/>
                    </a:moveTo>
                    <a:lnTo>
                      <a:pt x="19" y="0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72" name="Freeform 299">
                <a:extLst>
                  <a:ext uri="{FF2B5EF4-FFF2-40B4-BE49-F238E27FC236}">
                    <a16:creationId xmlns:a16="http://schemas.microsoft.com/office/drawing/2014/main" id="{88F72B1B-51B6-2348-B400-DFD46AB7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804988"/>
                <a:ext cx="7937" cy="7937"/>
              </a:xfrm>
              <a:custGeom>
                <a:avLst/>
                <a:gdLst>
                  <a:gd name="T0" fmla="*/ 3969 w 20"/>
                  <a:gd name="T1" fmla="*/ 0 h 20"/>
                  <a:gd name="T2" fmla="*/ 0 w 20"/>
                  <a:gd name="T3" fmla="*/ 3572 h 20"/>
                  <a:gd name="T4" fmla="*/ 3969 w 20"/>
                  <a:gd name="T5" fmla="*/ 7540 h 20"/>
                  <a:gd name="T6" fmla="*/ 7540 w 20"/>
                  <a:gd name="T7" fmla="*/ 3572 h 20"/>
                  <a:gd name="T8" fmla="*/ 3969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0" y="0"/>
                      <a:pt x="0" y="9"/>
                      <a:pt x="0" y="9"/>
                    </a:cubicBezTo>
                    <a:cubicBezTo>
                      <a:pt x="0" y="19"/>
                      <a:pt x="0" y="19"/>
                      <a:pt x="10" y="19"/>
                    </a:cubicBezTo>
                    <a:cubicBezTo>
                      <a:pt x="19" y="19"/>
                      <a:pt x="19" y="19"/>
                      <a:pt x="19" y="9"/>
                    </a:cubicBezTo>
                    <a:cubicBezTo>
                      <a:pt x="19" y="9"/>
                      <a:pt x="19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73" name="Freeform 300">
                <a:extLst>
                  <a:ext uri="{FF2B5EF4-FFF2-40B4-BE49-F238E27FC236}">
                    <a16:creationId xmlns:a16="http://schemas.microsoft.com/office/drawing/2014/main" id="{D5A6BD2F-187B-7C40-A1CF-6C39BA69A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804988"/>
                <a:ext cx="7937" cy="7937"/>
              </a:xfrm>
              <a:custGeom>
                <a:avLst/>
                <a:gdLst>
                  <a:gd name="T0" fmla="*/ 0 w 20"/>
                  <a:gd name="T1" fmla="*/ 3572 h 20"/>
                  <a:gd name="T2" fmla="*/ 0 w 20"/>
                  <a:gd name="T3" fmla="*/ 0 h 20"/>
                  <a:gd name="T4" fmla="*/ 3969 w 20"/>
                  <a:gd name="T5" fmla="*/ 0 h 20"/>
                  <a:gd name="T6" fmla="*/ 0 w 20"/>
                  <a:gd name="T7" fmla="*/ 0 h 20"/>
                  <a:gd name="T8" fmla="*/ 0 w 20"/>
                  <a:gd name="T9" fmla="*/ 3572 h 20"/>
                  <a:gd name="T10" fmla="*/ 3969 w 20"/>
                  <a:gd name="T11" fmla="*/ 7540 h 20"/>
                  <a:gd name="T12" fmla="*/ 0 w 20"/>
                  <a:gd name="T13" fmla="*/ 7540 h 20"/>
                  <a:gd name="T14" fmla="*/ 0 w 20"/>
                  <a:gd name="T15" fmla="*/ 3572 h 20"/>
                  <a:gd name="T16" fmla="*/ 0 w 20"/>
                  <a:gd name="T17" fmla="*/ 7540 h 20"/>
                  <a:gd name="T18" fmla="*/ 3969 w 20"/>
                  <a:gd name="T19" fmla="*/ 7540 h 20"/>
                  <a:gd name="T20" fmla="*/ 7540 w 20"/>
                  <a:gd name="T21" fmla="*/ 3572 h 20"/>
                  <a:gd name="T22" fmla="*/ 7540 w 20"/>
                  <a:gd name="T23" fmla="*/ 7540 h 20"/>
                  <a:gd name="T24" fmla="*/ 3969 w 20"/>
                  <a:gd name="T25" fmla="*/ 7540 h 20"/>
                  <a:gd name="T26" fmla="*/ 7540 w 20"/>
                  <a:gd name="T27" fmla="*/ 7540 h 20"/>
                  <a:gd name="T28" fmla="*/ 7540 w 20"/>
                  <a:gd name="T29" fmla="*/ 3572 h 20"/>
                  <a:gd name="T30" fmla="*/ 3969 w 20"/>
                  <a:gd name="T31" fmla="*/ 0 h 20"/>
                  <a:gd name="T32" fmla="*/ 7540 w 20"/>
                  <a:gd name="T33" fmla="*/ 0 h 20"/>
                  <a:gd name="T34" fmla="*/ 7540 w 20"/>
                  <a:gd name="T35" fmla="*/ 3572 h 20"/>
                  <a:gd name="T36" fmla="*/ 7540 w 20"/>
                  <a:gd name="T37" fmla="*/ 0 h 20"/>
                  <a:gd name="T38" fmla="*/ 3969 w 20"/>
                  <a:gd name="T39" fmla="*/ 0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20">
                    <a:moveTo>
                      <a:pt x="0" y="9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  <a:moveTo>
                      <a:pt x="10" y="19"/>
                    </a:moveTo>
                    <a:lnTo>
                      <a:pt x="0" y="19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10" y="19"/>
                    </a:lnTo>
                    <a:close/>
                    <a:moveTo>
                      <a:pt x="19" y="9"/>
                    </a:moveTo>
                    <a:lnTo>
                      <a:pt x="19" y="19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9" y="9"/>
                    </a:lnTo>
                    <a:close/>
                    <a:moveTo>
                      <a:pt x="10" y="0"/>
                    </a:moveTo>
                    <a:lnTo>
                      <a:pt x="19" y="0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74" name="Freeform 301">
                <a:extLst>
                  <a:ext uri="{FF2B5EF4-FFF2-40B4-BE49-F238E27FC236}">
                    <a16:creationId xmlns:a16="http://schemas.microsoft.com/office/drawing/2014/main" id="{D3116EE5-8C92-1840-A7A2-49DFD2ECD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08163"/>
                <a:ext cx="7937" cy="7937"/>
              </a:xfrm>
              <a:custGeom>
                <a:avLst/>
                <a:gdLst>
                  <a:gd name="T0" fmla="*/ 3969 w 20"/>
                  <a:gd name="T1" fmla="*/ 0 h 20"/>
                  <a:gd name="T2" fmla="*/ 0 w 20"/>
                  <a:gd name="T3" fmla="*/ 3969 h 20"/>
                  <a:gd name="T4" fmla="*/ 3969 w 20"/>
                  <a:gd name="T5" fmla="*/ 7540 h 20"/>
                  <a:gd name="T6" fmla="*/ 7540 w 20"/>
                  <a:gd name="T7" fmla="*/ 3969 h 20"/>
                  <a:gd name="T8" fmla="*/ 3969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0" y="0"/>
                      <a:pt x="0" y="0"/>
                      <a:pt x="0" y="10"/>
                    </a:cubicBezTo>
                    <a:cubicBezTo>
                      <a:pt x="0" y="19"/>
                      <a:pt x="0" y="19"/>
                      <a:pt x="10" y="19"/>
                    </a:cubicBezTo>
                    <a:cubicBezTo>
                      <a:pt x="19" y="19"/>
                      <a:pt x="19" y="19"/>
                      <a:pt x="19" y="10"/>
                    </a:cubicBezTo>
                    <a:cubicBezTo>
                      <a:pt x="19" y="0"/>
                      <a:pt x="19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75" name="Freeform 302">
                <a:extLst>
                  <a:ext uri="{FF2B5EF4-FFF2-40B4-BE49-F238E27FC236}">
                    <a16:creationId xmlns:a16="http://schemas.microsoft.com/office/drawing/2014/main" id="{85255F8E-EEB9-DE4A-A9F1-41B54F69E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08163"/>
                <a:ext cx="7937" cy="7937"/>
              </a:xfrm>
              <a:custGeom>
                <a:avLst/>
                <a:gdLst>
                  <a:gd name="T0" fmla="*/ 0 w 20"/>
                  <a:gd name="T1" fmla="*/ 3969 h 20"/>
                  <a:gd name="T2" fmla="*/ 0 w 20"/>
                  <a:gd name="T3" fmla="*/ 0 h 20"/>
                  <a:gd name="T4" fmla="*/ 3969 w 20"/>
                  <a:gd name="T5" fmla="*/ 0 h 20"/>
                  <a:gd name="T6" fmla="*/ 0 w 20"/>
                  <a:gd name="T7" fmla="*/ 0 h 20"/>
                  <a:gd name="T8" fmla="*/ 0 w 20"/>
                  <a:gd name="T9" fmla="*/ 3969 h 20"/>
                  <a:gd name="T10" fmla="*/ 3969 w 20"/>
                  <a:gd name="T11" fmla="*/ 7540 h 20"/>
                  <a:gd name="T12" fmla="*/ 0 w 20"/>
                  <a:gd name="T13" fmla="*/ 7540 h 20"/>
                  <a:gd name="T14" fmla="*/ 0 w 20"/>
                  <a:gd name="T15" fmla="*/ 3969 h 20"/>
                  <a:gd name="T16" fmla="*/ 0 w 20"/>
                  <a:gd name="T17" fmla="*/ 7540 h 20"/>
                  <a:gd name="T18" fmla="*/ 3969 w 20"/>
                  <a:gd name="T19" fmla="*/ 7540 h 20"/>
                  <a:gd name="T20" fmla="*/ 7540 w 20"/>
                  <a:gd name="T21" fmla="*/ 3969 h 20"/>
                  <a:gd name="T22" fmla="*/ 7540 w 20"/>
                  <a:gd name="T23" fmla="*/ 7540 h 20"/>
                  <a:gd name="T24" fmla="*/ 3969 w 20"/>
                  <a:gd name="T25" fmla="*/ 7540 h 20"/>
                  <a:gd name="T26" fmla="*/ 7540 w 20"/>
                  <a:gd name="T27" fmla="*/ 7540 h 20"/>
                  <a:gd name="T28" fmla="*/ 7540 w 20"/>
                  <a:gd name="T29" fmla="*/ 3969 h 20"/>
                  <a:gd name="T30" fmla="*/ 3969 w 20"/>
                  <a:gd name="T31" fmla="*/ 0 h 20"/>
                  <a:gd name="T32" fmla="*/ 7540 w 20"/>
                  <a:gd name="T33" fmla="*/ 0 h 20"/>
                  <a:gd name="T34" fmla="*/ 7540 w 20"/>
                  <a:gd name="T35" fmla="*/ 3969 h 20"/>
                  <a:gd name="T36" fmla="*/ 7540 w 20"/>
                  <a:gd name="T37" fmla="*/ 0 h 20"/>
                  <a:gd name="T38" fmla="*/ 3969 w 20"/>
                  <a:gd name="T39" fmla="*/ 0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10" y="19"/>
                    </a:moveTo>
                    <a:lnTo>
                      <a:pt x="0" y="19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0" y="19"/>
                    </a:lnTo>
                    <a:close/>
                    <a:moveTo>
                      <a:pt x="19" y="10"/>
                    </a:moveTo>
                    <a:lnTo>
                      <a:pt x="19" y="19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9" y="10"/>
                    </a:lnTo>
                    <a:close/>
                    <a:moveTo>
                      <a:pt x="10" y="0"/>
                    </a:moveTo>
                    <a:lnTo>
                      <a:pt x="19" y="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76" name="Freeform 303">
                <a:extLst>
                  <a:ext uri="{FF2B5EF4-FFF2-40B4-BE49-F238E27FC236}">
                    <a16:creationId xmlns:a16="http://schemas.microsoft.com/office/drawing/2014/main" id="{73B4F87B-DF13-164E-882E-585220AC4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14513"/>
                <a:ext cx="11112" cy="7937"/>
              </a:xfrm>
              <a:custGeom>
                <a:avLst/>
                <a:gdLst>
                  <a:gd name="T0" fmla="*/ 3449 w 29"/>
                  <a:gd name="T1" fmla="*/ 0 h 20"/>
                  <a:gd name="T2" fmla="*/ 0 w 29"/>
                  <a:gd name="T3" fmla="*/ 3969 h 20"/>
                  <a:gd name="T4" fmla="*/ 3449 w 29"/>
                  <a:gd name="T5" fmla="*/ 7540 h 20"/>
                  <a:gd name="T6" fmla="*/ 10729 w 29"/>
                  <a:gd name="T7" fmla="*/ 3969 h 20"/>
                  <a:gd name="T8" fmla="*/ 3449 w 2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0">
                    <a:moveTo>
                      <a:pt x="9" y="0"/>
                    </a:moveTo>
                    <a:cubicBezTo>
                      <a:pt x="9" y="0"/>
                      <a:pt x="0" y="0"/>
                      <a:pt x="0" y="10"/>
                    </a:cubicBezTo>
                    <a:cubicBezTo>
                      <a:pt x="0" y="19"/>
                      <a:pt x="9" y="19"/>
                      <a:pt x="9" y="19"/>
                    </a:cubicBezTo>
                    <a:cubicBezTo>
                      <a:pt x="19" y="19"/>
                      <a:pt x="28" y="19"/>
                      <a:pt x="28" y="10"/>
                    </a:cubicBezTo>
                    <a:cubicBezTo>
                      <a:pt x="28" y="0"/>
                      <a:pt x="19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77" name="Freeform 304">
                <a:extLst>
                  <a:ext uri="{FF2B5EF4-FFF2-40B4-BE49-F238E27FC236}">
                    <a16:creationId xmlns:a16="http://schemas.microsoft.com/office/drawing/2014/main" id="{9E2272F8-9CC6-6C4D-9EDC-CED182A97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14513"/>
                <a:ext cx="11112" cy="7937"/>
              </a:xfrm>
              <a:custGeom>
                <a:avLst/>
                <a:gdLst>
                  <a:gd name="T0" fmla="*/ 0 w 29"/>
                  <a:gd name="T1" fmla="*/ 3969 h 20"/>
                  <a:gd name="T2" fmla="*/ 0 w 29"/>
                  <a:gd name="T3" fmla="*/ 0 h 20"/>
                  <a:gd name="T4" fmla="*/ 3449 w 29"/>
                  <a:gd name="T5" fmla="*/ 0 h 20"/>
                  <a:gd name="T6" fmla="*/ 0 w 29"/>
                  <a:gd name="T7" fmla="*/ 0 h 20"/>
                  <a:gd name="T8" fmla="*/ 0 w 29"/>
                  <a:gd name="T9" fmla="*/ 3969 h 20"/>
                  <a:gd name="T10" fmla="*/ 3449 w 29"/>
                  <a:gd name="T11" fmla="*/ 7540 h 20"/>
                  <a:gd name="T12" fmla="*/ 0 w 29"/>
                  <a:gd name="T13" fmla="*/ 7540 h 20"/>
                  <a:gd name="T14" fmla="*/ 0 w 29"/>
                  <a:gd name="T15" fmla="*/ 3969 h 20"/>
                  <a:gd name="T16" fmla="*/ 0 w 29"/>
                  <a:gd name="T17" fmla="*/ 7540 h 20"/>
                  <a:gd name="T18" fmla="*/ 3449 w 29"/>
                  <a:gd name="T19" fmla="*/ 7540 h 20"/>
                  <a:gd name="T20" fmla="*/ 10729 w 29"/>
                  <a:gd name="T21" fmla="*/ 3969 h 20"/>
                  <a:gd name="T22" fmla="*/ 10729 w 29"/>
                  <a:gd name="T23" fmla="*/ 7540 h 20"/>
                  <a:gd name="T24" fmla="*/ 7280 w 29"/>
                  <a:gd name="T25" fmla="*/ 7540 h 20"/>
                  <a:gd name="T26" fmla="*/ 3449 w 29"/>
                  <a:gd name="T27" fmla="*/ 7540 h 20"/>
                  <a:gd name="T28" fmla="*/ 7280 w 29"/>
                  <a:gd name="T29" fmla="*/ 7540 h 20"/>
                  <a:gd name="T30" fmla="*/ 7280 w 29"/>
                  <a:gd name="T31" fmla="*/ 3969 h 20"/>
                  <a:gd name="T32" fmla="*/ 10729 w 29"/>
                  <a:gd name="T33" fmla="*/ 3969 h 20"/>
                  <a:gd name="T34" fmla="*/ 3449 w 29"/>
                  <a:gd name="T35" fmla="*/ 0 h 20"/>
                  <a:gd name="T36" fmla="*/ 7280 w 29"/>
                  <a:gd name="T37" fmla="*/ 0 h 20"/>
                  <a:gd name="T38" fmla="*/ 10729 w 29"/>
                  <a:gd name="T39" fmla="*/ 0 h 20"/>
                  <a:gd name="T40" fmla="*/ 10729 w 29"/>
                  <a:gd name="T41" fmla="*/ 3969 h 20"/>
                  <a:gd name="T42" fmla="*/ 7280 w 29"/>
                  <a:gd name="T43" fmla="*/ 3969 h 20"/>
                  <a:gd name="T44" fmla="*/ 7280 w 29"/>
                  <a:gd name="T45" fmla="*/ 0 h 20"/>
                  <a:gd name="T46" fmla="*/ 3449 w 29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20">
                    <a:moveTo>
                      <a:pt x="0" y="1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9" y="19"/>
                    </a:moveTo>
                    <a:lnTo>
                      <a:pt x="0" y="19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9" y="19"/>
                    </a:lnTo>
                    <a:close/>
                    <a:moveTo>
                      <a:pt x="28" y="10"/>
                    </a:moveTo>
                    <a:lnTo>
                      <a:pt x="28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28" y="10"/>
                    </a:lnTo>
                    <a:close/>
                    <a:moveTo>
                      <a:pt x="9" y="0"/>
                    </a:moveTo>
                    <a:lnTo>
                      <a:pt x="19" y="0"/>
                    </a:lnTo>
                    <a:lnTo>
                      <a:pt x="28" y="0"/>
                    </a:lnTo>
                    <a:lnTo>
                      <a:pt x="28" y="1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78" name="Freeform 305">
                <a:extLst>
                  <a:ext uri="{FF2B5EF4-FFF2-40B4-BE49-F238E27FC236}">
                    <a16:creationId xmlns:a16="http://schemas.microsoft.com/office/drawing/2014/main" id="{6D513F85-E4B5-F04E-8C29-B0FF7D272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20863"/>
                <a:ext cx="11112" cy="7937"/>
              </a:xfrm>
              <a:custGeom>
                <a:avLst/>
                <a:gdLst>
                  <a:gd name="T0" fmla="*/ 7280 w 29"/>
                  <a:gd name="T1" fmla="*/ 0 h 20"/>
                  <a:gd name="T2" fmla="*/ 0 w 29"/>
                  <a:gd name="T3" fmla="*/ 3969 h 20"/>
                  <a:gd name="T4" fmla="*/ 7280 w 29"/>
                  <a:gd name="T5" fmla="*/ 7540 h 20"/>
                  <a:gd name="T6" fmla="*/ 10729 w 29"/>
                  <a:gd name="T7" fmla="*/ 3969 h 20"/>
                  <a:gd name="T8" fmla="*/ 7280 w 2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0">
                    <a:moveTo>
                      <a:pt x="19" y="0"/>
                    </a:moveTo>
                    <a:cubicBezTo>
                      <a:pt x="9" y="0"/>
                      <a:pt x="0" y="0"/>
                      <a:pt x="0" y="10"/>
                    </a:cubicBezTo>
                    <a:cubicBezTo>
                      <a:pt x="0" y="19"/>
                      <a:pt x="9" y="19"/>
                      <a:pt x="19" y="19"/>
                    </a:cubicBezTo>
                    <a:cubicBezTo>
                      <a:pt x="19" y="19"/>
                      <a:pt x="28" y="19"/>
                      <a:pt x="28" y="10"/>
                    </a:cubicBezTo>
                    <a:cubicBezTo>
                      <a:pt x="28" y="0"/>
                      <a:pt x="19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79" name="Freeform 306">
                <a:extLst>
                  <a:ext uri="{FF2B5EF4-FFF2-40B4-BE49-F238E27FC236}">
                    <a16:creationId xmlns:a16="http://schemas.microsoft.com/office/drawing/2014/main" id="{6FB50100-52AE-1348-8795-F61180B3F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20863"/>
                <a:ext cx="11112" cy="7937"/>
              </a:xfrm>
              <a:custGeom>
                <a:avLst/>
                <a:gdLst>
                  <a:gd name="T0" fmla="*/ 3449 w 29"/>
                  <a:gd name="T1" fmla="*/ 3969 h 20"/>
                  <a:gd name="T2" fmla="*/ 0 w 29"/>
                  <a:gd name="T3" fmla="*/ 3969 h 20"/>
                  <a:gd name="T4" fmla="*/ 0 w 29"/>
                  <a:gd name="T5" fmla="*/ 0 h 20"/>
                  <a:gd name="T6" fmla="*/ 3449 w 29"/>
                  <a:gd name="T7" fmla="*/ 0 h 20"/>
                  <a:gd name="T8" fmla="*/ 7280 w 29"/>
                  <a:gd name="T9" fmla="*/ 0 h 20"/>
                  <a:gd name="T10" fmla="*/ 3449 w 29"/>
                  <a:gd name="T11" fmla="*/ 0 h 20"/>
                  <a:gd name="T12" fmla="*/ 3449 w 29"/>
                  <a:gd name="T13" fmla="*/ 3969 h 20"/>
                  <a:gd name="T14" fmla="*/ 7280 w 29"/>
                  <a:gd name="T15" fmla="*/ 7540 h 20"/>
                  <a:gd name="T16" fmla="*/ 3449 w 29"/>
                  <a:gd name="T17" fmla="*/ 7540 h 20"/>
                  <a:gd name="T18" fmla="*/ 0 w 29"/>
                  <a:gd name="T19" fmla="*/ 7540 h 20"/>
                  <a:gd name="T20" fmla="*/ 0 w 29"/>
                  <a:gd name="T21" fmla="*/ 3969 h 20"/>
                  <a:gd name="T22" fmla="*/ 3449 w 29"/>
                  <a:gd name="T23" fmla="*/ 3969 h 20"/>
                  <a:gd name="T24" fmla="*/ 3449 w 29"/>
                  <a:gd name="T25" fmla="*/ 7540 h 20"/>
                  <a:gd name="T26" fmla="*/ 7280 w 29"/>
                  <a:gd name="T27" fmla="*/ 7540 h 20"/>
                  <a:gd name="T28" fmla="*/ 10729 w 29"/>
                  <a:gd name="T29" fmla="*/ 3969 h 20"/>
                  <a:gd name="T30" fmla="*/ 10729 w 29"/>
                  <a:gd name="T31" fmla="*/ 7540 h 20"/>
                  <a:gd name="T32" fmla="*/ 7280 w 29"/>
                  <a:gd name="T33" fmla="*/ 7540 h 20"/>
                  <a:gd name="T34" fmla="*/ 10729 w 29"/>
                  <a:gd name="T35" fmla="*/ 7540 h 20"/>
                  <a:gd name="T36" fmla="*/ 10729 w 29"/>
                  <a:gd name="T37" fmla="*/ 3969 h 20"/>
                  <a:gd name="T38" fmla="*/ 7280 w 29"/>
                  <a:gd name="T39" fmla="*/ 0 h 20"/>
                  <a:gd name="T40" fmla="*/ 10729 w 29"/>
                  <a:gd name="T41" fmla="*/ 0 h 20"/>
                  <a:gd name="T42" fmla="*/ 10729 w 29"/>
                  <a:gd name="T43" fmla="*/ 3969 h 20"/>
                  <a:gd name="T44" fmla="*/ 10729 w 29"/>
                  <a:gd name="T45" fmla="*/ 0 h 20"/>
                  <a:gd name="T46" fmla="*/ 7280 w 29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20">
                    <a:moveTo>
                      <a:pt x="9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9" y="10"/>
                    </a:lnTo>
                    <a:close/>
                    <a:moveTo>
                      <a:pt x="19" y="19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19" y="19"/>
                    </a:lnTo>
                    <a:close/>
                    <a:moveTo>
                      <a:pt x="28" y="10"/>
                    </a:moveTo>
                    <a:lnTo>
                      <a:pt x="28" y="19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28" y="10"/>
                    </a:lnTo>
                    <a:close/>
                    <a:moveTo>
                      <a:pt x="19" y="0"/>
                    </a:moveTo>
                    <a:lnTo>
                      <a:pt x="28" y="0"/>
                    </a:lnTo>
                    <a:lnTo>
                      <a:pt x="28" y="10"/>
                    </a:lnTo>
                    <a:lnTo>
                      <a:pt x="28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80" name="Freeform 307">
                <a:extLst>
                  <a:ext uri="{FF2B5EF4-FFF2-40B4-BE49-F238E27FC236}">
                    <a16:creationId xmlns:a16="http://schemas.microsoft.com/office/drawing/2014/main" id="{78AF1BA9-CF43-D542-900C-397A07F4E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62138"/>
                <a:ext cx="3175" cy="3175"/>
              </a:xfrm>
              <a:custGeom>
                <a:avLst/>
                <a:gdLst>
                  <a:gd name="T0" fmla="*/ 2886 w 11"/>
                  <a:gd name="T1" fmla="*/ 2858 h 10"/>
                  <a:gd name="T2" fmla="*/ 0 w 11"/>
                  <a:gd name="T3" fmla="*/ 2858 h 10"/>
                  <a:gd name="T4" fmla="*/ 2886 w 11"/>
                  <a:gd name="T5" fmla="*/ 0 h 10"/>
                  <a:gd name="T6" fmla="*/ 2886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9"/>
                      <a:pt x="10" y="9"/>
                      <a:pt x="10" y="0"/>
                    </a:cubicBezTo>
                    <a:lnTo>
                      <a:pt x="10" y="9"/>
                    </a:ln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81" name="Freeform 308">
                <a:extLst>
                  <a:ext uri="{FF2B5EF4-FFF2-40B4-BE49-F238E27FC236}">
                    <a16:creationId xmlns:a16="http://schemas.microsoft.com/office/drawing/2014/main" id="{F5ECB164-D8C7-7342-9E63-C46C02620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849438"/>
                <a:ext cx="17462" cy="14287"/>
              </a:xfrm>
              <a:custGeom>
                <a:avLst/>
                <a:gdLst>
                  <a:gd name="T0" fmla="*/ 6912 w 48"/>
                  <a:gd name="T1" fmla="*/ 0 h 39"/>
                  <a:gd name="T2" fmla="*/ 6912 w 48"/>
                  <a:gd name="T3" fmla="*/ 3297 h 39"/>
                  <a:gd name="T4" fmla="*/ 3274 w 48"/>
                  <a:gd name="T5" fmla="*/ 3297 h 39"/>
                  <a:gd name="T6" fmla="*/ 0 w 48"/>
                  <a:gd name="T7" fmla="*/ 6594 h 39"/>
                  <a:gd name="T8" fmla="*/ 3274 w 48"/>
                  <a:gd name="T9" fmla="*/ 10257 h 39"/>
                  <a:gd name="T10" fmla="*/ 3274 w 48"/>
                  <a:gd name="T11" fmla="*/ 13921 h 39"/>
                  <a:gd name="T12" fmla="*/ 6912 w 48"/>
                  <a:gd name="T13" fmla="*/ 13921 h 39"/>
                  <a:gd name="T14" fmla="*/ 10186 w 48"/>
                  <a:gd name="T15" fmla="*/ 13921 h 39"/>
                  <a:gd name="T16" fmla="*/ 13824 w 48"/>
                  <a:gd name="T17" fmla="*/ 10257 h 39"/>
                  <a:gd name="T18" fmla="*/ 13824 w 48"/>
                  <a:gd name="T19" fmla="*/ 3297 h 39"/>
                  <a:gd name="T20" fmla="*/ 10186 w 48"/>
                  <a:gd name="T21" fmla="*/ 0 h 39"/>
                  <a:gd name="T22" fmla="*/ 6912 w 48"/>
                  <a:gd name="T23" fmla="*/ 0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39">
                    <a:moveTo>
                      <a:pt x="19" y="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0" y="0"/>
                      <a:pt x="0" y="9"/>
                      <a:pt x="0" y="18"/>
                    </a:cubicBezTo>
                    <a:lnTo>
                      <a:pt x="9" y="28"/>
                    </a:lnTo>
                    <a:cubicBezTo>
                      <a:pt x="9" y="38"/>
                      <a:pt x="9" y="38"/>
                      <a:pt x="9" y="38"/>
                    </a:cubicBezTo>
                    <a:lnTo>
                      <a:pt x="19" y="38"/>
                    </a:lnTo>
                    <a:lnTo>
                      <a:pt x="28" y="38"/>
                    </a:lnTo>
                    <a:cubicBezTo>
                      <a:pt x="28" y="28"/>
                      <a:pt x="38" y="28"/>
                      <a:pt x="38" y="28"/>
                    </a:cubicBezTo>
                    <a:cubicBezTo>
                      <a:pt x="47" y="18"/>
                      <a:pt x="47" y="9"/>
                      <a:pt x="38" y="9"/>
                    </a:cubicBezTo>
                    <a:cubicBezTo>
                      <a:pt x="38" y="0"/>
                      <a:pt x="28" y="0"/>
                      <a:pt x="28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82" name="Freeform 309">
                <a:extLst>
                  <a:ext uri="{FF2B5EF4-FFF2-40B4-BE49-F238E27FC236}">
                    <a16:creationId xmlns:a16="http://schemas.microsoft.com/office/drawing/2014/main" id="{70222112-988F-E448-9D02-FB6749D25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849438"/>
                <a:ext cx="17462" cy="14287"/>
              </a:xfrm>
              <a:custGeom>
                <a:avLst/>
                <a:gdLst>
                  <a:gd name="T0" fmla="*/ 3274 w 48"/>
                  <a:gd name="T1" fmla="*/ 3297 h 39"/>
                  <a:gd name="T2" fmla="*/ 6912 w 48"/>
                  <a:gd name="T3" fmla="*/ 0 h 39"/>
                  <a:gd name="T4" fmla="*/ 6912 w 48"/>
                  <a:gd name="T5" fmla="*/ 3297 h 39"/>
                  <a:gd name="T6" fmla="*/ 3274 w 48"/>
                  <a:gd name="T7" fmla="*/ 3297 h 39"/>
                  <a:gd name="T8" fmla="*/ 3274 w 48"/>
                  <a:gd name="T9" fmla="*/ 3297 h 39"/>
                  <a:gd name="T10" fmla="*/ 0 w 48"/>
                  <a:gd name="T11" fmla="*/ 3297 h 39"/>
                  <a:gd name="T12" fmla="*/ 0 w 48"/>
                  <a:gd name="T13" fmla="*/ 3297 h 39"/>
                  <a:gd name="T14" fmla="*/ 3274 w 48"/>
                  <a:gd name="T15" fmla="*/ 10257 h 39"/>
                  <a:gd name="T16" fmla="*/ 0 w 48"/>
                  <a:gd name="T17" fmla="*/ 6594 h 39"/>
                  <a:gd name="T18" fmla="*/ 3274 w 48"/>
                  <a:gd name="T19" fmla="*/ 10257 h 39"/>
                  <a:gd name="T20" fmla="*/ 3274 w 48"/>
                  <a:gd name="T21" fmla="*/ 10257 h 39"/>
                  <a:gd name="T22" fmla="*/ 3274 w 48"/>
                  <a:gd name="T23" fmla="*/ 13921 h 39"/>
                  <a:gd name="T24" fmla="*/ 6912 w 48"/>
                  <a:gd name="T25" fmla="*/ 13921 h 39"/>
                  <a:gd name="T26" fmla="*/ 6912 w 48"/>
                  <a:gd name="T27" fmla="*/ 13921 h 39"/>
                  <a:gd name="T28" fmla="*/ 6912 w 48"/>
                  <a:gd name="T29" fmla="*/ 13921 h 39"/>
                  <a:gd name="T30" fmla="*/ 6912 w 48"/>
                  <a:gd name="T31" fmla="*/ 13921 h 39"/>
                  <a:gd name="T32" fmla="*/ 6912 w 48"/>
                  <a:gd name="T33" fmla="*/ 13921 h 39"/>
                  <a:gd name="T34" fmla="*/ 6912 w 48"/>
                  <a:gd name="T35" fmla="*/ 13921 h 39"/>
                  <a:gd name="T36" fmla="*/ 10186 w 48"/>
                  <a:gd name="T37" fmla="*/ 13921 h 39"/>
                  <a:gd name="T38" fmla="*/ 10186 w 48"/>
                  <a:gd name="T39" fmla="*/ 13921 h 39"/>
                  <a:gd name="T40" fmla="*/ 13824 w 48"/>
                  <a:gd name="T41" fmla="*/ 10257 h 39"/>
                  <a:gd name="T42" fmla="*/ 10186 w 48"/>
                  <a:gd name="T43" fmla="*/ 13921 h 39"/>
                  <a:gd name="T44" fmla="*/ 13824 w 48"/>
                  <a:gd name="T45" fmla="*/ 10257 h 39"/>
                  <a:gd name="T46" fmla="*/ 17098 w 48"/>
                  <a:gd name="T47" fmla="*/ 3297 h 39"/>
                  <a:gd name="T48" fmla="*/ 17098 w 48"/>
                  <a:gd name="T49" fmla="*/ 10257 h 39"/>
                  <a:gd name="T50" fmla="*/ 13824 w 48"/>
                  <a:gd name="T51" fmla="*/ 6594 h 39"/>
                  <a:gd name="T52" fmla="*/ 13824 w 48"/>
                  <a:gd name="T53" fmla="*/ 3297 h 39"/>
                  <a:gd name="T54" fmla="*/ 13824 w 48"/>
                  <a:gd name="T55" fmla="*/ 3297 h 39"/>
                  <a:gd name="T56" fmla="*/ 13824 w 48"/>
                  <a:gd name="T57" fmla="*/ 3297 h 39"/>
                  <a:gd name="T58" fmla="*/ 13824 w 48"/>
                  <a:gd name="T59" fmla="*/ 3297 h 39"/>
                  <a:gd name="T60" fmla="*/ 13824 w 48"/>
                  <a:gd name="T61" fmla="*/ 0 h 39"/>
                  <a:gd name="T62" fmla="*/ 13824 w 48"/>
                  <a:gd name="T63" fmla="*/ 0 h 39"/>
                  <a:gd name="T64" fmla="*/ 10186 w 48"/>
                  <a:gd name="T65" fmla="*/ 0 h 39"/>
                  <a:gd name="T66" fmla="*/ 10186 w 48"/>
                  <a:gd name="T67" fmla="*/ 0 h 39"/>
                  <a:gd name="T68" fmla="*/ 6912 w 48"/>
                  <a:gd name="T69" fmla="*/ 0 h 39"/>
                  <a:gd name="T70" fmla="*/ 6912 w 48"/>
                  <a:gd name="T71" fmla="*/ 0 h 39"/>
                  <a:gd name="T72" fmla="*/ 6912 w 48"/>
                  <a:gd name="T73" fmla="*/ 0 h 39"/>
                  <a:gd name="T74" fmla="*/ 6912 w 48"/>
                  <a:gd name="T75" fmla="*/ 0 h 39"/>
                  <a:gd name="T76" fmla="*/ 6912 w 48"/>
                  <a:gd name="T77" fmla="*/ 0 h 39"/>
                  <a:gd name="T78" fmla="*/ 6912 w 48"/>
                  <a:gd name="T79" fmla="*/ 0 h 3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8" h="39">
                    <a:moveTo>
                      <a:pt x="19" y="9"/>
                    </a:moveTo>
                    <a:lnTo>
                      <a:pt x="9" y="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19" y="9"/>
                    </a:lnTo>
                    <a:close/>
                    <a:moveTo>
                      <a:pt x="19" y="9"/>
                    </a:moveTo>
                    <a:lnTo>
                      <a:pt x="19" y="9"/>
                    </a:lnTo>
                    <a:close/>
                    <a:moveTo>
                      <a:pt x="9" y="9"/>
                    </a:moveTo>
                    <a:lnTo>
                      <a:pt x="19" y="9"/>
                    </a:lnTo>
                    <a:lnTo>
                      <a:pt x="9" y="9"/>
                    </a:lnTo>
                    <a:close/>
                    <a:moveTo>
                      <a:pt x="0" y="18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18"/>
                    </a:lnTo>
                    <a:close/>
                    <a:moveTo>
                      <a:pt x="9" y="28"/>
                    </a:moveTo>
                    <a:lnTo>
                      <a:pt x="0" y="28"/>
                    </a:lnTo>
                    <a:lnTo>
                      <a:pt x="0" y="18"/>
                    </a:lnTo>
                    <a:lnTo>
                      <a:pt x="9" y="18"/>
                    </a:lnTo>
                    <a:lnTo>
                      <a:pt x="9" y="28"/>
                    </a:lnTo>
                    <a:close/>
                    <a:moveTo>
                      <a:pt x="9" y="38"/>
                    </a:moveTo>
                    <a:lnTo>
                      <a:pt x="9" y="28"/>
                    </a:lnTo>
                    <a:lnTo>
                      <a:pt x="9" y="38"/>
                    </a:lnTo>
                    <a:close/>
                    <a:moveTo>
                      <a:pt x="9" y="38"/>
                    </a:moveTo>
                    <a:lnTo>
                      <a:pt x="9" y="38"/>
                    </a:lnTo>
                    <a:close/>
                    <a:moveTo>
                      <a:pt x="19" y="38"/>
                    </a:moveTo>
                    <a:lnTo>
                      <a:pt x="9" y="38"/>
                    </a:lnTo>
                    <a:lnTo>
                      <a:pt x="19" y="38"/>
                    </a:lnTo>
                    <a:close/>
                    <a:moveTo>
                      <a:pt x="19" y="38"/>
                    </a:moveTo>
                    <a:lnTo>
                      <a:pt x="19" y="38"/>
                    </a:lnTo>
                    <a:close/>
                    <a:moveTo>
                      <a:pt x="19" y="38"/>
                    </a:moveTo>
                    <a:lnTo>
                      <a:pt x="19" y="38"/>
                    </a:lnTo>
                    <a:close/>
                    <a:moveTo>
                      <a:pt x="19" y="38"/>
                    </a:moveTo>
                    <a:lnTo>
                      <a:pt x="19" y="38"/>
                    </a:lnTo>
                    <a:close/>
                    <a:moveTo>
                      <a:pt x="28" y="38"/>
                    </a:moveTo>
                    <a:lnTo>
                      <a:pt x="19" y="38"/>
                    </a:lnTo>
                    <a:lnTo>
                      <a:pt x="28" y="38"/>
                    </a:lnTo>
                    <a:close/>
                    <a:moveTo>
                      <a:pt x="28" y="38"/>
                    </a:moveTo>
                    <a:lnTo>
                      <a:pt x="28" y="38"/>
                    </a:lnTo>
                    <a:close/>
                    <a:moveTo>
                      <a:pt x="28" y="38"/>
                    </a:moveTo>
                    <a:lnTo>
                      <a:pt x="28" y="38"/>
                    </a:lnTo>
                    <a:close/>
                    <a:moveTo>
                      <a:pt x="38" y="28"/>
                    </a:moveTo>
                    <a:lnTo>
                      <a:pt x="28" y="28"/>
                    </a:lnTo>
                    <a:lnTo>
                      <a:pt x="28" y="38"/>
                    </a:lnTo>
                    <a:lnTo>
                      <a:pt x="28" y="28"/>
                    </a:lnTo>
                    <a:lnTo>
                      <a:pt x="38" y="28"/>
                    </a:lnTo>
                    <a:close/>
                    <a:moveTo>
                      <a:pt x="38" y="9"/>
                    </a:moveTo>
                    <a:lnTo>
                      <a:pt x="47" y="9"/>
                    </a:lnTo>
                    <a:lnTo>
                      <a:pt x="47" y="18"/>
                    </a:lnTo>
                    <a:lnTo>
                      <a:pt x="47" y="28"/>
                    </a:lnTo>
                    <a:lnTo>
                      <a:pt x="38" y="28"/>
                    </a:lnTo>
                    <a:lnTo>
                      <a:pt x="38" y="18"/>
                    </a:lnTo>
                    <a:lnTo>
                      <a:pt x="47" y="18"/>
                    </a:ln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28" y="0"/>
                    </a:moveTo>
                    <a:lnTo>
                      <a:pt x="38" y="0"/>
                    </a:lnTo>
                    <a:lnTo>
                      <a:pt x="38" y="9"/>
                    </a:lnTo>
                    <a:lnTo>
                      <a:pt x="38" y="0"/>
                    </a:ln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19" y="0"/>
                    </a:moveTo>
                    <a:lnTo>
                      <a:pt x="28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83" name="Freeform 310">
                <a:extLst>
                  <a:ext uri="{FF2B5EF4-FFF2-40B4-BE49-F238E27FC236}">
                    <a16:creationId xmlns:a16="http://schemas.microsoft.com/office/drawing/2014/main" id="{0298533B-112B-DA4C-93D2-54B1D7FC8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55788"/>
                <a:ext cx="3175" cy="7937"/>
              </a:xfrm>
              <a:custGeom>
                <a:avLst/>
                <a:gdLst>
                  <a:gd name="T0" fmla="*/ 0 w 10"/>
                  <a:gd name="T1" fmla="*/ 7559 h 21"/>
                  <a:gd name="T2" fmla="*/ 2858 w 10"/>
                  <a:gd name="T3" fmla="*/ 0 h 21"/>
                  <a:gd name="T4" fmla="*/ 0 w 10"/>
                  <a:gd name="T5" fmla="*/ 755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1">
                    <a:moveTo>
                      <a:pt x="0" y="20"/>
                    </a:moveTo>
                    <a:cubicBezTo>
                      <a:pt x="0" y="10"/>
                      <a:pt x="9" y="10"/>
                      <a:pt x="9" y="0"/>
                    </a:cubicBezTo>
                    <a:cubicBezTo>
                      <a:pt x="9" y="10"/>
                      <a:pt x="0" y="10"/>
                      <a:pt x="0" y="2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84" name="Freeform 311">
                <a:extLst>
                  <a:ext uri="{FF2B5EF4-FFF2-40B4-BE49-F238E27FC236}">
                    <a16:creationId xmlns:a16="http://schemas.microsoft.com/office/drawing/2014/main" id="{0F6AA5D5-C398-6A4B-A9CB-A1BA30535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855788"/>
                <a:ext cx="3175" cy="7937"/>
              </a:xfrm>
              <a:custGeom>
                <a:avLst/>
                <a:gdLst>
                  <a:gd name="T0" fmla="*/ 2886 w 11"/>
                  <a:gd name="T1" fmla="*/ 7559 h 21"/>
                  <a:gd name="T2" fmla="*/ 0 w 11"/>
                  <a:gd name="T3" fmla="*/ 0 h 21"/>
                  <a:gd name="T4" fmla="*/ 2886 w 11"/>
                  <a:gd name="T5" fmla="*/ 755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10" y="20"/>
                    </a:moveTo>
                    <a:cubicBezTo>
                      <a:pt x="10" y="10"/>
                      <a:pt x="10" y="10"/>
                      <a:pt x="0" y="0"/>
                    </a:cubicBezTo>
                    <a:cubicBezTo>
                      <a:pt x="10" y="0"/>
                      <a:pt x="10" y="10"/>
                      <a:pt x="10" y="2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85" name="Freeform 312">
                <a:extLst>
                  <a:ext uri="{FF2B5EF4-FFF2-40B4-BE49-F238E27FC236}">
                    <a16:creationId xmlns:a16="http://schemas.microsoft.com/office/drawing/2014/main" id="{25035F74-7376-064E-AA2F-AFA3AC691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849438"/>
                <a:ext cx="17462" cy="6350"/>
              </a:xfrm>
              <a:custGeom>
                <a:avLst/>
                <a:gdLst>
                  <a:gd name="T0" fmla="*/ 0 w 48"/>
                  <a:gd name="T1" fmla="*/ 3008 h 19"/>
                  <a:gd name="T2" fmla="*/ 3274 w 48"/>
                  <a:gd name="T3" fmla="*/ 6016 h 19"/>
                  <a:gd name="T4" fmla="*/ 6912 w 48"/>
                  <a:gd name="T5" fmla="*/ 3008 h 19"/>
                  <a:gd name="T6" fmla="*/ 10186 w 48"/>
                  <a:gd name="T7" fmla="*/ 3008 h 19"/>
                  <a:gd name="T8" fmla="*/ 10186 w 48"/>
                  <a:gd name="T9" fmla="*/ 6016 h 19"/>
                  <a:gd name="T10" fmla="*/ 13824 w 48"/>
                  <a:gd name="T11" fmla="*/ 6016 h 19"/>
                  <a:gd name="T12" fmla="*/ 17098 w 48"/>
                  <a:gd name="T13" fmla="*/ 3008 h 19"/>
                  <a:gd name="T14" fmla="*/ 13824 w 48"/>
                  <a:gd name="T15" fmla="*/ 3008 h 19"/>
                  <a:gd name="T16" fmla="*/ 10186 w 48"/>
                  <a:gd name="T17" fmla="*/ 0 h 19"/>
                  <a:gd name="T18" fmla="*/ 6912 w 48"/>
                  <a:gd name="T19" fmla="*/ 0 h 19"/>
                  <a:gd name="T20" fmla="*/ 6912 w 48"/>
                  <a:gd name="T21" fmla="*/ 3008 h 19"/>
                  <a:gd name="T22" fmla="*/ 3274 w 48"/>
                  <a:gd name="T23" fmla="*/ 3008 h 19"/>
                  <a:gd name="T24" fmla="*/ 0 w 48"/>
                  <a:gd name="T25" fmla="*/ 3008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8" h="19">
                    <a:moveTo>
                      <a:pt x="0" y="9"/>
                    </a:moveTo>
                    <a:cubicBezTo>
                      <a:pt x="0" y="9"/>
                      <a:pt x="9" y="9"/>
                      <a:pt x="9" y="18"/>
                    </a:cubicBezTo>
                    <a:lnTo>
                      <a:pt x="19" y="9"/>
                    </a:lnTo>
                    <a:lnTo>
                      <a:pt x="28" y="9"/>
                    </a:lnTo>
                    <a:lnTo>
                      <a:pt x="28" y="18"/>
                    </a:lnTo>
                    <a:lnTo>
                      <a:pt x="38" y="18"/>
                    </a:lnTo>
                    <a:cubicBezTo>
                      <a:pt x="38" y="18"/>
                      <a:pt x="47" y="18"/>
                      <a:pt x="47" y="9"/>
                    </a:cubicBezTo>
                    <a:lnTo>
                      <a:pt x="38" y="9"/>
                    </a:lnTo>
                    <a:cubicBezTo>
                      <a:pt x="38" y="0"/>
                      <a:pt x="28" y="0"/>
                      <a:pt x="28" y="0"/>
                    </a:cubicBezTo>
                    <a:lnTo>
                      <a:pt x="19" y="0"/>
                    </a:lnTo>
                    <a:cubicBezTo>
                      <a:pt x="19" y="9"/>
                      <a:pt x="19" y="9"/>
                      <a:pt x="19" y="9"/>
                    </a:cubicBezTo>
                    <a:cubicBezTo>
                      <a:pt x="9" y="9"/>
                      <a:pt x="9" y="9"/>
                      <a:pt x="9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86" name="Freeform 313">
                <a:extLst>
                  <a:ext uri="{FF2B5EF4-FFF2-40B4-BE49-F238E27FC236}">
                    <a16:creationId xmlns:a16="http://schemas.microsoft.com/office/drawing/2014/main" id="{7980C9CA-DD3A-1D41-9824-765768CFA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849438"/>
                <a:ext cx="17462" cy="6350"/>
              </a:xfrm>
              <a:custGeom>
                <a:avLst/>
                <a:gdLst>
                  <a:gd name="T0" fmla="*/ 3274 w 48"/>
                  <a:gd name="T1" fmla="*/ 6016 h 19"/>
                  <a:gd name="T2" fmla="*/ 0 w 48"/>
                  <a:gd name="T3" fmla="*/ 3008 h 19"/>
                  <a:gd name="T4" fmla="*/ 6912 w 48"/>
                  <a:gd name="T5" fmla="*/ 3008 h 19"/>
                  <a:gd name="T6" fmla="*/ 3274 w 48"/>
                  <a:gd name="T7" fmla="*/ 6016 h 19"/>
                  <a:gd name="T8" fmla="*/ 3274 w 48"/>
                  <a:gd name="T9" fmla="*/ 6016 h 19"/>
                  <a:gd name="T10" fmla="*/ 6912 w 48"/>
                  <a:gd name="T11" fmla="*/ 3008 h 19"/>
                  <a:gd name="T12" fmla="*/ 6912 w 48"/>
                  <a:gd name="T13" fmla="*/ 3008 h 19"/>
                  <a:gd name="T14" fmla="*/ 10186 w 48"/>
                  <a:gd name="T15" fmla="*/ 6016 h 19"/>
                  <a:gd name="T16" fmla="*/ 10186 w 48"/>
                  <a:gd name="T17" fmla="*/ 6016 h 19"/>
                  <a:gd name="T18" fmla="*/ 10186 w 48"/>
                  <a:gd name="T19" fmla="*/ 6016 h 19"/>
                  <a:gd name="T20" fmla="*/ 17098 w 48"/>
                  <a:gd name="T21" fmla="*/ 6016 h 19"/>
                  <a:gd name="T22" fmla="*/ 17098 w 48"/>
                  <a:gd name="T23" fmla="*/ 6016 h 19"/>
                  <a:gd name="T24" fmla="*/ 17098 w 48"/>
                  <a:gd name="T25" fmla="*/ 6016 h 19"/>
                  <a:gd name="T26" fmla="*/ 17098 w 48"/>
                  <a:gd name="T27" fmla="*/ 6016 h 19"/>
                  <a:gd name="T28" fmla="*/ 17098 w 48"/>
                  <a:gd name="T29" fmla="*/ 6016 h 19"/>
                  <a:gd name="T30" fmla="*/ 13824 w 48"/>
                  <a:gd name="T31" fmla="*/ 3008 h 19"/>
                  <a:gd name="T32" fmla="*/ 17098 w 48"/>
                  <a:gd name="T33" fmla="*/ 6016 h 19"/>
                  <a:gd name="T34" fmla="*/ 13824 w 48"/>
                  <a:gd name="T35" fmla="*/ 3008 h 19"/>
                  <a:gd name="T36" fmla="*/ 13824 w 48"/>
                  <a:gd name="T37" fmla="*/ 3008 h 19"/>
                  <a:gd name="T38" fmla="*/ 13824 w 48"/>
                  <a:gd name="T39" fmla="*/ 3008 h 19"/>
                  <a:gd name="T40" fmla="*/ 13824 w 48"/>
                  <a:gd name="T41" fmla="*/ 3008 h 19"/>
                  <a:gd name="T42" fmla="*/ 13824 w 48"/>
                  <a:gd name="T43" fmla="*/ 0 h 19"/>
                  <a:gd name="T44" fmla="*/ 13824 w 48"/>
                  <a:gd name="T45" fmla="*/ 0 h 19"/>
                  <a:gd name="T46" fmla="*/ 10186 w 48"/>
                  <a:gd name="T47" fmla="*/ 0 h 19"/>
                  <a:gd name="T48" fmla="*/ 10186 w 48"/>
                  <a:gd name="T49" fmla="*/ 0 h 19"/>
                  <a:gd name="T50" fmla="*/ 6912 w 48"/>
                  <a:gd name="T51" fmla="*/ 0 h 19"/>
                  <a:gd name="T52" fmla="*/ 6912 w 48"/>
                  <a:gd name="T53" fmla="*/ 0 h 19"/>
                  <a:gd name="T54" fmla="*/ 6912 w 48"/>
                  <a:gd name="T55" fmla="*/ 0 h 19"/>
                  <a:gd name="T56" fmla="*/ 6912 w 48"/>
                  <a:gd name="T57" fmla="*/ 0 h 19"/>
                  <a:gd name="T58" fmla="*/ 3274 w 48"/>
                  <a:gd name="T59" fmla="*/ 3008 h 19"/>
                  <a:gd name="T60" fmla="*/ 6912 w 48"/>
                  <a:gd name="T61" fmla="*/ 0 h 19"/>
                  <a:gd name="T62" fmla="*/ 6912 w 48"/>
                  <a:gd name="T63" fmla="*/ 3008 h 19"/>
                  <a:gd name="T64" fmla="*/ 3274 w 48"/>
                  <a:gd name="T65" fmla="*/ 3008 h 19"/>
                  <a:gd name="T66" fmla="*/ 3274 w 48"/>
                  <a:gd name="T67" fmla="*/ 3008 h 19"/>
                  <a:gd name="T68" fmla="*/ 0 w 48"/>
                  <a:gd name="T69" fmla="*/ 3008 h 19"/>
                  <a:gd name="T70" fmla="*/ 0 w 48"/>
                  <a:gd name="T71" fmla="*/ 3008 h 19"/>
                  <a:gd name="T72" fmla="*/ 0 w 48"/>
                  <a:gd name="T73" fmla="*/ 3008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8" h="19">
                    <a:moveTo>
                      <a:pt x="9" y="9"/>
                    </a:moveTo>
                    <a:lnTo>
                      <a:pt x="9" y="18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9" y="9"/>
                    </a:lnTo>
                    <a:close/>
                    <a:moveTo>
                      <a:pt x="19" y="9"/>
                    </a:moveTo>
                    <a:lnTo>
                      <a:pt x="19" y="18"/>
                    </a:lnTo>
                    <a:lnTo>
                      <a:pt x="9" y="18"/>
                    </a:lnTo>
                    <a:lnTo>
                      <a:pt x="9" y="9"/>
                    </a:lnTo>
                    <a:lnTo>
                      <a:pt x="9" y="18"/>
                    </a:lnTo>
                    <a:lnTo>
                      <a:pt x="19" y="18"/>
                    </a:lnTo>
                    <a:lnTo>
                      <a:pt x="19" y="9"/>
                    </a:lnTo>
                    <a:close/>
                    <a:moveTo>
                      <a:pt x="28" y="9"/>
                    </a:moveTo>
                    <a:lnTo>
                      <a:pt x="19" y="9"/>
                    </a:lnTo>
                    <a:lnTo>
                      <a:pt x="28" y="9"/>
                    </a:lnTo>
                    <a:close/>
                    <a:moveTo>
                      <a:pt x="28" y="18"/>
                    </a:moveTo>
                    <a:lnTo>
                      <a:pt x="28" y="9"/>
                    </a:lnTo>
                    <a:lnTo>
                      <a:pt x="28" y="18"/>
                    </a:lnTo>
                    <a:close/>
                    <a:moveTo>
                      <a:pt x="38" y="18"/>
                    </a:moveTo>
                    <a:lnTo>
                      <a:pt x="28" y="18"/>
                    </a:lnTo>
                    <a:lnTo>
                      <a:pt x="38" y="18"/>
                    </a:lnTo>
                    <a:close/>
                    <a:moveTo>
                      <a:pt x="47" y="18"/>
                    </a:moveTo>
                    <a:lnTo>
                      <a:pt x="47" y="9"/>
                    </a:lnTo>
                    <a:lnTo>
                      <a:pt x="47" y="18"/>
                    </a:lnTo>
                    <a:lnTo>
                      <a:pt x="38" y="18"/>
                    </a:lnTo>
                    <a:lnTo>
                      <a:pt x="47" y="18"/>
                    </a:lnTo>
                    <a:lnTo>
                      <a:pt x="47" y="9"/>
                    </a:lnTo>
                    <a:lnTo>
                      <a:pt x="47" y="18"/>
                    </a:lnTo>
                    <a:close/>
                    <a:moveTo>
                      <a:pt x="47" y="9"/>
                    </a:moveTo>
                    <a:lnTo>
                      <a:pt x="47" y="18"/>
                    </a:lnTo>
                    <a:lnTo>
                      <a:pt x="47" y="9"/>
                    </a:lnTo>
                    <a:close/>
                    <a:moveTo>
                      <a:pt x="38" y="9"/>
                    </a:moveTo>
                    <a:lnTo>
                      <a:pt x="47" y="9"/>
                    </a:lnTo>
                    <a:lnTo>
                      <a:pt x="47" y="18"/>
                    </a:lnTo>
                    <a:lnTo>
                      <a:pt x="47" y="9"/>
                    </a:ln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28" y="0"/>
                    </a:moveTo>
                    <a:lnTo>
                      <a:pt x="38" y="0"/>
                    </a:lnTo>
                    <a:lnTo>
                      <a:pt x="38" y="9"/>
                    </a:lnTo>
                    <a:lnTo>
                      <a:pt x="38" y="0"/>
                    </a:ln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19" y="0"/>
                    </a:moveTo>
                    <a:lnTo>
                      <a:pt x="28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9"/>
                    </a:moveTo>
                    <a:lnTo>
                      <a:pt x="9" y="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19" y="9"/>
                    </a:lnTo>
                    <a:close/>
                    <a:moveTo>
                      <a:pt x="19" y="9"/>
                    </a:moveTo>
                    <a:lnTo>
                      <a:pt x="19" y="9"/>
                    </a:lnTo>
                    <a:close/>
                    <a:moveTo>
                      <a:pt x="9" y="9"/>
                    </a:moveTo>
                    <a:lnTo>
                      <a:pt x="19" y="9"/>
                    </a:lnTo>
                    <a:lnTo>
                      <a:pt x="9" y="9"/>
                    </a:lnTo>
                    <a:close/>
                    <a:moveTo>
                      <a:pt x="9" y="9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9" y="9"/>
                    </a:lnTo>
                    <a:close/>
                    <a:moveTo>
                      <a:pt x="0" y="9"/>
                    </a:move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87" name="Freeform 314">
                <a:extLst>
                  <a:ext uri="{FF2B5EF4-FFF2-40B4-BE49-F238E27FC236}">
                    <a16:creationId xmlns:a16="http://schemas.microsoft.com/office/drawing/2014/main" id="{5FD5AE86-950B-C640-BED3-C4BD616B9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58963"/>
                <a:ext cx="11112" cy="17462"/>
              </a:xfrm>
              <a:custGeom>
                <a:avLst/>
                <a:gdLst>
                  <a:gd name="T0" fmla="*/ 10742 w 30"/>
                  <a:gd name="T1" fmla="*/ 3564 h 49"/>
                  <a:gd name="T2" fmla="*/ 7038 w 30"/>
                  <a:gd name="T3" fmla="*/ 3564 h 49"/>
                  <a:gd name="T4" fmla="*/ 10742 w 30"/>
                  <a:gd name="T5" fmla="*/ 3564 h 49"/>
                  <a:gd name="T6" fmla="*/ 7038 w 30"/>
                  <a:gd name="T7" fmla="*/ 0 h 49"/>
                  <a:gd name="T8" fmla="*/ 3704 w 30"/>
                  <a:gd name="T9" fmla="*/ 3564 h 49"/>
                  <a:gd name="T10" fmla="*/ 0 w 30"/>
                  <a:gd name="T11" fmla="*/ 3564 h 49"/>
                  <a:gd name="T12" fmla="*/ 0 w 30"/>
                  <a:gd name="T13" fmla="*/ 6771 h 49"/>
                  <a:gd name="T14" fmla="*/ 0 w 30"/>
                  <a:gd name="T15" fmla="*/ 10335 h 49"/>
                  <a:gd name="T16" fmla="*/ 0 w 30"/>
                  <a:gd name="T17" fmla="*/ 13542 h 49"/>
                  <a:gd name="T18" fmla="*/ 3704 w 30"/>
                  <a:gd name="T19" fmla="*/ 17106 h 49"/>
                  <a:gd name="T20" fmla="*/ 3704 w 30"/>
                  <a:gd name="T21" fmla="*/ 13542 h 49"/>
                  <a:gd name="T22" fmla="*/ 7038 w 30"/>
                  <a:gd name="T23" fmla="*/ 10335 h 49"/>
                  <a:gd name="T24" fmla="*/ 10742 w 30"/>
                  <a:gd name="T25" fmla="*/ 6771 h 49"/>
                  <a:gd name="T26" fmla="*/ 10742 w 30"/>
                  <a:gd name="T27" fmla="*/ 3564 h 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" h="49">
                    <a:moveTo>
                      <a:pt x="29" y="10"/>
                    </a:moveTo>
                    <a:cubicBezTo>
                      <a:pt x="19" y="10"/>
                      <a:pt x="19" y="10"/>
                      <a:pt x="19" y="10"/>
                    </a:cubicBezTo>
                    <a:lnTo>
                      <a:pt x="29" y="10"/>
                    </a:lnTo>
                    <a:cubicBezTo>
                      <a:pt x="29" y="0"/>
                      <a:pt x="19" y="0"/>
                      <a:pt x="19" y="0"/>
                    </a:cubicBezTo>
                    <a:cubicBezTo>
                      <a:pt x="19" y="0"/>
                      <a:pt x="10" y="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29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10" y="48"/>
                      <a:pt x="10" y="48"/>
                      <a:pt x="10" y="48"/>
                    </a:cubicBezTo>
                    <a:lnTo>
                      <a:pt x="10" y="38"/>
                    </a:lnTo>
                    <a:cubicBezTo>
                      <a:pt x="10" y="38"/>
                      <a:pt x="10" y="29"/>
                      <a:pt x="19" y="29"/>
                    </a:cubicBezTo>
                    <a:cubicBezTo>
                      <a:pt x="29" y="29"/>
                      <a:pt x="29" y="19"/>
                      <a:pt x="29" y="19"/>
                    </a:cubicBezTo>
                    <a:lnTo>
                      <a:pt x="29" y="1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88" name="Freeform 315">
                <a:extLst>
                  <a:ext uri="{FF2B5EF4-FFF2-40B4-BE49-F238E27FC236}">
                    <a16:creationId xmlns:a16="http://schemas.microsoft.com/office/drawing/2014/main" id="{7E4AC747-0798-6143-BB7A-7B0E08BBB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58963"/>
                <a:ext cx="14287" cy="17462"/>
              </a:xfrm>
              <a:custGeom>
                <a:avLst/>
                <a:gdLst>
                  <a:gd name="T0" fmla="*/ 13921 w 39"/>
                  <a:gd name="T1" fmla="*/ 3564 h 49"/>
                  <a:gd name="T2" fmla="*/ 13921 w 39"/>
                  <a:gd name="T3" fmla="*/ 3564 h 49"/>
                  <a:gd name="T4" fmla="*/ 10257 w 39"/>
                  <a:gd name="T5" fmla="*/ 3564 h 49"/>
                  <a:gd name="T6" fmla="*/ 10257 w 39"/>
                  <a:gd name="T7" fmla="*/ 3564 h 49"/>
                  <a:gd name="T8" fmla="*/ 10257 w 39"/>
                  <a:gd name="T9" fmla="*/ 3564 h 49"/>
                  <a:gd name="T10" fmla="*/ 13921 w 39"/>
                  <a:gd name="T11" fmla="*/ 0 h 49"/>
                  <a:gd name="T12" fmla="*/ 10257 w 39"/>
                  <a:gd name="T13" fmla="*/ 3564 h 49"/>
                  <a:gd name="T14" fmla="*/ 13921 w 39"/>
                  <a:gd name="T15" fmla="*/ 0 h 49"/>
                  <a:gd name="T16" fmla="*/ 6960 w 39"/>
                  <a:gd name="T17" fmla="*/ 3564 h 49"/>
                  <a:gd name="T18" fmla="*/ 10257 w 39"/>
                  <a:gd name="T19" fmla="*/ 0 h 49"/>
                  <a:gd name="T20" fmla="*/ 6960 w 39"/>
                  <a:gd name="T21" fmla="*/ 3564 h 49"/>
                  <a:gd name="T22" fmla="*/ 6960 w 39"/>
                  <a:gd name="T23" fmla="*/ 0 h 49"/>
                  <a:gd name="T24" fmla="*/ 3297 w 39"/>
                  <a:gd name="T25" fmla="*/ 3564 h 49"/>
                  <a:gd name="T26" fmla="*/ 3297 w 39"/>
                  <a:gd name="T27" fmla="*/ 3564 h 49"/>
                  <a:gd name="T28" fmla="*/ 3297 w 39"/>
                  <a:gd name="T29" fmla="*/ 3564 h 49"/>
                  <a:gd name="T30" fmla="*/ 3297 w 39"/>
                  <a:gd name="T31" fmla="*/ 3564 h 49"/>
                  <a:gd name="T32" fmla="*/ 3297 w 39"/>
                  <a:gd name="T33" fmla="*/ 6771 h 49"/>
                  <a:gd name="T34" fmla="*/ 3297 w 39"/>
                  <a:gd name="T35" fmla="*/ 6771 h 49"/>
                  <a:gd name="T36" fmla="*/ 3297 w 39"/>
                  <a:gd name="T37" fmla="*/ 6771 h 49"/>
                  <a:gd name="T38" fmla="*/ 3297 w 39"/>
                  <a:gd name="T39" fmla="*/ 10335 h 49"/>
                  <a:gd name="T40" fmla="*/ 3297 w 39"/>
                  <a:gd name="T41" fmla="*/ 10335 h 49"/>
                  <a:gd name="T42" fmla="*/ 3297 w 39"/>
                  <a:gd name="T43" fmla="*/ 10335 h 49"/>
                  <a:gd name="T44" fmla="*/ 0 w 39"/>
                  <a:gd name="T45" fmla="*/ 10335 h 49"/>
                  <a:gd name="T46" fmla="*/ 0 w 39"/>
                  <a:gd name="T47" fmla="*/ 10335 h 49"/>
                  <a:gd name="T48" fmla="*/ 3297 w 39"/>
                  <a:gd name="T49" fmla="*/ 13542 h 49"/>
                  <a:gd name="T50" fmla="*/ 3297 w 39"/>
                  <a:gd name="T51" fmla="*/ 13542 h 49"/>
                  <a:gd name="T52" fmla="*/ 3297 w 39"/>
                  <a:gd name="T53" fmla="*/ 17106 h 49"/>
                  <a:gd name="T54" fmla="*/ 6960 w 39"/>
                  <a:gd name="T55" fmla="*/ 13542 h 49"/>
                  <a:gd name="T56" fmla="*/ 6960 w 39"/>
                  <a:gd name="T57" fmla="*/ 13542 h 49"/>
                  <a:gd name="T58" fmla="*/ 6960 w 39"/>
                  <a:gd name="T59" fmla="*/ 13542 h 49"/>
                  <a:gd name="T60" fmla="*/ 10257 w 39"/>
                  <a:gd name="T61" fmla="*/ 10335 h 49"/>
                  <a:gd name="T62" fmla="*/ 6960 w 39"/>
                  <a:gd name="T63" fmla="*/ 13542 h 49"/>
                  <a:gd name="T64" fmla="*/ 6960 w 39"/>
                  <a:gd name="T65" fmla="*/ 10335 h 49"/>
                  <a:gd name="T66" fmla="*/ 10257 w 39"/>
                  <a:gd name="T67" fmla="*/ 10335 h 49"/>
                  <a:gd name="T68" fmla="*/ 10257 w 39"/>
                  <a:gd name="T69" fmla="*/ 10335 h 49"/>
                  <a:gd name="T70" fmla="*/ 10257 w 39"/>
                  <a:gd name="T71" fmla="*/ 10335 h 49"/>
                  <a:gd name="T72" fmla="*/ 13921 w 39"/>
                  <a:gd name="T73" fmla="*/ 10335 h 49"/>
                  <a:gd name="T74" fmla="*/ 10257 w 39"/>
                  <a:gd name="T75" fmla="*/ 6771 h 49"/>
                  <a:gd name="T76" fmla="*/ 13921 w 39"/>
                  <a:gd name="T77" fmla="*/ 6771 h 49"/>
                  <a:gd name="T78" fmla="*/ 13921 w 39"/>
                  <a:gd name="T79" fmla="*/ 6771 h 49"/>
                  <a:gd name="T80" fmla="*/ 13921 w 39"/>
                  <a:gd name="T81" fmla="*/ 6771 h 49"/>
                  <a:gd name="T82" fmla="*/ 13921 w 39"/>
                  <a:gd name="T83" fmla="*/ 6771 h 4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" h="49">
                    <a:moveTo>
                      <a:pt x="28" y="10"/>
                    </a:moveTo>
                    <a:lnTo>
                      <a:pt x="38" y="10"/>
                    </a:lnTo>
                    <a:lnTo>
                      <a:pt x="38" y="19"/>
                    </a:lnTo>
                    <a:lnTo>
                      <a:pt x="38" y="10"/>
                    </a:lnTo>
                    <a:lnTo>
                      <a:pt x="28" y="10"/>
                    </a:lnTo>
                    <a:close/>
                    <a:moveTo>
                      <a:pt x="28" y="10"/>
                    </a:moveTo>
                    <a:lnTo>
                      <a:pt x="28" y="10"/>
                    </a:lnTo>
                    <a:close/>
                    <a:moveTo>
                      <a:pt x="28" y="10"/>
                    </a:moveTo>
                    <a:lnTo>
                      <a:pt x="38" y="10"/>
                    </a:lnTo>
                    <a:lnTo>
                      <a:pt x="28" y="10"/>
                    </a:lnTo>
                    <a:close/>
                    <a:moveTo>
                      <a:pt x="28" y="0"/>
                    </a:moveTo>
                    <a:lnTo>
                      <a:pt x="38" y="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28" y="0"/>
                    </a:lnTo>
                    <a:close/>
                    <a:moveTo>
                      <a:pt x="19" y="10"/>
                    </a:moveTo>
                    <a:lnTo>
                      <a:pt x="19" y="0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19" y="10"/>
                    </a:lnTo>
                    <a:close/>
                    <a:moveTo>
                      <a:pt x="19" y="10"/>
                    </a:moveTo>
                    <a:lnTo>
                      <a:pt x="19" y="0"/>
                    </a:lnTo>
                    <a:lnTo>
                      <a:pt x="19" y="10"/>
                    </a:lnTo>
                    <a:close/>
                    <a:moveTo>
                      <a:pt x="9" y="10"/>
                    </a:moveTo>
                    <a:lnTo>
                      <a:pt x="19" y="10"/>
                    </a:lnTo>
                    <a:lnTo>
                      <a:pt x="9" y="10"/>
                    </a:lnTo>
                    <a:close/>
                    <a:moveTo>
                      <a:pt x="9" y="10"/>
                    </a:moveTo>
                    <a:lnTo>
                      <a:pt x="9" y="10"/>
                    </a:lnTo>
                    <a:close/>
                    <a:moveTo>
                      <a:pt x="9" y="19"/>
                    </a:moveTo>
                    <a:lnTo>
                      <a:pt x="9" y="10"/>
                    </a:lnTo>
                    <a:lnTo>
                      <a:pt x="9" y="19"/>
                    </a:lnTo>
                    <a:close/>
                    <a:moveTo>
                      <a:pt x="9" y="19"/>
                    </a:moveTo>
                    <a:lnTo>
                      <a:pt x="9" y="19"/>
                    </a:lnTo>
                    <a:close/>
                    <a:moveTo>
                      <a:pt x="9" y="19"/>
                    </a:moveTo>
                    <a:lnTo>
                      <a:pt x="9" y="19"/>
                    </a:lnTo>
                    <a:close/>
                    <a:moveTo>
                      <a:pt x="9" y="19"/>
                    </a:moveTo>
                    <a:lnTo>
                      <a:pt x="9" y="19"/>
                    </a:lnTo>
                    <a:close/>
                    <a:moveTo>
                      <a:pt x="9" y="29"/>
                    </a:moveTo>
                    <a:lnTo>
                      <a:pt x="0" y="29"/>
                    </a:lnTo>
                    <a:lnTo>
                      <a:pt x="9" y="29"/>
                    </a:lnTo>
                    <a:lnTo>
                      <a:pt x="9" y="19"/>
                    </a:lnTo>
                    <a:lnTo>
                      <a:pt x="9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0" y="29"/>
                    </a:lnTo>
                    <a:lnTo>
                      <a:pt x="9" y="29"/>
                    </a:lnTo>
                    <a:close/>
                    <a:moveTo>
                      <a:pt x="9" y="38"/>
                    </a:moveTo>
                    <a:lnTo>
                      <a:pt x="9" y="29"/>
                    </a:lnTo>
                    <a:lnTo>
                      <a:pt x="9" y="38"/>
                    </a:lnTo>
                    <a:close/>
                    <a:moveTo>
                      <a:pt x="19" y="48"/>
                    </a:moveTo>
                    <a:lnTo>
                      <a:pt x="9" y="48"/>
                    </a:lnTo>
                    <a:lnTo>
                      <a:pt x="9" y="38"/>
                    </a:lnTo>
                    <a:lnTo>
                      <a:pt x="19" y="38"/>
                    </a:lnTo>
                    <a:lnTo>
                      <a:pt x="19" y="48"/>
                    </a:lnTo>
                    <a:close/>
                    <a:moveTo>
                      <a:pt x="19" y="38"/>
                    </a:moveTo>
                    <a:lnTo>
                      <a:pt x="19" y="48"/>
                    </a:lnTo>
                    <a:lnTo>
                      <a:pt x="19" y="38"/>
                    </a:lnTo>
                    <a:close/>
                    <a:moveTo>
                      <a:pt x="19" y="29"/>
                    </a:moveTo>
                    <a:lnTo>
                      <a:pt x="28" y="29"/>
                    </a:lnTo>
                    <a:lnTo>
                      <a:pt x="28" y="38"/>
                    </a:lnTo>
                    <a:lnTo>
                      <a:pt x="19" y="38"/>
                    </a:lnTo>
                    <a:lnTo>
                      <a:pt x="19" y="29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close/>
                    <a:moveTo>
                      <a:pt x="28" y="29"/>
                    </a:moveTo>
                    <a:lnTo>
                      <a:pt x="19" y="29"/>
                    </a:lnTo>
                    <a:lnTo>
                      <a:pt x="28" y="29"/>
                    </a:lnTo>
                    <a:close/>
                    <a:moveTo>
                      <a:pt x="28" y="29"/>
                    </a:moveTo>
                    <a:lnTo>
                      <a:pt x="28" y="29"/>
                    </a:lnTo>
                    <a:close/>
                    <a:moveTo>
                      <a:pt x="38" y="19"/>
                    </a:moveTo>
                    <a:lnTo>
                      <a:pt x="38" y="29"/>
                    </a:lnTo>
                    <a:lnTo>
                      <a:pt x="28" y="29"/>
                    </a:lnTo>
                    <a:lnTo>
                      <a:pt x="28" y="19"/>
                    </a:lnTo>
                    <a:lnTo>
                      <a:pt x="38" y="19"/>
                    </a:lnTo>
                    <a:close/>
                    <a:moveTo>
                      <a:pt x="38" y="19"/>
                    </a:moveTo>
                    <a:lnTo>
                      <a:pt x="38" y="19"/>
                    </a:lnTo>
                    <a:close/>
                    <a:moveTo>
                      <a:pt x="38" y="19"/>
                    </a:moveTo>
                    <a:lnTo>
                      <a:pt x="38" y="10"/>
                    </a:lnTo>
                    <a:lnTo>
                      <a:pt x="38" y="19"/>
                    </a:lnTo>
                    <a:close/>
                    <a:moveTo>
                      <a:pt x="38" y="10"/>
                    </a:moveTo>
                    <a:lnTo>
                      <a:pt x="38" y="19"/>
                    </a:lnTo>
                    <a:lnTo>
                      <a:pt x="38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89" name="Freeform 316">
                <a:extLst>
                  <a:ext uri="{FF2B5EF4-FFF2-40B4-BE49-F238E27FC236}">
                    <a16:creationId xmlns:a16="http://schemas.microsoft.com/office/drawing/2014/main" id="{D8AC3B63-3947-064A-8327-F783838BD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65313"/>
                <a:ext cx="3175" cy="7937"/>
              </a:xfrm>
              <a:custGeom>
                <a:avLst/>
                <a:gdLst>
                  <a:gd name="T0" fmla="*/ 0 w 11"/>
                  <a:gd name="T1" fmla="*/ 0 h 20"/>
                  <a:gd name="T2" fmla="*/ 0 w 11"/>
                  <a:gd name="T3" fmla="*/ 3969 h 20"/>
                  <a:gd name="T4" fmla="*/ 2886 w 11"/>
                  <a:gd name="T5" fmla="*/ 7540 h 20"/>
                  <a:gd name="T6" fmla="*/ 0 w 11"/>
                  <a:gd name="T7" fmla="*/ 3969 h 20"/>
                  <a:gd name="T8" fmla="*/ 0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lnTo>
                      <a:pt x="0" y="10"/>
                    </a:lnTo>
                    <a:cubicBezTo>
                      <a:pt x="10" y="10"/>
                      <a:pt x="10" y="10"/>
                      <a:pt x="10" y="19"/>
                    </a:cubicBezTo>
                    <a:cubicBezTo>
                      <a:pt x="10" y="10"/>
                      <a:pt x="1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90" name="Freeform 317">
                <a:extLst>
                  <a:ext uri="{FF2B5EF4-FFF2-40B4-BE49-F238E27FC236}">
                    <a16:creationId xmlns:a16="http://schemas.microsoft.com/office/drawing/2014/main" id="{B20CB909-EC15-3C44-B537-89915DD39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62138"/>
                <a:ext cx="7937" cy="3175"/>
              </a:xfrm>
              <a:custGeom>
                <a:avLst/>
                <a:gdLst>
                  <a:gd name="T0" fmla="*/ 0 w 20"/>
                  <a:gd name="T1" fmla="*/ 2858 h 10"/>
                  <a:gd name="T2" fmla="*/ 3969 w 20"/>
                  <a:gd name="T3" fmla="*/ 2858 h 10"/>
                  <a:gd name="T4" fmla="*/ 7540 w 20"/>
                  <a:gd name="T5" fmla="*/ 0 h 10"/>
                  <a:gd name="T6" fmla="*/ 3969 w 20"/>
                  <a:gd name="T7" fmla="*/ 2858 h 10"/>
                  <a:gd name="T8" fmla="*/ 0 w 2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0" y="9"/>
                    </a:moveTo>
                    <a:lnTo>
                      <a:pt x="10" y="9"/>
                    </a:lnTo>
                    <a:cubicBezTo>
                      <a:pt x="10" y="9"/>
                      <a:pt x="10" y="0"/>
                      <a:pt x="19" y="0"/>
                    </a:cubicBezTo>
                    <a:cubicBezTo>
                      <a:pt x="10" y="0"/>
                      <a:pt x="10" y="9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91" name="Freeform 318">
                <a:extLst>
                  <a:ext uri="{FF2B5EF4-FFF2-40B4-BE49-F238E27FC236}">
                    <a16:creationId xmlns:a16="http://schemas.microsoft.com/office/drawing/2014/main" id="{A92D6686-0E86-8B4F-93BE-496B76736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58963"/>
                <a:ext cx="7937" cy="17462"/>
              </a:xfrm>
              <a:custGeom>
                <a:avLst/>
                <a:gdLst>
                  <a:gd name="T0" fmla="*/ 7540 w 20"/>
                  <a:gd name="T1" fmla="*/ 0 h 49"/>
                  <a:gd name="T2" fmla="*/ 3572 w 20"/>
                  <a:gd name="T3" fmla="*/ 0 h 49"/>
                  <a:gd name="T4" fmla="*/ 3572 w 20"/>
                  <a:gd name="T5" fmla="*/ 3564 h 49"/>
                  <a:gd name="T6" fmla="*/ 3572 w 20"/>
                  <a:gd name="T7" fmla="*/ 6771 h 49"/>
                  <a:gd name="T8" fmla="*/ 0 w 20"/>
                  <a:gd name="T9" fmla="*/ 10335 h 49"/>
                  <a:gd name="T10" fmla="*/ 0 w 20"/>
                  <a:gd name="T11" fmla="*/ 13542 h 49"/>
                  <a:gd name="T12" fmla="*/ 0 w 20"/>
                  <a:gd name="T13" fmla="*/ 17106 h 49"/>
                  <a:gd name="T14" fmla="*/ 0 w 20"/>
                  <a:gd name="T15" fmla="*/ 13542 h 49"/>
                  <a:gd name="T16" fmla="*/ 3572 w 20"/>
                  <a:gd name="T17" fmla="*/ 13542 h 49"/>
                  <a:gd name="T18" fmla="*/ 3572 w 20"/>
                  <a:gd name="T19" fmla="*/ 10335 h 49"/>
                  <a:gd name="T20" fmla="*/ 7540 w 20"/>
                  <a:gd name="T21" fmla="*/ 6771 h 49"/>
                  <a:gd name="T22" fmla="*/ 7540 w 20"/>
                  <a:gd name="T23" fmla="*/ 0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49">
                    <a:moveTo>
                      <a:pt x="19" y="0"/>
                    </a:moveTo>
                    <a:cubicBezTo>
                      <a:pt x="9" y="0"/>
                      <a:pt x="9" y="0"/>
                      <a:pt x="9" y="0"/>
                    </a:cubicBezTo>
                    <a:lnTo>
                      <a:pt x="9" y="10"/>
                    </a:lnTo>
                    <a:lnTo>
                      <a:pt x="9" y="19"/>
                    </a:lnTo>
                    <a:cubicBezTo>
                      <a:pt x="9" y="29"/>
                      <a:pt x="9" y="29"/>
                      <a:pt x="0" y="2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8"/>
                      <a:pt x="0" y="48"/>
                      <a:pt x="0" y="48"/>
                    </a:cubicBezTo>
                    <a:lnTo>
                      <a:pt x="0" y="38"/>
                    </a:lnTo>
                    <a:lnTo>
                      <a:pt x="9" y="38"/>
                    </a:lnTo>
                    <a:cubicBezTo>
                      <a:pt x="9" y="29"/>
                      <a:pt x="9" y="29"/>
                      <a:pt x="9" y="29"/>
                    </a:cubicBezTo>
                    <a:cubicBezTo>
                      <a:pt x="19" y="29"/>
                      <a:pt x="19" y="19"/>
                      <a:pt x="19" y="19"/>
                    </a:cubicBezTo>
                    <a:cubicBezTo>
                      <a:pt x="9" y="10"/>
                      <a:pt x="9" y="10"/>
                      <a:pt x="1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92" name="Freeform 319">
                <a:extLst>
                  <a:ext uri="{FF2B5EF4-FFF2-40B4-BE49-F238E27FC236}">
                    <a16:creationId xmlns:a16="http://schemas.microsoft.com/office/drawing/2014/main" id="{EF1426A2-AF70-284F-BA82-946776847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58963"/>
                <a:ext cx="7937" cy="17462"/>
              </a:xfrm>
              <a:custGeom>
                <a:avLst/>
                <a:gdLst>
                  <a:gd name="T0" fmla="*/ 7540 w 20"/>
                  <a:gd name="T1" fmla="*/ 0 h 49"/>
                  <a:gd name="T2" fmla="*/ 3572 w 20"/>
                  <a:gd name="T3" fmla="*/ 3564 h 49"/>
                  <a:gd name="T4" fmla="*/ 3572 w 20"/>
                  <a:gd name="T5" fmla="*/ 3564 h 49"/>
                  <a:gd name="T6" fmla="*/ 3572 w 20"/>
                  <a:gd name="T7" fmla="*/ 3564 h 49"/>
                  <a:gd name="T8" fmla="*/ 3572 w 20"/>
                  <a:gd name="T9" fmla="*/ 6771 h 49"/>
                  <a:gd name="T10" fmla="*/ 3572 w 20"/>
                  <a:gd name="T11" fmla="*/ 6771 h 49"/>
                  <a:gd name="T12" fmla="*/ 0 w 20"/>
                  <a:gd name="T13" fmla="*/ 10335 h 49"/>
                  <a:gd name="T14" fmla="*/ 3572 w 20"/>
                  <a:gd name="T15" fmla="*/ 6771 h 49"/>
                  <a:gd name="T16" fmla="*/ 0 w 20"/>
                  <a:gd name="T17" fmla="*/ 10335 h 49"/>
                  <a:gd name="T18" fmla="*/ 0 w 20"/>
                  <a:gd name="T19" fmla="*/ 10335 h 49"/>
                  <a:gd name="T20" fmla="*/ 0 w 20"/>
                  <a:gd name="T21" fmla="*/ 10335 h 49"/>
                  <a:gd name="T22" fmla="*/ 0 w 20"/>
                  <a:gd name="T23" fmla="*/ 13542 h 49"/>
                  <a:gd name="T24" fmla="*/ 0 w 20"/>
                  <a:gd name="T25" fmla="*/ 17106 h 49"/>
                  <a:gd name="T26" fmla="*/ 0 w 20"/>
                  <a:gd name="T27" fmla="*/ 17106 h 49"/>
                  <a:gd name="T28" fmla="*/ 0 w 20"/>
                  <a:gd name="T29" fmla="*/ 17106 h 49"/>
                  <a:gd name="T30" fmla="*/ 0 w 20"/>
                  <a:gd name="T31" fmla="*/ 17106 h 49"/>
                  <a:gd name="T32" fmla="*/ 0 w 20"/>
                  <a:gd name="T33" fmla="*/ 13542 h 49"/>
                  <a:gd name="T34" fmla="*/ 0 w 20"/>
                  <a:gd name="T35" fmla="*/ 13542 h 49"/>
                  <a:gd name="T36" fmla="*/ 3572 w 20"/>
                  <a:gd name="T37" fmla="*/ 13542 h 49"/>
                  <a:gd name="T38" fmla="*/ 3572 w 20"/>
                  <a:gd name="T39" fmla="*/ 13542 h 49"/>
                  <a:gd name="T40" fmla="*/ 3572 w 20"/>
                  <a:gd name="T41" fmla="*/ 13542 h 49"/>
                  <a:gd name="T42" fmla="*/ 3572 w 20"/>
                  <a:gd name="T43" fmla="*/ 10335 h 49"/>
                  <a:gd name="T44" fmla="*/ 3572 w 20"/>
                  <a:gd name="T45" fmla="*/ 10335 h 49"/>
                  <a:gd name="T46" fmla="*/ 3572 w 20"/>
                  <a:gd name="T47" fmla="*/ 10335 h 49"/>
                  <a:gd name="T48" fmla="*/ 3572 w 20"/>
                  <a:gd name="T49" fmla="*/ 10335 h 49"/>
                  <a:gd name="T50" fmla="*/ 7540 w 20"/>
                  <a:gd name="T51" fmla="*/ 3564 h 49"/>
                  <a:gd name="T52" fmla="*/ 7540 w 20"/>
                  <a:gd name="T53" fmla="*/ 10335 h 49"/>
                  <a:gd name="T54" fmla="*/ 7540 w 20"/>
                  <a:gd name="T55" fmla="*/ 10335 h 49"/>
                  <a:gd name="T56" fmla="*/ 3572 w 20"/>
                  <a:gd name="T57" fmla="*/ 0 h 49"/>
                  <a:gd name="T58" fmla="*/ 7540 w 20"/>
                  <a:gd name="T59" fmla="*/ 6771 h 49"/>
                  <a:gd name="T60" fmla="*/ 3572 w 20"/>
                  <a:gd name="T61" fmla="*/ 3564 h 49"/>
                  <a:gd name="T62" fmla="*/ 7540 w 20"/>
                  <a:gd name="T63" fmla="*/ 0 h 49"/>
                  <a:gd name="T64" fmla="*/ 3572 w 20"/>
                  <a:gd name="T65" fmla="*/ 0 h 49"/>
                  <a:gd name="T66" fmla="*/ 7540 w 20"/>
                  <a:gd name="T67" fmla="*/ 0 h 49"/>
                  <a:gd name="T68" fmla="*/ 7540 w 20"/>
                  <a:gd name="T69" fmla="*/ 0 h 49"/>
                  <a:gd name="T70" fmla="*/ 7540 w 20"/>
                  <a:gd name="T71" fmla="*/ 0 h 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" h="49">
                    <a:moveTo>
                      <a:pt x="9" y="0"/>
                    </a:moveTo>
                    <a:lnTo>
                      <a:pt x="19" y="0"/>
                    </a:lnTo>
                    <a:lnTo>
                      <a:pt x="9" y="0"/>
                    </a:lnTo>
                    <a:close/>
                    <a:moveTo>
                      <a:pt x="9" y="10"/>
                    </a:moveTo>
                    <a:lnTo>
                      <a:pt x="9" y="0"/>
                    </a:lnTo>
                    <a:lnTo>
                      <a:pt x="9" y="10"/>
                    </a:lnTo>
                    <a:close/>
                    <a:moveTo>
                      <a:pt x="9" y="19"/>
                    </a:moveTo>
                    <a:lnTo>
                      <a:pt x="9" y="10"/>
                    </a:lnTo>
                    <a:lnTo>
                      <a:pt x="9" y="19"/>
                    </a:lnTo>
                    <a:close/>
                    <a:moveTo>
                      <a:pt x="9" y="19"/>
                    </a:moveTo>
                    <a:lnTo>
                      <a:pt x="9" y="19"/>
                    </a:lnTo>
                    <a:close/>
                    <a:moveTo>
                      <a:pt x="9" y="19"/>
                    </a:moveTo>
                    <a:lnTo>
                      <a:pt x="9" y="19"/>
                    </a:lnTo>
                    <a:close/>
                    <a:moveTo>
                      <a:pt x="0" y="29"/>
                    </a:moveTo>
                    <a:lnTo>
                      <a:pt x="9" y="29"/>
                    </a:lnTo>
                    <a:lnTo>
                      <a:pt x="9" y="19"/>
                    </a:lnTo>
                    <a:lnTo>
                      <a:pt x="9" y="29"/>
                    </a:ln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0" y="38"/>
                    </a:moveTo>
                    <a:lnTo>
                      <a:pt x="0" y="29"/>
                    </a:lnTo>
                    <a:lnTo>
                      <a:pt x="0" y="38"/>
                    </a:lnTo>
                    <a:close/>
                    <a:moveTo>
                      <a:pt x="0" y="38"/>
                    </a:moveTo>
                    <a:lnTo>
                      <a:pt x="0" y="38"/>
                    </a:lnTo>
                    <a:close/>
                    <a:moveTo>
                      <a:pt x="0" y="48"/>
                    </a:moveTo>
                    <a:lnTo>
                      <a:pt x="0" y="38"/>
                    </a:lnTo>
                    <a:lnTo>
                      <a:pt x="0" y="48"/>
                    </a:lnTo>
                    <a:close/>
                    <a:moveTo>
                      <a:pt x="0" y="48"/>
                    </a:moveTo>
                    <a:lnTo>
                      <a:pt x="0" y="48"/>
                    </a:lnTo>
                    <a:close/>
                    <a:moveTo>
                      <a:pt x="0" y="38"/>
                    </a:moveTo>
                    <a:lnTo>
                      <a:pt x="0" y="48"/>
                    </a:lnTo>
                    <a:lnTo>
                      <a:pt x="0" y="38"/>
                    </a:lnTo>
                    <a:close/>
                    <a:moveTo>
                      <a:pt x="0" y="38"/>
                    </a:moveTo>
                    <a:lnTo>
                      <a:pt x="9" y="38"/>
                    </a:lnTo>
                    <a:lnTo>
                      <a:pt x="0" y="38"/>
                    </a:lnTo>
                    <a:close/>
                    <a:moveTo>
                      <a:pt x="9" y="38"/>
                    </a:moveTo>
                    <a:lnTo>
                      <a:pt x="9" y="38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0" y="38"/>
                    </a:lnTo>
                    <a:lnTo>
                      <a:pt x="9" y="38"/>
                    </a:lnTo>
                    <a:lnTo>
                      <a:pt x="9" y="29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close/>
                    <a:moveTo>
                      <a:pt x="9" y="29"/>
                    </a:moveTo>
                    <a:lnTo>
                      <a:pt x="19" y="29"/>
                    </a:lnTo>
                    <a:lnTo>
                      <a:pt x="9" y="29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close/>
                    <a:moveTo>
                      <a:pt x="19" y="19"/>
                    </a:moveTo>
                    <a:lnTo>
                      <a:pt x="19" y="10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9" y="29"/>
                    </a:lnTo>
                    <a:lnTo>
                      <a:pt x="19" y="29"/>
                    </a:lnTo>
                    <a:lnTo>
                      <a:pt x="19" y="19"/>
                    </a:lnTo>
                    <a:close/>
                    <a:moveTo>
                      <a:pt x="9" y="0"/>
                    </a:moveTo>
                    <a:lnTo>
                      <a:pt x="19" y="10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9" y="0"/>
                    </a:lnTo>
                    <a:close/>
                    <a:moveTo>
                      <a:pt x="19" y="0"/>
                    </a:moveTo>
                    <a:lnTo>
                      <a:pt x="19" y="10"/>
                    </a:lnTo>
                    <a:lnTo>
                      <a:pt x="9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93" name="Freeform 320">
                <a:extLst>
                  <a:ext uri="{FF2B5EF4-FFF2-40B4-BE49-F238E27FC236}">
                    <a16:creationId xmlns:a16="http://schemas.microsoft.com/office/drawing/2014/main" id="{1D5C31F8-C978-7746-8805-EE74505B5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852613"/>
                <a:ext cx="14288" cy="20637"/>
              </a:xfrm>
              <a:custGeom>
                <a:avLst/>
                <a:gdLst>
                  <a:gd name="T0" fmla="*/ 0 w 39"/>
                  <a:gd name="T1" fmla="*/ 13521 h 58"/>
                  <a:gd name="T2" fmla="*/ 3664 w 39"/>
                  <a:gd name="T3" fmla="*/ 17079 h 58"/>
                  <a:gd name="T4" fmla="*/ 6961 w 39"/>
                  <a:gd name="T5" fmla="*/ 20281 h 58"/>
                  <a:gd name="T6" fmla="*/ 10624 w 39"/>
                  <a:gd name="T7" fmla="*/ 17079 h 58"/>
                  <a:gd name="T8" fmla="*/ 13922 w 39"/>
                  <a:gd name="T9" fmla="*/ 13521 h 58"/>
                  <a:gd name="T10" fmla="*/ 13922 w 39"/>
                  <a:gd name="T11" fmla="*/ 10319 h 58"/>
                  <a:gd name="T12" fmla="*/ 10624 w 39"/>
                  <a:gd name="T13" fmla="*/ 10319 h 58"/>
                  <a:gd name="T14" fmla="*/ 10624 w 39"/>
                  <a:gd name="T15" fmla="*/ 3202 h 58"/>
                  <a:gd name="T16" fmla="*/ 3664 w 39"/>
                  <a:gd name="T17" fmla="*/ 6760 h 58"/>
                  <a:gd name="T18" fmla="*/ 3664 w 39"/>
                  <a:gd name="T19" fmla="*/ 10319 h 58"/>
                  <a:gd name="T20" fmla="*/ 0 w 39"/>
                  <a:gd name="T21" fmla="*/ 10319 h 58"/>
                  <a:gd name="T22" fmla="*/ 0 w 39"/>
                  <a:gd name="T23" fmla="*/ 13521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58">
                    <a:moveTo>
                      <a:pt x="0" y="3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0" y="57"/>
                      <a:pt x="10" y="57"/>
                      <a:pt x="19" y="57"/>
                    </a:cubicBezTo>
                    <a:cubicBezTo>
                      <a:pt x="19" y="57"/>
                      <a:pt x="19" y="48"/>
                      <a:pt x="29" y="48"/>
                    </a:cubicBezTo>
                    <a:cubicBezTo>
                      <a:pt x="29" y="38"/>
                      <a:pt x="29" y="38"/>
                      <a:pt x="38" y="38"/>
                    </a:cubicBezTo>
                    <a:lnTo>
                      <a:pt x="38" y="29"/>
                    </a:lnTo>
                    <a:lnTo>
                      <a:pt x="29" y="29"/>
                    </a:lnTo>
                    <a:cubicBezTo>
                      <a:pt x="29" y="19"/>
                      <a:pt x="29" y="19"/>
                      <a:pt x="29" y="9"/>
                    </a:cubicBezTo>
                    <a:cubicBezTo>
                      <a:pt x="19" y="9"/>
                      <a:pt x="10" y="0"/>
                      <a:pt x="10" y="19"/>
                    </a:cubicBezTo>
                    <a:lnTo>
                      <a:pt x="10" y="29"/>
                    </a:lnTo>
                    <a:cubicBezTo>
                      <a:pt x="0" y="29"/>
                      <a:pt x="0" y="29"/>
                      <a:pt x="0" y="29"/>
                    </a:cubicBez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94" name="Freeform 321">
                <a:extLst>
                  <a:ext uri="{FF2B5EF4-FFF2-40B4-BE49-F238E27FC236}">
                    <a16:creationId xmlns:a16="http://schemas.microsoft.com/office/drawing/2014/main" id="{90B96019-446D-FD47-893D-B8813E105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855788"/>
                <a:ext cx="14288" cy="17462"/>
              </a:xfrm>
              <a:custGeom>
                <a:avLst/>
                <a:gdLst>
                  <a:gd name="T0" fmla="*/ 0 w 39"/>
                  <a:gd name="T1" fmla="*/ 13898 h 49"/>
                  <a:gd name="T2" fmla="*/ 3664 w 39"/>
                  <a:gd name="T3" fmla="*/ 10335 h 49"/>
                  <a:gd name="T4" fmla="*/ 3664 w 39"/>
                  <a:gd name="T5" fmla="*/ 13898 h 49"/>
                  <a:gd name="T6" fmla="*/ 3664 w 39"/>
                  <a:gd name="T7" fmla="*/ 13898 h 49"/>
                  <a:gd name="T8" fmla="*/ 6961 w 39"/>
                  <a:gd name="T9" fmla="*/ 17106 h 49"/>
                  <a:gd name="T10" fmla="*/ 3664 w 39"/>
                  <a:gd name="T11" fmla="*/ 13898 h 49"/>
                  <a:gd name="T12" fmla="*/ 6961 w 39"/>
                  <a:gd name="T13" fmla="*/ 17106 h 49"/>
                  <a:gd name="T14" fmla="*/ 6961 w 39"/>
                  <a:gd name="T15" fmla="*/ 13898 h 49"/>
                  <a:gd name="T16" fmla="*/ 6961 w 39"/>
                  <a:gd name="T17" fmla="*/ 13898 h 49"/>
                  <a:gd name="T18" fmla="*/ 10624 w 39"/>
                  <a:gd name="T19" fmla="*/ 13898 h 49"/>
                  <a:gd name="T20" fmla="*/ 10624 w 39"/>
                  <a:gd name="T21" fmla="*/ 13898 h 49"/>
                  <a:gd name="T22" fmla="*/ 10624 w 39"/>
                  <a:gd name="T23" fmla="*/ 13898 h 49"/>
                  <a:gd name="T24" fmla="*/ 13922 w 39"/>
                  <a:gd name="T25" fmla="*/ 10335 h 49"/>
                  <a:gd name="T26" fmla="*/ 10624 w 39"/>
                  <a:gd name="T27" fmla="*/ 13898 h 49"/>
                  <a:gd name="T28" fmla="*/ 13922 w 39"/>
                  <a:gd name="T29" fmla="*/ 10335 h 49"/>
                  <a:gd name="T30" fmla="*/ 13922 w 39"/>
                  <a:gd name="T31" fmla="*/ 10335 h 49"/>
                  <a:gd name="T32" fmla="*/ 10624 w 39"/>
                  <a:gd name="T33" fmla="*/ 10335 h 49"/>
                  <a:gd name="T34" fmla="*/ 10624 w 39"/>
                  <a:gd name="T35" fmla="*/ 10335 h 49"/>
                  <a:gd name="T36" fmla="*/ 10624 w 39"/>
                  <a:gd name="T37" fmla="*/ 10335 h 49"/>
                  <a:gd name="T38" fmla="*/ 10624 w 39"/>
                  <a:gd name="T39" fmla="*/ 10335 h 49"/>
                  <a:gd name="T40" fmla="*/ 13922 w 39"/>
                  <a:gd name="T41" fmla="*/ 10335 h 49"/>
                  <a:gd name="T42" fmla="*/ 10624 w 39"/>
                  <a:gd name="T43" fmla="*/ 7127 h 49"/>
                  <a:gd name="T44" fmla="*/ 13922 w 39"/>
                  <a:gd name="T45" fmla="*/ 7127 h 49"/>
                  <a:gd name="T46" fmla="*/ 10624 w 39"/>
                  <a:gd name="T47" fmla="*/ 7127 h 49"/>
                  <a:gd name="T48" fmla="*/ 10624 w 39"/>
                  <a:gd name="T49" fmla="*/ 7127 h 49"/>
                  <a:gd name="T50" fmla="*/ 10624 w 39"/>
                  <a:gd name="T51" fmla="*/ 7127 h 49"/>
                  <a:gd name="T52" fmla="*/ 10624 w 39"/>
                  <a:gd name="T53" fmla="*/ 3564 h 49"/>
                  <a:gd name="T54" fmla="*/ 10624 w 39"/>
                  <a:gd name="T55" fmla="*/ 0 h 49"/>
                  <a:gd name="T56" fmla="*/ 10624 w 39"/>
                  <a:gd name="T57" fmla="*/ 7127 h 49"/>
                  <a:gd name="T58" fmla="*/ 10624 w 39"/>
                  <a:gd name="T59" fmla="*/ 0 h 49"/>
                  <a:gd name="T60" fmla="*/ 3664 w 39"/>
                  <a:gd name="T61" fmla="*/ 3564 h 49"/>
                  <a:gd name="T62" fmla="*/ 6961 w 39"/>
                  <a:gd name="T63" fmla="*/ 0 h 49"/>
                  <a:gd name="T64" fmla="*/ 6961 w 39"/>
                  <a:gd name="T65" fmla="*/ 0 h 49"/>
                  <a:gd name="T66" fmla="*/ 3664 w 39"/>
                  <a:gd name="T67" fmla="*/ 3564 h 49"/>
                  <a:gd name="T68" fmla="*/ 3664 w 39"/>
                  <a:gd name="T69" fmla="*/ 3564 h 49"/>
                  <a:gd name="T70" fmla="*/ 3664 w 39"/>
                  <a:gd name="T71" fmla="*/ 3564 h 49"/>
                  <a:gd name="T72" fmla="*/ 0 w 39"/>
                  <a:gd name="T73" fmla="*/ 7127 h 49"/>
                  <a:gd name="T74" fmla="*/ 3664 w 39"/>
                  <a:gd name="T75" fmla="*/ 3564 h 49"/>
                  <a:gd name="T76" fmla="*/ 0 w 39"/>
                  <a:gd name="T77" fmla="*/ 7127 h 49"/>
                  <a:gd name="T78" fmla="*/ 0 w 39"/>
                  <a:gd name="T79" fmla="*/ 7127 h 49"/>
                  <a:gd name="T80" fmla="*/ 0 w 39"/>
                  <a:gd name="T81" fmla="*/ 7127 h 49"/>
                  <a:gd name="T82" fmla="*/ 0 w 39"/>
                  <a:gd name="T83" fmla="*/ 7127 h 49"/>
                  <a:gd name="T84" fmla="*/ 0 w 39"/>
                  <a:gd name="T85" fmla="*/ 10335 h 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9" h="49">
                    <a:moveTo>
                      <a:pt x="10" y="39"/>
                    </a:moveTo>
                    <a:lnTo>
                      <a:pt x="0" y="39"/>
                    </a:lnTo>
                    <a:lnTo>
                      <a:pt x="0" y="29"/>
                    </a:lnTo>
                    <a:lnTo>
                      <a:pt x="10" y="29"/>
                    </a:lnTo>
                    <a:lnTo>
                      <a:pt x="10" y="39"/>
                    </a:lnTo>
                    <a:close/>
                    <a:moveTo>
                      <a:pt x="10" y="39"/>
                    </a:moveTo>
                    <a:lnTo>
                      <a:pt x="10" y="39"/>
                    </a:lnTo>
                    <a:close/>
                    <a:moveTo>
                      <a:pt x="10" y="39"/>
                    </a:moveTo>
                    <a:lnTo>
                      <a:pt x="10" y="39"/>
                    </a:lnTo>
                    <a:close/>
                    <a:moveTo>
                      <a:pt x="19" y="48"/>
                    </a:moveTo>
                    <a:lnTo>
                      <a:pt x="10" y="48"/>
                    </a:lnTo>
                    <a:lnTo>
                      <a:pt x="10" y="39"/>
                    </a:lnTo>
                    <a:lnTo>
                      <a:pt x="10" y="48"/>
                    </a:lnTo>
                    <a:lnTo>
                      <a:pt x="19" y="48"/>
                    </a:lnTo>
                    <a:close/>
                    <a:moveTo>
                      <a:pt x="29" y="39"/>
                    </a:moveTo>
                    <a:lnTo>
                      <a:pt x="19" y="39"/>
                    </a:lnTo>
                    <a:lnTo>
                      <a:pt x="19" y="48"/>
                    </a:lnTo>
                    <a:lnTo>
                      <a:pt x="19" y="39"/>
                    </a:lnTo>
                    <a:lnTo>
                      <a:pt x="29" y="39"/>
                    </a:lnTo>
                    <a:close/>
                    <a:moveTo>
                      <a:pt x="29" y="39"/>
                    </a:moveTo>
                    <a:lnTo>
                      <a:pt x="29" y="39"/>
                    </a:lnTo>
                    <a:close/>
                    <a:moveTo>
                      <a:pt x="29" y="39"/>
                    </a:moveTo>
                    <a:lnTo>
                      <a:pt x="29" y="39"/>
                    </a:lnTo>
                    <a:close/>
                    <a:moveTo>
                      <a:pt x="29" y="39"/>
                    </a:moveTo>
                    <a:lnTo>
                      <a:pt x="29" y="39"/>
                    </a:lnTo>
                    <a:close/>
                    <a:moveTo>
                      <a:pt x="38" y="29"/>
                    </a:moveTo>
                    <a:lnTo>
                      <a:pt x="29" y="29"/>
                    </a:lnTo>
                    <a:lnTo>
                      <a:pt x="29" y="39"/>
                    </a:lnTo>
                    <a:lnTo>
                      <a:pt x="29" y="29"/>
                    </a:lnTo>
                    <a:lnTo>
                      <a:pt x="38" y="29"/>
                    </a:lnTo>
                    <a:close/>
                    <a:moveTo>
                      <a:pt x="29" y="29"/>
                    </a:moveTo>
                    <a:lnTo>
                      <a:pt x="38" y="29"/>
                    </a:lnTo>
                    <a:lnTo>
                      <a:pt x="29" y="29"/>
                    </a:lnTo>
                    <a:close/>
                    <a:moveTo>
                      <a:pt x="29" y="29"/>
                    </a:moveTo>
                    <a:lnTo>
                      <a:pt x="38" y="29"/>
                    </a:lnTo>
                    <a:lnTo>
                      <a:pt x="29" y="29"/>
                    </a:lnTo>
                    <a:lnTo>
                      <a:pt x="38" y="29"/>
                    </a:lnTo>
                    <a:lnTo>
                      <a:pt x="29" y="29"/>
                    </a:lnTo>
                    <a:close/>
                    <a:moveTo>
                      <a:pt x="29" y="29"/>
                    </a:moveTo>
                    <a:lnTo>
                      <a:pt x="29" y="29"/>
                    </a:lnTo>
                    <a:close/>
                    <a:moveTo>
                      <a:pt x="38" y="20"/>
                    </a:moveTo>
                    <a:lnTo>
                      <a:pt x="38" y="29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38" y="20"/>
                    </a:lnTo>
                    <a:close/>
                    <a:moveTo>
                      <a:pt x="38" y="20"/>
                    </a:moveTo>
                    <a:lnTo>
                      <a:pt x="38" y="20"/>
                    </a:lnTo>
                    <a:close/>
                    <a:moveTo>
                      <a:pt x="29" y="20"/>
                    </a:moveTo>
                    <a:lnTo>
                      <a:pt x="29" y="10"/>
                    </a:lnTo>
                    <a:lnTo>
                      <a:pt x="29" y="20"/>
                    </a:lnTo>
                    <a:lnTo>
                      <a:pt x="38" y="20"/>
                    </a:lnTo>
                    <a:lnTo>
                      <a:pt x="29" y="20"/>
                    </a:lnTo>
                    <a:close/>
                    <a:moveTo>
                      <a:pt x="29" y="10"/>
                    </a:moveTo>
                    <a:lnTo>
                      <a:pt x="29" y="10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29" y="10"/>
                    </a:lnTo>
                    <a:lnTo>
                      <a:pt x="29" y="20"/>
                    </a:lnTo>
                    <a:lnTo>
                      <a:pt x="29" y="10"/>
                    </a:lnTo>
                    <a:lnTo>
                      <a:pt x="29" y="0"/>
                    </a:lnTo>
                    <a:lnTo>
                      <a:pt x="19" y="0"/>
                    </a:lnTo>
                    <a:close/>
                    <a:moveTo>
                      <a:pt x="10" y="1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close/>
                    <a:moveTo>
                      <a:pt x="10" y="20"/>
                    </a:moveTo>
                    <a:lnTo>
                      <a:pt x="10" y="10"/>
                    </a:lnTo>
                    <a:lnTo>
                      <a:pt x="10" y="20"/>
                    </a:lnTo>
                    <a:close/>
                    <a:moveTo>
                      <a:pt x="0" y="20"/>
                    </a:moveTo>
                    <a:lnTo>
                      <a:pt x="10" y="20"/>
                    </a:lnTo>
                    <a:lnTo>
                      <a:pt x="10" y="10"/>
                    </a:lnTo>
                    <a:lnTo>
                      <a:pt x="10" y="20"/>
                    </a:lnTo>
                    <a:lnTo>
                      <a:pt x="0" y="20"/>
                    </a:lnTo>
                    <a:close/>
                    <a:moveTo>
                      <a:pt x="0" y="20"/>
                    </a:moveTo>
                    <a:lnTo>
                      <a:pt x="0" y="20"/>
                    </a:lnTo>
                    <a:close/>
                    <a:moveTo>
                      <a:pt x="0" y="20"/>
                    </a:moveTo>
                    <a:lnTo>
                      <a:pt x="0" y="20"/>
                    </a:lnTo>
                    <a:close/>
                    <a:moveTo>
                      <a:pt x="0" y="29"/>
                    </a:moveTo>
                    <a:lnTo>
                      <a:pt x="0" y="20"/>
                    </a:ln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95" name="Freeform 322">
                <a:extLst>
                  <a:ext uri="{FF2B5EF4-FFF2-40B4-BE49-F238E27FC236}">
                    <a16:creationId xmlns:a16="http://schemas.microsoft.com/office/drawing/2014/main" id="{C6F3AE03-AFE8-F349-811E-C4CA66AC1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858963"/>
                <a:ext cx="7938" cy="7937"/>
              </a:xfrm>
              <a:custGeom>
                <a:avLst/>
                <a:gdLst>
                  <a:gd name="T0" fmla="*/ 7541 w 20"/>
                  <a:gd name="T1" fmla="*/ 7540 h 20"/>
                  <a:gd name="T2" fmla="*/ 0 w 20"/>
                  <a:gd name="T3" fmla="*/ 0 h 20"/>
                  <a:gd name="T4" fmla="*/ 7541 w 20"/>
                  <a:gd name="T5" fmla="*/ 754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cubicBezTo>
                      <a:pt x="10" y="10"/>
                      <a:pt x="0" y="10"/>
                      <a:pt x="0" y="0"/>
                    </a:cubicBezTo>
                    <a:cubicBezTo>
                      <a:pt x="0" y="10"/>
                      <a:pt x="10" y="19"/>
                      <a:pt x="19" y="19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96" name="Freeform 323">
                <a:extLst>
                  <a:ext uri="{FF2B5EF4-FFF2-40B4-BE49-F238E27FC236}">
                    <a16:creationId xmlns:a16="http://schemas.microsoft.com/office/drawing/2014/main" id="{89D851F6-2477-134C-AE17-9F6614A75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865313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0 w 11"/>
                  <a:gd name="T3" fmla="*/ 2886 h 11"/>
                  <a:gd name="T4" fmla="*/ 2886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10" y="0"/>
                      <a:pt x="0" y="0"/>
                      <a:pt x="0" y="10"/>
                    </a:cubicBezTo>
                    <a:cubicBezTo>
                      <a:pt x="0" y="0"/>
                      <a:pt x="10" y="0"/>
                      <a:pt x="10" y="0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97" name="Freeform 324">
                <a:extLst>
                  <a:ext uri="{FF2B5EF4-FFF2-40B4-BE49-F238E27FC236}">
                    <a16:creationId xmlns:a16="http://schemas.microsoft.com/office/drawing/2014/main" id="{E97BAADD-CE47-E042-A001-5ADBD81E2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855788"/>
                <a:ext cx="7938" cy="17462"/>
              </a:xfrm>
              <a:custGeom>
                <a:avLst/>
                <a:gdLst>
                  <a:gd name="T0" fmla="*/ 3969 w 20"/>
                  <a:gd name="T1" fmla="*/ 17106 h 49"/>
                  <a:gd name="T2" fmla="*/ 3969 w 20"/>
                  <a:gd name="T3" fmla="*/ 10335 h 49"/>
                  <a:gd name="T4" fmla="*/ 7541 w 20"/>
                  <a:gd name="T5" fmla="*/ 7127 h 49"/>
                  <a:gd name="T6" fmla="*/ 7541 w 20"/>
                  <a:gd name="T7" fmla="*/ 3564 h 49"/>
                  <a:gd name="T8" fmla="*/ 3969 w 20"/>
                  <a:gd name="T9" fmla="*/ 0 h 49"/>
                  <a:gd name="T10" fmla="*/ 3969 w 20"/>
                  <a:gd name="T11" fmla="*/ 3564 h 49"/>
                  <a:gd name="T12" fmla="*/ 3969 w 20"/>
                  <a:gd name="T13" fmla="*/ 7127 h 49"/>
                  <a:gd name="T14" fmla="*/ 0 w 20"/>
                  <a:gd name="T15" fmla="*/ 7127 h 49"/>
                  <a:gd name="T16" fmla="*/ 0 w 20"/>
                  <a:gd name="T17" fmla="*/ 10335 h 49"/>
                  <a:gd name="T18" fmla="*/ 3969 w 20"/>
                  <a:gd name="T19" fmla="*/ 13898 h 49"/>
                  <a:gd name="T20" fmla="*/ 3969 w 20"/>
                  <a:gd name="T21" fmla="*/ 17106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49">
                    <a:moveTo>
                      <a:pt x="10" y="48"/>
                    </a:moveTo>
                    <a:cubicBezTo>
                      <a:pt x="19" y="39"/>
                      <a:pt x="19" y="39"/>
                      <a:pt x="10" y="29"/>
                    </a:cubicBezTo>
                    <a:cubicBezTo>
                      <a:pt x="10" y="20"/>
                      <a:pt x="10" y="20"/>
                      <a:pt x="19" y="2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0"/>
                      <a:pt x="19" y="0"/>
                      <a:pt x="10" y="0"/>
                    </a:cubicBezTo>
                    <a:lnTo>
                      <a:pt x="10" y="10"/>
                    </a:lnTo>
                    <a:lnTo>
                      <a:pt x="10" y="20"/>
                    </a:lnTo>
                    <a:cubicBezTo>
                      <a:pt x="0" y="20"/>
                      <a:pt x="0" y="20"/>
                      <a:pt x="0" y="2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48"/>
                      <a:pt x="10" y="48"/>
                      <a:pt x="10" y="48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98" name="Freeform 325">
                <a:extLst>
                  <a:ext uri="{FF2B5EF4-FFF2-40B4-BE49-F238E27FC236}">
                    <a16:creationId xmlns:a16="http://schemas.microsoft.com/office/drawing/2014/main" id="{D53517A1-7475-454B-970A-10A711AC3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855788"/>
                <a:ext cx="7938" cy="17462"/>
              </a:xfrm>
              <a:custGeom>
                <a:avLst/>
                <a:gdLst>
                  <a:gd name="T0" fmla="*/ 3969 w 20"/>
                  <a:gd name="T1" fmla="*/ 17106 h 49"/>
                  <a:gd name="T2" fmla="*/ 3969 w 20"/>
                  <a:gd name="T3" fmla="*/ 10335 h 49"/>
                  <a:gd name="T4" fmla="*/ 7541 w 20"/>
                  <a:gd name="T5" fmla="*/ 13898 h 49"/>
                  <a:gd name="T6" fmla="*/ 3969 w 20"/>
                  <a:gd name="T7" fmla="*/ 17106 h 49"/>
                  <a:gd name="T8" fmla="*/ 3969 w 20"/>
                  <a:gd name="T9" fmla="*/ 10335 h 49"/>
                  <a:gd name="T10" fmla="*/ 3969 w 20"/>
                  <a:gd name="T11" fmla="*/ 10335 h 49"/>
                  <a:gd name="T12" fmla="*/ 7541 w 20"/>
                  <a:gd name="T13" fmla="*/ 7127 h 49"/>
                  <a:gd name="T14" fmla="*/ 3969 w 20"/>
                  <a:gd name="T15" fmla="*/ 10335 h 49"/>
                  <a:gd name="T16" fmla="*/ 7541 w 20"/>
                  <a:gd name="T17" fmla="*/ 7127 h 49"/>
                  <a:gd name="T18" fmla="*/ 7541 w 20"/>
                  <a:gd name="T19" fmla="*/ 3564 h 49"/>
                  <a:gd name="T20" fmla="*/ 3969 w 20"/>
                  <a:gd name="T21" fmla="*/ 7127 h 49"/>
                  <a:gd name="T22" fmla="*/ 7541 w 20"/>
                  <a:gd name="T23" fmla="*/ 3564 h 49"/>
                  <a:gd name="T24" fmla="*/ 3969 w 20"/>
                  <a:gd name="T25" fmla="*/ 0 h 49"/>
                  <a:gd name="T26" fmla="*/ 7541 w 20"/>
                  <a:gd name="T27" fmla="*/ 3564 h 49"/>
                  <a:gd name="T28" fmla="*/ 3969 w 20"/>
                  <a:gd name="T29" fmla="*/ 0 h 49"/>
                  <a:gd name="T30" fmla="*/ 3969 w 20"/>
                  <a:gd name="T31" fmla="*/ 0 h 49"/>
                  <a:gd name="T32" fmla="*/ 3969 w 20"/>
                  <a:gd name="T33" fmla="*/ 0 h 49"/>
                  <a:gd name="T34" fmla="*/ 3969 w 20"/>
                  <a:gd name="T35" fmla="*/ 0 h 49"/>
                  <a:gd name="T36" fmla="*/ 3969 w 20"/>
                  <a:gd name="T37" fmla="*/ 0 h 49"/>
                  <a:gd name="T38" fmla="*/ 3969 w 20"/>
                  <a:gd name="T39" fmla="*/ 3564 h 49"/>
                  <a:gd name="T40" fmla="*/ 3969 w 20"/>
                  <a:gd name="T41" fmla="*/ 7127 h 49"/>
                  <a:gd name="T42" fmla="*/ 3969 w 20"/>
                  <a:gd name="T43" fmla="*/ 7127 h 49"/>
                  <a:gd name="T44" fmla="*/ 3969 w 20"/>
                  <a:gd name="T45" fmla="*/ 7127 h 49"/>
                  <a:gd name="T46" fmla="*/ 3969 w 20"/>
                  <a:gd name="T47" fmla="*/ 7127 h 49"/>
                  <a:gd name="T48" fmla="*/ 0 w 20"/>
                  <a:gd name="T49" fmla="*/ 7127 h 49"/>
                  <a:gd name="T50" fmla="*/ 0 w 20"/>
                  <a:gd name="T51" fmla="*/ 7127 h 49"/>
                  <a:gd name="T52" fmla="*/ 0 w 20"/>
                  <a:gd name="T53" fmla="*/ 7127 h 49"/>
                  <a:gd name="T54" fmla="*/ 0 w 20"/>
                  <a:gd name="T55" fmla="*/ 10335 h 49"/>
                  <a:gd name="T56" fmla="*/ 0 w 20"/>
                  <a:gd name="T57" fmla="*/ 10335 h 49"/>
                  <a:gd name="T58" fmla="*/ 0 w 20"/>
                  <a:gd name="T59" fmla="*/ 10335 h 49"/>
                  <a:gd name="T60" fmla="*/ 0 w 20"/>
                  <a:gd name="T61" fmla="*/ 13898 h 49"/>
                  <a:gd name="T62" fmla="*/ 3969 w 20"/>
                  <a:gd name="T63" fmla="*/ 10335 h 49"/>
                  <a:gd name="T64" fmla="*/ 3969 w 20"/>
                  <a:gd name="T65" fmla="*/ 13898 h 49"/>
                  <a:gd name="T66" fmla="*/ 3969 w 20"/>
                  <a:gd name="T67" fmla="*/ 13898 h 49"/>
                  <a:gd name="T68" fmla="*/ 3969 w 20"/>
                  <a:gd name="T69" fmla="*/ 17106 h 49"/>
                  <a:gd name="T70" fmla="*/ 3969 w 20"/>
                  <a:gd name="T71" fmla="*/ 17106 h 49"/>
                  <a:gd name="T72" fmla="*/ 3969 w 20"/>
                  <a:gd name="T73" fmla="*/ 17106 h 49"/>
                  <a:gd name="T74" fmla="*/ 3969 w 20"/>
                  <a:gd name="T75" fmla="*/ 17106 h 49"/>
                  <a:gd name="T76" fmla="*/ 3969 w 20"/>
                  <a:gd name="T77" fmla="*/ 17106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" h="49">
                    <a:moveTo>
                      <a:pt x="10" y="39"/>
                    </a:moveTo>
                    <a:lnTo>
                      <a:pt x="10" y="48"/>
                    </a:lnTo>
                    <a:lnTo>
                      <a:pt x="10" y="39"/>
                    </a:lnTo>
                    <a:close/>
                    <a:moveTo>
                      <a:pt x="10" y="29"/>
                    </a:moveTo>
                    <a:lnTo>
                      <a:pt x="10" y="39"/>
                    </a:lnTo>
                    <a:lnTo>
                      <a:pt x="19" y="39"/>
                    </a:lnTo>
                    <a:lnTo>
                      <a:pt x="10" y="39"/>
                    </a:lnTo>
                    <a:lnTo>
                      <a:pt x="10" y="48"/>
                    </a:lnTo>
                    <a:lnTo>
                      <a:pt x="10" y="39"/>
                    </a:lnTo>
                    <a:lnTo>
                      <a:pt x="10" y="29"/>
                    </a:lnTo>
                    <a:close/>
                    <a:moveTo>
                      <a:pt x="10" y="29"/>
                    </a:moveTo>
                    <a:lnTo>
                      <a:pt x="10" y="29"/>
                    </a:lnTo>
                    <a:close/>
                    <a:moveTo>
                      <a:pt x="10" y="20"/>
                    </a:moveTo>
                    <a:lnTo>
                      <a:pt x="19" y="20"/>
                    </a:lnTo>
                    <a:lnTo>
                      <a:pt x="10" y="20"/>
                    </a:lnTo>
                    <a:lnTo>
                      <a:pt x="10" y="29"/>
                    </a:lnTo>
                    <a:lnTo>
                      <a:pt x="10" y="20"/>
                    </a:lnTo>
                    <a:close/>
                    <a:moveTo>
                      <a:pt x="19" y="20"/>
                    </a:moveTo>
                    <a:lnTo>
                      <a:pt x="19" y="20"/>
                    </a:lnTo>
                    <a:close/>
                    <a:moveTo>
                      <a:pt x="19" y="10"/>
                    </a:moveTo>
                    <a:lnTo>
                      <a:pt x="19" y="20"/>
                    </a:lnTo>
                    <a:lnTo>
                      <a:pt x="10" y="20"/>
                    </a:lnTo>
                    <a:lnTo>
                      <a:pt x="19" y="20"/>
                    </a:lnTo>
                    <a:lnTo>
                      <a:pt x="19" y="10"/>
                    </a:lnTo>
                    <a:close/>
                    <a:moveTo>
                      <a:pt x="19" y="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9" y="0"/>
                    </a:lnTo>
                    <a:close/>
                    <a:moveTo>
                      <a:pt x="10" y="0"/>
                    </a:moveTo>
                    <a:lnTo>
                      <a:pt x="19" y="0"/>
                    </a:lnTo>
                    <a:lnTo>
                      <a:pt x="10" y="0"/>
                    </a:lnTo>
                    <a:close/>
                    <a:moveTo>
                      <a:pt x="10" y="1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close/>
                    <a:moveTo>
                      <a:pt x="10" y="20"/>
                    </a:moveTo>
                    <a:lnTo>
                      <a:pt x="10" y="10"/>
                    </a:lnTo>
                    <a:lnTo>
                      <a:pt x="10" y="20"/>
                    </a:lnTo>
                    <a:close/>
                    <a:moveTo>
                      <a:pt x="0" y="20"/>
                    </a:moveTo>
                    <a:lnTo>
                      <a:pt x="10" y="20"/>
                    </a:lnTo>
                    <a:lnTo>
                      <a:pt x="10" y="10"/>
                    </a:lnTo>
                    <a:lnTo>
                      <a:pt x="10" y="20"/>
                    </a:lnTo>
                    <a:lnTo>
                      <a:pt x="0" y="20"/>
                    </a:lnTo>
                    <a:close/>
                    <a:moveTo>
                      <a:pt x="0" y="20"/>
                    </a:moveTo>
                    <a:lnTo>
                      <a:pt x="0" y="20"/>
                    </a:lnTo>
                    <a:close/>
                    <a:moveTo>
                      <a:pt x="0" y="20"/>
                    </a:moveTo>
                    <a:lnTo>
                      <a:pt x="0" y="20"/>
                    </a:lnTo>
                    <a:close/>
                    <a:moveTo>
                      <a:pt x="0" y="20"/>
                    </a:moveTo>
                    <a:lnTo>
                      <a:pt x="0" y="20"/>
                    </a:lnTo>
                    <a:close/>
                    <a:moveTo>
                      <a:pt x="0" y="29"/>
                    </a:moveTo>
                    <a:lnTo>
                      <a:pt x="0" y="20"/>
                    </a:ln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10" y="39"/>
                    </a:moveTo>
                    <a:lnTo>
                      <a:pt x="0" y="39"/>
                    </a:lnTo>
                    <a:lnTo>
                      <a:pt x="0" y="29"/>
                    </a:lnTo>
                    <a:lnTo>
                      <a:pt x="10" y="29"/>
                    </a:lnTo>
                    <a:lnTo>
                      <a:pt x="10" y="39"/>
                    </a:lnTo>
                    <a:close/>
                    <a:moveTo>
                      <a:pt x="10" y="39"/>
                    </a:moveTo>
                    <a:lnTo>
                      <a:pt x="10" y="39"/>
                    </a:lnTo>
                    <a:close/>
                    <a:moveTo>
                      <a:pt x="10" y="39"/>
                    </a:moveTo>
                    <a:lnTo>
                      <a:pt x="10" y="39"/>
                    </a:lnTo>
                    <a:close/>
                    <a:moveTo>
                      <a:pt x="10" y="48"/>
                    </a:moveTo>
                    <a:lnTo>
                      <a:pt x="10" y="39"/>
                    </a:lnTo>
                    <a:lnTo>
                      <a:pt x="10" y="48"/>
                    </a:lnTo>
                    <a:close/>
                    <a:moveTo>
                      <a:pt x="10" y="48"/>
                    </a:moveTo>
                    <a:lnTo>
                      <a:pt x="10" y="48"/>
                    </a:lnTo>
                    <a:close/>
                    <a:moveTo>
                      <a:pt x="10" y="48"/>
                    </a:moveTo>
                    <a:lnTo>
                      <a:pt x="10" y="48"/>
                    </a:lnTo>
                    <a:close/>
                    <a:moveTo>
                      <a:pt x="10" y="48"/>
                    </a:moveTo>
                    <a:lnTo>
                      <a:pt x="10" y="48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899" name="Freeform 326">
                <a:extLst>
                  <a:ext uri="{FF2B5EF4-FFF2-40B4-BE49-F238E27FC236}">
                    <a16:creationId xmlns:a16="http://schemas.microsoft.com/office/drawing/2014/main" id="{DC685DB9-DB8A-E648-A7CF-3E2010BE4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858963"/>
                <a:ext cx="11112" cy="14287"/>
              </a:xfrm>
              <a:custGeom>
                <a:avLst/>
                <a:gdLst>
                  <a:gd name="T0" fmla="*/ 7280 w 29"/>
                  <a:gd name="T1" fmla="*/ 3663 h 39"/>
                  <a:gd name="T2" fmla="*/ 0 w 29"/>
                  <a:gd name="T3" fmla="*/ 6960 h 39"/>
                  <a:gd name="T4" fmla="*/ 3449 w 29"/>
                  <a:gd name="T5" fmla="*/ 13921 h 39"/>
                  <a:gd name="T6" fmla="*/ 10729 w 29"/>
                  <a:gd name="T7" fmla="*/ 6960 h 39"/>
                  <a:gd name="T8" fmla="*/ 7280 w 29"/>
                  <a:gd name="T9" fmla="*/ 3663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9">
                    <a:moveTo>
                      <a:pt x="19" y="10"/>
                    </a:moveTo>
                    <a:cubicBezTo>
                      <a:pt x="9" y="0"/>
                      <a:pt x="0" y="10"/>
                      <a:pt x="0" y="19"/>
                    </a:cubicBezTo>
                    <a:cubicBezTo>
                      <a:pt x="0" y="29"/>
                      <a:pt x="9" y="29"/>
                      <a:pt x="9" y="38"/>
                    </a:cubicBezTo>
                    <a:cubicBezTo>
                      <a:pt x="19" y="38"/>
                      <a:pt x="28" y="29"/>
                      <a:pt x="28" y="19"/>
                    </a:cubicBezTo>
                    <a:cubicBezTo>
                      <a:pt x="28" y="10"/>
                      <a:pt x="28" y="10"/>
                      <a:pt x="19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00" name="Freeform 327">
                <a:extLst>
                  <a:ext uri="{FF2B5EF4-FFF2-40B4-BE49-F238E27FC236}">
                    <a16:creationId xmlns:a16="http://schemas.microsoft.com/office/drawing/2014/main" id="{6B728646-0491-2C48-865C-147D842BC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858963"/>
                <a:ext cx="11112" cy="14287"/>
              </a:xfrm>
              <a:custGeom>
                <a:avLst/>
                <a:gdLst>
                  <a:gd name="T0" fmla="*/ 0 w 29"/>
                  <a:gd name="T1" fmla="*/ 6960 h 39"/>
                  <a:gd name="T2" fmla="*/ 0 w 29"/>
                  <a:gd name="T3" fmla="*/ 3663 h 39"/>
                  <a:gd name="T4" fmla="*/ 3449 w 29"/>
                  <a:gd name="T5" fmla="*/ 3663 h 39"/>
                  <a:gd name="T6" fmla="*/ 3449 w 29"/>
                  <a:gd name="T7" fmla="*/ 0 h 39"/>
                  <a:gd name="T8" fmla="*/ 7280 w 29"/>
                  <a:gd name="T9" fmla="*/ 0 h 39"/>
                  <a:gd name="T10" fmla="*/ 7280 w 29"/>
                  <a:gd name="T11" fmla="*/ 3663 h 39"/>
                  <a:gd name="T12" fmla="*/ 3449 w 29"/>
                  <a:gd name="T13" fmla="*/ 3663 h 39"/>
                  <a:gd name="T14" fmla="*/ 3449 w 29"/>
                  <a:gd name="T15" fmla="*/ 6960 h 39"/>
                  <a:gd name="T16" fmla="*/ 0 w 29"/>
                  <a:gd name="T17" fmla="*/ 6960 h 39"/>
                  <a:gd name="T18" fmla="*/ 3449 w 29"/>
                  <a:gd name="T19" fmla="*/ 10624 h 39"/>
                  <a:gd name="T20" fmla="*/ 3449 w 29"/>
                  <a:gd name="T21" fmla="*/ 13921 h 39"/>
                  <a:gd name="T22" fmla="*/ 3449 w 29"/>
                  <a:gd name="T23" fmla="*/ 10624 h 39"/>
                  <a:gd name="T24" fmla="*/ 0 w 29"/>
                  <a:gd name="T25" fmla="*/ 10624 h 39"/>
                  <a:gd name="T26" fmla="*/ 0 w 29"/>
                  <a:gd name="T27" fmla="*/ 6960 h 39"/>
                  <a:gd name="T28" fmla="*/ 0 w 29"/>
                  <a:gd name="T29" fmla="*/ 10624 h 39"/>
                  <a:gd name="T30" fmla="*/ 3449 w 29"/>
                  <a:gd name="T31" fmla="*/ 10624 h 39"/>
                  <a:gd name="T32" fmla="*/ 10729 w 29"/>
                  <a:gd name="T33" fmla="*/ 6960 h 39"/>
                  <a:gd name="T34" fmla="*/ 10729 w 29"/>
                  <a:gd name="T35" fmla="*/ 10624 h 39"/>
                  <a:gd name="T36" fmla="*/ 7280 w 29"/>
                  <a:gd name="T37" fmla="*/ 10624 h 39"/>
                  <a:gd name="T38" fmla="*/ 7280 w 29"/>
                  <a:gd name="T39" fmla="*/ 13921 h 39"/>
                  <a:gd name="T40" fmla="*/ 3449 w 29"/>
                  <a:gd name="T41" fmla="*/ 13921 h 39"/>
                  <a:gd name="T42" fmla="*/ 3449 w 29"/>
                  <a:gd name="T43" fmla="*/ 10624 h 39"/>
                  <a:gd name="T44" fmla="*/ 7280 w 29"/>
                  <a:gd name="T45" fmla="*/ 10624 h 39"/>
                  <a:gd name="T46" fmla="*/ 10729 w 29"/>
                  <a:gd name="T47" fmla="*/ 10624 h 39"/>
                  <a:gd name="T48" fmla="*/ 10729 w 29"/>
                  <a:gd name="T49" fmla="*/ 6960 h 39"/>
                  <a:gd name="T50" fmla="*/ 7280 w 29"/>
                  <a:gd name="T51" fmla="*/ 3663 h 39"/>
                  <a:gd name="T52" fmla="*/ 7280 w 29"/>
                  <a:gd name="T53" fmla="*/ 0 h 39"/>
                  <a:gd name="T54" fmla="*/ 7280 w 29"/>
                  <a:gd name="T55" fmla="*/ 3663 h 39"/>
                  <a:gd name="T56" fmla="*/ 10729 w 29"/>
                  <a:gd name="T57" fmla="*/ 3663 h 39"/>
                  <a:gd name="T58" fmla="*/ 10729 w 29"/>
                  <a:gd name="T59" fmla="*/ 6960 h 39"/>
                  <a:gd name="T60" fmla="*/ 10729 w 29"/>
                  <a:gd name="T61" fmla="*/ 3663 h 39"/>
                  <a:gd name="T62" fmla="*/ 7280 w 29"/>
                  <a:gd name="T63" fmla="*/ 3663 h 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9" h="39">
                    <a:moveTo>
                      <a:pt x="0" y="19"/>
                    </a:move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0" y="1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9" y="29"/>
                    </a:lnTo>
                    <a:close/>
                    <a:moveTo>
                      <a:pt x="28" y="19"/>
                    </a:moveTo>
                    <a:lnTo>
                      <a:pt x="28" y="29"/>
                    </a:lnTo>
                    <a:lnTo>
                      <a:pt x="19" y="29"/>
                    </a:lnTo>
                    <a:lnTo>
                      <a:pt x="19" y="38"/>
                    </a:lnTo>
                    <a:lnTo>
                      <a:pt x="9" y="38"/>
                    </a:lnTo>
                    <a:lnTo>
                      <a:pt x="9" y="29"/>
                    </a:lnTo>
                    <a:lnTo>
                      <a:pt x="19" y="29"/>
                    </a:lnTo>
                    <a:lnTo>
                      <a:pt x="28" y="29"/>
                    </a:lnTo>
                    <a:lnTo>
                      <a:pt x="28" y="19"/>
                    </a:lnTo>
                    <a:close/>
                    <a:moveTo>
                      <a:pt x="19" y="10"/>
                    </a:moveTo>
                    <a:lnTo>
                      <a:pt x="19" y="0"/>
                    </a:lnTo>
                    <a:lnTo>
                      <a:pt x="19" y="10"/>
                    </a:lnTo>
                    <a:lnTo>
                      <a:pt x="28" y="10"/>
                    </a:lnTo>
                    <a:lnTo>
                      <a:pt x="28" y="19"/>
                    </a:lnTo>
                    <a:lnTo>
                      <a:pt x="28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01" name="Freeform 328">
                <a:extLst>
                  <a:ext uri="{FF2B5EF4-FFF2-40B4-BE49-F238E27FC236}">
                    <a16:creationId xmlns:a16="http://schemas.microsoft.com/office/drawing/2014/main" id="{D87379AD-F683-E140-B03E-3E51E19D8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862138"/>
                <a:ext cx="7937" cy="7937"/>
              </a:xfrm>
              <a:custGeom>
                <a:avLst/>
                <a:gdLst>
                  <a:gd name="T0" fmla="*/ 3969 w 20"/>
                  <a:gd name="T1" fmla="*/ 0 h 20"/>
                  <a:gd name="T2" fmla="*/ 0 w 20"/>
                  <a:gd name="T3" fmla="*/ 3572 h 20"/>
                  <a:gd name="T4" fmla="*/ 3969 w 20"/>
                  <a:gd name="T5" fmla="*/ 7540 h 20"/>
                  <a:gd name="T6" fmla="*/ 7540 w 20"/>
                  <a:gd name="T7" fmla="*/ 3572 h 20"/>
                  <a:gd name="T8" fmla="*/ 3969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0" y="0"/>
                      <a:pt x="0" y="0"/>
                      <a:pt x="0" y="9"/>
                    </a:cubicBezTo>
                    <a:cubicBezTo>
                      <a:pt x="0" y="19"/>
                      <a:pt x="0" y="19"/>
                      <a:pt x="10" y="19"/>
                    </a:cubicBezTo>
                    <a:cubicBezTo>
                      <a:pt x="10" y="19"/>
                      <a:pt x="19" y="19"/>
                      <a:pt x="19" y="9"/>
                    </a:cubicBezTo>
                    <a:cubicBezTo>
                      <a:pt x="19" y="0"/>
                      <a:pt x="10" y="0"/>
                      <a:pt x="10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02" name="Freeform 329">
                <a:extLst>
                  <a:ext uri="{FF2B5EF4-FFF2-40B4-BE49-F238E27FC236}">
                    <a16:creationId xmlns:a16="http://schemas.microsoft.com/office/drawing/2014/main" id="{2B4B1329-6CD7-254A-B06D-1EB2F0723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862138"/>
                <a:ext cx="7937" cy="7937"/>
              </a:xfrm>
              <a:custGeom>
                <a:avLst/>
                <a:gdLst>
                  <a:gd name="T0" fmla="*/ 0 w 20"/>
                  <a:gd name="T1" fmla="*/ 3572 h 20"/>
                  <a:gd name="T2" fmla="*/ 0 w 20"/>
                  <a:gd name="T3" fmla="*/ 0 h 20"/>
                  <a:gd name="T4" fmla="*/ 3969 w 20"/>
                  <a:gd name="T5" fmla="*/ 0 h 20"/>
                  <a:gd name="T6" fmla="*/ 0 w 20"/>
                  <a:gd name="T7" fmla="*/ 0 h 20"/>
                  <a:gd name="T8" fmla="*/ 0 w 20"/>
                  <a:gd name="T9" fmla="*/ 3572 h 20"/>
                  <a:gd name="T10" fmla="*/ 3969 w 20"/>
                  <a:gd name="T11" fmla="*/ 7540 h 20"/>
                  <a:gd name="T12" fmla="*/ 0 w 20"/>
                  <a:gd name="T13" fmla="*/ 7540 h 20"/>
                  <a:gd name="T14" fmla="*/ 0 w 20"/>
                  <a:gd name="T15" fmla="*/ 3572 h 20"/>
                  <a:gd name="T16" fmla="*/ 0 w 20"/>
                  <a:gd name="T17" fmla="*/ 7540 h 20"/>
                  <a:gd name="T18" fmla="*/ 3969 w 20"/>
                  <a:gd name="T19" fmla="*/ 7540 h 20"/>
                  <a:gd name="T20" fmla="*/ 3969 w 20"/>
                  <a:gd name="T21" fmla="*/ 7540 h 20"/>
                  <a:gd name="T22" fmla="*/ 3969 w 20"/>
                  <a:gd name="T23" fmla="*/ 7540 h 20"/>
                  <a:gd name="T24" fmla="*/ 7540 w 20"/>
                  <a:gd name="T25" fmla="*/ 3572 h 20"/>
                  <a:gd name="T26" fmla="*/ 7540 w 20"/>
                  <a:gd name="T27" fmla="*/ 7540 h 20"/>
                  <a:gd name="T28" fmla="*/ 3969 w 20"/>
                  <a:gd name="T29" fmla="*/ 7540 h 20"/>
                  <a:gd name="T30" fmla="*/ 3969 w 20"/>
                  <a:gd name="T31" fmla="*/ 3572 h 20"/>
                  <a:gd name="T32" fmla="*/ 7540 w 20"/>
                  <a:gd name="T33" fmla="*/ 3572 h 20"/>
                  <a:gd name="T34" fmla="*/ 7540 w 20"/>
                  <a:gd name="T35" fmla="*/ 3572 h 20"/>
                  <a:gd name="T36" fmla="*/ 7540 w 20"/>
                  <a:gd name="T37" fmla="*/ 3572 h 20"/>
                  <a:gd name="T38" fmla="*/ 3969 w 20"/>
                  <a:gd name="T39" fmla="*/ 0 h 20"/>
                  <a:gd name="T40" fmla="*/ 7540 w 20"/>
                  <a:gd name="T41" fmla="*/ 0 h 20"/>
                  <a:gd name="T42" fmla="*/ 7540 w 20"/>
                  <a:gd name="T43" fmla="*/ 3572 h 20"/>
                  <a:gd name="T44" fmla="*/ 7540 w 20"/>
                  <a:gd name="T45" fmla="*/ 0 h 20"/>
                  <a:gd name="T46" fmla="*/ 3969 w 20"/>
                  <a:gd name="T47" fmla="*/ 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0" h="20">
                    <a:moveTo>
                      <a:pt x="0" y="9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  <a:moveTo>
                      <a:pt x="10" y="19"/>
                    </a:moveTo>
                    <a:lnTo>
                      <a:pt x="0" y="19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10" y="19"/>
                    </a:lnTo>
                    <a:close/>
                    <a:moveTo>
                      <a:pt x="10" y="19"/>
                    </a:moveTo>
                    <a:lnTo>
                      <a:pt x="10" y="19"/>
                    </a:lnTo>
                    <a:close/>
                    <a:moveTo>
                      <a:pt x="19" y="9"/>
                    </a:moveTo>
                    <a:lnTo>
                      <a:pt x="19" y="19"/>
                    </a:lnTo>
                    <a:lnTo>
                      <a:pt x="10" y="19"/>
                    </a:lnTo>
                    <a:lnTo>
                      <a:pt x="10" y="9"/>
                    </a:lnTo>
                    <a:lnTo>
                      <a:pt x="19" y="9"/>
                    </a:lnTo>
                    <a:close/>
                    <a:moveTo>
                      <a:pt x="19" y="9"/>
                    </a:moveTo>
                    <a:lnTo>
                      <a:pt x="19" y="9"/>
                    </a:lnTo>
                    <a:close/>
                    <a:moveTo>
                      <a:pt x="10" y="0"/>
                    </a:moveTo>
                    <a:lnTo>
                      <a:pt x="19" y="0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03" name="Freeform 330">
                <a:extLst>
                  <a:ext uri="{FF2B5EF4-FFF2-40B4-BE49-F238E27FC236}">
                    <a16:creationId xmlns:a16="http://schemas.microsoft.com/office/drawing/2014/main" id="{DF576054-6428-C24B-969F-BC09CF093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862138"/>
                <a:ext cx="3175" cy="7937"/>
              </a:xfrm>
              <a:custGeom>
                <a:avLst/>
                <a:gdLst>
                  <a:gd name="T0" fmla="*/ 2886 w 11"/>
                  <a:gd name="T1" fmla="*/ 0 h 20"/>
                  <a:gd name="T2" fmla="*/ 0 w 11"/>
                  <a:gd name="T3" fmla="*/ 3572 h 20"/>
                  <a:gd name="T4" fmla="*/ 2886 w 11"/>
                  <a:gd name="T5" fmla="*/ 7540 h 20"/>
                  <a:gd name="T6" fmla="*/ 2886 w 11"/>
                  <a:gd name="T7" fmla="*/ 3572 h 20"/>
                  <a:gd name="T8" fmla="*/ 2886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10" y="0"/>
                    </a:moveTo>
                    <a:cubicBezTo>
                      <a:pt x="0" y="0"/>
                      <a:pt x="0" y="9"/>
                      <a:pt x="0" y="9"/>
                    </a:cubicBezTo>
                    <a:cubicBezTo>
                      <a:pt x="0" y="9"/>
                      <a:pt x="0" y="19"/>
                      <a:pt x="10" y="19"/>
                    </a:cubicBezTo>
                    <a:lnTo>
                      <a:pt x="10" y="9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0C407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04" name="Freeform 331">
                <a:extLst>
                  <a:ext uri="{FF2B5EF4-FFF2-40B4-BE49-F238E27FC236}">
                    <a16:creationId xmlns:a16="http://schemas.microsoft.com/office/drawing/2014/main" id="{1459E06D-E75B-BA42-92D9-9DC2A3972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862138"/>
                <a:ext cx="3175" cy="7937"/>
              </a:xfrm>
              <a:custGeom>
                <a:avLst/>
                <a:gdLst>
                  <a:gd name="T0" fmla="*/ 0 w 11"/>
                  <a:gd name="T1" fmla="*/ 3572 h 20"/>
                  <a:gd name="T2" fmla="*/ 0 w 11"/>
                  <a:gd name="T3" fmla="*/ 0 h 20"/>
                  <a:gd name="T4" fmla="*/ 2886 w 11"/>
                  <a:gd name="T5" fmla="*/ 0 h 20"/>
                  <a:gd name="T6" fmla="*/ 2886 w 11"/>
                  <a:gd name="T7" fmla="*/ 3572 h 20"/>
                  <a:gd name="T8" fmla="*/ 0 w 11"/>
                  <a:gd name="T9" fmla="*/ 3572 h 20"/>
                  <a:gd name="T10" fmla="*/ 2886 w 11"/>
                  <a:gd name="T11" fmla="*/ 7540 h 20"/>
                  <a:gd name="T12" fmla="*/ 0 w 11"/>
                  <a:gd name="T13" fmla="*/ 7540 h 20"/>
                  <a:gd name="T14" fmla="*/ 0 w 11"/>
                  <a:gd name="T15" fmla="*/ 3572 h 20"/>
                  <a:gd name="T16" fmla="*/ 0 w 11"/>
                  <a:gd name="T17" fmla="*/ 7540 h 20"/>
                  <a:gd name="T18" fmla="*/ 2886 w 11"/>
                  <a:gd name="T19" fmla="*/ 7540 h 20"/>
                  <a:gd name="T20" fmla="*/ 2886 w 11"/>
                  <a:gd name="T21" fmla="*/ 3572 h 20"/>
                  <a:gd name="T22" fmla="*/ 2886 w 11"/>
                  <a:gd name="T23" fmla="*/ 7540 h 20"/>
                  <a:gd name="T24" fmla="*/ 2886 w 11"/>
                  <a:gd name="T25" fmla="*/ 3572 h 20"/>
                  <a:gd name="T26" fmla="*/ 2886 w 11"/>
                  <a:gd name="T27" fmla="*/ 0 h 20"/>
                  <a:gd name="T28" fmla="*/ 2886 w 11"/>
                  <a:gd name="T29" fmla="*/ 3572 h 20"/>
                  <a:gd name="T30" fmla="*/ 2886 w 11"/>
                  <a:gd name="T31" fmla="*/ 0 h 20"/>
                  <a:gd name="T32" fmla="*/ 2886 w 11"/>
                  <a:gd name="T33" fmla="*/ 0 h 20"/>
                  <a:gd name="T34" fmla="*/ 2886 w 11"/>
                  <a:gd name="T35" fmla="*/ 0 h 20"/>
                  <a:gd name="T36" fmla="*/ 2886 w 11"/>
                  <a:gd name="T37" fmla="*/ 0 h 20"/>
                  <a:gd name="T38" fmla="*/ 2886 w 11"/>
                  <a:gd name="T39" fmla="*/ 0 h 20"/>
                  <a:gd name="T40" fmla="*/ 2886 w 11"/>
                  <a:gd name="T41" fmla="*/ 0 h 20"/>
                  <a:gd name="T42" fmla="*/ 2886 w 11"/>
                  <a:gd name="T43" fmla="*/ 0 h 2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" h="20">
                    <a:moveTo>
                      <a:pt x="0" y="9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9"/>
                    </a:lnTo>
                    <a:lnTo>
                      <a:pt x="0" y="9"/>
                    </a:lnTo>
                    <a:close/>
                    <a:moveTo>
                      <a:pt x="10" y="19"/>
                    </a:moveTo>
                    <a:lnTo>
                      <a:pt x="0" y="19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10" y="19"/>
                    </a:lnTo>
                    <a:close/>
                    <a:moveTo>
                      <a:pt x="10" y="9"/>
                    </a:moveTo>
                    <a:lnTo>
                      <a:pt x="10" y="19"/>
                    </a:lnTo>
                    <a:lnTo>
                      <a:pt x="10" y="9"/>
                    </a:lnTo>
                    <a:close/>
                    <a:moveTo>
                      <a:pt x="10" y="0"/>
                    </a:moveTo>
                    <a:lnTo>
                      <a:pt x="10" y="9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05" name="Freeform 332">
                <a:extLst>
                  <a:ext uri="{FF2B5EF4-FFF2-40B4-BE49-F238E27FC236}">
                    <a16:creationId xmlns:a16="http://schemas.microsoft.com/office/drawing/2014/main" id="{EB55B009-48F1-BC4A-BF63-142B9EC1D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1906588"/>
                <a:ext cx="130175" cy="14287"/>
              </a:xfrm>
              <a:custGeom>
                <a:avLst/>
                <a:gdLst>
                  <a:gd name="T0" fmla="*/ 126589 w 363"/>
                  <a:gd name="T1" fmla="*/ 7144 h 38"/>
                  <a:gd name="T2" fmla="*/ 129816 w 363"/>
                  <a:gd name="T3" fmla="*/ 7144 h 38"/>
                  <a:gd name="T4" fmla="*/ 126589 w 363"/>
                  <a:gd name="T5" fmla="*/ 10527 h 38"/>
                  <a:gd name="T6" fmla="*/ 3586 w 363"/>
                  <a:gd name="T7" fmla="*/ 10527 h 38"/>
                  <a:gd name="T8" fmla="*/ 0 w 363"/>
                  <a:gd name="T9" fmla="*/ 7144 h 38"/>
                  <a:gd name="T10" fmla="*/ 3586 w 363"/>
                  <a:gd name="T11" fmla="*/ 7144 h 38"/>
                  <a:gd name="T12" fmla="*/ 3586 w 363"/>
                  <a:gd name="T13" fmla="*/ 3384 h 38"/>
                  <a:gd name="T14" fmla="*/ 126589 w 363"/>
                  <a:gd name="T15" fmla="*/ 3384 h 38"/>
                  <a:gd name="T16" fmla="*/ 126589 w 363"/>
                  <a:gd name="T17" fmla="*/ 7144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3" h="38">
                    <a:moveTo>
                      <a:pt x="353" y="19"/>
                    </a:moveTo>
                    <a:cubicBezTo>
                      <a:pt x="362" y="19"/>
                      <a:pt x="362" y="19"/>
                      <a:pt x="362" y="19"/>
                    </a:cubicBezTo>
                    <a:cubicBezTo>
                      <a:pt x="362" y="19"/>
                      <a:pt x="362" y="28"/>
                      <a:pt x="353" y="28"/>
                    </a:cubicBezTo>
                    <a:cubicBezTo>
                      <a:pt x="239" y="37"/>
                      <a:pt x="124" y="37"/>
                      <a:pt x="10" y="28"/>
                    </a:cubicBezTo>
                    <a:cubicBezTo>
                      <a:pt x="0" y="28"/>
                      <a:pt x="0" y="19"/>
                      <a:pt x="0" y="19"/>
                    </a:cubicBezTo>
                    <a:lnTo>
                      <a:pt x="10" y="19"/>
                    </a:lnTo>
                    <a:lnTo>
                      <a:pt x="10" y="9"/>
                    </a:lnTo>
                    <a:cubicBezTo>
                      <a:pt x="124" y="0"/>
                      <a:pt x="239" y="0"/>
                      <a:pt x="353" y="9"/>
                    </a:cubicBezTo>
                    <a:lnTo>
                      <a:pt x="353" y="19"/>
                    </a:ln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06" name="Freeform 333">
                <a:extLst>
                  <a:ext uri="{FF2B5EF4-FFF2-40B4-BE49-F238E27FC236}">
                    <a16:creationId xmlns:a16="http://schemas.microsoft.com/office/drawing/2014/main" id="{8A44261F-3299-3546-97E4-0BB107A21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914525"/>
                <a:ext cx="96838" cy="3175"/>
              </a:xfrm>
              <a:custGeom>
                <a:avLst/>
                <a:gdLst>
                  <a:gd name="T0" fmla="*/ 0 w 268"/>
                  <a:gd name="T1" fmla="*/ 0 h 10"/>
                  <a:gd name="T2" fmla="*/ 6865 w 268"/>
                  <a:gd name="T3" fmla="*/ 0 h 10"/>
                  <a:gd name="T4" fmla="*/ 13731 w 268"/>
                  <a:gd name="T5" fmla="*/ 0 h 10"/>
                  <a:gd name="T6" fmla="*/ 13731 w 268"/>
                  <a:gd name="T7" fmla="*/ 0 h 10"/>
                  <a:gd name="T8" fmla="*/ 6865 w 268"/>
                  <a:gd name="T9" fmla="*/ 0 h 10"/>
                  <a:gd name="T10" fmla="*/ 13731 w 268"/>
                  <a:gd name="T11" fmla="*/ 0 h 10"/>
                  <a:gd name="T12" fmla="*/ 17344 w 268"/>
                  <a:gd name="T13" fmla="*/ 2858 h 10"/>
                  <a:gd name="T14" fmla="*/ 10479 w 268"/>
                  <a:gd name="T15" fmla="*/ 2858 h 10"/>
                  <a:gd name="T16" fmla="*/ 3613 w 268"/>
                  <a:gd name="T17" fmla="*/ 2858 h 10"/>
                  <a:gd name="T18" fmla="*/ 3613 w 268"/>
                  <a:gd name="T19" fmla="*/ 0 h 10"/>
                  <a:gd name="T20" fmla="*/ 34327 w 268"/>
                  <a:gd name="T21" fmla="*/ 0 h 10"/>
                  <a:gd name="T22" fmla="*/ 27462 w 268"/>
                  <a:gd name="T23" fmla="*/ 0 h 10"/>
                  <a:gd name="T24" fmla="*/ 20596 w 268"/>
                  <a:gd name="T25" fmla="*/ 0 h 10"/>
                  <a:gd name="T26" fmla="*/ 20596 w 268"/>
                  <a:gd name="T27" fmla="*/ 0 h 10"/>
                  <a:gd name="T28" fmla="*/ 27462 w 268"/>
                  <a:gd name="T29" fmla="*/ 0 h 10"/>
                  <a:gd name="T30" fmla="*/ 34327 w 268"/>
                  <a:gd name="T31" fmla="*/ 0 h 10"/>
                  <a:gd name="T32" fmla="*/ 44806 w 268"/>
                  <a:gd name="T33" fmla="*/ 0 h 10"/>
                  <a:gd name="T34" fmla="*/ 37940 w 268"/>
                  <a:gd name="T35" fmla="*/ 0 h 10"/>
                  <a:gd name="T36" fmla="*/ 37940 w 268"/>
                  <a:gd name="T37" fmla="*/ 0 h 10"/>
                  <a:gd name="T38" fmla="*/ 44806 w 268"/>
                  <a:gd name="T39" fmla="*/ 0 h 10"/>
                  <a:gd name="T40" fmla="*/ 65402 w 268"/>
                  <a:gd name="T41" fmla="*/ 0 h 10"/>
                  <a:gd name="T42" fmla="*/ 58536 w 268"/>
                  <a:gd name="T43" fmla="*/ 0 h 10"/>
                  <a:gd name="T44" fmla="*/ 51671 w 268"/>
                  <a:gd name="T45" fmla="*/ 0 h 10"/>
                  <a:gd name="T46" fmla="*/ 51671 w 268"/>
                  <a:gd name="T47" fmla="*/ 0 h 10"/>
                  <a:gd name="T48" fmla="*/ 58536 w 268"/>
                  <a:gd name="T49" fmla="*/ 0 h 10"/>
                  <a:gd name="T50" fmla="*/ 65402 w 268"/>
                  <a:gd name="T51" fmla="*/ 0 h 10"/>
                  <a:gd name="T52" fmla="*/ 75881 w 268"/>
                  <a:gd name="T53" fmla="*/ 0 h 10"/>
                  <a:gd name="T54" fmla="*/ 69015 w 268"/>
                  <a:gd name="T55" fmla="*/ 0 h 10"/>
                  <a:gd name="T56" fmla="*/ 69015 w 268"/>
                  <a:gd name="T57" fmla="*/ 0 h 10"/>
                  <a:gd name="T58" fmla="*/ 75881 w 268"/>
                  <a:gd name="T59" fmla="*/ 0 h 10"/>
                  <a:gd name="T60" fmla="*/ 96477 w 268"/>
                  <a:gd name="T61" fmla="*/ 0 h 10"/>
                  <a:gd name="T62" fmla="*/ 92863 w 268"/>
                  <a:gd name="T63" fmla="*/ 2858 h 10"/>
                  <a:gd name="T64" fmla="*/ 85998 w 268"/>
                  <a:gd name="T65" fmla="*/ 2858 h 10"/>
                  <a:gd name="T66" fmla="*/ 79133 w 268"/>
                  <a:gd name="T67" fmla="*/ 2858 h 10"/>
                  <a:gd name="T68" fmla="*/ 82746 w 268"/>
                  <a:gd name="T69" fmla="*/ 0 h 10"/>
                  <a:gd name="T70" fmla="*/ 89611 w 268"/>
                  <a:gd name="T71" fmla="*/ 0 h 10"/>
                  <a:gd name="T72" fmla="*/ 82746 w 268"/>
                  <a:gd name="T73" fmla="*/ 0 h 10"/>
                  <a:gd name="T74" fmla="*/ 82746 w 268"/>
                  <a:gd name="T75" fmla="*/ 0 h 10"/>
                  <a:gd name="T76" fmla="*/ 89611 w 268"/>
                  <a:gd name="T77" fmla="*/ 0 h 10"/>
                  <a:gd name="T78" fmla="*/ 96477 w 268"/>
                  <a:gd name="T79" fmla="*/ 0 h 10"/>
                  <a:gd name="T80" fmla="*/ 96477 w 268"/>
                  <a:gd name="T81" fmla="*/ 0 h 10"/>
                  <a:gd name="T82" fmla="*/ 17344 w 268"/>
                  <a:gd name="T83" fmla="*/ 2858 h 10"/>
                  <a:gd name="T84" fmla="*/ 79133 w 268"/>
                  <a:gd name="T85" fmla="*/ 2858 h 10"/>
                  <a:gd name="T86" fmla="*/ 79133 w 268"/>
                  <a:gd name="T87" fmla="*/ 2858 h 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68" h="10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48" y="9"/>
                    </a:lnTo>
                    <a:lnTo>
                      <a:pt x="38" y="9"/>
                    </a:lnTo>
                    <a:lnTo>
                      <a:pt x="29" y="9"/>
                    </a:lnTo>
                    <a:lnTo>
                      <a:pt x="19" y="9"/>
                    </a:lnTo>
                    <a:lnTo>
                      <a:pt x="10" y="9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close/>
                    <a:moveTo>
                      <a:pt x="95" y="0"/>
                    </a:moveTo>
                    <a:lnTo>
                      <a:pt x="8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57" y="0"/>
                    </a:lnTo>
                    <a:lnTo>
                      <a:pt x="67" y="0"/>
                    </a:lnTo>
                    <a:lnTo>
                      <a:pt x="76" y="0"/>
                    </a:lnTo>
                    <a:lnTo>
                      <a:pt x="86" y="0"/>
                    </a:lnTo>
                    <a:lnTo>
                      <a:pt x="95" y="0"/>
                    </a:lnTo>
                    <a:close/>
                    <a:moveTo>
                      <a:pt x="133" y="0"/>
                    </a:moveTo>
                    <a:lnTo>
                      <a:pt x="124" y="0"/>
                    </a:lnTo>
                    <a:lnTo>
                      <a:pt x="114" y="0"/>
                    </a:lnTo>
                    <a:lnTo>
                      <a:pt x="105" y="0"/>
                    </a:lnTo>
                    <a:lnTo>
                      <a:pt x="95" y="0"/>
                    </a:lnTo>
                    <a:lnTo>
                      <a:pt x="105" y="0"/>
                    </a:lnTo>
                    <a:lnTo>
                      <a:pt x="114" y="0"/>
                    </a:lnTo>
                    <a:lnTo>
                      <a:pt x="124" y="0"/>
                    </a:lnTo>
                    <a:lnTo>
                      <a:pt x="133" y="0"/>
                    </a:lnTo>
                    <a:close/>
                    <a:moveTo>
                      <a:pt x="181" y="0"/>
                    </a:moveTo>
                    <a:lnTo>
                      <a:pt x="171" y="0"/>
                    </a:lnTo>
                    <a:lnTo>
                      <a:pt x="162" y="0"/>
                    </a:lnTo>
                    <a:lnTo>
                      <a:pt x="152" y="0"/>
                    </a:lnTo>
                    <a:lnTo>
                      <a:pt x="143" y="0"/>
                    </a:lnTo>
                    <a:lnTo>
                      <a:pt x="133" y="0"/>
                    </a:lnTo>
                    <a:lnTo>
                      <a:pt x="143" y="0"/>
                    </a:lnTo>
                    <a:lnTo>
                      <a:pt x="152" y="0"/>
                    </a:lnTo>
                    <a:lnTo>
                      <a:pt x="162" y="0"/>
                    </a:lnTo>
                    <a:lnTo>
                      <a:pt x="171" y="0"/>
                    </a:lnTo>
                    <a:lnTo>
                      <a:pt x="181" y="0"/>
                    </a:lnTo>
                    <a:close/>
                    <a:moveTo>
                      <a:pt x="219" y="0"/>
                    </a:moveTo>
                    <a:lnTo>
                      <a:pt x="210" y="0"/>
                    </a:lnTo>
                    <a:lnTo>
                      <a:pt x="200" y="0"/>
                    </a:lnTo>
                    <a:lnTo>
                      <a:pt x="191" y="0"/>
                    </a:lnTo>
                    <a:lnTo>
                      <a:pt x="181" y="0"/>
                    </a:lnTo>
                    <a:lnTo>
                      <a:pt x="191" y="0"/>
                    </a:lnTo>
                    <a:lnTo>
                      <a:pt x="200" y="0"/>
                    </a:lnTo>
                    <a:lnTo>
                      <a:pt x="210" y="0"/>
                    </a:lnTo>
                    <a:lnTo>
                      <a:pt x="219" y="0"/>
                    </a:lnTo>
                    <a:close/>
                    <a:moveTo>
                      <a:pt x="267" y="0"/>
                    </a:moveTo>
                    <a:lnTo>
                      <a:pt x="257" y="0"/>
                    </a:lnTo>
                    <a:lnTo>
                      <a:pt x="257" y="9"/>
                    </a:lnTo>
                    <a:lnTo>
                      <a:pt x="248" y="9"/>
                    </a:lnTo>
                    <a:lnTo>
                      <a:pt x="238" y="9"/>
                    </a:lnTo>
                    <a:lnTo>
                      <a:pt x="229" y="9"/>
                    </a:lnTo>
                    <a:lnTo>
                      <a:pt x="219" y="9"/>
                    </a:lnTo>
                    <a:lnTo>
                      <a:pt x="219" y="0"/>
                    </a:lnTo>
                    <a:lnTo>
                      <a:pt x="229" y="0"/>
                    </a:lnTo>
                    <a:lnTo>
                      <a:pt x="238" y="0"/>
                    </a:lnTo>
                    <a:lnTo>
                      <a:pt x="248" y="0"/>
                    </a:lnTo>
                    <a:lnTo>
                      <a:pt x="238" y="0"/>
                    </a:lnTo>
                    <a:lnTo>
                      <a:pt x="229" y="0"/>
                    </a:lnTo>
                    <a:lnTo>
                      <a:pt x="219" y="0"/>
                    </a:lnTo>
                    <a:lnTo>
                      <a:pt x="229" y="0"/>
                    </a:lnTo>
                    <a:lnTo>
                      <a:pt x="238" y="0"/>
                    </a:lnTo>
                    <a:lnTo>
                      <a:pt x="248" y="0"/>
                    </a:lnTo>
                    <a:lnTo>
                      <a:pt x="257" y="0"/>
                    </a:lnTo>
                    <a:lnTo>
                      <a:pt x="267" y="0"/>
                    </a:lnTo>
                    <a:close/>
                    <a:moveTo>
                      <a:pt x="267" y="0"/>
                    </a:moveTo>
                    <a:lnTo>
                      <a:pt x="267" y="0"/>
                    </a:lnTo>
                    <a:close/>
                    <a:moveTo>
                      <a:pt x="48" y="0"/>
                    </a:moveTo>
                    <a:lnTo>
                      <a:pt x="48" y="9"/>
                    </a:lnTo>
                    <a:lnTo>
                      <a:pt x="48" y="0"/>
                    </a:lnTo>
                    <a:close/>
                    <a:moveTo>
                      <a:pt x="219" y="9"/>
                    </a:moveTo>
                    <a:lnTo>
                      <a:pt x="219" y="0"/>
                    </a:lnTo>
                    <a:lnTo>
                      <a:pt x="219" y="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07" name="Freeform 334">
                <a:extLst>
                  <a:ext uri="{FF2B5EF4-FFF2-40B4-BE49-F238E27FC236}">
                    <a16:creationId xmlns:a16="http://schemas.microsoft.com/office/drawing/2014/main" id="{E6049397-4DA2-884C-86BD-FAA65DA04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900" y="1917700"/>
                <a:ext cx="223838" cy="298450"/>
              </a:xfrm>
              <a:custGeom>
                <a:avLst/>
                <a:gdLst>
                  <a:gd name="T0" fmla="*/ 0 w 620"/>
                  <a:gd name="T1" fmla="*/ 0 h 830"/>
                  <a:gd name="T2" fmla="*/ 0 w 620"/>
                  <a:gd name="T3" fmla="*/ 177991 h 830"/>
                  <a:gd name="T4" fmla="*/ 30687 w 620"/>
                  <a:gd name="T5" fmla="*/ 263571 h 830"/>
                  <a:gd name="T6" fmla="*/ 109753 w 620"/>
                  <a:gd name="T7" fmla="*/ 298090 h 830"/>
                  <a:gd name="T8" fmla="*/ 188818 w 620"/>
                  <a:gd name="T9" fmla="*/ 263571 h 830"/>
                  <a:gd name="T10" fmla="*/ 223477 w 620"/>
                  <a:gd name="T11" fmla="*/ 177991 h 830"/>
                  <a:gd name="T12" fmla="*/ 223477 w 620"/>
                  <a:gd name="T13" fmla="*/ 0 h 830"/>
                  <a:gd name="T14" fmla="*/ 0 w 620"/>
                  <a:gd name="T15" fmla="*/ 0 h 8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0" h="830">
                    <a:moveTo>
                      <a:pt x="0" y="0"/>
                    </a:moveTo>
                    <a:cubicBezTo>
                      <a:pt x="0" y="495"/>
                      <a:pt x="0" y="495"/>
                      <a:pt x="0" y="495"/>
                    </a:cubicBezTo>
                    <a:cubicBezTo>
                      <a:pt x="0" y="590"/>
                      <a:pt x="28" y="667"/>
                      <a:pt x="85" y="733"/>
                    </a:cubicBezTo>
                    <a:cubicBezTo>
                      <a:pt x="143" y="791"/>
                      <a:pt x="219" y="829"/>
                      <a:pt x="304" y="829"/>
                    </a:cubicBezTo>
                    <a:cubicBezTo>
                      <a:pt x="390" y="829"/>
                      <a:pt x="466" y="791"/>
                      <a:pt x="523" y="733"/>
                    </a:cubicBezTo>
                    <a:cubicBezTo>
                      <a:pt x="580" y="667"/>
                      <a:pt x="619" y="590"/>
                      <a:pt x="619" y="495"/>
                    </a:cubicBezTo>
                    <a:cubicBezTo>
                      <a:pt x="619" y="0"/>
                      <a:pt x="619" y="0"/>
                      <a:pt x="619" y="0"/>
                    </a:cubicBezTo>
                    <a:cubicBezTo>
                      <a:pt x="409" y="0"/>
                      <a:pt x="200" y="0"/>
                      <a:pt x="0" y="0"/>
                    </a:cubicBezTo>
                  </a:path>
                </a:pathLst>
              </a:custGeom>
              <a:solidFill>
                <a:srgbClr val="C636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08" name="Freeform 335">
                <a:extLst>
                  <a:ext uri="{FF2B5EF4-FFF2-40B4-BE49-F238E27FC236}">
                    <a16:creationId xmlns:a16="http://schemas.microsoft.com/office/drawing/2014/main" id="{785FB493-5587-F04E-98E8-DAA6D0DB8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2154238"/>
                <a:ext cx="23813" cy="34925"/>
              </a:xfrm>
              <a:custGeom>
                <a:avLst/>
                <a:gdLst>
                  <a:gd name="T0" fmla="*/ 13307 w 68"/>
                  <a:gd name="T1" fmla="*/ 27649 h 96"/>
                  <a:gd name="T2" fmla="*/ 19961 w 68"/>
                  <a:gd name="T3" fmla="*/ 10550 h 96"/>
                  <a:gd name="T4" fmla="*/ 10156 w 68"/>
                  <a:gd name="T5" fmla="*/ 17463 h 96"/>
                  <a:gd name="T6" fmla="*/ 13307 w 68"/>
                  <a:gd name="T7" fmla="*/ 13824 h 96"/>
                  <a:gd name="T8" fmla="*/ 13307 w 68"/>
                  <a:gd name="T9" fmla="*/ 24375 h 96"/>
                  <a:gd name="T10" fmla="*/ 13307 w 68"/>
                  <a:gd name="T11" fmla="*/ 27649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96">
                    <a:moveTo>
                      <a:pt x="38" y="76"/>
                    </a:moveTo>
                    <a:cubicBezTo>
                      <a:pt x="57" y="95"/>
                      <a:pt x="67" y="67"/>
                      <a:pt x="57" y="29"/>
                    </a:cubicBezTo>
                    <a:cubicBezTo>
                      <a:pt x="48" y="0"/>
                      <a:pt x="0" y="10"/>
                      <a:pt x="29" y="48"/>
                    </a:cubicBezTo>
                    <a:cubicBezTo>
                      <a:pt x="29" y="38"/>
                      <a:pt x="29" y="38"/>
                      <a:pt x="38" y="38"/>
                    </a:cubicBezTo>
                    <a:cubicBezTo>
                      <a:pt x="57" y="38"/>
                      <a:pt x="57" y="76"/>
                      <a:pt x="38" y="67"/>
                    </a:cubicBezTo>
                    <a:lnTo>
                      <a:pt x="38" y="76"/>
                    </a:ln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09" name="Freeform 336">
                <a:extLst>
                  <a:ext uri="{FF2B5EF4-FFF2-40B4-BE49-F238E27FC236}">
                    <a16:creationId xmlns:a16="http://schemas.microsoft.com/office/drawing/2014/main" id="{8ACB37FD-F1BE-6542-B85F-F3B8DDB47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154238"/>
                <a:ext cx="26987" cy="34925"/>
              </a:xfrm>
              <a:custGeom>
                <a:avLst/>
                <a:gdLst>
                  <a:gd name="T0" fmla="*/ 10164 w 77"/>
                  <a:gd name="T1" fmla="*/ 27649 h 96"/>
                  <a:gd name="T2" fmla="*/ 6659 w 77"/>
                  <a:gd name="T3" fmla="*/ 10550 h 96"/>
                  <a:gd name="T4" fmla="*/ 16823 w 77"/>
                  <a:gd name="T5" fmla="*/ 17463 h 96"/>
                  <a:gd name="T6" fmla="*/ 13318 w 77"/>
                  <a:gd name="T7" fmla="*/ 13824 h 96"/>
                  <a:gd name="T8" fmla="*/ 13318 w 77"/>
                  <a:gd name="T9" fmla="*/ 24375 h 96"/>
                  <a:gd name="T10" fmla="*/ 10164 w 77"/>
                  <a:gd name="T11" fmla="*/ 27649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96">
                    <a:moveTo>
                      <a:pt x="29" y="76"/>
                    </a:moveTo>
                    <a:cubicBezTo>
                      <a:pt x="19" y="95"/>
                      <a:pt x="0" y="67"/>
                      <a:pt x="19" y="29"/>
                    </a:cubicBezTo>
                    <a:cubicBezTo>
                      <a:pt x="29" y="0"/>
                      <a:pt x="76" y="10"/>
                      <a:pt x="48" y="48"/>
                    </a:cubicBezTo>
                    <a:cubicBezTo>
                      <a:pt x="48" y="38"/>
                      <a:pt x="38" y="38"/>
                      <a:pt x="38" y="38"/>
                    </a:cubicBezTo>
                    <a:cubicBezTo>
                      <a:pt x="19" y="38"/>
                      <a:pt x="19" y="76"/>
                      <a:pt x="38" y="67"/>
                    </a:cubicBezTo>
                    <a:cubicBezTo>
                      <a:pt x="38" y="67"/>
                      <a:pt x="38" y="76"/>
                      <a:pt x="29" y="76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10" name="Freeform 337">
                <a:extLst>
                  <a:ext uri="{FF2B5EF4-FFF2-40B4-BE49-F238E27FC236}">
                    <a16:creationId xmlns:a16="http://schemas.microsoft.com/office/drawing/2014/main" id="{D4C85C08-DFCC-DA4E-B4AF-A727B7790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138" y="1917700"/>
                <a:ext cx="227012" cy="298450"/>
              </a:xfrm>
              <a:custGeom>
                <a:avLst/>
                <a:gdLst>
                  <a:gd name="T0" fmla="*/ 0 w 630"/>
                  <a:gd name="T1" fmla="*/ 181587 h 830"/>
                  <a:gd name="T2" fmla="*/ 3603 w 630"/>
                  <a:gd name="T3" fmla="*/ 195251 h 830"/>
                  <a:gd name="T4" fmla="*/ 3603 w 630"/>
                  <a:gd name="T5" fmla="*/ 205319 h 830"/>
                  <a:gd name="T6" fmla="*/ 6846 w 630"/>
                  <a:gd name="T7" fmla="*/ 215747 h 830"/>
                  <a:gd name="T8" fmla="*/ 10450 w 630"/>
                  <a:gd name="T9" fmla="*/ 229411 h 830"/>
                  <a:gd name="T10" fmla="*/ 17296 w 630"/>
                  <a:gd name="T11" fmla="*/ 236243 h 830"/>
                  <a:gd name="T12" fmla="*/ 20539 w 630"/>
                  <a:gd name="T13" fmla="*/ 246671 h 830"/>
                  <a:gd name="T14" fmla="*/ 27386 w 630"/>
                  <a:gd name="T15" fmla="*/ 256739 h 830"/>
                  <a:gd name="T16" fmla="*/ 34232 w 630"/>
                  <a:gd name="T17" fmla="*/ 260335 h 830"/>
                  <a:gd name="T18" fmla="*/ 27386 w 630"/>
                  <a:gd name="T19" fmla="*/ 253503 h 830"/>
                  <a:gd name="T20" fmla="*/ 20539 w 630"/>
                  <a:gd name="T21" fmla="*/ 243075 h 830"/>
                  <a:gd name="T22" fmla="*/ 17296 w 630"/>
                  <a:gd name="T23" fmla="*/ 236243 h 830"/>
                  <a:gd name="T24" fmla="*/ 10450 w 630"/>
                  <a:gd name="T25" fmla="*/ 225815 h 830"/>
                  <a:gd name="T26" fmla="*/ 6846 w 630"/>
                  <a:gd name="T27" fmla="*/ 212151 h 830"/>
                  <a:gd name="T28" fmla="*/ 6846 w 630"/>
                  <a:gd name="T29" fmla="*/ 202083 h 830"/>
                  <a:gd name="T30" fmla="*/ 3603 w 630"/>
                  <a:gd name="T31" fmla="*/ 191655 h 830"/>
                  <a:gd name="T32" fmla="*/ 3603 w 630"/>
                  <a:gd name="T33" fmla="*/ 177991 h 830"/>
                  <a:gd name="T34" fmla="*/ 223048 w 630"/>
                  <a:gd name="T35" fmla="*/ 181587 h 830"/>
                  <a:gd name="T36" fmla="*/ 223048 w 630"/>
                  <a:gd name="T37" fmla="*/ 195251 h 830"/>
                  <a:gd name="T38" fmla="*/ 219805 w 630"/>
                  <a:gd name="T39" fmla="*/ 205319 h 830"/>
                  <a:gd name="T40" fmla="*/ 219805 w 630"/>
                  <a:gd name="T41" fmla="*/ 215747 h 830"/>
                  <a:gd name="T42" fmla="*/ 212599 w 630"/>
                  <a:gd name="T43" fmla="*/ 225815 h 830"/>
                  <a:gd name="T44" fmla="*/ 209356 w 630"/>
                  <a:gd name="T45" fmla="*/ 236243 h 830"/>
                  <a:gd name="T46" fmla="*/ 202509 w 630"/>
                  <a:gd name="T47" fmla="*/ 246671 h 830"/>
                  <a:gd name="T48" fmla="*/ 195663 w 630"/>
                  <a:gd name="T49" fmla="*/ 256739 h 830"/>
                  <a:gd name="T50" fmla="*/ 188816 w 630"/>
                  <a:gd name="T51" fmla="*/ 263571 h 830"/>
                  <a:gd name="T52" fmla="*/ 181970 w 630"/>
                  <a:gd name="T53" fmla="*/ 270403 h 830"/>
                  <a:gd name="T54" fmla="*/ 171520 w 630"/>
                  <a:gd name="T55" fmla="*/ 277235 h 830"/>
                  <a:gd name="T56" fmla="*/ 164674 w 630"/>
                  <a:gd name="T57" fmla="*/ 284426 h 830"/>
                  <a:gd name="T58" fmla="*/ 154584 w 630"/>
                  <a:gd name="T59" fmla="*/ 287663 h 830"/>
                  <a:gd name="T60" fmla="*/ 144135 w 630"/>
                  <a:gd name="T61" fmla="*/ 290899 h 830"/>
                  <a:gd name="T62" fmla="*/ 134045 w 630"/>
                  <a:gd name="T63" fmla="*/ 294495 h 830"/>
                  <a:gd name="T64" fmla="*/ 123595 w 630"/>
                  <a:gd name="T65" fmla="*/ 294495 h 830"/>
                  <a:gd name="T66" fmla="*/ 113146 w 630"/>
                  <a:gd name="T67" fmla="*/ 298090 h 830"/>
                  <a:gd name="T68" fmla="*/ 123595 w 630"/>
                  <a:gd name="T69" fmla="*/ 298090 h 830"/>
                  <a:gd name="T70" fmla="*/ 137288 w 630"/>
                  <a:gd name="T71" fmla="*/ 294495 h 830"/>
                  <a:gd name="T72" fmla="*/ 147738 w 630"/>
                  <a:gd name="T73" fmla="*/ 290899 h 830"/>
                  <a:gd name="T74" fmla="*/ 157827 w 630"/>
                  <a:gd name="T75" fmla="*/ 287663 h 830"/>
                  <a:gd name="T76" fmla="*/ 168277 w 630"/>
                  <a:gd name="T77" fmla="*/ 284426 h 830"/>
                  <a:gd name="T78" fmla="*/ 175124 w 630"/>
                  <a:gd name="T79" fmla="*/ 277235 h 830"/>
                  <a:gd name="T80" fmla="*/ 185213 w 630"/>
                  <a:gd name="T81" fmla="*/ 270403 h 830"/>
                  <a:gd name="T82" fmla="*/ 192059 w 630"/>
                  <a:gd name="T83" fmla="*/ 263571 h 830"/>
                  <a:gd name="T84" fmla="*/ 198906 w 630"/>
                  <a:gd name="T85" fmla="*/ 253503 h 830"/>
                  <a:gd name="T86" fmla="*/ 206112 w 630"/>
                  <a:gd name="T87" fmla="*/ 246671 h 830"/>
                  <a:gd name="T88" fmla="*/ 212599 w 630"/>
                  <a:gd name="T89" fmla="*/ 236243 h 830"/>
                  <a:gd name="T90" fmla="*/ 216202 w 630"/>
                  <a:gd name="T91" fmla="*/ 225815 h 830"/>
                  <a:gd name="T92" fmla="*/ 219805 w 630"/>
                  <a:gd name="T93" fmla="*/ 215747 h 830"/>
                  <a:gd name="T94" fmla="*/ 223048 w 630"/>
                  <a:gd name="T95" fmla="*/ 202083 h 830"/>
                  <a:gd name="T96" fmla="*/ 226652 w 630"/>
                  <a:gd name="T97" fmla="*/ 191655 h 830"/>
                  <a:gd name="T98" fmla="*/ 226652 w 630"/>
                  <a:gd name="T99" fmla="*/ 177991 h 8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30" h="830">
                    <a:moveTo>
                      <a:pt x="0" y="0"/>
                    </a:moveTo>
                    <a:lnTo>
                      <a:pt x="0" y="0"/>
                    </a:lnTo>
                    <a:lnTo>
                      <a:pt x="0" y="495"/>
                    </a:lnTo>
                    <a:lnTo>
                      <a:pt x="0" y="505"/>
                    </a:lnTo>
                    <a:lnTo>
                      <a:pt x="0" y="514"/>
                    </a:lnTo>
                    <a:lnTo>
                      <a:pt x="0" y="524"/>
                    </a:lnTo>
                    <a:lnTo>
                      <a:pt x="10" y="533"/>
                    </a:lnTo>
                    <a:lnTo>
                      <a:pt x="10" y="543"/>
                    </a:lnTo>
                    <a:lnTo>
                      <a:pt x="10" y="552"/>
                    </a:lnTo>
                    <a:lnTo>
                      <a:pt x="10" y="562"/>
                    </a:lnTo>
                    <a:lnTo>
                      <a:pt x="10" y="571"/>
                    </a:lnTo>
                    <a:lnTo>
                      <a:pt x="10" y="581"/>
                    </a:lnTo>
                    <a:lnTo>
                      <a:pt x="19" y="590"/>
                    </a:lnTo>
                    <a:lnTo>
                      <a:pt x="19" y="600"/>
                    </a:lnTo>
                    <a:lnTo>
                      <a:pt x="19" y="610"/>
                    </a:lnTo>
                    <a:lnTo>
                      <a:pt x="29" y="619"/>
                    </a:lnTo>
                    <a:lnTo>
                      <a:pt x="29" y="628"/>
                    </a:lnTo>
                    <a:lnTo>
                      <a:pt x="29" y="638"/>
                    </a:lnTo>
                    <a:lnTo>
                      <a:pt x="38" y="638"/>
                    </a:lnTo>
                    <a:lnTo>
                      <a:pt x="38" y="648"/>
                    </a:lnTo>
                    <a:lnTo>
                      <a:pt x="38" y="657"/>
                    </a:lnTo>
                    <a:lnTo>
                      <a:pt x="48" y="657"/>
                    </a:lnTo>
                    <a:lnTo>
                      <a:pt x="48" y="667"/>
                    </a:lnTo>
                    <a:lnTo>
                      <a:pt x="57" y="676"/>
                    </a:lnTo>
                    <a:lnTo>
                      <a:pt x="57" y="686"/>
                    </a:lnTo>
                    <a:lnTo>
                      <a:pt x="67" y="695"/>
                    </a:lnTo>
                    <a:lnTo>
                      <a:pt x="67" y="705"/>
                    </a:lnTo>
                    <a:lnTo>
                      <a:pt x="76" y="705"/>
                    </a:lnTo>
                    <a:lnTo>
                      <a:pt x="76" y="714"/>
                    </a:lnTo>
                    <a:lnTo>
                      <a:pt x="86" y="714"/>
                    </a:lnTo>
                    <a:lnTo>
                      <a:pt x="86" y="724"/>
                    </a:lnTo>
                    <a:lnTo>
                      <a:pt x="95" y="733"/>
                    </a:lnTo>
                    <a:lnTo>
                      <a:pt x="95" y="724"/>
                    </a:lnTo>
                    <a:lnTo>
                      <a:pt x="86" y="714"/>
                    </a:lnTo>
                    <a:lnTo>
                      <a:pt x="76" y="705"/>
                    </a:lnTo>
                    <a:lnTo>
                      <a:pt x="76" y="695"/>
                    </a:lnTo>
                    <a:lnTo>
                      <a:pt x="67" y="695"/>
                    </a:lnTo>
                    <a:lnTo>
                      <a:pt x="67" y="686"/>
                    </a:lnTo>
                    <a:lnTo>
                      <a:pt x="57" y="676"/>
                    </a:lnTo>
                    <a:lnTo>
                      <a:pt x="57" y="667"/>
                    </a:lnTo>
                    <a:lnTo>
                      <a:pt x="48" y="657"/>
                    </a:lnTo>
                    <a:lnTo>
                      <a:pt x="38" y="648"/>
                    </a:lnTo>
                    <a:lnTo>
                      <a:pt x="38" y="638"/>
                    </a:lnTo>
                    <a:lnTo>
                      <a:pt x="38" y="628"/>
                    </a:lnTo>
                    <a:lnTo>
                      <a:pt x="29" y="628"/>
                    </a:lnTo>
                    <a:lnTo>
                      <a:pt x="29" y="619"/>
                    </a:lnTo>
                    <a:lnTo>
                      <a:pt x="29" y="610"/>
                    </a:lnTo>
                    <a:lnTo>
                      <a:pt x="29" y="600"/>
                    </a:lnTo>
                    <a:lnTo>
                      <a:pt x="19" y="590"/>
                    </a:lnTo>
                    <a:lnTo>
                      <a:pt x="19" y="581"/>
                    </a:lnTo>
                    <a:lnTo>
                      <a:pt x="19" y="571"/>
                    </a:lnTo>
                    <a:lnTo>
                      <a:pt x="19" y="562"/>
                    </a:lnTo>
                    <a:lnTo>
                      <a:pt x="10" y="552"/>
                    </a:lnTo>
                    <a:lnTo>
                      <a:pt x="10" y="543"/>
                    </a:lnTo>
                    <a:lnTo>
                      <a:pt x="10" y="533"/>
                    </a:lnTo>
                    <a:lnTo>
                      <a:pt x="10" y="524"/>
                    </a:lnTo>
                    <a:lnTo>
                      <a:pt x="10" y="514"/>
                    </a:lnTo>
                    <a:lnTo>
                      <a:pt x="10" y="505"/>
                    </a:lnTo>
                    <a:lnTo>
                      <a:pt x="10" y="495"/>
                    </a:lnTo>
                    <a:lnTo>
                      <a:pt x="10" y="0"/>
                    </a:lnTo>
                    <a:lnTo>
                      <a:pt x="619" y="0"/>
                    </a:lnTo>
                    <a:lnTo>
                      <a:pt x="619" y="495"/>
                    </a:lnTo>
                    <a:lnTo>
                      <a:pt x="619" y="505"/>
                    </a:lnTo>
                    <a:lnTo>
                      <a:pt x="619" y="514"/>
                    </a:lnTo>
                    <a:lnTo>
                      <a:pt x="619" y="524"/>
                    </a:lnTo>
                    <a:lnTo>
                      <a:pt x="619" y="533"/>
                    </a:lnTo>
                    <a:lnTo>
                      <a:pt x="619" y="543"/>
                    </a:lnTo>
                    <a:lnTo>
                      <a:pt x="619" y="552"/>
                    </a:lnTo>
                    <a:lnTo>
                      <a:pt x="619" y="562"/>
                    </a:lnTo>
                    <a:lnTo>
                      <a:pt x="610" y="571"/>
                    </a:lnTo>
                    <a:lnTo>
                      <a:pt x="610" y="581"/>
                    </a:lnTo>
                    <a:lnTo>
                      <a:pt x="610" y="590"/>
                    </a:lnTo>
                    <a:lnTo>
                      <a:pt x="610" y="600"/>
                    </a:lnTo>
                    <a:lnTo>
                      <a:pt x="600" y="610"/>
                    </a:lnTo>
                    <a:lnTo>
                      <a:pt x="600" y="619"/>
                    </a:lnTo>
                    <a:lnTo>
                      <a:pt x="600" y="628"/>
                    </a:lnTo>
                    <a:lnTo>
                      <a:pt x="590" y="628"/>
                    </a:lnTo>
                    <a:lnTo>
                      <a:pt x="590" y="638"/>
                    </a:lnTo>
                    <a:lnTo>
                      <a:pt x="590" y="648"/>
                    </a:lnTo>
                    <a:lnTo>
                      <a:pt x="581" y="657"/>
                    </a:lnTo>
                    <a:lnTo>
                      <a:pt x="581" y="667"/>
                    </a:lnTo>
                    <a:lnTo>
                      <a:pt x="572" y="676"/>
                    </a:lnTo>
                    <a:lnTo>
                      <a:pt x="562" y="686"/>
                    </a:lnTo>
                    <a:lnTo>
                      <a:pt x="562" y="695"/>
                    </a:lnTo>
                    <a:lnTo>
                      <a:pt x="552" y="695"/>
                    </a:lnTo>
                    <a:lnTo>
                      <a:pt x="552" y="705"/>
                    </a:lnTo>
                    <a:lnTo>
                      <a:pt x="543" y="714"/>
                    </a:lnTo>
                    <a:lnTo>
                      <a:pt x="533" y="724"/>
                    </a:lnTo>
                    <a:lnTo>
                      <a:pt x="524" y="733"/>
                    </a:lnTo>
                    <a:lnTo>
                      <a:pt x="514" y="743"/>
                    </a:lnTo>
                    <a:lnTo>
                      <a:pt x="514" y="752"/>
                    </a:lnTo>
                    <a:lnTo>
                      <a:pt x="505" y="752"/>
                    </a:lnTo>
                    <a:lnTo>
                      <a:pt x="495" y="762"/>
                    </a:lnTo>
                    <a:lnTo>
                      <a:pt x="486" y="771"/>
                    </a:lnTo>
                    <a:lnTo>
                      <a:pt x="476" y="771"/>
                    </a:lnTo>
                    <a:lnTo>
                      <a:pt x="467" y="781"/>
                    </a:lnTo>
                    <a:lnTo>
                      <a:pt x="457" y="781"/>
                    </a:lnTo>
                    <a:lnTo>
                      <a:pt x="457" y="791"/>
                    </a:lnTo>
                    <a:lnTo>
                      <a:pt x="448" y="791"/>
                    </a:lnTo>
                    <a:lnTo>
                      <a:pt x="438" y="791"/>
                    </a:lnTo>
                    <a:lnTo>
                      <a:pt x="438" y="800"/>
                    </a:lnTo>
                    <a:lnTo>
                      <a:pt x="429" y="800"/>
                    </a:lnTo>
                    <a:lnTo>
                      <a:pt x="419" y="800"/>
                    </a:lnTo>
                    <a:lnTo>
                      <a:pt x="410" y="809"/>
                    </a:lnTo>
                    <a:lnTo>
                      <a:pt x="400" y="809"/>
                    </a:lnTo>
                    <a:lnTo>
                      <a:pt x="391" y="809"/>
                    </a:lnTo>
                    <a:lnTo>
                      <a:pt x="381" y="809"/>
                    </a:lnTo>
                    <a:lnTo>
                      <a:pt x="381" y="819"/>
                    </a:lnTo>
                    <a:lnTo>
                      <a:pt x="372" y="819"/>
                    </a:lnTo>
                    <a:lnTo>
                      <a:pt x="362" y="819"/>
                    </a:lnTo>
                    <a:lnTo>
                      <a:pt x="352" y="819"/>
                    </a:lnTo>
                    <a:lnTo>
                      <a:pt x="343" y="819"/>
                    </a:lnTo>
                    <a:lnTo>
                      <a:pt x="333" y="819"/>
                    </a:lnTo>
                    <a:lnTo>
                      <a:pt x="324" y="819"/>
                    </a:lnTo>
                    <a:lnTo>
                      <a:pt x="314" y="819"/>
                    </a:lnTo>
                    <a:lnTo>
                      <a:pt x="314" y="829"/>
                    </a:lnTo>
                    <a:lnTo>
                      <a:pt x="324" y="829"/>
                    </a:lnTo>
                    <a:lnTo>
                      <a:pt x="333" y="829"/>
                    </a:lnTo>
                    <a:lnTo>
                      <a:pt x="343" y="829"/>
                    </a:lnTo>
                    <a:lnTo>
                      <a:pt x="352" y="819"/>
                    </a:lnTo>
                    <a:lnTo>
                      <a:pt x="362" y="819"/>
                    </a:lnTo>
                    <a:lnTo>
                      <a:pt x="372" y="819"/>
                    </a:lnTo>
                    <a:lnTo>
                      <a:pt x="381" y="819"/>
                    </a:lnTo>
                    <a:lnTo>
                      <a:pt x="391" y="819"/>
                    </a:lnTo>
                    <a:lnTo>
                      <a:pt x="400" y="809"/>
                    </a:lnTo>
                    <a:lnTo>
                      <a:pt x="410" y="809"/>
                    </a:lnTo>
                    <a:lnTo>
                      <a:pt x="419" y="809"/>
                    </a:lnTo>
                    <a:lnTo>
                      <a:pt x="429" y="800"/>
                    </a:lnTo>
                    <a:lnTo>
                      <a:pt x="438" y="800"/>
                    </a:lnTo>
                    <a:lnTo>
                      <a:pt x="448" y="800"/>
                    </a:lnTo>
                    <a:lnTo>
                      <a:pt x="448" y="791"/>
                    </a:lnTo>
                    <a:lnTo>
                      <a:pt x="457" y="791"/>
                    </a:lnTo>
                    <a:lnTo>
                      <a:pt x="467" y="791"/>
                    </a:lnTo>
                    <a:lnTo>
                      <a:pt x="467" y="781"/>
                    </a:lnTo>
                    <a:lnTo>
                      <a:pt x="476" y="781"/>
                    </a:lnTo>
                    <a:lnTo>
                      <a:pt x="486" y="771"/>
                    </a:lnTo>
                    <a:lnTo>
                      <a:pt x="495" y="762"/>
                    </a:lnTo>
                    <a:lnTo>
                      <a:pt x="505" y="762"/>
                    </a:lnTo>
                    <a:lnTo>
                      <a:pt x="505" y="752"/>
                    </a:lnTo>
                    <a:lnTo>
                      <a:pt x="514" y="752"/>
                    </a:lnTo>
                    <a:lnTo>
                      <a:pt x="514" y="743"/>
                    </a:lnTo>
                    <a:lnTo>
                      <a:pt x="524" y="743"/>
                    </a:lnTo>
                    <a:lnTo>
                      <a:pt x="533" y="733"/>
                    </a:lnTo>
                    <a:lnTo>
                      <a:pt x="543" y="724"/>
                    </a:lnTo>
                    <a:lnTo>
                      <a:pt x="543" y="714"/>
                    </a:lnTo>
                    <a:lnTo>
                      <a:pt x="552" y="714"/>
                    </a:lnTo>
                    <a:lnTo>
                      <a:pt x="552" y="705"/>
                    </a:lnTo>
                    <a:lnTo>
                      <a:pt x="562" y="705"/>
                    </a:lnTo>
                    <a:lnTo>
                      <a:pt x="562" y="695"/>
                    </a:lnTo>
                    <a:lnTo>
                      <a:pt x="572" y="686"/>
                    </a:lnTo>
                    <a:lnTo>
                      <a:pt x="581" y="676"/>
                    </a:lnTo>
                    <a:lnTo>
                      <a:pt x="581" y="667"/>
                    </a:lnTo>
                    <a:lnTo>
                      <a:pt x="581" y="657"/>
                    </a:lnTo>
                    <a:lnTo>
                      <a:pt x="590" y="657"/>
                    </a:lnTo>
                    <a:lnTo>
                      <a:pt x="590" y="648"/>
                    </a:lnTo>
                    <a:lnTo>
                      <a:pt x="600" y="638"/>
                    </a:lnTo>
                    <a:lnTo>
                      <a:pt x="600" y="628"/>
                    </a:lnTo>
                    <a:lnTo>
                      <a:pt x="610" y="619"/>
                    </a:lnTo>
                    <a:lnTo>
                      <a:pt x="610" y="610"/>
                    </a:lnTo>
                    <a:lnTo>
                      <a:pt x="610" y="600"/>
                    </a:lnTo>
                    <a:lnTo>
                      <a:pt x="619" y="590"/>
                    </a:lnTo>
                    <a:lnTo>
                      <a:pt x="619" y="581"/>
                    </a:lnTo>
                    <a:lnTo>
                      <a:pt x="619" y="571"/>
                    </a:lnTo>
                    <a:lnTo>
                      <a:pt x="619" y="562"/>
                    </a:lnTo>
                    <a:lnTo>
                      <a:pt x="619" y="552"/>
                    </a:lnTo>
                    <a:lnTo>
                      <a:pt x="629" y="543"/>
                    </a:lnTo>
                    <a:lnTo>
                      <a:pt x="629" y="533"/>
                    </a:lnTo>
                    <a:lnTo>
                      <a:pt x="629" y="524"/>
                    </a:lnTo>
                    <a:lnTo>
                      <a:pt x="629" y="514"/>
                    </a:lnTo>
                    <a:lnTo>
                      <a:pt x="629" y="505"/>
                    </a:lnTo>
                    <a:lnTo>
                      <a:pt x="629" y="495"/>
                    </a:lnTo>
                    <a:lnTo>
                      <a:pt x="62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11" name="Freeform 338">
                <a:extLst>
                  <a:ext uri="{FF2B5EF4-FFF2-40B4-BE49-F238E27FC236}">
                    <a16:creationId xmlns:a16="http://schemas.microsoft.com/office/drawing/2014/main" id="{CD378C0F-E49D-BE47-BBF2-2279347D0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2178050"/>
                <a:ext cx="79375" cy="38100"/>
              </a:xfrm>
              <a:custGeom>
                <a:avLst/>
                <a:gdLst>
                  <a:gd name="T0" fmla="*/ 0 w 220"/>
                  <a:gd name="T1" fmla="*/ 0 h 106"/>
                  <a:gd name="T2" fmla="*/ 0 w 220"/>
                  <a:gd name="T3" fmla="*/ 3235 h 106"/>
                  <a:gd name="T4" fmla="*/ 3608 w 220"/>
                  <a:gd name="T5" fmla="*/ 3235 h 106"/>
                  <a:gd name="T6" fmla="*/ 6855 w 220"/>
                  <a:gd name="T7" fmla="*/ 6829 h 106"/>
                  <a:gd name="T8" fmla="*/ 10463 w 220"/>
                  <a:gd name="T9" fmla="*/ 10064 h 106"/>
                  <a:gd name="T10" fmla="*/ 13710 w 220"/>
                  <a:gd name="T11" fmla="*/ 13658 h 106"/>
                  <a:gd name="T12" fmla="*/ 17318 w 220"/>
                  <a:gd name="T13" fmla="*/ 16893 h 106"/>
                  <a:gd name="T14" fmla="*/ 24173 w 220"/>
                  <a:gd name="T15" fmla="*/ 20488 h 106"/>
                  <a:gd name="T16" fmla="*/ 27420 w 220"/>
                  <a:gd name="T17" fmla="*/ 24082 h 106"/>
                  <a:gd name="T18" fmla="*/ 34636 w 220"/>
                  <a:gd name="T19" fmla="*/ 27317 h 106"/>
                  <a:gd name="T20" fmla="*/ 37884 w 220"/>
                  <a:gd name="T21" fmla="*/ 27317 h 106"/>
                  <a:gd name="T22" fmla="*/ 44739 w 220"/>
                  <a:gd name="T23" fmla="*/ 30552 h 106"/>
                  <a:gd name="T24" fmla="*/ 48347 w 220"/>
                  <a:gd name="T25" fmla="*/ 30552 h 106"/>
                  <a:gd name="T26" fmla="*/ 55202 w 220"/>
                  <a:gd name="T27" fmla="*/ 34146 h 106"/>
                  <a:gd name="T28" fmla="*/ 58449 w 220"/>
                  <a:gd name="T29" fmla="*/ 34146 h 106"/>
                  <a:gd name="T30" fmla="*/ 65304 w 220"/>
                  <a:gd name="T31" fmla="*/ 34146 h 106"/>
                  <a:gd name="T32" fmla="*/ 72159 w 220"/>
                  <a:gd name="T33" fmla="*/ 37741 h 106"/>
                  <a:gd name="T34" fmla="*/ 75767 w 220"/>
                  <a:gd name="T35" fmla="*/ 37741 h 106"/>
                  <a:gd name="T36" fmla="*/ 79014 w 220"/>
                  <a:gd name="T37" fmla="*/ 37741 h 106"/>
                  <a:gd name="T38" fmla="*/ 79014 w 220"/>
                  <a:gd name="T39" fmla="*/ 34146 h 106"/>
                  <a:gd name="T40" fmla="*/ 79014 w 220"/>
                  <a:gd name="T41" fmla="*/ 34146 h 106"/>
                  <a:gd name="T42" fmla="*/ 79014 w 220"/>
                  <a:gd name="T43" fmla="*/ 34146 h 106"/>
                  <a:gd name="T44" fmla="*/ 79014 w 220"/>
                  <a:gd name="T45" fmla="*/ 34146 h 106"/>
                  <a:gd name="T46" fmla="*/ 79014 w 220"/>
                  <a:gd name="T47" fmla="*/ 34146 h 106"/>
                  <a:gd name="T48" fmla="*/ 72159 w 220"/>
                  <a:gd name="T49" fmla="*/ 34146 h 106"/>
                  <a:gd name="T50" fmla="*/ 68912 w 220"/>
                  <a:gd name="T51" fmla="*/ 34146 h 106"/>
                  <a:gd name="T52" fmla="*/ 62057 w 220"/>
                  <a:gd name="T53" fmla="*/ 34146 h 106"/>
                  <a:gd name="T54" fmla="*/ 58449 w 220"/>
                  <a:gd name="T55" fmla="*/ 34146 h 106"/>
                  <a:gd name="T56" fmla="*/ 51594 w 220"/>
                  <a:gd name="T57" fmla="*/ 30552 h 106"/>
                  <a:gd name="T58" fmla="*/ 48347 w 220"/>
                  <a:gd name="T59" fmla="*/ 30552 h 106"/>
                  <a:gd name="T60" fmla="*/ 41491 w 220"/>
                  <a:gd name="T61" fmla="*/ 27317 h 106"/>
                  <a:gd name="T62" fmla="*/ 37884 w 220"/>
                  <a:gd name="T63" fmla="*/ 27317 h 106"/>
                  <a:gd name="T64" fmla="*/ 31028 w 220"/>
                  <a:gd name="T65" fmla="*/ 24082 h 106"/>
                  <a:gd name="T66" fmla="*/ 27420 w 220"/>
                  <a:gd name="T67" fmla="*/ 20488 h 106"/>
                  <a:gd name="T68" fmla="*/ 20926 w 220"/>
                  <a:gd name="T69" fmla="*/ 16893 h 106"/>
                  <a:gd name="T70" fmla="*/ 17318 w 220"/>
                  <a:gd name="T71" fmla="*/ 16893 h 106"/>
                  <a:gd name="T72" fmla="*/ 13710 w 220"/>
                  <a:gd name="T73" fmla="*/ 13658 h 106"/>
                  <a:gd name="T74" fmla="*/ 10463 w 220"/>
                  <a:gd name="T75" fmla="*/ 10064 h 106"/>
                  <a:gd name="T76" fmla="*/ 3608 w 220"/>
                  <a:gd name="T77" fmla="*/ 3235 h 106"/>
                  <a:gd name="T78" fmla="*/ 0 w 220"/>
                  <a:gd name="T79" fmla="*/ 0 h 10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20" h="106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29" y="28"/>
                    </a:lnTo>
                    <a:lnTo>
                      <a:pt x="38" y="38"/>
                    </a:lnTo>
                    <a:lnTo>
                      <a:pt x="48" y="47"/>
                    </a:lnTo>
                    <a:lnTo>
                      <a:pt x="58" y="57"/>
                    </a:lnTo>
                    <a:lnTo>
                      <a:pt x="67" y="57"/>
                    </a:lnTo>
                    <a:lnTo>
                      <a:pt x="76" y="67"/>
                    </a:lnTo>
                    <a:lnTo>
                      <a:pt x="86" y="67"/>
                    </a:lnTo>
                    <a:lnTo>
                      <a:pt x="96" y="76"/>
                    </a:lnTo>
                    <a:lnTo>
                      <a:pt x="105" y="76"/>
                    </a:lnTo>
                    <a:lnTo>
                      <a:pt x="115" y="85"/>
                    </a:lnTo>
                    <a:lnTo>
                      <a:pt x="124" y="85"/>
                    </a:lnTo>
                    <a:lnTo>
                      <a:pt x="134" y="85"/>
                    </a:lnTo>
                    <a:lnTo>
                      <a:pt x="143" y="95"/>
                    </a:lnTo>
                    <a:lnTo>
                      <a:pt x="153" y="95"/>
                    </a:lnTo>
                    <a:lnTo>
                      <a:pt x="162" y="95"/>
                    </a:lnTo>
                    <a:lnTo>
                      <a:pt x="172" y="95"/>
                    </a:lnTo>
                    <a:lnTo>
                      <a:pt x="181" y="95"/>
                    </a:lnTo>
                    <a:lnTo>
                      <a:pt x="191" y="105"/>
                    </a:lnTo>
                    <a:lnTo>
                      <a:pt x="200" y="105"/>
                    </a:lnTo>
                    <a:lnTo>
                      <a:pt x="210" y="105"/>
                    </a:lnTo>
                    <a:lnTo>
                      <a:pt x="219" y="105"/>
                    </a:lnTo>
                    <a:lnTo>
                      <a:pt x="219" y="95"/>
                    </a:lnTo>
                    <a:lnTo>
                      <a:pt x="210" y="95"/>
                    </a:lnTo>
                    <a:lnTo>
                      <a:pt x="200" y="95"/>
                    </a:lnTo>
                    <a:lnTo>
                      <a:pt x="191" y="95"/>
                    </a:lnTo>
                    <a:lnTo>
                      <a:pt x="181" y="95"/>
                    </a:lnTo>
                    <a:lnTo>
                      <a:pt x="172" y="95"/>
                    </a:lnTo>
                    <a:lnTo>
                      <a:pt x="162" y="95"/>
                    </a:lnTo>
                    <a:lnTo>
                      <a:pt x="153" y="85"/>
                    </a:lnTo>
                    <a:lnTo>
                      <a:pt x="143" y="85"/>
                    </a:lnTo>
                    <a:lnTo>
                      <a:pt x="134" y="85"/>
                    </a:lnTo>
                    <a:lnTo>
                      <a:pt x="124" y="85"/>
                    </a:lnTo>
                    <a:lnTo>
                      <a:pt x="115" y="76"/>
                    </a:lnTo>
                    <a:lnTo>
                      <a:pt x="105" y="76"/>
                    </a:lnTo>
                    <a:lnTo>
                      <a:pt x="96" y="67"/>
                    </a:lnTo>
                    <a:lnTo>
                      <a:pt x="86" y="67"/>
                    </a:lnTo>
                    <a:lnTo>
                      <a:pt x="76" y="67"/>
                    </a:lnTo>
                    <a:lnTo>
                      <a:pt x="76" y="57"/>
                    </a:lnTo>
                    <a:lnTo>
                      <a:pt x="67" y="57"/>
                    </a:lnTo>
                    <a:lnTo>
                      <a:pt x="58" y="47"/>
                    </a:lnTo>
                    <a:lnTo>
                      <a:pt x="48" y="47"/>
                    </a:lnTo>
                    <a:lnTo>
                      <a:pt x="38" y="38"/>
                    </a:lnTo>
                    <a:lnTo>
                      <a:pt x="29" y="28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12" name="Freeform 339">
                <a:extLst>
                  <a:ext uri="{FF2B5EF4-FFF2-40B4-BE49-F238E27FC236}">
                    <a16:creationId xmlns:a16="http://schemas.microsoft.com/office/drawing/2014/main" id="{3F598F9C-6A02-174E-89F4-C344773D3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2109788"/>
                <a:ext cx="14288" cy="96837"/>
              </a:xfrm>
              <a:custGeom>
                <a:avLst/>
                <a:gdLst>
                  <a:gd name="T0" fmla="*/ 6961 w 39"/>
                  <a:gd name="T1" fmla="*/ 96476 h 268"/>
                  <a:gd name="T2" fmla="*/ 10624 w 39"/>
                  <a:gd name="T3" fmla="*/ 96476 h 268"/>
                  <a:gd name="T4" fmla="*/ 13922 w 39"/>
                  <a:gd name="T5" fmla="*/ 85997 h 268"/>
                  <a:gd name="T6" fmla="*/ 10624 w 39"/>
                  <a:gd name="T7" fmla="*/ 0 h 268"/>
                  <a:gd name="T8" fmla="*/ 6961 w 39"/>
                  <a:gd name="T9" fmla="*/ 0 h 268"/>
                  <a:gd name="T10" fmla="*/ 3664 w 39"/>
                  <a:gd name="T11" fmla="*/ 0 h 268"/>
                  <a:gd name="T12" fmla="*/ 0 w 39"/>
                  <a:gd name="T13" fmla="*/ 85997 h 268"/>
                  <a:gd name="T14" fmla="*/ 3664 w 39"/>
                  <a:gd name="T15" fmla="*/ 96476 h 268"/>
                  <a:gd name="T16" fmla="*/ 6961 w 39"/>
                  <a:gd name="T17" fmla="*/ 96476 h 2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68">
                    <a:moveTo>
                      <a:pt x="19" y="267"/>
                    </a:moveTo>
                    <a:cubicBezTo>
                      <a:pt x="29" y="267"/>
                      <a:pt x="29" y="267"/>
                      <a:pt x="29" y="267"/>
                    </a:cubicBezTo>
                    <a:cubicBezTo>
                      <a:pt x="38" y="258"/>
                      <a:pt x="38" y="248"/>
                      <a:pt x="38" y="238"/>
                    </a:cubicBezTo>
                    <a:cubicBezTo>
                      <a:pt x="38" y="191"/>
                      <a:pt x="29" y="115"/>
                      <a:pt x="29" y="0"/>
                    </a:cubicBezTo>
                    <a:lnTo>
                      <a:pt x="19" y="0"/>
                    </a:lnTo>
                    <a:lnTo>
                      <a:pt x="10" y="0"/>
                    </a:lnTo>
                    <a:cubicBezTo>
                      <a:pt x="10" y="115"/>
                      <a:pt x="10" y="191"/>
                      <a:pt x="0" y="238"/>
                    </a:cubicBezTo>
                    <a:cubicBezTo>
                      <a:pt x="0" y="248"/>
                      <a:pt x="0" y="258"/>
                      <a:pt x="10" y="267"/>
                    </a:cubicBezTo>
                    <a:lnTo>
                      <a:pt x="19" y="26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13" name="Freeform 340">
                <a:extLst>
                  <a:ext uri="{FF2B5EF4-FFF2-40B4-BE49-F238E27FC236}">
                    <a16:creationId xmlns:a16="http://schemas.microsoft.com/office/drawing/2014/main" id="{D67BD0A8-A2DF-0D4E-B734-5BBA14999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438" y="2109788"/>
                <a:ext cx="20637" cy="96837"/>
              </a:xfrm>
              <a:custGeom>
                <a:avLst/>
                <a:gdLst>
                  <a:gd name="T0" fmla="*/ 10144 w 59"/>
                  <a:gd name="T1" fmla="*/ 96476 h 268"/>
                  <a:gd name="T2" fmla="*/ 6646 w 59"/>
                  <a:gd name="T3" fmla="*/ 96476 h 268"/>
                  <a:gd name="T4" fmla="*/ 6646 w 59"/>
                  <a:gd name="T5" fmla="*/ 85997 h 268"/>
                  <a:gd name="T6" fmla="*/ 0 w 59"/>
                  <a:gd name="T7" fmla="*/ 0 h 268"/>
                  <a:gd name="T8" fmla="*/ 3498 w 59"/>
                  <a:gd name="T9" fmla="*/ 0 h 268"/>
                  <a:gd name="T10" fmla="*/ 16789 w 59"/>
                  <a:gd name="T11" fmla="*/ 82745 h 268"/>
                  <a:gd name="T12" fmla="*/ 16789 w 59"/>
                  <a:gd name="T13" fmla="*/ 93224 h 268"/>
                  <a:gd name="T14" fmla="*/ 13292 w 59"/>
                  <a:gd name="T15" fmla="*/ 96476 h 268"/>
                  <a:gd name="T16" fmla="*/ 10144 w 59"/>
                  <a:gd name="T17" fmla="*/ 96476 h 2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268">
                    <a:moveTo>
                      <a:pt x="29" y="267"/>
                    </a:moveTo>
                    <a:lnTo>
                      <a:pt x="19" y="267"/>
                    </a:lnTo>
                    <a:cubicBezTo>
                      <a:pt x="19" y="258"/>
                      <a:pt x="19" y="248"/>
                      <a:pt x="19" y="238"/>
                    </a:cubicBezTo>
                    <a:cubicBezTo>
                      <a:pt x="10" y="191"/>
                      <a:pt x="10" y="115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9" y="105"/>
                      <a:pt x="38" y="181"/>
                      <a:pt x="48" y="229"/>
                    </a:cubicBezTo>
                    <a:cubicBezTo>
                      <a:pt x="48" y="238"/>
                      <a:pt x="58" y="258"/>
                      <a:pt x="48" y="258"/>
                    </a:cubicBezTo>
                    <a:cubicBezTo>
                      <a:pt x="48" y="267"/>
                      <a:pt x="38" y="267"/>
                      <a:pt x="38" y="267"/>
                    </a:cubicBezTo>
                    <a:cubicBezTo>
                      <a:pt x="29" y="267"/>
                      <a:pt x="29" y="267"/>
                      <a:pt x="29" y="2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14" name="Freeform 341">
                <a:extLst>
                  <a:ext uri="{FF2B5EF4-FFF2-40B4-BE49-F238E27FC236}">
                    <a16:creationId xmlns:a16="http://schemas.microsoft.com/office/drawing/2014/main" id="{AD4E2C98-80F1-EB46-A916-1B245B0B0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2109788"/>
                <a:ext cx="26987" cy="93662"/>
              </a:xfrm>
              <a:custGeom>
                <a:avLst/>
                <a:gdLst>
                  <a:gd name="T0" fmla="*/ 19977 w 77"/>
                  <a:gd name="T1" fmla="*/ 93300 h 259"/>
                  <a:gd name="T2" fmla="*/ 16823 w 77"/>
                  <a:gd name="T3" fmla="*/ 93300 h 259"/>
                  <a:gd name="T4" fmla="*/ 13318 w 77"/>
                  <a:gd name="T5" fmla="*/ 82813 h 259"/>
                  <a:gd name="T6" fmla="*/ 0 w 77"/>
                  <a:gd name="T7" fmla="*/ 0 h 259"/>
                  <a:gd name="T8" fmla="*/ 3154 w 77"/>
                  <a:gd name="T9" fmla="*/ 0 h 259"/>
                  <a:gd name="T10" fmla="*/ 23482 w 77"/>
                  <a:gd name="T11" fmla="*/ 82813 h 259"/>
                  <a:gd name="T12" fmla="*/ 26637 w 77"/>
                  <a:gd name="T13" fmla="*/ 93300 h 259"/>
                  <a:gd name="T14" fmla="*/ 23482 w 77"/>
                  <a:gd name="T15" fmla="*/ 93300 h 259"/>
                  <a:gd name="T16" fmla="*/ 19977 w 77"/>
                  <a:gd name="T17" fmla="*/ 93300 h 2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259">
                    <a:moveTo>
                      <a:pt x="57" y="258"/>
                    </a:moveTo>
                    <a:lnTo>
                      <a:pt x="48" y="258"/>
                    </a:lnTo>
                    <a:cubicBezTo>
                      <a:pt x="38" y="258"/>
                      <a:pt x="38" y="238"/>
                      <a:pt x="38" y="229"/>
                    </a:cubicBezTo>
                    <a:cubicBezTo>
                      <a:pt x="28" y="181"/>
                      <a:pt x="19" y="105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8" y="105"/>
                      <a:pt x="48" y="181"/>
                      <a:pt x="67" y="229"/>
                    </a:cubicBezTo>
                    <a:cubicBezTo>
                      <a:pt x="76" y="229"/>
                      <a:pt x="76" y="248"/>
                      <a:pt x="76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57" y="258"/>
                      <a:pt x="57" y="258"/>
                      <a:pt x="57" y="2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15" name="Freeform 342">
                <a:extLst>
                  <a:ext uri="{FF2B5EF4-FFF2-40B4-BE49-F238E27FC236}">
                    <a16:creationId xmlns:a16="http://schemas.microsoft.com/office/drawing/2014/main" id="{008D2FE8-C3F0-D24B-9276-D8DCC371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788" y="2106613"/>
                <a:ext cx="38100" cy="93662"/>
              </a:xfrm>
              <a:custGeom>
                <a:avLst/>
                <a:gdLst>
                  <a:gd name="T0" fmla="*/ 30911 w 106"/>
                  <a:gd name="T1" fmla="*/ 93299 h 258"/>
                  <a:gd name="T2" fmla="*/ 27676 w 106"/>
                  <a:gd name="T3" fmla="*/ 93299 h 258"/>
                  <a:gd name="T4" fmla="*/ 20847 w 106"/>
                  <a:gd name="T5" fmla="*/ 86401 h 258"/>
                  <a:gd name="T6" fmla="*/ 0 w 106"/>
                  <a:gd name="T7" fmla="*/ 3267 h 258"/>
                  <a:gd name="T8" fmla="*/ 3594 w 106"/>
                  <a:gd name="T9" fmla="*/ 0 h 258"/>
                  <a:gd name="T10" fmla="*/ 6829 w 106"/>
                  <a:gd name="T11" fmla="*/ 0 h 258"/>
                  <a:gd name="T12" fmla="*/ 34506 w 106"/>
                  <a:gd name="T13" fmla="*/ 82771 h 258"/>
                  <a:gd name="T14" fmla="*/ 34506 w 106"/>
                  <a:gd name="T15" fmla="*/ 89669 h 258"/>
                  <a:gd name="T16" fmla="*/ 30911 w 106"/>
                  <a:gd name="T17" fmla="*/ 93299 h 2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6" h="258">
                    <a:moveTo>
                      <a:pt x="86" y="257"/>
                    </a:moveTo>
                    <a:cubicBezTo>
                      <a:pt x="77" y="257"/>
                      <a:pt x="77" y="257"/>
                      <a:pt x="77" y="257"/>
                    </a:cubicBezTo>
                    <a:cubicBezTo>
                      <a:pt x="67" y="257"/>
                      <a:pt x="67" y="238"/>
                      <a:pt x="58" y="238"/>
                    </a:cubicBezTo>
                    <a:cubicBezTo>
                      <a:pt x="39" y="190"/>
                      <a:pt x="29" y="114"/>
                      <a:pt x="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0" y="0"/>
                      <a:pt x="19" y="0"/>
                    </a:cubicBezTo>
                    <a:cubicBezTo>
                      <a:pt x="48" y="104"/>
                      <a:pt x="58" y="181"/>
                      <a:pt x="96" y="228"/>
                    </a:cubicBezTo>
                    <a:cubicBezTo>
                      <a:pt x="96" y="228"/>
                      <a:pt x="105" y="247"/>
                      <a:pt x="96" y="247"/>
                    </a:cubicBezTo>
                    <a:cubicBezTo>
                      <a:pt x="96" y="257"/>
                      <a:pt x="96" y="257"/>
                      <a:pt x="86" y="2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16" name="Freeform 343">
                <a:extLst>
                  <a:ext uri="{FF2B5EF4-FFF2-40B4-BE49-F238E27FC236}">
                    <a16:creationId xmlns:a16="http://schemas.microsoft.com/office/drawing/2014/main" id="{F2D828B5-21AE-AB48-BFF2-39C1F0913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213" y="2109788"/>
                <a:ext cx="20637" cy="96837"/>
              </a:xfrm>
              <a:custGeom>
                <a:avLst/>
                <a:gdLst>
                  <a:gd name="T0" fmla="*/ 10319 w 58"/>
                  <a:gd name="T1" fmla="*/ 96476 h 268"/>
                  <a:gd name="T2" fmla="*/ 13521 w 58"/>
                  <a:gd name="T3" fmla="*/ 96476 h 268"/>
                  <a:gd name="T4" fmla="*/ 13521 w 58"/>
                  <a:gd name="T5" fmla="*/ 85997 h 268"/>
                  <a:gd name="T6" fmla="*/ 20281 w 58"/>
                  <a:gd name="T7" fmla="*/ 0 h 268"/>
                  <a:gd name="T8" fmla="*/ 17079 w 58"/>
                  <a:gd name="T9" fmla="*/ 0 h 268"/>
                  <a:gd name="T10" fmla="*/ 3558 w 58"/>
                  <a:gd name="T11" fmla="*/ 82745 h 268"/>
                  <a:gd name="T12" fmla="*/ 3558 w 58"/>
                  <a:gd name="T13" fmla="*/ 93224 h 268"/>
                  <a:gd name="T14" fmla="*/ 6760 w 58"/>
                  <a:gd name="T15" fmla="*/ 96476 h 268"/>
                  <a:gd name="T16" fmla="*/ 10319 w 58"/>
                  <a:gd name="T17" fmla="*/ 96476 h 2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268">
                    <a:moveTo>
                      <a:pt x="29" y="267"/>
                    </a:moveTo>
                    <a:lnTo>
                      <a:pt x="38" y="267"/>
                    </a:lnTo>
                    <a:cubicBezTo>
                      <a:pt x="38" y="258"/>
                      <a:pt x="38" y="248"/>
                      <a:pt x="38" y="238"/>
                    </a:cubicBezTo>
                    <a:cubicBezTo>
                      <a:pt x="48" y="191"/>
                      <a:pt x="48" y="115"/>
                      <a:pt x="57" y="0"/>
                    </a:cubicBezTo>
                    <a:lnTo>
                      <a:pt x="48" y="0"/>
                    </a:lnTo>
                    <a:cubicBezTo>
                      <a:pt x="29" y="105"/>
                      <a:pt x="19" y="181"/>
                      <a:pt x="10" y="229"/>
                    </a:cubicBezTo>
                    <a:cubicBezTo>
                      <a:pt x="10" y="238"/>
                      <a:pt x="0" y="258"/>
                      <a:pt x="10" y="258"/>
                    </a:cubicBezTo>
                    <a:cubicBezTo>
                      <a:pt x="10" y="267"/>
                      <a:pt x="19" y="267"/>
                      <a:pt x="19" y="267"/>
                    </a:cubicBezTo>
                    <a:cubicBezTo>
                      <a:pt x="29" y="267"/>
                      <a:pt x="29" y="267"/>
                      <a:pt x="29" y="2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17" name="Freeform 344">
                <a:extLst>
                  <a:ext uri="{FF2B5EF4-FFF2-40B4-BE49-F238E27FC236}">
                    <a16:creationId xmlns:a16="http://schemas.microsoft.com/office/drawing/2014/main" id="{D2B10DBA-9C88-0146-A153-04268E7C5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688" y="2109788"/>
                <a:ext cx="26987" cy="93662"/>
              </a:xfrm>
              <a:custGeom>
                <a:avLst/>
                <a:gdLst>
                  <a:gd name="T0" fmla="*/ 6659 w 77"/>
                  <a:gd name="T1" fmla="*/ 93300 h 259"/>
                  <a:gd name="T2" fmla="*/ 9813 w 77"/>
                  <a:gd name="T3" fmla="*/ 93300 h 259"/>
                  <a:gd name="T4" fmla="*/ 13318 w 77"/>
                  <a:gd name="T5" fmla="*/ 82813 h 259"/>
                  <a:gd name="T6" fmla="*/ 26637 w 77"/>
                  <a:gd name="T7" fmla="*/ 0 h 259"/>
                  <a:gd name="T8" fmla="*/ 23132 w 77"/>
                  <a:gd name="T9" fmla="*/ 0 h 259"/>
                  <a:gd name="T10" fmla="*/ 3154 w 77"/>
                  <a:gd name="T11" fmla="*/ 82813 h 259"/>
                  <a:gd name="T12" fmla="*/ 0 w 77"/>
                  <a:gd name="T13" fmla="*/ 93300 h 259"/>
                  <a:gd name="T14" fmla="*/ 6659 w 77"/>
                  <a:gd name="T15" fmla="*/ 93300 h 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259">
                    <a:moveTo>
                      <a:pt x="19" y="258"/>
                    </a:moveTo>
                    <a:lnTo>
                      <a:pt x="28" y="258"/>
                    </a:lnTo>
                    <a:cubicBezTo>
                      <a:pt x="38" y="258"/>
                      <a:pt x="38" y="238"/>
                      <a:pt x="38" y="229"/>
                    </a:cubicBezTo>
                    <a:cubicBezTo>
                      <a:pt x="47" y="181"/>
                      <a:pt x="57" y="105"/>
                      <a:pt x="7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38" y="105"/>
                      <a:pt x="28" y="181"/>
                      <a:pt x="9" y="229"/>
                    </a:cubicBezTo>
                    <a:cubicBezTo>
                      <a:pt x="0" y="229"/>
                      <a:pt x="0" y="248"/>
                      <a:pt x="0" y="258"/>
                    </a:cubicBezTo>
                    <a:cubicBezTo>
                      <a:pt x="9" y="258"/>
                      <a:pt x="9" y="258"/>
                      <a:pt x="19" y="2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18" name="Freeform 345">
                <a:extLst>
                  <a:ext uri="{FF2B5EF4-FFF2-40B4-BE49-F238E27FC236}">
                    <a16:creationId xmlns:a16="http://schemas.microsoft.com/office/drawing/2014/main" id="{250544D0-EAC7-CF43-992F-DE7B7ED45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63" y="2106613"/>
                <a:ext cx="34925" cy="93662"/>
              </a:xfrm>
              <a:custGeom>
                <a:avLst/>
                <a:gdLst>
                  <a:gd name="T0" fmla="*/ 3638 w 96"/>
                  <a:gd name="T1" fmla="*/ 93299 h 258"/>
                  <a:gd name="T2" fmla="*/ 10550 w 96"/>
                  <a:gd name="T3" fmla="*/ 93299 h 258"/>
                  <a:gd name="T4" fmla="*/ 13824 w 96"/>
                  <a:gd name="T5" fmla="*/ 86401 h 258"/>
                  <a:gd name="T6" fmla="*/ 34561 w 96"/>
                  <a:gd name="T7" fmla="*/ 3267 h 258"/>
                  <a:gd name="T8" fmla="*/ 31287 w 96"/>
                  <a:gd name="T9" fmla="*/ 0 h 258"/>
                  <a:gd name="T10" fmla="*/ 27649 w 96"/>
                  <a:gd name="T11" fmla="*/ 0 h 258"/>
                  <a:gd name="T12" fmla="*/ 0 w 96"/>
                  <a:gd name="T13" fmla="*/ 82771 h 258"/>
                  <a:gd name="T14" fmla="*/ 0 w 96"/>
                  <a:gd name="T15" fmla="*/ 89669 h 258"/>
                  <a:gd name="T16" fmla="*/ 3638 w 96"/>
                  <a:gd name="T17" fmla="*/ 93299 h 2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6" h="258">
                    <a:moveTo>
                      <a:pt x="10" y="257"/>
                    </a:moveTo>
                    <a:cubicBezTo>
                      <a:pt x="19" y="257"/>
                      <a:pt x="19" y="257"/>
                      <a:pt x="29" y="257"/>
                    </a:cubicBezTo>
                    <a:cubicBezTo>
                      <a:pt x="29" y="257"/>
                      <a:pt x="29" y="238"/>
                      <a:pt x="38" y="238"/>
                    </a:cubicBezTo>
                    <a:cubicBezTo>
                      <a:pt x="57" y="190"/>
                      <a:pt x="67" y="114"/>
                      <a:pt x="95" y="9"/>
                    </a:cubicBezTo>
                    <a:cubicBezTo>
                      <a:pt x="86" y="0"/>
                      <a:pt x="86" y="0"/>
                      <a:pt x="86" y="0"/>
                    </a:cubicBezTo>
                    <a:lnTo>
                      <a:pt x="76" y="0"/>
                    </a:lnTo>
                    <a:cubicBezTo>
                      <a:pt x="48" y="104"/>
                      <a:pt x="38" y="181"/>
                      <a:pt x="0" y="228"/>
                    </a:cubicBezTo>
                    <a:lnTo>
                      <a:pt x="0" y="247"/>
                    </a:lnTo>
                    <a:cubicBezTo>
                      <a:pt x="0" y="257"/>
                      <a:pt x="10" y="257"/>
                      <a:pt x="10" y="2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19" name="Freeform 346">
                <a:extLst>
                  <a:ext uri="{FF2B5EF4-FFF2-40B4-BE49-F238E27FC236}">
                    <a16:creationId xmlns:a16="http://schemas.microsoft.com/office/drawing/2014/main" id="{18BD2810-6FAA-394C-B299-F44A10B00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2078038"/>
                <a:ext cx="38100" cy="93662"/>
              </a:xfrm>
              <a:custGeom>
                <a:avLst/>
                <a:gdLst>
                  <a:gd name="T0" fmla="*/ 34146 w 106"/>
                  <a:gd name="T1" fmla="*/ 93299 h 258"/>
                  <a:gd name="T2" fmla="*/ 30911 w 106"/>
                  <a:gd name="T3" fmla="*/ 93299 h 258"/>
                  <a:gd name="T4" fmla="*/ 27317 w 106"/>
                  <a:gd name="T5" fmla="*/ 82771 h 258"/>
                  <a:gd name="T6" fmla="*/ 0 w 106"/>
                  <a:gd name="T7" fmla="*/ 0 h 258"/>
                  <a:gd name="T8" fmla="*/ 3235 w 106"/>
                  <a:gd name="T9" fmla="*/ 0 h 258"/>
                  <a:gd name="T10" fmla="*/ 34146 w 106"/>
                  <a:gd name="T11" fmla="*/ 79504 h 258"/>
                  <a:gd name="T12" fmla="*/ 37741 w 106"/>
                  <a:gd name="T13" fmla="*/ 89669 h 258"/>
                  <a:gd name="T14" fmla="*/ 34146 w 106"/>
                  <a:gd name="T15" fmla="*/ 93299 h 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258">
                    <a:moveTo>
                      <a:pt x="95" y="257"/>
                    </a:moveTo>
                    <a:lnTo>
                      <a:pt x="86" y="257"/>
                    </a:lnTo>
                    <a:cubicBezTo>
                      <a:pt x="76" y="247"/>
                      <a:pt x="76" y="238"/>
                      <a:pt x="76" y="228"/>
                    </a:cubicBezTo>
                    <a:cubicBezTo>
                      <a:pt x="47" y="180"/>
                      <a:pt x="28" y="104"/>
                      <a:pt x="0" y="0"/>
                    </a:cubicBezTo>
                    <a:lnTo>
                      <a:pt x="9" y="0"/>
                    </a:lnTo>
                    <a:cubicBezTo>
                      <a:pt x="47" y="104"/>
                      <a:pt x="67" y="180"/>
                      <a:pt x="95" y="219"/>
                    </a:cubicBezTo>
                    <a:cubicBezTo>
                      <a:pt x="105" y="228"/>
                      <a:pt x="105" y="247"/>
                      <a:pt x="105" y="247"/>
                    </a:cubicBezTo>
                    <a:cubicBezTo>
                      <a:pt x="105" y="247"/>
                      <a:pt x="105" y="257"/>
                      <a:pt x="95" y="2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20" name="Freeform 347">
                <a:extLst>
                  <a:ext uri="{FF2B5EF4-FFF2-40B4-BE49-F238E27FC236}">
                    <a16:creationId xmlns:a16="http://schemas.microsoft.com/office/drawing/2014/main" id="{C13F51D8-7010-F240-AA32-4F550534B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2078038"/>
                <a:ext cx="31750" cy="93662"/>
              </a:xfrm>
              <a:custGeom>
                <a:avLst/>
                <a:gdLst>
                  <a:gd name="T0" fmla="*/ 24451 w 87"/>
                  <a:gd name="T1" fmla="*/ 93299 h 258"/>
                  <a:gd name="T2" fmla="*/ 20802 w 87"/>
                  <a:gd name="T3" fmla="*/ 93299 h 258"/>
                  <a:gd name="T4" fmla="*/ 17152 w 87"/>
                  <a:gd name="T5" fmla="*/ 82771 h 258"/>
                  <a:gd name="T6" fmla="*/ 0 w 87"/>
                  <a:gd name="T7" fmla="*/ 0 h 258"/>
                  <a:gd name="T8" fmla="*/ 3284 w 87"/>
                  <a:gd name="T9" fmla="*/ 0 h 258"/>
                  <a:gd name="T10" fmla="*/ 6934 w 87"/>
                  <a:gd name="T11" fmla="*/ 0 h 258"/>
                  <a:gd name="T12" fmla="*/ 27736 w 87"/>
                  <a:gd name="T13" fmla="*/ 82771 h 258"/>
                  <a:gd name="T14" fmla="*/ 27736 w 87"/>
                  <a:gd name="T15" fmla="*/ 93299 h 258"/>
                  <a:gd name="T16" fmla="*/ 24451 w 87"/>
                  <a:gd name="T17" fmla="*/ 93299 h 2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258">
                    <a:moveTo>
                      <a:pt x="67" y="257"/>
                    </a:moveTo>
                    <a:lnTo>
                      <a:pt x="57" y="257"/>
                    </a:lnTo>
                    <a:cubicBezTo>
                      <a:pt x="47" y="257"/>
                      <a:pt x="47" y="238"/>
                      <a:pt x="47" y="228"/>
                    </a:cubicBezTo>
                    <a:cubicBezTo>
                      <a:pt x="38" y="190"/>
                      <a:pt x="19" y="104"/>
                      <a:pt x="0" y="0"/>
                    </a:cubicBezTo>
                    <a:lnTo>
                      <a:pt x="9" y="0"/>
                    </a:lnTo>
                    <a:lnTo>
                      <a:pt x="19" y="0"/>
                    </a:lnTo>
                    <a:cubicBezTo>
                      <a:pt x="38" y="104"/>
                      <a:pt x="47" y="190"/>
                      <a:pt x="76" y="228"/>
                    </a:cubicBezTo>
                    <a:cubicBezTo>
                      <a:pt x="76" y="238"/>
                      <a:pt x="86" y="247"/>
                      <a:pt x="76" y="257"/>
                    </a:cubicBezTo>
                    <a:lnTo>
                      <a:pt x="67" y="2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21" name="Freeform 348">
                <a:extLst>
                  <a:ext uri="{FF2B5EF4-FFF2-40B4-BE49-F238E27FC236}">
                    <a16:creationId xmlns:a16="http://schemas.microsoft.com/office/drawing/2014/main" id="{4DA966DE-14A9-AB4D-8BFF-BC7B8AD53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2078038"/>
                <a:ext cx="20637" cy="96837"/>
              </a:xfrm>
              <a:custGeom>
                <a:avLst/>
                <a:gdLst>
                  <a:gd name="T0" fmla="*/ 13521 w 58"/>
                  <a:gd name="T1" fmla="*/ 96474 h 267"/>
                  <a:gd name="T2" fmla="*/ 9963 w 58"/>
                  <a:gd name="T3" fmla="*/ 93210 h 267"/>
                  <a:gd name="T4" fmla="*/ 6760 w 58"/>
                  <a:gd name="T5" fmla="*/ 86319 h 267"/>
                  <a:gd name="T6" fmla="*/ 0 w 58"/>
                  <a:gd name="T7" fmla="*/ 0 h 267"/>
                  <a:gd name="T8" fmla="*/ 3202 w 58"/>
                  <a:gd name="T9" fmla="*/ 0 h 267"/>
                  <a:gd name="T10" fmla="*/ 6760 w 58"/>
                  <a:gd name="T11" fmla="*/ 0 h 267"/>
                  <a:gd name="T12" fmla="*/ 16723 w 58"/>
                  <a:gd name="T13" fmla="*/ 82692 h 267"/>
                  <a:gd name="T14" fmla="*/ 16723 w 58"/>
                  <a:gd name="T15" fmla="*/ 93210 h 267"/>
                  <a:gd name="T16" fmla="*/ 13521 w 58"/>
                  <a:gd name="T17" fmla="*/ 96474 h 2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267">
                    <a:moveTo>
                      <a:pt x="38" y="266"/>
                    </a:moveTo>
                    <a:cubicBezTo>
                      <a:pt x="38" y="266"/>
                      <a:pt x="28" y="266"/>
                      <a:pt x="28" y="257"/>
                    </a:cubicBezTo>
                    <a:cubicBezTo>
                      <a:pt x="19" y="257"/>
                      <a:pt x="19" y="247"/>
                      <a:pt x="19" y="238"/>
                    </a:cubicBezTo>
                    <a:cubicBezTo>
                      <a:pt x="19" y="190"/>
                      <a:pt x="9" y="114"/>
                      <a:pt x="0" y="0"/>
                    </a:cubicBezTo>
                    <a:lnTo>
                      <a:pt x="9" y="0"/>
                    </a:lnTo>
                    <a:lnTo>
                      <a:pt x="19" y="0"/>
                    </a:lnTo>
                    <a:cubicBezTo>
                      <a:pt x="28" y="104"/>
                      <a:pt x="38" y="190"/>
                      <a:pt x="47" y="228"/>
                    </a:cubicBezTo>
                    <a:cubicBezTo>
                      <a:pt x="47" y="238"/>
                      <a:pt x="57" y="257"/>
                      <a:pt x="47" y="257"/>
                    </a:cubicBezTo>
                    <a:cubicBezTo>
                      <a:pt x="47" y="266"/>
                      <a:pt x="47" y="266"/>
                      <a:pt x="38" y="26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22" name="Freeform 349">
                <a:extLst>
                  <a:ext uri="{FF2B5EF4-FFF2-40B4-BE49-F238E27FC236}">
                    <a16:creationId xmlns:a16="http://schemas.microsoft.com/office/drawing/2014/main" id="{2DE8E4AE-A49C-8B47-BB73-FC427F8E3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513" y="2078038"/>
                <a:ext cx="41275" cy="93662"/>
              </a:xfrm>
              <a:custGeom>
                <a:avLst/>
                <a:gdLst>
                  <a:gd name="T0" fmla="*/ 3589 w 115"/>
                  <a:gd name="T1" fmla="*/ 93299 h 258"/>
                  <a:gd name="T2" fmla="*/ 6819 w 115"/>
                  <a:gd name="T3" fmla="*/ 93299 h 258"/>
                  <a:gd name="T4" fmla="*/ 13639 w 115"/>
                  <a:gd name="T5" fmla="*/ 82771 h 258"/>
                  <a:gd name="T6" fmla="*/ 40916 w 115"/>
                  <a:gd name="T7" fmla="*/ 0 h 258"/>
                  <a:gd name="T8" fmla="*/ 37686 w 115"/>
                  <a:gd name="T9" fmla="*/ 0 h 258"/>
                  <a:gd name="T10" fmla="*/ 34097 w 115"/>
                  <a:gd name="T11" fmla="*/ 0 h 258"/>
                  <a:gd name="T12" fmla="*/ 3589 w 115"/>
                  <a:gd name="T13" fmla="*/ 79504 h 258"/>
                  <a:gd name="T14" fmla="*/ 0 w 115"/>
                  <a:gd name="T15" fmla="*/ 89669 h 258"/>
                  <a:gd name="T16" fmla="*/ 3589 w 115"/>
                  <a:gd name="T17" fmla="*/ 93299 h 2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5" h="258">
                    <a:moveTo>
                      <a:pt x="10" y="257"/>
                    </a:moveTo>
                    <a:cubicBezTo>
                      <a:pt x="19" y="257"/>
                      <a:pt x="19" y="257"/>
                      <a:pt x="19" y="257"/>
                    </a:cubicBezTo>
                    <a:cubicBezTo>
                      <a:pt x="29" y="247"/>
                      <a:pt x="29" y="238"/>
                      <a:pt x="38" y="228"/>
                    </a:cubicBezTo>
                    <a:cubicBezTo>
                      <a:pt x="57" y="180"/>
                      <a:pt x="76" y="104"/>
                      <a:pt x="114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57" y="104"/>
                      <a:pt x="38" y="180"/>
                      <a:pt x="10" y="219"/>
                    </a:cubicBezTo>
                    <a:cubicBezTo>
                      <a:pt x="0" y="228"/>
                      <a:pt x="0" y="247"/>
                      <a:pt x="0" y="247"/>
                    </a:cubicBezTo>
                    <a:lnTo>
                      <a:pt x="10" y="2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23" name="Freeform 350">
                <a:extLst>
                  <a:ext uri="{FF2B5EF4-FFF2-40B4-BE49-F238E27FC236}">
                    <a16:creationId xmlns:a16="http://schemas.microsoft.com/office/drawing/2014/main" id="{156ACD08-9942-3449-AD9A-CAD7243F2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2078038"/>
                <a:ext cx="26988" cy="93662"/>
              </a:xfrm>
              <a:custGeom>
                <a:avLst/>
                <a:gdLst>
                  <a:gd name="T0" fmla="*/ 3154 w 77"/>
                  <a:gd name="T1" fmla="*/ 93299 h 258"/>
                  <a:gd name="T2" fmla="*/ 6659 w 77"/>
                  <a:gd name="T3" fmla="*/ 93299 h 258"/>
                  <a:gd name="T4" fmla="*/ 9814 w 77"/>
                  <a:gd name="T5" fmla="*/ 82771 h 258"/>
                  <a:gd name="T6" fmla="*/ 26638 w 77"/>
                  <a:gd name="T7" fmla="*/ 0 h 258"/>
                  <a:gd name="T8" fmla="*/ 23133 w 77"/>
                  <a:gd name="T9" fmla="*/ 0 h 258"/>
                  <a:gd name="T10" fmla="*/ 0 w 77"/>
                  <a:gd name="T11" fmla="*/ 82771 h 258"/>
                  <a:gd name="T12" fmla="*/ 0 w 77"/>
                  <a:gd name="T13" fmla="*/ 93299 h 258"/>
                  <a:gd name="T14" fmla="*/ 3154 w 77"/>
                  <a:gd name="T15" fmla="*/ 93299 h 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258">
                    <a:moveTo>
                      <a:pt x="9" y="257"/>
                    </a:moveTo>
                    <a:cubicBezTo>
                      <a:pt x="19" y="257"/>
                      <a:pt x="19" y="257"/>
                      <a:pt x="19" y="257"/>
                    </a:cubicBezTo>
                    <a:cubicBezTo>
                      <a:pt x="28" y="257"/>
                      <a:pt x="28" y="238"/>
                      <a:pt x="28" y="228"/>
                    </a:cubicBezTo>
                    <a:cubicBezTo>
                      <a:pt x="38" y="190"/>
                      <a:pt x="57" y="104"/>
                      <a:pt x="76" y="0"/>
                    </a:cubicBezTo>
                    <a:lnTo>
                      <a:pt x="66" y="0"/>
                    </a:lnTo>
                    <a:cubicBezTo>
                      <a:pt x="38" y="104"/>
                      <a:pt x="28" y="190"/>
                      <a:pt x="0" y="228"/>
                    </a:cubicBezTo>
                    <a:cubicBezTo>
                      <a:pt x="0" y="238"/>
                      <a:pt x="0" y="247"/>
                      <a:pt x="0" y="257"/>
                    </a:cubicBezTo>
                    <a:lnTo>
                      <a:pt x="9" y="2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24" name="Freeform 351">
                <a:extLst>
                  <a:ext uri="{FF2B5EF4-FFF2-40B4-BE49-F238E27FC236}">
                    <a16:creationId xmlns:a16="http://schemas.microsoft.com/office/drawing/2014/main" id="{EFE01816-9D0B-0848-B71D-8B8E00F4E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2078038"/>
                <a:ext cx="20638" cy="96837"/>
              </a:xfrm>
              <a:custGeom>
                <a:avLst/>
                <a:gdLst>
                  <a:gd name="T0" fmla="*/ 6761 w 58"/>
                  <a:gd name="T1" fmla="*/ 96474 h 267"/>
                  <a:gd name="T2" fmla="*/ 9963 w 58"/>
                  <a:gd name="T3" fmla="*/ 93210 h 267"/>
                  <a:gd name="T4" fmla="*/ 13521 w 58"/>
                  <a:gd name="T5" fmla="*/ 86319 h 267"/>
                  <a:gd name="T6" fmla="*/ 20282 w 58"/>
                  <a:gd name="T7" fmla="*/ 0 h 267"/>
                  <a:gd name="T8" fmla="*/ 16724 w 58"/>
                  <a:gd name="T9" fmla="*/ 0 h 267"/>
                  <a:gd name="T10" fmla="*/ 13521 w 58"/>
                  <a:gd name="T11" fmla="*/ 0 h 267"/>
                  <a:gd name="T12" fmla="*/ 3202 w 58"/>
                  <a:gd name="T13" fmla="*/ 82692 h 267"/>
                  <a:gd name="T14" fmla="*/ 3202 w 58"/>
                  <a:gd name="T15" fmla="*/ 93210 h 267"/>
                  <a:gd name="T16" fmla="*/ 6761 w 58"/>
                  <a:gd name="T17" fmla="*/ 96474 h 2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267">
                    <a:moveTo>
                      <a:pt x="19" y="266"/>
                    </a:moveTo>
                    <a:cubicBezTo>
                      <a:pt x="28" y="266"/>
                      <a:pt x="28" y="266"/>
                      <a:pt x="28" y="257"/>
                    </a:cubicBezTo>
                    <a:cubicBezTo>
                      <a:pt x="38" y="257"/>
                      <a:pt x="38" y="247"/>
                      <a:pt x="38" y="238"/>
                    </a:cubicBezTo>
                    <a:cubicBezTo>
                      <a:pt x="38" y="190"/>
                      <a:pt x="47" y="114"/>
                      <a:pt x="57" y="0"/>
                    </a:cubicBezTo>
                    <a:lnTo>
                      <a:pt x="47" y="0"/>
                    </a:lnTo>
                    <a:lnTo>
                      <a:pt x="38" y="0"/>
                    </a:lnTo>
                    <a:cubicBezTo>
                      <a:pt x="28" y="104"/>
                      <a:pt x="19" y="190"/>
                      <a:pt x="9" y="228"/>
                    </a:cubicBezTo>
                    <a:cubicBezTo>
                      <a:pt x="9" y="238"/>
                      <a:pt x="0" y="257"/>
                      <a:pt x="9" y="257"/>
                    </a:cubicBezTo>
                    <a:cubicBezTo>
                      <a:pt x="9" y="266"/>
                      <a:pt x="19" y="266"/>
                      <a:pt x="19" y="26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25" name="Freeform 352">
                <a:extLst>
                  <a:ext uri="{FF2B5EF4-FFF2-40B4-BE49-F238E27FC236}">
                    <a16:creationId xmlns:a16="http://schemas.microsoft.com/office/drawing/2014/main" id="{0FB7DB63-AD90-CC46-AA10-F688D9DCD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2078038"/>
                <a:ext cx="14288" cy="96837"/>
              </a:xfrm>
              <a:custGeom>
                <a:avLst/>
                <a:gdLst>
                  <a:gd name="T0" fmla="*/ 6961 w 39"/>
                  <a:gd name="T1" fmla="*/ 96474 h 267"/>
                  <a:gd name="T2" fmla="*/ 10624 w 39"/>
                  <a:gd name="T3" fmla="*/ 96474 h 267"/>
                  <a:gd name="T4" fmla="*/ 13922 w 39"/>
                  <a:gd name="T5" fmla="*/ 86319 h 267"/>
                  <a:gd name="T6" fmla="*/ 10624 w 39"/>
                  <a:gd name="T7" fmla="*/ 0 h 267"/>
                  <a:gd name="T8" fmla="*/ 6961 w 39"/>
                  <a:gd name="T9" fmla="*/ 0 h 267"/>
                  <a:gd name="T10" fmla="*/ 3664 w 39"/>
                  <a:gd name="T11" fmla="*/ 0 h 267"/>
                  <a:gd name="T12" fmla="*/ 3664 w 39"/>
                  <a:gd name="T13" fmla="*/ 86319 h 267"/>
                  <a:gd name="T14" fmla="*/ 3664 w 39"/>
                  <a:gd name="T15" fmla="*/ 96474 h 267"/>
                  <a:gd name="T16" fmla="*/ 6961 w 39"/>
                  <a:gd name="T17" fmla="*/ 96474 h 2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67">
                    <a:moveTo>
                      <a:pt x="19" y="266"/>
                    </a:moveTo>
                    <a:cubicBezTo>
                      <a:pt x="29" y="266"/>
                      <a:pt x="29" y="266"/>
                      <a:pt x="29" y="266"/>
                    </a:cubicBezTo>
                    <a:cubicBezTo>
                      <a:pt x="38" y="257"/>
                      <a:pt x="38" y="247"/>
                      <a:pt x="38" y="238"/>
                    </a:cubicBezTo>
                    <a:cubicBezTo>
                      <a:pt x="29" y="190"/>
                      <a:pt x="29" y="104"/>
                      <a:pt x="29" y="0"/>
                    </a:cubicBezTo>
                    <a:lnTo>
                      <a:pt x="19" y="0"/>
                    </a:lnTo>
                    <a:lnTo>
                      <a:pt x="10" y="0"/>
                    </a:lnTo>
                    <a:cubicBezTo>
                      <a:pt x="10" y="104"/>
                      <a:pt x="10" y="190"/>
                      <a:pt x="10" y="238"/>
                    </a:cubicBezTo>
                    <a:cubicBezTo>
                      <a:pt x="10" y="247"/>
                      <a:pt x="0" y="257"/>
                      <a:pt x="10" y="266"/>
                    </a:cubicBezTo>
                    <a:lnTo>
                      <a:pt x="19" y="266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26" name="Freeform 353">
                <a:extLst>
                  <a:ext uri="{FF2B5EF4-FFF2-40B4-BE49-F238E27FC236}">
                    <a16:creationId xmlns:a16="http://schemas.microsoft.com/office/drawing/2014/main" id="{166E3DA1-6073-F942-90CE-E997D67AD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2054225"/>
                <a:ext cx="31750" cy="93663"/>
              </a:xfrm>
              <a:custGeom>
                <a:avLst/>
                <a:gdLst>
                  <a:gd name="T0" fmla="*/ 27736 w 87"/>
                  <a:gd name="T1" fmla="*/ 93300 h 258"/>
                  <a:gd name="T2" fmla="*/ 24451 w 87"/>
                  <a:gd name="T3" fmla="*/ 93300 h 258"/>
                  <a:gd name="T4" fmla="*/ 20802 w 87"/>
                  <a:gd name="T5" fmla="*/ 83135 h 258"/>
                  <a:gd name="T6" fmla="*/ 0 w 87"/>
                  <a:gd name="T7" fmla="*/ 0 h 258"/>
                  <a:gd name="T8" fmla="*/ 3284 w 87"/>
                  <a:gd name="T9" fmla="*/ 0 h 258"/>
                  <a:gd name="T10" fmla="*/ 27736 w 87"/>
                  <a:gd name="T11" fmla="*/ 83135 h 258"/>
                  <a:gd name="T12" fmla="*/ 31385 w 87"/>
                  <a:gd name="T13" fmla="*/ 89670 h 258"/>
                  <a:gd name="T14" fmla="*/ 27736 w 87"/>
                  <a:gd name="T15" fmla="*/ 93300 h 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258">
                    <a:moveTo>
                      <a:pt x="76" y="257"/>
                    </a:moveTo>
                    <a:lnTo>
                      <a:pt x="67" y="257"/>
                    </a:lnTo>
                    <a:cubicBezTo>
                      <a:pt x="67" y="257"/>
                      <a:pt x="57" y="238"/>
                      <a:pt x="57" y="229"/>
                    </a:cubicBezTo>
                    <a:cubicBezTo>
                      <a:pt x="38" y="190"/>
                      <a:pt x="28" y="114"/>
                      <a:pt x="0" y="0"/>
                    </a:cubicBezTo>
                    <a:lnTo>
                      <a:pt x="9" y="0"/>
                    </a:lnTo>
                    <a:cubicBezTo>
                      <a:pt x="38" y="105"/>
                      <a:pt x="47" y="181"/>
                      <a:pt x="76" y="229"/>
                    </a:cubicBezTo>
                    <a:cubicBezTo>
                      <a:pt x="86" y="229"/>
                      <a:pt x="86" y="247"/>
                      <a:pt x="86" y="247"/>
                    </a:cubicBezTo>
                    <a:cubicBezTo>
                      <a:pt x="86" y="257"/>
                      <a:pt x="76" y="257"/>
                      <a:pt x="76" y="2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27" name="Freeform 354">
                <a:extLst>
                  <a:ext uri="{FF2B5EF4-FFF2-40B4-BE49-F238E27FC236}">
                    <a16:creationId xmlns:a16="http://schemas.microsoft.com/office/drawing/2014/main" id="{C064BD37-F020-3A45-849E-0DCC16F85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2054225"/>
                <a:ext cx="23812" cy="96838"/>
              </a:xfrm>
              <a:custGeom>
                <a:avLst/>
                <a:gdLst>
                  <a:gd name="T0" fmla="*/ 16458 w 68"/>
                  <a:gd name="T1" fmla="*/ 96477 h 268"/>
                  <a:gd name="T2" fmla="*/ 16458 w 68"/>
                  <a:gd name="T3" fmla="*/ 92863 h 268"/>
                  <a:gd name="T4" fmla="*/ 13307 w 68"/>
                  <a:gd name="T5" fmla="*/ 85998 h 268"/>
                  <a:gd name="T6" fmla="*/ 0 w 68"/>
                  <a:gd name="T7" fmla="*/ 0 h 268"/>
                  <a:gd name="T8" fmla="*/ 3152 w 68"/>
                  <a:gd name="T9" fmla="*/ 0 h 268"/>
                  <a:gd name="T10" fmla="*/ 19960 w 68"/>
                  <a:gd name="T11" fmla="*/ 82746 h 268"/>
                  <a:gd name="T12" fmla="*/ 23462 w 68"/>
                  <a:gd name="T13" fmla="*/ 92863 h 268"/>
                  <a:gd name="T14" fmla="*/ 19960 w 68"/>
                  <a:gd name="T15" fmla="*/ 96477 h 268"/>
                  <a:gd name="T16" fmla="*/ 16458 w 68"/>
                  <a:gd name="T17" fmla="*/ 96477 h 2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268">
                    <a:moveTo>
                      <a:pt x="47" y="267"/>
                    </a:moveTo>
                    <a:lnTo>
                      <a:pt x="47" y="257"/>
                    </a:lnTo>
                    <a:cubicBezTo>
                      <a:pt x="38" y="257"/>
                      <a:pt x="38" y="247"/>
                      <a:pt x="38" y="238"/>
                    </a:cubicBezTo>
                    <a:cubicBezTo>
                      <a:pt x="28" y="190"/>
                      <a:pt x="19" y="114"/>
                      <a:pt x="0" y="0"/>
                    </a:cubicBezTo>
                    <a:lnTo>
                      <a:pt x="9" y="0"/>
                    </a:lnTo>
                    <a:cubicBezTo>
                      <a:pt x="38" y="105"/>
                      <a:pt x="38" y="190"/>
                      <a:pt x="57" y="229"/>
                    </a:cubicBezTo>
                    <a:cubicBezTo>
                      <a:pt x="67" y="238"/>
                      <a:pt x="67" y="257"/>
                      <a:pt x="67" y="257"/>
                    </a:cubicBezTo>
                    <a:cubicBezTo>
                      <a:pt x="57" y="257"/>
                      <a:pt x="57" y="257"/>
                      <a:pt x="57" y="267"/>
                    </a:cubicBezTo>
                    <a:cubicBezTo>
                      <a:pt x="47" y="267"/>
                      <a:pt x="47" y="267"/>
                      <a:pt x="47" y="2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28" name="Freeform 355">
                <a:extLst>
                  <a:ext uri="{FF2B5EF4-FFF2-40B4-BE49-F238E27FC236}">
                    <a16:creationId xmlns:a16="http://schemas.microsoft.com/office/drawing/2014/main" id="{AF44D3FB-D18A-0542-8957-6BE4D0706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2054225"/>
                <a:ext cx="17462" cy="96838"/>
              </a:xfrm>
              <a:custGeom>
                <a:avLst/>
                <a:gdLst>
                  <a:gd name="T0" fmla="*/ 10186 w 48"/>
                  <a:gd name="T1" fmla="*/ 96477 h 268"/>
                  <a:gd name="T2" fmla="*/ 6912 w 48"/>
                  <a:gd name="T3" fmla="*/ 96477 h 268"/>
                  <a:gd name="T4" fmla="*/ 6912 w 48"/>
                  <a:gd name="T5" fmla="*/ 85998 h 268"/>
                  <a:gd name="T6" fmla="*/ 0 w 48"/>
                  <a:gd name="T7" fmla="*/ 0 h 268"/>
                  <a:gd name="T8" fmla="*/ 3274 w 48"/>
                  <a:gd name="T9" fmla="*/ 0 h 268"/>
                  <a:gd name="T10" fmla="*/ 6912 w 48"/>
                  <a:gd name="T11" fmla="*/ 0 h 268"/>
                  <a:gd name="T12" fmla="*/ 13824 w 48"/>
                  <a:gd name="T13" fmla="*/ 85998 h 268"/>
                  <a:gd name="T14" fmla="*/ 13824 w 48"/>
                  <a:gd name="T15" fmla="*/ 96477 h 268"/>
                  <a:gd name="T16" fmla="*/ 10186 w 48"/>
                  <a:gd name="T17" fmla="*/ 96477 h 2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268">
                    <a:moveTo>
                      <a:pt x="28" y="267"/>
                    </a:moveTo>
                    <a:lnTo>
                      <a:pt x="19" y="267"/>
                    </a:lnTo>
                    <a:cubicBezTo>
                      <a:pt x="19" y="257"/>
                      <a:pt x="19" y="247"/>
                      <a:pt x="19" y="238"/>
                    </a:cubicBezTo>
                    <a:cubicBezTo>
                      <a:pt x="19" y="190"/>
                      <a:pt x="9" y="114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9" y="0"/>
                    </a:lnTo>
                    <a:cubicBezTo>
                      <a:pt x="28" y="114"/>
                      <a:pt x="38" y="190"/>
                      <a:pt x="38" y="238"/>
                    </a:cubicBezTo>
                    <a:cubicBezTo>
                      <a:pt x="38" y="247"/>
                      <a:pt x="47" y="257"/>
                      <a:pt x="38" y="267"/>
                    </a:cubicBezTo>
                    <a:cubicBezTo>
                      <a:pt x="28" y="267"/>
                      <a:pt x="28" y="267"/>
                      <a:pt x="28" y="2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29" name="Freeform 356">
                <a:extLst>
                  <a:ext uri="{FF2B5EF4-FFF2-40B4-BE49-F238E27FC236}">
                    <a16:creationId xmlns:a16="http://schemas.microsoft.com/office/drawing/2014/main" id="{847359B3-F42E-B940-8A68-EBBD8B904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2054225"/>
                <a:ext cx="31750" cy="93663"/>
              </a:xfrm>
              <a:custGeom>
                <a:avLst/>
                <a:gdLst>
                  <a:gd name="T0" fmla="*/ 3649 w 87"/>
                  <a:gd name="T1" fmla="*/ 93300 h 258"/>
                  <a:gd name="T2" fmla="*/ 6934 w 87"/>
                  <a:gd name="T3" fmla="*/ 93300 h 258"/>
                  <a:gd name="T4" fmla="*/ 10583 w 87"/>
                  <a:gd name="T5" fmla="*/ 83135 h 258"/>
                  <a:gd name="T6" fmla="*/ 31385 w 87"/>
                  <a:gd name="T7" fmla="*/ 0 h 258"/>
                  <a:gd name="T8" fmla="*/ 27736 w 87"/>
                  <a:gd name="T9" fmla="*/ 0 h 258"/>
                  <a:gd name="T10" fmla="*/ 3649 w 87"/>
                  <a:gd name="T11" fmla="*/ 83135 h 258"/>
                  <a:gd name="T12" fmla="*/ 0 w 87"/>
                  <a:gd name="T13" fmla="*/ 89670 h 258"/>
                  <a:gd name="T14" fmla="*/ 3649 w 87"/>
                  <a:gd name="T15" fmla="*/ 93300 h 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258">
                    <a:moveTo>
                      <a:pt x="10" y="257"/>
                    </a:moveTo>
                    <a:cubicBezTo>
                      <a:pt x="19" y="257"/>
                      <a:pt x="19" y="257"/>
                      <a:pt x="19" y="257"/>
                    </a:cubicBezTo>
                    <a:cubicBezTo>
                      <a:pt x="29" y="257"/>
                      <a:pt x="29" y="238"/>
                      <a:pt x="29" y="229"/>
                    </a:cubicBezTo>
                    <a:cubicBezTo>
                      <a:pt x="48" y="190"/>
                      <a:pt x="67" y="114"/>
                      <a:pt x="8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48" y="105"/>
                      <a:pt x="38" y="181"/>
                      <a:pt x="10" y="229"/>
                    </a:cubicBezTo>
                    <a:cubicBezTo>
                      <a:pt x="0" y="229"/>
                      <a:pt x="0" y="247"/>
                      <a:pt x="0" y="247"/>
                    </a:cubicBezTo>
                    <a:cubicBezTo>
                      <a:pt x="10" y="257"/>
                      <a:pt x="10" y="257"/>
                      <a:pt x="10" y="2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30" name="Freeform 357">
                <a:extLst>
                  <a:ext uri="{FF2B5EF4-FFF2-40B4-BE49-F238E27FC236}">
                    <a16:creationId xmlns:a16="http://schemas.microsoft.com/office/drawing/2014/main" id="{8FC0FB34-6912-5C4F-AE80-C69F79244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213" y="2054225"/>
                <a:ext cx="23812" cy="96838"/>
              </a:xfrm>
              <a:custGeom>
                <a:avLst/>
                <a:gdLst>
                  <a:gd name="T0" fmla="*/ 6653 w 68"/>
                  <a:gd name="T1" fmla="*/ 96477 h 268"/>
                  <a:gd name="T2" fmla="*/ 6653 w 68"/>
                  <a:gd name="T3" fmla="*/ 92863 h 268"/>
                  <a:gd name="T4" fmla="*/ 10155 w 68"/>
                  <a:gd name="T5" fmla="*/ 85998 h 268"/>
                  <a:gd name="T6" fmla="*/ 23462 w 68"/>
                  <a:gd name="T7" fmla="*/ 0 h 268"/>
                  <a:gd name="T8" fmla="*/ 19960 w 68"/>
                  <a:gd name="T9" fmla="*/ 0 h 268"/>
                  <a:gd name="T10" fmla="*/ 3502 w 68"/>
                  <a:gd name="T11" fmla="*/ 82746 h 268"/>
                  <a:gd name="T12" fmla="*/ 3502 w 68"/>
                  <a:gd name="T13" fmla="*/ 92863 h 268"/>
                  <a:gd name="T14" fmla="*/ 3502 w 68"/>
                  <a:gd name="T15" fmla="*/ 96477 h 268"/>
                  <a:gd name="T16" fmla="*/ 6653 w 68"/>
                  <a:gd name="T17" fmla="*/ 96477 h 2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268">
                    <a:moveTo>
                      <a:pt x="19" y="267"/>
                    </a:moveTo>
                    <a:lnTo>
                      <a:pt x="19" y="257"/>
                    </a:lnTo>
                    <a:cubicBezTo>
                      <a:pt x="29" y="257"/>
                      <a:pt x="29" y="247"/>
                      <a:pt x="29" y="238"/>
                    </a:cubicBezTo>
                    <a:cubicBezTo>
                      <a:pt x="38" y="190"/>
                      <a:pt x="48" y="114"/>
                      <a:pt x="67" y="0"/>
                    </a:cubicBezTo>
                    <a:lnTo>
                      <a:pt x="57" y="0"/>
                    </a:lnTo>
                    <a:cubicBezTo>
                      <a:pt x="29" y="105"/>
                      <a:pt x="29" y="190"/>
                      <a:pt x="10" y="229"/>
                    </a:cubicBezTo>
                    <a:cubicBezTo>
                      <a:pt x="10" y="238"/>
                      <a:pt x="0" y="257"/>
                      <a:pt x="10" y="257"/>
                    </a:cubicBezTo>
                    <a:lnTo>
                      <a:pt x="10" y="267"/>
                    </a:lnTo>
                    <a:cubicBezTo>
                      <a:pt x="19" y="267"/>
                      <a:pt x="19" y="267"/>
                      <a:pt x="19" y="2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31" name="Freeform 358">
                <a:extLst>
                  <a:ext uri="{FF2B5EF4-FFF2-40B4-BE49-F238E27FC236}">
                    <a16:creationId xmlns:a16="http://schemas.microsoft.com/office/drawing/2014/main" id="{89FC8F86-A539-924B-8647-C40188FDB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2054225"/>
                <a:ext cx="14288" cy="96838"/>
              </a:xfrm>
              <a:custGeom>
                <a:avLst/>
                <a:gdLst>
                  <a:gd name="T0" fmla="*/ 3297 w 39"/>
                  <a:gd name="T1" fmla="*/ 96477 h 268"/>
                  <a:gd name="T2" fmla="*/ 6961 w 39"/>
                  <a:gd name="T3" fmla="*/ 96477 h 268"/>
                  <a:gd name="T4" fmla="*/ 6961 w 39"/>
                  <a:gd name="T5" fmla="*/ 85998 h 268"/>
                  <a:gd name="T6" fmla="*/ 13922 w 39"/>
                  <a:gd name="T7" fmla="*/ 0 h 268"/>
                  <a:gd name="T8" fmla="*/ 10258 w 39"/>
                  <a:gd name="T9" fmla="*/ 0 h 268"/>
                  <a:gd name="T10" fmla="*/ 0 w 39"/>
                  <a:gd name="T11" fmla="*/ 85998 h 268"/>
                  <a:gd name="T12" fmla="*/ 0 w 39"/>
                  <a:gd name="T13" fmla="*/ 96477 h 268"/>
                  <a:gd name="T14" fmla="*/ 3297 w 39"/>
                  <a:gd name="T15" fmla="*/ 96477 h 2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68">
                    <a:moveTo>
                      <a:pt x="9" y="267"/>
                    </a:moveTo>
                    <a:lnTo>
                      <a:pt x="19" y="267"/>
                    </a:lnTo>
                    <a:cubicBezTo>
                      <a:pt x="19" y="257"/>
                      <a:pt x="19" y="247"/>
                      <a:pt x="19" y="238"/>
                    </a:cubicBezTo>
                    <a:cubicBezTo>
                      <a:pt x="19" y="190"/>
                      <a:pt x="28" y="114"/>
                      <a:pt x="38" y="0"/>
                    </a:cubicBezTo>
                    <a:lnTo>
                      <a:pt x="28" y="0"/>
                    </a:lnTo>
                    <a:cubicBezTo>
                      <a:pt x="9" y="114"/>
                      <a:pt x="9" y="190"/>
                      <a:pt x="0" y="238"/>
                    </a:cubicBezTo>
                    <a:cubicBezTo>
                      <a:pt x="0" y="247"/>
                      <a:pt x="0" y="257"/>
                      <a:pt x="0" y="267"/>
                    </a:cubicBezTo>
                    <a:lnTo>
                      <a:pt x="9" y="26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32" name="Freeform 359">
                <a:extLst>
                  <a:ext uri="{FF2B5EF4-FFF2-40B4-BE49-F238E27FC236}">
                    <a16:creationId xmlns:a16="http://schemas.microsoft.com/office/drawing/2014/main" id="{66354ABE-0B8F-104D-A21A-BA9BB48C8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2054225"/>
                <a:ext cx="7937" cy="96838"/>
              </a:xfrm>
              <a:custGeom>
                <a:avLst/>
                <a:gdLst>
                  <a:gd name="T0" fmla="*/ 3572 w 20"/>
                  <a:gd name="T1" fmla="*/ 96477 h 268"/>
                  <a:gd name="T2" fmla="*/ 7540 w 20"/>
                  <a:gd name="T3" fmla="*/ 96477 h 268"/>
                  <a:gd name="T4" fmla="*/ 7540 w 20"/>
                  <a:gd name="T5" fmla="*/ 85998 h 268"/>
                  <a:gd name="T6" fmla="*/ 7540 w 20"/>
                  <a:gd name="T7" fmla="*/ 0 h 268"/>
                  <a:gd name="T8" fmla="*/ 3572 w 20"/>
                  <a:gd name="T9" fmla="*/ 0 h 268"/>
                  <a:gd name="T10" fmla="*/ 0 w 20"/>
                  <a:gd name="T11" fmla="*/ 0 h 268"/>
                  <a:gd name="T12" fmla="*/ 0 w 20"/>
                  <a:gd name="T13" fmla="*/ 85998 h 268"/>
                  <a:gd name="T14" fmla="*/ 0 w 20"/>
                  <a:gd name="T15" fmla="*/ 96477 h 268"/>
                  <a:gd name="T16" fmla="*/ 3572 w 20"/>
                  <a:gd name="T17" fmla="*/ 96477 h 2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268">
                    <a:moveTo>
                      <a:pt x="9" y="267"/>
                    </a:moveTo>
                    <a:lnTo>
                      <a:pt x="19" y="267"/>
                    </a:lnTo>
                    <a:cubicBezTo>
                      <a:pt x="19" y="257"/>
                      <a:pt x="19" y="247"/>
                      <a:pt x="19" y="238"/>
                    </a:cubicBezTo>
                    <a:cubicBezTo>
                      <a:pt x="19" y="190"/>
                      <a:pt x="19" y="114"/>
                      <a:pt x="1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  <a:cubicBezTo>
                      <a:pt x="0" y="114"/>
                      <a:pt x="0" y="190"/>
                      <a:pt x="0" y="238"/>
                    </a:cubicBezTo>
                    <a:cubicBezTo>
                      <a:pt x="0" y="247"/>
                      <a:pt x="0" y="257"/>
                      <a:pt x="0" y="267"/>
                    </a:cubicBezTo>
                    <a:lnTo>
                      <a:pt x="9" y="26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33" name="Freeform 360">
                <a:extLst>
                  <a:ext uri="{FF2B5EF4-FFF2-40B4-BE49-F238E27FC236}">
                    <a16:creationId xmlns:a16="http://schemas.microsoft.com/office/drawing/2014/main" id="{3D216F92-A5F7-3E44-92B9-AD97751A6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2106613"/>
                <a:ext cx="49213" cy="55562"/>
              </a:xfrm>
              <a:custGeom>
                <a:avLst/>
                <a:gdLst>
                  <a:gd name="T0" fmla="*/ 48848 w 135"/>
                  <a:gd name="T1" fmla="*/ 0 h 153"/>
                  <a:gd name="T2" fmla="*/ 34996 w 135"/>
                  <a:gd name="T3" fmla="*/ 6900 h 153"/>
                  <a:gd name="T4" fmla="*/ 24424 w 135"/>
                  <a:gd name="T5" fmla="*/ 27599 h 153"/>
                  <a:gd name="T6" fmla="*/ 17498 w 135"/>
                  <a:gd name="T7" fmla="*/ 27599 h 153"/>
                  <a:gd name="T8" fmla="*/ 6926 w 135"/>
                  <a:gd name="T9" fmla="*/ 27599 h 153"/>
                  <a:gd name="T10" fmla="*/ 0 w 135"/>
                  <a:gd name="T11" fmla="*/ 31231 h 153"/>
                  <a:gd name="T12" fmla="*/ 3645 w 135"/>
                  <a:gd name="T13" fmla="*/ 34499 h 153"/>
                  <a:gd name="T14" fmla="*/ 17498 w 135"/>
                  <a:gd name="T15" fmla="*/ 34499 h 153"/>
                  <a:gd name="T16" fmla="*/ 3645 w 135"/>
                  <a:gd name="T17" fmla="*/ 37768 h 153"/>
                  <a:gd name="T18" fmla="*/ 3645 w 135"/>
                  <a:gd name="T19" fmla="*/ 45031 h 153"/>
                  <a:gd name="T20" fmla="*/ 10572 w 135"/>
                  <a:gd name="T21" fmla="*/ 45031 h 153"/>
                  <a:gd name="T22" fmla="*/ 20779 w 135"/>
                  <a:gd name="T23" fmla="*/ 37768 h 153"/>
                  <a:gd name="T24" fmla="*/ 13853 w 135"/>
                  <a:gd name="T25" fmla="*/ 48299 h 153"/>
                  <a:gd name="T26" fmla="*/ 10572 w 135"/>
                  <a:gd name="T27" fmla="*/ 55199 h 153"/>
                  <a:gd name="T28" fmla="*/ 17498 w 135"/>
                  <a:gd name="T29" fmla="*/ 55199 h 153"/>
                  <a:gd name="T30" fmla="*/ 20779 w 135"/>
                  <a:gd name="T31" fmla="*/ 51930 h 153"/>
                  <a:gd name="T32" fmla="*/ 24424 w 135"/>
                  <a:gd name="T33" fmla="*/ 37768 h 153"/>
                  <a:gd name="T34" fmla="*/ 24424 w 135"/>
                  <a:gd name="T35" fmla="*/ 34499 h 153"/>
                  <a:gd name="T36" fmla="*/ 34996 w 135"/>
                  <a:gd name="T37" fmla="*/ 31231 h 153"/>
                  <a:gd name="T38" fmla="*/ 41558 w 135"/>
                  <a:gd name="T39" fmla="*/ 27599 h 153"/>
                  <a:gd name="T40" fmla="*/ 38277 w 135"/>
                  <a:gd name="T41" fmla="*/ 23968 h 153"/>
                  <a:gd name="T42" fmla="*/ 34996 w 135"/>
                  <a:gd name="T43" fmla="*/ 23968 h 153"/>
                  <a:gd name="T44" fmla="*/ 31351 w 135"/>
                  <a:gd name="T45" fmla="*/ 27599 h 153"/>
                  <a:gd name="T46" fmla="*/ 38277 w 135"/>
                  <a:gd name="T47" fmla="*/ 17068 h 153"/>
                  <a:gd name="T48" fmla="*/ 48848 w 135"/>
                  <a:gd name="T49" fmla="*/ 0 h 15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35" h="153">
                    <a:moveTo>
                      <a:pt x="134" y="0"/>
                    </a:moveTo>
                    <a:cubicBezTo>
                      <a:pt x="124" y="0"/>
                      <a:pt x="114" y="0"/>
                      <a:pt x="96" y="19"/>
                    </a:cubicBezTo>
                    <a:cubicBezTo>
                      <a:pt x="86" y="38"/>
                      <a:pt x="76" y="57"/>
                      <a:pt x="67" y="76"/>
                    </a:cubicBezTo>
                    <a:cubicBezTo>
                      <a:pt x="57" y="76"/>
                      <a:pt x="57" y="76"/>
                      <a:pt x="48" y="76"/>
                    </a:cubicBezTo>
                    <a:lnTo>
                      <a:pt x="19" y="76"/>
                    </a:lnTo>
                    <a:cubicBezTo>
                      <a:pt x="10" y="66"/>
                      <a:pt x="0" y="76"/>
                      <a:pt x="0" y="86"/>
                    </a:cubicBezTo>
                    <a:lnTo>
                      <a:pt x="10" y="95"/>
                    </a:lnTo>
                    <a:cubicBezTo>
                      <a:pt x="19" y="86"/>
                      <a:pt x="38" y="95"/>
                      <a:pt x="48" y="95"/>
                    </a:cubicBezTo>
                    <a:cubicBezTo>
                      <a:pt x="38" y="95"/>
                      <a:pt x="29" y="104"/>
                      <a:pt x="10" y="104"/>
                    </a:cubicBezTo>
                    <a:cubicBezTo>
                      <a:pt x="0" y="104"/>
                      <a:pt x="0" y="114"/>
                      <a:pt x="10" y="124"/>
                    </a:cubicBezTo>
                    <a:cubicBezTo>
                      <a:pt x="19" y="133"/>
                      <a:pt x="29" y="133"/>
                      <a:pt x="29" y="124"/>
                    </a:cubicBezTo>
                    <a:cubicBezTo>
                      <a:pt x="29" y="114"/>
                      <a:pt x="48" y="104"/>
                      <a:pt x="57" y="104"/>
                    </a:cubicBezTo>
                    <a:cubicBezTo>
                      <a:pt x="48" y="114"/>
                      <a:pt x="38" y="124"/>
                      <a:pt x="38" y="133"/>
                    </a:cubicBezTo>
                    <a:cubicBezTo>
                      <a:pt x="29" y="133"/>
                      <a:pt x="29" y="143"/>
                      <a:pt x="29" y="152"/>
                    </a:cubicBezTo>
                    <a:cubicBezTo>
                      <a:pt x="38" y="152"/>
                      <a:pt x="38" y="143"/>
                      <a:pt x="48" y="152"/>
                    </a:cubicBezTo>
                    <a:cubicBezTo>
                      <a:pt x="57" y="152"/>
                      <a:pt x="57" y="143"/>
                      <a:pt x="57" y="143"/>
                    </a:cubicBezTo>
                    <a:cubicBezTo>
                      <a:pt x="57" y="133"/>
                      <a:pt x="67" y="114"/>
                      <a:pt x="67" y="104"/>
                    </a:cubicBezTo>
                    <a:lnTo>
                      <a:pt x="67" y="95"/>
                    </a:lnTo>
                    <a:cubicBezTo>
                      <a:pt x="76" y="95"/>
                      <a:pt x="96" y="86"/>
                      <a:pt x="96" y="86"/>
                    </a:cubicBezTo>
                    <a:cubicBezTo>
                      <a:pt x="105" y="86"/>
                      <a:pt x="114" y="86"/>
                      <a:pt x="114" y="76"/>
                    </a:cubicBezTo>
                    <a:cubicBezTo>
                      <a:pt x="114" y="76"/>
                      <a:pt x="114" y="66"/>
                      <a:pt x="105" y="66"/>
                    </a:cubicBezTo>
                    <a:cubicBezTo>
                      <a:pt x="105" y="57"/>
                      <a:pt x="105" y="66"/>
                      <a:pt x="96" y="66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76" y="76"/>
                      <a:pt x="96" y="66"/>
                      <a:pt x="105" y="47"/>
                    </a:cubicBezTo>
                    <a:cubicBezTo>
                      <a:pt x="124" y="19"/>
                      <a:pt x="134" y="9"/>
                      <a:pt x="134" y="0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34" name="Freeform 361">
                <a:extLst>
                  <a:ext uri="{FF2B5EF4-FFF2-40B4-BE49-F238E27FC236}">
                    <a16:creationId xmlns:a16="http://schemas.microsoft.com/office/drawing/2014/main" id="{0D5522E6-FB7D-6941-9F97-9FE6D3023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2154238"/>
                <a:ext cx="23813" cy="34925"/>
              </a:xfrm>
              <a:custGeom>
                <a:avLst/>
                <a:gdLst>
                  <a:gd name="T0" fmla="*/ 10156 w 68"/>
                  <a:gd name="T1" fmla="*/ 27649 h 96"/>
                  <a:gd name="T2" fmla="*/ 3152 w 68"/>
                  <a:gd name="T3" fmla="*/ 10550 h 96"/>
                  <a:gd name="T4" fmla="*/ 13307 w 68"/>
                  <a:gd name="T5" fmla="*/ 17463 h 96"/>
                  <a:gd name="T6" fmla="*/ 10156 w 68"/>
                  <a:gd name="T7" fmla="*/ 13824 h 96"/>
                  <a:gd name="T8" fmla="*/ 10156 w 68"/>
                  <a:gd name="T9" fmla="*/ 24375 h 96"/>
                  <a:gd name="T10" fmla="*/ 10156 w 68"/>
                  <a:gd name="T11" fmla="*/ 27649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96">
                    <a:moveTo>
                      <a:pt x="29" y="76"/>
                    </a:moveTo>
                    <a:cubicBezTo>
                      <a:pt x="9" y="95"/>
                      <a:pt x="0" y="67"/>
                      <a:pt x="9" y="29"/>
                    </a:cubicBezTo>
                    <a:cubicBezTo>
                      <a:pt x="19" y="0"/>
                      <a:pt x="67" y="10"/>
                      <a:pt x="38" y="48"/>
                    </a:cubicBezTo>
                    <a:cubicBezTo>
                      <a:pt x="38" y="38"/>
                      <a:pt x="38" y="38"/>
                      <a:pt x="29" y="38"/>
                    </a:cubicBezTo>
                    <a:cubicBezTo>
                      <a:pt x="9" y="38"/>
                      <a:pt x="9" y="76"/>
                      <a:pt x="29" y="67"/>
                    </a:cubicBezTo>
                    <a:cubicBezTo>
                      <a:pt x="38" y="67"/>
                      <a:pt x="29" y="76"/>
                      <a:pt x="29" y="76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35" name="Freeform 362">
                <a:extLst>
                  <a:ext uri="{FF2B5EF4-FFF2-40B4-BE49-F238E27FC236}">
                    <a16:creationId xmlns:a16="http://schemas.microsoft.com/office/drawing/2014/main" id="{3DBCA1A2-8A61-BA4D-BE54-44D5476F5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2133600"/>
                <a:ext cx="7938" cy="3175"/>
              </a:xfrm>
              <a:custGeom>
                <a:avLst/>
                <a:gdLst>
                  <a:gd name="T0" fmla="*/ 7541 w 20"/>
                  <a:gd name="T1" fmla="*/ 2886 h 11"/>
                  <a:gd name="T2" fmla="*/ 0 w 20"/>
                  <a:gd name="T3" fmla="*/ 2886 h 11"/>
                  <a:gd name="T4" fmla="*/ 7541 w 20"/>
                  <a:gd name="T5" fmla="*/ 0 h 11"/>
                  <a:gd name="T6" fmla="*/ 7541 w 2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19" y="10"/>
                    </a:moveTo>
                    <a:cubicBezTo>
                      <a:pt x="9" y="10"/>
                      <a:pt x="0" y="10"/>
                      <a:pt x="0" y="10"/>
                    </a:cubicBezTo>
                    <a:cubicBezTo>
                      <a:pt x="0" y="0"/>
                      <a:pt x="9" y="0"/>
                      <a:pt x="19" y="0"/>
                    </a:cubicBezTo>
                    <a:lnTo>
                      <a:pt x="19" y="10"/>
                    </a:ln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36" name="Freeform 363">
                <a:extLst>
                  <a:ext uri="{FF2B5EF4-FFF2-40B4-BE49-F238E27FC236}">
                    <a16:creationId xmlns:a16="http://schemas.microsoft.com/office/drawing/2014/main" id="{5611C6DA-3988-B74A-87FC-43441441A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2127250"/>
                <a:ext cx="11113" cy="7938"/>
              </a:xfrm>
              <a:custGeom>
                <a:avLst/>
                <a:gdLst>
                  <a:gd name="T0" fmla="*/ 3334 w 30"/>
                  <a:gd name="T1" fmla="*/ 7541 h 20"/>
                  <a:gd name="T2" fmla="*/ 10743 w 30"/>
                  <a:gd name="T3" fmla="*/ 7541 h 20"/>
                  <a:gd name="T4" fmla="*/ 0 w 30"/>
                  <a:gd name="T5" fmla="*/ 3572 h 20"/>
                  <a:gd name="T6" fmla="*/ 0 w 30"/>
                  <a:gd name="T7" fmla="*/ 7541 h 20"/>
                  <a:gd name="T8" fmla="*/ 3334 w 30"/>
                  <a:gd name="T9" fmla="*/ 754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9" y="19"/>
                    </a:moveTo>
                    <a:cubicBezTo>
                      <a:pt x="19" y="19"/>
                      <a:pt x="19" y="19"/>
                      <a:pt x="29" y="19"/>
                    </a:cubicBezTo>
                    <a:cubicBezTo>
                      <a:pt x="19" y="9"/>
                      <a:pt x="9" y="0"/>
                      <a:pt x="0" y="9"/>
                    </a:cubicBezTo>
                    <a:lnTo>
                      <a:pt x="0" y="19"/>
                    </a:lnTo>
                    <a:lnTo>
                      <a:pt x="9" y="19"/>
                    </a:ln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37" name="Freeform 364">
                <a:extLst>
                  <a:ext uri="{FF2B5EF4-FFF2-40B4-BE49-F238E27FC236}">
                    <a16:creationId xmlns:a16="http://schemas.microsoft.com/office/drawing/2014/main" id="{CDD545F6-EE87-0D42-A85E-B616EBF6D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2154238"/>
                <a:ext cx="7937" cy="14287"/>
              </a:xfrm>
              <a:custGeom>
                <a:avLst/>
                <a:gdLst>
                  <a:gd name="T0" fmla="*/ 7540 w 20"/>
                  <a:gd name="T1" fmla="*/ 3663 h 39"/>
                  <a:gd name="T2" fmla="*/ 7540 w 20"/>
                  <a:gd name="T3" fmla="*/ 0 h 39"/>
                  <a:gd name="T4" fmla="*/ 3572 w 20"/>
                  <a:gd name="T5" fmla="*/ 3663 h 39"/>
                  <a:gd name="T6" fmla="*/ 3572 w 20"/>
                  <a:gd name="T7" fmla="*/ 13921 h 39"/>
                  <a:gd name="T8" fmla="*/ 7540 w 20"/>
                  <a:gd name="T9" fmla="*/ 10624 h 39"/>
                  <a:gd name="T10" fmla="*/ 7540 w 20"/>
                  <a:gd name="T11" fmla="*/ 3663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19" y="10"/>
                    </a:moveTo>
                    <a:lnTo>
                      <a:pt x="19" y="0"/>
                    </a:lnTo>
                    <a:cubicBezTo>
                      <a:pt x="9" y="0"/>
                      <a:pt x="9" y="0"/>
                      <a:pt x="9" y="10"/>
                    </a:cubicBezTo>
                    <a:cubicBezTo>
                      <a:pt x="0" y="10"/>
                      <a:pt x="0" y="29"/>
                      <a:pt x="9" y="38"/>
                    </a:cubicBezTo>
                    <a:cubicBezTo>
                      <a:pt x="19" y="38"/>
                      <a:pt x="19" y="38"/>
                      <a:pt x="19" y="29"/>
                    </a:cubicBezTo>
                    <a:cubicBezTo>
                      <a:pt x="9" y="29"/>
                      <a:pt x="19" y="19"/>
                      <a:pt x="19" y="10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38" name="Freeform 365">
                <a:extLst>
                  <a:ext uri="{FF2B5EF4-FFF2-40B4-BE49-F238E27FC236}">
                    <a16:creationId xmlns:a16="http://schemas.microsoft.com/office/drawing/2014/main" id="{72DA8634-A939-8341-B4F4-B029FBE2F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2143125"/>
                <a:ext cx="7938" cy="11113"/>
              </a:xfrm>
              <a:custGeom>
                <a:avLst/>
                <a:gdLst>
                  <a:gd name="T0" fmla="*/ 7541 w 20"/>
                  <a:gd name="T1" fmla="*/ 7409 h 30"/>
                  <a:gd name="T2" fmla="*/ 3969 w 20"/>
                  <a:gd name="T3" fmla="*/ 10743 h 30"/>
                  <a:gd name="T4" fmla="*/ 7541 w 20"/>
                  <a:gd name="T5" fmla="*/ 0 h 30"/>
                  <a:gd name="T6" fmla="*/ 7541 w 20"/>
                  <a:gd name="T7" fmla="*/ 7409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0">
                    <a:moveTo>
                      <a:pt x="19" y="20"/>
                    </a:moveTo>
                    <a:cubicBezTo>
                      <a:pt x="10" y="20"/>
                      <a:pt x="10" y="20"/>
                      <a:pt x="10" y="29"/>
                    </a:cubicBezTo>
                    <a:cubicBezTo>
                      <a:pt x="0" y="10"/>
                      <a:pt x="10" y="0"/>
                      <a:pt x="19" y="0"/>
                    </a:cubicBezTo>
                    <a:cubicBezTo>
                      <a:pt x="19" y="10"/>
                      <a:pt x="19" y="20"/>
                      <a:pt x="19" y="20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39" name="Freeform 366">
                <a:extLst>
                  <a:ext uri="{FF2B5EF4-FFF2-40B4-BE49-F238E27FC236}">
                    <a16:creationId xmlns:a16="http://schemas.microsoft.com/office/drawing/2014/main" id="{77B14EB9-AF15-2243-B862-B503F314B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2130425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2886 h 11"/>
                  <a:gd name="T4" fmla="*/ 2886 w 11"/>
                  <a:gd name="T5" fmla="*/ 2886 h 11"/>
                  <a:gd name="T6" fmla="*/ 0 w 11"/>
                  <a:gd name="T7" fmla="*/ 2886 h 11"/>
                  <a:gd name="T8" fmla="*/ 0 w 11"/>
                  <a:gd name="T9" fmla="*/ 0 h 11"/>
                  <a:gd name="T10" fmla="*/ 2886 w 11"/>
                  <a:gd name="T11" fmla="*/ 0 h 11"/>
                  <a:gd name="T12" fmla="*/ 0 w 11"/>
                  <a:gd name="T13" fmla="*/ 0 h 11"/>
                  <a:gd name="T14" fmla="*/ 2886 w 11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1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40" name="Freeform 367">
                <a:extLst>
                  <a:ext uri="{FF2B5EF4-FFF2-40B4-BE49-F238E27FC236}">
                    <a16:creationId xmlns:a16="http://schemas.microsoft.com/office/drawing/2014/main" id="{0ED05684-72B4-1647-8D93-6D2D47347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2127250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0 w 11"/>
                  <a:gd name="T3" fmla="*/ 2858 h 10"/>
                  <a:gd name="T4" fmla="*/ 0 w 11"/>
                  <a:gd name="T5" fmla="*/ 0 h 10"/>
                  <a:gd name="T6" fmla="*/ 2886 w 11"/>
                  <a:gd name="T7" fmla="*/ 0 h 10"/>
                  <a:gd name="T8" fmla="*/ 0 w 11"/>
                  <a:gd name="T9" fmla="*/ 0 h 10"/>
                  <a:gd name="T10" fmla="*/ 2886 w 1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41" name="Freeform 368">
                <a:extLst>
                  <a:ext uri="{FF2B5EF4-FFF2-40B4-BE49-F238E27FC236}">
                    <a16:creationId xmlns:a16="http://schemas.microsoft.com/office/drawing/2014/main" id="{16729DB6-9869-8C4C-9BE7-6A3FC9E7B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2122488"/>
                <a:ext cx="7938" cy="3175"/>
              </a:xfrm>
              <a:custGeom>
                <a:avLst/>
                <a:gdLst>
                  <a:gd name="T0" fmla="*/ 0 w 20"/>
                  <a:gd name="T1" fmla="*/ 0 h 11"/>
                  <a:gd name="T2" fmla="*/ 3969 w 20"/>
                  <a:gd name="T3" fmla="*/ 0 h 11"/>
                  <a:gd name="T4" fmla="*/ 3969 w 20"/>
                  <a:gd name="T5" fmla="*/ 2886 h 11"/>
                  <a:gd name="T6" fmla="*/ 0 w 20"/>
                  <a:gd name="T7" fmla="*/ 2886 h 11"/>
                  <a:gd name="T8" fmla="*/ 0 w 20"/>
                  <a:gd name="T9" fmla="*/ 0 h 11"/>
                  <a:gd name="T10" fmla="*/ 7541 w 20"/>
                  <a:gd name="T11" fmla="*/ 0 h 11"/>
                  <a:gd name="T12" fmla="*/ 7541 w 20"/>
                  <a:gd name="T13" fmla="*/ 2886 h 11"/>
                  <a:gd name="T14" fmla="*/ 7541 w 20"/>
                  <a:gd name="T15" fmla="*/ 0 h 11"/>
                  <a:gd name="T16" fmla="*/ 3969 w 20"/>
                  <a:gd name="T17" fmla="*/ 0 h 11"/>
                  <a:gd name="T18" fmla="*/ 0 w 20"/>
                  <a:gd name="T19" fmla="*/ 0 h 11"/>
                  <a:gd name="T20" fmla="*/ 3969 w 20"/>
                  <a:gd name="T21" fmla="*/ 0 h 11"/>
                  <a:gd name="T22" fmla="*/ 7541 w 20"/>
                  <a:gd name="T23" fmla="*/ 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19" y="0"/>
                    </a:moveTo>
                    <a:lnTo>
                      <a:pt x="19" y="1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42" name="Freeform 369">
                <a:extLst>
                  <a:ext uri="{FF2B5EF4-FFF2-40B4-BE49-F238E27FC236}">
                    <a16:creationId xmlns:a16="http://schemas.microsoft.com/office/drawing/2014/main" id="{E833E8FD-FC33-FE4D-916E-5B8039303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2119313"/>
                <a:ext cx="6350" cy="7937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3572 h 20"/>
                  <a:gd name="T4" fmla="*/ 3008 w 19"/>
                  <a:gd name="T5" fmla="*/ 3572 h 20"/>
                  <a:gd name="T6" fmla="*/ 3008 w 19"/>
                  <a:gd name="T7" fmla="*/ 7540 h 20"/>
                  <a:gd name="T8" fmla="*/ 3008 w 19"/>
                  <a:gd name="T9" fmla="*/ 3572 h 20"/>
                  <a:gd name="T10" fmla="*/ 0 w 19"/>
                  <a:gd name="T11" fmla="*/ 3572 h 20"/>
                  <a:gd name="T12" fmla="*/ 0 w 19"/>
                  <a:gd name="T13" fmla="*/ 0 h 20"/>
                  <a:gd name="T14" fmla="*/ 6016 w 19"/>
                  <a:gd name="T15" fmla="*/ 0 h 20"/>
                  <a:gd name="T16" fmla="*/ 3008 w 19"/>
                  <a:gd name="T17" fmla="*/ 3572 h 20"/>
                  <a:gd name="T18" fmla="*/ 3008 w 19"/>
                  <a:gd name="T19" fmla="*/ 0 h 20"/>
                  <a:gd name="T20" fmla="*/ 0 w 19"/>
                  <a:gd name="T21" fmla="*/ 0 h 20"/>
                  <a:gd name="T22" fmla="*/ 3008 w 19"/>
                  <a:gd name="T23" fmla="*/ 0 h 20"/>
                  <a:gd name="T24" fmla="*/ 6016 w 19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9" y="19"/>
                    </a:lnTo>
                    <a:lnTo>
                      <a:pt x="9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18" y="0"/>
                    </a:moveTo>
                    <a:lnTo>
                      <a:pt x="9" y="9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43" name="Freeform 370">
                <a:extLst>
                  <a:ext uri="{FF2B5EF4-FFF2-40B4-BE49-F238E27FC236}">
                    <a16:creationId xmlns:a16="http://schemas.microsoft.com/office/drawing/2014/main" id="{48C2CED0-FBF0-7047-A296-B56A63F8A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2116138"/>
                <a:ext cx="3175" cy="7937"/>
              </a:xfrm>
              <a:custGeom>
                <a:avLst/>
                <a:gdLst>
                  <a:gd name="T0" fmla="*/ 0 w 10"/>
                  <a:gd name="T1" fmla="*/ 0 h 20"/>
                  <a:gd name="T2" fmla="*/ 0 w 10"/>
                  <a:gd name="T3" fmla="*/ 3969 h 20"/>
                  <a:gd name="T4" fmla="*/ 2858 w 10"/>
                  <a:gd name="T5" fmla="*/ 3969 h 20"/>
                  <a:gd name="T6" fmla="*/ 2858 w 10"/>
                  <a:gd name="T7" fmla="*/ 7540 h 20"/>
                  <a:gd name="T8" fmla="*/ 0 w 10"/>
                  <a:gd name="T9" fmla="*/ 7540 h 20"/>
                  <a:gd name="T10" fmla="*/ 0 w 10"/>
                  <a:gd name="T11" fmla="*/ 3969 h 20"/>
                  <a:gd name="T12" fmla="*/ 0 w 10"/>
                  <a:gd name="T13" fmla="*/ 0 h 20"/>
                  <a:gd name="T14" fmla="*/ 2858 w 10"/>
                  <a:gd name="T15" fmla="*/ 0 h 20"/>
                  <a:gd name="T16" fmla="*/ 2858 w 10"/>
                  <a:gd name="T17" fmla="*/ 3969 h 20"/>
                  <a:gd name="T18" fmla="*/ 2858 w 10"/>
                  <a:gd name="T19" fmla="*/ 0 h 20"/>
                  <a:gd name="T20" fmla="*/ 0 w 10"/>
                  <a:gd name="T21" fmla="*/ 0 h 20"/>
                  <a:gd name="T22" fmla="*/ 2858 w 10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0" y="0"/>
                    </a:moveTo>
                    <a:lnTo>
                      <a:pt x="0" y="1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9" y="0"/>
                    </a:move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44" name="Freeform 371">
                <a:extLst>
                  <a:ext uri="{FF2B5EF4-FFF2-40B4-BE49-F238E27FC236}">
                    <a16:creationId xmlns:a16="http://schemas.microsoft.com/office/drawing/2014/main" id="{7116FF86-28A5-E547-A8D4-B37545A6A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944688"/>
                <a:ext cx="26988" cy="11112"/>
              </a:xfrm>
              <a:custGeom>
                <a:avLst/>
                <a:gdLst>
                  <a:gd name="T0" fmla="*/ 26638 w 77"/>
                  <a:gd name="T1" fmla="*/ 10742 h 30"/>
                  <a:gd name="T2" fmla="*/ 16824 w 77"/>
                  <a:gd name="T3" fmla="*/ 10742 h 30"/>
                  <a:gd name="T4" fmla="*/ 0 w 77"/>
                  <a:gd name="T5" fmla="*/ 0 h 30"/>
                  <a:gd name="T6" fmla="*/ 10164 w 77"/>
                  <a:gd name="T7" fmla="*/ 7038 h 30"/>
                  <a:gd name="T8" fmla="*/ 23483 w 77"/>
                  <a:gd name="T9" fmla="*/ 3704 h 30"/>
                  <a:gd name="T10" fmla="*/ 26638 w 77"/>
                  <a:gd name="T11" fmla="*/ 1074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30">
                    <a:moveTo>
                      <a:pt x="76" y="29"/>
                    </a:moveTo>
                    <a:cubicBezTo>
                      <a:pt x="76" y="29"/>
                      <a:pt x="57" y="29"/>
                      <a:pt x="48" y="29"/>
                    </a:cubicBezTo>
                    <a:cubicBezTo>
                      <a:pt x="19" y="29"/>
                      <a:pt x="0" y="19"/>
                      <a:pt x="0" y="0"/>
                    </a:cubicBezTo>
                    <a:cubicBezTo>
                      <a:pt x="9" y="19"/>
                      <a:pt x="19" y="19"/>
                      <a:pt x="29" y="19"/>
                    </a:cubicBezTo>
                    <a:cubicBezTo>
                      <a:pt x="48" y="19"/>
                      <a:pt x="67" y="10"/>
                      <a:pt x="67" y="10"/>
                    </a:cubicBezTo>
                    <a:cubicBezTo>
                      <a:pt x="67" y="10"/>
                      <a:pt x="76" y="19"/>
                      <a:pt x="76" y="29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45" name="Freeform 372">
                <a:extLst>
                  <a:ext uri="{FF2B5EF4-FFF2-40B4-BE49-F238E27FC236}">
                    <a16:creationId xmlns:a16="http://schemas.microsoft.com/office/drawing/2014/main" id="{7CBDAFA3-411E-5F4A-9296-0087B46D1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944688"/>
                <a:ext cx="26988" cy="11112"/>
              </a:xfrm>
              <a:custGeom>
                <a:avLst/>
                <a:gdLst>
                  <a:gd name="T0" fmla="*/ 16824 w 77"/>
                  <a:gd name="T1" fmla="*/ 10742 h 30"/>
                  <a:gd name="T2" fmla="*/ 19978 w 77"/>
                  <a:gd name="T3" fmla="*/ 10742 h 30"/>
                  <a:gd name="T4" fmla="*/ 23483 w 77"/>
                  <a:gd name="T5" fmla="*/ 10742 h 30"/>
                  <a:gd name="T6" fmla="*/ 26638 w 77"/>
                  <a:gd name="T7" fmla="*/ 10742 h 30"/>
                  <a:gd name="T8" fmla="*/ 23483 w 77"/>
                  <a:gd name="T9" fmla="*/ 10742 h 30"/>
                  <a:gd name="T10" fmla="*/ 19978 w 77"/>
                  <a:gd name="T11" fmla="*/ 10742 h 30"/>
                  <a:gd name="T12" fmla="*/ 16824 w 77"/>
                  <a:gd name="T13" fmla="*/ 10742 h 30"/>
                  <a:gd name="T14" fmla="*/ 16824 w 77"/>
                  <a:gd name="T15" fmla="*/ 10742 h 30"/>
                  <a:gd name="T16" fmla="*/ 16824 w 77"/>
                  <a:gd name="T17" fmla="*/ 10742 h 30"/>
                  <a:gd name="T18" fmla="*/ 0 w 77"/>
                  <a:gd name="T19" fmla="*/ 0 h 30"/>
                  <a:gd name="T20" fmla="*/ 0 w 77"/>
                  <a:gd name="T21" fmla="*/ 3704 h 30"/>
                  <a:gd name="T22" fmla="*/ 0 w 77"/>
                  <a:gd name="T23" fmla="*/ 0 h 30"/>
                  <a:gd name="T24" fmla="*/ 0 w 77"/>
                  <a:gd name="T25" fmla="*/ 3704 h 30"/>
                  <a:gd name="T26" fmla="*/ 0 w 77"/>
                  <a:gd name="T27" fmla="*/ 7038 h 30"/>
                  <a:gd name="T28" fmla="*/ 3154 w 77"/>
                  <a:gd name="T29" fmla="*/ 7038 h 30"/>
                  <a:gd name="T30" fmla="*/ 6659 w 77"/>
                  <a:gd name="T31" fmla="*/ 10742 h 30"/>
                  <a:gd name="T32" fmla="*/ 10164 w 77"/>
                  <a:gd name="T33" fmla="*/ 10742 h 30"/>
                  <a:gd name="T34" fmla="*/ 13319 w 77"/>
                  <a:gd name="T35" fmla="*/ 10742 h 30"/>
                  <a:gd name="T36" fmla="*/ 16824 w 77"/>
                  <a:gd name="T37" fmla="*/ 10742 h 30"/>
                  <a:gd name="T38" fmla="*/ 13319 w 77"/>
                  <a:gd name="T39" fmla="*/ 10742 h 30"/>
                  <a:gd name="T40" fmla="*/ 10164 w 77"/>
                  <a:gd name="T41" fmla="*/ 10742 h 30"/>
                  <a:gd name="T42" fmla="*/ 6659 w 77"/>
                  <a:gd name="T43" fmla="*/ 10742 h 30"/>
                  <a:gd name="T44" fmla="*/ 3154 w 77"/>
                  <a:gd name="T45" fmla="*/ 10742 h 30"/>
                  <a:gd name="T46" fmla="*/ 3154 w 77"/>
                  <a:gd name="T47" fmla="*/ 7038 h 30"/>
                  <a:gd name="T48" fmla="*/ 0 w 77"/>
                  <a:gd name="T49" fmla="*/ 7038 h 30"/>
                  <a:gd name="T50" fmla="*/ 0 w 77"/>
                  <a:gd name="T51" fmla="*/ 3704 h 30"/>
                  <a:gd name="T52" fmla="*/ 0 w 77"/>
                  <a:gd name="T53" fmla="*/ 0 h 30"/>
                  <a:gd name="T54" fmla="*/ 10164 w 77"/>
                  <a:gd name="T55" fmla="*/ 7038 h 30"/>
                  <a:gd name="T56" fmla="*/ 6659 w 77"/>
                  <a:gd name="T57" fmla="*/ 7038 h 30"/>
                  <a:gd name="T58" fmla="*/ 3154 w 77"/>
                  <a:gd name="T59" fmla="*/ 7038 h 30"/>
                  <a:gd name="T60" fmla="*/ 3154 w 77"/>
                  <a:gd name="T61" fmla="*/ 3704 h 30"/>
                  <a:gd name="T62" fmla="*/ 0 w 77"/>
                  <a:gd name="T63" fmla="*/ 3704 h 30"/>
                  <a:gd name="T64" fmla="*/ 0 w 77"/>
                  <a:gd name="T65" fmla="*/ 0 h 30"/>
                  <a:gd name="T66" fmla="*/ 0 w 77"/>
                  <a:gd name="T67" fmla="*/ 3704 h 30"/>
                  <a:gd name="T68" fmla="*/ 3154 w 77"/>
                  <a:gd name="T69" fmla="*/ 3704 h 30"/>
                  <a:gd name="T70" fmla="*/ 3154 w 77"/>
                  <a:gd name="T71" fmla="*/ 7038 h 30"/>
                  <a:gd name="T72" fmla="*/ 6659 w 77"/>
                  <a:gd name="T73" fmla="*/ 7038 h 30"/>
                  <a:gd name="T74" fmla="*/ 10164 w 77"/>
                  <a:gd name="T75" fmla="*/ 7038 h 30"/>
                  <a:gd name="T76" fmla="*/ 23483 w 77"/>
                  <a:gd name="T77" fmla="*/ 3704 h 30"/>
                  <a:gd name="T78" fmla="*/ 19978 w 77"/>
                  <a:gd name="T79" fmla="*/ 3704 h 30"/>
                  <a:gd name="T80" fmla="*/ 19978 w 77"/>
                  <a:gd name="T81" fmla="*/ 7038 h 30"/>
                  <a:gd name="T82" fmla="*/ 16824 w 77"/>
                  <a:gd name="T83" fmla="*/ 7038 h 30"/>
                  <a:gd name="T84" fmla="*/ 13319 w 77"/>
                  <a:gd name="T85" fmla="*/ 7038 h 30"/>
                  <a:gd name="T86" fmla="*/ 10164 w 77"/>
                  <a:gd name="T87" fmla="*/ 7038 h 30"/>
                  <a:gd name="T88" fmla="*/ 13319 w 77"/>
                  <a:gd name="T89" fmla="*/ 7038 h 30"/>
                  <a:gd name="T90" fmla="*/ 16824 w 77"/>
                  <a:gd name="T91" fmla="*/ 7038 h 30"/>
                  <a:gd name="T92" fmla="*/ 16824 w 77"/>
                  <a:gd name="T93" fmla="*/ 3704 h 30"/>
                  <a:gd name="T94" fmla="*/ 19978 w 77"/>
                  <a:gd name="T95" fmla="*/ 3704 h 30"/>
                  <a:gd name="T96" fmla="*/ 23483 w 77"/>
                  <a:gd name="T97" fmla="*/ 3704 h 30"/>
                  <a:gd name="T98" fmla="*/ 23483 w 77"/>
                  <a:gd name="T99" fmla="*/ 3704 h 30"/>
                  <a:gd name="T100" fmla="*/ 23483 w 77"/>
                  <a:gd name="T101" fmla="*/ 3704 h 30"/>
                  <a:gd name="T102" fmla="*/ 26638 w 77"/>
                  <a:gd name="T103" fmla="*/ 10742 h 30"/>
                  <a:gd name="T104" fmla="*/ 26638 w 77"/>
                  <a:gd name="T105" fmla="*/ 7038 h 30"/>
                  <a:gd name="T106" fmla="*/ 23483 w 77"/>
                  <a:gd name="T107" fmla="*/ 7038 h 30"/>
                  <a:gd name="T108" fmla="*/ 23483 w 77"/>
                  <a:gd name="T109" fmla="*/ 3704 h 30"/>
                  <a:gd name="T110" fmla="*/ 26638 w 77"/>
                  <a:gd name="T111" fmla="*/ 7038 h 30"/>
                  <a:gd name="T112" fmla="*/ 26638 w 77"/>
                  <a:gd name="T113" fmla="*/ 10742 h 30"/>
                  <a:gd name="T114" fmla="*/ 26638 w 77"/>
                  <a:gd name="T115" fmla="*/ 10742 h 30"/>
                  <a:gd name="T116" fmla="*/ 26638 w 77"/>
                  <a:gd name="T117" fmla="*/ 10742 h 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7" h="30">
                    <a:moveTo>
                      <a:pt x="48" y="29"/>
                    </a:moveTo>
                    <a:lnTo>
                      <a:pt x="57" y="29"/>
                    </a:lnTo>
                    <a:lnTo>
                      <a:pt x="67" y="29"/>
                    </a:lnTo>
                    <a:lnTo>
                      <a:pt x="76" y="29"/>
                    </a:lnTo>
                    <a:lnTo>
                      <a:pt x="67" y="29"/>
                    </a:lnTo>
                    <a:lnTo>
                      <a:pt x="57" y="29"/>
                    </a:lnTo>
                    <a:lnTo>
                      <a:pt x="48" y="29"/>
                    </a:lnTo>
                    <a:close/>
                    <a:moveTo>
                      <a:pt x="48" y="29"/>
                    </a:moveTo>
                    <a:lnTo>
                      <a:pt x="48" y="29"/>
                    </a:lnTo>
                    <a:close/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9" y="29"/>
                    </a:lnTo>
                    <a:lnTo>
                      <a:pt x="29" y="29"/>
                    </a:lnTo>
                    <a:lnTo>
                      <a:pt x="38" y="29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9"/>
                    </a:lnTo>
                    <a:lnTo>
                      <a:pt x="19" y="29"/>
                    </a:lnTo>
                    <a:lnTo>
                      <a:pt x="9" y="2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29" y="19"/>
                    </a:moveTo>
                    <a:lnTo>
                      <a:pt x="19" y="19"/>
                    </a:lnTo>
                    <a:lnTo>
                      <a:pt x="9" y="19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29" y="19"/>
                    </a:lnTo>
                    <a:close/>
                    <a:moveTo>
                      <a:pt x="67" y="10"/>
                    </a:moveTo>
                    <a:lnTo>
                      <a:pt x="57" y="10"/>
                    </a:lnTo>
                    <a:lnTo>
                      <a:pt x="57" y="19"/>
                    </a:lnTo>
                    <a:lnTo>
                      <a:pt x="48" y="19"/>
                    </a:lnTo>
                    <a:lnTo>
                      <a:pt x="38" y="19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48" y="19"/>
                    </a:lnTo>
                    <a:lnTo>
                      <a:pt x="48" y="10"/>
                    </a:lnTo>
                    <a:lnTo>
                      <a:pt x="57" y="10"/>
                    </a:lnTo>
                    <a:lnTo>
                      <a:pt x="67" y="10"/>
                    </a:lnTo>
                    <a:close/>
                    <a:moveTo>
                      <a:pt x="67" y="10"/>
                    </a:moveTo>
                    <a:lnTo>
                      <a:pt x="67" y="10"/>
                    </a:lnTo>
                    <a:close/>
                    <a:moveTo>
                      <a:pt x="76" y="29"/>
                    </a:moveTo>
                    <a:lnTo>
                      <a:pt x="76" y="19"/>
                    </a:lnTo>
                    <a:lnTo>
                      <a:pt x="67" y="19"/>
                    </a:lnTo>
                    <a:lnTo>
                      <a:pt x="67" y="10"/>
                    </a:lnTo>
                    <a:lnTo>
                      <a:pt x="76" y="19"/>
                    </a:lnTo>
                    <a:lnTo>
                      <a:pt x="76" y="29"/>
                    </a:lnTo>
                    <a:close/>
                    <a:moveTo>
                      <a:pt x="76" y="29"/>
                    </a:moveTo>
                    <a:lnTo>
                      <a:pt x="76" y="2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46" name="Freeform 373">
                <a:extLst>
                  <a:ext uri="{FF2B5EF4-FFF2-40B4-BE49-F238E27FC236}">
                    <a16:creationId xmlns:a16="http://schemas.microsoft.com/office/drawing/2014/main" id="{FE0FE1AC-422C-DD4B-94D4-DBBBA149B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2089150"/>
                <a:ext cx="23813" cy="49213"/>
              </a:xfrm>
              <a:custGeom>
                <a:avLst/>
                <a:gdLst>
                  <a:gd name="T0" fmla="*/ 6753 w 67"/>
                  <a:gd name="T1" fmla="*/ 0 h 135"/>
                  <a:gd name="T2" fmla="*/ 6753 w 67"/>
                  <a:gd name="T3" fmla="*/ 6926 h 135"/>
                  <a:gd name="T4" fmla="*/ 0 w 67"/>
                  <a:gd name="T5" fmla="*/ 10572 h 135"/>
                  <a:gd name="T6" fmla="*/ 9952 w 67"/>
                  <a:gd name="T7" fmla="*/ 48848 h 135"/>
                  <a:gd name="T8" fmla="*/ 23458 w 67"/>
                  <a:gd name="T9" fmla="*/ 10572 h 135"/>
                  <a:gd name="T10" fmla="*/ 16705 w 67"/>
                  <a:gd name="T11" fmla="*/ 6926 h 135"/>
                  <a:gd name="T12" fmla="*/ 13506 w 67"/>
                  <a:gd name="T13" fmla="*/ 0 h 135"/>
                  <a:gd name="T14" fmla="*/ 9952 w 67"/>
                  <a:gd name="T15" fmla="*/ 3645 h 135"/>
                  <a:gd name="T16" fmla="*/ 6753 w 67"/>
                  <a:gd name="T17" fmla="*/ 0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135">
                    <a:moveTo>
                      <a:pt x="19" y="0"/>
                    </a:moveTo>
                    <a:cubicBezTo>
                      <a:pt x="19" y="10"/>
                      <a:pt x="19" y="19"/>
                      <a:pt x="19" y="1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8"/>
                      <a:pt x="19" y="134"/>
                      <a:pt x="28" y="134"/>
                    </a:cubicBezTo>
                    <a:cubicBezTo>
                      <a:pt x="38" y="134"/>
                      <a:pt x="66" y="38"/>
                      <a:pt x="66" y="2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7" y="10"/>
                      <a:pt x="38" y="0"/>
                    </a:cubicBezTo>
                    <a:cubicBezTo>
                      <a:pt x="38" y="0"/>
                      <a:pt x="38" y="10"/>
                      <a:pt x="28" y="1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47" name="Freeform 374">
                <a:extLst>
                  <a:ext uri="{FF2B5EF4-FFF2-40B4-BE49-F238E27FC236}">
                    <a16:creationId xmlns:a16="http://schemas.microsoft.com/office/drawing/2014/main" id="{FCF5C3E8-6417-984A-AD59-1929787F7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2098675"/>
                <a:ext cx="20638" cy="34925"/>
              </a:xfrm>
              <a:custGeom>
                <a:avLst/>
                <a:gdLst>
                  <a:gd name="T0" fmla="*/ 9963 w 58"/>
                  <a:gd name="T1" fmla="*/ 3274 h 96"/>
                  <a:gd name="T2" fmla="*/ 3202 w 58"/>
                  <a:gd name="T3" fmla="*/ 0 h 96"/>
                  <a:gd name="T4" fmla="*/ 3202 w 58"/>
                  <a:gd name="T5" fmla="*/ 13824 h 96"/>
                  <a:gd name="T6" fmla="*/ 13521 w 58"/>
                  <a:gd name="T7" fmla="*/ 34561 h 96"/>
                  <a:gd name="T8" fmla="*/ 16724 w 58"/>
                  <a:gd name="T9" fmla="*/ 17099 h 96"/>
                  <a:gd name="T10" fmla="*/ 9963 w 58"/>
                  <a:gd name="T11" fmla="*/ 3274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96">
                    <a:moveTo>
                      <a:pt x="28" y="9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0" y="28"/>
                      <a:pt x="9" y="38"/>
                    </a:cubicBezTo>
                    <a:cubicBezTo>
                      <a:pt x="28" y="57"/>
                      <a:pt x="38" y="76"/>
                      <a:pt x="38" y="95"/>
                    </a:cubicBezTo>
                    <a:cubicBezTo>
                      <a:pt x="47" y="76"/>
                      <a:pt x="57" y="57"/>
                      <a:pt x="47" y="47"/>
                    </a:cubicBezTo>
                    <a:cubicBezTo>
                      <a:pt x="38" y="28"/>
                      <a:pt x="28" y="9"/>
                      <a:pt x="28" y="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48" name="Freeform 375">
                <a:extLst>
                  <a:ext uri="{FF2B5EF4-FFF2-40B4-BE49-F238E27FC236}">
                    <a16:creationId xmlns:a16="http://schemas.microsoft.com/office/drawing/2014/main" id="{5C45E479-F6A8-B94D-AFFB-A7E106102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2092325"/>
                <a:ext cx="20638" cy="34925"/>
              </a:xfrm>
              <a:custGeom>
                <a:avLst/>
                <a:gdLst>
                  <a:gd name="T0" fmla="*/ 13521 w 58"/>
                  <a:gd name="T1" fmla="*/ 3274 h 96"/>
                  <a:gd name="T2" fmla="*/ 6761 w 58"/>
                  <a:gd name="T3" fmla="*/ 0 h 96"/>
                  <a:gd name="T4" fmla="*/ 3558 w 58"/>
                  <a:gd name="T5" fmla="*/ 17099 h 96"/>
                  <a:gd name="T6" fmla="*/ 17080 w 58"/>
                  <a:gd name="T7" fmla="*/ 34561 h 96"/>
                  <a:gd name="T8" fmla="*/ 20282 w 58"/>
                  <a:gd name="T9" fmla="*/ 17099 h 96"/>
                  <a:gd name="T10" fmla="*/ 13521 w 58"/>
                  <a:gd name="T11" fmla="*/ 3274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96">
                    <a:moveTo>
                      <a:pt x="38" y="9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0" y="9"/>
                      <a:pt x="0" y="28"/>
                      <a:pt x="10" y="47"/>
                    </a:cubicBezTo>
                    <a:cubicBezTo>
                      <a:pt x="29" y="66"/>
                      <a:pt x="38" y="76"/>
                      <a:pt x="48" y="95"/>
                    </a:cubicBezTo>
                    <a:cubicBezTo>
                      <a:pt x="57" y="85"/>
                      <a:pt x="57" y="66"/>
                      <a:pt x="57" y="47"/>
                    </a:cubicBezTo>
                    <a:cubicBezTo>
                      <a:pt x="48" y="28"/>
                      <a:pt x="38" y="19"/>
                      <a:pt x="38" y="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49" name="Freeform 376">
                <a:extLst>
                  <a:ext uri="{FF2B5EF4-FFF2-40B4-BE49-F238E27FC236}">
                    <a16:creationId xmlns:a16="http://schemas.microsoft.com/office/drawing/2014/main" id="{78CCF563-5954-B245-821F-D8196EA64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2098675"/>
                <a:ext cx="20637" cy="34925"/>
              </a:xfrm>
              <a:custGeom>
                <a:avLst/>
                <a:gdLst>
                  <a:gd name="T0" fmla="*/ 9963 w 58"/>
                  <a:gd name="T1" fmla="*/ 3274 h 96"/>
                  <a:gd name="T2" fmla="*/ 17079 w 58"/>
                  <a:gd name="T3" fmla="*/ 0 h 96"/>
                  <a:gd name="T4" fmla="*/ 17079 w 58"/>
                  <a:gd name="T5" fmla="*/ 13824 h 96"/>
                  <a:gd name="T6" fmla="*/ 6760 w 58"/>
                  <a:gd name="T7" fmla="*/ 34561 h 96"/>
                  <a:gd name="T8" fmla="*/ 3202 w 58"/>
                  <a:gd name="T9" fmla="*/ 17099 h 96"/>
                  <a:gd name="T10" fmla="*/ 9963 w 58"/>
                  <a:gd name="T11" fmla="*/ 3274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96">
                    <a:moveTo>
                      <a:pt x="28" y="9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57" y="28"/>
                      <a:pt x="48" y="38"/>
                    </a:cubicBezTo>
                    <a:cubicBezTo>
                      <a:pt x="28" y="57"/>
                      <a:pt x="19" y="76"/>
                      <a:pt x="19" y="95"/>
                    </a:cubicBezTo>
                    <a:cubicBezTo>
                      <a:pt x="9" y="76"/>
                      <a:pt x="0" y="57"/>
                      <a:pt x="9" y="47"/>
                    </a:cubicBezTo>
                    <a:cubicBezTo>
                      <a:pt x="19" y="28"/>
                      <a:pt x="28" y="9"/>
                      <a:pt x="28" y="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50" name="Freeform 377">
                <a:extLst>
                  <a:ext uri="{FF2B5EF4-FFF2-40B4-BE49-F238E27FC236}">
                    <a16:creationId xmlns:a16="http://schemas.microsoft.com/office/drawing/2014/main" id="{07DB50C0-642B-3F4F-B586-AF1E0452F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438" y="2092325"/>
                <a:ext cx="23812" cy="34925"/>
              </a:xfrm>
              <a:custGeom>
                <a:avLst/>
                <a:gdLst>
                  <a:gd name="T0" fmla="*/ 6653 w 68"/>
                  <a:gd name="T1" fmla="*/ 3274 h 96"/>
                  <a:gd name="T2" fmla="*/ 13307 w 68"/>
                  <a:gd name="T3" fmla="*/ 0 h 96"/>
                  <a:gd name="T4" fmla="*/ 16808 w 68"/>
                  <a:gd name="T5" fmla="*/ 17099 h 96"/>
                  <a:gd name="T6" fmla="*/ 6653 w 68"/>
                  <a:gd name="T7" fmla="*/ 34561 h 96"/>
                  <a:gd name="T8" fmla="*/ 3502 w 68"/>
                  <a:gd name="T9" fmla="*/ 17099 h 96"/>
                  <a:gd name="T10" fmla="*/ 6653 w 68"/>
                  <a:gd name="T11" fmla="*/ 3274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96">
                    <a:moveTo>
                      <a:pt x="19" y="9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48" y="9"/>
                      <a:pt x="67" y="28"/>
                      <a:pt x="48" y="47"/>
                    </a:cubicBezTo>
                    <a:cubicBezTo>
                      <a:pt x="38" y="66"/>
                      <a:pt x="19" y="76"/>
                      <a:pt x="19" y="95"/>
                    </a:cubicBezTo>
                    <a:cubicBezTo>
                      <a:pt x="0" y="85"/>
                      <a:pt x="0" y="66"/>
                      <a:pt x="10" y="47"/>
                    </a:cubicBezTo>
                    <a:cubicBezTo>
                      <a:pt x="19" y="28"/>
                      <a:pt x="19" y="19"/>
                      <a:pt x="19" y="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51" name="Freeform 378">
                <a:extLst>
                  <a:ext uri="{FF2B5EF4-FFF2-40B4-BE49-F238E27FC236}">
                    <a16:creationId xmlns:a16="http://schemas.microsoft.com/office/drawing/2014/main" id="{4C4F867A-4D48-C245-871C-53B115215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688" y="2092325"/>
                <a:ext cx="17462" cy="31750"/>
              </a:xfrm>
              <a:custGeom>
                <a:avLst/>
                <a:gdLst>
                  <a:gd name="T0" fmla="*/ 10186 w 48"/>
                  <a:gd name="T1" fmla="*/ 3323 h 86"/>
                  <a:gd name="T2" fmla="*/ 3274 w 48"/>
                  <a:gd name="T3" fmla="*/ 0 h 86"/>
                  <a:gd name="T4" fmla="*/ 3274 w 48"/>
                  <a:gd name="T5" fmla="*/ 14029 h 86"/>
                  <a:gd name="T6" fmla="*/ 13824 w 48"/>
                  <a:gd name="T7" fmla="*/ 31381 h 86"/>
                  <a:gd name="T8" fmla="*/ 13824 w 48"/>
                  <a:gd name="T9" fmla="*/ 17352 h 86"/>
                  <a:gd name="T10" fmla="*/ 10186 w 48"/>
                  <a:gd name="T11" fmla="*/ 3323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86">
                    <a:moveTo>
                      <a:pt x="28" y="9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19"/>
                      <a:pt x="9" y="38"/>
                    </a:cubicBezTo>
                    <a:cubicBezTo>
                      <a:pt x="28" y="57"/>
                      <a:pt x="28" y="76"/>
                      <a:pt x="38" y="85"/>
                    </a:cubicBezTo>
                    <a:cubicBezTo>
                      <a:pt x="47" y="76"/>
                      <a:pt x="47" y="57"/>
                      <a:pt x="38" y="47"/>
                    </a:cubicBezTo>
                    <a:cubicBezTo>
                      <a:pt x="28" y="19"/>
                      <a:pt x="28" y="9"/>
                      <a:pt x="28" y="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52" name="Freeform 379">
                <a:extLst>
                  <a:ext uri="{FF2B5EF4-FFF2-40B4-BE49-F238E27FC236}">
                    <a16:creationId xmlns:a16="http://schemas.microsoft.com/office/drawing/2014/main" id="{AF4A16BD-C672-1B41-A06B-87DB4C818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2092325"/>
                <a:ext cx="20637" cy="31750"/>
              </a:xfrm>
              <a:custGeom>
                <a:avLst/>
                <a:gdLst>
                  <a:gd name="T0" fmla="*/ 6996 w 59"/>
                  <a:gd name="T1" fmla="*/ 3323 h 86"/>
                  <a:gd name="T2" fmla="*/ 13641 w 59"/>
                  <a:gd name="T3" fmla="*/ 0 h 86"/>
                  <a:gd name="T4" fmla="*/ 13641 w 59"/>
                  <a:gd name="T5" fmla="*/ 14029 h 86"/>
                  <a:gd name="T6" fmla="*/ 6996 w 59"/>
                  <a:gd name="T7" fmla="*/ 31381 h 86"/>
                  <a:gd name="T8" fmla="*/ 3498 w 59"/>
                  <a:gd name="T9" fmla="*/ 17352 h 86"/>
                  <a:gd name="T10" fmla="*/ 6996 w 59"/>
                  <a:gd name="T11" fmla="*/ 3323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86">
                    <a:moveTo>
                      <a:pt x="20" y="9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48" y="0"/>
                      <a:pt x="58" y="19"/>
                      <a:pt x="39" y="38"/>
                    </a:cubicBezTo>
                    <a:cubicBezTo>
                      <a:pt x="29" y="57"/>
                      <a:pt x="20" y="76"/>
                      <a:pt x="20" y="85"/>
                    </a:cubicBezTo>
                    <a:cubicBezTo>
                      <a:pt x="0" y="76"/>
                      <a:pt x="0" y="57"/>
                      <a:pt x="10" y="47"/>
                    </a:cubicBezTo>
                    <a:cubicBezTo>
                      <a:pt x="20" y="19"/>
                      <a:pt x="20" y="9"/>
                      <a:pt x="20" y="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53" name="Freeform 380">
                <a:extLst>
                  <a:ext uri="{FF2B5EF4-FFF2-40B4-BE49-F238E27FC236}">
                    <a16:creationId xmlns:a16="http://schemas.microsoft.com/office/drawing/2014/main" id="{93EEC760-A334-A64C-8B22-F9A206BC5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2016125"/>
                <a:ext cx="11113" cy="73025"/>
              </a:xfrm>
              <a:custGeom>
                <a:avLst/>
                <a:gdLst>
                  <a:gd name="T0" fmla="*/ 10730 w 29"/>
                  <a:gd name="T1" fmla="*/ 10536 h 201"/>
                  <a:gd name="T2" fmla="*/ 10730 w 29"/>
                  <a:gd name="T3" fmla="*/ 62489 h 201"/>
                  <a:gd name="T4" fmla="*/ 3832 w 29"/>
                  <a:gd name="T5" fmla="*/ 72662 h 201"/>
                  <a:gd name="T6" fmla="*/ 0 w 29"/>
                  <a:gd name="T7" fmla="*/ 58856 h 201"/>
                  <a:gd name="T8" fmla="*/ 0 w 29"/>
                  <a:gd name="T9" fmla="*/ 13806 h 201"/>
                  <a:gd name="T10" fmla="*/ 10730 w 29"/>
                  <a:gd name="T11" fmla="*/ 10536 h 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01">
                    <a:moveTo>
                      <a:pt x="28" y="29"/>
                    </a:moveTo>
                    <a:cubicBezTo>
                      <a:pt x="28" y="48"/>
                      <a:pt x="28" y="153"/>
                      <a:pt x="28" y="172"/>
                    </a:cubicBezTo>
                    <a:cubicBezTo>
                      <a:pt x="28" y="181"/>
                      <a:pt x="19" y="191"/>
                      <a:pt x="10" y="200"/>
                    </a:cubicBezTo>
                    <a:cubicBezTo>
                      <a:pt x="10" y="191"/>
                      <a:pt x="0" y="181"/>
                      <a:pt x="0" y="162"/>
                    </a:cubicBezTo>
                    <a:cubicBezTo>
                      <a:pt x="0" y="162"/>
                      <a:pt x="0" y="57"/>
                      <a:pt x="0" y="38"/>
                    </a:cubicBezTo>
                    <a:cubicBezTo>
                      <a:pt x="19" y="0"/>
                      <a:pt x="19" y="0"/>
                      <a:pt x="28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54" name="Freeform 381">
                <a:extLst>
                  <a:ext uri="{FF2B5EF4-FFF2-40B4-BE49-F238E27FC236}">
                    <a16:creationId xmlns:a16="http://schemas.microsoft.com/office/drawing/2014/main" id="{A5642082-5D75-BC45-916E-ABC61989C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2020888"/>
                <a:ext cx="11113" cy="68262"/>
              </a:xfrm>
              <a:custGeom>
                <a:avLst/>
                <a:gdLst>
                  <a:gd name="T0" fmla="*/ 10730 w 29"/>
                  <a:gd name="T1" fmla="*/ 54324 h 191"/>
                  <a:gd name="T2" fmla="*/ 10730 w 29"/>
                  <a:gd name="T3" fmla="*/ 47533 h 191"/>
                  <a:gd name="T4" fmla="*/ 10730 w 29"/>
                  <a:gd name="T5" fmla="*/ 40743 h 191"/>
                  <a:gd name="T6" fmla="*/ 10730 w 29"/>
                  <a:gd name="T7" fmla="*/ 33952 h 191"/>
                  <a:gd name="T8" fmla="*/ 10730 w 29"/>
                  <a:gd name="T9" fmla="*/ 27162 h 191"/>
                  <a:gd name="T10" fmla="*/ 10730 w 29"/>
                  <a:gd name="T11" fmla="*/ 20371 h 191"/>
                  <a:gd name="T12" fmla="*/ 10730 w 29"/>
                  <a:gd name="T13" fmla="*/ 13581 h 191"/>
                  <a:gd name="T14" fmla="*/ 10730 w 29"/>
                  <a:gd name="T15" fmla="*/ 6790 h 191"/>
                  <a:gd name="T16" fmla="*/ 10730 w 29"/>
                  <a:gd name="T17" fmla="*/ 13581 h 191"/>
                  <a:gd name="T18" fmla="*/ 10730 w 29"/>
                  <a:gd name="T19" fmla="*/ 20371 h 191"/>
                  <a:gd name="T20" fmla="*/ 10730 w 29"/>
                  <a:gd name="T21" fmla="*/ 27162 h 191"/>
                  <a:gd name="T22" fmla="*/ 10730 w 29"/>
                  <a:gd name="T23" fmla="*/ 33952 h 191"/>
                  <a:gd name="T24" fmla="*/ 10730 w 29"/>
                  <a:gd name="T25" fmla="*/ 40743 h 191"/>
                  <a:gd name="T26" fmla="*/ 10730 w 29"/>
                  <a:gd name="T27" fmla="*/ 47533 h 191"/>
                  <a:gd name="T28" fmla="*/ 10730 w 29"/>
                  <a:gd name="T29" fmla="*/ 54324 h 191"/>
                  <a:gd name="T30" fmla="*/ 3832 w 29"/>
                  <a:gd name="T31" fmla="*/ 67905 h 191"/>
                  <a:gd name="T32" fmla="*/ 7281 w 29"/>
                  <a:gd name="T33" fmla="*/ 64688 h 191"/>
                  <a:gd name="T34" fmla="*/ 10730 w 29"/>
                  <a:gd name="T35" fmla="*/ 61114 h 191"/>
                  <a:gd name="T36" fmla="*/ 10730 w 29"/>
                  <a:gd name="T37" fmla="*/ 61114 h 191"/>
                  <a:gd name="T38" fmla="*/ 7281 w 29"/>
                  <a:gd name="T39" fmla="*/ 64688 h 191"/>
                  <a:gd name="T40" fmla="*/ 3832 w 29"/>
                  <a:gd name="T41" fmla="*/ 67905 h 191"/>
                  <a:gd name="T42" fmla="*/ 3832 w 29"/>
                  <a:gd name="T43" fmla="*/ 67905 h 191"/>
                  <a:gd name="T44" fmla="*/ 0 w 29"/>
                  <a:gd name="T45" fmla="*/ 57898 h 191"/>
                  <a:gd name="T46" fmla="*/ 3832 w 29"/>
                  <a:gd name="T47" fmla="*/ 61114 h 191"/>
                  <a:gd name="T48" fmla="*/ 3832 w 29"/>
                  <a:gd name="T49" fmla="*/ 67905 h 191"/>
                  <a:gd name="T50" fmla="*/ 0 w 29"/>
                  <a:gd name="T51" fmla="*/ 64688 h 191"/>
                  <a:gd name="T52" fmla="*/ 0 w 29"/>
                  <a:gd name="T53" fmla="*/ 57898 h 191"/>
                  <a:gd name="T54" fmla="*/ 0 w 29"/>
                  <a:gd name="T55" fmla="*/ 10007 h 191"/>
                  <a:gd name="T56" fmla="*/ 0 w 29"/>
                  <a:gd name="T57" fmla="*/ 16797 h 191"/>
                  <a:gd name="T58" fmla="*/ 0 w 29"/>
                  <a:gd name="T59" fmla="*/ 23588 h 191"/>
                  <a:gd name="T60" fmla="*/ 0 w 29"/>
                  <a:gd name="T61" fmla="*/ 30736 h 191"/>
                  <a:gd name="T62" fmla="*/ 0 w 29"/>
                  <a:gd name="T63" fmla="*/ 37169 h 191"/>
                  <a:gd name="T64" fmla="*/ 0 w 29"/>
                  <a:gd name="T65" fmla="*/ 44317 h 191"/>
                  <a:gd name="T66" fmla="*/ 0 w 29"/>
                  <a:gd name="T67" fmla="*/ 51107 h 191"/>
                  <a:gd name="T68" fmla="*/ 0 w 29"/>
                  <a:gd name="T69" fmla="*/ 51107 h 191"/>
                  <a:gd name="T70" fmla="*/ 0 w 29"/>
                  <a:gd name="T71" fmla="*/ 44317 h 191"/>
                  <a:gd name="T72" fmla="*/ 0 w 29"/>
                  <a:gd name="T73" fmla="*/ 37169 h 191"/>
                  <a:gd name="T74" fmla="*/ 0 w 29"/>
                  <a:gd name="T75" fmla="*/ 30736 h 191"/>
                  <a:gd name="T76" fmla="*/ 0 w 29"/>
                  <a:gd name="T77" fmla="*/ 23588 h 191"/>
                  <a:gd name="T78" fmla="*/ 0 w 29"/>
                  <a:gd name="T79" fmla="*/ 16797 h 191"/>
                  <a:gd name="T80" fmla="*/ 0 w 29"/>
                  <a:gd name="T81" fmla="*/ 10007 h 191"/>
                  <a:gd name="T82" fmla="*/ 0 w 29"/>
                  <a:gd name="T83" fmla="*/ 10007 h 191"/>
                  <a:gd name="T84" fmla="*/ 10730 w 29"/>
                  <a:gd name="T85" fmla="*/ 3217 h 191"/>
                  <a:gd name="T86" fmla="*/ 7281 w 29"/>
                  <a:gd name="T87" fmla="*/ 0 h 191"/>
                  <a:gd name="T88" fmla="*/ 3832 w 29"/>
                  <a:gd name="T89" fmla="*/ 3217 h 191"/>
                  <a:gd name="T90" fmla="*/ 3832 w 29"/>
                  <a:gd name="T91" fmla="*/ 10007 h 191"/>
                  <a:gd name="T92" fmla="*/ 0 w 29"/>
                  <a:gd name="T93" fmla="*/ 6790 h 191"/>
                  <a:gd name="T94" fmla="*/ 3832 w 29"/>
                  <a:gd name="T95" fmla="*/ 3217 h 191"/>
                  <a:gd name="T96" fmla="*/ 7281 w 29"/>
                  <a:gd name="T97" fmla="*/ 0 h 191"/>
                  <a:gd name="T98" fmla="*/ 10730 w 29"/>
                  <a:gd name="T99" fmla="*/ 3217 h 191"/>
                  <a:gd name="T100" fmla="*/ 10730 w 29"/>
                  <a:gd name="T101" fmla="*/ 6790 h 1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" h="191">
                    <a:moveTo>
                      <a:pt x="28" y="162"/>
                    </a:moveTo>
                    <a:lnTo>
                      <a:pt x="28" y="152"/>
                    </a:lnTo>
                    <a:lnTo>
                      <a:pt x="28" y="143"/>
                    </a:lnTo>
                    <a:lnTo>
                      <a:pt x="28" y="133"/>
                    </a:lnTo>
                    <a:lnTo>
                      <a:pt x="28" y="124"/>
                    </a:lnTo>
                    <a:lnTo>
                      <a:pt x="28" y="114"/>
                    </a:lnTo>
                    <a:lnTo>
                      <a:pt x="28" y="104"/>
                    </a:lnTo>
                    <a:lnTo>
                      <a:pt x="28" y="95"/>
                    </a:lnTo>
                    <a:lnTo>
                      <a:pt x="28" y="86"/>
                    </a:lnTo>
                    <a:lnTo>
                      <a:pt x="28" y="76"/>
                    </a:lnTo>
                    <a:lnTo>
                      <a:pt x="28" y="66"/>
                    </a:lnTo>
                    <a:lnTo>
                      <a:pt x="28" y="57"/>
                    </a:lnTo>
                    <a:lnTo>
                      <a:pt x="28" y="47"/>
                    </a:lnTo>
                    <a:lnTo>
                      <a:pt x="28" y="38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28"/>
                    </a:lnTo>
                    <a:lnTo>
                      <a:pt x="28" y="38"/>
                    </a:lnTo>
                    <a:lnTo>
                      <a:pt x="28" y="47"/>
                    </a:lnTo>
                    <a:lnTo>
                      <a:pt x="28" y="57"/>
                    </a:lnTo>
                    <a:lnTo>
                      <a:pt x="28" y="66"/>
                    </a:lnTo>
                    <a:lnTo>
                      <a:pt x="28" y="76"/>
                    </a:lnTo>
                    <a:lnTo>
                      <a:pt x="28" y="86"/>
                    </a:lnTo>
                    <a:lnTo>
                      <a:pt x="28" y="95"/>
                    </a:lnTo>
                    <a:lnTo>
                      <a:pt x="28" y="104"/>
                    </a:lnTo>
                    <a:lnTo>
                      <a:pt x="28" y="114"/>
                    </a:lnTo>
                    <a:lnTo>
                      <a:pt x="28" y="124"/>
                    </a:lnTo>
                    <a:lnTo>
                      <a:pt x="28" y="133"/>
                    </a:lnTo>
                    <a:lnTo>
                      <a:pt x="28" y="143"/>
                    </a:lnTo>
                    <a:lnTo>
                      <a:pt x="28" y="152"/>
                    </a:lnTo>
                    <a:lnTo>
                      <a:pt x="28" y="162"/>
                    </a:lnTo>
                    <a:close/>
                    <a:moveTo>
                      <a:pt x="10" y="190"/>
                    </a:moveTo>
                    <a:lnTo>
                      <a:pt x="19" y="190"/>
                    </a:lnTo>
                    <a:lnTo>
                      <a:pt x="19" y="181"/>
                    </a:lnTo>
                    <a:lnTo>
                      <a:pt x="19" y="171"/>
                    </a:lnTo>
                    <a:lnTo>
                      <a:pt x="28" y="171"/>
                    </a:lnTo>
                    <a:lnTo>
                      <a:pt x="28" y="162"/>
                    </a:lnTo>
                    <a:lnTo>
                      <a:pt x="28" y="171"/>
                    </a:lnTo>
                    <a:lnTo>
                      <a:pt x="28" y="181"/>
                    </a:lnTo>
                    <a:lnTo>
                      <a:pt x="19" y="181"/>
                    </a:lnTo>
                    <a:lnTo>
                      <a:pt x="19" y="190"/>
                    </a:lnTo>
                    <a:lnTo>
                      <a:pt x="10" y="190"/>
                    </a:lnTo>
                    <a:close/>
                    <a:moveTo>
                      <a:pt x="10" y="190"/>
                    </a:moveTo>
                    <a:lnTo>
                      <a:pt x="10" y="190"/>
                    </a:lnTo>
                    <a:close/>
                    <a:moveTo>
                      <a:pt x="0" y="152"/>
                    </a:moveTo>
                    <a:lnTo>
                      <a:pt x="0" y="162"/>
                    </a:lnTo>
                    <a:lnTo>
                      <a:pt x="0" y="171"/>
                    </a:lnTo>
                    <a:lnTo>
                      <a:pt x="10" y="171"/>
                    </a:lnTo>
                    <a:lnTo>
                      <a:pt x="10" y="181"/>
                    </a:lnTo>
                    <a:lnTo>
                      <a:pt x="10" y="190"/>
                    </a:lnTo>
                    <a:lnTo>
                      <a:pt x="10" y="181"/>
                    </a:lnTo>
                    <a:lnTo>
                      <a:pt x="0" y="181"/>
                    </a:lnTo>
                    <a:lnTo>
                      <a:pt x="0" y="171"/>
                    </a:lnTo>
                    <a:lnTo>
                      <a:pt x="0" y="162"/>
                    </a:lnTo>
                    <a:lnTo>
                      <a:pt x="0" y="152"/>
                    </a:lnTo>
                    <a:close/>
                    <a:moveTo>
                      <a:pt x="0" y="28"/>
                    </a:moveTo>
                    <a:lnTo>
                      <a:pt x="0" y="38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0" y="104"/>
                    </a:lnTo>
                    <a:lnTo>
                      <a:pt x="0" y="114"/>
                    </a:lnTo>
                    <a:lnTo>
                      <a:pt x="0" y="124"/>
                    </a:lnTo>
                    <a:lnTo>
                      <a:pt x="0" y="133"/>
                    </a:lnTo>
                    <a:lnTo>
                      <a:pt x="0" y="143"/>
                    </a:lnTo>
                    <a:lnTo>
                      <a:pt x="0" y="152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0" y="124"/>
                    </a:lnTo>
                    <a:lnTo>
                      <a:pt x="0" y="114"/>
                    </a:lnTo>
                    <a:lnTo>
                      <a:pt x="0" y="104"/>
                    </a:lnTo>
                    <a:lnTo>
                      <a:pt x="0" y="95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0" y="28"/>
                    </a:moveTo>
                    <a:lnTo>
                      <a:pt x="0" y="28"/>
                    </a:lnTo>
                    <a:close/>
                    <a:moveTo>
                      <a:pt x="28" y="19"/>
                    </a:moveTo>
                    <a:lnTo>
                      <a:pt x="28" y="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10" y="1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28" y="9"/>
                    </a:lnTo>
                    <a:lnTo>
                      <a:pt x="28" y="19"/>
                    </a:lnTo>
                    <a:close/>
                    <a:moveTo>
                      <a:pt x="28" y="19"/>
                    </a:moveTo>
                    <a:lnTo>
                      <a:pt x="28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55" name="Freeform 382">
                <a:extLst>
                  <a:ext uri="{FF2B5EF4-FFF2-40B4-BE49-F238E27FC236}">
                    <a16:creationId xmlns:a16="http://schemas.microsoft.com/office/drawing/2014/main" id="{72677705-455D-E44A-B659-EAFF95448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2016125"/>
                <a:ext cx="20637" cy="93663"/>
              </a:xfrm>
              <a:custGeom>
                <a:avLst/>
                <a:gdLst>
                  <a:gd name="T0" fmla="*/ 3498 w 59"/>
                  <a:gd name="T1" fmla="*/ 3630 h 258"/>
                  <a:gd name="T2" fmla="*/ 0 w 59"/>
                  <a:gd name="T3" fmla="*/ 55544 h 258"/>
                  <a:gd name="T4" fmla="*/ 10144 w 59"/>
                  <a:gd name="T5" fmla="*/ 93300 h 258"/>
                  <a:gd name="T6" fmla="*/ 20287 w 59"/>
                  <a:gd name="T7" fmla="*/ 51914 h 258"/>
                  <a:gd name="T8" fmla="*/ 20287 w 59"/>
                  <a:gd name="T9" fmla="*/ 13795 h 258"/>
                  <a:gd name="T10" fmla="*/ 20287 w 59"/>
                  <a:gd name="T11" fmla="*/ 0 h 258"/>
                  <a:gd name="T12" fmla="*/ 3498 w 59"/>
                  <a:gd name="T13" fmla="*/ 3630 h 2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258">
                    <a:moveTo>
                      <a:pt x="10" y="10"/>
                    </a:move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62"/>
                      <a:pt x="19" y="248"/>
                      <a:pt x="29" y="257"/>
                    </a:cubicBezTo>
                    <a:cubicBezTo>
                      <a:pt x="48" y="248"/>
                      <a:pt x="58" y="200"/>
                      <a:pt x="58" y="143"/>
                    </a:cubicBezTo>
                    <a:cubicBezTo>
                      <a:pt x="48" y="96"/>
                      <a:pt x="58" y="48"/>
                      <a:pt x="58" y="38"/>
                    </a:cubicBezTo>
                    <a:cubicBezTo>
                      <a:pt x="58" y="29"/>
                      <a:pt x="58" y="19"/>
                      <a:pt x="58" y="0"/>
                    </a:cubicBezTo>
                    <a:cubicBezTo>
                      <a:pt x="38" y="10"/>
                      <a:pt x="19" y="0"/>
                      <a:pt x="1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56" name="Freeform 383">
                <a:extLst>
                  <a:ext uri="{FF2B5EF4-FFF2-40B4-BE49-F238E27FC236}">
                    <a16:creationId xmlns:a16="http://schemas.microsoft.com/office/drawing/2014/main" id="{2A0CA1C2-FED1-0F49-8617-D138269D3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2016125"/>
                <a:ext cx="20637" cy="93663"/>
              </a:xfrm>
              <a:custGeom>
                <a:avLst/>
                <a:gdLst>
                  <a:gd name="T0" fmla="*/ 3498 w 59"/>
                  <a:gd name="T1" fmla="*/ 3630 h 258"/>
                  <a:gd name="T2" fmla="*/ 0 w 59"/>
                  <a:gd name="T3" fmla="*/ 55544 h 258"/>
                  <a:gd name="T4" fmla="*/ 3498 w 59"/>
                  <a:gd name="T5" fmla="*/ 55544 h 258"/>
                  <a:gd name="T6" fmla="*/ 10144 w 59"/>
                  <a:gd name="T7" fmla="*/ 90033 h 258"/>
                  <a:gd name="T8" fmla="*/ 6646 w 59"/>
                  <a:gd name="T9" fmla="*/ 86402 h 258"/>
                  <a:gd name="T10" fmla="*/ 6646 w 59"/>
                  <a:gd name="T11" fmla="*/ 79505 h 258"/>
                  <a:gd name="T12" fmla="*/ 3498 w 59"/>
                  <a:gd name="T13" fmla="*/ 72607 h 258"/>
                  <a:gd name="T14" fmla="*/ 3498 w 59"/>
                  <a:gd name="T15" fmla="*/ 65709 h 258"/>
                  <a:gd name="T16" fmla="*/ 0 w 59"/>
                  <a:gd name="T17" fmla="*/ 58812 h 258"/>
                  <a:gd name="T18" fmla="*/ 3498 w 59"/>
                  <a:gd name="T19" fmla="*/ 55544 h 258"/>
                  <a:gd name="T20" fmla="*/ 3498 w 59"/>
                  <a:gd name="T21" fmla="*/ 62442 h 258"/>
                  <a:gd name="T22" fmla="*/ 3498 w 59"/>
                  <a:gd name="T23" fmla="*/ 69340 h 258"/>
                  <a:gd name="T24" fmla="*/ 6646 w 59"/>
                  <a:gd name="T25" fmla="*/ 76237 h 258"/>
                  <a:gd name="T26" fmla="*/ 6646 w 59"/>
                  <a:gd name="T27" fmla="*/ 83135 h 258"/>
                  <a:gd name="T28" fmla="*/ 10144 w 59"/>
                  <a:gd name="T29" fmla="*/ 90033 h 258"/>
                  <a:gd name="T30" fmla="*/ 10144 w 59"/>
                  <a:gd name="T31" fmla="*/ 93300 h 258"/>
                  <a:gd name="T32" fmla="*/ 16789 w 59"/>
                  <a:gd name="T33" fmla="*/ 51914 h 258"/>
                  <a:gd name="T34" fmla="*/ 20287 w 59"/>
                  <a:gd name="T35" fmla="*/ 55544 h 258"/>
                  <a:gd name="T36" fmla="*/ 20287 w 59"/>
                  <a:gd name="T37" fmla="*/ 62442 h 258"/>
                  <a:gd name="T38" fmla="*/ 20287 w 59"/>
                  <a:gd name="T39" fmla="*/ 69340 h 258"/>
                  <a:gd name="T40" fmla="*/ 20287 w 59"/>
                  <a:gd name="T41" fmla="*/ 76237 h 258"/>
                  <a:gd name="T42" fmla="*/ 16789 w 59"/>
                  <a:gd name="T43" fmla="*/ 83135 h 258"/>
                  <a:gd name="T44" fmla="*/ 16789 w 59"/>
                  <a:gd name="T45" fmla="*/ 90033 h 258"/>
                  <a:gd name="T46" fmla="*/ 13292 w 59"/>
                  <a:gd name="T47" fmla="*/ 93300 h 258"/>
                  <a:gd name="T48" fmla="*/ 13292 w 59"/>
                  <a:gd name="T49" fmla="*/ 93300 h 258"/>
                  <a:gd name="T50" fmla="*/ 16789 w 59"/>
                  <a:gd name="T51" fmla="*/ 86402 h 258"/>
                  <a:gd name="T52" fmla="*/ 16789 w 59"/>
                  <a:gd name="T53" fmla="*/ 79505 h 258"/>
                  <a:gd name="T54" fmla="*/ 16789 w 59"/>
                  <a:gd name="T55" fmla="*/ 72607 h 258"/>
                  <a:gd name="T56" fmla="*/ 20287 w 59"/>
                  <a:gd name="T57" fmla="*/ 69340 h 258"/>
                  <a:gd name="T58" fmla="*/ 20287 w 59"/>
                  <a:gd name="T59" fmla="*/ 62442 h 258"/>
                  <a:gd name="T60" fmla="*/ 20287 w 59"/>
                  <a:gd name="T61" fmla="*/ 55544 h 258"/>
                  <a:gd name="T62" fmla="*/ 16789 w 59"/>
                  <a:gd name="T63" fmla="*/ 51914 h 258"/>
                  <a:gd name="T64" fmla="*/ 20287 w 59"/>
                  <a:gd name="T65" fmla="*/ 17426 h 258"/>
                  <a:gd name="T66" fmla="*/ 20287 w 59"/>
                  <a:gd name="T67" fmla="*/ 24323 h 258"/>
                  <a:gd name="T68" fmla="*/ 20287 w 59"/>
                  <a:gd name="T69" fmla="*/ 31221 h 258"/>
                  <a:gd name="T70" fmla="*/ 16789 w 59"/>
                  <a:gd name="T71" fmla="*/ 34851 h 258"/>
                  <a:gd name="T72" fmla="*/ 16789 w 59"/>
                  <a:gd name="T73" fmla="*/ 41386 h 258"/>
                  <a:gd name="T74" fmla="*/ 20287 w 59"/>
                  <a:gd name="T75" fmla="*/ 45016 h 258"/>
                  <a:gd name="T76" fmla="*/ 20287 w 59"/>
                  <a:gd name="T77" fmla="*/ 51914 h 258"/>
                  <a:gd name="T78" fmla="*/ 16789 w 59"/>
                  <a:gd name="T79" fmla="*/ 48647 h 258"/>
                  <a:gd name="T80" fmla="*/ 16789 w 59"/>
                  <a:gd name="T81" fmla="*/ 41386 h 258"/>
                  <a:gd name="T82" fmla="*/ 16789 w 59"/>
                  <a:gd name="T83" fmla="*/ 34851 h 258"/>
                  <a:gd name="T84" fmla="*/ 16789 w 59"/>
                  <a:gd name="T85" fmla="*/ 27591 h 258"/>
                  <a:gd name="T86" fmla="*/ 16789 w 59"/>
                  <a:gd name="T87" fmla="*/ 20693 h 258"/>
                  <a:gd name="T88" fmla="*/ 20287 w 59"/>
                  <a:gd name="T89" fmla="*/ 17426 h 258"/>
                  <a:gd name="T90" fmla="*/ 20287 w 59"/>
                  <a:gd name="T91" fmla="*/ 13795 h 258"/>
                  <a:gd name="T92" fmla="*/ 20287 w 59"/>
                  <a:gd name="T93" fmla="*/ 3630 h 258"/>
                  <a:gd name="T94" fmla="*/ 20287 w 59"/>
                  <a:gd name="T95" fmla="*/ 3630 h 258"/>
                  <a:gd name="T96" fmla="*/ 20287 w 59"/>
                  <a:gd name="T97" fmla="*/ 10528 h 258"/>
                  <a:gd name="T98" fmla="*/ 20287 w 59"/>
                  <a:gd name="T99" fmla="*/ 10528 h 258"/>
                  <a:gd name="T100" fmla="*/ 20287 w 59"/>
                  <a:gd name="T101" fmla="*/ 3630 h 258"/>
                  <a:gd name="T102" fmla="*/ 20287 w 59"/>
                  <a:gd name="T103" fmla="*/ 3630 h 258"/>
                  <a:gd name="T104" fmla="*/ 20287 w 59"/>
                  <a:gd name="T105" fmla="*/ 0 h 258"/>
                  <a:gd name="T106" fmla="*/ 3498 w 59"/>
                  <a:gd name="T107" fmla="*/ 0 h 258"/>
                  <a:gd name="T108" fmla="*/ 10144 w 59"/>
                  <a:gd name="T109" fmla="*/ 0 h 258"/>
                  <a:gd name="T110" fmla="*/ 16789 w 59"/>
                  <a:gd name="T111" fmla="*/ 0 h 258"/>
                  <a:gd name="T112" fmla="*/ 20287 w 59"/>
                  <a:gd name="T113" fmla="*/ 3630 h 258"/>
                  <a:gd name="T114" fmla="*/ 13292 w 59"/>
                  <a:gd name="T115" fmla="*/ 3630 h 258"/>
                  <a:gd name="T116" fmla="*/ 6646 w 59"/>
                  <a:gd name="T117" fmla="*/ 3630 h 258"/>
                  <a:gd name="T118" fmla="*/ 3498 w 59"/>
                  <a:gd name="T119" fmla="*/ 3630 h 258"/>
                  <a:gd name="T120" fmla="*/ 3498 w 59"/>
                  <a:gd name="T121" fmla="*/ 3630 h 258"/>
                  <a:gd name="T122" fmla="*/ 3498 w 59"/>
                  <a:gd name="T123" fmla="*/ 3630 h 258"/>
                  <a:gd name="T124" fmla="*/ 3498 w 59"/>
                  <a:gd name="T125" fmla="*/ 0 h 2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9" h="258">
                    <a:moveTo>
                      <a:pt x="0" y="153"/>
                    </a:moveTo>
                    <a:lnTo>
                      <a:pt x="10" y="10"/>
                    </a:lnTo>
                    <a:lnTo>
                      <a:pt x="10" y="153"/>
                    </a:lnTo>
                    <a:lnTo>
                      <a:pt x="0" y="153"/>
                    </a:lnTo>
                    <a:close/>
                    <a:moveTo>
                      <a:pt x="10" y="153"/>
                    </a:moveTo>
                    <a:lnTo>
                      <a:pt x="10" y="153"/>
                    </a:lnTo>
                    <a:close/>
                    <a:moveTo>
                      <a:pt x="29" y="257"/>
                    </a:moveTo>
                    <a:lnTo>
                      <a:pt x="29" y="248"/>
                    </a:lnTo>
                    <a:lnTo>
                      <a:pt x="19" y="248"/>
                    </a:lnTo>
                    <a:lnTo>
                      <a:pt x="19" y="238"/>
                    </a:lnTo>
                    <a:lnTo>
                      <a:pt x="19" y="229"/>
                    </a:lnTo>
                    <a:lnTo>
                      <a:pt x="19" y="219"/>
                    </a:lnTo>
                    <a:lnTo>
                      <a:pt x="10" y="210"/>
                    </a:lnTo>
                    <a:lnTo>
                      <a:pt x="10" y="200"/>
                    </a:lnTo>
                    <a:lnTo>
                      <a:pt x="10" y="191"/>
                    </a:lnTo>
                    <a:lnTo>
                      <a:pt x="10" y="181"/>
                    </a:lnTo>
                    <a:lnTo>
                      <a:pt x="10" y="172"/>
                    </a:lnTo>
                    <a:lnTo>
                      <a:pt x="0" y="162"/>
                    </a:lnTo>
                    <a:lnTo>
                      <a:pt x="0" y="153"/>
                    </a:lnTo>
                    <a:lnTo>
                      <a:pt x="10" y="153"/>
                    </a:lnTo>
                    <a:lnTo>
                      <a:pt x="10" y="162"/>
                    </a:lnTo>
                    <a:lnTo>
                      <a:pt x="10" y="172"/>
                    </a:lnTo>
                    <a:lnTo>
                      <a:pt x="10" y="181"/>
                    </a:lnTo>
                    <a:lnTo>
                      <a:pt x="10" y="191"/>
                    </a:lnTo>
                    <a:lnTo>
                      <a:pt x="10" y="200"/>
                    </a:lnTo>
                    <a:lnTo>
                      <a:pt x="19" y="210"/>
                    </a:lnTo>
                    <a:lnTo>
                      <a:pt x="19" y="219"/>
                    </a:lnTo>
                    <a:lnTo>
                      <a:pt x="19" y="229"/>
                    </a:lnTo>
                    <a:lnTo>
                      <a:pt x="19" y="238"/>
                    </a:lnTo>
                    <a:lnTo>
                      <a:pt x="29" y="248"/>
                    </a:lnTo>
                    <a:lnTo>
                      <a:pt x="29" y="257"/>
                    </a:lnTo>
                    <a:close/>
                    <a:moveTo>
                      <a:pt x="29" y="257"/>
                    </a:moveTo>
                    <a:lnTo>
                      <a:pt x="29" y="257"/>
                    </a:lnTo>
                    <a:close/>
                    <a:moveTo>
                      <a:pt x="48" y="143"/>
                    </a:moveTo>
                    <a:lnTo>
                      <a:pt x="58" y="143"/>
                    </a:lnTo>
                    <a:lnTo>
                      <a:pt x="58" y="153"/>
                    </a:lnTo>
                    <a:lnTo>
                      <a:pt x="58" y="162"/>
                    </a:lnTo>
                    <a:lnTo>
                      <a:pt x="58" y="172"/>
                    </a:lnTo>
                    <a:lnTo>
                      <a:pt x="58" y="181"/>
                    </a:lnTo>
                    <a:lnTo>
                      <a:pt x="58" y="191"/>
                    </a:lnTo>
                    <a:lnTo>
                      <a:pt x="58" y="200"/>
                    </a:lnTo>
                    <a:lnTo>
                      <a:pt x="58" y="210"/>
                    </a:lnTo>
                    <a:lnTo>
                      <a:pt x="48" y="219"/>
                    </a:lnTo>
                    <a:lnTo>
                      <a:pt x="48" y="229"/>
                    </a:lnTo>
                    <a:lnTo>
                      <a:pt x="48" y="238"/>
                    </a:lnTo>
                    <a:lnTo>
                      <a:pt x="48" y="248"/>
                    </a:lnTo>
                    <a:lnTo>
                      <a:pt x="38" y="248"/>
                    </a:lnTo>
                    <a:lnTo>
                      <a:pt x="38" y="257"/>
                    </a:lnTo>
                    <a:lnTo>
                      <a:pt x="29" y="257"/>
                    </a:lnTo>
                    <a:lnTo>
                      <a:pt x="38" y="257"/>
                    </a:lnTo>
                    <a:lnTo>
                      <a:pt x="38" y="248"/>
                    </a:lnTo>
                    <a:lnTo>
                      <a:pt x="48" y="238"/>
                    </a:lnTo>
                    <a:lnTo>
                      <a:pt x="48" y="229"/>
                    </a:lnTo>
                    <a:lnTo>
                      <a:pt x="48" y="219"/>
                    </a:lnTo>
                    <a:lnTo>
                      <a:pt x="48" y="210"/>
                    </a:lnTo>
                    <a:lnTo>
                      <a:pt x="48" y="200"/>
                    </a:lnTo>
                    <a:lnTo>
                      <a:pt x="58" y="200"/>
                    </a:lnTo>
                    <a:lnTo>
                      <a:pt x="58" y="191"/>
                    </a:lnTo>
                    <a:lnTo>
                      <a:pt x="58" y="181"/>
                    </a:lnTo>
                    <a:lnTo>
                      <a:pt x="58" y="172"/>
                    </a:lnTo>
                    <a:lnTo>
                      <a:pt x="58" y="162"/>
                    </a:lnTo>
                    <a:lnTo>
                      <a:pt x="58" y="153"/>
                    </a:lnTo>
                    <a:lnTo>
                      <a:pt x="48" y="153"/>
                    </a:lnTo>
                    <a:lnTo>
                      <a:pt x="48" y="143"/>
                    </a:lnTo>
                    <a:close/>
                    <a:moveTo>
                      <a:pt x="58" y="38"/>
                    </a:moveTo>
                    <a:lnTo>
                      <a:pt x="58" y="48"/>
                    </a:lnTo>
                    <a:lnTo>
                      <a:pt x="58" y="57"/>
                    </a:lnTo>
                    <a:lnTo>
                      <a:pt x="58" y="67"/>
                    </a:lnTo>
                    <a:lnTo>
                      <a:pt x="58" y="76"/>
                    </a:lnTo>
                    <a:lnTo>
                      <a:pt x="58" y="86"/>
                    </a:lnTo>
                    <a:lnTo>
                      <a:pt x="48" y="86"/>
                    </a:lnTo>
                    <a:lnTo>
                      <a:pt x="48" y="96"/>
                    </a:lnTo>
                    <a:lnTo>
                      <a:pt x="48" y="105"/>
                    </a:lnTo>
                    <a:lnTo>
                      <a:pt x="48" y="114"/>
                    </a:lnTo>
                    <a:lnTo>
                      <a:pt x="48" y="124"/>
                    </a:lnTo>
                    <a:lnTo>
                      <a:pt x="58" y="124"/>
                    </a:lnTo>
                    <a:lnTo>
                      <a:pt x="58" y="134"/>
                    </a:lnTo>
                    <a:lnTo>
                      <a:pt x="58" y="143"/>
                    </a:lnTo>
                    <a:lnTo>
                      <a:pt x="48" y="143"/>
                    </a:lnTo>
                    <a:lnTo>
                      <a:pt x="48" y="134"/>
                    </a:lnTo>
                    <a:lnTo>
                      <a:pt x="48" y="124"/>
                    </a:lnTo>
                    <a:lnTo>
                      <a:pt x="48" y="114"/>
                    </a:lnTo>
                    <a:lnTo>
                      <a:pt x="48" y="105"/>
                    </a:lnTo>
                    <a:lnTo>
                      <a:pt x="48" y="96"/>
                    </a:lnTo>
                    <a:lnTo>
                      <a:pt x="48" y="86"/>
                    </a:lnTo>
                    <a:lnTo>
                      <a:pt x="48" y="76"/>
                    </a:lnTo>
                    <a:lnTo>
                      <a:pt x="48" y="67"/>
                    </a:lnTo>
                    <a:lnTo>
                      <a:pt x="48" y="57"/>
                    </a:lnTo>
                    <a:lnTo>
                      <a:pt x="58" y="57"/>
                    </a:lnTo>
                    <a:lnTo>
                      <a:pt x="58" y="48"/>
                    </a:lnTo>
                    <a:lnTo>
                      <a:pt x="58" y="38"/>
                    </a:lnTo>
                    <a:close/>
                    <a:moveTo>
                      <a:pt x="58" y="38"/>
                    </a:moveTo>
                    <a:lnTo>
                      <a:pt x="58" y="38"/>
                    </a:lnTo>
                    <a:close/>
                    <a:moveTo>
                      <a:pt x="58" y="10"/>
                    </a:moveTo>
                    <a:lnTo>
                      <a:pt x="58" y="0"/>
                    </a:lnTo>
                    <a:lnTo>
                      <a:pt x="58" y="10"/>
                    </a:lnTo>
                    <a:lnTo>
                      <a:pt x="58" y="19"/>
                    </a:lnTo>
                    <a:lnTo>
                      <a:pt x="58" y="29"/>
                    </a:lnTo>
                    <a:lnTo>
                      <a:pt x="58" y="38"/>
                    </a:lnTo>
                    <a:lnTo>
                      <a:pt x="58" y="29"/>
                    </a:lnTo>
                    <a:lnTo>
                      <a:pt x="58" y="19"/>
                    </a:lnTo>
                    <a:lnTo>
                      <a:pt x="58" y="10"/>
                    </a:lnTo>
                    <a:lnTo>
                      <a:pt x="58" y="0"/>
                    </a:lnTo>
                    <a:lnTo>
                      <a:pt x="58" y="10"/>
                    </a:lnTo>
                    <a:close/>
                    <a:moveTo>
                      <a:pt x="58" y="0"/>
                    </a:moveTo>
                    <a:lnTo>
                      <a:pt x="58" y="0"/>
                    </a:lnTo>
                    <a:close/>
                    <a:moveTo>
                      <a:pt x="10" y="1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8" y="0"/>
                    </a:lnTo>
                    <a:lnTo>
                      <a:pt x="58" y="10"/>
                    </a:lnTo>
                    <a:lnTo>
                      <a:pt x="48" y="10"/>
                    </a:lnTo>
                    <a:lnTo>
                      <a:pt x="38" y="10"/>
                    </a:lnTo>
                    <a:lnTo>
                      <a:pt x="29" y="10"/>
                    </a:lnTo>
                    <a:lnTo>
                      <a:pt x="19" y="10"/>
                    </a:lnTo>
                    <a:lnTo>
                      <a:pt x="10" y="10"/>
                    </a:lnTo>
                    <a:close/>
                    <a:moveTo>
                      <a:pt x="10" y="10"/>
                    </a:move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close/>
                    <a:moveTo>
                      <a:pt x="10" y="10"/>
                    </a:moveTo>
                    <a:lnTo>
                      <a:pt x="10" y="0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57" name="Freeform 384">
                <a:extLst>
                  <a:ext uri="{FF2B5EF4-FFF2-40B4-BE49-F238E27FC236}">
                    <a16:creationId xmlns:a16="http://schemas.microsoft.com/office/drawing/2014/main" id="{90285113-267C-BA4A-A248-068170E81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2027238"/>
                <a:ext cx="20637" cy="88900"/>
              </a:xfrm>
              <a:custGeom>
                <a:avLst/>
                <a:gdLst>
                  <a:gd name="T0" fmla="*/ 0 w 58"/>
                  <a:gd name="T1" fmla="*/ 0 h 248"/>
                  <a:gd name="T2" fmla="*/ 0 w 58"/>
                  <a:gd name="T3" fmla="*/ 54487 h 248"/>
                  <a:gd name="T4" fmla="*/ 13521 w 58"/>
                  <a:gd name="T5" fmla="*/ 88542 h 248"/>
                  <a:gd name="T6" fmla="*/ 17079 w 58"/>
                  <a:gd name="T7" fmla="*/ 47676 h 248"/>
                  <a:gd name="T8" fmla="*/ 17079 w 58"/>
                  <a:gd name="T9" fmla="*/ 13622 h 248"/>
                  <a:gd name="T10" fmla="*/ 17079 w 58"/>
                  <a:gd name="T11" fmla="*/ 0 h 248"/>
                  <a:gd name="T12" fmla="*/ 0 w 58"/>
                  <a:gd name="T13" fmla="*/ 0 h 2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248">
                    <a:moveTo>
                      <a:pt x="0" y="0"/>
                    </a:move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62"/>
                      <a:pt x="29" y="238"/>
                      <a:pt x="38" y="247"/>
                    </a:cubicBezTo>
                    <a:cubicBezTo>
                      <a:pt x="57" y="238"/>
                      <a:pt x="57" y="162"/>
                      <a:pt x="48" y="133"/>
                    </a:cubicBezTo>
                    <a:cubicBezTo>
                      <a:pt x="38" y="95"/>
                      <a:pt x="48" y="38"/>
                      <a:pt x="48" y="38"/>
                    </a:cubicBezTo>
                    <a:cubicBezTo>
                      <a:pt x="48" y="19"/>
                      <a:pt x="48" y="9"/>
                      <a:pt x="48" y="0"/>
                    </a:cubicBezTo>
                    <a:cubicBezTo>
                      <a:pt x="29" y="0"/>
                      <a:pt x="19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58" name="Freeform 385">
                <a:extLst>
                  <a:ext uri="{FF2B5EF4-FFF2-40B4-BE49-F238E27FC236}">
                    <a16:creationId xmlns:a16="http://schemas.microsoft.com/office/drawing/2014/main" id="{946FDCA0-03B9-EF47-BFEC-2D2FE4A86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2024063"/>
                <a:ext cx="20637" cy="96837"/>
              </a:xfrm>
              <a:custGeom>
                <a:avLst/>
                <a:gdLst>
                  <a:gd name="T0" fmla="*/ 0 w 58"/>
                  <a:gd name="T1" fmla="*/ 3613 h 268"/>
                  <a:gd name="T2" fmla="*/ 0 w 58"/>
                  <a:gd name="T3" fmla="*/ 58536 h 268"/>
                  <a:gd name="T4" fmla="*/ 3558 w 58"/>
                  <a:gd name="T5" fmla="*/ 58536 h 268"/>
                  <a:gd name="T6" fmla="*/ 13521 w 58"/>
                  <a:gd name="T7" fmla="*/ 96476 h 268"/>
                  <a:gd name="T8" fmla="*/ 10319 w 58"/>
                  <a:gd name="T9" fmla="*/ 89610 h 268"/>
                  <a:gd name="T10" fmla="*/ 6760 w 58"/>
                  <a:gd name="T11" fmla="*/ 85997 h 268"/>
                  <a:gd name="T12" fmla="*/ 6760 w 58"/>
                  <a:gd name="T13" fmla="*/ 79132 h 268"/>
                  <a:gd name="T14" fmla="*/ 3558 w 58"/>
                  <a:gd name="T15" fmla="*/ 75880 h 268"/>
                  <a:gd name="T16" fmla="*/ 3558 w 58"/>
                  <a:gd name="T17" fmla="*/ 69014 h 268"/>
                  <a:gd name="T18" fmla="*/ 3558 w 58"/>
                  <a:gd name="T19" fmla="*/ 62149 h 268"/>
                  <a:gd name="T20" fmla="*/ 0 w 58"/>
                  <a:gd name="T21" fmla="*/ 58536 h 268"/>
                  <a:gd name="T22" fmla="*/ 3558 w 58"/>
                  <a:gd name="T23" fmla="*/ 62149 h 268"/>
                  <a:gd name="T24" fmla="*/ 3558 w 58"/>
                  <a:gd name="T25" fmla="*/ 69014 h 268"/>
                  <a:gd name="T26" fmla="*/ 6760 w 58"/>
                  <a:gd name="T27" fmla="*/ 72266 h 268"/>
                  <a:gd name="T28" fmla="*/ 6760 w 58"/>
                  <a:gd name="T29" fmla="*/ 79132 h 268"/>
                  <a:gd name="T30" fmla="*/ 6760 w 58"/>
                  <a:gd name="T31" fmla="*/ 85997 h 268"/>
                  <a:gd name="T32" fmla="*/ 10319 w 58"/>
                  <a:gd name="T33" fmla="*/ 89610 h 268"/>
                  <a:gd name="T34" fmla="*/ 13521 w 58"/>
                  <a:gd name="T35" fmla="*/ 92862 h 268"/>
                  <a:gd name="T36" fmla="*/ 13521 w 58"/>
                  <a:gd name="T37" fmla="*/ 96476 h 268"/>
                  <a:gd name="T38" fmla="*/ 17079 w 58"/>
                  <a:gd name="T39" fmla="*/ 51670 h 268"/>
                  <a:gd name="T40" fmla="*/ 17079 w 58"/>
                  <a:gd name="T41" fmla="*/ 58536 h 268"/>
                  <a:gd name="T42" fmla="*/ 20281 w 58"/>
                  <a:gd name="T43" fmla="*/ 62149 h 268"/>
                  <a:gd name="T44" fmla="*/ 20281 w 58"/>
                  <a:gd name="T45" fmla="*/ 69014 h 268"/>
                  <a:gd name="T46" fmla="*/ 20281 w 58"/>
                  <a:gd name="T47" fmla="*/ 75880 h 268"/>
                  <a:gd name="T48" fmla="*/ 17079 w 58"/>
                  <a:gd name="T49" fmla="*/ 82745 h 268"/>
                  <a:gd name="T50" fmla="*/ 17079 w 58"/>
                  <a:gd name="T51" fmla="*/ 89610 h 268"/>
                  <a:gd name="T52" fmla="*/ 13521 w 58"/>
                  <a:gd name="T53" fmla="*/ 96476 h 268"/>
                  <a:gd name="T54" fmla="*/ 13521 w 58"/>
                  <a:gd name="T55" fmla="*/ 89610 h 268"/>
                  <a:gd name="T56" fmla="*/ 17079 w 58"/>
                  <a:gd name="T57" fmla="*/ 85997 h 268"/>
                  <a:gd name="T58" fmla="*/ 17079 w 58"/>
                  <a:gd name="T59" fmla="*/ 79132 h 268"/>
                  <a:gd name="T60" fmla="*/ 17079 w 58"/>
                  <a:gd name="T61" fmla="*/ 72266 h 268"/>
                  <a:gd name="T62" fmla="*/ 17079 w 58"/>
                  <a:gd name="T63" fmla="*/ 65401 h 268"/>
                  <a:gd name="T64" fmla="*/ 17079 w 58"/>
                  <a:gd name="T65" fmla="*/ 58536 h 268"/>
                  <a:gd name="T66" fmla="*/ 17079 w 58"/>
                  <a:gd name="T67" fmla="*/ 17344 h 268"/>
                  <a:gd name="T68" fmla="*/ 17079 w 58"/>
                  <a:gd name="T69" fmla="*/ 24209 h 268"/>
                  <a:gd name="T70" fmla="*/ 17079 w 58"/>
                  <a:gd name="T71" fmla="*/ 31075 h 268"/>
                  <a:gd name="T72" fmla="*/ 17079 w 58"/>
                  <a:gd name="T73" fmla="*/ 37940 h 268"/>
                  <a:gd name="T74" fmla="*/ 17079 w 58"/>
                  <a:gd name="T75" fmla="*/ 44805 h 268"/>
                  <a:gd name="T76" fmla="*/ 17079 w 58"/>
                  <a:gd name="T77" fmla="*/ 51670 h 268"/>
                  <a:gd name="T78" fmla="*/ 17079 w 58"/>
                  <a:gd name="T79" fmla="*/ 51670 h 268"/>
                  <a:gd name="T80" fmla="*/ 17079 w 58"/>
                  <a:gd name="T81" fmla="*/ 44805 h 268"/>
                  <a:gd name="T82" fmla="*/ 17079 w 58"/>
                  <a:gd name="T83" fmla="*/ 37940 h 268"/>
                  <a:gd name="T84" fmla="*/ 17079 w 58"/>
                  <a:gd name="T85" fmla="*/ 31075 h 268"/>
                  <a:gd name="T86" fmla="*/ 17079 w 58"/>
                  <a:gd name="T87" fmla="*/ 24209 h 268"/>
                  <a:gd name="T88" fmla="*/ 17079 w 58"/>
                  <a:gd name="T89" fmla="*/ 17344 h 268"/>
                  <a:gd name="T90" fmla="*/ 17079 w 58"/>
                  <a:gd name="T91" fmla="*/ 17344 h 268"/>
                  <a:gd name="T92" fmla="*/ 17079 w 58"/>
                  <a:gd name="T93" fmla="*/ 17344 h 268"/>
                  <a:gd name="T94" fmla="*/ 17079 w 58"/>
                  <a:gd name="T95" fmla="*/ 0 h 268"/>
                  <a:gd name="T96" fmla="*/ 17079 w 58"/>
                  <a:gd name="T97" fmla="*/ 6865 h 268"/>
                  <a:gd name="T98" fmla="*/ 17079 w 58"/>
                  <a:gd name="T99" fmla="*/ 13731 h 268"/>
                  <a:gd name="T100" fmla="*/ 17079 w 58"/>
                  <a:gd name="T101" fmla="*/ 13731 h 268"/>
                  <a:gd name="T102" fmla="*/ 17079 w 58"/>
                  <a:gd name="T103" fmla="*/ 6865 h 268"/>
                  <a:gd name="T104" fmla="*/ 17079 w 58"/>
                  <a:gd name="T105" fmla="*/ 0 h 268"/>
                  <a:gd name="T106" fmla="*/ 17079 w 58"/>
                  <a:gd name="T107" fmla="*/ 0 h 268"/>
                  <a:gd name="T108" fmla="*/ 3558 w 58"/>
                  <a:gd name="T109" fmla="*/ 3613 h 268"/>
                  <a:gd name="T110" fmla="*/ 10319 w 58"/>
                  <a:gd name="T111" fmla="*/ 3613 h 268"/>
                  <a:gd name="T112" fmla="*/ 17079 w 58"/>
                  <a:gd name="T113" fmla="*/ 3613 h 268"/>
                  <a:gd name="T114" fmla="*/ 17079 w 58"/>
                  <a:gd name="T115" fmla="*/ 3613 h 268"/>
                  <a:gd name="T116" fmla="*/ 10319 w 58"/>
                  <a:gd name="T117" fmla="*/ 3613 h 268"/>
                  <a:gd name="T118" fmla="*/ 3558 w 58"/>
                  <a:gd name="T119" fmla="*/ 3613 h 268"/>
                  <a:gd name="T120" fmla="*/ 0 w 58"/>
                  <a:gd name="T121" fmla="*/ 3613 h 268"/>
                  <a:gd name="T122" fmla="*/ 0 w 58"/>
                  <a:gd name="T123" fmla="*/ 3613 h 268"/>
                  <a:gd name="T124" fmla="*/ 0 w 58"/>
                  <a:gd name="T125" fmla="*/ 3613 h 2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8" h="268">
                    <a:moveTo>
                      <a:pt x="0" y="162"/>
                    </a:moveTo>
                    <a:lnTo>
                      <a:pt x="0" y="10"/>
                    </a:lnTo>
                    <a:lnTo>
                      <a:pt x="10" y="162"/>
                    </a:lnTo>
                    <a:lnTo>
                      <a:pt x="0" y="162"/>
                    </a:lnTo>
                    <a:close/>
                    <a:moveTo>
                      <a:pt x="10" y="162"/>
                    </a:moveTo>
                    <a:lnTo>
                      <a:pt x="10" y="162"/>
                    </a:lnTo>
                    <a:close/>
                    <a:moveTo>
                      <a:pt x="38" y="257"/>
                    </a:moveTo>
                    <a:lnTo>
                      <a:pt x="38" y="267"/>
                    </a:lnTo>
                    <a:lnTo>
                      <a:pt x="29" y="257"/>
                    </a:lnTo>
                    <a:lnTo>
                      <a:pt x="29" y="248"/>
                    </a:lnTo>
                    <a:lnTo>
                      <a:pt x="29" y="238"/>
                    </a:lnTo>
                    <a:lnTo>
                      <a:pt x="19" y="238"/>
                    </a:lnTo>
                    <a:lnTo>
                      <a:pt x="19" y="229"/>
                    </a:lnTo>
                    <a:lnTo>
                      <a:pt x="19" y="219"/>
                    </a:lnTo>
                    <a:lnTo>
                      <a:pt x="19" y="210"/>
                    </a:lnTo>
                    <a:lnTo>
                      <a:pt x="10" y="210"/>
                    </a:lnTo>
                    <a:lnTo>
                      <a:pt x="10" y="200"/>
                    </a:lnTo>
                    <a:lnTo>
                      <a:pt x="10" y="191"/>
                    </a:lnTo>
                    <a:lnTo>
                      <a:pt x="10" y="181"/>
                    </a:lnTo>
                    <a:lnTo>
                      <a:pt x="10" y="172"/>
                    </a:lnTo>
                    <a:lnTo>
                      <a:pt x="0" y="172"/>
                    </a:lnTo>
                    <a:lnTo>
                      <a:pt x="0" y="162"/>
                    </a:lnTo>
                    <a:lnTo>
                      <a:pt x="10" y="162"/>
                    </a:lnTo>
                    <a:lnTo>
                      <a:pt x="10" y="172"/>
                    </a:lnTo>
                    <a:lnTo>
                      <a:pt x="10" y="181"/>
                    </a:lnTo>
                    <a:lnTo>
                      <a:pt x="10" y="191"/>
                    </a:lnTo>
                    <a:lnTo>
                      <a:pt x="10" y="200"/>
                    </a:lnTo>
                    <a:lnTo>
                      <a:pt x="19" y="200"/>
                    </a:lnTo>
                    <a:lnTo>
                      <a:pt x="19" y="210"/>
                    </a:lnTo>
                    <a:lnTo>
                      <a:pt x="19" y="219"/>
                    </a:lnTo>
                    <a:lnTo>
                      <a:pt x="19" y="229"/>
                    </a:lnTo>
                    <a:lnTo>
                      <a:pt x="19" y="238"/>
                    </a:lnTo>
                    <a:lnTo>
                      <a:pt x="29" y="238"/>
                    </a:lnTo>
                    <a:lnTo>
                      <a:pt x="29" y="248"/>
                    </a:lnTo>
                    <a:lnTo>
                      <a:pt x="29" y="257"/>
                    </a:lnTo>
                    <a:lnTo>
                      <a:pt x="38" y="257"/>
                    </a:lnTo>
                    <a:close/>
                    <a:moveTo>
                      <a:pt x="38" y="267"/>
                    </a:moveTo>
                    <a:lnTo>
                      <a:pt x="38" y="267"/>
                    </a:lnTo>
                    <a:close/>
                    <a:moveTo>
                      <a:pt x="48" y="153"/>
                    </a:moveTo>
                    <a:lnTo>
                      <a:pt x="48" y="143"/>
                    </a:lnTo>
                    <a:lnTo>
                      <a:pt x="48" y="153"/>
                    </a:lnTo>
                    <a:lnTo>
                      <a:pt x="48" y="162"/>
                    </a:lnTo>
                    <a:lnTo>
                      <a:pt x="48" y="172"/>
                    </a:lnTo>
                    <a:lnTo>
                      <a:pt x="57" y="172"/>
                    </a:lnTo>
                    <a:lnTo>
                      <a:pt x="57" y="181"/>
                    </a:lnTo>
                    <a:lnTo>
                      <a:pt x="57" y="191"/>
                    </a:lnTo>
                    <a:lnTo>
                      <a:pt x="57" y="200"/>
                    </a:lnTo>
                    <a:lnTo>
                      <a:pt x="57" y="210"/>
                    </a:lnTo>
                    <a:lnTo>
                      <a:pt x="48" y="219"/>
                    </a:lnTo>
                    <a:lnTo>
                      <a:pt x="48" y="229"/>
                    </a:lnTo>
                    <a:lnTo>
                      <a:pt x="48" y="238"/>
                    </a:lnTo>
                    <a:lnTo>
                      <a:pt x="48" y="248"/>
                    </a:lnTo>
                    <a:lnTo>
                      <a:pt x="38" y="257"/>
                    </a:lnTo>
                    <a:lnTo>
                      <a:pt x="38" y="267"/>
                    </a:lnTo>
                    <a:lnTo>
                      <a:pt x="38" y="257"/>
                    </a:lnTo>
                    <a:lnTo>
                      <a:pt x="38" y="248"/>
                    </a:lnTo>
                    <a:lnTo>
                      <a:pt x="48" y="248"/>
                    </a:lnTo>
                    <a:lnTo>
                      <a:pt x="48" y="238"/>
                    </a:lnTo>
                    <a:lnTo>
                      <a:pt x="48" y="229"/>
                    </a:lnTo>
                    <a:lnTo>
                      <a:pt x="48" y="219"/>
                    </a:lnTo>
                    <a:lnTo>
                      <a:pt x="48" y="210"/>
                    </a:lnTo>
                    <a:lnTo>
                      <a:pt x="48" y="200"/>
                    </a:lnTo>
                    <a:lnTo>
                      <a:pt x="48" y="191"/>
                    </a:lnTo>
                    <a:lnTo>
                      <a:pt x="48" y="181"/>
                    </a:lnTo>
                    <a:lnTo>
                      <a:pt x="48" y="172"/>
                    </a:lnTo>
                    <a:lnTo>
                      <a:pt x="48" y="162"/>
                    </a:lnTo>
                    <a:lnTo>
                      <a:pt x="48" y="153"/>
                    </a:lnTo>
                    <a:close/>
                    <a:moveTo>
                      <a:pt x="48" y="48"/>
                    </a:moveTo>
                    <a:lnTo>
                      <a:pt x="48" y="57"/>
                    </a:lnTo>
                    <a:lnTo>
                      <a:pt x="48" y="67"/>
                    </a:lnTo>
                    <a:lnTo>
                      <a:pt x="48" y="77"/>
                    </a:lnTo>
                    <a:lnTo>
                      <a:pt x="48" y="86"/>
                    </a:lnTo>
                    <a:lnTo>
                      <a:pt x="48" y="95"/>
                    </a:lnTo>
                    <a:lnTo>
                      <a:pt x="48" y="105"/>
                    </a:lnTo>
                    <a:lnTo>
                      <a:pt x="48" y="115"/>
                    </a:lnTo>
                    <a:lnTo>
                      <a:pt x="48" y="124"/>
                    </a:lnTo>
                    <a:lnTo>
                      <a:pt x="48" y="134"/>
                    </a:lnTo>
                    <a:lnTo>
                      <a:pt x="48" y="143"/>
                    </a:lnTo>
                    <a:lnTo>
                      <a:pt x="48" y="153"/>
                    </a:lnTo>
                    <a:lnTo>
                      <a:pt x="48" y="143"/>
                    </a:lnTo>
                    <a:lnTo>
                      <a:pt x="48" y="134"/>
                    </a:lnTo>
                    <a:lnTo>
                      <a:pt x="48" y="124"/>
                    </a:lnTo>
                    <a:lnTo>
                      <a:pt x="48" y="115"/>
                    </a:lnTo>
                    <a:lnTo>
                      <a:pt x="48" y="105"/>
                    </a:lnTo>
                    <a:lnTo>
                      <a:pt x="48" y="95"/>
                    </a:lnTo>
                    <a:lnTo>
                      <a:pt x="48" y="86"/>
                    </a:lnTo>
                    <a:lnTo>
                      <a:pt x="48" y="77"/>
                    </a:lnTo>
                    <a:lnTo>
                      <a:pt x="48" y="67"/>
                    </a:lnTo>
                    <a:lnTo>
                      <a:pt x="48" y="57"/>
                    </a:lnTo>
                    <a:lnTo>
                      <a:pt x="48" y="48"/>
                    </a:lnTo>
                    <a:lnTo>
                      <a:pt x="48" y="38"/>
                    </a:lnTo>
                    <a:lnTo>
                      <a:pt x="48" y="48"/>
                    </a:lnTo>
                    <a:close/>
                    <a:moveTo>
                      <a:pt x="48" y="48"/>
                    </a:moveTo>
                    <a:lnTo>
                      <a:pt x="48" y="48"/>
                    </a:lnTo>
                    <a:close/>
                    <a:moveTo>
                      <a:pt x="48" y="10"/>
                    </a:moveTo>
                    <a:lnTo>
                      <a:pt x="48" y="0"/>
                    </a:lnTo>
                    <a:lnTo>
                      <a:pt x="48" y="10"/>
                    </a:lnTo>
                    <a:lnTo>
                      <a:pt x="48" y="19"/>
                    </a:lnTo>
                    <a:lnTo>
                      <a:pt x="48" y="29"/>
                    </a:lnTo>
                    <a:lnTo>
                      <a:pt x="48" y="38"/>
                    </a:lnTo>
                    <a:lnTo>
                      <a:pt x="48" y="48"/>
                    </a:lnTo>
                    <a:lnTo>
                      <a:pt x="48" y="38"/>
                    </a:lnTo>
                    <a:lnTo>
                      <a:pt x="48" y="29"/>
                    </a:lnTo>
                    <a:lnTo>
                      <a:pt x="48" y="19"/>
                    </a:lnTo>
                    <a:lnTo>
                      <a:pt x="48" y="10"/>
                    </a:lnTo>
                    <a:close/>
                    <a:moveTo>
                      <a:pt x="48" y="0"/>
                    </a:moveTo>
                    <a:lnTo>
                      <a:pt x="48" y="10"/>
                    </a:lnTo>
                    <a:lnTo>
                      <a:pt x="48" y="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9" y="10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48" y="10"/>
                    </a:lnTo>
                    <a:lnTo>
                      <a:pt x="48" y="0"/>
                    </a:lnTo>
                    <a:lnTo>
                      <a:pt x="48" y="10"/>
                    </a:lnTo>
                    <a:lnTo>
                      <a:pt x="38" y="10"/>
                    </a:lnTo>
                    <a:lnTo>
                      <a:pt x="29" y="10"/>
                    </a:lnTo>
                    <a:lnTo>
                      <a:pt x="19" y="10"/>
                    </a:lnTo>
                    <a:lnTo>
                      <a:pt x="10" y="10"/>
                    </a:ln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59" name="Freeform 386">
                <a:extLst>
                  <a:ext uri="{FF2B5EF4-FFF2-40B4-BE49-F238E27FC236}">
                    <a16:creationId xmlns:a16="http://schemas.microsoft.com/office/drawing/2014/main" id="{B0850C7A-48FD-3742-9E7C-4F7529306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2041525"/>
                <a:ext cx="23813" cy="88900"/>
              </a:xfrm>
              <a:custGeom>
                <a:avLst/>
                <a:gdLst>
                  <a:gd name="T0" fmla="*/ 3199 w 67"/>
                  <a:gd name="T1" fmla="*/ 0 h 248"/>
                  <a:gd name="T2" fmla="*/ 16705 w 67"/>
                  <a:gd name="T3" fmla="*/ 0 h 248"/>
                  <a:gd name="T4" fmla="*/ 20259 w 67"/>
                  <a:gd name="T5" fmla="*/ 37639 h 248"/>
                  <a:gd name="T6" fmla="*/ 9952 w 67"/>
                  <a:gd name="T7" fmla="*/ 88542 h 248"/>
                  <a:gd name="T8" fmla="*/ 6753 w 67"/>
                  <a:gd name="T9" fmla="*/ 40865 h 248"/>
                  <a:gd name="T10" fmla="*/ 3199 w 67"/>
                  <a:gd name="T11" fmla="*/ 0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" h="248">
                    <a:moveTo>
                      <a:pt x="9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9"/>
                      <a:pt x="47" y="67"/>
                      <a:pt x="57" y="105"/>
                    </a:cubicBezTo>
                    <a:cubicBezTo>
                      <a:pt x="57" y="133"/>
                      <a:pt x="66" y="228"/>
                      <a:pt x="28" y="247"/>
                    </a:cubicBezTo>
                    <a:cubicBezTo>
                      <a:pt x="9" y="200"/>
                      <a:pt x="28" y="152"/>
                      <a:pt x="19" y="114"/>
                    </a:cubicBezTo>
                    <a:cubicBezTo>
                      <a:pt x="9" y="67"/>
                      <a:pt x="0" y="29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60" name="Freeform 387">
                <a:extLst>
                  <a:ext uri="{FF2B5EF4-FFF2-40B4-BE49-F238E27FC236}">
                    <a16:creationId xmlns:a16="http://schemas.microsoft.com/office/drawing/2014/main" id="{35508B70-EC15-D448-A334-4FE631D51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2041525"/>
                <a:ext cx="17463" cy="88900"/>
              </a:xfrm>
              <a:custGeom>
                <a:avLst/>
                <a:gdLst>
                  <a:gd name="T0" fmla="*/ 13543 w 49"/>
                  <a:gd name="T1" fmla="*/ 0 h 248"/>
                  <a:gd name="T2" fmla="*/ 17107 w 49"/>
                  <a:gd name="T3" fmla="*/ 37639 h 248"/>
                  <a:gd name="T4" fmla="*/ 13543 w 49"/>
                  <a:gd name="T5" fmla="*/ 27244 h 248"/>
                  <a:gd name="T6" fmla="*/ 13543 w 49"/>
                  <a:gd name="T7" fmla="*/ 16848 h 248"/>
                  <a:gd name="T8" fmla="*/ 13543 w 49"/>
                  <a:gd name="T9" fmla="*/ 6811 h 248"/>
                  <a:gd name="T10" fmla="*/ 13543 w 49"/>
                  <a:gd name="T11" fmla="*/ 3226 h 248"/>
                  <a:gd name="T12" fmla="*/ 13543 w 49"/>
                  <a:gd name="T13" fmla="*/ 13622 h 248"/>
                  <a:gd name="T14" fmla="*/ 13543 w 49"/>
                  <a:gd name="T15" fmla="*/ 24017 h 248"/>
                  <a:gd name="T16" fmla="*/ 17107 w 49"/>
                  <a:gd name="T17" fmla="*/ 30828 h 248"/>
                  <a:gd name="T18" fmla="*/ 6771 w 49"/>
                  <a:gd name="T19" fmla="*/ 88542 h 248"/>
                  <a:gd name="T20" fmla="*/ 13543 w 49"/>
                  <a:gd name="T21" fmla="*/ 85315 h 248"/>
                  <a:gd name="T22" fmla="*/ 17107 w 49"/>
                  <a:gd name="T23" fmla="*/ 74920 h 248"/>
                  <a:gd name="T24" fmla="*/ 17107 w 49"/>
                  <a:gd name="T25" fmla="*/ 64883 h 248"/>
                  <a:gd name="T26" fmla="*/ 17107 w 49"/>
                  <a:gd name="T27" fmla="*/ 54487 h 248"/>
                  <a:gd name="T28" fmla="*/ 17107 w 49"/>
                  <a:gd name="T29" fmla="*/ 44450 h 248"/>
                  <a:gd name="T30" fmla="*/ 17107 w 49"/>
                  <a:gd name="T31" fmla="*/ 40865 h 248"/>
                  <a:gd name="T32" fmla="*/ 17107 w 49"/>
                  <a:gd name="T33" fmla="*/ 51261 h 248"/>
                  <a:gd name="T34" fmla="*/ 17107 w 49"/>
                  <a:gd name="T35" fmla="*/ 61298 h 248"/>
                  <a:gd name="T36" fmla="*/ 17107 w 49"/>
                  <a:gd name="T37" fmla="*/ 71694 h 248"/>
                  <a:gd name="T38" fmla="*/ 13543 w 49"/>
                  <a:gd name="T39" fmla="*/ 81731 h 248"/>
                  <a:gd name="T40" fmla="*/ 6771 w 49"/>
                  <a:gd name="T41" fmla="*/ 88542 h 248"/>
                  <a:gd name="T42" fmla="*/ 0 w 49"/>
                  <a:gd name="T43" fmla="*/ 40865 h 248"/>
                  <a:gd name="T44" fmla="*/ 3564 w 49"/>
                  <a:gd name="T45" fmla="*/ 47676 h 248"/>
                  <a:gd name="T46" fmla="*/ 3564 w 49"/>
                  <a:gd name="T47" fmla="*/ 58072 h 248"/>
                  <a:gd name="T48" fmla="*/ 3564 w 49"/>
                  <a:gd name="T49" fmla="*/ 68109 h 248"/>
                  <a:gd name="T50" fmla="*/ 3564 w 49"/>
                  <a:gd name="T51" fmla="*/ 78504 h 248"/>
                  <a:gd name="T52" fmla="*/ 6771 w 49"/>
                  <a:gd name="T53" fmla="*/ 88542 h 248"/>
                  <a:gd name="T54" fmla="*/ 3564 w 49"/>
                  <a:gd name="T55" fmla="*/ 81731 h 248"/>
                  <a:gd name="T56" fmla="*/ 3564 w 49"/>
                  <a:gd name="T57" fmla="*/ 71694 h 248"/>
                  <a:gd name="T58" fmla="*/ 3564 w 49"/>
                  <a:gd name="T59" fmla="*/ 61298 h 248"/>
                  <a:gd name="T60" fmla="*/ 3564 w 49"/>
                  <a:gd name="T61" fmla="*/ 51261 h 248"/>
                  <a:gd name="T62" fmla="*/ 3564 w 49"/>
                  <a:gd name="T63" fmla="*/ 40865 h 248"/>
                  <a:gd name="T64" fmla="*/ 0 w 49"/>
                  <a:gd name="T65" fmla="*/ 40865 h 248"/>
                  <a:gd name="T66" fmla="*/ 0 w 49"/>
                  <a:gd name="T67" fmla="*/ 6811 h 248"/>
                  <a:gd name="T68" fmla="*/ 0 w 49"/>
                  <a:gd name="T69" fmla="*/ 16848 h 248"/>
                  <a:gd name="T70" fmla="*/ 0 w 49"/>
                  <a:gd name="T71" fmla="*/ 27244 h 248"/>
                  <a:gd name="T72" fmla="*/ 0 w 49"/>
                  <a:gd name="T73" fmla="*/ 37639 h 248"/>
                  <a:gd name="T74" fmla="*/ 0 w 49"/>
                  <a:gd name="T75" fmla="*/ 40865 h 248"/>
                  <a:gd name="T76" fmla="*/ 0 w 49"/>
                  <a:gd name="T77" fmla="*/ 30828 h 248"/>
                  <a:gd name="T78" fmla="*/ 0 w 49"/>
                  <a:gd name="T79" fmla="*/ 20433 h 248"/>
                  <a:gd name="T80" fmla="*/ 0 w 49"/>
                  <a:gd name="T81" fmla="*/ 10396 h 248"/>
                  <a:gd name="T82" fmla="*/ 0 w 49"/>
                  <a:gd name="T83" fmla="*/ 0 h 248"/>
                  <a:gd name="T84" fmla="*/ 0 w 49"/>
                  <a:gd name="T85" fmla="*/ 0 h 248"/>
                  <a:gd name="T86" fmla="*/ 0 w 49"/>
                  <a:gd name="T87" fmla="*/ 0 h 2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9" h="248">
                    <a:moveTo>
                      <a:pt x="38" y="0"/>
                    </a:moveTo>
                    <a:lnTo>
                      <a:pt x="0" y="0"/>
                    </a:lnTo>
                    <a:lnTo>
                      <a:pt x="38" y="0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close/>
                    <a:moveTo>
                      <a:pt x="48" y="105"/>
                    </a:moveTo>
                    <a:lnTo>
                      <a:pt x="38" y="95"/>
                    </a:lnTo>
                    <a:lnTo>
                      <a:pt x="38" y="86"/>
                    </a:lnTo>
                    <a:lnTo>
                      <a:pt x="38" y="76"/>
                    </a:lnTo>
                    <a:lnTo>
                      <a:pt x="38" y="67"/>
                    </a:lnTo>
                    <a:lnTo>
                      <a:pt x="38" y="57"/>
                    </a:lnTo>
                    <a:lnTo>
                      <a:pt x="38" y="47"/>
                    </a:lnTo>
                    <a:lnTo>
                      <a:pt x="38" y="38"/>
                    </a:lnTo>
                    <a:lnTo>
                      <a:pt x="38" y="29"/>
                    </a:lnTo>
                    <a:lnTo>
                      <a:pt x="38" y="19"/>
                    </a:lnTo>
                    <a:lnTo>
                      <a:pt x="38" y="9"/>
                    </a:lnTo>
                    <a:lnTo>
                      <a:pt x="38" y="0"/>
                    </a:lnTo>
                    <a:lnTo>
                      <a:pt x="38" y="9"/>
                    </a:lnTo>
                    <a:lnTo>
                      <a:pt x="38" y="19"/>
                    </a:lnTo>
                    <a:lnTo>
                      <a:pt x="38" y="29"/>
                    </a:lnTo>
                    <a:lnTo>
                      <a:pt x="38" y="38"/>
                    </a:lnTo>
                    <a:lnTo>
                      <a:pt x="38" y="47"/>
                    </a:lnTo>
                    <a:lnTo>
                      <a:pt x="38" y="57"/>
                    </a:lnTo>
                    <a:lnTo>
                      <a:pt x="38" y="67"/>
                    </a:lnTo>
                    <a:lnTo>
                      <a:pt x="38" y="76"/>
                    </a:lnTo>
                    <a:lnTo>
                      <a:pt x="38" y="86"/>
                    </a:lnTo>
                    <a:lnTo>
                      <a:pt x="48" y="86"/>
                    </a:lnTo>
                    <a:lnTo>
                      <a:pt x="48" y="95"/>
                    </a:lnTo>
                    <a:lnTo>
                      <a:pt x="48" y="105"/>
                    </a:lnTo>
                    <a:close/>
                    <a:moveTo>
                      <a:pt x="19" y="247"/>
                    </a:moveTo>
                    <a:lnTo>
                      <a:pt x="29" y="247"/>
                    </a:lnTo>
                    <a:lnTo>
                      <a:pt x="29" y="238"/>
                    </a:lnTo>
                    <a:lnTo>
                      <a:pt x="38" y="238"/>
                    </a:lnTo>
                    <a:lnTo>
                      <a:pt x="38" y="228"/>
                    </a:lnTo>
                    <a:lnTo>
                      <a:pt x="38" y="219"/>
                    </a:lnTo>
                    <a:lnTo>
                      <a:pt x="48" y="209"/>
                    </a:lnTo>
                    <a:lnTo>
                      <a:pt x="48" y="200"/>
                    </a:lnTo>
                    <a:lnTo>
                      <a:pt x="48" y="190"/>
                    </a:lnTo>
                    <a:lnTo>
                      <a:pt x="48" y="181"/>
                    </a:lnTo>
                    <a:lnTo>
                      <a:pt x="48" y="171"/>
                    </a:lnTo>
                    <a:lnTo>
                      <a:pt x="48" y="162"/>
                    </a:lnTo>
                    <a:lnTo>
                      <a:pt x="48" y="152"/>
                    </a:lnTo>
                    <a:lnTo>
                      <a:pt x="48" y="143"/>
                    </a:lnTo>
                    <a:lnTo>
                      <a:pt x="48" y="133"/>
                    </a:lnTo>
                    <a:lnTo>
                      <a:pt x="48" y="124"/>
                    </a:lnTo>
                    <a:lnTo>
                      <a:pt x="48" y="114"/>
                    </a:lnTo>
                    <a:lnTo>
                      <a:pt x="48" y="105"/>
                    </a:lnTo>
                    <a:lnTo>
                      <a:pt x="48" y="114"/>
                    </a:lnTo>
                    <a:lnTo>
                      <a:pt x="48" y="124"/>
                    </a:lnTo>
                    <a:lnTo>
                      <a:pt x="48" y="133"/>
                    </a:lnTo>
                    <a:lnTo>
                      <a:pt x="48" y="143"/>
                    </a:lnTo>
                    <a:lnTo>
                      <a:pt x="48" y="152"/>
                    </a:lnTo>
                    <a:lnTo>
                      <a:pt x="48" y="162"/>
                    </a:lnTo>
                    <a:lnTo>
                      <a:pt x="48" y="171"/>
                    </a:lnTo>
                    <a:lnTo>
                      <a:pt x="48" y="181"/>
                    </a:lnTo>
                    <a:lnTo>
                      <a:pt x="48" y="190"/>
                    </a:lnTo>
                    <a:lnTo>
                      <a:pt x="48" y="200"/>
                    </a:lnTo>
                    <a:lnTo>
                      <a:pt x="48" y="209"/>
                    </a:lnTo>
                    <a:lnTo>
                      <a:pt x="48" y="219"/>
                    </a:lnTo>
                    <a:lnTo>
                      <a:pt x="38" y="228"/>
                    </a:lnTo>
                    <a:lnTo>
                      <a:pt x="38" y="238"/>
                    </a:lnTo>
                    <a:lnTo>
                      <a:pt x="29" y="247"/>
                    </a:lnTo>
                    <a:lnTo>
                      <a:pt x="19" y="247"/>
                    </a:lnTo>
                    <a:close/>
                    <a:moveTo>
                      <a:pt x="19" y="247"/>
                    </a:moveTo>
                    <a:lnTo>
                      <a:pt x="19" y="247"/>
                    </a:lnTo>
                    <a:close/>
                    <a:moveTo>
                      <a:pt x="0" y="114"/>
                    </a:moveTo>
                    <a:lnTo>
                      <a:pt x="10" y="114"/>
                    </a:lnTo>
                    <a:lnTo>
                      <a:pt x="10" y="124"/>
                    </a:lnTo>
                    <a:lnTo>
                      <a:pt x="10" y="133"/>
                    </a:lnTo>
                    <a:lnTo>
                      <a:pt x="10" y="143"/>
                    </a:lnTo>
                    <a:lnTo>
                      <a:pt x="10" y="152"/>
                    </a:lnTo>
                    <a:lnTo>
                      <a:pt x="10" y="162"/>
                    </a:lnTo>
                    <a:lnTo>
                      <a:pt x="10" y="171"/>
                    </a:lnTo>
                    <a:lnTo>
                      <a:pt x="10" y="181"/>
                    </a:lnTo>
                    <a:lnTo>
                      <a:pt x="10" y="190"/>
                    </a:lnTo>
                    <a:lnTo>
                      <a:pt x="10" y="200"/>
                    </a:lnTo>
                    <a:lnTo>
                      <a:pt x="10" y="209"/>
                    </a:lnTo>
                    <a:lnTo>
                      <a:pt x="10" y="219"/>
                    </a:lnTo>
                    <a:lnTo>
                      <a:pt x="19" y="228"/>
                    </a:lnTo>
                    <a:lnTo>
                      <a:pt x="19" y="238"/>
                    </a:lnTo>
                    <a:lnTo>
                      <a:pt x="19" y="247"/>
                    </a:lnTo>
                    <a:lnTo>
                      <a:pt x="19" y="238"/>
                    </a:lnTo>
                    <a:lnTo>
                      <a:pt x="19" y="228"/>
                    </a:lnTo>
                    <a:lnTo>
                      <a:pt x="10" y="228"/>
                    </a:lnTo>
                    <a:lnTo>
                      <a:pt x="10" y="219"/>
                    </a:lnTo>
                    <a:lnTo>
                      <a:pt x="10" y="209"/>
                    </a:lnTo>
                    <a:lnTo>
                      <a:pt x="10" y="200"/>
                    </a:lnTo>
                    <a:lnTo>
                      <a:pt x="10" y="190"/>
                    </a:lnTo>
                    <a:lnTo>
                      <a:pt x="10" y="181"/>
                    </a:lnTo>
                    <a:lnTo>
                      <a:pt x="10" y="171"/>
                    </a:lnTo>
                    <a:lnTo>
                      <a:pt x="10" y="162"/>
                    </a:lnTo>
                    <a:lnTo>
                      <a:pt x="10" y="152"/>
                    </a:lnTo>
                    <a:lnTo>
                      <a:pt x="10" y="143"/>
                    </a:lnTo>
                    <a:lnTo>
                      <a:pt x="10" y="133"/>
                    </a:lnTo>
                    <a:lnTo>
                      <a:pt x="10" y="124"/>
                    </a:lnTo>
                    <a:lnTo>
                      <a:pt x="10" y="114"/>
                    </a:lnTo>
                    <a:lnTo>
                      <a:pt x="0" y="114"/>
                    </a:lnTo>
                    <a:close/>
                    <a:moveTo>
                      <a:pt x="0" y="114"/>
                    </a:moveTo>
                    <a:lnTo>
                      <a:pt x="0" y="114"/>
                    </a:lnTo>
                    <a:close/>
                    <a:moveTo>
                      <a:pt x="0" y="0"/>
                    </a:moveTo>
                    <a:lnTo>
                      <a:pt x="0" y="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76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0" y="105"/>
                    </a:lnTo>
                    <a:lnTo>
                      <a:pt x="10" y="105"/>
                    </a:lnTo>
                    <a:lnTo>
                      <a:pt x="10" y="114"/>
                    </a:lnTo>
                    <a:lnTo>
                      <a:pt x="0" y="114"/>
                    </a:lnTo>
                    <a:lnTo>
                      <a:pt x="0" y="105"/>
                    </a:lnTo>
                    <a:lnTo>
                      <a:pt x="0" y="95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61" name="Freeform 388">
                <a:extLst>
                  <a:ext uri="{FF2B5EF4-FFF2-40B4-BE49-F238E27FC236}">
                    <a16:creationId xmlns:a16="http://schemas.microsoft.com/office/drawing/2014/main" id="{B4178DB0-DE03-3648-82E9-A34DFE916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2009775"/>
                <a:ext cx="11113" cy="69850"/>
              </a:xfrm>
              <a:custGeom>
                <a:avLst/>
                <a:gdLst>
                  <a:gd name="T0" fmla="*/ 10743 w 30"/>
                  <a:gd name="T1" fmla="*/ 10550 h 192"/>
                  <a:gd name="T2" fmla="*/ 10743 w 30"/>
                  <a:gd name="T3" fmla="*/ 58936 h 192"/>
                  <a:gd name="T4" fmla="*/ 3704 w 30"/>
                  <a:gd name="T5" fmla="*/ 69486 h 192"/>
                  <a:gd name="T6" fmla="*/ 0 w 30"/>
                  <a:gd name="T7" fmla="*/ 55662 h 192"/>
                  <a:gd name="T8" fmla="*/ 3704 w 30"/>
                  <a:gd name="T9" fmla="*/ 10550 h 192"/>
                  <a:gd name="T10" fmla="*/ 10743 w 30"/>
                  <a:gd name="T11" fmla="*/ 10550 h 1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92">
                    <a:moveTo>
                      <a:pt x="29" y="29"/>
                    </a:moveTo>
                    <a:cubicBezTo>
                      <a:pt x="29" y="38"/>
                      <a:pt x="29" y="143"/>
                      <a:pt x="29" y="162"/>
                    </a:cubicBezTo>
                    <a:cubicBezTo>
                      <a:pt x="29" y="181"/>
                      <a:pt x="20" y="191"/>
                      <a:pt x="10" y="191"/>
                    </a:cubicBezTo>
                    <a:cubicBezTo>
                      <a:pt x="0" y="181"/>
                      <a:pt x="0" y="172"/>
                      <a:pt x="0" y="153"/>
                    </a:cubicBezTo>
                    <a:cubicBezTo>
                      <a:pt x="0" y="153"/>
                      <a:pt x="0" y="48"/>
                      <a:pt x="10" y="29"/>
                    </a:cubicBezTo>
                    <a:cubicBezTo>
                      <a:pt x="20" y="0"/>
                      <a:pt x="29" y="0"/>
                      <a:pt x="29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62" name="Freeform 389">
                <a:extLst>
                  <a:ext uri="{FF2B5EF4-FFF2-40B4-BE49-F238E27FC236}">
                    <a16:creationId xmlns:a16="http://schemas.microsoft.com/office/drawing/2014/main" id="{A64F85D7-1BB5-D44A-A8AE-B3EA90A30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2009775"/>
                <a:ext cx="14288" cy="69850"/>
              </a:xfrm>
              <a:custGeom>
                <a:avLst/>
                <a:gdLst>
                  <a:gd name="T0" fmla="*/ 10359 w 40"/>
                  <a:gd name="T1" fmla="*/ 55662 h 192"/>
                  <a:gd name="T2" fmla="*/ 10359 w 40"/>
                  <a:gd name="T3" fmla="*/ 48386 h 192"/>
                  <a:gd name="T4" fmla="*/ 10359 w 40"/>
                  <a:gd name="T5" fmla="*/ 41837 h 192"/>
                  <a:gd name="T6" fmla="*/ 10359 w 40"/>
                  <a:gd name="T7" fmla="*/ 34561 h 192"/>
                  <a:gd name="T8" fmla="*/ 10359 w 40"/>
                  <a:gd name="T9" fmla="*/ 27649 h 192"/>
                  <a:gd name="T10" fmla="*/ 10359 w 40"/>
                  <a:gd name="T11" fmla="*/ 20737 h 192"/>
                  <a:gd name="T12" fmla="*/ 10359 w 40"/>
                  <a:gd name="T13" fmla="*/ 13824 h 192"/>
                  <a:gd name="T14" fmla="*/ 10359 w 40"/>
                  <a:gd name="T15" fmla="*/ 6912 h 192"/>
                  <a:gd name="T16" fmla="*/ 13931 w 40"/>
                  <a:gd name="T17" fmla="*/ 13824 h 192"/>
                  <a:gd name="T18" fmla="*/ 10359 w 40"/>
                  <a:gd name="T19" fmla="*/ 17463 h 192"/>
                  <a:gd name="T20" fmla="*/ 10359 w 40"/>
                  <a:gd name="T21" fmla="*/ 24375 h 192"/>
                  <a:gd name="T22" fmla="*/ 10359 w 40"/>
                  <a:gd name="T23" fmla="*/ 31287 h 192"/>
                  <a:gd name="T24" fmla="*/ 10359 w 40"/>
                  <a:gd name="T25" fmla="*/ 38199 h 192"/>
                  <a:gd name="T26" fmla="*/ 10359 w 40"/>
                  <a:gd name="T27" fmla="*/ 45111 h 192"/>
                  <a:gd name="T28" fmla="*/ 10359 w 40"/>
                  <a:gd name="T29" fmla="*/ 52024 h 192"/>
                  <a:gd name="T30" fmla="*/ 10359 w 40"/>
                  <a:gd name="T31" fmla="*/ 58936 h 192"/>
                  <a:gd name="T32" fmla="*/ 7144 w 40"/>
                  <a:gd name="T33" fmla="*/ 69486 h 192"/>
                  <a:gd name="T34" fmla="*/ 7144 w 40"/>
                  <a:gd name="T35" fmla="*/ 62574 h 192"/>
                  <a:gd name="T36" fmla="*/ 10359 w 40"/>
                  <a:gd name="T37" fmla="*/ 62574 h 192"/>
                  <a:gd name="T38" fmla="*/ 7144 w 40"/>
                  <a:gd name="T39" fmla="*/ 65848 h 192"/>
                  <a:gd name="T40" fmla="*/ 3572 w 40"/>
                  <a:gd name="T41" fmla="*/ 69486 h 192"/>
                  <a:gd name="T42" fmla="*/ 3572 w 40"/>
                  <a:gd name="T43" fmla="*/ 69486 h 192"/>
                  <a:gd name="T44" fmla="*/ 0 w 40"/>
                  <a:gd name="T45" fmla="*/ 58936 h 192"/>
                  <a:gd name="T46" fmla="*/ 0 w 40"/>
                  <a:gd name="T47" fmla="*/ 65848 h 192"/>
                  <a:gd name="T48" fmla="*/ 3572 w 40"/>
                  <a:gd name="T49" fmla="*/ 69486 h 192"/>
                  <a:gd name="T50" fmla="*/ 0 w 40"/>
                  <a:gd name="T51" fmla="*/ 65848 h 192"/>
                  <a:gd name="T52" fmla="*/ 0 w 40"/>
                  <a:gd name="T53" fmla="*/ 58936 h 192"/>
                  <a:gd name="T54" fmla="*/ 0 w 40"/>
                  <a:gd name="T55" fmla="*/ 10550 h 192"/>
                  <a:gd name="T56" fmla="*/ 3572 w 40"/>
                  <a:gd name="T57" fmla="*/ 13824 h 192"/>
                  <a:gd name="T58" fmla="*/ 0 w 40"/>
                  <a:gd name="T59" fmla="*/ 17463 h 192"/>
                  <a:gd name="T60" fmla="*/ 0 w 40"/>
                  <a:gd name="T61" fmla="*/ 24375 h 192"/>
                  <a:gd name="T62" fmla="*/ 0 w 40"/>
                  <a:gd name="T63" fmla="*/ 31287 h 192"/>
                  <a:gd name="T64" fmla="*/ 0 w 40"/>
                  <a:gd name="T65" fmla="*/ 38199 h 192"/>
                  <a:gd name="T66" fmla="*/ 0 w 40"/>
                  <a:gd name="T67" fmla="*/ 45111 h 192"/>
                  <a:gd name="T68" fmla="*/ 0 w 40"/>
                  <a:gd name="T69" fmla="*/ 52024 h 192"/>
                  <a:gd name="T70" fmla="*/ 0 w 40"/>
                  <a:gd name="T71" fmla="*/ 52024 h 192"/>
                  <a:gd name="T72" fmla="*/ 0 w 40"/>
                  <a:gd name="T73" fmla="*/ 45111 h 192"/>
                  <a:gd name="T74" fmla="*/ 0 w 40"/>
                  <a:gd name="T75" fmla="*/ 38199 h 192"/>
                  <a:gd name="T76" fmla="*/ 0 w 40"/>
                  <a:gd name="T77" fmla="*/ 31287 h 192"/>
                  <a:gd name="T78" fmla="*/ 0 w 40"/>
                  <a:gd name="T79" fmla="*/ 24375 h 192"/>
                  <a:gd name="T80" fmla="*/ 0 w 40"/>
                  <a:gd name="T81" fmla="*/ 17463 h 192"/>
                  <a:gd name="T82" fmla="*/ 0 w 40"/>
                  <a:gd name="T83" fmla="*/ 10550 h 192"/>
                  <a:gd name="T84" fmla="*/ 0 w 40"/>
                  <a:gd name="T85" fmla="*/ 10550 h 192"/>
                  <a:gd name="T86" fmla="*/ 10359 w 40"/>
                  <a:gd name="T87" fmla="*/ 6912 h 192"/>
                  <a:gd name="T88" fmla="*/ 10359 w 40"/>
                  <a:gd name="T89" fmla="*/ 6912 h 192"/>
                  <a:gd name="T90" fmla="*/ 7144 w 40"/>
                  <a:gd name="T91" fmla="*/ 0 h 192"/>
                  <a:gd name="T92" fmla="*/ 3572 w 40"/>
                  <a:gd name="T93" fmla="*/ 3638 h 192"/>
                  <a:gd name="T94" fmla="*/ 3572 w 40"/>
                  <a:gd name="T95" fmla="*/ 10550 h 192"/>
                  <a:gd name="T96" fmla="*/ 3572 w 40"/>
                  <a:gd name="T97" fmla="*/ 10550 h 192"/>
                  <a:gd name="T98" fmla="*/ 3572 w 40"/>
                  <a:gd name="T99" fmla="*/ 3638 h 192"/>
                  <a:gd name="T100" fmla="*/ 7144 w 40"/>
                  <a:gd name="T101" fmla="*/ 0 h 192"/>
                  <a:gd name="T102" fmla="*/ 10359 w 40"/>
                  <a:gd name="T103" fmla="*/ 3638 h 192"/>
                  <a:gd name="T104" fmla="*/ 13931 w 40"/>
                  <a:gd name="T105" fmla="*/ 6912 h 192"/>
                  <a:gd name="T106" fmla="*/ 13931 w 40"/>
                  <a:gd name="T107" fmla="*/ 6912 h 192"/>
                  <a:gd name="T108" fmla="*/ 13931 w 40"/>
                  <a:gd name="T109" fmla="*/ 6912 h 192"/>
                  <a:gd name="T110" fmla="*/ 13931 w 40"/>
                  <a:gd name="T111" fmla="*/ 10550 h 192"/>
                  <a:gd name="T112" fmla="*/ 13931 w 40"/>
                  <a:gd name="T113" fmla="*/ 6912 h 192"/>
                  <a:gd name="T114" fmla="*/ 13931 w 40"/>
                  <a:gd name="T115" fmla="*/ 6912 h 19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0" h="192">
                    <a:moveTo>
                      <a:pt x="29" y="162"/>
                    </a:moveTo>
                    <a:lnTo>
                      <a:pt x="29" y="153"/>
                    </a:lnTo>
                    <a:lnTo>
                      <a:pt x="29" y="143"/>
                    </a:lnTo>
                    <a:lnTo>
                      <a:pt x="29" y="133"/>
                    </a:lnTo>
                    <a:lnTo>
                      <a:pt x="29" y="124"/>
                    </a:lnTo>
                    <a:lnTo>
                      <a:pt x="29" y="115"/>
                    </a:lnTo>
                    <a:lnTo>
                      <a:pt x="29" y="105"/>
                    </a:lnTo>
                    <a:lnTo>
                      <a:pt x="29" y="95"/>
                    </a:lnTo>
                    <a:lnTo>
                      <a:pt x="29" y="86"/>
                    </a:lnTo>
                    <a:lnTo>
                      <a:pt x="29" y="76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29" y="48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19"/>
                    </a:lnTo>
                    <a:lnTo>
                      <a:pt x="39" y="29"/>
                    </a:lnTo>
                    <a:lnTo>
                      <a:pt x="39" y="38"/>
                    </a:lnTo>
                    <a:lnTo>
                      <a:pt x="29" y="38"/>
                    </a:lnTo>
                    <a:lnTo>
                      <a:pt x="29" y="48"/>
                    </a:lnTo>
                    <a:lnTo>
                      <a:pt x="29" y="57"/>
                    </a:lnTo>
                    <a:lnTo>
                      <a:pt x="29" y="67"/>
                    </a:lnTo>
                    <a:lnTo>
                      <a:pt x="29" y="76"/>
                    </a:lnTo>
                    <a:lnTo>
                      <a:pt x="29" y="86"/>
                    </a:lnTo>
                    <a:lnTo>
                      <a:pt x="29" y="95"/>
                    </a:lnTo>
                    <a:lnTo>
                      <a:pt x="29" y="105"/>
                    </a:lnTo>
                    <a:lnTo>
                      <a:pt x="29" y="115"/>
                    </a:lnTo>
                    <a:lnTo>
                      <a:pt x="29" y="124"/>
                    </a:lnTo>
                    <a:lnTo>
                      <a:pt x="29" y="133"/>
                    </a:lnTo>
                    <a:lnTo>
                      <a:pt x="29" y="143"/>
                    </a:lnTo>
                    <a:lnTo>
                      <a:pt x="29" y="153"/>
                    </a:lnTo>
                    <a:lnTo>
                      <a:pt x="29" y="162"/>
                    </a:lnTo>
                    <a:close/>
                    <a:moveTo>
                      <a:pt x="10" y="191"/>
                    </a:moveTo>
                    <a:lnTo>
                      <a:pt x="20" y="191"/>
                    </a:lnTo>
                    <a:lnTo>
                      <a:pt x="20" y="181"/>
                    </a:lnTo>
                    <a:lnTo>
                      <a:pt x="20" y="172"/>
                    </a:lnTo>
                    <a:lnTo>
                      <a:pt x="29" y="162"/>
                    </a:lnTo>
                    <a:lnTo>
                      <a:pt x="29" y="172"/>
                    </a:lnTo>
                    <a:lnTo>
                      <a:pt x="20" y="172"/>
                    </a:lnTo>
                    <a:lnTo>
                      <a:pt x="20" y="181"/>
                    </a:lnTo>
                    <a:lnTo>
                      <a:pt x="20" y="191"/>
                    </a:lnTo>
                    <a:lnTo>
                      <a:pt x="10" y="191"/>
                    </a:lnTo>
                    <a:close/>
                    <a:moveTo>
                      <a:pt x="10" y="191"/>
                    </a:moveTo>
                    <a:lnTo>
                      <a:pt x="10" y="191"/>
                    </a:lnTo>
                    <a:close/>
                    <a:moveTo>
                      <a:pt x="0" y="153"/>
                    </a:moveTo>
                    <a:lnTo>
                      <a:pt x="0" y="162"/>
                    </a:lnTo>
                    <a:lnTo>
                      <a:pt x="0" y="172"/>
                    </a:lnTo>
                    <a:lnTo>
                      <a:pt x="0" y="181"/>
                    </a:lnTo>
                    <a:lnTo>
                      <a:pt x="10" y="181"/>
                    </a:lnTo>
                    <a:lnTo>
                      <a:pt x="10" y="191"/>
                    </a:lnTo>
                    <a:lnTo>
                      <a:pt x="10" y="181"/>
                    </a:lnTo>
                    <a:lnTo>
                      <a:pt x="0" y="181"/>
                    </a:lnTo>
                    <a:lnTo>
                      <a:pt x="0" y="172"/>
                    </a:lnTo>
                    <a:lnTo>
                      <a:pt x="0" y="162"/>
                    </a:lnTo>
                    <a:lnTo>
                      <a:pt x="0" y="153"/>
                    </a:lnTo>
                    <a:close/>
                    <a:moveTo>
                      <a:pt x="0" y="29"/>
                    </a:moveTo>
                    <a:lnTo>
                      <a:pt x="10" y="29"/>
                    </a:lnTo>
                    <a:lnTo>
                      <a:pt x="10" y="38"/>
                    </a:lnTo>
                    <a:lnTo>
                      <a:pt x="10" y="4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76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0" y="124"/>
                    </a:lnTo>
                    <a:lnTo>
                      <a:pt x="0" y="133"/>
                    </a:lnTo>
                    <a:lnTo>
                      <a:pt x="0" y="143"/>
                    </a:lnTo>
                    <a:lnTo>
                      <a:pt x="0" y="153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0" y="124"/>
                    </a:lnTo>
                    <a:lnTo>
                      <a:pt x="0" y="115"/>
                    </a:lnTo>
                    <a:lnTo>
                      <a:pt x="0" y="105"/>
                    </a:lnTo>
                    <a:lnTo>
                      <a:pt x="0" y="95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9"/>
                    </a:lnTo>
                    <a:close/>
                    <a:moveTo>
                      <a:pt x="0" y="29"/>
                    </a:moveTo>
                    <a:lnTo>
                      <a:pt x="0" y="29"/>
                    </a:lnTo>
                    <a:close/>
                    <a:moveTo>
                      <a:pt x="39" y="29"/>
                    </a:moveTo>
                    <a:lnTo>
                      <a:pt x="29" y="19"/>
                    </a:lnTo>
                    <a:lnTo>
                      <a:pt x="29" y="29"/>
                    </a:lnTo>
                    <a:lnTo>
                      <a:pt x="29" y="19"/>
                    </a:lnTo>
                    <a:lnTo>
                      <a:pt x="29" y="10"/>
                    </a:lnTo>
                    <a:lnTo>
                      <a:pt x="20" y="0"/>
                    </a:lnTo>
                    <a:lnTo>
                      <a:pt x="20" y="10"/>
                    </a:lnTo>
                    <a:lnTo>
                      <a:pt x="10" y="10"/>
                    </a:lnTo>
                    <a:lnTo>
                      <a:pt x="10" y="19"/>
                    </a:lnTo>
                    <a:lnTo>
                      <a:pt x="10" y="29"/>
                    </a:lnTo>
                    <a:lnTo>
                      <a:pt x="0" y="29"/>
                    </a:lnTo>
                    <a:lnTo>
                      <a:pt x="10" y="29"/>
                    </a:lnTo>
                    <a:lnTo>
                      <a:pt x="10" y="19"/>
                    </a:lnTo>
                    <a:lnTo>
                      <a:pt x="10" y="10"/>
                    </a:lnTo>
                    <a:lnTo>
                      <a:pt x="20" y="10"/>
                    </a:lnTo>
                    <a:lnTo>
                      <a:pt x="20" y="0"/>
                    </a:lnTo>
                    <a:lnTo>
                      <a:pt x="29" y="0"/>
                    </a:lnTo>
                    <a:lnTo>
                      <a:pt x="29" y="10"/>
                    </a:lnTo>
                    <a:lnTo>
                      <a:pt x="29" y="19"/>
                    </a:lnTo>
                    <a:lnTo>
                      <a:pt x="39" y="19"/>
                    </a:lnTo>
                    <a:lnTo>
                      <a:pt x="39" y="29"/>
                    </a:lnTo>
                    <a:close/>
                    <a:moveTo>
                      <a:pt x="39" y="19"/>
                    </a:moveTo>
                    <a:lnTo>
                      <a:pt x="39" y="29"/>
                    </a:lnTo>
                    <a:lnTo>
                      <a:pt x="39" y="19"/>
                    </a:lnTo>
                    <a:close/>
                    <a:moveTo>
                      <a:pt x="29" y="29"/>
                    </a:moveTo>
                    <a:lnTo>
                      <a:pt x="39" y="29"/>
                    </a:lnTo>
                    <a:lnTo>
                      <a:pt x="29" y="29"/>
                    </a:lnTo>
                    <a:close/>
                    <a:moveTo>
                      <a:pt x="39" y="19"/>
                    </a:moveTo>
                    <a:lnTo>
                      <a:pt x="39" y="29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63" name="Freeform 390">
                <a:extLst>
                  <a:ext uri="{FF2B5EF4-FFF2-40B4-BE49-F238E27FC236}">
                    <a16:creationId xmlns:a16="http://schemas.microsoft.com/office/drawing/2014/main" id="{11D45A9E-6EB7-D646-9073-584856A03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1985963"/>
                <a:ext cx="11113" cy="58737"/>
              </a:xfrm>
              <a:custGeom>
                <a:avLst/>
                <a:gdLst>
                  <a:gd name="T0" fmla="*/ 0 w 30"/>
                  <a:gd name="T1" fmla="*/ 0 h 163"/>
                  <a:gd name="T2" fmla="*/ 0 w 30"/>
                  <a:gd name="T3" fmla="*/ 41440 h 163"/>
                  <a:gd name="T4" fmla="*/ 3704 w 30"/>
                  <a:gd name="T5" fmla="*/ 58377 h 163"/>
                  <a:gd name="T6" fmla="*/ 10743 w 30"/>
                  <a:gd name="T7" fmla="*/ 48287 h 163"/>
                  <a:gd name="T8" fmla="*/ 10743 w 30"/>
                  <a:gd name="T9" fmla="*/ 10450 h 163"/>
                  <a:gd name="T10" fmla="*/ 3704 w 30"/>
                  <a:gd name="T11" fmla="*/ 3603 h 163"/>
                  <a:gd name="T12" fmla="*/ 0 w 30"/>
                  <a:gd name="T13" fmla="*/ 0 h 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63">
                    <a:moveTo>
                      <a:pt x="0" y="0"/>
                    </a:moveTo>
                    <a:cubicBezTo>
                      <a:pt x="0" y="39"/>
                      <a:pt x="0" y="115"/>
                      <a:pt x="0" y="115"/>
                    </a:cubicBezTo>
                    <a:cubicBezTo>
                      <a:pt x="0" y="134"/>
                      <a:pt x="10" y="153"/>
                      <a:pt x="10" y="162"/>
                    </a:cubicBezTo>
                    <a:cubicBezTo>
                      <a:pt x="20" y="153"/>
                      <a:pt x="29" y="143"/>
                      <a:pt x="29" y="134"/>
                    </a:cubicBezTo>
                    <a:cubicBezTo>
                      <a:pt x="29" y="115"/>
                      <a:pt x="29" y="57"/>
                      <a:pt x="29" y="29"/>
                    </a:cubicBezTo>
                    <a:cubicBezTo>
                      <a:pt x="20" y="19"/>
                      <a:pt x="20" y="19"/>
                      <a:pt x="1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64" name="Freeform 391">
                <a:extLst>
                  <a:ext uri="{FF2B5EF4-FFF2-40B4-BE49-F238E27FC236}">
                    <a16:creationId xmlns:a16="http://schemas.microsoft.com/office/drawing/2014/main" id="{5FFE9D4E-4EA5-8B40-92D4-8591813EA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1985963"/>
                <a:ext cx="11113" cy="58737"/>
              </a:xfrm>
              <a:custGeom>
                <a:avLst/>
                <a:gdLst>
                  <a:gd name="T0" fmla="*/ 0 w 30"/>
                  <a:gd name="T1" fmla="*/ 37837 h 163"/>
                  <a:gd name="T2" fmla="*/ 0 w 30"/>
                  <a:gd name="T3" fmla="*/ 30990 h 163"/>
                  <a:gd name="T4" fmla="*/ 0 w 30"/>
                  <a:gd name="T5" fmla="*/ 24143 h 163"/>
                  <a:gd name="T6" fmla="*/ 0 w 30"/>
                  <a:gd name="T7" fmla="*/ 17297 h 163"/>
                  <a:gd name="T8" fmla="*/ 0 w 30"/>
                  <a:gd name="T9" fmla="*/ 10450 h 163"/>
                  <a:gd name="T10" fmla="*/ 0 w 30"/>
                  <a:gd name="T11" fmla="*/ 3603 h 163"/>
                  <a:gd name="T12" fmla="*/ 0 w 30"/>
                  <a:gd name="T13" fmla="*/ 3603 h 163"/>
                  <a:gd name="T14" fmla="*/ 0 w 30"/>
                  <a:gd name="T15" fmla="*/ 10450 h 163"/>
                  <a:gd name="T16" fmla="*/ 0 w 30"/>
                  <a:gd name="T17" fmla="*/ 17297 h 163"/>
                  <a:gd name="T18" fmla="*/ 0 w 30"/>
                  <a:gd name="T19" fmla="*/ 24143 h 163"/>
                  <a:gd name="T20" fmla="*/ 0 w 30"/>
                  <a:gd name="T21" fmla="*/ 30990 h 163"/>
                  <a:gd name="T22" fmla="*/ 0 w 30"/>
                  <a:gd name="T23" fmla="*/ 37837 h 163"/>
                  <a:gd name="T24" fmla="*/ 3704 w 30"/>
                  <a:gd name="T25" fmla="*/ 58377 h 163"/>
                  <a:gd name="T26" fmla="*/ 3704 w 30"/>
                  <a:gd name="T27" fmla="*/ 51530 h 163"/>
                  <a:gd name="T28" fmla="*/ 0 w 30"/>
                  <a:gd name="T29" fmla="*/ 48287 h 163"/>
                  <a:gd name="T30" fmla="*/ 0 w 30"/>
                  <a:gd name="T31" fmla="*/ 41440 h 163"/>
                  <a:gd name="T32" fmla="*/ 0 w 30"/>
                  <a:gd name="T33" fmla="*/ 48287 h 163"/>
                  <a:gd name="T34" fmla="*/ 3704 w 30"/>
                  <a:gd name="T35" fmla="*/ 51530 h 163"/>
                  <a:gd name="T36" fmla="*/ 3704 w 30"/>
                  <a:gd name="T37" fmla="*/ 58377 h 163"/>
                  <a:gd name="T38" fmla="*/ 3704 w 30"/>
                  <a:gd name="T39" fmla="*/ 58377 h 163"/>
                  <a:gd name="T40" fmla="*/ 10743 w 30"/>
                  <a:gd name="T41" fmla="*/ 51530 h 163"/>
                  <a:gd name="T42" fmla="*/ 7409 w 30"/>
                  <a:gd name="T43" fmla="*/ 55134 h 163"/>
                  <a:gd name="T44" fmla="*/ 3704 w 30"/>
                  <a:gd name="T45" fmla="*/ 58377 h 163"/>
                  <a:gd name="T46" fmla="*/ 7409 w 30"/>
                  <a:gd name="T47" fmla="*/ 55134 h 163"/>
                  <a:gd name="T48" fmla="*/ 10743 w 30"/>
                  <a:gd name="T49" fmla="*/ 51530 h 163"/>
                  <a:gd name="T50" fmla="*/ 10743 w 30"/>
                  <a:gd name="T51" fmla="*/ 10450 h 163"/>
                  <a:gd name="T52" fmla="*/ 10743 w 30"/>
                  <a:gd name="T53" fmla="*/ 17297 h 163"/>
                  <a:gd name="T54" fmla="*/ 10743 w 30"/>
                  <a:gd name="T55" fmla="*/ 24143 h 163"/>
                  <a:gd name="T56" fmla="*/ 10743 w 30"/>
                  <a:gd name="T57" fmla="*/ 30990 h 163"/>
                  <a:gd name="T58" fmla="*/ 10743 w 30"/>
                  <a:gd name="T59" fmla="*/ 37837 h 163"/>
                  <a:gd name="T60" fmla="*/ 10743 w 30"/>
                  <a:gd name="T61" fmla="*/ 44683 h 163"/>
                  <a:gd name="T62" fmla="*/ 10743 w 30"/>
                  <a:gd name="T63" fmla="*/ 44683 h 163"/>
                  <a:gd name="T64" fmla="*/ 10743 w 30"/>
                  <a:gd name="T65" fmla="*/ 37837 h 163"/>
                  <a:gd name="T66" fmla="*/ 10743 w 30"/>
                  <a:gd name="T67" fmla="*/ 30990 h 163"/>
                  <a:gd name="T68" fmla="*/ 10743 w 30"/>
                  <a:gd name="T69" fmla="*/ 24143 h 163"/>
                  <a:gd name="T70" fmla="*/ 10743 w 30"/>
                  <a:gd name="T71" fmla="*/ 17297 h 163"/>
                  <a:gd name="T72" fmla="*/ 10743 w 30"/>
                  <a:gd name="T73" fmla="*/ 10450 h 163"/>
                  <a:gd name="T74" fmla="*/ 10743 w 30"/>
                  <a:gd name="T75" fmla="*/ 10450 h 163"/>
                  <a:gd name="T76" fmla="*/ 7409 w 30"/>
                  <a:gd name="T77" fmla="*/ 3603 h 163"/>
                  <a:gd name="T78" fmla="*/ 10743 w 30"/>
                  <a:gd name="T79" fmla="*/ 6847 h 163"/>
                  <a:gd name="T80" fmla="*/ 10743 w 30"/>
                  <a:gd name="T81" fmla="*/ 6847 h 163"/>
                  <a:gd name="T82" fmla="*/ 3704 w 30"/>
                  <a:gd name="T83" fmla="*/ 6847 h 163"/>
                  <a:gd name="T84" fmla="*/ 3704 w 30"/>
                  <a:gd name="T85" fmla="*/ 3603 h 163"/>
                  <a:gd name="T86" fmla="*/ 0 w 30"/>
                  <a:gd name="T87" fmla="*/ 0 h 163"/>
                  <a:gd name="T88" fmla="*/ 3704 w 30"/>
                  <a:gd name="T89" fmla="*/ 3603 h 163"/>
                  <a:gd name="T90" fmla="*/ 0 w 30"/>
                  <a:gd name="T91" fmla="*/ 0 h 163"/>
                  <a:gd name="T92" fmla="*/ 0 w 30"/>
                  <a:gd name="T93" fmla="*/ 0 h 16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0" h="163">
                    <a:moveTo>
                      <a:pt x="0" y="115"/>
                    </a:moveTo>
                    <a:lnTo>
                      <a:pt x="0" y="105"/>
                    </a:lnTo>
                    <a:lnTo>
                      <a:pt x="0" y="96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6"/>
                    </a:lnTo>
                    <a:lnTo>
                      <a:pt x="0" y="105"/>
                    </a:lnTo>
                    <a:lnTo>
                      <a:pt x="0" y="115"/>
                    </a:lnTo>
                    <a:close/>
                    <a:moveTo>
                      <a:pt x="10" y="162"/>
                    </a:moveTo>
                    <a:lnTo>
                      <a:pt x="10" y="153"/>
                    </a:lnTo>
                    <a:lnTo>
                      <a:pt x="10" y="143"/>
                    </a:lnTo>
                    <a:lnTo>
                      <a:pt x="0" y="143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0" y="115"/>
                    </a:lnTo>
                    <a:lnTo>
                      <a:pt x="0" y="124"/>
                    </a:lnTo>
                    <a:lnTo>
                      <a:pt x="0" y="134"/>
                    </a:lnTo>
                    <a:lnTo>
                      <a:pt x="10" y="134"/>
                    </a:lnTo>
                    <a:lnTo>
                      <a:pt x="10" y="143"/>
                    </a:lnTo>
                    <a:lnTo>
                      <a:pt x="10" y="153"/>
                    </a:lnTo>
                    <a:lnTo>
                      <a:pt x="10" y="162"/>
                    </a:lnTo>
                    <a:close/>
                    <a:moveTo>
                      <a:pt x="10" y="162"/>
                    </a:moveTo>
                    <a:lnTo>
                      <a:pt x="10" y="162"/>
                    </a:lnTo>
                    <a:close/>
                    <a:moveTo>
                      <a:pt x="29" y="134"/>
                    </a:moveTo>
                    <a:lnTo>
                      <a:pt x="29" y="143"/>
                    </a:lnTo>
                    <a:lnTo>
                      <a:pt x="29" y="153"/>
                    </a:lnTo>
                    <a:lnTo>
                      <a:pt x="20" y="153"/>
                    </a:lnTo>
                    <a:lnTo>
                      <a:pt x="20" y="162"/>
                    </a:lnTo>
                    <a:lnTo>
                      <a:pt x="10" y="162"/>
                    </a:lnTo>
                    <a:lnTo>
                      <a:pt x="20" y="162"/>
                    </a:lnTo>
                    <a:lnTo>
                      <a:pt x="20" y="153"/>
                    </a:lnTo>
                    <a:lnTo>
                      <a:pt x="20" y="143"/>
                    </a:lnTo>
                    <a:lnTo>
                      <a:pt x="29" y="143"/>
                    </a:lnTo>
                    <a:lnTo>
                      <a:pt x="29" y="134"/>
                    </a:lnTo>
                    <a:close/>
                    <a:moveTo>
                      <a:pt x="29" y="29"/>
                    </a:moveTo>
                    <a:lnTo>
                      <a:pt x="29" y="39"/>
                    </a:lnTo>
                    <a:lnTo>
                      <a:pt x="29" y="48"/>
                    </a:lnTo>
                    <a:lnTo>
                      <a:pt x="29" y="57"/>
                    </a:lnTo>
                    <a:lnTo>
                      <a:pt x="29" y="67"/>
                    </a:lnTo>
                    <a:lnTo>
                      <a:pt x="29" y="77"/>
                    </a:lnTo>
                    <a:lnTo>
                      <a:pt x="29" y="86"/>
                    </a:lnTo>
                    <a:lnTo>
                      <a:pt x="29" y="96"/>
                    </a:lnTo>
                    <a:lnTo>
                      <a:pt x="29" y="105"/>
                    </a:lnTo>
                    <a:lnTo>
                      <a:pt x="29" y="115"/>
                    </a:lnTo>
                    <a:lnTo>
                      <a:pt x="29" y="124"/>
                    </a:lnTo>
                    <a:lnTo>
                      <a:pt x="29" y="134"/>
                    </a:lnTo>
                    <a:lnTo>
                      <a:pt x="29" y="124"/>
                    </a:lnTo>
                    <a:lnTo>
                      <a:pt x="29" y="115"/>
                    </a:lnTo>
                    <a:lnTo>
                      <a:pt x="29" y="105"/>
                    </a:lnTo>
                    <a:lnTo>
                      <a:pt x="29" y="96"/>
                    </a:lnTo>
                    <a:lnTo>
                      <a:pt x="29" y="86"/>
                    </a:lnTo>
                    <a:lnTo>
                      <a:pt x="29" y="77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29" y="48"/>
                    </a:lnTo>
                    <a:lnTo>
                      <a:pt x="29" y="39"/>
                    </a:lnTo>
                    <a:lnTo>
                      <a:pt x="29" y="29"/>
                    </a:lnTo>
                    <a:close/>
                    <a:moveTo>
                      <a:pt x="29" y="29"/>
                    </a:moveTo>
                    <a:lnTo>
                      <a:pt x="29" y="29"/>
                    </a:lnTo>
                    <a:close/>
                    <a:moveTo>
                      <a:pt x="10" y="10"/>
                    </a:moveTo>
                    <a:lnTo>
                      <a:pt x="20" y="10"/>
                    </a:lnTo>
                    <a:lnTo>
                      <a:pt x="20" y="19"/>
                    </a:lnTo>
                    <a:lnTo>
                      <a:pt x="29" y="19"/>
                    </a:lnTo>
                    <a:lnTo>
                      <a:pt x="29" y="29"/>
                    </a:lnTo>
                    <a:lnTo>
                      <a:pt x="29" y="19"/>
                    </a:lnTo>
                    <a:lnTo>
                      <a:pt x="20" y="19"/>
                    </a:lnTo>
                    <a:lnTo>
                      <a:pt x="10" y="19"/>
                    </a:lnTo>
                    <a:lnTo>
                      <a:pt x="10" y="10"/>
                    </a:lnTo>
                    <a:close/>
                    <a:moveTo>
                      <a:pt x="10" y="10"/>
                    </a:moveTo>
                    <a:lnTo>
                      <a:pt x="10" y="10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65" name="Freeform 392">
                <a:extLst>
                  <a:ext uri="{FF2B5EF4-FFF2-40B4-BE49-F238E27FC236}">
                    <a16:creationId xmlns:a16="http://schemas.microsoft.com/office/drawing/2014/main" id="{D2613DC4-6691-ED4C-844F-F44ED4F85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995488"/>
                <a:ext cx="11113" cy="47625"/>
              </a:xfrm>
              <a:custGeom>
                <a:avLst/>
                <a:gdLst>
                  <a:gd name="T0" fmla="*/ 0 w 30"/>
                  <a:gd name="T1" fmla="*/ 0 h 134"/>
                  <a:gd name="T2" fmla="*/ 0 w 30"/>
                  <a:gd name="T3" fmla="*/ 33764 h 134"/>
                  <a:gd name="T4" fmla="*/ 3334 w 30"/>
                  <a:gd name="T5" fmla="*/ 47270 h 134"/>
                  <a:gd name="T6" fmla="*/ 10743 w 30"/>
                  <a:gd name="T7" fmla="*/ 37318 h 134"/>
                  <a:gd name="T8" fmla="*/ 10743 w 30"/>
                  <a:gd name="T9" fmla="*/ 6753 h 134"/>
                  <a:gd name="T10" fmla="*/ 0 w 30"/>
                  <a:gd name="T11" fmla="*/ 0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34">
                    <a:moveTo>
                      <a:pt x="0" y="0"/>
                    </a:moveTo>
                    <a:cubicBezTo>
                      <a:pt x="0" y="38"/>
                      <a:pt x="0" y="95"/>
                      <a:pt x="0" y="95"/>
                    </a:cubicBezTo>
                    <a:cubicBezTo>
                      <a:pt x="0" y="114"/>
                      <a:pt x="9" y="124"/>
                      <a:pt x="9" y="133"/>
                    </a:cubicBezTo>
                    <a:cubicBezTo>
                      <a:pt x="19" y="124"/>
                      <a:pt x="29" y="114"/>
                      <a:pt x="29" y="105"/>
                    </a:cubicBezTo>
                    <a:cubicBezTo>
                      <a:pt x="29" y="95"/>
                      <a:pt x="29" y="57"/>
                      <a:pt x="29" y="19"/>
                    </a:cubicBezTo>
                    <a:cubicBezTo>
                      <a:pt x="19" y="19"/>
                      <a:pt x="9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66" name="Freeform 393">
                <a:extLst>
                  <a:ext uri="{FF2B5EF4-FFF2-40B4-BE49-F238E27FC236}">
                    <a16:creationId xmlns:a16="http://schemas.microsoft.com/office/drawing/2014/main" id="{B3D876B6-CC7C-4E44-8E8A-7C1DF3578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992313"/>
                <a:ext cx="11113" cy="52387"/>
              </a:xfrm>
              <a:custGeom>
                <a:avLst/>
                <a:gdLst>
                  <a:gd name="T0" fmla="*/ 0 w 30"/>
                  <a:gd name="T1" fmla="*/ 34925 h 144"/>
                  <a:gd name="T2" fmla="*/ 0 w 30"/>
                  <a:gd name="T3" fmla="*/ 28012 h 144"/>
                  <a:gd name="T4" fmla="*/ 0 w 30"/>
                  <a:gd name="T5" fmla="*/ 21100 h 144"/>
                  <a:gd name="T6" fmla="*/ 0 w 30"/>
                  <a:gd name="T7" fmla="*/ 13824 h 144"/>
                  <a:gd name="T8" fmla="*/ 0 w 30"/>
                  <a:gd name="T9" fmla="*/ 7276 h 144"/>
                  <a:gd name="T10" fmla="*/ 0 w 30"/>
                  <a:gd name="T11" fmla="*/ 7276 h 144"/>
                  <a:gd name="T12" fmla="*/ 0 w 30"/>
                  <a:gd name="T13" fmla="*/ 13824 h 144"/>
                  <a:gd name="T14" fmla="*/ 0 w 30"/>
                  <a:gd name="T15" fmla="*/ 21100 h 144"/>
                  <a:gd name="T16" fmla="*/ 0 w 30"/>
                  <a:gd name="T17" fmla="*/ 28012 h 144"/>
                  <a:gd name="T18" fmla="*/ 0 w 30"/>
                  <a:gd name="T19" fmla="*/ 34925 h 144"/>
                  <a:gd name="T20" fmla="*/ 3334 w 30"/>
                  <a:gd name="T21" fmla="*/ 52023 h 144"/>
                  <a:gd name="T22" fmla="*/ 0 w 30"/>
                  <a:gd name="T23" fmla="*/ 48749 h 144"/>
                  <a:gd name="T24" fmla="*/ 0 w 30"/>
                  <a:gd name="T25" fmla="*/ 41837 h 144"/>
                  <a:gd name="T26" fmla="*/ 0 w 30"/>
                  <a:gd name="T27" fmla="*/ 41837 h 144"/>
                  <a:gd name="T28" fmla="*/ 3334 w 30"/>
                  <a:gd name="T29" fmla="*/ 45111 h 144"/>
                  <a:gd name="T30" fmla="*/ 3334 w 30"/>
                  <a:gd name="T31" fmla="*/ 52023 h 144"/>
                  <a:gd name="T32" fmla="*/ 3334 w 30"/>
                  <a:gd name="T33" fmla="*/ 52023 h 144"/>
                  <a:gd name="T34" fmla="*/ 10743 w 30"/>
                  <a:gd name="T35" fmla="*/ 45111 h 144"/>
                  <a:gd name="T36" fmla="*/ 7038 w 30"/>
                  <a:gd name="T37" fmla="*/ 48749 h 144"/>
                  <a:gd name="T38" fmla="*/ 3334 w 30"/>
                  <a:gd name="T39" fmla="*/ 52023 h 144"/>
                  <a:gd name="T40" fmla="*/ 7038 w 30"/>
                  <a:gd name="T41" fmla="*/ 48749 h 144"/>
                  <a:gd name="T42" fmla="*/ 10743 w 30"/>
                  <a:gd name="T43" fmla="*/ 45111 h 144"/>
                  <a:gd name="T44" fmla="*/ 10743 w 30"/>
                  <a:gd name="T45" fmla="*/ 10550 h 144"/>
                  <a:gd name="T46" fmla="*/ 10743 w 30"/>
                  <a:gd name="T47" fmla="*/ 17462 h 144"/>
                  <a:gd name="T48" fmla="*/ 10743 w 30"/>
                  <a:gd name="T49" fmla="*/ 24375 h 144"/>
                  <a:gd name="T50" fmla="*/ 10743 w 30"/>
                  <a:gd name="T51" fmla="*/ 31287 h 144"/>
                  <a:gd name="T52" fmla="*/ 10743 w 30"/>
                  <a:gd name="T53" fmla="*/ 38199 h 144"/>
                  <a:gd name="T54" fmla="*/ 10743 w 30"/>
                  <a:gd name="T55" fmla="*/ 38199 h 144"/>
                  <a:gd name="T56" fmla="*/ 10743 w 30"/>
                  <a:gd name="T57" fmla="*/ 31287 h 144"/>
                  <a:gd name="T58" fmla="*/ 10743 w 30"/>
                  <a:gd name="T59" fmla="*/ 24375 h 144"/>
                  <a:gd name="T60" fmla="*/ 10743 w 30"/>
                  <a:gd name="T61" fmla="*/ 17462 h 144"/>
                  <a:gd name="T62" fmla="*/ 10743 w 30"/>
                  <a:gd name="T63" fmla="*/ 10550 h 144"/>
                  <a:gd name="T64" fmla="*/ 10743 w 30"/>
                  <a:gd name="T65" fmla="*/ 10550 h 144"/>
                  <a:gd name="T66" fmla="*/ 3334 w 30"/>
                  <a:gd name="T67" fmla="*/ 3638 h 144"/>
                  <a:gd name="T68" fmla="*/ 7038 w 30"/>
                  <a:gd name="T69" fmla="*/ 7276 h 144"/>
                  <a:gd name="T70" fmla="*/ 10743 w 30"/>
                  <a:gd name="T71" fmla="*/ 10550 h 144"/>
                  <a:gd name="T72" fmla="*/ 7038 w 30"/>
                  <a:gd name="T73" fmla="*/ 7276 h 144"/>
                  <a:gd name="T74" fmla="*/ 3334 w 30"/>
                  <a:gd name="T75" fmla="*/ 3638 h 144"/>
                  <a:gd name="T76" fmla="*/ 0 w 30"/>
                  <a:gd name="T77" fmla="*/ 3638 h 144"/>
                  <a:gd name="T78" fmla="*/ 0 w 30"/>
                  <a:gd name="T79" fmla="*/ 3638 h 1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0" h="144">
                    <a:moveTo>
                      <a:pt x="0" y="105"/>
                    </a:moveTo>
                    <a:lnTo>
                      <a:pt x="0" y="96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6"/>
                    </a:lnTo>
                    <a:lnTo>
                      <a:pt x="0" y="105"/>
                    </a:lnTo>
                    <a:close/>
                    <a:moveTo>
                      <a:pt x="9" y="143"/>
                    </a:moveTo>
                    <a:lnTo>
                      <a:pt x="9" y="134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0" y="115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0" y="124"/>
                    </a:lnTo>
                    <a:lnTo>
                      <a:pt x="9" y="124"/>
                    </a:lnTo>
                    <a:lnTo>
                      <a:pt x="9" y="134"/>
                    </a:lnTo>
                    <a:lnTo>
                      <a:pt x="9" y="143"/>
                    </a:lnTo>
                    <a:close/>
                    <a:moveTo>
                      <a:pt x="9" y="143"/>
                    </a:moveTo>
                    <a:lnTo>
                      <a:pt x="9" y="143"/>
                    </a:lnTo>
                    <a:close/>
                    <a:moveTo>
                      <a:pt x="29" y="115"/>
                    </a:moveTo>
                    <a:lnTo>
                      <a:pt x="29" y="124"/>
                    </a:lnTo>
                    <a:lnTo>
                      <a:pt x="29" y="134"/>
                    </a:lnTo>
                    <a:lnTo>
                      <a:pt x="19" y="134"/>
                    </a:lnTo>
                    <a:lnTo>
                      <a:pt x="19" y="143"/>
                    </a:lnTo>
                    <a:lnTo>
                      <a:pt x="9" y="143"/>
                    </a:lnTo>
                    <a:lnTo>
                      <a:pt x="19" y="143"/>
                    </a:lnTo>
                    <a:lnTo>
                      <a:pt x="19" y="134"/>
                    </a:lnTo>
                    <a:lnTo>
                      <a:pt x="19" y="124"/>
                    </a:lnTo>
                    <a:lnTo>
                      <a:pt x="29" y="124"/>
                    </a:lnTo>
                    <a:lnTo>
                      <a:pt x="29" y="115"/>
                    </a:lnTo>
                    <a:close/>
                    <a:moveTo>
                      <a:pt x="29" y="29"/>
                    </a:moveTo>
                    <a:lnTo>
                      <a:pt x="29" y="38"/>
                    </a:lnTo>
                    <a:lnTo>
                      <a:pt x="29" y="48"/>
                    </a:lnTo>
                    <a:lnTo>
                      <a:pt x="29" y="58"/>
                    </a:lnTo>
                    <a:lnTo>
                      <a:pt x="29" y="67"/>
                    </a:lnTo>
                    <a:lnTo>
                      <a:pt x="29" y="77"/>
                    </a:lnTo>
                    <a:lnTo>
                      <a:pt x="29" y="86"/>
                    </a:lnTo>
                    <a:lnTo>
                      <a:pt x="29" y="96"/>
                    </a:lnTo>
                    <a:lnTo>
                      <a:pt x="29" y="105"/>
                    </a:lnTo>
                    <a:lnTo>
                      <a:pt x="29" y="115"/>
                    </a:lnTo>
                    <a:lnTo>
                      <a:pt x="29" y="105"/>
                    </a:lnTo>
                    <a:lnTo>
                      <a:pt x="29" y="96"/>
                    </a:lnTo>
                    <a:lnTo>
                      <a:pt x="29" y="86"/>
                    </a:lnTo>
                    <a:lnTo>
                      <a:pt x="29" y="77"/>
                    </a:lnTo>
                    <a:lnTo>
                      <a:pt x="29" y="67"/>
                    </a:lnTo>
                    <a:lnTo>
                      <a:pt x="29" y="58"/>
                    </a:lnTo>
                    <a:lnTo>
                      <a:pt x="29" y="48"/>
                    </a:lnTo>
                    <a:lnTo>
                      <a:pt x="29" y="38"/>
                    </a:lnTo>
                    <a:lnTo>
                      <a:pt x="29" y="29"/>
                    </a:lnTo>
                    <a:close/>
                    <a:moveTo>
                      <a:pt x="29" y="29"/>
                    </a:moveTo>
                    <a:lnTo>
                      <a:pt x="29" y="29"/>
                    </a:lnTo>
                    <a:close/>
                    <a:moveTo>
                      <a:pt x="0" y="10"/>
                    </a:moveTo>
                    <a:lnTo>
                      <a:pt x="9" y="10"/>
                    </a:lnTo>
                    <a:lnTo>
                      <a:pt x="9" y="20"/>
                    </a:lnTo>
                    <a:lnTo>
                      <a:pt x="19" y="20"/>
                    </a:lnTo>
                    <a:lnTo>
                      <a:pt x="19" y="29"/>
                    </a:lnTo>
                    <a:lnTo>
                      <a:pt x="29" y="29"/>
                    </a:lnTo>
                    <a:lnTo>
                      <a:pt x="19" y="29"/>
                    </a:lnTo>
                    <a:lnTo>
                      <a:pt x="19" y="20"/>
                    </a:lnTo>
                    <a:lnTo>
                      <a:pt x="9" y="20"/>
                    </a:lnTo>
                    <a:lnTo>
                      <a:pt x="9" y="10"/>
                    </a:ln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67" name="Freeform 394">
                <a:extLst>
                  <a:ext uri="{FF2B5EF4-FFF2-40B4-BE49-F238E27FC236}">
                    <a16:creationId xmlns:a16="http://schemas.microsoft.com/office/drawing/2014/main" id="{65ECA3D3-AC37-4745-A61E-656BE6CFD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971675"/>
                <a:ext cx="14287" cy="73025"/>
              </a:xfrm>
              <a:custGeom>
                <a:avLst/>
                <a:gdLst>
                  <a:gd name="T0" fmla="*/ 13921 w 39"/>
                  <a:gd name="T1" fmla="*/ 13806 h 201"/>
                  <a:gd name="T2" fmla="*/ 3297 w 39"/>
                  <a:gd name="T3" fmla="*/ 0 h 201"/>
                  <a:gd name="T4" fmla="*/ 0 w 39"/>
                  <a:gd name="T5" fmla="*/ 58856 h 201"/>
                  <a:gd name="T6" fmla="*/ 6960 w 39"/>
                  <a:gd name="T7" fmla="*/ 72662 h 201"/>
                  <a:gd name="T8" fmla="*/ 10257 w 39"/>
                  <a:gd name="T9" fmla="*/ 62489 h 201"/>
                  <a:gd name="T10" fmla="*/ 13921 w 39"/>
                  <a:gd name="T11" fmla="*/ 13806 h 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1">
                    <a:moveTo>
                      <a:pt x="38" y="38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19"/>
                      <a:pt x="0" y="153"/>
                      <a:pt x="0" y="162"/>
                    </a:cubicBezTo>
                    <a:cubicBezTo>
                      <a:pt x="9" y="181"/>
                      <a:pt x="9" y="191"/>
                      <a:pt x="19" y="200"/>
                    </a:cubicBezTo>
                    <a:cubicBezTo>
                      <a:pt x="19" y="191"/>
                      <a:pt x="38" y="181"/>
                      <a:pt x="28" y="172"/>
                    </a:cubicBezTo>
                    <a:cubicBezTo>
                      <a:pt x="28" y="153"/>
                      <a:pt x="28" y="57"/>
                      <a:pt x="38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68" name="Freeform 395">
                <a:extLst>
                  <a:ext uri="{FF2B5EF4-FFF2-40B4-BE49-F238E27FC236}">
                    <a16:creationId xmlns:a16="http://schemas.microsoft.com/office/drawing/2014/main" id="{53C25370-196B-674E-8BBA-D067F4A53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971675"/>
                <a:ext cx="14287" cy="73025"/>
              </a:xfrm>
              <a:custGeom>
                <a:avLst/>
                <a:gdLst>
                  <a:gd name="T0" fmla="*/ 13921 w 39"/>
                  <a:gd name="T1" fmla="*/ 13806 h 201"/>
                  <a:gd name="T2" fmla="*/ 3297 w 39"/>
                  <a:gd name="T3" fmla="*/ 0 h 201"/>
                  <a:gd name="T4" fmla="*/ 3297 w 39"/>
                  <a:gd name="T5" fmla="*/ 58856 h 201"/>
                  <a:gd name="T6" fmla="*/ 0 w 39"/>
                  <a:gd name="T7" fmla="*/ 55586 h 201"/>
                  <a:gd name="T8" fmla="*/ 0 w 39"/>
                  <a:gd name="T9" fmla="*/ 48683 h 201"/>
                  <a:gd name="T10" fmla="*/ 0 w 39"/>
                  <a:gd name="T11" fmla="*/ 41780 h 201"/>
                  <a:gd name="T12" fmla="*/ 0 w 39"/>
                  <a:gd name="T13" fmla="*/ 34514 h 201"/>
                  <a:gd name="T14" fmla="*/ 0 w 39"/>
                  <a:gd name="T15" fmla="*/ 27975 h 201"/>
                  <a:gd name="T16" fmla="*/ 0 w 39"/>
                  <a:gd name="T17" fmla="*/ 20709 h 201"/>
                  <a:gd name="T18" fmla="*/ 0 w 39"/>
                  <a:gd name="T19" fmla="*/ 13806 h 201"/>
                  <a:gd name="T20" fmla="*/ 0 w 39"/>
                  <a:gd name="T21" fmla="*/ 6903 h 201"/>
                  <a:gd name="T22" fmla="*/ 3297 w 39"/>
                  <a:gd name="T23" fmla="*/ 3633 h 201"/>
                  <a:gd name="T24" fmla="*/ 3297 w 39"/>
                  <a:gd name="T25" fmla="*/ 3633 h 201"/>
                  <a:gd name="T26" fmla="*/ 3297 w 39"/>
                  <a:gd name="T27" fmla="*/ 10536 h 201"/>
                  <a:gd name="T28" fmla="*/ 0 w 39"/>
                  <a:gd name="T29" fmla="*/ 17439 h 201"/>
                  <a:gd name="T30" fmla="*/ 0 w 39"/>
                  <a:gd name="T31" fmla="*/ 24342 h 201"/>
                  <a:gd name="T32" fmla="*/ 0 w 39"/>
                  <a:gd name="T33" fmla="*/ 31245 h 201"/>
                  <a:gd name="T34" fmla="*/ 0 w 39"/>
                  <a:gd name="T35" fmla="*/ 38147 h 201"/>
                  <a:gd name="T36" fmla="*/ 0 w 39"/>
                  <a:gd name="T37" fmla="*/ 45050 h 201"/>
                  <a:gd name="T38" fmla="*/ 0 w 39"/>
                  <a:gd name="T39" fmla="*/ 51953 h 201"/>
                  <a:gd name="T40" fmla="*/ 0 w 39"/>
                  <a:gd name="T41" fmla="*/ 58856 h 201"/>
                  <a:gd name="T42" fmla="*/ 3297 w 39"/>
                  <a:gd name="T43" fmla="*/ 58856 h 201"/>
                  <a:gd name="T44" fmla="*/ 6960 w 39"/>
                  <a:gd name="T45" fmla="*/ 72662 h 201"/>
                  <a:gd name="T46" fmla="*/ 3297 w 39"/>
                  <a:gd name="T47" fmla="*/ 69392 h 201"/>
                  <a:gd name="T48" fmla="*/ 3297 w 39"/>
                  <a:gd name="T49" fmla="*/ 62489 h 201"/>
                  <a:gd name="T50" fmla="*/ 0 w 39"/>
                  <a:gd name="T51" fmla="*/ 58856 h 201"/>
                  <a:gd name="T52" fmla="*/ 3297 w 39"/>
                  <a:gd name="T53" fmla="*/ 62489 h 201"/>
                  <a:gd name="T54" fmla="*/ 3297 w 39"/>
                  <a:gd name="T55" fmla="*/ 69392 h 201"/>
                  <a:gd name="T56" fmla="*/ 6960 w 39"/>
                  <a:gd name="T57" fmla="*/ 72662 h 201"/>
                  <a:gd name="T58" fmla="*/ 6960 w 39"/>
                  <a:gd name="T59" fmla="*/ 72662 h 201"/>
                  <a:gd name="T60" fmla="*/ 10257 w 39"/>
                  <a:gd name="T61" fmla="*/ 65759 h 201"/>
                  <a:gd name="T62" fmla="*/ 6960 w 39"/>
                  <a:gd name="T63" fmla="*/ 69392 h 201"/>
                  <a:gd name="T64" fmla="*/ 6960 w 39"/>
                  <a:gd name="T65" fmla="*/ 69392 h 201"/>
                  <a:gd name="T66" fmla="*/ 10257 w 39"/>
                  <a:gd name="T67" fmla="*/ 65759 h 201"/>
                  <a:gd name="T68" fmla="*/ 13921 w 39"/>
                  <a:gd name="T69" fmla="*/ 13806 h 201"/>
                  <a:gd name="T70" fmla="*/ 13921 w 39"/>
                  <a:gd name="T71" fmla="*/ 20709 h 201"/>
                  <a:gd name="T72" fmla="*/ 10257 w 39"/>
                  <a:gd name="T73" fmla="*/ 24342 h 201"/>
                  <a:gd name="T74" fmla="*/ 10257 w 39"/>
                  <a:gd name="T75" fmla="*/ 31245 h 201"/>
                  <a:gd name="T76" fmla="*/ 10257 w 39"/>
                  <a:gd name="T77" fmla="*/ 38147 h 201"/>
                  <a:gd name="T78" fmla="*/ 10257 w 39"/>
                  <a:gd name="T79" fmla="*/ 45050 h 201"/>
                  <a:gd name="T80" fmla="*/ 10257 w 39"/>
                  <a:gd name="T81" fmla="*/ 51953 h 201"/>
                  <a:gd name="T82" fmla="*/ 10257 w 39"/>
                  <a:gd name="T83" fmla="*/ 58856 h 201"/>
                  <a:gd name="T84" fmla="*/ 10257 w 39"/>
                  <a:gd name="T85" fmla="*/ 58856 h 201"/>
                  <a:gd name="T86" fmla="*/ 10257 w 39"/>
                  <a:gd name="T87" fmla="*/ 51953 h 201"/>
                  <a:gd name="T88" fmla="*/ 10257 w 39"/>
                  <a:gd name="T89" fmla="*/ 45050 h 201"/>
                  <a:gd name="T90" fmla="*/ 10257 w 39"/>
                  <a:gd name="T91" fmla="*/ 38147 h 201"/>
                  <a:gd name="T92" fmla="*/ 10257 w 39"/>
                  <a:gd name="T93" fmla="*/ 31245 h 201"/>
                  <a:gd name="T94" fmla="*/ 10257 w 39"/>
                  <a:gd name="T95" fmla="*/ 24342 h 201"/>
                  <a:gd name="T96" fmla="*/ 10257 w 39"/>
                  <a:gd name="T97" fmla="*/ 17439 h 201"/>
                  <a:gd name="T98" fmla="*/ 13921 w 39"/>
                  <a:gd name="T99" fmla="*/ 13806 h 201"/>
                  <a:gd name="T100" fmla="*/ 13921 w 39"/>
                  <a:gd name="T101" fmla="*/ 13806 h 201"/>
                  <a:gd name="T102" fmla="*/ 13921 w 39"/>
                  <a:gd name="T103" fmla="*/ 13806 h 20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9" h="201">
                    <a:moveTo>
                      <a:pt x="9" y="0"/>
                    </a:moveTo>
                    <a:lnTo>
                      <a:pt x="38" y="38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162"/>
                    </a:moveTo>
                    <a:lnTo>
                      <a:pt x="0" y="162"/>
                    </a:lnTo>
                    <a:lnTo>
                      <a:pt x="0" y="153"/>
                    </a:lnTo>
                    <a:lnTo>
                      <a:pt x="0" y="143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0" y="115"/>
                    </a:lnTo>
                    <a:lnTo>
                      <a:pt x="0" y="105"/>
                    </a:lnTo>
                    <a:lnTo>
                      <a:pt x="0" y="95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9" y="29"/>
                    </a:lnTo>
                    <a:lnTo>
                      <a:pt x="9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0" y="124"/>
                    </a:lnTo>
                    <a:lnTo>
                      <a:pt x="0" y="134"/>
                    </a:lnTo>
                    <a:lnTo>
                      <a:pt x="0" y="143"/>
                    </a:lnTo>
                    <a:lnTo>
                      <a:pt x="0" y="153"/>
                    </a:lnTo>
                    <a:lnTo>
                      <a:pt x="0" y="162"/>
                    </a:lnTo>
                    <a:lnTo>
                      <a:pt x="9" y="162"/>
                    </a:lnTo>
                    <a:close/>
                    <a:moveTo>
                      <a:pt x="9" y="162"/>
                    </a:moveTo>
                    <a:lnTo>
                      <a:pt x="9" y="162"/>
                    </a:lnTo>
                    <a:close/>
                    <a:moveTo>
                      <a:pt x="19" y="200"/>
                    </a:moveTo>
                    <a:lnTo>
                      <a:pt x="9" y="200"/>
                    </a:lnTo>
                    <a:lnTo>
                      <a:pt x="9" y="191"/>
                    </a:lnTo>
                    <a:lnTo>
                      <a:pt x="9" y="181"/>
                    </a:lnTo>
                    <a:lnTo>
                      <a:pt x="9" y="172"/>
                    </a:lnTo>
                    <a:lnTo>
                      <a:pt x="0" y="172"/>
                    </a:lnTo>
                    <a:lnTo>
                      <a:pt x="0" y="162"/>
                    </a:lnTo>
                    <a:lnTo>
                      <a:pt x="9" y="162"/>
                    </a:lnTo>
                    <a:lnTo>
                      <a:pt x="9" y="172"/>
                    </a:lnTo>
                    <a:lnTo>
                      <a:pt x="9" y="181"/>
                    </a:lnTo>
                    <a:lnTo>
                      <a:pt x="9" y="191"/>
                    </a:lnTo>
                    <a:lnTo>
                      <a:pt x="19" y="191"/>
                    </a:lnTo>
                    <a:lnTo>
                      <a:pt x="19" y="200"/>
                    </a:lnTo>
                    <a:close/>
                    <a:moveTo>
                      <a:pt x="19" y="200"/>
                    </a:moveTo>
                    <a:lnTo>
                      <a:pt x="19" y="200"/>
                    </a:lnTo>
                    <a:close/>
                    <a:moveTo>
                      <a:pt x="28" y="172"/>
                    </a:moveTo>
                    <a:lnTo>
                      <a:pt x="28" y="181"/>
                    </a:lnTo>
                    <a:lnTo>
                      <a:pt x="28" y="191"/>
                    </a:lnTo>
                    <a:lnTo>
                      <a:pt x="19" y="191"/>
                    </a:lnTo>
                    <a:lnTo>
                      <a:pt x="19" y="200"/>
                    </a:lnTo>
                    <a:lnTo>
                      <a:pt x="19" y="191"/>
                    </a:lnTo>
                    <a:lnTo>
                      <a:pt x="28" y="191"/>
                    </a:lnTo>
                    <a:lnTo>
                      <a:pt x="28" y="181"/>
                    </a:lnTo>
                    <a:lnTo>
                      <a:pt x="28" y="172"/>
                    </a:lnTo>
                    <a:close/>
                    <a:moveTo>
                      <a:pt x="38" y="38"/>
                    </a:moveTo>
                    <a:lnTo>
                      <a:pt x="38" y="48"/>
                    </a:lnTo>
                    <a:lnTo>
                      <a:pt x="38" y="57"/>
                    </a:lnTo>
                    <a:lnTo>
                      <a:pt x="38" y="67"/>
                    </a:lnTo>
                    <a:lnTo>
                      <a:pt x="28" y="67"/>
                    </a:lnTo>
                    <a:lnTo>
                      <a:pt x="28" y="77"/>
                    </a:lnTo>
                    <a:lnTo>
                      <a:pt x="28" y="86"/>
                    </a:lnTo>
                    <a:lnTo>
                      <a:pt x="28" y="95"/>
                    </a:lnTo>
                    <a:lnTo>
                      <a:pt x="28" y="105"/>
                    </a:lnTo>
                    <a:lnTo>
                      <a:pt x="28" y="115"/>
                    </a:lnTo>
                    <a:lnTo>
                      <a:pt x="28" y="124"/>
                    </a:lnTo>
                    <a:lnTo>
                      <a:pt x="28" y="134"/>
                    </a:lnTo>
                    <a:lnTo>
                      <a:pt x="28" y="143"/>
                    </a:lnTo>
                    <a:lnTo>
                      <a:pt x="28" y="153"/>
                    </a:lnTo>
                    <a:lnTo>
                      <a:pt x="28" y="162"/>
                    </a:lnTo>
                    <a:lnTo>
                      <a:pt x="28" y="172"/>
                    </a:lnTo>
                    <a:lnTo>
                      <a:pt x="28" y="162"/>
                    </a:lnTo>
                    <a:lnTo>
                      <a:pt x="28" y="153"/>
                    </a:lnTo>
                    <a:lnTo>
                      <a:pt x="28" y="143"/>
                    </a:lnTo>
                    <a:lnTo>
                      <a:pt x="28" y="134"/>
                    </a:lnTo>
                    <a:lnTo>
                      <a:pt x="28" y="124"/>
                    </a:lnTo>
                    <a:lnTo>
                      <a:pt x="28" y="115"/>
                    </a:lnTo>
                    <a:lnTo>
                      <a:pt x="28" y="105"/>
                    </a:lnTo>
                    <a:lnTo>
                      <a:pt x="28" y="95"/>
                    </a:lnTo>
                    <a:lnTo>
                      <a:pt x="28" y="86"/>
                    </a:lnTo>
                    <a:lnTo>
                      <a:pt x="28" y="77"/>
                    </a:lnTo>
                    <a:lnTo>
                      <a:pt x="28" y="67"/>
                    </a:lnTo>
                    <a:lnTo>
                      <a:pt x="28" y="57"/>
                    </a:lnTo>
                    <a:lnTo>
                      <a:pt x="28" y="48"/>
                    </a:lnTo>
                    <a:lnTo>
                      <a:pt x="38" y="38"/>
                    </a:lnTo>
                    <a:close/>
                    <a:moveTo>
                      <a:pt x="38" y="38"/>
                    </a:moveTo>
                    <a:lnTo>
                      <a:pt x="38" y="38"/>
                    </a:lnTo>
                    <a:close/>
                    <a:moveTo>
                      <a:pt x="38" y="38"/>
                    </a:moveTo>
                    <a:lnTo>
                      <a:pt x="38" y="38"/>
                    </a:lnTo>
                    <a:close/>
                    <a:moveTo>
                      <a:pt x="38" y="38"/>
                    </a:moveTo>
                    <a:lnTo>
                      <a:pt x="38" y="38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69" name="Freeform 396">
                <a:extLst>
                  <a:ext uri="{FF2B5EF4-FFF2-40B4-BE49-F238E27FC236}">
                    <a16:creationId xmlns:a16="http://schemas.microsoft.com/office/drawing/2014/main" id="{074571E8-071C-614A-AB26-79C74402A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968500"/>
                <a:ext cx="17462" cy="76200"/>
              </a:xfrm>
              <a:custGeom>
                <a:avLst/>
                <a:gdLst>
                  <a:gd name="T0" fmla="*/ 3564 w 49"/>
                  <a:gd name="T1" fmla="*/ 48260 h 210"/>
                  <a:gd name="T2" fmla="*/ 3564 w 49"/>
                  <a:gd name="T3" fmla="*/ 62049 h 210"/>
                  <a:gd name="T4" fmla="*/ 6771 w 49"/>
                  <a:gd name="T5" fmla="*/ 75837 h 210"/>
                  <a:gd name="T6" fmla="*/ 13542 w 49"/>
                  <a:gd name="T7" fmla="*/ 65677 h 210"/>
                  <a:gd name="T8" fmla="*/ 17106 w 49"/>
                  <a:gd name="T9" fmla="*/ 3266 h 210"/>
                  <a:gd name="T10" fmla="*/ 6771 w 49"/>
                  <a:gd name="T11" fmla="*/ 0 h 210"/>
                  <a:gd name="T12" fmla="*/ 3564 w 49"/>
                  <a:gd name="T13" fmla="*/ 48260 h 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210">
                    <a:moveTo>
                      <a:pt x="10" y="133"/>
                    </a:moveTo>
                    <a:cubicBezTo>
                      <a:pt x="10" y="152"/>
                      <a:pt x="10" y="171"/>
                      <a:pt x="10" y="171"/>
                    </a:cubicBezTo>
                    <a:cubicBezTo>
                      <a:pt x="10" y="190"/>
                      <a:pt x="10" y="200"/>
                      <a:pt x="19" y="209"/>
                    </a:cubicBezTo>
                    <a:cubicBezTo>
                      <a:pt x="29" y="200"/>
                      <a:pt x="38" y="190"/>
                      <a:pt x="38" y="181"/>
                    </a:cubicBezTo>
                    <a:cubicBezTo>
                      <a:pt x="29" y="124"/>
                      <a:pt x="38" y="66"/>
                      <a:pt x="48" y="9"/>
                    </a:cubicBezTo>
                    <a:cubicBezTo>
                      <a:pt x="38" y="9"/>
                      <a:pt x="29" y="0"/>
                      <a:pt x="19" y="0"/>
                    </a:cubicBezTo>
                    <a:cubicBezTo>
                      <a:pt x="10" y="66"/>
                      <a:pt x="0" y="114"/>
                      <a:pt x="10" y="1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70" name="Freeform 397">
                <a:extLst>
                  <a:ext uri="{FF2B5EF4-FFF2-40B4-BE49-F238E27FC236}">
                    <a16:creationId xmlns:a16="http://schemas.microsoft.com/office/drawing/2014/main" id="{1C7F18A5-83CF-C148-9679-C6B92E990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968500"/>
                <a:ext cx="14287" cy="76200"/>
              </a:xfrm>
              <a:custGeom>
                <a:avLst/>
                <a:gdLst>
                  <a:gd name="T0" fmla="*/ 0 w 39"/>
                  <a:gd name="T1" fmla="*/ 58783 h 210"/>
                  <a:gd name="T2" fmla="*/ 0 w 39"/>
                  <a:gd name="T3" fmla="*/ 51889 h 210"/>
                  <a:gd name="T4" fmla="*/ 0 w 39"/>
                  <a:gd name="T5" fmla="*/ 51889 h 210"/>
                  <a:gd name="T6" fmla="*/ 0 w 39"/>
                  <a:gd name="T7" fmla="*/ 58783 h 210"/>
                  <a:gd name="T8" fmla="*/ 3297 w 39"/>
                  <a:gd name="T9" fmla="*/ 75837 h 210"/>
                  <a:gd name="T10" fmla="*/ 0 w 39"/>
                  <a:gd name="T11" fmla="*/ 72571 h 210"/>
                  <a:gd name="T12" fmla="*/ 0 w 39"/>
                  <a:gd name="T13" fmla="*/ 65677 h 210"/>
                  <a:gd name="T14" fmla="*/ 0 w 39"/>
                  <a:gd name="T15" fmla="*/ 65677 h 210"/>
                  <a:gd name="T16" fmla="*/ 0 w 39"/>
                  <a:gd name="T17" fmla="*/ 72571 h 210"/>
                  <a:gd name="T18" fmla="*/ 3297 w 39"/>
                  <a:gd name="T19" fmla="*/ 75837 h 210"/>
                  <a:gd name="T20" fmla="*/ 3297 w 39"/>
                  <a:gd name="T21" fmla="*/ 75837 h 210"/>
                  <a:gd name="T22" fmla="*/ 10257 w 39"/>
                  <a:gd name="T23" fmla="*/ 65677 h 210"/>
                  <a:gd name="T24" fmla="*/ 6960 w 39"/>
                  <a:gd name="T25" fmla="*/ 68943 h 210"/>
                  <a:gd name="T26" fmla="*/ 6960 w 39"/>
                  <a:gd name="T27" fmla="*/ 75837 h 210"/>
                  <a:gd name="T28" fmla="*/ 3297 w 39"/>
                  <a:gd name="T29" fmla="*/ 72571 h 210"/>
                  <a:gd name="T30" fmla="*/ 6960 w 39"/>
                  <a:gd name="T31" fmla="*/ 68943 h 210"/>
                  <a:gd name="T32" fmla="*/ 13921 w 39"/>
                  <a:gd name="T33" fmla="*/ 6894 h 210"/>
                  <a:gd name="T34" fmla="*/ 13921 w 39"/>
                  <a:gd name="T35" fmla="*/ 6894 h 210"/>
                  <a:gd name="T36" fmla="*/ 10257 w 39"/>
                  <a:gd name="T37" fmla="*/ 10160 h 210"/>
                  <a:gd name="T38" fmla="*/ 10257 w 39"/>
                  <a:gd name="T39" fmla="*/ 17054 h 210"/>
                  <a:gd name="T40" fmla="*/ 10257 w 39"/>
                  <a:gd name="T41" fmla="*/ 23949 h 210"/>
                  <a:gd name="T42" fmla="*/ 10257 w 39"/>
                  <a:gd name="T43" fmla="*/ 31206 h 210"/>
                  <a:gd name="T44" fmla="*/ 10257 w 39"/>
                  <a:gd name="T45" fmla="*/ 37737 h 210"/>
                  <a:gd name="T46" fmla="*/ 10257 w 39"/>
                  <a:gd name="T47" fmla="*/ 44994 h 210"/>
                  <a:gd name="T48" fmla="*/ 10257 w 39"/>
                  <a:gd name="T49" fmla="*/ 51889 h 210"/>
                  <a:gd name="T50" fmla="*/ 10257 w 39"/>
                  <a:gd name="T51" fmla="*/ 58783 h 210"/>
                  <a:gd name="T52" fmla="*/ 10257 w 39"/>
                  <a:gd name="T53" fmla="*/ 65677 h 210"/>
                  <a:gd name="T54" fmla="*/ 6960 w 39"/>
                  <a:gd name="T55" fmla="*/ 62049 h 210"/>
                  <a:gd name="T56" fmla="*/ 6960 w 39"/>
                  <a:gd name="T57" fmla="*/ 55154 h 210"/>
                  <a:gd name="T58" fmla="*/ 6960 w 39"/>
                  <a:gd name="T59" fmla="*/ 48260 h 210"/>
                  <a:gd name="T60" fmla="*/ 6960 w 39"/>
                  <a:gd name="T61" fmla="*/ 41366 h 210"/>
                  <a:gd name="T62" fmla="*/ 6960 w 39"/>
                  <a:gd name="T63" fmla="*/ 34471 h 210"/>
                  <a:gd name="T64" fmla="*/ 10257 w 39"/>
                  <a:gd name="T65" fmla="*/ 31206 h 210"/>
                  <a:gd name="T66" fmla="*/ 10257 w 39"/>
                  <a:gd name="T67" fmla="*/ 23949 h 210"/>
                  <a:gd name="T68" fmla="*/ 10257 w 39"/>
                  <a:gd name="T69" fmla="*/ 17054 h 210"/>
                  <a:gd name="T70" fmla="*/ 10257 w 39"/>
                  <a:gd name="T71" fmla="*/ 10160 h 210"/>
                  <a:gd name="T72" fmla="*/ 10257 w 39"/>
                  <a:gd name="T73" fmla="*/ 3266 h 210"/>
                  <a:gd name="T74" fmla="*/ 13921 w 39"/>
                  <a:gd name="T75" fmla="*/ 3266 h 210"/>
                  <a:gd name="T76" fmla="*/ 3297 w 39"/>
                  <a:gd name="T77" fmla="*/ 0 h 210"/>
                  <a:gd name="T78" fmla="*/ 6960 w 39"/>
                  <a:gd name="T79" fmla="*/ 3266 h 210"/>
                  <a:gd name="T80" fmla="*/ 13921 w 39"/>
                  <a:gd name="T81" fmla="*/ 3266 h 210"/>
                  <a:gd name="T82" fmla="*/ 10257 w 39"/>
                  <a:gd name="T83" fmla="*/ 6894 h 210"/>
                  <a:gd name="T84" fmla="*/ 6960 w 39"/>
                  <a:gd name="T85" fmla="*/ 3266 h 210"/>
                  <a:gd name="T86" fmla="*/ 3297 w 39"/>
                  <a:gd name="T87" fmla="*/ 0 h 210"/>
                  <a:gd name="T88" fmla="*/ 3297 w 39"/>
                  <a:gd name="T89" fmla="*/ 0 h 210"/>
                  <a:gd name="T90" fmla="*/ 0 w 39"/>
                  <a:gd name="T91" fmla="*/ 44994 h 210"/>
                  <a:gd name="T92" fmla="*/ 0 w 39"/>
                  <a:gd name="T93" fmla="*/ 37737 h 210"/>
                  <a:gd name="T94" fmla="*/ 0 w 39"/>
                  <a:gd name="T95" fmla="*/ 31206 h 210"/>
                  <a:gd name="T96" fmla="*/ 0 w 39"/>
                  <a:gd name="T97" fmla="*/ 23949 h 210"/>
                  <a:gd name="T98" fmla="*/ 0 w 39"/>
                  <a:gd name="T99" fmla="*/ 17054 h 210"/>
                  <a:gd name="T100" fmla="*/ 3297 w 39"/>
                  <a:gd name="T101" fmla="*/ 10160 h 210"/>
                  <a:gd name="T102" fmla="*/ 3297 w 39"/>
                  <a:gd name="T103" fmla="*/ 3266 h 210"/>
                  <a:gd name="T104" fmla="*/ 3297 w 39"/>
                  <a:gd name="T105" fmla="*/ 3266 h 210"/>
                  <a:gd name="T106" fmla="*/ 3297 w 39"/>
                  <a:gd name="T107" fmla="*/ 10160 h 210"/>
                  <a:gd name="T108" fmla="*/ 0 w 39"/>
                  <a:gd name="T109" fmla="*/ 17054 h 210"/>
                  <a:gd name="T110" fmla="*/ 0 w 39"/>
                  <a:gd name="T111" fmla="*/ 23949 h 210"/>
                  <a:gd name="T112" fmla="*/ 0 w 39"/>
                  <a:gd name="T113" fmla="*/ 31206 h 210"/>
                  <a:gd name="T114" fmla="*/ 0 w 39"/>
                  <a:gd name="T115" fmla="*/ 37737 h 210"/>
                  <a:gd name="T116" fmla="*/ 0 w 39"/>
                  <a:gd name="T117" fmla="*/ 44994 h 210"/>
                  <a:gd name="T118" fmla="*/ 0 w 39"/>
                  <a:gd name="T119" fmla="*/ 48260 h 210"/>
                  <a:gd name="T120" fmla="*/ 0 w 39"/>
                  <a:gd name="T121" fmla="*/ 48260 h 210"/>
                  <a:gd name="T122" fmla="*/ 0 w 39"/>
                  <a:gd name="T123" fmla="*/ 48260 h 21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" h="210">
                    <a:moveTo>
                      <a:pt x="0" y="171"/>
                    </a:moveTo>
                    <a:lnTo>
                      <a:pt x="0" y="162"/>
                    </a:lnTo>
                    <a:lnTo>
                      <a:pt x="0" y="152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0" y="143"/>
                    </a:lnTo>
                    <a:lnTo>
                      <a:pt x="0" y="152"/>
                    </a:lnTo>
                    <a:lnTo>
                      <a:pt x="0" y="162"/>
                    </a:lnTo>
                    <a:lnTo>
                      <a:pt x="0" y="171"/>
                    </a:lnTo>
                    <a:close/>
                    <a:moveTo>
                      <a:pt x="9" y="209"/>
                    </a:moveTo>
                    <a:lnTo>
                      <a:pt x="0" y="209"/>
                    </a:lnTo>
                    <a:lnTo>
                      <a:pt x="0" y="200"/>
                    </a:lnTo>
                    <a:lnTo>
                      <a:pt x="0" y="190"/>
                    </a:lnTo>
                    <a:lnTo>
                      <a:pt x="0" y="181"/>
                    </a:lnTo>
                    <a:lnTo>
                      <a:pt x="0" y="171"/>
                    </a:lnTo>
                    <a:lnTo>
                      <a:pt x="0" y="181"/>
                    </a:lnTo>
                    <a:lnTo>
                      <a:pt x="0" y="190"/>
                    </a:lnTo>
                    <a:lnTo>
                      <a:pt x="0" y="200"/>
                    </a:lnTo>
                    <a:lnTo>
                      <a:pt x="9" y="200"/>
                    </a:lnTo>
                    <a:lnTo>
                      <a:pt x="9" y="209"/>
                    </a:lnTo>
                    <a:close/>
                    <a:moveTo>
                      <a:pt x="9" y="209"/>
                    </a:moveTo>
                    <a:lnTo>
                      <a:pt x="9" y="209"/>
                    </a:lnTo>
                    <a:close/>
                    <a:moveTo>
                      <a:pt x="19" y="181"/>
                    </a:moveTo>
                    <a:lnTo>
                      <a:pt x="28" y="181"/>
                    </a:lnTo>
                    <a:lnTo>
                      <a:pt x="28" y="190"/>
                    </a:lnTo>
                    <a:lnTo>
                      <a:pt x="19" y="190"/>
                    </a:lnTo>
                    <a:lnTo>
                      <a:pt x="19" y="200"/>
                    </a:lnTo>
                    <a:lnTo>
                      <a:pt x="19" y="209"/>
                    </a:lnTo>
                    <a:lnTo>
                      <a:pt x="9" y="209"/>
                    </a:lnTo>
                    <a:lnTo>
                      <a:pt x="9" y="200"/>
                    </a:lnTo>
                    <a:lnTo>
                      <a:pt x="19" y="200"/>
                    </a:lnTo>
                    <a:lnTo>
                      <a:pt x="19" y="190"/>
                    </a:lnTo>
                    <a:lnTo>
                      <a:pt x="19" y="181"/>
                    </a:lnTo>
                    <a:close/>
                    <a:moveTo>
                      <a:pt x="38" y="19"/>
                    </a:moveTo>
                    <a:lnTo>
                      <a:pt x="38" y="9"/>
                    </a:lnTo>
                    <a:lnTo>
                      <a:pt x="38" y="19"/>
                    </a:lnTo>
                    <a:lnTo>
                      <a:pt x="38" y="28"/>
                    </a:lnTo>
                    <a:lnTo>
                      <a:pt x="28" y="28"/>
                    </a:lnTo>
                    <a:lnTo>
                      <a:pt x="28" y="38"/>
                    </a:lnTo>
                    <a:lnTo>
                      <a:pt x="28" y="47"/>
                    </a:lnTo>
                    <a:lnTo>
                      <a:pt x="28" y="57"/>
                    </a:lnTo>
                    <a:lnTo>
                      <a:pt x="28" y="66"/>
                    </a:lnTo>
                    <a:lnTo>
                      <a:pt x="28" y="76"/>
                    </a:lnTo>
                    <a:lnTo>
                      <a:pt x="28" y="86"/>
                    </a:lnTo>
                    <a:lnTo>
                      <a:pt x="28" y="95"/>
                    </a:lnTo>
                    <a:lnTo>
                      <a:pt x="28" y="104"/>
                    </a:lnTo>
                    <a:lnTo>
                      <a:pt x="28" y="114"/>
                    </a:lnTo>
                    <a:lnTo>
                      <a:pt x="28" y="124"/>
                    </a:lnTo>
                    <a:lnTo>
                      <a:pt x="28" y="133"/>
                    </a:lnTo>
                    <a:lnTo>
                      <a:pt x="28" y="143"/>
                    </a:lnTo>
                    <a:lnTo>
                      <a:pt x="28" y="152"/>
                    </a:lnTo>
                    <a:lnTo>
                      <a:pt x="28" y="162"/>
                    </a:lnTo>
                    <a:lnTo>
                      <a:pt x="28" y="171"/>
                    </a:lnTo>
                    <a:lnTo>
                      <a:pt x="28" y="181"/>
                    </a:lnTo>
                    <a:lnTo>
                      <a:pt x="19" y="181"/>
                    </a:lnTo>
                    <a:lnTo>
                      <a:pt x="19" y="171"/>
                    </a:lnTo>
                    <a:lnTo>
                      <a:pt x="19" y="162"/>
                    </a:lnTo>
                    <a:lnTo>
                      <a:pt x="19" y="152"/>
                    </a:lnTo>
                    <a:lnTo>
                      <a:pt x="19" y="143"/>
                    </a:lnTo>
                    <a:lnTo>
                      <a:pt x="19" y="133"/>
                    </a:lnTo>
                    <a:lnTo>
                      <a:pt x="19" y="124"/>
                    </a:lnTo>
                    <a:lnTo>
                      <a:pt x="19" y="114"/>
                    </a:lnTo>
                    <a:lnTo>
                      <a:pt x="19" y="104"/>
                    </a:lnTo>
                    <a:lnTo>
                      <a:pt x="19" y="95"/>
                    </a:lnTo>
                    <a:lnTo>
                      <a:pt x="28" y="95"/>
                    </a:lnTo>
                    <a:lnTo>
                      <a:pt x="28" y="86"/>
                    </a:lnTo>
                    <a:lnTo>
                      <a:pt x="28" y="76"/>
                    </a:lnTo>
                    <a:lnTo>
                      <a:pt x="28" y="66"/>
                    </a:lnTo>
                    <a:lnTo>
                      <a:pt x="28" y="57"/>
                    </a:lnTo>
                    <a:lnTo>
                      <a:pt x="28" y="47"/>
                    </a:lnTo>
                    <a:lnTo>
                      <a:pt x="28" y="38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9"/>
                    </a:lnTo>
                    <a:lnTo>
                      <a:pt x="38" y="1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9" y="0"/>
                    </a:moveTo>
                    <a:lnTo>
                      <a:pt x="19" y="0"/>
                    </a:lnTo>
                    <a:lnTo>
                      <a:pt x="19" y="9"/>
                    </a:lnTo>
                    <a:lnTo>
                      <a:pt x="28" y="9"/>
                    </a:lnTo>
                    <a:lnTo>
                      <a:pt x="38" y="9"/>
                    </a:lnTo>
                    <a:lnTo>
                      <a:pt x="38" y="19"/>
                    </a:lnTo>
                    <a:lnTo>
                      <a:pt x="28" y="19"/>
                    </a:lnTo>
                    <a:lnTo>
                      <a:pt x="28" y="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0" y="133"/>
                    </a:moveTo>
                    <a:lnTo>
                      <a:pt x="0" y="124"/>
                    </a:lnTo>
                    <a:lnTo>
                      <a:pt x="0" y="114"/>
                    </a:lnTo>
                    <a:lnTo>
                      <a:pt x="0" y="104"/>
                    </a:lnTo>
                    <a:lnTo>
                      <a:pt x="0" y="95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9" y="28"/>
                    </a:lnTo>
                    <a:lnTo>
                      <a:pt x="9" y="1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9" y="19"/>
                    </a:lnTo>
                    <a:lnTo>
                      <a:pt x="9" y="28"/>
                    </a:lnTo>
                    <a:lnTo>
                      <a:pt x="9" y="38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0" y="104"/>
                    </a:lnTo>
                    <a:lnTo>
                      <a:pt x="0" y="114"/>
                    </a:lnTo>
                    <a:lnTo>
                      <a:pt x="0" y="124"/>
                    </a:lnTo>
                    <a:lnTo>
                      <a:pt x="0" y="133"/>
                    </a:lnTo>
                    <a:close/>
                    <a:moveTo>
                      <a:pt x="0" y="133"/>
                    </a:moveTo>
                    <a:lnTo>
                      <a:pt x="0" y="133"/>
                    </a:lnTo>
                    <a:close/>
                    <a:moveTo>
                      <a:pt x="0" y="133"/>
                    </a:moveTo>
                    <a:lnTo>
                      <a:pt x="0" y="133"/>
                    </a:lnTo>
                    <a:close/>
                    <a:moveTo>
                      <a:pt x="0" y="133"/>
                    </a:move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71" name="Freeform 398">
                <a:extLst>
                  <a:ext uri="{FF2B5EF4-FFF2-40B4-BE49-F238E27FC236}">
                    <a16:creationId xmlns:a16="http://schemas.microsoft.com/office/drawing/2014/main" id="{0CBAE065-D0C0-F64A-A7E7-768CC8F3B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965325"/>
                <a:ext cx="20638" cy="85725"/>
              </a:xfrm>
              <a:custGeom>
                <a:avLst/>
                <a:gdLst>
                  <a:gd name="T0" fmla="*/ 3202 w 58"/>
                  <a:gd name="T1" fmla="*/ 64651 h 240"/>
                  <a:gd name="T2" fmla="*/ 6761 w 58"/>
                  <a:gd name="T3" fmla="*/ 75009 h 240"/>
                  <a:gd name="T4" fmla="*/ 13521 w 58"/>
                  <a:gd name="T5" fmla="*/ 85368 h 240"/>
                  <a:gd name="T6" fmla="*/ 16724 w 58"/>
                  <a:gd name="T7" fmla="*/ 75009 h 240"/>
                  <a:gd name="T8" fmla="*/ 20282 w 58"/>
                  <a:gd name="T9" fmla="*/ 0 h 240"/>
                  <a:gd name="T10" fmla="*/ 3202 w 58"/>
                  <a:gd name="T11" fmla="*/ 64651 h 2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240">
                    <a:moveTo>
                      <a:pt x="9" y="181"/>
                    </a:moveTo>
                    <a:cubicBezTo>
                      <a:pt x="19" y="210"/>
                      <a:pt x="19" y="210"/>
                      <a:pt x="19" y="210"/>
                    </a:cubicBezTo>
                    <a:cubicBezTo>
                      <a:pt x="19" y="219"/>
                      <a:pt x="28" y="229"/>
                      <a:pt x="38" y="239"/>
                    </a:cubicBezTo>
                    <a:cubicBezTo>
                      <a:pt x="38" y="239"/>
                      <a:pt x="47" y="229"/>
                      <a:pt x="47" y="210"/>
                    </a:cubicBezTo>
                    <a:cubicBezTo>
                      <a:pt x="38" y="124"/>
                      <a:pt x="38" y="67"/>
                      <a:pt x="57" y="0"/>
                    </a:cubicBezTo>
                    <a:cubicBezTo>
                      <a:pt x="19" y="29"/>
                      <a:pt x="0" y="86"/>
                      <a:pt x="9" y="18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72" name="Freeform 399">
                <a:extLst>
                  <a:ext uri="{FF2B5EF4-FFF2-40B4-BE49-F238E27FC236}">
                    <a16:creationId xmlns:a16="http://schemas.microsoft.com/office/drawing/2014/main" id="{309B73EA-C122-0B41-975F-57FD91DFD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965325"/>
                <a:ext cx="17463" cy="88900"/>
              </a:xfrm>
              <a:custGeom>
                <a:avLst/>
                <a:gdLst>
                  <a:gd name="T0" fmla="*/ 0 w 49"/>
                  <a:gd name="T1" fmla="*/ 64622 h 249"/>
                  <a:gd name="T2" fmla="*/ 3564 w 49"/>
                  <a:gd name="T3" fmla="*/ 74976 h 249"/>
                  <a:gd name="T4" fmla="*/ 10335 w 49"/>
                  <a:gd name="T5" fmla="*/ 85330 h 249"/>
                  <a:gd name="T6" fmla="*/ 10335 w 49"/>
                  <a:gd name="T7" fmla="*/ 85330 h 249"/>
                  <a:gd name="T8" fmla="*/ 6771 w 49"/>
                  <a:gd name="T9" fmla="*/ 81759 h 249"/>
                  <a:gd name="T10" fmla="*/ 3564 w 49"/>
                  <a:gd name="T11" fmla="*/ 78189 h 249"/>
                  <a:gd name="T12" fmla="*/ 3564 w 49"/>
                  <a:gd name="T13" fmla="*/ 78189 h 249"/>
                  <a:gd name="T14" fmla="*/ 6771 w 49"/>
                  <a:gd name="T15" fmla="*/ 81759 h 249"/>
                  <a:gd name="T16" fmla="*/ 10335 w 49"/>
                  <a:gd name="T17" fmla="*/ 85330 h 249"/>
                  <a:gd name="T18" fmla="*/ 10335 w 49"/>
                  <a:gd name="T19" fmla="*/ 85330 h 249"/>
                  <a:gd name="T20" fmla="*/ 13543 w 49"/>
                  <a:gd name="T21" fmla="*/ 74976 h 249"/>
                  <a:gd name="T22" fmla="*/ 13543 w 49"/>
                  <a:gd name="T23" fmla="*/ 81759 h 249"/>
                  <a:gd name="T24" fmla="*/ 10335 w 49"/>
                  <a:gd name="T25" fmla="*/ 85330 h 249"/>
                  <a:gd name="T26" fmla="*/ 10335 w 49"/>
                  <a:gd name="T27" fmla="*/ 85330 h 249"/>
                  <a:gd name="T28" fmla="*/ 13543 w 49"/>
                  <a:gd name="T29" fmla="*/ 81759 h 249"/>
                  <a:gd name="T30" fmla="*/ 13543 w 49"/>
                  <a:gd name="T31" fmla="*/ 74976 h 249"/>
                  <a:gd name="T32" fmla="*/ 17107 w 49"/>
                  <a:gd name="T33" fmla="*/ 3570 h 249"/>
                  <a:gd name="T34" fmla="*/ 17107 w 49"/>
                  <a:gd name="T35" fmla="*/ 10354 h 249"/>
                  <a:gd name="T36" fmla="*/ 13543 w 49"/>
                  <a:gd name="T37" fmla="*/ 13567 h 249"/>
                  <a:gd name="T38" fmla="*/ 13543 w 49"/>
                  <a:gd name="T39" fmla="*/ 20351 h 249"/>
                  <a:gd name="T40" fmla="*/ 13543 w 49"/>
                  <a:gd name="T41" fmla="*/ 27134 h 249"/>
                  <a:gd name="T42" fmla="*/ 10335 w 49"/>
                  <a:gd name="T43" fmla="*/ 34275 h 249"/>
                  <a:gd name="T44" fmla="*/ 10335 w 49"/>
                  <a:gd name="T45" fmla="*/ 40701 h 249"/>
                  <a:gd name="T46" fmla="*/ 10335 w 49"/>
                  <a:gd name="T47" fmla="*/ 47842 h 249"/>
                  <a:gd name="T48" fmla="*/ 10335 w 49"/>
                  <a:gd name="T49" fmla="*/ 54625 h 249"/>
                  <a:gd name="T50" fmla="*/ 13543 w 49"/>
                  <a:gd name="T51" fmla="*/ 61409 h 249"/>
                  <a:gd name="T52" fmla="*/ 13543 w 49"/>
                  <a:gd name="T53" fmla="*/ 68192 h 249"/>
                  <a:gd name="T54" fmla="*/ 13543 w 49"/>
                  <a:gd name="T55" fmla="*/ 74976 h 249"/>
                  <a:gd name="T56" fmla="*/ 13543 w 49"/>
                  <a:gd name="T57" fmla="*/ 68192 h 249"/>
                  <a:gd name="T58" fmla="*/ 10335 w 49"/>
                  <a:gd name="T59" fmla="*/ 61409 h 249"/>
                  <a:gd name="T60" fmla="*/ 10335 w 49"/>
                  <a:gd name="T61" fmla="*/ 54625 h 249"/>
                  <a:gd name="T62" fmla="*/ 10335 w 49"/>
                  <a:gd name="T63" fmla="*/ 47842 h 249"/>
                  <a:gd name="T64" fmla="*/ 10335 w 49"/>
                  <a:gd name="T65" fmla="*/ 40701 h 249"/>
                  <a:gd name="T66" fmla="*/ 10335 w 49"/>
                  <a:gd name="T67" fmla="*/ 34275 h 249"/>
                  <a:gd name="T68" fmla="*/ 10335 w 49"/>
                  <a:gd name="T69" fmla="*/ 27134 h 249"/>
                  <a:gd name="T70" fmla="*/ 13543 w 49"/>
                  <a:gd name="T71" fmla="*/ 20351 h 249"/>
                  <a:gd name="T72" fmla="*/ 13543 w 49"/>
                  <a:gd name="T73" fmla="*/ 13567 h 249"/>
                  <a:gd name="T74" fmla="*/ 13543 w 49"/>
                  <a:gd name="T75" fmla="*/ 6784 h 249"/>
                  <a:gd name="T76" fmla="*/ 17107 w 49"/>
                  <a:gd name="T77" fmla="*/ 0 h 249"/>
                  <a:gd name="T78" fmla="*/ 17107 w 49"/>
                  <a:gd name="T79" fmla="*/ 0 h 249"/>
                  <a:gd name="T80" fmla="*/ 0 w 49"/>
                  <a:gd name="T81" fmla="*/ 61409 h 249"/>
                  <a:gd name="T82" fmla="*/ 0 w 49"/>
                  <a:gd name="T83" fmla="*/ 54625 h 249"/>
                  <a:gd name="T84" fmla="*/ 0 w 49"/>
                  <a:gd name="T85" fmla="*/ 47842 h 249"/>
                  <a:gd name="T86" fmla="*/ 0 w 49"/>
                  <a:gd name="T87" fmla="*/ 40701 h 249"/>
                  <a:gd name="T88" fmla="*/ 0 w 49"/>
                  <a:gd name="T89" fmla="*/ 34275 h 249"/>
                  <a:gd name="T90" fmla="*/ 0 w 49"/>
                  <a:gd name="T91" fmla="*/ 27134 h 249"/>
                  <a:gd name="T92" fmla="*/ 3564 w 49"/>
                  <a:gd name="T93" fmla="*/ 20351 h 249"/>
                  <a:gd name="T94" fmla="*/ 3564 w 49"/>
                  <a:gd name="T95" fmla="*/ 13567 h 249"/>
                  <a:gd name="T96" fmla="*/ 6771 w 49"/>
                  <a:gd name="T97" fmla="*/ 10354 h 249"/>
                  <a:gd name="T98" fmla="*/ 13543 w 49"/>
                  <a:gd name="T99" fmla="*/ 3570 h 249"/>
                  <a:gd name="T100" fmla="*/ 13543 w 49"/>
                  <a:gd name="T101" fmla="*/ 3570 h 249"/>
                  <a:gd name="T102" fmla="*/ 6771 w 49"/>
                  <a:gd name="T103" fmla="*/ 10354 h 249"/>
                  <a:gd name="T104" fmla="*/ 3564 w 49"/>
                  <a:gd name="T105" fmla="*/ 17137 h 249"/>
                  <a:gd name="T106" fmla="*/ 3564 w 49"/>
                  <a:gd name="T107" fmla="*/ 23921 h 249"/>
                  <a:gd name="T108" fmla="*/ 0 w 49"/>
                  <a:gd name="T109" fmla="*/ 27134 h 249"/>
                  <a:gd name="T110" fmla="*/ 0 w 49"/>
                  <a:gd name="T111" fmla="*/ 34275 h 249"/>
                  <a:gd name="T112" fmla="*/ 0 w 49"/>
                  <a:gd name="T113" fmla="*/ 40701 h 249"/>
                  <a:gd name="T114" fmla="*/ 0 w 49"/>
                  <a:gd name="T115" fmla="*/ 47842 h 249"/>
                  <a:gd name="T116" fmla="*/ 0 w 49"/>
                  <a:gd name="T117" fmla="*/ 54625 h 249"/>
                  <a:gd name="T118" fmla="*/ 0 w 49"/>
                  <a:gd name="T119" fmla="*/ 61409 h 249"/>
                  <a:gd name="T120" fmla="*/ 0 w 49"/>
                  <a:gd name="T121" fmla="*/ 64622 h 249"/>
                  <a:gd name="T122" fmla="*/ 0 w 49"/>
                  <a:gd name="T123" fmla="*/ 64622 h 249"/>
                  <a:gd name="T124" fmla="*/ 0 w 49"/>
                  <a:gd name="T125" fmla="*/ 64622 h 2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9" h="249">
                    <a:moveTo>
                      <a:pt x="10" y="210"/>
                    </a:moveTo>
                    <a:lnTo>
                      <a:pt x="0" y="181"/>
                    </a:lnTo>
                    <a:lnTo>
                      <a:pt x="10" y="210"/>
                    </a:lnTo>
                    <a:close/>
                    <a:moveTo>
                      <a:pt x="10" y="210"/>
                    </a:moveTo>
                    <a:lnTo>
                      <a:pt x="10" y="210"/>
                    </a:lnTo>
                    <a:close/>
                    <a:moveTo>
                      <a:pt x="29" y="239"/>
                    </a:moveTo>
                    <a:lnTo>
                      <a:pt x="29" y="248"/>
                    </a:lnTo>
                    <a:lnTo>
                      <a:pt x="29" y="239"/>
                    </a:lnTo>
                    <a:lnTo>
                      <a:pt x="19" y="239"/>
                    </a:lnTo>
                    <a:lnTo>
                      <a:pt x="19" y="229"/>
                    </a:lnTo>
                    <a:lnTo>
                      <a:pt x="10" y="229"/>
                    </a:lnTo>
                    <a:lnTo>
                      <a:pt x="10" y="219"/>
                    </a:lnTo>
                    <a:lnTo>
                      <a:pt x="10" y="210"/>
                    </a:lnTo>
                    <a:lnTo>
                      <a:pt x="10" y="219"/>
                    </a:lnTo>
                    <a:lnTo>
                      <a:pt x="19" y="219"/>
                    </a:lnTo>
                    <a:lnTo>
                      <a:pt x="19" y="229"/>
                    </a:lnTo>
                    <a:lnTo>
                      <a:pt x="19" y="239"/>
                    </a:lnTo>
                    <a:lnTo>
                      <a:pt x="29" y="239"/>
                    </a:lnTo>
                    <a:close/>
                    <a:moveTo>
                      <a:pt x="29" y="248"/>
                    </a:moveTo>
                    <a:lnTo>
                      <a:pt x="29" y="239"/>
                    </a:lnTo>
                    <a:lnTo>
                      <a:pt x="29" y="248"/>
                    </a:lnTo>
                    <a:close/>
                    <a:moveTo>
                      <a:pt x="38" y="210"/>
                    </a:moveTo>
                    <a:lnTo>
                      <a:pt x="38" y="219"/>
                    </a:lnTo>
                    <a:lnTo>
                      <a:pt x="38" y="229"/>
                    </a:lnTo>
                    <a:lnTo>
                      <a:pt x="38" y="239"/>
                    </a:lnTo>
                    <a:lnTo>
                      <a:pt x="29" y="239"/>
                    </a:lnTo>
                    <a:lnTo>
                      <a:pt x="29" y="248"/>
                    </a:lnTo>
                    <a:lnTo>
                      <a:pt x="29" y="239"/>
                    </a:lnTo>
                    <a:lnTo>
                      <a:pt x="29" y="229"/>
                    </a:lnTo>
                    <a:lnTo>
                      <a:pt x="38" y="229"/>
                    </a:lnTo>
                    <a:lnTo>
                      <a:pt x="38" y="219"/>
                    </a:lnTo>
                    <a:lnTo>
                      <a:pt x="38" y="210"/>
                    </a:lnTo>
                    <a:close/>
                    <a:moveTo>
                      <a:pt x="48" y="0"/>
                    </a:moveTo>
                    <a:lnTo>
                      <a:pt x="48" y="10"/>
                    </a:lnTo>
                    <a:lnTo>
                      <a:pt x="48" y="19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38" y="38"/>
                    </a:lnTo>
                    <a:lnTo>
                      <a:pt x="38" y="48"/>
                    </a:lnTo>
                    <a:lnTo>
                      <a:pt x="38" y="57"/>
                    </a:lnTo>
                    <a:lnTo>
                      <a:pt x="38" y="67"/>
                    </a:lnTo>
                    <a:lnTo>
                      <a:pt x="38" y="76"/>
                    </a:lnTo>
                    <a:lnTo>
                      <a:pt x="38" y="86"/>
                    </a:lnTo>
                    <a:lnTo>
                      <a:pt x="29" y="96"/>
                    </a:lnTo>
                    <a:lnTo>
                      <a:pt x="29" y="105"/>
                    </a:lnTo>
                    <a:lnTo>
                      <a:pt x="29" y="114"/>
                    </a:lnTo>
                    <a:lnTo>
                      <a:pt x="29" y="124"/>
                    </a:lnTo>
                    <a:lnTo>
                      <a:pt x="29" y="134"/>
                    </a:lnTo>
                    <a:lnTo>
                      <a:pt x="29" y="143"/>
                    </a:lnTo>
                    <a:lnTo>
                      <a:pt x="29" y="153"/>
                    </a:lnTo>
                    <a:lnTo>
                      <a:pt x="29" y="162"/>
                    </a:lnTo>
                    <a:lnTo>
                      <a:pt x="38" y="172"/>
                    </a:lnTo>
                    <a:lnTo>
                      <a:pt x="38" y="181"/>
                    </a:lnTo>
                    <a:lnTo>
                      <a:pt x="38" y="191"/>
                    </a:lnTo>
                    <a:lnTo>
                      <a:pt x="38" y="200"/>
                    </a:lnTo>
                    <a:lnTo>
                      <a:pt x="38" y="210"/>
                    </a:lnTo>
                    <a:lnTo>
                      <a:pt x="38" y="200"/>
                    </a:lnTo>
                    <a:lnTo>
                      <a:pt x="38" y="191"/>
                    </a:lnTo>
                    <a:lnTo>
                      <a:pt x="29" y="181"/>
                    </a:lnTo>
                    <a:lnTo>
                      <a:pt x="29" y="172"/>
                    </a:lnTo>
                    <a:lnTo>
                      <a:pt x="29" y="162"/>
                    </a:lnTo>
                    <a:lnTo>
                      <a:pt x="29" y="153"/>
                    </a:lnTo>
                    <a:lnTo>
                      <a:pt x="29" y="143"/>
                    </a:lnTo>
                    <a:lnTo>
                      <a:pt x="29" y="134"/>
                    </a:lnTo>
                    <a:lnTo>
                      <a:pt x="29" y="124"/>
                    </a:lnTo>
                    <a:lnTo>
                      <a:pt x="29" y="114"/>
                    </a:lnTo>
                    <a:lnTo>
                      <a:pt x="29" y="105"/>
                    </a:lnTo>
                    <a:lnTo>
                      <a:pt x="29" y="96"/>
                    </a:lnTo>
                    <a:lnTo>
                      <a:pt x="29" y="86"/>
                    </a:lnTo>
                    <a:lnTo>
                      <a:pt x="29" y="76"/>
                    </a:lnTo>
                    <a:lnTo>
                      <a:pt x="38" y="67"/>
                    </a:lnTo>
                    <a:lnTo>
                      <a:pt x="38" y="57"/>
                    </a:lnTo>
                    <a:lnTo>
                      <a:pt x="38" y="48"/>
                    </a:lnTo>
                    <a:lnTo>
                      <a:pt x="38" y="38"/>
                    </a:lnTo>
                    <a:lnTo>
                      <a:pt x="38" y="29"/>
                    </a:lnTo>
                    <a:lnTo>
                      <a:pt x="38" y="19"/>
                    </a:lnTo>
                    <a:lnTo>
                      <a:pt x="48" y="10"/>
                    </a:lnTo>
                    <a:lnTo>
                      <a:pt x="48" y="0"/>
                    </a:lnTo>
                    <a:close/>
                    <a:moveTo>
                      <a:pt x="48" y="0"/>
                    </a:moveTo>
                    <a:lnTo>
                      <a:pt x="48" y="0"/>
                    </a:lnTo>
                    <a:close/>
                    <a:moveTo>
                      <a:pt x="0" y="181"/>
                    </a:moveTo>
                    <a:lnTo>
                      <a:pt x="0" y="172"/>
                    </a:lnTo>
                    <a:lnTo>
                      <a:pt x="0" y="162"/>
                    </a:lnTo>
                    <a:lnTo>
                      <a:pt x="0" y="153"/>
                    </a:lnTo>
                    <a:lnTo>
                      <a:pt x="0" y="143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0" y="114"/>
                    </a:lnTo>
                    <a:lnTo>
                      <a:pt x="0" y="105"/>
                    </a:lnTo>
                    <a:lnTo>
                      <a:pt x="0" y="96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10" y="57"/>
                    </a:lnTo>
                    <a:lnTo>
                      <a:pt x="10" y="48"/>
                    </a:lnTo>
                    <a:lnTo>
                      <a:pt x="10" y="38"/>
                    </a:lnTo>
                    <a:lnTo>
                      <a:pt x="19" y="38"/>
                    </a:lnTo>
                    <a:lnTo>
                      <a:pt x="19" y="29"/>
                    </a:lnTo>
                    <a:lnTo>
                      <a:pt x="29" y="19"/>
                    </a:lnTo>
                    <a:lnTo>
                      <a:pt x="38" y="10"/>
                    </a:lnTo>
                    <a:lnTo>
                      <a:pt x="48" y="0"/>
                    </a:lnTo>
                    <a:lnTo>
                      <a:pt x="38" y="10"/>
                    </a:lnTo>
                    <a:lnTo>
                      <a:pt x="29" y="19"/>
                    </a:lnTo>
                    <a:lnTo>
                      <a:pt x="19" y="29"/>
                    </a:lnTo>
                    <a:lnTo>
                      <a:pt x="19" y="38"/>
                    </a:lnTo>
                    <a:lnTo>
                      <a:pt x="10" y="48"/>
                    </a:lnTo>
                    <a:lnTo>
                      <a:pt x="10" y="57"/>
                    </a:lnTo>
                    <a:lnTo>
                      <a:pt x="10" y="67"/>
                    </a:lnTo>
                    <a:lnTo>
                      <a:pt x="0" y="67"/>
                    </a:lnTo>
                    <a:lnTo>
                      <a:pt x="0" y="76"/>
                    </a:lnTo>
                    <a:lnTo>
                      <a:pt x="0" y="86"/>
                    </a:lnTo>
                    <a:lnTo>
                      <a:pt x="0" y="96"/>
                    </a:lnTo>
                    <a:lnTo>
                      <a:pt x="0" y="105"/>
                    </a:lnTo>
                    <a:lnTo>
                      <a:pt x="0" y="114"/>
                    </a:lnTo>
                    <a:lnTo>
                      <a:pt x="0" y="124"/>
                    </a:lnTo>
                    <a:lnTo>
                      <a:pt x="0" y="134"/>
                    </a:lnTo>
                    <a:lnTo>
                      <a:pt x="0" y="143"/>
                    </a:lnTo>
                    <a:lnTo>
                      <a:pt x="0" y="153"/>
                    </a:lnTo>
                    <a:lnTo>
                      <a:pt x="0" y="162"/>
                    </a:lnTo>
                    <a:lnTo>
                      <a:pt x="0" y="172"/>
                    </a:lnTo>
                    <a:lnTo>
                      <a:pt x="0" y="181"/>
                    </a:lnTo>
                    <a:close/>
                    <a:moveTo>
                      <a:pt x="0" y="181"/>
                    </a:moveTo>
                    <a:lnTo>
                      <a:pt x="0" y="181"/>
                    </a:lnTo>
                    <a:close/>
                    <a:moveTo>
                      <a:pt x="0" y="181"/>
                    </a:moveTo>
                    <a:lnTo>
                      <a:pt x="0" y="181"/>
                    </a:lnTo>
                    <a:close/>
                    <a:moveTo>
                      <a:pt x="0" y="181"/>
                    </a:move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73" name="Freeform 400">
                <a:extLst>
                  <a:ext uri="{FF2B5EF4-FFF2-40B4-BE49-F238E27FC236}">
                    <a16:creationId xmlns:a16="http://schemas.microsoft.com/office/drawing/2014/main" id="{0F399F40-A25F-F54C-B283-1F64A0811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075" y="2033588"/>
                <a:ext cx="26988" cy="100012"/>
              </a:xfrm>
              <a:custGeom>
                <a:avLst/>
                <a:gdLst>
                  <a:gd name="T0" fmla="*/ 13319 w 77"/>
                  <a:gd name="T1" fmla="*/ 6860 h 277"/>
                  <a:gd name="T2" fmla="*/ 3505 w 77"/>
                  <a:gd name="T3" fmla="*/ 0 h 277"/>
                  <a:gd name="T4" fmla="*/ 6659 w 77"/>
                  <a:gd name="T5" fmla="*/ 54880 h 277"/>
                  <a:gd name="T6" fmla="*/ 6659 w 77"/>
                  <a:gd name="T7" fmla="*/ 99651 h 277"/>
                  <a:gd name="T8" fmla="*/ 16824 w 77"/>
                  <a:gd name="T9" fmla="*/ 41160 h 277"/>
                  <a:gd name="T10" fmla="*/ 13319 w 77"/>
                  <a:gd name="T11" fmla="*/ 6860 h 2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277">
                    <a:moveTo>
                      <a:pt x="38" y="19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38"/>
                      <a:pt x="10" y="86"/>
                      <a:pt x="19" y="152"/>
                    </a:cubicBezTo>
                    <a:cubicBezTo>
                      <a:pt x="29" y="200"/>
                      <a:pt x="19" y="247"/>
                      <a:pt x="19" y="276"/>
                    </a:cubicBezTo>
                    <a:cubicBezTo>
                      <a:pt x="57" y="266"/>
                      <a:pt x="76" y="219"/>
                      <a:pt x="48" y="114"/>
                    </a:cubicBezTo>
                    <a:cubicBezTo>
                      <a:pt x="48" y="95"/>
                      <a:pt x="38" y="57"/>
                      <a:pt x="38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74" name="Freeform 401">
                <a:extLst>
                  <a:ext uri="{FF2B5EF4-FFF2-40B4-BE49-F238E27FC236}">
                    <a16:creationId xmlns:a16="http://schemas.microsoft.com/office/drawing/2014/main" id="{448EE40A-052A-C24B-9DE5-0AD0237FF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075" y="2033588"/>
                <a:ext cx="20638" cy="100012"/>
              </a:xfrm>
              <a:custGeom>
                <a:avLst/>
                <a:gdLst>
                  <a:gd name="T0" fmla="*/ 3558 w 58"/>
                  <a:gd name="T1" fmla="*/ 0 h 277"/>
                  <a:gd name="T2" fmla="*/ 0 w 58"/>
                  <a:gd name="T3" fmla="*/ 0 h 277"/>
                  <a:gd name="T4" fmla="*/ 6761 w 58"/>
                  <a:gd name="T5" fmla="*/ 54880 h 277"/>
                  <a:gd name="T6" fmla="*/ 3558 w 58"/>
                  <a:gd name="T7" fmla="*/ 44771 h 277"/>
                  <a:gd name="T8" fmla="*/ 3558 w 58"/>
                  <a:gd name="T9" fmla="*/ 34300 h 277"/>
                  <a:gd name="T10" fmla="*/ 3558 w 58"/>
                  <a:gd name="T11" fmla="*/ 23830 h 277"/>
                  <a:gd name="T12" fmla="*/ 0 w 58"/>
                  <a:gd name="T13" fmla="*/ 17331 h 277"/>
                  <a:gd name="T14" fmla="*/ 0 w 58"/>
                  <a:gd name="T15" fmla="*/ 6860 h 277"/>
                  <a:gd name="T16" fmla="*/ 3558 w 58"/>
                  <a:gd name="T17" fmla="*/ 0 h 277"/>
                  <a:gd name="T18" fmla="*/ 0 w 58"/>
                  <a:gd name="T19" fmla="*/ 6860 h 277"/>
                  <a:gd name="T20" fmla="*/ 3558 w 58"/>
                  <a:gd name="T21" fmla="*/ 13720 h 277"/>
                  <a:gd name="T22" fmla="*/ 3558 w 58"/>
                  <a:gd name="T23" fmla="*/ 23830 h 277"/>
                  <a:gd name="T24" fmla="*/ 3558 w 58"/>
                  <a:gd name="T25" fmla="*/ 34300 h 277"/>
                  <a:gd name="T26" fmla="*/ 3558 w 58"/>
                  <a:gd name="T27" fmla="*/ 44771 h 277"/>
                  <a:gd name="T28" fmla="*/ 6761 w 58"/>
                  <a:gd name="T29" fmla="*/ 51631 h 277"/>
                  <a:gd name="T30" fmla="*/ 6761 w 58"/>
                  <a:gd name="T31" fmla="*/ 99651 h 277"/>
                  <a:gd name="T32" fmla="*/ 6761 w 58"/>
                  <a:gd name="T33" fmla="*/ 89180 h 277"/>
                  <a:gd name="T34" fmla="*/ 6761 w 58"/>
                  <a:gd name="T35" fmla="*/ 79071 h 277"/>
                  <a:gd name="T36" fmla="*/ 6761 w 58"/>
                  <a:gd name="T37" fmla="*/ 68600 h 277"/>
                  <a:gd name="T38" fmla="*/ 6761 w 58"/>
                  <a:gd name="T39" fmla="*/ 58491 h 277"/>
                  <a:gd name="T40" fmla="*/ 6761 w 58"/>
                  <a:gd name="T41" fmla="*/ 61740 h 277"/>
                  <a:gd name="T42" fmla="*/ 6761 w 58"/>
                  <a:gd name="T43" fmla="*/ 72211 h 277"/>
                  <a:gd name="T44" fmla="*/ 6761 w 58"/>
                  <a:gd name="T45" fmla="*/ 82320 h 277"/>
                  <a:gd name="T46" fmla="*/ 6761 w 58"/>
                  <a:gd name="T47" fmla="*/ 92791 h 277"/>
                  <a:gd name="T48" fmla="*/ 6761 w 58"/>
                  <a:gd name="T49" fmla="*/ 96040 h 277"/>
                  <a:gd name="T50" fmla="*/ 6761 w 58"/>
                  <a:gd name="T51" fmla="*/ 96040 h 277"/>
                  <a:gd name="T52" fmla="*/ 20282 w 58"/>
                  <a:gd name="T53" fmla="*/ 41160 h 277"/>
                  <a:gd name="T54" fmla="*/ 20282 w 58"/>
                  <a:gd name="T55" fmla="*/ 51631 h 277"/>
                  <a:gd name="T56" fmla="*/ 20282 w 58"/>
                  <a:gd name="T57" fmla="*/ 61740 h 277"/>
                  <a:gd name="T58" fmla="*/ 20282 w 58"/>
                  <a:gd name="T59" fmla="*/ 72211 h 277"/>
                  <a:gd name="T60" fmla="*/ 20282 w 58"/>
                  <a:gd name="T61" fmla="*/ 82320 h 277"/>
                  <a:gd name="T62" fmla="*/ 17080 w 58"/>
                  <a:gd name="T63" fmla="*/ 89180 h 277"/>
                  <a:gd name="T64" fmla="*/ 13521 w 58"/>
                  <a:gd name="T65" fmla="*/ 96040 h 277"/>
                  <a:gd name="T66" fmla="*/ 6761 w 58"/>
                  <a:gd name="T67" fmla="*/ 99651 h 277"/>
                  <a:gd name="T68" fmla="*/ 13521 w 58"/>
                  <a:gd name="T69" fmla="*/ 96040 h 277"/>
                  <a:gd name="T70" fmla="*/ 17080 w 58"/>
                  <a:gd name="T71" fmla="*/ 89180 h 277"/>
                  <a:gd name="T72" fmla="*/ 20282 w 58"/>
                  <a:gd name="T73" fmla="*/ 82320 h 277"/>
                  <a:gd name="T74" fmla="*/ 20282 w 58"/>
                  <a:gd name="T75" fmla="*/ 72211 h 277"/>
                  <a:gd name="T76" fmla="*/ 20282 w 58"/>
                  <a:gd name="T77" fmla="*/ 61740 h 277"/>
                  <a:gd name="T78" fmla="*/ 20282 w 58"/>
                  <a:gd name="T79" fmla="*/ 51631 h 277"/>
                  <a:gd name="T80" fmla="*/ 17080 w 58"/>
                  <a:gd name="T81" fmla="*/ 41160 h 277"/>
                  <a:gd name="T82" fmla="*/ 17080 w 58"/>
                  <a:gd name="T83" fmla="*/ 10110 h 277"/>
                  <a:gd name="T84" fmla="*/ 17080 w 58"/>
                  <a:gd name="T85" fmla="*/ 20580 h 277"/>
                  <a:gd name="T86" fmla="*/ 17080 w 58"/>
                  <a:gd name="T87" fmla="*/ 31051 h 277"/>
                  <a:gd name="T88" fmla="*/ 17080 w 58"/>
                  <a:gd name="T89" fmla="*/ 41160 h 277"/>
                  <a:gd name="T90" fmla="*/ 17080 w 58"/>
                  <a:gd name="T91" fmla="*/ 37911 h 277"/>
                  <a:gd name="T92" fmla="*/ 17080 w 58"/>
                  <a:gd name="T93" fmla="*/ 27440 h 277"/>
                  <a:gd name="T94" fmla="*/ 13521 w 58"/>
                  <a:gd name="T95" fmla="*/ 17331 h 277"/>
                  <a:gd name="T96" fmla="*/ 13521 w 58"/>
                  <a:gd name="T97" fmla="*/ 6860 h 277"/>
                  <a:gd name="T98" fmla="*/ 13521 w 58"/>
                  <a:gd name="T99" fmla="*/ 6860 h 27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8" h="277">
                    <a:moveTo>
                      <a:pt x="10" y="0"/>
                    </a:moveTo>
                    <a:lnTo>
                      <a:pt x="38" y="19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0" y="0"/>
                    </a:lnTo>
                    <a:close/>
                    <a:moveTo>
                      <a:pt x="19" y="152"/>
                    </a:moveTo>
                    <a:lnTo>
                      <a:pt x="19" y="143"/>
                    </a:lnTo>
                    <a:lnTo>
                      <a:pt x="10" y="133"/>
                    </a:lnTo>
                    <a:lnTo>
                      <a:pt x="10" y="124"/>
                    </a:lnTo>
                    <a:lnTo>
                      <a:pt x="10" y="114"/>
                    </a:lnTo>
                    <a:lnTo>
                      <a:pt x="10" y="105"/>
                    </a:lnTo>
                    <a:lnTo>
                      <a:pt x="10" y="95"/>
                    </a:lnTo>
                    <a:lnTo>
                      <a:pt x="10" y="86"/>
                    </a:lnTo>
                    <a:lnTo>
                      <a:pt x="10" y="76"/>
                    </a:lnTo>
                    <a:lnTo>
                      <a:pt x="10" y="6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10" y="38"/>
                    </a:lnTo>
                    <a:lnTo>
                      <a:pt x="10" y="48"/>
                    </a:lnTo>
                    <a:lnTo>
                      <a:pt x="10" y="57"/>
                    </a:lnTo>
                    <a:lnTo>
                      <a:pt x="10" y="66"/>
                    </a:lnTo>
                    <a:lnTo>
                      <a:pt x="10" y="76"/>
                    </a:lnTo>
                    <a:lnTo>
                      <a:pt x="10" y="86"/>
                    </a:lnTo>
                    <a:lnTo>
                      <a:pt x="10" y="95"/>
                    </a:lnTo>
                    <a:lnTo>
                      <a:pt x="10" y="105"/>
                    </a:lnTo>
                    <a:lnTo>
                      <a:pt x="10" y="114"/>
                    </a:lnTo>
                    <a:lnTo>
                      <a:pt x="10" y="124"/>
                    </a:lnTo>
                    <a:lnTo>
                      <a:pt x="19" y="124"/>
                    </a:lnTo>
                    <a:lnTo>
                      <a:pt x="19" y="133"/>
                    </a:lnTo>
                    <a:lnTo>
                      <a:pt x="19" y="143"/>
                    </a:lnTo>
                    <a:lnTo>
                      <a:pt x="19" y="152"/>
                    </a:lnTo>
                    <a:close/>
                    <a:moveTo>
                      <a:pt x="19" y="266"/>
                    </a:moveTo>
                    <a:lnTo>
                      <a:pt x="19" y="276"/>
                    </a:lnTo>
                    <a:lnTo>
                      <a:pt x="19" y="266"/>
                    </a:lnTo>
                    <a:lnTo>
                      <a:pt x="19" y="257"/>
                    </a:lnTo>
                    <a:lnTo>
                      <a:pt x="19" y="247"/>
                    </a:lnTo>
                    <a:lnTo>
                      <a:pt x="19" y="238"/>
                    </a:lnTo>
                    <a:lnTo>
                      <a:pt x="19" y="228"/>
                    </a:lnTo>
                    <a:lnTo>
                      <a:pt x="19" y="219"/>
                    </a:lnTo>
                    <a:lnTo>
                      <a:pt x="19" y="209"/>
                    </a:lnTo>
                    <a:lnTo>
                      <a:pt x="19" y="200"/>
                    </a:lnTo>
                    <a:lnTo>
                      <a:pt x="19" y="190"/>
                    </a:lnTo>
                    <a:lnTo>
                      <a:pt x="19" y="181"/>
                    </a:lnTo>
                    <a:lnTo>
                      <a:pt x="19" y="171"/>
                    </a:lnTo>
                    <a:lnTo>
                      <a:pt x="19" y="162"/>
                    </a:lnTo>
                    <a:lnTo>
                      <a:pt x="19" y="152"/>
                    </a:lnTo>
                    <a:lnTo>
                      <a:pt x="19" y="162"/>
                    </a:lnTo>
                    <a:lnTo>
                      <a:pt x="19" y="171"/>
                    </a:lnTo>
                    <a:lnTo>
                      <a:pt x="19" y="181"/>
                    </a:lnTo>
                    <a:lnTo>
                      <a:pt x="19" y="190"/>
                    </a:lnTo>
                    <a:lnTo>
                      <a:pt x="19" y="200"/>
                    </a:lnTo>
                    <a:lnTo>
                      <a:pt x="19" y="209"/>
                    </a:lnTo>
                    <a:lnTo>
                      <a:pt x="19" y="219"/>
                    </a:lnTo>
                    <a:lnTo>
                      <a:pt x="19" y="228"/>
                    </a:lnTo>
                    <a:lnTo>
                      <a:pt x="19" y="238"/>
                    </a:lnTo>
                    <a:lnTo>
                      <a:pt x="19" y="247"/>
                    </a:lnTo>
                    <a:lnTo>
                      <a:pt x="19" y="257"/>
                    </a:lnTo>
                    <a:lnTo>
                      <a:pt x="19" y="266"/>
                    </a:lnTo>
                    <a:lnTo>
                      <a:pt x="19" y="276"/>
                    </a:lnTo>
                    <a:lnTo>
                      <a:pt x="19" y="266"/>
                    </a:lnTo>
                    <a:close/>
                    <a:moveTo>
                      <a:pt x="19" y="276"/>
                    </a:moveTo>
                    <a:lnTo>
                      <a:pt x="10" y="276"/>
                    </a:lnTo>
                    <a:lnTo>
                      <a:pt x="19" y="266"/>
                    </a:lnTo>
                    <a:lnTo>
                      <a:pt x="19" y="276"/>
                    </a:lnTo>
                    <a:close/>
                    <a:moveTo>
                      <a:pt x="48" y="114"/>
                    </a:moveTo>
                    <a:lnTo>
                      <a:pt x="57" y="114"/>
                    </a:lnTo>
                    <a:lnTo>
                      <a:pt x="57" y="124"/>
                    </a:lnTo>
                    <a:lnTo>
                      <a:pt x="57" y="133"/>
                    </a:lnTo>
                    <a:lnTo>
                      <a:pt x="57" y="143"/>
                    </a:lnTo>
                    <a:lnTo>
                      <a:pt x="57" y="152"/>
                    </a:lnTo>
                    <a:lnTo>
                      <a:pt x="57" y="162"/>
                    </a:lnTo>
                    <a:lnTo>
                      <a:pt x="57" y="171"/>
                    </a:lnTo>
                    <a:lnTo>
                      <a:pt x="57" y="181"/>
                    </a:lnTo>
                    <a:lnTo>
                      <a:pt x="57" y="190"/>
                    </a:lnTo>
                    <a:lnTo>
                      <a:pt x="57" y="200"/>
                    </a:lnTo>
                    <a:lnTo>
                      <a:pt x="57" y="209"/>
                    </a:lnTo>
                    <a:lnTo>
                      <a:pt x="57" y="219"/>
                    </a:lnTo>
                    <a:lnTo>
                      <a:pt x="57" y="228"/>
                    </a:lnTo>
                    <a:lnTo>
                      <a:pt x="57" y="238"/>
                    </a:lnTo>
                    <a:lnTo>
                      <a:pt x="48" y="238"/>
                    </a:lnTo>
                    <a:lnTo>
                      <a:pt x="48" y="247"/>
                    </a:lnTo>
                    <a:lnTo>
                      <a:pt x="48" y="257"/>
                    </a:lnTo>
                    <a:lnTo>
                      <a:pt x="38" y="257"/>
                    </a:lnTo>
                    <a:lnTo>
                      <a:pt x="38" y="266"/>
                    </a:lnTo>
                    <a:lnTo>
                      <a:pt x="29" y="266"/>
                    </a:lnTo>
                    <a:lnTo>
                      <a:pt x="19" y="266"/>
                    </a:lnTo>
                    <a:lnTo>
                      <a:pt x="19" y="276"/>
                    </a:lnTo>
                    <a:lnTo>
                      <a:pt x="19" y="266"/>
                    </a:lnTo>
                    <a:lnTo>
                      <a:pt x="29" y="266"/>
                    </a:lnTo>
                    <a:lnTo>
                      <a:pt x="38" y="266"/>
                    </a:lnTo>
                    <a:lnTo>
                      <a:pt x="38" y="257"/>
                    </a:lnTo>
                    <a:lnTo>
                      <a:pt x="48" y="257"/>
                    </a:lnTo>
                    <a:lnTo>
                      <a:pt x="48" y="247"/>
                    </a:lnTo>
                    <a:lnTo>
                      <a:pt x="48" y="238"/>
                    </a:lnTo>
                    <a:lnTo>
                      <a:pt x="57" y="238"/>
                    </a:lnTo>
                    <a:lnTo>
                      <a:pt x="57" y="228"/>
                    </a:lnTo>
                    <a:lnTo>
                      <a:pt x="57" y="219"/>
                    </a:lnTo>
                    <a:lnTo>
                      <a:pt x="57" y="209"/>
                    </a:lnTo>
                    <a:lnTo>
                      <a:pt x="57" y="200"/>
                    </a:lnTo>
                    <a:lnTo>
                      <a:pt x="57" y="190"/>
                    </a:lnTo>
                    <a:lnTo>
                      <a:pt x="57" y="181"/>
                    </a:lnTo>
                    <a:lnTo>
                      <a:pt x="57" y="171"/>
                    </a:lnTo>
                    <a:lnTo>
                      <a:pt x="57" y="162"/>
                    </a:lnTo>
                    <a:lnTo>
                      <a:pt x="57" y="152"/>
                    </a:lnTo>
                    <a:lnTo>
                      <a:pt x="57" y="143"/>
                    </a:lnTo>
                    <a:lnTo>
                      <a:pt x="57" y="133"/>
                    </a:lnTo>
                    <a:lnTo>
                      <a:pt x="57" y="124"/>
                    </a:lnTo>
                    <a:lnTo>
                      <a:pt x="48" y="114"/>
                    </a:lnTo>
                    <a:close/>
                    <a:moveTo>
                      <a:pt x="38" y="19"/>
                    </a:moveTo>
                    <a:lnTo>
                      <a:pt x="48" y="19"/>
                    </a:lnTo>
                    <a:lnTo>
                      <a:pt x="48" y="28"/>
                    </a:lnTo>
                    <a:lnTo>
                      <a:pt x="48" y="38"/>
                    </a:lnTo>
                    <a:lnTo>
                      <a:pt x="48" y="48"/>
                    </a:lnTo>
                    <a:lnTo>
                      <a:pt x="48" y="57"/>
                    </a:lnTo>
                    <a:lnTo>
                      <a:pt x="48" y="66"/>
                    </a:lnTo>
                    <a:lnTo>
                      <a:pt x="48" y="76"/>
                    </a:lnTo>
                    <a:lnTo>
                      <a:pt x="48" y="86"/>
                    </a:lnTo>
                    <a:lnTo>
                      <a:pt x="48" y="95"/>
                    </a:lnTo>
                    <a:lnTo>
                      <a:pt x="48" y="105"/>
                    </a:lnTo>
                    <a:lnTo>
                      <a:pt x="48" y="114"/>
                    </a:lnTo>
                    <a:lnTo>
                      <a:pt x="57" y="114"/>
                    </a:lnTo>
                    <a:lnTo>
                      <a:pt x="48" y="114"/>
                    </a:lnTo>
                    <a:lnTo>
                      <a:pt x="48" y="105"/>
                    </a:lnTo>
                    <a:lnTo>
                      <a:pt x="48" y="95"/>
                    </a:lnTo>
                    <a:lnTo>
                      <a:pt x="48" y="86"/>
                    </a:lnTo>
                    <a:lnTo>
                      <a:pt x="48" y="76"/>
                    </a:lnTo>
                    <a:lnTo>
                      <a:pt x="48" y="66"/>
                    </a:lnTo>
                    <a:lnTo>
                      <a:pt x="38" y="57"/>
                    </a:lnTo>
                    <a:lnTo>
                      <a:pt x="38" y="48"/>
                    </a:lnTo>
                    <a:lnTo>
                      <a:pt x="38" y="38"/>
                    </a:lnTo>
                    <a:lnTo>
                      <a:pt x="38" y="28"/>
                    </a:lnTo>
                    <a:lnTo>
                      <a:pt x="38" y="19"/>
                    </a:lnTo>
                    <a:close/>
                    <a:moveTo>
                      <a:pt x="38" y="19"/>
                    </a:moveTo>
                    <a:lnTo>
                      <a:pt x="4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75" name="Freeform 402">
                <a:extLst>
                  <a:ext uri="{FF2B5EF4-FFF2-40B4-BE49-F238E27FC236}">
                    <a16:creationId xmlns:a16="http://schemas.microsoft.com/office/drawing/2014/main" id="{2FFEB6B5-50CF-DF48-8B19-DD22722AB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2044700"/>
                <a:ext cx="7938" cy="61913"/>
              </a:xfrm>
              <a:custGeom>
                <a:avLst/>
                <a:gdLst>
                  <a:gd name="T0" fmla="*/ 7541 w 20"/>
                  <a:gd name="T1" fmla="*/ 61555 h 173"/>
                  <a:gd name="T2" fmla="*/ 7541 w 20"/>
                  <a:gd name="T3" fmla="*/ 61555 h 173"/>
                  <a:gd name="T4" fmla="*/ 3969 w 20"/>
                  <a:gd name="T5" fmla="*/ 34356 h 173"/>
                  <a:gd name="T6" fmla="*/ 7541 w 20"/>
                  <a:gd name="T7" fmla="*/ 34356 h 173"/>
                  <a:gd name="T8" fmla="*/ 7541 w 20"/>
                  <a:gd name="T9" fmla="*/ 37577 h 173"/>
                  <a:gd name="T10" fmla="*/ 7541 w 20"/>
                  <a:gd name="T11" fmla="*/ 41156 h 173"/>
                  <a:gd name="T12" fmla="*/ 7541 w 20"/>
                  <a:gd name="T13" fmla="*/ 44377 h 173"/>
                  <a:gd name="T14" fmla="*/ 7541 w 20"/>
                  <a:gd name="T15" fmla="*/ 47956 h 173"/>
                  <a:gd name="T16" fmla="*/ 7541 w 20"/>
                  <a:gd name="T17" fmla="*/ 51177 h 173"/>
                  <a:gd name="T18" fmla="*/ 7541 w 20"/>
                  <a:gd name="T19" fmla="*/ 54755 h 173"/>
                  <a:gd name="T20" fmla="*/ 7541 w 20"/>
                  <a:gd name="T21" fmla="*/ 57976 h 173"/>
                  <a:gd name="T22" fmla="*/ 7541 w 20"/>
                  <a:gd name="T23" fmla="*/ 61555 h 173"/>
                  <a:gd name="T24" fmla="*/ 7541 w 20"/>
                  <a:gd name="T25" fmla="*/ 57976 h 173"/>
                  <a:gd name="T26" fmla="*/ 7541 w 20"/>
                  <a:gd name="T27" fmla="*/ 54755 h 173"/>
                  <a:gd name="T28" fmla="*/ 7541 w 20"/>
                  <a:gd name="T29" fmla="*/ 51177 h 173"/>
                  <a:gd name="T30" fmla="*/ 7541 w 20"/>
                  <a:gd name="T31" fmla="*/ 47956 h 173"/>
                  <a:gd name="T32" fmla="*/ 7541 w 20"/>
                  <a:gd name="T33" fmla="*/ 44377 h 173"/>
                  <a:gd name="T34" fmla="*/ 7541 w 20"/>
                  <a:gd name="T35" fmla="*/ 41156 h 173"/>
                  <a:gd name="T36" fmla="*/ 7541 w 20"/>
                  <a:gd name="T37" fmla="*/ 37577 h 173"/>
                  <a:gd name="T38" fmla="*/ 3969 w 20"/>
                  <a:gd name="T39" fmla="*/ 34356 h 173"/>
                  <a:gd name="T40" fmla="*/ 0 w 20"/>
                  <a:gd name="T41" fmla="*/ 0 h 173"/>
                  <a:gd name="T42" fmla="*/ 3969 w 20"/>
                  <a:gd name="T43" fmla="*/ 0 h 173"/>
                  <a:gd name="T44" fmla="*/ 3969 w 20"/>
                  <a:gd name="T45" fmla="*/ 3579 h 173"/>
                  <a:gd name="T46" fmla="*/ 3969 w 20"/>
                  <a:gd name="T47" fmla="*/ 7158 h 173"/>
                  <a:gd name="T48" fmla="*/ 3969 w 20"/>
                  <a:gd name="T49" fmla="*/ 10378 h 173"/>
                  <a:gd name="T50" fmla="*/ 3969 w 20"/>
                  <a:gd name="T51" fmla="*/ 13599 h 173"/>
                  <a:gd name="T52" fmla="*/ 3969 w 20"/>
                  <a:gd name="T53" fmla="*/ 17178 h 173"/>
                  <a:gd name="T54" fmla="*/ 3969 w 20"/>
                  <a:gd name="T55" fmla="*/ 20757 h 173"/>
                  <a:gd name="T56" fmla="*/ 3969 w 20"/>
                  <a:gd name="T57" fmla="*/ 23978 h 173"/>
                  <a:gd name="T58" fmla="*/ 3969 w 20"/>
                  <a:gd name="T59" fmla="*/ 27557 h 173"/>
                  <a:gd name="T60" fmla="*/ 3969 w 20"/>
                  <a:gd name="T61" fmla="*/ 30778 h 173"/>
                  <a:gd name="T62" fmla="*/ 7541 w 20"/>
                  <a:gd name="T63" fmla="*/ 30778 h 173"/>
                  <a:gd name="T64" fmla="*/ 7541 w 20"/>
                  <a:gd name="T65" fmla="*/ 34356 h 173"/>
                  <a:gd name="T66" fmla="*/ 3969 w 20"/>
                  <a:gd name="T67" fmla="*/ 34356 h 173"/>
                  <a:gd name="T68" fmla="*/ 3969 w 20"/>
                  <a:gd name="T69" fmla="*/ 30778 h 173"/>
                  <a:gd name="T70" fmla="*/ 3969 w 20"/>
                  <a:gd name="T71" fmla="*/ 27557 h 173"/>
                  <a:gd name="T72" fmla="*/ 3969 w 20"/>
                  <a:gd name="T73" fmla="*/ 23978 h 173"/>
                  <a:gd name="T74" fmla="*/ 3969 w 20"/>
                  <a:gd name="T75" fmla="*/ 20757 h 173"/>
                  <a:gd name="T76" fmla="*/ 3969 w 20"/>
                  <a:gd name="T77" fmla="*/ 17178 h 173"/>
                  <a:gd name="T78" fmla="*/ 3969 w 20"/>
                  <a:gd name="T79" fmla="*/ 13599 h 173"/>
                  <a:gd name="T80" fmla="*/ 0 w 20"/>
                  <a:gd name="T81" fmla="*/ 10378 h 173"/>
                  <a:gd name="T82" fmla="*/ 0 w 20"/>
                  <a:gd name="T83" fmla="*/ 7158 h 173"/>
                  <a:gd name="T84" fmla="*/ 0 w 20"/>
                  <a:gd name="T85" fmla="*/ 3579 h 173"/>
                  <a:gd name="T86" fmla="*/ 0 w 20"/>
                  <a:gd name="T87" fmla="*/ 0 h 173"/>
                  <a:gd name="T88" fmla="*/ 3969 w 20"/>
                  <a:gd name="T89" fmla="*/ 0 h 173"/>
                  <a:gd name="T90" fmla="*/ 0 w 20"/>
                  <a:gd name="T91" fmla="*/ 0 h 173"/>
                  <a:gd name="T92" fmla="*/ 3969 w 20"/>
                  <a:gd name="T93" fmla="*/ 0 h 1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" h="173">
                    <a:moveTo>
                      <a:pt x="19" y="172"/>
                    </a:moveTo>
                    <a:lnTo>
                      <a:pt x="19" y="172"/>
                    </a:lnTo>
                    <a:close/>
                    <a:moveTo>
                      <a:pt x="10" y="96"/>
                    </a:moveTo>
                    <a:lnTo>
                      <a:pt x="19" y="96"/>
                    </a:lnTo>
                    <a:lnTo>
                      <a:pt x="19" y="105"/>
                    </a:lnTo>
                    <a:lnTo>
                      <a:pt x="19" y="115"/>
                    </a:lnTo>
                    <a:lnTo>
                      <a:pt x="19" y="124"/>
                    </a:lnTo>
                    <a:lnTo>
                      <a:pt x="19" y="134"/>
                    </a:lnTo>
                    <a:lnTo>
                      <a:pt x="19" y="143"/>
                    </a:lnTo>
                    <a:lnTo>
                      <a:pt x="19" y="153"/>
                    </a:lnTo>
                    <a:lnTo>
                      <a:pt x="19" y="162"/>
                    </a:lnTo>
                    <a:lnTo>
                      <a:pt x="19" y="172"/>
                    </a:lnTo>
                    <a:lnTo>
                      <a:pt x="19" y="162"/>
                    </a:lnTo>
                    <a:lnTo>
                      <a:pt x="19" y="153"/>
                    </a:lnTo>
                    <a:lnTo>
                      <a:pt x="19" y="143"/>
                    </a:lnTo>
                    <a:lnTo>
                      <a:pt x="19" y="134"/>
                    </a:lnTo>
                    <a:lnTo>
                      <a:pt x="19" y="124"/>
                    </a:lnTo>
                    <a:lnTo>
                      <a:pt x="19" y="115"/>
                    </a:lnTo>
                    <a:lnTo>
                      <a:pt x="19" y="105"/>
                    </a:lnTo>
                    <a:lnTo>
                      <a:pt x="10" y="96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10" y="10"/>
                    </a:lnTo>
                    <a:lnTo>
                      <a:pt x="10" y="20"/>
                    </a:lnTo>
                    <a:lnTo>
                      <a:pt x="10" y="29"/>
                    </a:lnTo>
                    <a:lnTo>
                      <a:pt x="10" y="38"/>
                    </a:lnTo>
                    <a:lnTo>
                      <a:pt x="10" y="48"/>
                    </a:lnTo>
                    <a:lnTo>
                      <a:pt x="10" y="58"/>
                    </a:lnTo>
                    <a:lnTo>
                      <a:pt x="10" y="67"/>
                    </a:lnTo>
                    <a:lnTo>
                      <a:pt x="10" y="77"/>
                    </a:lnTo>
                    <a:lnTo>
                      <a:pt x="10" y="86"/>
                    </a:lnTo>
                    <a:lnTo>
                      <a:pt x="19" y="86"/>
                    </a:lnTo>
                    <a:lnTo>
                      <a:pt x="19" y="96"/>
                    </a:lnTo>
                    <a:lnTo>
                      <a:pt x="10" y="96"/>
                    </a:lnTo>
                    <a:lnTo>
                      <a:pt x="10" y="86"/>
                    </a:lnTo>
                    <a:lnTo>
                      <a:pt x="10" y="77"/>
                    </a:lnTo>
                    <a:lnTo>
                      <a:pt x="10" y="67"/>
                    </a:lnTo>
                    <a:lnTo>
                      <a:pt x="10" y="58"/>
                    </a:lnTo>
                    <a:lnTo>
                      <a:pt x="10" y="48"/>
                    </a:lnTo>
                    <a:lnTo>
                      <a:pt x="10" y="38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76" name="Freeform 403">
                <a:extLst>
                  <a:ext uri="{FF2B5EF4-FFF2-40B4-BE49-F238E27FC236}">
                    <a16:creationId xmlns:a16="http://schemas.microsoft.com/office/drawing/2014/main" id="{28E66E29-6A78-D545-8D16-0F22B7597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1962150"/>
                <a:ext cx="17463" cy="88900"/>
              </a:xfrm>
              <a:custGeom>
                <a:avLst/>
                <a:gdLst>
                  <a:gd name="T0" fmla="*/ 6771 w 49"/>
                  <a:gd name="T1" fmla="*/ 0 h 249"/>
                  <a:gd name="T2" fmla="*/ 17107 w 49"/>
                  <a:gd name="T3" fmla="*/ 0 h 249"/>
                  <a:gd name="T4" fmla="*/ 13543 w 49"/>
                  <a:gd name="T5" fmla="*/ 16780 h 249"/>
                  <a:gd name="T6" fmla="*/ 10335 w 49"/>
                  <a:gd name="T7" fmla="*/ 71406 h 249"/>
                  <a:gd name="T8" fmla="*/ 17107 w 49"/>
                  <a:gd name="T9" fmla="*/ 88543 h 249"/>
                  <a:gd name="T10" fmla="*/ 0 w 49"/>
                  <a:gd name="T11" fmla="*/ 64622 h 249"/>
                  <a:gd name="T12" fmla="*/ 3564 w 49"/>
                  <a:gd name="T13" fmla="*/ 16780 h 249"/>
                  <a:gd name="T14" fmla="*/ 6771 w 49"/>
                  <a:gd name="T15" fmla="*/ 0 h 2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249">
                    <a:moveTo>
                      <a:pt x="19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8" y="9"/>
                      <a:pt x="38" y="38"/>
                      <a:pt x="38" y="47"/>
                    </a:cubicBezTo>
                    <a:cubicBezTo>
                      <a:pt x="29" y="85"/>
                      <a:pt x="19" y="143"/>
                      <a:pt x="29" y="200"/>
                    </a:cubicBezTo>
                    <a:cubicBezTo>
                      <a:pt x="29" y="219"/>
                      <a:pt x="38" y="238"/>
                      <a:pt x="48" y="248"/>
                    </a:cubicBezTo>
                    <a:cubicBezTo>
                      <a:pt x="19" y="248"/>
                      <a:pt x="0" y="219"/>
                      <a:pt x="0" y="181"/>
                    </a:cubicBezTo>
                    <a:cubicBezTo>
                      <a:pt x="0" y="123"/>
                      <a:pt x="0" y="76"/>
                      <a:pt x="10" y="47"/>
                    </a:cubicBezTo>
                    <a:cubicBezTo>
                      <a:pt x="10" y="38"/>
                      <a:pt x="19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77" name="Freeform 404">
                <a:extLst>
                  <a:ext uri="{FF2B5EF4-FFF2-40B4-BE49-F238E27FC236}">
                    <a16:creationId xmlns:a16="http://schemas.microsoft.com/office/drawing/2014/main" id="{7D6F4B81-4D6D-E94B-B38D-3012605BD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1962150"/>
                <a:ext cx="17463" cy="93663"/>
              </a:xfrm>
              <a:custGeom>
                <a:avLst/>
                <a:gdLst>
                  <a:gd name="T0" fmla="*/ 17107 w 49"/>
                  <a:gd name="T1" fmla="*/ 0 h 258"/>
                  <a:gd name="T2" fmla="*/ 13543 w 49"/>
                  <a:gd name="T3" fmla="*/ 17063 h 258"/>
                  <a:gd name="T4" fmla="*/ 13543 w 49"/>
                  <a:gd name="T5" fmla="*/ 6898 h 258"/>
                  <a:gd name="T6" fmla="*/ 17107 w 49"/>
                  <a:gd name="T7" fmla="*/ 3267 h 258"/>
                  <a:gd name="T8" fmla="*/ 13543 w 49"/>
                  <a:gd name="T9" fmla="*/ 13795 h 258"/>
                  <a:gd name="T10" fmla="*/ 10335 w 49"/>
                  <a:gd name="T11" fmla="*/ 68977 h 258"/>
                  <a:gd name="T12" fmla="*/ 10335 w 49"/>
                  <a:gd name="T13" fmla="*/ 58812 h 258"/>
                  <a:gd name="T14" fmla="*/ 10335 w 49"/>
                  <a:gd name="T15" fmla="*/ 48284 h 258"/>
                  <a:gd name="T16" fmla="*/ 10335 w 49"/>
                  <a:gd name="T17" fmla="*/ 38119 h 258"/>
                  <a:gd name="T18" fmla="*/ 10335 w 49"/>
                  <a:gd name="T19" fmla="*/ 27591 h 258"/>
                  <a:gd name="T20" fmla="*/ 13543 w 49"/>
                  <a:gd name="T21" fmla="*/ 17063 h 258"/>
                  <a:gd name="T22" fmla="*/ 13543 w 49"/>
                  <a:gd name="T23" fmla="*/ 27591 h 258"/>
                  <a:gd name="T24" fmla="*/ 10335 w 49"/>
                  <a:gd name="T25" fmla="*/ 34488 h 258"/>
                  <a:gd name="T26" fmla="*/ 10335 w 49"/>
                  <a:gd name="T27" fmla="*/ 44653 h 258"/>
                  <a:gd name="T28" fmla="*/ 10335 w 49"/>
                  <a:gd name="T29" fmla="*/ 55181 h 258"/>
                  <a:gd name="T30" fmla="*/ 10335 w 49"/>
                  <a:gd name="T31" fmla="*/ 65709 h 258"/>
                  <a:gd name="T32" fmla="*/ 17107 w 49"/>
                  <a:gd name="T33" fmla="*/ 93300 h 258"/>
                  <a:gd name="T34" fmla="*/ 13543 w 49"/>
                  <a:gd name="T35" fmla="*/ 86402 h 258"/>
                  <a:gd name="T36" fmla="*/ 10335 w 49"/>
                  <a:gd name="T37" fmla="*/ 79505 h 258"/>
                  <a:gd name="T38" fmla="*/ 10335 w 49"/>
                  <a:gd name="T39" fmla="*/ 75874 h 258"/>
                  <a:gd name="T40" fmla="*/ 13543 w 49"/>
                  <a:gd name="T41" fmla="*/ 82772 h 258"/>
                  <a:gd name="T42" fmla="*/ 17107 w 49"/>
                  <a:gd name="T43" fmla="*/ 90033 h 258"/>
                  <a:gd name="T44" fmla="*/ 17107 w 49"/>
                  <a:gd name="T45" fmla="*/ 93300 h 258"/>
                  <a:gd name="T46" fmla="*/ 0 w 49"/>
                  <a:gd name="T47" fmla="*/ 68977 h 258"/>
                  <a:gd name="T48" fmla="*/ 3564 w 49"/>
                  <a:gd name="T49" fmla="*/ 75874 h 258"/>
                  <a:gd name="T50" fmla="*/ 6771 w 49"/>
                  <a:gd name="T51" fmla="*/ 86402 h 258"/>
                  <a:gd name="T52" fmla="*/ 13543 w 49"/>
                  <a:gd name="T53" fmla="*/ 90033 h 258"/>
                  <a:gd name="T54" fmla="*/ 13543 w 49"/>
                  <a:gd name="T55" fmla="*/ 90033 h 258"/>
                  <a:gd name="T56" fmla="*/ 6771 w 49"/>
                  <a:gd name="T57" fmla="*/ 86402 h 258"/>
                  <a:gd name="T58" fmla="*/ 3564 w 49"/>
                  <a:gd name="T59" fmla="*/ 79505 h 258"/>
                  <a:gd name="T60" fmla="*/ 0 w 49"/>
                  <a:gd name="T61" fmla="*/ 68977 h 258"/>
                  <a:gd name="T62" fmla="*/ 0 w 49"/>
                  <a:gd name="T63" fmla="*/ 65709 h 258"/>
                  <a:gd name="T64" fmla="*/ 3564 w 49"/>
                  <a:gd name="T65" fmla="*/ 23960 h 258"/>
                  <a:gd name="T66" fmla="*/ 0 w 49"/>
                  <a:gd name="T67" fmla="*/ 30858 h 258"/>
                  <a:gd name="T68" fmla="*/ 0 w 49"/>
                  <a:gd name="T69" fmla="*/ 41386 h 258"/>
                  <a:gd name="T70" fmla="*/ 0 w 49"/>
                  <a:gd name="T71" fmla="*/ 51914 h 258"/>
                  <a:gd name="T72" fmla="*/ 0 w 49"/>
                  <a:gd name="T73" fmla="*/ 62079 h 258"/>
                  <a:gd name="T74" fmla="*/ 0 w 49"/>
                  <a:gd name="T75" fmla="*/ 58812 h 258"/>
                  <a:gd name="T76" fmla="*/ 0 w 49"/>
                  <a:gd name="T77" fmla="*/ 48284 h 258"/>
                  <a:gd name="T78" fmla="*/ 0 w 49"/>
                  <a:gd name="T79" fmla="*/ 38119 h 258"/>
                  <a:gd name="T80" fmla="*/ 0 w 49"/>
                  <a:gd name="T81" fmla="*/ 27591 h 258"/>
                  <a:gd name="T82" fmla="*/ 3564 w 49"/>
                  <a:gd name="T83" fmla="*/ 20693 h 258"/>
                  <a:gd name="T84" fmla="*/ 6771 w 49"/>
                  <a:gd name="T85" fmla="*/ 3267 h 258"/>
                  <a:gd name="T86" fmla="*/ 3564 w 49"/>
                  <a:gd name="T87" fmla="*/ 10165 h 258"/>
                  <a:gd name="T88" fmla="*/ 3564 w 49"/>
                  <a:gd name="T89" fmla="*/ 13795 h 258"/>
                  <a:gd name="T90" fmla="*/ 6771 w 49"/>
                  <a:gd name="T91" fmla="*/ 6898 h 258"/>
                  <a:gd name="T92" fmla="*/ 6771 w 49"/>
                  <a:gd name="T93" fmla="*/ 0 h 258"/>
                  <a:gd name="T94" fmla="*/ 6771 w 49"/>
                  <a:gd name="T95" fmla="*/ 0 h 25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9" h="258">
                    <a:moveTo>
                      <a:pt x="48" y="0"/>
                    </a:moveTo>
                    <a:lnTo>
                      <a:pt x="19" y="0"/>
                    </a:lnTo>
                    <a:lnTo>
                      <a:pt x="48" y="0"/>
                    </a:lnTo>
                    <a:close/>
                    <a:moveTo>
                      <a:pt x="48" y="0"/>
                    </a:moveTo>
                    <a:lnTo>
                      <a:pt x="48" y="0"/>
                    </a:lnTo>
                    <a:close/>
                    <a:moveTo>
                      <a:pt x="38" y="47"/>
                    </a:moveTo>
                    <a:lnTo>
                      <a:pt x="38" y="38"/>
                    </a:lnTo>
                    <a:lnTo>
                      <a:pt x="38" y="28"/>
                    </a:lnTo>
                    <a:lnTo>
                      <a:pt x="38" y="19"/>
                    </a:lnTo>
                    <a:lnTo>
                      <a:pt x="48" y="9"/>
                    </a:lnTo>
                    <a:lnTo>
                      <a:pt x="48" y="0"/>
                    </a:lnTo>
                    <a:lnTo>
                      <a:pt x="48" y="9"/>
                    </a:lnTo>
                    <a:lnTo>
                      <a:pt x="48" y="19"/>
                    </a:lnTo>
                    <a:lnTo>
                      <a:pt x="38" y="28"/>
                    </a:lnTo>
                    <a:lnTo>
                      <a:pt x="38" y="38"/>
                    </a:lnTo>
                    <a:lnTo>
                      <a:pt x="38" y="47"/>
                    </a:lnTo>
                    <a:close/>
                    <a:moveTo>
                      <a:pt x="29" y="200"/>
                    </a:moveTo>
                    <a:lnTo>
                      <a:pt x="29" y="190"/>
                    </a:lnTo>
                    <a:lnTo>
                      <a:pt x="29" y="181"/>
                    </a:lnTo>
                    <a:lnTo>
                      <a:pt x="29" y="171"/>
                    </a:lnTo>
                    <a:lnTo>
                      <a:pt x="29" y="162"/>
                    </a:lnTo>
                    <a:lnTo>
                      <a:pt x="29" y="152"/>
                    </a:lnTo>
                    <a:lnTo>
                      <a:pt x="29" y="143"/>
                    </a:lnTo>
                    <a:lnTo>
                      <a:pt x="29" y="133"/>
                    </a:lnTo>
                    <a:lnTo>
                      <a:pt x="29" y="123"/>
                    </a:lnTo>
                    <a:lnTo>
                      <a:pt x="29" y="114"/>
                    </a:lnTo>
                    <a:lnTo>
                      <a:pt x="29" y="105"/>
                    </a:lnTo>
                    <a:lnTo>
                      <a:pt x="29" y="95"/>
                    </a:lnTo>
                    <a:lnTo>
                      <a:pt x="29" y="85"/>
                    </a:lnTo>
                    <a:lnTo>
                      <a:pt x="29" y="76"/>
                    </a:lnTo>
                    <a:lnTo>
                      <a:pt x="29" y="66"/>
                    </a:lnTo>
                    <a:lnTo>
                      <a:pt x="38" y="57"/>
                    </a:lnTo>
                    <a:lnTo>
                      <a:pt x="38" y="47"/>
                    </a:lnTo>
                    <a:lnTo>
                      <a:pt x="38" y="57"/>
                    </a:lnTo>
                    <a:lnTo>
                      <a:pt x="38" y="66"/>
                    </a:lnTo>
                    <a:lnTo>
                      <a:pt x="38" y="76"/>
                    </a:lnTo>
                    <a:lnTo>
                      <a:pt x="29" y="76"/>
                    </a:lnTo>
                    <a:lnTo>
                      <a:pt x="29" y="85"/>
                    </a:lnTo>
                    <a:lnTo>
                      <a:pt x="29" y="95"/>
                    </a:lnTo>
                    <a:lnTo>
                      <a:pt x="29" y="105"/>
                    </a:lnTo>
                    <a:lnTo>
                      <a:pt x="29" y="114"/>
                    </a:lnTo>
                    <a:lnTo>
                      <a:pt x="29" y="123"/>
                    </a:lnTo>
                    <a:lnTo>
                      <a:pt x="29" y="133"/>
                    </a:lnTo>
                    <a:lnTo>
                      <a:pt x="29" y="143"/>
                    </a:lnTo>
                    <a:lnTo>
                      <a:pt x="29" y="152"/>
                    </a:lnTo>
                    <a:lnTo>
                      <a:pt x="29" y="162"/>
                    </a:lnTo>
                    <a:lnTo>
                      <a:pt x="29" y="171"/>
                    </a:lnTo>
                    <a:lnTo>
                      <a:pt x="29" y="181"/>
                    </a:lnTo>
                    <a:lnTo>
                      <a:pt x="29" y="190"/>
                    </a:lnTo>
                    <a:lnTo>
                      <a:pt x="29" y="200"/>
                    </a:lnTo>
                    <a:close/>
                    <a:moveTo>
                      <a:pt x="48" y="257"/>
                    </a:moveTo>
                    <a:lnTo>
                      <a:pt x="48" y="248"/>
                    </a:lnTo>
                    <a:lnTo>
                      <a:pt x="38" y="248"/>
                    </a:lnTo>
                    <a:lnTo>
                      <a:pt x="38" y="238"/>
                    </a:lnTo>
                    <a:lnTo>
                      <a:pt x="38" y="228"/>
                    </a:lnTo>
                    <a:lnTo>
                      <a:pt x="29" y="228"/>
                    </a:lnTo>
                    <a:lnTo>
                      <a:pt x="29" y="219"/>
                    </a:lnTo>
                    <a:lnTo>
                      <a:pt x="29" y="209"/>
                    </a:lnTo>
                    <a:lnTo>
                      <a:pt x="29" y="200"/>
                    </a:lnTo>
                    <a:lnTo>
                      <a:pt x="29" y="209"/>
                    </a:lnTo>
                    <a:lnTo>
                      <a:pt x="29" y="219"/>
                    </a:lnTo>
                    <a:lnTo>
                      <a:pt x="38" y="219"/>
                    </a:lnTo>
                    <a:lnTo>
                      <a:pt x="38" y="228"/>
                    </a:lnTo>
                    <a:lnTo>
                      <a:pt x="38" y="238"/>
                    </a:lnTo>
                    <a:lnTo>
                      <a:pt x="38" y="248"/>
                    </a:lnTo>
                    <a:lnTo>
                      <a:pt x="48" y="248"/>
                    </a:lnTo>
                    <a:lnTo>
                      <a:pt x="48" y="257"/>
                    </a:lnTo>
                    <a:close/>
                    <a:moveTo>
                      <a:pt x="48" y="248"/>
                    </a:moveTo>
                    <a:lnTo>
                      <a:pt x="48" y="257"/>
                    </a:lnTo>
                    <a:lnTo>
                      <a:pt x="48" y="248"/>
                    </a:lnTo>
                    <a:close/>
                    <a:moveTo>
                      <a:pt x="0" y="181"/>
                    </a:moveTo>
                    <a:lnTo>
                      <a:pt x="0" y="190"/>
                    </a:lnTo>
                    <a:lnTo>
                      <a:pt x="0" y="200"/>
                    </a:lnTo>
                    <a:lnTo>
                      <a:pt x="0" y="209"/>
                    </a:lnTo>
                    <a:lnTo>
                      <a:pt x="10" y="209"/>
                    </a:lnTo>
                    <a:lnTo>
                      <a:pt x="10" y="219"/>
                    </a:lnTo>
                    <a:lnTo>
                      <a:pt x="10" y="228"/>
                    </a:lnTo>
                    <a:lnTo>
                      <a:pt x="19" y="238"/>
                    </a:lnTo>
                    <a:lnTo>
                      <a:pt x="29" y="238"/>
                    </a:lnTo>
                    <a:lnTo>
                      <a:pt x="29" y="248"/>
                    </a:lnTo>
                    <a:lnTo>
                      <a:pt x="38" y="248"/>
                    </a:lnTo>
                    <a:lnTo>
                      <a:pt x="48" y="248"/>
                    </a:lnTo>
                    <a:lnTo>
                      <a:pt x="48" y="257"/>
                    </a:lnTo>
                    <a:lnTo>
                      <a:pt x="38" y="248"/>
                    </a:lnTo>
                    <a:lnTo>
                      <a:pt x="29" y="248"/>
                    </a:lnTo>
                    <a:lnTo>
                      <a:pt x="19" y="248"/>
                    </a:lnTo>
                    <a:lnTo>
                      <a:pt x="19" y="238"/>
                    </a:lnTo>
                    <a:lnTo>
                      <a:pt x="10" y="238"/>
                    </a:lnTo>
                    <a:lnTo>
                      <a:pt x="10" y="228"/>
                    </a:lnTo>
                    <a:lnTo>
                      <a:pt x="10" y="219"/>
                    </a:lnTo>
                    <a:lnTo>
                      <a:pt x="0" y="209"/>
                    </a:lnTo>
                    <a:lnTo>
                      <a:pt x="0" y="200"/>
                    </a:lnTo>
                    <a:lnTo>
                      <a:pt x="0" y="190"/>
                    </a:lnTo>
                    <a:lnTo>
                      <a:pt x="0" y="181"/>
                    </a:lnTo>
                    <a:close/>
                    <a:moveTo>
                      <a:pt x="0" y="181"/>
                    </a:moveTo>
                    <a:lnTo>
                      <a:pt x="0" y="181"/>
                    </a:lnTo>
                    <a:close/>
                    <a:moveTo>
                      <a:pt x="10" y="47"/>
                    </a:moveTo>
                    <a:lnTo>
                      <a:pt x="10" y="57"/>
                    </a:lnTo>
                    <a:lnTo>
                      <a:pt x="10" y="66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0" y="85"/>
                    </a:lnTo>
                    <a:lnTo>
                      <a:pt x="0" y="95"/>
                    </a:lnTo>
                    <a:lnTo>
                      <a:pt x="0" y="105"/>
                    </a:lnTo>
                    <a:lnTo>
                      <a:pt x="0" y="114"/>
                    </a:lnTo>
                    <a:lnTo>
                      <a:pt x="0" y="123"/>
                    </a:lnTo>
                    <a:lnTo>
                      <a:pt x="0" y="133"/>
                    </a:lnTo>
                    <a:lnTo>
                      <a:pt x="0" y="143"/>
                    </a:lnTo>
                    <a:lnTo>
                      <a:pt x="0" y="152"/>
                    </a:lnTo>
                    <a:lnTo>
                      <a:pt x="0" y="162"/>
                    </a:lnTo>
                    <a:lnTo>
                      <a:pt x="0" y="171"/>
                    </a:lnTo>
                    <a:lnTo>
                      <a:pt x="0" y="181"/>
                    </a:lnTo>
                    <a:lnTo>
                      <a:pt x="0" y="171"/>
                    </a:lnTo>
                    <a:lnTo>
                      <a:pt x="0" y="162"/>
                    </a:lnTo>
                    <a:lnTo>
                      <a:pt x="0" y="152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0" y="123"/>
                    </a:lnTo>
                    <a:lnTo>
                      <a:pt x="0" y="114"/>
                    </a:lnTo>
                    <a:lnTo>
                      <a:pt x="0" y="105"/>
                    </a:lnTo>
                    <a:lnTo>
                      <a:pt x="0" y="95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10" y="57"/>
                    </a:lnTo>
                    <a:lnTo>
                      <a:pt x="10" y="47"/>
                    </a:lnTo>
                    <a:close/>
                    <a:moveTo>
                      <a:pt x="19" y="0"/>
                    </a:moveTo>
                    <a:lnTo>
                      <a:pt x="19" y="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10" y="28"/>
                    </a:lnTo>
                    <a:lnTo>
                      <a:pt x="10" y="38"/>
                    </a:lnTo>
                    <a:lnTo>
                      <a:pt x="10" y="47"/>
                    </a:lnTo>
                    <a:lnTo>
                      <a:pt x="10" y="3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78" name="Freeform 405">
                <a:extLst>
                  <a:ext uri="{FF2B5EF4-FFF2-40B4-BE49-F238E27FC236}">
                    <a16:creationId xmlns:a16="http://schemas.microsoft.com/office/drawing/2014/main" id="{232C1B5E-72BD-5D44-8264-66A9F9380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075" y="1962150"/>
                <a:ext cx="14288" cy="85725"/>
              </a:xfrm>
              <a:custGeom>
                <a:avLst/>
                <a:gdLst>
                  <a:gd name="T0" fmla="*/ 10624 w 39"/>
                  <a:gd name="T1" fmla="*/ 0 h 239"/>
                  <a:gd name="T2" fmla="*/ 13922 w 39"/>
                  <a:gd name="T3" fmla="*/ 6815 h 239"/>
                  <a:gd name="T4" fmla="*/ 13922 w 39"/>
                  <a:gd name="T5" fmla="*/ 16858 h 239"/>
                  <a:gd name="T6" fmla="*/ 10624 w 39"/>
                  <a:gd name="T7" fmla="*/ 30488 h 239"/>
                  <a:gd name="T8" fmla="*/ 13922 w 39"/>
                  <a:gd name="T9" fmla="*/ 85366 h 239"/>
                  <a:gd name="T10" fmla="*/ 0 w 39"/>
                  <a:gd name="T11" fmla="*/ 58106 h 239"/>
                  <a:gd name="T12" fmla="*/ 3664 w 39"/>
                  <a:gd name="T13" fmla="*/ 10043 h 239"/>
                  <a:gd name="T14" fmla="*/ 10624 w 39"/>
                  <a:gd name="T15" fmla="*/ 0 h 2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39">
                    <a:moveTo>
                      <a:pt x="29" y="0"/>
                    </a:move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28"/>
                      <a:pt x="38" y="47"/>
                    </a:cubicBezTo>
                    <a:cubicBezTo>
                      <a:pt x="38" y="57"/>
                      <a:pt x="29" y="76"/>
                      <a:pt x="29" y="85"/>
                    </a:cubicBezTo>
                    <a:cubicBezTo>
                      <a:pt x="19" y="143"/>
                      <a:pt x="19" y="200"/>
                      <a:pt x="38" y="238"/>
                    </a:cubicBezTo>
                    <a:cubicBezTo>
                      <a:pt x="10" y="238"/>
                      <a:pt x="0" y="209"/>
                      <a:pt x="0" y="162"/>
                    </a:cubicBezTo>
                    <a:cubicBezTo>
                      <a:pt x="0" y="123"/>
                      <a:pt x="0" y="85"/>
                      <a:pt x="10" y="28"/>
                    </a:cubicBezTo>
                    <a:cubicBezTo>
                      <a:pt x="10" y="19"/>
                      <a:pt x="19" y="9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79" name="Freeform 406">
                <a:extLst>
                  <a:ext uri="{FF2B5EF4-FFF2-40B4-BE49-F238E27FC236}">
                    <a16:creationId xmlns:a16="http://schemas.microsoft.com/office/drawing/2014/main" id="{6A63B2DD-05EC-A74D-8182-C88875AA9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075" y="1962150"/>
                <a:ext cx="14288" cy="85725"/>
              </a:xfrm>
              <a:custGeom>
                <a:avLst/>
                <a:gdLst>
                  <a:gd name="T0" fmla="*/ 13922 w 39"/>
                  <a:gd name="T1" fmla="*/ 6815 h 239"/>
                  <a:gd name="T2" fmla="*/ 13922 w 39"/>
                  <a:gd name="T3" fmla="*/ 16858 h 239"/>
                  <a:gd name="T4" fmla="*/ 13922 w 39"/>
                  <a:gd name="T5" fmla="*/ 6815 h 239"/>
                  <a:gd name="T6" fmla="*/ 13922 w 39"/>
                  <a:gd name="T7" fmla="*/ 16858 h 239"/>
                  <a:gd name="T8" fmla="*/ 10624 w 39"/>
                  <a:gd name="T9" fmla="*/ 30488 h 239"/>
                  <a:gd name="T10" fmla="*/ 10624 w 39"/>
                  <a:gd name="T11" fmla="*/ 20445 h 239"/>
                  <a:gd name="T12" fmla="*/ 13922 w 39"/>
                  <a:gd name="T13" fmla="*/ 20445 h 239"/>
                  <a:gd name="T14" fmla="*/ 10624 w 39"/>
                  <a:gd name="T15" fmla="*/ 27260 h 239"/>
                  <a:gd name="T16" fmla="*/ 13922 w 39"/>
                  <a:gd name="T17" fmla="*/ 81779 h 239"/>
                  <a:gd name="T18" fmla="*/ 10624 w 39"/>
                  <a:gd name="T19" fmla="*/ 74965 h 239"/>
                  <a:gd name="T20" fmla="*/ 10624 w 39"/>
                  <a:gd name="T21" fmla="*/ 64921 h 239"/>
                  <a:gd name="T22" fmla="*/ 6961 w 39"/>
                  <a:gd name="T23" fmla="*/ 54520 h 239"/>
                  <a:gd name="T24" fmla="*/ 6961 w 39"/>
                  <a:gd name="T25" fmla="*/ 44118 h 239"/>
                  <a:gd name="T26" fmla="*/ 10624 w 39"/>
                  <a:gd name="T27" fmla="*/ 37662 h 239"/>
                  <a:gd name="T28" fmla="*/ 10624 w 39"/>
                  <a:gd name="T29" fmla="*/ 34075 h 239"/>
                  <a:gd name="T30" fmla="*/ 10624 w 39"/>
                  <a:gd name="T31" fmla="*/ 44118 h 239"/>
                  <a:gd name="T32" fmla="*/ 10624 w 39"/>
                  <a:gd name="T33" fmla="*/ 54520 h 239"/>
                  <a:gd name="T34" fmla="*/ 10624 w 39"/>
                  <a:gd name="T35" fmla="*/ 64921 h 239"/>
                  <a:gd name="T36" fmla="*/ 10624 w 39"/>
                  <a:gd name="T37" fmla="*/ 74965 h 239"/>
                  <a:gd name="T38" fmla="*/ 13922 w 39"/>
                  <a:gd name="T39" fmla="*/ 85366 h 239"/>
                  <a:gd name="T40" fmla="*/ 0 w 39"/>
                  <a:gd name="T41" fmla="*/ 58106 h 239"/>
                  <a:gd name="T42" fmla="*/ 0 w 39"/>
                  <a:gd name="T43" fmla="*/ 68150 h 239"/>
                  <a:gd name="T44" fmla="*/ 3664 w 39"/>
                  <a:gd name="T45" fmla="*/ 78551 h 239"/>
                  <a:gd name="T46" fmla="*/ 6961 w 39"/>
                  <a:gd name="T47" fmla="*/ 85366 h 239"/>
                  <a:gd name="T48" fmla="*/ 10624 w 39"/>
                  <a:gd name="T49" fmla="*/ 85366 h 239"/>
                  <a:gd name="T50" fmla="*/ 3664 w 39"/>
                  <a:gd name="T51" fmla="*/ 81779 h 239"/>
                  <a:gd name="T52" fmla="*/ 0 w 39"/>
                  <a:gd name="T53" fmla="*/ 74965 h 239"/>
                  <a:gd name="T54" fmla="*/ 0 w 39"/>
                  <a:gd name="T55" fmla="*/ 64921 h 239"/>
                  <a:gd name="T56" fmla="*/ 3664 w 39"/>
                  <a:gd name="T57" fmla="*/ 10043 h 239"/>
                  <a:gd name="T58" fmla="*/ 3664 w 39"/>
                  <a:gd name="T59" fmla="*/ 20445 h 239"/>
                  <a:gd name="T60" fmla="*/ 0 w 39"/>
                  <a:gd name="T61" fmla="*/ 27260 h 239"/>
                  <a:gd name="T62" fmla="*/ 0 w 39"/>
                  <a:gd name="T63" fmla="*/ 37662 h 239"/>
                  <a:gd name="T64" fmla="*/ 0 w 39"/>
                  <a:gd name="T65" fmla="*/ 47705 h 239"/>
                  <a:gd name="T66" fmla="*/ 0 w 39"/>
                  <a:gd name="T67" fmla="*/ 58106 h 239"/>
                  <a:gd name="T68" fmla="*/ 0 w 39"/>
                  <a:gd name="T69" fmla="*/ 47705 h 239"/>
                  <a:gd name="T70" fmla="*/ 0 w 39"/>
                  <a:gd name="T71" fmla="*/ 37662 h 239"/>
                  <a:gd name="T72" fmla="*/ 0 w 39"/>
                  <a:gd name="T73" fmla="*/ 27260 h 239"/>
                  <a:gd name="T74" fmla="*/ 3664 w 39"/>
                  <a:gd name="T75" fmla="*/ 16858 h 239"/>
                  <a:gd name="T76" fmla="*/ 3664 w 39"/>
                  <a:gd name="T77" fmla="*/ 10043 h 239"/>
                  <a:gd name="T78" fmla="*/ 10624 w 39"/>
                  <a:gd name="T79" fmla="*/ 3228 h 239"/>
                  <a:gd name="T80" fmla="*/ 3664 w 39"/>
                  <a:gd name="T81" fmla="*/ 6815 h 239"/>
                  <a:gd name="T82" fmla="*/ 6961 w 39"/>
                  <a:gd name="T83" fmla="*/ 3228 h 239"/>
                  <a:gd name="T84" fmla="*/ 10624 w 39"/>
                  <a:gd name="T85" fmla="*/ 0 h 2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9" h="239">
                    <a:moveTo>
                      <a:pt x="38" y="19"/>
                    </a:moveTo>
                    <a:lnTo>
                      <a:pt x="29" y="0"/>
                    </a:lnTo>
                    <a:lnTo>
                      <a:pt x="38" y="19"/>
                    </a:lnTo>
                    <a:close/>
                    <a:moveTo>
                      <a:pt x="38" y="19"/>
                    </a:moveTo>
                    <a:lnTo>
                      <a:pt x="38" y="19"/>
                    </a:lnTo>
                    <a:close/>
                    <a:moveTo>
                      <a:pt x="38" y="47"/>
                    </a:moveTo>
                    <a:lnTo>
                      <a:pt x="38" y="38"/>
                    </a:lnTo>
                    <a:lnTo>
                      <a:pt x="38" y="28"/>
                    </a:lnTo>
                    <a:lnTo>
                      <a:pt x="38" y="19"/>
                    </a:lnTo>
                    <a:lnTo>
                      <a:pt x="38" y="28"/>
                    </a:lnTo>
                    <a:lnTo>
                      <a:pt x="38" y="38"/>
                    </a:lnTo>
                    <a:lnTo>
                      <a:pt x="38" y="47"/>
                    </a:lnTo>
                    <a:close/>
                    <a:moveTo>
                      <a:pt x="38" y="47"/>
                    </a:moveTo>
                    <a:lnTo>
                      <a:pt x="38" y="47"/>
                    </a:lnTo>
                    <a:close/>
                    <a:moveTo>
                      <a:pt x="29" y="85"/>
                    </a:moveTo>
                    <a:lnTo>
                      <a:pt x="29" y="76"/>
                    </a:lnTo>
                    <a:lnTo>
                      <a:pt x="29" y="66"/>
                    </a:lnTo>
                    <a:lnTo>
                      <a:pt x="29" y="57"/>
                    </a:lnTo>
                    <a:lnTo>
                      <a:pt x="38" y="57"/>
                    </a:lnTo>
                    <a:lnTo>
                      <a:pt x="38" y="47"/>
                    </a:lnTo>
                    <a:lnTo>
                      <a:pt x="38" y="57"/>
                    </a:lnTo>
                    <a:lnTo>
                      <a:pt x="38" y="66"/>
                    </a:lnTo>
                    <a:lnTo>
                      <a:pt x="29" y="66"/>
                    </a:lnTo>
                    <a:lnTo>
                      <a:pt x="29" y="76"/>
                    </a:lnTo>
                    <a:lnTo>
                      <a:pt x="29" y="85"/>
                    </a:lnTo>
                    <a:close/>
                    <a:moveTo>
                      <a:pt x="38" y="238"/>
                    </a:moveTo>
                    <a:lnTo>
                      <a:pt x="38" y="228"/>
                    </a:lnTo>
                    <a:lnTo>
                      <a:pt x="29" y="228"/>
                    </a:lnTo>
                    <a:lnTo>
                      <a:pt x="29" y="219"/>
                    </a:lnTo>
                    <a:lnTo>
                      <a:pt x="29" y="209"/>
                    </a:lnTo>
                    <a:lnTo>
                      <a:pt x="29" y="200"/>
                    </a:lnTo>
                    <a:lnTo>
                      <a:pt x="29" y="190"/>
                    </a:lnTo>
                    <a:lnTo>
                      <a:pt x="29" y="181"/>
                    </a:lnTo>
                    <a:lnTo>
                      <a:pt x="29" y="171"/>
                    </a:lnTo>
                    <a:lnTo>
                      <a:pt x="19" y="162"/>
                    </a:lnTo>
                    <a:lnTo>
                      <a:pt x="19" y="152"/>
                    </a:lnTo>
                    <a:lnTo>
                      <a:pt x="19" y="143"/>
                    </a:lnTo>
                    <a:lnTo>
                      <a:pt x="19" y="133"/>
                    </a:lnTo>
                    <a:lnTo>
                      <a:pt x="19" y="123"/>
                    </a:lnTo>
                    <a:lnTo>
                      <a:pt x="29" y="123"/>
                    </a:lnTo>
                    <a:lnTo>
                      <a:pt x="29" y="114"/>
                    </a:lnTo>
                    <a:lnTo>
                      <a:pt x="29" y="105"/>
                    </a:lnTo>
                    <a:lnTo>
                      <a:pt x="29" y="95"/>
                    </a:lnTo>
                    <a:lnTo>
                      <a:pt x="29" y="85"/>
                    </a:lnTo>
                    <a:lnTo>
                      <a:pt x="29" y="95"/>
                    </a:lnTo>
                    <a:lnTo>
                      <a:pt x="29" y="105"/>
                    </a:lnTo>
                    <a:lnTo>
                      <a:pt x="29" y="114"/>
                    </a:lnTo>
                    <a:lnTo>
                      <a:pt x="29" y="123"/>
                    </a:lnTo>
                    <a:lnTo>
                      <a:pt x="29" y="133"/>
                    </a:lnTo>
                    <a:lnTo>
                      <a:pt x="29" y="143"/>
                    </a:lnTo>
                    <a:lnTo>
                      <a:pt x="29" y="152"/>
                    </a:lnTo>
                    <a:lnTo>
                      <a:pt x="29" y="162"/>
                    </a:lnTo>
                    <a:lnTo>
                      <a:pt x="29" y="171"/>
                    </a:lnTo>
                    <a:lnTo>
                      <a:pt x="29" y="181"/>
                    </a:lnTo>
                    <a:lnTo>
                      <a:pt x="29" y="190"/>
                    </a:lnTo>
                    <a:lnTo>
                      <a:pt x="29" y="200"/>
                    </a:lnTo>
                    <a:lnTo>
                      <a:pt x="29" y="209"/>
                    </a:lnTo>
                    <a:lnTo>
                      <a:pt x="29" y="219"/>
                    </a:lnTo>
                    <a:lnTo>
                      <a:pt x="38" y="228"/>
                    </a:lnTo>
                    <a:lnTo>
                      <a:pt x="38" y="238"/>
                    </a:lnTo>
                    <a:close/>
                    <a:moveTo>
                      <a:pt x="38" y="238"/>
                    </a:moveTo>
                    <a:lnTo>
                      <a:pt x="38" y="238"/>
                    </a:lnTo>
                    <a:close/>
                    <a:moveTo>
                      <a:pt x="0" y="162"/>
                    </a:moveTo>
                    <a:lnTo>
                      <a:pt x="0" y="171"/>
                    </a:lnTo>
                    <a:lnTo>
                      <a:pt x="0" y="181"/>
                    </a:lnTo>
                    <a:lnTo>
                      <a:pt x="0" y="190"/>
                    </a:lnTo>
                    <a:lnTo>
                      <a:pt x="0" y="200"/>
                    </a:lnTo>
                    <a:lnTo>
                      <a:pt x="10" y="209"/>
                    </a:lnTo>
                    <a:lnTo>
                      <a:pt x="10" y="219"/>
                    </a:lnTo>
                    <a:lnTo>
                      <a:pt x="10" y="228"/>
                    </a:lnTo>
                    <a:lnTo>
                      <a:pt x="19" y="228"/>
                    </a:lnTo>
                    <a:lnTo>
                      <a:pt x="19" y="238"/>
                    </a:lnTo>
                    <a:lnTo>
                      <a:pt x="29" y="238"/>
                    </a:lnTo>
                    <a:lnTo>
                      <a:pt x="38" y="238"/>
                    </a:lnTo>
                    <a:lnTo>
                      <a:pt x="29" y="238"/>
                    </a:lnTo>
                    <a:lnTo>
                      <a:pt x="19" y="238"/>
                    </a:lnTo>
                    <a:lnTo>
                      <a:pt x="19" y="228"/>
                    </a:lnTo>
                    <a:lnTo>
                      <a:pt x="10" y="228"/>
                    </a:lnTo>
                    <a:lnTo>
                      <a:pt x="10" y="219"/>
                    </a:lnTo>
                    <a:lnTo>
                      <a:pt x="10" y="209"/>
                    </a:lnTo>
                    <a:lnTo>
                      <a:pt x="0" y="209"/>
                    </a:lnTo>
                    <a:lnTo>
                      <a:pt x="0" y="200"/>
                    </a:lnTo>
                    <a:lnTo>
                      <a:pt x="0" y="190"/>
                    </a:lnTo>
                    <a:lnTo>
                      <a:pt x="0" y="181"/>
                    </a:lnTo>
                    <a:lnTo>
                      <a:pt x="0" y="171"/>
                    </a:lnTo>
                    <a:lnTo>
                      <a:pt x="0" y="162"/>
                    </a:lnTo>
                    <a:close/>
                    <a:moveTo>
                      <a:pt x="10" y="28"/>
                    </a:moveTo>
                    <a:lnTo>
                      <a:pt x="10" y="38"/>
                    </a:lnTo>
                    <a:lnTo>
                      <a:pt x="10" y="47"/>
                    </a:lnTo>
                    <a:lnTo>
                      <a:pt x="10" y="57"/>
                    </a:lnTo>
                    <a:lnTo>
                      <a:pt x="10" y="66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0" y="85"/>
                    </a:lnTo>
                    <a:lnTo>
                      <a:pt x="0" y="95"/>
                    </a:lnTo>
                    <a:lnTo>
                      <a:pt x="0" y="105"/>
                    </a:lnTo>
                    <a:lnTo>
                      <a:pt x="0" y="114"/>
                    </a:lnTo>
                    <a:lnTo>
                      <a:pt x="0" y="123"/>
                    </a:lnTo>
                    <a:lnTo>
                      <a:pt x="0" y="133"/>
                    </a:lnTo>
                    <a:lnTo>
                      <a:pt x="0" y="143"/>
                    </a:lnTo>
                    <a:lnTo>
                      <a:pt x="0" y="152"/>
                    </a:lnTo>
                    <a:lnTo>
                      <a:pt x="0" y="162"/>
                    </a:lnTo>
                    <a:lnTo>
                      <a:pt x="0" y="152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0" y="123"/>
                    </a:lnTo>
                    <a:lnTo>
                      <a:pt x="0" y="114"/>
                    </a:lnTo>
                    <a:lnTo>
                      <a:pt x="0" y="105"/>
                    </a:lnTo>
                    <a:lnTo>
                      <a:pt x="0" y="95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10" y="47"/>
                    </a:lnTo>
                    <a:lnTo>
                      <a:pt x="10" y="38"/>
                    </a:lnTo>
                    <a:lnTo>
                      <a:pt x="10" y="28"/>
                    </a:lnTo>
                    <a:close/>
                    <a:moveTo>
                      <a:pt x="10" y="28"/>
                    </a:moveTo>
                    <a:lnTo>
                      <a:pt x="10" y="28"/>
                    </a:lnTo>
                    <a:close/>
                    <a:moveTo>
                      <a:pt x="29" y="0"/>
                    </a:moveTo>
                    <a:lnTo>
                      <a:pt x="29" y="9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29" y="0"/>
                    </a:lnTo>
                    <a:close/>
                    <a:moveTo>
                      <a:pt x="29" y="0"/>
                    </a:move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80" name="Freeform 407">
                <a:extLst>
                  <a:ext uri="{FF2B5EF4-FFF2-40B4-BE49-F238E27FC236}">
                    <a16:creationId xmlns:a16="http://schemas.microsoft.com/office/drawing/2014/main" id="{D21E910C-E774-4C4A-96B0-12280DC21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976438"/>
                <a:ext cx="14287" cy="31750"/>
              </a:xfrm>
              <a:custGeom>
                <a:avLst/>
                <a:gdLst>
                  <a:gd name="T0" fmla="*/ 13921 w 39"/>
                  <a:gd name="T1" fmla="*/ 0 h 86"/>
                  <a:gd name="T2" fmla="*/ 3663 w 39"/>
                  <a:gd name="T3" fmla="*/ 0 h 86"/>
                  <a:gd name="T4" fmla="*/ 0 w 39"/>
                  <a:gd name="T5" fmla="*/ 17352 h 86"/>
                  <a:gd name="T6" fmla="*/ 3663 w 39"/>
                  <a:gd name="T7" fmla="*/ 31381 h 86"/>
                  <a:gd name="T8" fmla="*/ 10624 w 39"/>
                  <a:gd name="T9" fmla="*/ 21044 h 86"/>
                  <a:gd name="T10" fmla="*/ 13921 w 39"/>
                  <a:gd name="T11" fmla="*/ 0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86">
                    <a:moveTo>
                      <a:pt x="38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9"/>
                      <a:pt x="0" y="38"/>
                      <a:pt x="0" y="47"/>
                    </a:cubicBezTo>
                    <a:cubicBezTo>
                      <a:pt x="0" y="67"/>
                      <a:pt x="10" y="76"/>
                      <a:pt x="10" y="85"/>
                    </a:cubicBezTo>
                    <a:cubicBezTo>
                      <a:pt x="19" y="85"/>
                      <a:pt x="29" y="67"/>
                      <a:pt x="29" y="57"/>
                    </a:cubicBezTo>
                    <a:cubicBezTo>
                      <a:pt x="29" y="38"/>
                      <a:pt x="38" y="19"/>
                      <a:pt x="3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81" name="Freeform 408">
                <a:extLst>
                  <a:ext uri="{FF2B5EF4-FFF2-40B4-BE49-F238E27FC236}">
                    <a16:creationId xmlns:a16="http://schemas.microsoft.com/office/drawing/2014/main" id="{467F6C56-0FB1-D648-BAD9-7701F0D88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976438"/>
                <a:ext cx="14287" cy="31750"/>
              </a:xfrm>
              <a:custGeom>
                <a:avLst/>
                <a:gdLst>
                  <a:gd name="T0" fmla="*/ 3663 w 39"/>
                  <a:gd name="T1" fmla="*/ 0 h 86"/>
                  <a:gd name="T2" fmla="*/ 13921 w 39"/>
                  <a:gd name="T3" fmla="*/ 0 h 86"/>
                  <a:gd name="T4" fmla="*/ 3663 w 39"/>
                  <a:gd name="T5" fmla="*/ 0 h 86"/>
                  <a:gd name="T6" fmla="*/ 3663 w 39"/>
                  <a:gd name="T7" fmla="*/ 0 h 86"/>
                  <a:gd name="T8" fmla="*/ 3663 w 39"/>
                  <a:gd name="T9" fmla="*/ 0 h 86"/>
                  <a:gd name="T10" fmla="*/ 0 w 39"/>
                  <a:gd name="T11" fmla="*/ 17352 h 86"/>
                  <a:gd name="T12" fmla="*/ 0 w 39"/>
                  <a:gd name="T13" fmla="*/ 14029 h 86"/>
                  <a:gd name="T14" fmla="*/ 0 w 39"/>
                  <a:gd name="T15" fmla="*/ 10337 h 86"/>
                  <a:gd name="T16" fmla="*/ 3663 w 39"/>
                  <a:gd name="T17" fmla="*/ 10337 h 86"/>
                  <a:gd name="T18" fmla="*/ 3663 w 39"/>
                  <a:gd name="T19" fmla="*/ 7015 h 86"/>
                  <a:gd name="T20" fmla="*/ 3663 w 39"/>
                  <a:gd name="T21" fmla="*/ 3323 h 86"/>
                  <a:gd name="T22" fmla="*/ 3663 w 39"/>
                  <a:gd name="T23" fmla="*/ 0 h 86"/>
                  <a:gd name="T24" fmla="*/ 3663 w 39"/>
                  <a:gd name="T25" fmla="*/ 3323 h 86"/>
                  <a:gd name="T26" fmla="*/ 3663 w 39"/>
                  <a:gd name="T27" fmla="*/ 7015 h 86"/>
                  <a:gd name="T28" fmla="*/ 3663 w 39"/>
                  <a:gd name="T29" fmla="*/ 10337 h 86"/>
                  <a:gd name="T30" fmla="*/ 3663 w 39"/>
                  <a:gd name="T31" fmla="*/ 14029 h 86"/>
                  <a:gd name="T32" fmla="*/ 0 w 39"/>
                  <a:gd name="T33" fmla="*/ 14029 h 86"/>
                  <a:gd name="T34" fmla="*/ 0 w 39"/>
                  <a:gd name="T35" fmla="*/ 17352 h 86"/>
                  <a:gd name="T36" fmla="*/ 3663 w 39"/>
                  <a:gd name="T37" fmla="*/ 31381 h 86"/>
                  <a:gd name="T38" fmla="*/ 3663 w 39"/>
                  <a:gd name="T39" fmla="*/ 28058 h 86"/>
                  <a:gd name="T40" fmla="*/ 0 w 39"/>
                  <a:gd name="T41" fmla="*/ 28058 h 86"/>
                  <a:gd name="T42" fmla="*/ 0 w 39"/>
                  <a:gd name="T43" fmla="*/ 24735 h 86"/>
                  <a:gd name="T44" fmla="*/ 0 w 39"/>
                  <a:gd name="T45" fmla="*/ 21044 h 86"/>
                  <a:gd name="T46" fmla="*/ 0 w 39"/>
                  <a:gd name="T47" fmla="*/ 17352 h 86"/>
                  <a:gd name="T48" fmla="*/ 0 w 39"/>
                  <a:gd name="T49" fmla="*/ 21044 h 86"/>
                  <a:gd name="T50" fmla="*/ 0 w 39"/>
                  <a:gd name="T51" fmla="*/ 24735 h 86"/>
                  <a:gd name="T52" fmla="*/ 3663 w 39"/>
                  <a:gd name="T53" fmla="*/ 24735 h 86"/>
                  <a:gd name="T54" fmla="*/ 3663 w 39"/>
                  <a:gd name="T55" fmla="*/ 28058 h 86"/>
                  <a:gd name="T56" fmla="*/ 3663 w 39"/>
                  <a:gd name="T57" fmla="*/ 31381 h 86"/>
                  <a:gd name="T58" fmla="*/ 3663 w 39"/>
                  <a:gd name="T59" fmla="*/ 31381 h 86"/>
                  <a:gd name="T60" fmla="*/ 3663 w 39"/>
                  <a:gd name="T61" fmla="*/ 31381 h 86"/>
                  <a:gd name="T62" fmla="*/ 10624 w 39"/>
                  <a:gd name="T63" fmla="*/ 21044 h 86"/>
                  <a:gd name="T64" fmla="*/ 10624 w 39"/>
                  <a:gd name="T65" fmla="*/ 24735 h 86"/>
                  <a:gd name="T66" fmla="*/ 10624 w 39"/>
                  <a:gd name="T67" fmla="*/ 28058 h 86"/>
                  <a:gd name="T68" fmla="*/ 6960 w 39"/>
                  <a:gd name="T69" fmla="*/ 28058 h 86"/>
                  <a:gd name="T70" fmla="*/ 6960 w 39"/>
                  <a:gd name="T71" fmla="*/ 31381 h 86"/>
                  <a:gd name="T72" fmla="*/ 3663 w 39"/>
                  <a:gd name="T73" fmla="*/ 31381 h 86"/>
                  <a:gd name="T74" fmla="*/ 6960 w 39"/>
                  <a:gd name="T75" fmla="*/ 31381 h 86"/>
                  <a:gd name="T76" fmla="*/ 6960 w 39"/>
                  <a:gd name="T77" fmla="*/ 28058 h 86"/>
                  <a:gd name="T78" fmla="*/ 6960 w 39"/>
                  <a:gd name="T79" fmla="*/ 24735 h 86"/>
                  <a:gd name="T80" fmla="*/ 10624 w 39"/>
                  <a:gd name="T81" fmla="*/ 24735 h 86"/>
                  <a:gd name="T82" fmla="*/ 10624 w 39"/>
                  <a:gd name="T83" fmla="*/ 21044 h 86"/>
                  <a:gd name="T84" fmla="*/ 13921 w 39"/>
                  <a:gd name="T85" fmla="*/ 0 h 86"/>
                  <a:gd name="T86" fmla="*/ 13921 w 39"/>
                  <a:gd name="T87" fmla="*/ 3323 h 86"/>
                  <a:gd name="T88" fmla="*/ 13921 w 39"/>
                  <a:gd name="T89" fmla="*/ 7015 h 86"/>
                  <a:gd name="T90" fmla="*/ 13921 w 39"/>
                  <a:gd name="T91" fmla="*/ 10337 h 86"/>
                  <a:gd name="T92" fmla="*/ 10624 w 39"/>
                  <a:gd name="T93" fmla="*/ 10337 h 86"/>
                  <a:gd name="T94" fmla="*/ 10624 w 39"/>
                  <a:gd name="T95" fmla="*/ 14029 h 86"/>
                  <a:gd name="T96" fmla="*/ 10624 w 39"/>
                  <a:gd name="T97" fmla="*/ 17352 h 86"/>
                  <a:gd name="T98" fmla="*/ 10624 w 39"/>
                  <a:gd name="T99" fmla="*/ 21044 h 86"/>
                  <a:gd name="T100" fmla="*/ 10624 w 39"/>
                  <a:gd name="T101" fmla="*/ 17352 h 86"/>
                  <a:gd name="T102" fmla="*/ 10624 w 39"/>
                  <a:gd name="T103" fmla="*/ 14029 h 86"/>
                  <a:gd name="T104" fmla="*/ 10624 w 39"/>
                  <a:gd name="T105" fmla="*/ 10337 h 86"/>
                  <a:gd name="T106" fmla="*/ 10624 w 39"/>
                  <a:gd name="T107" fmla="*/ 7015 h 86"/>
                  <a:gd name="T108" fmla="*/ 13921 w 39"/>
                  <a:gd name="T109" fmla="*/ 3323 h 86"/>
                  <a:gd name="T110" fmla="*/ 13921 w 39"/>
                  <a:gd name="T111" fmla="*/ 0 h 86"/>
                  <a:gd name="T112" fmla="*/ 13921 w 39"/>
                  <a:gd name="T113" fmla="*/ 0 h 86"/>
                  <a:gd name="T114" fmla="*/ 13921 w 39"/>
                  <a:gd name="T115" fmla="*/ 0 h 86"/>
                  <a:gd name="T116" fmla="*/ 13921 w 39"/>
                  <a:gd name="T117" fmla="*/ 0 h 86"/>
                  <a:gd name="T118" fmla="*/ 13921 w 39"/>
                  <a:gd name="T119" fmla="*/ 0 h 86"/>
                  <a:gd name="T120" fmla="*/ 13921 w 39"/>
                  <a:gd name="T121" fmla="*/ 0 h 86"/>
                  <a:gd name="T122" fmla="*/ 13921 w 39"/>
                  <a:gd name="T123" fmla="*/ 0 h 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" h="86">
                    <a:moveTo>
                      <a:pt x="10" y="0"/>
                    </a:moveTo>
                    <a:lnTo>
                      <a:pt x="38" y="0"/>
                    </a:lnTo>
                    <a:lnTo>
                      <a:pt x="10" y="0"/>
                    </a:lnTo>
                    <a:close/>
                    <a:moveTo>
                      <a:pt x="10" y="0"/>
                    </a:moveTo>
                    <a:lnTo>
                      <a:pt x="10" y="0"/>
                    </a:lnTo>
                    <a:close/>
                    <a:moveTo>
                      <a:pt x="0" y="47"/>
                    </a:moveTo>
                    <a:lnTo>
                      <a:pt x="0" y="38"/>
                    </a:lnTo>
                    <a:lnTo>
                      <a:pt x="0" y="2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10" y="38"/>
                    </a:lnTo>
                    <a:lnTo>
                      <a:pt x="0" y="38"/>
                    </a:lnTo>
                    <a:lnTo>
                      <a:pt x="0" y="47"/>
                    </a:lnTo>
                    <a:close/>
                    <a:moveTo>
                      <a:pt x="10" y="85"/>
                    </a:moveTo>
                    <a:lnTo>
                      <a:pt x="10" y="76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10" y="67"/>
                    </a:lnTo>
                    <a:lnTo>
                      <a:pt x="10" y="76"/>
                    </a:lnTo>
                    <a:lnTo>
                      <a:pt x="10" y="85"/>
                    </a:lnTo>
                    <a:close/>
                    <a:moveTo>
                      <a:pt x="10" y="85"/>
                    </a:moveTo>
                    <a:lnTo>
                      <a:pt x="10" y="85"/>
                    </a:lnTo>
                    <a:close/>
                    <a:moveTo>
                      <a:pt x="29" y="57"/>
                    </a:moveTo>
                    <a:lnTo>
                      <a:pt x="29" y="67"/>
                    </a:lnTo>
                    <a:lnTo>
                      <a:pt x="29" y="76"/>
                    </a:lnTo>
                    <a:lnTo>
                      <a:pt x="19" y="76"/>
                    </a:lnTo>
                    <a:lnTo>
                      <a:pt x="19" y="85"/>
                    </a:lnTo>
                    <a:lnTo>
                      <a:pt x="10" y="85"/>
                    </a:lnTo>
                    <a:lnTo>
                      <a:pt x="19" y="85"/>
                    </a:lnTo>
                    <a:lnTo>
                      <a:pt x="19" y="76"/>
                    </a:lnTo>
                    <a:lnTo>
                      <a:pt x="19" y="67"/>
                    </a:lnTo>
                    <a:lnTo>
                      <a:pt x="29" y="67"/>
                    </a:lnTo>
                    <a:lnTo>
                      <a:pt x="29" y="57"/>
                    </a:lnTo>
                    <a:close/>
                    <a:moveTo>
                      <a:pt x="38" y="0"/>
                    </a:moveTo>
                    <a:lnTo>
                      <a:pt x="38" y="9"/>
                    </a:lnTo>
                    <a:lnTo>
                      <a:pt x="38" y="19"/>
                    </a:lnTo>
                    <a:lnTo>
                      <a:pt x="38" y="28"/>
                    </a:lnTo>
                    <a:lnTo>
                      <a:pt x="29" y="28"/>
                    </a:lnTo>
                    <a:lnTo>
                      <a:pt x="29" y="38"/>
                    </a:lnTo>
                    <a:lnTo>
                      <a:pt x="29" y="47"/>
                    </a:lnTo>
                    <a:lnTo>
                      <a:pt x="29" y="57"/>
                    </a:lnTo>
                    <a:lnTo>
                      <a:pt x="29" y="47"/>
                    </a:lnTo>
                    <a:lnTo>
                      <a:pt x="29" y="38"/>
                    </a:lnTo>
                    <a:lnTo>
                      <a:pt x="29" y="28"/>
                    </a:lnTo>
                    <a:lnTo>
                      <a:pt x="29" y="19"/>
                    </a:lnTo>
                    <a:lnTo>
                      <a:pt x="38" y="9"/>
                    </a:lnTo>
                    <a:lnTo>
                      <a:pt x="38" y="0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82" name="Freeform 409">
                <a:extLst>
                  <a:ext uri="{FF2B5EF4-FFF2-40B4-BE49-F238E27FC236}">
                    <a16:creationId xmlns:a16="http://schemas.microsoft.com/office/drawing/2014/main" id="{082FAD04-3B89-4D42-B54C-D9F12C124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995488"/>
                <a:ext cx="11113" cy="26987"/>
              </a:xfrm>
              <a:custGeom>
                <a:avLst/>
                <a:gdLst>
                  <a:gd name="T0" fmla="*/ 10730 w 29"/>
                  <a:gd name="T1" fmla="*/ 0 h 77"/>
                  <a:gd name="T2" fmla="*/ 0 w 29"/>
                  <a:gd name="T3" fmla="*/ 0 h 77"/>
                  <a:gd name="T4" fmla="*/ 0 w 29"/>
                  <a:gd name="T5" fmla="*/ 13318 h 77"/>
                  <a:gd name="T6" fmla="*/ 3449 w 29"/>
                  <a:gd name="T7" fmla="*/ 26637 h 77"/>
                  <a:gd name="T8" fmla="*/ 10730 w 29"/>
                  <a:gd name="T9" fmla="*/ 13318 h 77"/>
                  <a:gd name="T10" fmla="*/ 10730 w 29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77">
                    <a:moveTo>
                      <a:pt x="2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28"/>
                      <a:pt x="0" y="38"/>
                    </a:cubicBezTo>
                    <a:cubicBezTo>
                      <a:pt x="0" y="48"/>
                      <a:pt x="9" y="67"/>
                      <a:pt x="9" y="76"/>
                    </a:cubicBezTo>
                    <a:cubicBezTo>
                      <a:pt x="18" y="67"/>
                      <a:pt x="28" y="57"/>
                      <a:pt x="28" y="38"/>
                    </a:cubicBezTo>
                    <a:cubicBezTo>
                      <a:pt x="28" y="28"/>
                      <a:pt x="28" y="10"/>
                      <a:pt x="2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83" name="Freeform 410">
                <a:extLst>
                  <a:ext uri="{FF2B5EF4-FFF2-40B4-BE49-F238E27FC236}">
                    <a16:creationId xmlns:a16="http://schemas.microsoft.com/office/drawing/2014/main" id="{FFE93022-F922-5947-8E07-C6BF19CE5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992313"/>
                <a:ext cx="11113" cy="31750"/>
              </a:xfrm>
              <a:custGeom>
                <a:avLst/>
                <a:gdLst>
                  <a:gd name="T0" fmla="*/ 0 w 29"/>
                  <a:gd name="T1" fmla="*/ 0 h 87"/>
                  <a:gd name="T2" fmla="*/ 10730 w 29"/>
                  <a:gd name="T3" fmla="*/ 0 h 87"/>
                  <a:gd name="T4" fmla="*/ 10730 w 29"/>
                  <a:gd name="T5" fmla="*/ 3649 h 87"/>
                  <a:gd name="T6" fmla="*/ 0 w 29"/>
                  <a:gd name="T7" fmla="*/ 3649 h 87"/>
                  <a:gd name="T8" fmla="*/ 0 w 29"/>
                  <a:gd name="T9" fmla="*/ 0 h 87"/>
                  <a:gd name="T10" fmla="*/ 0 w 29"/>
                  <a:gd name="T11" fmla="*/ 3649 h 87"/>
                  <a:gd name="T12" fmla="*/ 0 w 29"/>
                  <a:gd name="T13" fmla="*/ 0 h 87"/>
                  <a:gd name="T14" fmla="*/ 0 w 29"/>
                  <a:gd name="T15" fmla="*/ 3649 h 87"/>
                  <a:gd name="T16" fmla="*/ 0 w 29"/>
                  <a:gd name="T17" fmla="*/ 17517 h 87"/>
                  <a:gd name="T18" fmla="*/ 0 w 29"/>
                  <a:gd name="T19" fmla="*/ 13868 h 87"/>
                  <a:gd name="T20" fmla="*/ 0 w 29"/>
                  <a:gd name="T21" fmla="*/ 10583 h 87"/>
                  <a:gd name="T22" fmla="*/ 0 w 29"/>
                  <a:gd name="T23" fmla="*/ 7299 h 87"/>
                  <a:gd name="T24" fmla="*/ 0 w 29"/>
                  <a:gd name="T25" fmla="*/ 3649 h 87"/>
                  <a:gd name="T26" fmla="*/ 0 w 29"/>
                  <a:gd name="T27" fmla="*/ 7299 h 87"/>
                  <a:gd name="T28" fmla="*/ 0 w 29"/>
                  <a:gd name="T29" fmla="*/ 10583 h 87"/>
                  <a:gd name="T30" fmla="*/ 0 w 29"/>
                  <a:gd name="T31" fmla="*/ 13868 h 87"/>
                  <a:gd name="T32" fmla="*/ 0 w 29"/>
                  <a:gd name="T33" fmla="*/ 17517 h 87"/>
                  <a:gd name="T34" fmla="*/ 3449 w 29"/>
                  <a:gd name="T35" fmla="*/ 28101 h 87"/>
                  <a:gd name="T36" fmla="*/ 3449 w 29"/>
                  <a:gd name="T37" fmla="*/ 31385 h 87"/>
                  <a:gd name="T38" fmla="*/ 3449 w 29"/>
                  <a:gd name="T39" fmla="*/ 28101 h 87"/>
                  <a:gd name="T40" fmla="*/ 3449 w 29"/>
                  <a:gd name="T41" fmla="*/ 24451 h 87"/>
                  <a:gd name="T42" fmla="*/ 0 w 29"/>
                  <a:gd name="T43" fmla="*/ 24451 h 87"/>
                  <a:gd name="T44" fmla="*/ 0 w 29"/>
                  <a:gd name="T45" fmla="*/ 21167 h 87"/>
                  <a:gd name="T46" fmla="*/ 0 w 29"/>
                  <a:gd name="T47" fmla="*/ 17517 h 87"/>
                  <a:gd name="T48" fmla="*/ 0 w 29"/>
                  <a:gd name="T49" fmla="*/ 21167 h 87"/>
                  <a:gd name="T50" fmla="*/ 0 w 29"/>
                  <a:gd name="T51" fmla="*/ 24451 h 87"/>
                  <a:gd name="T52" fmla="*/ 3449 w 29"/>
                  <a:gd name="T53" fmla="*/ 24451 h 87"/>
                  <a:gd name="T54" fmla="*/ 3449 w 29"/>
                  <a:gd name="T55" fmla="*/ 28101 h 87"/>
                  <a:gd name="T56" fmla="*/ 3449 w 29"/>
                  <a:gd name="T57" fmla="*/ 31385 h 87"/>
                  <a:gd name="T58" fmla="*/ 3449 w 29"/>
                  <a:gd name="T59" fmla="*/ 31385 h 87"/>
                  <a:gd name="T60" fmla="*/ 10730 w 29"/>
                  <a:gd name="T61" fmla="*/ 17517 h 87"/>
                  <a:gd name="T62" fmla="*/ 10730 w 29"/>
                  <a:gd name="T63" fmla="*/ 21167 h 87"/>
                  <a:gd name="T64" fmla="*/ 10730 w 29"/>
                  <a:gd name="T65" fmla="*/ 24451 h 87"/>
                  <a:gd name="T66" fmla="*/ 6898 w 29"/>
                  <a:gd name="T67" fmla="*/ 24451 h 87"/>
                  <a:gd name="T68" fmla="*/ 6898 w 29"/>
                  <a:gd name="T69" fmla="*/ 28101 h 87"/>
                  <a:gd name="T70" fmla="*/ 3449 w 29"/>
                  <a:gd name="T71" fmla="*/ 28101 h 87"/>
                  <a:gd name="T72" fmla="*/ 3449 w 29"/>
                  <a:gd name="T73" fmla="*/ 31385 h 87"/>
                  <a:gd name="T74" fmla="*/ 3449 w 29"/>
                  <a:gd name="T75" fmla="*/ 28101 h 87"/>
                  <a:gd name="T76" fmla="*/ 6898 w 29"/>
                  <a:gd name="T77" fmla="*/ 28101 h 87"/>
                  <a:gd name="T78" fmla="*/ 6898 w 29"/>
                  <a:gd name="T79" fmla="*/ 24451 h 87"/>
                  <a:gd name="T80" fmla="*/ 6898 w 29"/>
                  <a:gd name="T81" fmla="*/ 21167 h 87"/>
                  <a:gd name="T82" fmla="*/ 10730 w 29"/>
                  <a:gd name="T83" fmla="*/ 21167 h 87"/>
                  <a:gd name="T84" fmla="*/ 10730 w 29"/>
                  <a:gd name="T85" fmla="*/ 17517 h 87"/>
                  <a:gd name="T86" fmla="*/ 10730 w 29"/>
                  <a:gd name="T87" fmla="*/ 3649 h 87"/>
                  <a:gd name="T88" fmla="*/ 10730 w 29"/>
                  <a:gd name="T89" fmla="*/ 0 h 87"/>
                  <a:gd name="T90" fmla="*/ 10730 w 29"/>
                  <a:gd name="T91" fmla="*/ 3649 h 87"/>
                  <a:gd name="T92" fmla="*/ 10730 w 29"/>
                  <a:gd name="T93" fmla="*/ 7299 h 87"/>
                  <a:gd name="T94" fmla="*/ 10730 w 29"/>
                  <a:gd name="T95" fmla="*/ 10583 h 87"/>
                  <a:gd name="T96" fmla="*/ 10730 w 29"/>
                  <a:gd name="T97" fmla="*/ 13868 h 87"/>
                  <a:gd name="T98" fmla="*/ 10730 w 29"/>
                  <a:gd name="T99" fmla="*/ 17517 h 87"/>
                  <a:gd name="T100" fmla="*/ 10730 w 29"/>
                  <a:gd name="T101" fmla="*/ 13868 h 87"/>
                  <a:gd name="T102" fmla="*/ 10730 w 29"/>
                  <a:gd name="T103" fmla="*/ 10583 h 87"/>
                  <a:gd name="T104" fmla="*/ 10730 w 29"/>
                  <a:gd name="T105" fmla="*/ 7299 h 87"/>
                  <a:gd name="T106" fmla="*/ 6898 w 29"/>
                  <a:gd name="T107" fmla="*/ 7299 h 87"/>
                  <a:gd name="T108" fmla="*/ 6898 w 29"/>
                  <a:gd name="T109" fmla="*/ 3649 h 87"/>
                  <a:gd name="T110" fmla="*/ 10730 w 29"/>
                  <a:gd name="T111" fmla="*/ 3649 h 87"/>
                  <a:gd name="T112" fmla="*/ 10730 w 29"/>
                  <a:gd name="T113" fmla="*/ 0 h 87"/>
                  <a:gd name="T114" fmla="*/ 10730 w 29"/>
                  <a:gd name="T115" fmla="*/ 3649 h 87"/>
                  <a:gd name="T116" fmla="*/ 10730 w 29"/>
                  <a:gd name="T117" fmla="*/ 0 h 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" h="87">
                    <a:moveTo>
                      <a:pt x="0" y="0"/>
                    </a:moveTo>
                    <a:lnTo>
                      <a:pt x="28" y="0"/>
                    </a:lnTo>
                    <a:lnTo>
                      <a:pt x="28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0" y="48"/>
                    </a:moveTo>
                    <a:lnTo>
                      <a:pt x="0" y="38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48"/>
                    </a:lnTo>
                    <a:close/>
                    <a:moveTo>
                      <a:pt x="9" y="77"/>
                    </a:moveTo>
                    <a:lnTo>
                      <a:pt x="9" y="86"/>
                    </a:lnTo>
                    <a:lnTo>
                      <a:pt x="9" y="77"/>
                    </a:lnTo>
                    <a:lnTo>
                      <a:pt x="9" y="67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0" y="67"/>
                    </a:lnTo>
                    <a:lnTo>
                      <a:pt x="9" y="67"/>
                    </a:lnTo>
                    <a:lnTo>
                      <a:pt x="9" y="77"/>
                    </a:lnTo>
                    <a:close/>
                    <a:moveTo>
                      <a:pt x="9" y="86"/>
                    </a:moveTo>
                    <a:lnTo>
                      <a:pt x="9" y="86"/>
                    </a:lnTo>
                    <a:close/>
                    <a:moveTo>
                      <a:pt x="28" y="48"/>
                    </a:moveTo>
                    <a:lnTo>
                      <a:pt x="28" y="58"/>
                    </a:lnTo>
                    <a:lnTo>
                      <a:pt x="28" y="67"/>
                    </a:lnTo>
                    <a:lnTo>
                      <a:pt x="18" y="67"/>
                    </a:lnTo>
                    <a:lnTo>
                      <a:pt x="18" y="77"/>
                    </a:lnTo>
                    <a:lnTo>
                      <a:pt x="9" y="77"/>
                    </a:lnTo>
                    <a:lnTo>
                      <a:pt x="9" y="86"/>
                    </a:lnTo>
                    <a:lnTo>
                      <a:pt x="9" y="77"/>
                    </a:lnTo>
                    <a:lnTo>
                      <a:pt x="18" y="77"/>
                    </a:lnTo>
                    <a:lnTo>
                      <a:pt x="18" y="67"/>
                    </a:lnTo>
                    <a:lnTo>
                      <a:pt x="18" y="58"/>
                    </a:lnTo>
                    <a:lnTo>
                      <a:pt x="28" y="58"/>
                    </a:lnTo>
                    <a:lnTo>
                      <a:pt x="28" y="48"/>
                    </a:lnTo>
                    <a:close/>
                    <a:moveTo>
                      <a:pt x="28" y="10"/>
                    </a:moveTo>
                    <a:lnTo>
                      <a:pt x="28" y="0"/>
                    </a:lnTo>
                    <a:lnTo>
                      <a:pt x="28" y="10"/>
                    </a:lnTo>
                    <a:lnTo>
                      <a:pt x="28" y="20"/>
                    </a:lnTo>
                    <a:lnTo>
                      <a:pt x="28" y="29"/>
                    </a:lnTo>
                    <a:lnTo>
                      <a:pt x="28" y="38"/>
                    </a:lnTo>
                    <a:lnTo>
                      <a:pt x="28" y="48"/>
                    </a:lnTo>
                    <a:lnTo>
                      <a:pt x="28" y="38"/>
                    </a:lnTo>
                    <a:lnTo>
                      <a:pt x="28" y="29"/>
                    </a:lnTo>
                    <a:lnTo>
                      <a:pt x="28" y="20"/>
                    </a:lnTo>
                    <a:lnTo>
                      <a:pt x="18" y="20"/>
                    </a:lnTo>
                    <a:lnTo>
                      <a:pt x="18" y="10"/>
                    </a:lnTo>
                    <a:lnTo>
                      <a:pt x="28" y="10"/>
                    </a:lnTo>
                    <a:close/>
                    <a:moveTo>
                      <a:pt x="28" y="0"/>
                    </a:moveTo>
                    <a:lnTo>
                      <a:pt x="28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84" name="Freeform 411">
                <a:extLst>
                  <a:ext uri="{FF2B5EF4-FFF2-40B4-BE49-F238E27FC236}">
                    <a16:creationId xmlns:a16="http://schemas.microsoft.com/office/drawing/2014/main" id="{D996592D-6D64-B44E-9111-D7A54C6D8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2000250"/>
                <a:ext cx="7938" cy="26988"/>
              </a:xfrm>
              <a:custGeom>
                <a:avLst/>
                <a:gdLst>
                  <a:gd name="T0" fmla="*/ 7541 w 20"/>
                  <a:gd name="T1" fmla="*/ 0 h 77"/>
                  <a:gd name="T2" fmla="*/ 0 w 20"/>
                  <a:gd name="T3" fmla="*/ 0 h 77"/>
                  <a:gd name="T4" fmla="*/ 0 w 20"/>
                  <a:gd name="T5" fmla="*/ 13319 h 77"/>
                  <a:gd name="T6" fmla="*/ 3969 w 20"/>
                  <a:gd name="T7" fmla="*/ 26638 h 77"/>
                  <a:gd name="T8" fmla="*/ 7541 w 20"/>
                  <a:gd name="T9" fmla="*/ 13319 h 77"/>
                  <a:gd name="T10" fmla="*/ 7541 w 20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77">
                    <a:moveTo>
                      <a:pt x="1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8"/>
                      <a:pt x="0" y="28"/>
                      <a:pt x="0" y="38"/>
                    </a:cubicBezTo>
                    <a:cubicBezTo>
                      <a:pt x="0" y="57"/>
                      <a:pt x="0" y="66"/>
                      <a:pt x="10" y="76"/>
                    </a:cubicBezTo>
                    <a:cubicBezTo>
                      <a:pt x="19" y="66"/>
                      <a:pt x="19" y="57"/>
                      <a:pt x="19" y="38"/>
                    </a:cubicBezTo>
                    <a:cubicBezTo>
                      <a:pt x="19" y="28"/>
                      <a:pt x="19" y="9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85" name="Freeform 412">
                <a:extLst>
                  <a:ext uri="{FF2B5EF4-FFF2-40B4-BE49-F238E27FC236}">
                    <a16:creationId xmlns:a16="http://schemas.microsoft.com/office/drawing/2014/main" id="{B29D632B-593A-7443-8315-A2B8E7EB4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2000250"/>
                <a:ext cx="7938" cy="26988"/>
              </a:xfrm>
              <a:custGeom>
                <a:avLst/>
                <a:gdLst>
                  <a:gd name="T0" fmla="*/ 0 w 20"/>
                  <a:gd name="T1" fmla="*/ 0 h 77"/>
                  <a:gd name="T2" fmla="*/ 7541 w 20"/>
                  <a:gd name="T3" fmla="*/ 0 h 77"/>
                  <a:gd name="T4" fmla="*/ 0 w 20"/>
                  <a:gd name="T5" fmla="*/ 0 h 77"/>
                  <a:gd name="T6" fmla="*/ 0 w 20"/>
                  <a:gd name="T7" fmla="*/ 0 h 77"/>
                  <a:gd name="T8" fmla="*/ 0 w 20"/>
                  <a:gd name="T9" fmla="*/ 0 h 77"/>
                  <a:gd name="T10" fmla="*/ 0 w 20"/>
                  <a:gd name="T11" fmla="*/ 13319 h 77"/>
                  <a:gd name="T12" fmla="*/ 0 w 20"/>
                  <a:gd name="T13" fmla="*/ 9814 h 77"/>
                  <a:gd name="T14" fmla="*/ 0 w 20"/>
                  <a:gd name="T15" fmla="*/ 6309 h 77"/>
                  <a:gd name="T16" fmla="*/ 0 w 20"/>
                  <a:gd name="T17" fmla="*/ 3154 h 77"/>
                  <a:gd name="T18" fmla="*/ 0 w 20"/>
                  <a:gd name="T19" fmla="*/ 0 h 77"/>
                  <a:gd name="T20" fmla="*/ 0 w 20"/>
                  <a:gd name="T21" fmla="*/ 3154 h 77"/>
                  <a:gd name="T22" fmla="*/ 0 w 20"/>
                  <a:gd name="T23" fmla="*/ 6309 h 77"/>
                  <a:gd name="T24" fmla="*/ 0 w 20"/>
                  <a:gd name="T25" fmla="*/ 9814 h 77"/>
                  <a:gd name="T26" fmla="*/ 0 w 20"/>
                  <a:gd name="T27" fmla="*/ 13319 h 77"/>
                  <a:gd name="T28" fmla="*/ 3969 w 20"/>
                  <a:gd name="T29" fmla="*/ 26638 h 77"/>
                  <a:gd name="T30" fmla="*/ 3969 w 20"/>
                  <a:gd name="T31" fmla="*/ 23133 h 77"/>
                  <a:gd name="T32" fmla="*/ 0 w 20"/>
                  <a:gd name="T33" fmla="*/ 23133 h 77"/>
                  <a:gd name="T34" fmla="*/ 0 w 20"/>
                  <a:gd name="T35" fmla="*/ 19978 h 77"/>
                  <a:gd name="T36" fmla="*/ 0 w 20"/>
                  <a:gd name="T37" fmla="*/ 16473 h 77"/>
                  <a:gd name="T38" fmla="*/ 0 w 20"/>
                  <a:gd name="T39" fmla="*/ 13319 h 77"/>
                  <a:gd name="T40" fmla="*/ 0 w 20"/>
                  <a:gd name="T41" fmla="*/ 16473 h 77"/>
                  <a:gd name="T42" fmla="*/ 0 w 20"/>
                  <a:gd name="T43" fmla="*/ 19978 h 77"/>
                  <a:gd name="T44" fmla="*/ 0 w 20"/>
                  <a:gd name="T45" fmla="*/ 23133 h 77"/>
                  <a:gd name="T46" fmla="*/ 3969 w 20"/>
                  <a:gd name="T47" fmla="*/ 23133 h 77"/>
                  <a:gd name="T48" fmla="*/ 3969 w 20"/>
                  <a:gd name="T49" fmla="*/ 26638 h 77"/>
                  <a:gd name="T50" fmla="*/ 3969 w 20"/>
                  <a:gd name="T51" fmla="*/ 26638 h 77"/>
                  <a:gd name="T52" fmla="*/ 3969 w 20"/>
                  <a:gd name="T53" fmla="*/ 26638 h 77"/>
                  <a:gd name="T54" fmla="*/ 7541 w 20"/>
                  <a:gd name="T55" fmla="*/ 13319 h 77"/>
                  <a:gd name="T56" fmla="*/ 7541 w 20"/>
                  <a:gd name="T57" fmla="*/ 16473 h 77"/>
                  <a:gd name="T58" fmla="*/ 7541 w 20"/>
                  <a:gd name="T59" fmla="*/ 19978 h 77"/>
                  <a:gd name="T60" fmla="*/ 7541 w 20"/>
                  <a:gd name="T61" fmla="*/ 23133 h 77"/>
                  <a:gd name="T62" fmla="*/ 3969 w 20"/>
                  <a:gd name="T63" fmla="*/ 23133 h 77"/>
                  <a:gd name="T64" fmla="*/ 3969 w 20"/>
                  <a:gd name="T65" fmla="*/ 26638 h 77"/>
                  <a:gd name="T66" fmla="*/ 3969 w 20"/>
                  <a:gd name="T67" fmla="*/ 23133 h 77"/>
                  <a:gd name="T68" fmla="*/ 7541 w 20"/>
                  <a:gd name="T69" fmla="*/ 23133 h 77"/>
                  <a:gd name="T70" fmla="*/ 7541 w 20"/>
                  <a:gd name="T71" fmla="*/ 19978 h 77"/>
                  <a:gd name="T72" fmla="*/ 7541 w 20"/>
                  <a:gd name="T73" fmla="*/ 16473 h 77"/>
                  <a:gd name="T74" fmla="*/ 7541 w 20"/>
                  <a:gd name="T75" fmla="*/ 13319 h 77"/>
                  <a:gd name="T76" fmla="*/ 7541 w 20"/>
                  <a:gd name="T77" fmla="*/ 0 h 77"/>
                  <a:gd name="T78" fmla="*/ 7541 w 20"/>
                  <a:gd name="T79" fmla="*/ 3154 h 77"/>
                  <a:gd name="T80" fmla="*/ 7541 w 20"/>
                  <a:gd name="T81" fmla="*/ 6309 h 77"/>
                  <a:gd name="T82" fmla="*/ 7541 w 20"/>
                  <a:gd name="T83" fmla="*/ 9814 h 77"/>
                  <a:gd name="T84" fmla="*/ 7541 w 20"/>
                  <a:gd name="T85" fmla="*/ 13319 h 77"/>
                  <a:gd name="T86" fmla="*/ 7541 w 20"/>
                  <a:gd name="T87" fmla="*/ 9814 h 77"/>
                  <a:gd name="T88" fmla="*/ 7541 w 20"/>
                  <a:gd name="T89" fmla="*/ 6309 h 77"/>
                  <a:gd name="T90" fmla="*/ 7541 w 20"/>
                  <a:gd name="T91" fmla="*/ 3154 h 77"/>
                  <a:gd name="T92" fmla="*/ 7541 w 20"/>
                  <a:gd name="T93" fmla="*/ 0 h 77"/>
                  <a:gd name="T94" fmla="*/ 7541 w 20"/>
                  <a:gd name="T95" fmla="*/ 0 h 77"/>
                  <a:gd name="T96" fmla="*/ 7541 w 20"/>
                  <a:gd name="T97" fmla="*/ 0 h 77"/>
                  <a:gd name="T98" fmla="*/ 7541 w 20"/>
                  <a:gd name="T99" fmla="*/ 0 h 77"/>
                  <a:gd name="T100" fmla="*/ 7541 w 20"/>
                  <a:gd name="T101" fmla="*/ 0 h 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" h="77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38"/>
                    </a:moveTo>
                    <a:lnTo>
                      <a:pt x="0" y="2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38"/>
                    </a:lnTo>
                    <a:close/>
                    <a:moveTo>
                      <a:pt x="10" y="76"/>
                    </a:moveTo>
                    <a:lnTo>
                      <a:pt x="10" y="6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10" y="66"/>
                    </a:lnTo>
                    <a:lnTo>
                      <a:pt x="10" y="76"/>
                    </a:lnTo>
                    <a:close/>
                    <a:moveTo>
                      <a:pt x="10" y="76"/>
                    </a:moveTo>
                    <a:lnTo>
                      <a:pt x="10" y="76"/>
                    </a:lnTo>
                    <a:close/>
                    <a:moveTo>
                      <a:pt x="19" y="38"/>
                    </a:moveTo>
                    <a:lnTo>
                      <a:pt x="19" y="47"/>
                    </a:lnTo>
                    <a:lnTo>
                      <a:pt x="19" y="57"/>
                    </a:lnTo>
                    <a:lnTo>
                      <a:pt x="19" y="66"/>
                    </a:lnTo>
                    <a:lnTo>
                      <a:pt x="10" y="66"/>
                    </a:lnTo>
                    <a:lnTo>
                      <a:pt x="10" y="76"/>
                    </a:lnTo>
                    <a:lnTo>
                      <a:pt x="10" y="66"/>
                    </a:lnTo>
                    <a:lnTo>
                      <a:pt x="19" y="66"/>
                    </a:lnTo>
                    <a:lnTo>
                      <a:pt x="19" y="57"/>
                    </a:lnTo>
                    <a:lnTo>
                      <a:pt x="19" y="47"/>
                    </a:lnTo>
                    <a:lnTo>
                      <a:pt x="19" y="38"/>
                    </a:lnTo>
                    <a:close/>
                    <a:moveTo>
                      <a:pt x="19" y="0"/>
                    </a:moveTo>
                    <a:lnTo>
                      <a:pt x="19" y="9"/>
                    </a:lnTo>
                    <a:lnTo>
                      <a:pt x="19" y="18"/>
                    </a:lnTo>
                    <a:lnTo>
                      <a:pt x="19" y="28"/>
                    </a:lnTo>
                    <a:lnTo>
                      <a:pt x="19" y="38"/>
                    </a:lnTo>
                    <a:lnTo>
                      <a:pt x="19" y="28"/>
                    </a:lnTo>
                    <a:lnTo>
                      <a:pt x="19" y="18"/>
                    </a:lnTo>
                    <a:lnTo>
                      <a:pt x="19" y="9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86" name="Freeform 413">
                <a:extLst>
                  <a:ext uri="{FF2B5EF4-FFF2-40B4-BE49-F238E27FC236}">
                    <a16:creationId xmlns:a16="http://schemas.microsoft.com/office/drawing/2014/main" id="{90217562-19AD-8045-A3D9-30A6A90E4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989138"/>
                <a:ext cx="11112" cy="26987"/>
              </a:xfrm>
              <a:custGeom>
                <a:avLst/>
                <a:gdLst>
                  <a:gd name="T0" fmla="*/ 10742 w 30"/>
                  <a:gd name="T1" fmla="*/ 0 h 77"/>
                  <a:gd name="T2" fmla="*/ 3334 w 30"/>
                  <a:gd name="T3" fmla="*/ 0 h 77"/>
                  <a:gd name="T4" fmla="*/ 0 w 30"/>
                  <a:gd name="T5" fmla="*/ 13318 h 77"/>
                  <a:gd name="T6" fmla="*/ 3334 w 30"/>
                  <a:gd name="T7" fmla="*/ 26637 h 77"/>
                  <a:gd name="T8" fmla="*/ 10742 w 30"/>
                  <a:gd name="T9" fmla="*/ 16473 h 77"/>
                  <a:gd name="T10" fmla="*/ 10742 w 30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77">
                    <a:moveTo>
                      <a:pt x="2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9"/>
                      <a:pt x="0" y="38"/>
                      <a:pt x="0" y="38"/>
                    </a:cubicBezTo>
                    <a:cubicBezTo>
                      <a:pt x="0" y="57"/>
                      <a:pt x="9" y="67"/>
                      <a:pt x="9" y="76"/>
                    </a:cubicBezTo>
                    <a:cubicBezTo>
                      <a:pt x="19" y="76"/>
                      <a:pt x="29" y="67"/>
                      <a:pt x="29" y="47"/>
                    </a:cubicBezTo>
                    <a:cubicBezTo>
                      <a:pt x="29" y="38"/>
                      <a:pt x="29" y="19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87" name="Freeform 414">
                <a:extLst>
                  <a:ext uri="{FF2B5EF4-FFF2-40B4-BE49-F238E27FC236}">
                    <a16:creationId xmlns:a16="http://schemas.microsoft.com/office/drawing/2014/main" id="{B990FFB5-7C65-D64B-8B60-1E443B53D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989138"/>
                <a:ext cx="11112" cy="26987"/>
              </a:xfrm>
              <a:custGeom>
                <a:avLst/>
                <a:gdLst>
                  <a:gd name="T0" fmla="*/ 3334 w 30"/>
                  <a:gd name="T1" fmla="*/ 0 h 77"/>
                  <a:gd name="T2" fmla="*/ 10742 w 30"/>
                  <a:gd name="T3" fmla="*/ 0 h 77"/>
                  <a:gd name="T4" fmla="*/ 3334 w 30"/>
                  <a:gd name="T5" fmla="*/ 0 h 77"/>
                  <a:gd name="T6" fmla="*/ 3334 w 30"/>
                  <a:gd name="T7" fmla="*/ 0 h 77"/>
                  <a:gd name="T8" fmla="*/ 3334 w 30"/>
                  <a:gd name="T9" fmla="*/ 0 h 77"/>
                  <a:gd name="T10" fmla="*/ 3334 w 30"/>
                  <a:gd name="T11" fmla="*/ 13318 h 77"/>
                  <a:gd name="T12" fmla="*/ 0 w 30"/>
                  <a:gd name="T13" fmla="*/ 13318 h 77"/>
                  <a:gd name="T14" fmla="*/ 0 w 30"/>
                  <a:gd name="T15" fmla="*/ 10164 h 77"/>
                  <a:gd name="T16" fmla="*/ 3334 w 30"/>
                  <a:gd name="T17" fmla="*/ 10164 h 77"/>
                  <a:gd name="T18" fmla="*/ 3334 w 30"/>
                  <a:gd name="T19" fmla="*/ 6659 h 77"/>
                  <a:gd name="T20" fmla="*/ 3334 w 30"/>
                  <a:gd name="T21" fmla="*/ 3154 h 77"/>
                  <a:gd name="T22" fmla="*/ 3334 w 30"/>
                  <a:gd name="T23" fmla="*/ 0 h 77"/>
                  <a:gd name="T24" fmla="*/ 3334 w 30"/>
                  <a:gd name="T25" fmla="*/ 3154 h 77"/>
                  <a:gd name="T26" fmla="*/ 3334 w 30"/>
                  <a:gd name="T27" fmla="*/ 6659 h 77"/>
                  <a:gd name="T28" fmla="*/ 3334 w 30"/>
                  <a:gd name="T29" fmla="*/ 10164 h 77"/>
                  <a:gd name="T30" fmla="*/ 3334 w 30"/>
                  <a:gd name="T31" fmla="*/ 13318 h 77"/>
                  <a:gd name="T32" fmla="*/ 3334 w 30"/>
                  <a:gd name="T33" fmla="*/ 26637 h 77"/>
                  <a:gd name="T34" fmla="*/ 3334 w 30"/>
                  <a:gd name="T35" fmla="*/ 23482 h 77"/>
                  <a:gd name="T36" fmla="*/ 0 w 30"/>
                  <a:gd name="T37" fmla="*/ 19977 h 77"/>
                  <a:gd name="T38" fmla="*/ 0 w 30"/>
                  <a:gd name="T39" fmla="*/ 16473 h 77"/>
                  <a:gd name="T40" fmla="*/ 0 w 30"/>
                  <a:gd name="T41" fmla="*/ 13318 h 77"/>
                  <a:gd name="T42" fmla="*/ 3334 w 30"/>
                  <a:gd name="T43" fmla="*/ 13318 h 77"/>
                  <a:gd name="T44" fmla="*/ 3334 w 30"/>
                  <a:gd name="T45" fmla="*/ 16473 h 77"/>
                  <a:gd name="T46" fmla="*/ 3334 w 30"/>
                  <a:gd name="T47" fmla="*/ 19977 h 77"/>
                  <a:gd name="T48" fmla="*/ 3334 w 30"/>
                  <a:gd name="T49" fmla="*/ 23482 h 77"/>
                  <a:gd name="T50" fmla="*/ 3334 w 30"/>
                  <a:gd name="T51" fmla="*/ 26637 h 77"/>
                  <a:gd name="T52" fmla="*/ 3334 w 30"/>
                  <a:gd name="T53" fmla="*/ 26637 h 77"/>
                  <a:gd name="T54" fmla="*/ 3334 w 30"/>
                  <a:gd name="T55" fmla="*/ 26637 h 77"/>
                  <a:gd name="T56" fmla="*/ 10742 w 30"/>
                  <a:gd name="T57" fmla="*/ 16473 h 77"/>
                  <a:gd name="T58" fmla="*/ 10742 w 30"/>
                  <a:gd name="T59" fmla="*/ 19977 h 77"/>
                  <a:gd name="T60" fmla="*/ 10742 w 30"/>
                  <a:gd name="T61" fmla="*/ 23482 h 77"/>
                  <a:gd name="T62" fmla="*/ 7038 w 30"/>
                  <a:gd name="T63" fmla="*/ 23482 h 77"/>
                  <a:gd name="T64" fmla="*/ 7038 w 30"/>
                  <a:gd name="T65" fmla="*/ 26637 h 77"/>
                  <a:gd name="T66" fmla="*/ 3334 w 30"/>
                  <a:gd name="T67" fmla="*/ 26637 h 77"/>
                  <a:gd name="T68" fmla="*/ 7038 w 30"/>
                  <a:gd name="T69" fmla="*/ 26637 h 77"/>
                  <a:gd name="T70" fmla="*/ 7038 w 30"/>
                  <a:gd name="T71" fmla="*/ 23482 h 77"/>
                  <a:gd name="T72" fmla="*/ 7038 w 30"/>
                  <a:gd name="T73" fmla="*/ 19977 h 77"/>
                  <a:gd name="T74" fmla="*/ 10742 w 30"/>
                  <a:gd name="T75" fmla="*/ 19977 h 77"/>
                  <a:gd name="T76" fmla="*/ 10742 w 30"/>
                  <a:gd name="T77" fmla="*/ 16473 h 77"/>
                  <a:gd name="T78" fmla="*/ 10742 w 30"/>
                  <a:gd name="T79" fmla="*/ 0 h 77"/>
                  <a:gd name="T80" fmla="*/ 10742 w 30"/>
                  <a:gd name="T81" fmla="*/ 3154 h 77"/>
                  <a:gd name="T82" fmla="*/ 10742 w 30"/>
                  <a:gd name="T83" fmla="*/ 6659 h 77"/>
                  <a:gd name="T84" fmla="*/ 10742 w 30"/>
                  <a:gd name="T85" fmla="*/ 10164 h 77"/>
                  <a:gd name="T86" fmla="*/ 10742 w 30"/>
                  <a:gd name="T87" fmla="*/ 13318 h 77"/>
                  <a:gd name="T88" fmla="*/ 10742 w 30"/>
                  <a:gd name="T89" fmla="*/ 16473 h 77"/>
                  <a:gd name="T90" fmla="*/ 10742 w 30"/>
                  <a:gd name="T91" fmla="*/ 13318 h 77"/>
                  <a:gd name="T92" fmla="*/ 10742 w 30"/>
                  <a:gd name="T93" fmla="*/ 10164 h 77"/>
                  <a:gd name="T94" fmla="*/ 10742 w 30"/>
                  <a:gd name="T95" fmla="*/ 6659 h 77"/>
                  <a:gd name="T96" fmla="*/ 10742 w 30"/>
                  <a:gd name="T97" fmla="*/ 3154 h 77"/>
                  <a:gd name="T98" fmla="*/ 10742 w 30"/>
                  <a:gd name="T99" fmla="*/ 0 h 77"/>
                  <a:gd name="T100" fmla="*/ 10742 w 30"/>
                  <a:gd name="T101" fmla="*/ 0 h 77"/>
                  <a:gd name="T102" fmla="*/ 10742 w 30"/>
                  <a:gd name="T103" fmla="*/ 0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0" h="77">
                    <a:moveTo>
                      <a:pt x="9" y="0"/>
                    </a:moveTo>
                    <a:lnTo>
                      <a:pt x="29" y="0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38"/>
                    </a:moveTo>
                    <a:lnTo>
                      <a:pt x="0" y="38"/>
                    </a:lnTo>
                    <a:lnTo>
                      <a:pt x="0" y="29"/>
                    </a:lnTo>
                    <a:lnTo>
                      <a:pt x="9" y="29"/>
                    </a:lnTo>
                    <a:lnTo>
                      <a:pt x="9" y="1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9" y="19"/>
                    </a:lnTo>
                    <a:lnTo>
                      <a:pt x="9" y="29"/>
                    </a:lnTo>
                    <a:lnTo>
                      <a:pt x="9" y="38"/>
                    </a:lnTo>
                    <a:close/>
                    <a:moveTo>
                      <a:pt x="9" y="76"/>
                    </a:moveTo>
                    <a:lnTo>
                      <a:pt x="9" y="67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9" y="38"/>
                    </a:lnTo>
                    <a:lnTo>
                      <a:pt x="9" y="47"/>
                    </a:lnTo>
                    <a:lnTo>
                      <a:pt x="9" y="57"/>
                    </a:lnTo>
                    <a:lnTo>
                      <a:pt x="9" y="67"/>
                    </a:lnTo>
                    <a:lnTo>
                      <a:pt x="9" y="76"/>
                    </a:lnTo>
                    <a:close/>
                    <a:moveTo>
                      <a:pt x="9" y="76"/>
                    </a:moveTo>
                    <a:lnTo>
                      <a:pt x="9" y="76"/>
                    </a:lnTo>
                    <a:close/>
                    <a:moveTo>
                      <a:pt x="29" y="47"/>
                    </a:moveTo>
                    <a:lnTo>
                      <a:pt x="29" y="57"/>
                    </a:lnTo>
                    <a:lnTo>
                      <a:pt x="29" y="67"/>
                    </a:lnTo>
                    <a:lnTo>
                      <a:pt x="19" y="67"/>
                    </a:lnTo>
                    <a:lnTo>
                      <a:pt x="19" y="76"/>
                    </a:lnTo>
                    <a:lnTo>
                      <a:pt x="9" y="76"/>
                    </a:lnTo>
                    <a:lnTo>
                      <a:pt x="19" y="76"/>
                    </a:lnTo>
                    <a:lnTo>
                      <a:pt x="19" y="67"/>
                    </a:lnTo>
                    <a:lnTo>
                      <a:pt x="19" y="57"/>
                    </a:lnTo>
                    <a:lnTo>
                      <a:pt x="29" y="57"/>
                    </a:lnTo>
                    <a:lnTo>
                      <a:pt x="29" y="47"/>
                    </a:lnTo>
                    <a:close/>
                    <a:moveTo>
                      <a:pt x="29" y="0"/>
                    </a:moveTo>
                    <a:lnTo>
                      <a:pt x="29" y="9"/>
                    </a:lnTo>
                    <a:lnTo>
                      <a:pt x="29" y="19"/>
                    </a:lnTo>
                    <a:lnTo>
                      <a:pt x="29" y="29"/>
                    </a:lnTo>
                    <a:lnTo>
                      <a:pt x="29" y="38"/>
                    </a:lnTo>
                    <a:lnTo>
                      <a:pt x="29" y="47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19"/>
                    </a:lnTo>
                    <a:lnTo>
                      <a:pt x="29" y="9"/>
                    </a:lnTo>
                    <a:lnTo>
                      <a:pt x="29" y="0"/>
                    </a:lnTo>
                    <a:close/>
                    <a:moveTo>
                      <a:pt x="29" y="0"/>
                    </a:move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88" name="Freeform 415">
                <a:extLst>
                  <a:ext uri="{FF2B5EF4-FFF2-40B4-BE49-F238E27FC236}">
                    <a16:creationId xmlns:a16="http://schemas.microsoft.com/office/drawing/2014/main" id="{9190D97D-752A-CA40-96B7-E51047946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979613"/>
                <a:ext cx="14287" cy="34925"/>
              </a:xfrm>
              <a:custGeom>
                <a:avLst/>
                <a:gdLst>
                  <a:gd name="T0" fmla="*/ 13921 w 39"/>
                  <a:gd name="T1" fmla="*/ 3601 h 97"/>
                  <a:gd name="T2" fmla="*/ 6960 w 39"/>
                  <a:gd name="T3" fmla="*/ 0 h 97"/>
                  <a:gd name="T4" fmla="*/ 6960 w 39"/>
                  <a:gd name="T5" fmla="*/ 34565 h 97"/>
                  <a:gd name="T6" fmla="*/ 13921 w 39"/>
                  <a:gd name="T7" fmla="*/ 20883 h 97"/>
                  <a:gd name="T8" fmla="*/ 13921 w 39"/>
                  <a:gd name="T9" fmla="*/ 3601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7">
                    <a:moveTo>
                      <a:pt x="38" y="1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0" y="19"/>
                      <a:pt x="0" y="67"/>
                      <a:pt x="19" y="96"/>
                    </a:cubicBezTo>
                    <a:cubicBezTo>
                      <a:pt x="19" y="86"/>
                      <a:pt x="29" y="76"/>
                      <a:pt x="38" y="58"/>
                    </a:cubicBezTo>
                    <a:cubicBezTo>
                      <a:pt x="38" y="48"/>
                      <a:pt x="38" y="29"/>
                      <a:pt x="38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89" name="Freeform 416">
                <a:extLst>
                  <a:ext uri="{FF2B5EF4-FFF2-40B4-BE49-F238E27FC236}">
                    <a16:creationId xmlns:a16="http://schemas.microsoft.com/office/drawing/2014/main" id="{5BC5AD10-F63F-674F-9799-DE9251076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979613"/>
                <a:ext cx="11112" cy="34925"/>
              </a:xfrm>
              <a:custGeom>
                <a:avLst/>
                <a:gdLst>
                  <a:gd name="T0" fmla="*/ 10729 w 29"/>
                  <a:gd name="T1" fmla="*/ 3601 h 97"/>
                  <a:gd name="T2" fmla="*/ 3449 w 29"/>
                  <a:gd name="T3" fmla="*/ 0 h 97"/>
                  <a:gd name="T4" fmla="*/ 3449 w 29"/>
                  <a:gd name="T5" fmla="*/ 0 h 97"/>
                  <a:gd name="T6" fmla="*/ 0 w 29"/>
                  <a:gd name="T7" fmla="*/ 30964 h 97"/>
                  <a:gd name="T8" fmla="*/ 0 w 29"/>
                  <a:gd name="T9" fmla="*/ 34565 h 97"/>
                  <a:gd name="T10" fmla="*/ 0 w 29"/>
                  <a:gd name="T11" fmla="*/ 27364 h 97"/>
                  <a:gd name="T12" fmla="*/ 0 w 29"/>
                  <a:gd name="T13" fmla="*/ 20883 h 97"/>
                  <a:gd name="T14" fmla="*/ 0 w 29"/>
                  <a:gd name="T15" fmla="*/ 13682 h 97"/>
                  <a:gd name="T16" fmla="*/ 0 w 29"/>
                  <a:gd name="T17" fmla="*/ 6841 h 97"/>
                  <a:gd name="T18" fmla="*/ 0 w 29"/>
                  <a:gd name="T19" fmla="*/ 0 h 97"/>
                  <a:gd name="T20" fmla="*/ 0 w 29"/>
                  <a:gd name="T21" fmla="*/ 0 h 97"/>
                  <a:gd name="T22" fmla="*/ 0 w 29"/>
                  <a:gd name="T23" fmla="*/ 6841 h 97"/>
                  <a:gd name="T24" fmla="*/ 0 w 29"/>
                  <a:gd name="T25" fmla="*/ 13682 h 97"/>
                  <a:gd name="T26" fmla="*/ 0 w 29"/>
                  <a:gd name="T27" fmla="*/ 20883 h 97"/>
                  <a:gd name="T28" fmla="*/ 0 w 29"/>
                  <a:gd name="T29" fmla="*/ 27364 h 97"/>
                  <a:gd name="T30" fmla="*/ 3449 w 29"/>
                  <a:gd name="T31" fmla="*/ 30964 h 97"/>
                  <a:gd name="T32" fmla="*/ 0 w 29"/>
                  <a:gd name="T33" fmla="*/ 30964 h 97"/>
                  <a:gd name="T34" fmla="*/ 0 w 29"/>
                  <a:gd name="T35" fmla="*/ 34565 h 97"/>
                  <a:gd name="T36" fmla="*/ 7280 w 29"/>
                  <a:gd name="T37" fmla="*/ 20883 h 97"/>
                  <a:gd name="T38" fmla="*/ 10729 w 29"/>
                  <a:gd name="T39" fmla="*/ 24123 h 97"/>
                  <a:gd name="T40" fmla="*/ 7280 w 29"/>
                  <a:gd name="T41" fmla="*/ 27364 h 97"/>
                  <a:gd name="T42" fmla="*/ 3449 w 29"/>
                  <a:gd name="T43" fmla="*/ 30964 h 97"/>
                  <a:gd name="T44" fmla="*/ 0 w 29"/>
                  <a:gd name="T45" fmla="*/ 30964 h 97"/>
                  <a:gd name="T46" fmla="*/ 7280 w 29"/>
                  <a:gd name="T47" fmla="*/ 27364 h 97"/>
                  <a:gd name="T48" fmla="*/ 7280 w 29"/>
                  <a:gd name="T49" fmla="*/ 20883 h 97"/>
                  <a:gd name="T50" fmla="*/ 10729 w 29"/>
                  <a:gd name="T51" fmla="*/ 6841 h 97"/>
                  <a:gd name="T52" fmla="*/ 10729 w 29"/>
                  <a:gd name="T53" fmla="*/ 13682 h 97"/>
                  <a:gd name="T54" fmla="*/ 10729 w 29"/>
                  <a:gd name="T55" fmla="*/ 20883 h 97"/>
                  <a:gd name="T56" fmla="*/ 10729 w 29"/>
                  <a:gd name="T57" fmla="*/ 20883 h 97"/>
                  <a:gd name="T58" fmla="*/ 10729 w 29"/>
                  <a:gd name="T59" fmla="*/ 13682 h 97"/>
                  <a:gd name="T60" fmla="*/ 10729 w 29"/>
                  <a:gd name="T61" fmla="*/ 6841 h 97"/>
                  <a:gd name="T62" fmla="*/ 10729 w 29"/>
                  <a:gd name="T63" fmla="*/ 3601 h 97"/>
                  <a:gd name="T64" fmla="*/ 10729 w 29"/>
                  <a:gd name="T65" fmla="*/ 3601 h 97"/>
                  <a:gd name="T66" fmla="*/ 10729 w 29"/>
                  <a:gd name="T67" fmla="*/ 3601 h 9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9" h="97">
                    <a:moveTo>
                      <a:pt x="9" y="0"/>
                    </a:moveTo>
                    <a:lnTo>
                      <a:pt x="28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  <a:close/>
                    <a:moveTo>
                      <a:pt x="0" y="86"/>
                    </a:moveTo>
                    <a:lnTo>
                      <a:pt x="9" y="96"/>
                    </a:lnTo>
                    <a:lnTo>
                      <a:pt x="0" y="96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0" y="67"/>
                    </a:lnTo>
                    <a:lnTo>
                      <a:pt x="0" y="76"/>
                    </a:lnTo>
                    <a:lnTo>
                      <a:pt x="0" y="86"/>
                    </a:lnTo>
                    <a:lnTo>
                      <a:pt x="9" y="86"/>
                    </a:lnTo>
                    <a:lnTo>
                      <a:pt x="9" y="96"/>
                    </a:lnTo>
                    <a:lnTo>
                      <a:pt x="0" y="86"/>
                    </a:lnTo>
                    <a:close/>
                    <a:moveTo>
                      <a:pt x="9" y="96"/>
                    </a:moveTo>
                    <a:lnTo>
                      <a:pt x="0" y="96"/>
                    </a:lnTo>
                    <a:lnTo>
                      <a:pt x="9" y="96"/>
                    </a:lnTo>
                    <a:close/>
                    <a:moveTo>
                      <a:pt x="19" y="58"/>
                    </a:moveTo>
                    <a:lnTo>
                      <a:pt x="28" y="58"/>
                    </a:lnTo>
                    <a:lnTo>
                      <a:pt x="28" y="67"/>
                    </a:lnTo>
                    <a:lnTo>
                      <a:pt x="19" y="67"/>
                    </a:lnTo>
                    <a:lnTo>
                      <a:pt x="19" y="76"/>
                    </a:lnTo>
                    <a:lnTo>
                      <a:pt x="19" y="86"/>
                    </a:lnTo>
                    <a:lnTo>
                      <a:pt x="9" y="86"/>
                    </a:lnTo>
                    <a:lnTo>
                      <a:pt x="9" y="96"/>
                    </a:lnTo>
                    <a:lnTo>
                      <a:pt x="0" y="86"/>
                    </a:lnTo>
                    <a:lnTo>
                      <a:pt x="9" y="86"/>
                    </a:lnTo>
                    <a:lnTo>
                      <a:pt x="19" y="76"/>
                    </a:lnTo>
                    <a:lnTo>
                      <a:pt x="19" y="67"/>
                    </a:lnTo>
                    <a:lnTo>
                      <a:pt x="19" y="58"/>
                    </a:lnTo>
                    <a:close/>
                    <a:moveTo>
                      <a:pt x="28" y="10"/>
                    </a:moveTo>
                    <a:lnTo>
                      <a:pt x="28" y="19"/>
                    </a:lnTo>
                    <a:lnTo>
                      <a:pt x="28" y="29"/>
                    </a:lnTo>
                    <a:lnTo>
                      <a:pt x="28" y="38"/>
                    </a:lnTo>
                    <a:lnTo>
                      <a:pt x="28" y="48"/>
                    </a:lnTo>
                    <a:lnTo>
                      <a:pt x="28" y="58"/>
                    </a:lnTo>
                    <a:lnTo>
                      <a:pt x="19" y="58"/>
                    </a:lnTo>
                    <a:lnTo>
                      <a:pt x="28" y="58"/>
                    </a:lnTo>
                    <a:lnTo>
                      <a:pt x="28" y="48"/>
                    </a:lnTo>
                    <a:lnTo>
                      <a:pt x="28" y="38"/>
                    </a:lnTo>
                    <a:lnTo>
                      <a:pt x="28" y="29"/>
                    </a:lnTo>
                    <a:lnTo>
                      <a:pt x="28" y="19"/>
                    </a:lnTo>
                    <a:lnTo>
                      <a:pt x="28" y="10"/>
                    </a:lnTo>
                    <a:close/>
                    <a:moveTo>
                      <a:pt x="28" y="10"/>
                    </a:moveTo>
                    <a:lnTo>
                      <a:pt x="28" y="10"/>
                    </a:lnTo>
                    <a:close/>
                    <a:moveTo>
                      <a:pt x="28" y="10"/>
                    </a:moveTo>
                    <a:lnTo>
                      <a:pt x="28" y="10"/>
                    </a:lnTo>
                    <a:close/>
                    <a:moveTo>
                      <a:pt x="28" y="10"/>
                    </a:move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90" name="Freeform 417">
                <a:extLst>
                  <a:ext uri="{FF2B5EF4-FFF2-40B4-BE49-F238E27FC236}">
                    <a16:creationId xmlns:a16="http://schemas.microsoft.com/office/drawing/2014/main" id="{E6394731-C932-434E-84CE-97E35FA2F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971675"/>
                <a:ext cx="20638" cy="23813"/>
              </a:xfrm>
              <a:custGeom>
                <a:avLst/>
                <a:gdLst>
                  <a:gd name="T0" fmla="*/ 20282 w 58"/>
                  <a:gd name="T1" fmla="*/ 0 h 68"/>
                  <a:gd name="T2" fmla="*/ 6761 w 58"/>
                  <a:gd name="T3" fmla="*/ 0 h 68"/>
                  <a:gd name="T4" fmla="*/ 0 w 58"/>
                  <a:gd name="T5" fmla="*/ 23463 h 68"/>
                  <a:gd name="T6" fmla="*/ 13521 w 58"/>
                  <a:gd name="T7" fmla="*/ 13307 h 68"/>
                  <a:gd name="T8" fmla="*/ 20282 w 58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68">
                    <a:moveTo>
                      <a:pt x="57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29"/>
                      <a:pt x="0" y="48"/>
                      <a:pt x="0" y="67"/>
                    </a:cubicBezTo>
                    <a:cubicBezTo>
                      <a:pt x="19" y="57"/>
                      <a:pt x="28" y="48"/>
                      <a:pt x="38" y="38"/>
                    </a:cubicBezTo>
                    <a:cubicBezTo>
                      <a:pt x="38" y="10"/>
                      <a:pt x="47" y="0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91" name="Freeform 418">
                <a:extLst>
                  <a:ext uri="{FF2B5EF4-FFF2-40B4-BE49-F238E27FC236}">
                    <a16:creationId xmlns:a16="http://schemas.microsoft.com/office/drawing/2014/main" id="{6A8B8D71-96F3-AF42-8AA3-020BD0BDC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971675"/>
                <a:ext cx="20638" cy="23813"/>
              </a:xfrm>
              <a:custGeom>
                <a:avLst/>
                <a:gdLst>
                  <a:gd name="T0" fmla="*/ 6761 w 58"/>
                  <a:gd name="T1" fmla="*/ 0 h 68"/>
                  <a:gd name="T2" fmla="*/ 20282 w 58"/>
                  <a:gd name="T3" fmla="*/ 0 h 68"/>
                  <a:gd name="T4" fmla="*/ 6761 w 58"/>
                  <a:gd name="T5" fmla="*/ 3502 h 68"/>
                  <a:gd name="T6" fmla="*/ 6761 w 58"/>
                  <a:gd name="T7" fmla="*/ 0 h 68"/>
                  <a:gd name="T8" fmla="*/ 6761 w 58"/>
                  <a:gd name="T9" fmla="*/ 0 h 68"/>
                  <a:gd name="T10" fmla="*/ 6761 w 58"/>
                  <a:gd name="T11" fmla="*/ 3502 h 68"/>
                  <a:gd name="T12" fmla="*/ 6761 w 58"/>
                  <a:gd name="T13" fmla="*/ 0 h 68"/>
                  <a:gd name="T14" fmla="*/ 0 w 58"/>
                  <a:gd name="T15" fmla="*/ 23463 h 68"/>
                  <a:gd name="T16" fmla="*/ 0 w 58"/>
                  <a:gd name="T17" fmla="*/ 19961 h 68"/>
                  <a:gd name="T18" fmla="*/ 0 w 58"/>
                  <a:gd name="T19" fmla="*/ 16809 h 68"/>
                  <a:gd name="T20" fmla="*/ 0 w 58"/>
                  <a:gd name="T21" fmla="*/ 13307 h 68"/>
                  <a:gd name="T22" fmla="*/ 3202 w 58"/>
                  <a:gd name="T23" fmla="*/ 10156 h 68"/>
                  <a:gd name="T24" fmla="*/ 3202 w 58"/>
                  <a:gd name="T25" fmla="*/ 6654 h 68"/>
                  <a:gd name="T26" fmla="*/ 3202 w 58"/>
                  <a:gd name="T27" fmla="*/ 3502 h 68"/>
                  <a:gd name="T28" fmla="*/ 6761 w 58"/>
                  <a:gd name="T29" fmla="*/ 0 h 68"/>
                  <a:gd name="T30" fmla="*/ 6761 w 58"/>
                  <a:gd name="T31" fmla="*/ 3502 h 68"/>
                  <a:gd name="T32" fmla="*/ 3202 w 58"/>
                  <a:gd name="T33" fmla="*/ 3502 h 68"/>
                  <a:gd name="T34" fmla="*/ 3202 w 58"/>
                  <a:gd name="T35" fmla="*/ 6654 h 68"/>
                  <a:gd name="T36" fmla="*/ 3202 w 58"/>
                  <a:gd name="T37" fmla="*/ 10156 h 68"/>
                  <a:gd name="T38" fmla="*/ 3202 w 58"/>
                  <a:gd name="T39" fmla="*/ 13307 h 68"/>
                  <a:gd name="T40" fmla="*/ 0 w 58"/>
                  <a:gd name="T41" fmla="*/ 13307 h 68"/>
                  <a:gd name="T42" fmla="*/ 0 w 58"/>
                  <a:gd name="T43" fmla="*/ 16809 h 68"/>
                  <a:gd name="T44" fmla="*/ 0 w 58"/>
                  <a:gd name="T45" fmla="*/ 19961 h 68"/>
                  <a:gd name="T46" fmla="*/ 0 w 58"/>
                  <a:gd name="T47" fmla="*/ 23463 h 68"/>
                  <a:gd name="T48" fmla="*/ 0 w 58"/>
                  <a:gd name="T49" fmla="*/ 23463 h 68"/>
                  <a:gd name="T50" fmla="*/ 0 w 58"/>
                  <a:gd name="T51" fmla="*/ 23463 h 68"/>
                  <a:gd name="T52" fmla="*/ 9963 w 58"/>
                  <a:gd name="T53" fmla="*/ 13307 h 68"/>
                  <a:gd name="T54" fmla="*/ 13521 w 58"/>
                  <a:gd name="T55" fmla="*/ 13307 h 68"/>
                  <a:gd name="T56" fmla="*/ 9963 w 58"/>
                  <a:gd name="T57" fmla="*/ 13307 h 68"/>
                  <a:gd name="T58" fmla="*/ 9963 w 58"/>
                  <a:gd name="T59" fmla="*/ 16809 h 68"/>
                  <a:gd name="T60" fmla="*/ 9963 w 58"/>
                  <a:gd name="T61" fmla="*/ 19961 h 68"/>
                  <a:gd name="T62" fmla="*/ 6761 w 58"/>
                  <a:gd name="T63" fmla="*/ 19961 h 68"/>
                  <a:gd name="T64" fmla="*/ 3202 w 58"/>
                  <a:gd name="T65" fmla="*/ 19961 h 68"/>
                  <a:gd name="T66" fmla="*/ 3202 w 58"/>
                  <a:gd name="T67" fmla="*/ 23463 h 68"/>
                  <a:gd name="T68" fmla="*/ 0 w 58"/>
                  <a:gd name="T69" fmla="*/ 23463 h 68"/>
                  <a:gd name="T70" fmla="*/ 0 w 58"/>
                  <a:gd name="T71" fmla="*/ 19961 h 68"/>
                  <a:gd name="T72" fmla="*/ 3202 w 58"/>
                  <a:gd name="T73" fmla="*/ 19961 h 68"/>
                  <a:gd name="T74" fmla="*/ 6761 w 58"/>
                  <a:gd name="T75" fmla="*/ 19961 h 68"/>
                  <a:gd name="T76" fmla="*/ 6761 w 58"/>
                  <a:gd name="T77" fmla="*/ 16809 h 68"/>
                  <a:gd name="T78" fmla="*/ 9963 w 58"/>
                  <a:gd name="T79" fmla="*/ 16809 h 68"/>
                  <a:gd name="T80" fmla="*/ 9963 w 58"/>
                  <a:gd name="T81" fmla="*/ 13307 h 68"/>
                  <a:gd name="T82" fmla="*/ 20282 w 58"/>
                  <a:gd name="T83" fmla="*/ 0 h 68"/>
                  <a:gd name="T84" fmla="*/ 16724 w 58"/>
                  <a:gd name="T85" fmla="*/ 3502 h 68"/>
                  <a:gd name="T86" fmla="*/ 16724 w 58"/>
                  <a:gd name="T87" fmla="*/ 6654 h 68"/>
                  <a:gd name="T88" fmla="*/ 13521 w 58"/>
                  <a:gd name="T89" fmla="*/ 6654 h 68"/>
                  <a:gd name="T90" fmla="*/ 13521 w 58"/>
                  <a:gd name="T91" fmla="*/ 10156 h 68"/>
                  <a:gd name="T92" fmla="*/ 13521 w 58"/>
                  <a:gd name="T93" fmla="*/ 13307 h 68"/>
                  <a:gd name="T94" fmla="*/ 9963 w 58"/>
                  <a:gd name="T95" fmla="*/ 13307 h 68"/>
                  <a:gd name="T96" fmla="*/ 13521 w 58"/>
                  <a:gd name="T97" fmla="*/ 10156 h 68"/>
                  <a:gd name="T98" fmla="*/ 13521 w 58"/>
                  <a:gd name="T99" fmla="*/ 6654 h 68"/>
                  <a:gd name="T100" fmla="*/ 13521 w 58"/>
                  <a:gd name="T101" fmla="*/ 3502 h 68"/>
                  <a:gd name="T102" fmla="*/ 16724 w 58"/>
                  <a:gd name="T103" fmla="*/ 3502 h 68"/>
                  <a:gd name="T104" fmla="*/ 16724 w 58"/>
                  <a:gd name="T105" fmla="*/ 0 h 68"/>
                  <a:gd name="T106" fmla="*/ 20282 w 58"/>
                  <a:gd name="T107" fmla="*/ 0 h 68"/>
                  <a:gd name="T108" fmla="*/ 20282 w 58"/>
                  <a:gd name="T109" fmla="*/ 0 h 68"/>
                  <a:gd name="T110" fmla="*/ 20282 w 58"/>
                  <a:gd name="T111" fmla="*/ 0 h 6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8" h="68">
                    <a:moveTo>
                      <a:pt x="19" y="0"/>
                    </a:moveTo>
                    <a:lnTo>
                      <a:pt x="57" y="0"/>
                    </a:lnTo>
                    <a:lnTo>
                      <a:pt x="19" y="1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10"/>
                    </a:lnTo>
                    <a:lnTo>
                      <a:pt x="19" y="0"/>
                    </a:lnTo>
                    <a:close/>
                    <a:moveTo>
                      <a:pt x="0" y="67"/>
                    </a:moveTo>
                    <a:lnTo>
                      <a:pt x="0" y="57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9" y="29"/>
                    </a:lnTo>
                    <a:lnTo>
                      <a:pt x="9" y="19"/>
                    </a:lnTo>
                    <a:lnTo>
                      <a:pt x="9" y="1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9" y="29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7"/>
                    </a:lnTo>
                    <a:close/>
                    <a:moveTo>
                      <a:pt x="0" y="67"/>
                    </a:moveTo>
                    <a:lnTo>
                      <a:pt x="0" y="67"/>
                    </a:lnTo>
                    <a:close/>
                    <a:moveTo>
                      <a:pt x="28" y="38"/>
                    </a:moveTo>
                    <a:lnTo>
                      <a:pt x="38" y="38"/>
                    </a:lnTo>
                    <a:lnTo>
                      <a:pt x="28" y="38"/>
                    </a:lnTo>
                    <a:lnTo>
                      <a:pt x="28" y="48"/>
                    </a:lnTo>
                    <a:lnTo>
                      <a:pt x="28" y="57"/>
                    </a:lnTo>
                    <a:lnTo>
                      <a:pt x="19" y="57"/>
                    </a:lnTo>
                    <a:lnTo>
                      <a:pt x="9" y="57"/>
                    </a:lnTo>
                    <a:lnTo>
                      <a:pt x="9" y="67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9" y="57"/>
                    </a:lnTo>
                    <a:lnTo>
                      <a:pt x="19" y="57"/>
                    </a:lnTo>
                    <a:lnTo>
                      <a:pt x="19" y="48"/>
                    </a:lnTo>
                    <a:lnTo>
                      <a:pt x="28" y="48"/>
                    </a:lnTo>
                    <a:lnTo>
                      <a:pt x="28" y="38"/>
                    </a:lnTo>
                    <a:close/>
                    <a:moveTo>
                      <a:pt x="57" y="0"/>
                    </a:moveTo>
                    <a:lnTo>
                      <a:pt x="47" y="10"/>
                    </a:lnTo>
                    <a:lnTo>
                      <a:pt x="47" y="19"/>
                    </a:lnTo>
                    <a:lnTo>
                      <a:pt x="38" y="19"/>
                    </a:lnTo>
                    <a:lnTo>
                      <a:pt x="38" y="29"/>
                    </a:lnTo>
                    <a:lnTo>
                      <a:pt x="38" y="38"/>
                    </a:lnTo>
                    <a:lnTo>
                      <a:pt x="28" y="38"/>
                    </a:lnTo>
                    <a:lnTo>
                      <a:pt x="38" y="29"/>
                    </a:lnTo>
                    <a:lnTo>
                      <a:pt x="38" y="19"/>
                    </a:lnTo>
                    <a:lnTo>
                      <a:pt x="38" y="10"/>
                    </a:lnTo>
                    <a:lnTo>
                      <a:pt x="47" y="10"/>
                    </a:lnTo>
                    <a:lnTo>
                      <a:pt x="47" y="0"/>
                    </a:lnTo>
                    <a:lnTo>
                      <a:pt x="57" y="0"/>
                    </a:lnTo>
                    <a:close/>
                    <a:moveTo>
                      <a:pt x="57" y="0"/>
                    </a:move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92" name="Freeform 419">
                <a:extLst>
                  <a:ext uri="{FF2B5EF4-FFF2-40B4-BE49-F238E27FC236}">
                    <a16:creationId xmlns:a16="http://schemas.microsoft.com/office/drawing/2014/main" id="{79D4BC13-8FBD-EF4D-BE05-64B2CDDC7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2154238"/>
                <a:ext cx="26987" cy="34925"/>
              </a:xfrm>
              <a:custGeom>
                <a:avLst/>
                <a:gdLst>
                  <a:gd name="T0" fmla="*/ 16823 w 77"/>
                  <a:gd name="T1" fmla="*/ 27649 h 96"/>
                  <a:gd name="T2" fmla="*/ 20328 w 77"/>
                  <a:gd name="T3" fmla="*/ 10550 h 96"/>
                  <a:gd name="T4" fmla="*/ 10164 w 77"/>
                  <a:gd name="T5" fmla="*/ 17463 h 96"/>
                  <a:gd name="T6" fmla="*/ 16823 w 77"/>
                  <a:gd name="T7" fmla="*/ 13824 h 96"/>
                  <a:gd name="T8" fmla="*/ 13318 w 77"/>
                  <a:gd name="T9" fmla="*/ 24375 h 96"/>
                  <a:gd name="T10" fmla="*/ 16823 w 77"/>
                  <a:gd name="T11" fmla="*/ 27649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96">
                    <a:moveTo>
                      <a:pt x="48" y="76"/>
                    </a:moveTo>
                    <a:cubicBezTo>
                      <a:pt x="58" y="95"/>
                      <a:pt x="76" y="67"/>
                      <a:pt x="58" y="29"/>
                    </a:cubicBezTo>
                    <a:cubicBezTo>
                      <a:pt x="48" y="0"/>
                      <a:pt x="0" y="10"/>
                      <a:pt x="29" y="48"/>
                    </a:cubicBezTo>
                    <a:cubicBezTo>
                      <a:pt x="29" y="38"/>
                      <a:pt x="38" y="38"/>
                      <a:pt x="48" y="38"/>
                    </a:cubicBezTo>
                    <a:cubicBezTo>
                      <a:pt x="67" y="38"/>
                      <a:pt x="67" y="76"/>
                      <a:pt x="38" y="67"/>
                    </a:cubicBezTo>
                    <a:cubicBezTo>
                      <a:pt x="38" y="67"/>
                      <a:pt x="38" y="76"/>
                      <a:pt x="48" y="76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93" name="Freeform 420">
                <a:extLst>
                  <a:ext uri="{FF2B5EF4-FFF2-40B4-BE49-F238E27FC236}">
                    <a16:creationId xmlns:a16="http://schemas.microsoft.com/office/drawing/2014/main" id="{3D8068D6-248C-374E-AEAE-D048AE944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2139950"/>
                <a:ext cx="17463" cy="47625"/>
              </a:xfrm>
              <a:custGeom>
                <a:avLst/>
                <a:gdLst>
                  <a:gd name="T0" fmla="*/ 6549 w 48"/>
                  <a:gd name="T1" fmla="*/ 0 h 134"/>
                  <a:gd name="T2" fmla="*/ 3274 w 48"/>
                  <a:gd name="T3" fmla="*/ 6753 h 134"/>
                  <a:gd name="T4" fmla="*/ 3274 w 48"/>
                  <a:gd name="T5" fmla="*/ 20258 h 134"/>
                  <a:gd name="T6" fmla="*/ 6549 w 48"/>
                  <a:gd name="T7" fmla="*/ 27011 h 134"/>
                  <a:gd name="T8" fmla="*/ 6549 w 48"/>
                  <a:gd name="T9" fmla="*/ 37318 h 134"/>
                  <a:gd name="T10" fmla="*/ 3274 w 48"/>
                  <a:gd name="T11" fmla="*/ 44071 h 134"/>
                  <a:gd name="T12" fmla="*/ 6549 w 48"/>
                  <a:gd name="T13" fmla="*/ 47270 h 134"/>
                  <a:gd name="T14" fmla="*/ 9823 w 48"/>
                  <a:gd name="T15" fmla="*/ 47270 h 134"/>
                  <a:gd name="T16" fmla="*/ 13461 w 48"/>
                  <a:gd name="T17" fmla="*/ 44071 h 134"/>
                  <a:gd name="T18" fmla="*/ 9823 w 48"/>
                  <a:gd name="T19" fmla="*/ 37318 h 134"/>
                  <a:gd name="T20" fmla="*/ 9823 w 48"/>
                  <a:gd name="T21" fmla="*/ 27011 h 134"/>
                  <a:gd name="T22" fmla="*/ 13461 w 48"/>
                  <a:gd name="T23" fmla="*/ 20258 h 134"/>
                  <a:gd name="T24" fmla="*/ 13461 w 48"/>
                  <a:gd name="T25" fmla="*/ 6753 h 134"/>
                  <a:gd name="T26" fmla="*/ 6549 w 48"/>
                  <a:gd name="T27" fmla="*/ 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8" h="134">
                    <a:moveTo>
                      <a:pt x="18" y="0"/>
                    </a:moveTo>
                    <a:cubicBezTo>
                      <a:pt x="18" y="9"/>
                      <a:pt x="9" y="19"/>
                      <a:pt x="9" y="19"/>
                    </a:cubicBezTo>
                    <a:cubicBezTo>
                      <a:pt x="0" y="29"/>
                      <a:pt x="0" y="48"/>
                      <a:pt x="9" y="57"/>
                    </a:cubicBezTo>
                    <a:cubicBezTo>
                      <a:pt x="9" y="57"/>
                      <a:pt x="18" y="67"/>
                      <a:pt x="18" y="76"/>
                    </a:cubicBezTo>
                    <a:cubicBezTo>
                      <a:pt x="18" y="76"/>
                      <a:pt x="18" y="86"/>
                      <a:pt x="18" y="105"/>
                    </a:cubicBezTo>
                    <a:cubicBezTo>
                      <a:pt x="18" y="114"/>
                      <a:pt x="9" y="114"/>
                      <a:pt x="9" y="124"/>
                    </a:cubicBezTo>
                    <a:lnTo>
                      <a:pt x="18" y="133"/>
                    </a:lnTo>
                    <a:lnTo>
                      <a:pt x="27" y="133"/>
                    </a:lnTo>
                    <a:cubicBezTo>
                      <a:pt x="37" y="124"/>
                      <a:pt x="37" y="124"/>
                      <a:pt x="37" y="124"/>
                    </a:cubicBezTo>
                    <a:cubicBezTo>
                      <a:pt x="27" y="114"/>
                      <a:pt x="27" y="114"/>
                      <a:pt x="27" y="105"/>
                    </a:cubicBezTo>
                    <a:cubicBezTo>
                      <a:pt x="27" y="86"/>
                      <a:pt x="27" y="76"/>
                      <a:pt x="27" y="76"/>
                    </a:cubicBezTo>
                    <a:cubicBezTo>
                      <a:pt x="27" y="67"/>
                      <a:pt x="27" y="57"/>
                      <a:pt x="37" y="57"/>
                    </a:cubicBezTo>
                    <a:cubicBezTo>
                      <a:pt x="47" y="48"/>
                      <a:pt x="47" y="29"/>
                      <a:pt x="37" y="19"/>
                    </a:cubicBezTo>
                    <a:cubicBezTo>
                      <a:pt x="27" y="19"/>
                      <a:pt x="27" y="9"/>
                      <a:pt x="18" y="0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94" name="Freeform 421">
                <a:extLst>
                  <a:ext uri="{FF2B5EF4-FFF2-40B4-BE49-F238E27FC236}">
                    <a16:creationId xmlns:a16="http://schemas.microsoft.com/office/drawing/2014/main" id="{4118DF02-DD4D-4542-A069-5DE43FE7E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2171700"/>
                <a:ext cx="11113" cy="7938"/>
              </a:xfrm>
              <a:custGeom>
                <a:avLst/>
                <a:gdLst>
                  <a:gd name="T0" fmla="*/ 0 w 29"/>
                  <a:gd name="T1" fmla="*/ 0 h 20"/>
                  <a:gd name="T2" fmla="*/ 6898 w 29"/>
                  <a:gd name="T3" fmla="*/ 0 h 20"/>
                  <a:gd name="T4" fmla="*/ 10730 w 29"/>
                  <a:gd name="T5" fmla="*/ 3572 h 20"/>
                  <a:gd name="T6" fmla="*/ 6898 w 29"/>
                  <a:gd name="T7" fmla="*/ 7541 h 20"/>
                  <a:gd name="T8" fmla="*/ 0 w 29"/>
                  <a:gd name="T9" fmla="*/ 7541 h 20"/>
                  <a:gd name="T10" fmla="*/ 0 w 29"/>
                  <a:gd name="T11" fmla="*/ 3572 h 20"/>
                  <a:gd name="T12" fmla="*/ 0 w 2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0">
                    <a:moveTo>
                      <a:pt x="0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28" y="0"/>
                      <a:pt x="28" y="9"/>
                      <a:pt x="28" y="9"/>
                    </a:cubicBezTo>
                    <a:cubicBezTo>
                      <a:pt x="28" y="9"/>
                      <a:pt x="28" y="19"/>
                      <a:pt x="18" y="1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95" name="Freeform 422">
                <a:extLst>
                  <a:ext uri="{FF2B5EF4-FFF2-40B4-BE49-F238E27FC236}">
                    <a16:creationId xmlns:a16="http://schemas.microsoft.com/office/drawing/2014/main" id="{D6B5710C-BA0D-ED45-BD95-A70D6E961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2171700"/>
                <a:ext cx="14288" cy="7938"/>
              </a:xfrm>
              <a:custGeom>
                <a:avLst/>
                <a:gdLst>
                  <a:gd name="T0" fmla="*/ 10258 w 39"/>
                  <a:gd name="T1" fmla="*/ 0 h 20"/>
                  <a:gd name="T2" fmla="*/ 3664 w 39"/>
                  <a:gd name="T3" fmla="*/ 0 h 20"/>
                  <a:gd name="T4" fmla="*/ 10258 w 39"/>
                  <a:gd name="T5" fmla="*/ 0 h 20"/>
                  <a:gd name="T6" fmla="*/ 13922 w 39"/>
                  <a:gd name="T7" fmla="*/ 3572 h 20"/>
                  <a:gd name="T8" fmla="*/ 13922 w 39"/>
                  <a:gd name="T9" fmla="*/ 0 h 20"/>
                  <a:gd name="T10" fmla="*/ 10258 w 39"/>
                  <a:gd name="T11" fmla="*/ 0 h 20"/>
                  <a:gd name="T12" fmla="*/ 13922 w 39"/>
                  <a:gd name="T13" fmla="*/ 0 h 20"/>
                  <a:gd name="T14" fmla="*/ 13922 w 39"/>
                  <a:gd name="T15" fmla="*/ 3572 h 20"/>
                  <a:gd name="T16" fmla="*/ 13922 w 39"/>
                  <a:gd name="T17" fmla="*/ 3572 h 20"/>
                  <a:gd name="T18" fmla="*/ 13922 w 39"/>
                  <a:gd name="T19" fmla="*/ 3572 h 20"/>
                  <a:gd name="T20" fmla="*/ 10258 w 39"/>
                  <a:gd name="T21" fmla="*/ 7541 h 20"/>
                  <a:gd name="T22" fmla="*/ 13922 w 39"/>
                  <a:gd name="T23" fmla="*/ 7541 h 20"/>
                  <a:gd name="T24" fmla="*/ 13922 w 39"/>
                  <a:gd name="T25" fmla="*/ 3572 h 20"/>
                  <a:gd name="T26" fmla="*/ 13922 w 39"/>
                  <a:gd name="T27" fmla="*/ 7541 h 20"/>
                  <a:gd name="T28" fmla="*/ 10258 w 39"/>
                  <a:gd name="T29" fmla="*/ 7541 h 20"/>
                  <a:gd name="T30" fmla="*/ 3664 w 39"/>
                  <a:gd name="T31" fmla="*/ 7541 h 20"/>
                  <a:gd name="T32" fmla="*/ 10258 w 39"/>
                  <a:gd name="T33" fmla="*/ 7541 h 20"/>
                  <a:gd name="T34" fmla="*/ 3664 w 39"/>
                  <a:gd name="T35" fmla="*/ 7541 h 20"/>
                  <a:gd name="T36" fmla="*/ 0 w 39"/>
                  <a:gd name="T37" fmla="*/ 3572 h 20"/>
                  <a:gd name="T38" fmla="*/ 3664 w 39"/>
                  <a:gd name="T39" fmla="*/ 3572 h 20"/>
                  <a:gd name="T40" fmla="*/ 3664 w 39"/>
                  <a:gd name="T41" fmla="*/ 7541 h 20"/>
                  <a:gd name="T42" fmla="*/ 3664 w 39"/>
                  <a:gd name="T43" fmla="*/ 3572 h 20"/>
                  <a:gd name="T44" fmla="*/ 0 w 39"/>
                  <a:gd name="T45" fmla="*/ 3572 h 20"/>
                  <a:gd name="T46" fmla="*/ 3664 w 39"/>
                  <a:gd name="T47" fmla="*/ 3572 h 20"/>
                  <a:gd name="T48" fmla="*/ 0 w 39"/>
                  <a:gd name="T49" fmla="*/ 3572 h 20"/>
                  <a:gd name="T50" fmla="*/ 3664 w 39"/>
                  <a:gd name="T51" fmla="*/ 3572 h 20"/>
                  <a:gd name="T52" fmla="*/ 3664 w 39"/>
                  <a:gd name="T53" fmla="*/ 0 h 20"/>
                  <a:gd name="T54" fmla="*/ 3664 w 39"/>
                  <a:gd name="T55" fmla="*/ 3572 h 20"/>
                  <a:gd name="T56" fmla="*/ 0 w 39"/>
                  <a:gd name="T57" fmla="*/ 3572 h 20"/>
                  <a:gd name="T58" fmla="*/ 3664 w 39"/>
                  <a:gd name="T59" fmla="*/ 3572 h 20"/>
                  <a:gd name="T60" fmla="*/ 3664 w 39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9" h="20">
                    <a:moveTo>
                      <a:pt x="28" y="0"/>
                    </a:moveTo>
                    <a:lnTo>
                      <a:pt x="10" y="0"/>
                    </a:lnTo>
                    <a:lnTo>
                      <a:pt x="28" y="0"/>
                    </a:lnTo>
                    <a:close/>
                    <a:moveTo>
                      <a:pt x="38" y="9"/>
                    </a:moveTo>
                    <a:lnTo>
                      <a:pt x="38" y="0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28" y="19"/>
                    </a:moveTo>
                    <a:lnTo>
                      <a:pt x="38" y="19"/>
                    </a:lnTo>
                    <a:lnTo>
                      <a:pt x="38" y="9"/>
                    </a:lnTo>
                    <a:lnTo>
                      <a:pt x="38" y="19"/>
                    </a:lnTo>
                    <a:lnTo>
                      <a:pt x="28" y="19"/>
                    </a:lnTo>
                    <a:close/>
                    <a:moveTo>
                      <a:pt x="10" y="19"/>
                    </a:moveTo>
                    <a:lnTo>
                      <a:pt x="28" y="19"/>
                    </a:lnTo>
                    <a:lnTo>
                      <a:pt x="10" y="19"/>
                    </a:lnTo>
                    <a:close/>
                    <a:moveTo>
                      <a:pt x="0" y="9"/>
                    </a:moveTo>
                    <a:lnTo>
                      <a:pt x="10" y="9"/>
                    </a:lnTo>
                    <a:lnTo>
                      <a:pt x="10" y="19"/>
                    </a:lnTo>
                    <a:lnTo>
                      <a:pt x="10" y="9"/>
                    </a:lnTo>
                    <a:lnTo>
                      <a:pt x="0" y="9"/>
                    </a:lnTo>
                    <a:close/>
                    <a:moveTo>
                      <a:pt x="10" y="9"/>
                    </a:moveTo>
                    <a:lnTo>
                      <a:pt x="0" y="9"/>
                    </a:lnTo>
                    <a:lnTo>
                      <a:pt x="10" y="9"/>
                    </a:lnTo>
                    <a:close/>
                    <a:moveTo>
                      <a:pt x="10" y="0"/>
                    </a:moveTo>
                    <a:lnTo>
                      <a:pt x="10" y="9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96" name="Freeform 423">
                <a:extLst>
                  <a:ext uri="{FF2B5EF4-FFF2-40B4-BE49-F238E27FC236}">
                    <a16:creationId xmlns:a16="http://schemas.microsoft.com/office/drawing/2014/main" id="{BE0D3C05-918A-8249-9E1F-D3D48EFD9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139950"/>
                <a:ext cx="17462" cy="47625"/>
              </a:xfrm>
              <a:custGeom>
                <a:avLst/>
                <a:gdLst>
                  <a:gd name="T0" fmla="*/ 10186 w 48"/>
                  <a:gd name="T1" fmla="*/ 0 h 134"/>
                  <a:gd name="T2" fmla="*/ 3274 w 48"/>
                  <a:gd name="T3" fmla="*/ 6753 h 134"/>
                  <a:gd name="T4" fmla="*/ 3274 w 48"/>
                  <a:gd name="T5" fmla="*/ 20258 h 134"/>
                  <a:gd name="T6" fmla="*/ 6548 w 48"/>
                  <a:gd name="T7" fmla="*/ 27011 h 134"/>
                  <a:gd name="T8" fmla="*/ 6548 w 48"/>
                  <a:gd name="T9" fmla="*/ 37318 h 134"/>
                  <a:gd name="T10" fmla="*/ 3274 w 48"/>
                  <a:gd name="T11" fmla="*/ 44071 h 134"/>
                  <a:gd name="T12" fmla="*/ 6548 w 48"/>
                  <a:gd name="T13" fmla="*/ 47270 h 134"/>
                  <a:gd name="T14" fmla="*/ 10186 w 48"/>
                  <a:gd name="T15" fmla="*/ 47270 h 134"/>
                  <a:gd name="T16" fmla="*/ 13460 w 48"/>
                  <a:gd name="T17" fmla="*/ 44071 h 134"/>
                  <a:gd name="T18" fmla="*/ 10186 w 48"/>
                  <a:gd name="T19" fmla="*/ 37318 h 134"/>
                  <a:gd name="T20" fmla="*/ 10186 w 48"/>
                  <a:gd name="T21" fmla="*/ 27011 h 134"/>
                  <a:gd name="T22" fmla="*/ 17098 w 48"/>
                  <a:gd name="T23" fmla="*/ 20258 h 134"/>
                  <a:gd name="T24" fmla="*/ 17098 w 48"/>
                  <a:gd name="T25" fmla="*/ 6753 h 134"/>
                  <a:gd name="T26" fmla="*/ 10186 w 48"/>
                  <a:gd name="T27" fmla="*/ 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8" h="134">
                    <a:moveTo>
                      <a:pt x="28" y="0"/>
                    </a:moveTo>
                    <a:cubicBezTo>
                      <a:pt x="18" y="9"/>
                      <a:pt x="18" y="19"/>
                      <a:pt x="9" y="19"/>
                    </a:cubicBezTo>
                    <a:cubicBezTo>
                      <a:pt x="0" y="29"/>
                      <a:pt x="0" y="48"/>
                      <a:pt x="9" y="57"/>
                    </a:cubicBezTo>
                    <a:cubicBezTo>
                      <a:pt x="18" y="57"/>
                      <a:pt x="18" y="67"/>
                      <a:pt x="18" y="76"/>
                    </a:cubicBezTo>
                    <a:cubicBezTo>
                      <a:pt x="18" y="76"/>
                      <a:pt x="28" y="86"/>
                      <a:pt x="18" y="105"/>
                    </a:cubicBezTo>
                    <a:cubicBezTo>
                      <a:pt x="18" y="114"/>
                      <a:pt x="18" y="114"/>
                      <a:pt x="9" y="124"/>
                    </a:cubicBezTo>
                    <a:lnTo>
                      <a:pt x="18" y="133"/>
                    </a:lnTo>
                    <a:lnTo>
                      <a:pt x="28" y="133"/>
                    </a:lnTo>
                    <a:cubicBezTo>
                      <a:pt x="37" y="124"/>
                      <a:pt x="37" y="124"/>
                      <a:pt x="37" y="124"/>
                    </a:cubicBezTo>
                    <a:cubicBezTo>
                      <a:pt x="37" y="114"/>
                      <a:pt x="28" y="114"/>
                      <a:pt x="28" y="105"/>
                    </a:cubicBezTo>
                    <a:cubicBezTo>
                      <a:pt x="28" y="86"/>
                      <a:pt x="28" y="76"/>
                      <a:pt x="28" y="76"/>
                    </a:cubicBezTo>
                    <a:cubicBezTo>
                      <a:pt x="37" y="67"/>
                      <a:pt x="37" y="57"/>
                      <a:pt x="47" y="57"/>
                    </a:cubicBezTo>
                    <a:cubicBezTo>
                      <a:pt x="47" y="48"/>
                      <a:pt x="47" y="29"/>
                      <a:pt x="47" y="19"/>
                    </a:cubicBezTo>
                    <a:cubicBezTo>
                      <a:pt x="37" y="19"/>
                      <a:pt x="28" y="9"/>
                      <a:pt x="28" y="0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97" name="Freeform 424">
                <a:extLst>
                  <a:ext uri="{FF2B5EF4-FFF2-40B4-BE49-F238E27FC236}">
                    <a16:creationId xmlns:a16="http://schemas.microsoft.com/office/drawing/2014/main" id="{4DA5CA03-95F8-8D4F-BE18-8B7B48FDE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171700"/>
                <a:ext cx="14287" cy="7938"/>
              </a:xfrm>
              <a:custGeom>
                <a:avLst/>
                <a:gdLst>
                  <a:gd name="T0" fmla="*/ 3297 w 39"/>
                  <a:gd name="T1" fmla="*/ 0 h 20"/>
                  <a:gd name="T2" fmla="*/ 10257 w 39"/>
                  <a:gd name="T3" fmla="*/ 0 h 20"/>
                  <a:gd name="T4" fmla="*/ 13921 w 39"/>
                  <a:gd name="T5" fmla="*/ 3572 h 20"/>
                  <a:gd name="T6" fmla="*/ 10257 w 39"/>
                  <a:gd name="T7" fmla="*/ 7541 h 20"/>
                  <a:gd name="T8" fmla="*/ 3297 w 39"/>
                  <a:gd name="T9" fmla="*/ 7541 h 20"/>
                  <a:gd name="T10" fmla="*/ 0 w 39"/>
                  <a:gd name="T11" fmla="*/ 3572 h 20"/>
                  <a:gd name="T12" fmla="*/ 3297 w 3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0">
                    <a:moveTo>
                      <a:pt x="9" y="0"/>
                    </a:moveTo>
                    <a:cubicBezTo>
                      <a:pt x="28" y="0"/>
                      <a:pt x="28" y="0"/>
                      <a:pt x="28" y="0"/>
                    </a:cubicBezTo>
                    <a:lnTo>
                      <a:pt x="38" y="9"/>
                    </a:lnTo>
                    <a:lnTo>
                      <a:pt x="28" y="19"/>
                    </a:lnTo>
                    <a:cubicBezTo>
                      <a:pt x="9" y="19"/>
                      <a:pt x="9" y="19"/>
                      <a:pt x="9" y="19"/>
                    </a:cubicBezTo>
                    <a:cubicBezTo>
                      <a:pt x="0" y="19"/>
                      <a:pt x="0" y="9"/>
                      <a:pt x="0" y="9"/>
                    </a:cubicBezTo>
                    <a:cubicBezTo>
                      <a:pt x="0" y="9"/>
                      <a:pt x="0" y="0"/>
                      <a:pt x="9" y="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98" name="Freeform 425">
                <a:extLst>
                  <a:ext uri="{FF2B5EF4-FFF2-40B4-BE49-F238E27FC236}">
                    <a16:creationId xmlns:a16="http://schemas.microsoft.com/office/drawing/2014/main" id="{4045673A-5A49-7D46-9B4E-B87004D06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171700"/>
                <a:ext cx="14287" cy="7938"/>
              </a:xfrm>
              <a:custGeom>
                <a:avLst/>
                <a:gdLst>
                  <a:gd name="T0" fmla="*/ 10257 w 39"/>
                  <a:gd name="T1" fmla="*/ 0 h 20"/>
                  <a:gd name="T2" fmla="*/ 3297 w 39"/>
                  <a:gd name="T3" fmla="*/ 0 h 20"/>
                  <a:gd name="T4" fmla="*/ 10257 w 39"/>
                  <a:gd name="T5" fmla="*/ 0 h 20"/>
                  <a:gd name="T6" fmla="*/ 13921 w 39"/>
                  <a:gd name="T7" fmla="*/ 3572 h 20"/>
                  <a:gd name="T8" fmla="*/ 10257 w 39"/>
                  <a:gd name="T9" fmla="*/ 3572 h 20"/>
                  <a:gd name="T10" fmla="*/ 10257 w 39"/>
                  <a:gd name="T11" fmla="*/ 0 h 20"/>
                  <a:gd name="T12" fmla="*/ 13921 w 39"/>
                  <a:gd name="T13" fmla="*/ 0 h 20"/>
                  <a:gd name="T14" fmla="*/ 13921 w 39"/>
                  <a:gd name="T15" fmla="*/ 3572 h 20"/>
                  <a:gd name="T16" fmla="*/ 13921 w 39"/>
                  <a:gd name="T17" fmla="*/ 3572 h 20"/>
                  <a:gd name="T18" fmla="*/ 13921 w 39"/>
                  <a:gd name="T19" fmla="*/ 3572 h 20"/>
                  <a:gd name="T20" fmla="*/ 10257 w 39"/>
                  <a:gd name="T21" fmla="*/ 7541 h 20"/>
                  <a:gd name="T22" fmla="*/ 10257 w 39"/>
                  <a:gd name="T23" fmla="*/ 3572 h 20"/>
                  <a:gd name="T24" fmla="*/ 13921 w 39"/>
                  <a:gd name="T25" fmla="*/ 3572 h 20"/>
                  <a:gd name="T26" fmla="*/ 13921 w 39"/>
                  <a:gd name="T27" fmla="*/ 7541 h 20"/>
                  <a:gd name="T28" fmla="*/ 10257 w 39"/>
                  <a:gd name="T29" fmla="*/ 7541 h 20"/>
                  <a:gd name="T30" fmla="*/ 3297 w 39"/>
                  <a:gd name="T31" fmla="*/ 7541 h 20"/>
                  <a:gd name="T32" fmla="*/ 10257 w 39"/>
                  <a:gd name="T33" fmla="*/ 7541 h 20"/>
                  <a:gd name="T34" fmla="*/ 3297 w 39"/>
                  <a:gd name="T35" fmla="*/ 7541 h 20"/>
                  <a:gd name="T36" fmla="*/ 0 w 39"/>
                  <a:gd name="T37" fmla="*/ 3572 h 20"/>
                  <a:gd name="T38" fmla="*/ 0 w 39"/>
                  <a:gd name="T39" fmla="*/ 7541 h 20"/>
                  <a:gd name="T40" fmla="*/ 3297 w 39"/>
                  <a:gd name="T41" fmla="*/ 7541 h 20"/>
                  <a:gd name="T42" fmla="*/ 0 w 39"/>
                  <a:gd name="T43" fmla="*/ 7541 h 20"/>
                  <a:gd name="T44" fmla="*/ 0 w 39"/>
                  <a:gd name="T45" fmla="*/ 3572 h 20"/>
                  <a:gd name="T46" fmla="*/ 0 w 39"/>
                  <a:gd name="T47" fmla="*/ 3572 h 20"/>
                  <a:gd name="T48" fmla="*/ 0 w 39"/>
                  <a:gd name="T49" fmla="*/ 3572 h 20"/>
                  <a:gd name="T50" fmla="*/ 3297 w 39"/>
                  <a:gd name="T51" fmla="*/ 0 h 20"/>
                  <a:gd name="T52" fmla="*/ 0 w 39"/>
                  <a:gd name="T53" fmla="*/ 0 h 20"/>
                  <a:gd name="T54" fmla="*/ 0 w 39"/>
                  <a:gd name="T55" fmla="*/ 3572 h 20"/>
                  <a:gd name="T56" fmla="*/ 0 w 39"/>
                  <a:gd name="T57" fmla="*/ 0 h 20"/>
                  <a:gd name="T58" fmla="*/ 3297 w 39"/>
                  <a:gd name="T59" fmla="*/ 0 h 2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9" h="20">
                    <a:moveTo>
                      <a:pt x="28" y="0"/>
                    </a:moveTo>
                    <a:lnTo>
                      <a:pt x="9" y="0"/>
                    </a:lnTo>
                    <a:lnTo>
                      <a:pt x="28" y="0"/>
                    </a:lnTo>
                    <a:close/>
                    <a:moveTo>
                      <a:pt x="38" y="9"/>
                    </a:moveTo>
                    <a:lnTo>
                      <a:pt x="28" y="9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28" y="19"/>
                    </a:moveTo>
                    <a:lnTo>
                      <a:pt x="28" y="9"/>
                    </a:lnTo>
                    <a:lnTo>
                      <a:pt x="38" y="9"/>
                    </a:lnTo>
                    <a:lnTo>
                      <a:pt x="38" y="19"/>
                    </a:lnTo>
                    <a:lnTo>
                      <a:pt x="28" y="19"/>
                    </a:lnTo>
                    <a:close/>
                    <a:moveTo>
                      <a:pt x="9" y="19"/>
                    </a:moveTo>
                    <a:lnTo>
                      <a:pt x="28" y="19"/>
                    </a:lnTo>
                    <a:lnTo>
                      <a:pt x="9" y="19"/>
                    </a:lnTo>
                    <a:close/>
                    <a:moveTo>
                      <a:pt x="0" y="9"/>
                    </a:moveTo>
                    <a:lnTo>
                      <a:pt x="0" y="1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0" y="9"/>
                    </a:moveTo>
                    <a:lnTo>
                      <a:pt x="0" y="9"/>
                    </a:lnTo>
                    <a:close/>
                    <a:moveTo>
                      <a:pt x="9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7999" name="Freeform 426">
                <a:extLst>
                  <a:ext uri="{FF2B5EF4-FFF2-40B4-BE49-F238E27FC236}">
                    <a16:creationId xmlns:a16="http://schemas.microsoft.com/office/drawing/2014/main" id="{FB5A6E4D-1E97-AC45-9E6E-55DAB0F86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016125"/>
                <a:ext cx="11112" cy="73025"/>
              </a:xfrm>
              <a:custGeom>
                <a:avLst/>
                <a:gdLst>
                  <a:gd name="T0" fmla="*/ 0 w 30"/>
                  <a:gd name="T1" fmla="*/ 10536 h 201"/>
                  <a:gd name="T2" fmla="*/ 0 w 30"/>
                  <a:gd name="T3" fmla="*/ 62489 h 201"/>
                  <a:gd name="T4" fmla="*/ 7038 w 30"/>
                  <a:gd name="T5" fmla="*/ 72662 h 201"/>
                  <a:gd name="T6" fmla="*/ 10742 w 30"/>
                  <a:gd name="T7" fmla="*/ 58856 h 201"/>
                  <a:gd name="T8" fmla="*/ 10742 w 30"/>
                  <a:gd name="T9" fmla="*/ 13806 h 201"/>
                  <a:gd name="T10" fmla="*/ 0 w 30"/>
                  <a:gd name="T11" fmla="*/ 10536 h 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01">
                    <a:moveTo>
                      <a:pt x="0" y="29"/>
                    </a:moveTo>
                    <a:cubicBezTo>
                      <a:pt x="0" y="48"/>
                      <a:pt x="0" y="153"/>
                      <a:pt x="0" y="172"/>
                    </a:cubicBezTo>
                    <a:cubicBezTo>
                      <a:pt x="0" y="181"/>
                      <a:pt x="10" y="191"/>
                      <a:pt x="19" y="200"/>
                    </a:cubicBezTo>
                    <a:cubicBezTo>
                      <a:pt x="29" y="191"/>
                      <a:pt x="29" y="181"/>
                      <a:pt x="29" y="162"/>
                    </a:cubicBezTo>
                    <a:cubicBezTo>
                      <a:pt x="29" y="162"/>
                      <a:pt x="29" y="57"/>
                      <a:pt x="29" y="38"/>
                    </a:cubicBezTo>
                    <a:cubicBezTo>
                      <a:pt x="19" y="0"/>
                      <a:pt x="10" y="0"/>
                      <a:pt x="0" y="2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00" name="Freeform 427">
                <a:extLst>
                  <a:ext uri="{FF2B5EF4-FFF2-40B4-BE49-F238E27FC236}">
                    <a16:creationId xmlns:a16="http://schemas.microsoft.com/office/drawing/2014/main" id="{47C46C44-FF74-8947-9CD5-A1F716683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016125"/>
                <a:ext cx="20637" cy="93663"/>
              </a:xfrm>
              <a:custGeom>
                <a:avLst/>
                <a:gdLst>
                  <a:gd name="T0" fmla="*/ 17079 w 58"/>
                  <a:gd name="T1" fmla="*/ 3630 h 258"/>
                  <a:gd name="T2" fmla="*/ 20281 w 58"/>
                  <a:gd name="T3" fmla="*/ 55544 h 258"/>
                  <a:gd name="T4" fmla="*/ 10319 w 58"/>
                  <a:gd name="T5" fmla="*/ 93300 h 258"/>
                  <a:gd name="T6" fmla="*/ 3558 w 58"/>
                  <a:gd name="T7" fmla="*/ 51914 h 258"/>
                  <a:gd name="T8" fmla="*/ 0 w 58"/>
                  <a:gd name="T9" fmla="*/ 13795 h 258"/>
                  <a:gd name="T10" fmla="*/ 0 w 58"/>
                  <a:gd name="T11" fmla="*/ 0 h 258"/>
                  <a:gd name="T12" fmla="*/ 17079 w 58"/>
                  <a:gd name="T13" fmla="*/ 3630 h 2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258">
                    <a:moveTo>
                      <a:pt x="48" y="10"/>
                    </a:moveTo>
                    <a:cubicBezTo>
                      <a:pt x="57" y="153"/>
                      <a:pt x="57" y="153"/>
                      <a:pt x="57" y="153"/>
                    </a:cubicBezTo>
                    <a:cubicBezTo>
                      <a:pt x="57" y="162"/>
                      <a:pt x="38" y="248"/>
                      <a:pt x="29" y="257"/>
                    </a:cubicBezTo>
                    <a:cubicBezTo>
                      <a:pt x="10" y="248"/>
                      <a:pt x="0" y="200"/>
                      <a:pt x="10" y="143"/>
                    </a:cubicBezTo>
                    <a:cubicBezTo>
                      <a:pt x="10" y="96"/>
                      <a:pt x="10" y="48"/>
                      <a:pt x="0" y="38"/>
                    </a:cubicBezTo>
                    <a:cubicBezTo>
                      <a:pt x="0" y="29"/>
                      <a:pt x="0" y="19"/>
                      <a:pt x="0" y="0"/>
                    </a:cubicBezTo>
                    <a:cubicBezTo>
                      <a:pt x="19" y="10"/>
                      <a:pt x="38" y="0"/>
                      <a:pt x="48" y="1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01" name="Freeform 428">
                <a:extLst>
                  <a:ext uri="{FF2B5EF4-FFF2-40B4-BE49-F238E27FC236}">
                    <a16:creationId xmlns:a16="http://schemas.microsoft.com/office/drawing/2014/main" id="{1957C2B3-798B-B74F-BBA6-6BD389A84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2027238"/>
                <a:ext cx="20638" cy="88900"/>
              </a:xfrm>
              <a:custGeom>
                <a:avLst/>
                <a:gdLst>
                  <a:gd name="T0" fmla="*/ 20282 w 58"/>
                  <a:gd name="T1" fmla="*/ 0 h 248"/>
                  <a:gd name="T2" fmla="*/ 20282 w 58"/>
                  <a:gd name="T3" fmla="*/ 54487 h 248"/>
                  <a:gd name="T4" fmla="*/ 10319 w 58"/>
                  <a:gd name="T5" fmla="*/ 88542 h 248"/>
                  <a:gd name="T6" fmla="*/ 3558 w 58"/>
                  <a:gd name="T7" fmla="*/ 47676 h 248"/>
                  <a:gd name="T8" fmla="*/ 3558 w 58"/>
                  <a:gd name="T9" fmla="*/ 13622 h 248"/>
                  <a:gd name="T10" fmla="*/ 3558 w 58"/>
                  <a:gd name="T11" fmla="*/ 0 h 248"/>
                  <a:gd name="T12" fmla="*/ 20282 w 58"/>
                  <a:gd name="T13" fmla="*/ 0 h 2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248">
                    <a:moveTo>
                      <a:pt x="57" y="0"/>
                    </a:moveTo>
                    <a:cubicBezTo>
                      <a:pt x="57" y="152"/>
                      <a:pt x="57" y="152"/>
                      <a:pt x="57" y="152"/>
                    </a:cubicBezTo>
                    <a:cubicBezTo>
                      <a:pt x="57" y="162"/>
                      <a:pt x="38" y="238"/>
                      <a:pt x="29" y="247"/>
                    </a:cubicBezTo>
                    <a:cubicBezTo>
                      <a:pt x="0" y="238"/>
                      <a:pt x="10" y="162"/>
                      <a:pt x="10" y="133"/>
                    </a:cubicBezTo>
                    <a:cubicBezTo>
                      <a:pt x="19" y="95"/>
                      <a:pt x="19" y="38"/>
                      <a:pt x="10" y="38"/>
                    </a:cubicBezTo>
                    <a:cubicBezTo>
                      <a:pt x="10" y="19"/>
                      <a:pt x="10" y="9"/>
                      <a:pt x="10" y="0"/>
                    </a:cubicBezTo>
                    <a:cubicBezTo>
                      <a:pt x="29" y="0"/>
                      <a:pt x="48" y="0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02" name="Freeform 429">
                <a:extLst>
                  <a:ext uri="{FF2B5EF4-FFF2-40B4-BE49-F238E27FC236}">
                    <a16:creationId xmlns:a16="http://schemas.microsoft.com/office/drawing/2014/main" id="{9BADD165-0FE9-4E49-A08A-DC97EA57D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2041525"/>
                <a:ext cx="23813" cy="88900"/>
              </a:xfrm>
              <a:custGeom>
                <a:avLst/>
                <a:gdLst>
                  <a:gd name="T0" fmla="*/ 20311 w 68"/>
                  <a:gd name="T1" fmla="*/ 0 h 248"/>
                  <a:gd name="T2" fmla="*/ 6654 w 68"/>
                  <a:gd name="T3" fmla="*/ 0 h 248"/>
                  <a:gd name="T4" fmla="*/ 6654 w 68"/>
                  <a:gd name="T5" fmla="*/ 37639 h 248"/>
                  <a:gd name="T6" fmla="*/ 13307 w 68"/>
                  <a:gd name="T7" fmla="*/ 88542 h 248"/>
                  <a:gd name="T8" fmla="*/ 20311 w 68"/>
                  <a:gd name="T9" fmla="*/ 40865 h 248"/>
                  <a:gd name="T10" fmla="*/ 20311 w 68"/>
                  <a:gd name="T11" fmla="*/ 0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248">
                    <a:moveTo>
                      <a:pt x="58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67"/>
                      <a:pt x="19" y="105"/>
                    </a:cubicBezTo>
                    <a:cubicBezTo>
                      <a:pt x="10" y="133"/>
                      <a:pt x="0" y="228"/>
                      <a:pt x="38" y="247"/>
                    </a:cubicBezTo>
                    <a:cubicBezTo>
                      <a:pt x="58" y="200"/>
                      <a:pt x="38" y="152"/>
                      <a:pt x="58" y="114"/>
                    </a:cubicBezTo>
                    <a:cubicBezTo>
                      <a:pt x="67" y="67"/>
                      <a:pt x="67" y="29"/>
                      <a:pt x="58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03" name="Freeform 430">
                <a:extLst>
                  <a:ext uri="{FF2B5EF4-FFF2-40B4-BE49-F238E27FC236}">
                    <a16:creationId xmlns:a16="http://schemas.microsoft.com/office/drawing/2014/main" id="{2783C908-D649-1948-B2D6-584653A8F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009775"/>
                <a:ext cx="11112" cy="69850"/>
              </a:xfrm>
              <a:custGeom>
                <a:avLst/>
                <a:gdLst>
                  <a:gd name="T0" fmla="*/ 0 w 29"/>
                  <a:gd name="T1" fmla="*/ 10550 h 192"/>
                  <a:gd name="T2" fmla="*/ 3449 w 29"/>
                  <a:gd name="T3" fmla="*/ 58936 h 192"/>
                  <a:gd name="T4" fmla="*/ 7280 w 29"/>
                  <a:gd name="T5" fmla="*/ 69486 h 192"/>
                  <a:gd name="T6" fmla="*/ 10729 w 29"/>
                  <a:gd name="T7" fmla="*/ 55662 h 192"/>
                  <a:gd name="T8" fmla="*/ 10729 w 29"/>
                  <a:gd name="T9" fmla="*/ 10550 h 192"/>
                  <a:gd name="T10" fmla="*/ 0 w 29"/>
                  <a:gd name="T11" fmla="*/ 10550 h 1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92">
                    <a:moveTo>
                      <a:pt x="0" y="29"/>
                    </a:moveTo>
                    <a:cubicBezTo>
                      <a:pt x="0" y="38"/>
                      <a:pt x="0" y="143"/>
                      <a:pt x="9" y="162"/>
                    </a:cubicBezTo>
                    <a:cubicBezTo>
                      <a:pt x="9" y="181"/>
                      <a:pt x="9" y="191"/>
                      <a:pt x="19" y="191"/>
                    </a:cubicBezTo>
                    <a:cubicBezTo>
                      <a:pt x="28" y="181"/>
                      <a:pt x="28" y="172"/>
                      <a:pt x="28" y="153"/>
                    </a:cubicBezTo>
                    <a:cubicBezTo>
                      <a:pt x="28" y="153"/>
                      <a:pt x="28" y="48"/>
                      <a:pt x="28" y="29"/>
                    </a:cubicBezTo>
                    <a:cubicBezTo>
                      <a:pt x="9" y="0"/>
                      <a:pt x="0" y="0"/>
                      <a:pt x="0" y="2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04" name="Freeform 431">
                <a:extLst>
                  <a:ext uri="{FF2B5EF4-FFF2-40B4-BE49-F238E27FC236}">
                    <a16:creationId xmlns:a16="http://schemas.microsoft.com/office/drawing/2014/main" id="{E533760A-12EF-3B4F-B282-4DE69F3A2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985963"/>
                <a:ext cx="11112" cy="58737"/>
              </a:xfrm>
              <a:custGeom>
                <a:avLst/>
                <a:gdLst>
                  <a:gd name="T0" fmla="*/ 10729 w 29"/>
                  <a:gd name="T1" fmla="*/ 0 h 163"/>
                  <a:gd name="T2" fmla="*/ 10729 w 29"/>
                  <a:gd name="T3" fmla="*/ 41440 h 163"/>
                  <a:gd name="T4" fmla="*/ 7280 w 29"/>
                  <a:gd name="T5" fmla="*/ 58377 h 163"/>
                  <a:gd name="T6" fmla="*/ 0 w 29"/>
                  <a:gd name="T7" fmla="*/ 48287 h 163"/>
                  <a:gd name="T8" fmla="*/ 0 w 29"/>
                  <a:gd name="T9" fmla="*/ 10450 h 163"/>
                  <a:gd name="T10" fmla="*/ 7280 w 29"/>
                  <a:gd name="T11" fmla="*/ 3603 h 163"/>
                  <a:gd name="T12" fmla="*/ 10729 w 29"/>
                  <a:gd name="T13" fmla="*/ 0 h 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63">
                    <a:moveTo>
                      <a:pt x="28" y="0"/>
                    </a:moveTo>
                    <a:cubicBezTo>
                      <a:pt x="28" y="39"/>
                      <a:pt x="28" y="115"/>
                      <a:pt x="28" y="115"/>
                    </a:cubicBezTo>
                    <a:cubicBezTo>
                      <a:pt x="28" y="134"/>
                      <a:pt x="19" y="153"/>
                      <a:pt x="19" y="162"/>
                    </a:cubicBezTo>
                    <a:cubicBezTo>
                      <a:pt x="9" y="153"/>
                      <a:pt x="0" y="143"/>
                      <a:pt x="0" y="134"/>
                    </a:cubicBezTo>
                    <a:cubicBezTo>
                      <a:pt x="0" y="115"/>
                      <a:pt x="0" y="57"/>
                      <a:pt x="0" y="29"/>
                    </a:cubicBezTo>
                    <a:cubicBezTo>
                      <a:pt x="9" y="19"/>
                      <a:pt x="19" y="19"/>
                      <a:pt x="19" y="10"/>
                    </a:cubicBezTo>
                    <a:lnTo>
                      <a:pt x="28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05" name="Freeform 432">
                <a:extLst>
                  <a:ext uri="{FF2B5EF4-FFF2-40B4-BE49-F238E27FC236}">
                    <a16:creationId xmlns:a16="http://schemas.microsoft.com/office/drawing/2014/main" id="{B894C256-9253-9D4A-BBC9-1059E7CDE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995488"/>
                <a:ext cx="11112" cy="47625"/>
              </a:xfrm>
              <a:custGeom>
                <a:avLst/>
                <a:gdLst>
                  <a:gd name="T0" fmla="*/ 10742 w 30"/>
                  <a:gd name="T1" fmla="*/ 0 h 134"/>
                  <a:gd name="T2" fmla="*/ 10742 w 30"/>
                  <a:gd name="T3" fmla="*/ 33764 h 134"/>
                  <a:gd name="T4" fmla="*/ 7038 w 30"/>
                  <a:gd name="T5" fmla="*/ 47270 h 134"/>
                  <a:gd name="T6" fmla="*/ 0 w 30"/>
                  <a:gd name="T7" fmla="*/ 37318 h 134"/>
                  <a:gd name="T8" fmla="*/ 0 w 30"/>
                  <a:gd name="T9" fmla="*/ 6753 h 134"/>
                  <a:gd name="T10" fmla="*/ 10742 w 30"/>
                  <a:gd name="T11" fmla="*/ 0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34">
                    <a:moveTo>
                      <a:pt x="29" y="0"/>
                    </a:moveTo>
                    <a:cubicBezTo>
                      <a:pt x="29" y="38"/>
                      <a:pt x="29" y="95"/>
                      <a:pt x="29" y="95"/>
                    </a:cubicBezTo>
                    <a:cubicBezTo>
                      <a:pt x="29" y="114"/>
                      <a:pt x="29" y="124"/>
                      <a:pt x="19" y="133"/>
                    </a:cubicBezTo>
                    <a:cubicBezTo>
                      <a:pt x="10" y="124"/>
                      <a:pt x="0" y="114"/>
                      <a:pt x="0" y="105"/>
                    </a:cubicBezTo>
                    <a:cubicBezTo>
                      <a:pt x="0" y="95"/>
                      <a:pt x="0" y="57"/>
                      <a:pt x="0" y="19"/>
                    </a:cubicBezTo>
                    <a:cubicBezTo>
                      <a:pt x="10" y="19"/>
                      <a:pt x="19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06" name="Freeform 433">
                <a:extLst>
                  <a:ext uri="{FF2B5EF4-FFF2-40B4-BE49-F238E27FC236}">
                    <a16:creationId xmlns:a16="http://schemas.microsoft.com/office/drawing/2014/main" id="{957031BB-FE97-1C4B-B728-8BD4B1FFC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971675"/>
                <a:ext cx="11113" cy="73025"/>
              </a:xfrm>
              <a:custGeom>
                <a:avLst/>
                <a:gdLst>
                  <a:gd name="T0" fmla="*/ 0 w 30"/>
                  <a:gd name="T1" fmla="*/ 13806 h 201"/>
                  <a:gd name="T2" fmla="*/ 7038 w 30"/>
                  <a:gd name="T3" fmla="*/ 0 h 201"/>
                  <a:gd name="T4" fmla="*/ 10743 w 30"/>
                  <a:gd name="T5" fmla="*/ 58856 h 201"/>
                  <a:gd name="T6" fmla="*/ 3704 w 30"/>
                  <a:gd name="T7" fmla="*/ 72662 h 201"/>
                  <a:gd name="T8" fmla="*/ 0 w 30"/>
                  <a:gd name="T9" fmla="*/ 62489 h 201"/>
                  <a:gd name="T10" fmla="*/ 0 w 30"/>
                  <a:gd name="T11" fmla="*/ 13806 h 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01">
                    <a:moveTo>
                      <a:pt x="0" y="38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9" y="19"/>
                      <a:pt x="29" y="153"/>
                      <a:pt x="29" y="162"/>
                    </a:cubicBezTo>
                    <a:cubicBezTo>
                      <a:pt x="29" y="181"/>
                      <a:pt x="19" y="191"/>
                      <a:pt x="10" y="200"/>
                    </a:cubicBezTo>
                    <a:cubicBezTo>
                      <a:pt x="10" y="191"/>
                      <a:pt x="0" y="181"/>
                      <a:pt x="0" y="172"/>
                    </a:cubicBezTo>
                    <a:cubicBezTo>
                      <a:pt x="0" y="153"/>
                      <a:pt x="0" y="57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07" name="Freeform 434">
                <a:extLst>
                  <a:ext uri="{FF2B5EF4-FFF2-40B4-BE49-F238E27FC236}">
                    <a16:creationId xmlns:a16="http://schemas.microsoft.com/office/drawing/2014/main" id="{83A2350A-B58E-F14B-8797-4B5DBEC78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968500"/>
                <a:ext cx="14288" cy="76200"/>
              </a:xfrm>
              <a:custGeom>
                <a:avLst/>
                <a:gdLst>
                  <a:gd name="T0" fmla="*/ 10624 w 39"/>
                  <a:gd name="T1" fmla="*/ 48260 h 210"/>
                  <a:gd name="T2" fmla="*/ 10624 w 39"/>
                  <a:gd name="T3" fmla="*/ 62049 h 210"/>
                  <a:gd name="T4" fmla="*/ 6961 w 39"/>
                  <a:gd name="T5" fmla="*/ 75837 h 210"/>
                  <a:gd name="T6" fmla="*/ 3664 w 39"/>
                  <a:gd name="T7" fmla="*/ 65677 h 210"/>
                  <a:gd name="T8" fmla="*/ 0 w 39"/>
                  <a:gd name="T9" fmla="*/ 3266 h 210"/>
                  <a:gd name="T10" fmla="*/ 6961 w 39"/>
                  <a:gd name="T11" fmla="*/ 0 h 210"/>
                  <a:gd name="T12" fmla="*/ 10624 w 39"/>
                  <a:gd name="T13" fmla="*/ 48260 h 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10">
                    <a:moveTo>
                      <a:pt x="29" y="133"/>
                    </a:moveTo>
                    <a:cubicBezTo>
                      <a:pt x="29" y="152"/>
                      <a:pt x="29" y="171"/>
                      <a:pt x="29" y="171"/>
                    </a:cubicBezTo>
                    <a:cubicBezTo>
                      <a:pt x="29" y="190"/>
                      <a:pt x="29" y="200"/>
                      <a:pt x="19" y="209"/>
                    </a:cubicBezTo>
                    <a:cubicBezTo>
                      <a:pt x="19" y="200"/>
                      <a:pt x="10" y="190"/>
                      <a:pt x="10" y="181"/>
                    </a:cubicBezTo>
                    <a:cubicBezTo>
                      <a:pt x="10" y="124"/>
                      <a:pt x="0" y="66"/>
                      <a:pt x="0" y="9"/>
                    </a:cubicBezTo>
                    <a:cubicBezTo>
                      <a:pt x="0" y="9"/>
                      <a:pt x="10" y="0"/>
                      <a:pt x="19" y="0"/>
                    </a:cubicBezTo>
                    <a:cubicBezTo>
                      <a:pt x="29" y="66"/>
                      <a:pt x="38" y="114"/>
                      <a:pt x="29" y="13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08" name="Freeform 435">
                <a:extLst>
                  <a:ext uri="{FF2B5EF4-FFF2-40B4-BE49-F238E27FC236}">
                    <a16:creationId xmlns:a16="http://schemas.microsoft.com/office/drawing/2014/main" id="{CE564810-00EF-6248-9F3E-D90F48420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965325"/>
                <a:ext cx="20638" cy="85725"/>
              </a:xfrm>
              <a:custGeom>
                <a:avLst/>
                <a:gdLst>
                  <a:gd name="T0" fmla="*/ 17080 w 58"/>
                  <a:gd name="T1" fmla="*/ 64651 h 240"/>
                  <a:gd name="T2" fmla="*/ 13521 w 58"/>
                  <a:gd name="T3" fmla="*/ 75009 h 240"/>
                  <a:gd name="T4" fmla="*/ 9963 w 58"/>
                  <a:gd name="T5" fmla="*/ 85368 h 240"/>
                  <a:gd name="T6" fmla="*/ 3202 w 58"/>
                  <a:gd name="T7" fmla="*/ 75009 h 240"/>
                  <a:gd name="T8" fmla="*/ 0 w 58"/>
                  <a:gd name="T9" fmla="*/ 0 h 240"/>
                  <a:gd name="T10" fmla="*/ 17080 w 58"/>
                  <a:gd name="T11" fmla="*/ 64651 h 2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240">
                    <a:moveTo>
                      <a:pt x="48" y="181"/>
                    </a:moveTo>
                    <a:cubicBezTo>
                      <a:pt x="38" y="210"/>
                      <a:pt x="38" y="210"/>
                      <a:pt x="38" y="210"/>
                    </a:cubicBezTo>
                    <a:cubicBezTo>
                      <a:pt x="38" y="219"/>
                      <a:pt x="28" y="229"/>
                      <a:pt x="28" y="239"/>
                    </a:cubicBezTo>
                    <a:cubicBezTo>
                      <a:pt x="19" y="239"/>
                      <a:pt x="9" y="229"/>
                      <a:pt x="9" y="210"/>
                    </a:cubicBezTo>
                    <a:cubicBezTo>
                      <a:pt x="19" y="124"/>
                      <a:pt x="19" y="67"/>
                      <a:pt x="0" y="0"/>
                    </a:cubicBezTo>
                    <a:cubicBezTo>
                      <a:pt x="38" y="29"/>
                      <a:pt x="57" y="86"/>
                      <a:pt x="48" y="18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09" name="Freeform 436">
                <a:extLst>
                  <a:ext uri="{FF2B5EF4-FFF2-40B4-BE49-F238E27FC236}">
                    <a16:creationId xmlns:a16="http://schemas.microsoft.com/office/drawing/2014/main" id="{E31BBBA6-8A40-594B-8F01-249DAA022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00" y="2033588"/>
                <a:ext cx="23813" cy="100012"/>
              </a:xfrm>
              <a:custGeom>
                <a:avLst/>
                <a:gdLst>
                  <a:gd name="T0" fmla="*/ 10156 w 68"/>
                  <a:gd name="T1" fmla="*/ 6860 h 277"/>
                  <a:gd name="T2" fmla="*/ 23463 w 68"/>
                  <a:gd name="T3" fmla="*/ 0 h 277"/>
                  <a:gd name="T4" fmla="*/ 16459 w 68"/>
                  <a:gd name="T5" fmla="*/ 54880 h 277"/>
                  <a:gd name="T6" fmla="*/ 19961 w 68"/>
                  <a:gd name="T7" fmla="*/ 99651 h 277"/>
                  <a:gd name="T8" fmla="*/ 6654 w 68"/>
                  <a:gd name="T9" fmla="*/ 41160 h 277"/>
                  <a:gd name="T10" fmla="*/ 10156 w 68"/>
                  <a:gd name="T11" fmla="*/ 6860 h 2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277">
                    <a:moveTo>
                      <a:pt x="29" y="19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67" y="38"/>
                      <a:pt x="57" y="86"/>
                      <a:pt x="47" y="152"/>
                    </a:cubicBezTo>
                    <a:cubicBezTo>
                      <a:pt x="38" y="200"/>
                      <a:pt x="47" y="247"/>
                      <a:pt x="57" y="276"/>
                    </a:cubicBezTo>
                    <a:cubicBezTo>
                      <a:pt x="9" y="266"/>
                      <a:pt x="0" y="219"/>
                      <a:pt x="19" y="114"/>
                    </a:cubicBezTo>
                    <a:cubicBezTo>
                      <a:pt x="19" y="95"/>
                      <a:pt x="29" y="57"/>
                      <a:pt x="29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10" name="Freeform 437">
                <a:extLst>
                  <a:ext uri="{FF2B5EF4-FFF2-40B4-BE49-F238E27FC236}">
                    <a16:creationId xmlns:a16="http://schemas.microsoft.com/office/drawing/2014/main" id="{F78C0793-A36E-2A43-8B34-1E6C3F5F5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2044700"/>
                <a:ext cx="6350" cy="61913"/>
              </a:xfrm>
              <a:custGeom>
                <a:avLst/>
                <a:gdLst>
                  <a:gd name="T0" fmla="*/ 0 w 19"/>
                  <a:gd name="T1" fmla="*/ 61555 h 173"/>
                  <a:gd name="T2" fmla="*/ 0 w 19"/>
                  <a:gd name="T3" fmla="*/ 61555 h 173"/>
                  <a:gd name="T4" fmla="*/ 3008 w 19"/>
                  <a:gd name="T5" fmla="*/ 34356 h 173"/>
                  <a:gd name="T6" fmla="*/ 3008 w 19"/>
                  <a:gd name="T7" fmla="*/ 37577 h 173"/>
                  <a:gd name="T8" fmla="*/ 0 w 19"/>
                  <a:gd name="T9" fmla="*/ 37577 h 173"/>
                  <a:gd name="T10" fmla="*/ 0 w 19"/>
                  <a:gd name="T11" fmla="*/ 41156 h 173"/>
                  <a:gd name="T12" fmla="*/ 0 w 19"/>
                  <a:gd name="T13" fmla="*/ 44377 h 173"/>
                  <a:gd name="T14" fmla="*/ 0 w 19"/>
                  <a:gd name="T15" fmla="*/ 47956 h 173"/>
                  <a:gd name="T16" fmla="*/ 0 w 19"/>
                  <a:gd name="T17" fmla="*/ 51177 h 173"/>
                  <a:gd name="T18" fmla="*/ 0 w 19"/>
                  <a:gd name="T19" fmla="*/ 54755 h 173"/>
                  <a:gd name="T20" fmla="*/ 0 w 19"/>
                  <a:gd name="T21" fmla="*/ 57976 h 173"/>
                  <a:gd name="T22" fmla="*/ 0 w 19"/>
                  <a:gd name="T23" fmla="*/ 61555 h 173"/>
                  <a:gd name="T24" fmla="*/ 0 w 19"/>
                  <a:gd name="T25" fmla="*/ 57976 h 173"/>
                  <a:gd name="T26" fmla="*/ 0 w 19"/>
                  <a:gd name="T27" fmla="*/ 54755 h 173"/>
                  <a:gd name="T28" fmla="*/ 0 w 19"/>
                  <a:gd name="T29" fmla="*/ 51177 h 173"/>
                  <a:gd name="T30" fmla="*/ 0 w 19"/>
                  <a:gd name="T31" fmla="*/ 47956 h 173"/>
                  <a:gd name="T32" fmla="*/ 0 w 19"/>
                  <a:gd name="T33" fmla="*/ 44377 h 173"/>
                  <a:gd name="T34" fmla="*/ 0 w 19"/>
                  <a:gd name="T35" fmla="*/ 41156 h 173"/>
                  <a:gd name="T36" fmla="*/ 0 w 19"/>
                  <a:gd name="T37" fmla="*/ 37577 h 173"/>
                  <a:gd name="T38" fmla="*/ 0 w 19"/>
                  <a:gd name="T39" fmla="*/ 34356 h 173"/>
                  <a:gd name="T40" fmla="*/ 3008 w 19"/>
                  <a:gd name="T41" fmla="*/ 34356 h 173"/>
                  <a:gd name="T42" fmla="*/ 6016 w 19"/>
                  <a:gd name="T43" fmla="*/ 0 h 173"/>
                  <a:gd name="T44" fmla="*/ 6016 w 19"/>
                  <a:gd name="T45" fmla="*/ 3579 h 173"/>
                  <a:gd name="T46" fmla="*/ 6016 w 19"/>
                  <a:gd name="T47" fmla="*/ 7158 h 173"/>
                  <a:gd name="T48" fmla="*/ 6016 w 19"/>
                  <a:gd name="T49" fmla="*/ 10378 h 173"/>
                  <a:gd name="T50" fmla="*/ 6016 w 19"/>
                  <a:gd name="T51" fmla="*/ 13599 h 173"/>
                  <a:gd name="T52" fmla="*/ 6016 w 19"/>
                  <a:gd name="T53" fmla="*/ 17178 h 173"/>
                  <a:gd name="T54" fmla="*/ 3008 w 19"/>
                  <a:gd name="T55" fmla="*/ 20757 h 173"/>
                  <a:gd name="T56" fmla="*/ 3008 w 19"/>
                  <a:gd name="T57" fmla="*/ 23978 h 173"/>
                  <a:gd name="T58" fmla="*/ 3008 w 19"/>
                  <a:gd name="T59" fmla="*/ 27557 h 173"/>
                  <a:gd name="T60" fmla="*/ 3008 w 19"/>
                  <a:gd name="T61" fmla="*/ 30778 h 173"/>
                  <a:gd name="T62" fmla="*/ 3008 w 19"/>
                  <a:gd name="T63" fmla="*/ 34356 h 173"/>
                  <a:gd name="T64" fmla="*/ 3008 w 19"/>
                  <a:gd name="T65" fmla="*/ 30778 h 173"/>
                  <a:gd name="T66" fmla="*/ 3008 w 19"/>
                  <a:gd name="T67" fmla="*/ 27557 h 173"/>
                  <a:gd name="T68" fmla="*/ 3008 w 19"/>
                  <a:gd name="T69" fmla="*/ 23978 h 173"/>
                  <a:gd name="T70" fmla="*/ 3008 w 19"/>
                  <a:gd name="T71" fmla="*/ 20757 h 173"/>
                  <a:gd name="T72" fmla="*/ 3008 w 19"/>
                  <a:gd name="T73" fmla="*/ 17178 h 173"/>
                  <a:gd name="T74" fmla="*/ 3008 w 19"/>
                  <a:gd name="T75" fmla="*/ 13599 h 173"/>
                  <a:gd name="T76" fmla="*/ 3008 w 19"/>
                  <a:gd name="T77" fmla="*/ 10378 h 173"/>
                  <a:gd name="T78" fmla="*/ 6016 w 19"/>
                  <a:gd name="T79" fmla="*/ 10378 h 173"/>
                  <a:gd name="T80" fmla="*/ 6016 w 19"/>
                  <a:gd name="T81" fmla="*/ 7158 h 173"/>
                  <a:gd name="T82" fmla="*/ 6016 w 19"/>
                  <a:gd name="T83" fmla="*/ 3579 h 173"/>
                  <a:gd name="T84" fmla="*/ 6016 w 19"/>
                  <a:gd name="T85" fmla="*/ 0 h 173"/>
                  <a:gd name="T86" fmla="*/ 6016 w 19"/>
                  <a:gd name="T87" fmla="*/ 0 h 173"/>
                  <a:gd name="T88" fmla="*/ 6016 w 19"/>
                  <a:gd name="T89" fmla="*/ 0 h 17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" h="173">
                    <a:moveTo>
                      <a:pt x="0" y="172"/>
                    </a:moveTo>
                    <a:lnTo>
                      <a:pt x="0" y="172"/>
                    </a:lnTo>
                    <a:close/>
                    <a:moveTo>
                      <a:pt x="9" y="96"/>
                    </a:moveTo>
                    <a:lnTo>
                      <a:pt x="9" y="105"/>
                    </a:lnTo>
                    <a:lnTo>
                      <a:pt x="0" y="105"/>
                    </a:lnTo>
                    <a:lnTo>
                      <a:pt x="0" y="115"/>
                    </a:lnTo>
                    <a:lnTo>
                      <a:pt x="0" y="124"/>
                    </a:lnTo>
                    <a:lnTo>
                      <a:pt x="0" y="134"/>
                    </a:lnTo>
                    <a:lnTo>
                      <a:pt x="0" y="143"/>
                    </a:lnTo>
                    <a:lnTo>
                      <a:pt x="0" y="153"/>
                    </a:lnTo>
                    <a:lnTo>
                      <a:pt x="0" y="162"/>
                    </a:lnTo>
                    <a:lnTo>
                      <a:pt x="0" y="172"/>
                    </a:lnTo>
                    <a:lnTo>
                      <a:pt x="0" y="162"/>
                    </a:lnTo>
                    <a:lnTo>
                      <a:pt x="0" y="153"/>
                    </a:lnTo>
                    <a:lnTo>
                      <a:pt x="0" y="143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0" y="115"/>
                    </a:lnTo>
                    <a:lnTo>
                      <a:pt x="0" y="105"/>
                    </a:lnTo>
                    <a:lnTo>
                      <a:pt x="0" y="96"/>
                    </a:lnTo>
                    <a:lnTo>
                      <a:pt x="9" y="96"/>
                    </a:lnTo>
                    <a:close/>
                    <a:moveTo>
                      <a:pt x="18" y="0"/>
                    </a:moveTo>
                    <a:lnTo>
                      <a:pt x="18" y="10"/>
                    </a:lnTo>
                    <a:lnTo>
                      <a:pt x="18" y="20"/>
                    </a:lnTo>
                    <a:lnTo>
                      <a:pt x="18" y="29"/>
                    </a:lnTo>
                    <a:lnTo>
                      <a:pt x="18" y="38"/>
                    </a:lnTo>
                    <a:lnTo>
                      <a:pt x="18" y="48"/>
                    </a:lnTo>
                    <a:lnTo>
                      <a:pt x="9" y="58"/>
                    </a:lnTo>
                    <a:lnTo>
                      <a:pt x="9" y="67"/>
                    </a:lnTo>
                    <a:lnTo>
                      <a:pt x="9" y="77"/>
                    </a:lnTo>
                    <a:lnTo>
                      <a:pt x="9" y="86"/>
                    </a:lnTo>
                    <a:lnTo>
                      <a:pt x="9" y="96"/>
                    </a:lnTo>
                    <a:lnTo>
                      <a:pt x="9" y="86"/>
                    </a:lnTo>
                    <a:lnTo>
                      <a:pt x="9" y="77"/>
                    </a:lnTo>
                    <a:lnTo>
                      <a:pt x="9" y="67"/>
                    </a:lnTo>
                    <a:lnTo>
                      <a:pt x="9" y="58"/>
                    </a:lnTo>
                    <a:lnTo>
                      <a:pt x="9" y="48"/>
                    </a:lnTo>
                    <a:lnTo>
                      <a:pt x="9" y="38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18" y="20"/>
                    </a:lnTo>
                    <a:lnTo>
                      <a:pt x="18" y="10"/>
                    </a:lnTo>
                    <a:lnTo>
                      <a:pt x="18" y="0"/>
                    </a:lnTo>
                    <a:close/>
                    <a:moveTo>
                      <a:pt x="18" y="0"/>
                    </a:move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11" name="Freeform 438">
                <a:extLst>
                  <a:ext uri="{FF2B5EF4-FFF2-40B4-BE49-F238E27FC236}">
                    <a16:creationId xmlns:a16="http://schemas.microsoft.com/office/drawing/2014/main" id="{1E39FD6B-B74A-C742-B738-DBDD5F7DF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00" y="1962150"/>
                <a:ext cx="17463" cy="88900"/>
              </a:xfrm>
              <a:custGeom>
                <a:avLst/>
                <a:gdLst>
                  <a:gd name="T0" fmla="*/ 10551 w 48"/>
                  <a:gd name="T1" fmla="*/ 0 h 249"/>
                  <a:gd name="T2" fmla="*/ 0 w 48"/>
                  <a:gd name="T3" fmla="*/ 0 h 249"/>
                  <a:gd name="T4" fmla="*/ 3274 w 48"/>
                  <a:gd name="T5" fmla="*/ 16780 h 249"/>
                  <a:gd name="T6" fmla="*/ 6912 w 48"/>
                  <a:gd name="T7" fmla="*/ 71406 h 249"/>
                  <a:gd name="T8" fmla="*/ 3274 w 48"/>
                  <a:gd name="T9" fmla="*/ 88543 h 249"/>
                  <a:gd name="T10" fmla="*/ 17099 w 48"/>
                  <a:gd name="T11" fmla="*/ 64622 h 249"/>
                  <a:gd name="T12" fmla="*/ 13825 w 48"/>
                  <a:gd name="T13" fmla="*/ 16780 h 249"/>
                  <a:gd name="T14" fmla="*/ 10551 w 48"/>
                  <a:gd name="T15" fmla="*/ 0 h 2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249">
                    <a:moveTo>
                      <a:pt x="2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9" y="38"/>
                      <a:pt x="9" y="47"/>
                    </a:cubicBezTo>
                    <a:cubicBezTo>
                      <a:pt x="19" y="85"/>
                      <a:pt x="29" y="143"/>
                      <a:pt x="19" y="200"/>
                    </a:cubicBezTo>
                    <a:cubicBezTo>
                      <a:pt x="19" y="219"/>
                      <a:pt x="9" y="238"/>
                      <a:pt x="9" y="248"/>
                    </a:cubicBezTo>
                    <a:cubicBezTo>
                      <a:pt x="29" y="248"/>
                      <a:pt x="47" y="219"/>
                      <a:pt x="47" y="181"/>
                    </a:cubicBezTo>
                    <a:cubicBezTo>
                      <a:pt x="47" y="123"/>
                      <a:pt x="47" y="76"/>
                      <a:pt x="38" y="47"/>
                    </a:cubicBezTo>
                    <a:cubicBezTo>
                      <a:pt x="38" y="38"/>
                      <a:pt x="29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12" name="Freeform 439">
                <a:extLst>
                  <a:ext uri="{FF2B5EF4-FFF2-40B4-BE49-F238E27FC236}">
                    <a16:creationId xmlns:a16="http://schemas.microsoft.com/office/drawing/2014/main" id="{327C2C89-FE81-1F4B-861F-D84B92DCA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1962150"/>
                <a:ext cx="14287" cy="85725"/>
              </a:xfrm>
              <a:custGeom>
                <a:avLst/>
                <a:gdLst>
                  <a:gd name="T0" fmla="*/ 3297 w 39"/>
                  <a:gd name="T1" fmla="*/ 0 h 239"/>
                  <a:gd name="T2" fmla="*/ 0 w 39"/>
                  <a:gd name="T3" fmla="*/ 6815 h 239"/>
                  <a:gd name="T4" fmla="*/ 0 w 39"/>
                  <a:gd name="T5" fmla="*/ 16858 h 239"/>
                  <a:gd name="T6" fmla="*/ 3297 w 39"/>
                  <a:gd name="T7" fmla="*/ 30488 h 239"/>
                  <a:gd name="T8" fmla="*/ 0 w 39"/>
                  <a:gd name="T9" fmla="*/ 85366 h 239"/>
                  <a:gd name="T10" fmla="*/ 13921 w 39"/>
                  <a:gd name="T11" fmla="*/ 58106 h 239"/>
                  <a:gd name="T12" fmla="*/ 10257 w 39"/>
                  <a:gd name="T13" fmla="*/ 10043 h 239"/>
                  <a:gd name="T14" fmla="*/ 3297 w 39"/>
                  <a:gd name="T15" fmla="*/ 0 h 2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39">
                    <a:moveTo>
                      <a:pt x="9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9" y="19"/>
                      <a:pt x="0" y="28"/>
                      <a:pt x="0" y="47"/>
                    </a:cubicBezTo>
                    <a:cubicBezTo>
                      <a:pt x="0" y="57"/>
                      <a:pt x="9" y="76"/>
                      <a:pt x="9" y="85"/>
                    </a:cubicBezTo>
                    <a:cubicBezTo>
                      <a:pt x="18" y="143"/>
                      <a:pt x="18" y="200"/>
                      <a:pt x="0" y="238"/>
                    </a:cubicBezTo>
                    <a:cubicBezTo>
                      <a:pt x="28" y="238"/>
                      <a:pt x="38" y="209"/>
                      <a:pt x="38" y="162"/>
                    </a:cubicBezTo>
                    <a:cubicBezTo>
                      <a:pt x="38" y="123"/>
                      <a:pt x="38" y="85"/>
                      <a:pt x="28" y="28"/>
                    </a:cubicBezTo>
                    <a:cubicBezTo>
                      <a:pt x="28" y="19"/>
                      <a:pt x="18" y="9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13" name="Freeform 440">
                <a:extLst>
                  <a:ext uri="{FF2B5EF4-FFF2-40B4-BE49-F238E27FC236}">
                    <a16:creationId xmlns:a16="http://schemas.microsoft.com/office/drawing/2014/main" id="{078D934F-489E-0B4F-B166-CBD6E1AAD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976438"/>
                <a:ext cx="14288" cy="31750"/>
              </a:xfrm>
              <a:custGeom>
                <a:avLst/>
                <a:gdLst>
                  <a:gd name="T0" fmla="*/ 0 w 39"/>
                  <a:gd name="T1" fmla="*/ 0 h 86"/>
                  <a:gd name="T2" fmla="*/ 10624 w 39"/>
                  <a:gd name="T3" fmla="*/ 0 h 86"/>
                  <a:gd name="T4" fmla="*/ 13922 w 39"/>
                  <a:gd name="T5" fmla="*/ 17352 h 86"/>
                  <a:gd name="T6" fmla="*/ 10624 w 39"/>
                  <a:gd name="T7" fmla="*/ 31381 h 86"/>
                  <a:gd name="T8" fmla="*/ 3664 w 39"/>
                  <a:gd name="T9" fmla="*/ 21044 h 86"/>
                  <a:gd name="T10" fmla="*/ 0 w 39"/>
                  <a:gd name="T11" fmla="*/ 0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86">
                    <a:moveTo>
                      <a:pt x="0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19"/>
                      <a:pt x="38" y="38"/>
                      <a:pt x="38" y="47"/>
                    </a:cubicBezTo>
                    <a:cubicBezTo>
                      <a:pt x="38" y="67"/>
                      <a:pt x="38" y="76"/>
                      <a:pt x="29" y="85"/>
                    </a:cubicBezTo>
                    <a:cubicBezTo>
                      <a:pt x="19" y="85"/>
                      <a:pt x="19" y="67"/>
                      <a:pt x="10" y="57"/>
                    </a:cubicBezTo>
                    <a:cubicBezTo>
                      <a:pt x="10" y="38"/>
                      <a:pt x="10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14" name="Freeform 441">
                <a:extLst>
                  <a:ext uri="{FF2B5EF4-FFF2-40B4-BE49-F238E27FC236}">
                    <a16:creationId xmlns:a16="http://schemas.microsoft.com/office/drawing/2014/main" id="{940730AC-2931-BE48-8E8D-BBB391FAD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976438"/>
                <a:ext cx="14288" cy="31750"/>
              </a:xfrm>
              <a:custGeom>
                <a:avLst/>
                <a:gdLst>
                  <a:gd name="T0" fmla="*/ 10624 w 39"/>
                  <a:gd name="T1" fmla="*/ 0 h 86"/>
                  <a:gd name="T2" fmla="*/ 0 w 39"/>
                  <a:gd name="T3" fmla="*/ 0 h 86"/>
                  <a:gd name="T4" fmla="*/ 10624 w 39"/>
                  <a:gd name="T5" fmla="*/ 0 h 86"/>
                  <a:gd name="T6" fmla="*/ 10624 w 39"/>
                  <a:gd name="T7" fmla="*/ 0 h 86"/>
                  <a:gd name="T8" fmla="*/ 10624 w 39"/>
                  <a:gd name="T9" fmla="*/ 0 h 86"/>
                  <a:gd name="T10" fmla="*/ 13922 w 39"/>
                  <a:gd name="T11" fmla="*/ 17352 h 86"/>
                  <a:gd name="T12" fmla="*/ 13922 w 39"/>
                  <a:gd name="T13" fmla="*/ 14029 h 86"/>
                  <a:gd name="T14" fmla="*/ 13922 w 39"/>
                  <a:gd name="T15" fmla="*/ 10337 h 86"/>
                  <a:gd name="T16" fmla="*/ 10624 w 39"/>
                  <a:gd name="T17" fmla="*/ 10337 h 86"/>
                  <a:gd name="T18" fmla="*/ 10624 w 39"/>
                  <a:gd name="T19" fmla="*/ 7015 h 86"/>
                  <a:gd name="T20" fmla="*/ 10624 w 39"/>
                  <a:gd name="T21" fmla="*/ 3323 h 86"/>
                  <a:gd name="T22" fmla="*/ 10624 w 39"/>
                  <a:gd name="T23" fmla="*/ 0 h 86"/>
                  <a:gd name="T24" fmla="*/ 10624 w 39"/>
                  <a:gd name="T25" fmla="*/ 3323 h 86"/>
                  <a:gd name="T26" fmla="*/ 10624 w 39"/>
                  <a:gd name="T27" fmla="*/ 7015 h 86"/>
                  <a:gd name="T28" fmla="*/ 13922 w 39"/>
                  <a:gd name="T29" fmla="*/ 7015 h 86"/>
                  <a:gd name="T30" fmla="*/ 13922 w 39"/>
                  <a:gd name="T31" fmla="*/ 10337 h 86"/>
                  <a:gd name="T32" fmla="*/ 13922 w 39"/>
                  <a:gd name="T33" fmla="*/ 14029 h 86"/>
                  <a:gd name="T34" fmla="*/ 13922 w 39"/>
                  <a:gd name="T35" fmla="*/ 17352 h 86"/>
                  <a:gd name="T36" fmla="*/ 10624 w 39"/>
                  <a:gd name="T37" fmla="*/ 31381 h 86"/>
                  <a:gd name="T38" fmla="*/ 10624 w 39"/>
                  <a:gd name="T39" fmla="*/ 28058 h 86"/>
                  <a:gd name="T40" fmla="*/ 13922 w 39"/>
                  <a:gd name="T41" fmla="*/ 28058 h 86"/>
                  <a:gd name="T42" fmla="*/ 13922 w 39"/>
                  <a:gd name="T43" fmla="*/ 24735 h 86"/>
                  <a:gd name="T44" fmla="*/ 13922 w 39"/>
                  <a:gd name="T45" fmla="*/ 21044 h 86"/>
                  <a:gd name="T46" fmla="*/ 13922 w 39"/>
                  <a:gd name="T47" fmla="*/ 17352 h 86"/>
                  <a:gd name="T48" fmla="*/ 13922 w 39"/>
                  <a:gd name="T49" fmla="*/ 21044 h 86"/>
                  <a:gd name="T50" fmla="*/ 13922 w 39"/>
                  <a:gd name="T51" fmla="*/ 24735 h 86"/>
                  <a:gd name="T52" fmla="*/ 13922 w 39"/>
                  <a:gd name="T53" fmla="*/ 28058 h 86"/>
                  <a:gd name="T54" fmla="*/ 10624 w 39"/>
                  <a:gd name="T55" fmla="*/ 28058 h 86"/>
                  <a:gd name="T56" fmla="*/ 10624 w 39"/>
                  <a:gd name="T57" fmla="*/ 31381 h 86"/>
                  <a:gd name="T58" fmla="*/ 10624 w 39"/>
                  <a:gd name="T59" fmla="*/ 31381 h 86"/>
                  <a:gd name="T60" fmla="*/ 10624 w 39"/>
                  <a:gd name="T61" fmla="*/ 31381 h 86"/>
                  <a:gd name="T62" fmla="*/ 3664 w 39"/>
                  <a:gd name="T63" fmla="*/ 21044 h 86"/>
                  <a:gd name="T64" fmla="*/ 3664 w 39"/>
                  <a:gd name="T65" fmla="*/ 24735 h 86"/>
                  <a:gd name="T66" fmla="*/ 6961 w 39"/>
                  <a:gd name="T67" fmla="*/ 24735 h 86"/>
                  <a:gd name="T68" fmla="*/ 6961 w 39"/>
                  <a:gd name="T69" fmla="*/ 28058 h 86"/>
                  <a:gd name="T70" fmla="*/ 6961 w 39"/>
                  <a:gd name="T71" fmla="*/ 31381 h 86"/>
                  <a:gd name="T72" fmla="*/ 10624 w 39"/>
                  <a:gd name="T73" fmla="*/ 31381 h 86"/>
                  <a:gd name="T74" fmla="*/ 6961 w 39"/>
                  <a:gd name="T75" fmla="*/ 31381 h 86"/>
                  <a:gd name="T76" fmla="*/ 6961 w 39"/>
                  <a:gd name="T77" fmla="*/ 28058 h 86"/>
                  <a:gd name="T78" fmla="*/ 6961 w 39"/>
                  <a:gd name="T79" fmla="*/ 24735 h 86"/>
                  <a:gd name="T80" fmla="*/ 3664 w 39"/>
                  <a:gd name="T81" fmla="*/ 24735 h 86"/>
                  <a:gd name="T82" fmla="*/ 3664 w 39"/>
                  <a:gd name="T83" fmla="*/ 21044 h 86"/>
                  <a:gd name="T84" fmla="*/ 0 w 39"/>
                  <a:gd name="T85" fmla="*/ 0 h 86"/>
                  <a:gd name="T86" fmla="*/ 3664 w 39"/>
                  <a:gd name="T87" fmla="*/ 0 h 86"/>
                  <a:gd name="T88" fmla="*/ 3664 w 39"/>
                  <a:gd name="T89" fmla="*/ 3323 h 86"/>
                  <a:gd name="T90" fmla="*/ 3664 w 39"/>
                  <a:gd name="T91" fmla="*/ 7015 h 86"/>
                  <a:gd name="T92" fmla="*/ 3664 w 39"/>
                  <a:gd name="T93" fmla="*/ 10337 h 86"/>
                  <a:gd name="T94" fmla="*/ 3664 w 39"/>
                  <a:gd name="T95" fmla="*/ 14029 h 86"/>
                  <a:gd name="T96" fmla="*/ 3664 w 39"/>
                  <a:gd name="T97" fmla="*/ 17352 h 86"/>
                  <a:gd name="T98" fmla="*/ 3664 w 39"/>
                  <a:gd name="T99" fmla="*/ 21044 h 86"/>
                  <a:gd name="T100" fmla="*/ 3664 w 39"/>
                  <a:gd name="T101" fmla="*/ 17352 h 86"/>
                  <a:gd name="T102" fmla="*/ 3664 w 39"/>
                  <a:gd name="T103" fmla="*/ 14029 h 86"/>
                  <a:gd name="T104" fmla="*/ 3664 w 39"/>
                  <a:gd name="T105" fmla="*/ 10337 h 86"/>
                  <a:gd name="T106" fmla="*/ 3664 w 39"/>
                  <a:gd name="T107" fmla="*/ 7015 h 86"/>
                  <a:gd name="T108" fmla="*/ 0 w 39"/>
                  <a:gd name="T109" fmla="*/ 7015 h 86"/>
                  <a:gd name="T110" fmla="*/ 0 w 39"/>
                  <a:gd name="T111" fmla="*/ 3323 h 86"/>
                  <a:gd name="T112" fmla="*/ 0 w 39"/>
                  <a:gd name="T113" fmla="*/ 0 h 86"/>
                  <a:gd name="T114" fmla="*/ 0 w 39"/>
                  <a:gd name="T115" fmla="*/ 0 h 86"/>
                  <a:gd name="T116" fmla="*/ 0 w 39"/>
                  <a:gd name="T117" fmla="*/ 0 h 86"/>
                  <a:gd name="T118" fmla="*/ 0 w 39"/>
                  <a:gd name="T119" fmla="*/ 0 h 86"/>
                  <a:gd name="T120" fmla="*/ 0 w 39"/>
                  <a:gd name="T121" fmla="*/ 0 h 86"/>
                  <a:gd name="T122" fmla="*/ 0 w 39"/>
                  <a:gd name="T123" fmla="*/ 0 h 86"/>
                  <a:gd name="T124" fmla="*/ 0 w 39"/>
                  <a:gd name="T125" fmla="*/ 0 h 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9" h="86">
                    <a:moveTo>
                      <a:pt x="29" y="0"/>
                    </a:moveTo>
                    <a:lnTo>
                      <a:pt x="0" y="0"/>
                    </a:lnTo>
                    <a:lnTo>
                      <a:pt x="29" y="0"/>
                    </a:lnTo>
                    <a:close/>
                    <a:moveTo>
                      <a:pt x="29" y="0"/>
                    </a:moveTo>
                    <a:lnTo>
                      <a:pt x="29" y="0"/>
                    </a:lnTo>
                    <a:close/>
                    <a:moveTo>
                      <a:pt x="38" y="47"/>
                    </a:moveTo>
                    <a:lnTo>
                      <a:pt x="38" y="38"/>
                    </a:lnTo>
                    <a:lnTo>
                      <a:pt x="38" y="28"/>
                    </a:lnTo>
                    <a:lnTo>
                      <a:pt x="29" y="28"/>
                    </a:lnTo>
                    <a:lnTo>
                      <a:pt x="29" y="19"/>
                    </a:lnTo>
                    <a:lnTo>
                      <a:pt x="29" y="9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38" y="28"/>
                    </a:lnTo>
                    <a:lnTo>
                      <a:pt x="38" y="38"/>
                    </a:lnTo>
                    <a:lnTo>
                      <a:pt x="38" y="47"/>
                    </a:lnTo>
                    <a:close/>
                    <a:moveTo>
                      <a:pt x="29" y="85"/>
                    </a:moveTo>
                    <a:lnTo>
                      <a:pt x="29" y="76"/>
                    </a:lnTo>
                    <a:lnTo>
                      <a:pt x="38" y="76"/>
                    </a:lnTo>
                    <a:lnTo>
                      <a:pt x="38" y="67"/>
                    </a:lnTo>
                    <a:lnTo>
                      <a:pt x="38" y="57"/>
                    </a:lnTo>
                    <a:lnTo>
                      <a:pt x="38" y="47"/>
                    </a:lnTo>
                    <a:lnTo>
                      <a:pt x="38" y="57"/>
                    </a:lnTo>
                    <a:lnTo>
                      <a:pt x="38" y="67"/>
                    </a:lnTo>
                    <a:lnTo>
                      <a:pt x="38" y="76"/>
                    </a:lnTo>
                    <a:lnTo>
                      <a:pt x="29" y="76"/>
                    </a:lnTo>
                    <a:lnTo>
                      <a:pt x="29" y="85"/>
                    </a:lnTo>
                    <a:close/>
                    <a:moveTo>
                      <a:pt x="29" y="85"/>
                    </a:moveTo>
                    <a:lnTo>
                      <a:pt x="29" y="85"/>
                    </a:lnTo>
                    <a:close/>
                    <a:moveTo>
                      <a:pt x="10" y="57"/>
                    </a:moveTo>
                    <a:lnTo>
                      <a:pt x="10" y="67"/>
                    </a:lnTo>
                    <a:lnTo>
                      <a:pt x="19" y="67"/>
                    </a:lnTo>
                    <a:lnTo>
                      <a:pt x="19" y="76"/>
                    </a:lnTo>
                    <a:lnTo>
                      <a:pt x="19" y="85"/>
                    </a:lnTo>
                    <a:lnTo>
                      <a:pt x="29" y="85"/>
                    </a:lnTo>
                    <a:lnTo>
                      <a:pt x="19" y="85"/>
                    </a:lnTo>
                    <a:lnTo>
                      <a:pt x="19" y="76"/>
                    </a:lnTo>
                    <a:lnTo>
                      <a:pt x="19" y="67"/>
                    </a:lnTo>
                    <a:lnTo>
                      <a:pt x="10" y="67"/>
                    </a:lnTo>
                    <a:lnTo>
                      <a:pt x="10" y="57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10" y="38"/>
                    </a:lnTo>
                    <a:lnTo>
                      <a:pt x="10" y="47"/>
                    </a:lnTo>
                    <a:lnTo>
                      <a:pt x="10" y="57"/>
                    </a:lnTo>
                    <a:lnTo>
                      <a:pt x="10" y="47"/>
                    </a:lnTo>
                    <a:lnTo>
                      <a:pt x="10" y="3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15" name="Freeform 442">
                <a:extLst>
                  <a:ext uri="{FF2B5EF4-FFF2-40B4-BE49-F238E27FC236}">
                    <a16:creationId xmlns:a16="http://schemas.microsoft.com/office/drawing/2014/main" id="{7AD2A329-D908-EF46-B61A-9ED09B171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995488"/>
                <a:ext cx="11112" cy="26987"/>
              </a:xfrm>
              <a:custGeom>
                <a:avLst/>
                <a:gdLst>
                  <a:gd name="T0" fmla="*/ 3449 w 29"/>
                  <a:gd name="T1" fmla="*/ 0 h 77"/>
                  <a:gd name="T2" fmla="*/ 10729 w 29"/>
                  <a:gd name="T3" fmla="*/ 0 h 77"/>
                  <a:gd name="T4" fmla="*/ 10729 w 29"/>
                  <a:gd name="T5" fmla="*/ 13318 h 77"/>
                  <a:gd name="T6" fmla="*/ 7280 w 29"/>
                  <a:gd name="T7" fmla="*/ 26637 h 77"/>
                  <a:gd name="T8" fmla="*/ 0 w 29"/>
                  <a:gd name="T9" fmla="*/ 13318 h 77"/>
                  <a:gd name="T10" fmla="*/ 3449 w 29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77">
                    <a:moveTo>
                      <a:pt x="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19"/>
                      <a:pt x="28" y="28"/>
                      <a:pt x="28" y="38"/>
                    </a:cubicBezTo>
                    <a:cubicBezTo>
                      <a:pt x="28" y="48"/>
                      <a:pt x="28" y="67"/>
                      <a:pt x="19" y="76"/>
                    </a:cubicBezTo>
                    <a:cubicBezTo>
                      <a:pt x="9" y="67"/>
                      <a:pt x="9" y="57"/>
                      <a:pt x="0" y="38"/>
                    </a:cubicBezTo>
                    <a:cubicBezTo>
                      <a:pt x="0" y="28"/>
                      <a:pt x="9" y="1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16" name="Freeform 443">
                <a:extLst>
                  <a:ext uri="{FF2B5EF4-FFF2-40B4-BE49-F238E27FC236}">
                    <a16:creationId xmlns:a16="http://schemas.microsoft.com/office/drawing/2014/main" id="{D2054E45-AB4D-FE49-81FC-541D540EB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992313"/>
                <a:ext cx="11112" cy="31750"/>
              </a:xfrm>
              <a:custGeom>
                <a:avLst/>
                <a:gdLst>
                  <a:gd name="T0" fmla="*/ 10729 w 29"/>
                  <a:gd name="T1" fmla="*/ 3649 h 87"/>
                  <a:gd name="T2" fmla="*/ 3449 w 29"/>
                  <a:gd name="T3" fmla="*/ 3649 h 87"/>
                  <a:gd name="T4" fmla="*/ 3449 w 29"/>
                  <a:gd name="T5" fmla="*/ 0 h 87"/>
                  <a:gd name="T6" fmla="*/ 10729 w 29"/>
                  <a:gd name="T7" fmla="*/ 0 h 87"/>
                  <a:gd name="T8" fmla="*/ 10729 w 29"/>
                  <a:gd name="T9" fmla="*/ 3649 h 87"/>
                  <a:gd name="T10" fmla="*/ 10729 w 29"/>
                  <a:gd name="T11" fmla="*/ 0 h 87"/>
                  <a:gd name="T12" fmla="*/ 10729 w 29"/>
                  <a:gd name="T13" fmla="*/ 3649 h 87"/>
                  <a:gd name="T14" fmla="*/ 10729 w 29"/>
                  <a:gd name="T15" fmla="*/ 0 h 87"/>
                  <a:gd name="T16" fmla="*/ 10729 w 29"/>
                  <a:gd name="T17" fmla="*/ 17517 h 87"/>
                  <a:gd name="T18" fmla="*/ 10729 w 29"/>
                  <a:gd name="T19" fmla="*/ 13868 h 87"/>
                  <a:gd name="T20" fmla="*/ 10729 w 29"/>
                  <a:gd name="T21" fmla="*/ 10583 h 87"/>
                  <a:gd name="T22" fmla="*/ 10729 w 29"/>
                  <a:gd name="T23" fmla="*/ 7299 h 87"/>
                  <a:gd name="T24" fmla="*/ 10729 w 29"/>
                  <a:gd name="T25" fmla="*/ 3649 h 87"/>
                  <a:gd name="T26" fmla="*/ 10729 w 29"/>
                  <a:gd name="T27" fmla="*/ 7299 h 87"/>
                  <a:gd name="T28" fmla="*/ 10729 w 29"/>
                  <a:gd name="T29" fmla="*/ 10583 h 87"/>
                  <a:gd name="T30" fmla="*/ 10729 w 29"/>
                  <a:gd name="T31" fmla="*/ 13868 h 87"/>
                  <a:gd name="T32" fmla="*/ 10729 w 29"/>
                  <a:gd name="T33" fmla="*/ 17517 h 87"/>
                  <a:gd name="T34" fmla="*/ 7280 w 29"/>
                  <a:gd name="T35" fmla="*/ 31385 h 87"/>
                  <a:gd name="T36" fmla="*/ 7280 w 29"/>
                  <a:gd name="T37" fmla="*/ 28101 h 87"/>
                  <a:gd name="T38" fmla="*/ 7280 w 29"/>
                  <a:gd name="T39" fmla="*/ 24451 h 87"/>
                  <a:gd name="T40" fmla="*/ 10729 w 29"/>
                  <a:gd name="T41" fmla="*/ 24451 h 87"/>
                  <a:gd name="T42" fmla="*/ 10729 w 29"/>
                  <a:gd name="T43" fmla="*/ 21167 h 87"/>
                  <a:gd name="T44" fmla="*/ 10729 w 29"/>
                  <a:gd name="T45" fmla="*/ 17517 h 87"/>
                  <a:gd name="T46" fmla="*/ 10729 w 29"/>
                  <a:gd name="T47" fmla="*/ 21167 h 87"/>
                  <a:gd name="T48" fmla="*/ 10729 w 29"/>
                  <a:gd name="T49" fmla="*/ 24451 h 87"/>
                  <a:gd name="T50" fmla="*/ 10729 w 29"/>
                  <a:gd name="T51" fmla="*/ 28101 h 87"/>
                  <a:gd name="T52" fmla="*/ 7280 w 29"/>
                  <a:gd name="T53" fmla="*/ 28101 h 87"/>
                  <a:gd name="T54" fmla="*/ 7280 w 29"/>
                  <a:gd name="T55" fmla="*/ 31385 h 87"/>
                  <a:gd name="T56" fmla="*/ 7280 w 29"/>
                  <a:gd name="T57" fmla="*/ 31385 h 87"/>
                  <a:gd name="T58" fmla="*/ 7280 w 29"/>
                  <a:gd name="T59" fmla="*/ 31385 h 87"/>
                  <a:gd name="T60" fmla="*/ 0 w 29"/>
                  <a:gd name="T61" fmla="*/ 17517 h 87"/>
                  <a:gd name="T62" fmla="*/ 3449 w 29"/>
                  <a:gd name="T63" fmla="*/ 17517 h 87"/>
                  <a:gd name="T64" fmla="*/ 3449 w 29"/>
                  <a:gd name="T65" fmla="*/ 21167 h 87"/>
                  <a:gd name="T66" fmla="*/ 3449 w 29"/>
                  <a:gd name="T67" fmla="*/ 24451 h 87"/>
                  <a:gd name="T68" fmla="*/ 3449 w 29"/>
                  <a:gd name="T69" fmla="*/ 28101 h 87"/>
                  <a:gd name="T70" fmla="*/ 7280 w 29"/>
                  <a:gd name="T71" fmla="*/ 28101 h 87"/>
                  <a:gd name="T72" fmla="*/ 7280 w 29"/>
                  <a:gd name="T73" fmla="*/ 31385 h 87"/>
                  <a:gd name="T74" fmla="*/ 7280 w 29"/>
                  <a:gd name="T75" fmla="*/ 28101 h 87"/>
                  <a:gd name="T76" fmla="*/ 3449 w 29"/>
                  <a:gd name="T77" fmla="*/ 28101 h 87"/>
                  <a:gd name="T78" fmla="*/ 3449 w 29"/>
                  <a:gd name="T79" fmla="*/ 24451 h 87"/>
                  <a:gd name="T80" fmla="*/ 3449 w 29"/>
                  <a:gd name="T81" fmla="*/ 21167 h 87"/>
                  <a:gd name="T82" fmla="*/ 0 w 29"/>
                  <a:gd name="T83" fmla="*/ 21167 h 87"/>
                  <a:gd name="T84" fmla="*/ 0 w 29"/>
                  <a:gd name="T85" fmla="*/ 17517 h 87"/>
                  <a:gd name="T86" fmla="*/ 3449 w 29"/>
                  <a:gd name="T87" fmla="*/ 0 h 87"/>
                  <a:gd name="T88" fmla="*/ 3449 w 29"/>
                  <a:gd name="T89" fmla="*/ 3649 h 87"/>
                  <a:gd name="T90" fmla="*/ 3449 w 29"/>
                  <a:gd name="T91" fmla="*/ 7299 h 87"/>
                  <a:gd name="T92" fmla="*/ 3449 w 29"/>
                  <a:gd name="T93" fmla="*/ 10583 h 87"/>
                  <a:gd name="T94" fmla="*/ 3449 w 29"/>
                  <a:gd name="T95" fmla="*/ 13868 h 87"/>
                  <a:gd name="T96" fmla="*/ 3449 w 29"/>
                  <a:gd name="T97" fmla="*/ 17517 h 87"/>
                  <a:gd name="T98" fmla="*/ 0 w 29"/>
                  <a:gd name="T99" fmla="*/ 17517 h 87"/>
                  <a:gd name="T100" fmla="*/ 0 w 29"/>
                  <a:gd name="T101" fmla="*/ 13868 h 87"/>
                  <a:gd name="T102" fmla="*/ 0 w 29"/>
                  <a:gd name="T103" fmla="*/ 10583 h 87"/>
                  <a:gd name="T104" fmla="*/ 0 w 29"/>
                  <a:gd name="T105" fmla="*/ 7299 h 87"/>
                  <a:gd name="T106" fmla="*/ 0 w 29"/>
                  <a:gd name="T107" fmla="*/ 3649 h 87"/>
                  <a:gd name="T108" fmla="*/ 3449 w 29"/>
                  <a:gd name="T109" fmla="*/ 3649 h 87"/>
                  <a:gd name="T110" fmla="*/ 3449 w 29"/>
                  <a:gd name="T111" fmla="*/ 0 h 87"/>
                  <a:gd name="T112" fmla="*/ 3449 w 29"/>
                  <a:gd name="T113" fmla="*/ 3649 h 87"/>
                  <a:gd name="T114" fmla="*/ 3449 w 29"/>
                  <a:gd name="T115" fmla="*/ 0 h 87"/>
                  <a:gd name="T116" fmla="*/ 3449 w 29"/>
                  <a:gd name="T117" fmla="*/ 3649 h 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" h="87">
                    <a:moveTo>
                      <a:pt x="28" y="10"/>
                    </a:moveTo>
                    <a:lnTo>
                      <a:pt x="9" y="10"/>
                    </a:lnTo>
                    <a:lnTo>
                      <a:pt x="9" y="0"/>
                    </a:lnTo>
                    <a:lnTo>
                      <a:pt x="28" y="0"/>
                    </a:lnTo>
                    <a:lnTo>
                      <a:pt x="28" y="10"/>
                    </a:lnTo>
                    <a:close/>
                    <a:moveTo>
                      <a:pt x="28" y="0"/>
                    </a:moveTo>
                    <a:lnTo>
                      <a:pt x="28" y="10"/>
                    </a:lnTo>
                    <a:lnTo>
                      <a:pt x="28" y="0"/>
                    </a:lnTo>
                    <a:close/>
                    <a:moveTo>
                      <a:pt x="28" y="48"/>
                    </a:moveTo>
                    <a:lnTo>
                      <a:pt x="28" y="38"/>
                    </a:lnTo>
                    <a:lnTo>
                      <a:pt x="28" y="29"/>
                    </a:lnTo>
                    <a:lnTo>
                      <a:pt x="28" y="20"/>
                    </a:lnTo>
                    <a:lnTo>
                      <a:pt x="28" y="10"/>
                    </a:lnTo>
                    <a:lnTo>
                      <a:pt x="28" y="20"/>
                    </a:lnTo>
                    <a:lnTo>
                      <a:pt x="28" y="29"/>
                    </a:lnTo>
                    <a:lnTo>
                      <a:pt x="28" y="38"/>
                    </a:lnTo>
                    <a:lnTo>
                      <a:pt x="28" y="48"/>
                    </a:lnTo>
                    <a:close/>
                    <a:moveTo>
                      <a:pt x="19" y="86"/>
                    </a:moveTo>
                    <a:lnTo>
                      <a:pt x="19" y="77"/>
                    </a:lnTo>
                    <a:lnTo>
                      <a:pt x="19" y="67"/>
                    </a:lnTo>
                    <a:lnTo>
                      <a:pt x="28" y="67"/>
                    </a:lnTo>
                    <a:lnTo>
                      <a:pt x="28" y="58"/>
                    </a:lnTo>
                    <a:lnTo>
                      <a:pt x="28" y="48"/>
                    </a:lnTo>
                    <a:lnTo>
                      <a:pt x="28" y="58"/>
                    </a:lnTo>
                    <a:lnTo>
                      <a:pt x="28" y="67"/>
                    </a:lnTo>
                    <a:lnTo>
                      <a:pt x="28" y="77"/>
                    </a:lnTo>
                    <a:lnTo>
                      <a:pt x="19" y="77"/>
                    </a:lnTo>
                    <a:lnTo>
                      <a:pt x="19" y="86"/>
                    </a:lnTo>
                    <a:close/>
                    <a:moveTo>
                      <a:pt x="19" y="86"/>
                    </a:moveTo>
                    <a:lnTo>
                      <a:pt x="19" y="86"/>
                    </a:lnTo>
                    <a:close/>
                    <a:moveTo>
                      <a:pt x="0" y="48"/>
                    </a:moveTo>
                    <a:lnTo>
                      <a:pt x="9" y="48"/>
                    </a:lnTo>
                    <a:lnTo>
                      <a:pt x="9" y="58"/>
                    </a:lnTo>
                    <a:lnTo>
                      <a:pt x="9" y="67"/>
                    </a:lnTo>
                    <a:lnTo>
                      <a:pt x="9" y="77"/>
                    </a:lnTo>
                    <a:lnTo>
                      <a:pt x="19" y="77"/>
                    </a:lnTo>
                    <a:lnTo>
                      <a:pt x="19" y="86"/>
                    </a:lnTo>
                    <a:lnTo>
                      <a:pt x="19" y="77"/>
                    </a:lnTo>
                    <a:lnTo>
                      <a:pt x="9" y="77"/>
                    </a:lnTo>
                    <a:lnTo>
                      <a:pt x="9" y="67"/>
                    </a:lnTo>
                    <a:lnTo>
                      <a:pt x="9" y="58"/>
                    </a:lnTo>
                    <a:lnTo>
                      <a:pt x="0" y="58"/>
                    </a:lnTo>
                    <a:lnTo>
                      <a:pt x="0" y="48"/>
                    </a:lnTo>
                    <a:close/>
                    <a:moveTo>
                      <a:pt x="9" y="0"/>
                    </a:moveTo>
                    <a:lnTo>
                      <a:pt x="9" y="10"/>
                    </a:lnTo>
                    <a:lnTo>
                      <a:pt x="9" y="20"/>
                    </a:lnTo>
                    <a:lnTo>
                      <a:pt x="9" y="29"/>
                    </a:lnTo>
                    <a:lnTo>
                      <a:pt x="9" y="38"/>
                    </a:lnTo>
                    <a:lnTo>
                      <a:pt x="9" y="4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close/>
                    <a:moveTo>
                      <a:pt x="9" y="10"/>
                    </a:moveTo>
                    <a:lnTo>
                      <a:pt x="9" y="0"/>
                    </a:lnTo>
                    <a:lnTo>
                      <a:pt x="9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17" name="Freeform 444">
                <a:extLst>
                  <a:ext uri="{FF2B5EF4-FFF2-40B4-BE49-F238E27FC236}">
                    <a16:creationId xmlns:a16="http://schemas.microsoft.com/office/drawing/2014/main" id="{A9B26B45-BFAC-444F-A038-2A1A0476E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000250"/>
                <a:ext cx="7937" cy="26988"/>
              </a:xfrm>
              <a:custGeom>
                <a:avLst/>
                <a:gdLst>
                  <a:gd name="T0" fmla="*/ 0 w 20"/>
                  <a:gd name="T1" fmla="*/ 0 h 77"/>
                  <a:gd name="T2" fmla="*/ 7540 w 20"/>
                  <a:gd name="T3" fmla="*/ 0 h 77"/>
                  <a:gd name="T4" fmla="*/ 7540 w 20"/>
                  <a:gd name="T5" fmla="*/ 13319 h 77"/>
                  <a:gd name="T6" fmla="*/ 3572 w 20"/>
                  <a:gd name="T7" fmla="*/ 26638 h 77"/>
                  <a:gd name="T8" fmla="*/ 0 w 20"/>
                  <a:gd name="T9" fmla="*/ 13319 h 77"/>
                  <a:gd name="T10" fmla="*/ 0 w 20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77">
                    <a:moveTo>
                      <a:pt x="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8"/>
                      <a:pt x="19" y="28"/>
                      <a:pt x="19" y="38"/>
                    </a:cubicBezTo>
                    <a:cubicBezTo>
                      <a:pt x="19" y="57"/>
                      <a:pt x="19" y="66"/>
                      <a:pt x="9" y="76"/>
                    </a:cubicBezTo>
                    <a:cubicBezTo>
                      <a:pt x="9" y="66"/>
                      <a:pt x="0" y="57"/>
                      <a:pt x="0" y="38"/>
                    </a:cubicBezTo>
                    <a:cubicBezTo>
                      <a:pt x="0" y="28"/>
                      <a:pt x="0" y="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18" name="Freeform 445">
                <a:extLst>
                  <a:ext uri="{FF2B5EF4-FFF2-40B4-BE49-F238E27FC236}">
                    <a16:creationId xmlns:a16="http://schemas.microsoft.com/office/drawing/2014/main" id="{3F4F996F-3800-5B42-BBCB-49FC3967B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2000250"/>
                <a:ext cx="11112" cy="26988"/>
              </a:xfrm>
              <a:custGeom>
                <a:avLst/>
                <a:gdLst>
                  <a:gd name="T0" fmla="*/ 7280 w 29"/>
                  <a:gd name="T1" fmla="*/ 0 h 77"/>
                  <a:gd name="T2" fmla="*/ 0 w 29"/>
                  <a:gd name="T3" fmla="*/ 0 h 77"/>
                  <a:gd name="T4" fmla="*/ 7280 w 29"/>
                  <a:gd name="T5" fmla="*/ 0 h 77"/>
                  <a:gd name="T6" fmla="*/ 10729 w 29"/>
                  <a:gd name="T7" fmla="*/ 0 h 77"/>
                  <a:gd name="T8" fmla="*/ 7280 w 29"/>
                  <a:gd name="T9" fmla="*/ 0 h 77"/>
                  <a:gd name="T10" fmla="*/ 7280 w 29"/>
                  <a:gd name="T11" fmla="*/ 0 h 77"/>
                  <a:gd name="T12" fmla="*/ 10729 w 29"/>
                  <a:gd name="T13" fmla="*/ 0 h 77"/>
                  <a:gd name="T14" fmla="*/ 7280 w 29"/>
                  <a:gd name="T15" fmla="*/ 0 h 77"/>
                  <a:gd name="T16" fmla="*/ 7280 w 29"/>
                  <a:gd name="T17" fmla="*/ 13319 h 77"/>
                  <a:gd name="T18" fmla="*/ 7280 w 29"/>
                  <a:gd name="T19" fmla="*/ 9814 h 77"/>
                  <a:gd name="T20" fmla="*/ 7280 w 29"/>
                  <a:gd name="T21" fmla="*/ 6309 h 77"/>
                  <a:gd name="T22" fmla="*/ 7280 w 29"/>
                  <a:gd name="T23" fmla="*/ 3154 h 77"/>
                  <a:gd name="T24" fmla="*/ 7280 w 29"/>
                  <a:gd name="T25" fmla="*/ 0 h 77"/>
                  <a:gd name="T26" fmla="*/ 10729 w 29"/>
                  <a:gd name="T27" fmla="*/ 0 h 77"/>
                  <a:gd name="T28" fmla="*/ 10729 w 29"/>
                  <a:gd name="T29" fmla="*/ 3154 h 77"/>
                  <a:gd name="T30" fmla="*/ 10729 w 29"/>
                  <a:gd name="T31" fmla="*/ 6309 h 77"/>
                  <a:gd name="T32" fmla="*/ 10729 w 29"/>
                  <a:gd name="T33" fmla="*/ 9814 h 77"/>
                  <a:gd name="T34" fmla="*/ 10729 w 29"/>
                  <a:gd name="T35" fmla="*/ 13319 h 77"/>
                  <a:gd name="T36" fmla="*/ 7280 w 29"/>
                  <a:gd name="T37" fmla="*/ 13319 h 77"/>
                  <a:gd name="T38" fmla="*/ 3449 w 29"/>
                  <a:gd name="T39" fmla="*/ 26638 h 77"/>
                  <a:gd name="T40" fmla="*/ 3449 w 29"/>
                  <a:gd name="T41" fmla="*/ 23133 h 77"/>
                  <a:gd name="T42" fmla="*/ 7280 w 29"/>
                  <a:gd name="T43" fmla="*/ 23133 h 77"/>
                  <a:gd name="T44" fmla="*/ 7280 w 29"/>
                  <a:gd name="T45" fmla="*/ 19978 h 77"/>
                  <a:gd name="T46" fmla="*/ 7280 w 29"/>
                  <a:gd name="T47" fmla="*/ 16473 h 77"/>
                  <a:gd name="T48" fmla="*/ 7280 w 29"/>
                  <a:gd name="T49" fmla="*/ 13319 h 77"/>
                  <a:gd name="T50" fmla="*/ 7280 w 29"/>
                  <a:gd name="T51" fmla="*/ 16473 h 77"/>
                  <a:gd name="T52" fmla="*/ 7280 w 29"/>
                  <a:gd name="T53" fmla="*/ 19978 h 77"/>
                  <a:gd name="T54" fmla="*/ 7280 w 29"/>
                  <a:gd name="T55" fmla="*/ 23133 h 77"/>
                  <a:gd name="T56" fmla="*/ 3449 w 29"/>
                  <a:gd name="T57" fmla="*/ 23133 h 77"/>
                  <a:gd name="T58" fmla="*/ 3449 w 29"/>
                  <a:gd name="T59" fmla="*/ 26638 h 77"/>
                  <a:gd name="T60" fmla="*/ 3449 w 29"/>
                  <a:gd name="T61" fmla="*/ 26638 h 77"/>
                  <a:gd name="T62" fmla="*/ 3449 w 29"/>
                  <a:gd name="T63" fmla="*/ 26638 h 77"/>
                  <a:gd name="T64" fmla="*/ 0 w 29"/>
                  <a:gd name="T65" fmla="*/ 13319 h 77"/>
                  <a:gd name="T66" fmla="*/ 0 w 29"/>
                  <a:gd name="T67" fmla="*/ 16473 h 77"/>
                  <a:gd name="T68" fmla="*/ 0 w 29"/>
                  <a:gd name="T69" fmla="*/ 19978 h 77"/>
                  <a:gd name="T70" fmla="*/ 0 w 29"/>
                  <a:gd name="T71" fmla="*/ 23133 h 77"/>
                  <a:gd name="T72" fmla="*/ 3449 w 29"/>
                  <a:gd name="T73" fmla="*/ 23133 h 77"/>
                  <a:gd name="T74" fmla="*/ 3449 w 29"/>
                  <a:gd name="T75" fmla="*/ 26638 h 77"/>
                  <a:gd name="T76" fmla="*/ 3449 w 29"/>
                  <a:gd name="T77" fmla="*/ 23133 h 77"/>
                  <a:gd name="T78" fmla="*/ 0 w 29"/>
                  <a:gd name="T79" fmla="*/ 23133 h 77"/>
                  <a:gd name="T80" fmla="*/ 0 w 29"/>
                  <a:gd name="T81" fmla="*/ 19978 h 77"/>
                  <a:gd name="T82" fmla="*/ 0 w 29"/>
                  <a:gd name="T83" fmla="*/ 16473 h 77"/>
                  <a:gd name="T84" fmla="*/ 0 w 29"/>
                  <a:gd name="T85" fmla="*/ 13319 h 77"/>
                  <a:gd name="T86" fmla="*/ 0 w 29"/>
                  <a:gd name="T87" fmla="*/ 0 h 77"/>
                  <a:gd name="T88" fmla="*/ 0 w 29"/>
                  <a:gd name="T89" fmla="*/ 3154 h 77"/>
                  <a:gd name="T90" fmla="*/ 0 w 29"/>
                  <a:gd name="T91" fmla="*/ 6309 h 77"/>
                  <a:gd name="T92" fmla="*/ 0 w 29"/>
                  <a:gd name="T93" fmla="*/ 9814 h 77"/>
                  <a:gd name="T94" fmla="*/ 0 w 29"/>
                  <a:gd name="T95" fmla="*/ 13319 h 77"/>
                  <a:gd name="T96" fmla="*/ 0 w 29"/>
                  <a:gd name="T97" fmla="*/ 9814 h 77"/>
                  <a:gd name="T98" fmla="*/ 0 w 29"/>
                  <a:gd name="T99" fmla="*/ 6309 h 77"/>
                  <a:gd name="T100" fmla="*/ 0 w 29"/>
                  <a:gd name="T101" fmla="*/ 3154 h 77"/>
                  <a:gd name="T102" fmla="*/ 0 w 29"/>
                  <a:gd name="T103" fmla="*/ 0 h 77"/>
                  <a:gd name="T104" fmla="*/ 0 w 29"/>
                  <a:gd name="T105" fmla="*/ 0 h 77"/>
                  <a:gd name="T106" fmla="*/ 0 w 29"/>
                  <a:gd name="T107" fmla="*/ 0 h 77"/>
                  <a:gd name="T108" fmla="*/ 0 w 29"/>
                  <a:gd name="T109" fmla="*/ 0 h 77"/>
                  <a:gd name="T110" fmla="*/ 0 w 29"/>
                  <a:gd name="T111" fmla="*/ 0 h 7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" h="77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28" y="0"/>
                    </a:lnTo>
                    <a:lnTo>
                      <a:pt x="19" y="0"/>
                    </a:lnTo>
                    <a:close/>
                    <a:moveTo>
                      <a:pt x="19" y="38"/>
                    </a:moveTo>
                    <a:lnTo>
                      <a:pt x="19" y="28"/>
                    </a:lnTo>
                    <a:lnTo>
                      <a:pt x="19" y="18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28" y="9"/>
                    </a:lnTo>
                    <a:lnTo>
                      <a:pt x="28" y="18"/>
                    </a:lnTo>
                    <a:lnTo>
                      <a:pt x="28" y="28"/>
                    </a:lnTo>
                    <a:lnTo>
                      <a:pt x="28" y="38"/>
                    </a:lnTo>
                    <a:lnTo>
                      <a:pt x="19" y="38"/>
                    </a:lnTo>
                    <a:close/>
                    <a:moveTo>
                      <a:pt x="9" y="76"/>
                    </a:moveTo>
                    <a:lnTo>
                      <a:pt x="9" y="66"/>
                    </a:lnTo>
                    <a:lnTo>
                      <a:pt x="19" y="66"/>
                    </a:lnTo>
                    <a:lnTo>
                      <a:pt x="19" y="57"/>
                    </a:lnTo>
                    <a:lnTo>
                      <a:pt x="19" y="47"/>
                    </a:lnTo>
                    <a:lnTo>
                      <a:pt x="19" y="38"/>
                    </a:lnTo>
                    <a:lnTo>
                      <a:pt x="19" y="47"/>
                    </a:lnTo>
                    <a:lnTo>
                      <a:pt x="19" y="57"/>
                    </a:lnTo>
                    <a:lnTo>
                      <a:pt x="19" y="66"/>
                    </a:lnTo>
                    <a:lnTo>
                      <a:pt x="9" y="66"/>
                    </a:lnTo>
                    <a:lnTo>
                      <a:pt x="9" y="76"/>
                    </a:lnTo>
                    <a:close/>
                    <a:moveTo>
                      <a:pt x="9" y="76"/>
                    </a:moveTo>
                    <a:lnTo>
                      <a:pt x="9" y="76"/>
                    </a:lnTo>
                    <a:close/>
                    <a:moveTo>
                      <a:pt x="0" y="38"/>
                    </a:moveTo>
                    <a:lnTo>
                      <a:pt x="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9" y="66"/>
                    </a:lnTo>
                    <a:lnTo>
                      <a:pt x="9" y="76"/>
                    </a:lnTo>
                    <a:lnTo>
                      <a:pt x="9" y="6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0" y="38"/>
                    </a:lnTo>
                    <a:close/>
                    <a:moveTo>
                      <a:pt x="0" y="0"/>
                    </a:moveTo>
                    <a:lnTo>
                      <a:pt x="0" y="9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19" name="Freeform 446">
                <a:extLst>
                  <a:ext uri="{FF2B5EF4-FFF2-40B4-BE49-F238E27FC236}">
                    <a16:creationId xmlns:a16="http://schemas.microsoft.com/office/drawing/2014/main" id="{1ABF1719-E595-3D4F-8109-F6496C699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989138"/>
                <a:ext cx="11112" cy="26987"/>
              </a:xfrm>
              <a:custGeom>
                <a:avLst/>
                <a:gdLst>
                  <a:gd name="T0" fmla="*/ 0 w 30"/>
                  <a:gd name="T1" fmla="*/ 0 h 77"/>
                  <a:gd name="T2" fmla="*/ 7038 w 30"/>
                  <a:gd name="T3" fmla="*/ 0 h 77"/>
                  <a:gd name="T4" fmla="*/ 10742 w 30"/>
                  <a:gd name="T5" fmla="*/ 13318 h 77"/>
                  <a:gd name="T6" fmla="*/ 7038 w 30"/>
                  <a:gd name="T7" fmla="*/ 26637 h 77"/>
                  <a:gd name="T8" fmla="*/ 0 w 30"/>
                  <a:gd name="T9" fmla="*/ 16473 h 77"/>
                  <a:gd name="T10" fmla="*/ 0 w 30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77">
                    <a:moveTo>
                      <a:pt x="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9" y="19"/>
                      <a:pt x="29" y="38"/>
                      <a:pt x="29" y="38"/>
                    </a:cubicBezTo>
                    <a:cubicBezTo>
                      <a:pt x="29" y="57"/>
                      <a:pt x="19" y="67"/>
                      <a:pt x="19" y="76"/>
                    </a:cubicBezTo>
                    <a:cubicBezTo>
                      <a:pt x="10" y="76"/>
                      <a:pt x="0" y="67"/>
                      <a:pt x="0" y="47"/>
                    </a:cubicBezTo>
                    <a:cubicBezTo>
                      <a:pt x="0" y="38"/>
                      <a:pt x="0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20" name="Freeform 447">
                <a:extLst>
                  <a:ext uri="{FF2B5EF4-FFF2-40B4-BE49-F238E27FC236}">
                    <a16:creationId xmlns:a16="http://schemas.microsoft.com/office/drawing/2014/main" id="{C783028F-6C1A-3D43-80F6-B01711BDF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989138"/>
                <a:ext cx="11112" cy="26987"/>
              </a:xfrm>
              <a:custGeom>
                <a:avLst/>
                <a:gdLst>
                  <a:gd name="T0" fmla="*/ 7038 w 30"/>
                  <a:gd name="T1" fmla="*/ 0 h 77"/>
                  <a:gd name="T2" fmla="*/ 0 w 30"/>
                  <a:gd name="T3" fmla="*/ 0 h 77"/>
                  <a:gd name="T4" fmla="*/ 7038 w 30"/>
                  <a:gd name="T5" fmla="*/ 0 h 77"/>
                  <a:gd name="T6" fmla="*/ 7038 w 30"/>
                  <a:gd name="T7" fmla="*/ 0 h 77"/>
                  <a:gd name="T8" fmla="*/ 7038 w 30"/>
                  <a:gd name="T9" fmla="*/ 0 h 77"/>
                  <a:gd name="T10" fmla="*/ 10742 w 30"/>
                  <a:gd name="T11" fmla="*/ 13318 h 77"/>
                  <a:gd name="T12" fmla="*/ 10742 w 30"/>
                  <a:gd name="T13" fmla="*/ 10164 h 77"/>
                  <a:gd name="T14" fmla="*/ 7038 w 30"/>
                  <a:gd name="T15" fmla="*/ 10164 h 77"/>
                  <a:gd name="T16" fmla="*/ 7038 w 30"/>
                  <a:gd name="T17" fmla="*/ 6659 h 77"/>
                  <a:gd name="T18" fmla="*/ 7038 w 30"/>
                  <a:gd name="T19" fmla="*/ 3154 h 77"/>
                  <a:gd name="T20" fmla="*/ 7038 w 30"/>
                  <a:gd name="T21" fmla="*/ 0 h 77"/>
                  <a:gd name="T22" fmla="*/ 7038 w 30"/>
                  <a:gd name="T23" fmla="*/ 3154 h 77"/>
                  <a:gd name="T24" fmla="*/ 10742 w 30"/>
                  <a:gd name="T25" fmla="*/ 3154 h 77"/>
                  <a:gd name="T26" fmla="*/ 10742 w 30"/>
                  <a:gd name="T27" fmla="*/ 6659 h 77"/>
                  <a:gd name="T28" fmla="*/ 10742 w 30"/>
                  <a:gd name="T29" fmla="*/ 10164 h 77"/>
                  <a:gd name="T30" fmla="*/ 10742 w 30"/>
                  <a:gd name="T31" fmla="*/ 13318 h 77"/>
                  <a:gd name="T32" fmla="*/ 7038 w 30"/>
                  <a:gd name="T33" fmla="*/ 26637 h 77"/>
                  <a:gd name="T34" fmla="*/ 7038 w 30"/>
                  <a:gd name="T35" fmla="*/ 23482 h 77"/>
                  <a:gd name="T36" fmla="*/ 7038 w 30"/>
                  <a:gd name="T37" fmla="*/ 19977 h 77"/>
                  <a:gd name="T38" fmla="*/ 10742 w 30"/>
                  <a:gd name="T39" fmla="*/ 19977 h 77"/>
                  <a:gd name="T40" fmla="*/ 10742 w 30"/>
                  <a:gd name="T41" fmla="*/ 16473 h 77"/>
                  <a:gd name="T42" fmla="*/ 10742 w 30"/>
                  <a:gd name="T43" fmla="*/ 13318 h 77"/>
                  <a:gd name="T44" fmla="*/ 10742 w 30"/>
                  <a:gd name="T45" fmla="*/ 16473 h 77"/>
                  <a:gd name="T46" fmla="*/ 10742 w 30"/>
                  <a:gd name="T47" fmla="*/ 19977 h 77"/>
                  <a:gd name="T48" fmla="*/ 10742 w 30"/>
                  <a:gd name="T49" fmla="*/ 23482 h 77"/>
                  <a:gd name="T50" fmla="*/ 7038 w 30"/>
                  <a:gd name="T51" fmla="*/ 23482 h 77"/>
                  <a:gd name="T52" fmla="*/ 7038 w 30"/>
                  <a:gd name="T53" fmla="*/ 26637 h 77"/>
                  <a:gd name="T54" fmla="*/ 7038 w 30"/>
                  <a:gd name="T55" fmla="*/ 26637 h 77"/>
                  <a:gd name="T56" fmla="*/ 7038 w 30"/>
                  <a:gd name="T57" fmla="*/ 26637 h 77"/>
                  <a:gd name="T58" fmla="*/ 0 w 30"/>
                  <a:gd name="T59" fmla="*/ 16473 h 77"/>
                  <a:gd name="T60" fmla="*/ 0 w 30"/>
                  <a:gd name="T61" fmla="*/ 19977 h 77"/>
                  <a:gd name="T62" fmla="*/ 3704 w 30"/>
                  <a:gd name="T63" fmla="*/ 19977 h 77"/>
                  <a:gd name="T64" fmla="*/ 3704 w 30"/>
                  <a:gd name="T65" fmla="*/ 23482 h 77"/>
                  <a:gd name="T66" fmla="*/ 3704 w 30"/>
                  <a:gd name="T67" fmla="*/ 26637 h 77"/>
                  <a:gd name="T68" fmla="*/ 7038 w 30"/>
                  <a:gd name="T69" fmla="*/ 26637 h 77"/>
                  <a:gd name="T70" fmla="*/ 3704 w 30"/>
                  <a:gd name="T71" fmla="*/ 26637 h 77"/>
                  <a:gd name="T72" fmla="*/ 3704 w 30"/>
                  <a:gd name="T73" fmla="*/ 23482 h 77"/>
                  <a:gd name="T74" fmla="*/ 0 w 30"/>
                  <a:gd name="T75" fmla="*/ 19977 h 77"/>
                  <a:gd name="T76" fmla="*/ 0 w 30"/>
                  <a:gd name="T77" fmla="*/ 16473 h 77"/>
                  <a:gd name="T78" fmla="*/ 0 w 30"/>
                  <a:gd name="T79" fmla="*/ 0 h 77"/>
                  <a:gd name="T80" fmla="*/ 0 w 30"/>
                  <a:gd name="T81" fmla="*/ 3154 h 77"/>
                  <a:gd name="T82" fmla="*/ 0 w 30"/>
                  <a:gd name="T83" fmla="*/ 6659 h 77"/>
                  <a:gd name="T84" fmla="*/ 0 w 30"/>
                  <a:gd name="T85" fmla="*/ 10164 h 77"/>
                  <a:gd name="T86" fmla="*/ 0 w 30"/>
                  <a:gd name="T87" fmla="*/ 13318 h 77"/>
                  <a:gd name="T88" fmla="*/ 0 w 30"/>
                  <a:gd name="T89" fmla="*/ 16473 h 77"/>
                  <a:gd name="T90" fmla="*/ 0 w 30"/>
                  <a:gd name="T91" fmla="*/ 13318 h 77"/>
                  <a:gd name="T92" fmla="*/ 0 w 30"/>
                  <a:gd name="T93" fmla="*/ 10164 h 77"/>
                  <a:gd name="T94" fmla="*/ 0 w 30"/>
                  <a:gd name="T95" fmla="*/ 6659 h 77"/>
                  <a:gd name="T96" fmla="*/ 0 w 30"/>
                  <a:gd name="T97" fmla="*/ 3154 h 77"/>
                  <a:gd name="T98" fmla="*/ 0 w 30"/>
                  <a:gd name="T99" fmla="*/ 0 h 77"/>
                  <a:gd name="T100" fmla="*/ 0 w 30"/>
                  <a:gd name="T101" fmla="*/ 0 h 77"/>
                  <a:gd name="T102" fmla="*/ 0 w 30"/>
                  <a:gd name="T103" fmla="*/ 0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0" h="77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29" y="38"/>
                    </a:moveTo>
                    <a:lnTo>
                      <a:pt x="29" y="29"/>
                    </a:lnTo>
                    <a:lnTo>
                      <a:pt x="19" y="2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29" y="29"/>
                    </a:lnTo>
                    <a:lnTo>
                      <a:pt x="29" y="38"/>
                    </a:lnTo>
                    <a:close/>
                    <a:moveTo>
                      <a:pt x="19" y="76"/>
                    </a:moveTo>
                    <a:lnTo>
                      <a:pt x="19" y="67"/>
                    </a:lnTo>
                    <a:lnTo>
                      <a:pt x="19" y="57"/>
                    </a:lnTo>
                    <a:lnTo>
                      <a:pt x="29" y="57"/>
                    </a:lnTo>
                    <a:lnTo>
                      <a:pt x="29" y="47"/>
                    </a:lnTo>
                    <a:lnTo>
                      <a:pt x="29" y="38"/>
                    </a:lnTo>
                    <a:lnTo>
                      <a:pt x="29" y="47"/>
                    </a:lnTo>
                    <a:lnTo>
                      <a:pt x="29" y="57"/>
                    </a:lnTo>
                    <a:lnTo>
                      <a:pt x="29" y="67"/>
                    </a:lnTo>
                    <a:lnTo>
                      <a:pt x="19" y="67"/>
                    </a:lnTo>
                    <a:lnTo>
                      <a:pt x="19" y="76"/>
                    </a:lnTo>
                    <a:close/>
                    <a:moveTo>
                      <a:pt x="19" y="76"/>
                    </a:moveTo>
                    <a:lnTo>
                      <a:pt x="19" y="76"/>
                    </a:lnTo>
                    <a:close/>
                    <a:moveTo>
                      <a:pt x="0" y="47"/>
                    </a:moveTo>
                    <a:lnTo>
                      <a:pt x="0" y="57"/>
                    </a:lnTo>
                    <a:lnTo>
                      <a:pt x="10" y="57"/>
                    </a:lnTo>
                    <a:lnTo>
                      <a:pt x="10" y="67"/>
                    </a:lnTo>
                    <a:lnTo>
                      <a:pt x="10" y="76"/>
                    </a:lnTo>
                    <a:lnTo>
                      <a:pt x="19" y="76"/>
                    </a:lnTo>
                    <a:lnTo>
                      <a:pt x="10" y="76"/>
                    </a:lnTo>
                    <a:lnTo>
                      <a:pt x="10" y="67"/>
                    </a:lnTo>
                    <a:lnTo>
                      <a:pt x="0" y="57"/>
                    </a:lnTo>
                    <a:lnTo>
                      <a:pt x="0" y="47"/>
                    </a:lnTo>
                    <a:close/>
                    <a:moveTo>
                      <a:pt x="0" y="0"/>
                    </a:moveTo>
                    <a:lnTo>
                      <a:pt x="0" y="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21" name="Freeform 448">
                <a:extLst>
                  <a:ext uri="{FF2B5EF4-FFF2-40B4-BE49-F238E27FC236}">
                    <a16:creationId xmlns:a16="http://schemas.microsoft.com/office/drawing/2014/main" id="{EF7EFFBD-7380-1742-8E92-CA0491E0C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979613"/>
                <a:ext cx="14288" cy="34925"/>
              </a:xfrm>
              <a:custGeom>
                <a:avLst/>
                <a:gdLst>
                  <a:gd name="T0" fmla="*/ 0 w 39"/>
                  <a:gd name="T1" fmla="*/ 3601 h 97"/>
                  <a:gd name="T2" fmla="*/ 10624 w 39"/>
                  <a:gd name="T3" fmla="*/ 0 h 97"/>
                  <a:gd name="T4" fmla="*/ 10624 w 39"/>
                  <a:gd name="T5" fmla="*/ 34565 h 97"/>
                  <a:gd name="T6" fmla="*/ 3664 w 39"/>
                  <a:gd name="T7" fmla="*/ 20883 h 97"/>
                  <a:gd name="T8" fmla="*/ 0 w 39"/>
                  <a:gd name="T9" fmla="*/ 3601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7">
                    <a:moveTo>
                      <a:pt x="0" y="1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19"/>
                      <a:pt x="38" y="67"/>
                      <a:pt x="29" y="96"/>
                    </a:cubicBezTo>
                    <a:cubicBezTo>
                      <a:pt x="19" y="86"/>
                      <a:pt x="10" y="76"/>
                      <a:pt x="10" y="58"/>
                    </a:cubicBezTo>
                    <a:cubicBezTo>
                      <a:pt x="0" y="48"/>
                      <a:pt x="0" y="29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22" name="Freeform 449">
                <a:extLst>
                  <a:ext uri="{FF2B5EF4-FFF2-40B4-BE49-F238E27FC236}">
                    <a16:creationId xmlns:a16="http://schemas.microsoft.com/office/drawing/2014/main" id="{89E2456E-B8C1-004E-902E-70A29571D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979613"/>
                <a:ext cx="11113" cy="34925"/>
              </a:xfrm>
              <a:custGeom>
                <a:avLst/>
                <a:gdLst>
                  <a:gd name="T0" fmla="*/ 10743 w 30"/>
                  <a:gd name="T1" fmla="*/ 0 h 97"/>
                  <a:gd name="T2" fmla="*/ 0 w 30"/>
                  <a:gd name="T3" fmla="*/ 3601 h 97"/>
                  <a:gd name="T4" fmla="*/ 10743 w 30"/>
                  <a:gd name="T5" fmla="*/ 0 h 97"/>
                  <a:gd name="T6" fmla="*/ 10743 w 30"/>
                  <a:gd name="T7" fmla="*/ 0 h 97"/>
                  <a:gd name="T8" fmla="*/ 10743 w 30"/>
                  <a:gd name="T9" fmla="*/ 0 h 97"/>
                  <a:gd name="T10" fmla="*/ 10743 w 30"/>
                  <a:gd name="T11" fmla="*/ 34565 h 97"/>
                  <a:gd name="T12" fmla="*/ 10743 w 30"/>
                  <a:gd name="T13" fmla="*/ 30964 h 97"/>
                  <a:gd name="T14" fmla="*/ 10743 w 30"/>
                  <a:gd name="T15" fmla="*/ 34565 h 97"/>
                  <a:gd name="T16" fmla="*/ 10743 w 30"/>
                  <a:gd name="T17" fmla="*/ 30964 h 97"/>
                  <a:gd name="T18" fmla="*/ 10743 w 30"/>
                  <a:gd name="T19" fmla="*/ 27364 h 97"/>
                  <a:gd name="T20" fmla="*/ 10743 w 30"/>
                  <a:gd name="T21" fmla="*/ 24123 h 97"/>
                  <a:gd name="T22" fmla="*/ 10743 w 30"/>
                  <a:gd name="T23" fmla="*/ 20883 h 97"/>
                  <a:gd name="T24" fmla="*/ 10743 w 30"/>
                  <a:gd name="T25" fmla="*/ 17282 h 97"/>
                  <a:gd name="T26" fmla="*/ 10743 w 30"/>
                  <a:gd name="T27" fmla="*/ 13682 h 97"/>
                  <a:gd name="T28" fmla="*/ 10743 w 30"/>
                  <a:gd name="T29" fmla="*/ 10441 h 97"/>
                  <a:gd name="T30" fmla="*/ 10743 w 30"/>
                  <a:gd name="T31" fmla="*/ 6841 h 97"/>
                  <a:gd name="T32" fmla="*/ 10743 w 30"/>
                  <a:gd name="T33" fmla="*/ 3601 h 97"/>
                  <a:gd name="T34" fmla="*/ 10743 w 30"/>
                  <a:gd name="T35" fmla="*/ 0 h 97"/>
                  <a:gd name="T36" fmla="*/ 10743 w 30"/>
                  <a:gd name="T37" fmla="*/ 3601 h 97"/>
                  <a:gd name="T38" fmla="*/ 10743 w 30"/>
                  <a:gd name="T39" fmla="*/ 6841 h 97"/>
                  <a:gd name="T40" fmla="*/ 10743 w 30"/>
                  <a:gd name="T41" fmla="*/ 10441 h 97"/>
                  <a:gd name="T42" fmla="*/ 10743 w 30"/>
                  <a:gd name="T43" fmla="*/ 13682 h 97"/>
                  <a:gd name="T44" fmla="*/ 10743 w 30"/>
                  <a:gd name="T45" fmla="*/ 17282 h 97"/>
                  <a:gd name="T46" fmla="*/ 10743 w 30"/>
                  <a:gd name="T47" fmla="*/ 20883 h 97"/>
                  <a:gd name="T48" fmla="*/ 10743 w 30"/>
                  <a:gd name="T49" fmla="*/ 24123 h 97"/>
                  <a:gd name="T50" fmla="*/ 10743 w 30"/>
                  <a:gd name="T51" fmla="*/ 27364 h 97"/>
                  <a:gd name="T52" fmla="*/ 10743 w 30"/>
                  <a:gd name="T53" fmla="*/ 30964 h 97"/>
                  <a:gd name="T54" fmla="*/ 10743 w 30"/>
                  <a:gd name="T55" fmla="*/ 34565 h 97"/>
                  <a:gd name="T56" fmla="*/ 10743 w 30"/>
                  <a:gd name="T57" fmla="*/ 34565 h 97"/>
                  <a:gd name="T58" fmla="*/ 10743 w 30"/>
                  <a:gd name="T59" fmla="*/ 34565 h 97"/>
                  <a:gd name="T60" fmla="*/ 3704 w 30"/>
                  <a:gd name="T61" fmla="*/ 20883 h 97"/>
                  <a:gd name="T62" fmla="*/ 3704 w 30"/>
                  <a:gd name="T63" fmla="*/ 24123 h 97"/>
                  <a:gd name="T64" fmla="*/ 3704 w 30"/>
                  <a:gd name="T65" fmla="*/ 27364 h 97"/>
                  <a:gd name="T66" fmla="*/ 7038 w 30"/>
                  <a:gd name="T67" fmla="*/ 27364 h 97"/>
                  <a:gd name="T68" fmla="*/ 7038 w 30"/>
                  <a:gd name="T69" fmla="*/ 30964 h 97"/>
                  <a:gd name="T70" fmla="*/ 10743 w 30"/>
                  <a:gd name="T71" fmla="*/ 30964 h 97"/>
                  <a:gd name="T72" fmla="*/ 10743 w 30"/>
                  <a:gd name="T73" fmla="*/ 34565 h 97"/>
                  <a:gd name="T74" fmla="*/ 7038 w 30"/>
                  <a:gd name="T75" fmla="*/ 34565 h 97"/>
                  <a:gd name="T76" fmla="*/ 7038 w 30"/>
                  <a:gd name="T77" fmla="*/ 30964 h 97"/>
                  <a:gd name="T78" fmla="*/ 3704 w 30"/>
                  <a:gd name="T79" fmla="*/ 30964 h 97"/>
                  <a:gd name="T80" fmla="*/ 3704 w 30"/>
                  <a:gd name="T81" fmla="*/ 27364 h 97"/>
                  <a:gd name="T82" fmla="*/ 3704 w 30"/>
                  <a:gd name="T83" fmla="*/ 24123 h 97"/>
                  <a:gd name="T84" fmla="*/ 3704 w 30"/>
                  <a:gd name="T85" fmla="*/ 20883 h 97"/>
                  <a:gd name="T86" fmla="*/ 0 w 30"/>
                  <a:gd name="T87" fmla="*/ 3601 h 97"/>
                  <a:gd name="T88" fmla="*/ 0 w 30"/>
                  <a:gd name="T89" fmla="*/ 6841 h 97"/>
                  <a:gd name="T90" fmla="*/ 0 w 30"/>
                  <a:gd name="T91" fmla="*/ 10441 h 97"/>
                  <a:gd name="T92" fmla="*/ 0 w 30"/>
                  <a:gd name="T93" fmla="*/ 13682 h 97"/>
                  <a:gd name="T94" fmla="*/ 3704 w 30"/>
                  <a:gd name="T95" fmla="*/ 13682 h 97"/>
                  <a:gd name="T96" fmla="*/ 3704 w 30"/>
                  <a:gd name="T97" fmla="*/ 17282 h 97"/>
                  <a:gd name="T98" fmla="*/ 3704 w 30"/>
                  <a:gd name="T99" fmla="*/ 20883 h 97"/>
                  <a:gd name="T100" fmla="*/ 0 w 30"/>
                  <a:gd name="T101" fmla="*/ 20883 h 97"/>
                  <a:gd name="T102" fmla="*/ 0 w 30"/>
                  <a:gd name="T103" fmla="*/ 17282 h 97"/>
                  <a:gd name="T104" fmla="*/ 0 w 30"/>
                  <a:gd name="T105" fmla="*/ 13682 h 97"/>
                  <a:gd name="T106" fmla="*/ 0 w 30"/>
                  <a:gd name="T107" fmla="*/ 10441 h 97"/>
                  <a:gd name="T108" fmla="*/ 0 w 30"/>
                  <a:gd name="T109" fmla="*/ 6841 h 97"/>
                  <a:gd name="T110" fmla="*/ 0 w 30"/>
                  <a:gd name="T111" fmla="*/ 3601 h 97"/>
                  <a:gd name="T112" fmla="*/ 0 w 30"/>
                  <a:gd name="T113" fmla="*/ 3601 h 97"/>
                  <a:gd name="T114" fmla="*/ 0 w 30"/>
                  <a:gd name="T115" fmla="*/ 3601 h 97"/>
                  <a:gd name="T116" fmla="*/ 0 w 30"/>
                  <a:gd name="T117" fmla="*/ 3601 h 97"/>
                  <a:gd name="T118" fmla="*/ 0 w 30"/>
                  <a:gd name="T119" fmla="*/ 3601 h 97"/>
                  <a:gd name="T120" fmla="*/ 0 w 30"/>
                  <a:gd name="T121" fmla="*/ 3601 h 97"/>
                  <a:gd name="T122" fmla="*/ 0 w 30"/>
                  <a:gd name="T123" fmla="*/ 3601 h 9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0" h="97">
                    <a:moveTo>
                      <a:pt x="29" y="0"/>
                    </a:moveTo>
                    <a:lnTo>
                      <a:pt x="0" y="10"/>
                    </a:lnTo>
                    <a:lnTo>
                      <a:pt x="29" y="0"/>
                    </a:lnTo>
                    <a:close/>
                    <a:moveTo>
                      <a:pt x="29" y="0"/>
                    </a:moveTo>
                    <a:lnTo>
                      <a:pt x="29" y="0"/>
                    </a:lnTo>
                    <a:close/>
                    <a:moveTo>
                      <a:pt x="29" y="96"/>
                    </a:moveTo>
                    <a:lnTo>
                      <a:pt x="29" y="86"/>
                    </a:lnTo>
                    <a:lnTo>
                      <a:pt x="29" y="96"/>
                    </a:lnTo>
                    <a:lnTo>
                      <a:pt x="29" y="86"/>
                    </a:lnTo>
                    <a:lnTo>
                      <a:pt x="29" y="76"/>
                    </a:lnTo>
                    <a:lnTo>
                      <a:pt x="29" y="67"/>
                    </a:lnTo>
                    <a:lnTo>
                      <a:pt x="29" y="58"/>
                    </a:lnTo>
                    <a:lnTo>
                      <a:pt x="29" y="48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19"/>
                    </a:lnTo>
                    <a:lnTo>
                      <a:pt x="29" y="10"/>
                    </a:lnTo>
                    <a:lnTo>
                      <a:pt x="29" y="0"/>
                    </a:lnTo>
                    <a:lnTo>
                      <a:pt x="29" y="10"/>
                    </a:lnTo>
                    <a:lnTo>
                      <a:pt x="29" y="19"/>
                    </a:lnTo>
                    <a:lnTo>
                      <a:pt x="29" y="29"/>
                    </a:lnTo>
                    <a:lnTo>
                      <a:pt x="29" y="38"/>
                    </a:lnTo>
                    <a:lnTo>
                      <a:pt x="29" y="48"/>
                    </a:lnTo>
                    <a:lnTo>
                      <a:pt x="29" y="58"/>
                    </a:lnTo>
                    <a:lnTo>
                      <a:pt x="29" y="67"/>
                    </a:lnTo>
                    <a:lnTo>
                      <a:pt x="29" y="76"/>
                    </a:lnTo>
                    <a:lnTo>
                      <a:pt x="29" y="86"/>
                    </a:lnTo>
                    <a:lnTo>
                      <a:pt x="29" y="96"/>
                    </a:lnTo>
                    <a:close/>
                    <a:moveTo>
                      <a:pt x="29" y="96"/>
                    </a:moveTo>
                    <a:lnTo>
                      <a:pt x="29" y="96"/>
                    </a:lnTo>
                    <a:close/>
                    <a:moveTo>
                      <a:pt x="10" y="58"/>
                    </a:moveTo>
                    <a:lnTo>
                      <a:pt x="10" y="67"/>
                    </a:lnTo>
                    <a:lnTo>
                      <a:pt x="10" y="76"/>
                    </a:lnTo>
                    <a:lnTo>
                      <a:pt x="19" y="76"/>
                    </a:lnTo>
                    <a:lnTo>
                      <a:pt x="19" y="86"/>
                    </a:lnTo>
                    <a:lnTo>
                      <a:pt x="29" y="86"/>
                    </a:lnTo>
                    <a:lnTo>
                      <a:pt x="29" y="96"/>
                    </a:lnTo>
                    <a:lnTo>
                      <a:pt x="19" y="96"/>
                    </a:lnTo>
                    <a:lnTo>
                      <a:pt x="19" y="86"/>
                    </a:lnTo>
                    <a:lnTo>
                      <a:pt x="10" y="86"/>
                    </a:lnTo>
                    <a:lnTo>
                      <a:pt x="10" y="76"/>
                    </a:lnTo>
                    <a:lnTo>
                      <a:pt x="10" y="67"/>
                    </a:lnTo>
                    <a:lnTo>
                      <a:pt x="10" y="58"/>
                    </a:lnTo>
                    <a:close/>
                    <a:moveTo>
                      <a:pt x="0" y="10"/>
                    </a:moveTo>
                    <a:lnTo>
                      <a:pt x="0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10" y="38"/>
                    </a:lnTo>
                    <a:lnTo>
                      <a:pt x="10" y="48"/>
                    </a:lnTo>
                    <a:lnTo>
                      <a:pt x="10" y="58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23" name="Freeform 450">
                <a:extLst>
                  <a:ext uri="{FF2B5EF4-FFF2-40B4-BE49-F238E27FC236}">
                    <a16:creationId xmlns:a16="http://schemas.microsoft.com/office/drawing/2014/main" id="{321AD27B-0256-964F-8DDF-AA11F6D1C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971675"/>
                <a:ext cx="20638" cy="23813"/>
              </a:xfrm>
              <a:custGeom>
                <a:avLst/>
                <a:gdLst>
                  <a:gd name="T0" fmla="*/ 0 w 58"/>
                  <a:gd name="T1" fmla="*/ 0 h 68"/>
                  <a:gd name="T2" fmla="*/ 17080 w 58"/>
                  <a:gd name="T3" fmla="*/ 0 h 68"/>
                  <a:gd name="T4" fmla="*/ 20282 w 58"/>
                  <a:gd name="T5" fmla="*/ 23463 h 68"/>
                  <a:gd name="T6" fmla="*/ 9963 w 58"/>
                  <a:gd name="T7" fmla="*/ 13307 h 68"/>
                  <a:gd name="T8" fmla="*/ 0 w 58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68">
                    <a:moveTo>
                      <a:pt x="0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8" y="29"/>
                      <a:pt x="57" y="48"/>
                      <a:pt x="57" y="67"/>
                    </a:cubicBezTo>
                    <a:cubicBezTo>
                      <a:pt x="38" y="57"/>
                      <a:pt x="28" y="48"/>
                      <a:pt x="28" y="38"/>
                    </a:cubicBezTo>
                    <a:cubicBezTo>
                      <a:pt x="19" y="10"/>
                      <a:pt x="9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24" name="Freeform 451">
                <a:extLst>
                  <a:ext uri="{FF2B5EF4-FFF2-40B4-BE49-F238E27FC236}">
                    <a16:creationId xmlns:a16="http://schemas.microsoft.com/office/drawing/2014/main" id="{C67FA560-E09E-364B-83B5-17C589FAB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971675"/>
                <a:ext cx="20638" cy="23813"/>
              </a:xfrm>
              <a:custGeom>
                <a:avLst/>
                <a:gdLst>
                  <a:gd name="T0" fmla="*/ 17080 w 58"/>
                  <a:gd name="T1" fmla="*/ 0 h 68"/>
                  <a:gd name="T2" fmla="*/ 13521 w 58"/>
                  <a:gd name="T3" fmla="*/ 3502 h 68"/>
                  <a:gd name="T4" fmla="*/ 0 w 58"/>
                  <a:gd name="T5" fmla="*/ 0 h 68"/>
                  <a:gd name="T6" fmla="*/ 17080 w 58"/>
                  <a:gd name="T7" fmla="*/ 0 h 68"/>
                  <a:gd name="T8" fmla="*/ 17080 w 58"/>
                  <a:gd name="T9" fmla="*/ 0 h 68"/>
                  <a:gd name="T10" fmla="*/ 17080 w 58"/>
                  <a:gd name="T11" fmla="*/ 3502 h 68"/>
                  <a:gd name="T12" fmla="*/ 13521 w 58"/>
                  <a:gd name="T13" fmla="*/ 3502 h 68"/>
                  <a:gd name="T14" fmla="*/ 17080 w 58"/>
                  <a:gd name="T15" fmla="*/ 0 h 68"/>
                  <a:gd name="T16" fmla="*/ 20282 w 58"/>
                  <a:gd name="T17" fmla="*/ 23463 h 68"/>
                  <a:gd name="T18" fmla="*/ 20282 w 58"/>
                  <a:gd name="T19" fmla="*/ 19961 h 68"/>
                  <a:gd name="T20" fmla="*/ 20282 w 58"/>
                  <a:gd name="T21" fmla="*/ 16809 h 68"/>
                  <a:gd name="T22" fmla="*/ 20282 w 58"/>
                  <a:gd name="T23" fmla="*/ 13307 h 68"/>
                  <a:gd name="T24" fmla="*/ 17080 w 58"/>
                  <a:gd name="T25" fmla="*/ 13307 h 68"/>
                  <a:gd name="T26" fmla="*/ 17080 w 58"/>
                  <a:gd name="T27" fmla="*/ 10156 h 68"/>
                  <a:gd name="T28" fmla="*/ 17080 w 58"/>
                  <a:gd name="T29" fmla="*/ 6654 h 68"/>
                  <a:gd name="T30" fmla="*/ 17080 w 58"/>
                  <a:gd name="T31" fmla="*/ 3502 h 68"/>
                  <a:gd name="T32" fmla="*/ 13521 w 58"/>
                  <a:gd name="T33" fmla="*/ 3502 h 68"/>
                  <a:gd name="T34" fmla="*/ 13521 w 58"/>
                  <a:gd name="T35" fmla="*/ 0 h 68"/>
                  <a:gd name="T36" fmla="*/ 17080 w 58"/>
                  <a:gd name="T37" fmla="*/ 0 h 68"/>
                  <a:gd name="T38" fmla="*/ 17080 w 58"/>
                  <a:gd name="T39" fmla="*/ 3502 h 68"/>
                  <a:gd name="T40" fmla="*/ 17080 w 58"/>
                  <a:gd name="T41" fmla="*/ 6654 h 68"/>
                  <a:gd name="T42" fmla="*/ 17080 w 58"/>
                  <a:gd name="T43" fmla="*/ 10156 h 68"/>
                  <a:gd name="T44" fmla="*/ 20282 w 58"/>
                  <a:gd name="T45" fmla="*/ 10156 h 68"/>
                  <a:gd name="T46" fmla="*/ 20282 w 58"/>
                  <a:gd name="T47" fmla="*/ 13307 h 68"/>
                  <a:gd name="T48" fmla="*/ 20282 w 58"/>
                  <a:gd name="T49" fmla="*/ 16809 h 68"/>
                  <a:gd name="T50" fmla="*/ 20282 w 58"/>
                  <a:gd name="T51" fmla="*/ 19961 h 68"/>
                  <a:gd name="T52" fmla="*/ 20282 w 58"/>
                  <a:gd name="T53" fmla="*/ 23463 h 68"/>
                  <a:gd name="T54" fmla="*/ 20282 w 58"/>
                  <a:gd name="T55" fmla="*/ 23463 h 68"/>
                  <a:gd name="T56" fmla="*/ 20282 w 58"/>
                  <a:gd name="T57" fmla="*/ 23463 h 68"/>
                  <a:gd name="T58" fmla="*/ 9963 w 58"/>
                  <a:gd name="T59" fmla="*/ 13307 h 68"/>
                  <a:gd name="T60" fmla="*/ 9963 w 58"/>
                  <a:gd name="T61" fmla="*/ 16809 h 68"/>
                  <a:gd name="T62" fmla="*/ 13521 w 58"/>
                  <a:gd name="T63" fmla="*/ 16809 h 68"/>
                  <a:gd name="T64" fmla="*/ 13521 w 58"/>
                  <a:gd name="T65" fmla="*/ 19961 h 68"/>
                  <a:gd name="T66" fmla="*/ 17080 w 58"/>
                  <a:gd name="T67" fmla="*/ 19961 h 68"/>
                  <a:gd name="T68" fmla="*/ 20282 w 58"/>
                  <a:gd name="T69" fmla="*/ 19961 h 68"/>
                  <a:gd name="T70" fmla="*/ 20282 w 58"/>
                  <a:gd name="T71" fmla="*/ 23463 h 68"/>
                  <a:gd name="T72" fmla="*/ 17080 w 58"/>
                  <a:gd name="T73" fmla="*/ 23463 h 68"/>
                  <a:gd name="T74" fmla="*/ 17080 w 58"/>
                  <a:gd name="T75" fmla="*/ 19961 h 68"/>
                  <a:gd name="T76" fmla="*/ 13521 w 58"/>
                  <a:gd name="T77" fmla="*/ 19961 h 68"/>
                  <a:gd name="T78" fmla="*/ 9963 w 58"/>
                  <a:gd name="T79" fmla="*/ 16809 h 68"/>
                  <a:gd name="T80" fmla="*/ 9963 w 58"/>
                  <a:gd name="T81" fmla="*/ 13307 h 68"/>
                  <a:gd name="T82" fmla="*/ 0 w 58"/>
                  <a:gd name="T83" fmla="*/ 0 h 68"/>
                  <a:gd name="T84" fmla="*/ 3202 w 58"/>
                  <a:gd name="T85" fmla="*/ 0 h 68"/>
                  <a:gd name="T86" fmla="*/ 3202 w 58"/>
                  <a:gd name="T87" fmla="*/ 3502 h 68"/>
                  <a:gd name="T88" fmla="*/ 6761 w 58"/>
                  <a:gd name="T89" fmla="*/ 3502 h 68"/>
                  <a:gd name="T90" fmla="*/ 6761 w 58"/>
                  <a:gd name="T91" fmla="*/ 6654 h 68"/>
                  <a:gd name="T92" fmla="*/ 6761 w 58"/>
                  <a:gd name="T93" fmla="*/ 10156 h 68"/>
                  <a:gd name="T94" fmla="*/ 9963 w 58"/>
                  <a:gd name="T95" fmla="*/ 10156 h 68"/>
                  <a:gd name="T96" fmla="*/ 9963 w 58"/>
                  <a:gd name="T97" fmla="*/ 13307 h 68"/>
                  <a:gd name="T98" fmla="*/ 6761 w 58"/>
                  <a:gd name="T99" fmla="*/ 13307 h 68"/>
                  <a:gd name="T100" fmla="*/ 6761 w 58"/>
                  <a:gd name="T101" fmla="*/ 10156 h 68"/>
                  <a:gd name="T102" fmla="*/ 6761 w 58"/>
                  <a:gd name="T103" fmla="*/ 6654 h 68"/>
                  <a:gd name="T104" fmla="*/ 3202 w 58"/>
                  <a:gd name="T105" fmla="*/ 6654 h 68"/>
                  <a:gd name="T106" fmla="*/ 3202 w 58"/>
                  <a:gd name="T107" fmla="*/ 3502 h 68"/>
                  <a:gd name="T108" fmla="*/ 3202 w 58"/>
                  <a:gd name="T109" fmla="*/ 0 h 68"/>
                  <a:gd name="T110" fmla="*/ 0 w 58"/>
                  <a:gd name="T111" fmla="*/ 0 h 68"/>
                  <a:gd name="T112" fmla="*/ 0 w 58"/>
                  <a:gd name="T113" fmla="*/ 0 h 68"/>
                  <a:gd name="T114" fmla="*/ 3202 w 58"/>
                  <a:gd name="T115" fmla="*/ 0 h 68"/>
                  <a:gd name="T116" fmla="*/ 0 w 58"/>
                  <a:gd name="T117" fmla="*/ 0 h 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8" h="68">
                    <a:moveTo>
                      <a:pt x="48" y="0"/>
                    </a:moveTo>
                    <a:lnTo>
                      <a:pt x="38" y="10"/>
                    </a:lnTo>
                    <a:lnTo>
                      <a:pt x="0" y="0"/>
                    </a:lnTo>
                    <a:lnTo>
                      <a:pt x="48" y="0"/>
                    </a:lnTo>
                    <a:close/>
                    <a:moveTo>
                      <a:pt x="48" y="0"/>
                    </a:moveTo>
                    <a:lnTo>
                      <a:pt x="48" y="10"/>
                    </a:lnTo>
                    <a:lnTo>
                      <a:pt x="38" y="10"/>
                    </a:lnTo>
                    <a:lnTo>
                      <a:pt x="48" y="0"/>
                    </a:lnTo>
                    <a:close/>
                    <a:moveTo>
                      <a:pt x="57" y="67"/>
                    </a:moveTo>
                    <a:lnTo>
                      <a:pt x="57" y="57"/>
                    </a:lnTo>
                    <a:lnTo>
                      <a:pt x="57" y="48"/>
                    </a:lnTo>
                    <a:lnTo>
                      <a:pt x="57" y="38"/>
                    </a:lnTo>
                    <a:lnTo>
                      <a:pt x="48" y="38"/>
                    </a:lnTo>
                    <a:lnTo>
                      <a:pt x="48" y="29"/>
                    </a:lnTo>
                    <a:lnTo>
                      <a:pt x="48" y="19"/>
                    </a:lnTo>
                    <a:lnTo>
                      <a:pt x="48" y="10"/>
                    </a:lnTo>
                    <a:lnTo>
                      <a:pt x="38" y="1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48" y="10"/>
                    </a:lnTo>
                    <a:lnTo>
                      <a:pt x="48" y="19"/>
                    </a:lnTo>
                    <a:lnTo>
                      <a:pt x="48" y="29"/>
                    </a:lnTo>
                    <a:lnTo>
                      <a:pt x="57" y="29"/>
                    </a:lnTo>
                    <a:lnTo>
                      <a:pt x="57" y="38"/>
                    </a:lnTo>
                    <a:lnTo>
                      <a:pt x="57" y="48"/>
                    </a:lnTo>
                    <a:lnTo>
                      <a:pt x="57" y="57"/>
                    </a:lnTo>
                    <a:lnTo>
                      <a:pt x="57" y="67"/>
                    </a:lnTo>
                    <a:close/>
                    <a:moveTo>
                      <a:pt x="57" y="67"/>
                    </a:moveTo>
                    <a:lnTo>
                      <a:pt x="57" y="67"/>
                    </a:lnTo>
                    <a:close/>
                    <a:moveTo>
                      <a:pt x="28" y="38"/>
                    </a:moveTo>
                    <a:lnTo>
                      <a:pt x="28" y="48"/>
                    </a:lnTo>
                    <a:lnTo>
                      <a:pt x="38" y="48"/>
                    </a:lnTo>
                    <a:lnTo>
                      <a:pt x="38" y="57"/>
                    </a:lnTo>
                    <a:lnTo>
                      <a:pt x="48" y="57"/>
                    </a:lnTo>
                    <a:lnTo>
                      <a:pt x="57" y="57"/>
                    </a:lnTo>
                    <a:lnTo>
                      <a:pt x="57" y="67"/>
                    </a:lnTo>
                    <a:lnTo>
                      <a:pt x="48" y="67"/>
                    </a:lnTo>
                    <a:lnTo>
                      <a:pt x="48" y="57"/>
                    </a:lnTo>
                    <a:lnTo>
                      <a:pt x="38" y="57"/>
                    </a:lnTo>
                    <a:lnTo>
                      <a:pt x="28" y="48"/>
                    </a:lnTo>
                    <a:lnTo>
                      <a:pt x="28" y="38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9" y="10"/>
                    </a:lnTo>
                    <a:lnTo>
                      <a:pt x="19" y="10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28" y="29"/>
                    </a:lnTo>
                    <a:lnTo>
                      <a:pt x="28" y="38"/>
                    </a:lnTo>
                    <a:lnTo>
                      <a:pt x="19" y="38"/>
                    </a:lnTo>
                    <a:lnTo>
                      <a:pt x="19" y="2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25" name="Freeform 452">
                <a:extLst>
                  <a:ext uri="{FF2B5EF4-FFF2-40B4-BE49-F238E27FC236}">
                    <a16:creationId xmlns:a16="http://schemas.microsoft.com/office/drawing/2014/main" id="{0B63DC40-74C6-F142-BF57-519EBB03B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075" y="1920875"/>
                <a:ext cx="215900" cy="93663"/>
              </a:xfrm>
              <a:custGeom>
                <a:avLst/>
                <a:gdLst>
                  <a:gd name="T0" fmla="*/ 143694 w 601"/>
                  <a:gd name="T1" fmla="*/ 72327 h 259"/>
                  <a:gd name="T2" fmla="*/ 147286 w 601"/>
                  <a:gd name="T3" fmla="*/ 72327 h 259"/>
                  <a:gd name="T4" fmla="*/ 130043 w 601"/>
                  <a:gd name="T5" fmla="*/ 55330 h 259"/>
                  <a:gd name="T6" fmla="*/ 136868 w 601"/>
                  <a:gd name="T7" fmla="*/ 27846 h 259"/>
                  <a:gd name="T8" fmla="*/ 150519 w 601"/>
                  <a:gd name="T9" fmla="*/ 7233 h 259"/>
                  <a:gd name="T10" fmla="*/ 130043 w 601"/>
                  <a:gd name="T11" fmla="*/ 7233 h 259"/>
                  <a:gd name="T12" fmla="*/ 112800 w 601"/>
                  <a:gd name="T13" fmla="*/ 10487 h 259"/>
                  <a:gd name="T14" fmla="*/ 116392 w 601"/>
                  <a:gd name="T15" fmla="*/ 20975 h 259"/>
                  <a:gd name="T16" fmla="*/ 105974 w 601"/>
                  <a:gd name="T17" fmla="*/ 55330 h 259"/>
                  <a:gd name="T18" fmla="*/ 95916 w 601"/>
                  <a:gd name="T19" fmla="*/ 20975 h 259"/>
                  <a:gd name="T20" fmla="*/ 99149 w 601"/>
                  <a:gd name="T21" fmla="*/ 10487 h 259"/>
                  <a:gd name="T22" fmla="*/ 85498 w 601"/>
                  <a:gd name="T23" fmla="*/ 7233 h 259"/>
                  <a:gd name="T24" fmla="*/ 61788 w 601"/>
                  <a:gd name="T25" fmla="*/ 7233 h 259"/>
                  <a:gd name="T26" fmla="*/ 75439 w 601"/>
                  <a:gd name="T27" fmla="*/ 27846 h 259"/>
                  <a:gd name="T28" fmla="*/ 82265 w 601"/>
                  <a:gd name="T29" fmla="*/ 55330 h 259"/>
                  <a:gd name="T30" fmla="*/ 68614 w 601"/>
                  <a:gd name="T31" fmla="*/ 72327 h 259"/>
                  <a:gd name="T32" fmla="*/ 71847 w 601"/>
                  <a:gd name="T33" fmla="*/ 72327 h 259"/>
                  <a:gd name="T34" fmla="*/ 61788 w 601"/>
                  <a:gd name="T35" fmla="*/ 75943 h 259"/>
                  <a:gd name="T36" fmla="*/ 48137 w 601"/>
                  <a:gd name="T37" fmla="*/ 58585 h 259"/>
                  <a:gd name="T38" fmla="*/ 30894 w 601"/>
                  <a:gd name="T39" fmla="*/ 24229 h 259"/>
                  <a:gd name="T40" fmla="*/ 30894 w 601"/>
                  <a:gd name="T41" fmla="*/ 7233 h 259"/>
                  <a:gd name="T42" fmla="*/ 0 w 601"/>
                  <a:gd name="T43" fmla="*/ 51714 h 259"/>
                  <a:gd name="T44" fmla="*/ 0 w 601"/>
                  <a:gd name="T45" fmla="*/ 75943 h 259"/>
                  <a:gd name="T46" fmla="*/ 10418 w 601"/>
                  <a:gd name="T47" fmla="*/ 65456 h 259"/>
                  <a:gd name="T48" fmla="*/ 10418 w 601"/>
                  <a:gd name="T49" fmla="*/ 75943 h 259"/>
                  <a:gd name="T50" fmla="*/ 24069 w 601"/>
                  <a:gd name="T51" fmla="*/ 65456 h 259"/>
                  <a:gd name="T52" fmla="*/ 24069 w 601"/>
                  <a:gd name="T53" fmla="*/ 58585 h 259"/>
                  <a:gd name="T54" fmla="*/ 30894 w 601"/>
                  <a:gd name="T55" fmla="*/ 58585 h 259"/>
                  <a:gd name="T56" fmla="*/ 48137 w 601"/>
                  <a:gd name="T57" fmla="*/ 79559 h 259"/>
                  <a:gd name="T58" fmla="*/ 61788 w 601"/>
                  <a:gd name="T59" fmla="*/ 93301 h 259"/>
                  <a:gd name="T60" fmla="*/ 65021 w 601"/>
                  <a:gd name="T61" fmla="*/ 86069 h 259"/>
                  <a:gd name="T62" fmla="*/ 105974 w 601"/>
                  <a:gd name="T63" fmla="*/ 86069 h 259"/>
                  <a:gd name="T64" fmla="*/ 147286 w 601"/>
                  <a:gd name="T65" fmla="*/ 86069 h 259"/>
                  <a:gd name="T66" fmla="*/ 150519 w 601"/>
                  <a:gd name="T67" fmla="*/ 93301 h 259"/>
                  <a:gd name="T68" fmla="*/ 164170 w 601"/>
                  <a:gd name="T69" fmla="*/ 79559 h 259"/>
                  <a:gd name="T70" fmla="*/ 181413 w 601"/>
                  <a:gd name="T71" fmla="*/ 58585 h 259"/>
                  <a:gd name="T72" fmla="*/ 188239 w 601"/>
                  <a:gd name="T73" fmla="*/ 58585 h 259"/>
                  <a:gd name="T74" fmla="*/ 191472 w 601"/>
                  <a:gd name="T75" fmla="*/ 65456 h 259"/>
                  <a:gd name="T76" fmla="*/ 201890 w 601"/>
                  <a:gd name="T77" fmla="*/ 75943 h 259"/>
                  <a:gd name="T78" fmla="*/ 201890 w 601"/>
                  <a:gd name="T79" fmla="*/ 65456 h 259"/>
                  <a:gd name="T80" fmla="*/ 215541 w 601"/>
                  <a:gd name="T81" fmla="*/ 75943 h 259"/>
                  <a:gd name="T82" fmla="*/ 212308 w 601"/>
                  <a:gd name="T83" fmla="*/ 51714 h 259"/>
                  <a:gd name="T84" fmla="*/ 181413 w 601"/>
                  <a:gd name="T85" fmla="*/ 7233 h 259"/>
                  <a:gd name="T86" fmla="*/ 181413 w 601"/>
                  <a:gd name="T87" fmla="*/ 24229 h 259"/>
                  <a:gd name="T88" fmla="*/ 164170 w 601"/>
                  <a:gd name="T89" fmla="*/ 58585 h 259"/>
                  <a:gd name="T90" fmla="*/ 150519 w 601"/>
                  <a:gd name="T91" fmla="*/ 75943 h 259"/>
                  <a:gd name="T92" fmla="*/ 143694 w 601"/>
                  <a:gd name="T93" fmla="*/ 72327 h 2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01" h="259">
                    <a:moveTo>
                      <a:pt x="400" y="200"/>
                    </a:moveTo>
                    <a:lnTo>
                      <a:pt x="410" y="200"/>
                    </a:lnTo>
                    <a:cubicBezTo>
                      <a:pt x="391" y="191"/>
                      <a:pt x="381" y="181"/>
                      <a:pt x="362" y="153"/>
                    </a:cubicBezTo>
                    <a:cubicBezTo>
                      <a:pt x="353" y="134"/>
                      <a:pt x="372" y="96"/>
                      <a:pt x="381" y="77"/>
                    </a:cubicBezTo>
                    <a:cubicBezTo>
                      <a:pt x="400" y="58"/>
                      <a:pt x="410" y="39"/>
                      <a:pt x="419" y="20"/>
                    </a:cubicBezTo>
                    <a:cubicBezTo>
                      <a:pt x="419" y="0"/>
                      <a:pt x="381" y="10"/>
                      <a:pt x="362" y="20"/>
                    </a:cubicBezTo>
                    <a:cubicBezTo>
                      <a:pt x="324" y="39"/>
                      <a:pt x="324" y="29"/>
                      <a:pt x="314" y="29"/>
                    </a:cubicBezTo>
                    <a:cubicBezTo>
                      <a:pt x="305" y="58"/>
                      <a:pt x="314" y="58"/>
                      <a:pt x="324" y="58"/>
                    </a:cubicBezTo>
                    <a:cubicBezTo>
                      <a:pt x="305" y="77"/>
                      <a:pt x="295" y="105"/>
                      <a:pt x="295" y="153"/>
                    </a:cubicBezTo>
                    <a:cubicBezTo>
                      <a:pt x="295" y="105"/>
                      <a:pt x="286" y="77"/>
                      <a:pt x="267" y="58"/>
                    </a:cubicBezTo>
                    <a:cubicBezTo>
                      <a:pt x="276" y="58"/>
                      <a:pt x="286" y="58"/>
                      <a:pt x="276" y="29"/>
                    </a:cubicBezTo>
                    <a:cubicBezTo>
                      <a:pt x="267" y="29"/>
                      <a:pt x="267" y="39"/>
                      <a:pt x="238" y="20"/>
                    </a:cubicBezTo>
                    <a:cubicBezTo>
                      <a:pt x="210" y="10"/>
                      <a:pt x="172" y="0"/>
                      <a:pt x="172" y="20"/>
                    </a:cubicBezTo>
                    <a:cubicBezTo>
                      <a:pt x="181" y="39"/>
                      <a:pt x="191" y="58"/>
                      <a:pt x="210" y="77"/>
                    </a:cubicBezTo>
                    <a:cubicBezTo>
                      <a:pt x="219" y="96"/>
                      <a:pt x="238" y="134"/>
                      <a:pt x="229" y="153"/>
                    </a:cubicBezTo>
                    <a:cubicBezTo>
                      <a:pt x="210" y="181"/>
                      <a:pt x="200" y="191"/>
                      <a:pt x="191" y="200"/>
                    </a:cubicBezTo>
                    <a:lnTo>
                      <a:pt x="200" y="200"/>
                    </a:lnTo>
                    <a:cubicBezTo>
                      <a:pt x="191" y="200"/>
                      <a:pt x="172" y="210"/>
                      <a:pt x="172" y="210"/>
                    </a:cubicBezTo>
                    <a:cubicBezTo>
                      <a:pt x="162" y="200"/>
                      <a:pt x="143" y="172"/>
                      <a:pt x="134" y="162"/>
                    </a:cubicBezTo>
                    <a:cubicBezTo>
                      <a:pt x="105" y="124"/>
                      <a:pt x="86" y="96"/>
                      <a:pt x="86" y="67"/>
                    </a:cubicBezTo>
                    <a:cubicBezTo>
                      <a:pt x="95" y="39"/>
                      <a:pt x="124" y="10"/>
                      <a:pt x="86" y="20"/>
                    </a:cubicBezTo>
                    <a:cubicBezTo>
                      <a:pt x="48" y="20"/>
                      <a:pt x="19" y="77"/>
                      <a:pt x="0" y="143"/>
                    </a:cubicBezTo>
                    <a:cubicBezTo>
                      <a:pt x="0" y="172"/>
                      <a:pt x="0" y="191"/>
                      <a:pt x="0" y="210"/>
                    </a:cubicBezTo>
                    <a:cubicBezTo>
                      <a:pt x="19" y="200"/>
                      <a:pt x="29" y="191"/>
                      <a:pt x="29" y="181"/>
                    </a:cubicBezTo>
                    <a:cubicBezTo>
                      <a:pt x="29" y="191"/>
                      <a:pt x="29" y="200"/>
                      <a:pt x="29" y="210"/>
                    </a:cubicBezTo>
                    <a:cubicBezTo>
                      <a:pt x="48" y="200"/>
                      <a:pt x="57" y="191"/>
                      <a:pt x="67" y="181"/>
                    </a:cubicBezTo>
                    <a:cubicBezTo>
                      <a:pt x="67" y="172"/>
                      <a:pt x="67" y="172"/>
                      <a:pt x="67" y="162"/>
                    </a:cubicBezTo>
                    <a:cubicBezTo>
                      <a:pt x="76" y="162"/>
                      <a:pt x="86" y="162"/>
                      <a:pt x="86" y="162"/>
                    </a:cubicBezTo>
                    <a:cubicBezTo>
                      <a:pt x="95" y="172"/>
                      <a:pt x="114" y="200"/>
                      <a:pt x="134" y="220"/>
                    </a:cubicBezTo>
                    <a:cubicBezTo>
                      <a:pt x="143" y="238"/>
                      <a:pt x="172" y="258"/>
                      <a:pt x="172" y="258"/>
                    </a:cubicBezTo>
                    <a:cubicBezTo>
                      <a:pt x="181" y="258"/>
                      <a:pt x="181" y="248"/>
                      <a:pt x="181" y="238"/>
                    </a:cubicBezTo>
                    <a:cubicBezTo>
                      <a:pt x="219" y="238"/>
                      <a:pt x="257" y="238"/>
                      <a:pt x="295" y="238"/>
                    </a:cubicBezTo>
                    <a:cubicBezTo>
                      <a:pt x="333" y="238"/>
                      <a:pt x="372" y="238"/>
                      <a:pt x="410" y="238"/>
                    </a:cubicBezTo>
                    <a:cubicBezTo>
                      <a:pt x="410" y="248"/>
                      <a:pt x="410" y="258"/>
                      <a:pt x="419" y="258"/>
                    </a:cubicBezTo>
                    <a:cubicBezTo>
                      <a:pt x="419" y="258"/>
                      <a:pt x="448" y="238"/>
                      <a:pt x="457" y="220"/>
                    </a:cubicBezTo>
                    <a:cubicBezTo>
                      <a:pt x="476" y="200"/>
                      <a:pt x="495" y="172"/>
                      <a:pt x="505" y="162"/>
                    </a:cubicBezTo>
                    <a:cubicBezTo>
                      <a:pt x="514" y="162"/>
                      <a:pt x="514" y="162"/>
                      <a:pt x="524" y="162"/>
                    </a:cubicBezTo>
                    <a:cubicBezTo>
                      <a:pt x="524" y="172"/>
                      <a:pt x="524" y="172"/>
                      <a:pt x="533" y="181"/>
                    </a:cubicBezTo>
                    <a:cubicBezTo>
                      <a:pt x="533" y="191"/>
                      <a:pt x="543" y="200"/>
                      <a:pt x="562" y="210"/>
                    </a:cubicBezTo>
                    <a:cubicBezTo>
                      <a:pt x="562" y="200"/>
                      <a:pt x="562" y="191"/>
                      <a:pt x="562" y="181"/>
                    </a:cubicBezTo>
                    <a:cubicBezTo>
                      <a:pt x="562" y="191"/>
                      <a:pt x="571" y="200"/>
                      <a:pt x="600" y="210"/>
                    </a:cubicBezTo>
                    <a:cubicBezTo>
                      <a:pt x="591" y="191"/>
                      <a:pt x="591" y="172"/>
                      <a:pt x="591" y="143"/>
                    </a:cubicBezTo>
                    <a:cubicBezTo>
                      <a:pt x="581" y="77"/>
                      <a:pt x="543" y="20"/>
                      <a:pt x="505" y="20"/>
                    </a:cubicBezTo>
                    <a:cubicBezTo>
                      <a:pt x="467" y="10"/>
                      <a:pt x="495" y="39"/>
                      <a:pt x="505" y="67"/>
                    </a:cubicBezTo>
                    <a:cubicBezTo>
                      <a:pt x="505" y="96"/>
                      <a:pt x="495" y="124"/>
                      <a:pt x="457" y="162"/>
                    </a:cubicBezTo>
                    <a:cubicBezTo>
                      <a:pt x="448" y="172"/>
                      <a:pt x="429" y="200"/>
                      <a:pt x="419" y="210"/>
                    </a:cubicBezTo>
                    <a:lnTo>
                      <a:pt x="400" y="20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26" name="Freeform 453">
                <a:extLst>
                  <a:ext uri="{FF2B5EF4-FFF2-40B4-BE49-F238E27FC236}">
                    <a16:creationId xmlns:a16="http://schemas.microsoft.com/office/drawing/2014/main" id="{E8A4E3A0-EC24-6146-9D86-9D6B4A256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944688"/>
                <a:ext cx="31750" cy="11112"/>
              </a:xfrm>
              <a:custGeom>
                <a:avLst/>
                <a:gdLst>
                  <a:gd name="T0" fmla="*/ 0 w 86"/>
                  <a:gd name="T1" fmla="*/ 10742 h 30"/>
                  <a:gd name="T2" fmla="*/ 14029 w 86"/>
                  <a:gd name="T3" fmla="*/ 10742 h 30"/>
                  <a:gd name="T4" fmla="*/ 31381 w 86"/>
                  <a:gd name="T5" fmla="*/ 0 h 30"/>
                  <a:gd name="T6" fmla="*/ 17352 w 86"/>
                  <a:gd name="T7" fmla="*/ 7038 h 30"/>
                  <a:gd name="T8" fmla="*/ 3323 w 86"/>
                  <a:gd name="T9" fmla="*/ 3704 h 30"/>
                  <a:gd name="T10" fmla="*/ 0 w 86"/>
                  <a:gd name="T11" fmla="*/ 1074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30">
                    <a:moveTo>
                      <a:pt x="0" y="29"/>
                    </a:moveTo>
                    <a:cubicBezTo>
                      <a:pt x="9" y="29"/>
                      <a:pt x="19" y="29"/>
                      <a:pt x="38" y="29"/>
                    </a:cubicBezTo>
                    <a:cubicBezTo>
                      <a:pt x="57" y="29"/>
                      <a:pt x="76" y="19"/>
                      <a:pt x="85" y="0"/>
                    </a:cubicBezTo>
                    <a:cubicBezTo>
                      <a:pt x="66" y="19"/>
                      <a:pt x="57" y="19"/>
                      <a:pt x="47" y="19"/>
                    </a:cubicBezTo>
                    <a:cubicBezTo>
                      <a:pt x="28" y="19"/>
                      <a:pt x="19" y="10"/>
                      <a:pt x="9" y="10"/>
                    </a:cubicBezTo>
                    <a:cubicBezTo>
                      <a:pt x="9" y="10"/>
                      <a:pt x="0" y="19"/>
                      <a:pt x="0" y="29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27" name="Freeform 454">
                <a:extLst>
                  <a:ext uri="{FF2B5EF4-FFF2-40B4-BE49-F238E27FC236}">
                    <a16:creationId xmlns:a16="http://schemas.microsoft.com/office/drawing/2014/main" id="{791F180F-3954-1647-87C1-0A7EA535E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924050"/>
                <a:ext cx="44450" cy="34925"/>
              </a:xfrm>
              <a:custGeom>
                <a:avLst/>
                <a:gdLst>
                  <a:gd name="T0" fmla="*/ 33782 w 125"/>
                  <a:gd name="T1" fmla="*/ 3638 h 96"/>
                  <a:gd name="T2" fmla="*/ 33782 w 125"/>
                  <a:gd name="T3" fmla="*/ 20737 h 96"/>
                  <a:gd name="T4" fmla="*/ 30582 w 125"/>
                  <a:gd name="T5" fmla="*/ 20737 h 96"/>
                  <a:gd name="T6" fmla="*/ 23825 w 125"/>
                  <a:gd name="T7" fmla="*/ 20737 h 96"/>
                  <a:gd name="T8" fmla="*/ 17069 w 125"/>
                  <a:gd name="T9" fmla="*/ 20737 h 96"/>
                  <a:gd name="T10" fmla="*/ 17069 w 125"/>
                  <a:gd name="T11" fmla="*/ 31287 h 96"/>
                  <a:gd name="T12" fmla="*/ 27026 w 125"/>
                  <a:gd name="T13" fmla="*/ 31287 h 96"/>
                  <a:gd name="T14" fmla="*/ 23825 w 125"/>
                  <a:gd name="T15" fmla="*/ 34561 h 96"/>
                  <a:gd name="T16" fmla="*/ 10312 w 125"/>
                  <a:gd name="T17" fmla="*/ 34561 h 96"/>
                  <a:gd name="T18" fmla="*/ 23825 w 125"/>
                  <a:gd name="T19" fmla="*/ 6912 h 96"/>
                  <a:gd name="T20" fmla="*/ 33782 w 125"/>
                  <a:gd name="T21" fmla="*/ 3638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5" h="96">
                    <a:moveTo>
                      <a:pt x="95" y="10"/>
                    </a:moveTo>
                    <a:cubicBezTo>
                      <a:pt x="124" y="10"/>
                      <a:pt x="124" y="29"/>
                      <a:pt x="95" y="57"/>
                    </a:cubicBezTo>
                    <a:cubicBezTo>
                      <a:pt x="86" y="67"/>
                      <a:pt x="86" y="67"/>
                      <a:pt x="86" y="57"/>
                    </a:cubicBezTo>
                    <a:cubicBezTo>
                      <a:pt x="86" y="48"/>
                      <a:pt x="76" y="48"/>
                      <a:pt x="67" y="57"/>
                    </a:cubicBezTo>
                    <a:lnTo>
                      <a:pt x="48" y="57"/>
                    </a:lnTo>
                    <a:cubicBezTo>
                      <a:pt x="38" y="76"/>
                      <a:pt x="19" y="86"/>
                      <a:pt x="48" y="86"/>
                    </a:cubicBezTo>
                    <a:cubicBezTo>
                      <a:pt x="48" y="86"/>
                      <a:pt x="57" y="86"/>
                      <a:pt x="76" y="86"/>
                    </a:cubicBezTo>
                    <a:cubicBezTo>
                      <a:pt x="67" y="95"/>
                      <a:pt x="67" y="95"/>
                      <a:pt x="67" y="95"/>
                    </a:cubicBezTo>
                    <a:cubicBezTo>
                      <a:pt x="57" y="95"/>
                      <a:pt x="38" y="86"/>
                      <a:pt x="29" y="95"/>
                    </a:cubicBezTo>
                    <a:cubicBezTo>
                      <a:pt x="0" y="95"/>
                      <a:pt x="67" y="19"/>
                      <a:pt x="67" y="19"/>
                    </a:cubicBezTo>
                    <a:cubicBezTo>
                      <a:pt x="67" y="10"/>
                      <a:pt x="86" y="0"/>
                      <a:pt x="95" y="10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28" name="Freeform 455">
                <a:extLst>
                  <a:ext uri="{FF2B5EF4-FFF2-40B4-BE49-F238E27FC236}">
                    <a16:creationId xmlns:a16="http://schemas.microsoft.com/office/drawing/2014/main" id="{CBB28A99-4FB1-8245-99FF-CFBAFA542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927225"/>
                <a:ext cx="7937" cy="7938"/>
              </a:xfrm>
              <a:custGeom>
                <a:avLst/>
                <a:gdLst>
                  <a:gd name="T0" fmla="*/ 7540 w 20"/>
                  <a:gd name="T1" fmla="*/ 0 h 20"/>
                  <a:gd name="T2" fmla="*/ 7540 w 20"/>
                  <a:gd name="T3" fmla="*/ 0 h 20"/>
                  <a:gd name="T4" fmla="*/ 0 w 20"/>
                  <a:gd name="T5" fmla="*/ 7541 h 20"/>
                  <a:gd name="T6" fmla="*/ 3969 w 20"/>
                  <a:gd name="T7" fmla="*/ 7541 h 20"/>
                  <a:gd name="T8" fmla="*/ 3969 w 20"/>
                  <a:gd name="T9" fmla="*/ 3572 h 20"/>
                  <a:gd name="T10" fmla="*/ 3969 w 20"/>
                  <a:gd name="T11" fmla="*/ 0 h 20"/>
                  <a:gd name="T12" fmla="*/ 7540 w 20"/>
                  <a:gd name="T13" fmla="*/ 0 h 20"/>
                  <a:gd name="T14" fmla="*/ 7540 w 20"/>
                  <a:gd name="T15" fmla="*/ 3572 h 20"/>
                  <a:gd name="T16" fmla="*/ 3969 w 20"/>
                  <a:gd name="T17" fmla="*/ 3572 h 20"/>
                  <a:gd name="T18" fmla="*/ 3969 w 20"/>
                  <a:gd name="T19" fmla="*/ 7541 h 20"/>
                  <a:gd name="T20" fmla="*/ 0 w 20"/>
                  <a:gd name="T21" fmla="*/ 7541 h 20"/>
                  <a:gd name="T22" fmla="*/ 0 w 20"/>
                  <a:gd name="T23" fmla="*/ 7541 h 20"/>
                  <a:gd name="T24" fmla="*/ 0 w 20"/>
                  <a:gd name="T25" fmla="*/ 754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0" y="19"/>
                    </a:moveTo>
                    <a:lnTo>
                      <a:pt x="10" y="1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0" y="19"/>
                    </a:lnTo>
                    <a:close/>
                    <a:moveTo>
                      <a:pt x="0" y="19"/>
                    </a:move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29" name="Freeform 456">
                <a:extLst>
                  <a:ext uri="{FF2B5EF4-FFF2-40B4-BE49-F238E27FC236}">
                    <a16:creationId xmlns:a16="http://schemas.microsoft.com/office/drawing/2014/main" id="{4C5C4644-C49F-1449-B38A-9F68F8FE2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930400"/>
                <a:ext cx="1587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0 h 11"/>
                  <a:gd name="T4" fmla="*/ 0 w 1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30" name="Freeform 457">
                <a:extLst>
                  <a:ext uri="{FF2B5EF4-FFF2-40B4-BE49-F238E27FC236}">
                    <a16:creationId xmlns:a16="http://schemas.microsoft.com/office/drawing/2014/main" id="{7DB260F6-10A2-DA4A-9429-50AFD01D6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63" y="1930400"/>
                <a:ext cx="17462" cy="3175"/>
              </a:xfrm>
              <a:custGeom>
                <a:avLst/>
                <a:gdLst>
                  <a:gd name="T0" fmla="*/ 0 w 49"/>
                  <a:gd name="T1" fmla="*/ 0 h 11"/>
                  <a:gd name="T2" fmla="*/ 0 w 49"/>
                  <a:gd name="T3" fmla="*/ 0 h 11"/>
                  <a:gd name="T4" fmla="*/ 10335 w 49"/>
                  <a:gd name="T5" fmla="*/ 0 h 11"/>
                  <a:gd name="T6" fmla="*/ 10335 w 49"/>
                  <a:gd name="T7" fmla="*/ 2886 h 11"/>
                  <a:gd name="T8" fmla="*/ 6771 w 49"/>
                  <a:gd name="T9" fmla="*/ 2886 h 11"/>
                  <a:gd name="T10" fmla="*/ 6771 w 49"/>
                  <a:gd name="T11" fmla="*/ 0 h 11"/>
                  <a:gd name="T12" fmla="*/ 3564 w 49"/>
                  <a:gd name="T13" fmla="*/ 0 h 11"/>
                  <a:gd name="T14" fmla="*/ 0 w 49"/>
                  <a:gd name="T15" fmla="*/ 0 h 11"/>
                  <a:gd name="T16" fmla="*/ 3564 w 49"/>
                  <a:gd name="T17" fmla="*/ 0 h 11"/>
                  <a:gd name="T18" fmla="*/ 6771 w 49"/>
                  <a:gd name="T19" fmla="*/ 0 h 11"/>
                  <a:gd name="T20" fmla="*/ 10335 w 49"/>
                  <a:gd name="T21" fmla="*/ 0 h 11"/>
                  <a:gd name="T22" fmla="*/ 17106 w 49"/>
                  <a:gd name="T23" fmla="*/ 2886 h 11"/>
                  <a:gd name="T24" fmla="*/ 13542 w 49"/>
                  <a:gd name="T25" fmla="*/ 2886 h 11"/>
                  <a:gd name="T26" fmla="*/ 10335 w 49"/>
                  <a:gd name="T27" fmla="*/ 2886 h 11"/>
                  <a:gd name="T28" fmla="*/ 10335 w 49"/>
                  <a:gd name="T29" fmla="*/ 0 h 11"/>
                  <a:gd name="T30" fmla="*/ 10335 w 49"/>
                  <a:gd name="T31" fmla="*/ 2886 h 11"/>
                  <a:gd name="T32" fmla="*/ 13542 w 49"/>
                  <a:gd name="T33" fmla="*/ 2886 h 11"/>
                  <a:gd name="T34" fmla="*/ 17106 w 49"/>
                  <a:gd name="T35" fmla="*/ 2886 h 11"/>
                  <a:gd name="T36" fmla="*/ 17106 w 49"/>
                  <a:gd name="T37" fmla="*/ 2886 h 11"/>
                  <a:gd name="T38" fmla="*/ 17106 w 49"/>
                  <a:gd name="T39" fmla="*/ 2886 h 1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9" h="11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29" y="0"/>
                    </a:moveTo>
                    <a:lnTo>
                      <a:pt x="29" y="10"/>
                    </a:lnTo>
                    <a:lnTo>
                      <a:pt x="19" y="1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29" y="0"/>
                    </a:lnTo>
                    <a:close/>
                    <a:moveTo>
                      <a:pt x="48" y="10"/>
                    </a:moveTo>
                    <a:lnTo>
                      <a:pt x="38" y="10"/>
                    </a:lnTo>
                    <a:lnTo>
                      <a:pt x="29" y="10"/>
                    </a:lnTo>
                    <a:lnTo>
                      <a:pt x="29" y="0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48" y="10"/>
                    </a:lnTo>
                    <a:close/>
                    <a:moveTo>
                      <a:pt x="48" y="10"/>
                    </a:move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31" name="Freeform 458">
                <a:extLst>
                  <a:ext uri="{FF2B5EF4-FFF2-40B4-BE49-F238E27FC236}">
                    <a16:creationId xmlns:a16="http://schemas.microsoft.com/office/drawing/2014/main" id="{C16848CC-4B01-224A-B06B-EAE04F52E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938338"/>
                <a:ext cx="7938" cy="3175"/>
              </a:xfrm>
              <a:custGeom>
                <a:avLst/>
                <a:gdLst>
                  <a:gd name="T0" fmla="*/ 7541 w 20"/>
                  <a:gd name="T1" fmla="*/ 2886 h 11"/>
                  <a:gd name="T2" fmla="*/ 7541 w 20"/>
                  <a:gd name="T3" fmla="*/ 0 h 11"/>
                  <a:gd name="T4" fmla="*/ 7541 w 20"/>
                  <a:gd name="T5" fmla="*/ 2886 h 11"/>
                  <a:gd name="T6" fmla="*/ 0 w 20"/>
                  <a:gd name="T7" fmla="*/ 0 h 11"/>
                  <a:gd name="T8" fmla="*/ 3572 w 20"/>
                  <a:gd name="T9" fmla="*/ 0 h 11"/>
                  <a:gd name="T10" fmla="*/ 7541 w 20"/>
                  <a:gd name="T11" fmla="*/ 0 h 11"/>
                  <a:gd name="T12" fmla="*/ 7541 w 20"/>
                  <a:gd name="T13" fmla="*/ 2886 h 11"/>
                  <a:gd name="T14" fmla="*/ 3572 w 20"/>
                  <a:gd name="T15" fmla="*/ 2886 h 11"/>
                  <a:gd name="T16" fmla="*/ 3572 w 20"/>
                  <a:gd name="T17" fmla="*/ 0 h 11"/>
                  <a:gd name="T18" fmla="*/ 0 w 20"/>
                  <a:gd name="T19" fmla="*/ 0 h 11"/>
                  <a:gd name="T20" fmla="*/ 0 w 20"/>
                  <a:gd name="T21" fmla="*/ 0 h 11"/>
                  <a:gd name="T22" fmla="*/ 0 w 20"/>
                  <a:gd name="T23" fmla="*/ 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11">
                    <a:moveTo>
                      <a:pt x="19" y="10"/>
                    </a:moveTo>
                    <a:lnTo>
                      <a:pt x="19" y="0"/>
                    </a:lnTo>
                    <a:lnTo>
                      <a:pt x="19" y="1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32" name="Freeform 459">
                <a:extLst>
                  <a:ext uri="{FF2B5EF4-FFF2-40B4-BE49-F238E27FC236}">
                    <a16:creationId xmlns:a16="http://schemas.microsoft.com/office/drawing/2014/main" id="{92001FFB-FBED-8440-9B11-0B6C29EC5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1930400"/>
                <a:ext cx="11112" cy="7938"/>
              </a:xfrm>
              <a:custGeom>
                <a:avLst/>
                <a:gdLst>
                  <a:gd name="T0" fmla="*/ 3449 w 29"/>
                  <a:gd name="T1" fmla="*/ 7541 h 20"/>
                  <a:gd name="T2" fmla="*/ 0 w 29"/>
                  <a:gd name="T3" fmla="*/ 3969 h 20"/>
                  <a:gd name="T4" fmla="*/ 0 w 29"/>
                  <a:gd name="T5" fmla="*/ 0 h 20"/>
                  <a:gd name="T6" fmla="*/ 0 w 29"/>
                  <a:gd name="T7" fmla="*/ 3969 h 20"/>
                  <a:gd name="T8" fmla="*/ 3449 w 29"/>
                  <a:gd name="T9" fmla="*/ 3969 h 20"/>
                  <a:gd name="T10" fmla="*/ 3449 w 29"/>
                  <a:gd name="T11" fmla="*/ 7541 h 20"/>
                  <a:gd name="T12" fmla="*/ 10729 w 29"/>
                  <a:gd name="T13" fmla="*/ 3969 h 20"/>
                  <a:gd name="T14" fmla="*/ 10729 w 29"/>
                  <a:gd name="T15" fmla="*/ 7541 h 20"/>
                  <a:gd name="T16" fmla="*/ 7280 w 29"/>
                  <a:gd name="T17" fmla="*/ 7541 h 20"/>
                  <a:gd name="T18" fmla="*/ 3449 w 29"/>
                  <a:gd name="T19" fmla="*/ 7541 h 20"/>
                  <a:gd name="T20" fmla="*/ 7280 w 29"/>
                  <a:gd name="T21" fmla="*/ 7541 h 20"/>
                  <a:gd name="T22" fmla="*/ 7280 w 29"/>
                  <a:gd name="T23" fmla="*/ 3969 h 20"/>
                  <a:gd name="T24" fmla="*/ 10729 w 29"/>
                  <a:gd name="T25" fmla="*/ 3969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9" y="19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19"/>
                    </a:lnTo>
                    <a:close/>
                    <a:moveTo>
                      <a:pt x="28" y="10"/>
                    </a:moveTo>
                    <a:lnTo>
                      <a:pt x="28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19" y="10"/>
                    </a:lnTo>
                    <a:lnTo>
                      <a:pt x="28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33" name="Freeform 460">
                <a:extLst>
                  <a:ext uri="{FF2B5EF4-FFF2-40B4-BE49-F238E27FC236}">
                    <a16:creationId xmlns:a16="http://schemas.microsoft.com/office/drawing/2014/main" id="{4646B493-84EC-D245-8B30-DEBE77D68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1930400"/>
                <a:ext cx="7937" cy="7938"/>
              </a:xfrm>
              <a:custGeom>
                <a:avLst/>
                <a:gdLst>
                  <a:gd name="T0" fmla="*/ 3572 w 20"/>
                  <a:gd name="T1" fmla="*/ 7541 h 20"/>
                  <a:gd name="T2" fmla="*/ 0 w 20"/>
                  <a:gd name="T3" fmla="*/ 3969 h 20"/>
                  <a:gd name="T4" fmla="*/ 3572 w 20"/>
                  <a:gd name="T5" fmla="*/ 0 h 20"/>
                  <a:gd name="T6" fmla="*/ 7540 w 20"/>
                  <a:gd name="T7" fmla="*/ 0 h 20"/>
                  <a:gd name="T8" fmla="*/ 3572 w 20"/>
                  <a:gd name="T9" fmla="*/ 754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9" y="19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9" y="0"/>
                    </a:lnTo>
                    <a:lnTo>
                      <a:pt x="19" y="0"/>
                    </a:lnTo>
                    <a:cubicBezTo>
                      <a:pt x="19" y="10"/>
                      <a:pt x="9" y="10"/>
                      <a:pt x="9" y="19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34" name="Freeform 461">
                <a:extLst>
                  <a:ext uri="{FF2B5EF4-FFF2-40B4-BE49-F238E27FC236}">
                    <a16:creationId xmlns:a16="http://schemas.microsoft.com/office/drawing/2014/main" id="{699F24A5-BCED-CD40-8C8B-738E4C9AD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930400"/>
                <a:ext cx="14288" cy="7938"/>
              </a:xfrm>
              <a:custGeom>
                <a:avLst/>
                <a:gdLst>
                  <a:gd name="T0" fmla="*/ 6961 w 39"/>
                  <a:gd name="T1" fmla="*/ 7541 h 20"/>
                  <a:gd name="T2" fmla="*/ 6961 w 39"/>
                  <a:gd name="T3" fmla="*/ 3969 h 20"/>
                  <a:gd name="T4" fmla="*/ 10258 w 39"/>
                  <a:gd name="T5" fmla="*/ 3969 h 20"/>
                  <a:gd name="T6" fmla="*/ 10258 w 39"/>
                  <a:gd name="T7" fmla="*/ 0 h 20"/>
                  <a:gd name="T8" fmla="*/ 13922 w 39"/>
                  <a:gd name="T9" fmla="*/ 0 h 20"/>
                  <a:gd name="T10" fmla="*/ 10258 w 39"/>
                  <a:gd name="T11" fmla="*/ 0 h 20"/>
                  <a:gd name="T12" fmla="*/ 10258 w 39"/>
                  <a:gd name="T13" fmla="*/ 3969 h 20"/>
                  <a:gd name="T14" fmla="*/ 10258 w 39"/>
                  <a:gd name="T15" fmla="*/ 7541 h 20"/>
                  <a:gd name="T16" fmla="*/ 6961 w 39"/>
                  <a:gd name="T17" fmla="*/ 7541 h 20"/>
                  <a:gd name="T18" fmla="*/ 0 w 39"/>
                  <a:gd name="T19" fmla="*/ 3969 h 20"/>
                  <a:gd name="T20" fmla="*/ 3297 w 39"/>
                  <a:gd name="T21" fmla="*/ 3969 h 20"/>
                  <a:gd name="T22" fmla="*/ 3297 w 39"/>
                  <a:gd name="T23" fmla="*/ 7541 h 20"/>
                  <a:gd name="T24" fmla="*/ 6961 w 39"/>
                  <a:gd name="T25" fmla="*/ 7541 h 20"/>
                  <a:gd name="T26" fmla="*/ 3297 w 39"/>
                  <a:gd name="T27" fmla="*/ 7541 h 20"/>
                  <a:gd name="T28" fmla="*/ 0 w 39"/>
                  <a:gd name="T29" fmla="*/ 3969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19" y="10"/>
                    </a:lnTo>
                    <a:lnTo>
                      <a:pt x="28" y="10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28" y="10"/>
                    </a:lnTo>
                    <a:lnTo>
                      <a:pt x="28" y="19"/>
                    </a:lnTo>
                    <a:lnTo>
                      <a:pt x="19" y="19"/>
                    </a:lnTo>
                    <a:close/>
                    <a:moveTo>
                      <a:pt x="0" y="10"/>
                    </a:moveTo>
                    <a:lnTo>
                      <a:pt x="9" y="10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35" name="Freeform 462">
                <a:extLst>
                  <a:ext uri="{FF2B5EF4-FFF2-40B4-BE49-F238E27FC236}">
                    <a16:creationId xmlns:a16="http://schemas.microsoft.com/office/drawing/2014/main" id="{0FC8F854-9101-8B45-BA94-42D60CEF9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930400"/>
                <a:ext cx="7938" cy="7938"/>
              </a:xfrm>
              <a:custGeom>
                <a:avLst/>
                <a:gdLst>
                  <a:gd name="T0" fmla="*/ 3969 w 20"/>
                  <a:gd name="T1" fmla="*/ 7541 h 20"/>
                  <a:gd name="T2" fmla="*/ 7541 w 20"/>
                  <a:gd name="T3" fmla="*/ 3969 h 20"/>
                  <a:gd name="T4" fmla="*/ 3969 w 20"/>
                  <a:gd name="T5" fmla="*/ 0 h 20"/>
                  <a:gd name="T6" fmla="*/ 0 w 20"/>
                  <a:gd name="T7" fmla="*/ 0 h 20"/>
                  <a:gd name="T8" fmla="*/ 3969 w 20"/>
                  <a:gd name="T9" fmla="*/ 754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19"/>
                    </a:moveTo>
                    <a:cubicBezTo>
                      <a:pt x="19" y="10"/>
                      <a:pt x="19" y="10"/>
                      <a:pt x="19" y="10"/>
                    </a:cubicBezTo>
                    <a:lnTo>
                      <a:pt x="10" y="0"/>
                    </a:lnTo>
                    <a:lnTo>
                      <a:pt x="0" y="0"/>
                    </a:lnTo>
                    <a:cubicBezTo>
                      <a:pt x="10" y="10"/>
                      <a:pt x="10" y="10"/>
                      <a:pt x="10" y="19"/>
                    </a:cubicBez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36" name="Freeform 463">
                <a:extLst>
                  <a:ext uri="{FF2B5EF4-FFF2-40B4-BE49-F238E27FC236}">
                    <a16:creationId xmlns:a16="http://schemas.microsoft.com/office/drawing/2014/main" id="{8EB20784-6AD9-154F-A030-B27840486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250" y="1930400"/>
                <a:ext cx="17463" cy="3175"/>
              </a:xfrm>
              <a:custGeom>
                <a:avLst/>
                <a:gdLst>
                  <a:gd name="T0" fmla="*/ 17107 w 49"/>
                  <a:gd name="T1" fmla="*/ 0 h 11"/>
                  <a:gd name="T2" fmla="*/ 17107 w 49"/>
                  <a:gd name="T3" fmla="*/ 0 h 11"/>
                  <a:gd name="T4" fmla="*/ 6771 w 49"/>
                  <a:gd name="T5" fmla="*/ 0 h 11"/>
                  <a:gd name="T6" fmla="*/ 10335 w 49"/>
                  <a:gd name="T7" fmla="*/ 0 h 11"/>
                  <a:gd name="T8" fmla="*/ 13543 w 49"/>
                  <a:gd name="T9" fmla="*/ 0 h 11"/>
                  <a:gd name="T10" fmla="*/ 17107 w 49"/>
                  <a:gd name="T11" fmla="*/ 0 h 11"/>
                  <a:gd name="T12" fmla="*/ 13543 w 49"/>
                  <a:gd name="T13" fmla="*/ 0 h 11"/>
                  <a:gd name="T14" fmla="*/ 10335 w 49"/>
                  <a:gd name="T15" fmla="*/ 0 h 11"/>
                  <a:gd name="T16" fmla="*/ 10335 w 49"/>
                  <a:gd name="T17" fmla="*/ 2886 h 11"/>
                  <a:gd name="T18" fmla="*/ 6771 w 49"/>
                  <a:gd name="T19" fmla="*/ 2886 h 11"/>
                  <a:gd name="T20" fmla="*/ 6771 w 49"/>
                  <a:gd name="T21" fmla="*/ 0 h 11"/>
                  <a:gd name="T22" fmla="*/ 3564 w 49"/>
                  <a:gd name="T23" fmla="*/ 2886 h 11"/>
                  <a:gd name="T24" fmla="*/ 6771 w 49"/>
                  <a:gd name="T25" fmla="*/ 2886 h 11"/>
                  <a:gd name="T26" fmla="*/ 6771 w 49"/>
                  <a:gd name="T27" fmla="*/ 0 h 11"/>
                  <a:gd name="T28" fmla="*/ 6771 w 49"/>
                  <a:gd name="T29" fmla="*/ 2886 h 11"/>
                  <a:gd name="T30" fmla="*/ 3564 w 49"/>
                  <a:gd name="T31" fmla="*/ 2886 h 11"/>
                  <a:gd name="T32" fmla="*/ 0 w 49"/>
                  <a:gd name="T33" fmla="*/ 2886 h 11"/>
                  <a:gd name="T34" fmla="*/ 3564 w 49"/>
                  <a:gd name="T35" fmla="*/ 2886 h 11"/>
                  <a:gd name="T36" fmla="*/ 0 w 49"/>
                  <a:gd name="T37" fmla="*/ 2886 h 11"/>
                  <a:gd name="T38" fmla="*/ 3564 w 49"/>
                  <a:gd name="T39" fmla="*/ 2886 h 11"/>
                  <a:gd name="T40" fmla="*/ 0 w 49"/>
                  <a:gd name="T41" fmla="*/ 288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11">
                    <a:moveTo>
                      <a:pt x="48" y="0"/>
                    </a:moveTo>
                    <a:lnTo>
                      <a:pt x="48" y="0"/>
                    </a:lnTo>
                    <a:close/>
                    <a:moveTo>
                      <a:pt x="19" y="0"/>
                    </a:move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29" y="10"/>
                    </a:lnTo>
                    <a:lnTo>
                      <a:pt x="19" y="10"/>
                    </a:lnTo>
                    <a:lnTo>
                      <a:pt x="19" y="0"/>
                    </a:lnTo>
                    <a:close/>
                    <a:moveTo>
                      <a:pt x="10" y="10"/>
                    </a:moveTo>
                    <a:lnTo>
                      <a:pt x="19" y="10"/>
                    </a:lnTo>
                    <a:lnTo>
                      <a:pt x="19" y="0"/>
                    </a:lnTo>
                    <a:lnTo>
                      <a:pt x="19" y="1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10" y="1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37" name="Freeform 464">
                <a:extLst>
                  <a:ext uri="{FF2B5EF4-FFF2-40B4-BE49-F238E27FC236}">
                    <a16:creationId xmlns:a16="http://schemas.microsoft.com/office/drawing/2014/main" id="{1712C720-64A8-6B4D-BF72-6BF45446B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938338"/>
                <a:ext cx="7937" cy="3175"/>
              </a:xfrm>
              <a:custGeom>
                <a:avLst/>
                <a:gdLst>
                  <a:gd name="T0" fmla="*/ 0 w 20"/>
                  <a:gd name="T1" fmla="*/ 2886 h 11"/>
                  <a:gd name="T2" fmla="*/ 0 w 20"/>
                  <a:gd name="T3" fmla="*/ 0 h 11"/>
                  <a:gd name="T4" fmla="*/ 0 w 20"/>
                  <a:gd name="T5" fmla="*/ 2886 h 11"/>
                  <a:gd name="T6" fmla="*/ 7540 w 20"/>
                  <a:gd name="T7" fmla="*/ 0 h 11"/>
                  <a:gd name="T8" fmla="*/ 3572 w 20"/>
                  <a:gd name="T9" fmla="*/ 0 h 11"/>
                  <a:gd name="T10" fmla="*/ 3572 w 20"/>
                  <a:gd name="T11" fmla="*/ 2886 h 11"/>
                  <a:gd name="T12" fmla="*/ 0 w 20"/>
                  <a:gd name="T13" fmla="*/ 2886 h 11"/>
                  <a:gd name="T14" fmla="*/ 0 w 20"/>
                  <a:gd name="T15" fmla="*/ 0 h 11"/>
                  <a:gd name="T16" fmla="*/ 3572 w 20"/>
                  <a:gd name="T17" fmla="*/ 0 h 11"/>
                  <a:gd name="T18" fmla="*/ 7540 w 20"/>
                  <a:gd name="T19" fmla="*/ 0 h 11"/>
                  <a:gd name="T20" fmla="*/ 7540 w 20"/>
                  <a:gd name="T21" fmla="*/ 0 h 11"/>
                  <a:gd name="T22" fmla="*/ 7540 w 20"/>
                  <a:gd name="T23" fmla="*/ 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11"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close/>
                    <a:moveTo>
                      <a:pt x="19" y="0"/>
                    </a:move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38" name="Freeform 465">
                <a:extLst>
                  <a:ext uri="{FF2B5EF4-FFF2-40B4-BE49-F238E27FC236}">
                    <a16:creationId xmlns:a16="http://schemas.microsoft.com/office/drawing/2014/main" id="{F5AA14DB-A60A-634A-BA57-63A9BF980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1985963"/>
                <a:ext cx="17462" cy="7937"/>
              </a:xfrm>
              <a:custGeom>
                <a:avLst/>
                <a:gdLst>
                  <a:gd name="T0" fmla="*/ 0 w 48"/>
                  <a:gd name="T1" fmla="*/ 3969 h 20"/>
                  <a:gd name="T2" fmla="*/ 0 w 48"/>
                  <a:gd name="T3" fmla="*/ 7540 h 20"/>
                  <a:gd name="T4" fmla="*/ 0 w 48"/>
                  <a:gd name="T5" fmla="*/ 3969 h 20"/>
                  <a:gd name="T6" fmla="*/ 13824 w 48"/>
                  <a:gd name="T7" fmla="*/ 3969 h 20"/>
                  <a:gd name="T8" fmla="*/ 13824 w 48"/>
                  <a:gd name="T9" fmla="*/ 7540 h 20"/>
                  <a:gd name="T10" fmla="*/ 10186 w 48"/>
                  <a:gd name="T11" fmla="*/ 7540 h 20"/>
                  <a:gd name="T12" fmla="*/ 6912 w 48"/>
                  <a:gd name="T13" fmla="*/ 7540 h 20"/>
                  <a:gd name="T14" fmla="*/ 3274 w 48"/>
                  <a:gd name="T15" fmla="*/ 7540 h 20"/>
                  <a:gd name="T16" fmla="*/ 0 w 48"/>
                  <a:gd name="T17" fmla="*/ 7540 h 20"/>
                  <a:gd name="T18" fmla="*/ 0 w 48"/>
                  <a:gd name="T19" fmla="*/ 3969 h 20"/>
                  <a:gd name="T20" fmla="*/ 0 w 48"/>
                  <a:gd name="T21" fmla="*/ 7540 h 20"/>
                  <a:gd name="T22" fmla="*/ 3274 w 48"/>
                  <a:gd name="T23" fmla="*/ 7540 h 20"/>
                  <a:gd name="T24" fmla="*/ 6912 w 48"/>
                  <a:gd name="T25" fmla="*/ 7540 h 20"/>
                  <a:gd name="T26" fmla="*/ 10186 w 48"/>
                  <a:gd name="T27" fmla="*/ 7540 h 20"/>
                  <a:gd name="T28" fmla="*/ 10186 w 48"/>
                  <a:gd name="T29" fmla="*/ 3969 h 20"/>
                  <a:gd name="T30" fmla="*/ 13824 w 48"/>
                  <a:gd name="T31" fmla="*/ 3969 h 20"/>
                  <a:gd name="T32" fmla="*/ 17098 w 48"/>
                  <a:gd name="T33" fmla="*/ 0 h 20"/>
                  <a:gd name="T34" fmla="*/ 17098 w 48"/>
                  <a:gd name="T35" fmla="*/ 3969 h 20"/>
                  <a:gd name="T36" fmla="*/ 13824 w 48"/>
                  <a:gd name="T37" fmla="*/ 3969 h 20"/>
                  <a:gd name="T38" fmla="*/ 17098 w 48"/>
                  <a:gd name="T39" fmla="*/ 3969 h 20"/>
                  <a:gd name="T40" fmla="*/ 17098 w 48"/>
                  <a:gd name="T41" fmla="*/ 0 h 20"/>
                  <a:gd name="T42" fmla="*/ 17098 w 48"/>
                  <a:gd name="T43" fmla="*/ 0 h 20"/>
                  <a:gd name="T44" fmla="*/ 17098 w 48"/>
                  <a:gd name="T45" fmla="*/ 0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8" h="20">
                    <a:moveTo>
                      <a:pt x="0" y="10"/>
                    </a:moveTo>
                    <a:lnTo>
                      <a:pt x="0" y="19"/>
                    </a:lnTo>
                    <a:lnTo>
                      <a:pt x="0" y="10"/>
                    </a:lnTo>
                    <a:close/>
                    <a:moveTo>
                      <a:pt x="38" y="10"/>
                    </a:moveTo>
                    <a:lnTo>
                      <a:pt x="38" y="19"/>
                    </a:lnTo>
                    <a:lnTo>
                      <a:pt x="28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28" y="10"/>
                    </a:lnTo>
                    <a:lnTo>
                      <a:pt x="38" y="10"/>
                    </a:lnTo>
                    <a:close/>
                    <a:moveTo>
                      <a:pt x="47" y="0"/>
                    </a:moveTo>
                    <a:lnTo>
                      <a:pt x="47" y="10"/>
                    </a:lnTo>
                    <a:lnTo>
                      <a:pt x="38" y="10"/>
                    </a:lnTo>
                    <a:lnTo>
                      <a:pt x="47" y="10"/>
                    </a:lnTo>
                    <a:lnTo>
                      <a:pt x="47" y="0"/>
                    </a:lnTo>
                    <a:close/>
                    <a:moveTo>
                      <a:pt x="47" y="0"/>
                    </a:move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39" name="Freeform 466">
                <a:extLst>
                  <a:ext uri="{FF2B5EF4-FFF2-40B4-BE49-F238E27FC236}">
                    <a16:creationId xmlns:a16="http://schemas.microsoft.com/office/drawing/2014/main" id="{51364FFB-E10D-FF40-9903-83C650341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982788"/>
                <a:ext cx="11113" cy="14287"/>
              </a:xfrm>
              <a:custGeom>
                <a:avLst/>
                <a:gdLst>
                  <a:gd name="T0" fmla="*/ 3449 w 29"/>
                  <a:gd name="T1" fmla="*/ 0 h 39"/>
                  <a:gd name="T2" fmla="*/ 3449 w 29"/>
                  <a:gd name="T3" fmla="*/ 0 h 39"/>
                  <a:gd name="T4" fmla="*/ 0 w 29"/>
                  <a:gd name="T5" fmla="*/ 10257 h 39"/>
                  <a:gd name="T6" fmla="*/ 0 w 29"/>
                  <a:gd name="T7" fmla="*/ 13921 h 39"/>
                  <a:gd name="T8" fmla="*/ 0 w 29"/>
                  <a:gd name="T9" fmla="*/ 10257 h 39"/>
                  <a:gd name="T10" fmla="*/ 3449 w 29"/>
                  <a:gd name="T11" fmla="*/ 6960 h 39"/>
                  <a:gd name="T12" fmla="*/ 3449 w 29"/>
                  <a:gd name="T13" fmla="*/ 3297 h 39"/>
                  <a:gd name="T14" fmla="*/ 3449 w 29"/>
                  <a:gd name="T15" fmla="*/ 0 h 39"/>
                  <a:gd name="T16" fmla="*/ 3449 w 29"/>
                  <a:gd name="T17" fmla="*/ 3297 h 39"/>
                  <a:gd name="T18" fmla="*/ 3449 w 29"/>
                  <a:gd name="T19" fmla="*/ 6960 h 39"/>
                  <a:gd name="T20" fmla="*/ 3449 w 29"/>
                  <a:gd name="T21" fmla="*/ 10257 h 39"/>
                  <a:gd name="T22" fmla="*/ 0 w 29"/>
                  <a:gd name="T23" fmla="*/ 10257 h 39"/>
                  <a:gd name="T24" fmla="*/ 0 w 29"/>
                  <a:gd name="T25" fmla="*/ 10257 h 39"/>
                  <a:gd name="T26" fmla="*/ 0 w 29"/>
                  <a:gd name="T27" fmla="*/ 13921 h 39"/>
                  <a:gd name="T28" fmla="*/ 0 w 29"/>
                  <a:gd name="T29" fmla="*/ 10257 h 39"/>
                  <a:gd name="T30" fmla="*/ 10730 w 29"/>
                  <a:gd name="T31" fmla="*/ 6960 h 39"/>
                  <a:gd name="T32" fmla="*/ 7281 w 29"/>
                  <a:gd name="T33" fmla="*/ 6960 h 39"/>
                  <a:gd name="T34" fmla="*/ 7281 w 29"/>
                  <a:gd name="T35" fmla="*/ 10257 h 39"/>
                  <a:gd name="T36" fmla="*/ 3449 w 29"/>
                  <a:gd name="T37" fmla="*/ 10257 h 39"/>
                  <a:gd name="T38" fmla="*/ 0 w 29"/>
                  <a:gd name="T39" fmla="*/ 10257 h 39"/>
                  <a:gd name="T40" fmla="*/ 0 w 29"/>
                  <a:gd name="T41" fmla="*/ 13921 h 39"/>
                  <a:gd name="T42" fmla="*/ 0 w 29"/>
                  <a:gd name="T43" fmla="*/ 10257 h 39"/>
                  <a:gd name="T44" fmla="*/ 3449 w 29"/>
                  <a:gd name="T45" fmla="*/ 10257 h 39"/>
                  <a:gd name="T46" fmla="*/ 7281 w 29"/>
                  <a:gd name="T47" fmla="*/ 10257 h 39"/>
                  <a:gd name="T48" fmla="*/ 7281 w 29"/>
                  <a:gd name="T49" fmla="*/ 6960 h 39"/>
                  <a:gd name="T50" fmla="*/ 10730 w 29"/>
                  <a:gd name="T51" fmla="*/ 6960 h 39"/>
                  <a:gd name="T52" fmla="*/ 10730 w 29"/>
                  <a:gd name="T53" fmla="*/ 6960 h 39"/>
                  <a:gd name="T54" fmla="*/ 10730 w 29"/>
                  <a:gd name="T55" fmla="*/ 3297 h 39"/>
                  <a:gd name="T56" fmla="*/ 10730 w 29"/>
                  <a:gd name="T57" fmla="*/ 6960 h 3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9" h="39"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0" y="28"/>
                    </a:moveTo>
                    <a:lnTo>
                      <a:pt x="0" y="38"/>
                    </a:lnTo>
                    <a:lnTo>
                      <a:pt x="0" y="28"/>
                    </a:lnTo>
                    <a:lnTo>
                      <a:pt x="9" y="1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9" y="9"/>
                    </a:lnTo>
                    <a:lnTo>
                      <a:pt x="9" y="19"/>
                    </a:lnTo>
                    <a:lnTo>
                      <a:pt x="9" y="28"/>
                    </a:lnTo>
                    <a:lnTo>
                      <a:pt x="0" y="28"/>
                    </a:lnTo>
                    <a:close/>
                    <a:moveTo>
                      <a:pt x="0" y="28"/>
                    </a:moveTo>
                    <a:lnTo>
                      <a:pt x="0" y="38"/>
                    </a:lnTo>
                    <a:lnTo>
                      <a:pt x="0" y="28"/>
                    </a:lnTo>
                    <a:close/>
                    <a:moveTo>
                      <a:pt x="28" y="19"/>
                    </a:moveTo>
                    <a:lnTo>
                      <a:pt x="19" y="19"/>
                    </a:lnTo>
                    <a:lnTo>
                      <a:pt x="19" y="28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9" y="28"/>
                    </a:lnTo>
                    <a:lnTo>
                      <a:pt x="19" y="28"/>
                    </a:lnTo>
                    <a:lnTo>
                      <a:pt x="19" y="19"/>
                    </a:lnTo>
                    <a:lnTo>
                      <a:pt x="28" y="19"/>
                    </a:lnTo>
                    <a:close/>
                    <a:moveTo>
                      <a:pt x="28" y="19"/>
                    </a:moveTo>
                    <a:lnTo>
                      <a:pt x="28" y="9"/>
                    </a:lnTo>
                    <a:lnTo>
                      <a:pt x="28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40" name="Freeform 467">
                <a:extLst>
                  <a:ext uri="{FF2B5EF4-FFF2-40B4-BE49-F238E27FC236}">
                    <a16:creationId xmlns:a16="http://schemas.microsoft.com/office/drawing/2014/main" id="{0B59FDC1-C8B6-D940-9706-EA61E5F22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982788"/>
                <a:ext cx="14288" cy="14287"/>
              </a:xfrm>
              <a:custGeom>
                <a:avLst/>
                <a:gdLst>
                  <a:gd name="T0" fmla="*/ 0 w 39"/>
                  <a:gd name="T1" fmla="*/ 0 h 39"/>
                  <a:gd name="T2" fmla="*/ 0 w 39"/>
                  <a:gd name="T3" fmla="*/ 0 h 39"/>
                  <a:gd name="T4" fmla="*/ 0 w 39"/>
                  <a:gd name="T5" fmla="*/ 0 h 39"/>
                  <a:gd name="T6" fmla="*/ 0 w 39"/>
                  <a:gd name="T7" fmla="*/ 0 h 39"/>
                  <a:gd name="T8" fmla="*/ 0 w 39"/>
                  <a:gd name="T9" fmla="*/ 0 h 39"/>
                  <a:gd name="T10" fmla="*/ 0 w 39"/>
                  <a:gd name="T11" fmla="*/ 0 h 39"/>
                  <a:gd name="T12" fmla="*/ 0 w 39"/>
                  <a:gd name="T13" fmla="*/ 0 h 39"/>
                  <a:gd name="T14" fmla="*/ 0 w 39"/>
                  <a:gd name="T15" fmla="*/ 0 h 39"/>
                  <a:gd name="T16" fmla="*/ 0 w 39"/>
                  <a:gd name="T17" fmla="*/ 3297 h 39"/>
                  <a:gd name="T18" fmla="*/ 3664 w 39"/>
                  <a:gd name="T19" fmla="*/ 6960 h 39"/>
                  <a:gd name="T20" fmla="*/ 3664 w 39"/>
                  <a:gd name="T21" fmla="*/ 6960 h 39"/>
                  <a:gd name="T22" fmla="*/ 3664 w 39"/>
                  <a:gd name="T23" fmla="*/ 10257 h 39"/>
                  <a:gd name="T24" fmla="*/ 3664 w 39"/>
                  <a:gd name="T25" fmla="*/ 10257 h 39"/>
                  <a:gd name="T26" fmla="*/ 6961 w 39"/>
                  <a:gd name="T27" fmla="*/ 13921 h 39"/>
                  <a:gd name="T28" fmla="*/ 6961 w 39"/>
                  <a:gd name="T29" fmla="*/ 13921 h 39"/>
                  <a:gd name="T30" fmla="*/ 6961 w 39"/>
                  <a:gd name="T31" fmla="*/ 13921 h 39"/>
                  <a:gd name="T32" fmla="*/ 6961 w 39"/>
                  <a:gd name="T33" fmla="*/ 13921 h 39"/>
                  <a:gd name="T34" fmla="*/ 6961 w 39"/>
                  <a:gd name="T35" fmla="*/ 13921 h 39"/>
                  <a:gd name="T36" fmla="*/ 6961 w 39"/>
                  <a:gd name="T37" fmla="*/ 13921 h 39"/>
                  <a:gd name="T38" fmla="*/ 6961 w 39"/>
                  <a:gd name="T39" fmla="*/ 13921 h 39"/>
                  <a:gd name="T40" fmla="*/ 6961 w 39"/>
                  <a:gd name="T41" fmla="*/ 13921 h 39"/>
                  <a:gd name="T42" fmla="*/ 6961 w 39"/>
                  <a:gd name="T43" fmla="*/ 13921 h 39"/>
                  <a:gd name="T44" fmla="*/ 6961 w 39"/>
                  <a:gd name="T45" fmla="*/ 13921 h 39"/>
                  <a:gd name="T46" fmla="*/ 6961 w 39"/>
                  <a:gd name="T47" fmla="*/ 13921 h 39"/>
                  <a:gd name="T48" fmla="*/ 6961 w 39"/>
                  <a:gd name="T49" fmla="*/ 13921 h 39"/>
                  <a:gd name="T50" fmla="*/ 10624 w 39"/>
                  <a:gd name="T51" fmla="*/ 13921 h 39"/>
                  <a:gd name="T52" fmla="*/ 10624 w 39"/>
                  <a:gd name="T53" fmla="*/ 10257 h 39"/>
                  <a:gd name="T54" fmla="*/ 10624 w 39"/>
                  <a:gd name="T55" fmla="*/ 10257 h 39"/>
                  <a:gd name="T56" fmla="*/ 10624 w 39"/>
                  <a:gd name="T57" fmla="*/ 6960 h 39"/>
                  <a:gd name="T58" fmla="*/ 13922 w 39"/>
                  <a:gd name="T59" fmla="*/ 6960 h 39"/>
                  <a:gd name="T60" fmla="*/ 13922 w 39"/>
                  <a:gd name="T61" fmla="*/ 3297 h 39"/>
                  <a:gd name="T62" fmla="*/ 13922 w 39"/>
                  <a:gd name="T63" fmla="*/ 0 h 39"/>
                  <a:gd name="T64" fmla="*/ 13922 w 39"/>
                  <a:gd name="T65" fmla="*/ 0 h 39"/>
                  <a:gd name="T66" fmla="*/ 13922 w 39"/>
                  <a:gd name="T67" fmla="*/ 0 h 39"/>
                  <a:gd name="T68" fmla="*/ 13922 w 39"/>
                  <a:gd name="T69" fmla="*/ 0 h 39"/>
                  <a:gd name="T70" fmla="*/ 13922 w 39"/>
                  <a:gd name="T71" fmla="*/ 0 h 39"/>
                  <a:gd name="T72" fmla="*/ 13922 w 39"/>
                  <a:gd name="T73" fmla="*/ 0 h 39"/>
                  <a:gd name="T74" fmla="*/ 13922 w 39"/>
                  <a:gd name="T75" fmla="*/ 0 h 39"/>
                  <a:gd name="T76" fmla="*/ 13922 w 39"/>
                  <a:gd name="T77" fmla="*/ 0 h 39"/>
                  <a:gd name="T78" fmla="*/ 13922 w 39"/>
                  <a:gd name="T79" fmla="*/ 0 h 39"/>
                  <a:gd name="T80" fmla="*/ 13922 w 39"/>
                  <a:gd name="T81" fmla="*/ 0 h 39"/>
                  <a:gd name="T82" fmla="*/ 13922 w 39"/>
                  <a:gd name="T83" fmla="*/ 0 h 39"/>
                  <a:gd name="T84" fmla="*/ 13922 w 39"/>
                  <a:gd name="T85" fmla="*/ 0 h 39"/>
                  <a:gd name="T86" fmla="*/ 13922 w 39"/>
                  <a:gd name="T87" fmla="*/ 0 h 39"/>
                  <a:gd name="T88" fmla="*/ 13922 w 39"/>
                  <a:gd name="T89" fmla="*/ 0 h 39"/>
                  <a:gd name="T90" fmla="*/ 13922 w 39"/>
                  <a:gd name="T91" fmla="*/ 0 h 39"/>
                  <a:gd name="T92" fmla="*/ 13922 w 39"/>
                  <a:gd name="T93" fmla="*/ 0 h 39"/>
                  <a:gd name="T94" fmla="*/ 13922 w 39"/>
                  <a:gd name="T95" fmla="*/ 0 h 39"/>
                  <a:gd name="T96" fmla="*/ 13922 w 39"/>
                  <a:gd name="T97" fmla="*/ 3297 h 39"/>
                  <a:gd name="T98" fmla="*/ 10624 w 39"/>
                  <a:gd name="T99" fmla="*/ 3297 h 39"/>
                  <a:gd name="T100" fmla="*/ 10624 w 39"/>
                  <a:gd name="T101" fmla="*/ 6960 h 39"/>
                  <a:gd name="T102" fmla="*/ 10624 w 39"/>
                  <a:gd name="T103" fmla="*/ 6960 h 39"/>
                  <a:gd name="T104" fmla="*/ 10624 w 39"/>
                  <a:gd name="T105" fmla="*/ 10257 h 39"/>
                  <a:gd name="T106" fmla="*/ 6961 w 39"/>
                  <a:gd name="T107" fmla="*/ 10257 h 39"/>
                  <a:gd name="T108" fmla="*/ 6961 w 39"/>
                  <a:gd name="T109" fmla="*/ 13921 h 39"/>
                  <a:gd name="T110" fmla="*/ 6961 w 39"/>
                  <a:gd name="T111" fmla="*/ 13921 h 39"/>
                  <a:gd name="T112" fmla="*/ 6961 w 39"/>
                  <a:gd name="T113" fmla="*/ 10257 h 39"/>
                  <a:gd name="T114" fmla="*/ 3664 w 39"/>
                  <a:gd name="T115" fmla="*/ 10257 h 39"/>
                  <a:gd name="T116" fmla="*/ 3664 w 39"/>
                  <a:gd name="T117" fmla="*/ 6960 h 39"/>
                  <a:gd name="T118" fmla="*/ 3664 w 39"/>
                  <a:gd name="T119" fmla="*/ 6960 h 39"/>
                  <a:gd name="T120" fmla="*/ 3664 w 39"/>
                  <a:gd name="T121" fmla="*/ 3297 h 39"/>
                  <a:gd name="T122" fmla="*/ 3664 w 39"/>
                  <a:gd name="T123" fmla="*/ 0 h 3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" h="39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19" y="28"/>
                    </a:lnTo>
                    <a:lnTo>
                      <a:pt x="19" y="38"/>
                    </a:lnTo>
                    <a:lnTo>
                      <a:pt x="29" y="38"/>
                    </a:lnTo>
                    <a:lnTo>
                      <a:pt x="29" y="28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38" y="9"/>
                    </a:lnTo>
                    <a:lnTo>
                      <a:pt x="38" y="0"/>
                    </a:lnTo>
                    <a:lnTo>
                      <a:pt x="38" y="9"/>
                    </a:lnTo>
                    <a:lnTo>
                      <a:pt x="29" y="9"/>
                    </a:lnTo>
                    <a:lnTo>
                      <a:pt x="29" y="19"/>
                    </a:lnTo>
                    <a:lnTo>
                      <a:pt x="29" y="28"/>
                    </a:lnTo>
                    <a:lnTo>
                      <a:pt x="19" y="28"/>
                    </a:lnTo>
                    <a:lnTo>
                      <a:pt x="19" y="38"/>
                    </a:lnTo>
                    <a:lnTo>
                      <a:pt x="19" y="2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41" name="Freeform 468">
                <a:extLst>
                  <a:ext uri="{FF2B5EF4-FFF2-40B4-BE49-F238E27FC236}">
                    <a16:creationId xmlns:a16="http://schemas.microsoft.com/office/drawing/2014/main" id="{273EB24F-83CC-D74A-A279-6767EA3B6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982788"/>
                <a:ext cx="11113" cy="11112"/>
              </a:xfrm>
              <a:custGeom>
                <a:avLst/>
                <a:gdLst>
                  <a:gd name="T0" fmla="*/ 0 w 30"/>
                  <a:gd name="T1" fmla="*/ 0 h 29"/>
                  <a:gd name="T2" fmla="*/ 0 w 30"/>
                  <a:gd name="T3" fmla="*/ 0 h 29"/>
                  <a:gd name="T4" fmla="*/ 3704 w 30"/>
                  <a:gd name="T5" fmla="*/ 10729 h 29"/>
                  <a:gd name="T6" fmla="*/ 0 w 30"/>
                  <a:gd name="T7" fmla="*/ 10729 h 29"/>
                  <a:gd name="T8" fmla="*/ 0 w 30"/>
                  <a:gd name="T9" fmla="*/ 7280 h 29"/>
                  <a:gd name="T10" fmla="*/ 0 w 30"/>
                  <a:gd name="T11" fmla="*/ 3449 h 29"/>
                  <a:gd name="T12" fmla="*/ 0 w 30"/>
                  <a:gd name="T13" fmla="*/ 0 h 29"/>
                  <a:gd name="T14" fmla="*/ 0 w 30"/>
                  <a:gd name="T15" fmla="*/ 3449 h 29"/>
                  <a:gd name="T16" fmla="*/ 0 w 30"/>
                  <a:gd name="T17" fmla="*/ 7280 h 29"/>
                  <a:gd name="T18" fmla="*/ 3704 w 30"/>
                  <a:gd name="T19" fmla="*/ 7280 h 29"/>
                  <a:gd name="T20" fmla="*/ 3704 w 30"/>
                  <a:gd name="T21" fmla="*/ 10729 h 29"/>
                  <a:gd name="T22" fmla="*/ 3704 w 30"/>
                  <a:gd name="T23" fmla="*/ 10729 h 29"/>
                  <a:gd name="T24" fmla="*/ 3704 w 30"/>
                  <a:gd name="T25" fmla="*/ 10729 h 29"/>
                  <a:gd name="T26" fmla="*/ 7038 w 30"/>
                  <a:gd name="T27" fmla="*/ 3449 h 29"/>
                  <a:gd name="T28" fmla="*/ 10743 w 30"/>
                  <a:gd name="T29" fmla="*/ 3449 h 29"/>
                  <a:gd name="T30" fmla="*/ 7038 w 30"/>
                  <a:gd name="T31" fmla="*/ 3449 h 29"/>
                  <a:gd name="T32" fmla="*/ 7038 w 30"/>
                  <a:gd name="T33" fmla="*/ 7280 h 29"/>
                  <a:gd name="T34" fmla="*/ 7038 w 30"/>
                  <a:gd name="T35" fmla="*/ 10729 h 29"/>
                  <a:gd name="T36" fmla="*/ 3704 w 30"/>
                  <a:gd name="T37" fmla="*/ 10729 h 29"/>
                  <a:gd name="T38" fmla="*/ 7038 w 30"/>
                  <a:gd name="T39" fmla="*/ 7280 h 29"/>
                  <a:gd name="T40" fmla="*/ 7038 w 30"/>
                  <a:gd name="T41" fmla="*/ 3449 h 29"/>
                  <a:gd name="T42" fmla="*/ 10743 w 30"/>
                  <a:gd name="T43" fmla="*/ 3449 h 29"/>
                  <a:gd name="T44" fmla="*/ 7038 w 30"/>
                  <a:gd name="T45" fmla="*/ 3449 h 29"/>
                  <a:gd name="T46" fmla="*/ 10743 w 30"/>
                  <a:gd name="T47" fmla="*/ 3449 h 2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0" h="29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10" y="28"/>
                    </a:moveTo>
                    <a:lnTo>
                      <a:pt x="0" y="28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10" y="19"/>
                    </a:lnTo>
                    <a:lnTo>
                      <a:pt x="10" y="28"/>
                    </a:lnTo>
                    <a:close/>
                    <a:moveTo>
                      <a:pt x="10" y="28"/>
                    </a:moveTo>
                    <a:lnTo>
                      <a:pt x="10" y="28"/>
                    </a:lnTo>
                    <a:close/>
                    <a:moveTo>
                      <a:pt x="19" y="9"/>
                    </a:moveTo>
                    <a:lnTo>
                      <a:pt x="29" y="9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10" y="28"/>
                    </a:lnTo>
                    <a:lnTo>
                      <a:pt x="19" y="19"/>
                    </a:lnTo>
                    <a:lnTo>
                      <a:pt x="19" y="9"/>
                    </a:lnTo>
                    <a:close/>
                    <a:moveTo>
                      <a:pt x="29" y="9"/>
                    </a:moveTo>
                    <a:lnTo>
                      <a:pt x="19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42" name="Freeform 469">
                <a:extLst>
                  <a:ext uri="{FF2B5EF4-FFF2-40B4-BE49-F238E27FC236}">
                    <a16:creationId xmlns:a16="http://schemas.microsoft.com/office/drawing/2014/main" id="{B9D0C6FC-0ECC-184F-960E-50CA6890F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985963"/>
                <a:ext cx="20638" cy="7937"/>
              </a:xfrm>
              <a:custGeom>
                <a:avLst/>
                <a:gdLst>
                  <a:gd name="T0" fmla="*/ 16724 w 58"/>
                  <a:gd name="T1" fmla="*/ 3969 h 20"/>
                  <a:gd name="T2" fmla="*/ 20282 w 58"/>
                  <a:gd name="T3" fmla="*/ 3969 h 20"/>
                  <a:gd name="T4" fmla="*/ 20282 w 58"/>
                  <a:gd name="T5" fmla="*/ 7540 h 20"/>
                  <a:gd name="T6" fmla="*/ 16724 w 58"/>
                  <a:gd name="T7" fmla="*/ 3969 h 20"/>
                  <a:gd name="T8" fmla="*/ 3202 w 58"/>
                  <a:gd name="T9" fmla="*/ 3969 h 20"/>
                  <a:gd name="T10" fmla="*/ 6761 w 58"/>
                  <a:gd name="T11" fmla="*/ 3969 h 20"/>
                  <a:gd name="T12" fmla="*/ 6761 w 58"/>
                  <a:gd name="T13" fmla="*/ 7540 h 20"/>
                  <a:gd name="T14" fmla="*/ 9963 w 58"/>
                  <a:gd name="T15" fmla="*/ 7540 h 20"/>
                  <a:gd name="T16" fmla="*/ 13521 w 58"/>
                  <a:gd name="T17" fmla="*/ 7540 h 20"/>
                  <a:gd name="T18" fmla="*/ 16724 w 58"/>
                  <a:gd name="T19" fmla="*/ 7540 h 20"/>
                  <a:gd name="T20" fmla="*/ 16724 w 58"/>
                  <a:gd name="T21" fmla="*/ 3969 h 20"/>
                  <a:gd name="T22" fmla="*/ 20282 w 58"/>
                  <a:gd name="T23" fmla="*/ 7540 h 20"/>
                  <a:gd name="T24" fmla="*/ 16724 w 58"/>
                  <a:gd name="T25" fmla="*/ 7540 h 20"/>
                  <a:gd name="T26" fmla="*/ 13521 w 58"/>
                  <a:gd name="T27" fmla="*/ 7540 h 20"/>
                  <a:gd name="T28" fmla="*/ 9963 w 58"/>
                  <a:gd name="T29" fmla="*/ 7540 h 20"/>
                  <a:gd name="T30" fmla="*/ 6761 w 58"/>
                  <a:gd name="T31" fmla="*/ 7540 h 20"/>
                  <a:gd name="T32" fmla="*/ 3202 w 58"/>
                  <a:gd name="T33" fmla="*/ 7540 h 20"/>
                  <a:gd name="T34" fmla="*/ 3202 w 58"/>
                  <a:gd name="T35" fmla="*/ 3969 h 20"/>
                  <a:gd name="T36" fmla="*/ 0 w 58"/>
                  <a:gd name="T37" fmla="*/ 0 h 20"/>
                  <a:gd name="T38" fmla="*/ 3202 w 58"/>
                  <a:gd name="T39" fmla="*/ 0 h 20"/>
                  <a:gd name="T40" fmla="*/ 3202 w 58"/>
                  <a:gd name="T41" fmla="*/ 3969 h 20"/>
                  <a:gd name="T42" fmla="*/ 0 w 58"/>
                  <a:gd name="T43" fmla="*/ 3969 h 20"/>
                  <a:gd name="T44" fmla="*/ 0 w 58"/>
                  <a:gd name="T45" fmla="*/ 0 h 20"/>
                  <a:gd name="T46" fmla="*/ 0 w 58"/>
                  <a:gd name="T47" fmla="*/ 0 h 20"/>
                  <a:gd name="T48" fmla="*/ 0 w 58"/>
                  <a:gd name="T49" fmla="*/ 0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8" h="20">
                    <a:moveTo>
                      <a:pt x="47" y="10"/>
                    </a:moveTo>
                    <a:lnTo>
                      <a:pt x="57" y="10"/>
                    </a:lnTo>
                    <a:lnTo>
                      <a:pt x="57" y="19"/>
                    </a:lnTo>
                    <a:lnTo>
                      <a:pt x="47" y="10"/>
                    </a:lnTo>
                    <a:close/>
                    <a:moveTo>
                      <a:pt x="9" y="10"/>
                    </a:moveTo>
                    <a:lnTo>
                      <a:pt x="19" y="10"/>
                    </a:lnTo>
                    <a:lnTo>
                      <a:pt x="19" y="19"/>
                    </a:lnTo>
                    <a:lnTo>
                      <a:pt x="28" y="19"/>
                    </a:lnTo>
                    <a:lnTo>
                      <a:pt x="38" y="19"/>
                    </a:lnTo>
                    <a:lnTo>
                      <a:pt x="47" y="19"/>
                    </a:lnTo>
                    <a:lnTo>
                      <a:pt x="47" y="10"/>
                    </a:lnTo>
                    <a:lnTo>
                      <a:pt x="57" y="19"/>
                    </a:lnTo>
                    <a:lnTo>
                      <a:pt x="47" y="19"/>
                    </a:lnTo>
                    <a:lnTo>
                      <a:pt x="38" y="19"/>
                    </a:lnTo>
                    <a:lnTo>
                      <a:pt x="28" y="1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9" y="1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43" name="Freeform 470">
                <a:extLst>
                  <a:ext uri="{FF2B5EF4-FFF2-40B4-BE49-F238E27FC236}">
                    <a16:creationId xmlns:a16="http://schemas.microsoft.com/office/drawing/2014/main" id="{857C2064-3AB1-5C43-BDFE-52858476D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982788"/>
                <a:ext cx="11112" cy="14287"/>
              </a:xfrm>
              <a:custGeom>
                <a:avLst/>
                <a:gdLst>
                  <a:gd name="T0" fmla="*/ 7408 w 30"/>
                  <a:gd name="T1" fmla="*/ 0 h 39"/>
                  <a:gd name="T2" fmla="*/ 7408 w 30"/>
                  <a:gd name="T3" fmla="*/ 0 h 39"/>
                  <a:gd name="T4" fmla="*/ 10742 w 30"/>
                  <a:gd name="T5" fmla="*/ 10257 h 39"/>
                  <a:gd name="T6" fmla="*/ 7408 w 30"/>
                  <a:gd name="T7" fmla="*/ 10257 h 39"/>
                  <a:gd name="T8" fmla="*/ 7408 w 30"/>
                  <a:gd name="T9" fmla="*/ 6960 h 39"/>
                  <a:gd name="T10" fmla="*/ 7408 w 30"/>
                  <a:gd name="T11" fmla="*/ 3297 h 39"/>
                  <a:gd name="T12" fmla="*/ 7408 w 30"/>
                  <a:gd name="T13" fmla="*/ 0 h 39"/>
                  <a:gd name="T14" fmla="*/ 7408 w 30"/>
                  <a:gd name="T15" fmla="*/ 3297 h 39"/>
                  <a:gd name="T16" fmla="*/ 7408 w 30"/>
                  <a:gd name="T17" fmla="*/ 6960 h 39"/>
                  <a:gd name="T18" fmla="*/ 10742 w 30"/>
                  <a:gd name="T19" fmla="*/ 6960 h 39"/>
                  <a:gd name="T20" fmla="*/ 10742 w 30"/>
                  <a:gd name="T21" fmla="*/ 10257 h 39"/>
                  <a:gd name="T22" fmla="*/ 10742 w 30"/>
                  <a:gd name="T23" fmla="*/ 13921 h 39"/>
                  <a:gd name="T24" fmla="*/ 10742 w 30"/>
                  <a:gd name="T25" fmla="*/ 10257 h 39"/>
                  <a:gd name="T26" fmla="*/ 10742 w 30"/>
                  <a:gd name="T27" fmla="*/ 10257 h 39"/>
                  <a:gd name="T28" fmla="*/ 10742 w 30"/>
                  <a:gd name="T29" fmla="*/ 13921 h 39"/>
                  <a:gd name="T30" fmla="*/ 10742 w 30"/>
                  <a:gd name="T31" fmla="*/ 10257 h 39"/>
                  <a:gd name="T32" fmla="*/ 0 w 30"/>
                  <a:gd name="T33" fmla="*/ 6960 h 39"/>
                  <a:gd name="T34" fmla="*/ 3704 w 30"/>
                  <a:gd name="T35" fmla="*/ 6960 h 39"/>
                  <a:gd name="T36" fmla="*/ 3704 w 30"/>
                  <a:gd name="T37" fmla="*/ 10257 h 39"/>
                  <a:gd name="T38" fmla="*/ 7408 w 30"/>
                  <a:gd name="T39" fmla="*/ 10257 h 39"/>
                  <a:gd name="T40" fmla="*/ 10742 w 30"/>
                  <a:gd name="T41" fmla="*/ 10257 h 39"/>
                  <a:gd name="T42" fmla="*/ 10742 w 30"/>
                  <a:gd name="T43" fmla="*/ 13921 h 39"/>
                  <a:gd name="T44" fmla="*/ 10742 w 30"/>
                  <a:gd name="T45" fmla="*/ 10257 h 39"/>
                  <a:gd name="T46" fmla="*/ 7408 w 30"/>
                  <a:gd name="T47" fmla="*/ 10257 h 39"/>
                  <a:gd name="T48" fmla="*/ 3704 w 30"/>
                  <a:gd name="T49" fmla="*/ 10257 h 39"/>
                  <a:gd name="T50" fmla="*/ 3704 w 30"/>
                  <a:gd name="T51" fmla="*/ 6960 h 39"/>
                  <a:gd name="T52" fmla="*/ 0 w 30"/>
                  <a:gd name="T53" fmla="*/ 6960 h 39"/>
                  <a:gd name="T54" fmla="*/ 0 w 30"/>
                  <a:gd name="T55" fmla="*/ 6960 h 39"/>
                  <a:gd name="T56" fmla="*/ 0 w 30"/>
                  <a:gd name="T57" fmla="*/ 3297 h 39"/>
                  <a:gd name="T58" fmla="*/ 0 w 30"/>
                  <a:gd name="T59" fmla="*/ 6960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0" h="39">
                    <a:moveTo>
                      <a:pt x="20" y="0"/>
                    </a:moveTo>
                    <a:lnTo>
                      <a:pt x="20" y="0"/>
                    </a:lnTo>
                    <a:close/>
                    <a:moveTo>
                      <a:pt x="29" y="28"/>
                    </a:moveTo>
                    <a:lnTo>
                      <a:pt x="20" y="28"/>
                    </a:lnTo>
                    <a:lnTo>
                      <a:pt x="20" y="19"/>
                    </a:lnTo>
                    <a:lnTo>
                      <a:pt x="20" y="9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20" y="19"/>
                    </a:lnTo>
                    <a:lnTo>
                      <a:pt x="29" y="19"/>
                    </a:lnTo>
                    <a:lnTo>
                      <a:pt x="29" y="28"/>
                    </a:lnTo>
                    <a:lnTo>
                      <a:pt x="29" y="38"/>
                    </a:lnTo>
                    <a:lnTo>
                      <a:pt x="29" y="28"/>
                    </a:lnTo>
                    <a:close/>
                    <a:moveTo>
                      <a:pt x="29" y="28"/>
                    </a:moveTo>
                    <a:lnTo>
                      <a:pt x="29" y="38"/>
                    </a:lnTo>
                    <a:lnTo>
                      <a:pt x="29" y="28"/>
                    </a:lnTo>
                    <a:close/>
                    <a:moveTo>
                      <a:pt x="0" y="19"/>
                    </a:moveTo>
                    <a:lnTo>
                      <a:pt x="10" y="19"/>
                    </a:lnTo>
                    <a:lnTo>
                      <a:pt x="10" y="28"/>
                    </a:lnTo>
                    <a:lnTo>
                      <a:pt x="20" y="28"/>
                    </a:lnTo>
                    <a:lnTo>
                      <a:pt x="29" y="28"/>
                    </a:lnTo>
                    <a:lnTo>
                      <a:pt x="29" y="38"/>
                    </a:lnTo>
                    <a:lnTo>
                      <a:pt x="29" y="28"/>
                    </a:lnTo>
                    <a:lnTo>
                      <a:pt x="20" y="2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0" y="19"/>
                    </a:lnTo>
                    <a:close/>
                    <a:moveTo>
                      <a:pt x="0" y="19"/>
                    </a:moveTo>
                    <a:lnTo>
                      <a:pt x="0" y="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44" name="Freeform 471">
                <a:extLst>
                  <a:ext uri="{FF2B5EF4-FFF2-40B4-BE49-F238E27FC236}">
                    <a16:creationId xmlns:a16="http://schemas.microsoft.com/office/drawing/2014/main" id="{83F29EAC-DB4D-F547-9B9E-9F5F2F543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788" y="1982788"/>
                <a:ext cx="7937" cy="11112"/>
              </a:xfrm>
              <a:custGeom>
                <a:avLst/>
                <a:gdLst>
                  <a:gd name="T0" fmla="*/ 7540 w 20"/>
                  <a:gd name="T1" fmla="*/ 0 h 29"/>
                  <a:gd name="T2" fmla="*/ 7540 w 20"/>
                  <a:gd name="T3" fmla="*/ 0 h 29"/>
                  <a:gd name="T4" fmla="*/ 3969 w 20"/>
                  <a:gd name="T5" fmla="*/ 10729 h 29"/>
                  <a:gd name="T6" fmla="*/ 3969 w 20"/>
                  <a:gd name="T7" fmla="*/ 7280 h 29"/>
                  <a:gd name="T8" fmla="*/ 7540 w 20"/>
                  <a:gd name="T9" fmla="*/ 7280 h 29"/>
                  <a:gd name="T10" fmla="*/ 7540 w 20"/>
                  <a:gd name="T11" fmla="*/ 3449 h 29"/>
                  <a:gd name="T12" fmla="*/ 7540 w 20"/>
                  <a:gd name="T13" fmla="*/ 0 h 29"/>
                  <a:gd name="T14" fmla="*/ 7540 w 20"/>
                  <a:gd name="T15" fmla="*/ 3449 h 29"/>
                  <a:gd name="T16" fmla="*/ 7540 w 20"/>
                  <a:gd name="T17" fmla="*/ 7280 h 29"/>
                  <a:gd name="T18" fmla="*/ 7540 w 20"/>
                  <a:gd name="T19" fmla="*/ 10729 h 29"/>
                  <a:gd name="T20" fmla="*/ 3969 w 20"/>
                  <a:gd name="T21" fmla="*/ 10729 h 29"/>
                  <a:gd name="T22" fmla="*/ 3969 w 20"/>
                  <a:gd name="T23" fmla="*/ 10729 h 29"/>
                  <a:gd name="T24" fmla="*/ 3969 w 20"/>
                  <a:gd name="T25" fmla="*/ 10729 h 29"/>
                  <a:gd name="T26" fmla="*/ 0 w 20"/>
                  <a:gd name="T27" fmla="*/ 3449 h 29"/>
                  <a:gd name="T28" fmla="*/ 0 w 20"/>
                  <a:gd name="T29" fmla="*/ 7280 h 29"/>
                  <a:gd name="T30" fmla="*/ 3969 w 20"/>
                  <a:gd name="T31" fmla="*/ 7280 h 29"/>
                  <a:gd name="T32" fmla="*/ 3969 w 20"/>
                  <a:gd name="T33" fmla="*/ 10729 h 29"/>
                  <a:gd name="T34" fmla="*/ 0 w 20"/>
                  <a:gd name="T35" fmla="*/ 10729 h 29"/>
                  <a:gd name="T36" fmla="*/ 0 w 20"/>
                  <a:gd name="T37" fmla="*/ 7280 h 29"/>
                  <a:gd name="T38" fmla="*/ 0 w 20"/>
                  <a:gd name="T39" fmla="*/ 3449 h 29"/>
                  <a:gd name="T40" fmla="*/ 0 w 20"/>
                  <a:gd name="T41" fmla="*/ 3449 h 29"/>
                  <a:gd name="T42" fmla="*/ 0 w 20"/>
                  <a:gd name="T43" fmla="*/ 3449 h 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29"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0" y="28"/>
                    </a:moveTo>
                    <a:lnTo>
                      <a:pt x="10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10" y="28"/>
                    </a:lnTo>
                    <a:close/>
                    <a:moveTo>
                      <a:pt x="10" y="28"/>
                    </a:moveTo>
                    <a:lnTo>
                      <a:pt x="10" y="28"/>
                    </a:lnTo>
                    <a:close/>
                    <a:moveTo>
                      <a:pt x="0" y="9"/>
                    </a:moveTo>
                    <a:lnTo>
                      <a:pt x="0" y="1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  <a:moveTo>
                      <a:pt x="0" y="9"/>
                    </a:move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45" name="Freeform 472">
                <a:extLst>
                  <a:ext uri="{FF2B5EF4-FFF2-40B4-BE49-F238E27FC236}">
                    <a16:creationId xmlns:a16="http://schemas.microsoft.com/office/drawing/2014/main" id="{F81A86E9-D453-F74F-AB21-E299D5396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1958975"/>
                <a:ext cx="17463" cy="88900"/>
              </a:xfrm>
              <a:custGeom>
                <a:avLst/>
                <a:gdLst>
                  <a:gd name="T0" fmla="*/ 17107 w 49"/>
                  <a:gd name="T1" fmla="*/ 0 h 249"/>
                  <a:gd name="T2" fmla="*/ 3564 w 49"/>
                  <a:gd name="T3" fmla="*/ 33918 h 249"/>
                  <a:gd name="T4" fmla="*/ 3564 w 49"/>
                  <a:gd name="T5" fmla="*/ 27134 h 249"/>
                  <a:gd name="T6" fmla="*/ 6771 w 49"/>
                  <a:gd name="T7" fmla="*/ 20351 h 249"/>
                  <a:gd name="T8" fmla="*/ 10335 w 49"/>
                  <a:gd name="T9" fmla="*/ 13567 h 249"/>
                  <a:gd name="T10" fmla="*/ 10335 w 49"/>
                  <a:gd name="T11" fmla="*/ 6784 h 249"/>
                  <a:gd name="T12" fmla="*/ 13543 w 49"/>
                  <a:gd name="T13" fmla="*/ 3570 h 249"/>
                  <a:gd name="T14" fmla="*/ 17107 w 49"/>
                  <a:gd name="T15" fmla="*/ 0 h 249"/>
                  <a:gd name="T16" fmla="*/ 13543 w 49"/>
                  <a:gd name="T17" fmla="*/ 3570 h 249"/>
                  <a:gd name="T18" fmla="*/ 10335 w 49"/>
                  <a:gd name="T19" fmla="*/ 10354 h 249"/>
                  <a:gd name="T20" fmla="*/ 10335 w 49"/>
                  <a:gd name="T21" fmla="*/ 17137 h 249"/>
                  <a:gd name="T22" fmla="*/ 6771 w 49"/>
                  <a:gd name="T23" fmla="*/ 20351 h 249"/>
                  <a:gd name="T24" fmla="*/ 6771 w 49"/>
                  <a:gd name="T25" fmla="*/ 27134 h 249"/>
                  <a:gd name="T26" fmla="*/ 3564 w 49"/>
                  <a:gd name="T27" fmla="*/ 33918 h 249"/>
                  <a:gd name="T28" fmla="*/ 6771 w 49"/>
                  <a:gd name="T29" fmla="*/ 88543 h 249"/>
                  <a:gd name="T30" fmla="*/ 3564 w 49"/>
                  <a:gd name="T31" fmla="*/ 84973 h 249"/>
                  <a:gd name="T32" fmla="*/ 3564 w 49"/>
                  <a:gd name="T33" fmla="*/ 78189 h 249"/>
                  <a:gd name="T34" fmla="*/ 3564 w 49"/>
                  <a:gd name="T35" fmla="*/ 71406 h 249"/>
                  <a:gd name="T36" fmla="*/ 3564 w 49"/>
                  <a:gd name="T37" fmla="*/ 64622 h 249"/>
                  <a:gd name="T38" fmla="*/ 0 w 49"/>
                  <a:gd name="T39" fmla="*/ 61409 h 249"/>
                  <a:gd name="T40" fmla="*/ 0 w 49"/>
                  <a:gd name="T41" fmla="*/ 54625 h 249"/>
                  <a:gd name="T42" fmla="*/ 0 w 49"/>
                  <a:gd name="T43" fmla="*/ 47485 h 249"/>
                  <a:gd name="T44" fmla="*/ 3564 w 49"/>
                  <a:gd name="T45" fmla="*/ 44271 h 249"/>
                  <a:gd name="T46" fmla="*/ 3564 w 49"/>
                  <a:gd name="T47" fmla="*/ 37488 h 249"/>
                  <a:gd name="T48" fmla="*/ 3564 w 49"/>
                  <a:gd name="T49" fmla="*/ 44271 h 249"/>
                  <a:gd name="T50" fmla="*/ 3564 w 49"/>
                  <a:gd name="T51" fmla="*/ 51055 h 249"/>
                  <a:gd name="T52" fmla="*/ 3564 w 49"/>
                  <a:gd name="T53" fmla="*/ 57839 h 249"/>
                  <a:gd name="T54" fmla="*/ 3564 w 49"/>
                  <a:gd name="T55" fmla="*/ 64622 h 249"/>
                  <a:gd name="T56" fmla="*/ 3564 w 49"/>
                  <a:gd name="T57" fmla="*/ 71406 h 249"/>
                  <a:gd name="T58" fmla="*/ 3564 w 49"/>
                  <a:gd name="T59" fmla="*/ 78189 h 249"/>
                  <a:gd name="T60" fmla="*/ 6771 w 49"/>
                  <a:gd name="T61" fmla="*/ 81759 h 249"/>
                  <a:gd name="T62" fmla="*/ 6771 w 49"/>
                  <a:gd name="T63" fmla="*/ 88543 h 249"/>
                  <a:gd name="T64" fmla="*/ 6771 w 49"/>
                  <a:gd name="T65" fmla="*/ 88543 h 2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9" h="249">
                    <a:moveTo>
                      <a:pt x="48" y="0"/>
                    </a:moveTo>
                    <a:lnTo>
                      <a:pt x="48" y="0"/>
                    </a:lnTo>
                    <a:close/>
                    <a:moveTo>
                      <a:pt x="10" y="105"/>
                    </a:moveTo>
                    <a:lnTo>
                      <a:pt x="10" y="95"/>
                    </a:lnTo>
                    <a:lnTo>
                      <a:pt x="10" y="86"/>
                    </a:lnTo>
                    <a:lnTo>
                      <a:pt x="10" y="76"/>
                    </a:lnTo>
                    <a:lnTo>
                      <a:pt x="19" y="67"/>
                    </a:lnTo>
                    <a:lnTo>
                      <a:pt x="19" y="57"/>
                    </a:lnTo>
                    <a:lnTo>
                      <a:pt x="19" y="48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38" y="1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48" y="10"/>
                    </a:lnTo>
                    <a:lnTo>
                      <a:pt x="38" y="10"/>
                    </a:lnTo>
                    <a:lnTo>
                      <a:pt x="38" y="19"/>
                    </a:lnTo>
                    <a:lnTo>
                      <a:pt x="29" y="29"/>
                    </a:lnTo>
                    <a:lnTo>
                      <a:pt x="29" y="38"/>
                    </a:lnTo>
                    <a:lnTo>
                      <a:pt x="29" y="48"/>
                    </a:lnTo>
                    <a:lnTo>
                      <a:pt x="19" y="48"/>
                    </a:lnTo>
                    <a:lnTo>
                      <a:pt x="19" y="57"/>
                    </a:lnTo>
                    <a:lnTo>
                      <a:pt x="19" y="67"/>
                    </a:lnTo>
                    <a:lnTo>
                      <a:pt x="19" y="76"/>
                    </a:lnTo>
                    <a:lnTo>
                      <a:pt x="10" y="86"/>
                    </a:lnTo>
                    <a:lnTo>
                      <a:pt x="10" y="95"/>
                    </a:lnTo>
                    <a:lnTo>
                      <a:pt x="10" y="105"/>
                    </a:lnTo>
                    <a:close/>
                    <a:moveTo>
                      <a:pt x="19" y="248"/>
                    </a:moveTo>
                    <a:lnTo>
                      <a:pt x="19" y="238"/>
                    </a:lnTo>
                    <a:lnTo>
                      <a:pt x="10" y="238"/>
                    </a:lnTo>
                    <a:lnTo>
                      <a:pt x="10" y="229"/>
                    </a:lnTo>
                    <a:lnTo>
                      <a:pt x="10" y="219"/>
                    </a:lnTo>
                    <a:lnTo>
                      <a:pt x="10" y="210"/>
                    </a:lnTo>
                    <a:lnTo>
                      <a:pt x="10" y="200"/>
                    </a:lnTo>
                    <a:lnTo>
                      <a:pt x="10" y="191"/>
                    </a:lnTo>
                    <a:lnTo>
                      <a:pt x="10" y="181"/>
                    </a:lnTo>
                    <a:lnTo>
                      <a:pt x="0" y="181"/>
                    </a:lnTo>
                    <a:lnTo>
                      <a:pt x="0" y="172"/>
                    </a:lnTo>
                    <a:lnTo>
                      <a:pt x="0" y="162"/>
                    </a:lnTo>
                    <a:lnTo>
                      <a:pt x="0" y="153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10" y="133"/>
                    </a:lnTo>
                    <a:lnTo>
                      <a:pt x="10" y="124"/>
                    </a:lnTo>
                    <a:lnTo>
                      <a:pt x="10" y="115"/>
                    </a:lnTo>
                    <a:lnTo>
                      <a:pt x="10" y="105"/>
                    </a:lnTo>
                    <a:lnTo>
                      <a:pt x="10" y="115"/>
                    </a:lnTo>
                    <a:lnTo>
                      <a:pt x="10" y="124"/>
                    </a:lnTo>
                    <a:lnTo>
                      <a:pt x="10" y="133"/>
                    </a:lnTo>
                    <a:lnTo>
                      <a:pt x="10" y="143"/>
                    </a:lnTo>
                    <a:lnTo>
                      <a:pt x="10" y="153"/>
                    </a:lnTo>
                    <a:lnTo>
                      <a:pt x="10" y="162"/>
                    </a:lnTo>
                    <a:lnTo>
                      <a:pt x="10" y="172"/>
                    </a:lnTo>
                    <a:lnTo>
                      <a:pt x="10" y="181"/>
                    </a:lnTo>
                    <a:lnTo>
                      <a:pt x="10" y="191"/>
                    </a:lnTo>
                    <a:lnTo>
                      <a:pt x="10" y="200"/>
                    </a:lnTo>
                    <a:lnTo>
                      <a:pt x="10" y="210"/>
                    </a:lnTo>
                    <a:lnTo>
                      <a:pt x="10" y="219"/>
                    </a:lnTo>
                    <a:lnTo>
                      <a:pt x="10" y="229"/>
                    </a:lnTo>
                    <a:lnTo>
                      <a:pt x="19" y="229"/>
                    </a:lnTo>
                    <a:lnTo>
                      <a:pt x="19" y="238"/>
                    </a:lnTo>
                    <a:lnTo>
                      <a:pt x="19" y="248"/>
                    </a:lnTo>
                    <a:close/>
                    <a:moveTo>
                      <a:pt x="19" y="248"/>
                    </a:moveTo>
                    <a:lnTo>
                      <a:pt x="19" y="248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46" name="Freeform 473">
                <a:extLst>
                  <a:ext uri="{FF2B5EF4-FFF2-40B4-BE49-F238E27FC236}">
                    <a16:creationId xmlns:a16="http://schemas.microsoft.com/office/drawing/2014/main" id="{A433F1F5-1268-464B-A8C9-1EA638AA9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00" y="1958975"/>
                <a:ext cx="17463" cy="88900"/>
              </a:xfrm>
              <a:custGeom>
                <a:avLst/>
                <a:gdLst>
                  <a:gd name="T0" fmla="*/ 0 w 48"/>
                  <a:gd name="T1" fmla="*/ 0 h 249"/>
                  <a:gd name="T2" fmla="*/ 13825 w 48"/>
                  <a:gd name="T3" fmla="*/ 33918 h 249"/>
                  <a:gd name="T4" fmla="*/ 13825 w 48"/>
                  <a:gd name="T5" fmla="*/ 27134 h 249"/>
                  <a:gd name="T6" fmla="*/ 10551 w 48"/>
                  <a:gd name="T7" fmla="*/ 20351 h 249"/>
                  <a:gd name="T8" fmla="*/ 6912 w 48"/>
                  <a:gd name="T9" fmla="*/ 13567 h 249"/>
                  <a:gd name="T10" fmla="*/ 3274 w 48"/>
                  <a:gd name="T11" fmla="*/ 6784 h 249"/>
                  <a:gd name="T12" fmla="*/ 0 w 48"/>
                  <a:gd name="T13" fmla="*/ 3570 h 249"/>
                  <a:gd name="T14" fmla="*/ 3274 w 48"/>
                  <a:gd name="T15" fmla="*/ 0 h 249"/>
                  <a:gd name="T16" fmla="*/ 3274 w 48"/>
                  <a:gd name="T17" fmla="*/ 6784 h 249"/>
                  <a:gd name="T18" fmla="*/ 6912 w 48"/>
                  <a:gd name="T19" fmla="*/ 10354 h 249"/>
                  <a:gd name="T20" fmla="*/ 10551 w 48"/>
                  <a:gd name="T21" fmla="*/ 13567 h 249"/>
                  <a:gd name="T22" fmla="*/ 10551 w 48"/>
                  <a:gd name="T23" fmla="*/ 20351 h 249"/>
                  <a:gd name="T24" fmla="*/ 13825 w 48"/>
                  <a:gd name="T25" fmla="*/ 27134 h 249"/>
                  <a:gd name="T26" fmla="*/ 13825 w 48"/>
                  <a:gd name="T27" fmla="*/ 33918 h 249"/>
                  <a:gd name="T28" fmla="*/ 10551 w 48"/>
                  <a:gd name="T29" fmla="*/ 88543 h 249"/>
                  <a:gd name="T30" fmla="*/ 13825 w 48"/>
                  <a:gd name="T31" fmla="*/ 84973 h 249"/>
                  <a:gd name="T32" fmla="*/ 13825 w 48"/>
                  <a:gd name="T33" fmla="*/ 78189 h 249"/>
                  <a:gd name="T34" fmla="*/ 13825 w 48"/>
                  <a:gd name="T35" fmla="*/ 71406 h 249"/>
                  <a:gd name="T36" fmla="*/ 13825 w 48"/>
                  <a:gd name="T37" fmla="*/ 64622 h 249"/>
                  <a:gd name="T38" fmla="*/ 13825 w 48"/>
                  <a:gd name="T39" fmla="*/ 57839 h 249"/>
                  <a:gd name="T40" fmla="*/ 13825 w 48"/>
                  <a:gd name="T41" fmla="*/ 51055 h 249"/>
                  <a:gd name="T42" fmla="*/ 13825 w 48"/>
                  <a:gd name="T43" fmla="*/ 44271 h 249"/>
                  <a:gd name="T44" fmla="*/ 13825 w 48"/>
                  <a:gd name="T45" fmla="*/ 37488 h 249"/>
                  <a:gd name="T46" fmla="*/ 17099 w 48"/>
                  <a:gd name="T47" fmla="*/ 44271 h 249"/>
                  <a:gd name="T48" fmla="*/ 17099 w 48"/>
                  <a:gd name="T49" fmla="*/ 51055 h 249"/>
                  <a:gd name="T50" fmla="*/ 17099 w 48"/>
                  <a:gd name="T51" fmla="*/ 57839 h 249"/>
                  <a:gd name="T52" fmla="*/ 17099 w 48"/>
                  <a:gd name="T53" fmla="*/ 64622 h 249"/>
                  <a:gd name="T54" fmla="*/ 17099 w 48"/>
                  <a:gd name="T55" fmla="*/ 71406 h 249"/>
                  <a:gd name="T56" fmla="*/ 13825 w 48"/>
                  <a:gd name="T57" fmla="*/ 74976 h 249"/>
                  <a:gd name="T58" fmla="*/ 13825 w 48"/>
                  <a:gd name="T59" fmla="*/ 81759 h 249"/>
                  <a:gd name="T60" fmla="*/ 13825 w 48"/>
                  <a:gd name="T61" fmla="*/ 88543 h 249"/>
                  <a:gd name="T62" fmla="*/ 10551 w 48"/>
                  <a:gd name="T63" fmla="*/ 88543 h 24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8" h="249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38" y="105"/>
                    </a:moveTo>
                    <a:lnTo>
                      <a:pt x="38" y="95"/>
                    </a:lnTo>
                    <a:lnTo>
                      <a:pt x="38" y="86"/>
                    </a:lnTo>
                    <a:lnTo>
                      <a:pt x="38" y="76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29" y="48"/>
                    </a:lnTo>
                    <a:lnTo>
                      <a:pt x="19" y="38"/>
                    </a:lnTo>
                    <a:lnTo>
                      <a:pt x="19" y="29"/>
                    </a:lnTo>
                    <a:lnTo>
                      <a:pt x="9" y="19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19" y="29"/>
                    </a:lnTo>
                    <a:lnTo>
                      <a:pt x="19" y="38"/>
                    </a:lnTo>
                    <a:lnTo>
                      <a:pt x="29" y="38"/>
                    </a:lnTo>
                    <a:lnTo>
                      <a:pt x="29" y="48"/>
                    </a:lnTo>
                    <a:lnTo>
                      <a:pt x="29" y="57"/>
                    </a:lnTo>
                    <a:lnTo>
                      <a:pt x="38" y="67"/>
                    </a:lnTo>
                    <a:lnTo>
                      <a:pt x="38" y="76"/>
                    </a:lnTo>
                    <a:lnTo>
                      <a:pt x="38" y="86"/>
                    </a:lnTo>
                    <a:lnTo>
                      <a:pt x="38" y="95"/>
                    </a:lnTo>
                    <a:lnTo>
                      <a:pt x="38" y="105"/>
                    </a:lnTo>
                    <a:close/>
                    <a:moveTo>
                      <a:pt x="29" y="248"/>
                    </a:moveTo>
                    <a:lnTo>
                      <a:pt x="29" y="238"/>
                    </a:lnTo>
                    <a:lnTo>
                      <a:pt x="38" y="238"/>
                    </a:lnTo>
                    <a:lnTo>
                      <a:pt x="38" y="229"/>
                    </a:lnTo>
                    <a:lnTo>
                      <a:pt x="38" y="219"/>
                    </a:lnTo>
                    <a:lnTo>
                      <a:pt x="38" y="210"/>
                    </a:lnTo>
                    <a:lnTo>
                      <a:pt x="38" y="200"/>
                    </a:lnTo>
                    <a:lnTo>
                      <a:pt x="38" y="191"/>
                    </a:lnTo>
                    <a:lnTo>
                      <a:pt x="38" y="181"/>
                    </a:lnTo>
                    <a:lnTo>
                      <a:pt x="38" y="172"/>
                    </a:lnTo>
                    <a:lnTo>
                      <a:pt x="38" y="162"/>
                    </a:lnTo>
                    <a:lnTo>
                      <a:pt x="38" y="153"/>
                    </a:lnTo>
                    <a:lnTo>
                      <a:pt x="38" y="143"/>
                    </a:lnTo>
                    <a:lnTo>
                      <a:pt x="38" y="133"/>
                    </a:lnTo>
                    <a:lnTo>
                      <a:pt x="38" y="124"/>
                    </a:lnTo>
                    <a:lnTo>
                      <a:pt x="38" y="115"/>
                    </a:lnTo>
                    <a:lnTo>
                      <a:pt x="38" y="105"/>
                    </a:lnTo>
                    <a:lnTo>
                      <a:pt x="47" y="115"/>
                    </a:lnTo>
                    <a:lnTo>
                      <a:pt x="47" y="124"/>
                    </a:lnTo>
                    <a:lnTo>
                      <a:pt x="47" y="133"/>
                    </a:lnTo>
                    <a:lnTo>
                      <a:pt x="47" y="143"/>
                    </a:lnTo>
                    <a:lnTo>
                      <a:pt x="47" y="153"/>
                    </a:lnTo>
                    <a:lnTo>
                      <a:pt x="47" y="162"/>
                    </a:lnTo>
                    <a:lnTo>
                      <a:pt x="47" y="172"/>
                    </a:lnTo>
                    <a:lnTo>
                      <a:pt x="47" y="181"/>
                    </a:lnTo>
                    <a:lnTo>
                      <a:pt x="47" y="191"/>
                    </a:lnTo>
                    <a:lnTo>
                      <a:pt x="47" y="200"/>
                    </a:lnTo>
                    <a:lnTo>
                      <a:pt x="38" y="200"/>
                    </a:lnTo>
                    <a:lnTo>
                      <a:pt x="38" y="210"/>
                    </a:lnTo>
                    <a:lnTo>
                      <a:pt x="38" y="219"/>
                    </a:lnTo>
                    <a:lnTo>
                      <a:pt x="38" y="229"/>
                    </a:lnTo>
                    <a:lnTo>
                      <a:pt x="38" y="238"/>
                    </a:lnTo>
                    <a:lnTo>
                      <a:pt x="38" y="248"/>
                    </a:lnTo>
                    <a:lnTo>
                      <a:pt x="29" y="248"/>
                    </a:lnTo>
                    <a:close/>
                    <a:moveTo>
                      <a:pt x="29" y="248"/>
                    </a:moveTo>
                    <a:lnTo>
                      <a:pt x="29" y="248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47" name="Freeform 474">
                <a:extLst>
                  <a:ext uri="{FF2B5EF4-FFF2-40B4-BE49-F238E27FC236}">
                    <a16:creationId xmlns:a16="http://schemas.microsoft.com/office/drawing/2014/main" id="{7BB7D16F-46FC-3840-8693-153E3C359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1924050"/>
                <a:ext cx="44450" cy="34925"/>
              </a:xfrm>
              <a:custGeom>
                <a:avLst/>
                <a:gdLst>
                  <a:gd name="T0" fmla="*/ 9957 w 125"/>
                  <a:gd name="T1" fmla="*/ 3638 h 96"/>
                  <a:gd name="T2" fmla="*/ 9957 w 125"/>
                  <a:gd name="T3" fmla="*/ 20737 h 96"/>
                  <a:gd name="T4" fmla="*/ 13513 w 125"/>
                  <a:gd name="T5" fmla="*/ 20737 h 96"/>
                  <a:gd name="T6" fmla="*/ 20269 w 125"/>
                  <a:gd name="T7" fmla="*/ 20737 h 96"/>
                  <a:gd name="T8" fmla="*/ 27026 w 125"/>
                  <a:gd name="T9" fmla="*/ 20737 h 96"/>
                  <a:gd name="T10" fmla="*/ 30582 w 125"/>
                  <a:gd name="T11" fmla="*/ 31287 h 96"/>
                  <a:gd name="T12" fmla="*/ 20269 w 125"/>
                  <a:gd name="T13" fmla="*/ 31287 h 96"/>
                  <a:gd name="T14" fmla="*/ 20269 w 125"/>
                  <a:gd name="T15" fmla="*/ 34561 h 96"/>
                  <a:gd name="T16" fmla="*/ 33782 w 125"/>
                  <a:gd name="T17" fmla="*/ 34561 h 96"/>
                  <a:gd name="T18" fmla="*/ 20269 w 125"/>
                  <a:gd name="T19" fmla="*/ 6912 h 96"/>
                  <a:gd name="T20" fmla="*/ 9957 w 125"/>
                  <a:gd name="T21" fmla="*/ 3638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5" h="96">
                    <a:moveTo>
                      <a:pt x="28" y="10"/>
                    </a:moveTo>
                    <a:cubicBezTo>
                      <a:pt x="0" y="10"/>
                      <a:pt x="0" y="29"/>
                      <a:pt x="28" y="57"/>
                    </a:cubicBezTo>
                    <a:cubicBezTo>
                      <a:pt x="38" y="67"/>
                      <a:pt x="38" y="67"/>
                      <a:pt x="38" y="57"/>
                    </a:cubicBezTo>
                    <a:cubicBezTo>
                      <a:pt x="38" y="48"/>
                      <a:pt x="57" y="48"/>
                      <a:pt x="57" y="57"/>
                    </a:cubicBezTo>
                    <a:cubicBezTo>
                      <a:pt x="67" y="57"/>
                      <a:pt x="57" y="57"/>
                      <a:pt x="76" y="57"/>
                    </a:cubicBezTo>
                    <a:cubicBezTo>
                      <a:pt x="95" y="76"/>
                      <a:pt x="105" y="86"/>
                      <a:pt x="86" y="86"/>
                    </a:cubicBezTo>
                    <a:cubicBezTo>
                      <a:pt x="76" y="86"/>
                      <a:pt x="67" y="86"/>
                      <a:pt x="57" y="86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76" y="95"/>
                      <a:pt x="86" y="86"/>
                      <a:pt x="95" y="95"/>
                    </a:cubicBezTo>
                    <a:cubicBezTo>
                      <a:pt x="124" y="95"/>
                      <a:pt x="57" y="19"/>
                      <a:pt x="57" y="19"/>
                    </a:cubicBezTo>
                    <a:cubicBezTo>
                      <a:pt x="57" y="10"/>
                      <a:pt x="38" y="0"/>
                      <a:pt x="28" y="10"/>
                    </a:cubicBezTo>
                  </a:path>
                </a:pathLst>
              </a:custGeom>
              <a:solidFill>
                <a:srgbClr val="EDB9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48" name="Freeform 475">
                <a:extLst>
                  <a:ext uri="{FF2B5EF4-FFF2-40B4-BE49-F238E27FC236}">
                    <a16:creationId xmlns:a16="http://schemas.microsoft.com/office/drawing/2014/main" id="{F3D9106F-B6BA-EE4A-A988-AA2A194D0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1924050"/>
                <a:ext cx="34925" cy="34925"/>
              </a:xfrm>
              <a:custGeom>
                <a:avLst/>
                <a:gdLst>
                  <a:gd name="T0" fmla="*/ 6548 w 96"/>
                  <a:gd name="T1" fmla="*/ 24375 h 96"/>
                  <a:gd name="T2" fmla="*/ 3274 w 96"/>
                  <a:gd name="T3" fmla="*/ 20737 h 96"/>
                  <a:gd name="T4" fmla="*/ 0 w 96"/>
                  <a:gd name="T5" fmla="*/ 13824 h 96"/>
                  <a:gd name="T6" fmla="*/ 0 w 96"/>
                  <a:gd name="T7" fmla="*/ 6912 h 96"/>
                  <a:gd name="T8" fmla="*/ 6548 w 96"/>
                  <a:gd name="T9" fmla="*/ 3638 h 96"/>
                  <a:gd name="T10" fmla="*/ 3274 w 96"/>
                  <a:gd name="T11" fmla="*/ 6912 h 96"/>
                  <a:gd name="T12" fmla="*/ 0 w 96"/>
                  <a:gd name="T13" fmla="*/ 10550 h 96"/>
                  <a:gd name="T14" fmla="*/ 3274 w 96"/>
                  <a:gd name="T15" fmla="*/ 13824 h 96"/>
                  <a:gd name="T16" fmla="*/ 6548 w 96"/>
                  <a:gd name="T17" fmla="*/ 20737 h 96"/>
                  <a:gd name="T18" fmla="*/ 10186 w 96"/>
                  <a:gd name="T19" fmla="*/ 24375 h 96"/>
                  <a:gd name="T20" fmla="*/ 6548 w 96"/>
                  <a:gd name="T21" fmla="*/ 20737 h 96"/>
                  <a:gd name="T22" fmla="*/ 10186 w 96"/>
                  <a:gd name="T23" fmla="*/ 24375 h 96"/>
                  <a:gd name="T24" fmla="*/ 17099 w 96"/>
                  <a:gd name="T25" fmla="*/ 20737 h 96"/>
                  <a:gd name="T26" fmla="*/ 13824 w 96"/>
                  <a:gd name="T27" fmla="*/ 17463 h 96"/>
                  <a:gd name="T28" fmla="*/ 10186 w 96"/>
                  <a:gd name="T29" fmla="*/ 20737 h 96"/>
                  <a:gd name="T30" fmla="*/ 13824 w 96"/>
                  <a:gd name="T31" fmla="*/ 17463 h 96"/>
                  <a:gd name="T32" fmla="*/ 17099 w 96"/>
                  <a:gd name="T33" fmla="*/ 20737 h 96"/>
                  <a:gd name="T34" fmla="*/ 20737 w 96"/>
                  <a:gd name="T35" fmla="*/ 20737 h 96"/>
                  <a:gd name="T36" fmla="*/ 20737 w 96"/>
                  <a:gd name="T37" fmla="*/ 20737 h 96"/>
                  <a:gd name="T38" fmla="*/ 24011 w 96"/>
                  <a:gd name="T39" fmla="*/ 20737 h 96"/>
                  <a:gd name="T40" fmla="*/ 27649 w 96"/>
                  <a:gd name="T41" fmla="*/ 31287 h 96"/>
                  <a:gd name="T42" fmla="*/ 30923 w 96"/>
                  <a:gd name="T43" fmla="*/ 27649 h 96"/>
                  <a:gd name="T44" fmla="*/ 27649 w 96"/>
                  <a:gd name="T45" fmla="*/ 24375 h 96"/>
                  <a:gd name="T46" fmla="*/ 24011 w 96"/>
                  <a:gd name="T47" fmla="*/ 20737 h 96"/>
                  <a:gd name="T48" fmla="*/ 27649 w 96"/>
                  <a:gd name="T49" fmla="*/ 24375 h 96"/>
                  <a:gd name="T50" fmla="*/ 30923 w 96"/>
                  <a:gd name="T51" fmla="*/ 27649 h 96"/>
                  <a:gd name="T52" fmla="*/ 27649 w 96"/>
                  <a:gd name="T53" fmla="*/ 31287 h 96"/>
                  <a:gd name="T54" fmla="*/ 20737 w 96"/>
                  <a:gd name="T55" fmla="*/ 31287 h 96"/>
                  <a:gd name="T56" fmla="*/ 27649 w 96"/>
                  <a:gd name="T57" fmla="*/ 27649 h 96"/>
                  <a:gd name="T58" fmla="*/ 24011 w 96"/>
                  <a:gd name="T59" fmla="*/ 31287 h 96"/>
                  <a:gd name="T60" fmla="*/ 17099 w 96"/>
                  <a:gd name="T61" fmla="*/ 31287 h 96"/>
                  <a:gd name="T62" fmla="*/ 13824 w 96"/>
                  <a:gd name="T63" fmla="*/ 31287 h 96"/>
                  <a:gd name="T64" fmla="*/ 17099 w 96"/>
                  <a:gd name="T65" fmla="*/ 34561 h 96"/>
                  <a:gd name="T66" fmla="*/ 17099 w 96"/>
                  <a:gd name="T67" fmla="*/ 34561 h 96"/>
                  <a:gd name="T68" fmla="*/ 17099 w 96"/>
                  <a:gd name="T69" fmla="*/ 34561 h 96"/>
                  <a:gd name="T70" fmla="*/ 27649 w 96"/>
                  <a:gd name="T71" fmla="*/ 34561 h 96"/>
                  <a:gd name="T72" fmla="*/ 20737 w 96"/>
                  <a:gd name="T73" fmla="*/ 34561 h 96"/>
                  <a:gd name="T74" fmla="*/ 20737 w 96"/>
                  <a:gd name="T75" fmla="*/ 34561 h 96"/>
                  <a:gd name="T76" fmla="*/ 27649 w 96"/>
                  <a:gd name="T77" fmla="*/ 34561 h 96"/>
                  <a:gd name="T78" fmla="*/ 17099 w 96"/>
                  <a:gd name="T79" fmla="*/ 6912 h 96"/>
                  <a:gd name="T80" fmla="*/ 20737 w 96"/>
                  <a:gd name="T81" fmla="*/ 10550 h 96"/>
                  <a:gd name="T82" fmla="*/ 24011 w 96"/>
                  <a:gd name="T83" fmla="*/ 13824 h 96"/>
                  <a:gd name="T84" fmla="*/ 27649 w 96"/>
                  <a:gd name="T85" fmla="*/ 20737 h 96"/>
                  <a:gd name="T86" fmla="*/ 30923 w 96"/>
                  <a:gd name="T87" fmla="*/ 27649 h 96"/>
                  <a:gd name="T88" fmla="*/ 34561 w 96"/>
                  <a:gd name="T89" fmla="*/ 31287 h 96"/>
                  <a:gd name="T90" fmla="*/ 30923 w 96"/>
                  <a:gd name="T91" fmla="*/ 34561 h 96"/>
                  <a:gd name="T92" fmla="*/ 34561 w 96"/>
                  <a:gd name="T93" fmla="*/ 31287 h 96"/>
                  <a:gd name="T94" fmla="*/ 30923 w 96"/>
                  <a:gd name="T95" fmla="*/ 27649 h 96"/>
                  <a:gd name="T96" fmla="*/ 27649 w 96"/>
                  <a:gd name="T97" fmla="*/ 24375 h 96"/>
                  <a:gd name="T98" fmla="*/ 24011 w 96"/>
                  <a:gd name="T99" fmla="*/ 17463 h 96"/>
                  <a:gd name="T100" fmla="*/ 20737 w 96"/>
                  <a:gd name="T101" fmla="*/ 10550 h 96"/>
                  <a:gd name="T102" fmla="*/ 17099 w 96"/>
                  <a:gd name="T103" fmla="*/ 6912 h 96"/>
                  <a:gd name="T104" fmla="*/ 10186 w 96"/>
                  <a:gd name="T105" fmla="*/ 3638 h 96"/>
                  <a:gd name="T106" fmla="*/ 13824 w 96"/>
                  <a:gd name="T107" fmla="*/ 0 h 96"/>
                  <a:gd name="T108" fmla="*/ 17099 w 96"/>
                  <a:gd name="T109" fmla="*/ 3638 h 96"/>
                  <a:gd name="T110" fmla="*/ 17099 w 96"/>
                  <a:gd name="T111" fmla="*/ 3638 h 96"/>
                  <a:gd name="T112" fmla="*/ 10186 w 96"/>
                  <a:gd name="T113" fmla="*/ 3638 h 96"/>
                  <a:gd name="T114" fmla="*/ 6548 w 96"/>
                  <a:gd name="T115" fmla="*/ 3638 h 96"/>
                  <a:gd name="T116" fmla="*/ 6548 w 96"/>
                  <a:gd name="T117" fmla="*/ 3638 h 96"/>
                  <a:gd name="T118" fmla="*/ 6548 w 96"/>
                  <a:gd name="T119" fmla="*/ 3638 h 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6" h="96">
                    <a:moveTo>
                      <a:pt x="18" y="57"/>
                    </a:moveTo>
                    <a:lnTo>
                      <a:pt x="18" y="67"/>
                    </a:lnTo>
                    <a:lnTo>
                      <a:pt x="18" y="57"/>
                    </a:lnTo>
                    <a:lnTo>
                      <a:pt x="9" y="57"/>
                    </a:lnTo>
                    <a:lnTo>
                      <a:pt x="9" y="48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9" y="10"/>
                    </a:lnTo>
                    <a:lnTo>
                      <a:pt x="18" y="10"/>
                    </a:lnTo>
                    <a:lnTo>
                      <a:pt x="9" y="10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9" y="38"/>
                    </a:lnTo>
                    <a:lnTo>
                      <a:pt x="9" y="48"/>
                    </a:lnTo>
                    <a:lnTo>
                      <a:pt x="18" y="57"/>
                    </a:lnTo>
                    <a:close/>
                    <a:moveTo>
                      <a:pt x="28" y="57"/>
                    </a:moveTo>
                    <a:lnTo>
                      <a:pt x="28" y="67"/>
                    </a:lnTo>
                    <a:lnTo>
                      <a:pt x="18" y="67"/>
                    </a:lnTo>
                    <a:lnTo>
                      <a:pt x="18" y="57"/>
                    </a:lnTo>
                    <a:lnTo>
                      <a:pt x="18" y="67"/>
                    </a:lnTo>
                    <a:lnTo>
                      <a:pt x="28" y="67"/>
                    </a:lnTo>
                    <a:lnTo>
                      <a:pt x="28" y="57"/>
                    </a:lnTo>
                    <a:close/>
                    <a:moveTo>
                      <a:pt x="47" y="57"/>
                    </a:moveTo>
                    <a:lnTo>
                      <a:pt x="47" y="48"/>
                    </a:lnTo>
                    <a:lnTo>
                      <a:pt x="38" y="48"/>
                    </a:lnTo>
                    <a:lnTo>
                      <a:pt x="38" y="57"/>
                    </a:lnTo>
                    <a:lnTo>
                      <a:pt x="28" y="57"/>
                    </a:lnTo>
                    <a:lnTo>
                      <a:pt x="38" y="57"/>
                    </a:lnTo>
                    <a:lnTo>
                      <a:pt x="38" y="48"/>
                    </a:lnTo>
                    <a:lnTo>
                      <a:pt x="47" y="48"/>
                    </a:lnTo>
                    <a:lnTo>
                      <a:pt x="47" y="57"/>
                    </a:lnTo>
                    <a:close/>
                    <a:moveTo>
                      <a:pt x="66" y="57"/>
                    </a:moveTo>
                    <a:lnTo>
                      <a:pt x="57" y="57"/>
                    </a:lnTo>
                    <a:lnTo>
                      <a:pt x="47" y="57"/>
                    </a:lnTo>
                    <a:lnTo>
                      <a:pt x="57" y="57"/>
                    </a:lnTo>
                    <a:lnTo>
                      <a:pt x="66" y="57"/>
                    </a:lnTo>
                    <a:close/>
                    <a:moveTo>
                      <a:pt x="66" y="57"/>
                    </a:moveTo>
                    <a:lnTo>
                      <a:pt x="66" y="57"/>
                    </a:lnTo>
                    <a:close/>
                    <a:moveTo>
                      <a:pt x="76" y="86"/>
                    </a:moveTo>
                    <a:lnTo>
                      <a:pt x="76" y="76"/>
                    </a:lnTo>
                    <a:lnTo>
                      <a:pt x="85" y="76"/>
                    </a:lnTo>
                    <a:lnTo>
                      <a:pt x="76" y="76"/>
                    </a:lnTo>
                    <a:lnTo>
                      <a:pt x="76" y="67"/>
                    </a:lnTo>
                    <a:lnTo>
                      <a:pt x="66" y="67"/>
                    </a:lnTo>
                    <a:lnTo>
                      <a:pt x="66" y="57"/>
                    </a:lnTo>
                    <a:lnTo>
                      <a:pt x="66" y="67"/>
                    </a:lnTo>
                    <a:lnTo>
                      <a:pt x="76" y="67"/>
                    </a:lnTo>
                    <a:lnTo>
                      <a:pt x="76" y="76"/>
                    </a:lnTo>
                    <a:lnTo>
                      <a:pt x="85" y="76"/>
                    </a:lnTo>
                    <a:lnTo>
                      <a:pt x="85" y="86"/>
                    </a:lnTo>
                    <a:lnTo>
                      <a:pt x="76" y="86"/>
                    </a:lnTo>
                    <a:close/>
                    <a:moveTo>
                      <a:pt x="47" y="86"/>
                    </a:moveTo>
                    <a:lnTo>
                      <a:pt x="57" y="86"/>
                    </a:lnTo>
                    <a:lnTo>
                      <a:pt x="66" y="86"/>
                    </a:lnTo>
                    <a:lnTo>
                      <a:pt x="76" y="76"/>
                    </a:lnTo>
                    <a:lnTo>
                      <a:pt x="76" y="86"/>
                    </a:lnTo>
                    <a:lnTo>
                      <a:pt x="66" y="86"/>
                    </a:lnTo>
                    <a:lnTo>
                      <a:pt x="57" y="86"/>
                    </a:lnTo>
                    <a:lnTo>
                      <a:pt x="47" y="86"/>
                    </a:lnTo>
                    <a:close/>
                    <a:moveTo>
                      <a:pt x="47" y="86"/>
                    </a:moveTo>
                    <a:lnTo>
                      <a:pt x="38" y="86"/>
                    </a:lnTo>
                    <a:lnTo>
                      <a:pt x="47" y="86"/>
                    </a:lnTo>
                    <a:close/>
                    <a:moveTo>
                      <a:pt x="47" y="95"/>
                    </a:moveTo>
                    <a:lnTo>
                      <a:pt x="47" y="86"/>
                    </a:lnTo>
                    <a:lnTo>
                      <a:pt x="47" y="95"/>
                    </a:lnTo>
                    <a:close/>
                    <a:moveTo>
                      <a:pt x="47" y="95"/>
                    </a:moveTo>
                    <a:lnTo>
                      <a:pt x="47" y="95"/>
                    </a:lnTo>
                    <a:close/>
                    <a:moveTo>
                      <a:pt x="85" y="95"/>
                    </a:moveTo>
                    <a:lnTo>
                      <a:pt x="76" y="95"/>
                    </a:lnTo>
                    <a:lnTo>
                      <a:pt x="66" y="95"/>
                    </a:lnTo>
                    <a:lnTo>
                      <a:pt x="57" y="95"/>
                    </a:lnTo>
                    <a:lnTo>
                      <a:pt x="47" y="95"/>
                    </a:lnTo>
                    <a:lnTo>
                      <a:pt x="57" y="95"/>
                    </a:lnTo>
                    <a:lnTo>
                      <a:pt x="66" y="95"/>
                    </a:lnTo>
                    <a:lnTo>
                      <a:pt x="76" y="95"/>
                    </a:lnTo>
                    <a:lnTo>
                      <a:pt x="85" y="95"/>
                    </a:lnTo>
                    <a:close/>
                    <a:moveTo>
                      <a:pt x="47" y="19"/>
                    </a:moveTo>
                    <a:lnTo>
                      <a:pt x="47" y="29"/>
                    </a:lnTo>
                    <a:lnTo>
                      <a:pt x="57" y="29"/>
                    </a:lnTo>
                    <a:lnTo>
                      <a:pt x="57" y="38"/>
                    </a:lnTo>
                    <a:lnTo>
                      <a:pt x="66" y="38"/>
                    </a:lnTo>
                    <a:lnTo>
                      <a:pt x="66" y="48"/>
                    </a:lnTo>
                    <a:lnTo>
                      <a:pt x="76" y="57"/>
                    </a:lnTo>
                    <a:lnTo>
                      <a:pt x="85" y="67"/>
                    </a:lnTo>
                    <a:lnTo>
                      <a:pt x="85" y="76"/>
                    </a:lnTo>
                    <a:lnTo>
                      <a:pt x="95" y="76"/>
                    </a:lnTo>
                    <a:lnTo>
                      <a:pt x="95" y="86"/>
                    </a:lnTo>
                    <a:lnTo>
                      <a:pt x="95" y="95"/>
                    </a:lnTo>
                    <a:lnTo>
                      <a:pt x="85" y="95"/>
                    </a:lnTo>
                    <a:lnTo>
                      <a:pt x="95" y="95"/>
                    </a:lnTo>
                    <a:lnTo>
                      <a:pt x="95" y="86"/>
                    </a:lnTo>
                    <a:lnTo>
                      <a:pt x="85" y="86"/>
                    </a:lnTo>
                    <a:lnTo>
                      <a:pt x="85" y="76"/>
                    </a:lnTo>
                    <a:lnTo>
                      <a:pt x="85" y="67"/>
                    </a:lnTo>
                    <a:lnTo>
                      <a:pt x="76" y="67"/>
                    </a:lnTo>
                    <a:lnTo>
                      <a:pt x="76" y="57"/>
                    </a:lnTo>
                    <a:lnTo>
                      <a:pt x="66" y="48"/>
                    </a:lnTo>
                    <a:lnTo>
                      <a:pt x="57" y="38"/>
                    </a:lnTo>
                    <a:lnTo>
                      <a:pt x="57" y="29"/>
                    </a:lnTo>
                    <a:lnTo>
                      <a:pt x="47" y="29"/>
                    </a:lnTo>
                    <a:lnTo>
                      <a:pt x="47" y="19"/>
                    </a:lnTo>
                    <a:close/>
                    <a:moveTo>
                      <a:pt x="18" y="10"/>
                    </a:moveTo>
                    <a:lnTo>
                      <a:pt x="28" y="10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38" y="10"/>
                    </a:lnTo>
                    <a:lnTo>
                      <a:pt x="47" y="10"/>
                    </a:lnTo>
                    <a:lnTo>
                      <a:pt x="47" y="19"/>
                    </a:lnTo>
                    <a:lnTo>
                      <a:pt x="47" y="10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18" y="10"/>
                    </a:lnTo>
                    <a:close/>
                    <a:moveTo>
                      <a:pt x="18" y="10"/>
                    </a:moveTo>
                    <a:lnTo>
                      <a:pt x="18" y="10"/>
                    </a:lnTo>
                    <a:close/>
                    <a:moveTo>
                      <a:pt x="18" y="10"/>
                    </a:moveTo>
                    <a:lnTo>
                      <a:pt x="18" y="10"/>
                    </a:lnTo>
                    <a:close/>
                    <a:moveTo>
                      <a:pt x="18" y="10"/>
                    </a:move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49" name="Freeform 476">
                <a:extLst>
                  <a:ext uri="{FF2B5EF4-FFF2-40B4-BE49-F238E27FC236}">
                    <a16:creationId xmlns:a16="http://schemas.microsoft.com/office/drawing/2014/main" id="{B876BEAF-58BA-6540-B04B-349A5AA48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927225"/>
                <a:ext cx="7938" cy="7938"/>
              </a:xfrm>
              <a:custGeom>
                <a:avLst/>
                <a:gdLst>
                  <a:gd name="T0" fmla="*/ 0 w 21"/>
                  <a:gd name="T1" fmla="*/ 0 h 20"/>
                  <a:gd name="T2" fmla="*/ 0 w 21"/>
                  <a:gd name="T3" fmla="*/ 0 h 20"/>
                  <a:gd name="T4" fmla="*/ 7560 w 21"/>
                  <a:gd name="T5" fmla="*/ 7541 h 20"/>
                  <a:gd name="T6" fmla="*/ 3780 w 21"/>
                  <a:gd name="T7" fmla="*/ 7541 h 20"/>
                  <a:gd name="T8" fmla="*/ 3780 w 21"/>
                  <a:gd name="T9" fmla="*/ 3572 h 20"/>
                  <a:gd name="T10" fmla="*/ 0 w 21"/>
                  <a:gd name="T11" fmla="*/ 3572 h 20"/>
                  <a:gd name="T12" fmla="*/ 0 w 21"/>
                  <a:gd name="T13" fmla="*/ 0 h 20"/>
                  <a:gd name="T14" fmla="*/ 3780 w 21"/>
                  <a:gd name="T15" fmla="*/ 0 h 20"/>
                  <a:gd name="T16" fmla="*/ 3780 w 21"/>
                  <a:gd name="T17" fmla="*/ 3572 h 20"/>
                  <a:gd name="T18" fmla="*/ 7560 w 21"/>
                  <a:gd name="T19" fmla="*/ 7541 h 20"/>
                  <a:gd name="T20" fmla="*/ 7560 w 21"/>
                  <a:gd name="T21" fmla="*/ 7541 h 20"/>
                  <a:gd name="T22" fmla="*/ 7560 w 21"/>
                  <a:gd name="T23" fmla="*/ 7541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20"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20" y="19"/>
                    </a:moveTo>
                    <a:lnTo>
                      <a:pt x="10" y="19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9"/>
                    </a:lnTo>
                    <a:lnTo>
                      <a:pt x="20" y="19"/>
                    </a:lnTo>
                    <a:close/>
                    <a:moveTo>
                      <a:pt x="20" y="19"/>
                    </a:moveTo>
                    <a:lnTo>
                      <a:pt x="20" y="1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50" name="Freeform 477">
                <a:extLst>
                  <a:ext uri="{FF2B5EF4-FFF2-40B4-BE49-F238E27FC236}">
                    <a16:creationId xmlns:a16="http://schemas.microsoft.com/office/drawing/2014/main" id="{2B25842A-AE2B-EC45-81B3-0E200F30D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930400"/>
                <a:ext cx="1588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0 h 11"/>
                  <a:gd name="T4" fmla="*/ 0 w 1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51" name="Freeform 478">
                <a:extLst>
                  <a:ext uri="{FF2B5EF4-FFF2-40B4-BE49-F238E27FC236}">
                    <a16:creationId xmlns:a16="http://schemas.microsoft.com/office/drawing/2014/main" id="{13EB3090-5224-4C49-848E-80D7CA852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2092325"/>
                <a:ext cx="26987" cy="26988"/>
              </a:xfrm>
              <a:custGeom>
                <a:avLst/>
                <a:gdLst>
                  <a:gd name="T0" fmla="*/ 23482 w 77"/>
                  <a:gd name="T1" fmla="*/ 9814 h 77"/>
                  <a:gd name="T2" fmla="*/ 26637 w 77"/>
                  <a:gd name="T3" fmla="*/ 3154 h 77"/>
                  <a:gd name="T4" fmla="*/ 13318 w 77"/>
                  <a:gd name="T5" fmla="*/ 9814 h 77"/>
                  <a:gd name="T6" fmla="*/ 0 w 77"/>
                  <a:gd name="T7" fmla="*/ 23133 h 77"/>
                  <a:gd name="T8" fmla="*/ 16473 w 77"/>
                  <a:gd name="T9" fmla="*/ 19978 h 77"/>
                  <a:gd name="T10" fmla="*/ 23482 w 77"/>
                  <a:gd name="T11" fmla="*/ 9814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77">
                    <a:moveTo>
                      <a:pt x="67" y="28"/>
                    </a:moveTo>
                    <a:cubicBezTo>
                      <a:pt x="76" y="9"/>
                      <a:pt x="76" y="9"/>
                      <a:pt x="76" y="9"/>
                    </a:cubicBezTo>
                    <a:cubicBezTo>
                      <a:pt x="67" y="0"/>
                      <a:pt x="47" y="9"/>
                      <a:pt x="38" y="28"/>
                    </a:cubicBezTo>
                    <a:cubicBezTo>
                      <a:pt x="29" y="47"/>
                      <a:pt x="19" y="57"/>
                      <a:pt x="0" y="66"/>
                    </a:cubicBezTo>
                    <a:cubicBezTo>
                      <a:pt x="19" y="76"/>
                      <a:pt x="38" y="66"/>
                      <a:pt x="47" y="57"/>
                    </a:cubicBezTo>
                    <a:cubicBezTo>
                      <a:pt x="57" y="38"/>
                      <a:pt x="67" y="28"/>
                      <a:pt x="67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52" name="Freeform 479">
                <a:extLst>
                  <a:ext uri="{FF2B5EF4-FFF2-40B4-BE49-F238E27FC236}">
                    <a16:creationId xmlns:a16="http://schemas.microsoft.com/office/drawing/2014/main" id="{EDE88813-6ADA-AB42-9B7E-B60ACA1A8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2092325"/>
                <a:ext cx="26987" cy="26988"/>
              </a:xfrm>
              <a:custGeom>
                <a:avLst/>
                <a:gdLst>
                  <a:gd name="T0" fmla="*/ 26637 w 77"/>
                  <a:gd name="T1" fmla="*/ 9814 h 77"/>
                  <a:gd name="T2" fmla="*/ 23482 w 77"/>
                  <a:gd name="T3" fmla="*/ 3154 h 77"/>
                  <a:gd name="T4" fmla="*/ 26637 w 77"/>
                  <a:gd name="T5" fmla="*/ 3154 h 77"/>
                  <a:gd name="T6" fmla="*/ 26637 w 77"/>
                  <a:gd name="T7" fmla="*/ 3154 h 77"/>
                  <a:gd name="T8" fmla="*/ 13318 w 77"/>
                  <a:gd name="T9" fmla="*/ 9814 h 77"/>
                  <a:gd name="T10" fmla="*/ 13318 w 77"/>
                  <a:gd name="T11" fmla="*/ 3154 h 77"/>
                  <a:gd name="T12" fmla="*/ 19977 w 77"/>
                  <a:gd name="T13" fmla="*/ 3154 h 77"/>
                  <a:gd name="T14" fmla="*/ 23482 w 77"/>
                  <a:gd name="T15" fmla="*/ 0 h 77"/>
                  <a:gd name="T16" fmla="*/ 26637 w 77"/>
                  <a:gd name="T17" fmla="*/ 3154 h 77"/>
                  <a:gd name="T18" fmla="*/ 19977 w 77"/>
                  <a:gd name="T19" fmla="*/ 3154 h 77"/>
                  <a:gd name="T20" fmla="*/ 16473 w 77"/>
                  <a:gd name="T21" fmla="*/ 6659 h 77"/>
                  <a:gd name="T22" fmla="*/ 13318 w 77"/>
                  <a:gd name="T23" fmla="*/ 9814 h 77"/>
                  <a:gd name="T24" fmla="*/ 3154 w 77"/>
                  <a:gd name="T25" fmla="*/ 23133 h 77"/>
                  <a:gd name="T26" fmla="*/ 6659 w 77"/>
                  <a:gd name="T27" fmla="*/ 19978 h 77"/>
                  <a:gd name="T28" fmla="*/ 10164 w 77"/>
                  <a:gd name="T29" fmla="*/ 16473 h 77"/>
                  <a:gd name="T30" fmla="*/ 10164 w 77"/>
                  <a:gd name="T31" fmla="*/ 9814 h 77"/>
                  <a:gd name="T32" fmla="*/ 13318 w 77"/>
                  <a:gd name="T33" fmla="*/ 6659 h 77"/>
                  <a:gd name="T34" fmla="*/ 10164 w 77"/>
                  <a:gd name="T35" fmla="*/ 9814 h 77"/>
                  <a:gd name="T36" fmla="*/ 10164 w 77"/>
                  <a:gd name="T37" fmla="*/ 16473 h 77"/>
                  <a:gd name="T38" fmla="*/ 6659 w 77"/>
                  <a:gd name="T39" fmla="*/ 19978 h 77"/>
                  <a:gd name="T40" fmla="*/ 3154 w 77"/>
                  <a:gd name="T41" fmla="*/ 23133 h 77"/>
                  <a:gd name="T42" fmla="*/ 0 w 77"/>
                  <a:gd name="T43" fmla="*/ 23133 h 77"/>
                  <a:gd name="T44" fmla="*/ 16473 w 77"/>
                  <a:gd name="T45" fmla="*/ 19978 h 77"/>
                  <a:gd name="T46" fmla="*/ 13318 w 77"/>
                  <a:gd name="T47" fmla="*/ 23133 h 77"/>
                  <a:gd name="T48" fmla="*/ 10164 w 77"/>
                  <a:gd name="T49" fmla="*/ 26638 h 77"/>
                  <a:gd name="T50" fmla="*/ 3154 w 77"/>
                  <a:gd name="T51" fmla="*/ 26638 h 77"/>
                  <a:gd name="T52" fmla="*/ 0 w 77"/>
                  <a:gd name="T53" fmla="*/ 23133 h 77"/>
                  <a:gd name="T54" fmla="*/ 6659 w 77"/>
                  <a:gd name="T55" fmla="*/ 23133 h 77"/>
                  <a:gd name="T56" fmla="*/ 13318 w 77"/>
                  <a:gd name="T57" fmla="*/ 23133 h 77"/>
                  <a:gd name="T58" fmla="*/ 16473 w 77"/>
                  <a:gd name="T59" fmla="*/ 19978 h 77"/>
                  <a:gd name="T60" fmla="*/ 26637 w 77"/>
                  <a:gd name="T61" fmla="*/ 9814 h 77"/>
                  <a:gd name="T62" fmla="*/ 23482 w 77"/>
                  <a:gd name="T63" fmla="*/ 13319 h 77"/>
                  <a:gd name="T64" fmla="*/ 19977 w 77"/>
                  <a:gd name="T65" fmla="*/ 16473 h 77"/>
                  <a:gd name="T66" fmla="*/ 16473 w 77"/>
                  <a:gd name="T67" fmla="*/ 19978 h 77"/>
                  <a:gd name="T68" fmla="*/ 19977 w 77"/>
                  <a:gd name="T69" fmla="*/ 16473 h 77"/>
                  <a:gd name="T70" fmla="*/ 23482 w 77"/>
                  <a:gd name="T71" fmla="*/ 13319 h 77"/>
                  <a:gd name="T72" fmla="*/ 26637 w 77"/>
                  <a:gd name="T73" fmla="*/ 9814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7" h="77">
                    <a:moveTo>
                      <a:pt x="76" y="9"/>
                    </a:moveTo>
                    <a:lnTo>
                      <a:pt x="76" y="28"/>
                    </a:lnTo>
                    <a:lnTo>
                      <a:pt x="67" y="28"/>
                    </a:lnTo>
                    <a:lnTo>
                      <a:pt x="67" y="9"/>
                    </a:lnTo>
                    <a:lnTo>
                      <a:pt x="76" y="0"/>
                    </a:lnTo>
                    <a:lnTo>
                      <a:pt x="76" y="9"/>
                    </a:lnTo>
                    <a:close/>
                    <a:moveTo>
                      <a:pt x="76" y="0"/>
                    </a:moveTo>
                    <a:lnTo>
                      <a:pt x="76" y="9"/>
                    </a:lnTo>
                    <a:lnTo>
                      <a:pt x="76" y="0"/>
                    </a:lnTo>
                    <a:close/>
                    <a:moveTo>
                      <a:pt x="38" y="28"/>
                    </a:moveTo>
                    <a:lnTo>
                      <a:pt x="38" y="19"/>
                    </a:lnTo>
                    <a:lnTo>
                      <a:pt x="38" y="9"/>
                    </a:lnTo>
                    <a:lnTo>
                      <a:pt x="47" y="9"/>
                    </a:lnTo>
                    <a:lnTo>
                      <a:pt x="57" y="9"/>
                    </a:lnTo>
                    <a:lnTo>
                      <a:pt x="57" y="0"/>
                    </a:lnTo>
                    <a:lnTo>
                      <a:pt x="67" y="0"/>
                    </a:lnTo>
                    <a:lnTo>
                      <a:pt x="76" y="0"/>
                    </a:lnTo>
                    <a:lnTo>
                      <a:pt x="76" y="9"/>
                    </a:lnTo>
                    <a:lnTo>
                      <a:pt x="67" y="9"/>
                    </a:lnTo>
                    <a:lnTo>
                      <a:pt x="57" y="9"/>
                    </a:lnTo>
                    <a:lnTo>
                      <a:pt x="47" y="9"/>
                    </a:lnTo>
                    <a:lnTo>
                      <a:pt x="47" y="19"/>
                    </a:lnTo>
                    <a:lnTo>
                      <a:pt x="38" y="19"/>
                    </a:lnTo>
                    <a:lnTo>
                      <a:pt x="38" y="28"/>
                    </a:lnTo>
                    <a:close/>
                    <a:moveTo>
                      <a:pt x="0" y="66"/>
                    </a:moveTo>
                    <a:lnTo>
                      <a:pt x="9" y="66"/>
                    </a:lnTo>
                    <a:lnTo>
                      <a:pt x="9" y="57"/>
                    </a:lnTo>
                    <a:lnTo>
                      <a:pt x="19" y="57"/>
                    </a:lnTo>
                    <a:lnTo>
                      <a:pt x="19" y="47"/>
                    </a:lnTo>
                    <a:lnTo>
                      <a:pt x="29" y="47"/>
                    </a:lnTo>
                    <a:lnTo>
                      <a:pt x="29" y="38"/>
                    </a:lnTo>
                    <a:lnTo>
                      <a:pt x="29" y="28"/>
                    </a:lnTo>
                    <a:lnTo>
                      <a:pt x="38" y="28"/>
                    </a:lnTo>
                    <a:lnTo>
                      <a:pt x="38" y="19"/>
                    </a:lnTo>
                    <a:lnTo>
                      <a:pt x="38" y="28"/>
                    </a:lnTo>
                    <a:lnTo>
                      <a:pt x="29" y="28"/>
                    </a:lnTo>
                    <a:lnTo>
                      <a:pt x="29" y="38"/>
                    </a:lnTo>
                    <a:lnTo>
                      <a:pt x="29" y="47"/>
                    </a:lnTo>
                    <a:lnTo>
                      <a:pt x="19" y="47"/>
                    </a:lnTo>
                    <a:lnTo>
                      <a:pt x="19" y="57"/>
                    </a:lnTo>
                    <a:lnTo>
                      <a:pt x="9" y="57"/>
                    </a:lnTo>
                    <a:lnTo>
                      <a:pt x="9" y="66"/>
                    </a:lnTo>
                    <a:lnTo>
                      <a:pt x="0" y="66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close/>
                    <a:moveTo>
                      <a:pt x="47" y="57"/>
                    </a:moveTo>
                    <a:lnTo>
                      <a:pt x="47" y="66"/>
                    </a:lnTo>
                    <a:lnTo>
                      <a:pt x="38" y="66"/>
                    </a:lnTo>
                    <a:lnTo>
                      <a:pt x="29" y="66"/>
                    </a:lnTo>
                    <a:lnTo>
                      <a:pt x="29" y="76"/>
                    </a:lnTo>
                    <a:lnTo>
                      <a:pt x="19" y="76"/>
                    </a:lnTo>
                    <a:lnTo>
                      <a:pt x="9" y="76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9" y="66"/>
                    </a:lnTo>
                    <a:lnTo>
                      <a:pt x="19" y="66"/>
                    </a:lnTo>
                    <a:lnTo>
                      <a:pt x="29" y="66"/>
                    </a:lnTo>
                    <a:lnTo>
                      <a:pt x="38" y="66"/>
                    </a:lnTo>
                    <a:lnTo>
                      <a:pt x="38" y="57"/>
                    </a:lnTo>
                    <a:lnTo>
                      <a:pt x="47" y="57"/>
                    </a:lnTo>
                    <a:close/>
                    <a:moveTo>
                      <a:pt x="67" y="28"/>
                    </a:moveTo>
                    <a:lnTo>
                      <a:pt x="76" y="28"/>
                    </a:lnTo>
                    <a:lnTo>
                      <a:pt x="67" y="28"/>
                    </a:lnTo>
                    <a:lnTo>
                      <a:pt x="67" y="38"/>
                    </a:lnTo>
                    <a:lnTo>
                      <a:pt x="57" y="38"/>
                    </a:lnTo>
                    <a:lnTo>
                      <a:pt x="57" y="47"/>
                    </a:lnTo>
                    <a:lnTo>
                      <a:pt x="47" y="47"/>
                    </a:lnTo>
                    <a:lnTo>
                      <a:pt x="47" y="57"/>
                    </a:lnTo>
                    <a:lnTo>
                      <a:pt x="47" y="47"/>
                    </a:lnTo>
                    <a:lnTo>
                      <a:pt x="57" y="47"/>
                    </a:lnTo>
                    <a:lnTo>
                      <a:pt x="57" y="38"/>
                    </a:lnTo>
                    <a:lnTo>
                      <a:pt x="67" y="38"/>
                    </a:lnTo>
                    <a:lnTo>
                      <a:pt x="67" y="28"/>
                    </a:lnTo>
                    <a:close/>
                    <a:moveTo>
                      <a:pt x="76" y="28"/>
                    </a:move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53" name="Freeform 480">
                <a:extLst>
                  <a:ext uri="{FF2B5EF4-FFF2-40B4-BE49-F238E27FC236}">
                    <a16:creationId xmlns:a16="http://schemas.microsoft.com/office/drawing/2014/main" id="{F43F5830-6A89-D74A-87C8-288C08A5D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2098675"/>
                <a:ext cx="17463" cy="26988"/>
              </a:xfrm>
              <a:custGeom>
                <a:avLst/>
                <a:gdLst>
                  <a:gd name="T0" fmla="*/ 17107 w 49"/>
                  <a:gd name="T1" fmla="*/ 3154 h 77"/>
                  <a:gd name="T2" fmla="*/ 10335 w 49"/>
                  <a:gd name="T3" fmla="*/ 0 h 77"/>
                  <a:gd name="T4" fmla="*/ 3207 w 49"/>
                  <a:gd name="T5" fmla="*/ 13319 h 77"/>
                  <a:gd name="T6" fmla="*/ 0 w 49"/>
                  <a:gd name="T7" fmla="*/ 26638 h 77"/>
                  <a:gd name="T8" fmla="*/ 10335 w 49"/>
                  <a:gd name="T9" fmla="*/ 16473 h 77"/>
                  <a:gd name="T10" fmla="*/ 17107 w 49"/>
                  <a:gd name="T11" fmla="*/ 3154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77">
                    <a:moveTo>
                      <a:pt x="48" y="9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9" y="19"/>
                      <a:pt x="9" y="28"/>
                      <a:pt x="9" y="38"/>
                    </a:cubicBezTo>
                    <a:cubicBezTo>
                      <a:pt x="0" y="47"/>
                      <a:pt x="0" y="66"/>
                      <a:pt x="0" y="76"/>
                    </a:cubicBezTo>
                    <a:cubicBezTo>
                      <a:pt x="9" y="66"/>
                      <a:pt x="19" y="66"/>
                      <a:pt x="29" y="47"/>
                    </a:cubicBezTo>
                    <a:cubicBezTo>
                      <a:pt x="38" y="38"/>
                      <a:pt x="38" y="19"/>
                      <a:pt x="48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54" name="Freeform 481">
                <a:extLst>
                  <a:ext uri="{FF2B5EF4-FFF2-40B4-BE49-F238E27FC236}">
                    <a16:creationId xmlns:a16="http://schemas.microsoft.com/office/drawing/2014/main" id="{A9B78631-26D5-2041-9F9F-79CE86621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2098675"/>
                <a:ext cx="17463" cy="26988"/>
              </a:xfrm>
              <a:custGeom>
                <a:avLst/>
                <a:gdLst>
                  <a:gd name="T0" fmla="*/ 17107 w 49"/>
                  <a:gd name="T1" fmla="*/ 3154 h 77"/>
                  <a:gd name="T2" fmla="*/ 10335 w 49"/>
                  <a:gd name="T3" fmla="*/ 0 h 77"/>
                  <a:gd name="T4" fmla="*/ 3207 w 49"/>
                  <a:gd name="T5" fmla="*/ 13319 h 77"/>
                  <a:gd name="T6" fmla="*/ 3207 w 49"/>
                  <a:gd name="T7" fmla="*/ 6659 h 77"/>
                  <a:gd name="T8" fmla="*/ 6771 w 49"/>
                  <a:gd name="T9" fmla="*/ 3154 h 77"/>
                  <a:gd name="T10" fmla="*/ 10335 w 49"/>
                  <a:gd name="T11" fmla="*/ 0 h 77"/>
                  <a:gd name="T12" fmla="*/ 6771 w 49"/>
                  <a:gd name="T13" fmla="*/ 3154 h 77"/>
                  <a:gd name="T14" fmla="*/ 6771 w 49"/>
                  <a:gd name="T15" fmla="*/ 9814 h 77"/>
                  <a:gd name="T16" fmla="*/ 3207 w 49"/>
                  <a:gd name="T17" fmla="*/ 13319 h 77"/>
                  <a:gd name="T18" fmla="*/ 3207 w 49"/>
                  <a:gd name="T19" fmla="*/ 26638 h 77"/>
                  <a:gd name="T20" fmla="*/ 0 w 49"/>
                  <a:gd name="T21" fmla="*/ 23133 h 77"/>
                  <a:gd name="T22" fmla="*/ 0 w 49"/>
                  <a:gd name="T23" fmla="*/ 16473 h 77"/>
                  <a:gd name="T24" fmla="*/ 3207 w 49"/>
                  <a:gd name="T25" fmla="*/ 13319 h 77"/>
                  <a:gd name="T26" fmla="*/ 3207 w 49"/>
                  <a:gd name="T27" fmla="*/ 19978 h 77"/>
                  <a:gd name="T28" fmla="*/ 0 w 49"/>
                  <a:gd name="T29" fmla="*/ 23133 h 77"/>
                  <a:gd name="T30" fmla="*/ 3207 w 49"/>
                  <a:gd name="T31" fmla="*/ 26638 h 77"/>
                  <a:gd name="T32" fmla="*/ 3207 w 49"/>
                  <a:gd name="T33" fmla="*/ 26638 h 77"/>
                  <a:gd name="T34" fmla="*/ 3207 w 49"/>
                  <a:gd name="T35" fmla="*/ 26638 h 77"/>
                  <a:gd name="T36" fmla="*/ 10335 w 49"/>
                  <a:gd name="T37" fmla="*/ 19978 h 77"/>
                  <a:gd name="T38" fmla="*/ 6771 w 49"/>
                  <a:gd name="T39" fmla="*/ 23133 h 77"/>
                  <a:gd name="T40" fmla="*/ 3207 w 49"/>
                  <a:gd name="T41" fmla="*/ 26638 h 77"/>
                  <a:gd name="T42" fmla="*/ 3207 w 49"/>
                  <a:gd name="T43" fmla="*/ 26638 h 77"/>
                  <a:gd name="T44" fmla="*/ 6771 w 49"/>
                  <a:gd name="T45" fmla="*/ 23133 h 77"/>
                  <a:gd name="T46" fmla="*/ 10335 w 49"/>
                  <a:gd name="T47" fmla="*/ 19978 h 77"/>
                  <a:gd name="T48" fmla="*/ 17107 w 49"/>
                  <a:gd name="T49" fmla="*/ 3154 h 77"/>
                  <a:gd name="T50" fmla="*/ 17107 w 49"/>
                  <a:gd name="T51" fmla="*/ 9814 h 77"/>
                  <a:gd name="T52" fmla="*/ 13543 w 49"/>
                  <a:gd name="T53" fmla="*/ 13319 h 77"/>
                  <a:gd name="T54" fmla="*/ 10335 w 49"/>
                  <a:gd name="T55" fmla="*/ 16473 h 77"/>
                  <a:gd name="T56" fmla="*/ 13543 w 49"/>
                  <a:gd name="T57" fmla="*/ 13319 h 77"/>
                  <a:gd name="T58" fmla="*/ 13543 w 49"/>
                  <a:gd name="T59" fmla="*/ 6659 h 77"/>
                  <a:gd name="T60" fmla="*/ 17107 w 49"/>
                  <a:gd name="T61" fmla="*/ 3154 h 77"/>
                  <a:gd name="T62" fmla="*/ 17107 w 49"/>
                  <a:gd name="T63" fmla="*/ 3154 h 7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9" h="77">
                    <a:moveTo>
                      <a:pt x="29" y="0"/>
                    </a:moveTo>
                    <a:lnTo>
                      <a:pt x="48" y="9"/>
                    </a:lnTo>
                    <a:lnTo>
                      <a:pt x="29" y="0"/>
                    </a:lnTo>
                    <a:close/>
                    <a:moveTo>
                      <a:pt x="29" y="0"/>
                    </a:moveTo>
                    <a:lnTo>
                      <a:pt x="29" y="0"/>
                    </a:lnTo>
                    <a:close/>
                    <a:moveTo>
                      <a:pt x="9" y="38"/>
                    </a:moveTo>
                    <a:lnTo>
                      <a:pt x="9" y="28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9" y="28"/>
                    </a:lnTo>
                    <a:lnTo>
                      <a:pt x="9" y="38"/>
                    </a:lnTo>
                    <a:close/>
                    <a:moveTo>
                      <a:pt x="0" y="76"/>
                    </a:moveTo>
                    <a:lnTo>
                      <a:pt x="9" y="76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9" y="47"/>
                    </a:lnTo>
                    <a:lnTo>
                      <a:pt x="9" y="38"/>
                    </a:lnTo>
                    <a:lnTo>
                      <a:pt x="9" y="47"/>
                    </a:lnTo>
                    <a:lnTo>
                      <a:pt x="9" y="5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9" y="66"/>
                    </a:lnTo>
                    <a:lnTo>
                      <a:pt x="9" y="76"/>
                    </a:lnTo>
                    <a:lnTo>
                      <a:pt x="0" y="76"/>
                    </a:lnTo>
                    <a:close/>
                    <a:moveTo>
                      <a:pt x="9" y="76"/>
                    </a:moveTo>
                    <a:lnTo>
                      <a:pt x="0" y="76"/>
                    </a:lnTo>
                    <a:lnTo>
                      <a:pt x="9" y="76"/>
                    </a:lnTo>
                    <a:close/>
                    <a:moveTo>
                      <a:pt x="29" y="47"/>
                    </a:moveTo>
                    <a:lnTo>
                      <a:pt x="29" y="57"/>
                    </a:lnTo>
                    <a:lnTo>
                      <a:pt x="29" y="66"/>
                    </a:lnTo>
                    <a:lnTo>
                      <a:pt x="19" y="66"/>
                    </a:lnTo>
                    <a:lnTo>
                      <a:pt x="9" y="66"/>
                    </a:lnTo>
                    <a:lnTo>
                      <a:pt x="9" y="76"/>
                    </a:lnTo>
                    <a:lnTo>
                      <a:pt x="0" y="76"/>
                    </a:lnTo>
                    <a:lnTo>
                      <a:pt x="9" y="76"/>
                    </a:lnTo>
                    <a:lnTo>
                      <a:pt x="9" y="66"/>
                    </a:lnTo>
                    <a:lnTo>
                      <a:pt x="19" y="66"/>
                    </a:lnTo>
                    <a:lnTo>
                      <a:pt x="19" y="57"/>
                    </a:lnTo>
                    <a:lnTo>
                      <a:pt x="29" y="57"/>
                    </a:lnTo>
                    <a:lnTo>
                      <a:pt x="29" y="47"/>
                    </a:lnTo>
                    <a:close/>
                    <a:moveTo>
                      <a:pt x="48" y="9"/>
                    </a:moveTo>
                    <a:lnTo>
                      <a:pt x="48" y="19"/>
                    </a:lnTo>
                    <a:lnTo>
                      <a:pt x="48" y="28"/>
                    </a:lnTo>
                    <a:lnTo>
                      <a:pt x="38" y="28"/>
                    </a:lnTo>
                    <a:lnTo>
                      <a:pt x="38" y="38"/>
                    </a:lnTo>
                    <a:lnTo>
                      <a:pt x="38" y="47"/>
                    </a:lnTo>
                    <a:lnTo>
                      <a:pt x="29" y="47"/>
                    </a:lnTo>
                    <a:lnTo>
                      <a:pt x="38" y="47"/>
                    </a:lnTo>
                    <a:lnTo>
                      <a:pt x="38" y="38"/>
                    </a:lnTo>
                    <a:lnTo>
                      <a:pt x="38" y="28"/>
                    </a:lnTo>
                    <a:lnTo>
                      <a:pt x="38" y="19"/>
                    </a:lnTo>
                    <a:lnTo>
                      <a:pt x="48" y="19"/>
                    </a:lnTo>
                    <a:lnTo>
                      <a:pt x="48" y="9"/>
                    </a:lnTo>
                    <a:close/>
                    <a:moveTo>
                      <a:pt x="48" y="9"/>
                    </a:move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55" name="Freeform 482">
                <a:extLst>
                  <a:ext uri="{FF2B5EF4-FFF2-40B4-BE49-F238E27FC236}">
                    <a16:creationId xmlns:a16="http://schemas.microsoft.com/office/drawing/2014/main" id="{0E58243C-C27C-1343-A20A-9B39BA437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2101850"/>
                <a:ext cx="14288" cy="26988"/>
              </a:xfrm>
              <a:custGeom>
                <a:avLst/>
                <a:gdLst>
                  <a:gd name="T0" fmla="*/ 13922 w 39"/>
                  <a:gd name="T1" fmla="*/ 0 h 77"/>
                  <a:gd name="T2" fmla="*/ 3664 w 39"/>
                  <a:gd name="T3" fmla="*/ 0 h 77"/>
                  <a:gd name="T4" fmla="*/ 0 w 39"/>
                  <a:gd name="T5" fmla="*/ 13319 h 77"/>
                  <a:gd name="T6" fmla="*/ 3664 w 39"/>
                  <a:gd name="T7" fmla="*/ 26638 h 77"/>
                  <a:gd name="T8" fmla="*/ 10624 w 39"/>
                  <a:gd name="T9" fmla="*/ 16824 h 77"/>
                  <a:gd name="T10" fmla="*/ 13922 w 39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77">
                    <a:moveTo>
                      <a:pt x="38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9"/>
                      <a:pt x="10" y="29"/>
                      <a:pt x="0" y="38"/>
                    </a:cubicBezTo>
                    <a:cubicBezTo>
                      <a:pt x="0" y="48"/>
                      <a:pt x="0" y="67"/>
                      <a:pt x="10" y="76"/>
                    </a:cubicBezTo>
                    <a:cubicBezTo>
                      <a:pt x="19" y="67"/>
                      <a:pt x="29" y="57"/>
                      <a:pt x="29" y="48"/>
                    </a:cubicBezTo>
                    <a:cubicBezTo>
                      <a:pt x="29" y="29"/>
                      <a:pt x="29" y="19"/>
                      <a:pt x="3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56" name="Freeform 483">
                <a:extLst>
                  <a:ext uri="{FF2B5EF4-FFF2-40B4-BE49-F238E27FC236}">
                    <a16:creationId xmlns:a16="http://schemas.microsoft.com/office/drawing/2014/main" id="{2E4A6783-532B-0049-B83D-5E720ABE4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2098675"/>
                <a:ext cx="14288" cy="31750"/>
              </a:xfrm>
              <a:custGeom>
                <a:avLst/>
                <a:gdLst>
                  <a:gd name="T0" fmla="*/ 3664 w 39"/>
                  <a:gd name="T1" fmla="*/ 0 h 86"/>
                  <a:gd name="T2" fmla="*/ 13922 w 39"/>
                  <a:gd name="T3" fmla="*/ 3323 h 86"/>
                  <a:gd name="T4" fmla="*/ 3664 w 39"/>
                  <a:gd name="T5" fmla="*/ 3323 h 86"/>
                  <a:gd name="T6" fmla="*/ 3664 w 39"/>
                  <a:gd name="T7" fmla="*/ 0 h 86"/>
                  <a:gd name="T8" fmla="*/ 3664 w 39"/>
                  <a:gd name="T9" fmla="*/ 3323 h 86"/>
                  <a:gd name="T10" fmla="*/ 3664 w 39"/>
                  <a:gd name="T11" fmla="*/ 0 h 86"/>
                  <a:gd name="T12" fmla="*/ 3664 w 39"/>
                  <a:gd name="T13" fmla="*/ 3323 h 86"/>
                  <a:gd name="T14" fmla="*/ 3664 w 39"/>
                  <a:gd name="T15" fmla="*/ 17352 h 86"/>
                  <a:gd name="T16" fmla="*/ 0 w 39"/>
                  <a:gd name="T17" fmla="*/ 17352 h 86"/>
                  <a:gd name="T18" fmla="*/ 0 w 39"/>
                  <a:gd name="T19" fmla="*/ 14029 h 86"/>
                  <a:gd name="T20" fmla="*/ 3664 w 39"/>
                  <a:gd name="T21" fmla="*/ 14029 h 86"/>
                  <a:gd name="T22" fmla="*/ 3664 w 39"/>
                  <a:gd name="T23" fmla="*/ 10337 h 86"/>
                  <a:gd name="T24" fmla="*/ 3664 w 39"/>
                  <a:gd name="T25" fmla="*/ 7015 h 86"/>
                  <a:gd name="T26" fmla="*/ 3664 w 39"/>
                  <a:gd name="T27" fmla="*/ 3323 h 86"/>
                  <a:gd name="T28" fmla="*/ 3664 w 39"/>
                  <a:gd name="T29" fmla="*/ 7015 h 86"/>
                  <a:gd name="T30" fmla="*/ 3664 w 39"/>
                  <a:gd name="T31" fmla="*/ 10337 h 86"/>
                  <a:gd name="T32" fmla="*/ 3664 w 39"/>
                  <a:gd name="T33" fmla="*/ 14029 h 86"/>
                  <a:gd name="T34" fmla="*/ 3664 w 39"/>
                  <a:gd name="T35" fmla="*/ 17352 h 86"/>
                  <a:gd name="T36" fmla="*/ 3664 w 39"/>
                  <a:gd name="T37" fmla="*/ 31381 h 86"/>
                  <a:gd name="T38" fmla="*/ 3664 w 39"/>
                  <a:gd name="T39" fmla="*/ 28058 h 86"/>
                  <a:gd name="T40" fmla="*/ 0 w 39"/>
                  <a:gd name="T41" fmla="*/ 28058 h 86"/>
                  <a:gd name="T42" fmla="*/ 0 w 39"/>
                  <a:gd name="T43" fmla="*/ 24366 h 86"/>
                  <a:gd name="T44" fmla="*/ 0 w 39"/>
                  <a:gd name="T45" fmla="*/ 21044 h 86"/>
                  <a:gd name="T46" fmla="*/ 0 w 39"/>
                  <a:gd name="T47" fmla="*/ 17352 h 86"/>
                  <a:gd name="T48" fmla="*/ 3664 w 39"/>
                  <a:gd name="T49" fmla="*/ 17352 h 86"/>
                  <a:gd name="T50" fmla="*/ 0 w 39"/>
                  <a:gd name="T51" fmla="*/ 17352 h 86"/>
                  <a:gd name="T52" fmla="*/ 0 w 39"/>
                  <a:gd name="T53" fmla="*/ 21044 h 86"/>
                  <a:gd name="T54" fmla="*/ 0 w 39"/>
                  <a:gd name="T55" fmla="*/ 24366 h 86"/>
                  <a:gd name="T56" fmla="*/ 3664 w 39"/>
                  <a:gd name="T57" fmla="*/ 24366 h 86"/>
                  <a:gd name="T58" fmla="*/ 3664 w 39"/>
                  <a:gd name="T59" fmla="*/ 28058 h 86"/>
                  <a:gd name="T60" fmla="*/ 3664 w 39"/>
                  <a:gd name="T61" fmla="*/ 31381 h 86"/>
                  <a:gd name="T62" fmla="*/ 3664 w 39"/>
                  <a:gd name="T63" fmla="*/ 31381 h 86"/>
                  <a:gd name="T64" fmla="*/ 3664 w 39"/>
                  <a:gd name="T65" fmla="*/ 31381 h 86"/>
                  <a:gd name="T66" fmla="*/ 10624 w 39"/>
                  <a:gd name="T67" fmla="*/ 21044 h 86"/>
                  <a:gd name="T68" fmla="*/ 10624 w 39"/>
                  <a:gd name="T69" fmla="*/ 24366 h 86"/>
                  <a:gd name="T70" fmla="*/ 6961 w 39"/>
                  <a:gd name="T71" fmla="*/ 24366 h 86"/>
                  <a:gd name="T72" fmla="*/ 6961 w 39"/>
                  <a:gd name="T73" fmla="*/ 28058 h 86"/>
                  <a:gd name="T74" fmla="*/ 3664 w 39"/>
                  <a:gd name="T75" fmla="*/ 28058 h 86"/>
                  <a:gd name="T76" fmla="*/ 3664 w 39"/>
                  <a:gd name="T77" fmla="*/ 31381 h 86"/>
                  <a:gd name="T78" fmla="*/ 3664 w 39"/>
                  <a:gd name="T79" fmla="*/ 28058 h 86"/>
                  <a:gd name="T80" fmla="*/ 6961 w 39"/>
                  <a:gd name="T81" fmla="*/ 28058 h 86"/>
                  <a:gd name="T82" fmla="*/ 6961 w 39"/>
                  <a:gd name="T83" fmla="*/ 24366 h 86"/>
                  <a:gd name="T84" fmla="*/ 10624 w 39"/>
                  <a:gd name="T85" fmla="*/ 24366 h 86"/>
                  <a:gd name="T86" fmla="*/ 10624 w 39"/>
                  <a:gd name="T87" fmla="*/ 21044 h 86"/>
                  <a:gd name="T88" fmla="*/ 13922 w 39"/>
                  <a:gd name="T89" fmla="*/ 3323 h 86"/>
                  <a:gd name="T90" fmla="*/ 13922 w 39"/>
                  <a:gd name="T91" fmla="*/ 7015 h 86"/>
                  <a:gd name="T92" fmla="*/ 13922 w 39"/>
                  <a:gd name="T93" fmla="*/ 10337 h 86"/>
                  <a:gd name="T94" fmla="*/ 10624 w 39"/>
                  <a:gd name="T95" fmla="*/ 10337 h 86"/>
                  <a:gd name="T96" fmla="*/ 10624 w 39"/>
                  <a:gd name="T97" fmla="*/ 14029 h 86"/>
                  <a:gd name="T98" fmla="*/ 10624 w 39"/>
                  <a:gd name="T99" fmla="*/ 17352 h 86"/>
                  <a:gd name="T100" fmla="*/ 10624 w 39"/>
                  <a:gd name="T101" fmla="*/ 21044 h 86"/>
                  <a:gd name="T102" fmla="*/ 10624 w 39"/>
                  <a:gd name="T103" fmla="*/ 17352 h 86"/>
                  <a:gd name="T104" fmla="*/ 10624 w 39"/>
                  <a:gd name="T105" fmla="*/ 14029 h 86"/>
                  <a:gd name="T106" fmla="*/ 10624 w 39"/>
                  <a:gd name="T107" fmla="*/ 10337 h 86"/>
                  <a:gd name="T108" fmla="*/ 10624 w 39"/>
                  <a:gd name="T109" fmla="*/ 7015 h 86"/>
                  <a:gd name="T110" fmla="*/ 13922 w 39"/>
                  <a:gd name="T111" fmla="*/ 7015 h 86"/>
                  <a:gd name="T112" fmla="*/ 13922 w 39"/>
                  <a:gd name="T113" fmla="*/ 3323 h 86"/>
                  <a:gd name="T114" fmla="*/ 13922 w 39"/>
                  <a:gd name="T115" fmla="*/ 3323 h 86"/>
                  <a:gd name="T116" fmla="*/ 13922 w 39"/>
                  <a:gd name="T117" fmla="*/ 3323 h 86"/>
                  <a:gd name="T118" fmla="*/ 13922 w 39"/>
                  <a:gd name="T119" fmla="*/ 3323 h 86"/>
                  <a:gd name="T120" fmla="*/ 13922 w 39"/>
                  <a:gd name="T121" fmla="*/ 3323 h 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9" h="86">
                    <a:moveTo>
                      <a:pt x="10" y="0"/>
                    </a:moveTo>
                    <a:lnTo>
                      <a:pt x="38" y="9"/>
                    </a:lnTo>
                    <a:lnTo>
                      <a:pt x="10" y="9"/>
                    </a:lnTo>
                    <a:lnTo>
                      <a:pt x="10" y="0"/>
                    </a:lnTo>
                    <a:close/>
                    <a:moveTo>
                      <a:pt x="10" y="9"/>
                    </a:moveTo>
                    <a:lnTo>
                      <a:pt x="10" y="0"/>
                    </a:lnTo>
                    <a:lnTo>
                      <a:pt x="10" y="9"/>
                    </a:lnTo>
                    <a:close/>
                    <a:moveTo>
                      <a:pt x="10" y="47"/>
                    </a:moveTo>
                    <a:lnTo>
                      <a:pt x="0" y="47"/>
                    </a:lnTo>
                    <a:lnTo>
                      <a:pt x="0" y="38"/>
                    </a:lnTo>
                    <a:lnTo>
                      <a:pt x="10" y="38"/>
                    </a:lnTo>
                    <a:lnTo>
                      <a:pt x="10" y="28"/>
                    </a:lnTo>
                    <a:lnTo>
                      <a:pt x="10" y="19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10" y="38"/>
                    </a:lnTo>
                    <a:lnTo>
                      <a:pt x="10" y="47"/>
                    </a:lnTo>
                    <a:close/>
                    <a:moveTo>
                      <a:pt x="10" y="85"/>
                    </a:moveTo>
                    <a:lnTo>
                      <a:pt x="10" y="76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10" y="47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10" y="66"/>
                    </a:lnTo>
                    <a:lnTo>
                      <a:pt x="10" y="76"/>
                    </a:lnTo>
                    <a:lnTo>
                      <a:pt x="10" y="85"/>
                    </a:lnTo>
                    <a:close/>
                    <a:moveTo>
                      <a:pt x="10" y="85"/>
                    </a:moveTo>
                    <a:lnTo>
                      <a:pt x="10" y="85"/>
                    </a:lnTo>
                    <a:close/>
                    <a:moveTo>
                      <a:pt x="29" y="57"/>
                    </a:moveTo>
                    <a:lnTo>
                      <a:pt x="29" y="66"/>
                    </a:lnTo>
                    <a:lnTo>
                      <a:pt x="19" y="66"/>
                    </a:lnTo>
                    <a:lnTo>
                      <a:pt x="19" y="76"/>
                    </a:lnTo>
                    <a:lnTo>
                      <a:pt x="10" y="76"/>
                    </a:lnTo>
                    <a:lnTo>
                      <a:pt x="10" y="85"/>
                    </a:lnTo>
                    <a:lnTo>
                      <a:pt x="10" y="76"/>
                    </a:lnTo>
                    <a:lnTo>
                      <a:pt x="19" y="76"/>
                    </a:lnTo>
                    <a:lnTo>
                      <a:pt x="19" y="66"/>
                    </a:lnTo>
                    <a:lnTo>
                      <a:pt x="29" y="66"/>
                    </a:lnTo>
                    <a:lnTo>
                      <a:pt x="29" y="57"/>
                    </a:lnTo>
                    <a:close/>
                    <a:moveTo>
                      <a:pt x="38" y="9"/>
                    </a:moveTo>
                    <a:lnTo>
                      <a:pt x="38" y="19"/>
                    </a:lnTo>
                    <a:lnTo>
                      <a:pt x="38" y="28"/>
                    </a:lnTo>
                    <a:lnTo>
                      <a:pt x="29" y="28"/>
                    </a:lnTo>
                    <a:lnTo>
                      <a:pt x="29" y="38"/>
                    </a:lnTo>
                    <a:lnTo>
                      <a:pt x="29" y="47"/>
                    </a:lnTo>
                    <a:lnTo>
                      <a:pt x="29" y="57"/>
                    </a:lnTo>
                    <a:lnTo>
                      <a:pt x="29" y="47"/>
                    </a:lnTo>
                    <a:lnTo>
                      <a:pt x="29" y="38"/>
                    </a:lnTo>
                    <a:lnTo>
                      <a:pt x="29" y="28"/>
                    </a:lnTo>
                    <a:lnTo>
                      <a:pt x="29" y="19"/>
                    </a:lnTo>
                    <a:lnTo>
                      <a:pt x="38" y="19"/>
                    </a:ln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  <a:moveTo>
                      <a:pt x="38" y="9"/>
                    </a:move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57" name="Freeform 484">
                <a:extLst>
                  <a:ext uri="{FF2B5EF4-FFF2-40B4-BE49-F238E27FC236}">
                    <a16:creationId xmlns:a16="http://schemas.microsoft.com/office/drawing/2014/main" id="{3F3E060F-F918-2A46-BC97-3E4772058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63" y="2092325"/>
                <a:ext cx="17462" cy="34925"/>
              </a:xfrm>
              <a:custGeom>
                <a:avLst/>
                <a:gdLst>
                  <a:gd name="T0" fmla="*/ 6771 w 49"/>
                  <a:gd name="T1" fmla="*/ 0 h 96"/>
                  <a:gd name="T2" fmla="*/ 13542 w 49"/>
                  <a:gd name="T3" fmla="*/ 0 h 96"/>
                  <a:gd name="T4" fmla="*/ 13542 w 49"/>
                  <a:gd name="T5" fmla="*/ 13824 h 96"/>
                  <a:gd name="T6" fmla="*/ 6771 w 49"/>
                  <a:gd name="T7" fmla="*/ 34561 h 96"/>
                  <a:gd name="T8" fmla="*/ 3564 w 49"/>
                  <a:gd name="T9" fmla="*/ 17099 h 96"/>
                  <a:gd name="T10" fmla="*/ 6771 w 49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96">
                    <a:moveTo>
                      <a:pt x="19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48" y="19"/>
                      <a:pt x="38" y="38"/>
                    </a:cubicBezTo>
                    <a:cubicBezTo>
                      <a:pt x="29" y="57"/>
                      <a:pt x="29" y="76"/>
                      <a:pt x="19" y="95"/>
                    </a:cubicBezTo>
                    <a:cubicBezTo>
                      <a:pt x="10" y="76"/>
                      <a:pt x="0" y="66"/>
                      <a:pt x="10" y="47"/>
                    </a:cubicBezTo>
                    <a:cubicBezTo>
                      <a:pt x="10" y="28"/>
                      <a:pt x="19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58" name="Freeform 485">
                <a:extLst>
                  <a:ext uri="{FF2B5EF4-FFF2-40B4-BE49-F238E27FC236}">
                    <a16:creationId xmlns:a16="http://schemas.microsoft.com/office/drawing/2014/main" id="{E9721FF1-B027-C24A-8DDC-CFC5577B0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2092325"/>
                <a:ext cx="14287" cy="34925"/>
              </a:xfrm>
              <a:custGeom>
                <a:avLst/>
                <a:gdLst>
                  <a:gd name="T0" fmla="*/ 3297 w 39"/>
                  <a:gd name="T1" fmla="*/ 0 h 96"/>
                  <a:gd name="T2" fmla="*/ 10257 w 39"/>
                  <a:gd name="T3" fmla="*/ 0 h 96"/>
                  <a:gd name="T4" fmla="*/ 10257 w 39"/>
                  <a:gd name="T5" fmla="*/ 13824 h 96"/>
                  <a:gd name="T6" fmla="*/ 13921 w 39"/>
                  <a:gd name="T7" fmla="*/ 10186 h 96"/>
                  <a:gd name="T8" fmla="*/ 13921 w 39"/>
                  <a:gd name="T9" fmla="*/ 3274 h 96"/>
                  <a:gd name="T10" fmla="*/ 10257 w 39"/>
                  <a:gd name="T11" fmla="*/ 0 h 96"/>
                  <a:gd name="T12" fmla="*/ 10257 w 39"/>
                  <a:gd name="T13" fmla="*/ 0 h 96"/>
                  <a:gd name="T14" fmla="*/ 13921 w 39"/>
                  <a:gd name="T15" fmla="*/ 3274 h 96"/>
                  <a:gd name="T16" fmla="*/ 13921 w 39"/>
                  <a:gd name="T17" fmla="*/ 10186 h 96"/>
                  <a:gd name="T18" fmla="*/ 3297 w 39"/>
                  <a:gd name="T19" fmla="*/ 34561 h 96"/>
                  <a:gd name="T20" fmla="*/ 3297 w 39"/>
                  <a:gd name="T21" fmla="*/ 34561 h 96"/>
                  <a:gd name="T22" fmla="*/ 3297 w 39"/>
                  <a:gd name="T23" fmla="*/ 27649 h 96"/>
                  <a:gd name="T24" fmla="*/ 6960 w 39"/>
                  <a:gd name="T25" fmla="*/ 24011 h 96"/>
                  <a:gd name="T26" fmla="*/ 6960 w 39"/>
                  <a:gd name="T27" fmla="*/ 17099 h 96"/>
                  <a:gd name="T28" fmla="*/ 10257 w 39"/>
                  <a:gd name="T29" fmla="*/ 13824 h 96"/>
                  <a:gd name="T30" fmla="*/ 10257 w 39"/>
                  <a:gd name="T31" fmla="*/ 20737 h 96"/>
                  <a:gd name="T32" fmla="*/ 6960 w 39"/>
                  <a:gd name="T33" fmla="*/ 24011 h 96"/>
                  <a:gd name="T34" fmla="*/ 6960 w 39"/>
                  <a:gd name="T35" fmla="*/ 30923 h 96"/>
                  <a:gd name="T36" fmla="*/ 3297 w 39"/>
                  <a:gd name="T37" fmla="*/ 34561 h 96"/>
                  <a:gd name="T38" fmla="*/ 3297 w 39"/>
                  <a:gd name="T39" fmla="*/ 34561 h 96"/>
                  <a:gd name="T40" fmla="*/ 0 w 39"/>
                  <a:gd name="T41" fmla="*/ 17099 h 96"/>
                  <a:gd name="T42" fmla="*/ 0 w 39"/>
                  <a:gd name="T43" fmla="*/ 24011 h 96"/>
                  <a:gd name="T44" fmla="*/ 3297 w 39"/>
                  <a:gd name="T45" fmla="*/ 27649 h 96"/>
                  <a:gd name="T46" fmla="*/ 3297 w 39"/>
                  <a:gd name="T47" fmla="*/ 34561 h 96"/>
                  <a:gd name="T48" fmla="*/ 0 w 39"/>
                  <a:gd name="T49" fmla="*/ 30923 h 96"/>
                  <a:gd name="T50" fmla="*/ 0 w 39"/>
                  <a:gd name="T51" fmla="*/ 24011 h 96"/>
                  <a:gd name="T52" fmla="*/ 0 w 39"/>
                  <a:gd name="T53" fmla="*/ 17099 h 96"/>
                  <a:gd name="T54" fmla="*/ 3297 w 39"/>
                  <a:gd name="T55" fmla="*/ 3274 h 96"/>
                  <a:gd name="T56" fmla="*/ 3297 w 39"/>
                  <a:gd name="T57" fmla="*/ 10186 h 96"/>
                  <a:gd name="T58" fmla="*/ 0 w 39"/>
                  <a:gd name="T59" fmla="*/ 13824 h 96"/>
                  <a:gd name="T60" fmla="*/ 0 w 39"/>
                  <a:gd name="T61" fmla="*/ 13824 h 96"/>
                  <a:gd name="T62" fmla="*/ 0 w 39"/>
                  <a:gd name="T63" fmla="*/ 6912 h 96"/>
                  <a:gd name="T64" fmla="*/ 3297 w 39"/>
                  <a:gd name="T65" fmla="*/ 3274 h 96"/>
                  <a:gd name="T66" fmla="*/ 3297 w 39"/>
                  <a:gd name="T67" fmla="*/ 0 h 96"/>
                  <a:gd name="T68" fmla="*/ 3297 w 39"/>
                  <a:gd name="T69" fmla="*/ 0 h 96"/>
                  <a:gd name="T70" fmla="*/ 3297 w 39"/>
                  <a:gd name="T71" fmla="*/ 0 h 9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9" h="96">
                    <a:moveTo>
                      <a:pt x="28" y="0"/>
                    </a:moveTo>
                    <a:lnTo>
                      <a:pt x="9" y="0"/>
                    </a:lnTo>
                    <a:lnTo>
                      <a:pt x="28" y="0"/>
                    </a:lnTo>
                    <a:close/>
                    <a:moveTo>
                      <a:pt x="28" y="0"/>
                    </a:moveTo>
                    <a:lnTo>
                      <a:pt x="28" y="0"/>
                    </a:lnTo>
                    <a:close/>
                    <a:moveTo>
                      <a:pt x="28" y="38"/>
                    </a:moveTo>
                    <a:lnTo>
                      <a:pt x="28" y="28"/>
                    </a:lnTo>
                    <a:lnTo>
                      <a:pt x="38" y="28"/>
                    </a:lnTo>
                    <a:lnTo>
                      <a:pt x="38" y="19"/>
                    </a:lnTo>
                    <a:lnTo>
                      <a:pt x="38" y="9"/>
                    </a:lnTo>
                    <a:lnTo>
                      <a:pt x="28" y="9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28" y="9"/>
                    </a:lnTo>
                    <a:lnTo>
                      <a:pt x="38" y="9"/>
                    </a:lnTo>
                    <a:lnTo>
                      <a:pt x="38" y="19"/>
                    </a:lnTo>
                    <a:lnTo>
                      <a:pt x="38" y="28"/>
                    </a:lnTo>
                    <a:lnTo>
                      <a:pt x="28" y="38"/>
                    </a:lnTo>
                    <a:close/>
                    <a:moveTo>
                      <a:pt x="9" y="95"/>
                    </a:moveTo>
                    <a:lnTo>
                      <a:pt x="9" y="85"/>
                    </a:lnTo>
                    <a:lnTo>
                      <a:pt x="9" y="95"/>
                    </a:lnTo>
                    <a:lnTo>
                      <a:pt x="9" y="85"/>
                    </a:lnTo>
                    <a:lnTo>
                      <a:pt x="9" y="76"/>
                    </a:lnTo>
                    <a:lnTo>
                      <a:pt x="19" y="76"/>
                    </a:lnTo>
                    <a:lnTo>
                      <a:pt x="19" y="66"/>
                    </a:lnTo>
                    <a:lnTo>
                      <a:pt x="19" y="57"/>
                    </a:lnTo>
                    <a:lnTo>
                      <a:pt x="19" y="47"/>
                    </a:lnTo>
                    <a:lnTo>
                      <a:pt x="28" y="47"/>
                    </a:lnTo>
                    <a:lnTo>
                      <a:pt x="28" y="38"/>
                    </a:lnTo>
                    <a:lnTo>
                      <a:pt x="28" y="47"/>
                    </a:lnTo>
                    <a:lnTo>
                      <a:pt x="28" y="57"/>
                    </a:lnTo>
                    <a:lnTo>
                      <a:pt x="19" y="57"/>
                    </a:lnTo>
                    <a:lnTo>
                      <a:pt x="19" y="66"/>
                    </a:lnTo>
                    <a:lnTo>
                      <a:pt x="19" y="76"/>
                    </a:lnTo>
                    <a:lnTo>
                      <a:pt x="19" y="85"/>
                    </a:lnTo>
                    <a:lnTo>
                      <a:pt x="19" y="95"/>
                    </a:lnTo>
                    <a:lnTo>
                      <a:pt x="9" y="95"/>
                    </a:lnTo>
                    <a:close/>
                    <a:moveTo>
                      <a:pt x="19" y="95"/>
                    </a:moveTo>
                    <a:lnTo>
                      <a:pt x="9" y="95"/>
                    </a:lnTo>
                    <a:lnTo>
                      <a:pt x="19" y="95"/>
                    </a:lnTo>
                    <a:close/>
                    <a:moveTo>
                      <a:pt x="0" y="47"/>
                    </a:moveTo>
                    <a:lnTo>
                      <a:pt x="0" y="5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9" y="76"/>
                    </a:lnTo>
                    <a:lnTo>
                      <a:pt x="9" y="85"/>
                    </a:lnTo>
                    <a:lnTo>
                      <a:pt x="9" y="95"/>
                    </a:lnTo>
                    <a:lnTo>
                      <a:pt x="9" y="85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0" y="47"/>
                    </a:lnTo>
                    <a:close/>
                    <a:moveTo>
                      <a:pt x="9" y="0"/>
                    </a:moveTo>
                    <a:lnTo>
                      <a:pt x="9" y="9"/>
                    </a:lnTo>
                    <a:lnTo>
                      <a:pt x="9" y="19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9" y="9"/>
                    </a:ln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59" name="Freeform 486">
                <a:extLst>
                  <a:ext uri="{FF2B5EF4-FFF2-40B4-BE49-F238E27FC236}">
                    <a16:creationId xmlns:a16="http://schemas.microsoft.com/office/drawing/2014/main" id="{F72E02A0-C795-8B48-8B6F-1972DDC0E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2085975"/>
                <a:ext cx="17463" cy="26988"/>
              </a:xfrm>
              <a:custGeom>
                <a:avLst/>
                <a:gdLst>
                  <a:gd name="T0" fmla="*/ 17099 w 48"/>
                  <a:gd name="T1" fmla="*/ 3154 h 77"/>
                  <a:gd name="T2" fmla="*/ 6549 w 48"/>
                  <a:gd name="T3" fmla="*/ 0 h 77"/>
                  <a:gd name="T4" fmla="*/ 3274 w 48"/>
                  <a:gd name="T5" fmla="*/ 13319 h 77"/>
                  <a:gd name="T6" fmla="*/ 3274 w 48"/>
                  <a:gd name="T7" fmla="*/ 26638 h 77"/>
                  <a:gd name="T8" fmla="*/ 10187 w 48"/>
                  <a:gd name="T9" fmla="*/ 16473 h 77"/>
                  <a:gd name="T10" fmla="*/ 17099 w 48"/>
                  <a:gd name="T11" fmla="*/ 3154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77">
                    <a:moveTo>
                      <a:pt x="47" y="9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19"/>
                      <a:pt x="9" y="28"/>
                      <a:pt x="9" y="38"/>
                    </a:cubicBezTo>
                    <a:cubicBezTo>
                      <a:pt x="0" y="47"/>
                      <a:pt x="0" y="57"/>
                      <a:pt x="9" y="76"/>
                    </a:cubicBezTo>
                    <a:cubicBezTo>
                      <a:pt x="9" y="66"/>
                      <a:pt x="28" y="66"/>
                      <a:pt x="28" y="47"/>
                    </a:cubicBezTo>
                    <a:cubicBezTo>
                      <a:pt x="37" y="38"/>
                      <a:pt x="37" y="19"/>
                      <a:pt x="47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60" name="Freeform 487">
                <a:extLst>
                  <a:ext uri="{FF2B5EF4-FFF2-40B4-BE49-F238E27FC236}">
                    <a16:creationId xmlns:a16="http://schemas.microsoft.com/office/drawing/2014/main" id="{229A5966-CE58-D449-8B78-F37CFF548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2085975"/>
                <a:ext cx="17463" cy="26988"/>
              </a:xfrm>
              <a:custGeom>
                <a:avLst/>
                <a:gdLst>
                  <a:gd name="T0" fmla="*/ 6771 w 49"/>
                  <a:gd name="T1" fmla="*/ 0 h 77"/>
                  <a:gd name="T2" fmla="*/ 17107 w 49"/>
                  <a:gd name="T3" fmla="*/ 3154 h 77"/>
                  <a:gd name="T4" fmla="*/ 6771 w 49"/>
                  <a:gd name="T5" fmla="*/ 0 h 77"/>
                  <a:gd name="T6" fmla="*/ 6771 w 49"/>
                  <a:gd name="T7" fmla="*/ 0 h 77"/>
                  <a:gd name="T8" fmla="*/ 6771 w 49"/>
                  <a:gd name="T9" fmla="*/ 0 h 77"/>
                  <a:gd name="T10" fmla="*/ 3564 w 49"/>
                  <a:gd name="T11" fmla="*/ 13319 h 77"/>
                  <a:gd name="T12" fmla="*/ 3564 w 49"/>
                  <a:gd name="T13" fmla="*/ 9814 h 77"/>
                  <a:gd name="T14" fmla="*/ 3564 w 49"/>
                  <a:gd name="T15" fmla="*/ 6659 h 77"/>
                  <a:gd name="T16" fmla="*/ 6771 w 49"/>
                  <a:gd name="T17" fmla="*/ 6659 h 77"/>
                  <a:gd name="T18" fmla="*/ 6771 w 49"/>
                  <a:gd name="T19" fmla="*/ 3154 h 77"/>
                  <a:gd name="T20" fmla="*/ 6771 w 49"/>
                  <a:gd name="T21" fmla="*/ 0 h 77"/>
                  <a:gd name="T22" fmla="*/ 6771 w 49"/>
                  <a:gd name="T23" fmla="*/ 3154 h 77"/>
                  <a:gd name="T24" fmla="*/ 6771 w 49"/>
                  <a:gd name="T25" fmla="*/ 6659 h 77"/>
                  <a:gd name="T26" fmla="*/ 3564 w 49"/>
                  <a:gd name="T27" fmla="*/ 6659 h 77"/>
                  <a:gd name="T28" fmla="*/ 3564 w 49"/>
                  <a:gd name="T29" fmla="*/ 9814 h 77"/>
                  <a:gd name="T30" fmla="*/ 3564 w 49"/>
                  <a:gd name="T31" fmla="*/ 13319 h 77"/>
                  <a:gd name="T32" fmla="*/ 3564 w 49"/>
                  <a:gd name="T33" fmla="*/ 23133 h 77"/>
                  <a:gd name="T34" fmla="*/ 3564 w 49"/>
                  <a:gd name="T35" fmla="*/ 26638 h 77"/>
                  <a:gd name="T36" fmla="*/ 0 w 49"/>
                  <a:gd name="T37" fmla="*/ 26638 h 77"/>
                  <a:gd name="T38" fmla="*/ 0 w 49"/>
                  <a:gd name="T39" fmla="*/ 23133 h 77"/>
                  <a:gd name="T40" fmla="*/ 0 w 49"/>
                  <a:gd name="T41" fmla="*/ 19978 h 77"/>
                  <a:gd name="T42" fmla="*/ 0 w 49"/>
                  <a:gd name="T43" fmla="*/ 16473 h 77"/>
                  <a:gd name="T44" fmla="*/ 0 w 49"/>
                  <a:gd name="T45" fmla="*/ 13319 h 77"/>
                  <a:gd name="T46" fmla="*/ 3564 w 49"/>
                  <a:gd name="T47" fmla="*/ 13319 h 77"/>
                  <a:gd name="T48" fmla="*/ 3564 w 49"/>
                  <a:gd name="T49" fmla="*/ 16473 h 77"/>
                  <a:gd name="T50" fmla="*/ 0 w 49"/>
                  <a:gd name="T51" fmla="*/ 19978 h 77"/>
                  <a:gd name="T52" fmla="*/ 0 w 49"/>
                  <a:gd name="T53" fmla="*/ 23133 h 77"/>
                  <a:gd name="T54" fmla="*/ 3564 w 49"/>
                  <a:gd name="T55" fmla="*/ 23133 h 77"/>
                  <a:gd name="T56" fmla="*/ 3564 w 49"/>
                  <a:gd name="T57" fmla="*/ 26638 h 77"/>
                  <a:gd name="T58" fmla="*/ 3564 w 49"/>
                  <a:gd name="T59" fmla="*/ 23133 h 77"/>
                  <a:gd name="T60" fmla="*/ 3564 w 49"/>
                  <a:gd name="T61" fmla="*/ 26638 h 77"/>
                  <a:gd name="T62" fmla="*/ 0 w 49"/>
                  <a:gd name="T63" fmla="*/ 26638 h 77"/>
                  <a:gd name="T64" fmla="*/ 3564 w 49"/>
                  <a:gd name="T65" fmla="*/ 26638 h 77"/>
                  <a:gd name="T66" fmla="*/ 10335 w 49"/>
                  <a:gd name="T67" fmla="*/ 16473 h 77"/>
                  <a:gd name="T68" fmla="*/ 10335 w 49"/>
                  <a:gd name="T69" fmla="*/ 19978 h 77"/>
                  <a:gd name="T70" fmla="*/ 10335 w 49"/>
                  <a:gd name="T71" fmla="*/ 23133 h 77"/>
                  <a:gd name="T72" fmla="*/ 6771 w 49"/>
                  <a:gd name="T73" fmla="*/ 23133 h 77"/>
                  <a:gd name="T74" fmla="*/ 3564 w 49"/>
                  <a:gd name="T75" fmla="*/ 23133 h 77"/>
                  <a:gd name="T76" fmla="*/ 3564 w 49"/>
                  <a:gd name="T77" fmla="*/ 26638 h 77"/>
                  <a:gd name="T78" fmla="*/ 3564 w 49"/>
                  <a:gd name="T79" fmla="*/ 23133 h 77"/>
                  <a:gd name="T80" fmla="*/ 6771 w 49"/>
                  <a:gd name="T81" fmla="*/ 23133 h 77"/>
                  <a:gd name="T82" fmla="*/ 6771 w 49"/>
                  <a:gd name="T83" fmla="*/ 19978 h 77"/>
                  <a:gd name="T84" fmla="*/ 10335 w 49"/>
                  <a:gd name="T85" fmla="*/ 19978 h 77"/>
                  <a:gd name="T86" fmla="*/ 10335 w 49"/>
                  <a:gd name="T87" fmla="*/ 16473 h 77"/>
                  <a:gd name="T88" fmla="*/ 17107 w 49"/>
                  <a:gd name="T89" fmla="*/ 3154 h 77"/>
                  <a:gd name="T90" fmla="*/ 17107 w 49"/>
                  <a:gd name="T91" fmla="*/ 6659 h 77"/>
                  <a:gd name="T92" fmla="*/ 13543 w 49"/>
                  <a:gd name="T93" fmla="*/ 6659 h 77"/>
                  <a:gd name="T94" fmla="*/ 13543 w 49"/>
                  <a:gd name="T95" fmla="*/ 9814 h 77"/>
                  <a:gd name="T96" fmla="*/ 13543 w 49"/>
                  <a:gd name="T97" fmla="*/ 13319 h 77"/>
                  <a:gd name="T98" fmla="*/ 13543 w 49"/>
                  <a:gd name="T99" fmla="*/ 16473 h 77"/>
                  <a:gd name="T100" fmla="*/ 10335 w 49"/>
                  <a:gd name="T101" fmla="*/ 16473 h 77"/>
                  <a:gd name="T102" fmla="*/ 13543 w 49"/>
                  <a:gd name="T103" fmla="*/ 13319 h 77"/>
                  <a:gd name="T104" fmla="*/ 13543 w 49"/>
                  <a:gd name="T105" fmla="*/ 9814 h 77"/>
                  <a:gd name="T106" fmla="*/ 13543 w 49"/>
                  <a:gd name="T107" fmla="*/ 6659 h 77"/>
                  <a:gd name="T108" fmla="*/ 13543 w 49"/>
                  <a:gd name="T109" fmla="*/ 3154 h 77"/>
                  <a:gd name="T110" fmla="*/ 17107 w 49"/>
                  <a:gd name="T111" fmla="*/ 3154 h 77"/>
                  <a:gd name="T112" fmla="*/ 17107 w 49"/>
                  <a:gd name="T113" fmla="*/ 3154 h 77"/>
                  <a:gd name="T114" fmla="*/ 17107 w 49"/>
                  <a:gd name="T115" fmla="*/ 3154 h 77"/>
                  <a:gd name="T116" fmla="*/ 17107 w 49"/>
                  <a:gd name="T117" fmla="*/ 3154 h 77"/>
                  <a:gd name="T118" fmla="*/ 17107 w 49"/>
                  <a:gd name="T119" fmla="*/ 3154 h 77"/>
                  <a:gd name="T120" fmla="*/ 17107 w 49"/>
                  <a:gd name="T121" fmla="*/ 3154 h 77"/>
                  <a:gd name="T122" fmla="*/ 17107 w 49"/>
                  <a:gd name="T123" fmla="*/ 3154 h 7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9" h="77">
                    <a:moveTo>
                      <a:pt x="19" y="0"/>
                    </a:moveTo>
                    <a:lnTo>
                      <a:pt x="48" y="9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close/>
                    <a:moveTo>
                      <a:pt x="10" y="38"/>
                    </a:moveTo>
                    <a:lnTo>
                      <a:pt x="10" y="28"/>
                    </a:lnTo>
                    <a:lnTo>
                      <a:pt x="10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0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10" y="19"/>
                    </a:lnTo>
                    <a:lnTo>
                      <a:pt x="10" y="28"/>
                    </a:lnTo>
                    <a:lnTo>
                      <a:pt x="10" y="38"/>
                    </a:lnTo>
                    <a:close/>
                    <a:moveTo>
                      <a:pt x="10" y="66"/>
                    </a:moveTo>
                    <a:lnTo>
                      <a:pt x="10" y="76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0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10" y="38"/>
                    </a:lnTo>
                    <a:lnTo>
                      <a:pt x="1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10" y="66"/>
                    </a:lnTo>
                    <a:lnTo>
                      <a:pt x="10" y="76"/>
                    </a:lnTo>
                    <a:lnTo>
                      <a:pt x="10" y="66"/>
                    </a:lnTo>
                    <a:close/>
                    <a:moveTo>
                      <a:pt x="10" y="76"/>
                    </a:moveTo>
                    <a:lnTo>
                      <a:pt x="0" y="76"/>
                    </a:lnTo>
                    <a:lnTo>
                      <a:pt x="10" y="76"/>
                    </a:lnTo>
                    <a:close/>
                    <a:moveTo>
                      <a:pt x="29" y="47"/>
                    </a:moveTo>
                    <a:lnTo>
                      <a:pt x="29" y="57"/>
                    </a:lnTo>
                    <a:lnTo>
                      <a:pt x="29" y="66"/>
                    </a:lnTo>
                    <a:lnTo>
                      <a:pt x="19" y="66"/>
                    </a:lnTo>
                    <a:lnTo>
                      <a:pt x="10" y="66"/>
                    </a:lnTo>
                    <a:lnTo>
                      <a:pt x="10" y="76"/>
                    </a:lnTo>
                    <a:lnTo>
                      <a:pt x="10" y="66"/>
                    </a:lnTo>
                    <a:lnTo>
                      <a:pt x="19" y="66"/>
                    </a:lnTo>
                    <a:lnTo>
                      <a:pt x="19" y="57"/>
                    </a:lnTo>
                    <a:lnTo>
                      <a:pt x="29" y="57"/>
                    </a:lnTo>
                    <a:lnTo>
                      <a:pt x="29" y="47"/>
                    </a:lnTo>
                    <a:close/>
                    <a:moveTo>
                      <a:pt x="48" y="9"/>
                    </a:moveTo>
                    <a:lnTo>
                      <a:pt x="48" y="19"/>
                    </a:lnTo>
                    <a:lnTo>
                      <a:pt x="38" y="19"/>
                    </a:lnTo>
                    <a:lnTo>
                      <a:pt x="38" y="28"/>
                    </a:lnTo>
                    <a:lnTo>
                      <a:pt x="38" y="38"/>
                    </a:lnTo>
                    <a:lnTo>
                      <a:pt x="38" y="47"/>
                    </a:lnTo>
                    <a:lnTo>
                      <a:pt x="29" y="47"/>
                    </a:lnTo>
                    <a:lnTo>
                      <a:pt x="38" y="38"/>
                    </a:lnTo>
                    <a:lnTo>
                      <a:pt x="38" y="28"/>
                    </a:lnTo>
                    <a:lnTo>
                      <a:pt x="38" y="19"/>
                    </a:lnTo>
                    <a:lnTo>
                      <a:pt x="38" y="9"/>
                    </a:lnTo>
                    <a:lnTo>
                      <a:pt x="48" y="9"/>
                    </a:lnTo>
                    <a:close/>
                    <a:moveTo>
                      <a:pt x="48" y="9"/>
                    </a:moveTo>
                    <a:lnTo>
                      <a:pt x="48" y="9"/>
                    </a:lnTo>
                    <a:close/>
                    <a:moveTo>
                      <a:pt x="48" y="9"/>
                    </a:moveTo>
                    <a:lnTo>
                      <a:pt x="48" y="9"/>
                    </a:lnTo>
                    <a:close/>
                    <a:moveTo>
                      <a:pt x="48" y="9"/>
                    </a:move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61" name="Freeform 488">
                <a:extLst>
                  <a:ext uri="{FF2B5EF4-FFF2-40B4-BE49-F238E27FC236}">
                    <a16:creationId xmlns:a16="http://schemas.microsoft.com/office/drawing/2014/main" id="{62D3F2B5-E343-3E4A-BCC9-37742939F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2071688"/>
                <a:ext cx="20638" cy="31750"/>
              </a:xfrm>
              <a:custGeom>
                <a:avLst/>
                <a:gdLst>
                  <a:gd name="T0" fmla="*/ 20282 w 58"/>
                  <a:gd name="T1" fmla="*/ 10337 h 86"/>
                  <a:gd name="T2" fmla="*/ 20282 w 58"/>
                  <a:gd name="T3" fmla="*/ 0 h 86"/>
                  <a:gd name="T4" fmla="*/ 13521 w 58"/>
                  <a:gd name="T5" fmla="*/ 7015 h 86"/>
                  <a:gd name="T6" fmla="*/ 9963 w 58"/>
                  <a:gd name="T7" fmla="*/ 7015 h 86"/>
                  <a:gd name="T8" fmla="*/ 9963 w 58"/>
                  <a:gd name="T9" fmla="*/ 14029 h 86"/>
                  <a:gd name="T10" fmla="*/ 0 w 58"/>
                  <a:gd name="T11" fmla="*/ 31381 h 86"/>
                  <a:gd name="T12" fmla="*/ 13521 w 58"/>
                  <a:gd name="T13" fmla="*/ 24366 h 86"/>
                  <a:gd name="T14" fmla="*/ 20282 w 58"/>
                  <a:gd name="T15" fmla="*/ 10337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86">
                    <a:moveTo>
                      <a:pt x="57" y="28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47" y="0"/>
                      <a:pt x="38" y="9"/>
                      <a:pt x="38" y="19"/>
                    </a:cubicBezTo>
                    <a:lnTo>
                      <a:pt x="28" y="19"/>
                    </a:lnTo>
                    <a:cubicBezTo>
                      <a:pt x="28" y="28"/>
                      <a:pt x="28" y="28"/>
                      <a:pt x="28" y="38"/>
                    </a:cubicBezTo>
                    <a:cubicBezTo>
                      <a:pt x="18" y="57"/>
                      <a:pt x="9" y="76"/>
                      <a:pt x="0" y="85"/>
                    </a:cubicBezTo>
                    <a:cubicBezTo>
                      <a:pt x="18" y="85"/>
                      <a:pt x="28" y="76"/>
                      <a:pt x="38" y="66"/>
                    </a:cubicBezTo>
                    <a:cubicBezTo>
                      <a:pt x="47" y="47"/>
                      <a:pt x="57" y="28"/>
                      <a:pt x="57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62" name="Freeform 489">
                <a:extLst>
                  <a:ext uri="{FF2B5EF4-FFF2-40B4-BE49-F238E27FC236}">
                    <a16:creationId xmlns:a16="http://schemas.microsoft.com/office/drawing/2014/main" id="{9DBE533D-1196-1241-999F-BD417C00F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700" y="2071688"/>
                <a:ext cx="20638" cy="31750"/>
              </a:xfrm>
              <a:custGeom>
                <a:avLst/>
                <a:gdLst>
                  <a:gd name="T0" fmla="*/ 20282 w 58"/>
                  <a:gd name="T1" fmla="*/ 10337 h 86"/>
                  <a:gd name="T2" fmla="*/ 20282 w 58"/>
                  <a:gd name="T3" fmla="*/ 0 h 86"/>
                  <a:gd name="T4" fmla="*/ 13521 w 58"/>
                  <a:gd name="T5" fmla="*/ 7015 h 86"/>
                  <a:gd name="T6" fmla="*/ 16724 w 58"/>
                  <a:gd name="T7" fmla="*/ 0 h 86"/>
                  <a:gd name="T8" fmla="*/ 16724 w 58"/>
                  <a:gd name="T9" fmla="*/ 0 h 86"/>
                  <a:gd name="T10" fmla="*/ 13521 w 58"/>
                  <a:gd name="T11" fmla="*/ 3323 h 86"/>
                  <a:gd name="T12" fmla="*/ 9963 w 58"/>
                  <a:gd name="T13" fmla="*/ 7015 h 86"/>
                  <a:gd name="T14" fmla="*/ 9963 w 58"/>
                  <a:gd name="T15" fmla="*/ 7015 h 86"/>
                  <a:gd name="T16" fmla="*/ 6405 w 58"/>
                  <a:gd name="T17" fmla="*/ 14029 h 86"/>
                  <a:gd name="T18" fmla="*/ 9963 w 58"/>
                  <a:gd name="T19" fmla="*/ 10337 h 86"/>
                  <a:gd name="T20" fmla="*/ 9963 w 58"/>
                  <a:gd name="T21" fmla="*/ 10337 h 86"/>
                  <a:gd name="T22" fmla="*/ 0 w 58"/>
                  <a:gd name="T23" fmla="*/ 31381 h 86"/>
                  <a:gd name="T24" fmla="*/ 3202 w 58"/>
                  <a:gd name="T25" fmla="*/ 28058 h 86"/>
                  <a:gd name="T26" fmla="*/ 6405 w 58"/>
                  <a:gd name="T27" fmla="*/ 21044 h 86"/>
                  <a:gd name="T28" fmla="*/ 6405 w 58"/>
                  <a:gd name="T29" fmla="*/ 14029 h 86"/>
                  <a:gd name="T30" fmla="*/ 6405 w 58"/>
                  <a:gd name="T31" fmla="*/ 14029 h 86"/>
                  <a:gd name="T32" fmla="*/ 6405 w 58"/>
                  <a:gd name="T33" fmla="*/ 21044 h 86"/>
                  <a:gd name="T34" fmla="*/ 3202 w 58"/>
                  <a:gd name="T35" fmla="*/ 24366 h 86"/>
                  <a:gd name="T36" fmla="*/ 0 w 58"/>
                  <a:gd name="T37" fmla="*/ 31381 h 86"/>
                  <a:gd name="T38" fmla="*/ 0 w 58"/>
                  <a:gd name="T39" fmla="*/ 31381 h 86"/>
                  <a:gd name="T40" fmla="*/ 13521 w 58"/>
                  <a:gd name="T41" fmla="*/ 28058 h 86"/>
                  <a:gd name="T42" fmla="*/ 9963 w 58"/>
                  <a:gd name="T43" fmla="*/ 31381 h 86"/>
                  <a:gd name="T44" fmla="*/ 3202 w 58"/>
                  <a:gd name="T45" fmla="*/ 31381 h 86"/>
                  <a:gd name="T46" fmla="*/ 3202 w 58"/>
                  <a:gd name="T47" fmla="*/ 31381 h 86"/>
                  <a:gd name="T48" fmla="*/ 6405 w 58"/>
                  <a:gd name="T49" fmla="*/ 28058 h 86"/>
                  <a:gd name="T50" fmla="*/ 13521 w 58"/>
                  <a:gd name="T51" fmla="*/ 28058 h 86"/>
                  <a:gd name="T52" fmla="*/ 20282 w 58"/>
                  <a:gd name="T53" fmla="*/ 10337 h 86"/>
                  <a:gd name="T54" fmla="*/ 16724 w 58"/>
                  <a:gd name="T55" fmla="*/ 14029 h 86"/>
                  <a:gd name="T56" fmla="*/ 16724 w 58"/>
                  <a:gd name="T57" fmla="*/ 21044 h 86"/>
                  <a:gd name="T58" fmla="*/ 13521 w 58"/>
                  <a:gd name="T59" fmla="*/ 24366 h 86"/>
                  <a:gd name="T60" fmla="*/ 16724 w 58"/>
                  <a:gd name="T61" fmla="*/ 21044 h 86"/>
                  <a:gd name="T62" fmla="*/ 16724 w 58"/>
                  <a:gd name="T63" fmla="*/ 14029 h 86"/>
                  <a:gd name="T64" fmla="*/ 20282 w 58"/>
                  <a:gd name="T65" fmla="*/ 10337 h 86"/>
                  <a:gd name="T66" fmla="*/ 20282 w 58"/>
                  <a:gd name="T67" fmla="*/ 10337 h 8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8" h="86">
                    <a:moveTo>
                      <a:pt x="57" y="0"/>
                    </a:moveTo>
                    <a:lnTo>
                      <a:pt x="57" y="28"/>
                    </a:lnTo>
                    <a:lnTo>
                      <a:pt x="57" y="0"/>
                    </a:lnTo>
                    <a:close/>
                    <a:moveTo>
                      <a:pt x="57" y="0"/>
                    </a:moveTo>
                    <a:lnTo>
                      <a:pt x="57" y="0"/>
                    </a:lnTo>
                    <a:close/>
                    <a:moveTo>
                      <a:pt x="38" y="19"/>
                    </a:moveTo>
                    <a:lnTo>
                      <a:pt x="38" y="9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47" y="9"/>
                    </a:lnTo>
                    <a:lnTo>
                      <a:pt x="38" y="9"/>
                    </a:lnTo>
                    <a:lnTo>
                      <a:pt x="38" y="19"/>
                    </a:lnTo>
                    <a:close/>
                    <a:moveTo>
                      <a:pt x="28" y="19"/>
                    </a:moveTo>
                    <a:lnTo>
                      <a:pt x="38" y="19"/>
                    </a:lnTo>
                    <a:lnTo>
                      <a:pt x="28" y="19"/>
                    </a:lnTo>
                    <a:close/>
                    <a:moveTo>
                      <a:pt x="28" y="38"/>
                    </a:moveTo>
                    <a:lnTo>
                      <a:pt x="18" y="38"/>
                    </a:lnTo>
                    <a:lnTo>
                      <a:pt x="18" y="28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28"/>
                    </a:lnTo>
                    <a:lnTo>
                      <a:pt x="28" y="38"/>
                    </a:lnTo>
                    <a:close/>
                    <a:moveTo>
                      <a:pt x="0" y="85"/>
                    </a:moveTo>
                    <a:lnTo>
                      <a:pt x="0" y="76"/>
                    </a:lnTo>
                    <a:lnTo>
                      <a:pt x="9" y="76"/>
                    </a:lnTo>
                    <a:lnTo>
                      <a:pt x="9" y="66"/>
                    </a:lnTo>
                    <a:lnTo>
                      <a:pt x="18" y="57"/>
                    </a:lnTo>
                    <a:lnTo>
                      <a:pt x="18" y="47"/>
                    </a:lnTo>
                    <a:lnTo>
                      <a:pt x="18" y="38"/>
                    </a:lnTo>
                    <a:lnTo>
                      <a:pt x="28" y="38"/>
                    </a:lnTo>
                    <a:lnTo>
                      <a:pt x="18" y="38"/>
                    </a:lnTo>
                    <a:lnTo>
                      <a:pt x="18" y="47"/>
                    </a:lnTo>
                    <a:lnTo>
                      <a:pt x="18" y="57"/>
                    </a:lnTo>
                    <a:lnTo>
                      <a:pt x="18" y="66"/>
                    </a:lnTo>
                    <a:lnTo>
                      <a:pt x="9" y="66"/>
                    </a:lnTo>
                    <a:lnTo>
                      <a:pt x="9" y="76"/>
                    </a:lnTo>
                    <a:lnTo>
                      <a:pt x="0" y="85"/>
                    </a:lnTo>
                    <a:close/>
                    <a:moveTo>
                      <a:pt x="0" y="85"/>
                    </a:moveTo>
                    <a:lnTo>
                      <a:pt x="0" y="85"/>
                    </a:lnTo>
                    <a:close/>
                    <a:moveTo>
                      <a:pt x="38" y="66"/>
                    </a:moveTo>
                    <a:lnTo>
                      <a:pt x="38" y="76"/>
                    </a:lnTo>
                    <a:lnTo>
                      <a:pt x="28" y="76"/>
                    </a:lnTo>
                    <a:lnTo>
                      <a:pt x="28" y="85"/>
                    </a:lnTo>
                    <a:lnTo>
                      <a:pt x="18" y="85"/>
                    </a:lnTo>
                    <a:lnTo>
                      <a:pt x="9" y="85"/>
                    </a:lnTo>
                    <a:lnTo>
                      <a:pt x="0" y="85"/>
                    </a:lnTo>
                    <a:lnTo>
                      <a:pt x="9" y="85"/>
                    </a:lnTo>
                    <a:lnTo>
                      <a:pt x="18" y="85"/>
                    </a:lnTo>
                    <a:lnTo>
                      <a:pt x="18" y="76"/>
                    </a:lnTo>
                    <a:lnTo>
                      <a:pt x="28" y="76"/>
                    </a:lnTo>
                    <a:lnTo>
                      <a:pt x="38" y="76"/>
                    </a:lnTo>
                    <a:lnTo>
                      <a:pt x="38" y="66"/>
                    </a:lnTo>
                    <a:close/>
                    <a:moveTo>
                      <a:pt x="57" y="28"/>
                    </a:moveTo>
                    <a:lnTo>
                      <a:pt x="57" y="38"/>
                    </a:lnTo>
                    <a:lnTo>
                      <a:pt x="47" y="38"/>
                    </a:lnTo>
                    <a:lnTo>
                      <a:pt x="47" y="47"/>
                    </a:lnTo>
                    <a:lnTo>
                      <a:pt x="47" y="57"/>
                    </a:lnTo>
                    <a:lnTo>
                      <a:pt x="38" y="57"/>
                    </a:lnTo>
                    <a:lnTo>
                      <a:pt x="38" y="66"/>
                    </a:lnTo>
                    <a:lnTo>
                      <a:pt x="38" y="57"/>
                    </a:lnTo>
                    <a:lnTo>
                      <a:pt x="47" y="57"/>
                    </a:lnTo>
                    <a:lnTo>
                      <a:pt x="47" y="47"/>
                    </a:lnTo>
                    <a:lnTo>
                      <a:pt x="47" y="38"/>
                    </a:lnTo>
                    <a:lnTo>
                      <a:pt x="57" y="38"/>
                    </a:lnTo>
                    <a:lnTo>
                      <a:pt x="57" y="28"/>
                    </a:lnTo>
                    <a:close/>
                    <a:moveTo>
                      <a:pt x="57" y="28"/>
                    </a:moveTo>
                    <a:lnTo>
                      <a:pt x="57" y="28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63" name="Freeform 490">
                <a:extLst>
                  <a:ext uri="{FF2B5EF4-FFF2-40B4-BE49-F238E27FC236}">
                    <a16:creationId xmlns:a16="http://schemas.microsoft.com/office/drawing/2014/main" id="{2D573889-5622-FD4F-B875-E75B6BEED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2106613"/>
                <a:ext cx="44450" cy="55562"/>
              </a:xfrm>
              <a:custGeom>
                <a:avLst/>
                <a:gdLst>
                  <a:gd name="T0" fmla="*/ 0 w 125"/>
                  <a:gd name="T1" fmla="*/ 0 h 153"/>
                  <a:gd name="T2" fmla="*/ 9957 w 125"/>
                  <a:gd name="T3" fmla="*/ 6900 h 153"/>
                  <a:gd name="T4" fmla="*/ 23470 w 125"/>
                  <a:gd name="T5" fmla="*/ 27599 h 153"/>
                  <a:gd name="T6" fmla="*/ 27026 w 125"/>
                  <a:gd name="T7" fmla="*/ 27599 h 153"/>
                  <a:gd name="T8" fmla="*/ 36982 w 125"/>
                  <a:gd name="T9" fmla="*/ 27599 h 153"/>
                  <a:gd name="T10" fmla="*/ 44094 w 125"/>
                  <a:gd name="T11" fmla="*/ 31231 h 153"/>
                  <a:gd name="T12" fmla="*/ 40538 w 125"/>
                  <a:gd name="T13" fmla="*/ 34499 h 153"/>
                  <a:gd name="T14" fmla="*/ 30226 w 125"/>
                  <a:gd name="T15" fmla="*/ 34499 h 153"/>
                  <a:gd name="T16" fmla="*/ 40538 w 125"/>
                  <a:gd name="T17" fmla="*/ 37768 h 153"/>
                  <a:gd name="T18" fmla="*/ 40538 w 125"/>
                  <a:gd name="T19" fmla="*/ 45031 h 153"/>
                  <a:gd name="T20" fmla="*/ 33782 w 125"/>
                  <a:gd name="T21" fmla="*/ 45031 h 153"/>
                  <a:gd name="T22" fmla="*/ 23470 w 125"/>
                  <a:gd name="T23" fmla="*/ 37768 h 153"/>
                  <a:gd name="T24" fmla="*/ 33782 w 125"/>
                  <a:gd name="T25" fmla="*/ 48299 h 153"/>
                  <a:gd name="T26" fmla="*/ 33782 w 125"/>
                  <a:gd name="T27" fmla="*/ 55199 h 153"/>
                  <a:gd name="T28" fmla="*/ 27026 w 125"/>
                  <a:gd name="T29" fmla="*/ 55199 h 153"/>
                  <a:gd name="T30" fmla="*/ 23470 w 125"/>
                  <a:gd name="T31" fmla="*/ 51930 h 153"/>
                  <a:gd name="T32" fmla="*/ 20269 w 125"/>
                  <a:gd name="T33" fmla="*/ 37768 h 153"/>
                  <a:gd name="T34" fmla="*/ 20269 w 125"/>
                  <a:gd name="T35" fmla="*/ 34499 h 153"/>
                  <a:gd name="T36" fmla="*/ 9957 w 125"/>
                  <a:gd name="T37" fmla="*/ 31231 h 153"/>
                  <a:gd name="T38" fmla="*/ 3200 w 125"/>
                  <a:gd name="T39" fmla="*/ 27599 h 153"/>
                  <a:gd name="T40" fmla="*/ 6756 w 125"/>
                  <a:gd name="T41" fmla="*/ 23968 h 153"/>
                  <a:gd name="T42" fmla="*/ 9957 w 125"/>
                  <a:gd name="T43" fmla="*/ 23968 h 153"/>
                  <a:gd name="T44" fmla="*/ 13513 w 125"/>
                  <a:gd name="T45" fmla="*/ 27599 h 153"/>
                  <a:gd name="T46" fmla="*/ 6756 w 125"/>
                  <a:gd name="T47" fmla="*/ 17068 h 153"/>
                  <a:gd name="T48" fmla="*/ 0 w 125"/>
                  <a:gd name="T49" fmla="*/ 0 h 15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25" h="153">
                    <a:moveTo>
                      <a:pt x="0" y="0"/>
                    </a:moveTo>
                    <a:cubicBezTo>
                      <a:pt x="0" y="0"/>
                      <a:pt x="9" y="0"/>
                      <a:pt x="28" y="19"/>
                    </a:cubicBezTo>
                    <a:cubicBezTo>
                      <a:pt x="38" y="38"/>
                      <a:pt x="47" y="57"/>
                      <a:pt x="66" y="76"/>
                    </a:cubicBezTo>
                    <a:lnTo>
                      <a:pt x="76" y="76"/>
                    </a:lnTo>
                    <a:lnTo>
                      <a:pt x="104" y="76"/>
                    </a:lnTo>
                    <a:cubicBezTo>
                      <a:pt x="114" y="66"/>
                      <a:pt x="124" y="76"/>
                      <a:pt x="124" y="86"/>
                    </a:cubicBezTo>
                    <a:lnTo>
                      <a:pt x="114" y="95"/>
                    </a:lnTo>
                    <a:cubicBezTo>
                      <a:pt x="104" y="86"/>
                      <a:pt x="85" y="95"/>
                      <a:pt x="85" y="95"/>
                    </a:cubicBezTo>
                    <a:cubicBezTo>
                      <a:pt x="85" y="95"/>
                      <a:pt x="104" y="104"/>
                      <a:pt x="114" y="104"/>
                    </a:cubicBezTo>
                    <a:cubicBezTo>
                      <a:pt x="124" y="104"/>
                      <a:pt x="124" y="114"/>
                      <a:pt x="114" y="124"/>
                    </a:cubicBezTo>
                    <a:cubicBezTo>
                      <a:pt x="114" y="133"/>
                      <a:pt x="104" y="133"/>
                      <a:pt x="95" y="124"/>
                    </a:cubicBezTo>
                    <a:cubicBezTo>
                      <a:pt x="95" y="114"/>
                      <a:pt x="76" y="104"/>
                      <a:pt x="66" y="104"/>
                    </a:cubicBezTo>
                    <a:cubicBezTo>
                      <a:pt x="76" y="114"/>
                      <a:pt x="85" y="124"/>
                      <a:pt x="95" y="133"/>
                    </a:cubicBezTo>
                    <a:cubicBezTo>
                      <a:pt x="95" y="133"/>
                      <a:pt x="104" y="143"/>
                      <a:pt x="95" y="152"/>
                    </a:cubicBezTo>
                    <a:cubicBezTo>
                      <a:pt x="85" y="152"/>
                      <a:pt x="85" y="143"/>
                      <a:pt x="76" y="152"/>
                    </a:cubicBezTo>
                    <a:cubicBezTo>
                      <a:pt x="66" y="152"/>
                      <a:pt x="66" y="143"/>
                      <a:pt x="66" y="143"/>
                    </a:cubicBezTo>
                    <a:cubicBezTo>
                      <a:pt x="66" y="133"/>
                      <a:pt x="66" y="114"/>
                      <a:pt x="57" y="104"/>
                    </a:cubicBezTo>
                    <a:lnTo>
                      <a:pt x="57" y="95"/>
                    </a:lnTo>
                    <a:cubicBezTo>
                      <a:pt x="47" y="95"/>
                      <a:pt x="28" y="86"/>
                      <a:pt x="28" y="86"/>
                    </a:cubicBezTo>
                    <a:cubicBezTo>
                      <a:pt x="19" y="86"/>
                      <a:pt x="9" y="86"/>
                      <a:pt x="9" y="76"/>
                    </a:cubicBezTo>
                    <a:cubicBezTo>
                      <a:pt x="9" y="76"/>
                      <a:pt x="9" y="66"/>
                      <a:pt x="19" y="66"/>
                    </a:cubicBezTo>
                    <a:cubicBezTo>
                      <a:pt x="19" y="57"/>
                      <a:pt x="28" y="66"/>
                      <a:pt x="28" y="66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47" y="76"/>
                      <a:pt x="28" y="66"/>
                      <a:pt x="19" y="47"/>
                    </a:cubicBezTo>
                    <a:cubicBezTo>
                      <a:pt x="0" y="19"/>
                      <a:pt x="0" y="9"/>
                      <a:pt x="0" y="0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64" name="Freeform 491">
                <a:extLst>
                  <a:ext uri="{FF2B5EF4-FFF2-40B4-BE49-F238E27FC236}">
                    <a16:creationId xmlns:a16="http://schemas.microsoft.com/office/drawing/2014/main" id="{4647C739-74D8-FC44-A167-168B9913E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2133600"/>
                <a:ext cx="11112" cy="3175"/>
              </a:xfrm>
              <a:custGeom>
                <a:avLst/>
                <a:gdLst>
                  <a:gd name="T0" fmla="*/ 3832 w 29"/>
                  <a:gd name="T1" fmla="*/ 2886 h 11"/>
                  <a:gd name="T2" fmla="*/ 7280 w 29"/>
                  <a:gd name="T3" fmla="*/ 2886 h 11"/>
                  <a:gd name="T4" fmla="*/ 7280 w 29"/>
                  <a:gd name="T5" fmla="*/ 2886 h 11"/>
                  <a:gd name="T6" fmla="*/ 0 w 29"/>
                  <a:gd name="T7" fmla="*/ 0 h 11"/>
                  <a:gd name="T8" fmla="*/ 0 w 29"/>
                  <a:gd name="T9" fmla="*/ 2886 h 11"/>
                  <a:gd name="T10" fmla="*/ 3832 w 29"/>
                  <a:gd name="T11" fmla="*/ 288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1">
                    <a:moveTo>
                      <a:pt x="10" y="10"/>
                    </a:moveTo>
                    <a:lnTo>
                      <a:pt x="19" y="10"/>
                    </a:lnTo>
                    <a:cubicBezTo>
                      <a:pt x="19" y="10"/>
                      <a:pt x="28" y="10"/>
                      <a:pt x="19" y="10"/>
                    </a:cubicBezTo>
                    <a:cubicBezTo>
                      <a:pt x="19" y="0"/>
                      <a:pt x="10" y="0"/>
                      <a:pt x="0" y="0"/>
                    </a:cubicBezTo>
                    <a:lnTo>
                      <a:pt x="0" y="10"/>
                    </a:lnTo>
                    <a:lnTo>
                      <a:pt x="10" y="10"/>
                    </a:ln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65" name="Freeform 492">
                <a:extLst>
                  <a:ext uri="{FF2B5EF4-FFF2-40B4-BE49-F238E27FC236}">
                    <a16:creationId xmlns:a16="http://schemas.microsoft.com/office/drawing/2014/main" id="{153FBFEE-0B63-B94D-8E87-B79C6325C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127250"/>
                <a:ext cx="11112" cy="7938"/>
              </a:xfrm>
              <a:custGeom>
                <a:avLst/>
                <a:gdLst>
                  <a:gd name="T0" fmla="*/ 10742 w 30"/>
                  <a:gd name="T1" fmla="*/ 7541 h 20"/>
                  <a:gd name="T2" fmla="*/ 0 w 30"/>
                  <a:gd name="T3" fmla="*/ 7541 h 20"/>
                  <a:gd name="T4" fmla="*/ 10742 w 30"/>
                  <a:gd name="T5" fmla="*/ 3572 h 20"/>
                  <a:gd name="T6" fmla="*/ 10742 w 30"/>
                  <a:gd name="T7" fmla="*/ 754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0">
                    <a:moveTo>
                      <a:pt x="29" y="19"/>
                    </a:moveTo>
                    <a:cubicBezTo>
                      <a:pt x="19" y="19"/>
                      <a:pt x="10" y="19"/>
                      <a:pt x="0" y="19"/>
                    </a:cubicBezTo>
                    <a:cubicBezTo>
                      <a:pt x="10" y="9"/>
                      <a:pt x="19" y="0"/>
                      <a:pt x="29" y="9"/>
                    </a:cubicBezTo>
                    <a:lnTo>
                      <a:pt x="29" y="19"/>
                    </a:ln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66" name="Freeform 493">
                <a:extLst>
                  <a:ext uri="{FF2B5EF4-FFF2-40B4-BE49-F238E27FC236}">
                    <a16:creationId xmlns:a16="http://schemas.microsoft.com/office/drawing/2014/main" id="{07AC6051-80A6-684F-9BA0-A1092AB45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2154238"/>
                <a:ext cx="7938" cy="14287"/>
              </a:xfrm>
              <a:custGeom>
                <a:avLst/>
                <a:gdLst>
                  <a:gd name="T0" fmla="*/ 0 w 20"/>
                  <a:gd name="T1" fmla="*/ 3663 h 39"/>
                  <a:gd name="T2" fmla="*/ 3572 w 20"/>
                  <a:gd name="T3" fmla="*/ 0 h 39"/>
                  <a:gd name="T4" fmla="*/ 3572 w 20"/>
                  <a:gd name="T5" fmla="*/ 3663 h 39"/>
                  <a:gd name="T6" fmla="*/ 3572 w 20"/>
                  <a:gd name="T7" fmla="*/ 13921 h 39"/>
                  <a:gd name="T8" fmla="*/ 3572 w 20"/>
                  <a:gd name="T9" fmla="*/ 10624 h 39"/>
                  <a:gd name="T10" fmla="*/ 0 w 20"/>
                  <a:gd name="T11" fmla="*/ 3663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0" y="10"/>
                    </a:moveTo>
                    <a:cubicBezTo>
                      <a:pt x="0" y="10"/>
                      <a:pt x="0" y="0"/>
                      <a:pt x="9" y="0"/>
                    </a:cubicBezTo>
                    <a:lnTo>
                      <a:pt x="9" y="10"/>
                    </a:lnTo>
                    <a:cubicBezTo>
                      <a:pt x="19" y="10"/>
                      <a:pt x="19" y="29"/>
                      <a:pt x="9" y="38"/>
                    </a:cubicBezTo>
                    <a:cubicBezTo>
                      <a:pt x="9" y="38"/>
                      <a:pt x="0" y="38"/>
                      <a:pt x="9" y="29"/>
                    </a:cubicBezTo>
                    <a:cubicBezTo>
                      <a:pt x="9" y="29"/>
                      <a:pt x="0" y="19"/>
                      <a:pt x="0" y="10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67" name="Freeform 494">
                <a:extLst>
                  <a:ext uri="{FF2B5EF4-FFF2-40B4-BE49-F238E27FC236}">
                    <a16:creationId xmlns:a16="http://schemas.microsoft.com/office/drawing/2014/main" id="{C8D97B9D-ABD5-A645-94A1-F7E1636FC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2143125"/>
                <a:ext cx="7937" cy="11113"/>
              </a:xfrm>
              <a:custGeom>
                <a:avLst/>
                <a:gdLst>
                  <a:gd name="T0" fmla="*/ 0 w 21"/>
                  <a:gd name="T1" fmla="*/ 7409 h 30"/>
                  <a:gd name="T2" fmla="*/ 3780 w 21"/>
                  <a:gd name="T3" fmla="*/ 10743 h 30"/>
                  <a:gd name="T4" fmla="*/ 0 w 21"/>
                  <a:gd name="T5" fmla="*/ 0 h 30"/>
                  <a:gd name="T6" fmla="*/ 0 w 21"/>
                  <a:gd name="T7" fmla="*/ 7409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0">
                    <a:moveTo>
                      <a:pt x="0" y="20"/>
                    </a:moveTo>
                    <a:cubicBezTo>
                      <a:pt x="10" y="20"/>
                      <a:pt x="10" y="20"/>
                      <a:pt x="10" y="29"/>
                    </a:cubicBezTo>
                    <a:cubicBezTo>
                      <a:pt x="20" y="10"/>
                      <a:pt x="10" y="0"/>
                      <a:pt x="0" y="0"/>
                    </a:cubicBezTo>
                    <a:cubicBezTo>
                      <a:pt x="0" y="10"/>
                      <a:pt x="0" y="20"/>
                      <a:pt x="0" y="20"/>
                    </a:cubicBezTo>
                  </a:path>
                </a:pathLst>
              </a:custGeom>
              <a:solidFill>
                <a:srgbClr val="EDB92E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68" name="Freeform 495">
                <a:extLst>
                  <a:ext uri="{FF2B5EF4-FFF2-40B4-BE49-F238E27FC236}">
                    <a16:creationId xmlns:a16="http://schemas.microsoft.com/office/drawing/2014/main" id="{FD6E6CF6-D8F0-2F4F-ADF3-2F9F3CC0D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2130425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2858 w 10"/>
                  <a:gd name="T3" fmla="*/ 2886 h 11"/>
                  <a:gd name="T4" fmla="*/ 2858 w 10"/>
                  <a:gd name="T5" fmla="*/ 0 h 11"/>
                  <a:gd name="T6" fmla="*/ 0 w 10"/>
                  <a:gd name="T7" fmla="*/ 0 h 11"/>
                  <a:gd name="T8" fmla="*/ 2858 w 10"/>
                  <a:gd name="T9" fmla="*/ 0 h 11"/>
                  <a:gd name="T10" fmla="*/ 0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9" y="10"/>
                    </a:lnTo>
                    <a:lnTo>
                      <a:pt x="9" y="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69" name="Freeform 496">
                <a:extLst>
                  <a:ext uri="{FF2B5EF4-FFF2-40B4-BE49-F238E27FC236}">
                    <a16:creationId xmlns:a16="http://schemas.microsoft.com/office/drawing/2014/main" id="{2776F082-0E04-4E44-B360-109E22E93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2127250"/>
                <a:ext cx="7937" cy="3175"/>
              </a:xfrm>
              <a:custGeom>
                <a:avLst/>
                <a:gdLst>
                  <a:gd name="T0" fmla="*/ 3969 w 20"/>
                  <a:gd name="T1" fmla="*/ 0 h 10"/>
                  <a:gd name="T2" fmla="*/ 7540 w 20"/>
                  <a:gd name="T3" fmla="*/ 0 h 10"/>
                  <a:gd name="T4" fmla="*/ 7540 w 20"/>
                  <a:gd name="T5" fmla="*/ 2858 h 10"/>
                  <a:gd name="T6" fmla="*/ 3969 w 20"/>
                  <a:gd name="T7" fmla="*/ 2858 h 10"/>
                  <a:gd name="T8" fmla="*/ 3969 w 20"/>
                  <a:gd name="T9" fmla="*/ 0 h 10"/>
                  <a:gd name="T10" fmla="*/ 0 w 20"/>
                  <a:gd name="T11" fmla="*/ 0 h 10"/>
                  <a:gd name="T12" fmla="*/ 3969 w 20"/>
                  <a:gd name="T13" fmla="*/ 0 h 10"/>
                  <a:gd name="T14" fmla="*/ 0 w 20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10">
                    <a:moveTo>
                      <a:pt x="10" y="0"/>
                    </a:moveTo>
                    <a:lnTo>
                      <a:pt x="19" y="0"/>
                    </a:lnTo>
                    <a:lnTo>
                      <a:pt x="19" y="9"/>
                    </a:lnTo>
                    <a:lnTo>
                      <a:pt x="10" y="9"/>
                    </a:lnTo>
                    <a:lnTo>
                      <a:pt x="10" y="0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70" name="Freeform 497">
                <a:extLst>
                  <a:ext uri="{FF2B5EF4-FFF2-40B4-BE49-F238E27FC236}">
                    <a16:creationId xmlns:a16="http://schemas.microsoft.com/office/drawing/2014/main" id="{483FD4B8-FC60-4243-BBED-86EAB3814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2122488"/>
                <a:ext cx="7937" cy="3175"/>
              </a:xfrm>
              <a:custGeom>
                <a:avLst/>
                <a:gdLst>
                  <a:gd name="T0" fmla="*/ 7540 w 20"/>
                  <a:gd name="T1" fmla="*/ 0 h 11"/>
                  <a:gd name="T2" fmla="*/ 7540 w 20"/>
                  <a:gd name="T3" fmla="*/ 2886 h 11"/>
                  <a:gd name="T4" fmla="*/ 3572 w 20"/>
                  <a:gd name="T5" fmla="*/ 2886 h 11"/>
                  <a:gd name="T6" fmla="*/ 7540 w 20"/>
                  <a:gd name="T7" fmla="*/ 2886 h 11"/>
                  <a:gd name="T8" fmla="*/ 7540 w 20"/>
                  <a:gd name="T9" fmla="*/ 0 h 11"/>
                  <a:gd name="T10" fmla="*/ 0 w 20"/>
                  <a:gd name="T11" fmla="*/ 0 h 11"/>
                  <a:gd name="T12" fmla="*/ 3572 w 20"/>
                  <a:gd name="T13" fmla="*/ 0 h 11"/>
                  <a:gd name="T14" fmla="*/ 7540 w 20"/>
                  <a:gd name="T15" fmla="*/ 0 h 11"/>
                  <a:gd name="T16" fmla="*/ 3572 w 20"/>
                  <a:gd name="T17" fmla="*/ 0 h 11"/>
                  <a:gd name="T18" fmla="*/ 3572 w 20"/>
                  <a:gd name="T19" fmla="*/ 2886 h 11"/>
                  <a:gd name="T20" fmla="*/ 0 w 20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11">
                    <a:moveTo>
                      <a:pt x="19" y="0"/>
                    </a:moveTo>
                    <a:lnTo>
                      <a:pt x="19" y="10"/>
                    </a:lnTo>
                    <a:lnTo>
                      <a:pt x="9" y="10"/>
                    </a:lnTo>
                    <a:lnTo>
                      <a:pt x="19" y="10"/>
                    </a:lnTo>
                    <a:lnTo>
                      <a:pt x="19" y="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19" y="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71" name="Freeform 498">
                <a:extLst>
                  <a:ext uri="{FF2B5EF4-FFF2-40B4-BE49-F238E27FC236}">
                    <a16:creationId xmlns:a16="http://schemas.microsoft.com/office/drawing/2014/main" id="{76A2BE2F-34D1-E745-B7B3-E1152B610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2119313"/>
                <a:ext cx="3175" cy="7937"/>
              </a:xfrm>
              <a:custGeom>
                <a:avLst/>
                <a:gdLst>
                  <a:gd name="T0" fmla="*/ 2858 w 10"/>
                  <a:gd name="T1" fmla="*/ 0 h 20"/>
                  <a:gd name="T2" fmla="*/ 2858 w 10"/>
                  <a:gd name="T3" fmla="*/ 3572 h 20"/>
                  <a:gd name="T4" fmla="*/ 2858 w 10"/>
                  <a:gd name="T5" fmla="*/ 7540 h 20"/>
                  <a:gd name="T6" fmla="*/ 0 w 10"/>
                  <a:gd name="T7" fmla="*/ 7540 h 20"/>
                  <a:gd name="T8" fmla="*/ 0 w 10"/>
                  <a:gd name="T9" fmla="*/ 3572 h 20"/>
                  <a:gd name="T10" fmla="*/ 2858 w 10"/>
                  <a:gd name="T11" fmla="*/ 3572 h 20"/>
                  <a:gd name="T12" fmla="*/ 2858 w 10"/>
                  <a:gd name="T13" fmla="*/ 0 h 20"/>
                  <a:gd name="T14" fmla="*/ 0 w 10"/>
                  <a:gd name="T15" fmla="*/ 0 h 20"/>
                  <a:gd name="T16" fmla="*/ 2858 w 10"/>
                  <a:gd name="T17" fmla="*/ 0 h 20"/>
                  <a:gd name="T18" fmla="*/ 0 w 10"/>
                  <a:gd name="T19" fmla="*/ 0 h 20"/>
                  <a:gd name="T20" fmla="*/ 0 w 10"/>
                  <a:gd name="T21" fmla="*/ 3572 h 20"/>
                  <a:gd name="T22" fmla="*/ 0 w 10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lnTo>
                      <a:pt x="9" y="9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9" y="9"/>
                    </a:lnTo>
                    <a:lnTo>
                      <a:pt x="9" y="0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72" name="Freeform 499">
                <a:extLst>
                  <a:ext uri="{FF2B5EF4-FFF2-40B4-BE49-F238E27FC236}">
                    <a16:creationId xmlns:a16="http://schemas.microsoft.com/office/drawing/2014/main" id="{111930B1-223A-734D-B2AE-F93159ACB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2116138"/>
                <a:ext cx="3175" cy="7937"/>
              </a:xfrm>
              <a:custGeom>
                <a:avLst/>
                <a:gdLst>
                  <a:gd name="T0" fmla="*/ 2886 w 11"/>
                  <a:gd name="T1" fmla="*/ 0 h 20"/>
                  <a:gd name="T2" fmla="*/ 2886 w 11"/>
                  <a:gd name="T3" fmla="*/ 3969 h 20"/>
                  <a:gd name="T4" fmla="*/ 2886 w 11"/>
                  <a:gd name="T5" fmla="*/ 7540 h 20"/>
                  <a:gd name="T6" fmla="*/ 2886 w 11"/>
                  <a:gd name="T7" fmla="*/ 3969 h 20"/>
                  <a:gd name="T8" fmla="*/ 2886 w 11"/>
                  <a:gd name="T9" fmla="*/ 0 h 20"/>
                  <a:gd name="T10" fmla="*/ 0 w 11"/>
                  <a:gd name="T11" fmla="*/ 0 h 20"/>
                  <a:gd name="T12" fmla="*/ 2886 w 11"/>
                  <a:gd name="T13" fmla="*/ 0 h 20"/>
                  <a:gd name="T14" fmla="*/ 0 w 11"/>
                  <a:gd name="T15" fmla="*/ 0 h 20"/>
                  <a:gd name="T16" fmla="*/ 0 w 11"/>
                  <a:gd name="T17" fmla="*/ 3969 h 20"/>
                  <a:gd name="T18" fmla="*/ 0 w 11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20">
                    <a:moveTo>
                      <a:pt x="10" y="0"/>
                    </a:moveTo>
                    <a:lnTo>
                      <a:pt x="10" y="10"/>
                    </a:lnTo>
                    <a:lnTo>
                      <a:pt x="10" y="19"/>
                    </a:lnTo>
                    <a:lnTo>
                      <a:pt x="10" y="10"/>
                    </a:lnTo>
                    <a:lnTo>
                      <a:pt x="10" y="0"/>
                    </a:lnTo>
                    <a:close/>
                    <a:moveTo>
                      <a:pt x="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73" name="Freeform 500">
                <a:extLst>
                  <a:ext uri="{FF2B5EF4-FFF2-40B4-BE49-F238E27FC236}">
                    <a16:creationId xmlns:a16="http://schemas.microsoft.com/office/drawing/2014/main" id="{6F2C2795-D37C-124E-9C7F-110C4A53B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2092325"/>
                <a:ext cx="23812" cy="26988"/>
              </a:xfrm>
              <a:custGeom>
                <a:avLst/>
                <a:gdLst>
                  <a:gd name="T0" fmla="*/ 0 w 68"/>
                  <a:gd name="T1" fmla="*/ 9814 h 77"/>
                  <a:gd name="T2" fmla="*/ 0 w 68"/>
                  <a:gd name="T3" fmla="*/ 3154 h 77"/>
                  <a:gd name="T4" fmla="*/ 10155 w 68"/>
                  <a:gd name="T5" fmla="*/ 9814 h 77"/>
                  <a:gd name="T6" fmla="*/ 23462 w 68"/>
                  <a:gd name="T7" fmla="*/ 23133 h 77"/>
                  <a:gd name="T8" fmla="*/ 6653 w 68"/>
                  <a:gd name="T9" fmla="*/ 19978 h 77"/>
                  <a:gd name="T10" fmla="*/ 0 w 68"/>
                  <a:gd name="T11" fmla="*/ 9814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77">
                    <a:moveTo>
                      <a:pt x="0" y="2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29" y="9"/>
                      <a:pt x="29" y="28"/>
                    </a:cubicBezTo>
                    <a:cubicBezTo>
                      <a:pt x="48" y="47"/>
                      <a:pt x="57" y="57"/>
                      <a:pt x="67" y="66"/>
                    </a:cubicBezTo>
                    <a:cubicBezTo>
                      <a:pt x="48" y="76"/>
                      <a:pt x="29" y="66"/>
                      <a:pt x="19" y="57"/>
                    </a:cubicBezTo>
                    <a:cubicBezTo>
                      <a:pt x="10" y="38"/>
                      <a:pt x="0" y="28"/>
                      <a:pt x="0" y="2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74" name="Freeform 501">
                <a:extLst>
                  <a:ext uri="{FF2B5EF4-FFF2-40B4-BE49-F238E27FC236}">
                    <a16:creationId xmlns:a16="http://schemas.microsoft.com/office/drawing/2014/main" id="{D56D0678-3946-0C41-A330-F6A214FC1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2098675"/>
                <a:ext cx="17463" cy="26988"/>
              </a:xfrm>
              <a:custGeom>
                <a:avLst/>
                <a:gdLst>
                  <a:gd name="T0" fmla="*/ 0 w 49"/>
                  <a:gd name="T1" fmla="*/ 3154 h 77"/>
                  <a:gd name="T2" fmla="*/ 6771 w 49"/>
                  <a:gd name="T3" fmla="*/ 0 h 77"/>
                  <a:gd name="T4" fmla="*/ 13543 w 49"/>
                  <a:gd name="T5" fmla="*/ 13319 h 77"/>
                  <a:gd name="T6" fmla="*/ 17107 w 49"/>
                  <a:gd name="T7" fmla="*/ 26638 h 77"/>
                  <a:gd name="T8" fmla="*/ 6771 w 49"/>
                  <a:gd name="T9" fmla="*/ 16473 h 77"/>
                  <a:gd name="T10" fmla="*/ 0 w 49"/>
                  <a:gd name="T11" fmla="*/ 3154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77">
                    <a:moveTo>
                      <a:pt x="0" y="9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9" y="19"/>
                      <a:pt x="38" y="28"/>
                      <a:pt x="38" y="38"/>
                    </a:cubicBezTo>
                    <a:cubicBezTo>
                      <a:pt x="48" y="47"/>
                      <a:pt x="48" y="66"/>
                      <a:pt x="48" y="76"/>
                    </a:cubicBezTo>
                    <a:cubicBezTo>
                      <a:pt x="38" y="66"/>
                      <a:pt x="29" y="66"/>
                      <a:pt x="19" y="47"/>
                    </a:cubicBezTo>
                    <a:cubicBezTo>
                      <a:pt x="10" y="38"/>
                      <a:pt x="10" y="19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75" name="Freeform 502">
                <a:extLst>
                  <a:ext uri="{FF2B5EF4-FFF2-40B4-BE49-F238E27FC236}">
                    <a16:creationId xmlns:a16="http://schemas.microsoft.com/office/drawing/2014/main" id="{5E7E61D6-9ABF-594D-8226-82D8B0DB9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2101850"/>
                <a:ext cx="14288" cy="26988"/>
              </a:xfrm>
              <a:custGeom>
                <a:avLst/>
                <a:gdLst>
                  <a:gd name="T0" fmla="*/ 0 w 39"/>
                  <a:gd name="T1" fmla="*/ 0 h 77"/>
                  <a:gd name="T2" fmla="*/ 10258 w 39"/>
                  <a:gd name="T3" fmla="*/ 0 h 77"/>
                  <a:gd name="T4" fmla="*/ 13922 w 39"/>
                  <a:gd name="T5" fmla="*/ 13319 h 77"/>
                  <a:gd name="T6" fmla="*/ 10258 w 39"/>
                  <a:gd name="T7" fmla="*/ 26638 h 77"/>
                  <a:gd name="T8" fmla="*/ 3297 w 39"/>
                  <a:gd name="T9" fmla="*/ 16824 h 77"/>
                  <a:gd name="T10" fmla="*/ 0 w 39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77">
                    <a:moveTo>
                      <a:pt x="0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19"/>
                      <a:pt x="38" y="29"/>
                      <a:pt x="38" y="38"/>
                    </a:cubicBezTo>
                    <a:cubicBezTo>
                      <a:pt x="38" y="48"/>
                      <a:pt x="38" y="67"/>
                      <a:pt x="28" y="76"/>
                    </a:cubicBezTo>
                    <a:cubicBezTo>
                      <a:pt x="19" y="67"/>
                      <a:pt x="19" y="57"/>
                      <a:pt x="9" y="48"/>
                    </a:cubicBezTo>
                    <a:cubicBezTo>
                      <a:pt x="9" y="29"/>
                      <a:pt x="9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76" name="Freeform 503">
                <a:extLst>
                  <a:ext uri="{FF2B5EF4-FFF2-40B4-BE49-F238E27FC236}">
                    <a16:creationId xmlns:a16="http://schemas.microsoft.com/office/drawing/2014/main" id="{1A6B91AC-EF81-724C-A0F6-9A53469F6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250" y="2092325"/>
                <a:ext cx="17463" cy="34925"/>
              </a:xfrm>
              <a:custGeom>
                <a:avLst/>
                <a:gdLst>
                  <a:gd name="T0" fmla="*/ 10335 w 49"/>
                  <a:gd name="T1" fmla="*/ 0 h 96"/>
                  <a:gd name="T2" fmla="*/ 6771 w 49"/>
                  <a:gd name="T3" fmla="*/ 0 h 96"/>
                  <a:gd name="T4" fmla="*/ 3564 w 49"/>
                  <a:gd name="T5" fmla="*/ 13824 h 96"/>
                  <a:gd name="T6" fmla="*/ 10335 w 49"/>
                  <a:gd name="T7" fmla="*/ 34561 h 96"/>
                  <a:gd name="T8" fmla="*/ 13543 w 49"/>
                  <a:gd name="T9" fmla="*/ 17099 h 96"/>
                  <a:gd name="T10" fmla="*/ 10335 w 49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96">
                    <a:moveTo>
                      <a:pt x="2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0" y="0"/>
                      <a:pt x="0" y="19"/>
                      <a:pt x="10" y="38"/>
                    </a:cubicBezTo>
                    <a:cubicBezTo>
                      <a:pt x="19" y="57"/>
                      <a:pt x="29" y="76"/>
                      <a:pt x="29" y="95"/>
                    </a:cubicBezTo>
                    <a:cubicBezTo>
                      <a:pt x="38" y="76"/>
                      <a:pt x="48" y="66"/>
                      <a:pt x="38" y="47"/>
                    </a:cubicBezTo>
                    <a:cubicBezTo>
                      <a:pt x="38" y="28"/>
                      <a:pt x="29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77" name="Freeform 504">
                <a:extLst>
                  <a:ext uri="{FF2B5EF4-FFF2-40B4-BE49-F238E27FC236}">
                    <a16:creationId xmlns:a16="http://schemas.microsoft.com/office/drawing/2014/main" id="{C49302D9-3F5C-DC4C-A4BB-48955B450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2085975"/>
                <a:ext cx="17463" cy="26988"/>
              </a:xfrm>
              <a:custGeom>
                <a:avLst/>
                <a:gdLst>
                  <a:gd name="T0" fmla="*/ 0 w 49"/>
                  <a:gd name="T1" fmla="*/ 3154 h 77"/>
                  <a:gd name="T2" fmla="*/ 10335 w 49"/>
                  <a:gd name="T3" fmla="*/ 0 h 77"/>
                  <a:gd name="T4" fmla="*/ 13543 w 49"/>
                  <a:gd name="T5" fmla="*/ 13319 h 77"/>
                  <a:gd name="T6" fmla="*/ 17107 w 49"/>
                  <a:gd name="T7" fmla="*/ 26638 h 77"/>
                  <a:gd name="T8" fmla="*/ 6771 w 49"/>
                  <a:gd name="T9" fmla="*/ 16473 h 77"/>
                  <a:gd name="T10" fmla="*/ 0 w 49"/>
                  <a:gd name="T11" fmla="*/ 3154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77">
                    <a:moveTo>
                      <a:pt x="0" y="9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8" y="19"/>
                      <a:pt x="38" y="28"/>
                      <a:pt x="38" y="38"/>
                    </a:cubicBezTo>
                    <a:cubicBezTo>
                      <a:pt x="48" y="47"/>
                      <a:pt x="48" y="57"/>
                      <a:pt x="48" y="76"/>
                    </a:cubicBezTo>
                    <a:cubicBezTo>
                      <a:pt x="38" y="66"/>
                      <a:pt x="29" y="66"/>
                      <a:pt x="19" y="47"/>
                    </a:cubicBezTo>
                    <a:cubicBezTo>
                      <a:pt x="10" y="38"/>
                      <a:pt x="10" y="19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78" name="Freeform 505">
                <a:extLst>
                  <a:ext uri="{FF2B5EF4-FFF2-40B4-BE49-F238E27FC236}">
                    <a16:creationId xmlns:a16="http://schemas.microsoft.com/office/drawing/2014/main" id="{B6A05D61-933D-7E44-90F7-080176335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2071688"/>
                <a:ext cx="20638" cy="31750"/>
              </a:xfrm>
              <a:custGeom>
                <a:avLst/>
                <a:gdLst>
                  <a:gd name="T0" fmla="*/ 0 w 58"/>
                  <a:gd name="T1" fmla="*/ 10337 h 86"/>
                  <a:gd name="T2" fmla="*/ 3558 w 58"/>
                  <a:gd name="T3" fmla="*/ 0 h 86"/>
                  <a:gd name="T4" fmla="*/ 6761 w 58"/>
                  <a:gd name="T5" fmla="*/ 7015 h 86"/>
                  <a:gd name="T6" fmla="*/ 10319 w 58"/>
                  <a:gd name="T7" fmla="*/ 7015 h 86"/>
                  <a:gd name="T8" fmla="*/ 13521 w 58"/>
                  <a:gd name="T9" fmla="*/ 14029 h 86"/>
                  <a:gd name="T10" fmla="*/ 20282 w 58"/>
                  <a:gd name="T11" fmla="*/ 31381 h 86"/>
                  <a:gd name="T12" fmla="*/ 6761 w 58"/>
                  <a:gd name="T13" fmla="*/ 24366 h 86"/>
                  <a:gd name="T14" fmla="*/ 0 w 58"/>
                  <a:gd name="T15" fmla="*/ 10337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86">
                    <a:moveTo>
                      <a:pt x="0" y="28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9" y="9"/>
                      <a:pt x="1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28"/>
                      <a:pt x="38" y="28"/>
                      <a:pt x="38" y="38"/>
                    </a:cubicBezTo>
                    <a:cubicBezTo>
                      <a:pt x="38" y="57"/>
                      <a:pt x="48" y="76"/>
                      <a:pt x="57" y="85"/>
                    </a:cubicBezTo>
                    <a:cubicBezTo>
                      <a:pt x="38" y="85"/>
                      <a:pt x="29" y="76"/>
                      <a:pt x="19" y="66"/>
                    </a:cubicBezTo>
                    <a:cubicBezTo>
                      <a:pt x="10" y="47"/>
                      <a:pt x="0" y="28"/>
                      <a:pt x="0" y="2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79" name="Freeform 506">
                <a:extLst>
                  <a:ext uri="{FF2B5EF4-FFF2-40B4-BE49-F238E27FC236}">
                    <a16:creationId xmlns:a16="http://schemas.microsoft.com/office/drawing/2014/main" id="{642EBCA4-039B-0244-AD43-BB4549133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988" y="1995488"/>
                <a:ext cx="88900" cy="120650"/>
              </a:xfrm>
              <a:custGeom>
                <a:avLst/>
                <a:gdLst>
                  <a:gd name="T0" fmla="*/ 88542 w 248"/>
                  <a:gd name="T1" fmla="*/ 0 h 334"/>
                  <a:gd name="T2" fmla="*/ 88542 w 248"/>
                  <a:gd name="T3" fmla="*/ 72246 h 334"/>
                  <a:gd name="T4" fmla="*/ 74920 w 248"/>
                  <a:gd name="T5" fmla="*/ 106562 h 334"/>
                  <a:gd name="T6" fmla="*/ 44092 w 248"/>
                  <a:gd name="T7" fmla="*/ 120289 h 334"/>
                  <a:gd name="T8" fmla="*/ 13622 w 248"/>
                  <a:gd name="T9" fmla="*/ 106562 h 334"/>
                  <a:gd name="T10" fmla="*/ 0 w 248"/>
                  <a:gd name="T11" fmla="*/ 72246 h 334"/>
                  <a:gd name="T12" fmla="*/ 0 w 248"/>
                  <a:gd name="T13" fmla="*/ 0 h 334"/>
                  <a:gd name="T14" fmla="*/ 88542 w 248"/>
                  <a:gd name="T15" fmla="*/ 0 h 3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8" h="334">
                    <a:moveTo>
                      <a:pt x="247" y="0"/>
                    </a:moveTo>
                    <a:cubicBezTo>
                      <a:pt x="247" y="200"/>
                      <a:pt x="247" y="200"/>
                      <a:pt x="247" y="200"/>
                    </a:cubicBezTo>
                    <a:cubicBezTo>
                      <a:pt x="247" y="238"/>
                      <a:pt x="238" y="267"/>
                      <a:pt x="209" y="295"/>
                    </a:cubicBezTo>
                    <a:cubicBezTo>
                      <a:pt x="190" y="314"/>
                      <a:pt x="161" y="333"/>
                      <a:pt x="123" y="333"/>
                    </a:cubicBezTo>
                    <a:cubicBezTo>
                      <a:pt x="95" y="333"/>
                      <a:pt x="57" y="314"/>
                      <a:pt x="38" y="295"/>
                    </a:cubicBezTo>
                    <a:cubicBezTo>
                      <a:pt x="19" y="267"/>
                      <a:pt x="0" y="238"/>
                      <a:pt x="0" y="2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7" y="0"/>
                      <a:pt x="247" y="0"/>
                      <a:pt x="247" y="0"/>
                    </a:cubicBezTo>
                  </a:path>
                </a:pathLst>
              </a:custGeom>
              <a:solidFill>
                <a:srgbClr val="C6363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80" name="Freeform 507">
                <a:extLst>
                  <a:ext uri="{FF2B5EF4-FFF2-40B4-BE49-F238E27FC236}">
                    <a16:creationId xmlns:a16="http://schemas.microsoft.com/office/drawing/2014/main" id="{BC166877-DAC4-DB49-92B0-163976E08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998663"/>
                <a:ext cx="20637" cy="41275"/>
              </a:xfrm>
              <a:custGeom>
                <a:avLst/>
                <a:gdLst>
                  <a:gd name="T0" fmla="*/ 0 w 58"/>
                  <a:gd name="T1" fmla="*/ 34097 h 115"/>
                  <a:gd name="T2" fmla="*/ 0 w 58"/>
                  <a:gd name="T3" fmla="*/ 6460 h 115"/>
                  <a:gd name="T4" fmla="*/ 17079 w 58"/>
                  <a:gd name="T5" fmla="*/ 13639 h 115"/>
                  <a:gd name="T6" fmla="*/ 10319 w 58"/>
                  <a:gd name="T7" fmla="*/ 16869 h 115"/>
                  <a:gd name="T8" fmla="*/ 10319 w 58"/>
                  <a:gd name="T9" fmla="*/ 13639 h 115"/>
                  <a:gd name="T10" fmla="*/ 13521 w 58"/>
                  <a:gd name="T11" fmla="*/ 13639 h 115"/>
                  <a:gd name="T12" fmla="*/ 3558 w 58"/>
                  <a:gd name="T13" fmla="*/ 13639 h 115"/>
                  <a:gd name="T14" fmla="*/ 6760 w 58"/>
                  <a:gd name="T15" fmla="*/ 20458 h 115"/>
                  <a:gd name="T16" fmla="*/ 3558 w 58"/>
                  <a:gd name="T17" fmla="*/ 27277 h 115"/>
                  <a:gd name="T18" fmla="*/ 13521 w 58"/>
                  <a:gd name="T19" fmla="*/ 27277 h 115"/>
                  <a:gd name="T20" fmla="*/ 10319 w 58"/>
                  <a:gd name="T21" fmla="*/ 30508 h 115"/>
                  <a:gd name="T22" fmla="*/ 10319 w 58"/>
                  <a:gd name="T23" fmla="*/ 23688 h 115"/>
                  <a:gd name="T24" fmla="*/ 17079 w 58"/>
                  <a:gd name="T25" fmla="*/ 27277 h 115"/>
                  <a:gd name="T26" fmla="*/ 0 w 58"/>
                  <a:gd name="T27" fmla="*/ 34097 h 1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115">
                    <a:moveTo>
                      <a:pt x="0" y="95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0" y="18"/>
                      <a:pt x="48" y="0"/>
                      <a:pt x="48" y="38"/>
                    </a:cubicBezTo>
                    <a:cubicBezTo>
                      <a:pt x="57" y="47"/>
                      <a:pt x="29" y="57"/>
                      <a:pt x="29" y="47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57" y="38"/>
                      <a:pt x="19" y="18"/>
                      <a:pt x="10" y="38"/>
                    </a:cubicBezTo>
                    <a:cubicBezTo>
                      <a:pt x="10" y="47"/>
                      <a:pt x="19" y="57"/>
                      <a:pt x="19" y="57"/>
                    </a:cubicBezTo>
                    <a:cubicBezTo>
                      <a:pt x="19" y="66"/>
                      <a:pt x="10" y="66"/>
                      <a:pt x="10" y="76"/>
                    </a:cubicBezTo>
                    <a:cubicBezTo>
                      <a:pt x="29" y="104"/>
                      <a:pt x="57" y="85"/>
                      <a:pt x="38" y="76"/>
                    </a:cubicBezTo>
                    <a:cubicBezTo>
                      <a:pt x="38" y="76"/>
                      <a:pt x="38" y="85"/>
                      <a:pt x="29" y="85"/>
                    </a:cubicBezTo>
                    <a:cubicBezTo>
                      <a:pt x="29" y="76"/>
                      <a:pt x="29" y="76"/>
                      <a:pt x="29" y="66"/>
                    </a:cubicBezTo>
                    <a:cubicBezTo>
                      <a:pt x="29" y="57"/>
                      <a:pt x="57" y="66"/>
                      <a:pt x="48" y="76"/>
                    </a:cubicBezTo>
                    <a:cubicBezTo>
                      <a:pt x="48" y="114"/>
                      <a:pt x="10" y="95"/>
                      <a:pt x="0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81" name="Freeform 508">
                <a:extLst>
                  <a:ext uri="{FF2B5EF4-FFF2-40B4-BE49-F238E27FC236}">
                    <a16:creationId xmlns:a16="http://schemas.microsoft.com/office/drawing/2014/main" id="{700E715C-AD4A-9444-9E45-1DBE5144C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988" y="1995488"/>
                <a:ext cx="88900" cy="120650"/>
              </a:xfrm>
              <a:custGeom>
                <a:avLst/>
                <a:gdLst>
                  <a:gd name="T0" fmla="*/ 88542 w 248"/>
                  <a:gd name="T1" fmla="*/ 44792 h 334"/>
                  <a:gd name="T2" fmla="*/ 88542 w 248"/>
                  <a:gd name="T3" fmla="*/ 65382 h 334"/>
                  <a:gd name="T4" fmla="*/ 54487 w 248"/>
                  <a:gd name="T5" fmla="*/ 65382 h 334"/>
                  <a:gd name="T6" fmla="*/ 54487 w 248"/>
                  <a:gd name="T7" fmla="*/ 120289 h 334"/>
                  <a:gd name="T8" fmla="*/ 44092 w 248"/>
                  <a:gd name="T9" fmla="*/ 120289 h 334"/>
                  <a:gd name="T10" fmla="*/ 34054 w 248"/>
                  <a:gd name="T11" fmla="*/ 120289 h 334"/>
                  <a:gd name="T12" fmla="*/ 34054 w 248"/>
                  <a:gd name="T13" fmla="*/ 65382 h 334"/>
                  <a:gd name="T14" fmla="*/ 0 w 248"/>
                  <a:gd name="T15" fmla="*/ 65382 h 334"/>
                  <a:gd name="T16" fmla="*/ 0 w 248"/>
                  <a:gd name="T17" fmla="*/ 44792 h 334"/>
                  <a:gd name="T18" fmla="*/ 34054 w 248"/>
                  <a:gd name="T19" fmla="*/ 44792 h 334"/>
                  <a:gd name="T20" fmla="*/ 34054 w 248"/>
                  <a:gd name="T21" fmla="*/ 0 h 334"/>
                  <a:gd name="T22" fmla="*/ 54487 w 248"/>
                  <a:gd name="T23" fmla="*/ 0 h 334"/>
                  <a:gd name="T24" fmla="*/ 54487 w 248"/>
                  <a:gd name="T25" fmla="*/ 44792 h 334"/>
                  <a:gd name="T26" fmla="*/ 88542 w 248"/>
                  <a:gd name="T27" fmla="*/ 44792 h 3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8" h="334">
                    <a:moveTo>
                      <a:pt x="247" y="124"/>
                    </a:moveTo>
                    <a:cubicBezTo>
                      <a:pt x="247" y="181"/>
                      <a:pt x="247" y="181"/>
                      <a:pt x="247" y="181"/>
                    </a:cubicBezTo>
                    <a:cubicBezTo>
                      <a:pt x="152" y="181"/>
                      <a:pt x="152" y="181"/>
                      <a:pt x="152" y="181"/>
                    </a:cubicBezTo>
                    <a:cubicBezTo>
                      <a:pt x="152" y="333"/>
                      <a:pt x="152" y="333"/>
                      <a:pt x="152" y="333"/>
                    </a:cubicBezTo>
                    <a:cubicBezTo>
                      <a:pt x="142" y="333"/>
                      <a:pt x="133" y="333"/>
                      <a:pt x="123" y="333"/>
                    </a:cubicBezTo>
                    <a:cubicBezTo>
                      <a:pt x="114" y="333"/>
                      <a:pt x="104" y="333"/>
                      <a:pt x="95" y="333"/>
                    </a:cubicBezTo>
                    <a:cubicBezTo>
                      <a:pt x="95" y="181"/>
                      <a:pt x="95" y="181"/>
                      <a:pt x="95" y="181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95" y="124"/>
                      <a:pt x="95" y="124"/>
                      <a:pt x="95" y="124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124"/>
                      <a:pt x="152" y="124"/>
                      <a:pt x="152" y="124"/>
                    </a:cubicBezTo>
                    <a:cubicBezTo>
                      <a:pt x="247" y="124"/>
                      <a:pt x="247" y="124"/>
                      <a:pt x="247" y="12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82" name="Freeform 509">
                <a:extLst>
                  <a:ext uri="{FF2B5EF4-FFF2-40B4-BE49-F238E27FC236}">
                    <a16:creationId xmlns:a16="http://schemas.microsoft.com/office/drawing/2014/main" id="{4F1EB3AA-C15C-3D4D-8413-22B0B3254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1998663"/>
                <a:ext cx="23812" cy="41275"/>
              </a:xfrm>
              <a:custGeom>
                <a:avLst/>
                <a:gdLst>
                  <a:gd name="T0" fmla="*/ 23457 w 67"/>
                  <a:gd name="T1" fmla="*/ 34097 h 115"/>
                  <a:gd name="T2" fmla="*/ 23457 w 67"/>
                  <a:gd name="T3" fmla="*/ 6460 h 115"/>
                  <a:gd name="T4" fmla="*/ 3199 w 67"/>
                  <a:gd name="T5" fmla="*/ 13639 h 115"/>
                  <a:gd name="T6" fmla="*/ 9951 w 67"/>
                  <a:gd name="T7" fmla="*/ 16869 h 115"/>
                  <a:gd name="T8" fmla="*/ 9951 w 67"/>
                  <a:gd name="T9" fmla="*/ 13639 h 115"/>
                  <a:gd name="T10" fmla="*/ 6753 w 67"/>
                  <a:gd name="T11" fmla="*/ 13639 h 115"/>
                  <a:gd name="T12" fmla="*/ 16704 w 67"/>
                  <a:gd name="T13" fmla="*/ 13639 h 115"/>
                  <a:gd name="T14" fmla="*/ 13505 w 67"/>
                  <a:gd name="T15" fmla="*/ 20458 h 115"/>
                  <a:gd name="T16" fmla="*/ 16704 w 67"/>
                  <a:gd name="T17" fmla="*/ 27277 h 115"/>
                  <a:gd name="T18" fmla="*/ 6753 w 67"/>
                  <a:gd name="T19" fmla="*/ 27277 h 115"/>
                  <a:gd name="T20" fmla="*/ 9951 w 67"/>
                  <a:gd name="T21" fmla="*/ 30508 h 115"/>
                  <a:gd name="T22" fmla="*/ 9951 w 67"/>
                  <a:gd name="T23" fmla="*/ 23688 h 115"/>
                  <a:gd name="T24" fmla="*/ 3199 w 67"/>
                  <a:gd name="T25" fmla="*/ 27277 h 115"/>
                  <a:gd name="T26" fmla="*/ 23457 w 67"/>
                  <a:gd name="T27" fmla="*/ 34097 h 1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7" h="115">
                    <a:moveTo>
                      <a:pt x="66" y="95"/>
                    </a:moveTo>
                    <a:cubicBezTo>
                      <a:pt x="66" y="18"/>
                      <a:pt x="66" y="18"/>
                      <a:pt x="66" y="18"/>
                    </a:cubicBezTo>
                    <a:cubicBezTo>
                      <a:pt x="47" y="18"/>
                      <a:pt x="9" y="0"/>
                      <a:pt x="9" y="38"/>
                    </a:cubicBezTo>
                    <a:cubicBezTo>
                      <a:pt x="9" y="47"/>
                      <a:pt x="28" y="57"/>
                      <a:pt x="28" y="47"/>
                    </a:cubicBezTo>
                    <a:cubicBezTo>
                      <a:pt x="38" y="38"/>
                      <a:pt x="28" y="38"/>
                      <a:pt x="2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38"/>
                      <a:pt x="38" y="18"/>
                      <a:pt x="47" y="38"/>
                    </a:cubicBezTo>
                    <a:cubicBezTo>
                      <a:pt x="57" y="47"/>
                      <a:pt x="38" y="57"/>
                      <a:pt x="38" y="57"/>
                    </a:cubicBezTo>
                    <a:cubicBezTo>
                      <a:pt x="38" y="66"/>
                      <a:pt x="57" y="66"/>
                      <a:pt x="47" y="76"/>
                    </a:cubicBezTo>
                    <a:cubicBezTo>
                      <a:pt x="38" y="104"/>
                      <a:pt x="0" y="85"/>
                      <a:pt x="19" y="76"/>
                    </a:cubicBezTo>
                    <a:cubicBezTo>
                      <a:pt x="19" y="76"/>
                      <a:pt x="19" y="85"/>
                      <a:pt x="28" y="85"/>
                    </a:cubicBezTo>
                    <a:cubicBezTo>
                      <a:pt x="28" y="76"/>
                      <a:pt x="38" y="76"/>
                      <a:pt x="28" y="66"/>
                    </a:cubicBezTo>
                    <a:cubicBezTo>
                      <a:pt x="28" y="57"/>
                      <a:pt x="9" y="66"/>
                      <a:pt x="9" y="76"/>
                    </a:cubicBezTo>
                    <a:cubicBezTo>
                      <a:pt x="9" y="114"/>
                      <a:pt x="47" y="95"/>
                      <a:pt x="66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83" name="Freeform 510">
                <a:extLst>
                  <a:ext uri="{FF2B5EF4-FFF2-40B4-BE49-F238E27FC236}">
                    <a16:creationId xmlns:a16="http://schemas.microsoft.com/office/drawing/2014/main" id="{FFBC555A-0157-9D44-AA93-FBE6061C7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2060575"/>
                <a:ext cx="23812" cy="38100"/>
              </a:xfrm>
              <a:custGeom>
                <a:avLst/>
                <a:gdLst>
                  <a:gd name="T0" fmla="*/ 23457 w 67"/>
                  <a:gd name="T1" fmla="*/ 30911 h 106"/>
                  <a:gd name="T2" fmla="*/ 23457 w 67"/>
                  <a:gd name="T3" fmla="*/ 6829 h 106"/>
                  <a:gd name="T4" fmla="*/ 3199 w 67"/>
                  <a:gd name="T5" fmla="*/ 10424 h 106"/>
                  <a:gd name="T6" fmla="*/ 9951 w 67"/>
                  <a:gd name="T7" fmla="*/ 17253 h 106"/>
                  <a:gd name="T8" fmla="*/ 9951 w 67"/>
                  <a:gd name="T9" fmla="*/ 10424 h 106"/>
                  <a:gd name="T10" fmla="*/ 6753 w 67"/>
                  <a:gd name="T11" fmla="*/ 13658 h 106"/>
                  <a:gd name="T12" fmla="*/ 16704 w 67"/>
                  <a:gd name="T13" fmla="*/ 13658 h 106"/>
                  <a:gd name="T14" fmla="*/ 13505 w 67"/>
                  <a:gd name="T15" fmla="*/ 20488 h 106"/>
                  <a:gd name="T16" fmla="*/ 16704 w 67"/>
                  <a:gd name="T17" fmla="*/ 27317 h 106"/>
                  <a:gd name="T18" fmla="*/ 6753 w 67"/>
                  <a:gd name="T19" fmla="*/ 24082 h 106"/>
                  <a:gd name="T20" fmla="*/ 9951 w 67"/>
                  <a:gd name="T21" fmla="*/ 27317 h 106"/>
                  <a:gd name="T22" fmla="*/ 9951 w 67"/>
                  <a:gd name="T23" fmla="*/ 24082 h 106"/>
                  <a:gd name="T24" fmla="*/ 3199 w 67"/>
                  <a:gd name="T25" fmla="*/ 27317 h 106"/>
                  <a:gd name="T26" fmla="*/ 23457 w 67"/>
                  <a:gd name="T27" fmla="*/ 30911 h 1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7" h="106">
                    <a:moveTo>
                      <a:pt x="66" y="86"/>
                    </a:moveTo>
                    <a:cubicBezTo>
                      <a:pt x="66" y="19"/>
                      <a:pt x="66" y="19"/>
                      <a:pt x="66" y="19"/>
                    </a:cubicBezTo>
                    <a:cubicBezTo>
                      <a:pt x="47" y="10"/>
                      <a:pt x="9" y="0"/>
                      <a:pt x="9" y="29"/>
                    </a:cubicBezTo>
                    <a:cubicBezTo>
                      <a:pt x="9" y="48"/>
                      <a:pt x="28" y="57"/>
                      <a:pt x="28" y="48"/>
                    </a:cubicBezTo>
                    <a:cubicBezTo>
                      <a:pt x="38" y="38"/>
                      <a:pt x="28" y="29"/>
                      <a:pt x="28" y="29"/>
                    </a:cubicBezTo>
                    <a:cubicBezTo>
                      <a:pt x="19" y="29"/>
                      <a:pt x="19" y="29"/>
                      <a:pt x="19" y="38"/>
                    </a:cubicBezTo>
                    <a:cubicBezTo>
                      <a:pt x="0" y="29"/>
                      <a:pt x="38" y="10"/>
                      <a:pt x="47" y="38"/>
                    </a:cubicBezTo>
                    <a:cubicBezTo>
                      <a:pt x="57" y="38"/>
                      <a:pt x="38" y="48"/>
                      <a:pt x="38" y="57"/>
                    </a:cubicBezTo>
                    <a:cubicBezTo>
                      <a:pt x="38" y="57"/>
                      <a:pt x="57" y="67"/>
                      <a:pt x="47" y="76"/>
                    </a:cubicBezTo>
                    <a:cubicBezTo>
                      <a:pt x="38" y="95"/>
                      <a:pt x="0" y="76"/>
                      <a:pt x="19" y="67"/>
                    </a:cubicBezTo>
                    <a:cubicBezTo>
                      <a:pt x="19" y="76"/>
                      <a:pt x="19" y="76"/>
                      <a:pt x="28" y="76"/>
                    </a:cubicBezTo>
                    <a:cubicBezTo>
                      <a:pt x="28" y="76"/>
                      <a:pt x="38" y="67"/>
                      <a:pt x="28" y="67"/>
                    </a:cubicBezTo>
                    <a:cubicBezTo>
                      <a:pt x="28" y="48"/>
                      <a:pt x="9" y="57"/>
                      <a:pt x="9" y="76"/>
                    </a:cubicBezTo>
                    <a:cubicBezTo>
                      <a:pt x="9" y="105"/>
                      <a:pt x="47" y="95"/>
                      <a:pt x="66" y="8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84" name="Freeform 511">
                <a:extLst>
                  <a:ext uri="{FF2B5EF4-FFF2-40B4-BE49-F238E27FC236}">
                    <a16:creationId xmlns:a16="http://schemas.microsoft.com/office/drawing/2014/main" id="{65793266-582D-AF47-A2DA-58C232B79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2060575"/>
                <a:ext cx="20637" cy="38100"/>
              </a:xfrm>
              <a:custGeom>
                <a:avLst/>
                <a:gdLst>
                  <a:gd name="T0" fmla="*/ 0 w 58"/>
                  <a:gd name="T1" fmla="*/ 30911 h 106"/>
                  <a:gd name="T2" fmla="*/ 0 w 58"/>
                  <a:gd name="T3" fmla="*/ 6829 h 106"/>
                  <a:gd name="T4" fmla="*/ 17079 w 58"/>
                  <a:gd name="T5" fmla="*/ 10424 h 106"/>
                  <a:gd name="T6" fmla="*/ 10319 w 58"/>
                  <a:gd name="T7" fmla="*/ 17253 h 106"/>
                  <a:gd name="T8" fmla="*/ 10319 w 58"/>
                  <a:gd name="T9" fmla="*/ 10424 h 106"/>
                  <a:gd name="T10" fmla="*/ 13521 w 58"/>
                  <a:gd name="T11" fmla="*/ 13658 h 106"/>
                  <a:gd name="T12" fmla="*/ 3558 w 58"/>
                  <a:gd name="T13" fmla="*/ 13658 h 106"/>
                  <a:gd name="T14" fmla="*/ 6760 w 58"/>
                  <a:gd name="T15" fmla="*/ 20488 h 106"/>
                  <a:gd name="T16" fmla="*/ 3558 w 58"/>
                  <a:gd name="T17" fmla="*/ 27317 h 106"/>
                  <a:gd name="T18" fmla="*/ 13521 w 58"/>
                  <a:gd name="T19" fmla="*/ 24082 h 106"/>
                  <a:gd name="T20" fmla="*/ 10319 w 58"/>
                  <a:gd name="T21" fmla="*/ 27317 h 106"/>
                  <a:gd name="T22" fmla="*/ 10319 w 58"/>
                  <a:gd name="T23" fmla="*/ 24082 h 106"/>
                  <a:gd name="T24" fmla="*/ 17079 w 58"/>
                  <a:gd name="T25" fmla="*/ 27317 h 106"/>
                  <a:gd name="T26" fmla="*/ 0 w 58"/>
                  <a:gd name="T27" fmla="*/ 30911 h 1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106">
                    <a:moveTo>
                      <a:pt x="0" y="86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0" y="10"/>
                      <a:pt x="48" y="0"/>
                      <a:pt x="48" y="29"/>
                    </a:cubicBezTo>
                    <a:cubicBezTo>
                      <a:pt x="57" y="48"/>
                      <a:pt x="29" y="57"/>
                      <a:pt x="29" y="48"/>
                    </a:cubicBezTo>
                    <a:cubicBezTo>
                      <a:pt x="29" y="38"/>
                      <a:pt x="29" y="29"/>
                      <a:pt x="29" y="29"/>
                    </a:cubicBezTo>
                    <a:cubicBezTo>
                      <a:pt x="38" y="29"/>
                      <a:pt x="38" y="29"/>
                      <a:pt x="38" y="38"/>
                    </a:cubicBezTo>
                    <a:cubicBezTo>
                      <a:pt x="57" y="29"/>
                      <a:pt x="19" y="10"/>
                      <a:pt x="10" y="38"/>
                    </a:cubicBezTo>
                    <a:cubicBezTo>
                      <a:pt x="10" y="38"/>
                      <a:pt x="19" y="48"/>
                      <a:pt x="19" y="57"/>
                    </a:cubicBezTo>
                    <a:cubicBezTo>
                      <a:pt x="19" y="57"/>
                      <a:pt x="10" y="67"/>
                      <a:pt x="10" y="76"/>
                    </a:cubicBezTo>
                    <a:cubicBezTo>
                      <a:pt x="29" y="95"/>
                      <a:pt x="57" y="76"/>
                      <a:pt x="38" y="67"/>
                    </a:cubicBezTo>
                    <a:cubicBezTo>
                      <a:pt x="38" y="76"/>
                      <a:pt x="38" y="76"/>
                      <a:pt x="29" y="76"/>
                    </a:cubicBezTo>
                    <a:lnTo>
                      <a:pt x="29" y="67"/>
                    </a:lnTo>
                    <a:cubicBezTo>
                      <a:pt x="29" y="48"/>
                      <a:pt x="57" y="57"/>
                      <a:pt x="48" y="76"/>
                    </a:cubicBezTo>
                    <a:cubicBezTo>
                      <a:pt x="48" y="105"/>
                      <a:pt x="10" y="95"/>
                      <a:pt x="0" y="8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1231E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85" name="Freeform 512">
                <a:extLst>
                  <a:ext uri="{FF2B5EF4-FFF2-40B4-BE49-F238E27FC236}">
                    <a16:creationId xmlns:a16="http://schemas.microsoft.com/office/drawing/2014/main" id="{4BFC9AFC-977D-9E41-B819-C2427B717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988" y="1995488"/>
                <a:ext cx="88900" cy="120650"/>
              </a:xfrm>
              <a:custGeom>
                <a:avLst/>
                <a:gdLst>
                  <a:gd name="T0" fmla="*/ 0 w 248"/>
                  <a:gd name="T1" fmla="*/ 72246 h 334"/>
                  <a:gd name="T2" fmla="*/ 0 w 248"/>
                  <a:gd name="T3" fmla="*/ 79109 h 334"/>
                  <a:gd name="T4" fmla="*/ 0 w 248"/>
                  <a:gd name="T5" fmla="*/ 85972 h 334"/>
                  <a:gd name="T6" fmla="*/ 3226 w 248"/>
                  <a:gd name="T7" fmla="*/ 92835 h 334"/>
                  <a:gd name="T8" fmla="*/ 6811 w 248"/>
                  <a:gd name="T9" fmla="*/ 96448 h 334"/>
                  <a:gd name="T10" fmla="*/ 10037 w 248"/>
                  <a:gd name="T11" fmla="*/ 103311 h 334"/>
                  <a:gd name="T12" fmla="*/ 13622 w 248"/>
                  <a:gd name="T13" fmla="*/ 106562 h 334"/>
                  <a:gd name="T14" fmla="*/ 16848 w 248"/>
                  <a:gd name="T15" fmla="*/ 110174 h 334"/>
                  <a:gd name="T16" fmla="*/ 20433 w 248"/>
                  <a:gd name="T17" fmla="*/ 113425 h 334"/>
                  <a:gd name="T18" fmla="*/ 23659 w 248"/>
                  <a:gd name="T19" fmla="*/ 117038 h 334"/>
                  <a:gd name="T20" fmla="*/ 30470 w 248"/>
                  <a:gd name="T21" fmla="*/ 117038 h 334"/>
                  <a:gd name="T22" fmla="*/ 34054 w 248"/>
                  <a:gd name="T23" fmla="*/ 120289 h 334"/>
                  <a:gd name="T24" fmla="*/ 40865 w 248"/>
                  <a:gd name="T25" fmla="*/ 120289 h 334"/>
                  <a:gd name="T26" fmla="*/ 47676 w 248"/>
                  <a:gd name="T27" fmla="*/ 120289 h 334"/>
                  <a:gd name="T28" fmla="*/ 54487 w 248"/>
                  <a:gd name="T29" fmla="*/ 120289 h 334"/>
                  <a:gd name="T30" fmla="*/ 57713 w 248"/>
                  <a:gd name="T31" fmla="*/ 117038 h 334"/>
                  <a:gd name="T32" fmla="*/ 64883 w 248"/>
                  <a:gd name="T33" fmla="*/ 117038 h 334"/>
                  <a:gd name="T34" fmla="*/ 68109 w 248"/>
                  <a:gd name="T35" fmla="*/ 113425 h 334"/>
                  <a:gd name="T36" fmla="*/ 71694 w 248"/>
                  <a:gd name="T37" fmla="*/ 110174 h 334"/>
                  <a:gd name="T38" fmla="*/ 74920 w 248"/>
                  <a:gd name="T39" fmla="*/ 106562 h 334"/>
                  <a:gd name="T40" fmla="*/ 78504 w 248"/>
                  <a:gd name="T41" fmla="*/ 103311 h 334"/>
                  <a:gd name="T42" fmla="*/ 81731 w 248"/>
                  <a:gd name="T43" fmla="*/ 99699 h 334"/>
                  <a:gd name="T44" fmla="*/ 85315 w 248"/>
                  <a:gd name="T45" fmla="*/ 96448 h 334"/>
                  <a:gd name="T46" fmla="*/ 85315 w 248"/>
                  <a:gd name="T47" fmla="*/ 89584 h 334"/>
                  <a:gd name="T48" fmla="*/ 88542 w 248"/>
                  <a:gd name="T49" fmla="*/ 85972 h 334"/>
                  <a:gd name="T50" fmla="*/ 88542 w 248"/>
                  <a:gd name="T51" fmla="*/ 79109 h 334"/>
                  <a:gd name="T52" fmla="*/ 88542 w 248"/>
                  <a:gd name="T53" fmla="*/ 72246 h 334"/>
                  <a:gd name="T54" fmla="*/ 0 w 248"/>
                  <a:gd name="T55" fmla="*/ 0 h 334"/>
                  <a:gd name="T56" fmla="*/ 88542 w 248"/>
                  <a:gd name="T57" fmla="*/ 0 h 334"/>
                  <a:gd name="T58" fmla="*/ 88542 w 248"/>
                  <a:gd name="T59" fmla="*/ 75858 h 334"/>
                  <a:gd name="T60" fmla="*/ 88542 w 248"/>
                  <a:gd name="T61" fmla="*/ 82721 h 334"/>
                  <a:gd name="T62" fmla="*/ 85315 w 248"/>
                  <a:gd name="T63" fmla="*/ 89584 h 334"/>
                  <a:gd name="T64" fmla="*/ 81731 w 248"/>
                  <a:gd name="T65" fmla="*/ 92835 h 334"/>
                  <a:gd name="T66" fmla="*/ 81731 w 248"/>
                  <a:gd name="T67" fmla="*/ 99699 h 334"/>
                  <a:gd name="T68" fmla="*/ 78504 w 248"/>
                  <a:gd name="T69" fmla="*/ 103311 h 334"/>
                  <a:gd name="T70" fmla="*/ 71694 w 248"/>
                  <a:gd name="T71" fmla="*/ 106562 h 334"/>
                  <a:gd name="T72" fmla="*/ 68109 w 248"/>
                  <a:gd name="T73" fmla="*/ 110174 h 334"/>
                  <a:gd name="T74" fmla="*/ 64883 w 248"/>
                  <a:gd name="T75" fmla="*/ 113425 h 334"/>
                  <a:gd name="T76" fmla="*/ 57713 w 248"/>
                  <a:gd name="T77" fmla="*/ 117038 h 334"/>
                  <a:gd name="T78" fmla="*/ 50902 w 248"/>
                  <a:gd name="T79" fmla="*/ 117038 h 334"/>
                  <a:gd name="T80" fmla="*/ 47676 w 248"/>
                  <a:gd name="T81" fmla="*/ 120289 h 334"/>
                  <a:gd name="T82" fmla="*/ 40865 w 248"/>
                  <a:gd name="T83" fmla="*/ 120289 h 334"/>
                  <a:gd name="T84" fmla="*/ 37281 w 248"/>
                  <a:gd name="T85" fmla="*/ 117038 h 334"/>
                  <a:gd name="T86" fmla="*/ 30470 w 248"/>
                  <a:gd name="T87" fmla="*/ 117038 h 334"/>
                  <a:gd name="T88" fmla="*/ 27244 w 248"/>
                  <a:gd name="T89" fmla="*/ 113425 h 334"/>
                  <a:gd name="T90" fmla="*/ 20433 w 248"/>
                  <a:gd name="T91" fmla="*/ 113425 h 334"/>
                  <a:gd name="T92" fmla="*/ 16848 w 248"/>
                  <a:gd name="T93" fmla="*/ 110174 h 334"/>
                  <a:gd name="T94" fmla="*/ 13622 w 248"/>
                  <a:gd name="T95" fmla="*/ 106562 h 334"/>
                  <a:gd name="T96" fmla="*/ 10037 w 248"/>
                  <a:gd name="T97" fmla="*/ 103311 h 334"/>
                  <a:gd name="T98" fmla="*/ 6811 w 248"/>
                  <a:gd name="T99" fmla="*/ 99699 h 334"/>
                  <a:gd name="T100" fmla="*/ 6811 w 248"/>
                  <a:gd name="T101" fmla="*/ 92835 h 334"/>
                  <a:gd name="T102" fmla="*/ 3226 w 248"/>
                  <a:gd name="T103" fmla="*/ 89584 h 334"/>
                  <a:gd name="T104" fmla="*/ 3226 w 248"/>
                  <a:gd name="T105" fmla="*/ 82721 h 334"/>
                  <a:gd name="T106" fmla="*/ 0 w 248"/>
                  <a:gd name="T107" fmla="*/ 75858 h 334"/>
                  <a:gd name="T108" fmla="*/ 0 w 248"/>
                  <a:gd name="T109" fmla="*/ 0 h 3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48" h="334">
                    <a:moveTo>
                      <a:pt x="0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8"/>
                      <a:pt x="0" y="238"/>
                      <a:pt x="0" y="238"/>
                    </a:cubicBezTo>
                    <a:cubicBezTo>
                      <a:pt x="9" y="248"/>
                      <a:pt x="9" y="248"/>
                      <a:pt x="9" y="248"/>
                    </a:cubicBezTo>
                    <a:cubicBezTo>
                      <a:pt x="9" y="257"/>
                      <a:pt x="9" y="257"/>
                      <a:pt x="9" y="257"/>
                    </a:cubicBezTo>
                    <a:cubicBezTo>
                      <a:pt x="9" y="267"/>
                      <a:pt x="9" y="267"/>
                      <a:pt x="9" y="267"/>
                    </a:cubicBezTo>
                    <a:cubicBezTo>
                      <a:pt x="19" y="267"/>
                      <a:pt x="19" y="267"/>
                      <a:pt x="19" y="267"/>
                    </a:cubicBezTo>
                    <a:cubicBezTo>
                      <a:pt x="19" y="276"/>
                      <a:pt x="19" y="276"/>
                      <a:pt x="19" y="276"/>
                    </a:cubicBezTo>
                    <a:cubicBezTo>
                      <a:pt x="28" y="286"/>
                      <a:pt x="28" y="286"/>
                      <a:pt x="28" y="286"/>
                    </a:cubicBezTo>
                    <a:cubicBezTo>
                      <a:pt x="28" y="295"/>
                      <a:pt x="28" y="295"/>
                      <a:pt x="28" y="295"/>
                    </a:cubicBezTo>
                    <a:cubicBezTo>
                      <a:pt x="38" y="295"/>
                      <a:pt x="38" y="295"/>
                      <a:pt x="38" y="295"/>
                    </a:cubicBezTo>
                    <a:cubicBezTo>
                      <a:pt x="38" y="305"/>
                      <a:pt x="38" y="305"/>
                      <a:pt x="38" y="305"/>
                    </a:cubicBezTo>
                    <a:cubicBezTo>
                      <a:pt x="47" y="305"/>
                      <a:pt x="47" y="305"/>
                      <a:pt x="47" y="305"/>
                    </a:cubicBezTo>
                    <a:cubicBezTo>
                      <a:pt x="47" y="314"/>
                      <a:pt x="47" y="314"/>
                      <a:pt x="47" y="314"/>
                    </a:cubicBezTo>
                    <a:cubicBezTo>
                      <a:pt x="57" y="314"/>
                      <a:pt x="57" y="314"/>
                      <a:pt x="57" y="314"/>
                    </a:cubicBezTo>
                    <a:cubicBezTo>
                      <a:pt x="66" y="314"/>
                      <a:pt x="66" y="314"/>
                      <a:pt x="66" y="314"/>
                    </a:cubicBezTo>
                    <a:cubicBezTo>
                      <a:pt x="66" y="324"/>
                      <a:pt x="66" y="324"/>
                      <a:pt x="66" y="324"/>
                    </a:cubicBezTo>
                    <a:cubicBezTo>
                      <a:pt x="76" y="324"/>
                      <a:pt x="76" y="324"/>
                      <a:pt x="76" y="324"/>
                    </a:cubicBezTo>
                    <a:cubicBezTo>
                      <a:pt x="85" y="324"/>
                      <a:pt x="85" y="324"/>
                      <a:pt x="85" y="324"/>
                    </a:cubicBezTo>
                    <a:cubicBezTo>
                      <a:pt x="85" y="333"/>
                      <a:pt x="85" y="333"/>
                      <a:pt x="85" y="333"/>
                    </a:cubicBezTo>
                    <a:cubicBezTo>
                      <a:pt x="95" y="333"/>
                      <a:pt x="95" y="333"/>
                      <a:pt x="95" y="333"/>
                    </a:cubicBezTo>
                    <a:cubicBezTo>
                      <a:pt x="104" y="333"/>
                      <a:pt x="104" y="333"/>
                      <a:pt x="104" y="333"/>
                    </a:cubicBezTo>
                    <a:cubicBezTo>
                      <a:pt x="114" y="333"/>
                      <a:pt x="114" y="333"/>
                      <a:pt x="114" y="333"/>
                    </a:cubicBezTo>
                    <a:cubicBezTo>
                      <a:pt x="123" y="333"/>
                      <a:pt x="123" y="333"/>
                      <a:pt x="123" y="333"/>
                    </a:cubicBezTo>
                    <a:cubicBezTo>
                      <a:pt x="133" y="333"/>
                      <a:pt x="133" y="333"/>
                      <a:pt x="133" y="333"/>
                    </a:cubicBezTo>
                    <a:cubicBezTo>
                      <a:pt x="142" y="333"/>
                      <a:pt x="142" y="333"/>
                      <a:pt x="142" y="333"/>
                    </a:cubicBezTo>
                    <a:cubicBezTo>
                      <a:pt x="152" y="333"/>
                      <a:pt x="152" y="333"/>
                      <a:pt x="152" y="333"/>
                    </a:cubicBezTo>
                    <a:cubicBezTo>
                      <a:pt x="161" y="333"/>
                      <a:pt x="161" y="333"/>
                      <a:pt x="161" y="333"/>
                    </a:cubicBezTo>
                    <a:cubicBezTo>
                      <a:pt x="161" y="324"/>
                      <a:pt x="161" y="324"/>
                      <a:pt x="161" y="324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81" y="324"/>
                      <a:pt x="181" y="324"/>
                      <a:pt x="181" y="324"/>
                    </a:cubicBezTo>
                    <a:cubicBezTo>
                      <a:pt x="181" y="314"/>
                      <a:pt x="181" y="314"/>
                      <a:pt x="181" y="314"/>
                    </a:cubicBezTo>
                    <a:cubicBezTo>
                      <a:pt x="190" y="314"/>
                      <a:pt x="190" y="314"/>
                      <a:pt x="190" y="314"/>
                    </a:cubicBezTo>
                    <a:cubicBezTo>
                      <a:pt x="200" y="314"/>
                      <a:pt x="200" y="314"/>
                      <a:pt x="200" y="314"/>
                    </a:cubicBezTo>
                    <a:cubicBezTo>
                      <a:pt x="200" y="305"/>
                      <a:pt x="200" y="305"/>
                      <a:pt x="200" y="305"/>
                    </a:cubicBezTo>
                    <a:cubicBezTo>
                      <a:pt x="209" y="305"/>
                      <a:pt x="209" y="305"/>
                      <a:pt x="209" y="305"/>
                    </a:cubicBezTo>
                    <a:cubicBezTo>
                      <a:pt x="209" y="295"/>
                      <a:pt x="209" y="295"/>
                      <a:pt x="209" y="295"/>
                    </a:cubicBezTo>
                    <a:cubicBezTo>
                      <a:pt x="219" y="295"/>
                      <a:pt x="219" y="295"/>
                      <a:pt x="219" y="295"/>
                    </a:cubicBezTo>
                    <a:cubicBezTo>
                      <a:pt x="219" y="286"/>
                      <a:pt x="219" y="286"/>
                      <a:pt x="219" y="286"/>
                    </a:cubicBezTo>
                    <a:cubicBezTo>
                      <a:pt x="228" y="286"/>
                      <a:pt x="228" y="286"/>
                      <a:pt x="228" y="286"/>
                    </a:cubicBezTo>
                    <a:cubicBezTo>
                      <a:pt x="228" y="276"/>
                      <a:pt x="228" y="276"/>
                      <a:pt x="228" y="276"/>
                    </a:cubicBezTo>
                    <a:cubicBezTo>
                      <a:pt x="228" y="267"/>
                      <a:pt x="228" y="267"/>
                      <a:pt x="228" y="267"/>
                    </a:cubicBezTo>
                    <a:cubicBezTo>
                      <a:pt x="238" y="267"/>
                      <a:pt x="238" y="267"/>
                      <a:pt x="238" y="267"/>
                    </a:cubicBezTo>
                    <a:cubicBezTo>
                      <a:pt x="238" y="257"/>
                      <a:pt x="238" y="257"/>
                      <a:pt x="238" y="257"/>
                    </a:cubicBezTo>
                    <a:cubicBezTo>
                      <a:pt x="238" y="248"/>
                      <a:pt x="238" y="248"/>
                      <a:pt x="238" y="248"/>
                    </a:cubicBezTo>
                    <a:cubicBezTo>
                      <a:pt x="247" y="248"/>
                      <a:pt x="247" y="248"/>
                      <a:pt x="247" y="248"/>
                    </a:cubicBezTo>
                    <a:cubicBezTo>
                      <a:pt x="247" y="238"/>
                      <a:pt x="247" y="238"/>
                      <a:pt x="247" y="238"/>
                    </a:cubicBezTo>
                    <a:cubicBezTo>
                      <a:pt x="247" y="229"/>
                      <a:pt x="247" y="229"/>
                      <a:pt x="247" y="229"/>
                    </a:cubicBezTo>
                    <a:cubicBezTo>
                      <a:pt x="247" y="219"/>
                      <a:pt x="247" y="219"/>
                      <a:pt x="247" y="219"/>
                    </a:cubicBezTo>
                    <a:cubicBezTo>
                      <a:pt x="247" y="210"/>
                      <a:pt x="247" y="210"/>
                      <a:pt x="247" y="210"/>
                    </a:cubicBezTo>
                    <a:cubicBezTo>
                      <a:pt x="247" y="200"/>
                      <a:pt x="247" y="200"/>
                      <a:pt x="247" y="200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7" y="0"/>
                      <a:pt x="85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47" y="0"/>
                      <a:pt x="247" y="0"/>
                      <a:pt x="247" y="0"/>
                    </a:cubicBezTo>
                    <a:cubicBezTo>
                      <a:pt x="247" y="200"/>
                      <a:pt x="247" y="200"/>
                      <a:pt x="247" y="200"/>
                    </a:cubicBezTo>
                    <a:cubicBezTo>
                      <a:pt x="247" y="210"/>
                      <a:pt x="247" y="210"/>
                      <a:pt x="247" y="210"/>
                    </a:cubicBezTo>
                    <a:cubicBezTo>
                      <a:pt x="247" y="219"/>
                      <a:pt x="247" y="219"/>
                      <a:pt x="247" y="219"/>
                    </a:cubicBezTo>
                    <a:cubicBezTo>
                      <a:pt x="247" y="229"/>
                      <a:pt x="247" y="229"/>
                      <a:pt x="247" y="229"/>
                    </a:cubicBezTo>
                    <a:cubicBezTo>
                      <a:pt x="238" y="238"/>
                      <a:pt x="238" y="238"/>
                      <a:pt x="238" y="238"/>
                    </a:cubicBezTo>
                    <a:cubicBezTo>
                      <a:pt x="238" y="248"/>
                      <a:pt x="238" y="248"/>
                      <a:pt x="238" y="248"/>
                    </a:cubicBezTo>
                    <a:cubicBezTo>
                      <a:pt x="238" y="257"/>
                      <a:pt x="238" y="257"/>
                      <a:pt x="238" y="257"/>
                    </a:cubicBezTo>
                    <a:cubicBezTo>
                      <a:pt x="228" y="257"/>
                      <a:pt x="228" y="257"/>
                      <a:pt x="228" y="257"/>
                    </a:cubicBezTo>
                    <a:cubicBezTo>
                      <a:pt x="228" y="267"/>
                      <a:pt x="228" y="267"/>
                      <a:pt x="228" y="267"/>
                    </a:cubicBezTo>
                    <a:cubicBezTo>
                      <a:pt x="228" y="276"/>
                      <a:pt x="228" y="276"/>
                      <a:pt x="228" y="276"/>
                    </a:cubicBezTo>
                    <a:cubicBezTo>
                      <a:pt x="219" y="276"/>
                      <a:pt x="219" y="276"/>
                      <a:pt x="219" y="276"/>
                    </a:cubicBezTo>
                    <a:cubicBezTo>
                      <a:pt x="219" y="286"/>
                      <a:pt x="219" y="286"/>
                      <a:pt x="219" y="286"/>
                    </a:cubicBezTo>
                    <a:cubicBezTo>
                      <a:pt x="209" y="295"/>
                      <a:pt x="209" y="295"/>
                      <a:pt x="209" y="295"/>
                    </a:cubicBezTo>
                    <a:cubicBezTo>
                      <a:pt x="200" y="295"/>
                      <a:pt x="200" y="295"/>
                      <a:pt x="200" y="295"/>
                    </a:cubicBezTo>
                    <a:cubicBezTo>
                      <a:pt x="200" y="305"/>
                      <a:pt x="200" y="305"/>
                      <a:pt x="200" y="305"/>
                    </a:cubicBezTo>
                    <a:cubicBezTo>
                      <a:pt x="190" y="305"/>
                      <a:pt x="190" y="305"/>
                      <a:pt x="190" y="305"/>
                    </a:cubicBezTo>
                    <a:cubicBezTo>
                      <a:pt x="190" y="314"/>
                      <a:pt x="190" y="314"/>
                      <a:pt x="190" y="314"/>
                    </a:cubicBezTo>
                    <a:cubicBezTo>
                      <a:pt x="181" y="314"/>
                      <a:pt x="181" y="314"/>
                      <a:pt x="181" y="314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61" y="324"/>
                      <a:pt x="161" y="324"/>
                      <a:pt x="161" y="324"/>
                    </a:cubicBezTo>
                    <a:cubicBezTo>
                      <a:pt x="152" y="324"/>
                      <a:pt x="152" y="324"/>
                      <a:pt x="152" y="324"/>
                    </a:cubicBezTo>
                    <a:cubicBezTo>
                      <a:pt x="142" y="324"/>
                      <a:pt x="142" y="324"/>
                      <a:pt x="142" y="324"/>
                    </a:cubicBezTo>
                    <a:cubicBezTo>
                      <a:pt x="142" y="333"/>
                      <a:pt x="142" y="333"/>
                      <a:pt x="142" y="333"/>
                    </a:cubicBezTo>
                    <a:cubicBezTo>
                      <a:pt x="133" y="333"/>
                      <a:pt x="133" y="333"/>
                      <a:pt x="133" y="333"/>
                    </a:cubicBezTo>
                    <a:cubicBezTo>
                      <a:pt x="123" y="333"/>
                      <a:pt x="123" y="333"/>
                      <a:pt x="123" y="333"/>
                    </a:cubicBezTo>
                    <a:cubicBezTo>
                      <a:pt x="114" y="333"/>
                      <a:pt x="114" y="333"/>
                      <a:pt x="114" y="333"/>
                    </a:cubicBezTo>
                    <a:cubicBezTo>
                      <a:pt x="104" y="333"/>
                      <a:pt x="104" y="333"/>
                      <a:pt x="104" y="333"/>
                    </a:cubicBezTo>
                    <a:cubicBezTo>
                      <a:pt x="104" y="324"/>
                      <a:pt x="104" y="324"/>
                      <a:pt x="104" y="324"/>
                    </a:cubicBezTo>
                    <a:cubicBezTo>
                      <a:pt x="95" y="324"/>
                      <a:pt x="95" y="324"/>
                      <a:pt x="95" y="324"/>
                    </a:cubicBezTo>
                    <a:cubicBezTo>
                      <a:pt x="85" y="324"/>
                      <a:pt x="85" y="324"/>
                      <a:pt x="85" y="324"/>
                    </a:cubicBezTo>
                    <a:cubicBezTo>
                      <a:pt x="76" y="324"/>
                      <a:pt x="76" y="324"/>
                      <a:pt x="76" y="324"/>
                    </a:cubicBezTo>
                    <a:cubicBezTo>
                      <a:pt x="76" y="314"/>
                      <a:pt x="76" y="314"/>
                      <a:pt x="76" y="314"/>
                    </a:cubicBezTo>
                    <a:cubicBezTo>
                      <a:pt x="66" y="314"/>
                      <a:pt x="66" y="314"/>
                      <a:pt x="66" y="314"/>
                    </a:cubicBezTo>
                    <a:cubicBezTo>
                      <a:pt x="57" y="314"/>
                      <a:pt x="57" y="314"/>
                      <a:pt x="57" y="314"/>
                    </a:cubicBezTo>
                    <a:cubicBezTo>
                      <a:pt x="57" y="305"/>
                      <a:pt x="57" y="305"/>
                      <a:pt x="57" y="305"/>
                    </a:cubicBezTo>
                    <a:cubicBezTo>
                      <a:pt x="47" y="305"/>
                      <a:pt x="47" y="305"/>
                      <a:pt x="47" y="305"/>
                    </a:cubicBezTo>
                    <a:cubicBezTo>
                      <a:pt x="47" y="295"/>
                      <a:pt x="47" y="295"/>
                      <a:pt x="47" y="295"/>
                    </a:cubicBezTo>
                    <a:cubicBezTo>
                      <a:pt x="38" y="295"/>
                      <a:pt x="38" y="295"/>
                      <a:pt x="38" y="295"/>
                    </a:cubicBezTo>
                    <a:cubicBezTo>
                      <a:pt x="38" y="286"/>
                      <a:pt x="38" y="286"/>
                      <a:pt x="38" y="286"/>
                    </a:cubicBezTo>
                    <a:cubicBezTo>
                      <a:pt x="28" y="286"/>
                      <a:pt x="28" y="286"/>
                      <a:pt x="28" y="286"/>
                    </a:cubicBezTo>
                    <a:cubicBezTo>
                      <a:pt x="28" y="276"/>
                      <a:pt x="28" y="276"/>
                      <a:pt x="28" y="276"/>
                    </a:cubicBezTo>
                    <a:cubicBezTo>
                      <a:pt x="19" y="276"/>
                      <a:pt x="19" y="276"/>
                      <a:pt x="19" y="276"/>
                    </a:cubicBezTo>
                    <a:cubicBezTo>
                      <a:pt x="19" y="267"/>
                      <a:pt x="19" y="267"/>
                      <a:pt x="19" y="267"/>
                    </a:cubicBezTo>
                    <a:cubicBezTo>
                      <a:pt x="19" y="257"/>
                      <a:pt x="19" y="257"/>
                      <a:pt x="19" y="257"/>
                    </a:cubicBezTo>
                    <a:cubicBezTo>
                      <a:pt x="9" y="257"/>
                      <a:pt x="9" y="257"/>
                      <a:pt x="9" y="257"/>
                    </a:cubicBezTo>
                    <a:cubicBezTo>
                      <a:pt x="9" y="248"/>
                      <a:pt x="9" y="248"/>
                      <a:pt x="9" y="248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0" y="200"/>
                      <a:pt x="0" y="200"/>
                      <a:pt x="0" y="2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123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1231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086" name="Freeform 513">
                <a:extLst>
                  <a:ext uri="{FF2B5EF4-FFF2-40B4-BE49-F238E27FC236}">
                    <a16:creationId xmlns:a16="http://schemas.microsoft.com/office/drawing/2014/main" id="{362A6EFD-21C9-3748-B1EA-D90A155A1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1714500"/>
                <a:ext cx="895350" cy="600075"/>
              </a:xfrm>
              <a:custGeom>
                <a:avLst/>
                <a:gdLst>
                  <a:gd name="T0" fmla="*/ 894990 w 2486"/>
                  <a:gd name="T1" fmla="*/ 599715 h 1668"/>
                  <a:gd name="T2" fmla="*/ 0 w 2486"/>
                  <a:gd name="T3" fmla="*/ 599715 h 1668"/>
                  <a:gd name="T4" fmla="*/ 0 w 2486"/>
                  <a:gd name="T5" fmla="*/ 0 h 1668"/>
                  <a:gd name="T6" fmla="*/ 894990 w 2486"/>
                  <a:gd name="T7" fmla="*/ 0 h 1668"/>
                  <a:gd name="T8" fmla="*/ 894990 w 2486"/>
                  <a:gd name="T9" fmla="*/ 599715 h 16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6" h="1668">
                    <a:moveTo>
                      <a:pt x="2485" y="1667"/>
                    </a:moveTo>
                    <a:lnTo>
                      <a:pt x="0" y="1667"/>
                    </a:lnTo>
                    <a:lnTo>
                      <a:pt x="0" y="0"/>
                    </a:lnTo>
                    <a:lnTo>
                      <a:pt x="2485" y="0"/>
                    </a:lnTo>
                    <a:lnTo>
                      <a:pt x="2485" y="1667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67593" name="Google Shape;615;p19">
              <a:extLst>
                <a:ext uri="{FF2B5EF4-FFF2-40B4-BE49-F238E27FC236}">
                  <a16:creationId xmlns:a16="http://schemas.microsoft.com/office/drawing/2014/main" id="{6741ABE7-BC25-9744-9E72-9755D4E92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074988"/>
              <a:ext cx="4202112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94" name="Google Shape;615;p19">
              <a:extLst>
                <a:ext uri="{FF2B5EF4-FFF2-40B4-BE49-F238E27FC236}">
                  <a16:creationId xmlns:a16="http://schemas.microsoft.com/office/drawing/2014/main" id="{AB51E059-3DC0-5D47-B3C3-D8D3DAB540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087813"/>
              <a:ext cx="4202112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95" name="Google Shape;615;p19">
              <a:extLst>
                <a:ext uri="{FF2B5EF4-FFF2-40B4-BE49-F238E27FC236}">
                  <a16:creationId xmlns:a16="http://schemas.microsoft.com/office/drawing/2014/main" id="{F83FA775-95F8-1842-8A9B-C92189332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5126038"/>
              <a:ext cx="4202112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596" name="Google Shape;615;p19">
              <a:extLst>
                <a:ext uri="{FF2B5EF4-FFF2-40B4-BE49-F238E27FC236}">
                  <a16:creationId xmlns:a16="http://schemas.microsoft.com/office/drawing/2014/main" id="{EFE35FAA-5073-334F-B090-BCA12A617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6165850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800F2247-D6C2-B545-BBDB-DCA12CE11660}"/>
              </a:ext>
            </a:extLst>
          </p:cNvPr>
          <p:cNvGrpSpPr/>
          <p:nvPr/>
        </p:nvGrpSpPr>
        <p:grpSpPr>
          <a:xfrm>
            <a:off x="3788834" y="1903678"/>
            <a:ext cx="7691438" cy="3788833"/>
            <a:chOff x="4546600" y="2284413"/>
            <a:chExt cx="9229725" cy="4546600"/>
          </a:xfrm>
        </p:grpSpPr>
        <p:grpSp>
          <p:nvGrpSpPr>
            <p:cNvPr id="69633" name="Group 3">
              <a:extLst>
                <a:ext uri="{FF2B5EF4-FFF2-40B4-BE49-F238E27FC236}">
                  <a16:creationId xmlns:a16="http://schemas.microsoft.com/office/drawing/2014/main" id="{8148D18C-6A3B-114A-AC01-19786F0ACE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2284413"/>
              <a:ext cx="9229725" cy="4546600"/>
              <a:chOff x="4546600" y="2284413"/>
              <a:chExt cx="9229725" cy="4546600"/>
            </a:xfrm>
          </p:grpSpPr>
          <p:sp>
            <p:nvSpPr>
              <p:cNvPr id="69652" name="Freeform 2">
                <a:extLst>
                  <a:ext uri="{FF2B5EF4-FFF2-40B4-BE49-F238E27FC236}">
                    <a16:creationId xmlns:a16="http://schemas.microsoft.com/office/drawing/2014/main" id="{49A39E3B-FAB1-3C4B-8FC4-C55B3E786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5638" y="2284413"/>
                <a:ext cx="2743200" cy="2125662"/>
              </a:xfrm>
              <a:custGeom>
                <a:avLst/>
                <a:gdLst>
                  <a:gd name="T0" fmla="*/ 1902960 w 7620"/>
                  <a:gd name="T1" fmla="*/ 274256 h 5906"/>
                  <a:gd name="T2" fmla="*/ 2053800 w 7620"/>
                  <a:gd name="T3" fmla="*/ 431899 h 5906"/>
                  <a:gd name="T4" fmla="*/ 2266200 w 7620"/>
                  <a:gd name="T5" fmla="*/ 510720 h 5906"/>
                  <a:gd name="T6" fmla="*/ 2300760 w 7620"/>
                  <a:gd name="T7" fmla="*/ 757623 h 5906"/>
                  <a:gd name="T8" fmla="*/ 2328120 w 7620"/>
                  <a:gd name="T9" fmla="*/ 802252 h 5906"/>
                  <a:gd name="T10" fmla="*/ 2314440 w 7620"/>
                  <a:gd name="T11" fmla="*/ 853720 h 5906"/>
                  <a:gd name="T12" fmla="*/ 2420640 w 7620"/>
                  <a:gd name="T13" fmla="*/ 1021441 h 5906"/>
                  <a:gd name="T14" fmla="*/ 2496240 w 7620"/>
                  <a:gd name="T15" fmla="*/ 1155329 h 5906"/>
                  <a:gd name="T16" fmla="*/ 2537280 w 7620"/>
                  <a:gd name="T17" fmla="*/ 1155329 h 5906"/>
                  <a:gd name="T18" fmla="*/ 2592000 w 7620"/>
                  <a:gd name="T19" fmla="*/ 1210037 h 5906"/>
                  <a:gd name="T20" fmla="*/ 2653920 w 7620"/>
                  <a:gd name="T21" fmla="*/ 1223713 h 5906"/>
                  <a:gd name="T22" fmla="*/ 2688120 w 7620"/>
                  <a:gd name="T23" fmla="*/ 1340326 h 5906"/>
                  <a:gd name="T24" fmla="*/ 2639880 w 7620"/>
                  <a:gd name="T25" fmla="*/ 1460178 h 5906"/>
                  <a:gd name="T26" fmla="*/ 2677680 w 7620"/>
                  <a:gd name="T27" fmla="*/ 1559515 h 5906"/>
                  <a:gd name="T28" fmla="*/ 2712240 w 7620"/>
                  <a:gd name="T29" fmla="*/ 1648774 h 5906"/>
                  <a:gd name="T30" fmla="*/ 2650320 w 7620"/>
                  <a:gd name="T31" fmla="*/ 1727595 h 5906"/>
                  <a:gd name="T32" fmla="*/ 2403360 w 7620"/>
                  <a:gd name="T33" fmla="*/ 1724356 h 5906"/>
                  <a:gd name="T34" fmla="*/ 2228760 w 7620"/>
                  <a:gd name="T35" fmla="*/ 1734434 h 5906"/>
                  <a:gd name="T36" fmla="*/ 2170440 w 7620"/>
                  <a:gd name="T37" fmla="*/ 1693403 h 5906"/>
                  <a:gd name="T38" fmla="*/ 1563480 w 7620"/>
                  <a:gd name="T39" fmla="*/ 1803178 h 5906"/>
                  <a:gd name="T40" fmla="*/ 1470960 w 7620"/>
                  <a:gd name="T41" fmla="*/ 1851046 h 5906"/>
                  <a:gd name="T42" fmla="*/ 1477800 w 7620"/>
                  <a:gd name="T43" fmla="*/ 1833770 h 5906"/>
                  <a:gd name="T44" fmla="*/ 1460520 w 7620"/>
                  <a:gd name="T45" fmla="*/ 1779063 h 5906"/>
                  <a:gd name="T46" fmla="*/ 1073160 w 7620"/>
                  <a:gd name="T47" fmla="*/ 1851046 h 5906"/>
                  <a:gd name="T48" fmla="*/ 1045800 w 7620"/>
                  <a:gd name="T49" fmla="*/ 1940305 h 5906"/>
                  <a:gd name="T50" fmla="*/ 1066320 w 7620"/>
                  <a:gd name="T51" fmla="*/ 2015528 h 5906"/>
                  <a:gd name="T52" fmla="*/ 870840 w 7620"/>
                  <a:gd name="T53" fmla="*/ 2104787 h 5906"/>
                  <a:gd name="T54" fmla="*/ 857160 w 7620"/>
                  <a:gd name="T55" fmla="*/ 2073834 h 5906"/>
                  <a:gd name="T56" fmla="*/ 689040 w 7620"/>
                  <a:gd name="T57" fmla="*/ 2008689 h 5906"/>
                  <a:gd name="T58" fmla="*/ 675360 w 7620"/>
                  <a:gd name="T59" fmla="*/ 1953982 h 5906"/>
                  <a:gd name="T60" fmla="*/ 613800 w 7620"/>
                  <a:gd name="T61" fmla="*/ 1912592 h 5906"/>
                  <a:gd name="T62" fmla="*/ 558720 w 7620"/>
                  <a:gd name="T63" fmla="*/ 1826932 h 5906"/>
                  <a:gd name="T64" fmla="*/ 562320 w 7620"/>
                  <a:gd name="T65" fmla="*/ 1765386 h 5906"/>
                  <a:gd name="T66" fmla="*/ 562320 w 7620"/>
                  <a:gd name="T67" fmla="*/ 1682966 h 5906"/>
                  <a:gd name="T68" fmla="*/ 582840 w 7620"/>
                  <a:gd name="T69" fmla="*/ 1659211 h 5906"/>
                  <a:gd name="T70" fmla="*/ 390960 w 7620"/>
                  <a:gd name="T71" fmla="*/ 1594067 h 5906"/>
                  <a:gd name="T72" fmla="*/ 332640 w 7620"/>
                  <a:gd name="T73" fmla="*/ 1594067 h 5906"/>
                  <a:gd name="T74" fmla="*/ 250200 w 7620"/>
                  <a:gd name="T75" fmla="*/ 1648774 h 5906"/>
                  <a:gd name="T76" fmla="*/ 239760 w 7620"/>
                  <a:gd name="T77" fmla="*/ 1559515 h 5906"/>
                  <a:gd name="T78" fmla="*/ 376920 w 7620"/>
                  <a:gd name="T79" fmla="*/ 1439663 h 5906"/>
                  <a:gd name="T80" fmla="*/ 390960 w 7620"/>
                  <a:gd name="T81" fmla="*/ 1354003 h 5906"/>
                  <a:gd name="T82" fmla="*/ 390960 w 7620"/>
                  <a:gd name="T83" fmla="*/ 1323050 h 5906"/>
                  <a:gd name="T84" fmla="*/ 370440 w 7620"/>
                  <a:gd name="T85" fmla="*/ 1295696 h 5906"/>
                  <a:gd name="T86" fmla="*/ 325800 w 7620"/>
                  <a:gd name="T87" fmla="*/ 1271582 h 5906"/>
                  <a:gd name="T88" fmla="*/ 349560 w 7620"/>
                  <a:gd name="T89" fmla="*/ 1158569 h 5906"/>
                  <a:gd name="T90" fmla="*/ 277560 w 7620"/>
                  <a:gd name="T91" fmla="*/ 1076508 h 5906"/>
                  <a:gd name="T92" fmla="*/ 195480 w 7620"/>
                  <a:gd name="T93" fmla="*/ 1021441 h 5906"/>
                  <a:gd name="T94" fmla="*/ 150840 w 7620"/>
                  <a:gd name="T95" fmla="*/ 946218 h 5906"/>
                  <a:gd name="T96" fmla="*/ 140400 w 7620"/>
                  <a:gd name="T97" fmla="*/ 897990 h 5906"/>
                  <a:gd name="T98" fmla="*/ 0 w 7620"/>
                  <a:gd name="T99" fmla="*/ 678801 h 5906"/>
                  <a:gd name="T100" fmla="*/ 246960 w 7620"/>
                  <a:gd name="T101" fmla="*/ 404545 h 5906"/>
                  <a:gd name="T102" fmla="*/ 432000 w 7620"/>
                  <a:gd name="T103" fmla="*/ 267417 h 5906"/>
                  <a:gd name="T104" fmla="*/ 699480 w 7620"/>
                  <a:gd name="T105" fmla="*/ 233225 h 5906"/>
                  <a:gd name="T106" fmla="*/ 970200 w 7620"/>
                  <a:gd name="T107" fmla="*/ 421461 h 5906"/>
                  <a:gd name="T108" fmla="*/ 1158840 w 7620"/>
                  <a:gd name="T109" fmla="*/ 493804 h 5906"/>
                  <a:gd name="T110" fmla="*/ 1330200 w 7620"/>
                  <a:gd name="T111" fmla="*/ 449175 h 5906"/>
                  <a:gd name="T112" fmla="*/ 1368000 w 7620"/>
                  <a:gd name="T113" fmla="*/ 356676 h 5906"/>
                  <a:gd name="T114" fmla="*/ 1546200 w 7620"/>
                  <a:gd name="T115" fmla="*/ 195434 h 5906"/>
                  <a:gd name="T116" fmla="*/ 1762200 w 7620"/>
                  <a:gd name="T117" fmla="*/ 3599 h 59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620" h="5906">
                    <a:moveTo>
                      <a:pt x="4895" y="10"/>
                    </a:moveTo>
                    <a:lnTo>
                      <a:pt x="4933" y="29"/>
                    </a:lnTo>
                    <a:lnTo>
                      <a:pt x="5010" y="162"/>
                    </a:lnTo>
                    <a:lnTo>
                      <a:pt x="5038" y="200"/>
                    </a:lnTo>
                    <a:lnTo>
                      <a:pt x="5152" y="267"/>
                    </a:lnTo>
                    <a:lnTo>
                      <a:pt x="5200" y="409"/>
                    </a:lnTo>
                    <a:lnTo>
                      <a:pt x="5286" y="762"/>
                    </a:lnTo>
                    <a:lnTo>
                      <a:pt x="5352" y="981"/>
                    </a:lnTo>
                    <a:lnTo>
                      <a:pt x="5381" y="1029"/>
                    </a:lnTo>
                    <a:lnTo>
                      <a:pt x="5457" y="1086"/>
                    </a:lnTo>
                    <a:lnTo>
                      <a:pt x="5553" y="1114"/>
                    </a:lnTo>
                    <a:lnTo>
                      <a:pt x="5733" y="1114"/>
                    </a:lnTo>
                    <a:lnTo>
                      <a:pt x="5714" y="1162"/>
                    </a:lnTo>
                    <a:lnTo>
                      <a:pt x="5705" y="1200"/>
                    </a:lnTo>
                    <a:lnTo>
                      <a:pt x="5705" y="1305"/>
                    </a:lnTo>
                    <a:lnTo>
                      <a:pt x="5695" y="1391"/>
                    </a:lnTo>
                    <a:lnTo>
                      <a:pt x="5952" y="1476"/>
                    </a:lnTo>
                    <a:lnTo>
                      <a:pt x="6057" y="1486"/>
                    </a:lnTo>
                    <a:lnTo>
                      <a:pt x="6143" y="1476"/>
                    </a:lnTo>
                    <a:lnTo>
                      <a:pt x="6295" y="1419"/>
                    </a:lnTo>
                    <a:lnTo>
                      <a:pt x="6333" y="1448"/>
                    </a:lnTo>
                    <a:lnTo>
                      <a:pt x="6381" y="1581"/>
                    </a:lnTo>
                    <a:lnTo>
                      <a:pt x="6400" y="1695"/>
                    </a:lnTo>
                    <a:lnTo>
                      <a:pt x="6429" y="2029"/>
                    </a:lnTo>
                    <a:lnTo>
                      <a:pt x="6419" y="2057"/>
                    </a:lnTo>
                    <a:lnTo>
                      <a:pt x="6391" y="2105"/>
                    </a:lnTo>
                    <a:lnTo>
                      <a:pt x="6381" y="2134"/>
                    </a:lnTo>
                    <a:lnTo>
                      <a:pt x="6381" y="2143"/>
                    </a:lnTo>
                    <a:lnTo>
                      <a:pt x="6400" y="2162"/>
                    </a:lnTo>
                    <a:lnTo>
                      <a:pt x="6457" y="2210"/>
                    </a:lnTo>
                    <a:lnTo>
                      <a:pt x="6467" y="2219"/>
                    </a:lnTo>
                    <a:lnTo>
                      <a:pt x="6467" y="2229"/>
                    </a:lnTo>
                    <a:lnTo>
                      <a:pt x="6505" y="2257"/>
                    </a:lnTo>
                    <a:lnTo>
                      <a:pt x="6505" y="2267"/>
                    </a:lnTo>
                    <a:lnTo>
                      <a:pt x="6514" y="2295"/>
                    </a:lnTo>
                    <a:lnTo>
                      <a:pt x="6505" y="2333"/>
                    </a:lnTo>
                    <a:lnTo>
                      <a:pt x="6476" y="2352"/>
                    </a:lnTo>
                    <a:lnTo>
                      <a:pt x="6448" y="2352"/>
                    </a:lnTo>
                    <a:lnTo>
                      <a:pt x="6429" y="2372"/>
                    </a:lnTo>
                    <a:lnTo>
                      <a:pt x="6257" y="2648"/>
                    </a:lnTo>
                    <a:lnTo>
                      <a:pt x="6238" y="2743"/>
                    </a:lnTo>
                    <a:lnTo>
                      <a:pt x="6295" y="2819"/>
                    </a:lnTo>
                    <a:lnTo>
                      <a:pt x="6410" y="2867"/>
                    </a:lnTo>
                    <a:lnTo>
                      <a:pt x="6619" y="2876"/>
                    </a:lnTo>
                    <a:lnTo>
                      <a:pt x="6724" y="2838"/>
                    </a:lnTo>
                    <a:lnTo>
                      <a:pt x="6781" y="2781"/>
                    </a:lnTo>
                    <a:lnTo>
                      <a:pt x="6791" y="2800"/>
                    </a:lnTo>
                    <a:lnTo>
                      <a:pt x="6886" y="2962"/>
                    </a:lnTo>
                    <a:lnTo>
                      <a:pt x="6905" y="3019"/>
                    </a:lnTo>
                    <a:lnTo>
                      <a:pt x="6924" y="3076"/>
                    </a:lnTo>
                    <a:lnTo>
                      <a:pt x="6924" y="3162"/>
                    </a:lnTo>
                    <a:lnTo>
                      <a:pt x="6934" y="3210"/>
                    </a:lnTo>
                    <a:lnTo>
                      <a:pt x="6952" y="3248"/>
                    </a:lnTo>
                    <a:lnTo>
                      <a:pt x="6962" y="3257"/>
                    </a:lnTo>
                    <a:lnTo>
                      <a:pt x="6981" y="3248"/>
                    </a:lnTo>
                    <a:lnTo>
                      <a:pt x="6991" y="3238"/>
                    </a:lnTo>
                    <a:lnTo>
                      <a:pt x="7000" y="3219"/>
                    </a:lnTo>
                    <a:lnTo>
                      <a:pt x="7019" y="3210"/>
                    </a:lnTo>
                    <a:lnTo>
                      <a:pt x="7048" y="3210"/>
                    </a:lnTo>
                    <a:lnTo>
                      <a:pt x="7076" y="3210"/>
                    </a:lnTo>
                    <a:lnTo>
                      <a:pt x="7105" y="3238"/>
                    </a:lnTo>
                    <a:lnTo>
                      <a:pt x="7133" y="3276"/>
                    </a:lnTo>
                    <a:lnTo>
                      <a:pt x="7153" y="3343"/>
                    </a:lnTo>
                    <a:lnTo>
                      <a:pt x="7172" y="3372"/>
                    </a:lnTo>
                    <a:lnTo>
                      <a:pt x="7191" y="3372"/>
                    </a:lnTo>
                    <a:lnTo>
                      <a:pt x="7200" y="3362"/>
                    </a:lnTo>
                    <a:lnTo>
                      <a:pt x="7210" y="3353"/>
                    </a:lnTo>
                    <a:lnTo>
                      <a:pt x="7229" y="3362"/>
                    </a:lnTo>
                    <a:lnTo>
                      <a:pt x="7238" y="3391"/>
                    </a:lnTo>
                    <a:lnTo>
                      <a:pt x="7257" y="3410"/>
                    </a:lnTo>
                    <a:lnTo>
                      <a:pt x="7267" y="3419"/>
                    </a:lnTo>
                    <a:lnTo>
                      <a:pt x="7286" y="3419"/>
                    </a:lnTo>
                    <a:lnTo>
                      <a:pt x="7372" y="3400"/>
                    </a:lnTo>
                    <a:lnTo>
                      <a:pt x="7438" y="3372"/>
                    </a:lnTo>
                    <a:lnTo>
                      <a:pt x="7457" y="3372"/>
                    </a:lnTo>
                    <a:lnTo>
                      <a:pt x="7486" y="3362"/>
                    </a:lnTo>
                    <a:lnTo>
                      <a:pt x="7496" y="3391"/>
                    </a:lnTo>
                    <a:lnTo>
                      <a:pt x="7496" y="3448"/>
                    </a:lnTo>
                    <a:lnTo>
                      <a:pt x="7467" y="3648"/>
                    </a:lnTo>
                    <a:lnTo>
                      <a:pt x="7467" y="3724"/>
                    </a:lnTo>
                    <a:lnTo>
                      <a:pt x="7467" y="3781"/>
                    </a:lnTo>
                    <a:lnTo>
                      <a:pt x="7438" y="3886"/>
                    </a:lnTo>
                    <a:lnTo>
                      <a:pt x="7438" y="3972"/>
                    </a:lnTo>
                    <a:lnTo>
                      <a:pt x="7429" y="4010"/>
                    </a:lnTo>
                    <a:lnTo>
                      <a:pt x="7410" y="4029"/>
                    </a:lnTo>
                    <a:lnTo>
                      <a:pt x="7381" y="4029"/>
                    </a:lnTo>
                    <a:lnTo>
                      <a:pt x="7333" y="4057"/>
                    </a:lnTo>
                    <a:lnTo>
                      <a:pt x="7305" y="4057"/>
                    </a:lnTo>
                    <a:lnTo>
                      <a:pt x="7276" y="4048"/>
                    </a:lnTo>
                    <a:lnTo>
                      <a:pt x="7257" y="4057"/>
                    </a:lnTo>
                    <a:lnTo>
                      <a:pt x="7257" y="4076"/>
                    </a:lnTo>
                    <a:lnTo>
                      <a:pt x="7257" y="4105"/>
                    </a:lnTo>
                    <a:lnTo>
                      <a:pt x="7419" y="4305"/>
                    </a:lnTo>
                    <a:lnTo>
                      <a:pt x="7438" y="4333"/>
                    </a:lnTo>
                    <a:lnTo>
                      <a:pt x="7467" y="4362"/>
                    </a:lnTo>
                    <a:lnTo>
                      <a:pt x="7476" y="4391"/>
                    </a:lnTo>
                    <a:lnTo>
                      <a:pt x="7486" y="4448"/>
                    </a:lnTo>
                    <a:lnTo>
                      <a:pt x="7505" y="4514"/>
                    </a:lnTo>
                    <a:lnTo>
                      <a:pt x="7514" y="4543"/>
                    </a:lnTo>
                    <a:lnTo>
                      <a:pt x="7524" y="4562"/>
                    </a:lnTo>
                    <a:lnTo>
                      <a:pt x="7534" y="4581"/>
                    </a:lnTo>
                    <a:lnTo>
                      <a:pt x="7562" y="4591"/>
                    </a:lnTo>
                    <a:lnTo>
                      <a:pt x="7610" y="4600"/>
                    </a:lnTo>
                    <a:lnTo>
                      <a:pt x="7619" y="4610"/>
                    </a:lnTo>
                    <a:lnTo>
                      <a:pt x="7610" y="4638"/>
                    </a:lnTo>
                    <a:lnTo>
                      <a:pt x="7562" y="4695"/>
                    </a:lnTo>
                    <a:lnTo>
                      <a:pt x="7514" y="4734"/>
                    </a:lnTo>
                    <a:lnTo>
                      <a:pt x="7362" y="4800"/>
                    </a:lnTo>
                    <a:lnTo>
                      <a:pt x="7295" y="4752"/>
                    </a:lnTo>
                    <a:lnTo>
                      <a:pt x="7276" y="4752"/>
                    </a:lnTo>
                    <a:lnTo>
                      <a:pt x="7257" y="4752"/>
                    </a:lnTo>
                    <a:lnTo>
                      <a:pt x="7181" y="4791"/>
                    </a:lnTo>
                    <a:lnTo>
                      <a:pt x="7124" y="4791"/>
                    </a:lnTo>
                    <a:lnTo>
                      <a:pt x="7115" y="4800"/>
                    </a:lnTo>
                    <a:lnTo>
                      <a:pt x="6676" y="4791"/>
                    </a:lnTo>
                    <a:lnTo>
                      <a:pt x="6553" y="4752"/>
                    </a:lnTo>
                    <a:lnTo>
                      <a:pt x="6514" y="4752"/>
                    </a:lnTo>
                    <a:lnTo>
                      <a:pt x="6305" y="4810"/>
                    </a:lnTo>
                    <a:lnTo>
                      <a:pt x="6248" y="4848"/>
                    </a:lnTo>
                    <a:lnTo>
                      <a:pt x="6238" y="4848"/>
                    </a:lnTo>
                    <a:lnTo>
                      <a:pt x="6219" y="4838"/>
                    </a:lnTo>
                    <a:lnTo>
                      <a:pt x="6191" y="4819"/>
                    </a:lnTo>
                    <a:lnTo>
                      <a:pt x="6181" y="4800"/>
                    </a:lnTo>
                    <a:lnTo>
                      <a:pt x="6172" y="4791"/>
                    </a:lnTo>
                    <a:lnTo>
                      <a:pt x="6152" y="4781"/>
                    </a:lnTo>
                    <a:lnTo>
                      <a:pt x="6105" y="4762"/>
                    </a:lnTo>
                    <a:lnTo>
                      <a:pt x="6095" y="4752"/>
                    </a:lnTo>
                    <a:lnTo>
                      <a:pt x="6067" y="4734"/>
                    </a:lnTo>
                    <a:lnTo>
                      <a:pt x="6029" y="4705"/>
                    </a:lnTo>
                    <a:lnTo>
                      <a:pt x="5743" y="4591"/>
                    </a:lnTo>
                    <a:lnTo>
                      <a:pt x="5400" y="4553"/>
                    </a:lnTo>
                    <a:lnTo>
                      <a:pt x="4648" y="4686"/>
                    </a:lnTo>
                    <a:lnTo>
                      <a:pt x="4495" y="4867"/>
                    </a:lnTo>
                    <a:lnTo>
                      <a:pt x="4400" y="4924"/>
                    </a:lnTo>
                    <a:lnTo>
                      <a:pt x="4352" y="4991"/>
                    </a:lnTo>
                    <a:lnTo>
                      <a:pt x="4343" y="5010"/>
                    </a:lnTo>
                    <a:lnTo>
                      <a:pt x="4343" y="5057"/>
                    </a:lnTo>
                    <a:lnTo>
                      <a:pt x="4334" y="5067"/>
                    </a:lnTo>
                    <a:lnTo>
                      <a:pt x="4324" y="5086"/>
                    </a:lnTo>
                    <a:lnTo>
                      <a:pt x="4314" y="5095"/>
                    </a:lnTo>
                    <a:lnTo>
                      <a:pt x="4295" y="5114"/>
                    </a:lnTo>
                    <a:lnTo>
                      <a:pt x="4267" y="5114"/>
                    </a:lnTo>
                    <a:lnTo>
                      <a:pt x="4086" y="5143"/>
                    </a:lnTo>
                    <a:lnTo>
                      <a:pt x="4076" y="5143"/>
                    </a:lnTo>
                    <a:lnTo>
                      <a:pt x="4067" y="5143"/>
                    </a:lnTo>
                    <a:lnTo>
                      <a:pt x="4076" y="5114"/>
                    </a:lnTo>
                    <a:lnTo>
                      <a:pt x="4076" y="5105"/>
                    </a:lnTo>
                    <a:lnTo>
                      <a:pt x="4086" y="5105"/>
                    </a:lnTo>
                    <a:lnTo>
                      <a:pt x="4105" y="5095"/>
                    </a:lnTo>
                    <a:lnTo>
                      <a:pt x="4105" y="5076"/>
                    </a:lnTo>
                    <a:lnTo>
                      <a:pt x="4105" y="5057"/>
                    </a:lnTo>
                    <a:lnTo>
                      <a:pt x="4095" y="5000"/>
                    </a:lnTo>
                    <a:lnTo>
                      <a:pt x="4086" y="4972"/>
                    </a:lnTo>
                    <a:lnTo>
                      <a:pt x="4076" y="4962"/>
                    </a:lnTo>
                    <a:lnTo>
                      <a:pt x="4067" y="4953"/>
                    </a:lnTo>
                    <a:lnTo>
                      <a:pt x="4057" y="4943"/>
                    </a:lnTo>
                    <a:lnTo>
                      <a:pt x="4048" y="4924"/>
                    </a:lnTo>
                    <a:lnTo>
                      <a:pt x="4048" y="4905"/>
                    </a:lnTo>
                    <a:lnTo>
                      <a:pt x="4010" y="4905"/>
                    </a:lnTo>
                    <a:lnTo>
                      <a:pt x="3267" y="5019"/>
                    </a:lnTo>
                    <a:lnTo>
                      <a:pt x="3048" y="5000"/>
                    </a:lnTo>
                    <a:lnTo>
                      <a:pt x="3000" y="5124"/>
                    </a:lnTo>
                    <a:lnTo>
                      <a:pt x="2981" y="5143"/>
                    </a:lnTo>
                    <a:lnTo>
                      <a:pt x="2962" y="5162"/>
                    </a:lnTo>
                    <a:lnTo>
                      <a:pt x="2886" y="5200"/>
                    </a:lnTo>
                    <a:lnTo>
                      <a:pt x="2876" y="5219"/>
                    </a:lnTo>
                    <a:lnTo>
                      <a:pt x="2876" y="5238"/>
                    </a:lnTo>
                    <a:lnTo>
                      <a:pt x="2905" y="5324"/>
                    </a:lnTo>
                    <a:lnTo>
                      <a:pt x="2905" y="5362"/>
                    </a:lnTo>
                    <a:lnTo>
                      <a:pt x="2905" y="5391"/>
                    </a:lnTo>
                    <a:lnTo>
                      <a:pt x="2886" y="5419"/>
                    </a:lnTo>
                    <a:lnTo>
                      <a:pt x="2876" y="5438"/>
                    </a:lnTo>
                    <a:lnTo>
                      <a:pt x="2867" y="5457"/>
                    </a:lnTo>
                    <a:lnTo>
                      <a:pt x="2876" y="5486"/>
                    </a:lnTo>
                    <a:lnTo>
                      <a:pt x="2895" y="5534"/>
                    </a:lnTo>
                    <a:lnTo>
                      <a:pt x="2962" y="5591"/>
                    </a:lnTo>
                    <a:lnTo>
                      <a:pt x="2962" y="5600"/>
                    </a:lnTo>
                    <a:lnTo>
                      <a:pt x="2971" y="5619"/>
                    </a:lnTo>
                    <a:lnTo>
                      <a:pt x="2962" y="5657"/>
                    </a:lnTo>
                    <a:lnTo>
                      <a:pt x="2952" y="5733"/>
                    </a:lnTo>
                    <a:lnTo>
                      <a:pt x="2943" y="5772"/>
                    </a:lnTo>
                    <a:lnTo>
                      <a:pt x="2876" y="5886"/>
                    </a:lnTo>
                    <a:lnTo>
                      <a:pt x="2495" y="5867"/>
                    </a:lnTo>
                    <a:lnTo>
                      <a:pt x="2419" y="5848"/>
                    </a:lnTo>
                    <a:lnTo>
                      <a:pt x="2419" y="5838"/>
                    </a:lnTo>
                    <a:lnTo>
                      <a:pt x="2409" y="5819"/>
                    </a:lnTo>
                    <a:lnTo>
                      <a:pt x="2400" y="5810"/>
                    </a:lnTo>
                    <a:lnTo>
                      <a:pt x="2391" y="5800"/>
                    </a:lnTo>
                    <a:lnTo>
                      <a:pt x="2391" y="5791"/>
                    </a:lnTo>
                    <a:lnTo>
                      <a:pt x="2381" y="5781"/>
                    </a:lnTo>
                    <a:lnTo>
                      <a:pt x="2381" y="5762"/>
                    </a:lnTo>
                    <a:lnTo>
                      <a:pt x="2371" y="5753"/>
                    </a:lnTo>
                    <a:lnTo>
                      <a:pt x="2314" y="5772"/>
                    </a:lnTo>
                    <a:lnTo>
                      <a:pt x="2124" y="5905"/>
                    </a:lnTo>
                    <a:lnTo>
                      <a:pt x="2114" y="5848"/>
                    </a:lnTo>
                    <a:lnTo>
                      <a:pt x="2095" y="5819"/>
                    </a:lnTo>
                    <a:lnTo>
                      <a:pt x="1943" y="5629"/>
                    </a:lnTo>
                    <a:lnTo>
                      <a:pt x="1914" y="5581"/>
                    </a:lnTo>
                    <a:lnTo>
                      <a:pt x="1895" y="5552"/>
                    </a:lnTo>
                    <a:lnTo>
                      <a:pt x="1886" y="5495"/>
                    </a:lnTo>
                    <a:lnTo>
                      <a:pt x="1886" y="5476"/>
                    </a:lnTo>
                    <a:lnTo>
                      <a:pt x="1886" y="5457"/>
                    </a:lnTo>
                    <a:lnTo>
                      <a:pt x="1895" y="5448"/>
                    </a:lnTo>
                    <a:lnTo>
                      <a:pt x="1895" y="5438"/>
                    </a:lnTo>
                    <a:lnTo>
                      <a:pt x="1876" y="5429"/>
                    </a:lnTo>
                    <a:lnTo>
                      <a:pt x="1857" y="5419"/>
                    </a:lnTo>
                    <a:lnTo>
                      <a:pt x="1781" y="5343"/>
                    </a:lnTo>
                    <a:lnTo>
                      <a:pt x="1762" y="5343"/>
                    </a:lnTo>
                    <a:lnTo>
                      <a:pt x="1752" y="5334"/>
                    </a:lnTo>
                    <a:lnTo>
                      <a:pt x="1733" y="5324"/>
                    </a:lnTo>
                    <a:lnTo>
                      <a:pt x="1724" y="5314"/>
                    </a:lnTo>
                    <a:lnTo>
                      <a:pt x="1705" y="5314"/>
                    </a:lnTo>
                    <a:lnTo>
                      <a:pt x="1695" y="5305"/>
                    </a:lnTo>
                    <a:lnTo>
                      <a:pt x="1676" y="5296"/>
                    </a:lnTo>
                    <a:lnTo>
                      <a:pt x="1581" y="5210"/>
                    </a:lnTo>
                    <a:lnTo>
                      <a:pt x="1562" y="5181"/>
                    </a:lnTo>
                    <a:lnTo>
                      <a:pt x="1552" y="5162"/>
                    </a:lnTo>
                    <a:lnTo>
                      <a:pt x="1552" y="5124"/>
                    </a:lnTo>
                    <a:lnTo>
                      <a:pt x="1552" y="5076"/>
                    </a:lnTo>
                    <a:lnTo>
                      <a:pt x="1562" y="5057"/>
                    </a:lnTo>
                    <a:lnTo>
                      <a:pt x="1552" y="5048"/>
                    </a:lnTo>
                    <a:lnTo>
                      <a:pt x="1552" y="5010"/>
                    </a:lnTo>
                    <a:lnTo>
                      <a:pt x="1552" y="4991"/>
                    </a:lnTo>
                    <a:lnTo>
                      <a:pt x="1552" y="4972"/>
                    </a:lnTo>
                    <a:lnTo>
                      <a:pt x="1562" y="4933"/>
                    </a:lnTo>
                    <a:lnTo>
                      <a:pt x="1562" y="4905"/>
                    </a:lnTo>
                    <a:lnTo>
                      <a:pt x="1562" y="4876"/>
                    </a:lnTo>
                    <a:lnTo>
                      <a:pt x="1543" y="4772"/>
                    </a:lnTo>
                    <a:lnTo>
                      <a:pt x="1533" y="4743"/>
                    </a:lnTo>
                    <a:lnTo>
                      <a:pt x="1543" y="4724"/>
                    </a:lnTo>
                    <a:lnTo>
                      <a:pt x="1552" y="4705"/>
                    </a:lnTo>
                    <a:lnTo>
                      <a:pt x="1562" y="4695"/>
                    </a:lnTo>
                    <a:lnTo>
                      <a:pt x="1562" y="4676"/>
                    </a:lnTo>
                    <a:lnTo>
                      <a:pt x="1571" y="4667"/>
                    </a:lnTo>
                    <a:lnTo>
                      <a:pt x="1571" y="4657"/>
                    </a:lnTo>
                    <a:lnTo>
                      <a:pt x="1581" y="4648"/>
                    </a:lnTo>
                    <a:lnTo>
                      <a:pt x="1591" y="4648"/>
                    </a:lnTo>
                    <a:lnTo>
                      <a:pt x="1600" y="4638"/>
                    </a:lnTo>
                    <a:lnTo>
                      <a:pt x="1609" y="4629"/>
                    </a:lnTo>
                    <a:lnTo>
                      <a:pt x="1619" y="4610"/>
                    </a:lnTo>
                    <a:lnTo>
                      <a:pt x="1638" y="4591"/>
                    </a:lnTo>
                    <a:lnTo>
                      <a:pt x="1552" y="4476"/>
                    </a:lnTo>
                    <a:lnTo>
                      <a:pt x="1533" y="4457"/>
                    </a:lnTo>
                    <a:lnTo>
                      <a:pt x="1505" y="4448"/>
                    </a:lnTo>
                    <a:lnTo>
                      <a:pt x="1419" y="4438"/>
                    </a:lnTo>
                    <a:lnTo>
                      <a:pt x="1238" y="4391"/>
                    </a:lnTo>
                    <a:lnTo>
                      <a:pt x="1086" y="4429"/>
                    </a:lnTo>
                    <a:lnTo>
                      <a:pt x="1047" y="4429"/>
                    </a:lnTo>
                    <a:lnTo>
                      <a:pt x="1038" y="4419"/>
                    </a:lnTo>
                    <a:lnTo>
                      <a:pt x="1009" y="4362"/>
                    </a:lnTo>
                    <a:lnTo>
                      <a:pt x="1000" y="4353"/>
                    </a:lnTo>
                    <a:lnTo>
                      <a:pt x="990" y="4353"/>
                    </a:lnTo>
                    <a:lnTo>
                      <a:pt x="924" y="4419"/>
                    </a:lnTo>
                    <a:lnTo>
                      <a:pt x="924" y="4429"/>
                    </a:lnTo>
                    <a:lnTo>
                      <a:pt x="914" y="4438"/>
                    </a:lnTo>
                    <a:lnTo>
                      <a:pt x="914" y="4448"/>
                    </a:lnTo>
                    <a:lnTo>
                      <a:pt x="905" y="4476"/>
                    </a:lnTo>
                    <a:lnTo>
                      <a:pt x="867" y="4505"/>
                    </a:lnTo>
                    <a:lnTo>
                      <a:pt x="752" y="4572"/>
                    </a:lnTo>
                    <a:lnTo>
                      <a:pt x="714" y="4581"/>
                    </a:lnTo>
                    <a:lnTo>
                      <a:pt x="695" y="4581"/>
                    </a:lnTo>
                    <a:lnTo>
                      <a:pt x="638" y="4562"/>
                    </a:lnTo>
                    <a:lnTo>
                      <a:pt x="552" y="4543"/>
                    </a:lnTo>
                    <a:lnTo>
                      <a:pt x="514" y="4514"/>
                    </a:lnTo>
                    <a:lnTo>
                      <a:pt x="486" y="4457"/>
                    </a:lnTo>
                    <a:lnTo>
                      <a:pt x="619" y="4381"/>
                    </a:lnTo>
                    <a:lnTo>
                      <a:pt x="638" y="4362"/>
                    </a:lnTo>
                    <a:lnTo>
                      <a:pt x="666" y="4333"/>
                    </a:lnTo>
                    <a:lnTo>
                      <a:pt x="705" y="4267"/>
                    </a:lnTo>
                    <a:lnTo>
                      <a:pt x="733" y="4238"/>
                    </a:lnTo>
                    <a:lnTo>
                      <a:pt x="762" y="4219"/>
                    </a:lnTo>
                    <a:lnTo>
                      <a:pt x="895" y="4181"/>
                    </a:lnTo>
                    <a:lnTo>
                      <a:pt x="943" y="4143"/>
                    </a:lnTo>
                    <a:lnTo>
                      <a:pt x="990" y="4086"/>
                    </a:lnTo>
                    <a:lnTo>
                      <a:pt x="1047" y="4000"/>
                    </a:lnTo>
                    <a:lnTo>
                      <a:pt x="1076" y="3952"/>
                    </a:lnTo>
                    <a:lnTo>
                      <a:pt x="1086" y="3914"/>
                    </a:lnTo>
                    <a:lnTo>
                      <a:pt x="1076" y="3829"/>
                    </a:lnTo>
                    <a:lnTo>
                      <a:pt x="1076" y="3810"/>
                    </a:lnTo>
                    <a:lnTo>
                      <a:pt x="1076" y="3800"/>
                    </a:lnTo>
                    <a:lnTo>
                      <a:pt x="1086" y="3781"/>
                    </a:lnTo>
                    <a:lnTo>
                      <a:pt x="1086" y="3762"/>
                    </a:lnTo>
                    <a:lnTo>
                      <a:pt x="1086" y="3752"/>
                    </a:lnTo>
                    <a:lnTo>
                      <a:pt x="1086" y="3743"/>
                    </a:lnTo>
                    <a:lnTo>
                      <a:pt x="1086" y="3734"/>
                    </a:lnTo>
                    <a:lnTo>
                      <a:pt x="1086" y="3724"/>
                    </a:lnTo>
                    <a:lnTo>
                      <a:pt x="1086" y="3695"/>
                    </a:lnTo>
                    <a:lnTo>
                      <a:pt x="1095" y="3686"/>
                    </a:lnTo>
                    <a:lnTo>
                      <a:pt x="1086" y="3676"/>
                    </a:lnTo>
                    <a:lnTo>
                      <a:pt x="1086" y="3667"/>
                    </a:lnTo>
                    <a:lnTo>
                      <a:pt x="1076" y="3657"/>
                    </a:lnTo>
                    <a:lnTo>
                      <a:pt x="1067" y="3648"/>
                    </a:lnTo>
                    <a:lnTo>
                      <a:pt x="1047" y="3638"/>
                    </a:lnTo>
                    <a:lnTo>
                      <a:pt x="1038" y="3629"/>
                    </a:lnTo>
                    <a:lnTo>
                      <a:pt x="1029" y="3600"/>
                    </a:lnTo>
                    <a:lnTo>
                      <a:pt x="1019" y="3581"/>
                    </a:lnTo>
                    <a:lnTo>
                      <a:pt x="1009" y="3571"/>
                    </a:lnTo>
                    <a:lnTo>
                      <a:pt x="1000" y="3562"/>
                    </a:lnTo>
                    <a:lnTo>
                      <a:pt x="990" y="3562"/>
                    </a:lnTo>
                    <a:lnTo>
                      <a:pt x="924" y="3533"/>
                    </a:lnTo>
                    <a:lnTo>
                      <a:pt x="905" y="3533"/>
                    </a:lnTo>
                    <a:lnTo>
                      <a:pt x="895" y="3524"/>
                    </a:lnTo>
                    <a:lnTo>
                      <a:pt x="914" y="3495"/>
                    </a:lnTo>
                    <a:lnTo>
                      <a:pt x="1029" y="3372"/>
                    </a:lnTo>
                    <a:lnTo>
                      <a:pt x="981" y="3286"/>
                    </a:lnTo>
                    <a:lnTo>
                      <a:pt x="971" y="3267"/>
                    </a:lnTo>
                    <a:lnTo>
                      <a:pt x="971" y="3238"/>
                    </a:lnTo>
                    <a:lnTo>
                      <a:pt x="971" y="3219"/>
                    </a:lnTo>
                    <a:lnTo>
                      <a:pt x="971" y="3162"/>
                    </a:lnTo>
                    <a:lnTo>
                      <a:pt x="952" y="3133"/>
                    </a:lnTo>
                    <a:lnTo>
                      <a:pt x="924" y="3076"/>
                    </a:lnTo>
                    <a:lnTo>
                      <a:pt x="895" y="3057"/>
                    </a:lnTo>
                    <a:lnTo>
                      <a:pt x="809" y="3010"/>
                    </a:lnTo>
                    <a:lnTo>
                      <a:pt x="791" y="3000"/>
                    </a:lnTo>
                    <a:lnTo>
                      <a:pt x="771" y="2991"/>
                    </a:lnTo>
                    <a:lnTo>
                      <a:pt x="752" y="2981"/>
                    </a:lnTo>
                    <a:lnTo>
                      <a:pt x="695" y="2924"/>
                    </a:lnTo>
                    <a:lnTo>
                      <a:pt x="686" y="2914"/>
                    </a:lnTo>
                    <a:lnTo>
                      <a:pt x="676" y="2914"/>
                    </a:lnTo>
                    <a:lnTo>
                      <a:pt x="657" y="2914"/>
                    </a:lnTo>
                    <a:lnTo>
                      <a:pt x="648" y="2914"/>
                    </a:lnTo>
                    <a:lnTo>
                      <a:pt x="543" y="2838"/>
                    </a:lnTo>
                    <a:lnTo>
                      <a:pt x="514" y="2819"/>
                    </a:lnTo>
                    <a:lnTo>
                      <a:pt x="495" y="2781"/>
                    </a:lnTo>
                    <a:lnTo>
                      <a:pt x="438" y="2676"/>
                    </a:lnTo>
                    <a:lnTo>
                      <a:pt x="428" y="2667"/>
                    </a:lnTo>
                    <a:lnTo>
                      <a:pt x="428" y="2657"/>
                    </a:lnTo>
                    <a:lnTo>
                      <a:pt x="428" y="2648"/>
                    </a:lnTo>
                    <a:lnTo>
                      <a:pt x="419" y="2629"/>
                    </a:lnTo>
                    <a:lnTo>
                      <a:pt x="400" y="2591"/>
                    </a:lnTo>
                    <a:lnTo>
                      <a:pt x="400" y="2572"/>
                    </a:lnTo>
                    <a:lnTo>
                      <a:pt x="400" y="2562"/>
                    </a:lnTo>
                    <a:lnTo>
                      <a:pt x="400" y="2553"/>
                    </a:lnTo>
                    <a:lnTo>
                      <a:pt x="410" y="2543"/>
                    </a:lnTo>
                    <a:lnTo>
                      <a:pt x="400" y="2524"/>
                    </a:lnTo>
                    <a:lnTo>
                      <a:pt x="390" y="2495"/>
                    </a:lnTo>
                    <a:lnTo>
                      <a:pt x="114" y="2038"/>
                    </a:lnTo>
                    <a:lnTo>
                      <a:pt x="105" y="2019"/>
                    </a:lnTo>
                    <a:lnTo>
                      <a:pt x="105" y="2010"/>
                    </a:lnTo>
                    <a:lnTo>
                      <a:pt x="105" y="2000"/>
                    </a:lnTo>
                    <a:lnTo>
                      <a:pt x="105" y="1943"/>
                    </a:lnTo>
                    <a:lnTo>
                      <a:pt x="19" y="1914"/>
                    </a:lnTo>
                    <a:lnTo>
                      <a:pt x="0" y="1886"/>
                    </a:lnTo>
                    <a:lnTo>
                      <a:pt x="105" y="1800"/>
                    </a:lnTo>
                    <a:lnTo>
                      <a:pt x="114" y="1552"/>
                    </a:lnTo>
                    <a:lnTo>
                      <a:pt x="114" y="1476"/>
                    </a:lnTo>
                    <a:lnTo>
                      <a:pt x="247" y="1505"/>
                    </a:lnTo>
                    <a:lnTo>
                      <a:pt x="352" y="1438"/>
                    </a:lnTo>
                    <a:lnTo>
                      <a:pt x="543" y="1200"/>
                    </a:lnTo>
                    <a:lnTo>
                      <a:pt x="686" y="1124"/>
                    </a:lnTo>
                    <a:lnTo>
                      <a:pt x="724" y="1086"/>
                    </a:lnTo>
                    <a:lnTo>
                      <a:pt x="752" y="1019"/>
                    </a:lnTo>
                    <a:lnTo>
                      <a:pt x="762" y="895"/>
                    </a:lnTo>
                    <a:lnTo>
                      <a:pt x="781" y="838"/>
                    </a:lnTo>
                    <a:lnTo>
                      <a:pt x="876" y="781"/>
                    </a:lnTo>
                    <a:lnTo>
                      <a:pt x="1076" y="810"/>
                    </a:lnTo>
                    <a:lnTo>
                      <a:pt x="1200" y="743"/>
                    </a:lnTo>
                    <a:lnTo>
                      <a:pt x="1238" y="733"/>
                    </a:lnTo>
                    <a:lnTo>
                      <a:pt x="1267" y="743"/>
                    </a:lnTo>
                    <a:lnTo>
                      <a:pt x="1410" y="810"/>
                    </a:lnTo>
                    <a:lnTo>
                      <a:pt x="1543" y="857"/>
                    </a:lnTo>
                    <a:lnTo>
                      <a:pt x="1667" y="848"/>
                    </a:lnTo>
                    <a:lnTo>
                      <a:pt x="1857" y="676"/>
                    </a:lnTo>
                    <a:lnTo>
                      <a:pt x="1943" y="648"/>
                    </a:lnTo>
                    <a:lnTo>
                      <a:pt x="2124" y="638"/>
                    </a:lnTo>
                    <a:lnTo>
                      <a:pt x="2571" y="676"/>
                    </a:lnTo>
                    <a:lnTo>
                      <a:pt x="2695" y="762"/>
                    </a:lnTo>
                    <a:lnTo>
                      <a:pt x="2657" y="876"/>
                    </a:lnTo>
                    <a:lnTo>
                      <a:pt x="2667" y="971"/>
                    </a:lnTo>
                    <a:lnTo>
                      <a:pt x="2686" y="1067"/>
                    </a:lnTo>
                    <a:lnTo>
                      <a:pt x="2695" y="1171"/>
                    </a:lnTo>
                    <a:lnTo>
                      <a:pt x="2676" y="1400"/>
                    </a:lnTo>
                    <a:lnTo>
                      <a:pt x="2705" y="1476"/>
                    </a:lnTo>
                    <a:lnTo>
                      <a:pt x="2790" y="1495"/>
                    </a:lnTo>
                    <a:lnTo>
                      <a:pt x="2905" y="1486"/>
                    </a:lnTo>
                    <a:lnTo>
                      <a:pt x="3076" y="1381"/>
                    </a:lnTo>
                    <a:lnTo>
                      <a:pt x="3181" y="1362"/>
                    </a:lnTo>
                    <a:lnTo>
                      <a:pt x="3219" y="1372"/>
                    </a:lnTo>
                    <a:lnTo>
                      <a:pt x="3305" y="1438"/>
                    </a:lnTo>
                    <a:lnTo>
                      <a:pt x="3352" y="1457"/>
                    </a:lnTo>
                    <a:lnTo>
                      <a:pt x="3400" y="1467"/>
                    </a:lnTo>
                    <a:lnTo>
                      <a:pt x="3514" y="1438"/>
                    </a:lnTo>
                    <a:lnTo>
                      <a:pt x="3648" y="1391"/>
                    </a:lnTo>
                    <a:lnTo>
                      <a:pt x="3686" y="1334"/>
                    </a:lnTo>
                    <a:lnTo>
                      <a:pt x="3695" y="1248"/>
                    </a:lnTo>
                    <a:lnTo>
                      <a:pt x="3724" y="1105"/>
                    </a:lnTo>
                    <a:lnTo>
                      <a:pt x="3743" y="1105"/>
                    </a:lnTo>
                    <a:lnTo>
                      <a:pt x="3790" y="1105"/>
                    </a:lnTo>
                    <a:lnTo>
                      <a:pt x="3810" y="1086"/>
                    </a:lnTo>
                    <a:lnTo>
                      <a:pt x="3829" y="1048"/>
                    </a:lnTo>
                    <a:lnTo>
                      <a:pt x="3819" y="1010"/>
                    </a:lnTo>
                    <a:lnTo>
                      <a:pt x="3800" y="991"/>
                    </a:lnTo>
                    <a:lnTo>
                      <a:pt x="3790" y="981"/>
                    </a:lnTo>
                    <a:lnTo>
                      <a:pt x="3867" y="762"/>
                    </a:lnTo>
                    <a:lnTo>
                      <a:pt x="3924" y="657"/>
                    </a:lnTo>
                    <a:lnTo>
                      <a:pt x="3991" y="600"/>
                    </a:lnTo>
                    <a:lnTo>
                      <a:pt x="4067" y="562"/>
                    </a:lnTo>
                    <a:lnTo>
                      <a:pt x="4152" y="543"/>
                    </a:lnTo>
                    <a:lnTo>
                      <a:pt x="4295" y="543"/>
                    </a:lnTo>
                    <a:lnTo>
                      <a:pt x="4343" y="534"/>
                    </a:lnTo>
                    <a:lnTo>
                      <a:pt x="4400" y="514"/>
                    </a:lnTo>
                    <a:lnTo>
                      <a:pt x="4438" y="476"/>
                    </a:lnTo>
                    <a:lnTo>
                      <a:pt x="4829" y="48"/>
                    </a:lnTo>
                    <a:lnTo>
                      <a:pt x="4848" y="10"/>
                    </a:lnTo>
                    <a:lnTo>
                      <a:pt x="4867" y="0"/>
                    </a:lnTo>
                    <a:lnTo>
                      <a:pt x="4895" y="1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53" name="Freeform 3">
                <a:extLst>
                  <a:ext uri="{FF2B5EF4-FFF2-40B4-BE49-F238E27FC236}">
                    <a16:creationId xmlns:a16="http://schemas.microsoft.com/office/drawing/2014/main" id="{3F9F087B-1533-244E-A2ED-6537A7A25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5625" y="2665413"/>
                <a:ext cx="4330700" cy="1708150"/>
              </a:xfrm>
              <a:custGeom>
                <a:avLst/>
                <a:gdLst>
                  <a:gd name="T0" fmla="*/ 343072 w 12030"/>
                  <a:gd name="T1" fmla="*/ 600229 h 4744"/>
                  <a:gd name="T2" fmla="*/ 490309 w 12030"/>
                  <a:gd name="T3" fmla="*/ 343142 h 4744"/>
                  <a:gd name="T4" fmla="*/ 730423 w 12030"/>
                  <a:gd name="T5" fmla="*/ 144026 h 4744"/>
                  <a:gd name="T6" fmla="*/ 1151973 w 12030"/>
                  <a:gd name="T7" fmla="*/ 164550 h 4744"/>
                  <a:gd name="T8" fmla="*/ 1536085 w 12030"/>
                  <a:gd name="T9" fmla="*/ 319018 h 4744"/>
                  <a:gd name="T10" fmla="*/ 1830918 w 12030"/>
                  <a:gd name="T11" fmla="*/ 274370 h 4744"/>
                  <a:gd name="T12" fmla="*/ 1920196 w 12030"/>
                  <a:gd name="T13" fmla="*/ 89296 h 4744"/>
                  <a:gd name="T14" fmla="*/ 2228709 w 12030"/>
                  <a:gd name="T15" fmla="*/ 20524 h 4744"/>
                  <a:gd name="T16" fmla="*/ 2691658 w 12030"/>
                  <a:gd name="T17" fmla="*/ 72013 h 4744"/>
                  <a:gd name="T18" fmla="*/ 2982891 w 12030"/>
                  <a:gd name="T19" fmla="*/ 147627 h 4744"/>
                  <a:gd name="T20" fmla="*/ 3339643 w 12030"/>
                  <a:gd name="T21" fmla="*/ 294894 h 4744"/>
                  <a:gd name="T22" fmla="*/ 3723394 w 12030"/>
                  <a:gd name="T23" fmla="*/ 692766 h 4744"/>
                  <a:gd name="T24" fmla="*/ 3970348 w 12030"/>
                  <a:gd name="T25" fmla="*/ 788903 h 4744"/>
                  <a:gd name="T26" fmla="*/ 4299381 w 12030"/>
                  <a:gd name="T27" fmla="*/ 1135286 h 4744"/>
                  <a:gd name="T28" fmla="*/ 4107505 w 12030"/>
                  <a:gd name="T29" fmla="*/ 1416497 h 4744"/>
                  <a:gd name="T30" fmla="*/ 3864151 w 12030"/>
                  <a:gd name="T31" fmla="*/ 1453944 h 4744"/>
                  <a:gd name="T32" fmla="*/ 3754353 w 12030"/>
                  <a:gd name="T33" fmla="*/ 1309918 h 4744"/>
                  <a:gd name="T34" fmla="*/ 3661835 w 12030"/>
                  <a:gd name="T35" fmla="*/ 1481309 h 4744"/>
                  <a:gd name="T36" fmla="*/ 3370242 w 12030"/>
                  <a:gd name="T37" fmla="*/ 1460785 h 4744"/>
                  <a:gd name="T38" fmla="*/ 3106368 w 12030"/>
                  <a:gd name="T39" fmla="*/ 1443862 h 4744"/>
                  <a:gd name="T40" fmla="*/ 3120048 w 12030"/>
                  <a:gd name="T41" fmla="*/ 1556923 h 4744"/>
                  <a:gd name="T42" fmla="*/ 3051650 w 12030"/>
                  <a:gd name="T43" fmla="*/ 1666742 h 4744"/>
                  <a:gd name="T44" fmla="*/ 2965612 w 12030"/>
                  <a:gd name="T45" fmla="*/ 1707790 h 4744"/>
                  <a:gd name="T46" fmla="*/ 2657099 w 12030"/>
                  <a:gd name="T47" fmla="*/ 1539999 h 4744"/>
                  <a:gd name="T48" fmla="*/ 2578260 w 12030"/>
                  <a:gd name="T49" fmla="*/ 1430180 h 4744"/>
                  <a:gd name="T50" fmla="*/ 2513102 w 12030"/>
                  <a:gd name="T51" fmla="*/ 1395613 h 4744"/>
                  <a:gd name="T52" fmla="*/ 2454783 w 12030"/>
                  <a:gd name="T53" fmla="*/ 1416497 h 4744"/>
                  <a:gd name="T54" fmla="*/ 2434264 w 12030"/>
                  <a:gd name="T55" fmla="*/ 1512274 h 4744"/>
                  <a:gd name="T56" fmla="*/ 2328066 w 12030"/>
                  <a:gd name="T57" fmla="*/ 1536399 h 4744"/>
                  <a:gd name="T58" fmla="*/ 2338146 w 12030"/>
                  <a:gd name="T59" fmla="*/ 1574206 h 4744"/>
                  <a:gd name="T60" fmla="*/ 2228709 w 12030"/>
                  <a:gd name="T61" fmla="*/ 1495351 h 4744"/>
                  <a:gd name="T62" fmla="*/ 2256068 w 12030"/>
                  <a:gd name="T63" fmla="*/ 1440261 h 4744"/>
                  <a:gd name="T64" fmla="*/ 2159950 w 12030"/>
                  <a:gd name="T65" fmla="*/ 1416497 h 4744"/>
                  <a:gd name="T66" fmla="*/ 2067432 w 12030"/>
                  <a:gd name="T67" fmla="*/ 1368248 h 4744"/>
                  <a:gd name="T68" fmla="*/ 1892476 w 12030"/>
                  <a:gd name="T69" fmla="*/ 1351325 h 4744"/>
                  <a:gd name="T70" fmla="*/ 1827318 w 12030"/>
                  <a:gd name="T71" fmla="*/ 1282553 h 4744"/>
                  <a:gd name="T72" fmla="*/ 1776199 w 12030"/>
                  <a:gd name="T73" fmla="*/ 1224222 h 4744"/>
                  <a:gd name="T74" fmla="*/ 1587563 w 12030"/>
                  <a:gd name="T75" fmla="*/ 1183175 h 4744"/>
                  <a:gd name="T76" fmla="*/ 1515565 w 12030"/>
                  <a:gd name="T77" fmla="*/ 1138527 h 4744"/>
                  <a:gd name="T78" fmla="*/ 1457246 w 12030"/>
                  <a:gd name="T79" fmla="*/ 1159050 h 4744"/>
                  <a:gd name="T80" fmla="*/ 1460486 w 12030"/>
                  <a:gd name="T81" fmla="*/ 1190016 h 4744"/>
                  <a:gd name="T82" fmla="*/ 1316490 w 12030"/>
                  <a:gd name="T83" fmla="*/ 1207299 h 4744"/>
                  <a:gd name="T84" fmla="*/ 1210292 w 12030"/>
                  <a:gd name="T85" fmla="*/ 1196857 h 4744"/>
                  <a:gd name="T86" fmla="*/ 1062695 w 12030"/>
                  <a:gd name="T87" fmla="*/ 1090638 h 4744"/>
                  <a:gd name="T88" fmla="*/ 1028496 w 12030"/>
                  <a:gd name="T89" fmla="*/ 1135286 h 4744"/>
                  <a:gd name="T90" fmla="*/ 1001137 w 12030"/>
                  <a:gd name="T91" fmla="*/ 1186775 h 4744"/>
                  <a:gd name="T92" fmla="*/ 908619 w 12030"/>
                  <a:gd name="T93" fmla="*/ 1107561 h 4744"/>
                  <a:gd name="T94" fmla="*/ 768222 w 12030"/>
                  <a:gd name="T95" fmla="*/ 1183175 h 4744"/>
                  <a:gd name="T96" fmla="*/ 768222 w 12030"/>
                  <a:gd name="T97" fmla="*/ 1303076 h 4744"/>
                  <a:gd name="T98" fmla="*/ 538188 w 12030"/>
                  <a:gd name="T99" fmla="*/ 1368248 h 4744"/>
                  <a:gd name="T100" fmla="*/ 301673 w 12030"/>
                  <a:gd name="T101" fmla="*/ 1279312 h 4744"/>
                  <a:gd name="T102" fmla="*/ 246954 w 12030"/>
                  <a:gd name="T103" fmla="*/ 1190016 h 4744"/>
                  <a:gd name="T104" fmla="*/ 215995 w 12030"/>
                  <a:gd name="T105" fmla="*/ 1070114 h 4744"/>
                  <a:gd name="T106" fmla="*/ 257394 w 12030"/>
                  <a:gd name="T107" fmla="*/ 840393 h 4744"/>
                  <a:gd name="T108" fmla="*/ 161276 w 12030"/>
                  <a:gd name="T109" fmla="*/ 829951 h 4744"/>
                  <a:gd name="T110" fmla="*/ 96118 w 12030"/>
                  <a:gd name="T111" fmla="*/ 775221 h 4744"/>
                  <a:gd name="T112" fmla="*/ 51479 w 12030"/>
                  <a:gd name="T113" fmla="*/ 726972 h 474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030" h="4744">
                    <a:moveTo>
                      <a:pt x="0" y="1724"/>
                    </a:moveTo>
                    <a:lnTo>
                      <a:pt x="86" y="1629"/>
                    </a:lnTo>
                    <a:lnTo>
                      <a:pt x="171" y="1572"/>
                    </a:lnTo>
                    <a:lnTo>
                      <a:pt x="314" y="1553"/>
                    </a:lnTo>
                    <a:lnTo>
                      <a:pt x="438" y="1619"/>
                    </a:lnTo>
                    <a:lnTo>
                      <a:pt x="676" y="1838"/>
                    </a:lnTo>
                    <a:lnTo>
                      <a:pt x="819" y="1915"/>
                    </a:lnTo>
                    <a:lnTo>
                      <a:pt x="914" y="1838"/>
                    </a:lnTo>
                    <a:lnTo>
                      <a:pt x="953" y="1667"/>
                    </a:lnTo>
                    <a:lnTo>
                      <a:pt x="981" y="1429"/>
                    </a:lnTo>
                    <a:lnTo>
                      <a:pt x="1038" y="1362"/>
                    </a:lnTo>
                    <a:lnTo>
                      <a:pt x="1067" y="1286"/>
                    </a:lnTo>
                    <a:lnTo>
                      <a:pt x="1096" y="1200"/>
                    </a:lnTo>
                    <a:lnTo>
                      <a:pt x="1181" y="1010"/>
                    </a:lnTo>
                    <a:lnTo>
                      <a:pt x="1210" y="972"/>
                    </a:lnTo>
                    <a:lnTo>
                      <a:pt x="1219" y="981"/>
                    </a:lnTo>
                    <a:lnTo>
                      <a:pt x="1314" y="1000"/>
                    </a:lnTo>
                    <a:lnTo>
                      <a:pt x="1362" y="953"/>
                    </a:lnTo>
                    <a:lnTo>
                      <a:pt x="1457" y="838"/>
                    </a:lnTo>
                    <a:lnTo>
                      <a:pt x="1524" y="800"/>
                    </a:lnTo>
                    <a:lnTo>
                      <a:pt x="1876" y="772"/>
                    </a:lnTo>
                    <a:lnTo>
                      <a:pt x="1896" y="734"/>
                    </a:lnTo>
                    <a:lnTo>
                      <a:pt x="1934" y="638"/>
                    </a:lnTo>
                    <a:lnTo>
                      <a:pt x="1953" y="543"/>
                    </a:lnTo>
                    <a:lnTo>
                      <a:pt x="1962" y="476"/>
                    </a:lnTo>
                    <a:lnTo>
                      <a:pt x="1981" y="438"/>
                    </a:lnTo>
                    <a:lnTo>
                      <a:pt x="2029" y="400"/>
                    </a:lnTo>
                    <a:lnTo>
                      <a:pt x="2076" y="400"/>
                    </a:lnTo>
                    <a:lnTo>
                      <a:pt x="2267" y="467"/>
                    </a:lnTo>
                    <a:lnTo>
                      <a:pt x="2495" y="467"/>
                    </a:lnTo>
                    <a:lnTo>
                      <a:pt x="2495" y="343"/>
                    </a:lnTo>
                    <a:lnTo>
                      <a:pt x="2562" y="324"/>
                    </a:lnTo>
                    <a:lnTo>
                      <a:pt x="2943" y="524"/>
                    </a:lnTo>
                    <a:lnTo>
                      <a:pt x="3048" y="543"/>
                    </a:lnTo>
                    <a:lnTo>
                      <a:pt x="3153" y="505"/>
                    </a:lnTo>
                    <a:lnTo>
                      <a:pt x="3200" y="457"/>
                    </a:lnTo>
                    <a:lnTo>
                      <a:pt x="3276" y="372"/>
                    </a:lnTo>
                    <a:lnTo>
                      <a:pt x="3324" y="343"/>
                    </a:lnTo>
                    <a:lnTo>
                      <a:pt x="3362" y="343"/>
                    </a:lnTo>
                    <a:lnTo>
                      <a:pt x="3458" y="353"/>
                    </a:lnTo>
                    <a:lnTo>
                      <a:pt x="3629" y="324"/>
                    </a:lnTo>
                    <a:lnTo>
                      <a:pt x="3696" y="343"/>
                    </a:lnTo>
                    <a:lnTo>
                      <a:pt x="4095" y="819"/>
                    </a:lnTo>
                    <a:lnTo>
                      <a:pt x="4172" y="876"/>
                    </a:lnTo>
                    <a:lnTo>
                      <a:pt x="4267" y="886"/>
                    </a:lnTo>
                    <a:lnTo>
                      <a:pt x="4343" y="886"/>
                    </a:lnTo>
                    <a:lnTo>
                      <a:pt x="4419" y="896"/>
                    </a:lnTo>
                    <a:lnTo>
                      <a:pt x="4505" y="953"/>
                    </a:lnTo>
                    <a:lnTo>
                      <a:pt x="4572" y="1038"/>
                    </a:lnTo>
                    <a:lnTo>
                      <a:pt x="4648" y="1086"/>
                    </a:lnTo>
                    <a:lnTo>
                      <a:pt x="4734" y="1105"/>
                    </a:lnTo>
                    <a:lnTo>
                      <a:pt x="4838" y="1067"/>
                    </a:lnTo>
                    <a:lnTo>
                      <a:pt x="4934" y="981"/>
                    </a:lnTo>
                    <a:lnTo>
                      <a:pt x="5086" y="762"/>
                    </a:lnTo>
                    <a:lnTo>
                      <a:pt x="5172" y="676"/>
                    </a:lnTo>
                    <a:lnTo>
                      <a:pt x="5248" y="657"/>
                    </a:lnTo>
                    <a:lnTo>
                      <a:pt x="5343" y="657"/>
                    </a:lnTo>
                    <a:lnTo>
                      <a:pt x="5419" y="638"/>
                    </a:lnTo>
                    <a:lnTo>
                      <a:pt x="5457" y="581"/>
                    </a:lnTo>
                    <a:lnTo>
                      <a:pt x="5410" y="476"/>
                    </a:lnTo>
                    <a:lnTo>
                      <a:pt x="5305" y="410"/>
                    </a:lnTo>
                    <a:lnTo>
                      <a:pt x="5248" y="343"/>
                    </a:lnTo>
                    <a:lnTo>
                      <a:pt x="5334" y="248"/>
                    </a:lnTo>
                    <a:lnTo>
                      <a:pt x="5410" y="210"/>
                    </a:lnTo>
                    <a:lnTo>
                      <a:pt x="5591" y="172"/>
                    </a:lnTo>
                    <a:lnTo>
                      <a:pt x="5657" y="181"/>
                    </a:lnTo>
                    <a:lnTo>
                      <a:pt x="5743" y="238"/>
                    </a:lnTo>
                    <a:lnTo>
                      <a:pt x="5800" y="305"/>
                    </a:lnTo>
                    <a:lnTo>
                      <a:pt x="5876" y="353"/>
                    </a:lnTo>
                    <a:lnTo>
                      <a:pt x="5972" y="343"/>
                    </a:lnTo>
                    <a:lnTo>
                      <a:pt x="6048" y="267"/>
                    </a:lnTo>
                    <a:lnTo>
                      <a:pt x="6191" y="57"/>
                    </a:lnTo>
                    <a:lnTo>
                      <a:pt x="6267" y="0"/>
                    </a:lnTo>
                    <a:lnTo>
                      <a:pt x="6334" y="19"/>
                    </a:lnTo>
                    <a:lnTo>
                      <a:pt x="6581" y="152"/>
                    </a:lnTo>
                    <a:lnTo>
                      <a:pt x="7019" y="277"/>
                    </a:lnTo>
                    <a:lnTo>
                      <a:pt x="7096" y="277"/>
                    </a:lnTo>
                    <a:lnTo>
                      <a:pt x="7267" y="238"/>
                    </a:lnTo>
                    <a:lnTo>
                      <a:pt x="7334" y="257"/>
                    </a:lnTo>
                    <a:lnTo>
                      <a:pt x="7410" y="229"/>
                    </a:lnTo>
                    <a:lnTo>
                      <a:pt x="7477" y="200"/>
                    </a:lnTo>
                    <a:lnTo>
                      <a:pt x="7801" y="162"/>
                    </a:lnTo>
                    <a:lnTo>
                      <a:pt x="7886" y="181"/>
                    </a:lnTo>
                    <a:lnTo>
                      <a:pt x="7934" y="210"/>
                    </a:lnTo>
                    <a:lnTo>
                      <a:pt x="8019" y="295"/>
                    </a:lnTo>
                    <a:lnTo>
                      <a:pt x="8067" y="324"/>
                    </a:lnTo>
                    <a:lnTo>
                      <a:pt x="8096" y="334"/>
                    </a:lnTo>
                    <a:lnTo>
                      <a:pt x="8162" y="315"/>
                    </a:lnTo>
                    <a:lnTo>
                      <a:pt x="8210" y="334"/>
                    </a:lnTo>
                    <a:lnTo>
                      <a:pt x="8286" y="410"/>
                    </a:lnTo>
                    <a:lnTo>
                      <a:pt x="8438" y="638"/>
                    </a:lnTo>
                    <a:lnTo>
                      <a:pt x="8505" y="696"/>
                    </a:lnTo>
                    <a:lnTo>
                      <a:pt x="8553" y="667"/>
                    </a:lnTo>
                    <a:lnTo>
                      <a:pt x="8619" y="591"/>
                    </a:lnTo>
                    <a:lnTo>
                      <a:pt x="8696" y="515"/>
                    </a:lnTo>
                    <a:lnTo>
                      <a:pt x="8791" y="505"/>
                    </a:lnTo>
                    <a:lnTo>
                      <a:pt x="8867" y="553"/>
                    </a:lnTo>
                    <a:lnTo>
                      <a:pt x="9039" y="705"/>
                    </a:lnTo>
                    <a:lnTo>
                      <a:pt x="9277" y="819"/>
                    </a:lnTo>
                    <a:lnTo>
                      <a:pt x="9439" y="981"/>
                    </a:lnTo>
                    <a:lnTo>
                      <a:pt x="9572" y="1191"/>
                    </a:lnTo>
                    <a:lnTo>
                      <a:pt x="9629" y="1429"/>
                    </a:lnTo>
                    <a:lnTo>
                      <a:pt x="9658" y="1648"/>
                    </a:lnTo>
                    <a:lnTo>
                      <a:pt x="9782" y="1743"/>
                    </a:lnTo>
                    <a:lnTo>
                      <a:pt x="10105" y="1800"/>
                    </a:lnTo>
                    <a:lnTo>
                      <a:pt x="10248" y="1895"/>
                    </a:lnTo>
                    <a:lnTo>
                      <a:pt x="10296" y="1924"/>
                    </a:lnTo>
                    <a:lnTo>
                      <a:pt x="10343" y="1924"/>
                    </a:lnTo>
                    <a:lnTo>
                      <a:pt x="10458" y="1915"/>
                    </a:lnTo>
                    <a:lnTo>
                      <a:pt x="10486" y="1915"/>
                    </a:lnTo>
                    <a:lnTo>
                      <a:pt x="10543" y="1972"/>
                    </a:lnTo>
                    <a:lnTo>
                      <a:pt x="10543" y="2019"/>
                    </a:lnTo>
                    <a:lnTo>
                      <a:pt x="10524" y="2067"/>
                    </a:lnTo>
                    <a:lnTo>
                      <a:pt x="10534" y="2105"/>
                    </a:lnTo>
                    <a:lnTo>
                      <a:pt x="10572" y="2143"/>
                    </a:lnTo>
                    <a:lnTo>
                      <a:pt x="10782" y="2200"/>
                    </a:lnTo>
                    <a:lnTo>
                      <a:pt x="11029" y="2191"/>
                    </a:lnTo>
                    <a:lnTo>
                      <a:pt x="11124" y="2229"/>
                    </a:lnTo>
                    <a:lnTo>
                      <a:pt x="11353" y="2457"/>
                    </a:lnTo>
                    <a:lnTo>
                      <a:pt x="11524" y="2514"/>
                    </a:lnTo>
                    <a:lnTo>
                      <a:pt x="11877" y="2524"/>
                    </a:lnTo>
                    <a:lnTo>
                      <a:pt x="12029" y="2600"/>
                    </a:lnTo>
                    <a:lnTo>
                      <a:pt x="11991" y="2715"/>
                    </a:lnTo>
                    <a:lnTo>
                      <a:pt x="11963" y="2877"/>
                    </a:lnTo>
                    <a:lnTo>
                      <a:pt x="11943" y="3029"/>
                    </a:lnTo>
                    <a:lnTo>
                      <a:pt x="11943" y="3153"/>
                    </a:lnTo>
                    <a:lnTo>
                      <a:pt x="11877" y="3210"/>
                    </a:lnTo>
                    <a:lnTo>
                      <a:pt x="11696" y="3238"/>
                    </a:lnTo>
                    <a:lnTo>
                      <a:pt x="11620" y="3296"/>
                    </a:lnTo>
                    <a:lnTo>
                      <a:pt x="11524" y="3581"/>
                    </a:lnTo>
                    <a:lnTo>
                      <a:pt x="11467" y="3705"/>
                    </a:lnTo>
                    <a:lnTo>
                      <a:pt x="11458" y="3743"/>
                    </a:lnTo>
                    <a:lnTo>
                      <a:pt x="11458" y="3829"/>
                    </a:lnTo>
                    <a:lnTo>
                      <a:pt x="11448" y="3867"/>
                    </a:lnTo>
                    <a:lnTo>
                      <a:pt x="11410" y="3934"/>
                    </a:lnTo>
                    <a:lnTo>
                      <a:pt x="11305" y="4019"/>
                    </a:lnTo>
                    <a:lnTo>
                      <a:pt x="11267" y="4076"/>
                    </a:lnTo>
                    <a:lnTo>
                      <a:pt x="11267" y="4067"/>
                    </a:lnTo>
                    <a:lnTo>
                      <a:pt x="11058" y="4019"/>
                    </a:lnTo>
                    <a:lnTo>
                      <a:pt x="11039" y="4019"/>
                    </a:lnTo>
                    <a:lnTo>
                      <a:pt x="10924" y="4057"/>
                    </a:lnTo>
                    <a:lnTo>
                      <a:pt x="10772" y="4057"/>
                    </a:lnTo>
                    <a:lnTo>
                      <a:pt x="10753" y="4057"/>
                    </a:lnTo>
                    <a:lnTo>
                      <a:pt x="10734" y="4038"/>
                    </a:lnTo>
                    <a:lnTo>
                      <a:pt x="10724" y="4000"/>
                    </a:lnTo>
                    <a:lnTo>
                      <a:pt x="10724" y="3962"/>
                    </a:lnTo>
                    <a:lnTo>
                      <a:pt x="10658" y="3791"/>
                    </a:lnTo>
                    <a:lnTo>
                      <a:pt x="10648" y="3762"/>
                    </a:lnTo>
                    <a:lnTo>
                      <a:pt x="10648" y="3734"/>
                    </a:lnTo>
                    <a:lnTo>
                      <a:pt x="10639" y="3705"/>
                    </a:lnTo>
                    <a:lnTo>
                      <a:pt x="10629" y="3686"/>
                    </a:lnTo>
                    <a:lnTo>
                      <a:pt x="10553" y="3638"/>
                    </a:lnTo>
                    <a:lnTo>
                      <a:pt x="10429" y="3638"/>
                    </a:lnTo>
                    <a:lnTo>
                      <a:pt x="10258" y="3867"/>
                    </a:lnTo>
                    <a:lnTo>
                      <a:pt x="10163" y="3915"/>
                    </a:lnTo>
                    <a:lnTo>
                      <a:pt x="10153" y="3924"/>
                    </a:lnTo>
                    <a:lnTo>
                      <a:pt x="10134" y="3943"/>
                    </a:lnTo>
                    <a:lnTo>
                      <a:pt x="10134" y="3953"/>
                    </a:lnTo>
                    <a:lnTo>
                      <a:pt x="10134" y="3972"/>
                    </a:lnTo>
                    <a:lnTo>
                      <a:pt x="10134" y="3991"/>
                    </a:lnTo>
                    <a:lnTo>
                      <a:pt x="10153" y="4048"/>
                    </a:lnTo>
                    <a:lnTo>
                      <a:pt x="10172" y="4114"/>
                    </a:lnTo>
                    <a:lnTo>
                      <a:pt x="10172" y="4153"/>
                    </a:lnTo>
                    <a:lnTo>
                      <a:pt x="10163" y="4172"/>
                    </a:lnTo>
                    <a:lnTo>
                      <a:pt x="10153" y="4181"/>
                    </a:lnTo>
                    <a:lnTo>
                      <a:pt x="10143" y="4181"/>
                    </a:lnTo>
                    <a:lnTo>
                      <a:pt x="9877" y="4191"/>
                    </a:lnTo>
                    <a:lnTo>
                      <a:pt x="9743" y="4210"/>
                    </a:lnTo>
                    <a:lnTo>
                      <a:pt x="9658" y="4210"/>
                    </a:lnTo>
                    <a:lnTo>
                      <a:pt x="9562" y="4181"/>
                    </a:lnTo>
                    <a:lnTo>
                      <a:pt x="9362" y="4057"/>
                    </a:lnTo>
                    <a:lnTo>
                      <a:pt x="9334" y="4029"/>
                    </a:lnTo>
                    <a:lnTo>
                      <a:pt x="9334" y="4019"/>
                    </a:lnTo>
                    <a:lnTo>
                      <a:pt x="9324" y="4010"/>
                    </a:lnTo>
                    <a:lnTo>
                      <a:pt x="9296" y="3991"/>
                    </a:lnTo>
                    <a:lnTo>
                      <a:pt x="9238" y="3962"/>
                    </a:lnTo>
                    <a:lnTo>
                      <a:pt x="8800" y="3819"/>
                    </a:lnTo>
                    <a:lnTo>
                      <a:pt x="8629" y="3819"/>
                    </a:lnTo>
                    <a:lnTo>
                      <a:pt x="8629" y="3991"/>
                    </a:lnTo>
                    <a:lnTo>
                      <a:pt x="8629" y="4010"/>
                    </a:lnTo>
                    <a:lnTo>
                      <a:pt x="8639" y="4019"/>
                    </a:lnTo>
                    <a:lnTo>
                      <a:pt x="8639" y="4038"/>
                    </a:lnTo>
                    <a:lnTo>
                      <a:pt x="8639" y="4124"/>
                    </a:lnTo>
                    <a:lnTo>
                      <a:pt x="8639" y="4153"/>
                    </a:lnTo>
                    <a:lnTo>
                      <a:pt x="8658" y="4229"/>
                    </a:lnTo>
                    <a:lnTo>
                      <a:pt x="8667" y="4239"/>
                    </a:lnTo>
                    <a:lnTo>
                      <a:pt x="8658" y="4286"/>
                    </a:lnTo>
                    <a:lnTo>
                      <a:pt x="8667" y="4296"/>
                    </a:lnTo>
                    <a:lnTo>
                      <a:pt x="8667" y="4324"/>
                    </a:lnTo>
                    <a:lnTo>
                      <a:pt x="8696" y="4381"/>
                    </a:lnTo>
                    <a:lnTo>
                      <a:pt x="8705" y="4410"/>
                    </a:lnTo>
                    <a:lnTo>
                      <a:pt x="8705" y="4429"/>
                    </a:lnTo>
                    <a:lnTo>
                      <a:pt x="8696" y="4457"/>
                    </a:lnTo>
                    <a:lnTo>
                      <a:pt x="8677" y="4495"/>
                    </a:lnTo>
                    <a:lnTo>
                      <a:pt x="8667" y="4524"/>
                    </a:lnTo>
                    <a:lnTo>
                      <a:pt x="8639" y="4534"/>
                    </a:lnTo>
                    <a:lnTo>
                      <a:pt x="8553" y="4562"/>
                    </a:lnTo>
                    <a:lnTo>
                      <a:pt x="8477" y="4629"/>
                    </a:lnTo>
                    <a:lnTo>
                      <a:pt x="8372" y="4648"/>
                    </a:lnTo>
                    <a:lnTo>
                      <a:pt x="8343" y="4667"/>
                    </a:lnTo>
                    <a:lnTo>
                      <a:pt x="8343" y="4676"/>
                    </a:lnTo>
                    <a:lnTo>
                      <a:pt x="8334" y="4696"/>
                    </a:lnTo>
                    <a:lnTo>
                      <a:pt x="8324" y="4705"/>
                    </a:lnTo>
                    <a:lnTo>
                      <a:pt x="8315" y="4715"/>
                    </a:lnTo>
                    <a:lnTo>
                      <a:pt x="8296" y="4724"/>
                    </a:lnTo>
                    <a:lnTo>
                      <a:pt x="8277" y="4734"/>
                    </a:lnTo>
                    <a:lnTo>
                      <a:pt x="8238" y="4743"/>
                    </a:lnTo>
                    <a:lnTo>
                      <a:pt x="8191" y="4734"/>
                    </a:lnTo>
                    <a:lnTo>
                      <a:pt x="8143" y="4724"/>
                    </a:lnTo>
                    <a:lnTo>
                      <a:pt x="8057" y="4658"/>
                    </a:lnTo>
                    <a:lnTo>
                      <a:pt x="8029" y="4648"/>
                    </a:lnTo>
                    <a:lnTo>
                      <a:pt x="7991" y="4638"/>
                    </a:lnTo>
                    <a:lnTo>
                      <a:pt x="7915" y="4648"/>
                    </a:lnTo>
                    <a:lnTo>
                      <a:pt x="7801" y="4629"/>
                    </a:lnTo>
                    <a:lnTo>
                      <a:pt x="7515" y="4515"/>
                    </a:lnTo>
                    <a:lnTo>
                      <a:pt x="7381" y="4277"/>
                    </a:lnTo>
                    <a:lnTo>
                      <a:pt x="7362" y="4248"/>
                    </a:lnTo>
                    <a:lnTo>
                      <a:pt x="7334" y="4191"/>
                    </a:lnTo>
                    <a:lnTo>
                      <a:pt x="7324" y="4153"/>
                    </a:lnTo>
                    <a:lnTo>
                      <a:pt x="7315" y="4076"/>
                    </a:lnTo>
                    <a:lnTo>
                      <a:pt x="7315" y="4048"/>
                    </a:lnTo>
                    <a:lnTo>
                      <a:pt x="7257" y="3915"/>
                    </a:lnTo>
                    <a:lnTo>
                      <a:pt x="7191" y="3943"/>
                    </a:lnTo>
                    <a:lnTo>
                      <a:pt x="7181" y="3962"/>
                    </a:lnTo>
                    <a:lnTo>
                      <a:pt x="7162" y="3972"/>
                    </a:lnTo>
                    <a:lnTo>
                      <a:pt x="7124" y="3981"/>
                    </a:lnTo>
                    <a:lnTo>
                      <a:pt x="7096" y="3981"/>
                    </a:lnTo>
                    <a:lnTo>
                      <a:pt x="7039" y="3943"/>
                    </a:lnTo>
                    <a:lnTo>
                      <a:pt x="7010" y="3924"/>
                    </a:lnTo>
                    <a:lnTo>
                      <a:pt x="7000" y="3905"/>
                    </a:lnTo>
                    <a:lnTo>
                      <a:pt x="7000" y="3886"/>
                    </a:lnTo>
                    <a:lnTo>
                      <a:pt x="6991" y="3867"/>
                    </a:lnTo>
                    <a:lnTo>
                      <a:pt x="6981" y="3876"/>
                    </a:lnTo>
                    <a:lnTo>
                      <a:pt x="6972" y="3934"/>
                    </a:lnTo>
                    <a:lnTo>
                      <a:pt x="6962" y="3962"/>
                    </a:lnTo>
                    <a:lnTo>
                      <a:pt x="6962" y="3972"/>
                    </a:lnTo>
                    <a:lnTo>
                      <a:pt x="6943" y="3972"/>
                    </a:lnTo>
                    <a:lnTo>
                      <a:pt x="6934" y="3953"/>
                    </a:lnTo>
                    <a:lnTo>
                      <a:pt x="6896" y="3924"/>
                    </a:lnTo>
                    <a:lnTo>
                      <a:pt x="6876" y="3915"/>
                    </a:lnTo>
                    <a:lnTo>
                      <a:pt x="6858" y="3915"/>
                    </a:lnTo>
                    <a:lnTo>
                      <a:pt x="6819" y="3934"/>
                    </a:lnTo>
                    <a:lnTo>
                      <a:pt x="6800" y="3943"/>
                    </a:lnTo>
                    <a:lnTo>
                      <a:pt x="6791" y="3953"/>
                    </a:lnTo>
                    <a:lnTo>
                      <a:pt x="6810" y="3981"/>
                    </a:lnTo>
                    <a:lnTo>
                      <a:pt x="6819" y="4000"/>
                    </a:lnTo>
                    <a:lnTo>
                      <a:pt x="6819" y="4019"/>
                    </a:lnTo>
                    <a:lnTo>
                      <a:pt x="6810" y="4105"/>
                    </a:lnTo>
                    <a:lnTo>
                      <a:pt x="6791" y="4162"/>
                    </a:lnTo>
                    <a:lnTo>
                      <a:pt x="6781" y="4191"/>
                    </a:lnTo>
                    <a:lnTo>
                      <a:pt x="6762" y="4200"/>
                    </a:lnTo>
                    <a:lnTo>
                      <a:pt x="6743" y="4210"/>
                    </a:lnTo>
                    <a:lnTo>
                      <a:pt x="6734" y="4219"/>
                    </a:lnTo>
                    <a:lnTo>
                      <a:pt x="6658" y="4219"/>
                    </a:lnTo>
                    <a:lnTo>
                      <a:pt x="6610" y="4248"/>
                    </a:lnTo>
                    <a:lnTo>
                      <a:pt x="6591" y="4248"/>
                    </a:lnTo>
                    <a:lnTo>
                      <a:pt x="6524" y="4248"/>
                    </a:lnTo>
                    <a:lnTo>
                      <a:pt x="6495" y="4248"/>
                    </a:lnTo>
                    <a:lnTo>
                      <a:pt x="6477" y="4257"/>
                    </a:lnTo>
                    <a:lnTo>
                      <a:pt x="6467" y="4267"/>
                    </a:lnTo>
                    <a:lnTo>
                      <a:pt x="6467" y="4286"/>
                    </a:lnTo>
                    <a:lnTo>
                      <a:pt x="6457" y="4296"/>
                    </a:lnTo>
                    <a:lnTo>
                      <a:pt x="6457" y="4315"/>
                    </a:lnTo>
                    <a:lnTo>
                      <a:pt x="6467" y="4324"/>
                    </a:lnTo>
                    <a:lnTo>
                      <a:pt x="6477" y="4334"/>
                    </a:lnTo>
                    <a:lnTo>
                      <a:pt x="6495" y="4353"/>
                    </a:lnTo>
                    <a:lnTo>
                      <a:pt x="6505" y="4362"/>
                    </a:lnTo>
                    <a:lnTo>
                      <a:pt x="6505" y="4372"/>
                    </a:lnTo>
                    <a:lnTo>
                      <a:pt x="6495" y="4372"/>
                    </a:lnTo>
                    <a:lnTo>
                      <a:pt x="6486" y="4381"/>
                    </a:lnTo>
                    <a:lnTo>
                      <a:pt x="6429" y="4391"/>
                    </a:lnTo>
                    <a:lnTo>
                      <a:pt x="6372" y="4381"/>
                    </a:lnTo>
                    <a:lnTo>
                      <a:pt x="6324" y="4353"/>
                    </a:lnTo>
                    <a:lnTo>
                      <a:pt x="6239" y="4277"/>
                    </a:lnTo>
                    <a:lnTo>
                      <a:pt x="6191" y="4200"/>
                    </a:lnTo>
                    <a:lnTo>
                      <a:pt x="6191" y="4181"/>
                    </a:lnTo>
                    <a:lnTo>
                      <a:pt x="6191" y="4172"/>
                    </a:lnTo>
                    <a:lnTo>
                      <a:pt x="6191" y="4153"/>
                    </a:lnTo>
                    <a:lnTo>
                      <a:pt x="6200" y="4143"/>
                    </a:lnTo>
                    <a:lnTo>
                      <a:pt x="6229" y="4105"/>
                    </a:lnTo>
                    <a:lnTo>
                      <a:pt x="6229" y="4096"/>
                    </a:lnTo>
                    <a:lnTo>
                      <a:pt x="6239" y="4086"/>
                    </a:lnTo>
                    <a:lnTo>
                      <a:pt x="6267" y="4057"/>
                    </a:lnTo>
                    <a:lnTo>
                      <a:pt x="6277" y="4048"/>
                    </a:lnTo>
                    <a:lnTo>
                      <a:pt x="6277" y="4038"/>
                    </a:lnTo>
                    <a:lnTo>
                      <a:pt x="6267" y="4010"/>
                    </a:lnTo>
                    <a:lnTo>
                      <a:pt x="6267" y="4000"/>
                    </a:lnTo>
                    <a:lnTo>
                      <a:pt x="6257" y="3991"/>
                    </a:lnTo>
                    <a:lnTo>
                      <a:pt x="6248" y="3991"/>
                    </a:lnTo>
                    <a:lnTo>
                      <a:pt x="6219" y="4000"/>
                    </a:lnTo>
                    <a:lnTo>
                      <a:pt x="6191" y="4000"/>
                    </a:lnTo>
                    <a:lnTo>
                      <a:pt x="6172" y="3991"/>
                    </a:lnTo>
                    <a:lnTo>
                      <a:pt x="6143" y="3972"/>
                    </a:lnTo>
                    <a:lnTo>
                      <a:pt x="6115" y="3962"/>
                    </a:lnTo>
                    <a:lnTo>
                      <a:pt x="6067" y="3953"/>
                    </a:lnTo>
                    <a:lnTo>
                      <a:pt x="6000" y="3934"/>
                    </a:lnTo>
                    <a:lnTo>
                      <a:pt x="5905" y="3953"/>
                    </a:lnTo>
                    <a:lnTo>
                      <a:pt x="5886" y="3943"/>
                    </a:lnTo>
                    <a:lnTo>
                      <a:pt x="5848" y="3905"/>
                    </a:lnTo>
                    <a:lnTo>
                      <a:pt x="5819" y="3876"/>
                    </a:lnTo>
                    <a:lnTo>
                      <a:pt x="5810" y="3858"/>
                    </a:lnTo>
                    <a:lnTo>
                      <a:pt x="5800" y="3848"/>
                    </a:lnTo>
                    <a:lnTo>
                      <a:pt x="5791" y="3829"/>
                    </a:lnTo>
                    <a:lnTo>
                      <a:pt x="5772" y="3819"/>
                    </a:lnTo>
                    <a:lnTo>
                      <a:pt x="5743" y="3800"/>
                    </a:lnTo>
                    <a:lnTo>
                      <a:pt x="5734" y="3791"/>
                    </a:lnTo>
                    <a:lnTo>
                      <a:pt x="5715" y="3791"/>
                    </a:lnTo>
                    <a:lnTo>
                      <a:pt x="5695" y="3791"/>
                    </a:lnTo>
                    <a:lnTo>
                      <a:pt x="5610" y="3810"/>
                    </a:lnTo>
                    <a:lnTo>
                      <a:pt x="5591" y="3810"/>
                    </a:lnTo>
                    <a:lnTo>
                      <a:pt x="5505" y="3800"/>
                    </a:lnTo>
                    <a:lnTo>
                      <a:pt x="5334" y="3743"/>
                    </a:lnTo>
                    <a:lnTo>
                      <a:pt x="5276" y="3753"/>
                    </a:lnTo>
                    <a:lnTo>
                      <a:pt x="5257" y="3753"/>
                    </a:lnTo>
                    <a:lnTo>
                      <a:pt x="5238" y="3762"/>
                    </a:lnTo>
                    <a:lnTo>
                      <a:pt x="5229" y="3753"/>
                    </a:lnTo>
                    <a:lnTo>
                      <a:pt x="5210" y="3734"/>
                    </a:lnTo>
                    <a:lnTo>
                      <a:pt x="5181" y="3695"/>
                    </a:lnTo>
                    <a:lnTo>
                      <a:pt x="5172" y="3677"/>
                    </a:lnTo>
                    <a:lnTo>
                      <a:pt x="5162" y="3657"/>
                    </a:lnTo>
                    <a:lnTo>
                      <a:pt x="5162" y="3648"/>
                    </a:lnTo>
                    <a:lnTo>
                      <a:pt x="5153" y="3629"/>
                    </a:lnTo>
                    <a:lnTo>
                      <a:pt x="5076" y="3562"/>
                    </a:lnTo>
                    <a:lnTo>
                      <a:pt x="5058" y="3524"/>
                    </a:lnTo>
                    <a:lnTo>
                      <a:pt x="5048" y="3496"/>
                    </a:lnTo>
                    <a:lnTo>
                      <a:pt x="5048" y="3477"/>
                    </a:lnTo>
                    <a:lnTo>
                      <a:pt x="5048" y="3457"/>
                    </a:lnTo>
                    <a:lnTo>
                      <a:pt x="5048" y="3448"/>
                    </a:lnTo>
                    <a:lnTo>
                      <a:pt x="5038" y="3410"/>
                    </a:lnTo>
                    <a:lnTo>
                      <a:pt x="5019" y="3400"/>
                    </a:lnTo>
                    <a:lnTo>
                      <a:pt x="4991" y="3391"/>
                    </a:lnTo>
                    <a:lnTo>
                      <a:pt x="4934" y="3400"/>
                    </a:lnTo>
                    <a:lnTo>
                      <a:pt x="4905" y="3410"/>
                    </a:lnTo>
                    <a:lnTo>
                      <a:pt x="4886" y="3419"/>
                    </a:lnTo>
                    <a:lnTo>
                      <a:pt x="4886" y="3429"/>
                    </a:lnTo>
                    <a:lnTo>
                      <a:pt x="4877" y="3439"/>
                    </a:lnTo>
                    <a:lnTo>
                      <a:pt x="4857" y="3439"/>
                    </a:lnTo>
                    <a:lnTo>
                      <a:pt x="4734" y="3353"/>
                    </a:lnTo>
                    <a:lnTo>
                      <a:pt x="4639" y="3334"/>
                    </a:lnTo>
                    <a:lnTo>
                      <a:pt x="4553" y="3257"/>
                    </a:lnTo>
                    <a:lnTo>
                      <a:pt x="4410" y="3286"/>
                    </a:lnTo>
                    <a:lnTo>
                      <a:pt x="4381" y="3286"/>
                    </a:lnTo>
                    <a:lnTo>
                      <a:pt x="4353" y="3276"/>
                    </a:lnTo>
                    <a:lnTo>
                      <a:pt x="4305" y="3257"/>
                    </a:lnTo>
                    <a:lnTo>
                      <a:pt x="4296" y="3238"/>
                    </a:lnTo>
                    <a:lnTo>
                      <a:pt x="4286" y="3219"/>
                    </a:lnTo>
                    <a:lnTo>
                      <a:pt x="4305" y="3200"/>
                    </a:lnTo>
                    <a:lnTo>
                      <a:pt x="4305" y="3191"/>
                    </a:lnTo>
                    <a:lnTo>
                      <a:pt x="4276" y="3172"/>
                    </a:lnTo>
                    <a:lnTo>
                      <a:pt x="4210" y="3162"/>
                    </a:lnTo>
                    <a:lnTo>
                      <a:pt x="4105" y="3105"/>
                    </a:lnTo>
                    <a:lnTo>
                      <a:pt x="4057" y="3096"/>
                    </a:lnTo>
                    <a:lnTo>
                      <a:pt x="4038" y="3096"/>
                    </a:lnTo>
                    <a:lnTo>
                      <a:pt x="4038" y="3115"/>
                    </a:lnTo>
                    <a:lnTo>
                      <a:pt x="4038" y="3134"/>
                    </a:lnTo>
                    <a:lnTo>
                      <a:pt x="4048" y="3153"/>
                    </a:lnTo>
                    <a:lnTo>
                      <a:pt x="4048" y="3172"/>
                    </a:lnTo>
                    <a:lnTo>
                      <a:pt x="4048" y="3191"/>
                    </a:lnTo>
                    <a:lnTo>
                      <a:pt x="4048" y="3219"/>
                    </a:lnTo>
                    <a:lnTo>
                      <a:pt x="4038" y="3238"/>
                    </a:lnTo>
                    <a:lnTo>
                      <a:pt x="4038" y="3248"/>
                    </a:lnTo>
                    <a:lnTo>
                      <a:pt x="4048" y="3257"/>
                    </a:lnTo>
                    <a:lnTo>
                      <a:pt x="4057" y="3267"/>
                    </a:lnTo>
                    <a:lnTo>
                      <a:pt x="4076" y="3276"/>
                    </a:lnTo>
                    <a:lnTo>
                      <a:pt x="4086" y="3286"/>
                    </a:lnTo>
                    <a:lnTo>
                      <a:pt x="4086" y="3296"/>
                    </a:lnTo>
                    <a:lnTo>
                      <a:pt x="4076" y="3305"/>
                    </a:lnTo>
                    <a:lnTo>
                      <a:pt x="4057" y="3305"/>
                    </a:lnTo>
                    <a:lnTo>
                      <a:pt x="3781" y="3257"/>
                    </a:lnTo>
                    <a:lnTo>
                      <a:pt x="3696" y="3267"/>
                    </a:lnTo>
                    <a:lnTo>
                      <a:pt x="3667" y="3276"/>
                    </a:lnTo>
                    <a:lnTo>
                      <a:pt x="3648" y="3286"/>
                    </a:lnTo>
                    <a:lnTo>
                      <a:pt x="3648" y="3296"/>
                    </a:lnTo>
                    <a:lnTo>
                      <a:pt x="3638" y="3305"/>
                    </a:lnTo>
                    <a:lnTo>
                      <a:pt x="3648" y="3314"/>
                    </a:lnTo>
                    <a:lnTo>
                      <a:pt x="3657" y="3343"/>
                    </a:lnTo>
                    <a:lnTo>
                      <a:pt x="3657" y="3353"/>
                    </a:lnTo>
                    <a:lnTo>
                      <a:pt x="3638" y="3381"/>
                    </a:lnTo>
                    <a:lnTo>
                      <a:pt x="3619" y="3391"/>
                    </a:lnTo>
                    <a:lnTo>
                      <a:pt x="3600" y="3400"/>
                    </a:lnTo>
                    <a:lnTo>
                      <a:pt x="3553" y="3429"/>
                    </a:lnTo>
                    <a:lnTo>
                      <a:pt x="3505" y="3429"/>
                    </a:lnTo>
                    <a:lnTo>
                      <a:pt x="3448" y="3429"/>
                    </a:lnTo>
                    <a:lnTo>
                      <a:pt x="3419" y="3419"/>
                    </a:lnTo>
                    <a:lnTo>
                      <a:pt x="3362" y="3324"/>
                    </a:lnTo>
                    <a:lnTo>
                      <a:pt x="3353" y="3305"/>
                    </a:lnTo>
                    <a:lnTo>
                      <a:pt x="3333" y="3296"/>
                    </a:lnTo>
                    <a:lnTo>
                      <a:pt x="3295" y="3286"/>
                    </a:lnTo>
                    <a:lnTo>
                      <a:pt x="3200" y="3276"/>
                    </a:lnTo>
                    <a:lnTo>
                      <a:pt x="3095" y="3210"/>
                    </a:lnTo>
                    <a:lnTo>
                      <a:pt x="2972" y="3124"/>
                    </a:lnTo>
                    <a:lnTo>
                      <a:pt x="2952" y="3096"/>
                    </a:lnTo>
                    <a:lnTo>
                      <a:pt x="2943" y="3076"/>
                    </a:lnTo>
                    <a:lnTo>
                      <a:pt x="2952" y="3029"/>
                    </a:lnTo>
                    <a:lnTo>
                      <a:pt x="2952" y="3010"/>
                    </a:lnTo>
                    <a:lnTo>
                      <a:pt x="2924" y="3000"/>
                    </a:lnTo>
                    <a:lnTo>
                      <a:pt x="2905" y="3010"/>
                    </a:lnTo>
                    <a:lnTo>
                      <a:pt x="2867" y="3048"/>
                    </a:lnTo>
                    <a:lnTo>
                      <a:pt x="2857" y="3067"/>
                    </a:lnTo>
                    <a:lnTo>
                      <a:pt x="2848" y="3086"/>
                    </a:lnTo>
                    <a:lnTo>
                      <a:pt x="2876" y="3134"/>
                    </a:lnTo>
                    <a:lnTo>
                      <a:pt x="2876" y="3143"/>
                    </a:lnTo>
                    <a:lnTo>
                      <a:pt x="2857" y="3153"/>
                    </a:lnTo>
                    <a:lnTo>
                      <a:pt x="2753" y="3191"/>
                    </a:lnTo>
                    <a:lnTo>
                      <a:pt x="2743" y="3191"/>
                    </a:lnTo>
                    <a:lnTo>
                      <a:pt x="2743" y="3210"/>
                    </a:lnTo>
                    <a:lnTo>
                      <a:pt x="2743" y="3219"/>
                    </a:lnTo>
                    <a:lnTo>
                      <a:pt x="2743" y="3257"/>
                    </a:lnTo>
                    <a:lnTo>
                      <a:pt x="2753" y="3276"/>
                    </a:lnTo>
                    <a:lnTo>
                      <a:pt x="2762" y="3286"/>
                    </a:lnTo>
                    <a:lnTo>
                      <a:pt x="2772" y="3296"/>
                    </a:lnTo>
                    <a:lnTo>
                      <a:pt x="2781" y="3296"/>
                    </a:lnTo>
                    <a:lnTo>
                      <a:pt x="2781" y="3305"/>
                    </a:lnTo>
                    <a:lnTo>
                      <a:pt x="2772" y="3296"/>
                    </a:lnTo>
                    <a:lnTo>
                      <a:pt x="2753" y="3276"/>
                    </a:lnTo>
                    <a:lnTo>
                      <a:pt x="2686" y="3181"/>
                    </a:lnTo>
                    <a:lnTo>
                      <a:pt x="2581" y="3105"/>
                    </a:lnTo>
                    <a:lnTo>
                      <a:pt x="2553" y="3105"/>
                    </a:lnTo>
                    <a:lnTo>
                      <a:pt x="2543" y="3096"/>
                    </a:lnTo>
                    <a:lnTo>
                      <a:pt x="2533" y="3086"/>
                    </a:lnTo>
                    <a:lnTo>
                      <a:pt x="2524" y="3076"/>
                    </a:lnTo>
                    <a:lnTo>
                      <a:pt x="2505" y="3086"/>
                    </a:lnTo>
                    <a:lnTo>
                      <a:pt x="2429" y="3153"/>
                    </a:lnTo>
                    <a:lnTo>
                      <a:pt x="2410" y="3162"/>
                    </a:lnTo>
                    <a:lnTo>
                      <a:pt x="2400" y="3172"/>
                    </a:lnTo>
                    <a:lnTo>
                      <a:pt x="2391" y="3162"/>
                    </a:lnTo>
                    <a:lnTo>
                      <a:pt x="2372" y="3162"/>
                    </a:lnTo>
                    <a:lnTo>
                      <a:pt x="2362" y="3172"/>
                    </a:lnTo>
                    <a:lnTo>
                      <a:pt x="2333" y="3200"/>
                    </a:lnTo>
                    <a:lnTo>
                      <a:pt x="2134" y="3286"/>
                    </a:lnTo>
                    <a:lnTo>
                      <a:pt x="2076" y="3324"/>
                    </a:lnTo>
                    <a:lnTo>
                      <a:pt x="2057" y="3353"/>
                    </a:lnTo>
                    <a:lnTo>
                      <a:pt x="2000" y="3429"/>
                    </a:lnTo>
                    <a:lnTo>
                      <a:pt x="1943" y="3477"/>
                    </a:lnTo>
                    <a:lnTo>
                      <a:pt x="1943" y="3496"/>
                    </a:lnTo>
                    <a:lnTo>
                      <a:pt x="1953" y="3505"/>
                    </a:lnTo>
                    <a:lnTo>
                      <a:pt x="2010" y="3515"/>
                    </a:lnTo>
                    <a:lnTo>
                      <a:pt x="2067" y="3534"/>
                    </a:lnTo>
                    <a:lnTo>
                      <a:pt x="2134" y="3619"/>
                    </a:lnTo>
                    <a:lnTo>
                      <a:pt x="2000" y="3705"/>
                    </a:lnTo>
                    <a:lnTo>
                      <a:pt x="1972" y="3734"/>
                    </a:lnTo>
                    <a:lnTo>
                      <a:pt x="1943" y="3772"/>
                    </a:lnTo>
                    <a:lnTo>
                      <a:pt x="1886" y="3905"/>
                    </a:lnTo>
                    <a:lnTo>
                      <a:pt x="1819" y="3972"/>
                    </a:lnTo>
                    <a:lnTo>
                      <a:pt x="1638" y="3867"/>
                    </a:lnTo>
                    <a:lnTo>
                      <a:pt x="1610" y="3838"/>
                    </a:lnTo>
                    <a:lnTo>
                      <a:pt x="1581" y="3829"/>
                    </a:lnTo>
                    <a:lnTo>
                      <a:pt x="1495" y="3800"/>
                    </a:lnTo>
                    <a:lnTo>
                      <a:pt x="1410" y="3753"/>
                    </a:lnTo>
                    <a:lnTo>
                      <a:pt x="1381" y="3753"/>
                    </a:lnTo>
                    <a:lnTo>
                      <a:pt x="1314" y="3819"/>
                    </a:lnTo>
                    <a:lnTo>
                      <a:pt x="1229" y="3819"/>
                    </a:lnTo>
                    <a:lnTo>
                      <a:pt x="581" y="3743"/>
                    </a:lnTo>
                    <a:lnTo>
                      <a:pt x="733" y="3677"/>
                    </a:lnTo>
                    <a:lnTo>
                      <a:pt x="781" y="3638"/>
                    </a:lnTo>
                    <a:lnTo>
                      <a:pt x="829" y="3581"/>
                    </a:lnTo>
                    <a:lnTo>
                      <a:pt x="838" y="3553"/>
                    </a:lnTo>
                    <a:lnTo>
                      <a:pt x="829" y="3543"/>
                    </a:lnTo>
                    <a:lnTo>
                      <a:pt x="781" y="3534"/>
                    </a:lnTo>
                    <a:lnTo>
                      <a:pt x="753" y="3524"/>
                    </a:lnTo>
                    <a:lnTo>
                      <a:pt x="743" y="3505"/>
                    </a:lnTo>
                    <a:lnTo>
                      <a:pt x="733" y="3486"/>
                    </a:lnTo>
                    <a:lnTo>
                      <a:pt x="724" y="3457"/>
                    </a:lnTo>
                    <a:lnTo>
                      <a:pt x="705" y="3391"/>
                    </a:lnTo>
                    <a:lnTo>
                      <a:pt x="695" y="3334"/>
                    </a:lnTo>
                    <a:lnTo>
                      <a:pt x="686" y="3305"/>
                    </a:lnTo>
                    <a:lnTo>
                      <a:pt x="657" y="3276"/>
                    </a:lnTo>
                    <a:lnTo>
                      <a:pt x="638" y="3248"/>
                    </a:lnTo>
                    <a:lnTo>
                      <a:pt x="476" y="3048"/>
                    </a:lnTo>
                    <a:lnTo>
                      <a:pt x="476" y="3019"/>
                    </a:lnTo>
                    <a:lnTo>
                      <a:pt x="476" y="3000"/>
                    </a:lnTo>
                    <a:lnTo>
                      <a:pt x="495" y="2991"/>
                    </a:lnTo>
                    <a:lnTo>
                      <a:pt x="524" y="3000"/>
                    </a:lnTo>
                    <a:lnTo>
                      <a:pt x="552" y="3000"/>
                    </a:lnTo>
                    <a:lnTo>
                      <a:pt x="600" y="2972"/>
                    </a:lnTo>
                    <a:lnTo>
                      <a:pt x="629" y="2972"/>
                    </a:lnTo>
                    <a:lnTo>
                      <a:pt x="648" y="2953"/>
                    </a:lnTo>
                    <a:lnTo>
                      <a:pt x="657" y="2915"/>
                    </a:lnTo>
                    <a:lnTo>
                      <a:pt x="657" y="2829"/>
                    </a:lnTo>
                    <a:lnTo>
                      <a:pt x="686" y="2724"/>
                    </a:lnTo>
                    <a:lnTo>
                      <a:pt x="686" y="2667"/>
                    </a:lnTo>
                    <a:lnTo>
                      <a:pt x="686" y="2591"/>
                    </a:lnTo>
                    <a:lnTo>
                      <a:pt x="715" y="2391"/>
                    </a:lnTo>
                    <a:lnTo>
                      <a:pt x="715" y="2334"/>
                    </a:lnTo>
                    <a:lnTo>
                      <a:pt x="705" y="2305"/>
                    </a:lnTo>
                    <a:lnTo>
                      <a:pt x="676" y="2315"/>
                    </a:lnTo>
                    <a:lnTo>
                      <a:pt x="657" y="2315"/>
                    </a:lnTo>
                    <a:lnTo>
                      <a:pt x="591" y="2343"/>
                    </a:lnTo>
                    <a:lnTo>
                      <a:pt x="505" y="2362"/>
                    </a:lnTo>
                    <a:lnTo>
                      <a:pt x="486" y="2362"/>
                    </a:lnTo>
                    <a:lnTo>
                      <a:pt x="476" y="2353"/>
                    </a:lnTo>
                    <a:lnTo>
                      <a:pt x="457" y="2334"/>
                    </a:lnTo>
                    <a:lnTo>
                      <a:pt x="448" y="2305"/>
                    </a:lnTo>
                    <a:lnTo>
                      <a:pt x="429" y="2296"/>
                    </a:lnTo>
                    <a:lnTo>
                      <a:pt x="419" y="2305"/>
                    </a:lnTo>
                    <a:lnTo>
                      <a:pt x="410" y="2315"/>
                    </a:lnTo>
                    <a:lnTo>
                      <a:pt x="391" y="2315"/>
                    </a:lnTo>
                    <a:lnTo>
                      <a:pt x="372" y="2286"/>
                    </a:lnTo>
                    <a:lnTo>
                      <a:pt x="352" y="2219"/>
                    </a:lnTo>
                    <a:lnTo>
                      <a:pt x="324" y="2181"/>
                    </a:lnTo>
                    <a:lnTo>
                      <a:pt x="295" y="2153"/>
                    </a:lnTo>
                    <a:lnTo>
                      <a:pt x="267" y="2153"/>
                    </a:lnTo>
                    <a:lnTo>
                      <a:pt x="238" y="2153"/>
                    </a:lnTo>
                    <a:lnTo>
                      <a:pt x="219" y="2162"/>
                    </a:lnTo>
                    <a:lnTo>
                      <a:pt x="210" y="2181"/>
                    </a:lnTo>
                    <a:lnTo>
                      <a:pt x="200" y="2191"/>
                    </a:lnTo>
                    <a:lnTo>
                      <a:pt x="181" y="2200"/>
                    </a:lnTo>
                    <a:lnTo>
                      <a:pt x="171" y="2191"/>
                    </a:lnTo>
                    <a:lnTo>
                      <a:pt x="153" y="2153"/>
                    </a:lnTo>
                    <a:lnTo>
                      <a:pt x="143" y="2105"/>
                    </a:lnTo>
                    <a:lnTo>
                      <a:pt x="143" y="2019"/>
                    </a:lnTo>
                    <a:lnTo>
                      <a:pt x="124" y="1962"/>
                    </a:lnTo>
                    <a:lnTo>
                      <a:pt x="105" y="1905"/>
                    </a:lnTo>
                    <a:lnTo>
                      <a:pt x="10" y="1743"/>
                    </a:lnTo>
                    <a:lnTo>
                      <a:pt x="0" y="1724"/>
                    </a:lnTo>
                  </a:path>
                </a:pathLst>
              </a:custGeom>
              <a:solidFill>
                <a:srgbClr val="D6D6D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54" name="Freeform 4">
                <a:extLst>
                  <a:ext uri="{FF2B5EF4-FFF2-40B4-BE49-F238E27FC236}">
                    <a16:creationId xmlns:a16="http://schemas.microsoft.com/office/drawing/2014/main" id="{BA6282B3-EBB7-7D4A-891E-0D502C009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3625" y="3744913"/>
                <a:ext cx="3549650" cy="1670050"/>
              </a:xfrm>
              <a:custGeom>
                <a:avLst/>
                <a:gdLst>
                  <a:gd name="T0" fmla="*/ 3525525 w 9858"/>
                  <a:gd name="T1" fmla="*/ 586317 h 4640"/>
                  <a:gd name="T2" fmla="*/ 3425783 w 9858"/>
                  <a:gd name="T3" fmla="*/ 853741 h 4640"/>
                  <a:gd name="T4" fmla="*/ 3172288 w 9858"/>
                  <a:gd name="T5" fmla="*/ 1093451 h 4640"/>
                  <a:gd name="T6" fmla="*/ 3076147 w 9858"/>
                  <a:gd name="T7" fmla="*/ 1566752 h 4640"/>
                  <a:gd name="T8" fmla="*/ 2606245 w 9858"/>
                  <a:gd name="T9" fmla="*/ 1666091 h 4640"/>
                  <a:gd name="T10" fmla="*/ 2287216 w 9858"/>
                  <a:gd name="T11" fmla="*/ 1282051 h 4640"/>
                  <a:gd name="T12" fmla="*/ 2095295 w 9858"/>
                  <a:gd name="T13" fmla="*/ 1155358 h 4640"/>
                  <a:gd name="T14" fmla="*/ 1793549 w 9858"/>
                  <a:gd name="T15" fmla="*/ 1216905 h 4640"/>
                  <a:gd name="T16" fmla="*/ 1464438 w 9858"/>
                  <a:gd name="T17" fmla="*/ 1282051 h 4640"/>
                  <a:gd name="T18" fmla="*/ 1076634 w 9858"/>
                  <a:gd name="T19" fmla="*/ 1151759 h 4640"/>
                  <a:gd name="T20" fmla="*/ 483585 w 9858"/>
                  <a:gd name="T21" fmla="*/ 1241020 h 4640"/>
                  <a:gd name="T22" fmla="*/ 459460 w 9858"/>
                  <a:gd name="T23" fmla="*/ 1354036 h 4640"/>
                  <a:gd name="T24" fmla="*/ 243413 w 9858"/>
                  <a:gd name="T25" fmla="*/ 1354036 h 4640"/>
                  <a:gd name="T26" fmla="*/ 209205 w 9858"/>
                  <a:gd name="T27" fmla="*/ 1306166 h 4640"/>
                  <a:gd name="T28" fmla="*/ 198763 w 9858"/>
                  <a:gd name="T29" fmla="*/ 1241020 h 4640"/>
                  <a:gd name="T30" fmla="*/ 243413 w 9858"/>
                  <a:gd name="T31" fmla="*/ 1097050 h 4640"/>
                  <a:gd name="T32" fmla="*/ 263937 w 9858"/>
                  <a:gd name="T33" fmla="*/ 1014627 h 4640"/>
                  <a:gd name="T34" fmla="*/ 178239 w 9858"/>
                  <a:gd name="T35" fmla="*/ 977195 h 4640"/>
                  <a:gd name="T36" fmla="*/ 47890 w 9858"/>
                  <a:gd name="T37" fmla="*/ 726688 h 4640"/>
                  <a:gd name="T38" fmla="*/ 3241 w 9858"/>
                  <a:gd name="T39" fmla="*/ 630948 h 4640"/>
                  <a:gd name="T40" fmla="*/ 27366 w 9858"/>
                  <a:gd name="T41" fmla="*/ 517572 h 4640"/>
                  <a:gd name="T42" fmla="*/ 191922 w 9858"/>
                  <a:gd name="T43" fmla="*/ 277862 h 4640"/>
                  <a:gd name="T44" fmla="*/ 191922 w 9858"/>
                  <a:gd name="T45" fmla="*/ 171684 h 4640"/>
                  <a:gd name="T46" fmla="*/ 353237 w 9858"/>
                  <a:gd name="T47" fmla="*/ 58308 h 4640"/>
                  <a:gd name="T48" fmla="*/ 411569 w 9858"/>
                  <a:gd name="T49" fmla="*/ 37792 h 4640"/>
                  <a:gd name="T50" fmla="*/ 486826 w 9858"/>
                  <a:gd name="T51" fmla="*/ 102938 h 4640"/>
                  <a:gd name="T52" fmla="*/ 527875 w 9858"/>
                  <a:gd name="T53" fmla="*/ 51469 h 4640"/>
                  <a:gd name="T54" fmla="*/ 555240 w 9858"/>
                  <a:gd name="T55" fmla="*/ 10438 h 4640"/>
                  <a:gd name="T56" fmla="*/ 699632 w 9858"/>
                  <a:gd name="T57" fmla="*/ 109777 h 4640"/>
                  <a:gd name="T58" fmla="*/ 802254 w 9858"/>
                  <a:gd name="T59" fmla="*/ 137131 h 4640"/>
                  <a:gd name="T60" fmla="*/ 812696 w 9858"/>
                  <a:gd name="T61" fmla="*/ 99339 h 4640"/>
                  <a:gd name="T62" fmla="*/ 953127 w 9858"/>
                  <a:gd name="T63" fmla="*/ 96100 h 4640"/>
                  <a:gd name="T64" fmla="*/ 946285 w 9858"/>
                  <a:gd name="T65" fmla="*/ 48230 h 4640"/>
                  <a:gd name="T66" fmla="*/ 1042426 w 9858"/>
                  <a:gd name="T67" fmla="*/ 71985 h 4640"/>
                  <a:gd name="T68" fmla="*/ 1162692 w 9858"/>
                  <a:gd name="T69" fmla="*/ 120215 h 4640"/>
                  <a:gd name="T70" fmla="*/ 1289440 w 9858"/>
                  <a:gd name="T71" fmla="*/ 140731 h 4640"/>
                  <a:gd name="T72" fmla="*/ 1320046 w 9858"/>
                  <a:gd name="T73" fmla="*/ 202278 h 4640"/>
                  <a:gd name="T74" fmla="*/ 1378379 w 9858"/>
                  <a:gd name="T75" fmla="*/ 274263 h 4640"/>
                  <a:gd name="T76" fmla="*/ 1550136 w 9858"/>
                  <a:gd name="T77" fmla="*/ 284700 h 4640"/>
                  <a:gd name="T78" fmla="*/ 1598027 w 9858"/>
                  <a:gd name="T79" fmla="*/ 325732 h 4640"/>
                  <a:gd name="T80" fmla="*/ 1721533 w 9858"/>
                  <a:gd name="T81" fmla="*/ 359925 h 4640"/>
                  <a:gd name="T82" fmla="*/ 1748899 w 9858"/>
                  <a:gd name="T83" fmla="*/ 380440 h 4640"/>
                  <a:gd name="T84" fmla="*/ 1721533 w 9858"/>
                  <a:gd name="T85" fmla="*/ 431909 h 4640"/>
                  <a:gd name="T86" fmla="*/ 1834598 w 9858"/>
                  <a:gd name="T87" fmla="*/ 490217 h 4640"/>
                  <a:gd name="T88" fmla="*/ 1824516 w 9858"/>
                  <a:gd name="T89" fmla="*/ 452425 h 4640"/>
                  <a:gd name="T90" fmla="*/ 1927138 w 9858"/>
                  <a:gd name="T91" fmla="*/ 431909 h 4640"/>
                  <a:gd name="T92" fmla="*/ 1940821 w 9858"/>
                  <a:gd name="T93" fmla="*/ 339409 h 4640"/>
                  <a:gd name="T94" fmla="*/ 1999154 w 9858"/>
                  <a:gd name="T95" fmla="*/ 346247 h 4640"/>
                  <a:gd name="T96" fmla="*/ 2026880 w 9858"/>
                  <a:gd name="T97" fmla="*/ 339409 h 4640"/>
                  <a:gd name="T98" fmla="*/ 2126261 w 9858"/>
                  <a:gd name="T99" fmla="*/ 387279 h 4640"/>
                  <a:gd name="T100" fmla="*/ 2369674 w 9858"/>
                  <a:gd name="T101" fmla="*/ 589556 h 4640"/>
                  <a:gd name="T102" fmla="*/ 2486339 w 9858"/>
                  <a:gd name="T103" fmla="*/ 617271 h 4640"/>
                  <a:gd name="T104" fmla="*/ 2603005 w 9858"/>
                  <a:gd name="T105" fmla="*/ 552124 h 4640"/>
                  <a:gd name="T106" fmla="*/ 2613087 w 9858"/>
                  <a:gd name="T107" fmla="*/ 466462 h 4640"/>
                  <a:gd name="T108" fmla="*/ 2599404 w 9858"/>
                  <a:gd name="T109" fmla="*/ 363524 h 4640"/>
                  <a:gd name="T110" fmla="*/ 2853259 w 9858"/>
                  <a:gd name="T111" fmla="*/ 370362 h 4640"/>
                  <a:gd name="T112" fmla="*/ 3151764 w 9858"/>
                  <a:gd name="T113" fmla="*/ 421832 h 4640"/>
                  <a:gd name="T114" fmla="*/ 3148163 w 9858"/>
                  <a:gd name="T115" fmla="*/ 332570 h 4640"/>
                  <a:gd name="T116" fmla="*/ 3326402 w 9858"/>
                  <a:gd name="T117" fmla="*/ 274263 h 4640"/>
                  <a:gd name="T118" fmla="*/ 3467192 w 9858"/>
                  <a:gd name="T119" fmla="*/ 366763 h 46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858" h="4640">
                    <a:moveTo>
                      <a:pt x="9857" y="1076"/>
                    </a:moveTo>
                    <a:lnTo>
                      <a:pt x="9848" y="1086"/>
                    </a:lnTo>
                    <a:lnTo>
                      <a:pt x="9819" y="1172"/>
                    </a:lnTo>
                    <a:lnTo>
                      <a:pt x="9819" y="1219"/>
                    </a:lnTo>
                    <a:lnTo>
                      <a:pt x="9829" y="1277"/>
                    </a:lnTo>
                    <a:lnTo>
                      <a:pt x="9838" y="1505"/>
                    </a:lnTo>
                    <a:lnTo>
                      <a:pt x="9829" y="1553"/>
                    </a:lnTo>
                    <a:lnTo>
                      <a:pt x="9791" y="1629"/>
                    </a:lnTo>
                    <a:lnTo>
                      <a:pt x="9752" y="1686"/>
                    </a:lnTo>
                    <a:lnTo>
                      <a:pt x="9714" y="1724"/>
                    </a:lnTo>
                    <a:lnTo>
                      <a:pt x="9676" y="1772"/>
                    </a:lnTo>
                    <a:lnTo>
                      <a:pt x="9667" y="1858"/>
                    </a:lnTo>
                    <a:lnTo>
                      <a:pt x="9667" y="2010"/>
                    </a:lnTo>
                    <a:lnTo>
                      <a:pt x="9638" y="2153"/>
                    </a:lnTo>
                    <a:lnTo>
                      <a:pt x="9591" y="2277"/>
                    </a:lnTo>
                    <a:lnTo>
                      <a:pt x="9514" y="2372"/>
                    </a:lnTo>
                    <a:lnTo>
                      <a:pt x="9457" y="2410"/>
                    </a:lnTo>
                    <a:lnTo>
                      <a:pt x="9343" y="2448"/>
                    </a:lnTo>
                    <a:lnTo>
                      <a:pt x="9286" y="2486"/>
                    </a:lnTo>
                    <a:lnTo>
                      <a:pt x="9248" y="2534"/>
                    </a:lnTo>
                    <a:lnTo>
                      <a:pt x="9200" y="2638"/>
                    </a:lnTo>
                    <a:lnTo>
                      <a:pt x="9171" y="2696"/>
                    </a:lnTo>
                    <a:lnTo>
                      <a:pt x="8876" y="2934"/>
                    </a:lnTo>
                    <a:lnTo>
                      <a:pt x="8810" y="3038"/>
                    </a:lnTo>
                    <a:lnTo>
                      <a:pt x="8800" y="3181"/>
                    </a:lnTo>
                    <a:lnTo>
                      <a:pt x="8857" y="3458"/>
                    </a:lnTo>
                    <a:lnTo>
                      <a:pt x="8838" y="3562"/>
                    </a:lnTo>
                    <a:lnTo>
                      <a:pt x="8791" y="3677"/>
                    </a:lnTo>
                    <a:lnTo>
                      <a:pt x="8791" y="4162"/>
                    </a:lnTo>
                    <a:lnTo>
                      <a:pt x="8705" y="4267"/>
                    </a:lnTo>
                    <a:lnTo>
                      <a:pt x="8619" y="4334"/>
                    </a:lnTo>
                    <a:lnTo>
                      <a:pt x="8543" y="4353"/>
                    </a:lnTo>
                    <a:lnTo>
                      <a:pt x="8267" y="4334"/>
                    </a:lnTo>
                    <a:lnTo>
                      <a:pt x="8191" y="4334"/>
                    </a:lnTo>
                    <a:lnTo>
                      <a:pt x="8105" y="4362"/>
                    </a:lnTo>
                    <a:lnTo>
                      <a:pt x="7867" y="4381"/>
                    </a:lnTo>
                    <a:lnTo>
                      <a:pt x="7810" y="4401"/>
                    </a:lnTo>
                    <a:lnTo>
                      <a:pt x="7667" y="4486"/>
                    </a:lnTo>
                    <a:lnTo>
                      <a:pt x="7476" y="4515"/>
                    </a:lnTo>
                    <a:lnTo>
                      <a:pt x="7238" y="4629"/>
                    </a:lnTo>
                    <a:lnTo>
                      <a:pt x="7105" y="4639"/>
                    </a:lnTo>
                    <a:lnTo>
                      <a:pt x="6962" y="4591"/>
                    </a:lnTo>
                    <a:lnTo>
                      <a:pt x="6848" y="4505"/>
                    </a:lnTo>
                    <a:lnTo>
                      <a:pt x="6733" y="4381"/>
                    </a:lnTo>
                    <a:lnTo>
                      <a:pt x="6486" y="3991"/>
                    </a:lnTo>
                    <a:lnTo>
                      <a:pt x="6448" y="3924"/>
                    </a:lnTo>
                    <a:lnTo>
                      <a:pt x="6391" y="3639"/>
                    </a:lnTo>
                    <a:lnTo>
                      <a:pt x="6352" y="3562"/>
                    </a:lnTo>
                    <a:lnTo>
                      <a:pt x="6276" y="3543"/>
                    </a:lnTo>
                    <a:lnTo>
                      <a:pt x="6105" y="3543"/>
                    </a:lnTo>
                    <a:lnTo>
                      <a:pt x="6038" y="3515"/>
                    </a:lnTo>
                    <a:lnTo>
                      <a:pt x="6010" y="3467"/>
                    </a:lnTo>
                    <a:lnTo>
                      <a:pt x="5962" y="3334"/>
                    </a:lnTo>
                    <a:lnTo>
                      <a:pt x="5933" y="3277"/>
                    </a:lnTo>
                    <a:lnTo>
                      <a:pt x="5895" y="3238"/>
                    </a:lnTo>
                    <a:lnTo>
                      <a:pt x="5819" y="3210"/>
                    </a:lnTo>
                    <a:lnTo>
                      <a:pt x="5667" y="3115"/>
                    </a:lnTo>
                    <a:lnTo>
                      <a:pt x="5600" y="3095"/>
                    </a:lnTo>
                    <a:lnTo>
                      <a:pt x="5362" y="3172"/>
                    </a:lnTo>
                    <a:lnTo>
                      <a:pt x="5210" y="3172"/>
                    </a:lnTo>
                    <a:lnTo>
                      <a:pt x="5133" y="3191"/>
                    </a:lnTo>
                    <a:lnTo>
                      <a:pt x="5047" y="3248"/>
                    </a:lnTo>
                    <a:lnTo>
                      <a:pt x="5009" y="3305"/>
                    </a:lnTo>
                    <a:lnTo>
                      <a:pt x="4981" y="3381"/>
                    </a:lnTo>
                    <a:lnTo>
                      <a:pt x="4933" y="3458"/>
                    </a:lnTo>
                    <a:lnTo>
                      <a:pt x="4867" y="3496"/>
                    </a:lnTo>
                    <a:lnTo>
                      <a:pt x="4809" y="3467"/>
                    </a:lnTo>
                    <a:lnTo>
                      <a:pt x="4762" y="3419"/>
                    </a:lnTo>
                    <a:lnTo>
                      <a:pt x="4676" y="3391"/>
                    </a:lnTo>
                    <a:lnTo>
                      <a:pt x="4524" y="3419"/>
                    </a:lnTo>
                    <a:lnTo>
                      <a:pt x="4181" y="3591"/>
                    </a:lnTo>
                    <a:lnTo>
                      <a:pt x="4067" y="3562"/>
                    </a:lnTo>
                    <a:lnTo>
                      <a:pt x="3971" y="3476"/>
                    </a:lnTo>
                    <a:lnTo>
                      <a:pt x="3847" y="3419"/>
                    </a:lnTo>
                    <a:lnTo>
                      <a:pt x="3714" y="3391"/>
                    </a:lnTo>
                    <a:lnTo>
                      <a:pt x="3600" y="3400"/>
                    </a:lnTo>
                    <a:lnTo>
                      <a:pt x="3447" y="3381"/>
                    </a:lnTo>
                    <a:lnTo>
                      <a:pt x="3200" y="3238"/>
                    </a:lnTo>
                    <a:lnTo>
                      <a:pt x="3057" y="3220"/>
                    </a:lnTo>
                    <a:lnTo>
                      <a:pt x="2990" y="3200"/>
                    </a:lnTo>
                    <a:lnTo>
                      <a:pt x="2857" y="3077"/>
                    </a:lnTo>
                    <a:lnTo>
                      <a:pt x="2790" y="3048"/>
                    </a:lnTo>
                    <a:lnTo>
                      <a:pt x="2714" y="3048"/>
                    </a:lnTo>
                    <a:lnTo>
                      <a:pt x="1762" y="3267"/>
                    </a:lnTo>
                    <a:lnTo>
                      <a:pt x="1486" y="3286"/>
                    </a:lnTo>
                    <a:lnTo>
                      <a:pt x="1352" y="3334"/>
                    </a:lnTo>
                    <a:lnTo>
                      <a:pt x="1352" y="3391"/>
                    </a:lnTo>
                    <a:lnTo>
                      <a:pt x="1343" y="3448"/>
                    </a:lnTo>
                    <a:lnTo>
                      <a:pt x="1352" y="3562"/>
                    </a:lnTo>
                    <a:lnTo>
                      <a:pt x="1362" y="3591"/>
                    </a:lnTo>
                    <a:lnTo>
                      <a:pt x="1362" y="3610"/>
                    </a:lnTo>
                    <a:lnTo>
                      <a:pt x="1362" y="3639"/>
                    </a:lnTo>
                    <a:lnTo>
                      <a:pt x="1352" y="3657"/>
                    </a:lnTo>
                    <a:lnTo>
                      <a:pt x="1295" y="3753"/>
                    </a:lnTo>
                    <a:lnTo>
                      <a:pt x="1286" y="3762"/>
                    </a:lnTo>
                    <a:lnTo>
                      <a:pt x="1276" y="3762"/>
                    </a:lnTo>
                    <a:lnTo>
                      <a:pt x="1209" y="3705"/>
                    </a:lnTo>
                    <a:lnTo>
                      <a:pt x="1105" y="3705"/>
                    </a:lnTo>
                    <a:lnTo>
                      <a:pt x="1076" y="3715"/>
                    </a:lnTo>
                    <a:lnTo>
                      <a:pt x="990" y="3762"/>
                    </a:lnTo>
                    <a:lnTo>
                      <a:pt x="962" y="3762"/>
                    </a:lnTo>
                    <a:lnTo>
                      <a:pt x="885" y="3753"/>
                    </a:lnTo>
                    <a:lnTo>
                      <a:pt x="695" y="3772"/>
                    </a:lnTo>
                    <a:lnTo>
                      <a:pt x="676" y="3762"/>
                    </a:lnTo>
                    <a:lnTo>
                      <a:pt x="676" y="3743"/>
                    </a:lnTo>
                    <a:lnTo>
                      <a:pt x="685" y="3734"/>
                    </a:lnTo>
                    <a:lnTo>
                      <a:pt x="695" y="3724"/>
                    </a:lnTo>
                    <a:lnTo>
                      <a:pt x="695" y="3715"/>
                    </a:lnTo>
                    <a:lnTo>
                      <a:pt x="685" y="3696"/>
                    </a:lnTo>
                    <a:lnTo>
                      <a:pt x="609" y="3648"/>
                    </a:lnTo>
                    <a:lnTo>
                      <a:pt x="581" y="3629"/>
                    </a:lnTo>
                    <a:lnTo>
                      <a:pt x="571" y="3610"/>
                    </a:lnTo>
                    <a:lnTo>
                      <a:pt x="571" y="3591"/>
                    </a:lnTo>
                    <a:lnTo>
                      <a:pt x="581" y="3572"/>
                    </a:lnTo>
                    <a:lnTo>
                      <a:pt x="581" y="3553"/>
                    </a:lnTo>
                    <a:lnTo>
                      <a:pt x="571" y="3534"/>
                    </a:lnTo>
                    <a:lnTo>
                      <a:pt x="562" y="3505"/>
                    </a:lnTo>
                    <a:lnTo>
                      <a:pt x="552" y="3476"/>
                    </a:lnTo>
                    <a:lnTo>
                      <a:pt x="552" y="3448"/>
                    </a:lnTo>
                    <a:lnTo>
                      <a:pt x="562" y="3410"/>
                    </a:lnTo>
                    <a:lnTo>
                      <a:pt x="571" y="3372"/>
                    </a:lnTo>
                    <a:lnTo>
                      <a:pt x="590" y="3343"/>
                    </a:lnTo>
                    <a:lnTo>
                      <a:pt x="609" y="3305"/>
                    </a:lnTo>
                    <a:lnTo>
                      <a:pt x="628" y="3277"/>
                    </a:lnTo>
                    <a:lnTo>
                      <a:pt x="657" y="3115"/>
                    </a:lnTo>
                    <a:lnTo>
                      <a:pt x="666" y="3077"/>
                    </a:lnTo>
                    <a:lnTo>
                      <a:pt x="676" y="3048"/>
                    </a:lnTo>
                    <a:lnTo>
                      <a:pt x="695" y="3029"/>
                    </a:lnTo>
                    <a:lnTo>
                      <a:pt x="704" y="3010"/>
                    </a:lnTo>
                    <a:lnTo>
                      <a:pt x="714" y="2991"/>
                    </a:lnTo>
                    <a:lnTo>
                      <a:pt x="724" y="2972"/>
                    </a:lnTo>
                    <a:lnTo>
                      <a:pt x="733" y="2886"/>
                    </a:lnTo>
                    <a:lnTo>
                      <a:pt x="752" y="2839"/>
                    </a:lnTo>
                    <a:lnTo>
                      <a:pt x="752" y="2829"/>
                    </a:lnTo>
                    <a:lnTo>
                      <a:pt x="733" y="2819"/>
                    </a:lnTo>
                    <a:lnTo>
                      <a:pt x="695" y="2800"/>
                    </a:lnTo>
                    <a:lnTo>
                      <a:pt x="657" y="2781"/>
                    </a:lnTo>
                    <a:lnTo>
                      <a:pt x="647" y="2781"/>
                    </a:lnTo>
                    <a:lnTo>
                      <a:pt x="600" y="2772"/>
                    </a:lnTo>
                    <a:lnTo>
                      <a:pt x="562" y="2762"/>
                    </a:lnTo>
                    <a:lnTo>
                      <a:pt x="524" y="2743"/>
                    </a:lnTo>
                    <a:lnTo>
                      <a:pt x="504" y="2724"/>
                    </a:lnTo>
                    <a:lnTo>
                      <a:pt x="495" y="2715"/>
                    </a:lnTo>
                    <a:lnTo>
                      <a:pt x="495" y="2696"/>
                    </a:lnTo>
                    <a:lnTo>
                      <a:pt x="504" y="2686"/>
                    </a:lnTo>
                    <a:lnTo>
                      <a:pt x="504" y="2667"/>
                    </a:lnTo>
                    <a:lnTo>
                      <a:pt x="504" y="2658"/>
                    </a:lnTo>
                    <a:lnTo>
                      <a:pt x="476" y="2534"/>
                    </a:lnTo>
                    <a:lnTo>
                      <a:pt x="381" y="2257"/>
                    </a:lnTo>
                    <a:lnTo>
                      <a:pt x="361" y="2210"/>
                    </a:lnTo>
                    <a:lnTo>
                      <a:pt x="133" y="2019"/>
                    </a:lnTo>
                    <a:lnTo>
                      <a:pt x="114" y="2010"/>
                    </a:lnTo>
                    <a:lnTo>
                      <a:pt x="66" y="2000"/>
                    </a:lnTo>
                    <a:lnTo>
                      <a:pt x="28" y="1962"/>
                    </a:lnTo>
                    <a:lnTo>
                      <a:pt x="19" y="1924"/>
                    </a:lnTo>
                    <a:lnTo>
                      <a:pt x="0" y="1848"/>
                    </a:lnTo>
                    <a:lnTo>
                      <a:pt x="0" y="1800"/>
                    </a:lnTo>
                    <a:lnTo>
                      <a:pt x="0" y="1772"/>
                    </a:lnTo>
                    <a:lnTo>
                      <a:pt x="9" y="1753"/>
                    </a:lnTo>
                    <a:lnTo>
                      <a:pt x="28" y="1734"/>
                    </a:lnTo>
                    <a:lnTo>
                      <a:pt x="47" y="1715"/>
                    </a:lnTo>
                    <a:lnTo>
                      <a:pt x="76" y="1686"/>
                    </a:lnTo>
                    <a:lnTo>
                      <a:pt x="95" y="1658"/>
                    </a:lnTo>
                    <a:lnTo>
                      <a:pt x="85" y="1619"/>
                    </a:lnTo>
                    <a:lnTo>
                      <a:pt x="76" y="1553"/>
                    </a:lnTo>
                    <a:lnTo>
                      <a:pt x="76" y="1495"/>
                    </a:lnTo>
                    <a:lnTo>
                      <a:pt x="76" y="1438"/>
                    </a:lnTo>
                    <a:lnTo>
                      <a:pt x="85" y="1419"/>
                    </a:lnTo>
                    <a:lnTo>
                      <a:pt x="85" y="1400"/>
                    </a:lnTo>
                    <a:lnTo>
                      <a:pt x="76" y="1362"/>
                    </a:lnTo>
                    <a:lnTo>
                      <a:pt x="95" y="1324"/>
                    </a:lnTo>
                    <a:lnTo>
                      <a:pt x="314" y="1000"/>
                    </a:lnTo>
                    <a:lnTo>
                      <a:pt x="409" y="972"/>
                    </a:lnTo>
                    <a:lnTo>
                      <a:pt x="476" y="905"/>
                    </a:lnTo>
                    <a:lnTo>
                      <a:pt x="533" y="772"/>
                    </a:lnTo>
                    <a:lnTo>
                      <a:pt x="562" y="734"/>
                    </a:lnTo>
                    <a:lnTo>
                      <a:pt x="590" y="705"/>
                    </a:lnTo>
                    <a:lnTo>
                      <a:pt x="724" y="619"/>
                    </a:lnTo>
                    <a:lnTo>
                      <a:pt x="657" y="534"/>
                    </a:lnTo>
                    <a:lnTo>
                      <a:pt x="600" y="515"/>
                    </a:lnTo>
                    <a:lnTo>
                      <a:pt x="543" y="505"/>
                    </a:lnTo>
                    <a:lnTo>
                      <a:pt x="533" y="496"/>
                    </a:lnTo>
                    <a:lnTo>
                      <a:pt x="533" y="477"/>
                    </a:lnTo>
                    <a:lnTo>
                      <a:pt x="590" y="429"/>
                    </a:lnTo>
                    <a:lnTo>
                      <a:pt x="647" y="353"/>
                    </a:lnTo>
                    <a:lnTo>
                      <a:pt x="666" y="324"/>
                    </a:lnTo>
                    <a:lnTo>
                      <a:pt x="724" y="286"/>
                    </a:lnTo>
                    <a:lnTo>
                      <a:pt x="923" y="200"/>
                    </a:lnTo>
                    <a:lnTo>
                      <a:pt x="952" y="172"/>
                    </a:lnTo>
                    <a:lnTo>
                      <a:pt x="962" y="162"/>
                    </a:lnTo>
                    <a:lnTo>
                      <a:pt x="981" y="162"/>
                    </a:lnTo>
                    <a:lnTo>
                      <a:pt x="990" y="172"/>
                    </a:lnTo>
                    <a:lnTo>
                      <a:pt x="1000" y="162"/>
                    </a:lnTo>
                    <a:lnTo>
                      <a:pt x="1019" y="153"/>
                    </a:lnTo>
                    <a:lnTo>
                      <a:pt x="1095" y="86"/>
                    </a:lnTo>
                    <a:lnTo>
                      <a:pt x="1114" y="76"/>
                    </a:lnTo>
                    <a:lnTo>
                      <a:pt x="1123" y="86"/>
                    </a:lnTo>
                    <a:lnTo>
                      <a:pt x="1133" y="96"/>
                    </a:lnTo>
                    <a:lnTo>
                      <a:pt x="1143" y="105"/>
                    </a:lnTo>
                    <a:lnTo>
                      <a:pt x="1171" y="105"/>
                    </a:lnTo>
                    <a:lnTo>
                      <a:pt x="1276" y="181"/>
                    </a:lnTo>
                    <a:lnTo>
                      <a:pt x="1343" y="276"/>
                    </a:lnTo>
                    <a:lnTo>
                      <a:pt x="1362" y="296"/>
                    </a:lnTo>
                    <a:lnTo>
                      <a:pt x="1371" y="305"/>
                    </a:lnTo>
                    <a:lnTo>
                      <a:pt x="1371" y="296"/>
                    </a:lnTo>
                    <a:lnTo>
                      <a:pt x="1362" y="296"/>
                    </a:lnTo>
                    <a:lnTo>
                      <a:pt x="1352" y="286"/>
                    </a:lnTo>
                    <a:lnTo>
                      <a:pt x="1343" y="276"/>
                    </a:lnTo>
                    <a:lnTo>
                      <a:pt x="1333" y="257"/>
                    </a:lnTo>
                    <a:lnTo>
                      <a:pt x="1333" y="219"/>
                    </a:lnTo>
                    <a:lnTo>
                      <a:pt x="1333" y="210"/>
                    </a:lnTo>
                    <a:lnTo>
                      <a:pt x="1333" y="191"/>
                    </a:lnTo>
                    <a:lnTo>
                      <a:pt x="1343" y="191"/>
                    </a:lnTo>
                    <a:lnTo>
                      <a:pt x="1447" y="153"/>
                    </a:lnTo>
                    <a:lnTo>
                      <a:pt x="1466" y="143"/>
                    </a:lnTo>
                    <a:lnTo>
                      <a:pt x="1466" y="134"/>
                    </a:lnTo>
                    <a:lnTo>
                      <a:pt x="1438" y="86"/>
                    </a:lnTo>
                    <a:lnTo>
                      <a:pt x="1447" y="67"/>
                    </a:lnTo>
                    <a:lnTo>
                      <a:pt x="1457" y="48"/>
                    </a:lnTo>
                    <a:lnTo>
                      <a:pt x="1495" y="10"/>
                    </a:lnTo>
                    <a:lnTo>
                      <a:pt x="1514" y="0"/>
                    </a:lnTo>
                    <a:lnTo>
                      <a:pt x="1542" y="10"/>
                    </a:lnTo>
                    <a:lnTo>
                      <a:pt x="1542" y="29"/>
                    </a:lnTo>
                    <a:lnTo>
                      <a:pt x="1533" y="76"/>
                    </a:lnTo>
                    <a:lnTo>
                      <a:pt x="1542" y="96"/>
                    </a:lnTo>
                    <a:lnTo>
                      <a:pt x="1562" y="124"/>
                    </a:lnTo>
                    <a:lnTo>
                      <a:pt x="1685" y="210"/>
                    </a:lnTo>
                    <a:lnTo>
                      <a:pt x="1790" y="276"/>
                    </a:lnTo>
                    <a:lnTo>
                      <a:pt x="1885" y="286"/>
                    </a:lnTo>
                    <a:lnTo>
                      <a:pt x="1923" y="296"/>
                    </a:lnTo>
                    <a:lnTo>
                      <a:pt x="1943" y="305"/>
                    </a:lnTo>
                    <a:lnTo>
                      <a:pt x="1952" y="324"/>
                    </a:lnTo>
                    <a:lnTo>
                      <a:pt x="2009" y="419"/>
                    </a:lnTo>
                    <a:lnTo>
                      <a:pt x="2038" y="429"/>
                    </a:lnTo>
                    <a:lnTo>
                      <a:pt x="2095" y="429"/>
                    </a:lnTo>
                    <a:lnTo>
                      <a:pt x="2143" y="429"/>
                    </a:lnTo>
                    <a:lnTo>
                      <a:pt x="2190" y="400"/>
                    </a:lnTo>
                    <a:lnTo>
                      <a:pt x="2209" y="391"/>
                    </a:lnTo>
                    <a:lnTo>
                      <a:pt x="2228" y="381"/>
                    </a:lnTo>
                    <a:lnTo>
                      <a:pt x="2247" y="353"/>
                    </a:lnTo>
                    <a:lnTo>
                      <a:pt x="2247" y="343"/>
                    </a:lnTo>
                    <a:lnTo>
                      <a:pt x="2238" y="314"/>
                    </a:lnTo>
                    <a:lnTo>
                      <a:pt x="2228" y="305"/>
                    </a:lnTo>
                    <a:lnTo>
                      <a:pt x="2238" y="296"/>
                    </a:lnTo>
                    <a:lnTo>
                      <a:pt x="2238" y="286"/>
                    </a:lnTo>
                    <a:lnTo>
                      <a:pt x="2257" y="276"/>
                    </a:lnTo>
                    <a:lnTo>
                      <a:pt x="2286" y="267"/>
                    </a:lnTo>
                    <a:lnTo>
                      <a:pt x="2371" y="257"/>
                    </a:lnTo>
                    <a:lnTo>
                      <a:pt x="2647" y="305"/>
                    </a:lnTo>
                    <a:lnTo>
                      <a:pt x="2666" y="305"/>
                    </a:lnTo>
                    <a:lnTo>
                      <a:pt x="2676" y="296"/>
                    </a:lnTo>
                    <a:lnTo>
                      <a:pt x="2676" y="286"/>
                    </a:lnTo>
                    <a:lnTo>
                      <a:pt x="2666" y="276"/>
                    </a:lnTo>
                    <a:lnTo>
                      <a:pt x="2647" y="267"/>
                    </a:lnTo>
                    <a:lnTo>
                      <a:pt x="2638" y="257"/>
                    </a:lnTo>
                    <a:lnTo>
                      <a:pt x="2628" y="248"/>
                    </a:lnTo>
                    <a:lnTo>
                      <a:pt x="2628" y="238"/>
                    </a:lnTo>
                    <a:lnTo>
                      <a:pt x="2638" y="219"/>
                    </a:lnTo>
                    <a:lnTo>
                      <a:pt x="2638" y="191"/>
                    </a:lnTo>
                    <a:lnTo>
                      <a:pt x="2638" y="172"/>
                    </a:lnTo>
                    <a:lnTo>
                      <a:pt x="2638" y="153"/>
                    </a:lnTo>
                    <a:lnTo>
                      <a:pt x="2628" y="134"/>
                    </a:lnTo>
                    <a:lnTo>
                      <a:pt x="2628" y="115"/>
                    </a:lnTo>
                    <a:lnTo>
                      <a:pt x="2628" y="96"/>
                    </a:lnTo>
                    <a:lnTo>
                      <a:pt x="2647" y="96"/>
                    </a:lnTo>
                    <a:lnTo>
                      <a:pt x="2695" y="105"/>
                    </a:lnTo>
                    <a:lnTo>
                      <a:pt x="2800" y="162"/>
                    </a:lnTo>
                    <a:lnTo>
                      <a:pt x="2866" y="172"/>
                    </a:lnTo>
                    <a:lnTo>
                      <a:pt x="2895" y="191"/>
                    </a:lnTo>
                    <a:lnTo>
                      <a:pt x="2895" y="200"/>
                    </a:lnTo>
                    <a:lnTo>
                      <a:pt x="2876" y="219"/>
                    </a:lnTo>
                    <a:lnTo>
                      <a:pt x="2886" y="238"/>
                    </a:lnTo>
                    <a:lnTo>
                      <a:pt x="2895" y="257"/>
                    </a:lnTo>
                    <a:lnTo>
                      <a:pt x="2943" y="276"/>
                    </a:lnTo>
                    <a:lnTo>
                      <a:pt x="2971" y="286"/>
                    </a:lnTo>
                    <a:lnTo>
                      <a:pt x="3000" y="286"/>
                    </a:lnTo>
                    <a:lnTo>
                      <a:pt x="3143" y="257"/>
                    </a:lnTo>
                    <a:lnTo>
                      <a:pt x="3229" y="334"/>
                    </a:lnTo>
                    <a:lnTo>
                      <a:pt x="3324" y="353"/>
                    </a:lnTo>
                    <a:lnTo>
                      <a:pt x="3447" y="439"/>
                    </a:lnTo>
                    <a:lnTo>
                      <a:pt x="3467" y="439"/>
                    </a:lnTo>
                    <a:lnTo>
                      <a:pt x="3476" y="429"/>
                    </a:lnTo>
                    <a:lnTo>
                      <a:pt x="3476" y="419"/>
                    </a:lnTo>
                    <a:lnTo>
                      <a:pt x="3495" y="410"/>
                    </a:lnTo>
                    <a:lnTo>
                      <a:pt x="3524" y="400"/>
                    </a:lnTo>
                    <a:lnTo>
                      <a:pt x="3581" y="391"/>
                    </a:lnTo>
                    <a:lnTo>
                      <a:pt x="3609" y="400"/>
                    </a:lnTo>
                    <a:lnTo>
                      <a:pt x="3628" y="410"/>
                    </a:lnTo>
                    <a:lnTo>
                      <a:pt x="3638" y="448"/>
                    </a:lnTo>
                    <a:lnTo>
                      <a:pt x="3638" y="457"/>
                    </a:lnTo>
                    <a:lnTo>
                      <a:pt x="3638" y="477"/>
                    </a:lnTo>
                    <a:lnTo>
                      <a:pt x="3638" y="496"/>
                    </a:lnTo>
                    <a:lnTo>
                      <a:pt x="3648" y="524"/>
                    </a:lnTo>
                    <a:lnTo>
                      <a:pt x="3666" y="562"/>
                    </a:lnTo>
                    <a:lnTo>
                      <a:pt x="3743" y="629"/>
                    </a:lnTo>
                    <a:lnTo>
                      <a:pt x="3752" y="648"/>
                    </a:lnTo>
                    <a:lnTo>
                      <a:pt x="3752" y="657"/>
                    </a:lnTo>
                    <a:lnTo>
                      <a:pt x="3762" y="677"/>
                    </a:lnTo>
                    <a:lnTo>
                      <a:pt x="3771" y="695"/>
                    </a:lnTo>
                    <a:lnTo>
                      <a:pt x="3800" y="734"/>
                    </a:lnTo>
                    <a:lnTo>
                      <a:pt x="3819" y="753"/>
                    </a:lnTo>
                    <a:lnTo>
                      <a:pt x="3828" y="762"/>
                    </a:lnTo>
                    <a:lnTo>
                      <a:pt x="3847" y="753"/>
                    </a:lnTo>
                    <a:lnTo>
                      <a:pt x="3866" y="753"/>
                    </a:lnTo>
                    <a:lnTo>
                      <a:pt x="3924" y="743"/>
                    </a:lnTo>
                    <a:lnTo>
                      <a:pt x="4095" y="800"/>
                    </a:lnTo>
                    <a:lnTo>
                      <a:pt x="4181" y="810"/>
                    </a:lnTo>
                    <a:lnTo>
                      <a:pt x="4200" y="810"/>
                    </a:lnTo>
                    <a:lnTo>
                      <a:pt x="4285" y="791"/>
                    </a:lnTo>
                    <a:lnTo>
                      <a:pt x="4305" y="791"/>
                    </a:lnTo>
                    <a:lnTo>
                      <a:pt x="4324" y="791"/>
                    </a:lnTo>
                    <a:lnTo>
                      <a:pt x="4333" y="800"/>
                    </a:lnTo>
                    <a:lnTo>
                      <a:pt x="4362" y="819"/>
                    </a:lnTo>
                    <a:lnTo>
                      <a:pt x="4381" y="829"/>
                    </a:lnTo>
                    <a:lnTo>
                      <a:pt x="4390" y="848"/>
                    </a:lnTo>
                    <a:lnTo>
                      <a:pt x="4400" y="858"/>
                    </a:lnTo>
                    <a:lnTo>
                      <a:pt x="4409" y="876"/>
                    </a:lnTo>
                    <a:lnTo>
                      <a:pt x="4438" y="905"/>
                    </a:lnTo>
                    <a:lnTo>
                      <a:pt x="4476" y="943"/>
                    </a:lnTo>
                    <a:lnTo>
                      <a:pt x="4495" y="953"/>
                    </a:lnTo>
                    <a:lnTo>
                      <a:pt x="4590" y="934"/>
                    </a:lnTo>
                    <a:lnTo>
                      <a:pt x="4657" y="953"/>
                    </a:lnTo>
                    <a:lnTo>
                      <a:pt x="4705" y="962"/>
                    </a:lnTo>
                    <a:lnTo>
                      <a:pt x="4733" y="972"/>
                    </a:lnTo>
                    <a:lnTo>
                      <a:pt x="4762" y="991"/>
                    </a:lnTo>
                    <a:lnTo>
                      <a:pt x="4781" y="1000"/>
                    </a:lnTo>
                    <a:lnTo>
                      <a:pt x="4809" y="1000"/>
                    </a:lnTo>
                    <a:lnTo>
                      <a:pt x="4838" y="991"/>
                    </a:lnTo>
                    <a:lnTo>
                      <a:pt x="4847" y="991"/>
                    </a:lnTo>
                    <a:lnTo>
                      <a:pt x="4857" y="1000"/>
                    </a:lnTo>
                    <a:lnTo>
                      <a:pt x="4857" y="1010"/>
                    </a:lnTo>
                    <a:lnTo>
                      <a:pt x="4867" y="1038"/>
                    </a:lnTo>
                    <a:lnTo>
                      <a:pt x="4867" y="1048"/>
                    </a:lnTo>
                    <a:lnTo>
                      <a:pt x="4857" y="1057"/>
                    </a:lnTo>
                    <a:lnTo>
                      <a:pt x="4829" y="1086"/>
                    </a:lnTo>
                    <a:lnTo>
                      <a:pt x="4819" y="1096"/>
                    </a:lnTo>
                    <a:lnTo>
                      <a:pt x="4819" y="1105"/>
                    </a:lnTo>
                    <a:lnTo>
                      <a:pt x="4790" y="1143"/>
                    </a:lnTo>
                    <a:lnTo>
                      <a:pt x="4781" y="1153"/>
                    </a:lnTo>
                    <a:lnTo>
                      <a:pt x="4781" y="1172"/>
                    </a:lnTo>
                    <a:lnTo>
                      <a:pt x="4781" y="1181"/>
                    </a:lnTo>
                    <a:lnTo>
                      <a:pt x="4781" y="1200"/>
                    </a:lnTo>
                    <a:lnTo>
                      <a:pt x="4829" y="1277"/>
                    </a:lnTo>
                    <a:lnTo>
                      <a:pt x="4914" y="1353"/>
                    </a:lnTo>
                    <a:lnTo>
                      <a:pt x="4962" y="1381"/>
                    </a:lnTo>
                    <a:lnTo>
                      <a:pt x="5019" y="1391"/>
                    </a:lnTo>
                    <a:lnTo>
                      <a:pt x="5076" y="1381"/>
                    </a:lnTo>
                    <a:lnTo>
                      <a:pt x="5085" y="1372"/>
                    </a:lnTo>
                    <a:lnTo>
                      <a:pt x="5095" y="1372"/>
                    </a:lnTo>
                    <a:lnTo>
                      <a:pt x="5095" y="1362"/>
                    </a:lnTo>
                    <a:lnTo>
                      <a:pt x="5085" y="1353"/>
                    </a:lnTo>
                    <a:lnTo>
                      <a:pt x="5067" y="1334"/>
                    </a:lnTo>
                    <a:lnTo>
                      <a:pt x="5057" y="1324"/>
                    </a:lnTo>
                    <a:lnTo>
                      <a:pt x="5047" y="1315"/>
                    </a:lnTo>
                    <a:lnTo>
                      <a:pt x="5047" y="1296"/>
                    </a:lnTo>
                    <a:lnTo>
                      <a:pt x="5057" y="1286"/>
                    </a:lnTo>
                    <a:lnTo>
                      <a:pt x="5057" y="1267"/>
                    </a:lnTo>
                    <a:lnTo>
                      <a:pt x="5067" y="1257"/>
                    </a:lnTo>
                    <a:lnTo>
                      <a:pt x="5085" y="1248"/>
                    </a:lnTo>
                    <a:lnTo>
                      <a:pt x="5114" y="1248"/>
                    </a:lnTo>
                    <a:lnTo>
                      <a:pt x="5181" y="1248"/>
                    </a:lnTo>
                    <a:lnTo>
                      <a:pt x="5200" y="1248"/>
                    </a:lnTo>
                    <a:lnTo>
                      <a:pt x="5248" y="1219"/>
                    </a:lnTo>
                    <a:lnTo>
                      <a:pt x="5324" y="1219"/>
                    </a:lnTo>
                    <a:lnTo>
                      <a:pt x="5333" y="1210"/>
                    </a:lnTo>
                    <a:lnTo>
                      <a:pt x="5352" y="1200"/>
                    </a:lnTo>
                    <a:lnTo>
                      <a:pt x="5371" y="1191"/>
                    </a:lnTo>
                    <a:lnTo>
                      <a:pt x="5381" y="1162"/>
                    </a:lnTo>
                    <a:lnTo>
                      <a:pt x="5400" y="1105"/>
                    </a:lnTo>
                    <a:lnTo>
                      <a:pt x="5409" y="1019"/>
                    </a:lnTo>
                    <a:lnTo>
                      <a:pt x="5409" y="1000"/>
                    </a:lnTo>
                    <a:lnTo>
                      <a:pt x="5400" y="981"/>
                    </a:lnTo>
                    <a:lnTo>
                      <a:pt x="5381" y="953"/>
                    </a:lnTo>
                    <a:lnTo>
                      <a:pt x="5390" y="943"/>
                    </a:lnTo>
                    <a:lnTo>
                      <a:pt x="5409" y="934"/>
                    </a:lnTo>
                    <a:lnTo>
                      <a:pt x="5448" y="915"/>
                    </a:lnTo>
                    <a:lnTo>
                      <a:pt x="5466" y="915"/>
                    </a:lnTo>
                    <a:lnTo>
                      <a:pt x="5486" y="924"/>
                    </a:lnTo>
                    <a:lnTo>
                      <a:pt x="5524" y="953"/>
                    </a:lnTo>
                    <a:lnTo>
                      <a:pt x="5533" y="972"/>
                    </a:lnTo>
                    <a:lnTo>
                      <a:pt x="5552" y="972"/>
                    </a:lnTo>
                    <a:lnTo>
                      <a:pt x="5552" y="962"/>
                    </a:lnTo>
                    <a:lnTo>
                      <a:pt x="5562" y="934"/>
                    </a:lnTo>
                    <a:lnTo>
                      <a:pt x="5571" y="876"/>
                    </a:lnTo>
                    <a:lnTo>
                      <a:pt x="5581" y="867"/>
                    </a:lnTo>
                    <a:lnTo>
                      <a:pt x="5590" y="886"/>
                    </a:lnTo>
                    <a:lnTo>
                      <a:pt x="5590" y="905"/>
                    </a:lnTo>
                    <a:lnTo>
                      <a:pt x="5600" y="924"/>
                    </a:lnTo>
                    <a:lnTo>
                      <a:pt x="5629" y="943"/>
                    </a:lnTo>
                    <a:lnTo>
                      <a:pt x="5686" y="981"/>
                    </a:lnTo>
                    <a:lnTo>
                      <a:pt x="5714" y="981"/>
                    </a:lnTo>
                    <a:lnTo>
                      <a:pt x="5752" y="972"/>
                    </a:lnTo>
                    <a:lnTo>
                      <a:pt x="5771" y="962"/>
                    </a:lnTo>
                    <a:lnTo>
                      <a:pt x="5781" y="943"/>
                    </a:lnTo>
                    <a:lnTo>
                      <a:pt x="5847" y="915"/>
                    </a:lnTo>
                    <a:lnTo>
                      <a:pt x="5905" y="1048"/>
                    </a:lnTo>
                    <a:lnTo>
                      <a:pt x="5905" y="1076"/>
                    </a:lnTo>
                    <a:lnTo>
                      <a:pt x="5914" y="1153"/>
                    </a:lnTo>
                    <a:lnTo>
                      <a:pt x="5924" y="1191"/>
                    </a:lnTo>
                    <a:lnTo>
                      <a:pt x="5952" y="1248"/>
                    </a:lnTo>
                    <a:lnTo>
                      <a:pt x="5971" y="1277"/>
                    </a:lnTo>
                    <a:lnTo>
                      <a:pt x="6105" y="1515"/>
                    </a:lnTo>
                    <a:lnTo>
                      <a:pt x="6391" y="1629"/>
                    </a:lnTo>
                    <a:lnTo>
                      <a:pt x="6505" y="1648"/>
                    </a:lnTo>
                    <a:lnTo>
                      <a:pt x="6581" y="1638"/>
                    </a:lnTo>
                    <a:lnTo>
                      <a:pt x="6619" y="1648"/>
                    </a:lnTo>
                    <a:lnTo>
                      <a:pt x="6647" y="1658"/>
                    </a:lnTo>
                    <a:lnTo>
                      <a:pt x="6733" y="1724"/>
                    </a:lnTo>
                    <a:lnTo>
                      <a:pt x="6781" y="1734"/>
                    </a:lnTo>
                    <a:lnTo>
                      <a:pt x="6828" y="1743"/>
                    </a:lnTo>
                    <a:lnTo>
                      <a:pt x="6867" y="1734"/>
                    </a:lnTo>
                    <a:lnTo>
                      <a:pt x="6886" y="1724"/>
                    </a:lnTo>
                    <a:lnTo>
                      <a:pt x="6905" y="1715"/>
                    </a:lnTo>
                    <a:lnTo>
                      <a:pt x="6914" y="1705"/>
                    </a:lnTo>
                    <a:lnTo>
                      <a:pt x="6924" y="1696"/>
                    </a:lnTo>
                    <a:lnTo>
                      <a:pt x="6933" y="1676"/>
                    </a:lnTo>
                    <a:lnTo>
                      <a:pt x="6933" y="1667"/>
                    </a:lnTo>
                    <a:lnTo>
                      <a:pt x="6962" y="1648"/>
                    </a:lnTo>
                    <a:lnTo>
                      <a:pt x="7067" y="1629"/>
                    </a:lnTo>
                    <a:lnTo>
                      <a:pt x="7143" y="1562"/>
                    </a:lnTo>
                    <a:lnTo>
                      <a:pt x="7229" y="1534"/>
                    </a:lnTo>
                    <a:lnTo>
                      <a:pt x="7257" y="1524"/>
                    </a:lnTo>
                    <a:lnTo>
                      <a:pt x="7267" y="1495"/>
                    </a:lnTo>
                    <a:lnTo>
                      <a:pt x="7286" y="1457"/>
                    </a:lnTo>
                    <a:lnTo>
                      <a:pt x="7295" y="1429"/>
                    </a:lnTo>
                    <a:lnTo>
                      <a:pt x="7295" y="1410"/>
                    </a:lnTo>
                    <a:lnTo>
                      <a:pt x="7286" y="1381"/>
                    </a:lnTo>
                    <a:lnTo>
                      <a:pt x="7257" y="1324"/>
                    </a:lnTo>
                    <a:lnTo>
                      <a:pt x="7257" y="1296"/>
                    </a:lnTo>
                    <a:lnTo>
                      <a:pt x="7248" y="1286"/>
                    </a:lnTo>
                    <a:lnTo>
                      <a:pt x="7257" y="1239"/>
                    </a:lnTo>
                    <a:lnTo>
                      <a:pt x="7248" y="1229"/>
                    </a:lnTo>
                    <a:lnTo>
                      <a:pt x="7229" y="1153"/>
                    </a:lnTo>
                    <a:lnTo>
                      <a:pt x="7229" y="1124"/>
                    </a:lnTo>
                    <a:lnTo>
                      <a:pt x="7229" y="1038"/>
                    </a:lnTo>
                    <a:lnTo>
                      <a:pt x="7229" y="1019"/>
                    </a:lnTo>
                    <a:lnTo>
                      <a:pt x="7219" y="1010"/>
                    </a:lnTo>
                    <a:lnTo>
                      <a:pt x="7219" y="991"/>
                    </a:lnTo>
                    <a:lnTo>
                      <a:pt x="7219" y="819"/>
                    </a:lnTo>
                    <a:lnTo>
                      <a:pt x="7390" y="819"/>
                    </a:lnTo>
                    <a:lnTo>
                      <a:pt x="7828" y="962"/>
                    </a:lnTo>
                    <a:lnTo>
                      <a:pt x="7886" y="991"/>
                    </a:lnTo>
                    <a:lnTo>
                      <a:pt x="7914" y="1010"/>
                    </a:lnTo>
                    <a:lnTo>
                      <a:pt x="7924" y="1019"/>
                    </a:lnTo>
                    <a:lnTo>
                      <a:pt x="7924" y="1029"/>
                    </a:lnTo>
                    <a:lnTo>
                      <a:pt x="7952" y="1057"/>
                    </a:lnTo>
                    <a:lnTo>
                      <a:pt x="8152" y="1181"/>
                    </a:lnTo>
                    <a:lnTo>
                      <a:pt x="8248" y="1210"/>
                    </a:lnTo>
                    <a:lnTo>
                      <a:pt x="8333" y="1210"/>
                    </a:lnTo>
                    <a:lnTo>
                      <a:pt x="8467" y="1191"/>
                    </a:lnTo>
                    <a:lnTo>
                      <a:pt x="8733" y="1181"/>
                    </a:lnTo>
                    <a:lnTo>
                      <a:pt x="8743" y="1181"/>
                    </a:lnTo>
                    <a:lnTo>
                      <a:pt x="8753" y="1172"/>
                    </a:lnTo>
                    <a:lnTo>
                      <a:pt x="8762" y="1153"/>
                    </a:lnTo>
                    <a:lnTo>
                      <a:pt x="8762" y="1114"/>
                    </a:lnTo>
                    <a:lnTo>
                      <a:pt x="8743" y="1048"/>
                    </a:lnTo>
                    <a:lnTo>
                      <a:pt x="8724" y="991"/>
                    </a:lnTo>
                    <a:lnTo>
                      <a:pt x="8724" y="972"/>
                    </a:lnTo>
                    <a:lnTo>
                      <a:pt x="8724" y="953"/>
                    </a:lnTo>
                    <a:lnTo>
                      <a:pt x="8724" y="943"/>
                    </a:lnTo>
                    <a:lnTo>
                      <a:pt x="8743" y="924"/>
                    </a:lnTo>
                    <a:lnTo>
                      <a:pt x="8753" y="915"/>
                    </a:lnTo>
                    <a:lnTo>
                      <a:pt x="8848" y="867"/>
                    </a:lnTo>
                    <a:lnTo>
                      <a:pt x="9019" y="638"/>
                    </a:lnTo>
                    <a:lnTo>
                      <a:pt x="9143" y="638"/>
                    </a:lnTo>
                    <a:lnTo>
                      <a:pt x="9219" y="686"/>
                    </a:lnTo>
                    <a:lnTo>
                      <a:pt x="9229" y="705"/>
                    </a:lnTo>
                    <a:lnTo>
                      <a:pt x="9238" y="734"/>
                    </a:lnTo>
                    <a:lnTo>
                      <a:pt x="9238" y="762"/>
                    </a:lnTo>
                    <a:lnTo>
                      <a:pt x="9248" y="791"/>
                    </a:lnTo>
                    <a:lnTo>
                      <a:pt x="9314" y="962"/>
                    </a:lnTo>
                    <a:lnTo>
                      <a:pt x="9314" y="1000"/>
                    </a:lnTo>
                    <a:lnTo>
                      <a:pt x="9324" y="1038"/>
                    </a:lnTo>
                    <a:lnTo>
                      <a:pt x="9343" y="1057"/>
                    </a:lnTo>
                    <a:lnTo>
                      <a:pt x="9362" y="1057"/>
                    </a:lnTo>
                    <a:lnTo>
                      <a:pt x="9514" y="1057"/>
                    </a:lnTo>
                    <a:lnTo>
                      <a:pt x="9629" y="1019"/>
                    </a:lnTo>
                    <a:lnTo>
                      <a:pt x="9648" y="1019"/>
                    </a:lnTo>
                    <a:lnTo>
                      <a:pt x="9857" y="1067"/>
                    </a:lnTo>
                    <a:lnTo>
                      <a:pt x="9857" y="10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55" name="Freeform 5">
                <a:extLst>
                  <a:ext uri="{FF2B5EF4-FFF2-40B4-BE49-F238E27FC236}">
                    <a16:creationId xmlns:a16="http://schemas.microsoft.com/office/drawing/2014/main" id="{779F7715-7596-6045-846F-1D54797A3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6600" y="4625975"/>
                <a:ext cx="1114425" cy="1587500"/>
              </a:xfrm>
              <a:custGeom>
                <a:avLst/>
                <a:gdLst>
                  <a:gd name="T0" fmla="*/ 373635 w 3096"/>
                  <a:gd name="T1" fmla="*/ 1473773 h 4411"/>
                  <a:gd name="T2" fmla="*/ 380474 w 3096"/>
                  <a:gd name="T3" fmla="*/ 1364365 h 4411"/>
                  <a:gd name="T4" fmla="*/ 284366 w 3096"/>
                  <a:gd name="T5" fmla="*/ 1268273 h 4411"/>
                  <a:gd name="T6" fmla="*/ 202295 w 3096"/>
                  <a:gd name="T7" fmla="*/ 1076448 h 4411"/>
                  <a:gd name="T8" fmla="*/ 171339 w 3096"/>
                  <a:gd name="T9" fmla="*/ 928891 h 4411"/>
                  <a:gd name="T10" fmla="*/ 109787 w 3096"/>
                  <a:gd name="T11" fmla="*/ 881025 h 4411"/>
                  <a:gd name="T12" fmla="*/ 85670 w 3096"/>
                  <a:gd name="T13" fmla="*/ 832799 h 4411"/>
                  <a:gd name="T14" fmla="*/ 75591 w 3096"/>
                  <a:gd name="T15" fmla="*/ 757580 h 4411"/>
                  <a:gd name="T16" fmla="*/ 0 w 3096"/>
                  <a:gd name="T17" fmla="*/ 712953 h 4411"/>
                  <a:gd name="T18" fmla="*/ 24117 w 3096"/>
                  <a:gd name="T19" fmla="*/ 521129 h 4411"/>
                  <a:gd name="T20" fmla="*/ 113026 w 3096"/>
                  <a:gd name="T21" fmla="*/ 335783 h 4411"/>
                  <a:gd name="T22" fmla="*/ 270687 w 3096"/>
                  <a:gd name="T23" fmla="*/ 243290 h 4411"/>
                  <a:gd name="T24" fmla="*/ 346278 w 3096"/>
                  <a:gd name="T25" fmla="*/ 215937 h 4411"/>
                  <a:gd name="T26" fmla="*/ 472983 w 3096"/>
                  <a:gd name="T27" fmla="*/ 260564 h 4411"/>
                  <a:gd name="T28" fmla="*/ 623804 w 3096"/>
                  <a:gd name="T29" fmla="*/ 205500 h 4411"/>
                  <a:gd name="T30" fmla="*/ 665199 w 3096"/>
                  <a:gd name="T31" fmla="*/ 161233 h 4411"/>
                  <a:gd name="T32" fmla="*/ 688957 w 3096"/>
                  <a:gd name="T33" fmla="*/ 130282 h 4411"/>
                  <a:gd name="T34" fmla="*/ 716673 w 3096"/>
                  <a:gd name="T35" fmla="*/ 109768 h 4411"/>
                  <a:gd name="T36" fmla="*/ 785065 w 3096"/>
                  <a:gd name="T37" fmla="*/ 10437 h 4411"/>
                  <a:gd name="T38" fmla="*/ 812422 w 3096"/>
                  <a:gd name="T39" fmla="*/ 13676 h 4411"/>
                  <a:gd name="T40" fmla="*/ 853817 w 3096"/>
                  <a:gd name="T41" fmla="*/ 41028 h 4411"/>
                  <a:gd name="T42" fmla="*/ 846617 w 3096"/>
                  <a:gd name="T43" fmla="*/ 140719 h 4411"/>
                  <a:gd name="T44" fmla="*/ 798743 w 3096"/>
                  <a:gd name="T45" fmla="*/ 184986 h 4411"/>
                  <a:gd name="T46" fmla="*/ 771387 w 3096"/>
                  <a:gd name="T47" fmla="*/ 229613 h 4411"/>
                  <a:gd name="T48" fmla="*/ 819261 w 3096"/>
                  <a:gd name="T49" fmla="*/ 369973 h 4411"/>
                  <a:gd name="T50" fmla="*/ 771387 w 3096"/>
                  <a:gd name="T51" fmla="*/ 483340 h 4411"/>
                  <a:gd name="T52" fmla="*/ 822860 w 3096"/>
                  <a:gd name="T53" fmla="*/ 497016 h 4411"/>
                  <a:gd name="T54" fmla="*/ 860656 w 3096"/>
                  <a:gd name="T55" fmla="*/ 524368 h 4411"/>
                  <a:gd name="T56" fmla="*/ 888012 w 3096"/>
                  <a:gd name="T57" fmla="*/ 548481 h 4411"/>
                  <a:gd name="T58" fmla="*/ 922208 w 3096"/>
                  <a:gd name="T59" fmla="*/ 593108 h 4411"/>
                  <a:gd name="T60" fmla="*/ 980521 w 3096"/>
                  <a:gd name="T61" fmla="*/ 685601 h 4411"/>
                  <a:gd name="T62" fmla="*/ 1018317 w 3096"/>
                  <a:gd name="T63" fmla="*/ 712953 h 4411"/>
                  <a:gd name="T64" fmla="*/ 1007878 w 3096"/>
                  <a:gd name="T65" fmla="*/ 781334 h 4411"/>
                  <a:gd name="T66" fmla="*/ 1090308 w 3096"/>
                  <a:gd name="T67" fmla="*/ 911616 h 4411"/>
                  <a:gd name="T68" fmla="*/ 1045673 w 3096"/>
                  <a:gd name="T69" fmla="*/ 1021384 h 4411"/>
                  <a:gd name="T70" fmla="*/ 1093548 w 3096"/>
                  <a:gd name="T71" fmla="*/ 1062412 h 4411"/>
                  <a:gd name="T72" fmla="*/ 1107226 w 3096"/>
                  <a:gd name="T73" fmla="*/ 1100201 h 4411"/>
                  <a:gd name="T74" fmla="*/ 1110825 w 3096"/>
                  <a:gd name="T75" fmla="*/ 1127553 h 4411"/>
                  <a:gd name="T76" fmla="*/ 1062951 w 3096"/>
                  <a:gd name="T77" fmla="*/ 1175779 h 4411"/>
                  <a:gd name="T78" fmla="*/ 942726 w 3096"/>
                  <a:gd name="T79" fmla="*/ 1220046 h 4411"/>
                  <a:gd name="T80" fmla="*/ 905290 w 3096"/>
                  <a:gd name="T81" fmla="*/ 1206370 h 4411"/>
                  <a:gd name="T82" fmla="*/ 908530 w 3096"/>
                  <a:gd name="T83" fmla="*/ 1172180 h 4411"/>
                  <a:gd name="T84" fmla="*/ 884413 w 3096"/>
                  <a:gd name="T85" fmla="*/ 1179018 h 4411"/>
                  <a:gd name="T86" fmla="*/ 870735 w 3096"/>
                  <a:gd name="T87" fmla="*/ 1223645 h 4411"/>
                  <a:gd name="T88" fmla="*/ 888012 w 3096"/>
                  <a:gd name="T89" fmla="*/ 1250998 h 4411"/>
                  <a:gd name="T90" fmla="*/ 857056 w 3096"/>
                  <a:gd name="T91" fmla="*/ 1268273 h 4411"/>
                  <a:gd name="T92" fmla="*/ 798743 w 3096"/>
                  <a:gd name="T93" fmla="*/ 1299224 h 4411"/>
                  <a:gd name="T94" fmla="*/ 757708 w 3096"/>
                  <a:gd name="T95" fmla="*/ 1309301 h 4411"/>
                  <a:gd name="T96" fmla="*/ 757708 w 3096"/>
                  <a:gd name="T97" fmla="*/ 1343491 h 4411"/>
                  <a:gd name="T98" fmla="*/ 785065 w 3096"/>
                  <a:gd name="T99" fmla="*/ 1367604 h 4411"/>
                  <a:gd name="T100" fmla="*/ 822860 w 3096"/>
                  <a:gd name="T101" fmla="*/ 1374442 h 4411"/>
                  <a:gd name="T102" fmla="*/ 760948 w 3096"/>
                  <a:gd name="T103" fmla="*/ 1419069 h 4411"/>
                  <a:gd name="T104" fmla="*/ 744030 w 3096"/>
                  <a:gd name="T105" fmla="*/ 1439583 h 4411"/>
                  <a:gd name="T106" fmla="*/ 723512 w 3096"/>
                  <a:gd name="T107" fmla="*/ 1477372 h 4411"/>
                  <a:gd name="T108" fmla="*/ 610126 w 3096"/>
                  <a:gd name="T109" fmla="*/ 1563027 h 441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096" h="4411">
                    <a:moveTo>
                      <a:pt x="1362" y="4410"/>
                    </a:moveTo>
                    <a:lnTo>
                      <a:pt x="1257" y="4314"/>
                    </a:lnTo>
                    <a:lnTo>
                      <a:pt x="1114" y="4267"/>
                    </a:lnTo>
                    <a:lnTo>
                      <a:pt x="1010" y="4210"/>
                    </a:lnTo>
                    <a:lnTo>
                      <a:pt x="1038" y="4095"/>
                    </a:lnTo>
                    <a:lnTo>
                      <a:pt x="981" y="4048"/>
                    </a:lnTo>
                    <a:lnTo>
                      <a:pt x="962" y="4038"/>
                    </a:lnTo>
                    <a:lnTo>
                      <a:pt x="991" y="3914"/>
                    </a:lnTo>
                    <a:lnTo>
                      <a:pt x="1010" y="3848"/>
                    </a:lnTo>
                    <a:lnTo>
                      <a:pt x="1057" y="3791"/>
                    </a:lnTo>
                    <a:lnTo>
                      <a:pt x="1000" y="3724"/>
                    </a:lnTo>
                    <a:lnTo>
                      <a:pt x="981" y="3686"/>
                    </a:lnTo>
                    <a:lnTo>
                      <a:pt x="915" y="3562"/>
                    </a:lnTo>
                    <a:lnTo>
                      <a:pt x="867" y="3533"/>
                    </a:lnTo>
                    <a:lnTo>
                      <a:pt x="790" y="3524"/>
                    </a:lnTo>
                    <a:lnTo>
                      <a:pt x="733" y="3486"/>
                    </a:lnTo>
                    <a:lnTo>
                      <a:pt x="619" y="3362"/>
                    </a:lnTo>
                    <a:lnTo>
                      <a:pt x="581" y="3257"/>
                    </a:lnTo>
                    <a:lnTo>
                      <a:pt x="581" y="3105"/>
                    </a:lnTo>
                    <a:lnTo>
                      <a:pt x="562" y="2991"/>
                    </a:lnTo>
                    <a:lnTo>
                      <a:pt x="495" y="2743"/>
                    </a:lnTo>
                    <a:lnTo>
                      <a:pt x="495" y="2714"/>
                    </a:lnTo>
                    <a:lnTo>
                      <a:pt x="495" y="2638"/>
                    </a:lnTo>
                    <a:lnTo>
                      <a:pt x="495" y="2600"/>
                    </a:lnTo>
                    <a:lnTo>
                      <a:pt x="476" y="2581"/>
                    </a:lnTo>
                    <a:lnTo>
                      <a:pt x="448" y="2571"/>
                    </a:lnTo>
                    <a:lnTo>
                      <a:pt x="400" y="2524"/>
                    </a:lnTo>
                    <a:lnTo>
                      <a:pt x="353" y="2505"/>
                    </a:lnTo>
                    <a:lnTo>
                      <a:pt x="324" y="2486"/>
                    </a:lnTo>
                    <a:lnTo>
                      <a:pt x="305" y="2448"/>
                    </a:lnTo>
                    <a:lnTo>
                      <a:pt x="305" y="2419"/>
                    </a:lnTo>
                    <a:lnTo>
                      <a:pt x="286" y="2372"/>
                    </a:lnTo>
                    <a:lnTo>
                      <a:pt x="276" y="2343"/>
                    </a:lnTo>
                    <a:lnTo>
                      <a:pt x="257" y="2324"/>
                    </a:lnTo>
                    <a:lnTo>
                      <a:pt x="238" y="2314"/>
                    </a:lnTo>
                    <a:lnTo>
                      <a:pt x="248" y="2276"/>
                    </a:lnTo>
                    <a:lnTo>
                      <a:pt x="267" y="2238"/>
                    </a:lnTo>
                    <a:lnTo>
                      <a:pt x="276" y="2209"/>
                    </a:lnTo>
                    <a:lnTo>
                      <a:pt x="257" y="2152"/>
                    </a:lnTo>
                    <a:lnTo>
                      <a:pt x="210" y="2105"/>
                    </a:lnTo>
                    <a:lnTo>
                      <a:pt x="162" y="2067"/>
                    </a:lnTo>
                    <a:lnTo>
                      <a:pt x="133" y="2048"/>
                    </a:lnTo>
                    <a:lnTo>
                      <a:pt x="48" y="2038"/>
                    </a:lnTo>
                    <a:lnTo>
                      <a:pt x="10" y="2019"/>
                    </a:lnTo>
                    <a:lnTo>
                      <a:pt x="0" y="1981"/>
                    </a:lnTo>
                    <a:lnTo>
                      <a:pt x="0" y="1905"/>
                    </a:lnTo>
                    <a:lnTo>
                      <a:pt x="10" y="1876"/>
                    </a:lnTo>
                    <a:lnTo>
                      <a:pt x="19" y="1857"/>
                    </a:lnTo>
                    <a:lnTo>
                      <a:pt x="29" y="1810"/>
                    </a:lnTo>
                    <a:lnTo>
                      <a:pt x="67" y="1448"/>
                    </a:lnTo>
                    <a:lnTo>
                      <a:pt x="86" y="1352"/>
                    </a:lnTo>
                    <a:lnTo>
                      <a:pt x="133" y="1257"/>
                    </a:lnTo>
                    <a:lnTo>
                      <a:pt x="257" y="1086"/>
                    </a:lnTo>
                    <a:lnTo>
                      <a:pt x="276" y="1000"/>
                    </a:lnTo>
                    <a:lnTo>
                      <a:pt x="314" y="933"/>
                    </a:lnTo>
                    <a:lnTo>
                      <a:pt x="381" y="876"/>
                    </a:lnTo>
                    <a:lnTo>
                      <a:pt x="457" y="800"/>
                    </a:lnTo>
                    <a:lnTo>
                      <a:pt x="467" y="762"/>
                    </a:lnTo>
                    <a:lnTo>
                      <a:pt x="486" y="762"/>
                    </a:lnTo>
                    <a:lnTo>
                      <a:pt x="752" y="676"/>
                    </a:lnTo>
                    <a:lnTo>
                      <a:pt x="962" y="667"/>
                    </a:lnTo>
                    <a:lnTo>
                      <a:pt x="972" y="667"/>
                    </a:lnTo>
                    <a:lnTo>
                      <a:pt x="981" y="657"/>
                    </a:lnTo>
                    <a:lnTo>
                      <a:pt x="972" y="638"/>
                    </a:lnTo>
                    <a:lnTo>
                      <a:pt x="962" y="600"/>
                    </a:lnTo>
                    <a:lnTo>
                      <a:pt x="991" y="600"/>
                    </a:lnTo>
                    <a:lnTo>
                      <a:pt x="1048" y="619"/>
                    </a:lnTo>
                    <a:lnTo>
                      <a:pt x="1238" y="714"/>
                    </a:lnTo>
                    <a:lnTo>
                      <a:pt x="1286" y="724"/>
                    </a:lnTo>
                    <a:lnTo>
                      <a:pt x="1314" y="724"/>
                    </a:lnTo>
                    <a:lnTo>
                      <a:pt x="1505" y="638"/>
                    </a:lnTo>
                    <a:lnTo>
                      <a:pt x="1562" y="600"/>
                    </a:lnTo>
                    <a:lnTo>
                      <a:pt x="1638" y="581"/>
                    </a:lnTo>
                    <a:lnTo>
                      <a:pt x="1695" y="581"/>
                    </a:lnTo>
                    <a:lnTo>
                      <a:pt x="1733" y="571"/>
                    </a:lnTo>
                    <a:lnTo>
                      <a:pt x="1753" y="543"/>
                    </a:lnTo>
                    <a:lnTo>
                      <a:pt x="1772" y="505"/>
                    </a:lnTo>
                    <a:lnTo>
                      <a:pt x="1791" y="486"/>
                    </a:lnTo>
                    <a:lnTo>
                      <a:pt x="1810" y="467"/>
                    </a:lnTo>
                    <a:lnTo>
                      <a:pt x="1848" y="448"/>
                    </a:lnTo>
                    <a:lnTo>
                      <a:pt x="1886" y="429"/>
                    </a:lnTo>
                    <a:lnTo>
                      <a:pt x="1895" y="419"/>
                    </a:lnTo>
                    <a:lnTo>
                      <a:pt x="1905" y="409"/>
                    </a:lnTo>
                    <a:lnTo>
                      <a:pt x="1914" y="381"/>
                    </a:lnTo>
                    <a:lnTo>
                      <a:pt x="1914" y="362"/>
                    </a:lnTo>
                    <a:lnTo>
                      <a:pt x="1924" y="352"/>
                    </a:lnTo>
                    <a:lnTo>
                      <a:pt x="1953" y="333"/>
                    </a:lnTo>
                    <a:lnTo>
                      <a:pt x="1971" y="314"/>
                    </a:lnTo>
                    <a:lnTo>
                      <a:pt x="1981" y="305"/>
                    </a:lnTo>
                    <a:lnTo>
                      <a:pt x="1991" y="305"/>
                    </a:lnTo>
                    <a:lnTo>
                      <a:pt x="2000" y="305"/>
                    </a:lnTo>
                    <a:lnTo>
                      <a:pt x="2010" y="295"/>
                    </a:lnTo>
                    <a:lnTo>
                      <a:pt x="2010" y="286"/>
                    </a:lnTo>
                    <a:lnTo>
                      <a:pt x="2134" y="76"/>
                    </a:lnTo>
                    <a:lnTo>
                      <a:pt x="2181" y="29"/>
                    </a:lnTo>
                    <a:lnTo>
                      <a:pt x="2210" y="0"/>
                    </a:lnTo>
                    <a:lnTo>
                      <a:pt x="2229" y="10"/>
                    </a:lnTo>
                    <a:lnTo>
                      <a:pt x="2238" y="19"/>
                    </a:lnTo>
                    <a:lnTo>
                      <a:pt x="2248" y="29"/>
                    </a:lnTo>
                    <a:lnTo>
                      <a:pt x="2257" y="38"/>
                    </a:lnTo>
                    <a:lnTo>
                      <a:pt x="2305" y="48"/>
                    </a:lnTo>
                    <a:lnTo>
                      <a:pt x="2324" y="57"/>
                    </a:lnTo>
                    <a:lnTo>
                      <a:pt x="2334" y="67"/>
                    </a:lnTo>
                    <a:lnTo>
                      <a:pt x="2352" y="95"/>
                    </a:lnTo>
                    <a:lnTo>
                      <a:pt x="2372" y="114"/>
                    </a:lnTo>
                    <a:lnTo>
                      <a:pt x="2391" y="152"/>
                    </a:lnTo>
                    <a:lnTo>
                      <a:pt x="2400" y="200"/>
                    </a:lnTo>
                    <a:lnTo>
                      <a:pt x="2400" y="267"/>
                    </a:lnTo>
                    <a:lnTo>
                      <a:pt x="2381" y="343"/>
                    </a:lnTo>
                    <a:lnTo>
                      <a:pt x="2352" y="391"/>
                    </a:lnTo>
                    <a:lnTo>
                      <a:pt x="2276" y="495"/>
                    </a:lnTo>
                    <a:lnTo>
                      <a:pt x="2257" y="514"/>
                    </a:lnTo>
                    <a:lnTo>
                      <a:pt x="2248" y="514"/>
                    </a:lnTo>
                    <a:lnTo>
                      <a:pt x="2229" y="514"/>
                    </a:lnTo>
                    <a:lnTo>
                      <a:pt x="2219" y="514"/>
                    </a:lnTo>
                    <a:lnTo>
                      <a:pt x="2200" y="514"/>
                    </a:lnTo>
                    <a:lnTo>
                      <a:pt x="2191" y="533"/>
                    </a:lnTo>
                    <a:lnTo>
                      <a:pt x="2162" y="619"/>
                    </a:lnTo>
                    <a:lnTo>
                      <a:pt x="2153" y="629"/>
                    </a:lnTo>
                    <a:lnTo>
                      <a:pt x="2143" y="638"/>
                    </a:lnTo>
                    <a:lnTo>
                      <a:pt x="2096" y="667"/>
                    </a:lnTo>
                    <a:lnTo>
                      <a:pt x="2096" y="705"/>
                    </a:lnTo>
                    <a:lnTo>
                      <a:pt x="2067" y="762"/>
                    </a:lnTo>
                    <a:lnTo>
                      <a:pt x="2314" y="1000"/>
                    </a:lnTo>
                    <a:lnTo>
                      <a:pt x="2276" y="1028"/>
                    </a:lnTo>
                    <a:lnTo>
                      <a:pt x="2257" y="1048"/>
                    </a:lnTo>
                    <a:lnTo>
                      <a:pt x="2229" y="1076"/>
                    </a:lnTo>
                    <a:lnTo>
                      <a:pt x="2162" y="1191"/>
                    </a:lnTo>
                    <a:lnTo>
                      <a:pt x="2124" y="1267"/>
                    </a:lnTo>
                    <a:lnTo>
                      <a:pt x="2143" y="1343"/>
                    </a:lnTo>
                    <a:lnTo>
                      <a:pt x="2200" y="1362"/>
                    </a:lnTo>
                    <a:lnTo>
                      <a:pt x="2257" y="1362"/>
                    </a:lnTo>
                    <a:lnTo>
                      <a:pt x="2267" y="1362"/>
                    </a:lnTo>
                    <a:lnTo>
                      <a:pt x="2276" y="1371"/>
                    </a:lnTo>
                    <a:lnTo>
                      <a:pt x="2286" y="1381"/>
                    </a:lnTo>
                    <a:lnTo>
                      <a:pt x="2305" y="1391"/>
                    </a:lnTo>
                    <a:lnTo>
                      <a:pt x="2334" y="1419"/>
                    </a:lnTo>
                    <a:lnTo>
                      <a:pt x="2362" y="1438"/>
                    </a:lnTo>
                    <a:lnTo>
                      <a:pt x="2372" y="1448"/>
                    </a:lnTo>
                    <a:lnTo>
                      <a:pt x="2391" y="1457"/>
                    </a:lnTo>
                    <a:lnTo>
                      <a:pt x="2476" y="1457"/>
                    </a:lnTo>
                    <a:lnTo>
                      <a:pt x="2486" y="1467"/>
                    </a:lnTo>
                    <a:lnTo>
                      <a:pt x="2486" y="1476"/>
                    </a:lnTo>
                    <a:lnTo>
                      <a:pt x="2476" y="1505"/>
                    </a:lnTo>
                    <a:lnTo>
                      <a:pt x="2467" y="1524"/>
                    </a:lnTo>
                    <a:lnTo>
                      <a:pt x="2467" y="1533"/>
                    </a:lnTo>
                    <a:lnTo>
                      <a:pt x="2476" y="1552"/>
                    </a:lnTo>
                    <a:lnTo>
                      <a:pt x="2515" y="1581"/>
                    </a:lnTo>
                    <a:lnTo>
                      <a:pt x="2533" y="1600"/>
                    </a:lnTo>
                    <a:lnTo>
                      <a:pt x="2562" y="1648"/>
                    </a:lnTo>
                    <a:lnTo>
                      <a:pt x="2600" y="1686"/>
                    </a:lnTo>
                    <a:lnTo>
                      <a:pt x="2619" y="1714"/>
                    </a:lnTo>
                    <a:lnTo>
                      <a:pt x="2695" y="1867"/>
                    </a:lnTo>
                    <a:lnTo>
                      <a:pt x="2715" y="1895"/>
                    </a:lnTo>
                    <a:lnTo>
                      <a:pt x="2724" y="1905"/>
                    </a:lnTo>
                    <a:lnTo>
                      <a:pt x="2753" y="1905"/>
                    </a:lnTo>
                    <a:lnTo>
                      <a:pt x="2772" y="1914"/>
                    </a:lnTo>
                    <a:lnTo>
                      <a:pt x="2781" y="1924"/>
                    </a:lnTo>
                    <a:lnTo>
                      <a:pt x="2810" y="1962"/>
                    </a:lnTo>
                    <a:lnTo>
                      <a:pt x="2829" y="1981"/>
                    </a:lnTo>
                    <a:lnTo>
                      <a:pt x="2838" y="2000"/>
                    </a:lnTo>
                    <a:lnTo>
                      <a:pt x="2848" y="2019"/>
                    </a:lnTo>
                    <a:lnTo>
                      <a:pt x="2848" y="2048"/>
                    </a:lnTo>
                    <a:lnTo>
                      <a:pt x="2838" y="2086"/>
                    </a:lnTo>
                    <a:lnTo>
                      <a:pt x="2800" y="2171"/>
                    </a:lnTo>
                    <a:lnTo>
                      <a:pt x="2762" y="2229"/>
                    </a:lnTo>
                    <a:lnTo>
                      <a:pt x="2762" y="2248"/>
                    </a:lnTo>
                    <a:lnTo>
                      <a:pt x="2762" y="2257"/>
                    </a:lnTo>
                    <a:lnTo>
                      <a:pt x="2791" y="2333"/>
                    </a:lnTo>
                    <a:lnTo>
                      <a:pt x="3029" y="2533"/>
                    </a:lnTo>
                    <a:lnTo>
                      <a:pt x="2905" y="2686"/>
                    </a:lnTo>
                    <a:lnTo>
                      <a:pt x="2886" y="2724"/>
                    </a:lnTo>
                    <a:lnTo>
                      <a:pt x="2886" y="2753"/>
                    </a:lnTo>
                    <a:lnTo>
                      <a:pt x="2896" y="2819"/>
                    </a:lnTo>
                    <a:lnTo>
                      <a:pt x="2905" y="2838"/>
                    </a:lnTo>
                    <a:lnTo>
                      <a:pt x="2914" y="2848"/>
                    </a:lnTo>
                    <a:lnTo>
                      <a:pt x="2934" y="2857"/>
                    </a:lnTo>
                    <a:lnTo>
                      <a:pt x="3029" y="2895"/>
                    </a:lnTo>
                    <a:lnTo>
                      <a:pt x="3038" y="2924"/>
                    </a:lnTo>
                    <a:lnTo>
                      <a:pt x="3038" y="2952"/>
                    </a:lnTo>
                    <a:lnTo>
                      <a:pt x="3029" y="3029"/>
                    </a:lnTo>
                    <a:lnTo>
                      <a:pt x="3038" y="3048"/>
                    </a:lnTo>
                    <a:lnTo>
                      <a:pt x="3048" y="3057"/>
                    </a:lnTo>
                    <a:lnTo>
                      <a:pt x="3067" y="3057"/>
                    </a:lnTo>
                    <a:lnTo>
                      <a:pt x="3076" y="3057"/>
                    </a:lnTo>
                    <a:lnTo>
                      <a:pt x="3086" y="3076"/>
                    </a:lnTo>
                    <a:lnTo>
                      <a:pt x="3095" y="3086"/>
                    </a:lnTo>
                    <a:lnTo>
                      <a:pt x="3095" y="3105"/>
                    </a:lnTo>
                    <a:lnTo>
                      <a:pt x="3086" y="3133"/>
                    </a:lnTo>
                    <a:lnTo>
                      <a:pt x="3057" y="3210"/>
                    </a:lnTo>
                    <a:lnTo>
                      <a:pt x="3048" y="3238"/>
                    </a:lnTo>
                    <a:lnTo>
                      <a:pt x="3029" y="3257"/>
                    </a:lnTo>
                    <a:lnTo>
                      <a:pt x="3000" y="3248"/>
                    </a:lnTo>
                    <a:lnTo>
                      <a:pt x="2953" y="3267"/>
                    </a:lnTo>
                    <a:lnTo>
                      <a:pt x="2810" y="3372"/>
                    </a:lnTo>
                    <a:lnTo>
                      <a:pt x="2695" y="3429"/>
                    </a:lnTo>
                    <a:lnTo>
                      <a:pt x="2667" y="3429"/>
                    </a:lnTo>
                    <a:lnTo>
                      <a:pt x="2648" y="3419"/>
                    </a:lnTo>
                    <a:lnTo>
                      <a:pt x="2619" y="3390"/>
                    </a:lnTo>
                    <a:lnTo>
                      <a:pt x="2591" y="3381"/>
                    </a:lnTo>
                    <a:lnTo>
                      <a:pt x="2533" y="3381"/>
                    </a:lnTo>
                    <a:lnTo>
                      <a:pt x="2524" y="3372"/>
                    </a:lnTo>
                    <a:lnTo>
                      <a:pt x="2515" y="3362"/>
                    </a:lnTo>
                    <a:lnTo>
                      <a:pt x="2515" y="3352"/>
                    </a:lnTo>
                    <a:lnTo>
                      <a:pt x="2524" y="3343"/>
                    </a:lnTo>
                    <a:lnTo>
                      <a:pt x="2543" y="3305"/>
                    </a:lnTo>
                    <a:lnTo>
                      <a:pt x="2533" y="3276"/>
                    </a:lnTo>
                    <a:lnTo>
                      <a:pt x="2524" y="3267"/>
                    </a:lnTo>
                    <a:lnTo>
                      <a:pt x="2524" y="3257"/>
                    </a:lnTo>
                    <a:lnTo>
                      <a:pt x="2524" y="3248"/>
                    </a:lnTo>
                    <a:lnTo>
                      <a:pt x="2515" y="3248"/>
                    </a:lnTo>
                    <a:lnTo>
                      <a:pt x="2495" y="3248"/>
                    </a:lnTo>
                    <a:lnTo>
                      <a:pt x="2467" y="3267"/>
                    </a:lnTo>
                    <a:lnTo>
                      <a:pt x="2457" y="3276"/>
                    </a:lnTo>
                    <a:lnTo>
                      <a:pt x="2438" y="3286"/>
                    </a:lnTo>
                    <a:lnTo>
                      <a:pt x="2429" y="3305"/>
                    </a:lnTo>
                    <a:lnTo>
                      <a:pt x="2410" y="3372"/>
                    </a:lnTo>
                    <a:lnTo>
                      <a:pt x="2419" y="3390"/>
                    </a:lnTo>
                    <a:lnTo>
                      <a:pt x="2419" y="3400"/>
                    </a:lnTo>
                    <a:lnTo>
                      <a:pt x="2429" y="3419"/>
                    </a:lnTo>
                    <a:lnTo>
                      <a:pt x="2448" y="3438"/>
                    </a:lnTo>
                    <a:lnTo>
                      <a:pt x="2457" y="3448"/>
                    </a:lnTo>
                    <a:lnTo>
                      <a:pt x="2457" y="3467"/>
                    </a:lnTo>
                    <a:lnTo>
                      <a:pt x="2467" y="3476"/>
                    </a:lnTo>
                    <a:lnTo>
                      <a:pt x="2457" y="3486"/>
                    </a:lnTo>
                    <a:lnTo>
                      <a:pt x="2448" y="3495"/>
                    </a:lnTo>
                    <a:lnTo>
                      <a:pt x="2419" y="3514"/>
                    </a:lnTo>
                    <a:lnTo>
                      <a:pt x="2400" y="3514"/>
                    </a:lnTo>
                    <a:lnTo>
                      <a:pt x="2381" y="3524"/>
                    </a:lnTo>
                    <a:lnTo>
                      <a:pt x="2362" y="3533"/>
                    </a:lnTo>
                    <a:lnTo>
                      <a:pt x="2324" y="3571"/>
                    </a:lnTo>
                    <a:lnTo>
                      <a:pt x="2286" y="3600"/>
                    </a:lnTo>
                    <a:lnTo>
                      <a:pt x="2267" y="3610"/>
                    </a:lnTo>
                    <a:lnTo>
                      <a:pt x="2219" y="3610"/>
                    </a:lnTo>
                    <a:lnTo>
                      <a:pt x="2105" y="3581"/>
                    </a:lnTo>
                    <a:lnTo>
                      <a:pt x="2096" y="3581"/>
                    </a:lnTo>
                    <a:lnTo>
                      <a:pt x="2086" y="3591"/>
                    </a:lnTo>
                    <a:lnTo>
                      <a:pt x="2076" y="3600"/>
                    </a:lnTo>
                    <a:lnTo>
                      <a:pt x="2105" y="3638"/>
                    </a:lnTo>
                    <a:lnTo>
                      <a:pt x="2105" y="3657"/>
                    </a:lnTo>
                    <a:lnTo>
                      <a:pt x="2105" y="3676"/>
                    </a:lnTo>
                    <a:lnTo>
                      <a:pt x="2105" y="3695"/>
                    </a:lnTo>
                    <a:lnTo>
                      <a:pt x="2096" y="3714"/>
                    </a:lnTo>
                    <a:lnTo>
                      <a:pt x="2105" y="3733"/>
                    </a:lnTo>
                    <a:lnTo>
                      <a:pt x="2143" y="3762"/>
                    </a:lnTo>
                    <a:lnTo>
                      <a:pt x="2162" y="3791"/>
                    </a:lnTo>
                    <a:lnTo>
                      <a:pt x="2172" y="3800"/>
                    </a:lnTo>
                    <a:lnTo>
                      <a:pt x="2181" y="3800"/>
                    </a:lnTo>
                    <a:lnTo>
                      <a:pt x="2257" y="3791"/>
                    </a:lnTo>
                    <a:lnTo>
                      <a:pt x="2267" y="3791"/>
                    </a:lnTo>
                    <a:lnTo>
                      <a:pt x="2276" y="3800"/>
                    </a:lnTo>
                    <a:lnTo>
                      <a:pt x="2286" y="3819"/>
                    </a:lnTo>
                    <a:lnTo>
                      <a:pt x="2286" y="3829"/>
                    </a:lnTo>
                    <a:lnTo>
                      <a:pt x="2267" y="3848"/>
                    </a:lnTo>
                    <a:lnTo>
                      <a:pt x="2219" y="3876"/>
                    </a:lnTo>
                    <a:lnTo>
                      <a:pt x="2143" y="3934"/>
                    </a:lnTo>
                    <a:lnTo>
                      <a:pt x="2114" y="3943"/>
                    </a:lnTo>
                    <a:lnTo>
                      <a:pt x="2096" y="3943"/>
                    </a:lnTo>
                    <a:lnTo>
                      <a:pt x="2086" y="3943"/>
                    </a:lnTo>
                    <a:lnTo>
                      <a:pt x="2076" y="3943"/>
                    </a:lnTo>
                    <a:lnTo>
                      <a:pt x="2067" y="3962"/>
                    </a:lnTo>
                    <a:lnTo>
                      <a:pt x="2067" y="4000"/>
                    </a:lnTo>
                    <a:lnTo>
                      <a:pt x="2067" y="4019"/>
                    </a:lnTo>
                    <a:lnTo>
                      <a:pt x="2076" y="4048"/>
                    </a:lnTo>
                    <a:lnTo>
                      <a:pt x="2076" y="4067"/>
                    </a:lnTo>
                    <a:lnTo>
                      <a:pt x="2057" y="4076"/>
                    </a:lnTo>
                    <a:lnTo>
                      <a:pt x="2010" y="4105"/>
                    </a:lnTo>
                    <a:lnTo>
                      <a:pt x="1991" y="4124"/>
                    </a:lnTo>
                    <a:lnTo>
                      <a:pt x="1905" y="4229"/>
                    </a:lnTo>
                    <a:lnTo>
                      <a:pt x="1876" y="4400"/>
                    </a:lnTo>
                    <a:lnTo>
                      <a:pt x="1695" y="4343"/>
                    </a:lnTo>
                    <a:lnTo>
                      <a:pt x="1534" y="4314"/>
                    </a:lnTo>
                    <a:lnTo>
                      <a:pt x="1362" y="4410"/>
                    </a:lnTo>
                  </a:path>
                </a:pathLst>
              </a:custGeom>
              <a:solidFill>
                <a:srgbClr val="D6D6D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56" name="Freeform 6">
                <a:extLst>
                  <a:ext uri="{FF2B5EF4-FFF2-40B4-BE49-F238E27FC236}">
                    <a16:creationId xmlns:a16="http://schemas.microsoft.com/office/drawing/2014/main" id="{F76A6B5C-2920-5642-B030-D83D1B7BB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8525" y="4111625"/>
                <a:ext cx="1697038" cy="2665413"/>
              </a:xfrm>
              <a:custGeom>
                <a:avLst/>
                <a:gdLst>
                  <a:gd name="T0" fmla="*/ 171323 w 4715"/>
                  <a:gd name="T1" fmla="*/ 226499 h 7402"/>
                  <a:gd name="T2" fmla="*/ 695732 w 4715"/>
                  <a:gd name="T3" fmla="*/ 113429 h 7402"/>
                  <a:gd name="T4" fmla="*/ 723086 w 4715"/>
                  <a:gd name="T5" fmla="*/ 230100 h 7402"/>
                  <a:gd name="T6" fmla="*/ 815946 w 4715"/>
                  <a:gd name="T7" fmla="*/ 243783 h 7402"/>
                  <a:gd name="T8" fmla="*/ 867055 w 4715"/>
                  <a:gd name="T9" fmla="*/ 288075 h 7402"/>
                  <a:gd name="T10" fmla="*/ 863816 w 4715"/>
                  <a:gd name="T11" fmla="*/ 367295 h 7402"/>
                  <a:gd name="T12" fmla="*/ 873894 w 4715"/>
                  <a:gd name="T13" fmla="*/ 449397 h 7402"/>
                  <a:gd name="T14" fmla="*/ 1007785 w 4715"/>
                  <a:gd name="T15" fmla="*/ 541941 h 7402"/>
                  <a:gd name="T16" fmla="*/ 1103885 w 4715"/>
                  <a:gd name="T17" fmla="*/ 514574 h 7402"/>
                  <a:gd name="T18" fmla="*/ 1107124 w 4715"/>
                  <a:gd name="T19" fmla="*/ 476764 h 7402"/>
                  <a:gd name="T20" fmla="*/ 1213301 w 4715"/>
                  <a:gd name="T21" fmla="*/ 456239 h 7402"/>
                  <a:gd name="T22" fmla="*/ 1364109 w 4715"/>
                  <a:gd name="T23" fmla="*/ 538700 h 7402"/>
                  <a:gd name="T24" fmla="*/ 1429255 w 4715"/>
                  <a:gd name="T25" fmla="*/ 514574 h 7402"/>
                  <a:gd name="T26" fmla="*/ 1494401 w 4715"/>
                  <a:gd name="T27" fmla="*/ 555624 h 7402"/>
                  <a:gd name="T28" fmla="*/ 1696678 w 4715"/>
                  <a:gd name="T29" fmla="*/ 631244 h 7402"/>
                  <a:gd name="T30" fmla="*/ 1566386 w 4715"/>
                  <a:gd name="T31" fmla="*/ 665453 h 7402"/>
                  <a:gd name="T32" fmla="*/ 1545870 w 4715"/>
                  <a:gd name="T33" fmla="*/ 881509 h 7402"/>
                  <a:gd name="T34" fmla="*/ 1473886 w 4715"/>
                  <a:gd name="T35" fmla="*/ 1303539 h 7402"/>
                  <a:gd name="T36" fmla="*/ 1456969 w 4715"/>
                  <a:gd name="T37" fmla="*/ 1392482 h 7402"/>
                  <a:gd name="T38" fmla="*/ 1477485 w 4715"/>
                  <a:gd name="T39" fmla="*/ 1495469 h 7402"/>
                  <a:gd name="T40" fmla="*/ 1498000 w 4715"/>
                  <a:gd name="T41" fmla="*/ 1550203 h 7402"/>
                  <a:gd name="T42" fmla="*/ 1477485 w 4715"/>
                  <a:gd name="T43" fmla="*/ 1646348 h 7402"/>
                  <a:gd name="T44" fmla="*/ 1405500 w 4715"/>
                  <a:gd name="T45" fmla="*/ 1639506 h 7402"/>
                  <a:gd name="T46" fmla="*/ 1415578 w 4715"/>
                  <a:gd name="T47" fmla="*/ 1732050 h 7402"/>
                  <a:gd name="T48" fmla="*/ 1360870 w 4715"/>
                  <a:gd name="T49" fmla="*/ 1721608 h 7402"/>
                  <a:gd name="T50" fmla="*/ 1391823 w 4715"/>
                  <a:gd name="T51" fmla="*/ 1907056 h 7402"/>
                  <a:gd name="T52" fmla="*/ 1467047 w 4715"/>
                  <a:gd name="T53" fmla="*/ 1923980 h 7402"/>
                  <a:gd name="T54" fmla="*/ 1494401 w 4715"/>
                  <a:gd name="T55" fmla="*/ 1972233 h 7402"/>
                  <a:gd name="T56" fmla="*/ 1518516 w 4715"/>
                  <a:gd name="T57" fmla="*/ 2136796 h 7402"/>
                  <a:gd name="T58" fmla="*/ 1521755 w 4715"/>
                  <a:gd name="T59" fmla="*/ 2280833 h 7402"/>
                  <a:gd name="T60" fmla="*/ 1429255 w 4715"/>
                  <a:gd name="T61" fmla="*/ 2418029 h 7402"/>
                  <a:gd name="T62" fmla="*/ 1388224 w 4715"/>
                  <a:gd name="T63" fmla="*/ 2513814 h 7402"/>
                  <a:gd name="T64" fmla="*/ 1306161 w 4715"/>
                  <a:gd name="T65" fmla="*/ 2568908 h 7402"/>
                  <a:gd name="T66" fmla="*/ 1254692 w 4715"/>
                  <a:gd name="T67" fmla="*/ 2661452 h 7402"/>
                  <a:gd name="T68" fmla="*/ 1052416 w 4715"/>
                  <a:gd name="T69" fmla="*/ 2521015 h 7402"/>
                  <a:gd name="T70" fmla="*/ 853378 w 4715"/>
                  <a:gd name="T71" fmla="*/ 2383820 h 7402"/>
                  <a:gd name="T72" fmla="*/ 562200 w 4715"/>
                  <a:gd name="T73" fmla="*/ 1992758 h 7402"/>
                  <a:gd name="T74" fmla="*/ 589554 w 4715"/>
                  <a:gd name="T75" fmla="*/ 1934423 h 7402"/>
                  <a:gd name="T76" fmla="*/ 657940 w 4715"/>
                  <a:gd name="T77" fmla="*/ 1882930 h 7402"/>
                  <a:gd name="T78" fmla="*/ 596393 w 4715"/>
                  <a:gd name="T79" fmla="*/ 1858803 h 7402"/>
                  <a:gd name="T80" fmla="*/ 589554 w 4715"/>
                  <a:gd name="T81" fmla="*/ 1807670 h 7402"/>
                  <a:gd name="T82" fmla="*/ 695732 w 4715"/>
                  <a:gd name="T83" fmla="*/ 1783544 h 7402"/>
                  <a:gd name="T84" fmla="*/ 719846 w 4715"/>
                  <a:gd name="T85" fmla="*/ 1752576 h 7402"/>
                  <a:gd name="T86" fmla="*/ 726685 w 4715"/>
                  <a:gd name="T87" fmla="*/ 1691000 h 7402"/>
                  <a:gd name="T88" fmla="*/ 747201 w 4715"/>
                  <a:gd name="T89" fmla="*/ 1718367 h 7402"/>
                  <a:gd name="T90" fmla="*/ 798670 w 4715"/>
                  <a:gd name="T91" fmla="*/ 1749335 h 7402"/>
                  <a:gd name="T92" fmla="*/ 949477 w 4715"/>
                  <a:gd name="T93" fmla="*/ 1642747 h 7402"/>
                  <a:gd name="T94" fmla="*/ 932201 w 4715"/>
                  <a:gd name="T95" fmla="*/ 1612139 h 7402"/>
                  <a:gd name="T96" fmla="*/ 881092 w 4715"/>
                  <a:gd name="T97" fmla="*/ 1529678 h 7402"/>
                  <a:gd name="T98" fmla="*/ 832862 w 4715"/>
                  <a:gd name="T99" fmla="*/ 1317222 h 7402"/>
                  <a:gd name="T100" fmla="*/ 839701 w 4715"/>
                  <a:gd name="T101" fmla="*/ 1207394 h 7402"/>
                  <a:gd name="T102" fmla="*/ 760878 w 4715"/>
                  <a:gd name="T103" fmla="*/ 1108008 h 7402"/>
                  <a:gd name="T104" fmla="*/ 733524 w 4715"/>
                  <a:gd name="T105" fmla="*/ 1042831 h 7402"/>
                  <a:gd name="T106" fmla="*/ 657940 w 4715"/>
                  <a:gd name="T107" fmla="*/ 1008262 h 7402"/>
                  <a:gd name="T108" fmla="*/ 651101 w 4715"/>
                  <a:gd name="T109" fmla="*/ 891952 h 7402"/>
                  <a:gd name="T110" fmla="*/ 616908 w 4715"/>
                  <a:gd name="T111" fmla="*/ 737472 h 7402"/>
                  <a:gd name="T112" fmla="*/ 685294 w 4715"/>
                  <a:gd name="T113" fmla="*/ 655370 h 7402"/>
                  <a:gd name="T114" fmla="*/ 675216 w 4715"/>
                  <a:gd name="T115" fmla="*/ 535099 h 7402"/>
                  <a:gd name="T116" fmla="*/ 606831 w 4715"/>
                  <a:gd name="T117" fmla="*/ 541941 h 7402"/>
                  <a:gd name="T118" fmla="*/ 531247 w 4715"/>
                  <a:gd name="T119" fmla="*/ 641327 h 7402"/>
                  <a:gd name="T120" fmla="*/ 483377 w 4715"/>
                  <a:gd name="T121" fmla="*/ 689579 h 7402"/>
                  <a:gd name="T122" fmla="*/ 311694 w 4715"/>
                  <a:gd name="T123" fmla="*/ 775282 h 7402"/>
                  <a:gd name="T124" fmla="*/ 188600 w 4715"/>
                  <a:gd name="T125" fmla="*/ 754756 h 74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715" h="7402">
                    <a:moveTo>
                      <a:pt x="19" y="2191"/>
                    </a:moveTo>
                    <a:lnTo>
                      <a:pt x="47" y="2105"/>
                    </a:lnTo>
                    <a:lnTo>
                      <a:pt x="0" y="1791"/>
                    </a:lnTo>
                    <a:lnTo>
                      <a:pt x="9" y="1657"/>
                    </a:lnTo>
                    <a:lnTo>
                      <a:pt x="86" y="1572"/>
                    </a:lnTo>
                    <a:lnTo>
                      <a:pt x="133" y="1477"/>
                    </a:lnTo>
                    <a:lnTo>
                      <a:pt x="362" y="819"/>
                    </a:lnTo>
                    <a:lnTo>
                      <a:pt x="476" y="629"/>
                    </a:lnTo>
                    <a:lnTo>
                      <a:pt x="628" y="496"/>
                    </a:lnTo>
                    <a:lnTo>
                      <a:pt x="695" y="410"/>
                    </a:lnTo>
                    <a:lnTo>
                      <a:pt x="723" y="286"/>
                    </a:lnTo>
                    <a:lnTo>
                      <a:pt x="762" y="220"/>
                    </a:lnTo>
                    <a:lnTo>
                      <a:pt x="1000" y="38"/>
                    </a:lnTo>
                    <a:lnTo>
                      <a:pt x="1209" y="0"/>
                    </a:lnTo>
                    <a:lnTo>
                      <a:pt x="1419" y="57"/>
                    </a:lnTo>
                    <a:lnTo>
                      <a:pt x="1933" y="315"/>
                    </a:lnTo>
                    <a:lnTo>
                      <a:pt x="2009" y="305"/>
                    </a:lnTo>
                    <a:lnTo>
                      <a:pt x="2105" y="248"/>
                    </a:lnTo>
                    <a:lnTo>
                      <a:pt x="2085" y="286"/>
                    </a:lnTo>
                    <a:lnTo>
                      <a:pt x="2047" y="381"/>
                    </a:lnTo>
                    <a:lnTo>
                      <a:pt x="2000" y="448"/>
                    </a:lnTo>
                    <a:lnTo>
                      <a:pt x="1857" y="591"/>
                    </a:lnTo>
                    <a:lnTo>
                      <a:pt x="1962" y="629"/>
                    </a:lnTo>
                    <a:lnTo>
                      <a:pt x="2009" y="639"/>
                    </a:lnTo>
                    <a:lnTo>
                      <a:pt x="2028" y="639"/>
                    </a:lnTo>
                    <a:lnTo>
                      <a:pt x="2038" y="639"/>
                    </a:lnTo>
                    <a:lnTo>
                      <a:pt x="2057" y="619"/>
                    </a:lnTo>
                    <a:lnTo>
                      <a:pt x="2124" y="524"/>
                    </a:lnTo>
                    <a:lnTo>
                      <a:pt x="2152" y="534"/>
                    </a:lnTo>
                    <a:lnTo>
                      <a:pt x="2171" y="553"/>
                    </a:lnTo>
                    <a:lnTo>
                      <a:pt x="2228" y="629"/>
                    </a:lnTo>
                    <a:lnTo>
                      <a:pt x="2267" y="677"/>
                    </a:lnTo>
                    <a:lnTo>
                      <a:pt x="2276" y="686"/>
                    </a:lnTo>
                    <a:lnTo>
                      <a:pt x="2285" y="696"/>
                    </a:lnTo>
                    <a:lnTo>
                      <a:pt x="2295" y="696"/>
                    </a:lnTo>
                    <a:lnTo>
                      <a:pt x="2305" y="705"/>
                    </a:lnTo>
                    <a:lnTo>
                      <a:pt x="2343" y="715"/>
                    </a:lnTo>
                    <a:lnTo>
                      <a:pt x="2362" y="724"/>
                    </a:lnTo>
                    <a:lnTo>
                      <a:pt x="2371" y="743"/>
                    </a:lnTo>
                    <a:lnTo>
                      <a:pt x="2409" y="800"/>
                    </a:lnTo>
                    <a:lnTo>
                      <a:pt x="2438" y="839"/>
                    </a:lnTo>
                    <a:lnTo>
                      <a:pt x="2448" y="886"/>
                    </a:lnTo>
                    <a:lnTo>
                      <a:pt x="2448" y="934"/>
                    </a:lnTo>
                    <a:lnTo>
                      <a:pt x="2438" y="943"/>
                    </a:lnTo>
                    <a:lnTo>
                      <a:pt x="2419" y="962"/>
                    </a:lnTo>
                    <a:lnTo>
                      <a:pt x="2419" y="981"/>
                    </a:lnTo>
                    <a:lnTo>
                      <a:pt x="2409" y="1000"/>
                    </a:lnTo>
                    <a:lnTo>
                      <a:pt x="2400" y="1020"/>
                    </a:lnTo>
                    <a:lnTo>
                      <a:pt x="2381" y="1058"/>
                    </a:lnTo>
                    <a:lnTo>
                      <a:pt x="2371" y="1067"/>
                    </a:lnTo>
                    <a:lnTo>
                      <a:pt x="2371" y="1096"/>
                    </a:lnTo>
                    <a:lnTo>
                      <a:pt x="2371" y="1115"/>
                    </a:lnTo>
                    <a:lnTo>
                      <a:pt x="2381" y="1134"/>
                    </a:lnTo>
                    <a:lnTo>
                      <a:pt x="2400" y="1153"/>
                    </a:lnTo>
                    <a:lnTo>
                      <a:pt x="2419" y="1172"/>
                    </a:lnTo>
                    <a:lnTo>
                      <a:pt x="2428" y="1248"/>
                    </a:lnTo>
                    <a:lnTo>
                      <a:pt x="2448" y="1267"/>
                    </a:lnTo>
                    <a:lnTo>
                      <a:pt x="2457" y="1296"/>
                    </a:lnTo>
                    <a:lnTo>
                      <a:pt x="2505" y="1334"/>
                    </a:lnTo>
                    <a:lnTo>
                      <a:pt x="2552" y="1410"/>
                    </a:lnTo>
                    <a:lnTo>
                      <a:pt x="2657" y="1619"/>
                    </a:lnTo>
                    <a:lnTo>
                      <a:pt x="2762" y="1534"/>
                    </a:lnTo>
                    <a:lnTo>
                      <a:pt x="2790" y="1515"/>
                    </a:lnTo>
                    <a:lnTo>
                      <a:pt x="2800" y="1505"/>
                    </a:lnTo>
                    <a:lnTo>
                      <a:pt x="2809" y="1496"/>
                    </a:lnTo>
                    <a:lnTo>
                      <a:pt x="2819" y="1496"/>
                    </a:lnTo>
                    <a:lnTo>
                      <a:pt x="2829" y="1496"/>
                    </a:lnTo>
                    <a:lnTo>
                      <a:pt x="2895" y="1534"/>
                    </a:lnTo>
                    <a:lnTo>
                      <a:pt x="3038" y="1486"/>
                    </a:lnTo>
                    <a:lnTo>
                      <a:pt x="3047" y="1458"/>
                    </a:lnTo>
                    <a:lnTo>
                      <a:pt x="3067" y="1439"/>
                    </a:lnTo>
                    <a:lnTo>
                      <a:pt x="3067" y="1429"/>
                    </a:lnTo>
                    <a:lnTo>
                      <a:pt x="3067" y="1419"/>
                    </a:lnTo>
                    <a:lnTo>
                      <a:pt x="3067" y="1410"/>
                    </a:lnTo>
                    <a:lnTo>
                      <a:pt x="3067" y="1401"/>
                    </a:lnTo>
                    <a:lnTo>
                      <a:pt x="3067" y="1381"/>
                    </a:lnTo>
                    <a:lnTo>
                      <a:pt x="3067" y="1343"/>
                    </a:lnTo>
                    <a:lnTo>
                      <a:pt x="3067" y="1334"/>
                    </a:lnTo>
                    <a:lnTo>
                      <a:pt x="3076" y="1324"/>
                    </a:lnTo>
                    <a:lnTo>
                      <a:pt x="3085" y="1324"/>
                    </a:lnTo>
                    <a:lnTo>
                      <a:pt x="3124" y="1362"/>
                    </a:lnTo>
                    <a:lnTo>
                      <a:pt x="3133" y="1362"/>
                    </a:lnTo>
                    <a:lnTo>
                      <a:pt x="3171" y="1362"/>
                    </a:lnTo>
                    <a:lnTo>
                      <a:pt x="3190" y="1362"/>
                    </a:lnTo>
                    <a:lnTo>
                      <a:pt x="3200" y="1353"/>
                    </a:lnTo>
                    <a:lnTo>
                      <a:pt x="3228" y="1324"/>
                    </a:lnTo>
                    <a:lnTo>
                      <a:pt x="3371" y="1267"/>
                    </a:lnTo>
                    <a:lnTo>
                      <a:pt x="3448" y="1248"/>
                    </a:lnTo>
                    <a:lnTo>
                      <a:pt x="3504" y="1276"/>
                    </a:lnTo>
                    <a:lnTo>
                      <a:pt x="3543" y="1324"/>
                    </a:lnTo>
                    <a:lnTo>
                      <a:pt x="3600" y="1419"/>
                    </a:lnTo>
                    <a:lnTo>
                      <a:pt x="3609" y="1429"/>
                    </a:lnTo>
                    <a:lnTo>
                      <a:pt x="3619" y="1439"/>
                    </a:lnTo>
                    <a:lnTo>
                      <a:pt x="3705" y="1477"/>
                    </a:lnTo>
                    <a:lnTo>
                      <a:pt x="3790" y="1496"/>
                    </a:lnTo>
                    <a:lnTo>
                      <a:pt x="3943" y="1486"/>
                    </a:lnTo>
                    <a:lnTo>
                      <a:pt x="3971" y="1486"/>
                    </a:lnTo>
                    <a:lnTo>
                      <a:pt x="3971" y="1477"/>
                    </a:lnTo>
                    <a:lnTo>
                      <a:pt x="3971" y="1467"/>
                    </a:lnTo>
                    <a:lnTo>
                      <a:pt x="3971" y="1448"/>
                    </a:lnTo>
                    <a:lnTo>
                      <a:pt x="3962" y="1439"/>
                    </a:lnTo>
                    <a:lnTo>
                      <a:pt x="3971" y="1439"/>
                    </a:lnTo>
                    <a:lnTo>
                      <a:pt x="3971" y="1429"/>
                    </a:lnTo>
                    <a:lnTo>
                      <a:pt x="3990" y="1439"/>
                    </a:lnTo>
                    <a:lnTo>
                      <a:pt x="4000" y="1448"/>
                    </a:lnTo>
                    <a:lnTo>
                      <a:pt x="4038" y="1477"/>
                    </a:lnTo>
                    <a:lnTo>
                      <a:pt x="4076" y="1534"/>
                    </a:lnTo>
                    <a:lnTo>
                      <a:pt x="4095" y="1553"/>
                    </a:lnTo>
                    <a:lnTo>
                      <a:pt x="4114" y="1562"/>
                    </a:lnTo>
                    <a:lnTo>
                      <a:pt x="4133" y="1553"/>
                    </a:lnTo>
                    <a:lnTo>
                      <a:pt x="4152" y="1543"/>
                    </a:lnTo>
                    <a:lnTo>
                      <a:pt x="4171" y="1534"/>
                    </a:lnTo>
                    <a:lnTo>
                      <a:pt x="4190" y="1543"/>
                    </a:lnTo>
                    <a:lnTo>
                      <a:pt x="4219" y="1553"/>
                    </a:lnTo>
                    <a:lnTo>
                      <a:pt x="4248" y="1581"/>
                    </a:lnTo>
                    <a:lnTo>
                      <a:pt x="4257" y="1600"/>
                    </a:lnTo>
                    <a:lnTo>
                      <a:pt x="4257" y="1610"/>
                    </a:lnTo>
                    <a:lnTo>
                      <a:pt x="4695" y="1705"/>
                    </a:lnTo>
                    <a:lnTo>
                      <a:pt x="4714" y="1753"/>
                    </a:lnTo>
                    <a:lnTo>
                      <a:pt x="4714" y="1762"/>
                    </a:lnTo>
                    <a:lnTo>
                      <a:pt x="4714" y="1772"/>
                    </a:lnTo>
                    <a:lnTo>
                      <a:pt x="4705" y="1791"/>
                    </a:lnTo>
                    <a:lnTo>
                      <a:pt x="4685" y="1800"/>
                    </a:lnTo>
                    <a:lnTo>
                      <a:pt x="4476" y="1886"/>
                    </a:lnTo>
                    <a:lnTo>
                      <a:pt x="4438" y="1896"/>
                    </a:lnTo>
                    <a:lnTo>
                      <a:pt x="4409" y="1896"/>
                    </a:lnTo>
                    <a:lnTo>
                      <a:pt x="4352" y="1848"/>
                    </a:lnTo>
                    <a:lnTo>
                      <a:pt x="4343" y="1848"/>
                    </a:lnTo>
                    <a:lnTo>
                      <a:pt x="4324" y="1848"/>
                    </a:lnTo>
                    <a:lnTo>
                      <a:pt x="4305" y="1877"/>
                    </a:lnTo>
                    <a:lnTo>
                      <a:pt x="4171" y="2239"/>
                    </a:lnTo>
                    <a:lnTo>
                      <a:pt x="4162" y="2248"/>
                    </a:lnTo>
                    <a:lnTo>
                      <a:pt x="4086" y="2343"/>
                    </a:lnTo>
                    <a:lnTo>
                      <a:pt x="4276" y="2439"/>
                    </a:lnTo>
                    <a:lnTo>
                      <a:pt x="4295" y="2448"/>
                    </a:lnTo>
                    <a:lnTo>
                      <a:pt x="4314" y="2457"/>
                    </a:lnTo>
                    <a:lnTo>
                      <a:pt x="4409" y="2534"/>
                    </a:lnTo>
                    <a:lnTo>
                      <a:pt x="4609" y="2743"/>
                    </a:lnTo>
                    <a:lnTo>
                      <a:pt x="4514" y="2848"/>
                    </a:lnTo>
                    <a:lnTo>
                      <a:pt x="4190" y="3429"/>
                    </a:lnTo>
                    <a:lnTo>
                      <a:pt x="4114" y="3496"/>
                    </a:lnTo>
                    <a:lnTo>
                      <a:pt x="4095" y="3600"/>
                    </a:lnTo>
                    <a:lnTo>
                      <a:pt x="4095" y="3620"/>
                    </a:lnTo>
                    <a:lnTo>
                      <a:pt x="4086" y="3648"/>
                    </a:lnTo>
                    <a:lnTo>
                      <a:pt x="4086" y="3677"/>
                    </a:lnTo>
                    <a:lnTo>
                      <a:pt x="4066" y="3791"/>
                    </a:lnTo>
                    <a:lnTo>
                      <a:pt x="4057" y="3810"/>
                    </a:lnTo>
                    <a:lnTo>
                      <a:pt x="4048" y="3819"/>
                    </a:lnTo>
                    <a:lnTo>
                      <a:pt x="4038" y="3829"/>
                    </a:lnTo>
                    <a:lnTo>
                      <a:pt x="4048" y="3848"/>
                    </a:lnTo>
                    <a:lnTo>
                      <a:pt x="4048" y="3867"/>
                    </a:lnTo>
                    <a:lnTo>
                      <a:pt x="4171" y="3972"/>
                    </a:lnTo>
                    <a:lnTo>
                      <a:pt x="4133" y="4019"/>
                    </a:lnTo>
                    <a:lnTo>
                      <a:pt x="4114" y="4048"/>
                    </a:lnTo>
                    <a:lnTo>
                      <a:pt x="4114" y="4067"/>
                    </a:lnTo>
                    <a:lnTo>
                      <a:pt x="4114" y="4086"/>
                    </a:lnTo>
                    <a:lnTo>
                      <a:pt x="4124" y="4105"/>
                    </a:lnTo>
                    <a:lnTo>
                      <a:pt x="4124" y="4124"/>
                    </a:lnTo>
                    <a:lnTo>
                      <a:pt x="4105" y="4153"/>
                    </a:lnTo>
                    <a:lnTo>
                      <a:pt x="4095" y="4162"/>
                    </a:lnTo>
                    <a:lnTo>
                      <a:pt x="4086" y="4182"/>
                    </a:lnTo>
                    <a:lnTo>
                      <a:pt x="4095" y="4210"/>
                    </a:lnTo>
                    <a:lnTo>
                      <a:pt x="4114" y="4258"/>
                    </a:lnTo>
                    <a:lnTo>
                      <a:pt x="4124" y="4277"/>
                    </a:lnTo>
                    <a:lnTo>
                      <a:pt x="4133" y="4296"/>
                    </a:lnTo>
                    <a:lnTo>
                      <a:pt x="4152" y="4296"/>
                    </a:lnTo>
                    <a:lnTo>
                      <a:pt x="4162" y="4305"/>
                    </a:lnTo>
                    <a:lnTo>
                      <a:pt x="4209" y="4353"/>
                    </a:lnTo>
                    <a:lnTo>
                      <a:pt x="4219" y="4372"/>
                    </a:lnTo>
                    <a:lnTo>
                      <a:pt x="4228" y="4400"/>
                    </a:lnTo>
                    <a:lnTo>
                      <a:pt x="4228" y="4438"/>
                    </a:lnTo>
                    <a:lnTo>
                      <a:pt x="4209" y="4486"/>
                    </a:lnTo>
                    <a:lnTo>
                      <a:pt x="4200" y="4505"/>
                    </a:lnTo>
                    <a:lnTo>
                      <a:pt x="4181" y="4524"/>
                    </a:lnTo>
                    <a:lnTo>
                      <a:pt x="4105" y="4572"/>
                    </a:lnTo>
                    <a:lnTo>
                      <a:pt x="4057" y="4610"/>
                    </a:lnTo>
                    <a:lnTo>
                      <a:pt x="4048" y="4610"/>
                    </a:lnTo>
                    <a:lnTo>
                      <a:pt x="4038" y="4610"/>
                    </a:lnTo>
                    <a:lnTo>
                      <a:pt x="3971" y="4534"/>
                    </a:lnTo>
                    <a:lnTo>
                      <a:pt x="3962" y="4524"/>
                    </a:lnTo>
                    <a:lnTo>
                      <a:pt x="3952" y="4524"/>
                    </a:lnTo>
                    <a:lnTo>
                      <a:pt x="3933" y="4534"/>
                    </a:lnTo>
                    <a:lnTo>
                      <a:pt x="3905" y="4553"/>
                    </a:lnTo>
                    <a:lnTo>
                      <a:pt x="3905" y="4572"/>
                    </a:lnTo>
                    <a:lnTo>
                      <a:pt x="3914" y="4601"/>
                    </a:lnTo>
                    <a:lnTo>
                      <a:pt x="3952" y="4677"/>
                    </a:lnTo>
                    <a:lnTo>
                      <a:pt x="3971" y="4715"/>
                    </a:lnTo>
                    <a:lnTo>
                      <a:pt x="3962" y="4753"/>
                    </a:lnTo>
                    <a:lnTo>
                      <a:pt x="3952" y="4791"/>
                    </a:lnTo>
                    <a:lnTo>
                      <a:pt x="3943" y="4801"/>
                    </a:lnTo>
                    <a:lnTo>
                      <a:pt x="3933" y="4810"/>
                    </a:lnTo>
                    <a:lnTo>
                      <a:pt x="3924" y="4819"/>
                    </a:lnTo>
                    <a:lnTo>
                      <a:pt x="3905" y="4819"/>
                    </a:lnTo>
                    <a:lnTo>
                      <a:pt x="3895" y="4819"/>
                    </a:lnTo>
                    <a:lnTo>
                      <a:pt x="3885" y="4819"/>
                    </a:lnTo>
                    <a:lnTo>
                      <a:pt x="3857" y="4801"/>
                    </a:lnTo>
                    <a:lnTo>
                      <a:pt x="3819" y="4781"/>
                    </a:lnTo>
                    <a:lnTo>
                      <a:pt x="3809" y="4781"/>
                    </a:lnTo>
                    <a:lnTo>
                      <a:pt x="3781" y="4781"/>
                    </a:lnTo>
                    <a:lnTo>
                      <a:pt x="3705" y="4810"/>
                    </a:lnTo>
                    <a:lnTo>
                      <a:pt x="3695" y="4829"/>
                    </a:lnTo>
                    <a:lnTo>
                      <a:pt x="3695" y="4858"/>
                    </a:lnTo>
                    <a:lnTo>
                      <a:pt x="3895" y="5077"/>
                    </a:lnTo>
                    <a:lnTo>
                      <a:pt x="3914" y="5124"/>
                    </a:lnTo>
                    <a:lnTo>
                      <a:pt x="3914" y="5172"/>
                    </a:lnTo>
                    <a:lnTo>
                      <a:pt x="3876" y="5267"/>
                    </a:lnTo>
                    <a:lnTo>
                      <a:pt x="3867" y="5296"/>
                    </a:lnTo>
                    <a:lnTo>
                      <a:pt x="3867" y="5315"/>
                    </a:lnTo>
                    <a:lnTo>
                      <a:pt x="3885" y="5334"/>
                    </a:lnTo>
                    <a:lnTo>
                      <a:pt x="3914" y="5363"/>
                    </a:lnTo>
                    <a:lnTo>
                      <a:pt x="3933" y="5363"/>
                    </a:lnTo>
                    <a:lnTo>
                      <a:pt x="3962" y="5363"/>
                    </a:lnTo>
                    <a:lnTo>
                      <a:pt x="4028" y="5334"/>
                    </a:lnTo>
                    <a:lnTo>
                      <a:pt x="4057" y="5334"/>
                    </a:lnTo>
                    <a:lnTo>
                      <a:pt x="4076" y="5343"/>
                    </a:lnTo>
                    <a:lnTo>
                      <a:pt x="4086" y="5363"/>
                    </a:lnTo>
                    <a:lnTo>
                      <a:pt x="4066" y="5420"/>
                    </a:lnTo>
                    <a:lnTo>
                      <a:pt x="4057" y="5439"/>
                    </a:lnTo>
                    <a:lnTo>
                      <a:pt x="4066" y="5448"/>
                    </a:lnTo>
                    <a:lnTo>
                      <a:pt x="4086" y="5467"/>
                    </a:lnTo>
                    <a:lnTo>
                      <a:pt x="4105" y="5467"/>
                    </a:lnTo>
                    <a:lnTo>
                      <a:pt x="4133" y="5477"/>
                    </a:lnTo>
                    <a:lnTo>
                      <a:pt x="4152" y="5477"/>
                    </a:lnTo>
                    <a:lnTo>
                      <a:pt x="4162" y="5477"/>
                    </a:lnTo>
                    <a:lnTo>
                      <a:pt x="4181" y="5477"/>
                    </a:lnTo>
                    <a:lnTo>
                      <a:pt x="4190" y="5486"/>
                    </a:lnTo>
                    <a:lnTo>
                      <a:pt x="4200" y="5496"/>
                    </a:lnTo>
                    <a:lnTo>
                      <a:pt x="4209" y="5524"/>
                    </a:lnTo>
                    <a:lnTo>
                      <a:pt x="4209" y="5553"/>
                    </a:lnTo>
                    <a:lnTo>
                      <a:pt x="4190" y="5705"/>
                    </a:lnTo>
                    <a:lnTo>
                      <a:pt x="4219" y="5934"/>
                    </a:lnTo>
                    <a:lnTo>
                      <a:pt x="4209" y="6115"/>
                    </a:lnTo>
                    <a:lnTo>
                      <a:pt x="4248" y="6143"/>
                    </a:lnTo>
                    <a:lnTo>
                      <a:pt x="4248" y="6163"/>
                    </a:lnTo>
                    <a:lnTo>
                      <a:pt x="4257" y="6191"/>
                    </a:lnTo>
                    <a:lnTo>
                      <a:pt x="4257" y="6210"/>
                    </a:lnTo>
                    <a:lnTo>
                      <a:pt x="4248" y="6229"/>
                    </a:lnTo>
                    <a:lnTo>
                      <a:pt x="4238" y="6258"/>
                    </a:lnTo>
                    <a:lnTo>
                      <a:pt x="4228" y="6334"/>
                    </a:lnTo>
                    <a:lnTo>
                      <a:pt x="4257" y="6391"/>
                    </a:lnTo>
                    <a:lnTo>
                      <a:pt x="4276" y="6419"/>
                    </a:lnTo>
                    <a:lnTo>
                      <a:pt x="4266" y="6439"/>
                    </a:lnTo>
                    <a:lnTo>
                      <a:pt x="4238" y="6467"/>
                    </a:lnTo>
                    <a:lnTo>
                      <a:pt x="4162" y="6515"/>
                    </a:lnTo>
                    <a:lnTo>
                      <a:pt x="4057" y="6610"/>
                    </a:lnTo>
                    <a:lnTo>
                      <a:pt x="4010" y="6686"/>
                    </a:lnTo>
                    <a:lnTo>
                      <a:pt x="3971" y="6715"/>
                    </a:lnTo>
                    <a:lnTo>
                      <a:pt x="3952" y="6724"/>
                    </a:lnTo>
                    <a:lnTo>
                      <a:pt x="3943" y="6724"/>
                    </a:lnTo>
                    <a:lnTo>
                      <a:pt x="3933" y="6724"/>
                    </a:lnTo>
                    <a:lnTo>
                      <a:pt x="3924" y="6734"/>
                    </a:lnTo>
                    <a:lnTo>
                      <a:pt x="3895" y="6762"/>
                    </a:lnTo>
                    <a:lnTo>
                      <a:pt x="3876" y="6800"/>
                    </a:lnTo>
                    <a:lnTo>
                      <a:pt x="3867" y="6839"/>
                    </a:lnTo>
                    <a:lnTo>
                      <a:pt x="3857" y="6981"/>
                    </a:lnTo>
                    <a:lnTo>
                      <a:pt x="3838" y="7010"/>
                    </a:lnTo>
                    <a:lnTo>
                      <a:pt x="3809" y="7048"/>
                    </a:lnTo>
                    <a:lnTo>
                      <a:pt x="3724" y="7115"/>
                    </a:lnTo>
                    <a:lnTo>
                      <a:pt x="3686" y="7134"/>
                    </a:lnTo>
                    <a:lnTo>
                      <a:pt x="3667" y="7134"/>
                    </a:lnTo>
                    <a:lnTo>
                      <a:pt x="3647" y="7134"/>
                    </a:lnTo>
                    <a:lnTo>
                      <a:pt x="3638" y="7134"/>
                    </a:lnTo>
                    <a:lnTo>
                      <a:pt x="3629" y="7134"/>
                    </a:lnTo>
                    <a:lnTo>
                      <a:pt x="3619" y="7134"/>
                    </a:lnTo>
                    <a:lnTo>
                      <a:pt x="3609" y="7124"/>
                    </a:lnTo>
                    <a:lnTo>
                      <a:pt x="3590" y="7115"/>
                    </a:lnTo>
                    <a:lnTo>
                      <a:pt x="3581" y="7124"/>
                    </a:lnTo>
                    <a:lnTo>
                      <a:pt x="3571" y="7153"/>
                    </a:lnTo>
                    <a:lnTo>
                      <a:pt x="3543" y="7305"/>
                    </a:lnTo>
                    <a:lnTo>
                      <a:pt x="3524" y="7353"/>
                    </a:lnTo>
                    <a:lnTo>
                      <a:pt x="3486" y="7391"/>
                    </a:lnTo>
                    <a:lnTo>
                      <a:pt x="3486" y="7401"/>
                    </a:lnTo>
                    <a:lnTo>
                      <a:pt x="3295" y="7296"/>
                    </a:lnTo>
                    <a:lnTo>
                      <a:pt x="3248" y="7239"/>
                    </a:lnTo>
                    <a:lnTo>
                      <a:pt x="3219" y="7172"/>
                    </a:lnTo>
                    <a:lnTo>
                      <a:pt x="3133" y="7086"/>
                    </a:lnTo>
                    <a:lnTo>
                      <a:pt x="3038" y="7020"/>
                    </a:lnTo>
                    <a:lnTo>
                      <a:pt x="2971" y="6991"/>
                    </a:lnTo>
                    <a:lnTo>
                      <a:pt x="2924" y="7001"/>
                    </a:lnTo>
                    <a:lnTo>
                      <a:pt x="2876" y="7020"/>
                    </a:lnTo>
                    <a:lnTo>
                      <a:pt x="2829" y="7020"/>
                    </a:lnTo>
                    <a:lnTo>
                      <a:pt x="2771" y="6963"/>
                    </a:lnTo>
                    <a:lnTo>
                      <a:pt x="2619" y="6734"/>
                    </a:lnTo>
                    <a:lnTo>
                      <a:pt x="2581" y="6705"/>
                    </a:lnTo>
                    <a:lnTo>
                      <a:pt x="2466" y="6686"/>
                    </a:lnTo>
                    <a:lnTo>
                      <a:pt x="2419" y="6667"/>
                    </a:lnTo>
                    <a:lnTo>
                      <a:pt x="2371" y="6620"/>
                    </a:lnTo>
                    <a:lnTo>
                      <a:pt x="1914" y="6000"/>
                    </a:lnTo>
                    <a:lnTo>
                      <a:pt x="1771" y="5886"/>
                    </a:lnTo>
                    <a:lnTo>
                      <a:pt x="1476" y="5839"/>
                    </a:lnTo>
                    <a:lnTo>
                      <a:pt x="1428" y="5829"/>
                    </a:lnTo>
                    <a:lnTo>
                      <a:pt x="1457" y="5658"/>
                    </a:lnTo>
                    <a:lnTo>
                      <a:pt x="1543" y="5553"/>
                    </a:lnTo>
                    <a:lnTo>
                      <a:pt x="1562" y="5534"/>
                    </a:lnTo>
                    <a:lnTo>
                      <a:pt x="1609" y="5505"/>
                    </a:lnTo>
                    <a:lnTo>
                      <a:pt x="1628" y="5496"/>
                    </a:lnTo>
                    <a:lnTo>
                      <a:pt x="1628" y="5477"/>
                    </a:lnTo>
                    <a:lnTo>
                      <a:pt x="1619" y="5448"/>
                    </a:lnTo>
                    <a:lnTo>
                      <a:pt x="1619" y="5429"/>
                    </a:lnTo>
                    <a:lnTo>
                      <a:pt x="1619" y="5391"/>
                    </a:lnTo>
                    <a:lnTo>
                      <a:pt x="1628" y="5372"/>
                    </a:lnTo>
                    <a:lnTo>
                      <a:pt x="1638" y="5372"/>
                    </a:lnTo>
                    <a:lnTo>
                      <a:pt x="1648" y="5372"/>
                    </a:lnTo>
                    <a:lnTo>
                      <a:pt x="1666" y="5372"/>
                    </a:lnTo>
                    <a:lnTo>
                      <a:pt x="1695" y="5363"/>
                    </a:lnTo>
                    <a:lnTo>
                      <a:pt x="1771" y="5305"/>
                    </a:lnTo>
                    <a:lnTo>
                      <a:pt x="1819" y="5277"/>
                    </a:lnTo>
                    <a:lnTo>
                      <a:pt x="1838" y="5258"/>
                    </a:lnTo>
                    <a:lnTo>
                      <a:pt x="1838" y="5248"/>
                    </a:lnTo>
                    <a:lnTo>
                      <a:pt x="1828" y="5229"/>
                    </a:lnTo>
                    <a:lnTo>
                      <a:pt x="1819" y="5220"/>
                    </a:lnTo>
                    <a:lnTo>
                      <a:pt x="1809" y="5220"/>
                    </a:lnTo>
                    <a:lnTo>
                      <a:pt x="1733" y="5229"/>
                    </a:lnTo>
                    <a:lnTo>
                      <a:pt x="1724" y="5229"/>
                    </a:lnTo>
                    <a:lnTo>
                      <a:pt x="1714" y="5220"/>
                    </a:lnTo>
                    <a:lnTo>
                      <a:pt x="1695" y="5191"/>
                    </a:lnTo>
                    <a:lnTo>
                      <a:pt x="1657" y="5162"/>
                    </a:lnTo>
                    <a:lnTo>
                      <a:pt x="1648" y="5143"/>
                    </a:lnTo>
                    <a:lnTo>
                      <a:pt x="1657" y="5124"/>
                    </a:lnTo>
                    <a:lnTo>
                      <a:pt x="1657" y="5105"/>
                    </a:lnTo>
                    <a:lnTo>
                      <a:pt x="1657" y="5086"/>
                    </a:lnTo>
                    <a:lnTo>
                      <a:pt x="1657" y="5067"/>
                    </a:lnTo>
                    <a:lnTo>
                      <a:pt x="1628" y="5029"/>
                    </a:lnTo>
                    <a:lnTo>
                      <a:pt x="1638" y="5020"/>
                    </a:lnTo>
                    <a:lnTo>
                      <a:pt x="1648" y="5010"/>
                    </a:lnTo>
                    <a:lnTo>
                      <a:pt x="1657" y="5010"/>
                    </a:lnTo>
                    <a:lnTo>
                      <a:pt x="1771" y="5039"/>
                    </a:lnTo>
                    <a:lnTo>
                      <a:pt x="1819" y="5039"/>
                    </a:lnTo>
                    <a:lnTo>
                      <a:pt x="1838" y="5029"/>
                    </a:lnTo>
                    <a:lnTo>
                      <a:pt x="1876" y="5000"/>
                    </a:lnTo>
                    <a:lnTo>
                      <a:pt x="1914" y="4962"/>
                    </a:lnTo>
                    <a:lnTo>
                      <a:pt x="1933" y="4953"/>
                    </a:lnTo>
                    <a:lnTo>
                      <a:pt x="1952" y="4943"/>
                    </a:lnTo>
                    <a:lnTo>
                      <a:pt x="1971" y="4943"/>
                    </a:lnTo>
                    <a:lnTo>
                      <a:pt x="2000" y="4924"/>
                    </a:lnTo>
                    <a:lnTo>
                      <a:pt x="2009" y="4915"/>
                    </a:lnTo>
                    <a:lnTo>
                      <a:pt x="2019" y="4905"/>
                    </a:lnTo>
                    <a:lnTo>
                      <a:pt x="2009" y="4896"/>
                    </a:lnTo>
                    <a:lnTo>
                      <a:pt x="2009" y="4877"/>
                    </a:lnTo>
                    <a:lnTo>
                      <a:pt x="2000" y="4867"/>
                    </a:lnTo>
                    <a:lnTo>
                      <a:pt x="1981" y="4848"/>
                    </a:lnTo>
                    <a:lnTo>
                      <a:pt x="1971" y="4829"/>
                    </a:lnTo>
                    <a:lnTo>
                      <a:pt x="1971" y="4819"/>
                    </a:lnTo>
                    <a:lnTo>
                      <a:pt x="1962" y="4801"/>
                    </a:lnTo>
                    <a:lnTo>
                      <a:pt x="1981" y="4734"/>
                    </a:lnTo>
                    <a:lnTo>
                      <a:pt x="1990" y="4715"/>
                    </a:lnTo>
                    <a:lnTo>
                      <a:pt x="2009" y="4705"/>
                    </a:lnTo>
                    <a:lnTo>
                      <a:pt x="2019" y="4696"/>
                    </a:lnTo>
                    <a:lnTo>
                      <a:pt x="2047" y="4677"/>
                    </a:lnTo>
                    <a:lnTo>
                      <a:pt x="2067" y="4677"/>
                    </a:lnTo>
                    <a:lnTo>
                      <a:pt x="2076" y="4677"/>
                    </a:lnTo>
                    <a:lnTo>
                      <a:pt x="2076" y="4686"/>
                    </a:lnTo>
                    <a:lnTo>
                      <a:pt x="2076" y="4696"/>
                    </a:lnTo>
                    <a:lnTo>
                      <a:pt x="2085" y="4705"/>
                    </a:lnTo>
                    <a:lnTo>
                      <a:pt x="2095" y="4734"/>
                    </a:lnTo>
                    <a:lnTo>
                      <a:pt x="2076" y="4772"/>
                    </a:lnTo>
                    <a:lnTo>
                      <a:pt x="2067" y="4781"/>
                    </a:lnTo>
                    <a:lnTo>
                      <a:pt x="2067" y="4791"/>
                    </a:lnTo>
                    <a:lnTo>
                      <a:pt x="2076" y="4801"/>
                    </a:lnTo>
                    <a:lnTo>
                      <a:pt x="2085" y="4810"/>
                    </a:lnTo>
                    <a:lnTo>
                      <a:pt x="2143" y="4810"/>
                    </a:lnTo>
                    <a:lnTo>
                      <a:pt x="2171" y="4819"/>
                    </a:lnTo>
                    <a:lnTo>
                      <a:pt x="2200" y="4848"/>
                    </a:lnTo>
                    <a:lnTo>
                      <a:pt x="2219" y="4858"/>
                    </a:lnTo>
                    <a:lnTo>
                      <a:pt x="2247" y="4858"/>
                    </a:lnTo>
                    <a:lnTo>
                      <a:pt x="2362" y="4801"/>
                    </a:lnTo>
                    <a:lnTo>
                      <a:pt x="2505" y="4696"/>
                    </a:lnTo>
                    <a:lnTo>
                      <a:pt x="2552" y="4677"/>
                    </a:lnTo>
                    <a:lnTo>
                      <a:pt x="2581" y="4686"/>
                    </a:lnTo>
                    <a:lnTo>
                      <a:pt x="2600" y="4667"/>
                    </a:lnTo>
                    <a:lnTo>
                      <a:pt x="2609" y="4639"/>
                    </a:lnTo>
                    <a:lnTo>
                      <a:pt x="2638" y="4562"/>
                    </a:lnTo>
                    <a:lnTo>
                      <a:pt x="2647" y="4534"/>
                    </a:lnTo>
                    <a:lnTo>
                      <a:pt x="2647" y="4515"/>
                    </a:lnTo>
                    <a:lnTo>
                      <a:pt x="2638" y="4505"/>
                    </a:lnTo>
                    <a:lnTo>
                      <a:pt x="2628" y="4486"/>
                    </a:lnTo>
                    <a:lnTo>
                      <a:pt x="2619" y="4486"/>
                    </a:lnTo>
                    <a:lnTo>
                      <a:pt x="2600" y="4486"/>
                    </a:lnTo>
                    <a:lnTo>
                      <a:pt x="2590" y="4477"/>
                    </a:lnTo>
                    <a:lnTo>
                      <a:pt x="2581" y="4458"/>
                    </a:lnTo>
                    <a:lnTo>
                      <a:pt x="2590" y="4381"/>
                    </a:lnTo>
                    <a:lnTo>
                      <a:pt x="2590" y="4353"/>
                    </a:lnTo>
                    <a:lnTo>
                      <a:pt x="2581" y="4324"/>
                    </a:lnTo>
                    <a:lnTo>
                      <a:pt x="2486" y="4286"/>
                    </a:lnTo>
                    <a:lnTo>
                      <a:pt x="2466" y="4277"/>
                    </a:lnTo>
                    <a:lnTo>
                      <a:pt x="2457" y="4267"/>
                    </a:lnTo>
                    <a:lnTo>
                      <a:pt x="2448" y="4248"/>
                    </a:lnTo>
                    <a:lnTo>
                      <a:pt x="2438" y="4182"/>
                    </a:lnTo>
                    <a:lnTo>
                      <a:pt x="2438" y="4153"/>
                    </a:lnTo>
                    <a:lnTo>
                      <a:pt x="2457" y="4115"/>
                    </a:lnTo>
                    <a:lnTo>
                      <a:pt x="2581" y="3962"/>
                    </a:lnTo>
                    <a:lnTo>
                      <a:pt x="2343" y="3762"/>
                    </a:lnTo>
                    <a:lnTo>
                      <a:pt x="2314" y="3686"/>
                    </a:lnTo>
                    <a:lnTo>
                      <a:pt x="2314" y="3677"/>
                    </a:lnTo>
                    <a:lnTo>
                      <a:pt x="2314" y="3658"/>
                    </a:lnTo>
                    <a:lnTo>
                      <a:pt x="2352" y="3600"/>
                    </a:lnTo>
                    <a:lnTo>
                      <a:pt x="2390" y="3515"/>
                    </a:lnTo>
                    <a:lnTo>
                      <a:pt x="2400" y="3477"/>
                    </a:lnTo>
                    <a:lnTo>
                      <a:pt x="2400" y="3448"/>
                    </a:lnTo>
                    <a:lnTo>
                      <a:pt x="2390" y="3429"/>
                    </a:lnTo>
                    <a:lnTo>
                      <a:pt x="2381" y="3410"/>
                    </a:lnTo>
                    <a:lnTo>
                      <a:pt x="2362" y="3391"/>
                    </a:lnTo>
                    <a:lnTo>
                      <a:pt x="2333" y="3353"/>
                    </a:lnTo>
                    <a:lnTo>
                      <a:pt x="2324" y="3343"/>
                    </a:lnTo>
                    <a:lnTo>
                      <a:pt x="2305" y="3334"/>
                    </a:lnTo>
                    <a:lnTo>
                      <a:pt x="2276" y="3334"/>
                    </a:lnTo>
                    <a:lnTo>
                      <a:pt x="2267" y="3324"/>
                    </a:lnTo>
                    <a:lnTo>
                      <a:pt x="2247" y="3296"/>
                    </a:lnTo>
                    <a:lnTo>
                      <a:pt x="2171" y="3143"/>
                    </a:lnTo>
                    <a:lnTo>
                      <a:pt x="2152" y="3115"/>
                    </a:lnTo>
                    <a:lnTo>
                      <a:pt x="2114" y="3077"/>
                    </a:lnTo>
                    <a:lnTo>
                      <a:pt x="2085" y="3029"/>
                    </a:lnTo>
                    <a:lnTo>
                      <a:pt x="2067" y="3010"/>
                    </a:lnTo>
                    <a:lnTo>
                      <a:pt x="2028" y="2981"/>
                    </a:lnTo>
                    <a:lnTo>
                      <a:pt x="2019" y="2962"/>
                    </a:lnTo>
                    <a:lnTo>
                      <a:pt x="2019" y="2953"/>
                    </a:lnTo>
                    <a:lnTo>
                      <a:pt x="2028" y="2934"/>
                    </a:lnTo>
                    <a:lnTo>
                      <a:pt x="2038" y="2905"/>
                    </a:lnTo>
                    <a:lnTo>
                      <a:pt x="2038" y="2896"/>
                    </a:lnTo>
                    <a:lnTo>
                      <a:pt x="2028" y="2886"/>
                    </a:lnTo>
                    <a:lnTo>
                      <a:pt x="1943" y="2886"/>
                    </a:lnTo>
                    <a:lnTo>
                      <a:pt x="1924" y="2877"/>
                    </a:lnTo>
                    <a:lnTo>
                      <a:pt x="1914" y="2867"/>
                    </a:lnTo>
                    <a:lnTo>
                      <a:pt x="1886" y="2848"/>
                    </a:lnTo>
                    <a:lnTo>
                      <a:pt x="1857" y="2820"/>
                    </a:lnTo>
                    <a:lnTo>
                      <a:pt x="1838" y="2810"/>
                    </a:lnTo>
                    <a:lnTo>
                      <a:pt x="1828" y="2800"/>
                    </a:lnTo>
                    <a:lnTo>
                      <a:pt x="1819" y="2791"/>
                    </a:lnTo>
                    <a:lnTo>
                      <a:pt x="1809" y="2791"/>
                    </a:lnTo>
                    <a:lnTo>
                      <a:pt x="1752" y="2791"/>
                    </a:lnTo>
                    <a:lnTo>
                      <a:pt x="1695" y="2772"/>
                    </a:lnTo>
                    <a:lnTo>
                      <a:pt x="1676" y="2696"/>
                    </a:lnTo>
                    <a:lnTo>
                      <a:pt x="1714" y="2620"/>
                    </a:lnTo>
                    <a:lnTo>
                      <a:pt x="1781" y="2505"/>
                    </a:lnTo>
                    <a:lnTo>
                      <a:pt x="1809" y="2477"/>
                    </a:lnTo>
                    <a:lnTo>
                      <a:pt x="1828" y="2457"/>
                    </a:lnTo>
                    <a:lnTo>
                      <a:pt x="1866" y="2429"/>
                    </a:lnTo>
                    <a:lnTo>
                      <a:pt x="1619" y="2191"/>
                    </a:lnTo>
                    <a:lnTo>
                      <a:pt x="1648" y="2134"/>
                    </a:lnTo>
                    <a:lnTo>
                      <a:pt x="1648" y="2096"/>
                    </a:lnTo>
                    <a:lnTo>
                      <a:pt x="1695" y="2067"/>
                    </a:lnTo>
                    <a:lnTo>
                      <a:pt x="1705" y="2058"/>
                    </a:lnTo>
                    <a:lnTo>
                      <a:pt x="1714" y="2048"/>
                    </a:lnTo>
                    <a:lnTo>
                      <a:pt x="1743" y="1962"/>
                    </a:lnTo>
                    <a:lnTo>
                      <a:pt x="1752" y="1943"/>
                    </a:lnTo>
                    <a:lnTo>
                      <a:pt x="1771" y="1943"/>
                    </a:lnTo>
                    <a:lnTo>
                      <a:pt x="1781" y="1943"/>
                    </a:lnTo>
                    <a:lnTo>
                      <a:pt x="1800" y="1943"/>
                    </a:lnTo>
                    <a:lnTo>
                      <a:pt x="1809" y="1943"/>
                    </a:lnTo>
                    <a:lnTo>
                      <a:pt x="1828" y="1924"/>
                    </a:lnTo>
                    <a:lnTo>
                      <a:pt x="1904" y="1820"/>
                    </a:lnTo>
                    <a:lnTo>
                      <a:pt x="1933" y="1772"/>
                    </a:lnTo>
                    <a:lnTo>
                      <a:pt x="1952" y="1696"/>
                    </a:lnTo>
                    <a:lnTo>
                      <a:pt x="1952" y="1629"/>
                    </a:lnTo>
                    <a:lnTo>
                      <a:pt x="1943" y="1581"/>
                    </a:lnTo>
                    <a:lnTo>
                      <a:pt x="1924" y="1543"/>
                    </a:lnTo>
                    <a:lnTo>
                      <a:pt x="1904" y="1524"/>
                    </a:lnTo>
                    <a:lnTo>
                      <a:pt x="1886" y="1496"/>
                    </a:lnTo>
                    <a:lnTo>
                      <a:pt x="1876" y="1486"/>
                    </a:lnTo>
                    <a:lnTo>
                      <a:pt x="1857" y="1477"/>
                    </a:lnTo>
                    <a:lnTo>
                      <a:pt x="1809" y="1467"/>
                    </a:lnTo>
                    <a:lnTo>
                      <a:pt x="1800" y="1458"/>
                    </a:lnTo>
                    <a:lnTo>
                      <a:pt x="1790" y="1448"/>
                    </a:lnTo>
                    <a:lnTo>
                      <a:pt x="1781" y="1439"/>
                    </a:lnTo>
                    <a:lnTo>
                      <a:pt x="1762" y="1429"/>
                    </a:lnTo>
                    <a:lnTo>
                      <a:pt x="1733" y="1458"/>
                    </a:lnTo>
                    <a:lnTo>
                      <a:pt x="1686" y="1505"/>
                    </a:lnTo>
                    <a:lnTo>
                      <a:pt x="1562" y="1715"/>
                    </a:lnTo>
                    <a:lnTo>
                      <a:pt x="1562" y="1724"/>
                    </a:lnTo>
                    <a:lnTo>
                      <a:pt x="1552" y="1734"/>
                    </a:lnTo>
                    <a:lnTo>
                      <a:pt x="1543" y="1734"/>
                    </a:lnTo>
                    <a:lnTo>
                      <a:pt x="1533" y="1734"/>
                    </a:lnTo>
                    <a:lnTo>
                      <a:pt x="1523" y="1743"/>
                    </a:lnTo>
                    <a:lnTo>
                      <a:pt x="1505" y="1762"/>
                    </a:lnTo>
                    <a:lnTo>
                      <a:pt x="1476" y="1781"/>
                    </a:lnTo>
                    <a:lnTo>
                      <a:pt x="1466" y="1791"/>
                    </a:lnTo>
                    <a:lnTo>
                      <a:pt x="1466" y="1810"/>
                    </a:lnTo>
                    <a:lnTo>
                      <a:pt x="1457" y="1838"/>
                    </a:lnTo>
                    <a:lnTo>
                      <a:pt x="1447" y="1848"/>
                    </a:lnTo>
                    <a:lnTo>
                      <a:pt x="1438" y="1858"/>
                    </a:lnTo>
                    <a:lnTo>
                      <a:pt x="1400" y="1877"/>
                    </a:lnTo>
                    <a:lnTo>
                      <a:pt x="1362" y="1896"/>
                    </a:lnTo>
                    <a:lnTo>
                      <a:pt x="1343" y="1915"/>
                    </a:lnTo>
                    <a:lnTo>
                      <a:pt x="1324" y="1934"/>
                    </a:lnTo>
                    <a:lnTo>
                      <a:pt x="1305" y="1972"/>
                    </a:lnTo>
                    <a:lnTo>
                      <a:pt x="1285" y="2000"/>
                    </a:lnTo>
                    <a:lnTo>
                      <a:pt x="1247" y="2010"/>
                    </a:lnTo>
                    <a:lnTo>
                      <a:pt x="1190" y="2010"/>
                    </a:lnTo>
                    <a:lnTo>
                      <a:pt x="1114" y="2029"/>
                    </a:lnTo>
                    <a:lnTo>
                      <a:pt x="1057" y="2067"/>
                    </a:lnTo>
                    <a:lnTo>
                      <a:pt x="866" y="2153"/>
                    </a:lnTo>
                    <a:lnTo>
                      <a:pt x="838" y="2153"/>
                    </a:lnTo>
                    <a:lnTo>
                      <a:pt x="790" y="2143"/>
                    </a:lnTo>
                    <a:lnTo>
                      <a:pt x="600" y="2048"/>
                    </a:lnTo>
                    <a:lnTo>
                      <a:pt x="543" y="2029"/>
                    </a:lnTo>
                    <a:lnTo>
                      <a:pt x="514" y="2029"/>
                    </a:lnTo>
                    <a:lnTo>
                      <a:pt x="524" y="2067"/>
                    </a:lnTo>
                    <a:lnTo>
                      <a:pt x="533" y="2086"/>
                    </a:lnTo>
                    <a:lnTo>
                      <a:pt x="524" y="2096"/>
                    </a:lnTo>
                    <a:lnTo>
                      <a:pt x="514" y="2096"/>
                    </a:lnTo>
                    <a:lnTo>
                      <a:pt x="304" y="2105"/>
                    </a:lnTo>
                    <a:lnTo>
                      <a:pt x="38" y="2191"/>
                    </a:lnTo>
                    <a:lnTo>
                      <a:pt x="19" y="219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57" name="Freeform 7">
                <a:extLst>
                  <a:ext uri="{FF2B5EF4-FFF2-40B4-BE49-F238E27FC236}">
                    <a16:creationId xmlns:a16="http://schemas.microsoft.com/office/drawing/2014/main" id="{526496CD-DA38-8649-9FDA-4305D1D2F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6863" y="2963863"/>
                <a:ext cx="2393950" cy="2068512"/>
              </a:xfrm>
              <a:custGeom>
                <a:avLst/>
                <a:gdLst>
                  <a:gd name="T0" fmla="*/ 1669896 w 6649"/>
                  <a:gd name="T1" fmla="*/ 54738 h 5744"/>
                  <a:gd name="T2" fmla="*/ 1772870 w 6649"/>
                  <a:gd name="T3" fmla="*/ 253882 h 5744"/>
                  <a:gd name="T4" fmla="*/ 1813915 w 6649"/>
                  <a:gd name="T5" fmla="*/ 335989 h 5744"/>
                  <a:gd name="T6" fmla="*/ 1899606 w 6649"/>
                  <a:gd name="T7" fmla="*/ 394328 h 5744"/>
                  <a:gd name="T8" fmla="*/ 1978456 w 6649"/>
                  <a:gd name="T9" fmla="*/ 459509 h 5744"/>
                  <a:gd name="T10" fmla="*/ 1951093 w 6649"/>
                  <a:gd name="T11" fmla="*/ 589872 h 5744"/>
                  <a:gd name="T12" fmla="*/ 1995738 w 6649"/>
                  <a:gd name="T13" fmla="*/ 610398 h 5744"/>
                  <a:gd name="T14" fmla="*/ 2019862 w 6649"/>
                  <a:gd name="T15" fmla="*/ 641368 h 5744"/>
                  <a:gd name="T16" fmla="*/ 2019862 w 6649"/>
                  <a:gd name="T17" fmla="*/ 671978 h 5744"/>
                  <a:gd name="T18" fmla="*/ 2016261 w 6649"/>
                  <a:gd name="T19" fmla="*/ 744002 h 5744"/>
                  <a:gd name="T20" fmla="*/ 1882684 w 6649"/>
                  <a:gd name="T21" fmla="*/ 857439 h 5744"/>
                  <a:gd name="T22" fmla="*/ 1858561 w 6649"/>
                  <a:gd name="T23" fmla="*/ 963673 h 5744"/>
                  <a:gd name="T24" fmla="*/ 1957934 w 6649"/>
                  <a:gd name="T25" fmla="*/ 919019 h 5744"/>
                  <a:gd name="T26" fmla="*/ 2005820 w 6649"/>
                  <a:gd name="T27" fmla="*/ 915778 h 5744"/>
                  <a:gd name="T28" fmla="*/ 2218607 w 6649"/>
                  <a:gd name="T29" fmla="*/ 974116 h 5744"/>
                  <a:gd name="T30" fmla="*/ 2194484 w 6649"/>
                  <a:gd name="T31" fmla="*/ 1001485 h 5744"/>
                  <a:gd name="T32" fmla="*/ 2191244 w 6649"/>
                  <a:gd name="T33" fmla="*/ 1076750 h 5744"/>
                  <a:gd name="T34" fmla="*/ 2191244 w 6649"/>
                  <a:gd name="T35" fmla="*/ 1141931 h 5744"/>
                  <a:gd name="T36" fmla="*/ 2239130 w 6649"/>
                  <a:gd name="T37" fmla="*/ 1231240 h 5744"/>
                  <a:gd name="T38" fmla="*/ 2297458 w 6649"/>
                  <a:gd name="T39" fmla="*/ 1272293 h 5744"/>
                  <a:gd name="T40" fmla="*/ 2311139 w 6649"/>
                  <a:gd name="T41" fmla="*/ 1320189 h 5744"/>
                  <a:gd name="T42" fmla="*/ 2389989 w 6649"/>
                  <a:gd name="T43" fmla="*/ 1471438 h 5744"/>
                  <a:gd name="T44" fmla="*/ 2301058 w 6649"/>
                  <a:gd name="T45" fmla="*/ 1567229 h 5744"/>
                  <a:gd name="T46" fmla="*/ 2208166 w 6649"/>
                  <a:gd name="T47" fmla="*/ 1694350 h 5744"/>
                  <a:gd name="T48" fmla="*/ 2036784 w 6649"/>
                  <a:gd name="T49" fmla="*/ 1796984 h 5744"/>
                  <a:gd name="T50" fmla="*/ 2019862 w 6649"/>
                  <a:gd name="T51" fmla="*/ 1838397 h 5744"/>
                  <a:gd name="T52" fmla="*/ 1721383 w 6649"/>
                  <a:gd name="T53" fmla="*/ 1996128 h 5744"/>
                  <a:gd name="T54" fmla="*/ 1635692 w 6649"/>
                  <a:gd name="T55" fmla="*/ 2068152 h 5744"/>
                  <a:gd name="T56" fmla="*/ 1601487 w 6649"/>
                  <a:gd name="T57" fmla="*/ 2061310 h 5744"/>
                  <a:gd name="T58" fmla="*/ 1467550 w 6649"/>
                  <a:gd name="T59" fmla="*/ 1920504 h 5744"/>
                  <a:gd name="T60" fmla="*/ 1419664 w 6649"/>
                  <a:gd name="T61" fmla="*/ 1886293 h 5744"/>
                  <a:gd name="T62" fmla="*/ 1447027 w 6649"/>
                  <a:gd name="T63" fmla="*/ 1773216 h 5744"/>
                  <a:gd name="T64" fmla="*/ 1278886 w 6649"/>
                  <a:gd name="T65" fmla="*/ 1622327 h 5744"/>
                  <a:gd name="T66" fmla="*/ 1111104 w 6649"/>
                  <a:gd name="T67" fmla="*/ 1526176 h 5744"/>
                  <a:gd name="T68" fmla="*/ 1045935 w 6649"/>
                  <a:gd name="T69" fmla="*/ 1550304 h 5744"/>
                  <a:gd name="T70" fmla="*/ 1056017 w 6649"/>
                  <a:gd name="T71" fmla="*/ 1615485 h 5744"/>
                  <a:gd name="T72" fmla="*/ 1073299 w 6649"/>
                  <a:gd name="T73" fmla="*/ 1649696 h 5744"/>
                  <a:gd name="T74" fmla="*/ 1083740 w 6649"/>
                  <a:gd name="T75" fmla="*/ 1680666 h 5744"/>
                  <a:gd name="T76" fmla="*/ 1066458 w 6649"/>
                  <a:gd name="T77" fmla="*/ 1724960 h 5744"/>
                  <a:gd name="T78" fmla="*/ 850430 w 6649"/>
                  <a:gd name="T79" fmla="*/ 1708035 h 5744"/>
                  <a:gd name="T80" fmla="*/ 798943 w 6649"/>
                  <a:gd name="T81" fmla="*/ 1701193 h 5744"/>
                  <a:gd name="T82" fmla="*/ 761139 w 6649"/>
                  <a:gd name="T83" fmla="*/ 1670223 h 5744"/>
                  <a:gd name="T84" fmla="*/ 634402 w 6649"/>
                  <a:gd name="T85" fmla="*/ 1666982 h 5744"/>
                  <a:gd name="T86" fmla="*/ 493624 w 6649"/>
                  <a:gd name="T87" fmla="*/ 1625568 h 5744"/>
                  <a:gd name="T88" fmla="*/ 438897 w 6649"/>
                  <a:gd name="T89" fmla="*/ 1625568 h 5744"/>
                  <a:gd name="T90" fmla="*/ 435656 w 6649"/>
                  <a:gd name="T91" fmla="*/ 1659779 h 5744"/>
                  <a:gd name="T92" fmla="*/ 346365 w 6649"/>
                  <a:gd name="T93" fmla="*/ 1687508 h 5744"/>
                  <a:gd name="T94" fmla="*/ 233310 w 6649"/>
                  <a:gd name="T95" fmla="*/ 1629169 h 5744"/>
                  <a:gd name="T96" fmla="*/ 185064 w 6649"/>
                  <a:gd name="T97" fmla="*/ 1550304 h 5744"/>
                  <a:gd name="T98" fmla="*/ 202346 w 6649"/>
                  <a:gd name="T99" fmla="*/ 1495206 h 5744"/>
                  <a:gd name="T100" fmla="*/ 181824 w 6649"/>
                  <a:gd name="T101" fmla="*/ 1409498 h 5744"/>
                  <a:gd name="T102" fmla="*/ 133577 w 6649"/>
                  <a:gd name="T103" fmla="*/ 1375287 h 5744"/>
                  <a:gd name="T104" fmla="*/ 54727 w 6649"/>
                  <a:gd name="T105" fmla="*/ 1378888 h 5744"/>
                  <a:gd name="T106" fmla="*/ 116655 w 6649"/>
                  <a:gd name="T107" fmla="*/ 1217556 h 5744"/>
                  <a:gd name="T108" fmla="*/ 627561 w 6649"/>
                  <a:gd name="T109" fmla="*/ 1131848 h 5744"/>
                  <a:gd name="T110" fmla="*/ 860871 w 6649"/>
                  <a:gd name="T111" fmla="*/ 949989 h 5744"/>
                  <a:gd name="T112" fmla="*/ 1117945 w 6649"/>
                  <a:gd name="T113" fmla="*/ 747603 h 5744"/>
                  <a:gd name="T114" fmla="*/ 1234600 w 6649"/>
                  <a:gd name="T115" fmla="*/ 315462 h 574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649" h="5744">
                    <a:moveTo>
                      <a:pt x="4524" y="0"/>
                    </a:moveTo>
                    <a:lnTo>
                      <a:pt x="4543" y="28"/>
                    </a:lnTo>
                    <a:lnTo>
                      <a:pt x="4629" y="57"/>
                    </a:lnTo>
                    <a:lnTo>
                      <a:pt x="4629" y="114"/>
                    </a:lnTo>
                    <a:lnTo>
                      <a:pt x="4629" y="124"/>
                    </a:lnTo>
                    <a:lnTo>
                      <a:pt x="4629" y="133"/>
                    </a:lnTo>
                    <a:lnTo>
                      <a:pt x="4638" y="152"/>
                    </a:lnTo>
                    <a:lnTo>
                      <a:pt x="4914" y="609"/>
                    </a:lnTo>
                    <a:lnTo>
                      <a:pt x="4924" y="638"/>
                    </a:lnTo>
                    <a:lnTo>
                      <a:pt x="4934" y="657"/>
                    </a:lnTo>
                    <a:lnTo>
                      <a:pt x="4924" y="667"/>
                    </a:lnTo>
                    <a:lnTo>
                      <a:pt x="4924" y="676"/>
                    </a:lnTo>
                    <a:lnTo>
                      <a:pt x="4924" y="686"/>
                    </a:lnTo>
                    <a:lnTo>
                      <a:pt x="4924" y="705"/>
                    </a:lnTo>
                    <a:lnTo>
                      <a:pt x="4943" y="743"/>
                    </a:lnTo>
                    <a:lnTo>
                      <a:pt x="4952" y="762"/>
                    </a:lnTo>
                    <a:lnTo>
                      <a:pt x="4952" y="771"/>
                    </a:lnTo>
                    <a:lnTo>
                      <a:pt x="4952" y="781"/>
                    </a:lnTo>
                    <a:lnTo>
                      <a:pt x="4962" y="790"/>
                    </a:lnTo>
                    <a:lnTo>
                      <a:pt x="5019" y="895"/>
                    </a:lnTo>
                    <a:lnTo>
                      <a:pt x="5038" y="933"/>
                    </a:lnTo>
                    <a:lnTo>
                      <a:pt x="5067" y="952"/>
                    </a:lnTo>
                    <a:lnTo>
                      <a:pt x="5172" y="1028"/>
                    </a:lnTo>
                    <a:lnTo>
                      <a:pt x="5181" y="1028"/>
                    </a:lnTo>
                    <a:lnTo>
                      <a:pt x="5200" y="1028"/>
                    </a:lnTo>
                    <a:lnTo>
                      <a:pt x="5210" y="1028"/>
                    </a:lnTo>
                    <a:lnTo>
                      <a:pt x="5219" y="1038"/>
                    </a:lnTo>
                    <a:lnTo>
                      <a:pt x="5276" y="1095"/>
                    </a:lnTo>
                    <a:lnTo>
                      <a:pt x="5295" y="1105"/>
                    </a:lnTo>
                    <a:lnTo>
                      <a:pt x="5315" y="1114"/>
                    </a:lnTo>
                    <a:lnTo>
                      <a:pt x="5333" y="1124"/>
                    </a:lnTo>
                    <a:lnTo>
                      <a:pt x="5419" y="1171"/>
                    </a:lnTo>
                    <a:lnTo>
                      <a:pt x="5448" y="1190"/>
                    </a:lnTo>
                    <a:lnTo>
                      <a:pt x="5476" y="1247"/>
                    </a:lnTo>
                    <a:lnTo>
                      <a:pt x="5495" y="1276"/>
                    </a:lnTo>
                    <a:lnTo>
                      <a:pt x="5495" y="1333"/>
                    </a:lnTo>
                    <a:lnTo>
                      <a:pt x="5495" y="1352"/>
                    </a:lnTo>
                    <a:lnTo>
                      <a:pt x="5495" y="1381"/>
                    </a:lnTo>
                    <a:lnTo>
                      <a:pt x="5505" y="1400"/>
                    </a:lnTo>
                    <a:lnTo>
                      <a:pt x="5553" y="1486"/>
                    </a:lnTo>
                    <a:lnTo>
                      <a:pt x="5438" y="1609"/>
                    </a:lnTo>
                    <a:lnTo>
                      <a:pt x="5419" y="1638"/>
                    </a:lnTo>
                    <a:lnTo>
                      <a:pt x="5429" y="1647"/>
                    </a:lnTo>
                    <a:lnTo>
                      <a:pt x="5448" y="1647"/>
                    </a:lnTo>
                    <a:lnTo>
                      <a:pt x="5514" y="1676"/>
                    </a:lnTo>
                    <a:lnTo>
                      <a:pt x="5524" y="1676"/>
                    </a:lnTo>
                    <a:lnTo>
                      <a:pt x="5533" y="1685"/>
                    </a:lnTo>
                    <a:lnTo>
                      <a:pt x="5543" y="1695"/>
                    </a:lnTo>
                    <a:lnTo>
                      <a:pt x="5553" y="1714"/>
                    </a:lnTo>
                    <a:lnTo>
                      <a:pt x="5562" y="1743"/>
                    </a:lnTo>
                    <a:lnTo>
                      <a:pt x="5571" y="1752"/>
                    </a:lnTo>
                    <a:lnTo>
                      <a:pt x="5591" y="1762"/>
                    </a:lnTo>
                    <a:lnTo>
                      <a:pt x="5600" y="1771"/>
                    </a:lnTo>
                    <a:lnTo>
                      <a:pt x="5610" y="1781"/>
                    </a:lnTo>
                    <a:lnTo>
                      <a:pt x="5610" y="1790"/>
                    </a:lnTo>
                    <a:lnTo>
                      <a:pt x="5619" y="1800"/>
                    </a:lnTo>
                    <a:lnTo>
                      <a:pt x="5610" y="1809"/>
                    </a:lnTo>
                    <a:lnTo>
                      <a:pt x="5610" y="1838"/>
                    </a:lnTo>
                    <a:lnTo>
                      <a:pt x="5610" y="1848"/>
                    </a:lnTo>
                    <a:lnTo>
                      <a:pt x="5610" y="1857"/>
                    </a:lnTo>
                    <a:lnTo>
                      <a:pt x="5610" y="1866"/>
                    </a:lnTo>
                    <a:lnTo>
                      <a:pt x="5610" y="1876"/>
                    </a:lnTo>
                    <a:lnTo>
                      <a:pt x="5610" y="1895"/>
                    </a:lnTo>
                    <a:lnTo>
                      <a:pt x="5600" y="1914"/>
                    </a:lnTo>
                    <a:lnTo>
                      <a:pt x="5600" y="1924"/>
                    </a:lnTo>
                    <a:lnTo>
                      <a:pt x="5600" y="1943"/>
                    </a:lnTo>
                    <a:lnTo>
                      <a:pt x="5610" y="2028"/>
                    </a:lnTo>
                    <a:lnTo>
                      <a:pt x="5600" y="2066"/>
                    </a:lnTo>
                    <a:lnTo>
                      <a:pt x="5571" y="2114"/>
                    </a:lnTo>
                    <a:lnTo>
                      <a:pt x="5514" y="2200"/>
                    </a:lnTo>
                    <a:lnTo>
                      <a:pt x="5467" y="2257"/>
                    </a:lnTo>
                    <a:lnTo>
                      <a:pt x="5419" y="2295"/>
                    </a:lnTo>
                    <a:lnTo>
                      <a:pt x="5286" y="2333"/>
                    </a:lnTo>
                    <a:lnTo>
                      <a:pt x="5257" y="2352"/>
                    </a:lnTo>
                    <a:lnTo>
                      <a:pt x="5229" y="2381"/>
                    </a:lnTo>
                    <a:lnTo>
                      <a:pt x="5190" y="2447"/>
                    </a:lnTo>
                    <a:lnTo>
                      <a:pt x="5162" y="2476"/>
                    </a:lnTo>
                    <a:lnTo>
                      <a:pt x="5143" y="2495"/>
                    </a:lnTo>
                    <a:lnTo>
                      <a:pt x="5010" y="2571"/>
                    </a:lnTo>
                    <a:lnTo>
                      <a:pt x="5038" y="2628"/>
                    </a:lnTo>
                    <a:lnTo>
                      <a:pt x="5076" y="2657"/>
                    </a:lnTo>
                    <a:lnTo>
                      <a:pt x="5162" y="2676"/>
                    </a:lnTo>
                    <a:lnTo>
                      <a:pt x="5219" y="2695"/>
                    </a:lnTo>
                    <a:lnTo>
                      <a:pt x="5238" y="2695"/>
                    </a:lnTo>
                    <a:lnTo>
                      <a:pt x="5276" y="2686"/>
                    </a:lnTo>
                    <a:lnTo>
                      <a:pt x="5391" y="2619"/>
                    </a:lnTo>
                    <a:lnTo>
                      <a:pt x="5429" y="2590"/>
                    </a:lnTo>
                    <a:lnTo>
                      <a:pt x="5438" y="2562"/>
                    </a:lnTo>
                    <a:lnTo>
                      <a:pt x="5438" y="2552"/>
                    </a:lnTo>
                    <a:lnTo>
                      <a:pt x="5448" y="2543"/>
                    </a:lnTo>
                    <a:lnTo>
                      <a:pt x="5448" y="2533"/>
                    </a:lnTo>
                    <a:lnTo>
                      <a:pt x="5514" y="2467"/>
                    </a:lnTo>
                    <a:lnTo>
                      <a:pt x="5524" y="2467"/>
                    </a:lnTo>
                    <a:lnTo>
                      <a:pt x="5533" y="2476"/>
                    </a:lnTo>
                    <a:lnTo>
                      <a:pt x="5562" y="2533"/>
                    </a:lnTo>
                    <a:lnTo>
                      <a:pt x="5571" y="2543"/>
                    </a:lnTo>
                    <a:lnTo>
                      <a:pt x="5610" y="2543"/>
                    </a:lnTo>
                    <a:lnTo>
                      <a:pt x="5762" y="2505"/>
                    </a:lnTo>
                    <a:lnTo>
                      <a:pt x="5943" y="2552"/>
                    </a:lnTo>
                    <a:lnTo>
                      <a:pt x="6029" y="2562"/>
                    </a:lnTo>
                    <a:lnTo>
                      <a:pt x="6057" y="2571"/>
                    </a:lnTo>
                    <a:lnTo>
                      <a:pt x="6076" y="2590"/>
                    </a:lnTo>
                    <a:lnTo>
                      <a:pt x="6162" y="2705"/>
                    </a:lnTo>
                    <a:lnTo>
                      <a:pt x="6143" y="2724"/>
                    </a:lnTo>
                    <a:lnTo>
                      <a:pt x="6133" y="2743"/>
                    </a:lnTo>
                    <a:lnTo>
                      <a:pt x="6124" y="2752"/>
                    </a:lnTo>
                    <a:lnTo>
                      <a:pt x="6115" y="2762"/>
                    </a:lnTo>
                    <a:lnTo>
                      <a:pt x="6105" y="2762"/>
                    </a:lnTo>
                    <a:lnTo>
                      <a:pt x="6095" y="2771"/>
                    </a:lnTo>
                    <a:lnTo>
                      <a:pt x="6095" y="2781"/>
                    </a:lnTo>
                    <a:lnTo>
                      <a:pt x="6086" y="2790"/>
                    </a:lnTo>
                    <a:lnTo>
                      <a:pt x="6086" y="2809"/>
                    </a:lnTo>
                    <a:lnTo>
                      <a:pt x="6076" y="2819"/>
                    </a:lnTo>
                    <a:lnTo>
                      <a:pt x="6067" y="2838"/>
                    </a:lnTo>
                    <a:lnTo>
                      <a:pt x="6057" y="2857"/>
                    </a:lnTo>
                    <a:lnTo>
                      <a:pt x="6067" y="2886"/>
                    </a:lnTo>
                    <a:lnTo>
                      <a:pt x="6086" y="2990"/>
                    </a:lnTo>
                    <a:lnTo>
                      <a:pt x="6086" y="3019"/>
                    </a:lnTo>
                    <a:lnTo>
                      <a:pt x="6086" y="3047"/>
                    </a:lnTo>
                    <a:lnTo>
                      <a:pt x="6076" y="3086"/>
                    </a:lnTo>
                    <a:lnTo>
                      <a:pt x="6076" y="3105"/>
                    </a:lnTo>
                    <a:lnTo>
                      <a:pt x="6076" y="3124"/>
                    </a:lnTo>
                    <a:lnTo>
                      <a:pt x="6076" y="3162"/>
                    </a:lnTo>
                    <a:lnTo>
                      <a:pt x="6086" y="3171"/>
                    </a:lnTo>
                    <a:lnTo>
                      <a:pt x="6076" y="3190"/>
                    </a:lnTo>
                    <a:lnTo>
                      <a:pt x="6076" y="3238"/>
                    </a:lnTo>
                    <a:lnTo>
                      <a:pt x="6076" y="3276"/>
                    </a:lnTo>
                    <a:lnTo>
                      <a:pt x="6086" y="3295"/>
                    </a:lnTo>
                    <a:lnTo>
                      <a:pt x="6105" y="3324"/>
                    </a:lnTo>
                    <a:lnTo>
                      <a:pt x="6200" y="3410"/>
                    </a:lnTo>
                    <a:lnTo>
                      <a:pt x="6219" y="3419"/>
                    </a:lnTo>
                    <a:lnTo>
                      <a:pt x="6229" y="3428"/>
                    </a:lnTo>
                    <a:lnTo>
                      <a:pt x="6248" y="3428"/>
                    </a:lnTo>
                    <a:lnTo>
                      <a:pt x="6257" y="3438"/>
                    </a:lnTo>
                    <a:lnTo>
                      <a:pt x="6276" y="3448"/>
                    </a:lnTo>
                    <a:lnTo>
                      <a:pt x="6286" y="3457"/>
                    </a:lnTo>
                    <a:lnTo>
                      <a:pt x="6305" y="3457"/>
                    </a:lnTo>
                    <a:lnTo>
                      <a:pt x="6381" y="3533"/>
                    </a:lnTo>
                    <a:lnTo>
                      <a:pt x="6400" y="3543"/>
                    </a:lnTo>
                    <a:lnTo>
                      <a:pt x="6419" y="3552"/>
                    </a:lnTo>
                    <a:lnTo>
                      <a:pt x="6419" y="3562"/>
                    </a:lnTo>
                    <a:lnTo>
                      <a:pt x="6410" y="3571"/>
                    </a:lnTo>
                    <a:lnTo>
                      <a:pt x="6410" y="3590"/>
                    </a:lnTo>
                    <a:lnTo>
                      <a:pt x="6410" y="3609"/>
                    </a:lnTo>
                    <a:lnTo>
                      <a:pt x="6419" y="3666"/>
                    </a:lnTo>
                    <a:lnTo>
                      <a:pt x="6438" y="3695"/>
                    </a:lnTo>
                    <a:lnTo>
                      <a:pt x="6467" y="3743"/>
                    </a:lnTo>
                    <a:lnTo>
                      <a:pt x="6619" y="3933"/>
                    </a:lnTo>
                    <a:lnTo>
                      <a:pt x="6638" y="3962"/>
                    </a:lnTo>
                    <a:lnTo>
                      <a:pt x="6648" y="4019"/>
                    </a:lnTo>
                    <a:lnTo>
                      <a:pt x="6638" y="4067"/>
                    </a:lnTo>
                    <a:lnTo>
                      <a:pt x="6638" y="4086"/>
                    </a:lnTo>
                    <a:lnTo>
                      <a:pt x="6629" y="4095"/>
                    </a:lnTo>
                    <a:lnTo>
                      <a:pt x="6610" y="4124"/>
                    </a:lnTo>
                    <a:lnTo>
                      <a:pt x="6562" y="4238"/>
                    </a:lnTo>
                    <a:lnTo>
                      <a:pt x="6496" y="4333"/>
                    </a:lnTo>
                    <a:lnTo>
                      <a:pt x="6476" y="4343"/>
                    </a:lnTo>
                    <a:lnTo>
                      <a:pt x="6457" y="4352"/>
                    </a:lnTo>
                    <a:lnTo>
                      <a:pt x="6391" y="4352"/>
                    </a:lnTo>
                    <a:lnTo>
                      <a:pt x="6371" y="4362"/>
                    </a:lnTo>
                    <a:lnTo>
                      <a:pt x="6343" y="4390"/>
                    </a:lnTo>
                    <a:lnTo>
                      <a:pt x="6238" y="4600"/>
                    </a:lnTo>
                    <a:lnTo>
                      <a:pt x="6219" y="4619"/>
                    </a:lnTo>
                    <a:lnTo>
                      <a:pt x="6162" y="4676"/>
                    </a:lnTo>
                    <a:lnTo>
                      <a:pt x="6143" y="4695"/>
                    </a:lnTo>
                    <a:lnTo>
                      <a:pt x="6133" y="4705"/>
                    </a:lnTo>
                    <a:lnTo>
                      <a:pt x="6143" y="4762"/>
                    </a:lnTo>
                    <a:lnTo>
                      <a:pt x="6143" y="4790"/>
                    </a:lnTo>
                    <a:lnTo>
                      <a:pt x="6115" y="4800"/>
                    </a:lnTo>
                    <a:lnTo>
                      <a:pt x="6086" y="4800"/>
                    </a:lnTo>
                    <a:lnTo>
                      <a:pt x="5838" y="4733"/>
                    </a:lnTo>
                    <a:lnTo>
                      <a:pt x="5724" y="4905"/>
                    </a:lnTo>
                    <a:lnTo>
                      <a:pt x="5657" y="4990"/>
                    </a:lnTo>
                    <a:lnTo>
                      <a:pt x="5638" y="5019"/>
                    </a:lnTo>
                    <a:lnTo>
                      <a:pt x="5619" y="5038"/>
                    </a:lnTo>
                    <a:lnTo>
                      <a:pt x="5619" y="5057"/>
                    </a:lnTo>
                    <a:lnTo>
                      <a:pt x="5610" y="5076"/>
                    </a:lnTo>
                    <a:lnTo>
                      <a:pt x="5610" y="5086"/>
                    </a:lnTo>
                    <a:lnTo>
                      <a:pt x="5610" y="5095"/>
                    </a:lnTo>
                    <a:lnTo>
                      <a:pt x="5610" y="5105"/>
                    </a:lnTo>
                    <a:lnTo>
                      <a:pt x="5610" y="5114"/>
                    </a:lnTo>
                    <a:lnTo>
                      <a:pt x="5600" y="5162"/>
                    </a:lnTo>
                    <a:lnTo>
                      <a:pt x="5591" y="5171"/>
                    </a:lnTo>
                    <a:lnTo>
                      <a:pt x="5591" y="5181"/>
                    </a:lnTo>
                    <a:lnTo>
                      <a:pt x="5152" y="5238"/>
                    </a:lnTo>
                    <a:lnTo>
                      <a:pt x="5105" y="5352"/>
                    </a:lnTo>
                    <a:lnTo>
                      <a:pt x="4781" y="5543"/>
                    </a:lnTo>
                    <a:lnTo>
                      <a:pt x="4638" y="5667"/>
                    </a:lnTo>
                    <a:lnTo>
                      <a:pt x="4571" y="5714"/>
                    </a:lnTo>
                    <a:lnTo>
                      <a:pt x="4562" y="5714"/>
                    </a:lnTo>
                    <a:lnTo>
                      <a:pt x="4562" y="5724"/>
                    </a:lnTo>
                    <a:lnTo>
                      <a:pt x="4562" y="5733"/>
                    </a:lnTo>
                    <a:lnTo>
                      <a:pt x="4553" y="5743"/>
                    </a:lnTo>
                    <a:lnTo>
                      <a:pt x="4543" y="5743"/>
                    </a:lnTo>
                    <a:lnTo>
                      <a:pt x="4515" y="5714"/>
                    </a:lnTo>
                    <a:lnTo>
                      <a:pt x="4486" y="5676"/>
                    </a:lnTo>
                    <a:lnTo>
                      <a:pt x="4476" y="5667"/>
                    </a:lnTo>
                    <a:lnTo>
                      <a:pt x="4467" y="5676"/>
                    </a:lnTo>
                    <a:lnTo>
                      <a:pt x="4457" y="5695"/>
                    </a:lnTo>
                    <a:lnTo>
                      <a:pt x="4448" y="5724"/>
                    </a:lnTo>
                    <a:lnTo>
                      <a:pt x="4410" y="5724"/>
                    </a:lnTo>
                    <a:lnTo>
                      <a:pt x="4305" y="5686"/>
                    </a:lnTo>
                    <a:lnTo>
                      <a:pt x="4248" y="5533"/>
                    </a:lnTo>
                    <a:lnTo>
                      <a:pt x="4210" y="5438"/>
                    </a:lnTo>
                    <a:lnTo>
                      <a:pt x="4191" y="5419"/>
                    </a:lnTo>
                    <a:lnTo>
                      <a:pt x="4105" y="5352"/>
                    </a:lnTo>
                    <a:lnTo>
                      <a:pt x="4076" y="5333"/>
                    </a:lnTo>
                    <a:lnTo>
                      <a:pt x="4057" y="5314"/>
                    </a:lnTo>
                    <a:lnTo>
                      <a:pt x="4048" y="5305"/>
                    </a:lnTo>
                    <a:lnTo>
                      <a:pt x="3991" y="5305"/>
                    </a:lnTo>
                    <a:lnTo>
                      <a:pt x="3971" y="5305"/>
                    </a:lnTo>
                    <a:lnTo>
                      <a:pt x="3962" y="5286"/>
                    </a:lnTo>
                    <a:lnTo>
                      <a:pt x="3952" y="5257"/>
                    </a:lnTo>
                    <a:lnTo>
                      <a:pt x="3943" y="5238"/>
                    </a:lnTo>
                    <a:lnTo>
                      <a:pt x="3933" y="5228"/>
                    </a:lnTo>
                    <a:lnTo>
                      <a:pt x="3924" y="5200"/>
                    </a:lnTo>
                    <a:lnTo>
                      <a:pt x="3924" y="5152"/>
                    </a:lnTo>
                    <a:lnTo>
                      <a:pt x="3962" y="5086"/>
                    </a:lnTo>
                    <a:lnTo>
                      <a:pt x="4000" y="5028"/>
                    </a:lnTo>
                    <a:lnTo>
                      <a:pt x="4029" y="4962"/>
                    </a:lnTo>
                    <a:lnTo>
                      <a:pt x="4019" y="4924"/>
                    </a:lnTo>
                    <a:lnTo>
                      <a:pt x="3991" y="4867"/>
                    </a:lnTo>
                    <a:lnTo>
                      <a:pt x="3933" y="4809"/>
                    </a:lnTo>
                    <a:lnTo>
                      <a:pt x="3857" y="4790"/>
                    </a:lnTo>
                    <a:lnTo>
                      <a:pt x="3667" y="4676"/>
                    </a:lnTo>
                    <a:lnTo>
                      <a:pt x="3629" y="4629"/>
                    </a:lnTo>
                    <a:lnTo>
                      <a:pt x="3581" y="4533"/>
                    </a:lnTo>
                    <a:lnTo>
                      <a:pt x="3552" y="4505"/>
                    </a:lnTo>
                    <a:lnTo>
                      <a:pt x="3457" y="4400"/>
                    </a:lnTo>
                    <a:lnTo>
                      <a:pt x="3419" y="4381"/>
                    </a:lnTo>
                    <a:lnTo>
                      <a:pt x="3095" y="4314"/>
                    </a:lnTo>
                    <a:lnTo>
                      <a:pt x="3086" y="4305"/>
                    </a:lnTo>
                    <a:lnTo>
                      <a:pt x="3086" y="4267"/>
                    </a:lnTo>
                    <a:lnTo>
                      <a:pt x="3086" y="4248"/>
                    </a:lnTo>
                    <a:lnTo>
                      <a:pt x="3086" y="4238"/>
                    </a:lnTo>
                    <a:lnTo>
                      <a:pt x="3076" y="4228"/>
                    </a:lnTo>
                    <a:lnTo>
                      <a:pt x="3057" y="4219"/>
                    </a:lnTo>
                    <a:lnTo>
                      <a:pt x="2962" y="4210"/>
                    </a:lnTo>
                    <a:lnTo>
                      <a:pt x="2933" y="4238"/>
                    </a:lnTo>
                    <a:lnTo>
                      <a:pt x="2914" y="4267"/>
                    </a:lnTo>
                    <a:lnTo>
                      <a:pt x="2905" y="4286"/>
                    </a:lnTo>
                    <a:lnTo>
                      <a:pt x="2905" y="4305"/>
                    </a:lnTo>
                    <a:lnTo>
                      <a:pt x="2914" y="4352"/>
                    </a:lnTo>
                    <a:lnTo>
                      <a:pt x="2924" y="4381"/>
                    </a:lnTo>
                    <a:lnTo>
                      <a:pt x="2924" y="4409"/>
                    </a:lnTo>
                    <a:lnTo>
                      <a:pt x="2924" y="4457"/>
                    </a:lnTo>
                    <a:lnTo>
                      <a:pt x="2924" y="4476"/>
                    </a:lnTo>
                    <a:lnTo>
                      <a:pt x="2933" y="4486"/>
                    </a:lnTo>
                    <a:lnTo>
                      <a:pt x="2943" y="4495"/>
                    </a:lnTo>
                    <a:lnTo>
                      <a:pt x="2943" y="4505"/>
                    </a:lnTo>
                    <a:lnTo>
                      <a:pt x="2953" y="4533"/>
                    </a:lnTo>
                    <a:lnTo>
                      <a:pt x="2971" y="4571"/>
                    </a:lnTo>
                    <a:lnTo>
                      <a:pt x="2971" y="4581"/>
                    </a:lnTo>
                    <a:lnTo>
                      <a:pt x="2981" y="4581"/>
                    </a:lnTo>
                    <a:lnTo>
                      <a:pt x="2981" y="4591"/>
                    </a:lnTo>
                    <a:lnTo>
                      <a:pt x="2991" y="4600"/>
                    </a:lnTo>
                    <a:lnTo>
                      <a:pt x="3000" y="4609"/>
                    </a:lnTo>
                    <a:lnTo>
                      <a:pt x="3000" y="4619"/>
                    </a:lnTo>
                    <a:lnTo>
                      <a:pt x="3010" y="4629"/>
                    </a:lnTo>
                    <a:lnTo>
                      <a:pt x="3010" y="4667"/>
                    </a:lnTo>
                    <a:lnTo>
                      <a:pt x="3019" y="4705"/>
                    </a:lnTo>
                    <a:lnTo>
                      <a:pt x="3019" y="4733"/>
                    </a:lnTo>
                    <a:lnTo>
                      <a:pt x="3010" y="4781"/>
                    </a:lnTo>
                    <a:lnTo>
                      <a:pt x="3000" y="4800"/>
                    </a:lnTo>
                    <a:lnTo>
                      <a:pt x="2991" y="4809"/>
                    </a:lnTo>
                    <a:lnTo>
                      <a:pt x="2971" y="4790"/>
                    </a:lnTo>
                    <a:lnTo>
                      <a:pt x="2962" y="4790"/>
                    </a:lnTo>
                    <a:lnTo>
                      <a:pt x="2943" y="4790"/>
                    </a:lnTo>
                    <a:lnTo>
                      <a:pt x="2924" y="4800"/>
                    </a:lnTo>
                    <a:lnTo>
                      <a:pt x="2838" y="4895"/>
                    </a:lnTo>
                    <a:lnTo>
                      <a:pt x="2400" y="4800"/>
                    </a:lnTo>
                    <a:lnTo>
                      <a:pt x="2400" y="4790"/>
                    </a:lnTo>
                    <a:lnTo>
                      <a:pt x="2391" y="4771"/>
                    </a:lnTo>
                    <a:lnTo>
                      <a:pt x="2362" y="4743"/>
                    </a:lnTo>
                    <a:lnTo>
                      <a:pt x="2333" y="4733"/>
                    </a:lnTo>
                    <a:lnTo>
                      <a:pt x="2314" y="4724"/>
                    </a:lnTo>
                    <a:lnTo>
                      <a:pt x="2295" y="4733"/>
                    </a:lnTo>
                    <a:lnTo>
                      <a:pt x="2276" y="4743"/>
                    </a:lnTo>
                    <a:lnTo>
                      <a:pt x="2257" y="4752"/>
                    </a:lnTo>
                    <a:lnTo>
                      <a:pt x="2238" y="4743"/>
                    </a:lnTo>
                    <a:lnTo>
                      <a:pt x="2219" y="4724"/>
                    </a:lnTo>
                    <a:lnTo>
                      <a:pt x="2181" y="4667"/>
                    </a:lnTo>
                    <a:lnTo>
                      <a:pt x="2143" y="4638"/>
                    </a:lnTo>
                    <a:lnTo>
                      <a:pt x="2133" y="4629"/>
                    </a:lnTo>
                    <a:lnTo>
                      <a:pt x="2114" y="4619"/>
                    </a:lnTo>
                    <a:lnTo>
                      <a:pt x="2114" y="4629"/>
                    </a:lnTo>
                    <a:lnTo>
                      <a:pt x="2105" y="4629"/>
                    </a:lnTo>
                    <a:lnTo>
                      <a:pt x="2114" y="4638"/>
                    </a:lnTo>
                    <a:lnTo>
                      <a:pt x="2114" y="4657"/>
                    </a:lnTo>
                    <a:lnTo>
                      <a:pt x="2114" y="4667"/>
                    </a:lnTo>
                    <a:lnTo>
                      <a:pt x="2114" y="4676"/>
                    </a:lnTo>
                    <a:lnTo>
                      <a:pt x="2086" y="4676"/>
                    </a:lnTo>
                    <a:lnTo>
                      <a:pt x="1933" y="4686"/>
                    </a:lnTo>
                    <a:lnTo>
                      <a:pt x="1848" y="4667"/>
                    </a:lnTo>
                    <a:lnTo>
                      <a:pt x="1762" y="4629"/>
                    </a:lnTo>
                    <a:lnTo>
                      <a:pt x="1752" y="4619"/>
                    </a:lnTo>
                    <a:lnTo>
                      <a:pt x="1743" y="4609"/>
                    </a:lnTo>
                    <a:lnTo>
                      <a:pt x="1686" y="4514"/>
                    </a:lnTo>
                    <a:lnTo>
                      <a:pt x="1647" y="4466"/>
                    </a:lnTo>
                    <a:lnTo>
                      <a:pt x="1591" y="4438"/>
                    </a:lnTo>
                    <a:lnTo>
                      <a:pt x="1514" y="4457"/>
                    </a:lnTo>
                    <a:lnTo>
                      <a:pt x="1371" y="4514"/>
                    </a:lnTo>
                    <a:lnTo>
                      <a:pt x="1343" y="4543"/>
                    </a:lnTo>
                    <a:lnTo>
                      <a:pt x="1333" y="4552"/>
                    </a:lnTo>
                    <a:lnTo>
                      <a:pt x="1314" y="4552"/>
                    </a:lnTo>
                    <a:lnTo>
                      <a:pt x="1276" y="4552"/>
                    </a:lnTo>
                    <a:lnTo>
                      <a:pt x="1267" y="4552"/>
                    </a:lnTo>
                    <a:lnTo>
                      <a:pt x="1228" y="4514"/>
                    </a:lnTo>
                    <a:lnTo>
                      <a:pt x="1219" y="4514"/>
                    </a:lnTo>
                    <a:lnTo>
                      <a:pt x="1210" y="4524"/>
                    </a:lnTo>
                    <a:lnTo>
                      <a:pt x="1210" y="4533"/>
                    </a:lnTo>
                    <a:lnTo>
                      <a:pt x="1210" y="4571"/>
                    </a:lnTo>
                    <a:lnTo>
                      <a:pt x="1210" y="4591"/>
                    </a:lnTo>
                    <a:lnTo>
                      <a:pt x="1210" y="4600"/>
                    </a:lnTo>
                    <a:lnTo>
                      <a:pt x="1210" y="4609"/>
                    </a:lnTo>
                    <a:lnTo>
                      <a:pt x="1210" y="4619"/>
                    </a:lnTo>
                    <a:lnTo>
                      <a:pt x="1210" y="4629"/>
                    </a:lnTo>
                    <a:lnTo>
                      <a:pt x="1190" y="4648"/>
                    </a:lnTo>
                    <a:lnTo>
                      <a:pt x="1181" y="4676"/>
                    </a:lnTo>
                    <a:lnTo>
                      <a:pt x="1038" y="4724"/>
                    </a:lnTo>
                    <a:lnTo>
                      <a:pt x="972" y="4686"/>
                    </a:lnTo>
                    <a:lnTo>
                      <a:pt x="962" y="4686"/>
                    </a:lnTo>
                    <a:lnTo>
                      <a:pt x="952" y="4686"/>
                    </a:lnTo>
                    <a:lnTo>
                      <a:pt x="943" y="4695"/>
                    </a:lnTo>
                    <a:lnTo>
                      <a:pt x="933" y="4705"/>
                    </a:lnTo>
                    <a:lnTo>
                      <a:pt x="905" y="4724"/>
                    </a:lnTo>
                    <a:lnTo>
                      <a:pt x="800" y="4809"/>
                    </a:lnTo>
                    <a:lnTo>
                      <a:pt x="695" y="4600"/>
                    </a:lnTo>
                    <a:lnTo>
                      <a:pt x="648" y="4524"/>
                    </a:lnTo>
                    <a:lnTo>
                      <a:pt x="600" y="4486"/>
                    </a:lnTo>
                    <a:lnTo>
                      <a:pt x="591" y="4457"/>
                    </a:lnTo>
                    <a:lnTo>
                      <a:pt x="571" y="4438"/>
                    </a:lnTo>
                    <a:lnTo>
                      <a:pt x="562" y="4362"/>
                    </a:lnTo>
                    <a:lnTo>
                      <a:pt x="543" y="4343"/>
                    </a:lnTo>
                    <a:lnTo>
                      <a:pt x="524" y="4324"/>
                    </a:lnTo>
                    <a:lnTo>
                      <a:pt x="514" y="4305"/>
                    </a:lnTo>
                    <a:lnTo>
                      <a:pt x="514" y="4286"/>
                    </a:lnTo>
                    <a:lnTo>
                      <a:pt x="514" y="4257"/>
                    </a:lnTo>
                    <a:lnTo>
                      <a:pt x="524" y="4248"/>
                    </a:lnTo>
                    <a:lnTo>
                      <a:pt x="543" y="4210"/>
                    </a:lnTo>
                    <a:lnTo>
                      <a:pt x="552" y="4190"/>
                    </a:lnTo>
                    <a:lnTo>
                      <a:pt x="562" y="4171"/>
                    </a:lnTo>
                    <a:lnTo>
                      <a:pt x="562" y="4152"/>
                    </a:lnTo>
                    <a:lnTo>
                      <a:pt x="581" y="4133"/>
                    </a:lnTo>
                    <a:lnTo>
                      <a:pt x="591" y="4124"/>
                    </a:lnTo>
                    <a:lnTo>
                      <a:pt x="591" y="4076"/>
                    </a:lnTo>
                    <a:lnTo>
                      <a:pt x="581" y="4029"/>
                    </a:lnTo>
                    <a:lnTo>
                      <a:pt x="552" y="3990"/>
                    </a:lnTo>
                    <a:lnTo>
                      <a:pt x="514" y="3933"/>
                    </a:lnTo>
                    <a:lnTo>
                      <a:pt x="505" y="3914"/>
                    </a:lnTo>
                    <a:lnTo>
                      <a:pt x="486" y="3905"/>
                    </a:lnTo>
                    <a:lnTo>
                      <a:pt x="448" y="3895"/>
                    </a:lnTo>
                    <a:lnTo>
                      <a:pt x="438" y="3886"/>
                    </a:lnTo>
                    <a:lnTo>
                      <a:pt x="428" y="3886"/>
                    </a:lnTo>
                    <a:lnTo>
                      <a:pt x="419" y="3876"/>
                    </a:lnTo>
                    <a:lnTo>
                      <a:pt x="410" y="3867"/>
                    </a:lnTo>
                    <a:lnTo>
                      <a:pt x="371" y="3819"/>
                    </a:lnTo>
                    <a:lnTo>
                      <a:pt x="314" y="3743"/>
                    </a:lnTo>
                    <a:lnTo>
                      <a:pt x="295" y="3724"/>
                    </a:lnTo>
                    <a:lnTo>
                      <a:pt x="267" y="3714"/>
                    </a:lnTo>
                    <a:lnTo>
                      <a:pt x="200" y="3809"/>
                    </a:lnTo>
                    <a:lnTo>
                      <a:pt x="181" y="3829"/>
                    </a:lnTo>
                    <a:lnTo>
                      <a:pt x="171" y="3829"/>
                    </a:lnTo>
                    <a:lnTo>
                      <a:pt x="152" y="3829"/>
                    </a:lnTo>
                    <a:lnTo>
                      <a:pt x="105" y="3819"/>
                    </a:lnTo>
                    <a:lnTo>
                      <a:pt x="0" y="3781"/>
                    </a:lnTo>
                    <a:lnTo>
                      <a:pt x="143" y="3638"/>
                    </a:lnTo>
                    <a:lnTo>
                      <a:pt x="190" y="3571"/>
                    </a:lnTo>
                    <a:lnTo>
                      <a:pt x="228" y="3476"/>
                    </a:lnTo>
                    <a:lnTo>
                      <a:pt x="248" y="3438"/>
                    </a:lnTo>
                    <a:lnTo>
                      <a:pt x="324" y="3381"/>
                    </a:lnTo>
                    <a:lnTo>
                      <a:pt x="438" y="3352"/>
                    </a:lnTo>
                    <a:lnTo>
                      <a:pt x="495" y="3381"/>
                    </a:lnTo>
                    <a:lnTo>
                      <a:pt x="638" y="3524"/>
                    </a:lnTo>
                    <a:lnTo>
                      <a:pt x="800" y="3552"/>
                    </a:lnTo>
                    <a:lnTo>
                      <a:pt x="1305" y="3352"/>
                    </a:lnTo>
                    <a:lnTo>
                      <a:pt x="1667" y="3209"/>
                    </a:lnTo>
                    <a:lnTo>
                      <a:pt x="1743" y="3143"/>
                    </a:lnTo>
                    <a:lnTo>
                      <a:pt x="1905" y="2876"/>
                    </a:lnTo>
                    <a:lnTo>
                      <a:pt x="1971" y="2819"/>
                    </a:lnTo>
                    <a:lnTo>
                      <a:pt x="2086" y="2800"/>
                    </a:lnTo>
                    <a:lnTo>
                      <a:pt x="2181" y="2809"/>
                    </a:lnTo>
                    <a:lnTo>
                      <a:pt x="2267" y="2809"/>
                    </a:lnTo>
                    <a:lnTo>
                      <a:pt x="2352" y="2724"/>
                    </a:lnTo>
                    <a:lnTo>
                      <a:pt x="2391" y="2638"/>
                    </a:lnTo>
                    <a:lnTo>
                      <a:pt x="2419" y="2419"/>
                    </a:lnTo>
                    <a:lnTo>
                      <a:pt x="2448" y="2324"/>
                    </a:lnTo>
                    <a:lnTo>
                      <a:pt x="2505" y="2200"/>
                    </a:lnTo>
                    <a:lnTo>
                      <a:pt x="2600" y="2143"/>
                    </a:lnTo>
                    <a:lnTo>
                      <a:pt x="2714" y="2124"/>
                    </a:lnTo>
                    <a:lnTo>
                      <a:pt x="2953" y="2143"/>
                    </a:lnTo>
                    <a:lnTo>
                      <a:pt x="3105" y="2076"/>
                    </a:lnTo>
                    <a:lnTo>
                      <a:pt x="3238" y="1952"/>
                    </a:lnTo>
                    <a:lnTo>
                      <a:pt x="3334" y="1790"/>
                    </a:lnTo>
                    <a:lnTo>
                      <a:pt x="3362" y="1638"/>
                    </a:lnTo>
                    <a:lnTo>
                      <a:pt x="3352" y="1333"/>
                    </a:lnTo>
                    <a:lnTo>
                      <a:pt x="3352" y="1286"/>
                    </a:lnTo>
                    <a:lnTo>
                      <a:pt x="3372" y="1105"/>
                    </a:lnTo>
                    <a:lnTo>
                      <a:pt x="3429" y="876"/>
                    </a:lnTo>
                    <a:lnTo>
                      <a:pt x="3514" y="667"/>
                    </a:lnTo>
                    <a:lnTo>
                      <a:pt x="3619" y="495"/>
                    </a:lnTo>
                    <a:lnTo>
                      <a:pt x="3753" y="362"/>
                    </a:lnTo>
                    <a:lnTo>
                      <a:pt x="4352" y="133"/>
                    </a:lnTo>
                    <a:lnTo>
                      <a:pt x="4524" y="0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58" name="Freeform 8">
                <a:extLst>
                  <a:ext uri="{FF2B5EF4-FFF2-40B4-BE49-F238E27FC236}">
                    <a16:creationId xmlns:a16="http://schemas.microsoft.com/office/drawing/2014/main" id="{91EEDC78-8772-9E47-B9BE-2B1727F2E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0425" y="3922713"/>
                <a:ext cx="3206750" cy="2157412"/>
              </a:xfrm>
              <a:custGeom>
                <a:avLst/>
                <a:gdLst>
                  <a:gd name="T0" fmla="*/ 2928450 w 8907"/>
                  <a:gd name="T1" fmla="*/ 1673426 h 5991"/>
                  <a:gd name="T2" fmla="*/ 2698754 w 8907"/>
                  <a:gd name="T3" fmla="*/ 1707996 h 5991"/>
                  <a:gd name="T4" fmla="*/ 2575265 w 8907"/>
                  <a:gd name="T5" fmla="*/ 1834754 h 5991"/>
                  <a:gd name="T6" fmla="*/ 2201558 w 8907"/>
                  <a:gd name="T7" fmla="*/ 1934145 h 5991"/>
                  <a:gd name="T8" fmla="*/ 2053947 w 8907"/>
                  <a:gd name="T9" fmla="*/ 1817469 h 5991"/>
                  <a:gd name="T10" fmla="*/ 1690681 w 8907"/>
                  <a:gd name="T11" fmla="*/ 1793702 h 5991"/>
                  <a:gd name="T12" fmla="*/ 1608235 w 8907"/>
                  <a:gd name="T13" fmla="*/ 1982399 h 5991"/>
                  <a:gd name="T14" fmla="*/ 1189885 w 8907"/>
                  <a:gd name="T15" fmla="*/ 2157052 h 5991"/>
                  <a:gd name="T16" fmla="*/ 878103 w 8907"/>
                  <a:gd name="T17" fmla="*/ 2057662 h 5991"/>
                  <a:gd name="T18" fmla="*/ 936067 w 8907"/>
                  <a:gd name="T19" fmla="*/ 1978798 h 5991"/>
                  <a:gd name="T20" fmla="*/ 946508 w 8907"/>
                  <a:gd name="T21" fmla="*/ 1851680 h 5991"/>
                  <a:gd name="T22" fmla="*/ 888184 w 8907"/>
                  <a:gd name="T23" fmla="*/ 1831153 h 5991"/>
                  <a:gd name="T24" fmla="*/ 795657 w 8907"/>
                  <a:gd name="T25" fmla="*/ 1858882 h 5991"/>
                  <a:gd name="T26" fmla="*/ 730492 w 8907"/>
                  <a:gd name="T27" fmla="*/ 1886250 h 5991"/>
                  <a:gd name="T28" fmla="*/ 699530 w 8907"/>
                  <a:gd name="T29" fmla="*/ 1913618 h 5991"/>
                  <a:gd name="T30" fmla="*/ 627525 w 8907"/>
                  <a:gd name="T31" fmla="*/ 1913618 h 5991"/>
                  <a:gd name="T32" fmla="*/ 548679 w 8907"/>
                  <a:gd name="T33" fmla="*/ 1886250 h 5991"/>
                  <a:gd name="T34" fmla="*/ 518077 w 8907"/>
                  <a:gd name="T35" fmla="*/ 1882649 h 5991"/>
                  <a:gd name="T36" fmla="*/ 555520 w 8907"/>
                  <a:gd name="T37" fmla="*/ 1803785 h 5991"/>
                  <a:gd name="T38" fmla="*/ 541839 w 8907"/>
                  <a:gd name="T39" fmla="*/ 1731763 h 5991"/>
                  <a:gd name="T40" fmla="*/ 593323 w 8907"/>
                  <a:gd name="T41" fmla="*/ 1560352 h 5991"/>
                  <a:gd name="T42" fmla="*/ 380907 w 8907"/>
                  <a:gd name="T43" fmla="*/ 1320159 h 5991"/>
                  <a:gd name="T44" fmla="*/ 329424 w 8907"/>
                  <a:gd name="T45" fmla="*/ 1392181 h 5991"/>
                  <a:gd name="T46" fmla="*/ 140770 w 8907"/>
                  <a:gd name="T47" fmla="*/ 1467804 h 5991"/>
                  <a:gd name="T48" fmla="*/ 68765 w 8907"/>
                  <a:gd name="T49" fmla="*/ 1498413 h 5991"/>
                  <a:gd name="T50" fmla="*/ 113408 w 8907"/>
                  <a:gd name="T51" fmla="*/ 1436834 h 5991"/>
                  <a:gd name="T52" fmla="*/ 116648 w 8907"/>
                  <a:gd name="T53" fmla="*/ 1303234 h 5991"/>
                  <a:gd name="T54" fmla="*/ 85686 w 8907"/>
                  <a:gd name="T55" fmla="*/ 1238054 h 5991"/>
                  <a:gd name="T56" fmla="*/ 79206 w 8907"/>
                  <a:gd name="T57" fmla="*/ 1148747 h 5991"/>
                  <a:gd name="T58" fmla="*/ 58324 w 8907"/>
                  <a:gd name="T59" fmla="*/ 1076725 h 5991"/>
                  <a:gd name="T60" fmla="*/ 37803 w 8907"/>
                  <a:gd name="T61" fmla="*/ 1011546 h 5991"/>
                  <a:gd name="T62" fmla="*/ 185413 w 8907"/>
                  <a:gd name="T63" fmla="*/ 877945 h 5991"/>
                  <a:gd name="T64" fmla="*/ 226456 w 8907"/>
                  <a:gd name="T65" fmla="*/ 805924 h 5991"/>
                  <a:gd name="T66" fmla="*/ 384148 w 8907"/>
                  <a:gd name="T67" fmla="*/ 723459 h 5991"/>
                  <a:gd name="T68" fmla="*/ 504396 w 8907"/>
                  <a:gd name="T69" fmla="*/ 599941 h 5991"/>
                  <a:gd name="T70" fmla="*/ 648046 w 8907"/>
                  <a:gd name="T71" fmla="*/ 432131 h 5991"/>
                  <a:gd name="T72" fmla="*/ 665328 w 8907"/>
                  <a:gd name="T73" fmla="*/ 466341 h 5991"/>
                  <a:gd name="T74" fmla="*/ 860822 w 8907"/>
                  <a:gd name="T75" fmla="*/ 373793 h 5991"/>
                  <a:gd name="T76" fmla="*/ 840300 w 8907"/>
                  <a:gd name="T77" fmla="*/ 277644 h 5991"/>
                  <a:gd name="T78" fmla="*/ 970630 w 8907"/>
                  <a:gd name="T79" fmla="*/ 167811 h 5991"/>
                  <a:gd name="T80" fmla="*/ 1268731 w 8907"/>
                  <a:gd name="T81" fmla="*/ 160969 h 5991"/>
                  <a:gd name="T82" fmla="*/ 1258650 w 8907"/>
                  <a:gd name="T83" fmla="*/ 212464 h 5991"/>
                  <a:gd name="T84" fmla="*/ 1358017 w 8907"/>
                  <a:gd name="T85" fmla="*/ 181495 h 5991"/>
                  <a:gd name="T86" fmla="*/ 1965021 w 8907"/>
                  <a:gd name="T87" fmla="*/ 54737 h 5991"/>
                  <a:gd name="T88" fmla="*/ 2033426 w 8907"/>
                  <a:gd name="T89" fmla="*/ 102631 h 5991"/>
                  <a:gd name="T90" fmla="*/ 2359249 w 8907"/>
                  <a:gd name="T91" fmla="*/ 85706 h 5991"/>
                  <a:gd name="T92" fmla="*/ 2732956 w 8907"/>
                  <a:gd name="T93" fmla="*/ 92548 h 5991"/>
                  <a:gd name="T94" fmla="*/ 2777599 w 8907"/>
                  <a:gd name="T95" fmla="*/ 298170 h 5991"/>
                  <a:gd name="T96" fmla="*/ 2777599 w 8907"/>
                  <a:gd name="T97" fmla="*/ 418446 h 5991"/>
                  <a:gd name="T98" fmla="*/ 2750237 w 8907"/>
                  <a:gd name="T99" fmla="*/ 514235 h 5991"/>
                  <a:gd name="T100" fmla="*/ 2924850 w 8907"/>
                  <a:gd name="T101" fmla="*/ 778555 h 5991"/>
                  <a:gd name="T102" fmla="*/ 2959412 w 8907"/>
                  <a:gd name="T103" fmla="*/ 819608 h 5991"/>
                  <a:gd name="T104" fmla="*/ 3004055 w 8907"/>
                  <a:gd name="T105" fmla="*/ 891629 h 5991"/>
                  <a:gd name="T106" fmla="*/ 2962652 w 8907"/>
                  <a:gd name="T107" fmla="*/ 1011546 h 5991"/>
                  <a:gd name="T108" fmla="*/ 2952572 w 8907"/>
                  <a:gd name="T109" fmla="*/ 1100853 h 5991"/>
                  <a:gd name="T110" fmla="*/ 2993615 w 8907"/>
                  <a:gd name="T111" fmla="*/ 1162431 h 5991"/>
                  <a:gd name="T112" fmla="*/ 3099822 w 8907"/>
                  <a:gd name="T113" fmla="*/ 1176115 h 59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07" h="5991">
                    <a:moveTo>
                      <a:pt x="8906" y="3266"/>
                    </a:moveTo>
                    <a:lnTo>
                      <a:pt x="8763" y="3409"/>
                    </a:lnTo>
                    <a:lnTo>
                      <a:pt x="8696" y="3495"/>
                    </a:lnTo>
                    <a:lnTo>
                      <a:pt x="8648" y="3609"/>
                    </a:lnTo>
                    <a:lnTo>
                      <a:pt x="8467" y="4143"/>
                    </a:lnTo>
                    <a:lnTo>
                      <a:pt x="8382" y="4342"/>
                    </a:lnTo>
                    <a:lnTo>
                      <a:pt x="8267" y="4514"/>
                    </a:lnTo>
                    <a:lnTo>
                      <a:pt x="8134" y="4647"/>
                    </a:lnTo>
                    <a:lnTo>
                      <a:pt x="8029" y="4695"/>
                    </a:lnTo>
                    <a:lnTo>
                      <a:pt x="7972" y="4676"/>
                    </a:lnTo>
                    <a:lnTo>
                      <a:pt x="7925" y="4619"/>
                    </a:lnTo>
                    <a:lnTo>
                      <a:pt x="7839" y="4571"/>
                    </a:lnTo>
                    <a:lnTo>
                      <a:pt x="7782" y="4590"/>
                    </a:lnTo>
                    <a:lnTo>
                      <a:pt x="7648" y="4723"/>
                    </a:lnTo>
                    <a:lnTo>
                      <a:pt x="7572" y="4752"/>
                    </a:lnTo>
                    <a:lnTo>
                      <a:pt x="7496" y="4743"/>
                    </a:lnTo>
                    <a:lnTo>
                      <a:pt x="7448" y="4723"/>
                    </a:lnTo>
                    <a:lnTo>
                      <a:pt x="7410" y="4733"/>
                    </a:lnTo>
                    <a:lnTo>
                      <a:pt x="7353" y="4800"/>
                    </a:lnTo>
                    <a:lnTo>
                      <a:pt x="7334" y="4847"/>
                    </a:lnTo>
                    <a:lnTo>
                      <a:pt x="7315" y="4971"/>
                    </a:lnTo>
                    <a:lnTo>
                      <a:pt x="7277" y="5028"/>
                    </a:lnTo>
                    <a:lnTo>
                      <a:pt x="7239" y="5066"/>
                    </a:lnTo>
                    <a:lnTo>
                      <a:pt x="7153" y="5095"/>
                    </a:lnTo>
                    <a:lnTo>
                      <a:pt x="6982" y="5209"/>
                    </a:lnTo>
                    <a:lnTo>
                      <a:pt x="6963" y="5219"/>
                    </a:lnTo>
                    <a:lnTo>
                      <a:pt x="6791" y="5266"/>
                    </a:lnTo>
                    <a:lnTo>
                      <a:pt x="6686" y="5333"/>
                    </a:lnTo>
                    <a:lnTo>
                      <a:pt x="6486" y="5523"/>
                    </a:lnTo>
                    <a:lnTo>
                      <a:pt x="6381" y="5562"/>
                    </a:lnTo>
                    <a:lnTo>
                      <a:pt x="6286" y="5523"/>
                    </a:lnTo>
                    <a:lnTo>
                      <a:pt x="6115" y="5371"/>
                    </a:lnTo>
                    <a:lnTo>
                      <a:pt x="6000" y="5333"/>
                    </a:lnTo>
                    <a:lnTo>
                      <a:pt x="5839" y="5400"/>
                    </a:lnTo>
                    <a:lnTo>
                      <a:pt x="5801" y="5390"/>
                    </a:lnTo>
                    <a:lnTo>
                      <a:pt x="5753" y="5324"/>
                    </a:lnTo>
                    <a:lnTo>
                      <a:pt x="5762" y="5266"/>
                    </a:lnTo>
                    <a:lnTo>
                      <a:pt x="5791" y="5209"/>
                    </a:lnTo>
                    <a:lnTo>
                      <a:pt x="5791" y="5142"/>
                    </a:lnTo>
                    <a:lnTo>
                      <a:pt x="5705" y="5047"/>
                    </a:lnTo>
                    <a:lnTo>
                      <a:pt x="5601" y="5028"/>
                    </a:lnTo>
                    <a:lnTo>
                      <a:pt x="5391" y="5076"/>
                    </a:lnTo>
                    <a:lnTo>
                      <a:pt x="5353" y="5047"/>
                    </a:lnTo>
                    <a:lnTo>
                      <a:pt x="5248" y="4923"/>
                    </a:lnTo>
                    <a:lnTo>
                      <a:pt x="5200" y="4885"/>
                    </a:lnTo>
                    <a:lnTo>
                      <a:pt x="5153" y="4866"/>
                    </a:lnTo>
                    <a:lnTo>
                      <a:pt x="5105" y="4866"/>
                    </a:lnTo>
                    <a:lnTo>
                      <a:pt x="4696" y="4981"/>
                    </a:lnTo>
                    <a:lnTo>
                      <a:pt x="4620" y="5028"/>
                    </a:lnTo>
                    <a:lnTo>
                      <a:pt x="4563" y="5124"/>
                    </a:lnTo>
                    <a:lnTo>
                      <a:pt x="4524" y="5381"/>
                    </a:lnTo>
                    <a:lnTo>
                      <a:pt x="4467" y="5495"/>
                    </a:lnTo>
                    <a:lnTo>
                      <a:pt x="4467" y="5505"/>
                    </a:lnTo>
                    <a:lnTo>
                      <a:pt x="4477" y="5543"/>
                    </a:lnTo>
                    <a:lnTo>
                      <a:pt x="4477" y="5581"/>
                    </a:lnTo>
                    <a:lnTo>
                      <a:pt x="4477" y="5619"/>
                    </a:lnTo>
                    <a:lnTo>
                      <a:pt x="4467" y="5647"/>
                    </a:lnTo>
                    <a:lnTo>
                      <a:pt x="4229" y="5819"/>
                    </a:lnTo>
                    <a:lnTo>
                      <a:pt x="3620" y="5809"/>
                    </a:lnTo>
                    <a:lnTo>
                      <a:pt x="3353" y="5981"/>
                    </a:lnTo>
                    <a:lnTo>
                      <a:pt x="3305" y="5990"/>
                    </a:lnTo>
                    <a:lnTo>
                      <a:pt x="2743" y="5924"/>
                    </a:lnTo>
                    <a:lnTo>
                      <a:pt x="2477" y="5962"/>
                    </a:lnTo>
                    <a:lnTo>
                      <a:pt x="2391" y="5962"/>
                    </a:lnTo>
                    <a:lnTo>
                      <a:pt x="2391" y="5952"/>
                    </a:lnTo>
                    <a:lnTo>
                      <a:pt x="2381" y="5895"/>
                    </a:lnTo>
                    <a:lnTo>
                      <a:pt x="2381" y="5809"/>
                    </a:lnTo>
                    <a:lnTo>
                      <a:pt x="2391" y="5790"/>
                    </a:lnTo>
                    <a:lnTo>
                      <a:pt x="2439" y="5714"/>
                    </a:lnTo>
                    <a:lnTo>
                      <a:pt x="2457" y="5676"/>
                    </a:lnTo>
                    <a:lnTo>
                      <a:pt x="2467" y="5657"/>
                    </a:lnTo>
                    <a:lnTo>
                      <a:pt x="2486" y="5647"/>
                    </a:lnTo>
                    <a:lnTo>
                      <a:pt x="2505" y="5628"/>
                    </a:lnTo>
                    <a:lnTo>
                      <a:pt x="2524" y="5609"/>
                    </a:lnTo>
                    <a:lnTo>
                      <a:pt x="2553" y="5581"/>
                    </a:lnTo>
                    <a:lnTo>
                      <a:pt x="2582" y="5543"/>
                    </a:lnTo>
                    <a:lnTo>
                      <a:pt x="2600" y="5495"/>
                    </a:lnTo>
                    <a:lnTo>
                      <a:pt x="2600" y="5447"/>
                    </a:lnTo>
                    <a:lnTo>
                      <a:pt x="2582" y="5324"/>
                    </a:lnTo>
                    <a:lnTo>
                      <a:pt x="2572" y="5285"/>
                    </a:lnTo>
                    <a:lnTo>
                      <a:pt x="2591" y="5238"/>
                    </a:lnTo>
                    <a:lnTo>
                      <a:pt x="2600" y="5209"/>
                    </a:lnTo>
                    <a:lnTo>
                      <a:pt x="2610" y="5190"/>
                    </a:lnTo>
                    <a:lnTo>
                      <a:pt x="2629" y="5162"/>
                    </a:lnTo>
                    <a:lnTo>
                      <a:pt x="2629" y="5142"/>
                    </a:lnTo>
                    <a:lnTo>
                      <a:pt x="2629" y="5133"/>
                    </a:lnTo>
                    <a:lnTo>
                      <a:pt x="2629" y="5114"/>
                    </a:lnTo>
                    <a:lnTo>
                      <a:pt x="2639" y="5104"/>
                    </a:lnTo>
                    <a:lnTo>
                      <a:pt x="2629" y="5085"/>
                    </a:lnTo>
                    <a:lnTo>
                      <a:pt x="2620" y="5076"/>
                    </a:lnTo>
                    <a:lnTo>
                      <a:pt x="2562" y="5009"/>
                    </a:lnTo>
                    <a:lnTo>
                      <a:pt x="2486" y="5076"/>
                    </a:lnTo>
                    <a:lnTo>
                      <a:pt x="2467" y="5085"/>
                    </a:lnTo>
                    <a:lnTo>
                      <a:pt x="2448" y="5104"/>
                    </a:lnTo>
                    <a:lnTo>
                      <a:pt x="2419" y="5104"/>
                    </a:lnTo>
                    <a:lnTo>
                      <a:pt x="2410" y="5104"/>
                    </a:lnTo>
                    <a:lnTo>
                      <a:pt x="2381" y="5095"/>
                    </a:lnTo>
                    <a:lnTo>
                      <a:pt x="2362" y="5104"/>
                    </a:lnTo>
                    <a:lnTo>
                      <a:pt x="2353" y="5104"/>
                    </a:lnTo>
                    <a:lnTo>
                      <a:pt x="2277" y="5124"/>
                    </a:lnTo>
                    <a:lnTo>
                      <a:pt x="2210" y="5162"/>
                    </a:lnTo>
                    <a:lnTo>
                      <a:pt x="2191" y="5171"/>
                    </a:lnTo>
                    <a:lnTo>
                      <a:pt x="2162" y="5171"/>
                    </a:lnTo>
                    <a:lnTo>
                      <a:pt x="2124" y="5181"/>
                    </a:lnTo>
                    <a:lnTo>
                      <a:pt x="2105" y="5200"/>
                    </a:lnTo>
                    <a:lnTo>
                      <a:pt x="2086" y="5200"/>
                    </a:lnTo>
                    <a:lnTo>
                      <a:pt x="2058" y="5209"/>
                    </a:lnTo>
                    <a:lnTo>
                      <a:pt x="2038" y="5219"/>
                    </a:lnTo>
                    <a:lnTo>
                      <a:pt x="2029" y="5238"/>
                    </a:lnTo>
                    <a:lnTo>
                      <a:pt x="2010" y="5266"/>
                    </a:lnTo>
                    <a:lnTo>
                      <a:pt x="2010" y="5295"/>
                    </a:lnTo>
                    <a:lnTo>
                      <a:pt x="2000" y="5304"/>
                    </a:lnTo>
                    <a:lnTo>
                      <a:pt x="2000" y="5314"/>
                    </a:lnTo>
                    <a:lnTo>
                      <a:pt x="1991" y="5314"/>
                    </a:lnTo>
                    <a:lnTo>
                      <a:pt x="1962" y="5314"/>
                    </a:lnTo>
                    <a:lnTo>
                      <a:pt x="1943" y="5314"/>
                    </a:lnTo>
                    <a:lnTo>
                      <a:pt x="1896" y="5324"/>
                    </a:lnTo>
                    <a:lnTo>
                      <a:pt x="1877" y="5333"/>
                    </a:lnTo>
                    <a:lnTo>
                      <a:pt x="1858" y="5324"/>
                    </a:lnTo>
                    <a:lnTo>
                      <a:pt x="1820" y="5314"/>
                    </a:lnTo>
                    <a:lnTo>
                      <a:pt x="1800" y="5314"/>
                    </a:lnTo>
                    <a:lnTo>
                      <a:pt x="1781" y="5324"/>
                    </a:lnTo>
                    <a:lnTo>
                      <a:pt x="1762" y="5324"/>
                    </a:lnTo>
                    <a:lnTo>
                      <a:pt x="1743" y="5314"/>
                    </a:lnTo>
                    <a:lnTo>
                      <a:pt x="1724" y="5304"/>
                    </a:lnTo>
                    <a:lnTo>
                      <a:pt x="1639" y="5228"/>
                    </a:lnTo>
                    <a:lnTo>
                      <a:pt x="1619" y="5219"/>
                    </a:lnTo>
                    <a:lnTo>
                      <a:pt x="1591" y="5219"/>
                    </a:lnTo>
                    <a:lnTo>
                      <a:pt x="1572" y="5219"/>
                    </a:lnTo>
                    <a:lnTo>
                      <a:pt x="1553" y="5219"/>
                    </a:lnTo>
                    <a:lnTo>
                      <a:pt x="1543" y="5219"/>
                    </a:lnTo>
                    <a:lnTo>
                      <a:pt x="1524" y="5238"/>
                    </a:lnTo>
                    <a:lnTo>
                      <a:pt x="1515" y="5257"/>
                    </a:lnTo>
                    <a:lnTo>
                      <a:pt x="1505" y="5276"/>
                    </a:lnTo>
                    <a:lnTo>
                      <a:pt x="1496" y="5285"/>
                    </a:lnTo>
                    <a:lnTo>
                      <a:pt x="1486" y="5285"/>
                    </a:lnTo>
                    <a:lnTo>
                      <a:pt x="1477" y="5285"/>
                    </a:lnTo>
                    <a:lnTo>
                      <a:pt x="1467" y="5276"/>
                    </a:lnTo>
                    <a:lnTo>
                      <a:pt x="1448" y="5257"/>
                    </a:lnTo>
                    <a:lnTo>
                      <a:pt x="1439" y="5228"/>
                    </a:lnTo>
                    <a:lnTo>
                      <a:pt x="1439" y="5190"/>
                    </a:lnTo>
                    <a:lnTo>
                      <a:pt x="1439" y="5152"/>
                    </a:lnTo>
                    <a:lnTo>
                      <a:pt x="1439" y="5124"/>
                    </a:lnTo>
                    <a:lnTo>
                      <a:pt x="1467" y="5085"/>
                    </a:lnTo>
                    <a:lnTo>
                      <a:pt x="1496" y="5057"/>
                    </a:lnTo>
                    <a:lnTo>
                      <a:pt x="1515" y="5038"/>
                    </a:lnTo>
                    <a:lnTo>
                      <a:pt x="1534" y="5028"/>
                    </a:lnTo>
                    <a:lnTo>
                      <a:pt x="1543" y="5009"/>
                    </a:lnTo>
                    <a:lnTo>
                      <a:pt x="1543" y="4990"/>
                    </a:lnTo>
                    <a:lnTo>
                      <a:pt x="1524" y="4952"/>
                    </a:lnTo>
                    <a:lnTo>
                      <a:pt x="1486" y="4885"/>
                    </a:lnTo>
                    <a:lnTo>
                      <a:pt x="1477" y="4857"/>
                    </a:lnTo>
                    <a:lnTo>
                      <a:pt x="1477" y="4838"/>
                    </a:lnTo>
                    <a:lnTo>
                      <a:pt x="1496" y="4828"/>
                    </a:lnTo>
                    <a:lnTo>
                      <a:pt x="1505" y="4819"/>
                    </a:lnTo>
                    <a:lnTo>
                      <a:pt x="1505" y="4809"/>
                    </a:lnTo>
                    <a:lnTo>
                      <a:pt x="1467" y="4762"/>
                    </a:lnTo>
                    <a:lnTo>
                      <a:pt x="1467" y="4733"/>
                    </a:lnTo>
                    <a:lnTo>
                      <a:pt x="1486" y="4705"/>
                    </a:lnTo>
                    <a:lnTo>
                      <a:pt x="1534" y="4638"/>
                    </a:lnTo>
                    <a:lnTo>
                      <a:pt x="1591" y="4580"/>
                    </a:lnTo>
                    <a:lnTo>
                      <a:pt x="1600" y="4552"/>
                    </a:lnTo>
                    <a:lnTo>
                      <a:pt x="1610" y="4523"/>
                    </a:lnTo>
                    <a:lnTo>
                      <a:pt x="1648" y="4333"/>
                    </a:lnTo>
                    <a:lnTo>
                      <a:pt x="1477" y="3923"/>
                    </a:lnTo>
                    <a:lnTo>
                      <a:pt x="1448" y="3895"/>
                    </a:lnTo>
                    <a:lnTo>
                      <a:pt x="1324" y="3790"/>
                    </a:lnTo>
                    <a:lnTo>
                      <a:pt x="1200" y="3600"/>
                    </a:lnTo>
                    <a:lnTo>
                      <a:pt x="1143" y="3590"/>
                    </a:lnTo>
                    <a:lnTo>
                      <a:pt x="1124" y="3600"/>
                    </a:lnTo>
                    <a:lnTo>
                      <a:pt x="1096" y="3609"/>
                    </a:lnTo>
                    <a:lnTo>
                      <a:pt x="1058" y="3666"/>
                    </a:lnTo>
                    <a:lnTo>
                      <a:pt x="991" y="3723"/>
                    </a:lnTo>
                    <a:lnTo>
                      <a:pt x="981" y="3742"/>
                    </a:lnTo>
                    <a:lnTo>
                      <a:pt x="962" y="3771"/>
                    </a:lnTo>
                    <a:lnTo>
                      <a:pt x="934" y="3800"/>
                    </a:lnTo>
                    <a:lnTo>
                      <a:pt x="934" y="3819"/>
                    </a:lnTo>
                    <a:lnTo>
                      <a:pt x="934" y="3828"/>
                    </a:lnTo>
                    <a:lnTo>
                      <a:pt x="924" y="3847"/>
                    </a:lnTo>
                    <a:lnTo>
                      <a:pt x="915" y="3866"/>
                    </a:lnTo>
                    <a:lnTo>
                      <a:pt x="896" y="3885"/>
                    </a:lnTo>
                    <a:lnTo>
                      <a:pt x="896" y="3905"/>
                    </a:lnTo>
                    <a:lnTo>
                      <a:pt x="896" y="3923"/>
                    </a:lnTo>
                    <a:lnTo>
                      <a:pt x="886" y="3943"/>
                    </a:lnTo>
                    <a:lnTo>
                      <a:pt x="877" y="3962"/>
                    </a:lnTo>
                    <a:lnTo>
                      <a:pt x="734" y="4009"/>
                    </a:lnTo>
                    <a:lnTo>
                      <a:pt x="448" y="4057"/>
                    </a:lnTo>
                    <a:lnTo>
                      <a:pt x="391" y="4076"/>
                    </a:lnTo>
                    <a:lnTo>
                      <a:pt x="353" y="4114"/>
                    </a:lnTo>
                    <a:lnTo>
                      <a:pt x="324" y="4161"/>
                    </a:lnTo>
                    <a:lnTo>
                      <a:pt x="315" y="4171"/>
                    </a:lnTo>
                    <a:lnTo>
                      <a:pt x="286" y="4200"/>
                    </a:lnTo>
                    <a:lnTo>
                      <a:pt x="277" y="4209"/>
                    </a:lnTo>
                    <a:lnTo>
                      <a:pt x="258" y="4238"/>
                    </a:lnTo>
                    <a:lnTo>
                      <a:pt x="238" y="4238"/>
                    </a:lnTo>
                    <a:lnTo>
                      <a:pt x="191" y="4161"/>
                    </a:lnTo>
                    <a:lnTo>
                      <a:pt x="210" y="4133"/>
                    </a:lnTo>
                    <a:lnTo>
                      <a:pt x="248" y="4095"/>
                    </a:lnTo>
                    <a:lnTo>
                      <a:pt x="267" y="4076"/>
                    </a:lnTo>
                    <a:lnTo>
                      <a:pt x="277" y="4066"/>
                    </a:lnTo>
                    <a:lnTo>
                      <a:pt x="277" y="4047"/>
                    </a:lnTo>
                    <a:lnTo>
                      <a:pt x="277" y="4028"/>
                    </a:lnTo>
                    <a:lnTo>
                      <a:pt x="286" y="4019"/>
                    </a:lnTo>
                    <a:lnTo>
                      <a:pt x="315" y="3990"/>
                    </a:lnTo>
                    <a:lnTo>
                      <a:pt x="334" y="3971"/>
                    </a:lnTo>
                    <a:lnTo>
                      <a:pt x="353" y="3943"/>
                    </a:lnTo>
                    <a:lnTo>
                      <a:pt x="362" y="3914"/>
                    </a:lnTo>
                    <a:lnTo>
                      <a:pt x="372" y="3876"/>
                    </a:lnTo>
                    <a:lnTo>
                      <a:pt x="381" y="3828"/>
                    </a:lnTo>
                    <a:lnTo>
                      <a:pt x="372" y="3771"/>
                    </a:lnTo>
                    <a:lnTo>
                      <a:pt x="353" y="3685"/>
                    </a:lnTo>
                    <a:lnTo>
                      <a:pt x="324" y="3619"/>
                    </a:lnTo>
                    <a:lnTo>
                      <a:pt x="296" y="3590"/>
                    </a:lnTo>
                    <a:lnTo>
                      <a:pt x="277" y="3581"/>
                    </a:lnTo>
                    <a:lnTo>
                      <a:pt x="258" y="3581"/>
                    </a:lnTo>
                    <a:lnTo>
                      <a:pt x="248" y="3571"/>
                    </a:lnTo>
                    <a:lnTo>
                      <a:pt x="248" y="3552"/>
                    </a:lnTo>
                    <a:lnTo>
                      <a:pt x="248" y="3514"/>
                    </a:lnTo>
                    <a:lnTo>
                      <a:pt x="248" y="3476"/>
                    </a:lnTo>
                    <a:lnTo>
                      <a:pt x="238" y="3438"/>
                    </a:lnTo>
                    <a:lnTo>
                      <a:pt x="200" y="3361"/>
                    </a:lnTo>
                    <a:lnTo>
                      <a:pt x="191" y="3323"/>
                    </a:lnTo>
                    <a:lnTo>
                      <a:pt x="191" y="3285"/>
                    </a:lnTo>
                    <a:lnTo>
                      <a:pt x="210" y="3266"/>
                    </a:lnTo>
                    <a:lnTo>
                      <a:pt x="248" y="3209"/>
                    </a:lnTo>
                    <a:lnTo>
                      <a:pt x="248" y="3200"/>
                    </a:lnTo>
                    <a:lnTo>
                      <a:pt x="248" y="3190"/>
                    </a:lnTo>
                    <a:lnTo>
                      <a:pt x="220" y="3190"/>
                    </a:lnTo>
                    <a:lnTo>
                      <a:pt x="210" y="3181"/>
                    </a:lnTo>
                    <a:lnTo>
                      <a:pt x="210" y="3161"/>
                    </a:lnTo>
                    <a:lnTo>
                      <a:pt x="220" y="3114"/>
                    </a:lnTo>
                    <a:lnTo>
                      <a:pt x="220" y="3085"/>
                    </a:lnTo>
                    <a:lnTo>
                      <a:pt x="220" y="3047"/>
                    </a:lnTo>
                    <a:lnTo>
                      <a:pt x="210" y="3019"/>
                    </a:lnTo>
                    <a:lnTo>
                      <a:pt x="200" y="3000"/>
                    </a:lnTo>
                    <a:lnTo>
                      <a:pt x="162" y="2990"/>
                    </a:lnTo>
                    <a:lnTo>
                      <a:pt x="124" y="2990"/>
                    </a:lnTo>
                    <a:lnTo>
                      <a:pt x="10" y="3009"/>
                    </a:lnTo>
                    <a:lnTo>
                      <a:pt x="0" y="3000"/>
                    </a:lnTo>
                    <a:lnTo>
                      <a:pt x="10" y="2980"/>
                    </a:lnTo>
                    <a:lnTo>
                      <a:pt x="38" y="2923"/>
                    </a:lnTo>
                    <a:lnTo>
                      <a:pt x="105" y="2847"/>
                    </a:lnTo>
                    <a:lnTo>
                      <a:pt x="115" y="2828"/>
                    </a:lnTo>
                    <a:lnTo>
                      <a:pt x="105" y="2809"/>
                    </a:lnTo>
                    <a:lnTo>
                      <a:pt x="67" y="2781"/>
                    </a:lnTo>
                    <a:lnTo>
                      <a:pt x="10" y="2685"/>
                    </a:lnTo>
                    <a:lnTo>
                      <a:pt x="57" y="2571"/>
                    </a:lnTo>
                    <a:lnTo>
                      <a:pt x="496" y="2514"/>
                    </a:lnTo>
                    <a:lnTo>
                      <a:pt x="496" y="2504"/>
                    </a:lnTo>
                    <a:lnTo>
                      <a:pt x="505" y="2495"/>
                    </a:lnTo>
                    <a:lnTo>
                      <a:pt x="515" y="2447"/>
                    </a:lnTo>
                    <a:lnTo>
                      <a:pt x="515" y="2438"/>
                    </a:lnTo>
                    <a:lnTo>
                      <a:pt x="515" y="2428"/>
                    </a:lnTo>
                    <a:lnTo>
                      <a:pt x="515" y="2419"/>
                    </a:lnTo>
                    <a:lnTo>
                      <a:pt x="515" y="2409"/>
                    </a:lnTo>
                    <a:lnTo>
                      <a:pt x="524" y="2390"/>
                    </a:lnTo>
                    <a:lnTo>
                      <a:pt x="524" y="2371"/>
                    </a:lnTo>
                    <a:lnTo>
                      <a:pt x="543" y="2352"/>
                    </a:lnTo>
                    <a:lnTo>
                      <a:pt x="562" y="2323"/>
                    </a:lnTo>
                    <a:lnTo>
                      <a:pt x="629" y="2238"/>
                    </a:lnTo>
                    <a:lnTo>
                      <a:pt x="743" y="2066"/>
                    </a:lnTo>
                    <a:lnTo>
                      <a:pt x="991" y="2133"/>
                    </a:lnTo>
                    <a:lnTo>
                      <a:pt x="1020" y="2133"/>
                    </a:lnTo>
                    <a:lnTo>
                      <a:pt x="1048" y="2123"/>
                    </a:lnTo>
                    <a:lnTo>
                      <a:pt x="1048" y="2095"/>
                    </a:lnTo>
                    <a:lnTo>
                      <a:pt x="1038" y="2038"/>
                    </a:lnTo>
                    <a:lnTo>
                      <a:pt x="1048" y="2028"/>
                    </a:lnTo>
                    <a:lnTo>
                      <a:pt x="1067" y="2009"/>
                    </a:lnTo>
                    <a:lnTo>
                      <a:pt x="1124" y="1952"/>
                    </a:lnTo>
                    <a:lnTo>
                      <a:pt x="1143" y="1933"/>
                    </a:lnTo>
                    <a:lnTo>
                      <a:pt x="1248" y="1723"/>
                    </a:lnTo>
                    <a:lnTo>
                      <a:pt x="1276" y="1695"/>
                    </a:lnTo>
                    <a:lnTo>
                      <a:pt x="1296" y="1685"/>
                    </a:lnTo>
                    <a:lnTo>
                      <a:pt x="1362" y="1685"/>
                    </a:lnTo>
                    <a:lnTo>
                      <a:pt x="1381" y="1676"/>
                    </a:lnTo>
                    <a:lnTo>
                      <a:pt x="1401" y="1666"/>
                    </a:lnTo>
                    <a:lnTo>
                      <a:pt x="1467" y="1571"/>
                    </a:lnTo>
                    <a:lnTo>
                      <a:pt x="1515" y="1457"/>
                    </a:lnTo>
                    <a:lnTo>
                      <a:pt x="1534" y="1428"/>
                    </a:lnTo>
                    <a:lnTo>
                      <a:pt x="1543" y="1419"/>
                    </a:lnTo>
                    <a:lnTo>
                      <a:pt x="1543" y="1400"/>
                    </a:lnTo>
                    <a:lnTo>
                      <a:pt x="1553" y="1352"/>
                    </a:lnTo>
                    <a:lnTo>
                      <a:pt x="1743" y="1219"/>
                    </a:lnTo>
                    <a:lnTo>
                      <a:pt x="1800" y="1200"/>
                    </a:lnTo>
                    <a:lnTo>
                      <a:pt x="1810" y="1209"/>
                    </a:lnTo>
                    <a:lnTo>
                      <a:pt x="1810" y="1228"/>
                    </a:lnTo>
                    <a:lnTo>
                      <a:pt x="1820" y="1238"/>
                    </a:lnTo>
                    <a:lnTo>
                      <a:pt x="1820" y="1247"/>
                    </a:lnTo>
                    <a:lnTo>
                      <a:pt x="1829" y="1257"/>
                    </a:lnTo>
                    <a:lnTo>
                      <a:pt x="1838" y="1266"/>
                    </a:lnTo>
                    <a:lnTo>
                      <a:pt x="1848" y="1285"/>
                    </a:lnTo>
                    <a:lnTo>
                      <a:pt x="1848" y="1295"/>
                    </a:lnTo>
                    <a:lnTo>
                      <a:pt x="1924" y="1314"/>
                    </a:lnTo>
                    <a:lnTo>
                      <a:pt x="2305" y="1333"/>
                    </a:lnTo>
                    <a:lnTo>
                      <a:pt x="2372" y="1219"/>
                    </a:lnTo>
                    <a:lnTo>
                      <a:pt x="2381" y="1180"/>
                    </a:lnTo>
                    <a:lnTo>
                      <a:pt x="2391" y="1104"/>
                    </a:lnTo>
                    <a:lnTo>
                      <a:pt x="2400" y="1066"/>
                    </a:lnTo>
                    <a:lnTo>
                      <a:pt x="2391" y="1047"/>
                    </a:lnTo>
                    <a:lnTo>
                      <a:pt x="2391" y="1038"/>
                    </a:lnTo>
                    <a:lnTo>
                      <a:pt x="2324" y="981"/>
                    </a:lnTo>
                    <a:lnTo>
                      <a:pt x="2305" y="933"/>
                    </a:lnTo>
                    <a:lnTo>
                      <a:pt x="2296" y="904"/>
                    </a:lnTo>
                    <a:lnTo>
                      <a:pt x="2305" y="885"/>
                    </a:lnTo>
                    <a:lnTo>
                      <a:pt x="2315" y="866"/>
                    </a:lnTo>
                    <a:lnTo>
                      <a:pt x="2334" y="838"/>
                    </a:lnTo>
                    <a:lnTo>
                      <a:pt x="2334" y="809"/>
                    </a:lnTo>
                    <a:lnTo>
                      <a:pt x="2334" y="771"/>
                    </a:lnTo>
                    <a:lnTo>
                      <a:pt x="2305" y="685"/>
                    </a:lnTo>
                    <a:lnTo>
                      <a:pt x="2305" y="666"/>
                    </a:lnTo>
                    <a:lnTo>
                      <a:pt x="2315" y="647"/>
                    </a:lnTo>
                    <a:lnTo>
                      <a:pt x="2391" y="609"/>
                    </a:lnTo>
                    <a:lnTo>
                      <a:pt x="2410" y="590"/>
                    </a:lnTo>
                    <a:lnTo>
                      <a:pt x="2429" y="571"/>
                    </a:lnTo>
                    <a:lnTo>
                      <a:pt x="2477" y="447"/>
                    </a:lnTo>
                    <a:lnTo>
                      <a:pt x="2696" y="466"/>
                    </a:lnTo>
                    <a:lnTo>
                      <a:pt x="3439" y="352"/>
                    </a:lnTo>
                    <a:lnTo>
                      <a:pt x="3477" y="352"/>
                    </a:lnTo>
                    <a:lnTo>
                      <a:pt x="3477" y="371"/>
                    </a:lnTo>
                    <a:lnTo>
                      <a:pt x="3486" y="390"/>
                    </a:lnTo>
                    <a:lnTo>
                      <a:pt x="3496" y="400"/>
                    </a:lnTo>
                    <a:lnTo>
                      <a:pt x="3505" y="409"/>
                    </a:lnTo>
                    <a:lnTo>
                      <a:pt x="3515" y="419"/>
                    </a:lnTo>
                    <a:lnTo>
                      <a:pt x="3524" y="447"/>
                    </a:lnTo>
                    <a:lnTo>
                      <a:pt x="3534" y="504"/>
                    </a:lnTo>
                    <a:lnTo>
                      <a:pt x="3534" y="523"/>
                    </a:lnTo>
                    <a:lnTo>
                      <a:pt x="3534" y="542"/>
                    </a:lnTo>
                    <a:lnTo>
                      <a:pt x="3515" y="552"/>
                    </a:lnTo>
                    <a:lnTo>
                      <a:pt x="3505" y="552"/>
                    </a:lnTo>
                    <a:lnTo>
                      <a:pt x="3505" y="561"/>
                    </a:lnTo>
                    <a:lnTo>
                      <a:pt x="3496" y="590"/>
                    </a:lnTo>
                    <a:lnTo>
                      <a:pt x="3505" y="590"/>
                    </a:lnTo>
                    <a:lnTo>
                      <a:pt x="3515" y="590"/>
                    </a:lnTo>
                    <a:lnTo>
                      <a:pt x="3696" y="561"/>
                    </a:lnTo>
                    <a:lnTo>
                      <a:pt x="3724" y="561"/>
                    </a:lnTo>
                    <a:lnTo>
                      <a:pt x="3743" y="542"/>
                    </a:lnTo>
                    <a:lnTo>
                      <a:pt x="3753" y="533"/>
                    </a:lnTo>
                    <a:lnTo>
                      <a:pt x="3763" y="514"/>
                    </a:lnTo>
                    <a:lnTo>
                      <a:pt x="3772" y="504"/>
                    </a:lnTo>
                    <a:lnTo>
                      <a:pt x="3772" y="457"/>
                    </a:lnTo>
                    <a:lnTo>
                      <a:pt x="3781" y="438"/>
                    </a:lnTo>
                    <a:lnTo>
                      <a:pt x="3829" y="371"/>
                    </a:lnTo>
                    <a:lnTo>
                      <a:pt x="3924" y="314"/>
                    </a:lnTo>
                    <a:lnTo>
                      <a:pt x="4077" y="133"/>
                    </a:lnTo>
                    <a:lnTo>
                      <a:pt x="4829" y="0"/>
                    </a:lnTo>
                    <a:lnTo>
                      <a:pt x="5172" y="38"/>
                    </a:lnTo>
                    <a:lnTo>
                      <a:pt x="5458" y="152"/>
                    </a:lnTo>
                    <a:lnTo>
                      <a:pt x="5496" y="181"/>
                    </a:lnTo>
                    <a:lnTo>
                      <a:pt x="5524" y="199"/>
                    </a:lnTo>
                    <a:lnTo>
                      <a:pt x="5534" y="209"/>
                    </a:lnTo>
                    <a:lnTo>
                      <a:pt x="5581" y="228"/>
                    </a:lnTo>
                    <a:lnTo>
                      <a:pt x="5601" y="238"/>
                    </a:lnTo>
                    <a:lnTo>
                      <a:pt x="5610" y="247"/>
                    </a:lnTo>
                    <a:lnTo>
                      <a:pt x="5620" y="266"/>
                    </a:lnTo>
                    <a:lnTo>
                      <a:pt x="5648" y="285"/>
                    </a:lnTo>
                    <a:lnTo>
                      <a:pt x="5667" y="295"/>
                    </a:lnTo>
                    <a:lnTo>
                      <a:pt x="5677" y="295"/>
                    </a:lnTo>
                    <a:lnTo>
                      <a:pt x="5734" y="257"/>
                    </a:lnTo>
                    <a:lnTo>
                      <a:pt x="5943" y="199"/>
                    </a:lnTo>
                    <a:lnTo>
                      <a:pt x="5982" y="199"/>
                    </a:lnTo>
                    <a:lnTo>
                      <a:pt x="6105" y="238"/>
                    </a:lnTo>
                    <a:lnTo>
                      <a:pt x="6544" y="247"/>
                    </a:lnTo>
                    <a:lnTo>
                      <a:pt x="6553" y="238"/>
                    </a:lnTo>
                    <a:lnTo>
                      <a:pt x="6610" y="238"/>
                    </a:lnTo>
                    <a:lnTo>
                      <a:pt x="6686" y="199"/>
                    </a:lnTo>
                    <a:lnTo>
                      <a:pt x="6705" y="199"/>
                    </a:lnTo>
                    <a:lnTo>
                      <a:pt x="6724" y="199"/>
                    </a:lnTo>
                    <a:lnTo>
                      <a:pt x="6791" y="247"/>
                    </a:lnTo>
                    <a:lnTo>
                      <a:pt x="7439" y="323"/>
                    </a:lnTo>
                    <a:lnTo>
                      <a:pt x="7524" y="323"/>
                    </a:lnTo>
                    <a:lnTo>
                      <a:pt x="7591" y="257"/>
                    </a:lnTo>
                    <a:lnTo>
                      <a:pt x="7620" y="257"/>
                    </a:lnTo>
                    <a:lnTo>
                      <a:pt x="7705" y="304"/>
                    </a:lnTo>
                    <a:lnTo>
                      <a:pt x="7791" y="333"/>
                    </a:lnTo>
                    <a:lnTo>
                      <a:pt x="7820" y="342"/>
                    </a:lnTo>
                    <a:lnTo>
                      <a:pt x="7848" y="371"/>
                    </a:lnTo>
                    <a:lnTo>
                      <a:pt x="8029" y="476"/>
                    </a:lnTo>
                    <a:lnTo>
                      <a:pt x="7934" y="504"/>
                    </a:lnTo>
                    <a:lnTo>
                      <a:pt x="7715" y="828"/>
                    </a:lnTo>
                    <a:lnTo>
                      <a:pt x="7696" y="866"/>
                    </a:lnTo>
                    <a:lnTo>
                      <a:pt x="7705" y="904"/>
                    </a:lnTo>
                    <a:lnTo>
                      <a:pt x="7705" y="923"/>
                    </a:lnTo>
                    <a:lnTo>
                      <a:pt x="7696" y="942"/>
                    </a:lnTo>
                    <a:lnTo>
                      <a:pt x="7696" y="999"/>
                    </a:lnTo>
                    <a:lnTo>
                      <a:pt x="7696" y="1057"/>
                    </a:lnTo>
                    <a:lnTo>
                      <a:pt x="7705" y="1123"/>
                    </a:lnTo>
                    <a:lnTo>
                      <a:pt x="7715" y="1162"/>
                    </a:lnTo>
                    <a:lnTo>
                      <a:pt x="7696" y="1190"/>
                    </a:lnTo>
                    <a:lnTo>
                      <a:pt x="7667" y="1219"/>
                    </a:lnTo>
                    <a:lnTo>
                      <a:pt x="7648" y="1238"/>
                    </a:lnTo>
                    <a:lnTo>
                      <a:pt x="7629" y="1257"/>
                    </a:lnTo>
                    <a:lnTo>
                      <a:pt x="7620" y="1276"/>
                    </a:lnTo>
                    <a:lnTo>
                      <a:pt x="7620" y="1304"/>
                    </a:lnTo>
                    <a:lnTo>
                      <a:pt x="7620" y="1352"/>
                    </a:lnTo>
                    <a:lnTo>
                      <a:pt x="7639" y="1428"/>
                    </a:lnTo>
                    <a:lnTo>
                      <a:pt x="7648" y="1466"/>
                    </a:lnTo>
                    <a:lnTo>
                      <a:pt x="7686" y="1504"/>
                    </a:lnTo>
                    <a:lnTo>
                      <a:pt x="7734" y="1514"/>
                    </a:lnTo>
                    <a:lnTo>
                      <a:pt x="7753" y="1523"/>
                    </a:lnTo>
                    <a:lnTo>
                      <a:pt x="7981" y="1714"/>
                    </a:lnTo>
                    <a:lnTo>
                      <a:pt x="8001" y="1761"/>
                    </a:lnTo>
                    <a:lnTo>
                      <a:pt x="8096" y="2038"/>
                    </a:lnTo>
                    <a:lnTo>
                      <a:pt x="8124" y="2162"/>
                    </a:lnTo>
                    <a:lnTo>
                      <a:pt x="8124" y="2171"/>
                    </a:lnTo>
                    <a:lnTo>
                      <a:pt x="8124" y="2190"/>
                    </a:lnTo>
                    <a:lnTo>
                      <a:pt x="8115" y="2200"/>
                    </a:lnTo>
                    <a:lnTo>
                      <a:pt x="8115" y="2219"/>
                    </a:lnTo>
                    <a:lnTo>
                      <a:pt x="8124" y="2228"/>
                    </a:lnTo>
                    <a:lnTo>
                      <a:pt x="8144" y="2247"/>
                    </a:lnTo>
                    <a:lnTo>
                      <a:pt x="8182" y="2266"/>
                    </a:lnTo>
                    <a:lnTo>
                      <a:pt x="8220" y="2276"/>
                    </a:lnTo>
                    <a:lnTo>
                      <a:pt x="8267" y="2285"/>
                    </a:lnTo>
                    <a:lnTo>
                      <a:pt x="8277" y="2285"/>
                    </a:lnTo>
                    <a:lnTo>
                      <a:pt x="8315" y="2304"/>
                    </a:lnTo>
                    <a:lnTo>
                      <a:pt x="8353" y="2323"/>
                    </a:lnTo>
                    <a:lnTo>
                      <a:pt x="8372" y="2333"/>
                    </a:lnTo>
                    <a:lnTo>
                      <a:pt x="8372" y="2343"/>
                    </a:lnTo>
                    <a:lnTo>
                      <a:pt x="8353" y="2390"/>
                    </a:lnTo>
                    <a:lnTo>
                      <a:pt x="8344" y="2476"/>
                    </a:lnTo>
                    <a:lnTo>
                      <a:pt x="8334" y="2495"/>
                    </a:lnTo>
                    <a:lnTo>
                      <a:pt x="8324" y="2514"/>
                    </a:lnTo>
                    <a:lnTo>
                      <a:pt x="8315" y="2533"/>
                    </a:lnTo>
                    <a:lnTo>
                      <a:pt x="8296" y="2552"/>
                    </a:lnTo>
                    <a:lnTo>
                      <a:pt x="8286" y="2581"/>
                    </a:lnTo>
                    <a:lnTo>
                      <a:pt x="8277" y="2619"/>
                    </a:lnTo>
                    <a:lnTo>
                      <a:pt x="8248" y="2781"/>
                    </a:lnTo>
                    <a:lnTo>
                      <a:pt x="8229" y="2809"/>
                    </a:lnTo>
                    <a:lnTo>
                      <a:pt x="8210" y="2847"/>
                    </a:lnTo>
                    <a:lnTo>
                      <a:pt x="8191" y="2876"/>
                    </a:lnTo>
                    <a:lnTo>
                      <a:pt x="8182" y="2914"/>
                    </a:lnTo>
                    <a:lnTo>
                      <a:pt x="8172" y="2952"/>
                    </a:lnTo>
                    <a:lnTo>
                      <a:pt x="8172" y="2980"/>
                    </a:lnTo>
                    <a:lnTo>
                      <a:pt x="8182" y="3009"/>
                    </a:lnTo>
                    <a:lnTo>
                      <a:pt x="8191" y="3038"/>
                    </a:lnTo>
                    <a:lnTo>
                      <a:pt x="8201" y="3057"/>
                    </a:lnTo>
                    <a:lnTo>
                      <a:pt x="8201" y="3076"/>
                    </a:lnTo>
                    <a:lnTo>
                      <a:pt x="8191" y="3095"/>
                    </a:lnTo>
                    <a:lnTo>
                      <a:pt x="8191" y="3114"/>
                    </a:lnTo>
                    <a:lnTo>
                      <a:pt x="8201" y="3133"/>
                    </a:lnTo>
                    <a:lnTo>
                      <a:pt x="8229" y="3152"/>
                    </a:lnTo>
                    <a:lnTo>
                      <a:pt x="8305" y="3200"/>
                    </a:lnTo>
                    <a:lnTo>
                      <a:pt x="8315" y="3219"/>
                    </a:lnTo>
                    <a:lnTo>
                      <a:pt x="8315" y="3228"/>
                    </a:lnTo>
                    <a:lnTo>
                      <a:pt x="8305" y="3238"/>
                    </a:lnTo>
                    <a:lnTo>
                      <a:pt x="8296" y="3247"/>
                    </a:lnTo>
                    <a:lnTo>
                      <a:pt x="8296" y="3266"/>
                    </a:lnTo>
                    <a:lnTo>
                      <a:pt x="8315" y="3276"/>
                    </a:lnTo>
                    <a:lnTo>
                      <a:pt x="8505" y="3257"/>
                    </a:lnTo>
                    <a:lnTo>
                      <a:pt x="8582" y="3266"/>
                    </a:lnTo>
                    <a:lnTo>
                      <a:pt x="8610" y="3266"/>
                    </a:lnTo>
                    <a:lnTo>
                      <a:pt x="8696" y="3219"/>
                    </a:lnTo>
                    <a:lnTo>
                      <a:pt x="8725" y="3209"/>
                    </a:lnTo>
                    <a:lnTo>
                      <a:pt x="8829" y="3209"/>
                    </a:lnTo>
                    <a:lnTo>
                      <a:pt x="8896" y="3266"/>
                    </a:lnTo>
                    <a:lnTo>
                      <a:pt x="8906" y="3266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59" name="Freeform 9">
                <a:extLst>
                  <a:ext uri="{FF2B5EF4-FFF2-40B4-BE49-F238E27FC236}">
                    <a16:creationId xmlns:a16="http://schemas.microsoft.com/office/drawing/2014/main" id="{FB8F4124-2740-EF49-AA5C-488049671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2650" y="4478338"/>
                <a:ext cx="2198688" cy="2352675"/>
              </a:xfrm>
              <a:custGeom>
                <a:avLst/>
                <a:gdLst>
                  <a:gd name="T0" fmla="*/ 1728415 w 6106"/>
                  <a:gd name="T1" fmla="*/ 1779449 h 6534"/>
                  <a:gd name="T2" fmla="*/ 1659639 w 6106"/>
                  <a:gd name="T3" fmla="*/ 2016373 h 6534"/>
                  <a:gd name="T4" fmla="*/ 1618589 w 6106"/>
                  <a:gd name="T5" fmla="*/ 2259778 h 6534"/>
                  <a:gd name="T6" fmla="*/ 840082 w 6106"/>
                  <a:gd name="T7" fmla="*/ 2341873 h 6534"/>
                  <a:gd name="T8" fmla="*/ 20525 w 6106"/>
                  <a:gd name="T9" fmla="*/ 2263018 h 6534"/>
                  <a:gd name="T10" fmla="*/ 57974 w 6106"/>
                  <a:gd name="T11" fmla="*/ 2201447 h 6534"/>
                  <a:gd name="T12" fmla="*/ 140434 w 6106"/>
                  <a:gd name="T13" fmla="*/ 2081185 h 6534"/>
                  <a:gd name="T14" fmla="*/ 205609 w 6106"/>
                  <a:gd name="T15" fmla="*/ 2012772 h 6534"/>
                  <a:gd name="T16" fmla="*/ 274386 w 6106"/>
                  <a:gd name="T17" fmla="*/ 1875587 h 6534"/>
                  <a:gd name="T18" fmla="*/ 260343 w 6106"/>
                  <a:gd name="T19" fmla="*/ 1632182 h 6534"/>
                  <a:gd name="T20" fmla="*/ 222894 w 6106"/>
                  <a:gd name="T21" fmla="*/ 1601216 h 6534"/>
                  <a:gd name="T22" fmla="*/ 195167 w 6106"/>
                  <a:gd name="T23" fmla="*/ 1553327 h 6534"/>
                  <a:gd name="T24" fmla="*/ 154117 w 6106"/>
                  <a:gd name="T25" fmla="*/ 1494996 h 6534"/>
                  <a:gd name="T26" fmla="*/ 119909 w 6106"/>
                  <a:gd name="T27" fmla="*/ 1354210 h 6534"/>
                  <a:gd name="T28" fmla="*/ 167800 w 6106"/>
                  <a:gd name="T29" fmla="*/ 1357811 h 6534"/>
                  <a:gd name="T30" fmla="*/ 167800 w 6106"/>
                  <a:gd name="T31" fmla="*/ 1261673 h 6534"/>
                  <a:gd name="T32" fmla="*/ 257102 w 6106"/>
                  <a:gd name="T33" fmla="*/ 1254832 h 6534"/>
                  <a:gd name="T34" fmla="*/ 232976 w 6106"/>
                  <a:gd name="T35" fmla="*/ 1179578 h 6534"/>
                  <a:gd name="T36" fmla="*/ 229735 w 6106"/>
                  <a:gd name="T37" fmla="*/ 1110805 h 6534"/>
                  <a:gd name="T38" fmla="*/ 198768 w 6106"/>
                  <a:gd name="T39" fmla="*/ 1011427 h 6534"/>
                  <a:gd name="T40" fmla="*/ 226134 w 6106"/>
                  <a:gd name="T41" fmla="*/ 891525 h 6534"/>
                  <a:gd name="T42" fmla="*/ 216052 w 6106"/>
                  <a:gd name="T43" fmla="*/ 476368 h 6534"/>
                  <a:gd name="T44" fmla="*/ 342802 w 6106"/>
                  <a:gd name="T45" fmla="*/ 315418 h 6534"/>
                  <a:gd name="T46" fmla="*/ 466312 w 6106"/>
                  <a:gd name="T47" fmla="*/ 212439 h 6534"/>
                  <a:gd name="T48" fmla="*/ 500520 w 6106"/>
                  <a:gd name="T49" fmla="*/ 178233 h 6534"/>
                  <a:gd name="T50" fmla="*/ 486837 w 6106"/>
                  <a:gd name="T51" fmla="*/ 133585 h 6534"/>
                  <a:gd name="T52" fmla="*/ 469553 w 6106"/>
                  <a:gd name="T53" fmla="*/ 99378 h 6534"/>
                  <a:gd name="T54" fmla="*/ 462711 w 6106"/>
                  <a:gd name="T55" fmla="*/ 20524 h 6534"/>
                  <a:gd name="T56" fmla="*/ 524646 w 6106"/>
                  <a:gd name="T57" fmla="*/ 34206 h 6534"/>
                  <a:gd name="T58" fmla="*/ 802273 w 6106"/>
                  <a:gd name="T59" fmla="*/ 208839 h 6534"/>
                  <a:gd name="T60" fmla="*/ 826398 w 6106"/>
                  <a:gd name="T61" fmla="*/ 356466 h 6534"/>
                  <a:gd name="T62" fmla="*/ 874290 w 6106"/>
                  <a:gd name="T63" fmla="*/ 397513 h 6534"/>
                  <a:gd name="T64" fmla="*/ 1015084 w 6106"/>
                  <a:gd name="T65" fmla="*/ 545141 h 6534"/>
                  <a:gd name="T66" fmla="*/ 1052893 w 6106"/>
                  <a:gd name="T67" fmla="*/ 551982 h 6534"/>
                  <a:gd name="T68" fmla="*/ 1272186 w 6106"/>
                  <a:gd name="T69" fmla="*/ 445762 h 6534"/>
                  <a:gd name="T70" fmla="*/ 1292710 w 6106"/>
                  <a:gd name="T71" fmla="*/ 521016 h 6534"/>
                  <a:gd name="T72" fmla="*/ 1323678 w 6106"/>
                  <a:gd name="T73" fmla="*/ 589789 h 6534"/>
                  <a:gd name="T74" fmla="*/ 1320077 w 6106"/>
                  <a:gd name="T75" fmla="*/ 654601 h 6534"/>
                  <a:gd name="T76" fmla="*/ 1354645 w 6106"/>
                  <a:gd name="T77" fmla="*/ 737056 h 6534"/>
                  <a:gd name="T78" fmla="*/ 1368329 w 6106"/>
                  <a:gd name="T79" fmla="*/ 874242 h 6534"/>
                  <a:gd name="T80" fmla="*/ 1323678 w 6106"/>
                  <a:gd name="T81" fmla="*/ 932572 h 6534"/>
                  <a:gd name="T82" fmla="*/ 1375170 w 6106"/>
                  <a:gd name="T83" fmla="*/ 925731 h 6534"/>
                  <a:gd name="T84" fmla="*/ 1570697 w 6106"/>
                  <a:gd name="T85" fmla="*/ 843276 h 6534"/>
                  <a:gd name="T86" fmla="*/ 1604905 w 6106"/>
                  <a:gd name="T87" fmla="*/ 784945 h 6534"/>
                  <a:gd name="T88" fmla="*/ 1779907 w 6106"/>
                  <a:gd name="T89" fmla="*/ 856958 h 6534"/>
                  <a:gd name="T90" fmla="*/ 1776307 w 6106"/>
                  <a:gd name="T91" fmla="*/ 1159054 h 6534"/>
                  <a:gd name="T92" fmla="*/ 1803673 w 6106"/>
                  <a:gd name="T93" fmla="*/ 1241149 h 6534"/>
                  <a:gd name="T94" fmla="*/ 1766224 w 6106"/>
                  <a:gd name="T95" fmla="*/ 1313163 h 6534"/>
                  <a:gd name="T96" fmla="*/ 1793591 w 6106"/>
                  <a:gd name="T97" fmla="*/ 1337287 h 6534"/>
                  <a:gd name="T98" fmla="*/ 1868849 w 6106"/>
                  <a:gd name="T99" fmla="*/ 1354210 h 6534"/>
                  <a:gd name="T100" fmla="*/ 1930784 w 6106"/>
                  <a:gd name="T101" fmla="*/ 1361412 h 6534"/>
                  <a:gd name="T102" fmla="*/ 1971834 w 6106"/>
                  <a:gd name="T103" fmla="*/ 1340528 h 6534"/>
                  <a:gd name="T104" fmla="*/ 2037009 w 6106"/>
                  <a:gd name="T105" fmla="*/ 1306322 h 6534"/>
                  <a:gd name="T106" fmla="*/ 2129551 w 6106"/>
                  <a:gd name="T107" fmla="*/ 1282197 h 6534"/>
                  <a:gd name="T108" fmla="*/ 2194727 w 6106"/>
                  <a:gd name="T109" fmla="*/ 1292639 h 6534"/>
                  <a:gd name="T110" fmla="*/ 2184285 w 6106"/>
                  <a:gd name="T111" fmla="*/ 1405700 h 6534"/>
                  <a:gd name="T112" fmla="*/ 2132792 w 6106"/>
                  <a:gd name="T113" fmla="*/ 1488155 h 65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106" h="6534">
                    <a:moveTo>
                      <a:pt x="5857" y="4419"/>
                    </a:moveTo>
                    <a:lnTo>
                      <a:pt x="5752" y="4409"/>
                    </a:lnTo>
                    <a:lnTo>
                      <a:pt x="5685" y="4438"/>
                    </a:lnTo>
                    <a:lnTo>
                      <a:pt x="5466" y="4495"/>
                    </a:lnTo>
                    <a:lnTo>
                      <a:pt x="5038" y="4590"/>
                    </a:lnTo>
                    <a:lnTo>
                      <a:pt x="4962" y="4647"/>
                    </a:lnTo>
                    <a:lnTo>
                      <a:pt x="4838" y="4904"/>
                    </a:lnTo>
                    <a:lnTo>
                      <a:pt x="4800" y="4942"/>
                    </a:lnTo>
                    <a:lnTo>
                      <a:pt x="4714" y="4952"/>
                    </a:lnTo>
                    <a:lnTo>
                      <a:pt x="4666" y="4980"/>
                    </a:lnTo>
                    <a:lnTo>
                      <a:pt x="4609" y="5047"/>
                    </a:lnTo>
                    <a:lnTo>
                      <a:pt x="4619" y="5076"/>
                    </a:lnTo>
                    <a:lnTo>
                      <a:pt x="4647" y="5104"/>
                    </a:lnTo>
                    <a:lnTo>
                      <a:pt x="4666" y="5181"/>
                    </a:lnTo>
                    <a:lnTo>
                      <a:pt x="4619" y="5457"/>
                    </a:lnTo>
                    <a:lnTo>
                      <a:pt x="4609" y="5600"/>
                    </a:lnTo>
                    <a:lnTo>
                      <a:pt x="4638" y="5723"/>
                    </a:lnTo>
                    <a:lnTo>
                      <a:pt x="4771" y="5857"/>
                    </a:lnTo>
                    <a:lnTo>
                      <a:pt x="4943" y="5981"/>
                    </a:lnTo>
                    <a:lnTo>
                      <a:pt x="4933" y="5981"/>
                    </a:lnTo>
                    <a:lnTo>
                      <a:pt x="4828" y="6019"/>
                    </a:lnTo>
                    <a:lnTo>
                      <a:pt x="4724" y="6047"/>
                    </a:lnTo>
                    <a:lnTo>
                      <a:pt x="4647" y="6104"/>
                    </a:lnTo>
                    <a:lnTo>
                      <a:pt x="4495" y="6276"/>
                    </a:lnTo>
                    <a:lnTo>
                      <a:pt x="4390" y="6342"/>
                    </a:lnTo>
                    <a:lnTo>
                      <a:pt x="4257" y="6361"/>
                    </a:lnTo>
                    <a:lnTo>
                      <a:pt x="4123" y="6333"/>
                    </a:lnTo>
                    <a:lnTo>
                      <a:pt x="3952" y="6266"/>
                    </a:lnTo>
                    <a:lnTo>
                      <a:pt x="3752" y="6247"/>
                    </a:lnTo>
                    <a:lnTo>
                      <a:pt x="2828" y="6352"/>
                    </a:lnTo>
                    <a:lnTo>
                      <a:pt x="2495" y="6495"/>
                    </a:lnTo>
                    <a:lnTo>
                      <a:pt x="2333" y="6504"/>
                    </a:lnTo>
                    <a:lnTo>
                      <a:pt x="1771" y="6447"/>
                    </a:lnTo>
                    <a:lnTo>
                      <a:pt x="742" y="6514"/>
                    </a:lnTo>
                    <a:lnTo>
                      <a:pt x="485" y="6533"/>
                    </a:lnTo>
                    <a:lnTo>
                      <a:pt x="104" y="6428"/>
                    </a:lnTo>
                    <a:lnTo>
                      <a:pt x="0" y="6381"/>
                    </a:lnTo>
                    <a:lnTo>
                      <a:pt x="0" y="6371"/>
                    </a:lnTo>
                    <a:lnTo>
                      <a:pt x="38" y="6333"/>
                    </a:lnTo>
                    <a:lnTo>
                      <a:pt x="57" y="6285"/>
                    </a:lnTo>
                    <a:lnTo>
                      <a:pt x="85" y="6133"/>
                    </a:lnTo>
                    <a:lnTo>
                      <a:pt x="95" y="6104"/>
                    </a:lnTo>
                    <a:lnTo>
                      <a:pt x="104" y="6095"/>
                    </a:lnTo>
                    <a:lnTo>
                      <a:pt x="123" y="6104"/>
                    </a:lnTo>
                    <a:lnTo>
                      <a:pt x="133" y="6114"/>
                    </a:lnTo>
                    <a:lnTo>
                      <a:pt x="143" y="6114"/>
                    </a:lnTo>
                    <a:lnTo>
                      <a:pt x="152" y="6114"/>
                    </a:lnTo>
                    <a:lnTo>
                      <a:pt x="161" y="6114"/>
                    </a:lnTo>
                    <a:lnTo>
                      <a:pt x="181" y="6114"/>
                    </a:lnTo>
                    <a:lnTo>
                      <a:pt x="200" y="6114"/>
                    </a:lnTo>
                    <a:lnTo>
                      <a:pt x="238" y="6095"/>
                    </a:lnTo>
                    <a:lnTo>
                      <a:pt x="323" y="6028"/>
                    </a:lnTo>
                    <a:lnTo>
                      <a:pt x="352" y="5990"/>
                    </a:lnTo>
                    <a:lnTo>
                      <a:pt x="371" y="5961"/>
                    </a:lnTo>
                    <a:lnTo>
                      <a:pt x="381" y="5819"/>
                    </a:lnTo>
                    <a:lnTo>
                      <a:pt x="390" y="5780"/>
                    </a:lnTo>
                    <a:lnTo>
                      <a:pt x="409" y="5742"/>
                    </a:lnTo>
                    <a:lnTo>
                      <a:pt x="438" y="5714"/>
                    </a:lnTo>
                    <a:lnTo>
                      <a:pt x="447" y="5704"/>
                    </a:lnTo>
                    <a:lnTo>
                      <a:pt x="457" y="5704"/>
                    </a:lnTo>
                    <a:lnTo>
                      <a:pt x="466" y="5704"/>
                    </a:lnTo>
                    <a:lnTo>
                      <a:pt x="485" y="5695"/>
                    </a:lnTo>
                    <a:lnTo>
                      <a:pt x="524" y="5666"/>
                    </a:lnTo>
                    <a:lnTo>
                      <a:pt x="571" y="5590"/>
                    </a:lnTo>
                    <a:lnTo>
                      <a:pt x="676" y="5495"/>
                    </a:lnTo>
                    <a:lnTo>
                      <a:pt x="752" y="5447"/>
                    </a:lnTo>
                    <a:lnTo>
                      <a:pt x="780" y="5419"/>
                    </a:lnTo>
                    <a:lnTo>
                      <a:pt x="790" y="5399"/>
                    </a:lnTo>
                    <a:lnTo>
                      <a:pt x="771" y="5371"/>
                    </a:lnTo>
                    <a:lnTo>
                      <a:pt x="742" y="5314"/>
                    </a:lnTo>
                    <a:lnTo>
                      <a:pt x="752" y="5238"/>
                    </a:lnTo>
                    <a:lnTo>
                      <a:pt x="762" y="5209"/>
                    </a:lnTo>
                    <a:lnTo>
                      <a:pt x="771" y="5190"/>
                    </a:lnTo>
                    <a:lnTo>
                      <a:pt x="771" y="5171"/>
                    </a:lnTo>
                    <a:lnTo>
                      <a:pt x="762" y="5143"/>
                    </a:lnTo>
                    <a:lnTo>
                      <a:pt x="762" y="5123"/>
                    </a:lnTo>
                    <a:lnTo>
                      <a:pt x="723" y="5095"/>
                    </a:lnTo>
                    <a:lnTo>
                      <a:pt x="733" y="4914"/>
                    </a:lnTo>
                    <a:lnTo>
                      <a:pt x="704" y="4685"/>
                    </a:lnTo>
                    <a:lnTo>
                      <a:pt x="723" y="4533"/>
                    </a:lnTo>
                    <a:lnTo>
                      <a:pt x="723" y="4504"/>
                    </a:lnTo>
                    <a:lnTo>
                      <a:pt x="714" y="4476"/>
                    </a:lnTo>
                    <a:lnTo>
                      <a:pt x="704" y="4466"/>
                    </a:lnTo>
                    <a:lnTo>
                      <a:pt x="695" y="4457"/>
                    </a:lnTo>
                    <a:lnTo>
                      <a:pt x="676" y="4457"/>
                    </a:lnTo>
                    <a:lnTo>
                      <a:pt x="666" y="4457"/>
                    </a:lnTo>
                    <a:lnTo>
                      <a:pt x="647" y="4457"/>
                    </a:lnTo>
                    <a:lnTo>
                      <a:pt x="619" y="4447"/>
                    </a:lnTo>
                    <a:lnTo>
                      <a:pt x="600" y="4447"/>
                    </a:lnTo>
                    <a:lnTo>
                      <a:pt x="580" y="4428"/>
                    </a:lnTo>
                    <a:lnTo>
                      <a:pt x="571" y="4419"/>
                    </a:lnTo>
                    <a:lnTo>
                      <a:pt x="580" y="4400"/>
                    </a:lnTo>
                    <a:lnTo>
                      <a:pt x="600" y="4343"/>
                    </a:lnTo>
                    <a:lnTo>
                      <a:pt x="590" y="4323"/>
                    </a:lnTo>
                    <a:lnTo>
                      <a:pt x="571" y="4314"/>
                    </a:lnTo>
                    <a:lnTo>
                      <a:pt x="542" y="4314"/>
                    </a:lnTo>
                    <a:lnTo>
                      <a:pt x="476" y="4343"/>
                    </a:lnTo>
                    <a:lnTo>
                      <a:pt x="447" y="4343"/>
                    </a:lnTo>
                    <a:lnTo>
                      <a:pt x="428" y="4343"/>
                    </a:lnTo>
                    <a:lnTo>
                      <a:pt x="399" y="4314"/>
                    </a:lnTo>
                    <a:lnTo>
                      <a:pt x="381" y="4295"/>
                    </a:lnTo>
                    <a:lnTo>
                      <a:pt x="381" y="4276"/>
                    </a:lnTo>
                    <a:lnTo>
                      <a:pt x="390" y="4247"/>
                    </a:lnTo>
                    <a:lnTo>
                      <a:pt x="428" y="4152"/>
                    </a:lnTo>
                    <a:lnTo>
                      <a:pt x="428" y="4104"/>
                    </a:lnTo>
                    <a:lnTo>
                      <a:pt x="409" y="4057"/>
                    </a:lnTo>
                    <a:lnTo>
                      <a:pt x="209" y="3838"/>
                    </a:lnTo>
                    <a:lnTo>
                      <a:pt x="209" y="3809"/>
                    </a:lnTo>
                    <a:lnTo>
                      <a:pt x="219" y="3790"/>
                    </a:lnTo>
                    <a:lnTo>
                      <a:pt x="295" y="3761"/>
                    </a:lnTo>
                    <a:lnTo>
                      <a:pt x="323" y="3761"/>
                    </a:lnTo>
                    <a:lnTo>
                      <a:pt x="333" y="3761"/>
                    </a:lnTo>
                    <a:lnTo>
                      <a:pt x="371" y="3781"/>
                    </a:lnTo>
                    <a:lnTo>
                      <a:pt x="399" y="3799"/>
                    </a:lnTo>
                    <a:lnTo>
                      <a:pt x="409" y="3799"/>
                    </a:lnTo>
                    <a:lnTo>
                      <a:pt x="419" y="3799"/>
                    </a:lnTo>
                    <a:lnTo>
                      <a:pt x="438" y="3799"/>
                    </a:lnTo>
                    <a:lnTo>
                      <a:pt x="447" y="3790"/>
                    </a:lnTo>
                    <a:lnTo>
                      <a:pt x="457" y="3781"/>
                    </a:lnTo>
                    <a:lnTo>
                      <a:pt x="466" y="3771"/>
                    </a:lnTo>
                    <a:lnTo>
                      <a:pt x="476" y="3733"/>
                    </a:lnTo>
                    <a:lnTo>
                      <a:pt x="485" y="3695"/>
                    </a:lnTo>
                    <a:lnTo>
                      <a:pt x="466" y="3657"/>
                    </a:lnTo>
                    <a:lnTo>
                      <a:pt x="428" y="3581"/>
                    </a:lnTo>
                    <a:lnTo>
                      <a:pt x="419" y="3552"/>
                    </a:lnTo>
                    <a:lnTo>
                      <a:pt x="419" y="3533"/>
                    </a:lnTo>
                    <a:lnTo>
                      <a:pt x="447" y="3514"/>
                    </a:lnTo>
                    <a:lnTo>
                      <a:pt x="466" y="3504"/>
                    </a:lnTo>
                    <a:lnTo>
                      <a:pt x="476" y="3504"/>
                    </a:lnTo>
                    <a:lnTo>
                      <a:pt x="485" y="3514"/>
                    </a:lnTo>
                    <a:lnTo>
                      <a:pt x="552" y="3590"/>
                    </a:lnTo>
                    <a:lnTo>
                      <a:pt x="562" y="3590"/>
                    </a:lnTo>
                    <a:lnTo>
                      <a:pt x="571" y="3590"/>
                    </a:lnTo>
                    <a:lnTo>
                      <a:pt x="619" y="3552"/>
                    </a:lnTo>
                    <a:lnTo>
                      <a:pt x="695" y="3504"/>
                    </a:lnTo>
                    <a:lnTo>
                      <a:pt x="714" y="3485"/>
                    </a:lnTo>
                    <a:lnTo>
                      <a:pt x="723" y="3466"/>
                    </a:lnTo>
                    <a:lnTo>
                      <a:pt x="742" y="3418"/>
                    </a:lnTo>
                    <a:lnTo>
                      <a:pt x="742" y="3380"/>
                    </a:lnTo>
                    <a:lnTo>
                      <a:pt x="733" y="3352"/>
                    </a:lnTo>
                    <a:lnTo>
                      <a:pt x="723" y="3333"/>
                    </a:lnTo>
                    <a:lnTo>
                      <a:pt x="676" y="3285"/>
                    </a:lnTo>
                    <a:lnTo>
                      <a:pt x="666" y="3276"/>
                    </a:lnTo>
                    <a:lnTo>
                      <a:pt x="647" y="3276"/>
                    </a:lnTo>
                    <a:lnTo>
                      <a:pt x="638" y="3257"/>
                    </a:lnTo>
                    <a:lnTo>
                      <a:pt x="628" y="3238"/>
                    </a:lnTo>
                    <a:lnTo>
                      <a:pt x="609" y="3190"/>
                    </a:lnTo>
                    <a:lnTo>
                      <a:pt x="600" y="3162"/>
                    </a:lnTo>
                    <a:lnTo>
                      <a:pt x="609" y="3142"/>
                    </a:lnTo>
                    <a:lnTo>
                      <a:pt x="619" y="3133"/>
                    </a:lnTo>
                    <a:lnTo>
                      <a:pt x="638" y="3104"/>
                    </a:lnTo>
                    <a:lnTo>
                      <a:pt x="638" y="3085"/>
                    </a:lnTo>
                    <a:lnTo>
                      <a:pt x="628" y="3066"/>
                    </a:lnTo>
                    <a:lnTo>
                      <a:pt x="628" y="3047"/>
                    </a:lnTo>
                    <a:lnTo>
                      <a:pt x="628" y="3028"/>
                    </a:lnTo>
                    <a:lnTo>
                      <a:pt x="647" y="2999"/>
                    </a:lnTo>
                    <a:lnTo>
                      <a:pt x="685" y="2952"/>
                    </a:lnTo>
                    <a:lnTo>
                      <a:pt x="562" y="2847"/>
                    </a:lnTo>
                    <a:lnTo>
                      <a:pt x="562" y="2828"/>
                    </a:lnTo>
                    <a:lnTo>
                      <a:pt x="552" y="2809"/>
                    </a:lnTo>
                    <a:lnTo>
                      <a:pt x="562" y="2799"/>
                    </a:lnTo>
                    <a:lnTo>
                      <a:pt x="571" y="2790"/>
                    </a:lnTo>
                    <a:lnTo>
                      <a:pt x="580" y="2771"/>
                    </a:lnTo>
                    <a:lnTo>
                      <a:pt x="600" y="2657"/>
                    </a:lnTo>
                    <a:lnTo>
                      <a:pt x="600" y="2628"/>
                    </a:lnTo>
                    <a:lnTo>
                      <a:pt x="609" y="2600"/>
                    </a:lnTo>
                    <a:lnTo>
                      <a:pt x="609" y="2580"/>
                    </a:lnTo>
                    <a:lnTo>
                      <a:pt x="628" y="2476"/>
                    </a:lnTo>
                    <a:lnTo>
                      <a:pt x="704" y="2409"/>
                    </a:lnTo>
                    <a:lnTo>
                      <a:pt x="1028" y="1828"/>
                    </a:lnTo>
                    <a:lnTo>
                      <a:pt x="1123" y="1723"/>
                    </a:lnTo>
                    <a:lnTo>
                      <a:pt x="923" y="1514"/>
                    </a:lnTo>
                    <a:lnTo>
                      <a:pt x="828" y="1437"/>
                    </a:lnTo>
                    <a:lnTo>
                      <a:pt x="809" y="1428"/>
                    </a:lnTo>
                    <a:lnTo>
                      <a:pt x="790" y="1419"/>
                    </a:lnTo>
                    <a:lnTo>
                      <a:pt x="600" y="1323"/>
                    </a:lnTo>
                    <a:lnTo>
                      <a:pt x="676" y="1228"/>
                    </a:lnTo>
                    <a:lnTo>
                      <a:pt x="685" y="1219"/>
                    </a:lnTo>
                    <a:lnTo>
                      <a:pt x="819" y="857"/>
                    </a:lnTo>
                    <a:lnTo>
                      <a:pt x="838" y="828"/>
                    </a:lnTo>
                    <a:lnTo>
                      <a:pt x="857" y="828"/>
                    </a:lnTo>
                    <a:lnTo>
                      <a:pt x="866" y="828"/>
                    </a:lnTo>
                    <a:lnTo>
                      <a:pt x="923" y="876"/>
                    </a:lnTo>
                    <a:lnTo>
                      <a:pt x="952" y="876"/>
                    </a:lnTo>
                    <a:lnTo>
                      <a:pt x="990" y="866"/>
                    </a:lnTo>
                    <a:lnTo>
                      <a:pt x="1199" y="780"/>
                    </a:lnTo>
                    <a:lnTo>
                      <a:pt x="1219" y="771"/>
                    </a:lnTo>
                    <a:lnTo>
                      <a:pt x="1228" y="752"/>
                    </a:lnTo>
                    <a:lnTo>
                      <a:pt x="1228" y="742"/>
                    </a:lnTo>
                    <a:lnTo>
                      <a:pt x="1228" y="733"/>
                    </a:lnTo>
                    <a:lnTo>
                      <a:pt x="1209" y="685"/>
                    </a:lnTo>
                    <a:lnTo>
                      <a:pt x="1295" y="590"/>
                    </a:lnTo>
                    <a:lnTo>
                      <a:pt x="1314" y="580"/>
                    </a:lnTo>
                    <a:lnTo>
                      <a:pt x="1333" y="580"/>
                    </a:lnTo>
                    <a:lnTo>
                      <a:pt x="1342" y="580"/>
                    </a:lnTo>
                    <a:lnTo>
                      <a:pt x="1362" y="599"/>
                    </a:lnTo>
                    <a:lnTo>
                      <a:pt x="1371" y="590"/>
                    </a:lnTo>
                    <a:lnTo>
                      <a:pt x="1381" y="571"/>
                    </a:lnTo>
                    <a:lnTo>
                      <a:pt x="1390" y="523"/>
                    </a:lnTo>
                    <a:lnTo>
                      <a:pt x="1390" y="495"/>
                    </a:lnTo>
                    <a:lnTo>
                      <a:pt x="1381" y="457"/>
                    </a:lnTo>
                    <a:lnTo>
                      <a:pt x="1381" y="419"/>
                    </a:lnTo>
                    <a:lnTo>
                      <a:pt x="1371" y="409"/>
                    </a:lnTo>
                    <a:lnTo>
                      <a:pt x="1371" y="399"/>
                    </a:lnTo>
                    <a:lnTo>
                      <a:pt x="1362" y="390"/>
                    </a:lnTo>
                    <a:lnTo>
                      <a:pt x="1352" y="381"/>
                    </a:lnTo>
                    <a:lnTo>
                      <a:pt x="1352" y="371"/>
                    </a:lnTo>
                    <a:lnTo>
                      <a:pt x="1342" y="371"/>
                    </a:lnTo>
                    <a:lnTo>
                      <a:pt x="1342" y="361"/>
                    </a:lnTo>
                    <a:lnTo>
                      <a:pt x="1324" y="323"/>
                    </a:lnTo>
                    <a:lnTo>
                      <a:pt x="1314" y="295"/>
                    </a:lnTo>
                    <a:lnTo>
                      <a:pt x="1314" y="285"/>
                    </a:lnTo>
                    <a:lnTo>
                      <a:pt x="1304" y="276"/>
                    </a:lnTo>
                    <a:lnTo>
                      <a:pt x="1295" y="266"/>
                    </a:lnTo>
                    <a:lnTo>
                      <a:pt x="1295" y="247"/>
                    </a:lnTo>
                    <a:lnTo>
                      <a:pt x="1295" y="199"/>
                    </a:lnTo>
                    <a:lnTo>
                      <a:pt x="1295" y="171"/>
                    </a:lnTo>
                    <a:lnTo>
                      <a:pt x="1285" y="142"/>
                    </a:lnTo>
                    <a:lnTo>
                      <a:pt x="1276" y="95"/>
                    </a:lnTo>
                    <a:lnTo>
                      <a:pt x="1276" y="76"/>
                    </a:lnTo>
                    <a:lnTo>
                      <a:pt x="1285" y="57"/>
                    </a:lnTo>
                    <a:lnTo>
                      <a:pt x="1304" y="28"/>
                    </a:lnTo>
                    <a:lnTo>
                      <a:pt x="1333" y="0"/>
                    </a:lnTo>
                    <a:lnTo>
                      <a:pt x="1428" y="9"/>
                    </a:lnTo>
                    <a:lnTo>
                      <a:pt x="1447" y="18"/>
                    </a:lnTo>
                    <a:lnTo>
                      <a:pt x="1457" y="28"/>
                    </a:lnTo>
                    <a:lnTo>
                      <a:pt x="1457" y="38"/>
                    </a:lnTo>
                    <a:lnTo>
                      <a:pt x="1457" y="57"/>
                    </a:lnTo>
                    <a:lnTo>
                      <a:pt x="1457" y="95"/>
                    </a:lnTo>
                    <a:lnTo>
                      <a:pt x="1466" y="104"/>
                    </a:lnTo>
                    <a:lnTo>
                      <a:pt x="1790" y="171"/>
                    </a:lnTo>
                    <a:lnTo>
                      <a:pt x="1828" y="190"/>
                    </a:lnTo>
                    <a:lnTo>
                      <a:pt x="1923" y="295"/>
                    </a:lnTo>
                    <a:lnTo>
                      <a:pt x="1952" y="323"/>
                    </a:lnTo>
                    <a:lnTo>
                      <a:pt x="2000" y="419"/>
                    </a:lnTo>
                    <a:lnTo>
                      <a:pt x="2038" y="466"/>
                    </a:lnTo>
                    <a:lnTo>
                      <a:pt x="2228" y="580"/>
                    </a:lnTo>
                    <a:lnTo>
                      <a:pt x="2304" y="599"/>
                    </a:lnTo>
                    <a:lnTo>
                      <a:pt x="2362" y="657"/>
                    </a:lnTo>
                    <a:lnTo>
                      <a:pt x="2390" y="714"/>
                    </a:lnTo>
                    <a:lnTo>
                      <a:pt x="2400" y="752"/>
                    </a:lnTo>
                    <a:lnTo>
                      <a:pt x="2371" y="818"/>
                    </a:lnTo>
                    <a:lnTo>
                      <a:pt x="2333" y="876"/>
                    </a:lnTo>
                    <a:lnTo>
                      <a:pt x="2295" y="942"/>
                    </a:lnTo>
                    <a:lnTo>
                      <a:pt x="2295" y="990"/>
                    </a:lnTo>
                    <a:lnTo>
                      <a:pt x="2304" y="1018"/>
                    </a:lnTo>
                    <a:lnTo>
                      <a:pt x="2314" y="1028"/>
                    </a:lnTo>
                    <a:lnTo>
                      <a:pt x="2323" y="1047"/>
                    </a:lnTo>
                    <a:lnTo>
                      <a:pt x="2333" y="1076"/>
                    </a:lnTo>
                    <a:lnTo>
                      <a:pt x="2342" y="1095"/>
                    </a:lnTo>
                    <a:lnTo>
                      <a:pt x="2362" y="1095"/>
                    </a:lnTo>
                    <a:lnTo>
                      <a:pt x="2419" y="1095"/>
                    </a:lnTo>
                    <a:lnTo>
                      <a:pt x="2428" y="1104"/>
                    </a:lnTo>
                    <a:lnTo>
                      <a:pt x="2447" y="1123"/>
                    </a:lnTo>
                    <a:lnTo>
                      <a:pt x="2476" y="1142"/>
                    </a:lnTo>
                    <a:lnTo>
                      <a:pt x="2562" y="1209"/>
                    </a:lnTo>
                    <a:lnTo>
                      <a:pt x="2581" y="1228"/>
                    </a:lnTo>
                    <a:lnTo>
                      <a:pt x="2619" y="1323"/>
                    </a:lnTo>
                    <a:lnTo>
                      <a:pt x="2676" y="1476"/>
                    </a:lnTo>
                    <a:lnTo>
                      <a:pt x="2781" y="1514"/>
                    </a:lnTo>
                    <a:lnTo>
                      <a:pt x="2819" y="1514"/>
                    </a:lnTo>
                    <a:lnTo>
                      <a:pt x="2828" y="1485"/>
                    </a:lnTo>
                    <a:lnTo>
                      <a:pt x="2838" y="1466"/>
                    </a:lnTo>
                    <a:lnTo>
                      <a:pt x="2847" y="1457"/>
                    </a:lnTo>
                    <a:lnTo>
                      <a:pt x="2857" y="1466"/>
                    </a:lnTo>
                    <a:lnTo>
                      <a:pt x="2886" y="1504"/>
                    </a:lnTo>
                    <a:lnTo>
                      <a:pt x="2914" y="1533"/>
                    </a:lnTo>
                    <a:lnTo>
                      <a:pt x="2924" y="1533"/>
                    </a:lnTo>
                    <a:lnTo>
                      <a:pt x="2933" y="1523"/>
                    </a:lnTo>
                    <a:lnTo>
                      <a:pt x="2933" y="1514"/>
                    </a:lnTo>
                    <a:lnTo>
                      <a:pt x="2933" y="1504"/>
                    </a:lnTo>
                    <a:lnTo>
                      <a:pt x="2942" y="1504"/>
                    </a:lnTo>
                    <a:lnTo>
                      <a:pt x="3009" y="1457"/>
                    </a:lnTo>
                    <a:lnTo>
                      <a:pt x="3152" y="1333"/>
                    </a:lnTo>
                    <a:lnTo>
                      <a:pt x="3476" y="1142"/>
                    </a:lnTo>
                    <a:lnTo>
                      <a:pt x="3533" y="1238"/>
                    </a:lnTo>
                    <a:lnTo>
                      <a:pt x="3571" y="1266"/>
                    </a:lnTo>
                    <a:lnTo>
                      <a:pt x="3581" y="1285"/>
                    </a:lnTo>
                    <a:lnTo>
                      <a:pt x="3571" y="1304"/>
                    </a:lnTo>
                    <a:lnTo>
                      <a:pt x="3504" y="1380"/>
                    </a:lnTo>
                    <a:lnTo>
                      <a:pt x="3476" y="1437"/>
                    </a:lnTo>
                    <a:lnTo>
                      <a:pt x="3466" y="1457"/>
                    </a:lnTo>
                    <a:lnTo>
                      <a:pt x="3476" y="1466"/>
                    </a:lnTo>
                    <a:lnTo>
                      <a:pt x="3590" y="1447"/>
                    </a:lnTo>
                    <a:lnTo>
                      <a:pt x="3628" y="1447"/>
                    </a:lnTo>
                    <a:lnTo>
                      <a:pt x="3666" y="1457"/>
                    </a:lnTo>
                    <a:lnTo>
                      <a:pt x="3676" y="1476"/>
                    </a:lnTo>
                    <a:lnTo>
                      <a:pt x="3686" y="1504"/>
                    </a:lnTo>
                    <a:lnTo>
                      <a:pt x="3686" y="1542"/>
                    </a:lnTo>
                    <a:lnTo>
                      <a:pt x="3686" y="1571"/>
                    </a:lnTo>
                    <a:lnTo>
                      <a:pt x="3676" y="1618"/>
                    </a:lnTo>
                    <a:lnTo>
                      <a:pt x="3676" y="1638"/>
                    </a:lnTo>
                    <a:lnTo>
                      <a:pt x="3686" y="1647"/>
                    </a:lnTo>
                    <a:lnTo>
                      <a:pt x="3714" y="1647"/>
                    </a:lnTo>
                    <a:lnTo>
                      <a:pt x="3714" y="1657"/>
                    </a:lnTo>
                    <a:lnTo>
                      <a:pt x="3714" y="1666"/>
                    </a:lnTo>
                    <a:lnTo>
                      <a:pt x="3676" y="1723"/>
                    </a:lnTo>
                    <a:lnTo>
                      <a:pt x="3657" y="1742"/>
                    </a:lnTo>
                    <a:lnTo>
                      <a:pt x="3657" y="1780"/>
                    </a:lnTo>
                    <a:lnTo>
                      <a:pt x="3666" y="1818"/>
                    </a:lnTo>
                    <a:lnTo>
                      <a:pt x="3704" y="1895"/>
                    </a:lnTo>
                    <a:lnTo>
                      <a:pt x="3714" y="1933"/>
                    </a:lnTo>
                    <a:lnTo>
                      <a:pt x="3714" y="1971"/>
                    </a:lnTo>
                    <a:lnTo>
                      <a:pt x="3714" y="2009"/>
                    </a:lnTo>
                    <a:lnTo>
                      <a:pt x="3714" y="2028"/>
                    </a:lnTo>
                    <a:lnTo>
                      <a:pt x="3724" y="2038"/>
                    </a:lnTo>
                    <a:lnTo>
                      <a:pt x="3743" y="2038"/>
                    </a:lnTo>
                    <a:lnTo>
                      <a:pt x="3762" y="2047"/>
                    </a:lnTo>
                    <a:lnTo>
                      <a:pt x="3790" y="2076"/>
                    </a:lnTo>
                    <a:lnTo>
                      <a:pt x="3819" y="2142"/>
                    </a:lnTo>
                    <a:lnTo>
                      <a:pt x="3838" y="2228"/>
                    </a:lnTo>
                    <a:lnTo>
                      <a:pt x="3847" y="2285"/>
                    </a:lnTo>
                    <a:lnTo>
                      <a:pt x="3838" y="2333"/>
                    </a:lnTo>
                    <a:lnTo>
                      <a:pt x="3828" y="2371"/>
                    </a:lnTo>
                    <a:lnTo>
                      <a:pt x="3819" y="2400"/>
                    </a:lnTo>
                    <a:lnTo>
                      <a:pt x="3800" y="2428"/>
                    </a:lnTo>
                    <a:lnTo>
                      <a:pt x="3781" y="2447"/>
                    </a:lnTo>
                    <a:lnTo>
                      <a:pt x="3752" y="2476"/>
                    </a:lnTo>
                    <a:lnTo>
                      <a:pt x="3743" y="2485"/>
                    </a:lnTo>
                    <a:lnTo>
                      <a:pt x="3743" y="2504"/>
                    </a:lnTo>
                    <a:lnTo>
                      <a:pt x="3743" y="2523"/>
                    </a:lnTo>
                    <a:lnTo>
                      <a:pt x="3733" y="2533"/>
                    </a:lnTo>
                    <a:lnTo>
                      <a:pt x="3714" y="2552"/>
                    </a:lnTo>
                    <a:lnTo>
                      <a:pt x="3676" y="2590"/>
                    </a:lnTo>
                    <a:lnTo>
                      <a:pt x="3657" y="2618"/>
                    </a:lnTo>
                    <a:lnTo>
                      <a:pt x="3704" y="2695"/>
                    </a:lnTo>
                    <a:lnTo>
                      <a:pt x="3724" y="2695"/>
                    </a:lnTo>
                    <a:lnTo>
                      <a:pt x="3743" y="2666"/>
                    </a:lnTo>
                    <a:lnTo>
                      <a:pt x="3752" y="2657"/>
                    </a:lnTo>
                    <a:lnTo>
                      <a:pt x="3781" y="2628"/>
                    </a:lnTo>
                    <a:lnTo>
                      <a:pt x="3790" y="2618"/>
                    </a:lnTo>
                    <a:lnTo>
                      <a:pt x="3819" y="2571"/>
                    </a:lnTo>
                    <a:lnTo>
                      <a:pt x="3857" y="2533"/>
                    </a:lnTo>
                    <a:lnTo>
                      <a:pt x="3914" y="2514"/>
                    </a:lnTo>
                    <a:lnTo>
                      <a:pt x="4200" y="2466"/>
                    </a:lnTo>
                    <a:lnTo>
                      <a:pt x="4343" y="2419"/>
                    </a:lnTo>
                    <a:lnTo>
                      <a:pt x="4352" y="2400"/>
                    </a:lnTo>
                    <a:lnTo>
                      <a:pt x="4362" y="2380"/>
                    </a:lnTo>
                    <a:lnTo>
                      <a:pt x="4362" y="2362"/>
                    </a:lnTo>
                    <a:lnTo>
                      <a:pt x="4362" y="2342"/>
                    </a:lnTo>
                    <a:lnTo>
                      <a:pt x="4381" y="2323"/>
                    </a:lnTo>
                    <a:lnTo>
                      <a:pt x="4390" y="2304"/>
                    </a:lnTo>
                    <a:lnTo>
                      <a:pt x="4400" y="2285"/>
                    </a:lnTo>
                    <a:lnTo>
                      <a:pt x="4400" y="2276"/>
                    </a:lnTo>
                    <a:lnTo>
                      <a:pt x="4400" y="2257"/>
                    </a:lnTo>
                    <a:lnTo>
                      <a:pt x="4428" y="2228"/>
                    </a:lnTo>
                    <a:lnTo>
                      <a:pt x="4447" y="2199"/>
                    </a:lnTo>
                    <a:lnTo>
                      <a:pt x="4457" y="2180"/>
                    </a:lnTo>
                    <a:lnTo>
                      <a:pt x="4524" y="2123"/>
                    </a:lnTo>
                    <a:lnTo>
                      <a:pt x="4562" y="2066"/>
                    </a:lnTo>
                    <a:lnTo>
                      <a:pt x="4590" y="2057"/>
                    </a:lnTo>
                    <a:lnTo>
                      <a:pt x="4609" y="2047"/>
                    </a:lnTo>
                    <a:lnTo>
                      <a:pt x="4666" y="2057"/>
                    </a:lnTo>
                    <a:lnTo>
                      <a:pt x="4790" y="2247"/>
                    </a:lnTo>
                    <a:lnTo>
                      <a:pt x="4914" y="2352"/>
                    </a:lnTo>
                    <a:lnTo>
                      <a:pt x="4943" y="2380"/>
                    </a:lnTo>
                    <a:lnTo>
                      <a:pt x="5114" y="2790"/>
                    </a:lnTo>
                    <a:lnTo>
                      <a:pt x="5076" y="2980"/>
                    </a:lnTo>
                    <a:lnTo>
                      <a:pt x="5066" y="3009"/>
                    </a:lnTo>
                    <a:lnTo>
                      <a:pt x="5057" y="3037"/>
                    </a:lnTo>
                    <a:lnTo>
                      <a:pt x="5000" y="3095"/>
                    </a:lnTo>
                    <a:lnTo>
                      <a:pt x="4952" y="3162"/>
                    </a:lnTo>
                    <a:lnTo>
                      <a:pt x="4933" y="3190"/>
                    </a:lnTo>
                    <a:lnTo>
                      <a:pt x="4933" y="3219"/>
                    </a:lnTo>
                    <a:lnTo>
                      <a:pt x="4971" y="3266"/>
                    </a:lnTo>
                    <a:lnTo>
                      <a:pt x="4971" y="3276"/>
                    </a:lnTo>
                    <a:lnTo>
                      <a:pt x="4962" y="3285"/>
                    </a:lnTo>
                    <a:lnTo>
                      <a:pt x="4943" y="3295"/>
                    </a:lnTo>
                    <a:lnTo>
                      <a:pt x="4943" y="3314"/>
                    </a:lnTo>
                    <a:lnTo>
                      <a:pt x="4952" y="3342"/>
                    </a:lnTo>
                    <a:lnTo>
                      <a:pt x="4990" y="3409"/>
                    </a:lnTo>
                    <a:lnTo>
                      <a:pt x="5009" y="3447"/>
                    </a:lnTo>
                    <a:lnTo>
                      <a:pt x="5009" y="3466"/>
                    </a:lnTo>
                    <a:lnTo>
                      <a:pt x="5000" y="3485"/>
                    </a:lnTo>
                    <a:lnTo>
                      <a:pt x="4981" y="3495"/>
                    </a:lnTo>
                    <a:lnTo>
                      <a:pt x="4962" y="3514"/>
                    </a:lnTo>
                    <a:lnTo>
                      <a:pt x="4933" y="3542"/>
                    </a:lnTo>
                    <a:lnTo>
                      <a:pt x="4905" y="3581"/>
                    </a:lnTo>
                    <a:lnTo>
                      <a:pt x="4905" y="3609"/>
                    </a:lnTo>
                    <a:lnTo>
                      <a:pt x="4905" y="3647"/>
                    </a:lnTo>
                    <a:lnTo>
                      <a:pt x="4905" y="3685"/>
                    </a:lnTo>
                    <a:lnTo>
                      <a:pt x="4914" y="3714"/>
                    </a:lnTo>
                    <a:lnTo>
                      <a:pt x="4933" y="3733"/>
                    </a:lnTo>
                    <a:lnTo>
                      <a:pt x="4943" y="3742"/>
                    </a:lnTo>
                    <a:lnTo>
                      <a:pt x="4952" y="3742"/>
                    </a:lnTo>
                    <a:lnTo>
                      <a:pt x="4962" y="3742"/>
                    </a:lnTo>
                    <a:lnTo>
                      <a:pt x="4971" y="3733"/>
                    </a:lnTo>
                    <a:lnTo>
                      <a:pt x="4981" y="3714"/>
                    </a:lnTo>
                    <a:lnTo>
                      <a:pt x="4990" y="3695"/>
                    </a:lnTo>
                    <a:lnTo>
                      <a:pt x="5009" y="3676"/>
                    </a:lnTo>
                    <a:lnTo>
                      <a:pt x="5019" y="3676"/>
                    </a:lnTo>
                    <a:lnTo>
                      <a:pt x="5038" y="3676"/>
                    </a:lnTo>
                    <a:lnTo>
                      <a:pt x="5057" y="3676"/>
                    </a:lnTo>
                    <a:lnTo>
                      <a:pt x="5085" y="3676"/>
                    </a:lnTo>
                    <a:lnTo>
                      <a:pt x="5105" y="3685"/>
                    </a:lnTo>
                    <a:lnTo>
                      <a:pt x="5190" y="3761"/>
                    </a:lnTo>
                    <a:lnTo>
                      <a:pt x="5209" y="3771"/>
                    </a:lnTo>
                    <a:lnTo>
                      <a:pt x="5228" y="3781"/>
                    </a:lnTo>
                    <a:lnTo>
                      <a:pt x="5247" y="3781"/>
                    </a:lnTo>
                    <a:lnTo>
                      <a:pt x="5266" y="3771"/>
                    </a:lnTo>
                    <a:lnTo>
                      <a:pt x="5286" y="3771"/>
                    </a:lnTo>
                    <a:lnTo>
                      <a:pt x="5324" y="3781"/>
                    </a:lnTo>
                    <a:lnTo>
                      <a:pt x="5343" y="3790"/>
                    </a:lnTo>
                    <a:lnTo>
                      <a:pt x="5362" y="3781"/>
                    </a:lnTo>
                    <a:lnTo>
                      <a:pt x="5409" y="3771"/>
                    </a:lnTo>
                    <a:lnTo>
                      <a:pt x="5428" y="3771"/>
                    </a:lnTo>
                    <a:lnTo>
                      <a:pt x="5457" y="3771"/>
                    </a:lnTo>
                    <a:lnTo>
                      <a:pt x="5466" y="3771"/>
                    </a:lnTo>
                    <a:lnTo>
                      <a:pt x="5466" y="3761"/>
                    </a:lnTo>
                    <a:lnTo>
                      <a:pt x="5476" y="3752"/>
                    </a:lnTo>
                    <a:lnTo>
                      <a:pt x="5476" y="3723"/>
                    </a:lnTo>
                    <a:lnTo>
                      <a:pt x="5495" y="3695"/>
                    </a:lnTo>
                    <a:lnTo>
                      <a:pt x="5504" y="3676"/>
                    </a:lnTo>
                    <a:lnTo>
                      <a:pt x="5524" y="3666"/>
                    </a:lnTo>
                    <a:lnTo>
                      <a:pt x="5552" y="3657"/>
                    </a:lnTo>
                    <a:lnTo>
                      <a:pt x="5571" y="3657"/>
                    </a:lnTo>
                    <a:lnTo>
                      <a:pt x="5590" y="3638"/>
                    </a:lnTo>
                    <a:lnTo>
                      <a:pt x="5628" y="3628"/>
                    </a:lnTo>
                    <a:lnTo>
                      <a:pt x="5657" y="3628"/>
                    </a:lnTo>
                    <a:lnTo>
                      <a:pt x="5676" y="3619"/>
                    </a:lnTo>
                    <a:lnTo>
                      <a:pt x="5743" y="3581"/>
                    </a:lnTo>
                    <a:lnTo>
                      <a:pt x="5819" y="3561"/>
                    </a:lnTo>
                    <a:lnTo>
                      <a:pt x="5828" y="3561"/>
                    </a:lnTo>
                    <a:lnTo>
                      <a:pt x="5847" y="3552"/>
                    </a:lnTo>
                    <a:lnTo>
                      <a:pt x="5876" y="3561"/>
                    </a:lnTo>
                    <a:lnTo>
                      <a:pt x="5885" y="3561"/>
                    </a:lnTo>
                    <a:lnTo>
                      <a:pt x="5914" y="3561"/>
                    </a:lnTo>
                    <a:lnTo>
                      <a:pt x="5933" y="3542"/>
                    </a:lnTo>
                    <a:lnTo>
                      <a:pt x="5952" y="3533"/>
                    </a:lnTo>
                    <a:lnTo>
                      <a:pt x="6028" y="3466"/>
                    </a:lnTo>
                    <a:lnTo>
                      <a:pt x="6086" y="3533"/>
                    </a:lnTo>
                    <a:lnTo>
                      <a:pt x="6095" y="3542"/>
                    </a:lnTo>
                    <a:lnTo>
                      <a:pt x="6105" y="3561"/>
                    </a:lnTo>
                    <a:lnTo>
                      <a:pt x="6095" y="3571"/>
                    </a:lnTo>
                    <a:lnTo>
                      <a:pt x="6095" y="3590"/>
                    </a:lnTo>
                    <a:lnTo>
                      <a:pt x="6095" y="3599"/>
                    </a:lnTo>
                    <a:lnTo>
                      <a:pt x="6095" y="3619"/>
                    </a:lnTo>
                    <a:lnTo>
                      <a:pt x="6076" y="3647"/>
                    </a:lnTo>
                    <a:lnTo>
                      <a:pt x="6066" y="3666"/>
                    </a:lnTo>
                    <a:lnTo>
                      <a:pt x="6057" y="3695"/>
                    </a:lnTo>
                    <a:lnTo>
                      <a:pt x="6038" y="3742"/>
                    </a:lnTo>
                    <a:lnTo>
                      <a:pt x="6048" y="3781"/>
                    </a:lnTo>
                    <a:lnTo>
                      <a:pt x="6066" y="3904"/>
                    </a:lnTo>
                    <a:lnTo>
                      <a:pt x="6066" y="3952"/>
                    </a:lnTo>
                    <a:lnTo>
                      <a:pt x="6048" y="4000"/>
                    </a:lnTo>
                    <a:lnTo>
                      <a:pt x="6019" y="4038"/>
                    </a:lnTo>
                    <a:lnTo>
                      <a:pt x="5990" y="4066"/>
                    </a:lnTo>
                    <a:lnTo>
                      <a:pt x="5971" y="4085"/>
                    </a:lnTo>
                    <a:lnTo>
                      <a:pt x="5952" y="4104"/>
                    </a:lnTo>
                    <a:lnTo>
                      <a:pt x="5933" y="4114"/>
                    </a:lnTo>
                    <a:lnTo>
                      <a:pt x="5923" y="4133"/>
                    </a:lnTo>
                    <a:lnTo>
                      <a:pt x="5905" y="4171"/>
                    </a:lnTo>
                    <a:lnTo>
                      <a:pt x="5857" y="4247"/>
                    </a:lnTo>
                    <a:lnTo>
                      <a:pt x="5847" y="4266"/>
                    </a:lnTo>
                    <a:lnTo>
                      <a:pt x="5847" y="4352"/>
                    </a:lnTo>
                    <a:lnTo>
                      <a:pt x="5857" y="4409"/>
                    </a:lnTo>
                    <a:lnTo>
                      <a:pt x="5857" y="4419"/>
                    </a:lnTo>
                  </a:path>
                </a:pathLst>
              </a:custGeom>
              <a:solidFill>
                <a:srgbClr val="D6D6D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69634" name="Group 2">
              <a:extLst>
                <a:ext uri="{FF2B5EF4-FFF2-40B4-BE49-F238E27FC236}">
                  <a16:creationId xmlns:a16="http://schemas.microsoft.com/office/drawing/2014/main" id="{9DCBD3E7-B21B-1C44-8F60-C761A96AA2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97425" y="3948113"/>
              <a:ext cx="7656513" cy="2011362"/>
              <a:chOff x="4797425" y="3948113"/>
              <a:chExt cx="7656552" cy="2011362"/>
            </a:xfrm>
          </p:grpSpPr>
          <p:sp>
            <p:nvSpPr>
              <p:cNvPr id="69648" name="Freeform 10">
                <a:extLst>
                  <a:ext uri="{FF2B5EF4-FFF2-40B4-BE49-F238E27FC236}">
                    <a16:creationId xmlns:a16="http://schemas.microsoft.com/office/drawing/2014/main" id="{9F917E8E-9565-5547-8D7B-C07A6ECD6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0488" y="4224338"/>
                <a:ext cx="306387" cy="407987"/>
              </a:xfrm>
              <a:custGeom>
                <a:avLst/>
                <a:gdLst>
                  <a:gd name="T0" fmla="*/ 151209 w 849"/>
                  <a:gd name="T1" fmla="*/ 0 h 1134"/>
                  <a:gd name="T2" fmla="*/ 0 w 849"/>
                  <a:gd name="T3" fmla="*/ 153985 h 1134"/>
                  <a:gd name="T4" fmla="*/ 24179 w 849"/>
                  <a:gd name="T5" fmla="*/ 236373 h 1134"/>
                  <a:gd name="T6" fmla="*/ 141104 w 849"/>
                  <a:gd name="T7" fmla="*/ 397194 h 1134"/>
                  <a:gd name="T8" fmla="*/ 151209 w 849"/>
                  <a:gd name="T9" fmla="*/ 407627 h 1134"/>
                  <a:gd name="T10" fmla="*/ 164922 w 849"/>
                  <a:gd name="T11" fmla="*/ 397194 h 1134"/>
                  <a:gd name="T12" fmla="*/ 278599 w 849"/>
                  <a:gd name="T13" fmla="*/ 236373 h 1134"/>
                  <a:gd name="T14" fmla="*/ 306026 w 849"/>
                  <a:gd name="T15" fmla="*/ 153985 h 1134"/>
                  <a:gd name="T16" fmla="*/ 151209 w 849"/>
                  <a:gd name="T17" fmla="*/ 0 h 1134"/>
                  <a:gd name="T18" fmla="*/ 151209 w 849"/>
                  <a:gd name="T19" fmla="*/ 215866 h 1134"/>
                  <a:gd name="T20" fmla="*/ 89498 w 849"/>
                  <a:gd name="T21" fmla="*/ 153985 h 1134"/>
                  <a:gd name="T22" fmla="*/ 151209 w 849"/>
                  <a:gd name="T23" fmla="*/ 92463 h 1134"/>
                  <a:gd name="T24" fmla="*/ 213280 w 849"/>
                  <a:gd name="T25" fmla="*/ 153985 h 1134"/>
                  <a:gd name="T26" fmla="*/ 151209 w 849"/>
                  <a:gd name="T27" fmla="*/ 215866 h 1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49" h="1134">
                    <a:moveTo>
                      <a:pt x="419" y="0"/>
                    </a:moveTo>
                    <a:cubicBezTo>
                      <a:pt x="191" y="0"/>
                      <a:pt x="0" y="190"/>
                      <a:pt x="0" y="428"/>
                    </a:cubicBezTo>
                    <a:cubicBezTo>
                      <a:pt x="0" y="514"/>
                      <a:pt x="19" y="590"/>
                      <a:pt x="67" y="657"/>
                    </a:cubicBezTo>
                    <a:cubicBezTo>
                      <a:pt x="391" y="1104"/>
                      <a:pt x="391" y="1104"/>
                      <a:pt x="391" y="1104"/>
                    </a:cubicBezTo>
                    <a:cubicBezTo>
                      <a:pt x="400" y="1124"/>
                      <a:pt x="410" y="1133"/>
                      <a:pt x="419" y="1133"/>
                    </a:cubicBezTo>
                    <a:cubicBezTo>
                      <a:pt x="429" y="1133"/>
                      <a:pt x="448" y="1124"/>
                      <a:pt x="457" y="1104"/>
                    </a:cubicBezTo>
                    <a:cubicBezTo>
                      <a:pt x="772" y="657"/>
                      <a:pt x="772" y="657"/>
                      <a:pt x="772" y="657"/>
                    </a:cubicBezTo>
                    <a:cubicBezTo>
                      <a:pt x="819" y="590"/>
                      <a:pt x="838" y="514"/>
                      <a:pt x="848" y="428"/>
                    </a:cubicBezTo>
                    <a:cubicBezTo>
                      <a:pt x="838" y="190"/>
                      <a:pt x="657" y="0"/>
                      <a:pt x="419" y="0"/>
                    </a:cubicBezTo>
                    <a:close/>
                    <a:moveTo>
                      <a:pt x="419" y="600"/>
                    </a:moveTo>
                    <a:cubicBezTo>
                      <a:pt x="324" y="600"/>
                      <a:pt x="248" y="524"/>
                      <a:pt x="248" y="428"/>
                    </a:cubicBezTo>
                    <a:cubicBezTo>
                      <a:pt x="248" y="333"/>
                      <a:pt x="324" y="257"/>
                      <a:pt x="419" y="257"/>
                    </a:cubicBezTo>
                    <a:cubicBezTo>
                      <a:pt x="515" y="257"/>
                      <a:pt x="591" y="333"/>
                      <a:pt x="591" y="428"/>
                    </a:cubicBezTo>
                    <a:cubicBezTo>
                      <a:pt x="591" y="524"/>
                      <a:pt x="515" y="600"/>
                      <a:pt x="419" y="600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49" name="Text Box 11">
                <a:extLst>
                  <a:ext uri="{FF2B5EF4-FFF2-40B4-BE49-F238E27FC236}">
                    <a16:creationId xmlns:a16="http://schemas.microsoft.com/office/drawing/2014/main" id="{0A89187F-CCF3-7B40-A3B9-6CE676BEB0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16500" y="5172075"/>
                <a:ext cx="1628946" cy="3778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83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Bratislava</a:t>
                </a:r>
              </a:p>
            </p:txBody>
          </p:sp>
          <p:sp>
            <p:nvSpPr>
              <p:cNvPr id="69650" name="Text Box 12">
                <a:extLst>
                  <a:ext uri="{FF2B5EF4-FFF2-40B4-BE49-F238E27FC236}">
                    <a16:creationId xmlns:a16="http://schemas.microsoft.com/office/drawing/2014/main" id="{91AFC205-0D09-2041-B8BE-1F8CDD9F4B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57025" y="3948113"/>
                <a:ext cx="696952" cy="2476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167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Kosice</a:t>
                </a:r>
              </a:p>
            </p:txBody>
          </p:sp>
          <p:sp>
            <p:nvSpPr>
              <p:cNvPr id="69651" name="Freeform 13">
                <a:extLst>
                  <a:ext uri="{FF2B5EF4-FFF2-40B4-BE49-F238E27FC236}">
                    <a16:creationId xmlns:a16="http://schemas.microsoft.com/office/drawing/2014/main" id="{DAB56D0D-6E17-584B-8CEC-08FC73975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7425" y="5554663"/>
                <a:ext cx="306388" cy="404812"/>
              </a:xfrm>
              <a:custGeom>
                <a:avLst/>
                <a:gdLst>
                  <a:gd name="T0" fmla="*/ 154818 w 849"/>
                  <a:gd name="T1" fmla="*/ 0 h 1125"/>
                  <a:gd name="T2" fmla="*/ 0 w 849"/>
                  <a:gd name="T3" fmla="*/ 154008 h 1125"/>
                  <a:gd name="T4" fmla="*/ 24179 w 849"/>
                  <a:gd name="T5" fmla="*/ 233172 h 1125"/>
                  <a:gd name="T6" fmla="*/ 141104 w 849"/>
                  <a:gd name="T7" fmla="*/ 397615 h 1125"/>
                  <a:gd name="T8" fmla="*/ 154818 w 849"/>
                  <a:gd name="T9" fmla="*/ 404452 h 1125"/>
                  <a:gd name="T10" fmla="*/ 165284 w 849"/>
                  <a:gd name="T11" fmla="*/ 397615 h 1125"/>
                  <a:gd name="T12" fmla="*/ 281848 w 849"/>
                  <a:gd name="T13" fmla="*/ 233172 h 1125"/>
                  <a:gd name="T14" fmla="*/ 306027 w 849"/>
                  <a:gd name="T15" fmla="*/ 154008 h 1125"/>
                  <a:gd name="T16" fmla="*/ 154818 w 849"/>
                  <a:gd name="T17" fmla="*/ 0 h 1125"/>
                  <a:gd name="T18" fmla="*/ 154818 w 849"/>
                  <a:gd name="T19" fmla="*/ 212661 h 1125"/>
                  <a:gd name="T20" fmla="*/ 93107 w 849"/>
                  <a:gd name="T21" fmla="*/ 150770 h 1125"/>
                  <a:gd name="T22" fmla="*/ 154818 w 849"/>
                  <a:gd name="T23" fmla="*/ 92477 h 1125"/>
                  <a:gd name="T24" fmla="*/ 216529 w 849"/>
                  <a:gd name="T25" fmla="*/ 150770 h 1125"/>
                  <a:gd name="T26" fmla="*/ 154818 w 849"/>
                  <a:gd name="T27" fmla="*/ 212661 h 1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49" h="1125">
                    <a:moveTo>
                      <a:pt x="429" y="0"/>
                    </a:moveTo>
                    <a:cubicBezTo>
                      <a:pt x="191" y="0"/>
                      <a:pt x="10" y="190"/>
                      <a:pt x="0" y="428"/>
                    </a:cubicBezTo>
                    <a:cubicBezTo>
                      <a:pt x="10" y="505"/>
                      <a:pt x="29" y="591"/>
                      <a:pt x="67" y="648"/>
                    </a:cubicBezTo>
                    <a:cubicBezTo>
                      <a:pt x="391" y="1105"/>
                      <a:pt x="391" y="1105"/>
                      <a:pt x="391" y="1105"/>
                    </a:cubicBezTo>
                    <a:cubicBezTo>
                      <a:pt x="400" y="1124"/>
                      <a:pt x="419" y="1124"/>
                      <a:pt x="429" y="1124"/>
                    </a:cubicBezTo>
                    <a:cubicBezTo>
                      <a:pt x="438" y="1124"/>
                      <a:pt x="448" y="1124"/>
                      <a:pt x="458" y="1105"/>
                    </a:cubicBezTo>
                    <a:cubicBezTo>
                      <a:pt x="781" y="648"/>
                      <a:pt x="781" y="648"/>
                      <a:pt x="781" y="648"/>
                    </a:cubicBezTo>
                    <a:cubicBezTo>
                      <a:pt x="829" y="591"/>
                      <a:pt x="848" y="505"/>
                      <a:pt x="848" y="428"/>
                    </a:cubicBezTo>
                    <a:cubicBezTo>
                      <a:pt x="848" y="190"/>
                      <a:pt x="657" y="0"/>
                      <a:pt x="429" y="0"/>
                    </a:cubicBezTo>
                    <a:close/>
                    <a:moveTo>
                      <a:pt x="429" y="591"/>
                    </a:moveTo>
                    <a:cubicBezTo>
                      <a:pt x="334" y="591"/>
                      <a:pt x="258" y="514"/>
                      <a:pt x="258" y="419"/>
                    </a:cubicBezTo>
                    <a:cubicBezTo>
                      <a:pt x="258" y="333"/>
                      <a:pt x="334" y="257"/>
                      <a:pt x="429" y="257"/>
                    </a:cubicBezTo>
                    <a:cubicBezTo>
                      <a:pt x="524" y="257"/>
                      <a:pt x="600" y="333"/>
                      <a:pt x="600" y="419"/>
                    </a:cubicBezTo>
                    <a:cubicBezTo>
                      <a:pt x="600" y="514"/>
                      <a:pt x="524" y="591"/>
                      <a:pt x="429" y="591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14B876DF-AEEC-D544-A0DB-DA03E26D0C3E}"/>
              </a:ext>
            </a:extLst>
          </p:cNvPr>
          <p:cNvGrpSpPr/>
          <p:nvPr/>
        </p:nvGrpSpPr>
        <p:grpSpPr>
          <a:xfrm>
            <a:off x="866511" y="633678"/>
            <a:ext cx="4202906" cy="3264958"/>
            <a:chOff x="1039813" y="760413"/>
            <a:chExt cx="5043487" cy="3917950"/>
          </a:xfrm>
        </p:grpSpPr>
        <p:sp>
          <p:nvSpPr>
            <p:cNvPr id="69635" name="Text Box 14">
              <a:extLst>
                <a:ext uri="{FF2B5EF4-FFF2-40B4-BE49-F238E27FC236}">
                  <a16:creationId xmlns:a16="http://schemas.microsoft.com/office/drawing/2014/main" id="{58D6A1C1-E6AD-E846-BA37-98C4C2605D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208213"/>
              <a:ext cx="163512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BRATISLAVA</a:t>
              </a:r>
            </a:p>
          </p:txBody>
        </p:sp>
        <p:sp>
          <p:nvSpPr>
            <p:cNvPr id="69636" name="Text Box 15">
              <a:extLst>
                <a:ext uri="{FF2B5EF4-FFF2-40B4-BE49-F238E27FC236}">
                  <a16:creationId xmlns:a16="http://schemas.microsoft.com/office/drawing/2014/main" id="{AE7A8D94-B3AC-1040-8CBB-7DE916611E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613150"/>
              <a:ext cx="952500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KOSICE</a:t>
              </a:r>
            </a:p>
          </p:txBody>
        </p:sp>
        <p:sp>
          <p:nvSpPr>
            <p:cNvPr id="69637" name="Text Box 16">
              <a:extLst>
                <a:ext uri="{FF2B5EF4-FFF2-40B4-BE49-F238E27FC236}">
                  <a16:creationId xmlns:a16="http://schemas.microsoft.com/office/drawing/2014/main" id="{5E5EF8F4-1E5F-5349-AE25-7ADE58249B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0600" y="760413"/>
              <a:ext cx="3822700" cy="8556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583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SLOVAKIA</a:t>
              </a:r>
            </a:p>
          </p:txBody>
        </p:sp>
        <p:grpSp>
          <p:nvGrpSpPr>
            <p:cNvPr id="69638" name="Group 1">
              <a:extLst>
                <a:ext uri="{FF2B5EF4-FFF2-40B4-BE49-F238E27FC236}">
                  <a16:creationId xmlns:a16="http://schemas.microsoft.com/office/drawing/2014/main" id="{70A3DEE1-7AD4-9B43-9FD0-2A1ABFC4B8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9350" y="846138"/>
              <a:ext cx="901700" cy="600075"/>
              <a:chOff x="1149350" y="895350"/>
              <a:chExt cx="901700" cy="600075"/>
            </a:xfrm>
          </p:grpSpPr>
          <p:sp>
            <p:nvSpPr>
              <p:cNvPr id="69641" name="Freeform 21">
                <a:extLst>
                  <a:ext uri="{FF2B5EF4-FFF2-40B4-BE49-F238E27FC236}">
                    <a16:creationId xmlns:a16="http://schemas.microsoft.com/office/drawing/2014/main" id="{8D01ACD2-F5FE-3C4D-B737-6D9C2C845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895350"/>
                <a:ext cx="901700" cy="600075"/>
              </a:xfrm>
              <a:custGeom>
                <a:avLst/>
                <a:gdLst>
                  <a:gd name="T0" fmla="*/ 0 w 2506"/>
                  <a:gd name="T1" fmla="*/ 0 h 1667"/>
                  <a:gd name="T2" fmla="*/ 901340 w 2506"/>
                  <a:gd name="T3" fmla="*/ 0 h 1667"/>
                  <a:gd name="T4" fmla="*/ 901340 w 2506"/>
                  <a:gd name="T5" fmla="*/ 599715 h 1667"/>
                  <a:gd name="T6" fmla="*/ 0 w 2506"/>
                  <a:gd name="T7" fmla="*/ 599715 h 1667"/>
                  <a:gd name="T8" fmla="*/ 0 w 2506"/>
                  <a:gd name="T9" fmla="*/ 0 h 16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06" h="1667">
                    <a:moveTo>
                      <a:pt x="0" y="0"/>
                    </a:moveTo>
                    <a:lnTo>
                      <a:pt x="2505" y="0"/>
                    </a:lnTo>
                    <a:lnTo>
                      <a:pt x="2505" y="1666"/>
                    </a:lnTo>
                    <a:lnTo>
                      <a:pt x="0" y="166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E1C25"/>
              </a:solidFill>
              <a:ln w="19050" cap="flat">
                <a:solidFill>
                  <a:schemeClr val="tx1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42" name="Freeform 22">
                <a:extLst>
                  <a:ext uri="{FF2B5EF4-FFF2-40B4-BE49-F238E27FC236}">
                    <a16:creationId xmlns:a16="http://schemas.microsoft.com/office/drawing/2014/main" id="{A2B687C0-6DF3-C04C-B1F0-4D59DA782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895350"/>
                <a:ext cx="901700" cy="401638"/>
              </a:xfrm>
              <a:custGeom>
                <a:avLst/>
                <a:gdLst>
                  <a:gd name="T0" fmla="*/ 0 w 2506"/>
                  <a:gd name="T1" fmla="*/ 0 h 1115"/>
                  <a:gd name="T2" fmla="*/ 901340 w 2506"/>
                  <a:gd name="T3" fmla="*/ 0 h 1115"/>
                  <a:gd name="T4" fmla="*/ 901340 w 2506"/>
                  <a:gd name="T5" fmla="*/ 401278 h 1115"/>
                  <a:gd name="T6" fmla="*/ 0 w 2506"/>
                  <a:gd name="T7" fmla="*/ 401278 h 1115"/>
                  <a:gd name="T8" fmla="*/ 0 w 2506"/>
                  <a:gd name="T9" fmla="*/ 0 h 1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06" h="1115">
                    <a:moveTo>
                      <a:pt x="0" y="0"/>
                    </a:moveTo>
                    <a:lnTo>
                      <a:pt x="2505" y="0"/>
                    </a:lnTo>
                    <a:lnTo>
                      <a:pt x="2505" y="1114"/>
                    </a:lnTo>
                    <a:lnTo>
                      <a:pt x="0" y="11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B4EA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43" name="Freeform 23">
                <a:extLst>
                  <a:ext uri="{FF2B5EF4-FFF2-40B4-BE49-F238E27FC236}">
                    <a16:creationId xmlns:a16="http://schemas.microsoft.com/office/drawing/2014/main" id="{8FFF17CE-02AB-1343-B991-B8346BA1E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895350"/>
                <a:ext cx="901700" cy="198438"/>
              </a:xfrm>
              <a:custGeom>
                <a:avLst/>
                <a:gdLst>
                  <a:gd name="T0" fmla="*/ 0 w 2506"/>
                  <a:gd name="T1" fmla="*/ 0 h 553"/>
                  <a:gd name="T2" fmla="*/ 901340 w 2506"/>
                  <a:gd name="T3" fmla="*/ 0 h 553"/>
                  <a:gd name="T4" fmla="*/ 901340 w 2506"/>
                  <a:gd name="T5" fmla="*/ 198079 h 553"/>
                  <a:gd name="T6" fmla="*/ 0 w 2506"/>
                  <a:gd name="T7" fmla="*/ 198079 h 553"/>
                  <a:gd name="T8" fmla="*/ 0 w 2506"/>
                  <a:gd name="T9" fmla="*/ 0 h 5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06" h="553">
                    <a:moveTo>
                      <a:pt x="0" y="0"/>
                    </a:moveTo>
                    <a:lnTo>
                      <a:pt x="2505" y="0"/>
                    </a:lnTo>
                    <a:lnTo>
                      <a:pt x="2505" y="552"/>
                    </a:lnTo>
                    <a:lnTo>
                      <a:pt x="0" y="55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44" name="Freeform 24">
                <a:extLst>
                  <a:ext uri="{FF2B5EF4-FFF2-40B4-BE49-F238E27FC236}">
                    <a16:creationId xmlns:a16="http://schemas.microsoft.com/office/drawing/2014/main" id="{C7889154-CA7C-EF4A-B1EF-7419252AB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500" y="1033463"/>
                <a:ext cx="263525" cy="325437"/>
              </a:xfrm>
              <a:custGeom>
                <a:avLst/>
                <a:gdLst>
                  <a:gd name="T0" fmla="*/ 129967 w 734"/>
                  <a:gd name="T1" fmla="*/ 325078 h 906"/>
                  <a:gd name="T2" fmla="*/ 0 w 734"/>
                  <a:gd name="T3" fmla="*/ 146914 h 906"/>
                  <a:gd name="T4" fmla="*/ 3590 w 734"/>
                  <a:gd name="T5" fmla="*/ 0 h 906"/>
                  <a:gd name="T6" fmla="*/ 129967 w 734"/>
                  <a:gd name="T7" fmla="*/ 0 h 906"/>
                  <a:gd name="T8" fmla="*/ 256344 w 734"/>
                  <a:gd name="T9" fmla="*/ 0 h 906"/>
                  <a:gd name="T10" fmla="*/ 263166 w 734"/>
                  <a:gd name="T11" fmla="*/ 146914 h 906"/>
                  <a:gd name="T12" fmla="*/ 129967 w 734"/>
                  <a:gd name="T13" fmla="*/ 325078 h 9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4" h="906">
                    <a:moveTo>
                      <a:pt x="362" y="905"/>
                    </a:moveTo>
                    <a:cubicBezTo>
                      <a:pt x="219" y="838"/>
                      <a:pt x="0" y="695"/>
                      <a:pt x="0" y="409"/>
                    </a:cubicBezTo>
                    <a:cubicBezTo>
                      <a:pt x="0" y="124"/>
                      <a:pt x="10" y="0"/>
                      <a:pt x="10" y="0"/>
                    </a:cubicBezTo>
                    <a:cubicBezTo>
                      <a:pt x="362" y="0"/>
                      <a:pt x="362" y="0"/>
                      <a:pt x="362" y="0"/>
                    </a:cubicBezTo>
                    <a:cubicBezTo>
                      <a:pt x="714" y="0"/>
                      <a:pt x="714" y="0"/>
                      <a:pt x="714" y="0"/>
                    </a:cubicBezTo>
                    <a:cubicBezTo>
                      <a:pt x="714" y="0"/>
                      <a:pt x="733" y="124"/>
                      <a:pt x="733" y="409"/>
                    </a:cubicBezTo>
                    <a:cubicBezTo>
                      <a:pt x="733" y="695"/>
                      <a:pt x="514" y="838"/>
                      <a:pt x="362" y="9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45" name="Freeform 25">
                <a:extLst>
                  <a:ext uri="{FF2B5EF4-FFF2-40B4-BE49-F238E27FC236}">
                    <a16:creationId xmlns:a16="http://schemas.microsoft.com/office/drawing/2014/main" id="{A9624E5D-4913-BF4B-8CED-7EC1C6D3A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613" y="1046163"/>
                <a:ext cx="239712" cy="298450"/>
              </a:xfrm>
              <a:custGeom>
                <a:avLst/>
                <a:gdLst>
                  <a:gd name="T0" fmla="*/ 119856 w 668"/>
                  <a:gd name="T1" fmla="*/ 298090 h 829"/>
                  <a:gd name="T2" fmla="*/ 0 w 668"/>
                  <a:gd name="T3" fmla="*/ 133564 h 829"/>
                  <a:gd name="T4" fmla="*/ 3589 w 668"/>
                  <a:gd name="T5" fmla="*/ 0 h 829"/>
                  <a:gd name="T6" fmla="*/ 119856 w 668"/>
                  <a:gd name="T7" fmla="*/ 0 h 829"/>
                  <a:gd name="T8" fmla="*/ 236123 w 668"/>
                  <a:gd name="T9" fmla="*/ 0 h 829"/>
                  <a:gd name="T10" fmla="*/ 239353 w 668"/>
                  <a:gd name="T11" fmla="*/ 133564 h 829"/>
                  <a:gd name="T12" fmla="*/ 119856 w 668"/>
                  <a:gd name="T13" fmla="*/ 298090 h 8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8" h="829">
                    <a:moveTo>
                      <a:pt x="334" y="828"/>
                    </a:moveTo>
                    <a:cubicBezTo>
                      <a:pt x="200" y="762"/>
                      <a:pt x="0" y="638"/>
                      <a:pt x="0" y="371"/>
                    </a:cubicBezTo>
                    <a:cubicBezTo>
                      <a:pt x="0" y="114"/>
                      <a:pt x="10" y="0"/>
                      <a:pt x="10" y="0"/>
                    </a:cubicBezTo>
                    <a:cubicBezTo>
                      <a:pt x="334" y="0"/>
                      <a:pt x="334" y="0"/>
                      <a:pt x="334" y="0"/>
                    </a:cubicBezTo>
                    <a:cubicBezTo>
                      <a:pt x="658" y="0"/>
                      <a:pt x="658" y="0"/>
                      <a:pt x="658" y="0"/>
                    </a:cubicBezTo>
                    <a:cubicBezTo>
                      <a:pt x="658" y="0"/>
                      <a:pt x="667" y="114"/>
                      <a:pt x="667" y="371"/>
                    </a:cubicBezTo>
                    <a:cubicBezTo>
                      <a:pt x="667" y="638"/>
                      <a:pt x="477" y="762"/>
                      <a:pt x="334" y="828"/>
                    </a:cubicBezTo>
                  </a:path>
                </a:pathLst>
              </a:custGeom>
              <a:solidFill>
                <a:srgbClr val="EE1C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46" name="Freeform 26">
                <a:extLst>
                  <a:ext uri="{FF2B5EF4-FFF2-40B4-BE49-F238E27FC236}">
                    <a16:creationId xmlns:a16="http://schemas.microsoft.com/office/drawing/2014/main" id="{D1CC3E06-316F-3B43-8C3F-F98EAC2BB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057275"/>
                <a:ext cx="147637" cy="174625"/>
              </a:xfrm>
              <a:custGeom>
                <a:avLst/>
                <a:gdLst>
                  <a:gd name="T0" fmla="*/ 82101 w 410"/>
                  <a:gd name="T1" fmla="*/ 99325 h 487"/>
                  <a:gd name="T2" fmla="*/ 147277 w 410"/>
                  <a:gd name="T3" fmla="*/ 92512 h 487"/>
                  <a:gd name="T4" fmla="*/ 147277 w 410"/>
                  <a:gd name="T5" fmla="*/ 109365 h 487"/>
                  <a:gd name="T6" fmla="*/ 147277 w 410"/>
                  <a:gd name="T7" fmla="*/ 129803 h 487"/>
                  <a:gd name="T8" fmla="*/ 82101 w 410"/>
                  <a:gd name="T9" fmla="*/ 122991 h 487"/>
                  <a:gd name="T10" fmla="*/ 82101 w 410"/>
                  <a:gd name="T11" fmla="*/ 174266 h 487"/>
                  <a:gd name="T12" fmla="*/ 61575 w 410"/>
                  <a:gd name="T13" fmla="*/ 174266 h 487"/>
                  <a:gd name="T14" fmla="*/ 61575 w 410"/>
                  <a:gd name="T15" fmla="*/ 122991 h 487"/>
                  <a:gd name="T16" fmla="*/ 0 w 410"/>
                  <a:gd name="T17" fmla="*/ 129803 h 487"/>
                  <a:gd name="T18" fmla="*/ 0 w 410"/>
                  <a:gd name="T19" fmla="*/ 109365 h 487"/>
                  <a:gd name="T20" fmla="*/ 0 w 410"/>
                  <a:gd name="T21" fmla="*/ 92512 h 487"/>
                  <a:gd name="T22" fmla="*/ 61575 w 410"/>
                  <a:gd name="T23" fmla="*/ 99325 h 487"/>
                  <a:gd name="T24" fmla="*/ 61575 w 410"/>
                  <a:gd name="T25" fmla="*/ 68487 h 487"/>
                  <a:gd name="T26" fmla="*/ 13683 w 410"/>
                  <a:gd name="T27" fmla="*/ 75300 h 487"/>
                  <a:gd name="T28" fmla="*/ 13683 w 410"/>
                  <a:gd name="T29" fmla="*/ 58089 h 487"/>
                  <a:gd name="T30" fmla="*/ 13683 w 410"/>
                  <a:gd name="T31" fmla="*/ 37650 h 487"/>
                  <a:gd name="T32" fmla="*/ 61575 w 410"/>
                  <a:gd name="T33" fmla="*/ 44463 h 487"/>
                  <a:gd name="T34" fmla="*/ 54734 w 410"/>
                  <a:gd name="T35" fmla="*/ 0 h 487"/>
                  <a:gd name="T36" fmla="*/ 72018 w 410"/>
                  <a:gd name="T37" fmla="*/ 0 h 487"/>
                  <a:gd name="T38" fmla="*/ 88942 w 410"/>
                  <a:gd name="T39" fmla="*/ 0 h 487"/>
                  <a:gd name="T40" fmla="*/ 82101 w 410"/>
                  <a:gd name="T41" fmla="*/ 44463 h 487"/>
                  <a:gd name="T42" fmla="*/ 133593 w 410"/>
                  <a:gd name="T43" fmla="*/ 37650 h 487"/>
                  <a:gd name="T44" fmla="*/ 133593 w 410"/>
                  <a:gd name="T45" fmla="*/ 58089 h 487"/>
                  <a:gd name="T46" fmla="*/ 133593 w 410"/>
                  <a:gd name="T47" fmla="*/ 75300 h 487"/>
                  <a:gd name="T48" fmla="*/ 82101 w 410"/>
                  <a:gd name="T49" fmla="*/ 68487 h 487"/>
                  <a:gd name="T50" fmla="*/ 82101 w 410"/>
                  <a:gd name="T51" fmla="*/ 99325 h 48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10" h="487">
                    <a:moveTo>
                      <a:pt x="228" y="277"/>
                    </a:moveTo>
                    <a:cubicBezTo>
                      <a:pt x="267" y="277"/>
                      <a:pt x="343" y="277"/>
                      <a:pt x="409" y="258"/>
                    </a:cubicBezTo>
                    <a:cubicBezTo>
                      <a:pt x="409" y="258"/>
                      <a:pt x="409" y="286"/>
                      <a:pt x="409" y="305"/>
                    </a:cubicBezTo>
                    <a:cubicBezTo>
                      <a:pt x="409" y="334"/>
                      <a:pt x="409" y="362"/>
                      <a:pt x="409" y="362"/>
                    </a:cubicBezTo>
                    <a:cubicBezTo>
                      <a:pt x="343" y="343"/>
                      <a:pt x="276" y="343"/>
                      <a:pt x="228" y="343"/>
                    </a:cubicBezTo>
                    <a:cubicBezTo>
                      <a:pt x="228" y="486"/>
                      <a:pt x="228" y="486"/>
                      <a:pt x="228" y="486"/>
                    </a:cubicBezTo>
                    <a:cubicBezTo>
                      <a:pt x="171" y="486"/>
                      <a:pt x="171" y="486"/>
                      <a:pt x="171" y="486"/>
                    </a:cubicBezTo>
                    <a:cubicBezTo>
                      <a:pt x="171" y="343"/>
                      <a:pt x="171" y="343"/>
                      <a:pt x="171" y="343"/>
                    </a:cubicBezTo>
                    <a:cubicBezTo>
                      <a:pt x="133" y="343"/>
                      <a:pt x="57" y="343"/>
                      <a:pt x="0" y="362"/>
                    </a:cubicBezTo>
                    <a:cubicBezTo>
                      <a:pt x="0" y="362"/>
                      <a:pt x="0" y="334"/>
                      <a:pt x="0" y="305"/>
                    </a:cubicBezTo>
                    <a:cubicBezTo>
                      <a:pt x="0" y="286"/>
                      <a:pt x="0" y="258"/>
                      <a:pt x="0" y="258"/>
                    </a:cubicBezTo>
                    <a:cubicBezTo>
                      <a:pt x="66" y="277"/>
                      <a:pt x="133" y="277"/>
                      <a:pt x="171" y="277"/>
                    </a:cubicBezTo>
                    <a:cubicBezTo>
                      <a:pt x="171" y="191"/>
                      <a:pt x="171" y="191"/>
                      <a:pt x="171" y="191"/>
                    </a:cubicBezTo>
                    <a:cubicBezTo>
                      <a:pt x="143" y="191"/>
                      <a:pt x="86" y="191"/>
                      <a:pt x="38" y="210"/>
                    </a:cubicBezTo>
                    <a:cubicBezTo>
                      <a:pt x="38" y="210"/>
                      <a:pt x="38" y="181"/>
                      <a:pt x="38" y="162"/>
                    </a:cubicBezTo>
                    <a:cubicBezTo>
                      <a:pt x="38" y="134"/>
                      <a:pt x="38" y="105"/>
                      <a:pt x="38" y="105"/>
                    </a:cubicBezTo>
                    <a:cubicBezTo>
                      <a:pt x="86" y="124"/>
                      <a:pt x="143" y="124"/>
                      <a:pt x="171" y="124"/>
                    </a:cubicBezTo>
                    <a:cubicBezTo>
                      <a:pt x="171" y="67"/>
                      <a:pt x="152" y="0"/>
                      <a:pt x="152" y="0"/>
                    </a:cubicBezTo>
                    <a:cubicBezTo>
                      <a:pt x="152" y="0"/>
                      <a:pt x="190" y="0"/>
                      <a:pt x="200" y="0"/>
                    </a:cubicBezTo>
                    <a:cubicBezTo>
                      <a:pt x="219" y="0"/>
                      <a:pt x="247" y="0"/>
                      <a:pt x="247" y="0"/>
                    </a:cubicBezTo>
                    <a:cubicBezTo>
                      <a:pt x="247" y="0"/>
                      <a:pt x="238" y="67"/>
                      <a:pt x="228" y="124"/>
                    </a:cubicBezTo>
                    <a:cubicBezTo>
                      <a:pt x="267" y="124"/>
                      <a:pt x="314" y="124"/>
                      <a:pt x="371" y="105"/>
                    </a:cubicBezTo>
                    <a:cubicBezTo>
                      <a:pt x="371" y="105"/>
                      <a:pt x="371" y="134"/>
                      <a:pt x="371" y="162"/>
                    </a:cubicBezTo>
                    <a:cubicBezTo>
                      <a:pt x="371" y="181"/>
                      <a:pt x="371" y="210"/>
                      <a:pt x="371" y="210"/>
                    </a:cubicBezTo>
                    <a:cubicBezTo>
                      <a:pt x="314" y="191"/>
                      <a:pt x="267" y="191"/>
                      <a:pt x="228" y="191"/>
                    </a:cubicBezTo>
                    <a:lnTo>
                      <a:pt x="228" y="27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9647" name="Freeform 27">
                <a:extLst>
                  <a:ext uri="{FF2B5EF4-FFF2-40B4-BE49-F238E27FC236}">
                    <a16:creationId xmlns:a16="http://schemas.microsoft.com/office/drawing/2014/main" id="{EDA7E867-7040-574B-BA2B-0003D4C7C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613" y="1046163"/>
                <a:ext cx="239712" cy="298450"/>
              </a:xfrm>
              <a:custGeom>
                <a:avLst/>
                <a:gdLst>
                  <a:gd name="T0" fmla="*/ 0 w 668"/>
                  <a:gd name="T1" fmla="*/ 0 h 829"/>
                  <a:gd name="T2" fmla="*/ 239353 w 668"/>
                  <a:gd name="T3" fmla="*/ 0 h 829"/>
                  <a:gd name="T4" fmla="*/ 239353 w 668"/>
                  <a:gd name="T5" fmla="*/ 298090 h 829"/>
                  <a:gd name="T6" fmla="*/ 0 w 668"/>
                  <a:gd name="T7" fmla="*/ 298090 h 829"/>
                  <a:gd name="T8" fmla="*/ 0 w 668"/>
                  <a:gd name="T9" fmla="*/ 0 h 8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8" h="829">
                    <a:moveTo>
                      <a:pt x="0" y="0"/>
                    </a:moveTo>
                    <a:lnTo>
                      <a:pt x="667" y="0"/>
                    </a:lnTo>
                    <a:lnTo>
                      <a:pt x="667" y="828"/>
                    </a:lnTo>
                    <a:lnTo>
                      <a:pt x="0" y="828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69639" name="Google Shape;615;p19">
              <a:extLst>
                <a:ext uri="{FF2B5EF4-FFF2-40B4-BE49-F238E27FC236}">
                  <a16:creationId xmlns:a16="http://schemas.microsoft.com/office/drawing/2014/main" id="{1EA7951D-DD54-A149-B4D1-A76FC87F1A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2525713"/>
              <a:ext cx="2803525" cy="731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640" name="Google Shape;615;p19">
              <a:extLst>
                <a:ext uri="{FF2B5EF4-FFF2-40B4-BE49-F238E27FC236}">
                  <a16:creationId xmlns:a16="http://schemas.microsoft.com/office/drawing/2014/main" id="{831CC552-F9E2-CF45-BC8A-5B4877DEF5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3944938"/>
              <a:ext cx="2803525" cy="733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6EEAC9B7-EF29-514F-A85D-98064501C67B}"/>
              </a:ext>
            </a:extLst>
          </p:cNvPr>
          <p:cNvGrpSpPr/>
          <p:nvPr/>
        </p:nvGrpSpPr>
        <p:grpSpPr>
          <a:xfrm>
            <a:off x="5072062" y="1357312"/>
            <a:ext cx="6600032" cy="4355042"/>
            <a:chOff x="6086475" y="1628775"/>
            <a:chExt cx="7920038" cy="5226050"/>
          </a:xfrm>
        </p:grpSpPr>
        <p:grpSp>
          <p:nvGrpSpPr>
            <p:cNvPr id="71684" name="Group 2">
              <a:extLst>
                <a:ext uri="{FF2B5EF4-FFF2-40B4-BE49-F238E27FC236}">
                  <a16:creationId xmlns:a16="http://schemas.microsoft.com/office/drawing/2014/main" id="{318E9145-08C1-A84B-8421-414590C32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86475" y="1628775"/>
              <a:ext cx="7920038" cy="5226050"/>
              <a:chOff x="6086475" y="1628775"/>
              <a:chExt cx="7920038" cy="5226050"/>
            </a:xfrm>
          </p:grpSpPr>
          <p:sp>
            <p:nvSpPr>
              <p:cNvPr id="71705" name="Freeform 8">
                <a:extLst>
                  <a:ext uri="{FF2B5EF4-FFF2-40B4-BE49-F238E27FC236}">
                    <a16:creationId xmlns:a16="http://schemas.microsoft.com/office/drawing/2014/main" id="{F6F50907-37B5-0841-BECD-EE9E45FF4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8188" y="1628775"/>
                <a:ext cx="1838325" cy="1820863"/>
              </a:xfrm>
              <a:custGeom>
                <a:avLst/>
                <a:gdLst>
                  <a:gd name="T0" fmla="*/ 1752277 w 5106"/>
                  <a:gd name="T1" fmla="*/ 1265028 h 5058"/>
                  <a:gd name="T2" fmla="*/ 1649668 w 5106"/>
                  <a:gd name="T3" fmla="*/ 1265028 h 5058"/>
                  <a:gd name="T4" fmla="*/ 1563620 w 5106"/>
                  <a:gd name="T5" fmla="*/ 1189789 h 5058"/>
                  <a:gd name="T6" fmla="*/ 1471092 w 5106"/>
                  <a:gd name="T7" fmla="*/ 1186189 h 5058"/>
                  <a:gd name="T8" fmla="*/ 1423208 w 5106"/>
                  <a:gd name="T9" fmla="*/ 1189789 h 5058"/>
                  <a:gd name="T10" fmla="*/ 1371723 w 5106"/>
                  <a:gd name="T11" fmla="*/ 1203469 h 5058"/>
                  <a:gd name="T12" fmla="*/ 1282435 w 5106"/>
                  <a:gd name="T13" fmla="*/ 1244508 h 5058"/>
                  <a:gd name="T14" fmla="*/ 1131582 w 5106"/>
                  <a:gd name="T15" fmla="*/ 1357907 h 5058"/>
                  <a:gd name="T16" fmla="*/ 1138422 w 5106"/>
                  <a:gd name="T17" fmla="*/ 1460506 h 5058"/>
                  <a:gd name="T18" fmla="*/ 1165785 w 5106"/>
                  <a:gd name="T19" fmla="*/ 1649145 h 5058"/>
                  <a:gd name="T20" fmla="*/ 1230950 w 5106"/>
                  <a:gd name="T21" fmla="*/ 1727984 h 5058"/>
                  <a:gd name="T22" fmla="*/ 1244992 w 5106"/>
                  <a:gd name="T23" fmla="*/ 1786303 h 5058"/>
                  <a:gd name="T24" fmla="*/ 1086938 w 5106"/>
                  <a:gd name="T25" fmla="*/ 1817263 h 5058"/>
                  <a:gd name="T26" fmla="*/ 987569 w 5106"/>
                  <a:gd name="T27" fmla="*/ 1789543 h 5058"/>
                  <a:gd name="T28" fmla="*/ 870918 w 5106"/>
                  <a:gd name="T29" fmla="*/ 1724744 h 5058"/>
                  <a:gd name="T30" fmla="*/ 809353 w 5106"/>
                  <a:gd name="T31" fmla="*/ 1796743 h 5058"/>
                  <a:gd name="T32" fmla="*/ 730506 w 5106"/>
                  <a:gd name="T33" fmla="*/ 1755344 h 5058"/>
                  <a:gd name="T34" fmla="*/ 607014 w 5106"/>
                  <a:gd name="T35" fmla="*/ 1580745 h 5058"/>
                  <a:gd name="T36" fmla="*/ 593333 w 5106"/>
                  <a:gd name="T37" fmla="*/ 1367987 h 5058"/>
                  <a:gd name="T38" fmla="*/ 559130 w 5106"/>
                  <a:gd name="T39" fmla="*/ 1244508 h 5058"/>
                  <a:gd name="T40" fmla="*/ 487124 w 5106"/>
                  <a:gd name="T41" fmla="*/ 1021670 h 5058"/>
                  <a:gd name="T42" fmla="*/ 332670 w 5106"/>
                  <a:gd name="T43" fmla="*/ 929151 h 5058"/>
                  <a:gd name="T44" fmla="*/ 360032 w 5106"/>
                  <a:gd name="T45" fmla="*/ 847072 h 5058"/>
                  <a:gd name="T46" fmla="*/ 346351 w 5106"/>
                  <a:gd name="T47" fmla="*/ 819352 h 5058"/>
                  <a:gd name="T48" fmla="*/ 312148 w 5106"/>
                  <a:gd name="T49" fmla="*/ 822952 h 5058"/>
                  <a:gd name="T50" fmla="*/ 260663 w 5106"/>
                  <a:gd name="T51" fmla="*/ 802073 h 5058"/>
                  <a:gd name="T52" fmla="*/ 185417 w 5106"/>
                  <a:gd name="T53" fmla="*/ 706313 h 5058"/>
                  <a:gd name="T54" fmla="*/ 48244 w 5106"/>
                  <a:gd name="T55" fmla="*/ 603354 h 5058"/>
                  <a:gd name="T56" fmla="*/ 96129 w 5106"/>
                  <a:gd name="T57" fmla="*/ 517675 h 5058"/>
                  <a:gd name="T58" fmla="*/ 404676 w 5106"/>
                  <a:gd name="T59" fmla="*/ 613794 h 5058"/>
                  <a:gd name="T60" fmla="*/ 535008 w 5106"/>
                  <a:gd name="T61" fmla="*/ 651234 h 5058"/>
                  <a:gd name="T62" fmla="*/ 576052 w 5106"/>
                  <a:gd name="T63" fmla="*/ 623874 h 5058"/>
                  <a:gd name="T64" fmla="*/ 466242 w 5106"/>
                  <a:gd name="T65" fmla="*/ 445676 h 5058"/>
                  <a:gd name="T66" fmla="*/ 469842 w 5106"/>
                  <a:gd name="T67" fmla="*/ 315357 h 5058"/>
                  <a:gd name="T68" fmla="*/ 473442 w 5106"/>
                  <a:gd name="T69" fmla="*/ 168118 h 5058"/>
                  <a:gd name="T70" fmla="*/ 511246 w 5106"/>
                  <a:gd name="T71" fmla="*/ 126719 h 5058"/>
                  <a:gd name="T72" fmla="*/ 675781 w 5106"/>
                  <a:gd name="T73" fmla="*/ 65159 h 5058"/>
                  <a:gd name="T74" fmla="*/ 881359 w 5106"/>
                  <a:gd name="T75" fmla="*/ 30960 h 5058"/>
                  <a:gd name="T76" fmla="*/ 1251832 w 5106"/>
                  <a:gd name="T77" fmla="*/ 17280 h 5058"/>
                  <a:gd name="T78" fmla="*/ 1323839 w 5106"/>
                  <a:gd name="T79" fmla="*/ 88919 h 5058"/>
                  <a:gd name="T80" fmla="*/ 1364883 w 5106"/>
                  <a:gd name="T81" fmla="*/ 143999 h 5058"/>
                  <a:gd name="T82" fmla="*/ 1323839 w 5106"/>
                  <a:gd name="T83" fmla="*/ 243358 h 5058"/>
                  <a:gd name="T84" fmla="*/ 1289276 w 5106"/>
                  <a:gd name="T85" fmla="*/ 325797 h 5058"/>
                  <a:gd name="T86" fmla="*/ 1358042 w 5106"/>
                  <a:gd name="T87" fmla="*/ 479876 h 5058"/>
                  <a:gd name="T88" fmla="*/ 1440129 w 5106"/>
                  <a:gd name="T89" fmla="*/ 545035 h 5058"/>
                  <a:gd name="T90" fmla="*/ 1461011 w 5106"/>
                  <a:gd name="T91" fmla="*/ 617034 h 5058"/>
                  <a:gd name="T92" fmla="*/ 1560380 w 5106"/>
                  <a:gd name="T93" fmla="*/ 647994 h 5058"/>
                  <a:gd name="T94" fmla="*/ 1539858 w 5106"/>
                  <a:gd name="T95" fmla="*/ 750953 h 5058"/>
                  <a:gd name="T96" fmla="*/ 1477933 w 5106"/>
                  <a:gd name="T97" fmla="*/ 836632 h 5058"/>
                  <a:gd name="T98" fmla="*/ 1621946 w 5106"/>
                  <a:gd name="T99" fmla="*/ 953271 h 5058"/>
                  <a:gd name="T100" fmla="*/ 1837965 w 5106"/>
                  <a:gd name="T101" fmla="*/ 1326948 h 50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106" h="5058">
                    <a:moveTo>
                      <a:pt x="5105" y="3686"/>
                    </a:moveTo>
                    <a:lnTo>
                      <a:pt x="4934" y="3552"/>
                    </a:lnTo>
                    <a:lnTo>
                      <a:pt x="4867" y="3514"/>
                    </a:lnTo>
                    <a:lnTo>
                      <a:pt x="4791" y="3505"/>
                    </a:lnTo>
                    <a:lnTo>
                      <a:pt x="4639" y="3524"/>
                    </a:lnTo>
                    <a:lnTo>
                      <a:pt x="4582" y="3514"/>
                    </a:lnTo>
                    <a:lnTo>
                      <a:pt x="4524" y="3467"/>
                    </a:lnTo>
                    <a:lnTo>
                      <a:pt x="4401" y="3343"/>
                    </a:lnTo>
                    <a:lnTo>
                      <a:pt x="4343" y="3305"/>
                    </a:lnTo>
                    <a:lnTo>
                      <a:pt x="4258" y="3295"/>
                    </a:lnTo>
                    <a:lnTo>
                      <a:pt x="4172" y="3305"/>
                    </a:lnTo>
                    <a:lnTo>
                      <a:pt x="4086" y="3295"/>
                    </a:lnTo>
                    <a:lnTo>
                      <a:pt x="4000" y="3229"/>
                    </a:lnTo>
                    <a:lnTo>
                      <a:pt x="3962" y="3305"/>
                    </a:lnTo>
                    <a:lnTo>
                      <a:pt x="3953" y="3305"/>
                    </a:lnTo>
                    <a:lnTo>
                      <a:pt x="3905" y="3229"/>
                    </a:lnTo>
                    <a:lnTo>
                      <a:pt x="3877" y="3257"/>
                    </a:lnTo>
                    <a:lnTo>
                      <a:pt x="3810" y="3343"/>
                    </a:lnTo>
                    <a:lnTo>
                      <a:pt x="3677" y="3391"/>
                    </a:lnTo>
                    <a:lnTo>
                      <a:pt x="3610" y="3429"/>
                    </a:lnTo>
                    <a:lnTo>
                      <a:pt x="3562" y="3457"/>
                    </a:lnTo>
                    <a:lnTo>
                      <a:pt x="3343" y="3543"/>
                    </a:lnTo>
                    <a:lnTo>
                      <a:pt x="3324" y="3572"/>
                    </a:lnTo>
                    <a:lnTo>
                      <a:pt x="3143" y="3772"/>
                    </a:lnTo>
                    <a:lnTo>
                      <a:pt x="3143" y="3857"/>
                    </a:lnTo>
                    <a:lnTo>
                      <a:pt x="3134" y="3924"/>
                    </a:lnTo>
                    <a:lnTo>
                      <a:pt x="3162" y="4057"/>
                    </a:lnTo>
                    <a:lnTo>
                      <a:pt x="3248" y="4343"/>
                    </a:lnTo>
                    <a:lnTo>
                      <a:pt x="3248" y="4419"/>
                    </a:lnTo>
                    <a:lnTo>
                      <a:pt x="3238" y="4581"/>
                    </a:lnTo>
                    <a:lnTo>
                      <a:pt x="3258" y="4667"/>
                    </a:lnTo>
                    <a:lnTo>
                      <a:pt x="3296" y="4724"/>
                    </a:lnTo>
                    <a:lnTo>
                      <a:pt x="3419" y="4800"/>
                    </a:lnTo>
                    <a:lnTo>
                      <a:pt x="3448" y="4848"/>
                    </a:lnTo>
                    <a:lnTo>
                      <a:pt x="3458" y="4933"/>
                    </a:lnTo>
                    <a:lnTo>
                      <a:pt x="3458" y="4962"/>
                    </a:lnTo>
                    <a:lnTo>
                      <a:pt x="3429" y="4991"/>
                    </a:lnTo>
                    <a:lnTo>
                      <a:pt x="3267" y="4991"/>
                    </a:lnTo>
                    <a:lnTo>
                      <a:pt x="3019" y="5048"/>
                    </a:lnTo>
                    <a:lnTo>
                      <a:pt x="2962" y="5057"/>
                    </a:lnTo>
                    <a:lnTo>
                      <a:pt x="2839" y="5029"/>
                    </a:lnTo>
                    <a:lnTo>
                      <a:pt x="2743" y="4971"/>
                    </a:lnTo>
                    <a:lnTo>
                      <a:pt x="2572" y="4810"/>
                    </a:lnTo>
                    <a:lnTo>
                      <a:pt x="2505" y="4771"/>
                    </a:lnTo>
                    <a:lnTo>
                      <a:pt x="2419" y="4791"/>
                    </a:lnTo>
                    <a:lnTo>
                      <a:pt x="2362" y="4857"/>
                    </a:lnTo>
                    <a:lnTo>
                      <a:pt x="2315" y="4933"/>
                    </a:lnTo>
                    <a:lnTo>
                      <a:pt x="2248" y="4991"/>
                    </a:lnTo>
                    <a:lnTo>
                      <a:pt x="2162" y="5000"/>
                    </a:lnTo>
                    <a:lnTo>
                      <a:pt x="2124" y="4991"/>
                    </a:lnTo>
                    <a:lnTo>
                      <a:pt x="2029" y="4876"/>
                    </a:lnTo>
                    <a:lnTo>
                      <a:pt x="1962" y="4676"/>
                    </a:lnTo>
                    <a:lnTo>
                      <a:pt x="1857" y="4467"/>
                    </a:lnTo>
                    <a:lnTo>
                      <a:pt x="1686" y="4391"/>
                    </a:lnTo>
                    <a:lnTo>
                      <a:pt x="1772" y="4219"/>
                    </a:lnTo>
                    <a:lnTo>
                      <a:pt x="1781" y="4029"/>
                    </a:lnTo>
                    <a:lnTo>
                      <a:pt x="1648" y="3800"/>
                    </a:lnTo>
                    <a:lnTo>
                      <a:pt x="1600" y="3629"/>
                    </a:lnTo>
                    <a:lnTo>
                      <a:pt x="1648" y="3590"/>
                    </a:lnTo>
                    <a:lnTo>
                      <a:pt x="1553" y="3457"/>
                    </a:lnTo>
                    <a:lnTo>
                      <a:pt x="1410" y="3229"/>
                    </a:lnTo>
                    <a:lnTo>
                      <a:pt x="1286" y="3038"/>
                    </a:lnTo>
                    <a:lnTo>
                      <a:pt x="1353" y="2838"/>
                    </a:lnTo>
                    <a:lnTo>
                      <a:pt x="1191" y="2810"/>
                    </a:lnTo>
                    <a:lnTo>
                      <a:pt x="1039" y="2724"/>
                    </a:lnTo>
                    <a:lnTo>
                      <a:pt x="924" y="2581"/>
                    </a:lnTo>
                    <a:lnTo>
                      <a:pt x="896" y="2505"/>
                    </a:lnTo>
                    <a:lnTo>
                      <a:pt x="896" y="2448"/>
                    </a:lnTo>
                    <a:lnTo>
                      <a:pt x="1000" y="2353"/>
                    </a:lnTo>
                    <a:lnTo>
                      <a:pt x="1019" y="2305"/>
                    </a:lnTo>
                    <a:lnTo>
                      <a:pt x="1000" y="2286"/>
                    </a:lnTo>
                    <a:lnTo>
                      <a:pt x="962" y="2276"/>
                    </a:lnTo>
                    <a:lnTo>
                      <a:pt x="934" y="2286"/>
                    </a:lnTo>
                    <a:lnTo>
                      <a:pt x="896" y="2286"/>
                    </a:lnTo>
                    <a:lnTo>
                      <a:pt x="867" y="2286"/>
                    </a:lnTo>
                    <a:lnTo>
                      <a:pt x="838" y="2267"/>
                    </a:lnTo>
                    <a:lnTo>
                      <a:pt x="810" y="2267"/>
                    </a:lnTo>
                    <a:lnTo>
                      <a:pt x="724" y="2228"/>
                    </a:lnTo>
                    <a:lnTo>
                      <a:pt x="724" y="2057"/>
                    </a:lnTo>
                    <a:lnTo>
                      <a:pt x="638" y="2000"/>
                    </a:lnTo>
                    <a:lnTo>
                      <a:pt x="515" y="1962"/>
                    </a:lnTo>
                    <a:lnTo>
                      <a:pt x="296" y="1809"/>
                    </a:lnTo>
                    <a:lnTo>
                      <a:pt x="239" y="1714"/>
                    </a:lnTo>
                    <a:lnTo>
                      <a:pt x="134" y="1676"/>
                    </a:lnTo>
                    <a:lnTo>
                      <a:pt x="10" y="1571"/>
                    </a:lnTo>
                    <a:lnTo>
                      <a:pt x="0" y="1552"/>
                    </a:lnTo>
                    <a:lnTo>
                      <a:pt x="267" y="1438"/>
                    </a:lnTo>
                    <a:lnTo>
                      <a:pt x="457" y="1428"/>
                    </a:lnTo>
                    <a:lnTo>
                      <a:pt x="658" y="1467"/>
                    </a:lnTo>
                    <a:lnTo>
                      <a:pt x="1124" y="1705"/>
                    </a:lnTo>
                    <a:lnTo>
                      <a:pt x="1277" y="1733"/>
                    </a:lnTo>
                    <a:lnTo>
                      <a:pt x="1410" y="1752"/>
                    </a:lnTo>
                    <a:lnTo>
                      <a:pt x="1486" y="1809"/>
                    </a:lnTo>
                    <a:lnTo>
                      <a:pt x="1619" y="1972"/>
                    </a:lnTo>
                    <a:lnTo>
                      <a:pt x="1600" y="1733"/>
                    </a:lnTo>
                    <a:lnTo>
                      <a:pt x="1524" y="1581"/>
                    </a:lnTo>
                    <a:lnTo>
                      <a:pt x="1381" y="1486"/>
                    </a:lnTo>
                    <a:lnTo>
                      <a:pt x="1295" y="1238"/>
                    </a:lnTo>
                    <a:lnTo>
                      <a:pt x="1295" y="1057"/>
                    </a:lnTo>
                    <a:lnTo>
                      <a:pt x="1305" y="905"/>
                    </a:lnTo>
                    <a:lnTo>
                      <a:pt x="1305" y="876"/>
                    </a:lnTo>
                    <a:lnTo>
                      <a:pt x="1353" y="562"/>
                    </a:lnTo>
                    <a:lnTo>
                      <a:pt x="1343" y="486"/>
                    </a:lnTo>
                    <a:lnTo>
                      <a:pt x="1315" y="467"/>
                    </a:lnTo>
                    <a:lnTo>
                      <a:pt x="1305" y="448"/>
                    </a:lnTo>
                    <a:lnTo>
                      <a:pt x="1372" y="372"/>
                    </a:lnTo>
                    <a:lnTo>
                      <a:pt x="1420" y="352"/>
                    </a:lnTo>
                    <a:lnTo>
                      <a:pt x="1705" y="276"/>
                    </a:lnTo>
                    <a:lnTo>
                      <a:pt x="1724" y="276"/>
                    </a:lnTo>
                    <a:lnTo>
                      <a:pt x="1877" y="181"/>
                    </a:lnTo>
                    <a:lnTo>
                      <a:pt x="2162" y="19"/>
                    </a:lnTo>
                    <a:lnTo>
                      <a:pt x="2410" y="76"/>
                    </a:lnTo>
                    <a:lnTo>
                      <a:pt x="2448" y="86"/>
                    </a:lnTo>
                    <a:lnTo>
                      <a:pt x="2753" y="57"/>
                    </a:lnTo>
                    <a:lnTo>
                      <a:pt x="3401" y="0"/>
                    </a:lnTo>
                    <a:lnTo>
                      <a:pt x="3477" y="48"/>
                    </a:lnTo>
                    <a:lnTo>
                      <a:pt x="3581" y="171"/>
                    </a:lnTo>
                    <a:lnTo>
                      <a:pt x="3610" y="209"/>
                    </a:lnTo>
                    <a:lnTo>
                      <a:pt x="3677" y="247"/>
                    </a:lnTo>
                    <a:lnTo>
                      <a:pt x="3772" y="257"/>
                    </a:lnTo>
                    <a:lnTo>
                      <a:pt x="3810" y="305"/>
                    </a:lnTo>
                    <a:lnTo>
                      <a:pt x="3791" y="400"/>
                    </a:lnTo>
                    <a:lnTo>
                      <a:pt x="3753" y="524"/>
                    </a:lnTo>
                    <a:lnTo>
                      <a:pt x="3705" y="638"/>
                    </a:lnTo>
                    <a:lnTo>
                      <a:pt x="3677" y="676"/>
                    </a:lnTo>
                    <a:lnTo>
                      <a:pt x="3610" y="791"/>
                    </a:lnTo>
                    <a:lnTo>
                      <a:pt x="3591" y="867"/>
                    </a:lnTo>
                    <a:lnTo>
                      <a:pt x="3581" y="905"/>
                    </a:lnTo>
                    <a:lnTo>
                      <a:pt x="3600" y="943"/>
                    </a:lnTo>
                    <a:lnTo>
                      <a:pt x="3696" y="1229"/>
                    </a:lnTo>
                    <a:lnTo>
                      <a:pt x="3772" y="1333"/>
                    </a:lnTo>
                    <a:lnTo>
                      <a:pt x="3839" y="1457"/>
                    </a:lnTo>
                    <a:lnTo>
                      <a:pt x="3905" y="1533"/>
                    </a:lnTo>
                    <a:lnTo>
                      <a:pt x="4000" y="1514"/>
                    </a:lnTo>
                    <a:lnTo>
                      <a:pt x="4000" y="1686"/>
                    </a:lnTo>
                    <a:lnTo>
                      <a:pt x="4058" y="1705"/>
                    </a:lnTo>
                    <a:lnTo>
                      <a:pt x="4058" y="1714"/>
                    </a:lnTo>
                    <a:lnTo>
                      <a:pt x="4096" y="1724"/>
                    </a:lnTo>
                    <a:lnTo>
                      <a:pt x="4229" y="1733"/>
                    </a:lnTo>
                    <a:lnTo>
                      <a:pt x="4334" y="1800"/>
                    </a:lnTo>
                    <a:lnTo>
                      <a:pt x="4372" y="2000"/>
                    </a:lnTo>
                    <a:lnTo>
                      <a:pt x="4315" y="2048"/>
                    </a:lnTo>
                    <a:lnTo>
                      <a:pt x="4277" y="2086"/>
                    </a:lnTo>
                    <a:lnTo>
                      <a:pt x="4143" y="2152"/>
                    </a:lnTo>
                    <a:lnTo>
                      <a:pt x="4077" y="2257"/>
                    </a:lnTo>
                    <a:lnTo>
                      <a:pt x="4105" y="2324"/>
                    </a:lnTo>
                    <a:lnTo>
                      <a:pt x="4134" y="2400"/>
                    </a:lnTo>
                    <a:lnTo>
                      <a:pt x="4258" y="2495"/>
                    </a:lnTo>
                    <a:lnTo>
                      <a:pt x="4505" y="2648"/>
                    </a:lnTo>
                    <a:lnTo>
                      <a:pt x="4762" y="3048"/>
                    </a:lnTo>
                    <a:lnTo>
                      <a:pt x="5001" y="3248"/>
                    </a:lnTo>
                    <a:lnTo>
                      <a:pt x="5105" y="368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06" name="Freeform 9">
                <a:extLst>
                  <a:ext uri="{FF2B5EF4-FFF2-40B4-BE49-F238E27FC236}">
                    <a16:creationId xmlns:a16="http://schemas.microsoft.com/office/drawing/2014/main" id="{140AA164-8706-4343-83D2-5518B4D9E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82325" y="2166938"/>
                <a:ext cx="1951038" cy="1711325"/>
              </a:xfrm>
              <a:custGeom>
                <a:avLst/>
                <a:gdLst>
                  <a:gd name="T0" fmla="*/ 1871845 w 5420"/>
                  <a:gd name="T1" fmla="*/ 1306352 h 4754"/>
                  <a:gd name="T2" fmla="*/ 1858166 w 5420"/>
                  <a:gd name="T3" fmla="*/ 1457182 h 4754"/>
                  <a:gd name="T4" fmla="*/ 1775733 w 5420"/>
                  <a:gd name="T5" fmla="*/ 1529177 h 4754"/>
                  <a:gd name="T6" fmla="*/ 1683220 w 5420"/>
                  <a:gd name="T7" fmla="*/ 1566975 h 4754"/>
                  <a:gd name="T8" fmla="*/ 1436641 w 5420"/>
                  <a:gd name="T9" fmla="*/ 1673168 h 4754"/>
                  <a:gd name="T10" fmla="*/ 1309571 w 5420"/>
                  <a:gd name="T11" fmla="*/ 1676407 h 4754"/>
                  <a:gd name="T12" fmla="*/ 1223898 w 5420"/>
                  <a:gd name="T13" fmla="*/ 1710965 h 4754"/>
                  <a:gd name="T14" fmla="*/ 1076311 w 5420"/>
                  <a:gd name="T15" fmla="*/ 1649049 h 4754"/>
                  <a:gd name="T16" fmla="*/ 853489 w 5420"/>
                  <a:gd name="T17" fmla="*/ 1621691 h 4754"/>
                  <a:gd name="T18" fmla="*/ 665225 w 5420"/>
                  <a:gd name="T19" fmla="*/ 1590733 h 4754"/>
                  <a:gd name="T20" fmla="*/ 603310 w 5420"/>
                  <a:gd name="T21" fmla="*/ 1604412 h 4754"/>
                  <a:gd name="T22" fmla="*/ 589631 w 5420"/>
                  <a:gd name="T23" fmla="*/ 1402106 h 4754"/>
                  <a:gd name="T24" fmla="*/ 531316 w 5420"/>
                  <a:gd name="T25" fmla="*/ 1340550 h 4754"/>
                  <a:gd name="T26" fmla="*/ 353131 w 5420"/>
                  <a:gd name="T27" fmla="*/ 1306352 h 4754"/>
                  <a:gd name="T28" fmla="*/ 243340 w 5420"/>
                  <a:gd name="T29" fmla="*/ 1220678 h 4754"/>
                  <a:gd name="T30" fmla="*/ 267458 w 5420"/>
                  <a:gd name="T31" fmla="*/ 1186480 h 4754"/>
                  <a:gd name="T32" fmla="*/ 243340 w 5420"/>
                  <a:gd name="T33" fmla="*/ 1141843 h 4754"/>
                  <a:gd name="T34" fmla="*/ 260618 w 5420"/>
                  <a:gd name="T35" fmla="*/ 1097206 h 4754"/>
                  <a:gd name="T36" fmla="*/ 174945 w 5420"/>
                  <a:gd name="T37" fmla="*/ 1011532 h 4754"/>
                  <a:gd name="T38" fmla="*/ 82433 w 5420"/>
                  <a:gd name="T39" fmla="*/ 942777 h 4754"/>
                  <a:gd name="T40" fmla="*/ 6839 w 5420"/>
                  <a:gd name="T41" fmla="*/ 860702 h 4754"/>
                  <a:gd name="T42" fmla="*/ 41037 w 5420"/>
                  <a:gd name="T43" fmla="*/ 706273 h 4754"/>
                  <a:gd name="T44" fmla="*/ 133909 w 5420"/>
                  <a:gd name="T45" fmla="*/ 545363 h 4754"/>
                  <a:gd name="T46" fmla="*/ 147588 w 5420"/>
                  <a:gd name="T47" fmla="*/ 476608 h 4754"/>
                  <a:gd name="T48" fmla="*/ 236500 w 5420"/>
                  <a:gd name="T49" fmla="*/ 490287 h 4754"/>
                  <a:gd name="T50" fmla="*/ 294816 w 5420"/>
                  <a:gd name="T51" fmla="*/ 521245 h 4754"/>
                  <a:gd name="T52" fmla="*/ 322173 w 5420"/>
                  <a:gd name="T53" fmla="*/ 466169 h 4754"/>
                  <a:gd name="T54" fmla="*/ 312094 w 5420"/>
                  <a:gd name="T55" fmla="*/ 421892 h 4754"/>
                  <a:gd name="T56" fmla="*/ 308494 w 5420"/>
                  <a:gd name="T57" fmla="*/ 332618 h 4754"/>
                  <a:gd name="T58" fmla="*/ 376889 w 5420"/>
                  <a:gd name="T59" fmla="*/ 377255 h 4754"/>
                  <a:gd name="T60" fmla="*/ 503958 w 5420"/>
                  <a:gd name="T61" fmla="*/ 312099 h 4754"/>
                  <a:gd name="T62" fmla="*/ 524476 w 5420"/>
                  <a:gd name="T63" fmla="*/ 250183 h 4754"/>
                  <a:gd name="T64" fmla="*/ 641107 w 5420"/>
                  <a:gd name="T65" fmla="*/ 154430 h 4754"/>
                  <a:gd name="T66" fmla="*/ 764577 w 5420"/>
                  <a:gd name="T67" fmla="*/ 154430 h 4754"/>
                  <a:gd name="T68" fmla="*/ 805613 w 5420"/>
                  <a:gd name="T69" fmla="*/ 102953 h 4754"/>
                  <a:gd name="T70" fmla="*/ 853489 w 5420"/>
                  <a:gd name="T71" fmla="*/ 24118 h 4754"/>
                  <a:gd name="T72" fmla="*/ 1186102 w 5420"/>
                  <a:gd name="T73" fmla="*/ 20519 h 4754"/>
                  <a:gd name="T74" fmla="*/ 1272134 w 5420"/>
                  <a:gd name="T75" fmla="*/ 78835 h 4754"/>
                  <a:gd name="T76" fmla="*/ 1415762 w 5420"/>
                  <a:gd name="T77" fmla="*/ 181788 h 4754"/>
                  <a:gd name="T78" fmla="*/ 1477677 w 5420"/>
                  <a:gd name="T79" fmla="*/ 277901 h 4754"/>
                  <a:gd name="T80" fmla="*/ 1508635 w 5420"/>
                  <a:gd name="T81" fmla="*/ 284741 h 4754"/>
                  <a:gd name="T82" fmla="*/ 1546072 w 5420"/>
                  <a:gd name="T83" fmla="*/ 284741 h 4754"/>
                  <a:gd name="T84" fmla="*/ 1508635 w 5420"/>
                  <a:gd name="T85" fmla="*/ 343057 h 4754"/>
                  <a:gd name="T86" fmla="*/ 1560110 w 5420"/>
                  <a:gd name="T87" fmla="*/ 442410 h 4754"/>
                  <a:gd name="T88" fmla="*/ 1649023 w 5420"/>
                  <a:gd name="T89" fmla="*/ 555443 h 4754"/>
                  <a:gd name="T90" fmla="*/ 1779332 w 5420"/>
                  <a:gd name="T91" fmla="*/ 754149 h 4754"/>
                  <a:gd name="T92" fmla="*/ 1827208 w 5420"/>
                  <a:gd name="T93" fmla="*/ 912179 h 4754"/>
                  <a:gd name="T94" fmla="*/ 1854566 w 5420"/>
                  <a:gd name="T95" fmla="*/ 1069848 h 4754"/>
                  <a:gd name="T96" fmla="*/ 1950678 w 5420"/>
                  <a:gd name="T97" fmla="*/ 1258475 h 47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420" h="4754">
                    <a:moveTo>
                      <a:pt x="5419" y="3496"/>
                    </a:moveTo>
                    <a:lnTo>
                      <a:pt x="5200" y="3448"/>
                    </a:lnTo>
                    <a:lnTo>
                      <a:pt x="5200" y="3629"/>
                    </a:lnTo>
                    <a:lnTo>
                      <a:pt x="5219" y="3781"/>
                    </a:lnTo>
                    <a:lnTo>
                      <a:pt x="5219" y="3905"/>
                    </a:lnTo>
                    <a:lnTo>
                      <a:pt x="5162" y="4048"/>
                    </a:lnTo>
                    <a:lnTo>
                      <a:pt x="5143" y="4067"/>
                    </a:lnTo>
                    <a:lnTo>
                      <a:pt x="5067" y="4153"/>
                    </a:lnTo>
                    <a:lnTo>
                      <a:pt x="4933" y="4248"/>
                    </a:lnTo>
                    <a:lnTo>
                      <a:pt x="4791" y="4324"/>
                    </a:lnTo>
                    <a:lnTo>
                      <a:pt x="4753" y="4334"/>
                    </a:lnTo>
                    <a:lnTo>
                      <a:pt x="4676" y="4353"/>
                    </a:lnTo>
                    <a:lnTo>
                      <a:pt x="4438" y="4400"/>
                    </a:lnTo>
                    <a:lnTo>
                      <a:pt x="4229" y="4515"/>
                    </a:lnTo>
                    <a:lnTo>
                      <a:pt x="3991" y="4648"/>
                    </a:lnTo>
                    <a:lnTo>
                      <a:pt x="3962" y="4648"/>
                    </a:lnTo>
                    <a:lnTo>
                      <a:pt x="3953" y="4648"/>
                    </a:lnTo>
                    <a:lnTo>
                      <a:pt x="3638" y="4657"/>
                    </a:lnTo>
                    <a:lnTo>
                      <a:pt x="3534" y="4686"/>
                    </a:lnTo>
                    <a:lnTo>
                      <a:pt x="3419" y="4734"/>
                    </a:lnTo>
                    <a:lnTo>
                      <a:pt x="3400" y="4753"/>
                    </a:lnTo>
                    <a:lnTo>
                      <a:pt x="3391" y="4753"/>
                    </a:lnTo>
                    <a:lnTo>
                      <a:pt x="3105" y="4619"/>
                    </a:lnTo>
                    <a:lnTo>
                      <a:pt x="2990" y="4581"/>
                    </a:lnTo>
                    <a:lnTo>
                      <a:pt x="2733" y="4600"/>
                    </a:lnTo>
                    <a:lnTo>
                      <a:pt x="2600" y="4496"/>
                    </a:lnTo>
                    <a:lnTo>
                      <a:pt x="2371" y="4505"/>
                    </a:lnTo>
                    <a:lnTo>
                      <a:pt x="2067" y="4400"/>
                    </a:lnTo>
                    <a:lnTo>
                      <a:pt x="1924" y="4400"/>
                    </a:lnTo>
                    <a:lnTo>
                      <a:pt x="1848" y="4419"/>
                    </a:lnTo>
                    <a:lnTo>
                      <a:pt x="1809" y="4448"/>
                    </a:lnTo>
                    <a:lnTo>
                      <a:pt x="1762" y="4505"/>
                    </a:lnTo>
                    <a:lnTo>
                      <a:pt x="1676" y="4457"/>
                    </a:lnTo>
                    <a:lnTo>
                      <a:pt x="1714" y="4305"/>
                    </a:lnTo>
                    <a:lnTo>
                      <a:pt x="1695" y="4153"/>
                    </a:lnTo>
                    <a:lnTo>
                      <a:pt x="1638" y="3895"/>
                    </a:lnTo>
                    <a:lnTo>
                      <a:pt x="1591" y="3781"/>
                    </a:lnTo>
                    <a:lnTo>
                      <a:pt x="1533" y="3734"/>
                    </a:lnTo>
                    <a:lnTo>
                      <a:pt x="1476" y="3724"/>
                    </a:lnTo>
                    <a:lnTo>
                      <a:pt x="1324" y="3639"/>
                    </a:lnTo>
                    <a:lnTo>
                      <a:pt x="1038" y="3648"/>
                    </a:lnTo>
                    <a:lnTo>
                      <a:pt x="981" y="3629"/>
                    </a:lnTo>
                    <a:lnTo>
                      <a:pt x="781" y="3514"/>
                    </a:lnTo>
                    <a:lnTo>
                      <a:pt x="676" y="3419"/>
                    </a:lnTo>
                    <a:lnTo>
                      <a:pt x="676" y="3391"/>
                    </a:lnTo>
                    <a:lnTo>
                      <a:pt x="714" y="3353"/>
                    </a:lnTo>
                    <a:lnTo>
                      <a:pt x="733" y="3324"/>
                    </a:lnTo>
                    <a:lnTo>
                      <a:pt x="743" y="3296"/>
                    </a:lnTo>
                    <a:lnTo>
                      <a:pt x="714" y="3248"/>
                    </a:lnTo>
                    <a:lnTo>
                      <a:pt x="676" y="3200"/>
                    </a:lnTo>
                    <a:lnTo>
                      <a:pt x="676" y="3172"/>
                    </a:lnTo>
                    <a:lnTo>
                      <a:pt x="695" y="3143"/>
                    </a:lnTo>
                    <a:lnTo>
                      <a:pt x="714" y="3095"/>
                    </a:lnTo>
                    <a:lnTo>
                      <a:pt x="724" y="3048"/>
                    </a:lnTo>
                    <a:lnTo>
                      <a:pt x="771" y="2972"/>
                    </a:lnTo>
                    <a:lnTo>
                      <a:pt x="600" y="2839"/>
                    </a:lnTo>
                    <a:lnTo>
                      <a:pt x="486" y="2810"/>
                    </a:lnTo>
                    <a:lnTo>
                      <a:pt x="390" y="2743"/>
                    </a:lnTo>
                    <a:lnTo>
                      <a:pt x="276" y="2696"/>
                    </a:lnTo>
                    <a:lnTo>
                      <a:pt x="229" y="2619"/>
                    </a:lnTo>
                    <a:lnTo>
                      <a:pt x="181" y="2562"/>
                    </a:lnTo>
                    <a:lnTo>
                      <a:pt x="152" y="2438"/>
                    </a:lnTo>
                    <a:lnTo>
                      <a:pt x="19" y="2391"/>
                    </a:lnTo>
                    <a:lnTo>
                      <a:pt x="0" y="2286"/>
                    </a:lnTo>
                    <a:lnTo>
                      <a:pt x="67" y="2105"/>
                    </a:lnTo>
                    <a:lnTo>
                      <a:pt x="114" y="1962"/>
                    </a:lnTo>
                    <a:lnTo>
                      <a:pt x="181" y="1857"/>
                    </a:lnTo>
                    <a:lnTo>
                      <a:pt x="247" y="1686"/>
                    </a:lnTo>
                    <a:lnTo>
                      <a:pt x="372" y="1515"/>
                    </a:lnTo>
                    <a:lnTo>
                      <a:pt x="390" y="1448"/>
                    </a:lnTo>
                    <a:lnTo>
                      <a:pt x="390" y="1362"/>
                    </a:lnTo>
                    <a:lnTo>
                      <a:pt x="410" y="1324"/>
                    </a:lnTo>
                    <a:lnTo>
                      <a:pt x="438" y="1315"/>
                    </a:lnTo>
                    <a:lnTo>
                      <a:pt x="524" y="1324"/>
                    </a:lnTo>
                    <a:lnTo>
                      <a:pt x="657" y="1362"/>
                    </a:lnTo>
                    <a:lnTo>
                      <a:pt x="676" y="1372"/>
                    </a:lnTo>
                    <a:lnTo>
                      <a:pt x="791" y="1448"/>
                    </a:lnTo>
                    <a:lnTo>
                      <a:pt x="819" y="1448"/>
                    </a:lnTo>
                    <a:lnTo>
                      <a:pt x="857" y="1448"/>
                    </a:lnTo>
                    <a:lnTo>
                      <a:pt x="914" y="1353"/>
                    </a:lnTo>
                    <a:lnTo>
                      <a:pt x="895" y="1295"/>
                    </a:lnTo>
                    <a:lnTo>
                      <a:pt x="848" y="1277"/>
                    </a:lnTo>
                    <a:lnTo>
                      <a:pt x="848" y="1229"/>
                    </a:lnTo>
                    <a:lnTo>
                      <a:pt x="867" y="1172"/>
                    </a:lnTo>
                    <a:lnTo>
                      <a:pt x="886" y="1096"/>
                    </a:lnTo>
                    <a:lnTo>
                      <a:pt x="895" y="1000"/>
                    </a:lnTo>
                    <a:lnTo>
                      <a:pt x="857" y="924"/>
                    </a:lnTo>
                    <a:lnTo>
                      <a:pt x="886" y="953"/>
                    </a:lnTo>
                    <a:lnTo>
                      <a:pt x="1047" y="1048"/>
                    </a:lnTo>
                    <a:lnTo>
                      <a:pt x="1257" y="1010"/>
                    </a:lnTo>
                    <a:lnTo>
                      <a:pt x="1381" y="905"/>
                    </a:lnTo>
                    <a:lnTo>
                      <a:pt x="1400" y="867"/>
                    </a:lnTo>
                    <a:lnTo>
                      <a:pt x="1428" y="810"/>
                    </a:lnTo>
                    <a:lnTo>
                      <a:pt x="1448" y="715"/>
                    </a:lnTo>
                    <a:lnTo>
                      <a:pt x="1457" y="695"/>
                    </a:lnTo>
                    <a:lnTo>
                      <a:pt x="1524" y="543"/>
                    </a:lnTo>
                    <a:lnTo>
                      <a:pt x="1629" y="467"/>
                    </a:lnTo>
                    <a:lnTo>
                      <a:pt x="1781" y="429"/>
                    </a:lnTo>
                    <a:lnTo>
                      <a:pt x="1924" y="419"/>
                    </a:lnTo>
                    <a:lnTo>
                      <a:pt x="2029" y="457"/>
                    </a:lnTo>
                    <a:lnTo>
                      <a:pt x="2124" y="429"/>
                    </a:lnTo>
                    <a:lnTo>
                      <a:pt x="2162" y="400"/>
                    </a:lnTo>
                    <a:lnTo>
                      <a:pt x="2190" y="372"/>
                    </a:lnTo>
                    <a:lnTo>
                      <a:pt x="2238" y="286"/>
                    </a:lnTo>
                    <a:lnTo>
                      <a:pt x="2238" y="153"/>
                    </a:lnTo>
                    <a:lnTo>
                      <a:pt x="2257" y="0"/>
                    </a:lnTo>
                    <a:lnTo>
                      <a:pt x="2371" y="67"/>
                    </a:lnTo>
                    <a:lnTo>
                      <a:pt x="2905" y="153"/>
                    </a:lnTo>
                    <a:lnTo>
                      <a:pt x="3086" y="134"/>
                    </a:lnTo>
                    <a:lnTo>
                      <a:pt x="3295" y="57"/>
                    </a:lnTo>
                    <a:lnTo>
                      <a:pt x="3305" y="76"/>
                    </a:lnTo>
                    <a:lnTo>
                      <a:pt x="3429" y="181"/>
                    </a:lnTo>
                    <a:lnTo>
                      <a:pt x="3534" y="219"/>
                    </a:lnTo>
                    <a:lnTo>
                      <a:pt x="3591" y="314"/>
                    </a:lnTo>
                    <a:lnTo>
                      <a:pt x="3810" y="467"/>
                    </a:lnTo>
                    <a:lnTo>
                      <a:pt x="3933" y="505"/>
                    </a:lnTo>
                    <a:lnTo>
                      <a:pt x="4019" y="562"/>
                    </a:lnTo>
                    <a:lnTo>
                      <a:pt x="4019" y="733"/>
                    </a:lnTo>
                    <a:lnTo>
                      <a:pt x="4105" y="772"/>
                    </a:lnTo>
                    <a:lnTo>
                      <a:pt x="4133" y="772"/>
                    </a:lnTo>
                    <a:lnTo>
                      <a:pt x="4162" y="791"/>
                    </a:lnTo>
                    <a:lnTo>
                      <a:pt x="4191" y="791"/>
                    </a:lnTo>
                    <a:lnTo>
                      <a:pt x="4229" y="791"/>
                    </a:lnTo>
                    <a:lnTo>
                      <a:pt x="4257" y="781"/>
                    </a:lnTo>
                    <a:lnTo>
                      <a:pt x="4295" y="791"/>
                    </a:lnTo>
                    <a:lnTo>
                      <a:pt x="4314" y="810"/>
                    </a:lnTo>
                    <a:lnTo>
                      <a:pt x="4295" y="858"/>
                    </a:lnTo>
                    <a:lnTo>
                      <a:pt x="4191" y="953"/>
                    </a:lnTo>
                    <a:lnTo>
                      <a:pt x="4191" y="1010"/>
                    </a:lnTo>
                    <a:lnTo>
                      <a:pt x="4219" y="1086"/>
                    </a:lnTo>
                    <a:lnTo>
                      <a:pt x="4334" y="1229"/>
                    </a:lnTo>
                    <a:lnTo>
                      <a:pt x="4486" y="1315"/>
                    </a:lnTo>
                    <a:lnTo>
                      <a:pt x="4648" y="1343"/>
                    </a:lnTo>
                    <a:lnTo>
                      <a:pt x="4581" y="1543"/>
                    </a:lnTo>
                    <a:lnTo>
                      <a:pt x="4705" y="1734"/>
                    </a:lnTo>
                    <a:lnTo>
                      <a:pt x="4848" y="1962"/>
                    </a:lnTo>
                    <a:lnTo>
                      <a:pt x="4943" y="2095"/>
                    </a:lnTo>
                    <a:lnTo>
                      <a:pt x="4895" y="2134"/>
                    </a:lnTo>
                    <a:lnTo>
                      <a:pt x="4943" y="2305"/>
                    </a:lnTo>
                    <a:lnTo>
                      <a:pt x="5076" y="2534"/>
                    </a:lnTo>
                    <a:lnTo>
                      <a:pt x="5067" y="2724"/>
                    </a:lnTo>
                    <a:lnTo>
                      <a:pt x="4981" y="2896"/>
                    </a:lnTo>
                    <a:lnTo>
                      <a:pt x="5152" y="2972"/>
                    </a:lnTo>
                    <a:lnTo>
                      <a:pt x="5257" y="3181"/>
                    </a:lnTo>
                    <a:lnTo>
                      <a:pt x="5324" y="3381"/>
                    </a:lnTo>
                    <a:lnTo>
                      <a:pt x="5419" y="3496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07" name="Freeform 10">
                <a:extLst>
                  <a:ext uri="{FF2B5EF4-FFF2-40B4-BE49-F238E27FC236}">
                    <a16:creationId xmlns:a16="http://schemas.microsoft.com/office/drawing/2014/main" id="{94847CD0-E9CF-C646-8FCC-2B0999A34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6375" y="3028950"/>
                <a:ext cx="3109913" cy="1776413"/>
              </a:xfrm>
              <a:custGeom>
                <a:avLst/>
                <a:gdLst>
                  <a:gd name="T0" fmla="*/ 2982838 w 8639"/>
                  <a:gd name="T1" fmla="*/ 987576 h 4934"/>
                  <a:gd name="T2" fmla="*/ 2673971 w 8639"/>
                  <a:gd name="T3" fmla="*/ 1045902 h 4934"/>
                  <a:gd name="T4" fmla="*/ 2581455 w 8639"/>
                  <a:gd name="T5" fmla="*/ 1340771 h 4934"/>
                  <a:gd name="T6" fmla="*/ 2718609 w 8639"/>
                  <a:gd name="T7" fmla="*/ 1515388 h 4934"/>
                  <a:gd name="T8" fmla="*/ 2838844 w 8639"/>
                  <a:gd name="T9" fmla="*/ 1601436 h 4934"/>
                  <a:gd name="T10" fmla="*/ 2601974 w 8639"/>
                  <a:gd name="T11" fmla="*/ 1772813 h 4934"/>
                  <a:gd name="T12" fmla="*/ 2516297 w 8639"/>
                  <a:gd name="T13" fmla="*/ 1735009 h 4934"/>
                  <a:gd name="T14" fmla="*/ 2416941 w 8639"/>
                  <a:gd name="T15" fmla="*/ 1539510 h 4934"/>
                  <a:gd name="T16" fmla="*/ 2025997 w 8639"/>
                  <a:gd name="T17" fmla="*/ 1491625 h 4934"/>
                  <a:gd name="T18" fmla="*/ 1820446 w 8639"/>
                  <a:gd name="T19" fmla="*/ 1539510 h 4934"/>
                  <a:gd name="T20" fmla="*/ 1796327 w 8639"/>
                  <a:gd name="T21" fmla="*/ 1477944 h 4934"/>
                  <a:gd name="T22" fmla="*/ 1587175 w 8639"/>
                  <a:gd name="T23" fmla="*/ 1453822 h 4934"/>
                  <a:gd name="T24" fmla="*/ 1611294 w 8639"/>
                  <a:gd name="T25" fmla="*/ 1505307 h 4934"/>
                  <a:gd name="T26" fmla="*/ 1618134 w 8639"/>
                  <a:gd name="T27" fmla="*/ 1566873 h 4934"/>
                  <a:gd name="T28" fmla="*/ 1666012 w 8639"/>
                  <a:gd name="T29" fmla="*/ 1587755 h 4934"/>
                  <a:gd name="T30" fmla="*/ 1703810 w 8639"/>
                  <a:gd name="T31" fmla="*/ 1632039 h 4934"/>
                  <a:gd name="T32" fmla="*/ 1336985 w 8639"/>
                  <a:gd name="T33" fmla="*/ 1608277 h 4934"/>
                  <a:gd name="T34" fmla="*/ 1323306 w 8639"/>
                  <a:gd name="T35" fmla="*/ 1508547 h 4934"/>
                  <a:gd name="T36" fmla="*/ 1367944 w 8639"/>
                  <a:gd name="T37" fmla="*/ 1412778 h 4934"/>
                  <a:gd name="T38" fmla="*/ 1467300 w 8639"/>
                  <a:gd name="T39" fmla="*/ 1391896 h 4934"/>
                  <a:gd name="T40" fmla="*/ 1463700 w 8639"/>
                  <a:gd name="T41" fmla="*/ 1354452 h 4934"/>
                  <a:gd name="T42" fmla="*/ 1535697 w 8639"/>
                  <a:gd name="T43" fmla="*/ 1381815 h 4934"/>
                  <a:gd name="T44" fmla="*/ 1573496 w 8639"/>
                  <a:gd name="T45" fmla="*/ 1333930 h 4934"/>
                  <a:gd name="T46" fmla="*/ 1436341 w 8639"/>
                  <a:gd name="T47" fmla="*/ 1169034 h 4934"/>
                  <a:gd name="T48" fmla="*/ 1295947 w 8639"/>
                  <a:gd name="T49" fmla="*/ 1083346 h 4934"/>
                  <a:gd name="T50" fmla="*/ 1024878 w 8639"/>
                  <a:gd name="T51" fmla="*/ 1035461 h 4934"/>
                  <a:gd name="T52" fmla="*/ 874044 w 8639"/>
                  <a:gd name="T53" fmla="*/ 990816 h 4934"/>
                  <a:gd name="T54" fmla="*/ 623855 w 8639"/>
                  <a:gd name="T55" fmla="*/ 829521 h 4934"/>
                  <a:gd name="T56" fmla="*/ 356385 w 8639"/>
                  <a:gd name="T57" fmla="*/ 774795 h 4934"/>
                  <a:gd name="T58" fmla="*/ 287988 w 8639"/>
                  <a:gd name="T59" fmla="*/ 664985 h 4934"/>
                  <a:gd name="T60" fmla="*/ 119875 w 8639"/>
                  <a:gd name="T61" fmla="*/ 438883 h 4934"/>
                  <a:gd name="T62" fmla="*/ 0 w 8639"/>
                  <a:gd name="T63" fmla="*/ 329072 h 4934"/>
                  <a:gd name="T64" fmla="*/ 92516 w 8639"/>
                  <a:gd name="T65" fmla="*/ 164536 h 4934"/>
                  <a:gd name="T66" fmla="*/ 250190 w 8639"/>
                  <a:gd name="T67" fmla="*/ 82088 h 4934"/>
                  <a:gd name="T68" fmla="*/ 401024 w 8639"/>
                  <a:gd name="T69" fmla="*/ 126732 h 4934"/>
                  <a:gd name="T70" fmla="*/ 534578 w 8639"/>
                  <a:gd name="T71" fmla="*/ 185058 h 4934"/>
                  <a:gd name="T72" fmla="*/ 987080 w 8639"/>
                  <a:gd name="T73" fmla="*/ 126732 h 4934"/>
                  <a:gd name="T74" fmla="*/ 1330146 w 8639"/>
                  <a:gd name="T75" fmla="*/ 174977 h 4934"/>
                  <a:gd name="T76" fmla="*/ 1487819 w 8639"/>
                  <a:gd name="T77" fmla="*/ 253465 h 4934"/>
                  <a:gd name="T78" fmla="*/ 1542897 w 8639"/>
                  <a:gd name="T79" fmla="*/ 291268 h 4934"/>
                  <a:gd name="T80" fmla="*/ 1683291 w 8639"/>
                  <a:gd name="T81" fmla="*/ 329072 h 4934"/>
                  <a:gd name="T82" fmla="*/ 1806766 w 8639"/>
                  <a:gd name="T83" fmla="*/ 130333 h 4934"/>
                  <a:gd name="T84" fmla="*/ 1916562 w 8639"/>
                  <a:gd name="T85" fmla="*/ 72007 h 4934"/>
                  <a:gd name="T86" fmla="*/ 1950760 w 8639"/>
                  <a:gd name="T87" fmla="*/ 61566 h 4934"/>
                  <a:gd name="T88" fmla="*/ 2060556 w 8639"/>
                  <a:gd name="T89" fmla="*/ 150855 h 4934"/>
                  <a:gd name="T90" fmla="*/ 2142633 w 8639"/>
                  <a:gd name="T91" fmla="*/ 253465 h 4934"/>
                  <a:gd name="T92" fmla="*/ 2142633 w 8639"/>
                  <a:gd name="T93" fmla="*/ 308550 h 4934"/>
                  <a:gd name="T94" fmla="*/ 2128953 w 8639"/>
                  <a:gd name="T95" fmla="*/ 360035 h 4934"/>
                  <a:gd name="T96" fmla="*/ 2259268 w 8639"/>
                  <a:gd name="T97" fmla="*/ 452564 h 4934"/>
                  <a:gd name="T98" fmla="*/ 2458340 w 8639"/>
                  <a:gd name="T99" fmla="*/ 500449 h 4934"/>
                  <a:gd name="T100" fmla="*/ 2488938 w 8639"/>
                  <a:gd name="T101" fmla="*/ 743832 h 4934"/>
                  <a:gd name="T102" fmla="*/ 2578215 w 8639"/>
                  <a:gd name="T103" fmla="*/ 723310 h 4934"/>
                  <a:gd name="T104" fmla="*/ 2869443 w 8639"/>
                  <a:gd name="T105" fmla="*/ 795317 h 4934"/>
                  <a:gd name="T106" fmla="*/ 3109553 w 8639"/>
                  <a:gd name="T107" fmla="*/ 850403 h 493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639" h="4934">
                    <a:moveTo>
                      <a:pt x="8638" y="2362"/>
                    </a:moveTo>
                    <a:lnTo>
                      <a:pt x="8562" y="2419"/>
                    </a:lnTo>
                    <a:lnTo>
                      <a:pt x="8419" y="2657"/>
                    </a:lnTo>
                    <a:lnTo>
                      <a:pt x="8286" y="2743"/>
                    </a:lnTo>
                    <a:lnTo>
                      <a:pt x="7790" y="2705"/>
                    </a:lnTo>
                    <a:lnTo>
                      <a:pt x="7676" y="2705"/>
                    </a:lnTo>
                    <a:lnTo>
                      <a:pt x="7524" y="2781"/>
                    </a:lnTo>
                    <a:lnTo>
                      <a:pt x="7428" y="2905"/>
                    </a:lnTo>
                    <a:lnTo>
                      <a:pt x="7400" y="2943"/>
                    </a:lnTo>
                    <a:lnTo>
                      <a:pt x="7276" y="3190"/>
                    </a:lnTo>
                    <a:lnTo>
                      <a:pt x="7171" y="3476"/>
                    </a:lnTo>
                    <a:lnTo>
                      <a:pt x="7171" y="3724"/>
                    </a:lnTo>
                    <a:lnTo>
                      <a:pt x="7267" y="3952"/>
                    </a:lnTo>
                    <a:lnTo>
                      <a:pt x="7409" y="4105"/>
                    </a:lnTo>
                    <a:lnTo>
                      <a:pt x="7466" y="4162"/>
                    </a:lnTo>
                    <a:lnTo>
                      <a:pt x="7552" y="4209"/>
                    </a:lnTo>
                    <a:lnTo>
                      <a:pt x="7743" y="4295"/>
                    </a:lnTo>
                    <a:lnTo>
                      <a:pt x="7829" y="4352"/>
                    </a:lnTo>
                    <a:lnTo>
                      <a:pt x="7895" y="4448"/>
                    </a:lnTo>
                    <a:lnTo>
                      <a:pt x="7886" y="4448"/>
                    </a:lnTo>
                    <a:lnTo>
                      <a:pt x="7838" y="4467"/>
                    </a:lnTo>
                    <a:lnTo>
                      <a:pt x="7714" y="4600"/>
                    </a:lnTo>
                    <a:lnTo>
                      <a:pt x="7409" y="4829"/>
                    </a:lnTo>
                    <a:lnTo>
                      <a:pt x="7228" y="4924"/>
                    </a:lnTo>
                    <a:lnTo>
                      <a:pt x="7133" y="4933"/>
                    </a:lnTo>
                    <a:lnTo>
                      <a:pt x="7029" y="4895"/>
                    </a:lnTo>
                    <a:lnTo>
                      <a:pt x="7000" y="4867"/>
                    </a:lnTo>
                    <a:lnTo>
                      <a:pt x="6990" y="4819"/>
                    </a:lnTo>
                    <a:lnTo>
                      <a:pt x="6962" y="4695"/>
                    </a:lnTo>
                    <a:lnTo>
                      <a:pt x="6886" y="4428"/>
                    </a:lnTo>
                    <a:lnTo>
                      <a:pt x="6809" y="4343"/>
                    </a:lnTo>
                    <a:lnTo>
                      <a:pt x="6714" y="4276"/>
                    </a:lnTo>
                    <a:lnTo>
                      <a:pt x="6666" y="4267"/>
                    </a:lnTo>
                    <a:lnTo>
                      <a:pt x="6495" y="4190"/>
                    </a:lnTo>
                    <a:lnTo>
                      <a:pt x="5971" y="4228"/>
                    </a:lnTo>
                    <a:lnTo>
                      <a:pt x="5628" y="4143"/>
                    </a:lnTo>
                    <a:lnTo>
                      <a:pt x="5267" y="4181"/>
                    </a:lnTo>
                    <a:lnTo>
                      <a:pt x="5171" y="4219"/>
                    </a:lnTo>
                    <a:lnTo>
                      <a:pt x="5095" y="4276"/>
                    </a:lnTo>
                    <a:lnTo>
                      <a:pt x="5057" y="4276"/>
                    </a:lnTo>
                    <a:lnTo>
                      <a:pt x="5038" y="4247"/>
                    </a:lnTo>
                    <a:lnTo>
                      <a:pt x="5028" y="4190"/>
                    </a:lnTo>
                    <a:lnTo>
                      <a:pt x="5019" y="4152"/>
                    </a:lnTo>
                    <a:lnTo>
                      <a:pt x="4990" y="4105"/>
                    </a:lnTo>
                    <a:lnTo>
                      <a:pt x="4933" y="4067"/>
                    </a:lnTo>
                    <a:lnTo>
                      <a:pt x="4828" y="4029"/>
                    </a:lnTo>
                    <a:lnTo>
                      <a:pt x="4476" y="4029"/>
                    </a:lnTo>
                    <a:lnTo>
                      <a:pt x="4409" y="4038"/>
                    </a:lnTo>
                    <a:lnTo>
                      <a:pt x="4400" y="4057"/>
                    </a:lnTo>
                    <a:lnTo>
                      <a:pt x="4409" y="4076"/>
                    </a:lnTo>
                    <a:lnTo>
                      <a:pt x="4457" y="4143"/>
                    </a:lnTo>
                    <a:lnTo>
                      <a:pt x="4476" y="4181"/>
                    </a:lnTo>
                    <a:lnTo>
                      <a:pt x="4485" y="4200"/>
                    </a:lnTo>
                    <a:lnTo>
                      <a:pt x="4467" y="4257"/>
                    </a:lnTo>
                    <a:lnTo>
                      <a:pt x="4485" y="4333"/>
                    </a:lnTo>
                    <a:lnTo>
                      <a:pt x="4495" y="4352"/>
                    </a:lnTo>
                    <a:lnTo>
                      <a:pt x="4524" y="4381"/>
                    </a:lnTo>
                    <a:lnTo>
                      <a:pt x="4581" y="4390"/>
                    </a:lnTo>
                    <a:lnTo>
                      <a:pt x="4609" y="4400"/>
                    </a:lnTo>
                    <a:lnTo>
                      <a:pt x="4628" y="4410"/>
                    </a:lnTo>
                    <a:lnTo>
                      <a:pt x="4685" y="4467"/>
                    </a:lnTo>
                    <a:lnTo>
                      <a:pt x="4705" y="4476"/>
                    </a:lnTo>
                    <a:lnTo>
                      <a:pt x="4724" y="4495"/>
                    </a:lnTo>
                    <a:lnTo>
                      <a:pt x="4733" y="4533"/>
                    </a:lnTo>
                    <a:lnTo>
                      <a:pt x="4695" y="4562"/>
                    </a:lnTo>
                    <a:lnTo>
                      <a:pt x="4590" y="4571"/>
                    </a:lnTo>
                    <a:lnTo>
                      <a:pt x="4066" y="4438"/>
                    </a:lnTo>
                    <a:lnTo>
                      <a:pt x="3714" y="4467"/>
                    </a:lnTo>
                    <a:lnTo>
                      <a:pt x="3600" y="4381"/>
                    </a:lnTo>
                    <a:lnTo>
                      <a:pt x="3581" y="4333"/>
                    </a:lnTo>
                    <a:lnTo>
                      <a:pt x="3552" y="4219"/>
                    </a:lnTo>
                    <a:lnTo>
                      <a:pt x="3676" y="4190"/>
                    </a:lnTo>
                    <a:lnTo>
                      <a:pt x="3667" y="4086"/>
                    </a:lnTo>
                    <a:lnTo>
                      <a:pt x="3733" y="4067"/>
                    </a:lnTo>
                    <a:lnTo>
                      <a:pt x="3762" y="4047"/>
                    </a:lnTo>
                    <a:lnTo>
                      <a:pt x="3800" y="3924"/>
                    </a:lnTo>
                    <a:lnTo>
                      <a:pt x="3952" y="4000"/>
                    </a:lnTo>
                    <a:lnTo>
                      <a:pt x="4200" y="3943"/>
                    </a:lnTo>
                    <a:lnTo>
                      <a:pt x="4105" y="3895"/>
                    </a:lnTo>
                    <a:lnTo>
                      <a:pt x="4076" y="3866"/>
                    </a:lnTo>
                    <a:lnTo>
                      <a:pt x="4057" y="3848"/>
                    </a:lnTo>
                    <a:lnTo>
                      <a:pt x="4048" y="3819"/>
                    </a:lnTo>
                    <a:lnTo>
                      <a:pt x="4048" y="3800"/>
                    </a:lnTo>
                    <a:lnTo>
                      <a:pt x="4066" y="3762"/>
                    </a:lnTo>
                    <a:lnTo>
                      <a:pt x="4095" y="3762"/>
                    </a:lnTo>
                    <a:lnTo>
                      <a:pt x="4124" y="3781"/>
                    </a:lnTo>
                    <a:lnTo>
                      <a:pt x="4181" y="3809"/>
                    </a:lnTo>
                    <a:lnTo>
                      <a:pt x="4266" y="3838"/>
                    </a:lnTo>
                    <a:lnTo>
                      <a:pt x="4286" y="3828"/>
                    </a:lnTo>
                    <a:lnTo>
                      <a:pt x="4343" y="3790"/>
                    </a:lnTo>
                    <a:lnTo>
                      <a:pt x="4371" y="3752"/>
                    </a:lnTo>
                    <a:lnTo>
                      <a:pt x="4371" y="3705"/>
                    </a:lnTo>
                    <a:lnTo>
                      <a:pt x="4314" y="3571"/>
                    </a:lnTo>
                    <a:lnTo>
                      <a:pt x="4257" y="3476"/>
                    </a:lnTo>
                    <a:lnTo>
                      <a:pt x="4162" y="3371"/>
                    </a:lnTo>
                    <a:lnTo>
                      <a:pt x="3990" y="3247"/>
                    </a:lnTo>
                    <a:lnTo>
                      <a:pt x="3971" y="3181"/>
                    </a:lnTo>
                    <a:lnTo>
                      <a:pt x="3847" y="3019"/>
                    </a:lnTo>
                    <a:lnTo>
                      <a:pt x="3828" y="2981"/>
                    </a:lnTo>
                    <a:lnTo>
                      <a:pt x="3600" y="3009"/>
                    </a:lnTo>
                    <a:lnTo>
                      <a:pt x="3371" y="2924"/>
                    </a:lnTo>
                    <a:lnTo>
                      <a:pt x="3181" y="2943"/>
                    </a:lnTo>
                    <a:lnTo>
                      <a:pt x="3057" y="2866"/>
                    </a:lnTo>
                    <a:lnTo>
                      <a:pt x="2847" y="2876"/>
                    </a:lnTo>
                    <a:lnTo>
                      <a:pt x="2619" y="2933"/>
                    </a:lnTo>
                    <a:lnTo>
                      <a:pt x="2562" y="2924"/>
                    </a:lnTo>
                    <a:lnTo>
                      <a:pt x="2466" y="2838"/>
                    </a:lnTo>
                    <a:lnTo>
                      <a:pt x="2428" y="2752"/>
                    </a:lnTo>
                    <a:lnTo>
                      <a:pt x="2562" y="2667"/>
                    </a:lnTo>
                    <a:lnTo>
                      <a:pt x="2247" y="2447"/>
                    </a:lnTo>
                    <a:lnTo>
                      <a:pt x="2038" y="2324"/>
                    </a:lnTo>
                    <a:lnTo>
                      <a:pt x="1733" y="2304"/>
                    </a:lnTo>
                    <a:lnTo>
                      <a:pt x="1581" y="2324"/>
                    </a:lnTo>
                    <a:lnTo>
                      <a:pt x="1333" y="2304"/>
                    </a:lnTo>
                    <a:lnTo>
                      <a:pt x="1057" y="2219"/>
                    </a:lnTo>
                    <a:lnTo>
                      <a:pt x="990" y="2152"/>
                    </a:lnTo>
                    <a:lnTo>
                      <a:pt x="1000" y="1981"/>
                    </a:lnTo>
                    <a:lnTo>
                      <a:pt x="857" y="1981"/>
                    </a:lnTo>
                    <a:lnTo>
                      <a:pt x="819" y="1943"/>
                    </a:lnTo>
                    <a:lnTo>
                      <a:pt x="800" y="1847"/>
                    </a:lnTo>
                    <a:lnTo>
                      <a:pt x="752" y="1743"/>
                    </a:lnTo>
                    <a:lnTo>
                      <a:pt x="590" y="1504"/>
                    </a:lnTo>
                    <a:lnTo>
                      <a:pt x="543" y="1171"/>
                    </a:lnTo>
                    <a:lnTo>
                      <a:pt x="333" y="1219"/>
                    </a:lnTo>
                    <a:lnTo>
                      <a:pt x="228" y="1228"/>
                    </a:lnTo>
                    <a:lnTo>
                      <a:pt x="47" y="1152"/>
                    </a:lnTo>
                    <a:lnTo>
                      <a:pt x="0" y="943"/>
                    </a:lnTo>
                    <a:lnTo>
                      <a:pt x="0" y="914"/>
                    </a:lnTo>
                    <a:lnTo>
                      <a:pt x="28" y="828"/>
                    </a:lnTo>
                    <a:lnTo>
                      <a:pt x="85" y="638"/>
                    </a:lnTo>
                    <a:lnTo>
                      <a:pt x="190" y="486"/>
                    </a:lnTo>
                    <a:lnTo>
                      <a:pt x="257" y="457"/>
                    </a:lnTo>
                    <a:lnTo>
                      <a:pt x="409" y="448"/>
                    </a:lnTo>
                    <a:lnTo>
                      <a:pt x="485" y="419"/>
                    </a:lnTo>
                    <a:lnTo>
                      <a:pt x="552" y="371"/>
                    </a:lnTo>
                    <a:lnTo>
                      <a:pt x="695" y="228"/>
                    </a:lnTo>
                    <a:lnTo>
                      <a:pt x="723" y="219"/>
                    </a:lnTo>
                    <a:lnTo>
                      <a:pt x="771" y="228"/>
                    </a:lnTo>
                    <a:lnTo>
                      <a:pt x="790" y="285"/>
                    </a:lnTo>
                    <a:lnTo>
                      <a:pt x="1114" y="352"/>
                    </a:lnTo>
                    <a:lnTo>
                      <a:pt x="1190" y="409"/>
                    </a:lnTo>
                    <a:lnTo>
                      <a:pt x="1343" y="619"/>
                    </a:lnTo>
                    <a:lnTo>
                      <a:pt x="1447" y="514"/>
                    </a:lnTo>
                    <a:lnTo>
                      <a:pt x="1485" y="514"/>
                    </a:lnTo>
                    <a:lnTo>
                      <a:pt x="1686" y="581"/>
                    </a:lnTo>
                    <a:lnTo>
                      <a:pt x="2295" y="600"/>
                    </a:lnTo>
                    <a:lnTo>
                      <a:pt x="2647" y="428"/>
                    </a:lnTo>
                    <a:lnTo>
                      <a:pt x="2742" y="352"/>
                    </a:lnTo>
                    <a:lnTo>
                      <a:pt x="2752" y="228"/>
                    </a:lnTo>
                    <a:lnTo>
                      <a:pt x="3057" y="362"/>
                    </a:lnTo>
                    <a:lnTo>
                      <a:pt x="3676" y="562"/>
                    </a:lnTo>
                    <a:lnTo>
                      <a:pt x="3695" y="486"/>
                    </a:lnTo>
                    <a:lnTo>
                      <a:pt x="3743" y="495"/>
                    </a:lnTo>
                    <a:lnTo>
                      <a:pt x="3838" y="524"/>
                    </a:lnTo>
                    <a:lnTo>
                      <a:pt x="3914" y="609"/>
                    </a:lnTo>
                    <a:lnTo>
                      <a:pt x="4133" y="704"/>
                    </a:lnTo>
                    <a:lnTo>
                      <a:pt x="4181" y="704"/>
                    </a:lnTo>
                    <a:lnTo>
                      <a:pt x="4238" y="724"/>
                    </a:lnTo>
                    <a:lnTo>
                      <a:pt x="4276" y="743"/>
                    </a:lnTo>
                    <a:lnTo>
                      <a:pt x="4286" y="809"/>
                    </a:lnTo>
                    <a:lnTo>
                      <a:pt x="4276" y="857"/>
                    </a:lnTo>
                    <a:lnTo>
                      <a:pt x="4286" y="895"/>
                    </a:lnTo>
                    <a:lnTo>
                      <a:pt x="4381" y="952"/>
                    </a:lnTo>
                    <a:lnTo>
                      <a:pt x="4676" y="914"/>
                    </a:lnTo>
                    <a:lnTo>
                      <a:pt x="4828" y="695"/>
                    </a:lnTo>
                    <a:lnTo>
                      <a:pt x="4924" y="457"/>
                    </a:lnTo>
                    <a:lnTo>
                      <a:pt x="4962" y="400"/>
                    </a:lnTo>
                    <a:lnTo>
                      <a:pt x="5019" y="362"/>
                    </a:lnTo>
                    <a:lnTo>
                      <a:pt x="5133" y="323"/>
                    </a:lnTo>
                    <a:lnTo>
                      <a:pt x="5324" y="314"/>
                    </a:lnTo>
                    <a:lnTo>
                      <a:pt x="5333" y="238"/>
                    </a:lnTo>
                    <a:lnTo>
                      <a:pt x="5324" y="200"/>
                    </a:lnTo>
                    <a:lnTo>
                      <a:pt x="5276" y="124"/>
                    </a:lnTo>
                    <a:lnTo>
                      <a:pt x="5257" y="0"/>
                    </a:lnTo>
                    <a:lnTo>
                      <a:pt x="5390" y="47"/>
                    </a:lnTo>
                    <a:lnTo>
                      <a:pt x="5419" y="171"/>
                    </a:lnTo>
                    <a:lnTo>
                      <a:pt x="5467" y="228"/>
                    </a:lnTo>
                    <a:lnTo>
                      <a:pt x="5514" y="305"/>
                    </a:lnTo>
                    <a:lnTo>
                      <a:pt x="5628" y="352"/>
                    </a:lnTo>
                    <a:lnTo>
                      <a:pt x="5724" y="419"/>
                    </a:lnTo>
                    <a:lnTo>
                      <a:pt x="5838" y="448"/>
                    </a:lnTo>
                    <a:lnTo>
                      <a:pt x="6009" y="581"/>
                    </a:lnTo>
                    <a:lnTo>
                      <a:pt x="5962" y="657"/>
                    </a:lnTo>
                    <a:lnTo>
                      <a:pt x="5952" y="704"/>
                    </a:lnTo>
                    <a:lnTo>
                      <a:pt x="5933" y="752"/>
                    </a:lnTo>
                    <a:lnTo>
                      <a:pt x="5914" y="781"/>
                    </a:lnTo>
                    <a:lnTo>
                      <a:pt x="5914" y="809"/>
                    </a:lnTo>
                    <a:lnTo>
                      <a:pt x="5952" y="857"/>
                    </a:lnTo>
                    <a:lnTo>
                      <a:pt x="5981" y="905"/>
                    </a:lnTo>
                    <a:lnTo>
                      <a:pt x="5971" y="933"/>
                    </a:lnTo>
                    <a:lnTo>
                      <a:pt x="5952" y="962"/>
                    </a:lnTo>
                    <a:lnTo>
                      <a:pt x="5914" y="1000"/>
                    </a:lnTo>
                    <a:lnTo>
                      <a:pt x="5914" y="1028"/>
                    </a:lnTo>
                    <a:lnTo>
                      <a:pt x="6019" y="1123"/>
                    </a:lnTo>
                    <a:lnTo>
                      <a:pt x="6219" y="1238"/>
                    </a:lnTo>
                    <a:lnTo>
                      <a:pt x="6276" y="1257"/>
                    </a:lnTo>
                    <a:lnTo>
                      <a:pt x="6562" y="1248"/>
                    </a:lnTo>
                    <a:lnTo>
                      <a:pt x="6714" y="1333"/>
                    </a:lnTo>
                    <a:lnTo>
                      <a:pt x="6771" y="1343"/>
                    </a:lnTo>
                    <a:lnTo>
                      <a:pt x="6829" y="1390"/>
                    </a:lnTo>
                    <a:lnTo>
                      <a:pt x="6876" y="1504"/>
                    </a:lnTo>
                    <a:lnTo>
                      <a:pt x="6933" y="1762"/>
                    </a:lnTo>
                    <a:lnTo>
                      <a:pt x="6952" y="1914"/>
                    </a:lnTo>
                    <a:lnTo>
                      <a:pt x="6914" y="2066"/>
                    </a:lnTo>
                    <a:lnTo>
                      <a:pt x="7000" y="2114"/>
                    </a:lnTo>
                    <a:lnTo>
                      <a:pt x="7047" y="2057"/>
                    </a:lnTo>
                    <a:lnTo>
                      <a:pt x="7086" y="2028"/>
                    </a:lnTo>
                    <a:lnTo>
                      <a:pt x="7162" y="2009"/>
                    </a:lnTo>
                    <a:lnTo>
                      <a:pt x="7305" y="2009"/>
                    </a:lnTo>
                    <a:lnTo>
                      <a:pt x="7609" y="2114"/>
                    </a:lnTo>
                    <a:lnTo>
                      <a:pt x="7838" y="2105"/>
                    </a:lnTo>
                    <a:lnTo>
                      <a:pt x="7971" y="2209"/>
                    </a:lnTo>
                    <a:lnTo>
                      <a:pt x="8228" y="2190"/>
                    </a:lnTo>
                    <a:lnTo>
                      <a:pt x="8343" y="2228"/>
                    </a:lnTo>
                    <a:lnTo>
                      <a:pt x="8629" y="2362"/>
                    </a:lnTo>
                    <a:lnTo>
                      <a:pt x="8638" y="2362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08" name="Freeform 11">
                <a:extLst>
                  <a:ext uri="{FF2B5EF4-FFF2-40B4-BE49-F238E27FC236}">
                    <a16:creationId xmlns:a16="http://schemas.microsoft.com/office/drawing/2014/main" id="{5E60ADA3-710B-7B45-862E-65AF10183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9875" y="4478338"/>
                <a:ext cx="1519238" cy="1114425"/>
              </a:xfrm>
              <a:custGeom>
                <a:avLst/>
                <a:gdLst>
                  <a:gd name="T0" fmla="*/ 1508438 w 4220"/>
                  <a:gd name="T1" fmla="*/ 208775 h 3096"/>
                  <a:gd name="T2" fmla="*/ 1460557 w 4220"/>
                  <a:gd name="T3" fmla="*/ 325401 h 3096"/>
                  <a:gd name="T4" fmla="*/ 1463797 w 4220"/>
                  <a:gd name="T5" fmla="*/ 572331 h 3096"/>
                  <a:gd name="T6" fmla="*/ 1422756 w 4220"/>
                  <a:gd name="T7" fmla="*/ 702635 h 3096"/>
                  <a:gd name="T8" fmla="*/ 1463797 w 4220"/>
                  <a:gd name="T9" fmla="*/ 873974 h 3096"/>
                  <a:gd name="T10" fmla="*/ 1340314 w 4220"/>
                  <a:gd name="T11" fmla="*/ 952805 h 3096"/>
                  <a:gd name="T12" fmla="*/ 1083267 w 4220"/>
                  <a:gd name="T13" fmla="*/ 928688 h 3096"/>
                  <a:gd name="T14" fmla="*/ 987505 w 4220"/>
                  <a:gd name="T15" fmla="*/ 987000 h 3096"/>
                  <a:gd name="T16" fmla="*/ 901463 w 4220"/>
                  <a:gd name="T17" fmla="*/ 970082 h 3096"/>
                  <a:gd name="T18" fmla="*/ 870862 w 4220"/>
                  <a:gd name="T19" fmla="*/ 1055752 h 3096"/>
                  <a:gd name="T20" fmla="*/ 843141 w 4220"/>
                  <a:gd name="T21" fmla="*/ 1110465 h 3096"/>
                  <a:gd name="T22" fmla="*/ 771499 w 4220"/>
                  <a:gd name="T23" fmla="*/ 939126 h 3096"/>
                  <a:gd name="T24" fmla="*/ 740539 w 4220"/>
                  <a:gd name="T25" fmla="*/ 747269 h 3096"/>
                  <a:gd name="T26" fmla="*/ 654856 w 4220"/>
                  <a:gd name="T27" fmla="*/ 664839 h 3096"/>
                  <a:gd name="T28" fmla="*/ 637576 w 4220"/>
                  <a:gd name="T29" fmla="*/ 503579 h 3096"/>
                  <a:gd name="T30" fmla="*/ 589695 w 4220"/>
                  <a:gd name="T31" fmla="*/ 462544 h 3096"/>
                  <a:gd name="T32" fmla="*/ 493572 w 4220"/>
                  <a:gd name="T33" fmla="*/ 469383 h 3096"/>
                  <a:gd name="T34" fmla="*/ 483132 w 4220"/>
                  <a:gd name="T35" fmla="*/ 500339 h 3096"/>
                  <a:gd name="T36" fmla="*/ 466212 w 4220"/>
                  <a:gd name="T37" fmla="*/ 534535 h 3096"/>
                  <a:gd name="T38" fmla="*/ 411490 w 4220"/>
                  <a:gd name="T39" fmla="*/ 503579 h 3096"/>
                  <a:gd name="T40" fmla="*/ 363249 w 4220"/>
                  <a:gd name="T41" fmla="*/ 548214 h 3096"/>
                  <a:gd name="T42" fmla="*/ 219245 w 4220"/>
                  <a:gd name="T43" fmla="*/ 479822 h 3096"/>
                  <a:gd name="T44" fmla="*/ 167764 w 4220"/>
                  <a:gd name="T45" fmla="*/ 373635 h 3096"/>
                  <a:gd name="T46" fmla="*/ 188285 w 4220"/>
                  <a:gd name="T47" fmla="*/ 322161 h 3096"/>
                  <a:gd name="T48" fmla="*/ 160924 w 4220"/>
                  <a:gd name="T49" fmla="*/ 325401 h 3096"/>
                  <a:gd name="T50" fmla="*/ 109443 w 4220"/>
                  <a:gd name="T51" fmla="*/ 332240 h 3096"/>
                  <a:gd name="T52" fmla="*/ 0 w 4220"/>
                  <a:gd name="T53" fmla="*/ 191857 h 3096"/>
                  <a:gd name="T54" fmla="*/ 318608 w 4220"/>
                  <a:gd name="T55" fmla="*/ 195096 h 3096"/>
                  <a:gd name="T56" fmla="*/ 366849 w 4220"/>
                  <a:gd name="T57" fmla="*/ 167740 h 3096"/>
                  <a:gd name="T58" fmla="*/ 332288 w 4220"/>
                  <a:gd name="T59" fmla="*/ 137143 h 3096"/>
                  <a:gd name="T60" fmla="*/ 294847 w 4220"/>
                  <a:gd name="T61" fmla="*/ 126705 h 3096"/>
                  <a:gd name="T62" fmla="*/ 274327 w 4220"/>
                  <a:gd name="T63" fmla="*/ 82070 h 3096"/>
                  <a:gd name="T64" fmla="*/ 270727 w 4220"/>
                  <a:gd name="T65" fmla="*/ 41035 h 3096"/>
                  <a:gd name="T66" fmla="*/ 253446 w 4220"/>
                  <a:gd name="T67" fmla="*/ 3240 h 3096"/>
                  <a:gd name="T68" fmla="*/ 442091 w 4220"/>
                  <a:gd name="T69" fmla="*/ 13678 h 3096"/>
                  <a:gd name="T70" fmla="*/ 476292 w 4220"/>
                  <a:gd name="T71" fmla="*/ 57953 h 3096"/>
                  <a:gd name="T72" fmla="*/ 500413 w 4220"/>
                  <a:gd name="T73" fmla="*/ 88909 h 3096"/>
                  <a:gd name="T74" fmla="*/ 692297 w 4220"/>
                  <a:gd name="T75" fmla="*/ 41035 h 3096"/>
                  <a:gd name="T76" fmla="*/ 1065987 w 4220"/>
                  <a:gd name="T77" fmla="*/ 85670 h 3096"/>
                  <a:gd name="T78" fmla="*/ 1145189 w 4220"/>
                  <a:gd name="T79" fmla="*/ 143623 h 3096"/>
                  <a:gd name="T80" fmla="*/ 1186230 w 4220"/>
                  <a:gd name="T81" fmla="*/ 301643 h 3096"/>
                  <a:gd name="T82" fmla="*/ 1268312 w 4220"/>
                  <a:gd name="T83" fmla="*/ 322161 h 3096"/>
                  <a:gd name="T84" fmla="*/ 1487917 w 4220"/>
                  <a:gd name="T85" fmla="*/ 157661 h 30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220" h="3096">
                    <a:moveTo>
                      <a:pt x="4190" y="419"/>
                    </a:moveTo>
                    <a:lnTo>
                      <a:pt x="4219" y="476"/>
                    </a:lnTo>
                    <a:lnTo>
                      <a:pt x="4190" y="580"/>
                    </a:lnTo>
                    <a:lnTo>
                      <a:pt x="4114" y="704"/>
                    </a:lnTo>
                    <a:lnTo>
                      <a:pt x="4057" y="904"/>
                    </a:lnTo>
                    <a:lnTo>
                      <a:pt x="4066" y="1114"/>
                    </a:lnTo>
                    <a:lnTo>
                      <a:pt x="4076" y="1428"/>
                    </a:lnTo>
                    <a:lnTo>
                      <a:pt x="4066" y="1590"/>
                    </a:lnTo>
                    <a:lnTo>
                      <a:pt x="4028" y="1714"/>
                    </a:lnTo>
                    <a:lnTo>
                      <a:pt x="3981" y="1838"/>
                    </a:lnTo>
                    <a:lnTo>
                      <a:pt x="3952" y="1952"/>
                    </a:lnTo>
                    <a:lnTo>
                      <a:pt x="3981" y="2085"/>
                    </a:lnTo>
                    <a:lnTo>
                      <a:pt x="4066" y="2285"/>
                    </a:lnTo>
                    <a:lnTo>
                      <a:pt x="4066" y="2428"/>
                    </a:lnTo>
                    <a:lnTo>
                      <a:pt x="4000" y="2533"/>
                    </a:lnTo>
                    <a:lnTo>
                      <a:pt x="3857" y="2609"/>
                    </a:lnTo>
                    <a:lnTo>
                      <a:pt x="3723" y="2647"/>
                    </a:lnTo>
                    <a:lnTo>
                      <a:pt x="3447" y="2657"/>
                    </a:lnTo>
                    <a:lnTo>
                      <a:pt x="3190" y="2609"/>
                    </a:lnTo>
                    <a:lnTo>
                      <a:pt x="3009" y="2580"/>
                    </a:lnTo>
                    <a:lnTo>
                      <a:pt x="2933" y="2609"/>
                    </a:lnTo>
                    <a:lnTo>
                      <a:pt x="2809" y="2723"/>
                    </a:lnTo>
                    <a:lnTo>
                      <a:pt x="2743" y="2742"/>
                    </a:lnTo>
                    <a:lnTo>
                      <a:pt x="2657" y="2733"/>
                    </a:lnTo>
                    <a:lnTo>
                      <a:pt x="2580" y="2704"/>
                    </a:lnTo>
                    <a:lnTo>
                      <a:pt x="2504" y="2695"/>
                    </a:lnTo>
                    <a:lnTo>
                      <a:pt x="2428" y="2733"/>
                    </a:lnTo>
                    <a:lnTo>
                      <a:pt x="2390" y="2828"/>
                    </a:lnTo>
                    <a:lnTo>
                      <a:pt x="2419" y="2933"/>
                    </a:lnTo>
                    <a:lnTo>
                      <a:pt x="2428" y="3028"/>
                    </a:lnTo>
                    <a:lnTo>
                      <a:pt x="2352" y="3095"/>
                    </a:lnTo>
                    <a:lnTo>
                      <a:pt x="2342" y="3085"/>
                    </a:lnTo>
                    <a:lnTo>
                      <a:pt x="2314" y="3047"/>
                    </a:lnTo>
                    <a:lnTo>
                      <a:pt x="2152" y="2752"/>
                    </a:lnTo>
                    <a:lnTo>
                      <a:pt x="2143" y="2609"/>
                    </a:lnTo>
                    <a:lnTo>
                      <a:pt x="2123" y="2495"/>
                    </a:lnTo>
                    <a:lnTo>
                      <a:pt x="2114" y="2276"/>
                    </a:lnTo>
                    <a:lnTo>
                      <a:pt x="2057" y="2076"/>
                    </a:lnTo>
                    <a:lnTo>
                      <a:pt x="1866" y="2009"/>
                    </a:lnTo>
                    <a:lnTo>
                      <a:pt x="1800" y="1923"/>
                    </a:lnTo>
                    <a:lnTo>
                      <a:pt x="1819" y="1847"/>
                    </a:lnTo>
                    <a:lnTo>
                      <a:pt x="1819" y="1676"/>
                    </a:lnTo>
                    <a:lnTo>
                      <a:pt x="1885" y="1495"/>
                    </a:lnTo>
                    <a:lnTo>
                      <a:pt x="1771" y="1399"/>
                    </a:lnTo>
                    <a:lnTo>
                      <a:pt x="1742" y="1333"/>
                    </a:lnTo>
                    <a:lnTo>
                      <a:pt x="1685" y="1304"/>
                    </a:lnTo>
                    <a:lnTo>
                      <a:pt x="1638" y="1285"/>
                    </a:lnTo>
                    <a:lnTo>
                      <a:pt x="1562" y="1266"/>
                    </a:lnTo>
                    <a:lnTo>
                      <a:pt x="1409" y="1285"/>
                    </a:lnTo>
                    <a:lnTo>
                      <a:pt x="1371" y="1304"/>
                    </a:lnTo>
                    <a:lnTo>
                      <a:pt x="1352" y="1323"/>
                    </a:lnTo>
                    <a:lnTo>
                      <a:pt x="1342" y="1352"/>
                    </a:lnTo>
                    <a:lnTo>
                      <a:pt x="1342" y="1390"/>
                    </a:lnTo>
                    <a:lnTo>
                      <a:pt x="1352" y="1437"/>
                    </a:lnTo>
                    <a:lnTo>
                      <a:pt x="1333" y="1485"/>
                    </a:lnTo>
                    <a:lnTo>
                      <a:pt x="1295" y="1485"/>
                    </a:lnTo>
                    <a:lnTo>
                      <a:pt x="1209" y="1399"/>
                    </a:lnTo>
                    <a:lnTo>
                      <a:pt x="1161" y="1390"/>
                    </a:lnTo>
                    <a:lnTo>
                      <a:pt x="1143" y="1399"/>
                    </a:lnTo>
                    <a:lnTo>
                      <a:pt x="1143" y="1428"/>
                    </a:lnTo>
                    <a:lnTo>
                      <a:pt x="1133" y="1457"/>
                    </a:lnTo>
                    <a:lnTo>
                      <a:pt x="1009" y="1523"/>
                    </a:lnTo>
                    <a:lnTo>
                      <a:pt x="1019" y="1600"/>
                    </a:lnTo>
                    <a:lnTo>
                      <a:pt x="771" y="1466"/>
                    </a:lnTo>
                    <a:lnTo>
                      <a:pt x="609" y="1333"/>
                    </a:lnTo>
                    <a:lnTo>
                      <a:pt x="504" y="1199"/>
                    </a:lnTo>
                    <a:lnTo>
                      <a:pt x="457" y="1104"/>
                    </a:lnTo>
                    <a:lnTo>
                      <a:pt x="466" y="1038"/>
                    </a:lnTo>
                    <a:lnTo>
                      <a:pt x="485" y="999"/>
                    </a:lnTo>
                    <a:lnTo>
                      <a:pt x="523" y="952"/>
                    </a:lnTo>
                    <a:lnTo>
                      <a:pt x="523" y="895"/>
                    </a:lnTo>
                    <a:lnTo>
                      <a:pt x="514" y="885"/>
                    </a:lnTo>
                    <a:lnTo>
                      <a:pt x="476" y="885"/>
                    </a:lnTo>
                    <a:lnTo>
                      <a:pt x="447" y="904"/>
                    </a:lnTo>
                    <a:lnTo>
                      <a:pt x="409" y="933"/>
                    </a:lnTo>
                    <a:lnTo>
                      <a:pt x="352" y="952"/>
                    </a:lnTo>
                    <a:lnTo>
                      <a:pt x="304" y="923"/>
                    </a:lnTo>
                    <a:lnTo>
                      <a:pt x="276" y="876"/>
                    </a:lnTo>
                    <a:lnTo>
                      <a:pt x="162" y="800"/>
                    </a:lnTo>
                    <a:lnTo>
                      <a:pt x="0" y="533"/>
                    </a:lnTo>
                    <a:lnTo>
                      <a:pt x="9" y="438"/>
                    </a:lnTo>
                    <a:lnTo>
                      <a:pt x="361" y="409"/>
                    </a:lnTo>
                    <a:lnTo>
                      <a:pt x="885" y="542"/>
                    </a:lnTo>
                    <a:lnTo>
                      <a:pt x="990" y="533"/>
                    </a:lnTo>
                    <a:lnTo>
                      <a:pt x="1028" y="504"/>
                    </a:lnTo>
                    <a:lnTo>
                      <a:pt x="1019" y="466"/>
                    </a:lnTo>
                    <a:lnTo>
                      <a:pt x="1000" y="447"/>
                    </a:lnTo>
                    <a:lnTo>
                      <a:pt x="980" y="438"/>
                    </a:lnTo>
                    <a:lnTo>
                      <a:pt x="923" y="381"/>
                    </a:lnTo>
                    <a:lnTo>
                      <a:pt x="904" y="371"/>
                    </a:lnTo>
                    <a:lnTo>
                      <a:pt x="876" y="361"/>
                    </a:lnTo>
                    <a:lnTo>
                      <a:pt x="819" y="352"/>
                    </a:lnTo>
                    <a:lnTo>
                      <a:pt x="790" y="323"/>
                    </a:lnTo>
                    <a:lnTo>
                      <a:pt x="780" y="304"/>
                    </a:lnTo>
                    <a:lnTo>
                      <a:pt x="762" y="228"/>
                    </a:lnTo>
                    <a:lnTo>
                      <a:pt x="780" y="171"/>
                    </a:lnTo>
                    <a:lnTo>
                      <a:pt x="771" y="152"/>
                    </a:lnTo>
                    <a:lnTo>
                      <a:pt x="752" y="114"/>
                    </a:lnTo>
                    <a:lnTo>
                      <a:pt x="704" y="47"/>
                    </a:lnTo>
                    <a:lnTo>
                      <a:pt x="695" y="28"/>
                    </a:lnTo>
                    <a:lnTo>
                      <a:pt x="704" y="9"/>
                    </a:lnTo>
                    <a:lnTo>
                      <a:pt x="771" y="0"/>
                    </a:lnTo>
                    <a:lnTo>
                      <a:pt x="1123" y="0"/>
                    </a:lnTo>
                    <a:lnTo>
                      <a:pt x="1228" y="38"/>
                    </a:lnTo>
                    <a:lnTo>
                      <a:pt x="1285" y="76"/>
                    </a:lnTo>
                    <a:lnTo>
                      <a:pt x="1314" y="123"/>
                    </a:lnTo>
                    <a:lnTo>
                      <a:pt x="1323" y="161"/>
                    </a:lnTo>
                    <a:lnTo>
                      <a:pt x="1333" y="218"/>
                    </a:lnTo>
                    <a:lnTo>
                      <a:pt x="1352" y="247"/>
                    </a:lnTo>
                    <a:lnTo>
                      <a:pt x="1390" y="247"/>
                    </a:lnTo>
                    <a:lnTo>
                      <a:pt x="1466" y="190"/>
                    </a:lnTo>
                    <a:lnTo>
                      <a:pt x="1562" y="152"/>
                    </a:lnTo>
                    <a:lnTo>
                      <a:pt x="1923" y="114"/>
                    </a:lnTo>
                    <a:lnTo>
                      <a:pt x="2266" y="199"/>
                    </a:lnTo>
                    <a:lnTo>
                      <a:pt x="2790" y="161"/>
                    </a:lnTo>
                    <a:lnTo>
                      <a:pt x="2961" y="238"/>
                    </a:lnTo>
                    <a:lnTo>
                      <a:pt x="3009" y="247"/>
                    </a:lnTo>
                    <a:lnTo>
                      <a:pt x="3104" y="314"/>
                    </a:lnTo>
                    <a:lnTo>
                      <a:pt x="3181" y="399"/>
                    </a:lnTo>
                    <a:lnTo>
                      <a:pt x="3257" y="666"/>
                    </a:lnTo>
                    <a:lnTo>
                      <a:pt x="3285" y="790"/>
                    </a:lnTo>
                    <a:lnTo>
                      <a:pt x="3295" y="838"/>
                    </a:lnTo>
                    <a:lnTo>
                      <a:pt x="3324" y="866"/>
                    </a:lnTo>
                    <a:lnTo>
                      <a:pt x="3428" y="904"/>
                    </a:lnTo>
                    <a:lnTo>
                      <a:pt x="3523" y="895"/>
                    </a:lnTo>
                    <a:lnTo>
                      <a:pt x="3704" y="800"/>
                    </a:lnTo>
                    <a:lnTo>
                      <a:pt x="4009" y="571"/>
                    </a:lnTo>
                    <a:lnTo>
                      <a:pt x="4133" y="438"/>
                    </a:lnTo>
                    <a:lnTo>
                      <a:pt x="4181" y="419"/>
                    </a:lnTo>
                    <a:lnTo>
                      <a:pt x="4190" y="41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09" name="Freeform 12">
                <a:extLst>
                  <a:ext uri="{FF2B5EF4-FFF2-40B4-BE49-F238E27FC236}">
                    <a16:creationId xmlns:a16="http://schemas.microsoft.com/office/drawing/2014/main" id="{F0DD2704-4F14-FC49-84D2-FC105CBE2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34463" y="4756150"/>
                <a:ext cx="2243137" cy="2092325"/>
              </a:xfrm>
              <a:custGeom>
                <a:avLst/>
                <a:gdLst>
                  <a:gd name="T0" fmla="*/ 1992539 w 6230"/>
                  <a:gd name="T1" fmla="*/ 919038 h 5810"/>
                  <a:gd name="T2" fmla="*/ 1803871 w 6230"/>
                  <a:gd name="T3" fmla="*/ 1022034 h 5810"/>
                  <a:gd name="T4" fmla="*/ 1793429 w 6230"/>
                  <a:gd name="T5" fmla="*/ 1080374 h 5810"/>
                  <a:gd name="T6" fmla="*/ 1858599 w 6230"/>
                  <a:gd name="T7" fmla="*/ 1162843 h 5810"/>
                  <a:gd name="T8" fmla="*/ 1927370 w 6230"/>
                  <a:gd name="T9" fmla="*/ 1207138 h 5810"/>
                  <a:gd name="T10" fmla="*/ 1954734 w 6230"/>
                  <a:gd name="T11" fmla="*/ 1176528 h 5810"/>
                  <a:gd name="T12" fmla="*/ 1999380 w 6230"/>
                  <a:gd name="T13" fmla="*/ 1169685 h 5810"/>
                  <a:gd name="T14" fmla="*/ 2088314 w 6230"/>
                  <a:gd name="T15" fmla="*/ 1289607 h 5810"/>
                  <a:gd name="T16" fmla="*/ 2013062 w 6230"/>
                  <a:gd name="T17" fmla="*/ 1334262 h 5810"/>
                  <a:gd name="T18" fmla="*/ 1893164 w 6230"/>
                  <a:gd name="T19" fmla="*/ 1402686 h 5810"/>
                  <a:gd name="T20" fmla="*/ 1838076 w 6230"/>
                  <a:gd name="T21" fmla="*/ 1461026 h 5810"/>
                  <a:gd name="T22" fmla="*/ 1872281 w 6230"/>
                  <a:gd name="T23" fmla="*/ 1570864 h 5810"/>
                  <a:gd name="T24" fmla="*/ 1906846 w 6230"/>
                  <a:gd name="T25" fmla="*/ 1745885 h 5810"/>
                  <a:gd name="T26" fmla="*/ 2047268 w 6230"/>
                  <a:gd name="T27" fmla="*/ 1913703 h 5810"/>
                  <a:gd name="T28" fmla="*/ 1951133 w 6230"/>
                  <a:gd name="T29" fmla="*/ 2003014 h 5810"/>
                  <a:gd name="T30" fmla="*/ 1625644 w 6230"/>
                  <a:gd name="T31" fmla="*/ 2091965 h 5810"/>
                  <a:gd name="T32" fmla="*/ 1303036 w 6230"/>
                  <a:gd name="T33" fmla="*/ 1900018 h 5810"/>
                  <a:gd name="T34" fmla="*/ 1128410 w 6230"/>
                  <a:gd name="T35" fmla="*/ 1858964 h 5810"/>
                  <a:gd name="T36" fmla="*/ 1025434 w 6230"/>
                  <a:gd name="T37" fmla="*/ 1811068 h 5810"/>
                  <a:gd name="T38" fmla="*/ 912377 w 6230"/>
                  <a:gd name="T39" fmla="*/ 1852122 h 5810"/>
                  <a:gd name="T40" fmla="*/ 651698 w 6230"/>
                  <a:gd name="T41" fmla="*/ 1951516 h 5810"/>
                  <a:gd name="T42" fmla="*/ 610292 w 6230"/>
                  <a:gd name="T43" fmla="*/ 1852122 h 5810"/>
                  <a:gd name="T44" fmla="*/ 329449 w 6230"/>
                  <a:gd name="T45" fmla="*/ 1704471 h 5810"/>
                  <a:gd name="T46" fmla="*/ 332690 w 6230"/>
                  <a:gd name="T47" fmla="*/ 1594993 h 5810"/>
                  <a:gd name="T48" fmla="*/ 298485 w 6230"/>
                  <a:gd name="T49" fmla="*/ 1564022 h 5810"/>
                  <a:gd name="T50" fmla="*/ 164545 w 6230"/>
                  <a:gd name="T51" fmla="*/ 1454184 h 5810"/>
                  <a:gd name="T52" fmla="*/ 140781 w 6230"/>
                  <a:gd name="T53" fmla="*/ 1296449 h 5810"/>
                  <a:gd name="T54" fmla="*/ 78852 w 6230"/>
                  <a:gd name="T55" fmla="*/ 1238109 h 5810"/>
                  <a:gd name="T56" fmla="*/ 51488 w 6230"/>
                  <a:gd name="T57" fmla="*/ 1176528 h 5810"/>
                  <a:gd name="T58" fmla="*/ 30965 w 6230"/>
                  <a:gd name="T59" fmla="*/ 970536 h 5810"/>
                  <a:gd name="T60" fmla="*/ 78852 w 6230"/>
                  <a:gd name="T61" fmla="*/ 919038 h 5810"/>
                  <a:gd name="T62" fmla="*/ 37806 w 6230"/>
                  <a:gd name="T63" fmla="*/ 816043 h 5810"/>
                  <a:gd name="T64" fmla="*/ 226474 w 6230"/>
                  <a:gd name="T65" fmla="*/ 754461 h 5810"/>
                  <a:gd name="T66" fmla="*/ 377337 w 6230"/>
                  <a:gd name="T67" fmla="*/ 682436 h 5810"/>
                  <a:gd name="T68" fmla="*/ 668981 w 6230"/>
                  <a:gd name="T69" fmla="*/ 836930 h 5810"/>
                  <a:gd name="T70" fmla="*/ 720108 w 6230"/>
                  <a:gd name="T71" fmla="*/ 754461 h 5810"/>
                  <a:gd name="T72" fmla="*/ 798960 w 6230"/>
                  <a:gd name="T73" fmla="*/ 720250 h 5810"/>
                  <a:gd name="T74" fmla="*/ 778437 w 6230"/>
                  <a:gd name="T75" fmla="*/ 586643 h 5810"/>
                  <a:gd name="T76" fmla="*/ 850448 w 6230"/>
                  <a:gd name="T77" fmla="*/ 541988 h 5810"/>
                  <a:gd name="T78" fmla="*/ 833525 w 6230"/>
                  <a:gd name="T79" fmla="*/ 432150 h 5810"/>
                  <a:gd name="T80" fmla="*/ 864130 w 6230"/>
                  <a:gd name="T81" fmla="*/ 267573 h 5810"/>
                  <a:gd name="T82" fmla="*/ 977547 w 6230"/>
                  <a:gd name="T83" fmla="*/ 157735 h 5810"/>
                  <a:gd name="T84" fmla="*/ 1080162 w 6230"/>
                  <a:gd name="T85" fmla="*/ 116680 h 5810"/>
                  <a:gd name="T86" fmla="*/ 1220943 w 6230"/>
                  <a:gd name="T87" fmla="*/ 133606 h 5810"/>
                  <a:gd name="T88" fmla="*/ 1255149 w 6230"/>
                  <a:gd name="T89" fmla="*/ 47897 h 5810"/>
                  <a:gd name="T90" fmla="*/ 1361365 w 6230"/>
                  <a:gd name="T91" fmla="*/ 20527 h 5810"/>
                  <a:gd name="T92" fmla="*/ 1412852 w 6230"/>
                  <a:gd name="T93" fmla="*/ 0 h 5810"/>
                  <a:gd name="T94" fmla="*/ 1495305 w 6230"/>
                  <a:gd name="T95" fmla="*/ 37813 h 5810"/>
                  <a:gd name="T96" fmla="*/ 1543192 w 6230"/>
                  <a:gd name="T97" fmla="*/ 58340 h 5810"/>
                  <a:gd name="T98" fmla="*/ 1580998 w 6230"/>
                  <a:gd name="T99" fmla="*/ 41054 h 5810"/>
                  <a:gd name="T100" fmla="*/ 1570556 w 6230"/>
                  <a:gd name="T101" fmla="*/ 82108 h 5810"/>
                  <a:gd name="T102" fmla="*/ 1577397 w 6230"/>
                  <a:gd name="T103" fmla="*/ 154133 h 5810"/>
                  <a:gd name="T104" fmla="*/ 1762825 w 6230"/>
                  <a:gd name="T105" fmla="*/ 298543 h 5810"/>
                  <a:gd name="T106" fmla="*/ 1807472 w 6230"/>
                  <a:gd name="T107" fmla="*/ 236602 h 5810"/>
                  <a:gd name="T108" fmla="*/ 1831235 w 6230"/>
                  <a:gd name="T109" fmla="*/ 226158 h 5810"/>
                  <a:gd name="T110" fmla="*/ 1882723 w 6230"/>
                  <a:gd name="T111" fmla="*/ 239843 h 5810"/>
                  <a:gd name="T112" fmla="*/ 1882723 w 6230"/>
                  <a:gd name="T113" fmla="*/ 198789 h 5810"/>
                  <a:gd name="T114" fmla="*/ 1958334 w 6230"/>
                  <a:gd name="T115" fmla="*/ 178262 h 5810"/>
                  <a:gd name="T116" fmla="*/ 2023144 w 6230"/>
                  <a:gd name="T117" fmla="*/ 202390 h 5810"/>
                  <a:gd name="T118" fmla="*/ 2050868 w 6230"/>
                  <a:gd name="T119" fmla="*/ 325913 h 5810"/>
                  <a:gd name="T120" fmla="*/ 2067791 w 6230"/>
                  <a:gd name="T121" fmla="*/ 445834 h 5810"/>
                  <a:gd name="T122" fmla="*/ 2160325 w 6230"/>
                  <a:gd name="T123" fmla="*/ 620855 h 5810"/>
                  <a:gd name="T124" fmla="*/ 2229095 w 6230"/>
                  <a:gd name="T125" fmla="*/ 819644 h 581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230" h="5810">
                    <a:moveTo>
                      <a:pt x="6229" y="2324"/>
                    </a:moveTo>
                    <a:lnTo>
                      <a:pt x="6219" y="2324"/>
                    </a:lnTo>
                    <a:lnTo>
                      <a:pt x="5534" y="2552"/>
                    </a:lnTo>
                    <a:lnTo>
                      <a:pt x="5343" y="2619"/>
                    </a:lnTo>
                    <a:lnTo>
                      <a:pt x="5067" y="2771"/>
                    </a:lnTo>
                    <a:lnTo>
                      <a:pt x="5010" y="2838"/>
                    </a:lnTo>
                    <a:lnTo>
                      <a:pt x="4972" y="2943"/>
                    </a:lnTo>
                    <a:lnTo>
                      <a:pt x="4962" y="2962"/>
                    </a:lnTo>
                    <a:lnTo>
                      <a:pt x="4981" y="3000"/>
                    </a:lnTo>
                    <a:lnTo>
                      <a:pt x="5029" y="3028"/>
                    </a:lnTo>
                    <a:lnTo>
                      <a:pt x="5096" y="3095"/>
                    </a:lnTo>
                    <a:lnTo>
                      <a:pt x="5162" y="3229"/>
                    </a:lnTo>
                    <a:lnTo>
                      <a:pt x="5200" y="3276"/>
                    </a:lnTo>
                    <a:lnTo>
                      <a:pt x="5267" y="3324"/>
                    </a:lnTo>
                    <a:lnTo>
                      <a:pt x="5353" y="3352"/>
                    </a:lnTo>
                    <a:lnTo>
                      <a:pt x="5381" y="3333"/>
                    </a:lnTo>
                    <a:lnTo>
                      <a:pt x="5391" y="3295"/>
                    </a:lnTo>
                    <a:lnTo>
                      <a:pt x="5429" y="3267"/>
                    </a:lnTo>
                    <a:lnTo>
                      <a:pt x="5505" y="3248"/>
                    </a:lnTo>
                    <a:lnTo>
                      <a:pt x="5534" y="3229"/>
                    </a:lnTo>
                    <a:lnTo>
                      <a:pt x="5553" y="3248"/>
                    </a:lnTo>
                    <a:lnTo>
                      <a:pt x="5667" y="3381"/>
                    </a:lnTo>
                    <a:lnTo>
                      <a:pt x="5686" y="3400"/>
                    </a:lnTo>
                    <a:lnTo>
                      <a:pt x="5800" y="3581"/>
                    </a:lnTo>
                    <a:lnTo>
                      <a:pt x="5838" y="3676"/>
                    </a:lnTo>
                    <a:lnTo>
                      <a:pt x="5696" y="3676"/>
                    </a:lnTo>
                    <a:lnTo>
                      <a:pt x="5591" y="3705"/>
                    </a:lnTo>
                    <a:lnTo>
                      <a:pt x="5505" y="3752"/>
                    </a:lnTo>
                    <a:lnTo>
                      <a:pt x="5305" y="3819"/>
                    </a:lnTo>
                    <a:lnTo>
                      <a:pt x="5258" y="3895"/>
                    </a:lnTo>
                    <a:lnTo>
                      <a:pt x="5238" y="3971"/>
                    </a:lnTo>
                    <a:lnTo>
                      <a:pt x="5191" y="4009"/>
                    </a:lnTo>
                    <a:lnTo>
                      <a:pt x="5105" y="4057"/>
                    </a:lnTo>
                    <a:lnTo>
                      <a:pt x="5105" y="4143"/>
                    </a:lnTo>
                    <a:lnTo>
                      <a:pt x="5162" y="4247"/>
                    </a:lnTo>
                    <a:lnTo>
                      <a:pt x="5200" y="4362"/>
                    </a:lnTo>
                    <a:lnTo>
                      <a:pt x="5200" y="4372"/>
                    </a:lnTo>
                    <a:lnTo>
                      <a:pt x="5238" y="4628"/>
                    </a:lnTo>
                    <a:lnTo>
                      <a:pt x="5296" y="4848"/>
                    </a:lnTo>
                    <a:lnTo>
                      <a:pt x="5401" y="5009"/>
                    </a:lnTo>
                    <a:lnTo>
                      <a:pt x="5753" y="5248"/>
                    </a:lnTo>
                    <a:lnTo>
                      <a:pt x="5686" y="5314"/>
                    </a:lnTo>
                    <a:lnTo>
                      <a:pt x="5553" y="5486"/>
                    </a:lnTo>
                    <a:lnTo>
                      <a:pt x="5496" y="5543"/>
                    </a:lnTo>
                    <a:lnTo>
                      <a:pt x="5419" y="5562"/>
                    </a:lnTo>
                    <a:lnTo>
                      <a:pt x="5191" y="5562"/>
                    </a:lnTo>
                    <a:lnTo>
                      <a:pt x="4800" y="5705"/>
                    </a:lnTo>
                    <a:lnTo>
                      <a:pt x="4515" y="5809"/>
                    </a:lnTo>
                    <a:lnTo>
                      <a:pt x="4200" y="5771"/>
                    </a:lnTo>
                    <a:lnTo>
                      <a:pt x="3686" y="5333"/>
                    </a:lnTo>
                    <a:lnTo>
                      <a:pt x="3619" y="5276"/>
                    </a:lnTo>
                    <a:lnTo>
                      <a:pt x="3277" y="5267"/>
                    </a:lnTo>
                    <a:lnTo>
                      <a:pt x="3210" y="5200"/>
                    </a:lnTo>
                    <a:lnTo>
                      <a:pt x="3134" y="5162"/>
                    </a:lnTo>
                    <a:lnTo>
                      <a:pt x="3067" y="5152"/>
                    </a:lnTo>
                    <a:lnTo>
                      <a:pt x="2962" y="5143"/>
                    </a:lnTo>
                    <a:lnTo>
                      <a:pt x="2848" y="5029"/>
                    </a:lnTo>
                    <a:lnTo>
                      <a:pt x="2686" y="4924"/>
                    </a:lnTo>
                    <a:lnTo>
                      <a:pt x="2562" y="4924"/>
                    </a:lnTo>
                    <a:lnTo>
                      <a:pt x="2534" y="5143"/>
                    </a:lnTo>
                    <a:lnTo>
                      <a:pt x="2400" y="5371"/>
                    </a:lnTo>
                    <a:lnTo>
                      <a:pt x="2105" y="5476"/>
                    </a:lnTo>
                    <a:lnTo>
                      <a:pt x="1810" y="5419"/>
                    </a:lnTo>
                    <a:lnTo>
                      <a:pt x="1695" y="5143"/>
                    </a:lnTo>
                    <a:lnTo>
                      <a:pt x="1048" y="4857"/>
                    </a:lnTo>
                    <a:lnTo>
                      <a:pt x="915" y="4733"/>
                    </a:lnTo>
                    <a:lnTo>
                      <a:pt x="905" y="4686"/>
                    </a:lnTo>
                    <a:lnTo>
                      <a:pt x="933" y="4505"/>
                    </a:lnTo>
                    <a:lnTo>
                      <a:pt x="924" y="4429"/>
                    </a:lnTo>
                    <a:lnTo>
                      <a:pt x="876" y="4372"/>
                    </a:lnTo>
                    <a:lnTo>
                      <a:pt x="829" y="4343"/>
                    </a:lnTo>
                    <a:lnTo>
                      <a:pt x="781" y="4324"/>
                    </a:lnTo>
                    <a:lnTo>
                      <a:pt x="543" y="4133"/>
                    </a:lnTo>
                    <a:lnTo>
                      <a:pt x="457" y="4038"/>
                    </a:lnTo>
                    <a:lnTo>
                      <a:pt x="391" y="3914"/>
                    </a:lnTo>
                    <a:lnTo>
                      <a:pt x="381" y="3781"/>
                    </a:lnTo>
                    <a:lnTo>
                      <a:pt x="391" y="3600"/>
                    </a:lnTo>
                    <a:lnTo>
                      <a:pt x="381" y="3438"/>
                    </a:lnTo>
                    <a:lnTo>
                      <a:pt x="296" y="3400"/>
                    </a:lnTo>
                    <a:lnTo>
                      <a:pt x="219" y="3438"/>
                    </a:lnTo>
                    <a:lnTo>
                      <a:pt x="219" y="3429"/>
                    </a:lnTo>
                    <a:lnTo>
                      <a:pt x="210" y="3409"/>
                    </a:lnTo>
                    <a:lnTo>
                      <a:pt x="143" y="3267"/>
                    </a:lnTo>
                    <a:lnTo>
                      <a:pt x="133" y="3152"/>
                    </a:lnTo>
                    <a:lnTo>
                      <a:pt x="0" y="2733"/>
                    </a:lnTo>
                    <a:lnTo>
                      <a:pt x="86" y="2695"/>
                    </a:lnTo>
                    <a:lnTo>
                      <a:pt x="124" y="2733"/>
                    </a:lnTo>
                    <a:lnTo>
                      <a:pt x="267" y="2724"/>
                    </a:lnTo>
                    <a:lnTo>
                      <a:pt x="219" y="2552"/>
                    </a:lnTo>
                    <a:lnTo>
                      <a:pt x="219" y="2486"/>
                    </a:lnTo>
                    <a:lnTo>
                      <a:pt x="200" y="2409"/>
                    </a:lnTo>
                    <a:lnTo>
                      <a:pt x="105" y="2266"/>
                    </a:lnTo>
                    <a:lnTo>
                      <a:pt x="181" y="2171"/>
                    </a:lnTo>
                    <a:lnTo>
                      <a:pt x="343" y="2143"/>
                    </a:lnTo>
                    <a:lnTo>
                      <a:pt x="629" y="2095"/>
                    </a:lnTo>
                    <a:lnTo>
                      <a:pt x="810" y="2028"/>
                    </a:lnTo>
                    <a:lnTo>
                      <a:pt x="924" y="1933"/>
                    </a:lnTo>
                    <a:lnTo>
                      <a:pt x="1048" y="1895"/>
                    </a:lnTo>
                    <a:lnTo>
                      <a:pt x="1800" y="2647"/>
                    </a:lnTo>
                    <a:lnTo>
                      <a:pt x="1924" y="2495"/>
                    </a:lnTo>
                    <a:lnTo>
                      <a:pt x="1858" y="2324"/>
                    </a:lnTo>
                    <a:lnTo>
                      <a:pt x="1848" y="2276"/>
                    </a:lnTo>
                    <a:lnTo>
                      <a:pt x="1858" y="2105"/>
                    </a:lnTo>
                    <a:lnTo>
                      <a:pt x="2000" y="2095"/>
                    </a:lnTo>
                    <a:lnTo>
                      <a:pt x="2086" y="2114"/>
                    </a:lnTo>
                    <a:lnTo>
                      <a:pt x="2172" y="2076"/>
                    </a:lnTo>
                    <a:lnTo>
                      <a:pt x="2219" y="2000"/>
                    </a:lnTo>
                    <a:lnTo>
                      <a:pt x="2219" y="1829"/>
                    </a:lnTo>
                    <a:lnTo>
                      <a:pt x="2181" y="1676"/>
                    </a:lnTo>
                    <a:lnTo>
                      <a:pt x="2162" y="1629"/>
                    </a:lnTo>
                    <a:lnTo>
                      <a:pt x="2162" y="1562"/>
                    </a:lnTo>
                    <a:lnTo>
                      <a:pt x="2181" y="1533"/>
                    </a:lnTo>
                    <a:lnTo>
                      <a:pt x="2362" y="1505"/>
                    </a:lnTo>
                    <a:lnTo>
                      <a:pt x="2372" y="1381"/>
                    </a:lnTo>
                    <a:lnTo>
                      <a:pt x="2324" y="1295"/>
                    </a:lnTo>
                    <a:lnTo>
                      <a:pt x="2315" y="1200"/>
                    </a:lnTo>
                    <a:lnTo>
                      <a:pt x="2343" y="1086"/>
                    </a:lnTo>
                    <a:lnTo>
                      <a:pt x="2381" y="819"/>
                    </a:lnTo>
                    <a:lnTo>
                      <a:pt x="2400" y="743"/>
                    </a:lnTo>
                    <a:lnTo>
                      <a:pt x="2448" y="657"/>
                    </a:lnTo>
                    <a:lnTo>
                      <a:pt x="2591" y="581"/>
                    </a:lnTo>
                    <a:lnTo>
                      <a:pt x="2715" y="438"/>
                    </a:lnTo>
                    <a:lnTo>
                      <a:pt x="2800" y="410"/>
                    </a:lnTo>
                    <a:lnTo>
                      <a:pt x="2905" y="324"/>
                    </a:lnTo>
                    <a:lnTo>
                      <a:pt x="3000" y="324"/>
                    </a:lnTo>
                    <a:lnTo>
                      <a:pt x="3105" y="343"/>
                    </a:lnTo>
                    <a:lnTo>
                      <a:pt x="3229" y="428"/>
                    </a:lnTo>
                    <a:lnTo>
                      <a:pt x="3391" y="371"/>
                    </a:lnTo>
                    <a:lnTo>
                      <a:pt x="3448" y="295"/>
                    </a:lnTo>
                    <a:lnTo>
                      <a:pt x="3486" y="209"/>
                    </a:lnTo>
                    <a:lnTo>
                      <a:pt x="3486" y="133"/>
                    </a:lnTo>
                    <a:lnTo>
                      <a:pt x="3505" y="67"/>
                    </a:lnTo>
                    <a:lnTo>
                      <a:pt x="3610" y="47"/>
                    </a:lnTo>
                    <a:lnTo>
                      <a:pt x="3781" y="57"/>
                    </a:lnTo>
                    <a:lnTo>
                      <a:pt x="3848" y="9"/>
                    </a:lnTo>
                    <a:lnTo>
                      <a:pt x="3905" y="0"/>
                    </a:lnTo>
                    <a:lnTo>
                      <a:pt x="3924" y="0"/>
                    </a:lnTo>
                    <a:lnTo>
                      <a:pt x="3943" y="19"/>
                    </a:lnTo>
                    <a:lnTo>
                      <a:pt x="4039" y="29"/>
                    </a:lnTo>
                    <a:lnTo>
                      <a:pt x="4153" y="105"/>
                    </a:lnTo>
                    <a:lnTo>
                      <a:pt x="4181" y="152"/>
                    </a:lnTo>
                    <a:lnTo>
                      <a:pt x="4229" y="181"/>
                    </a:lnTo>
                    <a:lnTo>
                      <a:pt x="4286" y="162"/>
                    </a:lnTo>
                    <a:lnTo>
                      <a:pt x="4324" y="133"/>
                    </a:lnTo>
                    <a:lnTo>
                      <a:pt x="4353" y="114"/>
                    </a:lnTo>
                    <a:lnTo>
                      <a:pt x="4391" y="114"/>
                    </a:lnTo>
                    <a:lnTo>
                      <a:pt x="4400" y="124"/>
                    </a:lnTo>
                    <a:lnTo>
                      <a:pt x="4400" y="181"/>
                    </a:lnTo>
                    <a:lnTo>
                      <a:pt x="4362" y="228"/>
                    </a:lnTo>
                    <a:lnTo>
                      <a:pt x="4343" y="267"/>
                    </a:lnTo>
                    <a:lnTo>
                      <a:pt x="4334" y="333"/>
                    </a:lnTo>
                    <a:lnTo>
                      <a:pt x="4381" y="428"/>
                    </a:lnTo>
                    <a:lnTo>
                      <a:pt x="4486" y="562"/>
                    </a:lnTo>
                    <a:lnTo>
                      <a:pt x="4648" y="695"/>
                    </a:lnTo>
                    <a:lnTo>
                      <a:pt x="4896" y="829"/>
                    </a:lnTo>
                    <a:lnTo>
                      <a:pt x="4886" y="752"/>
                    </a:lnTo>
                    <a:lnTo>
                      <a:pt x="5010" y="686"/>
                    </a:lnTo>
                    <a:lnTo>
                      <a:pt x="5020" y="657"/>
                    </a:lnTo>
                    <a:lnTo>
                      <a:pt x="5020" y="628"/>
                    </a:lnTo>
                    <a:lnTo>
                      <a:pt x="5038" y="619"/>
                    </a:lnTo>
                    <a:lnTo>
                      <a:pt x="5086" y="628"/>
                    </a:lnTo>
                    <a:lnTo>
                      <a:pt x="5172" y="714"/>
                    </a:lnTo>
                    <a:lnTo>
                      <a:pt x="5210" y="714"/>
                    </a:lnTo>
                    <a:lnTo>
                      <a:pt x="5229" y="666"/>
                    </a:lnTo>
                    <a:lnTo>
                      <a:pt x="5219" y="619"/>
                    </a:lnTo>
                    <a:lnTo>
                      <a:pt x="5219" y="581"/>
                    </a:lnTo>
                    <a:lnTo>
                      <a:pt x="5229" y="552"/>
                    </a:lnTo>
                    <a:lnTo>
                      <a:pt x="5248" y="533"/>
                    </a:lnTo>
                    <a:lnTo>
                      <a:pt x="5286" y="514"/>
                    </a:lnTo>
                    <a:lnTo>
                      <a:pt x="5439" y="495"/>
                    </a:lnTo>
                    <a:lnTo>
                      <a:pt x="5515" y="514"/>
                    </a:lnTo>
                    <a:lnTo>
                      <a:pt x="5562" y="533"/>
                    </a:lnTo>
                    <a:lnTo>
                      <a:pt x="5619" y="562"/>
                    </a:lnTo>
                    <a:lnTo>
                      <a:pt x="5648" y="628"/>
                    </a:lnTo>
                    <a:lnTo>
                      <a:pt x="5762" y="724"/>
                    </a:lnTo>
                    <a:lnTo>
                      <a:pt x="5696" y="905"/>
                    </a:lnTo>
                    <a:lnTo>
                      <a:pt x="5696" y="1076"/>
                    </a:lnTo>
                    <a:lnTo>
                      <a:pt x="5677" y="1152"/>
                    </a:lnTo>
                    <a:lnTo>
                      <a:pt x="5743" y="1238"/>
                    </a:lnTo>
                    <a:lnTo>
                      <a:pt x="5934" y="1305"/>
                    </a:lnTo>
                    <a:lnTo>
                      <a:pt x="5991" y="1505"/>
                    </a:lnTo>
                    <a:lnTo>
                      <a:pt x="6000" y="1724"/>
                    </a:lnTo>
                    <a:lnTo>
                      <a:pt x="6020" y="1838"/>
                    </a:lnTo>
                    <a:lnTo>
                      <a:pt x="6029" y="1981"/>
                    </a:lnTo>
                    <a:lnTo>
                      <a:pt x="6191" y="2276"/>
                    </a:lnTo>
                    <a:lnTo>
                      <a:pt x="6219" y="2314"/>
                    </a:lnTo>
                    <a:lnTo>
                      <a:pt x="6229" y="2324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10" name="Freeform 13">
                <a:extLst>
                  <a:ext uri="{FF2B5EF4-FFF2-40B4-BE49-F238E27FC236}">
                    <a16:creationId xmlns:a16="http://schemas.microsoft.com/office/drawing/2014/main" id="{6C7B7EC8-0A1B-7345-B0D8-704E41783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5575" y="5173663"/>
                <a:ext cx="1354138" cy="1504950"/>
              </a:xfrm>
              <a:custGeom>
                <a:avLst/>
                <a:gdLst>
                  <a:gd name="T0" fmla="*/ 1322831 w 3763"/>
                  <a:gd name="T1" fmla="*/ 822289 h 4182"/>
                  <a:gd name="T2" fmla="*/ 1271371 w 3763"/>
                  <a:gd name="T3" fmla="*/ 918372 h 4182"/>
                  <a:gd name="T4" fmla="*/ 1182487 w 3763"/>
                  <a:gd name="T5" fmla="*/ 1028131 h 4182"/>
                  <a:gd name="T6" fmla="*/ 1141103 w 3763"/>
                  <a:gd name="T7" fmla="*/ 1106941 h 4182"/>
                  <a:gd name="T8" fmla="*/ 1131027 w 3763"/>
                  <a:gd name="T9" fmla="*/ 1203024 h 4182"/>
                  <a:gd name="T10" fmla="*/ 1082807 w 3763"/>
                  <a:gd name="T11" fmla="*/ 1316022 h 4182"/>
                  <a:gd name="T12" fmla="*/ 939224 w 3763"/>
                  <a:gd name="T13" fmla="*/ 1432617 h 4182"/>
                  <a:gd name="T14" fmla="*/ 726549 w 3763"/>
                  <a:gd name="T15" fmla="*/ 1497753 h 4182"/>
                  <a:gd name="T16" fmla="*/ 510636 w 3763"/>
                  <a:gd name="T17" fmla="*/ 1432617 h 4182"/>
                  <a:gd name="T18" fmla="*/ 390804 w 3763"/>
                  <a:gd name="T19" fmla="*/ 1435856 h 4182"/>
                  <a:gd name="T20" fmla="*/ 205478 w 3763"/>
                  <a:gd name="T21" fmla="*/ 1504590 h 4182"/>
                  <a:gd name="T22" fmla="*/ 198640 w 3763"/>
                  <a:gd name="T23" fmla="*/ 1504590 h 4182"/>
                  <a:gd name="T24" fmla="*/ 202239 w 3763"/>
                  <a:gd name="T25" fmla="*/ 1480479 h 4182"/>
                  <a:gd name="T26" fmla="*/ 188565 w 3763"/>
                  <a:gd name="T27" fmla="*/ 1401669 h 4182"/>
                  <a:gd name="T28" fmla="*/ 130268 w 3763"/>
                  <a:gd name="T29" fmla="*/ 1353807 h 4182"/>
                  <a:gd name="T30" fmla="*/ 143942 w 3763"/>
                  <a:gd name="T31" fmla="*/ 1295509 h 4182"/>
                  <a:gd name="T32" fmla="*/ 167693 w 3763"/>
                  <a:gd name="T33" fmla="*/ 1189350 h 4182"/>
                  <a:gd name="T34" fmla="*/ 157617 w 3763"/>
                  <a:gd name="T35" fmla="*/ 1161640 h 4182"/>
                  <a:gd name="T36" fmla="*/ 133507 w 3763"/>
                  <a:gd name="T37" fmla="*/ 1155162 h 4182"/>
                  <a:gd name="T38" fmla="*/ 140344 w 3763"/>
                  <a:gd name="T39" fmla="*/ 1096505 h 4182"/>
                  <a:gd name="T40" fmla="*/ 164454 w 3763"/>
                  <a:gd name="T41" fmla="*/ 1041805 h 4182"/>
                  <a:gd name="T42" fmla="*/ 130268 w 3763"/>
                  <a:gd name="T43" fmla="*/ 997182 h 4182"/>
                  <a:gd name="T44" fmla="*/ 106158 w 3763"/>
                  <a:gd name="T45" fmla="*/ 949320 h 4182"/>
                  <a:gd name="T46" fmla="*/ 116593 w 3763"/>
                  <a:gd name="T47" fmla="*/ 921971 h 4182"/>
                  <a:gd name="T48" fmla="*/ 89244 w 3763"/>
                  <a:gd name="T49" fmla="*/ 856835 h 4182"/>
                  <a:gd name="T50" fmla="*/ 78808 w 3763"/>
                  <a:gd name="T51" fmla="*/ 784863 h 4182"/>
                  <a:gd name="T52" fmla="*/ 61535 w 3763"/>
                  <a:gd name="T53" fmla="*/ 736641 h 4182"/>
                  <a:gd name="T54" fmla="*/ 85646 w 3763"/>
                  <a:gd name="T55" fmla="*/ 678703 h 4182"/>
                  <a:gd name="T56" fmla="*/ 140344 w 3763"/>
                  <a:gd name="T57" fmla="*/ 637319 h 4182"/>
                  <a:gd name="T58" fmla="*/ 85646 w 3763"/>
                  <a:gd name="T59" fmla="*/ 531159 h 4182"/>
                  <a:gd name="T60" fmla="*/ 16913 w 3763"/>
                  <a:gd name="T61" fmla="*/ 424999 h 4182"/>
                  <a:gd name="T62" fmla="*/ 37785 w 3763"/>
                  <a:gd name="T63" fmla="*/ 339351 h 4182"/>
                  <a:gd name="T64" fmla="*/ 20512 w 3763"/>
                  <a:gd name="T65" fmla="*/ 195406 h 4182"/>
                  <a:gd name="T66" fmla="*/ 147181 w 3763"/>
                  <a:gd name="T67" fmla="*/ 140347 h 4182"/>
                  <a:gd name="T68" fmla="*/ 356257 w 3763"/>
                  <a:gd name="T69" fmla="*/ 58298 h 4182"/>
                  <a:gd name="T70" fmla="*/ 462775 w 3763"/>
                  <a:gd name="T71" fmla="*/ 102921 h 4182"/>
                  <a:gd name="T72" fmla="*/ 657817 w 3763"/>
                  <a:gd name="T73" fmla="*/ 20512 h 4182"/>
                  <a:gd name="T74" fmla="*/ 722951 w 3763"/>
                  <a:gd name="T75" fmla="*/ 13675 h 4182"/>
                  <a:gd name="T76" fmla="*/ 849980 w 3763"/>
                  <a:gd name="T77" fmla="*/ 71973 h 4182"/>
                  <a:gd name="T78" fmla="*/ 884166 w 3763"/>
                  <a:gd name="T79" fmla="*/ 102921 h 4182"/>
                  <a:gd name="T80" fmla="*/ 911515 w 3763"/>
                  <a:gd name="T81" fmla="*/ 109399 h 4182"/>
                  <a:gd name="T82" fmla="*/ 956137 w 3763"/>
                  <a:gd name="T83" fmla="*/ 71973 h 4182"/>
                  <a:gd name="T84" fmla="*/ 1017673 w 3763"/>
                  <a:gd name="T85" fmla="*/ 99322 h 4182"/>
                  <a:gd name="T86" fmla="*/ 1158376 w 3763"/>
                  <a:gd name="T87" fmla="*/ 75212 h 4182"/>
                  <a:gd name="T88" fmla="*/ 1154778 w 3763"/>
                  <a:gd name="T89" fmla="*/ 140347 h 4182"/>
                  <a:gd name="T90" fmla="*/ 1237185 w 3763"/>
                  <a:gd name="T91" fmla="*/ 281054 h 4182"/>
                  <a:gd name="T92" fmla="*/ 1295481 w 3763"/>
                  <a:gd name="T93" fmla="*/ 397290 h 4182"/>
                  <a:gd name="T94" fmla="*/ 1336505 w 3763"/>
                  <a:gd name="T95" fmla="*/ 476460 h 4182"/>
                  <a:gd name="T96" fmla="*/ 1353778 w 3763"/>
                  <a:gd name="T97" fmla="*/ 562107 h 4182"/>
                  <a:gd name="T98" fmla="*/ 1288644 w 3763"/>
                  <a:gd name="T99" fmla="*/ 551671 h 4182"/>
                  <a:gd name="T100" fmla="*/ 1305557 w 3763"/>
                  <a:gd name="T101" fmla="*/ 716129 h 4182"/>
                  <a:gd name="T102" fmla="*/ 1333266 w 3763"/>
                  <a:gd name="T103" fmla="*/ 808614 h 4182"/>
                  <a:gd name="T104" fmla="*/ 1336505 w 3763"/>
                  <a:gd name="T105" fmla="*/ 819050 h 41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763" h="4182">
                    <a:moveTo>
                      <a:pt x="3714" y="2276"/>
                    </a:moveTo>
                    <a:lnTo>
                      <a:pt x="3676" y="2285"/>
                    </a:lnTo>
                    <a:lnTo>
                      <a:pt x="3619" y="2343"/>
                    </a:lnTo>
                    <a:lnTo>
                      <a:pt x="3533" y="2552"/>
                    </a:lnTo>
                    <a:lnTo>
                      <a:pt x="3457" y="2657"/>
                    </a:lnTo>
                    <a:lnTo>
                      <a:pt x="3286" y="2857"/>
                    </a:lnTo>
                    <a:lnTo>
                      <a:pt x="3219" y="2952"/>
                    </a:lnTo>
                    <a:lnTo>
                      <a:pt x="3171" y="3076"/>
                    </a:lnTo>
                    <a:lnTo>
                      <a:pt x="3171" y="3124"/>
                    </a:lnTo>
                    <a:lnTo>
                      <a:pt x="3143" y="3343"/>
                    </a:lnTo>
                    <a:lnTo>
                      <a:pt x="3105" y="3486"/>
                    </a:lnTo>
                    <a:lnTo>
                      <a:pt x="3009" y="3657"/>
                    </a:lnTo>
                    <a:lnTo>
                      <a:pt x="2743" y="3857"/>
                    </a:lnTo>
                    <a:lnTo>
                      <a:pt x="2610" y="3981"/>
                    </a:lnTo>
                    <a:lnTo>
                      <a:pt x="2343" y="4133"/>
                    </a:lnTo>
                    <a:lnTo>
                      <a:pt x="2019" y="4162"/>
                    </a:lnTo>
                    <a:lnTo>
                      <a:pt x="1695" y="4095"/>
                    </a:lnTo>
                    <a:lnTo>
                      <a:pt x="1419" y="3981"/>
                    </a:lnTo>
                    <a:lnTo>
                      <a:pt x="1266" y="3943"/>
                    </a:lnTo>
                    <a:lnTo>
                      <a:pt x="1086" y="3990"/>
                    </a:lnTo>
                    <a:lnTo>
                      <a:pt x="752" y="4143"/>
                    </a:lnTo>
                    <a:lnTo>
                      <a:pt x="571" y="4181"/>
                    </a:lnTo>
                    <a:lnTo>
                      <a:pt x="562" y="4181"/>
                    </a:lnTo>
                    <a:lnTo>
                      <a:pt x="552" y="4181"/>
                    </a:lnTo>
                    <a:lnTo>
                      <a:pt x="562" y="4114"/>
                    </a:lnTo>
                    <a:lnTo>
                      <a:pt x="562" y="3990"/>
                    </a:lnTo>
                    <a:lnTo>
                      <a:pt x="524" y="3895"/>
                    </a:lnTo>
                    <a:lnTo>
                      <a:pt x="486" y="3867"/>
                    </a:lnTo>
                    <a:lnTo>
                      <a:pt x="362" y="3762"/>
                    </a:lnTo>
                    <a:lnTo>
                      <a:pt x="343" y="3733"/>
                    </a:lnTo>
                    <a:lnTo>
                      <a:pt x="400" y="3600"/>
                    </a:lnTo>
                    <a:lnTo>
                      <a:pt x="457" y="3409"/>
                    </a:lnTo>
                    <a:lnTo>
                      <a:pt x="466" y="3305"/>
                    </a:lnTo>
                    <a:lnTo>
                      <a:pt x="476" y="3257"/>
                    </a:lnTo>
                    <a:lnTo>
                      <a:pt x="438" y="3228"/>
                    </a:lnTo>
                    <a:lnTo>
                      <a:pt x="390" y="3238"/>
                    </a:lnTo>
                    <a:lnTo>
                      <a:pt x="371" y="3210"/>
                    </a:lnTo>
                    <a:lnTo>
                      <a:pt x="362" y="3162"/>
                    </a:lnTo>
                    <a:lnTo>
                      <a:pt x="390" y="3047"/>
                    </a:lnTo>
                    <a:lnTo>
                      <a:pt x="428" y="2971"/>
                    </a:lnTo>
                    <a:lnTo>
                      <a:pt x="457" y="2895"/>
                    </a:lnTo>
                    <a:lnTo>
                      <a:pt x="466" y="2867"/>
                    </a:lnTo>
                    <a:lnTo>
                      <a:pt x="362" y="2771"/>
                    </a:lnTo>
                    <a:lnTo>
                      <a:pt x="371" y="2666"/>
                    </a:lnTo>
                    <a:lnTo>
                      <a:pt x="295" y="2638"/>
                    </a:lnTo>
                    <a:lnTo>
                      <a:pt x="295" y="2619"/>
                    </a:lnTo>
                    <a:lnTo>
                      <a:pt x="324" y="2562"/>
                    </a:lnTo>
                    <a:lnTo>
                      <a:pt x="286" y="2457"/>
                    </a:lnTo>
                    <a:lnTo>
                      <a:pt x="248" y="2381"/>
                    </a:lnTo>
                    <a:lnTo>
                      <a:pt x="219" y="2314"/>
                    </a:lnTo>
                    <a:lnTo>
                      <a:pt x="219" y="2181"/>
                    </a:lnTo>
                    <a:lnTo>
                      <a:pt x="190" y="2114"/>
                    </a:lnTo>
                    <a:lnTo>
                      <a:pt x="171" y="2047"/>
                    </a:lnTo>
                    <a:lnTo>
                      <a:pt x="190" y="1981"/>
                    </a:lnTo>
                    <a:lnTo>
                      <a:pt x="238" y="1886"/>
                    </a:lnTo>
                    <a:lnTo>
                      <a:pt x="324" y="1848"/>
                    </a:lnTo>
                    <a:lnTo>
                      <a:pt x="390" y="1771"/>
                    </a:lnTo>
                    <a:lnTo>
                      <a:pt x="314" y="1571"/>
                    </a:lnTo>
                    <a:lnTo>
                      <a:pt x="238" y="1476"/>
                    </a:lnTo>
                    <a:lnTo>
                      <a:pt x="0" y="1305"/>
                    </a:lnTo>
                    <a:lnTo>
                      <a:pt x="47" y="1181"/>
                    </a:lnTo>
                    <a:lnTo>
                      <a:pt x="76" y="1133"/>
                    </a:lnTo>
                    <a:lnTo>
                      <a:pt x="105" y="943"/>
                    </a:lnTo>
                    <a:lnTo>
                      <a:pt x="152" y="828"/>
                    </a:lnTo>
                    <a:lnTo>
                      <a:pt x="57" y="543"/>
                    </a:lnTo>
                    <a:lnTo>
                      <a:pt x="390" y="429"/>
                    </a:lnTo>
                    <a:lnTo>
                      <a:pt x="409" y="390"/>
                    </a:lnTo>
                    <a:lnTo>
                      <a:pt x="619" y="228"/>
                    </a:lnTo>
                    <a:lnTo>
                      <a:pt x="990" y="162"/>
                    </a:lnTo>
                    <a:lnTo>
                      <a:pt x="1133" y="190"/>
                    </a:lnTo>
                    <a:lnTo>
                      <a:pt x="1286" y="286"/>
                    </a:lnTo>
                    <a:lnTo>
                      <a:pt x="1667" y="447"/>
                    </a:lnTo>
                    <a:lnTo>
                      <a:pt x="1828" y="57"/>
                    </a:lnTo>
                    <a:lnTo>
                      <a:pt x="1895" y="0"/>
                    </a:lnTo>
                    <a:lnTo>
                      <a:pt x="2009" y="38"/>
                    </a:lnTo>
                    <a:lnTo>
                      <a:pt x="2286" y="238"/>
                    </a:lnTo>
                    <a:lnTo>
                      <a:pt x="2362" y="200"/>
                    </a:lnTo>
                    <a:lnTo>
                      <a:pt x="2429" y="266"/>
                    </a:lnTo>
                    <a:lnTo>
                      <a:pt x="2457" y="286"/>
                    </a:lnTo>
                    <a:lnTo>
                      <a:pt x="2486" y="304"/>
                    </a:lnTo>
                    <a:lnTo>
                      <a:pt x="2533" y="304"/>
                    </a:lnTo>
                    <a:lnTo>
                      <a:pt x="2571" y="238"/>
                    </a:lnTo>
                    <a:lnTo>
                      <a:pt x="2657" y="200"/>
                    </a:lnTo>
                    <a:lnTo>
                      <a:pt x="2781" y="286"/>
                    </a:lnTo>
                    <a:lnTo>
                      <a:pt x="2828" y="276"/>
                    </a:lnTo>
                    <a:lnTo>
                      <a:pt x="3162" y="105"/>
                    </a:lnTo>
                    <a:lnTo>
                      <a:pt x="3219" y="209"/>
                    </a:lnTo>
                    <a:lnTo>
                      <a:pt x="3200" y="295"/>
                    </a:lnTo>
                    <a:lnTo>
                      <a:pt x="3209" y="390"/>
                    </a:lnTo>
                    <a:lnTo>
                      <a:pt x="3267" y="505"/>
                    </a:lnTo>
                    <a:lnTo>
                      <a:pt x="3438" y="781"/>
                    </a:lnTo>
                    <a:lnTo>
                      <a:pt x="3676" y="1009"/>
                    </a:lnTo>
                    <a:lnTo>
                      <a:pt x="3600" y="1104"/>
                    </a:lnTo>
                    <a:lnTo>
                      <a:pt x="3695" y="1247"/>
                    </a:lnTo>
                    <a:lnTo>
                      <a:pt x="3714" y="1324"/>
                    </a:lnTo>
                    <a:lnTo>
                      <a:pt x="3714" y="1390"/>
                    </a:lnTo>
                    <a:lnTo>
                      <a:pt x="3762" y="1562"/>
                    </a:lnTo>
                    <a:lnTo>
                      <a:pt x="3619" y="1571"/>
                    </a:lnTo>
                    <a:lnTo>
                      <a:pt x="3581" y="1533"/>
                    </a:lnTo>
                    <a:lnTo>
                      <a:pt x="3495" y="1571"/>
                    </a:lnTo>
                    <a:lnTo>
                      <a:pt x="3628" y="1990"/>
                    </a:lnTo>
                    <a:lnTo>
                      <a:pt x="3638" y="2105"/>
                    </a:lnTo>
                    <a:lnTo>
                      <a:pt x="3705" y="2247"/>
                    </a:lnTo>
                    <a:lnTo>
                      <a:pt x="3714" y="2267"/>
                    </a:lnTo>
                    <a:lnTo>
                      <a:pt x="3714" y="22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11" name="Freeform 14">
                <a:extLst>
                  <a:ext uri="{FF2B5EF4-FFF2-40B4-BE49-F238E27FC236}">
                    <a16:creationId xmlns:a16="http://schemas.microsoft.com/office/drawing/2014/main" id="{538EE792-CA7F-3647-B37A-79B738DCC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7650" y="5270500"/>
                <a:ext cx="1382713" cy="1584325"/>
              </a:xfrm>
              <a:custGeom>
                <a:avLst/>
                <a:gdLst>
                  <a:gd name="T0" fmla="*/ 1320419 w 3840"/>
                  <a:gd name="T1" fmla="*/ 1405450 h 4402"/>
                  <a:gd name="T2" fmla="*/ 1190069 w 3840"/>
                  <a:gd name="T3" fmla="*/ 1337067 h 4402"/>
                  <a:gd name="T4" fmla="*/ 1121654 w 3840"/>
                  <a:gd name="T5" fmla="*/ 1282360 h 4402"/>
                  <a:gd name="T6" fmla="*/ 1015430 w 3840"/>
                  <a:gd name="T7" fmla="*/ 1261485 h 4402"/>
                  <a:gd name="T8" fmla="*/ 987704 w 3840"/>
                  <a:gd name="T9" fmla="*/ 1299276 h 4402"/>
                  <a:gd name="T10" fmla="*/ 1042796 w 3840"/>
                  <a:gd name="T11" fmla="*/ 1398611 h 4402"/>
                  <a:gd name="T12" fmla="*/ 891922 w 3840"/>
                  <a:gd name="T13" fmla="*/ 1494707 h 4402"/>
                  <a:gd name="T14" fmla="*/ 833589 w 3840"/>
                  <a:gd name="T15" fmla="*/ 1566689 h 4402"/>
                  <a:gd name="T16" fmla="*/ 672272 w 3840"/>
                  <a:gd name="T17" fmla="*/ 1566689 h 4402"/>
                  <a:gd name="T18" fmla="*/ 600256 w 3840"/>
                  <a:gd name="T19" fmla="*/ 1518821 h 4402"/>
                  <a:gd name="T20" fmla="*/ 230092 w 3840"/>
                  <a:gd name="T21" fmla="*/ 1453678 h 4402"/>
                  <a:gd name="T22" fmla="*/ 55092 w 3840"/>
                  <a:gd name="T23" fmla="*/ 1350743 h 4402"/>
                  <a:gd name="T24" fmla="*/ 51492 w 3840"/>
                  <a:gd name="T25" fmla="*/ 1306114 h 4402"/>
                  <a:gd name="T26" fmla="*/ 68776 w 3840"/>
                  <a:gd name="T27" fmla="*/ 1247809 h 4402"/>
                  <a:gd name="T28" fmla="*/ 27726 w 3840"/>
                  <a:gd name="T29" fmla="*/ 1227294 h 4402"/>
                  <a:gd name="T30" fmla="*/ 0 w 3840"/>
                  <a:gd name="T31" fmla="*/ 1172588 h 4402"/>
                  <a:gd name="T32" fmla="*/ 106584 w 3840"/>
                  <a:gd name="T33" fmla="*/ 1175827 h 4402"/>
                  <a:gd name="T34" fmla="*/ 463065 w 3840"/>
                  <a:gd name="T35" fmla="*/ 1121120 h 4402"/>
                  <a:gd name="T36" fmla="*/ 439299 w 3840"/>
                  <a:gd name="T37" fmla="*/ 1062815 h 4402"/>
                  <a:gd name="T38" fmla="*/ 360082 w 3840"/>
                  <a:gd name="T39" fmla="*/ 977156 h 4402"/>
                  <a:gd name="T40" fmla="*/ 583332 w 3840"/>
                  <a:gd name="T41" fmla="*/ 1021785 h 4402"/>
                  <a:gd name="T42" fmla="*/ 754731 w 3840"/>
                  <a:gd name="T43" fmla="*/ 946204 h 4402"/>
                  <a:gd name="T44" fmla="*/ 819906 w 3840"/>
                  <a:gd name="T45" fmla="*/ 840031 h 4402"/>
                  <a:gd name="T46" fmla="*/ 816305 w 3840"/>
                  <a:gd name="T47" fmla="*/ 829593 h 4402"/>
                  <a:gd name="T48" fmla="*/ 757972 w 3840"/>
                  <a:gd name="T49" fmla="*/ 805839 h 4402"/>
                  <a:gd name="T50" fmla="*/ 528240 w 3840"/>
                  <a:gd name="T51" fmla="*/ 435491 h 4402"/>
                  <a:gd name="T52" fmla="*/ 332715 w 3840"/>
                  <a:gd name="T53" fmla="*/ 339395 h 4402"/>
                  <a:gd name="T54" fmla="*/ 188683 w 3840"/>
                  <a:gd name="T55" fmla="*/ 250498 h 4402"/>
                  <a:gd name="T56" fmla="*/ 51492 w 3840"/>
                  <a:gd name="T57" fmla="*/ 209468 h 4402"/>
                  <a:gd name="T58" fmla="*/ 14043 w 3840"/>
                  <a:gd name="T59" fmla="*/ 164839 h 4402"/>
                  <a:gd name="T60" fmla="*/ 202366 w 3840"/>
                  <a:gd name="T61" fmla="*/ 161240 h 4402"/>
                  <a:gd name="T62" fmla="*/ 284824 w 3840"/>
                  <a:gd name="T63" fmla="*/ 120210 h 4402"/>
                  <a:gd name="T64" fmla="*/ 332715 w 3840"/>
                  <a:gd name="T65" fmla="*/ 79180 h 4402"/>
                  <a:gd name="T66" fmla="*/ 353600 w 3840"/>
                  <a:gd name="T67" fmla="*/ 0 h 4402"/>
                  <a:gd name="T68" fmla="*/ 531840 w 3840"/>
                  <a:gd name="T69" fmla="*/ 86019 h 4402"/>
                  <a:gd name="T70" fmla="*/ 613939 w 3840"/>
                  <a:gd name="T71" fmla="*/ 82419 h 4402"/>
                  <a:gd name="T72" fmla="*/ 727365 w 3840"/>
                  <a:gd name="T73" fmla="*/ 137126 h 4402"/>
                  <a:gd name="T74" fmla="*/ 799381 w 3840"/>
                  <a:gd name="T75" fmla="*/ 130288 h 4402"/>
                  <a:gd name="T76" fmla="*/ 912447 w 3840"/>
                  <a:gd name="T77" fmla="*/ 257336 h 4402"/>
                  <a:gd name="T78" fmla="*/ 1059720 w 3840"/>
                  <a:gd name="T79" fmla="*/ 360270 h 4402"/>
                  <a:gd name="T80" fmla="*/ 1097528 w 3840"/>
                  <a:gd name="T81" fmla="*/ 336156 h 4402"/>
                  <a:gd name="T82" fmla="*/ 1124895 w 3840"/>
                  <a:gd name="T83" fmla="*/ 339395 h 4402"/>
                  <a:gd name="T84" fmla="*/ 1265687 w 3840"/>
                  <a:gd name="T85" fmla="*/ 435491 h 4402"/>
                  <a:gd name="T86" fmla="*/ 1320419 w 3840"/>
                  <a:gd name="T87" fmla="*/ 541665 h 4402"/>
                  <a:gd name="T88" fmla="*/ 1265687 w 3840"/>
                  <a:gd name="T89" fmla="*/ 583055 h 4402"/>
                  <a:gd name="T90" fmla="*/ 1241561 w 3840"/>
                  <a:gd name="T91" fmla="*/ 641000 h 4402"/>
                  <a:gd name="T92" fmla="*/ 1258845 w 3840"/>
                  <a:gd name="T93" fmla="*/ 689228 h 4402"/>
                  <a:gd name="T94" fmla="*/ 1269287 w 3840"/>
                  <a:gd name="T95" fmla="*/ 761210 h 4402"/>
                  <a:gd name="T96" fmla="*/ 1296654 w 3840"/>
                  <a:gd name="T97" fmla="*/ 826354 h 4402"/>
                  <a:gd name="T98" fmla="*/ 1286211 w 3840"/>
                  <a:gd name="T99" fmla="*/ 853707 h 4402"/>
                  <a:gd name="T100" fmla="*/ 1310337 w 3840"/>
                  <a:gd name="T101" fmla="*/ 901575 h 4402"/>
                  <a:gd name="T102" fmla="*/ 1344544 w 3840"/>
                  <a:gd name="T103" fmla="*/ 946204 h 4402"/>
                  <a:gd name="T104" fmla="*/ 1320419 w 3840"/>
                  <a:gd name="T105" fmla="*/ 1000910 h 4402"/>
                  <a:gd name="T106" fmla="*/ 1313577 w 3840"/>
                  <a:gd name="T107" fmla="*/ 1059576 h 4402"/>
                  <a:gd name="T108" fmla="*/ 1337703 w 3840"/>
                  <a:gd name="T109" fmla="*/ 1066054 h 4402"/>
                  <a:gd name="T110" fmla="*/ 1347785 w 3840"/>
                  <a:gd name="T111" fmla="*/ 1093767 h 4402"/>
                  <a:gd name="T112" fmla="*/ 1324020 w 3840"/>
                  <a:gd name="T113" fmla="*/ 1199941 h 4402"/>
                  <a:gd name="T114" fmla="*/ 1310337 w 3840"/>
                  <a:gd name="T115" fmla="*/ 1258246 h 4402"/>
                  <a:gd name="T116" fmla="*/ 1368670 w 3840"/>
                  <a:gd name="T117" fmla="*/ 1306114 h 4402"/>
                  <a:gd name="T118" fmla="*/ 1382353 w 3840"/>
                  <a:gd name="T119" fmla="*/ 1384935 h 440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840" h="4402">
                    <a:moveTo>
                      <a:pt x="3829" y="3915"/>
                    </a:moveTo>
                    <a:lnTo>
                      <a:pt x="3667" y="3905"/>
                    </a:lnTo>
                    <a:lnTo>
                      <a:pt x="3477" y="3839"/>
                    </a:lnTo>
                    <a:lnTo>
                      <a:pt x="3305" y="3715"/>
                    </a:lnTo>
                    <a:lnTo>
                      <a:pt x="3210" y="3620"/>
                    </a:lnTo>
                    <a:lnTo>
                      <a:pt x="3115" y="3563"/>
                    </a:lnTo>
                    <a:lnTo>
                      <a:pt x="2924" y="3524"/>
                    </a:lnTo>
                    <a:lnTo>
                      <a:pt x="2820" y="3505"/>
                    </a:lnTo>
                    <a:lnTo>
                      <a:pt x="2772" y="3534"/>
                    </a:lnTo>
                    <a:lnTo>
                      <a:pt x="2743" y="3610"/>
                    </a:lnTo>
                    <a:lnTo>
                      <a:pt x="2743" y="3715"/>
                    </a:lnTo>
                    <a:lnTo>
                      <a:pt x="2896" y="3886"/>
                    </a:lnTo>
                    <a:lnTo>
                      <a:pt x="2801" y="4010"/>
                    </a:lnTo>
                    <a:lnTo>
                      <a:pt x="2477" y="4153"/>
                    </a:lnTo>
                    <a:lnTo>
                      <a:pt x="2372" y="4248"/>
                    </a:lnTo>
                    <a:lnTo>
                      <a:pt x="2315" y="4353"/>
                    </a:lnTo>
                    <a:lnTo>
                      <a:pt x="2239" y="4401"/>
                    </a:lnTo>
                    <a:lnTo>
                      <a:pt x="1867" y="4353"/>
                    </a:lnTo>
                    <a:lnTo>
                      <a:pt x="1762" y="4315"/>
                    </a:lnTo>
                    <a:lnTo>
                      <a:pt x="1667" y="4220"/>
                    </a:lnTo>
                    <a:lnTo>
                      <a:pt x="1334" y="4010"/>
                    </a:lnTo>
                    <a:lnTo>
                      <a:pt x="639" y="4039"/>
                    </a:lnTo>
                    <a:lnTo>
                      <a:pt x="429" y="4048"/>
                    </a:lnTo>
                    <a:lnTo>
                      <a:pt x="153" y="3753"/>
                    </a:lnTo>
                    <a:lnTo>
                      <a:pt x="162" y="3715"/>
                    </a:lnTo>
                    <a:lnTo>
                      <a:pt x="143" y="3629"/>
                    </a:lnTo>
                    <a:lnTo>
                      <a:pt x="191" y="3524"/>
                    </a:lnTo>
                    <a:lnTo>
                      <a:pt x="191" y="3467"/>
                    </a:lnTo>
                    <a:lnTo>
                      <a:pt x="124" y="3448"/>
                    </a:lnTo>
                    <a:lnTo>
                      <a:pt x="77" y="3410"/>
                    </a:lnTo>
                    <a:lnTo>
                      <a:pt x="29" y="3343"/>
                    </a:lnTo>
                    <a:lnTo>
                      <a:pt x="0" y="3258"/>
                    </a:lnTo>
                    <a:lnTo>
                      <a:pt x="153" y="3286"/>
                    </a:lnTo>
                    <a:lnTo>
                      <a:pt x="296" y="3267"/>
                    </a:lnTo>
                    <a:lnTo>
                      <a:pt x="744" y="3200"/>
                    </a:lnTo>
                    <a:lnTo>
                      <a:pt x="1286" y="3115"/>
                    </a:lnTo>
                    <a:lnTo>
                      <a:pt x="1286" y="3058"/>
                    </a:lnTo>
                    <a:lnTo>
                      <a:pt x="1220" y="2953"/>
                    </a:lnTo>
                    <a:lnTo>
                      <a:pt x="1115" y="2839"/>
                    </a:lnTo>
                    <a:lnTo>
                      <a:pt x="1000" y="2715"/>
                    </a:lnTo>
                    <a:lnTo>
                      <a:pt x="1343" y="2686"/>
                    </a:lnTo>
                    <a:lnTo>
                      <a:pt x="1620" y="2839"/>
                    </a:lnTo>
                    <a:lnTo>
                      <a:pt x="1953" y="2801"/>
                    </a:lnTo>
                    <a:lnTo>
                      <a:pt x="2096" y="2629"/>
                    </a:lnTo>
                    <a:lnTo>
                      <a:pt x="2229" y="2458"/>
                    </a:lnTo>
                    <a:lnTo>
                      <a:pt x="2277" y="2334"/>
                    </a:lnTo>
                    <a:lnTo>
                      <a:pt x="2277" y="2315"/>
                    </a:lnTo>
                    <a:lnTo>
                      <a:pt x="2267" y="2305"/>
                    </a:lnTo>
                    <a:lnTo>
                      <a:pt x="2210" y="2296"/>
                    </a:lnTo>
                    <a:lnTo>
                      <a:pt x="2105" y="2239"/>
                    </a:lnTo>
                    <a:lnTo>
                      <a:pt x="2029" y="2153"/>
                    </a:lnTo>
                    <a:lnTo>
                      <a:pt x="1467" y="1210"/>
                    </a:lnTo>
                    <a:lnTo>
                      <a:pt x="991" y="991"/>
                    </a:lnTo>
                    <a:lnTo>
                      <a:pt x="924" y="943"/>
                    </a:lnTo>
                    <a:lnTo>
                      <a:pt x="648" y="724"/>
                    </a:lnTo>
                    <a:lnTo>
                      <a:pt x="524" y="696"/>
                    </a:lnTo>
                    <a:lnTo>
                      <a:pt x="286" y="658"/>
                    </a:lnTo>
                    <a:lnTo>
                      <a:pt x="143" y="582"/>
                    </a:lnTo>
                    <a:lnTo>
                      <a:pt x="96" y="553"/>
                    </a:lnTo>
                    <a:lnTo>
                      <a:pt x="39" y="458"/>
                    </a:lnTo>
                    <a:lnTo>
                      <a:pt x="162" y="439"/>
                    </a:lnTo>
                    <a:lnTo>
                      <a:pt x="562" y="448"/>
                    </a:lnTo>
                    <a:lnTo>
                      <a:pt x="715" y="419"/>
                    </a:lnTo>
                    <a:lnTo>
                      <a:pt x="791" y="334"/>
                    </a:lnTo>
                    <a:lnTo>
                      <a:pt x="877" y="286"/>
                    </a:lnTo>
                    <a:lnTo>
                      <a:pt x="924" y="220"/>
                    </a:lnTo>
                    <a:lnTo>
                      <a:pt x="962" y="181"/>
                    </a:lnTo>
                    <a:lnTo>
                      <a:pt x="982" y="0"/>
                    </a:lnTo>
                    <a:lnTo>
                      <a:pt x="1353" y="201"/>
                    </a:lnTo>
                    <a:lnTo>
                      <a:pt x="1477" y="239"/>
                    </a:lnTo>
                    <a:lnTo>
                      <a:pt x="1629" y="239"/>
                    </a:lnTo>
                    <a:lnTo>
                      <a:pt x="1705" y="229"/>
                    </a:lnTo>
                    <a:lnTo>
                      <a:pt x="1858" y="296"/>
                    </a:lnTo>
                    <a:lnTo>
                      <a:pt x="2020" y="381"/>
                    </a:lnTo>
                    <a:lnTo>
                      <a:pt x="2067" y="381"/>
                    </a:lnTo>
                    <a:lnTo>
                      <a:pt x="2220" y="362"/>
                    </a:lnTo>
                    <a:lnTo>
                      <a:pt x="2334" y="543"/>
                    </a:lnTo>
                    <a:lnTo>
                      <a:pt x="2534" y="715"/>
                    </a:lnTo>
                    <a:lnTo>
                      <a:pt x="2896" y="915"/>
                    </a:lnTo>
                    <a:lnTo>
                      <a:pt x="2943" y="1001"/>
                    </a:lnTo>
                    <a:lnTo>
                      <a:pt x="3039" y="953"/>
                    </a:lnTo>
                    <a:lnTo>
                      <a:pt x="3048" y="934"/>
                    </a:lnTo>
                    <a:lnTo>
                      <a:pt x="3106" y="934"/>
                    </a:lnTo>
                    <a:lnTo>
                      <a:pt x="3124" y="943"/>
                    </a:lnTo>
                    <a:lnTo>
                      <a:pt x="3277" y="1039"/>
                    </a:lnTo>
                    <a:lnTo>
                      <a:pt x="3515" y="1210"/>
                    </a:lnTo>
                    <a:lnTo>
                      <a:pt x="3591" y="1305"/>
                    </a:lnTo>
                    <a:lnTo>
                      <a:pt x="3667" y="1505"/>
                    </a:lnTo>
                    <a:lnTo>
                      <a:pt x="3601" y="1582"/>
                    </a:lnTo>
                    <a:lnTo>
                      <a:pt x="3515" y="1620"/>
                    </a:lnTo>
                    <a:lnTo>
                      <a:pt x="3467" y="1715"/>
                    </a:lnTo>
                    <a:lnTo>
                      <a:pt x="3448" y="1781"/>
                    </a:lnTo>
                    <a:lnTo>
                      <a:pt x="3467" y="1848"/>
                    </a:lnTo>
                    <a:lnTo>
                      <a:pt x="3496" y="1915"/>
                    </a:lnTo>
                    <a:lnTo>
                      <a:pt x="3496" y="2048"/>
                    </a:lnTo>
                    <a:lnTo>
                      <a:pt x="3525" y="2115"/>
                    </a:lnTo>
                    <a:lnTo>
                      <a:pt x="3563" y="2191"/>
                    </a:lnTo>
                    <a:lnTo>
                      <a:pt x="3601" y="2296"/>
                    </a:lnTo>
                    <a:lnTo>
                      <a:pt x="3572" y="2353"/>
                    </a:lnTo>
                    <a:lnTo>
                      <a:pt x="3572" y="2372"/>
                    </a:lnTo>
                    <a:lnTo>
                      <a:pt x="3648" y="2400"/>
                    </a:lnTo>
                    <a:lnTo>
                      <a:pt x="3639" y="2505"/>
                    </a:lnTo>
                    <a:lnTo>
                      <a:pt x="3743" y="2601"/>
                    </a:lnTo>
                    <a:lnTo>
                      <a:pt x="3734" y="2629"/>
                    </a:lnTo>
                    <a:lnTo>
                      <a:pt x="3705" y="2705"/>
                    </a:lnTo>
                    <a:lnTo>
                      <a:pt x="3667" y="2781"/>
                    </a:lnTo>
                    <a:lnTo>
                      <a:pt x="3639" y="2896"/>
                    </a:lnTo>
                    <a:lnTo>
                      <a:pt x="3648" y="2944"/>
                    </a:lnTo>
                    <a:lnTo>
                      <a:pt x="3667" y="2972"/>
                    </a:lnTo>
                    <a:lnTo>
                      <a:pt x="3715" y="2962"/>
                    </a:lnTo>
                    <a:lnTo>
                      <a:pt x="3753" y="2991"/>
                    </a:lnTo>
                    <a:lnTo>
                      <a:pt x="3743" y="3039"/>
                    </a:lnTo>
                    <a:lnTo>
                      <a:pt x="3734" y="3143"/>
                    </a:lnTo>
                    <a:lnTo>
                      <a:pt x="3677" y="3334"/>
                    </a:lnTo>
                    <a:lnTo>
                      <a:pt x="3620" y="3467"/>
                    </a:lnTo>
                    <a:lnTo>
                      <a:pt x="3639" y="3496"/>
                    </a:lnTo>
                    <a:lnTo>
                      <a:pt x="3763" y="3601"/>
                    </a:lnTo>
                    <a:lnTo>
                      <a:pt x="3801" y="3629"/>
                    </a:lnTo>
                    <a:lnTo>
                      <a:pt x="3839" y="3724"/>
                    </a:lnTo>
                    <a:lnTo>
                      <a:pt x="3839" y="3848"/>
                    </a:lnTo>
                    <a:lnTo>
                      <a:pt x="3829" y="3915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12" name="Freeform 15">
                <a:extLst>
                  <a:ext uri="{FF2B5EF4-FFF2-40B4-BE49-F238E27FC236}">
                    <a16:creationId xmlns:a16="http://schemas.microsoft.com/office/drawing/2014/main" id="{14F5D1AF-1D31-8C49-9487-CC1C2EF5D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2925" y="2890838"/>
                <a:ext cx="2222500" cy="1868487"/>
              </a:xfrm>
              <a:custGeom>
                <a:avLst/>
                <a:gdLst>
                  <a:gd name="T0" fmla="*/ 10083 w 6172"/>
                  <a:gd name="T1" fmla="*/ 96106 h 5191"/>
                  <a:gd name="T2" fmla="*/ 37450 w 6172"/>
                  <a:gd name="T3" fmla="*/ 30596 h 5191"/>
                  <a:gd name="T4" fmla="*/ 243424 w 6172"/>
                  <a:gd name="T5" fmla="*/ 44633 h 5191"/>
                  <a:gd name="T6" fmla="*/ 517815 w 6172"/>
                  <a:gd name="T7" fmla="*/ 30596 h 5191"/>
                  <a:gd name="T8" fmla="*/ 829657 w 6172"/>
                  <a:gd name="T9" fmla="*/ 137140 h 5191"/>
                  <a:gd name="T10" fmla="*/ 956770 w 6172"/>
                  <a:gd name="T11" fmla="*/ 140379 h 5191"/>
                  <a:gd name="T12" fmla="*/ 1162383 w 6172"/>
                  <a:gd name="T13" fmla="*/ 291197 h 5191"/>
                  <a:gd name="T14" fmla="*/ 1701084 w 6172"/>
                  <a:gd name="T15" fmla="*/ 304875 h 5191"/>
                  <a:gd name="T16" fmla="*/ 1824596 w 6172"/>
                  <a:gd name="T17" fmla="*/ 312074 h 5191"/>
                  <a:gd name="T18" fmla="*/ 1889413 w 6172"/>
                  <a:gd name="T19" fmla="*/ 370026 h 5191"/>
                  <a:gd name="T20" fmla="*/ 2053976 w 6172"/>
                  <a:gd name="T21" fmla="*/ 370026 h 5191"/>
                  <a:gd name="T22" fmla="*/ 2150121 w 6172"/>
                  <a:gd name="T23" fmla="*/ 514005 h 5191"/>
                  <a:gd name="T24" fmla="*/ 2205215 w 6172"/>
                  <a:gd name="T25" fmla="*/ 476570 h 5191"/>
                  <a:gd name="T26" fmla="*/ 2163805 w 6172"/>
                  <a:gd name="T27" fmla="*/ 610111 h 5191"/>
                  <a:gd name="T28" fmla="*/ 2170646 w 6172"/>
                  <a:gd name="T29" fmla="*/ 695778 h 5191"/>
                  <a:gd name="T30" fmla="*/ 2156963 w 6172"/>
                  <a:gd name="T31" fmla="*/ 757689 h 5191"/>
                  <a:gd name="T32" fmla="*/ 2181089 w 6172"/>
                  <a:gd name="T33" fmla="*/ 877552 h 5191"/>
                  <a:gd name="T34" fmla="*/ 2222140 w 6172"/>
                  <a:gd name="T35" fmla="*/ 956380 h 5191"/>
                  <a:gd name="T36" fmla="*/ 2208456 w 6172"/>
                  <a:gd name="T37" fmla="*/ 994175 h 5191"/>
                  <a:gd name="T38" fmla="*/ 1954590 w 6172"/>
                  <a:gd name="T39" fmla="*/ 1141393 h 5191"/>
                  <a:gd name="T40" fmla="*/ 1944507 w 6172"/>
                  <a:gd name="T41" fmla="*/ 1189626 h 5191"/>
                  <a:gd name="T42" fmla="*/ 1831078 w 6172"/>
                  <a:gd name="T43" fmla="*/ 1271694 h 5191"/>
                  <a:gd name="T44" fmla="*/ 1752217 w 6172"/>
                  <a:gd name="T45" fmla="*/ 1326766 h 5191"/>
                  <a:gd name="T46" fmla="*/ 1690641 w 6172"/>
                  <a:gd name="T47" fmla="*/ 1364201 h 5191"/>
                  <a:gd name="T48" fmla="*/ 1615021 w 6172"/>
                  <a:gd name="T49" fmla="*/ 1460307 h 5191"/>
                  <a:gd name="T50" fmla="*/ 1464142 w 6172"/>
                  <a:gd name="T51" fmla="*/ 1504940 h 5191"/>
                  <a:gd name="T52" fmla="*/ 1320105 w 6172"/>
                  <a:gd name="T53" fmla="*/ 1624803 h 5191"/>
                  <a:gd name="T54" fmla="*/ 1262129 w 6172"/>
                  <a:gd name="T55" fmla="*/ 1751864 h 5191"/>
                  <a:gd name="T56" fmla="*/ 1069839 w 6172"/>
                  <a:gd name="T57" fmla="*/ 1844371 h 5191"/>
                  <a:gd name="T58" fmla="*/ 1042472 w 6172"/>
                  <a:gd name="T59" fmla="*/ 1789299 h 5191"/>
                  <a:gd name="T60" fmla="*/ 997820 w 6172"/>
                  <a:gd name="T61" fmla="*/ 1765542 h 5191"/>
                  <a:gd name="T62" fmla="*/ 850542 w 6172"/>
                  <a:gd name="T63" fmla="*/ 1604286 h 5191"/>
                  <a:gd name="T64" fmla="*/ 860625 w 6172"/>
                  <a:gd name="T65" fmla="*/ 1522218 h 5191"/>
                  <a:gd name="T66" fmla="*/ 891593 w 6172"/>
                  <a:gd name="T67" fmla="*/ 1261616 h 5191"/>
                  <a:gd name="T68" fmla="*/ 761239 w 6172"/>
                  <a:gd name="T69" fmla="*/ 1233900 h 5191"/>
                  <a:gd name="T70" fmla="*/ 802289 w 6172"/>
                  <a:gd name="T71" fmla="*/ 1093520 h 5191"/>
                  <a:gd name="T72" fmla="*/ 781764 w 6172"/>
                  <a:gd name="T73" fmla="*/ 1021531 h 5191"/>
                  <a:gd name="T74" fmla="*/ 452638 w 6172"/>
                  <a:gd name="T75" fmla="*/ 1048887 h 5191"/>
                  <a:gd name="T76" fmla="*/ 129994 w 6172"/>
                  <a:gd name="T77" fmla="*/ 853435 h 5191"/>
                  <a:gd name="T78" fmla="*/ 160962 w 6172"/>
                  <a:gd name="T79" fmla="*/ 672022 h 5191"/>
                  <a:gd name="T80" fmla="*/ 394303 w 6172"/>
                  <a:gd name="T81" fmla="*/ 503926 h 5191"/>
                  <a:gd name="T82" fmla="*/ 332367 w 6172"/>
                  <a:gd name="T83" fmla="*/ 411420 h 5191"/>
                  <a:gd name="T84" fmla="*/ 205614 w 6172"/>
                  <a:gd name="T85" fmla="*/ 315314 h 5191"/>
                  <a:gd name="T86" fmla="*/ 68418 w 6172"/>
                  <a:gd name="T87" fmla="*/ 318913 h 5191"/>
                  <a:gd name="T88" fmla="*/ 3241 w 6172"/>
                  <a:gd name="T89" fmla="*/ 322153 h 519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172" h="5191">
                    <a:moveTo>
                      <a:pt x="0" y="562"/>
                    </a:moveTo>
                    <a:lnTo>
                      <a:pt x="19" y="533"/>
                    </a:lnTo>
                    <a:lnTo>
                      <a:pt x="28" y="267"/>
                    </a:lnTo>
                    <a:lnTo>
                      <a:pt x="66" y="219"/>
                    </a:lnTo>
                    <a:lnTo>
                      <a:pt x="95" y="152"/>
                    </a:lnTo>
                    <a:lnTo>
                      <a:pt x="104" y="85"/>
                    </a:lnTo>
                    <a:lnTo>
                      <a:pt x="104" y="0"/>
                    </a:lnTo>
                    <a:lnTo>
                      <a:pt x="209" y="9"/>
                    </a:lnTo>
                    <a:lnTo>
                      <a:pt x="676" y="124"/>
                    </a:lnTo>
                    <a:lnTo>
                      <a:pt x="771" y="124"/>
                    </a:lnTo>
                    <a:lnTo>
                      <a:pt x="1219" y="47"/>
                    </a:lnTo>
                    <a:lnTo>
                      <a:pt x="1438" y="85"/>
                    </a:lnTo>
                    <a:lnTo>
                      <a:pt x="2076" y="381"/>
                    </a:lnTo>
                    <a:lnTo>
                      <a:pt x="2190" y="400"/>
                    </a:lnTo>
                    <a:lnTo>
                      <a:pt x="2304" y="381"/>
                    </a:lnTo>
                    <a:lnTo>
                      <a:pt x="2419" y="352"/>
                    </a:lnTo>
                    <a:lnTo>
                      <a:pt x="2542" y="362"/>
                    </a:lnTo>
                    <a:lnTo>
                      <a:pt x="2657" y="390"/>
                    </a:lnTo>
                    <a:lnTo>
                      <a:pt x="2762" y="448"/>
                    </a:lnTo>
                    <a:lnTo>
                      <a:pt x="3152" y="781"/>
                    </a:lnTo>
                    <a:lnTo>
                      <a:pt x="3228" y="809"/>
                    </a:lnTo>
                    <a:lnTo>
                      <a:pt x="3238" y="809"/>
                    </a:lnTo>
                    <a:lnTo>
                      <a:pt x="3886" y="829"/>
                    </a:lnTo>
                    <a:lnTo>
                      <a:pt x="4724" y="847"/>
                    </a:lnTo>
                    <a:lnTo>
                      <a:pt x="4962" y="800"/>
                    </a:lnTo>
                    <a:lnTo>
                      <a:pt x="5038" y="819"/>
                    </a:lnTo>
                    <a:lnTo>
                      <a:pt x="5067" y="867"/>
                    </a:lnTo>
                    <a:lnTo>
                      <a:pt x="5085" y="924"/>
                    </a:lnTo>
                    <a:lnTo>
                      <a:pt x="5133" y="971"/>
                    </a:lnTo>
                    <a:lnTo>
                      <a:pt x="5247" y="1028"/>
                    </a:lnTo>
                    <a:lnTo>
                      <a:pt x="5343" y="1067"/>
                    </a:lnTo>
                    <a:lnTo>
                      <a:pt x="5457" y="1085"/>
                    </a:lnTo>
                    <a:lnTo>
                      <a:pt x="5704" y="1028"/>
                    </a:lnTo>
                    <a:lnTo>
                      <a:pt x="5800" y="1162"/>
                    </a:lnTo>
                    <a:lnTo>
                      <a:pt x="5876" y="1333"/>
                    </a:lnTo>
                    <a:lnTo>
                      <a:pt x="5971" y="1428"/>
                    </a:lnTo>
                    <a:lnTo>
                      <a:pt x="6085" y="1381"/>
                    </a:lnTo>
                    <a:lnTo>
                      <a:pt x="6124" y="1295"/>
                    </a:lnTo>
                    <a:lnTo>
                      <a:pt x="6124" y="1324"/>
                    </a:lnTo>
                    <a:lnTo>
                      <a:pt x="6171" y="1533"/>
                    </a:lnTo>
                    <a:lnTo>
                      <a:pt x="5933" y="1619"/>
                    </a:lnTo>
                    <a:lnTo>
                      <a:pt x="6009" y="1695"/>
                    </a:lnTo>
                    <a:lnTo>
                      <a:pt x="6009" y="1762"/>
                    </a:lnTo>
                    <a:lnTo>
                      <a:pt x="6000" y="1857"/>
                    </a:lnTo>
                    <a:lnTo>
                      <a:pt x="6028" y="1933"/>
                    </a:lnTo>
                    <a:lnTo>
                      <a:pt x="6038" y="1971"/>
                    </a:lnTo>
                    <a:lnTo>
                      <a:pt x="6057" y="2009"/>
                    </a:lnTo>
                    <a:lnTo>
                      <a:pt x="5990" y="2105"/>
                    </a:lnTo>
                    <a:lnTo>
                      <a:pt x="5990" y="2238"/>
                    </a:lnTo>
                    <a:lnTo>
                      <a:pt x="6038" y="2333"/>
                    </a:lnTo>
                    <a:lnTo>
                      <a:pt x="6057" y="2438"/>
                    </a:lnTo>
                    <a:lnTo>
                      <a:pt x="6095" y="2486"/>
                    </a:lnTo>
                    <a:lnTo>
                      <a:pt x="6171" y="2619"/>
                    </a:lnTo>
                    <a:lnTo>
                      <a:pt x="6171" y="2657"/>
                    </a:lnTo>
                    <a:lnTo>
                      <a:pt x="6162" y="2695"/>
                    </a:lnTo>
                    <a:lnTo>
                      <a:pt x="6152" y="2733"/>
                    </a:lnTo>
                    <a:lnTo>
                      <a:pt x="6133" y="2762"/>
                    </a:lnTo>
                    <a:lnTo>
                      <a:pt x="6057" y="2800"/>
                    </a:lnTo>
                    <a:lnTo>
                      <a:pt x="5695" y="3209"/>
                    </a:lnTo>
                    <a:lnTo>
                      <a:pt x="5428" y="3171"/>
                    </a:lnTo>
                    <a:lnTo>
                      <a:pt x="5457" y="3247"/>
                    </a:lnTo>
                    <a:lnTo>
                      <a:pt x="5457" y="3257"/>
                    </a:lnTo>
                    <a:lnTo>
                      <a:pt x="5400" y="3305"/>
                    </a:lnTo>
                    <a:lnTo>
                      <a:pt x="5038" y="3324"/>
                    </a:lnTo>
                    <a:lnTo>
                      <a:pt x="5067" y="3485"/>
                    </a:lnTo>
                    <a:lnTo>
                      <a:pt x="5085" y="3533"/>
                    </a:lnTo>
                    <a:lnTo>
                      <a:pt x="4943" y="3638"/>
                    </a:lnTo>
                    <a:lnTo>
                      <a:pt x="4876" y="3657"/>
                    </a:lnTo>
                    <a:lnTo>
                      <a:pt x="4866" y="3686"/>
                    </a:lnTo>
                    <a:lnTo>
                      <a:pt x="4828" y="3743"/>
                    </a:lnTo>
                    <a:lnTo>
                      <a:pt x="4771" y="3771"/>
                    </a:lnTo>
                    <a:lnTo>
                      <a:pt x="4695" y="3790"/>
                    </a:lnTo>
                    <a:lnTo>
                      <a:pt x="4552" y="3895"/>
                    </a:lnTo>
                    <a:lnTo>
                      <a:pt x="4505" y="3971"/>
                    </a:lnTo>
                    <a:lnTo>
                      <a:pt x="4485" y="4057"/>
                    </a:lnTo>
                    <a:lnTo>
                      <a:pt x="4505" y="4114"/>
                    </a:lnTo>
                    <a:lnTo>
                      <a:pt x="4466" y="4257"/>
                    </a:lnTo>
                    <a:lnTo>
                      <a:pt x="4066" y="4181"/>
                    </a:lnTo>
                    <a:lnTo>
                      <a:pt x="3819" y="4247"/>
                    </a:lnTo>
                    <a:lnTo>
                      <a:pt x="3666" y="4362"/>
                    </a:lnTo>
                    <a:lnTo>
                      <a:pt x="3666" y="4514"/>
                    </a:lnTo>
                    <a:lnTo>
                      <a:pt x="3647" y="4581"/>
                    </a:lnTo>
                    <a:lnTo>
                      <a:pt x="3638" y="4648"/>
                    </a:lnTo>
                    <a:lnTo>
                      <a:pt x="3505" y="4867"/>
                    </a:lnTo>
                    <a:lnTo>
                      <a:pt x="3390" y="5047"/>
                    </a:lnTo>
                    <a:lnTo>
                      <a:pt x="3162" y="5190"/>
                    </a:lnTo>
                    <a:lnTo>
                      <a:pt x="2971" y="5124"/>
                    </a:lnTo>
                    <a:lnTo>
                      <a:pt x="2952" y="5095"/>
                    </a:lnTo>
                    <a:lnTo>
                      <a:pt x="2933" y="5057"/>
                    </a:lnTo>
                    <a:lnTo>
                      <a:pt x="2895" y="4971"/>
                    </a:lnTo>
                    <a:lnTo>
                      <a:pt x="2866" y="4924"/>
                    </a:lnTo>
                    <a:lnTo>
                      <a:pt x="2828" y="4924"/>
                    </a:lnTo>
                    <a:lnTo>
                      <a:pt x="2771" y="4905"/>
                    </a:lnTo>
                    <a:lnTo>
                      <a:pt x="2571" y="4619"/>
                    </a:lnTo>
                    <a:lnTo>
                      <a:pt x="2409" y="4514"/>
                    </a:lnTo>
                    <a:lnTo>
                      <a:pt x="2362" y="4457"/>
                    </a:lnTo>
                    <a:lnTo>
                      <a:pt x="2352" y="4419"/>
                    </a:lnTo>
                    <a:lnTo>
                      <a:pt x="2362" y="4314"/>
                    </a:lnTo>
                    <a:lnTo>
                      <a:pt x="2390" y="4229"/>
                    </a:lnTo>
                    <a:lnTo>
                      <a:pt x="2714" y="3657"/>
                    </a:lnTo>
                    <a:lnTo>
                      <a:pt x="2666" y="3562"/>
                    </a:lnTo>
                    <a:lnTo>
                      <a:pt x="2476" y="3505"/>
                    </a:lnTo>
                    <a:lnTo>
                      <a:pt x="2219" y="3485"/>
                    </a:lnTo>
                    <a:lnTo>
                      <a:pt x="2152" y="3457"/>
                    </a:lnTo>
                    <a:lnTo>
                      <a:pt x="2114" y="3428"/>
                    </a:lnTo>
                    <a:lnTo>
                      <a:pt x="2114" y="3381"/>
                    </a:lnTo>
                    <a:lnTo>
                      <a:pt x="2123" y="3295"/>
                    </a:lnTo>
                    <a:lnTo>
                      <a:pt x="2228" y="3038"/>
                    </a:lnTo>
                    <a:lnTo>
                      <a:pt x="2228" y="2971"/>
                    </a:lnTo>
                    <a:lnTo>
                      <a:pt x="2171" y="2838"/>
                    </a:lnTo>
                    <a:lnTo>
                      <a:pt x="1466" y="2933"/>
                    </a:lnTo>
                    <a:lnTo>
                      <a:pt x="1361" y="2933"/>
                    </a:lnTo>
                    <a:lnTo>
                      <a:pt x="1257" y="2914"/>
                    </a:lnTo>
                    <a:lnTo>
                      <a:pt x="942" y="2819"/>
                    </a:lnTo>
                    <a:lnTo>
                      <a:pt x="600" y="2609"/>
                    </a:lnTo>
                    <a:lnTo>
                      <a:pt x="361" y="2371"/>
                    </a:lnTo>
                    <a:lnTo>
                      <a:pt x="295" y="2209"/>
                    </a:lnTo>
                    <a:lnTo>
                      <a:pt x="400" y="1962"/>
                    </a:lnTo>
                    <a:lnTo>
                      <a:pt x="447" y="1867"/>
                    </a:lnTo>
                    <a:lnTo>
                      <a:pt x="552" y="1771"/>
                    </a:lnTo>
                    <a:lnTo>
                      <a:pt x="990" y="1524"/>
                    </a:lnTo>
                    <a:lnTo>
                      <a:pt x="1095" y="1400"/>
                    </a:lnTo>
                    <a:lnTo>
                      <a:pt x="971" y="1238"/>
                    </a:lnTo>
                    <a:lnTo>
                      <a:pt x="942" y="1200"/>
                    </a:lnTo>
                    <a:lnTo>
                      <a:pt x="923" y="1143"/>
                    </a:lnTo>
                    <a:lnTo>
                      <a:pt x="876" y="1085"/>
                    </a:lnTo>
                    <a:lnTo>
                      <a:pt x="790" y="1009"/>
                    </a:lnTo>
                    <a:lnTo>
                      <a:pt x="571" y="876"/>
                    </a:lnTo>
                    <a:lnTo>
                      <a:pt x="457" y="829"/>
                    </a:lnTo>
                    <a:lnTo>
                      <a:pt x="371" y="809"/>
                    </a:lnTo>
                    <a:lnTo>
                      <a:pt x="190" y="886"/>
                    </a:lnTo>
                    <a:lnTo>
                      <a:pt x="114" y="905"/>
                    </a:lnTo>
                    <a:lnTo>
                      <a:pt x="47" y="914"/>
                    </a:lnTo>
                    <a:lnTo>
                      <a:pt x="9" y="895"/>
                    </a:lnTo>
                    <a:lnTo>
                      <a:pt x="28" y="666"/>
                    </a:lnTo>
                    <a:lnTo>
                      <a:pt x="0" y="56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13" name="Freeform 16">
                <a:extLst>
                  <a:ext uri="{FF2B5EF4-FFF2-40B4-BE49-F238E27FC236}">
                    <a16:creationId xmlns:a16="http://schemas.microsoft.com/office/drawing/2014/main" id="{22482B26-221A-E84E-84FA-76865EABC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6475" y="3094038"/>
                <a:ext cx="1944688" cy="2551112"/>
              </a:xfrm>
              <a:custGeom>
                <a:avLst/>
                <a:gdLst>
                  <a:gd name="T0" fmla="*/ 147598 w 5402"/>
                  <a:gd name="T1" fmla="*/ 435205 h 7087"/>
                  <a:gd name="T2" fmla="*/ 236876 w 5402"/>
                  <a:gd name="T3" fmla="*/ 384089 h 7087"/>
                  <a:gd name="T4" fmla="*/ 476632 w 5402"/>
                  <a:gd name="T5" fmla="*/ 212383 h 7087"/>
                  <a:gd name="T6" fmla="*/ 675709 w 5402"/>
                  <a:gd name="T7" fmla="*/ 68394 h 7087"/>
                  <a:gd name="T8" fmla="*/ 806027 w 5402"/>
                  <a:gd name="T9" fmla="*/ 0 h 7087"/>
                  <a:gd name="T10" fmla="*/ 822946 w 5402"/>
                  <a:gd name="T11" fmla="*/ 126710 h 7087"/>
                  <a:gd name="T12" fmla="*/ 939585 w 5402"/>
                  <a:gd name="T13" fmla="*/ 88913 h 7087"/>
                  <a:gd name="T14" fmla="*/ 1090422 w 5402"/>
                  <a:gd name="T15" fmla="*/ 160907 h 7087"/>
                  <a:gd name="T16" fmla="*/ 1145141 w 5402"/>
                  <a:gd name="T17" fmla="*/ 229661 h 7087"/>
                  <a:gd name="T18" fmla="*/ 1162421 w 5402"/>
                  <a:gd name="T19" fmla="*/ 346292 h 7087"/>
                  <a:gd name="T20" fmla="*/ 950024 w 5402"/>
                  <a:gd name="T21" fmla="*/ 503959 h 7087"/>
                  <a:gd name="T22" fmla="*/ 1022023 w 5402"/>
                  <a:gd name="T23" fmla="*/ 736860 h 7087"/>
                  <a:gd name="T24" fmla="*/ 1295979 w 5402"/>
                  <a:gd name="T25" fmla="*/ 853490 h 7087"/>
                  <a:gd name="T26" fmla="*/ 1587574 w 5402"/>
                  <a:gd name="T27" fmla="*/ 819293 h 7087"/>
                  <a:gd name="T28" fmla="*/ 1570294 w 5402"/>
                  <a:gd name="T29" fmla="*/ 983800 h 7087"/>
                  <a:gd name="T30" fmla="*/ 1580734 w 5402"/>
                  <a:gd name="T31" fmla="*/ 1042115 h 7087"/>
                  <a:gd name="T32" fmla="*/ 1765771 w 5402"/>
                  <a:gd name="T33" fmla="*/ 1079912 h 7087"/>
                  <a:gd name="T34" fmla="*/ 1656333 w 5402"/>
                  <a:gd name="T35" fmla="*/ 1350610 h 7087"/>
                  <a:gd name="T36" fmla="*/ 1673252 w 5402"/>
                  <a:gd name="T37" fmla="*/ 1422604 h 7087"/>
                  <a:gd name="T38" fmla="*/ 1824090 w 5402"/>
                  <a:gd name="T39" fmla="*/ 1570192 h 7087"/>
                  <a:gd name="T40" fmla="*/ 1861889 w 5402"/>
                  <a:gd name="T41" fmla="*/ 1618068 h 7087"/>
                  <a:gd name="T42" fmla="*/ 1944328 w 5402"/>
                  <a:gd name="T43" fmla="*/ 1665944 h 7087"/>
                  <a:gd name="T44" fmla="*/ 1899689 w 5402"/>
                  <a:gd name="T45" fmla="*/ 1765296 h 7087"/>
                  <a:gd name="T46" fmla="*/ 1872329 w 5402"/>
                  <a:gd name="T47" fmla="*/ 1806693 h 7087"/>
                  <a:gd name="T48" fmla="*/ 1886009 w 5402"/>
                  <a:gd name="T49" fmla="*/ 1861408 h 7087"/>
                  <a:gd name="T50" fmla="*/ 1848210 w 5402"/>
                  <a:gd name="T51" fmla="*/ 1971199 h 7087"/>
                  <a:gd name="T52" fmla="*/ 1872329 w 5402"/>
                  <a:gd name="T53" fmla="*/ 2043193 h 7087"/>
                  <a:gd name="T54" fmla="*/ 1837770 w 5402"/>
                  <a:gd name="T55" fmla="*/ 2221379 h 7087"/>
                  <a:gd name="T56" fmla="*/ 1745251 w 5402"/>
                  <a:gd name="T57" fmla="*/ 2379046 h 7087"/>
                  <a:gd name="T58" fmla="*/ 1707452 w 5402"/>
                  <a:gd name="T59" fmla="*/ 2506116 h 7087"/>
                  <a:gd name="T60" fmla="*/ 1628973 w 5402"/>
                  <a:gd name="T61" fmla="*/ 2512955 h 7087"/>
                  <a:gd name="T62" fmla="*/ 1570294 w 5402"/>
                  <a:gd name="T63" fmla="*/ 2537073 h 7087"/>
                  <a:gd name="T64" fmla="*/ 1351058 w 5402"/>
                  <a:gd name="T65" fmla="*/ 2372207 h 7087"/>
                  <a:gd name="T66" fmla="*/ 1238020 w 5402"/>
                  <a:gd name="T67" fmla="*/ 2313891 h 7087"/>
                  <a:gd name="T68" fmla="*/ 1097262 w 5402"/>
                  <a:gd name="T69" fmla="*/ 2262776 h 7087"/>
                  <a:gd name="T70" fmla="*/ 864346 w 5402"/>
                  <a:gd name="T71" fmla="*/ 2176743 h 7087"/>
                  <a:gd name="T72" fmla="*/ 826546 w 5402"/>
                  <a:gd name="T73" fmla="*/ 2279694 h 7087"/>
                  <a:gd name="T74" fmla="*/ 713148 w 5402"/>
                  <a:gd name="T75" fmla="*/ 2338009 h 7087"/>
                  <a:gd name="T76" fmla="*/ 504352 w 5402"/>
                  <a:gd name="T77" fmla="*/ 2300212 h 7087"/>
                  <a:gd name="T78" fmla="*/ 610550 w 5402"/>
                  <a:gd name="T79" fmla="*/ 1953921 h 7087"/>
                  <a:gd name="T80" fmla="*/ 606950 w 5402"/>
                  <a:gd name="T81" fmla="*/ 1741538 h 7087"/>
                  <a:gd name="T82" fmla="*/ 439193 w 5402"/>
                  <a:gd name="T83" fmla="*/ 1799853 h 7087"/>
                  <a:gd name="T84" fmla="*/ 294835 w 5402"/>
                  <a:gd name="T85" fmla="*/ 1721020 h 7087"/>
                  <a:gd name="T86" fmla="*/ 288355 w 5402"/>
                  <a:gd name="T87" fmla="*/ 1714180 h 7087"/>
                  <a:gd name="T88" fmla="*/ 281155 w 5402"/>
                  <a:gd name="T89" fmla="*/ 1628507 h 7087"/>
                  <a:gd name="T90" fmla="*/ 322555 w 5402"/>
                  <a:gd name="T91" fmla="*/ 1570192 h 7087"/>
                  <a:gd name="T92" fmla="*/ 353514 w 5402"/>
                  <a:gd name="T93" fmla="*/ 1449962 h 7087"/>
                  <a:gd name="T94" fmla="*/ 703068 w 5402"/>
                  <a:gd name="T95" fmla="*/ 1100430 h 7087"/>
                  <a:gd name="T96" fmla="*/ 658429 w 5402"/>
                  <a:gd name="T97" fmla="*/ 1028436 h 7087"/>
                  <a:gd name="T98" fmla="*/ 487072 w 5402"/>
                  <a:gd name="T99" fmla="*/ 1021597 h 7087"/>
                  <a:gd name="T100" fmla="*/ 294835 w 5402"/>
                  <a:gd name="T101" fmla="*/ 898127 h 7087"/>
                  <a:gd name="T102" fmla="*/ 143998 w 5402"/>
                  <a:gd name="T103" fmla="*/ 860330 h 7087"/>
                  <a:gd name="T104" fmla="*/ 92878 w 5402"/>
                  <a:gd name="T105" fmla="*/ 901367 h 7087"/>
                  <a:gd name="T106" fmla="*/ 51479 w 5402"/>
                  <a:gd name="T107" fmla="*/ 805614 h 7087"/>
                  <a:gd name="T108" fmla="*/ 20520 w 5402"/>
                  <a:gd name="T109" fmla="*/ 672065 h 7087"/>
                  <a:gd name="T110" fmla="*/ 79199 w 5402"/>
                  <a:gd name="T111" fmla="*/ 575953 h 708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402" h="7087">
                    <a:moveTo>
                      <a:pt x="220" y="1600"/>
                    </a:moveTo>
                    <a:lnTo>
                      <a:pt x="315" y="1428"/>
                    </a:lnTo>
                    <a:lnTo>
                      <a:pt x="410" y="1209"/>
                    </a:lnTo>
                    <a:lnTo>
                      <a:pt x="486" y="1124"/>
                    </a:lnTo>
                    <a:lnTo>
                      <a:pt x="572" y="1114"/>
                    </a:lnTo>
                    <a:lnTo>
                      <a:pt x="658" y="1067"/>
                    </a:lnTo>
                    <a:lnTo>
                      <a:pt x="829" y="942"/>
                    </a:lnTo>
                    <a:lnTo>
                      <a:pt x="1153" y="771"/>
                    </a:lnTo>
                    <a:lnTo>
                      <a:pt x="1324" y="590"/>
                    </a:lnTo>
                    <a:lnTo>
                      <a:pt x="1477" y="381"/>
                    </a:lnTo>
                    <a:lnTo>
                      <a:pt x="1639" y="219"/>
                    </a:lnTo>
                    <a:lnTo>
                      <a:pt x="1877" y="190"/>
                    </a:lnTo>
                    <a:lnTo>
                      <a:pt x="2048" y="200"/>
                    </a:lnTo>
                    <a:lnTo>
                      <a:pt x="2181" y="124"/>
                    </a:lnTo>
                    <a:lnTo>
                      <a:pt x="2239" y="0"/>
                    </a:lnTo>
                    <a:lnTo>
                      <a:pt x="2267" y="104"/>
                    </a:lnTo>
                    <a:lnTo>
                      <a:pt x="2248" y="333"/>
                    </a:lnTo>
                    <a:lnTo>
                      <a:pt x="2286" y="352"/>
                    </a:lnTo>
                    <a:lnTo>
                      <a:pt x="2353" y="343"/>
                    </a:lnTo>
                    <a:lnTo>
                      <a:pt x="2429" y="324"/>
                    </a:lnTo>
                    <a:lnTo>
                      <a:pt x="2610" y="247"/>
                    </a:lnTo>
                    <a:lnTo>
                      <a:pt x="2696" y="267"/>
                    </a:lnTo>
                    <a:lnTo>
                      <a:pt x="2810" y="314"/>
                    </a:lnTo>
                    <a:lnTo>
                      <a:pt x="3029" y="447"/>
                    </a:lnTo>
                    <a:lnTo>
                      <a:pt x="3115" y="523"/>
                    </a:lnTo>
                    <a:lnTo>
                      <a:pt x="3162" y="581"/>
                    </a:lnTo>
                    <a:lnTo>
                      <a:pt x="3181" y="638"/>
                    </a:lnTo>
                    <a:lnTo>
                      <a:pt x="3210" y="676"/>
                    </a:lnTo>
                    <a:lnTo>
                      <a:pt x="3334" y="838"/>
                    </a:lnTo>
                    <a:lnTo>
                      <a:pt x="3229" y="962"/>
                    </a:lnTo>
                    <a:lnTo>
                      <a:pt x="2791" y="1209"/>
                    </a:lnTo>
                    <a:lnTo>
                      <a:pt x="2686" y="1305"/>
                    </a:lnTo>
                    <a:lnTo>
                      <a:pt x="2639" y="1400"/>
                    </a:lnTo>
                    <a:lnTo>
                      <a:pt x="2534" y="1647"/>
                    </a:lnTo>
                    <a:lnTo>
                      <a:pt x="2600" y="1809"/>
                    </a:lnTo>
                    <a:lnTo>
                      <a:pt x="2839" y="2047"/>
                    </a:lnTo>
                    <a:lnTo>
                      <a:pt x="3181" y="2257"/>
                    </a:lnTo>
                    <a:lnTo>
                      <a:pt x="3496" y="2352"/>
                    </a:lnTo>
                    <a:lnTo>
                      <a:pt x="3600" y="2371"/>
                    </a:lnTo>
                    <a:lnTo>
                      <a:pt x="3705" y="2371"/>
                    </a:lnTo>
                    <a:lnTo>
                      <a:pt x="4410" y="2276"/>
                    </a:lnTo>
                    <a:lnTo>
                      <a:pt x="4467" y="2409"/>
                    </a:lnTo>
                    <a:lnTo>
                      <a:pt x="4467" y="2476"/>
                    </a:lnTo>
                    <a:lnTo>
                      <a:pt x="4362" y="2733"/>
                    </a:lnTo>
                    <a:lnTo>
                      <a:pt x="4353" y="2819"/>
                    </a:lnTo>
                    <a:lnTo>
                      <a:pt x="4353" y="2866"/>
                    </a:lnTo>
                    <a:lnTo>
                      <a:pt x="4391" y="2895"/>
                    </a:lnTo>
                    <a:lnTo>
                      <a:pt x="4458" y="2923"/>
                    </a:lnTo>
                    <a:lnTo>
                      <a:pt x="4715" y="2943"/>
                    </a:lnTo>
                    <a:lnTo>
                      <a:pt x="4905" y="3000"/>
                    </a:lnTo>
                    <a:lnTo>
                      <a:pt x="4953" y="3095"/>
                    </a:lnTo>
                    <a:lnTo>
                      <a:pt x="4629" y="3667"/>
                    </a:lnTo>
                    <a:lnTo>
                      <a:pt x="4601" y="3752"/>
                    </a:lnTo>
                    <a:lnTo>
                      <a:pt x="4591" y="3857"/>
                    </a:lnTo>
                    <a:lnTo>
                      <a:pt x="4601" y="3895"/>
                    </a:lnTo>
                    <a:lnTo>
                      <a:pt x="4648" y="3952"/>
                    </a:lnTo>
                    <a:lnTo>
                      <a:pt x="4810" y="4057"/>
                    </a:lnTo>
                    <a:lnTo>
                      <a:pt x="5010" y="4343"/>
                    </a:lnTo>
                    <a:lnTo>
                      <a:pt x="5067" y="4362"/>
                    </a:lnTo>
                    <a:lnTo>
                      <a:pt x="5105" y="4362"/>
                    </a:lnTo>
                    <a:lnTo>
                      <a:pt x="5134" y="4409"/>
                    </a:lnTo>
                    <a:lnTo>
                      <a:pt x="5172" y="4495"/>
                    </a:lnTo>
                    <a:lnTo>
                      <a:pt x="5191" y="4533"/>
                    </a:lnTo>
                    <a:lnTo>
                      <a:pt x="5210" y="4562"/>
                    </a:lnTo>
                    <a:lnTo>
                      <a:pt x="5401" y="4628"/>
                    </a:lnTo>
                    <a:lnTo>
                      <a:pt x="5391" y="4762"/>
                    </a:lnTo>
                    <a:lnTo>
                      <a:pt x="5334" y="4847"/>
                    </a:lnTo>
                    <a:lnTo>
                      <a:pt x="5277" y="4904"/>
                    </a:lnTo>
                    <a:lnTo>
                      <a:pt x="5210" y="4952"/>
                    </a:lnTo>
                    <a:lnTo>
                      <a:pt x="5191" y="5000"/>
                    </a:lnTo>
                    <a:lnTo>
                      <a:pt x="5201" y="5019"/>
                    </a:lnTo>
                    <a:lnTo>
                      <a:pt x="5229" y="5029"/>
                    </a:lnTo>
                    <a:lnTo>
                      <a:pt x="5248" y="5076"/>
                    </a:lnTo>
                    <a:lnTo>
                      <a:pt x="5239" y="5171"/>
                    </a:lnTo>
                    <a:lnTo>
                      <a:pt x="5191" y="5295"/>
                    </a:lnTo>
                    <a:lnTo>
                      <a:pt x="5144" y="5390"/>
                    </a:lnTo>
                    <a:lnTo>
                      <a:pt x="5134" y="5476"/>
                    </a:lnTo>
                    <a:lnTo>
                      <a:pt x="5134" y="5552"/>
                    </a:lnTo>
                    <a:lnTo>
                      <a:pt x="5162" y="5628"/>
                    </a:lnTo>
                    <a:lnTo>
                      <a:pt x="5201" y="5676"/>
                    </a:lnTo>
                    <a:lnTo>
                      <a:pt x="5277" y="5905"/>
                    </a:lnTo>
                    <a:lnTo>
                      <a:pt x="5315" y="6009"/>
                    </a:lnTo>
                    <a:lnTo>
                      <a:pt x="5105" y="6171"/>
                    </a:lnTo>
                    <a:lnTo>
                      <a:pt x="5086" y="6210"/>
                    </a:lnTo>
                    <a:lnTo>
                      <a:pt x="4753" y="6324"/>
                    </a:lnTo>
                    <a:lnTo>
                      <a:pt x="4848" y="6609"/>
                    </a:lnTo>
                    <a:lnTo>
                      <a:pt x="4801" y="6724"/>
                    </a:lnTo>
                    <a:lnTo>
                      <a:pt x="4772" y="6914"/>
                    </a:lnTo>
                    <a:lnTo>
                      <a:pt x="4743" y="6962"/>
                    </a:lnTo>
                    <a:lnTo>
                      <a:pt x="4696" y="7086"/>
                    </a:lnTo>
                    <a:lnTo>
                      <a:pt x="4543" y="6990"/>
                    </a:lnTo>
                    <a:lnTo>
                      <a:pt x="4525" y="6981"/>
                    </a:lnTo>
                    <a:lnTo>
                      <a:pt x="4467" y="6981"/>
                    </a:lnTo>
                    <a:lnTo>
                      <a:pt x="4458" y="7000"/>
                    </a:lnTo>
                    <a:lnTo>
                      <a:pt x="4362" y="7048"/>
                    </a:lnTo>
                    <a:lnTo>
                      <a:pt x="4315" y="6962"/>
                    </a:lnTo>
                    <a:lnTo>
                      <a:pt x="3953" y="6762"/>
                    </a:lnTo>
                    <a:lnTo>
                      <a:pt x="3753" y="6590"/>
                    </a:lnTo>
                    <a:lnTo>
                      <a:pt x="3639" y="6409"/>
                    </a:lnTo>
                    <a:lnTo>
                      <a:pt x="3486" y="6428"/>
                    </a:lnTo>
                    <a:lnTo>
                      <a:pt x="3439" y="6428"/>
                    </a:lnTo>
                    <a:lnTo>
                      <a:pt x="3277" y="6343"/>
                    </a:lnTo>
                    <a:lnTo>
                      <a:pt x="3124" y="6276"/>
                    </a:lnTo>
                    <a:lnTo>
                      <a:pt x="3048" y="6286"/>
                    </a:lnTo>
                    <a:lnTo>
                      <a:pt x="2896" y="6286"/>
                    </a:lnTo>
                    <a:lnTo>
                      <a:pt x="2772" y="6248"/>
                    </a:lnTo>
                    <a:lnTo>
                      <a:pt x="2401" y="6047"/>
                    </a:lnTo>
                    <a:lnTo>
                      <a:pt x="2381" y="6228"/>
                    </a:lnTo>
                    <a:lnTo>
                      <a:pt x="2343" y="6267"/>
                    </a:lnTo>
                    <a:lnTo>
                      <a:pt x="2296" y="6333"/>
                    </a:lnTo>
                    <a:lnTo>
                      <a:pt x="2210" y="6381"/>
                    </a:lnTo>
                    <a:lnTo>
                      <a:pt x="2134" y="6466"/>
                    </a:lnTo>
                    <a:lnTo>
                      <a:pt x="1981" y="6495"/>
                    </a:lnTo>
                    <a:lnTo>
                      <a:pt x="1581" y="6486"/>
                    </a:lnTo>
                    <a:lnTo>
                      <a:pt x="1458" y="6505"/>
                    </a:lnTo>
                    <a:lnTo>
                      <a:pt x="1401" y="6390"/>
                    </a:lnTo>
                    <a:lnTo>
                      <a:pt x="1429" y="6047"/>
                    </a:lnTo>
                    <a:lnTo>
                      <a:pt x="1639" y="5571"/>
                    </a:lnTo>
                    <a:lnTo>
                      <a:pt x="1696" y="5428"/>
                    </a:lnTo>
                    <a:lnTo>
                      <a:pt x="1753" y="5228"/>
                    </a:lnTo>
                    <a:lnTo>
                      <a:pt x="1800" y="5029"/>
                    </a:lnTo>
                    <a:lnTo>
                      <a:pt x="1686" y="4838"/>
                    </a:lnTo>
                    <a:lnTo>
                      <a:pt x="1648" y="4847"/>
                    </a:lnTo>
                    <a:lnTo>
                      <a:pt x="1448" y="4895"/>
                    </a:lnTo>
                    <a:lnTo>
                      <a:pt x="1220" y="5000"/>
                    </a:lnTo>
                    <a:lnTo>
                      <a:pt x="1010" y="5019"/>
                    </a:lnTo>
                    <a:lnTo>
                      <a:pt x="819" y="4800"/>
                    </a:lnTo>
                    <a:lnTo>
                      <a:pt x="819" y="4781"/>
                    </a:lnTo>
                    <a:lnTo>
                      <a:pt x="810" y="4771"/>
                    </a:lnTo>
                    <a:lnTo>
                      <a:pt x="810" y="4762"/>
                    </a:lnTo>
                    <a:lnTo>
                      <a:pt x="801" y="4762"/>
                    </a:lnTo>
                    <a:lnTo>
                      <a:pt x="772" y="4733"/>
                    </a:lnTo>
                    <a:lnTo>
                      <a:pt x="677" y="4628"/>
                    </a:lnTo>
                    <a:lnTo>
                      <a:pt x="781" y="4524"/>
                    </a:lnTo>
                    <a:lnTo>
                      <a:pt x="819" y="4505"/>
                    </a:lnTo>
                    <a:lnTo>
                      <a:pt x="877" y="4428"/>
                    </a:lnTo>
                    <a:lnTo>
                      <a:pt x="896" y="4362"/>
                    </a:lnTo>
                    <a:lnTo>
                      <a:pt x="877" y="4295"/>
                    </a:lnTo>
                    <a:lnTo>
                      <a:pt x="819" y="4238"/>
                    </a:lnTo>
                    <a:lnTo>
                      <a:pt x="982" y="4028"/>
                    </a:lnTo>
                    <a:lnTo>
                      <a:pt x="1105" y="3933"/>
                    </a:lnTo>
                    <a:lnTo>
                      <a:pt x="1753" y="3428"/>
                    </a:lnTo>
                    <a:lnTo>
                      <a:pt x="1953" y="3057"/>
                    </a:lnTo>
                    <a:lnTo>
                      <a:pt x="1924" y="2962"/>
                    </a:lnTo>
                    <a:lnTo>
                      <a:pt x="1905" y="2876"/>
                    </a:lnTo>
                    <a:lnTo>
                      <a:pt x="1829" y="2857"/>
                    </a:lnTo>
                    <a:lnTo>
                      <a:pt x="1743" y="2838"/>
                    </a:lnTo>
                    <a:lnTo>
                      <a:pt x="1534" y="2866"/>
                    </a:lnTo>
                    <a:lnTo>
                      <a:pt x="1353" y="2838"/>
                    </a:lnTo>
                    <a:lnTo>
                      <a:pt x="1143" y="2628"/>
                    </a:lnTo>
                    <a:lnTo>
                      <a:pt x="1010" y="2533"/>
                    </a:lnTo>
                    <a:lnTo>
                      <a:pt x="819" y="2495"/>
                    </a:lnTo>
                    <a:lnTo>
                      <a:pt x="724" y="2438"/>
                    </a:lnTo>
                    <a:lnTo>
                      <a:pt x="515" y="2419"/>
                    </a:lnTo>
                    <a:lnTo>
                      <a:pt x="400" y="2390"/>
                    </a:lnTo>
                    <a:lnTo>
                      <a:pt x="505" y="2562"/>
                    </a:lnTo>
                    <a:lnTo>
                      <a:pt x="315" y="2590"/>
                    </a:lnTo>
                    <a:lnTo>
                      <a:pt x="258" y="2504"/>
                    </a:lnTo>
                    <a:lnTo>
                      <a:pt x="229" y="2362"/>
                    </a:lnTo>
                    <a:lnTo>
                      <a:pt x="143" y="2238"/>
                    </a:lnTo>
                    <a:lnTo>
                      <a:pt x="134" y="2238"/>
                    </a:lnTo>
                    <a:lnTo>
                      <a:pt x="96" y="1981"/>
                    </a:lnTo>
                    <a:lnTo>
                      <a:pt x="57" y="1867"/>
                    </a:lnTo>
                    <a:lnTo>
                      <a:pt x="0" y="1762"/>
                    </a:lnTo>
                    <a:lnTo>
                      <a:pt x="182" y="1647"/>
                    </a:lnTo>
                    <a:lnTo>
                      <a:pt x="220" y="160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14" name="Freeform 17">
                <a:extLst>
                  <a:ext uri="{FF2B5EF4-FFF2-40B4-BE49-F238E27FC236}">
                    <a16:creationId xmlns:a16="http://schemas.microsoft.com/office/drawing/2014/main" id="{7580B081-B2E9-5046-9B73-63B04253F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4188" y="2417763"/>
                <a:ext cx="1936750" cy="954087"/>
              </a:xfrm>
              <a:custGeom>
                <a:avLst/>
                <a:gdLst>
                  <a:gd name="T0" fmla="*/ 1336509 w 5382"/>
                  <a:gd name="T1" fmla="*/ 37818 h 2649"/>
                  <a:gd name="T2" fmla="*/ 1796046 w 5382"/>
                  <a:gd name="T3" fmla="*/ 13686 h 2649"/>
                  <a:gd name="T4" fmla="*/ 1915878 w 5382"/>
                  <a:gd name="T5" fmla="*/ 82479 h 2649"/>
                  <a:gd name="T6" fmla="*/ 1929553 w 5382"/>
                  <a:gd name="T7" fmla="*/ 109851 h 2649"/>
                  <a:gd name="T8" fmla="*/ 1919477 w 5382"/>
                  <a:gd name="T9" fmla="*/ 171800 h 2649"/>
                  <a:gd name="T10" fmla="*/ 1912640 w 5382"/>
                  <a:gd name="T11" fmla="*/ 209618 h 2649"/>
                  <a:gd name="T12" fmla="*/ 1936390 w 5382"/>
                  <a:gd name="T13" fmla="*/ 236991 h 2649"/>
                  <a:gd name="T14" fmla="*/ 1902204 w 5382"/>
                  <a:gd name="T15" fmla="*/ 271207 h 2649"/>
                  <a:gd name="T16" fmla="*/ 1850744 w 5382"/>
                  <a:gd name="T17" fmla="*/ 243834 h 2649"/>
                  <a:gd name="T18" fmla="*/ 1796046 w 5382"/>
                  <a:gd name="T19" fmla="*/ 226546 h 2649"/>
                  <a:gd name="T20" fmla="*/ 1755022 w 5382"/>
                  <a:gd name="T21" fmla="*/ 226546 h 2649"/>
                  <a:gd name="T22" fmla="*/ 1747825 w 5382"/>
                  <a:gd name="T23" fmla="*/ 271207 h 2649"/>
                  <a:gd name="T24" fmla="*/ 1696366 w 5382"/>
                  <a:gd name="T25" fmla="*/ 356927 h 2649"/>
                  <a:gd name="T26" fmla="*/ 1648505 w 5382"/>
                  <a:gd name="T27" fmla="*/ 456334 h 2649"/>
                  <a:gd name="T28" fmla="*/ 1607481 w 5382"/>
                  <a:gd name="T29" fmla="*/ 573028 h 2649"/>
                  <a:gd name="T30" fmla="*/ 1621155 w 5382"/>
                  <a:gd name="T31" fmla="*/ 655507 h 2649"/>
                  <a:gd name="T32" fmla="*/ 1641667 w 5382"/>
                  <a:gd name="T33" fmla="*/ 696566 h 2649"/>
                  <a:gd name="T34" fmla="*/ 1569696 w 5382"/>
                  <a:gd name="T35" fmla="*/ 727181 h 2649"/>
                  <a:gd name="T36" fmla="*/ 1508160 w 5382"/>
                  <a:gd name="T37" fmla="*/ 754914 h 2649"/>
                  <a:gd name="T38" fmla="*/ 1459940 w 5382"/>
                  <a:gd name="T39" fmla="*/ 861163 h 2649"/>
                  <a:gd name="T40" fmla="*/ 1299084 w 5382"/>
                  <a:gd name="T41" fmla="*/ 953727 h 2649"/>
                  <a:gd name="T42" fmla="*/ 1261299 w 5382"/>
                  <a:gd name="T43" fmla="*/ 919511 h 2649"/>
                  <a:gd name="T44" fmla="*/ 1261299 w 5382"/>
                  <a:gd name="T45" fmla="*/ 878452 h 2649"/>
                  <a:gd name="T46" fmla="*/ 1227112 w 5382"/>
                  <a:gd name="T47" fmla="*/ 864405 h 2649"/>
                  <a:gd name="T48" fmla="*/ 1131030 w 5382"/>
                  <a:gd name="T49" fmla="*/ 830189 h 2649"/>
                  <a:gd name="T50" fmla="*/ 1069495 w 5382"/>
                  <a:gd name="T51" fmla="*/ 789130 h 2649"/>
                  <a:gd name="T52" fmla="*/ 1045384 w 5382"/>
                  <a:gd name="T53" fmla="*/ 813261 h 2649"/>
                  <a:gd name="T54" fmla="*/ 712877 w 5382"/>
                  <a:gd name="T55" fmla="*/ 692965 h 2649"/>
                  <a:gd name="T56" fmla="*/ 675092 w 5382"/>
                  <a:gd name="T57" fmla="*/ 764998 h 2649"/>
                  <a:gd name="T58" fmla="*/ 329269 w 5382"/>
                  <a:gd name="T59" fmla="*/ 820104 h 2649"/>
                  <a:gd name="T60" fmla="*/ 243263 w 5382"/>
                  <a:gd name="T61" fmla="*/ 795973 h 2649"/>
                  <a:gd name="T62" fmla="*/ 150780 w 5382"/>
                  <a:gd name="T63" fmla="*/ 758155 h 2649"/>
                  <a:gd name="T64" fmla="*/ 6837 w 5382"/>
                  <a:gd name="T65" fmla="*/ 713494 h 2649"/>
                  <a:gd name="T66" fmla="*/ 17273 w 5382"/>
                  <a:gd name="T67" fmla="*/ 696566 h 2649"/>
                  <a:gd name="T68" fmla="*/ 65134 w 5382"/>
                  <a:gd name="T69" fmla="*/ 614088 h 2649"/>
                  <a:gd name="T70" fmla="*/ 92483 w 5382"/>
                  <a:gd name="T71" fmla="*/ 573028 h 2649"/>
                  <a:gd name="T72" fmla="*/ 157617 w 5382"/>
                  <a:gd name="T73" fmla="*/ 569787 h 2649"/>
                  <a:gd name="T74" fmla="*/ 277810 w 5382"/>
                  <a:gd name="T75" fmla="*/ 535211 h 2649"/>
                  <a:gd name="T76" fmla="*/ 311996 w 5382"/>
                  <a:gd name="T77" fmla="*/ 476863 h 2649"/>
                  <a:gd name="T78" fmla="*/ 356618 w 5382"/>
                  <a:gd name="T79" fmla="*/ 356927 h 2649"/>
                  <a:gd name="T80" fmla="*/ 404479 w 5382"/>
                  <a:gd name="T81" fmla="*/ 236991 h 2649"/>
                  <a:gd name="T82" fmla="*/ 476451 w 5382"/>
                  <a:gd name="T83" fmla="*/ 161356 h 2649"/>
                  <a:gd name="T84" fmla="*/ 555259 w 5382"/>
                  <a:gd name="T85" fmla="*/ 161356 h 2649"/>
                  <a:gd name="T86" fmla="*/ 620393 w 5382"/>
                  <a:gd name="T87" fmla="*/ 127140 h 2649"/>
                  <a:gd name="T88" fmla="*/ 692365 w 5382"/>
                  <a:gd name="T89" fmla="*/ 109851 h 2649"/>
                  <a:gd name="T90" fmla="*/ 832709 w 5382"/>
                  <a:gd name="T91" fmla="*/ 44661 h 2649"/>
                  <a:gd name="T92" fmla="*/ 1038547 w 5382"/>
                  <a:gd name="T93" fmla="*/ 7203 h 2649"/>
                  <a:gd name="T94" fmla="*/ 1254461 w 5382"/>
                  <a:gd name="T95" fmla="*/ 27733 h 26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382" h="2649">
                    <a:moveTo>
                      <a:pt x="3486" y="77"/>
                    </a:moveTo>
                    <a:lnTo>
                      <a:pt x="3714" y="105"/>
                    </a:lnTo>
                    <a:lnTo>
                      <a:pt x="4610" y="58"/>
                    </a:lnTo>
                    <a:lnTo>
                      <a:pt x="4991" y="38"/>
                    </a:lnTo>
                    <a:lnTo>
                      <a:pt x="5200" y="115"/>
                    </a:lnTo>
                    <a:lnTo>
                      <a:pt x="5324" y="229"/>
                    </a:lnTo>
                    <a:lnTo>
                      <a:pt x="5362" y="305"/>
                    </a:lnTo>
                    <a:lnTo>
                      <a:pt x="5353" y="401"/>
                    </a:lnTo>
                    <a:lnTo>
                      <a:pt x="5334" y="477"/>
                    </a:lnTo>
                    <a:lnTo>
                      <a:pt x="5315" y="534"/>
                    </a:lnTo>
                    <a:lnTo>
                      <a:pt x="5315" y="582"/>
                    </a:lnTo>
                    <a:lnTo>
                      <a:pt x="5362" y="600"/>
                    </a:lnTo>
                    <a:lnTo>
                      <a:pt x="5381" y="658"/>
                    </a:lnTo>
                    <a:lnTo>
                      <a:pt x="5324" y="753"/>
                    </a:lnTo>
                    <a:lnTo>
                      <a:pt x="5286" y="753"/>
                    </a:lnTo>
                    <a:lnTo>
                      <a:pt x="5258" y="753"/>
                    </a:lnTo>
                    <a:lnTo>
                      <a:pt x="5143" y="677"/>
                    </a:lnTo>
                    <a:lnTo>
                      <a:pt x="5124" y="667"/>
                    </a:lnTo>
                    <a:lnTo>
                      <a:pt x="4991" y="629"/>
                    </a:lnTo>
                    <a:lnTo>
                      <a:pt x="4905" y="620"/>
                    </a:lnTo>
                    <a:lnTo>
                      <a:pt x="4877" y="629"/>
                    </a:lnTo>
                    <a:lnTo>
                      <a:pt x="4857" y="667"/>
                    </a:lnTo>
                    <a:lnTo>
                      <a:pt x="4857" y="753"/>
                    </a:lnTo>
                    <a:lnTo>
                      <a:pt x="4839" y="820"/>
                    </a:lnTo>
                    <a:lnTo>
                      <a:pt x="4714" y="991"/>
                    </a:lnTo>
                    <a:lnTo>
                      <a:pt x="4648" y="1162"/>
                    </a:lnTo>
                    <a:lnTo>
                      <a:pt x="4581" y="1267"/>
                    </a:lnTo>
                    <a:lnTo>
                      <a:pt x="4534" y="1410"/>
                    </a:lnTo>
                    <a:lnTo>
                      <a:pt x="4467" y="1591"/>
                    </a:lnTo>
                    <a:lnTo>
                      <a:pt x="4486" y="1696"/>
                    </a:lnTo>
                    <a:lnTo>
                      <a:pt x="4505" y="1820"/>
                    </a:lnTo>
                    <a:lnTo>
                      <a:pt x="4553" y="1896"/>
                    </a:lnTo>
                    <a:lnTo>
                      <a:pt x="4562" y="1934"/>
                    </a:lnTo>
                    <a:lnTo>
                      <a:pt x="4553" y="2010"/>
                    </a:lnTo>
                    <a:lnTo>
                      <a:pt x="4362" y="2019"/>
                    </a:lnTo>
                    <a:lnTo>
                      <a:pt x="4248" y="2058"/>
                    </a:lnTo>
                    <a:lnTo>
                      <a:pt x="4191" y="2096"/>
                    </a:lnTo>
                    <a:lnTo>
                      <a:pt x="4153" y="2153"/>
                    </a:lnTo>
                    <a:lnTo>
                      <a:pt x="4057" y="2391"/>
                    </a:lnTo>
                    <a:lnTo>
                      <a:pt x="3905" y="2610"/>
                    </a:lnTo>
                    <a:lnTo>
                      <a:pt x="3610" y="2648"/>
                    </a:lnTo>
                    <a:lnTo>
                      <a:pt x="3515" y="2591"/>
                    </a:lnTo>
                    <a:lnTo>
                      <a:pt x="3505" y="2553"/>
                    </a:lnTo>
                    <a:lnTo>
                      <a:pt x="3515" y="2505"/>
                    </a:lnTo>
                    <a:lnTo>
                      <a:pt x="3505" y="2439"/>
                    </a:lnTo>
                    <a:lnTo>
                      <a:pt x="3467" y="2420"/>
                    </a:lnTo>
                    <a:lnTo>
                      <a:pt x="3410" y="2400"/>
                    </a:lnTo>
                    <a:lnTo>
                      <a:pt x="3362" y="2400"/>
                    </a:lnTo>
                    <a:lnTo>
                      <a:pt x="3143" y="2305"/>
                    </a:lnTo>
                    <a:lnTo>
                      <a:pt x="3067" y="2220"/>
                    </a:lnTo>
                    <a:lnTo>
                      <a:pt x="2972" y="2191"/>
                    </a:lnTo>
                    <a:lnTo>
                      <a:pt x="2924" y="2182"/>
                    </a:lnTo>
                    <a:lnTo>
                      <a:pt x="2905" y="2258"/>
                    </a:lnTo>
                    <a:lnTo>
                      <a:pt x="2286" y="2058"/>
                    </a:lnTo>
                    <a:lnTo>
                      <a:pt x="1981" y="1924"/>
                    </a:lnTo>
                    <a:lnTo>
                      <a:pt x="1971" y="2048"/>
                    </a:lnTo>
                    <a:lnTo>
                      <a:pt x="1876" y="2124"/>
                    </a:lnTo>
                    <a:lnTo>
                      <a:pt x="1524" y="2296"/>
                    </a:lnTo>
                    <a:lnTo>
                      <a:pt x="915" y="2277"/>
                    </a:lnTo>
                    <a:lnTo>
                      <a:pt x="714" y="2210"/>
                    </a:lnTo>
                    <a:lnTo>
                      <a:pt x="676" y="2210"/>
                    </a:lnTo>
                    <a:lnTo>
                      <a:pt x="572" y="2315"/>
                    </a:lnTo>
                    <a:lnTo>
                      <a:pt x="419" y="2105"/>
                    </a:lnTo>
                    <a:lnTo>
                      <a:pt x="343" y="2048"/>
                    </a:lnTo>
                    <a:lnTo>
                      <a:pt x="19" y="1981"/>
                    </a:lnTo>
                    <a:lnTo>
                      <a:pt x="0" y="1924"/>
                    </a:lnTo>
                    <a:lnTo>
                      <a:pt x="48" y="1934"/>
                    </a:lnTo>
                    <a:lnTo>
                      <a:pt x="95" y="1810"/>
                    </a:lnTo>
                    <a:lnTo>
                      <a:pt x="181" y="1705"/>
                    </a:lnTo>
                    <a:lnTo>
                      <a:pt x="210" y="1639"/>
                    </a:lnTo>
                    <a:lnTo>
                      <a:pt x="257" y="1591"/>
                    </a:lnTo>
                    <a:lnTo>
                      <a:pt x="371" y="1543"/>
                    </a:lnTo>
                    <a:lnTo>
                      <a:pt x="438" y="1582"/>
                    </a:lnTo>
                    <a:lnTo>
                      <a:pt x="610" y="1553"/>
                    </a:lnTo>
                    <a:lnTo>
                      <a:pt x="772" y="1486"/>
                    </a:lnTo>
                    <a:lnTo>
                      <a:pt x="810" y="1448"/>
                    </a:lnTo>
                    <a:lnTo>
                      <a:pt x="867" y="1324"/>
                    </a:lnTo>
                    <a:lnTo>
                      <a:pt x="933" y="1153"/>
                    </a:lnTo>
                    <a:lnTo>
                      <a:pt x="991" y="991"/>
                    </a:lnTo>
                    <a:lnTo>
                      <a:pt x="1038" y="829"/>
                    </a:lnTo>
                    <a:lnTo>
                      <a:pt x="1124" y="658"/>
                    </a:lnTo>
                    <a:lnTo>
                      <a:pt x="1238" y="486"/>
                    </a:lnTo>
                    <a:lnTo>
                      <a:pt x="1324" y="448"/>
                    </a:lnTo>
                    <a:lnTo>
                      <a:pt x="1429" y="467"/>
                    </a:lnTo>
                    <a:lnTo>
                      <a:pt x="1543" y="448"/>
                    </a:lnTo>
                    <a:lnTo>
                      <a:pt x="1572" y="448"/>
                    </a:lnTo>
                    <a:lnTo>
                      <a:pt x="1724" y="353"/>
                    </a:lnTo>
                    <a:lnTo>
                      <a:pt x="1819" y="286"/>
                    </a:lnTo>
                    <a:lnTo>
                      <a:pt x="1924" y="305"/>
                    </a:lnTo>
                    <a:lnTo>
                      <a:pt x="2057" y="496"/>
                    </a:lnTo>
                    <a:lnTo>
                      <a:pt x="2314" y="124"/>
                    </a:lnTo>
                    <a:lnTo>
                      <a:pt x="2715" y="0"/>
                    </a:lnTo>
                    <a:lnTo>
                      <a:pt x="2886" y="20"/>
                    </a:lnTo>
                    <a:lnTo>
                      <a:pt x="3019" y="29"/>
                    </a:lnTo>
                    <a:lnTo>
                      <a:pt x="3486" y="7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15" name="Freeform 18">
                <a:extLst>
                  <a:ext uri="{FF2B5EF4-FFF2-40B4-BE49-F238E27FC236}">
                    <a16:creationId xmlns:a16="http://schemas.microsoft.com/office/drawing/2014/main" id="{9515D8E9-2B56-8D4C-923A-6F1726218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4325" y="3443288"/>
                <a:ext cx="2554288" cy="2266950"/>
              </a:xfrm>
              <a:custGeom>
                <a:avLst/>
                <a:gdLst>
                  <a:gd name="T0" fmla="*/ 1127601 w 7097"/>
                  <a:gd name="T1" fmla="*/ 144025 h 6296"/>
                  <a:gd name="T2" fmla="*/ 1093409 w 7097"/>
                  <a:gd name="T3" fmla="*/ 30965 h 6296"/>
                  <a:gd name="T4" fmla="*/ 1357584 w 7097"/>
                  <a:gd name="T5" fmla="*/ 6841 h 6296"/>
                  <a:gd name="T6" fmla="*/ 1456920 w 7097"/>
                  <a:gd name="T7" fmla="*/ 284809 h 6296"/>
                  <a:gd name="T8" fmla="*/ 1542578 w 7097"/>
                  <a:gd name="T9" fmla="*/ 384186 h 6296"/>
                  <a:gd name="T10" fmla="*/ 1895651 w 7097"/>
                  <a:gd name="T11" fmla="*/ 421993 h 6296"/>
                  <a:gd name="T12" fmla="*/ 2008663 w 7097"/>
                  <a:gd name="T13" fmla="*/ 582940 h 6296"/>
                  <a:gd name="T14" fmla="*/ 1809992 w 7097"/>
                  <a:gd name="T15" fmla="*/ 716883 h 6296"/>
                  <a:gd name="T16" fmla="*/ 1830507 w 7097"/>
                  <a:gd name="T17" fmla="*/ 757930 h 6296"/>
                  <a:gd name="T18" fmla="*/ 1847423 w 7097"/>
                  <a:gd name="T19" fmla="*/ 843625 h 6296"/>
                  <a:gd name="T20" fmla="*/ 1994986 w 7097"/>
                  <a:gd name="T21" fmla="*/ 888273 h 6296"/>
                  <a:gd name="T22" fmla="*/ 1991747 w 7097"/>
                  <a:gd name="T23" fmla="*/ 943002 h 6296"/>
                  <a:gd name="T24" fmla="*/ 2046454 w 7097"/>
                  <a:gd name="T25" fmla="*/ 998092 h 6296"/>
                  <a:gd name="T26" fmla="*/ 2138951 w 7097"/>
                  <a:gd name="T27" fmla="*/ 984409 h 6296"/>
                  <a:gd name="T28" fmla="*/ 2200496 w 7097"/>
                  <a:gd name="T29" fmla="*/ 932920 h 6296"/>
                  <a:gd name="T30" fmla="*/ 2255562 w 7097"/>
                  <a:gd name="T31" fmla="*/ 1018615 h 6296"/>
                  <a:gd name="T32" fmla="*/ 2251963 w 7097"/>
                  <a:gd name="T33" fmla="*/ 1090628 h 6296"/>
                  <a:gd name="T34" fmla="*/ 2327544 w 7097"/>
                  <a:gd name="T35" fmla="*/ 1142116 h 6296"/>
                  <a:gd name="T36" fmla="*/ 2498862 w 7097"/>
                  <a:gd name="T37" fmla="*/ 1193605 h 6296"/>
                  <a:gd name="T38" fmla="*/ 2512538 w 7097"/>
                  <a:gd name="T39" fmla="*/ 1313506 h 6296"/>
                  <a:gd name="T40" fmla="*/ 2399526 w 7097"/>
                  <a:gd name="T41" fmla="*/ 1330429 h 6296"/>
                  <a:gd name="T42" fmla="*/ 2341221 w 7097"/>
                  <a:gd name="T43" fmla="*/ 1419724 h 6296"/>
                  <a:gd name="T44" fmla="*/ 2179981 w 7097"/>
                  <a:gd name="T45" fmla="*/ 1430166 h 6296"/>
                  <a:gd name="T46" fmla="*/ 2032777 w 7097"/>
                  <a:gd name="T47" fmla="*/ 1522702 h 6296"/>
                  <a:gd name="T48" fmla="*/ 1943519 w 7097"/>
                  <a:gd name="T49" fmla="*/ 1704533 h 6296"/>
                  <a:gd name="T50" fmla="*/ 1950357 w 7097"/>
                  <a:gd name="T51" fmla="*/ 1855399 h 6296"/>
                  <a:gd name="T52" fmla="*/ 1885214 w 7097"/>
                  <a:gd name="T53" fmla="*/ 1916970 h 6296"/>
                  <a:gd name="T54" fmla="*/ 1851022 w 7097"/>
                  <a:gd name="T55" fmla="*/ 2074677 h 6296"/>
                  <a:gd name="T56" fmla="*/ 1768962 w 7097"/>
                  <a:gd name="T57" fmla="*/ 2150290 h 6296"/>
                  <a:gd name="T58" fmla="*/ 1432805 w 7097"/>
                  <a:gd name="T59" fmla="*/ 2009506 h 6296"/>
                  <a:gd name="T60" fmla="*/ 1165392 w 7097"/>
                  <a:gd name="T61" fmla="*/ 2095200 h 6296"/>
                  <a:gd name="T62" fmla="*/ 994074 w 7097"/>
                  <a:gd name="T63" fmla="*/ 1838116 h 6296"/>
                  <a:gd name="T64" fmla="*/ 843271 w 7097"/>
                  <a:gd name="T65" fmla="*/ 1834876 h 6296"/>
                  <a:gd name="T66" fmla="*/ 737098 w 7097"/>
                  <a:gd name="T67" fmla="*/ 1841357 h 6296"/>
                  <a:gd name="T68" fmla="*/ 665115 w 7097"/>
                  <a:gd name="T69" fmla="*/ 1817593 h 6296"/>
                  <a:gd name="T70" fmla="*/ 442331 w 7097"/>
                  <a:gd name="T71" fmla="*/ 1892846 h 6296"/>
                  <a:gd name="T72" fmla="*/ 65144 w 7097"/>
                  <a:gd name="T73" fmla="*/ 1813992 h 6296"/>
                  <a:gd name="T74" fmla="*/ 0 w 7097"/>
                  <a:gd name="T75" fmla="*/ 1649444 h 6296"/>
                  <a:gd name="T76" fmla="*/ 37791 w 7097"/>
                  <a:gd name="T77" fmla="*/ 1512260 h 6296"/>
                  <a:gd name="T78" fmla="*/ 20515 w 7097"/>
                  <a:gd name="T79" fmla="*/ 1450690 h 6296"/>
                  <a:gd name="T80" fmla="*/ 92497 w 7097"/>
                  <a:gd name="T81" fmla="*/ 1364995 h 6296"/>
                  <a:gd name="T82" fmla="*/ 267414 w 7097"/>
                  <a:gd name="T83" fmla="*/ 1121593 h 6296"/>
                  <a:gd name="T84" fmla="*/ 332558 w 7097"/>
                  <a:gd name="T85" fmla="*/ 977208 h 6296"/>
                  <a:gd name="T86" fmla="*/ 572258 w 7097"/>
                  <a:gd name="T87" fmla="*/ 908796 h 6296"/>
                  <a:gd name="T88" fmla="*/ 675193 w 7097"/>
                  <a:gd name="T89" fmla="*/ 805819 h 6296"/>
                  <a:gd name="T90" fmla="*/ 737098 w 7097"/>
                  <a:gd name="T91" fmla="*/ 757930 h 6296"/>
                  <a:gd name="T92" fmla="*/ 901577 w 7097"/>
                  <a:gd name="T93" fmla="*/ 638030 h 6296"/>
                  <a:gd name="T94" fmla="*/ 1007751 w 7097"/>
                  <a:gd name="T95" fmla="*/ 603464 h 6296"/>
                  <a:gd name="T96" fmla="*/ 1175829 w 7097"/>
                  <a:gd name="T97" fmla="*/ 418392 h 6296"/>
                  <a:gd name="T98" fmla="*/ 1138038 w 7097"/>
                  <a:gd name="T99" fmla="*/ 325856 h 629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097" h="6296">
                    <a:moveTo>
                      <a:pt x="3095" y="572"/>
                    </a:moveTo>
                    <a:lnTo>
                      <a:pt x="3162" y="476"/>
                    </a:lnTo>
                    <a:lnTo>
                      <a:pt x="3143" y="438"/>
                    </a:lnTo>
                    <a:lnTo>
                      <a:pt x="3133" y="400"/>
                    </a:lnTo>
                    <a:lnTo>
                      <a:pt x="3105" y="324"/>
                    </a:lnTo>
                    <a:lnTo>
                      <a:pt x="3114" y="229"/>
                    </a:lnTo>
                    <a:lnTo>
                      <a:pt x="3114" y="162"/>
                    </a:lnTo>
                    <a:lnTo>
                      <a:pt x="3038" y="86"/>
                    </a:lnTo>
                    <a:lnTo>
                      <a:pt x="3276" y="0"/>
                    </a:lnTo>
                    <a:lnTo>
                      <a:pt x="3457" y="76"/>
                    </a:lnTo>
                    <a:lnTo>
                      <a:pt x="3562" y="67"/>
                    </a:lnTo>
                    <a:lnTo>
                      <a:pt x="3772" y="19"/>
                    </a:lnTo>
                    <a:lnTo>
                      <a:pt x="3819" y="352"/>
                    </a:lnTo>
                    <a:lnTo>
                      <a:pt x="3981" y="591"/>
                    </a:lnTo>
                    <a:lnTo>
                      <a:pt x="4029" y="695"/>
                    </a:lnTo>
                    <a:lnTo>
                      <a:pt x="4048" y="791"/>
                    </a:lnTo>
                    <a:lnTo>
                      <a:pt x="4086" y="829"/>
                    </a:lnTo>
                    <a:lnTo>
                      <a:pt x="4229" y="829"/>
                    </a:lnTo>
                    <a:lnTo>
                      <a:pt x="4219" y="1000"/>
                    </a:lnTo>
                    <a:lnTo>
                      <a:pt x="4286" y="1067"/>
                    </a:lnTo>
                    <a:lnTo>
                      <a:pt x="4562" y="1152"/>
                    </a:lnTo>
                    <a:lnTo>
                      <a:pt x="4810" y="1172"/>
                    </a:lnTo>
                    <a:lnTo>
                      <a:pt x="4962" y="1152"/>
                    </a:lnTo>
                    <a:lnTo>
                      <a:pt x="5267" y="1172"/>
                    </a:lnTo>
                    <a:lnTo>
                      <a:pt x="5476" y="1295"/>
                    </a:lnTo>
                    <a:lnTo>
                      <a:pt x="5791" y="1515"/>
                    </a:lnTo>
                    <a:lnTo>
                      <a:pt x="5657" y="1600"/>
                    </a:lnTo>
                    <a:lnTo>
                      <a:pt x="5581" y="1619"/>
                    </a:lnTo>
                    <a:lnTo>
                      <a:pt x="5600" y="1791"/>
                    </a:lnTo>
                    <a:lnTo>
                      <a:pt x="5534" y="1914"/>
                    </a:lnTo>
                    <a:lnTo>
                      <a:pt x="5486" y="1934"/>
                    </a:lnTo>
                    <a:lnTo>
                      <a:pt x="5029" y="1991"/>
                    </a:lnTo>
                    <a:lnTo>
                      <a:pt x="5000" y="2000"/>
                    </a:lnTo>
                    <a:lnTo>
                      <a:pt x="5010" y="2019"/>
                    </a:lnTo>
                    <a:lnTo>
                      <a:pt x="5057" y="2048"/>
                    </a:lnTo>
                    <a:lnTo>
                      <a:pt x="5086" y="2105"/>
                    </a:lnTo>
                    <a:lnTo>
                      <a:pt x="5171" y="2219"/>
                    </a:lnTo>
                    <a:lnTo>
                      <a:pt x="5162" y="2257"/>
                    </a:lnTo>
                    <a:lnTo>
                      <a:pt x="5162" y="2295"/>
                    </a:lnTo>
                    <a:lnTo>
                      <a:pt x="5133" y="2343"/>
                    </a:lnTo>
                    <a:lnTo>
                      <a:pt x="5162" y="2410"/>
                    </a:lnTo>
                    <a:lnTo>
                      <a:pt x="5457" y="2419"/>
                    </a:lnTo>
                    <a:lnTo>
                      <a:pt x="5514" y="2429"/>
                    </a:lnTo>
                    <a:lnTo>
                      <a:pt x="5543" y="2467"/>
                    </a:lnTo>
                    <a:lnTo>
                      <a:pt x="5543" y="2496"/>
                    </a:lnTo>
                    <a:lnTo>
                      <a:pt x="5534" y="2543"/>
                    </a:lnTo>
                    <a:lnTo>
                      <a:pt x="5524" y="2572"/>
                    </a:lnTo>
                    <a:lnTo>
                      <a:pt x="5534" y="2619"/>
                    </a:lnTo>
                    <a:lnTo>
                      <a:pt x="5610" y="2753"/>
                    </a:lnTo>
                    <a:lnTo>
                      <a:pt x="5638" y="2772"/>
                    </a:lnTo>
                    <a:lnTo>
                      <a:pt x="5667" y="2781"/>
                    </a:lnTo>
                    <a:lnTo>
                      <a:pt x="5686" y="2772"/>
                    </a:lnTo>
                    <a:lnTo>
                      <a:pt x="5715" y="2772"/>
                    </a:lnTo>
                    <a:lnTo>
                      <a:pt x="5800" y="2772"/>
                    </a:lnTo>
                    <a:lnTo>
                      <a:pt x="5915" y="2753"/>
                    </a:lnTo>
                    <a:lnTo>
                      <a:pt x="5943" y="2734"/>
                    </a:lnTo>
                    <a:lnTo>
                      <a:pt x="5971" y="2724"/>
                    </a:lnTo>
                    <a:lnTo>
                      <a:pt x="6000" y="2696"/>
                    </a:lnTo>
                    <a:lnTo>
                      <a:pt x="6067" y="2619"/>
                    </a:lnTo>
                    <a:lnTo>
                      <a:pt x="6114" y="2591"/>
                    </a:lnTo>
                    <a:lnTo>
                      <a:pt x="6286" y="2514"/>
                    </a:lnTo>
                    <a:lnTo>
                      <a:pt x="6314" y="2724"/>
                    </a:lnTo>
                    <a:lnTo>
                      <a:pt x="6295" y="2781"/>
                    </a:lnTo>
                    <a:lnTo>
                      <a:pt x="6267" y="2829"/>
                    </a:lnTo>
                    <a:lnTo>
                      <a:pt x="6238" y="2857"/>
                    </a:lnTo>
                    <a:lnTo>
                      <a:pt x="6238" y="2895"/>
                    </a:lnTo>
                    <a:lnTo>
                      <a:pt x="6248" y="2962"/>
                    </a:lnTo>
                    <a:lnTo>
                      <a:pt x="6257" y="3029"/>
                    </a:lnTo>
                    <a:lnTo>
                      <a:pt x="6295" y="3095"/>
                    </a:lnTo>
                    <a:lnTo>
                      <a:pt x="6295" y="3153"/>
                    </a:lnTo>
                    <a:lnTo>
                      <a:pt x="6400" y="3181"/>
                    </a:lnTo>
                    <a:lnTo>
                      <a:pt x="6467" y="3172"/>
                    </a:lnTo>
                    <a:lnTo>
                      <a:pt x="6781" y="3067"/>
                    </a:lnTo>
                    <a:lnTo>
                      <a:pt x="6810" y="3181"/>
                    </a:lnTo>
                    <a:lnTo>
                      <a:pt x="6829" y="3229"/>
                    </a:lnTo>
                    <a:lnTo>
                      <a:pt x="6943" y="3315"/>
                    </a:lnTo>
                    <a:lnTo>
                      <a:pt x="6934" y="3410"/>
                    </a:lnTo>
                    <a:lnTo>
                      <a:pt x="7096" y="3677"/>
                    </a:lnTo>
                    <a:lnTo>
                      <a:pt x="7000" y="3667"/>
                    </a:lnTo>
                    <a:lnTo>
                      <a:pt x="6981" y="3648"/>
                    </a:lnTo>
                    <a:lnTo>
                      <a:pt x="6962" y="3648"/>
                    </a:lnTo>
                    <a:lnTo>
                      <a:pt x="6905" y="3657"/>
                    </a:lnTo>
                    <a:lnTo>
                      <a:pt x="6838" y="3705"/>
                    </a:lnTo>
                    <a:lnTo>
                      <a:pt x="6667" y="3695"/>
                    </a:lnTo>
                    <a:lnTo>
                      <a:pt x="6562" y="3715"/>
                    </a:lnTo>
                    <a:lnTo>
                      <a:pt x="6543" y="3781"/>
                    </a:lnTo>
                    <a:lnTo>
                      <a:pt x="6543" y="3857"/>
                    </a:lnTo>
                    <a:lnTo>
                      <a:pt x="6505" y="3943"/>
                    </a:lnTo>
                    <a:lnTo>
                      <a:pt x="6448" y="4019"/>
                    </a:lnTo>
                    <a:lnTo>
                      <a:pt x="6286" y="4076"/>
                    </a:lnTo>
                    <a:lnTo>
                      <a:pt x="6162" y="3991"/>
                    </a:lnTo>
                    <a:lnTo>
                      <a:pt x="6057" y="3972"/>
                    </a:lnTo>
                    <a:lnTo>
                      <a:pt x="5962" y="3972"/>
                    </a:lnTo>
                    <a:lnTo>
                      <a:pt x="5857" y="4058"/>
                    </a:lnTo>
                    <a:lnTo>
                      <a:pt x="5772" y="4086"/>
                    </a:lnTo>
                    <a:lnTo>
                      <a:pt x="5648" y="4229"/>
                    </a:lnTo>
                    <a:lnTo>
                      <a:pt x="5505" y="4305"/>
                    </a:lnTo>
                    <a:lnTo>
                      <a:pt x="5457" y="4391"/>
                    </a:lnTo>
                    <a:lnTo>
                      <a:pt x="5438" y="4467"/>
                    </a:lnTo>
                    <a:lnTo>
                      <a:pt x="5400" y="4734"/>
                    </a:lnTo>
                    <a:lnTo>
                      <a:pt x="5372" y="4848"/>
                    </a:lnTo>
                    <a:lnTo>
                      <a:pt x="5381" y="4943"/>
                    </a:lnTo>
                    <a:lnTo>
                      <a:pt x="5429" y="5029"/>
                    </a:lnTo>
                    <a:lnTo>
                      <a:pt x="5419" y="5153"/>
                    </a:lnTo>
                    <a:lnTo>
                      <a:pt x="5238" y="5181"/>
                    </a:lnTo>
                    <a:lnTo>
                      <a:pt x="5219" y="5210"/>
                    </a:lnTo>
                    <a:lnTo>
                      <a:pt x="5219" y="5277"/>
                    </a:lnTo>
                    <a:lnTo>
                      <a:pt x="5238" y="5324"/>
                    </a:lnTo>
                    <a:lnTo>
                      <a:pt x="5276" y="5477"/>
                    </a:lnTo>
                    <a:lnTo>
                      <a:pt x="5276" y="5648"/>
                    </a:lnTo>
                    <a:lnTo>
                      <a:pt x="5229" y="5724"/>
                    </a:lnTo>
                    <a:lnTo>
                      <a:pt x="5143" y="5762"/>
                    </a:lnTo>
                    <a:lnTo>
                      <a:pt x="5057" y="5743"/>
                    </a:lnTo>
                    <a:lnTo>
                      <a:pt x="4915" y="5753"/>
                    </a:lnTo>
                    <a:lnTo>
                      <a:pt x="4905" y="5924"/>
                    </a:lnTo>
                    <a:lnTo>
                      <a:pt x="4915" y="5972"/>
                    </a:lnTo>
                    <a:lnTo>
                      <a:pt x="4981" y="6143"/>
                    </a:lnTo>
                    <a:lnTo>
                      <a:pt x="4857" y="6295"/>
                    </a:lnTo>
                    <a:lnTo>
                      <a:pt x="4105" y="5543"/>
                    </a:lnTo>
                    <a:lnTo>
                      <a:pt x="3981" y="5581"/>
                    </a:lnTo>
                    <a:lnTo>
                      <a:pt x="3867" y="5676"/>
                    </a:lnTo>
                    <a:lnTo>
                      <a:pt x="3686" y="5743"/>
                    </a:lnTo>
                    <a:lnTo>
                      <a:pt x="3400" y="5791"/>
                    </a:lnTo>
                    <a:lnTo>
                      <a:pt x="3238" y="5819"/>
                    </a:lnTo>
                    <a:lnTo>
                      <a:pt x="3000" y="5591"/>
                    </a:lnTo>
                    <a:lnTo>
                      <a:pt x="2829" y="5315"/>
                    </a:lnTo>
                    <a:lnTo>
                      <a:pt x="2771" y="5200"/>
                    </a:lnTo>
                    <a:lnTo>
                      <a:pt x="2762" y="5105"/>
                    </a:lnTo>
                    <a:lnTo>
                      <a:pt x="2781" y="5019"/>
                    </a:lnTo>
                    <a:lnTo>
                      <a:pt x="2724" y="4915"/>
                    </a:lnTo>
                    <a:lnTo>
                      <a:pt x="2390" y="5086"/>
                    </a:lnTo>
                    <a:lnTo>
                      <a:pt x="2343" y="5096"/>
                    </a:lnTo>
                    <a:lnTo>
                      <a:pt x="2219" y="5010"/>
                    </a:lnTo>
                    <a:lnTo>
                      <a:pt x="2133" y="5048"/>
                    </a:lnTo>
                    <a:lnTo>
                      <a:pt x="2095" y="5114"/>
                    </a:lnTo>
                    <a:lnTo>
                      <a:pt x="2048" y="5114"/>
                    </a:lnTo>
                    <a:lnTo>
                      <a:pt x="2019" y="5096"/>
                    </a:lnTo>
                    <a:lnTo>
                      <a:pt x="1991" y="5076"/>
                    </a:lnTo>
                    <a:lnTo>
                      <a:pt x="1924" y="5010"/>
                    </a:lnTo>
                    <a:lnTo>
                      <a:pt x="1848" y="5048"/>
                    </a:lnTo>
                    <a:lnTo>
                      <a:pt x="1571" y="4848"/>
                    </a:lnTo>
                    <a:lnTo>
                      <a:pt x="1457" y="4810"/>
                    </a:lnTo>
                    <a:lnTo>
                      <a:pt x="1390" y="4867"/>
                    </a:lnTo>
                    <a:lnTo>
                      <a:pt x="1229" y="5257"/>
                    </a:lnTo>
                    <a:lnTo>
                      <a:pt x="848" y="5096"/>
                    </a:lnTo>
                    <a:lnTo>
                      <a:pt x="695" y="5000"/>
                    </a:lnTo>
                    <a:lnTo>
                      <a:pt x="552" y="4972"/>
                    </a:lnTo>
                    <a:lnTo>
                      <a:pt x="181" y="5038"/>
                    </a:lnTo>
                    <a:lnTo>
                      <a:pt x="143" y="4934"/>
                    </a:lnTo>
                    <a:lnTo>
                      <a:pt x="67" y="4705"/>
                    </a:lnTo>
                    <a:lnTo>
                      <a:pt x="28" y="4657"/>
                    </a:lnTo>
                    <a:lnTo>
                      <a:pt x="0" y="4581"/>
                    </a:lnTo>
                    <a:lnTo>
                      <a:pt x="0" y="4505"/>
                    </a:lnTo>
                    <a:lnTo>
                      <a:pt x="10" y="4419"/>
                    </a:lnTo>
                    <a:lnTo>
                      <a:pt x="57" y="4324"/>
                    </a:lnTo>
                    <a:lnTo>
                      <a:pt x="105" y="4200"/>
                    </a:lnTo>
                    <a:lnTo>
                      <a:pt x="114" y="4105"/>
                    </a:lnTo>
                    <a:lnTo>
                      <a:pt x="95" y="4058"/>
                    </a:lnTo>
                    <a:lnTo>
                      <a:pt x="67" y="4048"/>
                    </a:lnTo>
                    <a:lnTo>
                      <a:pt x="57" y="4029"/>
                    </a:lnTo>
                    <a:lnTo>
                      <a:pt x="76" y="3981"/>
                    </a:lnTo>
                    <a:lnTo>
                      <a:pt x="143" y="3933"/>
                    </a:lnTo>
                    <a:lnTo>
                      <a:pt x="200" y="3876"/>
                    </a:lnTo>
                    <a:lnTo>
                      <a:pt x="257" y="3791"/>
                    </a:lnTo>
                    <a:lnTo>
                      <a:pt x="267" y="3657"/>
                    </a:lnTo>
                    <a:lnTo>
                      <a:pt x="495" y="3514"/>
                    </a:lnTo>
                    <a:lnTo>
                      <a:pt x="610" y="3334"/>
                    </a:lnTo>
                    <a:lnTo>
                      <a:pt x="743" y="3115"/>
                    </a:lnTo>
                    <a:lnTo>
                      <a:pt x="752" y="3048"/>
                    </a:lnTo>
                    <a:lnTo>
                      <a:pt x="771" y="2981"/>
                    </a:lnTo>
                    <a:lnTo>
                      <a:pt x="771" y="2829"/>
                    </a:lnTo>
                    <a:lnTo>
                      <a:pt x="924" y="2714"/>
                    </a:lnTo>
                    <a:lnTo>
                      <a:pt x="1171" y="2648"/>
                    </a:lnTo>
                    <a:lnTo>
                      <a:pt x="1571" y="2724"/>
                    </a:lnTo>
                    <a:lnTo>
                      <a:pt x="1610" y="2581"/>
                    </a:lnTo>
                    <a:lnTo>
                      <a:pt x="1590" y="2524"/>
                    </a:lnTo>
                    <a:lnTo>
                      <a:pt x="1610" y="2438"/>
                    </a:lnTo>
                    <a:lnTo>
                      <a:pt x="1657" y="2362"/>
                    </a:lnTo>
                    <a:lnTo>
                      <a:pt x="1800" y="2257"/>
                    </a:lnTo>
                    <a:lnTo>
                      <a:pt x="1876" y="2238"/>
                    </a:lnTo>
                    <a:lnTo>
                      <a:pt x="1933" y="2210"/>
                    </a:lnTo>
                    <a:lnTo>
                      <a:pt x="1971" y="2153"/>
                    </a:lnTo>
                    <a:lnTo>
                      <a:pt x="1981" y="2124"/>
                    </a:lnTo>
                    <a:lnTo>
                      <a:pt x="2048" y="2105"/>
                    </a:lnTo>
                    <a:lnTo>
                      <a:pt x="2190" y="2000"/>
                    </a:lnTo>
                    <a:lnTo>
                      <a:pt x="2172" y="1952"/>
                    </a:lnTo>
                    <a:lnTo>
                      <a:pt x="2143" y="1791"/>
                    </a:lnTo>
                    <a:lnTo>
                      <a:pt x="2505" y="1772"/>
                    </a:lnTo>
                    <a:lnTo>
                      <a:pt x="2562" y="1724"/>
                    </a:lnTo>
                    <a:lnTo>
                      <a:pt x="2562" y="1714"/>
                    </a:lnTo>
                    <a:lnTo>
                      <a:pt x="2533" y="1638"/>
                    </a:lnTo>
                    <a:lnTo>
                      <a:pt x="2800" y="1676"/>
                    </a:lnTo>
                    <a:lnTo>
                      <a:pt x="3162" y="1267"/>
                    </a:lnTo>
                    <a:lnTo>
                      <a:pt x="3238" y="1229"/>
                    </a:lnTo>
                    <a:lnTo>
                      <a:pt x="3257" y="1200"/>
                    </a:lnTo>
                    <a:lnTo>
                      <a:pt x="3267" y="1162"/>
                    </a:lnTo>
                    <a:lnTo>
                      <a:pt x="3276" y="1124"/>
                    </a:lnTo>
                    <a:lnTo>
                      <a:pt x="3276" y="1086"/>
                    </a:lnTo>
                    <a:lnTo>
                      <a:pt x="3200" y="953"/>
                    </a:lnTo>
                    <a:lnTo>
                      <a:pt x="3162" y="905"/>
                    </a:lnTo>
                    <a:lnTo>
                      <a:pt x="3143" y="800"/>
                    </a:lnTo>
                    <a:lnTo>
                      <a:pt x="3095" y="705"/>
                    </a:lnTo>
                    <a:lnTo>
                      <a:pt x="3095" y="572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16" name="Freeform 19">
                <a:extLst>
                  <a:ext uri="{FF2B5EF4-FFF2-40B4-BE49-F238E27FC236}">
                    <a16:creationId xmlns:a16="http://schemas.microsoft.com/office/drawing/2014/main" id="{348562D4-A90B-CA4C-90D0-2D9218A45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4550" y="4019550"/>
                <a:ext cx="936625" cy="569913"/>
              </a:xfrm>
              <a:custGeom>
                <a:avLst/>
                <a:gdLst>
                  <a:gd name="T0" fmla="*/ 58337 w 2601"/>
                  <a:gd name="T1" fmla="*/ 250373 h 1582"/>
                  <a:gd name="T2" fmla="*/ 61577 w 2601"/>
                  <a:gd name="T3" fmla="*/ 222994 h 1582"/>
                  <a:gd name="T4" fmla="*/ 20526 w 2601"/>
                  <a:gd name="T5" fmla="*/ 161391 h 1582"/>
                  <a:gd name="T6" fmla="*/ 0 w 2601"/>
                  <a:gd name="T7" fmla="*/ 144099 h 1582"/>
                  <a:gd name="T8" fmla="*/ 175010 w 2601"/>
                  <a:gd name="T9" fmla="*/ 120323 h 1582"/>
                  <a:gd name="T10" fmla="*/ 216061 w 2601"/>
                  <a:gd name="T11" fmla="*/ 68807 h 1582"/>
                  <a:gd name="T12" fmla="*/ 236587 w 2601"/>
                  <a:gd name="T13" fmla="*/ 0 h 1582"/>
                  <a:gd name="T14" fmla="*/ 284841 w 2601"/>
                  <a:gd name="T15" fmla="*/ 61963 h 1582"/>
                  <a:gd name="T16" fmla="*/ 387470 w 2601"/>
                  <a:gd name="T17" fmla="*/ 44671 h 1582"/>
                  <a:gd name="T18" fmla="*/ 507744 w 2601"/>
                  <a:gd name="T19" fmla="*/ 68807 h 1582"/>
                  <a:gd name="T20" fmla="*/ 658626 w 2601"/>
                  <a:gd name="T21" fmla="*/ 92584 h 1582"/>
                  <a:gd name="T22" fmla="*/ 747572 w 2601"/>
                  <a:gd name="T23" fmla="*/ 96186 h 1582"/>
                  <a:gd name="T24" fmla="*/ 799066 w 2601"/>
                  <a:gd name="T25" fmla="*/ 178323 h 1582"/>
                  <a:gd name="T26" fmla="*/ 895213 w 2601"/>
                  <a:gd name="T27" fmla="*/ 260820 h 1582"/>
                  <a:gd name="T28" fmla="*/ 936265 w 2601"/>
                  <a:gd name="T29" fmla="*/ 343317 h 1582"/>
                  <a:gd name="T30" fmla="*/ 926182 w 2601"/>
                  <a:gd name="T31" fmla="*/ 373938 h 1582"/>
                  <a:gd name="T32" fmla="*/ 898454 w 2601"/>
                  <a:gd name="T33" fmla="*/ 391230 h 1582"/>
                  <a:gd name="T34" fmla="*/ 847320 w 2601"/>
                  <a:gd name="T35" fmla="*/ 370696 h 1582"/>
                  <a:gd name="T36" fmla="*/ 826434 w 2601"/>
                  <a:gd name="T37" fmla="*/ 363851 h 1582"/>
                  <a:gd name="T38" fmla="*/ 819952 w 2601"/>
                  <a:gd name="T39" fmla="*/ 384385 h 1582"/>
                  <a:gd name="T40" fmla="*/ 830035 w 2601"/>
                  <a:gd name="T41" fmla="*/ 401317 h 1582"/>
                  <a:gd name="T42" fmla="*/ 874687 w 2601"/>
                  <a:gd name="T43" fmla="*/ 429056 h 1582"/>
                  <a:gd name="T44" fmla="*/ 730647 w 2601"/>
                  <a:gd name="T45" fmla="*/ 422211 h 1582"/>
                  <a:gd name="T46" fmla="*/ 706520 w 2601"/>
                  <a:gd name="T47" fmla="*/ 473727 h 1582"/>
                  <a:gd name="T48" fmla="*/ 685994 w 2601"/>
                  <a:gd name="T49" fmla="*/ 518037 h 1582"/>
                  <a:gd name="T50" fmla="*/ 528269 w 2601"/>
                  <a:gd name="T51" fmla="*/ 566311 h 1582"/>
                  <a:gd name="T52" fmla="*/ 466332 w 2601"/>
                  <a:gd name="T53" fmla="*/ 559466 h 1582"/>
                  <a:gd name="T54" fmla="*/ 452648 w 2601"/>
                  <a:gd name="T55" fmla="*/ 514795 h 1582"/>
                  <a:gd name="T56" fmla="*/ 445806 w 2601"/>
                  <a:gd name="T57" fmla="*/ 466522 h 1582"/>
                  <a:gd name="T58" fmla="*/ 456249 w 2601"/>
                  <a:gd name="T59" fmla="*/ 442745 h 1582"/>
                  <a:gd name="T60" fmla="*/ 473174 w 2601"/>
                  <a:gd name="T61" fmla="*/ 404919 h 1582"/>
                  <a:gd name="T62" fmla="*/ 401153 w 2601"/>
                  <a:gd name="T63" fmla="*/ 357006 h 1582"/>
                  <a:gd name="T64" fmla="*/ 360102 w 2601"/>
                  <a:gd name="T65" fmla="*/ 394832 h 1582"/>
                  <a:gd name="T66" fmla="*/ 339576 w 2601"/>
                  <a:gd name="T67" fmla="*/ 408522 h 1582"/>
                  <a:gd name="T68" fmla="*/ 288082 w 2601"/>
                  <a:gd name="T69" fmla="*/ 422211 h 1582"/>
                  <a:gd name="T70" fmla="*/ 247030 w 2601"/>
                  <a:gd name="T71" fmla="*/ 422211 h 1582"/>
                  <a:gd name="T72" fmla="*/ 229745 w 2601"/>
                  <a:gd name="T73" fmla="*/ 422211 h 1582"/>
                  <a:gd name="T74" fmla="*/ 192294 w 2601"/>
                  <a:gd name="T75" fmla="*/ 367093 h 1582"/>
                  <a:gd name="T76" fmla="*/ 192294 w 2601"/>
                  <a:gd name="T77" fmla="*/ 339714 h 1582"/>
                  <a:gd name="T78" fmla="*/ 195535 w 2601"/>
                  <a:gd name="T79" fmla="*/ 312335 h 1582"/>
                  <a:gd name="T80" fmla="*/ 164567 w 2601"/>
                  <a:gd name="T81" fmla="*/ 295043 h 1582"/>
                  <a:gd name="T82" fmla="*/ 47894 w 2601"/>
                  <a:gd name="T83" fmla="*/ 267665 h 158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01" h="1582">
                    <a:moveTo>
                      <a:pt x="133" y="743"/>
                    </a:moveTo>
                    <a:lnTo>
                      <a:pt x="162" y="695"/>
                    </a:lnTo>
                    <a:lnTo>
                      <a:pt x="162" y="657"/>
                    </a:lnTo>
                    <a:lnTo>
                      <a:pt x="171" y="619"/>
                    </a:lnTo>
                    <a:lnTo>
                      <a:pt x="86" y="505"/>
                    </a:lnTo>
                    <a:lnTo>
                      <a:pt x="57" y="448"/>
                    </a:lnTo>
                    <a:lnTo>
                      <a:pt x="10" y="419"/>
                    </a:lnTo>
                    <a:lnTo>
                      <a:pt x="0" y="400"/>
                    </a:lnTo>
                    <a:lnTo>
                      <a:pt x="29" y="391"/>
                    </a:lnTo>
                    <a:lnTo>
                      <a:pt x="486" y="334"/>
                    </a:lnTo>
                    <a:lnTo>
                      <a:pt x="534" y="314"/>
                    </a:lnTo>
                    <a:lnTo>
                      <a:pt x="600" y="191"/>
                    </a:lnTo>
                    <a:lnTo>
                      <a:pt x="581" y="19"/>
                    </a:lnTo>
                    <a:lnTo>
                      <a:pt x="657" y="0"/>
                    </a:lnTo>
                    <a:lnTo>
                      <a:pt x="695" y="86"/>
                    </a:lnTo>
                    <a:lnTo>
                      <a:pt x="791" y="172"/>
                    </a:lnTo>
                    <a:lnTo>
                      <a:pt x="848" y="181"/>
                    </a:lnTo>
                    <a:lnTo>
                      <a:pt x="1076" y="124"/>
                    </a:lnTo>
                    <a:lnTo>
                      <a:pt x="1286" y="114"/>
                    </a:lnTo>
                    <a:lnTo>
                      <a:pt x="1410" y="191"/>
                    </a:lnTo>
                    <a:lnTo>
                      <a:pt x="1600" y="172"/>
                    </a:lnTo>
                    <a:lnTo>
                      <a:pt x="1829" y="257"/>
                    </a:lnTo>
                    <a:lnTo>
                      <a:pt x="2057" y="229"/>
                    </a:lnTo>
                    <a:lnTo>
                      <a:pt x="2076" y="267"/>
                    </a:lnTo>
                    <a:lnTo>
                      <a:pt x="2200" y="429"/>
                    </a:lnTo>
                    <a:lnTo>
                      <a:pt x="2219" y="495"/>
                    </a:lnTo>
                    <a:lnTo>
                      <a:pt x="2391" y="619"/>
                    </a:lnTo>
                    <a:lnTo>
                      <a:pt x="2486" y="724"/>
                    </a:lnTo>
                    <a:lnTo>
                      <a:pt x="2543" y="819"/>
                    </a:lnTo>
                    <a:lnTo>
                      <a:pt x="2600" y="953"/>
                    </a:lnTo>
                    <a:lnTo>
                      <a:pt x="2600" y="1000"/>
                    </a:lnTo>
                    <a:lnTo>
                      <a:pt x="2572" y="1038"/>
                    </a:lnTo>
                    <a:lnTo>
                      <a:pt x="2515" y="1076"/>
                    </a:lnTo>
                    <a:lnTo>
                      <a:pt x="2495" y="1086"/>
                    </a:lnTo>
                    <a:lnTo>
                      <a:pt x="2410" y="1057"/>
                    </a:lnTo>
                    <a:lnTo>
                      <a:pt x="2353" y="1029"/>
                    </a:lnTo>
                    <a:lnTo>
                      <a:pt x="2324" y="1010"/>
                    </a:lnTo>
                    <a:lnTo>
                      <a:pt x="2295" y="1010"/>
                    </a:lnTo>
                    <a:lnTo>
                      <a:pt x="2277" y="1048"/>
                    </a:lnTo>
                    <a:lnTo>
                      <a:pt x="2277" y="1067"/>
                    </a:lnTo>
                    <a:lnTo>
                      <a:pt x="2286" y="1096"/>
                    </a:lnTo>
                    <a:lnTo>
                      <a:pt x="2305" y="1114"/>
                    </a:lnTo>
                    <a:lnTo>
                      <a:pt x="2334" y="1143"/>
                    </a:lnTo>
                    <a:lnTo>
                      <a:pt x="2429" y="1191"/>
                    </a:lnTo>
                    <a:lnTo>
                      <a:pt x="2181" y="1248"/>
                    </a:lnTo>
                    <a:lnTo>
                      <a:pt x="2029" y="1172"/>
                    </a:lnTo>
                    <a:lnTo>
                      <a:pt x="1991" y="1295"/>
                    </a:lnTo>
                    <a:lnTo>
                      <a:pt x="1962" y="1315"/>
                    </a:lnTo>
                    <a:lnTo>
                      <a:pt x="1896" y="1334"/>
                    </a:lnTo>
                    <a:lnTo>
                      <a:pt x="1905" y="1438"/>
                    </a:lnTo>
                    <a:lnTo>
                      <a:pt x="1781" y="1467"/>
                    </a:lnTo>
                    <a:lnTo>
                      <a:pt x="1467" y="1572"/>
                    </a:lnTo>
                    <a:lnTo>
                      <a:pt x="1400" y="1581"/>
                    </a:lnTo>
                    <a:lnTo>
                      <a:pt x="1295" y="1553"/>
                    </a:lnTo>
                    <a:lnTo>
                      <a:pt x="1295" y="1495"/>
                    </a:lnTo>
                    <a:lnTo>
                      <a:pt x="1257" y="1429"/>
                    </a:lnTo>
                    <a:lnTo>
                      <a:pt x="1248" y="1362"/>
                    </a:lnTo>
                    <a:lnTo>
                      <a:pt x="1238" y="1295"/>
                    </a:lnTo>
                    <a:lnTo>
                      <a:pt x="1238" y="1257"/>
                    </a:lnTo>
                    <a:lnTo>
                      <a:pt x="1267" y="1229"/>
                    </a:lnTo>
                    <a:lnTo>
                      <a:pt x="1295" y="1181"/>
                    </a:lnTo>
                    <a:lnTo>
                      <a:pt x="1314" y="1124"/>
                    </a:lnTo>
                    <a:lnTo>
                      <a:pt x="1286" y="914"/>
                    </a:lnTo>
                    <a:lnTo>
                      <a:pt x="1114" y="991"/>
                    </a:lnTo>
                    <a:lnTo>
                      <a:pt x="1067" y="1019"/>
                    </a:lnTo>
                    <a:lnTo>
                      <a:pt x="1000" y="1096"/>
                    </a:lnTo>
                    <a:lnTo>
                      <a:pt x="971" y="1124"/>
                    </a:lnTo>
                    <a:lnTo>
                      <a:pt x="943" y="1134"/>
                    </a:lnTo>
                    <a:lnTo>
                      <a:pt x="915" y="1153"/>
                    </a:lnTo>
                    <a:lnTo>
                      <a:pt x="800" y="1172"/>
                    </a:lnTo>
                    <a:lnTo>
                      <a:pt x="715" y="1172"/>
                    </a:lnTo>
                    <a:lnTo>
                      <a:pt x="686" y="1172"/>
                    </a:lnTo>
                    <a:lnTo>
                      <a:pt x="667" y="1181"/>
                    </a:lnTo>
                    <a:lnTo>
                      <a:pt x="638" y="1172"/>
                    </a:lnTo>
                    <a:lnTo>
                      <a:pt x="610" y="1153"/>
                    </a:lnTo>
                    <a:lnTo>
                      <a:pt x="534" y="1019"/>
                    </a:lnTo>
                    <a:lnTo>
                      <a:pt x="524" y="972"/>
                    </a:lnTo>
                    <a:lnTo>
                      <a:pt x="534" y="943"/>
                    </a:lnTo>
                    <a:lnTo>
                      <a:pt x="543" y="896"/>
                    </a:lnTo>
                    <a:lnTo>
                      <a:pt x="543" y="867"/>
                    </a:lnTo>
                    <a:lnTo>
                      <a:pt x="514" y="829"/>
                    </a:lnTo>
                    <a:lnTo>
                      <a:pt x="457" y="819"/>
                    </a:lnTo>
                    <a:lnTo>
                      <a:pt x="162" y="810"/>
                    </a:lnTo>
                    <a:lnTo>
                      <a:pt x="133" y="743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71686" name="Group 1">
              <a:extLst>
                <a:ext uri="{FF2B5EF4-FFF2-40B4-BE49-F238E27FC236}">
                  <a16:creationId xmlns:a16="http://schemas.microsoft.com/office/drawing/2014/main" id="{91D4D95B-B566-3947-B784-D63F5DA8A2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8563" y="1971675"/>
              <a:ext cx="3914775" cy="2589213"/>
              <a:chOff x="8818563" y="1971675"/>
              <a:chExt cx="3915024" cy="2589213"/>
            </a:xfrm>
          </p:grpSpPr>
          <p:sp>
            <p:nvSpPr>
              <p:cNvPr id="71689" name="Text Box 32">
                <a:extLst>
                  <a:ext uri="{FF2B5EF4-FFF2-40B4-BE49-F238E27FC236}">
                    <a16:creationId xmlns:a16="http://schemas.microsoft.com/office/drawing/2014/main" id="{5FB60612-B338-7D4C-87E5-F6D416A42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48738" y="3792538"/>
                <a:ext cx="1499870" cy="349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667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Ljubljana</a:t>
                </a:r>
              </a:p>
            </p:txBody>
          </p:sp>
          <p:sp>
            <p:nvSpPr>
              <p:cNvPr id="71690" name="Text Box 33">
                <a:extLst>
                  <a:ext uri="{FF2B5EF4-FFF2-40B4-BE49-F238E27FC236}">
                    <a16:creationId xmlns:a16="http://schemas.microsoft.com/office/drawing/2014/main" id="{3CDEF11B-AF74-E042-8C2B-72ECAEE1BF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884025" y="1971675"/>
                <a:ext cx="849562" cy="2238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Maribor</a:t>
                </a:r>
              </a:p>
            </p:txBody>
          </p:sp>
          <p:sp>
            <p:nvSpPr>
              <p:cNvPr id="71691" name="Freeform 34">
                <a:extLst>
                  <a:ext uri="{FF2B5EF4-FFF2-40B4-BE49-F238E27FC236}">
                    <a16:creationId xmlns:a16="http://schemas.microsoft.com/office/drawing/2014/main" id="{1682A2AE-E582-884A-90B1-FAAD5B58C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8563" y="4191000"/>
                <a:ext cx="277812" cy="369888"/>
              </a:xfrm>
              <a:custGeom>
                <a:avLst/>
                <a:gdLst>
                  <a:gd name="T0" fmla="*/ 136929 w 773"/>
                  <a:gd name="T1" fmla="*/ 0 h 1029"/>
                  <a:gd name="T2" fmla="*/ 0 w 773"/>
                  <a:gd name="T3" fmla="*/ 140191 h 1029"/>
                  <a:gd name="T4" fmla="*/ 20485 w 773"/>
                  <a:gd name="T5" fmla="*/ 212083 h 1029"/>
                  <a:gd name="T6" fmla="*/ 126507 w 773"/>
                  <a:gd name="T7" fmla="*/ 359104 h 1029"/>
                  <a:gd name="T8" fmla="*/ 136929 w 773"/>
                  <a:gd name="T9" fmla="*/ 369529 h 1029"/>
                  <a:gd name="T10" fmla="*/ 147352 w 773"/>
                  <a:gd name="T11" fmla="*/ 359104 h 1029"/>
                  <a:gd name="T12" fmla="*/ 253373 w 773"/>
                  <a:gd name="T13" fmla="*/ 212083 h 1029"/>
                  <a:gd name="T14" fmla="*/ 277453 w 773"/>
                  <a:gd name="T15" fmla="*/ 140191 h 1029"/>
                  <a:gd name="T16" fmla="*/ 136929 w 773"/>
                  <a:gd name="T17" fmla="*/ 0 h 1029"/>
                  <a:gd name="T18" fmla="*/ 136929 w 773"/>
                  <a:gd name="T19" fmla="*/ 194829 h 1029"/>
                  <a:gd name="T20" fmla="*/ 82301 w 773"/>
                  <a:gd name="T21" fmla="*/ 136596 h 1029"/>
                  <a:gd name="T22" fmla="*/ 136929 w 773"/>
                  <a:gd name="T23" fmla="*/ 81958 h 1029"/>
                  <a:gd name="T24" fmla="*/ 191917 w 773"/>
                  <a:gd name="T25" fmla="*/ 136596 h 1029"/>
                  <a:gd name="T26" fmla="*/ 136929 w 773"/>
                  <a:gd name="T27" fmla="*/ 194829 h 102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3" h="1029">
                    <a:moveTo>
                      <a:pt x="381" y="0"/>
                    </a:moveTo>
                    <a:cubicBezTo>
                      <a:pt x="172" y="0"/>
                      <a:pt x="0" y="171"/>
                      <a:pt x="0" y="390"/>
                    </a:cubicBezTo>
                    <a:cubicBezTo>
                      <a:pt x="0" y="466"/>
                      <a:pt x="19" y="533"/>
                      <a:pt x="57" y="590"/>
                    </a:cubicBezTo>
                    <a:cubicBezTo>
                      <a:pt x="352" y="999"/>
                      <a:pt x="352" y="999"/>
                      <a:pt x="352" y="999"/>
                    </a:cubicBezTo>
                    <a:cubicBezTo>
                      <a:pt x="362" y="1018"/>
                      <a:pt x="372" y="1028"/>
                      <a:pt x="381" y="1028"/>
                    </a:cubicBezTo>
                    <a:cubicBezTo>
                      <a:pt x="391" y="1028"/>
                      <a:pt x="410" y="1018"/>
                      <a:pt x="410" y="999"/>
                    </a:cubicBezTo>
                    <a:cubicBezTo>
                      <a:pt x="705" y="590"/>
                      <a:pt x="705" y="590"/>
                      <a:pt x="705" y="590"/>
                    </a:cubicBezTo>
                    <a:cubicBezTo>
                      <a:pt x="743" y="533"/>
                      <a:pt x="772" y="466"/>
                      <a:pt x="772" y="390"/>
                    </a:cubicBezTo>
                    <a:cubicBezTo>
                      <a:pt x="772" y="171"/>
                      <a:pt x="600" y="0"/>
                      <a:pt x="381" y="0"/>
                    </a:cubicBezTo>
                    <a:close/>
                    <a:moveTo>
                      <a:pt x="381" y="542"/>
                    </a:moveTo>
                    <a:cubicBezTo>
                      <a:pt x="295" y="542"/>
                      <a:pt x="229" y="466"/>
                      <a:pt x="229" y="380"/>
                    </a:cubicBezTo>
                    <a:cubicBezTo>
                      <a:pt x="229" y="295"/>
                      <a:pt x="295" y="228"/>
                      <a:pt x="381" y="228"/>
                    </a:cubicBezTo>
                    <a:cubicBezTo>
                      <a:pt x="467" y="228"/>
                      <a:pt x="534" y="295"/>
                      <a:pt x="534" y="380"/>
                    </a:cubicBezTo>
                    <a:cubicBezTo>
                      <a:pt x="534" y="466"/>
                      <a:pt x="467" y="542"/>
                      <a:pt x="381" y="542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692" name="Freeform 35">
                <a:extLst>
                  <a:ext uri="{FF2B5EF4-FFF2-40B4-BE49-F238E27FC236}">
                    <a16:creationId xmlns:a16="http://schemas.microsoft.com/office/drawing/2014/main" id="{B7C601F1-96F5-8042-BACA-C45F33782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6863" y="2216150"/>
                <a:ext cx="280987" cy="369888"/>
              </a:xfrm>
              <a:custGeom>
                <a:avLst/>
                <a:gdLst>
                  <a:gd name="T0" fmla="*/ 140134 w 782"/>
                  <a:gd name="T1" fmla="*/ 0 h 1029"/>
                  <a:gd name="T2" fmla="*/ 0 w 782"/>
                  <a:gd name="T3" fmla="*/ 140191 h 1029"/>
                  <a:gd name="T4" fmla="*/ 23715 w 782"/>
                  <a:gd name="T5" fmla="*/ 212083 h 1029"/>
                  <a:gd name="T6" fmla="*/ 130073 w 782"/>
                  <a:gd name="T7" fmla="*/ 362699 h 1029"/>
                  <a:gd name="T8" fmla="*/ 140134 w 782"/>
                  <a:gd name="T9" fmla="*/ 369529 h 1029"/>
                  <a:gd name="T10" fmla="*/ 150554 w 782"/>
                  <a:gd name="T11" fmla="*/ 362699 h 1029"/>
                  <a:gd name="T12" fmla="*/ 256553 w 782"/>
                  <a:gd name="T13" fmla="*/ 212083 h 1029"/>
                  <a:gd name="T14" fmla="*/ 280628 w 782"/>
                  <a:gd name="T15" fmla="*/ 140191 h 1029"/>
                  <a:gd name="T16" fmla="*/ 140134 w 782"/>
                  <a:gd name="T17" fmla="*/ 0 h 1029"/>
                  <a:gd name="T18" fmla="*/ 140134 w 782"/>
                  <a:gd name="T19" fmla="*/ 194829 h 1029"/>
                  <a:gd name="T20" fmla="*/ 85518 w 782"/>
                  <a:gd name="T21" fmla="*/ 136956 h 1029"/>
                  <a:gd name="T22" fmla="*/ 140134 w 782"/>
                  <a:gd name="T23" fmla="*/ 81958 h 1029"/>
                  <a:gd name="T24" fmla="*/ 194751 w 782"/>
                  <a:gd name="T25" fmla="*/ 136956 h 1029"/>
                  <a:gd name="T26" fmla="*/ 140134 w 782"/>
                  <a:gd name="T27" fmla="*/ 194829 h 102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82" h="1029">
                    <a:moveTo>
                      <a:pt x="390" y="0"/>
                    </a:moveTo>
                    <a:cubicBezTo>
                      <a:pt x="181" y="0"/>
                      <a:pt x="9" y="171"/>
                      <a:pt x="0" y="390"/>
                    </a:cubicBezTo>
                    <a:cubicBezTo>
                      <a:pt x="9" y="466"/>
                      <a:pt x="28" y="533"/>
                      <a:pt x="66" y="590"/>
                    </a:cubicBezTo>
                    <a:cubicBezTo>
                      <a:pt x="362" y="1009"/>
                      <a:pt x="362" y="1009"/>
                      <a:pt x="362" y="1009"/>
                    </a:cubicBezTo>
                    <a:cubicBezTo>
                      <a:pt x="371" y="1019"/>
                      <a:pt x="381" y="1028"/>
                      <a:pt x="390" y="1028"/>
                    </a:cubicBezTo>
                    <a:cubicBezTo>
                      <a:pt x="400" y="1028"/>
                      <a:pt x="409" y="1019"/>
                      <a:pt x="419" y="1009"/>
                    </a:cubicBezTo>
                    <a:cubicBezTo>
                      <a:pt x="714" y="590"/>
                      <a:pt x="714" y="590"/>
                      <a:pt x="714" y="590"/>
                    </a:cubicBezTo>
                    <a:cubicBezTo>
                      <a:pt x="752" y="533"/>
                      <a:pt x="771" y="466"/>
                      <a:pt x="781" y="390"/>
                    </a:cubicBezTo>
                    <a:cubicBezTo>
                      <a:pt x="771" y="171"/>
                      <a:pt x="600" y="0"/>
                      <a:pt x="390" y="0"/>
                    </a:cubicBezTo>
                    <a:close/>
                    <a:moveTo>
                      <a:pt x="390" y="542"/>
                    </a:moveTo>
                    <a:cubicBezTo>
                      <a:pt x="304" y="542"/>
                      <a:pt x="238" y="466"/>
                      <a:pt x="238" y="381"/>
                    </a:cubicBezTo>
                    <a:cubicBezTo>
                      <a:pt x="238" y="295"/>
                      <a:pt x="304" y="228"/>
                      <a:pt x="390" y="228"/>
                    </a:cubicBezTo>
                    <a:cubicBezTo>
                      <a:pt x="476" y="228"/>
                      <a:pt x="542" y="295"/>
                      <a:pt x="542" y="381"/>
                    </a:cubicBezTo>
                    <a:cubicBezTo>
                      <a:pt x="542" y="466"/>
                      <a:pt x="476" y="542"/>
                      <a:pt x="390" y="542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5EA5B435-8174-3443-A890-E3D2828AA643}"/>
              </a:ext>
            </a:extLst>
          </p:cNvPr>
          <p:cNvGrpSpPr/>
          <p:nvPr/>
        </p:nvGrpSpPr>
        <p:grpSpPr>
          <a:xfrm>
            <a:off x="866511" y="1050396"/>
            <a:ext cx="4467489" cy="3144573"/>
            <a:chOff x="1039813" y="1260475"/>
            <a:chExt cx="5360987" cy="3773488"/>
          </a:xfrm>
        </p:grpSpPr>
        <p:sp>
          <p:nvSpPr>
            <p:cNvPr id="71681" name="Text Box 2">
              <a:extLst>
                <a:ext uri="{FF2B5EF4-FFF2-40B4-BE49-F238E27FC236}">
                  <a16:creationId xmlns:a16="http://schemas.microsoft.com/office/drawing/2014/main" id="{44AA9F94-E034-DA40-AA14-A6A4D45979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627313"/>
              <a:ext cx="156051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LJUBLJANA</a:t>
              </a:r>
            </a:p>
          </p:txBody>
        </p:sp>
        <p:sp>
          <p:nvSpPr>
            <p:cNvPr id="71682" name="Text Box 3">
              <a:extLst>
                <a:ext uri="{FF2B5EF4-FFF2-40B4-BE49-F238E27FC236}">
                  <a16:creationId xmlns:a16="http://schemas.microsoft.com/office/drawing/2014/main" id="{37B7ABAC-B245-F544-B610-D0DC2B9D4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949700"/>
              <a:ext cx="1370013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MARIBOR</a:t>
              </a:r>
            </a:p>
          </p:txBody>
        </p:sp>
        <p:sp>
          <p:nvSpPr>
            <p:cNvPr id="71683" name="Text Box 4">
              <a:extLst>
                <a:ext uri="{FF2B5EF4-FFF2-40B4-BE49-F238E27FC236}">
                  <a16:creationId xmlns:a16="http://schemas.microsoft.com/office/drawing/2014/main" id="{093C14D0-C4BD-5143-9C9C-618B793D83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0313" y="1260475"/>
              <a:ext cx="3900487" cy="8556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583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SLOVENIA</a:t>
              </a:r>
            </a:p>
          </p:txBody>
        </p:sp>
        <p:grpSp>
          <p:nvGrpSpPr>
            <p:cNvPr id="71685" name="Group 3">
              <a:extLst>
                <a:ext uri="{FF2B5EF4-FFF2-40B4-BE49-F238E27FC236}">
                  <a16:creationId xmlns:a16="http://schemas.microsoft.com/office/drawing/2014/main" id="{81481721-0567-2E48-A28F-F32EAC62CA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9350" y="1368425"/>
              <a:ext cx="1111250" cy="555625"/>
              <a:chOff x="1149350" y="1412875"/>
              <a:chExt cx="1111250" cy="555625"/>
            </a:xfrm>
          </p:grpSpPr>
          <p:sp>
            <p:nvSpPr>
              <p:cNvPr id="71693" name="Freeform 20">
                <a:extLst>
                  <a:ext uri="{FF2B5EF4-FFF2-40B4-BE49-F238E27FC236}">
                    <a16:creationId xmlns:a16="http://schemas.microsoft.com/office/drawing/2014/main" id="{DA0FB13D-1553-2046-819B-7355F8239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1412875"/>
                <a:ext cx="1111250" cy="555625"/>
              </a:xfrm>
              <a:custGeom>
                <a:avLst/>
                <a:gdLst>
                  <a:gd name="T0" fmla="*/ 0 w 3087"/>
                  <a:gd name="T1" fmla="*/ 0 h 1544"/>
                  <a:gd name="T2" fmla="*/ 1110890 w 3087"/>
                  <a:gd name="T3" fmla="*/ 0 h 1544"/>
                  <a:gd name="T4" fmla="*/ 1110890 w 3087"/>
                  <a:gd name="T5" fmla="*/ 555265 h 1544"/>
                  <a:gd name="T6" fmla="*/ 0 w 3087"/>
                  <a:gd name="T7" fmla="*/ 555265 h 1544"/>
                  <a:gd name="T8" fmla="*/ 0 w 3087"/>
                  <a:gd name="T9" fmla="*/ 0 h 15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7" h="1544">
                    <a:moveTo>
                      <a:pt x="0" y="0"/>
                    </a:moveTo>
                    <a:lnTo>
                      <a:pt x="3086" y="0"/>
                    </a:lnTo>
                    <a:lnTo>
                      <a:pt x="3086" y="1543"/>
                    </a:lnTo>
                    <a:lnTo>
                      <a:pt x="0" y="154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C22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694" name="Freeform 21">
                <a:extLst>
                  <a:ext uri="{FF2B5EF4-FFF2-40B4-BE49-F238E27FC236}">
                    <a16:creationId xmlns:a16="http://schemas.microsoft.com/office/drawing/2014/main" id="{41382479-79B1-954E-B172-24205F686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1412875"/>
                <a:ext cx="1111250" cy="371475"/>
              </a:xfrm>
              <a:custGeom>
                <a:avLst/>
                <a:gdLst>
                  <a:gd name="T0" fmla="*/ 0 w 3087"/>
                  <a:gd name="T1" fmla="*/ 0 h 1030"/>
                  <a:gd name="T2" fmla="*/ 1110890 w 3087"/>
                  <a:gd name="T3" fmla="*/ 0 h 1030"/>
                  <a:gd name="T4" fmla="*/ 1110890 w 3087"/>
                  <a:gd name="T5" fmla="*/ 371114 h 1030"/>
                  <a:gd name="T6" fmla="*/ 0 w 3087"/>
                  <a:gd name="T7" fmla="*/ 371114 h 1030"/>
                  <a:gd name="T8" fmla="*/ 0 w 3087"/>
                  <a:gd name="T9" fmla="*/ 0 h 10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7" h="1030">
                    <a:moveTo>
                      <a:pt x="0" y="0"/>
                    </a:moveTo>
                    <a:lnTo>
                      <a:pt x="3086" y="0"/>
                    </a:lnTo>
                    <a:lnTo>
                      <a:pt x="3086" y="1029"/>
                    </a:lnTo>
                    <a:lnTo>
                      <a:pt x="0" y="10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E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695" name="Freeform 22">
                <a:extLst>
                  <a:ext uri="{FF2B5EF4-FFF2-40B4-BE49-F238E27FC236}">
                    <a16:creationId xmlns:a16="http://schemas.microsoft.com/office/drawing/2014/main" id="{24774859-5F40-2244-9C6A-EA236AF8A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1412875"/>
                <a:ext cx="1111250" cy="185738"/>
              </a:xfrm>
              <a:custGeom>
                <a:avLst/>
                <a:gdLst>
                  <a:gd name="T0" fmla="*/ 0 w 3087"/>
                  <a:gd name="T1" fmla="*/ 0 h 515"/>
                  <a:gd name="T2" fmla="*/ 1110890 w 3087"/>
                  <a:gd name="T3" fmla="*/ 0 h 515"/>
                  <a:gd name="T4" fmla="*/ 1110890 w 3087"/>
                  <a:gd name="T5" fmla="*/ 185377 h 515"/>
                  <a:gd name="T6" fmla="*/ 0 w 3087"/>
                  <a:gd name="T7" fmla="*/ 185377 h 515"/>
                  <a:gd name="T8" fmla="*/ 0 w 3087"/>
                  <a:gd name="T9" fmla="*/ 0 h 5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7" h="515">
                    <a:moveTo>
                      <a:pt x="0" y="0"/>
                    </a:moveTo>
                    <a:lnTo>
                      <a:pt x="3086" y="0"/>
                    </a:lnTo>
                    <a:lnTo>
                      <a:pt x="3086" y="514"/>
                    </a:lnTo>
                    <a:lnTo>
                      <a:pt x="0" y="5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696" name="Freeform 23">
                <a:extLst>
                  <a:ext uri="{FF2B5EF4-FFF2-40B4-BE49-F238E27FC236}">
                    <a16:creationId xmlns:a16="http://schemas.microsoft.com/office/drawing/2014/main" id="{04BE4A52-DF5C-C64D-B327-3AF07845D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138" y="1498600"/>
                <a:ext cx="144462" cy="192088"/>
              </a:xfrm>
              <a:custGeom>
                <a:avLst/>
                <a:gdLst>
                  <a:gd name="T0" fmla="*/ 137257 w 401"/>
                  <a:gd name="T1" fmla="*/ 109713 h 534"/>
                  <a:gd name="T2" fmla="*/ 144102 w 401"/>
                  <a:gd name="T3" fmla="*/ 20504 h 534"/>
                  <a:gd name="T4" fmla="*/ 0 w 401"/>
                  <a:gd name="T5" fmla="*/ 20504 h 534"/>
                  <a:gd name="T6" fmla="*/ 3603 w 401"/>
                  <a:gd name="T7" fmla="*/ 109713 h 534"/>
                  <a:gd name="T8" fmla="*/ 72051 w 401"/>
                  <a:gd name="T9" fmla="*/ 191728 h 534"/>
                  <a:gd name="T10" fmla="*/ 137257 w 401"/>
                  <a:gd name="T11" fmla="*/ 109713 h 5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1" h="534">
                    <a:moveTo>
                      <a:pt x="381" y="305"/>
                    </a:moveTo>
                    <a:cubicBezTo>
                      <a:pt x="400" y="57"/>
                      <a:pt x="400" y="57"/>
                      <a:pt x="400" y="57"/>
                    </a:cubicBezTo>
                    <a:cubicBezTo>
                      <a:pt x="267" y="0"/>
                      <a:pt x="124" y="0"/>
                      <a:pt x="0" y="57"/>
                    </a:cubicBezTo>
                    <a:cubicBezTo>
                      <a:pt x="10" y="305"/>
                      <a:pt x="10" y="305"/>
                      <a:pt x="10" y="305"/>
                    </a:cubicBezTo>
                    <a:cubicBezTo>
                      <a:pt x="19" y="410"/>
                      <a:pt x="95" y="495"/>
                      <a:pt x="200" y="533"/>
                    </a:cubicBezTo>
                    <a:cubicBezTo>
                      <a:pt x="305" y="495"/>
                      <a:pt x="372" y="410"/>
                      <a:pt x="381" y="305"/>
                    </a:cubicBezTo>
                  </a:path>
                </a:pathLst>
              </a:custGeom>
              <a:solidFill>
                <a:srgbClr val="005E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697" name="Freeform 24">
                <a:extLst>
                  <a:ext uri="{FF2B5EF4-FFF2-40B4-BE49-F238E27FC236}">
                    <a16:creationId xmlns:a16="http://schemas.microsoft.com/office/drawing/2014/main" id="{2AF21214-D2F9-A64A-851A-31EA450D1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563688"/>
                <a:ext cx="106363" cy="117475"/>
              </a:xfrm>
              <a:custGeom>
                <a:avLst/>
                <a:gdLst>
                  <a:gd name="T0" fmla="*/ 0 w 296"/>
                  <a:gd name="T1" fmla="*/ 54942 h 325"/>
                  <a:gd name="T2" fmla="*/ 54619 w 296"/>
                  <a:gd name="T3" fmla="*/ 117114 h 325"/>
                  <a:gd name="T4" fmla="*/ 106004 w 296"/>
                  <a:gd name="T5" fmla="*/ 54942 h 325"/>
                  <a:gd name="T6" fmla="*/ 81928 w 296"/>
                  <a:gd name="T7" fmla="*/ 17350 h 325"/>
                  <a:gd name="T8" fmla="*/ 68274 w 296"/>
                  <a:gd name="T9" fmla="*/ 34339 h 325"/>
                  <a:gd name="T10" fmla="*/ 54619 w 296"/>
                  <a:gd name="T11" fmla="*/ 0 h 325"/>
                  <a:gd name="T12" fmla="*/ 37730 w 296"/>
                  <a:gd name="T13" fmla="*/ 34339 h 325"/>
                  <a:gd name="T14" fmla="*/ 27309 w 296"/>
                  <a:gd name="T15" fmla="*/ 17350 h 325"/>
                  <a:gd name="T16" fmla="*/ 0 w 296"/>
                  <a:gd name="T17" fmla="*/ 54942 h 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325">
                    <a:moveTo>
                      <a:pt x="0" y="152"/>
                    </a:moveTo>
                    <a:cubicBezTo>
                      <a:pt x="19" y="229"/>
                      <a:pt x="76" y="295"/>
                      <a:pt x="152" y="324"/>
                    </a:cubicBezTo>
                    <a:cubicBezTo>
                      <a:pt x="228" y="295"/>
                      <a:pt x="285" y="229"/>
                      <a:pt x="295" y="152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76" y="48"/>
                      <a:pt x="76" y="48"/>
                      <a:pt x="76" y="48"/>
                    </a:cubicBezTo>
                    <a:cubicBezTo>
                      <a:pt x="0" y="152"/>
                      <a:pt x="0" y="152"/>
                      <a:pt x="0" y="15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698" name="Freeform 25">
                <a:extLst>
                  <a:ext uri="{FF2B5EF4-FFF2-40B4-BE49-F238E27FC236}">
                    <a16:creationId xmlns:a16="http://schemas.microsoft.com/office/drawing/2014/main" id="{2DCD4B82-1C17-1A44-8B23-5E628F9DC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628775"/>
                <a:ext cx="103188" cy="14288"/>
              </a:xfrm>
              <a:custGeom>
                <a:avLst/>
                <a:gdLst>
                  <a:gd name="T0" fmla="*/ 0 w 287"/>
                  <a:gd name="T1" fmla="*/ 0 h 39"/>
                  <a:gd name="T2" fmla="*/ 24089 w 287"/>
                  <a:gd name="T3" fmla="*/ 3297 h 39"/>
                  <a:gd name="T4" fmla="*/ 40988 w 287"/>
                  <a:gd name="T5" fmla="*/ 3297 h 39"/>
                  <a:gd name="T6" fmla="*/ 58245 w 287"/>
                  <a:gd name="T7" fmla="*/ 3297 h 39"/>
                  <a:gd name="T8" fmla="*/ 78739 w 287"/>
                  <a:gd name="T9" fmla="*/ 3297 h 39"/>
                  <a:gd name="T10" fmla="*/ 102828 w 287"/>
                  <a:gd name="T11" fmla="*/ 0 h 39"/>
                  <a:gd name="T12" fmla="*/ 102828 w 287"/>
                  <a:gd name="T13" fmla="*/ 3297 h 39"/>
                  <a:gd name="T14" fmla="*/ 78739 w 287"/>
                  <a:gd name="T15" fmla="*/ 10624 h 39"/>
                  <a:gd name="T16" fmla="*/ 58245 w 287"/>
                  <a:gd name="T17" fmla="*/ 10624 h 39"/>
                  <a:gd name="T18" fmla="*/ 40988 w 287"/>
                  <a:gd name="T19" fmla="*/ 10624 h 39"/>
                  <a:gd name="T20" fmla="*/ 24089 w 287"/>
                  <a:gd name="T21" fmla="*/ 10624 h 39"/>
                  <a:gd name="T22" fmla="*/ 0 w 287"/>
                  <a:gd name="T23" fmla="*/ 3297 h 39"/>
                  <a:gd name="T24" fmla="*/ 0 w 287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7" h="39">
                    <a:moveTo>
                      <a:pt x="0" y="0"/>
                    </a:moveTo>
                    <a:cubicBezTo>
                      <a:pt x="10" y="19"/>
                      <a:pt x="38" y="29"/>
                      <a:pt x="67" y="9"/>
                    </a:cubicBezTo>
                    <a:cubicBezTo>
                      <a:pt x="86" y="9"/>
                      <a:pt x="105" y="9"/>
                      <a:pt x="114" y="9"/>
                    </a:cubicBezTo>
                    <a:cubicBezTo>
                      <a:pt x="134" y="19"/>
                      <a:pt x="153" y="19"/>
                      <a:pt x="162" y="9"/>
                    </a:cubicBezTo>
                    <a:cubicBezTo>
                      <a:pt x="181" y="9"/>
                      <a:pt x="200" y="9"/>
                      <a:pt x="219" y="9"/>
                    </a:cubicBezTo>
                    <a:cubicBezTo>
                      <a:pt x="238" y="29"/>
                      <a:pt x="267" y="19"/>
                      <a:pt x="286" y="0"/>
                    </a:cubicBezTo>
                    <a:cubicBezTo>
                      <a:pt x="286" y="9"/>
                      <a:pt x="286" y="9"/>
                      <a:pt x="286" y="9"/>
                    </a:cubicBezTo>
                    <a:cubicBezTo>
                      <a:pt x="267" y="38"/>
                      <a:pt x="238" y="38"/>
                      <a:pt x="219" y="29"/>
                    </a:cubicBezTo>
                    <a:cubicBezTo>
                      <a:pt x="200" y="19"/>
                      <a:pt x="181" y="19"/>
                      <a:pt x="162" y="29"/>
                    </a:cubicBezTo>
                    <a:cubicBezTo>
                      <a:pt x="153" y="38"/>
                      <a:pt x="134" y="38"/>
                      <a:pt x="114" y="29"/>
                    </a:cubicBezTo>
                    <a:cubicBezTo>
                      <a:pt x="105" y="19"/>
                      <a:pt x="86" y="19"/>
                      <a:pt x="67" y="29"/>
                    </a:cubicBezTo>
                    <a:cubicBezTo>
                      <a:pt x="38" y="38"/>
                      <a:pt x="10" y="38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05E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699" name="Freeform 26">
                <a:extLst>
                  <a:ext uri="{FF2B5EF4-FFF2-40B4-BE49-F238E27FC236}">
                    <a16:creationId xmlns:a16="http://schemas.microsoft.com/office/drawing/2014/main" id="{793FDEDC-034F-4D4D-96F3-75059495D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639888"/>
                <a:ext cx="103188" cy="14287"/>
              </a:xfrm>
              <a:custGeom>
                <a:avLst/>
                <a:gdLst>
                  <a:gd name="T0" fmla="*/ 0 w 287"/>
                  <a:gd name="T1" fmla="*/ 0 h 39"/>
                  <a:gd name="T2" fmla="*/ 24089 w 287"/>
                  <a:gd name="T3" fmla="*/ 6960 h 39"/>
                  <a:gd name="T4" fmla="*/ 40988 w 287"/>
                  <a:gd name="T5" fmla="*/ 6960 h 39"/>
                  <a:gd name="T6" fmla="*/ 58245 w 287"/>
                  <a:gd name="T7" fmla="*/ 6960 h 39"/>
                  <a:gd name="T8" fmla="*/ 78739 w 287"/>
                  <a:gd name="T9" fmla="*/ 6960 h 39"/>
                  <a:gd name="T10" fmla="*/ 102828 w 287"/>
                  <a:gd name="T11" fmla="*/ 0 h 39"/>
                  <a:gd name="T12" fmla="*/ 102828 w 287"/>
                  <a:gd name="T13" fmla="*/ 3297 h 39"/>
                  <a:gd name="T14" fmla="*/ 78739 w 287"/>
                  <a:gd name="T15" fmla="*/ 10257 h 39"/>
                  <a:gd name="T16" fmla="*/ 58245 w 287"/>
                  <a:gd name="T17" fmla="*/ 10257 h 39"/>
                  <a:gd name="T18" fmla="*/ 40988 w 287"/>
                  <a:gd name="T19" fmla="*/ 10257 h 39"/>
                  <a:gd name="T20" fmla="*/ 24089 w 287"/>
                  <a:gd name="T21" fmla="*/ 10257 h 39"/>
                  <a:gd name="T22" fmla="*/ 0 w 287"/>
                  <a:gd name="T23" fmla="*/ 3297 h 39"/>
                  <a:gd name="T24" fmla="*/ 0 w 287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7" h="39">
                    <a:moveTo>
                      <a:pt x="0" y="0"/>
                    </a:moveTo>
                    <a:cubicBezTo>
                      <a:pt x="10" y="19"/>
                      <a:pt x="38" y="28"/>
                      <a:pt x="67" y="19"/>
                    </a:cubicBezTo>
                    <a:cubicBezTo>
                      <a:pt x="86" y="9"/>
                      <a:pt x="105" y="9"/>
                      <a:pt x="114" y="19"/>
                    </a:cubicBezTo>
                    <a:cubicBezTo>
                      <a:pt x="134" y="19"/>
                      <a:pt x="153" y="19"/>
                      <a:pt x="162" y="19"/>
                    </a:cubicBezTo>
                    <a:cubicBezTo>
                      <a:pt x="181" y="9"/>
                      <a:pt x="200" y="9"/>
                      <a:pt x="219" y="19"/>
                    </a:cubicBezTo>
                    <a:cubicBezTo>
                      <a:pt x="238" y="28"/>
                      <a:pt x="267" y="19"/>
                      <a:pt x="286" y="0"/>
                    </a:cubicBezTo>
                    <a:cubicBezTo>
                      <a:pt x="286" y="9"/>
                      <a:pt x="286" y="9"/>
                      <a:pt x="286" y="9"/>
                    </a:cubicBezTo>
                    <a:cubicBezTo>
                      <a:pt x="267" y="38"/>
                      <a:pt x="238" y="38"/>
                      <a:pt x="219" y="28"/>
                    </a:cubicBezTo>
                    <a:cubicBezTo>
                      <a:pt x="200" y="19"/>
                      <a:pt x="181" y="19"/>
                      <a:pt x="162" y="28"/>
                    </a:cubicBezTo>
                    <a:cubicBezTo>
                      <a:pt x="153" y="38"/>
                      <a:pt x="134" y="38"/>
                      <a:pt x="114" y="28"/>
                    </a:cubicBezTo>
                    <a:cubicBezTo>
                      <a:pt x="105" y="19"/>
                      <a:pt x="86" y="19"/>
                      <a:pt x="67" y="28"/>
                    </a:cubicBezTo>
                    <a:cubicBezTo>
                      <a:pt x="38" y="38"/>
                      <a:pt x="10" y="38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005EA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00" name="Freeform 27">
                <a:extLst>
                  <a:ext uri="{FF2B5EF4-FFF2-40B4-BE49-F238E27FC236}">
                    <a16:creationId xmlns:a16="http://schemas.microsoft.com/office/drawing/2014/main" id="{EBA8AAAF-3B6F-1748-B7F0-F0B9F463D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539875"/>
                <a:ext cx="11113" cy="14288"/>
              </a:xfrm>
              <a:custGeom>
                <a:avLst/>
                <a:gdLst>
                  <a:gd name="T0" fmla="*/ 7038 w 30"/>
                  <a:gd name="T1" fmla="*/ 0 h 39"/>
                  <a:gd name="T2" fmla="*/ 7038 w 30"/>
                  <a:gd name="T3" fmla="*/ 3664 h 39"/>
                  <a:gd name="T4" fmla="*/ 10743 w 30"/>
                  <a:gd name="T5" fmla="*/ 3664 h 39"/>
                  <a:gd name="T6" fmla="*/ 10743 w 30"/>
                  <a:gd name="T7" fmla="*/ 6961 h 39"/>
                  <a:gd name="T8" fmla="*/ 10743 w 30"/>
                  <a:gd name="T9" fmla="*/ 10624 h 39"/>
                  <a:gd name="T10" fmla="*/ 7038 w 30"/>
                  <a:gd name="T11" fmla="*/ 10624 h 39"/>
                  <a:gd name="T12" fmla="*/ 7038 w 30"/>
                  <a:gd name="T13" fmla="*/ 13922 h 39"/>
                  <a:gd name="T14" fmla="*/ 3704 w 30"/>
                  <a:gd name="T15" fmla="*/ 10624 h 39"/>
                  <a:gd name="T16" fmla="*/ 0 w 30"/>
                  <a:gd name="T17" fmla="*/ 10624 h 39"/>
                  <a:gd name="T18" fmla="*/ 3704 w 30"/>
                  <a:gd name="T19" fmla="*/ 6961 h 39"/>
                  <a:gd name="T20" fmla="*/ 0 w 30"/>
                  <a:gd name="T21" fmla="*/ 3664 h 39"/>
                  <a:gd name="T22" fmla="*/ 3704 w 30"/>
                  <a:gd name="T23" fmla="*/ 3664 h 39"/>
                  <a:gd name="T24" fmla="*/ 7038 w 30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39">
                    <a:moveTo>
                      <a:pt x="19" y="0"/>
                    </a:moveTo>
                    <a:lnTo>
                      <a:pt x="19" y="10"/>
                    </a:lnTo>
                    <a:lnTo>
                      <a:pt x="29" y="10"/>
                    </a:lnTo>
                    <a:lnTo>
                      <a:pt x="29" y="19"/>
                    </a:lnTo>
                    <a:lnTo>
                      <a:pt x="29" y="29"/>
                    </a:lnTo>
                    <a:lnTo>
                      <a:pt x="19" y="29"/>
                    </a:lnTo>
                    <a:lnTo>
                      <a:pt x="19" y="38"/>
                    </a:lnTo>
                    <a:lnTo>
                      <a:pt x="10" y="29"/>
                    </a:lnTo>
                    <a:lnTo>
                      <a:pt x="0" y="29"/>
                    </a:lnTo>
                    <a:lnTo>
                      <a:pt x="10" y="19"/>
                    </a:lnTo>
                    <a:lnTo>
                      <a:pt x="0" y="10"/>
                    </a:lnTo>
                    <a:lnTo>
                      <a:pt x="10" y="1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DD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01" name="Freeform 28">
                <a:extLst>
                  <a:ext uri="{FF2B5EF4-FFF2-40B4-BE49-F238E27FC236}">
                    <a16:creationId xmlns:a16="http://schemas.microsoft.com/office/drawing/2014/main" id="{67EE7822-C643-EC40-86F8-886D9F6BF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512888"/>
                <a:ext cx="14287" cy="14287"/>
              </a:xfrm>
              <a:custGeom>
                <a:avLst/>
                <a:gdLst>
                  <a:gd name="T0" fmla="*/ 6960 w 39"/>
                  <a:gd name="T1" fmla="*/ 0 h 39"/>
                  <a:gd name="T2" fmla="*/ 6960 w 39"/>
                  <a:gd name="T3" fmla="*/ 3663 h 39"/>
                  <a:gd name="T4" fmla="*/ 13921 w 39"/>
                  <a:gd name="T5" fmla="*/ 3663 h 39"/>
                  <a:gd name="T6" fmla="*/ 10624 w 39"/>
                  <a:gd name="T7" fmla="*/ 6960 h 39"/>
                  <a:gd name="T8" fmla="*/ 13921 w 39"/>
                  <a:gd name="T9" fmla="*/ 10624 h 39"/>
                  <a:gd name="T10" fmla="*/ 6960 w 39"/>
                  <a:gd name="T11" fmla="*/ 10624 h 39"/>
                  <a:gd name="T12" fmla="*/ 6960 w 39"/>
                  <a:gd name="T13" fmla="*/ 13921 h 39"/>
                  <a:gd name="T14" fmla="*/ 3297 w 39"/>
                  <a:gd name="T15" fmla="*/ 10624 h 39"/>
                  <a:gd name="T16" fmla="*/ 0 w 39"/>
                  <a:gd name="T17" fmla="*/ 10624 h 39"/>
                  <a:gd name="T18" fmla="*/ 3297 w 39"/>
                  <a:gd name="T19" fmla="*/ 6960 h 39"/>
                  <a:gd name="T20" fmla="*/ 0 w 39"/>
                  <a:gd name="T21" fmla="*/ 3663 h 39"/>
                  <a:gd name="T22" fmla="*/ 3297 w 39"/>
                  <a:gd name="T23" fmla="*/ 3663 h 39"/>
                  <a:gd name="T24" fmla="*/ 6960 w 39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lnTo>
                      <a:pt x="19" y="10"/>
                    </a:lnTo>
                    <a:lnTo>
                      <a:pt x="38" y="10"/>
                    </a:lnTo>
                    <a:lnTo>
                      <a:pt x="29" y="19"/>
                    </a:lnTo>
                    <a:lnTo>
                      <a:pt x="38" y="29"/>
                    </a:lnTo>
                    <a:lnTo>
                      <a:pt x="19" y="29"/>
                    </a:lnTo>
                    <a:lnTo>
                      <a:pt x="19" y="38"/>
                    </a:lnTo>
                    <a:lnTo>
                      <a:pt x="9" y="29"/>
                    </a:lnTo>
                    <a:lnTo>
                      <a:pt x="0" y="29"/>
                    </a:lnTo>
                    <a:lnTo>
                      <a:pt x="9" y="19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DD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02" name="Freeform 29">
                <a:extLst>
                  <a:ext uri="{FF2B5EF4-FFF2-40B4-BE49-F238E27FC236}">
                    <a16:creationId xmlns:a16="http://schemas.microsoft.com/office/drawing/2014/main" id="{8483E5A4-35C6-D14A-935C-E7E75C3D8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512888"/>
                <a:ext cx="11112" cy="14287"/>
              </a:xfrm>
              <a:custGeom>
                <a:avLst/>
                <a:gdLst>
                  <a:gd name="T0" fmla="*/ 7038 w 30"/>
                  <a:gd name="T1" fmla="*/ 0 h 39"/>
                  <a:gd name="T2" fmla="*/ 7038 w 30"/>
                  <a:gd name="T3" fmla="*/ 3663 h 39"/>
                  <a:gd name="T4" fmla="*/ 10742 w 30"/>
                  <a:gd name="T5" fmla="*/ 3663 h 39"/>
                  <a:gd name="T6" fmla="*/ 7038 w 30"/>
                  <a:gd name="T7" fmla="*/ 6960 h 39"/>
                  <a:gd name="T8" fmla="*/ 10742 w 30"/>
                  <a:gd name="T9" fmla="*/ 10624 h 39"/>
                  <a:gd name="T10" fmla="*/ 7038 w 30"/>
                  <a:gd name="T11" fmla="*/ 10624 h 39"/>
                  <a:gd name="T12" fmla="*/ 7038 w 30"/>
                  <a:gd name="T13" fmla="*/ 13921 h 39"/>
                  <a:gd name="T14" fmla="*/ 3704 w 30"/>
                  <a:gd name="T15" fmla="*/ 10624 h 39"/>
                  <a:gd name="T16" fmla="*/ 0 w 30"/>
                  <a:gd name="T17" fmla="*/ 10624 h 39"/>
                  <a:gd name="T18" fmla="*/ 3704 w 30"/>
                  <a:gd name="T19" fmla="*/ 6960 h 39"/>
                  <a:gd name="T20" fmla="*/ 0 w 30"/>
                  <a:gd name="T21" fmla="*/ 3663 h 39"/>
                  <a:gd name="T22" fmla="*/ 3704 w 30"/>
                  <a:gd name="T23" fmla="*/ 3663 h 39"/>
                  <a:gd name="T24" fmla="*/ 7038 w 30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39">
                    <a:moveTo>
                      <a:pt x="19" y="0"/>
                    </a:moveTo>
                    <a:lnTo>
                      <a:pt x="19" y="10"/>
                    </a:lnTo>
                    <a:lnTo>
                      <a:pt x="29" y="10"/>
                    </a:lnTo>
                    <a:lnTo>
                      <a:pt x="19" y="19"/>
                    </a:lnTo>
                    <a:lnTo>
                      <a:pt x="29" y="29"/>
                    </a:lnTo>
                    <a:lnTo>
                      <a:pt x="19" y="29"/>
                    </a:lnTo>
                    <a:lnTo>
                      <a:pt x="19" y="38"/>
                    </a:lnTo>
                    <a:lnTo>
                      <a:pt x="10" y="29"/>
                    </a:lnTo>
                    <a:lnTo>
                      <a:pt x="0" y="29"/>
                    </a:lnTo>
                    <a:lnTo>
                      <a:pt x="10" y="19"/>
                    </a:lnTo>
                    <a:lnTo>
                      <a:pt x="0" y="10"/>
                    </a:lnTo>
                    <a:lnTo>
                      <a:pt x="10" y="1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DD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03" name="Freeform 30">
                <a:extLst>
                  <a:ext uri="{FF2B5EF4-FFF2-40B4-BE49-F238E27FC236}">
                    <a16:creationId xmlns:a16="http://schemas.microsoft.com/office/drawing/2014/main" id="{E35CA1DE-3266-CD4E-9F7C-B0B4E891A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138" y="1519238"/>
                <a:ext cx="144462" cy="171450"/>
              </a:xfrm>
              <a:custGeom>
                <a:avLst/>
                <a:gdLst>
                  <a:gd name="T0" fmla="*/ 3603 w 401"/>
                  <a:gd name="T1" fmla="*/ 0 h 477"/>
                  <a:gd name="T2" fmla="*/ 10447 w 401"/>
                  <a:gd name="T3" fmla="*/ 85545 h 477"/>
                  <a:gd name="T4" fmla="*/ 72051 w 401"/>
                  <a:gd name="T5" fmla="*/ 164261 h 477"/>
                  <a:gd name="T6" fmla="*/ 134015 w 401"/>
                  <a:gd name="T7" fmla="*/ 85545 h 477"/>
                  <a:gd name="T8" fmla="*/ 137257 w 401"/>
                  <a:gd name="T9" fmla="*/ 0 h 477"/>
                  <a:gd name="T10" fmla="*/ 144102 w 401"/>
                  <a:gd name="T11" fmla="*/ 0 h 477"/>
                  <a:gd name="T12" fmla="*/ 137257 w 401"/>
                  <a:gd name="T13" fmla="*/ 89140 h 477"/>
                  <a:gd name="T14" fmla="*/ 72051 w 401"/>
                  <a:gd name="T15" fmla="*/ 171091 h 477"/>
                  <a:gd name="T16" fmla="*/ 3603 w 401"/>
                  <a:gd name="T17" fmla="*/ 89140 h 477"/>
                  <a:gd name="T18" fmla="*/ 0 w 401"/>
                  <a:gd name="T19" fmla="*/ 0 h 477"/>
                  <a:gd name="T20" fmla="*/ 3603 w 401"/>
                  <a:gd name="T21" fmla="*/ 0 h 4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1" h="477">
                    <a:moveTo>
                      <a:pt x="10" y="0"/>
                    </a:moveTo>
                    <a:cubicBezTo>
                      <a:pt x="29" y="238"/>
                      <a:pt x="29" y="238"/>
                      <a:pt x="29" y="238"/>
                    </a:cubicBezTo>
                    <a:cubicBezTo>
                      <a:pt x="38" y="343"/>
                      <a:pt x="105" y="429"/>
                      <a:pt x="200" y="457"/>
                    </a:cubicBezTo>
                    <a:cubicBezTo>
                      <a:pt x="295" y="429"/>
                      <a:pt x="362" y="343"/>
                      <a:pt x="372" y="238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391" y="0"/>
                      <a:pt x="391" y="0"/>
                      <a:pt x="400" y="0"/>
                    </a:cubicBezTo>
                    <a:cubicBezTo>
                      <a:pt x="381" y="248"/>
                      <a:pt x="381" y="248"/>
                      <a:pt x="381" y="248"/>
                    </a:cubicBezTo>
                    <a:cubicBezTo>
                      <a:pt x="372" y="353"/>
                      <a:pt x="305" y="438"/>
                      <a:pt x="200" y="476"/>
                    </a:cubicBezTo>
                    <a:cubicBezTo>
                      <a:pt x="95" y="438"/>
                      <a:pt x="19" y="353"/>
                      <a:pt x="10" y="24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EC22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704" name="Freeform 31">
                <a:extLst>
                  <a:ext uri="{FF2B5EF4-FFF2-40B4-BE49-F238E27FC236}">
                    <a16:creationId xmlns:a16="http://schemas.microsoft.com/office/drawing/2014/main" id="{EC4B2E15-1CD8-0248-9D6A-E7267B5F7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50" y="1412875"/>
                <a:ext cx="1111250" cy="555625"/>
              </a:xfrm>
              <a:custGeom>
                <a:avLst/>
                <a:gdLst>
                  <a:gd name="T0" fmla="*/ 1110890 w 3087"/>
                  <a:gd name="T1" fmla="*/ 0 h 1544"/>
                  <a:gd name="T2" fmla="*/ 0 w 3087"/>
                  <a:gd name="T3" fmla="*/ 0 h 1544"/>
                  <a:gd name="T4" fmla="*/ 0 w 3087"/>
                  <a:gd name="T5" fmla="*/ 555265 h 1544"/>
                  <a:gd name="T6" fmla="*/ 1110890 w 3087"/>
                  <a:gd name="T7" fmla="*/ 555265 h 1544"/>
                  <a:gd name="T8" fmla="*/ 1110890 w 3087"/>
                  <a:gd name="T9" fmla="*/ 0 h 15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7" h="1544">
                    <a:moveTo>
                      <a:pt x="3086" y="0"/>
                    </a:moveTo>
                    <a:lnTo>
                      <a:pt x="0" y="0"/>
                    </a:lnTo>
                    <a:lnTo>
                      <a:pt x="0" y="1543"/>
                    </a:lnTo>
                    <a:lnTo>
                      <a:pt x="3086" y="1543"/>
                    </a:lnTo>
                    <a:lnTo>
                      <a:pt x="3086" y="0"/>
                    </a:lnTo>
                  </a:path>
                </a:pathLst>
              </a:custGeom>
              <a:noFill/>
              <a:ln w="9525" cap="flat">
                <a:solidFill>
                  <a:srgbClr val="231F2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71687" name="Google Shape;615;p19">
              <a:extLst>
                <a:ext uri="{FF2B5EF4-FFF2-40B4-BE49-F238E27FC236}">
                  <a16:creationId xmlns:a16="http://schemas.microsoft.com/office/drawing/2014/main" id="{BDD98DB1-E68F-D84C-9902-75D86D6ED4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2960688"/>
              <a:ext cx="2803525" cy="731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688" name="Google Shape;615;p19">
              <a:extLst>
                <a:ext uri="{FF2B5EF4-FFF2-40B4-BE49-F238E27FC236}">
                  <a16:creationId xmlns:a16="http://schemas.microsoft.com/office/drawing/2014/main" id="{E64E7B15-2290-4C4F-9832-EF8DE02913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4300538"/>
              <a:ext cx="2803525" cy="733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39991162-B376-3348-ADFE-75B28E4900EF}"/>
              </a:ext>
            </a:extLst>
          </p:cNvPr>
          <p:cNvGrpSpPr/>
          <p:nvPr/>
        </p:nvGrpSpPr>
        <p:grpSpPr>
          <a:xfrm>
            <a:off x="3397250" y="943240"/>
            <a:ext cx="8380678" cy="5511271"/>
            <a:chOff x="4076700" y="1131888"/>
            <a:chExt cx="10056813" cy="6613525"/>
          </a:xfrm>
        </p:grpSpPr>
        <p:grpSp>
          <p:nvGrpSpPr>
            <p:cNvPr id="73733" name="Group 2">
              <a:extLst>
                <a:ext uri="{FF2B5EF4-FFF2-40B4-BE49-F238E27FC236}">
                  <a16:creationId xmlns:a16="http://schemas.microsoft.com/office/drawing/2014/main" id="{0D575CEB-09DD-5040-81F6-B66552B7D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5100" y="1176338"/>
              <a:ext cx="7618413" cy="5686425"/>
              <a:chOff x="6515100" y="1176338"/>
              <a:chExt cx="7618413" cy="5686425"/>
            </a:xfrm>
          </p:grpSpPr>
          <p:sp>
            <p:nvSpPr>
              <p:cNvPr id="74621" name="Freeform 9">
                <a:extLst>
                  <a:ext uri="{FF2B5EF4-FFF2-40B4-BE49-F238E27FC236}">
                    <a16:creationId xmlns:a16="http://schemas.microsoft.com/office/drawing/2014/main" id="{BA45B2F4-4D35-BB40-8D22-278E44658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8500" y="3452813"/>
                <a:ext cx="1143000" cy="2122487"/>
              </a:xfrm>
              <a:custGeom>
                <a:avLst/>
                <a:gdLst>
                  <a:gd name="T0" fmla="*/ 1029168 w 3173"/>
                  <a:gd name="T1" fmla="*/ 116276 h 5896"/>
                  <a:gd name="T2" fmla="*/ 988102 w 3173"/>
                  <a:gd name="T3" fmla="*/ 58318 h 5896"/>
                  <a:gd name="T4" fmla="*/ 895524 w 3173"/>
                  <a:gd name="T5" fmla="*/ 47878 h 5896"/>
                  <a:gd name="T6" fmla="*/ 861303 w 3173"/>
                  <a:gd name="T7" fmla="*/ 41039 h 5896"/>
                  <a:gd name="T8" fmla="*/ 740987 w 3173"/>
                  <a:gd name="T9" fmla="*/ 3240 h 5896"/>
                  <a:gd name="T10" fmla="*/ 686232 w 3173"/>
                  <a:gd name="T11" fmla="*/ 82077 h 5896"/>
                  <a:gd name="T12" fmla="*/ 641564 w 3173"/>
                  <a:gd name="T13" fmla="*/ 106196 h 5896"/>
                  <a:gd name="T14" fmla="*/ 682630 w 3173"/>
                  <a:gd name="T15" fmla="*/ 126716 h 5896"/>
                  <a:gd name="T16" fmla="*/ 682630 w 3173"/>
                  <a:gd name="T17" fmla="*/ 191873 h 5896"/>
                  <a:gd name="T18" fmla="*/ 658855 w 3173"/>
                  <a:gd name="T19" fmla="*/ 250191 h 5896"/>
                  <a:gd name="T20" fmla="*/ 686232 w 3173"/>
                  <a:gd name="T21" fmla="*/ 304910 h 5896"/>
                  <a:gd name="T22" fmla="*/ 627876 w 3173"/>
                  <a:gd name="T23" fmla="*/ 383747 h 5896"/>
                  <a:gd name="T24" fmla="*/ 555830 w 3173"/>
                  <a:gd name="T25" fmla="*/ 397786 h 5896"/>
                  <a:gd name="T26" fmla="*/ 531695 w 3173"/>
                  <a:gd name="T27" fmla="*/ 449265 h 5896"/>
                  <a:gd name="T28" fmla="*/ 507920 w 3173"/>
                  <a:gd name="T29" fmla="*/ 520902 h 5896"/>
                  <a:gd name="T30" fmla="*/ 414981 w 3173"/>
                  <a:gd name="T31" fmla="*/ 572380 h 5896"/>
                  <a:gd name="T32" fmla="*/ 384362 w 3173"/>
                  <a:gd name="T33" fmla="*/ 630698 h 5896"/>
                  <a:gd name="T34" fmla="*/ 349780 w 3173"/>
                  <a:gd name="T35" fmla="*/ 675337 h 5896"/>
                  <a:gd name="T36" fmla="*/ 343296 w 3173"/>
                  <a:gd name="T37" fmla="*/ 627458 h 5896"/>
                  <a:gd name="T38" fmla="*/ 236669 w 3173"/>
                  <a:gd name="T39" fmla="*/ 596499 h 5896"/>
                  <a:gd name="T40" fmla="*/ 181915 w 3173"/>
                  <a:gd name="T41" fmla="*/ 634298 h 5896"/>
                  <a:gd name="T42" fmla="*/ 140849 w 3173"/>
                  <a:gd name="T43" fmla="*/ 767854 h 5896"/>
                  <a:gd name="T44" fmla="*/ 113111 w 3173"/>
                  <a:gd name="T45" fmla="*/ 812492 h 5896"/>
                  <a:gd name="T46" fmla="*/ 30980 w 3173"/>
                  <a:gd name="T47" fmla="*/ 870810 h 5896"/>
                  <a:gd name="T48" fmla="*/ 10447 w 3173"/>
                  <a:gd name="T49" fmla="*/ 915449 h 5896"/>
                  <a:gd name="T50" fmla="*/ 6844 w 3173"/>
                  <a:gd name="T51" fmla="*/ 946047 h 5896"/>
                  <a:gd name="T52" fmla="*/ 17291 w 3173"/>
                  <a:gd name="T53" fmla="*/ 994286 h 5896"/>
                  <a:gd name="T54" fmla="*/ 37824 w 3173"/>
                  <a:gd name="T55" fmla="*/ 1025245 h 5896"/>
                  <a:gd name="T56" fmla="*/ 99423 w 3173"/>
                  <a:gd name="T57" fmla="*/ 1052604 h 5896"/>
                  <a:gd name="T58" fmla="*/ 192001 w 3173"/>
                  <a:gd name="T59" fmla="*/ 1117402 h 5896"/>
                  <a:gd name="T60" fmla="*/ 175070 w 3173"/>
                  <a:gd name="T61" fmla="*/ 1179319 h 5896"/>
                  <a:gd name="T62" fmla="*/ 144091 w 3173"/>
                  <a:gd name="T63" fmla="*/ 1244477 h 5896"/>
                  <a:gd name="T64" fmla="*/ 281337 w 3173"/>
                  <a:gd name="T65" fmla="*/ 1340594 h 5896"/>
                  <a:gd name="T66" fmla="*/ 332850 w 3173"/>
                  <a:gd name="T67" fmla="*/ 1395312 h 5896"/>
                  <a:gd name="T68" fmla="*/ 315559 w 3173"/>
                  <a:gd name="T69" fmla="*/ 1467310 h 5896"/>
                  <a:gd name="T70" fmla="*/ 315559 w 3173"/>
                  <a:gd name="T71" fmla="*/ 1542547 h 5896"/>
                  <a:gd name="T72" fmla="*/ 281337 w 3173"/>
                  <a:gd name="T73" fmla="*/ 1662783 h 5896"/>
                  <a:gd name="T74" fmla="*/ 253960 w 3173"/>
                  <a:gd name="T75" fmla="*/ 1765739 h 5896"/>
                  <a:gd name="T76" fmla="*/ 301870 w 3173"/>
                  <a:gd name="T77" fmla="*/ 1868336 h 5896"/>
                  <a:gd name="T78" fmla="*/ 288182 w 3173"/>
                  <a:gd name="T79" fmla="*/ 1971292 h 5896"/>
                  <a:gd name="T80" fmla="*/ 356985 w 3173"/>
                  <a:gd name="T81" fmla="*/ 2081088 h 5896"/>
                  <a:gd name="T82" fmla="*/ 425428 w 3173"/>
                  <a:gd name="T83" fmla="*/ 2118527 h 5896"/>
                  <a:gd name="T84" fmla="*/ 490629 w 3173"/>
                  <a:gd name="T85" fmla="*/ 1919814 h 5896"/>
                  <a:gd name="T86" fmla="*/ 566277 w 3173"/>
                  <a:gd name="T87" fmla="*/ 1772579 h 5896"/>
                  <a:gd name="T88" fmla="*/ 648408 w 3173"/>
                  <a:gd name="T89" fmla="*/ 1693742 h 5896"/>
                  <a:gd name="T90" fmla="*/ 816634 w 3173"/>
                  <a:gd name="T91" fmla="*/ 1618144 h 5896"/>
                  <a:gd name="T92" fmla="*/ 885078 w 3173"/>
                  <a:gd name="T93" fmla="*/ 1559826 h 5896"/>
                  <a:gd name="T94" fmla="*/ 936590 w 3173"/>
                  <a:gd name="T95" fmla="*/ 1518788 h 5896"/>
                  <a:gd name="T96" fmla="*/ 957123 w 3173"/>
                  <a:gd name="T97" fmla="*/ 1450390 h 5896"/>
                  <a:gd name="T98" fmla="*/ 833925 w 3173"/>
                  <a:gd name="T99" fmla="*/ 1381632 h 5896"/>
                  <a:gd name="T100" fmla="*/ 724056 w 3173"/>
                  <a:gd name="T101" fmla="*/ 1172480 h 5896"/>
                  <a:gd name="T102" fmla="*/ 693077 w 3173"/>
                  <a:gd name="T103" fmla="*/ 888089 h 5896"/>
                  <a:gd name="T104" fmla="*/ 799344 w 3173"/>
                  <a:gd name="T105" fmla="*/ 682177 h 5896"/>
                  <a:gd name="T106" fmla="*/ 1025926 w 3173"/>
                  <a:gd name="T107" fmla="*/ 383747 h 5896"/>
                  <a:gd name="T108" fmla="*/ 1142640 w 3173"/>
                  <a:gd name="T109" fmla="*/ 188634 h 5896"/>
                  <a:gd name="T110" fmla="*/ 96181 w 3173"/>
                  <a:gd name="T111" fmla="*/ 562301 h 5896"/>
                  <a:gd name="T112" fmla="*/ 212534 w 3173"/>
                  <a:gd name="T113" fmla="*/ 562301 h 5896"/>
                  <a:gd name="T114" fmla="*/ 171468 w 3173"/>
                  <a:gd name="T115" fmla="*/ 486703 h 5896"/>
                  <a:gd name="T116" fmla="*/ 137246 w 3173"/>
                  <a:gd name="T117" fmla="*/ 449265 h 5896"/>
                  <a:gd name="T118" fmla="*/ 109869 w 3173"/>
                  <a:gd name="T119" fmla="*/ 462944 h 58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173" h="5896">
                    <a:moveTo>
                      <a:pt x="3172" y="514"/>
                    </a:moveTo>
                    <a:lnTo>
                      <a:pt x="3067" y="476"/>
                    </a:lnTo>
                    <a:lnTo>
                      <a:pt x="3057" y="466"/>
                    </a:lnTo>
                    <a:lnTo>
                      <a:pt x="3048" y="447"/>
                    </a:lnTo>
                    <a:lnTo>
                      <a:pt x="3038" y="428"/>
                    </a:lnTo>
                    <a:lnTo>
                      <a:pt x="3038" y="419"/>
                    </a:lnTo>
                    <a:lnTo>
                      <a:pt x="3029" y="400"/>
                    </a:lnTo>
                    <a:lnTo>
                      <a:pt x="3010" y="390"/>
                    </a:lnTo>
                    <a:lnTo>
                      <a:pt x="2962" y="362"/>
                    </a:lnTo>
                    <a:lnTo>
                      <a:pt x="2857" y="323"/>
                    </a:lnTo>
                    <a:lnTo>
                      <a:pt x="2819" y="305"/>
                    </a:lnTo>
                    <a:lnTo>
                      <a:pt x="2800" y="285"/>
                    </a:lnTo>
                    <a:lnTo>
                      <a:pt x="2791" y="257"/>
                    </a:lnTo>
                    <a:lnTo>
                      <a:pt x="2791" y="238"/>
                    </a:lnTo>
                    <a:lnTo>
                      <a:pt x="2800" y="228"/>
                    </a:lnTo>
                    <a:lnTo>
                      <a:pt x="2810" y="209"/>
                    </a:lnTo>
                    <a:lnTo>
                      <a:pt x="2810" y="200"/>
                    </a:lnTo>
                    <a:lnTo>
                      <a:pt x="2791" y="181"/>
                    </a:lnTo>
                    <a:lnTo>
                      <a:pt x="2772" y="171"/>
                    </a:lnTo>
                    <a:lnTo>
                      <a:pt x="2743" y="162"/>
                    </a:lnTo>
                    <a:lnTo>
                      <a:pt x="2724" y="143"/>
                    </a:lnTo>
                    <a:lnTo>
                      <a:pt x="2714" y="124"/>
                    </a:lnTo>
                    <a:lnTo>
                      <a:pt x="2705" y="114"/>
                    </a:lnTo>
                    <a:lnTo>
                      <a:pt x="2705" y="105"/>
                    </a:lnTo>
                    <a:lnTo>
                      <a:pt x="2667" y="114"/>
                    </a:lnTo>
                    <a:lnTo>
                      <a:pt x="2629" y="105"/>
                    </a:lnTo>
                    <a:lnTo>
                      <a:pt x="2591" y="124"/>
                    </a:lnTo>
                    <a:lnTo>
                      <a:pt x="2524" y="124"/>
                    </a:lnTo>
                    <a:lnTo>
                      <a:pt x="2505" y="124"/>
                    </a:lnTo>
                    <a:lnTo>
                      <a:pt x="2486" y="133"/>
                    </a:lnTo>
                    <a:lnTo>
                      <a:pt x="2476" y="143"/>
                    </a:lnTo>
                    <a:lnTo>
                      <a:pt x="2457" y="152"/>
                    </a:lnTo>
                    <a:lnTo>
                      <a:pt x="2448" y="162"/>
                    </a:lnTo>
                    <a:lnTo>
                      <a:pt x="2429" y="171"/>
                    </a:lnTo>
                    <a:lnTo>
                      <a:pt x="2419" y="171"/>
                    </a:lnTo>
                    <a:lnTo>
                      <a:pt x="2410" y="162"/>
                    </a:lnTo>
                    <a:lnTo>
                      <a:pt x="2400" y="152"/>
                    </a:lnTo>
                    <a:lnTo>
                      <a:pt x="2400" y="143"/>
                    </a:lnTo>
                    <a:lnTo>
                      <a:pt x="2400" y="124"/>
                    </a:lnTo>
                    <a:lnTo>
                      <a:pt x="2391" y="114"/>
                    </a:lnTo>
                    <a:lnTo>
                      <a:pt x="2362" y="105"/>
                    </a:lnTo>
                    <a:lnTo>
                      <a:pt x="2286" y="114"/>
                    </a:lnTo>
                    <a:lnTo>
                      <a:pt x="2248" y="105"/>
                    </a:lnTo>
                    <a:lnTo>
                      <a:pt x="2172" y="57"/>
                    </a:lnTo>
                    <a:lnTo>
                      <a:pt x="2152" y="38"/>
                    </a:lnTo>
                    <a:lnTo>
                      <a:pt x="2143" y="19"/>
                    </a:lnTo>
                    <a:lnTo>
                      <a:pt x="2124" y="9"/>
                    </a:lnTo>
                    <a:lnTo>
                      <a:pt x="2105" y="0"/>
                    </a:lnTo>
                    <a:lnTo>
                      <a:pt x="2076" y="0"/>
                    </a:lnTo>
                    <a:lnTo>
                      <a:pt x="2057" y="9"/>
                    </a:lnTo>
                    <a:lnTo>
                      <a:pt x="2029" y="47"/>
                    </a:lnTo>
                    <a:lnTo>
                      <a:pt x="2019" y="57"/>
                    </a:lnTo>
                    <a:lnTo>
                      <a:pt x="2010" y="76"/>
                    </a:lnTo>
                    <a:lnTo>
                      <a:pt x="2010" y="105"/>
                    </a:lnTo>
                    <a:lnTo>
                      <a:pt x="2010" y="133"/>
                    </a:lnTo>
                    <a:lnTo>
                      <a:pt x="2010" y="152"/>
                    </a:lnTo>
                    <a:lnTo>
                      <a:pt x="2010" y="162"/>
                    </a:lnTo>
                    <a:lnTo>
                      <a:pt x="2000" y="171"/>
                    </a:lnTo>
                    <a:lnTo>
                      <a:pt x="1914" y="219"/>
                    </a:lnTo>
                    <a:lnTo>
                      <a:pt x="1905" y="228"/>
                    </a:lnTo>
                    <a:lnTo>
                      <a:pt x="1886" y="238"/>
                    </a:lnTo>
                    <a:lnTo>
                      <a:pt x="1876" y="238"/>
                    </a:lnTo>
                    <a:lnTo>
                      <a:pt x="1848" y="219"/>
                    </a:lnTo>
                    <a:lnTo>
                      <a:pt x="1829" y="219"/>
                    </a:lnTo>
                    <a:lnTo>
                      <a:pt x="1810" y="219"/>
                    </a:lnTo>
                    <a:lnTo>
                      <a:pt x="1791" y="228"/>
                    </a:lnTo>
                    <a:lnTo>
                      <a:pt x="1771" y="247"/>
                    </a:lnTo>
                    <a:lnTo>
                      <a:pt x="1771" y="266"/>
                    </a:lnTo>
                    <a:lnTo>
                      <a:pt x="1781" y="276"/>
                    </a:lnTo>
                    <a:lnTo>
                      <a:pt x="1781" y="295"/>
                    </a:lnTo>
                    <a:lnTo>
                      <a:pt x="1771" y="323"/>
                    </a:lnTo>
                    <a:lnTo>
                      <a:pt x="1781" y="333"/>
                    </a:lnTo>
                    <a:lnTo>
                      <a:pt x="1791" y="343"/>
                    </a:lnTo>
                    <a:lnTo>
                      <a:pt x="1800" y="343"/>
                    </a:lnTo>
                    <a:lnTo>
                      <a:pt x="1819" y="343"/>
                    </a:lnTo>
                    <a:lnTo>
                      <a:pt x="1829" y="352"/>
                    </a:lnTo>
                    <a:lnTo>
                      <a:pt x="1838" y="362"/>
                    </a:lnTo>
                    <a:lnTo>
                      <a:pt x="1857" y="362"/>
                    </a:lnTo>
                    <a:lnTo>
                      <a:pt x="1886" y="352"/>
                    </a:lnTo>
                    <a:lnTo>
                      <a:pt x="1895" y="352"/>
                    </a:lnTo>
                    <a:lnTo>
                      <a:pt x="1905" y="362"/>
                    </a:lnTo>
                    <a:lnTo>
                      <a:pt x="1905" y="390"/>
                    </a:lnTo>
                    <a:lnTo>
                      <a:pt x="1895" y="400"/>
                    </a:lnTo>
                    <a:lnTo>
                      <a:pt x="1895" y="419"/>
                    </a:lnTo>
                    <a:lnTo>
                      <a:pt x="1905" y="447"/>
                    </a:lnTo>
                    <a:lnTo>
                      <a:pt x="1905" y="457"/>
                    </a:lnTo>
                    <a:lnTo>
                      <a:pt x="1905" y="476"/>
                    </a:lnTo>
                    <a:lnTo>
                      <a:pt x="1905" y="504"/>
                    </a:lnTo>
                    <a:lnTo>
                      <a:pt x="1905" y="524"/>
                    </a:lnTo>
                    <a:lnTo>
                      <a:pt x="1895" y="533"/>
                    </a:lnTo>
                    <a:lnTo>
                      <a:pt x="1895" y="543"/>
                    </a:lnTo>
                    <a:lnTo>
                      <a:pt x="1905" y="562"/>
                    </a:lnTo>
                    <a:lnTo>
                      <a:pt x="1924" y="571"/>
                    </a:lnTo>
                    <a:lnTo>
                      <a:pt x="1934" y="600"/>
                    </a:lnTo>
                    <a:lnTo>
                      <a:pt x="1934" y="609"/>
                    </a:lnTo>
                    <a:lnTo>
                      <a:pt x="1943" y="628"/>
                    </a:lnTo>
                    <a:lnTo>
                      <a:pt x="1934" y="628"/>
                    </a:lnTo>
                    <a:lnTo>
                      <a:pt x="1857" y="666"/>
                    </a:lnTo>
                    <a:lnTo>
                      <a:pt x="1838" y="676"/>
                    </a:lnTo>
                    <a:lnTo>
                      <a:pt x="1829" y="695"/>
                    </a:lnTo>
                    <a:lnTo>
                      <a:pt x="1838" y="704"/>
                    </a:lnTo>
                    <a:lnTo>
                      <a:pt x="1838" y="724"/>
                    </a:lnTo>
                    <a:lnTo>
                      <a:pt x="1848" y="733"/>
                    </a:lnTo>
                    <a:lnTo>
                      <a:pt x="1876" y="752"/>
                    </a:lnTo>
                    <a:lnTo>
                      <a:pt x="1886" y="762"/>
                    </a:lnTo>
                    <a:lnTo>
                      <a:pt x="1905" y="790"/>
                    </a:lnTo>
                    <a:lnTo>
                      <a:pt x="1914" y="800"/>
                    </a:lnTo>
                    <a:lnTo>
                      <a:pt x="1914" y="819"/>
                    </a:lnTo>
                    <a:lnTo>
                      <a:pt x="1914" y="838"/>
                    </a:lnTo>
                    <a:lnTo>
                      <a:pt x="1905" y="847"/>
                    </a:lnTo>
                    <a:lnTo>
                      <a:pt x="1848" y="885"/>
                    </a:lnTo>
                    <a:lnTo>
                      <a:pt x="1829" y="905"/>
                    </a:lnTo>
                    <a:lnTo>
                      <a:pt x="1810" y="943"/>
                    </a:lnTo>
                    <a:lnTo>
                      <a:pt x="1791" y="962"/>
                    </a:lnTo>
                    <a:lnTo>
                      <a:pt x="1753" y="990"/>
                    </a:lnTo>
                    <a:lnTo>
                      <a:pt x="1753" y="1000"/>
                    </a:lnTo>
                    <a:lnTo>
                      <a:pt x="1753" y="1019"/>
                    </a:lnTo>
                    <a:lnTo>
                      <a:pt x="1753" y="1038"/>
                    </a:lnTo>
                    <a:lnTo>
                      <a:pt x="1753" y="1057"/>
                    </a:lnTo>
                    <a:lnTo>
                      <a:pt x="1743" y="1066"/>
                    </a:lnTo>
                    <a:lnTo>
                      <a:pt x="1733" y="1085"/>
                    </a:lnTo>
                    <a:lnTo>
                      <a:pt x="1676" y="1105"/>
                    </a:lnTo>
                    <a:lnTo>
                      <a:pt x="1657" y="1114"/>
                    </a:lnTo>
                    <a:lnTo>
                      <a:pt x="1629" y="1114"/>
                    </a:lnTo>
                    <a:lnTo>
                      <a:pt x="1619" y="1114"/>
                    </a:lnTo>
                    <a:lnTo>
                      <a:pt x="1600" y="1123"/>
                    </a:lnTo>
                    <a:lnTo>
                      <a:pt x="1591" y="1123"/>
                    </a:lnTo>
                    <a:lnTo>
                      <a:pt x="1581" y="1123"/>
                    </a:lnTo>
                    <a:lnTo>
                      <a:pt x="1562" y="1114"/>
                    </a:lnTo>
                    <a:lnTo>
                      <a:pt x="1543" y="1105"/>
                    </a:lnTo>
                    <a:lnTo>
                      <a:pt x="1533" y="1105"/>
                    </a:lnTo>
                    <a:lnTo>
                      <a:pt x="1515" y="1105"/>
                    </a:lnTo>
                    <a:lnTo>
                      <a:pt x="1505" y="1114"/>
                    </a:lnTo>
                    <a:lnTo>
                      <a:pt x="1505" y="1123"/>
                    </a:lnTo>
                    <a:lnTo>
                      <a:pt x="1505" y="1152"/>
                    </a:lnTo>
                    <a:lnTo>
                      <a:pt x="1505" y="1171"/>
                    </a:lnTo>
                    <a:lnTo>
                      <a:pt x="1505" y="1181"/>
                    </a:lnTo>
                    <a:lnTo>
                      <a:pt x="1495" y="1219"/>
                    </a:lnTo>
                    <a:lnTo>
                      <a:pt x="1486" y="1238"/>
                    </a:lnTo>
                    <a:lnTo>
                      <a:pt x="1476" y="1248"/>
                    </a:lnTo>
                    <a:lnTo>
                      <a:pt x="1476" y="1276"/>
                    </a:lnTo>
                    <a:lnTo>
                      <a:pt x="1467" y="1295"/>
                    </a:lnTo>
                    <a:lnTo>
                      <a:pt x="1457" y="1314"/>
                    </a:lnTo>
                    <a:lnTo>
                      <a:pt x="1438" y="1333"/>
                    </a:lnTo>
                    <a:lnTo>
                      <a:pt x="1410" y="1362"/>
                    </a:lnTo>
                    <a:lnTo>
                      <a:pt x="1400" y="1371"/>
                    </a:lnTo>
                    <a:lnTo>
                      <a:pt x="1400" y="1390"/>
                    </a:lnTo>
                    <a:lnTo>
                      <a:pt x="1400" y="1409"/>
                    </a:lnTo>
                    <a:lnTo>
                      <a:pt x="1410" y="1438"/>
                    </a:lnTo>
                    <a:lnTo>
                      <a:pt x="1410" y="1447"/>
                    </a:lnTo>
                    <a:lnTo>
                      <a:pt x="1295" y="1504"/>
                    </a:lnTo>
                    <a:lnTo>
                      <a:pt x="1238" y="1514"/>
                    </a:lnTo>
                    <a:lnTo>
                      <a:pt x="1210" y="1514"/>
                    </a:lnTo>
                    <a:lnTo>
                      <a:pt x="1200" y="1504"/>
                    </a:lnTo>
                    <a:lnTo>
                      <a:pt x="1191" y="1514"/>
                    </a:lnTo>
                    <a:lnTo>
                      <a:pt x="1181" y="1524"/>
                    </a:lnTo>
                    <a:lnTo>
                      <a:pt x="1181" y="1552"/>
                    </a:lnTo>
                    <a:lnTo>
                      <a:pt x="1172" y="1571"/>
                    </a:lnTo>
                    <a:lnTo>
                      <a:pt x="1162" y="1590"/>
                    </a:lnTo>
                    <a:lnTo>
                      <a:pt x="1152" y="1590"/>
                    </a:lnTo>
                    <a:lnTo>
                      <a:pt x="1134" y="1609"/>
                    </a:lnTo>
                    <a:lnTo>
                      <a:pt x="1114" y="1609"/>
                    </a:lnTo>
                    <a:lnTo>
                      <a:pt x="1076" y="1628"/>
                    </a:lnTo>
                    <a:lnTo>
                      <a:pt x="1067" y="1638"/>
                    </a:lnTo>
                    <a:lnTo>
                      <a:pt x="1067" y="1657"/>
                    </a:lnTo>
                    <a:lnTo>
                      <a:pt x="1057" y="1685"/>
                    </a:lnTo>
                    <a:lnTo>
                      <a:pt x="1057" y="1705"/>
                    </a:lnTo>
                    <a:lnTo>
                      <a:pt x="1067" y="1714"/>
                    </a:lnTo>
                    <a:lnTo>
                      <a:pt x="1067" y="1724"/>
                    </a:lnTo>
                    <a:lnTo>
                      <a:pt x="1067" y="1752"/>
                    </a:lnTo>
                    <a:lnTo>
                      <a:pt x="1086" y="1781"/>
                    </a:lnTo>
                    <a:lnTo>
                      <a:pt x="1095" y="1790"/>
                    </a:lnTo>
                    <a:lnTo>
                      <a:pt x="1105" y="1800"/>
                    </a:lnTo>
                    <a:lnTo>
                      <a:pt x="1124" y="1819"/>
                    </a:lnTo>
                    <a:lnTo>
                      <a:pt x="1134" y="1838"/>
                    </a:lnTo>
                    <a:lnTo>
                      <a:pt x="1048" y="1885"/>
                    </a:lnTo>
                    <a:lnTo>
                      <a:pt x="1029" y="1885"/>
                    </a:lnTo>
                    <a:lnTo>
                      <a:pt x="1000" y="1895"/>
                    </a:lnTo>
                    <a:lnTo>
                      <a:pt x="981" y="1885"/>
                    </a:lnTo>
                    <a:lnTo>
                      <a:pt x="971" y="1876"/>
                    </a:lnTo>
                    <a:lnTo>
                      <a:pt x="962" y="1866"/>
                    </a:lnTo>
                    <a:lnTo>
                      <a:pt x="962" y="1847"/>
                    </a:lnTo>
                    <a:lnTo>
                      <a:pt x="962" y="1828"/>
                    </a:lnTo>
                    <a:lnTo>
                      <a:pt x="962" y="1819"/>
                    </a:lnTo>
                    <a:lnTo>
                      <a:pt x="953" y="1809"/>
                    </a:lnTo>
                    <a:lnTo>
                      <a:pt x="953" y="1790"/>
                    </a:lnTo>
                    <a:lnTo>
                      <a:pt x="943" y="1781"/>
                    </a:lnTo>
                    <a:lnTo>
                      <a:pt x="943" y="1771"/>
                    </a:lnTo>
                    <a:lnTo>
                      <a:pt x="953" y="1752"/>
                    </a:lnTo>
                    <a:lnTo>
                      <a:pt x="953" y="1743"/>
                    </a:lnTo>
                    <a:lnTo>
                      <a:pt x="953" y="1724"/>
                    </a:lnTo>
                    <a:lnTo>
                      <a:pt x="953" y="1705"/>
                    </a:lnTo>
                    <a:lnTo>
                      <a:pt x="924" y="1676"/>
                    </a:lnTo>
                    <a:lnTo>
                      <a:pt x="848" y="1647"/>
                    </a:lnTo>
                    <a:lnTo>
                      <a:pt x="829" y="1638"/>
                    </a:lnTo>
                    <a:lnTo>
                      <a:pt x="810" y="1638"/>
                    </a:lnTo>
                    <a:lnTo>
                      <a:pt x="781" y="1638"/>
                    </a:lnTo>
                    <a:lnTo>
                      <a:pt x="724" y="1638"/>
                    </a:lnTo>
                    <a:lnTo>
                      <a:pt x="686" y="1638"/>
                    </a:lnTo>
                    <a:lnTo>
                      <a:pt x="657" y="1657"/>
                    </a:lnTo>
                    <a:lnTo>
                      <a:pt x="648" y="1657"/>
                    </a:lnTo>
                    <a:lnTo>
                      <a:pt x="610" y="1667"/>
                    </a:lnTo>
                    <a:lnTo>
                      <a:pt x="581" y="1647"/>
                    </a:lnTo>
                    <a:lnTo>
                      <a:pt x="562" y="1667"/>
                    </a:lnTo>
                    <a:lnTo>
                      <a:pt x="505" y="1695"/>
                    </a:lnTo>
                    <a:lnTo>
                      <a:pt x="495" y="1705"/>
                    </a:lnTo>
                    <a:lnTo>
                      <a:pt x="486" y="1714"/>
                    </a:lnTo>
                    <a:lnTo>
                      <a:pt x="486" y="1724"/>
                    </a:lnTo>
                    <a:lnTo>
                      <a:pt x="495" y="1743"/>
                    </a:lnTo>
                    <a:lnTo>
                      <a:pt x="505" y="1762"/>
                    </a:lnTo>
                    <a:lnTo>
                      <a:pt x="505" y="1771"/>
                    </a:lnTo>
                    <a:lnTo>
                      <a:pt x="495" y="1800"/>
                    </a:lnTo>
                    <a:lnTo>
                      <a:pt x="495" y="1838"/>
                    </a:lnTo>
                    <a:lnTo>
                      <a:pt x="495" y="1866"/>
                    </a:lnTo>
                    <a:lnTo>
                      <a:pt x="467" y="1971"/>
                    </a:lnTo>
                    <a:lnTo>
                      <a:pt x="457" y="2000"/>
                    </a:lnTo>
                    <a:lnTo>
                      <a:pt x="448" y="2019"/>
                    </a:lnTo>
                    <a:lnTo>
                      <a:pt x="429" y="2048"/>
                    </a:lnTo>
                    <a:lnTo>
                      <a:pt x="391" y="2114"/>
                    </a:lnTo>
                    <a:lnTo>
                      <a:pt x="391" y="2133"/>
                    </a:lnTo>
                    <a:lnTo>
                      <a:pt x="391" y="2143"/>
                    </a:lnTo>
                    <a:lnTo>
                      <a:pt x="391" y="2162"/>
                    </a:lnTo>
                    <a:lnTo>
                      <a:pt x="400" y="2190"/>
                    </a:lnTo>
                    <a:lnTo>
                      <a:pt x="400" y="2209"/>
                    </a:lnTo>
                    <a:lnTo>
                      <a:pt x="391" y="2228"/>
                    </a:lnTo>
                    <a:lnTo>
                      <a:pt x="381" y="2238"/>
                    </a:lnTo>
                    <a:lnTo>
                      <a:pt x="372" y="2247"/>
                    </a:lnTo>
                    <a:lnTo>
                      <a:pt x="352" y="2257"/>
                    </a:lnTo>
                    <a:lnTo>
                      <a:pt x="343" y="2257"/>
                    </a:lnTo>
                    <a:lnTo>
                      <a:pt x="314" y="2257"/>
                    </a:lnTo>
                    <a:lnTo>
                      <a:pt x="295" y="2247"/>
                    </a:lnTo>
                    <a:lnTo>
                      <a:pt x="286" y="2247"/>
                    </a:lnTo>
                    <a:lnTo>
                      <a:pt x="257" y="2228"/>
                    </a:lnTo>
                    <a:lnTo>
                      <a:pt x="248" y="2228"/>
                    </a:lnTo>
                    <a:lnTo>
                      <a:pt x="229" y="2228"/>
                    </a:lnTo>
                    <a:lnTo>
                      <a:pt x="219" y="2238"/>
                    </a:lnTo>
                    <a:lnTo>
                      <a:pt x="191" y="2257"/>
                    </a:lnTo>
                    <a:lnTo>
                      <a:pt x="152" y="2295"/>
                    </a:lnTo>
                    <a:lnTo>
                      <a:pt x="143" y="2304"/>
                    </a:lnTo>
                    <a:lnTo>
                      <a:pt x="86" y="2419"/>
                    </a:lnTo>
                    <a:lnTo>
                      <a:pt x="67" y="2447"/>
                    </a:lnTo>
                    <a:lnTo>
                      <a:pt x="57" y="2457"/>
                    </a:lnTo>
                    <a:lnTo>
                      <a:pt x="38" y="2467"/>
                    </a:lnTo>
                    <a:lnTo>
                      <a:pt x="38" y="2476"/>
                    </a:lnTo>
                    <a:lnTo>
                      <a:pt x="29" y="2495"/>
                    </a:lnTo>
                    <a:lnTo>
                      <a:pt x="29" y="2505"/>
                    </a:lnTo>
                    <a:lnTo>
                      <a:pt x="29" y="2514"/>
                    </a:lnTo>
                    <a:lnTo>
                      <a:pt x="29" y="2524"/>
                    </a:lnTo>
                    <a:lnTo>
                      <a:pt x="29" y="2533"/>
                    </a:lnTo>
                    <a:lnTo>
                      <a:pt x="29" y="2543"/>
                    </a:lnTo>
                    <a:lnTo>
                      <a:pt x="29" y="2552"/>
                    </a:lnTo>
                    <a:lnTo>
                      <a:pt x="29" y="2562"/>
                    </a:lnTo>
                    <a:lnTo>
                      <a:pt x="29" y="2571"/>
                    </a:lnTo>
                    <a:lnTo>
                      <a:pt x="29" y="2590"/>
                    </a:lnTo>
                    <a:lnTo>
                      <a:pt x="29" y="2600"/>
                    </a:lnTo>
                    <a:lnTo>
                      <a:pt x="29" y="2609"/>
                    </a:lnTo>
                    <a:lnTo>
                      <a:pt x="38" y="2609"/>
                    </a:lnTo>
                    <a:lnTo>
                      <a:pt x="29" y="2609"/>
                    </a:lnTo>
                    <a:lnTo>
                      <a:pt x="19" y="2619"/>
                    </a:lnTo>
                    <a:lnTo>
                      <a:pt x="19" y="2628"/>
                    </a:lnTo>
                    <a:lnTo>
                      <a:pt x="19" y="2647"/>
                    </a:lnTo>
                    <a:lnTo>
                      <a:pt x="10" y="2685"/>
                    </a:lnTo>
                    <a:lnTo>
                      <a:pt x="0" y="2695"/>
                    </a:lnTo>
                    <a:lnTo>
                      <a:pt x="0" y="2714"/>
                    </a:lnTo>
                    <a:lnTo>
                      <a:pt x="0" y="2724"/>
                    </a:lnTo>
                    <a:lnTo>
                      <a:pt x="10" y="2733"/>
                    </a:lnTo>
                    <a:lnTo>
                      <a:pt x="19" y="2733"/>
                    </a:lnTo>
                    <a:lnTo>
                      <a:pt x="19" y="2743"/>
                    </a:lnTo>
                    <a:lnTo>
                      <a:pt x="29" y="2762"/>
                    </a:lnTo>
                    <a:lnTo>
                      <a:pt x="48" y="2762"/>
                    </a:lnTo>
                    <a:lnTo>
                      <a:pt x="57" y="2771"/>
                    </a:lnTo>
                    <a:lnTo>
                      <a:pt x="57" y="2781"/>
                    </a:lnTo>
                    <a:lnTo>
                      <a:pt x="67" y="2790"/>
                    </a:lnTo>
                    <a:lnTo>
                      <a:pt x="76" y="2790"/>
                    </a:lnTo>
                    <a:lnTo>
                      <a:pt x="86" y="2800"/>
                    </a:lnTo>
                    <a:lnTo>
                      <a:pt x="86" y="2809"/>
                    </a:lnTo>
                    <a:lnTo>
                      <a:pt x="105" y="2809"/>
                    </a:lnTo>
                    <a:lnTo>
                      <a:pt x="105" y="2819"/>
                    </a:lnTo>
                    <a:lnTo>
                      <a:pt x="105" y="2828"/>
                    </a:lnTo>
                    <a:lnTo>
                      <a:pt x="105" y="2848"/>
                    </a:lnTo>
                    <a:lnTo>
                      <a:pt x="114" y="2857"/>
                    </a:lnTo>
                    <a:lnTo>
                      <a:pt x="114" y="2866"/>
                    </a:lnTo>
                    <a:lnTo>
                      <a:pt x="124" y="2866"/>
                    </a:lnTo>
                    <a:lnTo>
                      <a:pt x="133" y="2866"/>
                    </a:lnTo>
                    <a:lnTo>
                      <a:pt x="143" y="2866"/>
                    </a:lnTo>
                    <a:lnTo>
                      <a:pt x="152" y="2866"/>
                    </a:lnTo>
                    <a:lnTo>
                      <a:pt x="162" y="2866"/>
                    </a:lnTo>
                    <a:lnTo>
                      <a:pt x="181" y="2857"/>
                    </a:lnTo>
                    <a:lnTo>
                      <a:pt x="209" y="2876"/>
                    </a:lnTo>
                    <a:lnTo>
                      <a:pt x="276" y="2924"/>
                    </a:lnTo>
                    <a:lnTo>
                      <a:pt x="295" y="2924"/>
                    </a:lnTo>
                    <a:lnTo>
                      <a:pt x="314" y="2924"/>
                    </a:lnTo>
                    <a:lnTo>
                      <a:pt x="324" y="2933"/>
                    </a:lnTo>
                    <a:lnTo>
                      <a:pt x="533" y="3000"/>
                    </a:lnTo>
                    <a:lnTo>
                      <a:pt x="543" y="3009"/>
                    </a:lnTo>
                    <a:lnTo>
                      <a:pt x="543" y="3028"/>
                    </a:lnTo>
                    <a:lnTo>
                      <a:pt x="543" y="3038"/>
                    </a:lnTo>
                    <a:lnTo>
                      <a:pt x="533" y="3057"/>
                    </a:lnTo>
                    <a:lnTo>
                      <a:pt x="533" y="3086"/>
                    </a:lnTo>
                    <a:lnTo>
                      <a:pt x="533" y="3104"/>
                    </a:lnTo>
                    <a:lnTo>
                      <a:pt x="533" y="3114"/>
                    </a:lnTo>
                    <a:lnTo>
                      <a:pt x="533" y="3133"/>
                    </a:lnTo>
                    <a:lnTo>
                      <a:pt x="533" y="3162"/>
                    </a:lnTo>
                    <a:lnTo>
                      <a:pt x="524" y="3181"/>
                    </a:lnTo>
                    <a:lnTo>
                      <a:pt x="524" y="3190"/>
                    </a:lnTo>
                    <a:lnTo>
                      <a:pt x="514" y="3200"/>
                    </a:lnTo>
                    <a:lnTo>
                      <a:pt x="514" y="3219"/>
                    </a:lnTo>
                    <a:lnTo>
                      <a:pt x="505" y="3238"/>
                    </a:lnTo>
                    <a:lnTo>
                      <a:pt x="495" y="3267"/>
                    </a:lnTo>
                    <a:lnTo>
                      <a:pt x="486" y="3276"/>
                    </a:lnTo>
                    <a:lnTo>
                      <a:pt x="476" y="3286"/>
                    </a:lnTo>
                    <a:lnTo>
                      <a:pt x="457" y="3314"/>
                    </a:lnTo>
                    <a:lnTo>
                      <a:pt x="448" y="3324"/>
                    </a:lnTo>
                    <a:lnTo>
                      <a:pt x="438" y="3352"/>
                    </a:lnTo>
                    <a:lnTo>
                      <a:pt x="438" y="3371"/>
                    </a:lnTo>
                    <a:lnTo>
                      <a:pt x="419" y="3400"/>
                    </a:lnTo>
                    <a:lnTo>
                      <a:pt x="410" y="3409"/>
                    </a:lnTo>
                    <a:lnTo>
                      <a:pt x="410" y="3428"/>
                    </a:lnTo>
                    <a:lnTo>
                      <a:pt x="410" y="3438"/>
                    </a:lnTo>
                    <a:lnTo>
                      <a:pt x="400" y="3457"/>
                    </a:lnTo>
                    <a:lnTo>
                      <a:pt x="400" y="3476"/>
                    </a:lnTo>
                    <a:lnTo>
                      <a:pt x="410" y="3514"/>
                    </a:lnTo>
                    <a:lnTo>
                      <a:pt x="419" y="3524"/>
                    </a:lnTo>
                    <a:lnTo>
                      <a:pt x="572" y="3705"/>
                    </a:lnTo>
                    <a:lnTo>
                      <a:pt x="600" y="3724"/>
                    </a:lnTo>
                    <a:lnTo>
                      <a:pt x="619" y="3743"/>
                    </a:lnTo>
                    <a:lnTo>
                      <a:pt x="667" y="3733"/>
                    </a:lnTo>
                    <a:lnTo>
                      <a:pt x="705" y="3724"/>
                    </a:lnTo>
                    <a:lnTo>
                      <a:pt x="753" y="3733"/>
                    </a:lnTo>
                    <a:lnTo>
                      <a:pt x="781" y="3724"/>
                    </a:lnTo>
                    <a:lnTo>
                      <a:pt x="800" y="3705"/>
                    </a:lnTo>
                    <a:lnTo>
                      <a:pt x="810" y="3705"/>
                    </a:lnTo>
                    <a:lnTo>
                      <a:pt x="819" y="3705"/>
                    </a:lnTo>
                    <a:lnTo>
                      <a:pt x="838" y="3705"/>
                    </a:lnTo>
                    <a:lnTo>
                      <a:pt x="857" y="3714"/>
                    </a:lnTo>
                    <a:lnTo>
                      <a:pt x="876" y="3724"/>
                    </a:lnTo>
                    <a:lnTo>
                      <a:pt x="924" y="3809"/>
                    </a:lnTo>
                    <a:lnTo>
                      <a:pt x="933" y="3828"/>
                    </a:lnTo>
                    <a:lnTo>
                      <a:pt x="933" y="3847"/>
                    </a:lnTo>
                    <a:lnTo>
                      <a:pt x="924" y="3876"/>
                    </a:lnTo>
                    <a:lnTo>
                      <a:pt x="924" y="3895"/>
                    </a:lnTo>
                    <a:lnTo>
                      <a:pt x="943" y="3952"/>
                    </a:lnTo>
                    <a:lnTo>
                      <a:pt x="943" y="3962"/>
                    </a:lnTo>
                    <a:lnTo>
                      <a:pt x="943" y="3981"/>
                    </a:lnTo>
                    <a:lnTo>
                      <a:pt x="933" y="3990"/>
                    </a:lnTo>
                    <a:lnTo>
                      <a:pt x="933" y="4019"/>
                    </a:lnTo>
                    <a:lnTo>
                      <a:pt x="905" y="4047"/>
                    </a:lnTo>
                    <a:lnTo>
                      <a:pt x="886" y="4047"/>
                    </a:lnTo>
                    <a:lnTo>
                      <a:pt x="886" y="4067"/>
                    </a:lnTo>
                    <a:lnTo>
                      <a:pt x="876" y="4076"/>
                    </a:lnTo>
                    <a:lnTo>
                      <a:pt x="886" y="4114"/>
                    </a:lnTo>
                    <a:lnTo>
                      <a:pt x="895" y="4143"/>
                    </a:lnTo>
                    <a:lnTo>
                      <a:pt x="914" y="4162"/>
                    </a:lnTo>
                    <a:lnTo>
                      <a:pt x="924" y="4171"/>
                    </a:lnTo>
                    <a:lnTo>
                      <a:pt x="933" y="4200"/>
                    </a:lnTo>
                    <a:lnTo>
                      <a:pt x="953" y="4209"/>
                    </a:lnTo>
                    <a:lnTo>
                      <a:pt x="962" y="4228"/>
                    </a:lnTo>
                    <a:lnTo>
                      <a:pt x="953" y="4238"/>
                    </a:lnTo>
                    <a:lnTo>
                      <a:pt x="905" y="4276"/>
                    </a:lnTo>
                    <a:lnTo>
                      <a:pt x="876" y="4285"/>
                    </a:lnTo>
                    <a:lnTo>
                      <a:pt x="848" y="4285"/>
                    </a:lnTo>
                    <a:lnTo>
                      <a:pt x="810" y="4285"/>
                    </a:lnTo>
                    <a:lnTo>
                      <a:pt x="800" y="4285"/>
                    </a:lnTo>
                    <a:lnTo>
                      <a:pt x="771" y="4295"/>
                    </a:lnTo>
                    <a:lnTo>
                      <a:pt x="800" y="4419"/>
                    </a:lnTo>
                    <a:lnTo>
                      <a:pt x="800" y="4476"/>
                    </a:lnTo>
                    <a:lnTo>
                      <a:pt x="781" y="4524"/>
                    </a:lnTo>
                    <a:lnTo>
                      <a:pt x="781" y="4552"/>
                    </a:lnTo>
                    <a:lnTo>
                      <a:pt x="781" y="4600"/>
                    </a:lnTo>
                    <a:lnTo>
                      <a:pt x="781" y="4619"/>
                    </a:lnTo>
                    <a:lnTo>
                      <a:pt x="771" y="4628"/>
                    </a:lnTo>
                    <a:lnTo>
                      <a:pt x="762" y="4648"/>
                    </a:lnTo>
                    <a:lnTo>
                      <a:pt x="705" y="4695"/>
                    </a:lnTo>
                    <a:lnTo>
                      <a:pt x="695" y="4714"/>
                    </a:lnTo>
                    <a:lnTo>
                      <a:pt x="676" y="4733"/>
                    </a:lnTo>
                    <a:lnTo>
                      <a:pt x="676" y="4771"/>
                    </a:lnTo>
                    <a:lnTo>
                      <a:pt x="676" y="4847"/>
                    </a:lnTo>
                    <a:lnTo>
                      <a:pt x="686" y="4876"/>
                    </a:lnTo>
                    <a:lnTo>
                      <a:pt x="686" y="4895"/>
                    </a:lnTo>
                    <a:lnTo>
                      <a:pt x="705" y="4905"/>
                    </a:lnTo>
                    <a:lnTo>
                      <a:pt x="733" y="4905"/>
                    </a:lnTo>
                    <a:lnTo>
                      <a:pt x="791" y="4924"/>
                    </a:lnTo>
                    <a:lnTo>
                      <a:pt x="810" y="4943"/>
                    </a:lnTo>
                    <a:lnTo>
                      <a:pt x="819" y="4943"/>
                    </a:lnTo>
                    <a:lnTo>
                      <a:pt x="838" y="4971"/>
                    </a:lnTo>
                    <a:lnTo>
                      <a:pt x="857" y="5057"/>
                    </a:lnTo>
                    <a:lnTo>
                      <a:pt x="857" y="5076"/>
                    </a:lnTo>
                    <a:lnTo>
                      <a:pt x="848" y="5114"/>
                    </a:lnTo>
                    <a:lnTo>
                      <a:pt x="848" y="5124"/>
                    </a:lnTo>
                    <a:lnTo>
                      <a:pt x="838" y="5190"/>
                    </a:lnTo>
                    <a:lnTo>
                      <a:pt x="829" y="5200"/>
                    </a:lnTo>
                    <a:lnTo>
                      <a:pt x="819" y="5228"/>
                    </a:lnTo>
                    <a:lnTo>
                      <a:pt x="771" y="5295"/>
                    </a:lnTo>
                    <a:lnTo>
                      <a:pt x="762" y="5324"/>
                    </a:lnTo>
                    <a:lnTo>
                      <a:pt x="753" y="5362"/>
                    </a:lnTo>
                    <a:lnTo>
                      <a:pt x="762" y="5400"/>
                    </a:lnTo>
                    <a:lnTo>
                      <a:pt x="771" y="5428"/>
                    </a:lnTo>
                    <a:lnTo>
                      <a:pt x="781" y="5457"/>
                    </a:lnTo>
                    <a:lnTo>
                      <a:pt x="791" y="5466"/>
                    </a:lnTo>
                    <a:lnTo>
                      <a:pt x="800" y="5476"/>
                    </a:lnTo>
                    <a:lnTo>
                      <a:pt x="800" y="5486"/>
                    </a:lnTo>
                    <a:lnTo>
                      <a:pt x="838" y="5533"/>
                    </a:lnTo>
                    <a:lnTo>
                      <a:pt x="857" y="5590"/>
                    </a:lnTo>
                    <a:lnTo>
                      <a:pt x="876" y="5619"/>
                    </a:lnTo>
                    <a:lnTo>
                      <a:pt x="886" y="5629"/>
                    </a:lnTo>
                    <a:lnTo>
                      <a:pt x="914" y="5667"/>
                    </a:lnTo>
                    <a:lnTo>
                      <a:pt x="924" y="5705"/>
                    </a:lnTo>
                    <a:lnTo>
                      <a:pt x="933" y="5724"/>
                    </a:lnTo>
                    <a:lnTo>
                      <a:pt x="981" y="5771"/>
                    </a:lnTo>
                    <a:lnTo>
                      <a:pt x="991" y="5781"/>
                    </a:lnTo>
                    <a:lnTo>
                      <a:pt x="1057" y="5847"/>
                    </a:lnTo>
                    <a:lnTo>
                      <a:pt x="1067" y="5857"/>
                    </a:lnTo>
                    <a:lnTo>
                      <a:pt x="1095" y="5867"/>
                    </a:lnTo>
                    <a:lnTo>
                      <a:pt x="1114" y="5876"/>
                    </a:lnTo>
                    <a:lnTo>
                      <a:pt x="1124" y="5885"/>
                    </a:lnTo>
                    <a:lnTo>
                      <a:pt x="1134" y="5895"/>
                    </a:lnTo>
                    <a:lnTo>
                      <a:pt x="1143" y="5895"/>
                    </a:lnTo>
                    <a:lnTo>
                      <a:pt x="1152" y="5895"/>
                    </a:lnTo>
                    <a:lnTo>
                      <a:pt x="1181" y="5895"/>
                    </a:lnTo>
                    <a:lnTo>
                      <a:pt x="1181" y="5885"/>
                    </a:lnTo>
                    <a:lnTo>
                      <a:pt x="1181" y="5857"/>
                    </a:lnTo>
                    <a:lnTo>
                      <a:pt x="1248" y="5705"/>
                    </a:lnTo>
                    <a:lnTo>
                      <a:pt x="1257" y="5676"/>
                    </a:lnTo>
                    <a:lnTo>
                      <a:pt x="1286" y="5647"/>
                    </a:lnTo>
                    <a:lnTo>
                      <a:pt x="1333" y="5629"/>
                    </a:lnTo>
                    <a:lnTo>
                      <a:pt x="1343" y="5609"/>
                    </a:lnTo>
                    <a:lnTo>
                      <a:pt x="1352" y="5571"/>
                    </a:lnTo>
                    <a:lnTo>
                      <a:pt x="1352" y="5448"/>
                    </a:lnTo>
                    <a:lnTo>
                      <a:pt x="1362" y="5362"/>
                    </a:lnTo>
                    <a:lnTo>
                      <a:pt x="1362" y="5333"/>
                    </a:lnTo>
                    <a:lnTo>
                      <a:pt x="1372" y="5305"/>
                    </a:lnTo>
                    <a:lnTo>
                      <a:pt x="1390" y="5267"/>
                    </a:lnTo>
                    <a:lnTo>
                      <a:pt x="1419" y="5238"/>
                    </a:lnTo>
                    <a:lnTo>
                      <a:pt x="1438" y="5219"/>
                    </a:lnTo>
                    <a:lnTo>
                      <a:pt x="1476" y="5210"/>
                    </a:lnTo>
                    <a:lnTo>
                      <a:pt x="1533" y="5210"/>
                    </a:lnTo>
                    <a:lnTo>
                      <a:pt x="1562" y="5200"/>
                    </a:lnTo>
                    <a:lnTo>
                      <a:pt x="1581" y="5181"/>
                    </a:lnTo>
                    <a:lnTo>
                      <a:pt x="1553" y="5000"/>
                    </a:lnTo>
                    <a:lnTo>
                      <a:pt x="1572" y="4924"/>
                    </a:lnTo>
                    <a:lnTo>
                      <a:pt x="1629" y="4924"/>
                    </a:lnTo>
                    <a:lnTo>
                      <a:pt x="1629" y="4895"/>
                    </a:lnTo>
                    <a:lnTo>
                      <a:pt x="1648" y="4876"/>
                    </a:lnTo>
                    <a:lnTo>
                      <a:pt x="1667" y="4867"/>
                    </a:lnTo>
                    <a:lnTo>
                      <a:pt x="1714" y="4867"/>
                    </a:lnTo>
                    <a:lnTo>
                      <a:pt x="1724" y="4857"/>
                    </a:lnTo>
                    <a:lnTo>
                      <a:pt x="1724" y="4838"/>
                    </a:lnTo>
                    <a:lnTo>
                      <a:pt x="1733" y="4800"/>
                    </a:lnTo>
                    <a:lnTo>
                      <a:pt x="1743" y="4771"/>
                    </a:lnTo>
                    <a:lnTo>
                      <a:pt x="1800" y="4705"/>
                    </a:lnTo>
                    <a:lnTo>
                      <a:pt x="1819" y="4695"/>
                    </a:lnTo>
                    <a:lnTo>
                      <a:pt x="1829" y="4676"/>
                    </a:lnTo>
                    <a:lnTo>
                      <a:pt x="1848" y="4657"/>
                    </a:lnTo>
                    <a:lnTo>
                      <a:pt x="2000" y="4600"/>
                    </a:lnTo>
                    <a:lnTo>
                      <a:pt x="2048" y="4562"/>
                    </a:lnTo>
                    <a:lnTo>
                      <a:pt x="2086" y="4543"/>
                    </a:lnTo>
                    <a:lnTo>
                      <a:pt x="2152" y="4533"/>
                    </a:lnTo>
                    <a:lnTo>
                      <a:pt x="2219" y="4533"/>
                    </a:lnTo>
                    <a:lnTo>
                      <a:pt x="2248" y="4524"/>
                    </a:lnTo>
                    <a:lnTo>
                      <a:pt x="2267" y="4495"/>
                    </a:lnTo>
                    <a:lnTo>
                      <a:pt x="2276" y="4466"/>
                    </a:lnTo>
                    <a:lnTo>
                      <a:pt x="2276" y="4438"/>
                    </a:lnTo>
                    <a:lnTo>
                      <a:pt x="2276" y="4409"/>
                    </a:lnTo>
                    <a:lnTo>
                      <a:pt x="2295" y="4381"/>
                    </a:lnTo>
                    <a:lnTo>
                      <a:pt x="2315" y="4362"/>
                    </a:lnTo>
                    <a:lnTo>
                      <a:pt x="2343" y="4352"/>
                    </a:lnTo>
                    <a:lnTo>
                      <a:pt x="2381" y="4352"/>
                    </a:lnTo>
                    <a:lnTo>
                      <a:pt x="2410" y="4343"/>
                    </a:lnTo>
                    <a:lnTo>
                      <a:pt x="2438" y="4333"/>
                    </a:lnTo>
                    <a:lnTo>
                      <a:pt x="2457" y="4333"/>
                    </a:lnTo>
                    <a:lnTo>
                      <a:pt x="2486" y="4343"/>
                    </a:lnTo>
                    <a:lnTo>
                      <a:pt x="2476" y="4314"/>
                    </a:lnTo>
                    <a:lnTo>
                      <a:pt x="2486" y="4276"/>
                    </a:lnTo>
                    <a:lnTo>
                      <a:pt x="2505" y="4267"/>
                    </a:lnTo>
                    <a:lnTo>
                      <a:pt x="2524" y="4257"/>
                    </a:lnTo>
                    <a:lnTo>
                      <a:pt x="2543" y="4238"/>
                    </a:lnTo>
                    <a:lnTo>
                      <a:pt x="2553" y="4228"/>
                    </a:lnTo>
                    <a:lnTo>
                      <a:pt x="2591" y="4228"/>
                    </a:lnTo>
                    <a:lnTo>
                      <a:pt x="2591" y="4219"/>
                    </a:lnTo>
                    <a:lnTo>
                      <a:pt x="2600" y="4219"/>
                    </a:lnTo>
                    <a:lnTo>
                      <a:pt x="2610" y="4171"/>
                    </a:lnTo>
                    <a:lnTo>
                      <a:pt x="2638" y="4152"/>
                    </a:lnTo>
                    <a:lnTo>
                      <a:pt x="2657" y="4143"/>
                    </a:lnTo>
                    <a:lnTo>
                      <a:pt x="2686" y="4133"/>
                    </a:lnTo>
                    <a:lnTo>
                      <a:pt x="2714" y="4133"/>
                    </a:lnTo>
                    <a:lnTo>
                      <a:pt x="2724" y="4114"/>
                    </a:lnTo>
                    <a:lnTo>
                      <a:pt x="2724" y="4086"/>
                    </a:lnTo>
                    <a:lnTo>
                      <a:pt x="2714" y="4067"/>
                    </a:lnTo>
                    <a:lnTo>
                      <a:pt x="2696" y="4067"/>
                    </a:lnTo>
                    <a:lnTo>
                      <a:pt x="2657" y="4029"/>
                    </a:lnTo>
                    <a:lnTo>
                      <a:pt x="2648" y="4019"/>
                    </a:lnTo>
                    <a:lnTo>
                      <a:pt x="2629" y="4009"/>
                    </a:lnTo>
                    <a:lnTo>
                      <a:pt x="2638" y="4000"/>
                    </a:lnTo>
                    <a:lnTo>
                      <a:pt x="2648" y="4000"/>
                    </a:lnTo>
                    <a:lnTo>
                      <a:pt x="2600" y="3943"/>
                    </a:lnTo>
                    <a:lnTo>
                      <a:pt x="2533" y="3904"/>
                    </a:lnTo>
                    <a:lnTo>
                      <a:pt x="2457" y="3886"/>
                    </a:lnTo>
                    <a:lnTo>
                      <a:pt x="2391" y="3876"/>
                    </a:lnTo>
                    <a:lnTo>
                      <a:pt x="2343" y="3866"/>
                    </a:lnTo>
                    <a:lnTo>
                      <a:pt x="2315" y="3838"/>
                    </a:lnTo>
                    <a:lnTo>
                      <a:pt x="2257" y="3781"/>
                    </a:lnTo>
                    <a:lnTo>
                      <a:pt x="2200" y="3733"/>
                    </a:lnTo>
                    <a:lnTo>
                      <a:pt x="2172" y="3705"/>
                    </a:lnTo>
                    <a:lnTo>
                      <a:pt x="2114" y="3600"/>
                    </a:lnTo>
                    <a:lnTo>
                      <a:pt x="2076" y="3524"/>
                    </a:lnTo>
                    <a:lnTo>
                      <a:pt x="2038" y="3447"/>
                    </a:lnTo>
                    <a:lnTo>
                      <a:pt x="2010" y="3381"/>
                    </a:lnTo>
                    <a:lnTo>
                      <a:pt x="1991" y="3305"/>
                    </a:lnTo>
                    <a:lnTo>
                      <a:pt x="1981" y="3276"/>
                    </a:lnTo>
                    <a:lnTo>
                      <a:pt x="2010" y="3257"/>
                    </a:lnTo>
                    <a:lnTo>
                      <a:pt x="2029" y="3238"/>
                    </a:lnTo>
                    <a:lnTo>
                      <a:pt x="2010" y="3209"/>
                    </a:lnTo>
                    <a:lnTo>
                      <a:pt x="1991" y="3171"/>
                    </a:lnTo>
                    <a:lnTo>
                      <a:pt x="1895" y="2962"/>
                    </a:lnTo>
                    <a:lnTo>
                      <a:pt x="1867" y="2828"/>
                    </a:lnTo>
                    <a:lnTo>
                      <a:pt x="1857" y="2743"/>
                    </a:lnTo>
                    <a:lnTo>
                      <a:pt x="1848" y="2638"/>
                    </a:lnTo>
                    <a:lnTo>
                      <a:pt x="1857" y="2571"/>
                    </a:lnTo>
                    <a:lnTo>
                      <a:pt x="1876" y="2533"/>
                    </a:lnTo>
                    <a:lnTo>
                      <a:pt x="1924" y="2467"/>
                    </a:lnTo>
                    <a:lnTo>
                      <a:pt x="1934" y="2438"/>
                    </a:lnTo>
                    <a:lnTo>
                      <a:pt x="1943" y="2400"/>
                    </a:lnTo>
                    <a:lnTo>
                      <a:pt x="1962" y="2371"/>
                    </a:lnTo>
                    <a:lnTo>
                      <a:pt x="1981" y="2333"/>
                    </a:lnTo>
                    <a:lnTo>
                      <a:pt x="2019" y="2295"/>
                    </a:lnTo>
                    <a:lnTo>
                      <a:pt x="2038" y="2266"/>
                    </a:lnTo>
                    <a:lnTo>
                      <a:pt x="2048" y="2238"/>
                    </a:lnTo>
                    <a:lnTo>
                      <a:pt x="2048" y="2190"/>
                    </a:lnTo>
                    <a:lnTo>
                      <a:pt x="2057" y="2171"/>
                    </a:lnTo>
                    <a:lnTo>
                      <a:pt x="2219" y="1895"/>
                    </a:lnTo>
                    <a:lnTo>
                      <a:pt x="2315" y="1790"/>
                    </a:lnTo>
                    <a:lnTo>
                      <a:pt x="2353" y="1733"/>
                    </a:lnTo>
                    <a:lnTo>
                      <a:pt x="2429" y="1590"/>
                    </a:lnTo>
                    <a:lnTo>
                      <a:pt x="2467" y="1524"/>
                    </a:lnTo>
                    <a:lnTo>
                      <a:pt x="2543" y="1476"/>
                    </a:lnTo>
                    <a:lnTo>
                      <a:pt x="2581" y="1428"/>
                    </a:lnTo>
                    <a:lnTo>
                      <a:pt x="2676" y="1248"/>
                    </a:lnTo>
                    <a:lnTo>
                      <a:pt x="2772" y="1162"/>
                    </a:lnTo>
                    <a:lnTo>
                      <a:pt x="2829" y="1095"/>
                    </a:lnTo>
                    <a:lnTo>
                      <a:pt x="2848" y="1066"/>
                    </a:lnTo>
                    <a:lnTo>
                      <a:pt x="2886" y="1038"/>
                    </a:lnTo>
                    <a:lnTo>
                      <a:pt x="2905" y="1009"/>
                    </a:lnTo>
                    <a:lnTo>
                      <a:pt x="3010" y="800"/>
                    </a:lnTo>
                    <a:lnTo>
                      <a:pt x="3057" y="762"/>
                    </a:lnTo>
                    <a:lnTo>
                      <a:pt x="3067" y="704"/>
                    </a:lnTo>
                    <a:lnTo>
                      <a:pt x="3086" y="676"/>
                    </a:lnTo>
                    <a:lnTo>
                      <a:pt x="3115" y="647"/>
                    </a:lnTo>
                    <a:lnTo>
                      <a:pt x="3143" y="609"/>
                    </a:lnTo>
                    <a:lnTo>
                      <a:pt x="3162" y="543"/>
                    </a:lnTo>
                    <a:lnTo>
                      <a:pt x="3172" y="524"/>
                    </a:lnTo>
                    <a:lnTo>
                      <a:pt x="3172" y="514"/>
                    </a:lnTo>
                    <a:close/>
                    <a:moveTo>
                      <a:pt x="124" y="1343"/>
                    </a:moveTo>
                    <a:lnTo>
                      <a:pt x="162" y="1371"/>
                    </a:lnTo>
                    <a:lnTo>
                      <a:pt x="171" y="1381"/>
                    </a:lnTo>
                    <a:lnTo>
                      <a:pt x="171" y="1390"/>
                    </a:lnTo>
                    <a:lnTo>
                      <a:pt x="181" y="1419"/>
                    </a:lnTo>
                    <a:lnTo>
                      <a:pt x="219" y="1543"/>
                    </a:lnTo>
                    <a:lnTo>
                      <a:pt x="238" y="1562"/>
                    </a:lnTo>
                    <a:lnTo>
                      <a:pt x="248" y="1562"/>
                    </a:lnTo>
                    <a:lnTo>
                      <a:pt x="267" y="1562"/>
                    </a:lnTo>
                    <a:lnTo>
                      <a:pt x="362" y="1581"/>
                    </a:lnTo>
                    <a:lnTo>
                      <a:pt x="410" y="1600"/>
                    </a:lnTo>
                    <a:lnTo>
                      <a:pt x="429" y="1600"/>
                    </a:lnTo>
                    <a:lnTo>
                      <a:pt x="448" y="1590"/>
                    </a:lnTo>
                    <a:lnTo>
                      <a:pt x="457" y="1590"/>
                    </a:lnTo>
                    <a:lnTo>
                      <a:pt x="486" y="1581"/>
                    </a:lnTo>
                    <a:lnTo>
                      <a:pt x="514" y="1581"/>
                    </a:lnTo>
                    <a:lnTo>
                      <a:pt x="524" y="1571"/>
                    </a:lnTo>
                    <a:lnTo>
                      <a:pt x="552" y="1571"/>
                    </a:lnTo>
                    <a:lnTo>
                      <a:pt x="590" y="1562"/>
                    </a:lnTo>
                    <a:lnTo>
                      <a:pt x="667" y="1524"/>
                    </a:lnTo>
                    <a:lnTo>
                      <a:pt x="676" y="1514"/>
                    </a:lnTo>
                    <a:lnTo>
                      <a:pt x="686" y="1504"/>
                    </a:lnTo>
                    <a:lnTo>
                      <a:pt x="695" y="1486"/>
                    </a:lnTo>
                    <a:lnTo>
                      <a:pt x="686" y="1476"/>
                    </a:lnTo>
                    <a:lnTo>
                      <a:pt x="686" y="1457"/>
                    </a:lnTo>
                    <a:lnTo>
                      <a:pt x="667" y="1438"/>
                    </a:lnTo>
                    <a:lnTo>
                      <a:pt x="610" y="1390"/>
                    </a:lnTo>
                    <a:lnTo>
                      <a:pt x="572" y="1371"/>
                    </a:lnTo>
                    <a:lnTo>
                      <a:pt x="476" y="1352"/>
                    </a:lnTo>
                    <a:lnTo>
                      <a:pt x="448" y="1343"/>
                    </a:lnTo>
                    <a:lnTo>
                      <a:pt x="429" y="1333"/>
                    </a:lnTo>
                    <a:lnTo>
                      <a:pt x="429" y="1314"/>
                    </a:lnTo>
                    <a:lnTo>
                      <a:pt x="429" y="1305"/>
                    </a:lnTo>
                    <a:lnTo>
                      <a:pt x="429" y="1295"/>
                    </a:lnTo>
                    <a:lnTo>
                      <a:pt x="419" y="1295"/>
                    </a:lnTo>
                    <a:lnTo>
                      <a:pt x="410" y="1286"/>
                    </a:lnTo>
                    <a:lnTo>
                      <a:pt x="400" y="1276"/>
                    </a:lnTo>
                    <a:lnTo>
                      <a:pt x="391" y="1257"/>
                    </a:lnTo>
                    <a:lnTo>
                      <a:pt x="381" y="1248"/>
                    </a:lnTo>
                    <a:lnTo>
                      <a:pt x="362" y="1219"/>
                    </a:lnTo>
                    <a:lnTo>
                      <a:pt x="352" y="1190"/>
                    </a:lnTo>
                    <a:lnTo>
                      <a:pt x="352" y="1181"/>
                    </a:lnTo>
                    <a:lnTo>
                      <a:pt x="343" y="1181"/>
                    </a:lnTo>
                    <a:lnTo>
                      <a:pt x="324" y="1200"/>
                    </a:lnTo>
                    <a:lnTo>
                      <a:pt x="314" y="1209"/>
                    </a:lnTo>
                    <a:lnTo>
                      <a:pt x="305" y="1228"/>
                    </a:lnTo>
                    <a:lnTo>
                      <a:pt x="314" y="1257"/>
                    </a:lnTo>
                    <a:lnTo>
                      <a:pt x="314" y="1276"/>
                    </a:lnTo>
                    <a:lnTo>
                      <a:pt x="305" y="1286"/>
                    </a:lnTo>
                    <a:lnTo>
                      <a:pt x="276" y="1305"/>
                    </a:lnTo>
                    <a:lnTo>
                      <a:pt x="238" y="1305"/>
                    </a:lnTo>
                    <a:lnTo>
                      <a:pt x="191" y="1305"/>
                    </a:lnTo>
                    <a:lnTo>
                      <a:pt x="114" y="1286"/>
                    </a:lnTo>
                    <a:lnTo>
                      <a:pt x="105" y="1324"/>
                    </a:lnTo>
                    <a:lnTo>
                      <a:pt x="114" y="1333"/>
                    </a:lnTo>
                    <a:lnTo>
                      <a:pt x="124" y="1343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22" name="Freeform 10">
                <a:extLst>
                  <a:ext uri="{FF2B5EF4-FFF2-40B4-BE49-F238E27FC236}">
                    <a16:creationId xmlns:a16="http://schemas.microsoft.com/office/drawing/2014/main" id="{C4DEA352-70FF-FB4B-BBC3-F6A31D477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3150" y="2057400"/>
                <a:ext cx="803275" cy="549275"/>
              </a:xfrm>
              <a:custGeom>
                <a:avLst/>
                <a:gdLst>
                  <a:gd name="T0" fmla="*/ 802915 w 2230"/>
                  <a:gd name="T1" fmla="*/ 353337 h 1525"/>
                  <a:gd name="T2" fmla="*/ 778781 w 2230"/>
                  <a:gd name="T3" fmla="*/ 312276 h 1525"/>
                  <a:gd name="T4" fmla="*/ 720426 w 2230"/>
                  <a:gd name="T5" fmla="*/ 278059 h 1525"/>
                  <a:gd name="T6" fmla="*/ 703496 w 2230"/>
                  <a:gd name="T7" fmla="*/ 260771 h 1525"/>
                  <a:gd name="T8" fmla="*/ 596873 w 2230"/>
                  <a:gd name="T9" fmla="*/ 185493 h 1525"/>
                  <a:gd name="T10" fmla="*/ 583185 w 2230"/>
                  <a:gd name="T11" fmla="*/ 154517 h 1525"/>
                  <a:gd name="T12" fmla="*/ 504298 w 2230"/>
                  <a:gd name="T13" fmla="*/ 144432 h 1525"/>
                  <a:gd name="T14" fmla="*/ 435858 w 2230"/>
                  <a:gd name="T15" fmla="*/ 123542 h 1525"/>
                  <a:gd name="T16" fmla="*/ 353369 w 2230"/>
                  <a:gd name="T17" fmla="*/ 92927 h 1525"/>
                  <a:gd name="T18" fmla="*/ 332837 w 2230"/>
                  <a:gd name="T19" fmla="*/ 96168 h 1525"/>
                  <a:gd name="T20" fmla="*/ 322391 w 2230"/>
                  <a:gd name="T21" fmla="*/ 99770 h 1525"/>
                  <a:gd name="T22" fmla="*/ 295014 w 2230"/>
                  <a:gd name="T23" fmla="*/ 96168 h 1525"/>
                  <a:gd name="T24" fmla="*/ 253950 w 2230"/>
                  <a:gd name="T25" fmla="*/ 85723 h 1525"/>
                  <a:gd name="T26" fmla="*/ 243504 w 2230"/>
                  <a:gd name="T27" fmla="*/ 51506 h 1525"/>
                  <a:gd name="T28" fmla="*/ 209284 w 2230"/>
                  <a:gd name="T29" fmla="*/ 20890 h 1525"/>
                  <a:gd name="T30" fmla="*/ 181908 w 2230"/>
                  <a:gd name="T31" fmla="*/ 44662 h 1525"/>
                  <a:gd name="T32" fmla="*/ 164978 w 2230"/>
                  <a:gd name="T33" fmla="*/ 37819 h 1525"/>
                  <a:gd name="T34" fmla="*/ 157773 w 2230"/>
                  <a:gd name="T35" fmla="*/ 17289 h 1525"/>
                  <a:gd name="T36" fmla="*/ 96177 w 2230"/>
                  <a:gd name="T37" fmla="*/ 7204 h 1525"/>
                  <a:gd name="T38" fmla="*/ 30978 w 2230"/>
                  <a:gd name="T39" fmla="*/ 24132 h 1525"/>
                  <a:gd name="T40" fmla="*/ 24134 w 2230"/>
                  <a:gd name="T41" fmla="*/ 48264 h 1525"/>
                  <a:gd name="T42" fmla="*/ 10446 w 2230"/>
                  <a:gd name="T43" fmla="*/ 82481 h 1525"/>
                  <a:gd name="T44" fmla="*/ 27736 w 2230"/>
                  <a:gd name="T45" fmla="*/ 85723 h 1525"/>
                  <a:gd name="T46" fmla="*/ 24134 w 2230"/>
                  <a:gd name="T47" fmla="*/ 120300 h 1525"/>
                  <a:gd name="T48" fmla="*/ 41424 w 2230"/>
                  <a:gd name="T49" fmla="*/ 144432 h 1525"/>
                  <a:gd name="T50" fmla="*/ 37822 w 2230"/>
                  <a:gd name="T51" fmla="*/ 195578 h 1525"/>
                  <a:gd name="T52" fmla="*/ 6844 w 2230"/>
                  <a:gd name="T53" fmla="*/ 222952 h 1525"/>
                  <a:gd name="T54" fmla="*/ 13688 w 2230"/>
                  <a:gd name="T55" fmla="*/ 253927 h 1525"/>
                  <a:gd name="T56" fmla="*/ 17290 w 2230"/>
                  <a:gd name="T57" fmla="*/ 284903 h 1525"/>
                  <a:gd name="T58" fmla="*/ 0 w 2230"/>
                  <a:gd name="T59" fmla="*/ 336408 h 1525"/>
                  <a:gd name="T60" fmla="*/ 27736 w 2230"/>
                  <a:gd name="T61" fmla="*/ 387914 h 1525"/>
                  <a:gd name="T62" fmla="*/ 51510 w 2230"/>
                  <a:gd name="T63" fmla="*/ 422131 h 1525"/>
                  <a:gd name="T64" fmla="*/ 89333 w 2230"/>
                  <a:gd name="T65" fmla="*/ 425373 h 1525"/>
                  <a:gd name="T66" fmla="*/ 109865 w 2230"/>
                  <a:gd name="T67" fmla="*/ 435818 h 1525"/>
                  <a:gd name="T68" fmla="*/ 157773 w 2230"/>
                  <a:gd name="T69" fmla="*/ 466794 h 1525"/>
                  <a:gd name="T70" fmla="*/ 181908 w 2230"/>
                  <a:gd name="T71" fmla="*/ 432577 h 1525"/>
                  <a:gd name="T72" fmla="*/ 195596 w 2230"/>
                  <a:gd name="T73" fmla="*/ 401601 h 1525"/>
                  <a:gd name="T74" fmla="*/ 226574 w 2230"/>
                  <a:gd name="T75" fmla="*/ 404843 h 1525"/>
                  <a:gd name="T76" fmla="*/ 216128 w 2230"/>
                  <a:gd name="T77" fmla="*/ 439420 h 1525"/>
                  <a:gd name="T78" fmla="*/ 209284 w 2230"/>
                  <a:gd name="T79" fmla="*/ 466794 h 1525"/>
                  <a:gd name="T80" fmla="*/ 240262 w 2230"/>
                  <a:gd name="T81" fmla="*/ 476879 h 1525"/>
                  <a:gd name="T82" fmla="*/ 281326 w 2230"/>
                  <a:gd name="T83" fmla="*/ 483722 h 1525"/>
                  <a:gd name="T84" fmla="*/ 308703 w 2230"/>
                  <a:gd name="T85" fmla="*/ 480481 h 1525"/>
                  <a:gd name="T86" fmla="*/ 329595 w 2230"/>
                  <a:gd name="T87" fmla="*/ 442662 h 1525"/>
                  <a:gd name="T88" fmla="*/ 339681 w 2230"/>
                  <a:gd name="T89" fmla="*/ 411686 h 1525"/>
                  <a:gd name="T90" fmla="*/ 363815 w 2230"/>
                  <a:gd name="T91" fmla="*/ 404843 h 1525"/>
                  <a:gd name="T92" fmla="*/ 463234 w 2230"/>
                  <a:gd name="T93" fmla="*/ 384312 h 1525"/>
                  <a:gd name="T94" fmla="*/ 473680 w 2230"/>
                  <a:gd name="T95" fmla="*/ 404843 h 1525"/>
                  <a:gd name="T96" fmla="*/ 521588 w 2230"/>
                  <a:gd name="T97" fmla="*/ 408444 h 1525"/>
                  <a:gd name="T98" fmla="*/ 559411 w 2230"/>
                  <a:gd name="T99" fmla="*/ 418890 h 1525"/>
                  <a:gd name="T100" fmla="*/ 545362 w 2230"/>
                  <a:gd name="T101" fmla="*/ 439420 h 1525"/>
                  <a:gd name="T102" fmla="*/ 562653 w 2230"/>
                  <a:gd name="T103" fmla="*/ 470035 h 1525"/>
                  <a:gd name="T104" fmla="*/ 566255 w 2230"/>
                  <a:gd name="T105" fmla="*/ 487324 h 1525"/>
                  <a:gd name="T106" fmla="*/ 566255 w 2230"/>
                  <a:gd name="T107" fmla="*/ 514698 h 1525"/>
                  <a:gd name="T108" fmla="*/ 627851 w 2230"/>
                  <a:gd name="T109" fmla="*/ 538830 h 1525"/>
                  <a:gd name="T110" fmla="*/ 665674 w 2230"/>
                  <a:gd name="T111" fmla="*/ 545673 h 1525"/>
                  <a:gd name="T112" fmla="*/ 713582 w 2230"/>
                  <a:gd name="T113" fmla="*/ 504613 h 1525"/>
                  <a:gd name="T114" fmla="*/ 682604 w 2230"/>
                  <a:gd name="T115" fmla="*/ 453107 h 1525"/>
                  <a:gd name="T116" fmla="*/ 706738 w 2230"/>
                  <a:gd name="T117" fmla="*/ 401601 h 1525"/>
                  <a:gd name="T118" fmla="*/ 727630 w 2230"/>
                  <a:gd name="T119" fmla="*/ 377469 h 1525"/>
                  <a:gd name="T120" fmla="*/ 755006 w 2230"/>
                  <a:gd name="T121" fmla="*/ 381071 h 1525"/>
                  <a:gd name="T122" fmla="*/ 792469 w 2230"/>
                  <a:gd name="T123" fmla="*/ 384312 h 15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230" h="1525">
                    <a:moveTo>
                      <a:pt x="2219" y="1029"/>
                    </a:moveTo>
                    <a:lnTo>
                      <a:pt x="2219" y="1000"/>
                    </a:lnTo>
                    <a:lnTo>
                      <a:pt x="2219" y="991"/>
                    </a:lnTo>
                    <a:lnTo>
                      <a:pt x="2229" y="981"/>
                    </a:lnTo>
                    <a:lnTo>
                      <a:pt x="2229" y="972"/>
                    </a:lnTo>
                    <a:lnTo>
                      <a:pt x="2219" y="962"/>
                    </a:lnTo>
                    <a:lnTo>
                      <a:pt x="2210" y="943"/>
                    </a:lnTo>
                    <a:lnTo>
                      <a:pt x="2210" y="905"/>
                    </a:lnTo>
                    <a:lnTo>
                      <a:pt x="2162" y="867"/>
                    </a:lnTo>
                    <a:lnTo>
                      <a:pt x="2134" y="858"/>
                    </a:lnTo>
                    <a:lnTo>
                      <a:pt x="2058" y="820"/>
                    </a:lnTo>
                    <a:lnTo>
                      <a:pt x="2020" y="782"/>
                    </a:lnTo>
                    <a:lnTo>
                      <a:pt x="2010" y="772"/>
                    </a:lnTo>
                    <a:lnTo>
                      <a:pt x="2000" y="772"/>
                    </a:lnTo>
                    <a:lnTo>
                      <a:pt x="1972" y="772"/>
                    </a:lnTo>
                    <a:lnTo>
                      <a:pt x="1962" y="772"/>
                    </a:lnTo>
                    <a:lnTo>
                      <a:pt x="1953" y="753"/>
                    </a:lnTo>
                    <a:lnTo>
                      <a:pt x="1953" y="743"/>
                    </a:lnTo>
                    <a:lnTo>
                      <a:pt x="1953" y="724"/>
                    </a:lnTo>
                    <a:lnTo>
                      <a:pt x="1953" y="715"/>
                    </a:lnTo>
                    <a:lnTo>
                      <a:pt x="1895" y="667"/>
                    </a:lnTo>
                    <a:lnTo>
                      <a:pt x="1781" y="524"/>
                    </a:lnTo>
                    <a:lnTo>
                      <a:pt x="1696" y="534"/>
                    </a:lnTo>
                    <a:lnTo>
                      <a:pt x="1657" y="515"/>
                    </a:lnTo>
                    <a:lnTo>
                      <a:pt x="1629" y="486"/>
                    </a:lnTo>
                    <a:lnTo>
                      <a:pt x="1639" y="477"/>
                    </a:lnTo>
                    <a:lnTo>
                      <a:pt x="1648" y="467"/>
                    </a:lnTo>
                    <a:lnTo>
                      <a:pt x="1657" y="458"/>
                    </a:lnTo>
                    <a:lnTo>
                      <a:pt x="1619" y="429"/>
                    </a:lnTo>
                    <a:lnTo>
                      <a:pt x="1581" y="419"/>
                    </a:lnTo>
                    <a:lnTo>
                      <a:pt x="1476" y="429"/>
                    </a:lnTo>
                    <a:lnTo>
                      <a:pt x="1448" y="419"/>
                    </a:lnTo>
                    <a:lnTo>
                      <a:pt x="1419" y="419"/>
                    </a:lnTo>
                    <a:lnTo>
                      <a:pt x="1400" y="401"/>
                    </a:lnTo>
                    <a:lnTo>
                      <a:pt x="1381" y="372"/>
                    </a:lnTo>
                    <a:lnTo>
                      <a:pt x="1372" y="362"/>
                    </a:lnTo>
                    <a:lnTo>
                      <a:pt x="1324" y="334"/>
                    </a:lnTo>
                    <a:lnTo>
                      <a:pt x="1305" y="324"/>
                    </a:lnTo>
                    <a:lnTo>
                      <a:pt x="1210" y="343"/>
                    </a:lnTo>
                    <a:lnTo>
                      <a:pt x="1143" y="315"/>
                    </a:lnTo>
                    <a:lnTo>
                      <a:pt x="1115" y="305"/>
                    </a:lnTo>
                    <a:lnTo>
                      <a:pt x="1077" y="305"/>
                    </a:lnTo>
                    <a:lnTo>
                      <a:pt x="1019" y="286"/>
                    </a:lnTo>
                    <a:lnTo>
                      <a:pt x="981" y="258"/>
                    </a:lnTo>
                    <a:lnTo>
                      <a:pt x="962" y="229"/>
                    </a:lnTo>
                    <a:lnTo>
                      <a:pt x="953" y="229"/>
                    </a:lnTo>
                    <a:lnTo>
                      <a:pt x="934" y="238"/>
                    </a:lnTo>
                    <a:lnTo>
                      <a:pt x="924" y="248"/>
                    </a:lnTo>
                    <a:lnTo>
                      <a:pt x="924" y="267"/>
                    </a:lnTo>
                    <a:lnTo>
                      <a:pt x="924" y="277"/>
                    </a:lnTo>
                    <a:lnTo>
                      <a:pt x="934" y="286"/>
                    </a:lnTo>
                    <a:lnTo>
                      <a:pt x="895" y="277"/>
                    </a:lnTo>
                    <a:lnTo>
                      <a:pt x="877" y="277"/>
                    </a:lnTo>
                    <a:lnTo>
                      <a:pt x="857" y="296"/>
                    </a:lnTo>
                    <a:lnTo>
                      <a:pt x="839" y="315"/>
                    </a:lnTo>
                    <a:lnTo>
                      <a:pt x="829" y="277"/>
                    </a:lnTo>
                    <a:lnTo>
                      <a:pt x="819" y="267"/>
                    </a:lnTo>
                    <a:lnTo>
                      <a:pt x="800" y="267"/>
                    </a:lnTo>
                    <a:lnTo>
                      <a:pt x="791" y="277"/>
                    </a:lnTo>
                    <a:lnTo>
                      <a:pt x="781" y="286"/>
                    </a:lnTo>
                    <a:lnTo>
                      <a:pt x="762" y="277"/>
                    </a:lnTo>
                    <a:lnTo>
                      <a:pt x="705" y="238"/>
                    </a:lnTo>
                    <a:lnTo>
                      <a:pt x="686" y="229"/>
                    </a:lnTo>
                    <a:lnTo>
                      <a:pt x="676" y="220"/>
                    </a:lnTo>
                    <a:lnTo>
                      <a:pt x="676" y="191"/>
                    </a:lnTo>
                    <a:lnTo>
                      <a:pt x="676" y="162"/>
                    </a:lnTo>
                    <a:lnTo>
                      <a:pt x="676" y="143"/>
                    </a:lnTo>
                    <a:lnTo>
                      <a:pt x="676" y="134"/>
                    </a:lnTo>
                    <a:lnTo>
                      <a:pt x="667" y="115"/>
                    </a:lnTo>
                    <a:lnTo>
                      <a:pt x="657" y="96"/>
                    </a:lnTo>
                    <a:lnTo>
                      <a:pt x="600" y="58"/>
                    </a:lnTo>
                    <a:lnTo>
                      <a:pt x="581" y="58"/>
                    </a:lnTo>
                    <a:lnTo>
                      <a:pt x="562" y="67"/>
                    </a:lnTo>
                    <a:lnTo>
                      <a:pt x="543" y="77"/>
                    </a:lnTo>
                    <a:lnTo>
                      <a:pt x="543" y="86"/>
                    </a:lnTo>
                    <a:lnTo>
                      <a:pt x="534" y="124"/>
                    </a:lnTo>
                    <a:lnTo>
                      <a:pt x="505" y="124"/>
                    </a:lnTo>
                    <a:lnTo>
                      <a:pt x="486" y="134"/>
                    </a:lnTo>
                    <a:lnTo>
                      <a:pt x="476" y="134"/>
                    </a:lnTo>
                    <a:lnTo>
                      <a:pt x="467" y="124"/>
                    </a:lnTo>
                    <a:lnTo>
                      <a:pt x="458" y="115"/>
                    </a:lnTo>
                    <a:lnTo>
                      <a:pt x="458" y="105"/>
                    </a:lnTo>
                    <a:lnTo>
                      <a:pt x="476" y="77"/>
                    </a:lnTo>
                    <a:lnTo>
                      <a:pt x="476" y="67"/>
                    </a:lnTo>
                    <a:lnTo>
                      <a:pt x="476" y="48"/>
                    </a:lnTo>
                    <a:lnTo>
                      <a:pt x="448" y="67"/>
                    </a:lnTo>
                    <a:lnTo>
                      <a:pt x="438" y="48"/>
                    </a:lnTo>
                    <a:lnTo>
                      <a:pt x="438" y="20"/>
                    </a:lnTo>
                    <a:lnTo>
                      <a:pt x="438" y="0"/>
                    </a:lnTo>
                    <a:lnTo>
                      <a:pt x="333" y="39"/>
                    </a:lnTo>
                    <a:lnTo>
                      <a:pt x="295" y="29"/>
                    </a:lnTo>
                    <a:lnTo>
                      <a:pt x="267" y="20"/>
                    </a:lnTo>
                    <a:lnTo>
                      <a:pt x="162" y="10"/>
                    </a:lnTo>
                    <a:lnTo>
                      <a:pt x="95" y="10"/>
                    </a:lnTo>
                    <a:lnTo>
                      <a:pt x="77" y="29"/>
                    </a:lnTo>
                    <a:lnTo>
                      <a:pt x="67" y="39"/>
                    </a:lnTo>
                    <a:lnTo>
                      <a:pt x="86" y="67"/>
                    </a:lnTo>
                    <a:lnTo>
                      <a:pt x="95" y="77"/>
                    </a:lnTo>
                    <a:lnTo>
                      <a:pt x="95" y="96"/>
                    </a:lnTo>
                    <a:lnTo>
                      <a:pt x="86" y="115"/>
                    </a:lnTo>
                    <a:lnTo>
                      <a:pt x="77" y="124"/>
                    </a:lnTo>
                    <a:lnTo>
                      <a:pt x="67" y="134"/>
                    </a:lnTo>
                    <a:lnTo>
                      <a:pt x="57" y="153"/>
                    </a:lnTo>
                    <a:lnTo>
                      <a:pt x="10" y="200"/>
                    </a:lnTo>
                    <a:lnTo>
                      <a:pt x="10" y="220"/>
                    </a:lnTo>
                    <a:lnTo>
                      <a:pt x="19" y="229"/>
                    </a:lnTo>
                    <a:lnTo>
                      <a:pt x="29" y="229"/>
                    </a:lnTo>
                    <a:lnTo>
                      <a:pt x="38" y="220"/>
                    </a:lnTo>
                    <a:lnTo>
                      <a:pt x="57" y="220"/>
                    </a:lnTo>
                    <a:lnTo>
                      <a:pt x="67" y="220"/>
                    </a:lnTo>
                    <a:lnTo>
                      <a:pt x="77" y="229"/>
                    </a:lnTo>
                    <a:lnTo>
                      <a:pt x="77" y="238"/>
                    </a:lnTo>
                    <a:lnTo>
                      <a:pt x="77" y="258"/>
                    </a:lnTo>
                    <a:lnTo>
                      <a:pt x="77" y="277"/>
                    </a:lnTo>
                    <a:lnTo>
                      <a:pt x="67" y="305"/>
                    </a:lnTo>
                    <a:lnTo>
                      <a:pt x="57" y="324"/>
                    </a:lnTo>
                    <a:lnTo>
                      <a:pt x="67" y="334"/>
                    </a:lnTo>
                    <a:lnTo>
                      <a:pt x="86" y="353"/>
                    </a:lnTo>
                    <a:lnTo>
                      <a:pt x="95" y="362"/>
                    </a:lnTo>
                    <a:lnTo>
                      <a:pt x="95" y="381"/>
                    </a:lnTo>
                    <a:lnTo>
                      <a:pt x="105" y="391"/>
                    </a:lnTo>
                    <a:lnTo>
                      <a:pt x="115" y="401"/>
                    </a:lnTo>
                    <a:lnTo>
                      <a:pt x="115" y="419"/>
                    </a:lnTo>
                    <a:lnTo>
                      <a:pt x="95" y="458"/>
                    </a:lnTo>
                    <a:lnTo>
                      <a:pt x="95" y="505"/>
                    </a:lnTo>
                    <a:lnTo>
                      <a:pt x="95" y="524"/>
                    </a:lnTo>
                    <a:lnTo>
                      <a:pt x="105" y="543"/>
                    </a:lnTo>
                    <a:lnTo>
                      <a:pt x="105" y="553"/>
                    </a:lnTo>
                    <a:lnTo>
                      <a:pt x="77" y="601"/>
                    </a:lnTo>
                    <a:lnTo>
                      <a:pt x="67" y="610"/>
                    </a:lnTo>
                    <a:lnTo>
                      <a:pt x="38" y="610"/>
                    </a:lnTo>
                    <a:lnTo>
                      <a:pt x="19" y="619"/>
                    </a:lnTo>
                    <a:lnTo>
                      <a:pt x="19" y="629"/>
                    </a:lnTo>
                    <a:lnTo>
                      <a:pt x="29" y="648"/>
                    </a:lnTo>
                    <a:lnTo>
                      <a:pt x="38" y="658"/>
                    </a:lnTo>
                    <a:lnTo>
                      <a:pt x="38" y="667"/>
                    </a:lnTo>
                    <a:lnTo>
                      <a:pt x="38" y="705"/>
                    </a:lnTo>
                    <a:lnTo>
                      <a:pt x="38" y="724"/>
                    </a:lnTo>
                    <a:lnTo>
                      <a:pt x="48" y="743"/>
                    </a:lnTo>
                    <a:lnTo>
                      <a:pt x="48" y="753"/>
                    </a:lnTo>
                    <a:lnTo>
                      <a:pt x="48" y="772"/>
                    </a:lnTo>
                    <a:lnTo>
                      <a:pt x="48" y="791"/>
                    </a:lnTo>
                    <a:lnTo>
                      <a:pt x="48" y="810"/>
                    </a:lnTo>
                    <a:lnTo>
                      <a:pt x="48" y="829"/>
                    </a:lnTo>
                    <a:lnTo>
                      <a:pt x="29" y="896"/>
                    </a:lnTo>
                    <a:lnTo>
                      <a:pt x="19" y="915"/>
                    </a:lnTo>
                    <a:lnTo>
                      <a:pt x="0" y="934"/>
                    </a:lnTo>
                    <a:lnTo>
                      <a:pt x="0" y="943"/>
                    </a:lnTo>
                    <a:lnTo>
                      <a:pt x="57" y="1020"/>
                    </a:lnTo>
                    <a:lnTo>
                      <a:pt x="57" y="1038"/>
                    </a:lnTo>
                    <a:lnTo>
                      <a:pt x="67" y="1067"/>
                    </a:lnTo>
                    <a:lnTo>
                      <a:pt x="77" y="1077"/>
                    </a:lnTo>
                    <a:lnTo>
                      <a:pt x="105" y="1086"/>
                    </a:lnTo>
                    <a:lnTo>
                      <a:pt x="124" y="1115"/>
                    </a:lnTo>
                    <a:lnTo>
                      <a:pt x="124" y="1134"/>
                    </a:lnTo>
                    <a:lnTo>
                      <a:pt x="134" y="1143"/>
                    </a:lnTo>
                    <a:lnTo>
                      <a:pt x="143" y="1172"/>
                    </a:lnTo>
                    <a:lnTo>
                      <a:pt x="172" y="1181"/>
                    </a:lnTo>
                    <a:lnTo>
                      <a:pt x="191" y="1181"/>
                    </a:lnTo>
                    <a:lnTo>
                      <a:pt x="200" y="1181"/>
                    </a:lnTo>
                    <a:lnTo>
                      <a:pt x="229" y="1181"/>
                    </a:lnTo>
                    <a:lnTo>
                      <a:pt x="248" y="1181"/>
                    </a:lnTo>
                    <a:lnTo>
                      <a:pt x="267" y="1172"/>
                    </a:lnTo>
                    <a:lnTo>
                      <a:pt x="277" y="1172"/>
                    </a:lnTo>
                    <a:lnTo>
                      <a:pt x="286" y="1181"/>
                    </a:lnTo>
                    <a:lnTo>
                      <a:pt x="295" y="1191"/>
                    </a:lnTo>
                    <a:lnTo>
                      <a:pt x="305" y="1210"/>
                    </a:lnTo>
                    <a:lnTo>
                      <a:pt x="315" y="1220"/>
                    </a:lnTo>
                    <a:lnTo>
                      <a:pt x="315" y="1229"/>
                    </a:lnTo>
                    <a:lnTo>
                      <a:pt x="324" y="1305"/>
                    </a:lnTo>
                    <a:lnTo>
                      <a:pt x="391" y="1324"/>
                    </a:lnTo>
                    <a:lnTo>
                      <a:pt x="438" y="1296"/>
                    </a:lnTo>
                    <a:lnTo>
                      <a:pt x="476" y="1277"/>
                    </a:lnTo>
                    <a:lnTo>
                      <a:pt x="496" y="1258"/>
                    </a:lnTo>
                    <a:lnTo>
                      <a:pt x="505" y="1239"/>
                    </a:lnTo>
                    <a:lnTo>
                      <a:pt x="505" y="1220"/>
                    </a:lnTo>
                    <a:lnTo>
                      <a:pt x="505" y="1201"/>
                    </a:lnTo>
                    <a:lnTo>
                      <a:pt x="505" y="1191"/>
                    </a:lnTo>
                    <a:lnTo>
                      <a:pt x="505" y="1172"/>
                    </a:lnTo>
                    <a:lnTo>
                      <a:pt x="515" y="1163"/>
                    </a:lnTo>
                    <a:lnTo>
                      <a:pt x="524" y="1143"/>
                    </a:lnTo>
                    <a:lnTo>
                      <a:pt x="543" y="1115"/>
                    </a:lnTo>
                    <a:lnTo>
                      <a:pt x="562" y="1105"/>
                    </a:lnTo>
                    <a:lnTo>
                      <a:pt x="600" y="1105"/>
                    </a:lnTo>
                    <a:lnTo>
                      <a:pt x="619" y="1105"/>
                    </a:lnTo>
                    <a:lnTo>
                      <a:pt x="629" y="1115"/>
                    </a:lnTo>
                    <a:lnTo>
                      <a:pt x="629" y="1124"/>
                    </a:lnTo>
                    <a:lnTo>
                      <a:pt x="638" y="1143"/>
                    </a:lnTo>
                    <a:lnTo>
                      <a:pt x="638" y="1153"/>
                    </a:lnTo>
                    <a:lnTo>
                      <a:pt x="629" y="1181"/>
                    </a:lnTo>
                    <a:lnTo>
                      <a:pt x="619" y="1201"/>
                    </a:lnTo>
                    <a:lnTo>
                      <a:pt x="600" y="1220"/>
                    </a:lnTo>
                    <a:lnTo>
                      <a:pt x="600" y="1229"/>
                    </a:lnTo>
                    <a:lnTo>
                      <a:pt x="591" y="1248"/>
                    </a:lnTo>
                    <a:lnTo>
                      <a:pt x="581" y="1258"/>
                    </a:lnTo>
                    <a:lnTo>
                      <a:pt x="581" y="1277"/>
                    </a:lnTo>
                    <a:lnTo>
                      <a:pt x="581" y="1296"/>
                    </a:lnTo>
                    <a:lnTo>
                      <a:pt x="591" y="1305"/>
                    </a:lnTo>
                    <a:lnTo>
                      <a:pt x="610" y="1315"/>
                    </a:lnTo>
                    <a:lnTo>
                      <a:pt x="629" y="1315"/>
                    </a:lnTo>
                    <a:lnTo>
                      <a:pt x="648" y="1324"/>
                    </a:lnTo>
                    <a:lnTo>
                      <a:pt x="667" y="1324"/>
                    </a:lnTo>
                    <a:lnTo>
                      <a:pt x="696" y="1353"/>
                    </a:lnTo>
                    <a:lnTo>
                      <a:pt x="714" y="1353"/>
                    </a:lnTo>
                    <a:lnTo>
                      <a:pt x="724" y="1353"/>
                    </a:lnTo>
                    <a:lnTo>
                      <a:pt x="781" y="1343"/>
                    </a:lnTo>
                    <a:lnTo>
                      <a:pt x="819" y="1353"/>
                    </a:lnTo>
                    <a:lnTo>
                      <a:pt x="848" y="1353"/>
                    </a:lnTo>
                    <a:lnTo>
                      <a:pt x="857" y="1353"/>
                    </a:lnTo>
                    <a:lnTo>
                      <a:pt x="857" y="1343"/>
                    </a:lnTo>
                    <a:lnTo>
                      <a:pt x="857" y="1334"/>
                    </a:lnTo>
                    <a:lnTo>
                      <a:pt x="877" y="1305"/>
                    </a:lnTo>
                    <a:lnTo>
                      <a:pt x="895" y="1277"/>
                    </a:lnTo>
                    <a:lnTo>
                      <a:pt x="895" y="1258"/>
                    </a:lnTo>
                    <a:lnTo>
                      <a:pt x="905" y="1239"/>
                    </a:lnTo>
                    <a:lnTo>
                      <a:pt x="915" y="1229"/>
                    </a:lnTo>
                    <a:lnTo>
                      <a:pt x="924" y="1229"/>
                    </a:lnTo>
                    <a:lnTo>
                      <a:pt x="934" y="1220"/>
                    </a:lnTo>
                    <a:lnTo>
                      <a:pt x="943" y="1210"/>
                    </a:lnTo>
                    <a:lnTo>
                      <a:pt x="943" y="1181"/>
                    </a:lnTo>
                    <a:lnTo>
                      <a:pt x="943" y="1143"/>
                    </a:lnTo>
                    <a:lnTo>
                      <a:pt x="943" y="1134"/>
                    </a:lnTo>
                    <a:lnTo>
                      <a:pt x="953" y="1124"/>
                    </a:lnTo>
                    <a:lnTo>
                      <a:pt x="962" y="1124"/>
                    </a:lnTo>
                    <a:lnTo>
                      <a:pt x="991" y="1124"/>
                    </a:lnTo>
                    <a:lnTo>
                      <a:pt x="1010" y="1124"/>
                    </a:lnTo>
                    <a:lnTo>
                      <a:pt x="1038" y="1096"/>
                    </a:lnTo>
                    <a:lnTo>
                      <a:pt x="1057" y="1077"/>
                    </a:lnTo>
                    <a:lnTo>
                      <a:pt x="1105" y="1067"/>
                    </a:lnTo>
                    <a:lnTo>
                      <a:pt x="1200" y="1058"/>
                    </a:lnTo>
                    <a:lnTo>
                      <a:pt x="1286" y="1067"/>
                    </a:lnTo>
                    <a:lnTo>
                      <a:pt x="1296" y="1077"/>
                    </a:lnTo>
                    <a:lnTo>
                      <a:pt x="1305" y="1077"/>
                    </a:lnTo>
                    <a:lnTo>
                      <a:pt x="1305" y="1096"/>
                    </a:lnTo>
                    <a:lnTo>
                      <a:pt x="1315" y="1105"/>
                    </a:lnTo>
                    <a:lnTo>
                      <a:pt x="1315" y="1124"/>
                    </a:lnTo>
                    <a:lnTo>
                      <a:pt x="1315" y="1143"/>
                    </a:lnTo>
                    <a:lnTo>
                      <a:pt x="1324" y="1153"/>
                    </a:lnTo>
                    <a:lnTo>
                      <a:pt x="1343" y="1163"/>
                    </a:lnTo>
                    <a:lnTo>
                      <a:pt x="1362" y="1163"/>
                    </a:lnTo>
                    <a:lnTo>
                      <a:pt x="1448" y="1134"/>
                    </a:lnTo>
                    <a:lnTo>
                      <a:pt x="1476" y="1134"/>
                    </a:lnTo>
                    <a:lnTo>
                      <a:pt x="1505" y="1134"/>
                    </a:lnTo>
                    <a:lnTo>
                      <a:pt x="1524" y="1143"/>
                    </a:lnTo>
                    <a:lnTo>
                      <a:pt x="1543" y="1153"/>
                    </a:lnTo>
                    <a:lnTo>
                      <a:pt x="1553" y="1163"/>
                    </a:lnTo>
                    <a:lnTo>
                      <a:pt x="1553" y="1181"/>
                    </a:lnTo>
                    <a:lnTo>
                      <a:pt x="1543" y="1191"/>
                    </a:lnTo>
                    <a:lnTo>
                      <a:pt x="1534" y="1201"/>
                    </a:lnTo>
                    <a:lnTo>
                      <a:pt x="1524" y="1210"/>
                    </a:lnTo>
                    <a:lnTo>
                      <a:pt x="1514" y="1220"/>
                    </a:lnTo>
                    <a:lnTo>
                      <a:pt x="1505" y="1229"/>
                    </a:lnTo>
                    <a:lnTo>
                      <a:pt x="1505" y="1248"/>
                    </a:lnTo>
                    <a:lnTo>
                      <a:pt x="1514" y="1267"/>
                    </a:lnTo>
                    <a:lnTo>
                      <a:pt x="1524" y="1277"/>
                    </a:lnTo>
                    <a:lnTo>
                      <a:pt x="1562" y="1305"/>
                    </a:lnTo>
                    <a:lnTo>
                      <a:pt x="1572" y="1334"/>
                    </a:lnTo>
                    <a:lnTo>
                      <a:pt x="1581" y="1343"/>
                    </a:lnTo>
                    <a:lnTo>
                      <a:pt x="1581" y="1353"/>
                    </a:lnTo>
                    <a:lnTo>
                      <a:pt x="1572" y="1353"/>
                    </a:lnTo>
                    <a:lnTo>
                      <a:pt x="1572" y="1362"/>
                    </a:lnTo>
                    <a:lnTo>
                      <a:pt x="1562" y="1372"/>
                    </a:lnTo>
                    <a:lnTo>
                      <a:pt x="1562" y="1381"/>
                    </a:lnTo>
                    <a:lnTo>
                      <a:pt x="1562" y="1401"/>
                    </a:lnTo>
                    <a:lnTo>
                      <a:pt x="1572" y="1429"/>
                    </a:lnTo>
                    <a:lnTo>
                      <a:pt x="1581" y="1439"/>
                    </a:lnTo>
                    <a:lnTo>
                      <a:pt x="1591" y="1448"/>
                    </a:lnTo>
                    <a:lnTo>
                      <a:pt x="1677" y="1477"/>
                    </a:lnTo>
                    <a:lnTo>
                      <a:pt x="1705" y="1477"/>
                    </a:lnTo>
                    <a:lnTo>
                      <a:pt x="1743" y="1496"/>
                    </a:lnTo>
                    <a:lnTo>
                      <a:pt x="1762" y="1505"/>
                    </a:lnTo>
                    <a:lnTo>
                      <a:pt x="1772" y="1515"/>
                    </a:lnTo>
                    <a:lnTo>
                      <a:pt x="1791" y="1524"/>
                    </a:lnTo>
                    <a:lnTo>
                      <a:pt x="1829" y="1515"/>
                    </a:lnTo>
                    <a:lnTo>
                      <a:pt x="1848" y="1515"/>
                    </a:lnTo>
                    <a:lnTo>
                      <a:pt x="1857" y="1505"/>
                    </a:lnTo>
                    <a:lnTo>
                      <a:pt x="1886" y="1486"/>
                    </a:lnTo>
                    <a:lnTo>
                      <a:pt x="1905" y="1477"/>
                    </a:lnTo>
                    <a:lnTo>
                      <a:pt x="1962" y="1448"/>
                    </a:lnTo>
                    <a:lnTo>
                      <a:pt x="1981" y="1401"/>
                    </a:lnTo>
                    <a:lnTo>
                      <a:pt x="1981" y="1391"/>
                    </a:lnTo>
                    <a:lnTo>
                      <a:pt x="1972" y="1353"/>
                    </a:lnTo>
                    <a:lnTo>
                      <a:pt x="1915" y="1296"/>
                    </a:lnTo>
                    <a:lnTo>
                      <a:pt x="1905" y="1277"/>
                    </a:lnTo>
                    <a:lnTo>
                      <a:pt x="1895" y="1258"/>
                    </a:lnTo>
                    <a:lnTo>
                      <a:pt x="1895" y="1239"/>
                    </a:lnTo>
                    <a:lnTo>
                      <a:pt x="1895" y="1220"/>
                    </a:lnTo>
                    <a:lnTo>
                      <a:pt x="1895" y="1210"/>
                    </a:lnTo>
                    <a:lnTo>
                      <a:pt x="1905" y="1191"/>
                    </a:lnTo>
                    <a:lnTo>
                      <a:pt x="1962" y="1115"/>
                    </a:lnTo>
                    <a:lnTo>
                      <a:pt x="1991" y="1096"/>
                    </a:lnTo>
                    <a:lnTo>
                      <a:pt x="2000" y="1086"/>
                    </a:lnTo>
                    <a:lnTo>
                      <a:pt x="2000" y="1067"/>
                    </a:lnTo>
                    <a:lnTo>
                      <a:pt x="2010" y="1058"/>
                    </a:lnTo>
                    <a:lnTo>
                      <a:pt x="2020" y="1048"/>
                    </a:lnTo>
                    <a:lnTo>
                      <a:pt x="2029" y="1048"/>
                    </a:lnTo>
                    <a:lnTo>
                      <a:pt x="2048" y="1048"/>
                    </a:lnTo>
                    <a:lnTo>
                      <a:pt x="2067" y="1058"/>
                    </a:lnTo>
                    <a:lnTo>
                      <a:pt x="2076" y="1058"/>
                    </a:lnTo>
                    <a:lnTo>
                      <a:pt x="2096" y="1058"/>
                    </a:lnTo>
                    <a:lnTo>
                      <a:pt x="2124" y="1048"/>
                    </a:lnTo>
                    <a:lnTo>
                      <a:pt x="2134" y="1048"/>
                    </a:lnTo>
                    <a:lnTo>
                      <a:pt x="2153" y="1048"/>
                    </a:lnTo>
                    <a:lnTo>
                      <a:pt x="2191" y="1067"/>
                    </a:lnTo>
                    <a:lnTo>
                      <a:pt x="2200" y="1067"/>
                    </a:lnTo>
                    <a:lnTo>
                      <a:pt x="2219" y="1067"/>
                    </a:lnTo>
                    <a:lnTo>
                      <a:pt x="2229" y="1058"/>
                    </a:lnTo>
                    <a:lnTo>
                      <a:pt x="2229" y="1038"/>
                    </a:lnTo>
                    <a:lnTo>
                      <a:pt x="2219" y="1029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23" name="Freeform 11">
                <a:extLst>
                  <a:ext uri="{FF2B5EF4-FFF2-40B4-BE49-F238E27FC236}">
                    <a16:creationId xmlns:a16="http://schemas.microsoft.com/office/drawing/2014/main" id="{0E293773-F3BA-2B49-ABA7-903E8E0F7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3988" y="1554163"/>
                <a:ext cx="977900" cy="1060450"/>
              </a:xfrm>
              <a:custGeom>
                <a:avLst/>
                <a:gdLst>
                  <a:gd name="T0" fmla="*/ 744140 w 2715"/>
                  <a:gd name="T1" fmla="*/ 679351 h 2944"/>
                  <a:gd name="T2" fmla="*/ 781960 w 2715"/>
                  <a:gd name="T3" fmla="*/ 631443 h 2944"/>
                  <a:gd name="T4" fmla="*/ 761429 w 2715"/>
                  <a:gd name="T5" fmla="*/ 655217 h 2944"/>
                  <a:gd name="T6" fmla="*/ 795647 w 2715"/>
                  <a:gd name="T7" fmla="*/ 651975 h 2944"/>
                  <a:gd name="T8" fmla="*/ 826623 w 2715"/>
                  <a:gd name="T9" fmla="*/ 250704 h 2944"/>
                  <a:gd name="T10" fmla="*/ 751344 w 2715"/>
                  <a:gd name="T11" fmla="*/ 230172 h 2944"/>
                  <a:gd name="T12" fmla="*/ 665620 w 2715"/>
                  <a:gd name="T13" fmla="*/ 158131 h 2944"/>
                  <a:gd name="T14" fmla="*/ 631043 w 2715"/>
                  <a:gd name="T15" fmla="*/ 206039 h 2944"/>
                  <a:gd name="T16" fmla="*/ 569451 w 2715"/>
                  <a:gd name="T17" fmla="*/ 164615 h 2944"/>
                  <a:gd name="T18" fmla="*/ 586380 w 2715"/>
                  <a:gd name="T19" fmla="*/ 30978 h 2944"/>
                  <a:gd name="T20" fmla="*/ 511101 w 2715"/>
                  <a:gd name="T21" fmla="*/ 34580 h 2944"/>
                  <a:gd name="T22" fmla="*/ 473282 w 2715"/>
                  <a:gd name="T23" fmla="*/ 24134 h 2944"/>
                  <a:gd name="T24" fmla="*/ 442306 w 2715"/>
                  <a:gd name="T25" fmla="*/ 3602 h 2944"/>
                  <a:gd name="T26" fmla="*/ 394402 w 2715"/>
                  <a:gd name="T27" fmla="*/ 20892 h 2944"/>
                  <a:gd name="T28" fmla="*/ 349739 w 2715"/>
                  <a:gd name="T29" fmla="*/ 58354 h 2944"/>
                  <a:gd name="T30" fmla="*/ 325967 w 2715"/>
                  <a:gd name="T31" fmla="*/ 68800 h 2944"/>
                  <a:gd name="T32" fmla="*/ 325967 w 2715"/>
                  <a:gd name="T33" fmla="*/ 130395 h 2944"/>
                  <a:gd name="T34" fmla="*/ 257171 w 2715"/>
                  <a:gd name="T35" fmla="*/ 206039 h 2944"/>
                  <a:gd name="T36" fmla="*/ 243484 w 2715"/>
                  <a:gd name="T37" fmla="*/ 243860 h 2944"/>
                  <a:gd name="T38" fmla="*/ 191978 w 2715"/>
                  <a:gd name="T39" fmla="*/ 274478 h 2944"/>
                  <a:gd name="T40" fmla="*/ 144074 w 2715"/>
                  <a:gd name="T41" fmla="*/ 288166 h 2944"/>
                  <a:gd name="T42" fmla="*/ 123543 w 2715"/>
                  <a:gd name="T43" fmla="*/ 391185 h 2944"/>
                  <a:gd name="T44" fmla="*/ 99411 w 2715"/>
                  <a:gd name="T45" fmla="*/ 446297 h 2944"/>
                  <a:gd name="T46" fmla="*/ 92567 w 2715"/>
                  <a:gd name="T47" fmla="*/ 504290 h 2944"/>
                  <a:gd name="T48" fmla="*/ 58350 w 2715"/>
                  <a:gd name="T49" fmla="*/ 494204 h 2944"/>
                  <a:gd name="T50" fmla="*/ 10085 w 2715"/>
                  <a:gd name="T51" fmla="*/ 521580 h 2944"/>
                  <a:gd name="T52" fmla="*/ 20530 w 2715"/>
                  <a:gd name="T53" fmla="*/ 555800 h 2944"/>
                  <a:gd name="T54" fmla="*/ 54748 w 2715"/>
                  <a:gd name="T55" fmla="*/ 548956 h 2944"/>
                  <a:gd name="T56" fmla="*/ 126785 w 2715"/>
                  <a:gd name="T57" fmla="*/ 624599 h 2944"/>
                  <a:gd name="T58" fmla="*/ 219352 w 2715"/>
                  <a:gd name="T59" fmla="*/ 655217 h 2944"/>
                  <a:gd name="T60" fmla="*/ 260773 w 2715"/>
                  <a:gd name="T61" fmla="*/ 696641 h 2944"/>
                  <a:gd name="T62" fmla="*/ 356582 w 2715"/>
                  <a:gd name="T63" fmla="*/ 782370 h 2944"/>
                  <a:gd name="T64" fmla="*/ 428619 w 2715"/>
                  <a:gd name="T65" fmla="*/ 816590 h 2944"/>
                  <a:gd name="T66" fmla="*/ 449150 w 2715"/>
                  <a:gd name="T67" fmla="*/ 864497 h 2944"/>
                  <a:gd name="T68" fmla="*/ 425377 w 2715"/>
                  <a:gd name="T69" fmla="*/ 881787 h 2944"/>
                  <a:gd name="T70" fmla="*/ 380715 w 2715"/>
                  <a:gd name="T71" fmla="*/ 881787 h 2944"/>
                  <a:gd name="T72" fmla="*/ 336052 w 2715"/>
                  <a:gd name="T73" fmla="*/ 933297 h 2944"/>
                  <a:gd name="T74" fmla="*/ 360184 w 2715"/>
                  <a:gd name="T75" fmla="*/ 991650 h 2944"/>
                  <a:gd name="T76" fmla="*/ 411690 w 2715"/>
                  <a:gd name="T77" fmla="*/ 1001736 h 2944"/>
                  <a:gd name="T78" fmla="*/ 452751 w 2715"/>
                  <a:gd name="T79" fmla="*/ 1025870 h 2944"/>
                  <a:gd name="T80" fmla="*/ 504258 w 2715"/>
                  <a:gd name="T81" fmla="*/ 1043160 h 2944"/>
                  <a:gd name="T82" fmla="*/ 555764 w 2715"/>
                  <a:gd name="T83" fmla="*/ 1053246 h 2944"/>
                  <a:gd name="T84" fmla="*/ 600067 w 2715"/>
                  <a:gd name="T85" fmla="*/ 1060090 h 2944"/>
                  <a:gd name="T86" fmla="*/ 627801 w 2715"/>
                  <a:gd name="T87" fmla="*/ 1022628 h 2944"/>
                  <a:gd name="T88" fmla="*/ 655175 w 2715"/>
                  <a:gd name="T89" fmla="*/ 940141 h 2944"/>
                  <a:gd name="T90" fmla="*/ 631043 w 2715"/>
                  <a:gd name="T91" fmla="*/ 916007 h 2944"/>
                  <a:gd name="T92" fmla="*/ 614114 w 2715"/>
                  <a:gd name="T93" fmla="*/ 864497 h 2944"/>
                  <a:gd name="T94" fmla="*/ 603669 w 2715"/>
                  <a:gd name="T95" fmla="*/ 827036 h 2944"/>
                  <a:gd name="T96" fmla="*/ 620597 w 2715"/>
                  <a:gd name="T97" fmla="*/ 765080 h 2944"/>
                  <a:gd name="T98" fmla="*/ 641488 w 2715"/>
                  <a:gd name="T99" fmla="*/ 706727 h 2944"/>
                  <a:gd name="T100" fmla="*/ 682549 w 2715"/>
                  <a:gd name="T101" fmla="*/ 624599 h 2944"/>
                  <a:gd name="T102" fmla="*/ 682549 w 2715"/>
                  <a:gd name="T103" fmla="*/ 590019 h 2944"/>
                  <a:gd name="T104" fmla="*/ 716766 w 2715"/>
                  <a:gd name="T105" fmla="*/ 573090 h 2944"/>
                  <a:gd name="T106" fmla="*/ 740899 w 2715"/>
                  <a:gd name="T107" fmla="*/ 528424 h 2944"/>
                  <a:gd name="T108" fmla="*/ 788803 w 2715"/>
                  <a:gd name="T109" fmla="*/ 501048 h 2944"/>
                  <a:gd name="T110" fmla="*/ 816537 w 2715"/>
                  <a:gd name="T111" fmla="*/ 473672 h 2944"/>
                  <a:gd name="T112" fmla="*/ 888574 w 2715"/>
                  <a:gd name="T113" fmla="*/ 429007 h 2944"/>
                  <a:gd name="T114" fmla="*/ 919190 w 2715"/>
                  <a:gd name="T115" fmla="*/ 360567 h 2944"/>
                  <a:gd name="T116" fmla="*/ 943322 w 2715"/>
                  <a:gd name="T117" fmla="*/ 305456 h 29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15" h="2944">
                    <a:moveTo>
                      <a:pt x="2057" y="1839"/>
                    </a:moveTo>
                    <a:lnTo>
                      <a:pt x="2028" y="1848"/>
                    </a:lnTo>
                    <a:lnTo>
                      <a:pt x="2019" y="1867"/>
                    </a:lnTo>
                    <a:lnTo>
                      <a:pt x="2019" y="1886"/>
                    </a:lnTo>
                    <a:lnTo>
                      <a:pt x="2028" y="1905"/>
                    </a:lnTo>
                    <a:lnTo>
                      <a:pt x="2047" y="1905"/>
                    </a:lnTo>
                    <a:lnTo>
                      <a:pt x="2066" y="1886"/>
                    </a:lnTo>
                    <a:lnTo>
                      <a:pt x="2076" y="1858"/>
                    </a:lnTo>
                    <a:lnTo>
                      <a:pt x="2076" y="1839"/>
                    </a:lnTo>
                    <a:lnTo>
                      <a:pt x="2066" y="1829"/>
                    </a:lnTo>
                    <a:lnTo>
                      <a:pt x="2057" y="1839"/>
                    </a:lnTo>
                    <a:close/>
                    <a:moveTo>
                      <a:pt x="2190" y="1791"/>
                    </a:moveTo>
                    <a:lnTo>
                      <a:pt x="2171" y="1781"/>
                    </a:lnTo>
                    <a:lnTo>
                      <a:pt x="2171" y="1753"/>
                    </a:lnTo>
                    <a:lnTo>
                      <a:pt x="2171" y="1743"/>
                    </a:lnTo>
                    <a:lnTo>
                      <a:pt x="2162" y="1743"/>
                    </a:lnTo>
                    <a:lnTo>
                      <a:pt x="2143" y="1743"/>
                    </a:lnTo>
                    <a:lnTo>
                      <a:pt x="2133" y="1762"/>
                    </a:lnTo>
                    <a:lnTo>
                      <a:pt x="2124" y="1772"/>
                    </a:lnTo>
                    <a:lnTo>
                      <a:pt x="2114" y="1791"/>
                    </a:lnTo>
                    <a:lnTo>
                      <a:pt x="2114" y="1819"/>
                    </a:lnTo>
                    <a:lnTo>
                      <a:pt x="2133" y="1829"/>
                    </a:lnTo>
                    <a:lnTo>
                      <a:pt x="2152" y="1839"/>
                    </a:lnTo>
                    <a:lnTo>
                      <a:pt x="2190" y="1848"/>
                    </a:lnTo>
                    <a:lnTo>
                      <a:pt x="2209" y="1848"/>
                    </a:lnTo>
                    <a:lnTo>
                      <a:pt x="2219" y="1839"/>
                    </a:lnTo>
                    <a:lnTo>
                      <a:pt x="2219" y="1819"/>
                    </a:lnTo>
                    <a:lnTo>
                      <a:pt x="2209" y="1810"/>
                    </a:lnTo>
                    <a:lnTo>
                      <a:pt x="2190" y="1791"/>
                    </a:lnTo>
                    <a:close/>
                    <a:moveTo>
                      <a:pt x="2695" y="762"/>
                    </a:moveTo>
                    <a:lnTo>
                      <a:pt x="2657" y="743"/>
                    </a:lnTo>
                    <a:lnTo>
                      <a:pt x="2533" y="772"/>
                    </a:lnTo>
                    <a:lnTo>
                      <a:pt x="2409" y="753"/>
                    </a:lnTo>
                    <a:lnTo>
                      <a:pt x="2352" y="734"/>
                    </a:lnTo>
                    <a:lnTo>
                      <a:pt x="2295" y="696"/>
                    </a:lnTo>
                    <a:lnTo>
                      <a:pt x="2276" y="677"/>
                    </a:lnTo>
                    <a:lnTo>
                      <a:pt x="2257" y="667"/>
                    </a:lnTo>
                    <a:lnTo>
                      <a:pt x="2200" y="658"/>
                    </a:lnTo>
                    <a:lnTo>
                      <a:pt x="2190" y="648"/>
                    </a:lnTo>
                    <a:lnTo>
                      <a:pt x="2162" y="639"/>
                    </a:lnTo>
                    <a:lnTo>
                      <a:pt x="2152" y="629"/>
                    </a:lnTo>
                    <a:lnTo>
                      <a:pt x="2086" y="639"/>
                    </a:lnTo>
                    <a:lnTo>
                      <a:pt x="2038" y="591"/>
                    </a:lnTo>
                    <a:lnTo>
                      <a:pt x="1981" y="562"/>
                    </a:lnTo>
                    <a:lnTo>
                      <a:pt x="1895" y="543"/>
                    </a:lnTo>
                    <a:lnTo>
                      <a:pt x="1866" y="534"/>
                    </a:lnTo>
                    <a:lnTo>
                      <a:pt x="1838" y="496"/>
                    </a:lnTo>
                    <a:lnTo>
                      <a:pt x="1828" y="467"/>
                    </a:lnTo>
                    <a:lnTo>
                      <a:pt x="1848" y="439"/>
                    </a:lnTo>
                    <a:lnTo>
                      <a:pt x="1876" y="410"/>
                    </a:lnTo>
                    <a:lnTo>
                      <a:pt x="1848" y="400"/>
                    </a:lnTo>
                    <a:lnTo>
                      <a:pt x="1809" y="419"/>
                    </a:lnTo>
                    <a:lnTo>
                      <a:pt x="1781" y="448"/>
                    </a:lnTo>
                    <a:lnTo>
                      <a:pt x="1771" y="496"/>
                    </a:lnTo>
                    <a:lnTo>
                      <a:pt x="1771" y="543"/>
                    </a:lnTo>
                    <a:lnTo>
                      <a:pt x="1752" y="572"/>
                    </a:lnTo>
                    <a:lnTo>
                      <a:pt x="1723" y="582"/>
                    </a:lnTo>
                    <a:lnTo>
                      <a:pt x="1685" y="582"/>
                    </a:lnTo>
                    <a:lnTo>
                      <a:pt x="1647" y="572"/>
                    </a:lnTo>
                    <a:lnTo>
                      <a:pt x="1609" y="553"/>
                    </a:lnTo>
                    <a:lnTo>
                      <a:pt x="1581" y="515"/>
                    </a:lnTo>
                    <a:lnTo>
                      <a:pt x="1562" y="477"/>
                    </a:lnTo>
                    <a:lnTo>
                      <a:pt x="1581" y="457"/>
                    </a:lnTo>
                    <a:lnTo>
                      <a:pt x="1638" y="381"/>
                    </a:lnTo>
                    <a:lnTo>
                      <a:pt x="1657" y="362"/>
                    </a:lnTo>
                    <a:lnTo>
                      <a:pt x="1685" y="296"/>
                    </a:lnTo>
                    <a:lnTo>
                      <a:pt x="1705" y="210"/>
                    </a:lnTo>
                    <a:lnTo>
                      <a:pt x="1695" y="124"/>
                    </a:lnTo>
                    <a:lnTo>
                      <a:pt x="1647" y="86"/>
                    </a:lnTo>
                    <a:lnTo>
                      <a:pt x="1628" y="86"/>
                    </a:lnTo>
                    <a:lnTo>
                      <a:pt x="1619" y="86"/>
                    </a:lnTo>
                    <a:lnTo>
                      <a:pt x="1600" y="96"/>
                    </a:lnTo>
                    <a:lnTo>
                      <a:pt x="1533" y="58"/>
                    </a:lnTo>
                    <a:lnTo>
                      <a:pt x="1485" y="38"/>
                    </a:lnTo>
                    <a:lnTo>
                      <a:pt x="1457" y="38"/>
                    </a:lnTo>
                    <a:lnTo>
                      <a:pt x="1428" y="58"/>
                    </a:lnTo>
                    <a:lnTo>
                      <a:pt x="1419" y="96"/>
                    </a:lnTo>
                    <a:lnTo>
                      <a:pt x="1409" y="115"/>
                    </a:lnTo>
                    <a:lnTo>
                      <a:pt x="1390" y="124"/>
                    </a:lnTo>
                    <a:lnTo>
                      <a:pt x="1371" y="124"/>
                    </a:lnTo>
                    <a:lnTo>
                      <a:pt x="1352" y="124"/>
                    </a:lnTo>
                    <a:lnTo>
                      <a:pt x="1333" y="115"/>
                    </a:lnTo>
                    <a:lnTo>
                      <a:pt x="1333" y="105"/>
                    </a:lnTo>
                    <a:lnTo>
                      <a:pt x="1314" y="67"/>
                    </a:lnTo>
                    <a:lnTo>
                      <a:pt x="1314" y="48"/>
                    </a:lnTo>
                    <a:lnTo>
                      <a:pt x="1324" y="38"/>
                    </a:lnTo>
                    <a:lnTo>
                      <a:pt x="1324" y="20"/>
                    </a:lnTo>
                    <a:lnTo>
                      <a:pt x="1304" y="10"/>
                    </a:lnTo>
                    <a:lnTo>
                      <a:pt x="1276" y="0"/>
                    </a:lnTo>
                    <a:lnTo>
                      <a:pt x="1257" y="0"/>
                    </a:lnTo>
                    <a:lnTo>
                      <a:pt x="1228" y="10"/>
                    </a:lnTo>
                    <a:lnTo>
                      <a:pt x="1200" y="20"/>
                    </a:lnTo>
                    <a:lnTo>
                      <a:pt x="1181" y="29"/>
                    </a:lnTo>
                    <a:lnTo>
                      <a:pt x="1162" y="29"/>
                    </a:lnTo>
                    <a:lnTo>
                      <a:pt x="1162" y="20"/>
                    </a:lnTo>
                    <a:lnTo>
                      <a:pt x="1124" y="29"/>
                    </a:lnTo>
                    <a:lnTo>
                      <a:pt x="1104" y="38"/>
                    </a:lnTo>
                    <a:lnTo>
                      <a:pt x="1095" y="58"/>
                    </a:lnTo>
                    <a:lnTo>
                      <a:pt x="1076" y="96"/>
                    </a:lnTo>
                    <a:lnTo>
                      <a:pt x="1048" y="143"/>
                    </a:lnTo>
                    <a:lnTo>
                      <a:pt x="1028" y="162"/>
                    </a:lnTo>
                    <a:lnTo>
                      <a:pt x="1009" y="172"/>
                    </a:lnTo>
                    <a:lnTo>
                      <a:pt x="990" y="172"/>
                    </a:lnTo>
                    <a:lnTo>
                      <a:pt x="981" y="162"/>
                    </a:lnTo>
                    <a:lnTo>
                      <a:pt x="971" y="162"/>
                    </a:lnTo>
                    <a:lnTo>
                      <a:pt x="962" y="172"/>
                    </a:lnTo>
                    <a:lnTo>
                      <a:pt x="952" y="181"/>
                    </a:lnTo>
                    <a:lnTo>
                      <a:pt x="952" y="191"/>
                    </a:lnTo>
                    <a:lnTo>
                      <a:pt x="943" y="201"/>
                    </a:lnTo>
                    <a:lnTo>
                      <a:pt x="923" y="191"/>
                    </a:lnTo>
                    <a:lnTo>
                      <a:pt x="914" y="181"/>
                    </a:lnTo>
                    <a:lnTo>
                      <a:pt x="905" y="191"/>
                    </a:lnTo>
                    <a:lnTo>
                      <a:pt x="895" y="239"/>
                    </a:lnTo>
                    <a:lnTo>
                      <a:pt x="895" y="258"/>
                    </a:lnTo>
                    <a:lnTo>
                      <a:pt x="895" y="286"/>
                    </a:lnTo>
                    <a:lnTo>
                      <a:pt x="895" y="305"/>
                    </a:lnTo>
                    <a:lnTo>
                      <a:pt x="905" y="315"/>
                    </a:lnTo>
                    <a:lnTo>
                      <a:pt x="905" y="334"/>
                    </a:lnTo>
                    <a:lnTo>
                      <a:pt x="905" y="362"/>
                    </a:lnTo>
                    <a:lnTo>
                      <a:pt x="885" y="400"/>
                    </a:lnTo>
                    <a:lnTo>
                      <a:pt x="866" y="419"/>
                    </a:lnTo>
                    <a:lnTo>
                      <a:pt x="847" y="439"/>
                    </a:lnTo>
                    <a:lnTo>
                      <a:pt x="828" y="448"/>
                    </a:lnTo>
                    <a:lnTo>
                      <a:pt x="743" y="505"/>
                    </a:lnTo>
                    <a:lnTo>
                      <a:pt x="724" y="543"/>
                    </a:lnTo>
                    <a:lnTo>
                      <a:pt x="714" y="572"/>
                    </a:lnTo>
                    <a:lnTo>
                      <a:pt x="705" y="591"/>
                    </a:lnTo>
                    <a:lnTo>
                      <a:pt x="705" y="600"/>
                    </a:lnTo>
                    <a:lnTo>
                      <a:pt x="705" y="620"/>
                    </a:lnTo>
                    <a:lnTo>
                      <a:pt x="705" y="639"/>
                    </a:lnTo>
                    <a:lnTo>
                      <a:pt x="705" y="658"/>
                    </a:lnTo>
                    <a:lnTo>
                      <a:pt x="695" y="667"/>
                    </a:lnTo>
                    <a:lnTo>
                      <a:pt x="676" y="677"/>
                    </a:lnTo>
                    <a:lnTo>
                      <a:pt x="638" y="686"/>
                    </a:lnTo>
                    <a:lnTo>
                      <a:pt x="619" y="696"/>
                    </a:lnTo>
                    <a:lnTo>
                      <a:pt x="590" y="743"/>
                    </a:lnTo>
                    <a:lnTo>
                      <a:pt x="581" y="753"/>
                    </a:lnTo>
                    <a:lnTo>
                      <a:pt x="562" y="762"/>
                    </a:lnTo>
                    <a:lnTo>
                      <a:pt x="542" y="762"/>
                    </a:lnTo>
                    <a:lnTo>
                      <a:pt x="533" y="762"/>
                    </a:lnTo>
                    <a:lnTo>
                      <a:pt x="495" y="762"/>
                    </a:lnTo>
                    <a:lnTo>
                      <a:pt x="486" y="762"/>
                    </a:lnTo>
                    <a:lnTo>
                      <a:pt x="457" y="753"/>
                    </a:lnTo>
                    <a:lnTo>
                      <a:pt x="438" y="753"/>
                    </a:lnTo>
                    <a:lnTo>
                      <a:pt x="419" y="772"/>
                    </a:lnTo>
                    <a:lnTo>
                      <a:pt x="409" y="781"/>
                    </a:lnTo>
                    <a:lnTo>
                      <a:pt x="400" y="800"/>
                    </a:lnTo>
                    <a:lnTo>
                      <a:pt x="400" y="810"/>
                    </a:lnTo>
                    <a:lnTo>
                      <a:pt x="381" y="858"/>
                    </a:lnTo>
                    <a:lnTo>
                      <a:pt x="400" y="943"/>
                    </a:lnTo>
                    <a:lnTo>
                      <a:pt x="400" y="962"/>
                    </a:lnTo>
                    <a:lnTo>
                      <a:pt x="390" y="991"/>
                    </a:lnTo>
                    <a:lnTo>
                      <a:pt x="362" y="1039"/>
                    </a:lnTo>
                    <a:lnTo>
                      <a:pt x="343" y="1086"/>
                    </a:lnTo>
                    <a:lnTo>
                      <a:pt x="343" y="1124"/>
                    </a:lnTo>
                    <a:lnTo>
                      <a:pt x="343" y="1153"/>
                    </a:lnTo>
                    <a:lnTo>
                      <a:pt x="333" y="1172"/>
                    </a:lnTo>
                    <a:lnTo>
                      <a:pt x="324" y="1191"/>
                    </a:lnTo>
                    <a:lnTo>
                      <a:pt x="286" y="1200"/>
                    </a:lnTo>
                    <a:lnTo>
                      <a:pt x="276" y="1219"/>
                    </a:lnTo>
                    <a:lnTo>
                      <a:pt x="276" y="1239"/>
                    </a:lnTo>
                    <a:lnTo>
                      <a:pt x="286" y="1315"/>
                    </a:lnTo>
                    <a:lnTo>
                      <a:pt x="295" y="1324"/>
                    </a:lnTo>
                    <a:lnTo>
                      <a:pt x="314" y="1324"/>
                    </a:lnTo>
                    <a:lnTo>
                      <a:pt x="314" y="1343"/>
                    </a:lnTo>
                    <a:lnTo>
                      <a:pt x="314" y="1362"/>
                    </a:lnTo>
                    <a:lnTo>
                      <a:pt x="304" y="1372"/>
                    </a:lnTo>
                    <a:lnTo>
                      <a:pt x="257" y="1400"/>
                    </a:lnTo>
                    <a:lnTo>
                      <a:pt x="247" y="1410"/>
                    </a:lnTo>
                    <a:lnTo>
                      <a:pt x="228" y="1410"/>
                    </a:lnTo>
                    <a:lnTo>
                      <a:pt x="200" y="1410"/>
                    </a:lnTo>
                    <a:lnTo>
                      <a:pt x="190" y="1400"/>
                    </a:lnTo>
                    <a:lnTo>
                      <a:pt x="181" y="1382"/>
                    </a:lnTo>
                    <a:lnTo>
                      <a:pt x="171" y="1372"/>
                    </a:lnTo>
                    <a:lnTo>
                      <a:pt x="162" y="1372"/>
                    </a:lnTo>
                    <a:lnTo>
                      <a:pt x="152" y="1362"/>
                    </a:lnTo>
                    <a:lnTo>
                      <a:pt x="133" y="1362"/>
                    </a:lnTo>
                    <a:lnTo>
                      <a:pt x="123" y="1372"/>
                    </a:lnTo>
                    <a:lnTo>
                      <a:pt x="85" y="1400"/>
                    </a:lnTo>
                    <a:lnTo>
                      <a:pt x="66" y="1420"/>
                    </a:lnTo>
                    <a:lnTo>
                      <a:pt x="38" y="1448"/>
                    </a:lnTo>
                    <a:lnTo>
                      <a:pt x="28" y="1448"/>
                    </a:lnTo>
                    <a:lnTo>
                      <a:pt x="0" y="1477"/>
                    </a:lnTo>
                    <a:lnTo>
                      <a:pt x="0" y="1486"/>
                    </a:lnTo>
                    <a:lnTo>
                      <a:pt x="0" y="1505"/>
                    </a:lnTo>
                    <a:lnTo>
                      <a:pt x="9" y="1515"/>
                    </a:lnTo>
                    <a:lnTo>
                      <a:pt x="19" y="1524"/>
                    </a:lnTo>
                    <a:lnTo>
                      <a:pt x="38" y="1524"/>
                    </a:lnTo>
                    <a:lnTo>
                      <a:pt x="57" y="1543"/>
                    </a:lnTo>
                    <a:lnTo>
                      <a:pt x="66" y="1543"/>
                    </a:lnTo>
                    <a:lnTo>
                      <a:pt x="85" y="1534"/>
                    </a:lnTo>
                    <a:lnTo>
                      <a:pt x="114" y="1496"/>
                    </a:lnTo>
                    <a:lnTo>
                      <a:pt x="123" y="1496"/>
                    </a:lnTo>
                    <a:lnTo>
                      <a:pt x="143" y="1505"/>
                    </a:lnTo>
                    <a:lnTo>
                      <a:pt x="143" y="1515"/>
                    </a:lnTo>
                    <a:lnTo>
                      <a:pt x="152" y="1524"/>
                    </a:lnTo>
                    <a:lnTo>
                      <a:pt x="162" y="1562"/>
                    </a:lnTo>
                    <a:lnTo>
                      <a:pt x="143" y="1677"/>
                    </a:lnTo>
                    <a:lnTo>
                      <a:pt x="143" y="1705"/>
                    </a:lnTo>
                    <a:lnTo>
                      <a:pt x="171" y="1715"/>
                    </a:lnTo>
                    <a:lnTo>
                      <a:pt x="238" y="1743"/>
                    </a:lnTo>
                    <a:lnTo>
                      <a:pt x="333" y="1724"/>
                    </a:lnTo>
                    <a:lnTo>
                      <a:pt x="352" y="1734"/>
                    </a:lnTo>
                    <a:lnTo>
                      <a:pt x="400" y="1762"/>
                    </a:lnTo>
                    <a:lnTo>
                      <a:pt x="409" y="1772"/>
                    </a:lnTo>
                    <a:lnTo>
                      <a:pt x="428" y="1801"/>
                    </a:lnTo>
                    <a:lnTo>
                      <a:pt x="447" y="1819"/>
                    </a:lnTo>
                    <a:lnTo>
                      <a:pt x="476" y="1819"/>
                    </a:lnTo>
                    <a:lnTo>
                      <a:pt x="504" y="1829"/>
                    </a:lnTo>
                    <a:lnTo>
                      <a:pt x="609" y="1819"/>
                    </a:lnTo>
                    <a:lnTo>
                      <a:pt x="647" y="1829"/>
                    </a:lnTo>
                    <a:lnTo>
                      <a:pt x="685" y="1858"/>
                    </a:lnTo>
                    <a:lnTo>
                      <a:pt x="676" y="1867"/>
                    </a:lnTo>
                    <a:lnTo>
                      <a:pt x="667" y="1877"/>
                    </a:lnTo>
                    <a:lnTo>
                      <a:pt x="657" y="1886"/>
                    </a:lnTo>
                    <a:lnTo>
                      <a:pt x="685" y="1915"/>
                    </a:lnTo>
                    <a:lnTo>
                      <a:pt x="724" y="1934"/>
                    </a:lnTo>
                    <a:lnTo>
                      <a:pt x="809" y="1924"/>
                    </a:lnTo>
                    <a:lnTo>
                      <a:pt x="923" y="2067"/>
                    </a:lnTo>
                    <a:lnTo>
                      <a:pt x="981" y="2115"/>
                    </a:lnTo>
                    <a:lnTo>
                      <a:pt x="981" y="2124"/>
                    </a:lnTo>
                    <a:lnTo>
                      <a:pt x="981" y="2143"/>
                    </a:lnTo>
                    <a:lnTo>
                      <a:pt x="981" y="2153"/>
                    </a:lnTo>
                    <a:lnTo>
                      <a:pt x="990" y="2172"/>
                    </a:lnTo>
                    <a:lnTo>
                      <a:pt x="1000" y="2172"/>
                    </a:lnTo>
                    <a:lnTo>
                      <a:pt x="1028" y="2172"/>
                    </a:lnTo>
                    <a:lnTo>
                      <a:pt x="1038" y="2172"/>
                    </a:lnTo>
                    <a:lnTo>
                      <a:pt x="1048" y="2182"/>
                    </a:lnTo>
                    <a:lnTo>
                      <a:pt x="1086" y="2220"/>
                    </a:lnTo>
                    <a:lnTo>
                      <a:pt x="1162" y="2258"/>
                    </a:lnTo>
                    <a:lnTo>
                      <a:pt x="1190" y="2267"/>
                    </a:lnTo>
                    <a:lnTo>
                      <a:pt x="1238" y="2305"/>
                    </a:lnTo>
                    <a:lnTo>
                      <a:pt x="1238" y="2343"/>
                    </a:lnTo>
                    <a:lnTo>
                      <a:pt x="1247" y="2362"/>
                    </a:lnTo>
                    <a:lnTo>
                      <a:pt x="1257" y="2372"/>
                    </a:lnTo>
                    <a:lnTo>
                      <a:pt x="1257" y="2381"/>
                    </a:lnTo>
                    <a:lnTo>
                      <a:pt x="1247" y="2391"/>
                    </a:lnTo>
                    <a:lnTo>
                      <a:pt x="1247" y="2400"/>
                    </a:lnTo>
                    <a:lnTo>
                      <a:pt x="1247" y="2429"/>
                    </a:lnTo>
                    <a:lnTo>
                      <a:pt x="1257" y="2438"/>
                    </a:lnTo>
                    <a:lnTo>
                      <a:pt x="1257" y="2458"/>
                    </a:lnTo>
                    <a:lnTo>
                      <a:pt x="1247" y="2467"/>
                    </a:lnTo>
                    <a:lnTo>
                      <a:pt x="1228" y="2467"/>
                    </a:lnTo>
                    <a:lnTo>
                      <a:pt x="1219" y="2467"/>
                    </a:lnTo>
                    <a:lnTo>
                      <a:pt x="1181" y="2448"/>
                    </a:lnTo>
                    <a:lnTo>
                      <a:pt x="1162" y="2448"/>
                    </a:lnTo>
                    <a:lnTo>
                      <a:pt x="1152" y="2448"/>
                    </a:lnTo>
                    <a:lnTo>
                      <a:pt x="1124" y="2458"/>
                    </a:lnTo>
                    <a:lnTo>
                      <a:pt x="1104" y="2458"/>
                    </a:lnTo>
                    <a:lnTo>
                      <a:pt x="1095" y="2458"/>
                    </a:lnTo>
                    <a:lnTo>
                      <a:pt x="1076" y="2448"/>
                    </a:lnTo>
                    <a:lnTo>
                      <a:pt x="1057" y="2448"/>
                    </a:lnTo>
                    <a:lnTo>
                      <a:pt x="1048" y="2448"/>
                    </a:lnTo>
                    <a:lnTo>
                      <a:pt x="1038" y="2458"/>
                    </a:lnTo>
                    <a:lnTo>
                      <a:pt x="1028" y="2467"/>
                    </a:lnTo>
                    <a:lnTo>
                      <a:pt x="1028" y="2486"/>
                    </a:lnTo>
                    <a:lnTo>
                      <a:pt x="1019" y="2496"/>
                    </a:lnTo>
                    <a:lnTo>
                      <a:pt x="990" y="2515"/>
                    </a:lnTo>
                    <a:lnTo>
                      <a:pt x="933" y="2591"/>
                    </a:lnTo>
                    <a:lnTo>
                      <a:pt x="923" y="2610"/>
                    </a:lnTo>
                    <a:lnTo>
                      <a:pt x="923" y="2620"/>
                    </a:lnTo>
                    <a:lnTo>
                      <a:pt x="923" y="2639"/>
                    </a:lnTo>
                    <a:lnTo>
                      <a:pt x="923" y="2658"/>
                    </a:lnTo>
                    <a:lnTo>
                      <a:pt x="933" y="2677"/>
                    </a:lnTo>
                    <a:lnTo>
                      <a:pt x="943" y="2696"/>
                    </a:lnTo>
                    <a:lnTo>
                      <a:pt x="1000" y="2753"/>
                    </a:lnTo>
                    <a:lnTo>
                      <a:pt x="1019" y="2753"/>
                    </a:lnTo>
                    <a:lnTo>
                      <a:pt x="1028" y="2753"/>
                    </a:lnTo>
                    <a:lnTo>
                      <a:pt x="1048" y="2762"/>
                    </a:lnTo>
                    <a:lnTo>
                      <a:pt x="1057" y="2762"/>
                    </a:lnTo>
                    <a:lnTo>
                      <a:pt x="1114" y="2772"/>
                    </a:lnTo>
                    <a:lnTo>
                      <a:pt x="1133" y="2772"/>
                    </a:lnTo>
                    <a:lnTo>
                      <a:pt x="1143" y="2781"/>
                    </a:lnTo>
                    <a:lnTo>
                      <a:pt x="1152" y="2791"/>
                    </a:lnTo>
                    <a:lnTo>
                      <a:pt x="1171" y="2819"/>
                    </a:lnTo>
                    <a:lnTo>
                      <a:pt x="1190" y="2829"/>
                    </a:lnTo>
                    <a:lnTo>
                      <a:pt x="1200" y="2839"/>
                    </a:lnTo>
                    <a:lnTo>
                      <a:pt x="1228" y="2848"/>
                    </a:lnTo>
                    <a:lnTo>
                      <a:pt x="1247" y="2848"/>
                    </a:lnTo>
                    <a:lnTo>
                      <a:pt x="1257" y="2848"/>
                    </a:lnTo>
                    <a:lnTo>
                      <a:pt x="1286" y="2839"/>
                    </a:lnTo>
                    <a:lnTo>
                      <a:pt x="1304" y="2829"/>
                    </a:lnTo>
                    <a:lnTo>
                      <a:pt x="1333" y="2839"/>
                    </a:lnTo>
                    <a:lnTo>
                      <a:pt x="1352" y="2858"/>
                    </a:lnTo>
                    <a:lnTo>
                      <a:pt x="1371" y="2867"/>
                    </a:lnTo>
                    <a:lnTo>
                      <a:pt x="1381" y="2877"/>
                    </a:lnTo>
                    <a:lnTo>
                      <a:pt x="1400" y="2896"/>
                    </a:lnTo>
                    <a:lnTo>
                      <a:pt x="1409" y="2905"/>
                    </a:lnTo>
                    <a:lnTo>
                      <a:pt x="1428" y="2924"/>
                    </a:lnTo>
                    <a:lnTo>
                      <a:pt x="1457" y="2934"/>
                    </a:lnTo>
                    <a:lnTo>
                      <a:pt x="1476" y="2943"/>
                    </a:lnTo>
                    <a:lnTo>
                      <a:pt x="1485" y="2943"/>
                    </a:lnTo>
                    <a:lnTo>
                      <a:pt x="1514" y="2934"/>
                    </a:lnTo>
                    <a:lnTo>
                      <a:pt x="1543" y="2924"/>
                    </a:lnTo>
                    <a:lnTo>
                      <a:pt x="1552" y="2915"/>
                    </a:lnTo>
                    <a:lnTo>
                      <a:pt x="1562" y="2915"/>
                    </a:lnTo>
                    <a:lnTo>
                      <a:pt x="1571" y="2915"/>
                    </a:lnTo>
                    <a:lnTo>
                      <a:pt x="1619" y="2934"/>
                    </a:lnTo>
                    <a:lnTo>
                      <a:pt x="1628" y="2934"/>
                    </a:lnTo>
                    <a:lnTo>
                      <a:pt x="1657" y="2943"/>
                    </a:lnTo>
                    <a:lnTo>
                      <a:pt x="1666" y="2943"/>
                    </a:lnTo>
                    <a:lnTo>
                      <a:pt x="1676" y="2943"/>
                    </a:lnTo>
                    <a:lnTo>
                      <a:pt x="1685" y="2924"/>
                    </a:lnTo>
                    <a:lnTo>
                      <a:pt x="1695" y="2905"/>
                    </a:lnTo>
                    <a:lnTo>
                      <a:pt x="1714" y="2896"/>
                    </a:lnTo>
                    <a:lnTo>
                      <a:pt x="1723" y="2867"/>
                    </a:lnTo>
                    <a:lnTo>
                      <a:pt x="1733" y="2848"/>
                    </a:lnTo>
                    <a:lnTo>
                      <a:pt x="1743" y="2839"/>
                    </a:lnTo>
                    <a:lnTo>
                      <a:pt x="1762" y="2791"/>
                    </a:lnTo>
                    <a:lnTo>
                      <a:pt x="1790" y="2734"/>
                    </a:lnTo>
                    <a:lnTo>
                      <a:pt x="1819" y="2696"/>
                    </a:lnTo>
                    <a:lnTo>
                      <a:pt x="1828" y="2677"/>
                    </a:lnTo>
                    <a:lnTo>
                      <a:pt x="1838" y="2639"/>
                    </a:lnTo>
                    <a:lnTo>
                      <a:pt x="1828" y="2620"/>
                    </a:lnTo>
                    <a:lnTo>
                      <a:pt x="1819" y="2610"/>
                    </a:lnTo>
                    <a:lnTo>
                      <a:pt x="1809" y="2610"/>
                    </a:lnTo>
                    <a:lnTo>
                      <a:pt x="1790" y="2610"/>
                    </a:lnTo>
                    <a:lnTo>
                      <a:pt x="1781" y="2601"/>
                    </a:lnTo>
                    <a:lnTo>
                      <a:pt x="1771" y="2591"/>
                    </a:lnTo>
                    <a:lnTo>
                      <a:pt x="1762" y="2572"/>
                    </a:lnTo>
                    <a:lnTo>
                      <a:pt x="1752" y="2563"/>
                    </a:lnTo>
                    <a:lnTo>
                      <a:pt x="1752" y="2543"/>
                    </a:lnTo>
                    <a:lnTo>
                      <a:pt x="1743" y="2534"/>
                    </a:lnTo>
                    <a:lnTo>
                      <a:pt x="1723" y="2515"/>
                    </a:lnTo>
                    <a:lnTo>
                      <a:pt x="1714" y="2496"/>
                    </a:lnTo>
                    <a:lnTo>
                      <a:pt x="1714" y="2486"/>
                    </a:lnTo>
                    <a:lnTo>
                      <a:pt x="1714" y="2458"/>
                    </a:lnTo>
                    <a:lnTo>
                      <a:pt x="1705" y="2438"/>
                    </a:lnTo>
                    <a:lnTo>
                      <a:pt x="1705" y="2400"/>
                    </a:lnTo>
                    <a:lnTo>
                      <a:pt x="1705" y="2381"/>
                    </a:lnTo>
                    <a:lnTo>
                      <a:pt x="1705" y="2362"/>
                    </a:lnTo>
                    <a:lnTo>
                      <a:pt x="1695" y="2353"/>
                    </a:lnTo>
                    <a:lnTo>
                      <a:pt x="1685" y="2343"/>
                    </a:lnTo>
                    <a:lnTo>
                      <a:pt x="1676" y="2324"/>
                    </a:lnTo>
                    <a:lnTo>
                      <a:pt x="1676" y="2305"/>
                    </a:lnTo>
                    <a:lnTo>
                      <a:pt x="1676" y="2296"/>
                    </a:lnTo>
                    <a:lnTo>
                      <a:pt x="1685" y="2267"/>
                    </a:lnTo>
                    <a:lnTo>
                      <a:pt x="1695" y="2239"/>
                    </a:lnTo>
                    <a:lnTo>
                      <a:pt x="1695" y="2220"/>
                    </a:lnTo>
                    <a:lnTo>
                      <a:pt x="1705" y="2191"/>
                    </a:lnTo>
                    <a:lnTo>
                      <a:pt x="1705" y="2172"/>
                    </a:lnTo>
                    <a:lnTo>
                      <a:pt x="1714" y="2153"/>
                    </a:lnTo>
                    <a:lnTo>
                      <a:pt x="1723" y="2124"/>
                    </a:lnTo>
                    <a:lnTo>
                      <a:pt x="1752" y="2077"/>
                    </a:lnTo>
                    <a:lnTo>
                      <a:pt x="1800" y="2019"/>
                    </a:lnTo>
                    <a:lnTo>
                      <a:pt x="1809" y="2001"/>
                    </a:lnTo>
                    <a:lnTo>
                      <a:pt x="1809" y="1991"/>
                    </a:lnTo>
                    <a:lnTo>
                      <a:pt x="1800" y="1981"/>
                    </a:lnTo>
                    <a:lnTo>
                      <a:pt x="1790" y="1972"/>
                    </a:lnTo>
                    <a:lnTo>
                      <a:pt x="1781" y="1962"/>
                    </a:lnTo>
                    <a:lnTo>
                      <a:pt x="1781" y="1943"/>
                    </a:lnTo>
                    <a:lnTo>
                      <a:pt x="1781" y="1924"/>
                    </a:lnTo>
                    <a:lnTo>
                      <a:pt x="1790" y="1886"/>
                    </a:lnTo>
                    <a:lnTo>
                      <a:pt x="1828" y="1829"/>
                    </a:lnTo>
                    <a:lnTo>
                      <a:pt x="1866" y="1791"/>
                    </a:lnTo>
                    <a:lnTo>
                      <a:pt x="1886" y="1753"/>
                    </a:lnTo>
                    <a:lnTo>
                      <a:pt x="1895" y="1734"/>
                    </a:lnTo>
                    <a:lnTo>
                      <a:pt x="1895" y="1715"/>
                    </a:lnTo>
                    <a:lnTo>
                      <a:pt x="1895" y="1705"/>
                    </a:lnTo>
                    <a:lnTo>
                      <a:pt x="1886" y="1696"/>
                    </a:lnTo>
                    <a:lnTo>
                      <a:pt x="1886" y="1686"/>
                    </a:lnTo>
                    <a:lnTo>
                      <a:pt x="1876" y="1667"/>
                    </a:lnTo>
                    <a:lnTo>
                      <a:pt x="1886" y="1658"/>
                    </a:lnTo>
                    <a:lnTo>
                      <a:pt x="1895" y="1638"/>
                    </a:lnTo>
                    <a:lnTo>
                      <a:pt x="1905" y="1620"/>
                    </a:lnTo>
                    <a:lnTo>
                      <a:pt x="1914" y="1600"/>
                    </a:lnTo>
                    <a:lnTo>
                      <a:pt x="1924" y="1591"/>
                    </a:lnTo>
                    <a:lnTo>
                      <a:pt x="1943" y="1591"/>
                    </a:lnTo>
                    <a:lnTo>
                      <a:pt x="1971" y="1600"/>
                    </a:lnTo>
                    <a:lnTo>
                      <a:pt x="1981" y="1600"/>
                    </a:lnTo>
                    <a:lnTo>
                      <a:pt x="1990" y="1591"/>
                    </a:lnTo>
                    <a:lnTo>
                      <a:pt x="2000" y="1581"/>
                    </a:lnTo>
                    <a:lnTo>
                      <a:pt x="2009" y="1562"/>
                    </a:lnTo>
                    <a:lnTo>
                      <a:pt x="2019" y="1543"/>
                    </a:lnTo>
                    <a:lnTo>
                      <a:pt x="2038" y="1524"/>
                    </a:lnTo>
                    <a:lnTo>
                      <a:pt x="2076" y="1505"/>
                    </a:lnTo>
                    <a:lnTo>
                      <a:pt x="2086" y="1486"/>
                    </a:lnTo>
                    <a:lnTo>
                      <a:pt x="2057" y="1467"/>
                    </a:lnTo>
                    <a:lnTo>
                      <a:pt x="2066" y="1458"/>
                    </a:lnTo>
                    <a:lnTo>
                      <a:pt x="2086" y="1458"/>
                    </a:lnTo>
                    <a:lnTo>
                      <a:pt x="2086" y="1439"/>
                    </a:lnTo>
                    <a:lnTo>
                      <a:pt x="2086" y="1429"/>
                    </a:lnTo>
                    <a:lnTo>
                      <a:pt x="2086" y="1420"/>
                    </a:lnTo>
                    <a:lnTo>
                      <a:pt x="2095" y="1410"/>
                    </a:lnTo>
                    <a:lnTo>
                      <a:pt x="2190" y="1391"/>
                    </a:lnTo>
                    <a:lnTo>
                      <a:pt x="2209" y="1400"/>
                    </a:lnTo>
                    <a:lnTo>
                      <a:pt x="2238" y="1400"/>
                    </a:lnTo>
                    <a:lnTo>
                      <a:pt x="2257" y="1391"/>
                    </a:lnTo>
                    <a:lnTo>
                      <a:pt x="2257" y="1372"/>
                    </a:lnTo>
                    <a:lnTo>
                      <a:pt x="2267" y="1343"/>
                    </a:lnTo>
                    <a:lnTo>
                      <a:pt x="2267" y="1334"/>
                    </a:lnTo>
                    <a:lnTo>
                      <a:pt x="2267" y="1315"/>
                    </a:lnTo>
                    <a:lnTo>
                      <a:pt x="2276" y="1305"/>
                    </a:lnTo>
                    <a:lnTo>
                      <a:pt x="2285" y="1286"/>
                    </a:lnTo>
                    <a:lnTo>
                      <a:pt x="2362" y="1267"/>
                    </a:lnTo>
                    <a:lnTo>
                      <a:pt x="2381" y="1257"/>
                    </a:lnTo>
                    <a:lnTo>
                      <a:pt x="2400" y="1248"/>
                    </a:lnTo>
                    <a:lnTo>
                      <a:pt x="2438" y="1210"/>
                    </a:lnTo>
                    <a:lnTo>
                      <a:pt x="2467" y="1191"/>
                    </a:lnTo>
                    <a:lnTo>
                      <a:pt x="2485" y="1162"/>
                    </a:lnTo>
                    <a:lnTo>
                      <a:pt x="2495" y="1153"/>
                    </a:lnTo>
                    <a:lnTo>
                      <a:pt x="2514" y="1143"/>
                    </a:lnTo>
                    <a:lnTo>
                      <a:pt x="2533" y="1134"/>
                    </a:lnTo>
                    <a:lnTo>
                      <a:pt x="2543" y="1096"/>
                    </a:lnTo>
                    <a:lnTo>
                      <a:pt x="2552" y="1039"/>
                    </a:lnTo>
                    <a:lnTo>
                      <a:pt x="2552" y="1001"/>
                    </a:lnTo>
                    <a:lnTo>
                      <a:pt x="2552" y="981"/>
                    </a:lnTo>
                    <a:lnTo>
                      <a:pt x="2562" y="962"/>
                    </a:lnTo>
                    <a:lnTo>
                      <a:pt x="2600" y="905"/>
                    </a:lnTo>
                    <a:lnTo>
                      <a:pt x="2609" y="896"/>
                    </a:lnTo>
                    <a:lnTo>
                      <a:pt x="2609" y="886"/>
                    </a:lnTo>
                    <a:lnTo>
                      <a:pt x="2609" y="867"/>
                    </a:lnTo>
                    <a:lnTo>
                      <a:pt x="2619" y="848"/>
                    </a:lnTo>
                    <a:lnTo>
                      <a:pt x="2676" y="820"/>
                    </a:lnTo>
                    <a:lnTo>
                      <a:pt x="2714" y="820"/>
                    </a:lnTo>
                    <a:lnTo>
                      <a:pt x="2695" y="762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24" name="Freeform 12">
                <a:extLst>
                  <a:ext uri="{FF2B5EF4-FFF2-40B4-BE49-F238E27FC236}">
                    <a16:creationId xmlns:a16="http://schemas.microsoft.com/office/drawing/2014/main" id="{FFDCC84A-A304-9043-9B21-D5A15426E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2888" y="4927600"/>
                <a:ext cx="915987" cy="974725"/>
              </a:xfrm>
              <a:custGeom>
                <a:avLst/>
                <a:gdLst>
                  <a:gd name="T0" fmla="*/ 891863 w 2544"/>
                  <a:gd name="T1" fmla="*/ 730864 h 2706"/>
                  <a:gd name="T2" fmla="*/ 888263 w 2544"/>
                  <a:gd name="T3" fmla="*/ 699886 h 2706"/>
                  <a:gd name="T4" fmla="*/ 908786 w 2544"/>
                  <a:gd name="T5" fmla="*/ 789217 h 2706"/>
                  <a:gd name="T6" fmla="*/ 854057 w 2544"/>
                  <a:gd name="T7" fmla="*/ 775530 h 2706"/>
                  <a:gd name="T8" fmla="*/ 843615 w 2544"/>
                  <a:gd name="T9" fmla="*/ 706730 h 2706"/>
                  <a:gd name="T10" fmla="*/ 881421 w 2544"/>
                  <a:gd name="T11" fmla="*/ 648376 h 2706"/>
                  <a:gd name="T12" fmla="*/ 857298 w 2544"/>
                  <a:gd name="T13" fmla="*/ 641532 h 2706"/>
                  <a:gd name="T14" fmla="*/ 809410 w 2544"/>
                  <a:gd name="T15" fmla="*/ 603710 h 2706"/>
                  <a:gd name="T16" fmla="*/ 771604 w 2544"/>
                  <a:gd name="T17" fmla="*/ 548958 h 2706"/>
                  <a:gd name="T18" fmla="*/ 740999 w 2544"/>
                  <a:gd name="T19" fmla="*/ 493846 h 2706"/>
                  <a:gd name="T20" fmla="*/ 730557 w 2544"/>
                  <a:gd name="T21" fmla="*/ 442697 h 2706"/>
                  <a:gd name="T22" fmla="*/ 761522 w 2544"/>
                  <a:gd name="T23" fmla="*/ 370655 h 2706"/>
                  <a:gd name="T24" fmla="*/ 751081 w 2544"/>
                  <a:gd name="T25" fmla="*/ 305457 h 2706"/>
                  <a:gd name="T26" fmla="*/ 703193 w 2544"/>
                  <a:gd name="T27" fmla="*/ 288167 h 2706"/>
                  <a:gd name="T28" fmla="*/ 706433 w 2544"/>
                  <a:gd name="T29" fmla="*/ 222969 h 2706"/>
                  <a:gd name="T30" fmla="*/ 737398 w 2544"/>
                  <a:gd name="T31" fmla="*/ 181905 h 2706"/>
                  <a:gd name="T32" fmla="*/ 733798 w 2544"/>
                  <a:gd name="T33" fmla="*/ 72042 h 2706"/>
                  <a:gd name="T34" fmla="*/ 682670 w 2544"/>
                  <a:gd name="T35" fmla="*/ 17290 h 2706"/>
                  <a:gd name="T36" fmla="*/ 648104 w 2544"/>
                  <a:gd name="T37" fmla="*/ 0 h 2706"/>
                  <a:gd name="T38" fmla="*/ 559170 w 2544"/>
                  <a:gd name="T39" fmla="*/ 47908 h 2706"/>
                  <a:gd name="T40" fmla="*/ 538646 w 2544"/>
                  <a:gd name="T41" fmla="*/ 37822 h 2706"/>
                  <a:gd name="T42" fmla="*/ 493999 w 2544"/>
                  <a:gd name="T43" fmla="*/ 103020 h 2706"/>
                  <a:gd name="T44" fmla="*/ 480317 w 2544"/>
                  <a:gd name="T45" fmla="*/ 130396 h 2706"/>
                  <a:gd name="T46" fmla="*/ 466635 w 2544"/>
                  <a:gd name="T47" fmla="*/ 161374 h 2706"/>
                  <a:gd name="T48" fmla="*/ 476717 w 2544"/>
                  <a:gd name="T49" fmla="*/ 191991 h 2706"/>
                  <a:gd name="T50" fmla="*/ 480317 w 2544"/>
                  <a:gd name="T51" fmla="*/ 257189 h 2706"/>
                  <a:gd name="T52" fmla="*/ 397864 w 2544"/>
                  <a:gd name="T53" fmla="*/ 315543 h 2706"/>
                  <a:gd name="T54" fmla="*/ 370499 w 2544"/>
                  <a:gd name="T55" fmla="*/ 308699 h 2706"/>
                  <a:gd name="T56" fmla="*/ 363658 w 2544"/>
                  <a:gd name="T57" fmla="*/ 291769 h 2706"/>
                  <a:gd name="T58" fmla="*/ 360058 w 2544"/>
                  <a:gd name="T59" fmla="*/ 274479 h 2706"/>
                  <a:gd name="T60" fmla="*/ 336294 w 2544"/>
                  <a:gd name="T61" fmla="*/ 267635 h 2706"/>
                  <a:gd name="T62" fmla="*/ 315771 w 2544"/>
                  <a:gd name="T63" fmla="*/ 274479 h 2706"/>
                  <a:gd name="T64" fmla="*/ 274364 w 2544"/>
                  <a:gd name="T65" fmla="*/ 305457 h 2706"/>
                  <a:gd name="T66" fmla="*/ 195511 w 2544"/>
                  <a:gd name="T67" fmla="*/ 339677 h 2706"/>
                  <a:gd name="T68" fmla="*/ 171748 w 2544"/>
                  <a:gd name="T69" fmla="*/ 325989 h 2706"/>
                  <a:gd name="T70" fmla="*/ 109818 w 2544"/>
                  <a:gd name="T71" fmla="*/ 373897 h 2706"/>
                  <a:gd name="T72" fmla="*/ 65170 w 2544"/>
                  <a:gd name="T73" fmla="*/ 408117 h 2706"/>
                  <a:gd name="T74" fmla="*/ 0 w 2544"/>
                  <a:gd name="T75" fmla="*/ 517980 h 2706"/>
                  <a:gd name="T76" fmla="*/ 58329 w 2544"/>
                  <a:gd name="T77" fmla="*/ 590022 h 2706"/>
                  <a:gd name="T78" fmla="*/ 144023 w 2544"/>
                  <a:gd name="T79" fmla="*/ 621000 h 2706"/>
                  <a:gd name="T80" fmla="*/ 192271 w 2544"/>
                  <a:gd name="T81" fmla="*/ 651978 h 2706"/>
                  <a:gd name="T82" fmla="*/ 185430 w 2544"/>
                  <a:gd name="T83" fmla="*/ 689800 h 2706"/>
                  <a:gd name="T84" fmla="*/ 185430 w 2544"/>
                  <a:gd name="T85" fmla="*/ 740949 h 2706"/>
                  <a:gd name="T86" fmla="*/ 188670 w 2544"/>
                  <a:gd name="T87" fmla="*/ 782013 h 2706"/>
                  <a:gd name="T88" fmla="*/ 288406 w 2544"/>
                  <a:gd name="T89" fmla="*/ 933301 h 2706"/>
                  <a:gd name="T90" fmla="*/ 302088 w 2544"/>
                  <a:gd name="T91" fmla="*/ 926457 h 2706"/>
                  <a:gd name="T92" fmla="*/ 401464 w 2544"/>
                  <a:gd name="T93" fmla="*/ 967521 h 2706"/>
                  <a:gd name="T94" fmla="*/ 459794 w 2544"/>
                  <a:gd name="T95" fmla="*/ 940145 h 2706"/>
                  <a:gd name="T96" fmla="*/ 473476 w 2544"/>
                  <a:gd name="T97" fmla="*/ 933301 h 2706"/>
                  <a:gd name="T98" fmla="*/ 493999 w 2544"/>
                  <a:gd name="T99" fmla="*/ 895479 h 2706"/>
                  <a:gd name="T100" fmla="*/ 566011 w 2544"/>
                  <a:gd name="T101" fmla="*/ 847211 h 2706"/>
                  <a:gd name="T102" fmla="*/ 620740 w 2544"/>
                  <a:gd name="T103" fmla="*/ 837125 h 2706"/>
                  <a:gd name="T104" fmla="*/ 668627 w 2544"/>
                  <a:gd name="T105" fmla="*/ 864501 h 2706"/>
                  <a:gd name="T106" fmla="*/ 689511 w 2544"/>
                  <a:gd name="T107" fmla="*/ 837125 h 2706"/>
                  <a:gd name="T108" fmla="*/ 785286 w 2544"/>
                  <a:gd name="T109" fmla="*/ 847211 h 2706"/>
                  <a:gd name="T110" fmla="*/ 840375 w 2544"/>
                  <a:gd name="T111" fmla="*/ 837125 h 2706"/>
                  <a:gd name="T112" fmla="*/ 888263 w 2544"/>
                  <a:gd name="T113" fmla="*/ 819835 h 2706"/>
                  <a:gd name="T114" fmla="*/ 915627 w 2544"/>
                  <a:gd name="T115" fmla="*/ 799303 h 270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544" h="2706">
                    <a:moveTo>
                      <a:pt x="2458" y="2057"/>
                    </a:moveTo>
                    <a:lnTo>
                      <a:pt x="2467" y="2114"/>
                    </a:lnTo>
                    <a:lnTo>
                      <a:pt x="2496" y="2153"/>
                    </a:lnTo>
                    <a:lnTo>
                      <a:pt x="2477" y="2076"/>
                    </a:lnTo>
                    <a:lnTo>
                      <a:pt x="2477" y="2029"/>
                    </a:lnTo>
                    <a:lnTo>
                      <a:pt x="2486" y="1991"/>
                    </a:lnTo>
                    <a:lnTo>
                      <a:pt x="2486" y="1981"/>
                    </a:lnTo>
                    <a:lnTo>
                      <a:pt x="2477" y="1962"/>
                    </a:lnTo>
                    <a:lnTo>
                      <a:pt x="2467" y="1953"/>
                    </a:lnTo>
                    <a:lnTo>
                      <a:pt x="2467" y="1943"/>
                    </a:lnTo>
                    <a:lnTo>
                      <a:pt x="2467" y="1933"/>
                    </a:lnTo>
                    <a:lnTo>
                      <a:pt x="2458" y="1933"/>
                    </a:lnTo>
                    <a:lnTo>
                      <a:pt x="2467" y="1991"/>
                    </a:lnTo>
                    <a:lnTo>
                      <a:pt x="2458" y="2057"/>
                    </a:lnTo>
                    <a:close/>
                    <a:moveTo>
                      <a:pt x="2524" y="2191"/>
                    </a:moveTo>
                    <a:lnTo>
                      <a:pt x="2496" y="2181"/>
                    </a:lnTo>
                    <a:lnTo>
                      <a:pt x="2486" y="2200"/>
                    </a:lnTo>
                    <a:lnTo>
                      <a:pt x="2458" y="2200"/>
                    </a:lnTo>
                    <a:lnTo>
                      <a:pt x="2419" y="2181"/>
                    </a:lnTo>
                    <a:lnTo>
                      <a:pt x="2372" y="2153"/>
                    </a:lnTo>
                    <a:lnTo>
                      <a:pt x="2353" y="2133"/>
                    </a:lnTo>
                    <a:lnTo>
                      <a:pt x="2305" y="2038"/>
                    </a:lnTo>
                    <a:lnTo>
                      <a:pt x="2296" y="2000"/>
                    </a:lnTo>
                    <a:lnTo>
                      <a:pt x="2315" y="1972"/>
                    </a:lnTo>
                    <a:lnTo>
                      <a:pt x="2343" y="1962"/>
                    </a:lnTo>
                    <a:lnTo>
                      <a:pt x="2362" y="1943"/>
                    </a:lnTo>
                    <a:lnTo>
                      <a:pt x="2401" y="1838"/>
                    </a:lnTo>
                    <a:lnTo>
                      <a:pt x="2448" y="1895"/>
                    </a:lnTo>
                    <a:lnTo>
                      <a:pt x="2458" y="1876"/>
                    </a:lnTo>
                    <a:lnTo>
                      <a:pt x="2448" y="1800"/>
                    </a:lnTo>
                    <a:lnTo>
                      <a:pt x="2419" y="1800"/>
                    </a:lnTo>
                    <a:lnTo>
                      <a:pt x="2410" y="1800"/>
                    </a:lnTo>
                    <a:lnTo>
                      <a:pt x="2401" y="1800"/>
                    </a:lnTo>
                    <a:lnTo>
                      <a:pt x="2391" y="1790"/>
                    </a:lnTo>
                    <a:lnTo>
                      <a:pt x="2381" y="1781"/>
                    </a:lnTo>
                    <a:lnTo>
                      <a:pt x="2362" y="1772"/>
                    </a:lnTo>
                    <a:lnTo>
                      <a:pt x="2334" y="1762"/>
                    </a:lnTo>
                    <a:lnTo>
                      <a:pt x="2324" y="1752"/>
                    </a:lnTo>
                    <a:lnTo>
                      <a:pt x="2258" y="1686"/>
                    </a:lnTo>
                    <a:lnTo>
                      <a:pt x="2248" y="1676"/>
                    </a:lnTo>
                    <a:lnTo>
                      <a:pt x="2200" y="1629"/>
                    </a:lnTo>
                    <a:lnTo>
                      <a:pt x="2191" y="1610"/>
                    </a:lnTo>
                    <a:lnTo>
                      <a:pt x="2181" y="1572"/>
                    </a:lnTo>
                    <a:lnTo>
                      <a:pt x="2153" y="1534"/>
                    </a:lnTo>
                    <a:lnTo>
                      <a:pt x="2143" y="1524"/>
                    </a:lnTo>
                    <a:lnTo>
                      <a:pt x="2124" y="1495"/>
                    </a:lnTo>
                    <a:lnTo>
                      <a:pt x="2105" y="1438"/>
                    </a:lnTo>
                    <a:lnTo>
                      <a:pt x="2067" y="1391"/>
                    </a:lnTo>
                    <a:lnTo>
                      <a:pt x="2067" y="1381"/>
                    </a:lnTo>
                    <a:lnTo>
                      <a:pt x="2058" y="1371"/>
                    </a:lnTo>
                    <a:lnTo>
                      <a:pt x="2048" y="1362"/>
                    </a:lnTo>
                    <a:lnTo>
                      <a:pt x="2038" y="1333"/>
                    </a:lnTo>
                    <a:lnTo>
                      <a:pt x="2029" y="1305"/>
                    </a:lnTo>
                    <a:lnTo>
                      <a:pt x="2020" y="1267"/>
                    </a:lnTo>
                    <a:lnTo>
                      <a:pt x="2029" y="1229"/>
                    </a:lnTo>
                    <a:lnTo>
                      <a:pt x="2038" y="1200"/>
                    </a:lnTo>
                    <a:lnTo>
                      <a:pt x="2086" y="1133"/>
                    </a:lnTo>
                    <a:lnTo>
                      <a:pt x="2096" y="1105"/>
                    </a:lnTo>
                    <a:lnTo>
                      <a:pt x="2105" y="1095"/>
                    </a:lnTo>
                    <a:lnTo>
                      <a:pt x="2115" y="1029"/>
                    </a:lnTo>
                    <a:lnTo>
                      <a:pt x="2115" y="1019"/>
                    </a:lnTo>
                    <a:lnTo>
                      <a:pt x="2124" y="981"/>
                    </a:lnTo>
                    <a:lnTo>
                      <a:pt x="2124" y="962"/>
                    </a:lnTo>
                    <a:lnTo>
                      <a:pt x="2105" y="876"/>
                    </a:lnTo>
                    <a:lnTo>
                      <a:pt x="2086" y="848"/>
                    </a:lnTo>
                    <a:lnTo>
                      <a:pt x="2077" y="848"/>
                    </a:lnTo>
                    <a:lnTo>
                      <a:pt x="2058" y="829"/>
                    </a:lnTo>
                    <a:lnTo>
                      <a:pt x="2000" y="810"/>
                    </a:lnTo>
                    <a:lnTo>
                      <a:pt x="1972" y="810"/>
                    </a:lnTo>
                    <a:lnTo>
                      <a:pt x="1953" y="800"/>
                    </a:lnTo>
                    <a:lnTo>
                      <a:pt x="1953" y="781"/>
                    </a:lnTo>
                    <a:lnTo>
                      <a:pt x="1943" y="752"/>
                    </a:lnTo>
                    <a:lnTo>
                      <a:pt x="1943" y="676"/>
                    </a:lnTo>
                    <a:lnTo>
                      <a:pt x="1943" y="638"/>
                    </a:lnTo>
                    <a:lnTo>
                      <a:pt x="1962" y="619"/>
                    </a:lnTo>
                    <a:lnTo>
                      <a:pt x="1972" y="600"/>
                    </a:lnTo>
                    <a:lnTo>
                      <a:pt x="2029" y="553"/>
                    </a:lnTo>
                    <a:lnTo>
                      <a:pt x="2038" y="533"/>
                    </a:lnTo>
                    <a:lnTo>
                      <a:pt x="2048" y="524"/>
                    </a:lnTo>
                    <a:lnTo>
                      <a:pt x="2048" y="505"/>
                    </a:lnTo>
                    <a:lnTo>
                      <a:pt x="2048" y="457"/>
                    </a:lnTo>
                    <a:lnTo>
                      <a:pt x="2048" y="429"/>
                    </a:lnTo>
                    <a:lnTo>
                      <a:pt x="2067" y="381"/>
                    </a:lnTo>
                    <a:lnTo>
                      <a:pt x="2067" y="324"/>
                    </a:lnTo>
                    <a:lnTo>
                      <a:pt x="2038" y="200"/>
                    </a:lnTo>
                    <a:lnTo>
                      <a:pt x="1953" y="133"/>
                    </a:lnTo>
                    <a:lnTo>
                      <a:pt x="1915" y="95"/>
                    </a:lnTo>
                    <a:lnTo>
                      <a:pt x="1905" y="76"/>
                    </a:lnTo>
                    <a:lnTo>
                      <a:pt x="1905" y="67"/>
                    </a:lnTo>
                    <a:lnTo>
                      <a:pt x="1896" y="48"/>
                    </a:lnTo>
                    <a:lnTo>
                      <a:pt x="1896" y="38"/>
                    </a:lnTo>
                    <a:lnTo>
                      <a:pt x="1886" y="29"/>
                    </a:lnTo>
                    <a:lnTo>
                      <a:pt x="1877" y="19"/>
                    </a:lnTo>
                    <a:lnTo>
                      <a:pt x="1819" y="0"/>
                    </a:lnTo>
                    <a:lnTo>
                      <a:pt x="1800" y="0"/>
                    </a:lnTo>
                    <a:lnTo>
                      <a:pt x="1715" y="19"/>
                    </a:lnTo>
                    <a:lnTo>
                      <a:pt x="1696" y="29"/>
                    </a:lnTo>
                    <a:lnTo>
                      <a:pt x="1686" y="48"/>
                    </a:lnTo>
                    <a:lnTo>
                      <a:pt x="1639" y="86"/>
                    </a:lnTo>
                    <a:lnTo>
                      <a:pt x="1553" y="133"/>
                    </a:lnTo>
                    <a:lnTo>
                      <a:pt x="1543" y="133"/>
                    </a:lnTo>
                    <a:lnTo>
                      <a:pt x="1524" y="124"/>
                    </a:lnTo>
                    <a:lnTo>
                      <a:pt x="1524" y="114"/>
                    </a:lnTo>
                    <a:lnTo>
                      <a:pt x="1515" y="105"/>
                    </a:lnTo>
                    <a:lnTo>
                      <a:pt x="1496" y="105"/>
                    </a:lnTo>
                    <a:lnTo>
                      <a:pt x="1476" y="114"/>
                    </a:lnTo>
                    <a:lnTo>
                      <a:pt x="1448" y="133"/>
                    </a:lnTo>
                    <a:lnTo>
                      <a:pt x="1400" y="190"/>
                    </a:lnTo>
                    <a:lnTo>
                      <a:pt x="1372" y="248"/>
                    </a:lnTo>
                    <a:lnTo>
                      <a:pt x="1372" y="286"/>
                    </a:lnTo>
                    <a:lnTo>
                      <a:pt x="1372" y="295"/>
                    </a:lnTo>
                    <a:lnTo>
                      <a:pt x="1372" y="324"/>
                    </a:lnTo>
                    <a:lnTo>
                      <a:pt x="1362" y="343"/>
                    </a:lnTo>
                    <a:lnTo>
                      <a:pt x="1353" y="353"/>
                    </a:lnTo>
                    <a:lnTo>
                      <a:pt x="1334" y="362"/>
                    </a:lnTo>
                    <a:lnTo>
                      <a:pt x="1324" y="381"/>
                    </a:lnTo>
                    <a:lnTo>
                      <a:pt x="1305" y="410"/>
                    </a:lnTo>
                    <a:lnTo>
                      <a:pt x="1296" y="429"/>
                    </a:lnTo>
                    <a:lnTo>
                      <a:pt x="1296" y="438"/>
                    </a:lnTo>
                    <a:lnTo>
                      <a:pt x="1296" y="448"/>
                    </a:lnTo>
                    <a:lnTo>
                      <a:pt x="1296" y="457"/>
                    </a:lnTo>
                    <a:lnTo>
                      <a:pt x="1305" y="467"/>
                    </a:lnTo>
                    <a:lnTo>
                      <a:pt x="1305" y="476"/>
                    </a:lnTo>
                    <a:lnTo>
                      <a:pt x="1315" y="505"/>
                    </a:lnTo>
                    <a:lnTo>
                      <a:pt x="1324" y="533"/>
                    </a:lnTo>
                    <a:lnTo>
                      <a:pt x="1324" y="600"/>
                    </a:lnTo>
                    <a:lnTo>
                      <a:pt x="1324" y="629"/>
                    </a:lnTo>
                    <a:lnTo>
                      <a:pt x="1334" y="676"/>
                    </a:lnTo>
                    <a:lnTo>
                      <a:pt x="1334" y="695"/>
                    </a:lnTo>
                    <a:lnTo>
                      <a:pt x="1334" y="714"/>
                    </a:lnTo>
                    <a:lnTo>
                      <a:pt x="1324" y="724"/>
                    </a:lnTo>
                    <a:lnTo>
                      <a:pt x="1324" y="743"/>
                    </a:lnTo>
                    <a:lnTo>
                      <a:pt x="1305" y="752"/>
                    </a:lnTo>
                    <a:lnTo>
                      <a:pt x="1191" y="848"/>
                    </a:lnTo>
                    <a:lnTo>
                      <a:pt x="1105" y="876"/>
                    </a:lnTo>
                    <a:lnTo>
                      <a:pt x="1086" y="876"/>
                    </a:lnTo>
                    <a:lnTo>
                      <a:pt x="1077" y="876"/>
                    </a:lnTo>
                    <a:lnTo>
                      <a:pt x="1057" y="876"/>
                    </a:lnTo>
                    <a:lnTo>
                      <a:pt x="1039" y="867"/>
                    </a:lnTo>
                    <a:lnTo>
                      <a:pt x="1029" y="857"/>
                    </a:lnTo>
                    <a:lnTo>
                      <a:pt x="1019" y="848"/>
                    </a:lnTo>
                    <a:lnTo>
                      <a:pt x="1019" y="838"/>
                    </a:lnTo>
                    <a:lnTo>
                      <a:pt x="1010" y="829"/>
                    </a:lnTo>
                    <a:lnTo>
                      <a:pt x="1010" y="819"/>
                    </a:lnTo>
                    <a:lnTo>
                      <a:pt x="1010" y="810"/>
                    </a:lnTo>
                    <a:lnTo>
                      <a:pt x="1019" y="800"/>
                    </a:lnTo>
                    <a:lnTo>
                      <a:pt x="1019" y="791"/>
                    </a:lnTo>
                    <a:lnTo>
                      <a:pt x="1010" y="781"/>
                    </a:lnTo>
                    <a:lnTo>
                      <a:pt x="1010" y="772"/>
                    </a:lnTo>
                    <a:lnTo>
                      <a:pt x="1000" y="762"/>
                    </a:lnTo>
                    <a:lnTo>
                      <a:pt x="991" y="752"/>
                    </a:lnTo>
                    <a:lnTo>
                      <a:pt x="981" y="752"/>
                    </a:lnTo>
                    <a:lnTo>
                      <a:pt x="962" y="762"/>
                    </a:lnTo>
                    <a:lnTo>
                      <a:pt x="953" y="752"/>
                    </a:lnTo>
                    <a:lnTo>
                      <a:pt x="934" y="743"/>
                    </a:lnTo>
                    <a:lnTo>
                      <a:pt x="924" y="743"/>
                    </a:lnTo>
                    <a:lnTo>
                      <a:pt x="905" y="743"/>
                    </a:lnTo>
                    <a:lnTo>
                      <a:pt x="896" y="743"/>
                    </a:lnTo>
                    <a:lnTo>
                      <a:pt x="886" y="752"/>
                    </a:lnTo>
                    <a:lnTo>
                      <a:pt x="877" y="762"/>
                    </a:lnTo>
                    <a:lnTo>
                      <a:pt x="857" y="772"/>
                    </a:lnTo>
                    <a:lnTo>
                      <a:pt x="848" y="772"/>
                    </a:lnTo>
                    <a:lnTo>
                      <a:pt x="848" y="781"/>
                    </a:lnTo>
                    <a:lnTo>
                      <a:pt x="839" y="791"/>
                    </a:lnTo>
                    <a:lnTo>
                      <a:pt x="762" y="848"/>
                    </a:lnTo>
                    <a:lnTo>
                      <a:pt x="696" y="886"/>
                    </a:lnTo>
                    <a:lnTo>
                      <a:pt x="658" y="914"/>
                    </a:lnTo>
                    <a:lnTo>
                      <a:pt x="638" y="914"/>
                    </a:lnTo>
                    <a:lnTo>
                      <a:pt x="591" y="924"/>
                    </a:lnTo>
                    <a:lnTo>
                      <a:pt x="543" y="943"/>
                    </a:lnTo>
                    <a:lnTo>
                      <a:pt x="534" y="943"/>
                    </a:lnTo>
                    <a:lnTo>
                      <a:pt x="524" y="933"/>
                    </a:lnTo>
                    <a:lnTo>
                      <a:pt x="496" y="914"/>
                    </a:lnTo>
                    <a:lnTo>
                      <a:pt x="486" y="905"/>
                    </a:lnTo>
                    <a:lnTo>
                      <a:pt x="477" y="905"/>
                    </a:lnTo>
                    <a:lnTo>
                      <a:pt x="458" y="905"/>
                    </a:lnTo>
                    <a:lnTo>
                      <a:pt x="429" y="924"/>
                    </a:lnTo>
                    <a:lnTo>
                      <a:pt x="391" y="972"/>
                    </a:lnTo>
                    <a:lnTo>
                      <a:pt x="324" y="1029"/>
                    </a:lnTo>
                    <a:lnTo>
                      <a:pt x="305" y="1038"/>
                    </a:lnTo>
                    <a:lnTo>
                      <a:pt x="277" y="1048"/>
                    </a:lnTo>
                    <a:lnTo>
                      <a:pt x="257" y="1048"/>
                    </a:lnTo>
                    <a:lnTo>
                      <a:pt x="239" y="1067"/>
                    </a:lnTo>
                    <a:lnTo>
                      <a:pt x="191" y="1105"/>
                    </a:lnTo>
                    <a:lnTo>
                      <a:pt x="181" y="1133"/>
                    </a:lnTo>
                    <a:lnTo>
                      <a:pt x="134" y="1229"/>
                    </a:lnTo>
                    <a:lnTo>
                      <a:pt x="86" y="1286"/>
                    </a:lnTo>
                    <a:lnTo>
                      <a:pt x="29" y="1353"/>
                    </a:lnTo>
                    <a:lnTo>
                      <a:pt x="19" y="1371"/>
                    </a:lnTo>
                    <a:lnTo>
                      <a:pt x="0" y="1438"/>
                    </a:lnTo>
                    <a:lnTo>
                      <a:pt x="48" y="1476"/>
                    </a:lnTo>
                    <a:lnTo>
                      <a:pt x="67" y="1495"/>
                    </a:lnTo>
                    <a:lnTo>
                      <a:pt x="86" y="1534"/>
                    </a:lnTo>
                    <a:lnTo>
                      <a:pt x="115" y="1581"/>
                    </a:lnTo>
                    <a:lnTo>
                      <a:pt x="162" y="1638"/>
                    </a:lnTo>
                    <a:lnTo>
                      <a:pt x="200" y="1657"/>
                    </a:lnTo>
                    <a:lnTo>
                      <a:pt x="257" y="1695"/>
                    </a:lnTo>
                    <a:lnTo>
                      <a:pt x="324" y="1695"/>
                    </a:lnTo>
                    <a:lnTo>
                      <a:pt x="343" y="1695"/>
                    </a:lnTo>
                    <a:lnTo>
                      <a:pt x="400" y="1724"/>
                    </a:lnTo>
                    <a:lnTo>
                      <a:pt x="553" y="1743"/>
                    </a:lnTo>
                    <a:lnTo>
                      <a:pt x="562" y="1762"/>
                    </a:lnTo>
                    <a:lnTo>
                      <a:pt x="562" y="1772"/>
                    </a:lnTo>
                    <a:lnTo>
                      <a:pt x="543" y="1790"/>
                    </a:lnTo>
                    <a:lnTo>
                      <a:pt x="534" y="1810"/>
                    </a:lnTo>
                    <a:lnTo>
                      <a:pt x="534" y="1819"/>
                    </a:lnTo>
                    <a:lnTo>
                      <a:pt x="534" y="1857"/>
                    </a:lnTo>
                    <a:lnTo>
                      <a:pt x="534" y="1867"/>
                    </a:lnTo>
                    <a:lnTo>
                      <a:pt x="524" y="1895"/>
                    </a:lnTo>
                    <a:lnTo>
                      <a:pt x="515" y="1915"/>
                    </a:lnTo>
                    <a:lnTo>
                      <a:pt x="524" y="1981"/>
                    </a:lnTo>
                    <a:lnTo>
                      <a:pt x="524" y="2000"/>
                    </a:lnTo>
                    <a:lnTo>
                      <a:pt x="534" y="2010"/>
                    </a:lnTo>
                    <a:lnTo>
                      <a:pt x="524" y="2038"/>
                    </a:lnTo>
                    <a:lnTo>
                      <a:pt x="515" y="2057"/>
                    </a:lnTo>
                    <a:lnTo>
                      <a:pt x="515" y="2076"/>
                    </a:lnTo>
                    <a:lnTo>
                      <a:pt x="515" y="2105"/>
                    </a:lnTo>
                    <a:lnTo>
                      <a:pt x="515" y="2124"/>
                    </a:lnTo>
                    <a:lnTo>
                      <a:pt x="515" y="2153"/>
                    </a:lnTo>
                    <a:lnTo>
                      <a:pt x="524" y="2171"/>
                    </a:lnTo>
                    <a:lnTo>
                      <a:pt x="524" y="2181"/>
                    </a:lnTo>
                    <a:lnTo>
                      <a:pt x="543" y="2200"/>
                    </a:lnTo>
                    <a:lnTo>
                      <a:pt x="772" y="2562"/>
                    </a:lnTo>
                    <a:lnTo>
                      <a:pt x="791" y="2581"/>
                    </a:lnTo>
                    <a:lnTo>
                      <a:pt x="801" y="2591"/>
                    </a:lnTo>
                    <a:lnTo>
                      <a:pt x="819" y="2591"/>
                    </a:lnTo>
                    <a:lnTo>
                      <a:pt x="819" y="2600"/>
                    </a:lnTo>
                    <a:lnTo>
                      <a:pt x="829" y="2591"/>
                    </a:lnTo>
                    <a:lnTo>
                      <a:pt x="829" y="2581"/>
                    </a:lnTo>
                    <a:lnTo>
                      <a:pt x="839" y="2572"/>
                    </a:lnTo>
                    <a:lnTo>
                      <a:pt x="848" y="2572"/>
                    </a:lnTo>
                    <a:lnTo>
                      <a:pt x="924" y="2591"/>
                    </a:lnTo>
                    <a:lnTo>
                      <a:pt x="934" y="2600"/>
                    </a:lnTo>
                    <a:lnTo>
                      <a:pt x="1077" y="2705"/>
                    </a:lnTo>
                    <a:lnTo>
                      <a:pt x="1115" y="2686"/>
                    </a:lnTo>
                    <a:lnTo>
                      <a:pt x="1191" y="2648"/>
                    </a:lnTo>
                    <a:lnTo>
                      <a:pt x="1220" y="2648"/>
                    </a:lnTo>
                    <a:lnTo>
                      <a:pt x="1229" y="2638"/>
                    </a:lnTo>
                    <a:lnTo>
                      <a:pt x="1258" y="2619"/>
                    </a:lnTo>
                    <a:lnTo>
                      <a:pt x="1277" y="2610"/>
                    </a:lnTo>
                    <a:lnTo>
                      <a:pt x="1286" y="2610"/>
                    </a:lnTo>
                    <a:lnTo>
                      <a:pt x="1296" y="2610"/>
                    </a:lnTo>
                    <a:lnTo>
                      <a:pt x="1305" y="2619"/>
                    </a:lnTo>
                    <a:lnTo>
                      <a:pt x="1315" y="2610"/>
                    </a:lnTo>
                    <a:lnTo>
                      <a:pt x="1315" y="2591"/>
                    </a:lnTo>
                    <a:lnTo>
                      <a:pt x="1334" y="2534"/>
                    </a:lnTo>
                    <a:lnTo>
                      <a:pt x="1343" y="2524"/>
                    </a:lnTo>
                    <a:lnTo>
                      <a:pt x="1343" y="2514"/>
                    </a:lnTo>
                    <a:lnTo>
                      <a:pt x="1353" y="2495"/>
                    </a:lnTo>
                    <a:lnTo>
                      <a:pt x="1372" y="2486"/>
                    </a:lnTo>
                    <a:lnTo>
                      <a:pt x="1410" y="2476"/>
                    </a:lnTo>
                    <a:lnTo>
                      <a:pt x="1429" y="2467"/>
                    </a:lnTo>
                    <a:lnTo>
                      <a:pt x="1505" y="2391"/>
                    </a:lnTo>
                    <a:lnTo>
                      <a:pt x="1524" y="2381"/>
                    </a:lnTo>
                    <a:lnTo>
                      <a:pt x="1572" y="2352"/>
                    </a:lnTo>
                    <a:lnTo>
                      <a:pt x="1629" y="2362"/>
                    </a:lnTo>
                    <a:lnTo>
                      <a:pt x="1667" y="2362"/>
                    </a:lnTo>
                    <a:lnTo>
                      <a:pt x="1677" y="2343"/>
                    </a:lnTo>
                    <a:lnTo>
                      <a:pt x="1696" y="2324"/>
                    </a:lnTo>
                    <a:lnTo>
                      <a:pt x="1724" y="2324"/>
                    </a:lnTo>
                    <a:lnTo>
                      <a:pt x="1762" y="2343"/>
                    </a:lnTo>
                    <a:lnTo>
                      <a:pt x="1800" y="2352"/>
                    </a:lnTo>
                    <a:lnTo>
                      <a:pt x="1810" y="2372"/>
                    </a:lnTo>
                    <a:lnTo>
                      <a:pt x="1819" y="2391"/>
                    </a:lnTo>
                    <a:lnTo>
                      <a:pt x="1857" y="2400"/>
                    </a:lnTo>
                    <a:lnTo>
                      <a:pt x="1915" y="2410"/>
                    </a:lnTo>
                    <a:lnTo>
                      <a:pt x="1896" y="2381"/>
                    </a:lnTo>
                    <a:lnTo>
                      <a:pt x="1886" y="2362"/>
                    </a:lnTo>
                    <a:lnTo>
                      <a:pt x="1896" y="2343"/>
                    </a:lnTo>
                    <a:lnTo>
                      <a:pt x="1915" y="2324"/>
                    </a:lnTo>
                    <a:lnTo>
                      <a:pt x="1943" y="2314"/>
                    </a:lnTo>
                    <a:lnTo>
                      <a:pt x="1962" y="2314"/>
                    </a:lnTo>
                    <a:lnTo>
                      <a:pt x="2067" y="2314"/>
                    </a:lnTo>
                    <a:lnTo>
                      <a:pt x="2115" y="2324"/>
                    </a:lnTo>
                    <a:lnTo>
                      <a:pt x="2181" y="2352"/>
                    </a:lnTo>
                    <a:lnTo>
                      <a:pt x="2191" y="2362"/>
                    </a:lnTo>
                    <a:lnTo>
                      <a:pt x="2229" y="2343"/>
                    </a:lnTo>
                    <a:lnTo>
                      <a:pt x="2248" y="2334"/>
                    </a:lnTo>
                    <a:lnTo>
                      <a:pt x="2267" y="2324"/>
                    </a:lnTo>
                    <a:lnTo>
                      <a:pt x="2334" y="2324"/>
                    </a:lnTo>
                    <a:lnTo>
                      <a:pt x="2372" y="2305"/>
                    </a:lnTo>
                    <a:lnTo>
                      <a:pt x="2401" y="2295"/>
                    </a:lnTo>
                    <a:lnTo>
                      <a:pt x="2439" y="2276"/>
                    </a:lnTo>
                    <a:lnTo>
                      <a:pt x="2458" y="2267"/>
                    </a:lnTo>
                    <a:lnTo>
                      <a:pt x="2467" y="2276"/>
                    </a:lnTo>
                    <a:lnTo>
                      <a:pt x="2486" y="2276"/>
                    </a:lnTo>
                    <a:lnTo>
                      <a:pt x="2496" y="2276"/>
                    </a:lnTo>
                    <a:lnTo>
                      <a:pt x="2515" y="2257"/>
                    </a:lnTo>
                    <a:lnTo>
                      <a:pt x="2534" y="2238"/>
                    </a:lnTo>
                    <a:lnTo>
                      <a:pt x="2543" y="2219"/>
                    </a:lnTo>
                    <a:lnTo>
                      <a:pt x="2524" y="2191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25" name="Freeform 13">
                <a:extLst>
                  <a:ext uri="{FF2B5EF4-FFF2-40B4-BE49-F238E27FC236}">
                    <a16:creationId xmlns:a16="http://schemas.microsoft.com/office/drawing/2014/main" id="{5917B88E-0AAE-4B41-923B-E36913BAF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1938" y="3171825"/>
                <a:ext cx="847725" cy="933450"/>
              </a:xfrm>
              <a:custGeom>
                <a:avLst/>
                <a:gdLst>
                  <a:gd name="T0" fmla="*/ 833674 w 2353"/>
                  <a:gd name="T1" fmla="*/ 741068 h 2591"/>
                  <a:gd name="T2" fmla="*/ 833674 w 2353"/>
                  <a:gd name="T3" fmla="*/ 679462 h 2591"/>
                  <a:gd name="T4" fmla="*/ 789361 w 2353"/>
                  <a:gd name="T5" fmla="*/ 672257 h 2591"/>
                  <a:gd name="T6" fmla="*/ 778913 w 2353"/>
                  <a:gd name="T7" fmla="*/ 641634 h 2591"/>
                  <a:gd name="T8" fmla="*/ 796206 w 2353"/>
                  <a:gd name="T9" fmla="*/ 600204 h 2591"/>
                  <a:gd name="T10" fmla="*/ 803051 w 2353"/>
                  <a:gd name="T11" fmla="*/ 572823 h 2591"/>
                  <a:gd name="T12" fmla="*/ 772067 w 2353"/>
                  <a:gd name="T13" fmla="*/ 528511 h 2591"/>
                  <a:gd name="T14" fmla="*/ 754774 w 2353"/>
                  <a:gd name="T15" fmla="*/ 466545 h 2591"/>
                  <a:gd name="T16" fmla="*/ 727393 w 2353"/>
                  <a:gd name="T17" fmla="*/ 462942 h 2591"/>
                  <a:gd name="T18" fmla="*/ 720548 w 2353"/>
                  <a:gd name="T19" fmla="*/ 452855 h 2591"/>
                  <a:gd name="T20" fmla="*/ 700013 w 2353"/>
                  <a:gd name="T21" fmla="*/ 415027 h 2591"/>
                  <a:gd name="T22" fmla="*/ 682719 w 2353"/>
                  <a:gd name="T23" fmla="*/ 377199 h 2591"/>
                  <a:gd name="T24" fmla="*/ 644891 w 2353"/>
                  <a:gd name="T25" fmla="*/ 356664 h 2591"/>
                  <a:gd name="T26" fmla="*/ 634803 w 2353"/>
                  <a:gd name="T27" fmla="*/ 329283 h 2591"/>
                  <a:gd name="T28" fmla="*/ 624355 w 2353"/>
                  <a:gd name="T29" fmla="*/ 281368 h 2591"/>
                  <a:gd name="T30" fmla="*/ 610665 w 2353"/>
                  <a:gd name="T31" fmla="*/ 257230 h 2591"/>
                  <a:gd name="T32" fmla="*/ 624355 w 2353"/>
                  <a:gd name="T33" fmla="*/ 216160 h 2591"/>
                  <a:gd name="T34" fmla="*/ 631200 w 2353"/>
                  <a:gd name="T35" fmla="*/ 174729 h 2591"/>
                  <a:gd name="T36" fmla="*/ 652096 w 2353"/>
                  <a:gd name="T37" fmla="*/ 119969 h 2591"/>
                  <a:gd name="T38" fmla="*/ 610665 w 2353"/>
                  <a:gd name="T39" fmla="*/ 47915 h 2591"/>
                  <a:gd name="T40" fmla="*/ 524919 w 2353"/>
                  <a:gd name="T41" fmla="*/ 20535 h 2591"/>
                  <a:gd name="T42" fmla="*/ 459710 w 2353"/>
                  <a:gd name="T43" fmla="*/ 85743 h 2591"/>
                  <a:gd name="T44" fmla="*/ 380810 w 2353"/>
                  <a:gd name="T45" fmla="*/ 144107 h 2591"/>
                  <a:gd name="T46" fmla="*/ 346584 w 2353"/>
                  <a:gd name="T47" fmla="*/ 198867 h 2591"/>
                  <a:gd name="T48" fmla="*/ 339738 w 2353"/>
                  <a:gd name="T49" fmla="*/ 246782 h 2591"/>
                  <a:gd name="T50" fmla="*/ 312358 w 2353"/>
                  <a:gd name="T51" fmla="*/ 281368 h 2591"/>
                  <a:gd name="T52" fmla="*/ 250391 w 2353"/>
                  <a:gd name="T53" fmla="*/ 322438 h 2591"/>
                  <a:gd name="T54" fmla="*/ 223010 w 2353"/>
                  <a:gd name="T55" fmla="*/ 397734 h 2591"/>
                  <a:gd name="T56" fmla="*/ 175093 w 2353"/>
                  <a:gd name="T57" fmla="*/ 408182 h 2591"/>
                  <a:gd name="T58" fmla="*/ 161403 w 2353"/>
                  <a:gd name="T59" fmla="*/ 411784 h 2591"/>
                  <a:gd name="T60" fmla="*/ 154558 w 2353"/>
                  <a:gd name="T61" fmla="*/ 442407 h 2591"/>
                  <a:gd name="T62" fmla="*/ 144110 w 2353"/>
                  <a:gd name="T63" fmla="*/ 483838 h 2591"/>
                  <a:gd name="T64" fmla="*/ 140867 w 2353"/>
                  <a:gd name="T65" fmla="*/ 521305 h 2591"/>
                  <a:gd name="T66" fmla="*/ 113126 w 2353"/>
                  <a:gd name="T67" fmla="*/ 559133 h 2591"/>
                  <a:gd name="T68" fmla="*/ 85745 w 2353"/>
                  <a:gd name="T69" fmla="*/ 559133 h 2591"/>
                  <a:gd name="T70" fmla="*/ 68452 w 2353"/>
                  <a:gd name="T71" fmla="*/ 610651 h 2591"/>
                  <a:gd name="T72" fmla="*/ 30984 w 2353"/>
                  <a:gd name="T73" fmla="*/ 610651 h 2591"/>
                  <a:gd name="T74" fmla="*/ 24138 w 2353"/>
                  <a:gd name="T75" fmla="*/ 638032 h 2591"/>
                  <a:gd name="T76" fmla="*/ 24138 w 2353"/>
                  <a:gd name="T77" fmla="*/ 710085 h 2591"/>
                  <a:gd name="T78" fmla="*/ 75658 w 2353"/>
                  <a:gd name="T79" fmla="*/ 679462 h 2591"/>
                  <a:gd name="T80" fmla="*/ 116729 w 2353"/>
                  <a:gd name="T81" fmla="*/ 627944 h 2591"/>
                  <a:gd name="T82" fmla="*/ 127177 w 2353"/>
                  <a:gd name="T83" fmla="*/ 662169 h 2591"/>
                  <a:gd name="T84" fmla="*/ 161403 w 2353"/>
                  <a:gd name="T85" fmla="*/ 693152 h 2591"/>
                  <a:gd name="T86" fmla="*/ 205717 w 2353"/>
                  <a:gd name="T87" fmla="*/ 655324 h 2591"/>
                  <a:gd name="T88" fmla="*/ 267684 w 2353"/>
                  <a:gd name="T89" fmla="*/ 675860 h 2591"/>
                  <a:gd name="T90" fmla="*/ 312358 w 2353"/>
                  <a:gd name="T91" fmla="*/ 679462 h 2591"/>
                  <a:gd name="T92" fmla="*/ 404948 w 2353"/>
                  <a:gd name="T93" fmla="*/ 720533 h 2591"/>
                  <a:gd name="T94" fmla="*/ 435932 w 2353"/>
                  <a:gd name="T95" fmla="*/ 734223 h 2591"/>
                  <a:gd name="T96" fmla="*/ 483848 w 2353"/>
                  <a:gd name="T97" fmla="*/ 754758 h 2591"/>
                  <a:gd name="T98" fmla="*/ 538610 w 2353"/>
                  <a:gd name="T99" fmla="*/ 792586 h 2591"/>
                  <a:gd name="T100" fmla="*/ 518074 w 2353"/>
                  <a:gd name="T101" fmla="*/ 830414 h 2591"/>
                  <a:gd name="T102" fmla="*/ 449622 w 2353"/>
                  <a:gd name="T103" fmla="*/ 885174 h 2591"/>
                  <a:gd name="T104" fmla="*/ 401345 w 2353"/>
                  <a:gd name="T105" fmla="*/ 919400 h 2591"/>
                  <a:gd name="T106" fmla="*/ 459710 w 2353"/>
                  <a:gd name="T107" fmla="*/ 909312 h 2591"/>
                  <a:gd name="T108" fmla="*/ 504384 w 2353"/>
                  <a:gd name="T109" fmla="*/ 885174 h 2591"/>
                  <a:gd name="T110" fmla="*/ 545455 w 2353"/>
                  <a:gd name="T111" fmla="*/ 854191 h 2591"/>
                  <a:gd name="T112" fmla="*/ 590129 w 2353"/>
                  <a:gd name="T113" fmla="*/ 833656 h 2591"/>
                  <a:gd name="T114" fmla="*/ 696410 w 2353"/>
                  <a:gd name="T115" fmla="*/ 819966 h 2591"/>
                  <a:gd name="T116" fmla="*/ 816741 w 2353"/>
                  <a:gd name="T117" fmla="*/ 806276 h 25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53" h="2591">
                    <a:moveTo>
                      <a:pt x="2343" y="2143"/>
                    </a:moveTo>
                    <a:lnTo>
                      <a:pt x="2334" y="2133"/>
                    </a:lnTo>
                    <a:lnTo>
                      <a:pt x="2324" y="2124"/>
                    </a:lnTo>
                    <a:lnTo>
                      <a:pt x="2324" y="2105"/>
                    </a:lnTo>
                    <a:lnTo>
                      <a:pt x="2314" y="2095"/>
                    </a:lnTo>
                    <a:lnTo>
                      <a:pt x="2314" y="2076"/>
                    </a:lnTo>
                    <a:lnTo>
                      <a:pt x="2314" y="2057"/>
                    </a:lnTo>
                    <a:lnTo>
                      <a:pt x="2314" y="2047"/>
                    </a:lnTo>
                    <a:lnTo>
                      <a:pt x="2324" y="2047"/>
                    </a:lnTo>
                    <a:lnTo>
                      <a:pt x="2334" y="2057"/>
                    </a:lnTo>
                    <a:lnTo>
                      <a:pt x="2314" y="1971"/>
                    </a:lnTo>
                    <a:lnTo>
                      <a:pt x="2314" y="1933"/>
                    </a:lnTo>
                    <a:lnTo>
                      <a:pt x="2314" y="1914"/>
                    </a:lnTo>
                    <a:lnTo>
                      <a:pt x="2314" y="1886"/>
                    </a:lnTo>
                    <a:lnTo>
                      <a:pt x="2295" y="1847"/>
                    </a:lnTo>
                    <a:lnTo>
                      <a:pt x="2286" y="1828"/>
                    </a:lnTo>
                    <a:lnTo>
                      <a:pt x="2267" y="1809"/>
                    </a:lnTo>
                    <a:lnTo>
                      <a:pt x="2248" y="1819"/>
                    </a:lnTo>
                    <a:lnTo>
                      <a:pt x="2210" y="1847"/>
                    </a:lnTo>
                    <a:lnTo>
                      <a:pt x="2200" y="1857"/>
                    </a:lnTo>
                    <a:lnTo>
                      <a:pt x="2191" y="1866"/>
                    </a:lnTo>
                    <a:lnTo>
                      <a:pt x="2181" y="1876"/>
                    </a:lnTo>
                    <a:lnTo>
                      <a:pt x="2171" y="1876"/>
                    </a:lnTo>
                    <a:lnTo>
                      <a:pt x="2153" y="1866"/>
                    </a:lnTo>
                    <a:lnTo>
                      <a:pt x="2153" y="1838"/>
                    </a:lnTo>
                    <a:lnTo>
                      <a:pt x="2153" y="1819"/>
                    </a:lnTo>
                    <a:lnTo>
                      <a:pt x="2162" y="1800"/>
                    </a:lnTo>
                    <a:lnTo>
                      <a:pt x="2162" y="1781"/>
                    </a:lnTo>
                    <a:lnTo>
                      <a:pt x="2162" y="1762"/>
                    </a:lnTo>
                    <a:lnTo>
                      <a:pt x="2171" y="1733"/>
                    </a:lnTo>
                    <a:lnTo>
                      <a:pt x="2181" y="1724"/>
                    </a:lnTo>
                    <a:lnTo>
                      <a:pt x="2200" y="1705"/>
                    </a:lnTo>
                    <a:lnTo>
                      <a:pt x="2210" y="1686"/>
                    </a:lnTo>
                    <a:lnTo>
                      <a:pt x="2210" y="1676"/>
                    </a:lnTo>
                    <a:lnTo>
                      <a:pt x="2210" y="1666"/>
                    </a:lnTo>
                    <a:lnTo>
                      <a:pt x="2219" y="1648"/>
                    </a:lnTo>
                    <a:lnTo>
                      <a:pt x="2219" y="1638"/>
                    </a:lnTo>
                    <a:lnTo>
                      <a:pt x="2229" y="1628"/>
                    </a:lnTo>
                    <a:lnTo>
                      <a:pt x="2229" y="1619"/>
                    </a:lnTo>
                    <a:lnTo>
                      <a:pt x="2219" y="1600"/>
                    </a:lnTo>
                    <a:lnTo>
                      <a:pt x="2219" y="1590"/>
                    </a:lnTo>
                    <a:lnTo>
                      <a:pt x="2229" y="1590"/>
                    </a:lnTo>
                    <a:lnTo>
                      <a:pt x="2229" y="1571"/>
                    </a:lnTo>
                    <a:lnTo>
                      <a:pt x="2229" y="1543"/>
                    </a:lnTo>
                    <a:lnTo>
                      <a:pt x="2200" y="1505"/>
                    </a:lnTo>
                    <a:lnTo>
                      <a:pt x="2181" y="1495"/>
                    </a:lnTo>
                    <a:lnTo>
                      <a:pt x="2162" y="1485"/>
                    </a:lnTo>
                    <a:lnTo>
                      <a:pt x="2153" y="1476"/>
                    </a:lnTo>
                    <a:lnTo>
                      <a:pt x="2143" y="1467"/>
                    </a:lnTo>
                    <a:lnTo>
                      <a:pt x="2133" y="1457"/>
                    </a:lnTo>
                    <a:lnTo>
                      <a:pt x="2133" y="1400"/>
                    </a:lnTo>
                    <a:lnTo>
                      <a:pt x="2133" y="1362"/>
                    </a:lnTo>
                    <a:lnTo>
                      <a:pt x="2133" y="1352"/>
                    </a:lnTo>
                    <a:lnTo>
                      <a:pt x="2133" y="1343"/>
                    </a:lnTo>
                    <a:lnTo>
                      <a:pt x="2124" y="1333"/>
                    </a:lnTo>
                    <a:lnTo>
                      <a:pt x="2095" y="1295"/>
                    </a:lnTo>
                    <a:lnTo>
                      <a:pt x="2086" y="1285"/>
                    </a:lnTo>
                    <a:lnTo>
                      <a:pt x="2076" y="1276"/>
                    </a:lnTo>
                    <a:lnTo>
                      <a:pt x="2057" y="1267"/>
                    </a:lnTo>
                    <a:lnTo>
                      <a:pt x="2048" y="1267"/>
                    </a:lnTo>
                    <a:lnTo>
                      <a:pt x="2038" y="1276"/>
                    </a:lnTo>
                    <a:lnTo>
                      <a:pt x="2029" y="1276"/>
                    </a:lnTo>
                    <a:lnTo>
                      <a:pt x="2019" y="1285"/>
                    </a:lnTo>
                    <a:lnTo>
                      <a:pt x="2010" y="1285"/>
                    </a:lnTo>
                    <a:lnTo>
                      <a:pt x="2000" y="1285"/>
                    </a:lnTo>
                    <a:lnTo>
                      <a:pt x="1991" y="1285"/>
                    </a:lnTo>
                    <a:lnTo>
                      <a:pt x="1991" y="1276"/>
                    </a:lnTo>
                    <a:lnTo>
                      <a:pt x="1991" y="1267"/>
                    </a:lnTo>
                    <a:lnTo>
                      <a:pt x="1991" y="1257"/>
                    </a:lnTo>
                    <a:lnTo>
                      <a:pt x="2000" y="1257"/>
                    </a:lnTo>
                    <a:lnTo>
                      <a:pt x="2000" y="1247"/>
                    </a:lnTo>
                    <a:lnTo>
                      <a:pt x="1991" y="1228"/>
                    </a:lnTo>
                    <a:lnTo>
                      <a:pt x="1991" y="1219"/>
                    </a:lnTo>
                    <a:lnTo>
                      <a:pt x="1972" y="1190"/>
                    </a:lnTo>
                    <a:lnTo>
                      <a:pt x="1953" y="1190"/>
                    </a:lnTo>
                    <a:lnTo>
                      <a:pt x="1943" y="1171"/>
                    </a:lnTo>
                    <a:lnTo>
                      <a:pt x="1943" y="1152"/>
                    </a:lnTo>
                    <a:lnTo>
                      <a:pt x="1943" y="1104"/>
                    </a:lnTo>
                    <a:lnTo>
                      <a:pt x="1953" y="1057"/>
                    </a:lnTo>
                    <a:lnTo>
                      <a:pt x="1943" y="1047"/>
                    </a:lnTo>
                    <a:lnTo>
                      <a:pt x="1933" y="1057"/>
                    </a:lnTo>
                    <a:lnTo>
                      <a:pt x="1924" y="1066"/>
                    </a:lnTo>
                    <a:lnTo>
                      <a:pt x="1915" y="1057"/>
                    </a:lnTo>
                    <a:lnTo>
                      <a:pt x="1895" y="1047"/>
                    </a:lnTo>
                    <a:lnTo>
                      <a:pt x="1876" y="1028"/>
                    </a:lnTo>
                    <a:lnTo>
                      <a:pt x="1857" y="990"/>
                    </a:lnTo>
                    <a:lnTo>
                      <a:pt x="1838" y="971"/>
                    </a:lnTo>
                    <a:lnTo>
                      <a:pt x="1829" y="971"/>
                    </a:lnTo>
                    <a:lnTo>
                      <a:pt x="1829" y="981"/>
                    </a:lnTo>
                    <a:lnTo>
                      <a:pt x="1819" y="990"/>
                    </a:lnTo>
                    <a:lnTo>
                      <a:pt x="1790" y="990"/>
                    </a:lnTo>
                    <a:lnTo>
                      <a:pt x="1772" y="1000"/>
                    </a:lnTo>
                    <a:lnTo>
                      <a:pt x="1762" y="990"/>
                    </a:lnTo>
                    <a:lnTo>
                      <a:pt x="1752" y="981"/>
                    </a:lnTo>
                    <a:lnTo>
                      <a:pt x="1743" y="971"/>
                    </a:lnTo>
                    <a:lnTo>
                      <a:pt x="1733" y="952"/>
                    </a:lnTo>
                    <a:lnTo>
                      <a:pt x="1743" y="943"/>
                    </a:lnTo>
                    <a:lnTo>
                      <a:pt x="1762" y="914"/>
                    </a:lnTo>
                    <a:lnTo>
                      <a:pt x="1762" y="895"/>
                    </a:lnTo>
                    <a:lnTo>
                      <a:pt x="1762" y="886"/>
                    </a:lnTo>
                    <a:lnTo>
                      <a:pt x="1762" y="866"/>
                    </a:lnTo>
                    <a:lnTo>
                      <a:pt x="1752" y="838"/>
                    </a:lnTo>
                    <a:lnTo>
                      <a:pt x="1752" y="819"/>
                    </a:lnTo>
                    <a:lnTo>
                      <a:pt x="1743" y="800"/>
                    </a:lnTo>
                    <a:lnTo>
                      <a:pt x="1733" y="781"/>
                    </a:lnTo>
                    <a:lnTo>
                      <a:pt x="1686" y="771"/>
                    </a:lnTo>
                    <a:lnTo>
                      <a:pt x="1676" y="762"/>
                    </a:lnTo>
                    <a:lnTo>
                      <a:pt x="1667" y="752"/>
                    </a:lnTo>
                    <a:lnTo>
                      <a:pt x="1676" y="743"/>
                    </a:lnTo>
                    <a:lnTo>
                      <a:pt x="1686" y="733"/>
                    </a:lnTo>
                    <a:lnTo>
                      <a:pt x="1695" y="714"/>
                    </a:lnTo>
                    <a:lnTo>
                      <a:pt x="1695" y="695"/>
                    </a:lnTo>
                    <a:lnTo>
                      <a:pt x="1705" y="685"/>
                    </a:lnTo>
                    <a:lnTo>
                      <a:pt x="1714" y="619"/>
                    </a:lnTo>
                    <a:lnTo>
                      <a:pt x="1714" y="609"/>
                    </a:lnTo>
                    <a:lnTo>
                      <a:pt x="1724" y="600"/>
                    </a:lnTo>
                    <a:lnTo>
                      <a:pt x="1733" y="600"/>
                    </a:lnTo>
                    <a:lnTo>
                      <a:pt x="1743" y="590"/>
                    </a:lnTo>
                    <a:lnTo>
                      <a:pt x="1752" y="581"/>
                    </a:lnTo>
                    <a:lnTo>
                      <a:pt x="1752" y="552"/>
                    </a:lnTo>
                    <a:lnTo>
                      <a:pt x="1743" y="533"/>
                    </a:lnTo>
                    <a:lnTo>
                      <a:pt x="1743" y="524"/>
                    </a:lnTo>
                    <a:lnTo>
                      <a:pt x="1752" y="505"/>
                    </a:lnTo>
                    <a:lnTo>
                      <a:pt x="1752" y="485"/>
                    </a:lnTo>
                    <a:lnTo>
                      <a:pt x="1762" y="476"/>
                    </a:lnTo>
                    <a:lnTo>
                      <a:pt x="1772" y="457"/>
                    </a:lnTo>
                    <a:lnTo>
                      <a:pt x="1781" y="409"/>
                    </a:lnTo>
                    <a:lnTo>
                      <a:pt x="1790" y="390"/>
                    </a:lnTo>
                    <a:lnTo>
                      <a:pt x="1790" y="381"/>
                    </a:lnTo>
                    <a:lnTo>
                      <a:pt x="1810" y="352"/>
                    </a:lnTo>
                    <a:lnTo>
                      <a:pt x="1810" y="333"/>
                    </a:lnTo>
                    <a:lnTo>
                      <a:pt x="1810" y="304"/>
                    </a:lnTo>
                    <a:lnTo>
                      <a:pt x="1790" y="238"/>
                    </a:lnTo>
                    <a:lnTo>
                      <a:pt x="1772" y="171"/>
                    </a:lnTo>
                    <a:lnTo>
                      <a:pt x="1752" y="162"/>
                    </a:lnTo>
                    <a:lnTo>
                      <a:pt x="1743" y="162"/>
                    </a:lnTo>
                    <a:lnTo>
                      <a:pt x="1705" y="143"/>
                    </a:lnTo>
                    <a:lnTo>
                      <a:pt x="1695" y="133"/>
                    </a:lnTo>
                    <a:lnTo>
                      <a:pt x="1676" y="124"/>
                    </a:lnTo>
                    <a:lnTo>
                      <a:pt x="1667" y="95"/>
                    </a:lnTo>
                    <a:lnTo>
                      <a:pt x="1600" y="38"/>
                    </a:lnTo>
                    <a:lnTo>
                      <a:pt x="1600" y="0"/>
                    </a:lnTo>
                    <a:lnTo>
                      <a:pt x="1524" y="9"/>
                    </a:lnTo>
                    <a:lnTo>
                      <a:pt x="1476" y="48"/>
                    </a:lnTo>
                    <a:lnTo>
                      <a:pt x="1457" y="57"/>
                    </a:lnTo>
                    <a:lnTo>
                      <a:pt x="1448" y="76"/>
                    </a:lnTo>
                    <a:lnTo>
                      <a:pt x="1438" y="86"/>
                    </a:lnTo>
                    <a:lnTo>
                      <a:pt x="1410" y="124"/>
                    </a:lnTo>
                    <a:lnTo>
                      <a:pt x="1381" y="152"/>
                    </a:lnTo>
                    <a:lnTo>
                      <a:pt x="1314" y="200"/>
                    </a:lnTo>
                    <a:lnTo>
                      <a:pt x="1295" y="228"/>
                    </a:lnTo>
                    <a:lnTo>
                      <a:pt x="1276" y="238"/>
                    </a:lnTo>
                    <a:lnTo>
                      <a:pt x="1257" y="276"/>
                    </a:lnTo>
                    <a:lnTo>
                      <a:pt x="1248" y="286"/>
                    </a:lnTo>
                    <a:lnTo>
                      <a:pt x="1248" y="304"/>
                    </a:lnTo>
                    <a:lnTo>
                      <a:pt x="1219" y="333"/>
                    </a:lnTo>
                    <a:lnTo>
                      <a:pt x="1210" y="352"/>
                    </a:lnTo>
                    <a:lnTo>
                      <a:pt x="1191" y="352"/>
                    </a:lnTo>
                    <a:lnTo>
                      <a:pt x="1057" y="400"/>
                    </a:lnTo>
                    <a:lnTo>
                      <a:pt x="1048" y="419"/>
                    </a:lnTo>
                    <a:lnTo>
                      <a:pt x="1029" y="428"/>
                    </a:lnTo>
                    <a:lnTo>
                      <a:pt x="1019" y="457"/>
                    </a:lnTo>
                    <a:lnTo>
                      <a:pt x="990" y="485"/>
                    </a:lnTo>
                    <a:lnTo>
                      <a:pt x="972" y="524"/>
                    </a:lnTo>
                    <a:lnTo>
                      <a:pt x="972" y="533"/>
                    </a:lnTo>
                    <a:lnTo>
                      <a:pt x="962" y="552"/>
                    </a:lnTo>
                    <a:lnTo>
                      <a:pt x="972" y="571"/>
                    </a:lnTo>
                    <a:lnTo>
                      <a:pt x="972" y="590"/>
                    </a:lnTo>
                    <a:lnTo>
                      <a:pt x="962" y="609"/>
                    </a:lnTo>
                    <a:lnTo>
                      <a:pt x="952" y="628"/>
                    </a:lnTo>
                    <a:lnTo>
                      <a:pt x="952" y="638"/>
                    </a:lnTo>
                    <a:lnTo>
                      <a:pt x="943" y="657"/>
                    </a:lnTo>
                    <a:lnTo>
                      <a:pt x="943" y="685"/>
                    </a:lnTo>
                    <a:lnTo>
                      <a:pt x="943" y="705"/>
                    </a:lnTo>
                    <a:lnTo>
                      <a:pt x="933" y="733"/>
                    </a:lnTo>
                    <a:lnTo>
                      <a:pt x="924" y="752"/>
                    </a:lnTo>
                    <a:lnTo>
                      <a:pt x="914" y="762"/>
                    </a:lnTo>
                    <a:lnTo>
                      <a:pt x="905" y="771"/>
                    </a:lnTo>
                    <a:lnTo>
                      <a:pt x="895" y="781"/>
                    </a:lnTo>
                    <a:lnTo>
                      <a:pt x="867" y="781"/>
                    </a:lnTo>
                    <a:lnTo>
                      <a:pt x="848" y="781"/>
                    </a:lnTo>
                    <a:lnTo>
                      <a:pt x="838" y="781"/>
                    </a:lnTo>
                    <a:lnTo>
                      <a:pt x="819" y="771"/>
                    </a:lnTo>
                    <a:lnTo>
                      <a:pt x="800" y="771"/>
                    </a:lnTo>
                    <a:lnTo>
                      <a:pt x="772" y="790"/>
                    </a:lnTo>
                    <a:lnTo>
                      <a:pt x="752" y="800"/>
                    </a:lnTo>
                    <a:lnTo>
                      <a:pt x="695" y="895"/>
                    </a:lnTo>
                    <a:lnTo>
                      <a:pt x="686" y="905"/>
                    </a:lnTo>
                    <a:lnTo>
                      <a:pt x="638" y="971"/>
                    </a:lnTo>
                    <a:lnTo>
                      <a:pt x="629" y="1009"/>
                    </a:lnTo>
                    <a:lnTo>
                      <a:pt x="629" y="1028"/>
                    </a:lnTo>
                    <a:lnTo>
                      <a:pt x="629" y="1057"/>
                    </a:lnTo>
                    <a:lnTo>
                      <a:pt x="629" y="1086"/>
                    </a:lnTo>
                    <a:lnTo>
                      <a:pt x="619" y="1104"/>
                    </a:lnTo>
                    <a:lnTo>
                      <a:pt x="609" y="1114"/>
                    </a:lnTo>
                    <a:lnTo>
                      <a:pt x="591" y="1124"/>
                    </a:lnTo>
                    <a:lnTo>
                      <a:pt x="571" y="1124"/>
                    </a:lnTo>
                    <a:lnTo>
                      <a:pt x="543" y="1143"/>
                    </a:lnTo>
                    <a:lnTo>
                      <a:pt x="514" y="1143"/>
                    </a:lnTo>
                    <a:lnTo>
                      <a:pt x="505" y="1143"/>
                    </a:lnTo>
                    <a:lnTo>
                      <a:pt x="486" y="1133"/>
                    </a:lnTo>
                    <a:lnTo>
                      <a:pt x="476" y="1124"/>
                    </a:lnTo>
                    <a:lnTo>
                      <a:pt x="467" y="1104"/>
                    </a:lnTo>
                    <a:lnTo>
                      <a:pt x="457" y="1095"/>
                    </a:lnTo>
                    <a:lnTo>
                      <a:pt x="448" y="1095"/>
                    </a:lnTo>
                    <a:lnTo>
                      <a:pt x="438" y="1104"/>
                    </a:lnTo>
                    <a:lnTo>
                      <a:pt x="438" y="1124"/>
                    </a:lnTo>
                    <a:lnTo>
                      <a:pt x="448" y="1143"/>
                    </a:lnTo>
                    <a:lnTo>
                      <a:pt x="448" y="1152"/>
                    </a:lnTo>
                    <a:lnTo>
                      <a:pt x="448" y="1171"/>
                    </a:lnTo>
                    <a:lnTo>
                      <a:pt x="448" y="1181"/>
                    </a:lnTo>
                    <a:lnTo>
                      <a:pt x="448" y="1209"/>
                    </a:lnTo>
                    <a:lnTo>
                      <a:pt x="438" y="1209"/>
                    </a:lnTo>
                    <a:lnTo>
                      <a:pt x="438" y="1219"/>
                    </a:lnTo>
                    <a:lnTo>
                      <a:pt x="429" y="1228"/>
                    </a:lnTo>
                    <a:lnTo>
                      <a:pt x="419" y="1238"/>
                    </a:lnTo>
                    <a:lnTo>
                      <a:pt x="410" y="1247"/>
                    </a:lnTo>
                    <a:lnTo>
                      <a:pt x="400" y="1267"/>
                    </a:lnTo>
                    <a:lnTo>
                      <a:pt x="400" y="1285"/>
                    </a:lnTo>
                    <a:lnTo>
                      <a:pt x="400" y="1305"/>
                    </a:lnTo>
                    <a:lnTo>
                      <a:pt x="400" y="1333"/>
                    </a:lnTo>
                    <a:lnTo>
                      <a:pt x="400" y="1343"/>
                    </a:lnTo>
                    <a:lnTo>
                      <a:pt x="400" y="1352"/>
                    </a:lnTo>
                    <a:lnTo>
                      <a:pt x="400" y="1362"/>
                    </a:lnTo>
                    <a:lnTo>
                      <a:pt x="400" y="1390"/>
                    </a:lnTo>
                    <a:lnTo>
                      <a:pt x="400" y="1400"/>
                    </a:lnTo>
                    <a:lnTo>
                      <a:pt x="400" y="1419"/>
                    </a:lnTo>
                    <a:lnTo>
                      <a:pt x="400" y="1428"/>
                    </a:lnTo>
                    <a:lnTo>
                      <a:pt x="391" y="1447"/>
                    </a:lnTo>
                    <a:lnTo>
                      <a:pt x="381" y="1495"/>
                    </a:lnTo>
                    <a:lnTo>
                      <a:pt x="391" y="1524"/>
                    </a:lnTo>
                    <a:lnTo>
                      <a:pt x="391" y="1533"/>
                    </a:lnTo>
                    <a:lnTo>
                      <a:pt x="371" y="1543"/>
                    </a:lnTo>
                    <a:lnTo>
                      <a:pt x="324" y="1543"/>
                    </a:lnTo>
                    <a:lnTo>
                      <a:pt x="314" y="1552"/>
                    </a:lnTo>
                    <a:lnTo>
                      <a:pt x="305" y="1552"/>
                    </a:lnTo>
                    <a:lnTo>
                      <a:pt x="295" y="1543"/>
                    </a:lnTo>
                    <a:lnTo>
                      <a:pt x="276" y="1543"/>
                    </a:lnTo>
                    <a:lnTo>
                      <a:pt x="267" y="1543"/>
                    </a:lnTo>
                    <a:lnTo>
                      <a:pt x="257" y="1543"/>
                    </a:lnTo>
                    <a:lnTo>
                      <a:pt x="248" y="1543"/>
                    </a:lnTo>
                    <a:lnTo>
                      <a:pt x="238" y="1552"/>
                    </a:lnTo>
                    <a:lnTo>
                      <a:pt x="229" y="1571"/>
                    </a:lnTo>
                    <a:lnTo>
                      <a:pt x="219" y="1581"/>
                    </a:lnTo>
                    <a:lnTo>
                      <a:pt x="219" y="1619"/>
                    </a:lnTo>
                    <a:lnTo>
                      <a:pt x="219" y="1628"/>
                    </a:lnTo>
                    <a:lnTo>
                      <a:pt x="219" y="1638"/>
                    </a:lnTo>
                    <a:lnTo>
                      <a:pt x="210" y="1657"/>
                    </a:lnTo>
                    <a:lnTo>
                      <a:pt x="190" y="1695"/>
                    </a:lnTo>
                    <a:lnTo>
                      <a:pt x="181" y="1714"/>
                    </a:lnTo>
                    <a:lnTo>
                      <a:pt x="162" y="1724"/>
                    </a:lnTo>
                    <a:lnTo>
                      <a:pt x="152" y="1724"/>
                    </a:lnTo>
                    <a:lnTo>
                      <a:pt x="124" y="1733"/>
                    </a:lnTo>
                    <a:lnTo>
                      <a:pt x="114" y="1724"/>
                    </a:lnTo>
                    <a:lnTo>
                      <a:pt x="105" y="1714"/>
                    </a:lnTo>
                    <a:lnTo>
                      <a:pt x="86" y="1695"/>
                    </a:lnTo>
                    <a:lnTo>
                      <a:pt x="76" y="1686"/>
                    </a:lnTo>
                    <a:lnTo>
                      <a:pt x="67" y="1686"/>
                    </a:lnTo>
                    <a:lnTo>
                      <a:pt x="57" y="1695"/>
                    </a:lnTo>
                    <a:lnTo>
                      <a:pt x="57" y="1714"/>
                    </a:lnTo>
                    <a:lnTo>
                      <a:pt x="57" y="1724"/>
                    </a:lnTo>
                    <a:lnTo>
                      <a:pt x="67" y="1752"/>
                    </a:lnTo>
                    <a:lnTo>
                      <a:pt x="67" y="1771"/>
                    </a:lnTo>
                    <a:lnTo>
                      <a:pt x="67" y="1781"/>
                    </a:lnTo>
                    <a:lnTo>
                      <a:pt x="57" y="1800"/>
                    </a:lnTo>
                    <a:lnTo>
                      <a:pt x="38" y="1838"/>
                    </a:lnTo>
                    <a:lnTo>
                      <a:pt x="29" y="1904"/>
                    </a:lnTo>
                    <a:lnTo>
                      <a:pt x="0" y="1943"/>
                    </a:lnTo>
                    <a:lnTo>
                      <a:pt x="38" y="1962"/>
                    </a:lnTo>
                    <a:lnTo>
                      <a:pt x="67" y="1971"/>
                    </a:lnTo>
                    <a:lnTo>
                      <a:pt x="86" y="1971"/>
                    </a:lnTo>
                    <a:lnTo>
                      <a:pt x="95" y="1962"/>
                    </a:lnTo>
                    <a:lnTo>
                      <a:pt x="105" y="1952"/>
                    </a:lnTo>
                    <a:lnTo>
                      <a:pt x="124" y="1933"/>
                    </a:lnTo>
                    <a:lnTo>
                      <a:pt x="143" y="1924"/>
                    </a:lnTo>
                    <a:lnTo>
                      <a:pt x="190" y="1904"/>
                    </a:lnTo>
                    <a:lnTo>
                      <a:pt x="210" y="1886"/>
                    </a:lnTo>
                    <a:lnTo>
                      <a:pt x="229" y="1866"/>
                    </a:lnTo>
                    <a:lnTo>
                      <a:pt x="229" y="1857"/>
                    </a:lnTo>
                    <a:lnTo>
                      <a:pt x="276" y="1809"/>
                    </a:lnTo>
                    <a:lnTo>
                      <a:pt x="286" y="1790"/>
                    </a:lnTo>
                    <a:lnTo>
                      <a:pt x="295" y="1781"/>
                    </a:lnTo>
                    <a:lnTo>
                      <a:pt x="314" y="1743"/>
                    </a:lnTo>
                    <a:lnTo>
                      <a:pt x="324" y="1743"/>
                    </a:lnTo>
                    <a:lnTo>
                      <a:pt x="333" y="1743"/>
                    </a:lnTo>
                    <a:lnTo>
                      <a:pt x="343" y="1752"/>
                    </a:lnTo>
                    <a:lnTo>
                      <a:pt x="353" y="1762"/>
                    </a:lnTo>
                    <a:lnTo>
                      <a:pt x="353" y="1781"/>
                    </a:lnTo>
                    <a:lnTo>
                      <a:pt x="343" y="1809"/>
                    </a:lnTo>
                    <a:lnTo>
                      <a:pt x="343" y="1828"/>
                    </a:lnTo>
                    <a:lnTo>
                      <a:pt x="353" y="1838"/>
                    </a:lnTo>
                    <a:lnTo>
                      <a:pt x="362" y="1866"/>
                    </a:lnTo>
                    <a:lnTo>
                      <a:pt x="371" y="1876"/>
                    </a:lnTo>
                    <a:lnTo>
                      <a:pt x="391" y="1886"/>
                    </a:lnTo>
                    <a:lnTo>
                      <a:pt x="410" y="1895"/>
                    </a:lnTo>
                    <a:lnTo>
                      <a:pt x="429" y="1924"/>
                    </a:lnTo>
                    <a:lnTo>
                      <a:pt x="438" y="1924"/>
                    </a:lnTo>
                    <a:lnTo>
                      <a:pt x="448" y="1924"/>
                    </a:lnTo>
                    <a:lnTo>
                      <a:pt x="467" y="1904"/>
                    </a:lnTo>
                    <a:lnTo>
                      <a:pt x="476" y="1895"/>
                    </a:lnTo>
                    <a:lnTo>
                      <a:pt x="495" y="1876"/>
                    </a:lnTo>
                    <a:lnTo>
                      <a:pt x="505" y="1847"/>
                    </a:lnTo>
                    <a:lnTo>
                      <a:pt x="514" y="1838"/>
                    </a:lnTo>
                    <a:lnTo>
                      <a:pt x="533" y="1828"/>
                    </a:lnTo>
                    <a:lnTo>
                      <a:pt x="571" y="1819"/>
                    </a:lnTo>
                    <a:lnTo>
                      <a:pt x="609" y="1800"/>
                    </a:lnTo>
                    <a:lnTo>
                      <a:pt x="619" y="1800"/>
                    </a:lnTo>
                    <a:lnTo>
                      <a:pt x="629" y="1809"/>
                    </a:lnTo>
                    <a:lnTo>
                      <a:pt x="648" y="1819"/>
                    </a:lnTo>
                    <a:lnTo>
                      <a:pt x="686" y="1857"/>
                    </a:lnTo>
                    <a:lnTo>
                      <a:pt x="714" y="1866"/>
                    </a:lnTo>
                    <a:lnTo>
                      <a:pt x="743" y="1876"/>
                    </a:lnTo>
                    <a:lnTo>
                      <a:pt x="762" y="1866"/>
                    </a:lnTo>
                    <a:lnTo>
                      <a:pt x="772" y="1857"/>
                    </a:lnTo>
                    <a:lnTo>
                      <a:pt x="791" y="1847"/>
                    </a:lnTo>
                    <a:lnTo>
                      <a:pt x="800" y="1847"/>
                    </a:lnTo>
                    <a:lnTo>
                      <a:pt x="838" y="1866"/>
                    </a:lnTo>
                    <a:lnTo>
                      <a:pt x="848" y="1876"/>
                    </a:lnTo>
                    <a:lnTo>
                      <a:pt x="867" y="1886"/>
                    </a:lnTo>
                    <a:lnTo>
                      <a:pt x="876" y="1895"/>
                    </a:lnTo>
                    <a:lnTo>
                      <a:pt x="876" y="1914"/>
                    </a:lnTo>
                    <a:lnTo>
                      <a:pt x="895" y="1924"/>
                    </a:lnTo>
                    <a:lnTo>
                      <a:pt x="914" y="1933"/>
                    </a:lnTo>
                    <a:lnTo>
                      <a:pt x="1000" y="1962"/>
                    </a:lnTo>
                    <a:lnTo>
                      <a:pt x="1048" y="1981"/>
                    </a:lnTo>
                    <a:lnTo>
                      <a:pt x="1124" y="2000"/>
                    </a:lnTo>
                    <a:lnTo>
                      <a:pt x="1124" y="2009"/>
                    </a:lnTo>
                    <a:lnTo>
                      <a:pt x="1133" y="2019"/>
                    </a:lnTo>
                    <a:lnTo>
                      <a:pt x="1143" y="2029"/>
                    </a:lnTo>
                    <a:lnTo>
                      <a:pt x="1162" y="2038"/>
                    </a:lnTo>
                    <a:lnTo>
                      <a:pt x="1171" y="2038"/>
                    </a:lnTo>
                    <a:lnTo>
                      <a:pt x="1200" y="2038"/>
                    </a:lnTo>
                    <a:lnTo>
                      <a:pt x="1210" y="2038"/>
                    </a:lnTo>
                    <a:lnTo>
                      <a:pt x="1219" y="2047"/>
                    </a:lnTo>
                    <a:lnTo>
                      <a:pt x="1248" y="2086"/>
                    </a:lnTo>
                    <a:lnTo>
                      <a:pt x="1257" y="2086"/>
                    </a:lnTo>
                    <a:lnTo>
                      <a:pt x="1267" y="2095"/>
                    </a:lnTo>
                    <a:lnTo>
                      <a:pt x="1286" y="2095"/>
                    </a:lnTo>
                    <a:lnTo>
                      <a:pt x="1324" y="2095"/>
                    </a:lnTo>
                    <a:lnTo>
                      <a:pt x="1343" y="2095"/>
                    </a:lnTo>
                    <a:lnTo>
                      <a:pt x="1371" y="2105"/>
                    </a:lnTo>
                    <a:lnTo>
                      <a:pt x="1400" y="2105"/>
                    </a:lnTo>
                    <a:lnTo>
                      <a:pt x="1476" y="2143"/>
                    </a:lnTo>
                    <a:lnTo>
                      <a:pt x="1495" y="2152"/>
                    </a:lnTo>
                    <a:lnTo>
                      <a:pt x="1495" y="2162"/>
                    </a:lnTo>
                    <a:lnTo>
                      <a:pt x="1495" y="2181"/>
                    </a:lnTo>
                    <a:lnTo>
                      <a:pt x="1495" y="2200"/>
                    </a:lnTo>
                    <a:lnTo>
                      <a:pt x="1495" y="2209"/>
                    </a:lnTo>
                    <a:lnTo>
                      <a:pt x="1486" y="2247"/>
                    </a:lnTo>
                    <a:lnTo>
                      <a:pt x="1476" y="2257"/>
                    </a:lnTo>
                    <a:lnTo>
                      <a:pt x="1467" y="2276"/>
                    </a:lnTo>
                    <a:lnTo>
                      <a:pt x="1457" y="2285"/>
                    </a:lnTo>
                    <a:lnTo>
                      <a:pt x="1457" y="2295"/>
                    </a:lnTo>
                    <a:lnTo>
                      <a:pt x="1438" y="2305"/>
                    </a:lnTo>
                    <a:lnTo>
                      <a:pt x="1429" y="2305"/>
                    </a:lnTo>
                    <a:lnTo>
                      <a:pt x="1400" y="2314"/>
                    </a:lnTo>
                    <a:lnTo>
                      <a:pt x="1333" y="2390"/>
                    </a:lnTo>
                    <a:lnTo>
                      <a:pt x="1305" y="2419"/>
                    </a:lnTo>
                    <a:lnTo>
                      <a:pt x="1276" y="2419"/>
                    </a:lnTo>
                    <a:lnTo>
                      <a:pt x="1267" y="2428"/>
                    </a:lnTo>
                    <a:lnTo>
                      <a:pt x="1248" y="2457"/>
                    </a:lnTo>
                    <a:lnTo>
                      <a:pt x="1238" y="2466"/>
                    </a:lnTo>
                    <a:lnTo>
                      <a:pt x="1219" y="2466"/>
                    </a:lnTo>
                    <a:lnTo>
                      <a:pt x="1124" y="2495"/>
                    </a:lnTo>
                    <a:lnTo>
                      <a:pt x="1105" y="2505"/>
                    </a:lnTo>
                    <a:lnTo>
                      <a:pt x="1086" y="2524"/>
                    </a:lnTo>
                    <a:lnTo>
                      <a:pt x="1095" y="2533"/>
                    </a:lnTo>
                    <a:lnTo>
                      <a:pt x="1114" y="2552"/>
                    </a:lnTo>
                    <a:lnTo>
                      <a:pt x="1162" y="2581"/>
                    </a:lnTo>
                    <a:lnTo>
                      <a:pt x="1191" y="2590"/>
                    </a:lnTo>
                    <a:lnTo>
                      <a:pt x="1210" y="2581"/>
                    </a:lnTo>
                    <a:lnTo>
                      <a:pt x="1219" y="2571"/>
                    </a:lnTo>
                    <a:lnTo>
                      <a:pt x="1238" y="2552"/>
                    </a:lnTo>
                    <a:lnTo>
                      <a:pt x="1257" y="2543"/>
                    </a:lnTo>
                    <a:lnTo>
                      <a:pt x="1276" y="2524"/>
                    </a:lnTo>
                    <a:lnTo>
                      <a:pt x="1295" y="2505"/>
                    </a:lnTo>
                    <a:lnTo>
                      <a:pt x="1305" y="2495"/>
                    </a:lnTo>
                    <a:lnTo>
                      <a:pt x="1314" y="2495"/>
                    </a:lnTo>
                    <a:lnTo>
                      <a:pt x="1333" y="2486"/>
                    </a:lnTo>
                    <a:lnTo>
                      <a:pt x="1362" y="2486"/>
                    </a:lnTo>
                    <a:lnTo>
                      <a:pt x="1381" y="2476"/>
                    </a:lnTo>
                    <a:lnTo>
                      <a:pt x="1400" y="2457"/>
                    </a:lnTo>
                    <a:lnTo>
                      <a:pt x="1438" y="2448"/>
                    </a:lnTo>
                    <a:lnTo>
                      <a:pt x="1457" y="2438"/>
                    </a:lnTo>
                    <a:lnTo>
                      <a:pt x="1457" y="2428"/>
                    </a:lnTo>
                    <a:lnTo>
                      <a:pt x="1457" y="2400"/>
                    </a:lnTo>
                    <a:lnTo>
                      <a:pt x="1467" y="2390"/>
                    </a:lnTo>
                    <a:lnTo>
                      <a:pt x="1486" y="2381"/>
                    </a:lnTo>
                    <a:lnTo>
                      <a:pt x="1514" y="2371"/>
                    </a:lnTo>
                    <a:lnTo>
                      <a:pt x="1534" y="2362"/>
                    </a:lnTo>
                    <a:lnTo>
                      <a:pt x="1543" y="2352"/>
                    </a:lnTo>
                    <a:lnTo>
                      <a:pt x="1552" y="2343"/>
                    </a:lnTo>
                    <a:lnTo>
                      <a:pt x="1610" y="2333"/>
                    </a:lnTo>
                    <a:lnTo>
                      <a:pt x="1629" y="2324"/>
                    </a:lnTo>
                    <a:lnTo>
                      <a:pt x="1638" y="2314"/>
                    </a:lnTo>
                    <a:lnTo>
                      <a:pt x="1648" y="2295"/>
                    </a:lnTo>
                    <a:lnTo>
                      <a:pt x="1667" y="2276"/>
                    </a:lnTo>
                    <a:lnTo>
                      <a:pt x="1819" y="2276"/>
                    </a:lnTo>
                    <a:lnTo>
                      <a:pt x="1867" y="2257"/>
                    </a:lnTo>
                    <a:lnTo>
                      <a:pt x="1895" y="2276"/>
                    </a:lnTo>
                    <a:lnTo>
                      <a:pt x="1915" y="2285"/>
                    </a:lnTo>
                    <a:lnTo>
                      <a:pt x="1933" y="2276"/>
                    </a:lnTo>
                    <a:lnTo>
                      <a:pt x="2000" y="2267"/>
                    </a:lnTo>
                    <a:lnTo>
                      <a:pt x="2095" y="2219"/>
                    </a:lnTo>
                    <a:lnTo>
                      <a:pt x="2153" y="2190"/>
                    </a:lnTo>
                    <a:lnTo>
                      <a:pt x="2181" y="2209"/>
                    </a:lnTo>
                    <a:lnTo>
                      <a:pt x="2191" y="2219"/>
                    </a:lnTo>
                    <a:lnTo>
                      <a:pt x="2191" y="2238"/>
                    </a:lnTo>
                    <a:lnTo>
                      <a:pt x="2267" y="2238"/>
                    </a:lnTo>
                    <a:lnTo>
                      <a:pt x="2295" y="2228"/>
                    </a:lnTo>
                    <a:lnTo>
                      <a:pt x="2324" y="2209"/>
                    </a:lnTo>
                    <a:lnTo>
                      <a:pt x="2343" y="2190"/>
                    </a:lnTo>
                    <a:lnTo>
                      <a:pt x="2343" y="2171"/>
                    </a:lnTo>
                    <a:lnTo>
                      <a:pt x="2352" y="2162"/>
                    </a:lnTo>
                    <a:lnTo>
                      <a:pt x="2343" y="2143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26" name="Freeform 14">
                <a:extLst>
                  <a:ext uri="{FF2B5EF4-FFF2-40B4-BE49-F238E27FC236}">
                    <a16:creationId xmlns:a16="http://schemas.microsoft.com/office/drawing/2014/main" id="{0552CA7E-7B8D-B04C-9703-E59E1F3BD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5100" y="1176338"/>
                <a:ext cx="1430338" cy="1512887"/>
              </a:xfrm>
              <a:custGeom>
                <a:avLst/>
                <a:gdLst>
                  <a:gd name="T0" fmla="*/ 1388926 w 3972"/>
                  <a:gd name="T1" fmla="*/ 1018435 h 4201"/>
                  <a:gd name="T2" fmla="*/ 1265410 w 3972"/>
                  <a:gd name="T3" fmla="*/ 987824 h 4201"/>
                  <a:gd name="T4" fmla="*/ 1272252 w 3972"/>
                  <a:gd name="T5" fmla="*/ 874745 h 4201"/>
                  <a:gd name="T6" fmla="*/ 1316905 w 3972"/>
                  <a:gd name="T7" fmla="*/ 802359 h 4201"/>
                  <a:gd name="T8" fmla="*/ 1378843 w 3972"/>
                  <a:gd name="T9" fmla="*/ 675595 h 4201"/>
                  <a:gd name="T10" fmla="*/ 1306822 w 3972"/>
                  <a:gd name="T11" fmla="*/ 593127 h 4201"/>
                  <a:gd name="T12" fmla="*/ 1303221 w 3972"/>
                  <a:gd name="T13" fmla="*/ 576201 h 4201"/>
                  <a:gd name="T14" fmla="*/ 1375242 w 3972"/>
                  <a:gd name="T15" fmla="*/ 511018 h 4201"/>
                  <a:gd name="T16" fmla="*/ 1313664 w 3972"/>
                  <a:gd name="T17" fmla="*/ 507417 h 4201"/>
                  <a:gd name="T18" fmla="*/ 1275853 w 3972"/>
                  <a:gd name="T19" fmla="*/ 442234 h 4201"/>
                  <a:gd name="T20" fmla="*/ 1214275 w 3972"/>
                  <a:gd name="T21" fmla="*/ 353283 h 4201"/>
                  <a:gd name="T22" fmla="*/ 1190148 w 3972"/>
                  <a:gd name="T23" fmla="*/ 281258 h 4201"/>
                  <a:gd name="T24" fmla="*/ 1255327 w 3972"/>
                  <a:gd name="T25" fmla="*/ 219316 h 4201"/>
                  <a:gd name="T26" fmla="*/ 1141894 w 3972"/>
                  <a:gd name="T27" fmla="*/ 181863 h 4201"/>
                  <a:gd name="T28" fmla="*/ 977326 w 3972"/>
                  <a:gd name="T29" fmla="*/ 47897 h 4201"/>
                  <a:gd name="T30" fmla="*/ 905305 w 3972"/>
                  <a:gd name="T31" fmla="*/ 37453 h 4201"/>
                  <a:gd name="T32" fmla="*/ 895222 w 3972"/>
                  <a:gd name="T33" fmla="*/ 3241 h 4201"/>
                  <a:gd name="T34" fmla="*/ 795833 w 3972"/>
                  <a:gd name="T35" fmla="*/ 72025 h 4201"/>
                  <a:gd name="T36" fmla="*/ 792232 w 3972"/>
                  <a:gd name="T37" fmla="*/ 65183 h 4201"/>
                  <a:gd name="T38" fmla="*/ 716609 w 3972"/>
                  <a:gd name="T39" fmla="*/ 61581 h 4201"/>
                  <a:gd name="T40" fmla="*/ 692842 w 3972"/>
                  <a:gd name="T41" fmla="*/ 116321 h 4201"/>
                  <a:gd name="T42" fmla="*/ 555642 w 3972"/>
                  <a:gd name="T43" fmla="*/ 195548 h 4201"/>
                  <a:gd name="T44" fmla="*/ 579409 w 3972"/>
                  <a:gd name="T45" fmla="*/ 239844 h 4201"/>
                  <a:gd name="T46" fmla="*/ 583010 w 3972"/>
                  <a:gd name="T47" fmla="*/ 284499 h 4201"/>
                  <a:gd name="T48" fmla="*/ 583010 w 3972"/>
                  <a:gd name="T49" fmla="*/ 335997 h 4201"/>
                  <a:gd name="T50" fmla="*/ 504147 w 3972"/>
                  <a:gd name="T51" fmla="*/ 315470 h 4201"/>
                  <a:gd name="T52" fmla="*/ 350022 w 3972"/>
                  <a:gd name="T53" fmla="*/ 380653 h 4201"/>
                  <a:gd name="T54" fmla="*/ 178252 w 3972"/>
                  <a:gd name="T55" fmla="*/ 390736 h 4201"/>
                  <a:gd name="T56" fmla="*/ 157726 w 3972"/>
                  <a:gd name="T57" fmla="*/ 425308 h 4201"/>
                  <a:gd name="T58" fmla="*/ 72021 w 3972"/>
                  <a:gd name="T59" fmla="*/ 497333 h 4201"/>
                  <a:gd name="T60" fmla="*/ 65179 w 3972"/>
                  <a:gd name="T61" fmla="*/ 527944 h 4201"/>
                  <a:gd name="T62" fmla="*/ 24127 w 3972"/>
                  <a:gd name="T63" fmla="*/ 596728 h 4201"/>
                  <a:gd name="T64" fmla="*/ 20526 w 3972"/>
                  <a:gd name="T65" fmla="*/ 672354 h 4201"/>
                  <a:gd name="T66" fmla="*/ 75622 w 3972"/>
                  <a:gd name="T67" fmla="*/ 668753 h 4201"/>
                  <a:gd name="T68" fmla="*/ 106231 w 3972"/>
                  <a:gd name="T69" fmla="*/ 737537 h 4201"/>
                  <a:gd name="T70" fmla="*/ 147643 w 3972"/>
                  <a:gd name="T71" fmla="*/ 764906 h 4201"/>
                  <a:gd name="T72" fmla="*/ 168169 w 3972"/>
                  <a:gd name="T73" fmla="*/ 809202 h 4201"/>
                  <a:gd name="T74" fmla="*/ 144042 w 3972"/>
                  <a:gd name="T75" fmla="*/ 932725 h 4201"/>
                  <a:gd name="T76" fmla="*/ 222905 w 3972"/>
                  <a:gd name="T77" fmla="*/ 891671 h 4201"/>
                  <a:gd name="T78" fmla="*/ 301768 w 3972"/>
                  <a:gd name="T79" fmla="*/ 871143 h 4201"/>
                  <a:gd name="T80" fmla="*/ 260716 w 3972"/>
                  <a:gd name="T81" fmla="*/ 994666 h 4201"/>
                  <a:gd name="T82" fmla="*/ 209221 w 3972"/>
                  <a:gd name="T83" fmla="*/ 1001509 h 4201"/>
                  <a:gd name="T84" fmla="*/ 305009 w 3972"/>
                  <a:gd name="T85" fmla="*/ 1056248 h 4201"/>
                  <a:gd name="T86" fmla="*/ 294926 w 3972"/>
                  <a:gd name="T87" fmla="*/ 1100903 h 4201"/>
                  <a:gd name="T88" fmla="*/ 240190 w 3972"/>
                  <a:gd name="T89" fmla="*/ 1166086 h 4201"/>
                  <a:gd name="T90" fmla="*/ 373789 w 3972"/>
                  <a:gd name="T91" fmla="*/ 1107746 h 4201"/>
                  <a:gd name="T92" fmla="*/ 270799 w 3972"/>
                  <a:gd name="T93" fmla="*/ 1220825 h 4201"/>
                  <a:gd name="T94" fmla="*/ 219304 w 3972"/>
                  <a:gd name="T95" fmla="*/ 1292850 h 4201"/>
                  <a:gd name="T96" fmla="*/ 335978 w 3972"/>
                  <a:gd name="T97" fmla="*/ 1375319 h 4201"/>
                  <a:gd name="T98" fmla="*/ 552041 w 3972"/>
                  <a:gd name="T99" fmla="*/ 1272323 h 4201"/>
                  <a:gd name="T100" fmla="*/ 644588 w 3972"/>
                  <a:gd name="T101" fmla="*/ 1313738 h 4201"/>
                  <a:gd name="T102" fmla="*/ 617220 w 3972"/>
                  <a:gd name="T103" fmla="*/ 1474714 h 4201"/>
                  <a:gd name="T104" fmla="*/ 754420 w 3972"/>
                  <a:gd name="T105" fmla="*/ 1467871 h 4201"/>
                  <a:gd name="T106" fmla="*/ 861012 w 3972"/>
                  <a:gd name="T107" fmla="*/ 1450945 h 4201"/>
                  <a:gd name="T108" fmla="*/ 987769 w 3972"/>
                  <a:gd name="T109" fmla="*/ 1481556 h 4201"/>
                  <a:gd name="T110" fmla="*/ 1063391 w 3972"/>
                  <a:gd name="T111" fmla="*/ 1488398 h 4201"/>
                  <a:gd name="T112" fmla="*/ 1193389 w 3972"/>
                  <a:gd name="T113" fmla="*/ 1378560 h 4201"/>
                  <a:gd name="T114" fmla="*/ 1299980 w 3972"/>
                  <a:gd name="T115" fmla="*/ 1347950 h 4201"/>
                  <a:gd name="T116" fmla="*/ 1292778 w 3972"/>
                  <a:gd name="T117" fmla="*/ 1279166 h 4201"/>
                  <a:gd name="T118" fmla="*/ 1388926 w 3972"/>
                  <a:gd name="T119" fmla="*/ 1203899 h 42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972" h="4201">
                    <a:moveTo>
                      <a:pt x="3962" y="3105"/>
                    </a:moveTo>
                    <a:lnTo>
                      <a:pt x="3971" y="3086"/>
                    </a:lnTo>
                    <a:lnTo>
                      <a:pt x="3962" y="3066"/>
                    </a:lnTo>
                    <a:lnTo>
                      <a:pt x="3933" y="3038"/>
                    </a:lnTo>
                    <a:lnTo>
                      <a:pt x="3886" y="3009"/>
                    </a:lnTo>
                    <a:lnTo>
                      <a:pt x="3810" y="2943"/>
                    </a:lnTo>
                    <a:lnTo>
                      <a:pt x="3819" y="2933"/>
                    </a:lnTo>
                    <a:lnTo>
                      <a:pt x="3829" y="2933"/>
                    </a:lnTo>
                    <a:lnTo>
                      <a:pt x="3838" y="2914"/>
                    </a:lnTo>
                    <a:lnTo>
                      <a:pt x="3838" y="2895"/>
                    </a:lnTo>
                    <a:lnTo>
                      <a:pt x="3848" y="2876"/>
                    </a:lnTo>
                    <a:lnTo>
                      <a:pt x="3848" y="2848"/>
                    </a:lnTo>
                    <a:lnTo>
                      <a:pt x="3857" y="2828"/>
                    </a:lnTo>
                    <a:lnTo>
                      <a:pt x="3838" y="2781"/>
                    </a:lnTo>
                    <a:lnTo>
                      <a:pt x="3724" y="2752"/>
                    </a:lnTo>
                    <a:lnTo>
                      <a:pt x="3714" y="2743"/>
                    </a:lnTo>
                    <a:lnTo>
                      <a:pt x="3695" y="2733"/>
                    </a:lnTo>
                    <a:lnTo>
                      <a:pt x="3686" y="2724"/>
                    </a:lnTo>
                    <a:lnTo>
                      <a:pt x="3657" y="2724"/>
                    </a:lnTo>
                    <a:lnTo>
                      <a:pt x="3629" y="2733"/>
                    </a:lnTo>
                    <a:lnTo>
                      <a:pt x="3619" y="2743"/>
                    </a:lnTo>
                    <a:lnTo>
                      <a:pt x="3610" y="2752"/>
                    </a:lnTo>
                    <a:lnTo>
                      <a:pt x="3600" y="2762"/>
                    </a:lnTo>
                    <a:lnTo>
                      <a:pt x="3581" y="2762"/>
                    </a:lnTo>
                    <a:lnTo>
                      <a:pt x="3514" y="2743"/>
                    </a:lnTo>
                    <a:lnTo>
                      <a:pt x="3448" y="2743"/>
                    </a:lnTo>
                    <a:lnTo>
                      <a:pt x="3457" y="2705"/>
                    </a:lnTo>
                    <a:lnTo>
                      <a:pt x="3457" y="2667"/>
                    </a:lnTo>
                    <a:lnTo>
                      <a:pt x="3467" y="2647"/>
                    </a:lnTo>
                    <a:lnTo>
                      <a:pt x="3495" y="2590"/>
                    </a:lnTo>
                    <a:lnTo>
                      <a:pt x="3495" y="2562"/>
                    </a:lnTo>
                    <a:lnTo>
                      <a:pt x="3486" y="2505"/>
                    </a:lnTo>
                    <a:lnTo>
                      <a:pt x="3495" y="2486"/>
                    </a:lnTo>
                    <a:lnTo>
                      <a:pt x="3505" y="2476"/>
                    </a:lnTo>
                    <a:lnTo>
                      <a:pt x="3524" y="2467"/>
                    </a:lnTo>
                    <a:lnTo>
                      <a:pt x="3533" y="2457"/>
                    </a:lnTo>
                    <a:lnTo>
                      <a:pt x="3533" y="2438"/>
                    </a:lnTo>
                    <a:lnTo>
                      <a:pt x="3533" y="2429"/>
                    </a:lnTo>
                    <a:lnTo>
                      <a:pt x="3524" y="2409"/>
                    </a:lnTo>
                    <a:lnTo>
                      <a:pt x="3514" y="2400"/>
                    </a:lnTo>
                    <a:lnTo>
                      <a:pt x="3505" y="2381"/>
                    </a:lnTo>
                    <a:lnTo>
                      <a:pt x="3495" y="2352"/>
                    </a:lnTo>
                    <a:lnTo>
                      <a:pt x="3495" y="2333"/>
                    </a:lnTo>
                    <a:lnTo>
                      <a:pt x="3505" y="2314"/>
                    </a:lnTo>
                    <a:lnTo>
                      <a:pt x="3524" y="2295"/>
                    </a:lnTo>
                    <a:lnTo>
                      <a:pt x="3533" y="2286"/>
                    </a:lnTo>
                    <a:lnTo>
                      <a:pt x="3572" y="2266"/>
                    </a:lnTo>
                    <a:lnTo>
                      <a:pt x="3610" y="2228"/>
                    </a:lnTo>
                    <a:lnTo>
                      <a:pt x="3629" y="2228"/>
                    </a:lnTo>
                    <a:lnTo>
                      <a:pt x="3638" y="2228"/>
                    </a:lnTo>
                    <a:lnTo>
                      <a:pt x="3657" y="2228"/>
                    </a:lnTo>
                    <a:lnTo>
                      <a:pt x="3667" y="2219"/>
                    </a:lnTo>
                    <a:lnTo>
                      <a:pt x="3686" y="2209"/>
                    </a:lnTo>
                    <a:lnTo>
                      <a:pt x="3724" y="2162"/>
                    </a:lnTo>
                    <a:lnTo>
                      <a:pt x="3771" y="2095"/>
                    </a:lnTo>
                    <a:lnTo>
                      <a:pt x="3781" y="2076"/>
                    </a:lnTo>
                    <a:lnTo>
                      <a:pt x="3781" y="2057"/>
                    </a:lnTo>
                    <a:lnTo>
                      <a:pt x="3781" y="2038"/>
                    </a:lnTo>
                    <a:lnTo>
                      <a:pt x="3771" y="1990"/>
                    </a:lnTo>
                    <a:lnTo>
                      <a:pt x="3771" y="1962"/>
                    </a:lnTo>
                    <a:lnTo>
                      <a:pt x="3800" y="1933"/>
                    </a:lnTo>
                    <a:lnTo>
                      <a:pt x="3810" y="1914"/>
                    </a:lnTo>
                    <a:lnTo>
                      <a:pt x="3810" y="1895"/>
                    </a:lnTo>
                    <a:lnTo>
                      <a:pt x="3829" y="1876"/>
                    </a:lnTo>
                    <a:lnTo>
                      <a:pt x="3819" y="1790"/>
                    </a:lnTo>
                    <a:lnTo>
                      <a:pt x="3810" y="1771"/>
                    </a:lnTo>
                    <a:lnTo>
                      <a:pt x="3800" y="1752"/>
                    </a:lnTo>
                    <a:lnTo>
                      <a:pt x="3762" y="1714"/>
                    </a:lnTo>
                    <a:lnTo>
                      <a:pt x="3753" y="1714"/>
                    </a:lnTo>
                    <a:lnTo>
                      <a:pt x="3714" y="1714"/>
                    </a:lnTo>
                    <a:lnTo>
                      <a:pt x="3705" y="1714"/>
                    </a:lnTo>
                    <a:lnTo>
                      <a:pt x="3695" y="1705"/>
                    </a:lnTo>
                    <a:lnTo>
                      <a:pt x="3676" y="1695"/>
                    </a:lnTo>
                    <a:lnTo>
                      <a:pt x="3676" y="1686"/>
                    </a:lnTo>
                    <a:lnTo>
                      <a:pt x="3638" y="1638"/>
                    </a:lnTo>
                    <a:lnTo>
                      <a:pt x="3629" y="1638"/>
                    </a:lnTo>
                    <a:lnTo>
                      <a:pt x="3629" y="1647"/>
                    </a:lnTo>
                    <a:lnTo>
                      <a:pt x="3629" y="1686"/>
                    </a:lnTo>
                    <a:lnTo>
                      <a:pt x="3629" y="1695"/>
                    </a:lnTo>
                    <a:lnTo>
                      <a:pt x="3619" y="1695"/>
                    </a:lnTo>
                    <a:lnTo>
                      <a:pt x="3619" y="1705"/>
                    </a:lnTo>
                    <a:lnTo>
                      <a:pt x="3610" y="1705"/>
                    </a:lnTo>
                    <a:lnTo>
                      <a:pt x="3590" y="1695"/>
                    </a:lnTo>
                    <a:lnTo>
                      <a:pt x="3581" y="1676"/>
                    </a:lnTo>
                    <a:lnTo>
                      <a:pt x="3572" y="1657"/>
                    </a:lnTo>
                    <a:lnTo>
                      <a:pt x="3581" y="1629"/>
                    </a:lnTo>
                    <a:lnTo>
                      <a:pt x="3590" y="1619"/>
                    </a:lnTo>
                    <a:lnTo>
                      <a:pt x="3600" y="1609"/>
                    </a:lnTo>
                    <a:lnTo>
                      <a:pt x="3619" y="1600"/>
                    </a:lnTo>
                    <a:lnTo>
                      <a:pt x="3619" y="1590"/>
                    </a:lnTo>
                    <a:lnTo>
                      <a:pt x="3629" y="1571"/>
                    </a:lnTo>
                    <a:lnTo>
                      <a:pt x="3629" y="1552"/>
                    </a:lnTo>
                    <a:lnTo>
                      <a:pt x="3638" y="1543"/>
                    </a:lnTo>
                    <a:lnTo>
                      <a:pt x="3638" y="1533"/>
                    </a:lnTo>
                    <a:lnTo>
                      <a:pt x="3648" y="1524"/>
                    </a:lnTo>
                    <a:lnTo>
                      <a:pt x="3667" y="1524"/>
                    </a:lnTo>
                    <a:lnTo>
                      <a:pt x="3676" y="1524"/>
                    </a:lnTo>
                    <a:lnTo>
                      <a:pt x="3695" y="1524"/>
                    </a:lnTo>
                    <a:lnTo>
                      <a:pt x="3753" y="1495"/>
                    </a:lnTo>
                    <a:lnTo>
                      <a:pt x="3762" y="1495"/>
                    </a:lnTo>
                    <a:lnTo>
                      <a:pt x="3819" y="1438"/>
                    </a:lnTo>
                    <a:lnTo>
                      <a:pt x="3819" y="1419"/>
                    </a:lnTo>
                    <a:lnTo>
                      <a:pt x="3819" y="1400"/>
                    </a:lnTo>
                    <a:lnTo>
                      <a:pt x="3791" y="1352"/>
                    </a:lnTo>
                    <a:lnTo>
                      <a:pt x="3781" y="1333"/>
                    </a:lnTo>
                    <a:lnTo>
                      <a:pt x="3762" y="1324"/>
                    </a:lnTo>
                    <a:lnTo>
                      <a:pt x="3753" y="1324"/>
                    </a:lnTo>
                    <a:lnTo>
                      <a:pt x="3743" y="1333"/>
                    </a:lnTo>
                    <a:lnTo>
                      <a:pt x="3733" y="1343"/>
                    </a:lnTo>
                    <a:lnTo>
                      <a:pt x="3733" y="1352"/>
                    </a:lnTo>
                    <a:lnTo>
                      <a:pt x="3724" y="1371"/>
                    </a:lnTo>
                    <a:lnTo>
                      <a:pt x="3714" y="1381"/>
                    </a:lnTo>
                    <a:lnTo>
                      <a:pt x="3705" y="1381"/>
                    </a:lnTo>
                    <a:lnTo>
                      <a:pt x="3676" y="1400"/>
                    </a:lnTo>
                    <a:lnTo>
                      <a:pt x="3648" y="1409"/>
                    </a:lnTo>
                    <a:lnTo>
                      <a:pt x="3629" y="1409"/>
                    </a:lnTo>
                    <a:lnTo>
                      <a:pt x="3619" y="1400"/>
                    </a:lnTo>
                    <a:lnTo>
                      <a:pt x="3610" y="1390"/>
                    </a:lnTo>
                    <a:lnTo>
                      <a:pt x="3600" y="1371"/>
                    </a:lnTo>
                    <a:lnTo>
                      <a:pt x="3600" y="1352"/>
                    </a:lnTo>
                    <a:lnTo>
                      <a:pt x="3600" y="1333"/>
                    </a:lnTo>
                    <a:lnTo>
                      <a:pt x="3610" y="1305"/>
                    </a:lnTo>
                    <a:lnTo>
                      <a:pt x="3610" y="1286"/>
                    </a:lnTo>
                    <a:lnTo>
                      <a:pt x="3610" y="1276"/>
                    </a:lnTo>
                    <a:lnTo>
                      <a:pt x="3600" y="1276"/>
                    </a:lnTo>
                    <a:lnTo>
                      <a:pt x="3590" y="1266"/>
                    </a:lnTo>
                    <a:lnTo>
                      <a:pt x="3562" y="1257"/>
                    </a:lnTo>
                    <a:lnTo>
                      <a:pt x="3543" y="1228"/>
                    </a:lnTo>
                    <a:lnTo>
                      <a:pt x="3533" y="1228"/>
                    </a:lnTo>
                    <a:lnTo>
                      <a:pt x="3524" y="1228"/>
                    </a:lnTo>
                    <a:lnTo>
                      <a:pt x="3486" y="1200"/>
                    </a:lnTo>
                    <a:lnTo>
                      <a:pt x="3476" y="1190"/>
                    </a:lnTo>
                    <a:lnTo>
                      <a:pt x="3467" y="1171"/>
                    </a:lnTo>
                    <a:lnTo>
                      <a:pt x="3457" y="1152"/>
                    </a:lnTo>
                    <a:lnTo>
                      <a:pt x="3448" y="1057"/>
                    </a:lnTo>
                    <a:lnTo>
                      <a:pt x="3438" y="1047"/>
                    </a:lnTo>
                    <a:lnTo>
                      <a:pt x="3419" y="1038"/>
                    </a:lnTo>
                    <a:lnTo>
                      <a:pt x="3410" y="1038"/>
                    </a:lnTo>
                    <a:lnTo>
                      <a:pt x="3391" y="1019"/>
                    </a:lnTo>
                    <a:lnTo>
                      <a:pt x="3381" y="1000"/>
                    </a:lnTo>
                    <a:lnTo>
                      <a:pt x="3372" y="981"/>
                    </a:lnTo>
                    <a:lnTo>
                      <a:pt x="3362" y="952"/>
                    </a:lnTo>
                    <a:lnTo>
                      <a:pt x="3362" y="933"/>
                    </a:lnTo>
                    <a:lnTo>
                      <a:pt x="3362" y="914"/>
                    </a:lnTo>
                    <a:lnTo>
                      <a:pt x="3362" y="895"/>
                    </a:lnTo>
                    <a:lnTo>
                      <a:pt x="3352" y="885"/>
                    </a:lnTo>
                    <a:lnTo>
                      <a:pt x="3343" y="876"/>
                    </a:lnTo>
                    <a:lnTo>
                      <a:pt x="3324" y="885"/>
                    </a:lnTo>
                    <a:lnTo>
                      <a:pt x="3295" y="867"/>
                    </a:lnTo>
                    <a:lnTo>
                      <a:pt x="3295" y="857"/>
                    </a:lnTo>
                    <a:lnTo>
                      <a:pt x="3295" y="847"/>
                    </a:lnTo>
                    <a:lnTo>
                      <a:pt x="3295" y="809"/>
                    </a:lnTo>
                    <a:lnTo>
                      <a:pt x="3295" y="790"/>
                    </a:lnTo>
                    <a:lnTo>
                      <a:pt x="3305" y="781"/>
                    </a:lnTo>
                    <a:lnTo>
                      <a:pt x="3324" y="771"/>
                    </a:lnTo>
                    <a:lnTo>
                      <a:pt x="3343" y="771"/>
                    </a:lnTo>
                    <a:lnTo>
                      <a:pt x="3362" y="781"/>
                    </a:lnTo>
                    <a:lnTo>
                      <a:pt x="3372" y="781"/>
                    </a:lnTo>
                    <a:lnTo>
                      <a:pt x="3381" y="781"/>
                    </a:lnTo>
                    <a:lnTo>
                      <a:pt x="3391" y="771"/>
                    </a:lnTo>
                    <a:lnTo>
                      <a:pt x="3410" y="752"/>
                    </a:lnTo>
                    <a:lnTo>
                      <a:pt x="3429" y="724"/>
                    </a:lnTo>
                    <a:lnTo>
                      <a:pt x="3476" y="676"/>
                    </a:lnTo>
                    <a:lnTo>
                      <a:pt x="3486" y="676"/>
                    </a:lnTo>
                    <a:lnTo>
                      <a:pt x="3486" y="666"/>
                    </a:lnTo>
                    <a:lnTo>
                      <a:pt x="3476" y="638"/>
                    </a:lnTo>
                    <a:lnTo>
                      <a:pt x="3486" y="609"/>
                    </a:lnTo>
                    <a:lnTo>
                      <a:pt x="3495" y="581"/>
                    </a:lnTo>
                    <a:lnTo>
                      <a:pt x="3514" y="552"/>
                    </a:lnTo>
                    <a:lnTo>
                      <a:pt x="3505" y="514"/>
                    </a:lnTo>
                    <a:lnTo>
                      <a:pt x="3486" y="505"/>
                    </a:lnTo>
                    <a:lnTo>
                      <a:pt x="3467" y="495"/>
                    </a:lnTo>
                    <a:lnTo>
                      <a:pt x="3438" y="476"/>
                    </a:lnTo>
                    <a:lnTo>
                      <a:pt x="3410" y="495"/>
                    </a:lnTo>
                    <a:lnTo>
                      <a:pt x="3314" y="505"/>
                    </a:lnTo>
                    <a:lnTo>
                      <a:pt x="3257" y="495"/>
                    </a:lnTo>
                    <a:lnTo>
                      <a:pt x="3219" y="476"/>
                    </a:lnTo>
                    <a:lnTo>
                      <a:pt x="3200" y="476"/>
                    </a:lnTo>
                    <a:lnTo>
                      <a:pt x="3181" y="486"/>
                    </a:lnTo>
                    <a:lnTo>
                      <a:pt x="3171" y="505"/>
                    </a:lnTo>
                    <a:lnTo>
                      <a:pt x="3162" y="505"/>
                    </a:lnTo>
                    <a:lnTo>
                      <a:pt x="3133" y="495"/>
                    </a:lnTo>
                    <a:lnTo>
                      <a:pt x="3133" y="476"/>
                    </a:lnTo>
                    <a:lnTo>
                      <a:pt x="3143" y="476"/>
                    </a:lnTo>
                    <a:lnTo>
                      <a:pt x="3152" y="466"/>
                    </a:lnTo>
                    <a:lnTo>
                      <a:pt x="3152" y="457"/>
                    </a:lnTo>
                    <a:lnTo>
                      <a:pt x="3162" y="457"/>
                    </a:lnTo>
                    <a:lnTo>
                      <a:pt x="3086" y="419"/>
                    </a:lnTo>
                    <a:lnTo>
                      <a:pt x="2991" y="238"/>
                    </a:lnTo>
                    <a:lnTo>
                      <a:pt x="2924" y="219"/>
                    </a:lnTo>
                    <a:lnTo>
                      <a:pt x="2800" y="143"/>
                    </a:lnTo>
                    <a:lnTo>
                      <a:pt x="2781" y="133"/>
                    </a:lnTo>
                    <a:lnTo>
                      <a:pt x="2714" y="133"/>
                    </a:lnTo>
                    <a:lnTo>
                      <a:pt x="2695" y="143"/>
                    </a:lnTo>
                    <a:lnTo>
                      <a:pt x="2676" y="152"/>
                    </a:lnTo>
                    <a:lnTo>
                      <a:pt x="2667" y="171"/>
                    </a:lnTo>
                    <a:lnTo>
                      <a:pt x="2648" y="162"/>
                    </a:lnTo>
                    <a:lnTo>
                      <a:pt x="2638" y="190"/>
                    </a:lnTo>
                    <a:lnTo>
                      <a:pt x="2619" y="219"/>
                    </a:lnTo>
                    <a:lnTo>
                      <a:pt x="2600" y="219"/>
                    </a:lnTo>
                    <a:lnTo>
                      <a:pt x="2610" y="190"/>
                    </a:lnTo>
                    <a:lnTo>
                      <a:pt x="2572" y="114"/>
                    </a:lnTo>
                    <a:lnTo>
                      <a:pt x="2562" y="85"/>
                    </a:lnTo>
                    <a:lnTo>
                      <a:pt x="2533" y="95"/>
                    </a:lnTo>
                    <a:lnTo>
                      <a:pt x="2524" y="104"/>
                    </a:lnTo>
                    <a:lnTo>
                      <a:pt x="2514" y="104"/>
                    </a:lnTo>
                    <a:lnTo>
                      <a:pt x="2514" y="114"/>
                    </a:lnTo>
                    <a:lnTo>
                      <a:pt x="2514" y="124"/>
                    </a:lnTo>
                    <a:lnTo>
                      <a:pt x="2505" y="133"/>
                    </a:lnTo>
                    <a:lnTo>
                      <a:pt x="2495" y="133"/>
                    </a:lnTo>
                    <a:lnTo>
                      <a:pt x="2486" y="143"/>
                    </a:lnTo>
                    <a:lnTo>
                      <a:pt x="2476" y="133"/>
                    </a:lnTo>
                    <a:lnTo>
                      <a:pt x="2476" y="104"/>
                    </a:lnTo>
                    <a:lnTo>
                      <a:pt x="2514" y="57"/>
                    </a:lnTo>
                    <a:lnTo>
                      <a:pt x="2524" y="47"/>
                    </a:lnTo>
                    <a:lnTo>
                      <a:pt x="2514" y="19"/>
                    </a:lnTo>
                    <a:lnTo>
                      <a:pt x="2505" y="0"/>
                    </a:lnTo>
                    <a:lnTo>
                      <a:pt x="2495" y="0"/>
                    </a:lnTo>
                    <a:lnTo>
                      <a:pt x="2486" y="9"/>
                    </a:lnTo>
                    <a:lnTo>
                      <a:pt x="2476" y="38"/>
                    </a:lnTo>
                    <a:lnTo>
                      <a:pt x="2448" y="67"/>
                    </a:lnTo>
                    <a:lnTo>
                      <a:pt x="2419" y="95"/>
                    </a:lnTo>
                    <a:lnTo>
                      <a:pt x="2352" y="104"/>
                    </a:lnTo>
                    <a:lnTo>
                      <a:pt x="2324" y="124"/>
                    </a:lnTo>
                    <a:lnTo>
                      <a:pt x="2295" y="152"/>
                    </a:lnTo>
                    <a:lnTo>
                      <a:pt x="2276" y="171"/>
                    </a:lnTo>
                    <a:lnTo>
                      <a:pt x="2276" y="181"/>
                    </a:lnTo>
                    <a:lnTo>
                      <a:pt x="2286" y="200"/>
                    </a:lnTo>
                    <a:lnTo>
                      <a:pt x="2248" y="190"/>
                    </a:lnTo>
                    <a:lnTo>
                      <a:pt x="2229" y="190"/>
                    </a:lnTo>
                    <a:lnTo>
                      <a:pt x="2210" y="200"/>
                    </a:lnTo>
                    <a:lnTo>
                      <a:pt x="2238" y="247"/>
                    </a:lnTo>
                    <a:lnTo>
                      <a:pt x="2229" y="266"/>
                    </a:lnTo>
                    <a:lnTo>
                      <a:pt x="2143" y="266"/>
                    </a:lnTo>
                    <a:lnTo>
                      <a:pt x="2143" y="247"/>
                    </a:lnTo>
                    <a:lnTo>
                      <a:pt x="2153" y="247"/>
                    </a:lnTo>
                    <a:lnTo>
                      <a:pt x="2162" y="238"/>
                    </a:lnTo>
                    <a:lnTo>
                      <a:pt x="2171" y="228"/>
                    </a:lnTo>
                    <a:lnTo>
                      <a:pt x="2181" y="238"/>
                    </a:lnTo>
                    <a:lnTo>
                      <a:pt x="2181" y="247"/>
                    </a:lnTo>
                    <a:lnTo>
                      <a:pt x="2200" y="228"/>
                    </a:lnTo>
                    <a:lnTo>
                      <a:pt x="2191" y="219"/>
                    </a:lnTo>
                    <a:lnTo>
                      <a:pt x="2191" y="200"/>
                    </a:lnTo>
                    <a:lnTo>
                      <a:pt x="2200" y="181"/>
                    </a:lnTo>
                    <a:lnTo>
                      <a:pt x="2210" y="162"/>
                    </a:lnTo>
                    <a:lnTo>
                      <a:pt x="2219" y="162"/>
                    </a:lnTo>
                    <a:lnTo>
                      <a:pt x="2238" y="171"/>
                    </a:lnTo>
                    <a:lnTo>
                      <a:pt x="2248" y="171"/>
                    </a:lnTo>
                    <a:lnTo>
                      <a:pt x="2248" y="162"/>
                    </a:lnTo>
                    <a:lnTo>
                      <a:pt x="2219" y="133"/>
                    </a:lnTo>
                    <a:lnTo>
                      <a:pt x="2210" y="95"/>
                    </a:lnTo>
                    <a:lnTo>
                      <a:pt x="2191" y="67"/>
                    </a:lnTo>
                    <a:lnTo>
                      <a:pt x="2143" y="57"/>
                    </a:lnTo>
                    <a:lnTo>
                      <a:pt x="2114" y="95"/>
                    </a:lnTo>
                    <a:lnTo>
                      <a:pt x="2076" y="133"/>
                    </a:lnTo>
                    <a:lnTo>
                      <a:pt x="2038" y="162"/>
                    </a:lnTo>
                    <a:lnTo>
                      <a:pt x="1990" y="171"/>
                    </a:lnTo>
                    <a:lnTo>
                      <a:pt x="1933" y="171"/>
                    </a:lnTo>
                    <a:lnTo>
                      <a:pt x="1914" y="181"/>
                    </a:lnTo>
                    <a:lnTo>
                      <a:pt x="1905" y="200"/>
                    </a:lnTo>
                    <a:lnTo>
                      <a:pt x="1895" y="219"/>
                    </a:lnTo>
                    <a:lnTo>
                      <a:pt x="1886" y="247"/>
                    </a:lnTo>
                    <a:lnTo>
                      <a:pt x="1895" y="266"/>
                    </a:lnTo>
                    <a:lnTo>
                      <a:pt x="1924" y="295"/>
                    </a:lnTo>
                    <a:lnTo>
                      <a:pt x="1914" y="295"/>
                    </a:lnTo>
                    <a:lnTo>
                      <a:pt x="1914" y="305"/>
                    </a:lnTo>
                    <a:lnTo>
                      <a:pt x="1905" y="305"/>
                    </a:lnTo>
                    <a:lnTo>
                      <a:pt x="1905" y="323"/>
                    </a:lnTo>
                    <a:lnTo>
                      <a:pt x="1924" y="323"/>
                    </a:lnTo>
                    <a:lnTo>
                      <a:pt x="1905" y="333"/>
                    </a:lnTo>
                    <a:lnTo>
                      <a:pt x="1886" y="323"/>
                    </a:lnTo>
                    <a:lnTo>
                      <a:pt x="1876" y="314"/>
                    </a:lnTo>
                    <a:lnTo>
                      <a:pt x="1867" y="295"/>
                    </a:lnTo>
                    <a:lnTo>
                      <a:pt x="1648" y="466"/>
                    </a:lnTo>
                    <a:lnTo>
                      <a:pt x="1600" y="486"/>
                    </a:lnTo>
                    <a:lnTo>
                      <a:pt x="1562" y="486"/>
                    </a:lnTo>
                    <a:lnTo>
                      <a:pt x="1552" y="486"/>
                    </a:lnTo>
                    <a:lnTo>
                      <a:pt x="1524" y="486"/>
                    </a:lnTo>
                    <a:lnTo>
                      <a:pt x="1514" y="505"/>
                    </a:lnTo>
                    <a:lnTo>
                      <a:pt x="1524" y="524"/>
                    </a:lnTo>
                    <a:lnTo>
                      <a:pt x="1543" y="543"/>
                    </a:lnTo>
                    <a:lnTo>
                      <a:pt x="1552" y="552"/>
                    </a:lnTo>
                    <a:lnTo>
                      <a:pt x="1533" y="590"/>
                    </a:lnTo>
                    <a:lnTo>
                      <a:pt x="1514" y="581"/>
                    </a:lnTo>
                    <a:lnTo>
                      <a:pt x="1505" y="609"/>
                    </a:lnTo>
                    <a:lnTo>
                      <a:pt x="1495" y="657"/>
                    </a:lnTo>
                    <a:lnTo>
                      <a:pt x="1486" y="686"/>
                    </a:lnTo>
                    <a:lnTo>
                      <a:pt x="1552" y="686"/>
                    </a:lnTo>
                    <a:lnTo>
                      <a:pt x="1591" y="676"/>
                    </a:lnTo>
                    <a:lnTo>
                      <a:pt x="1609" y="647"/>
                    </a:lnTo>
                    <a:lnTo>
                      <a:pt x="1619" y="657"/>
                    </a:lnTo>
                    <a:lnTo>
                      <a:pt x="1629" y="657"/>
                    </a:lnTo>
                    <a:lnTo>
                      <a:pt x="1619" y="666"/>
                    </a:lnTo>
                    <a:lnTo>
                      <a:pt x="1609" y="666"/>
                    </a:lnTo>
                    <a:lnTo>
                      <a:pt x="1609" y="676"/>
                    </a:lnTo>
                    <a:lnTo>
                      <a:pt x="1695" y="657"/>
                    </a:lnTo>
                    <a:lnTo>
                      <a:pt x="1733" y="647"/>
                    </a:lnTo>
                    <a:lnTo>
                      <a:pt x="1743" y="647"/>
                    </a:lnTo>
                    <a:lnTo>
                      <a:pt x="1743" y="657"/>
                    </a:lnTo>
                    <a:lnTo>
                      <a:pt x="1743" y="676"/>
                    </a:lnTo>
                    <a:lnTo>
                      <a:pt x="1724" y="686"/>
                    </a:lnTo>
                    <a:lnTo>
                      <a:pt x="1714" y="686"/>
                    </a:lnTo>
                    <a:lnTo>
                      <a:pt x="1562" y="704"/>
                    </a:lnTo>
                    <a:lnTo>
                      <a:pt x="1533" y="733"/>
                    </a:lnTo>
                    <a:lnTo>
                      <a:pt x="1552" y="743"/>
                    </a:lnTo>
                    <a:lnTo>
                      <a:pt x="1591" y="781"/>
                    </a:lnTo>
                    <a:lnTo>
                      <a:pt x="1619" y="790"/>
                    </a:lnTo>
                    <a:lnTo>
                      <a:pt x="1676" y="790"/>
                    </a:lnTo>
                    <a:lnTo>
                      <a:pt x="1705" y="790"/>
                    </a:lnTo>
                    <a:lnTo>
                      <a:pt x="1733" y="809"/>
                    </a:lnTo>
                    <a:lnTo>
                      <a:pt x="1705" y="828"/>
                    </a:lnTo>
                    <a:lnTo>
                      <a:pt x="1686" y="838"/>
                    </a:lnTo>
                    <a:lnTo>
                      <a:pt x="1676" y="857"/>
                    </a:lnTo>
                    <a:lnTo>
                      <a:pt x="1676" y="895"/>
                    </a:lnTo>
                    <a:lnTo>
                      <a:pt x="1686" y="962"/>
                    </a:lnTo>
                    <a:lnTo>
                      <a:pt x="1686" y="990"/>
                    </a:lnTo>
                    <a:lnTo>
                      <a:pt x="1676" y="1028"/>
                    </a:lnTo>
                    <a:lnTo>
                      <a:pt x="1667" y="990"/>
                    </a:lnTo>
                    <a:lnTo>
                      <a:pt x="1648" y="971"/>
                    </a:lnTo>
                    <a:lnTo>
                      <a:pt x="1619" y="933"/>
                    </a:lnTo>
                    <a:lnTo>
                      <a:pt x="1609" y="914"/>
                    </a:lnTo>
                    <a:lnTo>
                      <a:pt x="1600" y="895"/>
                    </a:lnTo>
                    <a:lnTo>
                      <a:pt x="1591" y="876"/>
                    </a:lnTo>
                    <a:lnTo>
                      <a:pt x="1571" y="867"/>
                    </a:lnTo>
                    <a:lnTo>
                      <a:pt x="1524" y="838"/>
                    </a:lnTo>
                    <a:lnTo>
                      <a:pt x="1495" y="828"/>
                    </a:lnTo>
                    <a:lnTo>
                      <a:pt x="1476" y="857"/>
                    </a:lnTo>
                    <a:lnTo>
                      <a:pt x="1486" y="905"/>
                    </a:lnTo>
                    <a:lnTo>
                      <a:pt x="1476" y="924"/>
                    </a:lnTo>
                    <a:lnTo>
                      <a:pt x="1457" y="952"/>
                    </a:lnTo>
                    <a:lnTo>
                      <a:pt x="1419" y="924"/>
                    </a:lnTo>
                    <a:lnTo>
                      <a:pt x="1409" y="895"/>
                    </a:lnTo>
                    <a:lnTo>
                      <a:pt x="1400" y="876"/>
                    </a:lnTo>
                    <a:lnTo>
                      <a:pt x="1314" y="895"/>
                    </a:lnTo>
                    <a:lnTo>
                      <a:pt x="1305" y="905"/>
                    </a:lnTo>
                    <a:lnTo>
                      <a:pt x="1305" y="914"/>
                    </a:lnTo>
                    <a:lnTo>
                      <a:pt x="1295" y="924"/>
                    </a:lnTo>
                    <a:lnTo>
                      <a:pt x="1267" y="924"/>
                    </a:lnTo>
                    <a:lnTo>
                      <a:pt x="1248" y="943"/>
                    </a:lnTo>
                    <a:lnTo>
                      <a:pt x="1238" y="952"/>
                    </a:lnTo>
                    <a:lnTo>
                      <a:pt x="1228" y="971"/>
                    </a:lnTo>
                    <a:lnTo>
                      <a:pt x="1219" y="990"/>
                    </a:lnTo>
                    <a:lnTo>
                      <a:pt x="1133" y="1028"/>
                    </a:lnTo>
                    <a:lnTo>
                      <a:pt x="1086" y="1000"/>
                    </a:lnTo>
                    <a:lnTo>
                      <a:pt x="1029" y="1019"/>
                    </a:lnTo>
                    <a:lnTo>
                      <a:pt x="972" y="1057"/>
                    </a:lnTo>
                    <a:lnTo>
                      <a:pt x="924" y="1067"/>
                    </a:lnTo>
                    <a:lnTo>
                      <a:pt x="895" y="1067"/>
                    </a:lnTo>
                    <a:lnTo>
                      <a:pt x="838" y="1047"/>
                    </a:lnTo>
                    <a:lnTo>
                      <a:pt x="809" y="1038"/>
                    </a:lnTo>
                    <a:lnTo>
                      <a:pt x="781" y="1028"/>
                    </a:lnTo>
                    <a:lnTo>
                      <a:pt x="733" y="981"/>
                    </a:lnTo>
                    <a:lnTo>
                      <a:pt x="714" y="971"/>
                    </a:lnTo>
                    <a:lnTo>
                      <a:pt x="695" y="971"/>
                    </a:lnTo>
                    <a:lnTo>
                      <a:pt x="686" y="981"/>
                    </a:lnTo>
                    <a:lnTo>
                      <a:pt x="676" y="1000"/>
                    </a:lnTo>
                    <a:lnTo>
                      <a:pt x="629" y="1009"/>
                    </a:lnTo>
                    <a:lnTo>
                      <a:pt x="562" y="1057"/>
                    </a:lnTo>
                    <a:lnTo>
                      <a:pt x="495" y="1085"/>
                    </a:lnTo>
                    <a:lnTo>
                      <a:pt x="486" y="1085"/>
                    </a:lnTo>
                    <a:lnTo>
                      <a:pt x="467" y="1095"/>
                    </a:lnTo>
                    <a:lnTo>
                      <a:pt x="486" y="1105"/>
                    </a:lnTo>
                    <a:lnTo>
                      <a:pt x="505" y="1114"/>
                    </a:lnTo>
                    <a:lnTo>
                      <a:pt x="533" y="1162"/>
                    </a:lnTo>
                    <a:lnTo>
                      <a:pt x="552" y="1171"/>
                    </a:lnTo>
                    <a:lnTo>
                      <a:pt x="581" y="1171"/>
                    </a:lnTo>
                    <a:lnTo>
                      <a:pt x="552" y="1190"/>
                    </a:lnTo>
                    <a:lnTo>
                      <a:pt x="514" y="1209"/>
                    </a:lnTo>
                    <a:lnTo>
                      <a:pt x="476" y="1209"/>
                    </a:lnTo>
                    <a:lnTo>
                      <a:pt x="448" y="1181"/>
                    </a:lnTo>
                    <a:lnTo>
                      <a:pt x="438" y="1181"/>
                    </a:lnTo>
                    <a:lnTo>
                      <a:pt x="428" y="1219"/>
                    </a:lnTo>
                    <a:lnTo>
                      <a:pt x="410" y="1248"/>
                    </a:lnTo>
                    <a:lnTo>
                      <a:pt x="390" y="1257"/>
                    </a:lnTo>
                    <a:lnTo>
                      <a:pt x="371" y="1276"/>
                    </a:lnTo>
                    <a:lnTo>
                      <a:pt x="352" y="1286"/>
                    </a:lnTo>
                    <a:lnTo>
                      <a:pt x="324" y="1286"/>
                    </a:lnTo>
                    <a:lnTo>
                      <a:pt x="295" y="1295"/>
                    </a:lnTo>
                    <a:lnTo>
                      <a:pt x="238" y="1266"/>
                    </a:lnTo>
                    <a:lnTo>
                      <a:pt x="190" y="1295"/>
                    </a:lnTo>
                    <a:lnTo>
                      <a:pt x="114" y="1362"/>
                    </a:lnTo>
                    <a:lnTo>
                      <a:pt x="124" y="1400"/>
                    </a:lnTo>
                    <a:lnTo>
                      <a:pt x="152" y="1400"/>
                    </a:lnTo>
                    <a:lnTo>
                      <a:pt x="200" y="1381"/>
                    </a:lnTo>
                    <a:lnTo>
                      <a:pt x="200" y="1400"/>
                    </a:lnTo>
                    <a:lnTo>
                      <a:pt x="219" y="1400"/>
                    </a:lnTo>
                    <a:lnTo>
                      <a:pt x="257" y="1390"/>
                    </a:lnTo>
                    <a:lnTo>
                      <a:pt x="286" y="1381"/>
                    </a:lnTo>
                    <a:lnTo>
                      <a:pt x="286" y="1390"/>
                    </a:lnTo>
                    <a:lnTo>
                      <a:pt x="257" y="1400"/>
                    </a:lnTo>
                    <a:lnTo>
                      <a:pt x="248" y="1400"/>
                    </a:lnTo>
                    <a:lnTo>
                      <a:pt x="228" y="1409"/>
                    </a:lnTo>
                    <a:lnTo>
                      <a:pt x="219" y="1419"/>
                    </a:lnTo>
                    <a:lnTo>
                      <a:pt x="210" y="1428"/>
                    </a:lnTo>
                    <a:lnTo>
                      <a:pt x="210" y="1438"/>
                    </a:lnTo>
                    <a:lnTo>
                      <a:pt x="200" y="1447"/>
                    </a:lnTo>
                    <a:lnTo>
                      <a:pt x="181" y="1466"/>
                    </a:lnTo>
                    <a:lnTo>
                      <a:pt x="162" y="1476"/>
                    </a:lnTo>
                    <a:lnTo>
                      <a:pt x="133" y="1466"/>
                    </a:lnTo>
                    <a:lnTo>
                      <a:pt x="114" y="1447"/>
                    </a:lnTo>
                    <a:lnTo>
                      <a:pt x="105" y="1476"/>
                    </a:lnTo>
                    <a:lnTo>
                      <a:pt x="86" y="1486"/>
                    </a:lnTo>
                    <a:lnTo>
                      <a:pt x="67" y="1504"/>
                    </a:lnTo>
                    <a:lnTo>
                      <a:pt x="67" y="1543"/>
                    </a:lnTo>
                    <a:lnTo>
                      <a:pt x="47" y="1562"/>
                    </a:lnTo>
                    <a:lnTo>
                      <a:pt x="29" y="1562"/>
                    </a:lnTo>
                    <a:lnTo>
                      <a:pt x="19" y="1581"/>
                    </a:lnTo>
                    <a:lnTo>
                      <a:pt x="29" y="1629"/>
                    </a:lnTo>
                    <a:lnTo>
                      <a:pt x="57" y="1647"/>
                    </a:lnTo>
                    <a:lnTo>
                      <a:pt x="67" y="1657"/>
                    </a:lnTo>
                    <a:lnTo>
                      <a:pt x="57" y="1676"/>
                    </a:lnTo>
                    <a:lnTo>
                      <a:pt x="47" y="1686"/>
                    </a:lnTo>
                    <a:lnTo>
                      <a:pt x="47" y="1705"/>
                    </a:lnTo>
                    <a:lnTo>
                      <a:pt x="38" y="1724"/>
                    </a:lnTo>
                    <a:lnTo>
                      <a:pt x="38" y="1733"/>
                    </a:lnTo>
                    <a:lnTo>
                      <a:pt x="9" y="1828"/>
                    </a:lnTo>
                    <a:lnTo>
                      <a:pt x="0" y="1847"/>
                    </a:lnTo>
                    <a:lnTo>
                      <a:pt x="0" y="1857"/>
                    </a:lnTo>
                    <a:lnTo>
                      <a:pt x="9" y="1867"/>
                    </a:lnTo>
                    <a:lnTo>
                      <a:pt x="29" y="1924"/>
                    </a:lnTo>
                    <a:lnTo>
                      <a:pt x="38" y="1924"/>
                    </a:lnTo>
                    <a:lnTo>
                      <a:pt x="47" y="1905"/>
                    </a:lnTo>
                    <a:lnTo>
                      <a:pt x="57" y="1867"/>
                    </a:lnTo>
                    <a:lnTo>
                      <a:pt x="76" y="1847"/>
                    </a:lnTo>
                    <a:lnTo>
                      <a:pt x="86" y="1828"/>
                    </a:lnTo>
                    <a:lnTo>
                      <a:pt x="105" y="1819"/>
                    </a:lnTo>
                    <a:lnTo>
                      <a:pt x="124" y="1819"/>
                    </a:lnTo>
                    <a:lnTo>
                      <a:pt x="124" y="1847"/>
                    </a:lnTo>
                    <a:lnTo>
                      <a:pt x="133" y="1857"/>
                    </a:lnTo>
                    <a:lnTo>
                      <a:pt x="152" y="1847"/>
                    </a:lnTo>
                    <a:lnTo>
                      <a:pt x="152" y="1838"/>
                    </a:lnTo>
                    <a:lnTo>
                      <a:pt x="152" y="1809"/>
                    </a:lnTo>
                    <a:lnTo>
                      <a:pt x="152" y="1800"/>
                    </a:lnTo>
                    <a:lnTo>
                      <a:pt x="172" y="1809"/>
                    </a:lnTo>
                    <a:lnTo>
                      <a:pt x="190" y="1847"/>
                    </a:lnTo>
                    <a:lnTo>
                      <a:pt x="210" y="1857"/>
                    </a:lnTo>
                    <a:lnTo>
                      <a:pt x="228" y="1857"/>
                    </a:lnTo>
                    <a:lnTo>
                      <a:pt x="248" y="1867"/>
                    </a:lnTo>
                    <a:lnTo>
                      <a:pt x="248" y="1885"/>
                    </a:lnTo>
                    <a:lnTo>
                      <a:pt x="238" y="1905"/>
                    </a:lnTo>
                    <a:lnTo>
                      <a:pt x="238" y="1914"/>
                    </a:lnTo>
                    <a:lnTo>
                      <a:pt x="228" y="1933"/>
                    </a:lnTo>
                    <a:lnTo>
                      <a:pt x="219" y="1943"/>
                    </a:lnTo>
                    <a:lnTo>
                      <a:pt x="219" y="1952"/>
                    </a:lnTo>
                    <a:lnTo>
                      <a:pt x="228" y="1981"/>
                    </a:lnTo>
                    <a:lnTo>
                      <a:pt x="228" y="2000"/>
                    </a:lnTo>
                    <a:lnTo>
                      <a:pt x="267" y="2009"/>
                    </a:lnTo>
                    <a:lnTo>
                      <a:pt x="286" y="2019"/>
                    </a:lnTo>
                    <a:lnTo>
                      <a:pt x="295" y="2048"/>
                    </a:lnTo>
                    <a:lnTo>
                      <a:pt x="286" y="2066"/>
                    </a:lnTo>
                    <a:lnTo>
                      <a:pt x="276" y="2086"/>
                    </a:lnTo>
                    <a:lnTo>
                      <a:pt x="257" y="2095"/>
                    </a:lnTo>
                    <a:lnTo>
                      <a:pt x="238" y="2095"/>
                    </a:lnTo>
                    <a:lnTo>
                      <a:pt x="257" y="2124"/>
                    </a:lnTo>
                    <a:lnTo>
                      <a:pt x="267" y="2162"/>
                    </a:lnTo>
                    <a:lnTo>
                      <a:pt x="276" y="2190"/>
                    </a:lnTo>
                    <a:lnTo>
                      <a:pt x="295" y="2209"/>
                    </a:lnTo>
                    <a:lnTo>
                      <a:pt x="324" y="2209"/>
                    </a:lnTo>
                    <a:lnTo>
                      <a:pt x="343" y="2200"/>
                    </a:lnTo>
                    <a:lnTo>
                      <a:pt x="381" y="2162"/>
                    </a:lnTo>
                    <a:lnTo>
                      <a:pt x="371" y="2133"/>
                    </a:lnTo>
                    <a:lnTo>
                      <a:pt x="410" y="2124"/>
                    </a:lnTo>
                    <a:lnTo>
                      <a:pt x="486" y="2133"/>
                    </a:lnTo>
                    <a:lnTo>
                      <a:pt x="524" y="2124"/>
                    </a:lnTo>
                    <a:lnTo>
                      <a:pt x="562" y="2114"/>
                    </a:lnTo>
                    <a:lnTo>
                      <a:pt x="591" y="2086"/>
                    </a:lnTo>
                    <a:lnTo>
                      <a:pt x="591" y="2038"/>
                    </a:lnTo>
                    <a:lnTo>
                      <a:pt x="629" y="2048"/>
                    </a:lnTo>
                    <a:lnTo>
                      <a:pt x="629" y="2086"/>
                    </a:lnTo>
                    <a:lnTo>
                      <a:pt x="619" y="2114"/>
                    </a:lnTo>
                    <a:lnTo>
                      <a:pt x="609" y="2133"/>
                    </a:lnTo>
                    <a:lnTo>
                      <a:pt x="571" y="2143"/>
                    </a:lnTo>
                    <a:lnTo>
                      <a:pt x="552" y="2162"/>
                    </a:lnTo>
                    <a:lnTo>
                      <a:pt x="505" y="2219"/>
                    </a:lnTo>
                    <a:lnTo>
                      <a:pt x="467" y="2247"/>
                    </a:lnTo>
                    <a:lnTo>
                      <a:pt x="457" y="2247"/>
                    </a:lnTo>
                    <a:lnTo>
                      <a:pt x="438" y="2257"/>
                    </a:lnTo>
                    <a:lnTo>
                      <a:pt x="428" y="2276"/>
                    </a:lnTo>
                    <a:lnTo>
                      <a:pt x="419" y="2286"/>
                    </a:lnTo>
                    <a:lnTo>
                      <a:pt x="410" y="2314"/>
                    </a:lnTo>
                    <a:lnTo>
                      <a:pt x="400" y="2352"/>
                    </a:lnTo>
                    <a:lnTo>
                      <a:pt x="390" y="2390"/>
                    </a:lnTo>
                    <a:lnTo>
                      <a:pt x="390" y="2409"/>
                    </a:lnTo>
                    <a:lnTo>
                      <a:pt x="371" y="2447"/>
                    </a:lnTo>
                    <a:lnTo>
                      <a:pt x="352" y="2495"/>
                    </a:lnTo>
                    <a:lnTo>
                      <a:pt x="343" y="2552"/>
                    </a:lnTo>
                    <a:lnTo>
                      <a:pt x="362" y="2571"/>
                    </a:lnTo>
                    <a:lnTo>
                      <a:pt x="400" y="2590"/>
                    </a:lnTo>
                    <a:lnTo>
                      <a:pt x="410" y="2619"/>
                    </a:lnTo>
                    <a:lnTo>
                      <a:pt x="410" y="2657"/>
                    </a:lnTo>
                    <a:lnTo>
                      <a:pt x="438" y="2685"/>
                    </a:lnTo>
                    <a:lnTo>
                      <a:pt x="457" y="2657"/>
                    </a:lnTo>
                    <a:lnTo>
                      <a:pt x="467" y="2647"/>
                    </a:lnTo>
                    <a:lnTo>
                      <a:pt x="486" y="2647"/>
                    </a:lnTo>
                    <a:lnTo>
                      <a:pt x="495" y="2590"/>
                    </a:lnTo>
                    <a:lnTo>
                      <a:pt x="495" y="2581"/>
                    </a:lnTo>
                    <a:lnTo>
                      <a:pt x="552" y="2571"/>
                    </a:lnTo>
                    <a:lnTo>
                      <a:pt x="571" y="2552"/>
                    </a:lnTo>
                    <a:lnTo>
                      <a:pt x="552" y="2524"/>
                    </a:lnTo>
                    <a:lnTo>
                      <a:pt x="600" y="2486"/>
                    </a:lnTo>
                    <a:lnTo>
                      <a:pt x="619" y="2476"/>
                    </a:lnTo>
                    <a:lnTo>
                      <a:pt x="619" y="2495"/>
                    </a:lnTo>
                    <a:lnTo>
                      <a:pt x="638" y="2514"/>
                    </a:lnTo>
                    <a:lnTo>
                      <a:pt x="657" y="2505"/>
                    </a:lnTo>
                    <a:lnTo>
                      <a:pt x="686" y="2457"/>
                    </a:lnTo>
                    <a:lnTo>
                      <a:pt x="676" y="2438"/>
                    </a:lnTo>
                    <a:lnTo>
                      <a:pt x="676" y="2409"/>
                    </a:lnTo>
                    <a:lnTo>
                      <a:pt x="705" y="2362"/>
                    </a:lnTo>
                    <a:lnTo>
                      <a:pt x="724" y="2381"/>
                    </a:lnTo>
                    <a:lnTo>
                      <a:pt x="733" y="2419"/>
                    </a:lnTo>
                    <a:lnTo>
                      <a:pt x="752" y="2447"/>
                    </a:lnTo>
                    <a:lnTo>
                      <a:pt x="790" y="2457"/>
                    </a:lnTo>
                    <a:lnTo>
                      <a:pt x="809" y="2447"/>
                    </a:lnTo>
                    <a:lnTo>
                      <a:pt x="838" y="2419"/>
                    </a:lnTo>
                    <a:lnTo>
                      <a:pt x="847" y="2390"/>
                    </a:lnTo>
                    <a:lnTo>
                      <a:pt x="857" y="2352"/>
                    </a:lnTo>
                    <a:lnTo>
                      <a:pt x="867" y="2352"/>
                    </a:lnTo>
                    <a:lnTo>
                      <a:pt x="857" y="2400"/>
                    </a:lnTo>
                    <a:lnTo>
                      <a:pt x="800" y="2533"/>
                    </a:lnTo>
                    <a:lnTo>
                      <a:pt x="781" y="2552"/>
                    </a:lnTo>
                    <a:lnTo>
                      <a:pt x="762" y="2562"/>
                    </a:lnTo>
                    <a:lnTo>
                      <a:pt x="743" y="2581"/>
                    </a:lnTo>
                    <a:lnTo>
                      <a:pt x="724" y="2600"/>
                    </a:lnTo>
                    <a:lnTo>
                      <a:pt x="724" y="2638"/>
                    </a:lnTo>
                    <a:lnTo>
                      <a:pt x="724" y="2676"/>
                    </a:lnTo>
                    <a:lnTo>
                      <a:pt x="743" y="2743"/>
                    </a:lnTo>
                    <a:lnTo>
                      <a:pt x="724" y="2762"/>
                    </a:lnTo>
                    <a:lnTo>
                      <a:pt x="724" y="2781"/>
                    </a:lnTo>
                    <a:lnTo>
                      <a:pt x="724" y="2809"/>
                    </a:lnTo>
                    <a:lnTo>
                      <a:pt x="724" y="2828"/>
                    </a:lnTo>
                    <a:lnTo>
                      <a:pt x="705" y="2838"/>
                    </a:lnTo>
                    <a:lnTo>
                      <a:pt x="686" y="2838"/>
                    </a:lnTo>
                    <a:lnTo>
                      <a:pt x="657" y="2828"/>
                    </a:lnTo>
                    <a:lnTo>
                      <a:pt x="648" y="2819"/>
                    </a:lnTo>
                    <a:lnTo>
                      <a:pt x="667" y="2800"/>
                    </a:lnTo>
                    <a:lnTo>
                      <a:pt x="667" y="2781"/>
                    </a:lnTo>
                    <a:lnTo>
                      <a:pt x="657" y="2762"/>
                    </a:lnTo>
                    <a:lnTo>
                      <a:pt x="638" y="2762"/>
                    </a:lnTo>
                    <a:lnTo>
                      <a:pt x="609" y="2762"/>
                    </a:lnTo>
                    <a:lnTo>
                      <a:pt x="581" y="2781"/>
                    </a:lnTo>
                    <a:lnTo>
                      <a:pt x="552" y="2790"/>
                    </a:lnTo>
                    <a:lnTo>
                      <a:pt x="543" y="2819"/>
                    </a:lnTo>
                    <a:lnTo>
                      <a:pt x="552" y="2828"/>
                    </a:lnTo>
                    <a:lnTo>
                      <a:pt x="609" y="2828"/>
                    </a:lnTo>
                    <a:lnTo>
                      <a:pt x="629" y="2848"/>
                    </a:lnTo>
                    <a:lnTo>
                      <a:pt x="638" y="2866"/>
                    </a:lnTo>
                    <a:lnTo>
                      <a:pt x="648" y="2905"/>
                    </a:lnTo>
                    <a:lnTo>
                      <a:pt x="657" y="2933"/>
                    </a:lnTo>
                    <a:lnTo>
                      <a:pt x="695" y="2952"/>
                    </a:lnTo>
                    <a:lnTo>
                      <a:pt x="743" y="2962"/>
                    </a:lnTo>
                    <a:lnTo>
                      <a:pt x="790" y="2952"/>
                    </a:lnTo>
                    <a:lnTo>
                      <a:pt x="829" y="2943"/>
                    </a:lnTo>
                    <a:lnTo>
                      <a:pt x="847" y="2933"/>
                    </a:lnTo>
                    <a:lnTo>
                      <a:pt x="886" y="2905"/>
                    </a:lnTo>
                    <a:lnTo>
                      <a:pt x="924" y="2886"/>
                    </a:lnTo>
                    <a:lnTo>
                      <a:pt x="924" y="2876"/>
                    </a:lnTo>
                    <a:lnTo>
                      <a:pt x="933" y="2876"/>
                    </a:lnTo>
                    <a:lnTo>
                      <a:pt x="943" y="2876"/>
                    </a:lnTo>
                    <a:lnTo>
                      <a:pt x="962" y="2876"/>
                    </a:lnTo>
                    <a:lnTo>
                      <a:pt x="972" y="2886"/>
                    </a:lnTo>
                    <a:lnTo>
                      <a:pt x="990" y="2876"/>
                    </a:lnTo>
                    <a:lnTo>
                      <a:pt x="972" y="2905"/>
                    </a:lnTo>
                    <a:lnTo>
                      <a:pt x="952" y="2924"/>
                    </a:lnTo>
                    <a:lnTo>
                      <a:pt x="905" y="2962"/>
                    </a:lnTo>
                    <a:lnTo>
                      <a:pt x="876" y="2981"/>
                    </a:lnTo>
                    <a:lnTo>
                      <a:pt x="819" y="3057"/>
                    </a:lnTo>
                    <a:lnTo>
                      <a:pt x="809" y="3086"/>
                    </a:lnTo>
                    <a:lnTo>
                      <a:pt x="800" y="3086"/>
                    </a:lnTo>
                    <a:lnTo>
                      <a:pt x="743" y="3076"/>
                    </a:lnTo>
                    <a:lnTo>
                      <a:pt x="724" y="3076"/>
                    </a:lnTo>
                    <a:lnTo>
                      <a:pt x="714" y="3086"/>
                    </a:lnTo>
                    <a:lnTo>
                      <a:pt x="714" y="3095"/>
                    </a:lnTo>
                    <a:lnTo>
                      <a:pt x="724" y="3114"/>
                    </a:lnTo>
                    <a:lnTo>
                      <a:pt x="724" y="3181"/>
                    </a:lnTo>
                    <a:lnTo>
                      <a:pt x="714" y="3190"/>
                    </a:lnTo>
                    <a:lnTo>
                      <a:pt x="686" y="3162"/>
                    </a:lnTo>
                    <a:lnTo>
                      <a:pt x="676" y="3162"/>
                    </a:lnTo>
                    <a:lnTo>
                      <a:pt x="676" y="3190"/>
                    </a:lnTo>
                    <a:lnTo>
                      <a:pt x="667" y="3238"/>
                    </a:lnTo>
                    <a:lnTo>
                      <a:pt x="657" y="3267"/>
                    </a:lnTo>
                    <a:lnTo>
                      <a:pt x="686" y="3257"/>
                    </a:lnTo>
                    <a:lnTo>
                      <a:pt x="771" y="3257"/>
                    </a:lnTo>
                    <a:lnTo>
                      <a:pt x="790" y="3257"/>
                    </a:lnTo>
                    <a:lnTo>
                      <a:pt x="800" y="3238"/>
                    </a:lnTo>
                    <a:lnTo>
                      <a:pt x="886" y="3200"/>
                    </a:lnTo>
                    <a:lnTo>
                      <a:pt x="914" y="3190"/>
                    </a:lnTo>
                    <a:lnTo>
                      <a:pt x="952" y="3171"/>
                    </a:lnTo>
                    <a:lnTo>
                      <a:pt x="981" y="3133"/>
                    </a:lnTo>
                    <a:lnTo>
                      <a:pt x="1000" y="3095"/>
                    </a:lnTo>
                    <a:lnTo>
                      <a:pt x="1019" y="3076"/>
                    </a:lnTo>
                    <a:lnTo>
                      <a:pt x="1029" y="3066"/>
                    </a:lnTo>
                    <a:lnTo>
                      <a:pt x="1038" y="3076"/>
                    </a:lnTo>
                    <a:lnTo>
                      <a:pt x="1038" y="3086"/>
                    </a:lnTo>
                    <a:lnTo>
                      <a:pt x="1038" y="3152"/>
                    </a:lnTo>
                    <a:lnTo>
                      <a:pt x="1038" y="3171"/>
                    </a:lnTo>
                    <a:lnTo>
                      <a:pt x="1029" y="3181"/>
                    </a:lnTo>
                    <a:lnTo>
                      <a:pt x="990" y="3200"/>
                    </a:lnTo>
                    <a:lnTo>
                      <a:pt x="962" y="3209"/>
                    </a:lnTo>
                    <a:lnTo>
                      <a:pt x="914" y="3257"/>
                    </a:lnTo>
                    <a:lnTo>
                      <a:pt x="905" y="3267"/>
                    </a:lnTo>
                    <a:lnTo>
                      <a:pt x="886" y="3276"/>
                    </a:lnTo>
                    <a:lnTo>
                      <a:pt x="809" y="3333"/>
                    </a:lnTo>
                    <a:lnTo>
                      <a:pt x="781" y="3371"/>
                    </a:lnTo>
                    <a:lnTo>
                      <a:pt x="771" y="3381"/>
                    </a:lnTo>
                    <a:lnTo>
                      <a:pt x="752" y="3390"/>
                    </a:lnTo>
                    <a:lnTo>
                      <a:pt x="743" y="3409"/>
                    </a:lnTo>
                    <a:lnTo>
                      <a:pt x="743" y="3428"/>
                    </a:lnTo>
                    <a:lnTo>
                      <a:pt x="733" y="3438"/>
                    </a:lnTo>
                    <a:lnTo>
                      <a:pt x="695" y="3457"/>
                    </a:lnTo>
                    <a:lnTo>
                      <a:pt x="686" y="3467"/>
                    </a:lnTo>
                    <a:lnTo>
                      <a:pt x="695" y="3476"/>
                    </a:lnTo>
                    <a:lnTo>
                      <a:pt x="724" y="3495"/>
                    </a:lnTo>
                    <a:lnTo>
                      <a:pt x="733" y="3505"/>
                    </a:lnTo>
                    <a:lnTo>
                      <a:pt x="724" y="3524"/>
                    </a:lnTo>
                    <a:lnTo>
                      <a:pt x="695" y="3533"/>
                    </a:lnTo>
                    <a:lnTo>
                      <a:pt x="629" y="3533"/>
                    </a:lnTo>
                    <a:lnTo>
                      <a:pt x="609" y="3552"/>
                    </a:lnTo>
                    <a:lnTo>
                      <a:pt x="609" y="3590"/>
                    </a:lnTo>
                    <a:lnTo>
                      <a:pt x="638" y="3990"/>
                    </a:lnTo>
                    <a:lnTo>
                      <a:pt x="638" y="4019"/>
                    </a:lnTo>
                    <a:lnTo>
                      <a:pt x="667" y="4029"/>
                    </a:lnTo>
                    <a:lnTo>
                      <a:pt x="686" y="4009"/>
                    </a:lnTo>
                    <a:lnTo>
                      <a:pt x="714" y="3981"/>
                    </a:lnTo>
                    <a:lnTo>
                      <a:pt x="733" y="3962"/>
                    </a:lnTo>
                    <a:lnTo>
                      <a:pt x="771" y="3952"/>
                    </a:lnTo>
                    <a:lnTo>
                      <a:pt x="800" y="3933"/>
                    </a:lnTo>
                    <a:lnTo>
                      <a:pt x="819" y="3895"/>
                    </a:lnTo>
                    <a:lnTo>
                      <a:pt x="838" y="3866"/>
                    </a:lnTo>
                    <a:lnTo>
                      <a:pt x="857" y="3848"/>
                    </a:lnTo>
                    <a:lnTo>
                      <a:pt x="895" y="3838"/>
                    </a:lnTo>
                    <a:lnTo>
                      <a:pt x="933" y="3819"/>
                    </a:lnTo>
                    <a:lnTo>
                      <a:pt x="962" y="3800"/>
                    </a:lnTo>
                    <a:lnTo>
                      <a:pt x="972" y="3781"/>
                    </a:lnTo>
                    <a:lnTo>
                      <a:pt x="990" y="3733"/>
                    </a:lnTo>
                    <a:lnTo>
                      <a:pt x="1010" y="3714"/>
                    </a:lnTo>
                    <a:lnTo>
                      <a:pt x="1029" y="3695"/>
                    </a:lnTo>
                    <a:lnTo>
                      <a:pt x="1057" y="3686"/>
                    </a:lnTo>
                    <a:lnTo>
                      <a:pt x="1114" y="3686"/>
                    </a:lnTo>
                    <a:lnTo>
                      <a:pt x="1143" y="3676"/>
                    </a:lnTo>
                    <a:lnTo>
                      <a:pt x="1200" y="3638"/>
                    </a:lnTo>
                    <a:lnTo>
                      <a:pt x="1228" y="3628"/>
                    </a:lnTo>
                    <a:lnTo>
                      <a:pt x="1467" y="3590"/>
                    </a:lnTo>
                    <a:lnTo>
                      <a:pt x="1495" y="3571"/>
                    </a:lnTo>
                    <a:lnTo>
                      <a:pt x="1533" y="3533"/>
                    </a:lnTo>
                    <a:lnTo>
                      <a:pt x="1543" y="3524"/>
                    </a:lnTo>
                    <a:lnTo>
                      <a:pt x="1562" y="3524"/>
                    </a:lnTo>
                    <a:lnTo>
                      <a:pt x="1581" y="3524"/>
                    </a:lnTo>
                    <a:lnTo>
                      <a:pt x="1609" y="3514"/>
                    </a:lnTo>
                    <a:lnTo>
                      <a:pt x="1657" y="3476"/>
                    </a:lnTo>
                    <a:lnTo>
                      <a:pt x="1676" y="3495"/>
                    </a:lnTo>
                    <a:lnTo>
                      <a:pt x="1686" y="3533"/>
                    </a:lnTo>
                    <a:lnTo>
                      <a:pt x="1686" y="3619"/>
                    </a:lnTo>
                    <a:lnTo>
                      <a:pt x="1686" y="3657"/>
                    </a:lnTo>
                    <a:lnTo>
                      <a:pt x="1705" y="3667"/>
                    </a:lnTo>
                    <a:lnTo>
                      <a:pt x="1733" y="3667"/>
                    </a:lnTo>
                    <a:lnTo>
                      <a:pt x="1762" y="3648"/>
                    </a:lnTo>
                    <a:lnTo>
                      <a:pt x="1790" y="3648"/>
                    </a:lnTo>
                    <a:lnTo>
                      <a:pt x="1819" y="3657"/>
                    </a:lnTo>
                    <a:lnTo>
                      <a:pt x="1848" y="3686"/>
                    </a:lnTo>
                    <a:lnTo>
                      <a:pt x="1857" y="3714"/>
                    </a:lnTo>
                    <a:lnTo>
                      <a:pt x="1857" y="3752"/>
                    </a:lnTo>
                    <a:lnTo>
                      <a:pt x="1838" y="3781"/>
                    </a:lnTo>
                    <a:lnTo>
                      <a:pt x="1810" y="3800"/>
                    </a:lnTo>
                    <a:lnTo>
                      <a:pt x="1772" y="3828"/>
                    </a:lnTo>
                    <a:lnTo>
                      <a:pt x="1724" y="3876"/>
                    </a:lnTo>
                    <a:lnTo>
                      <a:pt x="1667" y="3962"/>
                    </a:lnTo>
                    <a:lnTo>
                      <a:pt x="1648" y="4000"/>
                    </a:lnTo>
                    <a:lnTo>
                      <a:pt x="1648" y="4038"/>
                    </a:lnTo>
                    <a:lnTo>
                      <a:pt x="1667" y="4076"/>
                    </a:lnTo>
                    <a:lnTo>
                      <a:pt x="1714" y="4095"/>
                    </a:lnTo>
                    <a:lnTo>
                      <a:pt x="1733" y="4114"/>
                    </a:lnTo>
                    <a:lnTo>
                      <a:pt x="1733" y="4143"/>
                    </a:lnTo>
                    <a:lnTo>
                      <a:pt x="1724" y="4190"/>
                    </a:lnTo>
                    <a:lnTo>
                      <a:pt x="1857" y="4200"/>
                    </a:lnTo>
                    <a:lnTo>
                      <a:pt x="1924" y="4181"/>
                    </a:lnTo>
                    <a:lnTo>
                      <a:pt x="1933" y="4181"/>
                    </a:lnTo>
                    <a:lnTo>
                      <a:pt x="1981" y="4133"/>
                    </a:lnTo>
                    <a:lnTo>
                      <a:pt x="2000" y="4105"/>
                    </a:lnTo>
                    <a:lnTo>
                      <a:pt x="2019" y="4086"/>
                    </a:lnTo>
                    <a:lnTo>
                      <a:pt x="2038" y="4076"/>
                    </a:lnTo>
                    <a:lnTo>
                      <a:pt x="2057" y="4076"/>
                    </a:lnTo>
                    <a:lnTo>
                      <a:pt x="2095" y="4076"/>
                    </a:lnTo>
                    <a:lnTo>
                      <a:pt x="2105" y="4047"/>
                    </a:lnTo>
                    <a:lnTo>
                      <a:pt x="2114" y="4019"/>
                    </a:lnTo>
                    <a:lnTo>
                      <a:pt x="2124" y="3990"/>
                    </a:lnTo>
                    <a:lnTo>
                      <a:pt x="2153" y="3981"/>
                    </a:lnTo>
                    <a:lnTo>
                      <a:pt x="2153" y="4038"/>
                    </a:lnTo>
                    <a:lnTo>
                      <a:pt x="2162" y="4095"/>
                    </a:lnTo>
                    <a:lnTo>
                      <a:pt x="2219" y="4095"/>
                    </a:lnTo>
                    <a:lnTo>
                      <a:pt x="2229" y="4086"/>
                    </a:lnTo>
                    <a:lnTo>
                      <a:pt x="2229" y="4067"/>
                    </a:lnTo>
                    <a:lnTo>
                      <a:pt x="2238" y="4057"/>
                    </a:lnTo>
                    <a:lnTo>
                      <a:pt x="2257" y="4057"/>
                    </a:lnTo>
                    <a:lnTo>
                      <a:pt x="2295" y="4057"/>
                    </a:lnTo>
                    <a:lnTo>
                      <a:pt x="2391" y="4029"/>
                    </a:lnTo>
                    <a:lnTo>
                      <a:pt x="2438" y="4009"/>
                    </a:lnTo>
                    <a:lnTo>
                      <a:pt x="2457" y="4019"/>
                    </a:lnTo>
                    <a:lnTo>
                      <a:pt x="2505" y="4047"/>
                    </a:lnTo>
                    <a:lnTo>
                      <a:pt x="2533" y="4057"/>
                    </a:lnTo>
                    <a:lnTo>
                      <a:pt x="2619" y="4067"/>
                    </a:lnTo>
                    <a:lnTo>
                      <a:pt x="2590" y="4133"/>
                    </a:lnTo>
                    <a:lnTo>
                      <a:pt x="2590" y="4152"/>
                    </a:lnTo>
                    <a:lnTo>
                      <a:pt x="2619" y="4162"/>
                    </a:lnTo>
                    <a:lnTo>
                      <a:pt x="2648" y="4171"/>
                    </a:lnTo>
                    <a:lnTo>
                      <a:pt x="2676" y="4162"/>
                    </a:lnTo>
                    <a:lnTo>
                      <a:pt x="2705" y="4152"/>
                    </a:lnTo>
                    <a:lnTo>
                      <a:pt x="2733" y="4133"/>
                    </a:lnTo>
                    <a:lnTo>
                      <a:pt x="2743" y="4114"/>
                    </a:lnTo>
                    <a:lnTo>
                      <a:pt x="2743" y="4105"/>
                    </a:lnTo>
                    <a:lnTo>
                      <a:pt x="2743" y="4095"/>
                    </a:lnTo>
                    <a:lnTo>
                      <a:pt x="2752" y="4086"/>
                    </a:lnTo>
                    <a:lnTo>
                      <a:pt x="2772" y="4086"/>
                    </a:lnTo>
                    <a:lnTo>
                      <a:pt x="2790" y="4095"/>
                    </a:lnTo>
                    <a:lnTo>
                      <a:pt x="2810" y="4105"/>
                    </a:lnTo>
                    <a:lnTo>
                      <a:pt x="2829" y="4105"/>
                    </a:lnTo>
                    <a:lnTo>
                      <a:pt x="2848" y="4133"/>
                    </a:lnTo>
                    <a:lnTo>
                      <a:pt x="2867" y="4171"/>
                    </a:lnTo>
                    <a:lnTo>
                      <a:pt x="2867" y="4200"/>
                    </a:lnTo>
                    <a:lnTo>
                      <a:pt x="2895" y="4190"/>
                    </a:lnTo>
                    <a:lnTo>
                      <a:pt x="2924" y="4143"/>
                    </a:lnTo>
                    <a:lnTo>
                      <a:pt x="2953" y="4133"/>
                    </a:lnTo>
                    <a:lnTo>
                      <a:pt x="2971" y="4124"/>
                    </a:lnTo>
                    <a:lnTo>
                      <a:pt x="3029" y="4124"/>
                    </a:lnTo>
                    <a:lnTo>
                      <a:pt x="3057" y="4124"/>
                    </a:lnTo>
                    <a:lnTo>
                      <a:pt x="3171" y="4086"/>
                    </a:lnTo>
                    <a:lnTo>
                      <a:pt x="3219" y="4057"/>
                    </a:lnTo>
                    <a:lnTo>
                      <a:pt x="3229" y="4029"/>
                    </a:lnTo>
                    <a:lnTo>
                      <a:pt x="3248" y="4009"/>
                    </a:lnTo>
                    <a:lnTo>
                      <a:pt x="3257" y="3971"/>
                    </a:lnTo>
                    <a:lnTo>
                      <a:pt x="3248" y="3905"/>
                    </a:lnTo>
                    <a:lnTo>
                      <a:pt x="3248" y="3876"/>
                    </a:lnTo>
                    <a:lnTo>
                      <a:pt x="3257" y="3866"/>
                    </a:lnTo>
                    <a:lnTo>
                      <a:pt x="3286" y="3848"/>
                    </a:lnTo>
                    <a:lnTo>
                      <a:pt x="3314" y="3828"/>
                    </a:lnTo>
                    <a:lnTo>
                      <a:pt x="3334" y="3828"/>
                    </a:lnTo>
                    <a:lnTo>
                      <a:pt x="3381" y="3857"/>
                    </a:lnTo>
                    <a:lnTo>
                      <a:pt x="3429" y="3895"/>
                    </a:lnTo>
                    <a:lnTo>
                      <a:pt x="3476" y="3924"/>
                    </a:lnTo>
                    <a:lnTo>
                      <a:pt x="3533" y="3895"/>
                    </a:lnTo>
                    <a:lnTo>
                      <a:pt x="3572" y="3866"/>
                    </a:lnTo>
                    <a:lnTo>
                      <a:pt x="3581" y="3876"/>
                    </a:lnTo>
                    <a:lnTo>
                      <a:pt x="3581" y="3857"/>
                    </a:lnTo>
                    <a:lnTo>
                      <a:pt x="3581" y="3838"/>
                    </a:lnTo>
                    <a:lnTo>
                      <a:pt x="3581" y="3819"/>
                    </a:lnTo>
                    <a:lnTo>
                      <a:pt x="3581" y="3809"/>
                    </a:lnTo>
                    <a:lnTo>
                      <a:pt x="3610" y="3743"/>
                    </a:lnTo>
                    <a:lnTo>
                      <a:pt x="3610" y="3733"/>
                    </a:lnTo>
                    <a:lnTo>
                      <a:pt x="3610" y="3724"/>
                    </a:lnTo>
                    <a:lnTo>
                      <a:pt x="3590" y="3695"/>
                    </a:lnTo>
                    <a:lnTo>
                      <a:pt x="3581" y="3695"/>
                    </a:lnTo>
                    <a:lnTo>
                      <a:pt x="3552" y="3695"/>
                    </a:lnTo>
                    <a:lnTo>
                      <a:pt x="3533" y="3695"/>
                    </a:lnTo>
                    <a:lnTo>
                      <a:pt x="3524" y="3686"/>
                    </a:lnTo>
                    <a:lnTo>
                      <a:pt x="3514" y="3676"/>
                    </a:lnTo>
                    <a:lnTo>
                      <a:pt x="3514" y="3657"/>
                    </a:lnTo>
                    <a:lnTo>
                      <a:pt x="3524" y="3638"/>
                    </a:lnTo>
                    <a:lnTo>
                      <a:pt x="3543" y="3619"/>
                    </a:lnTo>
                    <a:lnTo>
                      <a:pt x="3581" y="3562"/>
                    </a:lnTo>
                    <a:lnTo>
                      <a:pt x="3590" y="3552"/>
                    </a:lnTo>
                    <a:lnTo>
                      <a:pt x="3600" y="3543"/>
                    </a:lnTo>
                    <a:lnTo>
                      <a:pt x="3619" y="3533"/>
                    </a:lnTo>
                    <a:lnTo>
                      <a:pt x="3629" y="3524"/>
                    </a:lnTo>
                    <a:lnTo>
                      <a:pt x="3648" y="3467"/>
                    </a:lnTo>
                    <a:lnTo>
                      <a:pt x="3648" y="3457"/>
                    </a:lnTo>
                    <a:lnTo>
                      <a:pt x="3657" y="3438"/>
                    </a:lnTo>
                    <a:lnTo>
                      <a:pt x="3714" y="3381"/>
                    </a:lnTo>
                    <a:lnTo>
                      <a:pt x="3743" y="3362"/>
                    </a:lnTo>
                    <a:lnTo>
                      <a:pt x="3762" y="3343"/>
                    </a:lnTo>
                    <a:lnTo>
                      <a:pt x="3800" y="3333"/>
                    </a:lnTo>
                    <a:lnTo>
                      <a:pt x="3819" y="3333"/>
                    </a:lnTo>
                    <a:lnTo>
                      <a:pt x="3848" y="3343"/>
                    </a:lnTo>
                    <a:lnTo>
                      <a:pt x="3857" y="3343"/>
                    </a:lnTo>
                    <a:lnTo>
                      <a:pt x="3867" y="3314"/>
                    </a:lnTo>
                    <a:lnTo>
                      <a:pt x="3867" y="3305"/>
                    </a:lnTo>
                    <a:lnTo>
                      <a:pt x="3895" y="3267"/>
                    </a:lnTo>
                    <a:lnTo>
                      <a:pt x="3914" y="3247"/>
                    </a:lnTo>
                    <a:lnTo>
                      <a:pt x="3933" y="3209"/>
                    </a:lnTo>
                    <a:lnTo>
                      <a:pt x="3953" y="3190"/>
                    </a:lnTo>
                    <a:lnTo>
                      <a:pt x="3962" y="3171"/>
                    </a:lnTo>
                    <a:lnTo>
                      <a:pt x="3962" y="3162"/>
                    </a:lnTo>
                    <a:lnTo>
                      <a:pt x="3962" y="3143"/>
                    </a:lnTo>
                    <a:lnTo>
                      <a:pt x="3962" y="3114"/>
                    </a:lnTo>
                    <a:lnTo>
                      <a:pt x="3962" y="310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27" name="Freeform 15">
                <a:extLst>
                  <a:ext uri="{FF2B5EF4-FFF2-40B4-BE49-F238E27FC236}">
                    <a16:creationId xmlns:a16="http://schemas.microsoft.com/office/drawing/2014/main" id="{C8A9317B-2798-7F40-AA20-FC514A749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5063" y="3676650"/>
                <a:ext cx="1619250" cy="1831975"/>
              </a:xfrm>
              <a:custGeom>
                <a:avLst/>
                <a:gdLst>
                  <a:gd name="T0" fmla="*/ 1574241 w 4497"/>
                  <a:gd name="T1" fmla="*/ 836939 h 5087"/>
                  <a:gd name="T2" fmla="*/ 1553717 w 4497"/>
                  <a:gd name="T3" fmla="*/ 785441 h 5087"/>
                  <a:gd name="T4" fmla="*/ 1437053 w 4497"/>
                  <a:gd name="T5" fmla="*/ 771756 h 5087"/>
                  <a:gd name="T6" fmla="*/ 1334072 w 4497"/>
                  <a:gd name="T7" fmla="*/ 665518 h 5087"/>
                  <a:gd name="T8" fmla="*/ 1340913 w 4497"/>
                  <a:gd name="T9" fmla="*/ 606817 h 5087"/>
                  <a:gd name="T10" fmla="*/ 1340913 w 4497"/>
                  <a:gd name="T11" fmla="*/ 524708 h 5087"/>
                  <a:gd name="T12" fmla="*/ 1286182 w 4497"/>
                  <a:gd name="T13" fmla="*/ 528309 h 5087"/>
                  <a:gd name="T14" fmla="*/ 1265658 w 4497"/>
                  <a:gd name="T15" fmla="*/ 459524 h 5087"/>
                  <a:gd name="T16" fmla="*/ 1214167 w 4497"/>
                  <a:gd name="T17" fmla="*/ 435396 h 5087"/>
                  <a:gd name="T18" fmla="*/ 1234692 w 4497"/>
                  <a:gd name="T19" fmla="*/ 250289 h 5087"/>
                  <a:gd name="T20" fmla="*/ 1193643 w 4497"/>
                  <a:gd name="T21" fmla="*/ 171421 h 5087"/>
                  <a:gd name="T22" fmla="*/ 1059696 w 4497"/>
                  <a:gd name="T23" fmla="*/ 154135 h 5087"/>
                  <a:gd name="T24" fmla="*/ 984441 w 4497"/>
                  <a:gd name="T25" fmla="*/ 99396 h 5087"/>
                  <a:gd name="T26" fmla="*/ 922508 w 4497"/>
                  <a:gd name="T27" fmla="*/ 144052 h 5087"/>
                  <a:gd name="T28" fmla="*/ 816286 w 4497"/>
                  <a:gd name="T29" fmla="*/ 89312 h 5087"/>
                  <a:gd name="T30" fmla="*/ 816286 w 4497"/>
                  <a:gd name="T31" fmla="*/ 47897 h 5087"/>
                  <a:gd name="T32" fmla="*/ 737430 w 4497"/>
                  <a:gd name="T33" fmla="*/ 0 h 5087"/>
                  <a:gd name="T34" fmla="*/ 665416 w 4497"/>
                  <a:gd name="T35" fmla="*/ 51498 h 5087"/>
                  <a:gd name="T36" fmla="*/ 559194 w 4497"/>
                  <a:gd name="T37" fmla="*/ 109839 h 5087"/>
                  <a:gd name="T38" fmla="*/ 490420 w 4497"/>
                  <a:gd name="T39" fmla="*/ 164579 h 5087"/>
                  <a:gd name="T40" fmla="*/ 408323 w 4497"/>
                  <a:gd name="T41" fmla="*/ 171421 h 5087"/>
                  <a:gd name="T42" fmla="*/ 336309 w 4497"/>
                  <a:gd name="T43" fmla="*/ 164579 h 5087"/>
                  <a:gd name="T44" fmla="*/ 329467 w 4497"/>
                  <a:gd name="T45" fmla="*/ 270817 h 5087"/>
                  <a:gd name="T46" fmla="*/ 353232 w 4497"/>
                  <a:gd name="T47" fmla="*/ 408026 h 5087"/>
                  <a:gd name="T48" fmla="*/ 315784 w 4497"/>
                  <a:gd name="T49" fmla="*/ 483653 h 5087"/>
                  <a:gd name="T50" fmla="*/ 298501 w 4497"/>
                  <a:gd name="T51" fmla="*/ 572605 h 5087"/>
                  <a:gd name="T52" fmla="*/ 0 w 4497"/>
                  <a:gd name="T53" fmla="*/ 586290 h 5087"/>
                  <a:gd name="T54" fmla="*/ 130347 w 4497"/>
                  <a:gd name="T55" fmla="*/ 737544 h 5087"/>
                  <a:gd name="T56" fmla="*/ 161313 w 4497"/>
                  <a:gd name="T57" fmla="*/ 891679 h 5087"/>
                  <a:gd name="T58" fmla="*/ 222885 w 4497"/>
                  <a:gd name="T59" fmla="*/ 997917 h 5087"/>
                  <a:gd name="T60" fmla="*/ 319025 w 4497"/>
                  <a:gd name="T61" fmla="*/ 1053016 h 5087"/>
                  <a:gd name="T62" fmla="*/ 274376 w 4497"/>
                  <a:gd name="T63" fmla="*/ 1183023 h 5087"/>
                  <a:gd name="T64" fmla="*/ 157712 w 4497"/>
                  <a:gd name="T65" fmla="*/ 1262251 h 5087"/>
                  <a:gd name="T66" fmla="*/ 157712 w 4497"/>
                  <a:gd name="T67" fmla="*/ 1347962 h 5087"/>
                  <a:gd name="T68" fmla="*/ 192279 w 4497"/>
                  <a:gd name="T69" fmla="*/ 1564039 h 5087"/>
                  <a:gd name="T70" fmla="*/ 274376 w 4497"/>
                  <a:gd name="T71" fmla="*/ 1663435 h 5087"/>
                  <a:gd name="T72" fmla="*/ 425247 w 4497"/>
                  <a:gd name="T73" fmla="*/ 1673878 h 5087"/>
                  <a:gd name="T74" fmla="*/ 452972 w 4497"/>
                  <a:gd name="T75" fmla="*/ 1721776 h 5087"/>
                  <a:gd name="T76" fmla="*/ 545511 w 4497"/>
                  <a:gd name="T77" fmla="*/ 1769673 h 5087"/>
                  <a:gd name="T78" fmla="*/ 620767 w 4497"/>
                  <a:gd name="T79" fmla="*/ 1749145 h 5087"/>
                  <a:gd name="T80" fmla="*/ 757954 w 4497"/>
                  <a:gd name="T81" fmla="*/ 1824772 h 5087"/>
                  <a:gd name="T82" fmla="*/ 905585 w 4497"/>
                  <a:gd name="T83" fmla="*/ 1769673 h 5087"/>
                  <a:gd name="T84" fmla="*/ 915667 w 4497"/>
                  <a:gd name="T85" fmla="*/ 1714933 h 5087"/>
                  <a:gd name="T86" fmla="*/ 1015047 w 4497"/>
                  <a:gd name="T87" fmla="*/ 1653351 h 5087"/>
                  <a:gd name="T88" fmla="*/ 1018648 w 4497"/>
                  <a:gd name="T89" fmla="*/ 1701248 h 5087"/>
                  <a:gd name="T90" fmla="*/ 1128470 w 4497"/>
                  <a:gd name="T91" fmla="*/ 1673878 h 5087"/>
                  <a:gd name="T92" fmla="*/ 1138552 w 4497"/>
                  <a:gd name="T93" fmla="*/ 1611936 h 5087"/>
                  <a:gd name="T94" fmla="*/ 1118028 w 4497"/>
                  <a:gd name="T95" fmla="*/ 1557197 h 5087"/>
                  <a:gd name="T96" fmla="*/ 1107946 w 4497"/>
                  <a:gd name="T97" fmla="*/ 1512541 h 5087"/>
                  <a:gd name="T98" fmla="*/ 1169518 w 4497"/>
                  <a:gd name="T99" fmla="*/ 1440515 h 5087"/>
                  <a:gd name="T100" fmla="*/ 1217408 w 4497"/>
                  <a:gd name="T101" fmla="*/ 1382174 h 5087"/>
                  <a:gd name="T102" fmla="*/ 1265658 w 4497"/>
                  <a:gd name="T103" fmla="*/ 1358046 h 5087"/>
                  <a:gd name="T104" fmla="*/ 1334072 w 4497"/>
                  <a:gd name="T105" fmla="*/ 1279177 h 5087"/>
                  <a:gd name="T106" fmla="*/ 1443894 w 4497"/>
                  <a:gd name="T107" fmla="*/ 1241724 h 5087"/>
                  <a:gd name="T108" fmla="*/ 1515909 w 4497"/>
                  <a:gd name="T109" fmla="*/ 1152412 h 5087"/>
                  <a:gd name="T110" fmla="*/ 1468019 w 4497"/>
                  <a:gd name="T111" fmla="*/ 1087229 h 5087"/>
                  <a:gd name="T112" fmla="*/ 1454336 w 4497"/>
                  <a:gd name="T113" fmla="*/ 1042573 h 5087"/>
                  <a:gd name="T114" fmla="*/ 1522750 w 4497"/>
                  <a:gd name="T115" fmla="*/ 1028888 h 5087"/>
                  <a:gd name="T116" fmla="*/ 1529592 w 4497"/>
                  <a:gd name="T117" fmla="*/ 939936 h 5087"/>
                  <a:gd name="T118" fmla="*/ 1608448 w 4497"/>
                  <a:gd name="T119" fmla="*/ 950020 h 50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497" h="5087">
                    <a:moveTo>
                      <a:pt x="4477" y="2600"/>
                    </a:moveTo>
                    <a:lnTo>
                      <a:pt x="4438" y="2552"/>
                    </a:lnTo>
                    <a:lnTo>
                      <a:pt x="4420" y="2533"/>
                    </a:lnTo>
                    <a:lnTo>
                      <a:pt x="4410" y="2524"/>
                    </a:lnTo>
                    <a:lnTo>
                      <a:pt x="4410" y="2514"/>
                    </a:lnTo>
                    <a:lnTo>
                      <a:pt x="4381" y="2467"/>
                    </a:lnTo>
                    <a:lnTo>
                      <a:pt x="4353" y="2390"/>
                    </a:lnTo>
                    <a:lnTo>
                      <a:pt x="4343" y="2371"/>
                    </a:lnTo>
                    <a:lnTo>
                      <a:pt x="4343" y="2352"/>
                    </a:lnTo>
                    <a:lnTo>
                      <a:pt x="4362" y="2333"/>
                    </a:lnTo>
                    <a:lnTo>
                      <a:pt x="4372" y="2324"/>
                    </a:lnTo>
                    <a:lnTo>
                      <a:pt x="4391" y="2324"/>
                    </a:lnTo>
                    <a:lnTo>
                      <a:pt x="4400" y="2314"/>
                    </a:lnTo>
                    <a:lnTo>
                      <a:pt x="4420" y="2295"/>
                    </a:lnTo>
                    <a:lnTo>
                      <a:pt x="4438" y="2229"/>
                    </a:lnTo>
                    <a:lnTo>
                      <a:pt x="4467" y="2181"/>
                    </a:lnTo>
                    <a:lnTo>
                      <a:pt x="4467" y="2152"/>
                    </a:lnTo>
                    <a:lnTo>
                      <a:pt x="4448" y="2086"/>
                    </a:lnTo>
                    <a:lnTo>
                      <a:pt x="4429" y="2105"/>
                    </a:lnTo>
                    <a:lnTo>
                      <a:pt x="4353" y="2143"/>
                    </a:lnTo>
                    <a:lnTo>
                      <a:pt x="4334" y="2171"/>
                    </a:lnTo>
                    <a:lnTo>
                      <a:pt x="4315" y="2181"/>
                    </a:lnTo>
                    <a:lnTo>
                      <a:pt x="4258" y="2200"/>
                    </a:lnTo>
                    <a:lnTo>
                      <a:pt x="4220" y="2219"/>
                    </a:lnTo>
                    <a:lnTo>
                      <a:pt x="4210" y="2219"/>
                    </a:lnTo>
                    <a:lnTo>
                      <a:pt x="4200" y="2229"/>
                    </a:lnTo>
                    <a:lnTo>
                      <a:pt x="4191" y="2229"/>
                    </a:lnTo>
                    <a:lnTo>
                      <a:pt x="4153" y="2247"/>
                    </a:lnTo>
                    <a:lnTo>
                      <a:pt x="4057" y="2200"/>
                    </a:lnTo>
                    <a:lnTo>
                      <a:pt x="4039" y="2181"/>
                    </a:lnTo>
                    <a:lnTo>
                      <a:pt x="4019" y="2171"/>
                    </a:lnTo>
                    <a:lnTo>
                      <a:pt x="4010" y="2162"/>
                    </a:lnTo>
                    <a:lnTo>
                      <a:pt x="3991" y="2143"/>
                    </a:lnTo>
                    <a:lnTo>
                      <a:pt x="3981" y="2114"/>
                    </a:lnTo>
                    <a:lnTo>
                      <a:pt x="3934" y="2066"/>
                    </a:lnTo>
                    <a:lnTo>
                      <a:pt x="3905" y="2028"/>
                    </a:lnTo>
                    <a:lnTo>
                      <a:pt x="3896" y="2019"/>
                    </a:lnTo>
                    <a:lnTo>
                      <a:pt x="3867" y="2009"/>
                    </a:lnTo>
                    <a:lnTo>
                      <a:pt x="3848" y="2000"/>
                    </a:lnTo>
                    <a:lnTo>
                      <a:pt x="3829" y="1981"/>
                    </a:lnTo>
                    <a:lnTo>
                      <a:pt x="3810" y="1962"/>
                    </a:lnTo>
                    <a:lnTo>
                      <a:pt x="3781" y="1924"/>
                    </a:lnTo>
                    <a:lnTo>
                      <a:pt x="3724" y="1857"/>
                    </a:lnTo>
                    <a:lnTo>
                      <a:pt x="3705" y="1848"/>
                    </a:lnTo>
                    <a:lnTo>
                      <a:pt x="3686" y="1828"/>
                    </a:lnTo>
                    <a:lnTo>
                      <a:pt x="3677" y="1819"/>
                    </a:lnTo>
                    <a:lnTo>
                      <a:pt x="3667" y="1809"/>
                    </a:lnTo>
                    <a:lnTo>
                      <a:pt x="3658" y="1790"/>
                    </a:lnTo>
                    <a:lnTo>
                      <a:pt x="3658" y="1781"/>
                    </a:lnTo>
                    <a:lnTo>
                      <a:pt x="3677" y="1762"/>
                    </a:lnTo>
                    <a:lnTo>
                      <a:pt x="3686" y="1743"/>
                    </a:lnTo>
                    <a:lnTo>
                      <a:pt x="3696" y="1733"/>
                    </a:lnTo>
                    <a:lnTo>
                      <a:pt x="3705" y="1714"/>
                    </a:lnTo>
                    <a:lnTo>
                      <a:pt x="3715" y="1695"/>
                    </a:lnTo>
                    <a:lnTo>
                      <a:pt x="3724" y="1685"/>
                    </a:lnTo>
                    <a:lnTo>
                      <a:pt x="3724" y="1667"/>
                    </a:lnTo>
                    <a:lnTo>
                      <a:pt x="3734" y="1657"/>
                    </a:lnTo>
                    <a:lnTo>
                      <a:pt x="3734" y="1609"/>
                    </a:lnTo>
                    <a:lnTo>
                      <a:pt x="3743" y="1581"/>
                    </a:lnTo>
                    <a:lnTo>
                      <a:pt x="3743" y="1571"/>
                    </a:lnTo>
                    <a:lnTo>
                      <a:pt x="3753" y="1552"/>
                    </a:lnTo>
                    <a:lnTo>
                      <a:pt x="3753" y="1543"/>
                    </a:lnTo>
                    <a:lnTo>
                      <a:pt x="3734" y="1524"/>
                    </a:lnTo>
                    <a:lnTo>
                      <a:pt x="3715" y="1495"/>
                    </a:lnTo>
                    <a:lnTo>
                      <a:pt x="3715" y="1486"/>
                    </a:lnTo>
                    <a:lnTo>
                      <a:pt x="3724" y="1457"/>
                    </a:lnTo>
                    <a:lnTo>
                      <a:pt x="3724" y="1438"/>
                    </a:lnTo>
                    <a:lnTo>
                      <a:pt x="3715" y="1409"/>
                    </a:lnTo>
                    <a:lnTo>
                      <a:pt x="3705" y="1390"/>
                    </a:lnTo>
                    <a:lnTo>
                      <a:pt x="3696" y="1381"/>
                    </a:lnTo>
                    <a:lnTo>
                      <a:pt x="3686" y="1381"/>
                    </a:lnTo>
                    <a:lnTo>
                      <a:pt x="3658" y="1390"/>
                    </a:lnTo>
                    <a:lnTo>
                      <a:pt x="3648" y="1390"/>
                    </a:lnTo>
                    <a:lnTo>
                      <a:pt x="3610" y="1419"/>
                    </a:lnTo>
                    <a:lnTo>
                      <a:pt x="3600" y="1438"/>
                    </a:lnTo>
                    <a:lnTo>
                      <a:pt x="3581" y="1467"/>
                    </a:lnTo>
                    <a:lnTo>
                      <a:pt x="3572" y="1467"/>
                    </a:lnTo>
                    <a:lnTo>
                      <a:pt x="3562" y="1476"/>
                    </a:lnTo>
                    <a:lnTo>
                      <a:pt x="3543" y="1476"/>
                    </a:lnTo>
                    <a:lnTo>
                      <a:pt x="3486" y="1457"/>
                    </a:lnTo>
                    <a:lnTo>
                      <a:pt x="3486" y="1447"/>
                    </a:lnTo>
                    <a:lnTo>
                      <a:pt x="3477" y="1438"/>
                    </a:lnTo>
                    <a:lnTo>
                      <a:pt x="3477" y="1390"/>
                    </a:lnTo>
                    <a:lnTo>
                      <a:pt x="3486" y="1371"/>
                    </a:lnTo>
                    <a:lnTo>
                      <a:pt x="3486" y="1343"/>
                    </a:lnTo>
                    <a:lnTo>
                      <a:pt x="3486" y="1324"/>
                    </a:lnTo>
                    <a:lnTo>
                      <a:pt x="3496" y="1304"/>
                    </a:lnTo>
                    <a:lnTo>
                      <a:pt x="3515" y="1276"/>
                    </a:lnTo>
                    <a:lnTo>
                      <a:pt x="3524" y="1266"/>
                    </a:lnTo>
                    <a:lnTo>
                      <a:pt x="3515" y="1257"/>
                    </a:lnTo>
                    <a:lnTo>
                      <a:pt x="3515" y="1238"/>
                    </a:lnTo>
                    <a:lnTo>
                      <a:pt x="3505" y="1228"/>
                    </a:lnTo>
                    <a:lnTo>
                      <a:pt x="3496" y="1219"/>
                    </a:lnTo>
                    <a:lnTo>
                      <a:pt x="3486" y="1209"/>
                    </a:lnTo>
                    <a:lnTo>
                      <a:pt x="3467" y="1200"/>
                    </a:lnTo>
                    <a:lnTo>
                      <a:pt x="3458" y="1200"/>
                    </a:lnTo>
                    <a:lnTo>
                      <a:pt x="3410" y="1200"/>
                    </a:lnTo>
                    <a:lnTo>
                      <a:pt x="3381" y="1209"/>
                    </a:lnTo>
                    <a:lnTo>
                      <a:pt x="3372" y="1209"/>
                    </a:lnTo>
                    <a:lnTo>
                      <a:pt x="3362" y="1190"/>
                    </a:lnTo>
                    <a:lnTo>
                      <a:pt x="3362" y="1133"/>
                    </a:lnTo>
                    <a:lnTo>
                      <a:pt x="3391" y="981"/>
                    </a:lnTo>
                    <a:lnTo>
                      <a:pt x="3400" y="876"/>
                    </a:lnTo>
                    <a:lnTo>
                      <a:pt x="3391" y="857"/>
                    </a:lnTo>
                    <a:lnTo>
                      <a:pt x="3391" y="838"/>
                    </a:lnTo>
                    <a:lnTo>
                      <a:pt x="3400" y="781"/>
                    </a:lnTo>
                    <a:lnTo>
                      <a:pt x="3410" y="771"/>
                    </a:lnTo>
                    <a:lnTo>
                      <a:pt x="3410" y="762"/>
                    </a:lnTo>
                    <a:lnTo>
                      <a:pt x="3458" y="733"/>
                    </a:lnTo>
                    <a:lnTo>
                      <a:pt x="3429" y="695"/>
                    </a:lnTo>
                    <a:lnTo>
                      <a:pt x="3429" y="676"/>
                    </a:lnTo>
                    <a:lnTo>
                      <a:pt x="3420" y="667"/>
                    </a:lnTo>
                    <a:lnTo>
                      <a:pt x="3410" y="638"/>
                    </a:lnTo>
                    <a:lnTo>
                      <a:pt x="3400" y="543"/>
                    </a:lnTo>
                    <a:lnTo>
                      <a:pt x="3400" y="533"/>
                    </a:lnTo>
                    <a:lnTo>
                      <a:pt x="3410" y="514"/>
                    </a:lnTo>
                    <a:lnTo>
                      <a:pt x="3429" y="476"/>
                    </a:lnTo>
                    <a:lnTo>
                      <a:pt x="3429" y="466"/>
                    </a:lnTo>
                    <a:lnTo>
                      <a:pt x="3420" y="457"/>
                    </a:lnTo>
                    <a:lnTo>
                      <a:pt x="3391" y="457"/>
                    </a:lnTo>
                    <a:lnTo>
                      <a:pt x="3315" y="476"/>
                    </a:lnTo>
                    <a:lnTo>
                      <a:pt x="3257" y="524"/>
                    </a:lnTo>
                    <a:lnTo>
                      <a:pt x="3248" y="533"/>
                    </a:lnTo>
                    <a:lnTo>
                      <a:pt x="3229" y="562"/>
                    </a:lnTo>
                    <a:lnTo>
                      <a:pt x="3210" y="562"/>
                    </a:lnTo>
                    <a:lnTo>
                      <a:pt x="3200" y="571"/>
                    </a:lnTo>
                    <a:lnTo>
                      <a:pt x="3191" y="571"/>
                    </a:lnTo>
                    <a:lnTo>
                      <a:pt x="3134" y="571"/>
                    </a:lnTo>
                    <a:lnTo>
                      <a:pt x="3067" y="552"/>
                    </a:lnTo>
                    <a:lnTo>
                      <a:pt x="3029" y="524"/>
                    </a:lnTo>
                    <a:lnTo>
                      <a:pt x="2991" y="476"/>
                    </a:lnTo>
                    <a:lnTo>
                      <a:pt x="2943" y="428"/>
                    </a:lnTo>
                    <a:lnTo>
                      <a:pt x="2905" y="400"/>
                    </a:lnTo>
                    <a:lnTo>
                      <a:pt x="2838" y="371"/>
                    </a:lnTo>
                    <a:lnTo>
                      <a:pt x="2781" y="390"/>
                    </a:lnTo>
                    <a:lnTo>
                      <a:pt x="2753" y="390"/>
                    </a:lnTo>
                    <a:lnTo>
                      <a:pt x="2743" y="381"/>
                    </a:lnTo>
                    <a:lnTo>
                      <a:pt x="2743" y="371"/>
                    </a:lnTo>
                    <a:lnTo>
                      <a:pt x="2753" y="343"/>
                    </a:lnTo>
                    <a:lnTo>
                      <a:pt x="2753" y="333"/>
                    </a:lnTo>
                    <a:lnTo>
                      <a:pt x="2753" y="314"/>
                    </a:lnTo>
                    <a:lnTo>
                      <a:pt x="2753" y="295"/>
                    </a:lnTo>
                    <a:lnTo>
                      <a:pt x="2734" y="276"/>
                    </a:lnTo>
                    <a:lnTo>
                      <a:pt x="2724" y="276"/>
                    </a:lnTo>
                    <a:lnTo>
                      <a:pt x="2705" y="276"/>
                    </a:lnTo>
                    <a:lnTo>
                      <a:pt x="2677" y="295"/>
                    </a:lnTo>
                    <a:lnTo>
                      <a:pt x="2620" y="314"/>
                    </a:lnTo>
                    <a:lnTo>
                      <a:pt x="2610" y="324"/>
                    </a:lnTo>
                    <a:lnTo>
                      <a:pt x="2600" y="324"/>
                    </a:lnTo>
                    <a:lnTo>
                      <a:pt x="2591" y="343"/>
                    </a:lnTo>
                    <a:lnTo>
                      <a:pt x="2591" y="352"/>
                    </a:lnTo>
                    <a:lnTo>
                      <a:pt x="2581" y="371"/>
                    </a:lnTo>
                    <a:lnTo>
                      <a:pt x="2572" y="381"/>
                    </a:lnTo>
                    <a:lnTo>
                      <a:pt x="2562" y="400"/>
                    </a:lnTo>
                    <a:lnTo>
                      <a:pt x="2553" y="400"/>
                    </a:lnTo>
                    <a:lnTo>
                      <a:pt x="2534" y="400"/>
                    </a:lnTo>
                    <a:lnTo>
                      <a:pt x="2496" y="381"/>
                    </a:lnTo>
                    <a:lnTo>
                      <a:pt x="2439" y="352"/>
                    </a:lnTo>
                    <a:lnTo>
                      <a:pt x="2410" y="343"/>
                    </a:lnTo>
                    <a:lnTo>
                      <a:pt x="2400" y="324"/>
                    </a:lnTo>
                    <a:lnTo>
                      <a:pt x="2381" y="305"/>
                    </a:lnTo>
                    <a:lnTo>
                      <a:pt x="2343" y="286"/>
                    </a:lnTo>
                    <a:lnTo>
                      <a:pt x="2296" y="266"/>
                    </a:lnTo>
                    <a:lnTo>
                      <a:pt x="2267" y="257"/>
                    </a:lnTo>
                    <a:lnTo>
                      <a:pt x="2267" y="248"/>
                    </a:lnTo>
                    <a:lnTo>
                      <a:pt x="2277" y="238"/>
                    </a:lnTo>
                    <a:lnTo>
                      <a:pt x="2277" y="228"/>
                    </a:lnTo>
                    <a:lnTo>
                      <a:pt x="2286" y="219"/>
                    </a:lnTo>
                    <a:lnTo>
                      <a:pt x="2286" y="209"/>
                    </a:lnTo>
                    <a:lnTo>
                      <a:pt x="2296" y="200"/>
                    </a:lnTo>
                    <a:lnTo>
                      <a:pt x="2296" y="190"/>
                    </a:lnTo>
                    <a:lnTo>
                      <a:pt x="2296" y="181"/>
                    </a:lnTo>
                    <a:lnTo>
                      <a:pt x="2305" y="171"/>
                    </a:lnTo>
                    <a:lnTo>
                      <a:pt x="2305" y="162"/>
                    </a:lnTo>
                    <a:lnTo>
                      <a:pt x="2296" y="152"/>
                    </a:lnTo>
                    <a:lnTo>
                      <a:pt x="2267" y="133"/>
                    </a:lnTo>
                    <a:lnTo>
                      <a:pt x="2248" y="124"/>
                    </a:lnTo>
                    <a:lnTo>
                      <a:pt x="2239" y="114"/>
                    </a:lnTo>
                    <a:lnTo>
                      <a:pt x="2239" y="105"/>
                    </a:lnTo>
                    <a:lnTo>
                      <a:pt x="2229" y="85"/>
                    </a:lnTo>
                    <a:lnTo>
                      <a:pt x="2200" y="85"/>
                    </a:lnTo>
                    <a:lnTo>
                      <a:pt x="2191" y="76"/>
                    </a:lnTo>
                    <a:lnTo>
                      <a:pt x="2162" y="47"/>
                    </a:lnTo>
                    <a:lnTo>
                      <a:pt x="2143" y="38"/>
                    </a:lnTo>
                    <a:lnTo>
                      <a:pt x="2096" y="0"/>
                    </a:lnTo>
                    <a:lnTo>
                      <a:pt x="2067" y="0"/>
                    </a:lnTo>
                    <a:lnTo>
                      <a:pt x="2048" y="0"/>
                    </a:lnTo>
                    <a:lnTo>
                      <a:pt x="2029" y="9"/>
                    </a:lnTo>
                    <a:lnTo>
                      <a:pt x="1981" y="47"/>
                    </a:lnTo>
                    <a:lnTo>
                      <a:pt x="1962" y="57"/>
                    </a:lnTo>
                    <a:lnTo>
                      <a:pt x="1943" y="57"/>
                    </a:lnTo>
                    <a:lnTo>
                      <a:pt x="1915" y="67"/>
                    </a:lnTo>
                    <a:lnTo>
                      <a:pt x="1896" y="76"/>
                    </a:lnTo>
                    <a:lnTo>
                      <a:pt x="1886" y="85"/>
                    </a:lnTo>
                    <a:lnTo>
                      <a:pt x="1877" y="95"/>
                    </a:lnTo>
                    <a:lnTo>
                      <a:pt x="1867" y="114"/>
                    </a:lnTo>
                    <a:lnTo>
                      <a:pt x="1858" y="124"/>
                    </a:lnTo>
                    <a:lnTo>
                      <a:pt x="1848" y="143"/>
                    </a:lnTo>
                    <a:lnTo>
                      <a:pt x="1838" y="152"/>
                    </a:lnTo>
                    <a:lnTo>
                      <a:pt x="1791" y="162"/>
                    </a:lnTo>
                    <a:lnTo>
                      <a:pt x="1772" y="162"/>
                    </a:lnTo>
                    <a:lnTo>
                      <a:pt x="1762" y="171"/>
                    </a:lnTo>
                    <a:lnTo>
                      <a:pt x="1724" y="209"/>
                    </a:lnTo>
                    <a:lnTo>
                      <a:pt x="1667" y="228"/>
                    </a:lnTo>
                    <a:lnTo>
                      <a:pt x="1657" y="238"/>
                    </a:lnTo>
                    <a:lnTo>
                      <a:pt x="1629" y="248"/>
                    </a:lnTo>
                    <a:lnTo>
                      <a:pt x="1619" y="257"/>
                    </a:lnTo>
                    <a:lnTo>
                      <a:pt x="1562" y="295"/>
                    </a:lnTo>
                    <a:lnTo>
                      <a:pt x="1553" y="305"/>
                    </a:lnTo>
                    <a:lnTo>
                      <a:pt x="1553" y="324"/>
                    </a:lnTo>
                    <a:lnTo>
                      <a:pt x="1553" y="333"/>
                    </a:lnTo>
                    <a:lnTo>
                      <a:pt x="1553" y="362"/>
                    </a:lnTo>
                    <a:lnTo>
                      <a:pt x="1553" y="371"/>
                    </a:lnTo>
                    <a:lnTo>
                      <a:pt x="1553" y="390"/>
                    </a:lnTo>
                    <a:lnTo>
                      <a:pt x="1543" y="400"/>
                    </a:lnTo>
                    <a:lnTo>
                      <a:pt x="1534" y="409"/>
                    </a:lnTo>
                    <a:lnTo>
                      <a:pt x="1505" y="419"/>
                    </a:lnTo>
                    <a:lnTo>
                      <a:pt x="1400" y="438"/>
                    </a:lnTo>
                    <a:lnTo>
                      <a:pt x="1381" y="447"/>
                    </a:lnTo>
                    <a:lnTo>
                      <a:pt x="1362" y="457"/>
                    </a:lnTo>
                    <a:lnTo>
                      <a:pt x="1343" y="466"/>
                    </a:lnTo>
                    <a:lnTo>
                      <a:pt x="1334" y="466"/>
                    </a:lnTo>
                    <a:lnTo>
                      <a:pt x="1305" y="447"/>
                    </a:lnTo>
                    <a:lnTo>
                      <a:pt x="1286" y="447"/>
                    </a:lnTo>
                    <a:lnTo>
                      <a:pt x="1238" y="476"/>
                    </a:lnTo>
                    <a:lnTo>
                      <a:pt x="1210" y="476"/>
                    </a:lnTo>
                    <a:lnTo>
                      <a:pt x="1200" y="466"/>
                    </a:lnTo>
                    <a:lnTo>
                      <a:pt x="1181" y="466"/>
                    </a:lnTo>
                    <a:lnTo>
                      <a:pt x="1162" y="476"/>
                    </a:lnTo>
                    <a:lnTo>
                      <a:pt x="1153" y="476"/>
                    </a:lnTo>
                    <a:lnTo>
                      <a:pt x="1134" y="476"/>
                    </a:lnTo>
                    <a:lnTo>
                      <a:pt x="1124" y="466"/>
                    </a:lnTo>
                    <a:lnTo>
                      <a:pt x="1105" y="457"/>
                    </a:lnTo>
                    <a:lnTo>
                      <a:pt x="1076" y="419"/>
                    </a:lnTo>
                    <a:lnTo>
                      <a:pt x="1058" y="409"/>
                    </a:lnTo>
                    <a:lnTo>
                      <a:pt x="1058" y="419"/>
                    </a:lnTo>
                    <a:lnTo>
                      <a:pt x="1048" y="438"/>
                    </a:lnTo>
                    <a:lnTo>
                      <a:pt x="1019" y="457"/>
                    </a:lnTo>
                    <a:lnTo>
                      <a:pt x="991" y="457"/>
                    </a:lnTo>
                    <a:lnTo>
                      <a:pt x="962" y="457"/>
                    </a:lnTo>
                    <a:lnTo>
                      <a:pt x="953" y="457"/>
                    </a:lnTo>
                    <a:lnTo>
                      <a:pt x="934" y="457"/>
                    </a:lnTo>
                    <a:lnTo>
                      <a:pt x="867" y="504"/>
                    </a:lnTo>
                    <a:lnTo>
                      <a:pt x="838" y="514"/>
                    </a:lnTo>
                    <a:lnTo>
                      <a:pt x="829" y="533"/>
                    </a:lnTo>
                    <a:lnTo>
                      <a:pt x="810" y="581"/>
                    </a:lnTo>
                    <a:lnTo>
                      <a:pt x="800" y="600"/>
                    </a:lnTo>
                    <a:lnTo>
                      <a:pt x="810" y="638"/>
                    </a:lnTo>
                    <a:lnTo>
                      <a:pt x="819" y="705"/>
                    </a:lnTo>
                    <a:lnTo>
                      <a:pt x="838" y="733"/>
                    </a:lnTo>
                    <a:lnTo>
                      <a:pt x="857" y="733"/>
                    </a:lnTo>
                    <a:lnTo>
                      <a:pt x="895" y="743"/>
                    </a:lnTo>
                    <a:lnTo>
                      <a:pt x="915" y="752"/>
                    </a:lnTo>
                    <a:lnTo>
                      <a:pt x="934" y="762"/>
                    </a:lnTo>
                    <a:lnTo>
                      <a:pt x="953" y="800"/>
                    </a:lnTo>
                    <a:lnTo>
                      <a:pt x="991" y="838"/>
                    </a:lnTo>
                    <a:lnTo>
                      <a:pt x="1048" y="952"/>
                    </a:lnTo>
                    <a:lnTo>
                      <a:pt x="1019" y="1000"/>
                    </a:lnTo>
                    <a:lnTo>
                      <a:pt x="1019" y="1019"/>
                    </a:lnTo>
                    <a:lnTo>
                      <a:pt x="1019" y="1038"/>
                    </a:lnTo>
                    <a:lnTo>
                      <a:pt x="1010" y="1057"/>
                    </a:lnTo>
                    <a:lnTo>
                      <a:pt x="1000" y="1114"/>
                    </a:lnTo>
                    <a:lnTo>
                      <a:pt x="981" y="1133"/>
                    </a:lnTo>
                    <a:lnTo>
                      <a:pt x="981" y="1143"/>
                    </a:lnTo>
                    <a:lnTo>
                      <a:pt x="981" y="1152"/>
                    </a:lnTo>
                    <a:lnTo>
                      <a:pt x="981" y="1171"/>
                    </a:lnTo>
                    <a:lnTo>
                      <a:pt x="981" y="1181"/>
                    </a:lnTo>
                    <a:lnTo>
                      <a:pt x="981" y="1200"/>
                    </a:lnTo>
                    <a:lnTo>
                      <a:pt x="981" y="1228"/>
                    </a:lnTo>
                    <a:lnTo>
                      <a:pt x="972" y="1247"/>
                    </a:lnTo>
                    <a:lnTo>
                      <a:pt x="934" y="1314"/>
                    </a:lnTo>
                    <a:lnTo>
                      <a:pt x="924" y="1324"/>
                    </a:lnTo>
                    <a:lnTo>
                      <a:pt x="886" y="1333"/>
                    </a:lnTo>
                    <a:lnTo>
                      <a:pt x="877" y="1343"/>
                    </a:lnTo>
                    <a:lnTo>
                      <a:pt x="867" y="1371"/>
                    </a:lnTo>
                    <a:lnTo>
                      <a:pt x="867" y="1390"/>
                    </a:lnTo>
                    <a:lnTo>
                      <a:pt x="867" y="1409"/>
                    </a:lnTo>
                    <a:lnTo>
                      <a:pt x="877" y="1429"/>
                    </a:lnTo>
                    <a:lnTo>
                      <a:pt x="867" y="1447"/>
                    </a:lnTo>
                    <a:lnTo>
                      <a:pt x="848" y="1486"/>
                    </a:lnTo>
                    <a:lnTo>
                      <a:pt x="838" y="1505"/>
                    </a:lnTo>
                    <a:lnTo>
                      <a:pt x="838" y="1524"/>
                    </a:lnTo>
                    <a:lnTo>
                      <a:pt x="848" y="1533"/>
                    </a:lnTo>
                    <a:lnTo>
                      <a:pt x="848" y="1552"/>
                    </a:lnTo>
                    <a:lnTo>
                      <a:pt x="829" y="1590"/>
                    </a:lnTo>
                    <a:lnTo>
                      <a:pt x="810" y="1600"/>
                    </a:lnTo>
                    <a:lnTo>
                      <a:pt x="581" y="1628"/>
                    </a:lnTo>
                    <a:lnTo>
                      <a:pt x="534" y="1628"/>
                    </a:lnTo>
                    <a:lnTo>
                      <a:pt x="496" y="1609"/>
                    </a:lnTo>
                    <a:lnTo>
                      <a:pt x="467" y="1619"/>
                    </a:lnTo>
                    <a:lnTo>
                      <a:pt x="410" y="1609"/>
                    </a:lnTo>
                    <a:lnTo>
                      <a:pt x="381" y="1619"/>
                    </a:lnTo>
                    <a:lnTo>
                      <a:pt x="353" y="1628"/>
                    </a:lnTo>
                    <a:lnTo>
                      <a:pt x="334" y="1638"/>
                    </a:lnTo>
                    <a:lnTo>
                      <a:pt x="0" y="1619"/>
                    </a:lnTo>
                    <a:lnTo>
                      <a:pt x="0" y="1628"/>
                    </a:lnTo>
                    <a:lnTo>
                      <a:pt x="10" y="1657"/>
                    </a:lnTo>
                    <a:lnTo>
                      <a:pt x="57" y="1790"/>
                    </a:lnTo>
                    <a:lnTo>
                      <a:pt x="86" y="1819"/>
                    </a:lnTo>
                    <a:lnTo>
                      <a:pt x="134" y="1886"/>
                    </a:lnTo>
                    <a:lnTo>
                      <a:pt x="162" y="1905"/>
                    </a:lnTo>
                    <a:lnTo>
                      <a:pt x="210" y="1933"/>
                    </a:lnTo>
                    <a:lnTo>
                      <a:pt x="229" y="1952"/>
                    </a:lnTo>
                    <a:lnTo>
                      <a:pt x="238" y="2000"/>
                    </a:lnTo>
                    <a:lnTo>
                      <a:pt x="267" y="2019"/>
                    </a:lnTo>
                    <a:lnTo>
                      <a:pt x="296" y="2028"/>
                    </a:lnTo>
                    <a:lnTo>
                      <a:pt x="362" y="2048"/>
                    </a:lnTo>
                    <a:lnTo>
                      <a:pt x="372" y="2066"/>
                    </a:lnTo>
                    <a:lnTo>
                      <a:pt x="372" y="2114"/>
                    </a:lnTo>
                    <a:lnTo>
                      <a:pt x="372" y="2152"/>
                    </a:lnTo>
                    <a:lnTo>
                      <a:pt x="353" y="2190"/>
                    </a:lnTo>
                    <a:lnTo>
                      <a:pt x="343" y="2219"/>
                    </a:lnTo>
                    <a:lnTo>
                      <a:pt x="353" y="2257"/>
                    </a:lnTo>
                    <a:lnTo>
                      <a:pt x="353" y="2305"/>
                    </a:lnTo>
                    <a:lnTo>
                      <a:pt x="372" y="2324"/>
                    </a:lnTo>
                    <a:lnTo>
                      <a:pt x="400" y="2352"/>
                    </a:lnTo>
                    <a:lnTo>
                      <a:pt x="476" y="2447"/>
                    </a:lnTo>
                    <a:lnTo>
                      <a:pt x="448" y="2476"/>
                    </a:lnTo>
                    <a:lnTo>
                      <a:pt x="448" y="2524"/>
                    </a:lnTo>
                    <a:lnTo>
                      <a:pt x="457" y="2562"/>
                    </a:lnTo>
                    <a:lnTo>
                      <a:pt x="486" y="2590"/>
                    </a:lnTo>
                    <a:lnTo>
                      <a:pt x="524" y="2619"/>
                    </a:lnTo>
                    <a:lnTo>
                      <a:pt x="562" y="2628"/>
                    </a:lnTo>
                    <a:lnTo>
                      <a:pt x="600" y="2648"/>
                    </a:lnTo>
                    <a:lnTo>
                      <a:pt x="619" y="2686"/>
                    </a:lnTo>
                    <a:lnTo>
                      <a:pt x="619" y="2705"/>
                    </a:lnTo>
                    <a:lnTo>
                      <a:pt x="600" y="2743"/>
                    </a:lnTo>
                    <a:lnTo>
                      <a:pt x="600" y="2762"/>
                    </a:lnTo>
                    <a:lnTo>
                      <a:pt x="619" y="2771"/>
                    </a:lnTo>
                    <a:lnTo>
                      <a:pt x="639" y="2790"/>
                    </a:lnTo>
                    <a:lnTo>
                      <a:pt x="667" y="2790"/>
                    </a:lnTo>
                    <a:lnTo>
                      <a:pt x="686" y="2781"/>
                    </a:lnTo>
                    <a:lnTo>
                      <a:pt x="724" y="2762"/>
                    </a:lnTo>
                    <a:lnTo>
                      <a:pt x="762" y="2752"/>
                    </a:lnTo>
                    <a:lnTo>
                      <a:pt x="800" y="2771"/>
                    </a:lnTo>
                    <a:lnTo>
                      <a:pt x="838" y="2790"/>
                    </a:lnTo>
                    <a:lnTo>
                      <a:pt x="867" y="2819"/>
                    </a:lnTo>
                    <a:lnTo>
                      <a:pt x="886" y="2848"/>
                    </a:lnTo>
                    <a:lnTo>
                      <a:pt x="895" y="2895"/>
                    </a:lnTo>
                    <a:lnTo>
                      <a:pt x="886" y="2924"/>
                    </a:lnTo>
                    <a:lnTo>
                      <a:pt x="905" y="2943"/>
                    </a:lnTo>
                    <a:lnTo>
                      <a:pt x="905" y="2962"/>
                    </a:lnTo>
                    <a:lnTo>
                      <a:pt x="895" y="2981"/>
                    </a:lnTo>
                    <a:lnTo>
                      <a:pt x="877" y="3000"/>
                    </a:lnTo>
                    <a:lnTo>
                      <a:pt x="829" y="3095"/>
                    </a:lnTo>
                    <a:lnTo>
                      <a:pt x="791" y="3152"/>
                    </a:lnTo>
                    <a:lnTo>
                      <a:pt x="762" y="3171"/>
                    </a:lnTo>
                    <a:lnTo>
                      <a:pt x="781" y="3219"/>
                    </a:lnTo>
                    <a:lnTo>
                      <a:pt x="772" y="3247"/>
                    </a:lnTo>
                    <a:lnTo>
                      <a:pt x="772" y="3276"/>
                    </a:lnTo>
                    <a:lnTo>
                      <a:pt x="762" y="3285"/>
                    </a:lnTo>
                    <a:lnTo>
                      <a:pt x="743" y="3295"/>
                    </a:lnTo>
                    <a:lnTo>
                      <a:pt x="724" y="3314"/>
                    </a:lnTo>
                    <a:lnTo>
                      <a:pt x="696" y="3333"/>
                    </a:lnTo>
                    <a:lnTo>
                      <a:pt x="629" y="3343"/>
                    </a:lnTo>
                    <a:lnTo>
                      <a:pt x="610" y="3362"/>
                    </a:lnTo>
                    <a:lnTo>
                      <a:pt x="600" y="3381"/>
                    </a:lnTo>
                    <a:lnTo>
                      <a:pt x="581" y="3400"/>
                    </a:lnTo>
                    <a:lnTo>
                      <a:pt x="562" y="3428"/>
                    </a:lnTo>
                    <a:lnTo>
                      <a:pt x="534" y="3438"/>
                    </a:lnTo>
                    <a:lnTo>
                      <a:pt x="514" y="3448"/>
                    </a:lnTo>
                    <a:lnTo>
                      <a:pt x="438" y="3505"/>
                    </a:lnTo>
                    <a:lnTo>
                      <a:pt x="438" y="3514"/>
                    </a:lnTo>
                    <a:lnTo>
                      <a:pt x="429" y="3543"/>
                    </a:lnTo>
                    <a:lnTo>
                      <a:pt x="419" y="3552"/>
                    </a:lnTo>
                    <a:lnTo>
                      <a:pt x="410" y="3628"/>
                    </a:lnTo>
                    <a:lnTo>
                      <a:pt x="410" y="3666"/>
                    </a:lnTo>
                    <a:lnTo>
                      <a:pt x="410" y="3695"/>
                    </a:lnTo>
                    <a:lnTo>
                      <a:pt x="410" y="3705"/>
                    </a:lnTo>
                    <a:lnTo>
                      <a:pt x="419" y="3714"/>
                    </a:lnTo>
                    <a:lnTo>
                      <a:pt x="429" y="3724"/>
                    </a:lnTo>
                    <a:lnTo>
                      <a:pt x="438" y="3733"/>
                    </a:lnTo>
                    <a:lnTo>
                      <a:pt x="438" y="3743"/>
                    </a:lnTo>
                    <a:lnTo>
                      <a:pt x="438" y="3771"/>
                    </a:lnTo>
                    <a:lnTo>
                      <a:pt x="372" y="3867"/>
                    </a:lnTo>
                    <a:lnTo>
                      <a:pt x="343" y="3971"/>
                    </a:lnTo>
                    <a:lnTo>
                      <a:pt x="324" y="3990"/>
                    </a:lnTo>
                    <a:lnTo>
                      <a:pt x="343" y="4019"/>
                    </a:lnTo>
                    <a:lnTo>
                      <a:pt x="343" y="4038"/>
                    </a:lnTo>
                    <a:lnTo>
                      <a:pt x="324" y="4067"/>
                    </a:lnTo>
                    <a:lnTo>
                      <a:pt x="305" y="4086"/>
                    </a:lnTo>
                    <a:lnTo>
                      <a:pt x="324" y="4095"/>
                    </a:lnTo>
                    <a:lnTo>
                      <a:pt x="372" y="4133"/>
                    </a:lnTo>
                    <a:lnTo>
                      <a:pt x="534" y="4343"/>
                    </a:lnTo>
                    <a:lnTo>
                      <a:pt x="543" y="4352"/>
                    </a:lnTo>
                    <a:lnTo>
                      <a:pt x="553" y="4381"/>
                    </a:lnTo>
                    <a:lnTo>
                      <a:pt x="562" y="4390"/>
                    </a:lnTo>
                    <a:lnTo>
                      <a:pt x="572" y="4400"/>
                    </a:lnTo>
                    <a:lnTo>
                      <a:pt x="591" y="4419"/>
                    </a:lnTo>
                    <a:lnTo>
                      <a:pt x="600" y="4428"/>
                    </a:lnTo>
                    <a:lnTo>
                      <a:pt x="667" y="4591"/>
                    </a:lnTo>
                    <a:lnTo>
                      <a:pt x="677" y="4609"/>
                    </a:lnTo>
                    <a:lnTo>
                      <a:pt x="705" y="4629"/>
                    </a:lnTo>
                    <a:lnTo>
                      <a:pt x="724" y="4629"/>
                    </a:lnTo>
                    <a:lnTo>
                      <a:pt x="762" y="4619"/>
                    </a:lnTo>
                    <a:lnTo>
                      <a:pt x="800" y="4600"/>
                    </a:lnTo>
                    <a:lnTo>
                      <a:pt x="819" y="4571"/>
                    </a:lnTo>
                    <a:lnTo>
                      <a:pt x="829" y="4581"/>
                    </a:lnTo>
                    <a:lnTo>
                      <a:pt x="838" y="4581"/>
                    </a:lnTo>
                    <a:lnTo>
                      <a:pt x="877" y="4562"/>
                    </a:lnTo>
                    <a:lnTo>
                      <a:pt x="915" y="4562"/>
                    </a:lnTo>
                    <a:lnTo>
                      <a:pt x="943" y="4581"/>
                    </a:lnTo>
                    <a:lnTo>
                      <a:pt x="962" y="4552"/>
                    </a:lnTo>
                    <a:lnTo>
                      <a:pt x="1181" y="4629"/>
                    </a:lnTo>
                    <a:lnTo>
                      <a:pt x="1181" y="4648"/>
                    </a:lnTo>
                    <a:lnTo>
                      <a:pt x="1181" y="4657"/>
                    </a:lnTo>
                    <a:lnTo>
                      <a:pt x="1181" y="4667"/>
                    </a:lnTo>
                    <a:lnTo>
                      <a:pt x="1172" y="4686"/>
                    </a:lnTo>
                    <a:lnTo>
                      <a:pt x="1162" y="4695"/>
                    </a:lnTo>
                    <a:lnTo>
                      <a:pt x="1153" y="4724"/>
                    </a:lnTo>
                    <a:lnTo>
                      <a:pt x="1153" y="4733"/>
                    </a:lnTo>
                    <a:lnTo>
                      <a:pt x="1153" y="4743"/>
                    </a:lnTo>
                    <a:lnTo>
                      <a:pt x="1172" y="4752"/>
                    </a:lnTo>
                    <a:lnTo>
                      <a:pt x="1191" y="4762"/>
                    </a:lnTo>
                    <a:lnTo>
                      <a:pt x="1210" y="4771"/>
                    </a:lnTo>
                    <a:lnTo>
                      <a:pt x="1258" y="4781"/>
                    </a:lnTo>
                    <a:lnTo>
                      <a:pt x="1324" y="4790"/>
                    </a:lnTo>
                    <a:lnTo>
                      <a:pt x="1362" y="4781"/>
                    </a:lnTo>
                    <a:lnTo>
                      <a:pt x="1419" y="4781"/>
                    </a:lnTo>
                    <a:lnTo>
                      <a:pt x="1439" y="4790"/>
                    </a:lnTo>
                    <a:lnTo>
                      <a:pt x="1457" y="4800"/>
                    </a:lnTo>
                    <a:lnTo>
                      <a:pt x="1477" y="4819"/>
                    </a:lnTo>
                    <a:lnTo>
                      <a:pt x="1505" y="4857"/>
                    </a:lnTo>
                    <a:lnTo>
                      <a:pt x="1515" y="4867"/>
                    </a:lnTo>
                    <a:lnTo>
                      <a:pt x="1515" y="4886"/>
                    </a:lnTo>
                    <a:lnTo>
                      <a:pt x="1515" y="4905"/>
                    </a:lnTo>
                    <a:lnTo>
                      <a:pt x="1515" y="4914"/>
                    </a:lnTo>
                    <a:lnTo>
                      <a:pt x="1524" y="4924"/>
                    </a:lnTo>
                    <a:lnTo>
                      <a:pt x="1600" y="4924"/>
                    </a:lnTo>
                    <a:lnTo>
                      <a:pt x="1638" y="4943"/>
                    </a:lnTo>
                    <a:lnTo>
                      <a:pt x="1667" y="4933"/>
                    </a:lnTo>
                    <a:lnTo>
                      <a:pt x="1677" y="4924"/>
                    </a:lnTo>
                    <a:lnTo>
                      <a:pt x="1677" y="4914"/>
                    </a:lnTo>
                    <a:lnTo>
                      <a:pt x="1705" y="4895"/>
                    </a:lnTo>
                    <a:lnTo>
                      <a:pt x="1715" y="4876"/>
                    </a:lnTo>
                    <a:lnTo>
                      <a:pt x="1715" y="4867"/>
                    </a:lnTo>
                    <a:lnTo>
                      <a:pt x="1724" y="4857"/>
                    </a:lnTo>
                    <a:lnTo>
                      <a:pt x="1743" y="4857"/>
                    </a:lnTo>
                    <a:lnTo>
                      <a:pt x="1753" y="4857"/>
                    </a:lnTo>
                    <a:lnTo>
                      <a:pt x="1772" y="4867"/>
                    </a:lnTo>
                    <a:lnTo>
                      <a:pt x="1838" y="4905"/>
                    </a:lnTo>
                    <a:lnTo>
                      <a:pt x="1848" y="4924"/>
                    </a:lnTo>
                    <a:lnTo>
                      <a:pt x="1858" y="4943"/>
                    </a:lnTo>
                    <a:lnTo>
                      <a:pt x="1858" y="4952"/>
                    </a:lnTo>
                    <a:lnTo>
                      <a:pt x="1858" y="4971"/>
                    </a:lnTo>
                    <a:lnTo>
                      <a:pt x="1867" y="4971"/>
                    </a:lnTo>
                    <a:lnTo>
                      <a:pt x="1905" y="4981"/>
                    </a:lnTo>
                    <a:lnTo>
                      <a:pt x="2105" y="5067"/>
                    </a:lnTo>
                    <a:lnTo>
                      <a:pt x="2134" y="5086"/>
                    </a:lnTo>
                    <a:lnTo>
                      <a:pt x="2153" y="5067"/>
                    </a:lnTo>
                    <a:lnTo>
                      <a:pt x="2200" y="5028"/>
                    </a:lnTo>
                    <a:lnTo>
                      <a:pt x="2239" y="5010"/>
                    </a:lnTo>
                    <a:lnTo>
                      <a:pt x="2353" y="4990"/>
                    </a:lnTo>
                    <a:lnTo>
                      <a:pt x="2391" y="4990"/>
                    </a:lnTo>
                    <a:lnTo>
                      <a:pt x="2457" y="4971"/>
                    </a:lnTo>
                    <a:lnTo>
                      <a:pt x="2477" y="4962"/>
                    </a:lnTo>
                    <a:lnTo>
                      <a:pt x="2486" y="4952"/>
                    </a:lnTo>
                    <a:lnTo>
                      <a:pt x="2505" y="4933"/>
                    </a:lnTo>
                    <a:lnTo>
                      <a:pt x="2515" y="4914"/>
                    </a:lnTo>
                    <a:lnTo>
                      <a:pt x="2515" y="4905"/>
                    </a:lnTo>
                    <a:lnTo>
                      <a:pt x="2515" y="4895"/>
                    </a:lnTo>
                    <a:lnTo>
                      <a:pt x="2524" y="4886"/>
                    </a:lnTo>
                    <a:lnTo>
                      <a:pt x="2553" y="4847"/>
                    </a:lnTo>
                    <a:lnTo>
                      <a:pt x="2553" y="4838"/>
                    </a:lnTo>
                    <a:lnTo>
                      <a:pt x="2553" y="4829"/>
                    </a:lnTo>
                    <a:lnTo>
                      <a:pt x="2553" y="4809"/>
                    </a:lnTo>
                    <a:lnTo>
                      <a:pt x="2543" y="4800"/>
                    </a:lnTo>
                    <a:lnTo>
                      <a:pt x="2534" y="4790"/>
                    </a:lnTo>
                    <a:lnTo>
                      <a:pt x="2534" y="4771"/>
                    </a:lnTo>
                    <a:lnTo>
                      <a:pt x="2543" y="4762"/>
                    </a:lnTo>
                    <a:lnTo>
                      <a:pt x="2543" y="4743"/>
                    </a:lnTo>
                    <a:lnTo>
                      <a:pt x="2553" y="4733"/>
                    </a:lnTo>
                    <a:lnTo>
                      <a:pt x="2572" y="4714"/>
                    </a:lnTo>
                    <a:lnTo>
                      <a:pt x="2610" y="4695"/>
                    </a:lnTo>
                    <a:lnTo>
                      <a:pt x="2620" y="4686"/>
                    </a:lnTo>
                    <a:lnTo>
                      <a:pt x="2629" y="4676"/>
                    </a:lnTo>
                    <a:lnTo>
                      <a:pt x="2648" y="4648"/>
                    </a:lnTo>
                    <a:lnTo>
                      <a:pt x="2658" y="4638"/>
                    </a:lnTo>
                    <a:lnTo>
                      <a:pt x="2667" y="4629"/>
                    </a:lnTo>
                    <a:lnTo>
                      <a:pt x="2715" y="4609"/>
                    </a:lnTo>
                    <a:lnTo>
                      <a:pt x="2819" y="4591"/>
                    </a:lnTo>
                    <a:lnTo>
                      <a:pt x="2838" y="4600"/>
                    </a:lnTo>
                    <a:lnTo>
                      <a:pt x="2858" y="4619"/>
                    </a:lnTo>
                    <a:lnTo>
                      <a:pt x="2886" y="4638"/>
                    </a:lnTo>
                    <a:lnTo>
                      <a:pt x="2896" y="4657"/>
                    </a:lnTo>
                    <a:lnTo>
                      <a:pt x="2896" y="4667"/>
                    </a:lnTo>
                    <a:lnTo>
                      <a:pt x="2886" y="4676"/>
                    </a:lnTo>
                    <a:lnTo>
                      <a:pt x="2867" y="4695"/>
                    </a:lnTo>
                    <a:lnTo>
                      <a:pt x="2848" y="4695"/>
                    </a:lnTo>
                    <a:lnTo>
                      <a:pt x="2838" y="4705"/>
                    </a:lnTo>
                    <a:lnTo>
                      <a:pt x="2829" y="4714"/>
                    </a:lnTo>
                    <a:lnTo>
                      <a:pt x="2829" y="4724"/>
                    </a:lnTo>
                    <a:lnTo>
                      <a:pt x="2829" y="4743"/>
                    </a:lnTo>
                    <a:lnTo>
                      <a:pt x="2838" y="4781"/>
                    </a:lnTo>
                    <a:lnTo>
                      <a:pt x="2848" y="4790"/>
                    </a:lnTo>
                    <a:lnTo>
                      <a:pt x="2867" y="4790"/>
                    </a:lnTo>
                    <a:lnTo>
                      <a:pt x="2896" y="4790"/>
                    </a:lnTo>
                    <a:lnTo>
                      <a:pt x="2924" y="4762"/>
                    </a:lnTo>
                    <a:lnTo>
                      <a:pt x="2962" y="4733"/>
                    </a:lnTo>
                    <a:lnTo>
                      <a:pt x="2972" y="4724"/>
                    </a:lnTo>
                    <a:lnTo>
                      <a:pt x="3001" y="4695"/>
                    </a:lnTo>
                    <a:lnTo>
                      <a:pt x="3067" y="4705"/>
                    </a:lnTo>
                    <a:lnTo>
                      <a:pt x="3134" y="4648"/>
                    </a:lnTo>
                    <a:lnTo>
                      <a:pt x="3143" y="4638"/>
                    </a:lnTo>
                    <a:lnTo>
                      <a:pt x="3143" y="4629"/>
                    </a:lnTo>
                    <a:lnTo>
                      <a:pt x="3143" y="4609"/>
                    </a:lnTo>
                    <a:lnTo>
                      <a:pt x="3143" y="4581"/>
                    </a:lnTo>
                    <a:lnTo>
                      <a:pt x="3153" y="4571"/>
                    </a:lnTo>
                    <a:lnTo>
                      <a:pt x="3162" y="4562"/>
                    </a:lnTo>
                    <a:lnTo>
                      <a:pt x="3162" y="4533"/>
                    </a:lnTo>
                    <a:lnTo>
                      <a:pt x="3162" y="4514"/>
                    </a:lnTo>
                    <a:lnTo>
                      <a:pt x="3162" y="4505"/>
                    </a:lnTo>
                    <a:lnTo>
                      <a:pt x="3162" y="4486"/>
                    </a:lnTo>
                    <a:lnTo>
                      <a:pt x="3162" y="4476"/>
                    </a:lnTo>
                    <a:lnTo>
                      <a:pt x="3162" y="4457"/>
                    </a:lnTo>
                    <a:lnTo>
                      <a:pt x="3162" y="4438"/>
                    </a:lnTo>
                    <a:lnTo>
                      <a:pt x="3153" y="4438"/>
                    </a:lnTo>
                    <a:lnTo>
                      <a:pt x="3143" y="4409"/>
                    </a:lnTo>
                    <a:lnTo>
                      <a:pt x="3134" y="4400"/>
                    </a:lnTo>
                    <a:lnTo>
                      <a:pt x="3134" y="4390"/>
                    </a:lnTo>
                    <a:lnTo>
                      <a:pt x="3134" y="4381"/>
                    </a:lnTo>
                    <a:lnTo>
                      <a:pt x="3124" y="4352"/>
                    </a:lnTo>
                    <a:lnTo>
                      <a:pt x="3115" y="4343"/>
                    </a:lnTo>
                    <a:lnTo>
                      <a:pt x="3115" y="4333"/>
                    </a:lnTo>
                    <a:lnTo>
                      <a:pt x="3105" y="4324"/>
                    </a:lnTo>
                    <a:lnTo>
                      <a:pt x="3096" y="4324"/>
                    </a:lnTo>
                    <a:lnTo>
                      <a:pt x="3096" y="4314"/>
                    </a:lnTo>
                    <a:lnTo>
                      <a:pt x="3086" y="4305"/>
                    </a:lnTo>
                    <a:lnTo>
                      <a:pt x="3086" y="4295"/>
                    </a:lnTo>
                    <a:lnTo>
                      <a:pt x="3096" y="4276"/>
                    </a:lnTo>
                    <a:lnTo>
                      <a:pt x="3096" y="4267"/>
                    </a:lnTo>
                    <a:lnTo>
                      <a:pt x="3096" y="4248"/>
                    </a:lnTo>
                    <a:lnTo>
                      <a:pt x="3096" y="4238"/>
                    </a:lnTo>
                    <a:lnTo>
                      <a:pt x="3096" y="4228"/>
                    </a:lnTo>
                    <a:lnTo>
                      <a:pt x="3096" y="4219"/>
                    </a:lnTo>
                    <a:lnTo>
                      <a:pt x="3077" y="4200"/>
                    </a:lnTo>
                    <a:lnTo>
                      <a:pt x="3077" y="4190"/>
                    </a:lnTo>
                    <a:lnTo>
                      <a:pt x="3077" y="4181"/>
                    </a:lnTo>
                    <a:lnTo>
                      <a:pt x="3077" y="4171"/>
                    </a:lnTo>
                    <a:lnTo>
                      <a:pt x="3086" y="4133"/>
                    </a:lnTo>
                    <a:lnTo>
                      <a:pt x="3096" y="4114"/>
                    </a:lnTo>
                    <a:lnTo>
                      <a:pt x="3115" y="4095"/>
                    </a:lnTo>
                    <a:lnTo>
                      <a:pt x="3181" y="4057"/>
                    </a:lnTo>
                    <a:lnTo>
                      <a:pt x="3210" y="4047"/>
                    </a:lnTo>
                    <a:lnTo>
                      <a:pt x="3219" y="4038"/>
                    </a:lnTo>
                    <a:lnTo>
                      <a:pt x="3239" y="4019"/>
                    </a:lnTo>
                    <a:lnTo>
                      <a:pt x="3248" y="4000"/>
                    </a:lnTo>
                    <a:lnTo>
                      <a:pt x="3267" y="3981"/>
                    </a:lnTo>
                    <a:lnTo>
                      <a:pt x="3315" y="3952"/>
                    </a:lnTo>
                    <a:lnTo>
                      <a:pt x="3334" y="3933"/>
                    </a:lnTo>
                    <a:lnTo>
                      <a:pt x="3334" y="3914"/>
                    </a:lnTo>
                    <a:lnTo>
                      <a:pt x="3334" y="3905"/>
                    </a:lnTo>
                    <a:lnTo>
                      <a:pt x="3343" y="3895"/>
                    </a:lnTo>
                    <a:lnTo>
                      <a:pt x="3343" y="3886"/>
                    </a:lnTo>
                    <a:lnTo>
                      <a:pt x="3353" y="3867"/>
                    </a:lnTo>
                    <a:lnTo>
                      <a:pt x="3372" y="3847"/>
                    </a:lnTo>
                    <a:lnTo>
                      <a:pt x="3381" y="3838"/>
                    </a:lnTo>
                    <a:lnTo>
                      <a:pt x="3410" y="3809"/>
                    </a:lnTo>
                    <a:lnTo>
                      <a:pt x="3429" y="3809"/>
                    </a:lnTo>
                    <a:lnTo>
                      <a:pt x="3458" y="3809"/>
                    </a:lnTo>
                    <a:lnTo>
                      <a:pt x="3477" y="3819"/>
                    </a:lnTo>
                    <a:lnTo>
                      <a:pt x="3486" y="3809"/>
                    </a:lnTo>
                    <a:lnTo>
                      <a:pt x="3496" y="3809"/>
                    </a:lnTo>
                    <a:lnTo>
                      <a:pt x="3496" y="3800"/>
                    </a:lnTo>
                    <a:lnTo>
                      <a:pt x="3496" y="3790"/>
                    </a:lnTo>
                    <a:lnTo>
                      <a:pt x="3505" y="3781"/>
                    </a:lnTo>
                    <a:lnTo>
                      <a:pt x="3505" y="3771"/>
                    </a:lnTo>
                    <a:lnTo>
                      <a:pt x="3515" y="3771"/>
                    </a:lnTo>
                    <a:lnTo>
                      <a:pt x="3524" y="3762"/>
                    </a:lnTo>
                    <a:lnTo>
                      <a:pt x="3572" y="3714"/>
                    </a:lnTo>
                    <a:lnTo>
                      <a:pt x="3638" y="3666"/>
                    </a:lnTo>
                    <a:lnTo>
                      <a:pt x="3686" y="3648"/>
                    </a:lnTo>
                    <a:lnTo>
                      <a:pt x="3696" y="3638"/>
                    </a:lnTo>
                    <a:lnTo>
                      <a:pt x="3696" y="3628"/>
                    </a:lnTo>
                    <a:lnTo>
                      <a:pt x="3705" y="3619"/>
                    </a:lnTo>
                    <a:lnTo>
                      <a:pt x="3705" y="3600"/>
                    </a:lnTo>
                    <a:lnTo>
                      <a:pt x="3705" y="3581"/>
                    </a:lnTo>
                    <a:lnTo>
                      <a:pt x="3696" y="3571"/>
                    </a:lnTo>
                    <a:lnTo>
                      <a:pt x="3705" y="3552"/>
                    </a:lnTo>
                    <a:lnTo>
                      <a:pt x="3724" y="3552"/>
                    </a:lnTo>
                    <a:lnTo>
                      <a:pt x="3848" y="3543"/>
                    </a:lnTo>
                    <a:lnTo>
                      <a:pt x="3867" y="3533"/>
                    </a:lnTo>
                    <a:lnTo>
                      <a:pt x="3915" y="3524"/>
                    </a:lnTo>
                    <a:lnTo>
                      <a:pt x="3934" y="3514"/>
                    </a:lnTo>
                    <a:lnTo>
                      <a:pt x="3953" y="3514"/>
                    </a:lnTo>
                    <a:lnTo>
                      <a:pt x="3962" y="3514"/>
                    </a:lnTo>
                    <a:lnTo>
                      <a:pt x="3972" y="3514"/>
                    </a:lnTo>
                    <a:lnTo>
                      <a:pt x="3981" y="3505"/>
                    </a:lnTo>
                    <a:lnTo>
                      <a:pt x="4000" y="3486"/>
                    </a:lnTo>
                    <a:lnTo>
                      <a:pt x="4010" y="3448"/>
                    </a:lnTo>
                    <a:lnTo>
                      <a:pt x="4048" y="3305"/>
                    </a:lnTo>
                    <a:lnTo>
                      <a:pt x="4057" y="3285"/>
                    </a:lnTo>
                    <a:lnTo>
                      <a:pt x="4086" y="3247"/>
                    </a:lnTo>
                    <a:lnTo>
                      <a:pt x="4096" y="3228"/>
                    </a:lnTo>
                    <a:lnTo>
                      <a:pt x="4105" y="3219"/>
                    </a:lnTo>
                    <a:lnTo>
                      <a:pt x="4115" y="3209"/>
                    </a:lnTo>
                    <a:lnTo>
                      <a:pt x="4134" y="3209"/>
                    </a:lnTo>
                    <a:lnTo>
                      <a:pt x="4143" y="3209"/>
                    </a:lnTo>
                    <a:lnTo>
                      <a:pt x="4191" y="3209"/>
                    </a:lnTo>
                    <a:lnTo>
                      <a:pt x="4200" y="3209"/>
                    </a:lnTo>
                    <a:lnTo>
                      <a:pt x="4210" y="3200"/>
                    </a:lnTo>
                    <a:lnTo>
                      <a:pt x="4220" y="3152"/>
                    </a:lnTo>
                    <a:lnTo>
                      <a:pt x="4220" y="3124"/>
                    </a:lnTo>
                    <a:lnTo>
                      <a:pt x="4220" y="3105"/>
                    </a:lnTo>
                    <a:lnTo>
                      <a:pt x="4210" y="3095"/>
                    </a:lnTo>
                    <a:lnTo>
                      <a:pt x="4162" y="3086"/>
                    </a:lnTo>
                    <a:lnTo>
                      <a:pt x="4153" y="3076"/>
                    </a:lnTo>
                    <a:lnTo>
                      <a:pt x="4105" y="3067"/>
                    </a:lnTo>
                    <a:lnTo>
                      <a:pt x="4096" y="3057"/>
                    </a:lnTo>
                    <a:lnTo>
                      <a:pt x="4086" y="3047"/>
                    </a:lnTo>
                    <a:lnTo>
                      <a:pt x="4077" y="3029"/>
                    </a:lnTo>
                    <a:lnTo>
                      <a:pt x="4077" y="3019"/>
                    </a:lnTo>
                    <a:lnTo>
                      <a:pt x="4077" y="3000"/>
                    </a:lnTo>
                    <a:lnTo>
                      <a:pt x="4077" y="2990"/>
                    </a:lnTo>
                    <a:lnTo>
                      <a:pt x="4077" y="2981"/>
                    </a:lnTo>
                    <a:lnTo>
                      <a:pt x="4067" y="2981"/>
                    </a:lnTo>
                    <a:lnTo>
                      <a:pt x="4067" y="2971"/>
                    </a:lnTo>
                    <a:lnTo>
                      <a:pt x="4057" y="2962"/>
                    </a:lnTo>
                    <a:lnTo>
                      <a:pt x="4048" y="2952"/>
                    </a:lnTo>
                    <a:lnTo>
                      <a:pt x="4048" y="2933"/>
                    </a:lnTo>
                    <a:lnTo>
                      <a:pt x="4048" y="2924"/>
                    </a:lnTo>
                    <a:lnTo>
                      <a:pt x="4039" y="2905"/>
                    </a:lnTo>
                    <a:lnTo>
                      <a:pt x="4039" y="2895"/>
                    </a:lnTo>
                    <a:lnTo>
                      <a:pt x="4048" y="2886"/>
                    </a:lnTo>
                    <a:lnTo>
                      <a:pt x="4067" y="2876"/>
                    </a:lnTo>
                    <a:lnTo>
                      <a:pt x="4077" y="2886"/>
                    </a:lnTo>
                    <a:lnTo>
                      <a:pt x="4096" y="2886"/>
                    </a:lnTo>
                    <a:lnTo>
                      <a:pt x="4134" y="2914"/>
                    </a:lnTo>
                    <a:lnTo>
                      <a:pt x="4162" y="2924"/>
                    </a:lnTo>
                    <a:lnTo>
                      <a:pt x="4172" y="2914"/>
                    </a:lnTo>
                    <a:lnTo>
                      <a:pt x="4191" y="2914"/>
                    </a:lnTo>
                    <a:lnTo>
                      <a:pt x="4229" y="2886"/>
                    </a:lnTo>
                    <a:lnTo>
                      <a:pt x="4229" y="2876"/>
                    </a:lnTo>
                    <a:lnTo>
                      <a:pt x="4229" y="2857"/>
                    </a:lnTo>
                    <a:lnTo>
                      <a:pt x="4220" y="2848"/>
                    </a:lnTo>
                    <a:lnTo>
                      <a:pt x="4191" y="2828"/>
                    </a:lnTo>
                    <a:lnTo>
                      <a:pt x="4182" y="2819"/>
                    </a:lnTo>
                    <a:lnTo>
                      <a:pt x="4172" y="2800"/>
                    </a:lnTo>
                    <a:lnTo>
                      <a:pt x="4172" y="2771"/>
                    </a:lnTo>
                    <a:lnTo>
                      <a:pt x="4191" y="2686"/>
                    </a:lnTo>
                    <a:lnTo>
                      <a:pt x="4200" y="2667"/>
                    </a:lnTo>
                    <a:lnTo>
                      <a:pt x="4210" y="2657"/>
                    </a:lnTo>
                    <a:lnTo>
                      <a:pt x="4220" y="2648"/>
                    </a:lnTo>
                    <a:lnTo>
                      <a:pt x="4239" y="2619"/>
                    </a:lnTo>
                    <a:lnTo>
                      <a:pt x="4248" y="2610"/>
                    </a:lnTo>
                    <a:lnTo>
                      <a:pt x="4258" y="2600"/>
                    </a:lnTo>
                    <a:lnTo>
                      <a:pt x="4267" y="2590"/>
                    </a:lnTo>
                    <a:lnTo>
                      <a:pt x="4277" y="2590"/>
                    </a:lnTo>
                    <a:lnTo>
                      <a:pt x="4305" y="2590"/>
                    </a:lnTo>
                    <a:lnTo>
                      <a:pt x="4324" y="2600"/>
                    </a:lnTo>
                    <a:lnTo>
                      <a:pt x="4334" y="2590"/>
                    </a:lnTo>
                    <a:lnTo>
                      <a:pt x="4362" y="2590"/>
                    </a:lnTo>
                    <a:lnTo>
                      <a:pt x="4391" y="2590"/>
                    </a:lnTo>
                    <a:lnTo>
                      <a:pt x="4400" y="2600"/>
                    </a:lnTo>
                    <a:lnTo>
                      <a:pt x="4420" y="2610"/>
                    </a:lnTo>
                    <a:lnTo>
                      <a:pt x="4467" y="2638"/>
                    </a:lnTo>
                    <a:lnTo>
                      <a:pt x="4477" y="2638"/>
                    </a:lnTo>
                    <a:lnTo>
                      <a:pt x="4496" y="2638"/>
                    </a:lnTo>
                    <a:lnTo>
                      <a:pt x="4477" y="2600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28" name="Freeform 16">
                <a:extLst>
                  <a:ext uri="{FF2B5EF4-FFF2-40B4-BE49-F238E27FC236}">
                    <a16:creationId xmlns:a16="http://schemas.microsoft.com/office/drawing/2014/main" id="{2D0C803B-5831-C74F-BE1F-420734937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1475" y="1903413"/>
                <a:ext cx="1763713" cy="1738312"/>
              </a:xfrm>
              <a:custGeom>
                <a:avLst/>
                <a:gdLst>
                  <a:gd name="T0" fmla="*/ 1684117 w 4897"/>
                  <a:gd name="T1" fmla="*/ 366737 h 4830"/>
                  <a:gd name="T2" fmla="*/ 1615686 w 4897"/>
                  <a:gd name="T3" fmla="*/ 312032 h 4830"/>
                  <a:gd name="T4" fmla="*/ 1529968 w 4897"/>
                  <a:gd name="T5" fmla="*/ 301595 h 4830"/>
                  <a:gd name="T6" fmla="*/ 1420119 w 4897"/>
                  <a:gd name="T7" fmla="*/ 328948 h 4830"/>
                  <a:gd name="T8" fmla="*/ 1344845 w 4897"/>
                  <a:gd name="T9" fmla="*/ 373575 h 4830"/>
                  <a:gd name="T10" fmla="*/ 1276054 w 4897"/>
                  <a:gd name="T11" fmla="*/ 376814 h 4830"/>
                  <a:gd name="T12" fmla="*/ 1128748 w 4897"/>
                  <a:gd name="T13" fmla="*/ 328948 h 4830"/>
                  <a:gd name="T14" fmla="*/ 1046270 w 4897"/>
                  <a:gd name="T15" fmla="*/ 376814 h 4830"/>
                  <a:gd name="T16" fmla="*/ 967395 w 4897"/>
                  <a:gd name="T17" fmla="*/ 308433 h 4830"/>
                  <a:gd name="T18" fmla="*/ 861147 w 4897"/>
                  <a:gd name="T19" fmla="*/ 260567 h 4830"/>
                  <a:gd name="T20" fmla="*/ 823330 w 4897"/>
                  <a:gd name="T21" fmla="*/ 287919 h 4830"/>
                  <a:gd name="T22" fmla="*/ 710239 w 4897"/>
                  <a:gd name="T23" fmla="*/ 308433 h 4830"/>
                  <a:gd name="T24" fmla="*/ 696553 w 4897"/>
                  <a:gd name="T25" fmla="*/ 233215 h 4830"/>
                  <a:gd name="T26" fmla="*/ 679265 w 4897"/>
                  <a:gd name="T27" fmla="*/ 140361 h 4830"/>
                  <a:gd name="T28" fmla="*/ 552488 w 4897"/>
                  <a:gd name="T29" fmla="*/ 106170 h 4830"/>
                  <a:gd name="T30" fmla="*/ 442639 w 4897"/>
                  <a:gd name="T31" fmla="*/ 41028 h 4830"/>
                  <a:gd name="T32" fmla="*/ 360162 w 4897"/>
                  <a:gd name="T33" fmla="*/ 10437 h 4830"/>
                  <a:gd name="T34" fmla="*/ 274443 w 4897"/>
                  <a:gd name="T35" fmla="*/ 34190 h 4830"/>
                  <a:gd name="T36" fmla="*/ 278045 w 4897"/>
                  <a:gd name="T37" fmla="*/ 113008 h 4830"/>
                  <a:gd name="T38" fmla="*/ 336391 w 4897"/>
                  <a:gd name="T39" fmla="*/ 181749 h 4830"/>
                  <a:gd name="T40" fmla="*/ 329548 w 4897"/>
                  <a:gd name="T41" fmla="*/ 222777 h 4830"/>
                  <a:gd name="T42" fmla="*/ 312260 w 4897"/>
                  <a:gd name="T43" fmla="*/ 263806 h 4830"/>
                  <a:gd name="T44" fmla="*/ 305417 w 4897"/>
                  <a:gd name="T45" fmla="*/ 301595 h 4830"/>
                  <a:gd name="T46" fmla="*/ 325947 w 4897"/>
                  <a:gd name="T47" fmla="*/ 394089 h 4830"/>
                  <a:gd name="T48" fmla="*/ 312260 w 4897"/>
                  <a:gd name="T49" fmla="*/ 466069 h 4830"/>
                  <a:gd name="T50" fmla="*/ 301816 w 4897"/>
                  <a:gd name="T51" fmla="*/ 551725 h 4830"/>
                  <a:gd name="T52" fmla="*/ 271202 w 4897"/>
                  <a:gd name="T53" fmla="*/ 640980 h 4830"/>
                  <a:gd name="T54" fmla="*/ 240228 w 4897"/>
                  <a:gd name="T55" fmla="*/ 671931 h 4830"/>
                  <a:gd name="T56" fmla="*/ 240228 w 4897"/>
                  <a:gd name="T57" fmla="*/ 709361 h 4830"/>
                  <a:gd name="T58" fmla="*/ 206013 w 4897"/>
                  <a:gd name="T59" fmla="*/ 774503 h 4830"/>
                  <a:gd name="T60" fmla="*/ 140823 w 4897"/>
                  <a:gd name="T61" fmla="*/ 822729 h 4830"/>
                  <a:gd name="T62" fmla="*/ 99405 w 4897"/>
                  <a:gd name="T63" fmla="*/ 870596 h 4830"/>
                  <a:gd name="T64" fmla="*/ 127137 w 4897"/>
                  <a:gd name="T65" fmla="*/ 942575 h 4830"/>
                  <a:gd name="T66" fmla="*/ 154509 w 4897"/>
                  <a:gd name="T67" fmla="*/ 980365 h 4830"/>
                  <a:gd name="T68" fmla="*/ 130379 w 4897"/>
                  <a:gd name="T69" fmla="*/ 1021393 h 4830"/>
                  <a:gd name="T70" fmla="*/ 89320 w 4897"/>
                  <a:gd name="T71" fmla="*/ 1113887 h 4830"/>
                  <a:gd name="T72" fmla="*/ 106248 w 4897"/>
                  <a:gd name="T73" fmla="*/ 1216818 h 4830"/>
                  <a:gd name="T74" fmla="*/ 72032 w 4897"/>
                  <a:gd name="T75" fmla="*/ 1268284 h 4830"/>
                  <a:gd name="T76" fmla="*/ 27732 w 4897"/>
                  <a:gd name="T77" fmla="*/ 1295636 h 4830"/>
                  <a:gd name="T78" fmla="*/ 44660 w 4897"/>
                  <a:gd name="T79" fmla="*/ 1364017 h 4830"/>
                  <a:gd name="T80" fmla="*/ 51503 w 4897"/>
                  <a:gd name="T81" fmla="*/ 1450033 h 4830"/>
                  <a:gd name="T82" fmla="*/ 58346 w 4897"/>
                  <a:gd name="T83" fmla="*/ 1518414 h 4830"/>
                  <a:gd name="T84" fmla="*/ 17288 w 4897"/>
                  <a:gd name="T85" fmla="*/ 1590394 h 4830"/>
                  <a:gd name="T86" fmla="*/ 68791 w 4897"/>
                  <a:gd name="T87" fmla="*/ 1624584 h 4830"/>
                  <a:gd name="T88" fmla="*/ 147666 w 4897"/>
                  <a:gd name="T89" fmla="*/ 1693325 h 4830"/>
                  <a:gd name="T90" fmla="*/ 222940 w 4897"/>
                  <a:gd name="T91" fmla="*/ 1689726 h 4830"/>
                  <a:gd name="T92" fmla="*/ 240228 w 4897"/>
                  <a:gd name="T93" fmla="*/ 1696564 h 4830"/>
                  <a:gd name="T94" fmla="*/ 394377 w 4897"/>
                  <a:gd name="T95" fmla="*/ 1604070 h 4830"/>
                  <a:gd name="T96" fmla="*/ 332790 w 4897"/>
                  <a:gd name="T97" fmla="*/ 1549365 h 4830"/>
                  <a:gd name="T98" fmla="*/ 459567 w 4897"/>
                  <a:gd name="T99" fmla="*/ 1357179 h 4830"/>
                  <a:gd name="T100" fmla="*/ 573018 w 4897"/>
                  <a:gd name="T101" fmla="*/ 1329827 h 4830"/>
                  <a:gd name="T102" fmla="*/ 960552 w 4897"/>
                  <a:gd name="T103" fmla="*/ 1203142 h 4830"/>
                  <a:gd name="T104" fmla="*/ 1190335 w 4897"/>
                  <a:gd name="T105" fmla="*/ 1041908 h 4830"/>
                  <a:gd name="T106" fmla="*/ 1482066 w 4897"/>
                  <a:gd name="T107" fmla="*/ 884272 h 4830"/>
                  <a:gd name="T108" fmla="*/ 1608843 w 4897"/>
                  <a:gd name="T109" fmla="*/ 801855 h 4830"/>
                  <a:gd name="T110" fmla="*/ 1715091 w 4897"/>
                  <a:gd name="T111" fmla="*/ 668332 h 4830"/>
                  <a:gd name="T112" fmla="*/ 1705007 w 4897"/>
                  <a:gd name="T113" fmla="*/ 589515 h 4830"/>
                  <a:gd name="T114" fmla="*/ 1670431 w 4897"/>
                  <a:gd name="T115" fmla="*/ 449154 h 4830"/>
                  <a:gd name="T116" fmla="*/ 1746065 w 4897"/>
                  <a:gd name="T117" fmla="*/ 431879 h 48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897" h="4830">
                    <a:moveTo>
                      <a:pt x="4858" y="1076"/>
                    </a:moveTo>
                    <a:lnTo>
                      <a:pt x="4839" y="1076"/>
                    </a:lnTo>
                    <a:lnTo>
                      <a:pt x="4819" y="1095"/>
                    </a:lnTo>
                    <a:lnTo>
                      <a:pt x="4810" y="1095"/>
                    </a:lnTo>
                    <a:lnTo>
                      <a:pt x="4791" y="1057"/>
                    </a:lnTo>
                    <a:lnTo>
                      <a:pt x="4753" y="1067"/>
                    </a:lnTo>
                    <a:lnTo>
                      <a:pt x="4715" y="1067"/>
                    </a:lnTo>
                    <a:lnTo>
                      <a:pt x="4696" y="1047"/>
                    </a:lnTo>
                    <a:lnTo>
                      <a:pt x="4676" y="1019"/>
                    </a:lnTo>
                    <a:lnTo>
                      <a:pt x="4676" y="981"/>
                    </a:lnTo>
                    <a:lnTo>
                      <a:pt x="4667" y="952"/>
                    </a:lnTo>
                    <a:lnTo>
                      <a:pt x="4676" y="905"/>
                    </a:lnTo>
                    <a:lnTo>
                      <a:pt x="4686" y="876"/>
                    </a:lnTo>
                    <a:lnTo>
                      <a:pt x="4619" y="886"/>
                    </a:lnTo>
                    <a:lnTo>
                      <a:pt x="4572" y="886"/>
                    </a:lnTo>
                    <a:lnTo>
                      <a:pt x="4534" y="886"/>
                    </a:lnTo>
                    <a:lnTo>
                      <a:pt x="4505" y="876"/>
                    </a:lnTo>
                    <a:lnTo>
                      <a:pt x="4486" y="867"/>
                    </a:lnTo>
                    <a:lnTo>
                      <a:pt x="4467" y="847"/>
                    </a:lnTo>
                    <a:lnTo>
                      <a:pt x="4458" y="829"/>
                    </a:lnTo>
                    <a:lnTo>
                      <a:pt x="4448" y="800"/>
                    </a:lnTo>
                    <a:lnTo>
                      <a:pt x="4438" y="800"/>
                    </a:lnTo>
                    <a:lnTo>
                      <a:pt x="4391" y="800"/>
                    </a:lnTo>
                    <a:lnTo>
                      <a:pt x="4372" y="800"/>
                    </a:lnTo>
                    <a:lnTo>
                      <a:pt x="4353" y="809"/>
                    </a:lnTo>
                    <a:lnTo>
                      <a:pt x="4296" y="790"/>
                    </a:lnTo>
                    <a:lnTo>
                      <a:pt x="4248" y="838"/>
                    </a:lnTo>
                    <a:lnTo>
                      <a:pt x="4219" y="838"/>
                    </a:lnTo>
                    <a:lnTo>
                      <a:pt x="4191" y="838"/>
                    </a:lnTo>
                    <a:lnTo>
                      <a:pt x="4172" y="838"/>
                    </a:lnTo>
                    <a:lnTo>
                      <a:pt x="4143" y="857"/>
                    </a:lnTo>
                    <a:lnTo>
                      <a:pt x="4096" y="905"/>
                    </a:lnTo>
                    <a:lnTo>
                      <a:pt x="4077" y="914"/>
                    </a:lnTo>
                    <a:lnTo>
                      <a:pt x="4038" y="924"/>
                    </a:lnTo>
                    <a:lnTo>
                      <a:pt x="3981" y="914"/>
                    </a:lnTo>
                    <a:lnTo>
                      <a:pt x="3943" y="914"/>
                    </a:lnTo>
                    <a:lnTo>
                      <a:pt x="3924" y="933"/>
                    </a:lnTo>
                    <a:lnTo>
                      <a:pt x="3858" y="981"/>
                    </a:lnTo>
                    <a:lnTo>
                      <a:pt x="3838" y="1000"/>
                    </a:lnTo>
                    <a:lnTo>
                      <a:pt x="3858" y="1038"/>
                    </a:lnTo>
                    <a:lnTo>
                      <a:pt x="3876" y="1057"/>
                    </a:lnTo>
                    <a:lnTo>
                      <a:pt x="3876" y="1067"/>
                    </a:lnTo>
                    <a:lnTo>
                      <a:pt x="3838" y="1076"/>
                    </a:lnTo>
                    <a:lnTo>
                      <a:pt x="3800" y="1067"/>
                    </a:lnTo>
                    <a:lnTo>
                      <a:pt x="3734" y="1038"/>
                    </a:lnTo>
                    <a:lnTo>
                      <a:pt x="3696" y="1038"/>
                    </a:lnTo>
                    <a:lnTo>
                      <a:pt x="3686" y="1057"/>
                    </a:lnTo>
                    <a:lnTo>
                      <a:pt x="3677" y="1086"/>
                    </a:lnTo>
                    <a:lnTo>
                      <a:pt x="3667" y="1095"/>
                    </a:lnTo>
                    <a:lnTo>
                      <a:pt x="3648" y="1095"/>
                    </a:lnTo>
                    <a:lnTo>
                      <a:pt x="3629" y="1095"/>
                    </a:lnTo>
                    <a:lnTo>
                      <a:pt x="3600" y="1076"/>
                    </a:lnTo>
                    <a:lnTo>
                      <a:pt x="3572" y="1067"/>
                    </a:lnTo>
                    <a:lnTo>
                      <a:pt x="3543" y="1047"/>
                    </a:lnTo>
                    <a:lnTo>
                      <a:pt x="3515" y="1009"/>
                    </a:lnTo>
                    <a:lnTo>
                      <a:pt x="3505" y="981"/>
                    </a:lnTo>
                    <a:lnTo>
                      <a:pt x="3477" y="971"/>
                    </a:lnTo>
                    <a:lnTo>
                      <a:pt x="3429" y="962"/>
                    </a:lnTo>
                    <a:lnTo>
                      <a:pt x="3343" y="924"/>
                    </a:lnTo>
                    <a:lnTo>
                      <a:pt x="3324" y="905"/>
                    </a:lnTo>
                    <a:lnTo>
                      <a:pt x="3277" y="886"/>
                    </a:lnTo>
                    <a:lnTo>
                      <a:pt x="3229" y="886"/>
                    </a:lnTo>
                    <a:lnTo>
                      <a:pt x="3134" y="914"/>
                    </a:lnTo>
                    <a:lnTo>
                      <a:pt x="3058" y="905"/>
                    </a:lnTo>
                    <a:lnTo>
                      <a:pt x="3038" y="924"/>
                    </a:lnTo>
                    <a:lnTo>
                      <a:pt x="3029" y="933"/>
                    </a:lnTo>
                    <a:lnTo>
                      <a:pt x="3019" y="962"/>
                    </a:lnTo>
                    <a:lnTo>
                      <a:pt x="3010" y="971"/>
                    </a:lnTo>
                    <a:lnTo>
                      <a:pt x="2972" y="1000"/>
                    </a:lnTo>
                    <a:lnTo>
                      <a:pt x="2943" y="1029"/>
                    </a:lnTo>
                    <a:lnTo>
                      <a:pt x="2924" y="1038"/>
                    </a:lnTo>
                    <a:lnTo>
                      <a:pt x="2905" y="1047"/>
                    </a:lnTo>
                    <a:lnTo>
                      <a:pt x="2867" y="1057"/>
                    </a:lnTo>
                    <a:lnTo>
                      <a:pt x="2838" y="1047"/>
                    </a:lnTo>
                    <a:lnTo>
                      <a:pt x="2819" y="1038"/>
                    </a:lnTo>
                    <a:lnTo>
                      <a:pt x="2791" y="1009"/>
                    </a:lnTo>
                    <a:lnTo>
                      <a:pt x="2781" y="981"/>
                    </a:lnTo>
                    <a:lnTo>
                      <a:pt x="2753" y="905"/>
                    </a:lnTo>
                    <a:lnTo>
                      <a:pt x="2734" y="867"/>
                    </a:lnTo>
                    <a:lnTo>
                      <a:pt x="2715" y="857"/>
                    </a:lnTo>
                    <a:lnTo>
                      <a:pt x="2686" y="857"/>
                    </a:lnTo>
                    <a:lnTo>
                      <a:pt x="2648" y="847"/>
                    </a:lnTo>
                    <a:lnTo>
                      <a:pt x="2562" y="781"/>
                    </a:lnTo>
                    <a:lnTo>
                      <a:pt x="2524" y="771"/>
                    </a:lnTo>
                    <a:lnTo>
                      <a:pt x="2429" y="752"/>
                    </a:lnTo>
                    <a:lnTo>
                      <a:pt x="2400" y="743"/>
                    </a:lnTo>
                    <a:lnTo>
                      <a:pt x="2400" y="733"/>
                    </a:lnTo>
                    <a:lnTo>
                      <a:pt x="2391" y="724"/>
                    </a:lnTo>
                    <a:lnTo>
                      <a:pt x="2381" y="743"/>
                    </a:lnTo>
                    <a:lnTo>
                      <a:pt x="2362" y="752"/>
                    </a:lnTo>
                    <a:lnTo>
                      <a:pt x="2343" y="752"/>
                    </a:lnTo>
                    <a:lnTo>
                      <a:pt x="2324" y="743"/>
                    </a:lnTo>
                    <a:lnTo>
                      <a:pt x="2314" y="733"/>
                    </a:lnTo>
                    <a:lnTo>
                      <a:pt x="2314" y="743"/>
                    </a:lnTo>
                    <a:lnTo>
                      <a:pt x="2305" y="743"/>
                    </a:lnTo>
                    <a:lnTo>
                      <a:pt x="2286" y="800"/>
                    </a:lnTo>
                    <a:lnTo>
                      <a:pt x="2238" y="819"/>
                    </a:lnTo>
                    <a:lnTo>
                      <a:pt x="2143" y="838"/>
                    </a:lnTo>
                    <a:lnTo>
                      <a:pt x="2134" y="847"/>
                    </a:lnTo>
                    <a:lnTo>
                      <a:pt x="2124" y="857"/>
                    </a:lnTo>
                    <a:lnTo>
                      <a:pt x="2115" y="867"/>
                    </a:lnTo>
                    <a:lnTo>
                      <a:pt x="2096" y="876"/>
                    </a:lnTo>
                    <a:lnTo>
                      <a:pt x="2086" y="886"/>
                    </a:lnTo>
                    <a:lnTo>
                      <a:pt x="1991" y="867"/>
                    </a:lnTo>
                    <a:lnTo>
                      <a:pt x="1972" y="857"/>
                    </a:lnTo>
                    <a:lnTo>
                      <a:pt x="1972" y="829"/>
                    </a:lnTo>
                    <a:lnTo>
                      <a:pt x="1924" y="762"/>
                    </a:lnTo>
                    <a:lnTo>
                      <a:pt x="1953" y="752"/>
                    </a:lnTo>
                    <a:lnTo>
                      <a:pt x="1962" y="743"/>
                    </a:lnTo>
                    <a:lnTo>
                      <a:pt x="1991" y="724"/>
                    </a:lnTo>
                    <a:lnTo>
                      <a:pt x="1991" y="686"/>
                    </a:lnTo>
                    <a:lnTo>
                      <a:pt x="1962" y="666"/>
                    </a:lnTo>
                    <a:lnTo>
                      <a:pt x="1924" y="666"/>
                    </a:lnTo>
                    <a:lnTo>
                      <a:pt x="1934" y="648"/>
                    </a:lnTo>
                    <a:lnTo>
                      <a:pt x="1953" y="600"/>
                    </a:lnTo>
                    <a:lnTo>
                      <a:pt x="1953" y="590"/>
                    </a:lnTo>
                    <a:lnTo>
                      <a:pt x="1943" y="581"/>
                    </a:lnTo>
                    <a:lnTo>
                      <a:pt x="1943" y="562"/>
                    </a:lnTo>
                    <a:lnTo>
                      <a:pt x="1953" y="543"/>
                    </a:lnTo>
                    <a:lnTo>
                      <a:pt x="1962" y="533"/>
                    </a:lnTo>
                    <a:lnTo>
                      <a:pt x="1943" y="505"/>
                    </a:lnTo>
                    <a:lnTo>
                      <a:pt x="1915" y="428"/>
                    </a:lnTo>
                    <a:lnTo>
                      <a:pt x="1886" y="390"/>
                    </a:lnTo>
                    <a:lnTo>
                      <a:pt x="1857" y="333"/>
                    </a:lnTo>
                    <a:lnTo>
                      <a:pt x="1838" y="333"/>
                    </a:lnTo>
                    <a:lnTo>
                      <a:pt x="1829" y="333"/>
                    </a:lnTo>
                    <a:lnTo>
                      <a:pt x="1819" y="324"/>
                    </a:lnTo>
                    <a:lnTo>
                      <a:pt x="1829" y="295"/>
                    </a:lnTo>
                    <a:lnTo>
                      <a:pt x="1791" y="285"/>
                    </a:lnTo>
                    <a:lnTo>
                      <a:pt x="1600" y="285"/>
                    </a:lnTo>
                    <a:lnTo>
                      <a:pt x="1543" y="295"/>
                    </a:lnTo>
                    <a:lnTo>
                      <a:pt x="1534" y="295"/>
                    </a:lnTo>
                    <a:lnTo>
                      <a:pt x="1505" y="276"/>
                    </a:lnTo>
                    <a:lnTo>
                      <a:pt x="1486" y="247"/>
                    </a:lnTo>
                    <a:lnTo>
                      <a:pt x="1476" y="219"/>
                    </a:lnTo>
                    <a:lnTo>
                      <a:pt x="1457" y="181"/>
                    </a:lnTo>
                    <a:lnTo>
                      <a:pt x="1429" y="162"/>
                    </a:lnTo>
                    <a:lnTo>
                      <a:pt x="1400" y="152"/>
                    </a:lnTo>
                    <a:lnTo>
                      <a:pt x="1267" y="143"/>
                    </a:lnTo>
                    <a:lnTo>
                      <a:pt x="1258" y="133"/>
                    </a:lnTo>
                    <a:lnTo>
                      <a:pt x="1229" y="114"/>
                    </a:lnTo>
                    <a:lnTo>
                      <a:pt x="1219" y="105"/>
                    </a:lnTo>
                    <a:lnTo>
                      <a:pt x="1200" y="114"/>
                    </a:lnTo>
                    <a:lnTo>
                      <a:pt x="1191" y="124"/>
                    </a:lnTo>
                    <a:lnTo>
                      <a:pt x="1172" y="133"/>
                    </a:lnTo>
                    <a:lnTo>
                      <a:pt x="1153" y="124"/>
                    </a:lnTo>
                    <a:lnTo>
                      <a:pt x="1133" y="95"/>
                    </a:lnTo>
                    <a:lnTo>
                      <a:pt x="1115" y="86"/>
                    </a:lnTo>
                    <a:lnTo>
                      <a:pt x="1067" y="76"/>
                    </a:lnTo>
                    <a:lnTo>
                      <a:pt x="1000" y="29"/>
                    </a:lnTo>
                    <a:lnTo>
                      <a:pt x="981" y="29"/>
                    </a:lnTo>
                    <a:lnTo>
                      <a:pt x="943" y="29"/>
                    </a:lnTo>
                    <a:lnTo>
                      <a:pt x="924" y="29"/>
                    </a:lnTo>
                    <a:lnTo>
                      <a:pt x="867" y="0"/>
                    </a:lnTo>
                    <a:lnTo>
                      <a:pt x="838" y="0"/>
                    </a:lnTo>
                    <a:lnTo>
                      <a:pt x="800" y="0"/>
                    </a:lnTo>
                    <a:lnTo>
                      <a:pt x="762" y="19"/>
                    </a:lnTo>
                    <a:lnTo>
                      <a:pt x="753" y="47"/>
                    </a:lnTo>
                    <a:lnTo>
                      <a:pt x="762" y="95"/>
                    </a:lnTo>
                    <a:lnTo>
                      <a:pt x="734" y="152"/>
                    </a:lnTo>
                    <a:lnTo>
                      <a:pt x="753" y="171"/>
                    </a:lnTo>
                    <a:lnTo>
                      <a:pt x="743" y="181"/>
                    </a:lnTo>
                    <a:lnTo>
                      <a:pt x="734" y="190"/>
                    </a:lnTo>
                    <a:lnTo>
                      <a:pt x="724" y="219"/>
                    </a:lnTo>
                    <a:lnTo>
                      <a:pt x="753" y="219"/>
                    </a:lnTo>
                    <a:lnTo>
                      <a:pt x="762" y="247"/>
                    </a:lnTo>
                    <a:lnTo>
                      <a:pt x="781" y="276"/>
                    </a:lnTo>
                    <a:lnTo>
                      <a:pt x="772" y="314"/>
                    </a:lnTo>
                    <a:lnTo>
                      <a:pt x="791" y="333"/>
                    </a:lnTo>
                    <a:lnTo>
                      <a:pt x="819" y="390"/>
                    </a:lnTo>
                    <a:lnTo>
                      <a:pt x="838" y="448"/>
                    </a:lnTo>
                    <a:lnTo>
                      <a:pt x="857" y="467"/>
                    </a:lnTo>
                    <a:lnTo>
                      <a:pt x="867" y="476"/>
                    </a:lnTo>
                    <a:lnTo>
                      <a:pt x="886" y="486"/>
                    </a:lnTo>
                    <a:lnTo>
                      <a:pt x="915" y="495"/>
                    </a:lnTo>
                    <a:lnTo>
                      <a:pt x="934" y="505"/>
                    </a:lnTo>
                    <a:lnTo>
                      <a:pt x="934" y="514"/>
                    </a:lnTo>
                    <a:lnTo>
                      <a:pt x="934" y="533"/>
                    </a:lnTo>
                    <a:lnTo>
                      <a:pt x="934" y="543"/>
                    </a:lnTo>
                    <a:lnTo>
                      <a:pt x="924" y="571"/>
                    </a:lnTo>
                    <a:lnTo>
                      <a:pt x="924" y="590"/>
                    </a:lnTo>
                    <a:lnTo>
                      <a:pt x="924" y="600"/>
                    </a:lnTo>
                    <a:lnTo>
                      <a:pt x="915" y="600"/>
                    </a:lnTo>
                    <a:lnTo>
                      <a:pt x="915" y="619"/>
                    </a:lnTo>
                    <a:lnTo>
                      <a:pt x="905" y="638"/>
                    </a:lnTo>
                    <a:lnTo>
                      <a:pt x="895" y="657"/>
                    </a:lnTo>
                    <a:lnTo>
                      <a:pt x="886" y="657"/>
                    </a:lnTo>
                    <a:lnTo>
                      <a:pt x="886" y="676"/>
                    </a:lnTo>
                    <a:lnTo>
                      <a:pt x="877" y="686"/>
                    </a:lnTo>
                    <a:lnTo>
                      <a:pt x="877" y="714"/>
                    </a:lnTo>
                    <a:lnTo>
                      <a:pt x="877" y="724"/>
                    </a:lnTo>
                    <a:lnTo>
                      <a:pt x="877" y="733"/>
                    </a:lnTo>
                    <a:lnTo>
                      <a:pt x="867" y="733"/>
                    </a:lnTo>
                    <a:lnTo>
                      <a:pt x="857" y="743"/>
                    </a:lnTo>
                    <a:lnTo>
                      <a:pt x="848" y="743"/>
                    </a:lnTo>
                    <a:lnTo>
                      <a:pt x="838" y="743"/>
                    </a:lnTo>
                    <a:lnTo>
                      <a:pt x="829" y="762"/>
                    </a:lnTo>
                    <a:lnTo>
                      <a:pt x="838" y="781"/>
                    </a:lnTo>
                    <a:lnTo>
                      <a:pt x="838" y="800"/>
                    </a:lnTo>
                    <a:lnTo>
                      <a:pt x="848" y="809"/>
                    </a:lnTo>
                    <a:lnTo>
                      <a:pt x="848" y="838"/>
                    </a:lnTo>
                    <a:lnTo>
                      <a:pt x="857" y="847"/>
                    </a:lnTo>
                    <a:lnTo>
                      <a:pt x="857" y="857"/>
                    </a:lnTo>
                    <a:lnTo>
                      <a:pt x="867" y="867"/>
                    </a:lnTo>
                    <a:lnTo>
                      <a:pt x="867" y="876"/>
                    </a:lnTo>
                    <a:lnTo>
                      <a:pt x="877" y="886"/>
                    </a:lnTo>
                    <a:lnTo>
                      <a:pt x="886" y="914"/>
                    </a:lnTo>
                    <a:lnTo>
                      <a:pt x="905" y="962"/>
                    </a:lnTo>
                    <a:lnTo>
                      <a:pt x="905" y="1047"/>
                    </a:lnTo>
                    <a:lnTo>
                      <a:pt x="905" y="1095"/>
                    </a:lnTo>
                    <a:lnTo>
                      <a:pt x="905" y="1114"/>
                    </a:lnTo>
                    <a:lnTo>
                      <a:pt x="895" y="1143"/>
                    </a:lnTo>
                    <a:lnTo>
                      <a:pt x="895" y="1152"/>
                    </a:lnTo>
                    <a:lnTo>
                      <a:pt x="895" y="1181"/>
                    </a:lnTo>
                    <a:lnTo>
                      <a:pt x="895" y="1210"/>
                    </a:lnTo>
                    <a:lnTo>
                      <a:pt x="895" y="1228"/>
                    </a:lnTo>
                    <a:lnTo>
                      <a:pt x="877" y="1267"/>
                    </a:lnTo>
                    <a:lnTo>
                      <a:pt x="867" y="1286"/>
                    </a:lnTo>
                    <a:lnTo>
                      <a:pt x="867" y="1295"/>
                    </a:lnTo>
                    <a:lnTo>
                      <a:pt x="857" y="1305"/>
                    </a:lnTo>
                    <a:lnTo>
                      <a:pt x="848" y="1371"/>
                    </a:lnTo>
                    <a:lnTo>
                      <a:pt x="838" y="1390"/>
                    </a:lnTo>
                    <a:lnTo>
                      <a:pt x="838" y="1409"/>
                    </a:lnTo>
                    <a:lnTo>
                      <a:pt x="838" y="1428"/>
                    </a:lnTo>
                    <a:lnTo>
                      <a:pt x="838" y="1438"/>
                    </a:lnTo>
                    <a:lnTo>
                      <a:pt x="838" y="1466"/>
                    </a:lnTo>
                    <a:lnTo>
                      <a:pt x="838" y="1486"/>
                    </a:lnTo>
                    <a:lnTo>
                      <a:pt x="838" y="1533"/>
                    </a:lnTo>
                    <a:lnTo>
                      <a:pt x="829" y="1552"/>
                    </a:lnTo>
                    <a:lnTo>
                      <a:pt x="819" y="1571"/>
                    </a:lnTo>
                    <a:lnTo>
                      <a:pt x="810" y="1581"/>
                    </a:lnTo>
                    <a:lnTo>
                      <a:pt x="800" y="1591"/>
                    </a:lnTo>
                    <a:lnTo>
                      <a:pt x="781" y="1676"/>
                    </a:lnTo>
                    <a:lnTo>
                      <a:pt x="762" y="1724"/>
                    </a:lnTo>
                    <a:lnTo>
                      <a:pt x="762" y="1733"/>
                    </a:lnTo>
                    <a:lnTo>
                      <a:pt x="762" y="1752"/>
                    </a:lnTo>
                    <a:lnTo>
                      <a:pt x="753" y="1781"/>
                    </a:lnTo>
                    <a:lnTo>
                      <a:pt x="743" y="1790"/>
                    </a:lnTo>
                    <a:lnTo>
                      <a:pt x="743" y="1800"/>
                    </a:lnTo>
                    <a:lnTo>
                      <a:pt x="724" y="1800"/>
                    </a:lnTo>
                    <a:lnTo>
                      <a:pt x="714" y="1809"/>
                    </a:lnTo>
                    <a:lnTo>
                      <a:pt x="705" y="1819"/>
                    </a:lnTo>
                    <a:lnTo>
                      <a:pt x="696" y="1847"/>
                    </a:lnTo>
                    <a:lnTo>
                      <a:pt x="686" y="1857"/>
                    </a:lnTo>
                    <a:lnTo>
                      <a:pt x="676" y="1857"/>
                    </a:lnTo>
                    <a:lnTo>
                      <a:pt x="667" y="1867"/>
                    </a:lnTo>
                    <a:lnTo>
                      <a:pt x="648" y="1867"/>
                    </a:lnTo>
                    <a:lnTo>
                      <a:pt x="638" y="1886"/>
                    </a:lnTo>
                    <a:lnTo>
                      <a:pt x="629" y="1895"/>
                    </a:lnTo>
                    <a:lnTo>
                      <a:pt x="619" y="1905"/>
                    </a:lnTo>
                    <a:lnTo>
                      <a:pt x="619" y="1924"/>
                    </a:lnTo>
                    <a:lnTo>
                      <a:pt x="648" y="1943"/>
                    </a:lnTo>
                    <a:lnTo>
                      <a:pt x="657" y="1952"/>
                    </a:lnTo>
                    <a:lnTo>
                      <a:pt x="667" y="1962"/>
                    </a:lnTo>
                    <a:lnTo>
                      <a:pt x="667" y="1971"/>
                    </a:lnTo>
                    <a:lnTo>
                      <a:pt x="667" y="2048"/>
                    </a:lnTo>
                    <a:lnTo>
                      <a:pt x="667" y="2057"/>
                    </a:lnTo>
                    <a:lnTo>
                      <a:pt x="657" y="2067"/>
                    </a:lnTo>
                    <a:lnTo>
                      <a:pt x="648" y="2086"/>
                    </a:lnTo>
                    <a:lnTo>
                      <a:pt x="629" y="2086"/>
                    </a:lnTo>
                    <a:lnTo>
                      <a:pt x="610" y="2105"/>
                    </a:lnTo>
                    <a:lnTo>
                      <a:pt x="600" y="2124"/>
                    </a:lnTo>
                    <a:lnTo>
                      <a:pt x="581" y="2143"/>
                    </a:lnTo>
                    <a:lnTo>
                      <a:pt x="572" y="2152"/>
                    </a:lnTo>
                    <a:lnTo>
                      <a:pt x="543" y="2162"/>
                    </a:lnTo>
                    <a:lnTo>
                      <a:pt x="534" y="2162"/>
                    </a:lnTo>
                    <a:lnTo>
                      <a:pt x="524" y="2171"/>
                    </a:lnTo>
                    <a:lnTo>
                      <a:pt x="514" y="2181"/>
                    </a:lnTo>
                    <a:lnTo>
                      <a:pt x="496" y="2219"/>
                    </a:lnTo>
                    <a:lnTo>
                      <a:pt x="476" y="2248"/>
                    </a:lnTo>
                    <a:lnTo>
                      <a:pt x="467" y="2266"/>
                    </a:lnTo>
                    <a:lnTo>
                      <a:pt x="448" y="2276"/>
                    </a:lnTo>
                    <a:lnTo>
                      <a:pt x="391" y="2286"/>
                    </a:lnTo>
                    <a:lnTo>
                      <a:pt x="381" y="2286"/>
                    </a:lnTo>
                    <a:lnTo>
                      <a:pt x="372" y="2295"/>
                    </a:lnTo>
                    <a:lnTo>
                      <a:pt x="362" y="2305"/>
                    </a:lnTo>
                    <a:lnTo>
                      <a:pt x="353" y="2314"/>
                    </a:lnTo>
                    <a:lnTo>
                      <a:pt x="353" y="2333"/>
                    </a:lnTo>
                    <a:lnTo>
                      <a:pt x="343" y="2343"/>
                    </a:lnTo>
                    <a:lnTo>
                      <a:pt x="333" y="2352"/>
                    </a:lnTo>
                    <a:lnTo>
                      <a:pt x="315" y="2381"/>
                    </a:lnTo>
                    <a:lnTo>
                      <a:pt x="276" y="2419"/>
                    </a:lnTo>
                    <a:lnTo>
                      <a:pt x="248" y="2457"/>
                    </a:lnTo>
                    <a:lnTo>
                      <a:pt x="248" y="2467"/>
                    </a:lnTo>
                    <a:lnTo>
                      <a:pt x="257" y="2486"/>
                    </a:lnTo>
                    <a:lnTo>
                      <a:pt x="276" y="2533"/>
                    </a:lnTo>
                    <a:lnTo>
                      <a:pt x="286" y="2581"/>
                    </a:lnTo>
                    <a:lnTo>
                      <a:pt x="286" y="2600"/>
                    </a:lnTo>
                    <a:lnTo>
                      <a:pt x="295" y="2609"/>
                    </a:lnTo>
                    <a:lnTo>
                      <a:pt x="305" y="2619"/>
                    </a:lnTo>
                    <a:lnTo>
                      <a:pt x="353" y="2619"/>
                    </a:lnTo>
                    <a:lnTo>
                      <a:pt x="372" y="2619"/>
                    </a:lnTo>
                    <a:lnTo>
                      <a:pt x="391" y="2619"/>
                    </a:lnTo>
                    <a:lnTo>
                      <a:pt x="400" y="2629"/>
                    </a:lnTo>
                    <a:lnTo>
                      <a:pt x="410" y="2647"/>
                    </a:lnTo>
                    <a:lnTo>
                      <a:pt x="410" y="2657"/>
                    </a:lnTo>
                    <a:lnTo>
                      <a:pt x="410" y="2676"/>
                    </a:lnTo>
                    <a:lnTo>
                      <a:pt x="419" y="2695"/>
                    </a:lnTo>
                    <a:lnTo>
                      <a:pt x="419" y="2705"/>
                    </a:lnTo>
                    <a:lnTo>
                      <a:pt x="429" y="2724"/>
                    </a:lnTo>
                    <a:lnTo>
                      <a:pt x="419" y="2743"/>
                    </a:lnTo>
                    <a:lnTo>
                      <a:pt x="419" y="2752"/>
                    </a:lnTo>
                    <a:lnTo>
                      <a:pt x="381" y="2790"/>
                    </a:lnTo>
                    <a:lnTo>
                      <a:pt x="381" y="2800"/>
                    </a:lnTo>
                    <a:lnTo>
                      <a:pt x="372" y="2810"/>
                    </a:lnTo>
                    <a:lnTo>
                      <a:pt x="372" y="2819"/>
                    </a:lnTo>
                    <a:lnTo>
                      <a:pt x="362" y="2819"/>
                    </a:lnTo>
                    <a:lnTo>
                      <a:pt x="362" y="2828"/>
                    </a:lnTo>
                    <a:lnTo>
                      <a:pt x="362" y="2838"/>
                    </a:lnTo>
                    <a:lnTo>
                      <a:pt x="353" y="2838"/>
                    </a:lnTo>
                    <a:lnTo>
                      <a:pt x="305" y="2857"/>
                    </a:lnTo>
                    <a:lnTo>
                      <a:pt x="286" y="2867"/>
                    </a:lnTo>
                    <a:lnTo>
                      <a:pt x="286" y="2876"/>
                    </a:lnTo>
                    <a:lnTo>
                      <a:pt x="286" y="2924"/>
                    </a:lnTo>
                    <a:lnTo>
                      <a:pt x="286" y="2962"/>
                    </a:lnTo>
                    <a:lnTo>
                      <a:pt x="267" y="3019"/>
                    </a:lnTo>
                    <a:lnTo>
                      <a:pt x="248" y="3048"/>
                    </a:lnTo>
                    <a:lnTo>
                      <a:pt x="248" y="3095"/>
                    </a:lnTo>
                    <a:lnTo>
                      <a:pt x="267" y="3095"/>
                    </a:lnTo>
                    <a:lnTo>
                      <a:pt x="286" y="3105"/>
                    </a:lnTo>
                    <a:lnTo>
                      <a:pt x="305" y="3124"/>
                    </a:lnTo>
                    <a:lnTo>
                      <a:pt x="324" y="3152"/>
                    </a:lnTo>
                    <a:lnTo>
                      <a:pt x="324" y="3191"/>
                    </a:lnTo>
                    <a:lnTo>
                      <a:pt x="286" y="3276"/>
                    </a:lnTo>
                    <a:lnTo>
                      <a:pt x="295" y="3324"/>
                    </a:lnTo>
                    <a:lnTo>
                      <a:pt x="305" y="3371"/>
                    </a:lnTo>
                    <a:lnTo>
                      <a:pt x="295" y="3381"/>
                    </a:lnTo>
                    <a:lnTo>
                      <a:pt x="286" y="3390"/>
                    </a:lnTo>
                    <a:lnTo>
                      <a:pt x="267" y="3400"/>
                    </a:lnTo>
                    <a:lnTo>
                      <a:pt x="238" y="3409"/>
                    </a:lnTo>
                    <a:lnTo>
                      <a:pt x="229" y="3429"/>
                    </a:lnTo>
                    <a:lnTo>
                      <a:pt x="219" y="3447"/>
                    </a:lnTo>
                    <a:lnTo>
                      <a:pt x="219" y="3457"/>
                    </a:lnTo>
                    <a:lnTo>
                      <a:pt x="219" y="3476"/>
                    </a:lnTo>
                    <a:lnTo>
                      <a:pt x="210" y="3514"/>
                    </a:lnTo>
                    <a:lnTo>
                      <a:pt x="200" y="3524"/>
                    </a:lnTo>
                    <a:lnTo>
                      <a:pt x="181" y="3543"/>
                    </a:lnTo>
                    <a:lnTo>
                      <a:pt x="172" y="3543"/>
                    </a:lnTo>
                    <a:lnTo>
                      <a:pt x="143" y="3552"/>
                    </a:lnTo>
                    <a:lnTo>
                      <a:pt x="134" y="3562"/>
                    </a:lnTo>
                    <a:lnTo>
                      <a:pt x="124" y="3572"/>
                    </a:lnTo>
                    <a:lnTo>
                      <a:pt x="115" y="3581"/>
                    </a:lnTo>
                    <a:lnTo>
                      <a:pt x="105" y="3590"/>
                    </a:lnTo>
                    <a:lnTo>
                      <a:pt x="95" y="3590"/>
                    </a:lnTo>
                    <a:lnTo>
                      <a:pt x="77" y="3600"/>
                    </a:lnTo>
                    <a:lnTo>
                      <a:pt x="67" y="3610"/>
                    </a:lnTo>
                    <a:lnTo>
                      <a:pt x="67" y="3629"/>
                    </a:lnTo>
                    <a:lnTo>
                      <a:pt x="57" y="3638"/>
                    </a:lnTo>
                    <a:lnTo>
                      <a:pt x="57" y="3657"/>
                    </a:lnTo>
                    <a:lnTo>
                      <a:pt x="67" y="3667"/>
                    </a:lnTo>
                    <a:lnTo>
                      <a:pt x="77" y="3686"/>
                    </a:lnTo>
                    <a:lnTo>
                      <a:pt x="77" y="3705"/>
                    </a:lnTo>
                    <a:lnTo>
                      <a:pt x="95" y="3762"/>
                    </a:lnTo>
                    <a:lnTo>
                      <a:pt x="124" y="3790"/>
                    </a:lnTo>
                    <a:lnTo>
                      <a:pt x="143" y="3800"/>
                    </a:lnTo>
                    <a:lnTo>
                      <a:pt x="172" y="3819"/>
                    </a:lnTo>
                    <a:lnTo>
                      <a:pt x="191" y="3886"/>
                    </a:lnTo>
                    <a:lnTo>
                      <a:pt x="181" y="3933"/>
                    </a:lnTo>
                    <a:lnTo>
                      <a:pt x="181" y="3952"/>
                    </a:lnTo>
                    <a:lnTo>
                      <a:pt x="172" y="3971"/>
                    </a:lnTo>
                    <a:lnTo>
                      <a:pt x="153" y="4000"/>
                    </a:lnTo>
                    <a:lnTo>
                      <a:pt x="143" y="4019"/>
                    </a:lnTo>
                    <a:lnTo>
                      <a:pt x="143" y="4029"/>
                    </a:lnTo>
                    <a:lnTo>
                      <a:pt x="134" y="4048"/>
                    </a:lnTo>
                    <a:lnTo>
                      <a:pt x="134" y="4067"/>
                    </a:lnTo>
                    <a:lnTo>
                      <a:pt x="134" y="4086"/>
                    </a:lnTo>
                    <a:lnTo>
                      <a:pt x="143" y="4114"/>
                    </a:lnTo>
                    <a:lnTo>
                      <a:pt x="143" y="4133"/>
                    </a:lnTo>
                    <a:lnTo>
                      <a:pt x="143" y="4152"/>
                    </a:lnTo>
                    <a:lnTo>
                      <a:pt x="153" y="4171"/>
                    </a:lnTo>
                    <a:lnTo>
                      <a:pt x="162" y="4209"/>
                    </a:lnTo>
                    <a:lnTo>
                      <a:pt x="162" y="4219"/>
                    </a:lnTo>
                    <a:lnTo>
                      <a:pt x="153" y="4238"/>
                    </a:lnTo>
                    <a:lnTo>
                      <a:pt x="153" y="4247"/>
                    </a:lnTo>
                    <a:lnTo>
                      <a:pt x="115" y="4286"/>
                    </a:lnTo>
                    <a:lnTo>
                      <a:pt x="105" y="4314"/>
                    </a:lnTo>
                    <a:lnTo>
                      <a:pt x="95" y="4324"/>
                    </a:lnTo>
                    <a:lnTo>
                      <a:pt x="10" y="4372"/>
                    </a:lnTo>
                    <a:lnTo>
                      <a:pt x="0" y="4381"/>
                    </a:lnTo>
                    <a:lnTo>
                      <a:pt x="10" y="4410"/>
                    </a:lnTo>
                    <a:lnTo>
                      <a:pt x="48" y="4419"/>
                    </a:lnTo>
                    <a:lnTo>
                      <a:pt x="86" y="4410"/>
                    </a:lnTo>
                    <a:lnTo>
                      <a:pt x="86" y="4419"/>
                    </a:lnTo>
                    <a:lnTo>
                      <a:pt x="95" y="4429"/>
                    </a:lnTo>
                    <a:lnTo>
                      <a:pt x="105" y="4448"/>
                    </a:lnTo>
                    <a:lnTo>
                      <a:pt x="124" y="4467"/>
                    </a:lnTo>
                    <a:lnTo>
                      <a:pt x="153" y="4476"/>
                    </a:lnTo>
                    <a:lnTo>
                      <a:pt x="172" y="4486"/>
                    </a:lnTo>
                    <a:lnTo>
                      <a:pt x="191" y="4505"/>
                    </a:lnTo>
                    <a:lnTo>
                      <a:pt x="191" y="4514"/>
                    </a:lnTo>
                    <a:lnTo>
                      <a:pt x="181" y="4533"/>
                    </a:lnTo>
                    <a:lnTo>
                      <a:pt x="172" y="4543"/>
                    </a:lnTo>
                    <a:lnTo>
                      <a:pt x="172" y="4562"/>
                    </a:lnTo>
                    <a:lnTo>
                      <a:pt x="181" y="4590"/>
                    </a:lnTo>
                    <a:lnTo>
                      <a:pt x="200" y="4610"/>
                    </a:lnTo>
                    <a:lnTo>
                      <a:pt x="238" y="4628"/>
                    </a:lnTo>
                    <a:lnTo>
                      <a:pt x="343" y="4667"/>
                    </a:lnTo>
                    <a:lnTo>
                      <a:pt x="391" y="4695"/>
                    </a:lnTo>
                    <a:lnTo>
                      <a:pt x="410" y="4705"/>
                    </a:lnTo>
                    <a:lnTo>
                      <a:pt x="419" y="4724"/>
                    </a:lnTo>
                    <a:lnTo>
                      <a:pt x="419" y="4733"/>
                    </a:lnTo>
                    <a:lnTo>
                      <a:pt x="429" y="4752"/>
                    </a:lnTo>
                    <a:lnTo>
                      <a:pt x="438" y="4771"/>
                    </a:lnTo>
                    <a:lnTo>
                      <a:pt x="448" y="4781"/>
                    </a:lnTo>
                    <a:lnTo>
                      <a:pt x="553" y="4819"/>
                    </a:lnTo>
                    <a:lnTo>
                      <a:pt x="553" y="4829"/>
                    </a:lnTo>
                    <a:lnTo>
                      <a:pt x="591" y="4733"/>
                    </a:lnTo>
                    <a:lnTo>
                      <a:pt x="619" y="4695"/>
                    </a:lnTo>
                    <a:lnTo>
                      <a:pt x="648" y="4667"/>
                    </a:lnTo>
                    <a:lnTo>
                      <a:pt x="676" y="4648"/>
                    </a:lnTo>
                    <a:lnTo>
                      <a:pt x="800" y="4610"/>
                    </a:lnTo>
                    <a:lnTo>
                      <a:pt x="848" y="4600"/>
                    </a:lnTo>
                    <a:lnTo>
                      <a:pt x="877" y="4610"/>
                    </a:lnTo>
                    <a:lnTo>
                      <a:pt x="819" y="4695"/>
                    </a:lnTo>
                    <a:lnTo>
                      <a:pt x="772" y="4724"/>
                    </a:lnTo>
                    <a:lnTo>
                      <a:pt x="734" y="4705"/>
                    </a:lnTo>
                    <a:lnTo>
                      <a:pt x="667" y="4714"/>
                    </a:lnTo>
                    <a:lnTo>
                      <a:pt x="696" y="4771"/>
                    </a:lnTo>
                    <a:lnTo>
                      <a:pt x="753" y="4762"/>
                    </a:lnTo>
                    <a:lnTo>
                      <a:pt x="791" y="4743"/>
                    </a:lnTo>
                    <a:lnTo>
                      <a:pt x="838" y="4705"/>
                    </a:lnTo>
                    <a:lnTo>
                      <a:pt x="915" y="4590"/>
                    </a:lnTo>
                    <a:lnTo>
                      <a:pt x="962" y="4552"/>
                    </a:lnTo>
                    <a:lnTo>
                      <a:pt x="1057" y="4524"/>
                    </a:lnTo>
                    <a:lnTo>
                      <a:pt x="1076" y="4495"/>
                    </a:lnTo>
                    <a:lnTo>
                      <a:pt x="1095" y="4457"/>
                    </a:lnTo>
                    <a:lnTo>
                      <a:pt x="1095" y="4410"/>
                    </a:lnTo>
                    <a:lnTo>
                      <a:pt x="1067" y="4400"/>
                    </a:lnTo>
                    <a:lnTo>
                      <a:pt x="1048" y="4400"/>
                    </a:lnTo>
                    <a:lnTo>
                      <a:pt x="1010" y="4372"/>
                    </a:lnTo>
                    <a:lnTo>
                      <a:pt x="972" y="4324"/>
                    </a:lnTo>
                    <a:lnTo>
                      <a:pt x="953" y="4305"/>
                    </a:lnTo>
                    <a:lnTo>
                      <a:pt x="934" y="4295"/>
                    </a:lnTo>
                    <a:lnTo>
                      <a:pt x="905" y="4295"/>
                    </a:lnTo>
                    <a:lnTo>
                      <a:pt x="924" y="4305"/>
                    </a:lnTo>
                    <a:lnTo>
                      <a:pt x="934" y="4324"/>
                    </a:lnTo>
                    <a:lnTo>
                      <a:pt x="924" y="4333"/>
                    </a:lnTo>
                    <a:lnTo>
                      <a:pt x="905" y="4333"/>
                    </a:lnTo>
                    <a:lnTo>
                      <a:pt x="867" y="4314"/>
                    </a:lnTo>
                    <a:lnTo>
                      <a:pt x="819" y="4295"/>
                    </a:lnTo>
                    <a:lnTo>
                      <a:pt x="848" y="4238"/>
                    </a:lnTo>
                    <a:lnTo>
                      <a:pt x="1019" y="4057"/>
                    </a:lnTo>
                    <a:lnTo>
                      <a:pt x="1105" y="3943"/>
                    </a:lnTo>
                    <a:lnTo>
                      <a:pt x="1276" y="3771"/>
                    </a:lnTo>
                    <a:lnTo>
                      <a:pt x="1324" y="3752"/>
                    </a:lnTo>
                    <a:lnTo>
                      <a:pt x="1381" y="3724"/>
                    </a:lnTo>
                    <a:lnTo>
                      <a:pt x="1448" y="3705"/>
                    </a:lnTo>
                    <a:lnTo>
                      <a:pt x="1514" y="3705"/>
                    </a:lnTo>
                    <a:lnTo>
                      <a:pt x="1524" y="3714"/>
                    </a:lnTo>
                    <a:lnTo>
                      <a:pt x="1562" y="3733"/>
                    </a:lnTo>
                    <a:lnTo>
                      <a:pt x="1581" y="3724"/>
                    </a:lnTo>
                    <a:lnTo>
                      <a:pt x="1591" y="3714"/>
                    </a:lnTo>
                    <a:lnTo>
                      <a:pt x="1591" y="3695"/>
                    </a:lnTo>
                    <a:lnTo>
                      <a:pt x="1619" y="3648"/>
                    </a:lnTo>
                    <a:lnTo>
                      <a:pt x="1629" y="3638"/>
                    </a:lnTo>
                    <a:lnTo>
                      <a:pt x="1743" y="3619"/>
                    </a:lnTo>
                    <a:lnTo>
                      <a:pt x="2134" y="3467"/>
                    </a:lnTo>
                    <a:lnTo>
                      <a:pt x="2267" y="3457"/>
                    </a:lnTo>
                    <a:lnTo>
                      <a:pt x="2572" y="3362"/>
                    </a:lnTo>
                    <a:lnTo>
                      <a:pt x="2619" y="3371"/>
                    </a:lnTo>
                    <a:lnTo>
                      <a:pt x="2638" y="3362"/>
                    </a:lnTo>
                    <a:lnTo>
                      <a:pt x="2667" y="3343"/>
                    </a:lnTo>
                    <a:lnTo>
                      <a:pt x="2772" y="3314"/>
                    </a:lnTo>
                    <a:lnTo>
                      <a:pt x="2876" y="3305"/>
                    </a:lnTo>
                    <a:lnTo>
                      <a:pt x="2943" y="3286"/>
                    </a:lnTo>
                    <a:lnTo>
                      <a:pt x="3048" y="3229"/>
                    </a:lnTo>
                    <a:lnTo>
                      <a:pt x="3105" y="3181"/>
                    </a:lnTo>
                    <a:lnTo>
                      <a:pt x="3143" y="3114"/>
                    </a:lnTo>
                    <a:lnTo>
                      <a:pt x="3219" y="2981"/>
                    </a:lnTo>
                    <a:lnTo>
                      <a:pt x="3267" y="2924"/>
                    </a:lnTo>
                    <a:lnTo>
                      <a:pt x="3305" y="2895"/>
                    </a:lnTo>
                    <a:lnTo>
                      <a:pt x="3429" y="2848"/>
                    </a:lnTo>
                    <a:lnTo>
                      <a:pt x="3515" y="2781"/>
                    </a:lnTo>
                    <a:lnTo>
                      <a:pt x="3543" y="2752"/>
                    </a:lnTo>
                    <a:lnTo>
                      <a:pt x="3858" y="2600"/>
                    </a:lnTo>
                    <a:lnTo>
                      <a:pt x="4057" y="2524"/>
                    </a:lnTo>
                    <a:lnTo>
                      <a:pt x="4077" y="2467"/>
                    </a:lnTo>
                    <a:lnTo>
                      <a:pt x="4096" y="2476"/>
                    </a:lnTo>
                    <a:lnTo>
                      <a:pt x="4115" y="2467"/>
                    </a:lnTo>
                    <a:lnTo>
                      <a:pt x="4115" y="2457"/>
                    </a:lnTo>
                    <a:lnTo>
                      <a:pt x="4124" y="2448"/>
                    </a:lnTo>
                    <a:lnTo>
                      <a:pt x="4143" y="2419"/>
                    </a:lnTo>
                    <a:lnTo>
                      <a:pt x="4153" y="2419"/>
                    </a:lnTo>
                    <a:lnTo>
                      <a:pt x="4172" y="2409"/>
                    </a:lnTo>
                    <a:lnTo>
                      <a:pt x="4210" y="2400"/>
                    </a:lnTo>
                    <a:lnTo>
                      <a:pt x="4248" y="2391"/>
                    </a:lnTo>
                    <a:lnTo>
                      <a:pt x="4296" y="2381"/>
                    </a:lnTo>
                    <a:lnTo>
                      <a:pt x="4324" y="2333"/>
                    </a:lnTo>
                    <a:lnTo>
                      <a:pt x="4467" y="2228"/>
                    </a:lnTo>
                    <a:lnTo>
                      <a:pt x="4505" y="2200"/>
                    </a:lnTo>
                    <a:lnTo>
                      <a:pt x="4524" y="2143"/>
                    </a:lnTo>
                    <a:lnTo>
                      <a:pt x="4581" y="2095"/>
                    </a:lnTo>
                    <a:lnTo>
                      <a:pt x="4638" y="2105"/>
                    </a:lnTo>
                    <a:lnTo>
                      <a:pt x="4676" y="2038"/>
                    </a:lnTo>
                    <a:lnTo>
                      <a:pt x="4705" y="2010"/>
                    </a:lnTo>
                    <a:lnTo>
                      <a:pt x="4724" y="1962"/>
                    </a:lnTo>
                    <a:lnTo>
                      <a:pt x="4762" y="1895"/>
                    </a:lnTo>
                    <a:lnTo>
                      <a:pt x="4762" y="1857"/>
                    </a:lnTo>
                    <a:lnTo>
                      <a:pt x="4762" y="1838"/>
                    </a:lnTo>
                    <a:lnTo>
                      <a:pt x="4734" y="1809"/>
                    </a:lnTo>
                    <a:lnTo>
                      <a:pt x="4724" y="1800"/>
                    </a:lnTo>
                    <a:lnTo>
                      <a:pt x="4724" y="1790"/>
                    </a:lnTo>
                    <a:lnTo>
                      <a:pt x="4715" y="1743"/>
                    </a:lnTo>
                    <a:lnTo>
                      <a:pt x="4705" y="1714"/>
                    </a:lnTo>
                    <a:lnTo>
                      <a:pt x="4715" y="1686"/>
                    </a:lnTo>
                    <a:lnTo>
                      <a:pt x="4734" y="1667"/>
                    </a:lnTo>
                    <a:lnTo>
                      <a:pt x="4734" y="1638"/>
                    </a:lnTo>
                    <a:lnTo>
                      <a:pt x="4696" y="1591"/>
                    </a:lnTo>
                    <a:lnTo>
                      <a:pt x="4667" y="1543"/>
                    </a:lnTo>
                    <a:lnTo>
                      <a:pt x="4619" y="1514"/>
                    </a:lnTo>
                    <a:lnTo>
                      <a:pt x="4591" y="1486"/>
                    </a:lnTo>
                    <a:lnTo>
                      <a:pt x="4581" y="1448"/>
                    </a:lnTo>
                    <a:lnTo>
                      <a:pt x="4581" y="1400"/>
                    </a:lnTo>
                    <a:lnTo>
                      <a:pt x="4581" y="1324"/>
                    </a:lnTo>
                    <a:lnTo>
                      <a:pt x="4600" y="1276"/>
                    </a:lnTo>
                    <a:lnTo>
                      <a:pt x="4638" y="1248"/>
                    </a:lnTo>
                    <a:lnTo>
                      <a:pt x="4667" y="1238"/>
                    </a:lnTo>
                    <a:lnTo>
                      <a:pt x="4676" y="1257"/>
                    </a:lnTo>
                    <a:lnTo>
                      <a:pt x="4724" y="1276"/>
                    </a:lnTo>
                    <a:lnTo>
                      <a:pt x="4781" y="1267"/>
                    </a:lnTo>
                    <a:lnTo>
                      <a:pt x="4810" y="1276"/>
                    </a:lnTo>
                    <a:lnTo>
                      <a:pt x="4819" y="1257"/>
                    </a:lnTo>
                    <a:lnTo>
                      <a:pt x="4839" y="1248"/>
                    </a:lnTo>
                    <a:lnTo>
                      <a:pt x="4848" y="1228"/>
                    </a:lnTo>
                    <a:lnTo>
                      <a:pt x="4848" y="1200"/>
                    </a:lnTo>
                    <a:lnTo>
                      <a:pt x="4858" y="1181"/>
                    </a:lnTo>
                    <a:lnTo>
                      <a:pt x="4896" y="1105"/>
                    </a:lnTo>
                    <a:lnTo>
                      <a:pt x="4858" y="1076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29" name="Freeform 17">
                <a:extLst>
                  <a:ext uri="{FF2B5EF4-FFF2-40B4-BE49-F238E27FC236}">
                    <a16:creationId xmlns:a16="http://schemas.microsoft.com/office/drawing/2014/main" id="{186EF34A-D17B-344F-99D6-D75080FDB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6525" y="1604963"/>
                <a:ext cx="2955925" cy="2355850"/>
              </a:xfrm>
              <a:custGeom>
                <a:avLst/>
                <a:gdLst>
                  <a:gd name="T0" fmla="*/ 2520277 w 8210"/>
                  <a:gd name="T1" fmla="*/ 428762 h 6544"/>
                  <a:gd name="T2" fmla="*/ 2496154 w 8210"/>
                  <a:gd name="T3" fmla="*/ 353161 h 6544"/>
                  <a:gd name="T4" fmla="*/ 2921361 w 8210"/>
                  <a:gd name="T5" fmla="*/ 1097285 h 6544"/>
                  <a:gd name="T6" fmla="*/ 2777345 w 8210"/>
                  <a:gd name="T7" fmla="*/ 970564 h 6544"/>
                  <a:gd name="T8" fmla="*/ 2749982 w 8210"/>
                  <a:gd name="T9" fmla="*/ 860764 h 6544"/>
                  <a:gd name="T10" fmla="*/ 2547640 w 8210"/>
                  <a:gd name="T11" fmla="*/ 877684 h 6544"/>
                  <a:gd name="T12" fmla="*/ 2417306 w 8210"/>
                  <a:gd name="T13" fmla="*/ 919084 h 6544"/>
                  <a:gd name="T14" fmla="*/ 2386702 w 8210"/>
                  <a:gd name="T15" fmla="*/ 905404 h 6544"/>
                  <a:gd name="T16" fmla="*/ 2232245 w 8210"/>
                  <a:gd name="T17" fmla="*/ 836644 h 6544"/>
                  <a:gd name="T18" fmla="*/ 2245927 w 8210"/>
                  <a:gd name="T19" fmla="*/ 651603 h 6544"/>
                  <a:gd name="T20" fmla="*/ 2211723 w 8210"/>
                  <a:gd name="T21" fmla="*/ 531722 h 6544"/>
                  <a:gd name="T22" fmla="*/ 2273290 w 8210"/>
                  <a:gd name="T23" fmla="*/ 370442 h 6544"/>
                  <a:gd name="T24" fmla="*/ 2191201 w 8210"/>
                  <a:gd name="T25" fmla="*/ 281161 h 6544"/>
                  <a:gd name="T26" fmla="*/ 2149796 w 8210"/>
                  <a:gd name="T27" fmla="*/ 222841 h 6544"/>
                  <a:gd name="T28" fmla="*/ 2286971 w 8210"/>
                  <a:gd name="T29" fmla="*/ 226441 h 6544"/>
                  <a:gd name="T30" fmla="*/ 2245927 w 8210"/>
                  <a:gd name="T31" fmla="*/ 147601 h 6544"/>
                  <a:gd name="T32" fmla="*/ 2191201 w 8210"/>
                  <a:gd name="T33" fmla="*/ 41400 h 6544"/>
                  <a:gd name="T34" fmla="*/ 1896328 w 8210"/>
                  <a:gd name="T35" fmla="*/ 65160 h 6544"/>
                  <a:gd name="T36" fmla="*/ 1741872 w 8210"/>
                  <a:gd name="T37" fmla="*/ 181801 h 6544"/>
                  <a:gd name="T38" fmla="*/ 1789757 w 8210"/>
                  <a:gd name="T39" fmla="*/ 257401 h 6544"/>
                  <a:gd name="T40" fmla="*/ 1820720 w 8210"/>
                  <a:gd name="T41" fmla="*/ 322561 h 6544"/>
                  <a:gd name="T42" fmla="*/ 1649341 w 8210"/>
                  <a:gd name="T43" fmla="*/ 343081 h 6544"/>
                  <a:gd name="T44" fmla="*/ 1591015 w 8210"/>
                  <a:gd name="T45" fmla="*/ 291601 h 6544"/>
                  <a:gd name="T46" fmla="*/ 1446999 w 8210"/>
                  <a:gd name="T47" fmla="*/ 147601 h 6544"/>
                  <a:gd name="T48" fmla="*/ 1224135 w 8210"/>
                  <a:gd name="T49" fmla="*/ 0 h 6544"/>
                  <a:gd name="T50" fmla="*/ 949784 w 8210"/>
                  <a:gd name="T51" fmla="*/ 113040 h 6544"/>
                  <a:gd name="T52" fmla="*/ 764364 w 8210"/>
                  <a:gd name="T53" fmla="*/ 144001 h 6544"/>
                  <a:gd name="T54" fmla="*/ 637630 w 8210"/>
                  <a:gd name="T55" fmla="*/ 174961 h 6544"/>
                  <a:gd name="T56" fmla="*/ 473092 w 8210"/>
                  <a:gd name="T57" fmla="*/ 164521 h 6544"/>
                  <a:gd name="T58" fmla="*/ 332677 w 8210"/>
                  <a:gd name="T59" fmla="*/ 199081 h 6544"/>
                  <a:gd name="T60" fmla="*/ 164538 w 8210"/>
                  <a:gd name="T61" fmla="*/ 253801 h 6544"/>
                  <a:gd name="T62" fmla="*/ 16922 w 8210"/>
                  <a:gd name="T63" fmla="*/ 411482 h 6544"/>
                  <a:gd name="T64" fmla="*/ 65167 w 8210"/>
                  <a:gd name="T65" fmla="*/ 555482 h 6544"/>
                  <a:gd name="T66" fmla="*/ 185060 w 8210"/>
                  <a:gd name="T67" fmla="*/ 713163 h 6544"/>
                  <a:gd name="T68" fmla="*/ 27363 w 8210"/>
                  <a:gd name="T69" fmla="*/ 881284 h 6544"/>
                  <a:gd name="T70" fmla="*/ 174619 w 8210"/>
                  <a:gd name="T71" fmla="*/ 987484 h 6544"/>
                  <a:gd name="T72" fmla="*/ 311794 w 8210"/>
                  <a:gd name="T73" fmla="*/ 1200245 h 6544"/>
                  <a:gd name="T74" fmla="*/ 387403 w 8210"/>
                  <a:gd name="T75" fmla="*/ 1392126 h 6544"/>
                  <a:gd name="T76" fmla="*/ 147256 w 8210"/>
                  <a:gd name="T77" fmla="*/ 1639087 h 6544"/>
                  <a:gd name="T78" fmla="*/ 130334 w 8210"/>
                  <a:gd name="T79" fmla="*/ 1844648 h 6544"/>
                  <a:gd name="T80" fmla="*/ 140415 w 8210"/>
                  <a:gd name="T81" fmla="*/ 2184129 h 6544"/>
                  <a:gd name="T82" fmla="*/ 281191 w 8210"/>
                  <a:gd name="T83" fmla="*/ 2218329 h 6544"/>
                  <a:gd name="T84" fmla="*/ 411525 w 8210"/>
                  <a:gd name="T85" fmla="*/ 2098449 h 6544"/>
                  <a:gd name="T86" fmla="*/ 555541 w 8210"/>
                  <a:gd name="T87" fmla="*/ 2143089 h 6544"/>
                  <a:gd name="T88" fmla="*/ 672194 w 8210"/>
                  <a:gd name="T89" fmla="*/ 2184129 h 6544"/>
                  <a:gd name="T90" fmla="*/ 891458 w 8210"/>
                  <a:gd name="T91" fmla="*/ 2273410 h 6544"/>
                  <a:gd name="T92" fmla="*/ 1083359 w 8210"/>
                  <a:gd name="T93" fmla="*/ 2345410 h 6544"/>
                  <a:gd name="T94" fmla="*/ 1244657 w 8210"/>
                  <a:gd name="T95" fmla="*/ 2269810 h 6544"/>
                  <a:gd name="T96" fmla="*/ 1395513 w 8210"/>
                  <a:gd name="T97" fmla="*/ 2266570 h 6544"/>
                  <a:gd name="T98" fmla="*/ 1474362 w 8210"/>
                  <a:gd name="T99" fmla="*/ 2149929 h 6544"/>
                  <a:gd name="T100" fmla="*/ 1539529 w 8210"/>
                  <a:gd name="T101" fmla="*/ 2050569 h 6544"/>
                  <a:gd name="T102" fmla="*/ 1580574 w 8210"/>
                  <a:gd name="T103" fmla="*/ 1978568 h 6544"/>
                  <a:gd name="T104" fmla="*/ 1728190 w 8210"/>
                  <a:gd name="T105" fmla="*/ 1837808 h 6544"/>
                  <a:gd name="T106" fmla="*/ 1848083 w 8210"/>
                  <a:gd name="T107" fmla="*/ 1666447 h 6544"/>
                  <a:gd name="T108" fmla="*/ 2043585 w 8210"/>
                  <a:gd name="T109" fmla="*/ 1491486 h 6544"/>
                  <a:gd name="T110" fmla="*/ 2352139 w 8210"/>
                  <a:gd name="T111" fmla="*/ 1477806 h 6544"/>
                  <a:gd name="T112" fmla="*/ 2506596 w 8210"/>
                  <a:gd name="T113" fmla="*/ 1525686 h 6544"/>
                  <a:gd name="T114" fmla="*/ 2561322 w 8210"/>
                  <a:gd name="T115" fmla="*/ 1598047 h 6544"/>
                  <a:gd name="T116" fmla="*/ 2736301 w 8210"/>
                  <a:gd name="T117" fmla="*/ 1618567 h 6544"/>
                  <a:gd name="T118" fmla="*/ 2756823 w 8210"/>
                  <a:gd name="T119" fmla="*/ 1549807 h 6544"/>
                  <a:gd name="T120" fmla="*/ 2794627 w 8210"/>
                  <a:gd name="T121" fmla="*/ 1357926 h 6544"/>
                  <a:gd name="T122" fmla="*/ 2846113 w 8210"/>
                  <a:gd name="T123" fmla="*/ 1310046 h 6544"/>
                  <a:gd name="T124" fmla="*/ 2931802 w 8210"/>
                  <a:gd name="T125" fmla="*/ 1196645 h 65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210" h="6544">
                    <a:moveTo>
                      <a:pt x="6571" y="1105"/>
                    </a:moveTo>
                    <a:lnTo>
                      <a:pt x="6609" y="1134"/>
                    </a:lnTo>
                    <a:lnTo>
                      <a:pt x="6705" y="1181"/>
                    </a:lnTo>
                    <a:lnTo>
                      <a:pt x="6809" y="1200"/>
                    </a:lnTo>
                    <a:lnTo>
                      <a:pt x="6886" y="1239"/>
                    </a:lnTo>
                    <a:lnTo>
                      <a:pt x="7010" y="1239"/>
                    </a:lnTo>
                    <a:lnTo>
                      <a:pt x="7019" y="1239"/>
                    </a:lnTo>
                    <a:lnTo>
                      <a:pt x="7028" y="1248"/>
                    </a:lnTo>
                    <a:lnTo>
                      <a:pt x="7038" y="1257"/>
                    </a:lnTo>
                    <a:lnTo>
                      <a:pt x="7057" y="1257"/>
                    </a:lnTo>
                    <a:lnTo>
                      <a:pt x="7076" y="1248"/>
                    </a:lnTo>
                    <a:lnTo>
                      <a:pt x="7076" y="1239"/>
                    </a:lnTo>
                    <a:lnTo>
                      <a:pt x="7076" y="1210"/>
                    </a:lnTo>
                    <a:lnTo>
                      <a:pt x="7067" y="1191"/>
                    </a:lnTo>
                    <a:lnTo>
                      <a:pt x="7067" y="1181"/>
                    </a:lnTo>
                    <a:lnTo>
                      <a:pt x="7067" y="1172"/>
                    </a:lnTo>
                    <a:lnTo>
                      <a:pt x="7057" y="1162"/>
                    </a:lnTo>
                    <a:lnTo>
                      <a:pt x="7048" y="1162"/>
                    </a:lnTo>
                    <a:lnTo>
                      <a:pt x="7038" y="1172"/>
                    </a:lnTo>
                    <a:lnTo>
                      <a:pt x="7028" y="1181"/>
                    </a:lnTo>
                    <a:lnTo>
                      <a:pt x="7019" y="1191"/>
                    </a:lnTo>
                    <a:lnTo>
                      <a:pt x="7010" y="1191"/>
                    </a:lnTo>
                    <a:lnTo>
                      <a:pt x="7000" y="1191"/>
                    </a:lnTo>
                    <a:lnTo>
                      <a:pt x="6990" y="1191"/>
                    </a:lnTo>
                    <a:lnTo>
                      <a:pt x="6972" y="1162"/>
                    </a:lnTo>
                    <a:lnTo>
                      <a:pt x="6962" y="1153"/>
                    </a:lnTo>
                    <a:lnTo>
                      <a:pt x="6952" y="1143"/>
                    </a:lnTo>
                    <a:lnTo>
                      <a:pt x="6943" y="1134"/>
                    </a:lnTo>
                    <a:lnTo>
                      <a:pt x="6943" y="1124"/>
                    </a:lnTo>
                    <a:lnTo>
                      <a:pt x="6943" y="1114"/>
                    </a:lnTo>
                    <a:lnTo>
                      <a:pt x="6952" y="1105"/>
                    </a:lnTo>
                    <a:lnTo>
                      <a:pt x="6972" y="1096"/>
                    </a:lnTo>
                    <a:lnTo>
                      <a:pt x="6981" y="1096"/>
                    </a:lnTo>
                    <a:lnTo>
                      <a:pt x="6990" y="1086"/>
                    </a:lnTo>
                    <a:lnTo>
                      <a:pt x="7000" y="1057"/>
                    </a:lnTo>
                    <a:lnTo>
                      <a:pt x="7000" y="1048"/>
                    </a:lnTo>
                    <a:lnTo>
                      <a:pt x="7010" y="1038"/>
                    </a:lnTo>
                    <a:lnTo>
                      <a:pt x="7010" y="1019"/>
                    </a:lnTo>
                    <a:lnTo>
                      <a:pt x="7010" y="1010"/>
                    </a:lnTo>
                    <a:lnTo>
                      <a:pt x="6990" y="1010"/>
                    </a:lnTo>
                    <a:lnTo>
                      <a:pt x="6981" y="1010"/>
                    </a:lnTo>
                    <a:lnTo>
                      <a:pt x="6962" y="1000"/>
                    </a:lnTo>
                    <a:lnTo>
                      <a:pt x="6952" y="991"/>
                    </a:lnTo>
                    <a:lnTo>
                      <a:pt x="6952" y="981"/>
                    </a:lnTo>
                    <a:lnTo>
                      <a:pt x="6943" y="981"/>
                    </a:lnTo>
                    <a:lnTo>
                      <a:pt x="6933" y="981"/>
                    </a:lnTo>
                    <a:lnTo>
                      <a:pt x="6914" y="981"/>
                    </a:lnTo>
                    <a:lnTo>
                      <a:pt x="6905" y="981"/>
                    </a:lnTo>
                    <a:lnTo>
                      <a:pt x="6886" y="981"/>
                    </a:lnTo>
                    <a:lnTo>
                      <a:pt x="6790" y="953"/>
                    </a:lnTo>
                    <a:lnTo>
                      <a:pt x="6762" y="943"/>
                    </a:lnTo>
                    <a:lnTo>
                      <a:pt x="6743" y="934"/>
                    </a:lnTo>
                    <a:lnTo>
                      <a:pt x="6705" y="934"/>
                    </a:lnTo>
                    <a:lnTo>
                      <a:pt x="6609" y="943"/>
                    </a:lnTo>
                    <a:lnTo>
                      <a:pt x="6591" y="943"/>
                    </a:lnTo>
                    <a:lnTo>
                      <a:pt x="6581" y="953"/>
                    </a:lnTo>
                    <a:lnTo>
                      <a:pt x="6552" y="1000"/>
                    </a:lnTo>
                    <a:lnTo>
                      <a:pt x="6524" y="1029"/>
                    </a:lnTo>
                    <a:lnTo>
                      <a:pt x="6524" y="1048"/>
                    </a:lnTo>
                    <a:lnTo>
                      <a:pt x="6533" y="1057"/>
                    </a:lnTo>
                    <a:lnTo>
                      <a:pt x="6571" y="1105"/>
                    </a:lnTo>
                    <a:close/>
                    <a:moveTo>
                      <a:pt x="8191" y="3172"/>
                    </a:moveTo>
                    <a:lnTo>
                      <a:pt x="8181" y="3172"/>
                    </a:lnTo>
                    <a:lnTo>
                      <a:pt x="8171" y="3153"/>
                    </a:lnTo>
                    <a:lnTo>
                      <a:pt x="8171" y="3143"/>
                    </a:lnTo>
                    <a:lnTo>
                      <a:pt x="8153" y="3115"/>
                    </a:lnTo>
                    <a:lnTo>
                      <a:pt x="8133" y="3077"/>
                    </a:lnTo>
                    <a:lnTo>
                      <a:pt x="8114" y="3057"/>
                    </a:lnTo>
                    <a:lnTo>
                      <a:pt x="8114" y="3048"/>
                    </a:lnTo>
                    <a:lnTo>
                      <a:pt x="8114" y="3029"/>
                    </a:lnTo>
                    <a:lnTo>
                      <a:pt x="8133" y="3000"/>
                    </a:lnTo>
                    <a:lnTo>
                      <a:pt x="8143" y="2981"/>
                    </a:lnTo>
                    <a:lnTo>
                      <a:pt x="8153" y="2972"/>
                    </a:lnTo>
                    <a:lnTo>
                      <a:pt x="8162" y="2953"/>
                    </a:lnTo>
                    <a:lnTo>
                      <a:pt x="8162" y="2934"/>
                    </a:lnTo>
                    <a:lnTo>
                      <a:pt x="8162" y="2915"/>
                    </a:lnTo>
                    <a:lnTo>
                      <a:pt x="8124" y="2877"/>
                    </a:lnTo>
                    <a:lnTo>
                      <a:pt x="8105" y="2810"/>
                    </a:lnTo>
                    <a:lnTo>
                      <a:pt x="8095" y="2705"/>
                    </a:lnTo>
                    <a:lnTo>
                      <a:pt x="8038" y="2734"/>
                    </a:lnTo>
                    <a:lnTo>
                      <a:pt x="8019" y="2743"/>
                    </a:lnTo>
                    <a:lnTo>
                      <a:pt x="7990" y="2762"/>
                    </a:lnTo>
                    <a:lnTo>
                      <a:pt x="7981" y="2772"/>
                    </a:lnTo>
                    <a:lnTo>
                      <a:pt x="7962" y="2772"/>
                    </a:lnTo>
                    <a:lnTo>
                      <a:pt x="7924" y="2781"/>
                    </a:lnTo>
                    <a:lnTo>
                      <a:pt x="7905" y="2772"/>
                    </a:lnTo>
                    <a:lnTo>
                      <a:pt x="7895" y="2762"/>
                    </a:lnTo>
                    <a:lnTo>
                      <a:pt x="7876" y="2753"/>
                    </a:lnTo>
                    <a:lnTo>
                      <a:pt x="7838" y="2734"/>
                    </a:lnTo>
                    <a:lnTo>
                      <a:pt x="7810" y="2734"/>
                    </a:lnTo>
                    <a:lnTo>
                      <a:pt x="7724" y="2705"/>
                    </a:lnTo>
                    <a:lnTo>
                      <a:pt x="7714" y="2696"/>
                    </a:lnTo>
                    <a:lnTo>
                      <a:pt x="7705" y="2686"/>
                    </a:lnTo>
                    <a:lnTo>
                      <a:pt x="7695" y="2658"/>
                    </a:lnTo>
                    <a:lnTo>
                      <a:pt x="7695" y="2638"/>
                    </a:lnTo>
                    <a:lnTo>
                      <a:pt x="7695" y="2629"/>
                    </a:lnTo>
                    <a:lnTo>
                      <a:pt x="7705" y="2619"/>
                    </a:lnTo>
                    <a:lnTo>
                      <a:pt x="7705" y="2610"/>
                    </a:lnTo>
                    <a:lnTo>
                      <a:pt x="7714" y="2610"/>
                    </a:lnTo>
                    <a:lnTo>
                      <a:pt x="7714" y="2600"/>
                    </a:lnTo>
                    <a:lnTo>
                      <a:pt x="7705" y="2591"/>
                    </a:lnTo>
                    <a:lnTo>
                      <a:pt x="7695" y="2562"/>
                    </a:lnTo>
                    <a:lnTo>
                      <a:pt x="7657" y="2534"/>
                    </a:lnTo>
                    <a:lnTo>
                      <a:pt x="7647" y="2524"/>
                    </a:lnTo>
                    <a:lnTo>
                      <a:pt x="7638" y="2505"/>
                    </a:lnTo>
                    <a:lnTo>
                      <a:pt x="7638" y="2486"/>
                    </a:lnTo>
                    <a:lnTo>
                      <a:pt x="7647" y="2477"/>
                    </a:lnTo>
                    <a:lnTo>
                      <a:pt x="7657" y="2467"/>
                    </a:lnTo>
                    <a:lnTo>
                      <a:pt x="7667" y="2458"/>
                    </a:lnTo>
                    <a:lnTo>
                      <a:pt x="7676" y="2448"/>
                    </a:lnTo>
                    <a:lnTo>
                      <a:pt x="7686" y="2438"/>
                    </a:lnTo>
                    <a:lnTo>
                      <a:pt x="7686" y="2420"/>
                    </a:lnTo>
                    <a:lnTo>
                      <a:pt x="7676" y="2410"/>
                    </a:lnTo>
                    <a:lnTo>
                      <a:pt x="7657" y="2400"/>
                    </a:lnTo>
                    <a:lnTo>
                      <a:pt x="7638" y="2391"/>
                    </a:lnTo>
                    <a:lnTo>
                      <a:pt x="7609" y="2391"/>
                    </a:lnTo>
                    <a:lnTo>
                      <a:pt x="7581" y="2391"/>
                    </a:lnTo>
                    <a:lnTo>
                      <a:pt x="7495" y="2420"/>
                    </a:lnTo>
                    <a:lnTo>
                      <a:pt x="7476" y="2420"/>
                    </a:lnTo>
                    <a:lnTo>
                      <a:pt x="7457" y="2410"/>
                    </a:lnTo>
                    <a:lnTo>
                      <a:pt x="7448" y="2400"/>
                    </a:lnTo>
                    <a:lnTo>
                      <a:pt x="7448" y="2381"/>
                    </a:lnTo>
                    <a:lnTo>
                      <a:pt x="7448" y="2362"/>
                    </a:lnTo>
                    <a:lnTo>
                      <a:pt x="7438" y="2353"/>
                    </a:lnTo>
                    <a:lnTo>
                      <a:pt x="7438" y="2334"/>
                    </a:lnTo>
                    <a:lnTo>
                      <a:pt x="7429" y="2334"/>
                    </a:lnTo>
                    <a:lnTo>
                      <a:pt x="7419" y="2324"/>
                    </a:lnTo>
                    <a:lnTo>
                      <a:pt x="7333" y="2315"/>
                    </a:lnTo>
                    <a:lnTo>
                      <a:pt x="7238" y="2324"/>
                    </a:lnTo>
                    <a:lnTo>
                      <a:pt x="7190" y="2334"/>
                    </a:lnTo>
                    <a:lnTo>
                      <a:pt x="7171" y="2353"/>
                    </a:lnTo>
                    <a:lnTo>
                      <a:pt x="7143" y="2381"/>
                    </a:lnTo>
                    <a:lnTo>
                      <a:pt x="7124" y="2381"/>
                    </a:lnTo>
                    <a:lnTo>
                      <a:pt x="7095" y="2381"/>
                    </a:lnTo>
                    <a:lnTo>
                      <a:pt x="7086" y="2381"/>
                    </a:lnTo>
                    <a:lnTo>
                      <a:pt x="7076" y="2391"/>
                    </a:lnTo>
                    <a:lnTo>
                      <a:pt x="7076" y="2400"/>
                    </a:lnTo>
                    <a:lnTo>
                      <a:pt x="7076" y="2438"/>
                    </a:lnTo>
                    <a:lnTo>
                      <a:pt x="7076" y="2467"/>
                    </a:lnTo>
                    <a:lnTo>
                      <a:pt x="7067" y="2477"/>
                    </a:lnTo>
                    <a:lnTo>
                      <a:pt x="7057" y="2486"/>
                    </a:lnTo>
                    <a:lnTo>
                      <a:pt x="7048" y="2486"/>
                    </a:lnTo>
                    <a:lnTo>
                      <a:pt x="7038" y="2496"/>
                    </a:lnTo>
                    <a:lnTo>
                      <a:pt x="7028" y="2515"/>
                    </a:lnTo>
                    <a:lnTo>
                      <a:pt x="7028" y="2534"/>
                    </a:lnTo>
                    <a:lnTo>
                      <a:pt x="7010" y="2562"/>
                    </a:lnTo>
                    <a:lnTo>
                      <a:pt x="6990" y="2591"/>
                    </a:lnTo>
                    <a:lnTo>
                      <a:pt x="6990" y="2600"/>
                    </a:lnTo>
                    <a:lnTo>
                      <a:pt x="6990" y="2610"/>
                    </a:lnTo>
                    <a:lnTo>
                      <a:pt x="6981" y="2610"/>
                    </a:lnTo>
                    <a:lnTo>
                      <a:pt x="6952" y="2610"/>
                    </a:lnTo>
                    <a:lnTo>
                      <a:pt x="6914" y="2600"/>
                    </a:lnTo>
                    <a:lnTo>
                      <a:pt x="6857" y="2610"/>
                    </a:lnTo>
                    <a:lnTo>
                      <a:pt x="6847" y="2610"/>
                    </a:lnTo>
                    <a:lnTo>
                      <a:pt x="6829" y="2610"/>
                    </a:lnTo>
                    <a:lnTo>
                      <a:pt x="6800" y="2581"/>
                    </a:lnTo>
                    <a:lnTo>
                      <a:pt x="6781" y="2581"/>
                    </a:lnTo>
                    <a:lnTo>
                      <a:pt x="6762" y="2572"/>
                    </a:lnTo>
                    <a:lnTo>
                      <a:pt x="6743" y="2572"/>
                    </a:lnTo>
                    <a:lnTo>
                      <a:pt x="6724" y="2562"/>
                    </a:lnTo>
                    <a:lnTo>
                      <a:pt x="6714" y="2553"/>
                    </a:lnTo>
                    <a:lnTo>
                      <a:pt x="6714" y="2534"/>
                    </a:lnTo>
                    <a:lnTo>
                      <a:pt x="6714" y="2515"/>
                    </a:lnTo>
                    <a:lnTo>
                      <a:pt x="6724" y="2505"/>
                    </a:lnTo>
                    <a:lnTo>
                      <a:pt x="6733" y="2486"/>
                    </a:lnTo>
                    <a:lnTo>
                      <a:pt x="6733" y="2477"/>
                    </a:lnTo>
                    <a:lnTo>
                      <a:pt x="6752" y="2458"/>
                    </a:lnTo>
                    <a:lnTo>
                      <a:pt x="6762" y="2438"/>
                    </a:lnTo>
                    <a:lnTo>
                      <a:pt x="6771" y="2410"/>
                    </a:lnTo>
                    <a:lnTo>
                      <a:pt x="6771" y="2400"/>
                    </a:lnTo>
                    <a:lnTo>
                      <a:pt x="6762" y="2381"/>
                    </a:lnTo>
                    <a:lnTo>
                      <a:pt x="6762" y="2372"/>
                    </a:lnTo>
                    <a:lnTo>
                      <a:pt x="6752" y="2362"/>
                    </a:lnTo>
                    <a:lnTo>
                      <a:pt x="6733" y="2362"/>
                    </a:lnTo>
                    <a:lnTo>
                      <a:pt x="6695" y="2362"/>
                    </a:lnTo>
                    <a:lnTo>
                      <a:pt x="6676" y="2372"/>
                    </a:lnTo>
                    <a:lnTo>
                      <a:pt x="6657" y="2400"/>
                    </a:lnTo>
                    <a:lnTo>
                      <a:pt x="6648" y="2420"/>
                    </a:lnTo>
                    <a:lnTo>
                      <a:pt x="6638" y="2429"/>
                    </a:lnTo>
                    <a:lnTo>
                      <a:pt x="6638" y="2448"/>
                    </a:lnTo>
                    <a:lnTo>
                      <a:pt x="6638" y="2458"/>
                    </a:lnTo>
                    <a:lnTo>
                      <a:pt x="6638" y="2477"/>
                    </a:lnTo>
                    <a:lnTo>
                      <a:pt x="6638" y="2496"/>
                    </a:lnTo>
                    <a:lnTo>
                      <a:pt x="6629" y="2515"/>
                    </a:lnTo>
                    <a:lnTo>
                      <a:pt x="6609" y="2534"/>
                    </a:lnTo>
                    <a:lnTo>
                      <a:pt x="6571" y="2553"/>
                    </a:lnTo>
                    <a:lnTo>
                      <a:pt x="6524" y="2581"/>
                    </a:lnTo>
                    <a:lnTo>
                      <a:pt x="6457" y="2562"/>
                    </a:lnTo>
                    <a:lnTo>
                      <a:pt x="6448" y="2486"/>
                    </a:lnTo>
                    <a:lnTo>
                      <a:pt x="6448" y="2477"/>
                    </a:lnTo>
                    <a:lnTo>
                      <a:pt x="6438" y="2467"/>
                    </a:lnTo>
                    <a:lnTo>
                      <a:pt x="6428" y="2448"/>
                    </a:lnTo>
                    <a:lnTo>
                      <a:pt x="6419" y="2438"/>
                    </a:lnTo>
                    <a:lnTo>
                      <a:pt x="6410" y="2429"/>
                    </a:lnTo>
                    <a:lnTo>
                      <a:pt x="6400" y="2429"/>
                    </a:lnTo>
                    <a:lnTo>
                      <a:pt x="6381" y="2438"/>
                    </a:lnTo>
                    <a:lnTo>
                      <a:pt x="6362" y="2438"/>
                    </a:lnTo>
                    <a:lnTo>
                      <a:pt x="6333" y="2438"/>
                    </a:lnTo>
                    <a:lnTo>
                      <a:pt x="6324" y="2438"/>
                    </a:lnTo>
                    <a:lnTo>
                      <a:pt x="6305" y="2438"/>
                    </a:lnTo>
                    <a:lnTo>
                      <a:pt x="6276" y="2429"/>
                    </a:lnTo>
                    <a:lnTo>
                      <a:pt x="6267" y="2400"/>
                    </a:lnTo>
                    <a:lnTo>
                      <a:pt x="6257" y="2391"/>
                    </a:lnTo>
                    <a:lnTo>
                      <a:pt x="6257" y="2372"/>
                    </a:lnTo>
                    <a:lnTo>
                      <a:pt x="6238" y="2343"/>
                    </a:lnTo>
                    <a:lnTo>
                      <a:pt x="6210" y="2334"/>
                    </a:lnTo>
                    <a:lnTo>
                      <a:pt x="6200" y="2324"/>
                    </a:lnTo>
                    <a:lnTo>
                      <a:pt x="6190" y="2295"/>
                    </a:lnTo>
                    <a:lnTo>
                      <a:pt x="6190" y="2277"/>
                    </a:lnTo>
                    <a:lnTo>
                      <a:pt x="6133" y="2200"/>
                    </a:lnTo>
                    <a:lnTo>
                      <a:pt x="6133" y="2191"/>
                    </a:lnTo>
                    <a:lnTo>
                      <a:pt x="6152" y="2172"/>
                    </a:lnTo>
                    <a:lnTo>
                      <a:pt x="6162" y="2153"/>
                    </a:lnTo>
                    <a:lnTo>
                      <a:pt x="6181" y="2086"/>
                    </a:lnTo>
                    <a:lnTo>
                      <a:pt x="6181" y="2067"/>
                    </a:lnTo>
                    <a:lnTo>
                      <a:pt x="6181" y="2048"/>
                    </a:lnTo>
                    <a:lnTo>
                      <a:pt x="6181" y="2029"/>
                    </a:lnTo>
                    <a:lnTo>
                      <a:pt x="6181" y="2010"/>
                    </a:lnTo>
                    <a:lnTo>
                      <a:pt x="6181" y="2000"/>
                    </a:lnTo>
                    <a:lnTo>
                      <a:pt x="6171" y="1981"/>
                    </a:lnTo>
                    <a:lnTo>
                      <a:pt x="6171" y="1962"/>
                    </a:lnTo>
                    <a:lnTo>
                      <a:pt x="6171" y="1924"/>
                    </a:lnTo>
                    <a:lnTo>
                      <a:pt x="6171" y="1915"/>
                    </a:lnTo>
                    <a:lnTo>
                      <a:pt x="6162" y="1905"/>
                    </a:lnTo>
                    <a:lnTo>
                      <a:pt x="6152" y="1886"/>
                    </a:lnTo>
                    <a:lnTo>
                      <a:pt x="6152" y="1876"/>
                    </a:lnTo>
                    <a:lnTo>
                      <a:pt x="6171" y="1867"/>
                    </a:lnTo>
                    <a:lnTo>
                      <a:pt x="6200" y="1867"/>
                    </a:lnTo>
                    <a:lnTo>
                      <a:pt x="6210" y="1858"/>
                    </a:lnTo>
                    <a:lnTo>
                      <a:pt x="6238" y="1810"/>
                    </a:lnTo>
                    <a:lnTo>
                      <a:pt x="6238" y="1800"/>
                    </a:lnTo>
                    <a:lnTo>
                      <a:pt x="6228" y="1781"/>
                    </a:lnTo>
                    <a:lnTo>
                      <a:pt x="6228" y="1762"/>
                    </a:lnTo>
                    <a:lnTo>
                      <a:pt x="6228" y="1715"/>
                    </a:lnTo>
                    <a:lnTo>
                      <a:pt x="6248" y="1676"/>
                    </a:lnTo>
                    <a:lnTo>
                      <a:pt x="6248" y="1658"/>
                    </a:lnTo>
                    <a:lnTo>
                      <a:pt x="6238" y="1648"/>
                    </a:lnTo>
                    <a:lnTo>
                      <a:pt x="6228" y="1638"/>
                    </a:lnTo>
                    <a:lnTo>
                      <a:pt x="6228" y="1619"/>
                    </a:lnTo>
                    <a:lnTo>
                      <a:pt x="6219" y="1610"/>
                    </a:lnTo>
                    <a:lnTo>
                      <a:pt x="6200" y="1591"/>
                    </a:lnTo>
                    <a:lnTo>
                      <a:pt x="6190" y="1581"/>
                    </a:lnTo>
                    <a:lnTo>
                      <a:pt x="6200" y="1562"/>
                    </a:lnTo>
                    <a:lnTo>
                      <a:pt x="6210" y="1534"/>
                    </a:lnTo>
                    <a:lnTo>
                      <a:pt x="6210" y="1515"/>
                    </a:lnTo>
                    <a:lnTo>
                      <a:pt x="6210" y="1495"/>
                    </a:lnTo>
                    <a:lnTo>
                      <a:pt x="6210" y="1486"/>
                    </a:lnTo>
                    <a:lnTo>
                      <a:pt x="6200" y="1477"/>
                    </a:lnTo>
                    <a:lnTo>
                      <a:pt x="6190" y="1477"/>
                    </a:lnTo>
                    <a:lnTo>
                      <a:pt x="6171" y="1477"/>
                    </a:lnTo>
                    <a:lnTo>
                      <a:pt x="6162" y="1486"/>
                    </a:lnTo>
                    <a:lnTo>
                      <a:pt x="6152" y="1486"/>
                    </a:lnTo>
                    <a:lnTo>
                      <a:pt x="6143" y="1477"/>
                    </a:lnTo>
                    <a:lnTo>
                      <a:pt x="6143" y="1457"/>
                    </a:lnTo>
                    <a:lnTo>
                      <a:pt x="6190" y="1410"/>
                    </a:lnTo>
                    <a:lnTo>
                      <a:pt x="6200" y="1391"/>
                    </a:lnTo>
                    <a:lnTo>
                      <a:pt x="6210" y="1381"/>
                    </a:lnTo>
                    <a:lnTo>
                      <a:pt x="6219" y="1372"/>
                    </a:lnTo>
                    <a:lnTo>
                      <a:pt x="6228" y="1353"/>
                    </a:lnTo>
                    <a:lnTo>
                      <a:pt x="6228" y="1334"/>
                    </a:lnTo>
                    <a:lnTo>
                      <a:pt x="6219" y="1324"/>
                    </a:lnTo>
                    <a:lnTo>
                      <a:pt x="6200" y="1296"/>
                    </a:lnTo>
                    <a:lnTo>
                      <a:pt x="6210" y="1286"/>
                    </a:lnTo>
                    <a:lnTo>
                      <a:pt x="6228" y="1267"/>
                    </a:lnTo>
                    <a:lnTo>
                      <a:pt x="6295" y="1267"/>
                    </a:lnTo>
                    <a:lnTo>
                      <a:pt x="6400" y="1277"/>
                    </a:lnTo>
                    <a:lnTo>
                      <a:pt x="6428" y="1286"/>
                    </a:lnTo>
                    <a:lnTo>
                      <a:pt x="6466" y="1296"/>
                    </a:lnTo>
                    <a:lnTo>
                      <a:pt x="6571" y="1257"/>
                    </a:lnTo>
                    <a:lnTo>
                      <a:pt x="6571" y="1229"/>
                    </a:lnTo>
                    <a:lnTo>
                      <a:pt x="6552" y="1210"/>
                    </a:lnTo>
                    <a:lnTo>
                      <a:pt x="6448" y="1124"/>
                    </a:lnTo>
                    <a:lnTo>
                      <a:pt x="6410" y="1105"/>
                    </a:lnTo>
                    <a:lnTo>
                      <a:pt x="6371" y="1057"/>
                    </a:lnTo>
                    <a:lnTo>
                      <a:pt x="6343" y="1048"/>
                    </a:lnTo>
                    <a:lnTo>
                      <a:pt x="6314" y="1029"/>
                    </a:lnTo>
                    <a:lnTo>
                      <a:pt x="6276" y="981"/>
                    </a:lnTo>
                    <a:lnTo>
                      <a:pt x="6219" y="962"/>
                    </a:lnTo>
                    <a:lnTo>
                      <a:pt x="6171" y="981"/>
                    </a:lnTo>
                    <a:lnTo>
                      <a:pt x="6133" y="991"/>
                    </a:lnTo>
                    <a:lnTo>
                      <a:pt x="6114" y="991"/>
                    </a:lnTo>
                    <a:lnTo>
                      <a:pt x="6114" y="972"/>
                    </a:lnTo>
                    <a:lnTo>
                      <a:pt x="6124" y="953"/>
                    </a:lnTo>
                    <a:lnTo>
                      <a:pt x="6114" y="943"/>
                    </a:lnTo>
                    <a:lnTo>
                      <a:pt x="6105" y="934"/>
                    </a:lnTo>
                    <a:lnTo>
                      <a:pt x="6095" y="924"/>
                    </a:lnTo>
                    <a:lnTo>
                      <a:pt x="6086" y="905"/>
                    </a:lnTo>
                    <a:lnTo>
                      <a:pt x="6086" y="886"/>
                    </a:lnTo>
                    <a:lnTo>
                      <a:pt x="6095" y="876"/>
                    </a:lnTo>
                    <a:lnTo>
                      <a:pt x="6105" y="858"/>
                    </a:lnTo>
                    <a:lnTo>
                      <a:pt x="6124" y="829"/>
                    </a:lnTo>
                    <a:lnTo>
                      <a:pt x="6133" y="800"/>
                    </a:lnTo>
                    <a:lnTo>
                      <a:pt x="6143" y="781"/>
                    </a:lnTo>
                    <a:lnTo>
                      <a:pt x="6152" y="762"/>
                    </a:lnTo>
                    <a:lnTo>
                      <a:pt x="6143" y="743"/>
                    </a:lnTo>
                    <a:lnTo>
                      <a:pt x="6133" y="734"/>
                    </a:lnTo>
                    <a:lnTo>
                      <a:pt x="6124" y="743"/>
                    </a:lnTo>
                    <a:lnTo>
                      <a:pt x="6095" y="772"/>
                    </a:lnTo>
                    <a:lnTo>
                      <a:pt x="6086" y="781"/>
                    </a:lnTo>
                    <a:lnTo>
                      <a:pt x="6076" y="791"/>
                    </a:lnTo>
                    <a:lnTo>
                      <a:pt x="6047" y="791"/>
                    </a:lnTo>
                    <a:lnTo>
                      <a:pt x="6029" y="791"/>
                    </a:lnTo>
                    <a:lnTo>
                      <a:pt x="6019" y="800"/>
                    </a:lnTo>
                    <a:lnTo>
                      <a:pt x="6009" y="810"/>
                    </a:lnTo>
                    <a:lnTo>
                      <a:pt x="6000" y="819"/>
                    </a:lnTo>
                    <a:lnTo>
                      <a:pt x="5990" y="838"/>
                    </a:lnTo>
                    <a:lnTo>
                      <a:pt x="6000" y="848"/>
                    </a:lnTo>
                    <a:lnTo>
                      <a:pt x="5990" y="858"/>
                    </a:lnTo>
                    <a:lnTo>
                      <a:pt x="5981" y="867"/>
                    </a:lnTo>
                    <a:lnTo>
                      <a:pt x="5971" y="858"/>
                    </a:lnTo>
                    <a:lnTo>
                      <a:pt x="5962" y="848"/>
                    </a:lnTo>
                    <a:lnTo>
                      <a:pt x="5914" y="791"/>
                    </a:lnTo>
                    <a:lnTo>
                      <a:pt x="5895" y="772"/>
                    </a:lnTo>
                    <a:lnTo>
                      <a:pt x="5886" y="753"/>
                    </a:lnTo>
                    <a:lnTo>
                      <a:pt x="5886" y="743"/>
                    </a:lnTo>
                    <a:lnTo>
                      <a:pt x="5895" y="724"/>
                    </a:lnTo>
                    <a:lnTo>
                      <a:pt x="5905" y="715"/>
                    </a:lnTo>
                    <a:lnTo>
                      <a:pt x="5924" y="686"/>
                    </a:lnTo>
                    <a:lnTo>
                      <a:pt x="5943" y="667"/>
                    </a:lnTo>
                    <a:lnTo>
                      <a:pt x="5952" y="648"/>
                    </a:lnTo>
                    <a:lnTo>
                      <a:pt x="5962" y="638"/>
                    </a:lnTo>
                    <a:lnTo>
                      <a:pt x="5971" y="619"/>
                    </a:lnTo>
                    <a:lnTo>
                      <a:pt x="6029" y="619"/>
                    </a:lnTo>
                    <a:lnTo>
                      <a:pt x="6047" y="619"/>
                    </a:lnTo>
                    <a:lnTo>
                      <a:pt x="6067" y="629"/>
                    </a:lnTo>
                    <a:lnTo>
                      <a:pt x="6076" y="629"/>
                    </a:lnTo>
                    <a:lnTo>
                      <a:pt x="6086" y="638"/>
                    </a:lnTo>
                    <a:lnTo>
                      <a:pt x="6095" y="667"/>
                    </a:lnTo>
                    <a:lnTo>
                      <a:pt x="6105" y="686"/>
                    </a:lnTo>
                    <a:lnTo>
                      <a:pt x="6114" y="686"/>
                    </a:lnTo>
                    <a:lnTo>
                      <a:pt x="6133" y="695"/>
                    </a:lnTo>
                    <a:lnTo>
                      <a:pt x="6162" y="695"/>
                    </a:lnTo>
                    <a:lnTo>
                      <a:pt x="6171" y="705"/>
                    </a:lnTo>
                    <a:lnTo>
                      <a:pt x="6190" y="705"/>
                    </a:lnTo>
                    <a:lnTo>
                      <a:pt x="6200" y="705"/>
                    </a:lnTo>
                    <a:lnTo>
                      <a:pt x="6228" y="695"/>
                    </a:lnTo>
                    <a:lnTo>
                      <a:pt x="6267" y="695"/>
                    </a:lnTo>
                    <a:lnTo>
                      <a:pt x="6276" y="695"/>
                    </a:lnTo>
                    <a:lnTo>
                      <a:pt x="6286" y="686"/>
                    </a:lnTo>
                    <a:lnTo>
                      <a:pt x="6305" y="667"/>
                    </a:lnTo>
                    <a:lnTo>
                      <a:pt x="6324" y="667"/>
                    </a:lnTo>
                    <a:lnTo>
                      <a:pt x="6343" y="657"/>
                    </a:lnTo>
                    <a:lnTo>
                      <a:pt x="6352" y="657"/>
                    </a:lnTo>
                    <a:lnTo>
                      <a:pt x="6352" y="648"/>
                    </a:lnTo>
                    <a:lnTo>
                      <a:pt x="6352" y="629"/>
                    </a:lnTo>
                    <a:lnTo>
                      <a:pt x="6352" y="619"/>
                    </a:lnTo>
                    <a:lnTo>
                      <a:pt x="6343" y="610"/>
                    </a:lnTo>
                    <a:lnTo>
                      <a:pt x="6305" y="591"/>
                    </a:lnTo>
                    <a:lnTo>
                      <a:pt x="6286" y="581"/>
                    </a:lnTo>
                    <a:lnTo>
                      <a:pt x="6267" y="562"/>
                    </a:lnTo>
                    <a:lnTo>
                      <a:pt x="6257" y="553"/>
                    </a:lnTo>
                    <a:lnTo>
                      <a:pt x="6257" y="534"/>
                    </a:lnTo>
                    <a:lnTo>
                      <a:pt x="6276" y="534"/>
                    </a:lnTo>
                    <a:lnTo>
                      <a:pt x="6305" y="524"/>
                    </a:lnTo>
                    <a:lnTo>
                      <a:pt x="6314" y="524"/>
                    </a:lnTo>
                    <a:lnTo>
                      <a:pt x="6324" y="524"/>
                    </a:lnTo>
                    <a:lnTo>
                      <a:pt x="6333" y="515"/>
                    </a:lnTo>
                    <a:lnTo>
                      <a:pt x="6333" y="505"/>
                    </a:lnTo>
                    <a:lnTo>
                      <a:pt x="6343" y="486"/>
                    </a:lnTo>
                    <a:lnTo>
                      <a:pt x="6333" y="477"/>
                    </a:lnTo>
                    <a:lnTo>
                      <a:pt x="6324" y="457"/>
                    </a:lnTo>
                    <a:lnTo>
                      <a:pt x="6295" y="448"/>
                    </a:lnTo>
                    <a:lnTo>
                      <a:pt x="6286" y="439"/>
                    </a:lnTo>
                    <a:lnTo>
                      <a:pt x="6286" y="429"/>
                    </a:lnTo>
                    <a:lnTo>
                      <a:pt x="6286" y="410"/>
                    </a:lnTo>
                    <a:lnTo>
                      <a:pt x="6276" y="400"/>
                    </a:lnTo>
                    <a:lnTo>
                      <a:pt x="6267" y="400"/>
                    </a:lnTo>
                    <a:lnTo>
                      <a:pt x="6238" y="410"/>
                    </a:lnTo>
                    <a:lnTo>
                      <a:pt x="6210" y="477"/>
                    </a:lnTo>
                    <a:lnTo>
                      <a:pt x="6190" y="477"/>
                    </a:lnTo>
                    <a:lnTo>
                      <a:pt x="6181" y="477"/>
                    </a:lnTo>
                    <a:lnTo>
                      <a:pt x="6133" y="477"/>
                    </a:lnTo>
                    <a:lnTo>
                      <a:pt x="6086" y="457"/>
                    </a:lnTo>
                    <a:lnTo>
                      <a:pt x="6076" y="457"/>
                    </a:lnTo>
                    <a:lnTo>
                      <a:pt x="6067" y="448"/>
                    </a:lnTo>
                    <a:lnTo>
                      <a:pt x="6076" y="429"/>
                    </a:lnTo>
                    <a:lnTo>
                      <a:pt x="6076" y="419"/>
                    </a:lnTo>
                    <a:lnTo>
                      <a:pt x="6095" y="400"/>
                    </a:lnTo>
                    <a:lnTo>
                      <a:pt x="6095" y="343"/>
                    </a:lnTo>
                    <a:lnTo>
                      <a:pt x="6095" y="305"/>
                    </a:lnTo>
                    <a:lnTo>
                      <a:pt x="6105" y="286"/>
                    </a:lnTo>
                    <a:lnTo>
                      <a:pt x="6095" y="267"/>
                    </a:lnTo>
                    <a:lnTo>
                      <a:pt x="6067" y="257"/>
                    </a:lnTo>
                    <a:lnTo>
                      <a:pt x="6057" y="248"/>
                    </a:lnTo>
                    <a:lnTo>
                      <a:pt x="6057" y="229"/>
                    </a:lnTo>
                    <a:lnTo>
                      <a:pt x="6067" y="191"/>
                    </a:lnTo>
                    <a:lnTo>
                      <a:pt x="6076" y="172"/>
                    </a:lnTo>
                    <a:lnTo>
                      <a:pt x="6105" y="153"/>
                    </a:lnTo>
                    <a:lnTo>
                      <a:pt x="6105" y="134"/>
                    </a:lnTo>
                    <a:lnTo>
                      <a:pt x="6095" y="124"/>
                    </a:lnTo>
                    <a:lnTo>
                      <a:pt x="6086" y="115"/>
                    </a:lnTo>
                    <a:lnTo>
                      <a:pt x="6047" y="115"/>
                    </a:lnTo>
                    <a:lnTo>
                      <a:pt x="6000" y="115"/>
                    </a:lnTo>
                    <a:lnTo>
                      <a:pt x="5962" y="105"/>
                    </a:lnTo>
                    <a:lnTo>
                      <a:pt x="5943" y="86"/>
                    </a:lnTo>
                    <a:lnTo>
                      <a:pt x="5933" y="76"/>
                    </a:lnTo>
                    <a:lnTo>
                      <a:pt x="5914" y="76"/>
                    </a:lnTo>
                    <a:lnTo>
                      <a:pt x="5905" y="76"/>
                    </a:lnTo>
                    <a:lnTo>
                      <a:pt x="5886" y="86"/>
                    </a:lnTo>
                    <a:lnTo>
                      <a:pt x="5762" y="172"/>
                    </a:lnTo>
                    <a:lnTo>
                      <a:pt x="5666" y="200"/>
                    </a:lnTo>
                    <a:lnTo>
                      <a:pt x="5619" y="210"/>
                    </a:lnTo>
                    <a:lnTo>
                      <a:pt x="5571" y="200"/>
                    </a:lnTo>
                    <a:lnTo>
                      <a:pt x="5543" y="200"/>
                    </a:lnTo>
                    <a:lnTo>
                      <a:pt x="5514" y="200"/>
                    </a:lnTo>
                    <a:lnTo>
                      <a:pt x="5476" y="181"/>
                    </a:lnTo>
                    <a:lnTo>
                      <a:pt x="5428" y="162"/>
                    </a:lnTo>
                    <a:lnTo>
                      <a:pt x="5381" y="162"/>
                    </a:lnTo>
                    <a:lnTo>
                      <a:pt x="5371" y="153"/>
                    </a:lnTo>
                    <a:lnTo>
                      <a:pt x="5343" y="134"/>
                    </a:lnTo>
                    <a:lnTo>
                      <a:pt x="5333" y="124"/>
                    </a:lnTo>
                    <a:lnTo>
                      <a:pt x="5314" y="124"/>
                    </a:lnTo>
                    <a:lnTo>
                      <a:pt x="5295" y="143"/>
                    </a:lnTo>
                    <a:lnTo>
                      <a:pt x="5267" y="181"/>
                    </a:lnTo>
                    <a:lnTo>
                      <a:pt x="5229" y="229"/>
                    </a:lnTo>
                    <a:lnTo>
                      <a:pt x="5200" y="248"/>
                    </a:lnTo>
                    <a:lnTo>
                      <a:pt x="5181" y="267"/>
                    </a:lnTo>
                    <a:lnTo>
                      <a:pt x="5152" y="286"/>
                    </a:lnTo>
                    <a:lnTo>
                      <a:pt x="5133" y="305"/>
                    </a:lnTo>
                    <a:lnTo>
                      <a:pt x="5114" y="314"/>
                    </a:lnTo>
                    <a:lnTo>
                      <a:pt x="5105" y="314"/>
                    </a:lnTo>
                    <a:lnTo>
                      <a:pt x="5057" y="314"/>
                    </a:lnTo>
                    <a:lnTo>
                      <a:pt x="5047" y="314"/>
                    </a:lnTo>
                    <a:lnTo>
                      <a:pt x="5029" y="314"/>
                    </a:lnTo>
                    <a:lnTo>
                      <a:pt x="5019" y="324"/>
                    </a:lnTo>
                    <a:lnTo>
                      <a:pt x="5019" y="343"/>
                    </a:lnTo>
                    <a:lnTo>
                      <a:pt x="5019" y="362"/>
                    </a:lnTo>
                    <a:lnTo>
                      <a:pt x="5009" y="381"/>
                    </a:lnTo>
                    <a:lnTo>
                      <a:pt x="4990" y="400"/>
                    </a:lnTo>
                    <a:lnTo>
                      <a:pt x="4981" y="410"/>
                    </a:lnTo>
                    <a:lnTo>
                      <a:pt x="4952" y="419"/>
                    </a:lnTo>
                    <a:lnTo>
                      <a:pt x="4933" y="429"/>
                    </a:lnTo>
                    <a:lnTo>
                      <a:pt x="4895" y="467"/>
                    </a:lnTo>
                    <a:lnTo>
                      <a:pt x="4866" y="486"/>
                    </a:lnTo>
                    <a:lnTo>
                      <a:pt x="4857" y="496"/>
                    </a:lnTo>
                    <a:lnTo>
                      <a:pt x="4848" y="505"/>
                    </a:lnTo>
                    <a:lnTo>
                      <a:pt x="4838" y="505"/>
                    </a:lnTo>
                    <a:lnTo>
                      <a:pt x="4828" y="534"/>
                    </a:lnTo>
                    <a:lnTo>
                      <a:pt x="4790" y="629"/>
                    </a:lnTo>
                    <a:lnTo>
                      <a:pt x="4790" y="648"/>
                    </a:lnTo>
                    <a:lnTo>
                      <a:pt x="4790" y="657"/>
                    </a:lnTo>
                    <a:lnTo>
                      <a:pt x="4800" y="677"/>
                    </a:lnTo>
                    <a:lnTo>
                      <a:pt x="4809" y="686"/>
                    </a:lnTo>
                    <a:lnTo>
                      <a:pt x="4819" y="695"/>
                    </a:lnTo>
                    <a:lnTo>
                      <a:pt x="4838" y="705"/>
                    </a:lnTo>
                    <a:lnTo>
                      <a:pt x="4848" y="705"/>
                    </a:lnTo>
                    <a:lnTo>
                      <a:pt x="4876" y="695"/>
                    </a:lnTo>
                    <a:lnTo>
                      <a:pt x="4924" y="677"/>
                    </a:lnTo>
                    <a:lnTo>
                      <a:pt x="4933" y="657"/>
                    </a:lnTo>
                    <a:lnTo>
                      <a:pt x="4943" y="638"/>
                    </a:lnTo>
                    <a:lnTo>
                      <a:pt x="4952" y="619"/>
                    </a:lnTo>
                    <a:lnTo>
                      <a:pt x="4962" y="619"/>
                    </a:lnTo>
                    <a:lnTo>
                      <a:pt x="4981" y="610"/>
                    </a:lnTo>
                    <a:lnTo>
                      <a:pt x="4990" y="619"/>
                    </a:lnTo>
                    <a:lnTo>
                      <a:pt x="5000" y="629"/>
                    </a:lnTo>
                    <a:lnTo>
                      <a:pt x="5019" y="638"/>
                    </a:lnTo>
                    <a:lnTo>
                      <a:pt x="5019" y="657"/>
                    </a:lnTo>
                    <a:lnTo>
                      <a:pt x="5029" y="667"/>
                    </a:lnTo>
                    <a:lnTo>
                      <a:pt x="5019" y="686"/>
                    </a:lnTo>
                    <a:lnTo>
                      <a:pt x="4971" y="715"/>
                    </a:lnTo>
                    <a:lnTo>
                      <a:pt x="4924" y="715"/>
                    </a:lnTo>
                    <a:lnTo>
                      <a:pt x="4924" y="724"/>
                    </a:lnTo>
                    <a:lnTo>
                      <a:pt x="4924" y="734"/>
                    </a:lnTo>
                    <a:lnTo>
                      <a:pt x="4914" y="743"/>
                    </a:lnTo>
                    <a:lnTo>
                      <a:pt x="4914" y="753"/>
                    </a:lnTo>
                    <a:lnTo>
                      <a:pt x="4914" y="781"/>
                    </a:lnTo>
                    <a:lnTo>
                      <a:pt x="4914" y="800"/>
                    </a:lnTo>
                    <a:lnTo>
                      <a:pt x="4924" y="810"/>
                    </a:lnTo>
                    <a:lnTo>
                      <a:pt x="4933" y="819"/>
                    </a:lnTo>
                    <a:lnTo>
                      <a:pt x="4943" y="819"/>
                    </a:lnTo>
                    <a:lnTo>
                      <a:pt x="4962" y="810"/>
                    </a:lnTo>
                    <a:lnTo>
                      <a:pt x="4971" y="791"/>
                    </a:lnTo>
                    <a:lnTo>
                      <a:pt x="4981" y="772"/>
                    </a:lnTo>
                    <a:lnTo>
                      <a:pt x="5000" y="762"/>
                    </a:lnTo>
                    <a:lnTo>
                      <a:pt x="5019" y="762"/>
                    </a:lnTo>
                    <a:lnTo>
                      <a:pt x="5029" y="772"/>
                    </a:lnTo>
                    <a:lnTo>
                      <a:pt x="5038" y="791"/>
                    </a:lnTo>
                    <a:lnTo>
                      <a:pt x="5038" y="810"/>
                    </a:lnTo>
                    <a:lnTo>
                      <a:pt x="5038" y="829"/>
                    </a:lnTo>
                    <a:lnTo>
                      <a:pt x="5038" y="848"/>
                    </a:lnTo>
                    <a:lnTo>
                      <a:pt x="5047" y="867"/>
                    </a:lnTo>
                    <a:lnTo>
                      <a:pt x="5057" y="876"/>
                    </a:lnTo>
                    <a:lnTo>
                      <a:pt x="5057" y="896"/>
                    </a:lnTo>
                    <a:lnTo>
                      <a:pt x="5057" y="905"/>
                    </a:lnTo>
                    <a:lnTo>
                      <a:pt x="5047" y="915"/>
                    </a:lnTo>
                    <a:lnTo>
                      <a:pt x="5029" y="924"/>
                    </a:lnTo>
                    <a:lnTo>
                      <a:pt x="4981" y="924"/>
                    </a:lnTo>
                    <a:lnTo>
                      <a:pt x="4952" y="934"/>
                    </a:lnTo>
                    <a:lnTo>
                      <a:pt x="4895" y="981"/>
                    </a:lnTo>
                    <a:lnTo>
                      <a:pt x="4876" y="991"/>
                    </a:lnTo>
                    <a:lnTo>
                      <a:pt x="4848" y="1000"/>
                    </a:lnTo>
                    <a:lnTo>
                      <a:pt x="4819" y="1010"/>
                    </a:lnTo>
                    <a:lnTo>
                      <a:pt x="4771" y="991"/>
                    </a:lnTo>
                    <a:lnTo>
                      <a:pt x="4771" y="953"/>
                    </a:lnTo>
                    <a:lnTo>
                      <a:pt x="4771" y="943"/>
                    </a:lnTo>
                    <a:lnTo>
                      <a:pt x="4771" y="896"/>
                    </a:lnTo>
                    <a:lnTo>
                      <a:pt x="4771" y="886"/>
                    </a:lnTo>
                    <a:lnTo>
                      <a:pt x="4762" y="876"/>
                    </a:lnTo>
                    <a:lnTo>
                      <a:pt x="4752" y="886"/>
                    </a:lnTo>
                    <a:lnTo>
                      <a:pt x="4743" y="896"/>
                    </a:lnTo>
                    <a:lnTo>
                      <a:pt x="4695" y="991"/>
                    </a:lnTo>
                    <a:lnTo>
                      <a:pt x="4638" y="1010"/>
                    </a:lnTo>
                    <a:lnTo>
                      <a:pt x="4619" y="981"/>
                    </a:lnTo>
                    <a:lnTo>
                      <a:pt x="4610" y="972"/>
                    </a:lnTo>
                    <a:lnTo>
                      <a:pt x="4600" y="953"/>
                    </a:lnTo>
                    <a:lnTo>
                      <a:pt x="4581" y="953"/>
                    </a:lnTo>
                    <a:lnTo>
                      <a:pt x="4543" y="943"/>
                    </a:lnTo>
                    <a:lnTo>
                      <a:pt x="4524" y="943"/>
                    </a:lnTo>
                    <a:lnTo>
                      <a:pt x="4495" y="915"/>
                    </a:lnTo>
                    <a:lnTo>
                      <a:pt x="4485" y="905"/>
                    </a:lnTo>
                    <a:lnTo>
                      <a:pt x="4476" y="886"/>
                    </a:lnTo>
                    <a:lnTo>
                      <a:pt x="4485" y="876"/>
                    </a:lnTo>
                    <a:lnTo>
                      <a:pt x="4495" y="867"/>
                    </a:lnTo>
                    <a:lnTo>
                      <a:pt x="4524" y="858"/>
                    </a:lnTo>
                    <a:lnTo>
                      <a:pt x="4533" y="858"/>
                    </a:lnTo>
                    <a:lnTo>
                      <a:pt x="4552" y="858"/>
                    </a:lnTo>
                    <a:lnTo>
                      <a:pt x="4562" y="848"/>
                    </a:lnTo>
                    <a:lnTo>
                      <a:pt x="4562" y="829"/>
                    </a:lnTo>
                    <a:lnTo>
                      <a:pt x="4562" y="810"/>
                    </a:lnTo>
                    <a:lnTo>
                      <a:pt x="4552" y="800"/>
                    </a:lnTo>
                    <a:lnTo>
                      <a:pt x="4533" y="800"/>
                    </a:lnTo>
                    <a:lnTo>
                      <a:pt x="4495" y="810"/>
                    </a:lnTo>
                    <a:lnTo>
                      <a:pt x="4485" y="819"/>
                    </a:lnTo>
                    <a:lnTo>
                      <a:pt x="4467" y="838"/>
                    </a:lnTo>
                    <a:lnTo>
                      <a:pt x="4457" y="838"/>
                    </a:lnTo>
                    <a:lnTo>
                      <a:pt x="4447" y="838"/>
                    </a:lnTo>
                    <a:lnTo>
                      <a:pt x="4428" y="829"/>
                    </a:lnTo>
                    <a:lnTo>
                      <a:pt x="4428" y="819"/>
                    </a:lnTo>
                    <a:lnTo>
                      <a:pt x="4419" y="810"/>
                    </a:lnTo>
                    <a:lnTo>
                      <a:pt x="4419" y="800"/>
                    </a:lnTo>
                    <a:lnTo>
                      <a:pt x="4419" y="791"/>
                    </a:lnTo>
                    <a:lnTo>
                      <a:pt x="4419" y="772"/>
                    </a:lnTo>
                    <a:lnTo>
                      <a:pt x="4419" y="762"/>
                    </a:lnTo>
                    <a:lnTo>
                      <a:pt x="4409" y="743"/>
                    </a:lnTo>
                    <a:lnTo>
                      <a:pt x="4409" y="724"/>
                    </a:lnTo>
                    <a:lnTo>
                      <a:pt x="4409" y="715"/>
                    </a:lnTo>
                    <a:lnTo>
                      <a:pt x="4400" y="686"/>
                    </a:lnTo>
                    <a:lnTo>
                      <a:pt x="4400" y="657"/>
                    </a:lnTo>
                    <a:lnTo>
                      <a:pt x="4400" y="638"/>
                    </a:lnTo>
                    <a:lnTo>
                      <a:pt x="4400" y="619"/>
                    </a:lnTo>
                    <a:lnTo>
                      <a:pt x="4400" y="610"/>
                    </a:lnTo>
                    <a:lnTo>
                      <a:pt x="4371" y="591"/>
                    </a:lnTo>
                    <a:lnTo>
                      <a:pt x="4219" y="534"/>
                    </a:lnTo>
                    <a:lnTo>
                      <a:pt x="4190" y="515"/>
                    </a:lnTo>
                    <a:lnTo>
                      <a:pt x="4181" y="505"/>
                    </a:lnTo>
                    <a:lnTo>
                      <a:pt x="4181" y="486"/>
                    </a:lnTo>
                    <a:lnTo>
                      <a:pt x="4143" y="429"/>
                    </a:lnTo>
                    <a:lnTo>
                      <a:pt x="4133" y="419"/>
                    </a:lnTo>
                    <a:lnTo>
                      <a:pt x="4095" y="400"/>
                    </a:lnTo>
                    <a:lnTo>
                      <a:pt x="4076" y="391"/>
                    </a:lnTo>
                    <a:lnTo>
                      <a:pt x="4048" y="391"/>
                    </a:lnTo>
                    <a:lnTo>
                      <a:pt x="4019" y="410"/>
                    </a:lnTo>
                    <a:lnTo>
                      <a:pt x="4009" y="419"/>
                    </a:lnTo>
                    <a:lnTo>
                      <a:pt x="3981" y="419"/>
                    </a:lnTo>
                    <a:lnTo>
                      <a:pt x="3962" y="419"/>
                    </a:lnTo>
                    <a:lnTo>
                      <a:pt x="3914" y="448"/>
                    </a:lnTo>
                    <a:lnTo>
                      <a:pt x="3886" y="457"/>
                    </a:lnTo>
                    <a:lnTo>
                      <a:pt x="3838" y="448"/>
                    </a:lnTo>
                    <a:lnTo>
                      <a:pt x="3781" y="457"/>
                    </a:lnTo>
                    <a:lnTo>
                      <a:pt x="3695" y="457"/>
                    </a:lnTo>
                    <a:lnTo>
                      <a:pt x="3676" y="467"/>
                    </a:lnTo>
                    <a:lnTo>
                      <a:pt x="3638" y="467"/>
                    </a:lnTo>
                    <a:lnTo>
                      <a:pt x="3628" y="419"/>
                    </a:lnTo>
                    <a:lnTo>
                      <a:pt x="3619" y="400"/>
                    </a:lnTo>
                    <a:lnTo>
                      <a:pt x="3590" y="372"/>
                    </a:lnTo>
                    <a:lnTo>
                      <a:pt x="3581" y="353"/>
                    </a:lnTo>
                    <a:lnTo>
                      <a:pt x="3571" y="334"/>
                    </a:lnTo>
                    <a:lnTo>
                      <a:pt x="3505" y="305"/>
                    </a:lnTo>
                    <a:lnTo>
                      <a:pt x="3495" y="286"/>
                    </a:lnTo>
                    <a:lnTo>
                      <a:pt x="3486" y="276"/>
                    </a:lnTo>
                    <a:lnTo>
                      <a:pt x="3476" y="238"/>
                    </a:lnTo>
                    <a:lnTo>
                      <a:pt x="3467" y="219"/>
                    </a:lnTo>
                    <a:lnTo>
                      <a:pt x="3476" y="105"/>
                    </a:lnTo>
                    <a:lnTo>
                      <a:pt x="3438" y="29"/>
                    </a:lnTo>
                    <a:lnTo>
                      <a:pt x="3400" y="0"/>
                    </a:lnTo>
                    <a:lnTo>
                      <a:pt x="3390" y="0"/>
                    </a:lnTo>
                    <a:lnTo>
                      <a:pt x="3371" y="0"/>
                    </a:lnTo>
                    <a:lnTo>
                      <a:pt x="3362" y="0"/>
                    </a:lnTo>
                    <a:lnTo>
                      <a:pt x="3276" y="48"/>
                    </a:lnTo>
                    <a:lnTo>
                      <a:pt x="3247" y="67"/>
                    </a:lnTo>
                    <a:lnTo>
                      <a:pt x="3200" y="96"/>
                    </a:lnTo>
                    <a:lnTo>
                      <a:pt x="3143" y="105"/>
                    </a:lnTo>
                    <a:lnTo>
                      <a:pt x="3114" y="124"/>
                    </a:lnTo>
                    <a:lnTo>
                      <a:pt x="3105" y="134"/>
                    </a:lnTo>
                    <a:lnTo>
                      <a:pt x="3086" y="172"/>
                    </a:lnTo>
                    <a:lnTo>
                      <a:pt x="3086" y="181"/>
                    </a:lnTo>
                    <a:lnTo>
                      <a:pt x="3076" y="200"/>
                    </a:lnTo>
                    <a:lnTo>
                      <a:pt x="3066" y="229"/>
                    </a:lnTo>
                    <a:lnTo>
                      <a:pt x="3057" y="248"/>
                    </a:lnTo>
                    <a:lnTo>
                      <a:pt x="3028" y="276"/>
                    </a:lnTo>
                    <a:lnTo>
                      <a:pt x="3009" y="276"/>
                    </a:lnTo>
                    <a:lnTo>
                      <a:pt x="3000" y="267"/>
                    </a:lnTo>
                    <a:lnTo>
                      <a:pt x="2981" y="257"/>
                    </a:lnTo>
                    <a:lnTo>
                      <a:pt x="2971" y="267"/>
                    </a:lnTo>
                    <a:lnTo>
                      <a:pt x="2885" y="305"/>
                    </a:lnTo>
                    <a:lnTo>
                      <a:pt x="2743" y="324"/>
                    </a:lnTo>
                    <a:lnTo>
                      <a:pt x="2657" y="305"/>
                    </a:lnTo>
                    <a:lnTo>
                      <a:pt x="2638" y="314"/>
                    </a:lnTo>
                    <a:lnTo>
                      <a:pt x="2619" y="324"/>
                    </a:lnTo>
                    <a:lnTo>
                      <a:pt x="2609" y="372"/>
                    </a:lnTo>
                    <a:lnTo>
                      <a:pt x="2600" y="381"/>
                    </a:lnTo>
                    <a:lnTo>
                      <a:pt x="2581" y="391"/>
                    </a:lnTo>
                    <a:lnTo>
                      <a:pt x="2562" y="391"/>
                    </a:lnTo>
                    <a:lnTo>
                      <a:pt x="2476" y="391"/>
                    </a:lnTo>
                    <a:lnTo>
                      <a:pt x="2476" y="410"/>
                    </a:lnTo>
                    <a:lnTo>
                      <a:pt x="2466" y="419"/>
                    </a:lnTo>
                    <a:lnTo>
                      <a:pt x="2457" y="429"/>
                    </a:lnTo>
                    <a:lnTo>
                      <a:pt x="2457" y="439"/>
                    </a:lnTo>
                    <a:lnTo>
                      <a:pt x="2438" y="448"/>
                    </a:lnTo>
                    <a:lnTo>
                      <a:pt x="2409" y="439"/>
                    </a:lnTo>
                    <a:lnTo>
                      <a:pt x="2371" y="457"/>
                    </a:lnTo>
                    <a:lnTo>
                      <a:pt x="2362" y="457"/>
                    </a:lnTo>
                    <a:lnTo>
                      <a:pt x="2343" y="457"/>
                    </a:lnTo>
                    <a:lnTo>
                      <a:pt x="2333" y="448"/>
                    </a:lnTo>
                    <a:lnTo>
                      <a:pt x="2314" y="439"/>
                    </a:lnTo>
                    <a:lnTo>
                      <a:pt x="2286" y="429"/>
                    </a:lnTo>
                    <a:lnTo>
                      <a:pt x="2257" y="429"/>
                    </a:lnTo>
                    <a:lnTo>
                      <a:pt x="2228" y="419"/>
                    </a:lnTo>
                    <a:lnTo>
                      <a:pt x="2181" y="400"/>
                    </a:lnTo>
                    <a:lnTo>
                      <a:pt x="2162" y="400"/>
                    </a:lnTo>
                    <a:lnTo>
                      <a:pt x="2123" y="400"/>
                    </a:lnTo>
                    <a:lnTo>
                      <a:pt x="2095" y="410"/>
                    </a:lnTo>
                    <a:lnTo>
                      <a:pt x="2085" y="419"/>
                    </a:lnTo>
                    <a:lnTo>
                      <a:pt x="2076" y="429"/>
                    </a:lnTo>
                    <a:lnTo>
                      <a:pt x="2066" y="448"/>
                    </a:lnTo>
                    <a:lnTo>
                      <a:pt x="2057" y="457"/>
                    </a:lnTo>
                    <a:lnTo>
                      <a:pt x="2047" y="467"/>
                    </a:lnTo>
                    <a:lnTo>
                      <a:pt x="2047" y="486"/>
                    </a:lnTo>
                    <a:lnTo>
                      <a:pt x="2038" y="496"/>
                    </a:lnTo>
                    <a:lnTo>
                      <a:pt x="2038" y="505"/>
                    </a:lnTo>
                    <a:lnTo>
                      <a:pt x="2028" y="515"/>
                    </a:lnTo>
                    <a:lnTo>
                      <a:pt x="2028" y="534"/>
                    </a:lnTo>
                    <a:lnTo>
                      <a:pt x="2019" y="543"/>
                    </a:lnTo>
                    <a:lnTo>
                      <a:pt x="2009" y="553"/>
                    </a:lnTo>
                    <a:lnTo>
                      <a:pt x="1990" y="562"/>
                    </a:lnTo>
                    <a:lnTo>
                      <a:pt x="1962" y="562"/>
                    </a:lnTo>
                    <a:lnTo>
                      <a:pt x="1905" y="562"/>
                    </a:lnTo>
                    <a:lnTo>
                      <a:pt x="1885" y="562"/>
                    </a:lnTo>
                    <a:lnTo>
                      <a:pt x="1876" y="553"/>
                    </a:lnTo>
                    <a:lnTo>
                      <a:pt x="1838" y="534"/>
                    </a:lnTo>
                    <a:lnTo>
                      <a:pt x="1828" y="524"/>
                    </a:lnTo>
                    <a:lnTo>
                      <a:pt x="1809" y="515"/>
                    </a:lnTo>
                    <a:lnTo>
                      <a:pt x="1790" y="505"/>
                    </a:lnTo>
                    <a:lnTo>
                      <a:pt x="1771" y="486"/>
                    </a:lnTo>
                    <a:lnTo>
                      <a:pt x="1733" y="467"/>
                    </a:lnTo>
                    <a:lnTo>
                      <a:pt x="1724" y="457"/>
                    </a:lnTo>
                    <a:lnTo>
                      <a:pt x="1714" y="439"/>
                    </a:lnTo>
                    <a:lnTo>
                      <a:pt x="1714" y="429"/>
                    </a:lnTo>
                    <a:lnTo>
                      <a:pt x="1704" y="391"/>
                    </a:lnTo>
                    <a:lnTo>
                      <a:pt x="1695" y="381"/>
                    </a:lnTo>
                    <a:lnTo>
                      <a:pt x="1686" y="372"/>
                    </a:lnTo>
                    <a:lnTo>
                      <a:pt x="1638" y="381"/>
                    </a:lnTo>
                    <a:lnTo>
                      <a:pt x="1619" y="381"/>
                    </a:lnTo>
                    <a:lnTo>
                      <a:pt x="1543" y="362"/>
                    </a:lnTo>
                    <a:lnTo>
                      <a:pt x="1524" y="372"/>
                    </a:lnTo>
                    <a:lnTo>
                      <a:pt x="1524" y="381"/>
                    </a:lnTo>
                    <a:lnTo>
                      <a:pt x="1514" y="400"/>
                    </a:lnTo>
                    <a:lnTo>
                      <a:pt x="1514" y="410"/>
                    </a:lnTo>
                    <a:lnTo>
                      <a:pt x="1504" y="429"/>
                    </a:lnTo>
                    <a:lnTo>
                      <a:pt x="1476" y="448"/>
                    </a:lnTo>
                    <a:lnTo>
                      <a:pt x="1457" y="448"/>
                    </a:lnTo>
                    <a:lnTo>
                      <a:pt x="1428" y="439"/>
                    </a:lnTo>
                    <a:lnTo>
                      <a:pt x="1390" y="419"/>
                    </a:lnTo>
                    <a:lnTo>
                      <a:pt x="1352" y="419"/>
                    </a:lnTo>
                    <a:lnTo>
                      <a:pt x="1333" y="419"/>
                    </a:lnTo>
                    <a:lnTo>
                      <a:pt x="1323" y="429"/>
                    </a:lnTo>
                    <a:lnTo>
                      <a:pt x="1314" y="457"/>
                    </a:lnTo>
                    <a:lnTo>
                      <a:pt x="1314" y="467"/>
                    </a:lnTo>
                    <a:lnTo>
                      <a:pt x="1295" y="477"/>
                    </a:lnTo>
                    <a:lnTo>
                      <a:pt x="1266" y="467"/>
                    </a:lnTo>
                    <a:lnTo>
                      <a:pt x="1200" y="429"/>
                    </a:lnTo>
                    <a:lnTo>
                      <a:pt x="1181" y="429"/>
                    </a:lnTo>
                    <a:lnTo>
                      <a:pt x="1152" y="419"/>
                    </a:lnTo>
                    <a:lnTo>
                      <a:pt x="1143" y="410"/>
                    </a:lnTo>
                    <a:lnTo>
                      <a:pt x="1124" y="400"/>
                    </a:lnTo>
                    <a:lnTo>
                      <a:pt x="1095" y="391"/>
                    </a:lnTo>
                    <a:lnTo>
                      <a:pt x="1057" y="410"/>
                    </a:lnTo>
                    <a:lnTo>
                      <a:pt x="1047" y="429"/>
                    </a:lnTo>
                    <a:lnTo>
                      <a:pt x="1038" y="439"/>
                    </a:lnTo>
                    <a:lnTo>
                      <a:pt x="1028" y="457"/>
                    </a:lnTo>
                    <a:lnTo>
                      <a:pt x="1019" y="467"/>
                    </a:lnTo>
                    <a:lnTo>
                      <a:pt x="1019" y="486"/>
                    </a:lnTo>
                    <a:lnTo>
                      <a:pt x="1019" y="496"/>
                    </a:lnTo>
                    <a:lnTo>
                      <a:pt x="1009" y="505"/>
                    </a:lnTo>
                    <a:lnTo>
                      <a:pt x="1000" y="505"/>
                    </a:lnTo>
                    <a:lnTo>
                      <a:pt x="971" y="515"/>
                    </a:lnTo>
                    <a:lnTo>
                      <a:pt x="924" y="524"/>
                    </a:lnTo>
                    <a:lnTo>
                      <a:pt x="914" y="534"/>
                    </a:lnTo>
                    <a:lnTo>
                      <a:pt x="914" y="543"/>
                    </a:lnTo>
                    <a:lnTo>
                      <a:pt x="924" y="553"/>
                    </a:lnTo>
                    <a:lnTo>
                      <a:pt x="933" y="562"/>
                    </a:lnTo>
                    <a:lnTo>
                      <a:pt x="962" y="572"/>
                    </a:lnTo>
                    <a:lnTo>
                      <a:pt x="971" y="581"/>
                    </a:lnTo>
                    <a:lnTo>
                      <a:pt x="971" y="591"/>
                    </a:lnTo>
                    <a:lnTo>
                      <a:pt x="962" y="610"/>
                    </a:lnTo>
                    <a:lnTo>
                      <a:pt x="885" y="648"/>
                    </a:lnTo>
                    <a:lnTo>
                      <a:pt x="866" y="657"/>
                    </a:lnTo>
                    <a:lnTo>
                      <a:pt x="809" y="677"/>
                    </a:lnTo>
                    <a:lnTo>
                      <a:pt x="790" y="677"/>
                    </a:lnTo>
                    <a:lnTo>
                      <a:pt x="714" y="677"/>
                    </a:lnTo>
                    <a:lnTo>
                      <a:pt x="704" y="667"/>
                    </a:lnTo>
                    <a:lnTo>
                      <a:pt x="695" y="657"/>
                    </a:lnTo>
                    <a:lnTo>
                      <a:pt x="676" y="657"/>
                    </a:lnTo>
                    <a:lnTo>
                      <a:pt x="600" y="657"/>
                    </a:lnTo>
                    <a:lnTo>
                      <a:pt x="571" y="667"/>
                    </a:lnTo>
                    <a:lnTo>
                      <a:pt x="543" y="677"/>
                    </a:lnTo>
                    <a:lnTo>
                      <a:pt x="533" y="686"/>
                    </a:lnTo>
                    <a:lnTo>
                      <a:pt x="514" y="695"/>
                    </a:lnTo>
                    <a:lnTo>
                      <a:pt x="505" y="705"/>
                    </a:lnTo>
                    <a:lnTo>
                      <a:pt x="495" y="724"/>
                    </a:lnTo>
                    <a:lnTo>
                      <a:pt x="476" y="734"/>
                    </a:lnTo>
                    <a:lnTo>
                      <a:pt x="466" y="724"/>
                    </a:lnTo>
                    <a:lnTo>
                      <a:pt x="457" y="705"/>
                    </a:lnTo>
                    <a:lnTo>
                      <a:pt x="428" y="695"/>
                    </a:lnTo>
                    <a:lnTo>
                      <a:pt x="381" y="686"/>
                    </a:lnTo>
                    <a:lnTo>
                      <a:pt x="362" y="705"/>
                    </a:lnTo>
                    <a:lnTo>
                      <a:pt x="362" y="724"/>
                    </a:lnTo>
                    <a:lnTo>
                      <a:pt x="352" y="743"/>
                    </a:lnTo>
                    <a:lnTo>
                      <a:pt x="323" y="772"/>
                    </a:lnTo>
                    <a:lnTo>
                      <a:pt x="323" y="800"/>
                    </a:lnTo>
                    <a:lnTo>
                      <a:pt x="333" y="848"/>
                    </a:lnTo>
                    <a:lnTo>
                      <a:pt x="333" y="867"/>
                    </a:lnTo>
                    <a:lnTo>
                      <a:pt x="333" y="886"/>
                    </a:lnTo>
                    <a:lnTo>
                      <a:pt x="323" y="905"/>
                    </a:lnTo>
                    <a:lnTo>
                      <a:pt x="276" y="972"/>
                    </a:lnTo>
                    <a:lnTo>
                      <a:pt x="238" y="1019"/>
                    </a:lnTo>
                    <a:lnTo>
                      <a:pt x="219" y="1029"/>
                    </a:lnTo>
                    <a:lnTo>
                      <a:pt x="209" y="1038"/>
                    </a:lnTo>
                    <a:lnTo>
                      <a:pt x="190" y="1038"/>
                    </a:lnTo>
                    <a:lnTo>
                      <a:pt x="181" y="1038"/>
                    </a:lnTo>
                    <a:lnTo>
                      <a:pt x="162" y="1038"/>
                    </a:lnTo>
                    <a:lnTo>
                      <a:pt x="124" y="1076"/>
                    </a:lnTo>
                    <a:lnTo>
                      <a:pt x="85" y="1096"/>
                    </a:lnTo>
                    <a:lnTo>
                      <a:pt x="76" y="1105"/>
                    </a:lnTo>
                    <a:lnTo>
                      <a:pt x="57" y="1124"/>
                    </a:lnTo>
                    <a:lnTo>
                      <a:pt x="47" y="1143"/>
                    </a:lnTo>
                    <a:lnTo>
                      <a:pt x="47" y="1162"/>
                    </a:lnTo>
                    <a:lnTo>
                      <a:pt x="57" y="1191"/>
                    </a:lnTo>
                    <a:lnTo>
                      <a:pt x="66" y="1210"/>
                    </a:lnTo>
                    <a:lnTo>
                      <a:pt x="76" y="1219"/>
                    </a:lnTo>
                    <a:lnTo>
                      <a:pt x="85" y="1239"/>
                    </a:lnTo>
                    <a:lnTo>
                      <a:pt x="85" y="1248"/>
                    </a:lnTo>
                    <a:lnTo>
                      <a:pt x="85" y="1267"/>
                    </a:lnTo>
                    <a:lnTo>
                      <a:pt x="76" y="1277"/>
                    </a:lnTo>
                    <a:lnTo>
                      <a:pt x="57" y="1286"/>
                    </a:lnTo>
                    <a:lnTo>
                      <a:pt x="47" y="1296"/>
                    </a:lnTo>
                    <a:lnTo>
                      <a:pt x="38" y="1315"/>
                    </a:lnTo>
                    <a:lnTo>
                      <a:pt x="47" y="1372"/>
                    </a:lnTo>
                    <a:lnTo>
                      <a:pt x="47" y="1400"/>
                    </a:lnTo>
                    <a:lnTo>
                      <a:pt x="19" y="1457"/>
                    </a:lnTo>
                    <a:lnTo>
                      <a:pt x="9" y="1477"/>
                    </a:lnTo>
                    <a:lnTo>
                      <a:pt x="9" y="1515"/>
                    </a:lnTo>
                    <a:lnTo>
                      <a:pt x="0" y="1553"/>
                    </a:lnTo>
                    <a:lnTo>
                      <a:pt x="66" y="1553"/>
                    </a:lnTo>
                    <a:lnTo>
                      <a:pt x="133" y="1572"/>
                    </a:lnTo>
                    <a:lnTo>
                      <a:pt x="152" y="1572"/>
                    </a:lnTo>
                    <a:lnTo>
                      <a:pt x="162" y="1562"/>
                    </a:lnTo>
                    <a:lnTo>
                      <a:pt x="171" y="1553"/>
                    </a:lnTo>
                    <a:lnTo>
                      <a:pt x="181" y="1543"/>
                    </a:lnTo>
                    <a:lnTo>
                      <a:pt x="209" y="1534"/>
                    </a:lnTo>
                    <a:lnTo>
                      <a:pt x="238" y="1534"/>
                    </a:lnTo>
                    <a:lnTo>
                      <a:pt x="247" y="1543"/>
                    </a:lnTo>
                    <a:lnTo>
                      <a:pt x="266" y="1553"/>
                    </a:lnTo>
                    <a:lnTo>
                      <a:pt x="276" y="1562"/>
                    </a:lnTo>
                    <a:lnTo>
                      <a:pt x="390" y="1591"/>
                    </a:lnTo>
                    <a:lnTo>
                      <a:pt x="409" y="1638"/>
                    </a:lnTo>
                    <a:lnTo>
                      <a:pt x="400" y="1658"/>
                    </a:lnTo>
                    <a:lnTo>
                      <a:pt x="400" y="1686"/>
                    </a:lnTo>
                    <a:lnTo>
                      <a:pt x="390" y="1705"/>
                    </a:lnTo>
                    <a:lnTo>
                      <a:pt x="390" y="1724"/>
                    </a:lnTo>
                    <a:lnTo>
                      <a:pt x="381" y="1743"/>
                    </a:lnTo>
                    <a:lnTo>
                      <a:pt x="371" y="1743"/>
                    </a:lnTo>
                    <a:lnTo>
                      <a:pt x="362" y="1753"/>
                    </a:lnTo>
                    <a:lnTo>
                      <a:pt x="438" y="1819"/>
                    </a:lnTo>
                    <a:lnTo>
                      <a:pt x="485" y="1848"/>
                    </a:lnTo>
                    <a:lnTo>
                      <a:pt x="514" y="1876"/>
                    </a:lnTo>
                    <a:lnTo>
                      <a:pt x="523" y="1896"/>
                    </a:lnTo>
                    <a:lnTo>
                      <a:pt x="514" y="1915"/>
                    </a:lnTo>
                    <a:lnTo>
                      <a:pt x="514" y="1924"/>
                    </a:lnTo>
                    <a:lnTo>
                      <a:pt x="514" y="1953"/>
                    </a:lnTo>
                    <a:lnTo>
                      <a:pt x="514" y="1972"/>
                    </a:lnTo>
                    <a:lnTo>
                      <a:pt x="514" y="1981"/>
                    </a:lnTo>
                    <a:lnTo>
                      <a:pt x="505" y="2000"/>
                    </a:lnTo>
                    <a:lnTo>
                      <a:pt x="485" y="2019"/>
                    </a:lnTo>
                    <a:lnTo>
                      <a:pt x="466" y="2057"/>
                    </a:lnTo>
                    <a:lnTo>
                      <a:pt x="447" y="2077"/>
                    </a:lnTo>
                    <a:lnTo>
                      <a:pt x="419" y="2115"/>
                    </a:lnTo>
                    <a:lnTo>
                      <a:pt x="419" y="2124"/>
                    </a:lnTo>
                    <a:lnTo>
                      <a:pt x="409" y="2153"/>
                    </a:lnTo>
                    <a:lnTo>
                      <a:pt x="400" y="2153"/>
                    </a:lnTo>
                    <a:lnTo>
                      <a:pt x="371" y="2143"/>
                    </a:lnTo>
                    <a:lnTo>
                      <a:pt x="352" y="2143"/>
                    </a:lnTo>
                    <a:lnTo>
                      <a:pt x="314" y="2153"/>
                    </a:lnTo>
                    <a:lnTo>
                      <a:pt x="295" y="2172"/>
                    </a:lnTo>
                    <a:lnTo>
                      <a:pt x="266" y="2191"/>
                    </a:lnTo>
                    <a:lnTo>
                      <a:pt x="209" y="2248"/>
                    </a:lnTo>
                    <a:lnTo>
                      <a:pt x="200" y="2267"/>
                    </a:lnTo>
                    <a:lnTo>
                      <a:pt x="200" y="2277"/>
                    </a:lnTo>
                    <a:lnTo>
                      <a:pt x="181" y="2334"/>
                    </a:lnTo>
                    <a:lnTo>
                      <a:pt x="171" y="2343"/>
                    </a:lnTo>
                    <a:lnTo>
                      <a:pt x="152" y="2353"/>
                    </a:lnTo>
                    <a:lnTo>
                      <a:pt x="142" y="2362"/>
                    </a:lnTo>
                    <a:lnTo>
                      <a:pt x="133" y="2372"/>
                    </a:lnTo>
                    <a:lnTo>
                      <a:pt x="95" y="2429"/>
                    </a:lnTo>
                    <a:lnTo>
                      <a:pt x="76" y="2448"/>
                    </a:lnTo>
                    <a:lnTo>
                      <a:pt x="66" y="2467"/>
                    </a:lnTo>
                    <a:lnTo>
                      <a:pt x="66" y="2486"/>
                    </a:lnTo>
                    <a:lnTo>
                      <a:pt x="76" y="2496"/>
                    </a:lnTo>
                    <a:lnTo>
                      <a:pt x="85" y="2505"/>
                    </a:lnTo>
                    <a:lnTo>
                      <a:pt x="104" y="2505"/>
                    </a:lnTo>
                    <a:lnTo>
                      <a:pt x="133" y="2505"/>
                    </a:lnTo>
                    <a:lnTo>
                      <a:pt x="142" y="2505"/>
                    </a:lnTo>
                    <a:lnTo>
                      <a:pt x="162" y="2534"/>
                    </a:lnTo>
                    <a:lnTo>
                      <a:pt x="162" y="2543"/>
                    </a:lnTo>
                    <a:lnTo>
                      <a:pt x="162" y="2553"/>
                    </a:lnTo>
                    <a:lnTo>
                      <a:pt x="133" y="2619"/>
                    </a:lnTo>
                    <a:lnTo>
                      <a:pt x="133" y="2629"/>
                    </a:lnTo>
                    <a:lnTo>
                      <a:pt x="133" y="2648"/>
                    </a:lnTo>
                    <a:lnTo>
                      <a:pt x="133" y="2667"/>
                    </a:lnTo>
                    <a:lnTo>
                      <a:pt x="133" y="2686"/>
                    </a:lnTo>
                    <a:lnTo>
                      <a:pt x="162" y="2696"/>
                    </a:lnTo>
                    <a:lnTo>
                      <a:pt x="200" y="2724"/>
                    </a:lnTo>
                    <a:lnTo>
                      <a:pt x="238" y="2734"/>
                    </a:lnTo>
                    <a:lnTo>
                      <a:pt x="333" y="2734"/>
                    </a:lnTo>
                    <a:lnTo>
                      <a:pt x="371" y="2705"/>
                    </a:lnTo>
                    <a:lnTo>
                      <a:pt x="381" y="2648"/>
                    </a:lnTo>
                    <a:lnTo>
                      <a:pt x="428" y="2648"/>
                    </a:lnTo>
                    <a:lnTo>
                      <a:pt x="485" y="2743"/>
                    </a:lnTo>
                    <a:lnTo>
                      <a:pt x="533" y="2753"/>
                    </a:lnTo>
                    <a:lnTo>
                      <a:pt x="647" y="2753"/>
                    </a:lnTo>
                    <a:lnTo>
                      <a:pt x="695" y="2734"/>
                    </a:lnTo>
                    <a:lnTo>
                      <a:pt x="714" y="2686"/>
                    </a:lnTo>
                    <a:lnTo>
                      <a:pt x="752" y="2705"/>
                    </a:lnTo>
                    <a:lnTo>
                      <a:pt x="771" y="2734"/>
                    </a:lnTo>
                    <a:lnTo>
                      <a:pt x="781" y="2762"/>
                    </a:lnTo>
                    <a:lnTo>
                      <a:pt x="771" y="2857"/>
                    </a:lnTo>
                    <a:lnTo>
                      <a:pt x="781" y="2867"/>
                    </a:lnTo>
                    <a:lnTo>
                      <a:pt x="809" y="2877"/>
                    </a:lnTo>
                    <a:lnTo>
                      <a:pt x="847" y="2886"/>
                    </a:lnTo>
                    <a:lnTo>
                      <a:pt x="828" y="2924"/>
                    </a:lnTo>
                    <a:lnTo>
                      <a:pt x="790" y="3095"/>
                    </a:lnTo>
                    <a:lnTo>
                      <a:pt x="790" y="3115"/>
                    </a:lnTo>
                    <a:lnTo>
                      <a:pt x="771" y="3134"/>
                    </a:lnTo>
                    <a:lnTo>
                      <a:pt x="762" y="3153"/>
                    </a:lnTo>
                    <a:lnTo>
                      <a:pt x="771" y="3172"/>
                    </a:lnTo>
                    <a:lnTo>
                      <a:pt x="781" y="3191"/>
                    </a:lnTo>
                    <a:lnTo>
                      <a:pt x="790" y="3210"/>
                    </a:lnTo>
                    <a:lnTo>
                      <a:pt x="790" y="3248"/>
                    </a:lnTo>
                    <a:lnTo>
                      <a:pt x="800" y="3286"/>
                    </a:lnTo>
                    <a:lnTo>
                      <a:pt x="819" y="3324"/>
                    </a:lnTo>
                    <a:lnTo>
                      <a:pt x="866" y="3334"/>
                    </a:lnTo>
                    <a:lnTo>
                      <a:pt x="885" y="3334"/>
                    </a:lnTo>
                    <a:lnTo>
                      <a:pt x="904" y="3324"/>
                    </a:lnTo>
                    <a:lnTo>
                      <a:pt x="924" y="3305"/>
                    </a:lnTo>
                    <a:lnTo>
                      <a:pt x="933" y="3296"/>
                    </a:lnTo>
                    <a:lnTo>
                      <a:pt x="942" y="3286"/>
                    </a:lnTo>
                    <a:lnTo>
                      <a:pt x="971" y="3286"/>
                    </a:lnTo>
                    <a:lnTo>
                      <a:pt x="1095" y="3315"/>
                    </a:lnTo>
                    <a:lnTo>
                      <a:pt x="1171" y="3343"/>
                    </a:lnTo>
                    <a:lnTo>
                      <a:pt x="1238" y="3381"/>
                    </a:lnTo>
                    <a:lnTo>
                      <a:pt x="1305" y="3458"/>
                    </a:lnTo>
                    <a:lnTo>
                      <a:pt x="1323" y="3486"/>
                    </a:lnTo>
                    <a:lnTo>
                      <a:pt x="1343" y="3505"/>
                    </a:lnTo>
                    <a:lnTo>
                      <a:pt x="1266" y="3610"/>
                    </a:lnTo>
                    <a:lnTo>
                      <a:pt x="1228" y="3657"/>
                    </a:lnTo>
                    <a:lnTo>
                      <a:pt x="1219" y="3677"/>
                    </a:lnTo>
                    <a:lnTo>
                      <a:pt x="1219" y="3696"/>
                    </a:lnTo>
                    <a:lnTo>
                      <a:pt x="1228" y="3705"/>
                    </a:lnTo>
                    <a:lnTo>
                      <a:pt x="1219" y="3724"/>
                    </a:lnTo>
                    <a:lnTo>
                      <a:pt x="1162" y="3819"/>
                    </a:lnTo>
                    <a:lnTo>
                      <a:pt x="1162" y="3839"/>
                    </a:lnTo>
                    <a:lnTo>
                      <a:pt x="1114" y="3839"/>
                    </a:lnTo>
                    <a:lnTo>
                      <a:pt x="1095" y="3848"/>
                    </a:lnTo>
                    <a:lnTo>
                      <a:pt x="1076" y="3867"/>
                    </a:lnTo>
                    <a:lnTo>
                      <a:pt x="1076" y="3877"/>
                    </a:lnTo>
                    <a:lnTo>
                      <a:pt x="1076" y="3896"/>
                    </a:lnTo>
                    <a:lnTo>
                      <a:pt x="1076" y="3905"/>
                    </a:lnTo>
                    <a:lnTo>
                      <a:pt x="1067" y="3905"/>
                    </a:lnTo>
                    <a:lnTo>
                      <a:pt x="1047" y="3905"/>
                    </a:lnTo>
                    <a:lnTo>
                      <a:pt x="1038" y="3905"/>
                    </a:lnTo>
                    <a:lnTo>
                      <a:pt x="990" y="3981"/>
                    </a:lnTo>
                    <a:lnTo>
                      <a:pt x="942" y="4038"/>
                    </a:lnTo>
                    <a:lnTo>
                      <a:pt x="895" y="4077"/>
                    </a:lnTo>
                    <a:lnTo>
                      <a:pt x="800" y="4115"/>
                    </a:lnTo>
                    <a:lnTo>
                      <a:pt x="790" y="4124"/>
                    </a:lnTo>
                    <a:lnTo>
                      <a:pt x="686" y="4124"/>
                    </a:lnTo>
                    <a:lnTo>
                      <a:pt x="657" y="4134"/>
                    </a:lnTo>
                    <a:lnTo>
                      <a:pt x="638" y="4153"/>
                    </a:lnTo>
                    <a:lnTo>
                      <a:pt x="581" y="4238"/>
                    </a:lnTo>
                    <a:lnTo>
                      <a:pt x="571" y="4267"/>
                    </a:lnTo>
                    <a:lnTo>
                      <a:pt x="562" y="4286"/>
                    </a:lnTo>
                    <a:lnTo>
                      <a:pt x="514" y="4334"/>
                    </a:lnTo>
                    <a:lnTo>
                      <a:pt x="485" y="4353"/>
                    </a:lnTo>
                    <a:lnTo>
                      <a:pt x="485" y="4372"/>
                    </a:lnTo>
                    <a:lnTo>
                      <a:pt x="485" y="4419"/>
                    </a:lnTo>
                    <a:lnTo>
                      <a:pt x="476" y="4458"/>
                    </a:lnTo>
                    <a:lnTo>
                      <a:pt x="409" y="4553"/>
                    </a:lnTo>
                    <a:lnTo>
                      <a:pt x="390" y="4572"/>
                    </a:lnTo>
                    <a:lnTo>
                      <a:pt x="352" y="4572"/>
                    </a:lnTo>
                    <a:lnTo>
                      <a:pt x="257" y="4572"/>
                    </a:lnTo>
                    <a:lnTo>
                      <a:pt x="219" y="4581"/>
                    </a:lnTo>
                    <a:lnTo>
                      <a:pt x="219" y="4619"/>
                    </a:lnTo>
                    <a:lnTo>
                      <a:pt x="200" y="4648"/>
                    </a:lnTo>
                    <a:lnTo>
                      <a:pt x="200" y="4677"/>
                    </a:lnTo>
                    <a:lnTo>
                      <a:pt x="219" y="4696"/>
                    </a:lnTo>
                    <a:lnTo>
                      <a:pt x="266" y="4753"/>
                    </a:lnTo>
                    <a:lnTo>
                      <a:pt x="285" y="4791"/>
                    </a:lnTo>
                    <a:lnTo>
                      <a:pt x="323" y="4867"/>
                    </a:lnTo>
                    <a:lnTo>
                      <a:pt x="333" y="4915"/>
                    </a:lnTo>
                    <a:lnTo>
                      <a:pt x="343" y="4934"/>
                    </a:lnTo>
                    <a:lnTo>
                      <a:pt x="371" y="4934"/>
                    </a:lnTo>
                    <a:lnTo>
                      <a:pt x="390" y="4953"/>
                    </a:lnTo>
                    <a:lnTo>
                      <a:pt x="400" y="4981"/>
                    </a:lnTo>
                    <a:lnTo>
                      <a:pt x="390" y="5000"/>
                    </a:lnTo>
                    <a:lnTo>
                      <a:pt x="362" y="5010"/>
                    </a:lnTo>
                    <a:lnTo>
                      <a:pt x="362" y="5067"/>
                    </a:lnTo>
                    <a:lnTo>
                      <a:pt x="362" y="5076"/>
                    </a:lnTo>
                    <a:lnTo>
                      <a:pt x="371" y="5096"/>
                    </a:lnTo>
                    <a:lnTo>
                      <a:pt x="371" y="5115"/>
                    </a:lnTo>
                    <a:lnTo>
                      <a:pt x="362" y="5124"/>
                    </a:lnTo>
                    <a:lnTo>
                      <a:pt x="362" y="5143"/>
                    </a:lnTo>
                    <a:lnTo>
                      <a:pt x="362" y="5181"/>
                    </a:lnTo>
                    <a:lnTo>
                      <a:pt x="362" y="5210"/>
                    </a:lnTo>
                    <a:lnTo>
                      <a:pt x="381" y="5277"/>
                    </a:lnTo>
                    <a:lnTo>
                      <a:pt x="400" y="5343"/>
                    </a:lnTo>
                    <a:lnTo>
                      <a:pt x="400" y="5381"/>
                    </a:lnTo>
                    <a:lnTo>
                      <a:pt x="400" y="5410"/>
                    </a:lnTo>
                    <a:lnTo>
                      <a:pt x="390" y="5439"/>
                    </a:lnTo>
                    <a:lnTo>
                      <a:pt x="352" y="5505"/>
                    </a:lnTo>
                    <a:lnTo>
                      <a:pt x="343" y="5543"/>
                    </a:lnTo>
                    <a:lnTo>
                      <a:pt x="343" y="5572"/>
                    </a:lnTo>
                    <a:lnTo>
                      <a:pt x="362" y="5600"/>
                    </a:lnTo>
                    <a:lnTo>
                      <a:pt x="381" y="5620"/>
                    </a:lnTo>
                    <a:lnTo>
                      <a:pt x="390" y="5638"/>
                    </a:lnTo>
                    <a:lnTo>
                      <a:pt x="400" y="5677"/>
                    </a:lnTo>
                    <a:lnTo>
                      <a:pt x="400" y="5705"/>
                    </a:lnTo>
                    <a:lnTo>
                      <a:pt x="362" y="5753"/>
                    </a:lnTo>
                    <a:lnTo>
                      <a:pt x="333" y="5829"/>
                    </a:lnTo>
                    <a:lnTo>
                      <a:pt x="343" y="5896"/>
                    </a:lnTo>
                    <a:lnTo>
                      <a:pt x="381" y="5953"/>
                    </a:lnTo>
                    <a:lnTo>
                      <a:pt x="428" y="6001"/>
                    </a:lnTo>
                    <a:lnTo>
                      <a:pt x="400" y="6048"/>
                    </a:lnTo>
                    <a:lnTo>
                      <a:pt x="390" y="6067"/>
                    </a:lnTo>
                    <a:lnTo>
                      <a:pt x="323" y="6115"/>
                    </a:lnTo>
                    <a:lnTo>
                      <a:pt x="314" y="6124"/>
                    </a:lnTo>
                    <a:lnTo>
                      <a:pt x="305" y="6143"/>
                    </a:lnTo>
                    <a:lnTo>
                      <a:pt x="305" y="6162"/>
                    </a:lnTo>
                    <a:lnTo>
                      <a:pt x="323" y="6172"/>
                    </a:lnTo>
                    <a:lnTo>
                      <a:pt x="352" y="6210"/>
                    </a:lnTo>
                    <a:lnTo>
                      <a:pt x="371" y="6219"/>
                    </a:lnTo>
                    <a:lnTo>
                      <a:pt x="381" y="6229"/>
                    </a:lnTo>
                    <a:lnTo>
                      <a:pt x="400" y="6229"/>
                    </a:lnTo>
                    <a:lnTo>
                      <a:pt x="409" y="6229"/>
                    </a:lnTo>
                    <a:lnTo>
                      <a:pt x="428" y="6219"/>
                    </a:lnTo>
                    <a:lnTo>
                      <a:pt x="447" y="6219"/>
                    </a:lnTo>
                    <a:lnTo>
                      <a:pt x="457" y="6229"/>
                    </a:lnTo>
                    <a:lnTo>
                      <a:pt x="485" y="6229"/>
                    </a:lnTo>
                    <a:lnTo>
                      <a:pt x="533" y="6200"/>
                    </a:lnTo>
                    <a:lnTo>
                      <a:pt x="552" y="6200"/>
                    </a:lnTo>
                    <a:lnTo>
                      <a:pt x="581" y="6219"/>
                    </a:lnTo>
                    <a:lnTo>
                      <a:pt x="590" y="6219"/>
                    </a:lnTo>
                    <a:lnTo>
                      <a:pt x="609" y="6210"/>
                    </a:lnTo>
                    <a:lnTo>
                      <a:pt x="628" y="6200"/>
                    </a:lnTo>
                    <a:lnTo>
                      <a:pt x="647" y="6191"/>
                    </a:lnTo>
                    <a:lnTo>
                      <a:pt x="752" y="6172"/>
                    </a:lnTo>
                    <a:lnTo>
                      <a:pt x="781" y="6162"/>
                    </a:lnTo>
                    <a:lnTo>
                      <a:pt x="790" y="6153"/>
                    </a:lnTo>
                    <a:lnTo>
                      <a:pt x="800" y="6143"/>
                    </a:lnTo>
                    <a:lnTo>
                      <a:pt x="800" y="6124"/>
                    </a:lnTo>
                    <a:lnTo>
                      <a:pt x="800" y="6115"/>
                    </a:lnTo>
                    <a:lnTo>
                      <a:pt x="800" y="6086"/>
                    </a:lnTo>
                    <a:lnTo>
                      <a:pt x="800" y="6077"/>
                    </a:lnTo>
                    <a:lnTo>
                      <a:pt x="800" y="6058"/>
                    </a:lnTo>
                    <a:lnTo>
                      <a:pt x="809" y="6048"/>
                    </a:lnTo>
                    <a:lnTo>
                      <a:pt x="866" y="6010"/>
                    </a:lnTo>
                    <a:lnTo>
                      <a:pt x="876" y="6001"/>
                    </a:lnTo>
                    <a:lnTo>
                      <a:pt x="904" y="5991"/>
                    </a:lnTo>
                    <a:lnTo>
                      <a:pt x="914" y="5981"/>
                    </a:lnTo>
                    <a:lnTo>
                      <a:pt x="971" y="5962"/>
                    </a:lnTo>
                    <a:lnTo>
                      <a:pt x="1009" y="5924"/>
                    </a:lnTo>
                    <a:lnTo>
                      <a:pt x="1019" y="5915"/>
                    </a:lnTo>
                    <a:lnTo>
                      <a:pt x="1038" y="5915"/>
                    </a:lnTo>
                    <a:lnTo>
                      <a:pt x="1085" y="5905"/>
                    </a:lnTo>
                    <a:lnTo>
                      <a:pt x="1095" y="5896"/>
                    </a:lnTo>
                    <a:lnTo>
                      <a:pt x="1105" y="5877"/>
                    </a:lnTo>
                    <a:lnTo>
                      <a:pt x="1114" y="5867"/>
                    </a:lnTo>
                    <a:lnTo>
                      <a:pt x="1124" y="5848"/>
                    </a:lnTo>
                    <a:lnTo>
                      <a:pt x="1133" y="5838"/>
                    </a:lnTo>
                    <a:lnTo>
                      <a:pt x="1143" y="5829"/>
                    </a:lnTo>
                    <a:lnTo>
                      <a:pt x="1162" y="5820"/>
                    </a:lnTo>
                    <a:lnTo>
                      <a:pt x="1190" y="5810"/>
                    </a:lnTo>
                    <a:lnTo>
                      <a:pt x="1209" y="5810"/>
                    </a:lnTo>
                    <a:lnTo>
                      <a:pt x="1228" y="5800"/>
                    </a:lnTo>
                    <a:lnTo>
                      <a:pt x="1276" y="5762"/>
                    </a:lnTo>
                    <a:lnTo>
                      <a:pt x="1295" y="5753"/>
                    </a:lnTo>
                    <a:lnTo>
                      <a:pt x="1314" y="5753"/>
                    </a:lnTo>
                    <a:lnTo>
                      <a:pt x="1343" y="5753"/>
                    </a:lnTo>
                    <a:lnTo>
                      <a:pt x="1390" y="5791"/>
                    </a:lnTo>
                    <a:lnTo>
                      <a:pt x="1409" y="5800"/>
                    </a:lnTo>
                    <a:lnTo>
                      <a:pt x="1438" y="5829"/>
                    </a:lnTo>
                    <a:lnTo>
                      <a:pt x="1447" y="5838"/>
                    </a:lnTo>
                    <a:lnTo>
                      <a:pt x="1476" y="5838"/>
                    </a:lnTo>
                    <a:lnTo>
                      <a:pt x="1486" y="5858"/>
                    </a:lnTo>
                    <a:lnTo>
                      <a:pt x="1486" y="5867"/>
                    </a:lnTo>
                    <a:lnTo>
                      <a:pt x="1495" y="5877"/>
                    </a:lnTo>
                    <a:lnTo>
                      <a:pt x="1514" y="5886"/>
                    </a:lnTo>
                    <a:lnTo>
                      <a:pt x="1543" y="5905"/>
                    </a:lnTo>
                    <a:lnTo>
                      <a:pt x="1552" y="5915"/>
                    </a:lnTo>
                    <a:lnTo>
                      <a:pt x="1552" y="5924"/>
                    </a:lnTo>
                    <a:lnTo>
                      <a:pt x="1543" y="5934"/>
                    </a:lnTo>
                    <a:lnTo>
                      <a:pt x="1543" y="5943"/>
                    </a:lnTo>
                    <a:lnTo>
                      <a:pt x="1543" y="5953"/>
                    </a:lnTo>
                    <a:lnTo>
                      <a:pt x="1533" y="5962"/>
                    </a:lnTo>
                    <a:lnTo>
                      <a:pt x="1533" y="5972"/>
                    </a:lnTo>
                    <a:lnTo>
                      <a:pt x="1524" y="5981"/>
                    </a:lnTo>
                    <a:lnTo>
                      <a:pt x="1524" y="5991"/>
                    </a:lnTo>
                    <a:lnTo>
                      <a:pt x="1514" y="6001"/>
                    </a:lnTo>
                    <a:lnTo>
                      <a:pt x="1514" y="6010"/>
                    </a:lnTo>
                    <a:lnTo>
                      <a:pt x="1543" y="6019"/>
                    </a:lnTo>
                    <a:lnTo>
                      <a:pt x="1590" y="6039"/>
                    </a:lnTo>
                    <a:lnTo>
                      <a:pt x="1628" y="6058"/>
                    </a:lnTo>
                    <a:lnTo>
                      <a:pt x="1647" y="6077"/>
                    </a:lnTo>
                    <a:lnTo>
                      <a:pt x="1657" y="6096"/>
                    </a:lnTo>
                    <a:lnTo>
                      <a:pt x="1686" y="6105"/>
                    </a:lnTo>
                    <a:lnTo>
                      <a:pt x="1743" y="6134"/>
                    </a:lnTo>
                    <a:lnTo>
                      <a:pt x="1781" y="6153"/>
                    </a:lnTo>
                    <a:lnTo>
                      <a:pt x="1800" y="6153"/>
                    </a:lnTo>
                    <a:lnTo>
                      <a:pt x="1809" y="6153"/>
                    </a:lnTo>
                    <a:lnTo>
                      <a:pt x="1819" y="6134"/>
                    </a:lnTo>
                    <a:lnTo>
                      <a:pt x="1828" y="6124"/>
                    </a:lnTo>
                    <a:lnTo>
                      <a:pt x="1838" y="6105"/>
                    </a:lnTo>
                    <a:lnTo>
                      <a:pt x="1838" y="6096"/>
                    </a:lnTo>
                    <a:lnTo>
                      <a:pt x="1847" y="6077"/>
                    </a:lnTo>
                    <a:lnTo>
                      <a:pt x="1857" y="6077"/>
                    </a:lnTo>
                    <a:lnTo>
                      <a:pt x="1867" y="6067"/>
                    </a:lnTo>
                    <a:lnTo>
                      <a:pt x="1924" y="6048"/>
                    </a:lnTo>
                    <a:lnTo>
                      <a:pt x="1952" y="6029"/>
                    </a:lnTo>
                    <a:lnTo>
                      <a:pt x="1971" y="6029"/>
                    </a:lnTo>
                    <a:lnTo>
                      <a:pt x="1981" y="6029"/>
                    </a:lnTo>
                    <a:lnTo>
                      <a:pt x="2000" y="6048"/>
                    </a:lnTo>
                    <a:lnTo>
                      <a:pt x="2000" y="6067"/>
                    </a:lnTo>
                    <a:lnTo>
                      <a:pt x="2000" y="6086"/>
                    </a:lnTo>
                    <a:lnTo>
                      <a:pt x="2000" y="6096"/>
                    </a:lnTo>
                    <a:lnTo>
                      <a:pt x="1990" y="6124"/>
                    </a:lnTo>
                    <a:lnTo>
                      <a:pt x="1990" y="6134"/>
                    </a:lnTo>
                    <a:lnTo>
                      <a:pt x="2000" y="6143"/>
                    </a:lnTo>
                    <a:lnTo>
                      <a:pt x="2028" y="6143"/>
                    </a:lnTo>
                    <a:lnTo>
                      <a:pt x="2085" y="6124"/>
                    </a:lnTo>
                    <a:lnTo>
                      <a:pt x="2152" y="6153"/>
                    </a:lnTo>
                    <a:lnTo>
                      <a:pt x="2190" y="6181"/>
                    </a:lnTo>
                    <a:lnTo>
                      <a:pt x="2238" y="6229"/>
                    </a:lnTo>
                    <a:lnTo>
                      <a:pt x="2276" y="6277"/>
                    </a:lnTo>
                    <a:lnTo>
                      <a:pt x="2314" y="6305"/>
                    </a:lnTo>
                    <a:lnTo>
                      <a:pt x="2381" y="6324"/>
                    </a:lnTo>
                    <a:lnTo>
                      <a:pt x="2438" y="6324"/>
                    </a:lnTo>
                    <a:lnTo>
                      <a:pt x="2447" y="6324"/>
                    </a:lnTo>
                    <a:lnTo>
                      <a:pt x="2457" y="6315"/>
                    </a:lnTo>
                    <a:lnTo>
                      <a:pt x="2476" y="6315"/>
                    </a:lnTo>
                    <a:lnTo>
                      <a:pt x="2495" y="6286"/>
                    </a:lnTo>
                    <a:lnTo>
                      <a:pt x="2504" y="6277"/>
                    </a:lnTo>
                    <a:lnTo>
                      <a:pt x="2562" y="6229"/>
                    </a:lnTo>
                    <a:lnTo>
                      <a:pt x="2638" y="6210"/>
                    </a:lnTo>
                    <a:lnTo>
                      <a:pt x="2667" y="6210"/>
                    </a:lnTo>
                    <a:lnTo>
                      <a:pt x="2676" y="6219"/>
                    </a:lnTo>
                    <a:lnTo>
                      <a:pt x="2676" y="6229"/>
                    </a:lnTo>
                    <a:lnTo>
                      <a:pt x="2657" y="6267"/>
                    </a:lnTo>
                    <a:lnTo>
                      <a:pt x="2647" y="6286"/>
                    </a:lnTo>
                    <a:lnTo>
                      <a:pt x="2647" y="6296"/>
                    </a:lnTo>
                    <a:lnTo>
                      <a:pt x="2657" y="6391"/>
                    </a:lnTo>
                    <a:lnTo>
                      <a:pt x="2667" y="6420"/>
                    </a:lnTo>
                    <a:lnTo>
                      <a:pt x="2676" y="6429"/>
                    </a:lnTo>
                    <a:lnTo>
                      <a:pt x="2676" y="6448"/>
                    </a:lnTo>
                    <a:lnTo>
                      <a:pt x="2705" y="6486"/>
                    </a:lnTo>
                    <a:lnTo>
                      <a:pt x="2857" y="6505"/>
                    </a:lnTo>
                    <a:lnTo>
                      <a:pt x="2905" y="6534"/>
                    </a:lnTo>
                    <a:lnTo>
                      <a:pt x="2924" y="6543"/>
                    </a:lnTo>
                    <a:lnTo>
                      <a:pt x="2952" y="6543"/>
                    </a:lnTo>
                    <a:lnTo>
                      <a:pt x="2981" y="6543"/>
                    </a:lnTo>
                    <a:lnTo>
                      <a:pt x="3000" y="6534"/>
                    </a:lnTo>
                    <a:lnTo>
                      <a:pt x="3009" y="6524"/>
                    </a:lnTo>
                    <a:lnTo>
                      <a:pt x="3009" y="6515"/>
                    </a:lnTo>
                    <a:lnTo>
                      <a:pt x="3076" y="6467"/>
                    </a:lnTo>
                    <a:lnTo>
                      <a:pt x="3086" y="6458"/>
                    </a:lnTo>
                    <a:lnTo>
                      <a:pt x="3095" y="6448"/>
                    </a:lnTo>
                    <a:lnTo>
                      <a:pt x="3105" y="6439"/>
                    </a:lnTo>
                    <a:lnTo>
                      <a:pt x="3124" y="6420"/>
                    </a:lnTo>
                    <a:lnTo>
                      <a:pt x="3162" y="6410"/>
                    </a:lnTo>
                    <a:lnTo>
                      <a:pt x="3181" y="6410"/>
                    </a:lnTo>
                    <a:lnTo>
                      <a:pt x="3190" y="6420"/>
                    </a:lnTo>
                    <a:lnTo>
                      <a:pt x="3200" y="6477"/>
                    </a:lnTo>
                    <a:lnTo>
                      <a:pt x="3209" y="6486"/>
                    </a:lnTo>
                    <a:lnTo>
                      <a:pt x="3238" y="6496"/>
                    </a:lnTo>
                    <a:lnTo>
                      <a:pt x="3266" y="6486"/>
                    </a:lnTo>
                    <a:lnTo>
                      <a:pt x="3295" y="6477"/>
                    </a:lnTo>
                    <a:lnTo>
                      <a:pt x="3324" y="6448"/>
                    </a:lnTo>
                    <a:lnTo>
                      <a:pt x="3333" y="6439"/>
                    </a:lnTo>
                    <a:lnTo>
                      <a:pt x="3343" y="6429"/>
                    </a:lnTo>
                    <a:lnTo>
                      <a:pt x="3352" y="6410"/>
                    </a:lnTo>
                    <a:lnTo>
                      <a:pt x="3352" y="6400"/>
                    </a:lnTo>
                    <a:lnTo>
                      <a:pt x="3362" y="6372"/>
                    </a:lnTo>
                    <a:lnTo>
                      <a:pt x="3381" y="6362"/>
                    </a:lnTo>
                    <a:lnTo>
                      <a:pt x="3409" y="6343"/>
                    </a:lnTo>
                    <a:lnTo>
                      <a:pt x="3429" y="6324"/>
                    </a:lnTo>
                    <a:lnTo>
                      <a:pt x="3457" y="6305"/>
                    </a:lnTo>
                    <a:lnTo>
                      <a:pt x="3486" y="6286"/>
                    </a:lnTo>
                    <a:lnTo>
                      <a:pt x="3505" y="6257"/>
                    </a:lnTo>
                    <a:lnTo>
                      <a:pt x="3505" y="6239"/>
                    </a:lnTo>
                    <a:lnTo>
                      <a:pt x="3505" y="6219"/>
                    </a:lnTo>
                    <a:lnTo>
                      <a:pt x="3514" y="6191"/>
                    </a:lnTo>
                    <a:lnTo>
                      <a:pt x="3524" y="6181"/>
                    </a:lnTo>
                    <a:lnTo>
                      <a:pt x="3562" y="6191"/>
                    </a:lnTo>
                    <a:lnTo>
                      <a:pt x="3628" y="6172"/>
                    </a:lnTo>
                    <a:lnTo>
                      <a:pt x="3667" y="6162"/>
                    </a:lnTo>
                    <a:lnTo>
                      <a:pt x="3685" y="6162"/>
                    </a:lnTo>
                    <a:lnTo>
                      <a:pt x="3685" y="6181"/>
                    </a:lnTo>
                    <a:lnTo>
                      <a:pt x="3685" y="6191"/>
                    </a:lnTo>
                    <a:lnTo>
                      <a:pt x="3695" y="6210"/>
                    </a:lnTo>
                    <a:lnTo>
                      <a:pt x="3695" y="6219"/>
                    </a:lnTo>
                    <a:lnTo>
                      <a:pt x="3705" y="6267"/>
                    </a:lnTo>
                    <a:lnTo>
                      <a:pt x="3705" y="6286"/>
                    </a:lnTo>
                    <a:lnTo>
                      <a:pt x="3714" y="6296"/>
                    </a:lnTo>
                    <a:lnTo>
                      <a:pt x="3724" y="6305"/>
                    </a:lnTo>
                    <a:lnTo>
                      <a:pt x="3752" y="6324"/>
                    </a:lnTo>
                    <a:lnTo>
                      <a:pt x="3771" y="6324"/>
                    </a:lnTo>
                    <a:lnTo>
                      <a:pt x="3800" y="6324"/>
                    </a:lnTo>
                    <a:lnTo>
                      <a:pt x="3828" y="6315"/>
                    </a:lnTo>
                    <a:lnTo>
                      <a:pt x="3876" y="6296"/>
                    </a:lnTo>
                    <a:lnTo>
                      <a:pt x="3905" y="6257"/>
                    </a:lnTo>
                    <a:lnTo>
                      <a:pt x="3914" y="6191"/>
                    </a:lnTo>
                    <a:lnTo>
                      <a:pt x="3933" y="6153"/>
                    </a:lnTo>
                    <a:lnTo>
                      <a:pt x="3943" y="6134"/>
                    </a:lnTo>
                    <a:lnTo>
                      <a:pt x="3943" y="6124"/>
                    </a:lnTo>
                    <a:lnTo>
                      <a:pt x="3943" y="6105"/>
                    </a:lnTo>
                    <a:lnTo>
                      <a:pt x="3933" y="6077"/>
                    </a:lnTo>
                    <a:lnTo>
                      <a:pt x="3933" y="6067"/>
                    </a:lnTo>
                    <a:lnTo>
                      <a:pt x="3933" y="6048"/>
                    </a:lnTo>
                    <a:lnTo>
                      <a:pt x="3943" y="6039"/>
                    </a:lnTo>
                    <a:lnTo>
                      <a:pt x="3952" y="6039"/>
                    </a:lnTo>
                    <a:lnTo>
                      <a:pt x="3962" y="6048"/>
                    </a:lnTo>
                    <a:lnTo>
                      <a:pt x="3981" y="6067"/>
                    </a:lnTo>
                    <a:lnTo>
                      <a:pt x="3990" y="6077"/>
                    </a:lnTo>
                    <a:lnTo>
                      <a:pt x="4000" y="6086"/>
                    </a:lnTo>
                    <a:lnTo>
                      <a:pt x="4028" y="6077"/>
                    </a:lnTo>
                    <a:lnTo>
                      <a:pt x="4038" y="6077"/>
                    </a:lnTo>
                    <a:lnTo>
                      <a:pt x="4057" y="6067"/>
                    </a:lnTo>
                    <a:lnTo>
                      <a:pt x="4066" y="6048"/>
                    </a:lnTo>
                    <a:lnTo>
                      <a:pt x="4086" y="6010"/>
                    </a:lnTo>
                    <a:lnTo>
                      <a:pt x="4095" y="5991"/>
                    </a:lnTo>
                    <a:lnTo>
                      <a:pt x="4095" y="5981"/>
                    </a:lnTo>
                    <a:lnTo>
                      <a:pt x="4095" y="5972"/>
                    </a:lnTo>
                    <a:lnTo>
                      <a:pt x="4095" y="5934"/>
                    </a:lnTo>
                    <a:lnTo>
                      <a:pt x="4105" y="5924"/>
                    </a:lnTo>
                    <a:lnTo>
                      <a:pt x="4114" y="5905"/>
                    </a:lnTo>
                    <a:lnTo>
                      <a:pt x="4124" y="5896"/>
                    </a:lnTo>
                    <a:lnTo>
                      <a:pt x="4133" y="5896"/>
                    </a:lnTo>
                    <a:lnTo>
                      <a:pt x="4143" y="5896"/>
                    </a:lnTo>
                    <a:lnTo>
                      <a:pt x="4152" y="5896"/>
                    </a:lnTo>
                    <a:lnTo>
                      <a:pt x="4171" y="5896"/>
                    </a:lnTo>
                    <a:lnTo>
                      <a:pt x="4181" y="5905"/>
                    </a:lnTo>
                    <a:lnTo>
                      <a:pt x="4190" y="5905"/>
                    </a:lnTo>
                    <a:lnTo>
                      <a:pt x="4200" y="5896"/>
                    </a:lnTo>
                    <a:lnTo>
                      <a:pt x="4247" y="5896"/>
                    </a:lnTo>
                    <a:lnTo>
                      <a:pt x="4267" y="5886"/>
                    </a:lnTo>
                    <a:lnTo>
                      <a:pt x="4267" y="5877"/>
                    </a:lnTo>
                    <a:lnTo>
                      <a:pt x="4257" y="5848"/>
                    </a:lnTo>
                    <a:lnTo>
                      <a:pt x="4267" y="5800"/>
                    </a:lnTo>
                    <a:lnTo>
                      <a:pt x="4276" y="5781"/>
                    </a:lnTo>
                    <a:lnTo>
                      <a:pt x="4276" y="5772"/>
                    </a:lnTo>
                    <a:lnTo>
                      <a:pt x="4276" y="5753"/>
                    </a:lnTo>
                    <a:lnTo>
                      <a:pt x="4276" y="5743"/>
                    </a:lnTo>
                    <a:lnTo>
                      <a:pt x="4276" y="5715"/>
                    </a:lnTo>
                    <a:lnTo>
                      <a:pt x="4276" y="5705"/>
                    </a:lnTo>
                    <a:lnTo>
                      <a:pt x="4276" y="5696"/>
                    </a:lnTo>
                    <a:lnTo>
                      <a:pt x="4276" y="5686"/>
                    </a:lnTo>
                    <a:lnTo>
                      <a:pt x="4276" y="5658"/>
                    </a:lnTo>
                    <a:lnTo>
                      <a:pt x="4276" y="5638"/>
                    </a:lnTo>
                    <a:lnTo>
                      <a:pt x="4276" y="5620"/>
                    </a:lnTo>
                    <a:lnTo>
                      <a:pt x="4286" y="5600"/>
                    </a:lnTo>
                    <a:lnTo>
                      <a:pt x="4295" y="5591"/>
                    </a:lnTo>
                    <a:lnTo>
                      <a:pt x="4305" y="5581"/>
                    </a:lnTo>
                    <a:lnTo>
                      <a:pt x="4314" y="5572"/>
                    </a:lnTo>
                    <a:lnTo>
                      <a:pt x="4314" y="5562"/>
                    </a:lnTo>
                    <a:lnTo>
                      <a:pt x="4324" y="5562"/>
                    </a:lnTo>
                    <a:lnTo>
                      <a:pt x="4324" y="5534"/>
                    </a:lnTo>
                    <a:lnTo>
                      <a:pt x="4324" y="5524"/>
                    </a:lnTo>
                    <a:lnTo>
                      <a:pt x="4324" y="5505"/>
                    </a:lnTo>
                    <a:lnTo>
                      <a:pt x="4324" y="5496"/>
                    </a:lnTo>
                    <a:lnTo>
                      <a:pt x="4314" y="5477"/>
                    </a:lnTo>
                    <a:lnTo>
                      <a:pt x="4314" y="5457"/>
                    </a:lnTo>
                    <a:lnTo>
                      <a:pt x="4324" y="5448"/>
                    </a:lnTo>
                    <a:lnTo>
                      <a:pt x="4333" y="5448"/>
                    </a:lnTo>
                    <a:lnTo>
                      <a:pt x="4343" y="5457"/>
                    </a:lnTo>
                    <a:lnTo>
                      <a:pt x="4352" y="5477"/>
                    </a:lnTo>
                    <a:lnTo>
                      <a:pt x="4362" y="5486"/>
                    </a:lnTo>
                    <a:lnTo>
                      <a:pt x="4381" y="5496"/>
                    </a:lnTo>
                    <a:lnTo>
                      <a:pt x="4390" y="5496"/>
                    </a:lnTo>
                    <a:lnTo>
                      <a:pt x="4419" y="5496"/>
                    </a:lnTo>
                    <a:lnTo>
                      <a:pt x="4447" y="5477"/>
                    </a:lnTo>
                    <a:lnTo>
                      <a:pt x="4467" y="5477"/>
                    </a:lnTo>
                    <a:lnTo>
                      <a:pt x="4485" y="5467"/>
                    </a:lnTo>
                    <a:lnTo>
                      <a:pt x="4495" y="5457"/>
                    </a:lnTo>
                    <a:lnTo>
                      <a:pt x="4505" y="5439"/>
                    </a:lnTo>
                    <a:lnTo>
                      <a:pt x="4505" y="5410"/>
                    </a:lnTo>
                    <a:lnTo>
                      <a:pt x="4505" y="5381"/>
                    </a:lnTo>
                    <a:lnTo>
                      <a:pt x="4505" y="5362"/>
                    </a:lnTo>
                    <a:lnTo>
                      <a:pt x="4514" y="5324"/>
                    </a:lnTo>
                    <a:lnTo>
                      <a:pt x="4562" y="5258"/>
                    </a:lnTo>
                    <a:lnTo>
                      <a:pt x="4571" y="5248"/>
                    </a:lnTo>
                    <a:lnTo>
                      <a:pt x="4628" y="5153"/>
                    </a:lnTo>
                    <a:lnTo>
                      <a:pt x="4648" y="5143"/>
                    </a:lnTo>
                    <a:lnTo>
                      <a:pt x="4676" y="5124"/>
                    </a:lnTo>
                    <a:lnTo>
                      <a:pt x="4695" y="5124"/>
                    </a:lnTo>
                    <a:lnTo>
                      <a:pt x="4714" y="5134"/>
                    </a:lnTo>
                    <a:lnTo>
                      <a:pt x="4724" y="5134"/>
                    </a:lnTo>
                    <a:lnTo>
                      <a:pt x="4743" y="5134"/>
                    </a:lnTo>
                    <a:lnTo>
                      <a:pt x="4771" y="5134"/>
                    </a:lnTo>
                    <a:lnTo>
                      <a:pt x="4781" y="5124"/>
                    </a:lnTo>
                    <a:lnTo>
                      <a:pt x="4790" y="5115"/>
                    </a:lnTo>
                    <a:lnTo>
                      <a:pt x="4800" y="5105"/>
                    </a:lnTo>
                    <a:lnTo>
                      <a:pt x="4809" y="5086"/>
                    </a:lnTo>
                    <a:lnTo>
                      <a:pt x="4819" y="5058"/>
                    </a:lnTo>
                    <a:lnTo>
                      <a:pt x="4819" y="5038"/>
                    </a:lnTo>
                    <a:lnTo>
                      <a:pt x="4819" y="5010"/>
                    </a:lnTo>
                    <a:lnTo>
                      <a:pt x="4828" y="4991"/>
                    </a:lnTo>
                    <a:lnTo>
                      <a:pt x="4828" y="4981"/>
                    </a:lnTo>
                    <a:lnTo>
                      <a:pt x="4838" y="4962"/>
                    </a:lnTo>
                    <a:lnTo>
                      <a:pt x="4848" y="4943"/>
                    </a:lnTo>
                    <a:lnTo>
                      <a:pt x="4848" y="4924"/>
                    </a:lnTo>
                    <a:lnTo>
                      <a:pt x="4838" y="4905"/>
                    </a:lnTo>
                    <a:lnTo>
                      <a:pt x="4848" y="4886"/>
                    </a:lnTo>
                    <a:lnTo>
                      <a:pt x="4848" y="4877"/>
                    </a:lnTo>
                    <a:lnTo>
                      <a:pt x="4866" y="4838"/>
                    </a:lnTo>
                    <a:lnTo>
                      <a:pt x="4895" y="4810"/>
                    </a:lnTo>
                    <a:lnTo>
                      <a:pt x="4905" y="4781"/>
                    </a:lnTo>
                    <a:lnTo>
                      <a:pt x="4924" y="4772"/>
                    </a:lnTo>
                    <a:lnTo>
                      <a:pt x="4933" y="4753"/>
                    </a:lnTo>
                    <a:lnTo>
                      <a:pt x="5067" y="4705"/>
                    </a:lnTo>
                    <a:lnTo>
                      <a:pt x="5086" y="4705"/>
                    </a:lnTo>
                    <a:lnTo>
                      <a:pt x="5095" y="4686"/>
                    </a:lnTo>
                    <a:lnTo>
                      <a:pt x="5124" y="4657"/>
                    </a:lnTo>
                    <a:lnTo>
                      <a:pt x="5124" y="4639"/>
                    </a:lnTo>
                    <a:lnTo>
                      <a:pt x="5133" y="4629"/>
                    </a:lnTo>
                    <a:lnTo>
                      <a:pt x="5152" y="4591"/>
                    </a:lnTo>
                    <a:lnTo>
                      <a:pt x="5171" y="4581"/>
                    </a:lnTo>
                    <a:lnTo>
                      <a:pt x="5190" y="4553"/>
                    </a:lnTo>
                    <a:lnTo>
                      <a:pt x="5257" y="4505"/>
                    </a:lnTo>
                    <a:lnTo>
                      <a:pt x="5286" y="4477"/>
                    </a:lnTo>
                    <a:lnTo>
                      <a:pt x="5314" y="4439"/>
                    </a:lnTo>
                    <a:lnTo>
                      <a:pt x="5324" y="4429"/>
                    </a:lnTo>
                    <a:lnTo>
                      <a:pt x="5333" y="4410"/>
                    </a:lnTo>
                    <a:lnTo>
                      <a:pt x="5352" y="4401"/>
                    </a:lnTo>
                    <a:lnTo>
                      <a:pt x="5400" y="4362"/>
                    </a:lnTo>
                    <a:lnTo>
                      <a:pt x="5476" y="4353"/>
                    </a:lnTo>
                    <a:lnTo>
                      <a:pt x="5505" y="4353"/>
                    </a:lnTo>
                    <a:lnTo>
                      <a:pt x="5514" y="4353"/>
                    </a:lnTo>
                    <a:lnTo>
                      <a:pt x="5638" y="4258"/>
                    </a:lnTo>
                    <a:lnTo>
                      <a:pt x="5666" y="4248"/>
                    </a:lnTo>
                    <a:lnTo>
                      <a:pt x="5686" y="4238"/>
                    </a:lnTo>
                    <a:lnTo>
                      <a:pt x="5686" y="4229"/>
                    </a:lnTo>
                    <a:lnTo>
                      <a:pt x="5695" y="4191"/>
                    </a:lnTo>
                    <a:lnTo>
                      <a:pt x="5686" y="4181"/>
                    </a:lnTo>
                    <a:lnTo>
                      <a:pt x="5686" y="4162"/>
                    </a:lnTo>
                    <a:lnTo>
                      <a:pt x="5676" y="4153"/>
                    </a:lnTo>
                    <a:lnTo>
                      <a:pt x="5666" y="4143"/>
                    </a:lnTo>
                    <a:lnTo>
                      <a:pt x="5676" y="4143"/>
                    </a:lnTo>
                    <a:lnTo>
                      <a:pt x="5714" y="4153"/>
                    </a:lnTo>
                    <a:lnTo>
                      <a:pt x="5791" y="4162"/>
                    </a:lnTo>
                    <a:lnTo>
                      <a:pt x="5867" y="4143"/>
                    </a:lnTo>
                    <a:lnTo>
                      <a:pt x="5886" y="4134"/>
                    </a:lnTo>
                    <a:lnTo>
                      <a:pt x="5933" y="4134"/>
                    </a:lnTo>
                    <a:lnTo>
                      <a:pt x="5981" y="4077"/>
                    </a:lnTo>
                    <a:lnTo>
                      <a:pt x="6009" y="4058"/>
                    </a:lnTo>
                    <a:lnTo>
                      <a:pt x="6190" y="4105"/>
                    </a:lnTo>
                    <a:lnTo>
                      <a:pt x="6248" y="4105"/>
                    </a:lnTo>
                    <a:lnTo>
                      <a:pt x="6352" y="4096"/>
                    </a:lnTo>
                    <a:lnTo>
                      <a:pt x="6381" y="4086"/>
                    </a:lnTo>
                    <a:lnTo>
                      <a:pt x="6410" y="4067"/>
                    </a:lnTo>
                    <a:lnTo>
                      <a:pt x="6410" y="4058"/>
                    </a:lnTo>
                    <a:lnTo>
                      <a:pt x="6419" y="4038"/>
                    </a:lnTo>
                    <a:lnTo>
                      <a:pt x="6428" y="4029"/>
                    </a:lnTo>
                    <a:lnTo>
                      <a:pt x="6448" y="4020"/>
                    </a:lnTo>
                    <a:lnTo>
                      <a:pt x="6457" y="4020"/>
                    </a:lnTo>
                    <a:lnTo>
                      <a:pt x="6486" y="4020"/>
                    </a:lnTo>
                    <a:lnTo>
                      <a:pt x="6505" y="4038"/>
                    </a:lnTo>
                    <a:lnTo>
                      <a:pt x="6514" y="4048"/>
                    </a:lnTo>
                    <a:lnTo>
                      <a:pt x="6524" y="4067"/>
                    </a:lnTo>
                    <a:lnTo>
                      <a:pt x="6524" y="4077"/>
                    </a:lnTo>
                    <a:lnTo>
                      <a:pt x="6533" y="4105"/>
                    </a:lnTo>
                    <a:lnTo>
                      <a:pt x="6543" y="4124"/>
                    </a:lnTo>
                    <a:lnTo>
                      <a:pt x="6562" y="4134"/>
                    </a:lnTo>
                    <a:lnTo>
                      <a:pt x="6619" y="4143"/>
                    </a:lnTo>
                    <a:lnTo>
                      <a:pt x="6657" y="4143"/>
                    </a:lnTo>
                    <a:lnTo>
                      <a:pt x="6676" y="4134"/>
                    </a:lnTo>
                    <a:lnTo>
                      <a:pt x="6695" y="4124"/>
                    </a:lnTo>
                    <a:lnTo>
                      <a:pt x="6705" y="4115"/>
                    </a:lnTo>
                    <a:lnTo>
                      <a:pt x="6724" y="4115"/>
                    </a:lnTo>
                    <a:lnTo>
                      <a:pt x="6743" y="4124"/>
                    </a:lnTo>
                    <a:lnTo>
                      <a:pt x="6752" y="4134"/>
                    </a:lnTo>
                    <a:lnTo>
                      <a:pt x="6762" y="4153"/>
                    </a:lnTo>
                    <a:lnTo>
                      <a:pt x="6771" y="4162"/>
                    </a:lnTo>
                    <a:lnTo>
                      <a:pt x="6790" y="4172"/>
                    </a:lnTo>
                    <a:lnTo>
                      <a:pt x="6819" y="4181"/>
                    </a:lnTo>
                    <a:lnTo>
                      <a:pt x="6857" y="4191"/>
                    </a:lnTo>
                    <a:lnTo>
                      <a:pt x="6886" y="4200"/>
                    </a:lnTo>
                    <a:lnTo>
                      <a:pt x="6895" y="4210"/>
                    </a:lnTo>
                    <a:lnTo>
                      <a:pt x="6905" y="4229"/>
                    </a:lnTo>
                    <a:lnTo>
                      <a:pt x="6914" y="4229"/>
                    </a:lnTo>
                    <a:lnTo>
                      <a:pt x="6924" y="4229"/>
                    </a:lnTo>
                    <a:lnTo>
                      <a:pt x="6943" y="4229"/>
                    </a:lnTo>
                    <a:lnTo>
                      <a:pt x="6952" y="4229"/>
                    </a:lnTo>
                    <a:lnTo>
                      <a:pt x="6962" y="4238"/>
                    </a:lnTo>
                    <a:lnTo>
                      <a:pt x="6962" y="4248"/>
                    </a:lnTo>
                    <a:lnTo>
                      <a:pt x="6952" y="4267"/>
                    </a:lnTo>
                    <a:lnTo>
                      <a:pt x="6933" y="4276"/>
                    </a:lnTo>
                    <a:lnTo>
                      <a:pt x="6924" y="4286"/>
                    </a:lnTo>
                    <a:lnTo>
                      <a:pt x="6943" y="4296"/>
                    </a:lnTo>
                    <a:lnTo>
                      <a:pt x="6962" y="4315"/>
                    </a:lnTo>
                    <a:lnTo>
                      <a:pt x="6972" y="4324"/>
                    </a:lnTo>
                    <a:lnTo>
                      <a:pt x="6972" y="4343"/>
                    </a:lnTo>
                    <a:lnTo>
                      <a:pt x="6962" y="4362"/>
                    </a:lnTo>
                    <a:lnTo>
                      <a:pt x="6962" y="4372"/>
                    </a:lnTo>
                    <a:lnTo>
                      <a:pt x="6981" y="4381"/>
                    </a:lnTo>
                    <a:lnTo>
                      <a:pt x="6990" y="4381"/>
                    </a:lnTo>
                    <a:lnTo>
                      <a:pt x="7019" y="4372"/>
                    </a:lnTo>
                    <a:lnTo>
                      <a:pt x="7038" y="4362"/>
                    </a:lnTo>
                    <a:lnTo>
                      <a:pt x="7048" y="4362"/>
                    </a:lnTo>
                    <a:lnTo>
                      <a:pt x="7067" y="4372"/>
                    </a:lnTo>
                    <a:lnTo>
                      <a:pt x="7067" y="4381"/>
                    </a:lnTo>
                    <a:lnTo>
                      <a:pt x="7076" y="4401"/>
                    </a:lnTo>
                    <a:lnTo>
                      <a:pt x="7076" y="4410"/>
                    </a:lnTo>
                    <a:lnTo>
                      <a:pt x="7086" y="4419"/>
                    </a:lnTo>
                    <a:lnTo>
                      <a:pt x="7086" y="4429"/>
                    </a:lnTo>
                    <a:lnTo>
                      <a:pt x="7095" y="4429"/>
                    </a:lnTo>
                    <a:lnTo>
                      <a:pt x="7114" y="4439"/>
                    </a:lnTo>
                    <a:lnTo>
                      <a:pt x="7124" y="4448"/>
                    </a:lnTo>
                    <a:lnTo>
                      <a:pt x="7133" y="4458"/>
                    </a:lnTo>
                    <a:lnTo>
                      <a:pt x="7143" y="4486"/>
                    </a:lnTo>
                    <a:lnTo>
                      <a:pt x="7152" y="4505"/>
                    </a:lnTo>
                    <a:lnTo>
                      <a:pt x="7162" y="4515"/>
                    </a:lnTo>
                    <a:lnTo>
                      <a:pt x="7171" y="4534"/>
                    </a:lnTo>
                    <a:lnTo>
                      <a:pt x="7219" y="4553"/>
                    </a:lnTo>
                    <a:lnTo>
                      <a:pt x="7238" y="4553"/>
                    </a:lnTo>
                    <a:lnTo>
                      <a:pt x="7286" y="4524"/>
                    </a:lnTo>
                    <a:lnTo>
                      <a:pt x="7305" y="4515"/>
                    </a:lnTo>
                    <a:lnTo>
                      <a:pt x="7324" y="4524"/>
                    </a:lnTo>
                    <a:lnTo>
                      <a:pt x="7343" y="4534"/>
                    </a:lnTo>
                    <a:lnTo>
                      <a:pt x="7371" y="4553"/>
                    </a:lnTo>
                    <a:lnTo>
                      <a:pt x="7391" y="4553"/>
                    </a:lnTo>
                    <a:lnTo>
                      <a:pt x="7429" y="4543"/>
                    </a:lnTo>
                    <a:lnTo>
                      <a:pt x="7448" y="4534"/>
                    </a:lnTo>
                    <a:lnTo>
                      <a:pt x="7467" y="4524"/>
                    </a:lnTo>
                    <a:lnTo>
                      <a:pt x="7486" y="4515"/>
                    </a:lnTo>
                    <a:lnTo>
                      <a:pt x="7505" y="4496"/>
                    </a:lnTo>
                    <a:lnTo>
                      <a:pt x="7533" y="4496"/>
                    </a:lnTo>
                    <a:lnTo>
                      <a:pt x="7571" y="4505"/>
                    </a:lnTo>
                    <a:lnTo>
                      <a:pt x="7581" y="4496"/>
                    </a:lnTo>
                    <a:lnTo>
                      <a:pt x="7600" y="4496"/>
                    </a:lnTo>
                    <a:lnTo>
                      <a:pt x="7647" y="4448"/>
                    </a:lnTo>
                    <a:lnTo>
                      <a:pt x="7657" y="4439"/>
                    </a:lnTo>
                    <a:lnTo>
                      <a:pt x="7676" y="4448"/>
                    </a:lnTo>
                    <a:lnTo>
                      <a:pt x="7686" y="4458"/>
                    </a:lnTo>
                    <a:lnTo>
                      <a:pt x="7695" y="4467"/>
                    </a:lnTo>
                    <a:lnTo>
                      <a:pt x="7733" y="4486"/>
                    </a:lnTo>
                    <a:lnTo>
                      <a:pt x="7743" y="4496"/>
                    </a:lnTo>
                    <a:lnTo>
                      <a:pt x="7752" y="4515"/>
                    </a:lnTo>
                    <a:lnTo>
                      <a:pt x="7762" y="4524"/>
                    </a:lnTo>
                    <a:lnTo>
                      <a:pt x="7772" y="4524"/>
                    </a:lnTo>
                    <a:lnTo>
                      <a:pt x="7781" y="4524"/>
                    </a:lnTo>
                    <a:lnTo>
                      <a:pt x="7781" y="4505"/>
                    </a:lnTo>
                    <a:lnTo>
                      <a:pt x="7781" y="4496"/>
                    </a:lnTo>
                    <a:lnTo>
                      <a:pt x="7781" y="4458"/>
                    </a:lnTo>
                    <a:lnTo>
                      <a:pt x="7790" y="4401"/>
                    </a:lnTo>
                    <a:lnTo>
                      <a:pt x="7790" y="4372"/>
                    </a:lnTo>
                    <a:lnTo>
                      <a:pt x="7781" y="4353"/>
                    </a:lnTo>
                    <a:lnTo>
                      <a:pt x="7743" y="4334"/>
                    </a:lnTo>
                    <a:lnTo>
                      <a:pt x="7733" y="4324"/>
                    </a:lnTo>
                    <a:lnTo>
                      <a:pt x="7714" y="4315"/>
                    </a:lnTo>
                    <a:lnTo>
                      <a:pt x="7705" y="4315"/>
                    </a:lnTo>
                    <a:lnTo>
                      <a:pt x="7676" y="4315"/>
                    </a:lnTo>
                    <a:lnTo>
                      <a:pt x="7657" y="4305"/>
                    </a:lnTo>
                    <a:lnTo>
                      <a:pt x="7647" y="4296"/>
                    </a:lnTo>
                    <a:lnTo>
                      <a:pt x="7638" y="4286"/>
                    </a:lnTo>
                    <a:lnTo>
                      <a:pt x="7638" y="4210"/>
                    </a:lnTo>
                    <a:lnTo>
                      <a:pt x="7629" y="4124"/>
                    </a:lnTo>
                    <a:lnTo>
                      <a:pt x="7619" y="4115"/>
                    </a:lnTo>
                    <a:lnTo>
                      <a:pt x="7619" y="4105"/>
                    </a:lnTo>
                    <a:lnTo>
                      <a:pt x="7609" y="4077"/>
                    </a:lnTo>
                    <a:lnTo>
                      <a:pt x="7609" y="4010"/>
                    </a:lnTo>
                    <a:lnTo>
                      <a:pt x="7619" y="3972"/>
                    </a:lnTo>
                    <a:lnTo>
                      <a:pt x="7629" y="3953"/>
                    </a:lnTo>
                    <a:lnTo>
                      <a:pt x="7638" y="3943"/>
                    </a:lnTo>
                    <a:lnTo>
                      <a:pt x="7647" y="3943"/>
                    </a:lnTo>
                    <a:lnTo>
                      <a:pt x="7657" y="3934"/>
                    </a:lnTo>
                    <a:lnTo>
                      <a:pt x="7667" y="3924"/>
                    </a:lnTo>
                    <a:lnTo>
                      <a:pt x="7676" y="3905"/>
                    </a:lnTo>
                    <a:lnTo>
                      <a:pt x="7686" y="3857"/>
                    </a:lnTo>
                    <a:lnTo>
                      <a:pt x="7686" y="3839"/>
                    </a:lnTo>
                    <a:lnTo>
                      <a:pt x="7686" y="3829"/>
                    </a:lnTo>
                    <a:lnTo>
                      <a:pt x="7686" y="3810"/>
                    </a:lnTo>
                    <a:lnTo>
                      <a:pt x="7695" y="3791"/>
                    </a:lnTo>
                    <a:lnTo>
                      <a:pt x="7705" y="3781"/>
                    </a:lnTo>
                    <a:lnTo>
                      <a:pt x="7724" y="3772"/>
                    </a:lnTo>
                    <a:lnTo>
                      <a:pt x="7762" y="3772"/>
                    </a:lnTo>
                    <a:lnTo>
                      <a:pt x="7790" y="3781"/>
                    </a:lnTo>
                    <a:lnTo>
                      <a:pt x="7800" y="3791"/>
                    </a:lnTo>
                    <a:lnTo>
                      <a:pt x="7810" y="3810"/>
                    </a:lnTo>
                    <a:lnTo>
                      <a:pt x="7810" y="3819"/>
                    </a:lnTo>
                    <a:lnTo>
                      <a:pt x="7810" y="3839"/>
                    </a:lnTo>
                    <a:lnTo>
                      <a:pt x="7810" y="3857"/>
                    </a:lnTo>
                    <a:lnTo>
                      <a:pt x="7810" y="3867"/>
                    </a:lnTo>
                    <a:lnTo>
                      <a:pt x="7819" y="3877"/>
                    </a:lnTo>
                    <a:lnTo>
                      <a:pt x="7829" y="3886"/>
                    </a:lnTo>
                    <a:lnTo>
                      <a:pt x="7838" y="3886"/>
                    </a:lnTo>
                    <a:lnTo>
                      <a:pt x="7857" y="3886"/>
                    </a:lnTo>
                    <a:lnTo>
                      <a:pt x="7876" y="3857"/>
                    </a:lnTo>
                    <a:lnTo>
                      <a:pt x="7905" y="3848"/>
                    </a:lnTo>
                    <a:lnTo>
                      <a:pt x="7924" y="3839"/>
                    </a:lnTo>
                    <a:lnTo>
                      <a:pt x="7933" y="3839"/>
                    </a:lnTo>
                    <a:lnTo>
                      <a:pt x="7952" y="3829"/>
                    </a:lnTo>
                    <a:lnTo>
                      <a:pt x="7962" y="3829"/>
                    </a:lnTo>
                    <a:lnTo>
                      <a:pt x="7943" y="3734"/>
                    </a:lnTo>
                    <a:lnTo>
                      <a:pt x="7943" y="3715"/>
                    </a:lnTo>
                    <a:lnTo>
                      <a:pt x="7933" y="3705"/>
                    </a:lnTo>
                    <a:lnTo>
                      <a:pt x="7924" y="3696"/>
                    </a:lnTo>
                    <a:lnTo>
                      <a:pt x="7914" y="3667"/>
                    </a:lnTo>
                    <a:lnTo>
                      <a:pt x="7905" y="3639"/>
                    </a:lnTo>
                    <a:lnTo>
                      <a:pt x="7914" y="3562"/>
                    </a:lnTo>
                    <a:lnTo>
                      <a:pt x="7905" y="3505"/>
                    </a:lnTo>
                    <a:lnTo>
                      <a:pt x="7895" y="3496"/>
                    </a:lnTo>
                    <a:lnTo>
                      <a:pt x="7886" y="3476"/>
                    </a:lnTo>
                    <a:lnTo>
                      <a:pt x="7886" y="3467"/>
                    </a:lnTo>
                    <a:lnTo>
                      <a:pt x="7895" y="3448"/>
                    </a:lnTo>
                    <a:lnTo>
                      <a:pt x="7905" y="3438"/>
                    </a:lnTo>
                    <a:lnTo>
                      <a:pt x="7914" y="3429"/>
                    </a:lnTo>
                    <a:lnTo>
                      <a:pt x="7924" y="3429"/>
                    </a:lnTo>
                    <a:lnTo>
                      <a:pt x="7933" y="3429"/>
                    </a:lnTo>
                    <a:lnTo>
                      <a:pt x="7943" y="3429"/>
                    </a:lnTo>
                    <a:lnTo>
                      <a:pt x="7952" y="3429"/>
                    </a:lnTo>
                    <a:lnTo>
                      <a:pt x="7981" y="3438"/>
                    </a:lnTo>
                    <a:lnTo>
                      <a:pt x="7990" y="3438"/>
                    </a:lnTo>
                    <a:lnTo>
                      <a:pt x="8000" y="3429"/>
                    </a:lnTo>
                    <a:lnTo>
                      <a:pt x="8010" y="3410"/>
                    </a:lnTo>
                    <a:lnTo>
                      <a:pt x="8038" y="3381"/>
                    </a:lnTo>
                    <a:lnTo>
                      <a:pt x="8067" y="3362"/>
                    </a:lnTo>
                    <a:lnTo>
                      <a:pt x="8086" y="3353"/>
                    </a:lnTo>
                    <a:lnTo>
                      <a:pt x="8105" y="3334"/>
                    </a:lnTo>
                    <a:lnTo>
                      <a:pt x="8114" y="3324"/>
                    </a:lnTo>
                    <a:lnTo>
                      <a:pt x="8133" y="3324"/>
                    </a:lnTo>
                    <a:lnTo>
                      <a:pt x="8143" y="3324"/>
                    </a:lnTo>
                    <a:lnTo>
                      <a:pt x="8162" y="3315"/>
                    </a:lnTo>
                    <a:lnTo>
                      <a:pt x="8171" y="3296"/>
                    </a:lnTo>
                    <a:lnTo>
                      <a:pt x="8191" y="3258"/>
                    </a:lnTo>
                    <a:lnTo>
                      <a:pt x="8200" y="3238"/>
                    </a:lnTo>
                    <a:lnTo>
                      <a:pt x="8200" y="3220"/>
                    </a:lnTo>
                    <a:lnTo>
                      <a:pt x="8209" y="3191"/>
                    </a:lnTo>
                    <a:lnTo>
                      <a:pt x="8191" y="317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30" name="Freeform 18">
                <a:extLst>
                  <a:ext uri="{FF2B5EF4-FFF2-40B4-BE49-F238E27FC236}">
                    <a16:creationId xmlns:a16="http://schemas.microsoft.com/office/drawing/2014/main" id="{1A775DC3-8DA1-7646-9E2D-65C966DF3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4738" y="3052763"/>
                <a:ext cx="2509837" cy="2397125"/>
              </a:xfrm>
              <a:custGeom>
                <a:avLst/>
                <a:gdLst>
                  <a:gd name="T0" fmla="*/ 2495799 w 6973"/>
                  <a:gd name="T1" fmla="*/ 1772461 h 6658"/>
                  <a:gd name="T2" fmla="*/ 2310792 w 6973"/>
                  <a:gd name="T3" fmla="*/ 1628446 h 6658"/>
                  <a:gd name="T4" fmla="*/ 2358664 w 6973"/>
                  <a:gd name="T5" fmla="*/ 1494873 h 6658"/>
                  <a:gd name="T6" fmla="*/ 2201012 w 6973"/>
                  <a:gd name="T7" fmla="*/ 1412424 h 6658"/>
                  <a:gd name="T8" fmla="*/ 2176896 w 6973"/>
                  <a:gd name="T9" fmla="*/ 1340417 h 6658"/>
                  <a:gd name="T10" fmla="*/ 2187334 w 6973"/>
                  <a:gd name="T11" fmla="*/ 1282091 h 6658"/>
                  <a:gd name="T12" fmla="*/ 2303953 w 6973"/>
                  <a:gd name="T13" fmla="*/ 1172640 h 6658"/>
                  <a:gd name="T14" fmla="*/ 2351825 w 6973"/>
                  <a:gd name="T15" fmla="*/ 966699 h 6658"/>
                  <a:gd name="T16" fmla="*/ 2204251 w 6973"/>
                  <a:gd name="T17" fmla="*/ 864088 h 6658"/>
                  <a:gd name="T18" fmla="*/ 2053438 w 6973"/>
                  <a:gd name="T19" fmla="*/ 761118 h 6658"/>
                  <a:gd name="T20" fmla="*/ 2073954 w 6973"/>
                  <a:gd name="T21" fmla="*/ 545096 h 6658"/>
                  <a:gd name="T22" fmla="*/ 2149541 w 6973"/>
                  <a:gd name="T23" fmla="*/ 455807 h 6658"/>
                  <a:gd name="T24" fmla="*/ 2087632 w 6973"/>
                  <a:gd name="T25" fmla="*/ 260307 h 6658"/>
                  <a:gd name="T26" fmla="*/ 1861591 w 6973"/>
                  <a:gd name="T27" fmla="*/ 157696 h 6658"/>
                  <a:gd name="T28" fmla="*/ 1748571 w 6973"/>
                  <a:gd name="T29" fmla="*/ 181459 h 6658"/>
                  <a:gd name="T30" fmla="*/ 1611436 w 6973"/>
                  <a:gd name="T31" fmla="*/ 143655 h 6658"/>
                  <a:gd name="T32" fmla="*/ 1566803 w 6973"/>
                  <a:gd name="T33" fmla="*/ 78488 h 6658"/>
                  <a:gd name="T34" fmla="*/ 1443345 w 6973"/>
                  <a:gd name="T35" fmla="*/ 44285 h 6658"/>
                  <a:gd name="T36" fmla="*/ 1213706 w 6973"/>
                  <a:gd name="T37" fmla="*/ 20522 h 6658"/>
                  <a:gd name="T38" fmla="*/ 1056054 w 6973"/>
                  <a:gd name="T39" fmla="*/ 154096 h 6658"/>
                  <a:gd name="T40" fmla="*/ 1086648 w 6973"/>
                  <a:gd name="T41" fmla="*/ 318633 h 6658"/>
                  <a:gd name="T42" fmla="*/ 1086648 w 6973"/>
                  <a:gd name="T43" fmla="*/ 421603 h 6658"/>
                  <a:gd name="T44" fmla="*/ 1148557 w 6973"/>
                  <a:gd name="T45" fmla="*/ 503691 h 6658"/>
                  <a:gd name="T46" fmla="*/ 1186351 w 6973"/>
                  <a:gd name="T47" fmla="*/ 579299 h 6658"/>
                  <a:gd name="T48" fmla="*/ 1258338 w 6973"/>
                  <a:gd name="T49" fmla="*/ 692351 h 6658"/>
                  <a:gd name="T50" fmla="*/ 1241061 w 6973"/>
                  <a:gd name="T51" fmla="*/ 795321 h 6658"/>
                  <a:gd name="T52" fmla="*/ 1296131 w 6973"/>
                  <a:gd name="T53" fmla="*/ 887851 h 6658"/>
                  <a:gd name="T54" fmla="*/ 1049215 w 6973"/>
                  <a:gd name="T55" fmla="*/ 946177 h 6658"/>
                  <a:gd name="T56" fmla="*/ 925757 w 6973"/>
                  <a:gd name="T57" fmla="*/ 1018184 h 6658"/>
                  <a:gd name="T58" fmla="*/ 935835 w 6973"/>
                  <a:gd name="T59" fmla="*/ 980380 h 6658"/>
                  <a:gd name="T60" fmla="*/ 912079 w 6973"/>
                  <a:gd name="T61" fmla="*/ 874169 h 6658"/>
                  <a:gd name="T62" fmla="*/ 757666 w 6973"/>
                  <a:gd name="T63" fmla="*/ 791721 h 6658"/>
                  <a:gd name="T64" fmla="*/ 613692 w 6973"/>
                  <a:gd name="T65" fmla="*/ 812603 h 6658"/>
                  <a:gd name="T66" fmla="*/ 531626 w 6973"/>
                  <a:gd name="T67" fmla="*/ 798922 h 6658"/>
                  <a:gd name="T68" fmla="*/ 387292 w 6973"/>
                  <a:gd name="T69" fmla="*/ 781640 h 6658"/>
                  <a:gd name="T70" fmla="*/ 260594 w 6973"/>
                  <a:gd name="T71" fmla="*/ 870929 h 6658"/>
                  <a:gd name="T72" fmla="*/ 113380 w 6973"/>
                  <a:gd name="T73" fmla="*/ 908373 h 6658"/>
                  <a:gd name="T74" fmla="*/ 51471 w 6973"/>
                  <a:gd name="T75" fmla="*/ 1066069 h 6658"/>
                  <a:gd name="T76" fmla="*/ 106541 w 6973"/>
                  <a:gd name="T77" fmla="*/ 1124395 h 6658"/>
                  <a:gd name="T78" fmla="*/ 120219 w 6973"/>
                  <a:gd name="T79" fmla="*/ 1247888 h 6658"/>
                  <a:gd name="T80" fmla="*/ 233239 w 6973"/>
                  <a:gd name="T81" fmla="*/ 1402343 h 6658"/>
                  <a:gd name="T82" fmla="*/ 370375 w 6973"/>
                  <a:gd name="T83" fmla="*/ 1460669 h 6658"/>
                  <a:gd name="T84" fmla="*/ 346259 w 6973"/>
                  <a:gd name="T85" fmla="*/ 1560039 h 6658"/>
                  <a:gd name="T86" fmla="*/ 291549 w 6973"/>
                  <a:gd name="T87" fmla="*/ 1673091 h 6658"/>
                  <a:gd name="T88" fmla="*/ 260594 w 6973"/>
                  <a:gd name="T89" fmla="*/ 1720976 h 6658"/>
                  <a:gd name="T90" fmla="*/ 233239 w 6973"/>
                  <a:gd name="T91" fmla="*/ 1865351 h 6658"/>
                  <a:gd name="T92" fmla="*/ 315664 w 6973"/>
                  <a:gd name="T93" fmla="*/ 1981643 h 6658"/>
                  <a:gd name="T94" fmla="*/ 473316 w 6973"/>
                  <a:gd name="T95" fmla="*/ 2077772 h 6658"/>
                  <a:gd name="T96" fmla="*/ 857009 w 6973"/>
                  <a:gd name="T97" fmla="*/ 2139699 h 6658"/>
                  <a:gd name="T98" fmla="*/ 1011421 w 6973"/>
                  <a:gd name="T99" fmla="*/ 2101895 h 6658"/>
                  <a:gd name="T100" fmla="*/ 1128041 w 6973"/>
                  <a:gd name="T101" fmla="*/ 2088213 h 6658"/>
                  <a:gd name="T102" fmla="*/ 1330325 w 6973"/>
                  <a:gd name="T103" fmla="*/ 2105135 h 6658"/>
                  <a:gd name="T104" fmla="*/ 1412391 w 6973"/>
                  <a:gd name="T105" fmla="*/ 2077772 h 6658"/>
                  <a:gd name="T106" fmla="*/ 1576882 w 6973"/>
                  <a:gd name="T107" fmla="*/ 2057250 h 6658"/>
                  <a:gd name="T108" fmla="*/ 1628353 w 6973"/>
                  <a:gd name="T109" fmla="*/ 2180743 h 6658"/>
                  <a:gd name="T110" fmla="*/ 1607836 w 6973"/>
                  <a:gd name="T111" fmla="*/ 2334839 h 6658"/>
                  <a:gd name="T112" fmla="*/ 1861591 w 6973"/>
                  <a:gd name="T113" fmla="*/ 2208106 h 6658"/>
                  <a:gd name="T114" fmla="*/ 2029682 w 6973"/>
                  <a:gd name="T115" fmla="*/ 2142939 h 6658"/>
                  <a:gd name="T116" fmla="*/ 2087632 w 6973"/>
                  <a:gd name="T117" fmla="*/ 2190824 h 6658"/>
                  <a:gd name="T118" fmla="*/ 2173656 w 6973"/>
                  <a:gd name="T119" fmla="*/ 2029887 h 6658"/>
                  <a:gd name="T120" fmla="*/ 2314032 w 6973"/>
                  <a:gd name="T121" fmla="*/ 1892713 h 6658"/>
                  <a:gd name="T122" fmla="*/ 2509477 w 6973"/>
                  <a:gd name="T123" fmla="*/ 1923317 h 665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973" h="6658">
                    <a:moveTo>
                      <a:pt x="6963" y="5323"/>
                    </a:moveTo>
                    <a:lnTo>
                      <a:pt x="6943" y="5314"/>
                    </a:lnTo>
                    <a:lnTo>
                      <a:pt x="6934" y="5285"/>
                    </a:lnTo>
                    <a:lnTo>
                      <a:pt x="6924" y="5276"/>
                    </a:lnTo>
                    <a:lnTo>
                      <a:pt x="6905" y="5257"/>
                    </a:lnTo>
                    <a:lnTo>
                      <a:pt x="6896" y="5228"/>
                    </a:lnTo>
                    <a:lnTo>
                      <a:pt x="6886" y="5190"/>
                    </a:lnTo>
                    <a:lnTo>
                      <a:pt x="6896" y="5181"/>
                    </a:lnTo>
                    <a:lnTo>
                      <a:pt x="6896" y="5161"/>
                    </a:lnTo>
                    <a:lnTo>
                      <a:pt x="6915" y="5161"/>
                    </a:lnTo>
                    <a:lnTo>
                      <a:pt x="6943" y="5133"/>
                    </a:lnTo>
                    <a:lnTo>
                      <a:pt x="6943" y="5104"/>
                    </a:lnTo>
                    <a:lnTo>
                      <a:pt x="6953" y="5095"/>
                    </a:lnTo>
                    <a:lnTo>
                      <a:pt x="6953" y="5076"/>
                    </a:lnTo>
                    <a:lnTo>
                      <a:pt x="6953" y="5066"/>
                    </a:lnTo>
                    <a:lnTo>
                      <a:pt x="6934" y="5009"/>
                    </a:lnTo>
                    <a:lnTo>
                      <a:pt x="6934" y="4990"/>
                    </a:lnTo>
                    <a:lnTo>
                      <a:pt x="6943" y="4961"/>
                    </a:lnTo>
                    <a:lnTo>
                      <a:pt x="6943" y="4942"/>
                    </a:lnTo>
                    <a:lnTo>
                      <a:pt x="6934" y="4923"/>
                    </a:lnTo>
                    <a:lnTo>
                      <a:pt x="6886" y="4838"/>
                    </a:lnTo>
                    <a:lnTo>
                      <a:pt x="6867" y="4828"/>
                    </a:lnTo>
                    <a:lnTo>
                      <a:pt x="6848" y="4819"/>
                    </a:lnTo>
                    <a:lnTo>
                      <a:pt x="6829" y="4819"/>
                    </a:lnTo>
                    <a:lnTo>
                      <a:pt x="6820" y="4819"/>
                    </a:lnTo>
                    <a:lnTo>
                      <a:pt x="6810" y="4819"/>
                    </a:lnTo>
                    <a:lnTo>
                      <a:pt x="6791" y="4838"/>
                    </a:lnTo>
                    <a:lnTo>
                      <a:pt x="6763" y="4847"/>
                    </a:lnTo>
                    <a:lnTo>
                      <a:pt x="6715" y="4838"/>
                    </a:lnTo>
                    <a:lnTo>
                      <a:pt x="6677" y="4847"/>
                    </a:lnTo>
                    <a:lnTo>
                      <a:pt x="6629" y="4857"/>
                    </a:lnTo>
                    <a:lnTo>
                      <a:pt x="6610" y="4838"/>
                    </a:lnTo>
                    <a:lnTo>
                      <a:pt x="6582" y="4819"/>
                    </a:lnTo>
                    <a:lnTo>
                      <a:pt x="6429" y="4638"/>
                    </a:lnTo>
                    <a:lnTo>
                      <a:pt x="6420" y="4628"/>
                    </a:lnTo>
                    <a:lnTo>
                      <a:pt x="6410" y="4590"/>
                    </a:lnTo>
                    <a:lnTo>
                      <a:pt x="6410" y="4571"/>
                    </a:lnTo>
                    <a:lnTo>
                      <a:pt x="6420" y="4552"/>
                    </a:lnTo>
                    <a:lnTo>
                      <a:pt x="6420" y="4542"/>
                    </a:lnTo>
                    <a:lnTo>
                      <a:pt x="6420" y="4523"/>
                    </a:lnTo>
                    <a:lnTo>
                      <a:pt x="6429" y="4514"/>
                    </a:lnTo>
                    <a:lnTo>
                      <a:pt x="6448" y="4485"/>
                    </a:lnTo>
                    <a:lnTo>
                      <a:pt x="6448" y="4466"/>
                    </a:lnTo>
                    <a:lnTo>
                      <a:pt x="6458" y="4438"/>
                    </a:lnTo>
                    <a:lnTo>
                      <a:pt x="6467" y="4428"/>
                    </a:lnTo>
                    <a:lnTo>
                      <a:pt x="6486" y="4400"/>
                    </a:lnTo>
                    <a:lnTo>
                      <a:pt x="6496" y="4390"/>
                    </a:lnTo>
                    <a:lnTo>
                      <a:pt x="6505" y="4381"/>
                    </a:lnTo>
                    <a:lnTo>
                      <a:pt x="6515" y="4352"/>
                    </a:lnTo>
                    <a:lnTo>
                      <a:pt x="6524" y="4333"/>
                    </a:lnTo>
                    <a:lnTo>
                      <a:pt x="6524" y="4314"/>
                    </a:lnTo>
                    <a:lnTo>
                      <a:pt x="6534" y="4304"/>
                    </a:lnTo>
                    <a:lnTo>
                      <a:pt x="6534" y="4295"/>
                    </a:lnTo>
                    <a:lnTo>
                      <a:pt x="6543" y="4276"/>
                    </a:lnTo>
                    <a:lnTo>
                      <a:pt x="6543" y="4247"/>
                    </a:lnTo>
                    <a:lnTo>
                      <a:pt x="6543" y="4228"/>
                    </a:lnTo>
                    <a:lnTo>
                      <a:pt x="6543" y="4218"/>
                    </a:lnTo>
                    <a:lnTo>
                      <a:pt x="6543" y="4200"/>
                    </a:lnTo>
                    <a:lnTo>
                      <a:pt x="6543" y="4171"/>
                    </a:lnTo>
                    <a:lnTo>
                      <a:pt x="6553" y="4152"/>
                    </a:lnTo>
                    <a:lnTo>
                      <a:pt x="6553" y="4142"/>
                    </a:lnTo>
                    <a:lnTo>
                      <a:pt x="6553" y="4123"/>
                    </a:lnTo>
                    <a:lnTo>
                      <a:pt x="6543" y="4114"/>
                    </a:lnTo>
                    <a:lnTo>
                      <a:pt x="6334" y="4047"/>
                    </a:lnTo>
                    <a:lnTo>
                      <a:pt x="6324" y="4038"/>
                    </a:lnTo>
                    <a:lnTo>
                      <a:pt x="6305" y="4038"/>
                    </a:lnTo>
                    <a:lnTo>
                      <a:pt x="6286" y="4038"/>
                    </a:lnTo>
                    <a:lnTo>
                      <a:pt x="6219" y="3990"/>
                    </a:lnTo>
                    <a:lnTo>
                      <a:pt x="6191" y="3971"/>
                    </a:lnTo>
                    <a:lnTo>
                      <a:pt x="6172" y="3980"/>
                    </a:lnTo>
                    <a:lnTo>
                      <a:pt x="6162" y="3980"/>
                    </a:lnTo>
                    <a:lnTo>
                      <a:pt x="6153" y="3980"/>
                    </a:lnTo>
                    <a:lnTo>
                      <a:pt x="6143" y="3980"/>
                    </a:lnTo>
                    <a:lnTo>
                      <a:pt x="6134" y="3980"/>
                    </a:lnTo>
                    <a:lnTo>
                      <a:pt x="6124" y="3980"/>
                    </a:lnTo>
                    <a:lnTo>
                      <a:pt x="6124" y="3971"/>
                    </a:lnTo>
                    <a:lnTo>
                      <a:pt x="6115" y="3962"/>
                    </a:lnTo>
                    <a:lnTo>
                      <a:pt x="6115" y="3942"/>
                    </a:lnTo>
                    <a:lnTo>
                      <a:pt x="6115" y="3933"/>
                    </a:lnTo>
                    <a:lnTo>
                      <a:pt x="6115" y="3923"/>
                    </a:lnTo>
                    <a:lnTo>
                      <a:pt x="6096" y="3923"/>
                    </a:lnTo>
                    <a:lnTo>
                      <a:pt x="6096" y="3914"/>
                    </a:lnTo>
                    <a:lnTo>
                      <a:pt x="6086" y="3904"/>
                    </a:lnTo>
                    <a:lnTo>
                      <a:pt x="6077" y="3904"/>
                    </a:lnTo>
                    <a:lnTo>
                      <a:pt x="6067" y="3895"/>
                    </a:lnTo>
                    <a:lnTo>
                      <a:pt x="6067" y="3885"/>
                    </a:lnTo>
                    <a:lnTo>
                      <a:pt x="6058" y="3876"/>
                    </a:lnTo>
                    <a:lnTo>
                      <a:pt x="6039" y="3876"/>
                    </a:lnTo>
                    <a:lnTo>
                      <a:pt x="6029" y="3857"/>
                    </a:lnTo>
                    <a:lnTo>
                      <a:pt x="6029" y="3847"/>
                    </a:lnTo>
                    <a:lnTo>
                      <a:pt x="6020" y="3847"/>
                    </a:lnTo>
                    <a:lnTo>
                      <a:pt x="6010" y="3838"/>
                    </a:lnTo>
                    <a:lnTo>
                      <a:pt x="6010" y="3828"/>
                    </a:lnTo>
                    <a:lnTo>
                      <a:pt x="6010" y="3809"/>
                    </a:lnTo>
                    <a:lnTo>
                      <a:pt x="6020" y="3799"/>
                    </a:lnTo>
                    <a:lnTo>
                      <a:pt x="6029" y="3761"/>
                    </a:lnTo>
                    <a:lnTo>
                      <a:pt x="6029" y="3742"/>
                    </a:lnTo>
                    <a:lnTo>
                      <a:pt x="6029" y="3733"/>
                    </a:lnTo>
                    <a:lnTo>
                      <a:pt x="6039" y="3723"/>
                    </a:lnTo>
                    <a:lnTo>
                      <a:pt x="6048" y="3723"/>
                    </a:lnTo>
                    <a:lnTo>
                      <a:pt x="6039" y="3723"/>
                    </a:lnTo>
                    <a:lnTo>
                      <a:pt x="6039" y="3714"/>
                    </a:lnTo>
                    <a:lnTo>
                      <a:pt x="6039" y="3704"/>
                    </a:lnTo>
                    <a:lnTo>
                      <a:pt x="6039" y="3685"/>
                    </a:lnTo>
                    <a:lnTo>
                      <a:pt x="6039" y="3676"/>
                    </a:lnTo>
                    <a:lnTo>
                      <a:pt x="6039" y="3666"/>
                    </a:lnTo>
                    <a:lnTo>
                      <a:pt x="6039" y="3657"/>
                    </a:lnTo>
                    <a:lnTo>
                      <a:pt x="6039" y="3647"/>
                    </a:lnTo>
                    <a:lnTo>
                      <a:pt x="6039" y="3638"/>
                    </a:lnTo>
                    <a:lnTo>
                      <a:pt x="6039" y="3628"/>
                    </a:lnTo>
                    <a:lnTo>
                      <a:pt x="6039" y="3619"/>
                    </a:lnTo>
                    <a:lnTo>
                      <a:pt x="6039" y="3609"/>
                    </a:lnTo>
                    <a:lnTo>
                      <a:pt x="6048" y="3590"/>
                    </a:lnTo>
                    <a:lnTo>
                      <a:pt x="6048" y="3581"/>
                    </a:lnTo>
                    <a:lnTo>
                      <a:pt x="6067" y="3571"/>
                    </a:lnTo>
                    <a:lnTo>
                      <a:pt x="6077" y="3561"/>
                    </a:lnTo>
                    <a:lnTo>
                      <a:pt x="6096" y="3533"/>
                    </a:lnTo>
                    <a:lnTo>
                      <a:pt x="6153" y="3418"/>
                    </a:lnTo>
                    <a:lnTo>
                      <a:pt x="6162" y="3409"/>
                    </a:lnTo>
                    <a:lnTo>
                      <a:pt x="6201" y="3371"/>
                    </a:lnTo>
                    <a:lnTo>
                      <a:pt x="6229" y="3352"/>
                    </a:lnTo>
                    <a:lnTo>
                      <a:pt x="6239" y="3342"/>
                    </a:lnTo>
                    <a:lnTo>
                      <a:pt x="6258" y="3342"/>
                    </a:lnTo>
                    <a:lnTo>
                      <a:pt x="6267" y="3342"/>
                    </a:lnTo>
                    <a:lnTo>
                      <a:pt x="6296" y="3361"/>
                    </a:lnTo>
                    <a:lnTo>
                      <a:pt x="6305" y="3361"/>
                    </a:lnTo>
                    <a:lnTo>
                      <a:pt x="6324" y="3371"/>
                    </a:lnTo>
                    <a:lnTo>
                      <a:pt x="6353" y="3371"/>
                    </a:lnTo>
                    <a:lnTo>
                      <a:pt x="6362" y="3371"/>
                    </a:lnTo>
                    <a:lnTo>
                      <a:pt x="6382" y="3361"/>
                    </a:lnTo>
                    <a:lnTo>
                      <a:pt x="6391" y="3352"/>
                    </a:lnTo>
                    <a:lnTo>
                      <a:pt x="6401" y="3342"/>
                    </a:lnTo>
                    <a:lnTo>
                      <a:pt x="6410" y="3323"/>
                    </a:lnTo>
                    <a:lnTo>
                      <a:pt x="6410" y="3304"/>
                    </a:lnTo>
                    <a:lnTo>
                      <a:pt x="6401" y="3276"/>
                    </a:lnTo>
                    <a:lnTo>
                      <a:pt x="6401" y="3257"/>
                    </a:lnTo>
                    <a:lnTo>
                      <a:pt x="6401" y="3247"/>
                    </a:lnTo>
                    <a:lnTo>
                      <a:pt x="6401" y="3228"/>
                    </a:lnTo>
                    <a:lnTo>
                      <a:pt x="6439" y="3162"/>
                    </a:lnTo>
                    <a:lnTo>
                      <a:pt x="6458" y="3133"/>
                    </a:lnTo>
                    <a:lnTo>
                      <a:pt x="6467" y="3114"/>
                    </a:lnTo>
                    <a:lnTo>
                      <a:pt x="6477" y="3085"/>
                    </a:lnTo>
                    <a:lnTo>
                      <a:pt x="6505" y="2980"/>
                    </a:lnTo>
                    <a:lnTo>
                      <a:pt x="6505" y="2952"/>
                    </a:lnTo>
                    <a:lnTo>
                      <a:pt x="6505" y="2914"/>
                    </a:lnTo>
                    <a:lnTo>
                      <a:pt x="6515" y="2885"/>
                    </a:lnTo>
                    <a:lnTo>
                      <a:pt x="6515" y="2876"/>
                    </a:lnTo>
                    <a:lnTo>
                      <a:pt x="6505" y="2857"/>
                    </a:lnTo>
                    <a:lnTo>
                      <a:pt x="6496" y="2838"/>
                    </a:lnTo>
                    <a:lnTo>
                      <a:pt x="6496" y="2828"/>
                    </a:lnTo>
                    <a:lnTo>
                      <a:pt x="6505" y="2819"/>
                    </a:lnTo>
                    <a:lnTo>
                      <a:pt x="6515" y="2809"/>
                    </a:lnTo>
                    <a:lnTo>
                      <a:pt x="6572" y="2781"/>
                    </a:lnTo>
                    <a:lnTo>
                      <a:pt x="6591" y="2761"/>
                    </a:lnTo>
                    <a:lnTo>
                      <a:pt x="6562" y="2685"/>
                    </a:lnTo>
                    <a:lnTo>
                      <a:pt x="6534" y="2685"/>
                    </a:lnTo>
                    <a:lnTo>
                      <a:pt x="6524" y="2695"/>
                    </a:lnTo>
                    <a:lnTo>
                      <a:pt x="6496" y="2695"/>
                    </a:lnTo>
                    <a:lnTo>
                      <a:pt x="6467" y="2704"/>
                    </a:lnTo>
                    <a:lnTo>
                      <a:pt x="6458" y="2704"/>
                    </a:lnTo>
                    <a:lnTo>
                      <a:pt x="6439" y="2714"/>
                    </a:lnTo>
                    <a:lnTo>
                      <a:pt x="6420" y="2714"/>
                    </a:lnTo>
                    <a:lnTo>
                      <a:pt x="6372" y="2695"/>
                    </a:lnTo>
                    <a:lnTo>
                      <a:pt x="6277" y="2676"/>
                    </a:lnTo>
                    <a:lnTo>
                      <a:pt x="6258" y="2676"/>
                    </a:lnTo>
                    <a:lnTo>
                      <a:pt x="6248" y="2676"/>
                    </a:lnTo>
                    <a:lnTo>
                      <a:pt x="6229" y="2657"/>
                    </a:lnTo>
                    <a:lnTo>
                      <a:pt x="6191" y="2533"/>
                    </a:lnTo>
                    <a:lnTo>
                      <a:pt x="6181" y="2504"/>
                    </a:lnTo>
                    <a:lnTo>
                      <a:pt x="6181" y="2495"/>
                    </a:lnTo>
                    <a:lnTo>
                      <a:pt x="6172" y="2485"/>
                    </a:lnTo>
                    <a:lnTo>
                      <a:pt x="6134" y="2457"/>
                    </a:lnTo>
                    <a:lnTo>
                      <a:pt x="6124" y="2447"/>
                    </a:lnTo>
                    <a:lnTo>
                      <a:pt x="6115" y="2438"/>
                    </a:lnTo>
                    <a:lnTo>
                      <a:pt x="6124" y="2400"/>
                    </a:lnTo>
                    <a:lnTo>
                      <a:pt x="6134" y="2380"/>
                    </a:lnTo>
                    <a:lnTo>
                      <a:pt x="6134" y="2362"/>
                    </a:lnTo>
                    <a:lnTo>
                      <a:pt x="6143" y="2342"/>
                    </a:lnTo>
                    <a:lnTo>
                      <a:pt x="6134" y="2323"/>
                    </a:lnTo>
                    <a:lnTo>
                      <a:pt x="6134" y="2314"/>
                    </a:lnTo>
                    <a:lnTo>
                      <a:pt x="6124" y="2304"/>
                    </a:lnTo>
                    <a:lnTo>
                      <a:pt x="6086" y="2314"/>
                    </a:lnTo>
                    <a:lnTo>
                      <a:pt x="6067" y="2314"/>
                    </a:lnTo>
                    <a:lnTo>
                      <a:pt x="6048" y="2304"/>
                    </a:lnTo>
                    <a:lnTo>
                      <a:pt x="6029" y="2295"/>
                    </a:lnTo>
                    <a:lnTo>
                      <a:pt x="6010" y="2295"/>
                    </a:lnTo>
                    <a:lnTo>
                      <a:pt x="5991" y="2314"/>
                    </a:lnTo>
                    <a:lnTo>
                      <a:pt x="5981" y="2304"/>
                    </a:lnTo>
                    <a:lnTo>
                      <a:pt x="5953" y="2285"/>
                    </a:lnTo>
                    <a:lnTo>
                      <a:pt x="5791" y="2133"/>
                    </a:lnTo>
                    <a:lnTo>
                      <a:pt x="5753" y="2114"/>
                    </a:lnTo>
                    <a:lnTo>
                      <a:pt x="5734" y="2104"/>
                    </a:lnTo>
                    <a:lnTo>
                      <a:pt x="5715" y="2114"/>
                    </a:lnTo>
                    <a:lnTo>
                      <a:pt x="5715" y="2123"/>
                    </a:lnTo>
                    <a:lnTo>
                      <a:pt x="5705" y="2114"/>
                    </a:lnTo>
                    <a:lnTo>
                      <a:pt x="5696" y="2095"/>
                    </a:lnTo>
                    <a:lnTo>
                      <a:pt x="5705" y="2076"/>
                    </a:lnTo>
                    <a:lnTo>
                      <a:pt x="5705" y="2057"/>
                    </a:lnTo>
                    <a:lnTo>
                      <a:pt x="5696" y="2028"/>
                    </a:lnTo>
                    <a:lnTo>
                      <a:pt x="5639" y="1933"/>
                    </a:lnTo>
                    <a:lnTo>
                      <a:pt x="5610" y="1904"/>
                    </a:lnTo>
                    <a:lnTo>
                      <a:pt x="5562" y="1885"/>
                    </a:lnTo>
                    <a:lnTo>
                      <a:pt x="5582" y="1866"/>
                    </a:lnTo>
                    <a:lnTo>
                      <a:pt x="5591" y="1857"/>
                    </a:lnTo>
                    <a:lnTo>
                      <a:pt x="5600" y="1847"/>
                    </a:lnTo>
                    <a:lnTo>
                      <a:pt x="5658" y="1771"/>
                    </a:lnTo>
                    <a:lnTo>
                      <a:pt x="5667" y="1752"/>
                    </a:lnTo>
                    <a:lnTo>
                      <a:pt x="5677" y="1742"/>
                    </a:lnTo>
                    <a:lnTo>
                      <a:pt x="5705" y="1733"/>
                    </a:lnTo>
                    <a:lnTo>
                      <a:pt x="5724" y="1714"/>
                    </a:lnTo>
                    <a:lnTo>
                      <a:pt x="5734" y="1704"/>
                    </a:lnTo>
                    <a:lnTo>
                      <a:pt x="5734" y="1628"/>
                    </a:lnTo>
                    <a:lnTo>
                      <a:pt x="5734" y="1600"/>
                    </a:lnTo>
                    <a:lnTo>
                      <a:pt x="5762" y="1523"/>
                    </a:lnTo>
                    <a:lnTo>
                      <a:pt x="5762" y="1514"/>
                    </a:lnTo>
                    <a:lnTo>
                      <a:pt x="5772" y="1504"/>
                    </a:lnTo>
                    <a:lnTo>
                      <a:pt x="5820" y="1514"/>
                    </a:lnTo>
                    <a:lnTo>
                      <a:pt x="5829" y="1514"/>
                    </a:lnTo>
                    <a:lnTo>
                      <a:pt x="5858" y="1523"/>
                    </a:lnTo>
                    <a:lnTo>
                      <a:pt x="5867" y="1533"/>
                    </a:lnTo>
                    <a:lnTo>
                      <a:pt x="5877" y="1542"/>
                    </a:lnTo>
                    <a:lnTo>
                      <a:pt x="5896" y="1542"/>
                    </a:lnTo>
                    <a:lnTo>
                      <a:pt x="5905" y="1542"/>
                    </a:lnTo>
                    <a:lnTo>
                      <a:pt x="5934" y="1533"/>
                    </a:lnTo>
                    <a:lnTo>
                      <a:pt x="5943" y="1523"/>
                    </a:lnTo>
                    <a:lnTo>
                      <a:pt x="5953" y="1504"/>
                    </a:lnTo>
                    <a:lnTo>
                      <a:pt x="5963" y="1495"/>
                    </a:lnTo>
                    <a:lnTo>
                      <a:pt x="5953" y="1457"/>
                    </a:lnTo>
                    <a:lnTo>
                      <a:pt x="5953" y="1428"/>
                    </a:lnTo>
                    <a:lnTo>
                      <a:pt x="5963" y="1399"/>
                    </a:lnTo>
                    <a:lnTo>
                      <a:pt x="5981" y="1371"/>
                    </a:lnTo>
                    <a:lnTo>
                      <a:pt x="5981" y="1352"/>
                    </a:lnTo>
                    <a:lnTo>
                      <a:pt x="5981" y="1314"/>
                    </a:lnTo>
                    <a:lnTo>
                      <a:pt x="5981" y="1295"/>
                    </a:lnTo>
                    <a:lnTo>
                      <a:pt x="5972" y="1266"/>
                    </a:lnTo>
                    <a:lnTo>
                      <a:pt x="5963" y="1247"/>
                    </a:lnTo>
                    <a:lnTo>
                      <a:pt x="5953" y="1228"/>
                    </a:lnTo>
                    <a:lnTo>
                      <a:pt x="5953" y="1209"/>
                    </a:lnTo>
                    <a:lnTo>
                      <a:pt x="5953" y="1190"/>
                    </a:lnTo>
                    <a:lnTo>
                      <a:pt x="5963" y="1171"/>
                    </a:lnTo>
                    <a:lnTo>
                      <a:pt x="5981" y="1142"/>
                    </a:lnTo>
                    <a:lnTo>
                      <a:pt x="5981" y="1123"/>
                    </a:lnTo>
                    <a:lnTo>
                      <a:pt x="5981" y="1076"/>
                    </a:lnTo>
                    <a:lnTo>
                      <a:pt x="5981" y="1056"/>
                    </a:lnTo>
                    <a:lnTo>
                      <a:pt x="5972" y="1038"/>
                    </a:lnTo>
                    <a:lnTo>
                      <a:pt x="5963" y="1018"/>
                    </a:lnTo>
                    <a:lnTo>
                      <a:pt x="5915" y="999"/>
                    </a:lnTo>
                    <a:lnTo>
                      <a:pt x="5896" y="971"/>
                    </a:lnTo>
                    <a:lnTo>
                      <a:pt x="5886" y="952"/>
                    </a:lnTo>
                    <a:lnTo>
                      <a:pt x="5877" y="923"/>
                    </a:lnTo>
                    <a:lnTo>
                      <a:pt x="5867" y="895"/>
                    </a:lnTo>
                    <a:lnTo>
                      <a:pt x="5867" y="828"/>
                    </a:lnTo>
                    <a:lnTo>
                      <a:pt x="5867" y="809"/>
                    </a:lnTo>
                    <a:lnTo>
                      <a:pt x="5848" y="771"/>
                    </a:lnTo>
                    <a:lnTo>
                      <a:pt x="5800" y="723"/>
                    </a:lnTo>
                    <a:lnTo>
                      <a:pt x="5791" y="714"/>
                    </a:lnTo>
                    <a:lnTo>
                      <a:pt x="5772" y="695"/>
                    </a:lnTo>
                    <a:lnTo>
                      <a:pt x="5762" y="685"/>
                    </a:lnTo>
                    <a:lnTo>
                      <a:pt x="5677" y="609"/>
                    </a:lnTo>
                    <a:lnTo>
                      <a:pt x="5658" y="580"/>
                    </a:lnTo>
                    <a:lnTo>
                      <a:pt x="5648" y="571"/>
                    </a:lnTo>
                    <a:lnTo>
                      <a:pt x="5648" y="552"/>
                    </a:lnTo>
                    <a:lnTo>
                      <a:pt x="5639" y="542"/>
                    </a:lnTo>
                    <a:lnTo>
                      <a:pt x="5629" y="533"/>
                    </a:lnTo>
                    <a:lnTo>
                      <a:pt x="5553" y="466"/>
                    </a:lnTo>
                    <a:lnTo>
                      <a:pt x="5496" y="438"/>
                    </a:lnTo>
                    <a:lnTo>
                      <a:pt x="5439" y="381"/>
                    </a:lnTo>
                    <a:lnTo>
                      <a:pt x="5391" y="371"/>
                    </a:lnTo>
                    <a:lnTo>
                      <a:pt x="5372" y="352"/>
                    </a:lnTo>
                    <a:lnTo>
                      <a:pt x="5362" y="342"/>
                    </a:lnTo>
                    <a:lnTo>
                      <a:pt x="5353" y="323"/>
                    </a:lnTo>
                    <a:lnTo>
                      <a:pt x="5305" y="314"/>
                    </a:lnTo>
                    <a:lnTo>
                      <a:pt x="5181" y="352"/>
                    </a:lnTo>
                    <a:lnTo>
                      <a:pt x="5181" y="381"/>
                    </a:lnTo>
                    <a:lnTo>
                      <a:pt x="5172" y="438"/>
                    </a:lnTo>
                    <a:lnTo>
                      <a:pt x="5172" y="476"/>
                    </a:lnTo>
                    <a:lnTo>
                      <a:pt x="5172" y="485"/>
                    </a:lnTo>
                    <a:lnTo>
                      <a:pt x="5172" y="504"/>
                    </a:lnTo>
                    <a:lnTo>
                      <a:pt x="5163" y="504"/>
                    </a:lnTo>
                    <a:lnTo>
                      <a:pt x="5153" y="504"/>
                    </a:lnTo>
                    <a:lnTo>
                      <a:pt x="5143" y="495"/>
                    </a:lnTo>
                    <a:lnTo>
                      <a:pt x="5134" y="476"/>
                    </a:lnTo>
                    <a:lnTo>
                      <a:pt x="5124" y="466"/>
                    </a:lnTo>
                    <a:lnTo>
                      <a:pt x="5086" y="447"/>
                    </a:lnTo>
                    <a:lnTo>
                      <a:pt x="5077" y="438"/>
                    </a:lnTo>
                    <a:lnTo>
                      <a:pt x="5067" y="428"/>
                    </a:lnTo>
                    <a:lnTo>
                      <a:pt x="5048" y="419"/>
                    </a:lnTo>
                    <a:lnTo>
                      <a:pt x="5038" y="428"/>
                    </a:lnTo>
                    <a:lnTo>
                      <a:pt x="4991" y="476"/>
                    </a:lnTo>
                    <a:lnTo>
                      <a:pt x="4972" y="476"/>
                    </a:lnTo>
                    <a:lnTo>
                      <a:pt x="4962" y="485"/>
                    </a:lnTo>
                    <a:lnTo>
                      <a:pt x="4924" y="476"/>
                    </a:lnTo>
                    <a:lnTo>
                      <a:pt x="4896" y="476"/>
                    </a:lnTo>
                    <a:lnTo>
                      <a:pt x="4877" y="495"/>
                    </a:lnTo>
                    <a:lnTo>
                      <a:pt x="4858" y="504"/>
                    </a:lnTo>
                    <a:lnTo>
                      <a:pt x="4839" y="514"/>
                    </a:lnTo>
                    <a:lnTo>
                      <a:pt x="4820" y="523"/>
                    </a:lnTo>
                    <a:lnTo>
                      <a:pt x="4782" y="533"/>
                    </a:lnTo>
                    <a:lnTo>
                      <a:pt x="4762" y="533"/>
                    </a:lnTo>
                    <a:lnTo>
                      <a:pt x="4734" y="514"/>
                    </a:lnTo>
                    <a:lnTo>
                      <a:pt x="4715" y="504"/>
                    </a:lnTo>
                    <a:lnTo>
                      <a:pt x="4696" y="495"/>
                    </a:lnTo>
                    <a:lnTo>
                      <a:pt x="4677" y="504"/>
                    </a:lnTo>
                    <a:lnTo>
                      <a:pt x="4629" y="533"/>
                    </a:lnTo>
                    <a:lnTo>
                      <a:pt x="4610" y="533"/>
                    </a:lnTo>
                    <a:lnTo>
                      <a:pt x="4562" y="514"/>
                    </a:lnTo>
                    <a:lnTo>
                      <a:pt x="4553" y="495"/>
                    </a:lnTo>
                    <a:lnTo>
                      <a:pt x="4543" y="485"/>
                    </a:lnTo>
                    <a:lnTo>
                      <a:pt x="4534" y="466"/>
                    </a:lnTo>
                    <a:lnTo>
                      <a:pt x="4524" y="438"/>
                    </a:lnTo>
                    <a:lnTo>
                      <a:pt x="4515" y="428"/>
                    </a:lnTo>
                    <a:lnTo>
                      <a:pt x="4505" y="419"/>
                    </a:lnTo>
                    <a:lnTo>
                      <a:pt x="4486" y="409"/>
                    </a:lnTo>
                    <a:lnTo>
                      <a:pt x="4477" y="409"/>
                    </a:lnTo>
                    <a:lnTo>
                      <a:pt x="4477" y="399"/>
                    </a:lnTo>
                    <a:lnTo>
                      <a:pt x="4467" y="390"/>
                    </a:lnTo>
                    <a:lnTo>
                      <a:pt x="4467" y="381"/>
                    </a:lnTo>
                    <a:lnTo>
                      <a:pt x="4458" y="361"/>
                    </a:lnTo>
                    <a:lnTo>
                      <a:pt x="4458" y="352"/>
                    </a:lnTo>
                    <a:lnTo>
                      <a:pt x="4439" y="342"/>
                    </a:lnTo>
                    <a:lnTo>
                      <a:pt x="4429" y="342"/>
                    </a:lnTo>
                    <a:lnTo>
                      <a:pt x="4410" y="352"/>
                    </a:lnTo>
                    <a:lnTo>
                      <a:pt x="4381" y="361"/>
                    </a:lnTo>
                    <a:lnTo>
                      <a:pt x="4372" y="361"/>
                    </a:lnTo>
                    <a:lnTo>
                      <a:pt x="4353" y="352"/>
                    </a:lnTo>
                    <a:lnTo>
                      <a:pt x="4353" y="342"/>
                    </a:lnTo>
                    <a:lnTo>
                      <a:pt x="4363" y="323"/>
                    </a:lnTo>
                    <a:lnTo>
                      <a:pt x="4363" y="304"/>
                    </a:lnTo>
                    <a:lnTo>
                      <a:pt x="4353" y="295"/>
                    </a:lnTo>
                    <a:lnTo>
                      <a:pt x="4334" y="276"/>
                    </a:lnTo>
                    <a:lnTo>
                      <a:pt x="4315" y="266"/>
                    </a:lnTo>
                    <a:lnTo>
                      <a:pt x="4324" y="256"/>
                    </a:lnTo>
                    <a:lnTo>
                      <a:pt x="4343" y="247"/>
                    </a:lnTo>
                    <a:lnTo>
                      <a:pt x="4353" y="228"/>
                    </a:lnTo>
                    <a:lnTo>
                      <a:pt x="4353" y="218"/>
                    </a:lnTo>
                    <a:lnTo>
                      <a:pt x="4343" y="209"/>
                    </a:lnTo>
                    <a:lnTo>
                      <a:pt x="4334" y="209"/>
                    </a:lnTo>
                    <a:lnTo>
                      <a:pt x="4315" y="209"/>
                    </a:lnTo>
                    <a:lnTo>
                      <a:pt x="4305" y="209"/>
                    </a:lnTo>
                    <a:lnTo>
                      <a:pt x="4296" y="209"/>
                    </a:lnTo>
                    <a:lnTo>
                      <a:pt x="4286" y="190"/>
                    </a:lnTo>
                    <a:lnTo>
                      <a:pt x="4277" y="180"/>
                    </a:lnTo>
                    <a:lnTo>
                      <a:pt x="4248" y="171"/>
                    </a:lnTo>
                    <a:lnTo>
                      <a:pt x="4210" y="161"/>
                    </a:lnTo>
                    <a:lnTo>
                      <a:pt x="4181" y="152"/>
                    </a:lnTo>
                    <a:lnTo>
                      <a:pt x="4162" y="142"/>
                    </a:lnTo>
                    <a:lnTo>
                      <a:pt x="4153" y="133"/>
                    </a:lnTo>
                    <a:lnTo>
                      <a:pt x="4143" y="114"/>
                    </a:lnTo>
                    <a:lnTo>
                      <a:pt x="4134" y="104"/>
                    </a:lnTo>
                    <a:lnTo>
                      <a:pt x="4115" y="95"/>
                    </a:lnTo>
                    <a:lnTo>
                      <a:pt x="4096" y="95"/>
                    </a:lnTo>
                    <a:lnTo>
                      <a:pt x="4086" y="104"/>
                    </a:lnTo>
                    <a:lnTo>
                      <a:pt x="4067" y="114"/>
                    </a:lnTo>
                    <a:lnTo>
                      <a:pt x="4048" y="123"/>
                    </a:lnTo>
                    <a:lnTo>
                      <a:pt x="4010" y="123"/>
                    </a:lnTo>
                    <a:lnTo>
                      <a:pt x="3953" y="114"/>
                    </a:lnTo>
                    <a:lnTo>
                      <a:pt x="3934" y="104"/>
                    </a:lnTo>
                    <a:lnTo>
                      <a:pt x="3924" y="85"/>
                    </a:lnTo>
                    <a:lnTo>
                      <a:pt x="3915" y="57"/>
                    </a:lnTo>
                    <a:lnTo>
                      <a:pt x="3915" y="47"/>
                    </a:lnTo>
                    <a:lnTo>
                      <a:pt x="3905" y="28"/>
                    </a:lnTo>
                    <a:lnTo>
                      <a:pt x="3896" y="18"/>
                    </a:lnTo>
                    <a:lnTo>
                      <a:pt x="3877" y="0"/>
                    </a:lnTo>
                    <a:lnTo>
                      <a:pt x="3848" y="0"/>
                    </a:lnTo>
                    <a:lnTo>
                      <a:pt x="3839" y="0"/>
                    </a:lnTo>
                    <a:lnTo>
                      <a:pt x="3819" y="9"/>
                    </a:lnTo>
                    <a:lnTo>
                      <a:pt x="3810" y="18"/>
                    </a:lnTo>
                    <a:lnTo>
                      <a:pt x="3801" y="38"/>
                    </a:lnTo>
                    <a:lnTo>
                      <a:pt x="3801" y="47"/>
                    </a:lnTo>
                    <a:lnTo>
                      <a:pt x="3772" y="66"/>
                    </a:lnTo>
                    <a:lnTo>
                      <a:pt x="3743" y="76"/>
                    </a:lnTo>
                    <a:lnTo>
                      <a:pt x="3639" y="85"/>
                    </a:lnTo>
                    <a:lnTo>
                      <a:pt x="3581" y="85"/>
                    </a:lnTo>
                    <a:lnTo>
                      <a:pt x="3400" y="38"/>
                    </a:lnTo>
                    <a:lnTo>
                      <a:pt x="3372" y="57"/>
                    </a:lnTo>
                    <a:lnTo>
                      <a:pt x="3324" y="114"/>
                    </a:lnTo>
                    <a:lnTo>
                      <a:pt x="3277" y="114"/>
                    </a:lnTo>
                    <a:lnTo>
                      <a:pt x="3258" y="123"/>
                    </a:lnTo>
                    <a:lnTo>
                      <a:pt x="3182" y="142"/>
                    </a:lnTo>
                    <a:lnTo>
                      <a:pt x="3105" y="133"/>
                    </a:lnTo>
                    <a:lnTo>
                      <a:pt x="3067" y="123"/>
                    </a:lnTo>
                    <a:lnTo>
                      <a:pt x="3057" y="123"/>
                    </a:lnTo>
                    <a:lnTo>
                      <a:pt x="3067" y="133"/>
                    </a:lnTo>
                    <a:lnTo>
                      <a:pt x="3077" y="142"/>
                    </a:lnTo>
                    <a:lnTo>
                      <a:pt x="3077" y="161"/>
                    </a:lnTo>
                    <a:lnTo>
                      <a:pt x="3086" y="171"/>
                    </a:lnTo>
                    <a:lnTo>
                      <a:pt x="3077" y="209"/>
                    </a:lnTo>
                    <a:lnTo>
                      <a:pt x="3077" y="218"/>
                    </a:lnTo>
                    <a:lnTo>
                      <a:pt x="3057" y="228"/>
                    </a:lnTo>
                    <a:lnTo>
                      <a:pt x="3029" y="238"/>
                    </a:lnTo>
                    <a:lnTo>
                      <a:pt x="2905" y="333"/>
                    </a:lnTo>
                    <a:lnTo>
                      <a:pt x="2896" y="333"/>
                    </a:lnTo>
                    <a:lnTo>
                      <a:pt x="2867" y="333"/>
                    </a:lnTo>
                    <a:lnTo>
                      <a:pt x="2867" y="371"/>
                    </a:lnTo>
                    <a:lnTo>
                      <a:pt x="2934" y="428"/>
                    </a:lnTo>
                    <a:lnTo>
                      <a:pt x="2943" y="457"/>
                    </a:lnTo>
                    <a:lnTo>
                      <a:pt x="2962" y="466"/>
                    </a:lnTo>
                    <a:lnTo>
                      <a:pt x="2972" y="476"/>
                    </a:lnTo>
                    <a:lnTo>
                      <a:pt x="3010" y="495"/>
                    </a:lnTo>
                    <a:lnTo>
                      <a:pt x="3019" y="495"/>
                    </a:lnTo>
                    <a:lnTo>
                      <a:pt x="3039" y="504"/>
                    </a:lnTo>
                    <a:lnTo>
                      <a:pt x="3057" y="571"/>
                    </a:lnTo>
                    <a:lnTo>
                      <a:pt x="3077" y="637"/>
                    </a:lnTo>
                    <a:lnTo>
                      <a:pt x="3077" y="666"/>
                    </a:lnTo>
                    <a:lnTo>
                      <a:pt x="3077" y="685"/>
                    </a:lnTo>
                    <a:lnTo>
                      <a:pt x="3057" y="714"/>
                    </a:lnTo>
                    <a:lnTo>
                      <a:pt x="3057" y="723"/>
                    </a:lnTo>
                    <a:lnTo>
                      <a:pt x="3048" y="742"/>
                    </a:lnTo>
                    <a:lnTo>
                      <a:pt x="3039" y="790"/>
                    </a:lnTo>
                    <a:lnTo>
                      <a:pt x="3029" y="809"/>
                    </a:lnTo>
                    <a:lnTo>
                      <a:pt x="3019" y="818"/>
                    </a:lnTo>
                    <a:lnTo>
                      <a:pt x="3019" y="838"/>
                    </a:lnTo>
                    <a:lnTo>
                      <a:pt x="3010" y="857"/>
                    </a:lnTo>
                    <a:lnTo>
                      <a:pt x="3010" y="866"/>
                    </a:lnTo>
                    <a:lnTo>
                      <a:pt x="3019" y="885"/>
                    </a:lnTo>
                    <a:lnTo>
                      <a:pt x="3019" y="914"/>
                    </a:lnTo>
                    <a:lnTo>
                      <a:pt x="3010" y="923"/>
                    </a:lnTo>
                    <a:lnTo>
                      <a:pt x="3000" y="933"/>
                    </a:lnTo>
                    <a:lnTo>
                      <a:pt x="2991" y="933"/>
                    </a:lnTo>
                    <a:lnTo>
                      <a:pt x="2981" y="942"/>
                    </a:lnTo>
                    <a:lnTo>
                      <a:pt x="2981" y="952"/>
                    </a:lnTo>
                    <a:lnTo>
                      <a:pt x="2972" y="1018"/>
                    </a:lnTo>
                    <a:lnTo>
                      <a:pt x="2962" y="1028"/>
                    </a:lnTo>
                    <a:lnTo>
                      <a:pt x="2962" y="1047"/>
                    </a:lnTo>
                    <a:lnTo>
                      <a:pt x="2953" y="1066"/>
                    </a:lnTo>
                    <a:lnTo>
                      <a:pt x="2943" y="1076"/>
                    </a:lnTo>
                    <a:lnTo>
                      <a:pt x="2934" y="1085"/>
                    </a:lnTo>
                    <a:lnTo>
                      <a:pt x="2943" y="1095"/>
                    </a:lnTo>
                    <a:lnTo>
                      <a:pt x="2953" y="1104"/>
                    </a:lnTo>
                    <a:lnTo>
                      <a:pt x="3000" y="1114"/>
                    </a:lnTo>
                    <a:lnTo>
                      <a:pt x="3010" y="1133"/>
                    </a:lnTo>
                    <a:lnTo>
                      <a:pt x="3019" y="1152"/>
                    </a:lnTo>
                    <a:lnTo>
                      <a:pt x="3019" y="1171"/>
                    </a:lnTo>
                    <a:lnTo>
                      <a:pt x="3029" y="1199"/>
                    </a:lnTo>
                    <a:lnTo>
                      <a:pt x="3029" y="1219"/>
                    </a:lnTo>
                    <a:lnTo>
                      <a:pt x="3029" y="1228"/>
                    </a:lnTo>
                    <a:lnTo>
                      <a:pt x="3029" y="1247"/>
                    </a:lnTo>
                    <a:lnTo>
                      <a:pt x="3010" y="1276"/>
                    </a:lnTo>
                    <a:lnTo>
                      <a:pt x="3000" y="1285"/>
                    </a:lnTo>
                    <a:lnTo>
                      <a:pt x="3010" y="1304"/>
                    </a:lnTo>
                    <a:lnTo>
                      <a:pt x="3019" y="1314"/>
                    </a:lnTo>
                    <a:lnTo>
                      <a:pt x="3029" y="1323"/>
                    </a:lnTo>
                    <a:lnTo>
                      <a:pt x="3039" y="1333"/>
                    </a:lnTo>
                    <a:lnTo>
                      <a:pt x="3057" y="1323"/>
                    </a:lnTo>
                    <a:lnTo>
                      <a:pt x="3086" y="1323"/>
                    </a:lnTo>
                    <a:lnTo>
                      <a:pt x="3096" y="1314"/>
                    </a:lnTo>
                    <a:lnTo>
                      <a:pt x="3096" y="1304"/>
                    </a:lnTo>
                    <a:lnTo>
                      <a:pt x="3105" y="1304"/>
                    </a:lnTo>
                    <a:lnTo>
                      <a:pt x="3124" y="1323"/>
                    </a:lnTo>
                    <a:lnTo>
                      <a:pt x="3143" y="1361"/>
                    </a:lnTo>
                    <a:lnTo>
                      <a:pt x="3162" y="1380"/>
                    </a:lnTo>
                    <a:lnTo>
                      <a:pt x="3182" y="1390"/>
                    </a:lnTo>
                    <a:lnTo>
                      <a:pt x="3191" y="1399"/>
                    </a:lnTo>
                    <a:lnTo>
                      <a:pt x="3200" y="1390"/>
                    </a:lnTo>
                    <a:lnTo>
                      <a:pt x="3210" y="1380"/>
                    </a:lnTo>
                    <a:lnTo>
                      <a:pt x="3220" y="1390"/>
                    </a:lnTo>
                    <a:lnTo>
                      <a:pt x="3210" y="1437"/>
                    </a:lnTo>
                    <a:lnTo>
                      <a:pt x="3210" y="1485"/>
                    </a:lnTo>
                    <a:lnTo>
                      <a:pt x="3210" y="1504"/>
                    </a:lnTo>
                    <a:lnTo>
                      <a:pt x="3220" y="1523"/>
                    </a:lnTo>
                    <a:lnTo>
                      <a:pt x="3239" y="1523"/>
                    </a:lnTo>
                    <a:lnTo>
                      <a:pt x="3258" y="1552"/>
                    </a:lnTo>
                    <a:lnTo>
                      <a:pt x="3258" y="1561"/>
                    </a:lnTo>
                    <a:lnTo>
                      <a:pt x="3267" y="1580"/>
                    </a:lnTo>
                    <a:lnTo>
                      <a:pt x="3267" y="1590"/>
                    </a:lnTo>
                    <a:lnTo>
                      <a:pt x="3258" y="1590"/>
                    </a:lnTo>
                    <a:lnTo>
                      <a:pt x="3258" y="1600"/>
                    </a:lnTo>
                    <a:lnTo>
                      <a:pt x="3258" y="1609"/>
                    </a:lnTo>
                    <a:lnTo>
                      <a:pt x="3258" y="1618"/>
                    </a:lnTo>
                    <a:lnTo>
                      <a:pt x="3267" y="1618"/>
                    </a:lnTo>
                    <a:lnTo>
                      <a:pt x="3277" y="1618"/>
                    </a:lnTo>
                    <a:lnTo>
                      <a:pt x="3286" y="1618"/>
                    </a:lnTo>
                    <a:lnTo>
                      <a:pt x="3296" y="1609"/>
                    </a:lnTo>
                    <a:lnTo>
                      <a:pt x="3305" y="1609"/>
                    </a:lnTo>
                    <a:lnTo>
                      <a:pt x="3315" y="1600"/>
                    </a:lnTo>
                    <a:lnTo>
                      <a:pt x="3324" y="1600"/>
                    </a:lnTo>
                    <a:lnTo>
                      <a:pt x="3343" y="1609"/>
                    </a:lnTo>
                    <a:lnTo>
                      <a:pt x="3353" y="1618"/>
                    </a:lnTo>
                    <a:lnTo>
                      <a:pt x="3362" y="1628"/>
                    </a:lnTo>
                    <a:lnTo>
                      <a:pt x="3391" y="1666"/>
                    </a:lnTo>
                    <a:lnTo>
                      <a:pt x="3400" y="1676"/>
                    </a:lnTo>
                    <a:lnTo>
                      <a:pt x="3400" y="1685"/>
                    </a:lnTo>
                    <a:lnTo>
                      <a:pt x="3400" y="1695"/>
                    </a:lnTo>
                    <a:lnTo>
                      <a:pt x="3400" y="1733"/>
                    </a:lnTo>
                    <a:lnTo>
                      <a:pt x="3400" y="1790"/>
                    </a:lnTo>
                    <a:lnTo>
                      <a:pt x="3410" y="1800"/>
                    </a:lnTo>
                    <a:lnTo>
                      <a:pt x="3420" y="1809"/>
                    </a:lnTo>
                    <a:lnTo>
                      <a:pt x="3429" y="1818"/>
                    </a:lnTo>
                    <a:lnTo>
                      <a:pt x="3448" y="1828"/>
                    </a:lnTo>
                    <a:lnTo>
                      <a:pt x="3467" y="1838"/>
                    </a:lnTo>
                    <a:lnTo>
                      <a:pt x="3496" y="1876"/>
                    </a:lnTo>
                    <a:lnTo>
                      <a:pt x="3496" y="1904"/>
                    </a:lnTo>
                    <a:lnTo>
                      <a:pt x="3496" y="1923"/>
                    </a:lnTo>
                    <a:lnTo>
                      <a:pt x="3486" y="1923"/>
                    </a:lnTo>
                    <a:lnTo>
                      <a:pt x="3486" y="1933"/>
                    </a:lnTo>
                    <a:lnTo>
                      <a:pt x="3496" y="1952"/>
                    </a:lnTo>
                    <a:lnTo>
                      <a:pt x="3496" y="1961"/>
                    </a:lnTo>
                    <a:lnTo>
                      <a:pt x="3486" y="1971"/>
                    </a:lnTo>
                    <a:lnTo>
                      <a:pt x="3486" y="1981"/>
                    </a:lnTo>
                    <a:lnTo>
                      <a:pt x="3477" y="1999"/>
                    </a:lnTo>
                    <a:lnTo>
                      <a:pt x="3477" y="2009"/>
                    </a:lnTo>
                    <a:lnTo>
                      <a:pt x="3477" y="2019"/>
                    </a:lnTo>
                    <a:lnTo>
                      <a:pt x="3467" y="2038"/>
                    </a:lnTo>
                    <a:lnTo>
                      <a:pt x="3448" y="2057"/>
                    </a:lnTo>
                    <a:lnTo>
                      <a:pt x="3438" y="2066"/>
                    </a:lnTo>
                    <a:lnTo>
                      <a:pt x="3429" y="2095"/>
                    </a:lnTo>
                    <a:lnTo>
                      <a:pt x="3429" y="2114"/>
                    </a:lnTo>
                    <a:lnTo>
                      <a:pt x="3429" y="2133"/>
                    </a:lnTo>
                    <a:lnTo>
                      <a:pt x="3420" y="2152"/>
                    </a:lnTo>
                    <a:lnTo>
                      <a:pt x="3420" y="2171"/>
                    </a:lnTo>
                    <a:lnTo>
                      <a:pt x="3420" y="2199"/>
                    </a:lnTo>
                    <a:lnTo>
                      <a:pt x="3438" y="2209"/>
                    </a:lnTo>
                    <a:lnTo>
                      <a:pt x="3448" y="2209"/>
                    </a:lnTo>
                    <a:lnTo>
                      <a:pt x="3458" y="2199"/>
                    </a:lnTo>
                    <a:lnTo>
                      <a:pt x="3467" y="2190"/>
                    </a:lnTo>
                    <a:lnTo>
                      <a:pt x="3477" y="2180"/>
                    </a:lnTo>
                    <a:lnTo>
                      <a:pt x="3515" y="2152"/>
                    </a:lnTo>
                    <a:lnTo>
                      <a:pt x="3534" y="2142"/>
                    </a:lnTo>
                    <a:lnTo>
                      <a:pt x="3553" y="2161"/>
                    </a:lnTo>
                    <a:lnTo>
                      <a:pt x="3562" y="2180"/>
                    </a:lnTo>
                    <a:lnTo>
                      <a:pt x="3581" y="2219"/>
                    </a:lnTo>
                    <a:lnTo>
                      <a:pt x="3581" y="2247"/>
                    </a:lnTo>
                    <a:lnTo>
                      <a:pt x="3581" y="2266"/>
                    </a:lnTo>
                    <a:lnTo>
                      <a:pt x="3581" y="2304"/>
                    </a:lnTo>
                    <a:lnTo>
                      <a:pt x="3601" y="2390"/>
                    </a:lnTo>
                    <a:lnTo>
                      <a:pt x="3591" y="2380"/>
                    </a:lnTo>
                    <a:lnTo>
                      <a:pt x="3581" y="2380"/>
                    </a:lnTo>
                    <a:lnTo>
                      <a:pt x="3581" y="2390"/>
                    </a:lnTo>
                    <a:lnTo>
                      <a:pt x="3581" y="2409"/>
                    </a:lnTo>
                    <a:lnTo>
                      <a:pt x="3581" y="2428"/>
                    </a:lnTo>
                    <a:lnTo>
                      <a:pt x="3591" y="2438"/>
                    </a:lnTo>
                    <a:lnTo>
                      <a:pt x="3591" y="2457"/>
                    </a:lnTo>
                    <a:lnTo>
                      <a:pt x="3601" y="2466"/>
                    </a:lnTo>
                    <a:lnTo>
                      <a:pt x="3610" y="2476"/>
                    </a:lnTo>
                    <a:lnTo>
                      <a:pt x="3619" y="2495"/>
                    </a:lnTo>
                    <a:lnTo>
                      <a:pt x="3610" y="2504"/>
                    </a:lnTo>
                    <a:lnTo>
                      <a:pt x="3610" y="2523"/>
                    </a:lnTo>
                    <a:lnTo>
                      <a:pt x="3591" y="2542"/>
                    </a:lnTo>
                    <a:lnTo>
                      <a:pt x="3562" y="2561"/>
                    </a:lnTo>
                    <a:lnTo>
                      <a:pt x="3534" y="2571"/>
                    </a:lnTo>
                    <a:lnTo>
                      <a:pt x="3458" y="2571"/>
                    </a:lnTo>
                    <a:lnTo>
                      <a:pt x="3458" y="2552"/>
                    </a:lnTo>
                    <a:lnTo>
                      <a:pt x="3448" y="2542"/>
                    </a:lnTo>
                    <a:lnTo>
                      <a:pt x="3420" y="2523"/>
                    </a:lnTo>
                    <a:lnTo>
                      <a:pt x="3362" y="2552"/>
                    </a:lnTo>
                    <a:lnTo>
                      <a:pt x="3267" y="2600"/>
                    </a:lnTo>
                    <a:lnTo>
                      <a:pt x="3200" y="2609"/>
                    </a:lnTo>
                    <a:lnTo>
                      <a:pt x="3182" y="2618"/>
                    </a:lnTo>
                    <a:lnTo>
                      <a:pt x="3162" y="2609"/>
                    </a:lnTo>
                    <a:lnTo>
                      <a:pt x="3134" y="2590"/>
                    </a:lnTo>
                    <a:lnTo>
                      <a:pt x="3086" y="2609"/>
                    </a:lnTo>
                    <a:lnTo>
                      <a:pt x="2934" y="2609"/>
                    </a:lnTo>
                    <a:lnTo>
                      <a:pt x="2915" y="2628"/>
                    </a:lnTo>
                    <a:lnTo>
                      <a:pt x="2905" y="2647"/>
                    </a:lnTo>
                    <a:lnTo>
                      <a:pt x="2896" y="2657"/>
                    </a:lnTo>
                    <a:lnTo>
                      <a:pt x="2877" y="2666"/>
                    </a:lnTo>
                    <a:lnTo>
                      <a:pt x="2819" y="2676"/>
                    </a:lnTo>
                    <a:lnTo>
                      <a:pt x="2810" y="2685"/>
                    </a:lnTo>
                    <a:lnTo>
                      <a:pt x="2801" y="2695"/>
                    </a:lnTo>
                    <a:lnTo>
                      <a:pt x="2781" y="2704"/>
                    </a:lnTo>
                    <a:lnTo>
                      <a:pt x="2753" y="2714"/>
                    </a:lnTo>
                    <a:lnTo>
                      <a:pt x="2734" y="2723"/>
                    </a:lnTo>
                    <a:lnTo>
                      <a:pt x="2724" y="2733"/>
                    </a:lnTo>
                    <a:lnTo>
                      <a:pt x="2724" y="2761"/>
                    </a:lnTo>
                    <a:lnTo>
                      <a:pt x="2724" y="2771"/>
                    </a:lnTo>
                    <a:lnTo>
                      <a:pt x="2705" y="2781"/>
                    </a:lnTo>
                    <a:lnTo>
                      <a:pt x="2667" y="2790"/>
                    </a:lnTo>
                    <a:lnTo>
                      <a:pt x="2648" y="2809"/>
                    </a:lnTo>
                    <a:lnTo>
                      <a:pt x="2629" y="2819"/>
                    </a:lnTo>
                    <a:lnTo>
                      <a:pt x="2600" y="2819"/>
                    </a:lnTo>
                    <a:lnTo>
                      <a:pt x="2581" y="2828"/>
                    </a:lnTo>
                    <a:lnTo>
                      <a:pt x="2572" y="2828"/>
                    </a:lnTo>
                    <a:lnTo>
                      <a:pt x="2562" y="2838"/>
                    </a:lnTo>
                    <a:lnTo>
                      <a:pt x="2543" y="2857"/>
                    </a:lnTo>
                    <a:lnTo>
                      <a:pt x="2524" y="2876"/>
                    </a:lnTo>
                    <a:lnTo>
                      <a:pt x="2505" y="2885"/>
                    </a:lnTo>
                    <a:lnTo>
                      <a:pt x="2486" y="2904"/>
                    </a:lnTo>
                    <a:lnTo>
                      <a:pt x="2477" y="2914"/>
                    </a:lnTo>
                    <a:lnTo>
                      <a:pt x="2458" y="2923"/>
                    </a:lnTo>
                    <a:lnTo>
                      <a:pt x="2429" y="2914"/>
                    </a:lnTo>
                    <a:lnTo>
                      <a:pt x="2381" y="2885"/>
                    </a:lnTo>
                    <a:lnTo>
                      <a:pt x="2362" y="2866"/>
                    </a:lnTo>
                    <a:lnTo>
                      <a:pt x="2353" y="2857"/>
                    </a:lnTo>
                    <a:lnTo>
                      <a:pt x="2372" y="2838"/>
                    </a:lnTo>
                    <a:lnTo>
                      <a:pt x="2391" y="2828"/>
                    </a:lnTo>
                    <a:lnTo>
                      <a:pt x="2486" y="2799"/>
                    </a:lnTo>
                    <a:lnTo>
                      <a:pt x="2505" y="2799"/>
                    </a:lnTo>
                    <a:lnTo>
                      <a:pt x="2515" y="2790"/>
                    </a:lnTo>
                    <a:lnTo>
                      <a:pt x="2534" y="2761"/>
                    </a:lnTo>
                    <a:lnTo>
                      <a:pt x="2543" y="2752"/>
                    </a:lnTo>
                    <a:lnTo>
                      <a:pt x="2572" y="2752"/>
                    </a:lnTo>
                    <a:lnTo>
                      <a:pt x="2600" y="2723"/>
                    </a:lnTo>
                    <a:lnTo>
                      <a:pt x="2667" y="2647"/>
                    </a:lnTo>
                    <a:lnTo>
                      <a:pt x="2696" y="2638"/>
                    </a:lnTo>
                    <a:lnTo>
                      <a:pt x="2705" y="2638"/>
                    </a:lnTo>
                    <a:lnTo>
                      <a:pt x="2724" y="2628"/>
                    </a:lnTo>
                    <a:lnTo>
                      <a:pt x="2724" y="2618"/>
                    </a:lnTo>
                    <a:lnTo>
                      <a:pt x="2734" y="2609"/>
                    </a:lnTo>
                    <a:lnTo>
                      <a:pt x="2743" y="2590"/>
                    </a:lnTo>
                    <a:lnTo>
                      <a:pt x="2753" y="2580"/>
                    </a:lnTo>
                    <a:lnTo>
                      <a:pt x="2762" y="2542"/>
                    </a:lnTo>
                    <a:lnTo>
                      <a:pt x="2762" y="2533"/>
                    </a:lnTo>
                    <a:lnTo>
                      <a:pt x="2762" y="2514"/>
                    </a:lnTo>
                    <a:lnTo>
                      <a:pt x="2762" y="2495"/>
                    </a:lnTo>
                    <a:lnTo>
                      <a:pt x="2762" y="2485"/>
                    </a:lnTo>
                    <a:lnTo>
                      <a:pt x="2743" y="2476"/>
                    </a:lnTo>
                    <a:lnTo>
                      <a:pt x="2667" y="2438"/>
                    </a:lnTo>
                    <a:lnTo>
                      <a:pt x="2638" y="2438"/>
                    </a:lnTo>
                    <a:lnTo>
                      <a:pt x="2610" y="2428"/>
                    </a:lnTo>
                    <a:lnTo>
                      <a:pt x="2591" y="2428"/>
                    </a:lnTo>
                    <a:lnTo>
                      <a:pt x="2553" y="2428"/>
                    </a:lnTo>
                    <a:lnTo>
                      <a:pt x="2534" y="2428"/>
                    </a:lnTo>
                    <a:lnTo>
                      <a:pt x="2524" y="2419"/>
                    </a:lnTo>
                    <a:lnTo>
                      <a:pt x="2515" y="2419"/>
                    </a:lnTo>
                    <a:lnTo>
                      <a:pt x="2486" y="2380"/>
                    </a:lnTo>
                    <a:lnTo>
                      <a:pt x="2477" y="2371"/>
                    </a:lnTo>
                    <a:lnTo>
                      <a:pt x="2467" y="2371"/>
                    </a:lnTo>
                    <a:lnTo>
                      <a:pt x="2438" y="2371"/>
                    </a:lnTo>
                    <a:lnTo>
                      <a:pt x="2429" y="2371"/>
                    </a:lnTo>
                    <a:lnTo>
                      <a:pt x="2410" y="2362"/>
                    </a:lnTo>
                    <a:lnTo>
                      <a:pt x="2400" y="2352"/>
                    </a:lnTo>
                    <a:lnTo>
                      <a:pt x="2391" y="2342"/>
                    </a:lnTo>
                    <a:lnTo>
                      <a:pt x="2391" y="2333"/>
                    </a:lnTo>
                    <a:lnTo>
                      <a:pt x="2315" y="2314"/>
                    </a:lnTo>
                    <a:lnTo>
                      <a:pt x="2267" y="2295"/>
                    </a:lnTo>
                    <a:lnTo>
                      <a:pt x="2181" y="2266"/>
                    </a:lnTo>
                    <a:lnTo>
                      <a:pt x="2162" y="2257"/>
                    </a:lnTo>
                    <a:lnTo>
                      <a:pt x="2143" y="2247"/>
                    </a:lnTo>
                    <a:lnTo>
                      <a:pt x="2143" y="2228"/>
                    </a:lnTo>
                    <a:lnTo>
                      <a:pt x="2134" y="2219"/>
                    </a:lnTo>
                    <a:lnTo>
                      <a:pt x="2115" y="2209"/>
                    </a:lnTo>
                    <a:lnTo>
                      <a:pt x="2105" y="2199"/>
                    </a:lnTo>
                    <a:lnTo>
                      <a:pt x="2067" y="2180"/>
                    </a:lnTo>
                    <a:lnTo>
                      <a:pt x="2058" y="2180"/>
                    </a:lnTo>
                    <a:lnTo>
                      <a:pt x="2039" y="2190"/>
                    </a:lnTo>
                    <a:lnTo>
                      <a:pt x="2029" y="2199"/>
                    </a:lnTo>
                    <a:lnTo>
                      <a:pt x="2010" y="2209"/>
                    </a:lnTo>
                    <a:lnTo>
                      <a:pt x="1981" y="2199"/>
                    </a:lnTo>
                    <a:lnTo>
                      <a:pt x="1953" y="2190"/>
                    </a:lnTo>
                    <a:lnTo>
                      <a:pt x="1915" y="2152"/>
                    </a:lnTo>
                    <a:lnTo>
                      <a:pt x="1896" y="2142"/>
                    </a:lnTo>
                    <a:lnTo>
                      <a:pt x="1886" y="2133"/>
                    </a:lnTo>
                    <a:lnTo>
                      <a:pt x="1876" y="2133"/>
                    </a:lnTo>
                    <a:lnTo>
                      <a:pt x="1838" y="2152"/>
                    </a:lnTo>
                    <a:lnTo>
                      <a:pt x="1800" y="2161"/>
                    </a:lnTo>
                    <a:lnTo>
                      <a:pt x="1781" y="2171"/>
                    </a:lnTo>
                    <a:lnTo>
                      <a:pt x="1772" y="2180"/>
                    </a:lnTo>
                    <a:lnTo>
                      <a:pt x="1762" y="2209"/>
                    </a:lnTo>
                    <a:lnTo>
                      <a:pt x="1743" y="2228"/>
                    </a:lnTo>
                    <a:lnTo>
                      <a:pt x="1734" y="2237"/>
                    </a:lnTo>
                    <a:lnTo>
                      <a:pt x="1715" y="2257"/>
                    </a:lnTo>
                    <a:lnTo>
                      <a:pt x="1705" y="2257"/>
                    </a:lnTo>
                    <a:lnTo>
                      <a:pt x="1696" y="2257"/>
                    </a:lnTo>
                    <a:lnTo>
                      <a:pt x="1677" y="2228"/>
                    </a:lnTo>
                    <a:lnTo>
                      <a:pt x="1658" y="2219"/>
                    </a:lnTo>
                    <a:lnTo>
                      <a:pt x="1638" y="2209"/>
                    </a:lnTo>
                    <a:lnTo>
                      <a:pt x="1629" y="2199"/>
                    </a:lnTo>
                    <a:lnTo>
                      <a:pt x="1620" y="2171"/>
                    </a:lnTo>
                    <a:lnTo>
                      <a:pt x="1610" y="2161"/>
                    </a:lnTo>
                    <a:lnTo>
                      <a:pt x="1610" y="2142"/>
                    </a:lnTo>
                    <a:lnTo>
                      <a:pt x="1620" y="2114"/>
                    </a:lnTo>
                    <a:lnTo>
                      <a:pt x="1620" y="2095"/>
                    </a:lnTo>
                    <a:lnTo>
                      <a:pt x="1610" y="2085"/>
                    </a:lnTo>
                    <a:lnTo>
                      <a:pt x="1600" y="2076"/>
                    </a:lnTo>
                    <a:lnTo>
                      <a:pt x="1591" y="2076"/>
                    </a:lnTo>
                    <a:lnTo>
                      <a:pt x="1581" y="2076"/>
                    </a:lnTo>
                    <a:lnTo>
                      <a:pt x="1562" y="2114"/>
                    </a:lnTo>
                    <a:lnTo>
                      <a:pt x="1553" y="2123"/>
                    </a:lnTo>
                    <a:lnTo>
                      <a:pt x="1543" y="2142"/>
                    </a:lnTo>
                    <a:lnTo>
                      <a:pt x="1496" y="2190"/>
                    </a:lnTo>
                    <a:lnTo>
                      <a:pt x="1496" y="2199"/>
                    </a:lnTo>
                    <a:lnTo>
                      <a:pt x="1477" y="2219"/>
                    </a:lnTo>
                    <a:lnTo>
                      <a:pt x="1457" y="2237"/>
                    </a:lnTo>
                    <a:lnTo>
                      <a:pt x="1410" y="2257"/>
                    </a:lnTo>
                    <a:lnTo>
                      <a:pt x="1391" y="2266"/>
                    </a:lnTo>
                    <a:lnTo>
                      <a:pt x="1372" y="2285"/>
                    </a:lnTo>
                    <a:lnTo>
                      <a:pt x="1362" y="2295"/>
                    </a:lnTo>
                    <a:lnTo>
                      <a:pt x="1353" y="2304"/>
                    </a:lnTo>
                    <a:lnTo>
                      <a:pt x="1334" y="2304"/>
                    </a:lnTo>
                    <a:lnTo>
                      <a:pt x="1305" y="2295"/>
                    </a:lnTo>
                    <a:lnTo>
                      <a:pt x="1267" y="2276"/>
                    </a:lnTo>
                    <a:lnTo>
                      <a:pt x="1219" y="2295"/>
                    </a:lnTo>
                    <a:lnTo>
                      <a:pt x="1191" y="2304"/>
                    </a:lnTo>
                    <a:lnTo>
                      <a:pt x="1162" y="2304"/>
                    </a:lnTo>
                    <a:lnTo>
                      <a:pt x="1143" y="2304"/>
                    </a:lnTo>
                    <a:lnTo>
                      <a:pt x="1115" y="2285"/>
                    </a:lnTo>
                    <a:lnTo>
                      <a:pt x="1105" y="2276"/>
                    </a:lnTo>
                    <a:lnTo>
                      <a:pt x="1096" y="2266"/>
                    </a:lnTo>
                    <a:lnTo>
                      <a:pt x="1096" y="2247"/>
                    </a:lnTo>
                    <a:lnTo>
                      <a:pt x="1086" y="2199"/>
                    </a:lnTo>
                    <a:lnTo>
                      <a:pt x="1086" y="2190"/>
                    </a:lnTo>
                    <a:lnTo>
                      <a:pt x="1076" y="2171"/>
                    </a:lnTo>
                    <a:lnTo>
                      <a:pt x="1076" y="2161"/>
                    </a:lnTo>
                    <a:lnTo>
                      <a:pt x="1076" y="2142"/>
                    </a:lnTo>
                    <a:lnTo>
                      <a:pt x="1058" y="2142"/>
                    </a:lnTo>
                    <a:lnTo>
                      <a:pt x="1019" y="2152"/>
                    </a:lnTo>
                    <a:lnTo>
                      <a:pt x="953" y="2171"/>
                    </a:lnTo>
                    <a:lnTo>
                      <a:pt x="915" y="2161"/>
                    </a:lnTo>
                    <a:lnTo>
                      <a:pt x="905" y="2171"/>
                    </a:lnTo>
                    <a:lnTo>
                      <a:pt x="896" y="2199"/>
                    </a:lnTo>
                    <a:lnTo>
                      <a:pt x="896" y="2219"/>
                    </a:lnTo>
                    <a:lnTo>
                      <a:pt x="896" y="2237"/>
                    </a:lnTo>
                    <a:lnTo>
                      <a:pt x="877" y="2266"/>
                    </a:lnTo>
                    <a:lnTo>
                      <a:pt x="848" y="2285"/>
                    </a:lnTo>
                    <a:lnTo>
                      <a:pt x="820" y="2304"/>
                    </a:lnTo>
                    <a:lnTo>
                      <a:pt x="800" y="2323"/>
                    </a:lnTo>
                    <a:lnTo>
                      <a:pt x="772" y="2342"/>
                    </a:lnTo>
                    <a:lnTo>
                      <a:pt x="753" y="2352"/>
                    </a:lnTo>
                    <a:lnTo>
                      <a:pt x="743" y="2380"/>
                    </a:lnTo>
                    <a:lnTo>
                      <a:pt x="743" y="2390"/>
                    </a:lnTo>
                    <a:lnTo>
                      <a:pt x="734" y="2409"/>
                    </a:lnTo>
                    <a:lnTo>
                      <a:pt x="724" y="2419"/>
                    </a:lnTo>
                    <a:lnTo>
                      <a:pt x="715" y="2428"/>
                    </a:lnTo>
                    <a:lnTo>
                      <a:pt x="686" y="2457"/>
                    </a:lnTo>
                    <a:lnTo>
                      <a:pt x="657" y="2466"/>
                    </a:lnTo>
                    <a:lnTo>
                      <a:pt x="629" y="2476"/>
                    </a:lnTo>
                    <a:lnTo>
                      <a:pt x="600" y="2466"/>
                    </a:lnTo>
                    <a:lnTo>
                      <a:pt x="591" y="2457"/>
                    </a:lnTo>
                    <a:lnTo>
                      <a:pt x="581" y="2400"/>
                    </a:lnTo>
                    <a:lnTo>
                      <a:pt x="572" y="2390"/>
                    </a:lnTo>
                    <a:lnTo>
                      <a:pt x="553" y="2390"/>
                    </a:lnTo>
                    <a:lnTo>
                      <a:pt x="515" y="2400"/>
                    </a:lnTo>
                    <a:lnTo>
                      <a:pt x="496" y="2419"/>
                    </a:lnTo>
                    <a:lnTo>
                      <a:pt x="486" y="2428"/>
                    </a:lnTo>
                    <a:lnTo>
                      <a:pt x="477" y="2438"/>
                    </a:lnTo>
                    <a:lnTo>
                      <a:pt x="467" y="2447"/>
                    </a:lnTo>
                    <a:lnTo>
                      <a:pt x="400" y="2495"/>
                    </a:lnTo>
                    <a:lnTo>
                      <a:pt x="400" y="2504"/>
                    </a:lnTo>
                    <a:lnTo>
                      <a:pt x="391" y="2514"/>
                    </a:lnTo>
                    <a:lnTo>
                      <a:pt x="372" y="2523"/>
                    </a:lnTo>
                    <a:lnTo>
                      <a:pt x="343" y="2523"/>
                    </a:lnTo>
                    <a:lnTo>
                      <a:pt x="315" y="2523"/>
                    </a:lnTo>
                    <a:lnTo>
                      <a:pt x="296" y="2514"/>
                    </a:lnTo>
                    <a:lnTo>
                      <a:pt x="248" y="2485"/>
                    </a:lnTo>
                    <a:lnTo>
                      <a:pt x="96" y="2466"/>
                    </a:lnTo>
                    <a:lnTo>
                      <a:pt x="48" y="2495"/>
                    </a:lnTo>
                    <a:lnTo>
                      <a:pt x="48" y="2504"/>
                    </a:lnTo>
                    <a:lnTo>
                      <a:pt x="38" y="2514"/>
                    </a:lnTo>
                    <a:lnTo>
                      <a:pt x="29" y="2571"/>
                    </a:lnTo>
                    <a:lnTo>
                      <a:pt x="29" y="2590"/>
                    </a:lnTo>
                    <a:lnTo>
                      <a:pt x="38" y="2609"/>
                    </a:lnTo>
                    <a:lnTo>
                      <a:pt x="29" y="2714"/>
                    </a:lnTo>
                    <a:lnTo>
                      <a:pt x="0" y="2866"/>
                    </a:lnTo>
                    <a:lnTo>
                      <a:pt x="0" y="2923"/>
                    </a:lnTo>
                    <a:lnTo>
                      <a:pt x="10" y="2942"/>
                    </a:lnTo>
                    <a:lnTo>
                      <a:pt x="19" y="2942"/>
                    </a:lnTo>
                    <a:lnTo>
                      <a:pt x="48" y="2933"/>
                    </a:lnTo>
                    <a:lnTo>
                      <a:pt x="96" y="2933"/>
                    </a:lnTo>
                    <a:lnTo>
                      <a:pt x="105" y="2933"/>
                    </a:lnTo>
                    <a:lnTo>
                      <a:pt x="124" y="2942"/>
                    </a:lnTo>
                    <a:lnTo>
                      <a:pt x="134" y="2952"/>
                    </a:lnTo>
                    <a:lnTo>
                      <a:pt x="143" y="2961"/>
                    </a:lnTo>
                    <a:lnTo>
                      <a:pt x="153" y="2971"/>
                    </a:lnTo>
                    <a:lnTo>
                      <a:pt x="153" y="2990"/>
                    </a:lnTo>
                    <a:lnTo>
                      <a:pt x="162" y="2999"/>
                    </a:lnTo>
                    <a:lnTo>
                      <a:pt x="153" y="3009"/>
                    </a:lnTo>
                    <a:lnTo>
                      <a:pt x="134" y="3037"/>
                    </a:lnTo>
                    <a:lnTo>
                      <a:pt x="124" y="3057"/>
                    </a:lnTo>
                    <a:lnTo>
                      <a:pt x="124" y="3076"/>
                    </a:lnTo>
                    <a:lnTo>
                      <a:pt x="124" y="3104"/>
                    </a:lnTo>
                    <a:lnTo>
                      <a:pt x="115" y="3123"/>
                    </a:lnTo>
                    <a:lnTo>
                      <a:pt x="115" y="3171"/>
                    </a:lnTo>
                    <a:lnTo>
                      <a:pt x="124" y="3180"/>
                    </a:lnTo>
                    <a:lnTo>
                      <a:pt x="124" y="3190"/>
                    </a:lnTo>
                    <a:lnTo>
                      <a:pt x="181" y="3209"/>
                    </a:lnTo>
                    <a:lnTo>
                      <a:pt x="200" y="3209"/>
                    </a:lnTo>
                    <a:lnTo>
                      <a:pt x="210" y="3200"/>
                    </a:lnTo>
                    <a:lnTo>
                      <a:pt x="219" y="3200"/>
                    </a:lnTo>
                    <a:lnTo>
                      <a:pt x="238" y="3171"/>
                    </a:lnTo>
                    <a:lnTo>
                      <a:pt x="248" y="3152"/>
                    </a:lnTo>
                    <a:lnTo>
                      <a:pt x="286" y="3123"/>
                    </a:lnTo>
                    <a:lnTo>
                      <a:pt x="296" y="3123"/>
                    </a:lnTo>
                    <a:lnTo>
                      <a:pt x="324" y="3114"/>
                    </a:lnTo>
                    <a:lnTo>
                      <a:pt x="334" y="3114"/>
                    </a:lnTo>
                    <a:lnTo>
                      <a:pt x="343" y="3123"/>
                    </a:lnTo>
                    <a:lnTo>
                      <a:pt x="353" y="3142"/>
                    </a:lnTo>
                    <a:lnTo>
                      <a:pt x="362" y="3171"/>
                    </a:lnTo>
                    <a:lnTo>
                      <a:pt x="362" y="3190"/>
                    </a:lnTo>
                    <a:lnTo>
                      <a:pt x="353" y="3219"/>
                    </a:lnTo>
                    <a:lnTo>
                      <a:pt x="353" y="3228"/>
                    </a:lnTo>
                    <a:lnTo>
                      <a:pt x="372" y="3257"/>
                    </a:lnTo>
                    <a:lnTo>
                      <a:pt x="391" y="3276"/>
                    </a:lnTo>
                    <a:lnTo>
                      <a:pt x="391" y="3285"/>
                    </a:lnTo>
                    <a:lnTo>
                      <a:pt x="381" y="3304"/>
                    </a:lnTo>
                    <a:lnTo>
                      <a:pt x="381" y="3314"/>
                    </a:lnTo>
                    <a:lnTo>
                      <a:pt x="372" y="3342"/>
                    </a:lnTo>
                    <a:lnTo>
                      <a:pt x="372" y="3390"/>
                    </a:lnTo>
                    <a:lnTo>
                      <a:pt x="362" y="3400"/>
                    </a:lnTo>
                    <a:lnTo>
                      <a:pt x="362" y="3418"/>
                    </a:lnTo>
                    <a:lnTo>
                      <a:pt x="353" y="3428"/>
                    </a:lnTo>
                    <a:lnTo>
                      <a:pt x="343" y="3447"/>
                    </a:lnTo>
                    <a:lnTo>
                      <a:pt x="334" y="3466"/>
                    </a:lnTo>
                    <a:lnTo>
                      <a:pt x="324" y="3476"/>
                    </a:lnTo>
                    <a:lnTo>
                      <a:pt x="315" y="3495"/>
                    </a:lnTo>
                    <a:lnTo>
                      <a:pt x="296" y="3514"/>
                    </a:lnTo>
                    <a:lnTo>
                      <a:pt x="296" y="3523"/>
                    </a:lnTo>
                    <a:lnTo>
                      <a:pt x="305" y="3542"/>
                    </a:lnTo>
                    <a:lnTo>
                      <a:pt x="315" y="3552"/>
                    </a:lnTo>
                    <a:lnTo>
                      <a:pt x="324" y="3561"/>
                    </a:lnTo>
                    <a:lnTo>
                      <a:pt x="343" y="3581"/>
                    </a:lnTo>
                    <a:lnTo>
                      <a:pt x="362" y="3590"/>
                    </a:lnTo>
                    <a:lnTo>
                      <a:pt x="419" y="3657"/>
                    </a:lnTo>
                    <a:lnTo>
                      <a:pt x="448" y="3695"/>
                    </a:lnTo>
                    <a:lnTo>
                      <a:pt x="467" y="3714"/>
                    </a:lnTo>
                    <a:lnTo>
                      <a:pt x="486" y="3733"/>
                    </a:lnTo>
                    <a:lnTo>
                      <a:pt x="505" y="3742"/>
                    </a:lnTo>
                    <a:lnTo>
                      <a:pt x="534" y="3752"/>
                    </a:lnTo>
                    <a:lnTo>
                      <a:pt x="543" y="3761"/>
                    </a:lnTo>
                    <a:lnTo>
                      <a:pt x="572" y="3799"/>
                    </a:lnTo>
                    <a:lnTo>
                      <a:pt x="619" y="3847"/>
                    </a:lnTo>
                    <a:lnTo>
                      <a:pt x="629" y="3876"/>
                    </a:lnTo>
                    <a:lnTo>
                      <a:pt x="648" y="3895"/>
                    </a:lnTo>
                    <a:lnTo>
                      <a:pt x="657" y="3904"/>
                    </a:lnTo>
                    <a:lnTo>
                      <a:pt x="677" y="3914"/>
                    </a:lnTo>
                    <a:lnTo>
                      <a:pt x="695" y="3933"/>
                    </a:lnTo>
                    <a:lnTo>
                      <a:pt x="791" y="3980"/>
                    </a:lnTo>
                    <a:lnTo>
                      <a:pt x="829" y="3962"/>
                    </a:lnTo>
                    <a:lnTo>
                      <a:pt x="838" y="3962"/>
                    </a:lnTo>
                    <a:lnTo>
                      <a:pt x="848" y="3952"/>
                    </a:lnTo>
                    <a:lnTo>
                      <a:pt x="858" y="3952"/>
                    </a:lnTo>
                    <a:lnTo>
                      <a:pt x="896" y="3933"/>
                    </a:lnTo>
                    <a:lnTo>
                      <a:pt x="953" y="3914"/>
                    </a:lnTo>
                    <a:lnTo>
                      <a:pt x="972" y="3904"/>
                    </a:lnTo>
                    <a:lnTo>
                      <a:pt x="991" y="3876"/>
                    </a:lnTo>
                    <a:lnTo>
                      <a:pt x="1067" y="3838"/>
                    </a:lnTo>
                    <a:lnTo>
                      <a:pt x="1086" y="3819"/>
                    </a:lnTo>
                    <a:lnTo>
                      <a:pt x="1105" y="3885"/>
                    </a:lnTo>
                    <a:lnTo>
                      <a:pt x="1105" y="3914"/>
                    </a:lnTo>
                    <a:lnTo>
                      <a:pt x="1076" y="3962"/>
                    </a:lnTo>
                    <a:lnTo>
                      <a:pt x="1058" y="4028"/>
                    </a:lnTo>
                    <a:lnTo>
                      <a:pt x="1038" y="4047"/>
                    </a:lnTo>
                    <a:lnTo>
                      <a:pt x="1029" y="4057"/>
                    </a:lnTo>
                    <a:lnTo>
                      <a:pt x="1010" y="4057"/>
                    </a:lnTo>
                    <a:lnTo>
                      <a:pt x="1000" y="4066"/>
                    </a:lnTo>
                    <a:lnTo>
                      <a:pt x="981" y="4085"/>
                    </a:lnTo>
                    <a:lnTo>
                      <a:pt x="981" y="4104"/>
                    </a:lnTo>
                    <a:lnTo>
                      <a:pt x="991" y="4123"/>
                    </a:lnTo>
                    <a:lnTo>
                      <a:pt x="1019" y="4200"/>
                    </a:lnTo>
                    <a:lnTo>
                      <a:pt x="1048" y="4247"/>
                    </a:lnTo>
                    <a:lnTo>
                      <a:pt x="1048" y="4257"/>
                    </a:lnTo>
                    <a:lnTo>
                      <a:pt x="1058" y="4266"/>
                    </a:lnTo>
                    <a:lnTo>
                      <a:pt x="1076" y="4285"/>
                    </a:lnTo>
                    <a:lnTo>
                      <a:pt x="1115" y="4333"/>
                    </a:lnTo>
                    <a:lnTo>
                      <a:pt x="1134" y="4371"/>
                    </a:lnTo>
                    <a:lnTo>
                      <a:pt x="1115" y="4371"/>
                    </a:lnTo>
                    <a:lnTo>
                      <a:pt x="1105" y="4371"/>
                    </a:lnTo>
                    <a:lnTo>
                      <a:pt x="1058" y="4343"/>
                    </a:lnTo>
                    <a:lnTo>
                      <a:pt x="1038" y="4333"/>
                    </a:lnTo>
                    <a:lnTo>
                      <a:pt x="1029" y="4323"/>
                    </a:lnTo>
                    <a:lnTo>
                      <a:pt x="1000" y="4323"/>
                    </a:lnTo>
                    <a:lnTo>
                      <a:pt x="972" y="4323"/>
                    </a:lnTo>
                    <a:lnTo>
                      <a:pt x="962" y="4333"/>
                    </a:lnTo>
                    <a:lnTo>
                      <a:pt x="943" y="4323"/>
                    </a:lnTo>
                    <a:lnTo>
                      <a:pt x="915" y="4323"/>
                    </a:lnTo>
                    <a:lnTo>
                      <a:pt x="905" y="4323"/>
                    </a:lnTo>
                    <a:lnTo>
                      <a:pt x="896" y="4333"/>
                    </a:lnTo>
                    <a:lnTo>
                      <a:pt x="886" y="4343"/>
                    </a:lnTo>
                    <a:lnTo>
                      <a:pt x="877" y="4352"/>
                    </a:lnTo>
                    <a:lnTo>
                      <a:pt x="858" y="4381"/>
                    </a:lnTo>
                    <a:lnTo>
                      <a:pt x="848" y="4390"/>
                    </a:lnTo>
                    <a:lnTo>
                      <a:pt x="838" y="4400"/>
                    </a:lnTo>
                    <a:lnTo>
                      <a:pt x="829" y="4419"/>
                    </a:lnTo>
                    <a:lnTo>
                      <a:pt x="810" y="4504"/>
                    </a:lnTo>
                    <a:lnTo>
                      <a:pt x="810" y="4533"/>
                    </a:lnTo>
                    <a:lnTo>
                      <a:pt x="820" y="4552"/>
                    </a:lnTo>
                    <a:lnTo>
                      <a:pt x="829" y="4561"/>
                    </a:lnTo>
                    <a:lnTo>
                      <a:pt x="858" y="4581"/>
                    </a:lnTo>
                    <a:lnTo>
                      <a:pt x="867" y="4590"/>
                    </a:lnTo>
                    <a:lnTo>
                      <a:pt x="867" y="4609"/>
                    </a:lnTo>
                    <a:lnTo>
                      <a:pt x="867" y="4619"/>
                    </a:lnTo>
                    <a:lnTo>
                      <a:pt x="829" y="4647"/>
                    </a:lnTo>
                    <a:lnTo>
                      <a:pt x="810" y="4647"/>
                    </a:lnTo>
                    <a:lnTo>
                      <a:pt x="800" y="4657"/>
                    </a:lnTo>
                    <a:lnTo>
                      <a:pt x="772" y="4647"/>
                    </a:lnTo>
                    <a:lnTo>
                      <a:pt x="734" y="4619"/>
                    </a:lnTo>
                    <a:lnTo>
                      <a:pt x="715" y="4619"/>
                    </a:lnTo>
                    <a:lnTo>
                      <a:pt x="705" y="4609"/>
                    </a:lnTo>
                    <a:lnTo>
                      <a:pt x="686" y="4619"/>
                    </a:lnTo>
                    <a:lnTo>
                      <a:pt x="677" y="4628"/>
                    </a:lnTo>
                    <a:lnTo>
                      <a:pt x="677" y="4638"/>
                    </a:lnTo>
                    <a:lnTo>
                      <a:pt x="686" y="4657"/>
                    </a:lnTo>
                    <a:lnTo>
                      <a:pt x="686" y="4666"/>
                    </a:lnTo>
                    <a:lnTo>
                      <a:pt x="686" y="4685"/>
                    </a:lnTo>
                    <a:lnTo>
                      <a:pt x="695" y="4695"/>
                    </a:lnTo>
                    <a:lnTo>
                      <a:pt x="705" y="4704"/>
                    </a:lnTo>
                    <a:lnTo>
                      <a:pt x="705" y="4714"/>
                    </a:lnTo>
                    <a:lnTo>
                      <a:pt x="715" y="4714"/>
                    </a:lnTo>
                    <a:lnTo>
                      <a:pt x="715" y="4723"/>
                    </a:lnTo>
                    <a:lnTo>
                      <a:pt x="715" y="4733"/>
                    </a:lnTo>
                    <a:lnTo>
                      <a:pt x="715" y="4752"/>
                    </a:lnTo>
                    <a:lnTo>
                      <a:pt x="715" y="4762"/>
                    </a:lnTo>
                    <a:lnTo>
                      <a:pt x="724" y="4780"/>
                    </a:lnTo>
                    <a:lnTo>
                      <a:pt x="734" y="4790"/>
                    </a:lnTo>
                    <a:lnTo>
                      <a:pt x="743" y="4800"/>
                    </a:lnTo>
                    <a:lnTo>
                      <a:pt x="791" y="4809"/>
                    </a:lnTo>
                    <a:lnTo>
                      <a:pt x="800" y="4819"/>
                    </a:lnTo>
                    <a:lnTo>
                      <a:pt x="848" y="4828"/>
                    </a:lnTo>
                    <a:lnTo>
                      <a:pt x="858" y="4838"/>
                    </a:lnTo>
                    <a:lnTo>
                      <a:pt x="858" y="4857"/>
                    </a:lnTo>
                    <a:lnTo>
                      <a:pt x="858" y="4885"/>
                    </a:lnTo>
                    <a:lnTo>
                      <a:pt x="848" y="4933"/>
                    </a:lnTo>
                    <a:lnTo>
                      <a:pt x="838" y="4942"/>
                    </a:lnTo>
                    <a:lnTo>
                      <a:pt x="829" y="4942"/>
                    </a:lnTo>
                    <a:lnTo>
                      <a:pt x="781" y="4942"/>
                    </a:lnTo>
                    <a:lnTo>
                      <a:pt x="772" y="4942"/>
                    </a:lnTo>
                    <a:lnTo>
                      <a:pt x="753" y="4942"/>
                    </a:lnTo>
                    <a:lnTo>
                      <a:pt x="743" y="4952"/>
                    </a:lnTo>
                    <a:lnTo>
                      <a:pt x="734" y="4961"/>
                    </a:lnTo>
                    <a:lnTo>
                      <a:pt x="724" y="4980"/>
                    </a:lnTo>
                    <a:lnTo>
                      <a:pt x="695" y="5018"/>
                    </a:lnTo>
                    <a:lnTo>
                      <a:pt x="686" y="5038"/>
                    </a:lnTo>
                    <a:lnTo>
                      <a:pt x="648" y="5181"/>
                    </a:lnTo>
                    <a:lnTo>
                      <a:pt x="638" y="5219"/>
                    </a:lnTo>
                    <a:lnTo>
                      <a:pt x="619" y="5238"/>
                    </a:lnTo>
                    <a:lnTo>
                      <a:pt x="610" y="5247"/>
                    </a:lnTo>
                    <a:lnTo>
                      <a:pt x="600" y="5247"/>
                    </a:lnTo>
                    <a:lnTo>
                      <a:pt x="591" y="5247"/>
                    </a:lnTo>
                    <a:lnTo>
                      <a:pt x="572" y="5247"/>
                    </a:lnTo>
                    <a:lnTo>
                      <a:pt x="553" y="5257"/>
                    </a:lnTo>
                    <a:lnTo>
                      <a:pt x="638" y="5323"/>
                    </a:lnTo>
                    <a:lnTo>
                      <a:pt x="686" y="5352"/>
                    </a:lnTo>
                    <a:lnTo>
                      <a:pt x="724" y="5352"/>
                    </a:lnTo>
                    <a:lnTo>
                      <a:pt x="743" y="5342"/>
                    </a:lnTo>
                    <a:lnTo>
                      <a:pt x="791" y="5342"/>
                    </a:lnTo>
                    <a:lnTo>
                      <a:pt x="800" y="5352"/>
                    </a:lnTo>
                    <a:lnTo>
                      <a:pt x="810" y="5371"/>
                    </a:lnTo>
                    <a:lnTo>
                      <a:pt x="810" y="5399"/>
                    </a:lnTo>
                    <a:lnTo>
                      <a:pt x="810" y="5419"/>
                    </a:lnTo>
                    <a:lnTo>
                      <a:pt x="820" y="5447"/>
                    </a:lnTo>
                    <a:lnTo>
                      <a:pt x="820" y="5466"/>
                    </a:lnTo>
                    <a:lnTo>
                      <a:pt x="838" y="5485"/>
                    </a:lnTo>
                    <a:lnTo>
                      <a:pt x="877" y="5504"/>
                    </a:lnTo>
                    <a:lnTo>
                      <a:pt x="896" y="5514"/>
                    </a:lnTo>
                    <a:lnTo>
                      <a:pt x="915" y="5523"/>
                    </a:lnTo>
                    <a:lnTo>
                      <a:pt x="943" y="5523"/>
                    </a:lnTo>
                    <a:lnTo>
                      <a:pt x="962" y="5523"/>
                    </a:lnTo>
                    <a:lnTo>
                      <a:pt x="1029" y="5552"/>
                    </a:lnTo>
                    <a:lnTo>
                      <a:pt x="1048" y="5571"/>
                    </a:lnTo>
                    <a:lnTo>
                      <a:pt x="1058" y="5580"/>
                    </a:lnTo>
                    <a:lnTo>
                      <a:pt x="1067" y="5600"/>
                    </a:lnTo>
                    <a:lnTo>
                      <a:pt x="1096" y="5609"/>
                    </a:lnTo>
                    <a:lnTo>
                      <a:pt x="1124" y="5628"/>
                    </a:lnTo>
                    <a:lnTo>
                      <a:pt x="1181" y="5666"/>
                    </a:lnTo>
                    <a:lnTo>
                      <a:pt x="1191" y="5685"/>
                    </a:lnTo>
                    <a:lnTo>
                      <a:pt x="1200" y="5704"/>
                    </a:lnTo>
                    <a:lnTo>
                      <a:pt x="1210" y="5723"/>
                    </a:lnTo>
                    <a:lnTo>
                      <a:pt x="1219" y="5733"/>
                    </a:lnTo>
                    <a:lnTo>
                      <a:pt x="1239" y="5733"/>
                    </a:lnTo>
                    <a:lnTo>
                      <a:pt x="1248" y="5733"/>
                    </a:lnTo>
                    <a:lnTo>
                      <a:pt x="1277" y="5742"/>
                    </a:lnTo>
                    <a:lnTo>
                      <a:pt x="1296" y="5752"/>
                    </a:lnTo>
                    <a:lnTo>
                      <a:pt x="1315" y="5771"/>
                    </a:lnTo>
                    <a:lnTo>
                      <a:pt x="1353" y="5800"/>
                    </a:lnTo>
                    <a:lnTo>
                      <a:pt x="1400" y="5847"/>
                    </a:lnTo>
                    <a:lnTo>
                      <a:pt x="1429" y="5895"/>
                    </a:lnTo>
                    <a:lnTo>
                      <a:pt x="1448" y="5914"/>
                    </a:lnTo>
                    <a:lnTo>
                      <a:pt x="1457" y="5923"/>
                    </a:lnTo>
                    <a:lnTo>
                      <a:pt x="1534" y="5952"/>
                    </a:lnTo>
                    <a:lnTo>
                      <a:pt x="1572" y="5971"/>
                    </a:lnTo>
                    <a:lnTo>
                      <a:pt x="1591" y="5971"/>
                    </a:lnTo>
                    <a:lnTo>
                      <a:pt x="1696" y="6009"/>
                    </a:lnTo>
                    <a:lnTo>
                      <a:pt x="1705" y="6009"/>
                    </a:lnTo>
                    <a:lnTo>
                      <a:pt x="1734" y="6009"/>
                    </a:lnTo>
                    <a:lnTo>
                      <a:pt x="1734" y="5933"/>
                    </a:lnTo>
                    <a:lnTo>
                      <a:pt x="1734" y="5923"/>
                    </a:lnTo>
                    <a:lnTo>
                      <a:pt x="1753" y="5914"/>
                    </a:lnTo>
                    <a:lnTo>
                      <a:pt x="1762" y="5904"/>
                    </a:lnTo>
                    <a:lnTo>
                      <a:pt x="1791" y="5904"/>
                    </a:lnTo>
                    <a:lnTo>
                      <a:pt x="1829" y="5914"/>
                    </a:lnTo>
                    <a:lnTo>
                      <a:pt x="1886" y="5933"/>
                    </a:lnTo>
                    <a:lnTo>
                      <a:pt x="2324" y="5952"/>
                    </a:lnTo>
                    <a:lnTo>
                      <a:pt x="2381" y="5943"/>
                    </a:lnTo>
                    <a:lnTo>
                      <a:pt x="2410" y="5923"/>
                    </a:lnTo>
                    <a:lnTo>
                      <a:pt x="2420" y="5895"/>
                    </a:lnTo>
                    <a:lnTo>
                      <a:pt x="2438" y="5885"/>
                    </a:lnTo>
                    <a:lnTo>
                      <a:pt x="2458" y="5866"/>
                    </a:lnTo>
                    <a:lnTo>
                      <a:pt x="2477" y="5857"/>
                    </a:lnTo>
                    <a:lnTo>
                      <a:pt x="2505" y="5857"/>
                    </a:lnTo>
                    <a:lnTo>
                      <a:pt x="2524" y="5857"/>
                    </a:lnTo>
                    <a:lnTo>
                      <a:pt x="2534" y="5866"/>
                    </a:lnTo>
                    <a:lnTo>
                      <a:pt x="2562" y="5876"/>
                    </a:lnTo>
                    <a:lnTo>
                      <a:pt x="2572" y="5876"/>
                    </a:lnTo>
                    <a:lnTo>
                      <a:pt x="2581" y="5866"/>
                    </a:lnTo>
                    <a:lnTo>
                      <a:pt x="2600" y="5866"/>
                    </a:lnTo>
                    <a:lnTo>
                      <a:pt x="2638" y="5885"/>
                    </a:lnTo>
                    <a:lnTo>
                      <a:pt x="2667" y="5885"/>
                    </a:lnTo>
                    <a:lnTo>
                      <a:pt x="2753" y="5914"/>
                    </a:lnTo>
                    <a:lnTo>
                      <a:pt x="2772" y="5904"/>
                    </a:lnTo>
                    <a:lnTo>
                      <a:pt x="2791" y="5904"/>
                    </a:lnTo>
                    <a:lnTo>
                      <a:pt x="2801" y="5895"/>
                    </a:lnTo>
                    <a:lnTo>
                      <a:pt x="2801" y="5885"/>
                    </a:lnTo>
                    <a:lnTo>
                      <a:pt x="2810" y="5838"/>
                    </a:lnTo>
                    <a:lnTo>
                      <a:pt x="2819" y="5828"/>
                    </a:lnTo>
                    <a:lnTo>
                      <a:pt x="2829" y="5819"/>
                    </a:lnTo>
                    <a:lnTo>
                      <a:pt x="2848" y="5809"/>
                    </a:lnTo>
                    <a:lnTo>
                      <a:pt x="2867" y="5819"/>
                    </a:lnTo>
                    <a:lnTo>
                      <a:pt x="2877" y="5828"/>
                    </a:lnTo>
                    <a:lnTo>
                      <a:pt x="2886" y="5838"/>
                    </a:lnTo>
                    <a:lnTo>
                      <a:pt x="2886" y="5857"/>
                    </a:lnTo>
                    <a:lnTo>
                      <a:pt x="2886" y="5866"/>
                    </a:lnTo>
                    <a:lnTo>
                      <a:pt x="2896" y="5876"/>
                    </a:lnTo>
                    <a:lnTo>
                      <a:pt x="2905" y="5885"/>
                    </a:lnTo>
                    <a:lnTo>
                      <a:pt x="2962" y="5895"/>
                    </a:lnTo>
                    <a:lnTo>
                      <a:pt x="2981" y="5904"/>
                    </a:lnTo>
                    <a:lnTo>
                      <a:pt x="3000" y="5904"/>
                    </a:lnTo>
                    <a:lnTo>
                      <a:pt x="3019" y="5895"/>
                    </a:lnTo>
                    <a:lnTo>
                      <a:pt x="3057" y="5885"/>
                    </a:lnTo>
                    <a:lnTo>
                      <a:pt x="3096" y="5857"/>
                    </a:lnTo>
                    <a:lnTo>
                      <a:pt x="3124" y="5838"/>
                    </a:lnTo>
                    <a:lnTo>
                      <a:pt x="3124" y="5819"/>
                    </a:lnTo>
                    <a:lnTo>
                      <a:pt x="3134" y="5809"/>
                    </a:lnTo>
                    <a:lnTo>
                      <a:pt x="3134" y="5800"/>
                    </a:lnTo>
                    <a:lnTo>
                      <a:pt x="3143" y="5780"/>
                    </a:lnTo>
                    <a:lnTo>
                      <a:pt x="3153" y="5771"/>
                    </a:lnTo>
                    <a:lnTo>
                      <a:pt x="3172" y="5752"/>
                    </a:lnTo>
                    <a:lnTo>
                      <a:pt x="3210" y="5752"/>
                    </a:lnTo>
                    <a:lnTo>
                      <a:pt x="3239" y="5752"/>
                    </a:lnTo>
                    <a:lnTo>
                      <a:pt x="3258" y="5752"/>
                    </a:lnTo>
                    <a:lnTo>
                      <a:pt x="3277" y="5771"/>
                    </a:lnTo>
                    <a:lnTo>
                      <a:pt x="3305" y="5780"/>
                    </a:lnTo>
                    <a:lnTo>
                      <a:pt x="3343" y="5790"/>
                    </a:lnTo>
                    <a:lnTo>
                      <a:pt x="3448" y="5790"/>
                    </a:lnTo>
                    <a:lnTo>
                      <a:pt x="3496" y="5809"/>
                    </a:lnTo>
                    <a:lnTo>
                      <a:pt x="3524" y="5809"/>
                    </a:lnTo>
                    <a:lnTo>
                      <a:pt x="3534" y="5800"/>
                    </a:lnTo>
                    <a:lnTo>
                      <a:pt x="3562" y="5780"/>
                    </a:lnTo>
                    <a:lnTo>
                      <a:pt x="3601" y="5752"/>
                    </a:lnTo>
                    <a:lnTo>
                      <a:pt x="3619" y="5752"/>
                    </a:lnTo>
                    <a:lnTo>
                      <a:pt x="3629" y="5752"/>
                    </a:lnTo>
                    <a:lnTo>
                      <a:pt x="3639" y="5771"/>
                    </a:lnTo>
                    <a:lnTo>
                      <a:pt x="3677" y="5819"/>
                    </a:lnTo>
                    <a:lnTo>
                      <a:pt x="3696" y="5847"/>
                    </a:lnTo>
                    <a:lnTo>
                      <a:pt x="3715" y="5857"/>
                    </a:lnTo>
                    <a:lnTo>
                      <a:pt x="3715" y="5847"/>
                    </a:lnTo>
                    <a:lnTo>
                      <a:pt x="3724" y="5838"/>
                    </a:lnTo>
                    <a:lnTo>
                      <a:pt x="3724" y="5809"/>
                    </a:lnTo>
                    <a:lnTo>
                      <a:pt x="3734" y="5800"/>
                    </a:lnTo>
                    <a:lnTo>
                      <a:pt x="3762" y="5780"/>
                    </a:lnTo>
                    <a:lnTo>
                      <a:pt x="3791" y="5762"/>
                    </a:lnTo>
                    <a:lnTo>
                      <a:pt x="3810" y="5762"/>
                    </a:lnTo>
                    <a:lnTo>
                      <a:pt x="3829" y="5762"/>
                    </a:lnTo>
                    <a:lnTo>
                      <a:pt x="3848" y="5762"/>
                    </a:lnTo>
                    <a:lnTo>
                      <a:pt x="3867" y="5771"/>
                    </a:lnTo>
                    <a:lnTo>
                      <a:pt x="3877" y="5780"/>
                    </a:lnTo>
                    <a:lnTo>
                      <a:pt x="3896" y="5790"/>
                    </a:lnTo>
                    <a:lnTo>
                      <a:pt x="3905" y="5790"/>
                    </a:lnTo>
                    <a:lnTo>
                      <a:pt x="3905" y="5780"/>
                    </a:lnTo>
                    <a:lnTo>
                      <a:pt x="3915" y="5780"/>
                    </a:lnTo>
                    <a:lnTo>
                      <a:pt x="3924" y="5780"/>
                    </a:lnTo>
                    <a:lnTo>
                      <a:pt x="3924" y="5771"/>
                    </a:lnTo>
                    <a:lnTo>
                      <a:pt x="3934" y="5771"/>
                    </a:lnTo>
                    <a:lnTo>
                      <a:pt x="3943" y="5752"/>
                    </a:lnTo>
                    <a:lnTo>
                      <a:pt x="3953" y="5742"/>
                    </a:lnTo>
                    <a:lnTo>
                      <a:pt x="4000" y="5723"/>
                    </a:lnTo>
                    <a:lnTo>
                      <a:pt x="4010" y="5714"/>
                    </a:lnTo>
                    <a:lnTo>
                      <a:pt x="4039" y="5704"/>
                    </a:lnTo>
                    <a:lnTo>
                      <a:pt x="4067" y="5676"/>
                    </a:lnTo>
                    <a:lnTo>
                      <a:pt x="4077" y="5666"/>
                    </a:lnTo>
                    <a:lnTo>
                      <a:pt x="4096" y="5647"/>
                    </a:lnTo>
                    <a:lnTo>
                      <a:pt x="4153" y="5685"/>
                    </a:lnTo>
                    <a:lnTo>
                      <a:pt x="4220" y="5714"/>
                    </a:lnTo>
                    <a:lnTo>
                      <a:pt x="4248" y="5704"/>
                    </a:lnTo>
                    <a:lnTo>
                      <a:pt x="4267" y="5695"/>
                    </a:lnTo>
                    <a:lnTo>
                      <a:pt x="4296" y="5695"/>
                    </a:lnTo>
                    <a:lnTo>
                      <a:pt x="4334" y="5695"/>
                    </a:lnTo>
                    <a:lnTo>
                      <a:pt x="4363" y="5704"/>
                    </a:lnTo>
                    <a:lnTo>
                      <a:pt x="4372" y="5714"/>
                    </a:lnTo>
                    <a:lnTo>
                      <a:pt x="4381" y="5714"/>
                    </a:lnTo>
                    <a:lnTo>
                      <a:pt x="4381" y="5723"/>
                    </a:lnTo>
                    <a:lnTo>
                      <a:pt x="4372" y="5742"/>
                    </a:lnTo>
                    <a:lnTo>
                      <a:pt x="4381" y="5771"/>
                    </a:lnTo>
                    <a:lnTo>
                      <a:pt x="4381" y="5790"/>
                    </a:lnTo>
                    <a:lnTo>
                      <a:pt x="4381" y="5819"/>
                    </a:lnTo>
                    <a:lnTo>
                      <a:pt x="4372" y="5828"/>
                    </a:lnTo>
                    <a:lnTo>
                      <a:pt x="4372" y="5847"/>
                    </a:lnTo>
                    <a:lnTo>
                      <a:pt x="4381" y="5857"/>
                    </a:lnTo>
                    <a:lnTo>
                      <a:pt x="4381" y="5866"/>
                    </a:lnTo>
                    <a:lnTo>
                      <a:pt x="4401" y="5885"/>
                    </a:lnTo>
                    <a:lnTo>
                      <a:pt x="4505" y="5914"/>
                    </a:lnTo>
                    <a:lnTo>
                      <a:pt x="4505" y="5923"/>
                    </a:lnTo>
                    <a:lnTo>
                      <a:pt x="4505" y="5952"/>
                    </a:lnTo>
                    <a:lnTo>
                      <a:pt x="4505" y="5971"/>
                    </a:lnTo>
                    <a:lnTo>
                      <a:pt x="4515" y="5981"/>
                    </a:lnTo>
                    <a:lnTo>
                      <a:pt x="4515" y="6000"/>
                    </a:lnTo>
                    <a:lnTo>
                      <a:pt x="4524" y="6028"/>
                    </a:lnTo>
                    <a:lnTo>
                      <a:pt x="4524" y="6057"/>
                    </a:lnTo>
                    <a:lnTo>
                      <a:pt x="4524" y="6076"/>
                    </a:lnTo>
                    <a:lnTo>
                      <a:pt x="4524" y="6095"/>
                    </a:lnTo>
                    <a:lnTo>
                      <a:pt x="4534" y="6114"/>
                    </a:lnTo>
                    <a:lnTo>
                      <a:pt x="4581" y="6142"/>
                    </a:lnTo>
                    <a:lnTo>
                      <a:pt x="4591" y="6161"/>
                    </a:lnTo>
                    <a:lnTo>
                      <a:pt x="4601" y="6181"/>
                    </a:lnTo>
                    <a:lnTo>
                      <a:pt x="4601" y="6190"/>
                    </a:lnTo>
                    <a:lnTo>
                      <a:pt x="4591" y="6199"/>
                    </a:lnTo>
                    <a:lnTo>
                      <a:pt x="4591" y="6219"/>
                    </a:lnTo>
                    <a:lnTo>
                      <a:pt x="4591" y="6228"/>
                    </a:lnTo>
                    <a:lnTo>
                      <a:pt x="4591" y="6238"/>
                    </a:lnTo>
                    <a:lnTo>
                      <a:pt x="4581" y="6247"/>
                    </a:lnTo>
                    <a:lnTo>
                      <a:pt x="4572" y="6257"/>
                    </a:lnTo>
                    <a:lnTo>
                      <a:pt x="4572" y="6266"/>
                    </a:lnTo>
                    <a:lnTo>
                      <a:pt x="4572" y="6276"/>
                    </a:lnTo>
                    <a:lnTo>
                      <a:pt x="4572" y="6295"/>
                    </a:lnTo>
                    <a:lnTo>
                      <a:pt x="4581" y="6314"/>
                    </a:lnTo>
                    <a:lnTo>
                      <a:pt x="4572" y="6333"/>
                    </a:lnTo>
                    <a:lnTo>
                      <a:pt x="4477" y="6457"/>
                    </a:lnTo>
                    <a:lnTo>
                      <a:pt x="4467" y="6485"/>
                    </a:lnTo>
                    <a:lnTo>
                      <a:pt x="4458" y="6495"/>
                    </a:lnTo>
                    <a:lnTo>
                      <a:pt x="4429" y="6523"/>
                    </a:lnTo>
                    <a:lnTo>
                      <a:pt x="4419" y="6542"/>
                    </a:lnTo>
                    <a:lnTo>
                      <a:pt x="4543" y="6609"/>
                    </a:lnTo>
                    <a:lnTo>
                      <a:pt x="4705" y="6657"/>
                    </a:lnTo>
                    <a:lnTo>
                      <a:pt x="4724" y="6657"/>
                    </a:lnTo>
                    <a:lnTo>
                      <a:pt x="4743" y="6647"/>
                    </a:lnTo>
                    <a:lnTo>
                      <a:pt x="4762" y="6580"/>
                    </a:lnTo>
                    <a:lnTo>
                      <a:pt x="4772" y="6562"/>
                    </a:lnTo>
                    <a:lnTo>
                      <a:pt x="4829" y="6495"/>
                    </a:lnTo>
                    <a:lnTo>
                      <a:pt x="4877" y="6438"/>
                    </a:lnTo>
                    <a:lnTo>
                      <a:pt x="4924" y="6342"/>
                    </a:lnTo>
                    <a:lnTo>
                      <a:pt x="4934" y="6314"/>
                    </a:lnTo>
                    <a:lnTo>
                      <a:pt x="4982" y="6276"/>
                    </a:lnTo>
                    <a:lnTo>
                      <a:pt x="5000" y="6257"/>
                    </a:lnTo>
                    <a:lnTo>
                      <a:pt x="5020" y="6257"/>
                    </a:lnTo>
                    <a:lnTo>
                      <a:pt x="5048" y="6247"/>
                    </a:lnTo>
                    <a:lnTo>
                      <a:pt x="5067" y="6238"/>
                    </a:lnTo>
                    <a:lnTo>
                      <a:pt x="5134" y="6181"/>
                    </a:lnTo>
                    <a:lnTo>
                      <a:pt x="5172" y="6133"/>
                    </a:lnTo>
                    <a:lnTo>
                      <a:pt x="5201" y="6114"/>
                    </a:lnTo>
                    <a:lnTo>
                      <a:pt x="5220" y="6114"/>
                    </a:lnTo>
                    <a:lnTo>
                      <a:pt x="5229" y="6114"/>
                    </a:lnTo>
                    <a:lnTo>
                      <a:pt x="5239" y="6123"/>
                    </a:lnTo>
                    <a:lnTo>
                      <a:pt x="5267" y="6142"/>
                    </a:lnTo>
                    <a:lnTo>
                      <a:pt x="5277" y="6152"/>
                    </a:lnTo>
                    <a:lnTo>
                      <a:pt x="5286" y="6152"/>
                    </a:lnTo>
                    <a:lnTo>
                      <a:pt x="5334" y="6133"/>
                    </a:lnTo>
                    <a:lnTo>
                      <a:pt x="5381" y="6123"/>
                    </a:lnTo>
                    <a:lnTo>
                      <a:pt x="5401" y="6123"/>
                    </a:lnTo>
                    <a:lnTo>
                      <a:pt x="5439" y="6095"/>
                    </a:lnTo>
                    <a:lnTo>
                      <a:pt x="5505" y="6057"/>
                    </a:lnTo>
                    <a:lnTo>
                      <a:pt x="5582" y="6000"/>
                    </a:lnTo>
                    <a:lnTo>
                      <a:pt x="5591" y="5990"/>
                    </a:lnTo>
                    <a:lnTo>
                      <a:pt x="5591" y="5981"/>
                    </a:lnTo>
                    <a:lnTo>
                      <a:pt x="5600" y="5981"/>
                    </a:lnTo>
                    <a:lnTo>
                      <a:pt x="5620" y="5971"/>
                    </a:lnTo>
                    <a:lnTo>
                      <a:pt x="5629" y="5961"/>
                    </a:lnTo>
                    <a:lnTo>
                      <a:pt x="5639" y="5952"/>
                    </a:lnTo>
                    <a:lnTo>
                      <a:pt x="5648" y="5952"/>
                    </a:lnTo>
                    <a:lnTo>
                      <a:pt x="5667" y="5952"/>
                    </a:lnTo>
                    <a:lnTo>
                      <a:pt x="5677" y="5952"/>
                    </a:lnTo>
                    <a:lnTo>
                      <a:pt x="5696" y="5961"/>
                    </a:lnTo>
                    <a:lnTo>
                      <a:pt x="5705" y="5971"/>
                    </a:lnTo>
                    <a:lnTo>
                      <a:pt x="5724" y="5961"/>
                    </a:lnTo>
                    <a:lnTo>
                      <a:pt x="5734" y="5961"/>
                    </a:lnTo>
                    <a:lnTo>
                      <a:pt x="5743" y="5971"/>
                    </a:lnTo>
                    <a:lnTo>
                      <a:pt x="5753" y="5981"/>
                    </a:lnTo>
                    <a:lnTo>
                      <a:pt x="5753" y="5990"/>
                    </a:lnTo>
                    <a:lnTo>
                      <a:pt x="5762" y="6000"/>
                    </a:lnTo>
                    <a:lnTo>
                      <a:pt x="5762" y="6009"/>
                    </a:lnTo>
                    <a:lnTo>
                      <a:pt x="5753" y="6019"/>
                    </a:lnTo>
                    <a:lnTo>
                      <a:pt x="5753" y="6028"/>
                    </a:lnTo>
                    <a:lnTo>
                      <a:pt x="5753" y="6038"/>
                    </a:lnTo>
                    <a:lnTo>
                      <a:pt x="5762" y="6047"/>
                    </a:lnTo>
                    <a:lnTo>
                      <a:pt x="5762" y="6057"/>
                    </a:lnTo>
                    <a:lnTo>
                      <a:pt x="5772" y="6066"/>
                    </a:lnTo>
                    <a:lnTo>
                      <a:pt x="5782" y="6076"/>
                    </a:lnTo>
                    <a:lnTo>
                      <a:pt x="5800" y="6085"/>
                    </a:lnTo>
                    <a:lnTo>
                      <a:pt x="5820" y="6085"/>
                    </a:lnTo>
                    <a:lnTo>
                      <a:pt x="5829" y="6085"/>
                    </a:lnTo>
                    <a:lnTo>
                      <a:pt x="5848" y="6085"/>
                    </a:lnTo>
                    <a:lnTo>
                      <a:pt x="5934" y="6057"/>
                    </a:lnTo>
                    <a:lnTo>
                      <a:pt x="6048" y="5961"/>
                    </a:lnTo>
                    <a:lnTo>
                      <a:pt x="6067" y="5952"/>
                    </a:lnTo>
                    <a:lnTo>
                      <a:pt x="6067" y="5933"/>
                    </a:lnTo>
                    <a:lnTo>
                      <a:pt x="6077" y="5923"/>
                    </a:lnTo>
                    <a:lnTo>
                      <a:pt x="6077" y="5904"/>
                    </a:lnTo>
                    <a:lnTo>
                      <a:pt x="6077" y="5885"/>
                    </a:lnTo>
                    <a:lnTo>
                      <a:pt x="6067" y="5838"/>
                    </a:lnTo>
                    <a:lnTo>
                      <a:pt x="6067" y="5809"/>
                    </a:lnTo>
                    <a:lnTo>
                      <a:pt x="6067" y="5742"/>
                    </a:lnTo>
                    <a:lnTo>
                      <a:pt x="6058" y="5714"/>
                    </a:lnTo>
                    <a:lnTo>
                      <a:pt x="6048" y="5685"/>
                    </a:lnTo>
                    <a:lnTo>
                      <a:pt x="6048" y="5676"/>
                    </a:lnTo>
                    <a:lnTo>
                      <a:pt x="6039" y="5666"/>
                    </a:lnTo>
                    <a:lnTo>
                      <a:pt x="6039" y="5657"/>
                    </a:lnTo>
                    <a:lnTo>
                      <a:pt x="6039" y="5647"/>
                    </a:lnTo>
                    <a:lnTo>
                      <a:pt x="6039" y="5638"/>
                    </a:lnTo>
                    <a:lnTo>
                      <a:pt x="6048" y="5619"/>
                    </a:lnTo>
                    <a:lnTo>
                      <a:pt x="6067" y="5590"/>
                    </a:lnTo>
                    <a:lnTo>
                      <a:pt x="6077" y="5571"/>
                    </a:lnTo>
                    <a:lnTo>
                      <a:pt x="6096" y="5562"/>
                    </a:lnTo>
                    <a:lnTo>
                      <a:pt x="6105" y="5552"/>
                    </a:lnTo>
                    <a:lnTo>
                      <a:pt x="6115" y="5533"/>
                    </a:lnTo>
                    <a:lnTo>
                      <a:pt x="6115" y="5504"/>
                    </a:lnTo>
                    <a:lnTo>
                      <a:pt x="6115" y="5495"/>
                    </a:lnTo>
                    <a:lnTo>
                      <a:pt x="6115" y="5457"/>
                    </a:lnTo>
                    <a:lnTo>
                      <a:pt x="6143" y="5399"/>
                    </a:lnTo>
                    <a:lnTo>
                      <a:pt x="6191" y="5342"/>
                    </a:lnTo>
                    <a:lnTo>
                      <a:pt x="6219" y="5323"/>
                    </a:lnTo>
                    <a:lnTo>
                      <a:pt x="6239" y="5314"/>
                    </a:lnTo>
                    <a:lnTo>
                      <a:pt x="6258" y="5314"/>
                    </a:lnTo>
                    <a:lnTo>
                      <a:pt x="6267" y="5323"/>
                    </a:lnTo>
                    <a:lnTo>
                      <a:pt x="6267" y="5333"/>
                    </a:lnTo>
                    <a:lnTo>
                      <a:pt x="6286" y="5342"/>
                    </a:lnTo>
                    <a:lnTo>
                      <a:pt x="6296" y="5342"/>
                    </a:lnTo>
                    <a:lnTo>
                      <a:pt x="6382" y="5295"/>
                    </a:lnTo>
                    <a:lnTo>
                      <a:pt x="6429" y="5257"/>
                    </a:lnTo>
                    <a:lnTo>
                      <a:pt x="6439" y="5238"/>
                    </a:lnTo>
                    <a:lnTo>
                      <a:pt x="6458" y="5228"/>
                    </a:lnTo>
                    <a:lnTo>
                      <a:pt x="6543" y="5209"/>
                    </a:lnTo>
                    <a:lnTo>
                      <a:pt x="6562" y="5209"/>
                    </a:lnTo>
                    <a:lnTo>
                      <a:pt x="6620" y="5228"/>
                    </a:lnTo>
                    <a:lnTo>
                      <a:pt x="6629" y="5238"/>
                    </a:lnTo>
                    <a:lnTo>
                      <a:pt x="6639" y="5247"/>
                    </a:lnTo>
                    <a:lnTo>
                      <a:pt x="6639" y="5257"/>
                    </a:lnTo>
                    <a:lnTo>
                      <a:pt x="6648" y="5276"/>
                    </a:lnTo>
                    <a:lnTo>
                      <a:pt x="6648" y="5285"/>
                    </a:lnTo>
                    <a:lnTo>
                      <a:pt x="6658" y="5304"/>
                    </a:lnTo>
                    <a:lnTo>
                      <a:pt x="6696" y="5342"/>
                    </a:lnTo>
                    <a:lnTo>
                      <a:pt x="6781" y="5409"/>
                    </a:lnTo>
                    <a:lnTo>
                      <a:pt x="6810" y="5399"/>
                    </a:lnTo>
                    <a:lnTo>
                      <a:pt x="6820" y="5399"/>
                    </a:lnTo>
                    <a:lnTo>
                      <a:pt x="6858" y="5399"/>
                    </a:lnTo>
                    <a:lnTo>
                      <a:pt x="6886" y="5399"/>
                    </a:lnTo>
                    <a:lnTo>
                      <a:pt x="6915" y="5390"/>
                    </a:lnTo>
                    <a:lnTo>
                      <a:pt x="6963" y="5352"/>
                    </a:lnTo>
                    <a:lnTo>
                      <a:pt x="6972" y="5342"/>
                    </a:lnTo>
                    <a:lnTo>
                      <a:pt x="6963" y="532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31" name="Freeform 19">
                <a:extLst>
                  <a:ext uri="{FF2B5EF4-FFF2-40B4-BE49-F238E27FC236}">
                    <a16:creationId xmlns:a16="http://schemas.microsoft.com/office/drawing/2014/main" id="{09BD256A-0E7E-5740-BD25-F2401FFB3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4300" y="1389063"/>
                <a:ext cx="942975" cy="579437"/>
              </a:xfrm>
              <a:custGeom>
                <a:avLst/>
                <a:gdLst>
                  <a:gd name="T0" fmla="*/ 908063 w 2620"/>
                  <a:gd name="T1" fmla="*/ 99630 h 1611"/>
                  <a:gd name="T2" fmla="*/ 791451 w 2620"/>
                  <a:gd name="T3" fmla="*/ 75532 h 1611"/>
                  <a:gd name="T4" fmla="*/ 747182 w 2620"/>
                  <a:gd name="T5" fmla="*/ 65101 h 1611"/>
                  <a:gd name="T6" fmla="*/ 774535 w 2620"/>
                  <a:gd name="T7" fmla="*/ 55030 h 1611"/>
                  <a:gd name="T8" fmla="*/ 788212 w 2620"/>
                  <a:gd name="T9" fmla="*/ 41003 h 1611"/>
                  <a:gd name="T10" fmla="*/ 726667 w 2620"/>
                  <a:gd name="T11" fmla="*/ 13668 h 1611"/>
                  <a:gd name="T12" fmla="*/ 647845 w 2620"/>
                  <a:gd name="T13" fmla="*/ 20501 h 1611"/>
                  <a:gd name="T14" fmla="*/ 620132 w 2620"/>
                  <a:gd name="T15" fmla="*/ 37766 h 1611"/>
                  <a:gd name="T16" fmla="*/ 610054 w 2620"/>
                  <a:gd name="T17" fmla="*/ 44600 h 1611"/>
                  <a:gd name="T18" fmla="*/ 596378 w 2620"/>
                  <a:gd name="T19" fmla="*/ 51434 h 1611"/>
                  <a:gd name="T20" fmla="*/ 562186 w 2620"/>
                  <a:gd name="T21" fmla="*/ 71935 h 1611"/>
                  <a:gd name="T22" fmla="*/ 562186 w 2620"/>
                  <a:gd name="T23" fmla="*/ 61864 h 1611"/>
                  <a:gd name="T24" fmla="*/ 565425 w 2620"/>
                  <a:gd name="T25" fmla="*/ 17264 h 1611"/>
                  <a:gd name="T26" fmla="*/ 510718 w 2620"/>
                  <a:gd name="T27" fmla="*/ 27335 h 1611"/>
                  <a:gd name="T28" fmla="*/ 486604 w 2620"/>
                  <a:gd name="T29" fmla="*/ 55030 h 1611"/>
                  <a:gd name="T30" fmla="*/ 455651 w 2620"/>
                  <a:gd name="T31" fmla="*/ 51434 h 1611"/>
                  <a:gd name="T32" fmla="*/ 376830 w 2620"/>
                  <a:gd name="T33" fmla="*/ 75532 h 1611"/>
                  <a:gd name="T34" fmla="*/ 253380 w 2620"/>
                  <a:gd name="T35" fmla="*/ 102867 h 1611"/>
                  <a:gd name="T36" fmla="*/ 181397 w 2620"/>
                  <a:gd name="T37" fmla="*/ 89199 h 1611"/>
                  <a:gd name="T38" fmla="*/ 167720 w 2620"/>
                  <a:gd name="T39" fmla="*/ 130202 h 1611"/>
                  <a:gd name="T40" fmla="*/ 174558 w 2620"/>
                  <a:gd name="T41" fmla="*/ 174802 h 1611"/>
                  <a:gd name="T42" fmla="*/ 154043 w 2620"/>
                  <a:gd name="T43" fmla="*/ 171565 h 1611"/>
                  <a:gd name="T44" fmla="*/ 116252 w 2620"/>
                  <a:gd name="T45" fmla="*/ 185233 h 1611"/>
                  <a:gd name="T46" fmla="*/ 82060 w 2620"/>
                  <a:gd name="T47" fmla="*/ 188470 h 1611"/>
                  <a:gd name="T48" fmla="*/ 64785 w 2620"/>
                  <a:gd name="T49" fmla="*/ 219402 h 1611"/>
                  <a:gd name="T50" fmla="*/ 47869 w 2620"/>
                  <a:gd name="T51" fmla="*/ 250334 h 1611"/>
                  <a:gd name="T52" fmla="*/ 0 w 2620"/>
                  <a:gd name="T53" fmla="*/ 294574 h 1611"/>
                  <a:gd name="T54" fmla="*/ 41030 w 2620"/>
                  <a:gd name="T55" fmla="*/ 342771 h 1611"/>
                  <a:gd name="T56" fmla="*/ 82060 w 2620"/>
                  <a:gd name="T57" fmla="*/ 380177 h 1611"/>
                  <a:gd name="T58" fmla="*/ 184996 w 2620"/>
                  <a:gd name="T59" fmla="*/ 366509 h 1611"/>
                  <a:gd name="T60" fmla="*/ 239703 w 2620"/>
                  <a:gd name="T61" fmla="*/ 366509 h 1611"/>
                  <a:gd name="T62" fmla="*/ 270655 w 2620"/>
                  <a:gd name="T63" fmla="*/ 407872 h 1611"/>
                  <a:gd name="T64" fmla="*/ 335800 w 2620"/>
                  <a:gd name="T65" fmla="*/ 462543 h 1611"/>
                  <a:gd name="T66" fmla="*/ 342638 w 2620"/>
                  <a:gd name="T67" fmla="*/ 500308 h 1611"/>
                  <a:gd name="T68" fmla="*/ 356315 w 2620"/>
                  <a:gd name="T69" fmla="*/ 517213 h 1611"/>
                  <a:gd name="T70" fmla="*/ 394106 w 2620"/>
                  <a:gd name="T71" fmla="*/ 507142 h 1611"/>
                  <a:gd name="T72" fmla="*/ 369992 w 2620"/>
                  <a:gd name="T73" fmla="*/ 527644 h 1611"/>
                  <a:gd name="T74" fmla="*/ 387268 w 2620"/>
                  <a:gd name="T75" fmla="*/ 554979 h 1611"/>
                  <a:gd name="T76" fmla="*/ 441975 w 2620"/>
                  <a:gd name="T77" fmla="*/ 572243 h 1611"/>
                  <a:gd name="T78" fmla="*/ 469328 w 2620"/>
                  <a:gd name="T79" fmla="*/ 554979 h 1611"/>
                  <a:gd name="T80" fmla="*/ 513957 w 2620"/>
                  <a:gd name="T81" fmla="*/ 568647 h 1611"/>
                  <a:gd name="T82" fmla="*/ 572263 w 2620"/>
                  <a:gd name="T83" fmla="*/ 538074 h 1611"/>
                  <a:gd name="T84" fmla="*/ 565425 w 2620"/>
                  <a:gd name="T85" fmla="*/ 500308 h 1611"/>
                  <a:gd name="T86" fmla="*/ 538072 w 2620"/>
                  <a:gd name="T87" fmla="*/ 507142 h 1611"/>
                  <a:gd name="T88" fmla="*/ 520796 w 2620"/>
                  <a:gd name="T89" fmla="*/ 486641 h 1611"/>
                  <a:gd name="T90" fmla="*/ 558587 w 2620"/>
                  <a:gd name="T91" fmla="*/ 462543 h 1611"/>
                  <a:gd name="T92" fmla="*/ 544910 w 2620"/>
                  <a:gd name="T93" fmla="*/ 435207 h 1611"/>
                  <a:gd name="T94" fmla="*/ 507119 w 2620"/>
                  <a:gd name="T95" fmla="*/ 465780 h 1611"/>
                  <a:gd name="T96" fmla="*/ 476166 w 2620"/>
                  <a:gd name="T97" fmla="*/ 452112 h 1611"/>
                  <a:gd name="T98" fmla="*/ 500281 w 2620"/>
                  <a:gd name="T99" fmla="*/ 394204 h 1611"/>
                  <a:gd name="T100" fmla="*/ 548149 w 2620"/>
                  <a:gd name="T101" fmla="*/ 359675 h 1611"/>
                  <a:gd name="T102" fmla="*/ 568664 w 2620"/>
                  <a:gd name="T103" fmla="*/ 328743 h 1611"/>
                  <a:gd name="T104" fmla="*/ 616893 w 2620"/>
                  <a:gd name="T105" fmla="*/ 311839 h 1611"/>
                  <a:gd name="T106" fmla="*/ 671600 w 2620"/>
                  <a:gd name="T107" fmla="*/ 260405 h 1611"/>
                  <a:gd name="T108" fmla="*/ 736744 w 2620"/>
                  <a:gd name="T109" fmla="*/ 287740 h 1611"/>
                  <a:gd name="T110" fmla="*/ 784973 w 2620"/>
                  <a:gd name="T111" fmla="*/ 264002 h 1611"/>
                  <a:gd name="T112" fmla="*/ 781374 w 2620"/>
                  <a:gd name="T113" fmla="*/ 229473 h 1611"/>
                  <a:gd name="T114" fmla="*/ 846518 w 2620"/>
                  <a:gd name="T115" fmla="*/ 167968 h 1611"/>
                  <a:gd name="T116" fmla="*/ 942615 w 2620"/>
                  <a:gd name="T117" fmla="*/ 154301 h 161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620" h="1611">
                    <a:moveTo>
                      <a:pt x="2619" y="353"/>
                    </a:moveTo>
                    <a:lnTo>
                      <a:pt x="2619" y="334"/>
                    </a:lnTo>
                    <a:lnTo>
                      <a:pt x="2580" y="324"/>
                    </a:lnTo>
                    <a:lnTo>
                      <a:pt x="2542" y="286"/>
                    </a:lnTo>
                    <a:lnTo>
                      <a:pt x="2523" y="277"/>
                    </a:lnTo>
                    <a:lnTo>
                      <a:pt x="2504" y="267"/>
                    </a:lnTo>
                    <a:lnTo>
                      <a:pt x="2438" y="238"/>
                    </a:lnTo>
                    <a:lnTo>
                      <a:pt x="2342" y="229"/>
                    </a:lnTo>
                    <a:lnTo>
                      <a:pt x="2266" y="200"/>
                    </a:lnTo>
                    <a:lnTo>
                      <a:pt x="2247" y="200"/>
                    </a:lnTo>
                    <a:lnTo>
                      <a:pt x="2199" y="210"/>
                    </a:lnTo>
                    <a:lnTo>
                      <a:pt x="2181" y="210"/>
                    </a:lnTo>
                    <a:lnTo>
                      <a:pt x="2161" y="181"/>
                    </a:lnTo>
                    <a:lnTo>
                      <a:pt x="2142" y="229"/>
                    </a:lnTo>
                    <a:lnTo>
                      <a:pt x="2123" y="219"/>
                    </a:lnTo>
                    <a:lnTo>
                      <a:pt x="2104" y="191"/>
                    </a:lnTo>
                    <a:lnTo>
                      <a:pt x="2076" y="181"/>
                    </a:lnTo>
                    <a:lnTo>
                      <a:pt x="2104" y="172"/>
                    </a:lnTo>
                    <a:lnTo>
                      <a:pt x="2114" y="162"/>
                    </a:lnTo>
                    <a:lnTo>
                      <a:pt x="2114" y="143"/>
                    </a:lnTo>
                    <a:lnTo>
                      <a:pt x="2123" y="134"/>
                    </a:lnTo>
                    <a:lnTo>
                      <a:pt x="2142" y="143"/>
                    </a:lnTo>
                    <a:lnTo>
                      <a:pt x="2152" y="153"/>
                    </a:lnTo>
                    <a:lnTo>
                      <a:pt x="2161" y="153"/>
                    </a:lnTo>
                    <a:lnTo>
                      <a:pt x="2171" y="153"/>
                    </a:lnTo>
                    <a:lnTo>
                      <a:pt x="2181" y="153"/>
                    </a:lnTo>
                    <a:lnTo>
                      <a:pt x="2190" y="153"/>
                    </a:lnTo>
                    <a:lnTo>
                      <a:pt x="2190" y="134"/>
                    </a:lnTo>
                    <a:lnTo>
                      <a:pt x="2190" y="114"/>
                    </a:lnTo>
                    <a:lnTo>
                      <a:pt x="2181" y="105"/>
                    </a:lnTo>
                    <a:lnTo>
                      <a:pt x="2066" y="86"/>
                    </a:lnTo>
                    <a:lnTo>
                      <a:pt x="2057" y="76"/>
                    </a:lnTo>
                    <a:lnTo>
                      <a:pt x="2038" y="57"/>
                    </a:lnTo>
                    <a:lnTo>
                      <a:pt x="2019" y="38"/>
                    </a:lnTo>
                    <a:lnTo>
                      <a:pt x="1990" y="38"/>
                    </a:lnTo>
                    <a:lnTo>
                      <a:pt x="1990" y="0"/>
                    </a:lnTo>
                    <a:lnTo>
                      <a:pt x="1952" y="0"/>
                    </a:lnTo>
                    <a:lnTo>
                      <a:pt x="1838" y="38"/>
                    </a:lnTo>
                    <a:lnTo>
                      <a:pt x="1819" y="48"/>
                    </a:lnTo>
                    <a:lnTo>
                      <a:pt x="1800" y="57"/>
                    </a:lnTo>
                    <a:lnTo>
                      <a:pt x="1790" y="67"/>
                    </a:lnTo>
                    <a:lnTo>
                      <a:pt x="1742" y="76"/>
                    </a:lnTo>
                    <a:lnTo>
                      <a:pt x="1723" y="86"/>
                    </a:lnTo>
                    <a:lnTo>
                      <a:pt x="1733" y="96"/>
                    </a:lnTo>
                    <a:lnTo>
                      <a:pt x="1723" y="105"/>
                    </a:lnTo>
                    <a:lnTo>
                      <a:pt x="1723" y="114"/>
                    </a:lnTo>
                    <a:lnTo>
                      <a:pt x="1714" y="105"/>
                    </a:lnTo>
                    <a:lnTo>
                      <a:pt x="1704" y="105"/>
                    </a:lnTo>
                    <a:lnTo>
                      <a:pt x="1685" y="96"/>
                    </a:lnTo>
                    <a:lnTo>
                      <a:pt x="1685" y="114"/>
                    </a:lnTo>
                    <a:lnTo>
                      <a:pt x="1695" y="124"/>
                    </a:lnTo>
                    <a:lnTo>
                      <a:pt x="1704" y="143"/>
                    </a:lnTo>
                    <a:lnTo>
                      <a:pt x="1704" y="162"/>
                    </a:lnTo>
                    <a:lnTo>
                      <a:pt x="1695" y="172"/>
                    </a:lnTo>
                    <a:lnTo>
                      <a:pt x="1685" y="162"/>
                    </a:lnTo>
                    <a:lnTo>
                      <a:pt x="1666" y="143"/>
                    </a:lnTo>
                    <a:lnTo>
                      <a:pt x="1657" y="143"/>
                    </a:lnTo>
                    <a:lnTo>
                      <a:pt x="1647" y="143"/>
                    </a:lnTo>
                    <a:lnTo>
                      <a:pt x="1628" y="172"/>
                    </a:lnTo>
                    <a:lnTo>
                      <a:pt x="1619" y="181"/>
                    </a:lnTo>
                    <a:lnTo>
                      <a:pt x="1590" y="200"/>
                    </a:lnTo>
                    <a:lnTo>
                      <a:pt x="1580" y="200"/>
                    </a:lnTo>
                    <a:lnTo>
                      <a:pt x="1562" y="200"/>
                    </a:lnTo>
                    <a:lnTo>
                      <a:pt x="1562" y="191"/>
                    </a:lnTo>
                    <a:lnTo>
                      <a:pt x="1571" y="191"/>
                    </a:lnTo>
                    <a:lnTo>
                      <a:pt x="1571" y="181"/>
                    </a:lnTo>
                    <a:lnTo>
                      <a:pt x="1562" y="172"/>
                    </a:lnTo>
                    <a:lnTo>
                      <a:pt x="1542" y="153"/>
                    </a:lnTo>
                    <a:lnTo>
                      <a:pt x="1562" y="134"/>
                    </a:lnTo>
                    <a:lnTo>
                      <a:pt x="1590" y="114"/>
                    </a:lnTo>
                    <a:lnTo>
                      <a:pt x="1657" y="86"/>
                    </a:lnTo>
                    <a:lnTo>
                      <a:pt x="1619" y="57"/>
                    </a:lnTo>
                    <a:lnTo>
                      <a:pt x="1571" y="48"/>
                    </a:lnTo>
                    <a:lnTo>
                      <a:pt x="1523" y="57"/>
                    </a:lnTo>
                    <a:lnTo>
                      <a:pt x="1476" y="86"/>
                    </a:lnTo>
                    <a:lnTo>
                      <a:pt x="1476" y="76"/>
                    </a:lnTo>
                    <a:lnTo>
                      <a:pt x="1466" y="67"/>
                    </a:lnTo>
                    <a:lnTo>
                      <a:pt x="1447" y="86"/>
                    </a:lnTo>
                    <a:lnTo>
                      <a:pt x="1419" y="76"/>
                    </a:lnTo>
                    <a:lnTo>
                      <a:pt x="1390" y="86"/>
                    </a:lnTo>
                    <a:lnTo>
                      <a:pt x="1342" y="124"/>
                    </a:lnTo>
                    <a:lnTo>
                      <a:pt x="1342" y="143"/>
                    </a:lnTo>
                    <a:lnTo>
                      <a:pt x="1352" y="153"/>
                    </a:lnTo>
                    <a:lnTo>
                      <a:pt x="1361" y="153"/>
                    </a:lnTo>
                    <a:lnTo>
                      <a:pt x="1352" y="153"/>
                    </a:lnTo>
                    <a:lnTo>
                      <a:pt x="1342" y="153"/>
                    </a:lnTo>
                    <a:lnTo>
                      <a:pt x="1342" y="162"/>
                    </a:lnTo>
                    <a:lnTo>
                      <a:pt x="1333" y="172"/>
                    </a:lnTo>
                    <a:lnTo>
                      <a:pt x="1295" y="143"/>
                    </a:lnTo>
                    <a:lnTo>
                      <a:pt x="1285" y="143"/>
                    </a:lnTo>
                    <a:lnTo>
                      <a:pt x="1266" y="143"/>
                    </a:lnTo>
                    <a:lnTo>
                      <a:pt x="1266" y="153"/>
                    </a:lnTo>
                    <a:lnTo>
                      <a:pt x="1266" y="162"/>
                    </a:lnTo>
                    <a:lnTo>
                      <a:pt x="1257" y="172"/>
                    </a:lnTo>
                    <a:lnTo>
                      <a:pt x="1190" y="172"/>
                    </a:lnTo>
                    <a:lnTo>
                      <a:pt x="1152" y="172"/>
                    </a:lnTo>
                    <a:lnTo>
                      <a:pt x="1047" y="210"/>
                    </a:lnTo>
                    <a:lnTo>
                      <a:pt x="1009" y="238"/>
                    </a:lnTo>
                    <a:lnTo>
                      <a:pt x="819" y="257"/>
                    </a:lnTo>
                    <a:lnTo>
                      <a:pt x="742" y="248"/>
                    </a:lnTo>
                    <a:lnTo>
                      <a:pt x="733" y="257"/>
                    </a:lnTo>
                    <a:lnTo>
                      <a:pt x="714" y="286"/>
                    </a:lnTo>
                    <a:lnTo>
                      <a:pt x="704" y="286"/>
                    </a:lnTo>
                    <a:lnTo>
                      <a:pt x="676" y="257"/>
                    </a:lnTo>
                    <a:lnTo>
                      <a:pt x="628" y="248"/>
                    </a:lnTo>
                    <a:lnTo>
                      <a:pt x="590" y="257"/>
                    </a:lnTo>
                    <a:lnTo>
                      <a:pt x="552" y="286"/>
                    </a:lnTo>
                    <a:lnTo>
                      <a:pt x="514" y="248"/>
                    </a:lnTo>
                    <a:lnTo>
                      <a:pt x="504" y="248"/>
                    </a:lnTo>
                    <a:lnTo>
                      <a:pt x="504" y="257"/>
                    </a:lnTo>
                    <a:lnTo>
                      <a:pt x="504" y="286"/>
                    </a:lnTo>
                    <a:lnTo>
                      <a:pt x="495" y="315"/>
                    </a:lnTo>
                    <a:lnTo>
                      <a:pt x="476" y="353"/>
                    </a:lnTo>
                    <a:lnTo>
                      <a:pt x="466" y="362"/>
                    </a:lnTo>
                    <a:lnTo>
                      <a:pt x="466" y="372"/>
                    </a:lnTo>
                    <a:lnTo>
                      <a:pt x="476" y="381"/>
                    </a:lnTo>
                    <a:lnTo>
                      <a:pt x="495" y="419"/>
                    </a:lnTo>
                    <a:lnTo>
                      <a:pt x="495" y="448"/>
                    </a:lnTo>
                    <a:lnTo>
                      <a:pt x="495" y="477"/>
                    </a:lnTo>
                    <a:lnTo>
                      <a:pt x="485" y="486"/>
                    </a:lnTo>
                    <a:lnTo>
                      <a:pt x="476" y="505"/>
                    </a:lnTo>
                    <a:lnTo>
                      <a:pt x="466" y="515"/>
                    </a:lnTo>
                    <a:lnTo>
                      <a:pt x="457" y="515"/>
                    </a:lnTo>
                    <a:lnTo>
                      <a:pt x="447" y="505"/>
                    </a:lnTo>
                    <a:lnTo>
                      <a:pt x="438" y="486"/>
                    </a:lnTo>
                    <a:lnTo>
                      <a:pt x="428" y="477"/>
                    </a:lnTo>
                    <a:lnTo>
                      <a:pt x="399" y="467"/>
                    </a:lnTo>
                    <a:lnTo>
                      <a:pt x="381" y="467"/>
                    </a:lnTo>
                    <a:lnTo>
                      <a:pt x="371" y="467"/>
                    </a:lnTo>
                    <a:lnTo>
                      <a:pt x="342" y="486"/>
                    </a:lnTo>
                    <a:lnTo>
                      <a:pt x="333" y="495"/>
                    </a:lnTo>
                    <a:lnTo>
                      <a:pt x="323" y="515"/>
                    </a:lnTo>
                    <a:lnTo>
                      <a:pt x="314" y="515"/>
                    </a:lnTo>
                    <a:lnTo>
                      <a:pt x="304" y="524"/>
                    </a:lnTo>
                    <a:lnTo>
                      <a:pt x="266" y="524"/>
                    </a:lnTo>
                    <a:lnTo>
                      <a:pt x="257" y="524"/>
                    </a:lnTo>
                    <a:lnTo>
                      <a:pt x="238" y="524"/>
                    </a:lnTo>
                    <a:lnTo>
                      <a:pt x="228" y="524"/>
                    </a:lnTo>
                    <a:lnTo>
                      <a:pt x="209" y="534"/>
                    </a:lnTo>
                    <a:lnTo>
                      <a:pt x="190" y="543"/>
                    </a:lnTo>
                    <a:lnTo>
                      <a:pt x="180" y="553"/>
                    </a:lnTo>
                    <a:lnTo>
                      <a:pt x="180" y="572"/>
                    </a:lnTo>
                    <a:lnTo>
                      <a:pt x="180" y="600"/>
                    </a:lnTo>
                    <a:lnTo>
                      <a:pt x="180" y="610"/>
                    </a:lnTo>
                    <a:lnTo>
                      <a:pt x="180" y="629"/>
                    </a:lnTo>
                    <a:lnTo>
                      <a:pt x="171" y="638"/>
                    </a:lnTo>
                    <a:lnTo>
                      <a:pt x="171" y="658"/>
                    </a:lnTo>
                    <a:lnTo>
                      <a:pt x="161" y="686"/>
                    </a:lnTo>
                    <a:lnTo>
                      <a:pt x="152" y="696"/>
                    </a:lnTo>
                    <a:lnTo>
                      <a:pt x="133" y="696"/>
                    </a:lnTo>
                    <a:lnTo>
                      <a:pt x="104" y="686"/>
                    </a:lnTo>
                    <a:lnTo>
                      <a:pt x="85" y="696"/>
                    </a:lnTo>
                    <a:lnTo>
                      <a:pt x="76" y="696"/>
                    </a:lnTo>
                    <a:lnTo>
                      <a:pt x="28" y="705"/>
                    </a:lnTo>
                    <a:lnTo>
                      <a:pt x="9" y="705"/>
                    </a:lnTo>
                    <a:lnTo>
                      <a:pt x="0" y="819"/>
                    </a:lnTo>
                    <a:lnTo>
                      <a:pt x="9" y="838"/>
                    </a:lnTo>
                    <a:lnTo>
                      <a:pt x="19" y="876"/>
                    </a:lnTo>
                    <a:lnTo>
                      <a:pt x="28" y="886"/>
                    </a:lnTo>
                    <a:lnTo>
                      <a:pt x="38" y="905"/>
                    </a:lnTo>
                    <a:lnTo>
                      <a:pt x="104" y="934"/>
                    </a:lnTo>
                    <a:lnTo>
                      <a:pt x="114" y="953"/>
                    </a:lnTo>
                    <a:lnTo>
                      <a:pt x="123" y="972"/>
                    </a:lnTo>
                    <a:lnTo>
                      <a:pt x="152" y="1000"/>
                    </a:lnTo>
                    <a:lnTo>
                      <a:pt x="161" y="1019"/>
                    </a:lnTo>
                    <a:lnTo>
                      <a:pt x="171" y="1067"/>
                    </a:lnTo>
                    <a:lnTo>
                      <a:pt x="209" y="1067"/>
                    </a:lnTo>
                    <a:lnTo>
                      <a:pt x="228" y="1057"/>
                    </a:lnTo>
                    <a:lnTo>
                      <a:pt x="314" y="1057"/>
                    </a:lnTo>
                    <a:lnTo>
                      <a:pt x="371" y="1048"/>
                    </a:lnTo>
                    <a:lnTo>
                      <a:pt x="419" y="1057"/>
                    </a:lnTo>
                    <a:lnTo>
                      <a:pt x="447" y="1048"/>
                    </a:lnTo>
                    <a:lnTo>
                      <a:pt x="495" y="1019"/>
                    </a:lnTo>
                    <a:lnTo>
                      <a:pt x="514" y="1019"/>
                    </a:lnTo>
                    <a:lnTo>
                      <a:pt x="542" y="1019"/>
                    </a:lnTo>
                    <a:lnTo>
                      <a:pt x="552" y="1010"/>
                    </a:lnTo>
                    <a:lnTo>
                      <a:pt x="581" y="991"/>
                    </a:lnTo>
                    <a:lnTo>
                      <a:pt x="609" y="991"/>
                    </a:lnTo>
                    <a:lnTo>
                      <a:pt x="628" y="1000"/>
                    </a:lnTo>
                    <a:lnTo>
                      <a:pt x="666" y="1019"/>
                    </a:lnTo>
                    <a:lnTo>
                      <a:pt x="676" y="1029"/>
                    </a:lnTo>
                    <a:lnTo>
                      <a:pt x="714" y="1086"/>
                    </a:lnTo>
                    <a:lnTo>
                      <a:pt x="714" y="1105"/>
                    </a:lnTo>
                    <a:lnTo>
                      <a:pt x="723" y="1115"/>
                    </a:lnTo>
                    <a:lnTo>
                      <a:pt x="752" y="1134"/>
                    </a:lnTo>
                    <a:lnTo>
                      <a:pt x="904" y="1191"/>
                    </a:lnTo>
                    <a:lnTo>
                      <a:pt x="933" y="1210"/>
                    </a:lnTo>
                    <a:lnTo>
                      <a:pt x="933" y="1219"/>
                    </a:lnTo>
                    <a:lnTo>
                      <a:pt x="933" y="1238"/>
                    </a:lnTo>
                    <a:lnTo>
                      <a:pt x="933" y="1257"/>
                    </a:lnTo>
                    <a:lnTo>
                      <a:pt x="933" y="1286"/>
                    </a:lnTo>
                    <a:lnTo>
                      <a:pt x="942" y="1315"/>
                    </a:lnTo>
                    <a:lnTo>
                      <a:pt x="942" y="1324"/>
                    </a:lnTo>
                    <a:lnTo>
                      <a:pt x="942" y="1343"/>
                    </a:lnTo>
                    <a:lnTo>
                      <a:pt x="952" y="1362"/>
                    </a:lnTo>
                    <a:lnTo>
                      <a:pt x="952" y="1372"/>
                    </a:lnTo>
                    <a:lnTo>
                      <a:pt x="952" y="1391"/>
                    </a:lnTo>
                    <a:lnTo>
                      <a:pt x="952" y="1400"/>
                    </a:lnTo>
                    <a:lnTo>
                      <a:pt x="952" y="1410"/>
                    </a:lnTo>
                    <a:lnTo>
                      <a:pt x="961" y="1419"/>
                    </a:lnTo>
                    <a:lnTo>
                      <a:pt x="961" y="1429"/>
                    </a:lnTo>
                    <a:lnTo>
                      <a:pt x="980" y="1438"/>
                    </a:lnTo>
                    <a:lnTo>
                      <a:pt x="990" y="1438"/>
                    </a:lnTo>
                    <a:lnTo>
                      <a:pt x="1000" y="1438"/>
                    </a:lnTo>
                    <a:lnTo>
                      <a:pt x="1018" y="1419"/>
                    </a:lnTo>
                    <a:lnTo>
                      <a:pt x="1028" y="1410"/>
                    </a:lnTo>
                    <a:lnTo>
                      <a:pt x="1066" y="1400"/>
                    </a:lnTo>
                    <a:lnTo>
                      <a:pt x="1085" y="1400"/>
                    </a:lnTo>
                    <a:lnTo>
                      <a:pt x="1095" y="1410"/>
                    </a:lnTo>
                    <a:lnTo>
                      <a:pt x="1095" y="1429"/>
                    </a:lnTo>
                    <a:lnTo>
                      <a:pt x="1095" y="1448"/>
                    </a:lnTo>
                    <a:lnTo>
                      <a:pt x="1085" y="1458"/>
                    </a:lnTo>
                    <a:lnTo>
                      <a:pt x="1066" y="1458"/>
                    </a:lnTo>
                    <a:lnTo>
                      <a:pt x="1057" y="1458"/>
                    </a:lnTo>
                    <a:lnTo>
                      <a:pt x="1028" y="1467"/>
                    </a:lnTo>
                    <a:lnTo>
                      <a:pt x="1018" y="1476"/>
                    </a:lnTo>
                    <a:lnTo>
                      <a:pt x="1009" y="1486"/>
                    </a:lnTo>
                    <a:lnTo>
                      <a:pt x="1018" y="1505"/>
                    </a:lnTo>
                    <a:lnTo>
                      <a:pt x="1028" y="1515"/>
                    </a:lnTo>
                    <a:lnTo>
                      <a:pt x="1057" y="1543"/>
                    </a:lnTo>
                    <a:lnTo>
                      <a:pt x="1076" y="1543"/>
                    </a:lnTo>
                    <a:lnTo>
                      <a:pt x="1114" y="1553"/>
                    </a:lnTo>
                    <a:lnTo>
                      <a:pt x="1133" y="1553"/>
                    </a:lnTo>
                    <a:lnTo>
                      <a:pt x="1143" y="1572"/>
                    </a:lnTo>
                    <a:lnTo>
                      <a:pt x="1152" y="1581"/>
                    </a:lnTo>
                    <a:lnTo>
                      <a:pt x="1171" y="1610"/>
                    </a:lnTo>
                    <a:lnTo>
                      <a:pt x="1228" y="1591"/>
                    </a:lnTo>
                    <a:lnTo>
                      <a:pt x="1276" y="1496"/>
                    </a:lnTo>
                    <a:lnTo>
                      <a:pt x="1285" y="1486"/>
                    </a:lnTo>
                    <a:lnTo>
                      <a:pt x="1295" y="1476"/>
                    </a:lnTo>
                    <a:lnTo>
                      <a:pt x="1304" y="1486"/>
                    </a:lnTo>
                    <a:lnTo>
                      <a:pt x="1304" y="1496"/>
                    </a:lnTo>
                    <a:lnTo>
                      <a:pt x="1304" y="1543"/>
                    </a:lnTo>
                    <a:lnTo>
                      <a:pt x="1304" y="1553"/>
                    </a:lnTo>
                    <a:lnTo>
                      <a:pt x="1304" y="1591"/>
                    </a:lnTo>
                    <a:lnTo>
                      <a:pt x="1352" y="1610"/>
                    </a:lnTo>
                    <a:lnTo>
                      <a:pt x="1381" y="1600"/>
                    </a:lnTo>
                    <a:lnTo>
                      <a:pt x="1409" y="1591"/>
                    </a:lnTo>
                    <a:lnTo>
                      <a:pt x="1428" y="1581"/>
                    </a:lnTo>
                    <a:lnTo>
                      <a:pt x="1485" y="1534"/>
                    </a:lnTo>
                    <a:lnTo>
                      <a:pt x="1514" y="1524"/>
                    </a:lnTo>
                    <a:lnTo>
                      <a:pt x="1562" y="1524"/>
                    </a:lnTo>
                    <a:lnTo>
                      <a:pt x="1580" y="1515"/>
                    </a:lnTo>
                    <a:lnTo>
                      <a:pt x="1590" y="1505"/>
                    </a:lnTo>
                    <a:lnTo>
                      <a:pt x="1590" y="1496"/>
                    </a:lnTo>
                    <a:lnTo>
                      <a:pt x="1590" y="1476"/>
                    </a:lnTo>
                    <a:lnTo>
                      <a:pt x="1580" y="1467"/>
                    </a:lnTo>
                    <a:lnTo>
                      <a:pt x="1571" y="1448"/>
                    </a:lnTo>
                    <a:lnTo>
                      <a:pt x="1571" y="1429"/>
                    </a:lnTo>
                    <a:lnTo>
                      <a:pt x="1571" y="1410"/>
                    </a:lnTo>
                    <a:lnTo>
                      <a:pt x="1571" y="1391"/>
                    </a:lnTo>
                    <a:lnTo>
                      <a:pt x="1562" y="1372"/>
                    </a:lnTo>
                    <a:lnTo>
                      <a:pt x="1552" y="1362"/>
                    </a:lnTo>
                    <a:lnTo>
                      <a:pt x="1533" y="1362"/>
                    </a:lnTo>
                    <a:lnTo>
                      <a:pt x="1514" y="1372"/>
                    </a:lnTo>
                    <a:lnTo>
                      <a:pt x="1504" y="1391"/>
                    </a:lnTo>
                    <a:lnTo>
                      <a:pt x="1495" y="1410"/>
                    </a:lnTo>
                    <a:lnTo>
                      <a:pt x="1476" y="1419"/>
                    </a:lnTo>
                    <a:lnTo>
                      <a:pt x="1466" y="1419"/>
                    </a:lnTo>
                    <a:lnTo>
                      <a:pt x="1457" y="1410"/>
                    </a:lnTo>
                    <a:lnTo>
                      <a:pt x="1447" y="1400"/>
                    </a:lnTo>
                    <a:lnTo>
                      <a:pt x="1447" y="1381"/>
                    </a:lnTo>
                    <a:lnTo>
                      <a:pt x="1447" y="1353"/>
                    </a:lnTo>
                    <a:lnTo>
                      <a:pt x="1447" y="1343"/>
                    </a:lnTo>
                    <a:lnTo>
                      <a:pt x="1457" y="1334"/>
                    </a:lnTo>
                    <a:lnTo>
                      <a:pt x="1457" y="1324"/>
                    </a:lnTo>
                    <a:lnTo>
                      <a:pt x="1457" y="1315"/>
                    </a:lnTo>
                    <a:lnTo>
                      <a:pt x="1504" y="1315"/>
                    </a:lnTo>
                    <a:lnTo>
                      <a:pt x="1552" y="1286"/>
                    </a:lnTo>
                    <a:lnTo>
                      <a:pt x="1562" y="1267"/>
                    </a:lnTo>
                    <a:lnTo>
                      <a:pt x="1552" y="1257"/>
                    </a:lnTo>
                    <a:lnTo>
                      <a:pt x="1552" y="1238"/>
                    </a:lnTo>
                    <a:lnTo>
                      <a:pt x="1533" y="1229"/>
                    </a:lnTo>
                    <a:lnTo>
                      <a:pt x="1523" y="1219"/>
                    </a:lnTo>
                    <a:lnTo>
                      <a:pt x="1514" y="1210"/>
                    </a:lnTo>
                    <a:lnTo>
                      <a:pt x="1495" y="1219"/>
                    </a:lnTo>
                    <a:lnTo>
                      <a:pt x="1485" y="1219"/>
                    </a:lnTo>
                    <a:lnTo>
                      <a:pt x="1476" y="1238"/>
                    </a:lnTo>
                    <a:lnTo>
                      <a:pt x="1466" y="1257"/>
                    </a:lnTo>
                    <a:lnTo>
                      <a:pt x="1457" y="1277"/>
                    </a:lnTo>
                    <a:lnTo>
                      <a:pt x="1409" y="1295"/>
                    </a:lnTo>
                    <a:lnTo>
                      <a:pt x="1381" y="1305"/>
                    </a:lnTo>
                    <a:lnTo>
                      <a:pt x="1371" y="1305"/>
                    </a:lnTo>
                    <a:lnTo>
                      <a:pt x="1352" y="1295"/>
                    </a:lnTo>
                    <a:lnTo>
                      <a:pt x="1342" y="1286"/>
                    </a:lnTo>
                    <a:lnTo>
                      <a:pt x="1333" y="1277"/>
                    </a:lnTo>
                    <a:lnTo>
                      <a:pt x="1323" y="1257"/>
                    </a:lnTo>
                    <a:lnTo>
                      <a:pt x="1323" y="1248"/>
                    </a:lnTo>
                    <a:lnTo>
                      <a:pt x="1323" y="1229"/>
                    </a:lnTo>
                    <a:lnTo>
                      <a:pt x="1361" y="1134"/>
                    </a:lnTo>
                    <a:lnTo>
                      <a:pt x="1371" y="1105"/>
                    </a:lnTo>
                    <a:lnTo>
                      <a:pt x="1381" y="1105"/>
                    </a:lnTo>
                    <a:lnTo>
                      <a:pt x="1390" y="1096"/>
                    </a:lnTo>
                    <a:lnTo>
                      <a:pt x="1399" y="1086"/>
                    </a:lnTo>
                    <a:lnTo>
                      <a:pt x="1428" y="1067"/>
                    </a:lnTo>
                    <a:lnTo>
                      <a:pt x="1466" y="1029"/>
                    </a:lnTo>
                    <a:lnTo>
                      <a:pt x="1485" y="1019"/>
                    </a:lnTo>
                    <a:lnTo>
                      <a:pt x="1514" y="1010"/>
                    </a:lnTo>
                    <a:lnTo>
                      <a:pt x="1523" y="1000"/>
                    </a:lnTo>
                    <a:lnTo>
                      <a:pt x="1542" y="981"/>
                    </a:lnTo>
                    <a:lnTo>
                      <a:pt x="1552" y="962"/>
                    </a:lnTo>
                    <a:lnTo>
                      <a:pt x="1552" y="943"/>
                    </a:lnTo>
                    <a:lnTo>
                      <a:pt x="1552" y="924"/>
                    </a:lnTo>
                    <a:lnTo>
                      <a:pt x="1562" y="914"/>
                    </a:lnTo>
                    <a:lnTo>
                      <a:pt x="1580" y="914"/>
                    </a:lnTo>
                    <a:lnTo>
                      <a:pt x="1590" y="914"/>
                    </a:lnTo>
                    <a:lnTo>
                      <a:pt x="1638" y="914"/>
                    </a:lnTo>
                    <a:lnTo>
                      <a:pt x="1647" y="914"/>
                    </a:lnTo>
                    <a:lnTo>
                      <a:pt x="1666" y="905"/>
                    </a:lnTo>
                    <a:lnTo>
                      <a:pt x="1685" y="886"/>
                    </a:lnTo>
                    <a:lnTo>
                      <a:pt x="1714" y="867"/>
                    </a:lnTo>
                    <a:lnTo>
                      <a:pt x="1733" y="848"/>
                    </a:lnTo>
                    <a:lnTo>
                      <a:pt x="1762" y="829"/>
                    </a:lnTo>
                    <a:lnTo>
                      <a:pt x="1800" y="781"/>
                    </a:lnTo>
                    <a:lnTo>
                      <a:pt x="1828" y="743"/>
                    </a:lnTo>
                    <a:lnTo>
                      <a:pt x="1847" y="724"/>
                    </a:lnTo>
                    <a:lnTo>
                      <a:pt x="1866" y="724"/>
                    </a:lnTo>
                    <a:lnTo>
                      <a:pt x="1876" y="734"/>
                    </a:lnTo>
                    <a:lnTo>
                      <a:pt x="1904" y="753"/>
                    </a:lnTo>
                    <a:lnTo>
                      <a:pt x="1914" y="762"/>
                    </a:lnTo>
                    <a:lnTo>
                      <a:pt x="1961" y="762"/>
                    </a:lnTo>
                    <a:lnTo>
                      <a:pt x="2009" y="781"/>
                    </a:lnTo>
                    <a:lnTo>
                      <a:pt x="2047" y="800"/>
                    </a:lnTo>
                    <a:lnTo>
                      <a:pt x="2076" y="800"/>
                    </a:lnTo>
                    <a:lnTo>
                      <a:pt x="2104" y="800"/>
                    </a:lnTo>
                    <a:lnTo>
                      <a:pt x="2152" y="810"/>
                    </a:lnTo>
                    <a:lnTo>
                      <a:pt x="2199" y="800"/>
                    </a:lnTo>
                    <a:lnTo>
                      <a:pt x="2190" y="781"/>
                    </a:lnTo>
                    <a:lnTo>
                      <a:pt x="2181" y="734"/>
                    </a:lnTo>
                    <a:lnTo>
                      <a:pt x="2171" y="715"/>
                    </a:lnTo>
                    <a:lnTo>
                      <a:pt x="2171" y="705"/>
                    </a:lnTo>
                    <a:lnTo>
                      <a:pt x="2171" y="686"/>
                    </a:lnTo>
                    <a:lnTo>
                      <a:pt x="2171" y="676"/>
                    </a:lnTo>
                    <a:lnTo>
                      <a:pt x="2171" y="658"/>
                    </a:lnTo>
                    <a:lnTo>
                      <a:pt x="2171" y="638"/>
                    </a:lnTo>
                    <a:lnTo>
                      <a:pt x="2161" y="629"/>
                    </a:lnTo>
                    <a:lnTo>
                      <a:pt x="2171" y="610"/>
                    </a:lnTo>
                    <a:lnTo>
                      <a:pt x="2190" y="581"/>
                    </a:lnTo>
                    <a:lnTo>
                      <a:pt x="2314" y="495"/>
                    </a:lnTo>
                    <a:lnTo>
                      <a:pt x="2333" y="477"/>
                    </a:lnTo>
                    <a:lnTo>
                      <a:pt x="2352" y="467"/>
                    </a:lnTo>
                    <a:lnTo>
                      <a:pt x="2447" y="477"/>
                    </a:lnTo>
                    <a:lnTo>
                      <a:pt x="2485" y="467"/>
                    </a:lnTo>
                    <a:lnTo>
                      <a:pt x="2523" y="477"/>
                    </a:lnTo>
                    <a:lnTo>
                      <a:pt x="2542" y="486"/>
                    </a:lnTo>
                    <a:lnTo>
                      <a:pt x="2609" y="448"/>
                    </a:lnTo>
                    <a:lnTo>
                      <a:pt x="2619" y="429"/>
                    </a:lnTo>
                    <a:lnTo>
                      <a:pt x="2619" y="410"/>
                    </a:lnTo>
                    <a:lnTo>
                      <a:pt x="2619" y="35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32" name="Freeform 20">
                <a:extLst>
                  <a:ext uri="{FF2B5EF4-FFF2-40B4-BE49-F238E27FC236}">
                    <a16:creationId xmlns:a16="http://schemas.microsoft.com/office/drawing/2014/main" id="{DC93738B-CDA7-7143-BCC9-BC74F750F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2175" y="1441450"/>
                <a:ext cx="950913" cy="730250"/>
              </a:xfrm>
              <a:custGeom>
                <a:avLst/>
                <a:gdLst>
                  <a:gd name="T0" fmla="*/ 915974 w 2640"/>
                  <a:gd name="T1" fmla="*/ 41009 h 2030"/>
                  <a:gd name="T2" fmla="*/ 850779 w 2640"/>
                  <a:gd name="T3" fmla="*/ 96048 h 2030"/>
                  <a:gd name="T4" fmla="*/ 754967 w 2640"/>
                  <a:gd name="T5" fmla="*/ 112955 h 2030"/>
                  <a:gd name="T6" fmla="*/ 720749 w 2640"/>
                  <a:gd name="T7" fmla="*/ 120150 h 2030"/>
                  <a:gd name="T8" fmla="*/ 648710 w 2640"/>
                  <a:gd name="T9" fmla="*/ 112955 h 2030"/>
                  <a:gd name="T10" fmla="*/ 453124 w 2640"/>
                  <a:gd name="T11" fmla="*/ 34174 h 2030"/>
                  <a:gd name="T12" fmla="*/ 425389 w 2640"/>
                  <a:gd name="T13" fmla="*/ 61873 h 2030"/>
                  <a:gd name="T14" fmla="*/ 370640 w 2640"/>
                  <a:gd name="T15" fmla="*/ 3597 h 2030"/>
                  <a:gd name="T16" fmla="*/ 284914 w 2640"/>
                  <a:gd name="T17" fmla="*/ 27339 h 2030"/>
                  <a:gd name="T18" fmla="*/ 237008 w 2640"/>
                  <a:gd name="T19" fmla="*/ 75543 h 2030"/>
                  <a:gd name="T20" fmla="*/ 164969 w 2640"/>
                  <a:gd name="T21" fmla="*/ 75543 h 2030"/>
                  <a:gd name="T22" fmla="*/ 68797 w 2640"/>
                  <a:gd name="T23" fmla="*/ 116552 h 2030"/>
                  <a:gd name="T24" fmla="*/ 3602 w 2640"/>
                  <a:gd name="T25" fmla="*/ 191736 h 2030"/>
                  <a:gd name="T26" fmla="*/ 92930 w 2640"/>
                  <a:gd name="T27" fmla="*/ 195333 h 2030"/>
                  <a:gd name="T28" fmla="*/ 164969 w 2640"/>
                  <a:gd name="T29" fmla="*/ 205765 h 2030"/>
                  <a:gd name="T30" fmla="*/ 158125 w 2640"/>
                  <a:gd name="T31" fmla="*/ 256847 h 2030"/>
                  <a:gd name="T32" fmla="*/ 158125 w 2640"/>
                  <a:gd name="T33" fmla="*/ 325555 h 2030"/>
                  <a:gd name="T34" fmla="*/ 230164 w 2640"/>
                  <a:gd name="T35" fmla="*/ 308288 h 2030"/>
                  <a:gd name="T36" fmla="*/ 257539 w 2640"/>
                  <a:gd name="T37" fmla="*/ 339225 h 2030"/>
                  <a:gd name="T38" fmla="*/ 226562 w 2640"/>
                  <a:gd name="T39" fmla="*/ 363326 h 2030"/>
                  <a:gd name="T40" fmla="*/ 260781 w 2640"/>
                  <a:gd name="T41" fmla="*/ 400738 h 2030"/>
                  <a:gd name="T42" fmla="*/ 206031 w 2640"/>
                  <a:gd name="T43" fmla="*/ 418005 h 2030"/>
                  <a:gd name="T44" fmla="*/ 164969 w 2640"/>
                  <a:gd name="T45" fmla="*/ 393903 h 2030"/>
                  <a:gd name="T46" fmla="*/ 113461 w 2640"/>
                  <a:gd name="T47" fmla="*/ 404335 h 2030"/>
                  <a:gd name="T48" fmla="*/ 120305 w 2640"/>
                  <a:gd name="T49" fmla="*/ 469446 h 2030"/>
                  <a:gd name="T50" fmla="*/ 140836 w 2640"/>
                  <a:gd name="T51" fmla="*/ 452179 h 2030"/>
                  <a:gd name="T52" fmla="*/ 185500 w 2640"/>
                  <a:gd name="T53" fmla="*/ 431675 h 2030"/>
                  <a:gd name="T54" fmla="*/ 164969 w 2640"/>
                  <a:gd name="T55" fmla="*/ 489951 h 2030"/>
                  <a:gd name="T56" fmla="*/ 195586 w 2640"/>
                  <a:gd name="T57" fmla="*/ 517290 h 2030"/>
                  <a:gd name="T58" fmla="*/ 332820 w 2640"/>
                  <a:gd name="T59" fmla="*/ 599668 h 2030"/>
                  <a:gd name="T60" fmla="*/ 353351 w 2640"/>
                  <a:gd name="T61" fmla="*/ 644275 h 2030"/>
                  <a:gd name="T62" fmla="*/ 377484 w 2640"/>
                  <a:gd name="T63" fmla="*/ 647512 h 2030"/>
                  <a:gd name="T64" fmla="*/ 425389 w 2640"/>
                  <a:gd name="T65" fmla="*/ 668017 h 2030"/>
                  <a:gd name="T66" fmla="*/ 466812 w 2640"/>
                  <a:gd name="T67" fmla="*/ 716221 h 2030"/>
                  <a:gd name="T68" fmla="*/ 518320 w 2640"/>
                  <a:gd name="T69" fmla="*/ 719458 h 2030"/>
                  <a:gd name="T70" fmla="*/ 548936 w 2640"/>
                  <a:gd name="T71" fmla="*/ 719458 h 2030"/>
                  <a:gd name="T72" fmla="*/ 576311 w 2640"/>
                  <a:gd name="T73" fmla="*/ 651110 h 2030"/>
                  <a:gd name="T74" fmla="*/ 532007 w 2640"/>
                  <a:gd name="T75" fmla="*/ 654347 h 2030"/>
                  <a:gd name="T76" fmla="*/ 579913 w 2640"/>
                  <a:gd name="T77" fmla="*/ 602906 h 2030"/>
                  <a:gd name="T78" fmla="*/ 620975 w 2640"/>
                  <a:gd name="T79" fmla="*/ 620173 h 2030"/>
                  <a:gd name="T80" fmla="*/ 631421 w 2640"/>
                  <a:gd name="T81" fmla="*/ 558659 h 2030"/>
                  <a:gd name="T82" fmla="*/ 662397 w 2640"/>
                  <a:gd name="T83" fmla="*/ 486713 h 2030"/>
                  <a:gd name="T84" fmla="*/ 682928 w 2640"/>
                  <a:gd name="T85" fmla="*/ 390666 h 2030"/>
                  <a:gd name="T86" fmla="*/ 741280 w 2640"/>
                  <a:gd name="T87" fmla="*/ 383831 h 2030"/>
                  <a:gd name="T88" fmla="*/ 785944 w 2640"/>
                  <a:gd name="T89" fmla="*/ 335987 h 2030"/>
                  <a:gd name="T90" fmla="*/ 843935 w 2640"/>
                  <a:gd name="T91" fmla="*/ 263681 h 2030"/>
                  <a:gd name="T92" fmla="*/ 854381 w 2640"/>
                  <a:gd name="T93" fmla="*/ 198930 h 2030"/>
                  <a:gd name="T94" fmla="*/ 881756 w 2640"/>
                  <a:gd name="T95" fmla="*/ 171231 h 2030"/>
                  <a:gd name="T96" fmla="*/ 929662 w 2640"/>
                  <a:gd name="T97" fmla="*/ 126625 h 2030"/>
                  <a:gd name="T98" fmla="*/ 501030 w 2640"/>
                  <a:gd name="T99" fmla="*/ 610100 h 2030"/>
                  <a:gd name="T100" fmla="*/ 322734 w 2640"/>
                  <a:gd name="T101" fmla="*/ 541392 h 2030"/>
                  <a:gd name="T102" fmla="*/ 408460 w 2640"/>
                  <a:gd name="T103" fmla="*/ 503621 h 2030"/>
                  <a:gd name="T104" fmla="*/ 476897 w 2640"/>
                  <a:gd name="T105" fmla="*/ 520888 h 2030"/>
                  <a:gd name="T106" fmla="*/ 494187 w 2640"/>
                  <a:gd name="T107" fmla="*/ 544630 h 2030"/>
                  <a:gd name="T108" fmla="*/ 476897 w 2640"/>
                  <a:gd name="T109" fmla="*/ 575567 h 2030"/>
                  <a:gd name="T110" fmla="*/ 507874 w 2640"/>
                  <a:gd name="T111" fmla="*/ 585999 h 2030"/>
                  <a:gd name="T112" fmla="*/ 521561 w 2640"/>
                  <a:gd name="T113" fmla="*/ 613338 h 203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40" h="2030">
                    <a:moveTo>
                      <a:pt x="2629" y="324"/>
                    </a:moveTo>
                    <a:lnTo>
                      <a:pt x="2629" y="286"/>
                    </a:lnTo>
                    <a:lnTo>
                      <a:pt x="2610" y="257"/>
                    </a:lnTo>
                    <a:lnTo>
                      <a:pt x="2563" y="238"/>
                    </a:lnTo>
                    <a:lnTo>
                      <a:pt x="2563" y="210"/>
                    </a:lnTo>
                    <a:lnTo>
                      <a:pt x="2563" y="162"/>
                    </a:lnTo>
                    <a:lnTo>
                      <a:pt x="2563" y="134"/>
                    </a:lnTo>
                    <a:lnTo>
                      <a:pt x="2543" y="114"/>
                    </a:lnTo>
                    <a:lnTo>
                      <a:pt x="2486" y="152"/>
                    </a:lnTo>
                    <a:lnTo>
                      <a:pt x="2429" y="200"/>
                    </a:lnTo>
                    <a:lnTo>
                      <a:pt x="2362" y="229"/>
                    </a:lnTo>
                    <a:lnTo>
                      <a:pt x="2372" y="238"/>
                    </a:lnTo>
                    <a:lnTo>
                      <a:pt x="2382" y="257"/>
                    </a:lnTo>
                    <a:lnTo>
                      <a:pt x="2391" y="257"/>
                    </a:lnTo>
                    <a:lnTo>
                      <a:pt x="2372" y="276"/>
                    </a:lnTo>
                    <a:lnTo>
                      <a:pt x="2362" y="267"/>
                    </a:lnTo>
                    <a:lnTo>
                      <a:pt x="2353" y="248"/>
                    </a:lnTo>
                    <a:lnTo>
                      <a:pt x="2334" y="229"/>
                    </a:lnTo>
                    <a:lnTo>
                      <a:pt x="2305" y="229"/>
                    </a:lnTo>
                    <a:lnTo>
                      <a:pt x="2286" y="238"/>
                    </a:lnTo>
                    <a:lnTo>
                      <a:pt x="2258" y="257"/>
                    </a:lnTo>
                    <a:lnTo>
                      <a:pt x="2144" y="305"/>
                    </a:lnTo>
                    <a:lnTo>
                      <a:pt x="2115" y="305"/>
                    </a:lnTo>
                    <a:lnTo>
                      <a:pt x="2096" y="314"/>
                    </a:lnTo>
                    <a:lnTo>
                      <a:pt x="2048" y="352"/>
                    </a:lnTo>
                    <a:lnTo>
                      <a:pt x="2039" y="343"/>
                    </a:lnTo>
                    <a:lnTo>
                      <a:pt x="2029" y="334"/>
                    </a:lnTo>
                    <a:lnTo>
                      <a:pt x="2029" y="324"/>
                    </a:lnTo>
                    <a:lnTo>
                      <a:pt x="2019" y="324"/>
                    </a:lnTo>
                    <a:lnTo>
                      <a:pt x="2010" y="324"/>
                    </a:lnTo>
                    <a:lnTo>
                      <a:pt x="2001" y="324"/>
                    </a:lnTo>
                    <a:lnTo>
                      <a:pt x="2001" y="334"/>
                    </a:lnTo>
                    <a:lnTo>
                      <a:pt x="1991" y="334"/>
                    </a:lnTo>
                    <a:lnTo>
                      <a:pt x="1972" y="324"/>
                    </a:lnTo>
                    <a:lnTo>
                      <a:pt x="1963" y="314"/>
                    </a:lnTo>
                    <a:lnTo>
                      <a:pt x="1953" y="295"/>
                    </a:lnTo>
                    <a:lnTo>
                      <a:pt x="1943" y="286"/>
                    </a:lnTo>
                    <a:lnTo>
                      <a:pt x="1924" y="295"/>
                    </a:lnTo>
                    <a:lnTo>
                      <a:pt x="1867" y="305"/>
                    </a:lnTo>
                    <a:lnTo>
                      <a:pt x="1801" y="314"/>
                    </a:lnTo>
                    <a:lnTo>
                      <a:pt x="1734" y="305"/>
                    </a:lnTo>
                    <a:lnTo>
                      <a:pt x="1677" y="286"/>
                    </a:lnTo>
                    <a:lnTo>
                      <a:pt x="1524" y="219"/>
                    </a:lnTo>
                    <a:lnTo>
                      <a:pt x="1496" y="172"/>
                    </a:lnTo>
                    <a:lnTo>
                      <a:pt x="1458" y="152"/>
                    </a:lnTo>
                    <a:lnTo>
                      <a:pt x="1391" y="143"/>
                    </a:lnTo>
                    <a:lnTo>
                      <a:pt x="1305" y="105"/>
                    </a:lnTo>
                    <a:lnTo>
                      <a:pt x="1258" y="95"/>
                    </a:lnTo>
                    <a:lnTo>
                      <a:pt x="1239" y="86"/>
                    </a:lnTo>
                    <a:lnTo>
                      <a:pt x="1219" y="86"/>
                    </a:lnTo>
                    <a:lnTo>
                      <a:pt x="1201" y="86"/>
                    </a:lnTo>
                    <a:lnTo>
                      <a:pt x="1191" y="95"/>
                    </a:lnTo>
                    <a:lnTo>
                      <a:pt x="1191" y="105"/>
                    </a:lnTo>
                    <a:lnTo>
                      <a:pt x="1191" y="124"/>
                    </a:lnTo>
                    <a:lnTo>
                      <a:pt x="1191" y="134"/>
                    </a:lnTo>
                    <a:lnTo>
                      <a:pt x="1181" y="172"/>
                    </a:lnTo>
                    <a:lnTo>
                      <a:pt x="1172" y="181"/>
                    </a:lnTo>
                    <a:lnTo>
                      <a:pt x="1172" y="134"/>
                    </a:lnTo>
                    <a:lnTo>
                      <a:pt x="1153" y="76"/>
                    </a:lnTo>
                    <a:lnTo>
                      <a:pt x="1134" y="57"/>
                    </a:lnTo>
                    <a:lnTo>
                      <a:pt x="1105" y="29"/>
                    </a:lnTo>
                    <a:lnTo>
                      <a:pt x="1077" y="0"/>
                    </a:lnTo>
                    <a:lnTo>
                      <a:pt x="1048" y="0"/>
                    </a:lnTo>
                    <a:lnTo>
                      <a:pt x="1029" y="10"/>
                    </a:lnTo>
                    <a:lnTo>
                      <a:pt x="991" y="19"/>
                    </a:lnTo>
                    <a:lnTo>
                      <a:pt x="924" y="29"/>
                    </a:lnTo>
                    <a:lnTo>
                      <a:pt x="838" y="19"/>
                    </a:lnTo>
                    <a:lnTo>
                      <a:pt x="800" y="29"/>
                    </a:lnTo>
                    <a:lnTo>
                      <a:pt x="772" y="38"/>
                    </a:lnTo>
                    <a:lnTo>
                      <a:pt x="772" y="57"/>
                    </a:lnTo>
                    <a:lnTo>
                      <a:pt x="791" y="57"/>
                    </a:lnTo>
                    <a:lnTo>
                      <a:pt x="791" y="76"/>
                    </a:lnTo>
                    <a:lnTo>
                      <a:pt x="762" y="76"/>
                    </a:lnTo>
                    <a:lnTo>
                      <a:pt x="696" y="124"/>
                    </a:lnTo>
                    <a:lnTo>
                      <a:pt x="677" y="143"/>
                    </a:lnTo>
                    <a:lnTo>
                      <a:pt x="658" y="152"/>
                    </a:lnTo>
                    <a:lnTo>
                      <a:pt x="648" y="162"/>
                    </a:lnTo>
                    <a:lnTo>
                      <a:pt x="648" y="172"/>
                    </a:lnTo>
                    <a:lnTo>
                      <a:pt x="658" y="181"/>
                    </a:lnTo>
                    <a:lnTo>
                      <a:pt x="658" y="210"/>
                    </a:lnTo>
                    <a:lnTo>
                      <a:pt x="677" y="257"/>
                    </a:lnTo>
                    <a:lnTo>
                      <a:pt x="677" y="276"/>
                    </a:lnTo>
                    <a:lnTo>
                      <a:pt x="600" y="210"/>
                    </a:lnTo>
                    <a:lnTo>
                      <a:pt x="553" y="181"/>
                    </a:lnTo>
                    <a:lnTo>
                      <a:pt x="515" y="210"/>
                    </a:lnTo>
                    <a:lnTo>
                      <a:pt x="486" y="200"/>
                    </a:lnTo>
                    <a:lnTo>
                      <a:pt x="458" y="191"/>
                    </a:lnTo>
                    <a:lnTo>
                      <a:pt x="458" y="210"/>
                    </a:lnTo>
                    <a:lnTo>
                      <a:pt x="458" y="267"/>
                    </a:lnTo>
                    <a:lnTo>
                      <a:pt x="458" y="286"/>
                    </a:lnTo>
                    <a:lnTo>
                      <a:pt x="448" y="305"/>
                    </a:lnTo>
                    <a:lnTo>
                      <a:pt x="381" y="343"/>
                    </a:lnTo>
                    <a:lnTo>
                      <a:pt x="362" y="334"/>
                    </a:lnTo>
                    <a:lnTo>
                      <a:pt x="324" y="324"/>
                    </a:lnTo>
                    <a:lnTo>
                      <a:pt x="286" y="334"/>
                    </a:lnTo>
                    <a:lnTo>
                      <a:pt x="191" y="324"/>
                    </a:lnTo>
                    <a:lnTo>
                      <a:pt x="172" y="334"/>
                    </a:lnTo>
                    <a:lnTo>
                      <a:pt x="153" y="352"/>
                    </a:lnTo>
                    <a:lnTo>
                      <a:pt x="29" y="438"/>
                    </a:lnTo>
                    <a:lnTo>
                      <a:pt x="10" y="467"/>
                    </a:lnTo>
                    <a:lnTo>
                      <a:pt x="0" y="486"/>
                    </a:lnTo>
                    <a:lnTo>
                      <a:pt x="10" y="495"/>
                    </a:lnTo>
                    <a:lnTo>
                      <a:pt x="10" y="515"/>
                    </a:lnTo>
                    <a:lnTo>
                      <a:pt x="10" y="533"/>
                    </a:lnTo>
                    <a:lnTo>
                      <a:pt x="10" y="543"/>
                    </a:lnTo>
                    <a:lnTo>
                      <a:pt x="10" y="562"/>
                    </a:lnTo>
                    <a:lnTo>
                      <a:pt x="10" y="572"/>
                    </a:lnTo>
                    <a:lnTo>
                      <a:pt x="20" y="591"/>
                    </a:lnTo>
                    <a:lnTo>
                      <a:pt x="29" y="638"/>
                    </a:lnTo>
                    <a:lnTo>
                      <a:pt x="38" y="657"/>
                    </a:lnTo>
                    <a:lnTo>
                      <a:pt x="134" y="629"/>
                    </a:lnTo>
                    <a:lnTo>
                      <a:pt x="258" y="543"/>
                    </a:lnTo>
                    <a:lnTo>
                      <a:pt x="277" y="533"/>
                    </a:lnTo>
                    <a:lnTo>
                      <a:pt x="286" y="533"/>
                    </a:lnTo>
                    <a:lnTo>
                      <a:pt x="305" y="533"/>
                    </a:lnTo>
                    <a:lnTo>
                      <a:pt x="315" y="543"/>
                    </a:lnTo>
                    <a:lnTo>
                      <a:pt x="334" y="562"/>
                    </a:lnTo>
                    <a:lnTo>
                      <a:pt x="372" y="572"/>
                    </a:lnTo>
                    <a:lnTo>
                      <a:pt x="419" y="572"/>
                    </a:lnTo>
                    <a:lnTo>
                      <a:pt x="458" y="572"/>
                    </a:lnTo>
                    <a:lnTo>
                      <a:pt x="467" y="581"/>
                    </a:lnTo>
                    <a:lnTo>
                      <a:pt x="477" y="591"/>
                    </a:lnTo>
                    <a:lnTo>
                      <a:pt x="477" y="610"/>
                    </a:lnTo>
                    <a:lnTo>
                      <a:pt x="448" y="629"/>
                    </a:lnTo>
                    <a:lnTo>
                      <a:pt x="439" y="648"/>
                    </a:lnTo>
                    <a:lnTo>
                      <a:pt x="429" y="686"/>
                    </a:lnTo>
                    <a:lnTo>
                      <a:pt x="429" y="705"/>
                    </a:lnTo>
                    <a:lnTo>
                      <a:pt x="439" y="714"/>
                    </a:lnTo>
                    <a:lnTo>
                      <a:pt x="467" y="724"/>
                    </a:lnTo>
                    <a:lnTo>
                      <a:pt x="477" y="743"/>
                    </a:lnTo>
                    <a:lnTo>
                      <a:pt x="467" y="762"/>
                    </a:lnTo>
                    <a:lnTo>
                      <a:pt x="467" y="800"/>
                    </a:lnTo>
                    <a:lnTo>
                      <a:pt x="467" y="857"/>
                    </a:lnTo>
                    <a:lnTo>
                      <a:pt x="448" y="876"/>
                    </a:lnTo>
                    <a:lnTo>
                      <a:pt x="448" y="886"/>
                    </a:lnTo>
                    <a:lnTo>
                      <a:pt x="439" y="905"/>
                    </a:lnTo>
                    <a:lnTo>
                      <a:pt x="448" y="914"/>
                    </a:lnTo>
                    <a:lnTo>
                      <a:pt x="458" y="914"/>
                    </a:lnTo>
                    <a:lnTo>
                      <a:pt x="505" y="934"/>
                    </a:lnTo>
                    <a:lnTo>
                      <a:pt x="553" y="934"/>
                    </a:lnTo>
                    <a:lnTo>
                      <a:pt x="562" y="934"/>
                    </a:lnTo>
                    <a:lnTo>
                      <a:pt x="582" y="934"/>
                    </a:lnTo>
                    <a:lnTo>
                      <a:pt x="610" y="867"/>
                    </a:lnTo>
                    <a:lnTo>
                      <a:pt x="639" y="857"/>
                    </a:lnTo>
                    <a:lnTo>
                      <a:pt x="648" y="857"/>
                    </a:lnTo>
                    <a:lnTo>
                      <a:pt x="658" y="867"/>
                    </a:lnTo>
                    <a:lnTo>
                      <a:pt x="658" y="886"/>
                    </a:lnTo>
                    <a:lnTo>
                      <a:pt x="658" y="896"/>
                    </a:lnTo>
                    <a:lnTo>
                      <a:pt x="667" y="905"/>
                    </a:lnTo>
                    <a:lnTo>
                      <a:pt x="696" y="914"/>
                    </a:lnTo>
                    <a:lnTo>
                      <a:pt x="705" y="934"/>
                    </a:lnTo>
                    <a:lnTo>
                      <a:pt x="715" y="943"/>
                    </a:lnTo>
                    <a:lnTo>
                      <a:pt x="705" y="962"/>
                    </a:lnTo>
                    <a:lnTo>
                      <a:pt x="705" y="972"/>
                    </a:lnTo>
                    <a:lnTo>
                      <a:pt x="696" y="981"/>
                    </a:lnTo>
                    <a:lnTo>
                      <a:pt x="686" y="981"/>
                    </a:lnTo>
                    <a:lnTo>
                      <a:pt x="677" y="981"/>
                    </a:lnTo>
                    <a:lnTo>
                      <a:pt x="648" y="991"/>
                    </a:lnTo>
                    <a:lnTo>
                      <a:pt x="629" y="991"/>
                    </a:lnTo>
                    <a:lnTo>
                      <a:pt x="629" y="1010"/>
                    </a:lnTo>
                    <a:lnTo>
                      <a:pt x="639" y="1019"/>
                    </a:lnTo>
                    <a:lnTo>
                      <a:pt x="658" y="1038"/>
                    </a:lnTo>
                    <a:lnTo>
                      <a:pt x="677" y="1048"/>
                    </a:lnTo>
                    <a:lnTo>
                      <a:pt x="715" y="1067"/>
                    </a:lnTo>
                    <a:lnTo>
                      <a:pt x="724" y="1076"/>
                    </a:lnTo>
                    <a:lnTo>
                      <a:pt x="724" y="1086"/>
                    </a:lnTo>
                    <a:lnTo>
                      <a:pt x="724" y="1105"/>
                    </a:lnTo>
                    <a:lnTo>
                      <a:pt x="724" y="1114"/>
                    </a:lnTo>
                    <a:lnTo>
                      <a:pt x="715" y="1114"/>
                    </a:lnTo>
                    <a:lnTo>
                      <a:pt x="696" y="1124"/>
                    </a:lnTo>
                    <a:lnTo>
                      <a:pt x="677" y="1124"/>
                    </a:lnTo>
                    <a:lnTo>
                      <a:pt x="658" y="1143"/>
                    </a:lnTo>
                    <a:lnTo>
                      <a:pt x="648" y="1152"/>
                    </a:lnTo>
                    <a:lnTo>
                      <a:pt x="639" y="1152"/>
                    </a:lnTo>
                    <a:lnTo>
                      <a:pt x="600" y="1152"/>
                    </a:lnTo>
                    <a:lnTo>
                      <a:pt x="572" y="1162"/>
                    </a:lnTo>
                    <a:lnTo>
                      <a:pt x="562" y="1162"/>
                    </a:lnTo>
                    <a:lnTo>
                      <a:pt x="543" y="1162"/>
                    </a:lnTo>
                    <a:lnTo>
                      <a:pt x="534" y="1152"/>
                    </a:lnTo>
                    <a:lnTo>
                      <a:pt x="505" y="1152"/>
                    </a:lnTo>
                    <a:lnTo>
                      <a:pt x="486" y="1143"/>
                    </a:lnTo>
                    <a:lnTo>
                      <a:pt x="477" y="1143"/>
                    </a:lnTo>
                    <a:lnTo>
                      <a:pt x="467" y="1124"/>
                    </a:lnTo>
                    <a:lnTo>
                      <a:pt x="458" y="1095"/>
                    </a:lnTo>
                    <a:lnTo>
                      <a:pt x="448" y="1086"/>
                    </a:lnTo>
                    <a:lnTo>
                      <a:pt x="439" y="1086"/>
                    </a:lnTo>
                    <a:lnTo>
                      <a:pt x="419" y="1076"/>
                    </a:lnTo>
                    <a:lnTo>
                      <a:pt x="401" y="1076"/>
                    </a:lnTo>
                    <a:lnTo>
                      <a:pt x="343" y="1076"/>
                    </a:lnTo>
                    <a:lnTo>
                      <a:pt x="334" y="1095"/>
                    </a:lnTo>
                    <a:lnTo>
                      <a:pt x="324" y="1105"/>
                    </a:lnTo>
                    <a:lnTo>
                      <a:pt x="315" y="1124"/>
                    </a:lnTo>
                    <a:lnTo>
                      <a:pt x="296" y="1143"/>
                    </a:lnTo>
                    <a:lnTo>
                      <a:pt x="277" y="1172"/>
                    </a:lnTo>
                    <a:lnTo>
                      <a:pt x="267" y="1181"/>
                    </a:lnTo>
                    <a:lnTo>
                      <a:pt x="258" y="1200"/>
                    </a:lnTo>
                    <a:lnTo>
                      <a:pt x="258" y="1210"/>
                    </a:lnTo>
                    <a:lnTo>
                      <a:pt x="267" y="1229"/>
                    </a:lnTo>
                    <a:lnTo>
                      <a:pt x="286" y="1248"/>
                    </a:lnTo>
                    <a:lnTo>
                      <a:pt x="334" y="1305"/>
                    </a:lnTo>
                    <a:lnTo>
                      <a:pt x="343" y="1315"/>
                    </a:lnTo>
                    <a:lnTo>
                      <a:pt x="353" y="1324"/>
                    </a:lnTo>
                    <a:lnTo>
                      <a:pt x="362" y="1315"/>
                    </a:lnTo>
                    <a:lnTo>
                      <a:pt x="372" y="1305"/>
                    </a:lnTo>
                    <a:lnTo>
                      <a:pt x="362" y="1295"/>
                    </a:lnTo>
                    <a:lnTo>
                      <a:pt x="372" y="1276"/>
                    </a:lnTo>
                    <a:lnTo>
                      <a:pt x="381" y="1267"/>
                    </a:lnTo>
                    <a:lnTo>
                      <a:pt x="391" y="1257"/>
                    </a:lnTo>
                    <a:lnTo>
                      <a:pt x="401" y="1248"/>
                    </a:lnTo>
                    <a:lnTo>
                      <a:pt x="419" y="1248"/>
                    </a:lnTo>
                    <a:lnTo>
                      <a:pt x="448" y="1248"/>
                    </a:lnTo>
                    <a:lnTo>
                      <a:pt x="458" y="1238"/>
                    </a:lnTo>
                    <a:lnTo>
                      <a:pt x="467" y="1229"/>
                    </a:lnTo>
                    <a:lnTo>
                      <a:pt x="496" y="1200"/>
                    </a:lnTo>
                    <a:lnTo>
                      <a:pt x="505" y="1191"/>
                    </a:lnTo>
                    <a:lnTo>
                      <a:pt x="515" y="1200"/>
                    </a:lnTo>
                    <a:lnTo>
                      <a:pt x="524" y="1219"/>
                    </a:lnTo>
                    <a:lnTo>
                      <a:pt x="515" y="1238"/>
                    </a:lnTo>
                    <a:lnTo>
                      <a:pt x="505" y="1257"/>
                    </a:lnTo>
                    <a:lnTo>
                      <a:pt x="496" y="1286"/>
                    </a:lnTo>
                    <a:lnTo>
                      <a:pt x="477" y="1315"/>
                    </a:lnTo>
                    <a:lnTo>
                      <a:pt x="467" y="1333"/>
                    </a:lnTo>
                    <a:lnTo>
                      <a:pt x="458" y="1343"/>
                    </a:lnTo>
                    <a:lnTo>
                      <a:pt x="458" y="1362"/>
                    </a:lnTo>
                    <a:lnTo>
                      <a:pt x="467" y="1381"/>
                    </a:lnTo>
                    <a:lnTo>
                      <a:pt x="477" y="1391"/>
                    </a:lnTo>
                    <a:lnTo>
                      <a:pt x="486" y="1400"/>
                    </a:lnTo>
                    <a:lnTo>
                      <a:pt x="496" y="1410"/>
                    </a:lnTo>
                    <a:lnTo>
                      <a:pt x="486" y="1429"/>
                    </a:lnTo>
                    <a:lnTo>
                      <a:pt x="486" y="1448"/>
                    </a:lnTo>
                    <a:lnTo>
                      <a:pt x="505" y="1448"/>
                    </a:lnTo>
                    <a:lnTo>
                      <a:pt x="543" y="1438"/>
                    </a:lnTo>
                    <a:lnTo>
                      <a:pt x="591" y="1419"/>
                    </a:lnTo>
                    <a:lnTo>
                      <a:pt x="648" y="1438"/>
                    </a:lnTo>
                    <a:lnTo>
                      <a:pt x="686" y="1486"/>
                    </a:lnTo>
                    <a:lnTo>
                      <a:pt x="715" y="1505"/>
                    </a:lnTo>
                    <a:lnTo>
                      <a:pt x="743" y="1514"/>
                    </a:lnTo>
                    <a:lnTo>
                      <a:pt x="782" y="1562"/>
                    </a:lnTo>
                    <a:lnTo>
                      <a:pt x="820" y="1581"/>
                    </a:lnTo>
                    <a:lnTo>
                      <a:pt x="924" y="1667"/>
                    </a:lnTo>
                    <a:lnTo>
                      <a:pt x="943" y="1686"/>
                    </a:lnTo>
                    <a:lnTo>
                      <a:pt x="943" y="1714"/>
                    </a:lnTo>
                    <a:lnTo>
                      <a:pt x="943" y="1734"/>
                    </a:lnTo>
                    <a:lnTo>
                      <a:pt x="943" y="1762"/>
                    </a:lnTo>
                    <a:lnTo>
                      <a:pt x="953" y="1781"/>
                    </a:lnTo>
                    <a:lnTo>
                      <a:pt x="981" y="1762"/>
                    </a:lnTo>
                    <a:lnTo>
                      <a:pt x="981" y="1781"/>
                    </a:lnTo>
                    <a:lnTo>
                      <a:pt x="981" y="1791"/>
                    </a:lnTo>
                    <a:lnTo>
                      <a:pt x="963" y="1819"/>
                    </a:lnTo>
                    <a:lnTo>
                      <a:pt x="963" y="1829"/>
                    </a:lnTo>
                    <a:lnTo>
                      <a:pt x="972" y="1838"/>
                    </a:lnTo>
                    <a:lnTo>
                      <a:pt x="981" y="1848"/>
                    </a:lnTo>
                    <a:lnTo>
                      <a:pt x="991" y="1848"/>
                    </a:lnTo>
                    <a:lnTo>
                      <a:pt x="1010" y="1838"/>
                    </a:lnTo>
                    <a:lnTo>
                      <a:pt x="1039" y="1838"/>
                    </a:lnTo>
                    <a:lnTo>
                      <a:pt x="1048" y="1800"/>
                    </a:lnTo>
                    <a:lnTo>
                      <a:pt x="1048" y="1791"/>
                    </a:lnTo>
                    <a:lnTo>
                      <a:pt x="1067" y="1781"/>
                    </a:lnTo>
                    <a:lnTo>
                      <a:pt x="1086" y="1772"/>
                    </a:lnTo>
                    <a:lnTo>
                      <a:pt x="1105" y="1772"/>
                    </a:lnTo>
                    <a:lnTo>
                      <a:pt x="1162" y="1810"/>
                    </a:lnTo>
                    <a:lnTo>
                      <a:pt x="1172" y="1829"/>
                    </a:lnTo>
                    <a:lnTo>
                      <a:pt x="1181" y="1848"/>
                    </a:lnTo>
                    <a:lnTo>
                      <a:pt x="1181" y="1857"/>
                    </a:lnTo>
                    <a:lnTo>
                      <a:pt x="1181" y="1876"/>
                    </a:lnTo>
                    <a:lnTo>
                      <a:pt x="1181" y="1905"/>
                    </a:lnTo>
                    <a:lnTo>
                      <a:pt x="1181" y="1934"/>
                    </a:lnTo>
                    <a:lnTo>
                      <a:pt x="1191" y="1943"/>
                    </a:lnTo>
                    <a:lnTo>
                      <a:pt x="1210" y="1952"/>
                    </a:lnTo>
                    <a:lnTo>
                      <a:pt x="1267" y="1991"/>
                    </a:lnTo>
                    <a:lnTo>
                      <a:pt x="1286" y="2000"/>
                    </a:lnTo>
                    <a:lnTo>
                      <a:pt x="1296" y="1991"/>
                    </a:lnTo>
                    <a:lnTo>
                      <a:pt x="1305" y="1981"/>
                    </a:lnTo>
                    <a:lnTo>
                      <a:pt x="1324" y="1981"/>
                    </a:lnTo>
                    <a:lnTo>
                      <a:pt x="1334" y="1991"/>
                    </a:lnTo>
                    <a:lnTo>
                      <a:pt x="1344" y="2029"/>
                    </a:lnTo>
                    <a:lnTo>
                      <a:pt x="1362" y="2010"/>
                    </a:lnTo>
                    <a:lnTo>
                      <a:pt x="1382" y="1991"/>
                    </a:lnTo>
                    <a:lnTo>
                      <a:pt x="1400" y="1991"/>
                    </a:lnTo>
                    <a:lnTo>
                      <a:pt x="1439" y="2000"/>
                    </a:lnTo>
                    <a:lnTo>
                      <a:pt x="1429" y="1991"/>
                    </a:lnTo>
                    <a:lnTo>
                      <a:pt x="1429" y="1981"/>
                    </a:lnTo>
                    <a:lnTo>
                      <a:pt x="1429" y="1962"/>
                    </a:lnTo>
                    <a:lnTo>
                      <a:pt x="1439" y="1952"/>
                    </a:lnTo>
                    <a:lnTo>
                      <a:pt x="1458" y="1943"/>
                    </a:lnTo>
                    <a:lnTo>
                      <a:pt x="1467" y="1943"/>
                    </a:lnTo>
                    <a:lnTo>
                      <a:pt x="1486" y="1972"/>
                    </a:lnTo>
                    <a:lnTo>
                      <a:pt x="1524" y="2000"/>
                    </a:lnTo>
                    <a:lnTo>
                      <a:pt x="1582" y="2019"/>
                    </a:lnTo>
                    <a:lnTo>
                      <a:pt x="1620" y="2019"/>
                    </a:lnTo>
                    <a:lnTo>
                      <a:pt x="1620" y="1991"/>
                    </a:lnTo>
                    <a:lnTo>
                      <a:pt x="1639" y="1876"/>
                    </a:lnTo>
                    <a:lnTo>
                      <a:pt x="1629" y="1838"/>
                    </a:lnTo>
                    <a:lnTo>
                      <a:pt x="1620" y="1829"/>
                    </a:lnTo>
                    <a:lnTo>
                      <a:pt x="1620" y="1819"/>
                    </a:lnTo>
                    <a:lnTo>
                      <a:pt x="1600" y="1810"/>
                    </a:lnTo>
                    <a:lnTo>
                      <a:pt x="1591" y="1810"/>
                    </a:lnTo>
                    <a:lnTo>
                      <a:pt x="1562" y="1848"/>
                    </a:lnTo>
                    <a:lnTo>
                      <a:pt x="1543" y="1857"/>
                    </a:lnTo>
                    <a:lnTo>
                      <a:pt x="1534" y="1857"/>
                    </a:lnTo>
                    <a:lnTo>
                      <a:pt x="1515" y="1838"/>
                    </a:lnTo>
                    <a:lnTo>
                      <a:pt x="1496" y="1838"/>
                    </a:lnTo>
                    <a:lnTo>
                      <a:pt x="1486" y="1829"/>
                    </a:lnTo>
                    <a:lnTo>
                      <a:pt x="1477" y="1819"/>
                    </a:lnTo>
                    <a:lnTo>
                      <a:pt x="1477" y="1800"/>
                    </a:lnTo>
                    <a:lnTo>
                      <a:pt x="1477" y="1791"/>
                    </a:lnTo>
                    <a:lnTo>
                      <a:pt x="1505" y="1762"/>
                    </a:lnTo>
                    <a:lnTo>
                      <a:pt x="1515" y="1762"/>
                    </a:lnTo>
                    <a:lnTo>
                      <a:pt x="1543" y="1734"/>
                    </a:lnTo>
                    <a:lnTo>
                      <a:pt x="1562" y="1714"/>
                    </a:lnTo>
                    <a:lnTo>
                      <a:pt x="1600" y="1686"/>
                    </a:lnTo>
                    <a:lnTo>
                      <a:pt x="1610" y="1676"/>
                    </a:lnTo>
                    <a:lnTo>
                      <a:pt x="1629" y="1676"/>
                    </a:lnTo>
                    <a:lnTo>
                      <a:pt x="1639" y="1686"/>
                    </a:lnTo>
                    <a:lnTo>
                      <a:pt x="1648" y="1686"/>
                    </a:lnTo>
                    <a:lnTo>
                      <a:pt x="1658" y="1696"/>
                    </a:lnTo>
                    <a:lnTo>
                      <a:pt x="1667" y="1714"/>
                    </a:lnTo>
                    <a:lnTo>
                      <a:pt x="1677" y="1724"/>
                    </a:lnTo>
                    <a:lnTo>
                      <a:pt x="1705" y="1724"/>
                    </a:lnTo>
                    <a:lnTo>
                      <a:pt x="1724" y="1724"/>
                    </a:lnTo>
                    <a:lnTo>
                      <a:pt x="1734" y="1714"/>
                    </a:lnTo>
                    <a:lnTo>
                      <a:pt x="1781" y="1686"/>
                    </a:lnTo>
                    <a:lnTo>
                      <a:pt x="1791" y="1676"/>
                    </a:lnTo>
                    <a:lnTo>
                      <a:pt x="1791" y="1657"/>
                    </a:lnTo>
                    <a:lnTo>
                      <a:pt x="1791" y="1638"/>
                    </a:lnTo>
                    <a:lnTo>
                      <a:pt x="1772" y="1638"/>
                    </a:lnTo>
                    <a:lnTo>
                      <a:pt x="1763" y="1629"/>
                    </a:lnTo>
                    <a:lnTo>
                      <a:pt x="1753" y="1553"/>
                    </a:lnTo>
                    <a:lnTo>
                      <a:pt x="1753" y="1533"/>
                    </a:lnTo>
                    <a:lnTo>
                      <a:pt x="1763" y="1514"/>
                    </a:lnTo>
                    <a:lnTo>
                      <a:pt x="1801" y="1505"/>
                    </a:lnTo>
                    <a:lnTo>
                      <a:pt x="1810" y="1486"/>
                    </a:lnTo>
                    <a:lnTo>
                      <a:pt x="1820" y="1467"/>
                    </a:lnTo>
                    <a:lnTo>
                      <a:pt x="1820" y="1438"/>
                    </a:lnTo>
                    <a:lnTo>
                      <a:pt x="1820" y="1400"/>
                    </a:lnTo>
                    <a:lnTo>
                      <a:pt x="1839" y="1353"/>
                    </a:lnTo>
                    <a:lnTo>
                      <a:pt x="1867" y="1305"/>
                    </a:lnTo>
                    <a:lnTo>
                      <a:pt x="1877" y="1276"/>
                    </a:lnTo>
                    <a:lnTo>
                      <a:pt x="1877" y="1257"/>
                    </a:lnTo>
                    <a:lnTo>
                      <a:pt x="1858" y="1172"/>
                    </a:lnTo>
                    <a:lnTo>
                      <a:pt x="1877" y="1124"/>
                    </a:lnTo>
                    <a:lnTo>
                      <a:pt x="1877" y="1114"/>
                    </a:lnTo>
                    <a:lnTo>
                      <a:pt x="1886" y="1095"/>
                    </a:lnTo>
                    <a:lnTo>
                      <a:pt x="1896" y="1086"/>
                    </a:lnTo>
                    <a:lnTo>
                      <a:pt x="1915" y="1067"/>
                    </a:lnTo>
                    <a:lnTo>
                      <a:pt x="1934" y="1067"/>
                    </a:lnTo>
                    <a:lnTo>
                      <a:pt x="1963" y="1076"/>
                    </a:lnTo>
                    <a:lnTo>
                      <a:pt x="1972" y="1076"/>
                    </a:lnTo>
                    <a:lnTo>
                      <a:pt x="2010" y="1076"/>
                    </a:lnTo>
                    <a:lnTo>
                      <a:pt x="2019" y="1076"/>
                    </a:lnTo>
                    <a:lnTo>
                      <a:pt x="2039" y="1076"/>
                    </a:lnTo>
                    <a:lnTo>
                      <a:pt x="2058" y="1067"/>
                    </a:lnTo>
                    <a:lnTo>
                      <a:pt x="2067" y="1057"/>
                    </a:lnTo>
                    <a:lnTo>
                      <a:pt x="2096" y="1010"/>
                    </a:lnTo>
                    <a:lnTo>
                      <a:pt x="2115" y="1000"/>
                    </a:lnTo>
                    <a:lnTo>
                      <a:pt x="2153" y="991"/>
                    </a:lnTo>
                    <a:lnTo>
                      <a:pt x="2172" y="981"/>
                    </a:lnTo>
                    <a:lnTo>
                      <a:pt x="2182" y="972"/>
                    </a:lnTo>
                    <a:lnTo>
                      <a:pt x="2182" y="953"/>
                    </a:lnTo>
                    <a:lnTo>
                      <a:pt x="2182" y="934"/>
                    </a:lnTo>
                    <a:lnTo>
                      <a:pt x="2182" y="914"/>
                    </a:lnTo>
                    <a:lnTo>
                      <a:pt x="2182" y="905"/>
                    </a:lnTo>
                    <a:lnTo>
                      <a:pt x="2191" y="886"/>
                    </a:lnTo>
                    <a:lnTo>
                      <a:pt x="2201" y="857"/>
                    </a:lnTo>
                    <a:lnTo>
                      <a:pt x="2220" y="819"/>
                    </a:lnTo>
                    <a:lnTo>
                      <a:pt x="2305" y="762"/>
                    </a:lnTo>
                    <a:lnTo>
                      <a:pt x="2324" y="753"/>
                    </a:lnTo>
                    <a:lnTo>
                      <a:pt x="2343" y="733"/>
                    </a:lnTo>
                    <a:lnTo>
                      <a:pt x="2362" y="714"/>
                    </a:lnTo>
                    <a:lnTo>
                      <a:pt x="2382" y="676"/>
                    </a:lnTo>
                    <a:lnTo>
                      <a:pt x="2382" y="648"/>
                    </a:lnTo>
                    <a:lnTo>
                      <a:pt x="2382" y="629"/>
                    </a:lnTo>
                    <a:lnTo>
                      <a:pt x="2372" y="619"/>
                    </a:lnTo>
                    <a:lnTo>
                      <a:pt x="2372" y="600"/>
                    </a:lnTo>
                    <a:lnTo>
                      <a:pt x="2372" y="572"/>
                    </a:lnTo>
                    <a:lnTo>
                      <a:pt x="2372" y="553"/>
                    </a:lnTo>
                    <a:lnTo>
                      <a:pt x="2382" y="505"/>
                    </a:lnTo>
                    <a:lnTo>
                      <a:pt x="2391" y="495"/>
                    </a:lnTo>
                    <a:lnTo>
                      <a:pt x="2400" y="505"/>
                    </a:lnTo>
                    <a:lnTo>
                      <a:pt x="2420" y="515"/>
                    </a:lnTo>
                    <a:lnTo>
                      <a:pt x="2429" y="505"/>
                    </a:lnTo>
                    <a:lnTo>
                      <a:pt x="2429" y="495"/>
                    </a:lnTo>
                    <a:lnTo>
                      <a:pt x="2439" y="486"/>
                    </a:lnTo>
                    <a:lnTo>
                      <a:pt x="2448" y="476"/>
                    </a:lnTo>
                    <a:lnTo>
                      <a:pt x="2458" y="476"/>
                    </a:lnTo>
                    <a:lnTo>
                      <a:pt x="2467" y="486"/>
                    </a:lnTo>
                    <a:lnTo>
                      <a:pt x="2486" y="486"/>
                    </a:lnTo>
                    <a:lnTo>
                      <a:pt x="2505" y="476"/>
                    </a:lnTo>
                    <a:lnTo>
                      <a:pt x="2525" y="457"/>
                    </a:lnTo>
                    <a:lnTo>
                      <a:pt x="2553" y="410"/>
                    </a:lnTo>
                    <a:lnTo>
                      <a:pt x="2572" y="372"/>
                    </a:lnTo>
                    <a:lnTo>
                      <a:pt x="2581" y="352"/>
                    </a:lnTo>
                    <a:lnTo>
                      <a:pt x="2601" y="343"/>
                    </a:lnTo>
                    <a:lnTo>
                      <a:pt x="2639" y="334"/>
                    </a:lnTo>
                    <a:lnTo>
                      <a:pt x="2629" y="324"/>
                    </a:lnTo>
                    <a:close/>
                    <a:moveTo>
                      <a:pt x="1448" y="1705"/>
                    </a:moveTo>
                    <a:lnTo>
                      <a:pt x="1429" y="1714"/>
                    </a:lnTo>
                    <a:lnTo>
                      <a:pt x="1410" y="1714"/>
                    </a:lnTo>
                    <a:lnTo>
                      <a:pt x="1400" y="1705"/>
                    </a:lnTo>
                    <a:lnTo>
                      <a:pt x="1391" y="1696"/>
                    </a:lnTo>
                    <a:lnTo>
                      <a:pt x="1382" y="1696"/>
                    </a:lnTo>
                    <a:lnTo>
                      <a:pt x="1258" y="1696"/>
                    </a:lnTo>
                    <a:lnTo>
                      <a:pt x="1181" y="1657"/>
                    </a:lnTo>
                    <a:lnTo>
                      <a:pt x="1077" y="1638"/>
                    </a:lnTo>
                    <a:lnTo>
                      <a:pt x="981" y="1591"/>
                    </a:lnTo>
                    <a:lnTo>
                      <a:pt x="943" y="1562"/>
                    </a:lnTo>
                    <a:lnTo>
                      <a:pt x="905" y="1514"/>
                    </a:lnTo>
                    <a:lnTo>
                      <a:pt x="896" y="1505"/>
                    </a:lnTo>
                    <a:lnTo>
                      <a:pt x="896" y="1486"/>
                    </a:lnTo>
                    <a:lnTo>
                      <a:pt x="924" y="1457"/>
                    </a:lnTo>
                    <a:lnTo>
                      <a:pt x="953" y="1410"/>
                    </a:lnTo>
                    <a:lnTo>
                      <a:pt x="963" y="1400"/>
                    </a:lnTo>
                    <a:lnTo>
                      <a:pt x="981" y="1400"/>
                    </a:lnTo>
                    <a:lnTo>
                      <a:pt x="1077" y="1391"/>
                    </a:lnTo>
                    <a:lnTo>
                      <a:pt x="1115" y="1391"/>
                    </a:lnTo>
                    <a:lnTo>
                      <a:pt x="1134" y="1400"/>
                    </a:lnTo>
                    <a:lnTo>
                      <a:pt x="1162" y="1410"/>
                    </a:lnTo>
                    <a:lnTo>
                      <a:pt x="1258" y="1438"/>
                    </a:lnTo>
                    <a:lnTo>
                      <a:pt x="1277" y="1438"/>
                    </a:lnTo>
                    <a:lnTo>
                      <a:pt x="1286" y="1438"/>
                    </a:lnTo>
                    <a:lnTo>
                      <a:pt x="1305" y="1438"/>
                    </a:lnTo>
                    <a:lnTo>
                      <a:pt x="1315" y="1438"/>
                    </a:lnTo>
                    <a:lnTo>
                      <a:pt x="1324" y="1438"/>
                    </a:lnTo>
                    <a:lnTo>
                      <a:pt x="1324" y="1448"/>
                    </a:lnTo>
                    <a:lnTo>
                      <a:pt x="1334" y="1457"/>
                    </a:lnTo>
                    <a:lnTo>
                      <a:pt x="1353" y="1467"/>
                    </a:lnTo>
                    <a:lnTo>
                      <a:pt x="1362" y="1467"/>
                    </a:lnTo>
                    <a:lnTo>
                      <a:pt x="1382" y="1467"/>
                    </a:lnTo>
                    <a:lnTo>
                      <a:pt x="1382" y="1476"/>
                    </a:lnTo>
                    <a:lnTo>
                      <a:pt x="1382" y="1495"/>
                    </a:lnTo>
                    <a:lnTo>
                      <a:pt x="1372" y="1505"/>
                    </a:lnTo>
                    <a:lnTo>
                      <a:pt x="1372" y="1514"/>
                    </a:lnTo>
                    <a:lnTo>
                      <a:pt x="1362" y="1543"/>
                    </a:lnTo>
                    <a:lnTo>
                      <a:pt x="1353" y="1553"/>
                    </a:lnTo>
                    <a:lnTo>
                      <a:pt x="1344" y="1553"/>
                    </a:lnTo>
                    <a:lnTo>
                      <a:pt x="1324" y="1562"/>
                    </a:lnTo>
                    <a:lnTo>
                      <a:pt x="1315" y="1571"/>
                    </a:lnTo>
                    <a:lnTo>
                      <a:pt x="1315" y="1581"/>
                    </a:lnTo>
                    <a:lnTo>
                      <a:pt x="1315" y="1591"/>
                    </a:lnTo>
                    <a:lnTo>
                      <a:pt x="1324" y="1600"/>
                    </a:lnTo>
                    <a:lnTo>
                      <a:pt x="1334" y="1610"/>
                    </a:lnTo>
                    <a:lnTo>
                      <a:pt x="1344" y="1619"/>
                    </a:lnTo>
                    <a:lnTo>
                      <a:pt x="1362" y="1648"/>
                    </a:lnTo>
                    <a:lnTo>
                      <a:pt x="1372" y="1648"/>
                    </a:lnTo>
                    <a:lnTo>
                      <a:pt x="1382" y="1648"/>
                    </a:lnTo>
                    <a:lnTo>
                      <a:pt x="1391" y="1648"/>
                    </a:lnTo>
                    <a:lnTo>
                      <a:pt x="1400" y="1638"/>
                    </a:lnTo>
                    <a:lnTo>
                      <a:pt x="1410" y="1629"/>
                    </a:lnTo>
                    <a:lnTo>
                      <a:pt x="1420" y="1619"/>
                    </a:lnTo>
                    <a:lnTo>
                      <a:pt x="1429" y="1619"/>
                    </a:lnTo>
                    <a:lnTo>
                      <a:pt x="1439" y="1629"/>
                    </a:lnTo>
                    <a:lnTo>
                      <a:pt x="1439" y="1638"/>
                    </a:lnTo>
                    <a:lnTo>
                      <a:pt x="1439" y="1648"/>
                    </a:lnTo>
                    <a:lnTo>
                      <a:pt x="1448" y="1667"/>
                    </a:lnTo>
                    <a:lnTo>
                      <a:pt x="1448" y="1696"/>
                    </a:lnTo>
                    <a:lnTo>
                      <a:pt x="1448" y="1705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33" name="Freeform 21">
                <a:extLst>
                  <a:ext uri="{FF2B5EF4-FFF2-40B4-BE49-F238E27FC236}">
                    <a16:creationId xmlns:a16="http://schemas.microsoft.com/office/drawing/2014/main" id="{940C186B-00F0-B744-B314-2CF86DD42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87263" y="3967163"/>
                <a:ext cx="1746250" cy="1042987"/>
              </a:xfrm>
              <a:custGeom>
                <a:avLst/>
                <a:gdLst>
                  <a:gd name="T0" fmla="*/ 191947 w 4849"/>
                  <a:gd name="T1" fmla="*/ 706365 h 2897"/>
                  <a:gd name="T2" fmla="*/ 147291 w 4849"/>
                  <a:gd name="T3" fmla="*/ 706365 h 2897"/>
                  <a:gd name="T4" fmla="*/ 82109 w 4849"/>
                  <a:gd name="T5" fmla="*/ 726887 h 2897"/>
                  <a:gd name="T6" fmla="*/ 44656 w 4849"/>
                  <a:gd name="T7" fmla="*/ 775130 h 2897"/>
                  <a:gd name="T8" fmla="*/ 13685 w 4849"/>
                  <a:gd name="T9" fmla="*/ 809332 h 2897"/>
                  <a:gd name="T10" fmla="*/ 0 w 4849"/>
                  <a:gd name="T11" fmla="*/ 867656 h 2897"/>
                  <a:gd name="T12" fmla="*/ 51498 w 4849"/>
                  <a:gd name="T13" fmla="*/ 884937 h 2897"/>
                  <a:gd name="T14" fmla="*/ 106237 w 4849"/>
                  <a:gd name="T15" fmla="*/ 905458 h 2897"/>
                  <a:gd name="T16" fmla="*/ 133607 w 4849"/>
                  <a:gd name="T17" fmla="*/ 853975 h 2897"/>
                  <a:gd name="T18" fmla="*/ 202391 w 4849"/>
                  <a:gd name="T19" fmla="*/ 792051 h 2897"/>
                  <a:gd name="T20" fmla="*/ 219317 w 4849"/>
                  <a:gd name="T21" fmla="*/ 737327 h 2897"/>
                  <a:gd name="T22" fmla="*/ 987825 w 4849"/>
                  <a:gd name="T23" fmla="*/ 682604 h 2897"/>
                  <a:gd name="T24" fmla="*/ 123523 w 4849"/>
                  <a:gd name="T25" fmla="*/ 963782 h 2897"/>
                  <a:gd name="T26" fmla="*/ 102996 w 4849"/>
                  <a:gd name="T27" fmla="*/ 977463 h 2897"/>
                  <a:gd name="T28" fmla="*/ 95793 w 4849"/>
                  <a:gd name="T29" fmla="*/ 1008065 h 2897"/>
                  <a:gd name="T30" fmla="*/ 109838 w 4849"/>
                  <a:gd name="T31" fmla="*/ 1035787 h 2897"/>
                  <a:gd name="T32" fmla="*/ 191947 w 4849"/>
                  <a:gd name="T33" fmla="*/ 1035787 h 2897"/>
                  <a:gd name="T34" fmla="*/ 1213984 w 4849"/>
                  <a:gd name="T35" fmla="*/ 219614 h 2897"/>
                  <a:gd name="T36" fmla="*/ 1107747 w 4849"/>
                  <a:gd name="T37" fmla="*/ 236895 h 2897"/>
                  <a:gd name="T38" fmla="*/ 1090821 w 4849"/>
                  <a:gd name="T39" fmla="*/ 171731 h 2897"/>
                  <a:gd name="T40" fmla="*/ 1107747 w 4849"/>
                  <a:gd name="T41" fmla="*/ 144009 h 2897"/>
                  <a:gd name="T42" fmla="*/ 1056249 w 4849"/>
                  <a:gd name="T43" fmla="*/ 123488 h 2897"/>
                  <a:gd name="T44" fmla="*/ 1111348 w 4849"/>
                  <a:gd name="T45" fmla="*/ 96126 h 2897"/>
                  <a:gd name="T46" fmla="*/ 1039323 w 4849"/>
                  <a:gd name="T47" fmla="*/ 106567 h 2897"/>
                  <a:gd name="T48" fmla="*/ 905356 w 4849"/>
                  <a:gd name="T49" fmla="*/ 154450 h 2897"/>
                  <a:gd name="T50" fmla="*/ 871144 w 4849"/>
                  <a:gd name="T51" fmla="*/ 168131 h 2897"/>
                  <a:gd name="T52" fmla="*/ 819646 w 4849"/>
                  <a:gd name="T53" fmla="*/ 205933 h 2897"/>
                  <a:gd name="T54" fmla="*/ 792277 w 4849"/>
                  <a:gd name="T55" fmla="*/ 229695 h 2897"/>
                  <a:gd name="T56" fmla="*/ 737538 w 4849"/>
                  <a:gd name="T57" fmla="*/ 271097 h 2897"/>
                  <a:gd name="T58" fmla="*/ 634542 w 4849"/>
                  <a:gd name="T59" fmla="*/ 353183 h 2897"/>
                  <a:gd name="T60" fmla="*/ 661911 w 4849"/>
                  <a:gd name="T61" fmla="*/ 404666 h 2897"/>
                  <a:gd name="T62" fmla="*/ 706567 w 4849"/>
                  <a:gd name="T63" fmla="*/ 411506 h 2897"/>
                  <a:gd name="T64" fmla="*/ 744380 w 4849"/>
                  <a:gd name="T65" fmla="*/ 428788 h 2897"/>
                  <a:gd name="T66" fmla="*/ 840173 w 4849"/>
                  <a:gd name="T67" fmla="*/ 390985 h 2897"/>
                  <a:gd name="T68" fmla="*/ 864302 w 4849"/>
                  <a:gd name="T69" fmla="*/ 493952 h 2897"/>
                  <a:gd name="T70" fmla="*/ 970539 w 4849"/>
                  <a:gd name="T71" fmla="*/ 521313 h 2897"/>
                  <a:gd name="T72" fmla="*/ 997909 w 4849"/>
                  <a:gd name="T73" fmla="*/ 548675 h 2897"/>
                  <a:gd name="T74" fmla="*/ 1032481 w 4849"/>
                  <a:gd name="T75" fmla="*/ 589718 h 2897"/>
                  <a:gd name="T76" fmla="*/ 1121432 w 4849"/>
                  <a:gd name="T77" fmla="*/ 524914 h 2897"/>
                  <a:gd name="T78" fmla="*/ 1179772 w 4849"/>
                  <a:gd name="T79" fmla="*/ 404666 h 2897"/>
                  <a:gd name="T80" fmla="*/ 1238112 w 4849"/>
                  <a:gd name="T81" fmla="*/ 322581 h 2897"/>
                  <a:gd name="T82" fmla="*/ 1262241 w 4849"/>
                  <a:gd name="T83" fmla="*/ 271097 h 2897"/>
                  <a:gd name="T84" fmla="*/ 1244955 w 4849"/>
                  <a:gd name="T85" fmla="*/ 240135 h 2897"/>
                  <a:gd name="T86" fmla="*/ 1708077 w 4849"/>
                  <a:gd name="T87" fmla="*/ 99726 h 2897"/>
                  <a:gd name="T88" fmla="*/ 1694392 w 4849"/>
                  <a:gd name="T89" fmla="*/ 58324 h 2897"/>
                  <a:gd name="T90" fmla="*/ 1656579 w 4849"/>
                  <a:gd name="T91" fmla="*/ 30962 h 2897"/>
                  <a:gd name="T92" fmla="*/ 1646135 w 4849"/>
                  <a:gd name="T93" fmla="*/ 34562 h 2897"/>
                  <a:gd name="T94" fmla="*/ 1636052 w 4849"/>
                  <a:gd name="T95" fmla="*/ 24122 h 2897"/>
                  <a:gd name="T96" fmla="*/ 1591396 w 4849"/>
                  <a:gd name="T97" fmla="*/ 13681 h 2897"/>
                  <a:gd name="T98" fmla="*/ 1450947 w 4849"/>
                  <a:gd name="T99" fmla="*/ 34562 h 2897"/>
                  <a:gd name="T100" fmla="*/ 1467873 w 4849"/>
                  <a:gd name="T101" fmla="*/ 65164 h 2897"/>
                  <a:gd name="T102" fmla="*/ 1485159 w 4849"/>
                  <a:gd name="T103" fmla="*/ 113407 h 2897"/>
                  <a:gd name="T104" fmla="*/ 1725003 w 4849"/>
                  <a:gd name="T105" fmla="*/ 188652 h 2897"/>
                  <a:gd name="T106" fmla="*/ 1745890 w 4849"/>
                  <a:gd name="T107" fmla="*/ 154450 h 28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849" h="2897">
                    <a:moveTo>
                      <a:pt x="600" y="2010"/>
                    </a:moveTo>
                    <a:lnTo>
                      <a:pt x="609" y="1991"/>
                    </a:lnTo>
                    <a:lnTo>
                      <a:pt x="590" y="1981"/>
                    </a:lnTo>
                    <a:lnTo>
                      <a:pt x="581" y="1972"/>
                    </a:lnTo>
                    <a:lnTo>
                      <a:pt x="562" y="1962"/>
                    </a:lnTo>
                    <a:lnTo>
                      <a:pt x="533" y="1962"/>
                    </a:lnTo>
                    <a:lnTo>
                      <a:pt x="524" y="1962"/>
                    </a:lnTo>
                    <a:lnTo>
                      <a:pt x="505" y="1943"/>
                    </a:lnTo>
                    <a:lnTo>
                      <a:pt x="476" y="1934"/>
                    </a:lnTo>
                    <a:lnTo>
                      <a:pt x="457" y="1943"/>
                    </a:lnTo>
                    <a:lnTo>
                      <a:pt x="438" y="1962"/>
                    </a:lnTo>
                    <a:lnTo>
                      <a:pt x="409" y="1962"/>
                    </a:lnTo>
                    <a:lnTo>
                      <a:pt x="362" y="1972"/>
                    </a:lnTo>
                    <a:lnTo>
                      <a:pt x="324" y="1991"/>
                    </a:lnTo>
                    <a:lnTo>
                      <a:pt x="295" y="2019"/>
                    </a:lnTo>
                    <a:lnTo>
                      <a:pt x="276" y="2010"/>
                    </a:lnTo>
                    <a:lnTo>
                      <a:pt x="248" y="2029"/>
                    </a:lnTo>
                    <a:lnTo>
                      <a:pt x="228" y="2019"/>
                    </a:lnTo>
                    <a:lnTo>
                      <a:pt x="219" y="2019"/>
                    </a:lnTo>
                    <a:lnTo>
                      <a:pt x="181" y="2057"/>
                    </a:lnTo>
                    <a:lnTo>
                      <a:pt x="162" y="2077"/>
                    </a:lnTo>
                    <a:lnTo>
                      <a:pt x="143" y="2086"/>
                    </a:lnTo>
                    <a:lnTo>
                      <a:pt x="124" y="2105"/>
                    </a:lnTo>
                    <a:lnTo>
                      <a:pt x="124" y="2153"/>
                    </a:lnTo>
                    <a:lnTo>
                      <a:pt x="133" y="2238"/>
                    </a:lnTo>
                    <a:lnTo>
                      <a:pt x="95" y="2238"/>
                    </a:lnTo>
                    <a:lnTo>
                      <a:pt x="86" y="2248"/>
                    </a:lnTo>
                    <a:lnTo>
                      <a:pt x="66" y="2258"/>
                    </a:lnTo>
                    <a:lnTo>
                      <a:pt x="48" y="2238"/>
                    </a:lnTo>
                    <a:lnTo>
                      <a:pt x="38" y="2248"/>
                    </a:lnTo>
                    <a:lnTo>
                      <a:pt x="19" y="2258"/>
                    </a:lnTo>
                    <a:lnTo>
                      <a:pt x="9" y="2267"/>
                    </a:lnTo>
                    <a:lnTo>
                      <a:pt x="19" y="2296"/>
                    </a:lnTo>
                    <a:lnTo>
                      <a:pt x="19" y="2324"/>
                    </a:lnTo>
                    <a:lnTo>
                      <a:pt x="0" y="2372"/>
                    </a:lnTo>
                    <a:lnTo>
                      <a:pt x="0" y="2410"/>
                    </a:lnTo>
                    <a:lnTo>
                      <a:pt x="19" y="2429"/>
                    </a:lnTo>
                    <a:lnTo>
                      <a:pt x="66" y="2458"/>
                    </a:lnTo>
                    <a:lnTo>
                      <a:pt x="76" y="2438"/>
                    </a:lnTo>
                    <a:lnTo>
                      <a:pt x="105" y="2429"/>
                    </a:lnTo>
                    <a:lnTo>
                      <a:pt x="133" y="2438"/>
                    </a:lnTo>
                    <a:lnTo>
                      <a:pt x="143" y="2458"/>
                    </a:lnTo>
                    <a:lnTo>
                      <a:pt x="162" y="2458"/>
                    </a:lnTo>
                    <a:lnTo>
                      <a:pt x="181" y="2458"/>
                    </a:lnTo>
                    <a:lnTo>
                      <a:pt x="200" y="2448"/>
                    </a:lnTo>
                    <a:lnTo>
                      <a:pt x="228" y="2467"/>
                    </a:lnTo>
                    <a:lnTo>
                      <a:pt x="238" y="2515"/>
                    </a:lnTo>
                    <a:lnTo>
                      <a:pt x="295" y="2515"/>
                    </a:lnTo>
                    <a:lnTo>
                      <a:pt x="295" y="2458"/>
                    </a:lnTo>
                    <a:lnTo>
                      <a:pt x="314" y="2391"/>
                    </a:lnTo>
                    <a:lnTo>
                      <a:pt x="333" y="2381"/>
                    </a:lnTo>
                    <a:lnTo>
                      <a:pt x="362" y="2353"/>
                    </a:lnTo>
                    <a:lnTo>
                      <a:pt x="362" y="2362"/>
                    </a:lnTo>
                    <a:lnTo>
                      <a:pt x="371" y="2372"/>
                    </a:lnTo>
                    <a:lnTo>
                      <a:pt x="381" y="2372"/>
                    </a:lnTo>
                    <a:lnTo>
                      <a:pt x="400" y="2353"/>
                    </a:lnTo>
                    <a:lnTo>
                      <a:pt x="438" y="2334"/>
                    </a:lnTo>
                    <a:lnTo>
                      <a:pt x="457" y="2315"/>
                    </a:lnTo>
                    <a:lnTo>
                      <a:pt x="505" y="2238"/>
                    </a:lnTo>
                    <a:lnTo>
                      <a:pt x="562" y="2200"/>
                    </a:lnTo>
                    <a:lnTo>
                      <a:pt x="571" y="2191"/>
                    </a:lnTo>
                    <a:lnTo>
                      <a:pt x="571" y="2162"/>
                    </a:lnTo>
                    <a:lnTo>
                      <a:pt x="590" y="2134"/>
                    </a:lnTo>
                    <a:lnTo>
                      <a:pt x="609" y="2115"/>
                    </a:lnTo>
                    <a:lnTo>
                      <a:pt x="638" y="2115"/>
                    </a:lnTo>
                    <a:lnTo>
                      <a:pt x="609" y="2048"/>
                    </a:lnTo>
                    <a:lnTo>
                      <a:pt x="600" y="2010"/>
                    </a:lnTo>
                    <a:close/>
                    <a:moveTo>
                      <a:pt x="2676" y="1829"/>
                    </a:moveTo>
                    <a:lnTo>
                      <a:pt x="2638" y="1877"/>
                    </a:lnTo>
                    <a:lnTo>
                      <a:pt x="2667" y="1943"/>
                    </a:lnTo>
                    <a:lnTo>
                      <a:pt x="2714" y="1943"/>
                    </a:lnTo>
                    <a:lnTo>
                      <a:pt x="2743" y="1896"/>
                    </a:lnTo>
                    <a:lnTo>
                      <a:pt x="2752" y="1848"/>
                    </a:lnTo>
                    <a:lnTo>
                      <a:pt x="2743" y="1801"/>
                    </a:lnTo>
                    <a:lnTo>
                      <a:pt x="2676" y="1829"/>
                    </a:lnTo>
                    <a:close/>
                    <a:moveTo>
                      <a:pt x="486" y="2819"/>
                    </a:moveTo>
                    <a:lnTo>
                      <a:pt x="419" y="2781"/>
                    </a:lnTo>
                    <a:lnTo>
                      <a:pt x="343" y="2677"/>
                    </a:lnTo>
                    <a:lnTo>
                      <a:pt x="343" y="2667"/>
                    </a:lnTo>
                    <a:lnTo>
                      <a:pt x="333" y="2667"/>
                    </a:lnTo>
                    <a:lnTo>
                      <a:pt x="333" y="2696"/>
                    </a:lnTo>
                    <a:lnTo>
                      <a:pt x="314" y="2715"/>
                    </a:lnTo>
                    <a:lnTo>
                      <a:pt x="295" y="2724"/>
                    </a:lnTo>
                    <a:lnTo>
                      <a:pt x="286" y="2715"/>
                    </a:lnTo>
                    <a:lnTo>
                      <a:pt x="266" y="2734"/>
                    </a:lnTo>
                    <a:lnTo>
                      <a:pt x="257" y="2753"/>
                    </a:lnTo>
                    <a:lnTo>
                      <a:pt x="266" y="2762"/>
                    </a:lnTo>
                    <a:lnTo>
                      <a:pt x="276" y="2762"/>
                    </a:lnTo>
                    <a:lnTo>
                      <a:pt x="276" y="2781"/>
                    </a:lnTo>
                    <a:lnTo>
                      <a:pt x="266" y="2800"/>
                    </a:lnTo>
                    <a:lnTo>
                      <a:pt x="257" y="2810"/>
                    </a:lnTo>
                    <a:lnTo>
                      <a:pt x="257" y="2839"/>
                    </a:lnTo>
                    <a:lnTo>
                      <a:pt x="266" y="2848"/>
                    </a:lnTo>
                    <a:lnTo>
                      <a:pt x="257" y="2886"/>
                    </a:lnTo>
                    <a:lnTo>
                      <a:pt x="286" y="2896"/>
                    </a:lnTo>
                    <a:lnTo>
                      <a:pt x="305" y="2877"/>
                    </a:lnTo>
                    <a:lnTo>
                      <a:pt x="333" y="2848"/>
                    </a:lnTo>
                    <a:lnTo>
                      <a:pt x="343" y="2829"/>
                    </a:lnTo>
                    <a:lnTo>
                      <a:pt x="381" y="2810"/>
                    </a:lnTo>
                    <a:lnTo>
                      <a:pt x="400" y="2829"/>
                    </a:lnTo>
                    <a:lnTo>
                      <a:pt x="476" y="2877"/>
                    </a:lnTo>
                    <a:lnTo>
                      <a:pt x="533" y="2877"/>
                    </a:lnTo>
                    <a:lnTo>
                      <a:pt x="571" y="2867"/>
                    </a:lnTo>
                    <a:lnTo>
                      <a:pt x="571" y="2819"/>
                    </a:lnTo>
                    <a:lnTo>
                      <a:pt x="543" y="2791"/>
                    </a:lnTo>
                    <a:lnTo>
                      <a:pt x="486" y="2819"/>
                    </a:lnTo>
                    <a:close/>
                    <a:moveTo>
                      <a:pt x="3457" y="667"/>
                    </a:moveTo>
                    <a:lnTo>
                      <a:pt x="3371" y="610"/>
                    </a:lnTo>
                    <a:lnTo>
                      <a:pt x="3324" y="600"/>
                    </a:lnTo>
                    <a:lnTo>
                      <a:pt x="3305" y="610"/>
                    </a:lnTo>
                    <a:lnTo>
                      <a:pt x="3257" y="658"/>
                    </a:lnTo>
                    <a:lnTo>
                      <a:pt x="3229" y="667"/>
                    </a:lnTo>
                    <a:lnTo>
                      <a:pt x="3124" y="667"/>
                    </a:lnTo>
                    <a:lnTo>
                      <a:pt x="3076" y="658"/>
                    </a:lnTo>
                    <a:lnTo>
                      <a:pt x="3029" y="629"/>
                    </a:lnTo>
                    <a:lnTo>
                      <a:pt x="2981" y="591"/>
                    </a:lnTo>
                    <a:lnTo>
                      <a:pt x="2962" y="543"/>
                    </a:lnTo>
                    <a:lnTo>
                      <a:pt x="2971" y="505"/>
                    </a:lnTo>
                    <a:lnTo>
                      <a:pt x="2981" y="486"/>
                    </a:lnTo>
                    <a:lnTo>
                      <a:pt x="3029" y="477"/>
                    </a:lnTo>
                    <a:lnTo>
                      <a:pt x="3057" y="467"/>
                    </a:lnTo>
                    <a:lnTo>
                      <a:pt x="3067" y="457"/>
                    </a:lnTo>
                    <a:lnTo>
                      <a:pt x="3076" y="448"/>
                    </a:lnTo>
                    <a:lnTo>
                      <a:pt x="3076" y="429"/>
                    </a:lnTo>
                    <a:lnTo>
                      <a:pt x="3076" y="419"/>
                    </a:lnTo>
                    <a:lnTo>
                      <a:pt x="3076" y="400"/>
                    </a:lnTo>
                    <a:lnTo>
                      <a:pt x="3095" y="391"/>
                    </a:lnTo>
                    <a:lnTo>
                      <a:pt x="3095" y="381"/>
                    </a:lnTo>
                    <a:lnTo>
                      <a:pt x="2971" y="410"/>
                    </a:lnTo>
                    <a:lnTo>
                      <a:pt x="2924" y="400"/>
                    </a:lnTo>
                    <a:lnTo>
                      <a:pt x="2924" y="343"/>
                    </a:lnTo>
                    <a:lnTo>
                      <a:pt x="2933" y="343"/>
                    </a:lnTo>
                    <a:lnTo>
                      <a:pt x="2952" y="353"/>
                    </a:lnTo>
                    <a:lnTo>
                      <a:pt x="2971" y="334"/>
                    </a:lnTo>
                    <a:lnTo>
                      <a:pt x="2990" y="305"/>
                    </a:lnTo>
                    <a:lnTo>
                      <a:pt x="3009" y="296"/>
                    </a:lnTo>
                    <a:lnTo>
                      <a:pt x="3038" y="296"/>
                    </a:lnTo>
                    <a:lnTo>
                      <a:pt x="3086" y="267"/>
                    </a:lnTo>
                    <a:lnTo>
                      <a:pt x="3105" y="257"/>
                    </a:lnTo>
                    <a:lnTo>
                      <a:pt x="3086" y="248"/>
                    </a:lnTo>
                    <a:lnTo>
                      <a:pt x="3076" y="248"/>
                    </a:lnTo>
                    <a:lnTo>
                      <a:pt x="3076" y="257"/>
                    </a:lnTo>
                    <a:lnTo>
                      <a:pt x="3047" y="229"/>
                    </a:lnTo>
                    <a:lnTo>
                      <a:pt x="2886" y="296"/>
                    </a:lnTo>
                    <a:lnTo>
                      <a:pt x="2800" y="315"/>
                    </a:lnTo>
                    <a:lnTo>
                      <a:pt x="2714" y="324"/>
                    </a:lnTo>
                    <a:lnTo>
                      <a:pt x="2667" y="334"/>
                    </a:lnTo>
                    <a:lnTo>
                      <a:pt x="2571" y="400"/>
                    </a:lnTo>
                    <a:lnTo>
                      <a:pt x="2533" y="419"/>
                    </a:lnTo>
                    <a:lnTo>
                      <a:pt x="2514" y="429"/>
                    </a:lnTo>
                    <a:lnTo>
                      <a:pt x="2486" y="419"/>
                    </a:lnTo>
                    <a:lnTo>
                      <a:pt x="2476" y="429"/>
                    </a:lnTo>
                    <a:lnTo>
                      <a:pt x="2467" y="448"/>
                    </a:lnTo>
                    <a:lnTo>
                      <a:pt x="2457" y="448"/>
                    </a:lnTo>
                    <a:lnTo>
                      <a:pt x="2438" y="457"/>
                    </a:lnTo>
                    <a:lnTo>
                      <a:pt x="2419" y="467"/>
                    </a:lnTo>
                    <a:lnTo>
                      <a:pt x="2400" y="486"/>
                    </a:lnTo>
                    <a:lnTo>
                      <a:pt x="2381" y="505"/>
                    </a:lnTo>
                    <a:lnTo>
                      <a:pt x="2333" y="524"/>
                    </a:lnTo>
                    <a:lnTo>
                      <a:pt x="2324" y="534"/>
                    </a:lnTo>
                    <a:lnTo>
                      <a:pt x="2314" y="543"/>
                    </a:lnTo>
                    <a:lnTo>
                      <a:pt x="2276" y="572"/>
                    </a:lnTo>
                    <a:lnTo>
                      <a:pt x="2276" y="581"/>
                    </a:lnTo>
                    <a:lnTo>
                      <a:pt x="2267" y="591"/>
                    </a:lnTo>
                    <a:lnTo>
                      <a:pt x="2229" y="629"/>
                    </a:lnTo>
                    <a:lnTo>
                      <a:pt x="2209" y="629"/>
                    </a:lnTo>
                    <a:lnTo>
                      <a:pt x="2200" y="629"/>
                    </a:lnTo>
                    <a:lnTo>
                      <a:pt x="2200" y="638"/>
                    </a:lnTo>
                    <a:lnTo>
                      <a:pt x="2181" y="658"/>
                    </a:lnTo>
                    <a:lnTo>
                      <a:pt x="2181" y="667"/>
                    </a:lnTo>
                    <a:lnTo>
                      <a:pt x="2133" y="724"/>
                    </a:lnTo>
                    <a:lnTo>
                      <a:pt x="2105" y="743"/>
                    </a:lnTo>
                    <a:lnTo>
                      <a:pt x="2076" y="753"/>
                    </a:lnTo>
                    <a:lnTo>
                      <a:pt x="2048" y="753"/>
                    </a:lnTo>
                    <a:lnTo>
                      <a:pt x="2019" y="772"/>
                    </a:lnTo>
                    <a:lnTo>
                      <a:pt x="1943" y="848"/>
                    </a:lnTo>
                    <a:lnTo>
                      <a:pt x="1914" y="867"/>
                    </a:lnTo>
                    <a:lnTo>
                      <a:pt x="1886" y="876"/>
                    </a:lnTo>
                    <a:lnTo>
                      <a:pt x="1771" y="953"/>
                    </a:lnTo>
                    <a:lnTo>
                      <a:pt x="1762" y="981"/>
                    </a:lnTo>
                    <a:lnTo>
                      <a:pt x="1762" y="1019"/>
                    </a:lnTo>
                    <a:lnTo>
                      <a:pt x="1771" y="1057"/>
                    </a:lnTo>
                    <a:lnTo>
                      <a:pt x="1800" y="1077"/>
                    </a:lnTo>
                    <a:lnTo>
                      <a:pt x="1809" y="1115"/>
                    </a:lnTo>
                    <a:lnTo>
                      <a:pt x="1828" y="1124"/>
                    </a:lnTo>
                    <a:lnTo>
                      <a:pt x="1838" y="1124"/>
                    </a:lnTo>
                    <a:lnTo>
                      <a:pt x="1876" y="1096"/>
                    </a:lnTo>
                    <a:lnTo>
                      <a:pt x="1886" y="1115"/>
                    </a:lnTo>
                    <a:lnTo>
                      <a:pt x="1895" y="1124"/>
                    </a:lnTo>
                    <a:lnTo>
                      <a:pt x="1914" y="1115"/>
                    </a:lnTo>
                    <a:lnTo>
                      <a:pt x="1924" y="1096"/>
                    </a:lnTo>
                    <a:lnTo>
                      <a:pt x="1962" y="1143"/>
                    </a:lnTo>
                    <a:lnTo>
                      <a:pt x="1952" y="1153"/>
                    </a:lnTo>
                    <a:lnTo>
                      <a:pt x="1943" y="1162"/>
                    </a:lnTo>
                    <a:lnTo>
                      <a:pt x="1952" y="1181"/>
                    </a:lnTo>
                    <a:lnTo>
                      <a:pt x="1981" y="1229"/>
                    </a:lnTo>
                    <a:lnTo>
                      <a:pt x="2029" y="1229"/>
                    </a:lnTo>
                    <a:lnTo>
                      <a:pt x="2067" y="1191"/>
                    </a:lnTo>
                    <a:lnTo>
                      <a:pt x="2086" y="1134"/>
                    </a:lnTo>
                    <a:lnTo>
                      <a:pt x="2105" y="1115"/>
                    </a:lnTo>
                    <a:lnTo>
                      <a:pt x="2200" y="1057"/>
                    </a:lnTo>
                    <a:lnTo>
                      <a:pt x="2238" y="1039"/>
                    </a:lnTo>
                    <a:lnTo>
                      <a:pt x="2276" y="1057"/>
                    </a:lnTo>
                    <a:lnTo>
                      <a:pt x="2333" y="1086"/>
                    </a:lnTo>
                    <a:lnTo>
                      <a:pt x="2371" y="1124"/>
                    </a:lnTo>
                    <a:lnTo>
                      <a:pt x="2390" y="1172"/>
                    </a:lnTo>
                    <a:lnTo>
                      <a:pt x="2371" y="1219"/>
                    </a:lnTo>
                    <a:lnTo>
                      <a:pt x="2362" y="1248"/>
                    </a:lnTo>
                    <a:lnTo>
                      <a:pt x="2390" y="1267"/>
                    </a:lnTo>
                    <a:lnTo>
                      <a:pt x="2400" y="1372"/>
                    </a:lnTo>
                    <a:lnTo>
                      <a:pt x="2438" y="1420"/>
                    </a:lnTo>
                    <a:lnTo>
                      <a:pt x="2505" y="1448"/>
                    </a:lnTo>
                    <a:lnTo>
                      <a:pt x="2638" y="1458"/>
                    </a:lnTo>
                    <a:lnTo>
                      <a:pt x="2648" y="1458"/>
                    </a:lnTo>
                    <a:lnTo>
                      <a:pt x="2676" y="1448"/>
                    </a:lnTo>
                    <a:lnTo>
                      <a:pt x="2695" y="1448"/>
                    </a:lnTo>
                    <a:lnTo>
                      <a:pt x="2705" y="1448"/>
                    </a:lnTo>
                    <a:lnTo>
                      <a:pt x="2733" y="1467"/>
                    </a:lnTo>
                    <a:lnTo>
                      <a:pt x="2743" y="1477"/>
                    </a:lnTo>
                    <a:lnTo>
                      <a:pt x="2762" y="1477"/>
                    </a:lnTo>
                    <a:lnTo>
                      <a:pt x="2762" y="1496"/>
                    </a:lnTo>
                    <a:lnTo>
                      <a:pt x="2771" y="1524"/>
                    </a:lnTo>
                    <a:lnTo>
                      <a:pt x="2771" y="1543"/>
                    </a:lnTo>
                    <a:lnTo>
                      <a:pt x="2781" y="1543"/>
                    </a:lnTo>
                    <a:lnTo>
                      <a:pt x="2809" y="1562"/>
                    </a:lnTo>
                    <a:lnTo>
                      <a:pt x="2819" y="1562"/>
                    </a:lnTo>
                    <a:lnTo>
                      <a:pt x="2857" y="1629"/>
                    </a:lnTo>
                    <a:lnTo>
                      <a:pt x="2867" y="1638"/>
                    </a:lnTo>
                    <a:lnTo>
                      <a:pt x="2876" y="1629"/>
                    </a:lnTo>
                    <a:lnTo>
                      <a:pt x="2895" y="1619"/>
                    </a:lnTo>
                    <a:lnTo>
                      <a:pt x="2905" y="1619"/>
                    </a:lnTo>
                    <a:lnTo>
                      <a:pt x="2914" y="1591"/>
                    </a:lnTo>
                    <a:lnTo>
                      <a:pt x="2971" y="1543"/>
                    </a:lnTo>
                    <a:lnTo>
                      <a:pt x="3114" y="1458"/>
                    </a:lnTo>
                    <a:lnTo>
                      <a:pt x="3162" y="1400"/>
                    </a:lnTo>
                    <a:lnTo>
                      <a:pt x="3190" y="1315"/>
                    </a:lnTo>
                    <a:lnTo>
                      <a:pt x="3200" y="1324"/>
                    </a:lnTo>
                    <a:lnTo>
                      <a:pt x="3210" y="1334"/>
                    </a:lnTo>
                    <a:lnTo>
                      <a:pt x="3229" y="1219"/>
                    </a:lnTo>
                    <a:lnTo>
                      <a:pt x="3276" y="1124"/>
                    </a:lnTo>
                    <a:lnTo>
                      <a:pt x="3343" y="1048"/>
                    </a:lnTo>
                    <a:lnTo>
                      <a:pt x="3400" y="991"/>
                    </a:lnTo>
                    <a:lnTo>
                      <a:pt x="3390" y="953"/>
                    </a:lnTo>
                    <a:lnTo>
                      <a:pt x="3400" y="924"/>
                    </a:lnTo>
                    <a:lnTo>
                      <a:pt x="3410" y="905"/>
                    </a:lnTo>
                    <a:lnTo>
                      <a:pt x="3438" y="896"/>
                    </a:lnTo>
                    <a:lnTo>
                      <a:pt x="3457" y="876"/>
                    </a:lnTo>
                    <a:lnTo>
                      <a:pt x="3476" y="848"/>
                    </a:lnTo>
                    <a:lnTo>
                      <a:pt x="3495" y="791"/>
                    </a:lnTo>
                    <a:lnTo>
                      <a:pt x="3486" y="772"/>
                    </a:lnTo>
                    <a:lnTo>
                      <a:pt x="3495" y="753"/>
                    </a:lnTo>
                    <a:lnTo>
                      <a:pt x="3505" y="753"/>
                    </a:lnTo>
                    <a:lnTo>
                      <a:pt x="3505" y="743"/>
                    </a:lnTo>
                    <a:lnTo>
                      <a:pt x="3505" y="724"/>
                    </a:lnTo>
                    <a:lnTo>
                      <a:pt x="3505" y="705"/>
                    </a:lnTo>
                    <a:lnTo>
                      <a:pt x="3495" y="696"/>
                    </a:lnTo>
                    <a:lnTo>
                      <a:pt x="3505" y="667"/>
                    </a:lnTo>
                    <a:lnTo>
                      <a:pt x="3457" y="667"/>
                    </a:lnTo>
                    <a:close/>
                    <a:moveTo>
                      <a:pt x="4838" y="400"/>
                    </a:moveTo>
                    <a:lnTo>
                      <a:pt x="4800" y="343"/>
                    </a:lnTo>
                    <a:lnTo>
                      <a:pt x="4800" y="315"/>
                    </a:lnTo>
                    <a:lnTo>
                      <a:pt x="4790" y="277"/>
                    </a:lnTo>
                    <a:lnTo>
                      <a:pt x="4772" y="277"/>
                    </a:lnTo>
                    <a:lnTo>
                      <a:pt x="4743" y="277"/>
                    </a:lnTo>
                    <a:lnTo>
                      <a:pt x="4724" y="267"/>
                    </a:lnTo>
                    <a:lnTo>
                      <a:pt x="4752" y="257"/>
                    </a:lnTo>
                    <a:lnTo>
                      <a:pt x="4752" y="229"/>
                    </a:lnTo>
                    <a:lnTo>
                      <a:pt x="4733" y="191"/>
                    </a:lnTo>
                    <a:lnTo>
                      <a:pt x="4724" y="172"/>
                    </a:lnTo>
                    <a:lnTo>
                      <a:pt x="4705" y="162"/>
                    </a:lnTo>
                    <a:lnTo>
                      <a:pt x="4686" y="162"/>
                    </a:lnTo>
                    <a:lnTo>
                      <a:pt x="4676" y="153"/>
                    </a:lnTo>
                    <a:lnTo>
                      <a:pt x="4657" y="134"/>
                    </a:lnTo>
                    <a:lnTo>
                      <a:pt x="4657" y="124"/>
                    </a:lnTo>
                    <a:lnTo>
                      <a:pt x="4648" y="115"/>
                    </a:lnTo>
                    <a:lnTo>
                      <a:pt x="4600" y="86"/>
                    </a:lnTo>
                    <a:lnTo>
                      <a:pt x="4591" y="67"/>
                    </a:lnTo>
                    <a:lnTo>
                      <a:pt x="4600" y="48"/>
                    </a:lnTo>
                    <a:lnTo>
                      <a:pt x="4591" y="29"/>
                    </a:lnTo>
                    <a:lnTo>
                      <a:pt x="4581" y="38"/>
                    </a:lnTo>
                    <a:lnTo>
                      <a:pt x="4581" y="67"/>
                    </a:lnTo>
                    <a:lnTo>
                      <a:pt x="4571" y="96"/>
                    </a:lnTo>
                    <a:lnTo>
                      <a:pt x="4552" y="105"/>
                    </a:lnTo>
                    <a:lnTo>
                      <a:pt x="4543" y="115"/>
                    </a:lnTo>
                    <a:lnTo>
                      <a:pt x="4533" y="105"/>
                    </a:lnTo>
                    <a:lnTo>
                      <a:pt x="4533" y="96"/>
                    </a:lnTo>
                    <a:lnTo>
                      <a:pt x="4533" y="76"/>
                    </a:lnTo>
                    <a:lnTo>
                      <a:pt x="4543" y="67"/>
                    </a:lnTo>
                    <a:lnTo>
                      <a:pt x="4505" y="38"/>
                    </a:lnTo>
                    <a:lnTo>
                      <a:pt x="4495" y="29"/>
                    </a:lnTo>
                    <a:lnTo>
                      <a:pt x="4486" y="0"/>
                    </a:lnTo>
                    <a:lnTo>
                      <a:pt x="4467" y="10"/>
                    </a:lnTo>
                    <a:lnTo>
                      <a:pt x="4448" y="29"/>
                    </a:lnTo>
                    <a:lnTo>
                      <a:pt x="4419" y="38"/>
                    </a:lnTo>
                    <a:lnTo>
                      <a:pt x="4410" y="48"/>
                    </a:lnTo>
                    <a:lnTo>
                      <a:pt x="4343" y="38"/>
                    </a:lnTo>
                    <a:lnTo>
                      <a:pt x="4190" y="58"/>
                    </a:lnTo>
                    <a:lnTo>
                      <a:pt x="4152" y="38"/>
                    </a:lnTo>
                    <a:lnTo>
                      <a:pt x="4048" y="67"/>
                    </a:lnTo>
                    <a:lnTo>
                      <a:pt x="4029" y="96"/>
                    </a:lnTo>
                    <a:lnTo>
                      <a:pt x="4029" y="115"/>
                    </a:lnTo>
                    <a:lnTo>
                      <a:pt x="4019" y="124"/>
                    </a:lnTo>
                    <a:lnTo>
                      <a:pt x="4019" y="134"/>
                    </a:lnTo>
                    <a:lnTo>
                      <a:pt x="4038" y="162"/>
                    </a:lnTo>
                    <a:lnTo>
                      <a:pt x="4048" y="172"/>
                    </a:lnTo>
                    <a:lnTo>
                      <a:pt x="4076" y="181"/>
                    </a:lnTo>
                    <a:lnTo>
                      <a:pt x="4095" y="200"/>
                    </a:lnTo>
                    <a:lnTo>
                      <a:pt x="4076" y="210"/>
                    </a:lnTo>
                    <a:lnTo>
                      <a:pt x="4067" y="239"/>
                    </a:lnTo>
                    <a:lnTo>
                      <a:pt x="4067" y="267"/>
                    </a:lnTo>
                    <a:lnTo>
                      <a:pt x="4067" y="296"/>
                    </a:lnTo>
                    <a:lnTo>
                      <a:pt x="4124" y="315"/>
                    </a:lnTo>
                    <a:lnTo>
                      <a:pt x="4238" y="296"/>
                    </a:lnTo>
                    <a:lnTo>
                      <a:pt x="4295" y="296"/>
                    </a:lnTo>
                    <a:lnTo>
                      <a:pt x="4353" y="315"/>
                    </a:lnTo>
                    <a:lnTo>
                      <a:pt x="4600" y="477"/>
                    </a:lnTo>
                    <a:lnTo>
                      <a:pt x="4714" y="534"/>
                    </a:lnTo>
                    <a:lnTo>
                      <a:pt x="4790" y="524"/>
                    </a:lnTo>
                    <a:lnTo>
                      <a:pt x="4800" y="391"/>
                    </a:lnTo>
                    <a:lnTo>
                      <a:pt x="4810" y="400"/>
                    </a:lnTo>
                    <a:lnTo>
                      <a:pt x="4819" y="410"/>
                    </a:lnTo>
                    <a:lnTo>
                      <a:pt x="4829" y="419"/>
                    </a:lnTo>
                    <a:lnTo>
                      <a:pt x="4838" y="429"/>
                    </a:lnTo>
                    <a:lnTo>
                      <a:pt x="4848" y="429"/>
                    </a:lnTo>
                    <a:lnTo>
                      <a:pt x="4838" y="400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34" name="Freeform 22">
                <a:extLst>
                  <a:ext uri="{FF2B5EF4-FFF2-40B4-BE49-F238E27FC236}">
                    <a16:creationId xmlns:a16="http://schemas.microsoft.com/office/drawing/2014/main" id="{1F752C7D-F9E0-B245-ABF3-7DF1543E8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963" y="1276350"/>
                <a:ext cx="1484312" cy="593725"/>
              </a:xfrm>
              <a:custGeom>
                <a:avLst/>
                <a:gdLst>
                  <a:gd name="T0" fmla="*/ 1483952 w 4125"/>
                  <a:gd name="T1" fmla="*/ 205589 h 1649"/>
                  <a:gd name="T2" fmla="*/ 1243943 w 4125"/>
                  <a:gd name="T3" fmla="*/ 147621 h 1649"/>
                  <a:gd name="T4" fmla="*/ 1161901 w 4125"/>
                  <a:gd name="T5" fmla="*/ 137180 h 1649"/>
                  <a:gd name="T6" fmla="*/ 1011131 w 4125"/>
                  <a:gd name="T7" fmla="*/ 99374 h 1649"/>
                  <a:gd name="T8" fmla="*/ 987023 w 4125"/>
                  <a:gd name="T9" fmla="*/ 106215 h 1649"/>
                  <a:gd name="T10" fmla="*/ 822579 w 4125"/>
                  <a:gd name="T11" fmla="*/ 61929 h 1649"/>
                  <a:gd name="T12" fmla="*/ 736938 w 4125"/>
                  <a:gd name="T13" fmla="*/ 0 h 1649"/>
                  <a:gd name="T14" fmla="*/ 709591 w 4125"/>
                  <a:gd name="T15" fmla="*/ 30964 h 1649"/>
                  <a:gd name="T16" fmla="*/ 623951 w 4125"/>
                  <a:gd name="T17" fmla="*/ 68410 h 1649"/>
                  <a:gd name="T18" fmla="*/ 521038 w 4125"/>
                  <a:gd name="T19" fmla="*/ 54728 h 1649"/>
                  <a:gd name="T20" fmla="*/ 421725 w 4125"/>
                  <a:gd name="T21" fmla="*/ 78851 h 1649"/>
                  <a:gd name="T22" fmla="*/ 380344 w 4125"/>
                  <a:gd name="T23" fmla="*/ 85692 h 1649"/>
                  <a:gd name="T24" fmla="*/ 246846 w 4125"/>
                  <a:gd name="T25" fmla="*/ 78851 h 1649"/>
                  <a:gd name="T26" fmla="*/ 82402 w 4125"/>
                  <a:gd name="T27" fmla="*/ 106215 h 1649"/>
                  <a:gd name="T28" fmla="*/ 65130 w 4125"/>
                  <a:gd name="T29" fmla="*/ 144021 h 1649"/>
                  <a:gd name="T30" fmla="*/ 17272 w 4125"/>
                  <a:gd name="T31" fmla="*/ 178226 h 1649"/>
                  <a:gd name="T32" fmla="*/ 0 w 4125"/>
                  <a:gd name="T33" fmla="*/ 212790 h 1649"/>
                  <a:gd name="T34" fmla="*/ 24109 w 4125"/>
                  <a:gd name="T35" fmla="*/ 243395 h 1649"/>
                  <a:gd name="T36" fmla="*/ 55054 w 4125"/>
                  <a:gd name="T37" fmla="*/ 281200 h 1649"/>
                  <a:gd name="T38" fmla="*/ 89239 w 4125"/>
                  <a:gd name="T39" fmla="*/ 342769 h 1649"/>
                  <a:gd name="T40" fmla="*/ 109749 w 4125"/>
                  <a:gd name="T41" fmla="*/ 380574 h 1649"/>
                  <a:gd name="T42" fmla="*/ 137096 w 4125"/>
                  <a:gd name="T43" fmla="*/ 404698 h 1649"/>
                  <a:gd name="T44" fmla="*/ 164804 w 4125"/>
                  <a:gd name="T45" fmla="*/ 377334 h 1649"/>
                  <a:gd name="T46" fmla="*/ 168042 w 4125"/>
                  <a:gd name="T47" fmla="*/ 438903 h 1649"/>
                  <a:gd name="T48" fmla="*/ 123423 w 4125"/>
                  <a:gd name="T49" fmla="*/ 456185 h 1649"/>
                  <a:gd name="T50" fmla="*/ 102912 w 4125"/>
                  <a:gd name="T51" fmla="*/ 487150 h 1649"/>
                  <a:gd name="T52" fmla="*/ 120184 w 4125"/>
                  <a:gd name="T53" fmla="*/ 510913 h 1649"/>
                  <a:gd name="T54" fmla="*/ 137096 w 4125"/>
                  <a:gd name="T55" fmla="*/ 510913 h 1649"/>
                  <a:gd name="T56" fmla="*/ 185314 w 4125"/>
                  <a:gd name="T57" fmla="*/ 538277 h 1649"/>
                  <a:gd name="T58" fmla="*/ 233172 w 4125"/>
                  <a:gd name="T59" fmla="*/ 589764 h 1649"/>
                  <a:gd name="T60" fmla="*/ 298302 w 4125"/>
                  <a:gd name="T61" fmla="*/ 565641 h 1649"/>
                  <a:gd name="T62" fmla="*/ 373507 w 4125"/>
                  <a:gd name="T63" fmla="*/ 562401 h 1649"/>
                  <a:gd name="T64" fmla="*/ 383942 w 4125"/>
                  <a:gd name="T65" fmla="*/ 524595 h 1649"/>
                  <a:gd name="T66" fmla="*/ 421725 w 4125"/>
                  <a:gd name="T67" fmla="*/ 504072 h 1649"/>
                  <a:gd name="T68" fmla="*/ 459507 w 4125"/>
                  <a:gd name="T69" fmla="*/ 473108 h 1649"/>
                  <a:gd name="T70" fmla="*/ 527875 w 4125"/>
                  <a:gd name="T71" fmla="*/ 497231 h 1649"/>
                  <a:gd name="T72" fmla="*/ 579331 w 4125"/>
                  <a:gd name="T73" fmla="*/ 490390 h 1649"/>
                  <a:gd name="T74" fmla="*/ 610277 w 4125"/>
                  <a:gd name="T75" fmla="*/ 459426 h 1649"/>
                  <a:gd name="T76" fmla="*/ 671809 w 4125"/>
                  <a:gd name="T77" fmla="*/ 487150 h 1649"/>
                  <a:gd name="T78" fmla="*/ 716428 w 4125"/>
                  <a:gd name="T79" fmla="*/ 521355 h 1649"/>
                  <a:gd name="T80" fmla="*/ 781558 w 4125"/>
                  <a:gd name="T81" fmla="*/ 524595 h 1649"/>
                  <a:gd name="T82" fmla="*/ 791633 w 4125"/>
                  <a:gd name="T83" fmla="*/ 497231 h 1649"/>
                  <a:gd name="T84" fmla="*/ 833014 w 4125"/>
                  <a:gd name="T85" fmla="*/ 473108 h 1649"/>
                  <a:gd name="T86" fmla="*/ 898144 w 4125"/>
                  <a:gd name="T87" fmla="*/ 493631 h 1649"/>
                  <a:gd name="T88" fmla="*/ 942403 w 4125"/>
                  <a:gd name="T89" fmla="*/ 479949 h 1649"/>
                  <a:gd name="T90" fmla="*/ 997458 w 4125"/>
                  <a:gd name="T91" fmla="*/ 445744 h 1649"/>
                  <a:gd name="T92" fmla="*/ 1134554 w 4125"/>
                  <a:gd name="T93" fmla="*/ 425221 h 1649"/>
                  <a:gd name="T94" fmla="*/ 1165500 w 4125"/>
                  <a:gd name="T95" fmla="*/ 391016 h 1649"/>
                  <a:gd name="T96" fmla="*/ 1264814 w 4125"/>
                  <a:gd name="T97" fmla="*/ 329087 h 1649"/>
                  <a:gd name="T98" fmla="*/ 1329944 w 4125"/>
                  <a:gd name="T99" fmla="*/ 363652 h 1649"/>
                  <a:gd name="T100" fmla="*/ 1364128 w 4125"/>
                  <a:gd name="T101" fmla="*/ 342769 h 1649"/>
                  <a:gd name="T102" fmla="*/ 1377801 w 4125"/>
                  <a:gd name="T103" fmla="*/ 305324 h 1649"/>
                  <a:gd name="T104" fmla="*/ 1418822 w 4125"/>
                  <a:gd name="T105" fmla="*/ 298483 h 1649"/>
                  <a:gd name="T106" fmla="*/ 1460203 w 4125"/>
                  <a:gd name="T107" fmla="*/ 288041 h 1649"/>
                  <a:gd name="T108" fmla="*/ 1480714 w 4125"/>
                  <a:gd name="T109" fmla="*/ 274359 h 164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125" h="1649">
                    <a:moveTo>
                      <a:pt x="4096" y="695"/>
                    </a:moveTo>
                    <a:lnTo>
                      <a:pt x="4086" y="686"/>
                    </a:lnTo>
                    <a:lnTo>
                      <a:pt x="4086" y="676"/>
                    </a:lnTo>
                    <a:lnTo>
                      <a:pt x="4096" y="667"/>
                    </a:lnTo>
                    <a:lnTo>
                      <a:pt x="4115" y="629"/>
                    </a:lnTo>
                    <a:lnTo>
                      <a:pt x="4124" y="600"/>
                    </a:lnTo>
                    <a:lnTo>
                      <a:pt x="4124" y="571"/>
                    </a:lnTo>
                    <a:lnTo>
                      <a:pt x="4124" y="562"/>
                    </a:lnTo>
                    <a:lnTo>
                      <a:pt x="3781" y="533"/>
                    </a:lnTo>
                    <a:lnTo>
                      <a:pt x="3753" y="514"/>
                    </a:lnTo>
                    <a:lnTo>
                      <a:pt x="3620" y="457"/>
                    </a:lnTo>
                    <a:lnTo>
                      <a:pt x="3515" y="438"/>
                    </a:lnTo>
                    <a:lnTo>
                      <a:pt x="3477" y="419"/>
                    </a:lnTo>
                    <a:lnTo>
                      <a:pt x="3457" y="410"/>
                    </a:lnTo>
                    <a:lnTo>
                      <a:pt x="3439" y="419"/>
                    </a:lnTo>
                    <a:lnTo>
                      <a:pt x="3419" y="438"/>
                    </a:lnTo>
                    <a:lnTo>
                      <a:pt x="3410" y="438"/>
                    </a:lnTo>
                    <a:lnTo>
                      <a:pt x="3296" y="410"/>
                    </a:lnTo>
                    <a:lnTo>
                      <a:pt x="3277" y="419"/>
                    </a:lnTo>
                    <a:lnTo>
                      <a:pt x="3267" y="390"/>
                    </a:lnTo>
                    <a:lnTo>
                      <a:pt x="3229" y="381"/>
                    </a:lnTo>
                    <a:lnTo>
                      <a:pt x="3096" y="371"/>
                    </a:lnTo>
                    <a:lnTo>
                      <a:pt x="3038" y="352"/>
                    </a:lnTo>
                    <a:lnTo>
                      <a:pt x="2924" y="276"/>
                    </a:lnTo>
                    <a:lnTo>
                      <a:pt x="2905" y="267"/>
                    </a:lnTo>
                    <a:lnTo>
                      <a:pt x="2838" y="267"/>
                    </a:lnTo>
                    <a:lnTo>
                      <a:pt x="2810" y="267"/>
                    </a:lnTo>
                    <a:lnTo>
                      <a:pt x="2810" y="276"/>
                    </a:lnTo>
                    <a:lnTo>
                      <a:pt x="2800" y="295"/>
                    </a:lnTo>
                    <a:lnTo>
                      <a:pt x="2791" y="305"/>
                    </a:lnTo>
                    <a:lnTo>
                      <a:pt x="2772" y="314"/>
                    </a:lnTo>
                    <a:lnTo>
                      <a:pt x="2743" y="324"/>
                    </a:lnTo>
                    <a:lnTo>
                      <a:pt x="2724" y="333"/>
                    </a:lnTo>
                    <a:lnTo>
                      <a:pt x="2715" y="324"/>
                    </a:lnTo>
                    <a:lnTo>
                      <a:pt x="2743" y="295"/>
                    </a:lnTo>
                    <a:lnTo>
                      <a:pt x="2762" y="267"/>
                    </a:lnTo>
                    <a:lnTo>
                      <a:pt x="2753" y="229"/>
                    </a:lnTo>
                    <a:lnTo>
                      <a:pt x="2705" y="219"/>
                    </a:lnTo>
                    <a:lnTo>
                      <a:pt x="2401" y="238"/>
                    </a:lnTo>
                    <a:lnTo>
                      <a:pt x="2315" y="219"/>
                    </a:lnTo>
                    <a:lnTo>
                      <a:pt x="2296" y="181"/>
                    </a:lnTo>
                    <a:lnTo>
                      <a:pt x="2286" y="172"/>
                    </a:lnTo>
                    <a:lnTo>
                      <a:pt x="2276" y="200"/>
                    </a:lnTo>
                    <a:lnTo>
                      <a:pt x="2267" y="200"/>
                    </a:lnTo>
                    <a:lnTo>
                      <a:pt x="2238" y="162"/>
                    </a:lnTo>
                    <a:lnTo>
                      <a:pt x="2153" y="57"/>
                    </a:lnTo>
                    <a:lnTo>
                      <a:pt x="2124" y="29"/>
                    </a:lnTo>
                    <a:lnTo>
                      <a:pt x="2067" y="0"/>
                    </a:lnTo>
                    <a:lnTo>
                      <a:pt x="2048" y="0"/>
                    </a:lnTo>
                    <a:lnTo>
                      <a:pt x="2038" y="19"/>
                    </a:lnTo>
                    <a:lnTo>
                      <a:pt x="2029" y="47"/>
                    </a:lnTo>
                    <a:lnTo>
                      <a:pt x="2010" y="57"/>
                    </a:lnTo>
                    <a:lnTo>
                      <a:pt x="1962" y="57"/>
                    </a:lnTo>
                    <a:lnTo>
                      <a:pt x="1962" y="67"/>
                    </a:lnTo>
                    <a:lnTo>
                      <a:pt x="1962" y="76"/>
                    </a:lnTo>
                    <a:lnTo>
                      <a:pt x="1972" y="86"/>
                    </a:lnTo>
                    <a:lnTo>
                      <a:pt x="1953" y="114"/>
                    </a:lnTo>
                    <a:lnTo>
                      <a:pt x="1953" y="124"/>
                    </a:lnTo>
                    <a:lnTo>
                      <a:pt x="1972" y="143"/>
                    </a:lnTo>
                    <a:lnTo>
                      <a:pt x="1962" y="162"/>
                    </a:lnTo>
                    <a:lnTo>
                      <a:pt x="1781" y="162"/>
                    </a:lnTo>
                    <a:lnTo>
                      <a:pt x="1753" y="172"/>
                    </a:lnTo>
                    <a:lnTo>
                      <a:pt x="1734" y="190"/>
                    </a:lnTo>
                    <a:lnTo>
                      <a:pt x="1705" y="200"/>
                    </a:lnTo>
                    <a:lnTo>
                      <a:pt x="1686" y="190"/>
                    </a:lnTo>
                    <a:lnTo>
                      <a:pt x="1657" y="200"/>
                    </a:lnTo>
                    <a:lnTo>
                      <a:pt x="1543" y="190"/>
                    </a:lnTo>
                    <a:lnTo>
                      <a:pt x="1515" y="181"/>
                    </a:lnTo>
                    <a:lnTo>
                      <a:pt x="1467" y="143"/>
                    </a:lnTo>
                    <a:lnTo>
                      <a:pt x="1448" y="152"/>
                    </a:lnTo>
                    <a:lnTo>
                      <a:pt x="1438" y="162"/>
                    </a:lnTo>
                    <a:lnTo>
                      <a:pt x="1429" y="172"/>
                    </a:lnTo>
                    <a:lnTo>
                      <a:pt x="1391" y="181"/>
                    </a:lnTo>
                    <a:lnTo>
                      <a:pt x="1353" y="200"/>
                    </a:lnTo>
                    <a:lnTo>
                      <a:pt x="1324" y="200"/>
                    </a:lnTo>
                    <a:lnTo>
                      <a:pt x="1248" y="200"/>
                    </a:lnTo>
                    <a:lnTo>
                      <a:pt x="1172" y="219"/>
                    </a:lnTo>
                    <a:lnTo>
                      <a:pt x="1143" y="219"/>
                    </a:lnTo>
                    <a:lnTo>
                      <a:pt x="1105" y="190"/>
                    </a:lnTo>
                    <a:lnTo>
                      <a:pt x="1086" y="190"/>
                    </a:lnTo>
                    <a:lnTo>
                      <a:pt x="1086" y="200"/>
                    </a:lnTo>
                    <a:lnTo>
                      <a:pt x="1095" y="219"/>
                    </a:lnTo>
                    <a:lnTo>
                      <a:pt x="1095" y="238"/>
                    </a:lnTo>
                    <a:lnTo>
                      <a:pt x="1057" y="238"/>
                    </a:lnTo>
                    <a:lnTo>
                      <a:pt x="1038" y="238"/>
                    </a:lnTo>
                    <a:lnTo>
                      <a:pt x="1019" y="248"/>
                    </a:lnTo>
                    <a:lnTo>
                      <a:pt x="962" y="219"/>
                    </a:lnTo>
                    <a:lnTo>
                      <a:pt x="886" y="190"/>
                    </a:lnTo>
                    <a:lnTo>
                      <a:pt x="810" y="181"/>
                    </a:lnTo>
                    <a:lnTo>
                      <a:pt x="724" y="229"/>
                    </a:lnTo>
                    <a:lnTo>
                      <a:pt x="686" y="219"/>
                    </a:lnTo>
                    <a:lnTo>
                      <a:pt x="619" y="200"/>
                    </a:lnTo>
                    <a:lnTo>
                      <a:pt x="524" y="210"/>
                    </a:lnTo>
                    <a:lnTo>
                      <a:pt x="505" y="200"/>
                    </a:lnTo>
                    <a:lnTo>
                      <a:pt x="353" y="210"/>
                    </a:lnTo>
                    <a:lnTo>
                      <a:pt x="257" y="229"/>
                    </a:lnTo>
                    <a:lnTo>
                      <a:pt x="248" y="276"/>
                    </a:lnTo>
                    <a:lnTo>
                      <a:pt x="229" y="295"/>
                    </a:lnTo>
                    <a:lnTo>
                      <a:pt x="219" y="324"/>
                    </a:lnTo>
                    <a:lnTo>
                      <a:pt x="210" y="362"/>
                    </a:lnTo>
                    <a:lnTo>
                      <a:pt x="200" y="400"/>
                    </a:lnTo>
                    <a:lnTo>
                      <a:pt x="191" y="400"/>
                    </a:lnTo>
                    <a:lnTo>
                      <a:pt x="191" y="390"/>
                    </a:lnTo>
                    <a:lnTo>
                      <a:pt x="191" y="400"/>
                    </a:lnTo>
                    <a:lnTo>
                      <a:pt x="181" y="400"/>
                    </a:lnTo>
                    <a:lnTo>
                      <a:pt x="134" y="448"/>
                    </a:lnTo>
                    <a:lnTo>
                      <a:pt x="115" y="476"/>
                    </a:lnTo>
                    <a:lnTo>
                      <a:pt x="96" y="495"/>
                    </a:lnTo>
                    <a:lnTo>
                      <a:pt x="86" y="505"/>
                    </a:lnTo>
                    <a:lnTo>
                      <a:pt x="77" y="505"/>
                    </a:lnTo>
                    <a:lnTo>
                      <a:pt x="67" y="505"/>
                    </a:lnTo>
                    <a:lnTo>
                      <a:pt x="48" y="495"/>
                    </a:lnTo>
                    <a:lnTo>
                      <a:pt x="29" y="495"/>
                    </a:lnTo>
                    <a:lnTo>
                      <a:pt x="10" y="505"/>
                    </a:lnTo>
                    <a:lnTo>
                      <a:pt x="0" y="514"/>
                    </a:lnTo>
                    <a:lnTo>
                      <a:pt x="0" y="533"/>
                    </a:lnTo>
                    <a:lnTo>
                      <a:pt x="0" y="571"/>
                    </a:lnTo>
                    <a:lnTo>
                      <a:pt x="0" y="581"/>
                    </a:lnTo>
                    <a:lnTo>
                      <a:pt x="0" y="591"/>
                    </a:lnTo>
                    <a:lnTo>
                      <a:pt x="29" y="609"/>
                    </a:lnTo>
                    <a:lnTo>
                      <a:pt x="48" y="600"/>
                    </a:lnTo>
                    <a:lnTo>
                      <a:pt x="57" y="609"/>
                    </a:lnTo>
                    <a:lnTo>
                      <a:pt x="67" y="619"/>
                    </a:lnTo>
                    <a:lnTo>
                      <a:pt x="67" y="638"/>
                    </a:lnTo>
                    <a:lnTo>
                      <a:pt x="67" y="657"/>
                    </a:lnTo>
                    <a:lnTo>
                      <a:pt x="67" y="676"/>
                    </a:lnTo>
                    <a:lnTo>
                      <a:pt x="77" y="705"/>
                    </a:lnTo>
                    <a:lnTo>
                      <a:pt x="86" y="724"/>
                    </a:lnTo>
                    <a:lnTo>
                      <a:pt x="96" y="743"/>
                    </a:lnTo>
                    <a:lnTo>
                      <a:pt x="115" y="762"/>
                    </a:lnTo>
                    <a:lnTo>
                      <a:pt x="124" y="762"/>
                    </a:lnTo>
                    <a:lnTo>
                      <a:pt x="143" y="771"/>
                    </a:lnTo>
                    <a:lnTo>
                      <a:pt x="153" y="781"/>
                    </a:lnTo>
                    <a:lnTo>
                      <a:pt x="162" y="876"/>
                    </a:lnTo>
                    <a:lnTo>
                      <a:pt x="172" y="895"/>
                    </a:lnTo>
                    <a:lnTo>
                      <a:pt x="181" y="914"/>
                    </a:lnTo>
                    <a:lnTo>
                      <a:pt x="191" y="924"/>
                    </a:lnTo>
                    <a:lnTo>
                      <a:pt x="229" y="952"/>
                    </a:lnTo>
                    <a:lnTo>
                      <a:pt x="238" y="952"/>
                    </a:lnTo>
                    <a:lnTo>
                      <a:pt x="248" y="952"/>
                    </a:lnTo>
                    <a:lnTo>
                      <a:pt x="267" y="981"/>
                    </a:lnTo>
                    <a:lnTo>
                      <a:pt x="295" y="990"/>
                    </a:lnTo>
                    <a:lnTo>
                      <a:pt x="305" y="1000"/>
                    </a:lnTo>
                    <a:lnTo>
                      <a:pt x="315" y="1000"/>
                    </a:lnTo>
                    <a:lnTo>
                      <a:pt x="315" y="1010"/>
                    </a:lnTo>
                    <a:lnTo>
                      <a:pt x="315" y="1029"/>
                    </a:lnTo>
                    <a:lnTo>
                      <a:pt x="305" y="1057"/>
                    </a:lnTo>
                    <a:lnTo>
                      <a:pt x="305" y="1076"/>
                    </a:lnTo>
                    <a:lnTo>
                      <a:pt x="305" y="1095"/>
                    </a:lnTo>
                    <a:lnTo>
                      <a:pt x="315" y="1114"/>
                    </a:lnTo>
                    <a:lnTo>
                      <a:pt x="324" y="1124"/>
                    </a:lnTo>
                    <a:lnTo>
                      <a:pt x="334" y="1133"/>
                    </a:lnTo>
                    <a:lnTo>
                      <a:pt x="353" y="1133"/>
                    </a:lnTo>
                    <a:lnTo>
                      <a:pt x="381" y="1124"/>
                    </a:lnTo>
                    <a:lnTo>
                      <a:pt x="410" y="1105"/>
                    </a:lnTo>
                    <a:lnTo>
                      <a:pt x="419" y="1105"/>
                    </a:lnTo>
                    <a:lnTo>
                      <a:pt x="429" y="1095"/>
                    </a:lnTo>
                    <a:lnTo>
                      <a:pt x="438" y="1076"/>
                    </a:lnTo>
                    <a:lnTo>
                      <a:pt x="438" y="1067"/>
                    </a:lnTo>
                    <a:lnTo>
                      <a:pt x="448" y="1057"/>
                    </a:lnTo>
                    <a:lnTo>
                      <a:pt x="458" y="1048"/>
                    </a:lnTo>
                    <a:lnTo>
                      <a:pt x="467" y="1048"/>
                    </a:lnTo>
                    <a:lnTo>
                      <a:pt x="486" y="1057"/>
                    </a:lnTo>
                    <a:lnTo>
                      <a:pt x="496" y="1076"/>
                    </a:lnTo>
                    <a:lnTo>
                      <a:pt x="524" y="1124"/>
                    </a:lnTo>
                    <a:lnTo>
                      <a:pt x="524" y="1143"/>
                    </a:lnTo>
                    <a:lnTo>
                      <a:pt x="524" y="1162"/>
                    </a:lnTo>
                    <a:lnTo>
                      <a:pt x="467" y="1219"/>
                    </a:lnTo>
                    <a:lnTo>
                      <a:pt x="458" y="1219"/>
                    </a:lnTo>
                    <a:lnTo>
                      <a:pt x="400" y="1248"/>
                    </a:lnTo>
                    <a:lnTo>
                      <a:pt x="381" y="1248"/>
                    </a:lnTo>
                    <a:lnTo>
                      <a:pt x="372" y="1248"/>
                    </a:lnTo>
                    <a:lnTo>
                      <a:pt x="353" y="1248"/>
                    </a:lnTo>
                    <a:lnTo>
                      <a:pt x="343" y="1257"/>
                    </a:lnTo>
                    <a:lnTo>
                      <a:pt x="343" y="1267"/>
                    </a:lnTo>
                    <a:lnTo>
                      <a:pt x="334" y="1276"/>
                    </a:lnTo>
                    <a:lnTo>
                      <a:pt x="334" y="1295"/>
                    </a:lnTo>
                    <a:lnTo>
                      <a:pt x="324" y="1314"/>
                    </a:lnTo>
                    <a:lnTo>
                      <a:pt x="324" y="1324"/>
                    </a:lnTo>
                    <a:lnTo>
                      <a:pt x="305" y="1333"/>
                    </a:lnTo>
                    <a:lnTo>
                      <a:pt x="295" y="1343"/>
                    </a:lnTo>
                    <a:lnTo>
                      <a:pt x="286" y="1353"/>
                    </a:lnTo>
                    <a:lnTo>
                      <a:pt x="277" y="1381"/>
                    </a:lnTo>
                    <a:lnTo>
                      <a:pt x="286" y="1400"/>
                    </a:lnTo>
                    <a:lnTo>
                      <a:pt x="295" y="1419"/>
                    </a:lnTo>
                    <a:lnTo>
                      <a:pt x="315" y="1429"/>
                    </a:lnTo>
                    <a:lnTo>
                      <a:pt x="324" y="1429"/>
                    </a:lnTo>
                    <a:lnTo>
                      <a:pt x="324" y="1419"/>
                    </a:lnTo>
                    <a:lnTo>
                      <a:pt x="334" y="1419"/>
                    </a:lnTo>
                    <a:lnTo>
                      <a:pt x="334" y="1410"/>
                    </a:lnTo>
                    <a:lnTo>
                      <a:pt x="334" y="1371"/>
                    </a:lnTo>
                    <a:lnTo>
                      <a:pt x="334" y="1362"/>
                    </a:lnTo>
                    <a:lnTo>
                      <a:pt x="343" y="1362"/>
                    </a:lnTo>
                    <a:lnTo>
                      <a:pt x="381" y="1410"/>
                    </a:lnTo>
                    <a:lnTo>
                      <a:pt x="381" y="1419"/>
                    </a:lnTo>
                    <a:lnTo>
                      <a:pt x="400" y="1429"/>
                    </a:lnTo>
                    <a:lnTo>
                      <a:pt x="410" y="1438"/>
                    </a:lnTo>
                    <a:lnTo>
                      <a:pt x="419" y="1438"/>
                    </a:lnTo>
                    <a:lnTo>
                      <a:pt x="458" y="1438"/>
                    </a:lnTo>
                    <a:lnTo>
                      <a:pt x="467" y="1438"/>
                    </a:lnTo>
                    <a:lnTo>
                      <a:pt x="505" y="1476"/>
                    </a:lnTo>
                    <a:lnTo>
                      <a:pt x="515" y="1495"/>
                    </a:lnTo>
                    <a:lnTo>
                      <a:pt x="524" y="1514"/>
                    </a:lnTo>
                    <a:lnTo>
                      <a:pt x="534" y="1600"/>
                    </a:lnTo>
                    <a:lnTo>
                      <a:pt x="581" y="1609"/>
                    </a:lnTo>
                    <a:lnTo>
                      <a:pt x="610" y="1619"/>
                    </a:lnTo>
                    <a:lnTo>
                      <a:pt x="619" y="1638"/>
                    </a:lnTo>
                    <a:lnTo>
                      <a:pt x="629" y="1648"/>
                    </a:lnTo>
                    <a:lnTo>
                      <a:pt x="648" y="1638"/>
                    </a:lnTo>
                    <a:lnTo>
                      <a:pt x="658" y="1619"/>
                    </a:lnTo>
                    <a:lnTo>
                      <a:pt x="667" y="1609"/>
                    </a:lnTo>
                    <a:lnTo>
                      <a:pt x="686" y="1600"/>
                    </a:lnTo>
                    <a:lnTo>
                      <a:pt x="696" y="1591"/>
                    </a:lnTo>
                    <a:lnTo>
                      <a:pt x="724" y="1581"/>
                    </a:lnTo>
                    <a:lnTo>
                      <a:pt x="753" y="1571"/>
                    </a:lnTo>
                    <a:lnTo>
                      <a:pt x="829" y="1571"/>
                    </a:lnTo>
                    <a:lnTo>
                      <a:pt x="848" y="1571"/>
                    </a:lnTo>
                    <a:lnTo>
                      <a:pt x="857" y="1581"/>
                    </a:lnTo>
                    <a:lnTo>
                      <a:pt x="867" y="1591"/>
                    </a:lnTo>
                    <a:lnTo>
                      <a:pt x="943" y="1591"/>
                    </a:lnTo>
                    <a:lnTo>
                      <a:pt x="962" y="1591"/>
                    </a:lnTo>
                    <a:lnTo>
                      <a:pt x="1019" y="1571"/>
                    </a:lnTo>
                    <a:lnTo>
                      <a:pt x="1038" y="1562"/>
                    </a:lnTo>
                    <a:lnTo>
                      <a:pt x="1115" y="1524"/>
                    </a:lnTo>
                    <a:lnTo>
                      <a:pt x="1124" y="1505"/>
                    </a:lnTo>
                    <a:lnTo>
                      <a:pt x="1124" y="1495"/>
                    </a:lnTo>
                    <a:lnTo>
                      <a:pt x="1115" y="1486"/>
                    </a:lnTo>
                    <a:lnTo>
                      <a:pt x="1086" y="1476"/>
                    </a:lnTo>
                    <a:lnTo>
                      <a:pt x="1077" y="1467"/>
                    </a:lnTo>
                    <a:lnTo>
                      <a:pt x="1067" y="1457"/>
                    </a:lnTo>
                    <a:lnTo>
                      <a:pt x="1067" y="1448"/>
                    </a:lnTo>
                    <a:lnTo>
                      <a:pt x="1077" y="1438"/>
                    </a:lnTo>
                    <a:lnTo>
                      <a:pt x="1124" y="1429"/>
                    </a:lnTo>
                    <a:lnTo>
                      <a:pt x="1153" y="1419"/>
                    </a:lnTo>
                    <a:lnTo>
                      <a:pt x="1162" y="1419"/>
                    </a:lnTo>
                    <a:lnTo>
                      <a:pt x="1172" y="1410"/>
                    </a:lnTo>
                    <a:lnTo>
                      <a:pt x="1172" y="1400"/>
                    </a:lnTo>
                    <a:lnTo>
                      <a:pt x="1172" y="1381"/>
                    </a:lnTo>
                    <a:lnTo>
                      <a:pt x="1181" y="1371"/>
                    </a:lnTo>
                    <a:lnTo>
                      <a:pt x="1191" y="1353"/>
                    </a:lnTo>
                    <a:lnTo>
                      <a:pt x="1200" y="1343"/>
                    </a:lnTo>
                    <a:lnTo>
                      <a:pt x="1210" y="1324"/>
                    </a:lnTo>
                    <a:lnTo>
                      <a:pt x="1248" y="1305"/>
                    </a:lnTo>
                    <a:lnTo>
                      <a:pt x="1277" y="1314"/>
                    </a:lnTo>
                    <a:lnTo>
                      <a:pt x="1296" y="1324"/>
                    </a:lnTo>
                    <a:lnTo>
                      <a:pt x="1305" y="1333"/>
                    </a:lnTo>
                    <a:lnTo>
                      <a:pt x="1334" y="1343"/>
                    </a:lnTo>
                    <a:lnTo>
                      <a:pt x="1353" y="1343"/>
                    </a:lnTo>
                    <a:lnTo>
                      <a:pt x="1419" y="1381"/>
                    </a:lnTo>
                    <a:lnTo>
                      <a:pt x="1448" y="1391"/>
                    </a:lnTo>
                    <a:lnTo>
                      <a:pt x="1467" y="1381"/>
                    </a:lnTo>
                    <a:lnTo>
                      <a:pt x="1467" y="1371"/>
                    </a:lnTo>
                    <a:lnTo>
                      <a:pt x="1476" y="1343"/>
                    </a:lnTo>
                    <a:lnTo>
                      <a:pt x="1486" y="1333"/>
                    </a:lnTo>
                    <a:lnTo>
                      <a:pt x="1505" y="1333"/>
                    </a:lnTo>
                    <a:lnTo>
                      <a:pt x="1543" y="1333"/>
                    </a:lnTo>
                    <a:lnTo>
                      <a:pt x="1581" y="1353"/>
                    </a:lnTo>
                    <a:lnTo>
                      <a:pt x="1610" y="1362"/>
                    </a:lnTo>
                    <a:lnTo>
                      <a:pt x="1629" y="1362"/>
                    </a:lnTo>
                    <a:lnTo>
                      <a:pt x="1657" y="1343"/>
                    </a:lnTo>
                    <a:lnTo>
                      <a:pt x="1667" y="1324"/>
                    </a:lnTo>
                    <a:lnTo>
                      <a:pt x="1667" y="1314"/>
                    </a:lnTo>
                    <a:lnTo>
                      <a:pt x="1677" y="1295"/>
                    </a:lnTo>
                    <a:lnTo>
                      <a:pt x="1677" y="1286"/>
                    </a:lnTo>
                    <a:lnTo>
                      <a:pt x="1696" y="1276"/>
                    </a:lnTo>
                    <a:lnTo>
                      <a:pt x="1772" y="1295"/>
                    </a:lnTo>
                    <a:lnTo>
                      <a:pt x="1791" y="1295"/>
                    </a:lnTo>
                    <a:lnTo>
                      <a:pt x="1839" y="1286"/>
                    </a:lnTo>
                    <a:lnTo>
                      <a:pt x="1848" y="1295"/>
                    </a:lnTo>
                    <a:lnTo>
                      <a:pt x="1857" y="1305"/>
                    </a:lnTo>
                    <a:lnTo>
                      <a:pt x="1867" y="1343"/>
                    </a:lnTo>
                    <a:lnTo>
                      <a:pt x="1867" y="1353"/>
                    </a:lnTo>
                    <a:lnTo>
                      <a:pt x="1877" y="1371"/>
                    </a:lnTo>
                    <a:lnTo>
                      <a:pt x="1886" y="1381"/>
                    </a:lnTo>
                    <a:lnTo>
                      <a:pt x="1924" y="1400"/>
                    </a:lnTo>
                    <a:lnTo>
                      <a:pt x="1943" y="1419"/>
                    </a:lnTo>
                    <a:lnTo>
                      <a:pt x="1962" y="1429"/>
                    </a:lnTo>
                    <a:lnTo>
                      <a:pt x="1981" y="1438"/>
                    </a:lnTo>
                    <a:lnTo>
                      <a:pt x="1991" y="1448"/>
                    </a:lnTo>
                    <a:lnTo>
                      <a:pt x="2029" y="1467"/>
                    </a:lnTo>
                    <a:lnTo>
                      <a:pt x="2038" y="1476"/>
                    </a:lnTo>
                    <a:lnTo>
                      <a:pt x="2058" y="1476"/>
                    </a:lnTo>
                    <a:lnTo>
                      <a:pt x="2115" y="1476"/>
                    </a:lnTo>
                    <a:lnTo>
                      <a:pt x="2143" y="1476"/>
                    </a:lnTo>
                    <a:lnTo>
                      <a:pt x="2162" y="1467"/>
                    </a:lnTo>
                    <a:lnTo>
                      <a:pt x="2172" y="1457"/>
                    </a:lnTo>
                    <a:lnTo>
                      <a:pt x="2181" y="1448"/>
                    </a:lnTo>
                    <a:lnTo>
                      <a:pt x="2181" y="1429"/>
                    </a:lnTo>
                    <a:lnTo>
                      <a:pt x="2191" y="1419"/>
                    </a:lnTo>
                    <a:lnTo>
                      <a:pt x="2191" y="1410"/>
                    </a:lnTo>
                    <a:lnTo>
                      <a:pt x="2200" y="1400"/>
                    </a:lnTo>
                    <a:lnTo>
                      <a:pt x="2200" y="1381"/>
                    </a:lnTo>
                    <a:lnTo>
                      <a:pt x="2210" y="1371"/>
                    </a:lnTo>
                    <a:lnTo>
                      <a:pt x="2219" y="1362"/>
                    </a:lnTo>
                    <a:lnTo>
                      <a:pt x="2229" y="1343"/>
                    </a:lnTo>
                    <a:lnTo>
                      <a:pt x="2238" y="1333"/>
                    </a:lnTo>
                    <a:lnTo>
                      <a:pt x="2248" y="1324"/>
                    </a:lnTo>
                    <a:lnTo>
                      <a:pt x="2276" y="1314"/>
                    </a:lnTo>
                    <a:lnTo>
                      <a:pt x="2315" y="1314"/>
                    </a:lnTo>
                    <a:lnTo>
                      <a:pt x="2334" y="1314"/>
                    </a:lnTo>
                    <a:lnTo>
                      <a:pt x="2381" y="1333"/>
                    </a:lnTo>
                    <a:lnTo>
                      <a:pt x="2410" y="1343"/>
                    </a:lnTo>
                    <a:lnTo>
                      <a:pt x="2439" y="1343"/>
                    </a:lnTo>
                    <a:lnTo>
                      <a:pt x="2467" y="1353"/>
                    </a:lnTo>
                    <a:lnTo>
                      <a:pt x="2486" y="1362"/>
                    </a:lnTo>
                    <a:lnTo>
                      <a:pt x="2496" y="1371"/>
                    </a:lnTo>
                    <a:lnTo>
                      <a:pt x="2515" y="1371"/>
                    </a:lnTo>
                    <a:lnTo>
                      <a:pt x="2524" y="1371"/>
                    </a:lnTo>
                    <a:lnTo>
                      <a:pt x="2562" y="1353"/>
                    </a:lnTo>
                    <a:lnTo>
                      <a:pt x="2591" y="1362"/>
                    </a:lnTo>
                    <a:lnTo>
                      <a:pt x="2610" y="1353"/>
                    </a:lnTo>
                    <a:lnTo>
                      <a:pt x="2610" y="1343"/>
                    </a:lnTo>
                    <a:lnTo>
                      <a:pt x="2619" y="1333"/>
                    </a:lnTo>
                    <a:lnTo>
                      <a:pt x="2629" y="1324"/>
                    </a:lnTo>
                    <a:lnTo>
                      <a:pt x="2629" y="1305"/>
                    </a:lnTo>
                    <a:lnTo>
                      <a:pt x="2715" y="1305"/>
                    </a:lnTo>
                    <a:lnTo>
                      <a:pt x="2734" y="1305"/>
                    </a:lnTo>
                    <a:lnTo>
                      <a:pt x="2753" y="1295"/>
                    </a:lnTo>
                    <a:lnTo>
                      <a:pt x="2762" y="1286"/>
                    </a:lnTo>
                    <a:lnTo>
                      <a:pt x="2772" y="1238"/>
                    </a:lnTo>
                    <a:lnTo>
                      <a:pt x="2791" y="1228"/>
                    </a:lnTo>
                    <a:lnTo>
                      <a:pt x="2810" y="1219"/>
                    </a:lnTo>
                    <a:lnTo>
                      <a:pt x="2896" y="1238"/>
                    </a:lnTo>
                    <a:lnTo>
                      <a:pt x="3038" y="1219"/>
                    </a:lnTo>
                    <a:lnTo>
                      <a:pt x="3124" y="1181"/>
                    </a:lnTo>
                    <a:lnTo>
                      <a:pt x="3134" y="1171"/>
                    </a:lnTo>
                    <a:lnTo>
                      <a:pt x="3153" y="1181"/>
                    </a:lnTo>
                    <a:lnTo>
                      <a:pt x="3162" y="1190"/>
                    </a:lnTo>
                    <a:lnTo>
                      <a:pt x="3181" y="1190"/>
                    </a:lnTo>
                    <a:lnTo>
                      <a:pt x="3210" y="1162"/>
                    </a:lnTo>
                    <a:lnTo>
                      <a:pt x="3219" y="1143"/>
                    </a:lnTo>
                    <a:lnTo>
                      <a:pt x="3229" y="1114"/>
                    </a:lnTo>
                    <a:lnTo>
                      <a:pt x="3239" y="1095"/>
                    </a:lnTo>
                    <a:lnTo>
                      <a:pt x="3239" y="1086"/>
                    </a:lnTo>
                    <a:lnTo>
                      <a:pt x="3258" y="1048"/>
                    </a:lnTo>
                    <a:lnTo>
                      <a:pt x="3267" y="1038"/>
                    </a:lnTo>
                    <a:lnTo>
                      <a:pt x="3296" y="1019"/>
                    </a:lnTo>
                    <a:lnTo>
                      <a:pt x="3353" y="1010"/>
                    </a:lnTo>
                    <a:lnTo>
                      <a:pt x="3400" y="981"/>
                    </a:lnTo>
                    <a:lnTo>
                      <a:pt x="3429" y="962"/>
                    </a:lnTo>
                    <a:lnTo>
                      <a:pt x="3515" y="914"/>
                    </a:lnTo>
                    <a:lnTo>
                      <a:pt x="3524" y="914"/>
                    </a:lnTo>
                    <a:lnTo>
                      <a:pt x="3543" y="914"/>
                    </a:lnTo>
                    <a:lnTo>
                      <a:pt x="3553" y="914"/>
                    </a:lnTo>
                    <a:lnTo>
                      <a:pt x="3591" y="943"/>
                    </a:lnTo>
                    <a:lnTo>
                      <a:pt x="3629" y="1019"/>
                    </a:lnTo>
                    <a:lnTo>
                      <a:pt x="3648" y="1019"/>
                    </a:lnTo>
                    <a:lnTo>
                      <a:pt x="3696" y="1010"/>
                    </a:lnTo>
                    <a:lnTo>
                      <a:pt x="3705" y="1010"/>
                    </a:lnTo>
                    <a:lnTo>
                      <a:pt x="3724" y="1000"/>
                    </a:lnTo>
                    <a:lnTo>
                      <a:pt x="3753" y="1010"/>
                    </a:lnTo>
                    <a:lnTo>
                      <a:pt x="3772" y="1010"/>
                    </a:lnTo>
                    <a:lnTo>
                      <a:pt x="3781" y="1000"/>
                    </a:lnTo>
                    <a:lnTo>
                      <a:pt x="3791" y="972"/>
                    </a:lnTo>
                    <a:lnTo>
                      <a:pt x="3791" y="952"/>
                    </a:lnTo>
                    <a:lnTo>
                      <a:pt x="3800" y="943"/>
                    </a:lnTo>
                    <a:lnTo>
                      <a:pt x="3800" y="924"/>
                    </a:lnTo>
                    <a:lnTo>
                      <a:pt x="3800" y="914"/>
                    </a:lnTo>
                    <a:lnTo>
                      <a:pt x="3800" y="886"/>
                    </a:lnTo>
                    <a:lnTo>
                      <a:pt x="3800" y="867"/>
                    </a:lnTo>
                    <a:lnTo>
                      <a:pt x="3810" y="857"/>
                    </a:lnTo>
                    <a:lnTo>
                      <a:pt x="3829" y="848"/>
                    </a:lnTo>
                    <a:lnTo>
                      <a:pt x="3848" y="838"/>
                    </a:lnTo>
                    <a:lnTo>
                      <a:pt x="3858" y="838"/>
                    </a:lnTo>
                    <a:lnTo>
                      <a:pt x="3877" y="838"/>
                    </a:lnTo>
                    <a:lnTo>
                      <a:pt x="3886" y="838"/>
                    </a:lnTo>
                    <a:lnTo>
                      <a:pt x="3924" y="838"/>
                    </a:lnTo>
                    <a:lnTo>
                      <a:pt x="3934" y="829"/>
                    </a:lnTo>
                    <a:lnTo>
                      <a:pt x="3943" y="829"/>
                    </a:lnTo>
                    <a:lnTo>
                      <a:pt x="3953" y="809"/>
                    </a:lnTo>
                    <a:lnTo>
                      <a:pt x="3962" y="800"/>
                    </a:lnTo>
                    <a:lnTo>
                      <a:pt x="3991" y="781"/>
                    </a:lnTo>
                    <a:lnTo>
                      <a:pt x="4001" y="781"/>
                    </a:lnTo>
                    <a:lnTo>
                      <a:pt x="4019" y="781"/>
                    </a:lnTo>
                    <a:lnTo>
                      <a:pt x="4048" y="791"/>
                    </a:lnTo>
                    <a:lnTo>
                      <a:pt x="4058" y="800"/>
                    </a:lnTo>
                    <a:lnTo>
                      <a:pt x="4067" y="819"/>
                    </a:lnTo>
                    <a:lnTo>
                      <a:pt x="4077" y="829"/>
                    </a:lnTo>
                    <a:lnTo>
                      <a:pt x="4086" y="829"/>
                    </a:lnTo>
                    <a:lnTo>
                      <a:pt x="4096" y="819"/>
                    </a:lnTo>
                    <a:lnTo>
                      <a:pt x="4105" y="800"/>
                    </a:lnTo>
                    <a:lnTo>
                      <a:pt x="4115" y="791"/>
                    </a:lnTo>
                    <a:lnTo>
                      <a:pt x="4115" y="762"/>
                    </a:lnTo>
                    <a:lnTo>
                      <a:pt x="4115" y="733"/>
                    </a:lnTo>
                    <a:lnTo>
                      <a:pt x="4096" y="695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35" name="Freeform 23">
                <a:extLst>
                  <a:ext uri="{FF2B5EF4-FFF2-40B4-BE49-F238E27FC236}">
                    <a16:creationId xmlns:a16="http://schemas.microsoft.com/office/drawing/2014/main" id="{D52FF54C-4091-9C46-9CA2-39C5A6838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4963" y="1849438"/>
                <a:ext cx="1643062" cy="2287587"/>
              </a:xfrm>
              <a:custGeom>
                <a:avLst/>
                <a:gdLst>
                  <a:gd name="T0" fmla="*/ 1474580 w 4564"/>
                  <a:gd name="T1" fmla="*/ 174639 h 6353"/>
                  <a:gd name="T2" fmla="*/ 1347858 w 4564"/>
                  <a:gd name="T3" fmla="*/ 157355 h 6353"/>
                  <a:gd name="T4" fmla="*/ 1145535 w 4564"/>
                  <a:gd name="T5" fmla="*/ 147273 h 6353"/>
                  <a:gd name="T6" fmla="*/ 1025294 w 4564"/>
                  <a:gd name="T7" fmla="*/ 71656 h 6353"/>
                  <a:gd name="T8" fmla="*/ 891732 w 4564"/>
                  <a:gd name="T9" fmla="*/ 99382 h 6353"/>
                  <a:gd name="T10" fmla="*/ 799211 w 4564"/>
                  <a:gd name="T11" fmla="*/ 23765 h 6353"/>
                  <a:gd name="T12" fmla="*/ 737290 w 4564"/>
                  <a:gd name="T13" fmla="*/ 65174 h 6353"/>
                  <a:gd name="T14" fmla="*/ 634688 w 4564"/>
                  <a:gd name="T15" fmla="*/ 178240 h 6353"/>
                  <a:gd name="T16" fmla="*/ 559087 w 4564"/>
                  <a:gd name="T17" fmla="*/ 232972 h 6353"/>
                  <a:gd name="T18" fmla="*/ 500767 w 4564"/>
                  <a:gd name="T19" fmla="*/ 294545 h 6353"/>
                  <a:gd name="T20" fmla="*/ 459726 w 4564"/>
                  <a:gd name="T21" fmla="*/ 411211 h 6353"/>
                  <a:gd name="T22" fmla="*/ 421926 w 4564"/>
                  <a:gd name="T23" fmla="*/ 531478 h 6353"/>
                  <a:gd name="T24" fmla="*/ 449286 w 4564"/>
                  <a:gd name="T25" fmla="*/ 620418 h 6353"/>
                  <a:gd name="T26" fmla="*/ 446046 w 4564"/>
                  <a:gd name="T27" fmla="*/ 727001 h 6353"/>
                  <a:gd name="T28" fmla="*/ 374045 w 4564"/>
                  <a:gd name="T29" fmla="*/ 757608 h 6353"/>
                  <a:gd name="T30" fmla="*/ 271084 w 4564"/>
                  <a:gd name="T31" fmla="*/ 730242 h 6353"/>
                  <a:gd name="T32" fmla="*/ 178562 w 4564"/>
                  <a:gd name="T33" fmla="*/ 696034 h 6353"/>
                  <a:gd name="T34" fmla="*/ 181802 w 4564"/>
                  <a:gd name="T35" fmla="*/ 856990 h 6353"/>
                  <a:gd name="T36" fmla="*/ 188643 w 4564"/>
                  <a:gd name="T37" fmla="*/ 953131 h 6353"/>
                  <a:gd name="T38" fmla="*/ 109801 w 4564"/>
                  <a:gd name="T39" fmla="*/ 990940 h 6353"/>
                  <a:gd name="T40" fmla="*/ 127082 w 4564"/>
                  <a:gd name="T41" fmla="*/ 1134972 h 6353"/>
                  <a:gd name="T42" fmla="*/ 72361 w 4564"/>
                  <a:gd name="T43" fmla="*/ 1128130 h 6353"/>
                  <a:gd name="T44" fmla="*/ 13680 w 4564"/>
                  <a:gd name="T45" fmla="*/ 1176021 h 6353"/>
                  <a:gd name="T46" fmla="*/ 34560 w 4564"/>
                  <a:gd name="T47" fmla="*/ 1309970 h 6353"/>
                  <a:gd name="T48" fmla="*/ 226443 w 4564"/>
                  <a:gd name="T49" fmla="*/ 1395669 h 6353"/>
                  <a:gd name="T50" fmla="*/ 315724 w 4564"/>
                  <a:gd name="T51" fmla="*/ 1536100 h 6353"/>
                  <a:gd name="T52" fmla="*/ 346685 w 4564"/>
                  <a:gd name="T53" fmla="*/ 1652766 h 6353"/>
                  <a:gd name="T54" fmla="*/ 322564 w 4564"/>
                  <a:gd name="T55" fmla="*/ 1758990 h 6353"/>
                  <a:gd name="T56" fmla="*/ 243723 w 4564"/>
                  <a:gd name="T57" fmla="*/ 1831006 h 6353"/>
                  <a:gd name="T58" fmla="*/ 257403 w 4564"/>
                  <a:gd name="T59" fmla="*/ 1968196 h 6353"/>
                  <a:gd name="T60" fmla="*/ 408245 w 4564"/>
                  <a:gd name="T61" fmla="*/ 2036971 h 6353"/>
                  <a:gd name="T62" fmla="*/ 480246 w 4564"/>
                  <a:gd name="T63" fmla="*/ 2036971 h 6353"/>
                  <a:gd name="T64" fmla="*/ 524887 w 4564"/>
                  <a:gd name="T65" fmla="*/ 2088463 h 6353"/>
                  <a:gd name="T66" fmla="*/ 583208 w 4564"/>
                  <a:gd name="T67" fmla="*/ 2205129 h 6353"/>
                  <a:gd name="T68" fmla="*/ 703089 w 4564"/>
                  <a:gd name="T69" fmla="*/ 2242577 h 6353"/>
                  <a:gd name="T70" fmla="*/ 768250 w 4564"/>
                  <a:gd name="T71" fmla="*/ 2259861 h 6353"/>
                  <a:gd name="T72" fmla="*/ 778330 w 4564"/>
                  <a:gd name="T73" fmla="*/ 2177403 h 6353"/>
                  <a:gd name="T74" fmla="*/ 867612 w 4564"/>
                  <a:gd name="T75" fmla="*/ 2098545 h 6353"/>
                  <a:gd name="T76" fmla="*/ 909012 w 4564"/>
                  <a:gd name="T77" fmla="*/ 2002764 h 6353"/>
                  <a:gd name="T78" fmla="*/ 994693 w 4564"/>
                  <a:gd name="T79" fmla="*/ 1978639 h 6353"/>
                  <a:gd name="T80" fmla="*/ 1038974 w 4564"/>
                  <a:gd name="T81" fmla="*/ 1875656 h 6353"/>
                  <a:gd name="T82" fmla="*/ 1045814 w 4564"/>
                  <a:gd name="T83" fmla="*/ 1796798 h 6353"/>
                  <a:gd name="T84" fmla="*/ 1022054 w 4564"/>
                  <a:gd name="T85" fmla="*/ 1731624 h 6353"/>
                  <a:gd name="T86" fmla="*/ 1038974 w 4564"/>
                  <a:gd name="T87" fmla="*/ 1690575 h 6353"/>
                  <a:gd name="T88" fmla="*/ 1121415 w 4564"/>
                  <a:gd name="T89" fmla="*/ 1604876 h 6353"/>
                  <a:gd name="T90" fmla="*/ 1238057 w 4564"/>
                  <a:gd name="T91" fmla="*/ 1666449 h 6353"/>
                  <a:gd name="T92" fmla="*/ 1361538 w 4564"/>
                  <a:gd name="T93" fmla="*/ 1583991 h 6353"/>
                  <a:gd name="T94" fmla="*/ 1368378 w 4564"/>
                  <a:gd name="T95" fmla="*/ 1484609 h 6353"/>
                  <a:gd name="T96" fmla="*/ 1330578 w 4564"/>
                  <a:gd name="T97" fmla="*/ 1354620 h 6353"/>
                  <a:gd name="T98" fmla="*/ 1385299 w 4564"/>
                  <a:gd name="T99" fmla="*/ 1295927 h 6353"/>
                  <a:gd name="T100" fmla="*/ 1395739 w 4564"/>
                  <a:gd name="T101" fmla="*/ 1169179 h 6353"/>
                  <a:gd name="T102" fmla="*/ 1443619 w 4564"/>
                  <a:gd name="T103" fmla="*/ 1062956 h 6353"/>
                  <a:gd name="T104" fmla="*/ 1416259 w 4564"/>
                  <a:gd name="T105" fmla="*/ 997781 h 6353"/>
                  <a:gd name="T106" fmla="*/ 1436779 w 4564"/>
                  <a:gd name="T107" fmla="*/ 884716 h 6353"/>
                  <a:gd name="T108" fmla="*/ 1522460 w 4564"/>
                  <a:gd name="T109" fmla="*/ 819542 h 6353"/>
                  <a:gd name="T110" fmla="*/ 1536141 w 4564"/>
                  <a:gd name="T111" fmla="*/ 733843 h 6353"/>
                  <a:gd name="T112" fmla="*/ 1580781 w 4564"/>
                  <a:gd name="T113" fmla="*/ 675510 h 6353"/>
                  <a:gd name="T114" fmla="*/ 1614982 w 4564"/>
                  <a:gd name="T115" fmla="*/ 524636 h 6353"/>
                  <a:gd name="T116" fmla="*/ 1622182 w 4564"/>
                  <a:gd name="T117" fmla="*/ 373763 h 6353"/>
                  <a:gd name="T118" fmla="*/ 1622182 w 4564"/>
                  <a:gd name="T119" fmla="*/ 318671 h 6353"/>
                  <a:gd name="T120" fmla="*/ 1642702 w 4564"/>
                  <a:gd name="T121" fmla="*/ 246655 h 6353"/>
                  <a:gd name="T122" fmla="*/ 617408 w 4564"/>
                  <a:gd name="T123" fmla="*/ 366921 h 6353"/>
                  <a:gd name="T124" fmla="*/ 606968 w 4564"/>
                  <a:gd name="T125" fmla="*/ 349637 h 635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64" h="6353">
                    <a:moveTo>
                      <a:pt x="4563" y="657"/>
                    </a:moveTo>
                    <a:lnTo>
                      <a:pt x="4544" y="647"/>
                    </a:lnTo>
                    <a:lnTo>
                      <a:pt x="4515" y="638"/>
                    </a:lnTo>
                    <a:lnTo>
                      <a:pt x="4496" y="628"/>
                    </a:lnTo>
                    <a:lnTo>
                      <a:pt x="4486" y="619"/>
                    </a:lnTo>
                    <a:lnTo>
                      <a:pt x="4467" y="600"/>
                    </a:lnTo>
                    <a:lnTo>
                      <a:pt x="4448" y="542"/>
                    </a:lnTo>
                    <a:lnTo>
                      <a:pt x="4420" y="485"/>
                    </a:lnTo>
                    <a:lnTo>
                      <a:pt x="4401" y="466"/>
                    </a:lnTo>
                    <a:lnTo>
                      <a:pt x="4391" y="485"/>
                    </a:lnTo>
                    <a:lnTo>
                      <a:pt x="4372" y="495"/>
                    </a:lnTo>
                    <a:lnTo>
                      <a:pt x="4315" y="485"/>
                    </a:lnTo>
                    <a:lnTo>
                      <a:pt x="4125" y="495"/>
                    </a:lnTo>
                    <a:lnTo>
                      <a:pt x="4096" y="485"/>
                    </a:lnTo>
                    <a:lnTo>
                      <a:pt x="4039" y="495"/>
                    </a:lnTo>
                    <a:lnTo>
                      <a:pt x="4010" y="495"/>
                    </a:lnTo>
                    <a:lnTo>
                      <a:pt x="3972" y="495"/>
                    </a:lnTo>
                    <a:lnTo>
                      <a:pt x="3972" y="485"/>
                    </a:lnTo>
                    <a:lnTo>
                      <a:pt x="3962" y="476"/>
                    </a:lnTo>
                    <a:lnTo>
                      <a:pt x="3972" y="466"/>
                    </a:lnTo>
                    <a:lnTo>
                      <a:pt x="3962" y="466"/>
                    </a:lnTo>
                    <a:lnTo>
                      <a:pt x="3924" y="428"/>
                    </a:lnTo>
                    <a:lnTo>
                      <a:pt x="3896" y="437"/>
                    </a:lnTo>
                    <a:lnTo>
                      <a:pt x="3867" y="466"/>
                    </a:lnTo>
                    <a:lnTo>
                      <a:pt x="3820" y="523"/>
                    </a:lnTo>
                    <a:lnTo>
                      <a:pt x="3801" y="523"/>
                    </a:lnTo>
                    <a:lnTo>
                      <a:pt x="3772" y="495"/>
                    </a:lnTo>
                    <a:lnTo>
                      <a:pt x="3744" y="437"/>
                    </a:lnTo>
                    <a:lnTo>
                      <a:pt x="3715" y="428"/>
                    </a:lnTo>
                    <a:lnTo>
                      <a:pt x="3629" y="409"/>
                    </a:lnTo>
                    <a:lnTo>
                      <a:pt x="3610" y="409"/>
                    </a:lnTo>
                    <a:lnTo>
                      <a:pt x="3581" y="428"/>
                    </a:lnTo>
                    <a:lnTo>
                      <a:pt x="3486" y="447"/>
                    </a:lnTo>
                    <a:lnTo>
                      <a:pt x="3363" y="485"/>
                    </a:lnTo>
                    <a:lnTo>
                      <a:pt x="3315" y="495"/>
                    </a:lnTo>
                    <a:lnTo>
                      <a:pt x="3248" y="466"/>
                    </a:lnTo>
                    <a:lnTo>
                      <a:pt x="3239" y="457"/>
                    </a:lnTo>
                    <a:lnTo>
                      <a:pt x="3229" y="447"/>
                    </a:lnTo>
                    <a:lnTo>
                      <a:pt x="3220" y="437"/>
                    </a:lnTo>
                    <a:lnTo>
                      <a:pt x="3201" y="437"/>
                    </a:lnTo>
                    <a:lnTo>
                      <a:pt x="3191" y="428"/>
                    </a:lnTo>
                    <a:lnTo>
                      <a:pt x="3182" y="409"/>
                    </a:lnTo>
                    <a:lnTo>
                      <a:pt x="3182" y="399"/>
                    </a:lnTo>
                    <a:lnTo>
                      <a:pt x="3172" y="390"/>
                    </a:lnTo>
                    <a:lnTo>
                      <a:pt x="3144" y="361"/>
                    </a:lnTo>
                    <a:lnTo>
                      <a:pt x="3124" y="333"/>
                    </a:lnTo>
                    <a:lnTo>
                      <a:pt x="3115" y="295"/>
                    </a:lnTo>
                    <a:lnTo>
                      <a:pt x="3124" y="257"/>
                    </a:lnTo>
                    <a:lnTo>
                      <a:pt x="3096" y="276"/>
                    </a:lnTo>
                    <a:lnTo>
                      <a:pt x="3048" y="285"/>
                    </a:lnTo>
                    <a:lnTo>
                      <a:pt x="3010" y="276"/>
                    </a:lnTo>
                    <a:lnTo>
                      <a:pt x="2991" y="238"/>
                    </a:lnTo>
                    <a:lnTo>
                      <a:pt x="2896" y="181"/>
                    </a:lnTo>
                    <a:lnTo>
                      <a:pt x="2867" y="161"/>
                    </a:lnTo>
                    <a:lnTo>
                      <a:pt x="2858" y="181"/>
                    </a:lnTo>
                    <a:lnTo>
                      <a:pt x="2848" y="199"/>
                    </a:lnTo>
                    <a:lnTo>
                      <a:pt x="2839" y="199"/>
                    </a:lnTo>
                    <a:lnTo>
                      <a:pt x="2829" y="190"/>
                    </a:lnTo>
                    <a:lnTo>
                      <a:pt x="2753" y="247"/>
                    </a:lnTo>
                    <a:lnTo>
                      <a:pt x="2715" y="266"/>
                    </a:lnTo>
                    <a:lnTo>
                      <a:pt x="2667" y="276"/>
                    </a:lnTo>
                    <a:lnTo>
                      <a:pt x="2582" y="238"/>
                    </a:lnTo>
                    <a:lnTo>
                      <a:pt x="2543" y="238"/>
                    </a:lnTo>
                    <a:lnTo>
                      <a:pt x="2543" y="285"/>
                    </a:lnTo>
                    <a:lnTo>
                      <a:pt x="2525" y="285"/>
                    </a:lnTo>
                    <a:lnTo>
                      <a:pt x="2496" y="304"/>
                    </a:lnTo>
                    <a:lnTo>
                      <a:pt x="2486" y="304"/>
                    </a:lnTo>
                    <a:lnTo>
                      <a:pt x="2477" y="295"/>
                    </a:lnTo>
                    <a:lnTo>
                      <a:pt x="2477" y="285"/>
                    </a:lnTo>
                    <a:lnTo>
                      <a:pt x="2477" y="276"/>
                    </a:lnTo>
                    <a:lnTo>
                      <a:pt x="2467" y="257"/>
                    </a:lnTo>
                    <a:lnTo>
                      <a:pt x="2458" y="257"/>
                    </a:lnTo>
                    <a:lnTo>
                      <a:pt x="2439" y="257"/>
                    </a:lnTo>
                    <a:lnTo>
                      <a:pt x="2420" y="257"/>
                    </a:lnTo>
                    <a:lnTo>
                      <a:pt x="2420" y="247"/>
                    </a:lnTo>
                    <a:lnTo>
                      <a:pt x="2429" y="238"/>
                    </a:lnTo>
                    <a:lnTo>
                      <a:pt x="2429" y="228"/>
                    </a:lnTo>
                    <a:lnTo>
                      <a:pt x="2362" y="142"/>
                    </a:lnTo>
                    <a:lnTo>
                      <a:pt x="2334" y="123"/>
                    </a:lnTo>
                    <a:lnTo>
                      <a:pt x="2286" y="85"/>
                    </a:lnTo>
                    <a:lnTo>
                      <a:pt x="2267" y="85"/>
                    </a:lnTo>
                    <a:lnTo>
                      <a:pt x="2248" y="85"/>
                    </a:lnTo>
                    <a:lnTo>
                      <a:pt x="2239" y="85"/>
                    </a:lnTo>
                    <a:lnTo>
                      <a:pt x="2220" y="66"/>
                    </a:lnTo>
                    <a:lnTo>
                      <a:pt x="2210" y="47"/>
                    </a:lnTo>
                    <a:lnTo>
                      <a:pt x="2210" y="38"/>
                    </a:lnTo>
                    <a:lnTo>
                      <a:pt x="2220" y="28"/>
                    </a:lnTo>
                    <a:lnTo>
                      <a:pt x="2220" y="18"/>
                    </a:lnTo>
                    <a:lnTo>
                      <a:pt x="2210" y="0"/>
                    </a:lnTo>
                    <a:lnTo>
                      <a:pt x="2172" y="0"/>
                    </a:lnTo>
                    <a:lnTo>
                      <a:pt x="2115" y="28"/>
                    </a:lnTo>
                    <a:lnTo>
                      <a:pt x="2105" y="47"/>
                    </a:lnTo>
                    <a:lnTo>
                      <a:pt x="2105" y="66"/>
                    </a:lnTo>
                    <a:lnTo>
                      <a:pt x="2105" y="76"/>
                    </a:lnTo>
                    <a:lnTo>
                      <a:pt x="2096" y="85"/>
                    </a:lnTo>
                    <a:lnTo>
                      <a:pt x="2058" y="142"/>
                    </a:lnTo>
                    <a:lnTo>
                      <a:pt x="2048" y="161"/>
                    </a:lnTo>
                    <a:lnTo>
                      <a:pt x="2048" y="181"/>
                    </a:lnTo>
                    <a:lnTo>
                      <a:pt x="2048" y="219"/>
                    </a:lnTo>
                    <a:lnTo>
                      <a:pt x="2039" y="276"/>
                    </a:lnTo>
                    <a:lnTo>
                      <a:pt x="2029" y="314"/>
                    </a:lnTo>
                    <a:lnTo>
                      <a:pt x="2010" y="323"/>
                    </a:lnTo>
                    <a:lnTo>
                      <a:pt x="1991" y="333"/>
                    </a:lnTo>
                    <a:lnTo>
                      <a:pt x="1981" y="342"/>
                    </a:lnTo>
                    <a:lnTo>
                      <a:pt x="1963" y="371"/>
                    </a:lnTo>
                    <a:lnTo>
                      <a:pt x="1934" y="390"/>
                    </a:lnTo>
                    <a:lnTo>
                      <a:pt x="1896" y="428"/>
                    </a:lnTo>
                    <a:lnTo>
                      <a:pt x="1877" y="437"/>
                    </a:lnTo>
                    <a:lnTo>
                      <a:pt x="1858" y="447"/>
                    </a:lnTo>
                    <a:lnTo>
                      <a:pt x="1781" y="466"/>
                    </a:lnTo>
                    <a:lnTo>
                      <a:pt x="1772" y="485"/>
                    </a:lnTo>
                    <a:lnTo>
                      <a:pt x="1763" y="495"/>
                    </a:lnTo>
                    <a:lnTo>
                      <a:pt x="1763" y="514"/>
                    </a:lnTo>
                    <a:lnTo>
                      <a:pt x="1763" y="523"/>
                    </a:lnTo>
                    <a:lnTo>
                      <a:pt x="1753" y="552"/>
                    </a:lnTo>
                    <a:lnTo>
                      <a:pt x="1753" y="571"/>
                    </a:lnTo>
                    <a:lnTo>
                      <a:pt x="1734" y="580"/>
                    </a:lnTo>
                    <a:lnTo>
                      <a:pt x="1705" y="580"/>
                    </a:lnTo>
                    <a:lnTo>
                      <a:pt x="1686" y="571"/>
                    </a:lnTo>
                    <a:lnTo>
                      <a:pt x="1591" y="590"/>
                    </a:lnTo>
                    <a:lnTo>
                      <a:pt x="1582" y="600"/>
                    </a:lnTo>
                    <a:lnTo>
                      <a:pt x="1582" y="609"/>
                    </a:lnTo>
                    <a:lnTo>
                      <a:pt x="1582" y="619"/>
                    </a:lnTo>
                    <a:lnTo>
                      <a:pt x="1582" y="638"/>
                    </a:lnTo>
                    <a:lnTo>
                      <a:pt x="1562" y="638"/>
                    </a:lnTo>
                    <a:lnTo>
                      <a:pt x="1553" y="647"/>
                    </a:lnTo>
                    <a:lnTo>
                      <a:pt x="1582" y="666"/>
                    </a:lnTo>
                    <a:lnTo>
                      <a:pt x="1572" y="685"/>
                    </a:lnTo>
                    <a:lnTo>
                      <a:pt x="1534" y="704"/>
                    </a:lnTo>
                    <a:lnTo>
                      <a:pt x="1515" y="723"/>
                    </a:lnTo>
                    <a:lnTo>
                      <a:pt x="1505" y="742"/>
                    </a:lnTo>
                    <a:lnTo>
                      <a:pt x="1496" y="761"/>
                    </a:lnTo>
                    <a:lnTo>
                      <a:pt x="1486" y="771"/>
                    </a:lnTo>
                    <a:lnTo>
                      <a:pt x="1477" y="780"/>
                    </a:lnTo>
                    <a:lnTo>
                      <a:pt x="1467" y="780"/>
                    </a:lnTo>
                    <a:lnTo>
                      <a:pt x="1439" y="771"/>
                    </a:lnTo>
                    <a:lnTo>
                      <a:pt x="1420" y="771"/>
                    </a:lnTo>
                    <a:lnTo>
                      <a:pt x="1410" y="780"/>
                    </a:lnTo>
                    <a:lnTo>
                      <a:pt x="1401" y="800"/>
                    </a:lnTo>
                    <a:lnTo>
                      <a:pt x="1391" y="818"/>
                    </a:lnTo>
                    <a:lnTo>
                      <a:pt x="1382" y="838"/>
                    </a:lnTo>
                    <a:lnTo>
                      <a:pt x="1372" y="847"/>
                    </a:lnTo>
                    <a:lnTo>
                      <a:pt x="1382" y="866"/>
                    </a:lnTo>
                    <a:lnTo>
                      <a:pt x="1382" y="876"/>
                    </a:lnTo>
                    <a:lnTo>
                      <a:pt x="1391" y="885"/>
                    </a:lnTo>
                    <a:lnTo>
                      <a:pt x="1391" y="895"/>
                    </a:lnTo>
                    <a:lnTo>
                      <a:pt x="1391" y="914"/>
                    </a:lnTo>
                    <a:lnTo>
                      <a:pt x="1382" y="933"/>
                    </a:lnTo>
                    <a:lnTo>
                      <a:pt x="1362" y="971"/>
                    </a:lnTo>
                    <a:lnTo>
                      <a:pt x="1324" y="1009"/>
                    </a:lnTo>
                    <a:lnTo>
                      <a:pt x="1286" y="1066"/>
                    </a:lnTo>
                    <a:lnTo>
                      <a:pt x="1277" y="1104"/>
                    </a:lnTo>
                    <a:lnTo>
                      <a:pt x="1277" y="1123"/>
                    </a:lnTo>
                    <a:lnTo>
                      <a:pt x="1277" y="1142"/>
                    </a:lnTo>
                    <a:lnTo>
                      <a:pt x="1286" y="1152"/>
                    </a:lnTo>
                    <a:lnTo>
                      <a:pt x="1296" y="1161"/>
                    </a:lnTo>
                    <a:lnTo>
                      <a:pt x="1305" y="1171"/>
                    </a:lnTo>
                    <a:lnTo>
                      <a:pt x="1305" y="1181"/>
                    </a:lnTo>
                    <a:lnTo>
                      <a:pt x="1296" y="1199"/>
                    </a:lnTo>
                    <a:lnTo>
                      <a:pt x="1248" y="1257"/>
                    </a:lnTo>
                    <a:lnTo>
                      <a:pt x="1219" y="1304"/>
                    </a:lnTo>
                    <a:lnTo>
                      <a:pt x="1210" y="1333"/>
                    </a:lnTo>
                    <a:lnTo>
                      <a:pt x="1201" y="1352"/>
                    </a:lnTo>
                    <a:lnTo>
                      <a:pt x="1201" y="1371"/>
                    </a:lnTo>
                    <a:lnTo>
                      <a:pt x="1191" y="1400"/>
                    </a:lnTo>
                    <a:lnTo>
                      <a:pt x="1191" y="1419"/>
                    </a:lnTo>
                    <a:lnTo>
                      <a:pt x="1181" y="1447"/>
                    </a:lnTo>
                    <a:lnTo>
                      <a:pt x="1172" y="1476"/>
                    </a:lnTo>
                    <a:lnTo>
                      <a:pt x="1172" y="1485"/>
                    </a:lnTo>
                    <a:lnTo>
                      <a:pt x="1172" y="1504"/>
                    </a:lnTo>
                    <a:lnTo>
                      <a:pt x="1181" y="1523"/>
                    </a:lnTo>
                    <a:lnTo>
                      <a:pt x="1191" y="1533"/>
                    </a:lnTo>
                    <a:lnTo>
                      <a:pt x="1201" y="1542"/>
                    </a:lnTo>
                    <a:lnTo>
                      <a:pt x="1201" y="1561"/>
                    </a:lnTo>
                    <a:lnTo>
                      <a:pt x="1201" y="1580"/>
                    </a:lnTo>
                    <a:lnTo>
                      <a:pt x="1201" y="1618"/>
                    </a:lnTo>
                    <a:lnTo>
                      <a:pt x="1210" y="1638"/>
                    </a:lnTo>
                    <a:lnTo>
                      <a:pt x="1210" y="1666"/>
                    </a:lnTo>
                    <a:lnTo>
                      <a:pt x="1210" y="1676"/>
                    </a:lnTo>
                    <a:lnTo>
                      <a:pt x="1219" y="1695"/>
                    </a:lnTo>
                    <a:lnTo>
                      <a:pt x="1239" y="1714"/>
                    </a:lnTo>
                    <a:lnTo>
                      <a:pt x="1248" y="1723"/>
                    </a:lnTo>
                    <a:lnTo>
                      <a:pt x="1248" y="1743"/>
                    </a:lnTo>
                    <a:lnTo>
                      <a:pt x="1258" y="1752"/>
                    </a:lnTo>
                    <a:lnTo>
                      <a:pt x="1267" y="1771"/>
                    </a:lnTo>
                    <a:lnTo>
                      <a:pt x="1277" y="1781"/>
                    </a:lnTo>
                    <a:lnTo>
                      <a:pt x="1286" y="1790"/>
                    </a:lnTo>
                    <a:lnTo>
                      <a:pt x="1305" y="1790"/>
                    </a:lnTo>
                    <a:lnTo>
                      <a:pt x="1315" y="1790"/>
                    </a:lnTo>
                    <a:lnTo>
                      <a:pt x="1324" y="1800"/>
                    </a:lnTo>
                    <a:lnTo>
                      <a:pt x="1334" y="1819"/>
                    </a:lnTo>
                    <a:lnTo>
                      <a:pt x="1324" y="1857"/>
                    </a:lnTo>
                    <a:lnTo>
                      <a:pt x="1315" y="1876"/>
                    </a:lnTo>
                    <a:lnTo>
                      <a:pt x="1286" y="1914"/>
                    </a:lnTo>
                    <a:lnTo>
                      <a:pt x="1258" y="1971"/>
                    </a:lnTo>
                    <a:lnTo>
                      <a:pt x="1239" y="2019"/>
                    </a:lnTo>
                    <a:lnTo>
                      <a:pt x="1229" y="2028"/>
                    </a:lnTo>
                    <a:lnTo>
                      <a:pt x="1219" y="2047"/>
                    </a:lnTo>
                    <a:lnTo>
                      <a:pt x="1210" y="2076"/>
                    </a:lnTo>
                    <a:lnTo>
                      <a:pt x="1191" y="2085"/>
                    </a:lnTo>
                    <a:lnTo>
                      <a:pt x="1181" y="2104"/>
                    </a:lnTo>
                    <a:lnTo>
                      <a:pt x="1172" y="2123"/>
                    </a:lnTo>
                    <a:lnTo>
                      <a:pt x="1162" y="2123"/>
                    </a:lnTo>
                    <a:lnTo>
                      <a:pt x="1153" y="2123"/>
                    </a:lnTo>
                    <a:lnTo>
                      <a:pt x="1124" y="2114"/>
                    </a:lnTo>
                    <a:lnTo>
                      <a:pt x="1115" y="2114"/>
                    </a:lnTo>
                    <a:lnTo>
                      <a:pt x="1067" y="2095"/>
                    </a:lnTo>
                    <a:lnTo>
                      <a:pt x="1058" y="2095"/>
                    </a:lnTo>
                    <a:lnTo>
                      <a:pt x="1048" y="2095"/>
                    </a:lnTo>
                    <a:lnTo>
                      <a:pt x="1039" y="2104"/>
                    </a:lnTo>
                    <a:lnTo>
                      <a:pt x="1010" y="2114"/>
                    </a:lnTo>
                    <a:lnTo>
                      <a:pt x="981" y="2123"/>
                    </a:lnTo>
                    <a:lnTo>
                      <a:pt x="972" y="2123"/>
                    </a:lnTo>
                    <a:lnTo>
                      <a:pt x="953" y="2114"/>
                    </a:lnTo>
                    <a:lnTo>
                      <a:pt x="924" y="2104"/>
                    </a:lnTo>
                    <a:lnTo>
                      <a:pt x="905" y="2085"/>
                    </a:lnTo>
                    <a:lnTo>
                      <a:pt x="896" y="2076"/>
                    </a:lnTo>
                    <a:lnTo>
                      <a:pt x="877" y="2057"/>
                    </a:lnTo>
                    <a:lnTo>
                      <a:pt x="867" y="2047"/>
                    </a:lnTo>
                    <a:lnTo>
                      <a:pt x="848" y="2038"/>
                    </a:lnTo>
                    <a:lnTo>
                      <a:pt x="829" y="2019"/>
                    </a:lnTo>
                    <a:lnTo>
                      <a:pt x="800" y="2009"/>
                    </a:lnTo>
                    <a:lnTo>
                      <a:pt x="782" y="2019"/>
                    </a:lnTo>
                    <a:lnTo>
                      <a:pt x="753" y="2028"/>
                    </a:lnTo>
                    <a:lnTo>
                      <a:pt x="743" y="2028"/>
                    </a:lnTo>
                    <a:lnTo>
                      <a:pt x="724" y="2028"/>
                    </a:lnTo>
                    <a:lnTo>
                      <a:pt x="696" y="2019"/>
                    </a:lnTo>
                    <a:lnTo>
                      <a:pt x="686" y="2009"/>
                    </a:lnTo>
                    <a:lnTo>
                      <a:pt x="667" y="1999"/>
                    </a:lnTo>
                    <a:lnTo>
                      <a:pt x="648" y="1971"/>
                    </a:lnTo>
                    <a:lnTo>
                      <a:pt x="639" y="1961"/>
                    </a:lnTo>
                    <a:lnTo>
                      <a:pt x="629" y="1952"/>
                    </a:lnTo>
                    <a:lnTo>
                      <a:pt x="610" y="1952"/>
                    </a:lnTo>
                    <a:lnTo>
                      <a:pt x="553" y="1942"/>
                    </a:lnTo>
                    <a:lnTo>
                      <a:pt x="544" y="1942"/>
                    </a:lnTo>
                    <a:lnTo>
                      <a:pt x="524" y="1933"/>
                    </a:lnTo>
                    <a:lnTo>
                      <a:pt x="515" y="1933"/>
                    </a:lnTo>
                    <a:lnTo>
                      <a:pt x="496" y="1933"/>
                    </a:lnTo>
                    <a:lnTo>
                      <a:pt x="505" y="1971"/>
                    </a:lnTo>
                    <a:lnTo>
                      <a:pt x="505" y="1981"/>
                    </a:lnTo>
                    <a:lnTo>
                      <a:pt x="486" y="2028"/>
                    </a:lnTo>
                    <a:lnTo>
                      <a:pt x="496" y="2133"/>
                    </a:lnTo>
                    <a:lnTo>
                      <a:pt x="515" y="2200"/>
                    </a:lnTo>
                    <a:lnTo>
                      <a:pt x="553" y="2238"/>
                    </a:lnTo>
                    <a:lnTo>
                      <a:pt x="553" y="2257"/>
                    </a:lnTo>
                    <a:lnTo>
                      <a:pt x="553" y="2276"/>
                    </a:lnTo>
                    <a:lnTo>
                      <a:pt x="544" y="2295"/>
                    </a:lnTo>
                    <a:lnTo>
                      <a:pt x="534" y="2304"/>
                    </a:lnTo>
                    <a:lnTo>
                      <a:pt x="524" y="2323"/>
                    </a:lnTo>
                    <a:lnTo>
                      <a:pt x="505" y="2352"/>
                    </a:lnTo>
                    <a:lnTo>
                      <a:pt x="505" y="2371"/>
                    </a:lnTo>
                    <a:lnTo>
                      <a:pt x="505" y="2380"/>
                    </a:lnTo>
                    <a:lnTo>
                      <a:pt x="524" y="2400"/>
                    </a:lnTo>
                    <a:lnTo>
                      <a:pt x="544" y="2438"/>
                    </a:lnTo>
                    <a:lnTo>
                      <a:pt x="562" y="2466"/>
                    </a:lnTo>
                    <a:lnTo>
                      <a:pt x="562" y="2476"/>
                    </a:lnTo>
                    <a:lnTo>
                      <a:pt x="572" y="2495"/>
                    </a:lnTo>
                    <a:lnTo>
                      <a:pt x="582" y="2495"/>
                    </a:lnTo>
                    <a:lnTo>
                      <a:pt x="600" y="2514"/>
                    </a:lnTo>
                    <a:lnTo>
                      <a:pt x="591" y="2543"/>
                    </a:lnTo>
                    <a:lnTo>
                      <a:pt x="591" y="2561"/>
                    </a:lnTo>
                    <a:lnTo>
                      <a:pt x="582" y="2581"/>
                    </a:lnTo>
                    <a:lnTo>
                      <a:pt x="562" y="2619"/>
                    </a:lnTo>
                    <a:lnTo>
                      <a:pt x="553" y="2638"/>
                    </a:lnTo>
                    <a:lnTo>
                      <a:pt x="534" y="2647"/>
                    </a:lnTo>
                    <a:lnTo>
                      <a:pt x="524" y="2647"/>
                    </a:lnTo>
                    <a:lnTo>
                      <a:pt x="505" y="2647"/>
                    </a:lnTo>
                    <a:lnTo>
                      <a:pt x="496" y="2657"/>
                    </a:lnTo>
                    <a:lnTo>
                      <a:pt x="477" y="2676"/>
                    </a:lnTo>
                    <a:lnTo>
                      <a:pt x="458" y="2685"/>
                    </a:lnTo>
                    <a:lnTo>
                      <a:pt x="429" y="2704"/>
                    </a:lnTo>
                    <a:lnTo>
                      <a:pt x="401" y="2733"/>
                    </a:lnTo>
                    <a:lnTo>
                      <a:pt x="391" y="2752"/>
                    </a:lnTo>
                    <a:lnTo>
                      <a:pt x="381" y="2761"/>
                    </a:lnTo>
                    <a:lnTo>
                      <a:pt x="372" y="2761"/>
                    </a:lnTo>
                    <a:lnTo>
                      <a:pt x="343" y="2752"/>
                    </a:lnTo>
                    <a:lnTo>
                      <a:pt x="334" y="2752"/>
                    </a:lnTo>
                    <a:lnTo>
                      <a:pt x="324" y="2752"/>
                    </a:lnTo>
                    <a:lnTo>
                      <a:pt x="315" y="2752"/>
                    </a:lnTo>
                    <a:lnTo>
                      <a:pt x="305" y="2752"/>
                    </a:lnTo>
                    <a:lnTo>
                      <a:pt x="296" y="2761"/>
                    </a:lnTo>
                    <a:lnTo>
                      <a:pt x="286" y="2771"/>
                    </a:lnTo>
                    <a:lnTo>
                      <a:pt x="277" y="2790"/>
                    </a:lnTo>
                    <a:lnTo>
                      <a:pt x="277" y="2799"/>
                    </a:lnTo>
                    <a:lnTo>
                      <a:pt x="286" y="2819"/>
                    </a:lnTo>
                    <a:lnTo>
                      <a:pt x="296" y="2828"/>
                    </a:lnTo>
                    <a:lnTo>
                      <a:pt x="305" y="2885"/>
                    </a:lnTo>
                    <a:lnTo>
                      <a:pt x="296" y="2962"/>
                    </a:lnTo>
                    <a:lnTo>
                      <a:pt x="305" y="2990"/>
                    </a:lnTo>
                    <a:lnTo>
                      <a:pt x="315" y="3019"/>
                    </a:lnTo>
                    <a:lnTo>
                      <a:pt x="324" y="3028"/>
                    </a:lnTo>
                    <a:lnTo>
                      <a:pt x="334" y="3038"/>
                    </a:lnTo>
                    <a:lnTo>
                      <a:pt x="334" y="3057"/>
                    </a:lnTo>
                    <a:lnTo>
                      <a:pt x="353" y="3152"/>
                    </a:lnTo>
                    <a:lnTo>
                      <a:pt x="343" y="3152"/>
                    </a:lnTo>
                    <a:lnTo>
                      <a:pt x="324" y="3162"/>
                    </a:lnTo>
                    <a:lnTo>
                      <a:pt x="315" y="3162"/>
                    </a:lnTo>
                    <a:lnTo>
                      <a:pt x="296" y="3171"/>
                    </a:lnTo>
                    <a:lnTo>
                      <a:pt x="267" y="3180"/>
                    </a:lnTo>
                    <a:lnTo>
                      <a:pt x="248" y="3209"/>
                    </a:lnTo>
                    <a:lnTo>
                      <a:pt x="229" y="3209"/>
                    </a:lnTo>
                    <a:lnTo>
                      <a:pt x="220" y="3209"/>
                    </a:lnTo>
                    <a:lnTo>
                      <a:pt x="210" y="3200"/>
                    </a:lnTo>
                    <a:lnTo>
                      <a:pt x="201" y="3190"/>
                    </a:lnTo>
                    <a:lnTo>
                      <a:pt x="201" y="3180"/>
                    </a:lnTo>
                    <a:lnTo>
                      <a:pt x="201" y="3162"/>
                    </a:lnTo>
                    <a:lnTo>
                      <a:pt x="201" y="3142"/>
                    </a:lnTo>
                    <a:lnTo>
                      <a:pt x="201" y="3133"/>
                    </a:lnTo>
                    <a:lnTo>
                      <a:pt x="191" y="3114"/>
                    </a:lnTo>
                    <a:lnTo>
                      <a:pt x="181" y="3104"/>
                    </a:lnTo>
                    <a:lnTo>
                      <a:pt x="153" y="3095"/>
                    </a:lnTo>
                    <a:lnTo>
                      <a:pt x="115" y="3095"/>
                    </a:lnTo>
                    <a:lnTo>
                      <a:pt x="96" y="3104"/>
                    </a:lnTo>
                    <a:lnTo>
                      <a:pt x="86" y="3114"/>
                    </a:lnTo>
                    <a:lnTo>
                      <a:pt x="77" y="3133"/>
                    </a:lnTo>
                    <a:lnTo>
                      <a:pt x="77" y="3152"/>
                    </a:lnTo>
                    <a:lnTo>
                      <a:pt x="77" y="3162"/>
                    </a:lnTo>
                    <a:lnTo>
                      <a:pt x="77" y="3180"/>
                    </a:lnTo>
                    <a:lnTo>
                      <a:pt x="67" y="3228"/>
                    </a:lnTo>
                    <a:lnTo>
                      <a:pt x="58" y="3247"/>
                    </a:lnTo>
                    <a:lnTo>
                      <a:pt x="48" y="3257"/>
                    </a:lnTo>
                    <a:lnTo>
                      <a:pt x="38" y="3266"/>
                    </a:lnTo>
                    <a:lnTo>
                      <a:pt x="29" y="3266"/>
                    </a:lnTo>
                    <a:lnTo>
                      <a:pt x="20" y="3276"/>
                    </a:lnTo>
                    <a:lnTo>
                      <a:pt x="10" y="3295"/>
                    </a:lnTo>
                    <a:lnTo>
                      <a:pt x="0" y="3333"/>
                    </a:lnTo>
                    <a:lnTo>
                      <a:pt x="0" y="3400"/>
                    </a:lnTo>
                    <a:lnTo>
                      <a:pt x="10" y="3428"/>
                    </a:lnTo>
                    <a:lnTo>
                      <a:pt x="10" y="3438"/>
                    </a:lnTo>
                    <a:lnTo>
                      <a:pt x="20" y="3447"/>
                    </a:lnTo>
                    <a:lnTo>
                      <a:pt x="29" y="3533"/>
                    </a:lnTo>
                    <a:lnTo>
                      <a:pt x="29" y="3609"/>
                    </a:lnTo>
                    <a:lnTo>
                      <a:pt x="38" y="3619"/>
                    </a:lnTo>
                    <a:lnTo>
                      <a:pt x="48" y="3628"/>
                    </a:lnTo>
                    <a:lnTo>
                      <a:pt x="67" y="3638"/>
                    </a:lnTo>
                    <a:lnTo>
                      <a:pt x="96" y="3638"/>
                    </a:lnTo>
                    <a:lnTo>
                      <a:pt x="105" y="3638"/>
                    </a:lnTo>
                    <a:lnTo>
                      <a:pt x="124" y="3647"/>
                    </a:lnTo>
                    <a:lnTo>
                      <a:pt x="134" y="3657"/>
                    </a:lnTo>
                    <a:lnTo>
                      <a:pt x="172" y="3676"/>
                    </a:lnTo>
                    <a:lnTo>
                      <a:pt x="181" y="3695"/>
                    </a:lnTo>
                    <a:lnTo>
                      <a:pt x="305" y="3657"/>
                    </a:lnTo>
                    <a:lnTo>
                      <a:pt x="353" y="3666"/>
                    </a:lnTo>
                    <a:lnTo>
                      <a:pt x="362" y="3685"/>
                    </a:lnTo>
                    <a:lnTo>
                      <a:pt x="372" y="3695"/>
                    </a:lnTo>
                    <a:lnTo>
                      <a:pt x="391" y="3714"/>
                    </a:lnTo>
                    <a:lnTo>
                      <a:pt x="439" y="3724"/>
                    </a:lnTo>
                    <a:lnTo>
                      <a:pt x="496" y="3781"/>
                    </a:lnTo>
                    <a:lnTo>
                      <a:pt x="553" y="3809"/>
                    </a:lnTo>
                    <a:lnTo>
                      <a:pt x="629" y="3876"/>
                    </a:lnTo>
                    <a:lnTo>
                      <a:pt x="639" y="3885"/>
                    </a:lnTo>
                    <a:lnTo>
                      <a:pt x="648" y="3895"/>
                    </a:lnTo>
                    <a:lnTo>
                      <a:pt x="648" y="3914"/>
                    </a:lnTo>
                    <a:lnTo>
                      <a:pt x="658" y="3923"/>
                    </a:lnTo>
                    <a:lnTo>
                      <a:pt x="677" y="3952"/>
                    </a:lnTo>
                    <a:lnTo>
                      <a:pt x="762" y="4028"/>
                    </a:lnTo>
                    <a:lnTo>
                      <a:pt x="772" y="4038"/>
                    </a:lnTo>
                    <a:lnTo>
                      <a:pt x="791" y="4057"/>
                    </a:lnTo>
                    <a:lnTo>
                      <a:pt x="800" y="4066"/>
                    </a:lnTo>
                    <a:lnTo>
                      <a:pt x="848" y="4114"/>
                    </a:lnTo>
                    <a:lnTo>
                      <a:pt x="867" y="4152"/>
                    </a:lnTo>
                    <a:lnTo>
                      <a:pt x="867" y="4171"/>
                    </a:lnTo>
                    <a:lnTo>
                      <a:pt x="867" y="4238"/>
                    </a:lnTo>
                    <a:lnTo>
                      <a:pt x="877" y="4266"/>
                    </a:lnTo>
                    <a:lnTo>
                      <a:pt x="886" y="4295"/>
                    </a:lnTo>
                    <a:lnTo>
                      <a:pt x="896" y="4314"/>
                    </a:lnTo>
                    <a:lnTo>
                      <a:pt x="915" y="4342"/>
                    </a:lnTo>
                    <a:lnTo>
                      <a:pt x="963" y="4361"/>
                    </a:lnTo>
                    <a:lnTo>
                      <a:pt x="972" y="4381"/>
                    </a:lnTo>
                    <a:lnTo>
                      <a:pt x="981" y="4399"/>
                    </a:lnTo>
                    <a:lnTo>
                      <a:pt x="981" y="4419"/>
                    </a:lnTo>
                    <a:lnTo>
                      <a:pt x="981" y="4466"/>
                    </a:lnTo>
                    <a:lnTo>
                      <a:pt x="981" y="4485"/>
                    </a:lnTo>
                    <a:lnTo>
                      <a:pt x="963" y="4514"/>
                    </a:lnTo>
                    <a:lnTo>
                      <a:pt x="953" y="4533"/>
                    </a:lnTo>
                    <a:lnTo>
                      <a:pt x="953" y="4552"/>
                    </a:lnTo>
                    <a:lnTo>
                      <a:pt x="953" y="4571"/>
                    </a:lnTo>
                    <a:lnTo>
                      <a:pt x="963" y="4590"/>
                    </a:lnTo>
                    <a:lnTo>
                      <a:pt x="972" y="4609"/>
                    </a:lnTo>
                    <a:lnTo>
                      <a:pt x="981" y="4638"/>
                    </a:lnTo>
                    <a:lnTo>
                      <a:pt x="981" y="4657"/>
                    </a:lnTo>
                    <a:lnTo>
                      <a:pt x="981" y="4695"/>
                    </a:lnTo>
                    <a:lnTo>
                      <a:pt x="981" y="4714"/>
                    </a:lnTo>
                    <a:lnTo>
                      <a:pt x="963" y="4742"/>
                    </a:lnTo>
                    <a:lnTo>
                      <a:pt x="953" y="4771"/>
                    </a:lnTo>
                    <a:lnTo>
                      <a:pt x="953" y="4800"/>
                    </a:lnTo>
                    <a:lnTo>
                      <a:pt x="963" y="4838"/>
                    </a:lnTo>
                    <a:lnTo>
                      <a:pt x="953" y="4847"/>
                    </a:lnTo>
                    <a:lnTo>
                      <a:pt x="943" y="4866"/>
                    </a:lnTo>
                    <a:lnTo>
                      <a:pt x="934" y="4876"/>
                    </a:lnTo>
                    <a:lnTo>
                      <a:pt x="905" y="4885"/>
                    </a:lnTo>
                    <a:lnTo>
                      <a:pt x="896" y="4885"/>
                    </a:lnTo>
                    <a:lnTo>
                      <a:pt x="877" y="4885"/>
                    </a:lnTo>
                    <a:lnTo>
                      <a:pt x="867" y="4876"/>
                    </a:lnTo>
                    <a:lnTo>
                      <a:pt x="858" y="4866"/>
                    </a:lnTo>
                    <a:lnTo>
                      <a:pt x="829" y="4857"/>
                    </a:lnTo>
                    <a:lnTo>
                      <a:pt x="820" y="4857"/>
                    </a:lnTo>
                    <a:lnTo>
                      <a:pt x="772" y="4847"/>
                    </a:lnTo>
                    <a:lnTo>
                      <a:pt x="762" y="4857"/>
                    </a:lnTo>
                    <a:lnTo>
                      <a:pt x="762" y="4866"/>
                    </a:lnTo>
                    <a:lnTo>
                      <a:pt x="734" y="4943"/>
                    </a:lnTo>
                    <a:lnTo>
                      <a:pt x="734" y="4971"/>
                    </a:lnTo>
                    <a:lnTo>
                      <a:pt x="734" y="5047"/>
                    </a:lnTo>
                    <a:lnTo>
                      <a:pt x="724" y="5057"/>
                    </a:lnTo>
                    <a:lnTo>
                      <a:pt x="705" y="5076"/>
                    </a:lnTo>
                    <a:lnTo>
                      <a:pt x="677" y="5085"/>
                    </a:lnTo>
                    <a:lnTo>
                      <a:pt x="667" y="5095"/>
                    </a:lnTo>
                    <a:lnTo>
                      <a:pt x="658" y="5114"/>
                    </a:lnTo>
                    <a:lnTo>
                      <a:pt x="600" y="5190"/>
                    </a:lnTo>
                    <a:lnTo>
                      <a:pt x="591" y="5200"/>
                    </a:lnTo>
                    <a:lnTo>
                      <a:pt x="582" y="5209"/>
                    </a:lnTo>
                    <a:lnTo>
                      <a:pt x="562" y="5228"/>
                    </a:lnTo>
                    <a:lnTo>
                      <a:pt x="610" y="5247"/>
                    </a:lnTo>
                    <a:lnTo>
                      <a:pt x="639" y="5276"/>
                    </a:lnTo>
                    <a:lnTo>
                      <a:pt x="696" y="5371"/>
                    </a:lnTo>
                    <a:lnTo>
                      <a:pt x="705" y="5400"/>
                    </a:lnTo>
                    <a:lnTo>
                      <a:pt x="705" y="5419"/>
                    </a:lnTo>
                    <a:lnTo>
                      <a:pt x="696" y="5438"/>
                    </a:lnTo>
                    <a:lnTo>
                      <a:pt x="705" y="5457"/>
                    </a:lnTo>
                    <a:lnTo>
                      <a:pt x="715" y="5466"/>
                    </a:lnTo>
                    <a:lnTo>
                      <a:pt x="715" y="5457"/>
                    </a:lnTo>
                    <a:lnTo>
                      <a:pt x="734" y="5447"/>
                    </a:lnTo>
                    <a:lnTo>
                      <a:pt x="753" y="5457"/>
                    </a:lnTo>
                    <a:lnTo>
                      <a:pt x="791" y="5476"/>
                    </a:lnTo>
                    <a:lnTo>
                      <a:pt x="953" y="5628"/>
                    </a:lnTo>
                    <a:lnTo>
                      <a:pt x="981" y="5647"/>
                    </a:lnTo>
                    <a:lnTo>
                      <a:pt x="991" y="5657"/>
                    </a:lnTo>
                    <a:lnTo>
                      <a:pt x="1010" y="5638"/>
                    </a:lnTo>
                    <a:lnTo>
                      <a:pt x="1029" y="5638"/>
                    </a:lnTo>
                    <a:lnTo>
                      <a:pt x="1048" y="5647"/>
                    </a:lnTo>
                    <a:lnTo>
                      <a:pt x="1067" y="5657"/>
                    </a:lnTo>
                    <a:lnTo>
                      <a:pt x="1086" y="5657"/>
                    </a:lnTo>
                    <a:lnTo>
                      <a:pt x="1124" y="5647"/>
                    </a:lnTo>
                    <a:lnTo>
                      <a:pt x="1134" y="5657"/>
                    </a:lnTo>
                    <a:lnTo>
                      <a:pt x="1134" y="5666"/>
                    </a:lnTo>
                    <a:lnTo>
                      <a:pt x="1143" y="5685"/>
                    </a:lnTo>
                    <a:lnTo>
                      <a:pt x="1134" y="5705"/>
                    </a:lnTo>
                    <a:lnTo>
                      <a:pt x="1134" y="5723"/>
                    </a:lnTo>
                    <a:lnTo>
                      <a:pt x="1124" y="5743"/>
                    </a:lnTo>
                    <a:lnTo>
                      <a:pt x="1201" y="5762"/>
                    </a:lnTo>
                    <a:lnTo>
                      <a:pt x="1248" y="5762"/>
                    </a:lnTo>
                    <a:lnTo>
                      <a:pt x="1286" y="5762"/>
                    </a:lnTo>
                    <a:lnTo>
                      <a:pt x="1315" y="5743"/>
                    </a:lnTo>
                    <a:lnTo>
                      <a:pt x="1324" y="5733"/>
                    </a:lnTo>
                    <a:lnTo>
                      <a:pt x="1324" y="5714"/>
                    </a:lnTo>
                    <a:lnTo>
                      <a:pt x="1315" y="5685"/>
                    </a:lnTo>
                    <a:lnTo>
                      <a:pt x="1324" y="5666"/>
                    </a:lnTo>
                    <a:lnTo>
                      <a:pt x="1334" y="5657"/>
                    </a:lnTo>
                    <a:lnTo>
                      <a:pt x="1353" y="5638"/>
                    </a:lnTo>
                    <a:lnTo>
                      <a:pt x="1362" y="5638"/>
                    </a:lnTo>
                    <a:lnTo>
                      <a:pt x="1362" y="5647"/>
                    </a:lnTo>
                    <a:lnTo>
                      <a:pt x="1372" y="5676"/>
                    </a:lnTo>
                    <a:lnTo>
                      <a:pt x="1391" y="5705"/>
                    </a:lnTo>
                    <a:lnTo>
                      <a:pt x="1401" y="5714"/>
                    </a:lnTo>
                    <a:lnTo>
                      <a:pt x="1410" y="5733"/>
                    </a:lnTo>
                    <a:lnTo>
                      <a:pt x="1420" y="5743"/>
                    </a:lnTo>
                    <a:lnTo>
                      <a:pt x="1429" y="5752"/>
                    </a:lnTo>
                    <a:lnTo>
                      <a:pt x="1439" y="5752"/>
                    </a:lnTo>
                    <a:lnTo>
                      <a:pt x="1439" y="5762"/>
                    </a:lnTo>
                    <a:lnTo>
                      <a:pt x="1439" y="5771"/>
                    </a:lnTo>
                    <a:lnTo>
                      <a:pt x="1439" y="5790"/>
                    </a:lnTo>
                    <a:lnTo>
                      <a:pt x="1458" y="5800"/>
                    </a:lnTo>
                    <a:lnTo>
                      <a:pt x="1486" y="5809"/>
                    </a:lnTo>
                    <a:lnTo>
                      <a:pt x="1582" y="5828"/>
                    </a:lnTo>
                    <a:lnTo>
                      <a:pt x="1620" y="5847"/>
                    </a:lnTo>
                    <a:lnTo>
                      <a:pt x="1677" y="5895"/>
                    </a:lnTo>
                    <a:lnTo>
                      <a:pt x="1696" y="5914"/>
                    </a:lnTo>
                    <a:lnTo>
                      <a:pt x="1696" y="5933"/>
                    </a:lnTo>
                    <a:lnTo>
                      <a:pt x="1705" y="5943"/>
                    </a:lnTo>
                    <a:lnTo>
                      <a:pt x="1696" y="5961"/>
                    </a:lnTo>
                    <a:lnTo>
                      <a:pt x="1686" y="5971"/>
                    </a:lnTo>
                    <a:lnTo>
                      <a:pt x="1677" y="5981"/>
                    </a:lnTo>
                    <a:lnTo>
                      <a:pt x="1600" y="6019"/>
                    </a:lnTo>
                    <a:lnTo>
                      <a:pt x="1562" y="6028"/>
                    </a:lnTo>
                    <a:lnTo>
                      <a:pt x="1591" y="6104"/>
                    </a:lnTo>
                    <a:lnTo>
                      <a:pt x="1620" y="6124"/>
                    </a:lnTo>
                    <a:lnTo>
                      <a:pt x="1658" y="6114"/>
                    </a:lnTo>
                    <a:lnTo>
                      <a:pt x="1667" y="6114"/>
                    </a:lnTo>
                    <a:lnTo>
                      <a:pt x="1696" y="6095"/>
                    </a:lnTo>
                    <a:lnTo>
                      <a:pt x="1734" y="6095"/>
                    </a:lnTo>
                    <a:lnTo>
                      <a:pt x="1791" y="6095"/>
                    </a:lnTo>
                    <a:lnTo>
                      <a:pt x="1820" y="6095"/>
                    </a:lnTo>
                    <a:lnTo>
                      <a:pt x="1839" y="6095"/>
                    </a:lnTo>
                    <a:lnTo>
                      <a:pt x="1858" y="6104"/>
                    </a:lnTo>
                    <a:lnTo>
                      <a:pt x="1934" y="6133"/>
                    </a:lnTo>
                    <a:lnTo>
                      <a:pt x="1963" y="6162"/>
                    </a:lnTo>
                    <a:lnTo>
                      <a:pt x="1963" y="6181"/>
                    </a:lnTo>
                    <a:lnTo>
                      <a:pt x="1963" y="6200"/>
                    </a:lnTo>
                    <a:lnTo>
                      <a:pt x="1963" y="6209"/>
                    </a:lnTo>
                    <a:lnTo>
                      <a:pt x="1953" y="6228"/>
                    </a:lnTo>
                    <a:lnTo>
                      <a:pt x="1953" y="6238"/>
                    </a:lnTo>
                    <a:lnTo>
                      <a:pt x="1963" y="6247"/>
                    </a:lnTo>
                    <a:lnTo>
                      <a:pt x="1963" y="6266"/>
                    </a:lnTo>
                    <a:lnTo>
                      <a:pt x="1972" y="6276"/>
                    </a:lnTo>
                    <a:lnTo>
                      <a:pt x="1972" y="6285"/>
                    </a:lnTo>
                    <a:lnTo>
                      <a:pt x="1972" y="6304"/>
                    </a:lnTo>
                    <a:lnTo>
                      <a:pt x="1972" y="6323"/>
                    </a:lnTo>
                    <a:lnTo>
                      <a:pt x="1981" y="6333"/>
                    </a:lnTo>
                    <a:lnTo>
                      <a:pt x="1991" y="6342"/>
                    </a:lnTo>
                    <a:lnTo>
                      <a:pt x="2010" y="6352"/>
                    </a:lnTo>
                    <a:lnTo>
                      <a:pt x="2039" y="6342"/>
                    </a:lnTo>
                    <a:lnTo>
                      <a:pt x="2058" y="6342"/>
                    </a:lnTo>
                    <a:lnTo>
                      <a:pt x="2144" y="6295"/>
                    </a:lnTo>
                    <a:lnTo>
                      <a:pt x="2134" y="6276"/>
                    </a:lnTo>
                    <a:lnTo>
                      <a:pt x="2115" y="6257"/>
                    </a:lnTo>
                    <a:lnTo>
                      <a:pt x="2105" y="6247"/>
                    </a:lnTo>
                    <a:lnTo>
                      <a:pt x="2096" y="6238"/>
                    </a:lnTo>
                    <a:lnTo>
                      <a:pt x="2077" y="6209"/>
                    </a:lnTo>
                    <a:lnTo>
                      <a:pt x="2077" y="6181"/>
                    </a:lnTo>
                    <a:lnTo>
                      <a:pt x="2077" y="6171"/>
                    </a:lnTo>
                    <a:lnTo>
                      <a:pt x="2067" y="6162"/>
                    </a:lnTo>
                    <a:lnTo>
                      <a:pt x="2067" y="6142"/>
                    </a:lnTo>
                    <a:lnTo>
                      <a:pt x="2077" y="6114"/>
                    </a:lnTo>
                    <a:lnTo>
                      <a:pt x="2077" y="6095"/>
                    </a:lnTo>
                    <a:lnTo>
                      <a:pt x="2086" y="6085"/>
                    </a:lnTo>
                    <a:lnTo>
                      <a:pt x="2124" y="6066"/>
                    </a:lnTo>
                    <a:lnTo>
                      <a:pt x="2144" y="6066"/>
                    </a:lnTo>
                    <a:lnTo>
                      <a:pt x="2162" y="6047"/>
                    </a:lnTo>
                    <a:lnTo>
                      <a:pt x="2172" y="6047"/>
                    </a:lnTo>
                    <a:lnTo>
                      <a:pt x="2182" y="6028"/>
                    </a:lnTo>
                    <a:lnTo>
                      <a:pt x="2191" y="6009"/>
                    </a:lnTo>
                    <a:lnTo>
                      <a:pt x="2191" y="5981"/>
                    </a:lnTo>
                    <a:lnTo>
                      <a:pt x="2201" y="5971"/>
                    </a:lnTo>
                    <a:lnTo>
                      <a:pt x="2210" y="5961"/>
                    </a:lnTo>
                    <a:lnTo>
                      <a:pt x="2220" y="5971"/>
                    </a:lnTo>
                    <a:lnTo>
                      <a:pt x="2248" y="5971"/>
                    </a:lnTo>
                    <a:lnTo>
                      <a:pt x="2305" y="5961"/>
                    </a:lnTo>
                    <a:lnTo>
                      <a:pt x="2420" y="5904"/>
                    </a:lnTo>
                    <a:lnTo>
                      <a:pt x="2420" y="5895"/>
                    </a:lnTo>
                    <a:lnTo>
                      <a:pt x="2410" y="5866"/>
                    </a:lnTo>
                    <a:lnTo>
                      <a:pt x="2410" y="5847"/>
                    </a:lnTo>
                    <a:lnTo>
                      <a:pt x="2410" y="5828"/>
                    </a:lnTo>
                    <a:lnTo>
                      <a:pt x="2420" y="5819"/>
                    </a:lnTo>
                    <a:lnTo>
                      <a:pt x="2448" y="5790"/>
                    </a:lnTo>
                    <a:lnTo>
                      <a:pt x="2467" y="5771"/>
                    </a:lnTo>
                    <a:lnTo>
                      <a:pt x="2477" y="5752"/>
                    </a:lnTo>
                    <a:lnTo>
                      <a:pt x="2486" y="5733"/>
                    </a:lnTo>
                    <a:lnTo>
                      <a:pt x="2486" y="5705"/>
                    </a:lnTo>
                    <a:lnTo>
                      <a:pt x="2496" y="5695"/>
                    </a:lnTo>
                    <a:lnTo>
                      <a:pt x="2505" y="5676"/>
                    </a:lnTo>
                    <a:lnTo>
                      <a:pt x="2515" y="5638"/>
                    </a:lnTo>
                    <a:lnTo>
                      <a:pt x="2515" y="5628"/>
                    </a:lnTo>
                    <a:lnTo>
                      <a:pt x="2515" y="5609"/>
                    </a:lnTo>
                    <a:lnTo>
                      <a:pt x="2515" y="5580"/>
                    </a:lnTo>
                    <a:lnTo>
                      <a:pt x="2515" y="5571"/>
                    </a:lnTo>
                    <a:lnTo>
                      <a:pt x="2525" y="5562"/>
                    </a:lnTo>
                    <a:lnTo>
                      <a:pt x="2543" y="5562"/>
                    </a:lnTo>
                    <a:lnTo>
                      <a:pt x="2553" y="5562"/>
                    </a:lnTo>
                    <a:lnTo>
                      <a:pt x="2572" y="5571"/>
                    </a:lnTo>
                    <a:lnTo>
                      <a:pt x="2591" y="5580"/>
                    </a:lnTo>
                    <a:lnTo>
                      <a:pt x="2601" y="5580"/>
                    </a:lnTo>
                    <a:lnTo>
                      <a:pt x="2610" y="5580"/>
                    </a:lnTo>
                    <a:lnTo>
                      <a:pt x="2629" y="5571"/>
                    </a:lnTo>
                    <a:lnTo>
                      <a:pt x="2639" y="5571"/>
                    </a:lnTo>
                    <a:lnTo>
                      <a:pt x="2667" y="5571"/>
                    </a:lnTo>
                    <a:lnTo>
                      <a:pt x="2686" y="5562"/>
                    </a:lnTo>
                    <a:lnTo>
                      <a:pt x="2743" y="5542"/>
                    </a:lnTo>
                    <a:lnTo>
                      <a:pt x="2753" y="5523"/>
                    </a:lnTo>
                    <a:lnTo>
                      <a:pt x="2763" y="5514"/>
                    </a:lnTo>
                    <a:lnTo>
                      <a:pt x="2763" y="5495"/>
                    </a:lnTo>
                    <a:lnTo>
                      <a:pt x="2763" y="5476"/>
                    </a:lnTo>
                    <a:lnTo>
                      <a:pt x="2763" y="5457"/>
                    </a:lnTo>
                    <a:lnTo>
                      <a:pt x="2763" y="5447"/>
                    </a:lnTo>
                    <a:lnTo>
                      <a:pt x="2801" y="5419"/>
                    </a:lnTo>
                    <a:lnTo>
                      <a:pt x="2820" y="5400"/>
                    </a:lnTo>
                    <a:lnTo>
                      <a:pt x="2839" y="5362"/>
                    </a:lnTo>
                    <a:lnTo>
                      <a:pt x="2858" y="5342"/>
                    </a:lnTo>
                    <a:lnTo>
                      <a:pt x="2915" y="5304"/>
                    </a:lnTo>
                    <a:lnTo>
                      <a:pt x="2924" y="5295"/>
                    </a:lnTo>
                    <a:lnTo>
                      <a:pt x="2924" y="5276"/>
                    </a:lnTo>
                    <a:lnTo>
                      <a:pt x="2924" y="5257"/>
                    </a:lnTo>
                    <a:lnTo>
                      <a:pt x="2915" y="5247"/>
                    </a:lnTo>
                    <a:lnTo>
                      <a:pt x="2896" y="5219"/>
                    </a:lnTo>
                    <a:lnTo>
                      <a:pt x="2886" y="5209"/>
                    </a:lnTo>
                    <a:lnTo>
                      <a:pt x="2858" y="5190"/>
                    </a:lnTo>
                    <a:lnTo>
                      <a:pt x="2848" y="5181"/>
                    </a:lnTo>
                    <a:lnTo>
                      <a:pt x="2848" y="5161"/>
                    </a:lnTo>
                    <a:lnTo>
                      <a:pt x="2839" y="5152"/>
                    </a:lnTo>
                    <a:lnTo>
                      <a:pt x="2848" y="5133"/>
                    </a:lnTo>
                    <a:lnTo>
                      <a:pt x="2867" y="5123"/>
                    </a:lnTo>
                    <a:lnTo>
                      <a:pt x="2944" y="5085"/>
                    </a:lnTo>
                    <a:lnTo>
                      <a:pt x="2953" y="5085"/>
                    </a:lnTo>
                    <a:lnTo>
                      <a:pt x="2944" y="5066"/>
                    </a:lnTo>
                    <a:lnTo>
                      <a:pt x="2944" y="5057"/>
                    </a:lnTo>
                    <a:lnTo>
                      <a:pt x="2934" y="5028"/>
                    </a:lnTo>
                    <a:lnTo>
                      <a:pt x="2915" y="5019"/>
                    </a:lnTo>
                    <a:lnTo>
                      <a:pt x="2905" y="5000"/>
                    </a:lnTo>
                    <a:lnTo>
                      <a:pt x="2905" y="4990"/>
                    </a:lnTo>
                    <a:lnTo>
                      <a:pt x="2915" y="4981"/>
                    </a:lnTo>
                    <a:lnTo>
                      <a:pt x="2915" y="4961"/>
                    </a:lnTo>
                    <a:lnTo>
                      <a:pt x="2915" y="4933"/>
                    </a:lnTo>
                    <a:lnTo>
                      <a:pt x="2915" y="4914"/>
                    </a:lnTo>
                    <a:lnTo>
                      <a:pt x="2915" y="4904"/>
                    </a:lnTo>
                    <a:lnTo>
                      <a:pt x="2905" y="4876"/>
                    </a:lnTo>
                    <a:lnTo>
                      <a:pt x="2905" y="4857"/>
                    </a:lnTo>
                    <a:lnTo>
                      <a:pt x="2915" y="4847"/>
                    </a:lnTo>
                    <a:lnTo>
                      <a:pt x="2915" y="4819"/>
                    </a:lnTo>
                    <a:lnTo>
                      <a:pt x="2905" y="4809"/>
                    </a:lnTo>
                    <a:lnTo>
                      <a:pt x="2896" y="4809"/>
                    </a:lnTo>
                    <a:lnTo>
                      <a:pt x="2867" y="4819"/>
                    </a:lnTo>
                    <a:lnTo>
                      <a:pt x="2848" y="4819"/>
                    </a:lnTo>
                    <a:lnTo>
                      <a:pt x="2839" y="4809"/>
                    </a:lnTo>
                    <a:lnTo>
                      <a:pt x="2829" y="4800"/>
                    </a:lnTo>
                    <a:lnTo>
                      <a:pt x="2810" y="4800"/>
                    </a:lnTo>
                    <a:lnTo>
                      <a:pt x="2801" y="4800"/>
                    </a:lnTo>
                    <a:lnTo>
                      <a:pt x="2791" y="4790"/>
                    </a:lnTo>
                    <a:lnTo>
                      <a:pt x="2781" y="4780"/>
                    </a:lnTo>
                    <a:lnTo>
                      <a:pt x="2791" y="4752"/>
                    </a:lnTo>
                    <a:lnTo>
                      <a:pt x="2791" y="4733"/>
                    </a:lnTo>
                    <a:lnTo>
                      <a:pt x="2781" y="4723"/>
                    </a:lnTo>
                    <a:lnTo>
                      <a:pt x="2781" y="4704"/>
                    </a:lnTo>
                    <a:lnTo>
                      <a:pt x="2801" y="4685"/>
                    </a:lnTo>
                    <a:lnTo>
                      <a:pt x="2820" y="4676"/>
                    </a:lnTo>
                    <a:lnTo>
                      <a:pt x="2839" y="4676"/>
                    </a:lnTo>
                    <a:lnTo>
                      <a:pt x="2858" y="4676"/>
                    </a:lnTo>
                    <a:lnTo>
                      <a:pt x="2886" y="4695"/>
                    </a:lnTo>
                    <a:lnTo>
                      <a:pt x="2896" y="4695"/>
                    </a:lnTo>
                    <a:lnTo>
                      <a:pt x="2915" y="4685"/>
                    </a:lnTo>
                    <a:lnTo>
                      <a:pt x="2924" y="4676"/>
                    </a:lnTo>
                    <a:lnTo>
                      <a:pt x="3010" y="4628"/>
                    </a:lnTo>
                    <a:lnTo>
                      <a:pt x="3020" y="4619"/>
                    </a:lnTo>
                    <a:lnTo>
                      <a:pt x="3020" y="4609"/>
                    </a:lnTo>
                    <a:lnTo>
                      <a:pt x="3020" y="4590"/>
                    </a:lnTo>
                    <a:lnTo>
                      <a:pt x="3020" y="4562"/>
                    </a:lnTo>
                    <a:lnTo>
                      <a:pt x="3020" y="4533"/>
                    </a:lnTo>
                    <a:lnTo>
                      <a:pt x="3029" y="4514"/>
                    </a:lnTo>
                    <a:lnTo>
                      <a:pt x="3039" y="4504"/>
                    </a:lnTo>
                    <a:lnTo>
                      <a:pt x="3067" y="4466"/>
                    </a:lnTo>
                    <a:lnTo>
                      <a:pt x="3086" y="4457"/>
                    </a:lnTo>
                    <a:lnTo>
                      <a:pt x="3115" y="4457"/>
                    </a:lnTo>
                    <a:lnTo>
                      <a:pt x="3134" y="4466"/>
                    </a:lnTo>
                    <a:lnTo>
                      <a:pt x="3153" y="4476"/>
                    </a:lnTo>
                    <a:lnTo>
                      <a:pt x="3162" y="4495"/>
                    </a:lnTo>
                    <a:lnTo>
                      <a:pt x="3182" y="4514"/>
                    </a:lnTo>
                    <a:lnTo>
                      <a:pt x="3258" y="4562"/>
                    </a:lnTo>
                    <a:lnTo>
                      <a:pt x="3296" y="4571"/>
                    </a:lnTo>
                    <a:lnTo>
                      <a:pt x="3372" y="4562"/>
                    </a:lnTo>
                    <a:lnTo>
                      <a:pt x="3401" y="4571"/>
                    </a:lnTo>
                    <a:lnTo>
                      <a:pt x="3410" y="4581"/>
                    </a:lnTo>
                    <a:lnTo>
                      <a:pt x="3410" y="4600"/>
                    </a:lnTo>
                    <a:lnTo>
                      <a:pt x="3410" y="4609"/>
                    </a:lnTo>
                    <a:lnTo>
                      <a:pt x="3420" y="4619"/>
                    </a:lnTo>
                    <a:lnTo>
                      <a:pt x="3429" y="4628"/>
                    </a:lnTo>
                    <a:lnTo>
                      <a:pt x="3439" y="4628"/>
                    </a:lnTo>
                    <a:lnTo>
                      <a:pt x="3458" y="4619"/>
                    </a:lnTo>
                    <a:lnTo>
                      <a:pt x="3467" y="4609"/>
                    </a:lnTo>
                    <a:lnTo>
                      <a:pt x="3486" y="4600"/>
                    </a:lnTo>
                    <a:lnTo>
                      <a:pt x="3496" y="4590"/>
                    </a:lnTo>
                    <a:lnTo>
                      <a:pt x="3515" y="4581"/>
                    </a:lnTo>
                    <a:lnTo>
                      <a:pt x="3534" y="4581"/>
                    </a:lnTo>
                    <a:lnTo>
                      <a:pt x="3601" y="4581"/>
                    </a:lnTo>
                    <a:lnTo>
                      <a:pt x="3639" y="4562"/>
                    </a:lnTo>
                    <a:lnTo>
                      <a:pt x="3629" y="4533"/>
                    </a:lnTo>
                    <a:lnTo>
                      <a:pt x="3639" y="4524"/>
                    </a:lnTo>
                    <a:lnTo>
                      <a:pt x="3724" y="4476"/>
                    </a:lnTo>
                    <a:lnTo>
                      <a:pt x="3734" y="4466"/>
                    </a:lnTo>
                    <a:lnTo>
                      <a:pt x="3744" y="4438"/>
                    </a:lnTo>
                    <a:lnTo>
                      <a:pt x="3782" y="4399"/>
                    </a:lnTo>
                    <a:lnTo>
                      <a:pt x="3782" y="4390"/>
                    </a:lnTo>
                    <a:lnTo>
                      <a:pt x="3791" y="4371"/>
                    </a:lnTo>
                    <a:lnTo>
                      <a:pt x="3791" y="4361"/>
                    </a:lnTo>
                    <a:lnTo>
                      <a:pt x="3782" y="4323"/>
                    </a:lnTo>
                    <a:lnTo>
                      <a:pt x="3772" y="4304"/>
                    </a:lnTo>
                    <a:lnTo>
                      <a:pt x="3772" y="4285"/>
                    </a:lnTo>
                    <a:lnTo>
                      <a:pt x="3772" y="4266"/>
                    </a:lnTo>
                    <a:lnTo>
                      <a:pt x="3763" y="4238"/>
                    </a:lnTo>
                    <a:lnTo>
                      <a:pt x="3763" y="4219"/>
                    </a:lnTo>
                    <a:lnTo>
                      <a:pt x="3763" y="4200"/>
                    </a:lnTo>
                    <a:lnTo>
                      <a:pt x="3772" y="4181"/>
                    </a:lnTo>
                    <a:lnTo>
                      <a:pt x="3772" y="4171"/>
                    </a:lnTo>
                    <a:lnTo>
                      <a:pt x="3782" y="4152"/>
                    </a:lnTo>
                    <a:lnTo>
                      <a:pt x="3801" y="4123"/>
                    </a:lnTo>
                    <a:lnTo>
                      <a:pt x="3810" y="4104"/>
                    </a:lnTo>
                    <a:lnTo>
                      <a:pt x="3810" y="4085"/>
                    </a:lnTo>
                    <a:lnTo>
                      <a:pt x="3820" y="4038"/>
                    </a:lnTo>
                    <a:lnTo>
                      <a:pt x="3801" y="3971"/>
                    </a:lnTo>
                    <a:lnTo>
                      <a:pt x="3772" y="3952"/>
                    </a:lnTo>
                    <a:lnTo>
                      <a:pt x="3753" y="3942"/>
                    </a:lnTo>
                    <a:lnTo>
                      <a:pt x="3724" y="3914"/>
                    </a:lnTo>
                    <a:lnTo>
                      <a:pt x="3706" y="3857"/>
                    </a:lnTo>
                    <a:lnTo>
                      <a:pt x="3706" y="3838"/>
                    </a:lnTo>
                    <a:lnTo>
                      <a:pt x="3696" y="3819"/>
                    </a:lnTo>
                    <a:lnTo>
                      <a:pt x="3686" y="3809"/>
                    </a:lnTo>
                    <a:lnTo>
                      <a:pt x="3686" y="3790"/>
                    </a:lnTo>
                    <a:lnTo>
                      <a:pt x="3696" y="3781"/>
                    </a:lnTo>
                    <a:lnTo>
                      <a:pt x="3696" y="3762"/>
                    </a:lnTo>
                    <a:lnTo>
                      <a:pt x="3706" y="3752"/>
                    </a:lnTo>
                    <a:lnTo>
                      <a:pt x="3724" y="3742"/>
                    </a:lnTo>
                    <a:lnTo>
                      <a:pt x="3734" y="3742"/>
                    </a:lnTo>
                    <a:lnTo>
                      <a:pt x="3744" y="3733"/>
                    </a:lnTo>
                    <a:lnTo>
                      <a:pt x="3753" y="3724"/>
                    </a:lnTo>
                    <a:lnTo>
                      <a:pt x="3763" y="3714"/>
                    </a:lnTo>
                    <a:lnTo>
                      <a:pt x="3772" y="3704"/>
                    </a:lnTo>
                    <a:lnTo>
                      <a:pt x="3801" y="3695"/>
                    </a:lnTo>
                    <a:lnTo>
                      <a:pt x="3810" y="3695"/>
                    </a:lnTo>
                    <a:lnTo>
                      <a:pt x="3829" y="3676"/>
                    </a:lnTo>
                    <a:lnTo>
                      <a:pt x="3839" y="3666"/>
                    </a:lnTo>
                    <a:lnTo>
                      <a:pt x="3848" y="3628"/>
                    </a:lnTo>
                    <a:lnTo>
                      <a:pt x="3848" y="3609"/>
                    </a:lnTo>
                    <a:lnTo>
                      <a:pt x="3848" y="3599"/>
                    </a:lnTo>
                    <a:lnTo>
                      <a:pt x="3858" y="3581"/>
                    </a:lnTo>
                    <a:lnTo>
                      <a:pt x="3867" y="3561"/>
                    </a:lnTo>
                    <a:lnTo>
                      <a:pt x="3896" y="3552"/>
                    </a:lnTo>
                    <a:lnTo>
                      <a:pt x="3915" y="3542"/>
                    </a:lnTo>
                    <a:lnTo>
                      <a:pt x="3924" y="3533"/>
                    </a:lnTo>
                    <a:lnTo>
                      <a:pt x="3934" y="3523"/>
                    </a:lnTo>
                    <a:lnTo>
                      <a:pt x="3924" y="3476"/>
                    </a:lnTo>
                    <a:lnTo>
                      <a:pt x="3915" y="3428"/>
                    </a:lnTo>
                    <a:lnTo>
                      <a:pt x="3953" y="3343"/>
                    </a:lnTo>
                    <a:lnTo>
                      <a:pt x="3953" y="3304"/>
                    </a:lnTo>
                    <a:lnTo>
                      <a:pt x="3934" y="3276"/>
                    </a:lnTo>
                    <a:lnTo>
                      <a:pt x="3915" y="3257"/>
                    </a:lnTo>
                    <a:lnTo>
                      <a:pt x="3896" y="3247"/>
                    </a:lnTo>
                    <a:lnTo>
                      <a:pt x="3877" y="3247"/>
                    </a:lnTo>
                    <a:lnTo>
                      <a:pt x="3877" y="3200"/>
                    </a:lnTo>
                    <a:lnTo>
                      <a:pt x="3896" y="3171"/>
                    </a:lnTo>
                    <a:lnTo>
                      <a:pt x="3915" y="3114"/>
                    </a:lnTo>
                    <a:lnTo>
                      <a:pt x="3915" y="3076"/>
                    </a:lnTo>
                    <a:lnTo>
                      <a:pt x="3915" y="3028"/>
                    </a:lnTo>
                    <a:lnTo>
                      <a:pt x="3915" y="3019"/>
                    </a:lnTo>
                    <a:lnTo>
                      <a:pt x="3934" y="3009"/>
                    </a:lnTo>
                    <a:lnTo>
                      <a:pt x="3982" y="2990"/>
                    </a:lnTo>
                    <a:lnTo>
                      <a:pt x="3991" y="2990"/>
                    </a:lnTo>
                    <a:lnTo>
                      <a:pt x="3991" y="2980"/>
                    </a:lnTo>
                    <a:lnTo>
                      <a:pt x="3991" y="2971"/>
                    </a:lnTo>
                    <a:lnTo>
                      <a:pt x="4001" y="2971"/>
                    </a:lnTo>
                    <a:lnTo>
                      <a:pt x="4001" y="2962"/>
                    </a:lnTo>
                    <a:lnTo>
                      <a:pt x="4010" y="2952"/>
                    </a:lnTo>
                    <a:lnTo>
                      <a:pt x="4010" y="2942"/>
                    </a:lnTo>
                    <a:lnTo>
                      <a:pt x="4048" y="2904"/>
                    </a:lnTo>
                    <a:lnTo>
                      <a:pt x="4048" y="2895"/>
                    </a:lnTo>
                    <a:lnTo>
                      <a:pt x="4058" y="2876"/>
                    </a:lnTo>
                    <a:lnTo>
                      <a:pt x="4048" y="2857"/>
                    </a:lnTo>
                    <a:lnTo>
                      <a:pt x="4048" y="2847"/>
                    </a:lnTo>
                    <a:lnTo>
                      <a:pt x="4039" y="2828"/>
                    </a:lnTo>
                    <a:lnTo>
                      <a:pt x="4039" y="2809"/>
                    </a:lnTo>
                    <a:lnTo>
                      <a:pt x="4039" y="2799"/>
                    </a:lnTo>
                    <a:lnTo>
                      <a:pt x="4029" y="2781"/>
                    </a:lnTo>
                    <a:lnTo>
                      <a:pt x="4020" y="2771"/>
                    </a:lnTo>
                    <a:lnTo>
                      <a:pt x="4001" y="2771"/>
                    </a:lnTo>
                    <a:lnTo>
                      <a:pt x="3982" y="2771"/>
                    </a:lnTo>
                    <a:lnTo>
                      <a:pt x="3934" y="2771"/>
                    </a:lnTo>
                    <a:lnTo>
                      <a:pt x="3924" y="2761"/>
                    </a:lnTo>
                    <a:lnTo>
                      <a:pt x="3915" y="2752"/>
                    </a:lnTo>
                    <a:lnTo>
                      <a:pt x="3915" y="2733"/>
                    </a:lnTo>
                    <a:lnTo>
                      <a:pt x="3905" y="2685"/>
                    </a:lnTo>
                    <a:lnTo>
                      <a:pt x="3886" y="2638"/>
                    </a:lnTo>
                    <a:lnTo>
                      <a:pt x="3877" y="2619"/>
                    </a:lnTo>
                    <a:lnTo>
                      <a:pt x="3877" y="2609"/>
                    </a:lnTo>
                    <a:lnTo>
                      <a:pt x="3905" y="2571"/>
                    </a:lnTo>
                    <a:lnTo>
                      <a:pt x="3944" y="2533"/>
                    </a:lnTo>
                    <a:lnTo>
                      <a:pt x="3962" y="2504"/>
                    </a:lnTo>
                    <a:lnTo>
                      <a:pt x="3972" y="2495"/>
                    </a:lnTo>
                    <a:lnTo>
                      <a:pt x="3982" y="2485"/>
                    </a:lnTo>
                    <a:lnTo>
                      <a:pt x="3982" y="2466"/>
                    </a:lnTo>
                    <a:lnTo>
                      <a:pt x="3991" y="2457"/>
                    </a:lnTo>
                    <a:lnTo>
                      <a:pt x="4001" y="2447"/>
                    </a:lnTo>
                    <a:lnTo>
                      <a:pt x="4010" y="2438"/>
                    </a:lnTo>
                    <a:lnTo>
                      <a:pt x="4020" y="2438"/>
                    </a:lnTo>
                    <a:lnTo>
                      <a:pt x="4077" y="2428"/>
                    </a:lnTo>
                    <a:lnTo>
                      <a:pt x="4096" y="2418"/>
                    </a:lnTo>
                    <a:lnTo>
                      <a:pt x="4105" y="2400"/>
                    </a:lnTo>
                    <a:lnTo>
                      <a:pt x="4125" y="2371"/>
                    </a:lnTo>
                    <a:lnTo>
                      <a:pt x="4143" y="2333"/>
                    </a:lnTo>
                    <a:lnTo>
                      <a:pt x="4153" y="2323"/>
                    </a:lnTo>
                    <a:lnTo>
                      <a:pt x="4163" y="2314"/>
                    </a:lnTo>
                    <a:lnTo>
                      <a:pt x="4172" y="2314"/>
                    </a:lnTo>
                    <a:lnTo>
                      <a:pt x="4201" y="2304"/>
                    </a:lnTo>
                    <a:lnTo>
                      <a:pt x="4210" y="2295"/>
                    </a:lnTo>
                    <a:lnTo>
                      <a:pt x="4229" y="2276"/>
                    </a:lnTo>
                    <a:lnTo>
                      <a:pt x="4239" y="2257"/>
                    </a:lnTo>
                    <a:lnTo>
                      <a:pt x="4258" y="2238"/>
                    </a:lnTo>
                    <a:lnTo>
                      <a:pt x="4277" y="2238"/>
                    </a:lnTo>
                    <a:lnTo>
                      <a:pt x="4286" y="2219"/>
                    </a:lnTo>
                    <a:lnTo>
                      <a:pt x="4296" y="2209"/>
                    </a:lnTo>
                    <a:lnTo>
                      <a:pt x="4296" y="2200"/>
                    </a:lnTo>
                    <a:lnTo>
                      <a:pt x="4296" y="2123"/>
                    </a:lnTo>
                    <a:lnTo>
                      <a:pt x="4296" y="2114"/>
                    </a:lnTo>
                    <a:lnTo>
                      <a:pt x="4286" y="2104"/>
                    </a:lnTo>
                    <a:lnTo>
                      <a:pt x="4277" y="2095"/>
                    </a:lnTo>
                    <a:lnTo>
                      <a:pt x="4248" y="2076"/>
                    </a:lnTo>
                    <a:lnTo>
                      <a:pt x="4248" y="2057"/>
                    </a:lnTo>
                    <a:lnTo>
                      <a:pt x="4258" y="2047"/>
                    </a:lnTo>
                    <a:lnTo>
                      <a:pt x="4267" y="2038"/>
                    </a:lnTo>
                    <a:lnTo>
                      <a:pt x="4277" y="2019"/>
                    </a:lnTo>
                    <a:lnTo>
                      <a:pt x="4296" y="2019"/>
                    </a:lnTo>
                    <a:lnTo>
                      <a:pt x="4305" y="2009"/>
                    </a:lnTo>
                    <a:lnTo>
                      <a:pt x="4315" y="2009"/>
                    </a:lnTo>
                    <a:lnTo>
                      <a:pt x="4325" y="1999"/>
                    </a:lnTo>
                    <a:lnTo>
                      <a:pt x="4334" y="1971"/>
                    </a:lnTo>
                    <a:lnTo>
                      <a:pt x="4343" y="1961"/>
                    </a:lnTo>
                    <a:lnTo>
                      <a:pt x="4353" y="1952"/>
                    </a:lnTo>
                    <a:lnTo>
                      <a:pt x="4372" y="1952"/>
                    </a:lnTo>
                    <a:lnTo>
                      <a:pt x="4372" y="1942"/>
                    </a:lnTo>
                    <a:lnTo>
                      <a:pt x="4382" y="1933"/>
                    </a:lnTo>
                    <a:lnTo>
                      <a:pt x="4391" y="1904"/>
                    </a:lnTo>
                    <a:lnTo>
                      <a:pt x="4391" y="1885"/>
                    </a:lnTo>
                    <a:lnTo>
                      <a:pt x="4391" y="1876"/>
                    </a:lnTo>
                    <a:lnTo>
                      <a:pt x="4410" y="1828"/>
                    </a:lnTo>
                    <a:lnTo>
                      <a:pt x="4429" y="1743"/>
                    </a:lnTo>
                    <a:lnTo>
                      <a:pt x="4439" y="1733"/>
                    </a:lnTo>
                    <a:lnTo>
                      <a:pt x="4448" y="1723"/>
                    </a:lnTo>
                    <a:lnTo>
                      <a:pt x="4458" y="1704"/>
                    </a:lnTo>
                    <a:lnTo>
                      <a:pt x="4467" y="1685"/>
                    </a:lnTo>
                    <a:lnTo>
                      <a:pt x="4467" y="1638"/>
                    </a:lnTo>
                    <a:lnTo>
                      <a:pt x="4467" y="1618"/>
                    </a:lnTo>
                    <a:lnTo>
                      <a:pt x="4467" y="1590"/>
                    </a:lnTo>
                    <a:lnTo>
                      <a:pt x="4467" y="1580"/>
                    </a:lnTo>
                    <a:lnTo>
                      <a:pt x="4467" y="1561"/>
                    </a:lnTo>
                    <a:lnTo>
                      <a:pt x="4467" y="1542"/>
                    </a:lnTo>
                    <a:lnTo>
                      <a:pt x="4477" y="1523"/>
                    </a:lnTo>
                    <a:lnTo>
                      <a:pt x="4486" y="1457"/>
                    </a:lnTo>
                    <a:lnTo>
                      <a:pt x="4496" y="1447"/>
                    </a:lnTo>
                    <a:lnTo>
                      <a:pt x="4496" y="1438"/>
                    </a:lnTo>
                    <a:lnTo>
                      <a:pt x="4506" y="1419"/>
                    </a:lnTo>
                    <a:lnTo>
                      <a:pt x="4524" y="1380"/>
                    </a:lnTo>
                    <a:lnTo>
                      <a:pt x="4524" y="1362"/>
                    </a:lnTo>
                    <a:lnTo>
                      <a:pt x="4524" y="1333"/>
                    </a:lnTo>
                    <a:lnTo>
                      <a:pt x="4524" y="1304"/>
                    </a:lnTo>
                    <a:lnTo>
                      <a:pt x="4524" y="1295"/>
                    </a:lnTo>
                    <a:lnTo>
                      <a:pt x="4534" y="1266"/>
                    </a:lnTo>
                    <a:lnTo>
                      <a:pt x="4534" y="1247"/>
                    </a:lnTo>
                    <a:lnTo>
                      <a:pt x="4534" y="1199"/>
                    </a:lnTo>
                    <a:lnTo>
                      <a:pt x="4534" y="1114"/>
                    </a:lnTo>
                    <a:lnTo>
                      <a:pt x="4515" y="1066"/>
                    </a:lnTo>
                    <a:lnTo>
                      <a:pt x="4506" y="1038"/>
                    </a:lnTo>
                    <a:lnTo>
                      <a:pt x="4496" y="1028"/>
                    </a:lnTo>
                    <a:lnTo>
                      <a:pt x="4496" y="1019"/>
                    </a:lnTo>
                    <a:lnTo>
                      <a:pt x="4486" y="1009"/>
                    </a:lnTo>
                    <a:lnTo>
                      <a:pt x="4486" y="999"/>
                    </a:lnTo>
                    <a:lnTo>
                      <a:pt x="4477" y="990"/>
                    </a:lnTo>
                    <a:lnTo>
                      <a:pt x="4477" y="961"/>
                    </a:lnTo>
                    <a:lnTo>
                      <a:pt x="4467" y="952"/>
                    </a:lnTo>
                    <a:lnTo>
                      <a:pt x="4467" y="933"/>
                    </a:lnTo>
                    <a:lnTo>
                      <a:pt x="4458" y="914"/>
                    </a:lnTo>
                    <a:lnTo>
                      <a:pt x="4467" y="895"/>
                    </a:lnTo>
                    <a:lnTo>
                      <a:pt x="4477" y="895"/>
                    </a:lnTo>
                    <a:lnTo>
                      <a:pt x="4486" y="895"/>
                    </a:lnTo>
                    <a:lnTo>
                      <a:pt x="4496" y="885"/>
                    </a:lnTo>
                    <a:lnTo>
                      <a:pt x="4506" y="885"/>
                    </a:lnTo>
                    <a:lnTo>
                      <a:pt x="4506" y="876"/>
                    </a:lnTo>
                    <a:lnTo>
                      <a:pt x="4506" y="866"/>
                    </a:lnTo>
                    <a:lnTo>
                      <a:pt x="4506" y="838"/>
                    </a:lnTo>
                    <a:lnTo>
                      <a:pt x="4515" y="828"/>
                    </a:lnTo>
                    <a:lnTo>
                      <a:pt x="4515" y="809"/>
                    </a:lnTo>
                    <a:lnTo>
                      <a:pt x="4524" y="809"/>
                    </a:lnTo>
                    <a:lnTo>
                      <a:pt x="4534" y="790"/>
                    </a:lnTo>
                    <a:lnTo>
                      <a:pt x="4544" y="771"/>
                    </a:lnTo>
                    <a:lnTo>
                      <a:pt x="4544" y="752"/>
                    </a:lnTo>
                    <a:lnTo>
                      <a:pt x="4553" y="752"/>
                    </a:lnTo>
                    <a:lnTo>
                      <a:pt x="4553" y="742"/>
                    </a:lnTo>
                    <a:lnTo>
                      <a:pt x="4553" y="723"/>
                    </a:lnTo>
                    <a:lnTo>
                      <a:pt x="4563" y="695"/>
                    </a:lnTo>
                    <a:lnTo>
                      <a:pt x="4563" y="685"/>
                    </a:lnTo>
                    <a:lnTo>
                      <a:pt x="4563" y="666"/>
                    </a:lnTo>
                    <a:lnTo>
                      <a:pt x="4563" y="657"/>
                    </a:lnTo>
                    <a:close/>
                    <a:moveTo>
                      <a:pt x="1572" y="1038"/>
                    </a:moveTo>
                    <a:lnTo>
                      <a:pt x="1562" y="1066"/>
                    </a:lnTo>
                    <a:lnTo>
                      <a:pt x="1543" y="1085"/>
                    </a:lnTo>
                    <a:lnTo>
                      <a:pt x="1524" y="1085"/>
                    </a:lnTo>
                    <a:lnTo>
                      <a:pt x="1515" y="1066"/>
                    </a:lnTo>
                    <a:lnTo>
                      <a:pt x="1515" y="1047"/>
                    </a:lnTo>
                    <a:lnTo>
                      <a:pt x="1524" y="1028"/>
                    </a:lnTo>
                    <a:lnTo>
                      <a:pt x="1553" y="1019"/>
                    </a:lnTo>
                    <a:lnTo>
                      <a:pt x="1562" y="1009"/>
                    </a:lnTo>
                    <a:lnTo>
                      <a:pt x="1572" y="1019"/>
                    </a:lnTo>
                    <a:lnTo>
                      <a:pt x="1572" y="1038"/>
                    </a:lnTo>
                    <a:close/>
                    <a:moveTo>
                      <a:pt x="1715" y="1019"/>
                    </a:moveTo>
                    <a:lnTo>
                      <a:pt x="1705" y="1028"/>
                    </a:lnTo>
                    <a:lnTo>
                      <a:pt x="1686" y="1028"/>
                    </a:lnTo>
                    <a:lnTo>
                      <a:pt x="1648" y="1019"/>
                    </a:lnTo>
                    <a:lnTo>
                      <a:pt x="1629" y="1009"/>
                    </a:lnTo>
                    <a:lnTo>
                      <a:pt x="1610" y="999"/>
                    </a:lnTo>
                    <a:lnTo>
                      <a:pt x="1610" y="971"/>
                    </a:lnTo>
                    <a:lnTo>
                      <a:pt x="1620" y="952"/>
                    </a:lnTo>
                    <a:lnTo>
                      <a:pt x="1629" y="942"/>
                    </a:lnTo>
                    <a:lnTo>
                      <a:pt x="1639" y="923"/>
                    </a:lnTo>
                    <a:lnTo>
                      <a:pt x="1658" y="923"/>
                    </a:lnTo>
                    <a:lnTo>
                      <a:pt x="1667" y="923"/>
                    </a:lnTo>
                    <a:lnTo>
                      <a:pt x="1667" y="933"/>
                    </a:lnTo>
                    <a:lnTo>
                      <a:pt x="1667" y="961"/>
                    </a:lnTo>
                    <a:lnTo>
                      <a:pt x="1686" y="971"/>
                    </a:lnTo>
                    <a:lnTo>
                      <a:pt x="1705" y="990"/>
                    </a:lnTo>
                    <a:lnTo>
                      <a:pt x="1715" y="999"/>
                    </a:lnTo>
                    <a:lnTo>
                      <a:pt x="1715" y="1019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36" name="Freeform 24">
                <a:extLst>
                  <a:ext uri="{FF2B5EF4-FFF2-40B4-BE49-F238E27FC236}">
                    <a16:creationId xmlns:a16="http://schemas.microsoft.com/office/drawing/2014/main" id="{4674FA2A-62D7-1A47-92FA-7D41477AC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7763" y="4945063"/>
                <a:ext cx="3292475" cy="1917700"/>
              </a:xfrm>
              <a:custGeom>
                <a:avLst/>
                <a:gdLst>
                  <a:gd name="T0" fmla="*/ 3093018 w 9145"/>
                  <a:gd name="T1" fmla="*/ 768160 h 5325"/>
                  <a:gd name="T2" fmla="*/ 3096619 w 9145"/>
                  <a:gd name="T3" fmla="*/ 655079 h 5325"/>
                  <a:gd name="T4" fmla="*/ 2962687 w 9145"/>
                  <a:gd name="T5" fmla="*/ 572609 h 5325"/>
                  <a:gd name="T6" fmla="*/ 2801754 w 9145"/>
                  <a:gd name="T7" fmla="*/ 445843 h 5325"/>
                  <a:gd name="T8" fmla="*/ 2849638 w 9145"/>
                  <a:gd name="T9" fmla="*/ 339244 h 5325"/>
                  <a:gd name="T10" fmla="*/ 2818675 w 9145"/>
                  <a:gd name="T11" fmla="*/ 250291 h 5325"/>
                  <a:gd name="T12" fmla="*/ 2774032 w 9145"/>
                  <a:gd name="T13" fmla="*/ 164580 h 5325"/>
                  <a:gd name="T14" fmla="*/ 2660982 w 9145"/>
                  <a:gd name="T15" fmla="*/ 150895 h 5325"/>
                  <a:gd name="T16" fmla="*/ 2602657 w 9145"/>
                  <a:gd name="T17" fmla="*/ 188349 h 5325"/>
                  <a:gd name="T18" fmla="*/ 2537492 w 9145"/>
                  <a:gd name="T19" fmla="*/ 209236 h 5325"/>
                  <a:gd name="T20" fmla="*/ 2438124 w 9145"/>
                  <a:gd name="T21" fmla="*/ 191950 h 5325"/>
                  <a:gd name="T22" fmla="*/ 2321474 w 9145"/>
                  <a:gd name="T23" fmla="*/ 209236 h 5325"/>
                  <a:gd name="T24" fmla="*/ 2228946 w 9145"/>
                  <a:gd name="T25" fmla="*/ 202394 h 5325"/>
                  <a:gd name="T26" fmla="*/ 2125978 w 9145"/>
                  <a:gd name="T27" fmla="*/ 219320 h 5325"/>
                  <a:gd name="T28" fmla="*/ 1875757 w 9145"/>
                  <a:gd name="T29" fmla="*/ 243449 h 5325"/>
                  <a:gd name="T30" fmla="*/ 1721304 w 9145"/>
                  <a:gd name="T31" fmla="*/ 239848 h 5325"/>
                  <a:gd name="T32" fmla="*/ 1625536 w 9145"/>
                  <a:gd name="T33" fmla="*/ 154136 h 5325"/>
                  <a:gd name="T34" fmla="*/ 1498445 w 9145"/>
                  <a:gd name="T35" fmla="*/ 82110 h 5325"/>
                  <a:gd name="T36" fmla="*/ 1378555 w 9145"/>
                  <a:gd name="T37" fmla="*/ 3241 h 5325"/>
                  <a:gd name="T38" fmla="*/ 1255065 w 9145"/>
                  <a:gd name="T39" fmla="*/ 85711 h 5325"/>
                  <a:gd name="T40" fmla="*/ 1200340 w 9145"/>
                  <a:gd name="T41" fmla="*/ 116322 h 5325"/>
                  <a:gd name="T42" fmla="*/ 1142015 w 9145"/>
                  <a:gd name="T43" fmla="*/ 188349 h 5325"/>
                  <a:gd name="T44" fmla="*/ 1100972 w 9145"/>
                  <a:gd name="T45" fmla="*/ 267578 h 5325"/>
                  <a:gd name="T46" fmla="*/ 1117893 w 9145"/>
                  <a:gd name="T47" fmla="*/ 318716 h 5325"/>
                  <a:gd name="T48" fmla="*/ 1117893 w 9145"/>
                  <a:gd name="T49" fmla="*/ 397945 h 5325"/>
                  <a:gd name="T50" fmla="*/ 1004844 w 9145"/>
                  <a:gd name="T51" fmla="*/ 432158 h 5325"/>
                  <a:gd name="T52" fmla="*/ 946519 w 9145"/>
                  <a:gd name="T53" fmla="*/ 397945 h 5325"/>
                  <a:gd name="T54" fmla="*/ 905476 w 9145"/>
                  <a:gd name="T55" fmla="*/ 462769 h 5325"/>
                  <a:gd name="T56" fmla="*/ 833470 w 9145"/>
                  <a:gd name="T57" fmla="*/ 527953 h 5325"/>
                  <a:gd name="T58" fmla="*/ 624292 w 9145"/>
                  <a:gd name="T59" fmla="*/ 483657 h 5325"/>
                  <a:gd name="T60" fmla="*/ 535005 w 9145"/>
                  <a:gd name="T61" fmla="*/ 504184 h 5325"/>
                  <a:gd name="T62" fmla="*/ 421955 w 9145"/>
                  <a:gd name="T63" fmla="*/ 449084 h 5325"/>
                  <a:gd name="T64" fmla="*/ 325827 w 9145"/>
                  <a:gd name="T65" fmla="*/ 380659 h 5325"/>
                  <a:gd name="T66" fmla="*/ 222859 w 9145"/>
                  <a:gd name="T67" fmla="*/ 497342 h 5325"/>
                  <a:gd name="T68" fmla="*/ 147612 w 9145"/>
                  <a:gd name="T69" fmla="*/ 548840 h 5325"/>
                  <a:gd name="T70" fmla="*/ 10441 w 9145"/>
                  <a:gd name="T71" fmla="*/ 802373 h 5325"/>
                  <a:gd name="T72" fmla="*/ 10441 w 9145"/>
                  <a:gd name="T73" fmla="*/ 853872 h 5325"/>
                  <a:gd name="T74" fmla="*/ 58325 w 9145"/>
                  <a:gd name="T75" fmla="*/ 1059867 h 5325"/>
                  <a:gd name="T76" fmla="*/ 329428 w 9145"/>
                  <a:gd name="T77" fmla="*/ 1104163 h 5325"/>
                  <a:gd name="T78" fmla="*/ 346349 w 9145"/>
                  <a:gd name="T79" fmla="*/ 1094079 h 5325"/>
                  <a:gd name="T80" fmla="*/ 658495 w 9145"/>
                  <a:gd name="T81" fmla="*/ 1358056 h 5325"/>
                  <a:gd name="T82" fmla="*/ 665336 w 9145"/>
                  <a:gd name="T83" fmla="*/ 1323843 h 5325"/>
                  <a:gd name="T84" fmla="*/ 655255 w 9145"/>
                  <a:gd name="T85" fmla="*/ 1492025 h 5325"/>
                  <a:gd name="T86" fmla="*/ 727261 w 9145"/>
                  <a:gd name="T87" fmla="*/ 1594662 h 5325"/>
                  <a:gd name="T88" fmla="*/ 754623 w 9145"/>
                  <a:gd name="T89" fmla="*/ 1663447 h 5325"/>
                  <a:gd name="T90" fmla="*/ 950119 w 9145"/>
                  <a:gd name="T91" fmla="*/ 1834870 h 5325"/>
                  <a:gd name="T92" fmla="*/ 1166137 w 9145"/>
                  <a:gd name="T93" fmla="*/ 1882767 h 5325"/>
                  <a:gd name="T94" fmla="*/ 1186659 w 9145"/>
                  <a:gd name="T95" fmla="*/ 1797056 h 5325"/>
                  <a:gd name="T96" fmla="*/ 1268746 w 9145"/>
                  <a:gd name="T97" fmla="*/ 1718187 h 5325"/>
                  <a:gd name="T98" fmla="*/ 1457402 w 9145"/>
                  <a:gd name="T99" fmla="*/ 1577736 h 5325"/>
                  <a:gd name="T100" fmla="*/ 1700782 w 9145"/>
                  <a:gd name="T101" fmla="*/ 1477979 h 5325"/>
                  <a:gd name="T102" fmla="*/ 2037050 w 9145"/>
                  <a:gd name="T103" fmla="*/ 1406313 h 5325"/>
                  <a:gd name="T104" fmla="*/ 2300952 w 9145"/>
                  <a:gd name="T105" fmla="*/ 1436925 h 5325"/>
                  <a:gd name="T106" fmla="*/ 2619939 w 9145"/>
                  <a:gd name="T107" fmla="*/ 1433683 h 5325"/>
                  <a:gd name="T108" fmla="*/ 2746669 w 9145"/>
                  <a:gd name="T109" fmla="*/ 1416397 h 5325"/>
                  <a:gd name="T110" fmla="*/ 2935325 w 9145"/>
                  <a:gd name="T111" fmla="*/ 1358056 h 5325"/>
                  <a:gd name="T112" fmla="*/ 3058815 w 9145"/>
                  <a:gd name="T113" fmla="*/ 1364898 h 5325"/>
                  <a:gd name="T114" fmla="*/ 3147743 w 9145"/>
                  <a:gd name="T115" fmla="*/ 1262261 h 5325"/>
                  <a:gd name="T116" fmla="*/ 3261152 w 9145"/>
                  <a:gd name="T117" fmla="*/ 1004767 h 532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145" h="5325">
                    <a:moveTo>
                      <a:pt x="9001" y="2552"/>
                    </a:moveTo>
                    <a:lnTo>
                      <a:pt x="8991" y="2543"/>
                    </a:lnTo>
                    <a:lnTo>
                      <a:pt x="8915" y="2524"/>
                    </a:lnTo>
                    <a:lnTo>
                      <a:pt x="8906" y="2524"/>
                    </a:lnTo>
                    <a:lnTo>
                      <a:pt x="8896" y="2533"/>
                    </a:lnTo>
                    <a:lnTo>
                      <a:pt x="8896" y="2543"/>
                    </a:lnTo>
                    <a:lnTo>
                      <a:pt x="8886" y="2552"/>
                    </a:lnTo>
                    <a:lnTo>
                      <a:pt x="8886" y="2543"/>
                    </a:lnTo>
                    <a:lnTo>
                      <a:pt x="8868" y="2543"/>
                    </a:lnTo>
                    <a:lnTo>
                      <a:pt x="8858" y="2533"/>
                    </a:lnTo>
                    <a:lnTo>
                      <a:pt x="8839" y="2514"/>
                    </a:lnTo>
                    <a:lnTo>
                      <a:pt x="8610" y="2152"/>
                    </a:lnTo>
                    <a:lnTo>
                      <a:pt x="8591" y="2133"/>
                    </a:lnTo>
                    <a:lnTo>
                      <a:pt x="8591" y="2123"/>
                    </a:lnTo>
                    <a:lnTo>
                      <a:pt x="8582" y="2105"/>
                    </a:lnTo>
                    <a:lnTo>
                      <a:pt x="8582" y="2076"/>
                    </a:lnTo>
                    <a:lnTo>
                      <a:pt x="8582" y="2057"/>
                    </a:lnTo>
                    <a:lnTo>
                      <a:pt x="8582" y="2028"/>
                    </a:lnTo>
                    <a:lnTo>
                      <a:pt x="8582" y="2009"/>
                    </a:lnTo>
                    <a:lnTo>
                      <a:pt x="8591" y="1990"/>
                    </a:lnTo>
                    <a:lnTo>
                      <a:pt x="8601" y="1962"/>
                    </a:lnTo>
                    <a:lnTo>
                      <a:pt x="8591" y="1952"/>
                    </a:lnTo>
                    <a:lnTo>
                      <a:pt x="8591" y="1933"/>
                    </a:lnTo>
                    <a:lnTo>
                      <a:pt x="8582" y="1867"/>
                    </a:lnTo>
                    <a:lnTo>
                      <a:pt x="8591" y="1847"/>
                    </a:lnTo>
                    <a:lnTo>
                      <a:pt x="8601" y="1819"/>
                    </a:lnTo>
                    <a:lnTo>
                      <a:pt x="8601" y="1809"/>
                    </a:lnTo>
                    <a:lnTo>
                      <a:pt x="8601" y="1771"/>
                    </a:lnTo>
                    <a:lnTo>
                      <a:pt x="8601" y="1762"/>
                    </a:lnTo>
                    <a:lnTo>
                      <a:pt x="8610" y="1742"/>
                    </a:lnTo>
                    <a:lnTo>
                      <a:pt x="8629" y="1724"/>
                    </a:lnTo>
                    <a:lnTo>
                      <a:pt x="8629" y="1714"/>
                    </a:lnTo>
                    <a:lnTo>
                      <a:pt x="8620" y="1695"/>
                    </a:lnTo>
                    <a:lnTo>
                      <a:pt x="8467" y="1676"/>
                    </a:lnTo>
                    <a:lnTo>
                      <a:pt x="8410" y="1647"/>
                    </a:lnTo>
                    <a:lnTo>
                      <a:pt x="8391" y="1647"/>
                    </a:lnTo>
                    <a:lnTo>
                      <a:pt x="8324" y="1647"/>
                    </a:lnTo>
                    <a:lnTo>
                      <a:pt x="8267" y="1609"/>
                    </a:lnTo>
                    <a:lnTo>
                      <a:pt x="8229" y="1590"/>
                    </a:lnTo>
                    <a:lnTo>
                      <a:pt x="8182" y="1533"/>
                    </a:lnTo>
                    <a:lnTo>
                      <a:pt x="8153" y="1486"/>
                    </a:lnTo>
                    <a:lnTo>
                      <a:pt x="8134" y="1447"/>
                    </a:lnTo>
                    <a:lnTo>
                      <a:pt x="8115" y="1428"/>
                    </a:lnTo>
                    <a:lnTo>
                      <a:pt x="8067" y="1390"/>
                    </a:lnTo>
                    <a:lnTo>
                      <a:pt x="8048" y="1400"/>
                    </a:lnTo>
                    <a:lnTo>
                      <a:pt x="8029" y="1400"/>
                    </a:lnTo>
                    <a:lnTo>
                      <a:pt x="7867" y="1352"/>
                    </a:lnTo>
                    <a:lnTo>
                      <a:pt x="7743" y="1285"/>
                    </a:lnTo>
                    <a:lnTo>
                      <a:pt x="7753" y="1266"/>
                    </a:lnTo>
                    <a:lnTo>
                      <a:pt x="7782" y="1238"/>
                    </a:lnTo>
                    <a:lnTo>
                      <a:pt x="7791" y="1228"/>
                    </a:lnTo>
                    <a:lnTo>
                      <a:pt x="7801" y="1200"/>
                    </a:lnTo>
                    <a:lnTo>
                      <a:pt x="7896" y="1076"/>
                    </a:lnTo>
                    <a:lnTo>
                      <a:pt x="7905" y="1057"/>
                    </a:lnTo>
                    <a:lnTo>
                      <a:pt x="7896" y="1038"/>
                    </a:lnTo>
                    <a:lnTo>
                      <a:pt x="7896" y="1019"/>
                    </a:lnTo>
                    <a:lnTo>
                      <a:pt x="7896" y="1009"/>
                    </a:lnTo>
                    <a:lnTo>
                      <a:pt x="7896" y="1000"/>
                    </a:lnTo>
                    <a:lnTo>
                      <a:pt x="7905" y="990"/>
                    </a:lnTo>
                    <a:lnTo>
                      <a:pt x="7915" y="981"/>
                    </a:lnTo>
                    <a:lnTo>
                      <a:pt x="7915" y="971"/>
                    </a:lnTo>
                    <a:lnTo>
                      <a:pt x="7915" y="962"/>
                    </a:lnTo>
                    <a:lnTo>
                      <a:pt x="7915" y="942"/>
                    </a:lnTo>
                    <a:lnTo>
                      <a:pt x="7925" y="933"/>
                    </a:lnTo>
                    <a:lnTo>
                      <a:pt x="7925" y="924"/>
                    </a:lnTo>
                    <a:lnTo>
                      <a:pt x="7915" y="904"/>
                    </a:lnTo>
                    <a:lnTo>
                      <a:pt x="7905" y="885"/>
                    </a:lnTo>
                    <a:lnTo>
                      <a:pt x="7858" y="857"/>
                    </a:lnTo>
                    <a:lnTo>
                      <a:pt x="7848" y="838"/>
                    </a:lnTo>
                    <a:lnTo>
                      <a:pt x="7848" y="819"/>
                    </a:lnTo>
                    <a:lnTo>
                      <a:pt x="7848" y="800"/>
                    </a:lnTo>
                    <a:lnTo>
                      <a:pt x="7848" y="771"/>
                    </a:lnTo>
                    <a:lnTo>
                      <a:pt x="7839" y="743"/>
                    </a:lnTo>
                    <a:lnTo>
                      <a:pt x="7839" y="724"/>
                    </a:lnTo>
                    <a:lnTo>
                      <a:pt x="7829" y="714"/>
                    </a:lnTo>
                    <a:lnTo>
                      <a:pt x="7829" y="695"/>
                    </a:lnTo>
                    <a:lnTo>
                      <a:pt x="7829" y="666"/>
                    </a:lnTo>
                    <a:lnTo>
                      <a:pt x="7829" y="657"/>
                    </a:lnTo>
                    <a:lnTo>
                      <a:pt x="7725" y="628"/>
                    </a:lnTo>
                    <a:lnTo>
                      <a:pt x="7705" y="609"/>
                    </a:lnTo>
                    <a:lnTo>
                      <a:pt x="7705" y="600"/>
                    </a:lnTo>
                    <a:lnTo>
                      <a:pt x="7696" y="590"/>
                    </a:lnTo>
                    <a:lnTo>
                      <a:pt x="7696" y="571"/>
                    </a:lnTo>
                    <a:lnTo>
                      <a:pt x="7705" y="562"/>
                    </a:lnTo>
                    <a:lnTo>
                      <a:pt x="7705" y="533"/>
                    </a:lnTo>
                    <a:lnTo>
                      <a:pt x="7705" y="514"/>
                    </a:lnTo>
                    <a:lnTo>
                      <a:pt x="7696" y="485"/>
                    </a:lnTo>
                    <a:lnTo>
                      <a:pt x="7705" y="466"/>
                    </a:lnTo>
                    <a:lnTo>
                      <a:pt x="7705" y="457"/>
                    </a:lnTo>
                    <a:lnTo>
                      <a:pt x="7696" y="457"/>
                    </a:lnTo>
                    <a:lnTo>
                      <a:pt x="7687" y="447"/>
                    </a:lnTo>
                    <a:lnTo>
                      <a:pt x="7658" y="438"/>
                    </a:lnTo>
                    <a:lnTo>
                      <a:pt x="7620" y="438"/>
                    </a:lnTo>
                    <a:lnTo>
                      <a:pt x="7591" y="438"/>
                    </a:lnTo>
                    <a:lnTo>
                      <a:pt x="7572" y="447"/>
                    </a:lnTo>
                    <a:lnTo>
                      <a:pt x="7544" y="457"/>
                    </a:lnTo>
                    <a:lnTo>
                      <a:pt x="7477" y="428"/>
                    </a:lnTo>
                    <a:lnTo>
                      <a:pt x="7420" y="390"/>
                    </a:lnTo>
                    <a:lnTo>
                      <a:pt x="7401" y="409"/>
                    </a:lnTo>
                    <a:lnTo>
                      <a:pt x="7391" y="419"/>
                    </a:lnTo>
                    <a:lnTo>
                      <a:pt x="7363" y="447"/>
                    </a:lnTo>
                    <a:lnTo>
                      <a:pt x="7334" y="457"/>
                    </a:lnTo>
                    <a:lnTo>
                      <a:pt x="7324" y="466"/>
                    </a:lnTo>
                    <a:lnTo>
                      <a:pt x="7277" y="485"/>
                    </a:lnTo>
                    <a:lnTo>
                      <a:pt x="7267" y="495"/>
                    </a:lnTo>
                    <a:lnTo>
                      <a:pt x="7258" y="514"/>
                    </a:lnTo>
                    <a:lnTo>
                      <a:pt x="7248" y="514"/>
                    </a:lnTo>
                    <a:lnTo>
                      <a:pt x="7248" y="523"/>
                    </a:lnTo>
                    <a:lnTo>
                      <a:pt x="7239" y="523"/>
                    </a:lnTo>
                    <a:lnTo>
                      <a:pt x="7229" y="523"/>
                    </a:lnTo>
                    <a:lnTo>
                      <a:pt x="7229" y="533"/>
                    </a:lnTo>
                    <a:lnTo>
                      <a:pt x="7220" y="533"/>
                    </a:lnTo>
                    <a:lnTo>
                      <a:pt x="7201" y="523"/>
                    </a:lnTo>
                    <a:lnTo>
                      <a:pt x="7191" y="514"/>
                    </a:lnTo>
                    <a:lnTo>
                      <a:pt x="7172" y="505"/>
                    </a:lnTo>
                    <a:lnTo>
                      <a:pt x="7153" y="505"/>
                    </a:lnTo>
                    <a:lnTo>
                      <a:pt x="7134" y="505"/>
                    </a:lnTo>
                    <a:lnTo>
                      <a:pt x="7115" y="505"/>
                    </a:lnTo>
                    <a:lnTo>
                      <a:pt x="7086" y="523"/>
                    </a:lnTo>
                    <a:lnTo>
                      <a:pt x="7058" y="543"/>
                    </a:lnTo>
                    <a:lnTo>
                      <a:pt x="7048" y="552"/>
                    </a:lnTo>
                    <a:lnTo>
                      <a:pt x="7048" y="581"/>
                    </a:lnTo>
                    <a:lnTo>
                      <a:pt x="7039" y="590"/>
                    </a:lnTo>
                    <a:lnTo>
                      <a:pt x="7039" y="600"/>
                    </a:lnTo>
                    <a:lnTo>
                      <a:pt x="7020" y="590"/>
                    </a:lnTo>
                    <a:lnTo>
                      <a:pt x="7001" y="562"/>
                    </a:lnTo>
                    <a:lnTo>
                      <a:pt x="6963" y="514"/>
                    </a:lnTo>
                    <a:lnTo>
                      <a:pt x="6953" y="495"/>
                    </a:lnTo>
                    <a:lnTo>
                      <a:pt x="6943" y="495"/>
                    </a:lnTo>
                    <a:lnTo>
                      <a:pt x="6925" y="495"/>
                    </a:lnTo>
                    <a:lnTo>
                      <a:pt x="6886" y="523"/>
                    </a:lnTo>
                    <a:lnTo>
                      <a:pt x="6858" y="543"/>
                    </a:lnTo>
                    <a:lnTo>
                      <a:pt x="6848" y="552"/>
                    </a:lnTo>
                    <a:lnTo>
                      <a:pt x="6820" y="552"/>
                    </a:lnTo>
                    <a:lnTo>
                      <a:pt x="6772" y="533"/>
                    </a:lnTo>
                    <a:lnTo>
                      <a:pt x="6667" y="533"/>
                    </a:lnTo>
                    <a:lnTo>
                      <a:pt x="6629" y="523"/>
                    </a:lnTo>
                    <a:lnTo>
                      <a:pt x="6601" y="514"/>
                    </a:lnTo>
                    <a:lnTo>
                      <a:pt x="6582" y="495"/>
                    </a:lnTo>
                    <a:lnTo>
                      <a:pt x="6563" y="495"/>
                    </a:lnTo>
                    <a:lnTo>
                      <a:pt x="6534" y="495"/>
                    </a:lnTo>
                    <a:lnTo>
                      <a:pt x="6496" y="495"/>
                    </a:lnTo>
                    <a:lnTo>
                      <a:pt x="6477" y="514"/>
                    </a:lnTo>
                    <a:lnTo>
                      <a:pt x="6467" y="523"/>
                    </a:lnTo>
                    <a:lnTo>
                      <a:pt x="6458" y="543"/>
                    </a:lnTo>
                    <a:lnTo>
                      <a:pt x="6458" y="552"/>
                    </a:lnTo>
                    <a:lnTo>
                      <a:pt x="6448" y="562"/>
                    </a:lnTo>
                    <a:lnTo>
                      <a:pt x="6448" y="581"/>
                    </a:lnTo>
                    <a:lnTo>
                      <a:pt x="6420" y="600"/>
                    </a:lnTo>
                    <a:lnTo>
                      <a:pt x="6381" y="628"/>
                    </a:lnTo>
                    <a:lnTo>
                      <a:pt x="6343" y="638"/>
                    </a:lnTo>
                    <a:lnTo>
                      <a:pt x="6324" y="647"/>
                    </a:lnTo>
                    <a:lnTo>
                      <a:pt x="6305" y="647"/>
                    </a:lnTo>
                    <a:lnTo>
                      <a:pt x="6286" y="638"/>
                    </a:lnTo>
                    <a:lnTo>
                      <a:pt x="6229" y="628"/>
                    </a:lnTo>
                    <a:lnTo>
                      <a:pt x="6220" y="619"/>
                    </a:lnTo>
                    <a:lnTo>
                      <a:pt x="6210" y="609"/>
                    </a:lnTo>
                    <a:lnTo>
                      <a:pt x="6210" y="600"/>
                    </a:lnTo>
                    <a:lnTo>
                      <a:pt x="6210" y="581"/>
                    </a:lnTo>
                    <a:lnTo>
                      <a:pt x="6201" y="571"/>
                    </a:lnTo>
                    <a:lnTo>
                      <a:pt x="6191" y="562"/>
                    </a:lnTo>
                    <a:lnTo>
                      <a:pt x="6172" y="552"/>
                    </a:lnTo>
                    <a:lnTo>
                      <a:pt x="6153" y="562"/>
                    </a:lnTo>
                    <a:lnTo>
                      <a:pt x="6143" y="571"/>
                    </a:lnTo>
                    <a:lnTo>
                      <a:pt x="6134" y="581"/>
                    </a:lnTo>
                    <a:lnTo>
                      <a:pt x="6125" y="628"/>
                    </a:lnTo>
                    <a:lnTo>
                      <a:pt x="6125" y="638"/>
                    </a:lnTo>
                    <a:lnTo>
                      <a:pt x="6115" y="647"/>
                    </a:lnTo>
                    <a:lnTo>
                      <a:pt x="6096" y="647"/>
                    </a:lnTo>
                    <a:lnTo>
                      <a:pt x="6077" y="657"/>
                    </a:lnTo>
                    <a:lnTo>
                      <a:pt x="5991" y="628"/>
                    </a:lnTo>
                    <a:lnTo>
                      <a:pt x="5962" y="628"/>
                    </a:lnTo>
                    <a:lnTo>
                      <a:pt x="5924" y="609"/>
                    </a:lnTo>
                    <a:lnTo>
                      <a:pt x="5905" y="609"/>
                    </a:lnTo>
                    <a:lnTo>
                      <a:pt x="5896" y="619"/>
                    </a:lnTo>
                    <a:lnTo>
                      <a:pt x="5886" y="619"/>
                    </a:lnTo>
                    <a:lnTo>
                      <a:pt x="5858" y="609"/>
                    </a:lnTo>
                    <a:lnTo>
                      <a:pt x="5848" y="600"/>
                    </a:lnTo>
                    <a:lnTo>
                      <a:pt x="5829" y="600"/>
                    </a:lnTo>
                    <a:lnTo>
                      <a:pt x="5801" y="600"/>
                    </a:lnTo>
                    <a:lnTo>
                      <a:pt x="5782" y="609"/>
                    </a:lnTo>
                    <a:lnTo>
                      <a:pt x="5762" y="628"/>
                    </a:lnTo>
                    <a:lnTo>
                      <a:pt x="5744" y="638"/>
                    </a:lnTo>
                    <a:lnTo>
                      <a:pt x="5734" y="666"/>
                    </a:lnTo>
                    <a:lnTo>
                      <a:pt x="5705" y="686"/>
                    </a:lnTo>
                    <a:lnTo>
                      <a:pt x="5648" y="695"/>
                    </a:lnTo>
                    <a:lnTo>
                      <a:pt x="5210" y="676"/>
                    </a:lnTo>
                    <a:lnTo>
                      <a:pt x="5153" y="657"/>
                    </a:lnTo>
                    <a:lnTo>
                      <a:pt x="5115" y="647"/>
                    </a:lnTo>
                    <a:lnTo>
                      <a:pt x="5086" y="647"/>
                    </a:lnTo>
                    <a:lnTo>
                      <a:pt x="5077" y="657"/>
                    </a:lnTo>
                    <a:lnTo>
                      <a:pt x="5058" y="666"/>
                    </a:lnTo>
                    <a:lnTo>
                      <a:pt x="5058" y="676"/>
                    </a:lnTo>
                    <a:lnTo>
                      <a:pt x="5058" y="752"/>
                    </a:lnTo>
                    <a:lnTo>
                      <a:pt x="5029" y="752"/>
                    </a:lnTo>
                    <a:lnTo>
                      <a:pt x="5020" y="752"/>
                    </a:lnTo>
                    <a:lnTo>
                      <a:pt x="4915" y="714"/>
                    </a:lnTo>
                    <a:lnTo>
                      <a:pt x="4896" y="714"/>
                    </a:lnTo>
                    <a:lnTo>
                      <a:pt x="4858" y="695"/>
                    </a:lnTo>
                    <a:lnTo>
                      <a:pt x="4781" y="666"/>
                    </a:lnTo>
                    <a:lnTo>
                      <a:pt x="4772" y="657"/>
                    </a:lnTo>
                    <a:lnTo>
                      <a:pt x="4753" y="638"/>
                    </a:lnTo>
                    <a:lnTo>
                      <a:pt x="4724" y="590"/>
                    </a:lnTo>
                    <a:lnTo>
                      <a:pt x="4677" y="543"/>
                    </a:lnTo>
                    <a:lnTo>
                      <a:pt x="4639" y="514"/>
                    </a:lnTo>
                    <a:lnTo>
                      <a:pt x="4620" y="495"/>
                    </a:lnTo>
                    <a:lnTo>
                      <a:pt x="4601" y="485"/>
                    </a:lnTo>
                    <a:lnTo>
                      <a:pt x="4572" y="476"/>
                    </a:lnTo>
                    <a:lnTo>
                      <a:pt x="4563" y="476"/>
                    </a:lnTo>
                    <a:lnTo>
                      <a:pt x="4543" y="476"/>
                    </a:lnTo>
                    <a:lnTo>
                      <a:pt x="4534" y="466"/>
                    </a:lnTo>
                    <a:lnTo>
                      <a:pt x="4524" y="447"/>
                    </a:lnTo>
                    <a:lnTo>
                      <a:pt x="4515" y="428"/>
                    </a:lnTo>
                    <a:lnTo>
                      <a:pt x="4505" y="409"/>
                    </a:lnTo>
                    <a:lnTo>
                      <a:pt x="4448" y="371"/>
                    </a:lnTo>
                    <a:lnTo>
                      <a:pt x="4420" y="352"/>
                    </a:lnTo>
                    <a:lnTo>
                      <a:pt x="4391" y="343"/>
                    </a:lnTo>
                    <a:lnTo>
                      <a:pt x="4382" y="323"/>
                    </a:lnTo>
                    <a:lnTo>
                      <a:pt x="4372" y="314"/>
                    </a:lnTo>
                    <a:lnTo>
                      <a:pt x="4353" y="295"/>
                    </a:lnTo>
                    <a:lnTo>
                      <a:pt x="4286" y="266"/>
                    </a:lnTo>
                    <a:lnTo>
                      <a:pt x="4267" y="266"/>
                    </a:lnTo>
                    <a:lnTo>
                      <a:pt x="4239" y="266"/>
                    </a:lnTo>
                    <a:lnTo>
                      <a:pt x="4220" y="257"/>
                    </a:lnTo>
                    <a:lnTo>
                      <a:pt x="4201" y="247"/>
                    </a:lnTo>
                    <a:lnTo>
                      <a:pt x="4162" y="228"/>
                    </a:lnTo>
                    <a:lnTo>
                      <a:pt x="4144" y="209"/>
                    </a:lnTo>
                    <a:lnTo>
                      <a:pt x="4144" y="190"/>
                    </a:lnTo>
                    <a:lnTo>
                      <a:pt x="4134" y="162"/>
                    </a:lnTo>
                    <a:lnTo>
                      <a:pt x="4134" y="142"/>
                    </a:lnTo>
                    <a:lnTo>
                      <a:pt x="4134" y="114"/>
                    </a:lnTo>
                    <a:lnTo>
                      <a:pt x="4124" y="95"/>
                    </a:lnTo>
                    <a:lnTo>
                      <a:pt x="4115" y="85"/>
                    </a:lnTo>
                    <a:lnTo>
                      <a:pt x="4067" y="85"/>
                    </a:lnTo>
                    <a:lnTo>
                      <a:pt x="4048" y="95"/>
                    </a:lnTo>
                    <a:lnTo>
                      <a:pt x="4010" y="95"/>
                    </a:lnTo>
                    <a:lnTo>
                      <a:pt x="3962" y="66"/>
                    </a:lnTo>
                    <a:lnTo>
                      <a:pt x="3877" y="0"/>
                    </a:lnTo>
                    <a:lnTo>
                      <a:pt x="3829" y="9"/>
                    </a:lnTo>
                    <a:lnTo>
                      <a:pt x="3810" y="19"/>
                    </a:lnTo>
                    <a:lnTo>
                      <a:pt x="3686" y="28"/>
                    </a:lnTo>
                    <a:lnTo>
                      <a:pt x="3667" y="28"/>
                    </a:lnTo>
                    <a:lnTo>
                      <a:pt x="3658" y="47"/>
                    </a:lnTo>
                    <a:lnTo>
                      <a:pt x="3667" y="57"/>
                    </a:lnTo>
                    <a:lnTo>
                      <a:pt x="3667" y="76"/>
                    </a:lnTo>
                    <a:lnTo>
                      <a:pt x="3667" y="95"/>
                    </a:lnTo>
                    <a:lnTo>
                      <a:pt x="3658" y="104"/>
                    </a:lnTo>
                    <a:lnTo>
                      <a:pt x="3658" y="114"/>
                    </a:lnTo>
                    <a:lnTo>
                      <a:pt x="3648" y="124"/>
                    </a:lnTo>
                    <a:lnTo>
                      <a:pt x="3600" y="142"/>
                    </a:lnTo>
                    <a:lnTo>
                      <a:pt x="3534" y="190"/>
                    </a:lnTo>
                    <a:lnTo>
                      <a:pt x="3486" y="238"/>
                    </a:lnTo>
                    <a:lnTo>
                      <a:pt x="3477" y="247"/>
                    </a:lnTo>
                    <a:lnTo>
                      <a:pt x="3467" y="247"/>
                    </a:lnTo>
                    <a:lnTo>
                      <a:pt x="3467" y="257"/>
                    </a:lnTo>
                    <a:lnTo>
                      <a:pt x="3458" y="266"/>
                    </a:lnTo>
                    <a:lnTo>
                      <a:pt x="3458" y="276"/>
                    </a:lnTo>
                    <a:lnTo>
                      <a:pt x="3458" y="285"/>
                    </a:lnTo>
                    <a:lnTo>
                      <a:pt x="3448" y="285"/>
                    </a:lnTo>
                    <a:lnTo>
                      <a:pt x="3439" y="295"/>
                    </a:lnTo>
                    <a:lnTo>
                      <a:pt x="3420" y="285"/>
                    </a:lnTo>
                    <a:lnTo>
                      <a:pt x="3391" y="285"/>
                    </a:lnTo>
                    <a:lnTo>
                      <a:pt x="3372" y="285"/>
                    </a:lnTo>
                    <a:lnTo>
                      <a:pt x="3343" y="314"/>
                    </a:lnTo>
                    <a:lnTo>
                      <a:pt x="3334" y="323"/>
                    </a:lnTo>
                    <a:lnTo>
                      <a:pt x="3315" y="343"/>
                    </a:lnTo>
                    <a:lnTo>
                      <a:pt x="3305" y="362"/>
                    </a:lnTo>
                    <a:lnTo>
                      <a:pt x="3305" y="371"/>
                    </a:lnTo>
                    <a:lnTo>
                      <a:pt x="3296" y="381"/>
                    </a:lnTo>
                    <a:lnTo>
                      <a:pt x="3296" y="390"/>
                    </a:lnTo>
                    <a:lnTo>
                      <a:pt x="3296" y="409"/>
                    </a:lnTo>
                    <a:lnTo>
                      <a:pt x="3277" y="428"/>
                    </a:lnTo>
                    <a:lnTo>
                      <a:pt x="3229" y="457"/>
                    </a:lnTo>
                    <a:lnTo>
                      <a:pt x="3210" y="476"/>
                    </a:lnTo>
                    <a:lnTo>
                      <a:pt x="3201" y="495"/>
                    </a:lnTo>
                    <a:lnTo>
                      <a:pt x="3181" y="514"/>
                    </a:lnTo>
                    <a:lnTo>
                      <a:pt x="3172" y="523"/>
                    </a:lnTo>
                    <a:lnTo>
                      <a:pt x="3143" y="533"/>
                    </a:lnTo>
                    <a:lnTo>
                      <a:pt x="3077" y="571"/>
                    </a:lnTo>
                    <a:lnTo>
                      <a:pt x="3058" y="590"/>
                    </a:lnTo>
                    <a:lnTo>
                      <a:pt x="3048" y="609"/>
                    </a:lnTo>
                    <a:lnTo>
                      <a:pt x="3039" y="647"/>
                    </a:lnTo>
                    <a:lnTo>
                      <a:pt x="3039" y="657"/>
                    </a:lnTo>
                    <a:lnTo>
                      <a:pt x="3039" y="666"/>
                    </a:lnTo>
                    <a:lnTo>
                      <a:pt x="3039" y="676"/>
                    </a:lnTo>
                    <a:lnTo>
                      <a:pt x="3058" y="695"/>
                    </a:lnTo>
                    <a:lnTo>
                      <a:pt x="3058" y="704"/>
                    </a:lnTo>
                    <a:lnTo>
                      <a:pt x="3058" y="714"/>
                    </a:lnTo>
                    <a:lnTo>
                      <a:pt x="3058" y="724"/>
                    </a:lnTo>
                    <a:lnTo>
                      <a:pt x="3058" y="743"/>
                    </a:lnTo>
                    <a:lnTo>
                      <a:pt x="3058" y="752"/>
                    </a:lnTo>
                    <a:lnTo>
                      <a:pt x="3048" y="771"/>
                    </a:lnTo>
                    <a:lnTo>
                      <a:pt x="3048" y="781"/>
                    </a:lnTo>
                    <a:lnTo>
                      <a:pt x="3058" y="790"/>
                    </a:lnTo>
                    <a:lnTo>
                      <a:pt x="3058" y="800"/>
                    </a:lnTo>
                    <a:lnTo>
                      <a:pt x="3067" y="800"/>
                    </a:lnTo>
                    <a:lnTo>
                      <a:pt x="3077" y="809"/>
                    </a:lnTo>
                    <a:lnTo>
                      <a:pt x="3077" y="819"/>
                    </a:lnTo>
                    <a:lnTo>
                      <a:pt x="3086" y="828"/>
                    </a:lnTo>
                    <a:lnTo>
                      <a:pt x="3096" y="857"/>
                    </a:lnTo>
                    <a:lnTo>
                      <a:pt x="3096" y="866"/>
                    </a:lnTo>
                    <a:lnTo>
                      <a:pt x="3096" y="876"/>
                    </a:lnTo>
                    <a:lnTo>
                      <a:pt x="3105" y="885"/>
                    </a:lnTo>
                    <a:lnTo>
                      <a:pt x="3115" y="914"/>
                    </a:lnTo>
                    <a:lnTo>
                      <a:pt x="3124" y="914"/>
                    </a:lnTo>
                    <a:lnTo>
                      <a:pt x="3124" y="933"/>
                    </a:lnTo>
                    <a:lnTo>
                      <a:pt x="3124" y="952"/>
                    </a:lnTo>
                    <a:lnTo>
                      <a:pt x="3124" y="962"/>
                    </a:lnTo>
                    <a:lnTo>
                      <a:pt x="3124" y="981"/>
                    </a:lnTo>
                    <a:lnTo>
                      <a:pt x="3124" y="990"/>
                    </a:lnTo>
                    <a:lnTo>
                      <a:pt x="3124" y="1009"/>
                    </a:lnTo>
                    <a:lnTo>
                      <a:pt x="3124" y="1038"/>
                    </a:lnTo>
                    <a:lnTo>
                      <a:pt x="3115" y="1047"/>
                    </a:lnTo>
                    <a:lnTo>
                      <a:pt x="3105" y="1057"/>
                    </a:lnTo>
                    <a:lnTo>
                      <a:pt x="3105" y="1085"/>
                    </a:lnTo>
                    <a:lnTo>
                      <a:pt x="3105" y="1105"/>
                    </a:lnTo>
                    <a:lnTo>
                      <a:pt x="3105" y="1114"/>
                    </a:lnTo>
                    <a:lnTo>
                      <a:pt x="3096" y="1124"/>
                    </a:lnTo>
                    <a:lnTo>
                      <a:pt x="3029" y="1181"/>
                    </a:lnTo>
                    <a:lnTo>
                      <a:pt x="2963" y="1171"/>
                    </a:lnTo>
                    <a:lnTo>
                      <a:pt x="2934" y="1200"/>
                    </a:lnTo>
                    <a:lnTo>
                      <a:pt x="2924" y="1209"/>
                    </a:lnTo>
                    <a:lnTo>
                      <a:pt x="2886" y="1238"/>
                    </a:lnTo>
                    <a:lnTo>
                      <a:pt x="2858" y="1266"/>
                    </a:lnTo>
                    <a:lnTo>
                      <a:pt x="2829" y="1266"/>
                    </a:lnTo>
                    <a:lnTo>
                      <a:pt x="2810" y="1266"/>
                    </a:lnTo>
                    <a:lnTo>
                      <a:pt x="2800" y="1257"/>
                    </a:lnTo>
                    <a:lnTo>
                      <a:pt x="2791" y="1219"/>
                    </a:lnTo>
                    <a:lnTo>
                      <a:pt x="2791" y="1200"/>
                    </a:lnTo>
                    <a:lnTo>
                      <a:pt x="2791" y="1190"/>
                    </a:lnTo>
                    <a:lnTo>
                      <a:pt x="2800" y="1181"/>
                    </a:lnTo>
                    <a:lnTo>
                      <a:pt x="2810" y="1171"/>
                    </a:lnTo>
                    <a:lnTo>
                      <a:pt x="2829" y="1171"/>
                    </a:lnTo>
                    <a:lnTo>
                      <a:pt x="2848" y="1152"/>
                    </a:lnTo>
                    <a:lnTo>
                      <a:pt x="2858" y="1143"/>
                    </a:lnTo>
                    <a:lnTo>
                      <a:pt x="2858" y="1133"/>
                    </a:lnTo>
                    <a:lnTo>
                      <a:pt x="2848" y="1114"/>
                    </a:lnTo>
                    <a:lnTo>
                      <a:pt x="2820" y="1095"/>
                    </a:lnTo>
                    <a:lnTo>
                      <a:pt x="2800" y="1076"/>
                    </a:lnTo>
                    <a:lnTo>
                      <a:pt x="2781" y="1067"/>
                    </a:lnTo>
                    <a:lnTo>
                      <a:pt x="2677" y="1085"/>
                    </a:lnTo>
                    <a:lnTo>
                      <a:pt x="2629" y="1105"/>
                    </a:lnTo>
                    <a:lnTo>
                      <a:pt x="2620" y="1114"/>
                    </a:lnTo>
                    <a:lnTo>
                      <a:pt x="2610" y="1124"/>
                    </a:lnTo>
                    <a:lnTo>
                      <a:pt x="2591" y="1152"/>
                    </a:lnTo>
                    <a:lnTo>
                      <a:pt x="2582" y="1162"/>
                    </a:lnTo>
                    <a:lnTo>
                      <a:pt x="2572" y="1171"/>
                    </a:lnTo>
                    <a:lnTo>
                      <a:pt x="2534" y="1190"/>
                    </a:lnTo>
                    <a:lnTo>
                      <a:pt x="2515" y="1209"/>
                    </a:lnTo>
                    <a:lnTo>
                      <a:pt x="2505" y="1219"/>
                    </a:lnTo>
                    <a:lnTo>
                      <a:pt x="2505" y="1238"/>
                    </a:lnTo>
                    <a:lnTo>
                      <a:pt x="2496" y="1247"/>
                    </a:lnTo>
                    <a:lnTo>
                      <a:pt x="2496" y="1266"/>
                    </a:lnTo>
                    <a:lnTo>
                      <a:pt x="2505" y="1276"/>
                    </a:lnTo>
                    <a:lnTo>
                      <a:pt x="2515" y="1285"/>
                    </a:lnTo>
                    <a:lnTo>
                      <a:pt x="2515" y="1305"/>
                    </a:lnTo>
                    <a:lnTo>
                      <a:pt x="2515" y="1314"/>
                    </a:lnTo>
                    <a:lnTo>
                      <a:pt x="2515" y="1323"/>
                    </a:lnTo>
                    <a:lnTo>
                      <a:pt x="2486" y="1362"/>
                    </a:lnTo>
                    <a:lnTo>
                      <a:pt x="2477" y="1371"/>
                    </a:lnTo>
                    <a:lnTo>
                      <a:pt x="2477" y="1381"/>
                    </a:lnTo>
                    <a:lnTo>
                      <a:pt x="2477" y="1390"/>
                    </a:lnTo>
                    <a:lnTo>
                      <a:pt x="2467" y="1409"/>
                    </a:lnTo>
                    <a:lnTo>
                      <a:pt x="2448" y="1428"/>
                    </a:lnTo>
                    <a:lnTo>
                      <a:pt x="2439" y="1438"/>
                    </a:lnTo>
                    <a:lnTo>
                      <a:pt x="2419" y="1447"/>
                    </a:lnTo>
                    <a:lnTo>
                      <a:pt x="2353" y="1466"/>
                    </a:lnTo>
                    <a:lnTo>
                      <a:pt x="2315" y="1466"/>
                    </a:lnTo>
                    <a:lnTo>
                      <a:pt x="2201" y="1486"/>
                    </a:lnTo>
                    <a:lnTo>
                      <a:pt x="2162" y="1504"/>
                    </a:lnTo>
                    <a:lnTo>
                      <a:pt x="2115" y="1543"/>
                    </a:lnTo>
                    <a:lnTo>
                      <a:pt x="2096" y="1562"/>
                    </a:lnTo>
                    <a:lnTo>
                      <a:pt x="2067" y="1543"/>
                    </a:lnTo>
                    <a:lnTo>
                      <a:pt x="1867" y="1457"/>
                    </a:lnTo>
                    <a:lnTo>
                      <a:pt x="1829" y="1447"/>
                    </a:lnTo>
                    <a:lnTo>
                      <a:pt x="1820" y="1447"/>
                    </a:lnTo>
                    <a:lnTo>
                      <a:pt x="1820" y="1428"/>
                    </a:lnTo>
                    <a:lnTo>
                      <a:pt x="1820" y="1419"/>
                    </a:lnTo>
                    <a:lnTo>
                      <a:pt x="1810" y="1400"/>
                    </a:lnTo>
                    <a:lnTo>
                      <a:pt x="1800" y="1381"/>
                    </a:lnTo>
                    <a:lnTo>
                      <a:pt x="1734" y="1343"/>
                    </a:lnTo>
                    <a:lnTo>
                      <a:pt x="1715" y="1333"/>
                    </a:lnTo>
                    <a:lnTo>
                      <a:pt x="1705" y="1333"/>
                    </a:lnTo>
                    <a:lnTo>
                      <a:pt x="1686" y="1333"/>
                    </a:lnTo>
                    <a:lnTo>
                      <a:pt x="1677" y="1343"/>
                    </a:lnTo>
                    <a:lnTo>
                      <a:pt x="1677" y="1352"/>
                    </a:lnTo>
                    <a:lnTo>
                      <a:pt x="1667" y="1371"/>
                    </a:lnTo>
                    <a:lnTo>
                      <a:pt x="1639" y="1390"/>
                    </a:lnTo>
                    <a:lnTo>
                      <a:pt x="1639" y="1400"/>
                    </a:lnTo>
                    <a:lnTo>
                      <a:pt x="1629" y="1409"/>
                    </a:lnTo>
                    <a:lnTo>
                      <a:pt x="1600" y="1419"/>
                    </a:lnTo>
                    <a:lnTo>
                      <a:pt x="1562" y="1400"/>
                    </a:lnTo>
                    <a:lnTo>
                      <a:pt x="1486" y="1400"/>
                    </a:lnTo>
                    <a:lnTo>
                      <a:pt x="1477" y="1390"/>
                    </a:lnTo>
                    <a:lnTo>
                      <a:pt x="1477" y="1381"/>
                    </a:lnTo>
                    <a:lnTo>
                      <a:pt x="1477" y="1362"/>
                    </a:lnTo>
                    <a:lnTo>
                      <a:pt x="1477" y="1343"/>
                    </a:lnTo>
                    <a:lnTo>
                      <a:pt x="1467" y="1333"/>
                    </a:lnTo>
                    <a:lnTo>
                      <a:pt x="1439" y="1295"/>
                    </a:lnTo>
                    <a:lnTo>
                      <a:pt x="1419" y="1276"/>
                    </a:lnTo>
                    <a:lnTo>
                      <a:pt x="1401" y="1266"/>
                    </a:lnTo>
                    <a:lnTo>
                      <a:pt x="1381" y="1257"/>
                    </a:lnTo>
                    <a:lnTo>
                      <a:pt x="1324" y="1257"/>
                    </a:lnTo>
                    <a:lnTo>
                      <a:pt x="1286" y="1266"/>
                    </a:lnTo>
                    <a:lnTo>
                      <a:pt x="1220" y="1257"/>
                    </a:lnTo>
                    <a:lnTo>
                      <a:pt x="1172" y="1247"/>
                    </a:lnTo>
                    <a:lnTo>
                      <a:pt x="1153" y="1238"/>
                    </a:lnTo>
                    <a:lnTo>
                      <a:pt x="1134" y="1228"/>
                    </a:lnTo>
                    <a:lnTo>
                      <a:pt x="1115" y="1219"/>
                    </a:lnTo>
                    <a:lnTo>
                      <a:pt x="1115" y="1209"/>
                    </a:lnTo>
                    <a:lnTo>
                      <a:pt x="1115" y="1200"/>
                    </a:lnTo>
                    <a:lnTo>
                      <a:pt x="1124" y="1171"/>
                    </a:lnTo>
                    <a:lnTo>
                      <a:pt x="1134" y="1162"/>
                    </a:lnTo>
                    <a:lnTo>
                      <a:pt x="1143" y="1143"/>
                    </a:lnTo>
                    <a:lnTo>
                      <a:pt x="1143" y="1133"/>
                    </a:lnTo>
                    <a:lnTo>
                      <a:pt x="1143" y="1124"/>
                    </a:lnTo>
                    <a:lnTo>
                      <a:pt x="1143" y="1105"/>
                    </a:lnTo>
                    <a:lnTo>
                      <a:pt x="924" y="1028"/>
                    </a:lnTo>
                    <a:lnTo>
                      <a:pt x="905" y="1057"/>
                    </a:lnTo>
                    <a:lnTo>
                      <a:pt x="886" y="1114"/>
                    </a:lnTo>
                    <a:lnTo>
                      <a:pt x="877" y="1143"/>
                    </a:lnTo>
                    <a:lnTo>
                      <a:pt x="857" y="1209"/>
                    </a:lnTo>
                    <a:lnTo>
                      <a:pt x="829" y="1266"/>
                    </a:lnTo>
                    <a:lnTo>
                      <a:pt x="819" y="1333"/>
                    </a:lnTo>
                    <a:lnTo>
                      <a:pt x="800" y="1352"/>
                    </a:lnTo>
                    <a:lnTo>
                      <a:pt x="791" y="1400"/>
                    </a:lnTo>
                    <a:lnTo>
                      <a:pt x="753" y="1409"/>
                    </a:lnTo>
                    <a:lnTo>
                      <a:pt x="658" y="1371"/>
                    </a:lnTo>
                    <a:lnTo>
                      <a:pt x="629" y="1371"/>
                    </a:lnTo>
                    <a:lnTo>
                      <a:pt x="619" y="1381"/>
                    </a:lnTo>
                    <a:lnTo>
                      <a:pt x="601" y="1419"/>
                    </a:lnTo>
                    <a:lnTo>
                      <a:pt x="591" y="1447"/>
                    </a:lnTo>
                    <a:lnTo>
                      <a:pt x="581" y="1447"/>
                    </a:lnTo>
                    <a:lnTo>
                      <a:pt x="553" y="1457"/>
                    </a:lnTo>
                    <a:lnTo>
                      <a:pt x="534" y="1466"/>
                    </a:lnTo>
                    <a:lnTo>
                      <a:pt x="515" y="1466"/>
                    </a:lnTo>
                    <a:lnTo>
                      <a:pt x="496" y="1457"/>
                    </a:lnTo>
                    <a:lnTo>
                      <a:pt x="476" y="1457"/>
                    </a:lnTo>
                    <a:lnTo>
                      <a:pt x="458" y="1466"/>
                    </a:lnTo>
                    <a:lnTo>
                      <a:pt x="410" y="1476"/>
                    </a:lnTo>
                    <a:lnTo>
                      <a:pt x="400" y="1495"/>
                    </a:lnTo>
                    <a:lnTo>
                      <a:pt x="400" y="1504"/>
                    </a:lnTo>
                    <a:lnTo>
                      <a:pt x="410" y="1524"/>
                    </a:lnTo>
                    <a:lnTo>
                      <a:pt x="410" y="1543"/>
                    </a:lnTo>
                    <a:lnTo>
                      <a:pt x="400" y="1581"/>
                    </a:lnTo>
                    <a:lnTo>
                      <a:pt x="362" y="1676"/>
                    </a:lnTo>
                    <a:lnTo>
                      <a:pt x="353" y="1742"/>
                    </a:lnTo>
                    <a:lnTo>
                      <a:pt x="305" y="1819"/>
                    </a:lnTo>
                    <a:lnTo>
                      <a:pt x="162" y="1933"/>
                    </a:lnTo>
                    <a:lnTo>
                      <a:pt x="134" y="1981"/>
                    </a:lnTo>
                    <a:lnTo>
                      <a:pt x="115" y="2038"/>
                    </a:lnTo>
                    <a:lnTo>
                      <a:pt x="105" y="2133"/>
                    </a:lnTo>
                    <a:lnTo>
                      <a:pt x="96" y="2162"/>
                    </a:lnTo>
                    <a:lnTo>
                      <a:pt x="86" y="2171"/>
                    </a:lnTo>
                    <a:lnTo>
                      <a:pt x="39" y="2219"/>
                    </a:lnTo>
                    <a:lnTo>
                      <a:pt x="29" y="2228"/>
                    </a:lnTo>
                    <a:lnTo>
                      <a:pt x="29" y="2238"/>
                    </a:lnTo>
                    <a:lnTo>
                      <a:pt x="29" y="2247"/>
                    </a:lnTo>
                    <a:lnTo>
                      <a:pt x="29" y="2257"/>
                    </a:lnTo>
                    <a:lnTo>
                      <a:pt x="19" y="2266"/>
                    </a:lnTo>
                    <a:lnTo>
                      <a:pt x="10" y="2286"/>
                    </a:lnTo>
                    <a:lnTo>
                      <a:pt x="0" y="2295"/>
                    </a:lnTo>
                    <a:lnTo>
                      <a:pt x="0" y="2314"/>
                    </a:lnTo>
                    <a:lnTo>
                      <a:pt x="10" y="2314"/>
                    </a:lnTo>
                    <a:lnTo>
                      <a:pt x="19" y="2343"/>
                    </a:lnTo>
                    <a:lnTo>
                      <a:pt x="19" y="2362"/>
                    </a:lnTo>
                    <a:lnTo>
                      <a:pt x="29" y="2371"/>
                    </a:lnTo>
                    <a:lnTo>
                      <a:pt x="39" y="2390"/>
                    </a:lnTo>
                    <a:lnTo>
                      <a:pt x="48" y="2409"/>
                    </a:lnTo>
                    <a:lnTo>
                      <a:pt x="77" y="2428"/>
                    </a:lnTo>
                    <a:lnTo>
                      <a:pt x="86" y="2438"/>
                    </a:lnTo>
                    <a:lnTo>
                      <a:pt x="96" y="2476"/>
                    </a:lnTo>
                    <a:lnTo>
                      <a:pt x="105" y="2524"/>
                    </a:lnTo>
                    <a:lnTo>
                      <a:pt x="115" y="2562"/>
                    </a:lnTo>
                    <a:lnTo>
                      <a:pt x="105" y="2590"/>
                    </a:lnTo>
                    <a:lnTo>
                      <a:pt x="134" y="2647"/>
                    </a:lnTo>
                    <a:lnTo>
                      <a:pt x="143" y="2800"/>
                    </a:lnTo>
                    <a:lnTo>
                      <a:pt x="162" y="2866"/>
                    </a:lnTo>
                    <a:lnTo>
                      <a:pt x="153" y="2895"/>
                    </a:lnTo>
                    <a:lnTo>
                      <a:pt x="162" y="2943"/>
                    </a:lnTo>
                    <a:lnTo>
                      <a:pt x="181" y="3028"/>
                    </a:lnTo>
                    <a:lnTo>
                      <a:pt x="210" y="3038"/>
                    </a:lnTo>
                    <a:lnTo>
                      <a:pt x="229" y="3057"/>
                    </a:lnTo>
                    <a:lnTo>
                      <a:pt x="258" y="3048"/>
                    </a:lnTo>
                    <a:lnTo>
                      <a:pt x="296" y="3019"/>
                    </a:lnTo>
                    <a:lnTo>
                      <a:pt x="315" y="3009"/>
                    </a:lnTo>
                    <a:lnTo>
                      <a:pt x="696" y="3000"/>
                    </a:lnTo>
                    <a:lnTo>
                      <a:pt x="667" y="2990"/>
                    </a:lnTo>
                    <a:lnTo>
                      <a:pt x="629" y="2981"/>
                    </a:lnTo>
                    <a:lnTo>
                      <a:pt x="667" y="2962"/>
                    </a:lnTo>
                    <a:lnTo>
                      <a:pt x="734" y="2990"/>
                    </a:lnTo>
                    <a:lnTo>
                      <a:pt x="781" y="3000"/>
                    </a:lnTo>
                    <a:lnTo>
                      <a:pt x="915" y="3066"/>
                    </a:lnTo>
                    <a:lnTo>
                      <a:pt x="934" y="3066"/>
                    </a:lnTo>
                    <a:lnTo>
                      <a:pt x="934" y="3048"/>
                    </a:lnTo>
                    <a:lnTo>
                      <a:pt x="915" y="3009"/>
                    </a:lnTo>
                    <a:lnTo>
                      <a:pt x="886" y="2962"/>
                    </a:lnTo>
                    <a:lnTo>
                      <a:pt x="886" y="2952"/>
                    </a:lnTo>
                    <a:lnTo>
                      <a:pt x="934" y="2943"/>
                    </a:lnTo>
                    <a:lnTo>
                      <a:pt x="972" y="2914"/>
                    </a:lnTo>
                    <a:lnTo>
                      <a:pt x="1058" y="2828"/>
                    </a:lnTo>
                    <a:lnTo>
                      <a:pt x="1038" y="2866"/>
                    </a:lnTo>
                    <a:lnTo>
                      <a:pt x="981" y="2943"/>
                    </a:lnTo>
                    <a:lnTo>
                      <a:pt x="962" y="2962"/>
                    </a:lnTo>
                    <a:lnTo>
                      <a:pt x="953" y="2981"/>
                    </a:lnTo>
                    <a:lnTo>
                      <a:pt x="962" y="3038"/>
                    </a:lnTo>
                    <a:lnTo>
                      <a:pt x="991" y="3076"/>
                    </a:lnTo>
                    <a:lnTo>
                      <a:pt x="1020" y="3095"/>
                    </a:lnTo>
                    <a:lnTo>
                      <a:pt x="1058" y="3105"/>
                    </a:lnTo>
                    <a:lnTo>
                      <a:pt x="1115" y="3162"/>
                    </a:lnTo>
                    <a:lnTo>
                      <a:pt x="1143" y="3171"/>
                    </a:lnTo>
                    <a:lnTo>
                      <a:pt x="1181" y="3181"/>
                    </a:lnTo>
                    <a:lnTo>
                      <a:pt x="1220" y="3209"/>
                    </a:lnTo>
                    <a:lnTo>
                      <a:pt x="1600" y="3485"/>
                    </a:lnTo>
                    <a:lnTo>
                      <a:pt x="1648" y="3524"/>
                    </a:lnTo>
                    <a:lnTo>
                      <a:pt x="1677" y="3590"/>
                    </a:lnTo>
                    <a:lnTo>
                      <a:pt x="1734" y="3714"/>
                    </a:lnTo>
                    <a:lnTo>
                      <a:pt x="1772" y="3771"/>
                    </a:lnTo>
                    <a:lnTo>
                      <a:pt x="1829" y="3771"/>
                    </a:lnTo>
                    <a:lnTo>
                      <a:pt x="1839" y="3752"/>
                    </a:lnTo>
                    <a:lnTo>
                      <a:pt x="1829" y="3638"/>
                    </a:lnTo>
                    <a:lnTo>
                      <a:pt x="1839" y="3590"/>
                    </a:lnTo>
                    <a:lnTo>
                      <a:pt x="1867" y="3571"/>
                    </a:lnTo>
                    <a:lnTo>
                      <a:pt x="1934" y="3543"/>
                    </a:lnTo>
                    <a:lnTo>
                      <a:pt x="1962" y="3571"/>
                    </a:lnTo>
                    <a:lnTo>
                      <a:pt x="2010" y="3571"/>
                    </a:lnTo>
                    <a:lnTo>
                      <a:pt x="2048" y="3552"/>
                    </a:lnTo>
                    <a:lnTo>
                      <a:pt x="2077" y="3533"/>
                    </a:lnTo>
                    <a:lnTo>
                      <a:pt x="2029" y="3590"/>
                    </a:lnTo>
                    <a:lnTo>
                      <a:pt x="1905" y="3581"/>
                    </a:lnTo>
                    <a:lnTo>
                      <a:pt x="1848" y="3628"/>
                    </a:lnTo>
                    <a:lnTo>
                      <a:pt x="1848" y="3676"/>
                    </a:lnTo>
                    <a:lnTo>
                      <a:pt x="1858" y="3752"/>
                    </a:lnTo>
                    <a:lnTo>
                      <a:pt x="1839" y="3800"/>
                    </a:lnTo>
                    <a:lnTo>
                      <a:pt x="1820" y="3819"/>
                    </a:lnTo>
                    <a:lnTo>
                      <a:pt x="1762" y="3838"/>
                    </a:lnTo>
                    <a:lnTo>
                      <a:pt x="1734" y="3857"/>
                    </a:lnTo>
                    <a:lnTo>
                      <a:pt x="1705" y="3886"/>
                    </a:lnTo>
                    <a:lnTo>
                      <a:pt x="1696" y="3924"/>
                    </a:lnTo>
                    <a:lnTo>
                      <a:pt x="1705" y="3952"/>
                    </a:lnTo>
                    <a:lnTo>
                      <a:pt x="1734" y="3990"/>
                    </a:lnTo>
                    <a:lnTo>
                      <a:pt x="1743" y="4028"/>
                    </a:lnTo>
                    <a:lnTo>
                      <a:pt x="1762" y="4104"/>
                    </a:lnTo>
                    <a:lnTo>
                      <a:pt x="1791" y="4133"/>
                    </a:lnTo>
                    <a:lnTo>
                      <a:pt x="1820" y="4143"/>
                    </a:lnTo>
                    <a:lnTo>
                      <a:pt x="1924" y="4143"/>
                    </a:lnTo>
                    <a:lnTo>
                      <a:pt x="1934" y="4152"/>
                    </a:lnTo>
                    <a:lnTo>
                      <a:pt x="2010" y="4228"/>
                    </a:lnTo>
                    <a:lnTo>
                      <a:pt x="2029" y="4267"/>
                    </a:lnTo>
                    <a:lnTo>
                      <a:pt x="2020" y="4324"/>
                    </a:lnTo>
                    <a:lnTo>
                      <a:pt x="2029" y="4352"/>
                    </a:lnTo>
                    <a:lnTo>
                      <a:pt x="2058" y="4352"/>
                    </a:lnTo>
                    <a:lnTo>
                      <a:pt x="2086" y="4343"/>
                    </a:lnTo>
                    <a:lnTo>
                      <a:pt x="2096" y="4343"/>
                    </a:lnTo>
                    <a:lnTo>
                      <a:pt x="2067" y="4381"/>
                    </a:lnTo>
                    <a:lnTo>
                      <a:pt x="2048" y="4409"/>
                    </a:lnTo>
                    <a:lnTo>
                      <a:pt x="2038" y="4419"/>
                    </a:lnTo>
                    <a:lnTo>
                      <a:pt x="2020" y="4428"/>
                    </a:lnTo>
                    <a:lnTo>
                      <a:pt x="1991" y="4400"/>
                    </a:lnTo>
                    <a:lnTo>
                      <a:pt x="1981" y="4381"/>
                    </a:lnTo>
                    <a:lnTo>
                      <a:pt x="1991" y="4362"/>
                    </a:lnTo>
                    <a:lnTo>
                      <a:pt x="1981" y="4343"/>
                    </a:lnTo>
                    <a:lnTo>
                      <a:pt x="1924" y="4295"/>
                    </a:lnTo>
                    <a:lnTo>
                      <a:pt x="1915" y="4295"/>
                    </a:lnTo>
                    <a:lnTo>
                      <a:pt x="1896" y="4305"/>
                    </a:lnTo>
                    <a:lnTo>
                      <a:pt x="1905" y="4324"/>
                    </a:lnTo>
                    <a:lnTo>
                      <a:pt x="1943" y="4352"/>
                    </a:lnTo>
                    <a:lnTo>
                      <a:pt x="1981" y="4419"/>
                    </a:lnTo>
                    <a:lnTo>
                      <a:pt x="2000" y="4476"/>
                    </a:lnTo>
                    <a:lnTo>
                      <a:pt x="2038" y="4562"/>
                    </a:lnTo>
                    <a:lnTo>
                      <a:pt x="2096" y="4619"/>
                    </a:lnTo>
                    <a:lnTo>
                      <a:pt x="2105" y="4657"/>
                    </a:lnTo>
                    <a:lnTo>
                      <a:pt x="2115" y="4686"/>
                    </a:lnTo>
                    <a:lnTo>
                      <a:pt x="2124" y="4724"/>
                    </a:lnTo>
                    <a:lnTo>
                      <a:pt x="2134" y="4752"/>
                    </a:lnTo>
                    <a:lnTo>
                      <a:pt x="2219" y="4790"/>
                    </a:lnTo>
                    <a:lnTo>
                      <a:pt x="2248" y="4857"/>
                    </a:lnTo>
                    <a:lnTo>
                      <a:pt x="2277" y="4914"/>
                    </a:lnTo>
                    <a:lnTo>
                      <a:pt x="2324" y="4971"/>
                    </a:lnTo>
                    <a:lnTo>
                      <a:pt x="2401" y="4990"/>
                    </a:lnTo>
                    <a:lnTo>
                      <a:pt x="2477" y="4981"/>
                    </a:lnTo>
                    <a:lnTo>
                      <a:pt x="2505" y="4981"/>
                    </a:lnTo>
                    <a:lnTo>
                      <a:pt x="2534" y="5000"/>
                    </a:lnTo>
                    <a:lnTo>
                      <a:pt x="2639" y="5095"/>
                    </a:lnTo>
                    <a:lnTo>
                      <a:pt x="2667" y="5152"/>
                    </a:lnTo>
                    <a:lnTo>
                      <a:pt x="2696" y="5171"/>
                    </a:lnTo>
                    <a:lnTo>
                      <a:pt x="2762" y="5190"/>
                    </a:lnTo>
                    <a:lnTo>
                      <a:pt x="2791" y="5209"/>
                    </a:lnTo>
                    <a:lnTo>
                      <a:pt x="2820" y="5219"/>
                    </a:lnTo>
                    <a:lnTo>
                      <a:pt x="2858" y="5209"/>
                    </a:lnTo>
                    <a:lnTo>
                      <a:pt x="2886" y="5228"/>
                    </a:lnTo>
                    <a:lnTo>
                      <a:pt x="2953" y="5267"/>
                    </a:lnTo>
                    <a:lnTo>
                      <a:pt x="2981" y="5324"/>
                    </a:lnTo>
                    <a:lnTo>
                      <a:pt x="3029" y="5305"/>
                    </a:lnTo>
                    <a:lnTo>
                      <a:pt x="3048" y="5295"/>
                    </a:lnTo>
                    <a:lnTo>
                      <a:pt x="3210" y="5238"/>
                    </a:lnTo>
                    <a:lnTo>
                      <a:pt x="3239" y="5228"/>
                    </a:lnTo>
                    <a:lnTo>
                      <a:pt x="3248" y="5209"/>
                    </a:lnTo>
                    <a:lnTo>
                      <a:pt x="3258" y="5200"/>
                    </a:lnTo>
                    <a:lnTo>
                      <a:pt x="3267" y="5181"/>
                    </a:lnTo>
                    <a:lnTo>
                      <a:pt x="3258" y="5162"/>
                    </a:lnTo>
                    <a:lnTo>
                      <a:pt x="3248" y="5143"/>
                    </a:lnTo>
                    <a:lnTo>
                      <a:pt x="3248" y="5114"/>
                    </a:lnTo>
                    <a:lnTo>
                      <a:pt x="3258" y="5105"/>
                    </a:lnTo>
                    <a:lnTo>
                      <a:pt x="3248" y="5076"/>
                    </a:lnTo>
                    <a:lnTo>
                      <a:pt x="3248" y="5047"/>
                    </a:lnTo>
                    <a:lnTo>
                      <a:pt x="3248" y="5029"/>
                    </a:lnTo>
                    <a:lnTo>
                      <a:pt x="3267" y="5009"/>
                    </a:lnTo>
                    <a:lnTo>
                      <a:pt x="3267" y="4990"/>
                    </a:lnTo>
                    <a:lnTo>
                      <a:pt x="3296" y="4990"/>
                    </a:lnTo>
                    <a:lnTo>
                      <a:pt x="3334" y="5000"/>
                    </a:lnTo>
                    <a:lnTo>
                      <a:pt x="3362" y="5019"/>
                    </a:lnTo>
                    <a:lnTo>
                      <a:pt x="3372" y="5066"/>
                    </a:lnTo>
                    <a:lnTo>
                      <a:pt x="3400" y="5066"/>
                    </a:lnTo>
                    <a:lnTo>
                      <a:pt x="3410" y="4971"/>
                    </a:lnTo>
                    <a:lnTo>
                      <a:pt x="3420" y="4952"/>
                    </a:lnTo>
                    <a:lnTo>
                      <a:pt x="3467" y="4857"/>
                    </a:lnTo>
                    <a:lnTo>
                      <a:pt x="3486" y="4838"/>
                    </a:lnTo>
                    <a:lnTo>
                      <a:pt x="3477" y="4819"/>
                    </a:lnTo>
                    <a:lnTo>
                      <a:pt x="3477" y="4800"/>
                    </a:lnTo>
                    <a:lnTo>
                      <a:pt x="3505" y="4790"/>
                    </a:lnTo>
                    <a:lnTo>
                      <a:pt x="3515" y="4781"/>
                    </a:lnTo>
                    <a:lnTo>
                      <a:pt x="3524" y="4771"/>
                    </a:lnTo>
                    <a:lnTo>
                      <a:pt x="3534" y="4762"/>
                    </a:lnTo>
                    <a:lnTo>
                      <a:pt x="3553" y="4733"/>
                    </a:lnTo>
                    <a:lnTo>
                      <a:pt x="3572" y="4666"/>
                    </a:lnTo>
                    <a:lnTo>
                      <a:pt x="3582" y="4648"/>
                    </a:lnTo>
                    <a:lnTo>
                      <a:pt x="3620" y="4571"/>
                    </a:lnTo>
                    <a:lnTo>
                      <a:pt x="3639" y="4543"/>
                    </a:lnTo>
                    <a:lnTo>
                      <a:pt x="3658" y="4533"/>
                    </a:lnTo>
                    <a:lnTo>
                      <a:pt x="3686" y="4524"/>
                    </a:lnTo>
                    <a:lnTo>
                      <a:pt x="3743" y="4514"/>
                    </a:lnTo>
                    <a:lnTo>
                      <a:pt x="3763" y="4505"/>
                    </a:lnTo>
                    <a:lnTo>
                      <a:pt x="3829" y="4467"/>
                    </a:lnTo>
                    <a:lnTo>
                      <a:pt x="3943" y="4457"/>
                    </a:lnTo>
                    <a:lnTo>
                      <a:pt x="4048" y="4381"/>
                    </a:lnTo>
                    <a:lnTo>
                      <a:pt x="4067" y="4362"/>
                    </a:lnTo>
                    <a:lnTo>
                      <a:pt x="4086" y="4362"/>
                    </a:lnTo>
                    <a:lnTo>
                      <a:pt x="4115" y="4362"/>
                    </a:lnTo>
                    <a:lnTo>
                      <a:pt x="4296" y="4381"/>
                    </a:lnTo>
                    <a:lnTo>
                      <a:pt x="4362" y="4381"/>
                    </a:lnTo>
                    <a:lnTo>
                      <a:pt x="4429" y="4371"/>
                    </a:lnTo>
                    <a:lnTo>
                      <a:pt x="4458" y="4362"/>
                    </a:lnTo>
                    <a:lnTo>
                      <a:pt x="4477" y="4352"/>
                    </a:lnTo>
                    <a:lnTo>
                      <a:pt x="4524" y="4314"/>
                    </a:lnTo>
                    <a:lnTo>
                      <a:pt x="4572" y="4228"/>
                    </a:lnTo>
                    <a:lnTo>
                      <a:pt x="4667" y="4219"/>
                    </a:lnTo>
                    <a:lnTo>
                      <a:pt x="4715" y="4143"/>
                    </a:lnTo>
                    <a:lnTo>
                      <a:pt x="4724" y="4104"/>
                    </a:lnTo>
                    <a:lnTo>
                      <a:pt x="4734" y="4076"/>
                    </a:lnTo>
                    <a:lnTo>
                      <a:pt x="4763" y="4057"/>
                    </a:lnTo>
                    <a:lnTo>
                      <a:pt x="4772" y="4038"/>
                    </a:lnTo>
                    <a:lnTo>
                      <a:pt x="4810" y="3962"/>
                    </a:lnTo>
                    <a:lnTo>
                      <a:pt x="4829" y="3943"/>
                    </a:lnTo>
                    <a:lnTo>
                      <a:pt x="4858" y="3943"/>
                    </a:lnTo>
                    <a:lnTo>
                      <a:pt x="5134" y="3962"/>
                    </a:lnTo>
                    <a:lnTo>
                      <a:pt x="5182" y="3952"/>
                    </a:lnTo>
                    <a:lnTo>
                      <a:pt x="5315" y="3933"/>
                    </a:lnTo>
                    <a:lnTo>
                      <a:pt x="5363" y="3905"/>
                    </a:lnTo>
                    <a:lnTo>
                      <a:pt x="5391" y="3895"/>
                    </a:lnTo>
                    <a:lnTo>
                      <a:pt x="5543" y="3933"/>
                    </a:lnTo>
                    <a:lnTo>
                      <a:pt x="5658" y="3905"/>
                    </a:lnTo>
                    <a:lnTo>
                      <a:pt x="5734" y="3886"/>
                    </a:lnTo>
                    <a:lnTo>
                      <a:pt x="5791" y="3905"/>
                    </a:lnTo>
                    <a:lnTo>
                      <a:pt x="5905" y="3943"/>
                    </a:lnTo>
                    <a:lnTo>
                      <a:pt x="5982" y="3933"/>
                    </a:lnTo>
                    <a:lnTo>
                      <a:pt x="6001" y="3905"/>
                    </a:lnTo>
                    <a:lnTo>
                      <a:pt x="6058" y="3905"/>
                    </a:lnTo>
                    <a:lnTo>
                      <a:pt x="6105" y="3905"/>
                    </a:lnTo>
                    <a:lnTo>
                      <a:pt x="6125" y="3933"/>
                    </a:lnTo>
                    <a:lnTo>
                      <a:pt x="6182" y="3962"/>
                    </a:lnTo>
                    <a:lnTo>
                      <a:pt x="6201" y="3952"/>
                    </a:lnTo>
                    <a:lnTo>
                      <a:pt x="6239" y="3943"/>
                    </a:lnTo>
                    <a:lnTo>
                      <a:pt x="6296" y="3990"/>
                    </a:lnTo>
                    <a:lnTo>
                      <a:pt x="6391" y="3990"/>
                    </a:lnTo>
                    <a:lnTo>
                      <a:pt x="6448" y="3962"/>
                    </a:lnTo>
                    <a:lnTo>
                      <a:pt x="6477" y="3933"/>
                    </a:lnTo>
                    <a:lnTo>
                      <a:pt x="6506" y="3914"/>
                    </a:lnTo>
                    <a:lnTo>
                      <a:pt x="6524" y="3895"/>
                    </a:lnTo>
                    <a:lnTo>
                      <a:pt x="6686" y="3876"/>
                    </a:lnTo>
                    <a:lnTo>
                      <a:pt x="6791" y="3895"/>
                    </a:lnTo>
                    <a:lnTo>
                      <a:pt x="6915" y="3886"/>
                    </a:lnTo>
                    <a:lnTo>
                      <a:pt x="7058" y="3914"/>
                    </a:lnTo>
                    <a:lnTo>
                      <a:pt x="7143" y="3886"/>
                    </a:lnTo>
                    <a:lnTo>
                      <a:pt x="7172" y="3886"/>
                    </a:lnTo>
                    <a:lnTo>
                      <a:pt x="7210" y="3914"/>
                    </a:lnTo>
                    <a:lnTo>
                      <a:pt x="7258" y="3971"/>
                    </a:lnTo>
                    <a:lnTo>
                      <a:pt x="7277" y="3981"/>
                    </a:lnTo>
                    <a:lnTo>
                      <a:pt x="7286" y="3981"/>
                    </a:lnTo>
                    <a:lnTo>
                      <a:pt x="7296" y="3962"/>
                    </a:lnTo>
                    <a:lnTo>
                      <a:pt x="7315" y="3962"/>
                    </a:lnTo>
                    <a:lnTo>
                      <a:pt x="7344" y="3971"/>
                    </a:lnTo>
                    <a:lnTo>
                      <a:pt x="7372" y="4000"/>
                    </a:lnTo>
                    <a:lnTo>
                      <a:pt x="7410" y="4019"/>
                    </a:lnTo>
                    <a:lnTo>
                      <a:pt x="7448" y="4009"/>
                    </a:lnTo>
                    <a:lnTo>
                      <a:pt x="7477" y="4019"/>
                    </a:lnTo>
                    <a:lnTo>
                      <a:pt x="7524" y="4009"/>
                    </a:lnTo>
                    <a:lnTo>
                      <a:pt x="7562" y="4000"/>
                    </a:lnTo>
                    <a:lnTo>
                      <a:pt x="7582" y="3981"/>
                    </a:lnTo>
                    <a:lnTo>
                      <a:pt x="7591" y="3971"/>
                    </a:lnTo>
                    <a:lnTo>
                      <a:pt x="7629" y="3933"/>
                    </a:lnTo>
                    <a:lnTo>
                      <a:pt x="7667" y="3848"/>
                    </a:lnTo>
                    <a:lnTo>
                      <a:pt x="7696" y="3771"/>
                    </a:lnTo>
                    <a:lnTo>
                      <a:pt x="7715" y="3752"/>
                    </a:lnTo>
                    <a:lnTo>
                      <a:pt x="7839" y="3733"/>
                    </a:lnTo>
                    <a:lnTo>
                      <a:pt x="7858" y="3733"/>
                    </a:lnTo>
                    <a:lnTo>
                      <a:pt x="7905" y="3752"/>
                    </a:lnTo>
                    <a:lnTo>
                      <a:pt x="7915" y="3762"/>
                    </a:lnTo>
                    <a:lnTo>
                      <a:pt x="7953" y="3752"/>
                    </a:lnTo>
                    <a:lnTo>
                      <a:pt x="8001" y="3723"/>
                    </a:lnTo>
                    <a:lnTo>
                      <a:pt x="8029" y="3723"/>
                    </a:lnTo>
                    <a:lnTo>
                      <a:pt x="8067" y="3723"/>
                    </a:lnTo>
                    <a:lnTo>
                      <a:pt x="8096" y="3733"/>
                    </a:lnTo>
                    <a:lnTo>
                      <a:pt x="8153" y="3771"/>
                    </a:lnTo>
                    <a:lnTo>
                      <a:pt x="8191" y="3819"/>
                    </a:lnTo>
                    <a:lnTo>
                      <a:pt x="8229" y="3866"/>
                    </a:lnTo>
                    <a:lnTo>
                      <a:pt x="8277" y="3914"/>
                    </a:lnTo>
                    <a:lnTo>
                      <a:pt x="8334" y="3933"/>
                    </a:lnTo>
                    <a:lnTo>
                      <a:pt x="8362" y="3924"/>
                    </a:lnTo>
                    <a:lnTo>
                      <a:pt x="8391" y="3914"/>
                    </a:lnTo>
                    <a:lnTo>
                      <a:pt x="8420" y="3895"/>
                    </a:lnTo>
                    <a:lnTo>
                      <a:pt x="8429" y="3857"/>
                    </a:lnTo>
                    <a:lnTo>
                      <a:pt x="8448" y="3857"/>
                    </a:lnTo>
                    <a:lnTo>
                      <a:pt x="8467" y="3848"/>
                    </a:lnTo>
                    <a:lnTo>
                      <a:pt x="8477" y="3838"/>
                    </a:lnTo>
                    <a:lnTo>
                      <a:pt x="8487" y="3819"/>
                    </a:lnTo>
                    <a:lnTo>
                      <a:pt x="8496" y="3790"/>
                    </a:lnTo>
                    <a:lnTo>
                      <a:pt x="8505" y="3771"/>
                    </a:lnTo>
                    <a:lnTo>
                      <a:pt x="8525" y="3743"/>
                    </a:lnTo>
                    <a:lnTo>
                      <a:pt x="8553" y="3723"/>
                    </a:lnTo>
                    <a:lnTo>
                      <a:pt x="8572" y="3705"/>
                    </a:lnTo>
                    <a:lnTo>
                      <a:pt x="8582" y="3619"/>
                    </a:lnTo>
                    <a:lnTo>
                      <a:pt x="8610" y="3600"/>
                    </a:lnTo>
                    <a:lnTo>
                      <a:pt x="8658" y="3562"/>
                    </a:lnTo>
                    <a:lnTo>
                      <a:pt x="8677" y="3543"/>
                    </a:lnTo>
                    <a:lnTo>
                      <a:pt x="8686" y="3533"/>
                    </a:lnTo>
                    <a:lnTo>
                      <a:pt x="8725" y="3533"/>
                    </a:lnTo>
                    <a:lnTo>
                      <a:pt x="8734" y="3524"/>
                    </a:lnTo>
                    <a:lnTo>
                      <a:pt x="8743" y="3514"/>
                    </a:lnTo>
                    <a:lnTo>
                      <a:pt x="8743" y="3505"/>
                    </a:lnTo>
                    <a:lnTo>
                      <a:pt x="8743" y="3485"/>
                    </a:lnTo>
                    <a:lnTo>
                      <a:pt x="8734" y="3467"/>
                    </a:lnTo>
                    <a:lnTo>
                      <a:pt x="8734" y="3447"/>
                    </a:lnTo>
                    <a:lnTo>
                      <a:pt x="8734" y="3428"/>
                    </a:lnTo>
                    <a:lnTo>
                      <a:pt x="8772" y="3371"/>
                    </a:lnTo>
                    <a:lnTo>
                      <a:pt x="8810" y="3257"/>
                    </a:lnTo>
                    <a:lnTo>
                      <a:pt x="8820" y="3200"/>
                    </a:lnTo>
                    <a:lnTo>
                      <a:pt x="8839" y="3143"/>
                    </a:lnTo>
                    <a:lnTo>
                      <a:pt x="8848" y="3076"/>
                    </a:lnTo>
                    <a:lnTo>
                      <a:pt x="8877" y="3000"/>
                    </a:lnTo>
                    <a:lnTo>
                      <a:pt x="8924" y="2943"/>
                    </a:lnTo>
                    <a:lnTo>
                      <a:pt x="9010" y="2857"/>
                    </a:lnTo>
                    <a:lnTo>
                      <a:pt x="9058" y="2790"/>
                    </a:lnTo>
                    <a:lnTo>
                      <a:pt x="9077" y="2743"/>
                    </a:lnTo>
                    <a:lnTo>
                      <a:pt x="9086" y="2714"/>
                    </a:lnTo>
                    <a:lnTo>
                      <a:pt x="9096" y="2695"/>
                    </a:lnTo>
                    <a:lnTo>
                      <a:pt x="9124" y="2695"/>
                    </a:lnTo>
                    <a:lnTo>
                      <a:pt x="9144" y="2685"/>
                    </a:lnTo>
                    <a:lnTo>
                      <a:pt x="9144" y="2657"/>
                    </a:lnTo>
                    <a:lnTo>
                      <a:pt x="9001" y="2552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73734" name="Group 4">
              <a:extLst>
                <a:ext uri="{FF2B5EF4-FFF2-40B4-BE49-F238E27FC236}">
                  <a16:creationId xmlns:a16="http://schemas.microsoft.com/office/drawing/2014/main" id="{D95554C1-F9A0-3843-8A73-BBB34F6134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6700" y="6219825"/>
              <a:ext cx="2921000" cy="1525588"/>
              <a:chOff x="3429000" y="6219825"/>
              <a:chExt cx="2921000" cy="1525588"/>
            </a:xfrm>
          </p:grpSpPr>
          <p:sp>
            <p:nvSpPr>
              <p:cNvPr id="74618" name="Text Box 2">
                <a:extLst>
                  <a:ext uri="{FF2B5EF4-FFF2-40B4-BE49-F238E27FC236}">
                    <a16:creationId xmlns:a16="http://schemas.microsoft.com/office/drawing/2014/main" id="{99A44E86-87A4-434F-B86C-5C703179A6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2450" y="6345238"/>
                <a:ext cx="1095375" cy="5089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Canary Islands</a:t>
                </a:r>
              </a:p>
            </p:txBody>
          </p:sp>
          <p:sp>
            <p:nvSpPr>
              <p:cNvPr id="74619" name="Freeform 25">
                <a:extLst>
                  <a:ext uri="{FF2B5EF4-FFF2-40B4-BE49-F238E27FC236}">
                    <a16:creationId xmlns:a16="http://schemas.microsoft.com/office/drawing/2014/main" id="{CD5E77AD-9C0B-AF40-A1FA-FA03E2DD1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450" y="6548438"/>
                <a:ext cx="2255838" cy="884237"/>
              </a:xfrm>
              <a:custGeom>
                <a:avLst/>
                <a:gdLst>
                  <a:gd name="T0" fmla="*/ 154396 w 6268"/>
                  <a:gd name="T1" fmla="*/ 246781 h 2458"/>
                  <a:gd name="T2" fmla="*/ 78818 w 6268"/>
                  <a:gd name="T3" fmla="*/ 291388 h 2458"/>
                  <a:gd name="T4" fmla="*/ 126684 w 6268"/>
                  <a:gd name="T5" fmla="*/ 380243 h 2458"/>
                  <a:gd name="T6" fmla="*/ 157635 w 6268"/>
                  <a:gd name="T7" fmla="*/ 452191 h 2458"/>
                  <a:gd name="T8" fmla="*/ 202262 w 6268"/>
                  <a:gd name="T9" fmla="*/ 359738 h 2458"/>
                  <a:gd name="T10" fmla="*/ 202262 w 6268"/>
                  <a:gd name="T11" fmla="*/ 277358 h 2458"/>
                  <a:gd name="T12" fmla="*/ 82417 w 6268"/>
                  <a:gd name="T13" fmla="*/ 798260 h 2458"/>
                  <a:gd name="T14" fmla="*/ 3599 w 6268"/>
                  <a:gd name="T15" fmla="*/ 842867 h 2458"/>
                  <a:gd name="T16" fmla="*/ 82417 w 6268"/>
                  <a:gd name="T17" fmla="*/ 883877 h 2458"/>
                  <a:gd name="T18" fmla="*/ 106170 w 6268"/>
                  <a:gd name="T19" fmla="*/ 852940 h 2458"/>
                  <a:gd name="T20" fmla="*/ 113008 w 6268"/>
                  <a:gd name="T21" fmla="*/ 836032 h 2458"/>
                  <a:gd name="T22" fmla="*/ 445553 w 6268"/>
                  <a:gd name="T23" fmla="*/ 585654 h 2458"/>
                  <a:gd name="T24" fmla="*/ 455990 w 6268"/>
                  <a:gd name="T25" fmla="*/ 681704 h 2458"/>
                  <a:gd name="T26" fmla="*/ 510695 w 6268"/>
                  <a:gd name="T27" fmla="*/ 647529 h 2458"/>
                  <a:gd name="T28" fmla="*/ 1323343 w 6268"/>
                  <a:gd name="T29" fmla="*/ 681704 h 2458"/>
                  <a:gd name="T30" fmla="*/ 1306068 w 6268"/>
                  <a:gd name="T31" fmla="*/ 620189 h 2458"/>
                  <a:gd name="T32" fmla="*/ 1295631 w 6268"/>
                  <a:gd name="T33" fmla="*/ 620189 h 2458"/>
                  <a:gd name="T34" fmla="*/ 1179024 w 6268"/>
                  <a:gd name="T35" fmla="*/ 602922 h 2458"/>
                  <a:gd name="T36" fmla="*/ 1168947 w 6268"/>
                  <a:gd name="T37" fmla="*/ 650767 h 2458"/>
                  <a:gd name="T38" fmla="*/ 1113883 w 6268"/>
                  <a:gd name="T39" fmla="*/ 712642 h 2458"/>
                  <a:gd name="T40" fmla="*/ 1137996 w 6268"/>
                  <a:gd name="T41" fmla="*/ 784589 h 2458"/>
                  <a:gd name="T42" fmla="*/ 1216814 w 6268"/>
                  <a:gd name="T43" fmla="*/ 829197 h 2458"/>
                  <a:gd name="T44" fmla="*/ 1254603 w 6268"/>
                  <a:gd name="T45" fmla="*/ 815527 h 2458"/>
                  <a:gd name="T46" fmla="*/ 1323343 w 6268"/>
                  <a:gd name="T47" fmla="*/ 757249 h 2458"/>
                  <a:gd name="T48" fmla="*/ 1326582 w 6268"/>
                  <a:gd name="T49" fmla="*/ 705807 h 2458"/>
                  <a:gd name="T50" fmla="*/ 1984835 w 6268"/>
                  <a:gd name="T51" fmla="*/ 305058 h 2458"/>
                  <a:gd name="T52" fmla="*/ 1933370 w 6268"/>
                  <a:gd name="T53" fmla="*/ 434924 h 2458"/>
                  <a:gd name="T54" fmla="*/ 1878305 w 6268"/>
                  <a:gd name="T55" fmla="*/ 558314 h 2458"/>
                  <a:gd name="T56" fmla="*/ 1772136 w 6268"/>
                  <a:gd name="T57" fmla="*/ 640694 h 2458"/>
                  <a:gd name="T58" fmla="*/ 1744783 w 6268"/>
                  <a:gd name="T59" fmla="*/ 657962 h 2458"/>
                  <a:gd name="T60" fmla="*/ 1861390 w 6268"/>
                  <a:gd name="T61" fmla="*/ 627024 h 2458"/>
                  <a:gd name="T62" fmla="*/ 2008588 w 6268"/>
                  <a:gd name="T63" fmla="*/ 565149 h 2458"/>
                  <a:gd name="T64" fmla="*/ 2039540 w 6268"/>
                  <a:gd name="T65" fmla="*/ 493561 h 2458"/>
                  <a:gd name="T66" fmla="*/ 2046378 w 6268"/>
                  <a:gd name="T67" fmla="*/ 455789 h 2458"/>
                  <a:gd name="T68" fmla="*/ 2056815 w 6268"/>
                  <a:gd name="T69" fmla="*/ 311893 h 2458"/>
                  <a:gd name="T70" fmla="*/ 2204013 w 6268"/>
                  <a:gd name="T71" fmla="*/ 75185 h 2458"/>
                  <a:gd name="T72" fmla="*/ 2125195 w 6268"/>
                  <a:gd name="T73" fmla="*/ 109720 h 2458"/>
                  <a:gd name="T74" fmla="*/ 2056815 w 6268"/>
                  <a:gd name="T75" fmla="*/ 157565 h 2458"/>
                  <a:gd name="T76" fmla="*/ 2036300 w 6268"/>
                  <a:gd name="T77" fmla="*/ 215843 h 2458"/>
                  <a:gd name="T78" fmla="*/ 2084167 w 6268"/>
                  <a:gd name="T79" fmla="*/ 243183 h 2458"/>
                  <a:gd name="T80" fmla="*/ 2159745 w 6268"/>
                  <a:gd name="T81" fmla="*/ 195338 h 2458"/>
                  <a:gd name="T82" fmla="*/ 2231365 w 6268"/>
                  <a:gd name="T83" fmla="*/ 143895 h 2458"/>
                  <a:gd name="T84" fmla="*/ 2238203 w 6268"/>
                  <a:gd name="T85" fmla="*/ 102885 h 2458"/>
                  <a:gd name="T86" fmla="*/ 2255478 w 6268"/>
                  <a:gd name="T87" fmla="*/ 44608 h 2458"/>
                  <a:gd name="T88" fmla="*/ 867353 w 6268"/>
                  <a:gd name="T89" fmla="*/ 400749 h 2458"/>
                  <a:gd name="T90" fmla="*/ 829564 w 6268"/>
                  <a:gd name="T91" fmla="*/ 431686 h 2458"/>
                  <a:gd name="T92" fmla="*/ 761183 w 6268"/>
                  <a:gd name="T93" fmla="*/ 483129 h 2458"/>
                  <a:gd name="T94" fmla="*/ 661492 w 6268"/>
                  <a:gd name="T95" fmla="*/ 496799 h 2458"/>
                  <a:gd name="T96" fmla="*/ 599949 w 6268"/>
                  <a:gd name="T97" fmla="*/ 514066 h 2458"/>
                  <a:gd name="T98" fmla="*/ 644577 w 6268"/>
                  <a:gd name="T99" fmla="*/ 596087 h 2458"/>
                  <a:gd name="T100" fmla="*/ 685605 w 6268"/>
                  <a:gd name="T101" fmla="*/ 664797 h 2458"/>
                  <a:gd name="T102" fmla="*/ 712957 w 6268"/>
                  <a:gd name="T103" fmla="*/ 698972 h 2458"/>
                  <a:gd name="T104" fmla="*/ 812289 w 6268"/>
                  <a:gd name="T105" fmla="*/ 633859 h 2458"/>
                  <a:gd name="T106" fmla="*/ 863754 w 6268"/>
                  <a:gd name="T107" fmla="*/ 530974 h 2458"/>
                  <a:gd name="T108" fmla="*/ 863754 w 6268"/>
                  <a:gd name="T109" fmla="*/ 500036 h 2458"/>
                  <a:gd name="T110" fmla="*/ 959847 w 6268"/>
                  <a:gd name="T111" fmla="*/ 421254 h 2458"/>
                  <a:gd name="T112" fmla="*/ 2210851 w 6268"/>
                  <a:gd name="T113" fmla="*/ 0 h 2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268" h="2458">
                    <a:moveTo>
                      <a:pt x="562" y="771"/>
                    </a:moveTo>
                    <a:lnTo>
                      <a:pt x="543" y="743"/>
                    </a:lnTo>
                    <a:lnTo>
                      <a:pt x="543" y="705"/>
                    </a:lnTo>
                    <a:lnTo>
                      <a:pt x="534" y="695"/>
                    </a:lnTo>
                    <a:lnTo>
                      <a:pt x="505" y="676"/>
                    </a:lnTo>
                    <a:lnTo>
                      <a:pt x="486" y="667"/>
                    </a:lnTo>
                    <a:lnTo>
                      <a:pt x="429" y="686"/>
                    </a:lnTo>
                    <a:lnTo>
                      <a:pt x="400" y="676"/>
                    </a:lnTo>
                    <a:lnTo>
                      <a:pt x="372" y="667"/>
                    </a:lnTo>
                    <a:lnTo>
                      <a:pt x="343" y="657"/>
                    </a:lnTo>
                    <a:lnTo>
                      <a:pt x="305" y="676"/>
                    </a:lnTo>
                    <a:lnTo>
                      <a:pt x="257" y="714"/>
                    </a:lnTo>
                    <a:lnTo>
                      <a:pt x="229" y="762"/>
                    </a:lnTo>
                    <a:lnTo>
                      <a:pt x="219" y="810"/>
                    </a:lnTo>
                    <a:lnTo>
                      <a:pt x="229" y="828"/>
                    </a:lnTo>
                    <a:lnTo>
                      <a:pt x="248" y="848"/>
                    </a:lnTo>
                    <a:lnTo>
                      <a:pt x="276" y="867"/>
                    </a:lnTo>
                    <a:lnTo>
                      <a:pt x="276" y="886"/>
                    </a:lnTo>
                    <a:lnTo>
                      <a:pt x="286" y="914"/>
                    </a:lnTo>
                    <a:lnTo>
                      <a:pt x="334" y="1000"/>
                    </a:lnTo>
                    <a:lnTo>
                      <a:pt x="352" y="1057"/>
                    </a:lnTo>
                    <a:lnTo>
                      <a:pt x="362" y="1076"/>
                    </a:lnTo>
                    <a:lnTo>
                      <a:pt x="372" y="1086"/>
                    </a:lnTo>
                    <a:lnTo>
                      <a:pt x="381" y="1105"/>
                    </a:lnTo>
                    <a:lnTo>
                      <a:pt x="400" y="1200"/>
                    </a:lnTo>
                    <a:lnTo>
                      <a:pt x="410" y="1219"/>
                    </a:lnTo>
                    <a:lnTo>
                      <a:pt x="429" y="1238"/>
                    </a:lnTo>
                    <a:lnTo>
                      <a:pt x="438" y="1257"/>
                    </a:lnTo>
                    <a:lnTo>
                      <a:pt x="448" y="1257"/>
                    </a:lnTo>
                    <a:lnTo>
                      <a:pt x="457" y="1219"/>
                    </a:lnTo>
                    <a:lnTo>
                      <a:pt x="495" y="1171"/>
                    </a:lnTo>
                    <a:lnTo>
                      <a:pt x="524" y="1114"/>
                    </a:lnTo>
                    <a:lnTo>
                      <a:pt x="553" y="1057"/>
                    </a:lnTo>
                    <a:lnTo>
                      <a:pt x="562" y="1029"/>
                    </a:lnTo>
                    <a:lnTo>
                      <a:pt x="562" y="1000"/>
                    </a:lnTo>
                    <a:lnTo>
                      <a:pt x="543" y="943"/>
                    </a:lnTo>
                    <a:lnTo>
                      <a:pt x="543" y="905"/>
                    </a:lnTo>
                    <a:lnTo>
                      <a:pt x="553" y="886"/>
                    </a:lnTo>
                    <a:lnTo>
                      <a:pt x="591" y="838"/>
                    </a:lnTo>
                    <a:lnTo>
                      <a:pt x="600" y="810"/>
                    </a:lnTo>
                    <a:lnTo>
                      <a:pt x="581" y="790"/>
                    </a:lnTo>
                    <a:lnTo>
                      <a:pt x="562" y="771"/>
                    </a:lnTo>
                    <a:close/>
                    <a:moveTo>
                      <a:pt x="362" y="2172"/>
                    </a:moveTo>
                    <a:lnTo>
                      <a:pt x="334" y="2152"/>
                    </a:lnTo>
                    <a:lnTo>
                      <a:pt x="305" y="2152"/>
                    </a:lnTo>
                    <a:lnTo>
                      <a:pt x="267" y="2181"/>
                    </a:lnTo>
                    <a:lnTo>
                      <a:pt x="238" y="2190"/>
                    </a:lnTo>
                    <a:lnTo>
                      <a:pt x="229" y="2200"/>
                    </a:lnTo>
                    <a:lnTo>
                      <a:pt x="229" y="2219"/>
                    </a:lnTo>
                    <a:lnTo>
                      <a:pt x="219" y="2229"/>
                    </a:lnTo>
                    <a:lnTo>
                      <a:pt x="162" y="2276"/>
                    </a:lnTo>
                    <a:lnTo>
                      <a:pt x="143" y="2295"/>
                    </a:lnTo>
                    <a:lnTo>
                      <a:pt x="96" y="2276"/>
                    </a:lnTo>
                    <a:lnTo>
                      <a:pt x="38" y="2276"/>
                    </a:lnTo>
                    <a:lnTo>
                      <a:pt x="0" y="2286"/>
                    </a:lnTo>
                    <a:lnTo>
                      <a:pt x="10" y="2343"/>
                    </a:lnTo>
                    <a:lnTo>
                      <a:pt x="29" y="2362"/>
                    </a:lnTo>
                    <a:lnTo>
                      <a:pt x="57" y="2371"/>
                    </a:lnTo>
                    <a:lnTo>
                      <a:pt x="153" y="2390"/>
                    </a:lnTo>
                    <a:lnTo>
                      <a:pt x="172" y="2400"/>
                    </a:lnTo>
                    <a:lnTo>
                      <a:pt x="181" y="2419"/>
                    </a:lnTo>
                    <a:lnTo>
                      <a:pt x="200" y="2448"/>
                    </a:lnTo>
                    <a:lnTo>
                      <a:pt x="229" y="2457"/>
                    </a:lnTo>
                    <a:lnTo>
                      <a:pt x="248" y="2457"/>
                    </a:lnTo>
                    <a:lnTo>
                      <a:pt x="257" y="2448"/>
                    </a:lnTo>
                    <a:lnTo>
                      <a:pt x="267" y="2410"/>
                    </a:lnTo>
                    <a:lnTo>
                      <a:pt x="267" y="2390"/>
                    </a:lnTo>
                    <a:lnTo>
                      <a:pt x="276" y="2381"/>
                    </a:lnTo>
                    <a:lnTo>
                      <a:pt x="286" y="2381"/>
                    </a:lnTo>
                    <a:lnTo>
                      <a:pt x="295" y="2371"/>
                    </a:lnTo>
                    <a:lnTo>
                      <a:pt x="295" y="2362"/>
                    </a:lnTo>
                    <a:lnTo>
                      <a:pt x="295" y="2352"/>
                    </a:lnTo>
                    <a:lnTo>
                      <a:pt x="305" y="2352"/>
                    </a:lnTo>
                    <a:lnTo>
                      <a:pt x="314" y="2352"/>
                    </a:lnTo>
                    <a:lnTo>
                      <a:pt x="314" y="2343"/>
                    </a:lnTo>
                    <a:lnTo>
                      <a:pt x="314" y="2333"/>
                    </a:lnTo>
                    <a:lnTo>
                      <a:pt x="314" y="2324"/>
                    </a:lnTo>
                    <a:lnTo>
                      <a:pt x="314" y="2314"/>
                    </a:lnTo>
                    <a:lnTo>
                      <a:pt x="372" y="2229"/>
                    </a:lnTo>
                    <a:lnTo>
                      <a:pt x="381" y="2210"/>
                    </a:lnTo>
                    <a:lnTo>
                      <a:pt x="372" y="2190"/>
                    </a:lnTo>
                    <a:lnTo>
                      <a:pt x="362" y="2172"/>
                    </a:lnTo>
                    <a:close/>
                    <a:moveTo>
                      <a:pt x="1315" y="1657"/>
                    </a:moveTo>
                    <a:lnTo>
                      <a:pt x="1238" y="1628"/>
                    </a:lnTo>
                    <a:lnTo>
                      <a:pt x="1191" y="1628"/>
                    </a:lnTo>
                    <a:lnTo>
                      <a:pt x="1114" y="1695"/>
                    </a:lnTo>
                    <a:lnTo>
                      <a:pt x="1114" y="1781"/>
                    </a:lnTo>
                    <a:lnTo>
                      <a:pt x="1162" y="1857"/>
                    </a:lnTo>
                    <a:lnTo>
                      <a:pt x="1238" y="1914"/>
                    </a:lnTo>
                    <a:lnTo>
                      <a:pt x="1248" y="1895"/>
                    </a:lnTo>
                    <a:lnTo>
                      <a:pt x="1267" y="1895"/>
                    </a:lnTo>
                    <a:lnTo>
                      <a:pt x="1277" y="1905"/>
                    </a:lnTo>
                    <a:lnTo>
                      <a:pt x="1295" y="1905"/>
                    </a:lnTo>
                    <a:lnTo>
                      <a:pt x="1315" y="1895"/>
                    </a:lnTo>
                    <a:lnTo>
                      <a:pt x="1324" y="1886"/>
                    </a:lnTo>
                    <a:lnTo>
                      <a:pt x="1381" y="1848"/>
                    </a:lnTo>
                    <a:lnTo>
                      <a:pt x="1400" y="1819"/>
                    </a:lnTo>
                    <a:lnTo>
                      <a:pt x="1419" y="1800"/>
                    </a:lnTo>
                    <a:lnTo>
                      <a:pt x="1419" y="1762"/>
                    </a:lnTo>
                    <a:lnTo>
                      <a:pt x="1391" y="1714"/>
                    </a:lnTo>
                    <a:lnTo>
                      <a:pt x="1315" y="1657"/>
                    </a:lnTo>
                    <a:close/>
                    <a:moveTo>
                      <a:pt x="3696" y="1943"/>
                    </a:moveTo>
                    <a:lnTo>
                      <a:pt x="3696" y="1914"/>
                    </a:lnTo>
                    <a:lnTo>
                      <a:pt x="3696" y="1905"/>
                    </a:lnTo>
                    <a:lnTo>
                      <a:pt x="3677" y="1895"/>
                    </a:lnTo>
                    <a:lnTo>
                      <a:pt x="3657" y="1886"/>
                    </a:lnTo>
                    <a:lnTo>
                      <a:pt x="3648" y="1867"/>
                    </a:lnTo>
                    <a:lnTo>
                      <a:pt x="3648" y="1848"/>
                    </a:lnTo>
                    <a:lnTo>
                      <a:pt x="3639" y="1829"/>
                    </a:lnTo>
                    <a:lnTo>
                      <a:pt x="3639" y="1819"/>
                    </a:lnTo>
                    <a:lnTo>
                      <a:pt x="3629" y="1762"/>
                    </a:lnTo>
                    <a:lnTo>
                      <a:pt x="3629" y="1724"/>
                    </a:lnTo>
                    <a:lnTo>
                      <a:pt x="3639" y="1705"/>
                    </a:lnTo>
                    <a:lnTo>
                      <a:pt x="3648" y="1695"/>
                    </a:lnTo>
                    <a:lnTo>
                      <a:pt x="3648" y="1686"/>
                    </a:lnTo>
                    <a:lnTo>
                      <a:pt x="3648" y="1667"/>
                    </a:lnTo>
                    <a:lnTo>
                      <a:pt x="3639" y="1667"/>
                    </a:lnTo>
                    <a:lnTo>
                      <a:pt x="3600" y="1667"/>
                    </a:lnTo>
                    <a:lnTo>
                      <a:pt x="3600" y="1724"/>
                    </a:lnTo>
                    <a:lnTo>
                      <a:pt x="3572" y="1733"/>
                    </a:lnTo>
                    <a:lnTo>
                      <a:pt x="3486" y="1714"/>
                    </a:lnTo>
                    <a:lnTo>
                      <a:pt x="3391" y="1714"/>
                    </a:lnTo>
                    <a:lnTo>
                      <a:pt x="3324" y="1686"/>
                    </a:lnTo>
                    <a:lnTo>
                      <a:pt x="3305" y="1695"/>
                    </a:lnTo>
                    <a:lnTo>
                      <a:pt x="3286" y="1686"/>
                    </a:lnTo>
                    <a:lnTo>
                      <a:pt x="3276" y="1676"/>
                    </a:lnTo>
                    <a:lnTo>
                      <a:pt x="3258" y="1676"/>
                    </a:lnTo>
                    <a:lnTo>
                      <a:pt x="3248" y="1686"/>
                    </a:lnTo>
                    <a:lnTo>
                      <a:pt x="3258" y="1705"/>
                    </a:lnTo>
                    <a:lnTo>
                      <a:pt x="3258" y="1733"/>
                    </a:lnTo>
                    <a:lnTo>
                      <a:pt x="3248" y="1762"/>
                    </a:lnTo>
                    <a:lnTo>
                      <a:pt x="3238" y="1771"/>
                    </a:lnTo>
                    <a:lnTo>
                      <a:pt x="3248" y="1809"/>
                    </a:lnTo>
                    <a:lnTo>
                      <a:pt x="3219" y="1848"/>
                    </a:lnTo>
                    <a:lnTo>
                      <a:pt x="3191" y="1876"/>
                    </a:lnTo>
                    <a:lnTo>
                      <a:pt x="3162" y="1895"/>
                    </a:lnTo>
                    <a:lnTo>
                      <a:pt x="3115" y="1924"/>
                    </a:lnTo>
                    <a:lnTo>
                      <a:pt x="3105" y="1933"/>
                    </a:lnTo>
                    <a:lnTo>
                      <a:pt x="3095" y="1952"/>
                    </a:lnTo>
                    <a:lnTo>
                      <a:pt x="3095" y="1981"/>
                    </a:lnTo>
                    <a:lnTo>
                      <a:pt x="3095" y="2000"/>
                    </a:lnTo>
                    <a:lnTo>
                      <a:pt x="3105" y="2019"/>
                    </a:lnTo>
                    <a:lnTo>
                      <a:pt x="3095" y="2048"/>
                    </a:lnTo>
                    <a:lnTo>
                      <a:pt x="3105" y="2076"/>
                    </a:lnTo>
                    <a:lnTo>
                      <a:pt x="3143" y="2162"/>
                    </a:lnTo>
                    <a:lnTo>
                      <a:pt x="3143" y="2172"/>
                    </a:lnTo>
                    <a:lnTo>
                      <a:pt x="3162" y="2181"/>
                    </a:lnTo>
                    <a:lnTo>
                      <a:pt x="3191" y="2200"/>
                    </a:lnTo>
                    <a:lnTo>
                      <a:pt x="3191" y="2210"/>
                    </a:lnTo>
                    <a:lnTo>
                      <a:pt x="3200" y="2219"/>
                    </a:lnTo>
                    <a:lnTo>
                      <a:pt x="3276" y="2286"/>
                    </a:lnTo>
                    <a:lnTo>
                      <a:pt x="3296" y="2295"/>
                    </a:lnTo>
                    <a:lnTo>
                      <a:pt x="3324" y="2295"/>
                    </a:lnTo>
                    <a:lnTo>
                      <a:pt x="3381" y="2305"/>
                    </a:lnTo>
                    <a:lnTo>
                      <a:pt x="3391" y="2305"/>
                    </a:lnTo>
                    <a:lnTo>
                      <a:pt x="3400" y="2314"/>
                    </a:lnTo>
                    <a:lnTo>
                      <a:pt x="3419" y="2324"/>
                    </a:lnTo>
                    <a:lnTo>
                      <a:pt x="3429" y="2314"/>
                    </a:lnTo>
                    <a:lnTo>
                      <a:pt x="3467" y="2276"/>
                    </a:lnTo>
                    <a:lnTo>
                      <a:pt x="3476" y="2276"/>
                    </a:lnTo>
                    <a:lnTo>
                      <a:pt x="3486" y="2267"/>
                    </a:lnTo>
                    <a:lnTo>
                      <a:pt x="3581" y="2238"/>
                    </a:lnTo>
                    <a:lnTo>
                      <a:pt x="3600" y="2219"/>
                    </a:lnTo>
                    <a:lnTo>
                      <a:pt x="3639" y="2172"/>
                    </a:lnTo>
                    <a:lnTo>
                      <a:pt x="3657" y="2162"/>
                    </a:lnTo>
                    <a:lnTo>
                      <a:pt x="3677" y="2152"/>
                    </a:lnTo>
                    <a:lnTo>
                      <a:pt x="3686" y="2124"/>
                    </a:lnTo>
                    <a:lnTo>
                      <a:pt x="3677" y="2105"/>
                    </a:lnTo>
                    <a:lnTo>
                      <a:pt x="3657" y="2076"/>
                    </a:lnTo>
                    <a:lnTo>
                      <a:pt x="3677" y="2048"/>
                    </a:lnTo>
                    <a:lnTo>
                      <a:pt x="3686" y="2038"/>
                    </a:lnTo>
                    <a:lnTo>
                      <a:pt x="3696" y="2029"/>
                    </a:lnTo>
                    <a:lnTo>
                      <a:pt x="3696" y="2019"/>
                    </a:lnTo>
                    <a:lnTo>
                      <a:pt x="3677" y="1991"/>
                    </a:lnTo>
                    <a:lnTo>
                      <a:pt x="3686" y="1962"/>
                    </a:lnTo>
                    <a:lnTo>
                      <a:pt x="3696" y="1943"/>
                    </a:lnTo>
                    <a:close/>
                    <a:moveTo>
                      <a:pt x="5715" y="867"/>
                    </a:moveTo>
                    <a:lnTo>
                      <a:pt x="5677" y="819"/>
                    </a:lnTo>
                    <a:lnTo>
                      <a:pt x="5629" y="810"/>
                    </a:lnTo>
                    <a:lnTo>
                      <a:pt x="5581" y="810"/>
                    </a:lnTo>
                    <a:lnTo>
                      <a:pt x="5534" y="828"/>
                    </a:lnTo>
                    <a:lnTo>
                      <a:pt x="5515" y="848"/>
                    </a:lnTo>
                    <a:lnTo>
                      <a:pt x="5496" y="867"/>
                    </a:lnTo>
                    <a:lnTo>
                      <a:pt x="5486" y="886"/>
                    </a:lnTo>
                    <a:lnTo>
                      <a:pt x="5486" y="933"/>
                    </a:lnTo>
                    <a:lnTo>
                      <a:pt x="5467" y="981"/>
                    </a:lnTo>
                    <a:lnTo>
                      <a:pt x="5448" y="1057"/>
                    </a:lnTo>
                    <a:lnTo>
                      <a:pt x="5400" y="1133"/>
                    </a:lnTo>
                    <a:lnTo>
                      <a:pt x="5372" y="1209"/>
                    </a:lnTo>
                    <a:lnTo>
                      <a:pt x="5324" y="1267"/>
                    </a:lnTo>
                    <a:lnTo>
                      <a:pt x="5315" y="1286"/>
                    </a:lnTo>
                    <a:lnTo>
                      <a:pt x="5305" y="1305"/>
                    </a:lnTo>
                    <a:lnTo>
                      <a:pt x="5267" y="1410"/>
                    </a:lnTo>
                    <a:lnTo>
                      <a:pt x="5239" y="1448"/>
                    </a:lnTo>
                    <a:lnTo>
                      <a:pt x="5229" y="1476"/>
                    </a:lnTo>
                    <a:lnTo>
                      <a:pt x="5219" y="1552"/>
                    </a:lnTo>
                    <a:lnTo>
                      <a:pt x="5219" y="1581"/>
                    </a:lnTo>
                    <a:lnTo>
                      <a:pt x="5201" y="1610"/>
                    </a:lnTo>
                    <a:lnTo>
                      <a:pt x="5181" y="1628"/>
                    </a:lnTo>
                    <a:lnTo>
                      <a:pt x="5143" y="1667"/>
                    </a:lnTo>
                    <a:lnTo>
                      <a:pt x="5048" y="1733"/>
                    </a:lnTo>
                    <a:lnTo>
                      <a:pt x="4972" y="1762"/>
                    </a:lnTo>
                    <a:lnTo>
                      <a:pt x="4924" y="1781"/>
                    </a:lnTo>
                    <a:lnTo>
                      <a:pt x="4896" y="1781"/>
                    </a:lnTo>
                    <a:lnTo>
                      <a:pt x="4848" y="1771"/>
                    </a:lnTo>
                    <a:lnTo>
                      <a:pt x="4838" y="1781"/>
                    </a:lnTo>
                    <a:lnTo>
                      <a:pt x="4838" y="1800"/>
                    </a:lnTo>
                    <a:lnTo>
                      <a:pt x="4829" y="1819"/>
                    </a:lnTo>
                    <a:lnTo>
                      <a:pt x="4829" y="1829"/>
                    </a:lnTo>
                    <a:lnTo>
                      <a:pt x="4848" y="1829"/>
                    </a:lnTo>
                    <a:lnTo>
                      <a:pt x="4934" y="1829"/>
                    </a:lnTo>
                    <a:lnTo>
                      <a:pt x="4962" y="1829"/>
                    </a:lnTo>
                    <a:lnTo>
                      <a:pt x="5010" y="1857"/>
                    </a:lnTo>
                    <a:lnTo>
                      <a:pt x="5048" y="1857"/>
                    </a:lnTo>
                    <a:lnTo>
                      <a:pt x="5096" y="1829"/>
                    </a:lnTo>
                    <a:lnTo>
                      <a:pt x="5143" y="1791"/>
                    </a:lnTo>
                    <a:lnTo>
                      <a:pt x="5172" y="1743"/>
                    </a:lnTo>
                    <a:lnTo>
                      <a:pt x="5219" y="1695"/>
                    </a:lnTo>
                    <a:lnTo>
                      <a:pt x="5248" y="1676"/>
                    </a:lnTo>
                    <a:lnTo>
                      <a:pt x="5296" y="1667"/>
                    </a:lnTo>
                    <a:lnTo>
                      <a:pt x="5343" y="1628"/>
                    </a:lnTo>
                    <a:lnTo>
                      <a:pt x="5400" y="1610"/>
                    </a:lnTo>
                    <a:lnTo>
                      <a:pt x="5543" y="1590"/>
                    </a:lnTo>
                    <a:lnTo>
                      <a:pt x="5581" y="1571"/>
                    </a:lnTo>
                    <a:lnTo>
                      <a:pt x="5610" y="1514"/>
                    </a:lnTo>
                    <a:lnTo>
                      <a:pt x="5629" y="1467"/>
                    </a:lnTo>
                    <a:lnTo>
                      <a:pt x="5638" y="1438"/>
                    </a:lnTo>
                    <a:lnTo>
                      <a:pt x="5658" y="1410"/>
                    </a:lnTo>
                    <a:lnTo>
                      <a:pt x="5667" y="1400"/>
                    </a:lnTo>
                    <a:lnTo>
                      <a:pt x="5667" y="1381"/>
                    </a:lnTo>
                    <a:lnTo>
                      <a:pt x="5667" y="1372"/>
                    </a:lnTo>
                    <a:lnTo>
                      <a:pt x="5677" y="1362"/>
                    </a:lnTo>
                    <a:lnTo>
                      <a:pt x="5696" y="1343"/>
                    </a:lnTo>
                    <a:lnTo>
                      <a:pt x="5705" y="1324"/>
                    </a:lnTo>
                    <a:lnTo>
                      <a:pt x="5705" y="1314"/>
                    </a:lnTo>
                    <a:lnTo>
                      <a:pt x="5686" y="1295"/>
                    </a:lnTo>
                    <a:lnTo>
                      <a:pt x="5686" y="1286"/>
                    </a:lnTo>
                    <a:lnTo>
                      <a:pt x="5686" y="1267"/>
                    </a:lnTo>
                    <a:lnTo>
                      <a:pt x="5686" y="1219"/>
                    </a:lnTo>
                    <a:lnTo>
                      <a:pt x="5686" y="1200"/>
                    </a:lnTo>
                    <a:lnTo>
                      <a:pt x="5715" y="1143"/>
                    </a:lnTo>
                    <a:lnTo>
                      <a:pt x="5724" y="1105"/>
                    </a:lnTo>
                    <a:lnTo>
                      <a:pt x="5734" y="981"/>
                    </a:lnTo>
                    <a:lnTo>
                      <a:pt x="5724" y="914"/>
                    </a:lnTo>
                    <a:lnTo>
                      <a:pt x="5715" y="867"/>
                    </a:lnTo>
                    <a:close/>
                    <a:moveTo>
                      <a:pt x="6229" y="86"/>
                    </a:moveTo>
                    <a:lnTo>
                      <a:pt x="6200" y="76"/>
                    </a:lnTo>
                    <a:lnTo>
                      <a:pt x="6181" y="76"/>
                    </a:lnTo>
                    <a:lnTo>
                      <a:pt x="6162" y="95"/>
                    </a:lnTo>
                    <a:lnTo>
                      <a:pt x="6153" y="124"/>
                    </a:lnTo>
                    <a:lnTo>
                      <a:pt x="6134" y="171"/>
                    </a:lnTo>
                    <a:lnTo>
                      <a:pt x="6124" y="209"/>
                    </a:lnTo>
                    <a:lnTo>
                      <a:pt x="6105" y="229"/>
                    </a:lnTo>
                    <a:lnTo>
                      <a:pt x="6086" y="238"/>
                    </a:lnTo>
                    <a:lnTo>
                      <a:pt x="6019" y="238"/>
                    </a:lnTo>
                    <a:lnTo>
                      <a:pt x="6001" y="238"/>
                    </a:lnTo>
                    <a:lnTo>
                      <a:pt x="5972" y="248"/>
                    </a:lnTo>
                    <a:lnTo>
                      <a:pt x="5953" y="267"/>
                    </a:lnTo>
                    <a:lnTo>
                      <a:pt x="5905" y="305"/>
                    </a:lnTo>
                    <a:lnTo>
                      <a:pt x="5886" y="305"/>
                    </a:lnTo>
                    <a:lnTo>
                      <a:pt x="5848" y="314"/>
                    </a:lnTo>
                    <a:lnTo>
                      <a:pt x="5829" y="314"/>
                    </a:lnTo>
                    <a:lnTo>
                      <a:pt x="5800" y="324"/>
                    </a:lnTo>
                    <a:lnTo>
                      <a:pt x="5781" y="343"/>
                    </a:lnTo>
                    <a:lnTo>
                      <a:pt x="5762" y="362"/>
                    </a:lnTo>
                    <a:lnTo>
                      <a:pt x="5715" y="438"/>
                    </a:lnTo>
                    <a:lnTo>
                      <a:pt x="5715" y="457"/>
                    </a:lnTo>
                    <a:lnTo>
                      <a:pt x="5705" y="533"/>
                    </a:lnTo>
                    <a:lnTo>
                      <a:pt x="5705" y="552"/>
                    </a:lnTo>
                    <a:lnTo>
                      <a:pt x="5686" y="581"/>
                    </a:lnTo>
                    <a:lnTo>
                      <a:pt x="5677" y="590"/>
                    </a:lnTo>
                    <a:lnTo>
                      <a:pt x="5667" y="600"/>
                    </a:lnTo>
                    <a:lnTo>
                      <a:pt x="5658" y="600"/>
                    </a:lnTo>
                    <a:lnTo>
                      <a:pt x="5667" y="619"/>
                    </a:lnTo>
                    <a:lnTo>
                      <a:pt x="5677" y="638"/>
                    </a:lnTo>
                    <a:lnTo>
                      <a:pt x="5686" y="648"/>
                    </a:lnTo>
                    <a:lnTo>
                      <a:pt x="5743" y="648"/>
                    </a:lnTo>
                    <a:lnTo>
                      <a:pt x="5772" y="657"/>
                    </a:lnTo>
                    <a:lnTo>
                      <a:pt x="5781" y="676"/>
                    </a:lnTo>
                    <a:lnTo>
                      <a:pt x="5791" y="676"/>
                    </a:lnTo>
                    <a:lnTo>
                      <a:pt x="5820" y="629"/>
                    </a:lnTo>
                    <a:lnTo>
                      <a:pt x="5848" y="590"/>
                    </a:lnTo>
                    <a:lnTo>
                      <a:pt x="5876" y="562"/>
                    </a:lnTo>
                    <a:lnTo>
                      <a:pt x="5924" y="552"/>
                    </a:lnTo>
                    <a:lnTo>
                      <a:pt x="5943" y="552"/>
                    </a:lnTo>
                    <a:lnTo>
                      <a:pt x="5981" y="543"/>
                    </a:lnTo>
                    <a:lnTo>
                      <a:pt x="6001" y="543"/>
                    </a:lnTo>
                    <a:lnTo>
                      <a:pt x="6010" y="543"/>
                    </a:lnTo>
                    <a:lnTo>
                      <a:pt x="6029" y="524"/>
                    </a:lnTo>
                    <a:lnTo>
                      <a:pt x="6039" y="514"/>
                    </a:lnTo>
                    <a:lnTo>
                      <a:pt x="6096" y="495"/>
                    </a:lnTo>
                    <a:lnTo>
                      <a:pt x="6143" y="467"/>
                    </a:lnTo>
                    <a:lnTo>
                      <a:pt x="6181" y="438"/>
                    </a:lnTo>
                    <a:lnTo>
                      <a:pt x="6200" y="400"/>
                    </a:lnTo>
                    <a:lnTo>
                      <a:pt x="6200" y="390"/>
                    </a:lnTo>
                    <a:lnTo>
                      <a:pt x="6200" y="362"/>
                    </a:lnTo>
                    <a:lnTo>
                      <a:pt x="6200" y="352"/>
                    </a:lnTo>
                    <a:lnTo>
                      <a:pt x="6210" y="343"/>
                    </a:lnTo>
                    <a:lnTo>
                      <a:pt x="6219" y="314"/>
                    </a:lnTo>
                    <a:lnTo>
                      <a:pt x="6219" y="305"/>
                    </a:lnTo>
                    <a:lnTo>
                      <a:pt x="6219" y="286"/>
                    </a:lnTo>
                    <a:lnTo>
                      <a:pt x="6210" y="257"/>
                    </a:lnTo>
                    <a:lnTo>
                      <a:pt x="6210" y="238"/>
                    </a:lnTo>
                    <a:lnTo>
                      <a:pt x="6210" y="219"/>
                    </a:lnTo>
                    <a:lnTo>
                      <a:pt x="6239" y="200"/>
                    </a:lnTo>
                    <a:lnTo>
                      <a:pt x="6248" y="181"/>
                    </a:lnTo>
                    <a:lnTo>
                      <a:pt x="6248" y="152"/>
                    </a:lnTo>
                    <a:lnTo>
                      <a:pt x="6267" y="124"/>
                    </a:lnTo>
                    <a:lnTo>
                      <a:pt x="6229" y="86"/>
                    </a:lnTo>
                    <a:close/>
                    <a:moveTo>
                      <a:pt x="2676" y="1057"/>
                    </a:moveTo>
                    <a:lnTo>
                      <a:pt x="2591" y="1086"/>
                    </a:lnTo>
                    <a:lnTo>
                      <a:pt x="2467" y="1086"/>
                    </a:lnTo>
                    <a:lnTo>
                      <a:pt x="2438" y="1076"/>
                    </a:lnTo>
                    <a:lnTo>
                      <a:pt x="2438" y="1105"/>
                    </a:lnTo>
                    <a:lnTo>
                      <a:pt x="2410" y="1114"/>
                    </a:lnTo>
                    <a:lnTo>
                      <a:pt x="2381" y="1124"/>
                    </a:lnTo>
                    <a:lnTo>
                      <a:pt x="2353" y="1133"/>
                    </a:lnTo>
                    <a:lnTo>
                      <a:pt x="2343" y="1143"/>
                    </a:lnTo>
                    <a:lnTo>
                      <a:pt x="2324" y="1152"/>
                    </a:lnTo>
                    <a:lnTo>
                      <a:pt x="2315" y="1162"/>
                    </a:lnTo>
                    <a:lnTo>
                      <a:pt x="2315" y="1190"/>
                    </a:lnTo>
                    <a:lnTo>
                      <a:pt x="2305" y="1200"/>
                    </a:lnTo>
                    <a:lnTo>
                      <a:pt x="2277" y="1219"/>
                    </a:lnTo>
                    <a:lnTo>
                      <a:pt x="2200" y="1305"/>
                    </a:lnTo>
                    <a:lnTo>
                      <a:pt x="2191" y="1314"/>
                    </a:lnTo>
                    <a:lnTo>
                      <a:pt x="2162" y="1305"/>
                    </a:lnTo>
                    <a:lnTo>
                      <a:pt x="2153" y="1305"/>
                    </a:lnTo>
                    <a:lnTo>
                      <a:pt x="2124" y="1333"/>
                    </a:lnTo>
                    <a:lnTo>
                      <a:pt x="2115" y="1343"/>
                    </a:lnTo>
                    <a:lnTo>
                      <a:pt x="2095" y="1343"/>
                    </a:lnTo>
                    <a:lnTo>
                      <a:pt x="2010" y="1343"/>
                    </a:lnTo>
                    <a:lnTo>
                      <a:pt x="1981" y="1352"/>
                    </a:lnTo>
                    <a:lnTo>
                      <a:pt x="1962" y="1362"/>
                    </a:lnTo>
                    <a:lnTo>
                      <a:pt x="1943" y="1372"/>
                    </a:lnTo>
                    <a:lnTo>
                      <a:pt x="1876" y="1372"/>
                    </a:lnTo>
                    <a:lnTo>
                      <a:pt x="1838" y="1381"/>
                    </a:lnTo>
                    <a:lnTo>
                      <a:pt x="1829" y="1390"/>
                    </a:lnTo>
                    <a:lnTo>
                      <a:pt x="1810" y="1381"/>
                    </a:lnTo>
                    <a:lnTo>
                      <a:pt x="1781" y="1372"/>
                    </a:lnTo>
                    <a:lnTo>
                      <a:pt x="1772" y="1362"/>
                    </a:lnTo>
                    <a:lnTo>
                      <a:pt x="1686" y="1400"/>
                    </a:lnTo>
                    <a:lnTo>
                      <a:pt x="1667" y="1410"/>
                    </a:lnTo>
                    <a:lnTo>
                      <a:pt x="1667" y="1429"/>
                    </a:lnTo>
                    <a:lnTo>
                      <a:pt x="1705" y="1476"/>
                    </a:lnTo>
                    <a:lnTo>
                      <a:pt x="1724" y="1514"/>
                    </a:lnTo>
                    <a:lnTo>
                      <a:pt x="1743" y="1543"/>
                    </a:lnTo>
                    <a:lnTo>
                      <a:pt x="1743" y="1552"/>
                    </a:lnTo>
                    <a:lnTo>
                      <a:pt x="1753" y="1619"/>
                    </a:lnTo>
                    <a:lnTo>
                      <a:pt x="1772" y="1638"/>
                    </a:lnTo>
                    <a:lnTo>
                      <a:pt x="1791" y="1657"/>
                    </a:lnTo>
                    <a:lnTo>
                      <a:pt x="1810" y="1686"/>
                    </a:lnTo>
                    <a:lnTo>
                      <a:pt x="1819" y="1714"/>
                    </a:lnTo>
                    <a:lnTo>
                      <a:pt x="1829" y="1743"/>
                    </a:lnTo>
                    <a:lnTo>
                      <a:pt x="1876" y="1791"/>
                    </a:lnTo>
                    <a:lnTo>
                      <a:pt x="1896" y="1809"/>
                    </a:lnTo>
                    <a:lnTo>
                      <a:pt x="1905" y="1829"/>
                    </a:lnTo>
                    <a:lnTo>
                      <a:pt x="1905" y="1848"/>
                    </a:lnTo>
                    <a:lnTo>
                      <a:pt x="1905" y="1867"/>
                    </a:lnTo>
                    <a:lnTo>
                      <a:pt x="1914" y="1876"/>
                    </a:lnTo>
                    <a:lnTo>
                      <a:pt x="1934" y="1876"/>
                    </a:lnTo>
                    <a:lnTo>
                      <a:pt x="1943" y="1886"/>
                    </a:lnTo>
                    <a:lnTo>
                      <a:pt x="1943" y="1914"/>
                    </a:lnTo>
                    <a:lnTo>
                      <a:pt x="1953" y="1943"/>
                    </a:lnTo>
                    <a:lnTo>
                      <a:pt x="1981" y="1943"/>
                    </a:lnTo>
                    <a:lnTo>
                      <a:pt x="2010" y="1933"/>
                    </a:lnTo>
                    <a:lnTo>
                      <a:pt x="2086" y="1905"/>
                    </a:lnTo>
                    <a:lnTo>
                      <a:pt x="2105" y="1895"/>
                    </a:lnTo>
                    <a:lnTo>
                      <a:pt x="2143" y="1895"/>
                    </a:lnTo>
                    <a:lnTo>
                      <a:pt x="2162" y="1886"/>
                    </a:lnTo>
                    <a:lnTo>
                      <a:pt x="2191" y="1867"/>
                    </a:lnTo>
                    <a:lnTo>
                      <a:pt x="2257" y="1762"/>
                    </a:lnTo>
                    <a:lnTo>
                      <a:pt x="2277" y="1733"/>
                    </a:lnTo>
                    <a:lnTo>
                      <a:pt x="2305" y="1724"/>
                    </a:lnTo>
                    <a:lnTo>
                      <a:pt x="2305" y="1705"/>
                    </a:lnTo>
                    <a:lnTo>
                      <a:pt x="2334" y="1600"/>
                    </a:lnTo>
                    <a:lnTo>
                      <a:pt x="2381" y="1524"/>
                    </a:lnTo>
                    <a:lnTo>
                      <a:pt x="2391" y="1495"/>
                    </a:lnTo>
                    <a:lnTo>
                      <a:pt x="2400" y="1476"/>
                    </a:lnTo>
                    <a:lnTo>
                      <a:pt x="2410" y="1476"/>
                    </a:lnTo>
                    <a:lnTo>
                      <a:pt x="2400" y="1467"/>
                    </a:lnTo>
                    <a:lnTo>
                      <a:pt x="2400" y="1457"/>
                    </a:lnTo>
                    <a:lnTo>
                      <a:pt x="2400" y="1448"/>
                    </a:lnTo>
                    <a:lnTo>
                      <a:pt x="2391" y="1419"/>
                    </a:lnTo>
                    <a:lnTo>
                      <a:pt x="2391" y="1400"/>
                    </a:lnTo>
                    <a:lnTo>
                      <a:pt x="2400" y="1390"/>
                    </a:lnTo>
                    <a:lnTo>
                      <a:pt x="2410" y="1372"/>
                    </a:lnTo>
                    <a:lnTo>
                      <a:pt x="2448" y="1343"/>
                    </a:lnTo>
                    <a:lnTo>
                      <a:pt x="2486" y="1305"/>
                    </a:lnTo>
                    <a:lnTo>
                      <a:pt x="2496" y="1305"/>
                    </a:lnTo>
                    <a:lnTo>
                      <a:pt x="2505" y="1295"/>
                    </a:lnTo>
                    <a:lnTo>
                      <a:pt x="2562" y="1229"/>
                    </a:lnTo>
                    <a:lnTo>
                      <a:pt x="2667" y="1171"/>
                    </a:lnTo>
                    <a:lnTo>
                      <a:pt x="2714" y="1133"/>
                    </a:lnTo>
                    <a:lnTo>
                      <a:pt x="2705" y="1076"/>
                    </a:lnTo>
                    <a:lnTo>
                      <a:pt x="2676" y="1057"/>
                    </a:lnTo>
                    <a:close/>
                    <a:moveTo>
                      <a:pt x="6162" y="76"/>
                    </a:moveTo>
                    <a:lnTo>
                      <a:pt x="6181" y="38"/>
                    </a:lnTo>
                    <a:lnTo>
                      <a:pt x="6172" y="10"/>
                    </a:lnTo>
                    <a:lnTo>
                      <a:pt x="6143" y="0"/>
                    </a:lnTo>
                    <a:lnTo>
                      <a:pt x="6134" y="28"/>
                    </a:lnTo>
                    <a:lnTo>
                      <a:pt x="6124" y="57"/>
                    </a:lnTo>
                    <a:lnTo>
                      <a:pt x="6105" y="86"/>
                    </a:lnTo>
                    <a:lnTo>
                      <a:pt x="6105" y="95"/>
                    </a:lnTo>
                    <a:lnTo>
                      <a:pt x="6134" y="95"/>
                    </a:lnTo>
                    <a:lnTo>
                      <a:pt x="6162" y="76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20" name="Freeform 26">
                <a:extLst>
                  <a:ext uri="{FF2B5EF4-FFF2-40B4-BE49-F238E27FC236}">
                    <a16:creationId xmlns:a16="http://schemas.microsoft.com/office/drawing/2014/main" id="{A22284DF-C1D3-6141-8347-31EC975A2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000" y="6219825"/>
                <a:ext cx="2921000" cy="1525588"/>
              </a:xfrm>
              <a:custGeom>
                <a:avLst/>
                <a:gdLst>
                  <a:gd name="T0" fmla="*/ 2920640 w 8116"/>
                  <a:gd name="T1" fmla="*/ 0 h 4239"/>
                  <a:gd name="T2" fmla="*/ 0 w 8116"/>
                  <a:gd name="T3" fmla="*/ 0 h 4239"/>
                  <a:gd name="T4" fmla="*/ 0 w 8116"/>
                  <a:gd name="T5" fmla="*/ 1525228 h 4239"/>
                  <a:gd name="T6" fmla="*/ 2920640 w 8116"/>
                  <a:gd name="T7" fmla="*/ 1525228 h 4239"/>
                  <a:gd name="T8" fmla="*/ 2920640 w 8116"/>
                  <a:gd name="T9" fmla="*/ 0 h 4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16" h="4239">
                    <a:moveTo>
                      <a:pt x="8115" y="0"/>
                    </a:moveTo>
                    <a:lnTo>
                      <a:pt x="0" y="0"/>
                    </a:lnTo>
                    <a:lnTo>
                      <a:pt x="0" y="4238"/>
                    </a:lnTo>
                    <a:lnTo>
                      <a:pt x="8115" y="4238"/>
                    </a:lnTo>
                    <a:lnTo>
                      <a:pt x="8115" y="0"/>
                    </a:lnTo>
                  </a:path>
                </a:pathLst>
              </a:custGeom>
              <a:noFill/>
              <a:ln w="9525" cap="flat">
                <a:solidFill>
                  <a:srgbClr val="58595B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73736" name="Group 1">
              <a:extLst>
                <a:ext uri="{FF2B5EF4-FFF2-40B4-BE49-F238E27FC236}">
                  <a16:creationId xmlns:a16="http://schemas.microsoft.com/office/drawing/2014/main" id="{8FE99D63-B4BA-F341-9A65-21DD5ED54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2938" y="1131888"/>
              <a:ext cx="5768975" cy="5221287"/>
              <a:chOff x="8262938" y="1131888"/>
              <a:chExt cx="5768873" cy="5221287"/>
            </a:xfrm>
          </p:grpSpPr>
          <p:sp>
            <p:nvSpPr>
              <p:cNvPr id="73740" name="Freeform 887">
                <a:extLst>
                  <a:ext uri="{FF2B5EF4-FFF2-40B4-BE49-F238E27FC236}">
                    <a16:creationId xmlns:a16="http://schemas.microsoft.com/office/drawing/2014/main" id="{60E3ECB5-B295-9340-91E1-F191190C0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3250" y="3425825"/>
                <a:ext cx="274638" cy="366713"/>
              </a:xfrm>
              <a:custGeom>
                <a:avLst/>
                <a:gdLst>
                  <a:gd name="T0" fmla="*/ 137139 w 763"/>
                  <a:gd name="T1" fmla="*/ 0 h 1020"/>
                  <a:gd name="T2" fmla="*/ 0 w 763"/>
                  <a:gd name="T3" fmla="*/ 136978 h 1020"/>
                  <a:gd name="T4" fmla="*/ 20877 w 763"/>
                  <a:gd name="T5" fmla="*/ 208523 h 1020"/>
                  <a:gd name="T6" fmla="*/ 127061 w 763"/>
                  <a:gd name="T7" fmla="*/ 355927 h 1020"/>
                  <a:gd name="T8" fmla="*/ 137139 w 763"/>
                  <a:gd name="T9" fmla="*/ 366353 h 1020"/>
                  <a:gd name="T10" fmla="*/ 147577 w 763"/>
                  <a:gd name="T11" fmla="*/ 355927 h 1020"/>
                  <a:gd name="T12" fmla="*/ 253761 w 763"/>
                  <a:gd name="T13" fmla="*/ 208523 h 1020"/>
                  <a:gd name="T14" fmla="*/ 274278 w 763"/>
                  <a:gd name="T15" fmla="*/ 136978 h 1020"/>
                  <a:gd name="T16" fmla="*/ 137139 w 763"/>
                  <a:gd name="T17" fmla="*/ 0 h 1020"/>
                  <a:gd name="T18" fmla="*/ 137139 w 763"/>
                  <a:gd name="T19" fmla="*/ 191626 h 1020"/>
                  <a:gd name="T20" fmla="*/ 82427 w 763"/>
                  <a:gd name="T21" fmla="*/ 136978 h 1020"/>
                  <a:gd name="T22" fmla="*/ 137139 w 763"/>
                  <a:gd name="T23" fmla="*/ 81971 h 1020"/>
                  <a:gd name="T24" fmla="*/ 192211 w 763"/>
                  <a:gd name="T25" fmla="*/ 136978 h 1020"/>
                  <a:gd name="T26" fmla="*/ 137139 w 763"/>
                  <a:gd name="T27" fmla="*/ 191626 h 10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3" h="1020">
                    <a:moveTo>
                      <a:pt x="381" y="0"/>
                    </a:moveTo>
                    <a:cubicBezTo>
                      <a:pt x="172" y="0"/>
                      <a:pt x="0" y="171"/>
                      <a:pt x="0" y="381"/>
                    </a:cubicBezTo>
                    <a:cubicBezTo>
                      <a:pt x="0" y="457"/>
                      <a:pt x="20" y="523"/>
                      <a:pt x="58" y="580"/>
                    </a:cubicBezTo>
                    <a:cubicBezTo>
                      <a:pt x="353" y="990"/>
                      <a:pt x="353" y="990"/>
                      <a:pt x="353" y="990"/>
                    </a:cubicBezTo>
                    <a:cubicBezTo>
                      <a:pt x="362" y="1009"/>
                      <a:pt x="372" y="1019"/>
                      <a:pt x="381" y="1019"/>
                    </a:cubicBezTo>
                    <a:cubicBezTo>
                      <a:pt x="391" y="1019"/>
                      <a:pt x="401" y="1009"/>
                      <a:pt x="410" y="990"/>
                    </a:cubicBezTo>
                    <a:cubicBezTo>
                      <a:pt x="705" y="580"/>
                      <a:pt x="705" y="580"/>
                      <a:pt x="705" y="580"/>
                    </a:cubicBezTo>
                    <a:cubicBezTo>
                      <a:pt x="743" y="523"/>
                      <a:pt x="762" y="457"/>
                      <a:pt x="762" y="381"/>
                    </a:cubicBezTo>
                    <a:cubicBezTo>
                      <a:pt x="762" y="171"/>
                      <a:pt x="591" y="0"/>
                      <a:pt x="381" y="0"/>
                    </a:cubicBezTo>
                    <a:close/>
                    <a:moveTo>
                      <a:pt x="381" y="533"/>
                    </a:moveTo>
                    <a:cubicBezTo>
                      <a:pt x="296" y="533"/>
                      <a:pt x="229" y="466"/>
                      <a:pt x="229" y="381"/>
                    </a:cubicBezTo>
                    <a:cubicBezTo>
                      <a:pt x="229" y="295"/>
                      <a:pt x="296" y="228"/>
                      <a:pt x="381" y="228"/>
                    </a:cubicBezTo>
                    <a:cubicBezTo>
                      <a:pt x="467" y="228"/>
                      <a:pt x="534" y="295"/>
                      <a:pt x="534" y="381"/>
                    </a:cubicBezTo>
                    <a:cubicBezTo>
                      <a:pt x="534" y="466"/>
                      <a:pt x="467" y="533"/>
                      <a:pt x="381" y="533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41" name="Freeform 888">
                <a:extLst>
                  <a:ext uri="{FF2B5EF4-FFF2-40B4-BE49-F238E27FC236}">
                    <a16:creationId xmlns:a16="http://schemas.microsoft.com/office/drawing/2014/main" id="{EA0A3FA1-92BC-6944-944A-224813A1C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5088" y="2619375"/>
                <a:ext cx="274637" cy="368300"/>
              </a:xfrm>
              <a:custGeom>
                <a:avLst/>
                <a:gdLst>
                  <a:gd name="T0" fmla="*/ 137319 w 762"/>
                  <a:gd name="T1" fmla="*/ 0 h 1021"/>
                  <a:gd name="T2" fmla="*/ 0 w 762"/>
                  <a:gd name="T3" fmla="*/ 137436 h 1021"/>
                  <a:gd name="T4" fmla="*/ 20544 w 762"/>
                  <a:gd name="T5" fmla="*/ 213188 h 1021"/>
                  <a:gd name="T6" fmla="*/ 126866 w 762"/>
                  <a:gd name="T7" fmla="*/ 357478 h 1021"/>
                  <a:gd name="T8" fmla="*/ 137319 w 762"/>
                  <a:gd name="T9" fmla="*/ 367939 h 1021"/>
                  <a:gd name="T10" fmla="*/ 147410 w 762"/>
                  <a:gd name="T11" fmla="*/ 357478 h 1021"/>
                  <a:gd name="T12" fmla="*/ 253733 w 762"/>
                  <a:gd name="T13" fmla="*/ 213188 h 1021"/>
                  <a:gd name="T14" fmla="*/ 274277 w 762"/>
                  <a:gd name="T15" fmla="*/ 137436 h 1021"/>
                  <a:gd name="T16" fmla="*/ 137319 w 762"/>
                  <a:gd name="T17" fmla="*/ 0 h 1021"/>
                  <a:gd name="T18" fmla="*/ 137319 w 762"/>
                  <a:gd name="T19" fmla="*/ 192627 h 1021"/>
                  <a:gd name="T20" fmla="*/ 82175 w 762"/>
                  <a:gd name="T21" fmla="*/ 137436 h 1021"/>
                  <a:gd name="T22" fmla="*/ 137319 w 762"/>
                  <a:gd name="T23" fmla="*/ 82606 h 1021"/>
                  <a:gd name="T24" fmla="*/ 192102 w 762"/>
                  <a:gd name="T25" fmla="*/ 137436 h 1021"/>
                  <a:gd name="T26" fmla="*/ 137319 w 762"/>
                  <a:gd name="T27" fmla="*/ 192627 h 10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2" h="1021">
                    <a:moveTo>
                      <a:pt x="381" y="0"/>
                    </a:moveTo>
                    <a:cubicBezTo>
                      <a:pt x="171" y="0"/>
                      <a:pt x="0" y="172"/>
                      <a:pt x="0" y="381"/>
                    </a:cubicBezTo>
                    <a:cubicBezTo>
                      <a:pt x="0" y="458"/>
                      <a:pt x="28" y="524"/>
                      <a:pt x="57" y="591"/>
                    </a:cubicBezTo>
                    <a:cubicBezTo>
                      <a:pt x="352" y="991"/>
                      <a:pt x="352" y="991"/>
                      <a:pt x="352" y="991"/>
                    </a:cubicBezTo>
                    <a:cubicBezTo>
                      <a:pt x="361" y="1010"/>
                      <a:pt x="371" y="1020"/>
                      <a:pt x="381" y="1020"/>
                    </a:cubicBezTo>
                    <a:cubicBezTo>
                      <a:pt x="390" y="1020"/>
                      <a:pt x="409" y="1010"/>
                      <a:pt x="409" y="991"/>
                    </a:cubicBezTo>
                    <a:cubicBezTo>
                      <a:pt x="704" y="591"/>
                      <a:pt x="704" y="591"/>
                      <a:pt x="704" y="591"/>
                    </a:cubicBezTo>
                    <a:cubicBezTo>
                      <a:pt x="742" y="524"/>
                      <a:pt x="761" y="458"/>
                      <a:pt x="761" y="381"/>
                    </a:cubicBezTo>
                    <a:cubicBezTo>
                      <a:pt x="761" y="172"/>
                      <a:pt x="590" y="0"/>
                      <a:pt x="381" y="0"/>
                    </a:cubicBezTo>
                    <a:close/>
                    <a:moveTo>
                      <a:pt x="381" y="534"/>
                    </a:moveTo>
                    <a:cubicBezTo>
                      <a:pt x="295" y="534"/>
                      <a:pt x="228" y="467"/>
                      <a:pt x="228" y="381"/>
                    </a:cubicBezTo>
                    <a:cubicBezTo>
                      <a:pt x="228" y="296"/>
                      <a:pt x="295" y="229"/>
                      <a:pt x="381" y="229"/>
                    </a:cubicBezTo>
                    <a:cubicBezTo>
                      <a:pt x="466" y="229"/>
                      <a:pt x="533" y="296"/>
                      <a:pt x="533" y="381"/>
                    </a:cubicBezTo>
                    <a:cubicBezTo>
                      <a:pt x="533" y="467"/>
                      <a:pt x="466" y="534"/>
                      <a:pt x="381" y="53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42" name="Freeform 889">
                <a:extLst>
                  <a:ext uri="{FF2B5EF4-FFF2-40B4-BE49-F238E27FC236}">
                    <a16:creationId xmlns:a16="http://schemas.microsoft.com/office/drawing/2014/main" id="{F33FD089-4BBA-2640-A657-2828FCAD6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7775" y="2428875"/>
                <a:ext cx="277813" cy="366713"/>
              </a:xfrm>
              <a:custGeom>
                <a:avLst/>
                <a:gdLst>
                  <a:gd name="T0" fmla="*/ 140346 w 772"/>
                  <a:gd name="T1" fmla="*/ 0 h 1020"/>
                  <a:gd name="T2" fmla="*/ 0 w 772"/>
                  <a:gd name="T3" fmla="*/ 136978 h 1020"/>
                  <a:gd name="T4" fmla="*/ 24111 w 772"/>
                  <a:gd name="T5" fmla="*/ 212478 h 1020"/>
                  <a:gd name="T6" fmla="*/ 126671 w 772"/>
                  <a:gd name="T7" fmla="*/ 356287 h 1020"/>
                  <a:gd name="T8" fmla="*/ 140346 w 772"/>
                  <a:gd name="T9" fmla="*/ 366353 h 1020"/>
                  <a:gd name="T10" fmla="*/ 150782 w 772"/>
                  <a:gd name="T11" fmla="*/ 356287 h 1020"/>
                  <a:gd name="T12" fmla="*/ 253702 w 772"/>
                  <a:gd name="T13" fmla="*/ 212478 h 1020"/>
                  <a:gd name="T14" fmla="*/ 277453 w 772"/>
                  <a:gd name="T15" fmla="*/ 136978 h 1020"/>
                  <a:gd name="T16" fmla="*/ 140346 w 772"/>
                  <a:gd name="T17" fmla="*/ 0 h 1020"/>
                  <a:gd name="T18" fmla="*/ 140346 w 772"/>
                  <a:gd name="T19" fmla="*/ 191626 h 1020"/>
                  <a:gd name="T20" fmla="*/ 85647 w 772"/>
                  <a:gd name="T21" fmla="*/ 136978 h 1020"/>
                  <a:gd name="T22" fmla="*/ 140346 w 772"/>
                  <a:gd name="T23" fmla="*/ 82331 h 1020"/>
                  <a:gd name="T24" fmla="*/ 195405 w 772"/>
                  <a:gd name="T25" fmla="*/ 136978 h 1020"/>
                  <a:gd name="T26" fmla="*/ 140346 w 772"/>
                  <a:gd name="T27" fmla="*/ 191626 h 10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2" h="1020">
                    <a:moveTo>
                      <a:pt x="390" y="0"/>
                    </a:moveTo>
                    <a:cubicBezTo>
                      <a:pt x="181" y="0"/>
                      <a:pt x="9" y="172"/>
                      <a:pt x="0" y="381"/>
                    </a:cubicBezTo>
                    <a:cubicBezTo>
                      <a:pt x="0" y="457"/>
                      <a:pt x="29" y="524"/>
                      <a:pt x="67" y="591"/>
                    </a:cubicBezTo>
                    <a:cubicBezTo>
                      <a:pt x="352" y="991"/>
                      <a:pt x="352" y="991"/>
                      <a:pt x="352" y="991"/>
                    </a:cubicBezTo>
                    <a:cubicBezTo>
                      <a:pt x="362" y="1010"/>
                      <a:pt x="371" y="1019"/>
                      <a:pt x="390" y="1019"/>
                    </a:cubicBezTo>
                    <a:cubicBezTo>
                      <a:pt x="400" y="1019"/>
                      <a:pt x="410" y="1010"/>
                      <a:pt x="419" y="991"/>
                    </a:cubicBezTo>
                    <a:cubicBezTo>
                      <a:pt x="705" y="591"/>
                      <a:pt x="705" y="591"/>
                      <a:pt x="705" y="591"/>
                    </a:cubicBezTo>
                    <a:cubicBezTo>
                      <a:pt x="743" y="524"/>
                      <a:pt x="771" y="457"/>
                      <a:pt x="771" y="381"/>
                    </a:cubicBezTo>
                    <a:cubicBezTo>
                      <a:pt x="762" y="172"/>
                      <a:pt x="600" y="0"/>
                      <a:pt x="390" y="0"/>
                    </a:cubicBezTo>
                    <a:close/>
                    <a:moveTo>
                      <a:pt x="390" y="533"/>
                    </a:moveTo>
                    <a:cubicBezTo>
                      <a:pt x="305" y="533"/>
                      <a:pt x="238" y="467"/>
                      <a:pt x="238" y="381"/>
                    </a:cubicBezTo>
                    <a:cubicBezTo>
                      <a:pt x="238" y="295"/>
                      <a:pt x="305" y="229"/>
                      <a:pt x="390" y="229"/>
                    </a:cubicBezTo>
                    <a:cubicBezTo>
                      <a:pt x="467" y="229"/>
                      <a:pt x="543" y="295"/>
                      <a:pt x="543" y="381"/>
                    </a:cubicBezTo>
                    <a:cubicBezTo>
                      <a:pt x="543" y="467"/>
                      <a:pt x="467" y="533"/>
                      <a:pt x="390" y="533"/>
                    </a:cubicBezTo>
                    <a:close/>
                  </a:path>
                </a:pathLst>
              </a:custGeom>
              <a:solidFill>
                <a:srgbClr val="FF5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43" name="Text Box 890">
                <a:extLst>
                  <a:ext uri="{FF2B5EF4-FFF2-40B4-BE49-F238E27FC236}">
                    <a16:creationId xmlns:a16="http://schemas.microsoft.com/office/drawing/2014/main" id="{72A2ED72-F28A-154E-97CB-F82177687A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34550" y="3121025"/>
                <a:ext cx="1128627" cy="3397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667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Madrid</a:t>
                </a:r>
              </a:p>
            </p:txBody>
          </p:sp>
          <p:sp>
            <p:nvSpPr>
              <p:cNvPr id="73744" name="Text Box 891">
                <a:extLst>
                  <a:ext uri="{FF2B5EF4-FFF2-40B4-BE49-F238E27FC236}">
                    <a16:creationId xmlns:a16="http://schemas.microsoft.com/office/drawing/2014/main" id="{9D0D90C2-D860-F844-B144-D4179FF623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244513" y="3757613"/>
                <a:ext cx="642482" cy="2238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Palma</a:t>
                </a:r>
              </a:p>
            </p:txBody>
          </p:sp>
          <p:sp>
            <p:nvSpPr>
              <p:cNvPr id="73745" name="Text Box 892">
                <a:extLst>
                  <a:ext uri="{FF2B5EF4-FFF2-40B4-BE49-F238E27FC236}">
                    <a16:creationId xmlns:a16="http://schemas.microsoft.com/office/drawing/2014/main" id="{8675C5B0-B2DB-9B4E-A3C8-5E984F9FD5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95274" y="2386013"/>
                <a:ext cx="1036537" cy="2238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Barcelona</a:t>
                </a:r>
              </a:p>
            </p:txBody>
          </p:sp>
          <p:sp>
            <p:nvSpPr>
              <p:cNvPr id="73746" name="Text Box 893">
                <a:extLst>
                  <a:ext uri="{FF2B5EF4-FFF2-40B4-BE49-F238E27FC236}">
                    <a16:creationId xmlns:a16="http://schemas.microsoft.com/office/drawing/2014/main" id="{D09CE99A-2885-5D45-ADC2-C590B6BC16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03025" y="3813175"/>
                <a:ext cx="856642" cy="2238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Valencia</a:t>
                </a:r>
              </a:p>
            </p:txBody>
          </p:sp>
          <p:sp>
            <p:nvSpPr>
              <p:cNvPr id="73747" name="Text Box 894">
                <a:extLst>
                  <a:ext uri="{FF2B5EF4-FFF2-40B4-BE49-F238E27FC236}">
                    <a16:creationId xmlns:a16="http://schemas.microsoft.com/office/drawing/2014/main" id="{D7344615-A1DA-AB46-8B0D-8C5CE54339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163299" y="4803775"/>
                <a:ext cx="711013" cy="2238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Murcia</a:t>
                </a:r>
              </a:p>
            </p:txBody>
          </p:sp>
          <p:sp>
            <p:nvSpPr>
              <p:cNvPr id="73748" name="Text Box 895">
                <a:extLst>
                  <a:ext uri="{FF2B5EF4-FFF2-40B4-BE49-F238E27FC236}">
                    <a16:creationId xmlns:a16="http://schemas.microsoft.com/office/drawing/2014/main" id="{D6F00CB6-A59E-B74D-BE85-28F398574C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05924" y="5749925"/>
                <a:ext cx="747421" cy="2238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Malaga</a:t>
                </a:r>
              </a:p>
            </p:txBody>
          </p:sp>
          <p:sp>
            <p:nvSpPr>
              <p:cNvPr id="73749" name="Text Box 896">
                <a:extLst>
                  <a:ext uri="{FF2B5EF4-FFF2-40B4-BE49-F238E27FC236}">
                    <a16:creationId xmlns:a16="http://schemas.microsoft.com/office/drawing/2014/main" id="{54647FB2-BFB5-764E-A6A3-92CA76B0A0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02650" y="5413375"/>
                <a:ext cx="648907" cy="2238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Seville</a:t>
                </a:r>
              </a:p>
            </p:txBody>
          </p:sp>
          <p:sp>
            <p:nvSpPr>
              <p:cNvPr id="73750" name="Text Box 897">
                <a:extLst>
                  <a:ext uri="{FF2B5EF4-FFF2-40B4-BE49-F238E27FC236}">
                    <a16:creationId xmlns:a16="http://schemas.microsoft.com/office/drawing/2014/main" id="{08E559CD-CAA1-A447-AA24-83BF0F3D33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196513" y="1131888"/>
                <a:ext cx="648906" cy="2238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Bilbao</a:t>
                </a:r>
              </a:p>
            </p:txBody>
          </p:sp>
          <p:sp>
            <p:nvSpPr>
              <p:cNvPr id="73751" name="Text Box 898">
                <a:extLst>
                  <a:ext uri="{FF2B5EF4-FFF2-40B4-BE49-F238E27FC236}">
                    <a16:creationId xmlns:a16="http://schemas.microsoft.com/office/drawing/2014/main" id="{A17955F0-979E-8B4F-997E-8A97D57BA7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36375" y="2178050"/>
                <a:ext cx="946589" cy="2238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Zaragoza</a:t>
                </a:r>
              </a:p>
            </p:txBody>
          </p:sp>
          <p:sp>
            <p:nvSpPr>
              <p:cNvPr id="73752" name="Freeform 899">
                <a:extLst>
                  <a:ext uri="{FF2B5EF4-FFF2-40B4-BE49-F238E27FC236}">
                    <a16:creationId xmlns:a16="http://schemas.microsoft.com/office/drawing/2014/main" id="{DC382B9D-6878-584F-A1EE-BC53008B0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0450" y="1306513"/>
                <a:ext cx="277813" cy="366712"/>
              </a:xfrm>
              <a:custGeom>
                <a:avLst/>
                <a:gdLst>
                  <a:gd name="T0" fmla="*/ 140524 w 773"/>
                  <a:gd name="T1" fmla="*/ 0 h 1020"/>
                  <a:gd name="T2" fmla="*/ 0 w 773"/>
                  <a:gd name="T3" fmla="*/ 140213 h 1020"/>
                  <a:gd name="T4" fmla="*/ 24080 w 773"/>
                  <a:gd name="T5" fmla="*/ 212118 h 1020"/>
                  <a:gd name="T6" fmla="*/ 126867 w 773"/>
                  <a:gd name="T7" fmla="*/ 359522 h 1020"/>
                  <a:gd name="T8" fmla="*/ 140524 w 773"/>
                  <a:gd name="T9" fmla="*/ 366352 h 1020"/>
                  <a:gd name="T10" fmla="*/ 150587 w 773"/>
                  <a:gd name="T11" fmla="*/ 359522 h 1020"/>
                  <a:gd name="T12" fmla="*/ 253374 w 773"/>
                  <a:gd name="T13" fmla="*/ 212118 h 1020"/>
                  <a:gd name="T14" fmla="*/ 277454 w 773"/>
                  <a:gd name="T15" fmla="*/ 140213 h 1020"/>
                  <a:gd name="T16" fmla="*/ 140524 w 773"/>
                  <a:gd name="T17" fmla="*/ 0 h 1020"/>
                  <a:gd name="T18" fmla="*/ 140524 w 773"/>
                  <a:gd name="T19" fmla="*/ 195220 h 1020"/>
                  <a:gd name="T20" fmla="*/ 85536 w 773"/>
                  <a:gd name="T21" fmla="*/ 140213 h 1020"/>
                  <a:gd name="T22" fmla="*/ 140524 w 773"/>
                  <a:gd name="T23" fmla="*/ 85566 h 1020"/>
                  <a:gd name="T24" fmla="*/ 195152 w 773"/>
                  <a:gd name="T25" fmla="*/ 140213 h 1020"/>
                  <a:gd name="T26" fmla="*/ 140524 w 773"/>
                  <a:gd name="T27" fmla="*/ 195220 h 10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3" h="1020">
                    <a:moveTo>
                      <a:pt x="391" y="0"/>
                    </a:moveTo>
                    <a:cubicBezTo>
                      <a:pt x="181" y="0"/>
                      <a:pt x="10" y="181"/>
                      <a:pt x="0" y="390"/>
                    </a:cubicBezTo>
                    <a:cubicBezTo>
                      <a:pt x="10" y="466"/>
                      <a:pt x="29" y="533"/>
                      <a:pt x="67" y="590"/>
                    </a:cubicBezTo>
                    <a:cubicBezTo>
                      <a:pt x="353" y="1000"/>
                      <a:pt x="353" y="1000"/>
                      <a:pt x="353" y="1000"/>
                    </a:cubicBezTo>
                    <a:cubicBezTo>
                      <a:pt x="362" y="1019"/>
                      <a:pt x="371" y="1019"/>
                      <a:pt x="391" y="1019"/>
                    </a:cubicBezTo>
                    <a:cubicBezTo>
                      <a:pt x="400" y="1019"/>
                      <a:pt x="410" y="1019"/>
                      <a:pt x="419" y="1000"/>
                    </a:cubicBezTo>
                    <a:cubicBezTo>
                      <a:pt x="705" y="590"/>
                      <a:pt x="705" y="590"/>
                      <a:pt x="705" y="590"/>
                    </a:cubicBezTo>
                    <a:cubicBezTo>
                      <a:pt x="743" y="533"/>
                      <a:pt x="772" y="466"/>
                      <a:pt x="772" y="390"/>
                    </a:cubicBezTo>
                    <a:cubicBezTo>
                      <a:pt x="772" y="181"/>
                      <a:pt x="600" y="0"/>
                      <a:pt x="391" y="0"/>
                    </a:cubicBezTo>
                    <a:close/>
                    <a:moveTo>
                      <a:pt x="391" y="543"/>
                    </a:moveTo>
                    <a:cubicBezTo>
                      <a:pt x="305" y="543"/>
                      <a:pt x="238" y="466"/>
                      <a:pt x="238" y="390"/>
                    </a:cubicBezTo>
                    <a:cubicBezTo>
                      <a:pt x="238" y="304"/>
                      <a:pt x="305" y="238"/>
                      <a:pt x="391" y="238"/>
                    </a:cubicBezTo>
                    <a:cubicBezTo>
                      <a:pt x="467" y="238"/>
                      <a:pt x="543" y="304"/>
                      <a:pt x="543" y="390"/>
                    </a:cubicBezTo>
                    <a:cubicBezTo>
                      <a:pt x="543" y="466"/>
                      <a:pt x="467" y="543"/>
                      <a:pt x="391" y="543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53" name="Freeform 900">
                <a:extLst>
                  <a:ext uri="{FF2B5EF4-FFF2-40B4-BE49-F238E27FC236}">
                    <a16:creationId xmlns:a16="http://schemas.microsoft.com/office/drawing/2014/main" id="{FCFBAFA2-1AAD-3E48-9486-12AB45D3B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2688" y="4029075"/>
                <a:ext cx="274637" cy="366713"/>
              </a:xfrm>
              <a:custGeom>
                <a:avLst/>
                <a:gdLst>
                  <a:gd name="T0" fmla="*/ 137139 w 763"/>
                  <a:gd name="T1" fmla="*/ 0 h 1020"/>
                  <a:gd name="T2" fmla="*/ 0 w 763"/>
                  <a:gd name="T3" fmla="*/ 140214 h 1020"/>
                  <a:gd name="T4" fmla="*/ 20517 w 763"/>
                  <a:gd name="T5" fmla="*/ 212118 h 1020"/>
                  <a:gd name="T6" fmla="*/ 126700 w 763"/>
                  <a:gd name="T7" fmla="*/ 359523 h 1020"/>
                  <a:gd name="T8" fmla="*/ 137139 w 763"/>
                  <a:gd name="T9" fmla="*/ 366353 h 1020"/>
                  <a:gd name="T10" fmla="*/ 147577 w 763"/>
                  <a:gd name="T11" fmla="*/ 359523 h 1020"/>
                  <a:gd name="T12" fmla="*/ 253760 w 763"/>
                  <a:gd name="T13" fmla="*/ 212118 h 1020"/>
                  <a:gd name="T14" fmla="*/ 274277 w 763"/>
                  <a:gd name="T15" fmla="*/ 140214 h 1020"/>
                  <a:gd name="T16" fmla="*/ 137139 w 763"/>
                  <a:gd name="T17" fmla="*/ 0 h 1020"/>
                  <a:gd name="T18" fmla="*/ 137139 w 763"/>
                  <a:gd name="T19" fmla="*/ 191626 h 1020"/>
                  <a:gd name="T20" fmla="*/ 82427 w 763"/>
                  <a:gd name="T21" fmla="*/ 136978 h 1020"/>
                  <a:gd name="T22" fmla="*/ 137139 w 763"/>
                  <a:gd name="T23" fmla="*/ 81971 h 1020"/>
                  <a:gd name="T24" fmla="*/ 191850 w 763"/>
                  <a:gd name="T25" fmla="*/ 136978 h 1020"/>
                  <a:gd name="T26" fmla="*/ 137139 w 763"/>
                  <a:gd name="T27" fmla="*/ 191626 h 10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3" h="1020">
                    <a:moveTo>
                      <a:pt x="381" y="0"/>
                    </a:moveTo>
                    <a:cubicBezTo>
                      <a:pt x="172" y="0"/>
                      <a:pt x="0" y="171"/>
                      <a:pt x="0" y="390"/>
                    </a:cubicBezTo>
                    <a:cubicBezTo>
                      <a:pt x="0" y="457"/>
                      <a:pt x="19" y="533"/>
                      <a:pt x="57" y="590"/>
                    </a:cubicBezTo>
                    <a:cubicBezTo>
                      <a:pt x="352" y="1000"/>
                      <a:pt x="352" y="1000"/>
                      <a:pt x="352" y="1000"/>
                    </a:cubicBezTo>
                    <a:cubicBezTo>
                      <a:pt x="362" y="1009"/>
                      <a:pt x="371" y="1019"/>
                      <a:pt x="381" y="1019"/>
                    </a:cubicBezTo>
                    <a:cubicBezTo>
                      <a:pt x="390" y="1019"/>
                      <a:pt x="400" y="1009"/>
                      <a:pt x="410" y="1000"/>
                    </a:cubicBezTo>
                    <a:cubicBezTo>
                      <a:pt x="705" y="590"/>
                      <a:pt x="705" y="590"/>
                      <a:pt x="705" y="590"/>
                    </a:cubicBezTo>
                    <a:cubicBezTo>
                      <a:pt x="743" y="533"/>
                      <a:pt x="762" y="457"/>
                      <a:pt x="762" y="390"/>
                    </a:cubicBezTo>
                    <a:cubicBezTo>
                      <a:pt x="762" y="171"/>
                      <a:pt x="591" y="0"/>
                      <a:pt x="381" y="0"/>
                    </a:cubicBezTo>
                    <a:close/>
                    <a:moveTo>
                      <a:pt x="381" y="533"/>
                    </a:moveTo>
                    <a:cubicBezTo>
                      <a:pt x="295" y="533"/>
                      <a:pt x="229" y="466"/>
                      <a:pt x="229" y="381"/>
                    </a:cubicBezTo>
                    <a:cubicBezTo>
                      <a:pt x="229" y="295"/>
                      <a:pt x="295" y="228"/>
                      <a:pt x="381" y="228"/>
                    </a:cubicBezTo>
                    <a:cubicBezTo>
                      <a:pt x="467" y="228"/>
                      <a:pt x="533" y="295"/>
                      <a:pt x="533" y="381"/>
                    </a:cubicBezTo>
                    <a:cubicBezTo>
                      <a:pt x="533" y="466"/>
                      <a:pt x="467" y="533"/>
                      <a:pt x="381" y="533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54" name="Freeform 901">
                <a:extLst>
                  <a:ext uri="{FF2B5EF4-FFF2-40B4-BE49-F238E27FC236}">
                    <a16:creationId xmlns:a16="http://schemas.microsoft.com/office/drawing/2014/main" id="{73BA93B4-EF71-204F-8635-BC1749F76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7400" y="4995863"/>
                <a:ext cx="274638" cy="368300"/>
              </a:xfrm>
              <a:custGeom>
                <a:avLst/>
                <a:gdLst>
                  <a:gd name="T0" fmla="*/ 137139 w 763"/>
                  <a:gd name="T1" fmla="*/ 0 h 1021"/>
                  <a:gd name="T2" fmla="*/ 0 w 763"/>
                  <a:gd name="T3" fmla="*/ 141043 h 1021"/>
                  <a:gd name="T4" fmla="*/ 20517 w 763"/>
                  <a:gd name="T5" fmla="*/ 213188 h 1021"/>
                  <a:gd name="T6" fmla="*/ 126701 w 763"/>
                  <a:gd name="T7" fmla="*/ 361086 h 1021"/>
                  <a:gd name="T8" fmla="*/ 137139 w 763"/>
                  <a:gd name="T9" fmla="*/ 367939 h 1021"/>
                  <a:gd name="T10" fmla="*/ 147217 w 763"/>
                  <a:gd name="T11" fmla="*/ 361086 h 1021"/>
                  <a:gd name="T12" fmla="*/ 253761 w 763"/>
                  <a:gd name="T13" fmla="*/ 213188 h 1021"/>
                  <a:gd name="T14" fmla="*/ 274278 w 763"/>
                  <a:gd name="T15" fmla="*/ 141043 h 1021"/>
                  <a:gd name="T16" fmla="*/ 137139 w 763"/>
                  <a:gd name="T17" fmla="*/ 0 h 1021"/>
                  <a:gd name="T18" fmla="*/ 137139 w 763"/>
                  <a:gd name="T19" fmla="*/ 196234 h 1021"/>
                  <a:gd name="T20" fmla="*/ 82067 w 763"/>
                  <a:gd name="T21" fmla="*/ 141043 h 1021"/>
                  <a:gd name="T22" fmla="*/ 137139 w 763"/>
                  <a:gd name="T23" fmla="*/ 82606 h 1021"/>
                  <a:gd name="T24" fmla="*/ 191851 w 763"/>
                  <a:gd name="T25" fmla="*/ 141043 h 1021"/>
                  <a:gd name="T26" fmla="*/ 137139 w 763"/>
                  <a:gd name="T27" fmla="*/ 196234 h 10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3" h="1021">
                    <a:moveTo>
                      <a:pt x="381" y="0"/>
                    </a:moveTo>
                    <a:cubicBezTo>
                      <a:pt x="171" y="0"/>
                      <a:pt x="0" y="172"/>
                      <a:pt x="0" y="391"/>
                    </a:cubicBezTo>
                    <a:cubicBezTo>
                      <a:pt x="0" y="467"/>
                      <a:pt x="19" y="534"/>
                      <a:pt x="57" y="591"/>
                    </a:cubicBezTo>
                    <a:cubicBezTo>
                      <a:pt x="352" y="1001"/>
                      <a:pt x="352" y="1001"/>
                      <a:pt x="352" y="1001"/>
                    </a:cubicBezTo>
                    <a:cubicBezTo>
                      <a:pt x="352" y="1020"/>
                      <a:pt x="371" y="1020"/>
                      <a:pt x="381" y="1020"/>
                    </a:cubicBezTo>
                    <a:cubicBezTo>
                      <a:pt x="390" y="1020"/>
                      <a:pt x="400" y="1020"/>
                      <a:pt x="409" y="1001"/>
                    </a:cubicBezTo>
                    <a:cubicBezTo>
                      <a:pt x="705" y="591"/>
                      <a:pt x="705" y="591"/>
                      <a:pt x="705" y="591"/>
                    </a:cubicBezTo>
                    <a:cubicBezTo>
                      <a:pt x="733" y="534"/>
                      <a:pt x="762" y="467"/>
                      <a:pt x="762" y="391"/>
                    </a:cubicBezTo>
                    <a:cubicBezTo>
                      <a:pt x="762" y="172"/>
                      <a:pt x="590" y="0"/>
                      <a:pt x="381" y="0"/>
                    </a:cubicBezTo>
                    <a:close/>
                    <a:moveTo>
                      <a:pt x="381" y="544"/>
                    </a:moveTo>
                    <a:cubicBezTo>
                      <a:pt x="295" y="544"/>
                      <a:pt x="228" y="467"/>
                      <a:pt x="228" y="391"/>
                    </a:cubicBezTo>
                    <a:cubicBezTo>
                      <a:pt x="228" y="305"/>
                      <a:pt x="295" y="229"/>
                      <a:pt x="381" y="229"/>
                    </a:cubicBezTo>
                    <a:cubicBezTo>
                      <a:pt x="467" y="229"/>
                      <a:pt x="533" y="305"/>
                      <a:pt x="533" y="391"/>
                    </a:cubicBezTo>
                    <a:cubicBezTo>
                      <a:pt x="533" y="467"/>
                      <a:pt x="467" y="544"/>
                      <a:pt x="381" y="544"/>
                    </a:cubicBezTo>
                    <a:close/>
                  </a:path>
                </a:pathLst>
              </a:custGeom>
              <a:solidFill>
                <a:srgbClr val="762A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55" name="Freeform 902">
                <a:extLst>
                  <a:ext uri="{FF2B5EF4-FFF2-40B4-BE49-F238E27FC236}">
                    <a16:creationId xmlns:a16="http://schemas.microsoft.com/office/drawing/2014/main" id="{F8F0DC97-8E9D-7642-8A08-48D0A072E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1300" y="5986463"/>
                <a:ext cx="277813" cy="366712"/>
              </a:xfrm>
              <a:custGeom>
                <a:avLst/>
                <a:gdLst>
                  <a:gd name="T0" fmla="*/ 137107 w 772"/>
                  <a:gd name="T1" fmla="*/ 0 h 1020"/>
                  <a:gd name="T2" fmla="*/ 0 w 772"/>
                  <a:gd name="T3" fmla="*/ 136978 h 1020"/>
                  <a:gd name="T4" fmla="*/ 24111 w 772"/>
                  <a:gd name="T5" fmla="*/ 212118 h 1020"/>
                  <a:gd name="T6" fmla="*/ 126671 w 772"/>
                  <a:gd name="T7" fmla="*/ 359522 h 1020"/>
                  <a:gd name="T8" fmla="*/ 137107 w 772"/>
                  <a:gd name="T9" fmla="*/ 366352 h 1020"/>
                  <a:gd name="T10" fmla="*/ 150782 w 772"/>
                  <a:gd name="T11" fmla="*/ 359522 h 1020"/>
                  <a:gd name="T12" fmla="*/ 253702 w 772"/>
                  <a:gd name="T13" fmla="*/ 212118 h 1020"/>
                  <a:gd name="T14" fmla="*/ 277453 w 772"/>
                  <a:gd name="T15" fmla="*/ 136978 h 1020"/>
                  <a:gd name="T16" fmla="*/ 137107 w 772"/>
                  <a:gd name="T17" fmla="*/ 0 h 1020"/>
                  <a:gd name="T18" fmla="*/ 137107 w 772"/>
                  <a:gd name="T19" fmla="*/ 191625 h 1020"/>
                  <a:gd name="T20" fmla="*/ 82408 w 772"/>
                  <a:gd name="T21" fmla="*/ 136978 h 1020"/>
                  <a:gd name="T22" fmla="*/ 137107 w 772"/>
                  <a:gd name="T23" fmla="*/ 82330 h 1020"/>
                  <a:gd name="T24" fmla="*/ 191806 w 772"/>
                  <a:gd name="T25" fmla="*/ 136978 h 1020"/>
                  <a:gd name="T26" fmla="*/ 137107 w 772"/>
                  <a:gd name="T27" fmla="*/ 191625 h 10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2" h="1020">
                    <a:moveTo>
                      <a:pt x="381" y="0"/>
                    </a:moveTo>
                    <a:cubicBezTo>
                      <a:pt x="171" y="0"/>
                      <a:pt x="9" y="171"/>
                      <a:pt x="0" y="381"/>
                    </a:cubicBezTo>
                    <a:cubicBezTo>
                      <a:pt x="0" y="457"/>
                      <a:pt x="29" y="533"/>
                      <a:pt x="67" y="590"/>
                    </a:cubicBezTo>
                    <a:cubicBezTo>
                      <a:pt x="352" y="1000"/>
                      <a:pt x="352" y="1000"/>
                      <a:pt x="352" y="1000"/>
                    </a:cubicBezTo>
                    <a:cubicBezTo>
                      <a:pt x="362" y="1010"/>
                      <a:pt x="371" y="1019"/>
                      <a:pt x="381" y="1019"/>
                    </a:cubicBezTo>
                    <a:cubicBezTo>
                      <a:pt x="400" y="1019"/>
                      <a:pt x="410" y="1010"/>
                      <a:pt x="419" y="1000"/>
                    </a:cubicBezTo>
                    <a:cubicBezTo>
                      <a:pt x="705" y="590"/>
                      <a:pt x="705" y="590"/>
                      <a:pt x="705" y="590"/>
                    </a:cubicBezTo>
                    <a:cubicBezTo>
                      <a:pt x="743" y="533"/>
                      <a:pt x="762" y="457"/>
                      <a:pt x="771" y="381"/>
                    </a:cubicBezTo>
                    <a:cubicBezTo>
                      <a:pt x="762" y="171"/>
                      <a:pt x="590" y="0"/>
                      <a:pt x="381" y="0"/>
                    </a:cubicBezTo>
                    <a:close/>
                    <a:moveTo>
                      <a:pt x="381" y="533"/>
                    </a:moveTo>
                    <a:cubicBezTo>
                      <a:pt x="305" y="533"/>
                      <a:pt x="229" y="467"/>
                      <a:pt x="229" y="381"/>
                    </a:cubicBezTo>
                    <a:cubicBezTo>
                      <a:pt x="229" y="295"/>
                      <a:pt x="305" y="229"/>
                      <a:pt x="381" y="229"/>
                    </a:cubicBezTo>
                    <a:cubicBezTo>
                      <a:pt x="467" y="229"/>
                      <a:pt x="533" y="295"/>
                      <a:pt x="533" y="381"/>
                    </a:cubicBezTo>
                    <a:cubicBezTo>
                      <a:pt x="533" y="467"/>
                      <a:pt x="467" y="533"/>
                      <a:pt x="381" y="533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56" name="Freeform 903">
                <a:extLst>
                  <a:ext uri="{FF2B5EF4-FFF2-40B4-BE49-F238E27FC236}">
                    <a16:creationId xmlns:a16="http://schemas.microsoft.com/office/drawing/2014/main" id="{2E2B4E06-2119-3C43-B48E-E1EAB2A97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2938" y="5626100"/>
                <a:ext cx="274637" cy="366713"/>
              </a:xfrm>
              <a:custGeom>
                <a:avLst/>
                <a:gdLst>
                  <a:gd name="T0" fmla="*/ 137139 w 763"/>
                  <a:gd name="T1" fmla="*/ 0 h 1020"/>
                  <a:gd name="T2" fmla="*/ 0 w 763"/>
                  <a:gd name="T3" fmla="*/ 140573 h 1020"/>
                  <a:gd name="T4" fmla="*/ 20517 w 763"/>
                  <a:gd name="T5" fmla="*/ 212478 h 1020"/>
                  <a:gd name="T6" fmla="*/ 127060 w 763"/>
                  <a:gd name="T7" fmla="*/ 359523 h 1020"/>
                  <a:gd name="T8" fmla="*/ 137139 w 763"/>
                  <a:gd name="T9" fmla="*/ 366353 h 1020"/>
                  <a:gd name="T10" fmla="*/ 147577 w 763"/>
                  <a:gd name="T11" fmla="*/ 359523 h 1020"/>
                  <a:gd name="T12" fmla="*/ 253760 w 763"/>
                  <a:gd name="T13" fmla="*/ 212478 h 1020"/>
                  <a:gd name="T14" fmla="*/ 274277 w 763"/>
                  <a:gd name="T15" fmla="*/ 140573 h 1020"/>
                  <a:gd name="T16" fmla="*/ 137139 w 763"/>
                  <a:gd name="T17" fmla="*/ 0 h 1020"/>
                  <a:gd name="T18" fmla="*/ 137139 w 763"/>
                  <a:gd name="T19" fmla="*/ 191626 h 1020"/>
                  <a:gd name="T20" fmla="*/ 82427 w 763"/>
                  <a:gd name="T21" fmla="*/ 136978 h 1020"/>
                  <a:gd name="T22" fmla="*/ 137139 w 763"/>
                  <a:gd name="T23" fmla="*/ 81971 h 1020"/>
                  <a:gd name="T24" fmla="*/ 192210 w 763"/>
                  <a:gd name="T25" fmla="*/ 136978 h 1020"/>
                  <a:gd name="T26" fmla="*/ 137139 w 763"/>
                  <a:gd name="T27" fmla="*/ 191626 h 10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3" h="1020">
                    <a:moveTo>
                      <a:pt x="381" y="0"/>
                    </a:moveTo>
                    <a:cubicBezTo>
                      <a:pt x="172" y="0"/>
                      <a:pt x="0" y="171"/>
                      <a:pt x="0" y="391"/>
                    </a:cubicBezTo>
                    <a:cubicBezTo>
                      <a:pt x="0" y="457"/>
                      <a:pt x="29" y="533"/>
                      <a:pt x="57" y="591"/>
                    </a:cubicBezTo>
                    <a:cubicBezTo>
                      <a:pt x="353" y="1000"/>
                      <a:pt x="353" y="1000"/>
                      <a:pt x="353" y="1000"/>
                    </a:cubicBezTo>
                    <a:cubicBezTo>
                      <a:pt x="362" y="1010"/>
                      <a:pt x="372" y="1019"/>
                      <a:pt x="381" y="1019"/>
                    </a:cubicBezTo>
                    <a:cubicBezTo>
                      <a:pt x="391" y="1019"/>
                      <a:pt x="410" y="1010"/>
                      <a:pt x="410" y="1000"/>
                    </a:cubicBezTo>
                    <a:cubicBezTo>
                      <a:pt x="705" y="591"/>
                      <a:pt x="705" y="591"/>
                      <a:pt x="705" y="591"/>
                    </a:cubicBezTo>
                    <a:cubicBezTo>
                      <a:pt x="743" y="533"/>
                      <a:pt x="762" y="457"/>
                      <a:pt x="762" y="391"/>
                    </a:cubicBezTo>
                    <a:cubicBezTo>
                      <a:pt x="762" y="171"/>
                      <a:pt x="591" y="0"/>
                      <a:pt x="381" y="0"/>
                    </a:cubicBezTo>
                    <a:close/>
                    <a:moveTo>
                      <a:pt x="381" y="533"/>
                    </a:moveTo>
                    <a:cubicBezTo>
                      <a:pt x="295" y="533"/>
                      <a:pt x="229" y="467"/>
                      <a:pt x="229" y="381"/>
                    </a:cubicBezTo>
                    <a:cubicBezTo>
                      <a:pt x="229" y="295"/>
                      <a:pt x="295" y="228"/>
                      <a:pt x="381" y="228"/>
                    </a:cubicBezTo>
                    <a:cubicBezTo>
                      <a:pt x="467" y="228"/>
                      <a:pt x="534" y="295"/>
                      <a:pt x="534" y="381"/>
                    </a:cubicBezTo>
                    <a:cubicBezTo>
                      <a:pt x="534" y="467"/>
                      <a:pt x="467" y="533"/>
                      <a:pt x="381" y="533"/>
                    </a:cubicBezTo>
                    <a:close/>
                  </a:path>
                </a:pathLst>
              </a:custGeom>
              <a:solidFill>
                <a:srgbClr val="538D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57" name="Freeform 904">
                <a:extLst>
                  <a:ext uri="{FF2B5EF4-FFF2-40B4-BE49-F238E27FC236}">
                    <a16:creationId xmlns:a16="http://schemas.microsoft.com/office/drawing/2014/main" id="{3FD2940D-CD7E-3B42-B695-22038DAAB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9888" y="3981450"/>
                <a:ext cx="277812" cy="366713"/>
              </a:xfrm>
              <a:custGeom>
                <a:avLst/>
                <a:gdLst>
                  <a:gd name="T0" fmla="*/ 136929 w 773"/>
                  <a:gd name="T1" fmla="*/ 0 h 1020"/>
                  <a:gd name="T2" fmla="*/ 0 w 773"/>
                  <a:gd name="T3" fmla="*/ 140573 h 1020"/>
                  <a:gd name="T4" fmla="*/ 24079 w 773"/>
                  <a:gd name="T5" fmla="*/ 212478 h 1020"/>
                  <a:gd name="T6" fmla="*/ 126507 w 773"/>
                  <a:gd name="T7" fmla="*/ 359882 h 1020"/>
                  <a:gd name="T8" fmla="*/ 136929 w 773"/>
                  <a:gd name="T9" fmla="*/ 366353 h 1020"/>
                  <a:gd name="T10" fmla="*/ 150586 w 773"/>
                  <a:gd name="T11" fmla="*/ 359882 h 1020"/>
                  <a:gd name="T12" fmla="*/ 253373 w 773"/>
                  <a:gd name="T13" fmla="*/ 212478 h 1020"/>
                  <a:gd name="T14" fmla="*/ 277453 w 773"/>
                  <a:gd name="T15" fmla="*/ 140573 h 1020"/>
                  <a:gd name="T16" fmla="*/ 136929 w 773"/>
                  <a:gd name="T17" fmla="*/ 0 h 1020"/>
                  <a:gd name="T18" fmla="*/ 136929 w 773"/>
                  <a:gd name="T19" fmla="*/ 191985 h 1020"/>
                  <a:gd name="T20" fmla="*/ 82301 w 773"/>
                  <a:gd name="T21" fmla="*/ 136978 h 1020"/>
                  <a:gd name="T22" fmla="*/ 136929 w 773"/>
                  <a:gd name="T23" fmla="*/ 82331 h 1020"/>
                  <a:gd name="T24" fmla="*/ 195151 w 773"/>
                  <a:gd name="T25" fmla="*/ 136978 h 1020"/>
                  <a:gd name="T26" fmla="*/ 136929 w 773"/>
                  <a:gd name="T27" fmla="*/ 191985 h 10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3" h="1020">
                    <a:moveTo>
                      <a:pt x="381" y="0"/>
                    </a:moveTo>
                    <a:cubicBezTo>
                      <a:pt x="172" y="0"/>
                      <a:pt x="10" y="172"/>
                      <a:pt x="0" y="391"/>
                    </a:cubicBezTo>
                    <a:cubicBezTo>
                      <a:pt x="0" y="457"/>
                      <a:pt x="29" y="534"/>
                      <a:pt x="67" y="591"/>
                    </a:cubicBezTo>
                    <a:cubicBezTo>
                      <a:pt x="352" y="1001"/>
                      <a:pt x="352" y="1001"/>
                      <a:pt x="352" y="1001"/>
                    </a:cubicBezTo>
                    <a:cubicBezTo>
                      <a:pt x="362" y="1010"/>
                      <a:pt x="372" y="1019"/>
                      <a:pt x="381" y="1019"/>
                    </a:cubicBezTo>
                    <a:cubicBezTo>
                      <a:pt x="400" y="1019"/>
                      <a:pt x="410" y="1010"/>
                      <a:pt x="419" y="1001"/>
                    </a:cubicBezTo>
                    <a:cubicBezTo>
                      <a:pt x="705" y="591"/>
                      <a:pt x="705" y="591"/>
                      <a:pt x="705" y="591"/>
                    </a:cubicBezTo>
                    <a:cubicBezTo>
                      <a:pt x="743" y="534"/>
                      <a:pt x="772" y="457"/>
                      <a:pt x="772" y="391"/>
                    </a:cubicBezTo>
                    <a:cubicBezTo>
                      <a:pt x="762" y="172"/>
                      <a:pt x="600" y="0"/>
                      <a:pt x="381" y="0"/>
                    </a:cubicBezTo>
                    <a:close/>
                    <a:moveTo>
                      <a:pt x="381" y="534"/>
                    </a:moveTo>
                    <a:cubicBezTo>
                      <a:pt x="305" y="534"/>
                      <a:pt x="229" y="467"/>
                      <a:pt x="229" y="381"/>
                    </a:cubicBezTo>
                    <a:cubicBezTo>
                      <a:pt x="229" y="296"/>
                      <a:pt x="305" y="229"/>
                      <a:pt x="381" y="229"/>
                    </a:cubicBezTo>
                    <a:cubicBezTo>
                      <a:pt x="467" y="229"/>
                      <a:pt x="543" y="296"/>
                      <a:pt x="543" y="381"/>
                    </a:cubicBezTo>
                    <a:cubicBezTo>
                      <a:pt x="543" y="467"/>
                      <a:pt x="467" y="534"/>
                      <a:pt x="381" y="534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7588E677-43A9-E14B-900C-014E2FC28AAC}"/>
              </a:ext>
            </a:extLst>
          </p:cNvPr>
          <p:cNvGrpSpPr/>
          <p:nvPr/>
        </p:nvGrpSpPr>
        <p:grpSpPr>
          <a:xfrm>
            <a:off x="858574" y="1162845"/>
            <a:ext cx="3788833" cy="3622146"/>
            <a:chOff x="1030288" y="1395413"/>
            <a:chExt cx="4546600" cy="4346575"/>
          </a:xfrm>
        </p:grpSpPr>
        <p:sp>
          <p:nvSpPr>
            <p:cNvPr id="73729" name="Text Box 3">
              <a:extLst>
                <a:ext uri="{FF2B5EF4-FFF2-40B4-BE49-F238E27FC236}">
                  <a16:creationId xmlns:a16="http://schemas.microsoft.com/office/drawing/2014/main" id="{DBA35472-9525-BC47-805B-A5297F6F3C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801938"/>
              <a:ext cx="115570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7AE11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MADRID</a:t>
              </a:r>
            </a:p>
          </p:txBody>
        </p:sp>
        <p:sp>
          <p:nvSpPr>
            <p:cNvPr id="73730" name="Text Box 4">
              <a:extLst>
                <a:ext uri="{FF2B5EF4-FFF2-40B4-BE49-F238E27FC236}">
                  <a16:creationId xmlns:a16="http://schemas.microsoft.com/office/drawing/2014/main" id="{B56B19D0-F18F-6449-803F-D82FA52503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836988"/>
              <a:ext cx="171608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BARCELONA</a:t>
              </a:r>
            </a:p>
          </p:txBody>
        </p:sp>
        <p:sp>
          <p:nvSpPr>
            <p:cNvPr id="73731" name="Text Box 5">
              <a:extLst>
                <a:ext uri="{FF2B5EF4-FFF2-40B4-BE49-F238E27FC236}">
                  <a16:creationId xmlns:a16="http://schemas.microsoft.com/office/drawing/2014/main" id="{761068D6-A9D9-E84F-BDEC-94923A0497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68863"/>
              <a:ext cx="139223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VALENCIA</a:t>
              </a:r>
            </a:p>
          </p:txBody>
        </p:sp>
        <p:sp>
          <p:nvSpPr>
            <p:cNvPr id="73732" name="Text Box 6">
              <a:extLst>
                <a:ext uri="{FF2B5EF4-FFF2-40B4-BE49-F238E27FC236}">
                  <a16:creationId xmlns:a16="http://schemas.microsoft.com/office/drawing/2014/main" id="{E8534159-EF54-2B43-A15B-7F724F4254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27300" y="1395413"/>
              <a:ext cx="3049588" cy="9858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5333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SPAIN</a:t>
              </a:r>
            </a:p>
          </p:txBody>
        </p:sp>
        <p:grpSp>
          <p:nvGrpSpPr>
            <p:cNvPr id="73735" name="Group 3">
              <a:extLst>
                <a:ext uri="{FF2B5EF4-FFF2-40B4-BE49-F238E27FC236}">
                  <a16:creationId xmlns:a16="http://schemas.microsoft.com/office/drawing/2014/main" id="{9F650F82-9F9F-3241-BF2E-B2C646EE88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528763"/>
              <a:ext cx="990600" cy="661987"/>
              <a:chOff x="1155700" y="1566863"/>
              <a:chExt cx="990600" cy="661987"/>
            </a:xfrm>
          </p:grpSpPr>
          <p:sp>
            <p:nvSpPr>
              <p:cNvPr id="73758" name="Freeform 27">
                <a:extLst>
                  <a:ext uri="{FF2B5EF4-FFF2-40B4-BE49-F238E27FC236}">
                    <a16:creationId xmlns:a16="http://schemas.microsoft.com/office/drawing/2014/main" id="{85804F4D-F1EE-2A43-A0DB-0766FD0C9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566863"/>
                <a:ext cx="990600" cy="661987"/>
              </a:xfrm>
              <a:custGeom>
                <a:avLst/>
                <a:gdLst>
                  <a:gd name="T0" fmla="*/ 0 w 2753"/>
                  <a:gd name="T1" fmla="*/ 0 h 1840"/>
                  <a:gd name="T2" fmla="*/ 990240 w 2753"/>
                  <a:gd name="T3" fmla="*/ 0 h 1840"/>
                  <a:gd name="T4" fmla="*/ 990240 w 2753"/>
                  <a:gd name="T5" fmla="*/ 661627 h 1840"/>
                  <a:gd name="T6" fmla="*/ 0 w 2753"/>
                  <a:gd name="T7" fmla="*/ 661627 h 1840"/>
                  <a:gd name="T8" fmla="*/ 0 w 2753"/>
                  <a:gd name="T9" fmla="*/ 0 h 18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53" h="1840">
                    <a:moveTo>
                      <a:pt x="0" y="0"/>
                    </a:moveTo>
                    <a:lnTo>
                      <a:pt x="2752" y="0"/>
                    </a:lnTo>
                    <a:lnTo>
                      <a:pt x="2752" y="1839"/>
                    </a:lnTo>
                    <a:lnTo>
                      <a:pt x="0" y="183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60B1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58595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59" name="Freeform 28">
                <a:extLst>
                  <a:ext uri="{FF2B5EF4-FFF2-40B4-BE49-F238E27FC236}">
                    <a16:creationId xmlns:a16="http://schemas.microsoft.com/office/drawing/2014/main" id="{B32C3EC5-4C29-1043-A388-A67A7B5B8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735138"/>
                <a:ext cx="990600" cy="330200"/>
              </a:xfrm>
              <a:custGeom>
                <a:avLst/>
                <a:gdLst>
                  <a:gd name="T0" fmla="*/ 0 w 2753"/>
                  <a:gd name="T1" fmla="*/ 0 h 916"/>
                  <a:gd name="T2" fmla="*/ 990240 w 2753"/>
                  <a:gd name="T3" fmla="*/ 0 h 916"/>
                  <a:gd name="T4" fmla="*/ 990240 w 2753"/>
                  <a:gd name="T5" fmla="*/ 329840 h 916"/>
                  <a:gd name="T6" fmla="*/ 0 w 2753"/>
                  <a:gd name="T7" fmla="*/ 329840 h 916"/>
                  <a:gd name="T8" fmla="*/ 0 w 2753"/>
                  <a:gd name="T9" fmla="*/ 0 h 9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53" h="916">
                    <a:moveTo>
                      <a:pt x="0" y="0"/>
                    </a:moveTo>
                    <a:lnTo>
                      <a:pt x="2752" y="0"/>
                    </a:lnTo>
                    <a:lnTo>
                      <a:pt x="2752" y="915"/>
                    </a:lnTo>
                    <a:lnTo>
                      <a:pt x="0" y="9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C4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58595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60" name="Freeform 29">
                <a:extLst>
                  <a:ext uri="{FF2B5EF4-FFF2-40B4-BE49-F238E27FC236}">
                    <a16:creationId xmlns:a16="http://schemas.microsoft.com/office/drawing/2014/main" id="{C84092E8-614F-E442-9E05-FF4012370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852613"/>
                <a:ext cx="31750" cy="11112"/>
              </a:xfrm>
              <a:custGeom>
                <a:avLst/>
                <a:gdLst>
                  <a:gd name="T0" fmla="*/ 7015 w 86"/>
                  <a:gd name="T1" fmla="*/ 10742 h 30"/>
                  <a:gd name="T2" fmla="*/ 3323 w 86"/>
                  <a:gd name="T3" fmla="*/ 10742 h 30"/>
                  <a:gd name="T4" fmla="*/ 3323 w 86"/>
                  <a:gd name="T5" fmla="*/ 7038 h 30"/>
                  <a:gd name="T6" fmla="*/ 0 w 86"/>
                  <a:gd name="T7" fmla="*/ 3334 h 30"/>
                  <a:gd name="T8" fmla="*/ 3323 w 86"/>
                  <a:gd name="T9" fmla="*/ 3334 h 30"/>
                  <a:gd name="T10" fmla="*/ 7015 w 86"/>
                  <a:gd name="T11" fmla="*/ 0 h 30"/>
                  <a:gd name="T12" fmla="*/ 10337 w 86"/>
                  <a:gd name="T13" fmla="*/ 0 h 30"/>
                  <a:gd name="T14" fmla="*/ 14029 w 86"/>
                  <a:gd name="T15" fmla="*/ 0 h 30"/>
                  <a:gd name="T16" fmla="*/ 17352 w 86"/>
                  <a:gd name="T17" fmla="*/ 0 h 30"/>
                  <a:gd name="T18" fmla="*/ 21044 w 86"/>
                  <a:gd name="T19" fmla="*/ 0 h 30"/>
                  <a:gd name="T20" fmla="*/ 24366 w 86"/>
                  <a:gd name="T21" fmla="*/ 0 h 30"/>
                  <a:gd name="T22" fmla="*/ 28058 w 86"/>
                  <a:gd name="T23" fmla="*/ 3334 h 30"/>
                  <a:gd name="T24" fmla="*/ 31381 w 86"/>
                  <a:gd name="T25" fmla="*/ 3334 h 30"/>
                  <a:gd name="T26" fmla="*/ 31381 w 86"/>
                  <a:gd name="T27" fmla="*/ 7038 h 30"/>
                  <a:gd name="T28" fmla="*/ 31381 w 86"/>
                  <a:gd name="T29" fmla="*/ 10742 h 30"/>
                  <a:gd name="T30" fmla="*/ 28058 w 86"/>
                  <a:gd name="T31" fmla="*/ 10742 h 30"/>
                  <a:gd name="T32" fmla="*/ 17352 w 86"/>
                  <a:gd name="T33" fmla="*/ 10742 h 30"/>
                  <a:gd name="T34" fmla="*/ 7015 w 86"/>
                  <a:gd name="T35" fmla="*/ 107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6" h="30">
                    <a:moveTo>
                      <a:pt x="19" y="29"/>
                    </a:moveTo>
                    <a:cubicBezTo>
                      <a:pt x="9" y="29"/>
                      <a:pt x="9" y="29"/>
                      <a:pt x="9" y="2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0" y="19"/>
                      <a:pt x="0" y="9"/>
                    </a:cubicBezTo>
                    <a:cubicBezTo>
                      <a:pt x="9" y="9"/>
                      <a:pt x="9" y="9"/>
                      <a:pt x="9" y="9"/>
                    </a:cubicBezTo>
                    <a:lnTo>
                      <a:pt x="19" y="0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66" y="0"/>
                    </a:lnTo>
                    <a:cubicBezTo>
                      <a:pt x="76" y="0"/>
                      <a:pt x="76" y="9"/>
                      <a:pt x="76" y="9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6" y="29"/>
                      <a:pt x="57" y="29"/>
                      <a:pt x="47" y="29"/>
                    </a:cubicBezTo>
                    <a:cubicBezTo>
                      <a:pt x="38" y="29"/>
                      <a:pt x="19" y="29"/>
                      <a:pt x="19" y="29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58595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61" name="Freeform 30">
                <a:extLst>
                  <a:ext uri="{FF2B5EF4-FFF2-40B4-BE49-F238E27FC236}">
                    <a16:creationId xmlns:a16="http://schemas.microsoft.com/office/drawing/2014/main" id="{40F0FFD9-B292-B74D-BFF9-56D71287E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852613"/>
                <a:ext cx="31750" cy="11112"/>
              </a:xfrm>
              <a:custGeom>
                <a:avLst/>
                <a:gdLst>
                  <a:gd name="T0" fmla="*/ 7015 w 86"/>
                  <a:gd name="T1" fmla="*/ 10742 h 30"/>
                  <a:gd name="T2" fmla="*/ 3323 w 86"/>
                  <a:gd name="T3" fmla="*/ 10742 h 30"/>
                  <a:gd name="T4" fmla="*/ 3323 w 86"/>
                  <a:gd name="T5" fmla="*/ 7038 h 30"/>
                  <a:gd name="T6" fmla="*/ 0 w 86"/>
                  <a:gd name="T7" fmla="*/ 3334 h 30"/>
                  <a:gd name="T8" fmla="*/ 3323 w 86"/>
                  <a:gd name="T9" fmla="*/ 3334 h 30"/>
                  <a:gd name="T10" fmla="*/ 7015 w 86"/>
                  <a:gd name="T11" fmla="*/ 0 h 30"/>
                  <a:gd name="T12" fmla="*/ 10337 w 86"/>
                  <a:gd name="T13" fmla="*/ 0 h 30"/>
                  <a:gd name="T14" fmla="*/ 14029 w 86"/>
                  <a:gd name="T15" fmla="*/ 0 h 30"/>
                  <a:gd name="T16" fmla="*/ 17352 w 86"/>
                  <a:gd name="T17" fmla="*/ 0 h 30"/>
                  <a:gd name="T18" fmla="*/ 21044 w 86"/>
                  <a:gd name="T19" fmla="*/ 0 h 30"/>
                  <a:gd name="T20" fmla="*/ 24366 w 86"/>
                  <a:gd name="T21" fmla="*/ 0 h 30"/>
                  <a:gd name="T22" fmla="*/ 28058 w 86"/>
                  <a:gd name="T23" fmla="*/ 3334 h 30"/>
                  <a:gd name="T24" fmla="*/ 31381 w 86"/>
                  <a:gd name="T25" fmla="*/ 3334 h 30"/>
                  <a:gd name="T26" fmla="*/ 31381 w 86"/>
                  <a:gd name="T27" fmla="*/ 7038 h 30"/>
                  <a:gd name="T28" fmla="*/ 31381 w 86"/>
                  <a:gd name="T29" fmla="*/ 10742 h 30"/>
                  <a:gd name="T30" fmla="*/ 28058 w 86"/>
                  <a:gd name="T31" fmla="*/ 10742 h 30"/>
                  <a:gd name="T32" fmla="*/ 17352 w 86"/>
                  <a:gd name="T33" fmla="*/ 10742 h 30"/>
                  <a:gd name="T34" fmla="*/ 7015 w 86"/>
                  <a:gd name="T35" fmla="*/ 107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6" h="30">
                    <a:moveTo>
                      <a:pt x="19" y="29"/>
                    </a:moveTo>
                    <a:cubicBezTo>
                      <a:pt x="9" y="29"/>
                      <a:pt x="9" y="29"/>
                      <a:pt x="9" y="2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0" y="19"/>
                      <a:pt x="0" y="9"/>
                    </a:cubicBezTo>
                    <a:cubicBezTo>
                      <a:pt x="9" y="9"/>
                      <a:pt x="9" y="9"/>
                      <a:pt x="9" y="9"/>
                    </a:cubicBezTo>
                    <a:lnTo>
                      <a:pt x="19" y="0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7" y="0"/>
                    </a:lnTo>
                    <a:lnTo>
                      <a:pt x="57" y="0"/>
                    </a:lnTo>
                    <a:lnTo>
                      <a:pt x="66" y="0"/>
                    </a:lnTo>
                    <a:cubicBezTo>
                      <a:pt x="76" y="0"/>
                      <a:pt x="76" y="9"/>
                      <a:pt x="76" y="9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6" y="29"/>
                      <a:pt x="57" y="29"/>
                      <a:pt x="47" y="29"/>
                    </a:cubicBezTo>
                    <a:cubicBezTo>
                      <a:pt x="38" y="29"/>
                      <a:pt x="19" y="29"/>
                      <a:pt x="19" y="2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62" name="Freeform 31">
                <a:extLst>
                  <a:ext uri="{FF2B5EF4-FFF2-40B4-BE49-F238E27FC236}">
                    <a16:creationId xmlns:a16="http://schemas.microsoft.com/office/drawing/2014/main" id="{D43B0594-3480-854E-85C2-0393E0E6D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52613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0" y="9"/>
                      <a:pt x="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63" name="Freeform 32">
                <a:extLst>
                  <a:ext uri="{FF2B5EF4-FFF2-40B4-BE49-F238E27FC236}">
                    <a16:creationId xmlns:a16="http://schemas.microsoft.com/office/drawing/2014/main" id="{93AEE6E1-FAA3-9F43-B05C-0A8B774D3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52613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0" y="9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64" name="Freeform 33">
                <a:extLst>
                  <a:ext uri="{FF2B5EF4-FFF2-40B4-BE49-F238E27FC236}">
                    <a16:creationId xmlns:a16="http://schemas.microsoft.com/office/drawing/2014/main" id="{BA09370E-D3BC-E948-9A5F-D0B4A6F58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52613"/>
                <a:ext cx="1587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858 h 10"/>
                  <a:gd name="T4" fmla="*/ 0 w 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65" name="Freeform 34">
                <a:extLst>
                  <a:ext uri="{FF2B5EF4-FFF2-40B4-BE49-F238E27FC236}">
                    <a16:creationId xmlns:a16="http://schemas.microsoft.com/office/drawing/2014/main" id="{220688DD-4ECC-A04B-ADB9-5033CD379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52613"/>
                <a:ext cx="1587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858 h 10"/>
                  <a:gd name="T4" fmla="*/ 0 w 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66" name="Freeform 35">
                <a:extLst>
                  <a:ext uri="{FF2B5EF4-FFF2-40B4-BE49-F238E27FC236}">
                    <a16:creationId xmlns:a16="http://schemas.microsoft.com/office/drawing/2014/main" id="{1014150A-32CF-B741-88C6-7BD0625E4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49438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0" y="9"/>
                      <a:pt x="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67" name="Freeform 36">
                <a:extLst>
                  <a:ext uri="{FF2B5EF4-FFF2-40B4-BE49-F238E27FC236}">
                    <a16:creationId xmlns:a16="http://schemas.microsoft.com/office/drawing/2014/main" id="{DF79DB61-A5E0-954E-9D62-085E0935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44675"/>
                <a:ext cx="3175" cy="7938"/>
              </a:xfrm>
              <a:custGeom>
                <a:avLst/>
                <a:gdLst>
                  <a:gd name="T0" fmla="*/ 2858 w 10"/>
                  <a:gd name="T1" fmla="*/ 3969 h 20"/>
                  <a:gd name="T2" fmla="*/ 2858 w 10"/>
                  <a:gd name="T3" fmla="*/ 7541 h 20"/>
                  <a:gd name="T4" fmla="*/ 2858 w 10"/>
                  <a:gd name="T5" fmla="*/ 7541 h 20"/>
                  <a:gd name="T6" fmla="*/ 2858 w 10"/>
                  <a:gd name="T7" fmla="*/ 3969 h 20"/>
                  <a:gd name="T8" fmla="*/ 2858 w 10"/>
                  <a:gd name="T9" fmla="*/ 3969 h 20"/>
                  <a:gd name="T10" fmla="*/ 2858 w 10"/>
                  <a:gd name="T11" fmla="*/ 3969 h 20"/>
                  <a:gd name="T12" fmla="*/ 0 w 10"/>
                  <a:gd name="T13" fmla="*/ 3969 h 20"/>
                  <a:gd name="T14" fmla="*/ 0 w 10"/>
                  <a:gd name="T15" fmla="*/ 3969 h 20"/>
                  <a:gd name="T16" fmla="*/ 2858 w 10"/>
                  <a:gd name="T17" fmla="*/ 3969 h 20"/>
                  <a:gd name="T18" fmla="*/ 2858 w 10"/>
                  <a:gd name="T19" fmla="*/ 0 h 20"/>
                  <a:gd name="T20" fmla="*/ 2858 w 10"/>
                  <a:gd name="T21" fmla="*/ 0 h 20"/>
                  <a:gd name="T22" fmla="*/ 2858 w 10"/>
                  <a:gd name="T23" fmla="*/ 3969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9" y="10"/>
                    </a:moveTo>
                    <a:lnTo>
                      <a:pt x="9" y="19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9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68" name="Freeform 37">
                <a:extLst>
                  <a:ext uri="{FF2B5EF4-FFF2-40B4-BE49-F238E27FC236}">
                    <a16:creationId xmlns:a16="http://schemas.microsoft.com/office/drawing/2014/main" id="{E1955C4F-27E4-994C-90F5-61E4006D6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44675"/>
                <a:ext cx="3175" cy="7938"/>
              </a:xfrm>
              <a:custGeom>
                <a:avLst/>
                <a:gdLst>
                  <a:gd name="T0" fmla="*/ 2858 w 10"/>
                  <a:gd name="T1" fmla="*/ 3969 h 20"/>
                  <a:gd name="T2" fmla="*/ 2858 w 10"/>
                  <a:gd name="T3" fmla="*/ 7541 h 20"/>
                  <a:gd name="T4" fmla="*/ 2858 w 10"/>
                  <a:gd name="T5" fmla="*/ 7541 h 20"/>
                  <a:gd name="T6" fmla="*/ 2858 w 10"/>
                  <a:gd name="T7" fmla="*/ 3969 h 20"/>
                  <a:gd name="T8" fmla="*/ 2858 w 10"/>
                  <a:gd name="T9" fmla="*/ 3969 h 20"/>
                  <a:gd name="T10" fmla="*/ 2858 w 10"/>
                  <a:gd name="T11" fmla="*/ 3969 h 20"/>
                  <a:gd name="T12" fmla="*/ 0 w 10"/>
                  <a:gd name="T13" fmla="*/ 3969 h 20"/>
                  <a:gd name="T14" fmla="*/ 0 w 10"/>
                  <a:gd name="T15" fmla="*/ 3969 h 20"/>
                  <a:gd name="T16" fmla="*/ 2858 w 10"/>
                  <a:gd name="T17" fmla="*/ 3969 h 20"/>
                  <a:gd name="T18" fmla="*/ 2858 w 10"/>
                  <a:gd name="T19" fmla="*/ 0 h 20"/>
                  <a:gd name="T20" fmla="*/ 2858 w 10"/>
                  <a:gd name="T21" fmla="*/ 0 h 20"/>
                  <a:gd name="T22" fmla="*/ 2858 w 10"/>
                  <a:gd name="T23" fmla="*/ 3969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9" y="10"/>
                    </a:moveTo>
                    <a:lnTo>
                      <a:pt x="9" y="19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9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69" name="Freeform 38">
                <a:extLst>
                  <a:ext uri="{FF2B5EF4-FFF2-40B4-BE49-F238E27FC236}">
                    <a16:creationId xmlns:a16="http://schemas.microsoft.com/office/drawing/2014/main" id="{0A36C50D-CBD3-4848-93E1-2E352A1C2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44675"/>
                <a:ext cx="3175" cy="7938"/>
              </a:xfrm>
              <a:custGeom>
                <a:avLst/>
                <a:gdLst>
                  <a:gd name="T0" fmla="*/ 2858 w 10"/>
                  <a:gd name="T1" fmla="*/ 3969 h 20"/>
                  <a:gd name="T2" fmla="*/ 2858 w 10"/>
                  <a:gd name="T3" fmla="*/ 7541 h 20"/>
                  <a:gd name="T4" fmla="*/ 2858 w 10"/>
                  <a:gd name="T5" fmla="*/ 7541 h 20"/>
                  <a:gd name="T6" fmla="*/ 2858 w 10"/>
                  <a:gd name="T7" fmla="*/ 3969 h 20"/>
                  <a:gd name="T8" fmla="*/ 2858 w 10"/>
                  <a:gd name="T9" fmla="*/ 3969 h 20"/>
                  <a:gd name="T10" fmla="*/ 2858 w 10"/>
                  <a:gd name="T11" fmla="*/ 3969 h 20"/>
                  <a:gd name="T12" fmla="*/ 0 w 10"/>
                  <a:gd name="T13" fmla="*/ 3969 h 20"/>
                  <a:gd name="T14" fmla="*/ 0 w 10"/>
                  <a:gd name="T15" fmla="*/ 3969 h 20"/>
                  <a:gd name="T16" fmla="*/ 2858 w 10"/>
                  <a:gd name="T17" fmla="*/ 3969 h 20"/>
                  <a:gd name="T18" fmla="*/ 2858 w 10"/>
                  <a:gd name="T19" fmla="*/ 0 h 20"/>
                  <a:gd name="T20" fmla="*/ 2858 w 10"/>
                  <a:gd name="T21" fmla="*/ 0 h 20"/>
                  <a:gd name="T22" fmla="*/ 2858 w 10"/>
                  <a:gd name="T23" fmla="*/ 3969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9" y="10"/>
                    </a:moveTo>
                    <a:lnTo>
                      <a:pt x="9" y="19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9" y="1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70" name="Freeform 39">
                <a:extLst>
                  <a:ext uri="{FF2B5EF4-FFF2-40B4-BE49-F238E27FC236}">
                    <a16:creationId xmlns:a16="http://schemas.microsoft.com/office/drawing/2014/main" id="{F367EFB1-C43A-DC4F-AAD1-19CA05D64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44675"/>
                <a:ext cx="3175" cy="7938"/>
              </a:xfrm>
              <a:custGeom>
                <a:avLst/>
                <a:gdLst>
                  <a:gd name="T0" fmla="*/ 2858 w 10"/>
                  <a:gd name="T1" fmla="*/ 3969 h 20"/>
                  <a:gd name="T2" fmla="*/ 2858 w 10"/>
                  <a:gd name="T3" fmla="*/ 7541 h 20"/>
                  <a:gd name="T4" fmla="*/ 0 w 10"/>
                  <a:gd name="T5" fmla="*/ 7541 h 20"/>
                  <a:gd name="T6" fmla="*/ 0 w 10"/>
                  <a:gd name="T7" fmla="*/ 3969 h 20"/>
                  <a:gd name="T8" fmla="*/ 2858 w 10"/>
                  <a:gd name="T9" fmla="*/ 3969 h 20"/>
                  <a:gd name="T10" fmla="*/ 2858 w 10"/>
                  <a:gd name="T11" fmla="*/ 3969 h 20"/>
                  <a:gd name="T12" fmla="*/ 0 w 10"/>
                  <a:gd name="T13" fmla="*/ 3969 h 20"/>
                  <a:gd name="T14" fmla="*/ 0 w 10"/>
                  <a:gd name="T15" fmla="*/ 3969 h 20"/>
                  <a:gd name="T16" fmla="*/ 2858 w 10"/>
                  <a:gd name="T17" fmla="*/ 3969 h 20"/>
                  <a:gd name="T18" fmla="*/ 2858 w 10"/>
                  <a:gd name="T19" fmla="*/ 0 h 20"/>
                  <a:gd name="T20" fmla="*/ 2858 w 10"/>
                  <a:gd name="T21" fmla="*/ 0 h 20"/>
                  <a:gd name="T22" fmla="*/ 2858 w 10"/>
                  <a:gd name="T23" fmla="*/ 3969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9" y="10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9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71" name="Freeform 40">
                <a:extLst>
                  <a:ext uri="{FF2B5EF4-FFF2-40B4-BE49-F238E27FC236}">
                    <a16:creationId xmlns:a16="http://schemas.microsoft.com/office/drawing/2014/main" id="{B1A97FDA-F143-FB4B-A034-020916C3C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44675"/>
                <a:ext cx="3175" cy="7938"/>
              </a:xfrm>
              <a:custGeom>
                <a:avLst/>
                <a:gdLst>
                  <a:gd name="T0" fmla="*/ 2858 w 10"/>
                  <a:gd name="T1" fmla="*/ 3969 h 20"/>
                  <a:gd name="T2" fmla="*/ 2858 w 10"/>
                  <a:gd name="T3" fmla="*/ 7541 h 20"/>
                  <a:gd name="T4" fmla="*/ 0 w 10"/>
                  <a:gd name="T5" fmla="*/ 7541 h 20"/>
                  <a:gd name="T6" fmla="*/ 0 w 10"/>
                  <a:gd name="T7" fmla="*/ 3969 h 20"/>
                  <a:gd name="T8" fmla="*/ 2858 w 10"/>
                  <a:gd name="T9" fmla="*/ 3969 h 20"/>
                  <a:gd name="T10" fmla="*/ 2858 w 10"/>
                  <a:gd name="T11" fmla="*/ 3969 h 20"/>
                  <a:gd name="T12" fmla="*/ 0 w 10"/>
                  <a:gd name="T13" fmla="*/ 3969 h 20"/>
                  <a:gd name="T14" fmla="*/ 0 w 10"/>
                  <a:gd name="T15" fmla="*/ 3969 h 20"/>
                  <a:gd name="T16" fmla="*/ 2858 w 10"/>
                  <a:gd name="T17" fmla="*/ 3969 h 20"/>
                  <a:gd name="T18" fmla="*/ 2858 w 10"/>
                  <a:gd name="T19" fmla="*/ 0 h 20"/>
                  <a:gd name="T20" fmla="*/ 2858 w 10"/>
                  <a:gd name="T21" fmla="*/ 0 h 20"/>
                  <a:gd name="T22" fmla="*/ 2858 w 10"/>
                  <a:gd name="T23" fmla="*/ 3969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9" y="10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9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72" name="Freeform 41">
                <a:extLst>
                  <a:ext uri="{FF2B5EF4-FFF2-40B4-BE49-F238E27FC236}">
                    <a16:creationId xmlns:a16="http://schemas.microsoft.com/office/drawing/2014/main" id="{4D6761BD-3AC2-2A48-8DAA-9CD5BFD84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44675"/>
                <a:ext cx="3175" cy="7938"/>
              </a:xfrm>
              <a:custGeom>
                <a:avLst/>
                <a:gdLst>
                  <a:gd name="T0" fmla="*/ 2858 w 10"/>
                  <a:gd name="T1" fmla="*/ 3969 h 20"/>
                  <a:gd name="T2" fmla="*/ 2858 w 10"/>
                  <a:gd name="T3" fmla="*/ 7541 h 20"/>
                  <a:gd name="T4" fmla="*/ 0 w 10"/>
                  <a:gd name="T5" fmla="*/ 7541 h 20"/>
                  <a:gd name="T6" fmla="*/ 0 w 10"/>
                  <a:gd name="T7" fmla="*/ 3969 h 20"/>
                  <a:gd name="T8" fmla="*/ 2858 w 10"/>
                  <a:gd name="T9" fmla="*/ 3969 h 20"/>
                  <a:gd name="T10" fmla="*/ 2858 w 10"/>
                  <a:gd name="T11" fmla="*/ 3969 h 20"/>
                  <a:gd name="T12" fmla="*/ 0 w 10"/>
                  <a:gd name="T13" fmla="*/ 3969 h 20"/>
                  <a:gd name="T14" fmla="*/ 0 w 10"/>
                  <a:gd name="T15" fmla="*/ 3969 h 20"/>
                  <a:gd name="T16" fmla="*/ 2858 w 10"/>
                  <a:gd name="T17" fmla="*/ 3969 h 20"/>
                  <a:gd name="T18" fmla="*/ 2858 w 10"/>
                  <a:gd name="T19" fmla="*/ 0 h 20"/>
                  <a:gd name="T20" fmla="*/ 2858 w 10"/>
                  <a:gd name="T21" fmla="*/ 0 h 20"/>
                  <a:gd name="T22" fmla="*/ 2858 w 10"/>
                  <a:gd name="T23" fmla="*/ 3969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20">
                    <a:moveTo>
                      <a:pt x="9" y="10"/>
                    </a:moveTo>
                    <a:lnTo>
                      <a:pt x="9" y="1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9" y="1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73" name="Freeform 42">
                <a:extLst>
                  <a:ext uri="{FF2B5EF4-FFF2-40B4-BE49-F238E27FC236}">
                    <a16:creationId xmlns:a16="http://schemas.microsoft.com/office/drawing/2014/main" id="{C768355C-9194-6643-9DB8-3281F84A9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49438"/>
                <a:ext cx="3175" cy="3175"/>
              </a:xfrm>
              <a:custGeom>
                <a:avLst/>
                <a:gdLst>
                  <a:gd name="T0" fmla="*/ 2858 w 10"/>
                  <a:gd name="T1" fmla="*/ 0 h 10"/>
                  <a:gd name="T2" fmla="*/ 2858 w 10"/>
                  <a:gd name="T3" fmla="*/ 2858 h 10"/>
                  <a:gd name="T4" fmla="*/ 0 w 10"/>
                  <a:gd name="T5" fmla="*/ 0 h 10"/>
                  <a:gd name="T6" fmla="*/ 2858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0" y="9"/>
                      <a:pt x="0" y="0"/>
                    </a:cubicBezTo>
                    <a:lnTo>
                      <a:pt x="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74" name="Freeform 43">
                <a:extLst>
                  <a:ext uri="{FF2B5EF4-FFF2-40B4-BE49-F238E27FC236}">
                    <a16:creationId xmlns:a16="http://schemas.microsoft.com/office/drawing/2014/main" id="{318372F0-A37D-034E-B9C1-752A7897A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2613"/>
                <a:ext cx="20637" cy="11112"/>
              </a:xfrm>
              <a:custGeom>
                <a:avLst/>
                <a:gdLst>
                  <a:gd name="T0" fmla="*/ 9963 w 58"/>
                  <a:gd name="T1" fmla="*/ 10742 h 30"/>
                  <a:gd name="T2" fmla="*/ 3202 w 58"/>
                  <a:gd name="T3" fmla="*/ 10742 h 30"/>
                  <a:gd name="T4" fmla="*/ 3202 w 58"/>
                  <a:gd name="T5" fmla="*/ 7038 h 30"/>
                  <a:gd name="T6" fmla="*/ 3202 w 58"/>
                  <a:gd name="T7" fmla="*/ 3334 h 30"/>
                  <a:gd name="T8" fmla="*/ 0 w 58"/>
                  <a:gd name="T9" fmla="*/ 0 h 30"/>
                  <a:gd name="T10" fmla="*/ 6760 w 58"/>
                  <a:gd name="T11" fmla="*/ 7038 h 30"/>
                  <a:gd name="T12" fmla="*/ 13521 w 58"/>
                  <a:gd name="T13" fmla="*/ 7038 h 30"/>
                  <a:gd name="T14" fmla="*/ 20281 w 58"/>
                  <a:gd name="T15" fmla="*/ 0 h 30"/>
                  <a:gd name="T16" fmla="*/ 16723 w 58"/>
                  <a:gd name="T17" fmla="*/ 3334 h 30"/>
                  <a:gd name="T18" fmla="*/ 16723 w 58"/>
                  <a:gd name="T19" fmla="*/ 7038 h 30"/>
                  <a:gd name="T20" fmla="*/ 16723 w 58"/>
                  <a:gd name="T21" fmla="*/ 10742 h 30"/>
                  <a:gd name="T22" fmla="*/ 9963 w 58"/>
                  <a:gd name="T23" fmla="*/ 10742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30">
                    <a:moveTo>
                      <a:pt x="28" y="29"/>
                    </a:moveTo>
                    <a:cubicBezTo>
                      <a:pt x="9" y="29"/>
                      <a:pt x="9" y="29"/>
                      <a:pt x="9" y="2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0" y="9"/>
                      <a:pt x="0" y="0"/>
                      <a:pt x="0" y="0"/>
                    </a:cubicBezTo>
                    <a:cubicBezTo>
                      <a:pt x="0" y="0"/>
                      <a:pt x="9" y="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9"/>
                      <a:pt x="47" y="0"/>
                      <a:pt x="57" y="0"/>
                    </a:cubicBezTo>
                    <a:lnTo>
                      <a:pt x="47" y="9"/>
                    </a:ln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28" y="29"/>
                      <a:pt x="28" y="29"/>
                      <a:pt x="28" y="29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75" name="Freeform 44">
                <a:extLst>
                  <a:ext uri="{FF2B5EF4-FFF2-40B4-BE49-F238E27FC236}">
                    <a16:creationId xmlns:a16="http://schemas.microsoft.com/office/drawing/2014/main" id="{72FC8254-6380-3944-9342-D7639E416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2613"/>
                <a:ext cx="20637" cy="11112"/>
              </a:xfrm>
              <a:custGeom>
                <a:avLst/>
                <a:gdLst>
                  <a:gd name="T0" fmla="*/ 9963 w 58"/>
                  <a:gd name="T1" fmla="*/ 10742 h 30"/>
                  <a:gd name="T2" fmla="*/ 3202 w 58"/>
                  <a:gd name="T3" fmla="*/ 10742 h 30"/>
                  <a:gd name="T4" fmla="*/ 3202 w 58"/>
                  <a:gd name="T5" fmla="*/ 7038 h 30"/>
                  <a:gd name="T6" fmla="*/ 3202 w 58"/>
                  <a:gd name="T7" fmla="*/ 3334 h 30"/>
                  <a:gd name="T8" fmla="*/ 0 w 58"/>
                  <a:gd name="T9" fmla="*/ 0 h 30"/>
                  <a:gd name="T10" fmla="*/ 6760 w 58"/>
                  <a:gd name="T11" fmla="*/ 7038 h 30"/>
                  <a:gd name="T12" fmla="*/ 13521 w 58"/>
                  <a:gd name="T13" fmla="*/ 7038 h 30"/>
                  <a:gd name="T14" fmla="*/ 20281 w 58"/>
                  <a:gd name="T15" fmla="*/ 0 h 30"/>
                  <a:gd name="T16" fmla="*/ 16723 w 58"/>
                  <a:gd name="T17" fmla="*/ 3334 h 30"/>
                  <a:gd name="T18" fmla="*/ 16723 w 58"/>
                  <a:gd name="T19" fmla="*/ 7038 h 30"/>
                  <a:gd name="T20" fmla="*/ 16723 w 58"/>
                  <a:gd name="T21" fmla="*/ 10742 h 30"/>
                  <a:gd name="T22" fmla="*/ 9963 w 58"/>
                  <a:gd name="T23" fmla="*/ 10742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30">
                    <a:moveTo>
                      <a:pt x="28" y="29"/>
                    </a:moveTo>
                    <a:cubicBezTo>
                      <a:pt x="9" y="29"/>
                      <a:pt x="9" y="29"/>
                      <a:pt x="9" y="2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0" y="9"/>
                      <a:pt x="0" y="0"/>
                      <a:pt x="0" y="0"/>
                    </a:cubicBezTo>
                    <a:cubicBezTo>
                      <a:pt x="0" y="0"/>
                      <a:pt x="9" y="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9"/>
                      <a:pt x="47" y="0"/>
                      <a:pt x="57" y="0"/>
                    </a:cubicBezTo>
                    <a:lnTo>
                      <a:pt x="47" y="9"/>
                    </a:ln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28" y="29"/>
                      <a:pt x="28" y="29"/>
                      <a:pt x="28" y="2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76" name="Freeform 45">
                <a:extLst>
                  <a:ext uri="{FF2B5EF4-FFF2-40B4-BE49-F238E27FC236}">
                    <a16:creationId xmlns:a16="http://schemas.microsoft.com/office/drawing/2014/main" id="{F2A96624-FE10-844F-A2FB-95F5A5EB8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2613"/>
                <a:ext cx="20637" cy="7937"/>
              </a:xfrm>
              <a:custGeom>
                <a:avLst/>
                <a:gdLst>
                  <a:gd name="T0" fmla="*/ 0 w 58"/>
                  <a:gd name="T1" fmla="*/ 0 h 20"/>
                  <a:gd name="T2" fmla="*/ 6760 w 58"/>
                  <a:gd name="T3" fmla="*/ 7540 h 20"/>
                  <a:gd name="T4" fmla="*/ 20281 w 58"/>
                  <a:gd name="T5" fmla="*/ 0 h 20"/>
                  <a:gd name="T6" fmla="*/ 13521 w 58"/>
                  <a:gd name="T7" fmla="*/ 754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cubicBezTo>
                      <a:pt x="0" y="0"/>
                      <a:pt x="9" y="9"/>
                      <a:pt x="19" y="19"/>
                    </a:cubicBezTo>
                    <a:lnTo>
                      <a:pt x="57" y="0"/>
                    </a:lnTo>
                    <a:cubicBezTo>
                      <a:pt x="57" y="0"/>
                      <a:pt x="47" y="9"/>
                      <a:pt x="38" y="1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3777" name="Freeform 46">
                <a:extLst>
                  <a:ext uri="{FF2B5EF4-FFF2-40B4-BE49-F238E27FC236}">
                    <a16:creationId xmlns:a16="http://schemas.microsoft.com/office/drawing/2014/main" id="{1798BF36-348B-5840-BF59-C7D20F156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62138"/>
                <a:ext cx="20637" cy="3175"/>
              </a:xfrm>
              <a:custGeom>
                <a:avLst/>
                <a:gdLst>
                  <a:gd name="T0" fmla="*/ 0 w 58"/>
                  <a:gd name="T1" fmla="*/ 2858 h 10"/>
                  <a:gd name="T2" fmla="*/ 0 w 58"/>
                  <a:gd name="T3" fmla="*/ 0 h 10"/>
                  <a:gd name="T4" fmla="*/ 9963 w 58"/>
                  <a:gd name="T5" fmla="*/ 0 h 10"/>
                  <a:gd name="T6" fmla="*/ 20281 w 58"/>
                  <a:gd name="T7" fmla="*/ 0 h 10"/>
                  <a:gd name="T8" fmla="*/ 20281 w 58"/>
                  <a:gd name="T9" fmla="*/ 2858 h 10"/>
                  <a:gd name="T10" fmla="*/ 16723 w 58"/>
                  <a:gd name="T11" fmla="*/ 2858 h 10"/>
                  <a:gd name="T12" fmla="*/ 9963 w 58"/>
                  <a:gd name="T13" fmla="*/ 2858 h 10"/>
                  <a:gd name="T14" fmla="*/ 0 w 58"/>
                  <a:gd name="T15" fmla="*/ 285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0">
                    <a:moveTo>
                      <a:pt x="0" y="9"/>
                    </a:moveTo>
                    <a:lnTo>
                      <a:pt x="0" y="0"/>
                    </a:lnTo>
                    <a:cubicBezTo>
                      <a:pt x="9" y="0"/>
                      <a:pt x="19" y="0"/>
                      <a:pt x="28" y="0"/>
                    </a:cubicBezTo>
                    <a:cubicBezTo>
                      <a:pt x="38" y="0"/>
                      <a:pt x="47" y="0"/>
                      <a:pt x="57" y="0"/>
                    </a:cubicBezTo>
                    <a:lnTo>
                      <a:pt x="57" y="9"/>
                    </a:lnTo>
                    <a:lnTo>
                      <a:pt x="47" y="9"/>
                    </a:lnTo>
                    <a:cubicBezTo>
                      <a:pt x="47" y="9"/>
                      <a:pt x="38" y="9"/>
                      <a:pt x="28" y="9"/>
                    </a:cubicBezTo>
                    <a:cubicBezTo>
                      <a:pt x="19" y="9"/>
                      <a:pt x="9" y="9"/>
                      <a:pt x="0" y="9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78" name="Freeform 47">
                <a:extLst>
                  <a:ext uri="{FF2B5EF4-FFF2-40B4-BE49-F238E27FC236}">
                    <a16:creationId xmlns:a16="http://schemas.microsoft.com/office/drawing/2014/main" id="{96D15E9D-45F2-734D-BB9D-07023B077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62138"/>
                <a:ext cx="20637" cy="3175"/>
              </a:xfrm>
              <a:custGeom>
                <a:avLst/>
                <a:gdLst>
                  <a:gd name="T0" fmla="*/ 0 w 58"/>
                  <a:gd name="T1" fmla="*/ 2858 h 10"/>
                  <a:gd name="T2" fmla="*/ 0 w 58"/>
                  <a:gd name="T3" fmla="*/ 0 h 10"/>
                  <a:gd name="T4" fmla="*/ 9963 w 58"/>
                  <a:gd name="T5" fmla="*/ 0 h 10"/>
                  <a:gd name="T6" fmla="*/ 20281 w 58"/>
                  <a:gd name="T7" fmla="*/ 0 h 10"/>
                  <a:gd name="T8" fmla="*/ 20281 w 58"/>
                  <a:gd name="T9" fmla="*/ 2858 h 10"/>
                  <a:gd name="T10" fmla="*/ 16723 w 58"/>
                  <a:gd name="T11" fmla="*/ 2858 h 10"/>
                  <a:gd name="T12" fmla="*/ 9963 w 58"/>
                  <a:gd name="T13" fmla="*/ 2858 h 10"/>
                  <a:gd name="T14" fmla="*/ 0 w 58"/>
                  <a:gd name="T15" fmla="*/ 285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0">
                    <a:moveTo>
                      <a:pt x="0" y="9"/>
                    </a:moveTo>
                    <a:lnTo>
                      <a:pt x="0" y="0"/>
                    </a:lnTo>
                    <a:cubicBezTo>
                      <a:pt x="9" y="0"/>
                      <a:pt x="19" y="0"/>
                      <a:pt x="28" y="0"/>
                    </a:cubicBezTo>
                    <a:cubicBezTo>
                      <a:pt x="38" y="0"/>
                      <a:pt x="47" y="0"/>
                      <a:pt x="57" y="0"/>
                    </a:cubicBezTo>
                    <a:lnTo>
                      <a:pt x="57" y="9"/>
                    </a:lnTo>
                    <a:lnTo>
                      <a:pt x="47" y="9"/>
                    </a:lnTo>
                    <a:cubicBezTo>
                      <a:pt x="47" y="9"/>
                      <a:pt x="38" y="9"/>
                      <a:pt x="28" y="9"/>
                    </a:cubicBezTo>
                    <a:cubicBezTo>
                      <a:pt x="19" y="9"/>
                      <a:pt x="9" y="9"/>
                      <a:pt x="0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79" name="Freeform 48">
                <a:extLst>
                  <a:ext uri="{FF2B5EF4-FFF2-40B4-BE49-F238E27FC236}">
                    <a16:creationId xmlns:a16="http://schemas.microsoft.com/office/drawing/2014/main" id="{79999C73-D4C1-E24A-97B0-D3C23535A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65313"/>
                <a:ext cx="20637" cy="3175"/>
              </a:xfrm>
              <a:custGeom>
                <a:avLst/>
                <a:gdLst>
                  <a:gd name="T0" fmla="*/ 9963 w 58"/>
                  <a:gd name="T1" fmla="*/ 2886 h 11"/>
                  <a:gd name="T2" fmla="*/ 16723 w 58"/>
                  <a:gd name="T3" fmla="*/ 0 h 11"/>
                  <a:gd name="T4" fmla="*/ 20281 w 58"/>
                  <a:gd name="T5" fmla="*/ 0 h 11"/>
                  <a:gd name="T6" fmla="*/ 16723 w 58"/>
                  <a:gd name="T7" fmla="*/ 0 h 11"/>
                  <a:gd name="T8" fmla="*/ 9963 w 58"/>
                  <a:gd name="T9" fmla="*/ 0 h 11"/>
                  <a:gd name="T10" fmla="*/ 0 w 58"/>
                  <a:gd name="T11" fmla="*/ 0 h 11"/>
                  <a:gd name="T12" fmla="*/ 9963 w 58"/>
                  <a:gd name="T13" fmla="*/ 288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1">
                    <a:moveTo>
                      <a:pt x="28" y="10"/>
                    </a:moveTo>
                    <a:cubicBezTo>
                      <a:pt x="38" y="10"/>
                      <a:pt x="47" y="10"/>
                      <a:pt x="47" y="0"/>
                    </a:cubicBezTo>
                    <a:lnTo>
                      <a:pt x="57" y="0"/>
                    </a:lnTo>
                    <a:lnTo>
                      <a:pt x="47" y="0"/>
                    </a:lnTo>
                    <a:cubicBezTo>
                      <a:pt x="47" y="0"/>
                      <a:pt x="38" y="0"/>
                      <a:pt x="28" y="0"/>
                    </a:cubicBezTo>
                    <a:cubicBezTo>
                      <a:pt x="19" y="0"/>
                      <a:pt x="9" y="0"/>
                      <a:pt x="0" y="0"/>
                    </a:cubicBezTo>
                    <a:cubicBezTo>
                      <a:pt x="9" y="10"/>
                      <a:pt x="19" y="10"/>
                      <a:pt x="28" y="1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80" name="Freeform 49">
                <a:extLst>
                  <a:ext uri="{FF2B5EF4-FFF2-40B4-BE49-F238E27FC236}">
                    <a16:creationId xmlns:a16="http://schemas.microsoft.com/office/drawing/2014/main" id="{27AC5BAF-12F8-944A-8DE7-0CB47552F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65313"/>
                <a:ext cx="20637" cy="3175"/>
              </a:xfrm>
              <a:custGeom>
                <a:avLst/>
                <a:gdLst>
                  <a:gd name="T0" fmla="*/ 9963 w 58"/>
                  <a:gd name="T1" fmla="*/ 2886 h 11"/>
                  <a:gd name="T2" fmla="*/ 16723 w 58"/>
                  <a:gd name="T3" fmla="*/ 0 h 11"/>
                  <a:gd name="T4" fmla="*/ 20281 w 58"/>
                  <a:gd name="T5" fmla="*/ 0 h 11"/>
                  <a:gd name="T6" fmla="*/ 16723 w 58"/>
                  <a:gd name="T7" fmla="*/ 0 h 11"/>
                  <a:gd name="T8" fmla="*/ 9963 w 58"/>
                  <a:gd name="T9" fmla="*/ 0 h 11"/>
                  <a:gd name="T10" fmla="*/ 0 w 58"/>
                  <a:gd name="T11" fmla="*/ 0 h 11"/>
                  <a:gd name="T12" fmla="*/ 9963 w 58"/>
                  <a:gd name="T13" fmla="*/ 288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1">
                    <a:moveTo>
                      <a:pt x="28" y="10"/>
                    </a:moveTo>
                    <a:cubicBezTo>
                      <a:pt x="38" y="10"/>
                      <a:pt x="47" y="10"/>
                      <a:pt x="47" y="0"/>
                    </a:cubicBezTo>
                    <a:lnTo>
                      <a:pt x="57" y="0"/>
                    </a:lnTo>
                    <a:lnTo>
                      <a:pt x="47" y="0"/>
                    </a:lnTo>
                    <a:cubicBezTo>
                      <a:pt x="47" y="0"/>
                      <a:pt x="38" y="0"/>
                      <a:pt x="28" y="0"/>
                    </a:cubicBezTo>
                    <a:cubicBezTo>
                      <a:pt x="19" y="0"/>
                      <a:pt x="9" y="0"/>
                      <a:pt x="0" y="0"/>
                    </a:cubicBezTo>
                    <a:cubicBezTo>
                      <a:pt x="9" y="10"/>
                      <a:pt x="19" y="10"/>
                      <a:pt x="28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81" name="Freeform 50">
                <a:extLst>
                  <a:ext uri="{FF2B5EF4-FFF2-40B4-BE49-F238E27FC236}">
                    <a16:creationId xmlns:a16="http://schemas.microsoft.com/office/drawing/2014/main" id="{79303845-6DFC-4446-892A-64D00EA4C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8963"/>
                <a:ext cx="20637" cy="3175"/>
              </a:xfrm>
              <a:custGeom>
                <a:avLst/>
                <a:gdLst>
                  <a:gd name="T0" fmla="*/ 20281 w 58"/>
                  <a:gd name="T1" fmla="*/ 2886 h 11"/>
                  <a:gd name="T2" fmla="*/ 16723 w 58"/>
                  <a:gd name="T3" fmla="*/ 2886 h 11"/>
                  <a:gd name="T4" fmla="*/ 16723 w 58"/>
                  <a:gd name="T5" fmla="*/ 0 h 11"/>
                  <a:gd name="T6" fmla="*/ 13521 w 58"/>
                  <a:gd name="T7" fmla="*/ 2886 h 11"/>
                  <a:gd name="T8" fmla="*/ 13521 w 58"/>
                  <a:gd name="T9" fmla="*/ 0 h 11"/>
                  <a:gd name="T10" fmla="*/ 9963 w 58"/>
                  <a:gd name="T11" fmla="*/ 2886 h 11"/>
                  <a:gd name="T12" fmla="*/ 9963 w 58"/>
                  <a:gd name="T13" fmla="*/ 0 h 11"/>
                  <a:gd name="T14" fmla="*/ 6760 w 58"/>
                  <a:gd name="T15" fmla="*/ 2886 h 11"/>
                  <a:gd name="T16" fmla="*/ 6760 w 58"/>
                  <a:gd name="T17" fmla="*/ 0 h 11"/>
                  <a:gd name="T18" fmla="*/ 3202 w 58"/>
                  <a:gd name="T19" fmla="*/ 2886 h 11"/>
                  <a:gd name="T20" fmla="*/ 3202 w 58"/>
                  <a:gd name="T21" fmla="*/ 0 h 11"/>
                  <a:gd name="T22" fmla="*/ 3202 w 58"/>
                  <a:gd name="T23" fmla="*/ 2886 h 11"/>
                  <a:gd name="T24" fmla="*/ 0 w 58"/>
                  <a:gd name="T25" fmla="*/ 2886 h 11"/>
                  <a:gd name="T26" fmla="*/ 9963 w 58"/>
                  <a:gd name="T27" fmla="*/ 2886 h 11"/>
                  <a:gd name="T28" fmla="*/ 20281 w 58"/>
                  <a:gd name="T29" fmla="*/ 2886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11">
                    <a:moveTo>
                      <a:pt x="57" y="10"/>
                    </a:moveTo>
                    <a:lnTo>
                      <a:pt x="47" y="10"/>
                    </a:lnTo>
                    <a:lnTo>
                      <a:pt x="47" y="0"/>
                    </a:lnTo>
                    <a:lnTo>
                      <a:pt x="38" y="10"/>
                    </a:lnTo>
                    <a:lnTo>
                      <a:pt x="38" y="0"/>
                    </a:lnTo>
                    <a:cubicBezTo>
                      <a:pt x="38" y="0"/>
                      <a:pt x="38" y="10"/>
                      <a:pt x="28" y="10"/>
                    </a:cubicBezTo>
                    <a:lnTo>
                      <a:pt x="28" y="0"/>
                    </a:lnTo>
                    <a:cubicBezTo>
                      <a:pt x="28" y="0"/>
                      <a:pt x="28" y="10"/>
                      <a:pt x="19" y="10"/>
                    </a:cubicBezTo>
                    <a:lnTo>
                      <a:pt x="19" y="0"/>
                    </a:lnTo>
                    <a:cubicBezTo>
                      <a:pt x="19" y="0"/>
                      <a:pt x="19" y="10"/>
                      <a:pt x="9" y="10"/>
                    </a:cubicBezTo>
                    <a:lnTo>
                      <a:pt x="9" y="0"/>
                    </a:lnTo>
                    <a:lnTo>
                      <a:pt x="9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19" y="10"/>
                      <a:pt x="28" y="10"/>
                    </a:cubicBezTo>
                    <a:cubicBezTo>
                      <a:pt x="38" y="10"/>
                      <a:pt x="47" y="10"/>
                      <a:pt x="57" y="1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82" name="Freeform 51">
                <a:extLst>
                  <a:ext uri="{FF2B5EF4-FFF2-40B4-BE49-F238E27FC236}">
                    <a16:creationId xmlns:a16="http://schemas.microsoft.com/office/drawing/2014/main" id="{0C9ACD33-5404-D141-A7DC-6B35FF82C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8963"/>
                <a:ext cx="20637" cy="3175"/>
              </a:xfrm>
              <a:custGeom>
                <a:avLst/>
                <a:gdLst>
                  <a:gd name="T0" fmla="*/ 20281 w 58"/>
                  <a:gd name="T1" fmla="*/ 2886 h 11"/>
                  <a:gd name="T2" fmla="*/ 16723 w 58"/>
                  <a:gd name="T3" fmla="*/ 2886 h 11"/>
                  <a:gd name="T4" fmla="*/ 16723 w 58"/>
                  <a:gd name="T5" fmla="*/ 0 h 11"/>
                  <a:gd name="T6" fmla="*/ 13521 w 58"/>
                  <a:gd name="T7" fmla="*/ 2886 h 11"/>
                  <a:gd name="T8" fmla="*/ 13521 w 58"/>
                  <a:gd name="T9" fmla="*/ 0 h 11"/>
                  <a:gd name="T10" fmla="*/ 9963 w 58"/>
                  <a:gd name="T11" fmla="*/ 2886 h 11"/>
                  <a:gd name="T12" fmla="*/ 9963 w 58"/>
                  <a:gd name="T13" fmla="*/ 0 h 11"/>
                  <a:gd name="T14" fmla="*/ 6760 w 58"/>
                  <a:gd name="T15" fmla="*/ 2886 h 11"/>
                  <a:gd name="T16" fmla="*/ 6760 w 58"/>
                  <a:gd name="T17" fmla="*/ 0 h 11"/>
                  <a:gd name="T18" fmla="*/ 3202 w 58"/>
                  <a:gd name="T19" fmla="*/ 2886 h 11"/>
                  <a:gd name="T20" fmla="*/ 3202 w 58"/>
                  <a:gd name="T21" fmla="*/ 0 h 11"/>
                  <a:gd name="T22" fmla="*/ 3202 w 58"/>
                  <a:gd name="T23" fmla="*/ 2886 h 11"/>
                  <a:gd name="T24" fmla="*/ 0 w 58"/>
                  <a:gd name="T25" fmla="*/ 2886 h 11"/>
                  <a:gd name="T26" fmla="*/ 9963 w 58"/>
                  <a:gd name="T27" fmla="*/ 2886 h 11"/>
                  <a:gd name="T28" fmla="*/ 20281 w 58"/>
                  <a:gd name="T29" fmla="*/ 2886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11">
                    <a:moveTo>
                      <a:pt x="57" y="10"/>
                    </a:moveTo>
                    <a:lnTo>
                      <a:pt x="47" y="10"/>
                    </a:lnTo>
                    <a:lnTo>
                      <a:pt x="47" y="0"/>
                    </a:lnTo>
                    <a:lnTo>
                      <a:pt x="38" y="10"/>
                    </a:lnTo>
                    <a:lnTo>
                      <a:pt x="38" y="0"/>
                    </a:lnTo>
                    <a:cubicBezTo>
                      <a:pt x="38" y="0"/>
                      <a:pt x="38" y="10"/>
                      <a:pt x="28" y="10"/>
                    </a:cubicBezTo>
                    <a:lnTo>
                      <a:pt x="28" y="0"/>
                    </a:lnTo>
                    <a:cubicBezTo>
                      <a:pt x="28" y="0"/>
                      <a:pt x="28" y="10"/>
                      <a:pt x="19" y="10"/>
                    </a:cubicBezTo>
                    <a:lnTo>
                      <a:pt x="19" y="0"/>
                    </a:lnTo>
                    <a:cubicBezTo>
                      <a:pt x="19" y="0"/>
                      <a:pt x="19" y="10"/>
                      <a:pt x="9" y="10"/>
                    </a:cubicBezTo>
                    <a:lnTo>
                      <a:pt x="9" y="0"/>
                    </a:lnTo>
                    <a:lnTo>
                      <a:pt x="9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19" y="10"/>
                      <a:pt x="28" y="10"/>
                    </a:cubicBezTo>
                    <a:cubicBezTo>
                      <a:pt x="38" y="10"/>
                      <a:pt x="47" y="10"/>
                      <a:pt x="57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83" name="Freeform 52">
                <a:extLst>
                  <a:ext uri="{FF2B5EF4-FFF2-40B4-BE49-F238E27FC236}">
                    <a16:creationId xmlns:a16="http://schemas.microsoft.com/office/drawing/2014/main" id="{AA5B6B09-CB9D-8542-A96C-FFB5B1F35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58963"/>
                <a:ext cx="26988" cy="3175"/>
              </a:xfrm>
              <a:custGeom>
                <a:avLst/>
                <a:gdLst>
                  <a:gd name="T0" fmla="*/ 13319 w 77"/>
                  <a:gd name="T1" fmla="*/ 0 h 11"/>
                  <a:gd name="T2" fmla="*/ 13319 w 77"/>
                  <a:gd name="T3" fmla="*/ 2886 h 11"/>
                  <a:gd name="T4" fmla="*/ 16824 w 77"/>
                  <a:gd name="T5" fmla="*/ 0 h 11"/>
                  <a:gd name="T6" fmla="*/ 16824 w 77"/>
                  <a:gd name="T7" fmla="*/ 2886 h 11"/>
                  <a:gd name="T8" fmla="*/ 19978 w 77"/>
                  <a:gd name="T9" fmla="*/ 0 h 11"/>
                  <a:gd name="T10" fmla="*/ 19978 w 77"/>
                  <a:gd name="T11" fmla="*/ 2886 h 11"/>
                  <a:gd name="T12" fmla="*/ 23483 w 77"/>
                  <a:gd name="T13" fmla="*/ 2886 h 11"/>
                  <a:gd name="T14" fmla="*/ 23483 w 77"/>
                  <a:gd name="T15" fmla="*/ 0 h 11"/>
                  <a:gd name="T16" fmla="*/ 23483 w 77"/>
                  <a:gd name="T17" fmla="*/ 2886 h 11"/>
                  <a:gd name="T18" fmla="*/ 26638 w 77"/>
                  <a:gd name="T19" fmla="*/ 0 h 11"/>
                  <a:gd name="T20" fmla="*/ 26638 w 77"/>
                  <a:gd name="T21" fmla="*/ 2886 h 11"/>
                  <a:gd name="T22" fmla="*/ 23483 w 77"/>
                  <a:gd name="T23" fmla="*/ 2886 h 11"/>
                  <a:gd name="T24" fmla="*/ 19978 w 77"/>
                  <a:gd name="T25" fmla="*/ 2886 h 11"/>
                  <a:gd name="T26" fmla="*/ 16824 w 77"/>
                  <a:gd name="T27" fmla="*/ 2886 h 11"/>
                  <a:gd name="T28" fmla="*/ 13319 w 77"/>
                  <a:gd name="T29" fmla="*/ 2886 h 11"/>
                  <a:gd name="T30" fmla="*/ 13319 w 77"/>
                  <a:gd name="T31" fmla="*/ 0 h 11"/>
                  <a:gd name="T32" fmla="*/ 10164 w 77"/>
                  <a:gd name="T33" fmla="*/ 2886 h 11"/>
                  <a:gd name="T34" fmla="*/ 6659 w 77"/>
                  <a:gd name="T35" fmla="*/ 2886 h 11"/>
                  <a:gd name="T36" fmla="*/ 3505 w 77"/>
                  <a:gd name="T37" fmla="*/ 2886 h 11"/>
                  <a:gd name="T38" fmla="*/ 0 w 77"/>
                  <a:gd name="T39" fmla="*/ 2886 h 11"/>
                  <a:gd name="T40" fmla="*/ 0 w 77"/>
                  <a:gd name="T41" fmla="*/ 0 h 11"/>
                  <a:gd name="T42" fmla="*/ 0 w 77"/>
                  <a:gd name="T43" fmla="*/ 2886 h 11"/>
                  <a:gd name="T44" fmla="*/ 3505 w 77"/>
                  <a:gd name="T45" fmla="*/ 2886 h 11"/>
                  <a:gd name="T46" fmla="*/ 3505 w 77"/>
                  <a:gd name="T47" fmla="*/ 0 h 11"/>
                  <a:gd name="T48" fmla="*/ 3505 w 77"/>
                  <a:gd name="T49" fmla="*/ 2886 h 11"/>
                  <a:gd name="T50" fmla="*/ 6659 w 77"/>
                  <a:gd name="T51" fmla="*/ 0 h 11"/>
                  <a:gd name="T52" fmla="*/ 6659 w 77"/>
                  <a:gd name="T53" fmla="*/ 2886 h 11"/>
                  <a:gd name="T54" fmla="*/ 10164 w 77"/>
                  <a:gd name="T55" fmla="*/ 0 h 11"/>
                  <a:gd name="T56" fmla="*/ 10164 w 77"/>
                  <a:gd name="T57" fmla="*/ 2886 h 11"/>
                  <a:gd name="T58" fmla="*/ 13319 w 77"/>
                  <a:gd name="T59" fmla="*/ 0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7" h="11">
                    <a:moveTo>
                      <a:pt x="38" y="0"/>
                    </a:moveTo>
                    <a:lnTo>
                      <a:pt x="38" y="10"/>
                    </a:lnTo>
                    <a:cubicBezTo>
                      <a:pt x="48" y="10"/>
                      <a:pt x="48" y="0"/>
                      <a:pt x="48" y="0"/>
                    </a:cubicBezTo>
                    <a:lnTo>
                      <a:pt x="48" y="10"/>
                    </a:lnTo>
                    <a:cubicBezTo>
                      <a:pt x="57" y="10"/>
                      <a:pt x="57" y="0"/>
                      <a:pt x="57" y="0"/>
                    </a:cubicBezTo>
                    <a:cubicBezTo>
                      <a:pt x="57" y="10"/>
                      <a:pt x="57" y="10"/>
                      <a:pt x="57" y="10"/>
                    </a:cubicBezTo>
                    <a:lnTo>
                      <a:pt x="67" y="10"/>
                    </a:lnTo>
                    <a:cubicBezTo>
                      <a:pt x="67" y="0"/>
                      <a:pt x="67" y="0"/>
                      <a:pt x="67" y="0"/>
                    </a:cubicBezTo>
                    <a:cubicBezTo>
                      <a:pt x="67" y="10"/>
                      <a:pt x="67" y="10"/>
                      <a:pt x="67" y="10"/>
                    </a:cubicBezTo>
                    <a:lnTo>
                      <a:pt x="76" y="0"/>
                    </a:lnTo>
                    <a:cubicBezTo>
                      <a:pt x="76" y="10"/>
                      <a:pt x="76" y="10"/>
                      <a:pt x="76" y="10"/>
                    </a:cubicBezTo>
                    <a:lnTo>
                      <a:pt x="67" y="10"/>
                    </a:lnTo>
                    <a:cubicBezTo>
                      <a:pt x="57" y="10"/>
                      <a:pt x="57" y="10"/>
                      <a:pt x="57" y="10"/>
                    </a:cubicBezTo>
                    <a:lnTo>
                      <a:pt x="48" y="10"/>
                    </a:lnTo>
                    <a:lnTo>
                      <a:pt x="38" y="10"/>
                    </a:lnTo>
                    <a:lnTo>
                      <a:pt x="38" y="0"/>
                    </a:lnTo>
                    <a:cubicBezTo>
                      <a:pt x="38" y="10"/>
                      <a:pt x="38" y="10"/>
                      <a:pt x="29" y="10"/>
                    </a:cubicBezTo>
                    <a:lnTo>
                      <a:pt x="19" y="10"/>
                    </a:lnTo>
                    <a:lnTo>
                      <a:pt x="10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9" y="10"/>
                      <a:pt x="19" y="10"/>
                      <a:pt x="19" y="0"/>
                    </a:cubicBezTo>
                    <a:lnTo>
                      <a:pt x="19" y="10"/>
                    </a:lnTo>
                    <a:cubicBezTo>
                      <a:pt x="29" y="10"/>
                      <a:pt x="29" y="0"/>
                      <a:pt x="29" y="0"/>
                    </a:cubicBezTo>
                    <a:lnTo>
                      <a:pt x="29" y="10"/>
                    </a:lnTo>
                    <a:cubicBezTo>
                      <a:pt x="38" y="10"/>
                      <a:pt x="38" y="0"/>
                      <a:pt x="38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84" name="Freeform 53">
                <a:extLst>
                  <a:ext uri="{FF2B5EF4-FFF2-40B4-BE49-F238E27FC236}">
                    <a16:creationId xmlns:a16="http://schemas.microsoft.com/office/drawing/2014/main" id="{18F7427E-8AC1-0A4A-BB67-5F197A3C0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58963"/>
                <a:ext cx="26988" cy="3175"/>
              </a:xfrm>
              <a:custGeom>
                <a:avLst/>
                <a:gdLst>
                  <a:gd name="T0" fmla="*/ 13319 w 77"/>
                  <a:gd name="T1" fmla="*/ 0 h 11"/>
                  <a:gd name="T2" fmla="*/ 13319 w 77"/>
                  <a:gd name="T3" fmla="*/ 2886 h 11"/>
                  <a:gd name="T4" fmla="*/ 16824 w 77"/>
                  <a:gd name="T5" fmla="*/ 0 h 11"/>
                  <a:gd name="T6" fmla="*/ 16824 w 77"/>
                  <a:gd name="T7" fmla="*/ 2886 h 11"/>
                  <a:gd name="T8" fmla="*/ 19978 w 77"/>
                  <a:gd name="T9" fmla="*/ 0 h 11"/>
                  <a:gd name="T10" fmla="*/ 19978 w 77"/>
                  <a:gd name="T11" fmla="*/ 2886 h 11"/>
                  <a:gd name="T12" fmla="*/ 23483 w 77"/>
                  <a:gd name="T13" fmla="*/ 2886 h 11"/>
                  <a:gd name="T14" fmla="*/ 23483 w 77"/>
                  <a:gd name="T15" fmla="*/ 0 h 11"/>
                  <a:gd name="T16" fmla="*/ 23483 w 77"/>
                  <a:gd name="T17" fmla="*/ 2886 h 11"/>
                  <a:gd name="T18" fmla="*/ 26638 w 77"/>
                  <a:gd name="T19" fmla="*/ 0 h 11"/>
                  <a:gd name="T20" fmla="*/ 26638 w 77"/>
                  <a:gd name="T21" fmla="*/ 2886 h 11"/>
                  <a:gd name="T22" fmla="*/ 23483 w 77"/>
                  <a:gd name="T23" fmla="*/ 2886 h 11"/>
                  <a:gd name="T24" fmla="*/ 19978 w 77"/>
                  <a:gd name="T25" fmla="*/ 2886 h 11"/>
                  <a:gd name="T26" fmla="*/ 16824 w 77"/>
                  <a:gd name="T27" fmla="*/ 2886 h 11"/>
                  <a:gd name="T28" fmla="*/ 13319 w 77"/>
                  <a:gd name="T29" fmla="*/ 2886 h 11"/>
                  <a:gd name="T30" fmla="*/ 13319 w 77"/>
                  <a:gd name="T31" fmla="*/ 0 h 11"/>
                  <a:gd name="T32" fmla="*/ 10164 w 77"/>
                  <a:gd name="T33" fmla="*/ 2886 h 11"/>
                  <a:gd name="T34" fmla="*/ 6659 w 77"/>
                  <a:gd name="T35" fmla="*/ 2886 h 11"/>
                  <a:gd name="T36" fmla="*/ 3505 w 77"/>
                  <a:gd name="T37" fmla="*/ 2886 h 11"/>
                  <a:gd name="T38" fmla="*/ 0 w 77"/>
                  <a:gd name="T39" fmla="*/ 2886 h 11"/>
                  <a:gd name="T40" fmla="*/ 0 w 77"/>
                  <a:gd name="T41" fmla="*/ 0 h 11"/>
                  <a:gd name="T42" fmla="*/ 0 w 77"/>
                  <a:gd name="T43" fmla="*/ 2886 h 11"/>
                  <a:gd name="T44" fmla="*/ 3505 w 77"/>
                  <a:gd name="T45" fmla="*/ 2886 h 11"/>
                  <a:gd name="T46" fmla="*/ 3505 w 77"/>
                  <a:gd name="T47" fmla="*/ 0 h 11"/>
                  <a:gd name="T48" fmla="*/ 3505 w 77"/>
                  <a:gd name="T49" fmla="*/ 2886 h 11"/>
                  <a:gd name="T50" fmla="*/ 6659 w 77"/>
                  <a:gd name="T51" fmla="*/ 0 h 11"/>
                  <a:gd name="T52" fmla="*/ 6659 w 77"/>
                  <a:gd name="T53" fmla="*/ 2886 h 11"/>
                  <a:gd name="T54" fmla="*/ 10164 w 77"/>
                  <a:gd name="T55" fmla="*/ 0 h 11"/>
                  <a:gd name="T56" fmla="*/ 10164 w 77"/>
                  <a:gd name="T57" fmla="*/ 2886 h 11"/>
                  <a:gd name="T58" fmla="*/ 13319 w 77"/>
                  <a:gd name="T59" fmla="*/ 0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7" h="11">
                    <a:moveTo>
                      <a:pt x="38" y="0"/>
                    </a:moveTo>
                    <a:lnTo>
                      <a:pt x="38" y="10"/>
                    </a:lnTo>
                    <a:cubicBezTo>
                      <a:pt x="48" y="10"/>
                      <a:pt x="48" y="0"/>
                      <a:pt x="48" y="0"/>
                    </a:cubicBezTo>
                    <a:lnTo>
                      <a:pt x="48" y="10"/>
                    </a:lnTo>
                    <a:cubicBezTo>
                      <a:pt x="57" y="10"/>
                      <a:pt x="57" y="0"/>
                      <a:pt x="57" y="0"/>
                    </a:cubicBezTo>
                    <a:cubicBezTo>
                      <a:pt x="57" y="10"/>
                      <a:pt x="57" y="10"/>
                      <a:pt x="57" y="10"/>
                    </a:cubicBezTo>
                    <a:lnTo>
                      <a:pt x="67" y="10"/>
                    </a:lnTo>
                    <a:cubicBezTo>
                      <a:pt x="67" y="0"/>
                      <a:pt x="67" y="0"/>
                      <a:pt x="67" y="0"/>
                    </a:cubicBezTo>
                    <a:cubicBezTo>
                      <a:pt x="67" y="10"/>
                      <a:pt x="67" y="10"/>
                      <a:pt x="67" y="10"/>
                    </a:cubicBezTo>
                    <a:lnTo>
                      <a:pt x="76" y="0"/>
                    </a:lnTo>
                    <a:cubicBezTo>
                      <a:pt x="76" y="10"/>
                      <a:pt x="76" y="10"/>
                      <a:pt x="76" y="10"/>
                    </a:cubicBezTo>
                    <a:lnTo>
                      <a:pt x="67" y="10"/>
                    </a:lnTo>
                    <a:cubicBezTo>
                      <a:pt x="57" y="10"/>
                      <a:pt x="57" y="10"/>
                      <a:pt x="57" y="10"/>
                    </a:cubicBezTo>
                    <a:lnTo>
                      <a:pt x="48" y="10"/>
                    </a:lnTo>
                    <a:lnTo>
                      <a:pt x="38" y="10"/>
                    </a:lnTo>
                    <a:lnTo>
                      <a:pt x="38" y="0"/>
                    </a:lnTo>
                    <a:cubicBezTo>
                      <a:pt x="38" y="10"/>
                      <a:pt x="38" y="10"/>
                      <a:pt x="29" y="10"/>
                    </a:cubicBezTo>
                    <a:lnTo>
                      <a:pt x="19" y="10"/>
                    </a:lnTo>
                    <a:lnTo>
                      <a:pt x="10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9" y="10"/>
                      <a:pt x="19" y="10"/>
                      <a:pt x="19" y="0"/>
                    </a:cubicBezTo>
                    <a:lnTo>
                      <a:pt x="19" y="10"/>
                    </a:lnTo>
                    <a:cubicBezTo>
                      <a:pt x="29" y="10"/>
                      <a:pt x="29" y="0"/>
                      <a:pt x="29" y="0"/>
                    </a:cubicBezTo>
                    <a:lnTo>
                      <a:pt x="29" y="10"/>
                    </a:lnTo>
                    <a:cubicBezTo>
                      <a:pt x="38" y="10"/>
                      <a:pt x="38" y="0"/>
                      <a:pt x="38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85" name="Freeform 54">
                <a:extLst>
                  <a:ext uri="{FF2B5EF4-FFF2-40B4-BE49-F238E27FC236}">
                    <a16:creationId xmlns:a16="http://schemas.microsoft.com/office/drawing/2014/main" id="{F4F50429-18FC-7343-97E0-031B13A16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62138"/>
                <a:ext cx="20637" cy="1587"/>
              </a:xfrm>
              <a:custGeom>
                <a:avLst/>
                <a:gdLst>
                  <a:gd name="T0" fmla="*/ 9963 w 58"/>
                  <a:gd name="T1" fmla="*/ 0 h 1"/>
                  <a:gd name="T2" fmla="*/ 0 w 58"/>
                  <a:gd name="T3" fmla="*/ 0 h 1"/>
                  <a:gd name="T4" fmla="*/ 9963 w 58"/>
                  <a:gd name="T5" fmla="*/ 0 h 1"/>
                  <a:gd name="T6" fmla="*/ 20281 w 58"/>
                  <a:gd name="T7" fmla="*/ 0 h 1"/>
                  <a:gd name="T8" fmla="*/ 9963 w 5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">
                    <a:moveTo>
                      <a:pt x="28" y="0"/>
                    </a:moveTo>
                    <a:cubicBezTo>
                      <a:pt x="19" y="0"/>
                      <a:pt x="9" y="0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8" y="0"/>
                      <a:pt x="47" y="0"/>
                      <a:pt x="57" y="0"/>
                    </a:cubicBezTo>
                    <a:cubicBezTo>
                      <a:pt x="47" y="0"/>
                      <a:pt x="38" y="0"/>
                      <a:pt x="28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86" name="Freeform 55">
                <a:extLst>
                  <a:ext uri="{FF2B5EF4-FFF2-40B4-BE49-F238E27FC236}">
                    <a16:creationId xmlns:a16="http://schemas.microsoft.com/office/drawing/2014/main" id="{38E766DB-79FA-174F-A77C-76267B913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62138"/>
                <a:ext cx="20637" cy="1587"/>
              </a:xfrm>
              <a:custGeom>
                <a:avLst/>
                <a:gdLst>
                  <a:gd name="T0" fmla="*/ 9963 w 58"/>
                  <a:gd name="T1" fmla="*/ 0 h 1"/>
                  <a:gd name="T2" fmla="*/ 0 w 58"/>
                  <a:gd name="T3" fmla="*/ 0 h 1"/>
                  <a:gd name="T4" fmla="*/ 9963 w 58"/>
                  <a:gd name="T5" fmla="*/ 0 h 1"/>
                  <a:gd name="T6" fmla="*/ 20281 w 58"/>
                  <a:gd name="T7" fmla="*/ 0 h 1"/>
                  <a:gd name="T8" fmla="*/ 9963 w 5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">
                    <a:moveTo>
                      <a:pt x="28" y="0"/>
                    </a:moveTo>
                    <a:cubicBezTo>
                      <a:pt x="19" y="0"/>
                      <a:pt x="9" y="0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8" y="0"/>
                      <a:pt x="47" y="0"/>
                      <a:pt x="57" y="0"/>
                    </a:cubicBezTo>
                    <a:cubicBezTo>
                      <a:pt x="47" y="0"/>
                      <a:pt x="38" y="0"/>
                      <a:pt x="28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87" name="Freeform 56">
                <a:extLst>
                  <a:ext uri="{FF2B5EF4-FFF2-40B4-BE49-F238E27FC236}">
                    <a16:creationId xmlns:a16="http://schemas.microsoft.com/office/drawing/2014/main" id="{4F089581-7884-EB46-996F-4E3DA0C77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2138"/>
                <a:ext cx="1587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w 1"/>
                  <a:gd name="T7" fmla="*/ 0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88" name="Freeform 57">
                <a:extLst>
                  <a:ext uri="{FF2B5EF4-FFF2-40B4-BE49-F238E27FC236}">
                    <a16:creationId xmlns:a16="http://schemas.microsoft.com/office/drawing/2014/main" id="{40D93B45-7051-6D43-A63D-12069994C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2138"/>
                <a:ext cx="1587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w 1"/>
                  <a:gd name="T7" fmla="*/ 0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89" name="Freeform 58">
                <a:extLst>
                  <a:ext uri="{FF2B5EF4-FFF2-40B4-BE49-F238E27FC236}">
                    <a16:creationId xmlns:a16="http://schemas.microsoft.com/office/drawing/2014/main" id="{1C02E45F-1731-834F-8474-6ED2EA27B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2138"/>
                <a:ext cx="3175" cy="1587"/>
              </a:xfrm>
              <a:custGeom>
                <a:avLst/>
                <a:gdLst>
                  <a:gd name="T0" fmla="*/ 2858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90" name="Freeform 59">
                <a:extLst>
                  <a:ext uri="{FF2B5EF4-FFF2-40B4-BE49-F238E27FC236}">
                    <a16:creationId xmlns:a16="http://schemas.microsoft.com/office/drawing/2014/main" id="{DB269BBF-3235-0C43-B906-FD46FA3DA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2138"/>
                <a:ext cx="3175" cy="1587"/>
              </a:xfrm>
              <a:custGeom>
                <a:avLst/>
                <a:gdLst>
                  <a:gd name="T0" fmla="*/ 2858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91" name="Freeform 60">
                <a:extLst>
                  <a:ext uri="{FF2B5EF4-FFF2-40B4-BE49-F238E27FC236}">
                    <a16:creationId xmlns:a16="http://schemas.microsoft.com/office/drawing/2014/main" id="{0EB11B45-D47B-5945-A677-A3C899756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2138"/>
                <a:ext cx="1587" cy="3175"/>
              </a:xfrm>
              <a:custGeom>
                <a:avLst/>
                <a:gdLst>
                  <a:gd name="T0" fmla="*/ 0 w 1"/>
                  <a:gd name="T1" fmla="*/ 2858 h 10"/>
                  <a:gd name="T2" fmla="*/ 0 w 1"/>
                  <a:gd name="T3" fmla="*/ 0 h 10"/>
                  <a:gd name="T4" fmla="*/ 0 w 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058E6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92" name="Freeform 61">
                <a:extLst>
                  <a:ext uri="{FF2B5EF4-FFF2-40B4-BE49-F238E27FC236}">
                    <a16:creationId xmlns:a16="http://schemas.microsoft.com/office/drawing/2014/main" id="{46D9AFB1-237C-7440-8EAB-8E0646B67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2138"/>
                <a:ext cx="1587" cy="3175"/>
              </a:xfrm>
              <a:custGeom>
                <a:avLst/>
                <a:gdLst>
                  <a:gd name="T0" fmla="*/ 0 w 1"/>
                  <a:gd name="T1" fmla="*/ 2858 h 10"/>
                  <a:gd name="T2" fmla="*/ 0 w 1"/>
                  <a:gd name="T3" fmla="*/ 0 h 10"/>
                  <a:gd name="T4" fmla="*/ 0 w 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93" name="Freeform 62">
                <a:extLst>
                  <a:ext uri="{FF2B5EF4-FFF2-40B4-BE49-F238E27FC236}">
                    <a16:creationId xmlns:a16="http://schemas.microsoft.com/office/drawing/2014/main" id="{0801DFDD-AA90-334D-83B8-A8653AD5D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94" name="Freeform 63">
                <a:extLst>
                  <a:ext uri="{FF2B5EF4-FFF2-40B4-BE49-F238E27FC236}">
                    <a16:creationId xmlns:a16="http://schemas.microsoft.com/office/drawing/2014/main" id="{FF9FC654-EE62-6847-B47F-0ACF721A2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95" name="Freeform 64">
                <a:extLst>
                  <a:ext uri="{FF2B5EF4-FFF2-40B4-BE49-F238E27FC236}">
                    <a16:creationId xmlns:a16="http://schemas.microsoft.com/office/drawing/2014/main" id="{FE4DCF74-4640-C549-B8DD-9B600C375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96" name="Freeform 65">
                <a:extLst>
                  <a:ext uri="{FF2B5EF4-FFF2-40B4-BE49-F238E27FC236}">
                    <a16:creationId xmlns:a16="http://schemas.microsoft.com/office/drawing/2014/main" id="{7F7F51C3-2206-4F48-832A-FB569CD8D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62138"/>
                <a:ext cx="1587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w 1"/>
                  <a:gd name="T7" fmla="*/ 0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97" name="Freeform 66">
                <a:extLst>
                  <a:ext uri="{FF2B5EF4-FFF2-40B4-BE49-F238E27FC236}">
                    <a16:creationId xmlns:a16="http://schemas.microsoft.com/office/drawing/2014/main" id="{B603DDB0-D8D6-6E43-96D5-3E155E377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62138"/>
                <a:ext cx="1587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w 1"/>
                  <a:gd name="T7" fmla="*/ 0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98" name="Freeform 67">
                <a:extLst>
                  <a:ext uri="{FF2B5EF4-FFF2-40B4-BE49-F238E27FC236}">
                    <a16:creationId xmlns:a16="http://schemas.microsoft.com/office/drawing/2014/main" id="{A4E6B81A-D4B3-5F49-849D-43238158F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62138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2858 w 10"/>
                  <a:gd name="T3" fmla="*/ 0 h 10"/>
                  <a:gd name="T4" fmla="*/ 0 w 10"/>
                  <a:gd name="T5" fmla="*/ 0 h 10"/>
                  <a:gd name="T6" fmla="*/ 0 w 10"/>
                  <a:gd name="T7" fmla="*/ 2858 h 10"/>
                  <a:gd name="T8" fmla="*/ 2858 w 1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  <a:cubicBezTo>
                      <a:pt x="9" y="9"/>
                      <a:pt x="9" y="9"/>
                      <a:pt x="9" y="9"/>
                    </a:cubicBezTo>
                  </a:path>
                </a:pathLst>
              </a:custGeom>
              <a:solidFill>
                <a:srgbClr val="058E6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799" name="Freeform 68">
                <a:extLst>
                  <a:ext uri="{FF2B5EF4-FFF2-40B4-BE49-F238E27FC236}">
                    <a16:creationId xmlns:a16="http://schemas.microsoft.com/office/drawing/2014/main" id="{A5929342-9F66-0343-A7C4-24263D31D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62138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2858 w 10"/>
                  <a:gd name="T3" fmla="*/ 0 h 10"/>
                  <a:gd name="T4" fmla="*/ 0 w 10"/>
                  <a:gd name="T5" fmla="*/ 0 h 10"/>
                  <a:gd name="T6" fmla="*/ 0 w 10"/>
                  <a:gd name="T7" fmla="*/ 2858 h 10"/>
                  <a:gd name="T8" fmla="*/ 2858 w 1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  <a:cubicBezTo>
                      <a:pt x="9" y="9"/>
                      <a:pt x="9" y="9"/>
                      <a:pt x="9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00" name="Freeform 69">
                <a:extLst>
                  <a:ext uri="{FF2B5EF4-FFF2-40B4-BE49-F238E27FC236}">
                    <a16:creationId xmlns:a16="http://schemas.microsoft.com/office/drawing/2014/main" id="{06314376-10EA-4544-A4B5-3EA4B75DB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6531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2886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01" name="Freeform 70">
                <a:extLst>
                  <a:ext uri="{FF2B5EF4-FFF2-40B4-BE49-F238E27FC236}">
                    <a16:creationId xmlns:a16="http://schemas.microsoft.com/office/drawing/2014/main" id="{8ED12732-ED1C-8C44-A1CD-DDA4F3766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6531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2886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02" name="Freeform 71">
                <a:extLst>
                  <a:ext uri="{FF2B5EF4-FFF2-40B4-BE49-F238E27FC236}">
                    <a16:creationId xmlns:a16="http://schemas.microsoft.com/office/drawing/2014/main" id="{0FC571CA-85D7-624C-A56A-8B85C8C77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6531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2886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03" name="Freeform 72">
                <a:extLst>
                  <a:ext uri="{FF2B5EF4-FFF2-40B4-BE49-F238E27FC236}">
                    <a16:creationId xmlns:a16="http://schemas.microsoft.com/office/drawing/2014/main" id="{1E345CD5-A45B-D640-B110-EC0CFCDC6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65313"/>
                <a:ext cx="17462" cy="3175"/>
              </a:xfrm>
              <a:custGeom>
                <a:avLst/>
                <a:gdLst>
                  <a:gd name="T0" fmla="*/ 10186 w 48"/>
                  <a:gd name="T1" fmla="*/ 2886 h 11"/>
                  <a:gd name="T2" fmla="*/ 0 w 48"/>
                  <a:gd name="T3" fmla="*/ 0 h 11"/>
                  <a:gd name="T4" fmla="*/ 10186 w 48"/>
                  <a:gd name="T5" fmla="*/ 0 h 11"/>
                  <a:gd name="T6" fmla="*/ 17098 w 48"/>
                  <a:gd name="T7" fmla="*/ 0 h 11"/>
                  <a:gd name="T8" fmla="*/ 10186 w 48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11">
                    <a:moveTo>
                      <a:pt x="28" y="10"/>
                    </a:moveTo>
                    <a:cubicBezTo>
                      <a:pt x="19" y="10"/>
                      <a:pt x="9" y="0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8" y="0"/>
                      <a:pt x="47" y="0"/>
                      <a:pt x="47" y="0"/>
                    </a:cubicBezTo>
                    <a:cubicBezTo>
                      <a:pt x="47" y="0"/>
                      <a:pt x="38" y="10"/>
                      <a:pt x="28" y="10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04" name="Freeform 73">
                <a:extLst>
                  <a:ext uri="{FF2B5EF4-FFF2-40B4-BE49-F238E27FC236}">
                    <a16:creationId xmlns:a16="http://schemas.microsoft.com/office/drawing/2014/main" id="{8493B81C-D952-CD4A-9CB0-CF09BCBD8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65313"/>
                <a:ext cx="17462" cy="3175"/>
              </a:xfrm>
              <a:custGeom>
                <a:avLst/>
                <a:gdLst>
                  <a:gd name="T0" fmla="*/ 10186 w 48"/>
                  <a:gd name="T1" fmla="*/ 2886 h 11"/>
                  <a:gd name="T2" fmla="*/ 0 w 48"/>
                  <a:gd name="T3" fmla="*/ 0 h 11"/>
                  <a:gd name="T4" fmla="*/ 10186 w 48"/>
                  <a:gd name="T5" fmla="*/ 0 h 11"/>
                  <a:gd name="T6" fmla="*/ 17098 w 48"/>
                  <a:gd name="T7" fmla="*/ 0 h 11"/>
                  <a:gd name="T8" fmla="*/ 10186 w 48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11">
                    <a:moveTo>
                      <a:pt x="28" y="10"/>
                    </a:moveTo>
                    <a:cubicBezTo>
                      <a:pt x="19" y="10"/>
                      <a:pt x="9" y="0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8" y="0"/>
                      <a:pt x="47" y="0"/>
                      <a:pt x="47" y="0"/>
                    </a:cubicBezTo>
                    <a:cubicBezTo>
                      <a:pt x="47" y="0"/>
                      <a:pt x="38" y="10"/>
                      <a:pt x="28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05" name="Freeform 74">
                <a:extLst>
                  <a:ext uri="{FF2B5EF4-FFF2-40B4-BE49-F238E27FC236}">
                    <a16:creationId xmlns:a16="http://schemas.microsoft.com/office/drawing/2014/main" id="{E50E53C9-8A28-4C40-896D-CED8FBA87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58963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06" name="Freeform 75">
                <a:extLst>
                  <a:ext uri="{FF2B5EF4-FFF2-40B4-BE49-F238E27FC236}">
                    <a16:creationId xmlns:a16="http://schemas.microsoft.com/office/drawing/2014/main" id="{FC5E384A-405F-9042-BCF6-D502A94C0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58963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07" name="Freeform 76">
                <a:extLst>
                  <a:ext uri="{FF2B5EF4-FFF2-40B4-BE49-F238E27FC236}">
                    <a16:creationId xmlns:a16="http://schemas.microsoft.com/office/drawing/2014/main" id="{4CAF2550-E8D3-5C42-B6F8-DFAA62C13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589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08" name="Freeform 77">
                <a:extLst>
                  <a:ext uri="{FF2B5EF4-FFF2-40B4-BE49-F238E27FC236}">
                    <a16:creationId xmlns:a16="http://schemas.microsoft.com/office/drawing/2014/main" id="{10D6DB53-9D7B-4540-A114-92BF57A0C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589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09" name="Freeform 78">
                <a:extLst>
                  <a:ext uri="{FF2B5EF4-FFF2-40B4-BE49-F238E27FC236}">
                    <a16:creationId xmlns:a16="http://schemas.microsoft.com/office/drawing/2014/main" id="{BFE5359D-F662-4846-B738-E68E35CA6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589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10" name="Freeform 79">
                <a:extLst>
                  <a:ext uri="{FF2B5EF4-FFF2-40B4-BE49-F238E27FC236}">
                    <a16:creationId xmlns:a16="http://schemas.microsoft.com/office/drawing/2014/main" id="{93745956-497C-ED42-B22F-10E6F2C6A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589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11" name="Freeform 80">
                <a:extLst>
                  <a:ext uri="{FF2B5EF4-FFF2-40B4-BE49-F238E27FC236}">
                    <a16:creationId xmlns:a16="http://schemas.microsoft.com/office/drawing/2014/main" id="{F755A752-298C-5646-9BB1-E7287BD75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8963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12" name="Freeform 81">
                <a:extLst>
                  <a:ext uri="{FF2B5EF4-FFF2-40B4-BE49-F238E27FC236}">
                    <a16:creationId xmlns:a16="http://schemas.microsoft.com/office/drawing/2014/main" id="{D2B5CAD9-78ED-2D40-8DCC-D054CAEC5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8963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13" name="Freeform 82">
                <a:extLst>
                  <a:ext uri="{FF2B5EF4-FFF2-40B4-BE49-F238E27FC236}">
                    <a16:creationId xmlns:a16="http://schemas.microsoft.com/office/drawing/2014/main" id="{681F852E-C8AB-494F-87D7-1154248C0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55788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0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14" name="Freeform 83">
                <a:extLst>
                  <a:ext uri="{FF2B5EF4-FFF2-40B4-BE49-F238E27FC236}">
                    <a16:creationId xmlns:a16="http://schemas.microsoft.com/office/drawing/2014/main" id="{1380F0EC-9DCD-F245-9FD6-AAE9EEBB3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55788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0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15" name="Freeform 84">
                <a:extLst>
                  <a:ext uri="{FF2B5EF4-FFF2-40B4-BE49-F238E27FC236}">
                    <a16:creationId xmlns:a16="http://schemas.microsoft.com/office/drawing/2014/main" id="{2908E55D-8EDB-2F4C-9577-A606C5636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55788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0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16" name="Freeform 85">
                <a:extLst>
                  <a:ext uri="{FF2B5EF4-FFF2-40B4-BE49-F238E27FC236}">
                    <a16:creationId xmlns:a16="http://schemas.microsoft.com/office/drawing/2014/main" id="{BA3FB4DF-5577-2E4C-B3D4-74AE559BD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17" name="Freeform 86">
                <a:extLst>
                  <a:ext uri="{FF2B5EF4-FFF2-40B4-BE49-F238E27FC236}">
                    <a16:creationId xmlns:a16="http://schemas.microsoft.com/office/drawing/2014/main" id="{CA871249-A7BF-F340-8038-1E60850B4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18" name="Freeform 87">
                <a:extLst>
                  <a:ext uri="{FF2B5EF4-FFF2-40B4-BE49-F238E27FC236}">
                    <a16:creationId xmlns:a16="http://schemas.microsoft.com/office/drawing/2014/main" id="{2DA654B4-7D6E-C84A-BC25-C6B4FF620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19" name="Freeform 88">
                <a:extLst>
                  <a:ext uri="{FF2B5EF4-FFF2-40B4-BE49-F238E27FC236}">
                    <a16:creationId xmlns:a16="http://schemas.microsoft.com/office/drawing/2014/main" id="{733CBBD9-4B45-0546-80EF-F2A9676F3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0 w 11"/>
                  <a:gd name="T11" fmla="*/ 0 h 1"/>
                  <a:gd name="T12" fmla="*/ 2886 w 1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20" name="Freeform 89">
                <a:extLst>
                  <a:ext uri="{FF2B5EF4-FFF2-40B4-BE49-F238E27FC236}">
                    <a16:creationId xmlns:a16="http://schemas.microsoft.com/office/drawing/2014/main" id="{FAB71BAC-DC90-ED4D-ADFA-6D66B7123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0 w 11"/>
                  <a:gd name="T11" fmla="*/ 0 h 1"/>
                  <a:gd name="T12" fmla="*/ 2886 w 1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21" name="Freeform 90">
                <a:extLst>
                  <a:ext uri="{FF2B5EF4-FFF2-40B4-BE49-F238E27FC236}">
                    <a16:creationId xmlns:a16="http://schemas.microsoft.com/office/drawing/2014/main" id="{C1F44FFA-595D-A84C-BA7C-F06E8929F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0 w 11"/>
                  <a:gd name="T11" fmla="*/ 0 h 1"/>
                  <a:gd name="T12" fmla="*/ 2886 w 1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22" name="Freeform 91">
                <a:extLst>
                  <a:ext uri="{FF2B5EF4-FFF2-40B4-BE49-F238E27FC236}">
                    <a16:creationId xmlns:a16="http://schemas.microsoft.com/office/drawing/2014/main" id="{4F574735-9343-7046-9F74-D737B3CC9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5788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2886 h 11"/>
                  <a:gd name="T4" fmla="*/ 2858 w 10"/>
                  <a:gd name="T5" fmla="*/ 2886 h 11"/>
                  <a:gd name="T6" fmla="*/ 2858 w 10"/>
                  <a:gd name="T7" fmla="*/ 2886 h 11"/>
                  <a:gd name="T8" fmla="*/ 2858 w 10"/>
                  <a:gd name="T9" fmla="*/ 2886 h 11"/>
                  <a:gd name="T10" fmla="*/ 2858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23" name="Freeform 92">
                <a:extLst>
                  <a:ext uri="{FF2B5EF4-FFF2-40B4-BE49-F238E27FC236}">
                    <a16:creationId xmlns:a16="http://schemas.microsoft.com/office/drawing/2014/main" id="{7AF25291-FC0B-B540-BC6B-1CBA31D32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5788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2886 h 11"/>
                  <a:gd name="T4" fmla="*/ 2858 w 10"/>
                  <a:gd name="T5" fmla="*/ 2886 h 11"/>
                  <a:gd name="T6" fmla="*/ 2858 w 10"/>
                  <a:gd name="T7" fmla="*/ 2886 h 11"/>
                  <a:gd name="T8" fmla="*/ 2858 w 10"/>
                  <a:gd name="T9" fmla="*/ 2886 h 11"/>
                  <a:gd name="T10" fmla="*/ 2858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24" name="Freeform 93">
                <a:extLst>
                  <a:ext uri="{FF2B5EF4-FFF2-40B4-BE49-F238E27FC236}">
                    <a16:creationId xmlns:a16="http://schemas.microsoft.com/office/drawing/2014/main" id="{8934C8E7-FAA8-B242-8C7C-9E57AF13B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5788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2886 h 11"/>
                  <a:gd name="T4" fmla="*/ 2858 w 10"/>
                  <a:gd name="T5" fmla="*/ 2886 h 11"/>
                  <a:gd name="T6" fmla="*/ 2858 w 10"/>
                  <a:gd name="T7" fmla="*/ 2886 h 11"/>
                  <a:gd name="T8" fmla="*/ 2858 w 10"/>
                  <a:gd name="T9" fmla="*/ 2886 h 11"/>
                  <a:gd name="T10" fmla="*/ 2858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10"/>
                    </a:lnTo>
                    <a:lnTo>
                      <a:pt x="9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25" name="Freeform 94">
                <a:extLst>
                  <a:ext uri="{FF2B5EF4-FFF2-40B4-BE49-F238E27FC236}">
                    <a16:creationId xmlns:a16="http://schemas.microsoft.com/office/drawing/2014/main" id="{4738EF78-CF96-ED47-9503-154BDCDF1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26" name="Freeform 95">
                <a:extLst>
                  <a:ext uri="{FF2B5EF4-FFF2-40B4-BE49-F238E27FC236}">
                    <a16:creationId xmlns:a16="http://schemas.microsoft.com/office/drawing/2014/main" id="{017475E7-480E-994B-AA78-6B81AEE73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27" name="Freeform 96">
                <a:extLst>
                  <a:ext uri="{FF2B5EF4-FFF2-40B4-BE49-F238E27FC236}">
                    <a16:creationId xmlns:a16="http://schemas.microsoft.com/office/drawing/2014/main" id="{977E70B9-485E-8542-BBC4-F95DB4DFF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28" name="Freeform 97">
                <a:extLst>
                  <a:ext uri="{FF2B5EF4-FFF2-40B4-BE49-F238E27FC236}">
                    <a16:creationId xmlns:a16="http://schemas.microsoft.com/office/drawing/2014/main" id="{EB07E431-CA29-3241-937C-EDC72182F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0 w 11"/>
                  <a:gd name="T11" fmla="*/ 0 h 1"/>
                  <a:gd name="T12" fmla="*/ 2886 w 1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29" name="Freeform 98">
                <a:extLst>
                  <a:ext uri="{FF2B5EF4-FFF2-40B4-BE49-F238E27FC236}">
                    <a16:creationId xmlns:a16="http://schemas.microsoft.com/office/drawing/2014/main" id="{54B4B6C0-2FF8-3343-9676-93AEDC031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0 w 11"/>
                  <a:gd name="T11" fmla="*/ 0 h 1"/>
                  <a:gd name="T12" fmla="*/ 2886 w 1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30" name="Freeform 99">
                <a:extLst>
                  <a:ext uri="{FF2B5EF4-FFF2-40B4-BE49-F238E27FC236}">
                    <a16:creationId xmlns:a16="http://schemas.microsoft.com/office/drawing/2014/main" id="{2DE7EE73-D5C2-4342-BF93-A9A91446E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0 w 11"/>
                  <a:gd name="T11" fmla="*/ 0 h 1"/>
                  <a:gd name="T12" fmla="*/ 2886 w 1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31" name="Freeform 100">
                <a:extLst>
                  <a:ext uri="{FF2B5EF4-FFF2-40B4-BE49-F238E27FC236}">
                    <a16:creationId xmlns:a16="http://schemas.microsoft.com/office/drawing/2014/main" id="{59DD30B1-FF6C-F043-AC35-E2A7BD22E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58963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2886 w 11"/>
                  <a:gd name="T3" fmla="*/ 0 h 11"/>
                  <a:gd name="T4" fmla="*/ 0 w 11"/>
                  <a:gd name="T5" fmla="*/ 2886 h 11"/>
                  <a:gd name="T6" fmla="*/ 0 w 11"/>
                  <a:gd name="T7" fmla="*/ 0 h 11"/>
                  <a:gd name="T8" fmla="*/ 0 w 11"/>
                  <a:gd name="T9" fmla="*/ 0 h 11"/>
                  <a:gd name="T10" fmla="*/ 0 w 11"/>
                  <a:gd name="T11" fmla="*/ 0 h 11"/>
                  <a:gd name="T12" fmla="*/ 2886 w 11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1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32" name="Freeform 101">
                <a:extLst>
                  <a:ext uri="{FF2B5EF4-FFF2-40B4-BE49-F238E27FC236}">
                    <a16:creationId xmlns:a16="http://schemas.microsoft.com/office/drawing/2014/main" id="{32B88267-0ED8-9544-B918-97AA43384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58963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2886 w 11"/>
                  <a:gd name="T3" fmla="*/ 0 h 11"/>
                  <a:gd name="T4" fmla="*/ 0 w 11"/>
                  <a:gd name="T5" fmla="*/ 2886 h 11"/>
                  <a:gd name="T6" fmla="*/ 0 w 11"/>
                  <a:gd name="T7" fmla="*/ 0 h 11"/>
                  <a:gd name="T8" fmla="*/ 0 w 11"/>
                  <a:gd name="T9" fmla="*/ 0 h 11"/>
                  <a:gd name="T10" fmla="*/ 0 w 11"/>
                  <a:gd name="T11" fmla="*/ 0 h 11"/>
                  <a:gd name="T12" fmla="*/ 2886 w 11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1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33" name="Freeform 102">
                <a:extLst>
                  <a:ext uri="{FF2B5EF4-FFF2-40B4-BE49-F238E27FC236}">
                    <a16:creationId xmlns:a16="http://schemas.microsoft.com/office/drawing/2014/main" id="{F99F543E-9B2C-0640-B287-0A5C25117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58963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2886 w 11"/>
                  <a:gd name="T3" fmla="*/ 0 h 11"/>
                  <a:gd name="T4" fmla="*/ 0 w 11"/>
                  <a:gd name="T5" fmla="*/ 2886 h 11"/>
                  <a:gd name="T6" fmla="*/ 0 w 11"/>
                  <a:gd name="T7" fmla="*/ 0 h 11"/>
                  <a:gd name="T8" fmla="*/ 0 w 11"/>
                  <a:gd name="T9" fmla="*/ 0 h 11"/>
                  <a:gd name="T10" fmla="*/ 0 w 11"/>
                  <a:gd name="T11" fmla="*/ 0 h 11"/>
                  <a:gd name="T12" fmla="*/ 2886 w 11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1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34" name="Freeform 103">
                <a:extLst>
                  <a:ext uri="{FF2B5EF4-FFF2-40B4-BE49-F238E27FC236}">
                    <a16:creationId xmlns:a16="http://schemas.microsoft.com/office/drawing/2014/main" id="{7F38E986-9BF4-A240-ADE2-BC69591B3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589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35" name="Freeform 104">
                <a:extLst>
                  <a:ext uri="{FF2B5EF4-FFF2-40B4-BE49-F238E27FC236}">
                    <a16:creationId xmlns:a16="http://schemas.microsoft.com/office/drawing/2014/main" id="{EC64ADF2-70CE-A74F-9E3B-81876F46B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589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36" name="Freeform 105">
                <a:extLst>
                  <a:ext uri="{FF2B5EF4-FFF2-40B4-BE49-F238E27FC236}">
                    <a16:creationId xmlns:a16="http://schemas.microsoft.com/office/drawing/2014/main" id="{97715F67-B70B-3E4E-BF1B-DC85761BA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55788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37" name="Freeform 106">
                <a:extLst>
                  <a:ext uri="{FF2B5EF4-FFF2-40B4-BE49-F238E27FC236}">
                    <a16:creationId xmlns:a16="http://schemas.microsoft.com/office/drawing/2014/main" id="{7073955D-2891-6C4F-AA0D-1F1416014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55788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38" name="Freeform 107">
                <a:extLst>
                  <a:ext uri="{FF2B5EF4-FFF2-40B4-BE49-F238E27FC236}">
                    <a16:creationId xmlns:a16="http://schemas.microsoft.com/office/drawing/2014/main" id="{E6052170-2A04-2043-85BC-1E29FBE54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55788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39" name="Freeform 108">
                <a:extLst>
                  <a:ext uri="{FF2B5EF4-FFF2-40B4-BE49-F238E27FC236}">
                    <a16:creationId xmlns:a16="http://schemas.microsoft.com/office/drawing/2014/main" id="{80492483-EC7A-5949-8C81-C99544F06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0 w 11"/>
                  <a:gd name="T11" fmla="*/ 0 h 1"/>
                  <a:gd name="T12" fmla="*/ 2886 w 1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40" name="Freeform 109">
                <a:extLst>
                  <a:ext uri="{FF2B5EF4-FFF2-40B4-BE49-F238E27FC236}">
                    <a16:creationId xmlns:a16="http://schemas.microsoft.com/office/drawing/2014/main" id="{996DE434-7B83-B045-85A8-F6801103A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0 w 11"/>
                  <a:gd name="T11" fmla="*/ 0 h 1"/>
                  <a:gd name="T12" fmla="*/ 2886 w 1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41" name="Freeform 110">
                <a:extLst>
                  <a:ext uri="{FF2B5EF4-FFF2-40B4-BE49-F238E27FC236}">
                    <a16:creationId xmlns:a16="http://schemas.microsoft.com/office/drawing/2014/main" id="{6E6E5883-8814-3E4B-9968-67AD6DDC4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0 w 11"/>
                  <a:gd name="T11" fmla="*/ 0 h 1"/>
                  <a:gd name="T12" fmla="*/ 2886 w 1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42" name="Freeform 111">
                <a:extLst>
                  <a:ext uri="{FF2B5EF4-FFF2-40B4-BE49-F238E27FC236}">
                    <a16:creationId xmlns:a16="http://schemas.microsoft.com/office/drawing/2014/main" id="{2D75BDB6-9509-124D-9568-79E28931E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43" name="Freeform 112">
                <a:extLst>
                  <a:ext uri="{FF2B5EF4-FFF2-40B4-BE49-F238E27FC236}">
                    <a16:creationId xmlns:a16="http://schemas.microsoft.com/office/drawing/2014/main" id="{8BD666AD-BD51-154D-848D-3C90C3BD2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44" name="Freeform 113">
                <a:extLst>
                  <a:ext uri="{FF2B5EF4-FFF2-40B4-BE49-F238E27FC236}">
                    <a16:creationId xmlns:a16="http://schemas.microsoft.com/office/drawing/2014/main" id="{766E542E-DCD0-8244-9214-1F25B1E34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238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45" name="Freeform 114">
                <a:extLst>
                  <a:ext uri="{FF2B5EF4-FFF2-40B4-BE49-F238E27FC236}">
                    <a16:creationId xmlns:a16="http://schemas.microsoft.com/office/drawing/2014/main" id="{BE8BB78D-B338-0840-8084-509875ACE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589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2858 w 10"/>
                  <a:gd name="T5" fmla="*/ 2886 h 11"/>
                  <a:gd name="T6" fmla="*/ 2858 w 10"/>
                  <a:gd name="T7" fmla="*/ 0 h 11"/>
                  <a:gd name="T8" fmla="*/ 2858 w 10"/>
                  <a:gd name="T9" fmla="*/ 0 h 11"/>
                  <a:gd name="T10" fmla="*/ 0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46" name="Freeform 115">
                <a:extLst>
                  <a:ext uri="{FF2B5EF4-FFF2-40B4-BE49-F238E27FC236}">
                    <a16:creationId xmlns:a16="http://schemas.microsoft.com/office/drawing/2014/main" id="{18A72231-B435-8F43-A46B-2C06A1169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589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2858 w 10"/>
                  <a:gd name="T5" fmla="*/ 2886 h 11"/>
                  <a:gd name="T6" fmla="*/ 2858 w 10"/>
                  <a:gd name="T7" fmla="*/ 0 h 11"/>
                  <a:gd name="T8" fmla="*/ 2858 w 10"/>
                  <a:gd name="T9" fmla="*/ 0 h 11"/>
                  <a:gd name="T10" fmla="*/ 0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47" name="Freeform 116">
                <a:extLst>
                  <a:ext uri="{FF2B5EF4-FFF2-40B4-BE49-F238E27FC236}">
                    <a16:creationId xmlns:a16="http://schemas.microsoft.com/office/drawing/2014/main" id="{8991BADF-6C8C-1948-8CB4-6F5964E90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589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2858 w 10"/>
                  <a:gd name="T5" fmla="*/ 2886 h 11"/>
                  <a:gd name="T6" fmla="*/ 2858 w 10"/>
                  <a:gd name="T7" fmla="*/ 0 h 11"/>
                  <a:gd name="T8" fmla="*/ 2858 w 10"/>
                  <a:gd name="T9" fmla="*/ 0 h 11"/>
                  <a:gd name="T10" fmla="*/ 0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48" name="Freeform 117">
                <a:extLst>
                  <a:ext uri="{FF2B5EF4-FFF2-40B4-BE49-F238E27FC236}">
                    <a16:creationId xmlns:a16="http://schemas.microsoft.com/office/drawing/2014/main" id="{D01C74CE-EBAD-9D40-AEAE-F9C747388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589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49" name="Freeform 118">
                <a:extLst>
                  <a:ext uri="{FF2B5EF4-FFF2-40B4-BE49-F238E27FC236}">
                    <a16:creationId xmlns:a16="http://schemas.microsoft.com/office/drawing/2014/main" id="{5718FEC8-5B9E-8848-8493-425BD45ED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589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50" name="Freeform 119">
                <a:extLst>
                  <a:ext uri="{FF2B5EF4-FFF2-40B4-BE49-F238E27FC236}">
                    <a16:creationId xmlns:a16="http://schemas.microsoft.com/office/drawing/2014/main" id="{6866CB2F-9C60-A446-BC10-2EC0D9C48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589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51" name="Freeform 120">
                <a:extLst>
                  <a:ext uri="{FF2B5EF4-FFF2-40B4-BE49-F238E27FC236}">
                    <a16:creationId xmlns:a16="http://schemas.microsoft.com/office/drawing/2014/main" id="{62119900-743A-184B-9A07-69EF737F5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18589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52" name="Freeform 121">
                <a:extLst>
                  <a:ext uri="{FF2B5EF4-FFF2-40B4-BE49-F238E27FC236}">
                    <a16:creationId xmlns:a16="http://schemas.microsoft.com/office/drawing/2014/main" id="{0D40C49A-3517-0242-9F1B-A02A4E38D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858963"/>
                <a:ext cx="3175" cy="3175"/>
              </a:xfrm>
              <a:custGeom>
                <a:avLst/>
                <a:gdLst>
                  <a:gd name="T0" fmla="*/ 2858 w 10"/>
                  <a:gd name="T1" fmla="*/ 2886 h 11"/>
                  <a:gd name="T2" fmla="*/ 2858 w 10"/>
                  <a:gd name="T3" fmla="*/ 0 h 11"/>
                  <a:gd name="T4" fmla="*/ 0 w 10"/>
                  <a:gd name="T5" fmla="*/ 0 h 11"/>
                  <a:gd name="T6" fmla="*/ 2858 w 10"/>
                  <a:gd name="T7" fmla="*/ 0 h 11"/>
                  <a:gd name="T8" fmla="*/ 2858 w 10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1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53" name="Freeform 122">
                <a:extLst>
                  <a:ext uri="{FF2B5EF4-FFF2-40B4-BE49-F238E27FC236}">
                    <a16:creationId xmlns:a16="http://schemas.microsoft.com/office/drawing/2014/main" id="{B1915A78-19E6-8945-AF7E-F751975BC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858963"/>
                <a:ext cx="3175" cy="3175"/>
              </a:xfrm>
              <a:custGeom>
                <a:avLst/>
                <a:gdLst>
                  <a:gd name="T0" fmla="*/ 2858 w 10"/>
                  <a:gd name="T1" fmla="*/ 2886 h 11"/>
                  <a:gd name="T2" fmla="*/ 2858 w 10"/>
                  <a:gd name="T3" fmla="*/ 0 h 11"/>
                  <a:gd name="T4" fmla="*/ 0 w 10"/>
                  <a:gd name="T5" fmla="*/ 0 h 11"/>
                  <a:gd name="T6" fmla="*/ 2858 w 10"/>
                  <a:gd name="T7" fmla="*/ 0 h 11"/>
                  <a:gd name="T8" fmla="*/ 2858 w 10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1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54" name="Freeform 123">
                <a:extLst>
                  <a:ext uri="{FF2B5EF4-FFF2-40B4-BE49-F238E27FC236}">
                    <a16:creationId xmlns:a16="http://schemas.microsoft.com/office/drawing/2014/main" id="{ADDA9131-43F3-B04A-A19A-D7A03F60F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58963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55" name="Freeform 124">
                <a:extLst>
                  <a:ext uri="{FF2B5EF4-FFF2-40B4-BE49-F238E27FC236}">
                    <a16:creationId xmlns:a16="http://schemas.microsoft.com/office/drawing/2014/main" id="{4559151C-2480-BE4F-AF65-E46A8114E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58963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56" name="Freeform 125">
                <a:extLst>
                  <a:ext uri="{FF2B5EF4-FFF2-40B4-BE49-F238E27FC236}">
                    <a16:creationId xmlns:a16="http://schemas.microsoft.com/office/drawing/2014/main" id="{27EBC07C-1E99-C346-AFA6-ED3BCBD0F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1858963"/>
                <a:ext cx="1588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0 h 11"/>
                  <a:gd name="T4" fmla="*/ 0 w 1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57" name="Freeform 126">
                <a:extLst>
                  <a:ext uri="{FF2B5EF4-FFF2-40B4-BE49-F238E27FC236}">
                    <a16:creationId xmlns:a16="http://schemas.microsoft.com/office/drawing/2014/main" id="{40223514-C0B0-694B-9E44-7DC43D1FA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1858963"/>
                <a:ext cx="1588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0 h 11"/>
                  <a:gd name="T4" fmla="*/ 0 w 1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58" name="Freeform 127">
                <a:extLst>
                  <a:ext uri="{FF2B5EF4-FFF2-40B4-BE49-F238E27FC236}">
                    <a16:creationId xmlns:a16="http://schemas.microsoft.com/office/drawing/2014/main" id="{493D7FBF-3DC2-E845-93CD-CBCE72DBB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58963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2886 h 11"/>
                  <a:gd name="T4" fmla="*/ 2858 w 10"/>
                  <a:gd name="T5" fmla="*/ 2886 h 11"/>
                  <a:gd name="T6" fmla="*/ 2858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59" name="Freeform 128">
                <a:extLst>
                  <a:ext uri="{FF2B5EF4-FFF2-40B4-BE49-F238E27FC236}">
                    <a16:creationId xmlns:a16="http://schemas.microsoft.com/office/drawing/2014/main" id="{C099E548-713F-2042-82DB-2CEC9F650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858963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2886 h 11"/>
                  <a:gd name="T4" fmla="*/ 2858 w 10"/>
                  <a:gd name="T5" fmla="*/ 2886 h 11"/>
                  <a:gd name="T6" fmla="*/ 2858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60" name="Freeform 129">
                <a:extLst>
                  <a:ext uri="{FF2B5EF4-FFF2-40B4-BE49-F238E27FC236}">
                    <a16:creationId xmlns:a16="http://schemas.microsoft.com/office/drawing/2014/main" id="{CF225230-C0E0-CF41-BAF6-C38292074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70075"/>
                <a:ext cx="26988" cy="7938"/>
              </a:xfrm>
              <a:custGeom>
                <a:avLst/>
                <a:gdLst>
                  <a:gd name="T0" fmla="*/ 0 w 77"/>
                  <a:gd name="T1" fmla="*/ 7541 h 20"/>
                  <a:gd name="T2" fmla="*/ 26638 w 77"/>
                  <a:gd name="T3" fmla="*/ 7541 h 20"/>
                  <a:gd name="T4" fmla="*/ 26638 w 77"/>
                  <a:gd name="T5" fmla="*/ 0 h 20"/>
                  <a:gd name="T6" fmla="*/ 0 w 77"/>
                  <a:gd name="T7" fmla="*/ 0 h 20"/>
                  <a:gd name="T8" fmla="*/ 0 w 77"/>
                  <a:gd name="T9" fmla="*/ 754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20">
                    <a:moveTo>
                      <a:pt x="0" y="19"/>
                    </a:moveTo>
                    <a:lnTo>
                      <a:pt x="76" y="19"/>
                    </a:lnTo>
                    <a:lnTo>
                      <a:pt x="76" y="0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61" name="Freeform 130">
                <a:extLst>
                  <a:ext uri="{FF2B5EF4-FFF2-40B4-BE49-F238E27FC236}">
                    <a16:creationId xmlns:a16="http://schemas.microsoft.com/office/drawing/2014/main" id="{EB3BA534-8100-9E43-8521-AACA2AB20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70075"/>
                <a:ext cx="26988" cy="7938"/>
              </a:xfrm>
              <a:custGeom>
                <a:avLst/>
                <a:gdLst>
                  <a:gd name="T0" fmla="*/ 0 w 77"/>
                  <a:gd name="T1" fmla="*/ 7541 h 20"/>
                  <a:gd name="T2" fmla="*/ 26638 w 77"/>
                  <a:gd name="T3" fmla="*/ 7541 h 20"/>
                  <a:gd name="T4" fmla="*/ 26638 w 77"/>
                  <a:gd name="T5" fmla="*/ 0 h 20"/>
                  <a:gd name="T6" fmla="*/ 0 w 77"/>
                  <a:gd name="T7" fmla="*/ 0 h 20"/>
                  <a:gd name="T8" fmla="*/ 0 w 77"/>
                  <a:gd name="T9" fmla="*/ 754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20">
                    <a:moveTo>
                      <a:pt x="0" y="19"/>
                    </a:moveTo>
                    <a:lnTo>
                      <a:pt x="76" y="19"/>
                    </a:lnTo>
                    <a:lnTo>
                      <a:pt x="76" y="0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62" name="Freeform 131">
                <a:extLst>
                  <a:ext uri="{FF2B5EF4-FFF2-40B4-BE49-F238E27FC236}">
                    <a16:creationId xmlns:a16="http://schemas.microsoft.com/office/drawing/2014/main" id="{DD2991CC-E9A5-2747-ABC3-08009E830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76425"/>
                <a:ext cx="23813" cy="3175"/>
              </a:xfrm>
              <a:custGeom>
                <a:avLst/>
                <a:gdLst>
                  <a:gd name="T0" fmla="*/ 0 w 68"/>
                  <a:gd name="T1" fmla="*/ 2858 h 10"/>
                  <a:gd name="T2" fmla="*/ 3502 w 68"/>
                  <a:gd name="T3" fmla="*/ 2858 h 10"/>
                  <a:gd name="T4" fmla="*/ 23463 w 68"/>
                  <a:gd name="T5" fmla="*/ 2858 h 10"/>
                  <a:gd name="T6" fmla="*/ 23463 w 68"/>
                  <a:gd name="T7" fmla="*/ 0 h 10"/>
                  <a:gd name="T8" fmla="*/ 3502 w 68"/>
                  <a:gd name="T9" fmla="*/ 0 h 10"/>
                  <a:gd name="T10" fmla="*/ 0 w 68"/>
                  <a:gd name="T11" fmla="*/ 0 h 10"/>
                  <a:gd name="T12" fmla="*/ 3502 w 68"/>
                  <a:gd name="T13" fmla="*/ 2858 h 10"/>
                  <a:gd name="T14" fmla="*/ 0 w 68"/>
                  <a:gd name="T15" fmla="*/ 285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10">
                    <a:moveTo>
                      <a:pt x="0" y="9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67" y="9"/>
                      <a:pt x="67" y="9"/>
                      <a:pt x="67" y="9"/>
                    </a:cubicBezTo>
                    <a:lnTo>
                      <a:pt x="67" y="0"/>
                    </a:ln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cubicBezTo>
                      <a:pt x="10" y="0"/>
                      <a:pt x="10" y="9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63" name="Freeform 132">
                <a:extLst>
                  <a:ext uri="{FF2B5EF4-FFF2-40B4-BE49-F238E27FC236}">
                    <a16:creationId xmlns:a16="http://schemas.microsoft.com/office/drawing/2014/main" id="{7989CBEA-CEFE-D145-B235-58F9B9139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76425"/>
                <a:ext cx="23813" cy="3175"/>
              </a:xfrm>
              <a:custGeom>
                <a:avLst/>
                <a:gdLst>
                  <a:gd name="T0" fmla="*/ 0 w 68"/>
                  <a:gd name="T1" fmla="*/ 2858 h 10"/>
                  <a:gd name="T2" fmla="*/ 3502 w 68"/>
                  <a:gd name="T3" fmla="*/ 2858 h 10"/>
                  <a:gd name="T4" fmla="*/ 23463 w 68"/>
                  <a:gd name="T5" fmla="*/ 2858 h 10"/>
                  <a:gd name="T6" fmla="*/ 23463 w 68"/>
                  <a:gd name="T7" fmla="*/ 0 h 10"/>
                  <a:gd name="T8" fmla="*/ 3502 w 68"/>
                  <a:gd name="T9" fmla="*/ 0 h 10"/>
                  <a:gd name="T10" fmla="*/ 0 w 68"/>
                  <a:gd name="T11" fmla="*/ 0 h 10"/>
                  <a:gd name="T12" fmla="*/ 3502 w 68"/>
                  <a:gd name="T13" fmla="*/ 2858 h 10"/>
                  <a:gd name="T14" fmla="*/ 0 w 68"/>
                  <a:gd name="T15" fmla="*/ 285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10">
                    <a:moveTo>
                      <a:pt x="0" y="9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67" y="9"/>
                      <a:pt x="67" y="9"/>
                      <a:pt x="67" y="9"/>
                    </a:cubicBezTo>
                    <a:lnTo>
                      <a:pt x="67" y="0"/>
                    </a:ln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cubicBezTo>
                      <a:pt x="10" y="0"/>
                      <a:pt x="10" y="9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64" name="Freeform 133">
                <a:extLst>
                  <a:ext uri="{FF2B5EF4-FFF2-40B4-BE49-F238E27FC236}">
                    <a16:creationId xmlns:a16="http://schemas.microsoft.com/office/drawing/2014/main" id="{9661BF21-379C-5444-BD35-2186CA81C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79600"/>
                <a:ext cx="23813" cy="3175"/>
              </a:xfrm>
              <a:custGeom>
                <a:avLst/>
                <a:gdLst>
                  <a:gd name="T0" fmla="*/ 3502 w 68"/>
                  <a:gd name="T1" fmla="*/ 0 h 11"/>
                  <a:gd name="T2" fmla="*/ 23463 w 68"/>
                  <a:gd name="T3" fmla="*/ 0 h 11"/>
                  <a:gd name="T4" fmla="*/ 23463 w 68"/>
                  <a:gd name="T5" fmla="*/ 2886 h 11"/>
                  <a:gd name="T6" fmla="*/ 3502 w 68"/>
                  <a:gd name="T7" fmla="*/ 2886 h 11"/>
                  <a:gd name="T8" fmla="*/ 0 w 68"/>
                  <a:gd name="T9" fmla="*/ 2886 h 11"/>
                  <a:gd name="T10" fmla="*/ 3502 w 6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1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65" name="Freeform 134">
                <a:extLst>
                  <a:ext uri="{FF2B5EF4-FFF2-40B4-BE49-F238E27FC236}">
                    <a16:creationId xmlns:a16="http://schemas.microsoft.com/office/drawing/2014/main" id="{032C5924-CC8B-FA45-89FA-03D9ECDD2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79600"/>
                <a:ext cx="23813" cy="3175"/>
              </a:xfrm>
              <a:custGeom>
                <a:avLst/>
                <a:gdLst>
                  <a:gd name="T0" fmla="*/ 3502 w 68"/>
                  <a:gd name="T1" fmla="*/ 0 h 11"/>
                  <a:gd name="T2" fmla="*/ 23463 w 68"/>
                  <a:gd name="T3" fmla="*/ 0 h 11"/>
                  <a:gd name="T4" fmla="*/ 23463 w 68"/>
                  <a:gd name="T5" fmla="*/ 2886 h 11"/>
                  <a:gd name="T6" fmla="*/ 3502 w 68"/>
                  <a:gd name="T7" fmla="*/ 2886 h 11"/>
                  <a:gd name="T8" fmla="*/ 0 w 68"/>
                  <a:gd name="T9" fmla="*/ 2886 h 11"/>
                  <a:gd name="T10" fmla="*/ 3502 w 68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1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10"/>
                    </a:ln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66" name="Freeform 135">
                <a:extLst>
                  <a:ext uri="{FF2B5EF4-FFF2-40B4-BE49-F238E27FC236}">
                    <a16:creationId xmlns:a16="http://schemas.microsoft.com/office/drawing/2014/main" id="{DAFD7235-F7F5-6242-956D-04D9B89E5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76425"/>
                <a:ext cx="23813" cy="1588"/>
              </a:xfrm>
              <a:custGeom>
                <a:avLst/>
                <a:gdLst>
                  <a:gd name="T0" fmla="*/ 3502 w 68"/>
                  <a:gd name="T1" fmla="*/ 0 h 1"/>
                  <a:gd name="T2" fmla="*/ 23463 w 68"/>
                  <a:gd name="T3" fmla="*/ 0 h 1"/>
                  <a:gd name="T4" fmla="*/ 3502 w 68"/>
                  <a:gd name="T5" fmla="*/ 0 h 1"/>
                  <a:gd name="T6" fmla="*/ 0 w 68"/>
                  <a:gd name="T7" fmla="*/ 0 h 1"/>
                  <a:gd name="T8" fmla="*/ 3502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67" name="Freeform 136">
                <a:extLst>
                  <a:ext uri="{FF2B5EF4-FFF2-40B4-BE49-F238E27FC236}">
                    <a16:creationId xmlns:a16="http://schemas.microsoft.com/office/drawing/2014/main" id="{8AECC6E0-66A1-2945-9A7C-5AC8D9D57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876425"/>
                <a:ext cx="23813" cy="1588"/>
              </a:xfrm>
              <a:custGeom>
                <a:avLst/>
                <a:gdLst>
                  <a:gd name="T0" fmla="*/ 3502 w 68"/>
                  <a:gd name="T1" fmla="*/ 0 h 1"/>
                  <a:gd name="T2" fmla="*/ 23463 w 68"/>
                  <a:gd name="T3" fmla="*/ 0 h 1"/>
                  <a:gd name="T4" fmla="*/ 3502 w 68"/>
                  <a:gd name="T5" fmla="*/ 0 h 1"/>
                  <a:gd name="T6" fmla="*/ 0 w 68"/>
                  <a:gd name="T7" fmla="*/ 0 h 1"/>
                  <a:gd name="T8" fmla="*/ 3502 w 6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68" name="Freeform 137">
                <a:extLst>
                  <a:ext uri="{FF2B5EF4-FFF2-40B4-BE49-F238E27FC236}">
                    <a16:creationId xmlns:a16="http://schemas.microsoft.com/office/drawing/2014/main" id="{F584A641-7FFA-114C-AFF6-2F3C352EF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2003425"/>
                <a:ext cx="41275" cy="7938"/>
              </a:xfrm>
              <a:custGeom>
                <a:avLst/>
                <a:gdLst>
                  <a:gd name="T0" fmla="*/ 40919 w 116"/>
                  <a:gd name="T1" fmla="*/ 3572 h 20"/>
                  <a:gd name="T2" fmla="*/ 33803 w 116"/>
                  <a:gd name="T3" fmla="*/ 0 h 20"/>
                  <a:gd name="T4" fmla="*/ 30600 w 116"/>
                  <a:gd name="T5" fmla="*/ 0 h 20"/>
                  <a:gd name="T6" fmla="*/ 23840 w 116"/>
                  <a:gd name="T7" fmla="*/ 0 h 20"/>
                  <a:gd name="T8" fmla="*/ 20282 w 116"/>
                  <a:gd name="T9" fmla="*/ 3572 h 20"/>
                  <a:gd name="T10" fmla="*/ 13521 w 116"/>
                  <a:gd name="T11" fmla="*/ 0 h 20"/>
                  <a:gd name="T12" fmla="*/ 10319 w 116"/>
                  <a:gd name="T13" fmla="*/ 0 h 20"/>
                  <a:gd name="T14" fmla="*/ 3558 w 116"/>
                  <a:gd name="T15" fmla="*/ 0 h 20"/>
                  <a:gd name="T16" fmla="*/ 0 w 116"/>
                  <a:gd name="T17" fmla="*/ 3572 h 20"/>
                  <a:gd name="T18" fmla="*/ 0 w 116"/>
                  <a:gd name="T19" fmla="*/ 7541 h 20"/>
                  <a:gd name="T20" fmla="*/ 3558 w 116"/>
                  <a:gd name="T21" fmla="*/ 3572 h 20"/>
                  <a:gd name="T22" fmla="*/ 10319 w 116"/>
                  <a:gd name="T23" fmla="*/ 3572 h 20"/>
                  <a:gd name="T24" fmla="*/ 13521 w 116"/>
                  <a:gd name="T25" fmla="*/ 3572 h 20"/>
                  <a:gd name="T26" fmla="*/ 20282 w 116"/>
                  <a:gd name="T27" fmla="*/ 7541 h 20"/>
                  <a:gd name="T28" fmla="*/ 23840 w 116"/>
                  <a:gd name="T29" fmla="*/ 3572 h 20"/>
                  <a:gd name="T30" fmla="*/ 30600 w 116"/>
                  <a:gd name="T31" fmla="*/ 3572 h 20"/>
                  <a:gd name="T32" fmla="*/ 33803 w 116"/>
                  <a:gd name="T33" fmla="*/ 3572 h 20"/>
                  <a:gd name="T34" fmla="*/ 40919 w 116"/>
                  <a:gd name="T35" fmla="*/ 7541 h 20"/>
                  <a:gd name="T36" fmla="*/ 40919 w 116"/>
                  <a:gd name="T37" fmla="*/ 3572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6" h="20">
                    <a:moveTo>
                      <a:pt x="115" y="9"/>
                    </a:moveTo>
                    <a:cubicBezTo>
                      <a:pt x="105" y="9"/>
                      <a:pt x="105" y="9"/>
                      <a:pt x="95" y="0"/>
                    </a:cubicBezTo>
                    <a:lnTo>
                      <a:pt x="86" y="0"/>
                    </a:lnTo>
                    <a:cubicBezTo>
                      <a:pt x="76" y="0"/>
                      <a:pt x="76" y="0"/>
                      <a:pt x="67" y="0"/>
                    </a:cubicBezTo>
                    <a:cubicBezTo>
                      <a:pt x="67" y="9"/>
                      <a:pt x="57" y="9"/>
                      <a:pt x="57" y="9"/>
                    </a:cubicBezTo>
                    <a:cubicBezTo>
                      <a:pt x="48" y="9"/>
                      <a:pt x="48" y="9"/>
                      <a:pt x="38" y="0"/>
                    </a:cubicBezTo>
                    <a:lnTo>
                      <a:pt x="29" y="0"/>
                    </a:lnTo>
                    <a:cubicBezTo>
                      <a:pt x="19" y="0"/>
                      <a:pt x="19" y="0"/>
                      <a:pt x="10" y="0"/>
                    </a:cubicBezTo>
                    <a:cubicBezTo>
                      <a:pt x="10" y="9"/>
                      <a:pt x="0" y="9"/>
                      <a:pt x="0" y="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0" y="19"/>
                      <a:pt x="10" y="9"/>
                    </a:cubicBezTo>
                    <a:cubicBezTo>
                      <a:pt x="19" y="9"/>
                      <a:pt x="19" y="9"/>
                      <a:pt x="29" y="9"/>
                    </a:cubicBezTo>
                    <a:lnTo>
                      <a:pt x="38" y="9"/>
                    </a:lnTo>
                    <a:cubicBezTo>
                      <a:pt x="48" y="9"/>
                      <a:pt x="48" y="19"/>
                      <a:pt x="57" y="19"/>
                    </a:cubicBezTo>
                    <a:cubicBezTo>
                      <a:pt x="57" y="19"/>
                      <a:pt x="67" y="19"/>
                      <a:pt x="67" y="9"/>
                    </a:cubicBezTo>
                    <a:cubicBezTo>
                      <a:pt x="76" y="9"/>
                      <a:pt x="76" y="9"/>
                      <a:pt x="86" y="9"/>
                    </a:cubicBezTo>
                    <a:lnTo>
                      <a:pt x="95" y="9"/>
                    </a:lnTo>
                    <a:cubicBezTo>
                      <a:pt x="105" y="19"/>
                      <a:pt x="105" y="19"/>
                      <a:pt x="115" y="19"/>
                    </a:cubicBezTo>
                    <a:cubicBezTo>
                      <a:pt x="115" y="9"/>
                      <a:pt x="115" y="9"/>
                      <a:pt x="115" y="9"/>
                    </a:cubicBezTo>
                  </a:path>
                </a:pathLst>
              </a:custGeom>
              <a:solidFill>
                <a:srgbClr val="005B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69" name="Freeform 138">
                <a:extLst>
                  <a:ext uri="{FF2B5EF4-FFF2-40B4-BE49-F238E27FC236}">
                    <a16:creationId xmlns:a16="http://schemas.microsoft.com/office/drawing/2014/main" id="{EF216A7F-99C5-BD48-B6CC-BAED1BB03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2003425"/>
                <a:ext cx="41275" cy="7938"/>
              </a:xfrm>
              <a:custGeom>
                <a:avLst/>
                <a:gdLst>
                  <a:gd name="T0" fmla="*/ 40919 w 116"/>
                  <a:gd name="T1" fmla="*/ 3572 h 20"/>
                  <a:gd name="T2" fmla="*/ 33803 w 116"/>
                  <a:gd name="T3" fmla="*/ 0 h 20"/>
                  <a:gd name="T4" fmla="*/ 30600 w 116"/>
                  <a:gd name="T5" fmla="*/ 0 h 20"/>
                  <a:gd name="T6" fmla="*/ 23840 w 116"/>
                  <a:gd name="T7" fmla="*/ 0 h 20"/>
                  <a:gd name="T8" fmla="*/ 20282 w 116"/>
                  <a:gd name="T9" fmla="*/ 3572 h 20"/>
                  <a:gd name="T10" fmla="*/ 13521 w 116"/>
                  <a:gd name="T11" fmla="*/ 0 h 20"/>
                  <a:gd name="T12" fmla="*/ 10319 w 116"/>
                  <a:gd name="T13" fmla="*/ 0 h 20"/>
                  <a:gd name="T14" fmla="*/ 3558 w 116"/>
                  <a:gd name="T15" fmla="*/ 0 h 20"/>
                  <a:gd name="T16" fmla="*/ 0 w 116"/>
                  <a:gd name="T17" fmla="*/ 3572 h 20"/>
                  <a:gd name="T18" fmla="*/ 0 w 116"/>
                  <a:gd name="T19" fmla="*/ 7541 h 20"/>
                  <a:gd name="T20" fmla="*/ 3558 w 116"/>
                  <a:gd name="T21" fmla="*/ 3572 h 20"/>
                  <a:gd name="T22" fmla="*/ 10319 w 116"/>
                  <a:gd name="T23" fmla="*/ 3572 h 20"/>
                  <a:gd name="T24" fmla="*/ 13521 w 116"/>
                  <a:gd name="T25" fmla="*/ 3572 h 20"/>
                  <a:gd name="T26" fmla="*/ 20282 w 116"/>
                  <a:gd name="T27" fmla="*/ 7541 h 20"/>
                  <a:gd name="T28" fmla="*/ 23840 w 116"/>
                  <a:gd name="T29" fmla="*/ 3572 h 20"/>
                  <a:gd name="T30" fmla="*/ 30600 w 116"/>
                  <a:gd name="T31" fmla="*/ 3572 h 20"/>
                  <a:gd name="T32" fmla="*/ 33803 w 116"/>
                  <a:gd name="T33" fmla="*/ 3572 h 20"/>
                  <a:gd name="T34" fmla="*/ 40919 w 116"/>
                  <a:gd name="T35" fmla="*/ 7541 h 20"/>
                  <a:gd name="T36" fmla="*/ 40919 w 116"/>
                  <a:gd name="T37" fmla="*/ 3572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6" h="20">
                    <a:moveTo>
                      <a:pt x="115" y="9"/>
                    </a:moveTo>
                    <a:cubicBezTo>
                      <a:pt x="105" y="9"/>
                      <a:pt x="105" y="9"/>
                      <a:pt x="95" y="0"/>
                    </a:cubicBezTo>
                    <a:lnTo>
                      <a:pt x="86" y="0"/>
                    </a:lnTo>
                    <a:cubicBezTo>
                      <a:pt x="76" y="0"/>
                      <a:pt x="76" y="0"/>
                      <a:pt x="67" y="0"/>
                    </a:cubicBezTo>
                    <a:cubicBezTo>
                      <a:pt x="67" y="9"/>
                      <a:pt x="57" y="9"/>
                      <a:pt x="57" y="9"/>
                    </a:cubicBezTo>
                    <a:cubicBezTo>
                      <a:pt x="48" y="9"/>
                      <a:pt x="48" y="9"/>
                      <a:pt x="38" y="0"/>
                    </a:cubicBezTo>
                    <a:lnTo>
                      <a:pt x="29" y="0"/>
                    </a:lnTo>
                    <a:cubicBezTo>
                      <a:pt x="19" y="0"/>
                      <a:pt x="19" y="0"/>
                      <a:pt x="10" y="0"/>
                    </a:cubicBezTo>
                    <a:cubicBezTo>
                      <a:pt x="10" y="9"/>
                      <a:pt x="0" y="9"/>
                      <a:pt x="0" y="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0" y="19"/>
                      <a:pt x="10" y="9"/>
                    </a:cubicBezTo>
                    <a:cubicBezTo>
                      <a:pt x="19" y="9"/>
                      <a:pt x="19" y="9"/>
                      <a:pt x="29" y="9"/>
                    </a:cubicBezTo>
                    <a:lnTo>
                      <a:pt x="38" y="9"/>
                    </a:lnTo>
                    <a:cubicBezTo>
                      <a:pt x="48" y="9"/>
                      <a:pt x="48" y="19"/>
                      <a:pt x="57" y="19"/>
                    </a:cubicBezTo>
                    <a:cubicBezTo>
                      <a:pt x="57" y="19"/>
                      <a:pt x="67" y="19"/>
                      <a:pt x="67" y="9"/>
                    </a:cubicBezTo>
                    <a:cubicBezTo>
                      <a:pt x="76" y="9"/>
                      <a:pt x="76" y="9"/>
                      <a:pt x="86" y="9"/>
                    </a:cubicBezTo>
                    <a:lnTo>
                      <a:pt x="95" y="9"/>
                    </a:lnTo>
                    <a:cubicBezTo>
                      <a:pt x="105" y="19"/>
                      <a:pt x="105" y="19"/>
                      <a:pt x="115" y="19"/>
                    </a:cubicBezTo>
                    <a:cubicBezTo>
                      <a:pt x="115" y="9"/>
                      <a:pt x="115" y="9"/>
                      <a:pt x="115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70" name="Freeform 139">
                <a:extLst>
                  <a:ext uri="{FF2B5EF4-FFF2-40B4-BE49-F238E27FC236}">
                    <a16:creationId xmlns:a16="http://schemas.microsoft.com/office/drawing/2014/main" id="{02717B3D-1DDA-7F40-945F-0428D8EAB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2006600"/>
                <a:ext cx="41275" cy="7938"/>
              </a:xfrm>
              <a:custGeom>
                <a:avLst/>
                <a:gdLst>
                  <a:gd name="T0" fmla="*/ 40919 w 116"/>
                  <a:gd name="T1" fmla="*/ 3780 h 21"/>
                  <a:gd name="T2" fmla="*/ 33803 w 116"/>
                  <a:gd name="T3" fmla="*/ 0 h 21"/>
                  <a:gd name="T4" fmla="*/ 30600 w 116"/>
                  <a:gd name="T5" fmla="*/ 0 h 21"/>
                  <a:gd name="T6" fmla="*/ 23840 w 116"/>
                  <a:gd name="T7" fmla="*/ 0 h 21"/>
                  <a:gd name="T8" fmla="*/ 20282 w 116"/>
                  <a:gd name="T9" fmla="*/ 3780 h 21"/>
                  <a:gd name="T10" fmla="*/ 13521 w 116"/>
                  <a:gd name="T11" fmla="*/ 0 h 21"/>
                  <a:gd name="T12" fmla="*/ 10319 w 116"/>
                  <a:gd name="T13" fmla="*/ 0 h 21"/>
                  <a:gd name="T14" fmla="*/ 3558 w 116"/>
                  <a:gd name="T15" fmla="*/ 0 h 21"/>
                  <a:gd name="T16" fmla="*/ 0 w 116"/>
                  <a:gd name="T17" fmla="*/ 3780 h 21"/>
                  <a:gd name="T18" fmla="*/ 0 w 116"/>
                  <a:gd name="T19" fmla="*/ 7560 h 21"/>
                  <a:gd name="T20" fmla="*/ 3558 w 116"/>
                  <a:gd name="T21" fmla="*/ 3780 h 21"/>
                  <a:gd name="T22" fmla="*/ 10319 w 116"/>
                  <a:gd name="T23" fmla="*/ 3780 h 21"/>
                  <a:gd name="T24" fmla="*/ 13521 w 116"/>
                  <a:gd name="T25" fmla="*/ 3780 h 21"/>
                  <a:gd name="T26" fmla="*/ 20282 w 116"/>
                  <a:gd name="T27" fmla="*/ 7560 h 21"/>
                  <a:gd name="T28" fmla="*/ 23840 w 116"/>
                  <a:gd name="T29" fmla="*/ 3780 h 21"/>
                  <a:gd name="T30" fmla="*/ 30600 w 116"/>
                  <a:gd name="T31" fmla="*/ 3780 h 21"/>
                  <a:gd name="T32" fmla="*/ 33803 w 116"/>
                  <a:gd name="T33" fmla="*/ 3780 h 21"/>
                  <a:gd name="T34" fmla="*/ 40919 w 116"/>
                  <a:gd name="T35" fmla="*/ 7560 h 21"/>
                  <a:gd name="T36" fmla="*/ 40919 w 116"/>
                  <a:gd name="T37" fmla="*/ 3780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6" h="21">
                    <a:moveTo>
                      <a:pt x="115" y="10"/>
                    </a:moveTo>
                    <a:cubicBezTo>
                      <a:pt x="105" y="10"/>
                      <a:pt x="105" y="10"/>
                      <a:pt x="95" y="0"/>
                    </a:cubicBezTo>
                    <a:lnTo>
                      <a:pt x="86" y="0"/>
                    </a:lnTo>
                    <a:cubicBezTo>
                      <a:pt x="76" y="0"/>
                      <a:pt x="76" y="0"/>
                      <a:pt x="67" y="0"/>
                    </a:cubicBezTo>
                    <a:cubicBezTo>
                      <a:pt x="67" y="10"/>
                      <a:pt x="57" y="10"/>
                      <a:pt x="57" y="10"/>
                    </a:cubicBezTo>
                    <a:cubicBezTo>
                      <a:pt x="48" y="10"/>
                      <a:pt x="48" y="0"/>
                      <a:pt x="38" y="0"/>
                    </a:cubicBezTo>
                    <a:lnTo>
                      <a:pt x="29" y="0"/>
                    </a:lnTo>
                    <a:cubicBezTo>
                      <a:pt x="19" y="0"/>
                      <a:pt x="19" y="0"/>
                      <a:pt x="10" y="0"/>
                    </a:cubicBezTo>
                    <a:cubicBezTo>
                      <a:pt x="10" y="10"/>
                      <a:pt x="0" y="10"/>
                      <a:pt x="0" y="10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0" y="10"/>
                    </a:lnTo>
                    <a:cubicBezTo>
                      <a:pt x="19" y="10"/>
                      <a:pt x="19" y="10"/>
                      <a:pt x="29" y="10"/>
                    </a:cubicBezTo>
                    <a:lnTo>
                      <a:pt x="38" y="10"/>
                    </a:lnTo>
                    <a:cubicBezTo>
                      <a:pt x="48" y="10"/>
                      <a:pt x="48" y="20"/>
                      <a:pt x="57" y="20"/>
                    </a:cubicBezTo>
                    <a:lnTo>
                      <a:pt x="67" y="10"/>
                    </a:lnTo>
                    <a:cubicBezTo>
                      <a:pt x="76" y="10"/>
                      <a:pt x="76" y="10"/>
                      <a:pt x="86" y="10"/>
                    </a:cubicBezTo>
                    <a:lnTo>
                      <a:pt x="95" y="10"/>
                    </a:lnTo>
                    <a:cubicBezTo>
                      <a:pt x="105" y="10"/>
                      <a:pt x="105" y="20"/>
                      <a:pt x="115" y="20"/>
                    </a:cubicBezTo>
                    <a:cubicBezTo>
                      <a:pt x="115" y="10"/>
                      <a:pt x="115" y="10"/>
                      <a:pt x="115" y="1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71" name="Freeform 140">
                <a:extLst>
                  <a:ext uri="{FF2B5EF4-FFF2-40B4-BE49-F238E27FC236}">
                    <a16:creationId xmlns:a16="http://schemas.microsoft.com/office/drawing/2014/main" id="{2842A296-D8AE-0547-8D88-C7350A740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2006600"/>
                <a:ext cx="41275" cy="7938"/>
              </a:xfrm>
              <a:custGeom>
                <a:avLst/>
                <a:gdLst>
                  <a:gd name="T0" fmla="*/ 40919 w 116"/>
                  <a:gd name="T1" fmla="*/ 3780 h 21"/>
                  <a:gd name="T2" fmla="*/ 33803 w 116"/>
                  <a:gd name="T3" fmla="*/ 0 h 21"/>
                  <a:gd name="T4" fmla="*/ 30600 w 116"/>
                  <a:gd name="T5" fmla="*/ 0 h 21"/>
                  <a:gd name="T6" fmla="*/ 23840 w 116"/>
                  <a:gd name="T7" fmla="*/ 0 h 21"/>
                  <a:gd name="T8" fmla="*/ 20282 w 116"/>
                  <a:gd name="T9" fmla="*/ 3780 h 21"/>
                  <a:gd name="T10" fmla="*/ 13521 w 116"/>
                  <a:gd name="T11" fmla="*/ 0 h 21"/>
                  <a:gd name="T12" fmla="*/ 10319 w 116"/>
                  <a:gd name="T13" fmla="*/ 0 h 21"/>
                  <a:gd name="T14" fmla="*/ 3558 w 116"/>
                  <a:gd name="T15" fmla="*/ 0 h 21"/>
                  <a:gd name="T16" fmla="*/ 0 w 116"/>
                  <a:gd name="T17" fmla="*/ 3780 h 21"/>
                  <a:gd name="T18" fmla="*/ 0 w 116"/>
                  <a:gd name="T19" fmla="*/ 7560 h 21"/>
                  <a:gd name="T20" fmla="*/ 3558 w 116"/>
                  <a:gd name="T21" fmla="*/ 3780 h 21"/>
                  <a:gd name="T22" fmla="*/ 10319 w 116"/>
                  <a:gd name="T23" fmla="*/ 3780 h 21"/>
                  <a:gd name="T24" fmla="*/ 13521 w 116"/>
                  <a:gd name="T25" fmla="*/ 3780 h 21"/>
                  <a:gd name="T26" fmla="*/ 20282 w 116"/>
                  <a:gd name="T27" fmla="*/ 7560 h 21"/>
                  <a:gd name="T28" fmla="*/ 23840 w 116"/>
                  <a:gd name="T29" fmla="*/ 3780 h 21"/>
                  <a:gd name="T30" fmla="*/ 30600 w 116"/>
                  <a:gd name="T31" fmla="*/ 3780 h 21"/>
                  <a:gd name="T32" fmla="*/ 33803 w 116"/>
                  <a:gd name="T33" fmla="*/ 3780 h 21"/>
                  <a:gd name="T34" fmla="*/ 40919 w 116"/>
                  <a:gd name="T35" fmla="*/ 7560 h 21"/>
                  <a:gd name="T36" fmla="*/ 40919 w 116"/>
                  <a:gd name="T37" fmla="*/ 3780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6" h="21">
                    <a:moveTo>
                      <a:pt x="115" y="10"/>
                    </a:moveTo>
                    <a:cubicBezTo>
                      <a:pt x="105" y="10"/>
                      <a:pt x="105" y="10"/>
                      <a:pt x="95" y="0"/>
                    </a:cubicBezTo>
                    <a:lnTo>
                      <a:pt x="86" y="0"/>
                    </a:lnTo>
                    <a:cubicBezTo>
                      <a:pt x="76" y="0"/>
                      <a:pt x="76" y="0"/>
                      <a:pt x="67" y="0"/>
                    </a:cubicBezTo>
                    <a:cubicBezTo>
                      <a:pt x="67" y="10"/>
                      <a:pt x="57" y="10"/>
                      <a:pt x="57" y="10"/>
                    </a:cubicBezTo>
                    <a:cubicBezTo>
                      <a:pt x="48" y="10"/>
                      <a:pt x="48" y="0"/>
                      <a:pt x="38" y="0"/>
                    </a:cubicBezTo>
                    <a:lnTo>
                      <a:pt x="29" y="0"/>
                    </a:lnTo>
                    <a:cubicBezTo>
                      <a:pt x="19" y="0"/>
                      <a:pt x="19" y="0"/>
                      <a:pt x="10" y="0"/>
                    </a:cubicBezTo>
                    <a:cubicBezTo>
                      <a:pt x="10" y="10"/>
                      <a:pt x="0" y="10"/>
                      <a:pt x="0" y="10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0" y="10"/>
                    </a:lnTo>
                    <a:cubicBezTo>
                      <a:pt x="19" y="10"/>
                      <a:pt x="19" y="10"/>
                      <a:pt x="29" y="10"/>
                    </a:cubicBezTo>
                    <a:lnTo>
                      <a:pt x="38" y="10"/>
                    </a:lnTo>
                    <a:cubicBezTo>
                      <a:pt x="48" y="10"/>
                      <a:pt x="48" y="20"/>
                      <a:pt x="57" y="20"/>
                    </a:cubicBezTo>
                    <a:lnTo>
                      <a:pt x="67" y="10"/>
                    </a:lnTo>
                    <a:cubicBezTo>
                      <a:pt x="76" y="10"/>
                      <a:pt x="76" y="10"/>
                      <a:pt x="86" y="10"/>
                    </a:cubicBezTo>
                    <a:lnTo>
                      <a:pt x="95" y="10"/>
                    </a:lnTo>
                    <a:cubicBezTo>
                      <a:pt x="105" y="10"/>
                      <a:pt x="105" y="20"/>
                      <a:pt x="115" y="20"/>
                    </a:cubicBezTo>
                    <a:cubicBezTo>
                      <a:pt x="115" y="10"/>
                      <a:pt x="115" y="10"/>
                      <a:pt x="115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72" name="Freeform 141">
                <a:extLst>
                  <a:ext uri="{FF2B5EF4-FFF2-40B4-BE49-F238E27FC236}">
                    <a16:creationId xmlns:a16="http://schemas.microsoft.com/office/drawing/2014/main" id="{52F84100-204D-554C-9954-62C5CA119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2009775"/>
                <a:ext cx="41275" cy="3175"/>
              </a:xfrm>
              <a:custGeom>
                <a:avLst/>
                <a:gdLst>
                  <a:gd name="T0" fmla="*/ 40919 w 116"/>
                  <a:gd name="T1" fmla="*/ 2886 h 11"/>
                  <a:gd name="T2" fmla="*/ 33803 w 116"/>
                  <a:gd name="T3" fmla="*/ 0 h 11"/>
                  <a:gd name="T4" fmla="*/ 30600 w 116"/>
                  <a:gd name="T5" fmla="*/ 0 h 11"/>
                  <a:gd name="T6" fmla="*/ 23840 w 116"/>
                  <a:gd name="T7" fmla="*/ 0 h 11"/>
                  <a:gd name="T8" fmla="*/ 20282 w 116"/>
                  <a:gd name="T9" fmla="*/ 2886 h 11"/>
                  <a:gd name="T10" fmla="*/ 13521 w 116"/>
                  <a:gd name="T11" fmla="*/ 0 h 11"/>
                  <a:gd name="T12" fmla="*/ 10319 w 116"/>
                  <a:gd name="T13" fmla="*/ 0 h 11"/>
                  <a:gd name="T14" fmla="*/ 3558 w 116"/>
                  <a:gd name="T15" fmla="*/ 0 h 11"/>
                  <a:gd name="T16" fmla="*/ 0 w 116"/>
                  <a:gd name="T17" fmla="*/ 2886 h 11"/>
                  <a:gd name="T18" fmla="*/ 3558 w 116"/>
                  <a:gd name="T19" fmla="*/ 2886 h 11"/>
                  <a:gd name="T20" fmla="*/ 10319 w 116"/>
                  <a:gd name="T21" fmla="*/ 2886 h 11"/>
                  <a:gd name="T22" fmla="*/ 13521 w 116"/>
                  <a:gd name="T23" fmla="*/ 2886 h 11"/>
                  <a:gd name="T24" fmla="*/ 20282 w 116"/>
                  <a:gd name="T25" fmla="*/ 2886 h 11"/>
                  <a:gd name="T26" fmla="*/ 23840 w 116"/>
                  <a:gd name="T27" fmla="*/ 2886 h 11"/>
                  <a:gd name="T28" fmla="*/ 30600 w 116"/>
                  <a:gd name="T29" fmla="*/ 2886 h 11"/>
                  <a:gd name="T30" fmla="*/ 33803 w 116"/>
                  <a:gd name="T31" fmla="*/ 2886 h 11"/>
                  <a:gd name="T32" fmla="*/ 40919 w 116"/>
                  <a:gd name="T33" fmla="*/ 288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6" h="11">
                    <a:moveTo>
                      <a:pt x="115" y="10"/>
                    </a:moveTo>
                    <a:cubicBezTo>
                      <a:pt x="105" y="10"/>
                      <a:pt x="105" y="0"/>
                      <a:pt x="95" y="0"/>
                    </a:cubicBezTo>
                    <a:lnTo>
                      <a:pt x="86" y="0"/>
                    </a:lnTo>
                    <a:cubicBezTo>
                      <a:pt x="76" y="0"/>
                      <a:pt x="76" y="0"/>
                      <a:pt x="67" y="0"/>
                    </a:cubicBezTo>
                    <a:lnTo>
                      <a:pt x="57" y="10"/>
                    </a:lnTo>
                    <a:cubicBezTo>
                      <a:pt x="48" y="10"/>
                      <a:pt x="48" y="0"/>
                      <a:pt x="38" y="0"/>
                    </a:cubicBezTo>
                    <a:lnTo>
                      <a:pt x="29" y="0"/>
                    </a:lnTo>
                    <a:cubicBezTo>
                      <a:pt x="19" y="0"/>
                      <a:pt x="19" y="0"/>
                      <a:pt x="10" y="0"/>
                    </a:cubicBezTo>
                    <a:lnTo>
                      <a:pt x="0" y="10"/>
                    </a:lnTo>
                    <a:lnTo>
                      <a:pt x="10" y="10"/>
                    </a:lnTo>
                    <a:cubicBezTo>
                      <a:pt x="19" y="10"/>
                      <a:pt x="19" y="10"/>
                      <a:pt x="29" y="10"/>
                    </a:cubicBezTo>
                    <a:lnTo>
                      <a:pt x="38" y="10"/>
                    </a:lnTo>
                    <a:cubicBezTo>
                      <a:pt x="48" y="10"/>
                      <a:pt x="48" y="10"/>
                      <a:pt x="57" y="10"/>
                    </a:cubicBezTo>
                    <a:lnTo>
                      <a:pt x="67" y="10"/>
                    </a:lnTo>
                    <a:cubicBezTo>
                      <a:pt x="76" y="10"/>
                      <a:pt x="76" y="10"/>
                      <a:pt x="86" y="10"/>
                    </a:cubicBezTo>
                    <a:lnTo>
                      <a:pt x="95" y="10"/>
                    </a:lnTo>
                    <a:cubicBezTo>
                      <a:pt x="105" y="10"/>
                      <a:pt x="105" y="10"/>
                      <a:pt x="115" y="10"/>
                    </a:cubicBezTo>
                  </a:path>
                </a:pathLst>
              </a:custGeom>
              <a:solidFill>
                <a:srgbClr val="005B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73" name="Freeform 142">
                <a:extLst>
                  <a:ext uri="{FF2B5EF4-FFF2-40B4-BE49-F238E27FC236}">
                    <a16:creationId xmlns:a16="http://schemas.microsoft.com/office/drawing/2014/main" id="{4DFF1697-CD37-B547-8FCF-3B0B5D830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2009775"/>
                <a:ext cx="41275" cy="3175"/>
              </a:xfrm>
              <a:custGeom>
                <a:avLst/>
                <a:gdLst>
                  <a:gd name="T0" fmla="*/ 40919 w 116"/>
                  <a:gd name="T1" fmla="*/ 2886 h 11"/>
                  <a:gd name="T2" fmla="*/ 33803 w 116"/>
                  <a:gd name="T3" fmla="*/ 0 h 11"/>
                  <a:gd name="T4" fmla="*/ 30600 w 116"/>
                  <a:gd name="T5" fmla="*/ 0 h 11"/>
                  <a:gd name="T6" fmla="*/ 23840 w 116"/>
                  <a:gd name="T7" fmla="*/ 0 h 11"/>
                  <a:gd name="T8" fmla="*/ 20282 w 116"/>
                  <a:gd name="T9" fmla="*/ 2886 h 11"/>
                  <a:gd name="T10" fmla="*/ 13521 w 116"/>
                  <a:gd name="T11" fmla="*/ 0 h 11"/>
                  <a:gd name="T12" fmla="*/ 10319 w 116"/>
                  <a:gd name="T13" fmla="*/ 0 h 11"/>
                  <a:gd name="T14" fmla="*/ 3558 w 116"/>
                  <a:gd name="T15" fmla="*/ 0 h 11"/>
                  <a:gd name="T16" fmla="*/ 0 w 116"/>
                  <a:gd name="T17" fmla="*/ 2886 h 11"/>
                  <a:gd name="T18" fmla="*/ 3558 w 116"/>
                  <a:gd name="T19" fmla="*/ 2886 h 11"/>
                  <a:gd name="T20" fmla="*/ 10319 w 116"/>
                  <a:gd name="T21" fmla="*/ 2886 h 11"/>
                  <a:gd name="T22" fmla="*/ 13521 w 116"/>
                  <a:gd name="T23" fmla="*/ 2886 h 11"/>
                  <a:gd name="T24" fmla="*/ 20282 w 116"/>
                  <a:gd name="T25" fmla="*/ 2886 h 11"/>
                  <a:gd name="T26" fmla="*/ 23840 w 116"/>
                  <a:gd name="T27" fmla="*/ 2886 h 11"/>
                  <a:gd name="T28" fmla="*/ 30600 w 116"/>
                  <a:gd name="T29" fmla="*/ 2886 h 11"/>
                  <a:gd name="T30" fmla="*/ 33803 w 116"/>
                  <a:gd name="T31" fmla="*/ 2886 h 11"/>
                  <a:gd name="T32" fmla="*/ 40919 w 116"/>
                  <a:gd name="T33" fmla="*/ 288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6" h="11">
                    <a:moveTo>
                      <a:pt x="115" y="10"/>
                    </a:moveTo>
                    <a:cubicBezTo>
                      <a:pt x="105" y="10"/>
                      <a:pt x="105" y="0"/>
                      <a:pt x="95" y="0"/>
                    </a:cubicBezTo>
                    <a:lnTo>
                      <a:pt x="86" y="0"/>
                    </a:lnTo>
                    <a:cubicBezTo>
                      <a:pt x="76" y="0"/>
                      <a:pt x="76" y="0"/>
                      <a:pt x="67" y="0"/>
                    </a:cubicBezTo>
                    <a:lnTo>
                      <a:pt x="57" y="10"/>
                    </a:lnTo>
                    <a:cubicBezTo>
                      <a:pt x="48" y="10"/>
                      <a:pt x="48" y="0"/>
                      <a:pt x="38" y="0"/>
                    </a:cubicBezTo>
                    <a:lnTo>
                      <a:pt x="29" y="0"/>
                    </a:lnTo>
                    <a:cubicBezTo>
                      <a:pt x="19" y="0"/>
                      <a:pt x="19" y="0"/>
                      <a:pt x="10" y="0"/>
                    </a:cubicBezTo>
                    <a:lnTo>
                      <a:pt x="0" y="10"/>
                    </a:lnTo>
                    <a:lnTo>
                      <a:pt x="10" y="10"/>
                    </a:lnTo>
                    <a:cubicBezTo>
                      <a:pt x="19" y="10"/>
                      <a:pt x="19" y="10"/>
                      <a:pt x="29" y="10"/>
                    </a:cubicBezTo>
                    <a:lnTo>
                      <a:pt x="38" y="10"/>
                    </a:lnTo>
                    <a:cubicBezTo>
                      <a:pt x="48" y="10"/>
                      <a:pt x="48" y="10"/>
                      <a:pt x="57" y="10"/>
                    </a:cubicBezTo>
                    <a:lnTo>
                      <a:pt x="67" y="10"/>
                    </a:lnTo>
                    <a:cubicBezTo>
                      <a:pt x="76" y="10"/>
                      <a:pt x="76" y="10"/>
                      <a:pt x="86" y="10"/>
                    </a:cubicBezTo>
                    <a:lnTo>
                      <a:pt x="95" y="10"/>
                    </a:lnTo>
                    <a:cubicBezTo>
                      <a:pt x="105" y="10"/>
                      <a:pt x="105" y="10"/>
                      <a:pt x="115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74" name="Freeform 143">
                <a:extLst>
                  <a:ext uri="{FF2B5EF4-FFF2-40B4-BE49-F238E27FC236}">
                    <a16:creationId xmlns:a16="http://schemas.microsoft.com/office/drawing/2014/main" id="{3284431F-4B4B-D049-A572-9062EED62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2012950"/>
                <a:ext cx="41275" cy="3175"/>
              </a:xfrm>
              <a:custGeom>
                <a:avLst/>
                <a:gdLst>
                  <a:gd name="T0" fmla="*/ 40919 w 116"/>
                  <a:gd name="T1" fmla="*/ 2858 h 10"/>
                  <a:gd name="T2" fmla="*/ 33803 w 116"/>
                  <a:gd name="T3" fmla="*/ 2858 h 10"/>
                  <a:gd name="T4" fmla="*/ 30600 w 116"/>
                  <a:gd name="T5" fmla="*/ 2858 h 10"/>
                  <a:gd name="T6" fmla="*/ 23840 w 116"/>
                  <a:gd name="T7" fmla="*/ 2858 h 10"/>
                  <a:gd name="T8" fmla="*/ 20282 w 116"/>
                  <a:gd name="T9" fmla="*/ 2858 h 10"/>
                  <a:gd name="T10" fmla="*/ 13521 w 116"/>
                  <a:gd name="T11" fmla="*/ 2858 h 10"/>
                  <a:gd name="T12" fmla="*/ 10319 w 116"/>
                  <a:gd name="T13" fmla="*/ 2858 h 10"/>
                  <a:gd name="T14" fmla="*/ 3558 w 116"/>
                  <a:gd name="T15" fmla="*/ 2858 h 10"/>
                  <a:gd name="T16" fmla="*/ 0 w 116"/>
                  <a:gd name="T17" fmla="*/ 2858 h 10"/>
                  <a:gd name="T18" fmla="*/ 0 w 116"/>
                  <a:gd name="T19" fmla="*/ 0 h 10"/>
                  <a:gd name="T20" fmla="*/ 3558 w 116"/>
                  <a:gd name="T21" fmla="*/ 0 h 10"/>
                  <a:gd name="T22" fmla="*/ 10319 w 116"/>
                  <a:gd name="T23" fmla="*/ 0 h 10"/>
                  <a:gd name="T24" fmla="*/ 13521 w 116"/>
                  <a:gd name="T25" fmla="*/ 0 h 10"/>
                  <a:gd name="T26" fmla="*/ 20282 w 116"/>
                  <a:gd name="T27" fmla="*/ 0 h 10"/>
                  <a:gd name="T28" fmla="*/ 23840 w 116"/>
                  <a:gd name="T29" fmla="*/ 0 h 10"/>
                  <a:gd name="T30" fmla="*/ 30600 w 116"/>
                  <a:gd name="T31" fmla="*/ 0 h 10"/>
                  <a:gd name="T32" fmla="*/ 33803 w 116"/>
                  <a:gd name="T33" fmla="*/ 0 h 10"/>
                  <a:gd name="T34" fmla="*/ 40919 w 116"/>
                  <a:gd name="T35" fmla="*/ 0 h 10"/>
                  <a:gd name="T36" fmla="*/ 40919 w 116"/>
                  <a:gd name="T37" fmla="*/ 2858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6" h="10">
                    <a:moveTo>
                      <a:pt x="115" y="9"/>
                    </a:moveTo>
                    <a:cubicBezTo>
                      <a:pt x="105" y="9"/>
                      <a:pt x="105" y="9"/>
                      <a:pt x="95" y="9"/>
                    </a:cubicBezTo>
                    <a:lnTo>
                      <a:pt x="86" y="9"/>
                    </a:lnTo>
                    <a:cubicBezTo>
                      <a:pt x="76" y="9"/>
                      <a:pt x="76" y="9"/>
                      <a:pt x="67" y="9"/>
                    </a:cubicBezTo>
                    <a:lnTo>
                      <a:pt x="57" y="9"/>
                    </a:lnTo>
                    <a:cubicBezTo>
                      <a:pt x="48" y="9"/>
                      <a:pt x="48" y="9"/>
                      <a:pt x="38" y="9"/>
                    </a:cubicBezTo>
                    <a:lnTo>
                      <a:pt x="29" y="9"/>
                    </a:lnTo>
                    <a:cubicBezTo>
                      <a:pt x="19" y="9"/>
                      <a:pt x="19" y="9"/>
                      <a:pt x="10" y="9"/>
                    </a:cubicBezTo>
                    <a:lnTo>
                      <a:pt x="0" y="9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cubicBezTo>
                      <a:pt x="19" y="0"/>
                      <a:pt x="19" y="0"/>
                      <a:pt x="29" y="0"/>
                    </a:cubicBezTo>
                    <a:lnTo>
                      <a:pt x="38" y="0"/>
                    </a:lnTo>
                    <a:cubicBezTo>
                      <a:pt x="48" y="0"/>
                      <a:pt x="48" y="0"/>
                      <a:pt x="57" y="0"/>
                    </a:cubicBezTo>
                    <a:lnTo>
                      <a:pt x="67" y="0"/>
                    </a:lnTo>
                    <a:cubicBezTo>
                      <a:pt x="76" y="0"/>
                      <a:pt x="76" y="0"/>
                      <a:pt x="86" y="0"/>
                    </a:cubicBezTo>
                    <a:lnTo>
                      <a:pt x="95" y="0"/>
                    </a:lnTo>
                    <a:cubicBezTo>
                      <a:pt x="105" y="0"/>
                      <a:pt x="105" y="0"/>
                      <a:pt x="115" y="0"/>
                    </a:cubicBezTo>
                    <a:cubicBezTo>
                      <a:pt x="115" y="9"/>
                      <a:pt x="115" y="9"/>
                      <a:pt x="115" y="9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75" name="Freeform 144">
                <a:extLst>
                  <a:ext uri="{FF2B5EF4-FFF2-40B4-BE49-F238E27FC236}">
                    <a16:creationId xmlns:a16="http://schemas.microsoft.com/office/drawing/2014/main" id="{E15E3BB1-A932-AD48-99CF-34A6B751E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2012950"/>
                <a:ext cx="41275" cy="3175"/>
              </a:xfrm>
              <a:custGeom>
                <a:avLst/>
                <a:gdLst>
                  <a:gd name="T0" fmla="*/ 40919 w 116"/>
                  <a:gd name="T1" fmla="*/ 2858 h 10"/>
                  <a:gd name="T2" fmla="*/ 33803 w 116"/>
                  <a:gd name="T3" fmla="*/ 2858 h 10"/>
                  <a:gd name="T4" fmla="*/ 30600 w 116"/>
                  <a:gd name="T5" fmla="*/ 2858 h 10"/>
                  <a:gd name="T6" fmla="*/ 23840 w 116"/>
                  <a:gd name="T7" fmla="*/ 2858 h 10"/>
                  <a:gd name="T8" fmla="*/ 20282 w 116"/>
                  <a:gd name="T9" fmla="*/ 2858 h 10"/>
                  <a:gd name="T10" fmla="*/ 13521 w 116"/>
                  <a:gd name="T11" fmla="*/ 2858 h 10"/>
                  <a:gd name="T12" fmla="*/ 10319 w 116"/>
                  <a:gd name="T13" fmla="*/ 2858 h 10"/>
                  <a:gd name="T14" fmla="*/ 3558 w 116"/>
                  <a:gd name="T15" fmla="*/ 2858 h 10"/>
                  <a:gd name="T16" fmla="*/ 0 w 116"/>
                  <a:gd name="T17" fmla="*/ 2858 h 10"/>
                  <a:gd name="T18" fmla="*/ 0 w 116"/>
                  <a:gd name="T19" fmla="*/ 0 h 10"/>
                  <a:gd name="T20" fmla="*/ 3558 w 116"/>
                  <a:gd name="T21" fmla="*/ 0 h 10"/>
                  <a:gd name="T22" fmla="*/ 10319 w 116"/>
                  <a:gd name="T23" fmla="*/ 0 h 10"/>
                  <a:gd name="T24" fmla="*/ 13521 w 116"/>
                  <a:gd name="T25" fmla="*/ 0 h 10"/>
                  <a:gd name="T26" fmla="*/ 20282 w 116"/>
                  <a:gd name="T27" fmla="*/ 0 h 10"/>
                  <a:gd name="T28" fmla="*/ 23840 w 116"/>
                  <a:gd name="T29" fmla="*/ 0 h 10"/>
                  <a:gd name="T30" fmla="*/ 30600 w 116"/>
                  <a:gd name="T31" fmla="*/ 0 h 10"/>
                  <a:gd name="T32" fmla="*/ 33803 w 116"/>
                  <a:gd name="T33" fmla="*/ 0 h 10"/>
                  <a:gd name="T34" fmla="*/ 40919 w 116"/>
                  <a:gd name="T35" fmla="*/ 0 h 10"/>
                  <a:gd name="T36" fmla="*/ 40919 w 116"/>
                  <a:gd name="T37" fmla="*/ 2858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6" h="10">
                    <a:moveTo>
                      <a:pt x="115" y="9"/>
                    </a:moveTo>
                    <a:cubicBezTo>
                      <a:pt x="105" y="9"/>
                      <a:pt x="105" y="9"/>
                      <a:pt x="95" y="9"/>
                    </a:cubicBezTo>
                    <a:lnTo>
                      <a:pt x="86" y="9"/>
                    </a:lnTo>
                    <a:cubicBezTo>
                      <a:pt x="76" y="9"/>
                      <a:pt x="76" y="9"/>
                      <a:pt x="67" y="9"/>
                    </a:cubicBezTo>
                    <a:lnTo>
                      <a:pt x="57" y="9"/>
                    </a:lnTo>
                    <a:cubicBezTo>
                      <a:pt x="48" y="9"/>
                      <a:pt x="48" y="9"/>
                      <a:pt x="38" y="9"/>
                    </a:cubicBezTo>
                    <a:lnTo>
                      <a:pt x="29" y="9"/>
                    </a:lnTo>
                    <a:cubicBezTo>
                      <a:pt x="19" y="9"/>
                      <a:pt x="19" y="9"/>
                      <a:pt x="10" y="9"/>
                    </a:cubicBezTo>
                    <a:lnTo>
                      <a:pt x="0" y="9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cubicBezTo>
                      <a:pt x="19" y="0"/>
                      <a:pt x="19" y="0"/>
                      <a:pt x="29" y="0"/>
                    </a:cubicBezTo>
                    <a:lnTo>
                      <a:pt x="38" y="0"/>
                    </a:lnTo>
                    <a:cubicBezTo>
                      <a:pt x="48" y="0"/>
                      <a:pt x="48" y="0"/>
                      <a:pt x="57" y="0"/>
                    </a:cubicBezTo>
                    <a:lnTo>
                      <a:pt x="67" y="0"/>
                    </a:lnTo>
                    <a:cubicBezTo>
                      <a:pt x="76" y="0"/>
                      <a:pt x="76" y="0"/>
                      <a:pt x="86" y="0"/>
                    </a:cubicBezTo>
                    <a:lnTo>
                      <a:pt x="95" y="0"/>
                    </a:lnTo>
                    <a:cubicBezTo>
                      <a:pt x="105" y="0"/>
                      <a:pt x="105" y="0"/>
                      <a:pt x="115" y="0"/>
                    </a:cubicBezTo>
                    <a:cubicBezTo>
                      <a:pt x="115" y="9"/>
                      <a:pt x="115" y="9"/>
                      <a:pt x="115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76" name="Freeform 145">
                <a:extLst>
                  <a:ext uri="{FF2B5EF4-FFF2-40B4-BE49-F238E27FC236}">
                    <a16:creationId xmlns:a16="http://schemas.microsoft.com/office/drawing/2014/main" id="{C35196A5-50BE-0149-B6ED-8BB55F0F6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2016125"/>
                <a:ext cx="41275" cy="3175"/>
              </a:xfrm>
              <a:custGeom>
                <a:avLst/>
                <a:gdLst>
                  <a:gd name="T0" fmla="*/ 40919 w 116"/>
                  <a:gd name="T1" fmla="*/ 2886 h 11"/>
                  <a:gd name="T2" fmla="*/ 33803 w 116"/>
                  <a:gd name="T3" fmla="*/ 2886 h 11"/>
                  <a:gd name="T4" fmla="*/ 30600 w 116"/>
                  <a:gd name="T5" fmla="*/ 2886 h 11"/>
                  <a:gd name="T6" fmla="*/ 23840 w 116"/>
                  <a:gd name="T7" fmla="*/ 2886 h 11"/>
                  <a:gd name="T8" fmla="*/ 20282 w 116"/>
                  <a:gd name="T9" fmla="*/ 2886 h 11"/>
                  <a:gd name="T10" fmla="*/ 13521 w 116"/>
                  <a:gd name="T11" fmla="*/ 2886 h 11"/>
                  <a:gd name="T12" fmla="*/ 10319 w 116"/>
                  <a:gd name="T13" fmla="*/ 2886 h 11"/>
                  <a:gd name="T14" fmla="*/ 3558 w 116"/>
                  <a:gd name="T15" fmla="*/ 2886 h 11"/>
                  <a:gd name="T16" fmla="*/ 0 w 116"/>
                  <a:gd name="T17" fmla="*/ 2886 h 11"/>
                  <a:gd name="T18" fmla="*/ 0 w 116"/>
                  <a:gd name="T19" fmla="*/ 0 h 11"/>
                  <a:gd name="T20" fmla="*/ 3558 w 116"/>
                  <a:gd name="T21" fmla="*/ 0 h 11"/>
                  <a:gd name="T22" fmla="*/ 10319 w 116"/>
                  <a:gd name="T23" fmla="*/ 0 h 11"/>
                  <a:gd name="T24" fmla="*/ 13521 w 116"/>
                  <a:gd name="T25" fmla="*/ 0 h 11"/>
                  <a:gd name="T26" fmla="*/ 20282 w 116"/>
                  <a:gd name="T27" fmla="*/ 0 h 11"/>
                  <a:gd name="T28" fmla="*/ 23840 w 116"/>
                  <a:gd name="T29" fmla="*/ 0 h 11"/>
                  <a:gd name="T30" fmla="*/ 30600 w 116"/>
                  <a:gd name="T31" fmla="*/ 0 h 11"/>
                  <a:gd name="T32" fmla="*/ 33803 w 116"/>
                  <a:gd name="T33" fmla="*/ 0 h 11"/>
                  <a:gd name="T34" fmla="*/ 40919 w 116"/>
                  <a:gd name="T35" fmla="*/ 0 h 11"/>
                  <a:gd name="T36" fmla="*/ 40919 w 116"/>
                  <a:gd name="T37" fmla="*/ 2886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6" h="11">
                    <a:moveTo>
                      <a:pt x="115" y="10"/>
                    </a:moveTo>
                    <a:cubicBezTo>
                      <a:pt x="105" y="10"/>
                      <a:pt x="105" y="10"/>
                      <a:pt x="95" y="10"/>
                    </a:cubicBezTo>
                    <a:lnTo>
                      <a:pt x="86" y="10"/>
                    </a:lnTo>
                    <a:cubicBezTo>
                      <a:pt x="76" y="10"/>
                      <a:pt x="76" y="10"/>
                      <a:pt x="67" y="10"/>
                    </a:cubicBezTo>
                    <a:lnTo>
                      <a:pt x="57" y="10"/>
                    </a:lnTo>
                    <a:cubicBezTo>
                      <a:pt x="48" y="10"/>
                      <a:pt x="48" y="10"/>
                      <a:pt x="38" y="10"/>
                    </a:cubicBezTo>
                    <a:lnTo>
                      <a:pt x="29" y="10"/>
                    </a:lnTo>
                    <a:cubicBezTo>
                      <a:pt x="19" y="10"/>
                      <a:pt x="19" y="10"/>
                      <a:pt x="10" y="10"/>
                    </a:cubicBezTo>
                    <a:lnTo>
                      <a:pt x="0" y="1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cubicBezTo>
                      <a:pt x="19" y="0"/>
                      <a:pt x="19" y="0"/>
                      <a:pt x="29" y="0"/>
                    </a:cubicBezTo>
                    <a:lnTo>
                      <a:pt x="38" y="0"/>
                    </a:lnTo>
                    <a:cubicBezTo>
                      <a:pt x="48" y="0"/>
                      <a:pt x="48" y="0"/>
                      <a:pt x="57" y="0"/>
                    </a:cubicBezTo>
                    <a:lnTo>
                      <a:pt x="67" y="0"/>
                    </a:lnTo>
                    <a:cubicBezTo>
                      <a:pt x="76" y="0"/>
                      <a:pt x="76" y="0"/>
                      <a:pt x="86" y="0"/>
                    </a:cubicBezTo>
                    <a:lnTo>
                      <a:pt x="95" y="0"/>
                    </a:lnTo>
                    <a:cubicBezTo>
                      <a:pt x="105" y="0"/>
                      <a:pt x="105" y="0"/>
                      <a:pt x="115" y="0"/>
                    </a:cubicBezTo>
                    <a:cubicBezTo>
                      <a:pt x="115" y="10"/>
                      <a:pt x="115" y="10"/>
                      <a:pt x="115" y="10"/>
                    </a:cubicBezTo>
                  </a:path>
                </a:pathLst>
              </a:custGeom>
              <a:solidFill>
                <a:srgbClr val="005B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77" name="Freeform 146">
                <a:extLst>
                  <a:ext uri="{FF2B5EF4-FFF2-40B4-BE49-F238E27FC236}">
                    <a16:creationId xmlns:a16="http://schemas.microsoft.com/office/drawing/2014/main" id="{9D401720-87FB-6B47-B952-720DE7FEB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2016125"/>
                <a:ext cx="41275" cy="3175"/>
              </a:xfrm>
              <a:custGeom>
                <a:avLst/>
                <a:gdLst>
                  <a:gd name="T0" fmla="*/ 40919 w 116"/>
                  <a:gd name="T1" fmla="*/ 2886 h 11"/>
                  <a:gd name="T2" fmla="*/ 33803 w 116"/>
                  <a:gd name="T3" fmla="*/ 2886 h 11"/>
                  <a:gd name="T4" fmla="*/ 30600 w 116"/>
                  <a:gd name="T5" fmla="*/ 2886 h 11"/>
                  <a:gd name="T6" fmla="*/ 23840 w 116"/>
                  <a:gd name="T7" fmla="*/ 2886 h 11"/>
                  <a:gd name="T8" fmla="*/ 20282 w 116"/>
                  <a:gd name="T9" fmla="*/ 2886 h 11"/>
                  <a:gd name="T10" fmla="*/ 13521 w 116"/>
                  <a:gd name="T11" fmla="*/ 2886 h 11"/>
                  <a:gd name="T12" fmla="*/ 10319 w 116"/>
                  <a:gd name="T13" fmla="*/ 2886 h 11"/>
                  <a:gd name="T14" fmla="*/ 3558 w 116"/>
                  <a:gd name="T15" fmla="*/ 2886 h 11"/>
                  <a:gd name="T16" fmla="*/ 0 w 116"/>
                  <a:gd name="T17" fmla="*/ 2886 h 11"/>
                  <a:gd name="T18" fmla="*/ 0 w 116"/>
                  <a:gd name="T19" fmla="*/ 0 h 11"/>
                  <a:gd name="T20" fmla="*/ 3558 w 116"/>
                  <a:gd name="T21" fmla="*/ 0 h 11"/>
                  <a:gd name="T22" fmla="*/ 10319 w 116"/>
                  <a:gd name="T23" fmla="*/ 0 h 11"/>
                  <a:gd name="T24" fmla="*/ 13521 w 116"/>
                  <a:gd name="T25" fmla="*/ 0 h 11"/>
                  <a:gd name="T26" fmla="*/ 20282 w 116"/>
                  <a:gd name="T27" fmla="*/ 0 h 11"/>
                  <a:gd name="T28" fmla="*/ 23840 w 116"/>
                  <a:gd name="T29" fmla="*/ 0 h 11"/>
                  <a:gd name="T30" fmla="*/ 30600 w 116"/>
                  <a:gd name="T31" fmla="*/ 0 h 11"/>
                  <a:gd name="T32" fmla="*/ 33803 w 116"/>
                  <a:gd name="T33" fmla="*/ 0 h 11"/>
                  <a:gd name="T34" fmla="*/ 40919 w 116"/>
                  <a:gd name="T35" fmla="*/ 0 h 11"/>
                  <a:gd name="T36" fmla="*/ 40919 w 116"/>
                  <a:gd name="T37" fmla="*/ 2886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6" h="11">
                    <a:moveTo>
                      <a:pt x="115" y="10"/>
                    </a:moveTo>
                    <a:cubicBezTo>
                      <a:pt x="105" y="10"/>
                      <a:pt x="105" y="10"/>
                      <a:pt x="95" y="10"/>
                    </a:cubicBezTo>
                    <a:lnTo>
                      <a:pt x="86" y="10"/>
                    </a:lnTo>
                    <a:cubicBezTo>
                      <a:pt x="76" y="10"/>
                      <a:pt x="76" y="10"/>
                      <a:pt x="67" y="10"/>
                    </a:cubicBezTo>
                    <a:lnTo>
                      <a:pt x="57" y="10"/>
                    </a:lnTo>
                    <a:cubicBezTo>
                      <a:pt x="48" y="10"/>
                      <a:pt x="48" y="10"/>
                      <a:pt x="38" y="10"/>
                    </a:cubicBezTo>
                    <a:lnTo>
                      <a:pt x="29" y="10"/>
                    </a:lnTo>
                    <a:cubicBezTo>
                      <a:pt x="19" y="10"/>
                      <a:pt x="19" y="10"/>
                      <a:pt x="10" y="10"/>
                    </a:cubicBezTo>
                    <a:lnTo>
                      <a:pt x="0" y="1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cubicBezTo>
                      <a:pt x="19" y="0"/>
                      <a:pt x="19" y="0"/>
                      <a:pt x="29" y="0"/>
                    </a:cubicBezTo>
                    <a:lnTo>
                      <a:pt x="38" y="0"/>
                    </a:lnTo>
                    <a:cubicBezTo>
                      <a:pt x="48" y="0"/>
                      <a:pt x="48" y="0"/>
                      <a:pt x="57" y="0"/>
                    </a:cubicBezTo>
                    <a:lnTo>
                      <a:pt x="67" y="0"/>
                    </a:lnTo>
                    <a:cubicBezTo>
                      <a:pt x="76" y="0"/>
                      <a:pt x="76" y="0"/>
                      <a:pt x="86" y="0"/>
                    </a:cubicBezTo>
                    <a:lnTo>
                      <a:pt x="95" y="0"/>
                    </a:lnTo>
                    <a:cubicBezTo>
                      <a:pt x="105" y="0"/>
                      <a:pt x="105" y="0"/>
                      <a:pt x="115" y="0"/>
                    </a:cubicBezTo>
                    <a:cubicBezTo>
                      <a:pt x="115" y="10"/>
                      <a:pt x="115" y="10"/>
                      <a:pt x="115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78" name="Freeform 147">
                <a:extLst>
                  <a:ext uri="{FF2B5EF4-FFF2-40B4-BE49-F238E27FC236}">
                    <a16:creationId xmlns:a16="http://schemas.microsoft.com/office/drawing/2014/main" id="{CCCF4235-D5A6-C542-A26F-F28D6EC9E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992313"/>
                <a:ext cx="31750" cy="3175"/>
              </a:xfrm>
              <a:custGeom>
                <a:avLst/>
                <a:gdLst>
                  <a:gd name="T0" fmla="*/ 3323 w 86"/>
                  <a:gd name="T1" fmla="*/ 0 h 11"/>
                  <a:gd name="T2" fmla="*/ 7015 w 86"/>
                  <a:gd name="T3" fmla="*/ 0 h 11"/>
                  <a:gd name="T4" fmla="*/ 0 w 86"/>
                  <a:gd name="T5" fmla="*/ 2886 h 11"/>
                  <a:gd name="T6" fmla="*/ 31381 w 86"/>
                  <a:gd name="T7" fmla="*/ 2886 h 11"/>
                  <a:gd name="T8" fmla="*/ 28058 w 86"/>
                  <a:gd name="T9" fmla="*/ 0 h 11"/>
                  <a:gd name="T10" fmla="*/ 7015 w 86"/>
                  <a:gd name="T11" fmla="*/ 0 h 11"/>
                  <a:gd name="T12" fmla="*/ 3323 w 86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9" y="0"/>
                    </a:moveTo>
                    <a:lnTo>
                      <a:pt x="19" y="0"/>
                    </a:lnTo>
                    <a:cubicBezTo>
                      <a:pt x="19" y="10"/>
                      <a:pt x="9" y="10"/>
                      <a:pt x="0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5" y="10"/>
                      <a:pt x="76" y="10"/>
                      <a:pt x="76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79" name="Freeform 148">
                <a:extLst>
                  <a:ext uri="{FF2B5EF4-FFF2-40B4-BE49-F238E27FC236}">
                    <a16:creationId xmlns:a16="http://schemas.microsoft.com/office/drawing/2014/main" id="{710D9579-2E49-014D-A5C3-AE5C5E5B4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992313"/>
                <a:ext cx="31750" cy="3175"/>
              </a:xfrm>
              <a:custGeom>
                <a:avLst/>
                <a:gdLst>
                  <a:gd name="T0" fmla="*/ 3323 w 86"/>
                  <a:gd name="T1" fmla="*/ 0 h 11"/>
                  <a:gd name="T2" fmla="*/ 7015 w 86"/>
                  <a:gd name="T3" fmla="*/ 0 h 11"/>
                  <a:gd name="T4" fmla="*/ 0 w 86"/>
                  <a:gd name="T5" fmla="*/ 2886 h 11"/>
                  <a:gd name="T6" fmla="*/ 31381 w 86"/>
                  <a:gd name="T7" fmla="*/ 2886 h 11"/>
                  <a:gd name="T8" fmla="*/ 28058 w 86"/>
                  <a:gd name="T9" fmla="*/ 0 h 11"/>
                  <a:gd name="T10" fmla="*/ 7015 w 86"/>
                  <a:gd name="T11" fmla="*/ 0 h 11"/>
                  <a:gd name="T12" fmla="*/ 3323 w 86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9" y="0"/>
                    </a:moveTo>
                    <a:lnTo>
                      <a:pt x="19" y="0"/>
                    </a:lnTo>
                    <a:cubicBezTo>
                      <a:pt x="19" y="10"/>
                      <a:pt x="9" y="10"/>
                      <a:pt x="0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5" y="10"/>
                      <a:pt x="76" y="10"/>
                      <a:pt x="76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80" name="Freeform 149">
                <a:extLst>
                  <a:ext uri="{FF2B5EF4-FFF2-40B4-BE49-F238E27FC236}">
                    <a16:creationId xmlns:a16="http://schemas.microsoft.com/office/drawing/2014/main" id="{D4E05162-7606-2B4C-AC52-FE988185C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989138"/>
                <a:ext cx="23813" cy="3175"/>
              </a:xfrm>
              <a:custGeom>
                <a:avLst/>
                <a:gdLst>
                  <a:gd name="T0" fmla="*/ 3502 w 68"/>
                  <a:gd name="T1" fmla="*/ 0 h 10"/>
                  <a:gd name="T2" fmla="*/ 23463 w 68"/>
                  <a:gd name="T3" fmla="*/ 0 h 10"/>
                  <a:gd name="T4" fmla="*/ 23463 w 68"/>
                  <a:gd name="T5" fmla="*/ 2858 h 10"/>
                  <a:gd name="T6" fmla="*/ 3502 w 68"/>
                  <a:gd name="T7" fmla="*/ 2858 h 10"/>
                  <a:gd name="T8" fmla="*/ 0 w 68"/>
                  <a:gd name="T9" fmla="*/ 2858 h 10"/>
                  <a:gd name="T10" fmla="*/ 3502 w 68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10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9"/>
                    </a:lnTo>
                    <a:cubicBezTo>
                      <a:pt x="10" y="9"/>
                      <a:pt x="10" y="9"/>
                      <a:pt x="1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81" name="Freeform 150">
                <a:extLst>
                  <a:ext uri="{FF2B5EF4-FFF2-40B4-BE49-F238E27FC236}">
                    <a16:creationId xmlns:a16="http://schemas.microsoft.com/office/drawing/2014/main" id="{CAA64DD0-CF00-8D47-9FD4-655CCBCE5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775" y="1989138"/>
                <a:ext cx="23813" cy="3175"/>
              </a:xfrm>
              <a:custGeom>
                <a:avLst/>
                <a:gdLst>
                  <a:gd name="T0" fmla="*/ 3502 w 68"/>
                  <a:gd name="T1" fmla="*/ 0 h 10"/>
                  <a:gd name="T2" fmla="*/ 23463 w 68"/>
                  <a:gd name="T3" fmla="*/ 0 h 10"/>
                  <a:gd name="T4" fmla="*/ 23463 w 68"/>
                  <a:gd name="T5" fmla="*/ 2858 h 10"/>
                  <a:gd name="T6" fmla="*/ 3502 w 68"/>
                  <a:gd name="T7" fmla="*/ 2858 h 10"/>
                  <a:gd name="T8" fmla="*/ 0 w 68"/>
                  <a:gd name="T9" fmla="*/ 2858 h 10"/>
                  <a:gd name="T10" fmla="*/ 3502 w 68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10">
                    <a:moveTo>
                      <a:pt x="10" y="0"/>
                    </a:moveTo>
                    <a:cubicBezTo>
                      <a:pt x="67" y="0"/>
                      <a:pt x="67" y="0"/>
                      <a:pt x="67" y="0"/>
                    </a:cubicBezTo>
                    <a:lnTo>
                      <a:pt x="67" y="9"/>
                    </a:lnTo>
                    <a:cubicBezTo>
                      <a:pt x="10" y="9"/>
                      <a:pt x="10" y="9"/>
                      <a:pt x="1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1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82" name="Freeform 151">
                <a:extLst>
                  <a:ext uri="{FF2B5EF4-FFF2-40B4-BE49-F238E27FC236}">
                    <a16:creationId xmlns:a16="http://schemas.microsoft.com/office/drawing/2014/main" id="{FBF39120-C127-514C-8086-E0256D1D6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995488"/>
                <a:ext cx="31750" cy="7937"/>
              </a:xfrm>
              <a:custGeom>
                <a:avLst/>
                <a:gdLst>
                  <a:gd name="T0" fmla="*/ 0 w 86"/>
                  <a:gd name="T1" fmla="*/ 7540 h 20"/>
                  <a:gd name="T2" fmla="*/ 31381 w 86"/>
                  <a:gd name="T3" fmla="*/ 7540 h 20"/>
                  <a:gd name="T4" fmla="*/ 31381 w 86"/>
                  <a:gd name="T5" fmla="*/ 0 h 20"/>
                  <a:gd name="T6" fmla="*/ 0 w 86"/>
                  <a:gd name="T7" fmla="*/ 0 h 20"/>
                  <a:gd name="T8" fmla="*/ 0 w 86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20">
                    <a:moveTo>
                      <a:pt x="0" y="19"/>
                    </a:moveTo>
                    <a:lnTo>
                      <a:pt x="85" y="19"/>
                    </a:lnTo>
                    <a:lnTo>
                      <a:pt x="85" y="0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83" name="Freeform 152">
                <a:extLst>
                  <a:ext uri="{FF2B5EF4-FFF2-40B4-BE49-F238E27FC236}">
                    <a16:creationId xmlns:a16="http://schemas.microsoft.com/office/drawing/2014/main" id="{B5787B4D-9332-E949-9CEC-947C1F822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995488"/>
                <a:ext cx="31750" cy="7937"/>
              </a:xfrm>
              <a:custGeom>
                <a:avLst/>
                <a:gdLst>
                  <a:gd name="T0" fmla="*/ 0 w 86"/>
                  <a:gd name="T1" fmla="*/ 7540 h 20"/>
                  <a:gd name="T2" fmla="*/ 31381 w 86"/>
                  <a:gd name="T3" fmla="*/ 7540 h 20"/>
                  <a:gd name="T4" fmla="*/ 31381 w 86"/>
                  <a:gd name="T5" fmla="*/ 0 h 20"/>
                  <a:gd name="T6" fmla="*/ 0 w 86"/>
                  <a:gd name="T7" fmla="*/ 0 h 20"/>
                  <a:gd name="T8" fmla="*/ 0 w 86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20">
                    <a:moveTo>
                      <a:pt x="0" y="19"/>
                    </a:moveTo>
                    <a:lnTo>
                      <a:pt x="85" y="19"/>
                    </a:lnTo>
                    <a:lnTo>
                      <a:pt x="85" y="0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84" name="Freeform 153">
                <a:extLst>
                  <a:ext uri="{FF2B5EF4-FFF2-40B4-BE49-F238E27FC236}">
                    <a16:creationId xmlns:a16="http://schemas.microsoft.com/office/drawing/2014/main" id="{55CE124E-2B97-7845-9530-B69D046BC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250" y="1962150"/>
                <a:ext cx="11113" cy="14288"/>
              </a:xfrm>
              <a:custGeom>
                <a:avLst/>
                <a:gdLst>
                  <a:gd name="T0" fmla="*/ 7281 w 29"/>
                  <a:gd name="T1" fmla="*/ 0 h 39"/>
                  <a:gd name="T2" fmla="*/ 0 w 29"/>
                  <a:gd name="T3" fmla="*/ 6961 h 39"/>
                  <a:gd name="T4" fmla="*/ 3449 w 29"/>
                  <a:gd name="T5" fmla="*/ 6961 h 39"/>
                  <a:gd name="T6" fmla="*/ 7281 w 29"/>
                  <a:gd name="T7" fmla="*/ 13922 h 39"/>
                  <a:gd name="T8" fmla="*/ 10730 w 29"/>
                  <a:gd name="T9" fmla="*/ 6961 h 39"/>
                  <a:gd name="T10" fmla="*/ 7281 w 29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9">
                    <a:moveTo>
                      <a:pt x="19" y="0"/>
                    </a:moveTo>
                    <a:cubicBezTo>
                      <a:pt x="9" y="9"/>
                      <a:pt x="0" y="9"/>
                      <a:pt x="0" y="19"/>
                    </a:cubicBezTo>
                    <a:lnTo>
                      <a:pt x="9" y="19"/>
                    </a:lnTo>
                    <a:cubicBezTo>
                      <a:pt x="19" y="28"/>
                      <a:pt x="19" y="38"/>
                      <a:pt x="19" y="38"/>
                    </a:cubicBezTo>
                    <a:cubicBezTo>
                      <a:pt x="19" y="28"/>
                      <a:pt x="28" y="28"/>
                      <a:pt x="28" y="19"/>
                    </a:cubicBezTo>
                    <a:cubicBezTo>
                      <a:pt x="28" y="9"/>
                      <a:pt x="19" y="9"/>
                      <a:pt x="19" y="0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85" name="Freeform 154">
                <a:extLst>
                  <a:ext uri="{FF2B5EF4-FFF2-40B4-BE49-F238E27FC236}">
                    <a16:creationId xmlns:a16="http://schemas.microsoft.com/office/drawing/2014/main" id="{217EEFFB-32BE-6047-8AE9-09737C5C4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250" y="1962150"/>
                <a:ext cx="11113" cy="14288"/>
              </a:xfrm>
              <a:custGeom>
                <a:avLst/>
                <a:gdLst>
                  <a:gd name="T0" fmla="*/ 7281 w 29"/>
                  <a:gd name="T1" fmla="*/ 0 h 39"/>
                  <a:gd name="T2" fmla="*/ 0 w 29"/>
                  <a:gd name="T3" fmla="*/ 6961 h 39"/>
                  <a:gd name="T4" fmla="*/ 3449 w 29"/>
                  <a:gd name="T5" fmla="*/ 6961 h 39"/>
                  <a:gd name="T6" fmla="*/ 7281 w 29"/>
                  <a:gd name="T7" fmla="*/ 13922 h 39"/>
                  <a:gd name="T8" fmla="*/ 10730 w 29"/>
                  <a:gd name="T9" fmla="*/ 6961 h 39"/>
                  <a:gd name="T10" fmla="*/ 7281 w 29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9">
                    <a:moveTo>
                      <a:pt x="19" y="0"/>
                    </a:moveTo>
                    <a:cubicBezTo>
                      <a:pt x="9" y="9"/>
                      <a:pt x="0" y="9"/>
                      <a:pt x="0" y="19"/>
                    </a:cubicBezTo>
                    <a:lnTo>
                      <a:pt x="9" y="19"/>
                    </a:lnTo>
                    <a:cubicBezTo>
                      <a:pt x="19" y="28"/>
                      <a:pt x="19" y="38"/>
                      <a:pt x="19" y="38"/>
                    </a:cubicBezTo>
                    <a:cubicBezTo>
                      <a:pt x="19" y="28"/>
                      <a:pt x="28" y="28"/>
                      <a:pt x="28" y="19"/>
                    </a:cubicBezTo>
                    <a:cubicBezTo>
                      <a:pt x="28" y="9"/>
                      <a:pt x="19" y="9"/>
                      <a:pt x="19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86" name="Freeform 155">
                <a:extLst>
                  <a:ext uri="{FF2B5EF4-FFF2-40B4-BE49-F238E27FC236}">
                    <a16:creationId xmlns:a16="http://schemas.microsoft.com/office/drawing/2014/main" id="{C136FEB8-2A9B-9D44-902A-CB34F1D03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82775"/>
                <a:ext cx="20637" cy="106363"/>
              </a:xfrm>
              <a:custGeom>
                <a:avLst/>
                <a:gdLst>
                  <a:gd name="T0" fmla="*/ 0 w 58"/>
                  <a:gd name="T1" fmla="*/ 106004 h 296"/>
                  <a:gd name="T2" fmla="*/ 20281 w 58"/>
                  <a:gd name="T3" fmla="*/ 106004 h 296"/>
                  <a:gd name="T4" fmla="*/ 20281 w 58"/>
                  <a:gd name="T5" fmla="*/ 0 h 296"/>
                  <a:gd name="T6" fmla="*/ 0 w 58"/>
                  <a:gd name="T7" fmla="*/ 0 h 296"/>
                  <a:gd name="T8" fmla="*/ 0 w 58"/>
                  <a:gd name="T9" fmla="*/ 106004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96">
                    <a:moveTo>
                      <a:pt x="0" y="295"/>
                    </a:moveTo>
                    <a:lnTo>
                      <a:pt x="57" y="29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295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87" name="Line 156">
                <a:extLst>
                  <a:ext uri="{FF2B5EF4-FFF2-40B4-BE49-F238E27FC236}">
                    <a16:creationId xmlns:a16="http://schemas.microsoft.com/office/drawing/2014/main" id="{1BC3CA9F-9357-424B-A031-8048E2D47F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2238" y="1882775"/>
                <a:ext cx="1587" cy="1063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3888" name="Line 157">
                <a:extLst>
                  <a:ext uri="{FF2B5EF4-FFF2-40B4-BE49-F238E27FC236}">
                    <a16:creationId xmlns:a16="http://schemas.microsoft.com/office/drawing/2014/main" id="{F2D462B6-A92D-8049-BB8C-5B7ABB21D5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5413" y="1882775"/>
                <a:ext cx="1587" cy="1063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3889" name="Freeform 158">
                <a:extLst>
                  <a:ext uri="{FF2B5EF4-FFF2-40B4-BE49-F238E27FC236}">
                    <a16:creationId xmlns:a16="http://schemas.microsoft.com/office/drawing/2014/main" id="{F31DD0B9-C9BE-1E40-98AD-47B22C1DD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538" y="1882775"/>
                <a:ext cx="20637" cy="106363"/>
              </a:xfrm>
              <a:custGeom>
                <a:avLst/>
                <a:gdLst>
                  <a:gd name="T0" fmla="*/ 0 w 58"/>
                  <a:gd name="T1" fmla="*/ 106004 h 296"/>
                  <a:gd name="T2" fmla="*/ 20281 w 58"/>
                  <a:gd name="T3" fmla="*/ 106004 h 296"/>
                  <a:gd name="T4" fmla="*/ 20281 w 58"/>
                  <a:gd name="T5" fmla="*/ 0 h 296"/>
                  <a:gd name="T6" fmla="*/ 0 w 58"/>
                  <a:gd name="T7" fmla="*/ 0 h 296"/>
                  <a:gd name="T8" fmla="*/ 0 w 58"/>
                  <a:gd name="T9" fmla="*/ 106004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96">
                    <a:moveTo>
                      <a:pt x="0" y="295"/>
                    </a:moveTo>
                    <a:lnTo>
                      <a:pt x="57" y="29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29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90" name="Freeform 159">
                <a:extLst>
                  <a:ext uri="{FF2B5EF4-FFF2-40B4-BE49-F238E27FC236}">
                    <a16:creationId xmlns:a16="http://schemas.microsoft.com/office/drawing/2014/main" id="{4900638A-5AF6-BA44-9A5C-7F0650FE4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075" y="1906588"/>
                <a:ext cx="58738" cy="23812"/>
              </a:xfrm>
              <a:custGeom>
                <a:avLst/>
                <a:gdLst>
                  <a:gd name="T0" fmla="*/ 58378 w 163"/>
                  <a:gd name="T1" fmla="*/ 16808 h 68"/>
                  <a:gd name="T2" fmla="*/ 37837 w 163"/>
                  <a:gd name="T3" fmla="*/ 13307 h 68"/>
                  <a:gd name="T4" fmla="*/ 27387 w 163"/>
                  <a:gd name="T5" fmla="*/ 13307 h 68"/>
                  <a:gd name="T6" fmla="*/ 6847 w 163"/>
                  <a:gd name="T7" fmla="*/ 23462 h 68"/>
                  <a:gd name="T8" fmla="*/ 0 w 163"/>
                  <a:gd name="T9" fmla="*/ 13307 h 68"/>
                  <a:gd name="T10" fmla="*/ 24144 w 163"/>
                  <a:gd name="T11" fmla="*/ 0 h 68"/>
                  <a:gd name="T12" fmla="*/ 37837 w 163"/>
                  <a:gd name="T13" fmla="*/ 0 h 68"/>
                  <a:gd name="T14" fmla="*/ 58378 w 163"/>
                  <a:gd name="T15" fmla="*/ 3502 h 68"/>
                  <a:gd name="T16" fmla="*/ 58378 w 163"/>
                  <a:gd name="T17" fmla="*/ 1680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3" h="68">
                    <a:moveTo>
                      <a:pt x="162" y="48"/>
                    </a:moveTo>
                    <a:cubicBezTo>
                      <a:pt x="152" y="38"/>
                      <a:pt x="134" y="38"/>
                      <a:pt x="105" y="38"/>
                    </a:cubicBezTo>
                    <a:cubicBezTo>
                      <a:pt x="95" y="38"/>
                      <a:pt x="86" y="38"/>
                      <a:pt x="76" y="38"/>
                    </a:cubicBezTo>
                    <a:cubicBezTo>
                      <a:pt x="38" y="48"/>
                      <a:pt x="10" y="58"/>
                      <a:pt x="19" y="67"/>
                    </a:cubicBezTo>
                    <a:lnTo>
                      <a:pt x="0" y="38"/>
                    </a:lnTo>
                    <a:cubicBezTo>
                      <a:pt x="0" y="29"/>
                      <a:pt x="29" y="10"/>
                      <a:pt x="67" y="0"/>
                    </a:cubicBezTo>
                    <a:cubicBezTo>
                      <a:pt x="86" y="0"/>
                      <a:pt x="95" y="0"/>
                      <a:pt x="105" y="0"/>
                    </a:cubicBezTo>
                    <a:cubicBezTo>
                      <a:pt x="134" y="0"/>
                      <a:pt x="152" y="0"/>
                      <a:pt x="162" y="10"/>
                    </a:cubicBezTo>
                    <a:cubicBezTo>
                      <a:pt x="162" y="48"/>
                      <a:pt x="162" y="48"/>
                      <a:pt x="162" y="48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91" name="Freeform 160">
                <a:extLst>
                  <a:ext uri="{FF2B5EF4-FFF2-40B4-BE49-F238E27FC236}">
                    <a16:creationId xmlns:a16="http://schemas.microsoft.com/office/drawing/2014/main" id="{14EA345F-7E63-E74E-B229-961A8A37C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075" y="1906588"/>
                <a:ext cx="58738" cy="23812"/>
              </a:xfrm>
              <a:custGeom>
                <a:avLst/>
                <a:gdLst>
                  <a:gd name="T0" fmla="*/ 58378 w 163"/>
                  <a:gd name="T1" fmla="*/ 16808 h 68"/>
                  <a:gd name="T2" fmla="*/ 37837 w 163"/>
                  <a:gd name="T3" fmla="*/ 13307 h 68"/>
                  <a:gd name="T4" fmla="*/ 27387 w 163"/>
                  <a:gd name="T5" fmla="*/ 13307 h 68"/>
                  <a:gd name="T6" fmla="*/ 6847 w 163"/>
                  <a:gd name="T7" fmla="*/ 23462 h 68"/>
                  <a:gd name="T8" fmla="*/ 0 w 163"/>
                  <a:gd name="T9" fmla="*/ 13307 h 68"/>
                  <a:gd name="T10" fmla="*/ 24144 w 163"/>
                  <a:gd name="T11" fmla="*/ 0 h 68"/>
                  <a:gd name="T12" fmla="*/ 37837 w 163"/>
                  <a:gd name="T13" fmla="*/ 0 h 68"/>
                  <a:gd name="T14" fmla="*/ 58378 w 163"/>
                  <a:gd name="T15" fmla="*/ 3502 h 68"/>
                  <a:gd name="T16" fmla="*/ 58378 w 163"/>
                  <a:gd name="T17" fmla="*/ 1680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3" h="68">
                    <a:moveTo>
                      <a:pt x="162" y="48"/>
                    </a:moveTo>
                    <a:cubicBezTo>
                      <a:pt x="152" y="38"/>
                      <a:pt x="134" y="38"/>
                      <a:pt x="105" y="38"/>
                    </a:cubicBezTo>
                    <a:cubicBezTo>
                      <a:pt x="95" y="38"/>
                      <a:pt x="86" y="38"/>
                      <a:pt x="76" y="38"/>
                    </a:cubicBezTo>
                    <a:cubicBezTo>
                      <a:pt x="38" y="48"/>
                      <a:pt x="10" y="58"/>
                      <a:pt x="19" y="67"/>
                    </a:cubicBezTo>
                    <a:lnTo>
                      <a:pt x="0" y="38"/>
                    </a:lnTo>
                    <a:cubicBezTo>
                      <a:pt x="0" y="29"/>
                      <a:pt x="29" y="10"/>
                      <a:pt x="67" y="0"/>
                    </a:cubicBezTo>
                    <a:cubicBezTo>
                      <a:pt x="86" y="0"/>
                      <a:pt x="95" y="0"/>
                      <a:pt x="105" y="0"/>
                    </a:cubicBezTo>
                    <a:cubicBezTo>
                      <a:pt x="134" y="0"/>
                      <a:pt x="152" y="0"/>
                      <a:pt x="162" y="10"/>
                    </a:cubicBezTo>
                    <a:cubicBezTo>
                      <a:pt x="162" y="48"/>
                      <a:pt x="162" y="48"/>
                      <a:pt x="162" y="4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92" name="Freeform 161">
                <a:extLst>
                  <a:ext uri="{FF2B5EF4-FFF2-40B4-BE49-F238E27FC236}">
                    <a16:creationId xmlns:a16="http://schemas.microsoft.com/office/drawing/2014/main" id="{5105C02E-6FA5-4940-8237-8E4FC4538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1927225"/>
                <a:ext cx="11113" cy="11113"/>
              </a:xfrm>
              <a:custGeom>
                <a:avLst/>
                <a:gdLst>
                  <a:gd name="T0" fmla="*/ 10743 w 30"/>
                  <a:gd name="T1" fmla="*/ 10730 h 29"/>
                  <a:gd name="T2" fmla="*/ 0 w 30"/>
                  <a:gd name="T3" fmla="*/ 3449 h 29"/>
                  <a:gd name="T4" fmla="*/ 3704 w 30"/>
                  <a:gd name="T5" fmla="*/ 0 h 29"/>
                  <a:gd name="T6" fmla="*/ 10743 w 30"/>
                  <a:gd name="T7" fmla="*/ 0 h 29"/>
                  <a:gd name="T8" fmla="*/ 10743 w 30"/>
                  <a:gd name="T9" fmla="*/ 1073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29" y="28"/>
                    </a:moveTo>
                    <a:cubicBezTo>
                      <a:pt x="10" y="28"/>
                      <a:pt x="0" y="19"/>
                      <a:pt x="0" y="9"/>
                    </a:cubicBezTo>
                    <a:cubicBezTo>
                      <a:pt x="0" y="9"/>
                      <a:pt x="0" y="0"/>
                      <a:pt x="10" y="0"/>
                    </a:cubicBezTo>
                    <a:cubicBezTo>
                      <a:pt x="19" y="0"/>
                      <a:pt x="19" y="0"/>
                      <a:pt x="29" y="0"/>
                    </a:cubicBezTo>
                    <a:cubicBezTo>
                      <a:pt x="29" y="28"/>
                      <a:pt x="29" y="28"/>
                      <a:pt x="29" y="28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93" name="Freeform 162">
                <a:extLst>
                  <a:ext uri="{FF2B5EF4-FFF2-40B4-BE49-F238E27FC236}">
                    <a16:creationId xmlns:a16="http://schemas.microsoft.com/office/drawing/2014/main" id="{AD43FB53-C6A1-304F-B5D9-BA3A3ABF3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425" y="1927225"/>
                <a:ext cx="11113" cy="11113"/>
              </a:xfrm>
              <a:custGeom>
                <a:avLst/>
                <a:gdLst>
                  <a:gd name="T0" fmla="*/ 10743 w 30"/>
                  <a:gd name="T1" fmla="*/ 10730 h 29"/>
                  <a:gd name="T2" fmla="*/ 0 w 30"/>
                  <a:gd name="T3" fmla="*/ 3449 h 29"/>
                  <a:gd name="T4" fmla="*/ 3704 w 30"/>
                  <a:gd name="T5" fmla="*/ 0 h 29"/>
                  <a:gd name="T6" fmla="*/ 10743 w 30"/>
                  <a:gd name="T7" fmla="*/ 0 h 29"/>
                  <a:gd name="T8" fmla="*/ 10743 w 30"/>
                  <a:gd name="T9" fmla="*/ 1073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29" y="28"/>
                    </a:moveTo>
                    <a:cubicBezTo>
                      <a:pt x="10" y="28"/>
                      <a:pt x="0" y="19"/>
                      <a:pt x="0" y="9"/>
                    </a:cubicBezTo>
                    <a:cubicBezTo>
                      <a:pt x="0" y="9"/>
                      <a:pt x="0" y="0"/>
                      <a:pt x="10" y="0"/>
                    </a:cubicBezTo>
                    <a:cubicBezTo>
                      <a:pt x="19" y="0"/>
                      <a:pt x="19" y="0"/>
                      <a:pt x="29" y="0"/>
                    </a:cubicBezTo>
                    <a:cubicBezTo>
                      <a:pt x="29" y="28"/>
                      <a:pt x="29" y="28"/>
                      <a:pt x="29" y="2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94" name="Freeform 163">
                <a:extLst>
                  <a:ext uri="{FF2B5EF4-FFF2-40B4-BE49-F238E27FC236}">
                    <a16:creationId xmlns:a16="http://schemas.microsoft.com/office/drawing/2014/main" id="{D741E942-0161-3E44-B19A-44F80BEC3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927225"/>
                <a:ext cx="11112" cy="11113"/>
              </a:xfrm>
              <a:custGeom>
                <a:avLst/>
                <a:gdLst>
                  <a:gd name="T0" fmla="*/ 0 w 30"/>
                  <a:gd name="T1" fmla="*/ 0 h 29"/>
                  <a:gd name="T2" fmla="*/ 7038 w 30"/>
                  <a:gd name="T3" fmla="*/ 3449 h 29"/>
                  <a:gd name="T4" fmla="*/ 0 w 30"/>
                  <a:gd name="T5" fmla="*/ 10730 h 29"/>
                  <a:gd name="T6" fmla="*/ 0 w 30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9">
                    <a:moveTo>
                      <a:pt x="0" y="0"/>
                    </a:moveTo>
                    <a:cubicBezTo>
                      <a:pt x="9" y="0"/>
                      <a:pt x="19" y="9"/>
                      <a:pt x="19" y="9"/>
                    </a:cubicBezTo>
                    <a:cubicBezTo>
                      <a:pt x="29" y="19"/>
                      <a:pt x="19" y="19"/>
                      <a:pt x="0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95" name="Freeform 164">
                <a:extLst>
                  <a:ext uri="{FF2B5EF4-FFF2-40B4-BE49-F238E27FC236}">
                    <a16:creationId xmlns:a16="http://schemas.microsoft.com/office/drawing/2014/main" id="{89275551-2B7F-7747-8CCA-6CDA66D8B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88" y="1927225"/>
                <a:ext cx="11112" cy="11113"/>
              </a:xfrm>
              <a:custGeom>
                <a:avLst/>
                <a:gdLst>
                  <a:gd name="T0" fmla="*/ 0 w 30"/>
                  <a:gd name="T1" fmla="*/ 0 h 29"/>
                  <a:gd name="T2" fmla="*/ 7038 w 30"/>
                  <a:gd name="T3" fmla="*/ 3449 h 29"/>
                  <a:gd name="T4" fmla="*/ 0 w 30"/>
                  <a:gd name="T5" fmla="*/ 10730 h 29"/>
                  <a:gd name="T6" fmla="*/ 0 w 30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9">
                    <a:moveTo>
                      <a:pt x="0" y="0"/>
                    </a:moveTo>
                    <a:cubicBezTo>
                      <a:pt x="9" y="0"/>
                      <a:pt x="19" y="9"/>
                      <a:pt x="19" y="9"/>
                    </a:cubicBezTo>
                    <a:cubicBezTo>
                      <a:pt x="29" y="19"/>
                      <a:pt x="19" y="19"/>
                      <a:pt x="0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96" name="Freeform 165">
                <a:extLst>
                  <a:ext uri="{FF2B5EF4-FFF2-40B4-BE49-F238E27FC236}">
                    <a16:creationId xmlns:a16="http://schemas.microsoft.com/office/drawing/2014/main" id="{EB930702-8890-C544-A245-6EE37685A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250" y="1930400"/>
                <a:ext cx="44450" cy="38100"/>
              </a:xfrm>
              <a:custGeom>
                <a:avLst/>
                <a:gdLst>
                  <a:gd name="T0" fmla="*/ 0 w 125"/>
                  <a:gd name="T1" fmla="*/ 27317 h 106"/>
                  <a:gd name="T2" fmla="*/ 13513 w 125"/>
                  <a:gd name="T3" fmla="*/ 17253 h 106"/>
                  <a:gd name="T4" fmla="*/ 23470 w 125"/>
                  <a:gd name="T5" fmla="*/ 13658 h 106"/>
                  <a:gd name="T6" fmla="*/ 40538 w 125"/>
                  <a:gd name="T7" fmla="*/ 0 h 106"/>
                  <a:gd name="T8" fmla="*/ 44094 w 125"/>
                  <a:gd name="T9" fmla="*/ 10424 h 106"/>
                  <a:gd name="T10" fmla="*/ 27026 w 125"/>
                  <a:gd name="T11" fmla="*/ 24082 h 106"/>
                  <a:gd name="T12" fmla="*/ 13513 w 125"/>
                  <a:gd name="T13" fmla="*/ 27317 h 106"/>
                  <a:gd name="T14" fmla="*/ 0 w 125"/>
                  <a:gd name="T15" fmla="*/ 37741 h 106"/>
                  <a:gd name="T16" fmla="*/ 0 w 125"/>
                  <a:gd name="T17" fmla="*/ 27317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" h="106">
                    <a:moveTo>
                      <a:pt x="0" y="76"/>
                    </a:moveTo>
                    <a:cubicBezTo>
                      <a:pt x="0" y="67"/>
                      <a:pt x="9" y="57"/>
                      <a:pt x="38" y="48"/>
                    </a:cubicBezTo>
                    <a:cubicBezTo>
                      <a:pt x="47" y="48"/>
                      <a:pt x="57" y="38"/>
                      <a:pt x="66" y="38"/>
                    </a:cubicBezTo>
                    <a:cubicBezTo>
                      <a:pt x="95" y="19"/>
                      <a:pt x="124" y="10"/>
                      <a:pt x="114" y="0"/>
                    </a:cubicBezTo>
                    <a:lnTo>
                      <a:pt x="124" y="29"/>
                    </a:lnTo>
                    <a:cubicBezTo>
                      <a:pt x="124" y="38"/>
                      <a:pt x="104" y="48"/>
                      <a:pt x="76" y="67"/>
                    </a:cubicBezTo>
                    <a:cubicBezTo>
                      <a:pt x="66" y="67"/>
                      <a:pt x="47" y="76"/>
                      <a:pt x="38" y="76"/>
                    </a:cubicBezTo>
                    <a:cubicBezTo>
                      <a:pt x="19" y="86"/>
                      <a:pt x="0" y="95"/>
                      <a:pt x="0" y="105"/>
                    </a:cubicBezTo>
                    <a:cubicBezTo>
                      <a:pt x="0" y="76"/>
                      <a:pt x="0" y="76"/>
                      <a:pt x="0" y="76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97" name="Freeform 166">
                <a:extLst>
                  <a:ext uri="{FF2B5EF4-FFF2-40B4-BE49-F238E27FC236}">
                    <a16:creationId xmlns:a16="http://schemas.microsoft.com/office/drawing/2014/main" id="{7D679F9D-24AC-204D-B6C8-EDF31F833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250" y="1930400"/>
                <a:ext cx="44450" cy="38100"/>
              </a:xfrm>
              <a:custGeom>
                <a:avLst/>
                <a:gdLst>
                  <a:gd name="T0" fmla="*/ 0 w 125"/>
                  <a:gd name="T1" fmla="*/ 27317 h 106"/>
                  <a:gd name="T2" fmla="*/ 13513 w 125"/>
                  <a:gd name="T3" fmla="*/ 17253 h 106"/>
                  <a:gd name="T4" fmla="*/ 23470 w 125"/>
                  <a:gd name="T5" fmla="*/ 13658 h 106"/>
                  <a:gd name="T6" fmla="*/ 40538 w 125"/>
                  <a:gd name="T7" fmla="*/ 0 h 106"/>
                  <a:gd name="T8" fmla="*/ 44094 w 125"/>
                  <a:gd name="T9" fmla="*/ 10424 h 106"/>
                  <a:gd name="T10" fmla="*/ 27026 w 125"/>
                  <a:gd name="T11" fmla="*/ 24082 h 106"/>
                  <a:gd name="T12" fmla="*/ 13513 w 125"/>
                  <a:gd name="T13" fmla="*/ 27317 h 106"/>
                  <a:gd name="T14" fmla="*/ 0 w 125"/>
                  <a:gd name="T15" fmla="*/ 37741 h 106"/>
                  <a:gd name="T16" fmla="*/ 0 w 125"/>
                  <a:gd name="T17" fmla="*/ 27317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" h="106">
                    <a:moveTo>
                      <a:pt x="0" y="76"/>
                    </a:moveTo>
                    <a:cubicBezTo>
                      <a:pt x="0" y="67"/>
                      <a:pt x="9" y="57"/>
                      <a:pt x="38" y="48"/>
                    </a:cubicBezTo>
                    <a:cubicBezTo>
                      <a:pt x="47" y="48"/>
                      <a:pt x="57" y="38"/>
                      <a:pt x="66" y="38"/>
                    </a:cubicBezTo>
                    <a:cubicBezTo>
                      <a:pt x="95" y="19"/>
                      <a:pt x="124" y="10"/>
                      <a:pt x="114" y="0"/>
                    </a:cubicBezTo>
                    <a:lnTo>
                      <a:pt x="124" y="29"/>
                    </a:lnTo>
                    <a:cubicBezTo>
                      <a:pt x="124" y="38"/>
                      <a:pt x="104" y="48"/>
                      <a:pt x="76" y="67"/>
                    </a:cubicBezTo>
                    <a:cubicBezTo>
                      <a:pt x="66" y="67"/>
                      <a:pt x="47" y="76"/>
                      <a:pt x="38" y="76"/>
                    </a:cubicBezTo>
                    <a:cubicBezTo>
                      <a:pt x="19" y="86"/>
                      <a:pt x="0" y="95"/>
                      <a:pt x="0" y="105"/>
                    </a:cubicBezTo>
                    <a:cubicBezTo>
                      <a:pt x="0" y="76"/>
                      <a:pt x="0" y="76"/>
                      <a:pt x="0" y="76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98" name="Freeform 167">
                <a:extLst>
                  <a:ext uri="{FF2B5EF4-FFF2-40B4-BE49-F238E27FC236}">
                    <a16:creationId xmlns:a16="http://schemas.microsoft.com/office/drawing/2014/main" id="{79F1A007-7897-3B42-A142-6699F0F79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1914525"/>
                <a:ext cx="11113" cy="11113"/>
              </a:xfrm>
              <a:custGeom>
                <a:avLst/>
                <a:gdLst>
                  <a:gd name="T0" fmla="*/ 3449 w 29"/>
                  <a:gd name="T1" fmla="*/ 3449 h 29"/>
                  <a:gd name="T2" fmla="*/ 7281 w 29"/>
                  <a:gd name="T3" fmla="*/ 0 h 29"/>
                  <a:gd name="T4" fmla="*/ 3449 w 29"/>
                  <a:gd name="T5" fmla="*/ 0 h 29"/>
                  <a:gd name="T6" fmla="*/ 0 w 29"/>
                  <a:gd name="T7" fmla="*/ 0 h 29"/>
                  <a:gd name="T8" fmla="*/ 3449 w 29"/>
                  <a:gd name="T9" fmla="*/ 10730 h 29"/>
                  <a:gd name="T10" fmla="*/ 3449 w 29"/>
                  <a:gd name="T11" fmla="*/ 6898 h 29"/>
                  <a:gd name="T12" fmla="*/ 7281 w 29"/>
                  <a:gd name="T13" fmla="*/ 6898 h 29"/>
                  <a:gd name="T14" fmla="*/ 3449 w 29"/>
                  <a:gd name="T15" fmla="*/ 3449 h 29"/>
                  <a:gd name="T16" fmla="*/ 3449 w 29"/>
                  <a:gd name="T17" fmla="*/ 0 h 29"/>
                  <a:gd name="T18" fmla="*/ 7281 w 29"/>
                  <a:gd name="T19" fmla="*/ 0 h 29"/>
                  <a:gd name="T20" fmla="*/ 3449 w 29"/>
                  <a:gd name="T21" fmla="*/ 3449 h 29"/>
                  <a:gd name="T22" fmla="*/ 3449 w 29"/>
                  <a:gd name="T23" fmla="*/ 0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" h="29">
                    <a:moveTo>
                      <a:pt x="9" y="9"/>
                    </a:moveTo>
                    <a:cubicBezTo>
                      <a:pt x="19" y="9"/>
                      <a:pt x="28" y="9"/>
                      <a:pt x="19" y="0"/>
                    </a:cubicBezTo>
                    <a:lnTo>
                      <a:pt x="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9" y="28"/>
                      <a:pt x="9" y="28"/>
                      <a:pt x="9" y="28"/>
                    </a:cubicBezTo>
                    <a:lnTo>
                      <a:pt x="9" y="18"/>
                    </a:lnTo>
                    <a:lnTo>
                      <a:pt x="19" y="18"/>
                    </a:lnTo>
                    <a:cubicBezTo>
                      <a:pt x="9" y="9"/>
                      <a:pt x="9" y="9"/>
                      <a:pt x="9" y="9"/>
                    </a:cubicBezTo>
                    <a:close/>
                    <a:moveTo>
                      <a:pt x="9" y="0"/>
                    </a:moveTo>
                    <a:lnTo>
                      <a:pt x="19" y="0"/>
                    </a:lnTo>
                    <a:cubicBezTo>
                      <a:pt x="19" y="9"/>
                      <a:pt x="19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899" name="Freeform 168">
                <a:extLst>
                  <a:ext uri="{FF2B5EF4-FFF2-40B4-BE49-F238E27FC236}">
                    <a16:creationId xmlns:a16="http://schemas.microsoft.com/office/drawing/2014/main" id="{F757D5B7-40E3-B94E-AA44-668DEABBA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909763"/>
                <a:ext cx="7937" cy="11112"/>
              </a:xfrm>
              <a:custGeom>
                <a:avLst/>
                <a:gdLst>
                  <a:gd name="T0" fmla="*/ 3969 w 20"/>
                  <a:gd name="T1" fmla="*/ 0 h 29"/>
                  <a:gd name="T2" fmla="*/ 0 w 20"/>
                  <a:gd name="T3" fmla="*/ 0 h 29"/>
                  <a:gd name="T4" fmla="*/ 3969 w 20"/>
                  <a:gd name="T5" fmla="*/ 10729 h 29"/>
                  <a:gd name="T6" fmla="*/ 7540 w 20"/>
                  <a:gd name="T7" fmla="*/ 7280 h 29"/>
                  <a:gd name="T8" fmla="*/ 3969 w 20"/>
                  <a:gd name="T9" fmla="*/ 7280 h 29"/>
                  <a:gd name="T10" fmla="*/ 3969 w 20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9">
                    <a:moveTo>
                      <a:pt x="10" y="0"/>
                    </a:moveTo>
                    <a:lnTo>
                      <a:pt x="0" y="0"/>
                    </a:lnTo>
                    <a:cubicBezTo>
                      <a:pt x="10" y="28"/>
                      <a:pt x="10" y="28"/>
                      <a:pt x="10" y="28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0" y="19"/>
                    </a:ln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00" name="Freeform 169">
                <a:extLst>
                  <a:ext uri="{FF2B5EF4-FFF2-40B4-BE49-F238E27FC236}">
                    <a16:creationId xmlns:a16="http://schemas.microsoft.com/office/drawing/2014/main" id="{E15021E9-3368-8447-81C3-4E4CA84CD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909763"/>
                <a:ext cx="11112" cy="7937"/>
              </a:xfrm>
              <a:custGeom>
                <a:avLst/>
                <a:gdLst>
                  <a:gd name="T0" fmla="*/ 7038 w 30"/>
                  <a:gd name="T1" fmla="*/ 7540 h 20"/>
                  <a:gd name="T2" fmla="*/ 10742 w 30"/>
                  <a:gd name="T3" fmla="*/ 0 h 20"/>
                  <a:gd name="T4" fmla="*/ 7038 w 30"/>
                  <a:gd name="T5" fmla="*/ 7540 h 20"/>
                  <a:gd name="T6" fmla="*/ 3704 w 30"/>
                  <a:gd name="T7" fmla="*/ 0 h 20"/>
                  <a:gd name="T8" fmla="*/ 0 w 30"/>
                  <a:gd name="T9" fmla="*/ 0 h 20"/>
                  <a:gd name="T10" fmla="*/ 7038 w 30"/>
                  <a:gd name="T11" fmla="*/ 754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0">
                    <a:moveTo>
                      <a:pt x="19" y="19"/>
                    </a:moveTo>
                    <a:cubicBezTo>
                      <a:pt x="19" y="10"/>
                      <a:pt x="29" y="10"/>
                      <a:pt x="29" y="0"/>
                    </a:cubicBezTo>
                    <a:cubicBezTo>
                      <a:pt x="29" y="0"/>
                      <a:pt x="19" y="10"/>
                      <a:pt x="19" y="19"/>
                    </a:cubicBezTo>
                    <a:cubicBezTo>
                      <a:pt x="19" y="10"/>
                      <a:pt x="10" y="0"/>
                      <a:pt x="10" y="0"/>
                    </a:cubicBezTo>
                    <a:lnTo>
                      <a:pt x="0" y="0"/>
                    </a:lnTo>
                    <a:cubicBezTo>
                      <a:pt x="10" y="10"/>
                      <a:pt x="10" y="19"/>
                      <a:pt x="19" y="19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01" name="Freeform 170">
                <a:extLst>
                  <a:ext uri="{FF2B5EF4-FFF2-40B4-BE49-F238E27FC236}">
                    <a16:creationId xmlns:a16="http://schemas.microsoft.com/office/drawing/2014/main" id="{592F6E62-29DB-3746-AE6C-811EE30D9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1909763"/>
                <a:ext cx="7938" cy="7937"/>
              </a:xfrm>
              <a:custGeom>
                <a:avLst/>
                <a:gdLst>
                  <a:gd name="T0" fmla="*/ 7560 w 21"/>
                  <a:gd name="T1" fmla="*/ 0 h 20"/>
                  <a:gd name="T2" fmla="*/ 3780 w 21"/>
                  <a:gd name="T3" fmla="*/ 0 h 20"/>
                  <a:gd name="T4" fmla="*/ 0 w 21"/>
                  <a:gd name="T5" fmla="*/ 3969 h 20"/>
                  <a:gd name="T6" fmla="*/ 3780 w 21"/>
                  <a:gd name="T7" fmla="*/ 7540 h 20"/>
                  <a:gd name="T8" fmla="*/ 0 w 21"/>
                  <a:gd name="T9" fmla="*/ 7540 h 20"/>
                  <a:gd name="T10" fmla="*/ 7560 w 21"/>
                  <a:gd name="T11" fmla="*/ 7540 h 20"/>
                  <a:gd name="T12" fmla="*/ 3780 w 21"/>
                  <a:gd name="T13" fmla="*/ 0 h 20"/>
                  <a:gd name="T14" fmla="*/ 7560 w 21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10" y="0"/>
                    </a:lnTo>
                    <a:cubicBezTo>
                      <a:pt x="0" y="0"/>
                      <a:pt x="0" y="0"/>
                      <a:pt x="0" y="10"/>
                    </a:cubicBezTo>
                    <a:cubicBezTo>
                      <a:pt x="0" y="10"/>
                      <a:pt x="10" y="10"/>
                      <a:pt x="1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0" y="19"/>
                      <a:pt x="20" y="19"/>
                      <a:pt x="20" y="19"/>
                    </a:cubicBezTo>
                    <a:cubicBezTo>
                      <a:pt x="20" y="10"/>
                      <a:pt x="0" y="10"/>
                      <a:pt x="10" y="0"/>
                    </a:cubicBezTo>
                    <a:lnTo>
                      <a:pt x="2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02" name="Freeform 171">
                <a:extLst>
                  <a:ext uri="{FF2B5EF4-FFF2-40B4-BE49-F238E27FC236}">
                    <a16:creationId xmlns:a16="http://schemas.microsoft.com/office/drawing/2014/main" id="{7B0DC374-2164-C240-898A-296F06B94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5788"/>
                <a:ext cx="26987" cy="7937"/>
              </a:xfrm>
              <a:custGeom>
                <a:avLst/>
                <a:gdLst>
                  <a:gd name="T0" fmla="*/ 13318 w 77"/>
                  <a:gd name="T1" fmla="*/ 3780 h 21"/>
                  <a:gd name="T2" fmla="*/ 13318 w 77"/>
                  <a:gd name="T3" fmla="*/ 7559 h 21"/>
                  <a:gd name="T4" fmla="*/ 10164 w 77"/>
                  <a:gd name="T5" fmla="*/ 3780 h 21"/>
                  <a:gd name="T6" fmla="*/ 10164 w 77"/>
                  <a:gd name="T7" fmla="*/ 7559 h 21"/>
                  <a:gd name="T8" fmla="*/ 6659 w 77"/>
                  <a:gd name="T9" fmla="*/ 3780 h 21"/>
                  <a:gd name="T10" fmla="*/ 6659 w 77"/>
                  <a:gd name="T11" fmla="*/ 7559 h 21"/>
                  <a:gd name="T12" fmla="*/ 3505 w 77"/>
                  <a:gd name="T13" fmla="*/ 7559 h 21"/>
                  <a:gd name="T14" fmla="*/ 0 w 77"/>
                  <a:gd name="T15" fmla="*/ 3780 h 21"/>
                  <a:gd name="T16" fmla="*/ 3505 w 77"/>
                  <a:gd name="T17" fmla="*/ 0 h 21"/>
                  <a:gd name="T18" fmla="*/ 6659 w 77"/>
                  <a:gd name="T19" fmla="*/ 0 h 21"/>
                  <a:gd name="T20" fmla="*/ 10164 w 77"/>
                  <a:gd name="T21" fmla="*/ 0 h 21"/>
                  <a:gd name="T22" fmla="*/ 13318 w 77"/>
                  <a:gd name="T23" fmla="*/ 0 h 21"/>
                  <a:gd name="T24" fmla="*/ 16823 w 77"/>
                  <a:gd name="T25" fmla="*/ 0 h 21"/>
                  <a:gd name="T26" fmla="*/ 23482 w 77"/>
                  <a:gd name="T27" fmla="*/ 0 h 21"/>
                  <a:gd name="T28" fmla="*/ 26637 w 77"/>
                  <a:gd name="T29" fmla="*/ 3780 h 21"/>
                  <a:gd name="T30" fmla="*/ 26637 w 77"/>
                  <a:gd name="T31" fmla="*/ 7559 h 21"/>
                  <a:gd name="T32" fmla="*/ 23482 w 77"/>
                  <a:gd name="T33" fmla="*/ 7559 h 21"/>
                  <a:gd name="T34" fmla="*/ 19977 w 77"/>
                  <a:gd name="T35" fmla="*/ 3780 h 21"/>
                  <a:gd name="T36" fmla="*/ 19977 w 77"/>
                  <a:gd name="T37" fmla="*/ 7559 h 21"/>
                  <a:gd name="T38" fmla="*/ 16823 w 77"/>
                  <a:gd name="T39" fmla="*/ 3780 h 21"/>
                  <a:gd name="T40" fmla="*/ 16823 w 77"/>
                  <a:gd name="T41" fmla="*/ 7559 h 21"/>
                  <a:gd name="T42" fmla="*/ 13318 w 77"/>
                  <a:gd name="T43" fmla="*/ 3780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7" h="21">
                    <a:moveTo>
                      <a:pt x="38" y="10"/>
                    </a:moveTo>
                    <a:lnTo>
                      <a:pt x="38" y="20"/>
                    </a:lnTo>
                    <a:lnTo>
                      <a:pt x="29" y="10"/>
                    </a:lnTo>
                    <a:lnTo>
                      <a:pt x="29" y="20"/>
                    </a:lnTo>
                    <a:lnTo>
                      <a:pt x="19" y="10"/>
                    </a:lnTo>
                    <a:lnTo>
                      <a:pt x="19" y="20"/>
                    </a:lnTo>
                    <a:lnTo>
                      <a:pt x="10" y="2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0"/>
                      <a:pt x="10" y="0"/>
                    </a:cubicBezTo>
                    <a:lnTo>
                      <a:pt x="19" y="0"/>
                    </a:lnTo>
                    <a:lnTo>
                      <a:pt x="29" y="0"/>
                    </a:lnTo>
                    <a:cubicBezTo>
                      <a:pt x="38" y="0"/>
                      <a:pt x="38" y="0"/>
                      <a:pt x="38" y="0"/>
                    </a:cubicBezTo>
                    <a:lnTo>
                      <a:pt x="48" y="0"/>
                    </a:lnTo>
                    <a:cubicBezTo>
                      <a:pt x="57" y="0"/>
                      <a:pt x="57" y="0"/>
                      <a:pt x="67" y="0"/>
                    </a:cubicBezTo>
                    <a:cubicBezTo>
                      <a:pt x="76" y="0"/>
                      <a:pt x="76" y="10"/>
                      <a:pt x="76" y="1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57" y="20"/>
                      <a:pt x="57" y="10"/>
                      <a:pt x="57" y="10"/>
                    </a:cubicBezTo>
                    <a:lnTo>
                      <a:pt x="57" y="20"/>
                    </a:lnTo>
                    <a:cubicBezTo>
                      <a:pt x="48" y="20"/>
                      <a:pt x="48" y="10"/>
                      <a:pt x="48" y="10"/>
                    </a:cubicBezTo>
                    <a:lnTo>
                      <a:pt x="48" y="20"/>
                    </a:lnTo>
                    <a:lnTo>
                      <a:pt x="38" y="1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03" name="Freeform 172">
                <a:extLst>
                  <a:ext uri="{FF2B5EF4-FFF2-40B4-BE49-F238E27FC236}">
                    <a16:creationId xmlns:a16="http://schemas.microsoft.com/office/drawing/2014/main" id="{BEEBC0F0-8CD3-954B-A7C5-6721F3702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5788"/>
                <a:ext cx="26987" cy="7937"/>
              </a:xfrm>
              <a:custGeom>
                <a:avLst/>
                <a:gdLst>
                  <a:gd name="T0" fmla="*/ 13318 w 77"/>
                  <a:gd name="T1" fmla="*/ 3780 h 21"/>
                  <a:gd name="T2" fmla="*/ 13318 w 77"/>
                  <a:gd name="T3" fmla="*/ 7559 h 21"/>
                  <a:gd name="T4" fmla="*/ 10164 w 77"/>
                  <a:gd name="T5" fmla="*/ 3780 h 21"/>
                  <a:gd name="T6" fmla="*/ 10164 w 77"/>
                  <a:gd name="T7" fmla="*/ 7559 h 21"/>
                  <a:gd name="T8" fmla="*/ 6659 w 77"/>
                  <a:gd name="T9" fmla="*/ 3780 h 21"/>
                  <a:gd name="T10" fmla="*/ 6659 w 77"/>
                  <a:gd name="T11" fmla="*/ 7559 h 21"/>
                  <a:gd name="T12" fmla="*/ 3505 w 77"/>
                  <a:gd name="T13" fmla="*/ 7559 h 21"/>
                  <a:gd name="T14" fmla="*/ 0 w 77"/>
                  <a:gd name="T15" fmla="*/ 3780 h 21"/>
                  <a:gd name="T16" fmla="*/ 3505 w 77"/>
                  <a:gd name="T17" fmla="*/ 0 h 21"/>
                  <a:gd name="T18" fmla="*/ 6659 w 77"/>
                  <a:gd name="T19" fmla="*/ 0 h 21"/>
                  <a:gd name="T20" fmla="*/ 10164 w 77"/>
                  <a:gd name="T21" fmla="*/ 0 h 21"/>
                  <a:gd name="T22" fmla="*/ 13318 w 77"/>
                  <a:gd name="T23" fmla="*/ 0 h 21"/>
                  <a:gd name="T24" fmla="*/ 16823 w 77"/>
                  <a:gd name="T25" fmla="*/ 0 h 21"/>
                  <a:gd name="T26" fmla="*/ 23482 w 77"/>
                  <a:gd name="T27" fmla="*/ 0 h 21"/>
                  <a:gd name="T28" fmla="*/ 26637 w 77"/>
                  <a:gd name="T29" fmla="*/ 3780 h 21"/>
                  <a:gd name="T30" fmla="*/ 26637 w 77"/>
                  <a:gd name="T31" fmla="*/ 7559 h 21"/>
                  <a:gd name="T32" fmla="*/ 23482 w 77"/>
                  <a:gd name="T33" fmla="*/ 7559 h 21"/>
                  <a:gd name="T34" fmla="*/ 19977 w 77"/>
                  <a:gd name="T35" fmla="*/ 3780 h 21"/>
                  <a:gd name="T36" fmla="*/ 19977 w 77"/>
                  <a:gd name="T37" fmla="*/ 7559 h 21"/>
                  <a:gd name="T38" fmla="*/ 16823 w 77"/>
                  <a:gd name="T39" fmla="*/ 3780 h 21"/>
                  <a:gd name="T40" fmla="*/ 16823 w 77"/>
                  <a:gd name="T41" fmla="*/ 7559 h 21"/>
                  <a:gd name="T42" fmla="*/ 13318 w 77"/>
                  <a:gd name="T43" fmla="*/ 3780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7" h="21">
                    <a:moveTo>
                      <a:pt x="38" y="10"/>
                    </a:moveTo>
                    <a:lnTo>
                      <a:pt x="38" y="20"/>
                    </a:lnTo>
                    <a:lnTo>
                      <a:pt x="29" y="10"/>
                    </a:lnTo>
                    <a:lnTo>
                      <a:pt x="29" y="20"/>
                    </a:lnTo>
                    <a:lnTo>
                      <a:pt x="19" y="10"/>
                    </a:lnTo>
                    <a:lnTo>
                      <a:pt x="19" y="20"/>
                    </a:lnTo>
                    <a:lnTo>
                      <a:pt x="10" y="2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0"/>
                      <a:pt x="10" y="0"/>
                    </a:cubicBezTo>
                    <a:lnTo>
                      <a:pt x="19" y="0"/>
                    </a:lnTo>
                    <a:lnTo>
                      <a:pt x="29" y="0"/>
                    </a:lnTo>
                    <a:cubicBezTo>
                      <a:pt x="38" y="0"/>
                      <a:pt x="38" y="0"/>
                      <a:pt x="38" y="0"/>
                    </a:cubicBezTo>
                    <a:lnTo>
                      <a:pt x="48" y="0"/>
                    </a:lnTo>
                    <a:cubicBezTo>
                      <a:pt x="57" y="0"/>
                      <a:pt x="57" y="0"/>
                      <a:pt x="67" y="0"/>
                    </a:cubicBezTo>
                    <a:cubicBezTo>
                      <a:pt x="76" y="0"/>
                      <a:pt x="76" y="10"/>
                      <a:pt x="76" y="1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57" y="20"/>
                      <a:pt x="57" y="10"/>
                      <a:pt x="57" y="10"/>
                    </a:cubicBezTo>
                    <a:lnTo>
                      <a:pt x="57" y="20"/>
                    </a:lnTo>
                    <a:cubicBezTo>
                      <a:pt x="48" y="20"/>
                      <a:pt x="48" y="10"/>
                      <a:pt x="48" y="10"/>
                    </a:cubicBezTo>
                    <a:lnTo>
                      <a:pt x="48" y="20"/>
                    </a:lnTo>
                    <a:lnTo>
                      <a:pt x="38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04" name="Freeform 173">
                <a:extLst>
                  <a:ext uri="{FF2B5EF4-FFF2-40B4-BE49-F238E27FC236}">
                    <a16:creationId xmlns:a16="http://schemas.microsoft.com/office/drawing/2014/main" id="{C637E502-B4C8-A74E-A78B-A0D38E161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2613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05" name="Freeform 174">
                <a:extLst>
                  <a:ext uri="{FF2B5EF4-FFF2-40B4-BE49-F238E27FC236}">
                    <a16:creationId xmlns:a16="http://schemas.microsoft.com/office/drawing/2014/main" id="{B51FE22C-CA40-1C4B-B3D7-14A54D9ED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2613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06" name="Freeform 175">
                <a:extLst>
                  <a:ext uri="{FF2B5EF4-FFF2-40B4-BE49-F238E27FC236}">
                    <a16:creationId xmlns:a16="http://schemas.microsoft.com/office/drawing/2014/main" id="{B68D4C4B-A19B-1041-9562-70A250EE5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2613"/>
                <a:ext cx="1588" cy="3175"/>
              </a:xfrm>
              <a:custGeom>
                <a:avLst/>
                <a:gdLst>
                  <a:gd name="T0" fmla="*/ 0 w 1"/>
                  <a:gd name="T1" fmla="*/ 2858 h 10"/>
                  <a:gd name="T2" fmla="*/ 0 w 1"/>
                  <a:gd name="T3" fmla="*/ 0 h 10"/>
                  <a:gd name="T4" fmla="*/ 0 w 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07" name="Freeform 176">
                <a:extLst>
                  <a:ext uri="{FF2B5EF4-FFF2-40B4-BE49-F238E27FC236}">
                    <a16:creationId xmlns:a16="http://schemas.microsoft.com/office/drawing/2014/main" id="{0CDED438-FE4D-934F-8738-0BDEF1311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2613"/>
                <a:ext cx="1588" cy="3175"/>
              </a:xfrm>
              <a:custGeom>
                <a:avLst/>
                <a:gdLst>
                  <a:gd name="T0" fmla="*/ 0 w 1"/>
                  <a:gd name="T1" fmla="*/ 2858 h 10"/>
                  <a:gd name="T2" fmla="*/ 0 w 1"/>
                  <a:gd name="T3" fmla="*/ 0 h 10"/>
                  <a:gd name="T4" fmla="*/ 0 w 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08" name="Freeform 177">
                <a:extLst>
                  <a:ext uri="{FF2B5EF4-FFF2-40B4-BE49-F238E27FC236}">
                    <a16:creationId xmlns:a16="http://schemas.microsoft.com/office/drawing/2014/main" id="{FCBBDF78-DA14-E545-8907-240FD4F1E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62138"/>
                <a:ext cx="20638" cy="3175"/>
              </a:xfrm>
              <a:custGeom>
                <a:avLst/>
                <a:gdLst>
                  <a:gd name="T0" fmla="*/ 0 w 58"/>
                  <a:gd name="T1" fmla="*/ 2858 h 10"/>
                  <a:gd name="T2" fmla="*/ 0 w 58"/>
                  <a:gd name="T3" fmla="*/ 0 h 10"/>
                  <a:gd name="T4" fmla="*/ 9963 w 58"/>
                  <a:gd name="T5" fmla="*/ 0 h 10"/>
                  <a:gd name="T6" fmla="*/ 20282 w 58"/>
                  <a:gd name="T7" fmla="*/ 0 h 10"/>
                  <a:gd name="T8" fmla="*/ 20282 w 58"/>
                  <a:gd name="T9" fmla="*/ 2858 h 10"/>
                  <a:gd name="T10" fmla="*/ 9963 w 58"/>
                  <a:gd name="T11" fmla="*/ 2858 h 10"/>
                  <a:gd name="T12" fmla="*/ 3202 w 58"/>
                  <a:gd name="T13" fmla="*/ 2858 h 10"/>
                  <a:gd name="T14" fmla="*/ 0 w 58"/>
                  <a:gd name="T15" fmla="*/ 285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0">
                    <a:moveTo>
                      <a:pt x="0" y="9"/>
                    </a:moveTo>
                    <a:lnTo>
                      <a:pt x="0" y="0"/>
                    </a:lnTo>
                    <a:cubicBezTo>
                      <a:pt x="9" y="0"/>
                      <a:pt x="19" y="0"/>
                      <a:pt x="28" y="0"/>
                    </a:cubicBezTo>
                    <a:cubicBezTo>
                      <a:pt x="38" y="0"/>
                      <a:pt x="47" y="0"/>
                      <a:pt x="57" y="0"/>
                    </a:cubicBezTo>
                    <a:lnTo>
                      <a:pt x="57" y="9"/>
                    </a:lnTo>
                    <a:cubicBezTo>
                      <a:pt x="47" y="9"/>
                      <a:pt x="38" y="9"/>
                      <a:pt x="28" y="9"/>
                    </a:cubicBezTo>
                    <a:cubicBezTo>
                      <a:pt x="19" y="9"/>
                      <a:pt x="9" y="9"/>
                      <a:pt x="9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09" name="Freeform 178">
                <a:extLst>
                  <a:ext uri="{FF2B5EF4-FFF2-40B4-BE49-F238E27FC236}">
                    <a16:creationId xmlns:a16="http://schemas.microsoft.com/office/drawing/2014/main" id="{F4C06932-4814-9641-BA63-9CC7B81F8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62138"/>
                <a:ext cx="20638" cy="3175"/>
              </a:xfrm>
              <a:custGeom>
                <a:avLst/>
                <a:gdLst>
                  <a:gd name="T0" fmla="*/ 0 w 58"/>
                  <a:gd name="T1" fmla="*/ 2858 h 10"/>
                  <a:gd name="T2" fmla="*/ 0 w 58"/>
                  <a:gd name="T3" fmla="*/ 0 h 10"/>
                  <a:gd name="T4" fmla="*/ 9963 w 58"/>
                  <a:gd name="T5" fmla="*/ 0 h 10"/>
                  <a:gd name="T6" fmla="*/ 20282 w 58"/>
                  <a:gd name="T7" fmla="*/ 0 h 10"/>
                  <a:gd name="T8" fmla="*/ 20282 w 58"/>
                  <a:gd name="T9" fmla="*/ 2858 h 10"/>
                  <a:gd name="T10" fmla="*/ 9963 w 58"/>
                  <a:gd name="T11" fmla="*/ 2858 h 10"/>
                  <a:gd name="T12" fmla="*/ 3202 w 58"/>
                  <a:gd name="T13" fmla="*/ 2858 h 10"/>
                  <a:gd name="T14" fmla="*/ 0 w 58"/>
                  <a:gd name="T15" fmla="*/ 285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0">
                    <a:moveTo>
                      <a:pt x="0" y="9"/>
                    </a:moveTo>
                    <a:lnTo>
                      <a:pt x="0" y="0"/>
                    </a:lnTo>
                    <a:cubicBezTo>
                      <a:pt x="9" y="0"/>
                      <a:pt x="19" y="0"/>
                      <a:pt x="28" y="0"/>
                    </a:cubicBezTo>
                    <a:cubicBezTo>
                      <a:pt x="38" y="0"/>
                      <a:pt x="47" y="0"/>
                      <a:pt x="57" y="0"/>
                    </a:cubicBezTo>
                    <a:lnTo>
                      <a:pt x="57" y="9"/>
                    </a:lnTo>
                    <a:cubicBezTo>
                      <a:pt x="47" y="9"/>
                      <a:pt x="38" y="9"/>
                      <a:pt x="28" y="9"/>
                    </a:cubicBezTo>
                    <a:cubicBezTo>
                      <a:pt x="19" y="9"/>
                      <a:pt x="9" y="9"/>
                      <a:pt x="9" y="9"/>
                    </a:cubicBezTo>
                    <a:lnTo>
                      <a:pt x="0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10" name="Freeform 179">
                <a:extLst>
                  <a:ext uri="{FF2B5EF4-FFF2-40B4-BE49-F238E27FC236}">
                    <a16:creationId xmlns:a16="http://schemas.microsoft.com/office/drawing/2014/main" id="{DA1CA9E3-317D-2D4E-A26C-A3859B1C2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65313"/>
                <a:ext cx="20638" cy="3175"/>
              </a:xfrm>
              <a:custGeom>
                <a:avLst/>
                <a:gdLst>
                  <a:gd name="T0" fmla="*/ 9963 w 58"/>
                  <a:gd name="T1" fmla="*/ 2886 h 11"/>
                  <a:gd name="T2" fmla="*/ 20282 w 58"/>
                  <a:gd name="T3" fmla="*/ 0 h 11"/>
                  <a:gd name="T4" fmla="*/ 9963 w 58"/>
                  <a:gd name="T5" fmla="*/ 0 h 11"/>
                  <a:gd name="T6" fmla="*/ 3202 w 58"/>
                  <a:gd name="T7" fmla="*/ 0 h 11"/>
                  <a:gd name="T8" fmla="*/ 0 w 58"/>
                  <a:gd name="T9" fmla="*/ 0 h 11"/>
                  <a:gd name="T10" fmla="*/ 3202 w 58"/>
                  <a:gd name="T11" fmla="*/ 0 h 11"/>
                  <a:gd name="T12" fmla="*/ 9963 w 58"/>
                  <a:gd name="T13" fmla="*/ 288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1">
                    <a:moveTo>
                      <a:pt x="28" y="10"/>
                    </a:moveTo>
                    <a:cubicBezTo>
                      <a:pt x="38" y="10"/>
                      <a:pt x="47" y="10"/>
                      <a:pt x="57" y="0"/>
                    </a:cubicBezTo>
                    <a:cubicBezTo>
                      <a:pt x="47" y="0"/>
                      <a:pt x="38" y="0"/>
                      <a:pt x="28" y="0"/>
                    </a:cubicBezTo>
                    <a:cubicBezTo>
                      <a:pt x="19" y="0"/>
                      <a:pt x="9" y="0"/>
                      <a:pt x="9" y="0"/>
                    </a:cubicBezTo>
                    <a:lnTo>
                      <a:pt x="0" y="0"/>
                    </a:lnTo>
                    <a:lnTo>
                      <a:pt x="9" y="0"/>
                    </a:lnTo>
                    <a:cubicBezTo>
                      <a:pt x="9" y="10"/>
                      <a:pt x="19" y="10"/>
                      <a:pt x="28" y="1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11" name="Freeform 180">
                <a:extLst>
                  <a:ext uri="{FF2B5EF4-FFF2-40B4-BE49-F238E27FC236}">
                    <a16:creationId xmlns:a16="http://schemas.microsoft.com/office/drawing/2014/main" id="{21F13C87-BA44-1548-BA81-83206C8AB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65313"/>
                <a:ext cx="20638" cy="3175"/>
              </a:xfrm>
              <a:custGeom>
                <a:avLst/>
                <a:gdLst>
                  <a:gd name="T0" fmla="*/ 9963 w 58"/>
                  <a:gd name="T1" fmla="*/ 2886 h 11"/>
                  <a:gd name="T2" fmla="*/ 20282 w 58"/>
                  <a:gd name="T3" fmla="*/ 0 h 11"/>
                  <a:gd name="T4" fmla="*/ 9963 w 58"/>
                  <a:gd name="T5" fmla="*/ 0 h 11"/>
                  <a:gd name="T6" fmla="*/ 3202 w 58"/>
                  <a:gd name="T7" fmla="*/ 0 h 11"/>
                  <a:gd name="T8" fmla="*/ 0 w 58"/>
                  <a:gd name="T9" fmla="*/ 0 h 11"/>
                  <a:gd name="T10" fmla="*/ 3202 w 58"/>
                  <a:gd name="T11" fmla="*/ 0 h 11"/>
                  <a:gd name="T12" fmla="*/ 9963 w 58"/>
                  <a:gd name="T13" fmla="*/ 288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1">
                    <a:moveTo>
                      <a:pt x="28" y="10"/>
                    </a:moveTo>
                    <a:cubicBezTo>
                      <a:pt x="38" y="10"/>
                      <a:pt x="47" y="10"/>
                      <a:pt x="57" y="0"/>
                    </a:cubicBezTo>
                    <a:cubicBezTo>
                      <a:pt x="47" y="0"/>
                      <a:pt x="38" y="0"/>
                      <a:pt x="28" y="0"/>
                    </a:cubicBezTo>
                    <a:cubicBezTo>
                      <a:pt x="19" y="0"/>
                      <a:pt x="9" y="0"/>
                      <a:pt x="9" y="0"/>
                    </a:cubicBezTo>
                    <a:lnTo>
                      <a:pt x="0" y="0"/>
                    </a:lnTo>
                    <a:lnTo>
                      <a:pt x="9" y="0"/>
                    </a:lnTo>
                    <a:cubicBezTo>
                      <a:pt x="9" y="10"/>
                      <a:pt x="19" y="10"/>
                      <a:pt x="28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12" name="Freeform 181">
                <a:extLst>
                  <a:ext uri="{FF2B5EF4-FFF2-40B4-BE49-F238E27FC236}">
                    <a16:creationId xmlns:a16="http://schemas.microsoft.com/office/drawing/2014/main" id="{AC47514E-4F64-DC4A-B66B-A64C953F3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578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2886 w 11"/>
                  <a:gd name="T7" fmla="*/ 0 h 1"/>
                  <a:gd name="T8" fmla="*/ 2886 w 11"/>
                  <a:gd name="T9" fmla="*/ 0 h 1"/>
                  <a:gd name="T10" fmla="*/ 0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13" name="Freeform 182">
                <a:extLst>
                  <a:ext uri="{FF2B5EF4-FFF2-40B4-BE49-F238E27FC236}">
                    <a16:creationId xmlns:a16="http://schemas.microsoft.com/office/drawing/2014/main" id="{A1A67510-676C-7B46-A42C-B7B36DF93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578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2886 w 11"/>
                  <a:gd name="T7" fmla="*/ 0 h 1"/>
                  <a:gd name="T8" fmla="*/ 2886 w 11"/>
                  <a:gd name="T9" fmla="*/ 0 h 1"/>
                  <a:gd name="T10" fmla="*/ 0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14" name="Freeform 183">
                <a:extLst>
                  <a:ext uri="{FF2B5EF4-FFF2-40B4-BE49-F238E27FC236}">
                    <a16:creationId xmlns:a16="http://schemas.microsoft.com/office/drawing/2014/main" id="{C80B3418-DFE0-3B40-8CD7-CA2F84482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2613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2886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9"/>
                      <a:pt x="10" y="9"/>
                      <a:pt x="10" y="9"/>
                    </a:cubicBezTo>
                    <a:cubicBezTo>
                      <a:pt x="0" y="9"/>
                      <a:pt x="0" y="9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15" name="Freeform 184">
                <a:extLst>
                  <a:ext uri="{FF2B5EF4-FFF2-40B4-BE49-F238E27FC236}">
                    <a16:creationId xmlns:a16="http://schemas.microsoft.com/office/drawing/2014/main" id="{CC6446CE-A6DE-0646-AD45-82FA4A99D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26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16" name="Freeform 185">
                <a:extLst>
                  <a:ext uri="{FF2B5EF4-FFF2-40B4-BE49-F238E27FC236}">
                    <a16:creationId xmlns:a16="http://schemas.microsoft.com/office/drawing/2014/main" id="{F1FBE597-3CBC-D141-8115-D8E5BC6E6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85261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17" name="Freeform 186">
                <a:extLst>
                  <a:ext uri="{FF2B5EF4-FFF2-40B4-BE49-F238E27FC236}">
                    <a16:creationId xmlns:a16="http://schemas.microsoft.com/office/drawing/2014/main" id="{D2DDEDC1-72CC-9245-9641-2AA13241B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8526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18" name="Freeform 187">
                <a:extLst>
                  <a:ext uri="{FF2B5EF4-FFF2-40B4-BE49-F238E27FC236}">
                    <a16:creationId xmlns:a16="http://schemas.microsoft.com/office/drawing/2014/main" id="{983929DC-8909-FC45-B1C3-8443C387A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855788"/>
                <a:ext cx="3175" cy="3175"/>
              </a:xfrm>
              <a:custGeom>
                <a:avLst/>
                <a:gdLst>
                  <a:gd name="T0" fmla="*/ 2858 w 10"/>
                  <a:gd name="T1" fmla="*/ 2886 h 11"/>
                  <a:gd name="T2" fmla="*/ 0 w 10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1">
                    <a:moveTo>
                      <a:pt x="9" y="10"/>
                    </a:moveTo>
                    <a:cubicBezTo>
                      <a:pt x="9" y="0"/>
                      <a:pt x="9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3919" name="Freeform 188">
                <a:extLst>
                  <a:ext uri="{FF2B5EF4-FFF2-40B4-BE49-F238E27FC236}">
                    <a16:creationId xmlns:a16="http://schemas.microsoft.com/office/drawing/2014/main" id="{D27A9A25-84D0-A84F-B5C3-B67864CE7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852613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0 w 10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cubicBezTo>
                      <a:pt x="9" y="9"/>
                      <a:pt x="9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3920" name="Freeform 189">
                <a:extLst>
                  <a:ext uri="{FF2B5EF4-FFF2-40B4-BE49-F238E27FC236}">
                    <a16:creationId xmlns:a16="http://schemas.microsoft.com/office/drawing/2014/main" id="{676820A7-B281-8D4D-B059-C0D29D22A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855788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2886 w 11"/>
                  <a:gd name="T3" fmla="*/ 0 h 11"/>
                  <a:gd name="T4" fmla="*/ 2886 w 11"/>
                  <a:gd name="T5" fmla="*/ 2886 h 11"/>
                  <a:gd name="T6" fmla="*/ 0 w 1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cubicBezTo>
                      <a:pt x="0" y="10"/>
                      <a:pt x="0" y="0"/>
                      <a:pt x="10" y="0"/>
                    </a:cubicBezTo>
                    <a:lnTo>
                      <a:pt x="10" y="10"/>
                    </a:ln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21" name="Freeform 190">
                <a:extLst>
                  <a:ext uri="{FF2B5EF4-FFF2-40B4-BE49-F238E27FC236}">
                    <a16:creationId xmlns:a16="http://schemas.microsoft.com/office/drawing/2014/main" id="{FE22ED0E-46C8-4540-9F33-6383FEB7F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85578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22" name="Freeform 191">
                <a:extLst>
                  <a:ext uri="{FF2B5EF4-FFF2-40B4-BE49-F238E27FC236}">
                    <a16:creationId xmlns:a16="http://schemas.microsoft.com/office/drawing/2014/main" id="{AD4A4A89-7EBC-8F49-A6C7-07F109850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852613"/>
                <a:ext cx="1587" cy="3175"/>
              </a:xfrm>
              <a:custGeom>
                <a:avLst/>
                <a:gdLst>
                  <a:gd name="T0" fmla="*/ 0 w 1"/>
                  <a:gd name="T1" fmla="*/ 2858 h 10"/>
                  <a:gd name="T2" fmla="*/ 0 w 1"/>
                  <a:gd name="T3" fmla="*/ 0 h 10"/>
                  <a:gd name="T4" fmla="*/ 0 w 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23" name="Freeform 192">
                <a:extLst>
                  <a:ext uri="{FF2B5EF4-FFF2-40B4-BE49-F238E27FC236}">
                    <a16:creationId xmlns:a16="http://schemas.microsoft.com/office/drawing/2014/main" id="{2A5E869E-A7A3-3E48-BFA8-7F10599B5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85261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24" name="Freeform 193">
                <a:extLst>
                  <a:ext uri="{FF2B5EF4-FFF2-40B4-BE49-F238E27FC236}">
                    <a16:creationId xmlns:a16="http://schemas.microsoft.com/office/drawing/2014/main" id="{FA6F6E22-3858-864F-88DA-75FCD7370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8526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25" name="Freeform 194">
                <a:extLst>
                  <a:ext uri="{FF2B5EF4-FFF2-40B4-BE49-F238E27FC236}">
                    <a16:creationId xmlns:a16="http://schemas.microsoft.com/office/drawing/2014/main" id="{4868B1E2-BE4A-DA44-BD4D-235D8004A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58963"/>
                <a:ext cx="20638" cy="3175"/>
              </a:xfrm>
              <a:custGeom>
                <a:avLst/>
                <a:gdLst>
                  <a:gd name="T0" fmla="*/ 20282 w 58"/>
                  <a:gd name="T1" fmla="*/ 2886 h 11"/>
                  <a:gd name="T2" fmla="*/ 16724 w 58"/>
                  <a:gd name="T3" fmla="*/ 0 h 11"/>
                  <a:gd name="T4" fmla="*/ 16724 w 58"/>
                  <a:gd name="T5" fmla="*/ 2886 h 11"/>
                  <a:gd name="T6" fmla="*/ 13521 w 58"/>
                  <a:gd name="T7" fmla="*/ 0 h 11"/>
                  <a:gd name="T8" fmla="*/ 13521 w 58"/>
                  <a:gd name="T9" fmla="*/ 2886 h 11"/>
                  <a:gd name="T10" fmla="*/ 9963 w 58"/>
                  <a:gd name="T11" fmla="*/ 0 h 11"/>
                  <a:gd name="T12" fmla="*/ 9963 w 58"/>
                  <a:gd name="T13" fmla="*/ 2886 h 11"/>
                  <a:gd name="T14" fmla="*/ 6761 w 58"/>
                  <a:gd name="T15" fmla="*/ 0 h 11"/>
                  <a:gd name="T16" fmla="*/ 6761 w 58"/>
                  <a:gd name="T17" fmla="*/ 2886 h 11"/>
                  <a:gd name="T18" fmla="*/ 3202 w 58"/>
                  <a:gd name="T19" fmla="*/ 0 h 11"/>
                  <a:gd name="T20" fmla="*/ 3202 w 58"/>
                  <a:gd name="T21" fmla="*/ 2886 h 11"/>
                  <a:gd name="T22" fmla="*/ 0 w 58"/>
                  <a:gd name="T23" fmla="*/ 2886 h 11"/>
                  <a:gd name="T24" fmla="*/ 9963 w 58"/>
                  <a:gd name="T25" fmla="*/ 2886 h 11"/>
                  <a:gd name="T26" fmla="*/ 20282 w 58"/>
                  <a:gd name="T27" fmla="*/ 2886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11">
                    <a:moveTo>
                      <a:pt x="57" y="10"/>
                    </a:moveTo>
                    <a:cubicBezTo>
                      <a:pt x="47" y="10"/>
                      <a:pt x="47" y="0"/>
                      <a:pt x="47" y="0"/>
                    </a:cubicBezTo>
                    <a:lnTo>
                      <a:pt x="47" y="10"/>
                    </a:lnTo>
                    <a:cubicBezTo>
                      <a:pt x="38" y="10"/>
                      <a:pt x="38" y="0"/>
                      <a:pt x="38" y="0"/>
                    </a:cubicBezTo>
                    <a:lnTo>
                      <a:pt x="38" y="10"/>
                    </a:lnTo>
                    <a:cubicBezTo>
                      <a:pt x="28" y="10"/>
                      <a:pt x="28" y="0"/>
                      <a:pt x="28" y="0"/>
                    </a:cubicBezTo>
                    <a:lnTo>
                      <a:pt x="28" y="10"/>
                    </a:lnTo>
                    <a:cubicBezTo>
                      <a:pt x="19" y="10"/>
                      <a:pt x="19" y="0"/>
                      <a:pt x="19" y="0"/>
                    </a:cubicBezTo>
                    <a:lnTo>
                      <a:pt x="19" y="1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cubicBezTo>
                      <a:pt x="9" y="10"/>
                      <a:pt x="19" y="10"/>
                      <a:pt x="28" y="10"/>
                    </a:cubicBezTo>
                    <a:cubicBezTo>
                      <a:pt x="38" y="10"/>
                      <a:pt x="47" y="10"/>
                      <a:pt x="57" y="1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26" name="Freeform 195">
                <a:extLst>
                  <a:ext uri="{FF2B5EF4-FFF2-40B4-BE49-F238E27FC236}">
                    <a16:creationId xmlns:a16="http://schemas.microsoft.com/office/drawing/2014/main" id="{574F3E01-4E77-CF45-827B-40D90FD64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58963"/>
                <a:ext cx="20638" cy="3175"/>
              </a:xfrm>
              <a:custGeom>
                <a:avLst/>
                <a:gdLst>
                  <a:gd name="T0" fmla="*/ 20282 w 58"/>
                  <a:gd name="T1" fmla="*/ 2886 h 11"/>
                  <a:gd name="T2" fmla="*/ 16724 w 58"/>
                  <a:gd name="T3" fmla="*/ 0 h 11"/>
                  <a:gd name="T4" fmla="*/ 16724 w 58"/>
                  <a:gd name="T5" fmla="*/ 2886 h 11"/>
                  <a:gd name="T6" fmla="*/ 13521 w 58"/>
                  <a:gd name="T7" fmla="*/ 0 h 11"/>
                  <a:gd name="T8" fmla="*/ 13521 w 58"/>
                  <a:gd name="T9" fmla="*/ 2886 h 11"/>
                  <a:gd name="T10" fmla="*/ 9963 w 58"/>
                  <a:gd name="T11" fmla="*/ 0 h 11"/>
                  <a:gd name="T12" fmla="*/ 9963 w 58"/>
                  <a:gd name="T13" fmla="*/ 2886 h 11"/>
                  <a:gd name="T14" fmla="*/ 6761 w 58"/>
                  <a:gd name="T15" fmla="*/ 0 h 11"/>
                  <a:gd name="T16" fmla="*/ 6761 w 58"/>
                  <a:gd name="T17" fmla="*/ 2886 h 11"/>
                  <a:gd name="T18" fmla="*/ 3202 w 58"/>
                  <a:gd name="T19" fmla="*/ 0 h 11"/>
                  <a:gd name="T20" fmla="*/ 3202 w 58"/>
                  <a:gd name="T21" fmla="*/ 2886 h 11"/>
                  <a:gd name="T22" fmla="*/ 0 w 58"/>
                  <a:gd name="T23" fmla="*/ 2886 h 11"/>
                  <a:gd name="T24" fmla="*/ 9963 w 58"/>
                  <a:gd name="T25" fmla="*/ 2886 h 11"/>
                  <a:gd name="T26" fmla="*/ 20282 w 58"/>
                  <a:gd name="T27" fmla="*/ 2886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11">
                    <a:moveTo>
                      <a:pt x="57" y="10"/>
                    </a:moveTo>
                    <a:cubicBezTo>
                      <a:pt x="47" y="10"/>
                      <a:pt x="47" y="0"/>
                      <a:pt x="47" y="0"/>
                    </a:cubicBezTo>
                    <a:lnTo>
                      <a:pt x="47" y="10"/>
                    </a:lnTo>
                    <a:cubicBezTo>
                      <a:pt x="38" y="10"/>
                      <a:pt x="38" y="0"/>
                      <a:pt x="38" y="0"/>
                    </a:cubicBezTo>
                    <a:lnTo>
                      <a:pt x="38" y="10"/>
                    </a:lnTo>
                    <a:cubicBezTo>
                      <a:pt x="28" y="10"/>
                      <a:pt x="28" y="0"/>
                      <a:pt x="28" y="0"/>
                    </a:cubicBezTo>
                    <a:lnTo>
                      <a:pt x="28" y="10"/>
                    </a:lnTo>
                    <a:cubicBezTo>
                      <a:pt x="19" y="10"/>
                      <a:pt x="19" y="0"/>
                      <a:pt x="19" y="0"/>
                    </a:cubicBezTo>
                    <a:lnTo>
                      <a:pt x="19" y="1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  <a:cubicBezTo>
                      <a:pt x="9" y="10"/>
                      <a:pt x="19" y="10"/>
                      <a:pt x="28" y="10"/>
                    </a:cubicBezTo>
                    <a:cubicBezTo>
                      <a:pt x="38" y="10"/>
                      <a:pt x="47" y="10"/>
                      <a:pt x="57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27" name="Freeform 196">
                <a:extLst>
                  <a:ext uri="{FF2B5EF4-FFF2-40B4-BE49-F238E27FC236}">
                    <a16:creationId xmlns:a16="http://schemas.microsoft.com/office/drawing/2014/main" id="{DA0B8523-11CC-AF40-9DF2-EE232FCDE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57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28" name="Freeform 197">
                <a:extLst>
                  <a:ext uri="{FF2B5EF4-FFF2-40B4-BE49-F238E27FC236}">
                    <a16:creationId xmlns:a16="http://schemas.microsoft.com/office/drawing/2014/main" id="{85315FA5-5667-5C4A-8B80-07DEA7F63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57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29" name="Freeform 198">
                <a:extLst>
                  <a:ext uri="{FF2B5EF4-FFF2-40B4-BE49-F238E27FC236}">
                    <a16:creationId xmlns:a16="http://schemas.microsoft.com/office/drawing/2014/main" id="{5CCDDE10-D9CD-D349-B891-8221ECCA1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2613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858 h 10"/>
                  <a:gd name="T4" fmla="*/ 0 w 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30" name="Freeform 199">
                <a:extLst>
                  <a:ext uri="{FF2B5EF4-FFF2-40B4-BE49-F238E27FC236}">
                    <a16:creationId xmlns:a16="http://schemas.microsoft.com/office/drawing/2014/main" id="{97AC9180-A725-814F-B38E-8B34E134A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26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31" name="Freeform 200">
                <a:extLst>
                  <a:ext uri="{FF2B5EF4-FFF2-40B4-BE49-F238E27FC236}">
                    <a16:creationId xmlns:a16="http://schemas.microsoft.com/office/drawing/2014/main" id="{342328C8-5327-4046-9F6F-7D69A2851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526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32" name="Freeform 201">
                <a:extLst>
                  <a:ext uri="{FF2B5EF4-FFF2-40B4-BE49-F238E27FC236}">
                    <a16:creationId xmlns:a16="http://schemas.microsoft.com/office/drawing/2014/main" id="{122C0257-40C5-F345-AB96-A3B02089C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5261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0 w 10"/>
                  <a:gd name="T5" fmla="*/ 0 h 1"/>
                  <a:gd name="T6" fmla="*/ 2858 w 10"/>
                  <a:gd name="T7" fmla="*/ 0 h 1"/>
                  <a:gd name="T8" fmla="*/ 0 w 1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33" name="Freeform 202">
                <a:extLst>
                  <a:ext uri="{FF2B5EF4-FFF2-40B4-BE49-F238E27FC236}">
                    <a16:creationId xmlns:a16="http://schemas.microsoft.com/office/drawing/2014/main" id="{91F3E49A-3E73-0C47-9556-5766EC489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2613"/>
                <a:ext cx="14287" cy="7937"/>
              </a:xfrm>
              <a:custGeom>
                <a:avLst/>
                <a:gdLst>
                  <a:gd name="T0" fmla="*/ 0 w 39"/>
                  <a:gd name="T1" fmla="*/ 7540 h 20"/>
                  <a:gd name="T2" fmla="*/ 3663 w 39"/>
                  <a:gd name="T3" fmla="*/ 3572 h 20"/>
                  <a:gd name="T4" fmla="*/ 6960 w 39"/>
                  <a:gd name="T5" fmla="*/ 3572 h 20"/>
                  <a:gd name="T6" fmla="*/ 10624 w 39"/>
                  <a:gd name="T7" fmla="*/ 0 h 20"/>
                  <a:gd name="T8" fmla="*/ 13921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0" y="19"/>
                    </a:moveTo>
                    <a:cubicBezTo>
                      <a:pt x="0" y="9"/>
                      <a:pt x="10" y="9"/>
                      <a:pt x="10" y="9"/>
                    </a:cubicBezTo>
                    <a:lnTo>
                      <a:pt x="19" y="9"/>
                    </a:lnTo>
                    <a:lnTo>
                      <a:pt x="29" y="0"/>
                    </a:lnTo>
                    <a:lnTo>
                      <a:pt x="38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3934" name="Freeform 203">
                <a:extLst>
                  <a:ext uri="{FF2B5EF4-FFF2-40B4-BE49-F238E27FC236}">
                    <a16:creationId xmlns:a16="http://schemas.microsoft.com/office/drawing/2014/main" id="{D855EB76-BB2C-E840-BB3A-407D6CB43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5788"/>
                <a:ext cx="1587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2886 h 11"/>
                  <a:gd name="T4" fmla="*/ 0 w 1"/>
                  <a:gd name="T5" fmla="*/ 0 h 11"/>
                  <a:gd name="T6" fmla="*/ 0 w 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35" name="Freeform 204">
                <a:extLst>
                  <a:ext uri="{FF2B5EF4-FFF2-40B4-BE49-F238E27FC236}">
                    <a16:creationId xmlns:a16="http://schemas.microsoft.com/office/drawing/2014/main" id="{1EAB6BD6-26DC-5A4B-AEDA-38590576F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57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36" name="Freeform 205">
                <a:extLst>
                  <a:ext uri="{FF2B5EF4-FFF2-40B4-BE49-F238E27FC236}">
                    <a16:creationId xmlns:a16="http://schemas.microsoft.com/office/drawing/2014/main" id="{F784CFD2-6F06-1B41-AC19-8FA62B936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2613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0" y="0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37" name="Freeform 206">
                <a:extLst>
                  <a:ext uri="{FF2B5EF4-FFF2-40B4-BE49-F238E27FC236}">
                    <a16:creationId xmlns:a16="http://schemas.microsoft.com/office/drawing/2014/main" id="{07C66A6F-FD56-C648-B89D-E70CF9C30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526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38" name="Freeform 207">
                <a:extLst>
                  <a:ext uri="{FF2B5EF4-FFF2-40B4-BE49-F238E27FC236}">
                    <a16:creationId xmlns:a16="http://schemas.microsoft.com/office/drawing/2014/main" id="{9FD98D71-9A3B-E048-896E-E9E90BD7A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5261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39" name="Freeform 208">
                <a:extLst>
                  <a:ext uri="{FF2B5EF4-FFF2-40B4-BE49-F238E27FC236}">
                    <a16:creationId xmlns:a16="http://schemas.microsoft.com/office/drawing/2014/main" id="{24BD5217-0540-394A-A4E4-A8BC3ED32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8963"/>
                <a:ext cx="26987" cy="3175"/>
              </a:xfrm>
              <a:custGeom>
                <a:avLst/>
                <a:gdLst>
                  <a:gd name="T0" fmla="*/ 13318 w 77"/>
                  <a:gd name="T1" fmla="*/ 0 h 11"/>
                  <a:gd name="T2" fmla="*/ 16823 w 77"/>
                  <a:gd name="T3" fmla="*/ 2886 h 11"/>
                  <a:gd name="T4" fmla="*/ 16823 w 77"/>
                  <a:gd name="T5" fmla="*/ 0 h 11"/>
                  <a:gd name="T6" fmla="*/ 19977 w 77"/>
                  <a:gd name="T7" fmla="*/ 2886 h 11"/>
                  <a:gd name="T8" fmla="*/ 19977 w 77"/>
                  <a:gd name="T9" fmla="*/ 0 h 11"/>
                  <a:gd name="T10" fmla="*/ 23482 w 77"/>
                  <a:gd name="T11" fmla="*/ 2886 h 11"/>
                  <a:gd name="T12" fmla="*/ 23482 w 77"/>
                  <a:gd name="T13" fmla="*/ 0 h 11"/>
                  <a:gd name="T14" fmla="*/ 23482 w 77"/>
                  <a:gd name="T15" fmla="*/ 2886 h 11"/>
                  <a:gd name="T16" fmla="*/ 26637 w 77"/>
                  <a:gd name="T17" fmla="*/ 2886 h 11"/>
                  <a:gd name="T18" fmla="*/ 26637 w 77"/>
                  <a:gd name="T19" fmla="*/ 0 h 11"/>
                  <a:gd name="T20" fmla="*/ 26637 w 77"/>
                  <a:gd name="T21" fmla="*/ 2886 h 11"/>
                  <a:gd name="T22" fmla="*/ 23482 w 77"/>
                  <a:gd name="T23" fmla="*/ 2886 h 11"/>
                  <a:gd name="T24" fmla="*/ 19977 w 77"/>
                  <a:gd name="T25" fmla="*/ 2886 h 11"/>
                  <a:gd name="T26" fmla="*/ 16823 w 77"/>
                  <a:gd name="T27" fmla="*/ 2886 h 11"/>
                  <a:gd name="T28" fmla="*/ 13318 w 77"/>
                  <a:gd name="T29" fmla="*/ 0 h 11"/>
                  <a:gd name="T30" fmla="*/ 13318 w 77"/>
                  <a:gd name="T31" fmla="*/ 2886 h 11"/>
                  <a:gd name="T32" fmla="*/ 10164 w 77"/>
                  <a:gd name="T33" fmla="*/ 2886 h 11"/>
                  <a:gd name="T34" fmla="*/ 6659 w 77"/>
                  <a:gd name="T35" fmla="*/ 2886 h 11"/>
                  <a:gd name="T36" fmla="*/ 3505 w 77"/>
                  <a:gd name="T37" fmla="*/ 2886 h 11"/>
                  <a:gd name="T38" fmla="*/ 0 w 77"/>
                  <a:gd name="T39" fmla="*/ 2886 h 11"/>
                  <a:gd name="T40" fmla="*/ 3505 w 77"/>
                  <a:gd name="T41" fmla="*/ 0 h 11"/>
                  <a:gd name="T42" fmla="*/ 3505 w 77"/>
                  <a:gd name="T43" fmla="*/ 2886 h 11"/>
                  <a:gd name="T44" fmla="*/ 3505 w 77"/>
                  <a:gd name="T45" fmla="*/ 0 h 11"/>
                  <a:gd name="T46" fmla="*/ 3505 w 77"/>
                  <a:gd name="T47" fmla="*/ 2886 h 11"/>
                  <a:gd name="T48" fmla="*/ 6659 w 77"/>
                  <a:gd name="T49" fmla="*/ 2886 h 11"/>
                  <a:gd name="T50" fmla="*/ 6659 w 77"/>
                  <a:gd name="T51" fmla="*/ 0 h 11"/>
                  <a:gd name="T52" fmla="*/ 10164 w 77"/>
                  <a:gd name="T53" fmla="*/ 2886 h 11"/>
                  <a:gd name="T54" fmla="*/ 10164 w 77"/>
                  <a:gd name="T55" fmla="*/ 0 h 11"/>
                  <a:gd name="T56" fmla="*/ 13318 w 77"/>
                  <a:gd name="T57" fmla="*/ 2886 h 11"/>
                  <a:gd name="T58" fmla="*/ 13318 w 77"/>
                  <a:gd name="T59" fmla="*/ 0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7" h="11">
                    <a:moveTo>
                      <a:pt x="38" y="0"/>
                    </a:moveTo>
                    <a:lnTo>
                      <a:pt x="48" y="10"/>
                    </a:lnTo>
                    <a:lnTo>
                      <a:pt x="48" y="0"/>
                    </a:lnTo>
                    <a:cubicBezTo>
                      <a:pt x="48" y="0"/>
                      <a:pt x="48" y="10"/>
                      <a:pt x="57" y="10"/>
                    </a:cubicBezTo>
                    <a:lnTo>
                      <a:pt x="57" y="0"/>
                    </a:lnTo>
                    <a:cubicBezTo>
                      <a:pt x="57" y="10"/>
                      <a:pt x="57" y="10"/>
                      <a:pt x="67" y="1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10"/>
                      <a:pt x="67" y="10"/>
                      <a:pt x="67" y="10"/>
                    </a:cubicBezTo>
                    <a:lnTo>
                      <a:pt x="76" y="10"/>
                    </a:lnTo>
                    <a:lnTo>
                      <a:pt x="76" y="0"/>
                    </a:lnTo>
                    <a:cubicBezTo>
                      <a:pt x="76" y="10"/>
                      <a:pt x="76" y="10"/>
                      <a:pt x="7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38" y="10"/>
                      <a:pt x="38" y="0"/>
                    </a:cubicBezTo>
                    <a:cubicBezTo>
                      <a:pt x="38" y="10"/>
                      <a:pt x="38" y="10"/>
                      <a:pt x="38" y="10"/>
                    </a:cubicBezTo>
                    <a:lnTo>
                      <a:pt x="29" y="10"/>
                    </a:lnTo>
                    <a:lnTo>
                      <a:pt x="19" y="10"/>
                    </a:lnTo>
                    <a:cubicBezTo>
                      <a:pt x="10" y="10"/>
                      <a:pt x="10" y="10"/>
                      <a:pt x="10" y="10"/>
                    </a:cubicBezTo>
                    <a:lnTo>
                      <a:pt x="0" y="10"/>
                    </a:lnTo>
                    <a:cubicBezTo>
                      <a:pt x="10" y="0"/>
                      <a:pt x="10" y="0"/>
                      <a:pt x="10" y="0"/>
                    </a:cubicBezTo>
                    <a:lnTo>
                      <a:pt x="10" y="10"/>
                    </a:lnTo>
                    <a:cubicBezTo>
                      <a:pt x="10" y="0"/>
                      <a:pt x="10" y="0"/>
                      <a:pt x="10" y="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9" y="10"/>
                      <a:pt x="19" y="10"/>
                      <a:pt x="19" y="10"/>
                    </a:cubicBezTo>
                    <a:lnTo>
                      <a:pt x="19" y="0"/>
                    </a:lnTo>
                    <a:lnTo>
                      <a:pt x="29" y="10"/>
                    </a:lnTo>
                    <a:lnTo>
                      <a:pt x="29" y="0"/>
                    </a:lnTo>
                    <a:lnTo>
                      <a:pt x="38" y="1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40" name="Freeform 209">
                <a:extLst>
                  <a:ext uri="{FF2B5EF4-FFF2-40B4-BE49-F238E27FC236}">
                    <a16:creationId xmlns:a16="http://schemas.microsoft.com/office/drawing/2014/main" id="{9EFD204B-7C3C-1D46-916D-27D807512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8963"/>
                <a:ext cx="26987" cy="3175"/>
              </a:xfrm>
              <a:custGeom>
                <a:avLst/>
                <a:gdLst>
                  <a:gd name="T0" fmla="*/ 13318 w 77"/>
                  <a:gd name="T1" fmla="*/ 0 h 11"/>
                  <a:gd name="T2" fmla="*/ 16823 w 77"/>
                  <a:gd name="T3" fmla="*/ 2886 h 11"/>
                  <a:gd name="T4" fmla="*/ 16823 w 77"/>
                  <a:gd name="T5" fmla="*/ 0 h 11"/>
                  <a:gd name="T6" fmla="*/ 19977 w 77"/>
                  <a:gd name="T7" fmla="*/ 2886 h 11"/>
                  <a:gd name="T8" fmla="*/ 19977 w 77"/>
                  <a:gd name="T9" fmla="*/ 0 h 11"/>
                  <a:gd name="T10" fmla="*/ 23482 w 77"/>
                  <a:gd name="T11" fmla="*/ 2886 h 11"/>
                  <a:gd name="T12" fmla="*/ 23482 w 77"/>
                  <a:gd name="T13" fmla="*/ 0 h 11"/>
                  <a:gd name="T14" fmla="*/ 23482 w 77"/>
                  <a:gd name="T15" fmla="*/ 2886 h 11"/>
                  <a:gd name="T16" fmla="*/ 26637 w 77"/>
                  <a:gd name="T17" fmla="*/ 2886 h 11"/>
                  <a:gd name="T18" fmla="*/ 26637 w 77"/>
                  <a:gd name="T19" fmla="*/ 0 h 11"/>
                  <a:gd name="T20" fmla="*/ 26637 w 77"/>
                  <a:gd name="T21" fmla="*/ 2886 h 11"/>
                  <a:gd name="T22" fmla="*/ 23482 w 77"/>
                  <a:gd name="T23" fmla="*/ 2886 h 11"/>
                  <a:gd name="T24" fmla="*/ 19977 w 77"/>
                  <a:gd name="T25" fmla="*/ 2886 h 11"/>
                  <a:gd name="T26" fmla="*/ 16823 w 77"/>
                  <a:gd name="T27" fmla="*/ 2886 h 11"/>
                  <a:gd name="T28" fmla="*/ 13318 w 77"/>
                  <a:gd name="T29" fmla="*/ 0 h 11"/>
                  <a:gd name="T30" fmla="*/ 13318 w 77"/>
                  <a:gd name="T31" fmla="*/ 2886 h 11"/>
                  <a:gd name="T32" fmla="*/ 10164 w 77"/>
                  <a:gd name="T33" fmla="*/ 2886 h 11"/>
                  <a:gd name="T34" fmla="*/ 6659 w 77"/>
                  <a:gd name="T35" fmla="*/ 2886 h 11"/>
                  <a:gd name="T36" fmla="*/ 3505 w 77"/>
                  <a:gd name="T37" fmla="*/ 2886 h 11"/>
                  <a:gd name="T38" fmla="*/ 0 w 77"/>
                  <a:gd name="T39" fmla="*/ 2886 h 11"/>
                  <a:gd name="T40" fmla="*/ 3505 w 77"/>
                  <a:gd name="T41" fmla="*/ 0 h 11"/>
                  <a:gd name="T42" fmla="*/ 3505 w 77"/>
                  <a:gd name="T43" fmla="*/ 2886 h 11"/>
                  <a:gd name="T44" fmla="*/ 3505 w 77"/>
                  <a:gd name="T45" fmla="*/ 0 h 11"/>
                  <a:gd name="T46" fmla="*/ 3505 w 77"/>
                  <a:gd name="T47" fmla="*/ 2886 h 11"/>
                  <a:gd name="T48" fmla="*/ 6659 w 77"/>
                  <a:gd name="T49" fmla="*/ 2886 h 11"/>
                  <a:gd name="T50" fmla="*/ 6659 w 77"/>
                  <a:gd name="T51" fmla="*/ 0 h 11"/>
                  <a:gd name="T52" fmla="*/ 10164 w 77"/>
                  <a:gd name="T53" fmla="*/ 2886 h 11"/>
                  <a:gd name="T54" fmla="*/ 10164 w 77"/>
                  <a:gd name="T55" fmla="*/ 0 h 11"/>
                  <a:gd name="T56" fmla="*/ 13318 w 77"/>
                  <a:gd name="T57" fmla="*/ 2886 h 11"/>
                  <a:gd name="T58" fmla="*/ 13318 w 77"/>
                  <a:gd name="T59" fmla="*/ 0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77" h="11">
                    <a:moveTo>
                      <a:pt x="38" y="0"/>
                    </a:moveTo>
                    <a:lnTo>
                      <a:pt x="48" y="10"/>
                    </a:lnTo>
                    <a:lnTo>
                      <a:pt x="48" y="0"/>
                    </a:lnTo>
                    <a:cubicBezTo>
                      <a:pt x="48" y="0"/>
                      <a:pt x="48" y="10"/>
                      <a:pt x="57" y="10"/>
                    </a:cubicBezTo>
                    <a:lnTo>
                      <a:pt x="57" y="0"/>
                    </a:lnTo>
                    <a:cubicBezTo>
                      <a:pt x="57" y="10"/>
                      <a:pt x="57" y="10"/>
                      <a:pt x="67" y="1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10"/>
                      <a:pt x="67" y="10"/>
                      <a:pt x="67" y="10"/>
                    </a:cubicBezTo>
                    <a:lnTo>
                      <a:pt x="76" y="10"/>
                    </a:lnTo>
                    <a:lnTo>
                      <a:pt x="76" y="0"/>
                    </a:lnTo>
                    <a:cubicBezTo>
                      <a:pt x="76" y="10"/>
                      <a:pt x="76" y="10"/>
                      <a:pt x="7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38" y="10"/>
                      <a:pt x="38" y="0"/>
                    </a:cubicBezTo>
                    <a:cubicBezTo>
                      <a:pt x="38" y="10"/>
                      <a:pt x="38" y="10"/>
                      <a:pt x="38" y="10"/>
                    </a:cubicBezTo>
                    <a:lnTo>
                      <a:pt x="29" y="10"/>
                    </a:lnTo>
                    <a:lnTo>
                      <a:pt x="19" y="10"/>
                    </a:lnTo>
                    <a:cubicBezTo>
                      <a:pt x="10" y="10"/>
                      <a:pt x="10" y="10"/>
                      <a:pt x="10" y="10"/>
                    </a:cubicBezTo>
                    <a:lnTo>
                      <a:pt x="0" y="10"/>
                    </a:lnTo>
                    <a:cubicBezTo>
                      <a:pt x="10" y="0"/>
                      <a:pt x="10" y="0"/>
                      <a:pt x="10" y="0"/>
                    </a:cubicBezTo>
                    <a:lnTo>
                      <a:pt x="10" y="10"/>
                    </a:lnTo>
                    <a:cubicBezTo>
                      <a:pt x="10" y="0"/>
                      <a:pt x="10" y="0"/>
                      <a:pt x="10" y="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9" y="10"/>
                      <a:pt x="19" y="10"/>
                      <a:pt x="19" y="10"/>
                    </a:cubicBezTo>
                    <a:lnTo>
                      <a:pt x="19" y="0"/>
                    </a:lnTo>
                    <a:lnTo>
                      <a:pt x="29" y="10"/>
                    </a:lnTo>
                    <a:lnTo>
                      <a:pt x="29" y="0"/>
                    </a:lnTo>
                    <a:lnTo>
                      <a:pt x="38" y="10"/>
                    </a:lnTo>
                    <a:lnTo>
                      <a:pt x="38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41" name="Freeform 210">
                <a:extLst>
                  <a:ext uri="{FF2B5EF4-FFF2-40B4-BE49-F238E27FC236}">
                    <a16:creationId xmlns:a16="http://schemas.microsoft.com/office/drawing/2014/main" id="{472D1102-625B-444D-A77A-8FD18E3D9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62138"/>
                <a:ext cx="20638" cy="1587"/>
              </a:xfrm>
              <a:custGeom>
                <a:avLst/>
                <a:gdLst>
                  <a:gd name="T0" fmla="*/ 9963 w 58"/>
                  <a:gd name="T1" fmla="*/ 0 h 1"/>
                  <a:gd name="T2" fmla="*/ 0 w 58"/>
                  <a:gd name="T3" fmla="*/ 0 h 1"/>
                  <a:gd name="T4" fmla="*/ 9963 w 58"/>
                  <a:gd name="T5" fmla="*/ 0 h 1"/>
                  <a:gd name="T6" fmla="*/ 20282 w 58"/>
                  <a:gd name="T7" fmla="*/ 0 h 1"/>
                  <a:gd name="T8" fmla="*/ 9963 w 5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">
                    <a:moveTo>
                      <a:pt x="28" y="0"/>
                    </a:moveTo>
                    <a:cubicBezTo>
                      <a:pt x="19" y="0"/>
                      <a:pt x="9" y="0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8" y="0"/>
                      <a:pt x="47" y="0"/>
                      <a:pt x="57" y="0"/>
                    </a:cubicBezTo>
                    <a:cubicBezTo>
                      <a:pt x="47" y="0"/>
                      <a:pt x="38" y="0"/>
                      <a:pt x="28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42" name="Freeform 211">
                <a:extLst>
                  <a:ext uri="{FF2B5EF4-FFF2-40B4-BE49-F238E27FC236}">
                    <a16:creationId xmlns:a16="http://schemas.microsoft.com/office/drawing/2014/main" id="{3805429D-435C-0843-A4BC-3DC60811B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62138"/>
                <a:ext cx="20638" cy="1587"/>
              </a:xfrm>
              <a:custGeom>
                <a:avLst/>
                <a:gdLst>
                  <a:gd name="T0" fmla="*/ 9963 w 58"/>
                  <a:gd name="T1" fmla="*/ 0 h 1"/>
                  <a:gd name="T2" fmla="*/ 0 w 58"/>
                  <a:gd name="T3" fmla="*/ 0 h 1"/>
                  <a:gd name="T4" fmla="*/ 9963 w 58"/>
                  <a:gd name="T5" fmla="*/ 0 h 1"/>
                  <a:gd name="T6" fmla="*/ 20282 w 58"/>
                  <a:gd name="T7" fmla="*/ 0 h 1"/>
                  <a:gd name="T8" fmla="*/ 9963 w 5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">
                    <a:moveTo>
                      <a:pt x="28" y="0"/>
                    </a:moveTo>
                    <a:cubicBezTo>
                      <a:pt x="19" y="0"/>
                      <a:pt x="9" y="0"/>
                      <a:pt x="0" y="0"/>
                    </a:cubicBezTo>
                    <a:cubicBezTo>
                      <a:pt x="9" y="0"/>
                      <a:pt x="19" y="0"/>
                      <a:pt x="28" y="0"/>
                    </a:cubicBezTo>
                    <a:cubicBezTo>
                      <a:pt x="38" y="0"/>
                      <a:pt x="47" y="0"/>
                      <a:pt x="57" y="0"/>
                    </a:cubicBezTo>
                    <a:cubicBezTo>
                      <a:pt x="47" y="0"/>
                      <a:pt x="38" y="0"/>
                      <a:pt x="28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43" name="Freeform 212">
                <a:extLst>
                  <a:ext uri="{FF2B5EF4-FFF2-40B4-BE49-F238E27FC236}">
                    <a16:creationId xmlns:a16="http://schemas.microsoft.com/office/drawing/2014/main" id="{336BDAA1-8EC6-304A-90C2-6EF96343D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2138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w 1"/>
                  <a:gd name="T7" fmla="*/ 0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44" name="Freeform 213">
                <a:extLst>
                  <a:ext uri="{FF2B5EF4-FFF2-40B4-BE49-F238E27FC236}">
                    <a16:creationId xmlns:a16="http://schemas.microsoft.com/office/drawing/2014/main" id="{3FCF3249-9C0F-FB43-A029-A215BB004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2138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w 1"/>
                  <a:gd name="T7" fmla="*/ 0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45" name="Freeform 214">
                <a:extLst>
                  <a:ext uri="{FF2B5EF4-FFF2-40B4-BE49-F238E27FC236}">
                    <a16:creationId xmlns:a16="http://schemas.microsoft.com/office/drawing/2014/main" id="{591F9B0A-1B13-554B-9B84-215675467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6213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46" name="Freeform 215">
                <a:extLst>
                  <a:ext uri="{FF2B5EF4-FFF2-40B4-BE49-F238E27FC236}">
                    <a16:creationId xmlns:a16="http://schemas.microsoft.com/office/drawing/2014/main" id="{1EC8FE79-3152-4749-81CA-033C17532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6213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47" name="Freeform 216">
                <a:extLst>
                  <a:ext uri="{FF2B5EF4-FFF2-40B4-BE49-F238E27FC236}">
                    <a16:creationId xmlns:a16="http://schemas.microsoft.com/office/drawing/2014/main" id="{E82A0882-7E4D-224B-BF22-A4989A34C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6213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0 h 10"/>
                  <a:gd name="T6" fmla="*/ 2886 w 11"/>
                  <a:gd name="T7" fmla="*/ 2858 h 10"/>
                  <a:gd name="T8" fmla="*/ 0 w 11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058E6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48" name="Freeform 217">
                <a:extLst>
                  <a:ext uri="{FF2B5EF4-FFF2-40B4-BE49-F238E27FC236}">
                    <a16:creationId xmlns:a16="http://schemas.microsoft.com/office/drawing/2014/main" id="{1353F515-9B8A-9244-B93F-422AEBF4E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6213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0 h 10"/>
                  <a:gd name="T6" fmla="*/ 2886 w 11"/>
                  <a:gd name="T7" fmla="*/ 2858 h 10"/>
                  <a:gd name="T8" fmla="*/ 0 w 11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49" name="Freeform 218">
                <a:extLst>
                  <a:ext uri="{FF2B5EF4-FFF2-40B4-BE49-F238E27FC236}">
                    <a16:creationId xmlns:a16="http://schemas.microsoft.com/office/drawing/2014/main" id="{F68C1DC6-7B76-4D43-8EBB-54CACCB51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6531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0 w 1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50" name="Freeform 219">
                <a:extLst>
                  <a:ext uri="{FF2B5EF4-FFF2-40B4-BE49-F238E27FC236}">
                    <a16:creationId xmlns:a16="http://schemas.microsoft.com/office/drawing/2014/main" id="{78701F6F-F7F1-2F45-B33E-D877A1FA1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6531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0 w 1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51" name="Freeform 220">
                <a:extLst>
                  <a:ext uri="{FF2B5EF4-FFF2-40B4-BE49-F238E27FC236}">
                    <a16:creationId xmlns:a16="http://schemas.microsoft.com/office/drawing/2014/main" id="{073C3EE7-3FD5-F24C-B8B9-2A6295C12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6531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0 w 1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52" name="Freeform 221">
                <a:extLst>
                  <a:ext uri="{FF2B5EF4-FFF2-40B4-BE49-F238E27FC236}">
                    <a16:creationId xmlns:a16="http://schemas.microsoft.com/office/drawing/2014/main" id="{4CA75D01-0894-2148-8F58-926382ABA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862138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w 1"/>
                  <a:gd name="T7" fmla="*/ 0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53" name="Freeform 222">
                <a:extLst>
                  <a:ext uri="{FF2B5EF4-FFF2-40B4-BE49-F238E27FC236}">
                    <a16:creationId xmlns:a16="http://schemas.microsoft.com/office/drawing/2014/main" id="{69338795-4157-C241-91F8-012E6233E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862138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w 1"/>
                  <a:gd name="T7" fmla="*/ 0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54" name="Freeform 223">
                <a:extLst>
                  <a:ext uri="{FF2B5EF4-FFF2-40B4-BE49-F238E27FC236}">
                    <a16:creationId xmlns:a16="http://schemas.microsoft.com/office/drawing/2014/main" id="{F566F437-90FD-4B42-9DA0-B95F6F0FF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62138"/>
                <a:ext cx="1588" cy="3175"/>
              </a:xfrm>
              <a:custGeom>
                <a:avLst/>
                <a:gdLst>
                  <a:gd name="T0" fmla="*/ 0 w 1"/>
                  <a:gd name="T1" fmla="*/ 2858 h 10"/>
                  <a:gd name="T2" fmla="*/ 0 w 1"/>
                  <a:gd name="T3" fmla="*/ 0 h 10"/>
                  <a:gd name="T4" fmla="*/ 0 w 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058E6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55" name="Freeform 224">
                <a:extLst>
                  <a:ext uri="{FF2B5EF4-FFF2-40B4-BE49-F238E27FC236}">
                    <a16:creationId xmlns:a16="http://schemas.microsoft.com/office/drawing/2014/main" id="{F5FAC38F-B0DB-5C40-A391-A61019109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62138"/>
                <a:ext cx="1588" cy="3175"/>
              </a:xfrm>
              <a:custGeom>
                <a:avLst/>
                <a:gdLst>
                  <a:gd name="T0" fmla="*/ 0 w 1"/>
                  <a:gd name="T1" fmla="*/ 2858 h 10"/>
                  <a:gd name="T2" fmla="*/ 0 w 1"/>
                  <a:gd name="T3" fmla="*/ 0 h 10"/>
                  <a:gd name="T4" fmla="*/ 0 w 1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56" name="Freeform 225">
                <a:extLst>
                  <a:ext uri="{FF2B5EF4-FFF2-40B4-BE49-F238E27FC236}">
                    <a16:creationId xmlns:a16="http://schemas.microsoft.com/office/drawing/2014/main" id="{D0A986E3-A402-464E-B155-F5399B0D6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57" name="Freeform 226">
                <a:extLst>
                  <a:ext uri="{FF2B5EF4-FFF2-40B4-BE49-F238E27FC236}">
                    <a16:creationId xmlns:a16="http://schemas.microsoft.com/office/drawing/2014/main" id="{5C014E12-A7BA-EC49-B375-61BB61E3C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58" name="Freeform 227">
                <a:extLst>
                  <a:ext uri="{FF2B5EF4-FFF2-40B4-BE49-F238E27FC236}">
                    <a16:creationId xmlns:a16="http://schemas.microsoft.com/office/drawing/2014/main" id="{209A8F4F-6A0E-9441-ADD9-F09617D5F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59" name="Freeform 228">
                <a:extLst>
                  <a:ext uri="{FF2B5EF4-FFF2-40B4-BE49-F238E27FC236}">
                    <a16:creationId xmlns:a16="http://schemas.microsoft.com/office/drawing/2014/main" id="{E1B55662-729E-C14A-A7BF-A90AFE55A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65313"/>
                <a:ext cx="17463" cy="3175"/>
              </a:xfrm>
              <a:custGeom>
                <a:avLst/>
                <a:gdLst>
                  <a:gd name="T0" fmla="*/ 6771 w 49"/>
                  <a:gd name="T1" fmla="*/ 2886 h 11"/>
                  <a:gd name="T2" fmla="*/ 0 w 49"/>
                  <a:gd name="T3" fmla="*/ 0 h 11"/>
                  <a:gd name="T4" fmla="*/ 6771 w 49"/>
                  <a:gd name="T5" fmla="*/ 0 h 11"/>
                  <a:gd name="T6" fmla="*/ 17107 w 49"/>
                  <a:gd name="T7" fmla="*/ 0 h 11"/>
                  <a:gd name="T8" fmla="*/ 6771 w 49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1">
                    <a:moveTo>
                      <a:pt x="19" y="10"/>
                    </a:moveTo>
                    <a:cubicBezTo>
                      <a:pt x="10" y="10"/>
                      <a:pt x="0" y="0"/>
                      <a:pt x="0" y="0"/>
                    </a:cubicBezTo>
                    <a:cubicBezTo>
                      <a:pt x="0" y="0"/>
                      <a:pt x="10" y="0"/>
                      <a:pt x="19" y="0"/>
                    </a:cubicBezTo>
                    <a:cubicBezTo>
                      <a:pt x="29" y="0"/>
                      <a:pt x="38" y="0"/>
                      <a:pt x="48" y="0"/>
                    </a:cubicBezTo>
                    <a:cubicBezTo>
                      <a:pt x="38" y="0"/>
                      <a:pt x="29" y="10"/>
                      <a:pt x="19" y="10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60" name="Freeform 229">
                <a:extLst>
                  <a:ext uri="{FF2B5EF4-FFF2-40B4-BE49-F238E27FC236}">
                    <a16:creationId xmlns:a16="http://schemas.microsoft.com/office/drawing/2014/main" id="{5AF1A377-9091-2849-8669-654521A1F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65313"/>
                <a:ext cx="17463" cy="3175"/>
              </a:xfrm>
              <a:custGeom>
                <a:avLst/>
                <a:gdLst>
                  <a:gd name="T0" fmla="*/ 6771 w 49"/>
                  <a:gd name="T1" fmla="*/ 2886 h 11"/>
                  <a:gd name="T2" fmla="*/ 0 w 49"/>
                  <a:gd name="T3" fmla="*/ 0 h 11"/>
                  <a:gd name="T4" fmla="*/ 6771 w 49"/>
                  <a:gd name="T5" fmla="*/ 0 h 11"/>
                  <a:gd name="T6" fmla="*/ 17107 w 49"/>
                  <a:gd name="T7" fmla="*/ 0 h 11"/>
                  <a:gd name="T8" fmla="*/ 6771 w 49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1">
                    <a:moveTo>
                      <a:pt x="19" y="10"/>
                    </a:moveTo>
                    <a:cubicBezTo>
                      <a:pt x="10" y="10"/>
                      <a:pt x="0" y="0"/>
                      <a:pt x="0" y="0"/>
                    </a:cubicBezTo>
                    <a:cubicBezTo>
                      <a:pt x="0" y="0"/>
                      <a:pt x="10" y="0"/>
                      <a:pt x="19" y="0"/>
                    </a:cubicBezTo>
                    <a:cubicBezTo>
                      <a:pt x="29" y="0"/>
                      <a:pt x="38" y="0"/>
                      <a:pt x="48" y="0"/>
                    </a:cubicBezTo>
                    <a:cubicBezTo>
                      <a:pt x="38" y="0"/>
                      <a:pt x="29" y="10"/>
                      <a:pt x="19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61" name="Freeform 230">
                <a:extLst>
                  <a:ext uri="{FF2B5EF4-FFF2-40B4-BE49-F238E27FC236}">
                    <a16:creationId xmlns:a16="http://schemas.microsoft.com/office/drawing/2014/main" id="{E02C69BB-8DFA-BF4F-93AC-3B3019166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858963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62" name="Freeform 231">
                <a:extLst>
                  <a:ext uri="{FF2B5EF4-FFF2-40B4-BE49-F238E27FC236}">
                    <a16:creationId xmlns:a16="http://schemas.microsoft.com/office/drawing/2014/main" id="{BAD4D2B1-85CF-E145-A191-AF484FFF2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858963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63" name="Freeform 232">
                <a:extLst>
                  <a:ext uri="{FF2B5EF4-FFF2-40B4-BE49-F238E27FC236}">
                    <a16:creationId xmlns:a16="http://schemas.microsoft.com/office/drawing/2014/main" id="{2FBA5AF2-ADCA-FE41-8FBF-C415C5F39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64" name="Freeform 233">
                <a:extLst>
                  <a:ext uri="{FF2B5EF4-FFF2-40B4-BE49-F238E27FC236}">
                    <a16:creationId xmlns:a16="http://schemas.microsoft.com/office/drawing/2014/main" id="{CC4D3861-F833-7F49-B7B5-F5C94B555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65" name="Freeform 234">
                <a:extLst>
                  <a:ext uri="{FF2B5EF4-FFF2-40B4-BE49-F238E27FC236}">
                    <a16:creationId xmlns:a16="http://schemas.microsoft.com/office/drawing/2014/main" id="{F02993DA-516C-8646-B15B-5C51296D8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66" name="Freeform 235">
                <a:extLst>
                  <a:ext uri="{FF2B5EF4-FFF2-40B4-BE49-F238E27FC236}">
                    <a16:creationId xmlns:a16="http://schemas.microsoft.com/office/drawing/2014/main" id="{E55B01CD-7CA8-E347-8BBE-31168765A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67" name="Freeform 236">
                <a:extLst>
                  <a:ext uri="{FF2B5EF4-FFF2-40B4-BE49-F238E27FC236}">
                    <a16:creationId xmlns:a16="http://schemas.microsoft.com/office/drawing/2014/main" id="{32D5E742-7C31-0340-B346-3A6CC4554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58963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68" name="Freeform 237">
                <a:extLst>
                  <a:ext uri="{FF2B5EF4-FFF2-40B4-BE49-F238E27FC236}">
                    <a16:creationId xmlns:a16="http://schemas.microsoft.com/office/drawing/2014/main" id="{6B459697-CD71-2D46-A79B-CF13C78BD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58963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69" name="Freeform 238">
                <a:extLst>
                  <a:ext uri="{FF2B5EF4-FFF2-40B4-BE49-F238E27FC236}">
                    <a16:creationId xmlns:a16="http://schemas.microsoft.com/office/drawing/2014/main" id="{52EC2DD3-53A0-984F-8A42-1B6F59D72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5788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0 h 11"/>
                  <a:gd name="T4" fmla="*/ 0 w 11"/>
                  <a:gd name="T5" fmla="*/ 2886 h 11"/>
                  <a:gd name="T6" fmla="*/ 0 w 11"/>
                  <a:gd name="T7" fmla="*/ 2886 h 11"/>
                  <a:gd name="T8" fmla="*/ 0 w 11"/>
                  <a:gd name="T9" fmla="*/ 2886 h 11"/>
                  <a:gd name="T10" fmla="*/ 2886 w 11"/>
                  <a:gd name="T11" fmla="*/ 0 h 11"/>
                  <a:gd name="T12" fmla="*/ 0 w 11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70" name="Freeform 239">
                <a:extLst>
                  <a:ext uri="{FF2B5EF4-FFF2-40B4-BE49-F238E27FC236}">
                    <a16:creationId xmlns:a16="http://schemas.microsoft.com/office/drawing/2014/main" id="{D3C146AF-1542-9A4F-922A-E8439FBD6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5788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0 h 11"/>
                  <a:gd name="T4" fmla="*/ 0 w 11"/>
                  <a:gd name="T5" fmla="*/ 2886 h 11"/>
                  <a:gd name="T6" fmla="*/ 0 w 11"/>
                  <a:gd name="T7" fmla="*/ 2886 h 11"/>
                  <a:gd name="T8" fmla="*/ 0 w 11"/>
                  <a:gd name="T9" fmla="*/ 2886 h 11"/>
                  <a:gd name="T10" fmla="*/ 2886 w 11"/>
                  <a:gd name="T11" fmla="*/ 0 h 11"/>
                  <a:gd name="T12" fmla="*/ 0 w 11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71" name="Freeform 240">
                <a:extLst>
                  <a:ext uri="{FF2B5EF4-FFF2-40B4-BE49-F238E27FC236}">
                    <a16:creationId xmlns:a16="http://schemas.microsoft.com/office/drawing/2014/main" id="{9F2779F1-5109-A541-8428-C9984133F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5788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0 h 11"/>
                  <a:gd name="T4" fmla="*/ 0 w 11"/>
                  <a:gd name="T5" fmla="*/ 2886 h 11"/>
                  <a:gd name="T6" fmla="*/ 0 w 11"/>
                  <a:gd name="T7" fmla="*/ 2886 h 11"/>
                  <a:gd name="T8" fmla="*/ 0 w 11"/>
                  <a:gd name="T9" fmla="*/ 2886 h 11"/>
                  <a:gd name="T10" fmla="*/ 2886 w 11"/>
                  <a:gd name="T11" fmla="*/ 0 h 11"/>
                  <a:gd name="T12" fmla="*/ 0 w 11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72" name="Freeform 241">
                <a:extLst>
                  <a:ext uri="{FF2B5EF4-FFF2-40B4-BE49-F238E27FC236}">
                    <a16:creationId xmlns:a16="http://schemas.microsoft.com/office/drawing/2014/main" id="{F02865F7-1EAD-414A-B38A-265C14088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2858 w 10"/>
                  <a:gd name="T11" fmla="*/ 0 h 1"/>
                  <a:gd name="T12" fmla="*/ 0 w 10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73" name="Freeform 242">
                <a:extLst>
                  <a:ext uri="{FF2B5EF4-FFF2-40B4-BE49-F238E27FC236}">
                    <a16:creationId xmlns:a16="http://schemas.microsoft.com/office/drawing/2014/main" id="{CC4A5284-06F0-E247-9A26-B2861440E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2858 w 10"/>
                  <a:gd name="T11" fmla="*/ 0 h 1"/>
                  <a:gd name="T12" fmla="*/ 0 w 10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74" name="Freeform 243">
                <a:extLst>
                  <a:ext uri="{FF2B5EF4-FFF2-40B4-BE49-F238E27FC236}">
                    <a16:creationId xmlns:a16="http://schemas.microsoft.com/office/drawing/2014/main" id="{9BADF11A-457C-444B-BBC4-DFC594CCB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2858 w 10"/>
                  <a:gd name="T11" fmla="*/ 0 h 1"/>
                  <a:gd name="T12" fmla="*/ 0 w 10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75" name="Freeform 244">
                <a:extLst>
                  <a:ext uri="{FF2B5EF4-FFF2-40B4-BE49-F238E27FC236}">
                    <a16:creationId xmlns:a16="http://schemas.microsoft.com/office/drawing/2014/main" id="{3C236107-BF08-6143-86A8-DF2574F6C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2886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76" name="Freeform 245">
                <a:extLst>
                  <a:ext uri="{FF2B5EF4-FFF2-40B4-BE49-F238E27FC236}">
                    <a16:creationId xmlns:a16="http://schemas.microsoft.com/office/drawing/2014/main" id="{FE5A39AE-E11B-0D40-B1A0-62FF4CDCC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2886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77" name="Freeform 246">
                <a:extLst>
                  <a:ext uri="{FF2B5EF4-FFF2-40B4-BE49-F238E27FC236}">
                    <a16:creationId xmlns:a16="http://schemas.microsoft.com/office/drawing/2014/main" id="{166F01A9-CEED-E240-A78B-7B2C73B98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2886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78" name="Freeform 247">
                <a:extLst>
                  <a:ext uri="{FF2B5EF4-FFF2-40B4-BE49-F238E27FC236}">
                    <a16:creationId xmlns:a16="http://schemas.microsoft.com/office/drawing/2014/main" id="{8845ECC6-1C24-7C4B-B680-81C1BC22F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5788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79" name="Freeform 248">
                <a:extLst>
                  <a:ext uri="{FF2B5EF4-FFF2-40B4-BE49-F238E27FC236}">
                    <a16:creationId xmlns:a16="http://schemas.microsoft.com/office/drawing/2014/main" id="{66CFFABF-F6F2-324E-8AEE-DA3FCE08B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5788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80" name="Freeform 249">
                <a:extLst>
                  <a:ext uri="{FF2B5EF4-FFF2-40B4-BE49-F238E27FC236}">
                    <a16:creationId xmlns:a16="http://schemas.microsoft.com/office/drawing/2014/main" id="{31F668E3-1A54-DB45-AE58-510927376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5788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81" name="Freeform 250">
                <a:extLst>
                  <a:ext uri="{FF2B5EF4-FFF2-40B4-BE49-F238E27FC236}">
                    <a16:creationId xmlns:a16="http://schemas.microsoft.com/office/drawing/2014/main" id="{21D1A487-98E1-5148-87D2-87813C921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82" name="Freeform 251">
                <a:extLst>
                  <a:ext uri="{FF2B5EF4-FFF2-40B4-BE49-F238E27FC236}">
                    <a16:creationId xmlns:a16="http://schemas.microsoft.com/office/drawing/2014/main" id="{7F220F59-7F74-644D-A5C0-D3C9DB7A1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83" name="Freeform 252">
                <a:extLst>
                  <a:ext uri="{FF2B5EF4-FFF2-40B4-BE49-F238E27FC236}">
                    <a16:creationId xmlns:a16="http://schemas.microsoft.com/office/drawing/2014/main" id="{85DEFFB4-1125-5545-BF18-633080D8B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84" name="Freeform 253">
                <a:extLst>
                  <a:ext uri="{FF2B5EF4-FFF2-40B4-BE49-F238E27FC236}">
                    <a16:creationId xmlns:a16="http://schemas.microsoft.com/office/drawing/2014/main" id="{314A5F41-A807-D34B-868F-F93068980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2886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85" name="Freeform 254">
                <a:extLst>
                  <a:ext uri="{FF2B5EF4-FFF2-40B4-BE49-F238E27FC236}">
                    <a16:creationId xmlns:a16="http://schemas.microsoft.com/office/drawing/2014/main" id="{EC98EE5F-0F4B-A646-82E2-08E96A0EC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2886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86" name="Freeform 255">
                <a:extLst>
                  <a:ext uri="{FF2B5EF4-FFF2-40B4-BE49-F238E27FC236}">
                    <a16:creationId xmlns:a16="http://schemas.microsoft.com/office/drawing/2014/main" id="{E3218983-AD06-9249-9DEE-A096A7155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2886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87" name="Freeform 256">
                <a:extLst>
                  <a:ext uri="{FF2B5EF4-FFF2-40B4-BE49-F238E27FC236}">
                    <a16:creationId xmlns:a16="http://schemas.microsoft.com/office/drawing/2014/main" id="{688A6F1E-CF18-3A4C-885C-E084B1385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8963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2886 w 11"/>
                  <a:gd name="T3" fmla="*/ 0 h 11"/>
                  <a:gd name="T4" fmla="*/ 0 w 11"/>
                  <a:gd name="T5" fmla="*/ 2886 h 11"/>
                  <a:gd name="T6" fmla="*/ 0 w 11"/>
                  <a:gd name="T7" fmla="*/ 0 h 11"/>
                  <a:gd name="T8" fmla="*/ 0 w 11"/>
                  <a:gd name="T9" fmla="*/ 0 h 11"/>
                  <a:gd name="T10" fmla="*/ 2886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1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88" name="Freeform 257">
                <a:extLst>
                  <a:ext uri="{FF2B5EF4-FFF2-40B4-BE49-F238E27FC236}">
                    <a16:creationId xmlns:a16="http://schemas.microsoft.com/office/drawing/2014/main" id="{8137B92D-973C-FB4C-9384-252CE5E29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8963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2886 w 11"/>
                  <a:gd name="T3" fmla="*/ 0 h 11"/>
                  <a:gd name="T4" fmla="*/ 0 w 11"/>
                  <a:gd name="T5" fmla="*/ 2886 h 11"/>
                  <a:gd name="T6" fmla="*/ 0 w 11"/>
                  <a:gd name="T7" fmla="*/ 0 h 11"/>
                  <a:gd name="T8" fmla="*/ 0 w 11"/>
                  <a:gd name="T9" fmla="*/ 0 h 11"/>
                  <a:gd name="T10" fmla="*/ 2886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1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89" name="Freeform 258">
                <a:extLst>
                  <a:ext uri="{FF2B5EF4-FFF2-40B4-BE49-F238E27FC236}">
                    <a16:creationId xmlns:a16="http://schemas.microsoft.com/office/drawing/2014/main" id="{2547C246-58AA-E64B-97D1-AEFFAB6E6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8963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2886 w 11"/>
                  <a:gd name="T3" fmla="*/ 0 h 11"/>
                  <a:gd name="T4" fmla="*/ 0 w 11"/>
                  <a:gd name="T5" fmla="*/ 2886 h 11"/>
                  <a:gd name="T6" fmla="*/ 0 w 11"/>
                  <a:gd name="T7" fmla="*/ 0 h 11"/>
                  <a:gd name="T8" fmla="*/ 0 w 11"/>
                  <a:gd name="T9" fmla="*/ 0 h 11"/>
                  <a:gd name="T10" fmla="*/ 2886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1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90" name="Freeform 259">
                <a:extLst>
                  <a:ext uri="{FF2B5EF4-FFF2-40B4-BE49-F238E27FC236}">
                    <a16:creationId xmlns:a16="http://schemas.microsoft.com/office/drawing/2014/main" id="{53762112-A189-3F4E-B61A-44AFCA553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91" name="Freeform 260">
                <a:extLst>
                  <a:ext uri="{FF2B5EF4-FFF2-40B4-BE49-F238E27FC236}">
                    <a16:creationId xmlns:a16="http://schemas.microsoft.com/office/drawing/2014/main" id="{66390C1A-2D48-CD49-9533-7C42FF980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92" name="Freeform 261">
                <a:extLst>
                  <a:ext uri="{FF2B5EF4-FFF2-40B4-BE49-F238E27FC236}">
                    <a16:creationId xmlns:a16="http://schemas.microsoft.com/office/drawing/2014/main" id="{20F84CEE-7221-9641-AF88-F9752FF39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5788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2886 h 11"/>
                  <a:gd name="T4" fmla="*/ 0 w 11"/>
                  <a:gd name="T5" fmla="*/ 2886 h 11"/>
                  <a:gd name="T6" fmla="*/ 0 w 11"/>
                  <a:gd name="T7" fmla="*/ 2886 h 11"/>
                  <a:gd name="T8" fmla="*/ 0 w 11"/>
                  <a:gd name="T9" fmla="*/ 2886 h 11"/>
                  <a:gd name="T10" fmla="*/ 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10" y="1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93" name="Freeform 262">
                <a:extLst>
                  <a:ext uri="{FF2B5EF4-FFF2-40B4-BE49-F238E27FC236}">
                    <a16:creationId xmlns:a16="http://schemas.microsoft.com/office/drawing/2014/main" id="{6916F9A8-CAD3-F244-9CE3-BE5D298B5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5788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2886 h 11"/>
                  <a:gd name="T4" fmla="*/ 0 w 11"/>
                  <a:gd name="T5" fmla="*/ 2886 h 11"/>
                  <a:gd name="T6" fmla="*/ 0 w 11"/>
                  <a:gd name="T7" fmla="*/ 2886 h 11"/>
                  <a:gd name="T8" fmla="*/ 0 w 11"/>
                  <a:gd name="T9" fmla="*/ 2886 h 11"/>
                  <a:gd name="T10" fmla="*/ 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10" y="1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94" name="Freeform 263">
                <a:extLst>
                  <a:ext uri="{FF2B5EF4-FFF2-40B4-BE49-F238E27FC236}">
                    <a16:creationId xmlns:a16="http://schemas.microsoft.com/office/drawing/2014/main" id="{4286D5C3-125D-3E4A-9105-6A030A17F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5788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2886 h 11"/>
                  <a:gd name="T4" fmla="*/ 0 w 11"/>
                  <a:gd name="T5" fmla="*/ 2886 h 11"/>
                  <a:gd name="T6" fmla="*/ 0 w 11"/>
                  <a:gd name="T7" fmla="*/ 2886 h 11"/>
                  <a:gd name="T8" fmla="*/ 0 w 11"/>
                  <a:gd name="T9" fmla="*/ 2886 h 11"/>
                  <a:gd name="T10" fmla="*/ 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10" y="1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95" name="Freeform 264">
                <a:extLst>
                  <a:ext uri="{FF2B5EF4-FFF2-40B4-BE49-F238E27FC236}">
                    <a16:creationId xmlns:a16="http://schemas.microsoft.com/office/drawing/2014/main" id="{AB6BE72D-4EE4-6D40-936B-2E6F9A9BE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2886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96" name="Freeform 265">
                <a:extLst>
                  <a:ext uri="{FF2B5EF4-FFF2-40B4-BE49-F238E27FC236}">
                    <a16:creationId xmlns:a16="http://schemas.microsoft.com/office/drawing/2014/main" id="{00F9AF07-0C6D-E049-83CA-2796574B0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2886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97" name="Freeform 266">
                <a:extLst>
                  <a:ext uri="{FF2B5EF4-FFF2-40B4-BE49-F238E27FC236}">
                    <a16:creationId xmlns:a16="http://schemas.microsoft.com/office/drawing/2014/main" id="{901EEF9D-FDF2-0949-BF1F-27A22D8DC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8963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w 11"/>
                  <a:gd name="T7" fmla="*/ 0 h 1"/>
                  <a:gd name="T8" fmla="*/ 0 w 11"/>
                  <a:gd name="T9" fmla="*/ 0 h 1"/>
                  <a:gd name="T10" fmla="*/ 2886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98" name="Freeform 267">
                <a:extLst>
                  <a:ext uri="{FF2B5EF4-FFF2-40B4-BE49-F238E27FC236}">
                    <a16:creationId xmlns:a16="http://schemas.microsoft.com/office/drawing/2014/main" id="{30EA7EB7-CCB2-C244-AB01-2AE28EC3D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2858 w 10"/>
                  <a:gd name="T11" fmla="*/ 0 h 1"/>
                  <a:gd name="T12" fmla="*/ 0 w 10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3999" name="Freeform 268">
                <a:extLst>
                  <a:ext uri="{FF2B5EF4-FFF2-40B4-BE49-F238E27FC236}">
                    <a16:creationId xmlns:a16="http://schemas.microsoft.com/office/drawing/2014/main" id="{54733408-ECC1-1B43-B045-01FCEDD6D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2858 w 10"/>
                  <a:gd name="T11" fmla="*/ 0 h 1"/>
                  <a:gd name="T12" fmla="*/ 0 w 10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00" name="Freeform 269">
                <a:extLst>
                  <a:ext uri="{FF2B5EF4-FFF2-40B4-BE49-F238E27FC236}">
                    <a16:creationId xmlns:a16="http://schemas.microsoft.com/office/drawing/2014/main" id="{602AC047-C195-C746-99B3-4A070A1A9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858963"/>
                <a:ext cx="3175" cy="1587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2858 w 10"/>
                  <a:gd name="T11" fmla="*/ 0 h 1"/>
                  <a:gd name="T12" fmla="*/ 0 w 10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01" name="Freeform 270">
                <a:extLst>
                  <a:ext uri="{FF2B5EF4-FFF2-40B4-BE49-F238E27FC236}">
                    <a16:creationId xmlns:a16="http://schemas.microsoft.com/office/drawing/2014/main" id="{8BF0E308-B606-4649-82E8-9A38902CA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8589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2858 w 10"/>
                  <a:gd name="T5" fmla="*/ 2886 h 11"/>
                  <a:gd name="T6" fmla="*/ 2858 w 10"/>
                  <a:gd name="T7" fmla="*/ 0 h 11"/>
                  <a:gd name="T8" fmla="*/ 2858 w 10"/>
                  <a:gd name="T9" fmla="*/ 0 h 11"/>
                  <a:gd name="T10" fmla="*/ 2858 w 10"/>
                  <a:gd name="T11" fmla="*/ 0 h 11"/>
                  <a:gd name="T12" fmla="*/ 0 w 10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02" name="Freeform 271">
                <a:extLst>
                  <a:ext uri="{FF2B5EF4-FFF2-40B4-BE49-F238E27FC236}">
                    <a16:creationId xmlns:a16="http://schemas.microsoft.com/office/drawing/2014/main" id="{E49E81A5-7F55-2247-9E94-3FA6A1348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8589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2858 w 10"/>
                  <a:gd name="T5" fmla="*/ 2886 h 11"/>
                  <a:gd name="T6" fmla="*/ 2858 w 10"/>
                  <a:gd name="T7" fmla="*/ 0 h 11"/>
                  <a:gd name="T8" fmla="*/ 2858 w 10"/>
                  <a:gd name="T9" fmla="*/ 0 h 11"/>
                  <a:gd name="T10" fmla="*/ 2858 w 10"/>
                  <a:gd name="T11" fmla="*/ 0 h 11"/>
                  <a:gd name="T12" fmla="*/ 0 w 10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03" name="Freeform 272">
                <a:extLst>
                  <a:ext uri="{FF2B5EF4-FFF2-40B4-BE49-F238E27FC236}">
                    <a16:creationId xmlns:a16="http://schemas.microsoft.com/office/drawing/2014/main" id="{2B744C27-40FA-B246-85B5-D36EEA877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8589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2858 w 10"/>
                  <a:gd name="T5" fmla="*/ 2886 h 11"/>
                  <a:gd name="T6" fmla="*/ 2858 w 10"/>
                  <a:gd name="T7" fmla="*/ 0 h 11"/>
                  <a:gd name="T8" fmla="*/ 2858 w 10"/>
                  <a:gd name="T9" fmla="*/ 0 h 11"/>
                  <a:gd name="T10" fmla="*/ 2858 w 10"/>
                  <a:gd name="T11" fmla="*/ 0 h 11"/>
                  <a:gd name="T12" fmla="*/ 0 w 10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04" name="Freeform 273">
                <a:extLst>
                  <a:ext uri="{FF2B5EF4-FFF2-40B4-BE49-F238E27FC236}">
                    <a16:creationId xmlns:a16="http://schemas.microsoft.com/office/drawing/2014/main" id="{A28209D3-35DC-1348-869F-FAA56F432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05" name="Freeform 274">
                <a:extLst>
                  <a:ext uri="{FF2B5EF4-FFF2-40B4-BE49-F238E27FC236}">
                    <a16:creationId xmlns:a16="http://schemas.microsoft.com/office/drawing/2014/main" id="{F3C1E527-D5A6-E84D-99C3-C37DE693E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06" name="Freeform 275">
                <a:extLst>
                  <a:ext uri="{FF2B5EF4-FFF2-40B4-BE49-F238E27FC236}">
                    <a16:creationId xmlns:a16="http://schemas.microsoft.com/office/drawing/2014/main" id="{4B9FFD99-78BA-F940-8595-194E73CE5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07" name="Freeform 276">
                <a:extLst>
                  <a:ext uri="{FF2B5EF4-FFF2-40B4-BE49-F238E27FC236}">
                    <a16:creationId xmlns:a16="http://schemas.microsoft.com/office/drawing/2014/main" id="{2182B38E-3C4E-A948-B56B-5049AC5C2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58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08" name="Freeform 277">
                <a:extLst>
                  <a:ext uri="{FF2B5EF4-FFF2-40B4-BE49-F238E27FC236}">
                    <a16:creationId xmlns:a16="http://schemas.microsoft.com/office/drawing/2014/main" id="{55399F44-70F7-E645-83D4-BB1C8B100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4943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2858 h 10"/>
                  <a:gd name="T4" fmla="*/ 0 w 11"/>
                  <a:gd name="T5" fmla="*/ 0 h 10"/>
                  <a:gd name="T6" fmla="*/ 2886 w 11"/>
                  <a:gd name="T7" fmla="*/ 2858 h 10"/>
                  <a:gd name="T8" fmla="*/ 0 w 11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10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09" name="Freeform 278">
                <a:extLst>
                  <a:ext uri="{FF2B5EF4-FFF2-40B4-BE49-F238E27FC236}">
                    <a16:creationId xmlns:a16="http://schemas.microsoft.com/office/drawing/2014/main" id="{88C5ACC7-7192-D849-A813-A512686B4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4943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2858 h 10"/>
                  <a:gd name="T4" fmla="*/ 0 w 11"/>
                  <a:gd name="T5" fmla="*/ 2858 h 10"/>
                  <a:gd name="T6" fmla="*/ 0 w 11"/>
                  <a:gd name="T7" fmla="*/ 2858 h 10"/>
                  <a:gd name="T8" fmla="*/ 0 w 11"/>
                  <a:gd name="T9" fmla="*/ 2858 h 10"/>
                  <a:gd name="T10" fmla="*/ 0 w 11"/>
                  <a:gd name="T11" fmla="*/ 0 h 10"/>
                  <a:gd name="T12" fmla="*/ 0 w 11"/>
                  <a:gd name="T13" fmla="*/ 0 h 10"/>
                  <a:gd name="T14" fmla="*/ 0 w 11"/>
                  <a:gd name="T15" fmla="*/ 0 h 10"/>
                  <a:gd name="T16" fmla="*/ 0 w 11"/>
                  <a:gd name="T17" fmla="*/ 0 h 10"/>
                  <a:gd name="T18" fmla="*/ 0 w 11"/>
                  <a:gd name="T19" fmla="*/ 0 h 10"/>
                  <a:gd name="T20" fmla="*/ 0 w 11"/>
                  <a:gd name="T21" fmla="*/ 0 h 10"/>
                  <a:gd name="T22" fmla="*/ 0 w 11"/>
                  <a:gd name="T23" fmla="*/ 0 h 10"/>
                  <a:gd name="T24" fmla="*/ 2886 w 11"/>
                  <a:gd name="T25" fmla="*/ 0 h 10"/>
                  <a:gd name="T26" fmla="*/ 2886 w 11"/>
                  <a:gd name="T27" fmla="*/ 0 h 10"/>
                  <a:gd name="T28" fmla="*/ 0 w 11"/>
                  <a:gd name="T29" fmla="*/ 0 h 10"/>
                  <a:gd name="T30" fmla="*/ 0 w 11"/>
                  <a:gd name="T31" fmla="*/ 2858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10" name="Freeform 279">
                <a:extLst>
                  <a:ext uri="{FF2B5EF4-FFF2-40B4-BE49-F238E27FC236}">
                    <a16:creationId xmlns:a16="http://schemas.microsoft.com/office/drawing/2014/main" id="{7451C2B9-6B33-D74E-9D0A-3DBCCED76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4943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2858 h 10"/>
                  <a:gd name="T4" fmla="*/ 0 w 11"/>
                  <a:gd name="T5" fmla="*/ 2858 h 10"/>
                  <a:gd name="T6" fmla="*/ 0 w 11"/>
                  <a:gd name="T7" fmla="*/ 2858 h 10"/>
                  <a:gd name="T8" fmla="*/ 0 w 11"/>
                  <a:gd name="T9" fmla="*/ 2858 h 10"/>
                  <a:gd name="T10" fmla="*/ 0 w 11"/>
                  <a:gd name="T11" fmla="*/ 0 h 10"/>
                  <a:gd name="T12" fmla="*/ 0 w 11"/>
                  <a:gd name="T13" fmla="*/ 0 h 10"/>
                  <a:gd name="T14" fmla="*/ 0 w 11"/>
                  <a:gd name="T15" fmla="*/ 0 h 10"/>
                  <a:gd name="T16" fmla="*/ 0 w 11"/>
                  <a:gd name="T17" fmla="*/ 0 h 10"/>
                  <a:gd name="T18" fmla="*/ 0 w 11"/>
                  <a:gd name="T19" fmla="*/ 0 h 10"/>
                  <a:gd name="T20" fmla="*/ 0 w 11"/>
                  <a:gd name="T21" fmla="*/ 0 h 10"/>
                  <a:gd name="T22" fmla="*/ 0 w 11"/>
                  <a:gd name="T23" fmla="*/ 0 h 10"/>
                  <a:gd name="T24" fmla="*/ 2886 w 11"/>
                  <a:gd name="T25" fmla="*/ 0 h 10"/>
                  <a:gd name="T26" fmla="*/ 2886 w 11"/>
                  <a:gd name="T27" fmla="*/ 0 h 10"/>
                  <a:gd name="T28" fmla="*/ 0 w 11"/>
                  <a:gd name="T29" fmla="*/ 0 h 10"/>
                  <a:gd name="T30" fmla="*/ 0 w 11"/>
                  <a:gd name="T31" fmla="*/ 2858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11" name="Freeform 280">
                <a:extLst>
                  <a:ext uri="{FF2B5EF4-FFF2-40B4-BE49-F238E27FC236}">
                    <a16:creationId xmlns:a16="http://schemas.microsoft.com/office/drawing/2014/main" id="{E57778A9-273C-0245-8EB3-80E6F795C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4943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2858 h 10"/>
                  <a:gd name="T4" fmla="*/ 0 w 11"/>
                  <a:gd name="T5" fmla="*/ 2858 h 10"/>
                  <a:gd name="T6" fmla="*/ 0 w 11"/>
                  <a:gd name="T7" fmla="*/ 2858 h 10"/>
                  <a:gd name="T8" fmla="*/ 0 w 11"/>
                  <a:gd name="T9" fmla="*/ 2858 h 10"/>
                  <a:gd name="T10" fmla="*/ 0 w 11"/>
                  <a:gd name="T11" fmla="*/ 0 h 10"/>
                  <a:gd name="T12" fmla="*/ 0 w 11"/>
                  <a:gd name="T13" fmla="*/ 0 h 10"/>
                  <a:gd name="T14" fmla="*/ 0 w 11"/>
                  <a:gd name="T15" fmla="*/ 0 h 10"/>
                  <a:gd name="T16" fmla="*/ 0 w 11"/>
                  <a:gd name="T17" fmla="*/ 0 h 10"/>
                  <a:gd name="T18" fmla="*/ 0 w 11"/>
                  <a:gd name="T19" fmla="*/ 0 h 10"/>
                  <a:gd name="T20" fmla="*/ 0 w 11"/>
                  <a:gd name="T21" fmla="*/ 0 h 10"/>
                  <a:gd name="T22" fmla="*/ 0 w 11"/>
                  <a:gd name="T23" fmla="*/ 0 h 10"/>
                  <a:gd name="T24" fmla="*/ 2886 w 11"/>
                  <a:gd name="T25" fmla="*/ 0 h 10"/>
                  <a:gd name="T26" fmla="*/ 2886 w 11"/>
                  <a:gd name="T27" fmla="*/ 0 h 10"/>
                  <a:gd name="T28" fmla="*/ 0 w 11"/>
                  <a:gd name="T29" fmla="*/ 0 h 10"/>
                  <a:gd name="T30" fmla="*/ 0 w 11"/>
                  <a:gd name="T31" fmla="*/ 2858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12" name="Freeform 281">
                <a:extLst>
                  <a:ext uri="{FF2B5EF4-FFF2-40B4-BE49-F238E27FC236}">
                    <a16:creationId xmlns:a16="http://schemas.microsoft.com/office/drawing/2014/main" id="{3D892F7B-1FE9-184D-A847-B1697D2C1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49438"/>
                <a:ext cx="3175" cy="3175"/>
              </a:xfrm>
              <a:custGeom>
                <a:avLst/>
                <a:gdLst>
                  <a:gd name="T0" fmla="*/ 2886 w 11"/>
                  <a:gd name="T1" fmla="*/ 2858 h 10"/>
                  <a:gd name="T2" fmla="*/ 2886 w 11"/>
                  <a:gd name="T3" fmla="*/ 2858 h 10"/>
                  <a:gd name="T4" fmla="*/ 0 w 11"/>
                  <a:gd name="T5" fmla="*/ 2858 h 10"/>
                  <a:gd name="T6" fmla="*/ 0 w 11"/>
                  <a:gd name="T7" fmla="*/ 2858 h 10"/>
                  <a:gd name="T8" fmla="*/ 0 w 11"/>
                  <a:gd name="T9" fmla="*/ 2858 h 10"/>
                  <a:gd name="T10" fmla="*/ 0 w 11"/>
                  <a:gd name="T11" fmla="*/ 0 h 10"/>
                  <a:gd name="T12" fmla="*/ 0 w 11"/>
                  <a:gd name="T13" fmla="*/ 0 h 10"/>
                  <a:gd name="T14" fmla="*/ 0 w 11"/>
                  <a:gd name="T15" fmla="*/ 0 h 10"/>
                  <a:gd name="T16" fmla="*/ 0 w 11"/>
                  <a:gd name="T17" fmla="*/ 0 h 10"/>
                  <a:gd name="T18" fmla="*/ 0 w 11"/>
                  <a:gd name="T19" fmla="*/ 0 h 10"/>
                  <a:gd name="T20" fmla="*/ 0 w 11"/>
                  <a:gd name="T21" fmla="*/ 0 h 10"/>
                  <a:gd name="T22" fmla="*/ 0 w 11"/>
                  <a:gd name="T23" fmla="*/ 0 h 10"/>
                  <a:gd name="T24" fmla="*/ 2886 w 11"/>
                  <a:gd name="T25" fmla="*/ 0 h 10"/>
                  <a:gd name="T26" fmla="*/ 2886 w 11"/>
                  <a:gd name="T27" fmla="*/ 0 h 10"/>
                  <a:gd name="T28" fmla="*/ 0 w 11"/>
                  <a:gd name="T29" fmla="*/ 0 h 10"/>
                  <a:gd name="T30" fmla="*/ 0 w 11"/>
                  <a:gd name="T31" fmla="*/ 2858 h 10"/>
                  <a:gd name="T32" fmla="*/ 2886 w 11"/>
                  <a:gd name="T33" fmla="*/ 2858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10" y="9"/>
                    </a:moveTo>
                    <a:lnTo>
                      <a:pt x="1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0" y="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13" name="Freeform 282">
                <a:extLst>
                  <a:ext uri="{FF2B5EF4-FFF2-40B4-BE49-F238E27FC236}">
                    <a16:creationId xmlns:a16="http://schemas.microsoft.com/office/drawing/2014/main" id="{8EA43AC0-CF03-2E49-B197-B0256D70E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49438"/>
                <a:ext cx="3175" cy="3175"/>
              </a:xfrm>
              <a:custGeom>
                <a:avLst/>
                <a:gdLst>
                  <a:gd name="T0" fmla="*/ 2886 w 11"/>
                  <a:gd name="T1" fmla="*/ 2858 h 10"/>
                  <a:gd name="T2" fmla="*/ 2886 w 11"/>
                  <a:gd name="T3" fmla="*/ 2858 h 10"/>
                  <a:gd name="T4" fmla="*/ 0 w 11"/>
                  <a:gd name="T5" fmla="*/ 2858 h 10"/>
                  <a:gd name="T6" fmla="*/ 0 w 11"/>
                  <a:gd name="T7" fmla="*/ 2858 h 10"/>
                  <a:gd name="T8" fmla="*/ 0 w 11"/>
                  <a:gd name="T9" fmla="*/ 2858 h 10"/>
                  <a:gd name="T10" fmla="*/ 0 w 11"/>
                  <a:gd name="T11" fmla="*/ 0 h 10"/>
                  <a:gd name="T12" fmla="*/ 0 w 11"/>
                  <a:gd name="T13" fmla="*/ 0 h 10"/>
                  <a:gd name="T14" fmla="*/ 0 w 11"/>
                  <a:gd name="T15" fmla="*/ 0 h 10"/>
                  <a:gd name="T16" fmla="*/ 0 w 11"/>
                  <a:gd name="T17" fmla="*/ 0 h 10"/>
                  <a:gd name="T18" fmla="*/ 0 w 11"/>
                  <a:gd name="T19" fmla="*/ 0 h 10"/>
                  <a:gd name="T20" fmla="*/ 0 w 11"/>
                  <a:gd name="T21" fmla="*/ 0 h 10"/>
                  <a:gd name="T22" fmla="*/ 0 w 11"/>
                  <a:gd name="T23" fmla="*/ 0 h 10"/>
                  <a:gd name="T24" fmla="*/ 2886 w 11"/>
                  <a:gd name="T25" fmla="*/ 0 h 10"/>
                  <a:gd name="T26" fmla="*/ 2886 w 11"/>
                  <a:gd name="T27" fmla="*/ 0 h 10"/>
                  <a:gd name="T28" fmla="*/ 0 w 11"/>
                  <a:gd name="T29" fmla="*/ 0 h 10"/>
                  <a:gd name="T30" fmla="*/ 0 w 11"/>
                  <a:gd name="T31" fmla="*/ 2858 h 10"/>
                  <a:gd name="T32" fmla="*/ 2886 w 11"/>
                  <a:gd name="T33" fmla="*/ 2858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10" y="9"/>
                    </a:moveTo>
                    <a:lnTo>
                      <a:pt x="1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0" y="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14" name="Freeform 283">
                <a:extLst>
                  <a:ext uri="{FF2B5EF4-FFF2-40B4-BE49-F238E27FC236}">
                    <a16:creationId xmlns:a16="http://schemas.microsoft.com/office/drawing/2014/main" id="{3FAB34E0-9D07-184C-95F1-442042943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49438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2858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0" y="9"/>
                      <a:pt x="10" y="9"/>
                      <a:pt x="10" y="9"/>
                    </a:cubicBez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15" name="Freeform 284">
                <a:extLst>
                  <a:ext uri="{FF2B5EF4-FFF2-40B4-BE49-F238E27FC236}">
                    <a16:creationId xmlns:a16="http://schemas.microsoft.com/office/drawing/2014/main" id="{E2F3A74D-BF20-9747-89AD-145D14128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8963"/>
                <a:ext cx="1587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0 h 11"/>
                  <a:gd name="T4" fmla="*/ 0 w 1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16" name="Freeform 285">
                <a:extLst>
                  <a:ext uri="{FF2B5EF4-FFF2-40B4-BE49-F238E27FC236}">
                    <a16:creationId xmlns:a16="http://schemas.microsoft.com/office/drawing/2014/main" id="{4A186DBF-90C1-AA49-9380-51E9AE752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8963"/>
                <a:ext cx="1587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0 h 11"/>
                  <a:gd name="T4" fmla="*/ 0 w 1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17" name="Freeform 286">
                <a:extLst>
                  <a:ext uri="{FF2B5EF4-FFF2-40B4-BE49-F238E27FC236}">
                    <a16:creationId xmlns:a16="http://schemas.microsoft.com/office/drawing/2014/main" id="{A42659B5-CB68-EB43-8DF1-E3E710FD7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896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2886 h 11"/>
                  <a:gd name="T4" fmla="*/ 0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18" name="Freeform 287">
                <a:extLst>
                  <a:ext uri="{FF2B5EF4-FFF2-40B4-BE49-F238E27FC236}">
                    <a16:creationId xmlns:a16="http://schemas.microsoft.com/office/drawing/2014/main" id="{AF0E22EE-7A1B-6B43-9D12-0BD85DC4C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5896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2886 h 11"/>
                  <a:gd name="T4" fmla="*/ 0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19" name="Freeform 288">
                <a:extLst>
                  <a:ext uri="{FF2B5EF4-FFF2-40B4-BE49-F238E27FC236}">
                    <a16:creationId xmlns:a16="http://schemas.microsoft.com/office/drawing/2014/main" id="{695E66DB-4FE7-8245-A2C3-B90D5C66D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858963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0 w 11"/>
                  <a:gd name="T3" fmla="*/ 0 h 11"/>
                  <a:gd name="T4" fmla="*/ 2886 w 11"/>
                  <a:gd name="T5" fmla="*/ 0 h 11"/>
                  <a:gd name="T6" fmla="*/ 0 w 11"/>
                  <a:gd name="T7" fmla="*/ 0 h 11"/>
                  <a:gd name="T8" fmla="*/ 0 w 11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20" name="Freeform 289">
                <a:extLst>
                  <a:ext uri="{FF2B5EF4-FFF2-40B4-BE49-F238E27FC236}">
                    <a16:creationId xmlns:a16="http://schemas.microsoft.com/office/drawing/2014/main" id="{2702E976-2AD5-A04A-B657-5721A452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858963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0 w 11"/>
                  <a:gd name="T3" fmla="*/ 0 h 11"/>
                  <a:gd name="T4" fmla="*/ 2886 w 11"/>
                  <a:gd name="T5" fmla="*/ 0 h 11"/>
                  <a:gd name="T6" fmla="*/ 0 w 11"/>
                  <a:gd name="T7" fmla="*/ 0 h 11"/>
                  <a:gd name="T8" fmla="*/ 0 w 11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21" name="Freeform 290">
                <a:extLst>
                  <a:ext uri="{FF2B5EF4-FFF2-40B4-BE49-F238E27FC236}">
                    <a16:creationId xmlns:a16="http://schemas.microsoft.com/office/drawing/2014/main" id="{F1851DCD-7CC8-E545-A48F-44557CB43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858963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22" name="Freeform 291">
                <a:extLst>
                  <a:ext uri="{FF2B5EF4-FFF2-40B4-BE49-F238E27FC236}">
                    <a16:creationId xmlns:a16="http://schemas.microsoft.com/office/drawing/2014/main" id="{693482D5-6774-8E47-A9D6-203B2BC23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858963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23" name="Freeform 292">
                <a:extLst>
                  <a:ext uri="{FF2B5EF4-FFF2-40B4-BE49-F238E27FC236}">
                    <a16:creationId xmlns:a16="http://schemas.microsoft.com/office/drawing/2014/main" id="{0CDD8E54-7D43-0F4F-8E05-EE2F401A3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70075"/>
                <a:ext cx="31750" cy="7938"/>
              </a:xfrm>
              <a:custGeom>
                <a:avLst/>
                <a:gdLst>
                  <a:gd name="T0" fmla="*/ 0 w 87"/>
                  <a:gd name="T1" fmla="*/ 7541 h 20"/>
                  <a:gd name="T2" fmla="*/ 31385 w 87"/>
                  <a:gd name="T3" fmla="*/ 7541 h 20"/>
                  <a:gd name="T4" fmla="*/ 31385 w 87"/>
                  <a:gd name="T5" fmla="*/ 0 h 20"/>
                  <a:gd name="T6" fmla="*/ 0 w 87"/>
                  <a:gd name="T7" fmla="*/ 0 h 20"/>
                  <a:gd name="T8" fmla="*/ 0 w 87"/>
                  <a:gd name="T9" fmla="*/ 754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20">
                    <a:moveTo>
                      <a:pt x="0" y="19"/>
                    </a:moveTo>
                    <a:lnTo>
                      <a:pt x="86" y="19"/>
                    </a:lnTo>
                    <a:lnTo>
                      <a:pt x="86" y="0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24" name="Freeform 293">
                <a:extLst>
                  <a:ext uri="{FF2B5EF4-FFF2-40B4-BE49-F238E27FC236}">
                    <a16:creationId xmlns:a16="http://schemas.microsoft.com/office/drawing/2014/main" id="{0F3335A1-F83A-314A-9F6F-85ACF3AD2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870075"/>
                <a:ext cx="31750" cy="7938"/>
              </a:xfrm>
              <a:custGeom>
                <a:avLst/>
                <a:gdLst>
                  <a:gd name="T0" fmla="*/ 0 w 87"/>
                  <a:gd name="T1" fmla="*/ 7541 h 20"/>
                  <a:gd name="T2" fmla="*/ 31385 w 87"/>
                  <a:gd name="T3" fmla="*/ 7541 h 20"/>
                  <a:gd name="T4" fmla="*/ 31385 w 87"/>
                  <a:gd name="T5" fmla="*/ 0 h 20"/>
                  <a:gd name="T6" fmla="*/ 0 w 87"/>
                  <a:gd name="T7" fmla="*/ 0 h 20"/>
                  <a:gd name="T8" fmla="*/ 0 w 87"/>
                  <a:gd name="T9" fmla="*/ 754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20">
                    <a:moveTo>
                      <a:pt x="0" y="19"/>
                    </a:moveTo>
                    <a:lnTo>
                      <a:pt x="86" y="19"/>
                    </a:lnTo>
                    <a:lnTo>
                      <a:pt x="86" y="0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25" name="Freeform 294">
                <a:extLst>
                  <a:ext uri="{FF2B5EF4-FFF2-40B4-BE49-F238E27FC236}">
                    <a16:creationId xmlns:a16="http://schemas.microsoft.com/office/drawing/2014/main" id="{5773DAAC-9BEC-3B43-8E9B-66EE4405A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76425"/>
                <a:ext cx="23813" cy="3175"/>
              </a:xfrm>
              <a:custGeom>
                <a:avLst/>
                <a:gdLst>
                  <a:gd name="T0" fmla="*/ 23458 w 67"/>
                  <a:gd name="T1" fmla="*/ 2858 h 10"/>
                  <a:gd name="T2" fmla="*/ 20259 w 67"/>
                  <a:gd name="T3" fmla="*/ 2858 h 10"/>
                  <a:gd name="T4" fmla="*/ 0 w 67"/>
                  <a:gd name="T5" fmla="*/ 2858 h 10"/>
                  <a:gd name="T6" fmla="*/ 0 w 67"/>
                  <a:gd name="T7" fmla="*/ 0 h 10"/>
                  <a:gd name="T8" fmla="*/ 20259 w 67"/>
                  <a:gd name="T9" fmla="*/ 0 h 10"/>
                  <a:gd name="T10" fmla="*/ 23458 w 67"/>
                  <a:gd name="T11" fmla="*/ 0 h 10"/>
                  <a:gd name="T12" fmla="*/ 20259 w 67"/>
                  <a:gd name="T13" fmla="*/ 2858 h 10"/>
                  <a:gd name="T14" fmla="*/ 23458 w 67"/>
                  <a:gd name="T15" fmla="*/ 285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10">
                    <a:moveTo>
                      <a:pt x="66" y="9"/>
                    </a:moveTo>
                    <a:lnTo>
                      <a:pt x="57" y="9"/>
                    </a:ln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  <a:cubicBezTo>
                      <a:pt x="57" y="0"/>
                      <a:pt x="57" y="0"/>
                      <a:pt x="57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57" y="0"/>
                      <a:pt x="57" y="9"/>
                      <a:pt x="57" y="9"/>
                    </a:cubicBezTo>
                    <a:lnTo>
                      <a:pt x="66" y="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26" name="Freeform 295">
                <a:extLst>
                  <a:ext uri="{FF2B5EF4-FFF2-40B4-BE49-F238E27FC236}">
                    <a16:creationId xmlns:a16="http://schemas.microsoft.com/office/drawing/2014/main" id="{F620354E-C9CE-8E40-B999-500501C4F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76425"/>
                <a:ext cx="23813" cy="3175"/>
              </a:xfrm>
              <a:custGeom>
                <a:avLst/>
                <a:gdLst>
                  <a:gd name="T0" fmla="*/ 23458 w 67"/>
                  <a:gd name="T1" fmla="*/ 2858 h 10"/>
                  <a:gd name="T2" fmla="*/ 20259 w 67"/>
                  <a:gd name="T3" fmla="*/ 2858 h 10"/>
                  <a:gd name="T4" fmla="*/ 0 w 67"/>
                  <a:gd name="T5" fmla="*/ 2858 h 10"/>
                  <a:gd name="T6" fmla="*/ 0 w 67"/>
                  <a:gd name="T7" fmla="*/ 0 h 10"/>
                  <a:gd name="T8" fmla="*/ 20259 w 67"/>
                  <a:gd name="T9" fmla="*/ 0 h 10"/>
                  <a:gd name="T10" fmla="*/ 23458 w 67"/>
                  <a:gd name="T11" fmla="*/ 0 h 10"/>
                  <a:gd name="T12" fmla="*/ 20259 w 67"/>
                  <a:gd name="T13" fmla="*/ 2858 h 10"/>
                  <a:gd name="T14" fmla="*/ 23458 w 67"/>
                  <a:gd name="T15" fmla="*/ 2858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10">
                    <a:moveTo>
                      <a:pt x="66" y="9"/>
                    </a:moveTo>
                    <a:lnTo>
                      <a:pt x="57" y="9"/>
                    </a:ln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  <a:cubicBezTo>
                      <a:pt x="57" y="0"/>
                      <a:pt x="57" y="0"/>
                      <a:pt x="57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57" y="0"/>
                      <a:pt x="57" y="9"/>
                      <a:pt x="57" y="9"/>
                    </a:cubicBezTo>
                    <a:lnTo>
                      <a:pt x="66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27" name="Freeform 296">
                <a:extLst>
                  <a:ext uri="{FF2B5EF4-FFF2-40B4-BE49-F238E27FC236}">
                    <a16:creationId xmlns:a16="http://schemas.microsoft.com/office/drawing/2014/main" id="{D835126C-FA77-4E45-81B0-381A3BBA4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79600"/>
                <a:ext cx="23813" cy="3175"/>
              </a:xfrm>
              <a:custGeom>
                <a:avLst/>
                <a:gdLst>
                  <a:gd name="T0" fmla="*/ 0 w 67"/>
                  <a:gd name="T1" fmla="*/ 0 h 11"/>
                  <a:gd name="T2" fmla="*/ 20259 w 67"/>
                  <a:gd name="T3" fmla="*/ 0 h 11"/>
                  <a:gd name="T4" fmla="*/ 23458 w 67"/>
                  <a:gd name="T5" fmla="*/ 2886 h 11"/>
                  <a:gd name="T6" fmla="*/ 20259 w 67"/>
                  <a:gd name="T7" fmla="*/ 2886 h 11"/>
                  <a:gd name="T8" fmla="*/ 0 w 67"/>
                  <a:gd name="T9" fmla="*/ 2886 h 11"/>
                  <a:gd name="T10" fmla="*/ 0 w 67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" h="11">
                    <a:moveTo>
                      <a:pt x="0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66" y="0"/>
                      <a:pt x="66" y="0"/>
                      <a:pt x="66" y="10"/>
                    </a:cubicBezTo>
                    <a:lnTo>
                      <a:pt x="57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28" name="Freeform 297">
                <a:extLst>
                  <a:ext uri="{FF2B5EF4-FFF2-40B4-BE49-F238E27FC236}">
                    <a16:creationId xmlns:a16="http://schemas.microsoft.com/office/drawing/2014/main" id="{0E71BC4D-4BA1-3A4D-8BC5-3600B47BF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79600"/>
                <a:ext cx="23813" cy="3175"/>
              </a:xfrm>
              <a:custGeom>
                <a:avLst/>
                <a:gdLst>
                  <a:gd name="T0" fmla="*/ 0 w 67"/>
                  <a:gd name="T1" fmla="*/ 0 h 11"/>
                  <a:gd name="T2" fmla="*/ 20259 w 67"/>
                  <a:gd name="T3" fmla="*/ 0 h 11"/>
                  <a:gd name="T4" fmla="*/ 23458 w 67"/>
                  <a:gd name="T5" fmla="*/ 2886 h 11"/>
                  <a:gd name="T6" fmla="*/ 20259 w 67"/>
                  <a:gd name="T7" fmla="*/ 2886 h 11"/>
                  <a:gd name="T8" fmla="*/ 0 w 67"/>
                  <a:gd name="T9" fmla="*/ 2886 h 11"/>
                  <a:gd name="T10" fmla="*/ 0 w 67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" h="11">
                    <a:moveTo>
                      <a:pt x="0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66" y="0"/>
                      <a:pt x="66" y="0"/>
                      <a:pt x="66" y="10"/>
                    </a:cubicBezTo>
                    <a:lnTo>
                      <a:pt x="57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29" name="Freeform 298">
                <a:extLst>
                  <a:ext uri="{FF2B5EF4-FFF2-40B4-BE49-F238E27FC236}">
                    <a16:creationId xmlns:a16="http://schemas.microsoft.com/office/drawing/2014/main" id="{AB4EA0FE-2E8D-3147-A640-BEE482465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76425"/>
                <a:ext cx="23813" cy="1588"/>
              </a:xfrm>
              <a:custGeom>
                <a:avLst/>
                <a:gdLst>
                  <a:gd name="T0" fmla="*/ 0 w 67"/>
                  <a:gd name="T1" fmla="*/ 0 h 1"/>
                  <a:gd name="T2" fmla="*/ 20259 w 67"/>
                  <a:gd name="T3" fmla="*/ 0 h 1"/>
                  <a:gd name="T4" fmla="*/ 23458 w 67"/>
                  <a:gd name="T5" fmla="*/ 0 h 1"/>
                  <a:gd name="T6" fmla="*/ 20259 w 67"/>
                  <a:gd name="T7" fmla="*/ 0 h 1"/>
                  <a:gd name="T8" fmla="*/ 0 w 6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">
                    <a:moveTo>
                      <a:pt x="0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57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30" name="Freeform 299">
                <a:extLst>
                  <a:ext uri="{FF2B5EF4-FFF2-40B4-BE49-F238E27FC236}">
                    <a16:creationId xmlns:a16="http://schemas.microsoft.com/office/drawing/2014/main" id="{510EA5A6-6F02-1E4A-B335-1A7A4A244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76425"/>
                <a:ext cx="23813" cy="1588"/>
              </a:xfrm>
              <a:custGeom>
                <a:avLst/>
                <a:gdLst>
                  <a:gd name="T0" fmla="*/ 0 w 67"/>
                  <a:gd name="T1" fmla="*/ 0 h 1"/>
                  <a:gd name="T2" fmla="*/ 20259 w 67"/>
                  <a:gd name="T3" fmla="*/ 0 h 1"/>
                  <a:gd name="T4" fmla="*/ 23458 w 67"/>
                  <a:gd name="T5" fmla="*/ 0 h 1"/>
                  <a:gd name="T6" fmla="*/ 20259 w 67"/>
                  <a:gd name="T7" fmla="*/ 0 h 1"/>
                  <a:gd name="T8" fmla="*/ 0 w 6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">
                    <a:moveTo>
                      <a:pt x="0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57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31" name="Freeform 300">
                <a:extLst>
                  <a:ext uri="{FF2B5EF4-FFF2-40B4-BE49-F238E27FC236}">
                    <a16:creationId xmlns:a16="http://schemas.microsoft.com/office/drawing/2014/main" id="{4EB28ABA-DE16-C141-AC11-849D6A8C9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03425"/>
                <a:ext cx="41275" cy="7938"/>
              </a:xfrm>
              <a:custGeom>
                <a:avLst/>
                <a:gdLst>
                  <a:gd name="T0" fmla="*/ 0 w 115"/>
                  <a:gd name="T1" fmla="*/ 3572 h 20"/>
                  <a:gd name="T2" fmla="*/ 6819 w 115"/>
                  <a:gd name="T3" fmla="*/ 0 h 20"/>
                  <a:gd name="T4" fmla="*/ 10408 w 115"/>
                  <a:gd name="T5" fmla="*/ 0 h 20"/>
                  <a:gd name="T6" fmla="*/ 17228 w 115"/>
                  <a:gd name="T7" fmla="*/ 0 h 20"/>
                  <a:gd name="T8" fmla="*/ 20458 w 115"/>
                  <a:gd name="T9" fmla="*/ 3572 h 20"/>
                  <a:gd name="T10" fmla="*/ 27277 w 115"/>
                  <a:gd name="T11" fmla="*/ 0 h 20"/>
                  <a:gd name="T12" fmla="*/ 30867 w 115"/>
                  <a:gd name="T13" fmla="*/ 0 h 20"/>
                  <a:gd name="T14" fmla="*/ 37686 w 115"/>
                  <a:gd name="T15" fmla="*/ 0 h 20"/>
                  <a:gd name="T16" fmla="*/ 40916 w 115"/>
                  <a:gd name="T17" fmla="*/ 3572 h 20"/>
                  <a:gd name="T18" fmla="*/ 40916 w 115"/>
                  <a:gd name="T19" fmla="*/ 7541 h 20"/>
                  <a:gd name="T20" fmla="*/ 37686 w 115"/>
                  <a:gd name="T21" fmla="*/ 3572 h 20"/>
                  <a:gd name="T22" fmla="*/ 30867 w 115"/>
                  <a:gd name="T23" fmla="*/ 3572 h 20"/>
                  <a:gd name="T24" fmla="*/ 27277 w 115"/>
                  <a:gd name="T25" fmla="*/ 3572 h 20"/>
                  <a:gd name="T26" fmla="*/ 20458 w 115"/>
                  <a:gd name="T27" fmla="*/ 7541 h 20"/>
                  <a:gd name="T28" fmla="*/ 17228 w 115"/>
                  <a:gd name="T29" fmla="*/ 3572 h 20"/>
                  <a:gd name="T30" fmla="*/ 10408 w 115"/>
                  <a:gd name="T31" fmla="*/ 3572 h 20"/>
                  <a:gd name="T32" fmla="*/ 6819 w 115"/>
                  <a:gd name="T33" fmla="*/ 3572 h 20"/>
                  <a:gd name="T34" fmla="*/ 0 w 115"/>
                  <a:gd name="T35" fmla="*/ 7541 h 20"/>
                  <a:gd name="T36" fmla="*/ 0 w 115"/>
                  <a:gd name="T37" fmla="*/ 3572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20">
                    <a:moveTo>
                      <a:pt x="0" y="9"/>
                    </a:moveTo>
                    <a:cubicBezTo>
                      <a:pt x="9" y="9"/>
                      <a:pt x="9" y="9"/>
                      <a:pt x="19" y="0"/>
                    </a:cubicBezTo>
                    <a:lnTo>
                      <a:pt x="29" y="0"/>
                    </a:lnTo>
                    <a:cubicBezTo>
                      <a:pt x="38" y="0"/>
                      <a:pt x="38" y="0"/>
                      <a:pt x="48" y="0"/>
                    </a:cubicBezTo>
                    <a:cubicBezTo>
                      <a:pt x="48" y="9"/>
                      <a:pt x="57" y="9"/>
                      <a:pt x="57" y="9"/>
                    </a:cubicBezTo>
                    <a:cubicBezTo>
                      <a:pt x="67" y="9"/>
                      <a:pt x="67" y="9"/>
                      <a:pt x="76" y="0"/>
                    </a:cubicBezTo>
                    <a:lnTo>
                      <a:pt x="86" y="0"/>
                    </a:lnTo>
                    <a:cubicBezTo>
                      <a:pt x="95" y="0"/>
                      <a:pt x="95" y="0"/>
                      <a:pt x="105" y="0"/>
                    </a:cubicBezTo>
                    <a:cubicBezTo>
                      <a:pt x="105" y="9"/>
                      <a:pt x="114" y="9"/>
                      <a:pt x="114" y="9"/>
                    </a:cubicBezTo>
                    <a:cubicBezTo>
                      <a:pt x="114" y="19"/>
                      <a:pt x="114" y="19"/>
                      <a:pt x="114" y="19"/>
                    </a:cubicBezTo>
                    <a:cubicBezTo>
                      <a:pt x="114" y="19"/>
                      <a:pt x="105" y="19"/>
                      <a:pt x="105" y="9"/>
                    </a:cubicBezTo>
                    <a:cubicBezTo>
                      <a:pt x="95" y="9"/>
                      <a:pt x="95" y="9"/>
                      <a:pt x="86" y="9"/>
                    </a:cubicBezTo>
                    <a:lnTo>
                      <a:pt x="76" y="9"/>
                    </a:lnTo>
                    <a:cubicBezTo>
                      <a:pt x="67" y="9"/>
                      <a:pt x="67" y="19"/>
                      <a:pt x="57" y="19"/>
                    </a:cubicBezTo>
                    <a:cubicBezTo>
                      <a:pt x="57" y="19"/>
                      <a:pt x="48" y="19"/>
                      <a:pt x="48" y="9"/>
                    </a:cubicBezTo>
                    <a:cubicBezTo>
                      <a:pt x="38" y="9"/>
                      <a:pt x="38" y="9"/>
                      <a:pt x="29" y="9"/>
                    </a:cubicBezTo>
                    <a:lnTo>
                      <a:pt x="19" y="9"/>
                    </a:lnTo>
                    <a:cubicBezTo>
                      <a:pt x="9" y="19"/>
                      <a:pt x="9" y="19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005B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32" name="Freeform 301">
                <a:extLst>
                  <a:ext uri="{FF2B5EF4-FFF2-40B4-BE49-F238E27FC236}">
                    <a16:creationId xmlns:a16="http://schemas.microsoft.com/office/drawing/2014/main" id="{D84888A6-76A5-8043-B6E2-CCC507CAE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03425"/>
                <a:ext cx="41275" cy="7938"/>
              </a:xfrm>
              <a:custGeom>
                <a:avLst/>
                <a:gdLst>
                  <a:gd name="T0" fmla="*/ 0 w 115"/>
                  <a:gd name="T1" fmla="*/ 3572 h 20"/>
                  <a:gd name="T2" fmla="*/ 6819 w 115"/>
                  <a:gd name="T3" fmla="*/ 0 h 20"/>
                  <a:gd name="T4" fmla="*/ 10408 w 115"/>
                  <a:gd name="T5" fmla="*/ 0 h 20"/>
                  <a:gd name="T6" fmla="*/ 17228 w 115"/>
                  <a:gd name="T7" fmla="*/ 0 h 20"/>
                  <a:gd name="T8" fmla="*/ 20458 w 115"/>
                  <a:gd name="T9" fmla="*/ 3572 h 20"/>
                  <a:gd name="T10" fmla="*/ 27277 w 115"/>
                  <a:gd name="T11" fmla="*/ 0 h 20"/>
                  <a:gd name="T12" fmla="*/ 30867 w 115"/>
                  <a:gd name="T13" fmla="*/ 0 h 20"/>
                  <a:gd name="T14" fmla="*/ 37686 w 115"/>
                  <a:gd name="T15" fmla="*/ 0 h 20"/>
                  <a:gd name="T16" fmla="*/ 40916 w 115"/>
                  <a:gd name="T17" fmla="*/ 3572 h 20"/>
                  <a:gd name="T18" fmla="*/ 40916 w 115"/>
                  <a:gd name="T19" fmla="*/ 7541 h 20"/>
                  <a:gd name="T20" fmla="*/ 37686 w 115"/>
                  <a:gd name="T21" fmla="*/ 3572 h 20"/>
                  <a:gd name="T22" fmla="*/ 30867 w 115"/>
                  <a:gd name="T23" fmla="*/ 3572 h 20"/>
                  <a:gd name="T24" fmla="*/ 27277 w 115"/>
                  <a:gd name="T25" fmla="*/ 3572 h 20"/>
                  <a:gd name="T26" fmla="*/ 20458 w 115"/>
                  <a:gd name="T27" fmla="*/ 7541 h 20"/>
                  <a:gd name="T28" fmla="*/ 17228 w 115"/>
                  <a:gd name="T29" fmla="*/ 3572 h 20"/>
                  <a:gd name="T30" fmla="*/ 10408 w 115"/>
                  <a:gd name="T31" fmla="*/ 3572 h 20"/>
                  <a:gd name="T32" fmla="*/ 6819 w 115"/>
                  <a:gd name="T33" fmla="*/ 3572 h 20"/>
                  <a:gd name="T34" fmla="*/ 0 w 115"/>
                  <a:gd name="T35" fmla="*/ 7541 h 20"/>
                  <a:gd name="T36" fmla="*/ 0 w 115"/>
                  <a:gd name="T37" fmla="*/ 3572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20">
                    <a:moveTo>
                      <a:pt x="0" y="9"/>
                    </a:moveTo>
                    <a:cubicBezTo>
                      <a:pt x="9" y="9"/>
                      <a:pt x="9" y="9"/>
                      <a:pt x="19" y="0"/>
                    </a:cubicBezTo>
                    <a:lnTo>
                      <a:pt x="29" y="0"/>
                    </a:lnTo>
                    <a:cubicBezTo>
                      <a:pt x="38" y="0"/>
                      <a:pt x="38" y="0"/>
                      <a:pt x="48" y="0"/>
                    </a:cubicBezTo>
                    <a:cubicBezTo>
                      <a:pt x="48" y="9"/>
                      <a:pt x="57" y="9"/>
                      <a:pt x="57" y="9"/>
                    </a:cubicBezTo>
                    <a:cubicBezTo>
                      <a:pt x="67" y="9"/>
                      <a:pt x="67" y="9"/>
                      <a:pt x="76" y="0"/>
                    </a:cubicBezTo>
                    <a:lnTo>
                      <a:pt x="86" y="0"/>
                    </a:lnTo>
                    <a:cubicBezTo>
                      <a:pt x="95" y="0"/>
                      <a:pt x="95" y="0"/>
                      <a:pt x="105" y="0"/>
                    </a:cubicBezTo>
                    <a:cubicBezTo>
                      <a:pt x="105" y="9"/>
                      <a:pt x="114" y="9"/>
                      <a:pt x="114" y="9"/>
                    </a:cubicBezTo>
                    <a:cubicBezTo>
                      <a:pt x="114" y="19"/>
                      <a:pt x="114" y="19"/>
                      <a:pt x="114" y="19"/>
                    </a:cubicBezTo>
                    <a:cubicBezTo>
                      <a:pt x="114" y="19"/>
                      <a:pt x="105" y="19"/>
                      <a:pt x="105" y="9"/>
                    </a:cubicBezTo>
                    <a:cubicBezTo>
                      <a:pt x="95" y="9"/>
                      <a:pt x="95" y="9"/>
                      <a:pt x="86" y="9"/>
                    </a:cubicBezTo>
                    <a:lnTo>
                      <a:pt x="76" y="9"/>
                    </a:lnTo>
                    <a:cubicBezTo>
                      <a:pt x="67" y="9"/>
                      <a:pt x="67" y="19"/>
                      <a:pt x="57" y="19"/>
                    </a:cubicBezTo>
                    <a:cubicBezTo>
                      <a:pt x="57" y="19"/>
                      <a:pt x="48" y="19"/>
                      <a:pt x="48" y="9"/>
                    </a:cubicBezTo>
                    <a:cubicBezTo>
                      <a:pt x="38" y="9"/>
                      <a:pt x="38" y="9"/>
                      <a:pt x="29" y="9"/>
                    </a:cubicBezTo>
                    <a:lnTo>
                      <a:pt x="19" y="9"/>
                    </a:lnTo>
                    <a:cubicBezTo>
                      <a:pt x="9" y="19"/>
                      <a:pt x="9" y="19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33" name="Freeform 302">
                <a:extLst>
                  <a:ext uri="{FF2B5EF4-FFF2-40B4-BE49-F238E27FC236}">
                    <a16:creationId xmlns:a16="http://schemas.microsoft.com/office/drawing/2014/main" id="{6E2E26E1-0F06-944E-9B8E-F684B86CE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06600"/>
                <a:ext cx="41275" cy="7938"/>
              </a:xfrm>
              <a:custGeom>
                <a:avLst/>
                <a:gdLst>
                  <a:gd name="T0" fmla="*/ 0 w 115"/>
                  <a:gd name="T1" fmla="*/ 3780 h 21"/>
                  <a:gd name="T2" fmla="*/ 6819 w 115"/>
                  <a:gd name="T3" fmla="*/ 0 h 21"/>
                  <a:gd name="T4" fmla="*/ 10408 w 115"/>
                  <a:gd name="T5" fmla="*/ 0 h 21"/>
                  <a:gd name="T6" fmla="*/ 17228 w 115"/>
                  <a:gd name="T7" fmla="*/ 0 h 21"/>
                  <a:gd name="T8" fmla="*/ 20458 w 115"/>
                  <a:gd name="T9" fmla="*/ 3780 h 21"/>
                  <a:gd name="T10" fmla="*/ 27277 w 115"/>
                  <a:gd name="T11" fmla="*/ 0 h 21"/>
                  <a:gd name="T12" fmla="*/ 30867 w 115"/>
                  <a:gd name="T13" fmla="*/ 0 h 21"/>
                  <a:gd name="T14" fmla="*/ 37686 w 115"/>
                  <a:gd name="T15" fmla="*/ 0 h 21"/>
                  <a:gd name="T16" fmla="*/ 40916 w 115"/>
                  <a:gd name="T17" fmla="*/ 3780 h 21"/>
                  <a:gd name="T18" fmla="*/ 40916 w 115"/>
                  <a:gd name="T19" fmla="*/ 7560 h 21"/>
                  <a:gd name="T20" fmla="*/ 37686 w 115"/>
                  <a:gd name="T21" fmla="*/ 3780 h 21"/>
                  <a:gd name="T22" fmla="*/ 30867 w 115"/>
                  <a:gd name="T23" fmla="*/ 3780 h 21"/>
                  <a:gd name="T24" fmla="*/ 27277 w 115"/>
                  <a:gd name="T25" fmla="*/ 3780 h 21"/>
                  <a:gd name="T26" fmla="*/ 20458 w 115"/>
                  <a:gd name="T27" fmla="*/ 7560 h 21"/>
                  <a:gd name="T28" fmla="*/ 17228 w 115"/>
                  <a:gd name="T29" fmla="*/ 3780 h 21"/>
                  <a:gd name="T30" fmla="*/ 10408 w 115"/>
                  <a:gd name="T31" fmla="*/ 3780 h 21"/>
                  <a:gd name="T32" fmla="*/ 6819 w 115"/>
                  <a:gd name="T33" fmla="*/ 3780 h 21"/>
                  <a:gd name="T34" fmla="*/ 0 w 115"/>
                  <a:gd name="T35" fmla="*/ 7560 h 21"/>
                  <a:gd name="T36" fmla="*/ 0 w 115"/>
                  <a:gd name="T37" fmla="*/ 3780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21">
                    <a:moveTo>
                      <a:pt x="0" y="10"/>
                    </a:moveTo>
                    <a:cubicBezTo>
                      <a:pt x="9" y="10"/>
                      <a:pt x="9" y="10"/>
                      <a:pt x="19" y="0"/>
                    </a:cubicBezTo>
                    <a:lnTo>
                      <a:pt x="29" y="0"/>
                    </a:lnTo>
                    <a:cubicBezTo>
                      <a:pt x="38" y="0"/>
                      <a:pt x="38" y="0"/>
                      <a:pt x="48" y="0"/>
                    </a:cubicBezTo>
                    <a:cubicBezTo>
                      <a:pt x="48" y="10"/>
                      <a:pt x="57" y="10"/>
                      <a:pt x="57" y="10"/>
                    </a:cubicBezTo>
                    <a:cubicBezTo>
                      <a:pt x="67" y="10"/>
                      <a:pt x="67" y="0"/>
                      <a:pt x="76" y="0"/>
                    </a:cubicBezTo>
                    <a:lnTo>
                      <a:pt x="86" y="0"/>
                    </a:lnTo>
                    <a:cubicBezTo>
                      <a:pt x="95" y="0"/>
                      <a:pt x="95" y="0"/>
                      <a:pt x="105" y="0"/>
                    </a:cubicBezTo>
                    <a:cubicBezTo>
                      <a:pt x="105" y="10"/>
                      <a:pt x="114" y="10"/>
                      <a:pt x="114" y="10"/>
                    </a:cubicBezTo>
                    <a:cubicBezTo>
                      <a:pt x="114" y="20"/>
                      <a:pt x="114" y="20"/>
                      <a:pt x="114" y="20"/>
                    </a:cubicBezTo>
                    <a:lnTo>
                      <a:pt x="105" y="10"/>
                    </a:lnTo>
                    <a:cubicBezTo>
                      <a:pt x="95" y="10"/>
                      <a:pt x="95" y="10"/>
                      <a:pt x="86" y="10"/>
                    </a:cubicBezTo>
                    <a:lnTo>
                      <a:pt x="76" y="10"/>
                    </a:lnTo>
                    <a:cubicBezTo>
                      <a:pt x="67" y="10"/>
                      <a:pt x="67" y="20"/>
                      <a:pt x="57" y="20"/>
                    </a:cubicBezTo>
                    <a:lnTo>
                      <a:pt x="48" y="10"/>
                    </a:lnTo>
                    <a:cubicBezTo>
                      <a:pt x="38" y="10"/>
                      <a:pt x="38" y="10"/>
                      <a:pt x="29" y="10"/>
                    </a:cubicBezTo>
                    <a:lnTo>
                      <a:pt x="19" y="10"/>
                    </a:lnTo>
                    <a:cubicBezTo>
                      <a:pt x="9" y="10"/>
                      <a:pt x="9" y="20"/>
                      <a:pt x="0" y="2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34" name="Freeform 303">
                <a:extLst>
                  <a:ext uri="{FF2B5EF4-FFF2-40B4-BE49-F238E27FC236}">
                    <a16:creationId xmlns:a16="http://schemas.microsoft.com/office/drawing/2014/main" id="{F15FA80E-355D-474E-BCF8-0D46DD7C4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06600"/>
                <a:ext cx="41275" cy="7938"/>
              </a:xfrm>
              <a:custGeom>
                <a:avLst/>
                <a:gdLst>
                  <a:gd name="T0" fmla="*/ 0 w 115"/>
                  <a:gd name="T1" fmla="*/ 3780 h 21"/>
                  <a:gd name="T2" fmla="*/ 6819 w 115"/>
                  <a:gd name="T3" fmla="*/ 0 h 21"/>
                  <a:gd name="T4" fmla="*/ 10408 w 115"/>
                  <a:gd name="T5" fmla="*/ 0 h 21"/>
                  <a:gd name="T6" fmla="*/ 17228 w 115"/>
                  <a:gd name="T7" fmla="*/ 0 h 21"/>
                  <a:gd name="T8" fmla="*/ 20458 w 115"/>
                  <a:gd name="T9" fmla="*/ 3780 h 21"/>
                  <a:gd name="T10" fmla="*/ 27277 w 115"/>
                  <a:gd name="T11" fmla="*/ 0 h 21"/>
                  <a:gd name="T12" fmla="*/ 30867 w 115"/>
                  <a:gd name="T13" fmla="*/ 0 h 21"/>
                  <a:gd name="T14" fmla="*/ 37686 w 115"/>
                  <a:gd name="T15" fmla="*/ 0 h 21"/>
                  <a:gd name="T16" fmla="*/ 40916 w 115"/>
                  <a:gd name="T17" fmla="*/ 3780 h 21"/>
                  <a:gd name="T18" fmla="*/ 40916 w 115"/>
                  <a:gd name="T19" fmla="*/ 7560 h 21"/>
                  <a:gd name="T20" fmla="*/ 37686 w 115"/>
                  <a:gd name="T21" fmla="*/ 3780 h 21"/>
                  <a:gd name="T22" fmla="*/ 30867 w 115"/>
                  <a:gd name="T23" fmla="*/ 3780 h 21"/>
                  <a:gd name="T24" fmla="*/ 27277 w 115"/>
                  <a:gd name="T25" fmla="*/ 3780 h 21"/>
                  <a:gd name="T26" fmla="*/ 20458 w 115"/>
                  <a:gd name="T27" fmla="*/ 7560 h 21"/>
                  <a:gd name="T28" fmla="*/ 17228 w 115"/>
                  <a:gd name="T29" fmla="*/ 3780 h 21"/>
                  <a:gd name="T30" fmla="*/ 10408 w 115"/>
                  <a:gd name="T31" fmla="*/ 3780 h 21"/>
                  <a:gd name="T32" fmla="*/ 6819 w 115"/>
                  <a:gd name="T33" fmla="*/ 3780 h 21"/>
                  <a:gd name="T34" fmla="*/ 0 w 115"/>
                  <a:gd name="T35" fmla="*/ 7560 h 21"/>
                  <a:gd name="T36" fmla="*/ 0 w 115"/>
                  <a:gd name="T37" fmla="*/ 3780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21">
                    <a:moveTo>
                      <a:pt x="0" y="10"/>
                    </a:moveTo>
                    <a:cubicBezTo>
                      <a:pt x="9" y="10"/>
                      <a:pt x="9" y="10"/>
                      <a:pt x="19" y="0"/>
                    </a:cubicBezTo>
                    <a:lnTo>
                      <a:pt x="29" y="0"/>
                    </a:lnTo>
                    <a:cubicBezTo>
                      <a:pt x="38" y="0"/>
                      <a:pt x="38" y="0"/>
                      <a:pt x="48" y="0"/>
                    </a:cubicBezTo>
                    <a:cubicBezTo>
                      <a:pt x="48" y="10"/>
                      <a:pt x="57" y="10"/>
                      <a:pt x="57" y="10"/>
                    </a:cubicBezTo>
                    <a:cubicBezTo>
                      <a:pt x="67" y="10"/>
                      <a:pt x="67" y="0"/>
                      <a:pt x="76" y="0"/>
                    </a:cubicBezTo>
                    <a:lnTo>
                      <a:pt x="86" y="0"/>
                    </a:lnTo>
                    <a:cubicBezTo>
                      <a:pt x="95" y="0"/>
                      <a:pt x="95" y="0"/>
                      <a:pt x="105" y="0"/>
                    </a:cubicBezTo>
                    <a:cubicBezTo>
                      <a:pt x="105" y="10"/>
                      <a:pt x="114" y="10"/>
                      <a:pt x="114" y="10"/>
                    </a:cubicBezTo>
                    <a:cubicBezTo>
                      <a:pt x="114" y="20"/>
                      <a:pt x="114" y="20"/>
                      <a:pt x="114" y="20"/>
                    </a:cubicBezTo>
                    <a:lnTo>
                      <a:pt x="105" y="10"/>
                    </a:lnTo>
                    <a:cubicBezTo>
                      <a:pt x="95" y="10"/>
                      <a:pt x="95" y="10"/>
                      <a:pt x="86" y="10"/>
                    </a:cubicBezTo>
                    <a:lnTo>
                      <a:pt x="76" y="10"/>
                    </a:lnTo>
                    <a:cubicBezTo>
                      <a:pt x="67" y="10"/>
                      <a:pt x="67" y="20"/>
                      <a:pt x="57" y="20"/>
                    </a:cubicBezTo>
                    <a:lnTo>
                      <a:pt x="48" y="10"/>
                    </a:lnTo>
                    <a:cubicBezTo>
                      <a:pt x="38" y="10"/>
                      <a:pt x="38" y="10"/>
                      <a:pt x="29" y="10"/>
                    </a:cubicBezTo>
                    <a:lnTo>
                      <a:pt x="19" y="10"/>
                    </a:lnTo>
                    <a:cubicBezTo>
                      <a:pt x="9" y="10"/>
                      <a:pt x="9" y="20"/>
                      <a:pt x="0" y="2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35" name="Freeform 304">
                <a:extLst>
                  <a:ext uri="{FF2B5EF4-FFF2-40B4-BE49-F238E27FC236}">
                    <a16:creationId xmlns:a16="http://schemas.microsoft.com/office/drawing/2014/main" id="{6FF8E511-4B84-D24B-89B6-391CBDB43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09775"/>
                <a:ext cx="41275" cy="3175"/>
              </a:xfrm>
              <a:custGeom>
                <a:avLst/>
                <a:gdLst>
                  <a:gd name="T0" fmla="*/ 0 w 115"/>
                  <a:gd name="T1" fmla="*/ 2886 h 11"/>
                  <a:gd name="T2" fmla="*/ 6819 w 115"/>
                  <a:gd name="T3" fmla="*/ 0 h 11"/>
                  <a:gd name="T4" fmla="*/ 10408 w 115"/>
                  <a:gd name="T5" fmla="*/ 0 h 11"/>
                  <a:gd name="T6" fmla="*/ 17228 w 115"/>
                  <a:gd name="T7" fmla="*/ 0 h 11"/>
                  <a:gd name="T8" fmla="*/ 20458 w 115"/>
                  <a:gd name="T9" fmla="*/ 2886 h 11"/>
                  <a:gd name="T10" fmla="*/ 27277 w 115"/>
                  <a:gd name="T11" fmla="*/ 0 h 11"/>
                  <a:gd name="T12" fmla="*/ 30867 w 115"/>
                  <a:gd name="T13" fmla="*/ 0 h 11"/>
                  <a:gd name="T14" fmla="*/ 37686 w 115"/>
                  <a:gd name="T15" fmla="*/ 0 h 11"/>
                  <a:gd name="T16" fmla="*/ 40916 w 115"/>
                  <a:gd name="T17" fmla="*/ 2886 h 11"/>
                  <a:gd name="T18" fmla="*/ 37686 w 115"/>
                  <a:gd name="T19" fmla="*/ 2886 h 11"/>
                  <a:gd name="T20" fmla="*/ 30867 w 115"/>
                  <a:gd name="T21" fmla="*/ 2886 h 11"/>
                  <a:gd name="T22" fmla="*/ 27277 w 115"/>
                  <a:gd name="T23" fmla="*/ 2886 h 11"/>
                  <a:gd name="T24" fmla="*/ 20458 w 115"/>
                  <a:gd name="T25" fmla="*/ 2886 h 11"/>
                  <a:gd name="T26" fmla="*/ 17228 w 115"/>
                  <a:gd name="T27" fmla="*/ 2886 h 11"/>
                  <a:gd name="T28" fmla="*/ 10408 w 115"/>
                  <a:gd name="T29" fmla="*/ 2886 h 11"/>
                  <a:gd name="T30" fmla="*/ 6819 w 115"/>
                  <a:gd name="T31" fmla="*/ 2886 h 11"/>
                  <a:gd name="T32" fmla="*/ 0 w 115"/>
                  <a:gd name="T33" fmla="*/ 288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5" h="11">
                    <a:moveTo>
                      <a:pt x="0" y="10"/>
                    </a:moveTo>
                    <a:cubicBezTo>
                      <a:pt x="9" y="10"/>
                      <a:pt x="9" y="0"/>
                      <a:pt x="19" y="0"/>
                    </a:cubicBezTo>
                    <a:lnTo>
                      <a:pt x="29" y="0"/>
                    </a:lnTo>
                    <a:cubicBezTo>
                      <a:pt x="38" y="0"/>
                      <a:pt x="38" y="0"/>
                      <a:pt x="48" y="0"/>
                    </a:cubicBezTo>
                    <a:lnTo>
                      <a:pt x="57" y="10"/>
                    </a:lnTo>
                    <a:cubicBezTo>
                      <a:pt x="67" y="10"/>
                      <a:pt x="67" y="0"/>
                      <a:pt x="76" y="0"/>
                    </a:cubicBezTo>
                    <a:lnTo>
                      <a:pt x="86" y="0"/>
                    </a:lnTo>
                    <a:cubicBezTo>
                      <a:pt x="95" y="0"/>
                      <a:pt x="95" y="0"/>
                      <a:pt x="105" y="0"/>
                    </a:cubicBezTo>
                    <a:lnTo>
                      <a:pt x="114" y="10"/>
                    </a:lnTo>
                    <a:lnTo>
                      <a:pt x="105" y="10"/>
                    </a:lnTo>
                    <a:cubicBezTo>
                      <a:pt x="95" y="10"/>
                      <a:pt x="95" y="10"/>
                      <a:pt x="86" y="10"/>
                    </a:cubicBezTo>
                    <a:lnTo>
                      <a:pt x="76" y="10"/>
                    </a:lnTo>
                    <a:cubicBezTo>
                      <a:pt x="67" y="10"/>
                      <a:pt x="67" y="10"/>
                      <a:pt x="57" y="10"/>
                    </a:cubicBezTo>
                    <a:lnTo>
                      <a:pt x="48" y="10"/>
                    </a:lnTo>
                    <a:cubicBezTo>
                      <a:pt x="38" y="10"/>
                      <a:pt x="38" y="10"/>
                      <a:pt x="29" y="10"/>
                    </a:cubicBezTo>
                    <a:lnTo>
                      <a:pt x="19" y="10"/>
                    </a:lnTo>
                    <a:cubicBezTo>
                      <a:pt x="9" y="10"/>
                      <a:pt x="9" y="10"/>
                      <a:pt x="0" y="10"/>
                    </a:cubicBezTo>
                  </a:path>
                </a:pathLst>
              </a:custGeom>
              <a:solidFill>
                <a:srgbClr val="005B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36" name="Freeform 305">
                <a:extLst>
                  <a:ext uri="{FF2B5EF4-FFF2-40B4-BE49-F238E27FC236}">
                    <a16:creationId xmlns:a16="http://schemas.microsoft.com/office/drawing/2014/main" id="{EB5AC92D-0399-9F4F-AA60-FEC26163D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09775"/>
                <a:ext cx="41275" cy="3175"/>
              </a:xfrm>
              <a:custGeom>
                <a:avLst/>
                <a:gdLst>
                  <a:gd name="T0" fmla="*/ 0 w 115"/>
                  <a:gd name="T1" fmla="*/ 2886 h 11"/>
                  <a:gd name="T2" fmla="*/ 6819 w 115"/>
                  <a:gd name="T3" fmla="*/ 0 h 11"/>
                  <a:gd name="T4" fmla="*/ 10408 w 115"/>
                  <a:gd name="T5" fmla="*/ 0 h 11"/>
                  <a:gd name="T6" fmla="*/ 17228 w 115"/>
                  <a:gd name="T7" fmla="*/ 0 h 11"/>
                  <a:gd name="T8" fmla="*/ 20458 w 115"/>
                  <a:gd name="T9" fmla="*/ 2886 h 11"/>
                  <a:gd name="T10" fmla="*/ 27277 w 115"/>
                  <a:gd name="T11" fmla="*/ 0 h 11"/>
                  <a:gd name="T12" fmla="*/ 30867 w 115"/>
                  <a:gd name="T13" fmla="*/ 0 h 11"/>
                  <a:gd name="T14" fmla="*/ 37686 w 115"/>
                  <a:gd name="T15" fmla="*/ 0 h 11"/>
                  <a:gd name="T16" fmla="*/ 40916 w 115"/>
                  <a:gd name="T17" fmla="*/ 2886 h 11"/>
                  <a:gd name="T18" fmla="*/ 37686 w 115"/>
                  <a:gd name="T19" fmla="*/ 2886 h 11"/>
                  <a:gd name="T20" fmla="*/ 30867 w 115"/>
                  <a:gd name="T21" fmla="*/ 2886 h 11"/>
                  <a:gd name="T22" fmla="*/ 27277 w 115"/>
                  <a:gd name="T23" fmla="*/ 2886 h 11"/>
                  <a:gd name="T24" fmla="*/ 20458 w 115"/>
                  <a:gd name="T25" fmla="*/ 2886 h 11"/>
                  <a:gd name="T26" fmla="*/ 17228 w 115"/>
                  <a:gd name="T27" fmla="*/ 2886 h 11"/>
                  <a:gd name="T28" fmla="*/ 10408 w 115"/>
                  <a:gd name="T29" fmla="*/ 2886 h 11"/>
                  <a:gd name="T30" fmla="*/ 6819 w 115"/>
                  <a:gd name="T31" fmla="*/ 2886 h 11"/>
                  <a:gd name="T32" fmla="*/ 0 w 115"/>
                  <a:gd name="T33" fmla="*/ 288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5" h="11">
                    <a:moveTo>
                      <a:pt x="0" y="10"/>
                    </a:moveTo>
                    <a:cubicBezTo>
                      <a:pt x="9" y="10"/>
                      <a:pt x="9" y="0"/>
                      <a:pt x="19" y="0"/>
                    </a:cubicBezTo>
                    <a:lnTo>
                      <a:pt x="29" y="0"/>
                    </a:lnTo>
                    <a:cubicBezTo>
                      <a:pt x="38" y="0"/>
                      <a:pt x="38" y="0"/>
                      <a:pt x="48" y="0"/>
                    </a:cubicBezTo>
                    <a:lnTo>
                      <a:pt x="57" y="10"/>
                    </a:lnTo>
                    <a:cubicBezTo>
                      <a:pt x="67" y="10"/>
                      <a:pt x="67" y="0"/>
                      <a:pt x="76" y="0"/>
                    </a:cubicBezTo>
                    <a:lnTo>
                      <a:pt x="86" y="0"/>
                    </a:lnTo>
                    <a:cubicBezTo>
                      <a:pt x="95" y="0"/>
                      <a:pt x="95" y="0"/>
                      <a:pt x="105" y="0"/>
                    </a:cubicBezTo>
                    <a:lnTo>
                      <a:pt x="114" y="10"/>
                    </a:lnTo>
                    <a:lnTo>
                      <a:pt x="105" y="10"/>
                    </a:lnTo>
                    <a:cubicBezTo>
                      <a:pt x="95" y="10"/>
                      <a:pt x="95" y="10"/>
                      <a:pt x="86" y="10"/>
                    </a:cubicBezTo>
                    <a:lnTo>
                      <a:pt x="76" y="10"/>
                    </a:lnTo>
                    <a:cubicBezTo>
                      <a:pt x="67" y="10"/>
                      <a:pt x="67" y="10"/>
                      <a:pt x="57" y="10"/>
                    </a:cubicBezTo>
                    <a:lnTo>
                      <a:pt x="48" y="10"/>
                    </a:lnTo>
                    <a:cubicBezTo>
                      <a:pt x="38" y="10"/>
                      <a:pt x="38" y="10"/>
                      <a:pt x="29" y="10"/>
                    </a:cubicBezTo>
                    <a:lnTo>
                      <a:pt x="19" y="10"/>
                    </a:lnTo>
                    <a:cubicBezTo>
                      <a:pt x="9" y="10"/>
                      <a:pt x="9" y="10"/>
                      <a:pt x="0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37" name="Freeform 306">
                <a:extLst>
                  <a:ext uri="{FF2B5EF4-FFF2-40B4-BE49-F238E27FC236}">
                    <a16:creationId xmlns:a16="http://schemas.microsoft.com/office/drawing/2014/main" id="{CF3C5E18-DC40-6044-AA37-F6FF25B07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12950"/>
                <a:ext cx="41275" cy="3175"/>
              </a:xfrm>
              <a:custGeom>
                <a:avLst/>
                <a:gdLst>
                  <a:gd name="T0" fmla="*/ 0 w 115"/>
                  <a:gd name="T1" fmla="*/ 2858 h 10"/>
                  <a:gd name="T2" fmla="*/ 6819 w 115"/>
                  <a:gd name="T3" fmla="*/ 2858 h 10"/>
                  <a:gd name="T4" fmla="*/ 10408 w 115"/>
                  <a:gd name="T5" fmla="*/ 2858 h 10"/>
                  <a:gd name="T6" fmla="*/ 17228 w 115"/>
                  <a:gd name="T7" fmla="*/ 2858 h 10"/>
                  <a:gd name="T8" fmla="*/ 20458 w 115"/>
                  <a:gd name="T9" fmla="*/ 2858 h 10"/>
                  <a:gd name="T10" fmla="*/ 27277 w 115"/>
                  <a:gd name="T11" fmla="*/ 2858 h 10"/>
                  <a:gd name="T12" fmla="*/ 30867 w 115"/>
                  <a:gd name="T13" fmla="*/ 2858 h 10"/>
                  <a:gd name="T14" fmla="*/ 37686 w 115"/>
                  <a:gd name="T15" fmla="*/ 2858 h 10"/>
                  <a:gd name="T16" fmla="*/ 40916 w 115"/>
                  <a:gd name="T17" fmla="*/ 2858 h 10"/>
                  <a:gd name="T18" fmla="*/ 40916 w 115"/>
                  <a:gd name="T19" fmla="*/ 0 h 10"/>
                  <a:gd name="T20" fmla="*/ 37686 w 115"/>
                  <a:gd name="T21" fmla="*/ 0 h 10"/>
                  <a:gd name="T22" fmla="*/ 30867 w 115"/>
                  <a:gd name="T23" fmla="*/ 0 h 10"/>
                  <a:gd name="T24" fmla="*/ 27277 w 115"/>
                  <a:gd name="T25" fmla="*/ 0 h 10"/>
                  <a:gd name="T26" fmla="*/ 20458 w 115"/>
                  <a:gd name="T27" fmla="*/ 0 h 10"/>
                  <a:gd name="T28" fmla="*/ 17228 w 115"/>
                  <a:gd name="T29" fmla="*/ 0 h 10"/>
                  <a:gd name="T30" fmla="*/ 10408 w 115"/>
                  <a:gd name="T31" fmla="*/ 0 h 10"/>
                  <a:gd name="T32" fmla="*/ 6819 w 115"/>
                  <a:gd name="T33" fmla="*/ 0 h 10"/>
                  <a:gd name="T34" fmla="*/ 0 w 115"/>
                  <a:gd name="T35" fmla="*/ 0 h 10"/>
                  <a:gd name="T36" fmla="*/ 0 w 115"/>
                  <a:gd name="T37" fmla="*/ 2858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10">
                    <a:moveTo>
                      <a:pt x="0" y="9"/>
                    </a:moveTo>
                    <a:cubicBezTo>
                      <a:pt x="9" y="9"/>
                      <a:pt x="9" y="9"/>
                      <a:pt x="19" y="9"/>
                    </a:cubicBezTo>
                    <a:lnTo>
                      <a:pt x="29" y="9"/>
                    </a:lnTo>
                    <a:cubicBezTo>
                      <a:pt x="38" y="9"/>
                      <a:pt x="38" y="9"/>
                      <a:pt x="48" y="9"/>
                    </a:cubicBezTo>
                    <a:lnTo>
                      <a:pt x="57" y="9"/>
                    </a:lnTo>
                    <a:cubicBezTo>
                      <a:pt x="67" y="9"/>
                      <a:pt x="67" y="9"/>
                      <a:pt x="76" y="9"/>
                    </a:cubicBezTo>
                    <a:lnTo>
                      <a:pt x="86" y="9"/>
                    </a:lnTo>
                    <a:cubicBezTo>
                      <a:pt x="95" y="9"/>
                      <a:pt x="95" y="9"/>
                      <a:pt x="105" y="9"/>
                    </a:cubicBezTo>
                    <a:lnTo>
                      <a:pt x="114" y="9"/>
                    </a:lnTo>
                    <a:cubicBezTo>
                      <a:pt x="114" y="0"/>
                      <a:pt x="114" y="0"/>
                      <a:pt x="114" y="0"/>
                    </a:cubicBezTo>
                    <a:lnTo>
                      <a:pt x="105" y="0"/>
                    </a:lnTo>
                    <a:cubicBezTo>
                      <a:pt x="95" y="0"/>
                      <a:pt x="95" y="0"/>
                      <a:pt x="86" y="0"/>
                    </a:cubicBezTo>
                    <a:lnTo>
                      <a:pt x="76" y="0"/>
                    </a:lnTo>
                    <a:cubicBezTo>
                      <a:pt x="67" y="0"/>
                      <a:pt x="67" y="0"/>
                      <a:pt x="57" y="0"/>
                    </a:cubicBezTo>
                    <a:lnTo>
                      <a:pt x="48" y="0"/>
                    </a:lnTo>
                    <a:cubicBezTo>
                      <a:pt x="38" y="0"/>
                      <a:pt x="38" y="0"/>
                      <a:pt x="29" y="0"/>
                    </a:cubicBezTo>
                    <a:lnTo>
                      <a:pt x="19" y="0"/>
                    </a:lnTo>
                    <a:cubicBezTo>
                      <a:pt x="9" y="0"/>
                      <a:pt x="9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38" name="Freeform 307">
                <a:extLst>
                  <a:ext uri="{FF2B5EF4-FFF2-40B4-BE49-F238E27FC236}">
                    <a16:creationId xmlns:a16="http://schemas.microsoft.com/office/drawing/2014/main" id="{DE850A63-E298-B04D-ADB5-745ADCFAC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12950"/>
                <a:ext cx="41275" cy="3175"/>
              </a:xfrm>
              <a:custGeom>
                <a:avLst/>
                <a:gdLst>
                  <a:gd name="T0" fmla="*/ 0 w 115"/>
                  <a:gd name="T1" fmla="*/ 2858 h 10"/>
                  <a:gd name="T2" fmla="*/ 6819 w 115"/>
                  <a:gd name="T3" fmla="*/ 2858 h 10"/>
                  <a:gd name="T4" fmla="*/ 10408 w 115"/>
                  <a:gd name="T5" fmla="*/ 2858 h 10"/>
                  <a:gd name="T6" fmla="*/ 17228 w 115"/>
                  <a:gd name="T7" fmla="*/ 2858 h 10"/>
                  <a:gd name="T8" fmla="*/ 20458 w 115"/>
                  <a:gd name="T9" fmla="*/ 2858 h 10"/>
                  <a:gd name="T10" fmla="*/ 27277 w 115"/>
                  <a:gd name="T11" fmla="*/ 2858 h 10"/>
                  <a:gd name="T12" fmla="*/ 30867 w 115"/>
                  <a:gd name="T13" fmla="*/ 2858 h 10"/>
                  <a:gd name="T14" fmla="*/ 37686 w 115"/>
                  <a:gd name="T15" fmla="*/ 2858 h 10"/>
                  <a:gd name="T16" fmla="*/ 40916 w 115"/>
                  <a:gd name="T17" fmla="*/ 2858 h 10"/>
                  <a:gd name="T18" fmla="*/ 40916 w 115"/>
                  <a:gd name="T19" fmla="*/ 0 h 10"/>
                  <a:gd name="T20" fmla="*/ 37686 w 115"/>
                  <a:gd name="T21" fmla="*/ 0 h 10"/>
                  <a:gd name="T22" fmla="*/ 30867 w 115"/>
                  <a:gd name="T23" fmla="*/ 0 h 10"/>
                  <a:gd name="T24" fmla="*/ 27277 w 115"/>
                  <a:gd name="T25" fmla="*/ 0 h 10"/>
                  <a:gd name="T26" fmla="*/ 20458 w 115"/>
                  <a:gd name="T27" fmla="*/ 0 h 10"/>
                  <a:gd name="T28" fmla="*/ 17228 w 115"/>
                  <a:gd name="T29" fmla="*/ 0 h 10"/>
                  <a:gd name="T30" fmla="*/ 10408 w 115"/>
                  <a:gd name="T31" fmla="*/ 0 h 10"/>
                  <a:gd name="T32" fmla="*/ 6819 w 115"/>
                  <a:gd name="T33" fmla="*/ 0 h 10"/>
                  <a:gd name="T34" fmla="*/ 0 w 115"/>
                  <a:gd name="T35" fmla="*/ 0 h 10"/>
                  <a:gd name="T36" fmla="*/ 0 w 115"/>
                  <a:gd name="T37" fmla="*/ 2858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10">
                    <a:moveTo>
                      <a:pt x="0" y="9"/>
                    </a:moveTo>
                    <a:cubicBezTo>
                      <a:pt x="9" y="9"/>
                      <a:pt x="9" y="9"/>
                      <a:pt x="19" y="9"/>
                    </a:cubicBezTo>
                    <a:lnTo>
                      <a:pt x="29" y="9"/>
                    </a:lnTo>
                    <a:cubicBezTo>
                      <a:pt x="38" y="9"/>
                      <a:pt x="38" y="9"/>
                      <a:pt x="48" y="9"/>
                    </a:cubicBezTo>
                    <a:lnTo>
                      <a:pt x="57" y="9"/>
                    </a:lnTo>
                    <a:cubicBezTo>
                      <a:pt x="67" y="9"/>
                      <a:pt x="67" y="9"/>
                      <a:pt x="76" y="9"/>
                    </a:cubicBezTo>
                    <a:lnTo>
                      <a:pt x="86" y="9"/>
                    </a:lnTo>
                    <a:cubicBezTo>
                      <a:pt x="95" y="9"/>
                      <a:pt x="95" y="9"/>
                      <a:pt x="105" y="9"/>
                    </a:cubicBezTo>
                    <a:lnTo>
                      <a:pt x="114" y="9"/>
                    </a:lnTo>
                    <a:cubicBezTo>
                      <a:pt x="114" y="0"/>
                      <a:pt x="114" y="0"/>
                      <a:pt x="114" y="0"/>
                    </a:cubicBezTo>
                    <a:lnTo>
                      <a:pt x="105" y="0"/>
                    </a:lnTo>
                    <a:cubicBezTo>
                      <a:pt x="95" y="0"/>
                      <a:pt x="95" y="0"/>
                      <a:pt x="86" y="0"/>
                    </a:cubicBezTo>
                    <a:lnTo>
                      <a:pt x="76" y="0"/>
                    </a:lnTo>
                    <a:cubicBezTo>
                      <a:pt x="67" y="0"/>
                      <a:pt x="67" y="0"/>
                      <a:pt x="57" y="0"/>
                    </a:cubicBezTo>
                    <a:lnTo>
                      <a:pt x="48" y="0"/>
                    </a:lnTo>
                    <a:cubicBezTo>
                      <a:pt x="38" y="0"/>
                      <a:pt x="38" y="0"/>
                      <a:pt x="29" y="0"/>
                    </a:cubicBezTo>
                    <a:lnTo>
                      <a:pt x="19" y="0"/>
                    </a:lnTo>
                    <a:cubicBezTo>
                      <a:pt x="9" y="0"/>
                      <a:pt x="9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39" name="Freeform 308">
                <a:extLst>
                  <a:ext uri="{FF2B5EF4-FFF2-40B4-BE49-F238E27FC236}">
                    <a16:creationId xmlns:a16="http://schemas.microsoft.com/office/drawing/2014/main" id="{D2E8CDC5-C7E0-3249-B683-39F1ABEE3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16125"/>
                <a:ext cx="41275" cy="3175"/>
              </a:xfrm>
              <a:custGeom>
                <a:avLst/>
                <a:gdLst>
                  <a:gd name="T0" fmla="*/ 0 w 115"/>
                  <a:gd name="T1" fmla="*/ 2886 h 11"/>
                  <a:gd name="T2" fmla="*/ 6819 w 115"/>
                  <a:gd name="T3" fmla="*/ 2886 h 11"/>
                  <a:gd name="T4" fmla="*/ 10408 w 115"/>
                  <a:gd name="T5" fmla="*/ 2886 h 11"/>
                  <a:gd name="T6" fmla="*/ 17228 w 115"/>
                  <a:gd name="T7" fmla="*/ 2886 h 11"/>
                  <a:gd name="T8" fmla="*/ 20458 w 115"/>
                  <a:gd name="T9" fmla="*/ 2886 h 11"/>
                  <a:gd name="T10" fmla="*/ 27277 w 115"/>
                  <a:gd name="T11" fmla="*/ 2886 h 11"/>
                  <a:gd name="T12" fmla="*/ 30867 w 115"/>
                  <a:gd name="T13" fmla="*/ 2886 h 11"/>
                  <a:gd name="T14" fmla="*/ 37686 w 115"/>
                  <a:gd name="T15" fmla="*/ 2886 h 11"/>
                  <a:gd name="T16" fmla="*/ 40916 w 115"/>
                  <a:gd name="T17" fmla="*/ 2886 h 11"/>
                  <a:gd name="T18" fmla="*/ 40916 w 115"/>
                  <a:gd name="T19" fmla="*/ 0 h 11"/>
                  <a:gd name="T20" fmla="*/ 37686 w 115"/>
                  <a:gd name="T21" fmla="*/ 0 h 11"/>
                  <a:gd name="T22" fmla="*/ 30867 w 115"/>
                  <a:gd name="T23" fmla="*/ 0 h 11"/>
                  <a:gd name="T24" fmla="*/ 27277 w 115"/>
                  <a:gd name="T25" fmla="*/ 0 h 11"/>
                  <a:gd name="T26" fmla="*/ 20458 w 115"/>
                  <a:gd name="T27" fmla="*/ 0 h 11"/>
                  <a:gd name="T28" fmla="*/ 17228 w 115"/>
                  <a:gd name="T29" fmla="*/ 0 h 11"/>
                  <a:gd name="T30" fmla="*/ 10408 w 115"/>
                  <a:gd name="T31" fmla="*/ 0 h 11"/>
                  <a:gd name="T32" fmla="*/ 6819 w 115"/>
                  <a:gd name="T33" fmla="*/ 0 h 11"/>
                  <a:gd name="T34" fmla="*/ 0 w 115"/>
                  <a:gd name="T35" fmla="*/ 0 h 11"/>
                  <a:gd name="T36" fmla="*/ 0 w 115"/>
                  <a:gd name="T37" fmla="*/ 2886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11">
                    <a:moveTo>
                      <a:pt x="0" y="10"/>
                    </a:moveTo>
                    <a:cubicBezTo>
                      <a:pt x="9" y="10"/>
                      <a:pt x="9" y="10"/>
                      <a:pt x="19" y="10"/>
                    </a:cubicBezTo>
                    <a:lnTo>
                      <a:pt x="29" y="10"/>
                    </a:lnTo>
                    <a:cubicBezTo>
                      <a:pt x="38" y="10"/>
                      <a:pt x="38" y="10"/>
                      <a:pt x="48" y="10"/>
                    </a:cubicBezTo>
                    <a:lnTo>
                      <a:pt x="57" y="10"/>
                    </a:lnTo>
                    <a:cubicBezTo>
                      <a:pt x="67" y="10"/>
                      <a:pt x="67" y="10"/>
                      <a:pt x="76" y="10"/>
                    </a:cubicBezTo>
                    <a:lnTo>
                      <a:pt x="86" y="10"/>
                    </a:lnTo>
                    <a:cubicBezTo>
                      <a:pt x="95" y="10"/>
                      <a:pt x="95" y="10"/>
                      <a:pt x="105" y="10"/>
                    </a:cubicBezTo>
                    <a:lnTo>
                      <a:pt x="114" y="10"/>
                    </a:lnTo>
                    <a:cubicBezTo>
                      <a:pt x="114" y="0"/>
                      <a:pt x="114" y="0"/>
                      <a:pt x="114" y="0"/>
                    </a:cubicBezTo>
                    <a:lnTo>
                      <a:pt x="105" y="0"/>
                    </a:lnTo>
                    <a:cubicBezTo>
                      <a:pt x="95" y="0"/>
                      <a:pt x="95" y="0"/>
                      <a:pt x="86" y="0"/>
                    </a:cubicBezTo>
                    <a:lnTo>
                      <a:pt x="76" y="0"/>
                    </a:lnTo>
                    <a:cubicBezTo>
                      <a:pt x="67" y="0"/>
                      <a:pt x="67" y="0"/>
                      <a:pt x="57" y="0"/>
                    </a:cubicBezTo>
                    <a:lnTo>
                      <a:pt x="48" y="0"/>
                    </a:lnTo>
                    <a:cubicBezTo>
                      <a:pt x="38" y="0"/>
                      <a:pt x="38" y="0"/>
                      <a:pt x="29" y="0"/>
                    </a:cubicBezTo>
                    <a:lnTo>
                      <a:pt x="19" y="0"/>
                    </a:lnTo>
                    <a:cubicBezTo>
                      <a:pt x="9" y="0"/>
                      <a:pt x="9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005B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40" name="Freeform 309">
                <a:extLst>
                  <a:ext uri="{FF2B5EF4-FFF2-40B4-BE49-F238E27FC236}">
                    <a16:creationId xmlns:a16="http://schemas.microsoft.com/office/drawing/2014/main" id="{8BB6B4CD-AFAA-3E4B-AD3C-D19105A10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2016125"/>
                <a:ext cx="41275" cy="3175"/>
              </a:xfrm>
              <a:custGeom>
                <a:avLst/>
                <a:gdLst>
                  <a:gd name="T0" fmla="*/ 0 w 115"/>
                  <a:gd name="T1" fmla="*/ 2886 h 11"/>
                  <a:gd name="T2" fmla="*/ 6819 w 115"/>
                  <a:gd name="T3" fmla="*/ 2886 h 11"/>
                  <a:gd name="T4" fmla="*/ 10408 w 115"/>
                  <a:gd name="T5" fmla="*/ 2886 h 11"/>
                  <a:gd name="T6" fmla="*/ 17228 w 115"/>
                  <a:gd name="T7" fmla="*/ 2886 h 11"/>
                  <a:gd name="T8" fmla="*/ 20458 w 115"/>
                  <a:gd name="T9" fmla="*/ 2886 h 11"/>
                  <a:gd name="T10" fmla="*/ 27277 w 115"/>
                  <a:gd name="T11" fmla="*/ 2886 h 11"/>
                  <a:gd name="T12" fmla="*/ 30867 w 115"/>
                  <a:gd name="T13" fmla="*/ 2886 h 11"/>
                  <a:gd name="T14" fmla="*/ 37686 w 115"/>
                  <a:gd name="T15" fmla="*/ 2886 h 11"/>
                  <a:gd name="T16" fmla="*/ 40916 w 115"/>
                  <a:gd name="T17" fmla="*/ 2886 h 11"/>
                  <a:gd name="T18" fmla="*/ 40916 w 115"/>
                  <a:gd name="T19" fmla="*/ 0 h 11"/>
                  <a:gd name="T20" fmla="*/ 37686 w 115"/>
                  <a:gd name="T21" fmla="*/ 0 h 11"/>
                  <a:gd name="T22" fmla="*/ 30867 w 115"/>
                  <a:gd name="T23" fmla="*/ 0 h 11"/>
                  <a:gd name="T24" fmla="*/ 27277 w 115"/>
                  <a:gd name="T25" fmla="*/ 0 h 11"/>
                  <a:gd name="T26" fmla="*/ 20458 w 115"/>
                  <a:gd name="T27" fmla="*/ 0 h 11"/>
                  <a:gd name="T28" fmla="*/ 17228 w 115"/>
                  <a:gd name="T29" fmla="*/ 0 h 11"/>
                  <a:gd name="T30" fmla="*/ 10408 w 115"/>
                  <a:gd name="T31" fmla="*/ 0 h 11"/>
                  <a:gd name="T32" fmla="*/ 6819 w 115"/>
                  <a:gd name="T33" fmla="*/ 0 h 11"/>
                  <a:gd name="T34" fmla="*/ 0 w 115"/>
                  <a:gd name="T35" fmla="*/ 0 h 11"/>
                  <a:gd name="T36" fmla="*/ 0 w 115"/>
                  <a:gd name="T37" fmla="*/ 2886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5" h="11">
                    <a:moveTo>
                      <a:pt x="0" y="10"/>
                    </a:moveTo>
                    <a:cubicBezTo>
                      <a:pt x="9" y="10"/>
                      <a:pt x="9" y="10"/>
                      <a:pt x="19" y="10"/>
                    </a:cubicBezTo>
                    <a:lnTo>
                      <a:pt x="29" y="10"/>
                    </a:lnTo>
                    <a:cubicBezTo>
                      <a:pt x="38" y="10"/>
                      <a:pt x="38" y="10"/>
                      <a:pt x="48" y="10"/>
                    </a:cubicBezTo>
                    <a:lnTo>
                      <a:pt x="57" y="10"/>
                    </a:lnTo>
                    <a:cubicBezTo>
                      <a:pt x="67" y="10"/>
                      <a:pt x="67" y="10"/>
                      <a:pt x="76" y="10"/>
                    </a:cubicBezTo>
                    <a:lnTo>
                      <a:pt x="86" y="10"/>
                    </a:lnTo>
                    <a:cubicBezTo>
                      <a:pt x="95" y="10"/>
                      <a:pt x="95" y="10"/>
                      <a:pt x="105" y="10"/>
                    </a:cubicBezTo>
                    <a:lnTo>
                      <a:pt x="114" y="10"/>
                    </a:lnTo>
                    <a:cubicBezTo>
                      <a:pt x="114" y="0"/>
                      <a:pt x="114" y="0"/>
                      <a:pt x="114" y="0"/>
                    </a:cubicBezTo>
                    <a:lnTo>
                      <a:pt x="105" y="0"/>
                    </a:lnTo>
                    <a:cubicBezTo>
                      <a:pt x="95" y="0"/>
                      <a:pt x="95" y="0"/>
                      <a:pt x="86" y="0"/>
                    </a:cubicBezTo>
                    <a:lnTo>
                      <a:pt x="76" y="0"/>
                    </a:lnTo>
                    <a:cubicBezTo>
                      <a:pt x="67" y="0"/>
                      <a:pt x="67" y="0"/>
                      <a:pt x="57" y="0"/>
                    </a:cubicBezTo>
                    <a:lnTo>
                      <a:pt x="48" y="0"/>
                    </a:lnTo>
                    <a:cubicBezTo>
                      <a:pt x="38" y="0"/>
                      <a:pt x="38" y="0"/>
                      <a:pt x="29" y="0"/>
                    </a:cubicBezTo>
                    <a:lnTo>
                      <a:pt x="19" y="0"/>
                    </a:lnTo>
                    <a:cubicBezTo>
                      <a:pt x="9" y="0"/>
                      <a:pt x="9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41" name="Freeform 310">
                <a:extLst>
                  <a:ext uri="{FF2B5EF4-FFF2-40B4-BE49-F238E27FC236}">
                    <a16:creationId xmlns:a16="http://schemas.microsoft.com/office/drawing/2014/main" id="{A9CDB4D8-6EB6-7947-9EB9-8ABEDEED5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992313"/>
                <a:ext cx="31750" cy="3175"/>
              </a:xfrm>
              <a:custGeom>
                <a:avLst/>
                <a:gdLst>
                  <a:gd name="T0" fmla="*/ 27736 w 87"/>
                  <a:gd name="T1" fmla="*/ 0 h 11"/>
                  <a:gd name="T2" fmla="*/ 31385 w 87"/>
                  <a:gd name="T3" fmla="*/ 2886 h 11"/>
                  <a:gd name="T4" fmla="*/ 0 w 87"/>
                  <a:gd name="T5" fmla="*/ 2886 h 11"/>
                  <a:gd name="T6" fmla="*/ 3649 w 87"/>
                  <a:gd name="T7" fmla="*/ 0 h 11"/>
                  <a:gd name="T8" fmla="*/ 24451 w 87"/>
                  <a:gd name="T9" fmla="*/ 0 h 11"/>
                  <a:gd name="T10" fmla="*/ 27736 w 87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11">
                    <a:moveTo>
                      <a:pt x="76" y="0"/>
                    </a:moveTo>
                    <a:cubicBezTo>
                      <a:pt x="76" y="10"/>
                      <a:pt x="76" y="10"/>
                      <a:pt x="86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0" y="10"/>
                      <a:pt x="1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42" name="Freeform 311">
                <a:extLst>
                  <a:ext uri="{FF2B5EF4-FFF2-40B4-BE49-F238E27FC236}">
                    <a16:creationId xmlns:a16="http://schemas.microsoft.com/office/drawing/2014/main" id="{75796D24-D120-BE4A-AA74-DDB5A9EF5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992313"/>
                <a:ext cx="31750" cy="3175"/>
              </a:xfrm>
              <a:custGeom>
                <a:avLst/>
                <a:gdLst>
                  <a:gd name="T0" fmla="*/ 27736 w 87"/>
                  <a:gd name="T1" fmla="*/ 0 h 11"/>
                  <a:gd name="T2" fmla="*/ 31385 w 87"/>
                  <a:gd name="T3" fmla="*/ 2886 h 11"/>
                  <a:gd name="T4" fmla="*/ 0 w 87"/>
                  <a:gd name="T5" fmla="*/ 2886 h 11"/>
                  <a:gd name="T6" fmla="*/ 3649 w 87"/>
                  <a:gd name="T7" fmla="*/ 0 h 11"/>
                  <a:gd name="T8" fmla="*/ 24451 w 87"/>
                  <a:gd name="T9" fmla="*/ 0 h 11"/>
                  <a:gd name="T10" fmla="*/ 27736 w 87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11">
                    <a:moveTo>
                      <a:pt x="76" y="0"/>
                    </a:moveTo>
                    <a:cubicBezTo>
                      <a:pt x="76" y="10"/>
                      <a:pt x="76" y="10"/>
                      <a:pt x="86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0" y="10"/>
                      <a:pt x="1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76" y="0"/>
                      <a:pt x="76" y="0"/>
                      <a:pt x="76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43" name="Freeform 312">
                <a:extLst>
                  <a:ext uri="{FF2B5EF4-FFF2-40B4-BE49-F238E27FC236}">
                    <a16:creationId xmlns:a16="http://schemas.microsoft.com/office/drawing/2014/main" id="{3A50756E-050C-E340-861B-8F8288046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989138"/>
                <a:ext cx="23813" cy="3175"/>
              </a:xfrm>
              <a:custGeom>
                <a:avLst/>
                <a:gdLst>
                  <a:gd name="T0" fmla="*/ 0 w 67"/>
                  <a:gd name="T1" fmla="*/ 0 h 10"/>
                  <a:gd name="T2" fmla="*/ 20259 w 67"/>
                  <a:gd name="T3" fmla="*/ 0 h 10"/>
                  <a:gd name="T4" fmla="*/ 23458 w 67"/>
                  <a:gd name="T5" fmla="*/ 2858 h 10"/>
                  <a:gd name="T6" fmla="*/ 20259 w 67"/>
                  <a:gd name="T7" fmla="*/ 2858 h 10"/>
                  <a:gd name="T8" fmla="*/ 0 w 67"/>
                  <a:gd name="T9" fmla="*/ 2858 h 10"/>
                  <a:gd name="T10" fmla="*/ 0 w 67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" h="10">
                    <a:moveTo>
                      <a:pt x="0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66" y="0"/>
                      <a:pt x="66" y="0"/>
                      <a:pt x="66" y="9"/>
                    </a:cubicBezTo>
                    <a:lnTo>
                      <a:pt x="57" y="9"/>
                    </a:ln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44" name="Freeform 313">
                <a:extLst>
                  <a:ext uri="{FF2B5EF4-FFF2-40B4-BE49-F238E27FC236}">
                    <a16:creationId xmlns:a16="http://schemas.microsoft.com/office/drawing/2014/main" id="{C8F86835-90D4-E745-802E-68E7B11CE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989138"/>
                <a:ext cx="23813" cy="3175"/>
              </a:xfrm>
              <a:custGeom>
                <a:avLst/>
                <a:gdLst>
                  <a:gd name="T0" fmla="*/ 0 w 67"/>
                  <a:gd name="T1" fmla="*/ 0 h 10"/>
                  <a:gd name="T2" fmla="*/ 20259 w 67"/>
                  <a:gd name="T3" fmla="*/ 0 h 10"/>
                  <a:gd name="T4" fmla="*/ 23458 w 67"/>
                  <a:gd name="T5" fmla="*/ 2858 h 10"/>
                  <a:gd name="T6" fmla="*/ 20259 w 67"/>
                  <a:gd name="T7" fmla="*/ 2858 h 10"/>
                  <a:gd name="T8" fmla="*/ 0 w 67"/>
                  <a:gd name="T9" fmla="*/ 2858 h 10"/>
                  <a:gd name="T10" fmla="*/ 0 w 67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" h="10">
                    <a:moveTo>
                      <a:pt x="0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66" y="0"/>
                      <a:pt x="66" y="0"/>
                      <a:pt x="66" y="9"/>
                    </a:cubicBezTo>
                    <a:lnTo>
                      <a:pt x="57" y="9"/>
                    </a:ln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45" name="Freeform 314">
                <a:extLst>
                  <a:ext uri="{FF2B5EF4-FFF2-40B4-BE49-F238E27FC236}">
                    <a16:creationId xmlns:a16="http://schemas.microsoft.com/office/drawing/2014/main" id="{ECB94AA8-9B09-464C-B572-A52465B58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995488"/>
                <a:ext cx="31750" cy="7937"/>
              </a:xfrm>
              <a:custGeom>
                <a:avLst/>
                <a:gdLst>
                  <a:gd name="T0" fmla="*/ 0 w 87"/>
                  <a:gd name="T1" fmla="*/ 7540 h 20"/>
                  <a:gd name="T2" fmla="*/ 31385 w 87"/>
                  <a:gd name="T3" fmla="*/ 7540 h 20"/>
                  <a:gd name="T4" fmla="*/ 31385 w 87"/>
                  <a:gd name="T5" fmla="*/ 0 h 20"/>
                  <a:gd name="T6" fmla="*/ 0 w 87"/>
                  <a:gd name="T7" fmla="*/ 0 h 20"/>
                  <a:gd name="T8" fmla="*/ 0 w 87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20">
                    <a:moveTo>
                      <a:pt x="0" y="19"/>
                    </a:moveTo>
                    <a:lnTo>
                      <a:pt x="86" y="19"/>
                    </a:lnTo>
                    <a:lnTo>
                      <a:pt x="86" y="0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46" name="Freeform 315">
                <a:extLst>
                  <a:ext uri="{FF2B5EF4-FFF2-40B4-BE49-F238E27FC236}">
                    <a16:creationId xmlns:a16="http://schemas.microsoft.com/office/drawing/2014/main" id="{2503892B-6E38-B945-9F0E-AD228E0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995488"/>
                <a:ext cx="31750" cy="7937"/>
              </a:xfrm>
              <a:custGeom>
                <a:avLst/>
                <a:gdLst>
                  <a:gd name="T0" fmla="*/ 0 w 87"/>
                  <a:gd name="T1" fmla="*/ 7540 h 20"/>
                  <a:gd name="T2" fmla="*/ 31385 w 87"/>
                  <a:gd name="T3" fmla="*/ 7540 h 20"/>
                  <a:gd name="T4" fmla="*/ 31385 w 87"/>
                  <a:gd name="T5" fmla="*/ 0 h 20"/>
                  <a:gd name="T6" fmla="*/ 0 w 87"/>
                  <a:gd name="T7" fmla="*/ 0 h 20"/>
                  <a:gd name="T8" fmla="*/ 0 w 87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20">
                    <a:moveTo>
                      <a:pt x="0" y="19"/>
                    </a:moveTo>
                    <a:lnTo>
                      <a:pt x="86" y="19"/>
                    </a:lnTo>
                    <a:lnTo>
                      <a:pt x="86" y="0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47" name="Freeform 316">
                <a:extLst>
                  <a:ext uri="{FF2B5EF4-FFF2-40B4-BE49-F238E27FC236}">
                    <a16:creationId xmlns:a16="http://schemas.microsoft.com/office/drawing/2014/main" id="{D1AA9BA8-5F46-7F49-BADC-A6B1C0D6C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962150"/>
                <a:ext cx="11112" cy="14288"/>
              </a:xfrm>
              <a:custGeom>
                <a:avLst/>
                <a:gdLst>
                  <a:gd name="T0" fmla="*/ 3704 w 30"/>
                  <a:gd name="T1" fmla="*/ 0 h 39"/>
                  <a:gd name="T2" fmla="*/ 10742 w 30"/>
                  <a:gd name="T3" fmla="*/ 6961 h 39"/>
                  <a:gd name="T4" fmla="*/ 7038 w 30"/>
                  <a:gd name="T5" fmla="*/ 6961 h 39"/>
                  <a:gd name="T6" fmla="*/ 3704 w 30"/>
                  <a:gd name="T7" fmla="*/ 13922 h 39"/>
                  <a:gd name="T8" fmla="*/ 0 w 30"/>
                  <a:gd name="T9" fmla="*/ 6961 h 39"/>
                  <a:gd name="T10" fmla="*/ 3704 w 30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9">
                    <a:moveTo>
                      <a:pt x="10" y="0"/>
                    </a:moveTo>
                    <a:cubicBezTo>
                      <a:pt x="19" y="9"/>
                      <a:pt x="29" y="9"/>
                      <a:pt x="29" y="19"/>
                    </a:cubicBezTo>
                    <a:lnTo>
                      <a:pt x="19" y="19"/>
                    </a:lnTo>
                    <a:cubicBezTo>
                      <a:pt x="10" y="28"/>
                      <a:pt x="10" y="38"/>
                      <a:pt x="10" y="38"/>
                    </a:cubicBezTo>
                    <a:cubicBezTo>
                      <a:pt x="10" y="28"/>
                      <a:pt x="0" y="28"/>
                      <a:pt x="0" y="19"/>
                    </a:cubicBezTo>
                    <a:cubicBezTo>
                      <a:pt x="0" y="9"/>
                      <a:pt x="10" y="9"/>
                      <a:pt x="10" y="0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48" name="Freeform 317">
                <a:extLst>
                  <a:ext uri="{FF2B5EF4-FFF2-40B4-BE49-F238E27FC236}">
                    <a16:creationId xmlns:a16="http://schemas.microsoft.com/office/drawing/2014/main" id="{FE492951-EE81-5D46-972D-B230FF30B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613" y="1962150"/>
                <a:ext cx="11112" cy="14288"/>
              </a:xfrm>
              <a:custGeom>
                <a:avLst/>
                <a:gdLst>
                  <a:gd name="T0" fmla="*/ 3704 w 30"/>
                  <a:gd name="T1" fmla="*/ 0 h 39"/>
                  <a:gd name="T2" fmla="*/ 10742 w 30"/>
                  <a:gd name="T3" fmla="*/ 6961 h 39"/>
                  <a:gd name="T4" fmla="*/ 7038 w 30"/>
                  <a:gd name="T5" fmla="*/ 6961 h 39"/>
                  <a:gd name="T6" fmla="*/ 3704 w 30"/>
                  <a:gd name="T7" fmla="*/ 13922 h 39"/>
                  <a:gd name="T8" fmla="*/ 0 w 30"/>
                  <a:gd name="T9" fmla="*/ 6961 h 39"/>
                  <a:gd name="T10" fmla="*/ 3704 w 30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9">
                    <a:moveTo>
                      <a:pt x="10" y="0"/>
                    </a:moveTo>
                    <a:cubicBezTo>
                      <a:pt x="19" y="9"/>
                      <a:pt x="29" y="9"/>
                      <a:pt x="29" y="19"/>
                    </a:cubicBezTo>
                    <a:lnTo>
                      <a:pt x="19" y="19"/>
                    </a:lnTo>
                    <a:cubicBezTo>
                      <a:pt x="10" y="28"/>
                      <a:pt x="10" y="38"/>
                      <a:pt x="10" y="38"/>
                    </a:cubicBezTo>
                    <a:cubicBezTo>
                      <a:pt x="10" y="28"/>
                      <a:pt x="0" y="28"/>
                      <a:pt x="0" y="19"/>
                    </a:cubicBezTo>
                    <a:cubicBezTo>
                      <a:pt x="0" y="9"/>
                      <a:pt x="10" y="9"/>
                      <a:pt x="1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49" name="Freeform 318">
                <a:extLst>
                  <a:ext uri="{FF2B5EF4-FFF2-40B4-BE49-F238E27FC236}">
                    <a16:creationId xmlns:a16="http://schemas.microsoft.com/office/drawing/2014/main" id="{B68157BE-DD61-1F4B-A67C-E60AC7D1E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82775"/>
                <a:ext cx="20638" cy="106363"/>
              </a:xfrm>
              <a:custGeom>
                <a:avLst/>
                <a:gdLst>
                  <a:gd name="T0" fmla="*/ 0 w 58"/>
                  <a:gd name="T1" fmla="*/ 106004 h 296"/>
                  <a:gd name="T2" fmla="*/ 20282 w 58"/>
                  <a:gd name="T3" fmla="*/ 106004 h 296"/>
                  <a:gd name="T4" fmla="*/ 20282 w 58"/>
                  <a:gd name="T5" fmla="*/ 0 h 296"/>
                  <a:gd name="T6" fmla="*/ 0 w 58"/>
                  <a:gd name="T7" fmla="*/ 0 h 296"/>
                  <a:gd name="T8" fmla="*/ 0 w 58"/>
                  <a:gd name="T9" fmla="*/ 106004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96">
                    <a:moveTo>
                      <a:pt x="0" y="295"/>
                    </a:moveTo>
                    <a:lnTo>
                      <a:pt x="57" y="29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295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50" name="Freeform 319">
                <a:extLst>
                  <a:ext uri="{FF2B5EF4-FFF2-40B4-BE49-F238E27FC236}">
                    <a16:creationId xmlns:a16="http://schemas.microsoft.com/office/drawing/2014/main" id="{40023CEC-0F8F-8A43-BBB0-F189DAE26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1882775"/>
                <a:ext cx="1588" cy="106363"/>
              </a:xfrm>
              <a:custGeom>
                <a:avLst/>
                <a:gdLst>
                  <a:gd name="T0" fmla="*/ 0 w 1"/>
                  <a:gd name="T1" fmla="*/ 106004 h 296"/>
                  <a:gd name="T2" fmla="*/ 0 w 1"/>
                  <a:gd name="T3" fmla="*/ 0 h 296"/>
                  <a:gd name="T4" fmla="*/ 0 w 1"/>
                  <a:gd name="T5" fmla="*/ 106004 h 2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96">
                    <a:moveTo>
                      <a:pt x="0" y="295"/>
                    </a:moveTo>
                    <a:lnTo>
                      <a:pt x="0" y="0"/>
                    </a:lnTo>
                    <a:lnTo>
                      <a:pt x="0" y="295"/>
                    </a:lnTo>
                  </a:path>
                </a:pathLst>
              </a:custGeom>
              <a:solidFill>
                <a:srgbClr val="CFE7F5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51" name="Freeform 320">
                <a:extLst>
                  <a:ext uri="{FF2B5EF4-FFF2-40B4-BE49-F238E27FC236}">
                    <a16:creationId xmlns:a16="http://schemas.microsoft.com/office/drawing/2014/main" id="{AA01B7A2-B880-F844-9E91-FC28C733D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82775"/>
                <a:ext cx="20638" cy="106363"/>
              </a:xfrm>
              <a:custGeom>
                <a:avLst/>
                <a:gdLst>
                  <a:gd name="T0" fmla="*/ 0 w 58"/>
                  <a:gd name="T1" fmla="*/ 106004 h 296"/>
                  <a:gd name="T2" fmla="*/ 20282 w 58"/>
                  <a:gd name="T3" fmla="*/ 106004 h 296"/>
                  <a:gd name="T4" fmla="*/ 20282 w 58"/>
                  <a:gd name="T5" fmla="*/ 0 h 296"/>
                  <a:gd name="T6" fmla="*/ 0 w 58"/>
                  <a:gd name="T7" fmla="*/ 0 h 296"/>
                  <a:gd name="T8" fmla="*/ 0 w 58"/>
                  <a:gd name="T9" fmla="*/ 106004 h 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96">
                    <a:moveTo>
                      <a:pt x="0" y="295"/>
                    </a:moveTo>
                    <a:lnTo>
                      <a:pt x="57" y="295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0" y="29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52" name="Freeform 321">
                <a:extLst>
                  <a:ext uri="{FF2B5EF4-FFF2-40B4-BE49-F238E27FC236}">
                    <a16:creationId xmlns:a16="http://schemas.microsoft.com/office/drawing/2014/main" id="{E5FDAB43-0E4D-AC4D-8BD2-88415BC76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906588"/>
                <a:ext cx="58737" cy="23812"/>
              </a:xfrm>
              <a:custGeom>
                <a:avLst/>
                <a:gdLst>
                  <a:gd name="T0" fmla="*/ 0 w 164"/>
                  <a:gd name="T1" fmla="*/ 16808 h 68"/>
                  <a:gd name="T2" fmla="*/ 20773 w 164"/>
                  <a:gd name="T3" fmla="*/ 13307 h 68"/>
                  <a:gd name="T4" fmla="*/ 30801 w 164"/>
                  <a:gd name="T5" fmla="*/ 13307 h 68"/>
                  <a:gd name="T6" fmla="*/ 51216 w 164"/>
                  <a:gd name="T7" fmla="*/ 23462 h 68"/>
                  <a:gd name="T8" fmla="*/ 58379 w 164"/>
                  <a:gd name="T9" fmla="*/ 13307 h 68"/>
                  <a:gd name="T10" fmla="*/ 34383 w 164"/>
                  <a:gd name="T11" fmla="*/ 0 h 68"/>
                  <a:gd name="T12" fmla="*/ 20773 w 164"/>
                  <a:gd name="T13" fmla="*/ 0 h 68"/>
                  <a:gd name="T14" fmla="*/ 0 w 164"/>
                  <a:gd name="T15" fmla="*/ 3502 h 68"/>
                  <a:gd name="T16" fmla="*/ 0 w 164"/>
                  <a:gd name="T17" fmla="*/ 1680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4" h="68">
                    <a:moveTo>
                      <a:pt x="0" y="48"/>
                    </a:moveTo>
                    <a:cubicBezTo>
                      <a:pt x="10" y="38"/>
                      <a:pt x="29" y="38"/>
                      <a:pt x="58" y="38"/>
                    </a:cubicBezTo>
                    <a:cubicBezTo>
                      <a:pt x="67" y="38"/>
                      <a:pt x="77" y="38"/>
                      <a:pt x="86" y="38"/>
                    </a:cubicBezTo>
                    <a:cubicBezTo>
                      <a:pt x="124" y="48"/>
                      <a:pt x="153" y="58"/>
                      <a:pt x="143" y="67"/>
                    </a:cubicBezTo>
                    <a:lnTo>
                      <a:pt x="163" y="38"/>
                    </a:lnTo>
                    <a:cubicBezTo>
                      <a:pt x="163" y="29"/>
                      <a:pt x="134" y="10"/>
                      <a:pt x="96" y="0"/>
                    </a:cubicBezTo>
                    <a:cubicBezTo>
                      <a:pt x="77" y="0"/>
                      <a:pt x="67" y="0"/>
                      <a:pt x="58" y="0"/>
                    </a:cubicBezTo>
                    <a:cubicBezTo>
                      <a:pt x="29" y="0"/>
                      <a:pt x="10" y="0"/>
                      <a:pt x="0" y="10"/>
                    </a:cubicBezTo>
                    <a:cubicBezTo>
                      <a:pt x="0" y="48"/>
                      <a:pt x="0" y="48"/>
                      <a:pt x="0" y="48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53" name="Freeform 322">
                <a:extLst>
                  <a:ext uri="{FF2B5EF4-FFF2-40B4-BE49-F238E27FC236}">
                    <a16:creationId xmlns:a16="http://schemas.microsoft.com/office/drawing/2014/main" id="{AD27249A-F0DE-D845-9AF3-802C01BF1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906588"/>
                <a:ext cx="58737" cy="23812"/>
              </a:xfrm>
              <a:custGeom>
                <a:avLst/>
                <a:gdLst>
                  <a:gd name="T0" fmla="*/ 0 w 164"/>
                  <a:gd name="T1" fmla="*/ 16808 h 68"/>
                  <a:gd name="T2" fmla="*/ 20773 w 164"/>
                  <a:gd name="T3" fmla="*/ 13307 h 68"/>
                  <a:gd name="T4" fmla="*/ 30801 w 164"/>
                  <a:gd name="T5" fmla="*/ 13307 h 68"/>
                  <a:gd name="T6" fmla="*/ 51216 w 164"/>
                  <a:gd name="T7" fmla="*/ 23462 h 68"/>
                  <a:gd name="T8" fmla="*/ 58379 w 164"/>
                  <a:gd name="T9" fmla="*/ 13307 h 68"/>
                  <a:gd name="T10" fmla="*/ 34383 w 164"/>
                  <a:gd name="T11" fmla="*/ 0 h 68"/>
                  <a:gd name="T12" fmla="*/ 20773 w 164"/>
                  <a:gd name="T13" fmla="*/ 0 h 68"/>
                  <a:gd name="T14" fmla="*/ 0 w 164"/>
                  <a:gd name="T15" fmla="*/ 3502 h 68"/>
                  <a:gd name="T16" fmla="*/ 0 w 164"/>
                  <a:gd name="T17" fmla="*/ 1680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4" h="68">
                    <a:moveTo>
                      <a:pt x="0" y="48"/>
                    </a:moveTo>
                    <a:cubicBezTo>
                      <a:pt x="10" y="38"/>
                      <a:pt x="29" y="38"/>
                      <a:pt x="58" y="38"/>
                    </a:cubicBezTo>
                    <a:cubicBezTo>
                      <a:pt x="67" y="38"/>
                      <a:pt x="77" y="38"/>
                      <a:pt x="86" y="38"/>
                    </a:cubicBezTo>
                    <a:cubicBezTo>
                      <a:pt x="124" y="48"/>
                      <a:pt x="153" y="58"/>
                      <a:pt x="143" y="67"/>
                    </a:cubicBezTo>
                    <a:lnTo>
                      <a:pt x="163" y="38"/>
                    </a:lnTo>
                    <a:cubicBezTo>
                      <a:pt x="163" y="29"/>
                      <a:pt x="134" y="10"/>
                      <a:pt x="96" y="0"/>
                    </a:cubicBezTo>
                    <a:cubicBezTo>
                      <a:pt x="77" y="0"/>
                      <a:pt x="67" y="0"/>
                      <a:pt x="58" y="0"/>
                    </a:cubicBezTo>
                    <a:cubicBezTo>
                      <a:pt x="29" y="0"/>
                      <a:pt x="10" y="0"/>
                      <a:pt x="0" y="10"/>
                    </a:cubicBezTo>
                    <a:cubicBezTo>
                      <a:pt x="0" y="48"/>
                      <a:pt x="0" y="48"/>
                      <a:pt x="0" y="4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54" name="Freeform 323">
                <a:extLst>
                  <a:ext uri="{FF2B5EF4-FFF2-40B4-BE49-F238E27FC236}">
                    <a16:creationId xmlns:a16="http://schemas.microsoft.com/office/drawing/2014/main" id="{952141C4-1E10-4F4D-AFCB-C324C355C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927225"/>
                <a:ext cx="14287" cy="11113"/>
              </a:xfrm>
              <a:custGeom>
                <a:avLst/>
                <a:gdLst>
                  <a:gd name="T0" fmla="*/ 0 w 39"/>
                  <a:gd name="T1" fmla="*/ 10730 h 29"/>
                  <a:gd name="T2" fmla="*/ 10257 w 39"/>
                  <a:gd name="T3" fmla="*/ 3449 h 29"/>
                  <a:gd name="T4" fmla="*/ 6960 w 39"/>
                  <a:gd name="T5" fmla="*/ 0 h 29"/>
                  <a:gd name="T6" fmla="*/ 0 w 39"/>
                  <a:gd name="T7" fmla="*/ 0 h 29"/>
                  <a:gd name="T8" fmla="*/ 0 w 39"/>
                  <a:gd name="T9" fmla="*/ 1073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0" y="28"/>
                    </a:moveTo>
                    <a:cubicBezTo>
                      <a:pt x="19" y="28"/>
                      <a:pt x="28" y="19"/>
                      <a:pt x="28" y="9"/>
                    </a:cubicBezTo>
                    <a:cubicBezTo>
                      <a:pt x="38" y="9"/>
                      <a:pt x="28" y="0"/>
                      <a:pt x="19" y="0"/>
                    </a:cubicBezTo>
                    <a:cubicBezTo>
                      <a:pt x="9" y="0"/>
                      <a:pt x="9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55" name="Freeform 324">
                <a:extLst>
                  <a:ext uri="{FF2B5EF4-FFF2-40B4-BE49-F238E27FC236}">
                    <a16:creationId xmlns:a16="http://schemas.microsoft.com/office/drawing/2014/main" id="{1183B466-013D-FE45-9C1B-C8EF6C5CE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927225"/>
                <a:ext cx="14287" cy="11113"/>
              </a:xfrm>
              <a:custGeom>
                <a:avLst/>
                <a:gdLst>
                  <a:gd name="T0" fmla="*/ 0 w 39"/>
                  <a:gd name="T1" fmla="*/ 10730 h 29"/>
                  <a:gd name="T2" fmla="*/ 10257 w 39"/>
                  <a:gd name="T3" fmla="*/ 3449 h 29"/>
                  <a:gd name="T4" fmla="*/ 6960 w 39"/>
                  <a:gd name="T5" fmla="*/ 0 h 29"/>
                  <a:gd name="T6" fmla="*/ 0 w 39"/>
                  <a:gd name="T7" fmla="*/ 0 h 29"/>
                  <a:gd name="T8" fmla="*/ 0 w 39"/>
                  <a:gd name="T9" fmla="*/ 1073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0" y="28"/>
                    </a:moveTo>
                    <a:cubicBezTo>
                      <a:pt x="19" y="28"/>
                      <a:pt x="28" y="19"/>
                      <a:pt x="28" y="9"/>
                    </a:cubicBezTo>
                    <a:cubicBezTo>
                      <a:pt x="38" y="9"/>
                      <a:pt x="28" y="0"/>
                      <a:pt x="19" y="0"/>
                    </a:cubicBezTo>
                    <a:cubicBezTo>
                      <a:pt x="9" y="0"/>
                      <a:pt x="9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56" name="Freeform 325">
                <a:extLst>
                  <a:ext uri="{FF2B5EF4-FFF2-40B4-BE49-F238E27FC236}">
                    <a16:creationId xmlns:a16="http://schemas.microsoft.com/office/drawing/2014/main" id="{798A1168-23D4-DB4A-AB6E-FE7CEB12E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1927225"/>
                <a:ext cx="7937" cy="11113"/>
              </a:xfrm>
              <a:custGeom>
                <a:avLst/>
                <a:gdLst>
                  <a:gd name="T0" fmla="*/ 7559 w 21"/>
                  <a:gd name="T1" fmla="*/ 0 h 29"/>
                  <a:gd name="T2" fmla="*/ 0 w 21"/>
                  <a:gd name="T3" fmla="*/ 3449 h 29"/>
                  <a:gd name="T4" fmla="*/ 7559 w 21"/>
                  <a:gd name="T5" fmla="*/ 10730 h 29"/>
                  <a:gd name="T6" fmla="*/ 7559 w 21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9">
                    <a:moveTo>
                      <a:pt x="20" y="0"/>
                    </a:moveTo>
                    <a:cubicBezTo>
                      <a:pt x="10" y="0"/>
                      <a:pt x="0" y="9"/>
                      <a:pt x="0" y="9"/>
                    </a:cubicBezTo>
                    <a:cubicBezTo>
                      <a:pt x="0" y="19"/>
                      <a:pt x="10" y="19"/>
                      <a:pt x="20" y="28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57" name="Freeform 326">
                <a:extLst>
                  <a:ext uri="{FF2B5EF4-FFF2-40B4-BE49-F238E27FC236}">
                    <a16:creationId xmlns:a16="http://schemas.microsoft.com/office/drawing/2014/main" id="{A2972AC1-1D9C-594D-8D23-F34641AA8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3" y="1927225"/>
                <a:ext cx="7937" cy="11113"/>
              </a:xfrm>
              <a:custGeom>
                <a:avLst/>
                <a:gdLst>
                  <a:gd name="T0" fmla="*/ 7559 w 21"/>
                  <a:gd name="T1" fmla="*/ 0 h 29"/>
                  <a:gd name="T2" fmla="*/ 0 w 21"/>
                  <a:gd name="T3" fmla="*/ 3449 h 29"/>
                  <a:gd name="T4" fmla="*/ 7559 w 21"/>
                  <a:gd name="T5" fmla="*/ 10730 h 29"/>
                  <a:gd name="T6" fmla="*/ 7559 w 21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9">
                    <a:moveTo>
                      <a:pt x="20" y="0"/>
                    </a:moveTo>
                    <a:cubicBezTo>
                      <a:pt x="10" y="0"/>
                      <a:pt x="0" y="9"/>
                      <a:pt x="0" y="9"/>
                    </a:cubicBezTo>
                    <a:cubicBezTo>
                      <a:pt x="0" y="19"/>
                      <a:pt x="10" y="19"/>
                      <a:pt x="20" y="28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58" name="Freeform 327">
                <a:extLst>
                  <a:ext uri="{FF2B5EF4-FFF2-40B4-BE49-F238E27FC236}">
                    <a16:creationId xmlns:a16="http://schemas.microsoft.com/office/drawing/2014/main" id="{B4DD7778-4D36-2E4A-97B8-0B7C9D135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1930400"/>
                <a:ext cx="44450" cy="38100"/>
              </a:xfrm>
              <a:custGeom>
                <a:avLst/>
                <a:gdLst>
                  <a:gd name="T0" fmla="*/ 44094 w 125"/>
                  <a:gd name="T1" fmla="*/ 27317 h 106"/>
                  <a:gd name="T2" fmla="*/ 30582 w 125"/>
                  <a:gd name="T3" fmla="*/ 17253 h 106"/>
                  <a:gd name="T4" fmla="*/ 20269 w 125"/>
                  <a:gd name="T5" fmla="*/ 13658 h 106"/>
                  <a:gd name="T6" fmla="*/ 3200 w 125"/>
                  <a:gd name="T7" fmla="*/ 0 h 106"/>
                  <a:gd name="T8" fmla="*/ 0 w 125"/>
                  <a:gd name="T9" fmla="*/ 10424 h 106"/>
                  <a:gd name="T10" fmla="*/ 17069 w 125"/>
                  <a:gd name="T11" fmla="*/ 24082 h 106"/>
                  <a:gd name="T12" fmla="*/ 30582 w 125"/>
                  <a:gd name="T13" fmla="*/ 27317 h 106"/>
                  <a:gd name="T14" fmla="*/ 44094 w 125"/>
                  <a:gd name="T15" fmla="*/ 37741 h 106"/>
                  <a:gd name="T16" fmla="*/ 44094 w 125"/>
                  <a:gd name="T17" fmla="*/ 27317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" h="106">
                    <a:moveTo>
                      <a:pt x="124" y="76"/>
                    </a:moveTo>
                    <a:cubicBezTo>
                      <a:pt x="124" y="67"/>
                      <a:pt x="114" y="57"/>
                      <a:pt x="86" y="48"/>
                    </a:cubicBezTo>
                    <a:cubicBezTo>
                      <a:pt x="76" y="48"/>
                      <a:pt x="67" y="38"/>
                      <a:pt x="57" y="38"/>
                    </a:cubicBezTo>
                    <a:cubicBezTo>
                      <a:pt x="29" y="19"/>
                      <a:pt x="0" y="10"/>
                      <a:pt x="9" y="0"/>
                    </a:cubicBezTo>
                    <a:lnTo>
                      <a:pt x="0" y="29"/>
                    </a:lnTo>
                    <a:cubicBezTo>
                      <a:pt x="0" y="38"/>
                      <a:pt x="19" y="48"/>
                      <a:pt x="48" y="67"/>
                    </a:cubicBezTo>
                    <a:cubicBezTo>
                      <a:pt x="57" y="67"/>
                      <a:pt x="76" y="76"/>
                      <a:pt x="86" y="76"/>
                    </a:cubicBezTo>
                    <a:cubicBezTo>
                      <a:pt x="105" y="86"/>
                      <a:pt x="124" y="95"/>
                      <a:pt x="124" y="105"/>
                    </a:cubicBezTo>
                    <a:cubicBezTo>
                      <a:pt x="124" y="76"/>
                      <a:pt x="124" y="76"/>
                      <a:pt x="124" y="76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59" name="Freeform 328">
                <a:extLst>
                  <a:ext uri="{FF2B5EF4-FFF2-40B4-BE49-F238E27FC236}">
                    <a16:creationId xmlns:a16="http://schemas.microsoft.com/office/drawing/2014/main" id="{034EAE32-B4F4-654F-827D-667BE408E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688" y="1930400"/>
                <a:ext cx="44450" cy="38100"/>
              </a:xfrm>
              <a:custGeom>
                <a:avLst/>
                <a:gdLst>
                  <a:gd name="T0" fmla="*/ 44094 w 125"/>
                  <a:gd name="T1" fmla="*/ 27317 h 106"/>
                  <a:gd name="T2" fmla="*/ 30582 w 125"/>
                  <a:gd name="T3" fmla="*/ 17253 h 106"/>
                  <a:gd name="T4" fmla="*/ 20269 w 125"/>
                  <a:gd name="T5" fmla="*/ 13658 h 106"/>
                  <a:gd name="T6" fmla="*/ 3200 w 125"/>
                  <a:gd name="T7" fmla="*/ 0 h 106"/>
                  <a:gd name="T8" fmla="*/ 0 w 125"/>
                  <a:gd name="T9" fmla="*/ 10424 h 106"/>
                  <a:gd name="T10" fmla="*/ 17069 w 125"/>
                  <a:gd name="T11" fmla="*/ 24082 h 106"/>
                  <a:gd name="T12" fmla="*/ 30582 w 125"/>
                  <a:gd name="T13" fmla="*/ 27317 h 106"/>
                  <a:gd name="T14" fmla="*/ 44094 w 125"/>
                  <a:gd name="T15" fmla="*/ 37741 h 106"/>
                  <a:gd name="T16" fmla="*/ 44094 w 125"/>
                  <a:gd name="T17" fmla="*/ 27317 h 1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" h="106">
                    <a:moveTo>
                      <a:pt x="124" y="76"/>
                    </a:moveTo>
                    <a:cubicBezTo>
                      <a:pt x="124" y="67"/>
                      <a:pt x="114" y="57"/>
                      <a:pt x="86" y="48"/>
                    </a:cubicBezTo>
                    <a:cubicBezTo>
                      <a:pt x="76" y="48"/>
                      <a:pt x="67" y="38"/>
                      <a:pt x="57" y="38"/>
                    </a:cubicBezTo>
                    <a:cubicBezTo>
                      <a:pt x="29" y="19"/>
                      <a:pt x="0" y="10"/>
                      <a:pt x="9" y="0"/>
                    </a:cubicBezTo>
                    <a:lnTo>
                      <a:pt x="0" y="29"/>
                    </a:lnTo>
                    <a:cubicBezTo>
                      <a:pt x="0" y="38"/>
                      <a:pt x="19" y="48"/>
                      <a:pt x="48" y="67"/>
                    </a:cubicBezTo>
                    <a:cubicBezTo>
                      <a:pt x="57" y="67"/>
                      <a:pt x="76" y="76"/>
                      <a:pt x="86" y="76"/>
                    </a:cubicBezTo>
                    <a:cubicBezTo>
                      <a:pt x="105" y="86"/>
                      <a:pt x="124" y="95"/>
                      <a:pt x="124" y="105"/>
                    </a:cubicBezTo>
                    <a:cubicBezTo>
                      <a:pt x="124" y="76"/>
                      <a:pt x="124" y="76"/>
                      <a:pt x="124" y="76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60" name="Freeform 329">
                <a:extLst>
                  <a:ext uri="{FF2B5EF4-FFF2-40B4-BE49-F238E27FC236}">
                    <a16:creationId xmlns:a16="http://schemas.microsoft.com/office/drawing/2014/main" id="{8B1BB202-C087-774F-9314-E9DA0FB6A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513" y="1909763"/>
                <a:ext cx="6350" cy="7937"/>
              </a:xfrm>
              <a:custGeom>
                <a:avLst/>
                <a:gdLst>
                  <a:gd name="T0" fmla="*/ 6016 w 19"/>
                  <a:gd name="T1" fmla="*/ 7540 h 20"/>
                  <a:gd name="T2" fmla="*/ 6016 w 19"/>
                  <a:gd name="T3" fmla="*/ 0 h 20"/>
                  <a:gd name="T4" fmla="*/ 6016 w 19"/>
                  <a:gd name="T5" fmla="*/ 7540 h 20"/>
                  <a:gd name="T6" fmla="*/ 0 w 19"/>
                  <a:gd name="T7" fmla="*/ 0 h 20"/>
                  <a:gd name="T8" fmla="*/ 3008 w 19"/>
                  <a:gd name="T9" fmla="*/ 7540 h 20"/>
                  <a:gd name="T10" fmla="*/ 6016 w 19"/>
                  <a:gd name="T11" fmla="*/ 754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18" y="19"/>
                    </a:moveTo>
                    <a:cubicBezTo>
                      <a:pt x="18" y="19"/>
                      <a:pt x="18" y="10"/>
                      <a:pt x="18" y="0"/>
                    </a:cubicBezTo>
                    <a:cubicBezTo>
                      <a:pt x="18" y="0"/>
                      <a:pt x="18" y="10"/>
                      <a:pt x="18" y="19"/>
                    </a:cubicBezTo>
                    <a:cubicBezTo>
                      <a:pt x="9" y="10"/>
                      <a:pt x="9" y="10"/>
                      <a:pt x="0" y="0"/>
                    </a:cubicBezTo>
                    <a:cubicBezTo>
                      <a:pt x="0" y="10"/>
                      <a:pt x="9" y="19"/>
                      <a:pt x="9" y="19"/>
                    </a:cubicBezTo>
                    <a:cubicBezTo>
                      <a:pt x="18" y="19"/>
                      <a:pt x="18" y="19"/>
                      <a:pt x="18" y="19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61" name="Freeform 330">
                <a:extLst>
                  <a:ext uri="{FF2B5EF4-FFF2-40B4-BE49-F238E27FC236}">
                    <a16:creationId xmlns:a16="http://schemas.microsoft.com/office/drawing/2014/main" id="{B49740DB-08FB-5F4B-A8F8-3E000246A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909763"/>
                <a:ext cx="7937" cy="7937"/>
              </a:xfrm>
              <a:custGeom>
                <a:avLst/>
                <a:gdLst>
                  <a:gd name="T0" fmla="*/ 3969 w 20"/>
                  <a:gd name="T1" fmla="*/ 0 h 20"/>
                  <a:gd name="T2" fmla="*/ 0 w 20"/>
                  <a:gd name="T3" fmla="*/ 0 h 20"/>
                  <a:gd name="T4" fmla="*/ 0 w 20"/>
                  <a:gd name="T5" fmla="*/ 7540 h 20"/>
                  <a:gd name="T6" fmla="*/ 7540 w 20"/>
                  <a:gd name="T7" fmla="*/ 7540 h 20"/>
                  <a:gd name="T8" fmla="*/ 3969 w 20"/>
                  <a:gd name="T9" fmla="*/ 7540 h 20"/>
                  <a:gd name="T10" fmla="*/ 3969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0" y="19"/>
                    </a:ln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62" name="Freeform 331">
                <a:extLst>
                  <a:ext uri="{FF2B5EF4-FFF2-40B4-BE49-F238E27FC236}">
                    <a16:creationId xmlns:a16="http://schemas.microsoft.com/office/drawing/2014/main" id="{09E78806-7CAA-C844-B07B-B1E933783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909763"/>
                <a:ext cx="11113" cy="7937"/>
              </a:xfrm>
              <a:custGeom>
                <a:avLst/>
                <a:gdLst>
                  <a:gd name="T0" fmla="*/ 7038 w 30"/>
                  <a:gd name="T1" fmla="*/ 0 h 20"/>
                  <a:gd name="T2" fmla="*/ 10743 w 30"/>
                  <a:gd name="T3" fmla="*/ 0 h 20"/>
                  <a:gd name="T4" fmla="*/ 0 w 30"/>
                  <a:gd name="T5" fmla="*/ 0 h 20"/>
                  <a:gd name="T6" fmla="*/ 3704 w 30"/>
                  <a:gd name="T7" fmla="*/ 0 h 20"/>
                  <a:gd name="T8" fmla="*/ 3704 w 30"/>
                  <a:gd name="T9" fmla="*/ 7540 h 20"/>
                  <a:gd name="T10" fmla="*/ 7038 w 30"/>
                  <a:gd name="T11" fmla="*/ 7540 h 20"/>
                  <a:gd name="T12" fmla="*/ 7038 w 3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0">
                    <a:moveTo>
                      <a:pt x="19" y="0"/>
                    </a:moveTo>
                    <a:lnTo>
                      <a:pt x="29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cubicBezTo>
                      <a:pt x="10" y="19"/>
                      <a:pt x="10" y="19"/>
                      <a:pt x="10" y="19"/>
                    </a:cubicBez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63" name="Freeform 332">
                <a:extLst>
                  <a:ext uri="{FF2B5EF4-FFF2-40B4-BE49-F238E27FC236}">
                    <a16:creationId xmlns:a16="http://schemas.microsoft.com/office/drawing/2014/main" id="{EE4C2057-0F9B-6C45-868D-61F46CB67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909763"/>
                <a:ext cx="7938" cy="11112"/>
              </a:xfrm>
              <a:custGeom>
                <a:avLst/>
                <a:gdLst>
                  <a:gd name="T0" fmla="*/ 0 w 20"/>
                  <a:gd name="T1" fmla="*/ 10729 h 29"/>
                  <a:gd name="T2" fmla="*/ 3572 w 20"/>
                  <a:gd name="T3" fmla="*/ 7280 h 29"/>
                  <a:gd name="T4" fmla="*/ 3572 w 20"/>
                  <a:gd name="T5" fmla="*/ 10729 h 29"/>
                  <a:gd name="T6" fmla="*/ 7541 w 20"/>
                  <a:gd name="T7" fmla="*/ 10729 h 29"/>
                  <a:gd name="T8" fmla="*/ 3572 w 20"/>
                  <a:gd name="T9" fmla="*/ 7280 h 29"/>
                  <a:gd name="T10" fmla="*/ 7541 w 20"/>
                  <a:gd name="T11" fmla="*/ 3832 h 29"/>
                  <a:gd name="T12" fmla="*/ 3572 w 20"/>
                  <a:gd name="T13" fmla="*/ 0 h 29"/>
                  <a:gd name="T14" fmla="*/ 0 w 20"/>
                  <a:gd name="T15" fmla="*/ 0 h 29"/>
                  <a:gd name="T16" fmla="*/ 0 w 20"/>
                  <a:gd name="T17" fmla="*/ 10729 h 29"/>
                  <a:gd name="T18" fmla="*/ 3572 w 20"/>
                  <a:gd name="T19" fmla="*/ 3832 h 29"/>
                  <a:gd name="T20" fmla="*/ 3572 w 20"/>
                  <a:gd name="T21" fmla="*/ 7280 h 29"/>
                  <a:gd name="T22" fmla="*/ 3572 w 20"/>
                  <a:gd name="T23" fmla="*/ 3832 h 29"/>
                  <a:gd name="T24" fmla="*/ 0 w 20"/>
                  <a:gd name="T25" fmla="*/ 10729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0" y="28"/>
                    </a:moveTo>
                    <a:cubicBezTo>
                      <a:pt x="9" y="19"/>
                      <a:pt x="9" y="19"/>
                      <a:pt x="9" y="19"/>
                    </a:cubicBezTo>
                    <a:cubicBezTo>
                      <a:pt x="9" y="28"/>
                      <a:pt x="9" y="28"/>
                      <a:pt x="9" y="28"/>
                    </a:cubicBezTo>
                    <a:lnTo>
                      <a:pt x="19" y="28"/>
                    </a:lnTo>
                    <a:lnTo>
                      <a:pt x="9" y="19"/>
                    </a:lnTo>
                    <a:cubicBezTo>
                      <a:pt x="19" y="19"/>
                      <a:pt x="19" y="19"/>
                      <a:pt x="19" y="10"/>
                    </a:cubicBezTo>
                    <a:lnTo>
                      <a:pt x="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9" y="10"/>
                    </a:lnTo>
                    <a:cubicBezTo>
                      <a:pt x="9" y="19"/>
                      <a:pt x="9" y="19"/>
                      <a:pt x="9" y="19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0" y="28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64" name="Freeform 333">
                <a:extLst>
                  <a:ext uri="{FF2B5EF4-FFF2-40B4-BE49-F238E27FC236}">
                    <a16:creationId xmlns:a16="http://schemas.microsoft.com/office/drawing/2014/main" id="{230498AE-6F2A-2046-95DC-80045BF19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438" y="1917700"/>
                <a:ext cx="11112" cy="11113"/>
              </a:xfrm>
              <a:custGeom>
                <a:avLst/>
                <a:gdLst>
                  <a:gd name="T0" fmla="*/ 7280 w 29"/>
                  <a:gd name="T1" fmla="*/ 3334 h 30"/>
                  <a:gd name="T2" fmla="*/ 7280 w 29"/>
                  <a:gd name="T3" fmla="*/ 7038 h 30"/>
                  <a:gd name="T4" fmla="*/ 10729 w 29"/>
                  <a:gd name="T5" fmla="*/ 10743 h 30"/>
                  <a:gd name="T6" fmla="*/ 10729 w 29"/>
                  <a:gd name="T7" fmla="*/ 0 h 30"/>
                  <a:gd name="T8" fmla="*/ 0 w 29"/>
                  <a:gd name="T9" fmla="*/ 3334 h 30"/>
                  <a:gd name="T10" fmla="*/ 3449 w 29"/>
                  <a:gd name="T11" fmla="*/ 3334 h 30"/>
                  <a:gd name="T12" fmla="*/ 7280 w 29"/>
                  <a:gd name="T13" fmla="*/ 3334 h 30"/>
                  <a:gd name="T14" fmla="*/ 3449 w 29"/>
                  <a:gd name="T15" fmla="*/ 3334 h 30"/>
                  <a:gd name="T16" fmla="*/ 7280 w 29"/>
                  <a:gd name="T17" fmla="*/ 0 h 30"/>
                  <a:gd name="T18" fmla="*/ 7280 w 29"/>
                  <a:gd name="T19" fmla="*/ 3334 h 30"/>
                  <a:gd name="T20" fmla="*/ 3449 w 29"/>
                  <a:gd name="T21" fmla="*/ 3334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19" y="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28" y="19"/>
                      <a:pt x="28" y="29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9" y="9"/>
                    </a:lnTo>
                    <a:cubicBezTo>
                      <a:pt x="19" y="9"/>
                      <a:pt x="19" y="9"/>
                      <a:pt x="19" y="9"/>
                    </a:cubicBezTo>
                    <a:close/>
                    <a:moveTo>
                      <a:pt x="9" y="9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9" y="9"/>
                      <a:pt x="9" y="9"/>
                      <a:pt x="9" y="9"/>
                    </a:cubicBezTo>
                    <a:close/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65" name="Freeform 334">
                <a:extLst>
                  <a:ext uri="{FF2B5EF4-FFF2-40B4-BE49-F238E27FC236}">
                    <a16:creationId xmlns:a16="http://schemas.microsoft.com/office/drawing/2014/main" id="{F177BB94-859E-1947-BDA7-B56E825F3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831975"/>
                <a:ext cx="7938" cy="3175"/>
              </a:xfrm>
              <a:custGeom>
                <a:avLst/>
                <a:gdLst>
                  <a:gd name="T0" fmla="*/ 0 w 20"/>
                  <a:gd name="T1" fmla="*/ 2858 h 10"/>
                  <a:gd name="T2" fmla="*/ 3969 w 20"/>
                  <a:gd name="T3" fmla="*/ 0 h 10"/>
                  <a:gd name="T4" fmla="*/ 7541 w 20"/>
                  <a:gd name="T5" fmla="*/ 2858 h 10"/>
                  <a:gd name="T6" fmla="*/ 3969 w 20"/>
                  <a:gd name="T7" fmla="*/ 2858 h 10"/>
                  <a:gd name="T8" fmla="*/ 0 w 2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0" y="9"/>
                    </a:moveTo>
                    <a:cubicBezTo>
                      <a:pt x="0" y="0"/>
                      <a:pt x="0" y="0"/>
                      <a:pt x="10" y="0"/>
                    </a:cubicBezTo>
                    <a:cubicBezTo>
                      <a:pt x="10" y="0"/>
                      <a:pt x="19" y="0"/>
                      <a:pt x="19" y="9"/>
                    </a:cubicBezTo>
                    <a:lnTo>
                      <a:pt x="10" y="9"/>
                    </a:ln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66" name="Freeform 335">
                <a:extLst>
                  <a:ext uri="{FF2B5EF4-FFF2-40B4-BE49-F238E27FC236}">
                    <a16:creationId xmlns:a16="http://schemas.microsoft.com/office/drawing/2014/main" id="{48C39F97-BEED-A849-AF9F-4D790A485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11338"/>
                <a:ext cx="133350" cy="41275"/>
              </a:xfrm>
              <a:custGeom>
                <a:avLst/>
                <a:gdLst>
                  <a:gd name="T0" fmla="*/ 64883 w 372"/>
                  <a:gd name="T1" fmla="*/ 0 h 115"/>
                  <a:gd name="T2" fmla="*/ 88900 w 372"/>
                  <a:gd name="T3" fmla="*/ 3230 h 115"/>
                  <a:gd name="T4" fmla="*/ 98937 w 372"/>
                  <a:gd name="T5" fmla="*/ 6819 h 115"/>
                  <a:gd name="T6" fmla="*/ 105748 w 372"/>
                  <a:gd name="T7" fmla="*/ 6819 h 115"/>
                  <a:gd name="T8" fmla="*/ 122954 w 372"/>
                  <a:gd name="T9" fmla="*/ 10050 h 115"/>
                  <a:gd name="T10" fmla="*/ 132992 w 372"/>
                  <a:gd name="T11" fmla="*/ 16869 h 115"/>
                  <a:gd name="T12" fmla="*/ 129765 w 372"/>
                  <a:gd name="T13" fmla="*/ 16869 h 115"/>
                  <a:gd name="T14" fmla="*/ 129765 w 372"/>
                  <a:gd name="T15" fmla="*/ 23688 h 115"/>
                  <a:gd name="T16" fmla="*/ 122954 w 372"/>
                  <a:gd name="T17" fmla="*/ 27277 h 115"/>
                  <a:gd name="T18" fmla="*/ 119370 w 372"/>
                  <a:gd name="T19" fmla="*/ 30508 h 115"/>
                  <a:gd name="T20" fmla="*/ 112559 w 372"/>
                  <a:gd name="T21" fmla="*/ 37686 h 115"/>
                  <a:gd name="T22" fmla="*/ 109333 w 372"/>
                  <a:gd name="T23" fmla="*/ 37686 h 115"/>
                  <a:gd name="T24" fmla="*/ 109333 w 372"/>
                  <a:gd name="T25" fmla="*/ 40916 h 115"/>
                  <a:gd name="T26" fmla="*/ 64883 w 372"/>
                  <a:gd name="T27" fmla="*/ 34097 h 115"/>
                  <a:gd name="T28" fmla="*/ 24017 w 372"/>
                  <a:gd name="T29" fmla="*/ 40916 h 115"/>
                  <a:gd name="T30" fmla="*/ 20433 w 372"/>
                  <a:gd name="T31" fmla="*/ 37686 h 115"/>
                  <a:gd name="T32" fmla="*/ 17206 w 372"/>
                  <a:gd name="T33" fmla="*/ 37686 h 115"/>
                  <a:gd name="T34" fmla="*/ 10396 w 372"/>
                  <a:gd name="T35" fmla="*/ 30508 h 115"/>
                  <a:gd name="T36" fmla="*/ 10396 w 372"/>
                  <a:gd name="T37" fmla="*/ 27277 h 115"/>
                  <a:gd name="T38" fmla="*/ 3585 w 372"/>
                  <a:gd name="T39" fmla="*/ 23688 h 115"/>
                  <a:gd name="T40" fmla="*/ 3585 w 372"/>
                  <a:gd name="T41" fmla="*/ 16869 h 115"/>
                  <a:gd name="T42" fmla="*/ 0 w 372"/>
                  <a:gd name="T43" fmla="*/ 16869 h 115"/>
                  <a:gd name="T44" fmla="*/ 10396 w 372"/>
                  <a:gd name="T45" fmla="*/ 10050 h 115"/>
                  <a:gd name="T46" fmla="*/ 24017 w 372"/>
                  <a:gd name="T47" fmla="*/ 6819 h 115"/>
                  <a:gd name="T48" fmla="*/ 34054 w 372"/>
                  <a:gd name="T49" fmla="*/ 6819 h 115"/>
                  <a:gd name="T50" fmla="*/ 44450 w 372"/>
                  <a:gd name="T51" fmla="*/ 3230 h 115"/>
                  <a:gd name="T52" fmla="*/ 64883 w 372"/>
                  <a:gd name="T53" fmla="*/ 0 h 11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72" h="115">
                    <a:moveTo>
                      <a:pt x="181" y="0"/>
                    </a:moveTo>
                    <a:cubicBezTo>
                      <a:pt x="210" y="0"/>
                      <a:pt x="229" y="0"/>
                      <a:pt x="248" y="9"/>
                    </a:cubicBezTo>
                    <a:cubicBezTo>
                      <a:pt x="248" y="9"/>
                      <a:pt x="267" y="9"/>
                      <a:pt x="276" y="19"/>
                    </a:cubicBezTo>
                    <a:cubicBezTo>
                      <a:pt x="286" y="19"/>
                      <a:pt x="295" y="19"/>
                      <a:pt x="295" y="19"/>
                    </a:cubicBezTo>
                    <a:cubicBezTo>
                      <a:pt x="314" y="19"/>
                      <a:pt x="324" y="19"/>
                      <a:pt x="343" y="28"/>
                    </a:cubicBezTo>
                    <a:cubicBezTo>
                      <a:pt x="352" y="28"/>
                      <a:pt x="362" y="38"/>
                      <a:pt x="371" y="47"/>
                    </a:cubicBezTo>
                    <a:cubicBezTo>
                      <a:pt x="362" y="47"/>
                      <a:pt x="362" y="47"/>
                      <a:pt x="362" y="47"/>
                    </a:cubicBezTo>
                    <a:cubicBezTo>
                      <a:pt x="362" y="66"/>
                      <a:pt x="362" y="66"/>
                      <a:pt x="362" y="66"/>
                    </a:cubicBezTo>
                    <a:cubicBezTo>
                      <a:pt x="343" y="76"/>
                      <a:pt x="343" y="76"/>
                      <a:pt x="343" y="76"/>
                    </a:cubicBezTo>
                    <a:cubicBezTo>
                      <a:pt x="333" y="85"/>
                      <a:pt x="333" y="85"/>
                      <a:pt x="333" y="85"/>
                    </a:cubicBezTo>
                    <a:cubicBezTo>
                      <a:pt x="314" y="105"/>
                      <a:pt x="314" y="105"/>
                      <a:pt x="314" y="105"/>
                    </a:cubicBezTo>
                    <a:cubicBezTo>
                      <a:pt x="305" y="105"/>
                      <a:pt x="305" y="105"/>
                      <a:pt x="305" y="105"/>
                    </a:cubicBezTo>
                    <a:cubicBezTo>
                      <a:pt x="305" y="114"/>
                      <a:pt x="305" y="114"/>
                      <a:pt x="305" y="114"/>
                    </a:cubicBezTo>
                    <a:cubicBezTo>
                      <a:pt x="181" y="95"/>
                      <a:pt x="181" y="95"/>
                      <a:pt x="181" y="95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48" y="105"/>
                      <a:pt x="48" y="105"/>
                      <a:pt x="48" y="10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0" y="38"/>
                      <a:pt x="19" y="28"/>
                      <a:pt x="29" y="28"/>
                    </a:cubicBezTo>
                    <a:cubicBezTo>
                      <a:pt x="48" y="19"/>
                      <a:pt x="57" y="19"/>
                      <a:pt x="67" y="19"/>
                    </a:cubicBezTo>
                    <a:cubicBezTo>
                      <a:pt x="76" y="19"/>
                      <a:pt x="86" y="19"/>
                      <a:pt x="95" y="19"/>
                    </a:cubicBezTo>
                    <a:cubicBezTo>
                      <a:pt x="105" y="9"/>
                      <a:pt x="114" y="9"/>
                      <a:pt x="124" y="9"/>
                    </a:cubicBezTo>
                    <a:cubicBezTo>
                      <a:pt x="143" y="0"/>
                      <a:pt x="162" y="0"/>
                      <a:pt x="181" y="0"/>
                    </a:cubicBez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67" name="Freeform 336">
                <a:extLst>
                  <a:ext uri="{FF2B5EF4-FFF2-40B4-BE49-F238E27FC236}">
                    <a16:creationId xmlns:a16="http://schemas.microsoft.com/office/drawing/2014/main" id="{068B0296-92C5-1A43-ABE1-D2898D61C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855788"/>
                <a:ext cx="85725" cy="14287"/>
              </a:xfrm>
              <a:custGeom>
                <a:avLst/>
                <a:gdLst>
                  <a:gd name="T0" fmla="*/ 40890 w 239"/>
                  <a:gd name="T1" fmla="*/ 13930 h 40"/>
                  <a:gd name="T2" fmla="*/ 3228 w 239"/>
                  <a:gd name="T3" fmla="*/ 7144 h 40"/>
                  <a:gd name="T4" fmla="*/ 0 w 239"/>
                  <a:gd name="T5" fmla="*/ 7144 h 40"/>
                  <a:gd name="T6" fmla="*/ 3228 w 239"/>
                  <a:gd name="T7" fmla="*/ 3572 h 40"/>
                  <a:gd name="T8" fmla="*/ 40890 w 239"/>
                  <a:gd name="T9" fmla="*/ 0 h 40"/>
                  <a:gd name="T10" fmla="*/ 81779 w 239"/>
                  <a:gd name="T11" fmla="*/ 3572 h 40"/>
                  <a:gd name="T12" fmla="*/ 85366 w 239"/>
                  <a:gd name="T13" fmla="*/ 7144 h 40"/>
                  <a:gd name="T14" fmla="*/ 81779 w 239"/>
                  <a:gd name="T15" fmla="*/ 7144 h 40"/>
                  <a:gd name="T16" fmla="*/ 40890 w 239"/>
                  <a:gd name="T17" fmla="*/ 1393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9" h="40">
                    <a:moveTo>
                      <a:pt x="114" y="39"/>
                    </a:moveTo>
                    <a:cubicBezTo>
                      <a:pt x="76" y="39"/>
                      <a:pt x="38" y="29"/>
                      <a:pt x="9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0"/>
                      <a:pt x="0" y="10"/>
                      <a:pt x="9" y="10"/>
                    </a:cubicBezTo>
                    <a:cubicBezTo>
                      <a:pt x="38" y="0"/>
                      <a:pt x="76" y="0"/>
                      <a:pt x="114" y="0"/>
                    </a:cubicBezTo>
                    <a:cubicBezTo>
                      <a:pt x="162" y="0"/>
                      <a:pt x="200" y="0"/>
                      <a:pt x="228" y="10"/>
                    </a:cubicBezTo>
                    <a:cubicBezTo>
                      <a:pt x="238" y="10"/>
                      <a:pt x="238" y="10"/>
                      <a:pt x="238" y="20"/>
                    </a:cubicBezTo>
                    <a:lnTo>
                      <a:pt x="228" y="20"/>
                    </a:lnTo>
                    <a:cubicBezTo>
                      <a:pt x="200" y="29"/>
                      <a:pt x="162" y="39"/>
                      <a:pt x="114" y="39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68" name="Freeform 337">
                <a:extLst>
                  <a:ext uri="{FF2B5EF4-FFF2-40B4-BE49-F238E27FC236}">
                    <a16:creationId xmlns:a16="http://schemas.microsoft.com/office/drawing/2014/main" id="{D32E39EE-C2DE-ED40-AD74-58FF8713D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855788"/>
                <a:ext cx="85725" cy="14287"/>
              </a:xfrm>
              <a:custGeom>
                <a:avLst/>
                <a:gdLst>
                  <a:gd name="T0" fmla="*/ 40890 w 239"/>
                  <a:gd name="T1" fmla="*/ 13930 h 40"/>
                  <a:gd name="T2" fmla="*/ 3228 w 239"/>
                  <a:gd name="T3" fmla="*/ 7144 h 40"/>
                  <a:gd name="T4" fmla="*/ 0 w 239"/>
                  <a:gd name="T5" fmla="*/ 7144 h 40"/>
                  <a:gd name="T6" fmla="*/ 3228 w 239"/>
                  <a:gd name="T7" fmla="*/ 3572 h 40"/>
                  <a:gd name="T8" fmla="*/ 40890 w 239"/>
                  <a:gd name="T9" fmla="*/ 0 h 40"/>
                  <a:gd name="T10" fmla="*/ 81779 w 239"/>
                  <a:gd name="T11" fmla="*/ 3572 h 40"/>
                  <a:gd name="T12" fmla="*/ 85366 w 239"/>
                  <a:gd name="T13" fmla="*/ 7144 h 40"/>
                  <a:gd name="T14" fmla="*/ 81779 w 239"/>
                  <a:gd name="T15" fmla="*/ 7144 h 40"/>
                  <a:gd name="T16" fmla="*/ 40890 w 239"/>
                  <a:gd name="T17" fmla="*/ 1393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9" h="40">
                    <a:moveTo>
                      <a:pt x="114" y="39"/>
                    </a:moveTo>
                    <a:cubicBezTo>
                      <a:pt x="76" y="39"/>
                      <a:pt x="38" y="29"/>
                      <a:pt x="9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0"/>
                      <a:pt x="0" y="10"/>
                      <a:pt x="9" y="10"/>
                    </a:cubicBezTo>
                    <a:cubicBezTo>
                      <a:pt x="38" y="0"/>
                      <a:pt x="76" y="0"/>
                      <a:pt x="114" y="0"/>
                    </a:cubicBezTo>
                    <a:cubicBezTo>
                      <a:pt x="162" y="0"/>
                      <a:pt x="200" y="0"/>
                      <a:pt x="228" y="10"/>
                    </a:cubicBezTo>
                    <a:cubicBezTo>
                      <a:pt x="238" y="10"/>
                      <a:pt x="238" y="10"/>
                      <a:pt x="238" y="20"/>
                    </a:cubicBezTo>
                    <a:lnTo>
                      <a:pt x="228" y="20"/>
                    </a:lnTo>
                    <a:cubicBezTo>
                      <a:pt x="200" y="29"/>
                      <a:pt x="162" y="39"/>
                      <a:pt x="114" y="39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69" name="Freeform 338">
                <a:extLst>
                  <a:ext uri="{FF2B5EF4-FFF2-40B4-BE49-F238E27FC236}">
                    <a16:creationId xmlns:a16="http://schemas.microsoft.com/office/drawing/2014/main" id="{A27DE718-1288-FB47-87C2-AA1812D18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55788"/>
                <a:ext cx="79375" cy="11112"/>
              </a:xfrm>
              <a:custGeom>
                <a:avLst/>
                <a:gdLst>
                  <a:gd name="T0" fmla="*/ 37884 w 220"/>
                  <a:gd name="T1" fmla="*/ 10742 h 30"/>
                  <a:gd name="T2" fmla="*/ 0 w 220"/>
                  <a:gd name="T3" fmla="*/ 7408 h 30"/>
                  <a:gd name="T4" fmla="*/ 37884 w 220"/>
                  <a:gd name="T5" fmla="*/ 0 h 30"/>
                  <a:gd name="T6" fmla="*/ 79014 w 220"/>
                  <a:gd name="T7" fmla="*/ 7408 h 30"/>
                  <a:gd name="T8" fmla="*/ 37884 w 220"/>
                  <a:gd name="T9" fmla="*/ 1074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0" h="30">
                    <a:moveTo>
                      <a:pt x="105" y="29"/>
                    </a:moveTo>
                    <a:cubicBezTo>
                      <a:pt x="67" y="29"/>
                      <a:pt x="29" y="20"/>
                      <a:pt x="0" y="20"/>
                    </a:cubicBezTo>
                    <a:cubicBezTo>
                      <a:pt x="29" y="10"/>
                      <a:pt x="67" y="0"/>
                      <a:pt x="105" y="0"/>
                    </a:cubicBezTo>
                    <a:cubicBezTo>
                      <a:pt x="153" y="0"/>
                      <a:pt x="191" y="10"/>
                      <a:pt x="219" y="20"/>
                    </a:cubicBezTo>
                    <a:cubicBezTo>
                      <a:pt x="191" y="20"/>
                      <a:pt x="153" y="29"/>
                      <a:pt x="105" y="29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70" name="Line 339">
                <a:extLst>
                  <a:ext uri="{FF2B5EF4-FFF2-40B4-BE49-F238E27FC236}">
                    <a16:creationId xmlns:a16="http://schemas.microsoft.com/office/drawing/2014/main" id="{D174B8B4-97F7-D544-94C4-B3B8985CEF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9075" y="1852613"/>
                <a:ext cx="1588" cy="14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71" name="Line 340">
                <a:extLst>
                  <a:ext uri="{FF2B5EF4-FFF2-40B4-BE49-F238E27FC236}">
                    <a16:creationId xmlns:a16="http://schemas.microsoft.com/office/drawing/2014/main" id="{AF1A2A5C-C27D-0543-8626-53CE769B6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4313" y="1852613"/>
                <a:ext cx="1587" cy="14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72" name="Freeform 341">
                <a:extLst>
                  <a:ext uri="{FF2B5EF4-FFF2-40B4-BE49-F238E27FC236}">
                    <a16:creationId xmlns:a16="http://schemas.microsoft.com/office/drawing/2014/main" id="{B5EDFCB3-66FD-CB44-823A-959E1CC2C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855788"/>
                <a:ext cx="1587" cy="11112"/>
              </a:xfrm>
              <a:custGeom>
                <a:avLst/>
                <a:gdLst>
                  <a:gd name="T0" fmla="*/ 0 w 1"/>
                  <a:gd name="T1" fmla="*/ 0 h 30"/>
                  <a:gd name="T2" fmla="*/ 0 w 1"/>
                  <a:gd name="T3" fmla="*/ 10742 h 30"/>
                  <a:gd name="T4" fmla="*/ 0 w 1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0">
                    <a:moveTo>
                      <a:pt x="0" y="0"/>
                    </a:moveTo>
                    <a:lnTo>
                      <a:pt x="0" y="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FE7F5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73" name="Line 342">
                <a:extLst>
                  <a:ext uri="{FF2B5EF4-FFF2-40B4-BE49-F238E27FC236}">
                    <a16:creationId xmlns:a16="http://schemas.microsoft.com/office/drawing/2014/main" id="{328F560F-4C25-D04F-A46E-6A9770066E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77963" y="1852613"/>
                <a:ext cx="1587" cy="14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74" name="Line 343">
                <a:extLst>
                  <a:ext uri="{FF2B5EF4-FFF2-40B4-BE49-F238E27FC236}">
                    <a16:creationId xmlns:a16="http://schemas.microsoft.com/office/drawing/2014/main" id="{2481134D-EED2-9340-97F6-B45A293A84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74788" y="1852613"/>
                <a:ext cx="1587" cy="14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75" name="Line 344">
                <a:extLst>
                  <a:ext uri="{FF2B5EF4-FFF2-40B4-BE49-F238E27FC236}">
                    <a16:creationId xmlns:a16="http://schemas.microsoft.com/office/drawing/2014/main" id="{D9E6F3AB-044C-D94C-B917-D7851E5AD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77963" y="1852613"/>
                <a:ext cx="1587" cy="14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76" name="Line 345">
                <a:extLst>
                  <a:ext uri="{FF2B5EF4-FFF2-40B4-BE49-F238E27FC236}">
                    <a16:creationId xmlns:a16="http://schemas.microsoft.com/office/drawing/2014/main" id="{AD1264FA-A120-E649-A2CB-9CCD13B23A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71613" y="1857375"/>
                <a:ext cx="1587" cy="95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77" name="Line 346">
                <a:extLst>
                  <a:ext uri="{FF2B5EF4-FFF2-40B4-BE49-F238E27FC236}">
                    <a16:creationId xmlns:a16="http://schemas.microsoft.com/office/drawing/2014/main" id="{CA13845E-F61F-5546-9937-A07A2F19E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74788" y="1852613"/>
                <a:ext cx="1587" cy="14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78" name="Freeform 347">
                <a:extLst>
                  <a:ext uri="{FF2B5EF4-FFF2-40B4-BE49-F238E27FC236}">
                    <a16:creationId xmlns:a16="http://schemas.microsoft.com/office/drawing/2014/main" id="{94F3BF63-CFDD-EE47-8C2B-853AD451C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438" y="1858963"/>
                <a:ext cx="1587" cy="7937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7540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FE7F5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79" name="Line 348">
                <a:extLst>
                  <a:ext uri="{FF2B5EF4-FFF2-40B4-BE49-F238E27FC236}">
                    <a16:creationId xmlns:a16="http://schemas.microsoft.com/office/drawing/2014/main" id="{DD6E11F4-5D59-E64D-A5C8-84EF198E88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71613" y="1857375"/>
                <a:ext cx="1587" cy="95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80" name="Freeform 349">
                <a:extLst>
                  <a:ext uri="{FF2B5EF4-FFF2-40B4-BE49-F238E27FC236}">
                    <a16:creationId xmlns:a16="http://schemas.microsoft.com/office/drawing/2014/main" id="{906508AB-4111-EA47-B2B1-6A4FDD52B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58963"/>
                <a:ext cx="1587" cy="7937"/>
              </a:xfrm>
              <a:custGeom>
                <a:avLst/>
                <a:gdLst>
                  <a:gd name="T0" fmla="*/ 0 w 1"/>
                  <a:gd name="T1" fmla="*/ 7540 h 20"/>
                  <a:gd name="T2" fmla="*/ 0 w 1"/>
                  <a:gd name="T3" fmla="*/ 0 h 20"/>
                  <a:gd name="T4" fmla="*/ 0 w 1"/>
                  <a:gd name="T5" fmla="*/ 396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81" name="Line 350">
                <a:extLst>
                  <a:ext uri="{FF2B5EF4-FFF2-40B4-BE49-F238E27FC236}">
                    <a16:creationId xmlns:a16="http://schemas.microsoft.com/office/drawing/2014/main" id="{84719317-3296-0B4F-9969-57EBBCFDFA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60500" y="1857375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82" name="Line 351">
                <a:extLst>
                  <a:ext uri="{FF2B5EF4-FFF2-40B4-BE49-F238E27FC236}">
                    <a16:creationId xmlns:a16="http://schemas.microsoft.com/office/drawing/2014/main" id="{B97D9419-E82F-7C44-978E-C7D919D963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57325" y="1857375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83" name="Line 352">
                <a:extLst>
                  <a:ext uri="{FF2B5EF4-FFF2-40B4-BE49-F238E27FC236}">
                    <a16:creationId xmlns:a16="http://schemas.microsoft.com/office/drawing/2014/main" id="{D38382DD-1551-0742-BA8B-417C8266D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60500" y="1857375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84" name="Line 353">
                <a:extLst>
                  <a:ext uri="{FF2B5EF4-FFF2-40B4-BE49-F238E27FC236}">
                    <a16:creationId xmlns:a16="http://schemas.microsoft.com/office/drawing/2014/main" id="{19D9A9F7-D116-B348-8A27-48F49F8098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57325" y="1857375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85" name="Freeform 354">
                <a:extLst>
                  <a:ext uri="{FF2B5EF4-FFF2-40B4-BE49-F238E27FC236}">
                    <a16:creationId xmlns:a16="http://schemas.microsoft.com/office/drawing/2014/main" id="{F67450AD-7539-2B45-A73F-5B78A253A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858963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FE7F5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86" name="Line 355">
                <a:extLst>
                  <a:ext uri="{FF2B5EF4-FFF2-40B4-BE49-F238E27FC236}">
                    <a16:creationId xmlns:a16="http://schemas.microsoft.com/office/drawing/2014/main" id="{E7EDBAF2-5DC1-E148-8167-5744970E01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50975" y="1857375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87" name="Freeform 356">
                <a:extLst>
                  <a:ext uri="{FF2B5EF4-FFF2-40B4-BE49-F238E27FC236}">
                    <a16:creationId xmlns:a16="http://schemas.microsoft.com/office/drawing/2014/main" id="{3E4F8E75-9F00-8F40-9D87-3F2D26D0D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621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88" name="Line 357">
                <a:extLst>
                  <a:ext uri="{FF2B5EF4-FFF2-40B4-BE49-F238E27FC236}">
                    <a16:creationId xmlns:a16="http://schemas.microsoft.com/office/drawing/2014/main" id="{748AF34A-9EA1-D947-8782-F0C2D724AD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98600" y="1852613"/>
                <a:ext cx="1588" cy="14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089" name="Freeform 358">
                <a:extLst>
                  <a:ext uri="{FF2B5EF4-FFF2-40B4-BE49-F238E27FC236}">
                    <a16:creationId xmlns:a16="http://schemas.microsoft.com/office/drawing/2014/main" id="{FF6F5BF8-E894-C241-A2DB-7A9E75A86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250" y="1855788"/>
                <a:ext cx="1588" cy="11112"/>
              </a:xfrm>
              <a:custGeom>
                <a:avLst/>
                <a:gdLst>
                  <a:gd name="T0" fmla="*/ 0 w 1"/>
                  <a:gd name="T1" fmla="*/ 0 h 30"/>
                  <a:gd name="T2" fmla="*/ 0 w 1"/>
                  <a:gd name="T3" fmla="*/ 10742 h 30"/>
                  <a:gd name="T4" fmla="*/ 0 w 1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0">
                    <a:moveTo>
                      <a:pt x="0" y="0"/>
                    </a:moveTo>
                    <a:lnTo>
                      <a:pt x="0" y="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FE7F5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90" name="Freeform 359">
                <a:extLst>
                  <a:ext uri="{FF2B5EF4-FFF2-40B4-BE49-F238E27FC236}">
                    <a16:creationId xmlns:a16="http://schemas.microsoft.com/office/drawing/2014/main" id="{B7445201-2628-DC46-BF79-A5E4C0DF1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44675"/>
                <a:ext cx="93662" cy="14288"/>
              </a:xfrm>
              <a:custGeom>
                <a:avLst/>
                <a:gdLst>
                  <a:gd name="T0" fmla="*/ 45016 w 258"/>
                  <a:gd name="T1" fmla="*/ 10258 h 39"/>
                  <a:gd name="T2" fmla="*/ 3630 w 258"/>
                  <a:gd name="T3" fmla="*/ 13922 h 39"/>
                  <a:gd name="T4" fmla="*/ 3630 w 258"/>
                  <a:gd name="T5" fmla="*/ 10258 h 39"/>
                  <a:gd name="T6" fmla="*/ 0 w 258"/>
                  <a:gd name="T7" fmla="*/ 6961 h 39"/>
                  <a:gd name="T8" fmla="*/ 45016 w 258"/>
                  <a:gd name="T9" fmla="*/ 0 h 39"/>
                  <a:gd name="T10" fmla="*/ 93299 w 258"/>
                  <a:gd name="T11" fmla="*/ 6961 h 39"/>
                  <a:gd name="T12" fmla="*/ 90032 w 258"/>
                  <a:gd name="T13" fmla="*/ 10258 h 39"/>
                  <a:gd name="T14" fmla="*/ 90032 w 258"/>
                  <a:gd name="T15" fmla="*/ 13922 h 39"/>
                  <a:gd name="T16" fmla="*/ 45016 w 258"/>
                  <a:gd name="T17" fmla="*/ 1025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8" h="39">
                    <a:moveTo>
                      <a:pt x="124" y="28"/>
                    </a:moveTo>
                    <a:cubicBezTo>
                      <a:pt x="86" y="28"/>
                      <a:pt x="38" y="28"/>
                      <a:pt x="10" y="38"/>
                    </a:cubicBezTo>
                    <a:cubicBezTo>
                      <a:pt x="19" y="38"/>
                      <a:pt x="19" y="38"/>
                      <a:pt x="10" y="28"/>
                    </a:cubicBezTo>
                    <a:cubicBezTo>
                      <a:pt x="10" y="19"/>
                      <a:pt x="0" y="19"/>
                      <a:pt x="0" y="19"/>
                    </a:cubicBezTo>
                    <a:cubicBezTo>
                      <a:pt x="38" y="10"/>
                      <a:pt x="76" y="0"/>
                      <a:pt x="124" y="0"/>
                    </a:cubicBezTo>
                    <a:cubicBezTo>
                      <a:pt x="181" y="0"/>
                      <a:pt x="219" y="10"/>
                      <a:pt x="257" y="19"/>
                    </a:cubicBezTo>
                    <a:cubicBezTo>
                      <a:pt x="257" y="19"/>
                      <a:pt x="248" y="19"/>
                      <a:pt x="248" y="28"/>
                    </a:cubicBezTo>
                    <a:cubicBezTo>
                      <a:pt x="238" y="38"/>
                      <a:pt x="238" y="38"/>
                      <a:pt x="248" y="38"/>
                    </a:cubicBezTo>
                    <a:cubicBezTo>
                      <a:pt x="219" y="28"/>
                      <a:pt x="172" y="28"/>
                      <a:pt x="124" y="28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91" name="Freeform 360">
                <a:extLst>
                  <a:ext uri="{FF2B5EF4-FFF2-40B4-BE49-F238E27FC236}">
                    <a16:creationId xmlns:a16="http://schemas.microsoft.com/office/drawing/2014/main" id="{632C044D-F841-5645-86D0-42648249B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44675"/>
                <a:ext cx="93662" cy="14288"/>
              </a:xfrm>
              <a:custGeom>
                <a:avLst/>
                <a:gdLst>
                  <a:gd name="T0" fmla="*/ 45016 w 258"/>
                  <a:gd name="T1" fmla="*/ 10258 h 39"/>
                  <a:gd name="T2" fmla="*/ 3630 w 258"/>
                  <a:gd name="T3" fmla="*/ 13922 h 39"/>
                  <a:gd name="T4" fmla="*/ 3630 w 258"/>
                  <a:gd name="T5" fmla="*/ 10258 h 39"/>
                  <a:gd name="T6" fmla="*/ 0 w 258"/>
                  <a:gd name="T7" fmla="*/ 6961 h 39"/>
                  <a:gd name="T8" fmla="*/ 45016 w 258"/>
                  <a:gd name="T9" fmla="*/ 0 h 39"/>
                  <a:gd name="T10" fmla="*/ 93299 w 258"/>
                  <a:gd name="T11" fmla="*/ 6961 h 39"/>
                  <a:gd name="T12" fmla="*/ 90032 w 258"/>
                  <a:gd name="T13" fmla="*/ 10258 h 39"/>
                  <a:gd name="T14" fmla="*/ 90032 w 258"/>
                  <a:gd name="T15" fmla="*/ 13922 h 39"/>
                  <a:gd name="T16" fmla="*/ 45016 w 258"/>
                  <a:gd name="T17" fmla="*/ 1025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8" h="39">
                    <a:moveTo>
                      <a:pt x="124" y="28"/>
                    </a:moveTo>
                    <a:cubicBezTo>
                      <a:pt x="86" y="28"/>
                      <a:pt x="38" y="28"/>
                      <a:pt x="10" y="38"/>
                    </a:cubicBezTo>
                    <a:cubicBezTo>
                      <a:pt x="19" y="38"/>
                      <a:pt x="19" y="38"/>
                      <a:pt x="10" y="28"/>
                    </a:cubicBezTo>
                    <a:cubicBezTo>
                      <a:pt x="10" y="19"/>
                      <a:pt x="0" y="19"/>
                      <a:pt x="0" y="19"/>
                    </a:cubicBezTo>
                    <a:cubicBezTo>
                      <a:pt x="38" y="10"/>
                      <a:pt x="76" y="0"/>
                      <a:pt x="124" y="0"/>
                    </a:cubicBezTo>
                    <a:cubicBezTo>
                      <a:pt x="181" y="0"/>
                      <a:pt x="219" y="10"/>
                      <a:pt x="257" y="19"/>
                    </a:cubicBezTo>
                    <a:cubicBezTo>
                      <a:pt x="257" y="19"/>
                      <a:pt x="248" y="19"/>
                      <a:pt x="248" y="28"/>
                    </a:cubicBezTo>
                    <a:cubicBezTo>
                      <a:pt x="238" y="38"/>
                      <a:pt x="238" y="38"/>
                      <a:pt x="248" y="38"/>
                    </a:cubicBezTo>
                    <a:cubicBezTo>
                      <a:pt x="219" y="28"/>
                      <a:pt x="172" y="28"/>
                      <a:pt x="124" y="28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92" name="Freeform 361">
                <a:extLst>
                  <a:ext uri="{FF2B5EF4-FFF2-40B4-BE49-F238E27FC236}">
                    <a16:creationId xmlns:a16="http://schemas.microsoft.com/office/drawing/2014/main" id="{1DFF7672-CC31-8C4A-88CE-5EA73F2D4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44675"/>
                <a:ext cx="93662" cy="7938"/>
              </a:xfrm>
              <a:custGeom>
                <a:avLst/>
                <a:gdLst>
                  <a:gd name="T0" fmla="*/ 45016 w 258"/>
                  <a:gd name="T1" fmla="*/ 0 h 20"/>
                  <a:gd name="T2" fmla="*/ 0 w 258"/>
                  <a:gd name="T3" fmla="*/ 7541 h 20"/>
                  <a:gd name="T4" fmla="*/ 0 w 258"/>
                  <a:gd name="T5" fmla="*/ 3969 h 20"/>
                  <a:gd name="T6" fmla="*/ 45016 w 258"/>
                  <a:gd name="T7" fmla="*/ 0 h 20"/>
                  <a:gd name="T8" fmla="*/ 93299 w 258"/>
                  <a:gd name="T9" fmla="*/ 3969 h 20"/>
                  <a:gd name="T10" fmla="*/ 93299 w 258"/>
                  <a:gd name="T11" fmla="*/ 7541 h 20"/>
                  <a:gd name="T12" fmla="*/ 45016 w 258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8" h="20">
                    <a:moveTo>
                      <a:pt x="124" y="0"/>
                    </a:moveTo>
                    <a:cubicBezTo>
                      <a:pt x="76" y="0"/>
                      <a:pt x="38" y="10"/>
                      <a:pt x="0" y="19"/>
                    </a:cubicBezTo>
                    <a:lnTo>
                      <a:pt x="0" y="10"/>
                    </a:lnTo>
                    <a:cubicBezTo>
                      <a:pt x="29" y="0"/>
                      <a:pt x="76" y="0"/>
                      <a:pt x="124" y="0"/>
                    </a:cubicBezTo>
                    <a:cubicBezTo>
                      <a:pt x="181" y="0"/>
                      <a:pt x="229" y="0"/>
                      <a:pt x="257" y="10"/>
                    </a:cubicBezTo>
                    <a:lnTo>
                      <a:pt x="257" y="19"/>
                    </a:lnTo>
                    <a:cubicBezTo>
                      <a:pt x="219" y="10"/>
                      <a:pt x="181" y="0"/>
                      <a:pt x="124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93" name="Freeform 362">
                <a:extLst>
                  <a:ext uri="{FF2B5EF4-FFF2-40B4-BE49-F238E27FC236}">
                    <a16:creationId xmlns:a16="http://schemas.microsoft.com/office/drawing/2014/main" id="{E95FD70B-E3CC-0F4F-A8E8-968193840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44675"/>
                <a:ext cx="93662" cy="7938"/>
              </a:xfrm>
              <a:custGeom>
                <a:avLst/>
                <a:gdLst>
                  <a:gd name="T0" fmla="*/ 45016 w 258"/>
                  <a:gd name="T1" fmla="*/ 0 h 20"/>
                  <a:gd name="T2" fmla="*/ 0 w 258"/>
                  <a:gd name="T3" fmla="*/ 7541 h 20"/>
                  <a:gd name="T4" fmla="*/ 0 w 258"/>
                  <a:gd name="T5" fmla="*/ 3969 h 20"/>
                  <a:gd name="T6" fmla="*/ 45016 w 258"/>
                  <a:gd name="T7" fmla="*/ 0 h 20"/>
                  <a:gd name="T8" fmla="*/ 93299 w 258"/>
                  <a:gd name="T9" fmla="*/ 3969 h 20"/>
                  <a:gd name="T10" fmla="*/ 93299 w 258"/>
                  <a:gd name="T11" fmla="*/ 7541 h 20"/>
                  <a:gd name="T12" fmla="*/ 45016 w 258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8" h="20">
                    <a:moveTo>
                      <a:pt x="124" y="0"/>
                    </a:moveTo>
                    <a:cubicBezTo>
                      <a:pt x="76" y="0"/>
                      <a:pt x="38" y="10"/>
                      <a:pt x="0" y="19"/>
                    </a:cubicBezTo>
                    <a:lnTo>
                      <a:pt x="0" y="10"/>
                    </a:lnTo>
                    <a:cubicBezTo>
                      <a:pt x="29" y="0"/>
                      <a:pt x="76" y="0"/>
                      <a:pt x="124" y="0"/>
                    </a:cubicBezTo>
                    <a:cubicBezTo>
                      <a:pt x="181" y="0"/>
                      <a:pt x="229" y="0"/>
                      <a:pt x="257" y="10"/>
                    </a:cubicBezTo>
                    <a:lnTo>
                      <a:pt x="257" y="19"/>
                    </a:lnTo>
                    <a:cubicBezTo>
                      <a:pt x="219" y="10"/>
                      <a:pt x="181" y="0"/>
                      <a:pt x="124" y="0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94" name="Freeform 363">
                <a:extLst>
                  <a:ext uri="{FF2B5EF4-FFF2-40B4-BE49-F238E27FC236}">
                    <a16:creationId xmlns:a16="http://schemas.microsoft.com/office/drawing/2014/main" id="{FA725181-867C-D849-8656-EAA221576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55788"/>
                <a:ext cx="79375" cy="11112"/>
              </a:xfrm>
              <a:custGeom>
                <a:avLst/>
                <a:gdLst>
                  <a:gd name="T0" fmla="*/ 37884 w 220"/>
                  <a:gd name="T1" fmla="*/ 10742 h 30"/>
                  <a:gd name="T2" fmla="*/ 0 w 220"/>
                  <a:gd name="T3" fmla="*/ 7408 h 30"/>
                  <a:gd name="T4" fmla="*/ 37884 w 220"/>
                  <a:gd name="T5" fmla="*/ 0 h 30"/>
                  <a:gd name="T6" fmla="*/ 79014 w 220"/>
                  <a:gd name="T7" fmla="*/ 7408 h 30"/>
                  <a:gd name="T8" fmla="*/ 37884 w 220"/>
                  <a:gd name="T9" fmla="*/ 1074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0" h="30">
                    <a:moveTo>
                      <a:pt x="105" y="29"/>
                    </a:moveTo>
                    <a:cubicBezTo>
                      <a:pt x="67" y="29"/>
                      <a:pt x="29" y="20"/>
                      <a:pt x="0" y="20"/>
                    </a:cubicBezTo>
                    <a:cubicBezTo>
                      <a:pt x="29" y="10"/>
                      <a:pt x="67" y="0"/>
                      <a:pt x="105" y="0"/>
                    </a:cubicBezTo>
                    <a:cubicBezTo>
                      <a:pt x="153" y="0"/>
                      <a:pt x="191" y="10"/>
                      <a:pt x="219" y="20"/>
                    </a:cubicBezTo>
                    <a:cubicBezTo>
                      <a:pt x="191" y="20"/>
                      <a:pt x="153" y="29"/>
                      <a:pt x="105" y="2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95" name="Freeform 364">
                <a:extLst>
                  <a:ext uri="{FF2B5EF4-FFF2-40B4-BE49-F238E27FC236}">
                    <a16:creationId xmlns:a16="http://schemas.microsoft.com/office/drawing/2014/main" id="{2EBE5121-3B16-BE4E-AEE4-C527CB884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788" y="184943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0" y="0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96" name="Freeform 365">
                <a:extLst>
                  <a:ext uri="{FF2B5EF4-FFF2-40B4-BE49-F238E27FC236}">
                    <a16:creationId xmlns:a16="http://schemas.microsoft.com/office/drawing/2014/main" id="{1626C86D-D565-EE4A-8900-91DD5B4EA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788" y="184943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0" y="0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97" name="Freeform 366">
                <a:extLst>
                  <a:ext uri="{FF2B5EF4-FFF2-40B4-BE49-F238E27FC236}">
                    <a16:creationId xmlns:a16="http://schemas.microsoft.com/office/drawing/2014/main" id="{BDB99FF1-495A-B845-B763-9C8E44D5E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849438"/>
                <a:ext cx="11112" cy="3175"/>
              </a:xfrm>
              <a:custGeom>
                <a:avLst/>
                <a:gdLst>
                  <a:gd name="T0" fmla="*/ 3704 w 30"/>
                  <a:gd name="T1" fmla="*/ 2858 h 10"/>
                  <a:gd name="T2" fmla="*/ 0 w 30"/>
                  <a:gd name="T3" fmla="*/ 2858 h 10"/>
                  <a:gd name="T4" fmla="*/ 0 w 30"/>
                  <a:gd name="T5" fmla="*/ 0 h 10"/>
                  <a:gd name="T6" fmla="*/ 10742 w 30"/>
                  <a:gd name="T7" fmla="*/ 0 h 10"/>
                  <a:gd name="T8" fmla="*/ 10742 w 30"/>
                  <a:gd name="T9" fmla="*/ 2858 h 10"/>
                  <a:gd name="T10" fmla="*/ 3704 w 30"/>
                  <a:gd name="T11" fmla="*/ 28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0">
                    <a:moveTo>
                      <a:pt x="10" y="9"/>
                    </a:move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  <a:cubicBezTo>
                      <a:pt x="29" y="0"/>
                      <a:pt x="29" y="0"/>
                      <a:pt x="29" y="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10" y="9"/>
                      <a:pt x="10" y="9"/>
                      <a:pt x="10" y="9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98" name="Freeform 367">
                <a:extLst>
                  <a:ext uri="{FF2B5EF4-FFF2-40B4-BE49-F238E27FC236}">
                    <a16:creationId xmlns:a16="http://schemas.microsoft.com/office/drawing/2014/main" id="{E3FABB0A-6B2D-3F47-81AD-686A62BEE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849438"/>
                <a:ext cx="11112" cy="3175"/>
              </a:xfrm>
              <a:custGeom>
                <a:avLst/>
                <a:gdLst>
                  <a:gd name="T0" fmla="*/ 3704 w 30"/>
                  <a:gd name="T1" fmla="*/ 2858 h 10"/>
                  <a:gd name="T2" fmla="*/ 0 w 30"/>
                  <a:gd name="T3" fmla="*/ 2858 h 10"/>
                  <a:gd name="T4" fmla="*/ 0 w 30"/>
                  <a:gd name="T5" fmla="*/ 0 h 10"/>
                  <a:gd name="T6" fmla="*/ 10742 w 30"/>
                  <a:gd name="T7" fmla="*/ 0 h 10"/>
                  <a:gd name="T8" fmla="*/ 10742 w 30"/>
                  <a:gd name="T9" fmla="*/ 2858 h 10"/>
                  <a:gd name="T10" fmla="*/ 3704 w 30"/>
                  <a:gd name="T11" fmla="*/ 28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0">
                    <a:moveTo>
                      <a:pt x="10" y="9"/>
                    </a:move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  <a:cubicBezTo>
                      <a:pt x="29" y="0"/>
                      <a:pt x="29" y="0"/>
                      <a:pt x="29" y="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10" y="9"/>
                      <a:pt x="10" y="9"/>
                      <a:pt x="10" y="9"/>
                    </a:cubicBez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099" name="Freeform 368">
                <a:extLst>
                  <a:ext uri="{FF2B5EF4-FFF2-40B4-BE49-F238E27FC236}">
                    <a16:creationId xmlns:a16="http://schemas.microsoft.com/office/drawing/2014/main" id="{12941E4D-53ED-0D46-8084-871FE51A9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849438"/>
                <a:ext cx="7938" cy="3175"/>
              </a:xfrm>
              <a:custGeom>
                <a:avLst/>
                <a:gdLst>
                  <a:gd name="T0" fmla="*/ 3969 w 20"/>
                  <a:gd name="T1" fmla="*/ 2858 h 10"/>
                  <a:gd name="T2" fmla="*/ 0 w 20"/>
                  <a:gd name="T3" fmla="*/ 2858 h 10"/>
                  <a:gd name="T4" fmla="*/ 3969 w 20"/>
                  <a:gd name="T5" fmla="*/ 0 h 10"/>
                  <a:gd name="T6" fmla="*/ 7541 w 20"/>
                  <a:gd name="T7" fmla="*/ 0 h 10"/>
                  <a:gd name="T8" fmla="*/ 7541 w 20"/>
                  <a:gd name="T9" fmla="*/ 2858 h 10"/>
                  <a:gd name="T10" fmla="*/ 3969 w 20"/>
                  <a:gd name="T11" fmla="*/ 28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1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9" y="9"/>
                    </a:lnTo>
                    <a:cubicBezTo>
                      <a:pt x="10" y="9"/>
                      <a:pt x="10" y="9"/>
                      <a:pt x="10" y="9"/>
                    </a:cubicBezTo>
                  </a:path>
                </a:pathLst>
              </a:custGeom>
              <a:solidFill>
                <a:srgbClr val="058E6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00" name="Freeform 369">
                <a:extLst>
                  <a:ext uri="{FF2B5EF4-FFF2-40B4-BE49-F238E27FC236}">
                    <a16:creationId xmlns:a16="http://schemas.microsoft.com/office/drawing/2014/main" id="{28339C81-BF8E-F644-96F7-023ED32CD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849438"/>
                <a:ext cx="7938" cy="3175"/>
              </a:xfrm>
              <a:custGeom>
                <a:avLst/>
                <a:gdLst>
                  <a:gd name="T0" fmla="*/ 3969 w 20"/>
                  <a:gd name="T1" fmla="*/ 2858 h 10"/>
                  <a:gd name="T2" fmla="*/ 0 w 20"/>
                  <a:gd name="T3" fmla="*/ 2858 h 10"/>
                  <a:gd name="T4" fmla="*/ 3969 w 20"/>
                  <a:gd name="T5" fmla="*/ 0 h 10"/>
                  <a:gd name="T6" fmla="*/ 7541 w 20"/>
                  <a:gd name="T7" fmla="*/ 0 h 10"/>
                  <a:gd name="T8" fmla="*/ 7541 w 20"/>
                  <a:gd name="T9" fmla="*/ 2858 h 10"/>
                  <a:gd name="T10" fmla="*/ 3969 w 20"/>
                  <a:gd name="T11" fmla="*/ 28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1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9" y="9"/>
                    </a:lnTo>
                    <a:cubicBezTo>
                      <a:pt x="10" y="9"/>
                      <a:pt x="10" y="9"/>
                      <a:pt x="10" y="9"/>
                    </a:cubicBezTo>
                  </a:path>
                </a:pathLst>
              </a:custGeom>
              <a:solidFill>
                <a:srgbClr val="058E6E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01" name="Freeform 370">
                <a:extLst>
                  <a:ext uri="{FF2B5EF4-FFF2-40B4-BE49-F238E27FC236}">
                    <a16:creationId xmlns:a16="http://schemas.microsoft.com/office/drawing/2014/main" id="{1E296E43-C8DE-2647-8F35-A3FFFE1B4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52613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0" y="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02" name="Freeform 371">
                <a:extLst>
                  <a:ext uri="{FF2B5EF4-FFF2-40B4-BE49-F238E27FC236}">
                    <a16:creationId xmlns:a16="http://schemas.microsoft.com/office/drawing/2014/main" id="{D8437FCD-AC75-7E4F-A071-4D8EFF6E0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52613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0" y="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03" name="Freeform 372">
                <a:extLst>
                  <a:ext uri="{FF2B5EF4-FFF2-40B4-BE49-F238E27FC236}">
                    <a16:creationId xmlns:a16="http://schemas.microsoft.com/office/drawing/2014/main" id="{65B5F032-9203-F045-809C-89A119390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852613"/>
                <a:ext cx="3175" cy="3175"/>
              </a:xfrm>
              <a:custGeom>
                <a:avLst/>
                <a:gdLst>
                  <a:gd name="T0" fmla="*/ 0 w 10"/>
                  <a:gd name="T1" fmla="*/ 2858 h 10"/>
                  <a:gd name="T2" fmla="*/ 0 w 10"/>
                  <a:gd name="T3" fmla="*/ 0 h 10"/>
                  <a:gd name="T4" fmla="*/ 2858 w 10"/>
                  <a:gd name="T5" fmla="*/ 2858 h 10"/>
                  <a:gd name="T6" fmla="*/ 0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9"/>
                    </a:moveTo>
                    <a:lnTo>
                      <a:pt x="0" y="0"/>
                    </a:lnTo>
                    <a:lnTo>
                      <a:pt x="9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04" name="Freeform 373">
                <a:extLst>
                  <a:ext uri="{FF2B5EF4-FFF2-40B4-BE49-F238E27FC236}">
                    <a16:creationId xmlns:a16="http://schemas.microsoft.com/office/drawing/2014/main" id="{4A9A2CB6-1729-994E-AA32-1A96A3225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852613"/>
                <a:ext cx="3175" cy="3175"/>
              </a:xfrm>
              <a:custGeom>
                <a:avLst/>
                <a:gdLst>
                  <a:gd name="T0" fmla="*/ 0 w 10"/>
                  <a:gd name="T1" fmla="*/ 2858 h 10"/>
                  <a:gd name="T2" fmla="*/ 0 w 10"/>
                  <a:gd name="T3" fmla="*/ 0 h 10"/>
                  <a:gd name="T4" fmla="*/ 2858 w 10"/>
                  <a:gd name="T5" fmla="*/ 2858 h 10"/>
                  <a:gd name="T6" fmla="*/ 0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9"/>
                    </a:moveTo>
                    <a:lnTo>
                      <a:pt x="0" y="0"/>
                    </a:lnTo>
                    <a:lnTo>
                      <a:pt x="9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05" name="Freeform 374">
                <a:extLst>
                  <a:ext uri="{FF2B5EF4-FFF2-40B4-BE49-F238E27FC236}">
                    <a16:creationId xmlns:a16="http://schemas.microsoft.com/office/drawing/2014/main" id="{D038B4E8-5C39-554D-AA7D-CBDBAF89C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849438"/>
                <a:ext cx="7938" cy="3175"/>
              </a:xfrm>
              <a:custGeom>
                <a:avLst/>
                <a:gdLst>
                  <a:gd name="T0" fmla="*/ 3969 w 20"/>
                  <a:gd name="T1" fmla="*/ 2858 h 10"/>
                  <a:gd name="T2" fmla="*/ 7541 w 20"/>
                  <a:gd name="T3" fmla="*/ 2858 h 10"/>
                  <a:gd name="T4" fmla="*/ 3969 w 20"/>
                  <a:gd name="T5" fmla="*/ 0 h 10"/>
                  <a:gd name="T6" fmla="*/ 0 w 20"/>
                  <a:gd name="T7" fmla="*/ 0 h 10"/>
                  <a:gd name="T8" fmla="*/ 0 w 20"/>
                  <a:gd name="T9" fmla="*/ 2858 h 10"/>
                  <a:gd name="T10" fmla="*/ 3969 w 20"/>
                  <a:gd name="T11" fmla="*/ 28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10" y="9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  <a:cubicBezTo>
                      <a:pt x="10" y="9"/>
                      <a:pt x="10" y="9"/>
                      <a:pt x="10" y="9"/>
                    </a:cubicBezTo>
                  </a:path>
                </a:pathLst>
              </a:custGeom>
              <a:solidFill>
                <a:srgbClr val="058E6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06" name="Freeform 375">
                <a:extLst>
                  <a:ext uri="{FF2B5EF4-FFF2-40B4-BE49-F238E27FC236}">
                    <a16:creationId xmlns:a16="http://schemas.microsoft.com/office/drawing/2014/main" id="{8C05BE8A-1385-4E49-AFC8-ED563D206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849438"/>
                <a:ext cx="7938" cy="3175"/>
              </a:xfrm>
              <a:custGeom>
                <a:avLst/>
                <a:gdLst>
                  <a:gd name="T0" fmla="*/ 3969 w 20"/>
                  <a:gd name="T1" fmla="*/ 2858 h 10"/>
                  <a:gd name="T2" fmla="*/ 7541 w 20"/>
                  <a:gd name="T3" fmla="*/ 2858 h 10"/>
                  <a:gd name="T4" fmla="*/ 3969 w 20"/>
                  <a:gd name="T5" fmla="*/ 0 h 10"/>
                  <a:gd name="T6" fmla="*/ 0 w 20"/>
                  <a:gd name="T7" fmla="*/ 0 h 10"/>
                  <a:gd name="T8" fmla="*/ 0 w 20"/>
                  <a:gd name="T9" fmla="*/ 2858 h 10"/>
                  <a:gd name="T10" fmla="*/ 3969 w 20"/>
                  <a:gd name="T11" fmla="*/ 285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10" y="9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  <a:cubicBezTo>
                      <a:pt x="10" y="9"/>
                      <a:pt x="10" y="9"/>
                      <a:pt x="10" y="9"/>
                    </a:cubicBezTo>
                  </a:path>
                </a:pathLst>
              </a:custGeom>
              <a:solidFill>
                <a:srgbClr val="058E6E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07" name="Freeform 376">
                <a:extLst>
                  <a:ext uri="{FF2B5EF4-FFF2-40B4-BE49-F238E27FC236}">
                    <a16:creationId xmlns:a16="http://schemas.microsoft.com/office/drawing/2014/main" id="{4EC8BA5D-A7B1-AD41-A1AA-DEA77744D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849438"/>
                <a:ext cx="3175" cy="3175"/>
              </a:xfrm>
              <a:custGeom>
                <a:avLst/>
                <a:gdLst>
                  <a:gd name="T0" fmla="*/ 0 w 10"/>
                  <a:gd name="T1" fmla="*/ 2858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9"/>
                    </a:moveTo>
                    <a:cubicBezTo>
                      <a:pt x="0" y="0"/>
                      <a:pt x="9" y="0"/>
                      <a:pt x="9" y="0"/>
                    </a:cubicBezTo>
                    <a:lnTo>
                      <a:pt x="9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08" name="Freeform 377">
                <a:extLst>
                  <a:ext uri="{FF2B5EF4-FFF2-40B4-BE49-F238E27FC236}">
                    <a16:creationId xmlns:a16="http://schemas.microsoft.com/office/drawing/2014/main" id="{5B50A498-FBCD-F148-BA3D-2C00B4265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849438"/>
                <a:ext cx="3175" cy="3175"/>
              </a:xfrm>
              <a:custGeom>
                <a:avLst/>
                <a:gdLst>
                  <a:gd name="T0" fmla="*/ 0 w 10"/>
                  <a:gd name="T1" fmla="*/ 2858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9"/>
                    </a:moveTo>
                    <a:cubicBezTo>
                      <a:pt x="0" y="0"/>
                      <a:pt x="9" y="0"/>
                      <a:pt x="9" y="0"/>
                    </a:cubicBezTo>
                    <a:lnTo>
                      <a:pt x="9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09" name="Freeform 378">
                <a:extLst>
                  <a:ext uri="{FF2B5EF4-FFF2-40B4-BE49-F238E27FC236}">
                    <a16:creationId xmlns:a16="http://schemas.microsoft.com/office/drawing/2014/main" id="{01A41552-081F-154C-B852-1198F6B3D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52613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10" name="Freeform 379">
                <a:extLst>
                  <a:ext uri="{FF2B5EF4-FFF2-40B4-BE49-F238E27FC236}">
                    <a16:creationId xmlns:a16="http://schemas.microsoft.com/office/drawing/2014/main" id="{D95D04E9-0916-0F43-9B64-28E490B12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52613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11" name="Freeform 380">
                <a:extLst>
                  <a:ext uri="{FF2B5EF4-FFF2-40B4-BE49-F238E27FC236}">
                    <a16:creationId xmlns:a16="http://schemas.microsoft.com/office/drawing/2014/main" id="{BA9997C8-80AC-344C-961D-E3BDE5F3F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52613"/>
                <a:ext cx="3175" cy="3175"/>
              </a:xfrm>
              <a:custGeom>
                <a:avLst/>
                <a:gdLst>
                  <a:gd name="T0" fmla="*/ 2886 w 11"/>
                  <a:gd name="T1" fmla="*/ 2858 h 10"/>
                  <a:gd name="T2" fmla="*/ 2886 w 11"/>
                  <a:gd name="T3" fmla="*/ 0 h 10"/>
                  <a:gd name="T4" fmla="*/ 0 w 11"/>
                  <a:gd name="T5" fmla="*/ 2858 h 10"/>
                  <a:gd name="T6" fmla="*/ 2886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9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10" y="9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12" name="Freeform 381">
                <a:extLst>
                  <a:ext uri="{FF2B5EF4-FFF2-40B4-BE49-F238E27FC236}">
                    <a16:creationId xmlns:a16="http://schemas.microsoft.com/office/drawing/2014/main" id="{A0B83C87-5479-C64F-8942-10DC20604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52613"/>
                <a:ext cx="3175" cy="3175"/>
              </a:xfrm>
              <a:custGeom>
                <a:avLst/>
                <a:gdLst>
                  <a:gd name="T0" fmla="*/ 2886 w 11"/>
                  <a:gd name="T1" fmla="*/ 2858 h 10"/>
                  <a:gd name="T2" fmla="*/ 2886 w 11"/>
                  <a:gd name="T3" fmla="*/ 0 h 10"/>
                  <a:gd name="T4" fmla="*/ 0 w 11"/>
                  <a:gd name="T5" fmla="*/ 2858 h 10"/>
                  <a:gd name="T6" fmla="*/ 2886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9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10" y="9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13" name="Freeform 382">
                <a:extLst>
                  <a:ext uri="{FF2B5EF4-FFF2-40B4-BE49-F238E27FC236}">
                    <a16:creationId xmlns:a16="http://schemas.microsoft.com/office/drawing/2014/main" id="{47A5B688-E5A9-AE45-BC9D-F294C9BED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55788"/>
                <a:ext cx="79375" cy="7937"/>
              </a:xfrm>
              <a:custGeom>
                <a:avLst/>
                <a:gdLst>
                  <a:gd name="T0" fmla="*/ 0 w 220"/>
                  <a:gd name="T1" fmla="*/ 7559 h 21"/>
                  <a:gd name="T2" fmla="*/ 37884 w 220"/>
                  <a:gd name="T3" fmla="*/ 0 h 21"/>
                  <a:gd name="T4" fmla="*/ 79014 w 220"/>
                  <a:gd name="T5" fmla="*/ 755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0" h="21">
                    <a:moveTo>
                      <a:pt x="0" y="20"/>
                    </a:moveTo>
                    <a:cubicBezTo>
                      <a:pt x="29" y="10"/>
                      <a:pt x="67" y="0"/>
                      <a:pt x="105" y="0"/>
                    </a:cubicBezTo>
                    <a:cubicBezTo>
                      <a:pt x="153" y="0"/>
                      <a:pt x="191" y="10"/>
                      <a:pt x="219" y="2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114" name="Freeform 383">
                <a:extLst>
                  <a:ext uri="{FF2B5EF4-FFF2-40B4-BE49-F238E27FC236}">
                    <a16:creationId xmlns:a16="http://schemas.microsoft.com/office/drawing/2014/main" id="{4678C604-D86F-F648-A43C-EAE454828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797050"/>
                <a:ext cx="31750" cy="26988"/>
              </a:xfrm>
              <a:custGeom>
                <a:avLst/>
                <a:gdLst>
                  <a:gd name="T0" fmla="*/ 3323 w 86"/>
                  <a:gd name="T1" fmla="*/ 23133 h 77"/>
                  <a:gd name="T2" fmla="*/ 3323 w 86"/>
                  <a:gd name="T3" fmla="*/ 26638 h 77"/>
                  <a:gd name="T4" fmla="*/ 7015 w 86"/>
                  <a:gd name="T5" fmla="*/ 19978 h 77"/>
                  <a:gd name="T6" fmla="*/ 3323 w 86"/>
                  <a:gd name="T7" fmla="*/ 13319 h 77"/>
                  <a:gd name="T8" fmla="*/ 3323 w 86"/>
                  <a:gd name="T9" fmla="*/ 9814 h 77"/>
                  <a:gd name="T10" fmla="*/ 21044 w 86"/>
                  <a:gd name="T11" fmla="*/ 0 h 77"/>
                  <a:gd name="T12" fmla="*/ 31381 w 86"/>
                  <a:gd name="T13" fmla="*/ 3154 h 77"/>
                  <a:gd name="T14" fmla="*/ 21044 w 86"/>
                  <a:gd name="T15" fmla="*/ 0 h 77"/>
                  <a:gd name="T16" fmla="*/ 0 w 86"/>
                  <a:gd name="T17" fmla="*/ 9814 h 77"/>
                  <a:gd name="T18" fmla="*/ 0 w 86"/>
                  <a:gd name="T19" fmla="*/ 13319 h 77"/>
                  <a:gd name="T20" fmla="*/ 3323 w 86"/>
                  <a:gd name="T21" fmla="*/ 19978 h 77"/>
                  <a:gd name="T22" fmla="*/ 3323 w 86"/>
                  <a:gd name="T23" fmla="*/ 2313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6" h="77">
                    <a:moveTo>
                      <a:pt x="9" y="66"/>
                    </a:moveTo>
                    <a:cubicBezTo>
                      <a:pt x="9" y="76"/>
                      <a:pt x="9" y="76"/>
                      <a:pt x="9" y="76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9" y="57"/>
                      <a:pt x="9" y="47"/>
                      <a:pt x="9" y="38"/>
                    </a:cubicBezTo>
                    <a:lnTo>
                      <a:pt x="9" y="28"/>
                    </a:lnTo>
                    <a:cubicBezTo>
                      <a:pt x="9" y="19"/>
                      <a:pt x="28" y="0"/>
                      <a:pt x="57" y="0"/>
                    </a:cubicBezTo>
                    <a:cubicBezTo>
                      <a:pt x="66" y="0"/>
                      <a:pt x="76" y="9"/>
                      <a:pt x="85" y="9"/>
                    </a:cubicBezTo>
                    <a:cubicBezTo>
                      <a:pt x="76" y="0"/>
                      <a:pt x="66" y="0"/>
                      <a:pt x="57" y="0"/>
                    </a:cubicBezTo>
                    <a:cubicBezTo>
                      <a:pt x="28" y="0"/>
                      <a:pt x="0" y="9"/>
                      <a:pt x="0" y="2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7"/>
                      <a:pt x="9" y="57"/>
                      <a:pt x="9" y="57"/>
                    </a:cubicBezTo>
                    <a:cubicBezTo>
                      <a:pt x="9" y="66"/>
                      <a:pt x="9" y="66"/>
                      <a:pt x="9" y="66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15" name="Freeform 384">
                <a:extLst>
                  <a:ext uri="{FF2B5EF4-FFF2-40B4-BE49-F238E27FC236}">
                    <a16:creationId xmlns:a16="http://schemas.microsoft.com/office/drawing/2014/main" id="{24FEA90D-277F-E940-88CE-55EF9EEC5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797050"/>
                <a:ext cx="31750" cy="26988"/>
              </a:xfrm>
              <a:custGeom>
                <a:avLst/>
                <a:gdLst>
                  <a:gd name="T0" fmla="*/ 3323 w 86"/>
                  <a:gd name="T1" fmla="*/ 23133 h 77"/>
                  <a:gd name="T2" fmla="*/ 3323 w 86"/>
                  <a:gd name="T3" fmla="*/ 26638 h 77"/>
                  <a:gd name="T4" fmla="*/ 7015 w 86"/>
                  <a:gd name="T5" fmla="*/ 19978 h 77"/>
                  <a:gd name="T6" fmla="*/ 3323 w 86"/>
                  <a:gd name="T7" fmla="*/ 13319 h 77"/>
                  <a:gd name="T8" fmla="*/ 3323 w 86"/>
                  <a:gd name="T9" fmla="*/ 9814 h 77"/>
                  <a:gd name="T10" fmla="*/ 21044 w 86"/>
                  <a:gd name="T11" fmla="*/ 0 h 77"/>
                  <a:gd name="T12" fmla="*/ 31381 w 86"/>
                  <a:gd name="T13" fmla="*/ 3154 h 77"/>
                  <a:gd name="T14" fmla="*/ 21044 w 86"/>
                  <a:gd name="T15" fmla="*/ 0 h 77"/>
                  <a:gd name="T16" fmla="*/ 0 w 86"/>
                  <a:gd name="T17" fmla="*/ 9814 h 77"/>
                  <a:gd name="T18" fmla="*/ 0 w 86"/>
                  <a:gd name="T19" fmla="*/ 13319 h 77"/>
                  <a:gd name="T20" fmla="*/ 3323 w 86"/>
                  <a:gd name="T21" fmla="*/ 19978 h 77"/>
                  <a:gd name="T22" fmla="*/ 3323 w 86"/>
                  <a:gd name="T23" fmla="*/ 2313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6" h="77">
                    <a:moveTo>
                      <a:pt x="9" y="66"/>
                    </a:moveTo>
                    <a:cubicBezTo>
                      <a:pt x="9" y="76"/>
                      <a:pt x="9" y="76"/>
                      <a:pt x="9" y="76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9" y="57"/>
                      <a:pt x="9" y="47"/>
                      <a:pt x="9" y="38"/>
                    </a:cubicBezTo>
                    <a:lnTo>
                      <a:pt x="9" y="28"/>
                    </a:lnTo>
                    <a:cubicBezTo>
                      <a:pt x="9" y="19"/>
                      <a:pt x="28" y="0"/>
                      <a:pt x="57" y="0"/>
                    </a:cubicBezTo>
                    <a:cubicBezTo>
                      <a:pt x="66" y="0"/>
                      <a:pt x="76" y="9"/>
                      <a:pt x="85" y="9"/>
                    </a:cubicBezTo>
                    <a:cubicBezTo>
                      <a:pt x="76" y="0"/>
                      <a:pt x="66" y="0"/>
                      <a:pt x="57" y="0"/>
                    </a:cubicBezTo>
                    <a:cubicBezTo>
                      <a:pt x="28" y="0"/>
                      <a:pt x="0" y="9"/>
                      <a:pt x="0" y="2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7"/>
                      <a:pt x="9" y="57"/>
                      <a:pt x="9" y="57"/>
                    </a:cubicBezTo>
                    <a:cubicBezTo>
                      <a:pt x="9" y="66"/>
                      <a:pt x="9" y="66"/>
                      <a:pt x="9" y="66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16" name="Freeform 385">
                <a:extLst>
                  <a:ext uri="{FF2B5EF4-FFF2-40B4-BE49-F238E27FC236}">
                    <a16:creationId xmlns:a16="http://schemas.microsoft.com/office/drawing/2014/main" id="{519205DE-F977-FA46-AF0D-CCE9421A4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00225"/>
                <a:ext cx="7938" cy="20638"/>
              </a:xfrm>
              <a:custGeom>
                <a:avLst/>
                <a:gdLst>
                  <a:gd name="T0" fmla="*/ 7541 w 20"/>
                  <a:gd name="T1" fmla="*/ 20282 h 58"/>
                  <a:gd name="T2" fmla="*/ 0 w 20"/>
                  <a:gd name="T3" fmla="*/ 10319 h 58"/>
                  <a:gd name="T4" fmla="*/ 7541 w 20"/>
                  <a:gd name="T5" fmla="*/ 0 h 58"/>
                  <a:gd name="T6" fmla="*/ 3969 w 20"/>
                  <a:gd name="T7" fmla="*/ 6761 h 58"/>
                  <a:gd name="T8" fmla="*/ 3969 w 20"/>
                  <a:gd name="T9" fmla="*/ 10319 h 58"/>
                  <a:gd name="T10" fmla="*/ 7541 w 20"/>
                  <a:gd name="T11" fmla="*/ 17080 h 58"/>
                  <a:gd name="T12" fmla="*/ 7541 w 20"/>
                  <a:gd name="T13" fmla="*/ 2028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8">
                    <a:moveTo>
                      <a:pt x="19" y="57"/>
                    </a:moveTo>
                    <a:cubicBezTo>
                      <a:pt x="10" y="48"/>
                      <a:pt x="0" y="38"/>
                      <a:pt x="0" y="29"/>
                    </a:cubicBezTo>
                    <a:cubicBezTo>
                      <a:pt x="0" y="19"/>
                      <a:pt x="10" y="10"/>
                      <a:pt x="19" y="0"/>
                    </a:cubicBezTo>
                    <a:cubicBezTo>
                      <a:pt x="19" y="10"/>
                      <a:pt x="10" y="10"/>
                      <a:pt x="10" y="1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38"/>
                      <a:pt x="19" y="48"/>
                      <a:pt x="19" y="48"/>
                    </a:cubicBezTo>
                    <a:cubicBezTo>
                      <a:pt x="19" y="57"/>
                      <a:pt x="19" y="57"/>
                      <a:pt x="19" y="57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17" name="Freeform 386">
                <a:extLst>
                  <a:ext uri="{FF2B5EF4-FFF2-40B4-BE49-F238E27FC236}">
                    <a16:creationId xmlns:a16="http://schemas.microsoft.com/office/drawing/2014/main" id="{E8555276-F76E-A142-9417-65C659B1C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00225"/>
                <a:ext cx="7938" cy="20638"/>
              </a:xfrm>
              <a:custGeom>
                <a:avLst/>
                <a:gdLst>
                  <a:gd name="T0" fmla="*/ 7541 w 20"/>
                  <a:gd name="T1" fmla="*/ 20282 h 58"/>
                  <a:gd name="T2" fmla="*/ 0 w 20"/>
                  <a:gd name="T3" fmla="*/ 10319 h 58"/>
                  <a:gd name="T4" fmla="*/ 7541 w 20"/>
                  <a:gd name="T5" fmla="*/ 0 h 58"/>
                  <a:gd name="T6" fmla="*/ 3969 w 20"/>
                  <a:gd name="T7" fmla="*/ 6761 h 58"/>
                  <a:gd name="T8" fmla="*/ 3969 w 20"/>
                  <a:gd name="T9" fmla="*/ 10319 h 58"/>
                  <a:gd name="T10" fmla="*/ 7541 w 20"/>
                  <a:gd name="T11" fmla="*/ 17080 h 58"/>
                  <a:gd name="T12" fmla="*/ 7541 w 20"/>
                  <a:gd name="T13" fmla="*/ 2028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8">
                    <a:moveTo>
                      <a:pt x="19" y="57"/>
                    </a:moveTo>
                    <a:cubicBezTo>
                      <a:pt x="10" y="48"/>
                      <a:pt x="0" y="38"/>
                      <a:pt x="0" y="29"/>
                    </a:cubicBezTo>
                    <a:cubicBezTo>
                      <a:pt x="0" y="19"/>
                      <a:pt x="10" y="10"/>
                      <a:pt x="19" y="0"/>
                    </a:cubicBezTo>
                    <a:cubicBezTo>
                      <a:pt x="19" y="10"/>
                      <a:pt x="10" y="10"/>
                      <a:pt x="10" y="1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38"/>
                      <a:pt x="19" y="48"/>
                      <a:pt x="19" y="48"/>
                    </a:cubicBezTo>
                    <a:cubicBezTo>
                      <a:pt x="19" y="57"/>
                      <a:pt x="19" y="57"/>
                      <a:pt x="19" y="57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18" name="Freeform 387">
                <a:extLst>
                  <a:ext uri="{FF2B5EF4-FFF2-40B4-BE49-F238E27FC236}">
                    <a16:creationId xmlns:a16="http://schemas.microsoft.com/office/drawing/2014/main" id="{E91902B4-0689-1042-B3A6-AEA1BA8BD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04988"/>
                <a:ext cx="31750" cy="26987"/>
              </a:xfrm>
              <a:custGeom>
                <a:avLst/>
                <a:gdLst>
                  <a:gd name="T0" fmla="*/ 3649 w 87"/>
                  <a:gd name="T1" fmla="*/ 19977 h 77"/>
                  <a:gd name="T2" fmla="*/ 0 w 87"/>
                  <a:gd name="T3" fmla="*/ 13318 h 77"/>
                  <a:gd name="T4" fmla="*/ 0 w 87"/>
                  <a:gd name="T5" fmla="*/ 9813 h 77"/>
                  <a:gd name="T6" fmla="*/ 24451 w 87"/>
                  <a:gd name="T7" fmla="*/ 0 h 77"/>
                  <a:gd name="T8" fmla="*/ 31385 w 87"/>
                  <a:gd name="T9" fmla="*/ 0 h 77"/>
                  <a:gd name="T10" fmla="*/ 31385 w 87"/>
                  <a:gd name="T11" fmla="*/ 3154 h 77"/>
                  <a:gd name="T12" fmla="*/ 24451 w 87"/>
                  <a:gd name="T13" fmla="*/ 0 h 77"/>
                  <a:gd name="T14" fmla="*/ 3649 w 87"/>
                  <a:gd name="T15" fmla="*/ 9813 h 77"/>
                  <a:gd name="T16" fmla="*/ 3649 w 87"/>
                  <a:gd name="T17" fmla="*/ 13318 h 77"/>
                  <a:gd name="T18" fmla="*/ 6934 w 87"/>
                  <a:gd name="T19" fmla="*/ 19977 h 77"/>
                  <a:gd name="T20" fmla="*/ 3649 w 87"/>
                  <a:gd name="T21" fmla="*/ 26637 h 77"/>
                  <a:gd name="T22" fmla="*/ 0 w 87"/>
                  <a:gd name="T23" fmla="*/ 26637 h 77"/>
                  <a:gd name="T24" fmla="*/ 3649 w 87"/>
                  <a:gd name="T25" fmla="*/ 19977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77">
                    <a:moveTo>
                      <a:pt x="10" y="57"/>
                    </a:moveTo>
                    <a:cubicBezTo>
                      <a:pt x="0" y="57"/>
                      <a:pt x="0" y="47"/>
                      <a:pt x="0" y="38"/>
                    </a:cubicBezTo>
                    <a:lnTo>
                      <a:pt x="0" y="28"/>
                    </a:lnTo>
                    <a:cubicBezTo>
                      <a:pt x="10" y="9"/>
                      <a:pt x="38" y="0"/>
                      <a:pt x="67" y="0"/>
                    </a:cubicBezTo>
                    <a:cubicBezTo>
                      <a:pt x="76" y="0"/>
                      <a:pt x="86" y="0"/>
                      <a:pt x="86" y="0"/>
                    </a:cubicBezTo>
                    <a:lnTo>
                      <a:pt x="86" y="9"/>
                    </a:lnTo>
                    <a:cubicBezTo>
                      <a:pt x="76" y="0"/>
                      <a:pt x="76" y="0"/>
                      <a:pt x="67" y="0"/>
                    </a:cubicBezTo>
                    <a:cubicBezTo>
                      <a:pt x="38" y="0"/>
                      <a:pt x="19" y="9"/>
                      <a:pt x="10" y="28"/>
                    </a:cubicBezTo>
                    <a:lnTo>
                      <a:pt x="10" y="38"/>
                    </a:lnTo>
                    <a:cubicBezTo>
                      <a:pt x="10" y="47"/>
                      <a:pt x="10" y="57"/>
                      <a:pt x="19" y="57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0" y="57"/>
                      <a:pt x="10" y="57"/>
                      <a:pt x="10" y="57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19" name="Freeform 388">
                <a:extLst>
                  <a:ext uri="{FF2B5EF4-FFF2-40B4-BE49-F238E27FC236}">
                    <a16:creationId xmlns:a16="http://schemas.microsoft.com/office/drawing/2014/main" id="{AFCBC710-3E45-9845-8DCE-3CF60BAC3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04988"/>
                <a:ext cx="31750" cy="26987"/>
              </a:xfrm>
              <a:custGeom>
                <a:avLst/>
                <a:gdLst>
                  <a:gd name="T0" fmla="*/ 3649 w 87"/>
                  <a:gd name="T1" fmla="*/ 19977 h 77"/>
                  <a:gd name="T2" fmla="*/ 0 w 87"/>
                  <a:gd name="T3" fmla="*/ 13318 h 77"/>
                  <a:gd name="T4" fmla="*/ 0 w 87"/>
                  <a:gd name="T5" fmla="*/ 9813 h 77"/>
                  <a:gd name="T6" fmla="*/ 24451 w 87"/>
                  <a:gd name="T7" fmla="*/ 0 h 77"/>
                  <a:gd name="T8" fmla="*/ 31385 w 87"/>
                  <a:gd name="T9" fmla="*/ 0 h 77"/>
                  <a:gd name="T10" fmla="*/ 31385 w 87"/>
                  <a:gd name="T11" fmla="*/ 3154 h 77"/>
                  <a:gd name="T12" fmla="*/ 24451 w 87"/>
                  <a:gd name="T13" fmla="*/ 0 h 77"/>
                  <a:gd name="T14" fmla="*/ 3649 w 87"/>
                  <a:gd name="T15" fmla="*/ 9813 h 77"/>
                  <a:gd name="T16" fmla="*/ 3649 w 87"/>
                  <a:gd name="T17" fmla="*/ 13318 h 77"/>
                  <a:gd name="T18" fmla="*/ 6934 w 87"/>
                  <a:gd name="T19" fmla="*/ 19977 h 77"/>
                  <a:gd name="T20" fmla="*/ 3649 w 87"/>
                  <a:gd name="T21" fmla="*/ 26637 h 77"/>
                  <a:gd name="T22" fmla="*/ 0 w 87"/>
                  <a:gd name="T23" fmla="*/ 26637 h 77"/>
                  <a:gd name="T24" fmla="*/ 3649 w 87"/>
                  <a:gd name="T25" fmla="*/ 19977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77">
                    <a:moveTo>
                      <a:pt x="10" y="57"/>
                    </a:moveTo>
                    <a:cubicBezTo>
                      <a:pt x="0" y="57"/>
                      <a:pt x="0" y="47"/>
                      <a:pt x="0" y="38"/>
                    </a:cubicBezTo>
                    <a:lnTo>
                      <a:pt x="0" y="28"/>
                    </a:lnTo>
                    <a:cubicBezTo>
                      <a:pt x="10" y="9"/>
                      <a:pt x="38" y="0"/>
                      <a:pt x="67" y="0"/>
                    </a:cubicBezTo>
                    <a:cubicBezTo>
                      <a:pt x="76" y="0"/>
                      <a:pt x="86" y="0"/>
                      <a:pt x="86" y="0"/>
                    </a:cubicBezTo>
                    <a:lnTo>
                      <a:pt x="86" y="9"/>
                    </a:lnTo>
                    <a:cubicBezTo>
                      <a:pt x="76" y="0"/>
                      <a:pt x="76" y="0"/>
                      <a:pt x="67" y="0"/>
                    </a:cubicBezTo>
                    <a:cubicBezTo>
                      <a:pt x="38" y="0"/>
                      <a:pt x="19" y="9"/>
                      <a:pt x="10" y="28"/>
                    </a:cubicBezTo>
                    <a:lnTo>
                      <a:pt x="10" y="38"/>
                    </a:lnTo>
                    <a:cubicBezTo>
                      <a:pt x="10" y="47"/>
                      <a:pt x="10" y="57"/>
                      <a:pt x="19" y="57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0" y="57"/>
                      <a:pt x="10" y="57"/>
                      <a:pt x="10" y="57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20" name="Freeform 389">
                <a:extLst>
                  <a:ext uri="{FF2B5EF4-FFF2-40B4-BE49-F238E27FC236}">
                    <a16:creationId xmlns:a16="http://schemas.microsoft.com/office/drawing/2014/main" id="{8A351361-94D6-9441-A66F-C63445A0E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08163"/>
                <a:ext cx="7938" cy="20637"/>
              </a:xfrm>
              <a:custGeom>
                <a:avLst/>
                <a:gdLst>
                  <a:gd name="T0" fmla="*/ 7541 w 20"/>
                  <a:gd name="T1" fmla="*/ 0 h 58"/>
                  <a:gd name="T2" fmla="*/ 0 w 20"/>
                  <a:gd name="T3" fmla="*/ 6760 h 58"/>
                  <a:gd name="T4" fmla="*/ 0 w 20"/>
                  <a:gd name="T5" fmla="*/ 10319 h 58"/>
                  <a:gd name="T6" fmla="*/ 3969 w 20"/>
                  <a:gd name="T7" fmla="*/ 17079 h 58"/>
                  <a:gd name="T8" fmla="*/ 0 w 20"/>
                  <a:gd name="T9" fmla="*/ 20281 h 58"/>
                  <a:gd name="T10" fmla="*/ 0 w 20"/>
                  <a:gd name="T11" fmla="*/ 13521 h 58"/>
                  <a:gd name="T12" fmla="*/ 7541 w 20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8">
                    <a:moveTo>
                      <a:pt x="19" y="0"/>
                    </a:moveTo>
                    <a:cubicBezTo>
                      <a:pt x="10" y="0"/>
                      <a:pt x="10" y="10"/>
                      <a:pt x="0" y="19"/>
                    </a:cubicBezTo>
                    <a:lnTo>
                      <a:pt x="0" y="29"/>
                    </a:lnTo>
                    <a:cubicBezTo>
                      <a:pt x="0" y="38"/>
                      <a:pt x="0" y="48"/>
                      <a:pt x="10" y="4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48"/>
                      <a:pt x="0" y="38"/>
                    </a:cubicBezTo>
                    <a:cubicBezTo>
                      <a:pt x="0" y="19"/>
                      <a:pt x="10" y="10"/>
                      <a:pt x="19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21" name="Freeform 390">
                <a:extLst>
                  <a:ext uri="{FF2B5EF4-FFF2-40B4-BE49-F238E27FC236}">
                    <a16:creationId xmlns:a16="http://schemas.microsoft.com/office/drawing/2014/main" id="{65FE37C0-1640-444C-872D-909A44F42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08163"/>
                <a:ext cx="7938" cy="20637"/>
              </a:xfrm>
              <a:custGeom>
                <a:avLst/>
                <a:gdLst>
                  <a:gd name="T0" fmla="*/ 7541 w 20"/>
                  <a:gd name="T1" fmla="*/ 0 h 58"/>
                  <a:gd name="T2" fmla="*/ 0 w 20"/>
                  <a:gd name="T3" fmla="*/ 6760 h 58"/>
                  <a:gd name="T4" fmla="*/ 0 w 20"/>
                  <a:gd name="T5" fmla="*/ 10319 h 58"/>
                  <a:gd name="T6" fmla="*/ 3969 w 20"/>
                  <a:gd name="T7" fmla="*/ 17079 h 58"/>
                  <a:gd name="T8" fmla="*/ 0 w 20"/>
                  <a:gd name="T9" fmla="*/ 20281 h 58"/>
                  <a:gd name="T10" fmla="*/ 0 w 20"/>
                  <a:gd name="T11" fmla="*/ 13521 h 58"/>
                  <a:gd name="T12" fmla="*/ 7541 w 20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8">
                    <a:moveTo>
                      <a:pt x="19" y="0"/>
                    </a:moveTo>
                    <a:cubicBezTo>
                      <a:pt x="10" y="0"/>
                      <a:pt x="10" y="10"/>
                      <a:pt x="0" y="19"/>
                    </a:cubicBezTo>
                    <a:lnTo>
                      <a:pt x="0" y="29"/>
                    </a:lnTo>
                    <a:cubicBezTo>
                      <a:pt x="0" y="38"/>
                      <a:pt x="0" y="48"/>
                      <a:pt x="10" y="4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48"/>
                      <a:pt x="0" y="38"/>
                    </a:cubicBezTo>
                    <a:cubicBezTo>
                      <a:pt x="0" y="19"/>
                      <a:pt x="10" y="10"/>
                      <a:pt x="19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22" name="Freeform 391">
                <a:extLst>
                  <a:ext uri="{FF2B5EF4-FFF2-40B4-BE49-F238E27FC236}">
                    <a16:creationId xmlns:a16="http://schemas.microsoft.com/office/drawing/2014/main" id="{36F69EA7-FDDC-6E46-88D8-CF5F25837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793875"/>
                <a:ext cx="17462" cy="31750"/>
              </a:xfrm>
              <a:custGeom>
                <a:avLst/>
                <a:gdLst>
                  <a:gd name="T0" fmla="*/ 6771 w 49"/>
                  <a:gd name="T1" fmla="*/ 0 h 87"/>
                  <a:gd name="T2" fmla="*/ 13542 w 49"/>
                  <a:gd name="T3" fmla="*/ 3649 h 87"/>
                  <a:gd name="T4" fmla="*/ 13542 w 49"/>
                  <a:gd name="T5" fmla="*/ 10583 h 87"/>
                  <a:gd name="T6" fmla="*/ 13542 w 49"/>
                  <a:gd name="T7" fmla="*/ 13868 h 87"/>
                  <a:gd name="T8" fmla="*/ 17106 w 49"/>
                  <a:gd name="T9" fmla="*/ 24451 h 87"/>
                  <a:gd name="T10" fmla="*/ 6771 w 49"/>
                  <a:gd name="T11" fmla="*/ 31385 h 87"/>
                  <a:gd name="T12" fmla="*/ 0 w 49"/>
                  <a:gd name="T13" fmla="*/ 24451 h 87"/>
                  <a:gd name="T14" fmla="*/ 3207 w 49"/>
                  <a:gd name="T15" fmla="*/ 13868 h 87"/>
                  <a:gd name="T16" fmla="*/ 3207 w 49"/>
                  <a:gd name="T17" fmla="*/ 10583 h 87"/>
                  <a:gd name="T18" fmla="*/ 3207 w 49"/>
                  <a:gd name="T19" fmla="*/ 3649 h 87"/>
                  <a:gd name="T20" fmla="*/ 6771 w 49"/>
                  <a:gd name="T21" fmla="*/ 0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87">
                    <a:moveTo>
                      <a:pt x="19" y="0"/>
                    </a:moveTo>
                    <a:cubicBezTo>
                      <a:pt x="29" y="0"/>
                      <a:pt x="38" y="10"/>
                      <a:pt x="38" y="10"/>
                    </a:cubicBezTo>
                    <a:cubicBezTo>
                      <a:pt x="38" y="19"/>
                      <a:pt x="38" y="29"/>
                      <a:pt x="38" y="29"/>
                    </a:cubicBezTo>
                    <a:lnTo>
                      <a:pt x="38" y="38"/>
                    </a:lnTo>
                    <a:cubicBezTo>
                      <a:pt x="38" y="48"/>
                      <a:pt x="38" y="57"/>
                      <a:pt x="48" y="67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9" y="57"/>
                      <a:pt x="9" y="48"/>
                      <a:pt x="9" y="38"/>
                    </a:cubicBezTo>
                    <a:lnTo>
                      <a:pt x="9" y="29"/>
                    </a:lnTo>
                    <a:cubicBezTo>
                      <a:pt x="9" y="29"/>
                      <a:pt x="9" y="19"/>
                      <a:pt x="9" y="1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23" name="Freeform 392">
                <a:extLst>
                  <a:ext uri="{FF2B5EF4-FFF2-40B4-BE49-F238E27FC236}">
                    <a16:creationId xmlns:a16="http://schemas.microsoft.com/office/drawing/2014/main" id="{25BD5CE3-4B69-D241-BAA1-0CE096CDF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793875"/>
                <a:ext cx="17462" cy="31750"/>
              </a:xfrm>
              <a:custGeom>
                <a:avLst/>
                <a:gdLst>
                  <a:gd name="T0" fmla="*/ 6771 w 49"/>
                  <a:gd name="T1" fmla="*/ 0 h 87"/>
                  <a:gd name="T2" fmla="*/ 13542 w 49"/>
                  <a:gd name="T3" fmla="*/ 3649 h 87"/>
                  <a:gd name="T4" fmla="*/ 13542 w 49"/>
                  <a:gd name="T5" fmla="*/ 10583 h 87"/>
                  <a:gd name="T6" fmla="*/ 13542 w 49"/>
                  <a:gd name="T7" fmla="*/ 13868 h 87"/>
                  <a:gd name="T8" fmla="*/ 17106 w 49"/>
                  <a:gd name="T9" fmla="*/ 24451 h 87"/>
                  <a:gd name="T10" fmla="*/ 6771 w 49"/>
                  <a:gd name="T11" fmla="*/ 31385 h 87"/>
                  <a:gd name="T12" fmla="*/ 0 w 49"/>
                  <a:gd name="T13" fmla="*/ 24451 h 87"/>
                  <a:gd name="T14" fmla="*/ 3207 w 49"/>
                  <a:gd name="T15" fmla="*/ 13868 h 87"/>
                  <a:gd name="T16" fmla="*/ 3207 w 49"/>
                  <a:gd name="T17" fmla="*/ 10583 h 87"/>
                  <a:gd name="T18" fmla="*/ 3207 w 49"/>
                  <a:gd name="T19" fmla="*/ 3649 h 87"/>
                  <a:gd name="T20" fmla="*/ 6771 w 49"/>
                  <a:gd name="T21" fmla="*/ 0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87">
                    <a:moveTo>
                      <a:pt x="19" y="0"/>
                    </a:moveTo>
                    <a:cubicBezTo>
                      <a:pt x="29" y="0"/>
                      <a:pt x="38" y="10"/>
                      <a:pt x="38" y="10"/>
                    </a:cubicBezTo>
                    <a:cubicBezTo>
                      <a:pt x="38" y="19"/>
                      <a:pt x="38" y="29"/>
                      <a:pt x="38" y="29"/>
                    </a:cubicBezTo>
                    <a:lnTo>
                      <a:pt x="38" y="38"/>
                    </a:lnTo>
                    <a:cubicBezTo>
                      <a:pt x="38" y="48"/>
                      <a:pt x="38" y="57"/>
                      <a:pt x="48" y="67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9" y="57"/>
                      <a:pt x="9" y="48"/>
                      <a:pt x="9" y="38"/>
                    </a:cubicBezTo>
                    <a:lnTo>
                      <a:pt x="9" y="29"/>
                    </a:lnTo>
                    <a:cubicBezTo>
                      <a:pt x="9" y="29"/>
                      <a:pt x="9" y="19"/>
                      <a:pt x="9" y="10"/>
                    </a:cubicBezTo>
                    <a:lnTo>
                      <a:pt x="1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24" name="Freeform 393">
                <a:extLst>
                  <a:ext uri="{FF2B5EF4-FFF2-40B4-BE49-F238E27FC236}">
                    <a16:creationId xmlns:a16="http://schemas.microsoft.com/office/drawing/2014/main" id="{93DAACBC-379C-8A4C-9CAF-BF5381797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797050"/>
                <a:ext cx="11112" cy="23813"/>
              </a:xfrm>
              <a:custGeom>
                <a:avLst/>
                <a:gdLst>
                  <a:gd name="T0" fmla="*/ 3704 w 30"/>
                  <a:gd name="T1" fmla="*/ 0 h 67"/>
                  <a:gd name="T2" fmla="*/ 7408 w 30"/>
                  <a:gd name="T3" fmla="*/ 3199 h 67"/>
                  <a:gd name="T4" fmla="*/ 7408 w 30"/>
                  <a:gd name="T5" fmla="*/ 6753 h 67"/>
                  <a:gd name="T6" fmla="*/ 7408 w 30"/>
                  <a:gd name="T7" fmla="*/ 9952 h 67"/>
                  <a:gd name="T8" fmla="*/ 10742 w 30"/>
                  <a:gd name="T9" fmla="*/ 20259 h 67"/>
                  <a:gd name="T10" fmla="*/ 3704 w 30"/>
                  <a:gd name="T11" fmla="*/ 23458 h 67"/>
                  <a:gd name="T12" fmla="*/ 0 w 30"/>
                  <a:gd name="T13" fmla="*/ 20259 h 67"/>
                  <a:gd name="T14" fmla="*/ 3704 w 30"/>
                  <a:gd name="T15" fmla="*/ 9952 h 67"/>
                  <a:gd name="T16" fmla="*/ 3704 w 30"/>
                  <a:gd name="T17" fmla="*/ 6753 h 67"/>
                  <a:gd name="T18" fmla="*/ 3704 w 30"/>
                  <a:gd name="T19" fmla="*/ 3199 h 67"/>
                  <a:gd name="T20" fmla="*/ 3704 w 30"/>
                  <a:gd name="T21" fmla="*/ 0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67">
                    <a:moveTo>
                      <a:pt x="10" y="0"/>
                    </a:moveTo>
                    <a:cubicBezTo>
                      <a:pt x="20" y="0"/>
                      <a:pt x="20" y="0"/>
                      <a:pt x="20" y="9"/>
                    </a:cubicBezTo>
                    <a:lnTo>
                      <a:pt x="20" y="19"/>
                    </a:ln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38"/>
                      <a:pt x="29" y="47"/>
                      <a:pt x="29" y="57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47"/>
                      <a:pt x="10" y="38"/>
                      <a:pt x="10" y="28"/>
                    </a:cubicBezTo>
                    <a:lnTo>
                      <a:pt x="10" y="19"/>
                    </a:lnTo>
                    <a:lnTo>
                      <a:pt x="10" y="9"/>
                    </a:ln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25" name="Freeform 394">
                <a:extLst>
                  <a:ext uri="{FF2B5EF4-FFF2-40B4-BE49-F238E27FC236}">
                    <a16:creationId xmlns:a16="http://schemas.microsoft.com/office/drawing/2014/main" id="{2EC138CE-8E58-2747-ADF7-ABC1646E6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797050"/>
                <a:ext cx="11112" cy="23813"/>
              </a:xfrm>
              <a:custGeom>
                <a:avLst/>
                <a:gdLst>
                  <a:gd name="T0" fmla="*/ 3704 w 30"/>
                  <a:gd name="T1" fmla="*/ 0 h 67"/>
                  <a:gd name="T2" fmla="*/ 7408 w 30"/>
                  <a:gd name="T3" fmla="*/ 3199 h 67"/>
                  <a:gd name="T4" fmla="*/ 7408 w 30"/>
                  <a:gd name="T5" fmla="*/ 6753 h 67"/>
                  <a:gd name="T6" fmla="*/ 7408 w 30"/>
                  <a:gd name="T7" fmla="*/ 9952 h 67"/>
                  <a:gd name="T8" fmla="*/ 10742 w 30"/>
                  <a:gd name="T9" fmla="*/ 20259 h 67"/>
                  <a:gd name="T10" fmla="*/ 3704 w 30"/>
                  <a:gd name="T11" fmla="*/ 23458 h 67"/>
                  <a:gd name="T12" fmla="*/ 0 w 30"/>
                  <a:gd name="T13" fmla="*/ 20259 h 67"/>
                  <a:gd name="T14" fmla="*/ 3704 w 30"/>
                  <a:gd name="T15" fmla="*/ 9952 h 67"/>
                  <a:gd name="T16" fmla="*/ 3704 w 30"/>
                  <a:gd name="T17" fmla="*/ 6753 h 67"/>
                  <a:gd name="T18" fmla="*/ 3704 w 30"/>
                  <a:gd name="T19" fmla="*/ 3199 h 67"/>
                  <a:gd name="T20" fmla="*/ 3704 w 30"/>
                  <a:gd name="T21" fmla="*/ 0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67">
                    <a:moveTo>
                      <a:pt x="10" y="0"/>
                    </a:moveTo>
                    <a:cubicBezTo>
                      <a:pt x="20" y="0"/>
                      <a:pt x="20" y="0"/>
                      <a:pt x="20" y="9"/>
                    </a:cubicBezTo>
                    <a:lnTo>
                      <a:pt x="20" y="19"/>
                    </a:ln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38"/>
                      <a:pt x="29" y="47"/>
                      <a:pt x="29" y="57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47"/>
                      <a:pt x="10" y="38"/>
                      <a:pt x="10" y="28"/>
                    </a:cubicBezTo>
                    <a:lnTo>
                      <a:pt x="10" y="19"/>
                    </a:lnTo>
                    <a:lnTo>
                      <a:pt x="10" y="9"/>
                    </a:ln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26" name="Freeform 395">
                <a:extLst>
                  <a:ext uri="{FF2B5EF4-FFF2-40B4-BE49-F238E27FC236}">
                    <a16:creationId xmlns:a16="http://schemas.microsoft.com/office/drawing/2014/main" id="{A797BAA1-D00D-5245-A7D6-C881A8203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250" y="1797050"/>
                <a:ext cx="31750" cy="26988"/>
              </a:xfrm>
              <a:custGeom>
                <a:avLst/>
                <a:gdLst>
                  <a:gd name="T0" fmla="*/ 27736 w 87"/>
                  <a:gd name="T1" fmla="*/ 23133 h 77"/>
                  <a:gd name="T2" fmla="*/ 24451 w 87"/>
                  <a:gd name="T3" fmla="*/ 26638 h 77"/>
                  <a:gd name="T4" fmla="*/ 24451 w 87"/>
                  <a:gd name="T5" fmla="*/ 19978 h 77"/>
                  <a:gd name="T6" fmla="*/ 27736 w 87"/>
                  <a:gd name="T7" fmla="*/ 13319 h 77"/>
                  <a:gd name="T8" fmla="*/ 27736 w 87"/>
                  <a:gd name="T9" fmla="*/ 9814 h 77"/>
                  <a:gd name="T10" fmla="*/ 10583 w 87"/>
                  <a:gd name="T11" fmla="*/ 0 h 77"/>
                  <a:gd name="T12" fmla="*/ 0 w 87"/>
                  <a:gd name="T13" fmla="*/ 3154 h 77"/>
                  <a:gd name="T14" fmla="*/ 10583 w 87"/>
                  <a:gd name="T15" fmla="*/ 0 h 77"/>
                  <a:gd name="T16" fmla="*/ 31385 w 87"/>
                  <a:gd name="T17" fmla="*/ 9814 h 77"/>
                  <a:gd name="T18" fmla="*/ 31385 w 87"/>
                  <a:gd name="T19" fmla="*/ 13319 h 77"/>
                  <a:gd name="T20" fmla="*/ 27736 w 87"/>
                  <a:gd name="T21" fmla="*/ 19978 h 77"/>
                  <a:gd name="T22" fmla="*/ 27736 w 87"/>
                  <a:gd name="T23" fmla="*/ 2313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77">
                    <a:moveTo>
                      <a:pt x="76" y="66"/>
                    </a:moveTo>
                    <a:cubicBezTo>
                      <a:pt x="67" y="76"/>
                      <a:pt x="67" y="76"/>
                      <a:pt x="67" y="76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76" y="47"/>
                      <a:pt x="76" y="38"/>
                    </a:cubicBezTo>
                    <a:lnTo>
                      <a:pt x="76" y="28"/>
                    </a:lnTo>
                    <a:cubicBezTo>
                      <a:pt x="76" y="19"/>
                      <a:pt x="57" y="0"/>
                      <a:pt x="29" y="0"/>
                    </a:cubicBezTo>
                    <a:cubicBezTo>
                      <a:pt x="19" y="0"/>
                      <a:pt x="10" y="9"/>
                      <a:pt x="0" y="9"/>
                    </a:cubicBezTo>
                    <a:cubicBezTo>
                      <a:pt x="10" y="0"/>
                      <a:pt x="19" y="0"/>
                      <a:pt x="29" y="0"/>
                    </a:cubicBezTo>
                    <a:cubicBezTo>
                      <a:pt x="57" y="0"/>
                      <a:pt x="86" y="9"/>
                      <a:pt x="86" y="2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47"/>
                      <a:pt x="76" y="57"/>
                      <a:pt x="76" y="57"/>
                    </a:cubicBezTo>
                    <a:cubicBezTo>
                      <a:pt x="76" y="66"/>
                      <a:pt x="76" y="66"/>
                      <a:pt x="76" y="66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27" name="Freeform 396">
                <a:extLst>
                  <a:ext uri="{FF2B5EF4-FFF2-40B4-BE49-F238E27FC236}">
                    <a16:creationId xmlns:a16="http://schemas.microsoft.com/office/drawing/2014/main" id="{D8FA9BF8-F63F-3949-B819-C36774F15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250" y="1797050"/>
                <a:ext cx="31750" cy="26988"/>
              </a:xfrm>
              <a:custGeom>
                <a:avLst/>
                <a:gdLst>
                  <a:gd name="T0" fmla="*/ 27736 w 87"/>
                  <a:gd name="T1" fmla="*/ 23133 h 77"/>
                  <a:gd name="T2" fmla="*/ 24451 w 87"/>
                  <a:gd name="T3" fmla="*/ 26638 h 77"/>
                  <a:gd name="T4" fmla="*/ 24451 w 87"/>
                  <a:gd name="T5" fmla="*/ 19978 h 77"/>
                  <a:gd name="T6" fmla="*/ 27736 w 87"/>
                  <a:gd name="T7" fmla="*/ 13319 h 77"/>
                  <a:gd name="T8" fmla="*/ 27736 w 87"/>
                  <a:gd name="T9" fmla="*/ 9814 h 77"/>
                  <a:gd name="T10" fmla="*/ 10583 w 87"/>
                  <a:gd name="T11" fmla="*/ 0 h 77"/>
                  <a:gd name="T12" fmla="*/ 0 w 87"/>
                  <a:gd name="T13" fmla="*/ 3154 h 77"/>
                  <a:gd name="T14" fmla="*/ 10583 w 87"/>
                  <a:gd name="T15" fmla="*/ 0 h 77"/>
                  <a:gd name="T16" fmla="*/ 31385 w 87"/>
                  <a:gd name="T17" fmla="*/ 9814 h 77"/>
                  <a:gd name="T18" fmla="*/ 31385 w 87"/>
                  <a:gd name="T19" fmla="*/ 13319 h 77"/>
                  <a:gd name="T20" fmla="*/ 27736 w 87"/>
                  <a:gd name="T21" fmla="*/ 19978 h 77"/>
                  <a:gd name="T22" fmla="*/ 27736 w 87"/>
                  <a:gd name="T23" fmla="*/ 23133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77">
                    <a:moveTo>
                      <a:pt x="76" y="66"/>
                    </a:moveTo>
                    <a:cubicBezTo>
                      <a:pt x="67" y="76"/>
                      <a:pt x="67" y="76"/>
                      <a:pt x="67" y="76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76" y="47"/>
                      <a:pt x="76" y="38"/>
                    </a:cubicBezTo>
                    <a:lnTo>
                      <a:pt x="76" y="28"/>
                    </a:lnTo>
                    <a:cubicBezTo>
                      <a:pt x="76" y="19"/>
                      <a:pt x="57" y="0"/>
                      <a:pt x="29" y="0"/>
                    </a:cubicBezTo>
                    <a:cubicBezTo>
                      <a:pt x="19" y="0"/>
                      <a:pt x="10" y="9"/>
                      <a:pt x="0" y="9"/>
                    </a:cubicBezTo>
                    <a:cubicBezTo>
                      <a:pt x="10" y="0"/>
                      <a:pt x="19" y="0"/>
                      <a:pt x="29" y="0"/>
                    </a:cubicBezTo>
                    <a:cubicBezTo>
                      <a:pt x="57" y="0"/>
                      <a:pt x="86" y="9"/>
                      <a:pt x="86" y="28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6" y="47"/>
                      <a:pt x="76" y="57"/>
                      <a:pt x="76" y="57"/>
                    </a:cubicBezTo>
                    <a:cubicBezTo>
                      <a:pt x="76" y="66"/>
                      <a:pt x="76" y="66"/>
                      <a:pt x="76" y="66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28" name="Freeform 397">
                <a:extLst>
                  <a:ext uri="{FF2B5EF4-FFF2-40B4-BE49-F238E27FC236}">
                    <a16:creationId xmlns:a16="http://schemas.microsoft.com/office/drawing/2014/main" id="{6F63C148-A383-B742-B51B-CB285A42A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00225"/>
                <a:ext cx="11112" cy="20638"/>
              </a:xfrm>
              <a:custGeom>
                <a:avLst/>
                <a:gdLst>
                  <a:gd name="T0" fmla="*/ 3449 w 29"/>
                  <a:gd name="T1" fmla="*/ 20282 h 58"/>
                  <a:gd name="T2" fmla="*/ 10729 w 29"/>
                  <a:gd name="T3" fmla="*/ 10319 h 58"/>
                  <a:gd name="T4" fmla="*/ 0 w 29"/>
                  <a:gd name="T5" fmla="*/ 0 h 58"/>
                  <a:gd name="T6" fmla="*/ 7280 w 29"/>
                  <a:gd name="T7" fmla="*/ 6761 h 58"/>
                  <a:gd name="T8" fmla="*/ 7280 w 29"/>
                  <a:gd name="T9" fmla="*/ 10319 h 58"/>
                  <a:gd name="T10" fmla="*/ 3449 w 29"/>
                  <a:gd name="T11" fmla="*/ 17080 h 58"/>
                  <a:gd name="T12" fmla="*/ 3449 w 29"/>
                  <a:gd name="T13" fmla="*/ 2028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58">
                    <a:moveTo>
                      <a:pt x="9" y="57"/>
                    </a:moveTo>
                    <a:cubicBezTo>
                      <a:pt x="19" y="48"/>
                      <a:pt x="28" y="38"/>
                      <a:pt x="28" y="29"/>
                    </a:cubicBezTo>
                    <a:cubicBezTo>
                      <a:pt x="28" y="19"/>
                      <a:pt x="19" y="10"/>
                      <a:pt x="0" y="0"/>
                    </a:cubicBezTo>
                    <a:cubicBezTo>
                      <a:pt x="9" y="10"/>
                      <a:pt x="19" y="10"/>
                      <a:pt x="19" y="1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8"/>
                      <a:pt x="9" y="48"/>
                      <a:pt x="9" y="48"/>
                    </a:cubicBezTo>
                    <a:cubicBezTo>
                      <a:pt x="9" y="57"/>
                      <a:pt x="9" y="57"/>
                      <a:pt x="9" y="57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29" name="Freeform 398">
                <a:extLst>
                  <a:ext uri="{FF2B5EF4-FFF2-40B4-BE49-F238E27FC236}">
                    <a16:creationId xmlns:a16="http://schemas.microsoft.com/office/drawing/2014/main" id="{B9F84DF6-B039-0649-8039-32F8F4A5F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00225"/>
                <a:ext cx="11112" cy="20638"/>
              </a:xfrm>
              <a:custGeom>
                <a:avLst/>
                <a:gdLst>
                  <a:gd name="T0" fmla="*/ 3449 w 29"/>
                  <a:gd name="T1" fmla="*/ 20282 h 58"/>
                  <a:gd name="T2" fmla="*/ 10729 w 29"/>
                  <a:gd name="T3" fmla="*/ 10319 h 58"/>
                  <a:gd name="T4" fmla="*/ 0 w 29"/>
                  <a:gd name="T5" fmla="*/ 0 h 58"/>
                  <a:gd name="T6" fmla="*/ 7280 w 29"/>
                  <a:gd name="T7" fmla="*/ 6761 h 58"/>
                  <a:gd name="T8" fmla="*/ 7280 w 29"/>
                  <a:gd name="T9" fmla="*/ 10319 h 58"/>
                  <a:gd name="T10" fmla="*/ 3449 w 29"/>
                  <a:gd name="T11" fmla="*/ 17080 h 58"/>
                  <a:gd name="T12" fmla="*/ 3449 w 29"/>
                  <a:gd name="T13" fmla="*/ 2028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58">
                    <a:moveTo>
                      <a:pt x="9" y="57"/>
                    </a:moveTo>
                    <a:cubicBezTo>
                      <a:pt x="19" y="48"/>
                      <a:pt x="28" y="38"/>
                      <a:pt x="28" y="29"/>
                    </a:cubicBezTo>
                    <a:cubicBezTo>
                      <a:pt x="28" y="19"/>
                      <a:pt x="19" y="10"/>
                      <a:pt x="0" y="0"/>
                    </a:cubicBezTo>
                    <a:cubicBezTo>
                      <a:pt x="9" y="10"/>
                      <a:pt x="19" y="10"/>
                      <a:pt x="19" y="1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8"/>
                      <a:pt x="9" y="48"/>
                      <a:pt x="9" y="48"/>
                    </a:cubicBezTo>
                    <a:cubicBezTo>
                      <a:pt x="9" y="57"/>
                      <a:pt x="9" y="57"/>
                      <a:pt x="9" y="57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30" name="Freeform 399">
                <a:extLst>
                  <a:ext uri="{FF2B5EF4-FFF2-40B4-BE49-F238E27FC236}">
                    <a16:creationId xmlns:a16="http://schemas.microsoft.com/office/drawing/2014/main" id="{E83E202A-6504-4B40-9DBE-C1DE2B697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04988"/>
                <a:ext cx="31750" cy="26987"/>
              </a:xfrm>
              <a:custGeom>
                <a:avLst/>
                <a:gdLst>
                  <a:gd name="T0" fmla="*/ 28058 w 86"/>
                  <a:gd name="T1" fmla="*/ 19977 h 77"/>
                  <a:gd name="T2" fmla="*/ 31381 w 86"/>
                  <a:gd name="T3" fmla="*/ 13318 h 77"/>
                  <a:gd name="T4" fmla="*/ 28058 w 86"/>
                  <a:gd name="T5" fmla="*/ 9813 h 77"/>
                  <a:gd name="T6" fmla="*/ 7015 w 86"/>
                  <a:gd name="T7" fmla="*/ 0 h 77"/>
                  <a:gd name="T8" fmla="*/ 0 w 86"/>
                  <a:gd name="T9" fmla="*/ 0 h 77"/>
                  <a:gd name="T10" fmla="*/ 0 w 86"/>
                  <a:gd name="T11" fmla="*/ 3154 h 77"/>
                  <a:gd name="T12" fmla="*/ 7015 w 86"/>
                  <a:gd name="T13" fmla="*/ 0 h 77"/>
                  <a:gd name="T14" fmla="*/ 28058 w 86"/>
                  <a:gd name="T15" fmla="*/ 9813 h 77"/>
                  <a:gd name="T16" fmla="*/ 28058 w 86"/>
                  <a:gd name="T17" fmla="*/ 13318 h 77"/>
                  <a:gd name="T18" fmla="*/ 24366 w 86"/>
                  <a:gd name="T19" fmla="*/ 19977 h 77"/>
                  <a:gd name="T20" fmla="*/ 28058 w 86"/>
                  <a:gd name="T21" fmla="*/ 26637 h 77"/>
                  <a:gd name="T22" fmla="*/ 31381 w 86"/>
                  <a:gd name="T23" fmla="*/ 26637 h 77"/>
                  <a:gd name="T24" fmla="*/ 28058 w 86"/>
                  <a:gd name="T25" fmla="*/ 19977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" h="77">
                    <a:moveTo>
                      <a:pt x="76" y="57"/>
                    </a:moveTo>
                    <a:cubicBezTo>
                      <a:pt x="76" y="57"/>
                      <a:pt x="85" y="47"/>
                      <a:pt x="85" y="38"/>
                    </a:cubicBezTo>
                    <a:cubicBezTo>
                      <a:pt x="85" y="38"/>
                      <a:pt x="85" y="28"/>
                      <a:pt x="76" y="28"/>
                    </a:cubicBezTo>
                    <a:cubicBezTo>
                      <a:pt x="76" y="9"/>
                      <a:pt x="47" y="0"/>
                      <a:pt x="19" y="0"/>
                    </a:cubicBezTo>
                    <a:cubicBezTo>
                      <a:pt x="9" y="0"/>
                      <a:pt x="0" y="0"/>
                      <a:pt x="0" y="0"/>
                    </a:cubicBezTo>
                    <a:lnTo>
                      <a:pt x="0" y="9"/>
                    </a:lnTo>
                    <a:cubicBezTo>
                      <a:pt x="9" y="0"/>
                      <a:pt x="9" y="0"/>
                      <a:pt x="19" y="0"/>
                    </a:cubicBezTo>
                    <a:cubicBezTo>
                      <a:pt x="47" y="0"/>
                      <a:pt x="66" y="9"/>
                      <a:pt x="76" y="28"/>
                    </a:cubicBezTo>
                    <a:lnTo>
                      <a:pt x="76" y="38"/>
                    </a:lnTo>
                    <a:cubicBezTo>
                      <a:pt x="76" y="47"/>
                      <a:pt x="76" y="57"/>
                      <a:pt x="66" y="57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85" y="76"/>
                      <a:pt x="85" y="76"/>
                      <a:pt x="85" y="76"/>
                    </a:cubicBezTo>
                    <a:cubicBezTo>
                      <a:pt x="76" y="57"/>
                      <a:pt x="76" y="57"/>
                      <a:pt x="76" y="57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31" name="Freeform 400">
                <a:extLst>
                  <a:ext uri="{FF2B5EF4-FFF2-40B4-BE49-F238E27FC236}">
                    <a16:creationId xmlns:a16="http://schemas.microsoft.com/office/drawing/2014/main" id="{7E5CCAC6-D5CB-3541-8AD4-FA0A82F76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04988"/>
                <a:ext cx="31750" cy="26987"/>
              </a:xfrm>
              <a:custGeom>
                <a:avLst/>
                <a:gdLst>
                  <a:gd name="T0" fmla="*/ 28058 w 86"/>
                  <a:gd name="T1" fmla="*/ 19977 h 77"/>
                  <a:gd name="T2" fmla="*/ 31381 w 86"/>
                  <a:gd name="T3" fmla="*/ 13318 h 77"/>
                  <a:gd name="T4" fmla="*/ 28058 w 86"/>
                  <a:gd name="T5" fmla="*/ 9813 h 77"/>
                  <a:gd name="T6" fmla="*/ 7015 w 86"/>
                  <a:gd name="T7" fmla="*/ 0 h 77"/>
                  <a:gd name="T8" fmla="*/ 0 w 86"/>
                  <a:gd name="T9" fmla="*/ 0 h 77"/>
                  <a:gd name="T10" fmla="*/ 0 w 86"/>
                  <a:gd name="T11" fmla="*/ 3154 h 77"/>
                  <a:gd name="T12" fmla="*/ 7015 w 86"/>
                  <a:gd name="T13" fmla="*/ 0 h 77"/>
                  <a:gd name="T14" fmla="*/ 28058 w 86"/>
                  <a:gd name="T15" fmla="*/ 9813 h 77"/>
                  <a:gd name="T16" fmla="*/ 28058 w 86"/>
                  <a:gd name="T17" fmla="*/ 13318 h 77"/>
                  <a:gd name="T18" fmla="*/ 24366 w 86"/>
                  <a:gd name="T19" fmla="*/ 19977 h 77"/>
                  <a:gd name="T20" fmla="*/ 28058 w 86"/>
                  <a:gd name="T21" fmla="*/ 26637 h 77"/>
                  <a:gd name="T22" fmla="*/ 31381 w 86"/>
                  <a:gd name="T23" fmla="*/ 26637 h 77"/>
                  <a:gd name="T24" fmla="*/ 28058 w 86"/>
                  <a:gd name="T25" fmla="*/ 19977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" h="77">
                    <a:moveTo>
                      <a:pt x="76" y="57"/>
                    </a:moveTo>
                    <a:cubicBezTo>
                      <a:pt x="76" y="57"/>
                      <a:pt x="85" y="47"/>
                      <a:pt x="85" y="38"/>
                    </a:cubicBezTo>
                    <a:cubicBezTo>
                      <a:pt x="85" y="38"/>
                      <a:pt x="85" y="28"/>
                      <a:pt x="76" y="28"/>
                    </a:cubicBezTo>
                    <a:cubicBezTo>
                      <a:pt x="76" y="9"/>
                      <a:pt x="47" y="0"/>
                      <a:pt x="19" y="0"/>
                    </a:cubicBezTo>
                    <a:cubicBezTo>
                      <a:pt x="9" y="0"/>
                      <a:pt x="0" y="0"/>
                      <a:pt x="0" y="0"/>
                    </a:cubicBezTo>
                    <a:lnTo>
                      <a:pt x="0" y="9"/>
                    </a:lnTo>
                    <a:cubicBezTo>
                      <a:pt x="9" y="0"/>
                      <a:pt x="9" y="0"/>
                      <a:pt x="19" y="0"/>
                    </a:cubicBezTo>
                    <a:cubicBezTo>
                      <a:pt x="47" y="0"/>
                      <a:pt x="66" y="9"/>
                      <a:pt x="76" y="28"/>
                    </a:cubicBezTo>
                    <a:lnTo>
                      <a:pt x="76" y="38"/>
                    </a:lnTo>
                    <a:cubicBezTo>
                      <a:pt x="76" y="47"/>
                      <a:pt x="76" y="57"/>
                      <a:pt x="66" y="57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85" y="76"/>
                      <a:pt x="85" y="76"/>
                      <a:pt x="85" y="76"/>
                    </a:cubicBezTo>
                    <a:lnTo>
                      <a:pt x="76" y="57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32" name="Freeform 401">
                <a:extLst>
                  <a:ext uri="{FF2B5EF4-FFF2-40B4-BE49-F238E27FC236}">
                    <a16:creationId xmlns:a16="http://schemas.microsoft.com/office/drawing/2014/main" id="{01CA8405-F120-E846-93A0-6675C81B8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08163"/>
                <a:ext cx="7938" cy="20637"/>
              </a:xfrm>
              <a:custGeom>
                <a:avLst/>
                <a:gdLst>
                  <a:gd name="T0" fmla="*/ 0 w 20"/>
                  <a:gd name="T1" fmla="*/ 0 h 58"/>
                  <a:gd name="T2" fmla="*/ 3969 w 20"/>
                  <a:gd name="T3" fmla="*/ 6760 h 58"/>
                  <a:gd name="T4" fmla="*/ 7541 w 20"/>
                  <a:gd name="T5" fmla="*/ 10319 h 58"/>
                  <a:gd name="T6" fmla="*/ 3969 w 20"/>
                  <a:gd name="T7" fmla="*/ 17079 h 58"/>
                  <a:gd name="T8" fmla="*/ 3969 w 20"/>
                  <a:gd name="T9" fmla="*/ 20281 h 58"/>
                  <a:gd name="T10" fmla="*/ 7541 w 20"/>
                  <a:gd name="T11" fmla="*/ 13521 h 58"/>
                  <a:gd name="T12" fmla="*/ 0 w 20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8">
                    <a:moveTo>
                      <a:pt x="0" y="0"/>
                    </a:moveTo>
                    <a:cubicBezTo>
                      <a:pt x="10" y="0"/>
                      <a:pt x="10" y="10"/>
                      <a:pt x="10" y="19"/>
                    </a:cubicBezTo>
                    <a:cubicBezTo>
                      <a:pt x="19" y="19"/>
                      <a:pt x="19" y="29"/>
                      <a:pt x="19" y="29"/>
                    </a:cubicBezTo>
                    <a:cubicBezTo>
                      <a:pt x="19" y="38"/>
                      <a:pt x="10" y="48"/>
                      <a:pt x="10" y="48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9" y="57"/>
                      <a:pt x="19" y="48"/>
                      <a:pt x="19" y="38"/>
                    </a:cubicBezTo>
                    <a:cubicBezTo>
                      <a:pt x="19" y="19"/>
                      <a:pt x="10" y="10"/>
                      <a:pt x="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33" name="Freeform 402">
                <a:extLst>
                  <a:ext uri="{FF2B5EF4-FFF2-40B4-BE49-F238E27FC236}">
                    <a16:creationId xmlns:a16="http://schemas.microsoft.com/office/drawing/2014/main" id="{ABCAE27A-7769-FB4C-B374-952FB504A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08163"/>
                <a:ext cx="7938" cy="20637"/>
              </a:xfrm>
              <a:custGeom>
                <a:avLst/>
                <a:gdLst>
                  <a:gd name="T0" fmla="*/ 0 w 20"/>
                  <a:gd name="T1" fmla="*/ 0 h 58"/>
                  <a:gd name="T2" fmla="*/ 3969 w 20"/>
                  <a:gd name="T3" fmla="*/ 6760 h 58"/>
                  <a:gd name="T4" fmla="*/ 7541 w 20"/>
                  <a:gd name="T5" fmla="*/ 10319 h 58"/>
                  <a:gd name="T6" fmla="*/ 3969 w 20"/>
                  <a:gd name="T7" fmla="*/ 17079 h 58"/>
                  <a:gd name="T8" fmla="*/ 3969 w 20"/>
                  <a:gd name="T9" fmla="*/ 20281 h 58"/>
                  <a:gd name="T10" fmla="*/ 7541 w 20"/>
                  <a:gd name="T11" fmla="*/ 13521 h 58"/>
                  <a:gd name="T12" fmla="*/ 0 w 20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8">
                    <a:moveTo>
                      <a:pt x="0" y="0"/>
                    </a:moveTo>
                    <a:cubicBezTo>
                      <a:pt x="10" y="0"/>
                      <a:pt x="10" y="10"/>
                      <a:pt x="10" y="19"/>
                    </a:cubicBezTo>
                    <a:cubicBezTo>
                      <a:pt x="19" y="19"/>
                      <a:pt x="19" y="29"/>
                      <a:pt x="19" y="29"/>
                    </a:cubicBezTo>
                    <a:cubicBezTo>
                      <a:pt x="19" y="38"/>
                      <a:pt x="10" y="48"/>
                      <a:pt x="10" y="48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9" y="57"/>
                      <a:pt x="19" y="48"/>
                      <a:pt x="19" y="38"/>
                    </a:cubicBezTo>
                    <a:cubicBezTo>
                      <a:pt x="19" y="19"/>
                      <a:pt x="10" y="1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34" name="Freeform 403">
                <a:extLst>
                  <a:ext uri="{FF2B5EF4-FFF2-40B4-BE49-F238E27FC236}">
                    <a16:creationId xmlns:a16="http://schemas.microsoft.com/office/drawing/2014/main" id="{DDF4411E-64CF-F841-97F4-0D08C4BB7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14513"/>
                <a:ext cx="3175" cy="7937"/>
              </a:xfrm>
              <a:custGeom>
                <a:avLst/>
                <a:gdLst>
                  <a:gd name="T0" fmla="*/ 0 w 11"/>
                  <a:gd name="T1" fmla="*/ 3969 h 20"/>
                  <a:gd name="T2" fmla="*/ 0 w 11"/>
                  <a:gd name="T3" fmla="*/ 0 h 20"/>
                  <a:gd name="T4" fmla="*/ 2886 w 11"/>
                  <a:gd name="T5" fmla="*/ 3969 h 20"/>
                  <a:gd name="T6" fmla="*/ 0 w 11"/>
                  <a:gd name="T7" fmla="*/ 7540 h 20"/>
                  <a:gd name="T8" fmla="*/ 0 w 11"/>
                  <a:gd name="T9" fmla="*/ 396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10"/>
                    </a:moveTo>
                    <a:lnTo>
                      <a:pt x="0" y="0"/>
                    </a:lnTo>
                    <a:cubicBezTo>
                      <a:pt x="10" y="0"/>
                      <a:pt x="10" y="10"/>
                      <a:pt x="10" y="10"/>
                    </a:cubicBezTo>
                    <a:cubicBezTo>
                      <a:pt x="10" y="19"/>
                      <a:pt x="10" y="19"/>
                      <a:pt x="0" y="19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35" name="Freeform 404">
                <a:extLst>
                  <a:ext uri="{FF2B5EF4-FFF2-40B4-BE49-F238E27FC236}">
                    <a16:creationId xmlns:a16="http://schemas.microsoft.com/office/drawing/2014/main" id="{14DC3045-4ED4-B548-AD6F-6FA1507DA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14513"/>
                <a:ext cx="3175" cy="7937"/>
              </a:xfrm>
              <a:custGeom>
                <a:avLst/>
                <a:gdLst>
                  <a:gd name="T0" fmla="*/ 0 w 11"/>
                  <a:gd name="T1" fmla="*/ 3969 h 20"/>
                  <a:gd name="T2" fmla="*/ 0 w 11"/>
                  <a:gd name="T3" fmla="*/ 0 h 20"/>
                  <a:gd name="T4" fmla="*/ 2886 w 11"/>
                  <a:gd name="T5" fmla="*/ 3969 h 20"/>
                  <a:gd name="T6" fmla="*/ 0 w 11"/>
                  <a:gd name="T7" fmla="*/ 7540 h 20"/>
                  <a:gd name="T8" fmla="*/ 0 w 11"/>
                  <a:gd name="T9" fmla="*/ 396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10"/>
                    </a:moveTo>
                    <a:lnTo>
                      <a:pt x="0" y="0"/>
                    </a:lnTo>
                    <a:cubicBezTo>
                      <a:pt x="10" y="0"/>
                      <a:pt x="10" y="10"/>
                      <a:pt x="10" y="10"/>
                    </a:cubicBezTo>
                    <a:cubicBezTo>
                      <a:pt x="10" y="19"/>
                      <a:pt x="10" y="19"/>
                      <a:pt x="0" y="19"/>
                    </a:cubicBez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36" name="Freeform 405">
                <a:extLst>
                  <a:ext uri="{FF2B5EF4-FFF2-40B4-BE49-F238E27FC236}">
                    <a16:creationId xmlns:a16="http://schemas.microsoft.com/office/drawing/2014/main" id="{0CA085F5-AE95-3641-B65E-B50D1ED55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11338"/>
                <a:ext cx="3175" cy="7937"/>
              </a:xfrm>
              <a:custGeom>
                <a:avLst/>
                <a:gdLst>
                  <a:gd name="T0" fmla="*/ 0 w 11"/>
                  <a:gd name="T1" fmla="*/ 3572 h 20"/>
                  <a:gd name="T2" fmla="*/ 0 w 11"/>
                  <a:gd name="T3" fmla="*/ 0 h 20"/>
                  <a:gd name="T4" fmla="*/ 2886 w 11"/>
                  <a:gd name="T5" fmla="*/ 3572 h 20"/>
                  <a:gd name="T6" fmla="*/ 0 w 11"/>
                  <a:gd name="T7" fmla="*/ 7540 h 20"/>
                  <a:gd name="T8" fmla="*/ 0 w 11"/>
                  <a:gd name="T9" fmla="*/ 357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9"/>
                    </a:cubicBezTo>
                    <a:cubicBezTo>
                      <a:pt x="10" y="9"/>
                      <a:pt x="10" y="19"/>
                      <a:pt x="0" y="1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37" name="Freeform 406">
                <a:extLst>
                  <a:ext uri="{FF2B5EF4-FFF2-40B4-BE49-F238E27FC236}">
                    <a16:creationId xmlns:a16="http://schemas.microsoft.com/office/drawing/2014/main" id="{2572DF45-1666-D54E-AD52-E7F92AEAE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11338"/>
                <a:ext cx="3175" cy="7937"/>
              </a:xfrm>
              <a:custGeom>
                <a:avLst/>
                <a:gdLst>
                  <a:gd name="T0" fmla="*/ 0 w 11"/>
                  <a:gd name="T1" fmla="*/ 3572 h 20"/>
                  <a:gd name="T2" fmla="*/ 0 w 11"/>
                  <a:gd name="T3" fmla="*/ 0 h 20"/>
                  <a:gd name="T4" fmla="*/ 2886 w 11"/>
                  <a:gd name="T5" fmla="*/ 3572 h 20"/>
                  <a:gd name="T6" fmla="*/ 0 w 11"/>
                  <a:gd name="T7" fmla="*/ 7540 h 20"/>
                  <a:gd name="T8" fmla="*/ 0 w 11"/>
                  <a:gd name="T9" fmla="*/ 357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9"/>
                    </a:cubicBezTo>
                    <a:cubicBezTo>
                      <a:pt x="10" y="9"/>
                      <a:pt x="10" y="19"/>
                      <a:pt x="0" y="1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38" name="Freeform 407">
                <a:extLst>
                  <a:ext uri="{FF2B5EF4-FFF2-40B4-BE49-F238E27FC236}">
                    <a16:creationId xmlns:a16="http://schemas.microsoft.com/office/drawing/2014/main" id="{126FF79F-94DB-5D42-84DC-796540D76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0816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0 h 11"/>
                  <a:gd name="T4" fmla="*/ 0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0"/>
                      <a:pt x="1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39" name="Freeform 408">
                <a:extLst>
                  <a:ext uri="{FF2B5EF4-FFF2-40B4-BE49-F238E27FC236}">
                    <a16:creationId xmlns:a16="http://schemas.microsoft.com/office/drawing/2014/main" id="{44659F3D-1938-EE40-BB7A-C24D49908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0816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0 h 11"/>
                  <a:gd name="T4" fmla="*/ 0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0"/>
                      <a:pt x="1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40" name="Freeform 409">
                <a:extLst>
                  <a:ext uri="{FF2B5EF4-FFF2-40B4-BE49-F238E27FC236}">
                    <a16:creationId xmlns:a16="http://schemas.microsoft.com/office/drawing/2014/main" id="{1269E62E-9811-944B-95F3-69AC23671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0498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41" name="Freeform 410">
                <a:extLst>
                  <a:ext uri="{FF2B5EF4-FFF2-40B4-BE49-F238E27FC236}">
                    <a16:creationId xmlns:a16="http://schemas.microsoft.com/office/drawing/2014/main" id="{3B97CC86-56A3-024B-B75B-589E1DA44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0498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42" name="Freeform 411">
                <a:extLst>
                  <a:ext uri="{FF2B5EF4-FFF2-40B4-BE49-F238E27FC236}">
                    <a16:creationId xmlns:a16="http://schemas.microsoft.com/office/drawing/2014/main" id="{07593A6E-8631-F543-A28D-4DA3E76C5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0022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43" name="Freeform 412">
                <a:extLst>
                  <a:ext uri="{FF2B5EF4-FFF2-40B4-BE49-F238E27FC236}">
                    <a16:creationId xmlns:a16="http://schemas.microsoft.com/office/drawing/2014/main" id="{F7D2CF27-B379-3A42-AB56-3F530A1A1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0022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44" name="Freeform 413">
                <a:extLst>
                  <a:ext uri="{FF2B5EF4-FFF2-40B4-BE49-F238E27FC236}">
                    <a16:creationId xmlns:a16="http://schemas.microsoft.com/office/drawing/2014/main" id="{FB42C78A-FF0A-6F40-886C-71813FE2D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1831975"/>
                <a:ext cx="112712" cy="17463"/>
              </a:xfrm>
              <a:custGeom>
                <a:avLst/>
                <a:gdLst>
                  <a:gd name="T0" fmla="*/ 57966 w 315"/>
                  <a:gd name="T1" fmla="*/ 0 h 49"/>
                  <a:gd name="T2" fmla="*/ 57966 w 315"/>
                  <a:gd name="T3" fmla="*/ 3207 h 49"/>
                  <a:gd name="T4" fmla="*/ 64765 w 315"/>
                  <a:gd name="T5" fmla="*/ 9979 h 49"/>
                  <a:gd name="T6" fmla="*/ 71563 w 315"/>
                  <a:gd name="T7" fmla="*/ 6771 h 49"/>
                  <a:gd name="T8" fmla="*/ 71563 w 315"/>
                  <a:gd name="T9" fmla="*/ 3207 h 49"/>
                  <a:gd name="T10" fmla="*/ 71563 w 315"/>
                  <a:gd name="T11" fmla="*/ 6771 h 49"/>
                  <a:gd name="T12" fmla="*/ 78362 w 315"/>
                  <a:gd name="T13" fmla="*/ 9979 h 49"/>
                  <a:gd name="T14" fmla="*/ 85160 w 315"/>
                  <a:gd name="T15" fmla="*/ 3207 h 49"/>
                  <a:gd name="T16" fmla="*/ 88381 w 315"/>
                  <a:gd name="T17" fmla="*/ 3207 h 49"/>
                  <a:gd name="T18" fmla="*/ 85160 w 315"/>
                  <a:gd name="T19" fmla="*/ 6771 h 49"/>
                  <a:gd name="T20" fmla="*/ 91959 w 315"/>
                  <a:gd name="T21" fmla="*/ 13543 h 49"/>
                  <a:gd name="T22" fmla="*/ 98757 w 315"/>
                  <a:gd name="T23" fmla="*/ 9979 h 49"/>
                  <a:gd name="T24" fmla="*/ 101978 w 315"/>
                  <a:gd name="T25" fmla="*/ 13543 h 49"/>
                  <a:gd name="T26" fmla="*/ 105556 w 315"/>
                  <a:gd name="T27" fmla="*/ 13543 h 49"/>
                  <a:gd name="T28" fmla="*/ 112354 w 315"/>
                  <a:gd name="T29" fmla="*/ 6771 h 49"/>
                  <a:gd name="T30" fmla="*/ 112354 w 315"/>
                  <a:gd name="T31" fmla="*/ 9979 h 49"/>
                  <a:gd name="T32" fmla="*/ 105556 w 315"/>
                  <a:gd name="T33" fmla="*/ 17107 h 49"/>
                  <a:gd name="T34" fmla="*/ 101978 w 315"/>
                  <a:gd name="T35" fmla="*/ 17107 h 49"/>
                  <a:gd name="T36" fmla="*/ 98757 w 315"/>
                  <a:gd name="T37" fmla="*/ 13543 h 49"/>
                  <a:gd name="T38" fmla="*/ 91959 w 315"/>
                  <a:gd name="T39" fmla="*/ 17107 h 49"/>
                  <a:gd name="T40" fmla="*/ 85160 w 315"/>
                  <a:gd name="T41" fmla="*/ 9979 h 49"/>
                  <a:gd name="T42" fmla="*/ 78362 w 315"/>
                  <a:gd name="T43" fmla="*/ 13543 h 49"/>
                  <a:gd name="T44" fmla="*/ 71563 w 315"/>
                  <a:gd name="T45" fmla="*/ 9979 h 49"/>
                  <a:gd name="T46" fmla="*/ 64765 w 315"/>
                  <a:gd name="T47" fmla="*/ 13543 h 49"/>
                  <a:gd name="T48" fmla="*/ 54388 w 315"/>
                  <a:gd name="T49" fmla="*/ 6771 h 49"/>
                  <a:gd name="T50" fmla="*/ 47590 w 315"/>
                  <a:gd name="T51" fmla="*/ 13543 h 49"/>
                  <a:gd name="T52" fmla="*/ 40791 w 315"/>
                  <a:gd name="T53" fmla="*/ 9979 h 49"/>
                  <a:gd name="T54" fmla="*/ 33993 w 315"/>
                  <a:gd name="T55" fmla="*/ 13543 h 49"/>
                  <a:gd name="T56" fmla="*/ 27194 w 315"/>
                  <a:gd name="T57" fmla="*/ 9979 h 49"/>
                  <a:gd name="T58" fmla="*/ 20396 w 315"/>
                  <a:gd name="T59" fmla="*/ 17107 h 49"/>
                  <a:gd name="T60" fmla="*/ 13597 w 315"/>
                  <a:gd name="T61" fmla="*/ 13543 h 49"/>
                  <a:gd name="T62" fmla="*/ 10019 w 315"/>
                  <a:gd name="T63" fmla="*/ 17107 h 49"/>
                  <a:gd name="T64" fmla="*/ 6799 w 315"/>
                  <a:gd name="T65" fmla="*/ 17107 h 49"/>
                  <a:gd name="T66" fmla="*/ 0 w 315"/>
                  <a:gd name="T67" fmla="*/ 9979 h 49"/>
                  <a:gd name="T68" fmla="*/ 0 w 315"/>
                  <a:gd name="T69" fmla="*/ 6771 h 49"/>
                  <a:gd name="T70" fmla="*/ 6799 w 315"/>
                  <a:gd name="T71" fmla="*/ 13543 h 49"/>
                  <a:gd name="T72" fmla="*/ 10019 w 315"/>
                  <a:gd name="T73" fmla="*/ 13543 h 49"/>
                  <a:gd name="T74" fmla="*/ 13597 w 315"/>
                  <a:gd name="T75" fmla="*/ 9979 h 49"/>
                  <a:gd name="T76" fmla="*/ 20396 w 315"/>
                  <a:gd name="T77" fmla="*/ 13543 h 49"/>
                  <a:gd name="T78" fmla="*/ 27194 w 315"/>
                  <a:gd name="T79" fmla="*/ 6771 h 49"/>
                  <a:gd name="T80" fmla="*/ 23616 w 315"/>
                  <a:gd name="T81" fmla="*/ 3207 h 49"/>
                  <a:gd name="T82" fmla="*/ 27194 w 315"/>
                  <a:gd name="T83" fmla="*/ 3207 h 49"/>
                  <a:gd name="T84" fmla="*/ 33993 w 315"/>
                  <a:gd name="T85" fmla="*/ 9979 h 49"/>
                  <a:gd name="T86" fmla="*/ 40791 w 315"/>
                  <a:gd name="T87" fmla="*/ 6771 h 49"/>
                  <a:gd name="T88" fmla="*/ 40791 w 315"/>
                  <a:gd name="T89" fmla="*/ 3207 h 49"/>
                  <a:gd name="T90" fmla="*/ 40791 w 315"/>
                  <a:gd name="T91" fmla="*/ 6771 h 49"/>
                  <a:gd name="T92" fmla="*/ 47590 w 315"/>
                  <a:gd name="T93" fmla="*/ 9979 h 49"/>
                  <a:gd name="T94" fmla="*/ 54388 w 315"/>
                  <a:gd name="T95" fmla="*/ 3207 h 49"/>
                  <a:gd name="T96" fmla="*/ 54388 w 315"/>
                  <a:gd name="T97" fmla="*/ 0 h 49"/>
                  <a:gd name="T98" fmla="*/ 57966 w 315"/>
                  <a:gd name="T99" fmla="*/ 0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15" h="49">
                    <a:moveTo>
                      <a:pt x="162" y="0"/>
                    </a:moveTo>
                    <a:cubicBezTo>
                      <a:pt x="162" y="9"/>
                      <a:pt x="162" y="9"/>
                      <a:pt x="162" y="9"/>
                    </a:cubicBezTo>
                    <a:cubicBezTo>
                      <a:pt x="162" y="19"/>
                      <a:pt x="171" y="28"/>
                      <a:pt x="181" y="28"/>
                    </a:cubicBezTo>
                    <a:cubicBezTo>
                      <a:pt x="190" y="28"/>
                      <a:pt x="190" y="19"/>
                      <a:pt x="200" y="19"/>
                    </a:cubicBezTo>
                    <a:lnTo>
                      <a:pt x="200" y="9"/>
                    </a:lnTo>
                    <a:lnTo>
                      <a:pt x="200" y="19"/>
                    </a:lnTo>
                    <a:cubicBezTo>
                      <a:pt x="200" y="28"/>
                      <a:pt x="209" y="28"/>
                      <a:pt x="219" y="28"/>
                    </a:cubicBezTo>
                    <a:cubicBezTo>
                      <a:pt x="228" y="28"/>
                      <a:pt x="238" y="19"/>
                      <a:pt x="238" y="9"/>
                    </a:cubicBezTo>
                    <a:cubicBezTo>
                      <a:pt x="247" y="9"/>
                      <a:pt x="247" y="9"/>
                      <a:pt x="247" y="9"/>
                    </a:cubicBezTo>
                    <a:cubicBezTo>
                      <a:pt x="238" y="19"/>
                      <a:pt x="238" y="19"/>
                      <a:pt x="238" y="19"/>
                    </a:cubicBezTo>
                    <a:cubicBezTo>
                      <a:pt x="238" y="28"/>
                      <a:pt x="247" y="38"/>
                      <a:pt x="257" y="38"/>
                    </a:cubicBezTo>
                    <a:cubicBezTo>
                      <a:pt x="266" y="38"/>
                      <a:pt x="266" y="38"/>
                      <a:pt x="276" y="28"/>
                    </a:cubicBezTo>
                    <a:cubicBezTo>
                      <a:pt x="276" y="38"/>
                      <a:pt x="276" y="38"/>
                      <a:pt x="285" y="38"/>
                    </a:cubicBezTo>
                    <a:lnTo>
                      <a:pt x="295" y="38"/>
                    </a:lnTo>
                    <a:cubicBezTo>
                      <a:pt x="304" y="28"/>
                      <a:pt x="314" y="19"/>
                      <a:pt x="314" y="19"/>
                    </a:cubicBezTo>
                    <a:cubicBezTo>
                      <a:pt x="314" y="28"/>
                      <a:pt x="314" y="28"/>
                      <a:pt x="314" y="28"/>
                    </a:cubicBezTo>
                    <a:cubicBezTo>
                      <a:pt x="314" y="28"/>
                      <a:pt x="304" y="38"/>
                      <a:pt x="295" y="48"/>
                    </a:cubicBezTo>
                    <a:lnTo>
                      <a:pt x="285" y="48"/>
                    </a:lnTo>
                    <a:cubicBezTo>
                      <a:pt x="276" y="48"/>
                      <a:pt x="276" y="48"/>
                      <a:pt x="276" y="38"/>
                    </a:cubicBezTo>
                    <a:cubicBezTo>
                      <a:pt x="266" y="38"/>
                      <a:pt x="266" y="48"/>
                      <a:pt x="257" y="48"/>
                    </a:cubicBezTo>
                    <a:cubicBezTo>
                      <a:pt x="247" y="48"/>
                      <a:pt x="238" y="38"/>
                      <a:pt x="238" y="28"/>
                    </a:cubicBezTo>
                    <a:cubicBezTo>
                      <a:pt x="228" y="38"/>
                      <a:pt x="228" y="38"/>
                      <a:pt x="219" y="38"/>
                    </a:cubicBezTo>
                    <a:cubicBezTo>
                      <a:pt x="209" y="38"/>
                      <a:pt x="200" y="38"/>
                      <a:pt x="200" y="28"/>
                    </a:cubicBezTo>
                    <a:cubicBezTo>
                      <a:pt x="190" y="28"/>
                      <a:pt x="190" y="38"/>
                      <a:pt x="181" y="38"/>
                    </a:cubicBezTo>
                    <a:cubicBezTo>
                      <a:pt x="171" y="38"/>
                      <a:pt x="162" y="28"/>
                      <a:pt x="152" y="19"/>
                    </a:cubicBezTo>
                    <a:cubicBezTo>
                      <a:pt x="152" y="28"/>
                      <a:pt x="142" y="38"/>
                      <a:pt x="133" y="38"/>
                    </a:cubicBezTo>
                    <a:cubicBezTo>
                      <a:pt x="123" y="38"/>
                      <a:pt x="123" y="28"/>
                      <a:pt x="114" y="28"/>
                    </a:cubicBezTo>
                    <a:cubicBezTo>
                      <a:pt x="114" y="38"/>
                      <a:pt x="104" y="38"/>
                      <a:pt x="95" y="38"/>
                    </a:cubicBezTo>
                    <a:cubicBezTo>
                      <a:pt x="85" y="38"/>
                      <a:pt x="85" y="38"/>
                      <a:pt x="76" y="28"/>
                    </a:cubicBezTo>
                    <a:cubicBezTo>
                      <a:pt x="76" y="38"/>
                      <a:pt x="66" y="48"/>
                      <a:pt x="57" y="48"/>
                    </a:cubicBezTo>
                    <a:cubicBezTo>
                      <a:pt x="47" y="48"/>
                      <a:pt x="47" y="38"/>
                      <a:pt x="38" y="38"/>
                    </a:cubicBezTo>
                    <a:cubicBezTo>
                      <a:pt x="38" y="48"/>
                      <a:pt x="38" y="48"/>
                      <a:pt x="28" y="48"/>
                    </a:cubicBezTo>
                    <a:lnTo>
                      <a:pt x="19" y="48"/>
                    </a:lnTo>
                    <a:cubicBezTo>
                      <a:pt x="9" y="38"/>
                      <a:pt x="0" y="28"/>
                      <a:pt x="0" y="2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9" y="28"/>
                      <a:pt x="19" y="38"/>
                    </a:cubicBezTo>
                    <a:lnTo>
                      <a:pt x="28" y="38"/>
                    </a:lnTo>
                    <a:cubicBezTo>
                      <a:pt x="38" y="38"/>
                      <a:pt x="38" y="38"/>
                      <a:pt x="38" y="28"/>
                    </a:cubicBezTo>
                    <a:cubicBezTo>
                      <a:pt x="47" y="38"/>
                      <a:pt x="47" y="38"/>
                      <a:pt x="57" y="38"/>
                    </a:cubicBezTo>
                    <a:cubicBezTo>
                      <a:pt x="66" y="38"/>
                      <a:pt x="76" y="28"/>
                      <a:pt x="76" y="19"/>
                    </a:cubicBezTo>
                    <a:lnTo>
                      <a:pt x="66" y="9"/>
                    </a:lnTo>
                    <a:cubicBezTo>
                      <a:pt x="76" y="9"/>
                      <a:pt x="76" y="9"/>
                      <a:pt x="76" y="9"/>
                    </a:cubicBezTo>
                    <a:cubicBezTo>
                      <a:pt x="76" y="19"/>
                      <a:pt x="85" y="28"/>
                      <a:pt x="95" y="28"/>
                    </a:cubicBezTo>
                    <a:cubicBezTo>
                      <a:pt x="104" y="28"/>
                      <a:pt x="114" y="28"/>
                      <a:pt x="114" y="19"/>
                    </a:cubicBezTo>
                    <a:lnTo>
                      <a:pt x="114" y="9"/>
                    </a:lnTo>
                    <a:lnTo>
                      <a:pt x="114" y="19"/>
                    </a:lnTo>
                    <a:cubicBezTo>
                      <a:pt x="123" y="19"/>
                      <a:pt x="123" y="28"/>
                      <a:pt x="133" y="28"/>
                    </a:cubicBezTo>
                    <a:cubicBezTo>
                      <a:pt x="142" y="28"/>
                      <a:pt x="152" y="19"/>
                      <a:pt x="152" y="9"/>
                    </a:cubicBezTo>
                    <a:lnTo>
                      <a:pt x="152" y="0"/>
                    </a:lnTo>
                    <a:cubicBezTo>
                      <a:pt x="162" y="0"/>
                      <a:pt x="162" y="0"/>
                      <a:pt x="162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45" name="Freeform 414">
                <a:extLst>
                  <a:ext uri="{FF2B5EF4-FFF2-40B4-BE49-F238E27FC236}">
                    <a16:creationId xmlns:a16="http://schemas.microsoft.com/office/drawing/2014/main" id="{D1F71232-3CF8-1145-8C9E-DA051CF43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1831975"/>
                <a:ext cx="112712" cy="17463"/>
              </a:xfrm>
              <a:custGeom>
                <a:avLst/>
                <a:gdLst>
                  <a:gd name="T0" fmla="*/ 57966 w 315"/>
                  <a:gd name="T1" fmla="*/ 0 h 49"/>
                  <a:gd name="T2" fmla="*/ 57966 w 315"/>
                  <a:gd name="T3" fmla="*/ 3207 h 49"/>
                  <a:gd name="T4" fmla="*/ 64765 w 315"/>
                  <a:gd name="T5" fmla="*/ 9979 h 49"/>
                  <a:gd name="T6" fmla="*/ 71563 w 315"/>
                  <a:gd name="T7" fmla="*/ 6771 h 49"/>
                  <a:gd name="T8" fmla="*/ 71563 w 315"/>
                  <a:gd name="T9" fmla="*/ 3207 h 49"/>
                  <a:gd name="T10" fmla="*/ 71563 w 315"/>
                  <a:gd name="T11" fmla="*/ 6771 h 49"/>
                  <a:gd name="T12" fmla="*/ 78362 w 315"/>
                  <a:gd name="T13" fmla="*/ 9979 h 49"/>
                  <a:gd name="T14" fmla="*/ 85160 w 315"/>
                  <a:gd name="T15" fmla="*/ 3207 h 49"/>
                  <a:gd name="T16" fmla="*/ 88381 w 315"/>
                  <a:gd name="T17" fmla="*/ 3207 h 49"/>
                  <a:gd name="T18" fmla="*/ 85160 w 315"/>
                  <a:gd name="T19" fmla="*/ 6771 h 49"/>
                  <a:gd name="T20" fmla="*/ 91959 w 315"/>
                  <a:gd name="T21" fmla="*/ 13543 h 49"/>
                  <a:gd name="T22" fmla="*/ 98757 w 315"/>
                  <a:gd name="T23" fmla="*/ 9979 h 49"/>
                  <a:gd name="T24" fmla="*/ 101978 w 315"/>
                  <a:gd name="T25" fmla="*/ 13543 h 49"/>
                  <a:gd name="T26" fmla="*/ 105556 w 315"/>
                  <a:gd name="T27" fmla="*/ 13543 h 49"/>
                  <a:gd name="T28" fmla="*/ 112354 w 315"/>
                  <a:gd name="T29" fmla="*/ 6771 h 49"/>
                  <a:gd name="T30" fmla="*/ 112354 w 315"/>
                  <a:gd name="T31" fmla="*/ 9979 h 49"/>
                  <a:gd name="T32" fmla="*/ 105556 w 315"/>
                  <a:gd name="T33" fmla="*/ 17107 h 49"/>
                  <a:gd name="T34" fmla="*/ 101978 w 315"/>
                  <a:gd name="T35" fmla="*/ 17107 h 49"/>
                  <a:gd name="T36" fmla="*/ 98757 w 315"/>
                  <a:gd name="T37" fmla="*/ 13543 h 49"/>
                  <a:gd name="T38" fmla="*/ 91959 w 315"/>
                  <a:gd name="T39" fmla="*/ 17107 h 49"/>
                  <a:gd name="T40" fmla="*/ 85160 w 315"/>
                  <a:gd name="T41" fmla="*/ 9979 h 49"/>
                  <a:gd name="T42" fmla="*/ 78362 w 315"/>
                  <a:gd name="T43" fmla="*/ 13543 h 49"/>
                  <a:gd name="T44" fmla="*/ 71563 w 315"/>
                  <a:gd name="T45" fmla="*/ 9979 h 49"/>
                  <a:gd name="T46" fmla="*/ 64765 w 315"/>
                  <a:gd name="T47" fmla="*/ 13543 h 49"/>
                  <a:gd name="T48" fmla="*/ 54388 w 315"/>
                  <a:gd name="T49" fmla="*/ 6771 h 49"/>
                  <a:gd name="T50" fmla="*/ 47590 w 315"/>
                  <a:gd name="T51" fmla="*/ 13543 h 49"/>
                  <a:gd name="T52" fmla="*/ 40791 w 315"/>
                  <a:gd name="T53" fmla="*/ 9979 h 49"/>
                  <a:gd name="T54" fmla="*/ 33993 w 315"/>
                  <a:gd name="T55" fmla="*/ 13543 h 49"/>
                  <a:gd name="T56" fmla="*/ 27194 w 315"/>
                  <a:gd name="T57" fmla="*/ 9979 h 49"/>
                  <a:gd name="T58" fmla="*/ 20396 w 315"/>
                  <a:gd name="T59" fmla="*/ 17107 h 49"/>
                  <a:gd name="T60" fmla="*/ 13597 w 315"/>
                  <a:gd name="T61" fmla="*/ 13543 h 49"/>
                  <a:gd name="T62" fmla="*/ 10019 w 315"/>
                  <a:gd name="T63" fmla="*/ 17107 h 49"/>
                  <a:gd name="T64" fmla="*/ 6799 w 315"/>
                  <a:gd name="T65" fmla="*/ 17107 h 49"/>
                  <a:gd name="T66" fmla="*/ 0 w 315"/>
                  <a:gd name="T67" fmla="*/ 9979 h 49"/>
                  <a:gd name="T68" fmla="*/ 0 w 315"/>
                  <a:gd name="T69" fmla="*/ 6771 h 49"/>
                  <a:gd name="T70" fmla="*/ 6799 w 315"/>
                  <a:gd name="T71" fmla="*/ 13543 h 49"/>
                  <a:gd name="T72" fmla="*/ 10019 w 315"/>
                  <a:gd name="T73" fmla="*/ 13543 h 49"/>
                  <a:gd name="T74" fmla="*/ 13597 w 315"/>
                  <a:gd name="T75" fmla="*/ 9979 h 49"/>
                  <a:gd name="T76" fmla="*/ 20396 w 315"/>
                  <a:gd name="T77" fmla="*/ 13543 h 49"/>
                  <a:gd name="T78" fmla="*/ 27194 w 315"/>
                  <a:gd name="T79" fmla="*/ 6771 h 49"/>
                  <a:gd name="T80" fmla="*/ 23616 w 315"/>
                  <a:gd name="T81" fmla="*/ 3207 h 49"/>
                  <a:gd name="T82" fmla="*/ 27194 w 315"/>
                  <a:gd name="T83" fmla="*/ 3207 h 49"/>
                  <a:gd name="T84" fmla="*/ 33993 w 315"/>
                  <a:gd name="T85" fmla="*/ 9979 h 49"/>
                  <a:gd name="T86" fmla="*/ 40791 w 315"/>
                  <a:gd name="T87" fmla="*/ 6771 h 49"/>
                  <a:gd name="T88" fmla="*/ 40791 w 315"/>
                  <a:gd name="T89" fmla="*/ 3207 h 49"/>
                  <a:gd name="T90" fmla="*/ 40791 w 315"/>
                  <a:gd name="T91" fmla="*/ 6771 h 49"/>
                  <a:gd name="T92" fmla="*/ 47590 w 315"/>
                  <a:gd name="T93" fmla="*/ 9979 h 49"/>
                  <a:gd name="T94" fmla="*/ 54388 w 315"/>
                  <a:gd name="T95" fmla="*/ 3207 h 49"/>
                  <a:gd name="T96" fmla="*/ 54388 w 315"/>
                  <a:gd name="T97" fmla="*/ 0 h 49"/>
                  <a:gd name="T98" fmla="*/ 57966 w 315"/>
                  <a:gd name="T99" fmla="*/ 0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15" h="49">
                    <a:moveTo>
                      <a:pt x="162" y="0"/>
                    </a:moveTo>
                    <a:cubicBezTo>
                      <a:pt x="162" y="9"/>
                      <a:pt x="162" y="9"/>
                      <a:pt x="162" y="9"/>
                    </a:cubicBezTo>
                    <a:cubicBezTo>
                      <a:pt x="162" y="19"/>
                      <a:pt x="171" y="28"/>
                      <a:pt x="181" y="28"/>
                    </a:cubicBezTo>
                    <a:cubicBezTo>
                      <a:pt x="190" y="28"/>
                      <a:pt x="190" y="19"/>
                      <a:pt x="200" y="19"/>
                    </a:cubicBezTo>
                    <a:lnTo>
                      <a:pt x="200" y="9"/>
                    </a:lnTo>
                    <a:lnTo>
                      <a:pt x="200" y="19"/>
                    </a:lnTo>
                    <a:cubicBezTo>
                      <a:pt x="200" y="28"/>
                      <a:pt x="209" y="28"/>
                      <a:pt x="219" y="28"/>
                    </a:cubicBezTo>
                    <a:cubicBezTo>
                      <a:pt x="228" y="28"/>
                      <a:pt x="238" y="19"/>
                      <a:pt x="238" y="9"/>
                    </a:cubicBezTo>
                    <a:cubicBezTo>
                      <a:pt x="247" y="9"/>
                      <a:pt x="247" y="9"/>
                      <a:pt x="247" y="9"/>
                    </a:cubicBezTo>
                    <a:cubicBezTo>
                      <a:pt x="238" y="19"/>
                      <a:pt x="238" y="19"/>
                      <a:pt x="238" y="19"/>
                    </a:cubicBezTo>
                    <a:cubicBezTo>
                      <a:pt x="238" y="28"/>
                      <a:pt x="247" y="38"/>
                      <a:pt x="257" y="38"/>
                    </a:cubicBezTo>
                    <a:cubicBezTo>
                      <a:pt x="266" y="38"/>
                      <a:pt x="266" y="38"/>
                      <a:pt x="276" y="28"/>
                    </a:cubicBezTo>
                    <a:cubicBezTo>
                      <a:pt x="276" y="38"/>
                      <a:pt x="276" y="38"/>
                      <a:pt x="285" y="38"/>
                    </a:cubicBezTo>
                    <a:lnTo>
                      <a:pt x="295" y="38"/>
                    </a:lnTo>
                    <a:cubicBezTo>
                      <a:pt x="304" y="28"/>
                      <a:pt x="314" y="19"/>
                      <a:pt x="314" y="19"/>
                    </a:cubicBezTo>
                    <a:cubicBezTo>
                      <a:pt x="314" y="28"/>
                      <a:pt x="314" y="28"/>
                      <a:pt x="314" y="28"/>
                    </a:cubicBezTo>
                    <a:cubicBezTo>
                      <a:pt x="314" y="28"/>
                      <a:pt x="304" y="38"/>
                      <a:pt x="295" y="48"/>
                    </a:cubicBezTo>
                    <a:lnTo>
                      <a:pt x="285" y="48"/>
                    </a:lnTo>
                    <a:cubicBezTo>
                      <a:pt x="276" y="48"/>
                      <a:pt x="276" y="48"/>
                      <a:pt x="276" y="38"/>
                    </a:cubicBezTo>
                    <a:cubicBezTo>
                      <a:pt x="266" y="38"/>
                      <a:pt x="266" y="48"/>
                      <a:pt x="257" y="48"/>
                    </a:cubicBezTo>
                    <a:cubicBezTo>
                      <a:pt x="247" y="48"/>
                      <a:pt x="238" y="38"/>
                      <a:pt x="238" y="28"/>
                    </a:cubicBezTo>
                    <a:cubicBezTo>
                      <a:pt x="228" y="38"/>
                      <a:pt x="228" y="38"/>
                      <a:pt x="219" y="38"/>
                    </a:cubicBezTo>
                    <a:cubicBezTo>
                      <a:pt x="209" y="38"/>
                      <a:pt x="200" y="38"/>
                      <a:pt x="200" y="28"/>
                    </a:cubicBezTo>
                    <a:cubicBezTo>
                      <a:pt x="190" y="28"/>
                      <a:pt x="190" y="38"/>
                      <a:pt x="181" y="38"/>
                    </a:cubicBezTo>
                    <a:cubicBezTo>
                      <a:pt x="171" y="38"/>
                      <a:pt x="162" y="28"/>
                      <a:pt x="152" y="19"/>
                    </a:cubicBezTo>
                    <a:cubicBezTo>
                      <a:pt x="152" y="28"/>
                      <a:pt x="142" y="38"/>
                      <a:pt x="133" y="38"/>
                    </a:cubicBezTo>
                    <a:cubicBezTo>
                      <a:pt x="123" y="38"/>
                      <a:pt x="123" y="28"/>
                      <a:pt x="114" y="28"/>
                    </a:cubicBezTo>
                    <a:cubicBezTo>
                      <a:pt x="114" y="38"/>
                      <a:pt x="104" y="38"/>
                      <a:pt x="95" y="38"/>
                    </a:cubicBezTo>
                    <a:cubicBezTo>
                      <a:pt x="85" y="38"/>
                      <a:pt x="85" y="38"/>
                      <a:pt x="76" y="28"/>
                    </a:cubicBezTo>
                    <a:cubicBezTo>
                      <a:pt x="76" y="38"/>
                      <a:pt x="66" y="48"/>
                      <a:pt x="57" y="48"/>
                    </a:cubicBezTo>
                    <a:cubicBezTo>
                      <a:pt x="47" y="48"/>
                      <a:pt x="47" y="38"/>
                      <a:pt x="38" y="38"/>
                    </a:cubicBezTo>
                    <a:cubicBezTo>
                      <a:pt x="38" y="48"/>
                      <a:pt x="38" y="48"/>
                      <a:pt x="28" y="48"/>
                    </a:cubicBezTo>
                    <a:lnTo>
                      <a:pt x="19" y="48"/>
                    </a:lnTo>
                    <a:cubicBezTo>
                      <a:pt x="9" y="38"/>
                      <a:pt x="0" y="28"/>
                      <a:pt x="0" y="2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9" y="28"/>
                      <a:pt x="19" y="38"/>
                    </a:cubicBezTo>
                    <a:lnTo>
                      <a:pt x="28" y="38"/>
                    </a:lnTo>
                    <a:cubicBezTo>
                      <a:pt x="38" y="38"/>
                      <a:pt x="38" y="38"/>
                      <a:pt x="38" y="28"/>
                    </a:cubicBezTo>
                    <a:cubicBezTo>
                      <a:pt x="47" y="38"/>
                      <a:pt x="47" y="38"/>
                      <a:pt x="57" y="38"/>
                    </a:cubicBezTo>
                    <a:cubicBezTo>
                      <a:pt x="66" y="38"/>
                      <a:pt x="76" y="28"/>
                      <a:pt x="76" y="19"/>
                    </a:cubicBezTo>
                    <a:lnTo>
                      <a:pt x="66" y="9"/>
                    </a:lnTo>
                    <a:cubicBezTo>
                      <a:pt x="76" y="9"/>
                      <a:pt x="76" y="9"/>
                      <a:pt x="76" y="9"/>
                    </a:cubicBezTo>
                    <a:cubicBezTo>
                      <a:pt x="76" y="19"/>
                      <a:pt x="85" y="28"/>
                      <a:pt x="95" y="28"/>
                    </a:cubicBezTo>
                    <a:cubicBezTo>
                      <a:pt x="104" y="28"/>
                      <a:pt x="114" y="28"/>
                      <a:pt x="114" y="19"/>
                    </a:cubicBezTo>
                    <a:lnTo>
                      <a:pt x="114" y="9"/>
                    </a:lnTo>
                    <a:lnTo>
                      <a:pt x="114" y="19"/>
                    </a:lnTo>
                    <a:cubicBezTo>
                      <a:pt x="123" y="19"/>
                      <a:pt x="123" y="28"/>
                      <a:pt x="133" y="28"/>
                    </a:cubicBezTo>
                    <a:cubicBezTo>
                      <a:pt x="142" y="28"/>
                      <a:pt x="152" y="19"/>
                      <a:pt x="152" y="9"/>
                    </a:cubicBezTo>
                    <a:lnTo>
                      <a:pt x="152" y="0"/>
                    </a:lnTo>
                    <a:cubicBezTo>
                      <a:pt x="162" y="0"/>
                      <a:pt x="162" y="0"/>
                      <a:pt x="162" y="0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46" name="Freeform 415">
                <a:extLst>
                  <a:ext uri="{FF2B5EF4-FFF2-40B4-BE49-F238E27FC236}">
                    <a16:creationId xmlns:a16="http://schemas.microsoft.com/office/drawing/2014/main" id="{EA4225A9-A310-A943-80C7-3A10D511C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38325"/>
                <a:ext cx="3175" cy="3175"/>
              </a:xfrm>
              <a:custGeom>
                <a:avLst/>
                <a:gdLst>
                  <a:gd name="T0" fmla="*/ 0 w 10"/>
                  <a:gd name="T1" fmla="*/ 2858 h 10"/>
                  <a:gd name="T2" fmla="*/ 0 w 10"/>
                  <a:gd name="T3" fmla="*/ 0 h 10"/>
                  <a:gd name="T4" fmla="*/ 0 w 10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0" y="9"/>
                    </a:moveTo>
                    <a:cubicBezTo>
                      <a:pt x="9" y="0"/>
                      <a:pt x="9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47" name="Freeform 416">
                <a:extLst>
                  <a:ext uri="{FF2B5EF4-FFF2-40B4-BE49-F238E27FC236}">
                    <a16:creationId xmlns:a16="http://schemas.microsoft.com/office/drawing/2014/main" id="{04840EC5-44C6-5146-9E01-E0DAE175D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38325"/>
                <a:ext cx="3175" cy="3175"/>
              </a:xfrm>
              <a:custGeom>
                <a:avLst/>
                <a:gdLst>
                  <a:gd name="T0" fmla="*/ 0 w 10"/>
                  <a:gd name="T1" fmla="*/ 2858 h 10"/>
                  <a:gd name="T2" fmla="*/ 0 w 10"/>
                  <a:gd name="T3" fmla="*/ 0 h 10"/>
                  <a:gd name="T4" fmla="*/ 0 w 10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0" y="9"/>
                    </a:moveTo>
                    <a:cubicBezTo>
                      <a:pt x="9" y="0"/>
                      <a:pt x="9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48" name="Freeform 417">
                <a:extLst>
                  <a:ext uri="{FF2B5EF4-FFF2-40B4-BE49-F238E27FC236}">
                    <a16:creationId xmlns:a16="http://schemas.microsoft.com/office/drawing/2014/main" id="{92BEA309-24C3-7646-85B4-062FFDD61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831975"/>
                <a:ext cx="3175" cy="7938"/>
              </a:xfrm>
              <a:custGeom>
                <a:avLst/>
                <a:gdLst>
                  <a:gd name="T0" fmla="*/ 2886 w 11"/>
                  <a:gd name="T1" fmla="*/ 3572 h 20"/>
                  <a:gd name="T2" fmla="*/ 2886 w 11"/>
                  <a:gd name="T3" fmla="*/ 3572 h 20"/>
                  <a:gd name="T4" fmla="*/ 2886 w 11"/>
                  <a:gd name="T5" fmla="*/ 0 h 20"/>
                  <a:gd name="T6" fmla="*/ 0 w 11"/>
                  <a:gd name="T7" fmla="*/ 3572 h 20"/>
                  <a:gd name="T8" fmla="*/ 2886 w 11"/>
                  <a:gd name="T9" fmla="*/ 7541 h 20"/>
                  <a:gd name="T10" fmla="*/ 2886 w 11"/>
                  <a:gd name="T11" fmla="*/ 357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10" y="9"/>
                    </a:moveTo>
                    <a:lnTo>
                      <a:pt x="10" y="9"/>
                    </a:lnTo>
                    <a:lnTo>
                      <a:pt x="10" y="0"/>
                    </a:lnTo>
                    <a:lnTo>
                      <a:pt x="0" y="9"/>
                    </a:lnTo>
                    <a:lnTo>
                      <a:pt x="10" y="19"/>
                    </a:lnTo>
                    <a:lnTo>
                      <a:pt x="10" y="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49" name="Freeform 418">
                <a:extLst>
                  <a:ext uri="{FF2B5EF4-FFF2-40B4-BE49-F238E27FC236}">
                    <a16:creationId xmlns:a16="http://schemas.microsoft.com/office/drawing/2014/main" id="{539A749F-8917-E14B-A776-2F5C087B4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831975"/>
                <a:ext cx="3175" cy="7938"/>
              </a:xfrm>
              <a:custGeom>
                <a:avLst/>
                <a:gdLst>
                  <a:gd name="T0" fmla="*/ 2886 w 11"/>
                  <a:gd name="T1" fmla="*/ 3572 h 20"/>
                  <a:gd name="T2" fmla="*/ 2886 w 11"/>
                  <a:gd name="T3" fmla="*/ 3572 h 20"/>
                  <a:gd name="T4" fmla="*/ 2886 w 11"/>
                  <a:gd name="T5" fmla="*/ 0 h 20"/>
                  <a:gd name="T6" fmla="*/ 0 w 11"/>
                  <a:gd name="T7" fmla="*/ 3572 h 20"/>
                  <a:gd name="T8" fmla="*/ 2886 w 11"/>
                  <a:gd name="T9" fmla="*/ 7541 h 20"/>
                  <a:gd name="T10" fmla="*/ 2886 w 11"/>
                  <a:gd name="T11" fmla="*/ 357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10" y="9"/>
                    </a:moveTo>
                    <a:lnTo>
                      <a:pt x="10" y="9"/>
                    </a:lnTo>
                    <a:lnTo>
                      <a:pt x="10" y="0"/>
                    </a:lnTo>
                    <a:lnTo>
                      <a:pt x="0" y="9"/>
                    </a:lnTo>
                    <a:lnTo>
                      <a:pt x="10" y="19"/>
                    </a:lnTo>
                    <a:lnTo>
                      <a:pt x="10" y="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50" name="Freeform 419">
                <a:extLst>
                  <a:ext uri="{FF2B5EF4-FFF2-40B4-BE49-F238E27FC236}">
                    <a16:creationId xmlns:a16="http://schemas.microsoft.com/office/drawing/2014/main" id="{0B153B81-6D76-9847-B188-33FB51D9F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31975"/>
                <a:ext cx="3175" cy="7938"/>
              </a:xfrm>
              <a:custGeom>
                <a:avLst/>
                <a:gdLst>
                  <a:gd name="T0" fmla="*/ 0 w 10"/>
                  <a:gd name="T1" fmla="*/ 3572 h 20"/>
                  <a:gd name="T2" fmla="*/ 0 w 10"/>
                  <a:gd name="T3" fmla="*/ 3572 h 20"/>
                  <a:gd name="T4" fmla="*/ 0 w 10"/>
                  <a:gd name="T5" fmla="*/ 0 h 20"/>
                  <a:gd name="T6" fmla="*/ 2858 w 10"/>
                  <a:gd name="T7" fmla="*/ 3572 h 20"/>
                  <a:gd name="T8" fmla="*/ 0 w 10"/>
                  <a:gd name="T9" fmla="*/ 7541 h 20"/>
                  <a:gd name="T10" fmla="*/ 0 w 10"/>
                  <a:gd name="T11" fmla="*/ 357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0">
                    <a:moveTo>
                      <a:pt x="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9" y="9"/>
                    </a:lnTo>
                    <a:lnTo>
                      <a:pt x="0" y="1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51" name="Freeform 420">
                <a:extLst>
                  <a:ext uri="{FF2B5EF4-FFF2-40B4-BE49-F238E27FC236}">
                    <a16:creationId xmlns:a16="http://schemas.microsoft.com/office/drawing/2014/main" id="{81D6B066-C1AC-584C-A038-DCDC2C9A4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31975"/>
                <a:ext cx="3175" cy="7938"/>
              </a:xfrm>
              <a:custGeom>
                <a:avLst/>
                <a:gdLst>
                  <a:gd name="T0" fmla="*/ 0 w 10"/>
                  <a:gd name="T1" fmla="*/ 3572 h 20"/>
                  <a:gd name="T2" fmla="*/ 0 w 10"/>
                  <a:gd name="T3" fmla="*/ 3572 h 20"/>
                  <a:gd name="T4" fmla="*/ 0 w 10"/>
                  <a:gd name="T5" fmla="*/ 0 h 20"/>
                  <a:gd name="T6" fmla="*/ 2858 w 10"/>
                  <a:gd name="T7" fmla="*/ 3572 h 20"/>
                  <a:gd name="T8" fmla="*/ 0 w 10"/>
                  <a:gd name="T9" fmla="*/ 7541 h 20"/>
                  <a:gd name="T10" fmla="*/ 0 w 10"/>
                  <a:gd name="T11" fmla="*/ 357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0">
                    <a:moveTo>
                      <a:pt x="0" y="9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9" y="9"/>
                    </a:lnTo>
                    <a:lnTo>
                      <a:pt x="0" y="1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52" name="Freeform 421">
                <a:extLst>
                  <a:ext uri="{FF2B5EF4-FFF2-40B4-BE49-F238E27FC236}">
                    <a16:creationId xmlns:a16="http://schemas.microsoft.com/office/drawing/2014/main" id="{1F89ECF9-5236-6F48-BC10-D284CC366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38325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2858 w 10"/>
                  <a:gd name="T3" fmla="*/ 0 h 10"/>
                  <a:gd name="T4" fmla="*/ 2858 w 10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cubicBezTo>
                      <a:pt x="0" y="0"/>
                      <a:pt x="0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53" name="Freeform 422">
                <a:extLst>
                  <a:ext uri="{FF2B5EF4-FFF2-40B4-BE49-F238E27FC236}">
                    <a16:creationId xmlns:a16="http://schemas.microsoft.com/office/drawing/2014/main" id="{4E8079AB-4276-4E47-BE74-85890D3EE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38325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2858 w 10"/>
                  <a:gd name="T3" fmla="*/ 0 h 10"/>
                  <a:gd name="T4" fmla="*/ 2858 w 10"/>
                  <a:gd name="T5" fmla="*/ 28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cubicBezTo>
                      <a:pt x="0" y="0"/>
                      <a:pt x="0" y="0"/>
                      <a:pt x="9" y="0"/>
                    </a:cubicBezTo>
                    <a:cubicBezTo>
                      <a:pt x="9" y="9"/>
                      <a:pt x="9" y="9"/>
                      <a:pt x="9" y="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54" name="Freeform 423">
                <a:extLst>
                  <a:ext uri="{FF2B5EF4-FFF2-40B4-BE49-F238E27FC236}">
                    <a16:creationId xmlns:a16="http://schemas.microsoft.com/office/drawing/2014/main" id="{26F26761-3726-8E45-A96E-896494932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20863"/>
                <a:ext cx="11113" cy="11112"/>
              </a:xfrm>
              <a:custGeom>
                <a:avLst/>
                <a:gdLst>
                  <a:gd name="T0" fmla="*/ 3449 w 29"/>
                  <a:gd name="T1" fmla="*/ 0 h 30"/>
                  <a:gd name="T2" fmla="*/ 7281 w 29"/>
                  <a:gd name="T3" fmla="*/ 3704 h 30"/>
                  <a:gd name="T4" fmla="*/ 10730 w 29"/>
                  <a:gd name="T5" fmla="*/ 3704 h 30"/>
                  <a:gd name="T6" fmla="*/ 10730 w 29"/>
                  <a:gd name="T7" fmla="*/ 7038 h 30"/>
                  <a:gd name="T8" fmla="*/ 7281 w 29"/>
                  <a:gd name="T9" fmla="*/ 7038 h 30"/>
                  <a:gd name="T10" fmla="*/ 7281 w 29"/>
                  <a:gd name="T11" fmla="*/ 10742 h 30"/>
                  <a:gd name="T12" fmla="*/ 3449 w 29"/>
                  <a:gd name="T13" fmla="*/ 10742 h 30"/>
                  <a:gd name="T14" fmla="*/ 0 w 29"/>
                  <a:gd name="T15" fmla="*/ 7038 h 30"/>
                  <a:gd name="T16" fmla="*/ 0 w 29"/>
                  <a:gd name="T17" fmla="*/ 3704 h 30"/>
                  <a:gd name="T18" fmla="*/ 3449 w 29"/>
                  <a:gd name="T19" fmla="*/ 7038 h 30"/>
                  <a:gd name="T20" fmla="*/ 3449 w 29"/>
                  <a:gd name="T21" fmla="*/ 0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9" y="0"/>
                    </a:moveTo>
                    <a:lnTo>
                      <a:pt x="19" y="10"/>
                    </a:lnTo>
                    <a:lnTo>
                      <a:pt x="28" y="10"/>
                    </a:lnTo>
                    <a:lnTo>
                      <a:pt x="28" y="19"/>
                    </a:lnTo>
                    <a:lnTo>
                      <a:pt x="19" y="19"/>
                    </a:lnTo>
                    <a:cubicBezTo>
                      <a:pt x="19" y="29"/>
                      <a:pt x="19" y="29"/>
                      <a:pt x="1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10"/>
                    </a:lnTo>
                    <a:cubicBezTo>
                      <a:pt x="9" y="19"/>
                      <a:pt x="9" y="19"/>
                      <a:pt x="9" y="19"/>
                    </a:cubicBezTo>
                    <a:cubicBezTo>
                      <a:pt x="9" y="10"/>
                      <a:pt x="9" y="10"/>
                      <a:pt x="9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55" name="Freeform 424">
                <a:extLst>
                  <a:ext uri="{FF2B5EF4-FFF2-40B4-BE49-F238E27FC236}">
                    <a16:creationId xmlns:a16="http://schemas.microsoft.com/office/drawing/2014/main" id="{004B9808-B38C-6142-BDCD-E09A83949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20863"/>
                <a:ext cx="11113" cy="11112"/>
              </a:xfrm>
              <a:custGeom>
                <a:avLst/>
                <a:gdLst>
                  <a:gd name="T0" fmla="*/ 3449 w 29"/>
                  <a:gd name="T1" fmla="*/ 0 h 30"/>
                  <a:gd name="T2" fmla="*/ 7281 w 29"/>
                  <a:gd name="T3" fmla="*/ 3704 h 30"/>
                  <a:gd name="T4" fmla="*/ 10730 w 29"/>
                  <a:gd name="T5" fmla="*/ 3704 h 30"/>
                  <a:gd name="T6" fmla="*/ 10730 w 29"/>
                  <a:gd name="T7" fmla="*/ 7038 h 30"/>
                  <a:gd name="T8" fmla="*/ 7281 w 29"/>
                  <a:gd name="T9" fmla="*/ 7038 h 30"/>
                  <a:gd name="T10" fmla="*/ 7281 w 29"/>
                  <a:gd name="T11" fmla="*/ 10742 h 30"/>
                  <a:gd name="T12" fmla="*/ 3449 w 29"/>
                  <a:gd name="T13" fmla="*/ 10742 h 30"/>
                  <a:gd name="T14" fmla="*/ 0 w 29"/>
                  <a:gd name="T15" fmla="*/ 7038 h 30"/>
                  <a:gd name="T16" fmla="*/ 0 w 29"/>
                  <a:gd name="T17" fmla="*/ 3704 h 30"/>
                  <a:gd name="T18" fmla="*/ 3449 w 29"/>
                  <a:gd name="T19" fmla="*/ 7038 h 30"/>
                  <a:gd name="T20" fmla="*/ 3449 w 29"/>
                  <a:gd name="T21" fmla="*/ 0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9" y="0"/>
                    </a:moveTo>
                    <a:lnTo>
                      <a:pt x="19" y="10"/>
                    </a:lnTo>
                    <a:lnTo>
                      <a:pt x="28" y="10"/>
                    </a:lnTo>
                    <a:lnTo>
                      <a:pt x="28" y="19"/>
                    </a:lnTo>
                    <a:lnTo>
                      <a:pt x="19" y="19"/>
                    </a:lnTo>
                    <a:cubicBezTo>
                      <a:pt x="19" y="29"/>
                      <a:pt x="19" y="29"/>
                      <a:pt x="1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10"/>
                    </a:lnTo>
                    <a:cubicBezTo>
                      <a:pt x="9" y="19"/>
                      <a:pt x="9" y="19"/>
                      <a:pt x="9" y="19"/>
                    </a:cubicBezTo>
                    <a:cubicBezTo>
                      <a:pt x="9" y="10"/>
                      <a:pt x="9" y="10"/>
                      <a:pt x="9" y="0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56" name="Freeform 425">
                <a:extLst>
                  <a:ext uri="{FF2B5EF4-FFF2-40B4-BE49-F238E27FC236}">
                    <a16:creationId xmlns:a16="http://schemas.microsoft.com/office/drawing/2014/main" id="{128BA9D6-DF8A-9446-94BA-AF45EE111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831975"/>
                <a:ext cx="11113" cy="7938"/>
              </a:xfrm>
              <a:custGeom>
                <a:avLst/>
                <a:gdLst>
                  <a:gd name="T0" fmla="*/ 10730 w 29"/>
                  <a:gd name="T1" fmla="*/ 3572 h 20"/>
                  <a:gd name="T2" fmla="*/ 10730 w 29"/>
                  <a:gd name="T3" fmla="*/ 0 h 20"/>
                  <a:gd name="T4" fmla="*/ 7281 w 29"/>
                  <a:gd name="T5" fmla="*/ 0 h 20"/>
                  <a:gd name="T6" fmla="*/ 3449 w 29"/>
                  <a:gd name="T7" fmla="*/ 0 h 20"/>
                  <a:gd name="T8" fmla="*/ 0 w 29"/>
                  <a:gd name="T9" fmla="*/ 3572 h 20"/>
                  <a:gd name="T10" fmla="*/ 7281 w 29"/>
                  <a:gd name="T11" fmla="*/ 7541 h 20"/>
                  <a:gd name="T12" fmla="*/ 3449 w 29"/>
                  <a:gd name="T13" fmla="*/ 7541 h 20"/>
                  <a:gd name="T14" fmla="*/ 7281 w 29"/>
                  <a:gd name="T15" fmla="*/ 7541 h 20"/>
                  <a:gd name="T16" fmla="*/ 10730 w 29"/>
                  <a:gd name="T17" fmla="*/ 7541 h 20"/>
                  <a:gd name="T18" fmla="*/ 10730 w 29"/>
                  <a:gd name="T19" fmla="*/ 3572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20">
                    <a:moveTo>
                      <a:pt x="28" y="9"/>
                    </a:moveTo>
                    <a:lnTo>
                      <a:pt x="28" y="0"/>
                    </a:lnTo>
                    <a:lnTo>
                      <a:pt x="19" y="0"/>
                    </a:lnTo>
                    <a:lnTo>
                      <a:pt x="9" y="0"/>
                    </a:lnTo>
                    <a:cubicBezTo>
                      <a:pt x="9" y="9"/>
                      <a:pt x="0" y="9"/>
                      <a:pt x="0" y="9"/>
                    </a:cubicBezTo>
                    <a:cubicBezTo>
                      <a:pt x="9" y="9"/>
                      <a:pt x="9" y="19"/>
                      <a:pt x="19" y="19"/>
                    </a:cubicBezTo>
                    <a:lnTo>
                      <a:pt x="9" y="19"/>
                    </a:lnTo>
                    <a:lnTo>
                      <a:pt x="19" y="19"/>
                    </a:lnTo>
                    <a:lnTo>
                      <a:pt x="28" y="19"/>
                    </a:lnTo>
                    <a:cubicBezTo>
                      <a:pt x="28" y="9"/>
                      <a:pt x="28" y="9"/>
                      <a:pt x="28" y="9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57" name="Freeform 426">
                <a:extLst>
                  <a:ext uri="{FF2B5EF4-FFF2-40B4-BE49-F238E27FC236}">
                    <a16:creationId xmlns:a16="http://schemas.microsoft.com/office/drawing/2014/main" id="{49266426-51AF-6949-8197-A01CF1141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831975"/>
                <a:ext cx="11113" cy="7938"/>
              </a:xfrm>
              <a:custGeom>
                <a:avLst/>
                <a:gdLst>
                  <a:gd name="T0" fmla="*/ 10730 w 29"/>
                  <a:gd name="T1" fmla="*/ 3572 h 20"/>
                  <a:gd name="T2" fmla="*/ 10730 w 29"/>
                  <a:gd name="T3" fmla="*/ 0 h 20"/>
                  <a:gd name="T4" fmla="*/ 7281 w 29"/>
                  <a:gd name="T5" fmla="*/ 0 h 20"/>
                  <a:gd name="T6" fmla="*/ 3449 w 29"/>
                  <a:gd name="T7" fmla="*/ 0 h 20"/>
                  <a:gd name="T8" fmla="*/ 0 w 29"/>
                  <a:gd name="T9" fmla="*/ 3572 h 20"/>
                  <a:gd name="T10" fmla="*/ 7281 w 29"/>
                  <a:gd name="T11" fmla="*/ 7541 h 20"/>
                  <a:gd name="T12" fmla="*/ 3449 w 29"/>
                  <a:gd name="T13" fmla="*/ 7541 h 20"/>
                  <a:gd name="T14" fmla="*/ 7281 w 29"/>
                  <a:gd name="T15" fmla="*/ 7541 h 20"/>
                  <a:gd name="T16" fmla="*/ 10730 w 29"/>
                  <a:gd name="T17" fmla="*/ 7541 h 20"/>
                  <a:gd name="T18" fmla="*/ 10730 w 29"/>
                  <a:gd name="T19" fmla="*/ 3572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20">
                    <a:moveTo>
                      <a:pt x="28" y="9"/>
                    </a:moveTo>
                    <a:lnTo>
                      <a:pt x="28" y="0"/>
                    </a:lnTo>
                    <a:lnTo>
                      <a:pt x="19" y="0"/>
                    </a:lnTo>
                    <a:lnTo>
                      <a:pt x="9" y="0"/>
                    </a:lnTo>
                    <a:cubicBezTo>
                      <a:pt x="9" y="9"/>
                      <a:pt x="0" y="9"/>
                      <a:pt x="0" y="9"/>
                    </a:cubicBezTo>
                    <a:cubicBezTo>
                      <a:pt x="9" y="9"/>
                      <a:pt x="9" y="19"/>
                      <a:pt x="19" y="19"/>
                    </a:cubicBezTo>
                    <a:lnTo>
                      <a:pt x="9" y="19"/>
                    </a:lnTo>
                    <a:lnTo>
                      <a:pt x="19" y="19"/>
                    </a:lnTo>
                    <a:lnTo>
                      <a:pt x="28" y="19"/>
                    </a:lnTo>
                    <a:cubicBezTo>
                      <a:pt x="28" y="9"/>
                      <a:pt x="28" y="9"/>
                      <a:pt x="28" y="9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58" name="Freeform 427">
                <a:extLst>
                  <a:ext uri="{FF2B5EF4-FFF2-40B4-BE49-F238E27FC236}">
                    <a16:creationId xmlns:a16="http://schemas.microsoft.com/office/drawing/2014/main" id="{926CD7CE-4BDB-6148-BB83-A3DE00D62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828800"/>
                <a:ext cx="11113" cy="7938"/>
              </a:xfrm>
              <a:custGeom>
                <a:avLst/>
                <a:gdLst>
                  <a:gd name="T0" fmla="*/ 0 w 29"/>
                  <a:gd name="T1" fmla="*/ 7541 h 20"/>
                  <a:gd name="T2" fmla="*/ 0 w 29"/>
                  <a:gd name="T3" fmla="*/ 3969 h 20"/>
                  <a:gd name="T4" fmla="*/ 3449 w 29"/>
                  <a:gd name="T5" fmla="*/ 3969 h 20"/>
                  <a:gd name="T6" fmla="*/ 7281 w 29"/>
                  <a:gd name="T7" fmla="*/ 0 h 20"/>
                  <a:gd name="T8" fmla="*/ 7281 w 29"/>
                  <a:gd name="T9" fmla="*/ 3969 h 20"/>
                  <a:gd name="T10" fmla="*/ 10730 w 29"/>
                  <a:gd name="T11" fmla="*/ 3969 h 20"/>
                  <a:gd name="T12" fmla="*/ 7281 w 29"/>
                  <a:gd name="T13" fmla="*/ 7541 h 20"/>
                  <a:gd name="T14" fmla="*/ 3449 w 29"/>
                  <a:gd name="T15" fmla="*/ 7541 h 20"/>
                  <a:gd name="T16" fmla="*/ 0 w 29"/>
                  <a:gd name="T17" fmla="*/ 7541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20">
                    <a:moveTo>
                      <a:pt x="0" y="19"/>
                    </a:moveTo>
                    <a:lnTo>
                      <a:pt x="0" y="10"/>
                    </a:lnTo>
                    <a:lnTo>
                      <a:pt x="9" y="10"/>
                    </a:lnTo>
                    <a:cubicBezTo>
                      <a:pt x="9" y="0"/>
                      <a:pt x="9" y="0"/>
                      <a:pt x="19" y="0"/>
                    </a:cubicBezTo>
                    <a:cubicBezTo>
                      <a:pt x="19" y="10"/>
                      <a:pt x="19" y="10"/>
                      <a:pt x="19" y="10"/>
                    </a:cubicBezTo>
                    <a:lnTo>
                      <a:pt x="28" y="10"/>
                    </a:lnTo>
                    <a:cubicBezTo>
                      <a:pt x="28" y="10"/>
                      <a:pt x="28" y="19"/>
                      <a:pt x="19" y="19"/>
                    </a:cubicBezTo>
                    <a:lnTo>
                      <a:pt x="9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59" name="Freeform 428">
                <a:extLst>
                  <a:ext uri="{FF2B5EF4-FFF2-40B4-BE49-F238E27FC236}">
                    <a16:creationId xmlns:a16="http://schemas.microsoft.com/office/drawing/2014/main" id="{DC9C36D2-DBC3-0943-BAAA-97D3675DC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828800"/>
                <a:ext cx="11113" cy="7938"/>
              </a:xfrm>
              <a:custGeom>
                <a:avLst/>
                <a:gdLst>
                  <a:gd name="T0" fmla="*/ 0 w 29"/>
                  <a:gd name="T1" fmla="*/ 7541 h 20"/>
                  <a:gd name="T2" fmla="*/ 0 w 29"/>
                  <a:gd name="T3" fmla="*/ 3969 h 20"/>
                  <a:gd name="T4" fmla="*/ 3449 w 29"/>
                  <a:gd name="T5" fmla="*/ 3969 h 20"/>
                  <a:gd name="T6" fmla="*/ 7281 w 29"/>
                  <a:gd name="T7" fmla="*/ 0 h 20"/>
                  <a:gd name="T8" fmla="*/ 7281 w 29"/>
                  <a:gd name="T9" fmla="*/ 3969 h 20"/>
                  <a:gd name="T10" fmla="*/ 10730 w 29"/>
                  <a:gd name="T11" fmla="*/ 3969 h 20"/>
                  <a:gd name="T12" fmla="*/ 7281 w 29"/>
                  <a:gd name="T13" fmla="*/ 7541 h 20"/>
                  <a:gd name="T14" fmla="*/ 3449 w 29"/>
                  <a:gd name="T15" fmla="*/ 7541 h 20"/>
                  <a:gd name="T16" fmla="*/ 0 w 29"/>
                  <a:gd name="T17" fmla="*/ 7541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20">
                    <a:moveTo>
                      <a:pt x="0" y="19"/>
                    </a:moveTo>
                    <a:lnTo>
                      <a:pt x="0" y="10"/>
                    </a:lnTo>
                    <a:lnTo>
                      <a:pt x="9" y="10"/>
                    </a:lnTo>
                    <a:cubicBezTo>
                      <a:pt x="9" y="0"/>
                      <a:pt x="9" y="0"/>
                      <a:pt x="19" y="0"/>
                    </a:cubicBezTo>
                    <a:cubicBezTo>
                      <a:pt x="19" y="10"/>
                      <a:pt x="19" y="10"/>
                      <a:pt x="19" y="10"/>
                    </a:cubicBezTo>
                    <a:lnTo>
                      <a:pt x="28" y="10"/>
                    </a:lnTo>
                    <a:cubicBezTo>
                      <a:pt x="28" y="10"/>
                      <a:pt x="28" y="19"/>
                      <a:pt x="19" y="19"/>
                    </a:cubicBezTo>
                    <a:lnTo>
                      <a:pt x="9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60" name="Freeform 429">
                <a:extLst>
                  <a:ext uri="{FF2B5EF4-FFF2-40B4-BE49-F238E27FC236}">
                    <a16:creationId xmlns:a16="http://schemas.microsoft.com/office/drawing/2014/main" id="{56B12BCB-C198-8C4F-A1A1-1F1F2DD0F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831975"/>
                <a:ext cx="7938" cy="3175"/>
              </a:xfrm>
              <a:custGeom>
                <a:avLst/>
                <a:gdLst>
                  <a:gd name="T0" fmla="*/ 0 w 20"/>
                  <a:gd name="T1" fmla="*/ 2858 h 10"/>
                  <a:gd name="T2" fmla="*/ 3969 w 20"/>
                  <a:gd name="T3" fmla="*/ 0 h 10"/>
                  <a:gd name="T4" fmla="*/ 7541 w 20"/>
                  <a:gd name="T5" fmla="*/ 2858 h 10"/>
                  <a:gd name="T6" fmla="*/ 3969 w 20"/>
                  <a:gd name="T7" fmla="*/ 2858 h 10"/>
                  <a:gd name="T8" fmla="*/ 0 w 2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0" y="9"/>
                    </a:moveTo>
                    <a:cubicBezTo>
                      <a:pt x="0" y="0"/>
                      <a:pt x="0" y="0"/>
                      <a:pt x="10" y="0"/>
                    </a:cubicBezTo>
                    <a:cubicBezTo>
                      <a:pt x="10" y="0"/>
                      <a:pt x="19" y="0"/>
                      <a:pt x="19" y="9"/>
                    </a:cubicBezTo>
                    <a:lnTo>
                      <a:pt x="10" y="9"/>
                    </a:ln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61" name="Freeform 430">
                <a:extLst>
                  <a:ext uri="{FF2B5EF4-FFF2-40B4-BE49-F238E27FC236}">
                    <a16:creationId xmlns:a16="http://schemas.microsoft.com/office/drawing/2014/main" id="{903A2709-F2EF-D142-A8D5-E206EBADB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831975"/>
                <a:ext cx="7938" cy="3175"/>
              </a:xfrm>
              <a:custGeom>
                <a:avLst/>
                <a:gdLst>
                  <a:gd name="T0" fmla="*/ 0 w 20"/>
                  <a:gd name="T1" fmla="*/ 2858 h 10"/>
                  <a:gd name="T2" fmla="*/ 3969 w 20"/>
                  <a:gd name="T3" fmla="*/ 0 h 10"/>
                  <a:gd name="T4" fmla="*/ 7541 w 20"/>
                  <a:gd name="T5" fmla="*/ 2858 h 10"/>
                  <a:gd name="T6" fmla="*/ 3969 w 20"/>
                  <a:gd name="T7" fmla="*/ 2858 h 10"/>
                  <a:gd name="T8" fmla="*/ 0 w 2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0" y="9"/>
                    </a:moveTo>
                    <a:cubicBezTo>
                      <a:pt x="0" y="0"/>
                      <a:pt x="0" y="0"/>
                      <a:pt x="10" y="0"/>
                    </a:cubicBezTo>
                    <a:cubicBezTo>
                      <a:pt x="10" y="0"/>
                      <a:pt x="19" y="0"/>
                      <a:pt x="19" y="9"/>
                    </a:cubicBezTo>
                    <a:lnTo>
                      <a:pt x="10" y="9"/>
                    </a:ln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62" name="Freeform 431">
                <a:extLst>
                  <a:ext uri="{FF2B5EF4-FFF2-40B4-BE49-F238E27FC236}">
                    <a16:creationId xmlns:a16="http://schemas.microsoft.com/office/drawing/2014/main" id="{74ED4177-538B-5A4D-85CF-39A2A6BE3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817688"/>
                <a:ext cx="11112" cy="11112"/>
              </a:xfrm>
              <a:custGeom>
                <a:avLst/>
                <a:gdLst>
                  <a:gd name="T0" fmla="*/ 3704 w 30"/>
                  <a:gd name="T1" fmla="*/ 0 h 29"/>
                  <a:gd name="T2" fmla="*/ 7408 w 30"/>
                  <a:gd name="T3" fmla="*/ 3449 h 29"/>
                  <a:gd name="T4" fmla="*/ 10742 w 30"/>
                  <a:gd name="T5" fmla="*/ 3449 h 29"/>
                  <a:gd name="T6" fmla="*/ 10742 w 30"/>
                  <a:gd name="T7" fmla="*/ 7280 h 29"/>
                  <a:gd name="T8" fmla="*/ 10742 w 30"/>
                  <a:gd name="T9" fmla="*/ 10729 h 29"/>
                  <a:gd name="T10" fmla="*/ 7408 w 30"/>
                  <a:gd name="T11" fmla="*/ 10729 h 29"/>
                  <a:gd name="T12" fmla="*/ 3704 w 30"/>
                  <a:gd name="T13" fmla="*/ 10729 h 29"/>
                  <a:gd name="T14" fmla="*/ 0 w 30"/>
                  <a:gd name="T15" fmla="*/ 10729 h 29"/>
                  <a:gd name="T16" fmla="*/ 0 w 30"/>
                  <a:gd name="T17" fmla="*/ 7280 h 29"/>
                  <a:gd name="T18" fmla="*/ 0 w 30"/>
                  <a:gd name="T19" fmla="*/ 3449 h 29"/>
                  <a:gd name="T20" fmla="*/ 3704 w 30"/>
                  <a:gd name="T21" fmla="*/ 3449 h 29"/>
                  <a:gd name="T22" fmla="*/ 3704 w 30"/>
                  <a:gd name="T23" fmla="*/ 0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29">
                    <a:moveTo>
                      <a:pt x="10" y="0"/>
                    </a:moveTo>
                    <a:cubicBezTo>
                      <a:pt x="20" y="0"/>
                      <a:pt x="20" y="9"/>
                      <a:pt x="20" y="9"/>
                    </a:cubicBezTo>
                    <a:lnTo>
                      <a:pt x="29" y="9"/>
                    </a:lnTo>
                    <a:lnTo>
                      <a:pt x="29" y="19"/>
                    </a:lnTo>
                    <a:lnTo>
                      <a:pt x="29" y="28"/>
                    </a:lnTo>
                    <a:cubicBezTo>
                      <a:pt x="20" y="28"/>
                      <a:pt x="20" y="28"/>
                      <a:pt x="20" y="28"/>
                    </a:cubicBezTo>
                    <a:lnTo>
                      <a:pt x="10" y="28"/>
                    </a:lnTo>
                    <a:lnTo>
                      <a:pt x="0" y="28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9"/>
                    </a:lnTo>
                    <a:cubicBezTo>
                      <a:pt x="10" y="9"/>
                      <a:pt x="10" y="9"/>
                      <a:pt x="10" y="9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63" name="Freeform 432">
                <a:extLst>
                  <a:ext uri="{FF2B5EF4-FFF2-40B4-BE49-F238E27FC236}">
                    <a16:creationId xmlns:a16="http://schemas.microsoft.com/office/drawing/2014/main" id="{9318C097-B4EC-5C4C-A8CB-A6B42E19F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817688"/>
                <a:ext cx="11112" cy="11112"/>
              </a:xfrm>
              <a:custGeom>
                <a:avLst/>
                <a:gdLst>
                  <a:gd name="T0" fmla="*/ 3704 w 30"/>
                  <a:gd name="T1" fmla="*/ 0 h 29"/>
                  <a:gd name="T2" fmla="*/ 7408 w 30"/>
                  <a:gd name="T3" fmla="*/ 3449 h 29"/>
                  <a:gd name="T4" fmla="*/ 10742 w 30"/>
                  <a:gd name="T5" fmla="*/ 3449 h 29"/>
                  <a:gd name="T6" fmla="*/ 10742 w 30"/>
                  <a:gd name="T7" fmla="*/ 7280 h 29"/>
                  <a:gd name="T8" fmla="*/ 10742 w 30"/>
                  <a:gd name="T9" fmla="*/ 10729 h 29"/>
                  <a:gd name="T10" fmla="*/ 7408 w 30"/>
                  <a:gd name="T11" fmla="*/ 10729 h 29"/>
                  <a:gd name="T12" fmla="*/ 3704 w 30"/>
                  <a:gd name="T13" fmla="*/ 10729 h 29"/>
                  <a:gd name="T14" fmla="*/ 0 w 30"/>
                  <a:gd name="T15" fmla="*/ 10729 h 29"/>
                  <a:gd name="T16" fmla="*/ 0 w 30"/>
                  <a:gd name="T17" fmla="*/ 7280 h 29"/>
                  <a:gd name="T18" fmla="*/ 0 w 30"/>
                  <a:gd name="T19" fmla="*/ 3449 h 29"/>
                  <a:gd name="T20" fmla="*/ 3704 w 30"/>
                  <a:gd name="T21" fmla="*/ 3449 h 29"/>
                  <a:gd name="T22" fmla="*/ 3704 w 30"/>
                  <a:gd name="T23" fmla="*/ 0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" h="29">
                    <a:moveTo>
                      <a:pt x="10" y="0"/>
                    </a:moveTo>
                    <a:cubicBezTo>
                      <a:pt x="20" y="0"/>
                      <a:pt x="20" y="9"/>
                      <a:pt x="20" y="9"/>
                    </a:cubicBezTo>
                    <a:lnTo>
                      <a:pt x="29" y="9"/>
                    </a:lnTo>
                    <a:lnTo>
                      <a:pt x="29" y="19"/>
                    </a:lnTo>
                    <a:lnTo>
                      <a:pt x="29" y="28"/>
                    </a:lnTo>
                    <a:cubicBezTo>
                      <a:pt x="20" y="28"/>
                      <a:pt x="20" y="28"/>
                      <a:pt x="20" y="28"/>
                    </a:cubicBezTo>
                    <a:lnTo>
                      <a:pt x="10" y="28"/>
                    </a:lnTo>
                    <a:lnTo>
                      <a:pt x="0" y="28"/>
                    </a:lnTo>
                    <a:cubicBezTo>
                      <a:pt x="0" y="19"/>
                      <a:pt x="0" y="19"/>
                      <a:pt x="0" y="19"/>
                    </a:cubicBezTo>
                    <a:lnTo>
                      <a:pt x="0" y="9"/>
                    </a:lnTo>
                    <a:cubicBezTo>
                      <a:pt x="10" y="9"/>
                      <a:pt x="10" y="9"/>
                      <a:pt x="10" y="9"/>
                    </a:cubicBez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64" name="Freeform 433">
                <a:extLst>
                  <a:ext uri="{FF2B5EF4-FFF2-40B4-BE49-F238E27FC236}">
                    <a16:creationId xmlns:a16="http://schemas.microsoft.com/office/drawing/2014/main" id="{7FC39439-9C3E-8748-8CE4-38955DF07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28800"/>
                <a:ext cx="14287" cy="7938"/>
              </a:xfrm>
              <a:custGeom>
                <a:avLst/>
                <a:gdLst>
                  <a:gd name="T0" fmla="*/ 13921 w 39"/>
                  <a:gd name="T1" fmla="*/ 3969 h 20"/>
                  <a:gd name="T2" fmla="*/ 13921 w 39"/>
                  <a:gd name="T3" fmla="*/ 0 h 20"/>
                  <a:gd name="T4" fmla="*/ 10257 w 39"/>
                  <a:gd name="T5" fmla="*/ 0 h 20"/>
                  <a:gd name="T6" fmla="*/ 6960 w 39"/>
                  <a:gd name="T7" fmla="*/ 0 h 20"/>
                  <a:gd name="T8" fmla="*/ 0 w 39"/>
                  <a:gd name="T9" fmla="*/ 3969 h 20"/>
                  <a:gd name="T10" fmla="*/ 6960 w 39"/>
                  <a:gd name="T11" fmla="*/ 7541 h 20"/>
                  <a:gd name="T12" fmla="*/ 10257 w 39"/>
                  <a:gd name="T13" fmla="*/ 7541 h 20"/>
                  <a:gd name="T14" fmla="*/ 13921 w 39"/>
                  <a:gd name="T15" fmla="*/ 396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0">
                    <a:moveTo>
                      <a:pt x="38" y="10"/>
                    </a:moveTo>
                    <a:lnTo>
                      <a:pt x="38" y="0"/>
                    </a:lnTo>
                    <a:lnTo>
                      <a:pt x="28" y="0"/>
                    </a:lnTo>
                    <a:lnTo>
                      <a:pt x="19" y="0"/>
                    </a:lnTo>
                    <a:cubicBezTo>
                      <a:pt x="9" y="0"/>
                      <a:pt x="9" y="0"/>
                      <a:pt x="0" y="10"/>
                    </a:cubicBezTo>
                    <a:cubicBezTo>
                      <a:pt x="9" y="10"/>
                      <a:pt x="9" y="19"/>
                      <a:pt x="19" y="19"/>
                    </a:cubicBezTo>
                    <a:lnTo>
                      <a:pt x="28" y="19"/>
                    </a:lnTo>
                    <a:cubicBezTo>
                      <a:pt x="38" y="19"/>
                      <a:pt x="38" y="10"/>
                      <a:pt x="38" y="1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65" name="Freeform 434">
                <a:extLst>
                  <a:ext uri="{FF2B5EF4-FFF2-40B4-BE49-F238E27FC236}">
                    <a16:creationId xmlns:a16="http://schemas.microsoft.com/office/drawing/2014/main" id="{C9B3E27F-E9FF-8E46-9344-6C54A49ED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828800"/>
                <a:ext cx="14287" cy="7938"/>
              </a:xfrm>
              <a:custGeom>
                <a:avLst/>
                <a:gdLst>
                  <a:gd name="T0" fmla="*/ 13921 w 39"/>
                  <a:gd name="T1" fmla="*/ 3969 h 20"/>
                  <a:gd name="T2" fmla="*/ 13921 w 39"/>
                  <a:gd name="T3" fmla="*/ 0 h 20"/>
                  <a:gd name="T4" fmla="*/ 10257 w 39"/>
                  <a:gd name="T5" fmla="*/ 0 h 20"/>
                  <a:gd name="T6" fmla="*/ 6960 w 39"/>
                  <a:gd name="T7" fmla="*/ 0 h 20"/>
                  <a:gd name="T8" fmla="*/ 0 w 39"/>
                  <a:gd name="T9" fmla="*/ 3969 h 20"/>
                  <a:gd name="T10" fmla="*/ 6960 w 39"/>
                  <a:gd name="T11" fmla="*/ 7541 h 20"/>
                  <a:gd name="T12" fmla="*/ 10257 w 39"/>
                  <a:gd name="T13" fmla="*/ 7541 h 20"/>
                  <a:gd name="T14" fmla="*/ 13921 w 39"/>
                  <a:gd name="T15" fmla="*/ 396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0">
                    <a:moveTo>
                      <a:pt x="38" y="10"/>
                    </a:moveTo>
                    <a:lnTo>
                      <a:pt x="38" y="0"/>
                    </a:lnTo>
                    <a:lnTo>
                      <a:pt x="28" y="0"/>
                    </a:lnTo>
                    <a:lnTo>
                      <a:pt x="19" y="0"/>
                    </a:lnTo>
                    <a:cubicBezTo>
                      <a:pt x="9" y="0"/>
                      <a:pt x="9" y="0"/>
                      <a:pt x="0" y="10"/>
                    </a:cubicBezTo>
                    <a:cubicBezTo>
                      <a:pt x="9" y="10"/>
                      <a:pt x="9" y="19"/>
                      <a:pt x="19" y="19"/>
                    </a:cubicBezTo>
                    <a:lnTo>
                      <a:pt x="28" y="19"/>
                    </a:lnTo>
                    <a:cubicBezTo>
                      <a:pt x="38" y="19"/>
                      <a:pt x="38" y="10"/>
                      <a:pt x="38" y="10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66" name="Freeform 435">
                <a:extLst>
                  <a:ext uri="{FF2B5EF4-FFF2-40B4-BE49-F238E27FC236}">
                    <a16:creationId xmlns:a16="http://schemas.microsoft.com/office/drawing/2014/main" id="{4D0300C0-746F-7045-84E2-8EB1BDAF0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828800"/>
                <a:ext cx="14288" cy="7938"/>
              </a:xfrm>
              <a:custGeom>
                <a:avLst/>
                <a:gdLst>
                  <a:gd name="T0" fmla="*/ 0 w 39"/>
                  <a:gd name="T1" fmla="*/ 3969 h 20"/>
                  <a:gd name="T2" fmla="*/ 0 w 39"/>
                  <a:gd name="T3" fmla="*/ 0 h 20"/>
                  <a:gd name="T4" fmla="*/ 3297 w 39"/>
                  <a:gd name="T5" fmla="*/ 0 h 20"/>
                  <a:gd name="T6" fmla="*/ 6961 w 39"/>
                  <a:gd name="T7" fmla="*/ 0 h 20"/>
                  <a:gd name="T8" fmla="*/ 13922 w 39"/>
                  <a:gd name="T9" fmla="*/ 3969 h 20"/>
                  <a:gd name="T10" fmla="*/ 6961 w 39"/>
                  <a:gd name="T11" fmla="*/ 7541 h 20"/>
                  <a:gd name="T12" fmla="*/ 3297 w 39"/>
                  <a:gd name="T13" fmla="*/ 7541 h 20"/>
                  <a:gd name="T14" fmla="*/ 0 w 39"/>
                  <a:gd name="T15" fmla="*/ 396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0">
                    <a:moveTo>
                      <a:pt x="0" y="1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cubicBezTo>
                      <a:pt x="28" y="0"/>
                      <a:pt x="28" y="0"/>
                      <a:pt x="38" y="10"/>
                    </a:cubicBezTo>
                    <a:cubicBezTo>
                      <a:pt x="28" y="10"/>
                      <a:pt x="28" y="19"/>
                      <a:pt x="19" y="19"/>
                    </a:cubicBezTo>
                    <a:lnTo>
                      <a:pt x="9" y="19"/>
                    </a:lnTo>
                    <a:cubicBezTo>
                      <a:pt x="0" y="19"/>
                      <a:pt x="0" y="10"/>
                      <a:pt x="0" y="1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67" name="Freeform 436">
                <a:extLst>
                  <a:ext uri="{FF2B5EF4-FFF2-40B4-BE49-F238E27FC236}">
                    <a16:creationId xmlns:a16="http://schemas.microsoft.com/office/drawing/2014/main" id="{B9B7FA26-51D5-F24C-B107-25AD65283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828800"/>
                <a:ext cx="14288" cy="7938"/>
              </a:xfrm>
              <a:custGeom>
                <a:avLst/>
                <a:gdLst>
                  <a:gd name="T0" fmla="*/ 0 w 39"/>
                  <a:gd name="T1" fmla="*/ 3969 h 20"/>
                  <a:gd name="T2" fmla="*/ 0 w 39"/>
                  <a:gd name="T3" fmla="*/ 0 h 20"/>
                  <a:gd name="T4" fmla="*/ 3297 w 39"/>
                  <a:gd name="T5" fmla="*/ 0 h 20"/>
                  <a:gd name="T6" fmla="*/ 6961 w 39"/>
                  <a:gd name="T7" fmla="*/ 0 h 20"/>
                  <a:gd name="T8" fmla="*/ 13922 w 39"/>
                  <a:gd name="T9" fmla="*/ 3969 h 20"/>
                  <a:gd name="T10" fmla="*/ 6961 w 39"/>
                  <a:gd name="T11" fmla="*/ 7541 h 20"/>
                  <a:gd name="T12" fmla="*/ 3297 w 39"/>
                  <a:gd name="T13" fmla="*/ 7541 h 20"/>
                  <a:gd name="T14" fmla="*/ 0 w 39"/>
                  <a:gd name="T15" fmla="*/ 396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20">
                    <a:moveTo>
                      <a:pt x="0" y="1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cubicBezTo>
                      <a:pt x="28" y="0"/>
                      <a:pt x="28" y="0"/>
                      <a:pt x="38" y="10"/>
                    </a:cubicBezTo>
                    <a:cubicBezTo>
                      <a:pt x="28" y="10"/>
                      <a:pt x="28" y="19"/>
                      <a:pt x="19" y="19"/>
                    </a:cubicBezTo>
                    <a:lnTo>
                      <a:pt x="9" y="19"/>
                    </a:lnTo>
                    <a:cubicBezTo>
                      <a:pt x="0" y="19"/>
                      <a:pt x="0" y="10"/>
                      <a:pt x="0" y="10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68" name="Freeform 437">
                <a:extLst>
                  <a:ext uri="{FF2B5EF4-FFF2-40B4-BE49-F238E27FC236}">
                    <a16:creationId xmlns:a16="http://schemas.microsoft.com/office/drawing/2014/main" id="{6EB4207D-0417-BF43-ADA5-333AB632E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820863"/>
                <a:ext cx="11112" cy="11112"/>
              </a:xfrm>
              <a:custGeom>
                <a:avLst/>
                <a:gdLst>
                  <a:gd name="T0" fmla="*/ 7038 w 30"/>
                  <a:gd name="T1" fmla="*/ 0 h 30"/>
                  <a:gd name="T2" fmla="*/ 3704 w 30"/>
                  <a:gd name="T3" fmla="*/ 3704 h 30"/>
                  <a:gd name="T4" fmla="*/ 0 w 30"/>
                  <a:gd name="T5" fmla="*/ 3704 h 30"/>
                  <a:gd name="T6" fmla="*/ 0 w 30"/>
                  <a:gd name="T7" fmla="*/ 7038 h 30"/>
                  <a:gd name="T8" fmla="*/ 3704 w 30"/>
                  <a:gd name="T9" fmla="*/ 7038 h 30"/>
                  <a:gd name="T10" fmla="*/ 3704 w 30"/>
                  <a:gd name="T11" fmla="*/ 10742 h 30"/>
                  <a:gd name="T12" fmla="*/ 7038 w 30"/>
                  <a:gd name="T13" fmla="*/ 10742 h 30"/>
                  <a:gd name="T14" fmla="*/ 10742 w 30"/>
                  <a:gd name="T15" fmla="*/ 7038 h 30"/>
                  <a:gd name="T16" fmla="*/ 10742 w 30"/>
                  <a:gd name="T17" fmla="*/ 3704 h 30"/>
                  <a:gd name="T18" fmla="*/ 7038 w 30"/>
                  <a:gd name="T19" fmla="*/ 7038 h 30"/>
                  <a:gd name="T20" fmla="*/ 7038 w 30"/>
                  <a:gd name="T21" fmla="*/ 0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30">
                    <a:moveTo>
                      <a:pt x="19" y="0"/>
                    </a:moveTo>
                    <a:lnTo>
                      <a:pt x="10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0" y="19"/>
                    </a:lnTo>
                    <a:cubicBezTo>
                      <a:pt x="10" y="29"/>
                      <a:pt x="10" y="29"/>
                      <a:pt x="10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9" y="19"/>
                      <a:pt x="29" y="19"/>
                      <a:pt x="29" y="19"/>
                    </a:cubicBezTo>
                    <a:lnTo>
                      <a:pt x="29" y="1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0"/>
                      <a:pt x="19" y="10"/>
                      <a:pt x="19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69" name="Freeform 438">
                <a:extLst>
                  <a:ext uri="{FF2B5EF4-FFF2-40B4-BE49-F238E27FC236}">
                    <a16:creationId xmlns:a16="http://schemas.microsoft.com/office/drawing/2014/main" id="{1B6871F4-5669-C74F-A7F8-395BA462C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820863"/>
                <a:ext cx="11112" cy="11112"/>
              </a:xfrm>
              <a:custGeom>
                <a:avLst/>
                <a:gdLst>
                  <a:gd name="T0" fmla="*/ 7038 w 30"/>
                  <a:gd name="T1" fmla="*/ 0 h 30"/>
                  <a:gd name="T2" fmla="*/ 3704 w 30"/>
                  <a:gd name="T3" fmla="*/ 3704 h 30"/>
                  <a:gd name="T4" fmla="*/ 0 w 30"/>
                  <a:gd name="T5" fmla="*/ 3704 h 30"/>
                  <a:gd name="T6" fmla="*/ 0 w 30"/>
                  <a:gd name="T7" fmla="*/ 7038 h 30"/>
                  <a:gd name="T8" fmla="*/ 3704 w 30"/>
                  <a:gd name="T9" fmla="*/ 7038 h 30"/>
                  <a:gd name="T10" fmla="*/ 3704 w 30"/>
                  <a:gd name="T11" fmla="*/ 10742 h 30"/>
                  <a:gd name="T12" fmla="*/ 7038 w 30"/>
                  <a:gd name="T13" fmla="*/ 10742 h 30"/>
                  <a:gd name="T14" fmla="*/ 10742 w 30"/>
                  <a:gd name="T15" fmla="*/ 7038 h 30"/>
                  <a:gd name="T16" fmla="*/ 10742 w 30"/>
                  <a:gd name="T17" fmla="*/ 3704 h 30"/>
                  <a:gd name="T18" fmla="*/ 7038 w 30"/>
                  <a:gd name="T19" fmla="*/ 7038 h 30"/>
                  <a:gd name="T20" fmla="*/ 7038 w 30"/>
                  <a:gd name="T21" fmla="*/ 0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30">
                    <a:moveTo>
                      <a:pt x="19" y="0"/>
                    </a:moveTo>
                    <a:lnTo>
                      <a:pt x="10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0" y="19"/>
                    </a:lnTo>
                    <a:cubicBezTo>
                      <a:pt x="10" y="29"/>
                      <a:pt x="10" y="29"/>
                      <a:pt x="10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9" y="19"/>
                      <a:pt x="29" y="19"/>
                      <a:pt x="29" y="19"/>
                    </a:cubicBezTo>
                    <a:lnTo>
                      <a:pt x="29" y="1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0"/>
                      <a:pt x="19" y="10"/>
                      <a:pt x="19" y="0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70" name="Freeform 439">
                <a:extLst>
                  <a:ext uri="{FF2B5EF4-FFF2-40B4-BE49-F238E27FC236}">
                    <a16:creationId xmlns:a16="http://schemas.microsoft.com/office/drawing/2014/main" id="{DCE00838-880D-2941-A373-F82ECF54C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31975"/>
                <a:ext cx="11112" cy="7938"/>
              </a:xfrm>
              <a:custGeom>
                <a:avLst/>
                <a:gdLst>
                  <a:gd name="T0" fmla="*/ 0 w 30"/>
                  <a:gd name="T1" fmla="*/ 3572 h 20"/>
                  <a:gd name="T2" fmla="*/ 0 w 30"/>
                  <a:gd name="T3" fmla="*/ 0 h 20"/>
                  <a:gd name="T4" fmla="*/ 3704 w 30"/>
                  <a:gd name="T5" fmla="*/ 0 h 20"/>
                  <a:gd name="T6" fmla="*/ 7038 w 30"/>
                  <a:gd name="T7" fmla="*/ 0 h 20"/>
                  <a:gd name="T8" fmla="*/ 10742 w 30"/>
                  <a:gd name="T9" fmla="*/ 3572 h 20"/>
                  <a:gd name="T10" fmla="*/ 3704 w 30"/>
                  <a:gd name="T11" fmla="*/ 7541 h 20"/>
                  <a:gd name="T12" fmla="*/ 7038 w 30"/>
                  <a:gd name="T13" fmla="*/ 7541 h 20"/>
                  <a:gd name="T14" fmla="*/ 3704 w 30"/>
                  <a:gd name="T15" fmla="*/ 7541 h 20"/>
                  <a:gd name="T16" fmla="*/ 0 w 30"/>
                  <a:gd name="T17" fmla="*/ 7541 h 20"/>
                  <a:gd name="T18" fmla="*/ 0 w 30"/>
                  <a:gd name="T19" fmla="*/ 3572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20">
                    <a:moveTo>
                      <a:pt x="0" y="9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cubicBezTo>
                      <a:pt x="19" y="9"/>
                      <a:pt x="29" y="9"/>
                      <a:pt x="29" y="9"/>
                    </a:cubicBezTo>
                    <a:cubicBezTo>
                      <a:pt x="19" y="9"/>
                      <a:pt x="19" y="19"/>
                      <a:pt x="10" y="19"/>
                    </a:cubicBezTo>
                    <a:lnTo>
                      <a:pt x="19" y="19"/>
                    </a:lnTo>
                    <a:lnTo>
                      <a:pt x="10" y="19"/>
                    </a:lnTo>
                    <a:lnTo>
                      <a:pt x="0" y="19"/>
                    </a:ln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71" name="Freeform 440">
                <a:extLst>
                  <a:ext uri="{FF2B5EF4-FFF2-40B4-BE49-F238E27FC236}">
                    <a16:creationId xmlns:a16="http://schemas.microsoft.com/office/drawing/2014/main" id="{11C8FDE0-9931-A74A-814F-E5BB73AEC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31975"/>
                <a:ext cx="11112" cy="7938"/>
              </a:xfrm>
              <a:custGeom>
                <a:avLst/>
                <a:gdLst>
                  <a:gd name="T0" fmla="*/ 0 w 30"/>
                  <a:gd name="T1" fmla="*/ 3572 h 20"/>
                  <a:gd name="T2" fmla="*/ 0 w 30"/>
                  <a:gd name="T3" fmla="*/ 0 h 20"/>
                  <a:gd name="T4" fmla="*/ 3704 w 30"/>
                  <a:gd name="T5" fmla="*/ 0 h 20"/>
                  <a:gd name="T6" fmla="*/ 7038 w 30"/>
                  <a:gd name="T7" fmla="*/ 0 h 20"/>
                  <a:gd name="T8" fmla="*/ 10742 w 30"/>
                  <a:gd name="T9" fmla="*/ 3572 h 20"/>
                  <a:gd name="T10" fmla="*/ 3704 w 30"/>
                  <a:gd name="T11" fmla="*/ 7541 h 20"/>
                  <a:gd name="T12" fmla="*/ 7038 w 30"/>
                  <a:gd name="T13" fmla="*/ 7541 h 20"/>
                  <a:gd name="T14" fmla="*/ 3704 w 30"/>
                  <a:gd name="T15" fmla="*/ 7541 h 20"/>
                  <a:gd name="T16" fmla="*/ 0 w 30"/>
                  <a:gd name="T17" fmla="*/ 7541 h 20"/>
                  <a:gd name="T18" fmla="*/ 0 w 30"/>
                  <a:gd name="T19" fmla="*/ 3572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20">
                    <a:moveTo>
                      <a:pt x="0" y="9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cubicBezTo>
                      <a:pt x="19" y="9"/>
                      <a:pt x="29" y="9"/>
                      <a:pt x="29" y="9"/>
                    </a:cubicBezTo>
                    <a:cubicBezTo>
                      <a:pt x="19" y="9"/>
                      <a:pt x="19" y="19"/>
                      <a:pt x="10" y="19"/>
                    </a:cubicBezTo>
                    <a:lnTo>
                      <a:pt x="19" y="19"/>
                    </a:lnTo>
                    <a:lnTo>
                      <a:pt x="10" y="19"/>
                    </a:lnTo>
                    <a:lnTo>
                      <a:pt x="0" y="19"/>
                    </a:ln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72" name="Freeform 441">
                <a:extLst>
                  <a:ext uri="{FF2B5EF4-FFF2-40B4-BE49-F238E27FC236}">
                    <a16:creationId xmlns:a16="http://schemas.microsoft.com/office/drawing/2014/main" id="{F1C3647B-75AD-7243-B9CD-0D4C18293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828800"/>
                <a:ext cx="11113" cy="7938"/>
              </a:xfrm>
              <a:custGeom>
                <a:avLst/>
                <a:gdLst>
                  <a:gd name="T0" fmla="*/ 10743 w 30"/>
                  <a:gd name="T1" fmla="*/ 7541 h 20"/>
                  <a:gd name="T2" fmla="*/ 10743 w 30"/>
                  <a:gd name="T3" fmla="*/ 3969 h 20"/>
                  <a:gd name="T4" fmla="*/ 7038 w 30"/>
                  <a:gd name="T5" fmla="*/ 3969 h 20"/>
                  <a:gd name="T6" fmla="*/ 3704 w 30"/>
                  <a:gd name="T7" fmla="*/ 0 h 20"/>
                  <a:gd name="T8" fmla="*/ 3704 w 30"/>
                  <a:gd name="T9" fmla="*/ 3969 h 20"/>
                  <a:gd name="T10" fmla="*/ 0 w 30"/>
                  <a:gd name="T11" fmla="*/ 3969 h 20"/>
                  <a:gd name="T12" fmla="*/ 3704 w 30"/>
                  <a:gd name="T13" fmla="*/ 7541 h 20"/>
                  <a:gd name="T14" fmla="*/ 7038 w 30"/>
                  <a:gd name="T15" fmla="*/ 7541 h 20"/>
                  <a:gd name="T16" fmla="*/ 10743 w 30"/>
                  <a:gd name="T17" fmla="*/ 7541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0">
                    <a:moveTo>
                      <a:pt x="29" y="19"/>
                    </a:moveTo>
                    <a:lnTo>
                      <a:pt x="29" y="10"/>
                    </a:lnTo>
                    <a:lnTo>
                      <a:pt x="19" y="10"/>
                    </a:lnTo>
                    <a:cubicBezTo>
                      <a:pt x="19" y="0"/>
                      <a:pt x="19" y="0"/>
                      <a:pt x="10" y="0"/>
                    </a:cubicBezTo>
                    <a:cubicBezTo>
                      <a:pt x="10" y="10"/>
                      <a:pt x="10" y="10"/>
                      <a:pt x="10" y="10"/>
                    </a:cubicBezTo>
                    <a:lnTo>
                      <a:pt x="0" y="10"/>
                    </a:lnTo>
                    <a:cubicBezTo>
                      <a:pt x="0" y="10"/>
                      <a:pt x="0" y="19"/>
                      <a:pt x="10" y="19"/>
                    </a:cubicBezTo>
                    <a:lnTo>
                      <a:pt x="19" y="19"/>
                    </a:lnTo>
                    <a:lnTo>
                      <a:pt x="29" y="19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73" name="Freeform 442">
                <a:extLst>
                  <a:ext uri="{FF2B5EF4-FFF2-40B4-BE49-F238E27FC236}">
                    <a16:creationId xmlns:a16="http://schemas.microsoft.com/office/drawing/2014/main" id="{B5F41B21-A3E8-4346-88E2-076807981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828800"/>
                <a:ext cx="11113" cy="7938"/>
              </a:xfrm>
              <a:custGeom>
                <a:avLst/>
                <a:gdLst>
                  <a:gd name="T0" fmla="*/ 10743 w 30"/>
                  <a:gd name="T1" fmla="*/ 7541 h 20"/>
                  <a:gd name="T2" fmla="*/ 10743 w 30"/>
                  <a:gd name="T3" fmla="*/ 3969 h 20"/>
                  <a:gd name="T4" fmla="*/ 7038 w 30"/>
                  <a:gd name="T5" fmla="*/ 3969 h 20"/>
                  <a:gd name="T6" fmla="*/ 3704 w 30"/>
                  <a:gd name="T7" fmla="*/ 0 h 20"/>
                  <a:gd name="T8" fmla="*/ 3704 w 30"/>
                  <a:gd name="T9" fmla="*/ 3969 h 20"/>
                  <a:gd name="T10" fmla="*/ 0 w 30"/>
                  <a:gd name="T11" fmla="*/ 3969 h 20"/>
                  <a:gd name="T12" fmla="*/ 3704 w 30"/>
                  <a:gd name="T13" fmla="*/ 7541 h 20"/>
                  <a:gd name="T14" fmla="*/ 7038 w 30"/>
                  <a:gd name="T15" fmla="*/ 7541 h 20"/>
                  <a:gd name="T16" fmla="*/ 10743 w 30"/>
                  <a:gd name="T17" fmla="*/ 7541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20">
                    <a:moveTo>
                      <a:pt x="29" y="19"/>
                    </a:moveTo>
                    <a:lnTo>
                      <a:pt x="29" y="10"/>
                    </a:lnTo>
                    <a:lnTo>
                      <a:pt x="19" y="10"/>
                    </a:lnTo>
                    <a:cubicBezTo>
                      <a:pt x="19" y="0"/>
                      <a:pt x="19" y="0"/>
                      <a:pt x="10" y="0"/>
                    </a:cubicBezTo>
                    <a:cubicBezTo>
                      <a:pt x="10" y="10"/>
                      <a:pt x="10" y="10"/>
                      <a:pt x="10" y="10"/>
                    </a:cubicBezTo>
                    <a:lnTo>
                      <a:pt x="0" y="10"/>
                    </a:lnTo>
                    <a:cubicBezTo>
                      <a:pt x="0" y="10"/>
                      <a:pt x="0" y="19"/>
                      <a:pt x="10" y="19"/>
                    </a:cubicBezTo>
                    <a:lnTo>
                      <a:pt x="19" y="19"/>
                    </a:lnTo>
                    <a:lnTo>
                      <a:pt x="29" y="19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74" name="Freeform 443">
                <a:extLst>
                  <a:ext uri="{FF2B5EF4-FFF2-40B4-BE49-F238E27FC236}">
                    <a16:creationId xmlns:a16="http://schemas.microsoft.com/office/drawing/2014/main" id="{3CB4C14B-67D4-3D41-8CEA-9A4DB724F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831975"/>
                <a:ext cx="7937" cy="3175"/>
              </a:xfrm>
              <a:custGeom>
                <a:avLst/>
                <a:gdLst>
                  <a:gd name="T0" fmla="*/ 0 w 20"/>
                  <a:gd name="T1" fmla="*/ 2858 h 10"/>
                  <a:gd name="T2" fmla="*/ 3969 w 20"/>
                  <a:gd name="T3" fmla="*/ 0 h 10"/>
                  <a:gd name="T4" fmla="*/ 7540 w 20"/>
                  <a:gd name="T5" fmla="*/ 2858 h 10"/>
                  <a:gd name="T6" fmla="*/ 3969 w 20"/>
                  <a:gd name="T7" fmla="*/ 2858 h 10"/>
                  <a:gd name="T8" fmla="*/ 0 w 2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0" y="9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9"/>
                    </a:cubicBezTo>
                    <a:lnTo>
                      <a:pt x="10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75" name="Freeform 444">
                <a:extLst>
                  <a:ext uri="{FF2B5EF4-FFF2-40B4-BE49-F238E27FC236}">
                    <a16:creationId xmlns:a16="http://schemas.microsoft.com/office/drawing/2014/main" id="{342578B6-6638-6E43-B909-EB3904445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831975"/>
                <a:ext cx="7937" cy="3175"/>
              </a:xfrm>
              <a:custGeom>
                <a:avLst/>
                <a:gdLst>
                  <a:gd name="T0" fmla="*/ 0 w 20"/>
                  <a:gd name="T1" fmla="*/ 2858 h 10"/>
                  <a:gd name="T2" fmla="*/ 3969 w 20"/>
                  <a:gd name="T3" fmla="*/ 0 h 10"/>
                  <a:gd name="T4" fmla="*/ 7540 w 20"/>
                  <a:gd name="T5" fmla="*/ 2858 h 10"/>
                  <a:gd name="T6" fmla="*/ 3969 w 20"/>
                  <a:gd name="T7" fmla="*/ 2858 h 10"/>
                  <a:gd name="T8" fmla="*/ 0 w 2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0" y="9"/>
                    </a:moveTo>
                    <a:cubicBezTo>
                      <a:pt x="0" y="0"/>
                      <a:pt x="10" y="0"/>
                      <a:pt x="10" y="0"/>
                    </a:cubicBezTo>
                    <a:cubicBezTo>
                      <a:pt x="19" y="0"/>
                      <a:pt x="19" y="0"/>
                      <a:pt x="19" y="9"/>
                    </a:cubicBezTo>
                    <a:lnTo>
                      <a:pt x="10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76" name="Freeform 445">
                <a:extLst>
                  <a:ext uri="{FF2B5EF4-FFF2-40B4-BE49-F238E27FC236}">
                    <a16:creationId xmlns:a16="http://schemas.microsoft.com/office/drawing/2014/main" id="{7D6608A7-DDEC-C749-8247-68EFF3074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838325"/>
                <a:ext cx="7938" cy="7938"/>
              </a:xfrm>
              <a:custGeom>
                <a:avLst/>
                <a:gdLst>
                  <a:gd name="T0" fmla="*/ 7541 w 20"/>
                  <a:gd name="T1" fmla="*/ 0 h 20"/>
                  <a:gd name="T2" fmla="*/ 3969 w 20"/>
                  <a:gd name="T3" fmla="*/ 0 h 20"/>
                  <a:gd name="T4" fmla="*/ 3969 w 20"/>
                  <a:gd name="T5" fmla="*/ 3572 h 20"/>
                  <a:gd name="T6" fmla="*/ 7541 w 20"/>
                  <a:gd name="T7" fmla="*/ 3572 h 20"/>
                  <a:gd name="T8" fmla="*/ 7541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0" y="0"/>
                    </a:lnTo>
                    <a:cubicBezTo>
                      <a:pt x="10" y="9"/>
                      <a:pt x="0" y="9"/>
                      <a:pt x="10" y="9"/>
                    </a:cubicBezTo>
                    <a:cubicBezTo>
                      <a:pt x="10" y="19"/>
                      <a:pt x="10" y="9"/>
                      <a:pt x="19" y="9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77" name="Freeform 446">
                <a:extLst>
                  <a:ext uri="{FF2B5EF4-FFF2-40B4-BE49-F238E27FC236}">
                    <a16:creationId xmlns:a16="http://schemas.microsoft.com/office/drawing/2014/main" id="{17EBF32B-0A58-FE46-99B1-119C74BCF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875" y="1838325"/>
                <a:ext cx="7938" cy="7938"/>
              </a:xfrm>
              <a:custGeom>
                <a:avLst/>
                <a:gdLst>
                  <a:gd name="T0" fmla="*/ 7541 w 20"/>
                  <a:gd name="T1" fmla="*/ 0 h 20"/>
                  <a:gd name="T2" fmla="*/ 3969 w 20"/>
                  <a:gd name="T3" fmla="*/ 0 h 20"/>
                  <a:gd name="T4" fmla="*/ 3969 w 20"/>
                  <a:gd name="T5" fmla="*/ 3572 h 20"/>
                  <a:gd name="T6" fmla="*/ 7541 w 20"/>
                  <a:gd name="T7" fmla="*/ 3572 h 20"/>
                  <a:gd name="T8" fmla="*/ 7541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0" y="0"/>
                    </a:lnTo>
                    <a:cubicBezTo>
                      <a:pt x="10" y="9"/>
                      <a:pt x="0" y="9"/>
                      <a:pt x="10" y="9"/>
                    </a:cubicBezTo>
                    <a:cubicBezTo>
                      <a:pt x="10" y="19"/>
                      <a:pt x="10" y="9"/>
                      <a:pt x="19" y="9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78" name="Freeform 447">
                <a:extLst>
                  <a:ext uri="{FF2B5EF4-FFF2-40B4-BE49-F238E27FC236}">
                    <a16:creationId xmlns:a16="http://schemas.microsoft.com/office/drawing/2014/main" id="{D8F961EF-A2D7-C643-ABEB-F0A018B63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31975"/>
                <a:ext cx="20638" cy="11113"/>
              </a:xfrm>
              <a:custGeom>
                <a:avLst/>
                <a:gdLst>
                  <a:gd name="T0" fmla="*/ 10319 w 58"/>
                  <a:gd name="T1" fmla="*/ 10730 h 29"/>
                  <a:gd name="T2" fmla="*/ 10319 w 58"/>
                  <a:gd name="T3" fmla="*/ 7281 h 29"/>
                  <a:gd name="T4" fmla="*/ 13521 w 58"/>
                  <a:gd name="T5" fmla="*/ 7281 h 29"/>
                  <a:gd name="T6" fmla="*/ 17080 w 58"/>
                  <a:gd name="T7" fmla="*/ 3449 h 29"/>
                  <a:gd name="T8" fmla="*/ 20282 w 58"/>
                  <a:gd name="T9" fmla="*/ 3449 h 29"/>
                  <a:gd name="T10" fmla="*/ 17080 w 58"/>
                  <a:gd name="T11" fmla="*/ 0 h 29"/>
                  <a:gd name="T12" fmla="*/ 13521 w 58"/>
                  <a:gd name="T13" fmla="*/ 3449 h 29"/>
                  <a:gd name="T14" fmla="*/ 13521 w 58"/>
                  <a:gd name="T15" fmla="*/ 0 h 29"/>
                  <a:gd name="T16" fmla="*/ 10319 w 58"/>
                  <a:gd name="T17" fmla="*/ 3449 h 29"/>
                  <a:gd name="T18" fmla="*/ 10319 w 58"/>
                  <a:gd name="T19" fmla="*/ 7281 h 29"/>
                  <a:gd name="T20" fmla="*/ 6761 w 58"/>
                  <a:gd name="T21" fmla="*/ 3449 h 29"/>
                  <a:gd name="T22" fmla="*/ 3558 w 58"/>
                  <a:gd name="T23" fmla="*/ 3449 h 29"/>
                  <a:gd name="T24" fmla="*/ 0 w 58"/>
                  <a:gd name="T25" fmla="*/ 3449 h 29"/>
                  <a:gd name="T26" fmla="*/ 3558 w 58"/>
                  <a:gd name="T27" fmla="*/ 7281 h 29"/>
                  <a:gd name="T28" fmla="*/ 3558 w 58"/>
                  <a:gd name="T29" fmla="*/ 10730 h 29"/>
                  <a:gd name="T30" fmla="*/ 0 w 58"/>
                  <a:gd name="T31" fmla="*/ 10730 h 29"/>
                  <a:gd name="T32" fmla="*/ 3558 w 58"/>
                  <a:gd name="T33" fmla="*/ 10730 h 29"/>
                  <a:gd name="T34" fmla="*/ 6761 w 58"/>
                  <a:gd name="T35" fmla="*/ 10730 h 29"/>
                  <a:gd name="T36" fmla="*/ 10319 w 58"/>
                  <a:gd name="T37" fmla="*/ 1073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29">
                    <a:moveTo>
                      <a:pt x="29" y="28"/>
                    </a:moveTo>
                    <a:lnTo>
                      <a:pt x="29" y="19"/>
                    </a:lnTo>
                    <a:lnTo>
                      <a:pt x="38" y="19"/>
                    </a:lnTo>
                    <a:lnTo>
                      <a:pt x="48" y="9"/>
                    </a:lnTo>
                    <a:lnTo>
                      <a:pt x="57" y="9"/>
                    </a:lnTo>
                    <a:cubicBezTo>
                      <a:pt x="57" y="9"/>
                      <a:pt x="57" y="0"/>
                      <a:pt x="48" y="0"/>
                    </a:cubicBezTo>
                    <a:cubicBezTo>
                      <a:pt x="48" y="0"/>
                      <a:pt x="38" y="0"/>
                      <a:pt x="38" y="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29" y="0"/>
                      <a:pt x="29" y="9"/>
                    </a:cubicBezTo>
                    <a:lnTo>
                      <a:pt x="29" y="19"/>
                    </a:lnTo>
                    <a:cubicBezTo>
                      <a:pt x="29" y="9"/>
                      <a:pt x="19" y="9"/>
                      <a:pt x="19" y="9"/>
                    </a:cubicBezTo>
                    <a:lnTo>
                      <a:pt x="10" y="9"/>
                    </a:lnTo>
                    <a:lnTo>
                      <a:pt x="0" y="9"/>
                    </a:lnTo>
                    <a:cubicBezTo>
                      <a:pt x="0" y="19"/>
                      <a:pt x="0" y="19"/>
                      <a:pt x="10" y="19"/>
                    </a:cubicBezTo>
                    <a:lnTo>
                      <a:pt x="10" y="28"/>
                    </a:lnTo>
                    <a:cubicBezTo>
                      <a:pt x="0" y="28"/>
                      <a:pt x="0" y="28"/>
                      <a:pt x="0" y="28"/>
                    </a:cubicBezTo>
                    <a:lnTo>
                      <a:pt x="10" y="28"/>
                    </a:lnTo>
                    <a:lnTo>
                      <a:pt x="19" y="28"/>
                    </a:lnTo>
                    <a:lnTo>
                      <a:pt x="29" y="28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79" name="Freeform 448">
                <a:extLst>
                  <a:ext uri="{FF2B5EF4-FFF2-40B4-BE49-F238E27FC236}">
                    <a16:creationId xmlns:a16="http://schemas.microsoft.com/office/drawing/2014/main" id="{A09D17B6-4B44-E847-97A8-5D8F077C0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31975"/>
                <a:ext cx="20638" cy="11113"/>
              </a:xfrm>
              <a:custGeom>
                <a:avLst/>
                <a:gdLst>
                  <a:gd name="T0" fmla="*/ 10319 w 58"/>
                  <a:gd name="T1" fmla="*/ 10730 h 29"/>
                  <a:gd name="T2" fmla="*/ 10319 w 58"/>
                  <a:gd name="T3" fmla="*/ 7281 h 29"/>
                  <a:gd name="T4" fmla="*/ 13521 w 58"/>
                  <a:gd name="T5" fmla="*/ 7281 h 29"/>
                  <a:gd name="T6" fmla="*/ 17080 w 58"/>
                  <a:gd name="T7" fmla="*/ 3449 h 29"/>
                  <a:gd name="T8" fmla="*/ 20282 w 58"/>
                  <a:gd name="T9" fmla="*/ 3449 h 29"/>
                  <a:gd name="T10" fmla="*/ 17080 w 58"/>
                  <a:gd name="T11" fmla="*/ 0 h 29"/>
                  <a:gd name="T12" fmla="*/ 13521 w 58"/>
                  <a:gd name="T13" fmla="*/ 3449 h 29"/>
                  <a:gd name="T14" fmla="*/ 13521 w 58"/>
                  <a:gd name="T15" fmla="*/ 0 h 29"/>
                  <a:gd name="T16" fmla="*/ 10319 w 58"/>
                  <a:gd name="T17" fmla="*/ 3449 h 29"/>
                  <a:gd name="T18" fmla="*/ 10319 w 58"/>
                  <a:gd name="T19" fmla="*/ 7281 h 29"/>
                  <a:gd name="T20" fmla="*/ 6761 w 58"/>
                  <a:gd name="T21" fmla="*/ 3449 h 29"/>
                  <a:gd name="T22" fmla="*/ 3558 w 58"/>
                  <a:gd name="T23" fmla="*/ 3449 h 29"/>
                  <a:gd name="T24" fmla="*/ 0 w 58"/>
                  <a:gd name="T25" fmla="*/ 3449 h 29"/>
                  <a:gd name="T26" fmla="*/ 3558 w 58"/>
                  <a:gd name="T27" fmla="*/ 7281 h 29"/>
                  <a:gd name="T28" fmla="*/ 3558 w 58"/>
                  <a:gd name="T29" fmla="*/ 10730 h 29"/>
                  <a:gd name="T30" fmla="*/ 0 w 58"/>
                  <a:gd name="T31" fmla="*/ 10730 h 29"/>
                  <a:gd name="T32" fmla="*/ 3558 w 58"/>
                  <a:gd name="T33" fmla="*/ 10730 h 29"/>
                  <a:gd name="T34" fmla="*/ 6761 w 58"/>
                  <a:gd name="T35" fmla="*/ 10730 h 29"/>
                  <a:gd name="T36" fmla="*/ 10319 w 58"/>
                  <a:gd name="T37" fmla="*/ 1073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29">
                    <a:moveTo>
                      <a:pt x="29" y="28"/>
                    </a:moveTo>
                    <a:lnTo>
                      <a:pt x="29" y="19"/>
                    </a:lnTo>
                    <a:lnTo>
                      <a:pt x="38" y="19"/>
                    </a:lnTo>
                    <a:lnTo>
                      <a:pt x="48" y="9"/>
                    </a:lnTo>
                    <a:lnTo>
                      <a:pt x="57" y="9"/>
                    </a:lnTo>
                    <a:cubicBezTo>
                      <a:pt x="57" y="9"/>
                      <a:pt x="57" y="0"/>
                      <a:pt x="48" y="0"/>
                    </a:cubicBezTo>
                    <a:cubicBezTo>
                      <a:pt x="48" y="0"/>
                      <a:pt x="38" y="0"/>
                      <a:pt x="38" y="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29" y="0"/>
                      <a:pt x="29" y="9"/>
                    </a:cubicBezTo>
                    <a:lnTo>
                      <a:pt x="29" y="19"/>
                    </a:lnTo>
                    <a:cubicBezTo>
                      <a:pt x="29" y="9"/>
                      <a:pt x="19" y="9"/>
                      <a:pt x="19" y="9"/>
                    </a:cubicBezTo>
                    <a:lnTo>
                      <a:pt x="10" y="9"/>
                    </a:lnTo>
                    <a:lnTo>
                      <a:pt x="0" y="9"/>
                    </a:lnTo>
                    <a:cubicBezTo>
                      <a:pt x="0" y="19"/>
                      <a:pt x="0" y="19"/>
                      <a:pt x="10" y="19"/>
                    </a:cubicBezTo>
                    <a:lnTo>
                      <a:pt x="10" y="28"/>
                    </a:lnTo>
                    <a:cubicBezTo>
                      <a:pt x="0" y="28"/>
                      <a:pt x="0" y="28"/>
                      <a:pt x="0" y="28"/>
                    </a:cubicBezTo>
                    <a:lnTo>
                      <a:pt x="10" y="28"/>
                    </a:lnTo>
                    <a:lnTo>
                      <a:pt x="19" y="28"/>
                    </a:lnTo>
                    <a:lnTo>
                      <a:pt x="29" y="28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80" name="Freeform 449">
                <a:extLst>
                  <a:ext uri="{FF2B5EF4-FFF2-40B4-BE49-F238E27FC236}">
                    <a16:creationId xmlns:a16="http://schemas.microsoft.com/office/drawing/2014/main" id="{6ECFFC60-3CB5-1045-86AD-2DA7A1A1C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31975"/>
                <a:ext cx="20638" cy="11113"/>
              </a:xfrm>
              <a:custGeom>
                <a:avLst/>
                <a:gdLst>
                  <a:gd name="T0" fmla="*/ 10319 w 58"/>
                  <a:gd name="T1" fmla="*/ 10730 h 29"/>
                  <a:gd name="T2" fmla="*/ 10319 w 58"/>
                  <a:gd name="T3" fmla="*/ 7281 h 29"/>
                  <a:gd name="T4" fmla="*/ 6761 w 58"/>
                  <a:gd name="T5" fmla="*/ 7281 h 29"/>
                  <a:gd name="T6" fmla="*/ 3558 w 58"/>
                  <a:gd name="T7" fmla="*/ 3449 h 29"/>
                  <a:gd name="T8" fmla="*/ 0 w 58"/>
                  <a:gd name="T9" fmla="*/ 3449 h 29"/>
                  <a:gd name="T10" fmla="*/ 3558 w 58"/>
                  <a:gd name="T11" fmla="*/ 0 h 29"/>
                  <a:gd name="T12" fmla="*/ 6761 w 58"/>
                  <a:gd name="T13" fmla="*/ 3449 h 29"/>
                  <a:gd name="T14" fmla="*/ 6761 w 58"/>
                  <a:gd name="T15" fmla="*/ 0 h 29"/>
                  <a:gd name="T16" fmla="*/ 10319 w 58"/>
                  <a:gd name="T17" fmla="*/ 3449 h 29"/>
                  <a:gd name="T18" fmla="*/ 10319 w 58"/>
                  <a:gd name="T19" fmla="*/ 7281 h 29"/>
                  <a:gd name="T20" fmla="*/ 13521 w 58"/>
                  <a:gd name="T21" fmla="*/ 3449 h 29"/>
                  <a:gd name="T22" fmla="*/ 17080 w 58"/>
                  <a:gd name="T23" fmla="*/ 3449 h 29"/>
                  <a:gd name="T24" fmla="*/ 20282 w 58"/>
                  <a:gd name="T25" fmla="*/ 3449 h 29"/>
                  <a:gd name="T26" fmla="*/ 17080 w 58"/>
                  <a:gd name="T27" fmla="*/ 7281 h 29"/>
                  <a:gd name="T28" fmla="*/ 17080 w 58"/>
                  <a:gd name="T29" fmla="*/ 10730 h 29"/>
                  <a:gd name="T30" fmla="*/ 20282 w 58"/>
                  <a:gd name="T31" fmla="*/ 10730 h 29"/>
                  <a:gd name="T32" fmla="*/ 17080 w 58"/>
                  <a:gd name="T33" fmla="*/ 10730 h 29"/>
                  <a:gd name="T34" fmla="*/ 13521 w 58"/>
                  <a:gd name="T35" fmla="*/ 10730 h 29"/>
                  <a:gd name="T36" fmla="*/ 10319 w 58"/>
                  <a:gd name="T37" fmla="*/ 1073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29">
                    <a:moveTo>
                      <a:pt x="29" y="28"/>
                    </a:moveTo>
                    <a:lnTo>
                      <a:pt x="29" y="19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0" y="9"/>
                    </a:lnTo>
                    <a:cubicBezTo>
                      <a:pt x="0" y="9"/>
                      <a:pt x="0" y="0"/>
                      <a:pt x="10" y="0"/>
                    </a:cubicBezTo>
                    <a:cubicBezTo>
                      <a:pt x="10" y="0"/>
                      <a:pt x="19" y="0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9" y="0"/>
                      <a:pt x="29" y="9"/>
                    </a:cubicBezTo>
                    <a:lnTo>
                      <a:pt x="29" y="19"/>
                    </a:lnTo>
                    <a:cubicBezTo>
                      <a:pt x="29" y="9"/>
                      <a:pt x="38" y="9"/>
                      <a:pt x="38" y="9"/>
                    </a:cubicBezTo>
                    <a:lnTo>
                      <a:pt x="48" y="9"/>
                    </a:lnTo>
                    <a:lnTo>
                      <a:pt x="57" y="9"/>
                    </a:lnTo>
                    <a:cubicBezTo>
                      <a:pt x="57" y="19"/>
                      <a:pt x="57" y="19"/>
                      <a:pt x="48" y="19"/>
                    </a:cubicBezTo>
                    <a:lnTo>
                      <a:pt x="48" y="28"/>
                    </a:lnTo>
                    <a:cubicBezTo>
                      <a:pt x="57" y="28"/>
                      <a:pt x="57" y="28"/>
                      <a:pt x="57" y="28"/>
                    </a:cubicBezTo>
                    <a:lnTo>
                      <a:pt x="48" y="28"/>
                    </a:lnTo>
                    <a:lnTo>
                      <a:pt x="38" y="28"/>
                    </a:lnTo>
                    <a:lnTo>
                      <a:pt x="29" y="28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81" name="Freeform 450">
                <a:extLst>
                  <a:ext uri="{FF2B5EF4-FFF2-40B4-BE49-F238E27FC236}">
                    <a16:creationId xmlns:a16="http://schemas.microsoft.com/office/drawing/2014/main" id="{A4852069-EFAE-1841-8F6D-81FC8DE15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31975"/>
                <a:ext cx="20638" cy="11113"/>
              </a:xfrm>
              <a:custGeom>
                <a:avLst/>
                <a:gdLst>
                  <a:gd name="T0" fmla="*/ 10319 w 58"/>
                  <a:gd name="T1" fmla="*/ 10730 h 29"/>
                  <a:gd name="T2" fmla="*/ 10319 w 58"/>
                  <a:gd name="T3" fmla="*/ 7281 h 29"/>
                  <a:gd name="T4" fmla="*/ 6761 w 58"/>
                  <a:gd name="T5" fmla="*/ 7281 h 29"/>
                  <a:gd name="T6" fmla="*/ 3558 w 58"/>
                  <a:gd name="T7" fmla="*/ 3449 h 29"/>
                  <a:gd name="T8" fmla="*/ 0 w 58"/>
                  <a:gd name="T9" fmla="*/ 3449 h 29"/>
                  <a:gd name="T10" fmla="*/ 3558 w 58"/>
                  <a:gd name="T11" fmla="*/ 0 h 29"/>
                  <a:gd name="T12" fmla="*/ 6761 w 58"/>
                  <a:gd name="T13" fmla="*/ 3449 h 29"/>
                  <a:gd name="T14" fmla="*/ 6761 w 58"/>
                  <a:gd name="T15" fmla="*/ 0 h 29"/>
                  <a:gd name="T16" fmla="*/ 10319 w 58"/>
                  <a:gd name="T17" fmla="*/ 3449 h 29"/>
                  <a:gd name="T18" fmla="*/ 10319 w 58"/>
                  <a:gd name="T19" fmla="*/ 7281 h 29"/>
                  <a:gd name="T20" fmla="*/ 13521 w 58"/>
                  <a:gd name="T21" fmla="*/ 3449 h 29"/>
                  <a:gd name="T22" fmla="*/ 17080 w 58"/>
                  <a:gd name="T23" fmla="*/ 3449 h 29"/>
                  <a:gd name="T24" fmla="*/ 20282 w 58"/>
                  <a:gd name="T25" fmla="*/ 3449 h 29"/>
                  <a:gd name="T26" fmla="*/ 17080 w 58"/>
                  <a:gd name="T27" fmla="*/ 7281 h 29"/>
                  <a:gd name="T28" fmla="*/ 17080 w 58"/>
                  <a:gd name="T29" fmla="*/ 10730 h 29"/>
                  <a:gd name="T30" fmla="*/ 20282 w 58"/>
                  <a:gd name="T31" fmla="*/ 10730 h 29"/>
                  <a:gd name="T32" fmla="*/ 17080 w 58"/>
                  <a:gd name="T33" fmla="*/ 10730 h 29"/>
                  <a:gd name="T34" fmla="*/ 13521 w 58"/>
                  <a:gd name="T35" fmla="*/ 10730 h 29"/>
                  <a:gd name="T36" fmla="*/ 10319 w 58"/>
                  <a:gd name="T37" fmla="*/ 1073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29">
                    <a:moveTo>
                      <a:pt x="29" y="28"/>
                    </a:moveTo>
                    <a:lnTo>
                      <a:pt x="29" y="19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0" y="9"/>
                    </a:lnTo>
                    <a:cubicBezTo>
                      <a:pt x="0" y="9"/>
                      <a:pt x="0" y="0"/>
                      <a:pt x="10" y="0"/>
                    </a:cubicBezTo>
                    <a:cubicBezTo>
                      <a:pt x="10" y="0"/>
                      <a:pt x="19" y="0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9" y="0"/>
                      <a:pt x="29" y="9"/>
                    </a:cubicBezTo>
                    <a:lnTo>
                      <a:pt x="29" y="19"/>
                    </a:lnTo>
                    <a:cubicBezTo>
                      <a:pt x="29" y="9"/>
                      <a:pt x="38" y="9"/>
                      <a:pt x="38" y="9"/>
                    </a:cubicBezTo>
                    <a:lnTo>
                      <a:pt x="48" y="9"/>
                    </a:lnTo>
                    <a:lnTo>
                      <a:pt x="57" y="9"/>
                    </a:lnTo>
                    <a:cubicBezTo>
                      <a:pt x="57" y="19"/>
                      <a:pt x="57" y="19"/>
                      <a:pt x="48" y="19"/>
                    </a:cubicBezTo>
                    <a:lnTo>
                      <a:pt x="48" y="28"/>
                    </a:lnTo>
                    <a:cubicBezTo>
                      <a:pt x="57" y="28"/>
                      <a:pt x="57" y="28"/>
                      <a:pt x="57" y="28"/>
                    </a:cubicBezTo>
                    <a:lnTo>
                      <a:pt x="48" y="28"/>
                    </a:lnTo>
                    <a:lnTo>
                      <a:pt x="38" y="28"/>
                    </a:lnTo>
                    <a:lnTo>
                      <a:pt x="29" y="28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82" name="Freeform 451">
                <a:extLst>
                  <a:ext uri="{FF2B5EF4-FFF2-40B4-BE49-F238E27FC236}">
                    <a16:creationId xmlns:a16="http://schemas.microsoft.com/office/drawing/2014/main" id="{2A47C546-08FB-DE48-AC13-369D13199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63" y="1838325"/>
                <a:ext cx="7937" cy="7938"/>
              </a:xfrm>
              <a:custGeom>
                <a:avLst/>
                <a:gdLst>
                  <a:gd name="T0" fmla="*/ 0 w 20"/>
                  <a:gd name="T1" fmla="*/ 0 h 20"/>
                  <a:gd name="T2" fmla="*/ 3969 w 20"/>
                  <a:gd name="T3" fmla="*/ 0 h 20"/>
                  <a:gd name="T4" fmla="*/ 3969 w 20"/>
                  <a:gd name="T5" fmla="*/ 3572 h 20"/>
                  <a:gd name="T6" fmla="*/ 0 w 20"/>
                  <a:gd name="T7" fmla="*/ 3572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9"/>
                      <a:pt x="19" y="9"/>
                      <a:pt x="10" y="9"/>
                    </a:cubicBezTo>
                    <a:cubicBezTo>
                      <a:pt x="10" y="19"/>
                      <a:pt x="1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83" name="Freeform 452">
                <a:extLst>
                  <a:ext uri="{FF2B5EF4-FFF2-40B4-BE49-F238E27FC236}">
                    <a16:creationId xmlns:a16="http://schemas.microsoft.com/office/drawing/2014/main" id="{0C08BC16-20BF-4146-B9A6-C57D99BE6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63" y="1838325"/>
                <a:ext cx="7937" cy="7938"/>
              </a:xfrm>
              <a:custGeom>
                <a:avLst/>
                <a:gdLst>
                  <a:gd name="T0" fmla="*/ 0 w 20"/>
                  <a:gd name="T1" fmla="*/ 0 h 20"/>
                  <a:gd name="T2" fmla="*/ 3969 w 20"/>
                  <a:gd name="T3" fmla="*/ 0 h 20"/>
                  <a:gd name="T4" fmla="*/ 3969 w 20"/>
                  <a:gd name="T5" fmla="*/ 3572 h 20"/>
                  <a:gd name="T6" fmla="*/ 0 w 20"/>
                  <a:gd name="T7" fmla="*/ 3572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9"/>
                      <a:pt x="19" y="9"/>
                      <a:pt x="10" y="9"/>
                    </a:cubicBezTo>
                    <a:cubicBezTo>
                      <a:pt x="10" y="19"/>
                      <a:pt x="1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84" name="Freeform 453">
                <a:extLst>
                  <a:ext uri="{FF2B5EF4-FFF2-40B4-BE49-F238E27FC236}">
                    <a16:creationId xmlns:a16="http://schemas.microsoft.com/office/drawing/2014/main" id="{42132740-EC9D-494E-80CF-590648DCE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28800"/>
                <a:ext cx="3175" cy="7938"/>
              </a:xfrm>
              <a:custGeom>
                <a:avLst/>
                <a:gdLst>
                  <a:gd name="T0" fmla="*/ 0 w 11"/>
                  <a:gd name="T1" fmla="*/ 3969 h 20"/>
                  <a:gd name="T2" fmla="*/ 0 w 11"/>
                  <a:gd name="T3" fmla="*/ 0 h 20"/>
                  <a:gd name="T4" fmla="*/ 2886 w 11"/>
                  <a:gd name="T5" fmla="*/ 3969 h 20"/>
                  <a:gd name="T6" fmla="*/ 0 w 11"/>
                  <a:gd name="T7" fmla="*/ 7541 h 20"/>
                  <a:gd name="T8" fmla="*/ 0 w 11"/>
                  <a:gd name="T9" fmla="*/ 396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10"/>
                    </a:cubicBezTo>
                    <a:cubicBezTo>
                      <a:pt x="10" y="10"/>
                      <a:pt x="10" y="19"/>
                      <a:pt x="0" y="19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85" name="Freeform 454">
                <a:extLst>
                  <a:ext uri="{FF2B5EF4-FFF2-40B4-BE49-F238E27FC236}">
                    <a16:creationId xmlns:a16="http://schemas.microsoft.com/office/drawing/2014/main" id="{1C277C8A-3806-C74A-8CAE-7BBC1A39D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828800"/>
                <a:ext cx="3175" cy="7938"/>
              </a:xfrm>
              <a:custGeom>
                <a:avLst/>
                <a:gdLst>
                  <a:gd name="T0" fmla="*/ 0 w 11"/>
                  <a:gd name="T1" fmla="*/ 3969 h 20"/>
                  <a:gd name="T2" fmla="*/ 0 w 11"/>
                  <a:gd name="T3" fmla="*/ 0 h 20"/>
                  <a:gd name="T4" fmla="*/ 2886 w 11"/>
                  <a:gd name="T5" fmla="*/ 3969 h 20"/>
                  <a:gd name="T6" fmla="*/ 0 w 11"/>
                  <a:gd name="T7" fmla="*/ 7541 h 20"/>
                  <a:gd name="T8" fmla="*/ 0 w 11"/>
                  <a:gd name="T9" fmla="*/ 396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10"/>
                    </a:cubicBezTo>
                    <a:cubicBezTo>
                      <a:pt x="10" y="10"/>
                      <a:pt x="10" y="19"/>
                      <a:pt x="0" y="19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86" name="Freeform 455">
                <a:extLst>
                  <a:ext uri="{FF2B5EF4-FFF2-40B4-BE49-F238E27FC236}">
                    <a16:creationId xmlns:a16="http://schemas.microsoft.com/office/drawing/2014/main" id="{3CA02069-A048-C948-A018-6CDAC6BA6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784350"/>
                <a:ext cx="11112" cy="11113"/>
              </a:xfrm>
              <a:custGeom>
                <a:avLst/>
                <a:gdLst>
                  <a:gd name="T0" fmla="*/ 0 w 30"/>
                  <a:gd name="T1" fmla="*/ 7281 h 29"/>
                  <a:gd name="T2" fmla="*/ 3704 w 30"/>
                  <a:gd name="T3" fmla="*/ 0 h 29"/>
                  <a:gd name="T4" fmla="*/ 10742 w 30"/>
                  <a:gd name="T5" fmla="*/ 7281 h 29"/>
                  <a:gd name="T6" fmla="*/ 3704 w 30"/>
                  <a:gd name="T7" fmla="*/ 10730 h 29"/>
                  <a:gd name="T8" fmla="*/ 0 w 30"/>
                  <a:gd name="T9" fmla="*/ 728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0" y="19"/>
                    </a:moveTo>
                    <a:cubicBezTo>
                      <a:pt x="0" y="9"/>
                      <a:pt x="10" y="0"/>
                      <a:pt x="10" y="0"/>
                    </a:cubicBezTo>
                    <a:cubicBezTo>
                      <a:pt x="20" y="0"/>
                      <a:pt x="29" y="9"/>
                      <a:pt x="29" y="19"/>
                    </a:cubicBezTo>
                    <a:cubicBezTo>
                      <a:pt x="29" y="28"/>
                      <a:pt x="20" y="28"/>
                      <a:pt x="10" y="28"/>
                    </a:cubicBezTo>
                    <a:cubicBezTo>
                      <a:pt x="10" y="28"/>
                      <a:pt x="0" y="28"/>
                      <a:pt x="0" y="19"/>
                    </a:cubicBezTo>
                  </a:path>
                </a:pathLst>
              </a:custGeom>
              <a:solidFill>
                <a:srgbClr val="005B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87" name="Freeform 456">
                <a:extLst>
                  <a:ext uri="{FF2B5EF4-FFF2-40B4-BE49-F238E27FC236}">
                    <a16:creationId xmlns:a16="http://schemas.microsoft.com/office/drawing/2014/main" id="{37454E13-6571-6D49-984D-62C35D646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784350"/>
                <a:ext cx="11112" cy="11113"/>
              </a:xfrm>
              <a:custGeom>
                <a:avLst/>
                <a:gdLst>
                  <a:gd name="T0" fmla="*/ 0 w 30"/>
                  <a:gd name="T1" fmla="*/ 7281 h 29"/>
                  <a:gd name="T2" fmla="*/ 3704 w 30"/>
                  <a:gd name="T3" fmla="*/ 0 h 29"/>
                  <a:gd name="T4" fmla="*/ 10742 w 30"/>
                  <a:gd name="T5" fmla="*/ 7281 h 29"/>
                  <a:gd name="T6" fmla="*/ 3704 w 30"/>
                  <a:gd name="T7" fmla="*/ 10730 h 29"/>
                  <a:gd name="T8" fmla="*/ 0 w 30"/>
                  <a:gd name="T9" fmla="*/ 728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0" y="19"/>
                    </a:moveTo>
                    <a:cubicBezTo>
                      <a:pt x="0" y="9"/>
                      <a:pt x="10" y="0"/>
                      <a:pt x="10" y="0"/>
                    </a:cubicBezTo>
                    <a:cubicBezTo>
                      <a:pt x="20" y="0"/>
                      <a:pt x="29" y="9"/>
                      <a:pt x="29" y="19"/>
                    </a:cubicBezTo>
                    <a:cubicBezTo>
                      <a:pt x="29" y="28"/>
                      <a:pt x="20" y="28"/>
                      <a:pt x="10" y="28"/>
                    </a:cubicBezTo>
                    <a:cubicBezTo>
                      <a:pt x="10" y="28"/>
                      <a:pt x="0" y="28"/>
                      <a:pt x="0" y="19"/>
                    </a:cubicBezTo>
                  </a:path>
                </a:pathLst>
              </a:custGeom>
              <a:solidFill>
                <a:srgbClr val="005BB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88" name="Freeform 457">
                <a:extLst>
                  <a:ext uri="{FF2B5EF4-FFF2-40B4-BE49-F238E27FC236}">
                    <a16:creationId xmlns:a16="http://schemas.microsoft.com/office/drawing/2014/main" id="{0A1BCB22-2AF4-5E4B-A241-FF8244CE8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773238"/>
                <a:ext cx="11112" cy="20637"/>
              </a:xfrm>
              <a:custGeom>
                <a:avLst/>
                <a:gdLst>
                  <a:gd name="T0" fmla="*/ 3704 w 30"/>
                  <a:gd name="T1" fmla="*/ 0 h 58"/>
                  <a:gd name="T2" fmla="*/ 3704 w 30"/>
                  <a:gd name="T3" fmla="*/ 3558 h 58"/>
                  <a:gd name="T4" fmla="*/ 0 w 30"/>
                  <a:gd name="T5" fmla="*/ 3558 h 58"/>
                  <a:gd name="T6" fmla="*/ 0 w 30"/>
                  <a:gd name="T7" fmla="*/ 6760 h 58"/>
                  <a:gd name="T8" fmla="*/ 3704 w 30"/>
                  <a:gd name="T9" fmla="*/ 6760 h 58"/>
                  <a:gd name="T10" fmla="*/ 3704 w 30"/>
                  <a:gd name="T11" fmla="*/ 10319 h 58"/>
                  <a:gd name="T12" fmla="*/ 3704 w 30"/>
                  <a:gd name="T13" fmla="*/ 17079 h 58"/>
                  <a:gd name="T14" fmla="*/ 0 w 30"/>
                  <a:gd name="T15" fmla="*/ 17079 h 58"/>
                  <a:gd name="T16" fmla="*/ 0 w 30"/>
                  <a:gd name="T17" fmla="*/ 20281 h 58"/>
                  <a:gd name="T18" fmla="*/ 10742 w 30"/>
                  <a:gd name="T19" fmla="*/ 20281 h 58"/>
                  <a:gd name="T20" fmla="*/ 10742 w 30"/>
                  <a:gd name="T21" fmla="*/ 17079 h 58"/>
                  <a:gd name="T22" fmla="*/ 7408 w 30"/>
                  <a:gd name="T23" fmla="*/ 17079 h 58"/>
                  <a:gd name="T24" fmla="*/ 7408 w 30"/>
                  <a:gd name="T25" fmla="*/ 10319 h 58"/>
                  <a:gd name="T26" fmla="*/ 7408 w 30"/>
                  <a:gd name="T27" fmla="*/ 6760 h 58"/>
                  <a:gd name="T28" fmla="*/ 10742 w 30"/>
                  <a:gd name="T29" fmla="*/ 6760 h 58"/>
                  <a:gd name="T30" fmla="*/ 10742 w 30"/>
                  <a:gd name="T31" fmla="*/ 3558 h 58"/>
                  <a:gd name="T32" fmla="*/ 7408 w 30"/>
                  <a:gd name="T33" fmla="*/ 3558 h 58"/>
                  <a:gd name="T34" fmla="*/ 7408 w 30"/>
                  <a:gd name="T35" fmla="*/ 0 h 58"/>
                  <a:gd name="T36" fmla="*/ 3704 w 30"/>
                  <a:gd name="T37" fmla="*/ 0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0" h="58">
                    <a:moveTo>
                      <a:pt x="10" y="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0" y="48"/>
                      <a:pt x="0" y="48"/>
                      <a:pt x="0" y="48"/>
                    </a:cubicBezTo>
                    <a:lnTo>
                      <a:pt x="0" y="57"/>
                    </a:ln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89" name="Freeform 458">
                <a:extLst>
                  <a:ext uri="{FF2B5EF4-FFF2-40B4-BE49-F238E27FC236}">
                    <a16:creationId xmlns:a16="http://schemas.microsoft.com/office/drawing/2014/main" id="{81DDA729-01A4-9C45-892F-3609DA4CB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941513"/>
                <a:ext cx="133350" cy="82550"/>
              </a:xfrm>
              <a:custGeom>
                <a:avLst/>
                <a:gdLst>
                  <a:gd name="T0" fmla="*/ 68467 w 372"/>
                  <a:gd name="T1" fmla="*/ 82190 h 229"/>
                  <a:gd name="T2" fmla="*/ 17206 w 372"/>
                  <a:gd name="T3" fmla="*/ 72096 h 229"/>
                  <a:gd name="T4" fmla="*/ 0 w 372"/>
                  <a:gd name="T5" fmla="*/ 44339 h 229"/>
                  <a:gd name="T6" fmla="*/ 0 w 372"/>
                  <a:gd name="T7" fmla="*/ 0 h 229"/>
                  <a:gd name="T8" fmla="*/ 132992 w 372"/>
                  <a:gd name="T9" fmla="*/ 0 h 229"/>
                  <a:gd name="T10" fmla="*/ 132992 w 372"/>
                  <a:gd name="T11" fmla="*/ 44339 h 229"/>
                  <a:gd name="T12" fmla="*/ 116144 w 372"/>
                  <a:gd name="T13" fmla="*/ 72096 h 229"/>
                  <a:gd name="T14" fmla="*/ 68467 w 372"/>
                  <a:gd name="T15" fmla="*/ 82190 h 2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2" h="229">
                    <a:moveTo>
                      <a:pt x="191" y="228"/>
                    </a:moveTo>
                    <a:cubicBezTo>
                      <a:pt x="143" y="228"/>
                      <a:pt x="95" y="219"/>
                      <a:pt x="48" y="200"/>
                    </a:cubicBezTo>
                    <a:cubicBezTo>
                      <a:pt x="19" y="180"/>
                      <a:pt x="0" y="152"/>
                      <a:pt x="0" y="1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1" y="0"/>
                      <a:pt x="371" y="0"/>
                      <a:pt x="371" y="0"/>
                    </a:cubicBezTo>
                    <a:cubicBezTo>
                      <a:pt x="371" y="123"/>
                      <a:pt x="371" y="123"/>
                      <a:pt x="371" y="123"/>
                    </a:cubicBezTo>
                    <a:cubicBezTo>
                      <a:pt x="371" y="152"/>
                      <a:pt x="352" y="180"/>
                      <a:pt x="324" y="200"/>
                    </a:cubicBezTo>
                    <a:cubicBezTo>
                      <a:pt x="286" y="219"/>
                      <a:pt x="238" y="228"/>
                      <a:pt x="191" y="228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90" name="Freeform 459">
                <a:extLst>
                  <a:ext uri="{FF2B5EF4-FFF2-40B4-BE49-F238E27FC236}">
                    <a16:creationId xmlns:a16="http://schemas.microsoft.com/office/drawing/2014/main" id="{65C84D1D-868C-4C44-8D22-4AA1E1E20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941513"/>
                <a:ext cx="133350" cy="82550"/>
              </a:xfrm>
              <a:custGeom>
                <a:avLst/>
                <a:gdLst>
                  <a:gd name="T0" fmla="*/ 68467 w 372"/>
                  <a:gd name="T1" fmla="*/ 82190 h 229"/>
                  <a:gd name="T2" fmla="*/ 17206 w 372"/>
                  <a:gd name="T3" fmla="*/ 72096 h 229"/>
                  <a:gd name="T4" fmla="*/ 0 w 372"/>
                  <a:gd name="T5" fmla="*/ 44339 h 229"/>
                  <a:gd name="T6" fmla="*/ 0 w 372"/>
                  <a:gd name="T7" fmla="*/ 0 h 229"/>
                  <a:gd name="T8" fmla="*/ 132992 w 372"/>
                  <a:gd name="T9" fmla="*/ 0 h 229"/>
                  <a:gd name="T10" fmla="*/ 132992 w 372"/>
                  <a:gd name="T11" fmla="*/ 44339 h 229"/>
                  <a:gd name="T12" fmla="*/ 116144 w 372"/>
                  <a:gd name="T13" fmla="*/ 72096 h 229"/>
                  <a:gd name="T14" fmla="*/ 68467 w 372"/>
                  <a:gd name="T15" fmla="*/ 82190 h 2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2" h="229">
                    <a:moveTo>
                      <a:pt x="191" y="228"/>
                    </a:moveTo>
                    <a:cubicBezTo>
                      <a:pt x="143" y="228"/>
                      <a:pt x="95" y="219"/>
                      <a:pt x="48" y="200"/>
                    </a:cubicBezTo>
                    <a:cubicBezTo>
                      <a:pt x="19" y="180"/>
                      <a:pt x="0" y="152"/>
                      <a:pt x="0" y="1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1" y="0"/>
                      <a:pt x="371" y="0"/>
                      <a:pt x="371" y="0"/>
                    </a:cubicBezTo>
                    <a:cubicBezTo>
                      <a:pt x="371" y="123"/>
                      <a:pt x="371" y="123"/>
                      <a:pt x="371" y="123"/>
                    </a:cubicBezTo>
                    <a:cubicBezTo>
                      <a:pt x="371" y="152"/>
                      <a:pt x="352" y="180"/>
                      <a:pt x="324" y="200"/>
                    </a:cubicBezTo>
                    <a:cubicBezTo>
                      <a:pt x="286" y="219"/>
                      <a:pt x="238" y="228"/>
                      <a:pt x="191" y="22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91" name="Freeform 460">
                <a:extLst>
                  <a:ext uri="{FF2B5EF4-FFF2-40B4-BE49-F238E27FC236}">
                    <a16:creationId xmlns:a16="http://schemas.microsoft.com/office/drawing/2014/main" id="{45335582-3CDD-1E40-B2FB-BBEC30445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865313"/>
                <a:ext cx="65088" cy="76200"/>
              </a:xfrm>
              <a:custGeom>
                <a:avLst/>
                <a:gdLst>
                  <a:gd name="T0" fmla="*/ 0 w 181"/>
                  <a:gd name="T1" fmla="*/ 75839 h 211"/>
                  <a:gd name="T2" fmla="*/ 64728 w 181"/>
                  <a:gd name="T3" fmla="*/ 75839 h 211"/>
                  <a:gd name="T4" fmla="*/ 64728 w 181"/>
                  <a:gd name="T5" fmla="*/ 0 h 211"/>
                  <a:gd name="T6" fmla="*/ 0 w 181"/>
                  <a:gd name="T7" fmla="*/ 0 h 211"/>
                  <a:gd name="T8" fmla="*/ 0 w 181"/>
                  <a:gd name="T9" fmla="*/ 75839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1" h="211">
                    <a:moveTo>
                      <a:pt x="0" y="210"/>
                    </a:moveTo>
                    <a:lnTo>
                      <a:pt x="180" y="210"/>
                    </a:lnTo>
                    <a:lnTo>
                      <a:pt x="180" y="0"/>
                    </a:lnTo>
                    <a:lnTo>
                      <a:pt x="0" y="0"/>
                    </a:lnTo>
                    <a:lnTo>
                      <a:pt x="0" y="21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92" name="Freeform 461">
                <a:extLst>
                  <a:ext uri="{FF2B5EF4-FFF2-40B4-BE49-F238E27FC236}">
                    <a16:creationId xmlns:a16="http://schemas.microsoft.com/office/drawing/2014/main" id="{9CB807D4-429C-B744-BABB-D13EEFD95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865313"/>
                <a:ext cx="65088" cy="76200"/>
              </a:xfrm>
              <a:custGeom>
                <a:avLst/>
                <a:gdLst>
                  <a:gd name="T0" fmla="*/ 0 w 181"/>
                  <a:gd name="T1" fmla="*/ 75839 h 211"/>
                  <a:gd name="T2" fmla="*/ 64728 w 181"/>
                  <a:gd name="T3" fmla="*/ 75839 h 211"/>
                  <a:gd name="T4" fmla="*/ 64728 w 181"/>
                  <a:gd name="T5" fmla="*/ 0 h 211"/>
                  <a:gd name="T6" fmla="*/ 0 w 181"/>
                  <a:gd name="T7" fmla="*/ 0 h 211"/>
                  <a:gd name="T8" fmla="*/ 0 w 181"/>
                  <a:gd name="T9" fmla="*/ 75839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1" h="211">
                    <a:moveTo>
                      <a:pt x="0" y="210"/>
                    </a:moveTo>
                    <a:lnTo>
                      <a:pt x="180" y="210"/>
                    </a:lnTo>
                    <a:lnTo>
                      <a:pt x="180" y="0"/>
                    </a:lnTo>
                    <a:lnTo>
                      <a:pt x="0" y="0"/>
                    </a:lnTo>
                    <a:lnTo>
                      <a:pt x="0" y="2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93" name="Freeform 462">
                <a:extLst>
                  <a:ext uri="{FF2B5EF4-FFF2-40B4-BE49-F238E27FC236}">
                    <a16:creationId xmlns:a16="http://schemas.microsoft.com/office/drawing/2014/main" id="{1622CBB1-C6CB-B043-BFC7-56529911E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941513"/>
                <a:ext cx="69850" cy="76200"/>
              </a:xfrm>
              <a:custGeom>
                <a:avLst/>
                <a:gdLst>
                  <a:gd name="T0" fmla="*/ 69486 w 192"/>
                  <a:gd name="T1" fmla="*/ 44631 h 210"/>
                  <a:gd name="T2" fmla="*/ 34561 w 192"/>
                  <a:gd name="T3" fmla="*/ 75837 h 210"/>
                  <a:gd name="T4" fmla="*/ 0 w 192"/>
                  <a:gd name="T5" fmla="*/ 44631 h 210"/>
                  <a:gd name="T6" fmla="*/ 0 w 192"/>
                  <a:gd name="T7" fmla="*/ 0 h 210"/>
                  <a:gd name="T8" fmla="*/ 69486 w 192"/>
                  <a:gd name="T9" fmla="*/ 0 h 210"/>
                  <a:gd name="T10" fmla="*/ 69486 w 192"/>
                  <a:gd name="T11" fmla="*/ 44631 h 2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2" h="210">
                    <a:moveTo>
                      <a:pt x="191" y="123"/>
                    </a:moveTo>
                    <a:cubicBezTo>
                      <a:pt x="191" y="171"/>
                      <a:pt x="143" y="209"/>
                      <a:pt x="95" y="209"/>
                    </a:cubicBezTo>
                    <a:cubicBezTo>
                      <a:pt x="48" y="209"/>
                      <a:pt x="0" y="171"/>
                      <a:pt x="0" y="1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191" y="123"/>
                      <a:pt x="191" y="123"/>
                      <a:pt x="191" y="123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94" name="Freeform 463">
                <a:extLst>
                  <a:ext uri="{FF2B5EF4-FFF2-40B4-BE49-F238E27FC236}">
                    <a16:creationId xmlns:a16="http://schemas.microsoft.com/office/drawing/2014/main" id="{D2555EC9-DD6F-6243-BA1F-F30D530F5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513" y="1938338"/>
                <a:ext cx="11112" cy="76200"/>
              </a:xfrm>
              <a:custGeom>
                <a:avLst/>
                <a:gdLst>
                  <a:gd name="T0" fmla="*/ 0 w 30"/>
                  <a:gd name="T1" fmla="*/ 72227 h 211"/>
                  <a:gd name="T2" fmla="*/ 10742 w 30"/>
                  <a:gd name="T3" fmla="*/ 75839 h 211"/>
                  <a:gd name="T4" fmla="*/ 10742 w 30"/>
                  <a:gd name="T5" fmla="*/ 0 h 211"/>
                  <a:gd name="T6" fmla="*/ 0 w 30"/>
                  <a:gd name="T7" fmla="*/ 0 h 211"/>
                  <a:gd name="T8" fmla="*/ 0 w 30"/>
                  <a:gd name="T9" fmla="*/ 72227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11">
                    <a:moveTo>
                      <a:pt x="0" y="200"/>
                    </a:moveTo>
                    <a:cubicBezTo>
                      <a:pt x="10" y="200"/>
                      <a:pt x="19" y="210"/>
                      <a:pt x="29" y="21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0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95" name="Freeform 464">
                <a:extLst>
                  <a:ext uri="{FF2B5EF4-FFF2-40B4-BE49-F238E27FC236}">
                    <a16:creationId xmlns:a16="http://schemas.microsoft.com/office/drawing/2014/main" id="{27F08D06-FC48-1949-BC1B-2F513D45A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938338"/>
                <a:ext cx="7938" cy="65087"/>
              </a:xfrm>
              <a:custGeom>
                <a:avLst/>
                <a:gdLst>
                  <a:gd name="T0" fmla="*/ 0 w 20"/>
                  <a:gd name="T1" fmla="*/ 44345 h 182"/>
                  <a:gd name="T2" fmla="*/ 7541 w 20"/>
                  <a:gd name="T3" fmla="*/ 64729 h 182"/>
                  <a:gd name="T4" fmla="*/ 7541 w 20"/>
                  <a:gd name="T5" fmla="*/ 0 h 182"/>
                  <a:gd name="T6" fmla="*/ 0 w 20"/>
                  <a:gd name="T7" fmla="*/ 0 h 182"/>
                  <a:gd name="T8" fmla="*/ 0 w 20"/>
                  <a:gd name="T9" fmla="*/ 44345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82">
                    <a:moveTo>
                      <a:pt x="0" y="124"/>
                    </a:moveTo>
                    <a:cubicBezTo>
                      <a:pt x="0" y="152"/>
                      <a:pt x="10" y="172"/>
                      <a:pt x="19" y="18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4"/>
                      <a:pt x="0" y="124"/>
                      <a:pt x="0" y="124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96" name="Freeform 465">
                <a:extLst>
                  <a:ext uri="{FF2B5EF4-FFF2-40B4-BE49-F238E27FC236}">
                    <a16:creationId xmlns:a16="http://schemas.microsoft.com/office/drawing/2014/main" id="{F7DC4BC6-3CFE-E245-93FE-A6745EECA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938338"/>
                <a:ext cx="7938" cy="79375"/>
              </a:xfrm>
              <a:custGeom>
                <a:avLst/>
                <a:gdLst>
                  <a:gd name="T0" fmla="*/ 0 w 20"/>
                  <a:gd name="T1" fmla="*/ 79014 h 220"/>
                  <a:gd name="T2" fmla="*/ 7541 w 20"/>
                  <a:gd name="T3" fmla="*/ 79014 h 220"/>
                  <a:gd name="T4" fmla="*/ 7541 w 20"/>
                  <a:gd name="T5" fmla="*/ 0 h 220"/>
                  <a:gd name="T6" fmla="*/ 0 w 20"/>
                  <a:gd name="T7" fmla="*/ 0 h 220"/>
                  <a:gd name="T8" fmla="*/ 0 w 20"/>
                  <a:gd name="T9" fmla="*/ 79014 h 2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20">
                    <a:moveTo>
                      <a:pt x="0" y="219"/>
                    </a:moveTo>
                    <a:cubicBezTo>
                      <a:pt x="9" y="219"/>
                      <a:pt x="9" y="219"/>
                      <a:pt x="19" y="2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19"/>
                    </a:lnTo>
                  </a:path>
                </a:pathLst>
              </a:custGeom>
              <a:solidFill>
                <a:srgbClr val="C7B5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97" name="Freeform 466">
                <a:extLst>
                  <a:ext uri="{FF2B5EF4-FFF2-40B4-BE49-F238E27FC236}">
                    <a16:creationId xmlns:a16="http://schemas.microsoft.com/office/drawing/2014/main" id="{1CD49D02-5B9D-C447-9637-DBE8BEB16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938338"/>
                <a:ext cx="7937" cy="76200"/>
              </a:xfrm>
              <a:custGeom>
                <a:avLst/>
                <a:gdLst>
                  <a:gd name="T0" fmla="*/ 0 w 20"/>
                  <a:gd name="T1" fmla="*/ 75839 h 211"/>
                  <a:gd name="T2" fmla="*/ 7540 w 20"/>
                  <a:gd name="T3" fmla="*/ 72227 h 211"/>
                  <a:gd name="T4" fmla="*/ 7540 w 20"/>
                  <a:gd name="T5" fmla="*/ 0 h 211"/>
                  <a:gd name="T6" fmla="*/ 0 w 20"/>
                  <a:gd name="T7" fmla="*/ 0 h 211"/>
                  <a:gd name="T8" fmla="*/ 0 w 20"/>
                  <a:gd name="T9" fmla="*/ 75839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1">
                    <a:moveTo>
                      <a:pt x="0" y="210"/>
                    </a:moveTo>
                    <a:cubicBezTo>
                      <a:pt x="9" y="210"/>
                      <a:pt x="19" y="200"/>
                      <a:pt x="19" y="20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0"/>
                      <a:pt x="0" y="210"/>
                      <a:pt x="0" y="210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98" name="Freeform 467">
                <a:extLst>
                  <a:ext uri="{FF2B5EF4-FFF2-40B4-BE49-F238E27FC236}">
                    <a16:creationId xmlns:a16="http://schemas.microsoft.com/office/drawing/2014/main" id="{94D7DC54-BB7E-5347-B692-15B06D382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65313"/>
                <a:ext cx="69850" cy="76200"/>
              </a:xfrm>
              <a:custGeom>
                <a:avLst/>
                <a:gdLst>
                  <a:gd name="T0" fmla="*/ 0 w 192"/>
                  <a:gd name="T1" fmla="*/ 75839 h 211"/>
                  <a:gd name="T2" fmla="*/ 69486 w 192"/>
                  <a:gd name="T3" fmla="*/ 75839 h 211"/>
                  <a:gd name="T4" fmla="*/ 69486 w 192"/>
                  <a:gd name="T5" fmla="*/ 0 h 211"/>
                  <a:gd name="T6" fmla="*/ 0 w 192"/>
                  <a:gd name="T7" fmla="*/ 0 h 211"/>
                  <a:gd name="T8" fmla="*/ 0 w 192"/>
                  <a:gd name="T9" fmla="*/ 75839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211">
                    <a:moveTo>
                      <a:pt x="0" y="210"/>
                    </a:moveTo>
                    <a:lnTo>
                      <a:pt x="191" y="210"/>
                    </a:lnTo>
                    <a:lnTo>
                      <a:pt x="191" y="0"/>
                    </a:lnTo>
                    <a:lnTo>
                      <a:pt x="0" y="0"/>
                    </a:lnTo>
                    <a:lnTo>
                      <a:pt x="0" y="210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199" name="Freeform 468">
                <a:extLst>
                  <a:ext uri="{FF2B5EF4-FFF2-40B4-BE49-F238E27FC236}">
                    <a16:creationId xmlns:a16="http://schemas.microsoft.com/office/drawing/2014/main" id="{0246AA7C-832E-7245-866E-2DB363BD2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65313"/>
                <a:ext cx="69850" cy="76200"/>
              </a:xfrm>
              <a:custGeom>
                <a:avLst/>
                <a:gdLst>
                  <a:gd name="T0" fmla="*/ 0 w 192"/>
                  <a:gd name="T1" fmla="*/ 75839 h 211"/>
                  <a:gd name="T2" fmla="*/ 69486 w 192"/>
                  <a:gd name="T3" fmla="*/ 75839 h 211"/>
                  <a:gd name="T4" fmla="*/ 69486 w 192"/>
                  <a:gd name="T5" fmla="*/ 0 h 211"/>
                  <a:gd name="T6" fmla="*/ 0 w 192"/>
                  <a:gd name="T7" fmla="*/ 0 h 211"/>
                  <a:gd name="T8" fmla="*/ 0 w 192"/>
                  <a:gd name="T9" fmla="*/ 75839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211">
                    <a:moveTo>
                      <a:pt x="0" y="210"/>
                    </a:moveTo>
                    <a:lnTo>
                      <a:pt x="191" y="210"/>
                    </a:lnTo>
                    <a:lnTo>
                      <a:pt x="191" y="0"/>
                    </a:lnTo>
                    <a:lnTo>
                      <a:pt x="0" y="0"/>
                    </a:lnTo>
                    <a:lnTo>
                      <a:pt x="0" y="2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00" name="Freeform 469">
                <a:extLst>
                  <a:ext uri="{FF2B5EF4-FFF2-40B4-BE49-F238E27FC236}">
                    <a16:creationId xmlns:a16="http://schemas.microsoft.com/office/drawing/2014/main" id="{70F1C7F1-FF57-4F4A-BDA8-12467DE71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938338"/>
                <a:ext cx="11112" cy="65087"/>
              </a:xfrm>
              <a:custGeom>
                <a:avLst/>
                <a:gdLst>
                  <a:gd name="T0" fmla="*/ 0 w 30"/>
                  <a:gd name="T1" fmla="*/ 64729 h 182"/>
                  <a:gd name="T2" fmla="*/ 10742 w 30"/>
                  <a:gd name="T3" fmla="*/ 47564 h 182"/>
                  <a:gd name="T4" fmla="*/ 10742 w 30"/>
                  <a:gd name="T5" fmla="*/ 0 h 182"/>
                  <a:gd name="T6" fmla="*/ 0 w 30"/>
                  <a:gd name="T7" fmla="*/ 0 h 182"/>
                  <a:gd name="T8" fmla="*/ 0 w 30"/>
                  <a:gd name="T9" fmla="*/ 64729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82">
                    <a:moveTo>
                      <a:pt x="0" y="181"/>
                    </a:moveTo>
                    <a:cubicBezTo>
                      <a:pt x="9" y="172"/>
                      <a:pt x="19" y="152"/>
                      <a:pt x="29" y="133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81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01" name="Freeform 470">
                <a:extLst>
                  <a:ext uri="{FF2B5EF4-FFF2-40B4-BE49-F238E27FC236}">
                    <a16:creationId xmlns:a16="http://schemas.microsoft.com/office/drawing/2014/main" id="{E881D55A-FC6E-9042-9458-6ECA2F833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941513"/>
                <a:ext cx="69850" cy="76200"/>
              </a:xfrm>
              <a:custGeom>
                <a:avLst/>
                <a:gdLst>
                  <a:gd name="T0" fmla="*/ 69486 w 192"/>
                  <a:gd name="T1" fmla="*/ 44631 h 210"/>
                  <a:gd name="T2" fmla="*/ 34561 w 192"/>
                  <a:gd name="T3" fmla="*/ 75837 h 210"/>
                  <a:gd name="T4" fmla="*/ 0 w 192"/>
                  <a:gd name="T5" fmla="*/ 44631 h 210"/>
                  <a:gd name="T6" fmla="*/ 0 w 192"/>
                  <a:gd name="T7" fmla="*/ 0 h 210"/>
                  <a:gd name="T8" fmla="*/ 69486 w 192"/>
                  <a:gd name="T9" fmla="*/ 0 h 210"/>
                  <a:gd name="T10" fmla="*/ 69486 w 192"/>
                  <a:gd name="T11" fmla="*/ 44631 h 2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2" h="210">
                    <a:moveTo>
                      <a:pt x="191" y="123"/>
                    </a:moveTo>
                    <a:cubicBezTo>
                      <a:pt x="191" y="171"/>
                      <a:pt x="143" y="209"/>
                      <a:pt x="95" y="209"/>
                    </a:cubicBezTo>
                    <a:cubicBezTo>
                      <a:pt x="48" y="209"/>
                      <a:pt x="0" y="171"/>
                      <a:pt x="0" y="1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191" y="123"/>
                      <a:pt x="191" y="123"/>
                      <a:pt x="191" y="123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02" name="Freeform 471">
                <a:extLst>
                  <a:ext uri="{FF2B5EF4-FFF2-40B4-BE49-F238E27FC236}">
                    <a16:creationId xmlns:a16="http://schemas.microsoft.com/office/drawing/2014/main" id="{57C63EA9-67E8-AA4D-923C-22A24F58A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941513"/>
                <a:ext cx="65088" cy="76200"/>
              </a:xfrm>
              <a:custGeom>
                <a:avLst/>
                <a:gdLst>
                  <a:gd name="T0" fmla="*/ 64728 w 181"/>
                  <a:gd name="T1" fmla="*/ 0 h 210"/>
                  <a:gd name="T2" fmla="*/ 64728 w 181"/>
                  <a:gd name="T3" fmla="*/ 44631 h 210"/>
                  <a:gd name="T4" fmla="*/ 30566 w 181"/>
                  <a:gd name="T5" fmla="*/ 75837 h 210"/>
                  <a:gd name="T6" fmla="*/ 0 w 181"/>
                  <a:gd name="T7" fmla="*/ 44631 h 210"/>
                  <a:gd name="T8" fmla="*/ 0 w 181"/>
                  <a:gd name="T9" fmla="*/ 0 h 210"/>
                  <a:gd name="T10" fmla="*/ 64728 w 181"/>
                  <a:gd name="T11" fmla="*/ 0 h 2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210">
                    <a:moveTo>
                      <a:pt x="180" y="0"/>
                    </a:moveTo>
                    <a:cubicBezTo>
                      <a:pt x="180" y="123"/>
                      <a:pt x="180" y="123"/>
                      <a:pt x="180" y="123"/>
                    </a:cubicBezTo>
                    <a:cubicBezTo>
                      <a:pt x="180" y="171"/>
                      <a:pt x="142" y="209"/>
                      <a:pt x="85" y="209"/>
                    </a:cubicBezTo>
                    <a:cubicBezTo>
                      <a:pt x="38" y="209"/>
                      <a:pt x="0" y="171"/>
                      <a:pt x="0" y="1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0" y="0"/>
                      <a:pt x="180" y="0"/>
                      <a:pt x="180" y="0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03" name="Freeform 472">
                <a:extLst>
                  <a:ext uri="{FF2B5EF4-FFF2-40B4-BE49-F238E27FC236}">
                    <a16:creationId xmlns:a16="http://schemas.microsoft.com/office/drawing/2014/main" id="{236F8793-5E62-B645-A999-06F2B9273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941513"/>
                <a:ext cx="65088" cy="76200"/>
              </a:xfrm>
              <a:custGeom>
                <a:avLst/>
                <a:gdLst>
                  <a:gd name="T0" fmla="*/ 64728 w 181"/>
                  <a:gd name="T1" fmla="*/ 0 h 210"/>
                  <a:gd name="T2" fmla="*/ 64728 w 181"/>
                  <a:gd name="T3" fmla="*/ 44631 h 210"/>
                  <a:gd name="T4" fmla="*/ 30566 w 181"/>
                  <a:gd name="T5" fmla="*/ 75837 h 210"/>
                  <a:gd name="T6" fmla="*/ 0 w 181"/>
                  <a:gd name="T7" fmla="*/ 44631 h 210"/>
                  <a:gd name="T8" fmla="*/ 0 w 181"/>
                  <a:gd name="T9" fmla="*/ 0 h 210"/>
                  <a:gd name="T10" fmla="*/ 64728 w 181"/>
                  <a:gd name="T11" fmla="*/ 0 h 2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210">
                    <a:moveTo>
                      <a:pt x="180" y="0"/>
                    </a:moveTo>
                    <a:cubicBezTo>
                      <a:pt x="180" y="123"/>
                      <a:pt x="180" y="123"/>
                      <a:pt x="180" y="123"/>
                    </a:cubicBezTo>
                    <a:cubicBezTo>
                      <a:pt x="180" y="171"/>
                      <a:pt x="142" y="209"/>
                      <a:pt x="85" y="209"/>
                    </a:cubicBezTo>
                    <a:cubicBezTo>
                      <a:pt x="38" y="209"/>
                      <a:pt x="0" y="171"/>
                      <a:pt x="0" y="1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0" y="0"/>
                      <a:pt x="180" y="0"/>
                      <a:pt x="18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04" name="Freeform 473">
                <a:extLst>
                  <a:ext uri="{FF2B5EF4-FFF2-40B4-BE49-F238E27FC236}">
                    <a16:creationId xmlns:a16="http://schemas.microsoft.com/office/drawing/2014/main" id="{6970F6DD-0CD8-9342-AD32-D2D115CE3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971675"/>
                <a:ext cx="50800" cy="38100"/>
              </a:xfrm>
              <a:custGeom>
                <a:avLst/>
                <a:gdLst>
                  <a:gd name="T0" fmla="*/ 0 w 143"/>
                  <a:gd name="T1" fmla="*/ 3594 h 106"/>
                  <a:gd name="T2" fmla="*/ 0 w 143"/>
                  <a:gd name="T3" fmla="*/ 6829 h 106"/>
                  <a:gd name="T4" fmla="*/ 3197 w 143"/>
                  <a:gd name="T5" fmla="*/ 6829 h 106"/>
                  <a:gd name="T6" fmla="*/ 9947 w 143"/>
                  <a:gd name="T7" fmla="*/ 0 h 106"/>
                  <a:gd name="T8" fmla="*/ 33748 w 143"/>
                  <a:gd name="T9" fmla="*/ 3594 h 106"/>
                  <a:gd name="T10" fmla="*/ 30196 w 143"/>
                  <a:gd name="T11" fmla="*/ 13658 h 106"/>
                  <a:gd name="T12" fmla="*/ 23446 w 143"/>
                  <a:gd name="T13" fmla="*/ 17253 h 106"/>
                  <a:gd name="T14" fmla="*/ 16697 w 143"/>
                  <a:gd name="T15" fmla="*/ 13658 h 106"/>
                  <a:gd name="T16" fmla="*/ 16697 w 143"/>
                  <a:gd name="T17" fmla="*/ 3594 h 106"/>
                  <a:gd name="T18" fmla="*/ 3197 w 143"/>
                  <a:gd name="T19" fmla="*/ 0 h 106"/>
                  <a:gd name="T20" fmla="*/ 43695 w 143"/>
                  <a:gd name="T21" fmla="*/ 3594 h 106"/>
                  <a:gd name="T22" fmla="*/ 47248 w 143"/>
                  <a:gd name="T23" fmla="*/ 10424 h 106"/>
                  <a:gd name="T24" fmla="*/ 50445 w 143"/>
                  <a:gd name="T25" fmla="*/ 0 h 106"/>
                  <a:gd name="T26" fmla="*/ 43695 w 143"/>
                  <a:gd name="T27" fmla="*/ 3594 h 106"/>
                  <a:gd name="T28" fmla="*/ 26999 w 143"/>
                  <a:gd name="T29" fmla="*/ 30911 h 106"/>
                  <a:gd name="T30" fmla="*/ 23446 w 143"/>
                  <a:gd name="T31" fmla="*/ 37741 h 106"/>
                  <a:gd name="T32" fmla="*/ 16697 w 143"/>
                  <a:gd name="T33" fmla="*/ 30911 h 106"/>
                  <a:gd name="T34" fmla="*/ 23446 w 143"/>
                  <a:gd name="T35" fmla="*/ 20488 h 106"/>
                  <a:gd name="T36" fmla="*/ 36945 w 143"/>
                  <a:gd name="T37" fmla="*/ 0 h 106"/>
                  <a:gd name="T38" fmla="*/ 6750 w 143"/>
                  <a:gd name="T39" fmla="*/ 27676 h 106"/>
                  <a:gd name="T40" fmla="*/ 0 w 143"/>
                  <a:gd name="T41" fmla="*/ 13658 h 106"/>
                  <a:gd name="T42" fmla="*/ 6750 w 143"/>
                  <a:gd name="T43" fmla="*/ 20488 h 106"/>
                  <a:gd name="T44" fmla="*/ 6750 w 143"/>
                  <a:gd name="T45" fmla="*/ 24082 h 106"/>
                  <a:gd name="T46" fmla="*/ 6750 w 143"/>
                  <a:gd name="T47" fmla="*/ 20488 h 106"/>
                  <a:gd name="T48" fmla="*/ 3197 w 143"/>
                  <a:gd name="T49" fmla="*/ 20488 h 106"/>
                  <a:gd name="T50" fmla="*/ 0 w 143"/>
                  <a:gd name="T51" fmla="*/ 10424 h 106"/>
                  <a:gd name="T52" fmla="*/ 3197 w 143"/>
                  <a:gd name="T53" fmla="*/ 6829 h 106"/>
                  <a:gd name="T54" fmla="*/ 6750 w 143"/>
                  <a:gd name="T55" fmla="*/ 13658 h 106"/>
                  <a:gd name="T56" fmla="*/ 3197 w 143"/>
                  <a:gd name="T57" fmla="*/ 6829 h 106"/>
                  <a:gd name="T58" fmla="*/ 16697 w 143"/>
                  <a:gd name="T59" fmla="*/ 27676 h 106"/>
                  <a:gd name="T60" fmla="*/ 9947 w 143"/>
                  <a:gd name="T61" fmla="*/ 30911 h 106"/>
                  <a:gd name="T62" fmla="*/ 9947 w 143"/>
                  <a:gd name="T63" fmla="*/ 30911 h 106"/>
                  <a:gd name="T64" fmla="*/ 16697 w 143"/>
                  <a:gd name="T65" fmla="*/ 10424 h 106"/>
                  <a:gd name="T66" fmla="*/ 13499 w 143"/>
                  <a:gd name="T67" fmla="*/ 6829 h 106"/>
                  <a:gd name="T68" fmla="*/ 36945 w 143"/>
                  <a:gd name="T69" fmla="*/ 27676 h 106"/>
                  <a:gd name="T70" fmla="*/ 43695 w 143"/>
                  <a:gd name="T71" fmla="*/ 24082 h 106"/>
                  <a:gd name="T72" fmla="*/ 43695 w 143"/>
                  <a:gd name="T73" fmla="*/ 13658 h 106"/>
                  <a:gd name="T74" fmla="*/ 36945 w 143"/>
                  <a:gd name="T75" fmla="*/ 13658 h 106"/>
                  <a:gd name="T76" fmla="*/ 40498 w 143"/>
                  <a:gd name="T77" fmla="*/ 24082 h 106"/>
                  <a:gd name="T78" fmla="*/ 43695 w 143"/>
                  <a:gd name="T79" fmla="*/ 20488 h 106"/>
                  <a:gd name="T80" fmla="*/ 43695 w 143"/>
                  <a:gd name="T81" fmla="*/ 24082 h 106"/>
                  <a:gd name="T82" fmla="*/ 47248 w 143"/>
                  <a:gd name="T83" fmla="*/ 13658 h 106"/>
                  <a:gd name="T84" fmla="*/ 47248 w 143"/>
                  <a:gd name="T85" fmla="*/ 13658 h 106"/>
                  <a:gd name="T86" fmla="*/ 43695 w 143"/>
                  <a:gd name="T87" fmla="*/ 10424 h 106"/>
                  <a:gd name="T88" fmla="*/ 43695 w 143"/>
                  <a:gd name="T89" fmla="*/ 17253 h 106"/>
                  <a:gd name="T90" fmla="*/ 36945 w 143"/>
                  <a:gd name="T91" fmla="*/ 27676 h 106"/>
                  <a:gd name="T92" fmla="*/ 36945 w 143"/>
                  <a:gd name="T93" fmla="*/ 27676 h 106"/>
                  <a:gd name="T94" fmla="*/ 33748 w 143"/>
                  <a:gd name="T95" fmla="*/ 34146 h 106"/>
                  <a:gd name="T96" fmla="*/ 30196 w 143"/>
                  <a:gd name="T97" fmla="*/ 13658 h 106"/>
                  <a:gd name="T98" fmla="*/ 36945 w 143"/>
                  <a:gd name="T99" fmla="*/ 13658 h 106"/>
                  <a:gd name="T100" fmla="*/ 36945 w 143"/>
                  <a:gd name="T101" fmla="*/ 13658 h 106"/>
                  <a:gd name="T102" fmla="*/ 16697 w 143"/>
                  <a:gd name="T103" fmla="*/ 6829 h 106"/>
                  <a:gd name="T104" fmla="*/ 36945 w 143"/>
                  <a:gd name="T105" fmla="*/ 3594 h 106"/>
                  <a:gd name="T106" fmla="*/ 30196 w 143"/>
                  <a:gd name="T107" fmla="*/ 3594 h 106"/>
                  <a:gd name="T108" fmla="*/ 23446 w 143"/>
                  <a:gd name="T109" fmla="*/ 30911 h 106"/>
                  <a:gd name="T110" fmla="*/ 43695 w 143"/>
                  <a:gd name="T111" fmla="*/ 6829 h 106"/>
                  <a:gd name="T112" fmla="*/ 26999 w 143"/>
                  <a:gd name="T113" fmla="*/ 17253 h 106"/>
                  <a:gd name="T114" fmla="*/ 20249 w 143"/>
                  <a:gd name="T115" fmla="*/ 20488 h 106"/>
                  <a:gd name="T116" fmla="*/ 23446 w 143"/>
                  <a:gd name="T117" fmla="*/ 24082 h 1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43" h="106">
                    <a:moveTo>
                      <a:pt x="9" y="0"/>
                    </a:moveTo>
                    <a:lnTo>
                      <a:pt x="9" y="10"/>
                    </a:ln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  <a:lnTo>
                      <a:pt x="0" y="19"/>
                    </a:lnTo>
                    <a:cubicBezTo>
                      <a:pt x="0" y="29"/>
                      <a:pt x="0" y="29"/>
                      <a:pt x="0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0"/>
                      <a:pt x="19" y="10"/>
                      <a:pt x="19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95" y="0"/>
                    </a:lnTo>
                    <a:cubicBezTo>
                      <a:pt x="95" y="10"/>
                      <a:pt x="95" y="10"/>
                      <a:pt x="95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9"/>
                      <a:pt x="66" y="19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95" y="0"/>
                      <a:pt x="95" y="0"/>
                      <a:pt x="95" y="0"/>
                    </a:cubicBezTo>
                    <a:lnTo>
                      <a:pt x="9" y="0"/>
                    </a:lnTo>
                    <a:close/>
                    <a:moveTo>
                      <a:pt x="104" y="0"/>
                    </a:moveTo>
                    <a:cubicBezTo>
                      <a:pt x="104" y="10"/>
                      <a:pt x="104" y="10"/>
                      <a:pt x="104" y="10"/>
                    </a:cubicBezTo>
                    <a:cubicBezTo>
                      <a:pt x="123" y="10"/>
                      <a:pt x="123" y="10"/>
                      <a:pt x="123" y="10"/>
                    </a:cubicBezTo>
                    <a:lnTo>
                      <a:pt x="123" y="19"/>
                    </a:lnTo>
                    <a:cubicBezTo>
                      <a:pt x="123" y="29"/>
                      <a:pt x="123" y="29"/>
                      <a:pt x="12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3" y="19"/>
                      <a:pt x="133" y="19"/>
                      <a:pt x="133" y="19"/>
                    </a:cubicBezTo>
                    <a:cubicBezTo>
                      <a:pt x="133" y="10"/>
                      <a:pt x="142" y="10"/>
                      <a:pt x="142" y="1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33" y="0"/>
                      <a:pt x="133" y="0"/>
                      <a:pt x="133" y="0"/>
                    </a:cubicBezTo>
                    <a:lnTo>
                      <a:pt x="133" y="10"/>
                    </a:ln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4" y="0"/>
                      <a:pt x="104" y="0"/>
                      <a:pt x="104" y="0"/>
                    </a:cubicBezTo>
                    <a:lnTo>
                      <a:pt x="76" y="86"/>
                    </a:lnTo>
                    <a:cubicBezTo>
                      <a:pt x="85" y="86"/>
                      <a:pt x="85" y="86"/>
                      <a:pt x="95" y="86"/>
                    </a:cubicBezTo>
                    <a:cubicBezTo>
                      <a:pt x="85" y="95"/>
                      <a:pt x="85" y="95"/>
                      <a:pt x="76" y="95"/>
                    </a:cubicBezTo>
                    <a:cubicBezTo>
                      <a:pt x="76" y="95"/>
                      <a:pt x="76" y="105"/>
                      <a:pt x="66" y="105"/>
                    </a:cubicBezTo>
                    <a:lnTo>
                      <a:pt x="57" y="95"/>
                    </a:lnTo>
                    <a:cubicBezTo>
                      <a:pt x="57" y="95"/>
                      <a:pt x="47" y="95"/>
                      <a:pt x="38" y="86"/>
                    </a:cubicBezTo>
                    <a:cubicBezTo>
                      <a:pt x="47" y="86"/>
                      <a:pt x="47" y="86"/>
                      <a:pt x="47" y="86"/>
                    </a:cubicBezTo>
                    <a:lnTo>
                      <a:pt x="57" y="86"/>
                    </a:lnTo>
                    <a:lnTo>
                      <a:pt x="66" y="86"/>
                    </a:ln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76" y="86"/>
                      <a:pt x="76" y="86"/>
                      <a:pt x="76" y="86"/>
                    </a:cubicBezTo>
                    <a:lnTo>
                      <a:pt x="104" y="0"/>
                    </a:lnTo>
                    <a:close/>
                    <a:moveTo>
                      <a:pt x="38" y="77"/>
                    </a:moveTo>
                    <a:cubicBezTo>
                      <a:pt x="28" y="86"/>
                      <a:pt x="28" y="86"/>
                      <a:pt x="28" y="86"/>
                    </a:cubicBezTo>
                    <a:lnTo>
                      <a:pt x="19" y="77"/>
                    </a:lnTo>
                    <a:cubicBezTo>
                      <a:pt x="19" y="77"/>
                      <a:pt x="9" y="77"/>
                      <a:pt x="9" y="67"/>
                    </a:cubicBezTo>
                    <a:cubicBezTo>
                      <a:pt x="9" y="67"/>
                      <a:pt x="0" y="57"/>
                      <a:pt x="9" y="57"/>
                    </a:cubicBezTo>
                    <a:cubicBezTo>
                      <a:pt x="9" y="48"/>
                      <a:pt x="0" y="48"/>
                      <a:pt x="0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48"/>
                      <a:pt x="9" y="48"/>
                      <a:pt x="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67"/>
                      <a:pt x="28" y="67"/>
                      <a:pt x="19" y="67"/>
                    </a:cubicBezTo>
                    <a:cubicBezTo>
                      <a:pt x="28" y="77"/>
                      <a:pt x="28" y="77"/>
                      <a:pt x="38" y="77"/>
                    </a:cubicBezTo>
                    <a:close/>
                    <a:moveTo>
                      <a:pt x="9" y="57"/>
                    </a:moveTo>
                    <a:lnTo>
                      <a:pt x="19" y="57"/>
                    </a:lnTo>
                    <a:cubicBezTo>
                      <a:pt x="19" y="67"/>
                      <a:pt x="19" y="67"/>
                      <a:pt x="19" y="67"/>
                    </a:cubicBezTo>
                    <a:lnTo>
                      <a:pt x="9" y="67"/>
                    </a:lnTo>
                    <a:lnTo>
                      <a:pt x="9" y="57"/>
                    </a:lnTo>
                    <a:close/>
                    <a:moveTo>
                      <a:pt x="0" y="4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0" y="48"/>
                    </a:lnTo>
                    <a:close/>
                    <a:moveTo>
                      <a:pt x="9" y="19"/>
                    </a:moveTo>
                    <a:cubicBezTo>
                      <a:pt x="19" y="29"/>
                      <a:pt x="19" y="29"/>
                      <a:pt x="19" y="29"/>
                    </a:cubicBezTo>
                    <a:lnTo>
                      <a:pt x="19" y="38"/>
                    </a:lnTo>
                    <a:cubicBezTo>
                      <a:pt x="19" y="29"/>
                      <a:pt x="19" y="38"/>
                      <a:pt x="19" y="3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19"/>
                      <a:pt x="9" y="19"/>
                      <a:pt x="9" y="19"/>
                    </a:cubicBezTo>
                    <a:close/>
                    <a:moveTo>
                      <a:pt x="28" y="77"/>
                    </a:moveTo>
                    <a:cubicBezTo>
                      <a:pt x="38" y="77"/>
                      <a:pt x="38" y="86"/>
                      <a:pt x="47" y="86"/>
                    </a:cubicBezTo>
                    <a:cubicBezTo>
                      <a:pt x="47" y="77"/>
                      <a:pt x="47" y="77"/>
                      <a:pt x="47" y="77"/>
                    </a:cubicBezTo>
                    <a:lnTo>
                      <a:pt x="38" y="77"/>
                    </a:lnTo>
                    <a:cubicBezTo>
                      <a:pt x="28" y="77"/>
                      <a:pt x="28" y="77"/>
                      <a:pt x="28" y="77"/>
                    </a:cubicBezTo>
                    <a:lnTo>
                      <a:pt x="28" y="86"/>
                    </a:lnTo>
                    <a:cubicBezTo>
                      <a:pt x="28" y="86"/>
                      <a:pt x="38" y="86"/>
                      <a:pt x="47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8" y="95"/>
                      <a:pt x="28" y="95"/>
                      <a:pt x="28" y="86"/>
                    </a:cubicBezTo>
                    <a:lnTo>
                      <a:pt x="38" y="48"/>
                    </a:lnTo>
                    <a:cubicBezTo>
                      <a:pt x="57" y="38"/>
                      <a:pt x="57" y="38"/>
                      <a:pt x="57" y="38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38" y="48"/>
                      <a:pt x="38" y="48"/>
                      <a:pt x="38" y="48"/>
                    </a:cubicBezTo>
                    <a:lnTo>
                      <a:pt x="28" y="38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28" y="38"/>
                      <a:pt x="28" y="38"/>
                      <a:pt x="28" y="38"/>
                    </a:cubicBezTo>
                    <a:lnTo>
                      <a:pt x="104" y="77"/>
                    </a:lnTo>
                    <a:cubicBezTo>
                      <a:pt x="104" y="86"/>
                      <a:pt x="104" y="86"/>
                      <a:pt x="104" y="86"/>
                    </a:cubicBezTo>
                    <a:lnTo>
                      <a:pt x="114" y="77"/>
                    </a:lnTo>
                    <a:cubicBezTo>
                      <a:pt x="123" y="77"/>
                      <a:pt x="123" y="77"/>
                      <a:pt x="123" y="67"/>
                    </a:cubicBezTo>
                    <a:cubicBezTo>
                      <a:pt x="133" y="67"/>
                      <a:pt x="133" y="57"/>
                      <a:pt x="123" y="57"/>
                    </a:cubicBezTo>
                    <a:cubicBezTo>
                      <a:pt x="133" y="48"/>
                      <a:pt x="133" y="48"/>
                      <a:pt x="133" y="38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23" y="48"/>
                      <a:pt x="123" y="48"/>
                      <a:pt x="123" y="57"/>
                    </a:cubicBezTo>
                    <a:lnTo>
                      <a:pt x="114" y="57"/>
                    </a:lnTo>
                    <a:cubicBezTo>
                      <a:pt x="104" y="38"/>
                      <a:pt x="104" y="38"/>
                      <a:pt x="104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04" y="77"/>
                      <a:pt x="104" y="77"/>
                      <a:pt x="104" y="77"/>
                    </a:cubicBezTo>
                    <a:lnTo>
                      <a:pt x="28" y="77"/>
                    </a:lnTo>
                    <a:close/>
                    <a:moveTo>
                      <a:pt x="123" y="57"/>
                    </a:moveTo>
                    <a:lnTo>
                      <a:pt x="114" y="57"/>
                    </a:lnTo>
                    <a:cubicBezTo>
                      <a:pt x="114" y="67"/>
                      <a:pt x="114" y="67"/>
                      <a:pt x="114" y="67"/>
                    </a:cubicBezTo>
                    <a:lnTo>
                      <a:pt x="123" y="67"/>
                    </a:lnTo>
                    <a:lnTo>
                      <a:pt x="123" y="57"/>
                    </a:lnTo>
                    <a:close/>
                    <a:moveTo>
                      <a:pt x="133" y="48"/>
                    </a:moveTo>
                    <a:cubicBezTo>
                      <a:pt x="133" y="38"/>
                      <a:pt x="133" y="38"/>
                      <a:pt x="133" y="38"/>
                    </a:cubicBezTo>
                    <a:cubicBezTo>
                      <a:pt x="142" y="29"/>
                      <a:pt x="142" y="29"/>
                      <a:pt x="142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3" y="38"/>
                      <a:pt x="133" y="38"/>
                      <a:pt x="133" y="38"/>
                    </a:cubicBezTo>
                    <a:lnTo>
                      <a:pt x="133" y="48"/>
                    </a:lnTo>
                    <a:close/>
                    <a:moveTo>
                      <a:pt x="123" y="19"/>
                    </a:moveTo>
                    <a:cubicBezTo>
                      <a:pt x="123" y="29"/>
                      <a:pt x="123" y="29"/>
                      <a:pt x="123" y="29"/>
                    </a:cubicBezTo>
                    <a:lnTo>
                      <a:pt x="123" y="38"/>
                    </a:lnTo>
                    <a:cubicBezTo>
                      <a:pt x="123" y="29"/>
                      <a:pt x="114" y="38"/>
                      <a:pt x="114" y="3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23" y="19"/>
                      <a:pt x="123" y="19"/>
                      <a:pt x="123" y="19"/>
                    </a:cubicBezTo>
                    <a:lnTo>
                      <a:pt x="104" y="77"/>
                    </a:lnTo>
                    <a:cubicBezTo>
                      <a:pt x="95" y="77"/>
                      <a:pt x="95" y="86"/>
                      <a:pt x="85" y="86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95" y="77"/>
                      <a:pt x="95" y="77"/>
                      <a:pt x="104" y="77"/>
                    </a:cubicBezTo>
                    <a:lnTo>
                      <a:pt x="104" y="86"/>
                    </a:lnTo>
                    <a:cubicBezTo>
                      <a:pt x="104" y="86"/>
                      <a:pt x="95" y="86"/>
                      <a:pt x="85" y="9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104" y="95"/>
                      <a:pt x="104" y="86"/>
                    </a:cubicBezTo>
                    <a:lnTo>
                      <a:pt x="95" y="48"/>
                    </a:lnTo>
                    <a:cubicBezTo>
                      <a:pt x="85" y="38"/>
                      <a:pt x="85" y="38"/>
                      <a:pt x="85" y="38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95" y="48"/>
                      <a:pt x="95" y="48"/>
                      <a:pt x="95" y="48"/>
                    </a:cubicBezTo>
                    <a:lnTo>
                      <a:pt x="104" y="38"/>
                    </a:lnTo>
                    <a:cubicBezTo>
                      <a:pt x="95" y="19"/>
                      <a:pt x="95" y="19"/>
                      <a:pt x="95" y="19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104" y="38"/>
                      <a:pt x="104" y="38"/>
                      <a:pt x="104" y="38"/>
                    </a:cubicBezTo>
                    <a:lnTo>
                      <a:pt x="28" y="10"/>
                    </a:lnTo>
                    <a:cubicBezTo>
                      <a:pt x="28" y="19"/>
                      <a:pt x="28" y="19"/>
                      <a:pt x="28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28" y="10"/>
                      <a:pt x="28" y="10"/>
                      <a:pt x="28" y="10"/>
                    </a:cubicBezTo>
                    <a:lnTo>
                      <a:pt x="104" y="10"/>
                    </a:lnTo>
                    <a:cubicBezTo>
                      <a:pt x="104" y="19"/>
                      <a:pt x="104" y="19"/>
                      <a:pt x="104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104" y="10"/>
                      <a:pt x="104" y="10"/>
                      <a:pt x="104" y="10"/>
                    </a:cubicBezTo>
                    <a:lnTo>
                      <a:pt x="66" y="95"/>
                    </a:lnTo>
                    <a:cubicBezTo>
                      <a:pt x="66" y="86"/>
                      <a:pt x="66" y="86"/>
                      <a:pt x="66" y="86"/>
                    </a:cubicBezTo>
                    <a:cubicBezTo>
                      <a:pt x="66" y="86"/>
                      <a:pt x="76" y="86"/>
                      <a:pt x="76" y="95"/>
                    </a:cubicBezTo>
                    <a:lnTo>
                      <a:pt x="66" y="95"/>
                    </a:lnTo>
                    <a:lnTo>
                      <a:pt x="123" y="19"/>
                    </a:lnTo>
                    <a:close/>
                    <a:moveTo>
                      <a:pt x="66" y="67"/>
                    </a:move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48"/>
                      <a:pt x="76" y="48"/>
                      <a:pt x="76" y="4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67"/>
                      <a:pt x="66" y="67"/>
                      <a:pt x="66" y="67"/>
                    </a:cubicBezTo>
                    <a:close/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05" name="Freeform 474">
                <a:extLst>
                  <a:ext uri="{FF2B5EF4-FFF2-40B4-BE49-F238E27FC236}">
                    <a16:creationId xmlns:a16="http://schemas.microsoft.com/office/drawing/2014/main" id="{BEBD28D3-B998-A14C-863C-1761BDDE9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944688"/>
                <a:ext cx="50800" cy="26987"/>
              </a:xfrm>
              <a:custGeom>
                <a:avLst/>
                <a:gdLst>
                  <a:gd name="T0" fmla="*/ 3197 w 143"/>
                  <a:gd name="T1" fmla="*/ 19977 h 77"/>
                  <a:gd name="T2" fmla="*/ 9947 w 143"/>
                  <a:gd name="T3" fmla="*/ 26637 h 77"/>
                  <a:gd name="T4" fmla="*/ 16697 w 143"/>
                  <a:gd name="T5" fmla="*/ 26637 h 77"/>
                  <a:gd name="T6" fmla="*/ 16697 w 143"/>
                  <a:gd name="T7" fmla="*/ 16823 h 77"/>
                  <a:gd name="T8" fmla="*/ 23446 w 143"/>
                  <a:gd name="T9" fmla="*/ 26637 h 77"/>
                  <a:gd name="T10" fmla="*/ 33748 w 143"/>
                  <a:gd name="T11" fmla="*/ 19977 h 77"/>
                  <a:gd name="T12" fmla="*/ 0 w 143"/>
                  <a:gd name="T13" fmla="*/ 26637 h 77"/>
                  <a:gd name="T14" fmla="*/ 50445 w 143"/>
                  <a:gd name="T15" fmla="*/ 26637 h 77"/>
                  <a:gd name="T16" fmla="*/ 43695 w 143"/>
                  <a:gd name="T17" fmla="*/ 19977 h 77"/>
                  <a:gd name="T18" fmla="*/ 43695 w 143"/>
                  <a:gd name="T19" fmla="*/ 26637 h 77"/>
                  <a:gd name="T20" fmla="*/ 6750 w 143"/>
                  <a:gd name="T21" fmla="*/ 6659 h 77"/>
                  <a:gd name="T22" fmla="*/ 6750 w 143"/>
                  <a:gd name="T23" fmla="*/ 3505 h 77"/>
                  <a:gd name="T24" fmla="*/ 0 w 143"/>
                  <a:gd name="T25" fmla="*/ 6659 h 77"/>
                  <a:gd name="T26" fmla="*/ 3197 w 143"/>
                  <a:gd name="T27" fmla="*/ 6659 h 77"/>
                  <a:gd name="T28" fmla="*/ 47248 w 143"/>
                  <a:gd name="T29" fmla="*/ 16823 h 77"/>
                  <a:gd name="T30" fmla="*/ 36945 w 143"/>
                  <a:gd name="T31" fmla="*/ 16823 h 77"/>
                  <a:gd name="T32" fmla="*/ 36945 w 143"/>
                  <a:gd name="T33" fmla="*/ 6659 h 77"/>
                  <a:gd name="T34" fmla="*/ 47248 w 143"/>
                  <a:gd name="T35" fmla="*/ 0 h 77"/>
                  <a:gd name="T36" fmla="*/ 23446 w 143"/>
                  <a:gd name="T37" fmla="*/ 6659 h 77"/>
                  <a:gd name="T38" fmla="*/ 20249 w 143"/>
                  <a:gd name="T39" fmla="*/ 6659 h 77"/>
                  <a:gd name="T40" fmla="*/ 20249 w 143"/>
                  <a:gd name="T41" fmla="*/ 3505 h 77"/>
                  <a:gd name="T42" fmla="*/ 33748 w 143"/>
                  <a:gd name="T43" fmla="*/ 3505 h 77"/>
                  <a:gd name="T44" fmla="*/ 23446 w 143"/>
                  <a:gd name="T45" fmla="*/ 6659 h 77"/>
                  <a:gd name="T46" fmla="*/ 0 w 143"/>
                  <a:gd name="T47" fmla="*/ 13318 h 77"/>
                  <a:gd name="T48" fmla="*/ 6750 w 143"/>
                  <a:gd name="T49" fmla="*/ 19977 h 77"/>
                  <a:gd name="T50" fmla="*/ 43695 w 143"/>
                  <a:gd name="T51" fmla="*/ 13318 h 77"/>
                  <a:gd name="T52" fmla="*/ 47248 w 143"/>
                  <a:gd name="T53" fmla="*/ 13318 h 77"/>
                  <a:gd name="T54" fmla="*/ 47248 w 143"/>
                  <a:gd name="T55" fmla="*/ 19977 h 77"/>
                  <a:gd name="T56" fmla="*/ 16697 w 143"/>
                  <a:gd name="T57" fmla="*/ 16823 h 77"/>
                  <a:gd name="T58" fmla="*/ 9947 w 143"/>
                  <a:gd name="T59" fmla="*/ 16823 h 77"/>
                  <a:gd name="T60" fmla="*/ 9947 w 143"/>
                  <a:gd name="T61" fmla="*/ 16823 h 77"/>
                  <a:gd name="T62" fmla="*/ 30196 w 143"/>
                  <a:gd name="T63" fmla="*/ 16823 h 77"/>
                  <a:gd name="T64" fmla="*/ 36945 w 143"/>
                  <a:gd name="T65" fmla="*/ 16823 h 77"/>
                  <a:gd name="T66" fmla="*/ 36945 w 143"/>
                  <a:gd name="T67" fmla="*/ 16823 h 77"/>
                  <a:gd name="T68" fmla="*/ 9947 w 143"/>
                  <a:gd name="T69" fmla="*/ 26637 h 77"/>
                  <a:gd name="T70" fmla="*/ 3197 w 143"/>
                  <a:gd name="T71" fmla="*/ 6659 h 77"/>
                  <a:gd name="T72" fmla="*/ 16697 w 143"/>
                  <a:gd name="T73" fmla="*/ 6659 h 77"/>
                  <a:gd name="T74" fmla="*/ 16697 w 143"/>
                  <a:gd name="T75" fmla="*/ 3505 h 77"/>
                  <a:gd name="T76" fmla="*/ 36945 w 143"/>
                  <a:gd name="T77" fmla="*/ 26637 h 77"/>
                  <a:gd name="T78" fmla="*/ 43695 w 143"/>
                  <a:gd name="T79" fmla="*/ 3505 h 77"/>
                  <a:gd name="T80" fmla="*/ 43695 w 143"/>
                  <a:gd name="T81" fmla="*/ 3505 h 77"/>
                  <a:gd name="T82" fmla="*/ 26999 w 143"/>
                  <a:gd name="T83" fmla="*/ 3505 h 77"/>
                  <a:gd name="T84" fmla="*/ 30196 w 143"/>
                  <a:gd name="T85" fmla="*/ 6659 h 77"/>
                  <a:gd name="T86" fmla="*/ 30196 w 143"/>
                  <a:gd name="T87" fmla="*/ 3505 h 77"/>
                  <a:gd name="T88" fmla="*/ 23446 w 143"/>
                  <a:gd name="T89" fmla="*/ 10164 h 77"/>
                  <a:gd name="T90" fmla="*/ 23446 w 143"/>
                  <a:gd name="T91" fmla="*/ 16823 h 77"/>
                  <a:gd name="T92" fmla="*/ 26999 w 143"/>
                  <a:gd name="T93" fmla="*/ 16823 h 77"/>
                  <a:gd name="T94" fmla="*/ 30196 w 143"/>
                  <a:gd name="T95" fmla="*/ 6659 h 7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3" h="77">
                    <a:moveTo>
                      <a:pt x="0" y="76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76"/>
                      <a:pt x="9" y="76"/>
                      <a:pt x="9" y="76"/>
                    </a:cubicBezTo>
                    <a:lnTo>
                      <a:pt x="19" y="76"/>
                    </a:lnTo>
                    <a:cubicBezTo>
                      <a:pt x="28" y="76"/>
                      <a:pt x="28" y="76"/>
                      <a:pt x="28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47" y="76"/>
                    </a:lnTo>
                    <a:cubicBezTo>
                      <a:pt x="57" y="76"/>
                      <a:pt x="57" y="76"/>
                      <a:pt x="57" y="76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76"/>
                      <a:pt x="66" y="76"/>
                      <a:pt x="66" y="76"/>
                    </a:cubicBezTo>
                    <a:lnTo>
                      <a:pt x="76" y="76"/>
                    </a:ln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95" y="76"/>
                      <a:pt x="95" y="76"/>
                      <a:pt x="95" y="76"/>
                    </a:cubicBezTo>
                    <a:lnTo>
                      <a:pt x="0" y="76"/>
                    </a:lnTo>
                    <a:close/>
                    <a:moveTo>
                      <a:pt x="123" y="76"/>
                    </a:moveTo>
                    <a:lnTo>
                      <a:pt x="133" y="76"/>
                    </a:lnTo>
                    <a:cubicBezTo>
                      <a:pt x="142" y="76"/>
                      <a:pt x="142" y="76"/>
                      <a:pt x="142" y="76"/>
                    </a:cubicBezTo>
                    <a:lnTo>
                      <a:pt x="133" y="76"/>
                    </a:lnTo>
                    <a:cubicBezTo>
                      <a:pt x="133" y="57"/>
                      <a:pt x="133" y="57"/>
                      <a:pt x="133" y="57"/>
                    </a:cubicBezTo>
                    <a:cubicBezTo>
                      <a:pt x="123" y="57"/>
                      <a:pt x="123" y="57"/>
                      <a:pt x="123" y="57"/>
                    </a:cubicBezTo>
                    <a:cubicBezTo>
                      <a:pt x="123" y="76"/>
                      <a:pt x="123" y="76"/>
                      <a:pt x="123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23" y="76"/>
                      <a:pt x="123" y="76"/>
                      <a:pt x="123" y="76"/>
                    </a:cubicBezTo>
                    <a:lnTo>
                      <a:pt x="9" y="19"/>
                    </a:lnTo>
                    <a:cubicBezTo>
                      <a:pt x="38" y="48"/>
                      <a:pt x="38" y="48"/>
                      <a:pt x="38" y="4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19" y="10"/>
                      <a:pt x="19" y="10"/>
                      <a:pt x="19" y="10"/>
                    </a:cubicBezTo>
                    <a:lnTo>
                      <a:pt x="9" y="0"/>
                    </a:lnTo>
                    <a:cubicBezTo>
                      <a:pt x="0" y="0"/>
                      <a:pt x="0" y="10"/>
                      <a:pt x="0" y="1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19"/>
                      <a:pt x="9" y="19"/>
                      <a:pt x="9" y="19"/>
                    </a:cubicBezTo>
                    <a:lnTo>
                      <a:pt x="123" y="76"/>
                    </a:lnTo>
                    <a:close/>
                    <a:moveTo>
                      <a:pt x="133" y="19"/>
                    </a:moveTo>
                    <a:cubicBezTo>
                      <a:pt x="133" y="48"/>
                      <a:pt x="133" y="48"/>
                      <a:pt x="133" y="48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04" y="48"/>
                      <a:pt x="104" y="48"/>
                      <a:pt x="104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0"/>
                      <a:pt x="133" y="0"/>
                    </a:cubicBezTo>
                    <a:lnTo>
                      <a:pt x="142" y="10"/>
                    </a:lnTo>
                    <a:cubicBezTo>
                      <a:pt x="142" y="19"/>
                      <a:pt x="133" y="19"/>
                      <a:pt x="133" y="19"/>
                    </a:cubicBezTo>
                    <a:close/>
                    <a:moveTo>
                      <a:pt x="66" y="19"/>
                    </a:move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57" y="10"/>
                      <a:pt x="57" y="10"/>
                      <a:pt x="57" y="10"/>
                    </a:cubicBezTo>
                    <a:lnTo>
                      <a:pt x="66" y="0"/>
                    </a:lnTo>
                    <a:cubicBezTo>
                      <a:pt x="76" y="0"/>
                      <a:pt x="76" y="10"/>
                      <a:pt x="7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76" y="19"/>
                      <a:pt x="76" y="19"/>
                      <a:pt x="76" y="19"/>
                    </a:cubicBezTo>
                    <a:lnTo>
                      <a:pt x="66" y="19"/>
                    </a:lnTo>
                    <a:close/>
                    <a:moveTo>
                      <a:pt x="0" y="38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9" y="38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38"/>
                      <a:pt x="9" y="38"/>
                      <a:pt x="9" y="38"/>
                    </a:cubicBezTo>
                    <a:lnTo>
                      <a:pt x="123" y="38"/>
                    </a:lnTo>
                    <a:cubicBezTo>
                      <a:pt x="123" y="57"/>
                      <a:pt x="123" y="57"/>
                      <a:pt x="123" y="57"/>
                    </a:cubicBezTo>
                    <a:cubicBezTo>
                      <a:pt x="123" y="38"/>
                      <a:pt x="123" y="38"/>
                      <a:pt x="123" y="38"/>
                    </a:cubicBezTo>
                    <a:lnTo>
                      <a:pt x="133" y="38"/>
                    </a:lnTo>
                    <a:cubicBezTo>
                      <a:pt x="142" y="38"/>
                      <a:pt x="142" y="38"/>
                      <a:pt x="142" y="38"/>
                    </a:cubicBezTo>
                    <a:cubicBezTo>
                      <a:pt x="142" y="57"/>
                      <a:pt x="142" y="57"/>
                      <a:pt x="142" y="57"/>
                    </a:cubicBezTo>
                    <a:cubicBezTo>
                      <a:pt x="133" y="57"/>
                      <a:pt x="133" y="57"/>
                      <a:pt x="133" y="57"/>
                    </a:cubicBezTo>
                    <a:cubicBezTo>
                      <a:pt x="133" y="38"/>
                      <a:pt x="133" y="38"/>
                      <a:pt x="133" y="38"/>
                    </a:cubicBezTo>
                    <a:lnTo>
                      <a:pt x="38" y="38"/>
                    </a:ln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38" y="38"/>
                      <a:pt x="38" y="38"/>
                      <a:pt x="38" y="38"/>
                    </a:cubicBezTo>
                    <a:lnTo>
                      <a:pt x="28" y="48"/>
                    </a:lnTo>
                    <a:cubicBezTo>
                      <a:pt x="38" y="67"/>
                      <a:pt x="38" y="67"/>
                      <a:pt x="38" y="6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28" y="48"/>
                      <a:pt x="28" y="48"/>
                      <a:pt x="28" y="48"/>
                    </a:cubicBezTo>
                    <a:lnTo>
                      <a:pt x="104" y="38"/>
                    </a:lnTo>
                    <a:cubicBezTo>
                      <a:pt x="95" y="38"/>
                      <a:pt x="95" y="38"/>
                      <a:pt x="95" y="38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104" y="38"/>
                      <a:pt x="104" y="38"/>
                      <a:pt x="104" y="38"/>
                    </a:cubicBezTo>
                    <a:lnTo>
                      <a:pt x="104" y="48"/>
                    </a:lnTo>
                    <a:cubicBezTo>
                      <a:pt x="95" y="67"/>
                      <a:pt x="95" y="67"/>
                      <a:pt x="95" y="6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104" y="48"/>
                      <a:pt x="104" y="48"/>
                      <a:pt x="104" y="48"/>
                    </a:cubicBezTo>
                    <a:lnTo>
                      <a:pt x="28" y="76"/>
                    </a:lnTo>
                    <a:cubicBezTo>
                      <a:pt x="47" y="76"/>
                      <a:pt x="47" y="76"/>
                      <a:pt x="47" y="76"/>
                    </a:cubicBezTo>
                    <a:cubicBezTo>
                      <a:pt x="28" y="76"/>
                      <a:pt x="28" y="76"/>
                      <a:pt x="28" y="76"/>
                    </a:cubicBezTo>
                    <a:lnTo>
                      <a:pt x="0" y="10"/>
                    </a:lnTo>
                    <a:lnTo>
                      <a:pt x="9" y="10"/>
                    </a:lnTo>
                    <a:cubicBezTo>
                      <a:pt x="9" y="19"/>
                      <a:pt x="9" y="19"/>
                      <a:pt x="9" y="19"/>
                    </a:cubicBezTo>
                    <a:cubicBezTo>
                      <a:pt x="0" y="19"/>
                      <a:pt x="0" y="19"/>
                      <a:pt x="0" y="10"/>
                    </a:cubicBezTo>
                    <a:lnTo>
                      <a:pt x="0" y="38"/>
                    </a:lnTo>
                    <a:close/>
                    <a:moveTo>
                      <a:pt x="47" y="19"/>
                    </a:moveTo>
                    <a:cubicBezTo>
                      <a:pt x="28" y="19"/>
                      <a:pt x="28" y="19"/>
                      <a:pt x="28" y="19"/>
                    </a:cubicBezTo>
                    <a:cubicBezTo>
                      <a:pt x="47" y="19"/>
                      <a:pt x="47" y="19"/>
                      <a:pt x="47" y="19"/>
                    </a:cubicBezTo>
                    <a:lnTo>
                      <a:pt x="47" y="10"/>
                    </a:lnTo>
                    <a:cubicBezTo>
                      <a:pt x="28" y="10"/>
                      <a:pt x="28" y="10"/>
                      <a:pt x="28" y="10"/>
                    </a:cubicBezTo>
                    <a:cubicBezTo>
                      <a:pt x="47" y="10"/>
                      <a:pt x="47" y="10"/>
                      <a:pt x="47" y="10"/>
                    </a:cubicBezTo>
                    <a:lnTo>
                      <a:pt x="104" y="76"/>
                    </a:lnTo>
                    <a:cubicBezTo>
                      <a:pt x="85" y="76"/>
                      <a:pt x="85" y="76"/>
                      <a:pt x="85" y="76"/>
                    </a:cubicBezTo>
                    <a:cubicBezTo>
                      <a:pt x="104" y="76"/>
                      <a:pt x="104" y="76"/>
                      <a:pt x="104" y="76"/>
                    </a:cubicBezTo>
                    <a:lnTo>
                      <a:pt x="123" y="10"/>
                    </a:lnTo>
                    <a:lnTo>
                      <a:pt x="133" y="10"/>
                    </a:lnTo>
                    <a:cubicBezTo>
                      <a:pt x="133" y="19"/>
                      <a:pt x="133" y="19"/>
                      <a:pt x="133" y="19"/>
                    </a:cubicBezTo>
                    <a:cubicBezTo>
                      <a:pt x="123" y="19"/>
                      <a:pt x="123" y="19"/>
                      <a:pt x="123" y="10"/>
                    </a:cubicBezTo>
                    <a:lnTo>
                      <a:pt x="47" y="19"/>
                    </a:lnTo>
                    <a:close/>
                    <a:moveTo>
                      <a:pt x="66" y="10"/>
                    </a:moveTo>
                    <a:lnTo>
                      <a:pt x="76" y="10"/>
                    </a:lnTo>
                    <a:cubicBezTo>
                      <a:pt x="76" y="19"/>
                      <a:pt x="66" y="19"/>
                      <a:pt x="66" y="19"/>
                    </a:cubicBezTo>
                    <a:lnTo>
                      <a:pt x="66" y="10"/>
                    </a:lnTo>
                    <a:close/>
                    <a:moveTo>
                      <a:pt x="85" y="19"/>
                    </a:moveTo>
                    <a:cubicBezTo>
                      <a:pt x="104" y="19"/>
                      <a:pt x="104" y="19"/>
                      <a:pt x="104" y="19"/>
                    </a:cubicBezTo>
                    <a:cubicBezTo>
                      <a:pt x="85" y="19"/>
                      <a:pt x="85" y="19"/>
                      <a:pt x="85" y="19"/>
                    </a:cubicBezTo>
                    <a:lnTo>
                      <a:pt x="85" y="10"/>
                    </a:lnTo>
                    <a:cubicBezTo>
                      <a:pt x="104" y="10"/>
                      <a:pt x="104" y="10"/>
                      <a:pt x="104" y="10"/>
                    </a:cubicBezTo>
                    <a:cubicBezTo>
                      <a:pt x="85" y="10"/>
                      <a:pt x="85" y="10"/>
                      <a:pt x="85" y="10"/>
                    </a:cubicBezTo>
                    <a:lnTo>
                      <a:pt x="66" y="29"/>
                    </a:ln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29"/>
                      <a:pt x="66" y="29"/>
                      <a:pt x="66" y="29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6" y="48"/>
                      <a:pt x="76" y="48"/>
                      <a:pt x="76" y="48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29"/>
                      <a:pt x="66" y="29"/>
                      <a:pt x="66" y="29"/>
                    </a:cubicBezTo>
                    <a:lnTo>
                      <a:pt x="85" y="19"/>
                    </a:lnTo>
                    <a:close/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06" name="Freeform 475">
                <a:extLst>
                  <a:ext uri="{FF2B5EF4-FFF2-40B4-BE49-F238E27FC236}">
                    <a16:creationId xmlns:a16="http://schemas.microsoft.com/office/drawing/2014/main" id="{941FA17C-AB99-FF42-9E8F-D70B499C5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992313"/>
                <a:ext cx="20637" cy="17462"/>
              </a:xfrm>
              <a:custGeom>
                <a:avLst/>
                <a:gdLst>
                  <a:gd name="T0" fmla="*/ 13521 w 58"/>
                  <a:gd name="T1" fmla="*/ 10335 h 49"/>
                  <a:gd name="T2" fmla="*/ 20281 w 58"/>
                  <a:gd name="T3" fmla="*/ 10335 h 49"/>
                  <a:gd name="T4" fmla="*/ 13521 w 58"/>
                  <a:gd name="T5" fmla="*/ 13542 h 49"/>
                  <a:gd name="T6" fmla="*/ 9963 w 58"/>
                  <a:gd name="T7" fmla="*/ 17106 h 49"/>
                  <a:gd name="T8" fmla="*/ 6760 w 58"/>
                  <a:gd name="T9" fmla="*/ 13542 h 49"/>
                  <a:gd name="T10" fmla="*/ 0 w 58"/>
                  <a:gd name="T11" fmla="*/ 10335 h 49"/>
                  <a:gd name="T12" fmla="*/ 3202 w 58"/>
                  <a:gd name="T13" fmla="*/ 10335 h 49"/>
                  <a:gd name="T14" fmla="*/ 6760 w 58"/>
                  <a:gd name="T15" fmla="*/ 10335 h 49"/>
                  <a:gd name="T16" fmla="*/ 9963 w 58"/>
                  <a:gd name="T17" fmla="*/ 10335 h 49"/>
                  <a:gd name="T18" fmla="*/ 9963 w 58"/>
                  <a:gd name="T19" fmla="*/ 0 h 49"/>
                  <a:gd name="T20" fmla="*/ 9963 w 58"/>
                  <a:gd name="T21" fmla="*/ 10335 h 49"/>
                  <a:gd name="T22" fmla="*/ 13521 w 58"/>
                  <a:gd name="T23" fmla="*/ 10335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8" h="49">
                    <a:moveTo>
                      <a:pt x="38" y="29"/>
                    </a:moveTo>
                    <a:cubicBezTo>
                      <a:pt x="47" y="29"/>
                      <a:pt x="47" y="29"/>
                      <a:pt x="57" y="29"/>
                    </a:cubicBezTo>
                    <a:cubicBezTo>
                      <a:pt x="47" y="38"/>
                      <a:pt x="47" y="38"/>
                      <a:pt x="38" y="38"/>
                    </a:cubicBezTo>
                    <a:cubicBezTo>
                      <a:pt x="38" y="38"/>
                      <a:pt x="38" y="48"/>
                      <a:pt x="28" y="48"/>
                    </a:cubicBezTo>
                    <a:lnTo>
                      <a:pt x="19" y="38"/>
                    </a:lnTo>
                    <a:cubicBezTo>
                      <a:pt x="19" y="38"/>
                      <a:pt x="9" y="38"/>
                      <a:pt x="0" y="29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19" y="29"/>
                    </a:lnTo>
                    <a:lnTo>
                      <a:pt x="28" y="29"/>
                    </a:lnTo>
                    <a:cubicBezTo>
                      <a:pt x="28" y="0"/>
                      <a:pt x="28" y="0"/>
                      <a:pt x="28" y="0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38" y="29"/>
                      <a:pt x="38" y="29"/>
                      <a:pt x="38" y="29"/>
                    </a:cubicBez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07" name="Freeform 476">
                <a:extLst>
                  <a:ext uri="{FF2B5EF4-FFF2-40B4-BE49-F238E27FC236}">
                    <a16:creationId xmlns:a16="http://schemas.microsoft.com/office/drawing/2014/main" id="{1793B8C1-7B2A-2A4D-8D2F-2D5601DA2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944688"/>
                <a:ext cx="34925" cy="44450"/>
              </a:xfrm>
              <a:custGeom>
                <a:avLst/>
                <a:gdLst>
                  <a:gd name="T0" fmla="*/ 20737 w 96"/>
                  <a:gd name="T1" fmla="*/ 30582 h 125"/>
                  <a:gd name="T2" fmla="*/ 17099 w 96"/>
                  <a:gd name="T3" fmla="*/ 30582 h 125"/>
                  <a:gd name="T4" fmla="*/ 17099 w 96"/>
                  <a:gd name="T5" fmla="*/ 27026 h 125"/>
                  <a:gd name="T6" fmla="*/ 20737 w 96"/>
                  <a:gd name="T7" fmla="*/ 27026 h 125"/>
                  <a:gd name="T8" fmla="*/ 13824 w 96"/>
                  <a:gd name="T9" fmla="*/ 20269 h 125"/>
                  <a:gd name="T10" fmla="*/ 17099 w 96"/>
                  <a:gd name="T11" fmla="*/ 17069 h 125"/>
                  <a:gd name="T12" fmla="*/ 24011 w 96"/>
                  <a:gd name="T13" fmla="*/ 27026 h 125"/>
                  <a:gd name="T14" fmla="*/ 24011 w 96"/>
                  <a:gd name="T15" fmla="*/ 17069 h 125"/>
                  <a:gd name="T16" fmla="*/ 24011 w 96"/>
                  <a:gd name="T17" fmla="*/ 27026 h 125"/>
                  <a:gd name="T18" fmla="*/ 27649 w 96"/>
                  <a:gd name="T19" fmla="*/ 27026 h 125"/>
                  <a:gd name="T20" fmla="*/ 34561 w 96"/>
                  <a:gd name="T21" fmla="*/ 17069 h 125"/>
                  <a:gd name="T22" fmla="*/ 34561 w 96"/>
                  <a:gd name="T23" fmla="*/ 20269 h 125"/>
                  <a:gd name="T24" fmla="*/ 27649 w 96"/>
                  <a:gd name="T25" fmla="*/ 27026 h 125"/>
                  <a:gd name="T26" fmla="*/ 34561 w 96"/>
                  <a:gd name="T27" fmla="*/ 27026 h 125"/>
                  <a:gd name="T28" fmla="*/ 34561 w 96"/>
                  <a:gd name="T29" fmla="*/ 30582 h 125"/>
                  <a:gd name="T30" fmla="*/ 27649 w 96"/>
                  <a:gd name="T31" fmla="*/ 30582 h 125"/>
                  <a:gd name="T32" fmla="*/ 34561 w 96"/>
                  <a:gd name="T33" fmla="*/ 37338 h 125"/>
                  <a:gd name="T34" fmla="*/ 30923 w 96"/>
                  <a:gd name="T35" fmla="*/ 40538 h 125"/>
                  <a:gd name="T36" fmla="*/ 27649 w 96"/>
                  <a:gd name="T37" fmla="*/ 30582 h 125"/>
                  <a:gd name="T38" fmla="*/ 24011 w 96"/>
                  <a:gd name="T39" fmla="*/ 33782 h 125"/>
                  <a:gd name="T40" fmla="*/ 24011 w 96"/>
                  <a:gd name="T41" fmla="*/ 44094 h 125"/>
                  <a:gd name="T42" fmla="*/ 24011 w 96"/>
                  <a:gd name="T43" fmla="*/ 33782 h 125"/>
                  <a:gd name="T44" fmla="*/ 24011 w 96"/>
                  <a:gd name="T45" fmla="*/ 30582 h 125"/>
                  <a:gd name="T46" fmla="*/ 17099 w 96"/>
                  <a:gd name="T47" fmla="*/ 40538 h 125"/>
                  <a:gd name="T48" fmla="*/ 13824 w 96"/>
                  <a:gd name="T49" fmla="*/ 37338 h 125"/>
                  <a:gd name="T50" fmla="*/ 20737 w 96"/>
                  <a:gd name="T51" fmla="*/ 30582 h 125"/>
                  <a:gd name="T52" fmla="*/ 3274 w 96"/>
                  <a:gd name="T53" fmla="*/ 6756 h 125"/>
                  <a:gd name="T54" fmla="*/ 13824 w 96"/>
                  <a:gd name="T55" fmla="*/ 17069 h 125"/>
                  <a:gd name="T56" fmla="*/ 6912 w 96"/>
                  <a:gd name="T57" fmla="*/ 6756 h 125"/>
                  <a:gd name="T58" fmla="*/ 10186 w 96"/>
                  <a:gd name="T59" fmla="*/ 6756 h 125"/>
                  <a:gd name="T60" fmla="*/ 10186 w 96"/>
                  <a:gd name="T61" fmla="*/ 3556 h 125"/>
                  <a:gd name="T62" fmla="*/ 6912 w 96"/>
                  <a:gd name="T63" fmla="*/ 3556 h 125"/>
                  <a:gd name="T64" fmla="*/ 3274 w 96"/>
                  <a:gd name="T65" fmla="*/ 0 h 125"/>
                  <a:gd name="T66" fmla="*/ 0 w 96"/>
                  <a:gd name="T67" fmla="*/ 3556 h 125"/>
                  <a:gd name="T68" fmla="*/ 0 w 96"/>
                  <a:gd name="T69" fmla="*/ 6756 h 125"/>
                  <a:gd name="T70" fmla="*/ 0 w 96"/>
                  <a:gd name="T71" fmla="*/ 13513 h 125"/>
                  <a:gd name="T72" fmla="*/ 3274 w 96"/>
                  <a:gd name="T73" fmla="*/ 13513 h 125"/>
                  <a:gd name="T74" fmla="*/ 3274 w 96"/>
                  <a:gd name="T75" fmla="*/ 6756 h 125"/>
                  <a:gd name="T76" fmla="*/ 20737 w 96"/>
                  <a:gd name="T77" fmla="*/ 30582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6" h="125">
                    <a:moveTo>
                      <a:pt x="57" y="86"/>
                    </a:moveTo>
                    <a:cubicBezTo>
                      <a:pt x="47" y="86"/>
                      <a:pt x="47" y="86"/>
                      <a:pt x="47" y="8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66" y="76"/>
                      <a:pt x="66" y="76"/>
                      <a:pt x="66" y="76"/>
                    </a:cubicBezTo>
                    <a:lnTo>
                      <a:pt x="76" y="76"/>
                    </a:ln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95" y="105"/>
                      <a:pt x="95" y="105"/>
                      <a:pt x="95" y="105"/>
                    </a:cubicBezTo>
                    <a:cubicBezTo>
                      <a:pt x="85" y="114"/>
                      <a:pt x="85" y="114"/>
                      <a:pt x="85" y="114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6" y="86"/>
                      <a:pt x="76" y="95"/>
                      <a:pt x="66" y="95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57" y="86"/>
                      <a:pt x="57" y="86"/>
                      <a:pt x="57" y="86"/>
                    </a:cubicBezTo>
                    <a:lnTo>
                      <a:pt x="9" y="19"/>
                    </a:lnTo>
                    <a:cubicBezTo>
                      <a:pt x="38" y="48"/>
                      <a:pt x="38" y="48"/>
                      <a:pt x="38" y="4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19" y="10"/>
                      <a:pt x="19" y="10"/>
                      <a:pt x="19" y="10"/>
                    </a:cubicBezTo>
                    <a:lnTo>
                      <a:pt x="9" y="0"/>
                    </a:lnTo>
                    <a:cubicBezTo>
                      <a:pt x="0" y="0"/>
                      <a:pt x="0" y="10"/>
                      <a:pt x="0" y="1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19"/>
                      <a:pt x="9" y="19"/>
                      <a:pt x="9" y="19"/>
                    </a:cubicBezTo>
                    <a:lnTo>
                      <a:pt x="57" y="86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08" name="Freeform 477">
                <a:extLst>
                  <a:ext uri="{FF2B5EF4-FFF2-40B4-BE49-F238E27FC236}">
                    <a16:creationId xmlns:a16="http://schemas.microsoft.com/office/drawing/2014/main" id="{61949CB5-8B4E-8846-ABBF-EC1969221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985963"/>
                <a:ext cx="14288" cy="17462"/>
              </a:xfrm>
              <a:custGeom>
                <a:avLst/>
                <a:gdLst>
                  <a:gd name="T0" fmla="*/ 13922 w 39"/>
                  <a:gd name="T1" fmla="*/ 13898 h 49"/>
                  <a:gd name="T2" fmla="*/ 10258 w 39"/>
                  <a:gd name="T3" fmla="*/ 17106 h 49"/>
                  <a:gd name="T4" fmla="*/ 6961 w 39"/>
                  <a:gd name="T5" fmla="*/ 13898 h 49"/>
                  <a:gd name="T6" fmla="*/ 3297 w 39"/>
                  <a:gd name="T7" fmla="*/ 10335 h 49"/>
                  <a:gd name="T8" fmla="*/ 3297 w 39"/>
                  <a:gd name="T9" fmla="*/ 6771 h 49"/>
                  <a:gd name="T10" fmla="*/ 0 w 39"/>
                  <a:gd name="T11" fmla="*/ 0 h 49"/>
                  <a:gd name="T12" fmla="*/ 3297 w 39"/>
                  <a:gd name="T13" fmla="*/ 0 h 49"/>
                  <a:gd name="T14" fmla="*/ 3297 w 39"/>
                  <a:gd name="T15" fmla="*/ 6771 h 49"/>
                  <a:gd name="T16" fmla="*/ 6961 w 39"/>
                  <a:gd name="T17" fmla="*/ 6771 h 49"/>
                  <a:gd name="T18" fmla="*/ 13922 w 39"/>
                  <a:gd name="T19" fmla="*/ 0 h 49"/>
                  <a:gd name="T20" fmla="*/ 10258 w 39"/>
                  <a:gd name="T21" fmla="*/ 6771 h 49"/>
                  <a:gd name="T22" fmla="*/ 6961 w 39"/>
                  <a:gd name="T23" fmla="*/ 10335 h 49"/>
                  <a:gd name="T24" fmla="*/ 13922 w 39"/>
                  <a:gd name="T25" fmla="*/ 13898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9">
                    <a:moveTo>
                      <a:pt x="38" y="39"/>
                    </a:moveTo>
                    <a:cubicBezTo>
                      <a:pt x="28" y="48"/>
                      <a:pt x="28" y="48"/>
                      <a:pt x="28" y="48"/>
                    </a:cubicBezTo>
                    <a:lnTo>
                      <a:pt x="19" y="39"/>
                    </a:lnTo>
                    <a:cubicBezTo>
                      <a:pt x="19" y="39"/>
                      <a:pt x="9" y="39"/>
                      <a:pt x="9" y="29"/>
                    </a:cubicBezTo>
                    <a:cubicBezTo>
                      <a:pt x="9" y="29"/>
                      <a:pt x="0" y="19"/>
                      <a:pt x="9" y="19"/>
                    </a:cubicBezTo>
                    <a:cubicBezTo>
                      <a:pt x="9" y="10"/>
                      <a:pt x="0" y="1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0"/>
                      <a:pt x="9" y="10"/>
                      <a:pt x="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9"/>
                      <a:pt x="28" y="29"/>
                      <a:pt x="19" y="29"/>
                    </a:cubicBezTo>
                    <a:cubicBezTo>
                      <a:pt x="28" y="39"/>
                      <a:pt x="28" y="39"/>
                      <a:pt x="38" y="39"/>
                    </a:cubicBez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09" name="Freeform 478">
                <a:extLst>
                  <a:ext uri="{FF2B5EF4-FFF2-40B4-BE49-F238E27FC236}">
                    <a16:creationId xmlns:a16="http://schemas.microsoft.com/office/drawing/2014/main" id="{AC15567A-C9A6-7B47-BB27-114F7DB54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962150"/>
                <a:ext cx="11113" cy="34925"/>
              </a:xfrm>
              <a:custGeom>
                <a:avLst/>
                <a:gdLst>
                  <a:gd name="T0" fmla="*/ 0 w 29"/>
                  <a:gd name="T1" fmla="*/ 20737 h 96"/>
                  <a:gd name="T2" fmla="*/ 0 w 29"/>
                  <a:gd name="T3" fmla="*/ 17099 h 96"/>
                  <a:gd name="T4" fmla="*/ 0 w 29"/>
                  <a:gd name="T5" fmla="*/ 13824 h 96"/>
                  <a:gd name="T6" fmla="*/ 0 w 29"/>
                  <a:gd name="T7" fmla="*/ 10186 h 96"/>
                  <a:gd name="T8" fmla="*/ 0 w 29"/>
                  <a:gd name="T9" fmla="*/ 0 h 96"/>
                  <a:gd name="T10" fmla="*/ 3449 w 29"/>
                  <a:gd name="T11" fmla="*/ 0 h 96"/>
                  <a:gd name="T12" fmla="*/ 3449 w 29"/>
                  <a:gd name="T13" fmla="*/ 10186 h 96"/>
                  <a:gd name="T14" fmla="*/ 7281 w 29"/>
                  <a:gd name="T15" fmla="*/ 10186 h 96"/>
                  <a:gd name="T16" fmla="*/ 10730 w 29"/>
                  <a:gd name="T17" fmla="*/ 10186 h 96"/>
                  <a:gd name="T18" fmla="*/ 10730 w 29"/>
                  <a:gd name="T19" fmla="*/ 13824 h 96"/>
                  <a:gd name="T20" fmla="*/ 7281 w 29"/>
                  <a:gd name="T21" fmla="*/ 13824 h 96"/>
                  <a:gd name="T22" fmla="*/ 3449 w 29"/>
                  <a:gd name="T23" fmla="*/ 17099 h 96"/>
                  <a:gd name="T24" fmla="*/ 3449 w 29"/>
                  <a:gd name="T25" fmla="*/ 20737 h 96"/>
                  <a:gd name="T26" fmla="*/ 0 w 29"/>
                  <a:gd name="T27" fmla="*/ 20737 h 96"/>
                  <a:gd name="T28" fmla="*/ 3449 w 29"/>
                  <a:gd name="T29" fmla="*/ 30923 h 96"/>
                  <a:gd name="T30" fmla="*/ 7281 w 29"/>
                  <a:gd name="T31" fmla="*/ 30923 h 96"/>
                  <a:gd name="T32" fmla="*/ 7281 w 29"/>
                  <a:gd name="T33" fmla="*/ 34561 h 96"/>
                  <a:gd name="T34" fmla="*/ 3449 w 29"/>
                  <a:gd name="T35" fmla="*/ 34561 h 96"/>
                  <a:gd name="T36" fmla="*/ 3449 w 29"/>
                  <a:gd name="T37" fmla="*/ 30923 h 96"/>
                  <a:gd name="T38" fmla="*/ 0 w 29"/>
                  <a:gd name="T39" fmla="*/ 20737 h 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" h="96">
                    <a:moveTo>
                      <a:pt x="0" y="5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28"/>
                      <a:pt x="9" y="28"/>
                      <a:pt x="9" y="28"/>
                    </a:cubicBezTo>
                    <a:lnTo>
                      <a:pt x="19" y="28"/>
                    </a:ln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9" y="38"/>
                      <a:pt x="9" y="4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9" y="85"/>
                    </a:lnTo>
                    <a:lnTo>
                      <a:pt x="19" y="85"/>
                    </a:lnTo>
                    <a:cubicBezTo>
                      <a:pt x="19" y="95"/>
                      <a:pt x="19" y="95"/>
                      <a:pt x="19" y="95"/>
                    </a:cubicBezTo>
                    <a:lnTo>
                      <a:pt x="9" y="95"/>
                    </a:lnTo>
                    <a:lnTo>
                      <a:pt x="9" y="85"/>
                    </a:lnTo>
                    <a:lnTo>
                      <a:pt x="0" y="57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10" name="Freeform 479">
                <a:extLst>
                  <a:ext uri="{FF2B5EF4-FFF2-40B4-BE49-F238E27FC236}">
                    <a16:creationId xmlns:a16="http://schemas.microsoft.com/office/drawing/2014/main" id="{52A71605-3D1B-6F42-BFC3-F1A13D28D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982788"/>
                <a:ext cx="1588" cy="7937"/>
              </a:xfrm>
              <a:custGeom>
                <a:avLst/>
                <a:gdLst>
                  <a:gd name="T0" fmla="*/ 0 w 1"/>
                  <a:gd name="T1" fmla="*/ 7540 h 20"/>
                  <a:gd name="T2" fmla="*/ 0 w 1"/>
                  <a:gd name="T3" fmla="*/ 3572 h 20"/>
                  <a:gd name="T4" fmla="*/ 0 w 1"/>
                  <a:gd name="T5" fmla="*/ 0 h 20"/>
                  <a:gd name="T6" fmla="*/ 0 w 1"/>
                  <a:gd name="T7" fmla="*/ 3572 h 20"/>
                  <a:gd name="T8" fmla="*/ 0 w 1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0" y="19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11" name="Freeform 480">
                <a:extLst>
                  <a:ext uri="{FF2B5EF4-FFF2-40B4-BE49-F238E27FC236}">
                    <a16:creationId xmlns:a16="http://schemas.microsoft.com/office/drawing/2014/main" id="{75161ECF-AC25-E54A-87EA-35D6D97F3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979613"/>
                <a:ext cx="3175" cy="11112"/>
              </a:xfrm>
              <a:custGeom>
                <a:avLst/>
                <a:gdLst>
                  <a:gd name="T0" fmla="*/ 0 w 11"/>
                  <a:gd name="T1" fmla="*/ 0 h 30"/>
                  <a:gd name="T2" fmla="*/ 2886 w 11"/>
                  <a:gd name="T3" fmla="*/ 3704 h 30"/>
                  <a:gd name="T4" fmla="*/ 2886 w 11"/>
                  <a:gd name="T5" fmla="*/ 7038 h 30"/>
                  <a:gd name="T6" fmla="*/ 2886 w 11"/>
                  <a:gd name="T7" fmla="*/ 7038 h 30"/>
                  <a:gd name="T8" fmla="*/ 0 w 11"/>
                  <a:gd name="T9" fmla="*/ 10742 h 30"/>
                  <a:gd name="T10" fmla="*/ 0 w 11"/>
                  <a:gd name="T11" fmla="*/ 7038 h 30"/>
                  <a:gd name="T12" fmla="*/ 0 w 1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30">
                    <a:moveTo>
                      <a:pt x="0" y="0"/>
                    </a:moveTo>
                    <a:cubicBezTo>
                      <a:pt x="10" y="10"/>
                      <a:pt x="10" y="10"/>
                      <a:pt x="10" y="10"/>
                    </a:cubicBezTo>
                    <a:lnTo>
                      <a:pt x="10" y="19"/>
                    </a:lnTo>
                    <a:cubicBezTo>
                      <a:pt x="10" y="10"/>
                      <a:pt x="10" y="19"/>
                      <a:pt x="10" y="1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12" name="Freeform 481">
                <a:extLst>
                  <a:ext uri="{FF2B5EF4-FFF2-40B4-BE49-F238E27FC236}">
                    <a16:creationId xmlns:a16="http://schemas.microsoft.com/office/drawing/2014/main" id="{A8AA64EB-1BC8-1448-9870-ABBCE7557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2000250"/>
                <a:ext cx="7938" cy="6350"/>
              </a:xfrm>
              <a:custGeom>
                <a:avLst/>
                <a:gdLst>
                  <a:gd name="T0" fmla="*/ 0 w 20"/>
                  <a:gd name="T1" fmla="*/ 0 h 19"/>
                  <a:gd name="T2" fmla="*/ 7541 w 20"/>
                  <a:gd name="T3" fmla="*/ 3008 h 19"/>
                  <a:gd name="T4" fmla="*/ 7541 w 20"/>
                  <a:gd name="T5" fmla="*/ 0 h 19"/>
                  <a:gd name="T6" fmla="*/ 3969 w 20"/>
                  <a:gd name="T7" fmla="*/ 0 h 19"/>
                  <a:gd name="T8" fmla="*/ 0 w 20"/>
                  <a:gd name="T9" fmla="*/ 0 h 19"/>
                  <a:gd name="T10" fmla="*/ 0 w 20"/>
                  <a:gd name="T11" fmla="*/ 3008 h 19"/>
                  <a:gd name="T12" fmla="*/ 7541 w 20"/>
                  <a:gd name="T13" fmla="*/ 6016 h 19"/>
                  <a:gd name="T14" fmla="*/ 3969 w 20"/>
                  <a:gd name="T15" fmla="*/ 6016 h 19"/>
                  <a:gd name="T16" fmla="*/ 0 w 20"/>
                  <a:gd name="T17" fmla="*/ 3008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cubicBezTo>
                      <a:pt x="10" y="0"/>
                      <a:pt x="10" y="9"/>
                      <a:pt x="19" y="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9"/>
                    </a:lnTo>
                    <a:cubicBezTo>
                      <a:pt x="0" y="9"/>
                      <a:pt x="10" y="9"/>
                      <a:pt x="19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0" y="18"/>
                      <a:pt x="0" y="9"/>
                    </a:cubicBez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213" name="Freeform 482">
                <a:extLst>
                  <a:ext uri="{FF2B5EF4-FFF2-40B4-BE49-F238E27FC236}">
                    <a16:creationId xmlns:a16="http://schemas.microsoft.com/office/drawing/2014/main" id="{D5C0EAFC-0581-5E4C-AA05-C981092F5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971675"/>
                <a:ext cx="20638" cy="17463"/>
              </a:xfrm>
              <a:custGeom>
                <a:avLst/>
                <a:gdLst>
                  <a:gd name="T0" fmla="*/ 13521 w 58"/>
                  <a:gd name="T1" fmla="*/ 17107 h 49"/>
                  <a:gd name="T2" fmla="*/ 20282 w 58"/>
                  <a:gd name="T3" fmla="*/ 13543 h 49"/>
                  <a:gd name="T4" fmla="*/ 16724 w 58"/>
                  <a:gd name="T5" fmla="*/ 10335 h 49"/>
                  <a:gd name="T6" fmla="*/ 13521 w 58"/>
                  <a:gd name="T7" fmla="*/ 17107 h 49"/>
                  <a:gd name="T8" fmla="*/ 9963 w 58"/>
                  <a:gd name="T9" fmla="*/ 13543 h 49"/>
                  <a:gd name="T10" fmla="*/ 13521 w 58"/>
                  <a:gd name="T11" fmla="*/ 6771 h 49"/>
                  <a:gd name="T12" fmla="*/ 16724 w 58"/>
                  <a:gd name="T13" fmla="*/ 10335 h 49"/>
                  <a:gd name="T14" fmla="*/ 9963 w 58"/>
                  <a:gd name="T15" fmla="*/ 13543 h 49"/>
                  <a:gd name="T16" fmla="*/ 0 w 58"/>
                  <a:gd name="T17" fmla="*/ 3564 h 49"/>
                  <a:gd name="T18" fmla="*/ 3202 w 58"/>
                  <a:gd name="T19" fmla="*/ 0 h 49"/>
                  <a:gd name="T20" fmla="*/ 3202 w 58"/>
                  <a:gd name="T21" fmla="*/ 3564 h 49"/>
                  <a:gd name="T22" fmla="*/ 0 w 58"/>
                  <a:gd name="T23" fmla="*/ 3564 h 49"/>
                  <a:gd name="T24" fmla="*/ 13521 w 58"/>
                  <a:gd name="T25" fmla="*/ 17107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49">
                    <a:moveTo>
                      <a:pt x="38" y="48"/>
                    </a:moveTo>
                    <a:cubicBezTo>
                      <a:pt x="57" y="38"/>
                      <a:pt x="57" y="38"/>
                      <a:pt x="57" y="38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38" y="48"/>
                      <a:pt x="38" y="48"/>
                      <a:pt x="38" y="48"/>
                    </a:cubicBezTo>
                    <a:lnTo>
                      <a:pt x="28" y="38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28" y="38"/>
                      <a:pt x="28" y="38"/>
                      <a:pt x="28" y="38"/>
                    </a:cubicBezTo>
                    <a:lnTo>
                      <a:pt x="0" y="10"/>
                    </a:lnTo>
                    <a:cubicBezTo>
                      <a:pt x="0" y="0"/>
                      <a:pt x="0" y="0"/>
                      <a:pt x="9" y="0"/>
                    </a:cubicBezTo>
                    <a:lnTo>
                      <a:pt x="9" y="10"/>
                    </a:lnTo>
                    <a:cubicBezTo>
                      <a:pt x="0" y="10"/>
                      <a:pt x="0" y="10"/>
                      <a:pt x="0" y="10"/>
                    </a:cubicBezTo>
                    <a:lnTo>
                      <a:pt x="38" y="48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14" name="Freeform 483">
                <a:extLst>
                  <a:ext uri="{FF2B5EF4-FFF2-40B4-BE49-F238E27FC236}">
                    <a16:creationId xmlns:a16="http://schemas.microsoft.com/office/drawing/2014/main" id="{4207C837-067C-894B-AE12-8DAEBECBC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985963"/>
                <a:ext cx="14288" cy="17462"/>
              </a:xfrm>
              <a:custGeom>
                <a:avLst/>
                <a:gdLst>
                  <a:gd name="T0" fmla="*/ 3297 w 39"/>
                  <a:gd name="T1" fmla="*/ 13898 h 49"/>
                  <a:gd name="T2" fmla="*/ 3297 w 39"/>
                  <a:gd name="T3" fmla="*/ 17106 h 49"/>
                  <a:gd name="T4" fmla="*/ 6961 w 39"/>
                  <a:gd name="T5" fmla="*/ 13898 h 49"/>
                  <a:gd name="T6" fmla="*/ 10258 w 39"/>
                  <a:gd name="T7" fmla="*/ 10335 h 49"/>
                  <a:gd name="T8" fmla="*/ 10258 w 39"/>
                  <a:gd name="T9" fmla="*/ 6771 h 49"/>
                  <a:gd name="T10" fmla="*/ 13922 w 39"/>
                  <a:gd name="T11" fmla="*/ 0 h 49"/>
                  <a:gd name="T12" fmla="*/ 10258 w 39"/>
                  <a:gd name="T13" fmla="*/ 0 h 49"/>
                  <a:gd name="T14" fmla="*/ 10258 w 39"/>
                  <a:gd name="T15" fmla="*/ 6771 h 49"/>
                  <a:gd name="T16" fmla="*/ 6961 w 39"/>
                  <a:gd name="T17" fmla="*/ 6771 h 49"/>
                  <a:gd name="T18" fmla="*/ 3297 w 39"/>
                  <a:gd name="T19" fmla="*/ 0 h 49"/>
                  <a:gd name="T20" fmla="*/ 0 w 39"/>
                  <a:gd name="T21" fmla="*/ 0 h 49"/>
                  <a:gd name="T22" fmla="*/ 6961 w 39"/>
                  <a:gd name="T23" fmla="*/ 6771 h 49"/>
                  <a:gd name="T24" fmla="*/ 6961 w 39"/>
                  <a:gd name="T25" fmla="*/ 10335 h 49"/>
                  <a:gd name="T26" fmla="*/ 3297 w 39"/>
                  <a:gd name="T27" fmla="*/ 13898 h 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49">
                    <a:moveTo>
                      <a:pt x="9" y="39"/>
                    </a:moveTo>
                    <a:cubicBezTo>
                      <a:pt x="9" y="48"/>
                      <a:pt x="9" y="48"/>
                      <a:pt x="9" y="48"/>
                    </a:cubicBezTo>
                    <a:lnTo>
                      <a:pt x="19" y="39"/>
                    </a:lnTo>
                    <a:cubicBezTo>
                      <a:pt x="28" y="39"/>
                      <a:pt x="28" y="39"/>
                      <a:pt x="28" y="29"/>
                    </a:cubicBezTo>
                    <a:cubicBezTo>
                      <a:pt x="38" y="29"/>
                      <a:pt x="38" y="19"/>
                      <a:pt x="28" y="19"/>
                    </a:cubicBezTo>
                    <a:cubicBezTo>
                      <a:pt x="38" y="10"/>
                      <a:pt x="38" y="10"/>
                      <a:pt x="3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10"/>
                      <a:pt x="28" y="10"/>
                      <a:pt x="28" y="19"/>
                    </a:cubicBezTo>
                    <a:lnTo>
                      <a:pt x="19" y="19"/>
                    </a:ln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9" y="39"/>
                      <a:pt x="9" y="39"/>
                      <a:pt x="9" y="39"/>
                    </a:cubicBez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15" name="Freeform 484">
                <a:extLst>
                  <a:ext uri="{FF2B5EF4-FFF2-40B4-BE49-F238E27FC236}">
                    <a16:creationId xmlns:a16="http://schemas.microsoft.com/office/drawing/2014/main" id="{744BCBD8-F8BB-3640-A87E-3DAE7BB3A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962150"/>
                <a:ext cx="14288" cy="20638"/>
              </a:xfrm>
              <a:custGeom>
                <a:avLst/>
                <a:gdLst>
                  <a:gd name="T0" fmla="*/ 10624 w 39"/>
                  <a:gd name="T1" fmla="*/ 20282 h 58"/>
                  <a:gd name="T2" fmla="*/ 10624 w 39"/>
                  <a:gd name="T3" fmla="*/ 16724 h 58"/>
                  <a:gd name="T4" fmla="*/ 13922 w 39"/>
                  <a:gd name="T5" fmla="*/ 13521 h 58"/>
                  <a:gd name="T6" fmla="*/ 10624 w 39"/>
                  <a:gd name="T7" fmla="*/ 9963 h 58"/>
                  <a:gd name="T8" fmla="*/ 10624 w 39"/>
                  <a:gd name="T9" fmla="*/ 0 h 58"/>
                  <a:gd name="T10" fmla="*/ 6961 w 39"/>
                  <a:gd name="T11" fmla="*/ 0 h 58"/>
                  <a:gd name="T12" fmla="*/ 6961 w 39"/>
                  <a:gd name="T13" fmla="*/ 9963 h 58"/>
                  <a:gd name="T14" fmla="*/ 0 w 39"/>
                  <a:gd name="T15" fmla="*/ 9963 h 58"/>
                  <a:gd name="T16" fmla="*/ 0 w 39"/>
                  <a:gd name="T17" fmla="*/ 13521 h 58"/>
                  <a:gd name="T18" fmla="*/ 6961 w 39"/>
                  <a:gd name="T19" fmla="*/ 13521 h 58"/>
                  <a:gd name="T20" fmla="*/ 6961 w 39"/>
                  <a:gd name="T21" fmla="*/ 16724 h 58"/>
                  <a:gd name="T22" fmla="*/ 6961 w 39"/>
                  <a:gd name="T23" fmla="*/ 20282 h 58"/>
                  <a:gd name="T24" fmla="*/ 10624 w 39"/>
                  <a:gd name="T25" fmla="*/ 20282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58">
                    <a:moveTo>
                      <a:pt x="29" y="5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38"/>
                      <a:pt x="38" y="38"/>
                      <a:pt x="38" y="38"/>
                    </a:cubicBezTo>
                    <a:cubicBezTo>
                      <a:pt x="38" y="28"/>
                      <a:pt x="29" y="28"/>
                      <a:pt x="29" y="28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38"/>
                    </a:cubicBezTo>
                    <a:lnTo>
                      <a:pt x="19" y="47"/>
                    </a:lnTo>
                    <a:cubicBezTo>
                      <a:pt x="19" y="57"/>
                      <a:pt x="19" y="57"/>
                      <a:pt x="19" y="57"/>
                    </a:cubicBezTo>
                    <a:cubicBezTo>
                      <a:pt x="29" y="57"/>
                      <a:pt x="29" y="57"/>
                      <a:pt x="29" y="57"/>
                    </a:cubicBez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16" name="Freeform 485">
                <a:extLst>
                  <a:ext uri="{FF2B5EF4-FFF2-40B4-BE49-F238E27FC236}">
                    <a16:creationId xmlns:a16="http://schemas.microsoft.com/office/drawing/2014/main" id="{720DB82F-A963-C14B-81C6-04E30DF90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992313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0 h 11"/>
                  <a:gd name="T4" fmla="*/ 0 w 10"/>
                  <a:gd name="T5" fmla="*/ 2886 h 11"/>
                  <a:gd name="T6" fmla="*/ 2858 w 10"/>
                  <a:gd name="T7" fmla="*/ 2886 h 11"/>
                  <a:gd name="T8" fmla="*/ 2858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0"/>
                    </a:lnTo>
                    <a:cubicBezTo>
                      <a:pt x="0" y="10"/>
                      <a:pt x="0" y="10"/>
                      <a:pt x="0" y="10"/>
                    </a:cubicBezTo>
                    <a:lnTo>
                      <a:pt x="9" y="10"/>
                    </a:lnTo>
                    <a:lnTo>
                      <a:pt x="9" y="0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17" name="Freeform 486">
                <a:extLst>
                  <a:ext uri="{FF2B5EF4-FFF2-40B4-BE49-F238E27FC236}">
                    <a16:creationId xmlns:a16="http://schemas.microsoft.com/office/drawing/2014/main" id="{02A3DFDC-6641-4944-BE22-0A7014C9A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982788"/>
                <a:ext cx="3175" cy="7937"/>
              </a:xfrm>
              <a:custGeom>
                <a:avLst/>
                <a:gdLst>
                  <a:gd name="T0" fmla="*/ 0 w 10"/>
                  <a:gd name="T1" fmla="*/ 7540 h 20"/>
                  <a:gd name="T2" fmla="*/ 0 w 10"/>
                  <a:gd name="T3" fmla="*/ 3572 h 20"/>
                  <a:gd name="T4" fmla="*/ 2858 w 10"/>
                  <a:gd name="T5" fmla="*/ 0 h 20"/>
                  <a:gd name="T6" fmla="*/ 0 w 10"/>
                  <a:gd name="T7" fmla="*/ 0 h 20"/>
                  <a:gd name="T8" fmla="*/ 0 w 10"/>
                  <a:gd name="T9" fmla="*/ 3572 h 20"/>
                  <a:gd name="T10" fmla="*/ 0 w 10"/>
                  <a:gd name="T11" fmla="*/ 754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0" y="19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18" name="Freeform 487">
                <a:extLst>
                  <a:ext uri="{FF2B5EF4-FFF2-40B4-BE49-F238E27FC236}">
                    <a16:creationId xmlns:a16="http://schemas.microsoft.com/office/drawing/2014/main" id="{3839A5B6-16A9-734A-9A91-F3209A576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944688"/>
                <a:ext cx="17463" cy="44450"/>
              </a:xfrm>
              <a:custGeom>
                <a:avLst/>
                <a:gdLst>
                  <a:gd name="T0" fmla="*/ 10187 w 48"/>
                  <a:gd name="T1" fmla="*/ 33782 h 125"/>
                  <a:gd name="T2" fmla="*/ 10187 w 48"/>
                  <a:gd name="T3" fmla="*/ 37338 h 125"/>
                  <a:gd name="T4" fmla="*/ 10187 w 48"/>
                  <a:gd name="T5" fmla="*/ 40538 h 125"/>
                  <a:gd name="T6" fmla="*/ 6912 w 48"/>
                  <a:gd name="T7" fmla="*/ 40538 h 125"/>
                  <a:gd name="T8" fmla="*/ 10187 w 48"/>
                  <a:gd name="T9" fmla="*/ 44094 h 125"/>
                  <a:gd name="T10" fmla="*/ 10187 w 48"/>
                  <a:gd name="T11" fmla="*/ 40538 h 125"/>
                  <a:gd name="T12" fmla="*/ 10187 w 48"/>
                  <a:gd name="T13" fmla="*/ 33782 h 125"/>
                  <a:gd name="T14" fmla="*/ 13825 w 48"/>
                  <a:gd name="T15" fmla="*/ 6756 h 125"/>
                  <a:gd name="T16" fmla="*/ 13825 w 48"/>
                  <a:gd name="T17" fmla="*/ 13513 h 125"/>
                  <a:gd name="T18" fmla="*/ 10187 w 48"/>
                  <a:gd name="T19" fmla="*/ 13513 h 125"/>
                  <a:gd name="T20" fmla="*/ 10187 w 48"/>
                  <a:gd name="T21" fmla="*/ 6756 h 125"/>
                  <a:gd name="T22" fmla="*/ 3274 w 48"/>
                  <a:gd name="T23" fmla="*/ 17069 h 125"/>
                  <a:gd name="T24" fmla="*/ 0 w 48"/>
                  <a:gd name="T25" fmla="*/ 17069 h 125"/>
                  <a:gd name="T26" fmla="*/ 10187 w 48"/>
                  <a:gd name="T27" fmla="*/ 6756 h 125"/>
                  <a:gd name="T28" fmla="*/ 3274 w 48"/>
                  <a:gd name="T29" fmla="*/ 6756 h 125"/>
                  <a:gd name="T30" fmla="*/ 3274 w 48"/>
                  <a:gd name="T31" fmla="*/ 3556 h 125"/>
                  <a:gd name="T32" fmla="*/ 10187 w 48"/>
                  <a:gd name="T33" fmla="*/ 3556 h 125"/>
                  <a:gd name="T34" fmla="*/ 13825 w 48"/>
                  <a:gd name="T35" fmla="*/ 0 h 125"/>
                  <a:gd name="T36" fmla="*/ 17099 w 48"/>
                  <a:gd name="T37" fmla="*/ 3556 h 125"/>
                  <a:gd name="T38" fmla="*/ 13825 w 48"/>
                  <a:gd name="T39" fmla="*/ 6756 h 125"/>
                  <a:gd name="T40" fmla="*/ 10187 w 48"/>
                  <a:gd name="T41" fmla="*/ 33782 h 1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" h="125">
                    <a:moveTo>
                      <a:pt x="28" y="95"/>
                    </a:moveTo>
                    <a:cubicBezTo>
                      <a:pt x="28" y="105"/>
                      <a:pt x="28" y="105"/>
                      <a:pt x="28" y="105"/>
                    </a:cubicBezTo>
                    <a:lnTo>
                      <a:pt x="28" y="114"/>
                    </a:lnTo>
                    <a:cubicBezTo>
                      <a:pt x="28" y="105"/>
                      <a:pt x="19" y="114"/>
                      <a:pt x="19" y="11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14"/>
                      <a:pt x="28" y="114"/>
                      <a:pt x="28" y="114"/>
                    </a:cubicBezTo>
                    <a:cubicBezTo>
                      <a:pt x="28" y="95"/>
                      <a:pt x="28" y="95"/>
                      <a:pt x="28" y="95"/>
                    </a:cubicBezTo>
                    <a:lnTo>
                      <a:pt x="38" y="19"/>
                    </a:lnTo>
                    <a:cubicBezTo>
                      <a:pt x="38" y="38"/>
                      <a:pt x="38" y="38"/>
                      <a:pt x="3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0"/>
                      <a:pt x="38" y="0"/>
                    </a:cubicBezTo>
                    <a:lnTo>
                      <a:pt x="47" y="10"/>
                    </a:lnTo>
                    <a:cubicBezTo>
                      <a:pt x="47" y="19"/>
                      <a:pt x="38" y="19"/>
                      <a:pt x="38" y="19"/>
                    </a:cubicBezTo>
                    <a:lnTo>
                      <a:pt x="28" y="95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19" name="Freeform 488">
                <a:extLst>
                  <a:ext uri="{FF2B5EF4-FFF2-40B4-BE49-F238E27FC236}">
                    <a16:creationId xmlns:a16="http://schemas.microsoft.com/office/drawing/2014/main" id="{D06542A7-008A-9A4D-95A0-25BB3705B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944688"/>
                <a:ext cx="17462" cy="14287"/>
              </a:xfrm>
              <a:custGeom>
                <a:avLst/>
                <a:gdLst>
                  <a:gd name="T0" fmla="*/ 6771 w 49"/>
                  <a:gd name="T1" fmla="*/ 6960 h 39"/>
                  <a:gd name="T2" fmla="*/ 6771 w 49"/>
                  <a:gd name="T3" fmla="*/ 13921 h 39"/>
                  <a:gd name="T4" fmla="*/ 6771 w 49"/>
                  <a:gd name="T5" fmla="*/ 6960 h 39"/>
                  <a:gd name="T6" fmla="*/ 3564 w 49"/>
                  <a:gd name="T7" fmla="*/ 6960 h 39"/>
                  <a:gd name="T8" fmla="*/ 0 w 49"/>
                  <a:gd name="T9" fmla="*/ 6960 h 39"/>
                  <a:gd name="T10" fmla="*/ 0 w 49"/>
                  <a:gd name="T11" fmla="*/ 3663 h 39"/>
                  <a:gd name="T12" fmla="*/ 3564 w 49"/>
                  <a:gd name="T13" fmla="*/ 3663 h 39"/>
                  <a:gd name="T14" fmla="*/ 6771 w 49"/>
                  <a:gd name="T15" fmla="*/ 0 h 39"/>
                  <a:gd name="T16" fmla="*/ 10335 w 49"/>
                  <a:gd name="T17" fmla="*/ 3663 h 39"/>
                  <a:gd name="T18" fmla="*/ 17106 w 49"/>
                  <a:gd name="T19" fmla="*/ 3663 h 39"/>
                  <a:gd name="T20" fmla="*/ 17106 w 49"/>
                  <a:gd name="T21" fmla="*/ 6960 h 39"/>
                  <a:gd name="T22" fmla="*/ 10335 w 49"/>
                  <a:gd name="T23" fmla="*/ 6960 h 39"/>
                  <a:gd name="T24" fmla="*/ 6771 w 49"/>
                  <a:gd name="T25" fmla="*/ 696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" h="39">
                    <a:moveTo>
                      <a:pt x="19" y="19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0" y="10"/>
                      <a:pt x="10" y="10"/>
                      <a:pt x="10" y="10"/>
                    </a:cubicBezTo>
                    <a:lnTo>
                      <a:pt x="19" y="0"/>
                    </a:lnTo>
                    <a:cubicBezTo>
                      <a:pt x="29" y="0"/>
                      <a:pt x="29" y="10"/>
                      <a:pt x="29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29" y="19"/>
                      <a:pt x="29" y="19"/>
                      <a:pt x="29" y="19"/>
                    </a:cubicBezTo>
                    <a:lnTo>
                      <a:pt x="19" y="19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20" name="Freeform 489">
                <a:extLst>
                  <a:ext uri="{FF2B5EF4-FFF2-40B4-BE49-F238E27FC236}">
                    <a16:creationId xmlns:a16="http://schemas.microsoft.com/office/drawing/2014/main" id="{6D6DE016-9811-AD43-BBA9-A39FC2FA9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958975"/>
                <a:ext cx="44450" cy="47625"/>
              </a:xfrm>
              <a:custGeom>
                <a:avLst/>
                <a:gdLst>
                  <a:gd name="T0" fmla="*/ 37281 w 124"/>
                  <a:gd name="T1" fmla="*/ 40872 h 134"/>
                  <a:gd name="T2" fmla="*/ 30470 w 124"/>
                  <a:gd name="T3" fmla="*/ 44071 h 134"/>
                  <a:gd name="T4" fmla="*/ 30470 w 124"/>
                  <a:gd name="T5" fmla="*/ 40872 h 134"/>
                  <a:gd name="T6" fmla="*/ 37281 w 124"/>
                  <a:gd name="T7" fmla="*/ 40872 h 134"/>
                  <a:gd name="T8" fmla="*/ 37281 w 124"/>
                  <a:gd name="T9" fmla="*/ 44071 h 134"/>
                  <a:gd name="T10" fmla="*/ 30470 w 124"/>
                  <a:gd name="T11" fmla="*/ 47270 h 134"/>
                  <a:gd name="T12" fmla="*/ 34054 w 124"/>
                  <a:gd name="T13" fmla="*/ 47270 h 134"/>
                  <a:gd name="T14" fmla="*/ 37281 w 124"/>
                  <a:gd name="T15" fmla="*/ 44071 h 134"/>
                  <a:gd name="T16" fmla="*/ 0 w 124"/>
                  <a:gd name="T17" fmla="*/ 0 h 134"/>
                  <a:gd name="T18" fmla="*/ 0 w 124"/>
                  <a:gd name="T19" fmla="*/ 6753 h 134"/>
                  <a:gd name="T20" fmla="*/ 0 w 124"/>
                  <a:gd name="T21" fmla="*/ 0 h 134"/>
                  <a:gd name="T22" fmla="*/ 3226 w 124"/>
                  <a:gd name="T23" fmla="*/ 0 h 134"/>
                  <a:gd name="T24" fmla="*/ 6811 w 124"/>
                  <a:gd name="T25" fmla="*/ 0 h 134"/>
                  <a:gd name="T26" fmla="*/ 6811 w 124"/>
                  <a:gd name="T27" fmla="*/ 6753 h 134"/>
                  <a:gd name="T28" fmla="*/ 3226 w 124"/>
                  <a:gd name="T29" fmla="*/ 6753 h 134"/>
                  <a:gd name="T30" fmla="*/ 3226 w 124"/>
                  <a:gd name="T31" fmla="*/ 0 h 134"/>
                  <a:gd name="T32" fmla="*/ 44092 w 124"/>
                  <a:gd name="T33" fmla="*/ 0 h 134"/>
                  <a:gd name="T34" fmla="*/ 44092 w 124"/>
                  <a:gd name="T35" fmla="*/ 6753 h 134"/>
                  <a:gd name="T36" fmla="*/ 44092 w 124"/>
                  <a:gd name="T37" fmla="*/ 0 h 1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4" h="134">
                    <a:moveTo>
                      <a:pt x="104" y="115"/>
                    </a:moveTo>
                    <a:cubicBezTo>
                      <a:pt x="95" y="115"/>
                      <a:pt x="95" y="124"/>
                      <a:pt x="85" y="124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95" y="115"/>
                      <a:pt x="95" y="115"/>
                      <a:pt x="104" y="115"/>
                    </a:cubicBezTo>
                    <a:lnTo>
                      <a:pt x="104" y="124"/>
                    </a:lnTo>
                    <a:cubicBezTo>
                      <a:pt x="104" y="124"/>
                      <a:pt x="95" y="124"/>
                      <a:pt x="85" y="133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5" y="133"/>
                      <a:pt x="104" y="133"/>
                      <a:pt x="104" y="124"/>
                    </a:cubicBez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23" y="0"/>
                    </a:ln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0"/>
                      <a:pt x="123" y="0"/>
                      <a:pt x="123" y="0"/>
                    </a:cubicBez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221" name="Freeform 490">
                <a:extLst>
                  <a:ext uri="{FF2B5EF4-FFF2-40B4-BE49-F238E27FC236}">
                    <a16:creationId xmlns:a16="http://schemas.microsoft.com/office/drawing/2014/main" id="{4B05BC03-169D-ED4C-99A4-193129C4C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947863"/>
                <a:ext cx="50800" cy="41275"/>
              </a:xfrm>
              <a:custGeom>
                <a:avLst/>
                <a:gdLst>
                  <a:gd name="T0" fmla="*/ 47248 w 143"/>
                  <a:gd name="T1" fmla="*/ 10050 h 115"/>
                  <a:gd name="T2" fmla="*/ 50445 w 143"/>
                  <a:gd name="T3" fmla="*/ 10050 h 115"/>
                  <a:gd name="T4" fmla="*/ 50445 w 143"/>
                  <a:gd name="T5" fmla="*/ 16869 h 115"/>
                  <a:gd name="T6" fmla="*/ 47248 w 143"/>
                  <a:gd name="T7" fmla="*/ 16869 h 115"/>
                  <a:gd name="T8" fmla="*/ 47248 w 143"/>
                  <a:gd name="T9" fmla="*/ 10050 h 115"/>
                  <a:gd name="T10" fmla="*/ 33748 w 143"/>
                  <a:gd name="T11" fmla="*/ 40916 h 115"/>
                  <a:gd name="T12" fmla="*/ 30196 w 143"/>
                  <a:gd name="T13" fmla="*/ 37327 h 115"/>
                  <a:gd name="T14" fmla="*/ 30196 w 143"/>
                  <a:gd name="T15" fmla="*/ 34097 h 115"/>
                  <a:gd name="T16" fmla="*/ 33748 w 143"/>
                  <a:gd name="T17" fmla="*/ 40916 h 115"/>
                  <a:gd name="T18" fmla="*/ 36945 w 143"/>
                  <a:gd name="T19" fmla="*/ 37327 h 115"/>
                  <a:gd name="T20" fmla="*/ 33748 w 143"/>
                  <a:gd name="T21" fmla="*/ 30508 h 115"/>
                  <a:gd name="T22" fmla="*/ 33748 w 143"/>
                  <a:gd name="T23" fmla="*/ 34097 h 115"/>
                  <a:gd name="T24" fmla="*/ 36945 w 143"/>
                  <a:gd name="T25" fmla="*/ 37327 h 115"/>
                  <a:gd name="T26" fmla="*/ 13499 w 143"/>
                  <a:gd name="T27" fmla="*/ 10050 h 115"/>
                  <a:gd name="T28" fmla="*/ 16697 w 143"/>
                  <a:gd name="T29" fmla="*/ 13639 h 115"/>
                  <a:gd name="T30" fmla="*/ 16697 w 143"/>
                  <a:gd name="T31" fmla="*/ 16869 h 115"/>
                  <a:gd name="T32" fmla="*/ 13499 w 143"/>
                  <a:gd name="T33" fmla="*/ 10050 h 115"/>
                  <a:gd name="T34" fmla="*/ 9947 w 143"/>
                  <a:gd name="T35" fmla="*/ 13639 h 115"/>
                  <a:gd name="T36" fmla="*/ 13499 w 143"/>
                  <a:gd name="T37" fmla="*/ 20458 h 115"/>
                  <a:gd name="T38" fmla="*/ 16697 w 143"/>
                  <a:gd name="T39" fmla="*/ 16869 h 115"/>
                  <a:gd name="T40" fmla="*/ 9947 w 143"/>
                  <a:gd name="T41" fmla="*/ 13639 h 115"/>
                  <a:gd name="T42" fmla="*/ 36945 w 143"/>
                  <a:gd name="T43" fmla="*/ 10050 h 115"/>
                  <a:gd name="T44" fmla="*/ 33748 w 143"/>
                  <a:gd name="T45" fmla="*/ 10050 h 115"/>
                  <a:gd name="T46" fmla="*/ 30196 w 143"/>
                  <a:gd name="T47" fmla="*/ 13639 h 115"/>
                  <a:gd name="T48" fmla="*/ 30196 w 143"/>
                  <a:gd name="T49" fmla="*/ 16869 h 115"/>
                  <a:gd name="T50" fmla="*/ 36945 w 143"/>
                  <a:gd name="T51" fmla="*/ 10050 h 115"/>
                  <a:gd name="T52" fmla="*/ 36945 w 143"/>
                  <a:gd name="T53" fmla="*/ 13639 h 115"/>
                  <a:gd name="T54" fmla="*/ 33748 w 143"/>
                  <a:gd name="T55" fmla="*/ 20458 h 115"/>
                  <a:gd name="T56" fmla="*/ 33748 w 143"/>
                  <a:gd name="T57" fmla="*/ 16869 h 115"/>
                  <a:gd name="T58" fmla="*/ 36945 w 143"/>
                  <a:gd name="T59" fmla="*/ 13639 h 115"/>
                  <a:gd name="T60" fmla="*/ 9947 w 143"/>
                  <a:gd name="T61" fmla="*/ 23688 h 115"/>
                  <a:gd name="T62" fmla="*/ 16697 w 143"/>
                  <a:gd name="T63" fmla="*/ 23688 h 115"/>
                  <a:gd name="T64" fmla="*/ 9947 w 143"/>
                  <a:gd name="T65" fmla="*/ 23688 h 115"/>
                  <a:gd name="T66" fmla="*/ 9947 w 143"/>
                  <a:gd name="T67" fmla="*/ 27277 h 115"/>
                  <a:gd name="T68" fmla="*/ 9947 w 143"/>
                  <a:gd name="T69" fmla="*/ 30508 h 115"/>
                  <a:gd name="T70" fmla="*/ 16697 w 143"/>
                  <a:gd name="T71" fmla="*/ 30508 h 115"/>
                  <a:gd name="T72" fmla="*/ 16697 w 143"/>
                  <a:gd name="T73" fmla="*/ 27277 h 115"/>
                  <a:gd name="T74" fmla="*/ 9947 w 143"/>
                  <a:gd name="T75" fmla="*/ 27277 h 115"/>
                  <a:gd name="T76" fmla="*/ 0 w 143"/>
                  <a:gd name="T77" fmla="*/ 0 h 115"/>
                  <a:gd name="T78" fmla="*/ 3197 w 143"/>
                  <a:gd name="T79" fmla="*/ 0 h 115"/>
                  <a:gd name="T80" fmla="*/ 3197 w 143"/>
                  <a:gd name="T81" fmla="*/ 3230 h 115"/>
                  <a:gd name="T82" fmla="*/ 0 w 143"/>
                  <a:gd name="T83" fmla="*/ 0 h 115"/>
                  <a:gd name="T84" fmla="*/ 47248 w 143"/>
                  <a:gd name="T85" fmla="*/ 10050 h 1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3" h="115">
                    <a:moveTo>
                      <a:pt x="133" y="28"/>
                    </a:move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47"/>
                      <a:pt x="142" y="47"/>
                      <a:pt x="142" y="47"/>
                    </a:cubicBezTo>
                    <a:cubicBezTo>
                      <a:pt x="133" y="47"/>
                      <a:pt x="133" y="47"/>
                      <a:pt x="133" y="47"/>
                    </a:cubicBezTo>
                    <a:cubicBezTo>
                      <a:pt x="133" y="28"/>
                      <a:pt x="133" y="28"/>
                      <a:pt x="133" y="28"/>
                    </a:cubicBezTo>
                    <a:lnTo>
                      <a:pt x="95" y="114"/>
                    </a:lnTo>
                    <a:cubicBezTo>
                      <a:pt x="85" y="104"/>
                      <a:pt x="85" y="104"/>
                      <a:pt x="85" y="104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95" y="114"/>
                      <a:pt x="95" y="114"/>
                      <a:pt x="95" y="114"/>
                    </a:cubicBezTo>
                    <a:lnTo>
                      <a:pt x="104" y="104"/>
                    </a:lnTo>
                    <a:cubicBezTo>
                      <a:pt x="95" y="85"/>
                      <a:pt x="95" y="85"/>
                      <a:pt x="95" y="85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104" y="104"/>
                      <a:pt x="104" y="104"/>
                      <a:pt x="104" y="104"/>
                    </a:cubicBezTo>
                    <a:lnTo>
                      <a:pt x="38" y="28"/>
                    </a:ln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38" y="28"/>
                      <a:pt x="38" y="28"/>
                      <a:pt x="38" y="28"/>
                    </a:cubicBezTo>
                    <a:lnTo>
                      <a:pt x="28" y="38"/>
                    </a:lnTo>
                    <a:cubicBezTo>
                      <a:pt x="38" y="57"/>
                      <a:pt x="38" y="57"/>
                      <a:pt x="38" y="5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28" y="38"/>
                      <a:pt x="28" y="38"/>
                      <a:pt x="28" y="38"/>
                    </a:cubicBezTo>
                    <a:lnTo>
                      <a:pt x="104" y="28"/>
                    </a:lnTo>
                    <a:cubicBezTo>
                      <a:pt x="95" y="28"/>
                      <a:pt x="95" y="28"/>
                      <a:pt x="95" y="28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104" y="28"/>
                      <a:pt x="104" y="28"/>
                      <a:pt x="104" y="28"/>
                    </a:cubicBezTo>
                    <a:lnTo>
                      <a:pt x="104" y="38"/>
                    </a:ln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104" y="38"/>
                      <a:pt x="104" y="38"/>
                      <a:pt x="104" y="38"/>
                    </a:cubicBezTo>
                    <a:lnTo>
                      <a:pt x="28" y="66"/>
                    </a:lnTo>
                    <a:cubicBezTo>
                      <a:pt x="47" y="66"/>
                      <a:pt x="47" y="66"/>
                      <a:pt x="47" y="66"/>
                    </a:cubicBezTo>
                    <a:cubicBezTo>
                      <a:pt x="28" y="66"/>
                      <a:pt x="28" y="66"/>
                      <a:pt x="28" y="66"/>
                    </a:cubicBezTo>
                    <a:lnTo>
                      <a:pt x="28" y="76"/>
                    </a:lnTo>
                    <a:cubicBezTo>
                      <a:pt x="28" y="85"/>
                      <a:pt x="28" y="85"/>
                      <a:pt x="28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28" y="76"/>
                      <a:pt x="28" y="76"/>
                      <a:pt x="28" y="76"/>
                    </a:cubicBezTo>
                    <a:lnTo>
                      <a:pt x="0" y="0"/>
                    </a:lnTo>
                    <a:lnTo>
                      <a:pt x="9" y="0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0" y="9"/>
                      <a:pt x="0" y="9"/>
                      <a:pt x="0" y="0"/>
                    </a:cubicBezTo>
                    <a:lnTo>
                      <a:pt x="133" y="28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22" name="Freeform 491">
                <a:extLst>
                  <a:ext uri="{FF2B5EF4-FFF2-40B4-BE49-F238E27FC236}">
                    <a16:creationId xmlns:a16="http://schemas.microsoft.com/office/drawing/2014/main" id="{BA83640D-2A5B-4C4B-82DD-8C1E21118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947863"/>
                <a:ext cx="38100" cy="26987"/>
              </a:xfrm>
              <a:custGeom>
                <a:avLst/>
                <a:gdLst>
                  <a:gd name="T0" fmla="*/ 6829 w 106"/>
                  <a:gd name="T1" fmla="*/ 3154 h 77"/>
                  <a:gd name="T2" fmla="*/ 0 w 106"/>
                  <a:gd name="T3" fmla="*/ 3154 h 77"/>
                  <a:gd name="T4" fmla="*/ 6829 w 106"/>
                  <a:gd name="T5" fmla="*/ 3154 h 77"/>
                  <a:gd name="T6" fmla="*/ 6829 w 106"/>
                  <a:gd name="T7" fmla="*/ 0 h 77"/>
                  <a:gd name="T8" fmla="*/ 0 w 106"/>
                  <a:gd name="T9" fmla="*/ 0 h 77"/>
                  <a:gd name="T10" fmla="*/ 6829 w 106"/>
                  <a:gd name="T11" fmla="*/ 0 h 77"/>
                  <a:gd name="T12" fmla="*/ 34146 w 106"/>
                  <a:gd name="T13" fmla="*/ 26637 h 77"/>
                  <a:gd name="T14" fmla="*/ 37741 w 106"/>
                  <a:gd name="T15" fmla="*/ 23132 h 77"/>
                  <a:gd name="T16" fmla="*/ 37741 w 106"/>
                  <a:gd name="T17" fmla="*/ 26637 h 77"/>
                  <a:gd name="T18" fmla="*/ 34146 w 106"/>
                  <a:gd name="T19" fmla="*/ 26637 h 77"/>
                  <a:gd name="T20" fmla="*/ 6829 w 106"/>
                  <a:gd name="T21" fmla="*/ 3154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77">
                    <a:moveTo>
                      <a:pt x="19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9" y="9"/>
                      <a:pt x="19" y="9"/>
                      <a:pt x="19" y="9"/>
                    </a:cubicBez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95" y="76"/>
                    </a:lnTo>
                    <a:cubicBezTo>
                      <a:pt x="95" y="66"/>
                      <a:pt x="95" y="66"/>
                      <a:pt x="105" y="66"/>
                    </a:cubicBezTo>
                    <a:lnTo>
                      <a:pt x="105" y="76"/>
                    </a:lnTo>
                    <a:cubicBezTo>
                      <a:pt x="95" y="76"/>
                      <a:pt x="95" y="76"/>
                      <a:pt x="95" y="76"/>
                    </a:cubicBezTo>
                    <a:lnTo>
                      <a:pt x="19" y="9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23" name="Freeform 492">
                <a:extLst>
                  <a:ext uri="{FF2B5EF4-FFF2-40B4-BE49-F238E27FC236}">
                    <a16:creationId xmlns:a16="http://schemas.microsoft.com/office/drawing/2014/main" id="{787A73A5-1D30-EA44-86FF-B29088AA8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971675"/>
                <a:ext cx="14287" cy="34925"/>
              </a:xfrm>
              <a:custGeom>
                <a:avLst/>
                <a:gdLst>
                  <a:gd name="T0" fmla="*/ 13921 w 39"/>
                  <a:gd name="T1" fmla="*/ 0 h 96"/>
                  <a:gd name="T2" fmla="*/ 6960 w 39"/>
                  <a:gd name="T3" fmla="*/ 0 h 96"/>
                  <a:gd name="T4" fmla="*/ 13921 w 39"/>
                  <a:gd name="T5" fmla="*/ 0 h 96"/>
                  <a:gd name="T6" fmla="*/ 13921 w 39"/>
                  <a:gd name="T7" fmla="*/ 3638 h 96"/>
                  <a:gd name="T8" fmla="*/ 13921 w 39"/>
                  <a:gd name="T9" fmla="*/ 6912 h 96"/>
                  <a:gd name="T10" fmla="*/ 6960 w 39"/>
                  <a:gd name="T11" fmla="*/ 6912 h 96"/>
                  <a:gd name="T12" fmla="*/ 6960 w 39"/>
                  <a:gd name="T13" fmla="*/ 3638 h 96"/>
                  <a:gd name="T14" fmla="*/ 13921 w 39"/>
                  <a:gd name="T15" fmla="*/ 3638 h 96"/>
                  <a:gd name="T16" fmla="*/ 0 w 39"/>
                  <a:gd name="T17" fmla="*/ 34561 h 96"/>
                  <a:gd name="T18" fmla="*/ 0 w 39"/>
                  <a:gd name="T19" fmla="*/ 31287 h 96"/>
                  <a:gd name="T20" fmla="*/ 3663 w 39"/>
                  <a:gd name="T21" fmla="*/ 34561 h 96"/>
                  <a:gd name="T22" fmla="*/ 0 w 39"/>
                  <a:gd name="T23" fmla="*/ 34561 h 96"/>
                  <a:gd name="T24" fmla="*/ 13921 w 39"/>
                  <a:gd name="T25" fmla="*/ 0 h 9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96">
                    <a:moveTo>
                      <a:pt x="38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38" y="10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38" y="10"/>
                      <a:pt x="38" y="10"/>
                      <a:pt x="38" y="10"/>
                    </a:cubicBezTo>
                    <a:lnTo>
                      <a:pt x="0" y="95"/>
                    </a:ln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10" y="86"/>
                      <a:pt x="10" y="95"/>
                    </a:cubicBezTo>
                    <a:lnTo>
                      <a:pt x="0" y="95"/>
                    </a:lnTo>
                    <a:lnTo>
                      <a:pt x="38" y="0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24" name="Freeform 493">
                <a:extLst>
                  <a:ext uri="{FF2B5EF4-FFF2-40B4-BE49-F238E27FC236}">
                    <a16:creationId xmlns:a16="http://schemas.microsoft.com/office/drawing/2014/main" id="{BA77D210-605B-844C-BAED-AD6D063D0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947863"/>
                <a:ext cx="26987" cy="47625"/>
              </a:xfrm>
              <a:custGeom>
                <a:avLst/>
                <a:gdLst>
                  <a:gd name="T0" fmla="*/ 3154 w 77"/>
                  <a:gd name="T1" fmla="*/ 47270 h 134"/>
                  <a:gd name="T2" fmla="*/ 6659 w 77"/>
                  <a:gd name="T3" fmla="*/ 43715 h 134"/>
                  <a:gd name="T4" fmla="*/ 6659 w 77"/>
                  <a:gd name="T5" fmla="*/ 40517 h 134"/>
                  <a:gd name="T6" fmla="*/ 3154 w 77"/>
                  <a:gd name="T7" fmla="*/ 36963 h 134"/>
                  <a:gd name="T8" fmla="*/ 3154 w 77"/>
                  <a:gd name="T9" fmla="*/ 47270 h 134"/>
                  <a:gd name="T10" fmla="*/ 0 w 77"/>
                  <a:gd name="T11" fmla="*/ 43715 h 134"/>
                  <a:gd name="T12" fmla="*/ 0 w 77"/>
                  <a:gd name="T13" fmla="*/ 40517 h 134"/>
                  <a:gd name="T14" fmla="*/ 3154 w 77"/>
                  <a:gd name="T15" fmla="*/ 36963 h 134"/>
                  <a:gd name="T16" fmla="*/ 3154 w 77"/>
                  <a:gd name="T17" fmla="*/ 47270 h 134"/>
                  <a:gd name="T18" fmla="*/ 23132 w 77"/>
                  <a:gd name="T19" fmla="*/ 0 h 134"/>
                  <a:gd name="T20" fmla="*/ 26637 w 77"/>
                  <a:gd name="T21" fmla="*/ 0 h 134"/>
                  <a:gd name="T22" fmla="*/ 26637 w 77"/>
                  <a:gd name="T23" fmla="*/ 3199 h 134"/>
                  <a:gd name="T24" fmla="*/ 23132 w 77"/>
                  <a:gd name="T25" fmla="*/ 0 h 134"/>
                  <a:gd name="T26" fmla="*/ 3154 w 77"/>
                  <a:gd name="T27" fmla="*/ 4727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" h="134">
                    <a:moveTo>
                      <a:pt x="9" y="133"/>
                    </a:moveTo>
                    <a:cubicBezTo>
                      <a:pt x="19" y="123"/>
                      <a:pt x="19" y="123"/>
                      <a:pt x="19" y="123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9" y="133"/>
                      <a:pt x="9" y="133"/>
                      <a:pt x="9" y="133"/>
                    </a:cubicBezTo>
                    <a:lnTo>
                      <a:pt x="66" y="0"/>
                    </a:lnTo>
                    <a:lnTo>
                      <a:pt x="76" y="0"/>
                    </a:lnTo>
                    <a:cubicBezTo>
                      <a:pt x="76" y="9"/>
                      <a:pt x="76" y="9"/>
                      <a:pt x="76" y="9"/>
                    </a:cubicBezTo>
                    <a:cubicBezTo>
                      <a:pt x="66" y="9"/>
                      <a:pt x="66" y="9"/>
                      <a:pt x="66" y="0"/>
                    </a:cubicBezTo>
                    <a:lnTo>
                      <a:pt x="9" y="133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25" name="Freeform 494">
                <a:extLst>
                  <a:ext uri="{FF2B5EF4-FFF2-40B4-BE49-F238E27FC236}">
                    <a16:creationId xmlns:a16="http://schemas.microsoft.com/office/drawing/2014/main" id="{CB4B05D8-0130-C54C-A882-80B6FB186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947863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26" name="Freeform 495">
                <a:extLst>
                  <a:ext uri="{FF2B5EF4-FFF2-40B4-BE49-F238E27FC236}">
                    <a16:creationId xmlns:a16="http://schemas.microsoft.com/office/drawing/2014/main" id="{B3592B00-56D9-B440-ADA6-9DEDD92EB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947863"/>
                <a:ext cx="7937" cy="3175"/>
              </a:xfrm>
              <a:custGeom>
                <a:avLst/>
                <a:gdLst>
                  <a:gd name="T0" fmla="*/ 0 w 20"/>
                  <a:gd name="T1" fmla="*/ 2858 h 10"/>
                  <a:gd name="T2" fmla="*/ 7540 w 20"/>
                  <a:gd name="T3" fmla="*/ 2858 h 10"/>
                  <a:gd name="T4" fmla="*/ 0 w 20"/>
                  <a:gd name="T5" fmla="*/ 2858 h 10"/>
                  <a:gd name="T6" fmla="*/ 0 w 20"/>
                  <a:gd name="T7" fmla="*/ 0 h 10"/>
                  <a:gd name="T8" fmla="*/ 7540 w 20"/>
                  <a:gd name="T9" fmla="*/ 0 h 10"/>
                  <a:gd name="T10" fmla="*/ 0 w 2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">
                    <a:moveTo>
                      <a:pt x="0" y="9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227" name="Freeform 496">
                <a:extLst>
                  <a:ext uri="{FF2B5EF4-FFF2-40B4-BE49-F238E27FC236}">
                    <a16:creationId xmlns:a16="http://schemas.microsoft.com/office/drawing/2014/main" id="{82C909CC-541A-714E-853E-DB23D360A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955800"/>
                <a:ext cx="3175" cy="7938"/>
              </a:xfrm>
              <a:custGeom>
                <a:avLst/>
                <a:gdLst>
                  <a:gd name="T0" fmla="*/ 2858 w 10"/>
                  <a:gd name="T1" fmla="*/ 0 h 20"/>
                  <a:gd name="T2" fmla="*/ 0 w 10"/>
                  <a:gd name="T3" fmla="*/ 0 h 20"/>
                  <a:gd name="T4" fmla="*/ 0 w 10"/>
                  <a:gd name="T5" fmla="*/ 7541 h 20"/>
                  <a:gd name="T6" fmla="*/ 2858 w 10"/>
                  <a:gd name="T7" fmla="*/ 7541 h 20"/>
                  <a:gd name="T8" fmla="*/ 2858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9" y="0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28" name="Freeform 497">
                <a:extLst>
                  <a:ext uri="{FF2B5EF4-FFF2-40B4-BE49-F238E27FC236}">
                    <a16:creationId xmlns:a16="http://schemas.microsoft.com/office/drawing/2014/main" id="{CE539996-C862-EE43-96EA-6E60EE3EA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955800"/>
                <a:ext cx="3175" cy="7938"/>
              </a:xfrm>
              <a:custGeom>
                <a:avLst/>
                <a:gdLst>
                  <a:gd name="T0" fmla="*/ 0 w 11"/>
                  <a:gd name="T1" fmla="*/ 0 h 20"/>
                  <a:gd name="T2" fmla="*/ 2886 w 11"/>
                  <a:gd name="T3" fmla="*/ 0 h 20"/>
                  <a:gd name="T4" fmla="*/ 2886 w 11"/>
                  <a:gd name="T5" fmla="*/ 7541 h 20"/>
                  <a:gd name="T6" fmla="*/ 0 w 11"/>
                  <a:gd name="T7" fmla="*/ 7541 h 20"/>
                  <a:gd name="T8" fmla="*/ 0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lnTo>
                      <a:pt x="10" y="0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C8B1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29" name="Freeform 498">
                <a:extLst>
                  <a:ext uri="{FF2B5EF4-FFF2-40B4-BE49-F238E27FC236}">
                    <a16:creationId xmlns:a16="http://schemas.microsoft.com/office/drawing/2014/main" id="{7F6FE155-C724-A44A-8597-BE0B35801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971675"/>
                <a:ext cx="7937" cy="7938"/>
              </a:xfrm>
              <a:custGeom>
                <a:avLst/>
                <a:gdLst>
                  <a:gd name="T0" fmla="*/ 0 w 20"/>
                  <a:gd name="T1" fmla="*/ 3969 h 20"/>
                  <a:gd name="T2" fmla="*/ 3572 w 20"/>
                  <a:gd name="T3" fmla="*/ 0 h 20"/>
                  <a:gd name="T4" fmla="*/ 7540 w 20"/>
                  <a:gd name="T5" fmla="*/ 3969 h 20"/>
                  <a:gd name="T6" fmla="*/ 3572 w 20"/>
                  <a:gd name="T7" fmla="*/ 7541 h 20"/>
                  <a:gd name="T8" fmla="*/ 0 w 20"/>
                  <a:gd name="T9" fmla="*/ 396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10"/>
                    </a:moveTo>
                    <a:cubicBezTo>
                      <a:pt x="0" y="0"/>
                      <a:pt x="9" y="0"/>
                      <a:pt x="9" y="0"/>
                    </a:cubicBezTo>
                    <a:cubicBezTo>
                      <a:pt x="19" y="0"/>
                      <a:pt x="19" y="0"/>
                      <a:pt x="19" y="10"/>
                    </a:cubicBezTo>
                    <a:cubicBezTo>
                      <a:pt x="19" y="10"/>
                      <a:pt x="19" y="19"/>
                      <a:pt x="9" y="19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058E6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8B1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30" name="Freeform 499">
                <a:extLst>
                  <a:ext uri="{FF2B5EF4-FFF2-40B4-BE49-F238E27FC236}">
                    <a16:creationId xmlns:a16="http://schemas.microsoft.com/office/drawing/2014/main" id="{EE31D881-F6BC-C84E-9B1A-7FB1054D2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879600"/>
                <a:ext cx="11112" cy="7938"/>
              </a:xfrm>
              <a:custGeom>
                <a:avLst/>
                <a:gdLst>
                  <a:gd name="T0" fmla="*/ 10729 w 29"/>
                  <a:gd name="T1" fmla="*/ 7541 h 20"/>
                  <a:gd name="T2" fmla="*/ 10729 w 29"/>
                  <a:gd name="T3" fmla="*/ 3969 h 20"/>
                  <a:gd name="T4" fmla="*/ 7280 w 29"/>
                  <a:gd name="T5" fmla="*/ 3969 h 20"/>
                  <a:gd name="T6" fmla="*/ 3449 w 29"/>
                  <a:gd name="T7" fmla="*/ 0 h 20"/>
                  <a:gd name="T8" fmla="*/ 0 w 29"/>
                  <a:gd name="T9" fmla="*/ 0 h 20"/>
                  <a:gd name="T10" fmla="*/ 3449 w 29"/>
                  <a:gd name="T11" fmla="*/ 3969 h 20"/>
                  <a:gd name="T12" fmla="*/ 10729 w 29"/>
                  <a:gd name="T13" fmla="*/ 3969 h 20"/>
                  <a:gd name="T14" fmla="*/ 10729 w 29"/>
                  <a:gd name="T15" fmla="*/ 7541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8" y="19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" y="10"/>
                    </a:lnTo>
                    <a:cubicBezTo>
                      <a:pt x="19" y="19"/>
                      <a:pt x="19" y="10"/>
                      <a:pt x="28" y="10"/>
                    </a:cubicBezTo>
                    <a:lnTo>
                      <a:pt x="28" y="19"/>
                    </a:ln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8B1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31" name="Freeform 500">
                <a:extLst>
                  <a:ext uri="{FF2B5EF4-FFF2-40B4-BE49-F238E27FC236}">
                    <a16:creationId xmlns:a16="http://schemas.microsoft.com/office/drawing/2014/main" id="{A57ED53A-10E1-1442-816B-BC37FF5C5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879600"/>
                <a:ext cx="11112" cy="7938"/>
              </a:xfrm>
              <a:custGeom>
                <a:avLst/>
                <a:gdLst>
                  <a:gd name="T0" fmla="*/ 10729 w 29"/>
                  <a:gd name="T1" fmla="*/ 7541 h 20"/>
                  <a:gd name="T2" fmla="*/ 10729 w 29"/>
                  <a:gd name="T3" fmla="*/ 3969 h 20"/>
                  <a:gd name="T4" fmla="*/ 7280 w 29"/>
                  <a:gd name="T5" fmla="*/ 3969 h 20"/>
                  <a:gd name="T6" fmla="*/ 3449 w 29"/>
                  <a:gd name="T7" fmla="*/ 0 h 20"/>
                  <a:gd name="T8" fmla="*/ 0 w 29"/>
                  <a:gd name="T9" fmla="*/ 0 h 20"/>
                  <a:gd name="T10" fmla="*/ 3449 w 29"/>
                  <a:gd name="T11" fmla="*/ 3969 h 20"/>
                  <a:gd name="T12" fmla="*/ 10729 w 29"/>
                  <a:gd name="T13" fmla="*/ 3969 h 20"/>
                  <a:gd name="T14" fmla="*/ 10729 w 29"/>
                  <a:gd name="T15" fmla="*/ 7541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8" y="19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" y="10"/>
                    </a:lnTo>
                    <a:cubicBezTo>
                      <a:pt x="19" y="19"/>
                      <a:pt x="19" y="10"/>
                      <a:pt x="28" y="10"/>
                    </a:cubicBezTo>
                    <a:lnTo>
                      <a:pt x="28" y="1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32" name="Freeform 501">
                <a:extLst>
                  <a:ext uri="{FF2B5EF4-FFF2-40B4-BE49-F238E27FC236}">
                    <a16:creationId xmlns:a16="http://schemas.microsoft.com/office/drawing/2014/main" id="{58D9F4E9-B671-0946-AC09-77EADF3E1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876425"/>
                <a:ext cx="44450" cy="55563"/>
              </a:xfrm>
              <a:custGeom>
                <a:avLst/>
                <a:gdLst>
                  <a:gd name="T0" fmla="*/ 30582 w 125"/>
                  <a:gd name="T1" fmla="*/ 10168 h 153"/>
                  <a:gd name="T2" fmla="*/ 30582 w 125"/>
                  <a:gd name="T3" fmla="*/ 10168 h 153"/>
                  <a:gd name="T4" fmla="*/ 33782 w 125"/>
                  <a:gd name="T5" fmla="*/ 17068 h 153"/>
                  <a:gd name="T6" fmla="*/ 30582 w 125"/>
                  <a:gd name="T7" fmla="*/ 20700 h 153"/>
                  <a:gd name="T8" fmla="*/ 27026 w 125"/>
                  <a:gd name="T9" fmla="*/ 17068 h 153"/>
                  <a:gd name="T10" fmla="*/ 27026 w 125"/>
                  <a:gd name="T11" fmla="*/ 23968 h 153"/>
                  <a:gd name="T12" fmla="*/ 30582 w 125"/>
                  <a:gd name="T13" fmla="*/ 27600 h 153"/>
                  <a:gd name="T14" fmla="*/ 37338 w 125"/>
                  <a:gd name="T15" fmla="*/ 23968 h 153"/>
                  <a:gd name="T16" fmla="*/ 37338 w 125"/>
                  <a:gd name="T17" fmla="*/ 13800 h 153"/>
                  <a:gd name="T18" fmla="*/ 40538 w 125"/>
                  <a:gd name="T19" fmla="*/ 3268 h 153"/>
                  <a:gd name="T20" fmla="*/ 40538 w 125"/>
                  <a:gd name="T21" fmla="*/ 3268 h 153"/>
                  <a:gd name="T22" fmla="*/ 44094 w 125"/>
                  <a:gd name="T23" fmla="*/ 3268 h 153"/>
                  <a:gd name="T24" fmla="*/ 44094 w 125"/>
                  <a:gd name="T25" fmla="*/ 6900 h 153"/>
                  <a:gd name="T26" fmla="*/ 40538 w 125"/>
                  <a:gd name="T27" fmla="*/ 13800 h 153"/>
                  <a:gd name="T28" fmla="*/ 40538 w 125"/>
                  <a:gd name="T29" fmla="*/ 27600 h 153"/>
                  <a:gd name="T30" fmla="*/ 33782 w 125"/>
                  <a:gd name="T31" fmla="*/ 34500 h 153"/>
                  <a:gd name="T32" fmla="*/ 33782 w 125"/>
                  <a:gd name="T33" fmla="*/ 41400 h 153"/>
                  <a:gd name="T34" fmla="*/ 37338 w 125"/>
                  <a:gd name="T35" fmla="*/ 48300 h 153"/>
                  <a:gd name="T36" fmla="*/ 33782 w 125"/>
                  <a:gd name="T37" fmla="*/ 55200 h 153"/>
                  <a:gd name="T38" fmla="*/ 30582 w 125"/>
                  <a:gd name="T39" fmla="*/ 55200 h 153"/>
                  <a:gd name="T40" fmla="*/ 27026 w 125"/>
                  <a:gd name="T41" fmla="*/ 51931 h 153"/>
                  <a:gd name="T42" fmla="*/ 30582 w 125"/>
                  <a:gd name="T43" fmla="*/ 48300 h 153"/>
                  <a:gd name="T44" fmla="*/ 30582 w 125"/>
                  <a:gd name="T45" fmla="*/ 44668 h 153"/>
                  <a:gd name="T46" fmla="*/ 30582 w 125"/>
                  <a:gd name="T47" fmla="*/ 44668 h 153"/>
                  <a:gd name="T48" fmla="*/ 27026 w 125"/>
                  <a:gd name="T49" fmla="*/ 48300 h 153"/>
                  <a:gd name="T50" fmla="*/ 27026 w 125"/>
                  <a:gd name="T51" fmla="*/ 41400 h 153"/>
                  <a:gd name="T52" fmla="*/ 27026 w 125"/>
                  <a:gd name="T53" fmla="*/ 38131 h 153"/>
                  <a:gd name="T54" fmla="*/ 23825 w 125"/>
                  <a:gd name="T55" fmla="*/ 44668 h 153"/>
                  <a:gd name="T56" fmla="*/ 17069 w 125"/>
                  <a:gd name="T57" fmla="*/ 48300 h 153"/>
                  <a:gd name="T58" fmla="*/ 13513 w 125"/>
                  <a:gd name="T59" fmla="*/ 48300 h 153"/>
                  <a:gd name="T60" fmla="*/ 13513 w 125"/>
                  <a:gd name="T61" fmla="*/ 44668 h 153"/>
                  <a:gd name="T62" fmla="*/ 10312 w 125"/>
                  <a:gd name="T63" fmla="*/ 44668 h 153"/>
                  <a:gd name="T64" fmla="*/ 10312 w 125"/>
                  <a:gd name="T65" fmla="*/ 41400 h 153"/>
                  <a:gd name="T66" fmla="*/ 17069 w 125"/>
                  <a:gd name="T67" fmla="*/ 41400 h 153"/>
                  <a:gd name="T68" fmla="*/ 17069 w 125"/>
                  <a:gd name="T69" fmla="*/ 41400 h 153"/>
                  <a:gd name="T70" fmla="*/ 17069 w 125"/>
                  <a:gd name="T71" fmla="*/ 34500 h 153"/>
                  <a:gd name="T72" fmla="*/ 20269 w 125"/>
                  <a:gd name="T73" fmla="*/ 30868 h 153"/>
                  <a:gd name="T74" fmla="*/ 17069 w 125"/>
                  <a:gd name="T75" fmla="*/ 23968 h 153"/>
                  <a:gd name="T76" fmla="*/ 13513 w 125"/>
                  <a:gd name="T77" fmla="*/ 23968 h 153"/>
                  <a:gd name="T78" fmla="*/ 10312 w 125"/>
                  <a:gd name="T79" fmla="*/ 30868 h 153"/>
                  <a:gd name="T80" fmla="*/ 6756 w 125"/>
                  <a:gd name="T81" fmla="*/ 27600 h 153"/>
                  <a:gd name="T82" fmla="*/ 3556 w 125"/>
                  <a:gd name="T83" fmla="*/ 30868 h 153"/>
                  <a:gd name="T84" fmla="*/ 3556 w 125"/>
                  <a:gd name="T85" fmla="*/ 30868 h 153"/>
                  <a:gd name="T86" fmla="*/ 3556 w 125"/>
                  <a:gd name="T87" fmla="*/ 27600 h 153"/>
                  <a:gd name="T88" fmla="*/ 3556 w 125"/>
                  <a:gd name="T89" fmla="*/ 23968 h 153"/>
                  <a:gd name="T90" fmla="*/ 10312 w 125"/>
                  <a:gd name="T91" fmla="*/ 23968 h 153"/>
                  <a:gd name="T92" fmla="*/ 6756 w 125"/>
                  <a:gd name="T93" fmla="*/ 17068 h 153"/>
                  <a:gd name="T94" fmla="*/ 6756 w 125"/>
                  <a:gd name="T95" fmla="*/ 17068 h 153"/>
                  <a:gd name="T96" fmla="*/ 0 w 125"/>
                  <a:gd name="T97" fmla="*/ 17068 h 153"/>
                  <a:gd name="T98" fmla="*/ 3556 w 125"/>
                  <a:gd name="T99" fmla="*/ 10168 h 153"/>
                  <a:gd name="T100" fmla="*/ 0 w 125"/>
                  <a:gd name="T101" fmla="*/ 10168 h 153"/>
                  <a:gd name="T102" fmla="*/ 3556 w 125"/>
                  <a:gd name="T103" fmla="*/ 6900 h 153"/>
                  <a:gd name="T104" fmla="*/ 6756 w 125"/>
                  <a:gd name="T105" fmla="*/ 6900 h 153"/>
                  <a:gd name="T106" fmla="*/ 6756 w 125"/>
                  <a:gd name="T107" fmla="*/ 10168 h 153"/>
                  <a:gd name="T108" fmla="*/ 10312 w 125"/>
                  <a:gd name="T109" fmla="*/ 13800 h 153"/>
                  <a:gd name="T110" fmla="*/ 17069 w 125"/>
                  <a:gd name="T111" fmla="*/ 13800 h 153"/>
                  <a:gd name="T112" fmla="*/ 17069 w 125"/>
                  <a:gd name="T113" fmla="*/ 10168 h 153"/>
                  <a:gd name="T114" fmla="*/ 20269 w 125"/>
                  <a:gd name="T115" fmla="*/ 6900 h 153"/>
                  <a:gd name="T116" fmla="*/ 20269 w 125"/>
                  <a:gd name="T117" fmla="*/ 3268 h 153"/>
                  <a:gd name="T118" fmla="*/ 23825 w 125"/>
                  <a:gd name="T119" fmla="*/ 0 h 153"/>
                  <a:gd name="T120" fmla="*/ 30582 w 125"/>
                  <a:gd name="T121" fmla="*/ 6900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5" h="153">
                    <a:moveTo>
                      <a:pt x="86" y="19"/>
                    </a:moveTo>
                    <a:lnTo>
                      <a:pt x="86" y="28"/>
                    </a:lnTo>
                    <a:lnTo>
                      <a:pt x="86" y="38"/>
                    </a:lnTo>
                    <a:lnTo>
                      <a:pt x="86" y="28"/>
                    </a:lnTo>
                    <a:lnTo>
                      <a:pt x="86" y="38"/>
                    </a:lnTo>
                    <a:cubicBezTo>
                      <a:pt x="86" y="38"/>
                      <a:pt x="95" y="38"/>
                      <a:pt x="95" y="47"/>
                    </a:cubicBezTo>
                    <a:lnTo>
                      <a:pt x="86" y="47"/>
                    </a:lnTo>
                    <a:lnTo>
                      <a:pt x="86" y="57"/>
                    </a:lnTo>
                    <a:lnTo>
                      <a:pt x="86" y="47"/>
                    </a:lnTo>
                    <a:lnTo>
                      <a:pt x="76" y="47"/>
                    </a:lnTo>
                    <a:lnTo>
                      <a:pt x="76" y="57"/>
                    </a:lnTo>
                    <a:lnTo>
                      <a:pt x="76" y="66"/>
                    </a:lnTo>
                    <a:lnTo>
                      <a:pt x="76" y="57"/>
                    </a:lnTo>
                    <a:cubicBezTo>
                      <a:pt x="76" y="66"/>
                      <a:pt x="76" y="66"/>
                      <a:pt x="86" y="76"/>
                    </a:cubicBezTo>
                    <a:cubicBezTo>
                      <a:pt x="86" y="85"/>
                      <a:pt x="95" y="95"/>
                      <a:pt x="105" y="85"/>
                    </a:cubicBezTo>
                    <a:cubicBezTo>
                      <a:pt x="114" y="85"/>
                      <a:pt x="114" y="66"/>
                      <a:pt x="105" y="66"/>
                    </a:cubicBezTo>
                    <a:cubicBezTo>
                      <a:pt x="105" y="57"/>
                      <a:pt x="105" y="47"/>
                      <a:pt x="105" y="47"/>
                    </a:cubicBezTo>
                    <a:lnTo>
                      <a:pt x="105" y="38"/>
                    </a:lnTo>
                    <a:cubicBezTo>
                      <a:pt x="105" y="28"/>
                      <a:pt x="105" y="28"/>
                      <a:pt x="105" y="19"/>
                    </a:cubicBezTo>
                    <a:lnTo>
                      <a:pt x="114" y="9"/>
                    </a:lnTo>
                    <a:lnTo>
                      <a:pt x="114" y="0"/>
                    </a:lnTo>
                    <a:lnTo>
                      <a:pt x="114" y="9"/>
                    </a:lnTo>
                    <a:cubicBezTo>
                      <a:pt x="124" y="9"/>
                      <a:pt x="124" y="0"/>
                      <a:pt x="124" y="0"/>
                    </a:cubicBezTo>
                    <a:lnTo>
                      <a:pt x="124" y="9"/>
                    </a:lnTo>
                    <a:lnTo>
                      <a:pt x="114" y="19"/>
                    </a:lnTo>
                    <a:lnTo>
                      <a:pt x="124" y="19"/>
                    </a:lnTo>
                    <a:cubicBezTo>
                      <a:pt x="114" y="28"/>
                      <a:pt x="124" y="28"/>
                      <a:pt x="114" y="2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05" y="38"/>
                      <a:pt x="105" y="57"/>
                      <a:pt x="114" y="57"/>
                    </a:cubicBezTo>
                    <a:lnTo>
                      <a:pt x="114" y="76"/>
                    </a:lnTo>
                    <a:cubicBezTo>
                      <a:pt x="114" y="76"/>
                      <a:pt x="114" y="85"/>
                      <a:pt x="114" y="95"/>
                    </a:cubicBezTo>
                    <a:cubicBezTo>
                      <a:pt x="105" y="95"/>
                      <a:pt x="105" y="95"/>
                      <a:pt x="95" y="95"/>
                    </a:cubicBezTo>
                    <a:lnTo>
                      <a:pt x="95" y="105"/>
                    </a:lnTo>
                    <a:cubicBezTo>
                      <a:pt x="95" y="114"/>
                      <a:pt x="95" y="114"/>
                      <a:pt x="95" y="114"/>
                    </a:cubicBezTo>
                    <a:cubicBezTo>
                      <a:pt x="95" y="123"/>
                      <a:pt x="105" y="114"/>
                      <a:pt x="105" y="123"/>
                    </a:cubicBezTo>
                    <a:lnTo>
                      <a:pt x="105" y="133"/>
                    </a:lnTo>
                    <a:cubicBezTo>
                      <a:pt x="95" y="133"/>
                      <a:pt x="95" y="143"/>
                      <a:pt x="95" y="143"/>
                    </a:cubicBezTo>
                    <a:cubicBezTo>
                      <a:pt x="95" y="143"/>
                      <a:pt x="105" y="152"/>
                      <a:pt x="95" y="152"/>
                    </a:cubicBezTo>
                    <a:cubicBezTo>
                      <a:pt x="95" y="143"/>
                      <a:pt x="95" y="143"/>
                      <a:pt x="86" y="143"/>
                    </a:cubicBezTo>
                    <a:lnTo>
                      <a:pt x="86" y="152"/>
                    </a:lnTo>
                    <a:cubicBezTo>
                      <a:pt x="86" y="143"/>
                      <a:pt x="86" y="143"/>
                      <a:pt x="86" y="143"/>
                    </a:cubicBezTo>
                    <a:lnTo>
                      <a:pt x="76" y="143"/>
                    </a:lnTo>
                    <a:lnTo>
                      <a:pt x="86" y="143"/>
                    </a:lnTo>
                    <a:cubicBezTo>
                      <a:pt x="76" y="133"/>
                      <a:pt x="76" y="133"/>
                      <a:pt x="86" y="133"/>
                    </a:cubicBezTo>
                    <a:lnTo>
                      <a:pt x="95" y="133"/>
                    </a:lnTo>
                    <a:lnTo>
                      <a:pt x="86" y="123"/>
                    </a:lnTo>
                    <a:lnTo>
                      <a:pt x="86" y="133"/>
                    </a:lnTo>
                    <a:lnTo>
                      <a:pt x="86" y="123"/>
                    </a:lnTo>
                    <a:lnTo>
                      <a:pt x="76" y="123"/>
                    </a:lnTo>
                    <a:cubicBezTo>
                      <a:pt x="76" y="123"/>
                      <a:pt x="86" y="133"/>
                      <a:pt x="76" y="133"/>
                    </a:cubicBezTo>
                    <a:lnTo>
                      <a:pt x="76" y="123"/>
                    </a:lnTo>
                    <a:lnTo>
                      <a:pt x="76" y="114"/>
                    </a:lnTo>
                    <a:cubicBezTo>
                      <a:pt x="67" y="114"/>
                      <a:pt x="67" y="114"/>
                      <a:pt x="67" y="114"/>
                    </a:cubicBezTo>
                    <a:cubicBezTo>
                      <a:pt x="76" y="114"/>
                      <a:pt x="76" y="105"/>
                      <a:pt x="7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57" y="114"/>
                      <a:pt x="57" y="114"/>
                      <a:pt x="67" y="123"/>
                    </a:cubicBezTo>
                    <a:cubicBezTo>
                      <a:pt x="67" y="123"/>
                      <a:pt x="67" y="133"/>
                      <a:pt x="57" y="133"/>
                    </a:cubicBezTo>
                    <a:cubicBezTo>
                      <a:pt x="48" y="133"/>
                      <a:pt x="48" y="133"/>
                      <a:pt x="48" y="133"/>
                    </a:cubicBezTo>
                    <a:lnTo>
                      <a:pt x="48" y="123"/>
                    </a:lnTo>
                    <a:cubicBezTo>
                      <a:pt x="48" y="133"/>
                      <a:pt x="38" y="133"/>
                      <a:pt x="38" y="133"/>
                    </a:cubicBezTo>
                    <a:cubicBezTo>
                      <a:pt x="48" y="133"/>
                      <a:pt x="38" y="133"/>
                      <a:pt x="38" y="133"/>
                    </a:cubicBezTo>
                    <a:cubicBezTo>
                      <a:pt x="38" y="123"/>
                      <a:pt x="38" y="123"/>
                      <a:pt x="38" y="123"/>
                    </a:cubicBezTo>
                    <a:lnTo>
                      <a:pt x="29" y="123"/>
                    </a:lnTo>
                    <a:cubicBezTo>
                      <a:pt x="29" y="123"/>
                      <a:pt x="29" y="133"/>
                      <a:pt x="29" y="123"/>
                    </a:cubicBezTo>
                    <a:lnTo>
                      <a:pt x="38" y="123"/>
                    </a:lnTo>
                    <a:cubicBezTo>
                      <a:pt x="38" y="123"/>
                      <a:pt x="38" y="114"/>
                      <a:pt x="29" y="114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38" y="114"/>
                      <a:pt x="48" y="123"/>
                      <a:pt x="48" y="114"/>
                    </a:cubicBezTo>
                    <a:lnTo>
                      <a:pt x="48" y="105"/>
                    </a:lnTo>
                    <a:lnTo>
                      <a:pt x="48" y="114"/>
                    </a:lnTo>
                    <a:lnTo>
                      <a:pt x="48" y="105"/>
                    </a:lnTo>
                    <a:lnTo>
                      <a:pt x="48" y="95"/>
                    </a:lnTo>
                    <a:cubicBezTo>
                      <a:pt x="57" y="95"/>
                      <a:pt x="57" y="95"/>
                      <a:pt x="67" y="95"/>
                    </a:cubicBezTo>
                    <a:lnTo>
                      <a:pt x="57" y="85"/>
                    </a:lnTo>
                    <a:lnTo>
                      <a:pt x="48" y="76"/>
                    </a:lnTo>
                    <a:lnTo>
                      <a:pt x="48" y="66"/>
                    </a:lnTo>
                    <a:cubicBezTo>
                      <a:pt x="38" y="76"/>
                      <a:pt x="38" y="76"/>
                      <a:pt x="38" y="76"/>
                    </a:cubicBezTo>
                    <a:lnTo>
                      <a:pt x="38" y="66"/>
                    </a:lnTo>
                    <a:cubicBezTo>
                      <a:pt x="38" y="66"/>
                      <a:pt x="38" y="76"/>
                      <a:pt x="29" y="76"/>
                    </a:cubicBezTo>
                    <a:lnTo>
                      <a:pt x="29" y="85"/>
                    </a:lnTo>
                    <a:lnTo>
                      <a:pt x="29" y="76"/>
                    </a:lnTo>
                    <a:lnTo>
                      <a:pt x="19" y="76"/>
                    </a:lnTo>
                    <a:cubicBezTo>
                      <a:pt x="19" y="85"/>
                      <a:pt x="19" y="85"/>
                      <a:pt x="19" y="85"/>
                    </a:cubicBezTo>
                    <a:lnTo>
                      <a:pt x="10" y="85"/>
                    </a:lnTo>
                    <a:lnTo>
                      <a:pt x="10" y="76"/>
                    </a:lnTo>
                    <a:lnTo>
                      <a:pt x="10" y="85"/>
                    </a:lnTo>
                    <a:cubicBezTo>
                      <a:pt x="10" y="85"/>
                      <a:pt x="0" y="85"/>
                      <a:pt x="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9" y="66"/>
                      <a:pt x="19" y="66"/>
                      <a:pt x="19" y="66"/>
                    </a:cubicBezTo>
                    <a:lnTo>
                      <a:pt x="29" y="66"/>
                    </a:lnTo>
                    <a:lnTo>
                      <a:pt x="29" y="57"/>
                    </a:lnTo>
                    <a:cubicBezTo>
                      <a:pt x="19" y="47"/>
                      <a:pt x="19" y="47"/>
                      <a:pt x="19" y="47"/>
                    </a:cubicBezTo>
                    <a:lnTo>
                      <a:pt x="10" y="47"/>
                    </a:lnTo>
                    <a:cubicBezTo>
                      <a:pt x="19" y="47"/>
                      <a:pt x="19" y="47"/>
                      <a:pt x="19" y="47"/>
                    </a:cubicBezTo>
                    <a:lnTo>
                      <a:pt x="10" y="47"/>
                    </a:lnTo>
                    <a:lnTo>
                      <a:pt x="0" y="47"/>
                    </a:lnTo>
                    <a:lnTo>
                      <a:pt x="10" y="38"/>
                    </a:lnTo>
                    <a:lnTo>
                      <a:pt x="10" y="28"/>
                    </a:lnTo>
                    <a:cubicBezTo>
                      <a:pt x="0" y="28"/>
                      <a:pt x="0" y="38"/>
                      <a:pt x="0" y="38"/>
                    </a:cubicBezTo>
                    <a:lnTo>
                      <a:pt x="0" y="28"/>
                    </a:lnTo>
                    <a:lnTo>
                      <a:pt x="0" y="19"/>
                    </a:lnTo>
                    <a:lnTo>
                      <a:pt x="10" y="19"/>
                    </a:lnTo>
                    <a:lnTo>
                      <a:pt x="10" y="9"/>
                    </a:lnTo>
                    <a:cubicBezTo>
                      <a:pt x="19" y="9"/>
                      <a:pt x="19" y="9"/>
                      <a:pt x="19" y="19"/>
                    </a:cubicBezTo>
                    <a:cubicBezTo>
                      <a:pt x="10" y="19"/>
                      <a:pt x="10" y="19"/>
                      <a:pt x="10" y="28"/>
                    </a:cubicBezTo>
                    <a:lnTo>
                      <a:pt x="19" y="28"/>
                    </a:lnTo>
                    <a:lnTo>
                      <a:pt x="29" y="28"/>
                    </a:lnTo>
                    <a:cubicBezTo>
                      <a:pt x="29" y="38"/>
                      <a:pt x="29" y="38"/>
                      <a:pt x="29" y="38"/>
                    </a:cubicBezTo>
                    <a:cubicBezTo>
                      <a:pt x="38" y="38"/>
                      <a:pt x="38" y="38"/>
                      <a:pt x="38" y="38"/>
                    </a:cubicBezTo>
                    <a:lnTo>
                      <a:pt x="48" y="38"/>
                    </a:lnTo>
                    <a:lnTo>
                      <a:pt x="57" y="38"/>
                    </a:lnTo>
                    <a:cubicBezTo>
                      <a:pt x="57" y="28"/>
                      <a:pt x="48" y="28"/>
                      <a:pt x="48" y="28"/>
                    </a:cubicBezTo>
                    <a:lnTo>
                      <a:pt x="57" y="28"/>
                    </a:lnTo>
                    <a:lnTo>
                      <a:pt x="57" y="19"/>
                    </a:lnTo>
                    <a:cubicBezTo>
                      <a:pt x="57" y="19"/>
                      <a:pt x="48" y="19"/>
                      <a:pt x="48" y="9"/>
                    </a:cubicBezTo>
                    <a:lnTo>
                      <a:pt x="57" y="9"/>
                    </a:lnTo>
                    <a:lnTo>
                      <a:pt x="67" y="9"/>
                    </a:lnTo>
                    <a:lnTo>
                      <a:pt x="67" y="0"/>
                    </a:lnTo>
                    <a:cubicBezTo>
                      <a:pt x="67" y="0"/>
                      <a:pt x="76" y="0"/>
                      <a:pt x="76" y="9"/>
                    </a:cubicBezTo>
                    <a:cubicBezTo>
                      <a:pt x="86" y="9"/>
                      <a:pt x="86" y="19"/>
                      <a:pt x="86" y="19"/>
                    </a:cubicBezTo>
                  </a:path>
                </a:pathLst>
              </a:custGeom>
              <a:solidFill>
                <a:srgbClr val="ED72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33" name="Freeform 502">
                <a:extLst>
                  <a:ext uri="{FF2B5EF4-FFF2-40B4-BE49-F238E27FC236}">
                    <a16:creationId xmlns:a16="http://schemas.microsoft.com/office/drawing/2014/main" id="{700C8331-66FD-0B42-A616-5C040CDF9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876425"/>
                <a:ext cx="44450" cy="55563"/>
              </a:xfrm>
              <a:custGeom>
                <a:avLst/>
                <a:gdLst>
                  <a:gd name="T0" fmla="*/ 30582 w 125"/>
                  <a:gd name="T1" fmla="*/ 10168 h 153"/>
                  <a:gd name="T2" fmla="*/ 30582 w 125"/>
                  <a:gd name="T3" fmla="*/ 10168 h 153"/>
                  <a:gd name="T4" fmla="*/ 33782 w 125"/>
                  <a:gd name="T5" fmla="*/ 17068 h 153"/>
                  <a:gd name="T6" fmla="*/ 30582 w 125"/>
                  <a:gd name="T7" fmla="*/ 20700 h 153"/>
                  <a:gd name="T8" fmla="*/ 27026 w 125"/>
                  <a:gd name="T9" fmla="*/ 17068 h 153"/>
                  <a:gd name="T10" fmla="*/ 27026 w 125"/>
                  <a:gd name="T11" fmla="*/ 23968 h 153"/>
                  <a:gd name="T12" fmla="*/ 30582 w 125"/>
                  <a:gd name="T13" fmla="*/ 27600 h 153"/>
                  <a:gd name="T14" fmla="*/ 37338 w 125"/>
                  <a:gd name="T15" fmla="*/ 23968 h 153"/>
                  <a:gd name="T16" fmla="*/ 37338 w 125"/>
                  <a:gd name="T17" fmla="*/ 13800 h 153"/>
                  <a:gd name="T18" fmla="*/ 40538 w 125"/>
                  <a:gd name="T19" fmla="*/ 3268 h 153"/>
                  <a:gd name="T20" fmla="*/ 40538 w 125"/>
                  <a:gd name="T21" fmla="*/ 3268 h 153"/>
                  <a:gd name="T22" fmla="*/ 44094 w 125"/>
                  <a:gd name="T23" fmla="*/ 3268 h 153"/>
                  <a:gd name="T24" fmla="*/ 44094 w 125"/>
                  <a:gd name="T25" fmla="*/ 6900 h 153"/>
                  <a:gd name="T26" fmla="*/ 40538 w 125"/>
                  <a:gd name="T27" fmla="*/ 13800 h 153"/>
                  <a:gd name="T28" fmla="*/ 40538 w 125"/>
                  <a:gd name="T29" fmla="*/ 27600 h 153"/>
                  <a:gd name="T30" fmla="*/ 33782 w 125"/>
                  <a:gd name="T31" fmla="*/ 34500 h 153"/>
                  <a:gd name="T32" fmla="*/ 33782 w 125"/>
                  <a:gd name="T33" fmla="*/ 41400 h 153"/>
                  <a:gd name="T34" fmla="*/ 37338 w 125"/>
                  <a:gd name="T35" fmla="*/ 48300 h 153"/>
                  <a:gd name="T36" fmla="*/ 33782 w 125"/>
                  <a:gd name="T37" fmla="*/ 55200 h 153"/>
                  <a:gd name="T38" fmla="*/ 30582 w 125"/>
                  <a:gd name="T39" fmla="*/ 55200 h 153"/>
                  <a:gd name="T40" fmla="*/ 27026 w 125"/>
                  <a:gd name="T41" fmla="*/ 51931 h 153"/>
                  <a:gd name="T42" fmla="*/ 30582 w 125"/>
                  <a:gd name="T43" fmla="*/ 48300 h 153"/>
                  <a:gd name="T44" fmla="*/ 30582 w 125"/>
                  <a:gd name="T45" fmla="*/ 44668 h 153"/>
                  <a:gd name="T46" fmla="*/ 30582 w 125"/>
                  <a:gd name="T47" fmla="*/ 44668 h 153"/>
                  <a:gd name="T48" fmla="*/ 27026 w 125"/>
                  <a:gd name="T49" fmla="*/ 48300 h 153"/>
                  <a:gd name="T50" fmla="*/ 27026 w 125"/>
                  <a:gd name="T51" fmla="*/ 41400 h 153"/>
                  <a:gd name="T52" fmla="*/ 27026 w 125"/>
                  <a:gd name="T53" fmla="*/ 38131 h 153"/>
                  <a:gd name="T54" fmla="*/ 23825 w 125"/>
                  <a:gd name="T55" fmla="*/ 44668 h 153"/>
                  <a:gd name="T56" fmla="*/ 17069 w 125"/>
                  <a:gd name="T57" fmla="*/ 48300 h 153"/>
                  <a:gd name="T58" fmla="*/ 13513 w 125"/>
                  <a:gd name="T59" fmla="*/ 48300 h 153"/>
                  <a:gd name="T60" fmla="*/ 13513 w 125"/>
                  <a:gd name="T61" fmla="*/ 44668 h 153"/>
                  <a:gd name="T62" fmla="*/ 10312 w 125"/>
                  <a:gd name="T63" fmla="*/ 44668 h 153"/>
                  <a:gd name="T64" fmla="*/ 10312 w 125"/>
                  <a:gd name="T65" fmla="*/ 41400 h 153"/>
                  <a:gd name="T66" fmla="*/ 17069 w 125"/>
                  <a:gd name="T67" fmla="*/ 41400 h 153"/>
                  <a:gd name="T68" fmla="*/ 17069 w 125"/>
                  <a:gd name="T69" fmla="*/ 41400 h 153"/>
                  <a:gd name="T70" fmla="*/ 17069 w 125"/>
                  <a:gd name="T71" fmla="*/ 34500 h 153"/>
                  <a:gd name="T72" fmla="*/ 20269 w 125"/>
                  <a:gd name="T73" fmla="*/ 30868 h 153"/>
                  <a:gd name="T74" fmla="*/ 17069 w 125"/>
                  <a:gd name="T75" fmla="*/ 23968 h 153"/>
                  <a:gd name="T76" fmla="*/ 13513 w 125"/>
                  <a:gd name="T77" fmla="*/ 23968 h 153"/>
                  <a:gd name="T78" fmla="*/ 10312 w 125"/>
                  <a:gd name="T79" fmla="*/ 30868 h 153"/>
                  <a:gd name="T80" fmla="*/ 6756 w 125"/>
                  <a:gd name="T81" fmla="*/ 27600 h 153"/>
                  <a:gd name="T82" fmla="*/ 3556 w 125"/>
                  <a:gd name="T83" fmla="*/ 30868 h 153"/>
                  <a:gd name="T84" fmla="*/ 3556 w 125"/>
                  <a:gd name="T85" fmla="*/ 30868 h 153"/>
                  <a:gd name="T86" fmla="*/ 3556 w 125"/>
                  <a:gd name="T87" fmla="*/ 27600 h 153"/>
                  <a:gd name="T88" fmla="*/ 3556 w 125"/>
                  <a:gd name="T89" fmla="*/ 23968 h 153"/>
                  <a:gd name="T90" fmla="*/ 10312 w 125"/>
                  <a:gd name="T91" fmla="*/ 23968 h 153"/>
                  <a:gd name="T92" fmla="*/ 6756 w 125"/>
                  <a:gd name="T93" fmla="*/ 17068 h 153"/>
                  <a:gd name="T94" fmla="*/ 6756 w 125"/>
                  <a:gd name="T95" fmla="*/ 17068 h 153"/>
                  <a:gd name="T96" fmla="*/ 0 w 125"/>
                  <a:gd name="T97" fmla="*/ 17068 h 153"/>
                  <a:gd name="T98" fmla="*/ 3556 w 125"/>
                  <a:gd name="T99" fmla="*/ 10168 h 153"/>
                  <a:gd name="T100" fmla="*/ 0 w 125"/>
                  <a:gd name="T101" fmla="*/ 10168 h 153"/>
                  <a:gd name="T102" fmla="*/ 3556 w 125"/>
                  <a:gd name="T103" fmla="*/ 6900 h 153"/>
                  <a:gd name="T104" fmla="*/ 6756 w 125"/>
                  <a:gd name="T105" fmla="*/ 6900 h 153"/>
                  <a:gd name="T106" fmla="*/ 6756 w 125"/>
                  <a:gd name="T107" fmla="*/ 10168 h 153"/>
                  <a:gd name="T108" fmla="*/ 10312 w 125"/>
                  <a:gd name="T109" fmla="*/ 13800 h 153"/>
                  <a:gd name="T110" fmla="*/ 17069 w 125"/>
                  <a:gd name="T111" fmla="*/ 13800 h 153"/>
                  <a:gd name="T112" fmla="*/ 17069 w 125"/>
                  <a:gd name="T113" fmla="*/ 10168 h 153"/>
                  <a:gd name="T114" fmla="*/ 20269 w 125"/>
                  <a:gd name="T115" fmla="*/ 6900 h 153"/>
                  <a:gd name="T116" fmla="*/ 20269 w 125"/>
                  <a:gd name="T117" fmla="*/ 3268 h 153"/>
                  <a:gd name="T118" fmla="*/ 23825 w 125"/>
                  <a:gd name="T119" fmla="*/ 0 h 153"/>
                  <a:gd name="T120" fmla="*/ 30582 w 125"/>
                  <a:gd name="T121" fmla="*/ 6900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5" h="153">
                    <a:moveTo>
                      <a:pt x="86" y="19"/>
                    </a:moveTo>
                    <a:lnTo>
                      <a:pt x="86" y="28"/>
                    </a:lnTo>
                    <a:lnTo>
                      <a:pt x="86" y="38"/>
                    </a:lnTo>
                    <a:lnTo>
                      <a:pt x="86" y="28"/>
                    </a:lnTo>
                    <a:lnTo>
                      <a:pt x="86" y="38"/>
                    </a:lnTo>
                    <a:cubicBezTo>
                      <a:pt x="86" y="38"/>
                      <a:pt x="95" y="38"/>
                      <a:pt x="95" y="47"/>
                    </a:cubicBezTo>
                    <a:lnTo>
                      <a:pt x="86" y="47"/>
                    </a:lnTo>
                    <a:lnTo>
                      <a:pt x="86" y="57"/>
                    </a:lnTo>
                    <a:lnTo>
                      <a:pt x="86" y="47"/>
                    </a:lnTo>
                    <a:lnTo>
                      <a:pt x="76" y="47"/>
                    </a:lnTo>
                    <a:lnTo>
                      <a:pt x="76" y="57"/>
                    </a:lnTo>
                    <a:lnTo>
                      <a:pt x="76" y="66"/>
                    </a:lnTo>
                    <a:lnTo>
                      <a:pt x="76" y="57"/>
                    </a:lnTo>
                    <a:cubicBezTo>
                      <a:pt x="76" y="66"/>
                      <a:pt x="76" y="66"/>
                      <a:pt x="86" y="76"/>
                    </a:cubicBezTo>
                    <a:cubicBezTo>
                      <a:pt x="86" y="85"/>
                      <a:pt x="95" y="95"/>
                      <a:pt x="105" y="85"/>
                    </a:cubicBezTo>
                    <a:cubicBezTo>
                      <a:pt x="114" y="85"/>
                      <a:pt x="114" y="66"/>
                      <a:pt x="105" y="66"/>
                    </a:cubicBezTo>
                    <a:cubicBezTo>
                      <a:pt x="105" y="57"/>
                      <a:pt x="105" y="47"/>
                      <a:pt x="105" y="47"/>
                    </a:cubicBezTo>
                    <a:lnTo>
                      <a:pt x="105" y="38"/>
                    </a:lnTo>
                    <a:cubicBezTo>
                      <a:pt x="105" y="28"/>
                      <a:pt x="105" y="28"/>
                      <a:pt x="105" y="19"/>
                    </a:cubicBezTo>
                    <a:lnTo>
                      <a:pt x="114" y="9"/>
                    </a:lnTo>
                    <a:lnTo>
                      <a:pt x="114" y="0"/>
                    </a:lnTo>
                    <a:lnTo>
                      <a:pt x="114" y="9"/>
                    </a:lnTo>
                    <a:cubicBezTo>
                      <a:pt x="124" y="9"/>
                      <a:pt x="124" y="0"/>
                      <a:pt x="124" y="0"/>
                    </a:cubicBezTo>
                    <a:lnTo>
                      <a:pt x="124" y="9"/>
                    </a:lnTo>
                    <a:lnTo>
                      <a:pt x="114" y="19"/>
                    </a:lnTo>
                    <a:lnTo>
                      <a:pt x="124" y="19"/>
                    </a:lnTo>
                    <a:cubicBezTo>
                      <a:pt x="114" y="28"/>
                      <a:pt x="124" y="28"/>
                      <a:pt x="114" y="2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05" y="38"/>
                      <a:pt x="105" y="57"/>
                      <a:pt x="114" y="57"/>
                    </a:cubicBezTo>
                    <a:lnTo>
                      <a:pt x="114" y="76"/>
                    </a:lnTo>
                    <a:cubicBezTo>
                      <a:pt x="114" y="76"/>
                      <a:pt x="114" y="85"/>
                      <a:pt x="114" y="95"/>
                    </a:cubicBezTo>
                    <a:cubicBezTo>
                      <a:pt x="105" y="95"/>
                      <a:pt x="105" y="95"/>
                      <a:pt x="95" y="95"/>
                    </a:cubicBezTo>
                    <a:lnTo>
                      <a:pt x="95" y="105"/>
                    </a:lnTo>
                    <a:cubicBezTo>
                      <a:pt x="95" y="114"/>
                      <a:pt x="95" y="114"/>
                      <a:pt x="95" y="114"/>
                    </a:cubicBezTo>
                    <a:cubicBezTo>
                      <a:pt x="95" y="123"/>
                      <a:pt x="105" y="114"/>
                      <a:pt x="105" y="123"/>
                    </a:cubicBezTo>
                    <a:lnTo>
                      <a:pt x="105" y="133"/>
                    </a:lnTo>
                    <a:cubicBezTo>
                      <a:pt x="95" y="133"/>
                      <a:pt x="95" y="143"/>
                      <a:pt x="95" y="143"/>
                    </a:cubicBezTo>
                    <a:cubicBezTo>
                      <a:pt x="95" y="143"/>
                      <a:pt x="105" y="152"/>
                      <a:pt x="95" y="152"/>
                    </a:cubicBezTo>
                    <a:cubicBezTo>
                      <a:pt x="95" y="143"/>
                      <a:pt x="95" y="143"/>
                      <a:pt x="86" y="143"/>
                    </a:cubicBezTo>
                    <a:lnTo>
                      <a:pt x="86" y="152"/>
                    </a:lnTo>
                    <a:cubicBezTo>
                      <a:pt x="86" y="143"/>
                      <a:pt x="86" y="143"/>
                      <a:pt x="86" y="143"/>
                    </a:cubicBezTo>
                    <a:lnTo>
                      <a:pt x="76" y="143"/>
                    </a:lnTo>
                    <a:lnTo>
                      <a:pt x="86" y="143"/>
                    </a:lnTo>
                    <a:cubicBezTo>
                      <a:pt x="76" y="133"/>
                      <a:pt x="76" y="133"/>
                      <a:pt x="86" y="133"/>
                    </a:cubicBezTo>
                    <a:lnTo>
                      <a:pt x="95" y="133"/>
                    </a:lnTo>
                    <a:lnTo>
                      <a:pt x="86" y="123"/>
                    </a:lnTo>
                    <a:lnTo>
                      <a:pt x="86" y="133"/>
                    </a:lnTo>
                    <a:lnTo>
                      <a:pt x="86" y="123"/>
                    </a:lnTo>
                    <a:lnTo>
                      <a:pt x="76" y="123"/>
                    </a:lnTo>
                    <a:cubicBezTo>
                      <a:pt x="76" y="123"/>
                      <a:pt x="86" y="133"/>
                      <a:pt x="76" y="133"/>
                    </a:cubicBezTo>
                    <a:lnTo>
                      <a:pt x="76" y="123"/>
                    </a:lnTo>
                    <a:lnTo>
                      <a:pt x="76" y="114"/>
                    </a:lnTo>
                    <a:cubicBezTo>
                      <a:pt x="67" y="114"/>
                      <a:pt x="67" y="114"/>
                      <a:pt x="67" y="114"/>
                    </a:cubicBezTo>
                    <a:cubicBezTo>
                      <a:pt x="76" y="114"/>
                      <a:pt x="76" y="105"/>
                      <a:pt x="7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57" y="114"/>
                      <a:pt x="57" y="114"/>
                      <a:pt x="67" y="123"/>
                    </a:cubicBezTo>
                    <a:cubicBezTo>
                      <a:pt x="67" y="123"/>
                      <a:pt x="67" y="133"/>
                      <a:pt x="57" y="133"/>
                    </a:cubicBezTo>
                    <a:cubicBezTo>
                      <a:pt x="48" y="133"/>
                      <a:pt x="48" y="133"/>
                      <a:pt x="48" y="133"/>
                    </a:cubicBezTo>
                    <a:lnTo>
                      <a:pt x="48" y="123"/>
                    </a:lnTo>
                    <a:cubicBezTo>
                      <a:pt x="48" y="133"/>
                      <a:pt x="38" y="133"/>
                      <a:pt x="38" y="133"/>
                    </a:cubicBezTo>
                    <a:cubicBezTo>
                      <a:pt x="48" y="133"/>
                      <a:pt x="38" y="133"/>
                      <a:pt x="38" y="133"/>
                    </a:cubicBezTo>
                    <a:cubicBezTo>
                      <a:pt x="38" y="123"/>
                      <a:pt x="38" y="123"/>
                      <a:pt x="38" y="123"/>
                    </a:cubicBezTo>
                    <a:lnTo>
                      <a:pt x="29" y="123"/>
                    </a:lnTo>
                    <a:cubicBezTo>
                      <a:pt x="29" y="123"/>
                      <a:pt x="29" y="133"/>
                      <a:pt x="29" y="123"/>
                    </a:cubicBezTo>
                    <a:lnTo>
                      <a:pt x="38" y="123"/>
                    </a:lnTo>
                    <a:cubicBezTo>
                      <a:pt x="38" y="123"/>
                      <a:pt x="38" y="114"/>
                      <a:pt x="29" y="114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38" y="114"/>
                      <a:pt x="48" y="123"/>
                      <a:pt x="48" y="114"/>
                    </a:cubicBezTo>
                    <a:lnTo>
                      <a:pt x="48" y="105"/>
                    </a:lnTo>
                    <a:lnTo>
                      <a:pt x="48" y="114"/>
                    </a:lnTo>
                    <a:lnTo>
                      <a:pt x="48" y="105"/>
                    </a:lnTo>
                    <a:lnTo>
                      <a:pt x="48" y="95"/>
                    </a:lnTo>
                    <a:cubicBezTo>
                      <a:pt x="57" y="95"/>
                      <a:pt x="57" y="95"/>
                      <a:pt x="67" y="95"/>
                    </a:cubicBezTo>
                    <a:lnTo>
                      <a:pt x="57" y="85"/>
                    </a:lnTo>
                    <a:lnTo>
                      <a:pt x="48" y="76"/>
                    </a:lnTo>
                    <a:lnTo>
                      <a:pt x="48" y="66"/>
                    </a:lnTo>
                    <a:cubicBezTo>
                      <a:pt x="38" y="76"/>
                      <a:pt x="38" y="76"/>
                      <a:pt x="38" y="76"/>
                    </a:cubicBezTo>
                    <a:lnTo>
                      <a:pt x="38" y="66"/>
                    </a:lnTo>
                    <a:cubicBezTo>
                      <a:pt x="38" y="66"/>
                      <a:pt x="38" y="76"/>
                      <a:pt x="29" y="76"/>
                    </a:cubicBezTo>
                    <a:lnTo>
                      <a:pt x="29" y="85"/>
                    </a:lnTo>
                    <a:lnTo>
                      <a:pt x="29" y="76"/>
                    </a:lnTo>
                    <a:lnTo>
                      <a:pt x="19" y="76"/>
                    </a:lnTo>
                    <a:cubicBezTo>
                      <a:pt x="19" y="85"/>
                      <a:pt x="19" y="85"/>
                      <a:pt x="19" y="85"/>
                    </a:cubicBezTo>
                    <a:lnTo>
                      <a:pt x="10" y="85"/>
                    </a:lnTo>
                    <a:lnTo>
                      <a:pt x="10" y="76"/>
                    </a:lnTo>
                    <a:lnTo>
                      <a:pt x="10" y="85"/>
                    </a:lnTo>
                    <a:cubicBezTo>
                      <a:pt x="10" y="85"/>
                      <a:pt x="0" y="85"/>
                      <a:pt x="0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9" y="66"/>
                      <a:pt x="19" y="66"/>
                      <a:pt x="19" y="66"/>
                    </a:cubicBezTo>
                    <a:lnTo>
                      <a:pt x="29" y="66"/>
                    </a:lnTo>
                    <a:lnTo>
                      <a:pt x="29" y="57"/>
                    </a:lnTo>
                    <a:cubicBezTo>
                      <a:pt x="19" y="47"/>
                      <a:pt x="19" y="47"/>
                      <a:pt x="19" y="47"/>
                    </a:cubicBezTo>
                    <a:lnTo>
                      <a:pt x="10" y="47"/>
                    </a:lnTo>
                    <a:cubicBezTo>
                      <a:pt x="19" y="47"/>
                      <a:pt x="19" y="47"/>
                      <a:pt x="19" y="47"/>
                    </a:cubicBezTo>
                    <a:lnTo>
                      <a:pt x="10" y="47"/>
                    </a:lnTo>
                    <a:lnTo>
                      <a:pt x="0" y="47"/>
                    </a:lnTo>
                    <a:lnTo>
                      <a:pt x="10" y="38"/>
                    </a:lnTo>
                    <a:lnTo>
                      <a:pt x="10" y="28"/>
                    </a:lnTo>
                    <a:cubicBezTo>
                      <a:pt x="0" y="28"/>
                      <a:pt x="0" y="38"/>
                      <a:pt x="0" y="38"/>
                    </a:cubicBezTo>
                    <a:lnTo>
                      <a:pt x="0" y="28"/>
                    </a:lnTo>
                    <a:lnTo>
                      <a:pt x="0" y="19"/>
                    </a:lnTo>
                    <a:lnTo>
                      <a:pt x="10" y="19"/>
                    </a:lnTo>
                    <a:lnTo>
                      <a:pt x="10" y="9"/>
                    </a:lnTo>
                    <a:cubicBezTo>
                      <a:pt x="19" y="9"/>
                      <a:pt x="19" y="9"/>
                      <a:pt x="19" y="19"/>
                    </a:cubicBezTo>
                    <a:cubicBezTo>
                      <a:pt x="10" y="19"/>
                      <a:pt x="10" y="19"/>
                      <a:pt x="10" y="28"/>
                    </a:cubicBezTo>
                    <a:lnTo>
                      <a:pt x="19" y="28"/>
                    </a:lnTo>
                    <a:lnTo>
                      <a:pt x="29" y="28"/>
                    </a:lnTo>
                    <a:cubicBezTo>
                      <a:pt x="29" y="38"/>
                      <a:pt x="29" y="38"/>
                      <a:pt x="29" y="38"/>
                    </a:cubicBezTo>
                    <a:cubicBezTo>
                      <a:pt x="38" y="38"/>
                      <a:pt x="38" y="38"/>
                      <a:pt x="38" y="38"/>
                    </a:cubicBezTo>
                    <a:lnTo>
                      <a:pt x="48" y="38"/>
                    </a:lnTo>
                    <a:lnTo>
                      <a:pt x="57" y="38"/>
                    </a:lnTo>
                    <a:cubicBezTo>
                      <a:pt x="57" y="28"/>
                      <a:pt x="48" y="28"/>
                      <a:pt x="48" y="28"/>
                    </a:cubicBezTo>
                    <a:lnTo>
                      <a:pt x="57" y="28"/>
                    </a:lnTo>
                    <a:lnTo>
                      <a:pt x="57" y="19"/>
                    </a:lnTo>
                    <a:cubicBezTo>
                      <a:pt x="57" y="19"/>
                      <a:pt x="48" y="19"/>
                      <a:pt x="48" y="9"/>
                    </a:cubicBezTo>
                    <a:lnTo>
                      <a:pt x="57" y="9"/>
                    </a:lnTo>
                    <a:lnTo>
                      <a:pt x="67" y="9"/>
                    </a:lnTo>
                    <a:lnTo>
                      <a:pt x="67" y="0"/>
                    </a:lnTo>
                    <a:cubicBezTo>
                      <a:pt x="67" y="0"/>
                      <a:pt x="76" y="0"/>
                      <a:pt x="76" y="9"/>
                    </a:cubicBezTo>
                    <a:cubicBezTo>
                      <a:pt x="86" y="9"/>
                      <a:pt x="86" y="19"/>
                      <a:pt x="86" y="19"/>
                    </a:cubicBezTo>
                  </a:path>
                </a:pathLst>
              </a:custGeom>
              <a:solidFill>
                <a:srgbClr val="ED72AA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34" name="Freeform 503">
                <a:extLst>
                  <a:ext uri="{FF2B5EF4-FFF2-40B4-BE49-F238E27FC236}">
                    <a16:creationId xmlns:a16="http://schemas.microsoft.com/office/drawing/2014/main" id="{F095CEA7-FD3B-2145-A9EA-52443A390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79600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35" name="Freeform 504">
                <a:extLst>
                  <a:ext uri="{FF2B5EF4-FFF2-40B4-BE49-F238E27FC236}">
                    <a16:creationId xmlns:a16="http://schemas.microsoft.com/office/drawing/2014/main" id="{07207F2C-61F2-D640-917D-F1A99AD52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79600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36" name="Freeform 505">
                <a:extLst>
                  <a:ext uri="{FF2B5EF4-FFF2-40B4-BE49-F238E27FC236}">
                    <a16:creationId xmlns:a16="http://schemas.microsoft.com/office/drawing/2014/main" id="{5E11D73F-4159-2540-A80A-138255FC9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9600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0 w 10"/>
                  <a:gd name="T5" fmla="*/ 0 h 1"/>
                  <a:gd name="T6" fmla="*/ 0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37" name="Freeform 506">
                <a:extLst>
                  <a:ext uri="{FF2B5EF4-FFF2-40B4-BE49-F238E27FC236}">
                    <a16:creationId xmlns:a16="http://schemas.microsoft.com/office/drawing/2014/main" id="{9FD3C1DB-5892-5B41-9761-9D02DFDEC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9600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0 w 10"/>
                  <a:gd name="T5" fmla="*/ 0 h 1"/>
                  <a:gd name="T6" fmla="*/ 0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38" name="Freeform 507">
                <a:extLst>
                  <a:ext uri="{FF2B5EF4-FFF2-40B4-BE49-F238E27FC236}">
                    <a16:creationId xmlns:a16="http://schemas.microsoft.com/office/drawing/2014/main" id="{33C3AE38-2F59-E94E-B790-62593304B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8595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39" name="Freeform 508">
                <a:extLst>
                  <a:ext uri="{FF2B5EF4-FFF2-40B4-BE49-F238E27FC236}">
                    <a16:creationId xmlns:a16="http://schemas.microsoft.com/office/drawing/2014/main" id="{692CE486-7094-484F-A210-C28D9A8B6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1879600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0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40" name="Freeform 509">
                <a:extLst>
                  <a:ext uri="{FF2B5EF4-FFF2-40B4-BE49-F238E27FC236}">
                    <a16:creationId xmlns:a16="http://schemas.microsoft.com/office/drawing/2014/main" id="{83AE7E28-7A82-7443-8648-5BFB3580C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1879600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0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41" name="Freeform 510">
                <a:extLst>
                  <a:ext uri="{FF2B5EF4-FFF2-40B4-BE49-F238E27FC236}">
                    <a16:creationId xmlns:a16="http://schemas.microsoft.com/office/drawing/2014/main" id="{B4BAE010-F9D5-3B48-9C9E-5D32AE265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879600"/>
                <a:ext cx="3175" cy="3175"/>
              </a:xfrm>
              <a:custGeom>
                <a:avLst/>
                <a:gdLst>
                  <a:gd name="T0" fmla="*/ 2858 w 10"/>
                  <a:gd name="T1" fmla="*/ 2886 h 11"/>
                  <a:gd name="T2" fmla="*/ 2858 w 10"/>
                  <a:gd name="T3" fmla="*/ 0 h 11"/>
                  <a:gd name="T4" fmla="*/ 0 w 10"/>
                  <a:gd name="T5" fmla="*/ 2886 h 11"/>
                  <a:gd name="T6" fmla="*/ 2858 w 1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10"/>
                    </a:moveTo>
                    <a:lnTo>
                      <a:pt x="9" y="0"/>
                    </a:lnTo>
                    <a:cubicBezTo>
                      <a:pt x="0" y="10"/>
                      <a:pt x="0" y="10"/>
                      <a:pt x="0" y="10"/>
                    </a:cubicBezTo>
                    <a:lnTo>
                      <a:pt x="9" y="10"/>
                    </a:ln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42" name="Freeform 511">
                <a:extLst>
                  <a:ext uri="{FF2B5EF4-FFF2-40B4-BE49-F238E27FC236}">
                    <a16:creationId xmlns:a16="http://schemas.microsoft.com/office/drawing/2014/main" id="{0A8ECEB4-D227-174E-8402-13EB54DB6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879600"/>
                <a:ext cx="3175" cy="3175"/>
              </a:xfrm>
              <a:custGeom>
                <a:avLst/>
                <a:gdLst>
                  <a:gd name="T0" fmla="*/ 2858 w 10"/>
                  <a:gd name="T1" fmla="*/ 2886 h 11"/>
                  <a:gd name="T2" fmla="*/ 2858 w 10"/>
                  <a:gd name="T3" fmla="*/ 0 h 11"/>
                  <a:gd name="T4" fmla="*/ 0 w 10"/>
                  <a:gd name="T5" fmla="*/ 2886 h 11"/>
                  <a:gd name="T6" fmla="*/ 2858 w 1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10"/>
                    </a:moveTo>
                    <a:lnTo>
                      <a:pt x="9" y="0"/>
                    </a:lnTo>
                    <a:cubicBezTo>
                      <a:pt x="0" y="10"/>
                      <a:pt x="0" y="10"/>
                      <a:pt x="0" y="10"/>
                    </a:cubicBezTo>
                    <a:lnTo>
                      <a:pt x="9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43" name="Freeform 512">
                <a:extLst>
                  <a:ext uri="{FF2B5EF4-FFF2-40B4-BE49-F238E27FC236}">
                    <a16:creationId xmlns:a16="http://schemas.microsoft.com/office/drawing/2014/main" id="{61235E9A-2586-CA47-97F9-1E0BBA1E6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885950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0 h 11"/>
                  <a:gd name="T4" fmla="*/ 0 w 10"/>
                  <a:gd name="T5" fmla="*/ 2886 h 11"/>
                  <a:gd name="T6" fmla="*/ 0 w 10"/>
                  <a:gd name="T7" fmla="*/ 0 h 11"/>
                  <a:gd name="T8" fmla="*/ 2858 w 10"/>
                  <a:gd name="T9" fmla="*/ 2886 h 11"/>
                  <a:gd name="T10" fmla="*/ 2858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cubicBezTo>
                      <a:pt x="9" y="0"/>
                      <a:pt x="9" y="10"/>
                      <a:pt x="9" y="10"/>
                    </a:cubicBezTo>
                    <a:lnTo>
                      <a:pt x="9" y="0"/>
                    </a:ln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44" name="Freeform 513">
                <a:extLst>
                  <a:ext uri="{FF2B5EF4-FFF2-40B4-BE49-F238E27FC236}">
                    <a16:creationId xmlns:a16="http://schemas.microsoft.com/office/drawing/2014/main" id="{425F6DC3-677F-284F-9DC2-3B582BBAB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885950"/>
                <a:ext cx="3175" cy="3175"/>
              </a:xfrm>
              <a:custGeom>
                <a:avLst/>
                <a:gdLst>
                  <a:gd name="T0" fmla="*/ 2858 w 10"/>
                  <a:gd name="T1" fmla="*/ 0 h 11"/>
                  <a:gd name="T2" fmla="*/ 0 w 10"/>
                  <a:gd name="T3" fmla="*/ 0 h 11"/>
                  <a:gd name="T4" fmla="*/ 0 w 10"/>
                  <a:gd name="T5" fmla="*/ 2886 h 11"/>
                  <a:gd name="T6" fmla="*/ 0 w 10"/>
                  <a:gd name="T7" fmla="*/ 0 h 11"/>
                  <a:gd name="T8" fmla="*/ 2858 w 10"/>
                  <a:gd name="T9" fmla="*/ 2886 h 11"/>
                  <a:gd name="T10" fmla="*/ 2858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cubicBezTo>
                      <a:pt x="9" y="0"/>
                      <a:pt x="9" y="10"/>
                      <a:pt x="9" y="10"/>
                    </a:cubicBezTo>
                    <a:lnTo>
                      <a:pt x="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45" name="Freeform 514">
                <a:extLst>
                  <a:ext uri="{FF2B5EF4-FFF2-40B4-BE49-F238E27FC236}">
                    <a16:creationId xmlns:a16="http://schemas.microsoft.com/office/drawing/2014/main" id="{E4C85E42-128E-874A-B64C-B80CA379A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85950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46" name="Freeform 515">
                <a:extLst>
                  <a:ext uri="{FF2B5EF4-FFF2-40B4-BE49-F238E27FC236}">
                    <a16:creationId xmlns:a16="http://schemas.microsoft.com/office/drawing/2014/main" id="{5ED00792-91FD-1D46-85A8-B4C5EDEB4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85950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47" name="Freeform 516">
                <a:extLst>
                  <a:ext uri="{FF2B5EF4-FFF2-40B4-BE49-F238E27FC236}">
                    <a16:creationId xmlns:a16="http://schemas.microsoft.com/office/drawing/2014/main" id="{03E8C3FE-A2A5-714A-919B-49FB5AC45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85950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48" name="Freeform 517">
                <a:extLst>
                  <a:ext uri="{FF2B5EF4-FFF2-40B4-BE49-F238E27FC236}">
                    <a16:creationId xmlns:a16="http://schemas.microsoft.com/office/drawing/2014/main" id="{71325139-D3DB-1542-AE8D-55BAF829C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859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49" name="Freeform 518">
                <a:extLst>
                  <a:ext uri="{FF2B5EF4-FFF2-40B4-BE49-F238E27FC236}">
                    <a16:creationId xmlns:a16="http://schemas.microsoft.com/office/drawing/2014/main" id="{A828A673-1192-5E40-996B-D36D83BE1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859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50" name="Freeform 519">
                <a:extLst>
                  <a:ext uri="{FF2B5EF4-FFF2-40B4-BE49-F238E27FC236}">
                    <a16:creationId xmlns:a16="http://schemas.microsoft.com/office/drawing/2014/main" id="{311669FB-E90D-6745-9BF0-5C9499CD0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859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51" name="Freeform 520">
                <a:extLst>
                  <a:ext uri="{FF2B5EF4-FFF2-40B4-BE49-F238E27FC236}">
                    <a16:creationId xmlns:a16="http://schemas.microsoft.com/office/drawing/2014/main" id="{067EB21D-D138-0F46-BA6A-06C059517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8277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2858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52" name="Freeform 521">
                <a:extLst>
                  <a:ext uri="{FF2B5EF4-FFF2-40B4-BE49-F238E27FC236}">
                    <a16:creationId xmlns:a16="http://schemas.microsoft.com/office/drawing/2014/main" id="{5CA5D4F3-7B23-9E47-ACE0-38A972A38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8277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2858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53" name="Freeform 522">
                <a:extLst>
                  <a:ext uri="{FF2B5EF4-FFF2-40B4-BE49-F238E27FC236}">
                    <a16:creationId xmlns:a16="http://schemas.microsoft.com/office/drawing/2014/main" id="{12010B76-ED73-CE41-875D-AE5214220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88277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2858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54" name="Freeform 523">
                <a:extLst>
                  <a:ext uri="{FF2B5EF4-FFF2-40B4-BE49-F238E27FC236}">
                    <a16:creationId xmlns:a16="http://schemas.microsoft.com/office/drawing/2014/main" id="{2EBDF807-A6CD-F04A-9100-785FDBB9E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827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55" name="Freeform 524">
                <a:extLst>
                  <a:ext uri="{FF2B5EF4-FFF2-40B4-BE49-F238E27FC236}">
                    <a16:creationId xmlns:a16="http://schemas.microsoft.com/office/drawing/2014/main" id="{831381C2-8D4F-284A-9E58-F53E62FA9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827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56" name="Freeform 525">
                <a:extLst>
                  <a:ext uri="{FF2B5EF4-FFF2-40B4-BE49-F238E27FC236}">
                    <a16:creationId xmlns:a16="http://schemas.microsoft.com/office/drawing/2014/main" id="{1ED59FBA-7C2A-6F40-B107-014A0FAD0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827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57" name="Freeform 526">
                <a:extLst>
                  <a:ext uri="{FF2B5EF4-FFF2-40B4-BE49-F238E27FC236}">
                    <a16:creationId xmlns:a16="http://schemas.microsoft.com/office/drawing/2014/main" id="{EDBB7758-7D4A-F94A-9363-1E4B9276B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890713"/>
                <a:ext cx="17462" cy="11112"/>
              </a:xfrm>
              <a:custGeom>
                <a:avLst/>
                <a:gdLst>
                  <a:gd name="T0" fmla="*/ 3274 w 48"/>
                  <a:gd name="T1" fmla="*/ 0 h 29"/>
                  <a:gd name="T2" fmla="*/ 0 w 48"/>
                  <a:gd name="T3" fmla="*/ 0 h 29"/>
                  <a:gd name="T4" fmla="*/ 0 w 48"/>
                  <a:gd name="T5" fmla="*/ 3449 h 29"/>
                  <a:gd name="T6" fmla="*/ 3274 w 48"/>
                  <a:gd name="T7" fmla="*/ 3449 h 29"/>
                  <a:gd name="T8" fmla="*/ 6912 w 48"/>
                  <a:gd name="T9" fmla="*/ 3449 h 29"/>
                  <a:gd name="T10" fmla="*/ 6912 w 48"/>
                  <a:gd name="T11" fmla="*/ 7280 h 29"/>
                  <a:gd name="T12" fmla="*/ 3274 w 48"/>
                  <a:gd name="T13" fmla="*/ 7280 h 29"/>
                  <a:gd name="T14" fmla="*/ 6912 w 48"/>
                  <a:gd name="T15" fmla="*/ 7280 h 29"/>
                  <a:gd name="T16" fmla="*/ 10186 w 48"/>
                  <a:gd name="T17" fmla="*/ 3449 h 29"/>
                  <a:gd name="T18" fmla="*/ 10186 w 48"/>
                  <a:gd name="T19" fmla="*/ 7280 h 29"/>
                  <a:gd name="T20" fmla="*/ 10186 w 48"/>
                  <a:gd name="T21" fmla="*/ 10729 h 29"/>
                  <a:gd name="T22" fmla="*/ 10186 w 48"/>
                  <a:gd name="T23" fmla="*/ 7280 h 29"/>
                  <a:gd name="T24" fmla="*/ 13824 w 48"/>
                  <a:gd name="T25" fmla="*/ 7280 h 29"/>
                  <a:gd name="T26" fmla="*/ 13824 w 48"/>
                  <a:gd name="T27" fmla="*/ 10729 h 29"/>
                  <a:gd name="T28" fmla="*/ 13824 w 48"/>
                  <a:gd name="T29" fmla="*/ 7280 h 29"/>
                  <a:gd name="T30" fmla="*/ 17098 w 48"/>
                  <a:gd name="T31" fmla="*/ 7280 h 29"/>
                  <a:gd name="T32" fmla="*/ 0 w 48"/>
                  <a:gd name="T33" fmla="*/ 7280 h 29"/>
                  <a:gd name="T34" fmla="*/ 3274 w 48"/>
                  <a:gd name="T35" fmla="*/ 7280 h 29"/>
                  <a:gd name="T36" fmla="*/ 6912 w 48"/>
                  <a:gd name="T37" fmla="*/ 3449 h 29"/>
                  <a:gd name="T38" fmla="*/ 6912 w 48"/>
                  <a:gd name="T39" fmla="*/ 10729 h 29"/>
                  <a:gd name="T40" fmla="*/ 10186 w 48"/>
                  <a:gd name="T41" fmla="*/ 10729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" h="29">
                    <a:moveTo>
                      <a:pt x="9" y="0"/>
                    </a:moveTo>
                    <a:lnTo>
                      <a:pt x="0" y="0"/>
                    </a:lnTo>
                    <a:cubicBezTo>
                      <a:pt x="0" y="9"/>
                      <a:pt x="0" y="9"/>
                      <a:pt x="0" y="9"/>
                    </a:cubicBezTo>
                    <a:lnTo>
                      <a:pt x="9" y="9"/>
                    </a:lnTo>
                    <a:lnTo>
                      <a:pt x="19" y="9"/>
                    </a:lnTo>
                    <a:lnTo>
                      <a:pt x="19" y="19"/>
                    </a:lnTo>
                    <a:lnTo>
                      <a:pt x="9" y="19"/>
                    </a:lnTo>
                    <a:lnTo>
                      <a:pt x="19" y="19"/>
                    </a:lnTo>
                    <a:cubicBezTo>
                      <a:pt x="28" y="19"/>
                      <a:pt x="28" y="9"/>
                      <a:pt x="28" y="9"/>
                    </a:cubicBezTo>
                    <a:lnTo>
                      <a:pt x="28" y="19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38" y="19"/>
                    </a:lnTo>
                    <a:lnTo>
                      <a:pt x="38" y="28"/>
                    </a:lnTo>
                    <a:lnTo>
                      <a:pt x="38" y="19"/>
                    </a:lnTo>
                    <a:lnTo>
                      <a:pt x="47" y="19"/>
                    </a:lnTo>
                    <a:lnTo>
                      <a:pt x="0" y="19"/>
                    </a:lnTo>
                    <a:lnTo>
                      <a:pt x="9" y="19"/>
                    </a:lnTo>
                    <a:cubicBezTo>
                      <a:pt x="9" y="9"/>
                      <a:pt x="19" y="9"/>
                      <a:pt x="19" y="9"/>
                    </a:cubicBezTo>
                    <a:lnTo>
                      <a:pt x="19" y="28"/>
                    </a:lnTo>
                    <a:cubicBezTo>
                      <a:pt x="28" y="28"/>
                      <a:pt x="28" y="28"/>
                      <a:pt x="28" y="2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258" name="Freeform 527">
                <a:extLst>
                  <a:ext uri="{FF2B5EF4-FFF2-40B4-BE49-F238E27FC236}">
                    <a16:creationId xmlns:a16="http://schemas.microsoft.com/office/drawing/2014/main" id="{4392D326-AF54-8249-8B5D-41C30C8C0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900238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59" name="Freeform 528">
                <a:extLst>
                  <a:ext uri="{FF2B5EF4-FFF2-40B4-BE49-F238E27FC236}">
                    <a16:creationId xmlns:a16="http://schemas.microsoft.com/office/drawing/2014/main" id="{CFD9BE33-3121-894A-92BC-9E308BFBA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900238"/>
                <a:ext cx="3175" cy="1587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60" name="Freeform 529">
                <a:extLst>
                  <a:ext uri="{FF2B5EF4-FFF2-40B4-BE49-F238E27FC236}">
                    <a16:creationId xmlns:a16="http://schemas.microsoft.com/office/drawing/2014/main" id="{7181C0C0-58ED-494A-AA6F-F61D3F04F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903413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w 1"/>
                  <a:gd name="T7" fmla="*/ 2858 h 10"/>
                  <a:gd name="T8" fmla="*/ 0 w 1"/>
                  <a:gd name="T9" fmla="*/ 0 h 10"/>
                  <a:gd name="T10" fmla="*/ 0 w 1"/>
                  <a:gd name="T11" fmla="*/ 2858 h 10"/>
                  <a:gd name="T12" fmla="*/ 0 w 1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61" name="Freeform 530">
                <a:extLst>
                  <a:ext uri="{FF2B5EF4-FFF2-40B4-BE49-F238E27FC236}">
                    <a16:creationId xmlns:a16="http://schemas.microsoft.com/office/drawing/2014/main" id="{34CED703-C9C1-684E-B077-2CB3FB243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903413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w 1"/>
                  <a:gd name="T7" fmla="*/ 2858 h 10"/>
                  <a:gd name="T8" fmla="*/ 0 w 1"/>
                  <a:gd name="T9" fmla="*/ 0 h 10"/>
                  <a:gd name="T10" fmla="*/ 0 w 1"/>
                  <a:gd name="T11" fmla="*/ 2858 h 10"/>
                  <a:gd name="T12" fmla="*/ 0 w 1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62" name="Freeform 531">
                <a:extLst>
                  <a:ext uri="{FF2B5EF4-FFF2-40B4-BE49-F238E27FC236}">
                    <a16:creationId xmlns:a16="http://schemas.microsoft.com/office/drawing/2014/main" id="{9AFCA187-190B-A642-BA79-45A60393D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1906588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2886 h 11"/>
                  <a:gd name="T4" fmla="*/ 0 w 10"/>
                  <a:gd name="T5" fmla="*/ 0 h 11"/>
                  <a:gd name="T6" fmla="*/ 2858 w 10"/>
                  <a:gd name="T7" fmla="*/ 0 h 11"/>
                  <a:gd name="T8" fmla="*/ 0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63" name="Freeform 532">
                <a:extLst>
                  <a:ext uri="{FF2B5EF4-FFF2-40B4-BE49-F238E27FC236}">
                    <a16:creationId xmlns:a16="http://schemas.microsoft.com/office/drawing/2014/main" id="{B80717AD-99B4-684C-A792-01495767D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1906588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2886 h 11"/>
                  <a:gd name="T4" fmla="*/ 0 w 10"/>
                  <a:gd name="T5" fmla="*/ 0 h 11"/>
                  <a:gd name="T6" fmla="*/ 2858 w 10"/>
                  <a:gd name="T7" fmla="*/ 0 h 11"/>
                  <a:gd name="T8" fmla="*/ 0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64" name="Freeform 533">
                <a:extLst>
                  <a:ext uri="{FF2B5EF4-FFF2-40B4-BE49-F238E27FC236}">
                    <a16:creationId xmlns:a16="http://schemas.microsoft.com/office/drawing/2014/main" id="{9174CD6B-5D90-D746-92FA-48FE0771B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9097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2858 w 10"/>
                  <a:gd name="T3" fmla="*/ 0 h 11"/>
                  <a:gd name="T4" fmla="*/ 2858 w 10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10"/>
                      <a:pt x="9" y="10"/>
                      <a:pt x="9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265" name="Freeform 534">
                <a:extLst>
                  <a:ext uri="{FF2B5EF4-FFF2-40B4-BE49-F238E27FC236}">
                    <a16:creationId xmlns:a16="http://schemas.microsoft.com/office/drawing/2014/main" id="{D481C9C7-7C77-A849-888F-A1F70E012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914525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0 w 10"/>
                  <a:gd name="T3" fmla="*/ 0 h 10"/>
                  <a:gd name="T4" fmla="*/ 0 w 10"/>
                  <a:gd name="T5" fmla="*/ 2858 h 10"/>
                  <a:gd name="T6" fmla="*/ 2858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cubicBezTo>
                      <a:pt x="9" y="9"/>
                      <a:pt x="9" y="0"/>
                      <a:pt x="0" y="0"/>
                    </a:cubicBezTo>
                    <a:lnTo>
                      <a:pt x="0" y="9"/>
                    </a:lnTo>
                    <a:lnTo>
                      <a:pt x="9" y="9"/>
                    </a:ln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66" name="Freeform 535">
                <a:extLst>
                  <a:ext uri="{FF2B5EF4-FFF2-40B4-BE49-F238E27FC236}">
                    <a16:creationId xmlns:a16="http://schemas.microsoft.com/office/drawing/2014/main" id="{2A3C4D1D-E647-7E41-A6EB-68FDAE35F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914525"/>
                <a:ext cx="3175" cy="3175"/>
              </a:xfrm>
              <a:custGeom>
                <a:avLst/>
                <a:gdLst>
                  <a:gd name="T0" fmla="*/ 2858 w 10"/>
                  <a:gd name="T1" fmla="*/ 2858 h 10"/>
                  <a:gd name="T2" fmla="*/ 0 w 10"/>
                  <a:gd name="T3" fmla="*/ 0 h 10"/>
                  <a:gd name="T4" fmla="*/ 0 w 10"/>
                  <a:gd name="T5" fmla="*/ 2858 h 10"/>
                  <a:gd name="T6" fmla="*/ 2858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9" y="9"/>
                    </a:moveTo>
                    <a:cubicBezTo>
                      <a:pt x="9" y="9"/>
                      <a:pt x="9" y="0"/>
                      <a:pt x="0" y="0"/>
                    </a:cubicBezTo>
                    <a:lnTo>
                      <a:pt x="0" y="9"/>
                    </a:lnTo>
                    <a:lnTo>
                      <a:pt x="9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67" name="Freeform 536">
                <a:extLst>
                  <a:ext uri="{FF2B5EF4-FFF2-40B4-BE49-F238E27FC236}">
                    <a16:creationId xmlns:a16="http://schemas.microsoft.com/office/drawing/2014/main" id="{20D8845F-4E65-9840-A38D-D97039C77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920875"/>
                <a:ext cx="3175" cy="1588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68" name="Freeform 537">
                <a:extLst>
                  <a:ext uri="{FF2B5EF4-FFF2-40B4-BE49-F238E27FC236}">
                    <a16:creationId xmlns:a16="http://schemas.microsoft.com/office/drawing/2014/main" id="{7DAA6995-6C66-EF49-AAE4-1DD3C95CB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950" y="1920875"/>
                <a:ext cx="3175" cy="1588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69" name="Freeform 538">
                <a:extLst>
                  <a:ext uri="{FF2B5EF4-FFF2-40B4-BE49-F238E27FC236}">
                    <a16:creationId xmlns:a16="http://schemas.microsoft.com/office/drawing/2014/main" id="{956BA712-6212-A54F-AFC1-51241A58C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924050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70" name="Freeform 539">
                <a:extLst>
                  <a:ext uri="{FF2B5EF4-FFF2-40B4-BE49-F238E27FC236}">
                    <a16:creationId xmlns:a16="http://schemas.microsoft.com/office/drawing/2014/main" id="{23C2D8A8-1EE9-3F4C-A562-DCA20F8F9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924050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71" name="Freeform 540">
                <a:extLst>
                  <a:ext uri="{FF2B5EF4-FFF2-40B4-BE49-F238E27FC236}">
                    <a16:creationId xmlns:a16="http://schemas.microsoft.com/office/drawing/2014/main" id="{F987A898-F282-B040-B6D5-D621D08D8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924050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2886 h 11"/>
                  <a:gd name="T4" fmla="*/ 2886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10" y="10"/>
                    </a:lnTo>
                    <a:cubicBezTo>
                      <a:pt x="0" y="10"/>
                      <a:pt x="0" y="0"/>
                      <a:pt x="0" y="0"/>
                    </a:cubicBez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72" name="Freeform 541">
                <a:extLst>
                  <a:ext uri="{FF2B5EF4-FFF2-40B4-BE49-F238E27FC236}">
                    <a16:creationId xmlns:a16="http://schemas.microsoft.com/office/drawing/2014/main" id="{5595C5C8-403D-0847-BDD9-CE171E50A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924050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2886 h 11"/>
                  <a:gd name="T4" fmla="*/ 2886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10" y="10"/>
                    </a:lnTo>
                    <a:cubicBezTo>
                      <a:pt x="0" y="1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73" name="Freeform 542">
                <a:extLst>
                  <a:ext uri="{FF2B5EF4-FFF2-40B4-BE49-F238E27FC236}">
                    <a16:creationId xmlns:a16="http://schemas.microsoft.com/office/drawing/2014/main" id="{635E32B8-407C-7844-95F7-A3A858A19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930400"/>
                <a:ext cx="3175" cy="1588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74" name="Freeform 543">
                <a:extLst>
                  <a:ext uri="{FF2B5EF4-FFF2-40B4-BE49-F238E27FC236}">
                    <a16:creationId xmlns:a16="http://schemas.microsoft.com/office/drawing/2014/main" id="{59209813-88C0-134F-9B1B-8676A663B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930400"/>
                <a:ext cx="3175" cy="1588"/>
              </a:xfrm>
              <a:custGeom>
                <a:avLst/>
                <a:gdLst>
                  <a:gd name="T0" fmla="*/ 2886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10" y="0"/>
                    </a:moveTo>
                    <a:lnTo>
                      <a:pt x="0" y="0"/>
                    </a:ln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75" name="Freeform 544">
                <a:extLst>
                  <a:ext uri="{FF2B5EF4-FFF2-40B4-BE49-F238E27FC236}">
                    <a16:creationId xmlns:a16="http://schemas.microsoft.com/office/drawing/2014/main" id="{65D7F1D4-9355-0545-9670-7F8BE9358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930400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DB444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76" name="Freeform 545">
                <a:extLst>
                  <a:ext uri="{FF2B5EF4-FFF2-40B4-BE49-F238E27FC236}">
                    <a16:creationId xmlns:a16="http://schemas.microsoft.com/office/drawing/2014/main" id="{EC4D1FD6-F38E-984F-885D-770023E98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930400"/>
                <a:ext cx="1588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77" name="Freeform 546">
                <a:extLst>
                  <a:ext uri="{FF2B5EF4-FFF2-40B4-BE49-F238E27FC236}">
                    <a16:creationId xmlns:a16="http://schemas.microsoft.com/office/drawing/2014/main" id="{6708473D-1FAE-414C-AFDE-ED10B81C2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2003425"/>
                <a:ext cx="14287" cy="11113"/>
              </a:xfrm>
              <a:custGeom>
                <a:avLst/>
                <a:gdLst>
                  <a:gd name="T0" fmla="*/ 10358 w 40"/>
                  <a:gd name="T1" fmla="*/ 0 h 30"/>
                  <a:gd name="T2" fmla="*/ 13930 w 40"/>
                  <a:gd name="T3" fmla="*/ 7038 h 30"/>
                  <a:gd name="T4" fmla="*/ 7144 w 40"/>
                  <a:gd name="T5" fmla="*/ 10743 h 30"/>
                  <a:gd name="T6" fmla="*/ 0 w 40"/>
                  <a:gd name="T7" fmla="*/ 7038 h 30"/>
                  <a:gd name="T8" fmla="*/ 3572 w 40"/>
                  <a:gd name="T9" fmla="*/ 0 h 30"/>
                  <a:gd name="T10" fmla="*/ 0 w 40"/>
                  <a:gd name="T11" fmla="*/ 0 h 30"/>
                  <a:gd name="T12" fmla="*/ 3572 w 40"/>
                  <a:gd name="T13" fmla="*/ 0 h 30"/>
                  <a:gd name="T14" fmla="*/ 7144 w 40"/>
                  <a:gd name="T15" fmla="*/ 0 h 30"/>
                  <a:gd name="T16" fmla="*/ 10358 w 40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30">
                    <a:moveTo>
                      <a:pt x="29" y="0"/>
                    </a:moveTo>
                    <a:cubicBezTo>
                      <a:pt x="29" y="9"/>
                      <a:pt x="39" y="9"/>
                      <a:pt x="39" y="19"/>
                    </a:cubicBezTo>
                    <a:cubicBezTo>
                      <a:pt x="39" y="29"/>
                      <a:pt x="29" y="29"/>
                      <a:pt x="20" y="29"/>
                    </a:cubicBezTo>
                    <a:cubicBezTo>
                      <a:pt x="10" y="29"/>
                      <a:pt x="0" y="29"/>
                      <a:pt x="0" y="19"/>
                    </a:cubicBezTo>
                    <a:cubicBezTo>
                      <a:pt x="0" y="9"/>
                      <a:pt x="0" y="0"/>
                      <a:pt x="10" y="0"/>
                    </a:cubicBezTo>
                    <a:lnTo>
                      <a:pt x="0" y="0"/>
                    </a:lnTo>
                    <a:lnTo>
                      <a:pt x="10" y="0"/>
                    </a:lnTo>
                    <a:cubicBezTo>
                      <a:pt x="20" y="0"/>
                      <a:pt x="20" y="0"/>
                      <a:pt x="20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D69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78" name="Freeform 547">
                <a:extLst>
                  <a:ext uri="{FF2B5EF4-FFF2-40B4-BE49-F238E27FC236}">
                    <a16:creationId xmlns:a16="http://schemas.microsoft.com/office/drawing/2014/main" id="{16F25A26-B9B8-344E-9E4D-79348D36B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2003425"/>
                <a:ext cx="14287" cy="11113"/>
              </a:xfrm>
              <a:custGeom>
                <a:avLst/>
                <a:gdLst>
                  <a:gd name="T0" fmla="*/ 10358 w 40"/>
                  <a:gd name="T1" fmla="*/ 0 h 30"/>
                  <a:gd name="T2" fmla="*/ 13930 w 40"/>
                  <a:gd name="T3" fmla="*/ 7038 h 30"/>
                  <a:gd name="T4" fmla="*/ 7144 w 40"/>
                  <a:gd name="T5" fmla="*/ 10743 h 30"/>
                  <a:gd name="T6" fmla="*/ 0 w 40"/>
                  <a:gd name="T7" fmla="*/ 7038 h 30"/>
                  <a:gd name="T8" fmla="*/ 3572 w 40"/>
                  <a:gd name="T9" fmla="*/ 0 h 30"/>
                  <a:gd name="T10" fmla="*/ 0 w 40"/>
                  <a:gd name="T11" fmla="*/ 0 h 30"/>
                  <a:gd name="T12" fmla="*/ 3572 w 40"/>
                  <a:gd name="T13" fmla="*/ 0 h 30"/>
                  <a:gd name="T14" fmla="*/ 7144 w 40"/>
                  <a:gd name="T15" fmla="*/ 0 h 30"/>
                  <a:gd name="T16" fmla="*/ 10358 w 40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30">
                    <a:moveTo>
                      <a:pt x="29" y="0"/>
                    </a:moveTo>
                    <a:cubicBezTo>
                      <a:pt x="29" y="9"/>
                      <a:pt x="39" y="9"/>
                      <a:pt x="39" y="19"/>
                    </a:cubicBezTo>
                    <a:cubicBezTo>
                      <a:pt x="39" y="29"/>
                      <a:pt x="29" y="29"/>
                      <a:pt x="20" y="29"/>
                    </a:cubicBezTo>
                    <a:cubicBezTo>
                      <a:pt x="10" y="29"/>
                      <a:pt x="0" y="29"/>
                      <a:pt x="0" y="19"/>
                    </a:cubicBezTo>
                    <a:cubicBezTo>
                      <a:pt x="0" y="9"/>
                      <a:pt x="0" y="0"/>
                      <a:pt x="10" y="0"/>
                    </a:cubicBezTo>
                    <a:lnTo>
                      <a:pt x="0" y="0"/>
                    </a:lnTo>
                    <a:lnTo>
                      <a:pt x="10" y="0"/>
                    </a:lnTo>
                    <a:cubicBezTo>
                      <a:pt x="20" y="0"/>
                      <a:pt x="20" y="0"/>
                      <a:pt x="20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FD691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79" name="Freeform 548">
                <a:extLst>
                  <a:ext uri="{FF2B5EF4-FFF2-40B4-BE49-F238E27FC236}">
                    <a16:creationId xmlns:a16="http://schemas.microsoft.com/office/drawing/2014/main" id="{96B10A11-6535-8D40-8162-010DFB8CA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2012950"/>
                <a:ext cx="17462" cy="7938"/>
              </a:xfrm>
              <a:custGeom>
                <a:avLst/>
                <a:gdLst>
                  <a:gd name="T0" fmla="*/ 17106 w 49"/>
                  <a:gd name="T1" fmla="*/ 3572 h 20"/>
                  <a:gd name="T2" fmla="*/ 6771 w 49"/>
                  <a:gd name="T3" fmla="*/ 0 h 20"/>
                  <a:gd name="T4" fmla="*/ 0 w 49"/>
                  <a:gd name="T5" fmla="*/ 0 h 20"/>
                  <a:gd name="T6" fmla="*/ 3207 w 49"/>
                  <a:gd name="T7" fmla="*/ 3572 h 20"/>
                  <a:gd name="T8" fmla="*/ 6771 w 49"/>
                  <a:gd name="T9" fmla="*/ 3572 h 20"/>
                  <a:gd name="T10" fmla="*/ 17106 w 49"/>
                  <a:gd name="T11" fmla="*/ 357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0">
                    <a:moveTo>
                      <a:pt x="48" y="9"/>
                    </a:moveTo>
                    <a:cubicBezTo>
                      <a:pt x="48" y="9"/>
                      <a:pt x="28" y="0"/>
                      <a:pt x="19" y="0"/>
                    </a:cubicBezTo>
                    <a:cubicBezTo>
                      <a:pt x="19" y="0"/>
                      <a:pt x="9" y="0"/>
                      <a:pt x="0" y="0"/>
                    </a:cubicBezTo>
                    <a:lnTo>
                      <a:pt x="9" y="9"/>
                    </a:lnTo>
                    <a:lnTo>
                      <a:pt x="19" y="9"/>
                    </a:lnTo>
                    <a:cubicBezTo>
                      <a:pt x="28" y="19"/>
                      <a:pt x="48" y="9"/>
                      <a:pt x="48" y="9"/>
                    </a:cubicBezTo>
                  </a:path>
                </a:pathLst>
              </a:custGeom>
              <a:solidFill>
                <a:srgbClr val="058E6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80" name="Freeform 549">
                <a:extLst>
                  <a:ext uri="{FF2B5EF4-FFF2-40B4-BE49-F238E27FC236}">
                    <a16:creationId xmlns:a16="http://schemas.microsoft.com/office/drawing/2014/main" id="{098CE997-3068-B543-A799-E85F5AC1F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2012950"/>
                <a:ext cx="17462" cy="7938"/>
              </a:xfrm>
              <a:custGeom>
                <a:avLst/>
                <a:gdLst>
                  <a:gd name="T0" fmla="*/ 17106 w 49"/>
                  <a:gd name="T1" fmla="*/ 3572 h 20"/>
                  <a:gd name="T2" fmla="*/ 6771 w 49"/>
                  <a:gd name="T3" fmla="*/ 0 h 20"/>
                  <a:gd name="T4" fmla="*/ 0 w 49"/>
                  <a:gd name="T5" fmla="*/ 0 h 20"/>
                  <a:gd name="T6" fmla="*/ 3207 w 49"/>
                  <a:gd name="T7" fmla="*/ 3572 h 20"/>
                  <a:gd name="T8" fmla="*/ 6771 w 49"/>
                  <a:gd name="T9" fmla="*/ 3572 h 20"/>
                  <a:gd name="T10" fmla="*/ 17106 w 49"/>
                  <a:gd name="T11" fmla="*/ 3572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0">
                    <a:moveTo>
                      <a:pt x="48" y="9"/>
                    </a:moveTo>
                    <a:cubicBezTo>
                      <a:pt x="48" y="9"/>
                      <a:pt x="28" y="0"/>
                      <a:pt x="19" y="0"/>
                    </a:cubicBezTo>
                    <a:cubicBezTo>
                      <a:pt x="19" y="0"/>
                      <a:pt x="9" y="0"/>
                      <a:pt x="0" y="0"/>
                    </a:cubicBezTo>
                    <a:lnTo>
                      <a:pt x="9" y="9"/>
                    </a:lnTo>
                    <a:lnTo>
                      <a:pt x="19" y="9"/>
                    </a:lnTo>
                    <a:cubicBezTo>
                      <a:pt x="28" y="19"/>
                      <a:pt x="48" y="9"/>
                      <a:pt x="48" y="9"/>
                    </a:cubicBezTo>
                  </a:path>
                </a:pathLst>
              </a:custGeom>
              <a:solidFill>
                <a:srgbClr val="058E6E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81" name="Freeform 550">
                <a:extLst>
                  <a:ext uri="{FF2B5EF4-FFF2-40B4-BE49-F238E27FC236}">
                    <a16:creationId xmlns:a16="http://schemas.microsoft.com/office/drawing/2014/main" id="{6987433C-BA5F-024B-AA73-BCB6D36DA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2012950"/>
                <a:ext cx="14288" cy="7938"/>
              </a:xfrm>
              <a:custGeom>
                <a:avLst/>
                <a:gdLst>
                  <a:gd name="T0" fmla="*/ 0 w 39"/>
                  <a:gd name="T1" fmla="*/ 7541 h 20"/>
                  <a:gd name="T2" fmla="*/ 6961 w 39"/>
                  <a:gd name="T3" fmla="*/ 0 h 20"/>
                  <a:gd name="T4" fmla="*/ 13922 w 39"/>
                  <a:gd name="T5" fmla="*/ 3572 h 20"/>
                  <a:gd name="T6" fmla="*/ 6961 w 39"/>
                  <a:gd name="T7" fmla="*/ 7541 h 20"/>
                  <a:gd name="T8" fmla="*/ 0 w 39"/>
                  <a:gd name="T9" fmla="*/ 3572 h 20"/>
                  <a:gd name="T10" fmla="*/ 0 w 39"/>
                  <a:gd name="T11" fmla="*/ 754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0" y="19"/>
                    </a:moveTo>
                    <a:cubicBezTo>
                      <a:pt x="0" y="19"/>
                      <a:pt x="9" y="0"/>
                      <a:pt x="19" y="0"/>
                    </a:cubicBezTo>
                    <a:cubicBezTo>
                      <a:pt x="28" y="0"/>
                      <a:pt x="38" y="0"/>
                      <a:pt x="38" y="9"/>
                    </a:cubicBezTo>
                    <a:cubicBezTo>
                      <a:pt x="38" y="9"/>
                      <a:pt x="28" y="19"/>
                      <a:pt x="19" y="19"/>
                    </a:cubicBezTo>
                    <a:cubicBezTo>
                      <a:pt x="9" y="19"/>
                      <a:pt x="9" y="9"/>
                      <a:pt x="0" y="9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058E6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82" name="Freeform 551">
                <a:extLst>
                  <a:ext uri="{FF2B5EF4-FFF2-40B4-BE49-F238E27FC236}">
                    <a16:creationId xmlns:a16="http://schemas.microsoft.com/office/drawing/2014/main" id="{AAE4F605-B009-D64C-BCCF-01190A9FD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2012950"/>
                <a:ext cx="14288" cy="7938"/>
              </a:xfrm>
              <a:custGeom>
                <a:avLst/>
                <a:gdLst>
                  <a:gd name="T0" fmla="*/ 0 w 39"/>
                  <a:gd name="T1" fmla="*/ 7541 h 20"/>
                  <a:gd name="T2" fmla="*/ 6961 w 39"/>
                  <a:gd name="T3" fmla="*/ 0 h 20"/>
                  <a:gd name="T4" fmla="*/ 13922 w 39"/>
                  <a:gd name="T5" fmla="*/ 3572 h 20"/>
                  <a:gd name="T6" fmla="*/ 6961 w 39"/>
                  <a:gd name="T7" fmla="*/ 7541 h 20"/>
                  <a:gd name="T8" fmla="*/ 0 w 39"/>
                  <a:gd name="T9" fmla="*/ 3572 h 20"/>
                  <a:gd name="T10" fmla="*/ 0 w 39"/>
                  <a:gd name="T11" fmla="*/ 754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0" y="19"/>
                    </a:moveTo>
                    <a:cubicBezTo>
                      <a:pt x="0" y="19"/>
                      <a:pt x="9" y="0"/>
                      <a:pt x="19" y="0"/>
                    </a:cubicBezTo>
                    <a:cubicBezTo>
                      <a:pt x="28" y="0"/>
                      <a:pt x="38" y="0"/>
                      <a:pt x="38" y="9"/>
                    </a:cubicBezTo>
                    <a:cubicBezTo>
                      <a:pt x="38" y="9"/>
                      <a:pt x="28" y="19"/>
                      <a:pt x="19" y="19"/>
                    </a:cubicBezTo>
                    <a:cubicBezTo>
                      <a:pt x="9" y="19"/>
                      <a:pt x="9" y="9"/>
                      <a:pt x="0" y="9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058E6E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83" name="Freeform 552">
                <a:extLst>
                  <a:ext uri="{FF2B5EF4-FFF2-40B4-BE49-F238E27FC236}">
                    <a16:creationId xmlns:a16="http://schemas.microsoft.com/office/drawing/2014/main" id="{8C173A79-A584-E649-B072-D4D4DE04D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2003425"/>
                <a:ext cx="3175" cy="11113"/>
              </a:xfrm>
              <a:custGeom>
                <a:avLst/>
                <a:gdLst>
                  <a:gd name="T0" fmla="*/ 2886 w 11"/>
                  <a:gd name="T1" fmla="*/ 10743 h 30"/>
                  <a:gd name="T2" fmla="*/ 0 w 11"/>
                  <a:gd name="T3" fmla="*/ 7038 h 30"/>
                  <a:gd name="T4" fmla="*/ 2886 w 11"/>
                  <a:gd name="T5" fmla="*/ 0 h 30"/>
                  <a:gd name="T6" fmla="*/ 2886 w 11"/>
                  <a:gd name="T7" fmla="*/ 7038 h 30"/>
                  <a:gd name="T8" fmla="*/ 2886 w 11"/>
                  <a:gd name="T9" fmla="*/ 1074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0">
                    <a:moveTo>
                      <a:pt x="10" y="29"/>
                    </a:moveTo>
                    <a:cubicBezTo>
                      <a:pt x="0" y="29"/>
                      <a:pt x="0" y="19"/>
                      <a:pt x="0" y="19"/>
                    </a:cubicBezTo>
                    <a:cubicBezTo>
                      <a:pt x="0" y="9"/>
                      <a:pt x="0" y="9"/>
                      <a:pt x="10" y="0"/>
                    </a:cubicBezTo>
                    <a:cubicBezTo>
                      <a:pt x="10" y="9"/>
                      <a:pt x="10" y="9"/>
                      <a:pt x="10" y="19"/>
                    </a:cubicBezTo>
                    <a:lnTo>
                      <a:pt x="10" y="29"/>
                    </a:ln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84" name="Freeform 553">
                <a:extLst>
                  <a:ext uri="{FF2B5EF4-FFF2-40B4-BE49-F238E27FC236}">
                    <a16:creationId xmlns:a16="http://schemas.microsoft.com/office/drawing/2014/main" id="{D6DEA013-DC23-754D-B06F-0460C7409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2003425"/>
                <a:ext cx="3175" cy="11113"/>
              </a:xfrm>
              <a:custGeom>
                <a:avLst/>
                <a:gdLst>
                  <a:gd name="T0" fmla="*/ 2886 w 11"/>
                  <a:gd name="T1" fmla="*/ 10743 h 30"/>
                  <a:gd name="T2" fmla="*/ 0 w 11"/>
                  <a:gd name="T3" fmla="*/ 7038 h 30"/>
                  <a:gd name="T4" fmla="*/ 2886 w 11"/>
                  <a:gd name="T5" fmla="*/ 0 h 30"/>
                  <a:gd name="T6" fmla="*/ 2886 w 11"/>
                  <a:gd name="T7" fmla="*/ 7038 h 30"/>
                  <a:gd name="T8" fmla="*/ 2886 w 11"/>
                  <a:gd name="T9" fmla="*/ 1074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30">
                    <a:moveTo>
                      <a:pt x="10" y="29"/>
                    </a:moveTo>
                    <a:cubicBezTo>
                      <a:pt x="0" y="29"/>
                      <a:pt x="0" y="19"/>
                      <a:pt x="0" y="19"/>
                    </a:cubicBezTo>
                    <a:cubicBezTo>
                      <a:pt x="0" y="9"/>
                      <a:pt x="0" y="9"/>
                      <a:pt x="10" y="0"/>
                    </a:cubicBezTo>
                    <a:cubicBezTo>
                      <a:pt x="10" y="9"/>
                      <a:pt x="10" y="9"/>
                      <a:pt x="10" y="19"/>
                    </a:cubicBezTo>
                    <a:lnTo>
                      <a:pt x="10" y="29"/>
                    </a:lnTo>
                  </a:path>
                </a:pathLst>
              </a:custGeom>
              <a:solidFill>
                <a:srgbClr val="AD1519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85" name="Freeform 554">
                <a:extLst>
                  <a:ext uri="{FF2B5EF4-FFF2-40B4-BE49-F238E27FC236}">
                    <a16:creationId xmlns:a16="http://schemas.microsoft.com/office/drawing/2014/main" id="{E77D1A4F-F534-CE42-AB48-458A8A0B3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2012950"/>
                <a:ext cx="3175" cy="7938"/>
              </a:xfrm>
              <a:custGeom>
                <a:avLst/>
                <a:gdLst>
                  <a:gd name="T0" fmla="*/ 0 w 11"/>
                  <a:gd name="T1" fmla="*/ 7541 h 20"/>
                  <a:gd name="T2" fmla="*/ 2886 w 11"/>
                  <a:gd name="T3" fmla="*/ 3572 h 20"/>
                  <a:gd name="T4" fmla="*/ 2886 w 11"/>
                  <a:gd name="T5" fmla="*/ 0 h 20"/>
                  <a:gd name="T6" fmla="*/ 2886 w 11"/>
                  <a:gd name="T7" fmla="*/ 3572 h 20"/>
                  <a:gd name="T8" fmla="*/ 2886 w 11"/>
                  <a:gd name="T9" fmla="*/ 7541 h 20"/>
                  <a:gd name="T10" fmla="*/ 0 w 11"/>
                  <a:gd name="T11" fmla="*/ 754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0" y="19"/>
                    </a:moveTo>
                    <a:cubicBezTo>
                      <a:pt x="0" y="19"/>
                      <a:pt x="10" y="19"/>
                      <a:pt x="10" y="9"/>
                    </a:cubicBezTo>
                    <a:lnTo>
                      <a:pt x="10" y="0"/>
                    </a:lnTo>
                    <a:lnTo>
                      <a:pt x="10" y="9"/>
                    </a:lnTo>
                    <a:cubicBezTo>
                      <a:pt x="10" y="19"/>
                      <a:pt x="10" y="19"/>
                      <a:pt x="10" y="19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058E6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86" name="Freeform 555">
                <a:extLst>
                  <a:ext uri="{FF2B5EF4-FFF2-40B4-BE49-F238E27FC236}">
                    <a16:creationId xmlns:a16="http://schemas.microsoft.com/office/drawing/2014/main" id="{17AFFB06-FF92-E940-B597-12F73415E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2012950"/>
                <a:ext cx="3175" cy="7938"/>
              </a:xfrm>
              <a:custGeom>
                <a:avLst/>
                <a:gdLst>
                  <a:gd name="T0" fmla="*/ 0 w 11"/>
                  <a:gd name="T1" fmla="*/ 7541 h 20"/>
                  <a:gd name="T2" fmla="*/ 2886 w 11"/>
                  <a:gd name="T3" fmla="*/ 3572 h 20"/>
                  <a:gd name="T4" fmla="*/ 2886 w 11"/>
                  <a:gd name="T5" fmla="*/ 0 h 20"/>
                  <a:gd name="T6" fmla="*/ 2886 w 11"/>
                  <a:gd name="T7" fmla="*/ 3572 h 20"/>
                  <a:gd name="T8" fmla="*/ 2886 w 11"/>
                  <a:gd name="T9" fmla="*/ 7541 h 20"/>
                  <a:gd name="T10" fmla="*/ 0 w 11"/>
                  <a:gd name="T11" fmla="*/ 754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0" y="19"/>
                    </a:moveTo>
                    <a:cubicBezTo>
                      <a:pt x="0" y="19"/>
                      <a:pt x="10" y="19"/>
                      <a:pt x="10" y="9"/>
                    </a:cubicBezTo>
                    <a:lnTo>
                      <a:pt x="10" y="0"/>
                    </a:lnTo>
                    <a:lnTo>
                      <a:pt x="10" y="9"/>
                    </a:lnTo>
                    <a:cubicBezTo>
                      <a:pt x="10" y="19"/>
                      <a:pt x="10" y="19"/>
                      <a:pt x="10" y="19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058E6E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87" name="Freeform 556">
                <a:extLst>
                  <a:ext uri="{FF2B5EF4-FFF2-40B4-BE49-F238E27FC236}">
                    <a16:creationId xmlns:a16="http://schemas.microsoft.com/office/drawing/2014/main" id="{5AA607CA-53C4-6F4B-A025-BA600008C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3197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2886 w 11"/>
                  <a:gd name="T7" fmla="*/ 0 h 1"/>
                  <a:gd name="T8" fmla="*/ 0 w 1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88" name="Freeform 557">
                <a:extLst>
                  <a:ext uri="{FF2B5EF4-FFF2-40B4-BE49-F238E27FC236}">
                    <a16:creationId xmlns:a16="http://schemas.microsoft.com/office/drawing/2014/main" id="{4BDEC3C6-9D86-364E-99E7-4F6B84F17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3197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2886 w 11"/>
                  <a:gd name="T7" fmla="*/ 0 h 1"/>
                  <a:gd name="T8" fmla="*/ 0 w 1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89" name="Freeform 558">
                <a:extLst>
                  <a:ext uri="{FF2B5EF4-FFF2-40B4-BE49-F238E27FC236}">
                    <a16:creationId xmlns:a16="http://schemas.microsoft.com/office/drawing/2014/main" id="{62CC8D30-C735-3F4A-9C2E-44D066C59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28800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90" name="Freeform 559">
                <a:extLst>
                  <a:ext uri="{FF2B5EF4-FFF2-40B4-BE49-F238E27FC236}">
                    <a16:creationId xmlns:a16="http://schemas.microsoft.com/office/drawing/2014/main" id="{ACCCA503-7A6C-EC43-844D-08A2F2910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28800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91" name="Freeform 560">
                <a:extLst>
                  <a:ext uri="{FF2B5EF4-FFF2-40B4-BE49-F238E27FC236}">
                    <a16:creationId xmlns:a16="http://schemas.microsoft.com/office/drawing/2014/main" id="{DE161039-AB65-F04E-9DF3-0A7730CE8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1820863"/>
                <a:ext cx="1587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2886 h 11"/>
                  <a:gd name="T4" fmla="*/ 0 w 1"/>
                  <a:gd name="T5" fmla="*/ 0 h 11"/>
                  <a:gd name="T6" fmla="*/ 0 w 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92" name="Freeform 561">
                <a:extLst>
                  <a:ext uri="{FF2B5EF4-FFF2-40B4-BE49-F238E27FC236}">
                    <a16:creationId xmlns:a16="http://schemas.microsoft.com/office/drawing/2014/main" id="{CC39D92A-DB9D-954D-84F8-4F082F62B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1820863"/>
                <a:ext cx="1587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2886 h 11"/>
                  <a:gd name="T4" fmla="*/ 0 w 1"/>
                  <a:gd name="T5" fmla="*/ 0 h 11"/>
                  <a:gd name="T6" fmla="*/ 0 w 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93" name="Freeform 562">
                <a:extLst>
                  <a:ext uri="{FF2B5EF4-FFF2-40B4-BE49-F238E27FC236}">
                    <a16:creationId xmlns:a16="http://schemas.microsoft.com/office/drawing/2014/main" id="{C769B80C-71DF-7046-AD99-489F50EB1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1817688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94" name="Freeform 563">
                <a:extLst>
                  <a:ext uri="{FF2B5EF4-FFF2-40B4-BE49-F238E27FC236}">
                    <a16:creationId xmlns:a16="http://schemas.microsoft.com/office/drawing/2014/main" id="{10DB5B23-C62D-0545-B941-E961C78C4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8" y="1817688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9"/>
                      <a:pt x="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95" name="Freeform 564">
                <a:extLst>
                  <a:ext uri="{FF2B5EF4-FFF2-40B4-BE49-F238E27FC236}">
                    <a16:creationId xmlns:a16="http://schemas.microsoft.com/office/drawing/2014/main" id="{66EB285C-BD21-9C4D-B4F4-710B0C87D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1451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0 h 11"/>
                  <a:gd name="T4" fmla="*/ 2886 w 11"/>
                  <a:gd name="T5" fmla="*/ 0 h 11"/>
                  <a:gd name="T6" fmla="*/ 2886 w 11"/>
                  <a:gd name="T7" fmla="*/ 0 h 11"/>
                  <a:gd name="T8" fmla="*/ 2886 w 11"/>
                  <a:gd name="T9" fmla="*/ 2886 h 11"/>
                  <a:gd name="T10" fmla="*/ 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96" name="Freeform 565">
                <a:extLst>
                  <a:ext uri="{FF2B5EF4-FFF2-40B4-BE49-F238E27FC236}">
                    <a16:creationId xmlns:a16="http://schemas.microsoft.com/office/drawing/2014/main" id="{0E5E078E-47D9-294F-B29D-CA295AEF0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1451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0 h 11"/>
                  <a:gd name="T4" fmla="*/ 2886 w 11"/>
                  <a:gd name="T5" fmla="*/ 0 h 11"/>
                  <a:gd name="T6" fmla="*/ 2886 w 11"/>
                  <a:gd name="T7" fmla="*/ 0 h 11"/>
                  <a:gd name="T8" fmla="*/ 2886 w 11"/>
                  <a:gd name="T9" fmla="*/ 2886 h 11"/>
                  <a:gd name="T10" fmla="*/ 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97" name="Freeform 566">
                <a:extLst>
                  <a:ext uri="{FF2B5EF4-FFF2-40B4-BE49-F238E27FC236}">
                    <a16:creationId xmlns:a16="http://schemas.microsoft.com/office/drawing/2014/main" id="{AAB391CC-F1D8-FB49-83A7-FAF025D1D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1133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2886 w 11"/>
                  <a:gd name="T7" fmla="*/ 0 h 1"/>
                  <a:gd name="T8" fmla="*/ 0 w 1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98" name="Freeform 567">
                <a:extLst>
                  <a:ext uri="{FF2B5EF4-FFF2-40B4-BE49-F238E27FC236}">
                    <a16:creationId xmlns:a16="http://schemas.microsoft.com/office/drawing/2014/main" id="{F787666C-2955-5543-AA70-2D54095A4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163" y="181133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2886 w 11"/>
                  <a:gd name="T7" fmla="*/ 0 h 1"/>
                  <a:gd name="T8" fmla="*/ 0 w 1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299" name="Freeform 568">
                <a:extLst>
                  <a:ext uri="{FF2B5EF4-FFF2-40B4-BE49-F238E27FC236}">
                    <a16:creationId xmlns:a16="http://schemas.microsoft.com/office/drawing/2014/main" id="{32067CA5-4FA0-2A40-98E4-D1DB1515D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00" y="18081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2858 w 10"/>
                  <a:gd name="T3" fmla="*/ 0 h 11"/>
                  <a:gd name="T4" fmla="*/ 0 w 10"/>
                  <a:gd name="T5" fmla="*/ 2886 h 11"/>
                  <a:gd name="T6" fmla="*/ 0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00" name="Freeform 569">
                <a:extLst>
                  <a:ext uri="{FF2B5EF4-FFF2-40B4-BE49-F238E27FC236}">
                    <a16:creationId xmlns:a16="http://schemas.microsoft.com/office/drawing/2014/main" id="{37C4A581-C176-DC42-B440-30C6D512A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00" y="18081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2858 w 10"/>
                  <a:gd name="T3" fmla="*/ 0 h 11"/>
                  <a:gd name="T4" fmla="*/ 0 w 10"/>
                  <a:gd name="T5" fmla="*/ 2886 h 11"/>
                  <a:gd name="T6" fmla="*/ 0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01" name="Freeform 570">
                <a:extLst>
                  <a:ext uri="{FF2B5EF4-FFF2-40B4-BE49-F238E27FC236}">
                    <a16:creationId xmlns:a16="http://schemas.microsoft.com/office/drawing/2014/main" id="{FBDC328A-FD44-8649-9EE8-58B7530BE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04988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02" name="Freeform 571">
                <a:extLst>
                  <a:ext uri="{FF2B5EF4-FFF2-40B4-BE49-F238E27FC236}">
                    <a16:creationId xmlns:a16="http://schemas.microsoft.com/office/drawing/2014/main" id="{3A2B7313-2BCC-D442-9DC8-8D195CB6C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25" y="1804988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9"/>
                      <a:pt x="1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03" name="Freeform 572">
                <a:extLst>
                  <a:ext uri="{FF2B5EF4-FFF2-40B4-BE49-F238E27FC236}">
                    <a16:creationId xmlns:a16="http://schemas.microsoft.com/office/drawing/2014/main" id="{F04D17E7-22A9-EC48-8749-FE78C7645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800225"/>
                <a:ext cx="1588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2886 h 11"/>
                  <a:gd name="T4" fmla="*/ 0 w 1"/>
                  <a:gd name="T5" fmla="*/ 0 h 11"/>
                  <a:gd name="T6" fmla="*/ 0 w 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04" name="Freeform 573">
                <a:extLst>
                  <a:ext uri="{FF2B5EF4-FFF2-40B4-BE49-F238E27FC236}">
                    <a16:creationId xmlns:a16="http://schemas.microsoft.com/office/drawing/2014/main" id="{F8BBCE71-F22E-FB42-9E13-18B01674D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1800225"/>
                <a:ext cx="1588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2886 h 11"/>
                  <a:gd name="T4" fmla="*/ 0 w 1"/>
                  <a:gd name="T5" fmla="*/ 0 h 11"/>
                  <a:gd name="T6" fmla="*/ 0 w 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05" name="Freeform 574">
                <a:extLst>
                  <a:ext uri="{FF2B5EF4-FFF2-40B4-BE49-F238E27FC236}">
                    <a16:creationId xmlns:a16="http://schemas.microsoft.com/office/drawing/2014/main" id="{DC661518-13B5-3144-8A09-8C0834186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800225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2858 w 10"/>
                  <a:gd name="T5" fmla="*/ 0 h 11"/>
                  <a:gd name="T6" fmla="*/ 2858 w 10"/>
                  <a:gd name="T7" fmla="*/ 0 h 11"/>
                  <a:gd name="T8" fmla="*/ 2858 w 10"/>
                  <a:gd name="T9" fmla="*/ 2886 h 11"/>
                  <a:gd name="T10" fmla="*/ 0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06" name="Freeform 575">
                <a:extLst>
                  <a:ext uri="{FF2B5EF4-FFF2-40B4-BE49-F238E27FC236}">
                    <a16:creationId xmlns:a16="http://schemas.microsoft.com/office/drawing/2014/main" id="{76019B00-BD91-1D4E-8EDC-D909ACEA6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700" y="1800225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2858 w 10"/>
                  <a:gd name="T5" fmla="*/ 0 h 11"/>
                  <a:gd name="T6" fmla="*/ 2858 w 10"/>
                  <a:gd name="T7" fmla="*/ 0 h 11"/>
                  <a:gd name="T8" fmla="*/ 2858 w 10"/>
                  <a:gd name="T9" fmla="*/ 2886 h 11"/>
                  <a:gd name="T10" fmla="*/ 0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07" name="Freeform 576">
                <a:extLst>
                  <a:ext uri="{FF2B5EF4-FFF2-40B4-BE49-F238E27FC236}">
                    <a16:creationId xmlns:a16="http://schemas.microsoft.com/office/drawing/2014/main" id="{77948083-A3A6-C849-A5DE-09882B06E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0022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08" name="Freeform 577">
                <a:extLst>
                  <a:ext uri="{FF2B5EF4-FFF2-40B4-BE49-F238E27FC236}">
                    <a16:creationId xmlns:a16="http://schemas.microsoft.com/office/drawing/2014/main" id="{24EC765B-DC56-6F4C-BCF1-2C56F7F83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0022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09" name="Freeform 578">
                <a:extLst>
                  <a:ext uri="{FF2B5EF4-FFF2-40B4-BE49-F238E27FC236}">
                    <a16:creationId xmlns:a16="http://schemas.microsoft.com/office/drawing/2014/main" id="{C8CFD560-74D0-E94C-8B87-C614E08DB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0022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0 w 10"/>
                  <a:gd name="T5" fmla="*/ 0 h 1"/>
                  <a:gd name="T6" fmla="*/ 2858 w 10"/>
                  <a:gd name="T7" fmla="*/ 0 h 1"/>
                  <a:gd name="T8" fmla="*/ 0 w 1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10" name="Freeform 579">
                <a:extLst>
                  <a:ext uri="{FF2B5EF4-FFF2-40B4-BE49-F238E27FC236}">
                    <a16:creationId xmlns:a16="http://schemas.microsoft.com/office/drawing/2014/main" id="{15744A8E-E3CB-3346-8ED0-490019970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0022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0 w 10"/>
                  <a:gd name="T5" fmla="*/ 0 h 1"/>
                  <a:gd name="T6" fmla="*/ 2858 w 10"/>
                  <a:gd name="T7" fmla="*/ 0 h 1"/>
                  <a:gd name="T8" fmla="*/ 0 w 1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11" name="Freeform 580">
                <a:extLst>
                  <a:ext uri="{FF2B5EF4-FFF2-40B4-BE49-F238E27FC236}">
                    <a16:creationId xmlns:a16="http://schemas.microsoft.com/office/drawing/2014/main" id="{AF7BB35C-2AB5-DB43-9381-C36444F1B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0022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12" name="Freeform 581">
                <a:extLst>
                  <a:ext uri="{FF2B5EF4-FFF2-40B4-BE49-F238E27FC236}">
                    <a16:creationId xmlns:a16="http://schemas.microsoft.com/office/drawing/2014/main" id="{50C69AEF-4408-BF4D-A4E0-1AD202AA0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0022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13" name="Freeform 582">
                <a:extLst>
                  <a:ext uri="{FF2B5EF4-FFF2-40B4-BE49-F238E27FC236}">
                    <a16:creationId xmlns:a16="http://schemas.microsoft.com/office/drawing/2014/main" id="{9D4F7074-856E-994B-B9AA-67C5ED508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0022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14" name="Freeform 583">
                <a:extLst>
                  <a:ext uri="{FF2B5EF4-FFF2-40B4-BE49-F238E27FC236}">
                    <a16:creationId xmlns:a16="http://schemas.microsoft.com/office/drawing/2014/main" id="{3CCAB1A2-D1B4-FA4C-B968-C99547A88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0022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15" name="Freeform 584">
                <a:extLst>
                  <a:ext uri="{FF2B5EF4-FFF2-40B4-BE49-F238E27FC236}">
                    <a16:creationId xmlns:a16="http://schemas.microsoft.com/office/drawing/2014/main" id="{C4B26BBC-BAC7-534E-A7C7-70262E557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04988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0 h 10"/>
                  <a:gd name="T4" fmla="*/ 0 w 10"/>
                  <a:gd name="T5" fmla="*/ 0 h 10"/>
                  <a:gd name="T6" fmla="*/ 2858 w 10"/>
                  <a:gd name="T7" fmla="*/ 0 h 10"/>
                  <a:gd name="T8" fmla="*/ 0 w 10"/>
                  <a:gd name="T9" fmla="*/ 285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16" name="Freeform 585">
                <a:extLst>
                  <a:ext uri="{FF2B5EF4-FFF2-40B4-BE49-F238E27FC236}">
                    <a16:creationId xmlns:a16="http://schemas.microsoft.com/office/drawing/2014/main" id="{5627A8CB-BFD4-B54A-9265-A3E313E4A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04988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0 h 10"/>
                  <a:gd name="T4" fmla="*/ 0 w 10"/>
                  <a:gd name="T5" fmla="*/ 0 h 10"/>
                  <a:gd name="T6" fmla="*/ 2858 w 10"/>
                  <a:gd name="T7" fmla="*/ 0 h 10"/>
                  <a:gd name="T8" fmla="*/ 0 w 10"/>
                  <a:gd name="T9" fmla="*/ 285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17" name="Freeform 586">
                <a:extLst>
                  <a:ext uri="{FF2B5EF4-FFF2-40B4-BE49-F238E27FC236}">
                    <a16:creationId xmlns:a16="http://schemas.microsoft.com/office/drawing/2014/main" id="{9846D71C-3118-654E-B81A-BB12D9FD3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081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2858 w 10"/>
                  <a:gd name="T3" fmla="*/ 0 h 11"/>
                  <a:gd name="T4" fmla="*/ 0 w 10"/>
                  <a:gd name="T5" fmla="*/ 2886 h 11"/>
                  <a:gd name="T6" fmla="*/ 0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0"/>
                      <a:pt x="9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18" name="Freeform 587">
                <a:extLst>
                  <a:ext uri="{FF2B5EF4-FFF2-40B4-BE49-F238E27FC236}">
                    <a16:creationId xmlns:a16="http://schemas.microsoft.com/office/drawing/2014/main" id="{897FD877-0ACB-6245-91BC-367DC3B8C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08163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2858 w 10"/>
                  <a:gd name="T3" fmla="*/ 0 h 11"/>
                  <a:gd name="T4" fmla="*/ 0 w 10"/>
                  <a:gd name="T5" fmla="*/ 2886 h 11"/>
                  <a:gd name="T6" fmla="*/ 0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0"/>
                      <a:pt x="9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19" name="Freeform 588">
                <a:extLst>
                  <a:ext uri="{FF2B5EF4-FFF2-40B4-BE49-F238E27FC236}">
                    <a16:creationId xmlns:a16="http://schemas.microsoft.com/office/drawing/2014/main" id="{C71CCD23-31ED-E44A-A03C-456869F62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11338"/>
                <a:ext cx="3175" cy="3175"/>
              </a:xfrm>
              <a:custGeom>
                <a:avLst/>
                <a:gdLst>
                  <a:gd name="T0" fmla="*/ 0 w 10"/>
                  <a:gd name="T1" fmla="*/ 2858 h 10"/>
                  <a:gd name="T2" fmla="*/ 0 w 10"/>
                  <a:gd name="T3" fmla="*/ 0 h 10"/>
                  <a:gd name="T4" fmla="*/ 2858 w 10"/>
                  <a:gd name="T5" fmla="*/ 2858 h 10"/>
                  <a:gd name="T6" fmla="*/ 0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20" name="Freeform 589">
                <a:extLst>
                  <a:ext uri="{FF2B5EF4-FFF2-40B4-BE49-F238E27FC236}">
                    <a16:creationId xmlns:a16="http://schemas.microsoft.com/office/drawing/2014/main" id="{645CF3F0-328E-7643-81EB-B521124B7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11338"/>
                <a:ext cx="3175" cy="3175"/>
              </a:xfrm>
              <a:custGeom>
                <a:avLst/>
                <a:gdLst>
                  <a:gd name="T0" fmla="*/ 0 w 10"/>
                  <a:gd name="T1" fmla="*/ 2858 h 10"/>
                  <a:gd name="T2" fmla="*/ 0 w 10"/>
                  <a:gd name="T3" fmla="*/ 0 h 10"/>
                  <a:gd name="T4" fmla="*/ 2858 w 10"/>
                  <a:gd name="T5" fmla="*/ 2858 h 10"/>
                  <a:gd name="T6" fmla="*/ 0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21" name="Freeform 590">
                <a:extLst>
                  <a:ext uri="{FF2B5EF4-FFF2-40B4-BE49-F238E27FC236}">
                    <a16:creationId xmlns:a16="http://schemas.microsoft.com/office/drawing/2014/main" id="{E2FC8CCE-8629-FE40-8EB2-A44847F1C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14513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0 w 10"/>
                  <a:gd name="T3" fmla="*/ 0 h 11"/>
                  <a:gd name="T4" fmla="*/ 2858 w 10"/>
                  <a:gd name="T5" fmla="*/ 2886 h 11"/>
                  <a:gd name="T6" fmla="*/ 0 w 1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" y="0"/>
                      <a:pt x="9" y="10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22" name="Freeform 591">
                <a:extLst>
                  <a:ext uri="{FF2B5EF4-FFF2-40B4-BE49-F238E27FC236}">
                    <a16:creationId xmlns:a16="http://schemas.microsoft.com/office/drawing/2014/main" id="{13E537C2-B36D-C542-AE19-4DB55BD74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14513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0 w 10"/>
                  <a:gd name="T3" fmla="*/ 0 h 11"/>
                  <a:gd name="T4" fmla="*/ 2858 w 10"/>
                  <a:gd name="T5" fmla="*/ 2886 h 11"/>
                  <a:gd name="T6" fmla="*/ 0 w 1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" y="0"/>
                      <a:pt x="9" y="10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23" name="Freeform 592">
                <a:extLst>
                  <a:ext uri="{FF2B5EF4-FFF2-40B4-BE49-F238E27FC236}">
                    <a16:creationId xmlns:a16="http://schemas.microsoft.com/office/drawing/2014/main" id="{EAB0A54D-8E46-9A44-8910-3D78B6E23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1768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24" name="Freeform 593">
                <a:extLst>
                  <a:ext uri="{FF2B5EF4-FFF2-40B4-BE49-F238E27FC236}">
                    <a16:creationId xmlns:a16="http://schemas.microsoft.com/office/drawing/2014/main" id="{7ACDD1DA-665F-0C49-9022-9692EDC42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238" y="181768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25" name="Freeform 594">
                <a:extLst>
                  <a:ext uri="{FF2B5EF4-FFF2-40B4-BE49-F238E27FC236}">
                    <a16:creationId xmlns:a16="http://schemas.microsoft.com/office/drawing/2014/main" id="{15390F79-01E8-1E44-9A4A-C025302A7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797050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lnTo>
                      <a:pt x="9" y="9"/>
                    </a:lnTo>
                    <a:cubicBezTo>
                      <a:pt x="0" y="9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26" name="Freeform 595">
                <a:extLst>
                  <a:ext uri="{FF2B5EF4-FFF2-40B4-BE49-F238E27FC236}">
                    <a16:creationId xmlns:a16="http://schemas.microsoft.com/office/drawing/2014/main" id="{7C84624C-028D-F947-B9E2-F3F18EC1C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63" y="1797050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lnTo>
                      <a:pt x="9" y="9"/>
                    </a:lnTo>
                    <a:cubicBezTo>
                      <a:pt x="0" y="9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27" name="Freeform 596">
                <a:extLst>
                  <a:ext uri="{FF2B5EF4-FFF2-40B4-BE49-F238E27FC236}">
                    <a16:creationId xmlns:a16="http://schemas.microsoft.com/office/drawing/2014/main" id="{69B01517-CEA5-1544-8422-70B11D108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793875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0 w 11"/>
                  <a:gd name="T3" fmla="*/ 0 h 11"/>
                  <a:gd name="T4" fmla="*/ 2886 w 11"/>
                  <a:gd name="T5" fmla="*/ 2886 h 11"/>
                  <a:gd name="T6" fmla="*/ 0 w 1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10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28" name="Freeform 597">
                <a:extLst>
                  <a:ext uri="{FF2B5EF4-FFF2-40B4-BE49-F238E27FC236}">
                    <a16:creationId xmlns:a16="http://schemas.microsoft.com/office/drawing/2014/main" id="{DCDF704B-E768-E248-BC96-EA6DB9941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793875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0 w 11"/>
                  <a:gd name="T3" fmla="*/ 0 h 11"/>
                  <a:gd name="T4" fmla="*/ 2886 w 11"/>
                  <a:gd name="T5" fmla="*/ 2886 h 11"/>
                  <a:gd name="T6" fmla="*/ 0 w 1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10"/>
                    </a:cubicBez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29" name="Freeform 598">
                <a:extLst>
                  <a:ext uri="{FF2B5EF4-FFF2-40B4-BE49-F238E27FC236}">
                    <a16:creationId xmlns:a16="http://schemas.microsoft.com/office/drawing/2014/main" id="{057FB869-D50C-BB40-B7C5-5FF9532AF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793875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0 w 10"/>
                  <a:gd name="T5" fmla="*/ 0 h 11"/>
                  <a:gd name="T6" fmla="*/ 2858 w 10"/>
                  <a:gd name="T7" fmla="*/ 0 h 11"/>
                  <a:gd name="T8" fmla="*/ 0 w 10"/>
                  <a:gd name="T9" fmla="*/ 2886 h 11"/>
                  <a:gd name="T10" fmla="*/ 0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30" name="Freeform 599">
                <a:extLst>
                  <a:ext uri="{FF2B5EF4-FFF2-40B4-BE49-F238E27FC236}">
                    <a16:creationId xmlns:a16="http://schemas.microsoft.com/office/drawing/2014/main" id="{CD991269-233F-C843-A433-E7981891C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13" y="1793875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0 w 10"/>
                  <a:gd name="T5" fmla="*/ 0 h 11"/>
                  <a:gd name="T6" fmla="*/ 2858 w 10"/>
                  <a:gd name="T7" fmla="*/ 0 h 11"/>
                  <a:gd name="T8" fmla="*/ 0 w 10"/>
                  <a:gd name="T9" fmla="*/ 2886 h 11"/>
                  <a:gd name="T10" fmla="*/ 0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31" name="Freeform 600">
                <a:extLst>
                  <a:ext uri="{FF2B5EF4-FFF2-40B4-BE49-F238E27FC236}">
                    <a16:creationId xmlns:a16="http://schemas.microsoft.com/office/drawing/2014/main" id="{4C115DFD-9FF3-6148-AB8A-21B3D5853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179387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32" name="Freeform 601">
                <a:extLst>
                  <a:ext uri="{FF2B5EF4-FFF2-40B4-BE49-F238E27FC236}">
                    <a16:creationId xmlns:a16="http://schemas.microsoft.com/office/drawing/2014/main" id="{D83E404E-5E23-D840-925A-D2E40603A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775" y="179387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2858 w 10"/>
                  <a:gd name="T7" fmla="*/ 0 h 1"/>
                  <a:gd name="T8" fmla="*/ 2858 w 10"/>
                  <a:gd name="T9" fmla="*/ 0 h 1"/>
                  <a:gd name="T10" fmla="*/ 0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33" name="Freeform 602">
                <a:extLst>
                  <a:ext uri="{FF2B5EF4-FFF2-40B4-BE49-F238E27FC236}">
                    <a16:creationId xmlns:a16="http://schemas.microsoft.com/office/drawing/2014/main" id="{631547CA-279E-1E4A-9271-AF2976A92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79387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34" name="Freeform 603">
                <a:extLst>
                  <a:ext uri="{FF2B5EF4-FFF2-40B4-BE49-F238E27FC236}">
                    <a16:creationId xmlns:a16="http://schemas.microsoft.com/office/drawing/2014/main" id="{41AA8F30-F5E3-4F49-A6F7-2BAC4FAD2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600" y="179387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0 w 1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35" name="Freeform 604">
                <a:extLst>
                  <a:ext uri="{FF2B5EF4-FFF2-40B4-BE49-F238E27FC236}">
                    <a16:creationId xmlns:a16="http://schemas.microsoft.com/office/drawing/2014/main" id="{6AB8CCCD-C72E-7941-AB90-DAE1460D0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793875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0 w 10"/>
                  <a:gd name="T5" fmla="*/ 0 h 11"/>
                  <a:gd name="T6" fmla="*/ 2858 w 10"/>
                  <a:gd name="T7" fmla="*/ 0 h 11"/>
                  <a:gd name="T8" fmla="*/ 0 w 10"/>
                  <a:gd name="T9" fmla="*/ 2886 h 11"/>
                  <a:gd name="T10" fmla="*/ 0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36" name="Freeform 605">
                <a:extLst>
                  <a:ext uri="{FF2B5EF4-FFF2-40B4-BE49-F238E27FC236}">
                    <a16:creationId xmlns:a16="http://schemas.microsoft.com/office/drawing/2014/main" id="{42C50F15-781E-F94D-A742-5BBAB24E6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425" y="1793875"/>
                <a:ext cx="3175" cy="317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0 w 10"/>
                  <a:gd name="T5" fmla="*/ 0 h 11"/>
                  <a:gd name="T6" fmla="*/ 2858 w 10"/>
                  <a:gd name="T7" fmla="*/ 0 h 11"/>
                  <a:gd name="T8" fmla="*/ 0 w 10"/>
                  <a:gd name="T9" fmla="*/ 2886 h 11"/>
                  <a:gd name="T10" fmla="*/ 0 w 10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37" name="Freeform 606">
                <a:extLst>
                  <a:ext uri="{FF2B5EF4-FFF2-40B4-BE49-F238E27FC236}">
                    <a16:creationId xmlns:a16="http://schemas.microsoft.com/office/drawing/2014/main" id="{4306596E-3BE6-C945-BC41-C476B7D25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793875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2858 w 10"/>
                  <a:gd name="T3" fmla="*/ 0 h 11"/>
                  <a:gd name="T4" fmla="*/ 2858 w 10"/>
                  <a:gd name="T5" fmla="*/ 2886 h 11"/>
                  <a:gd name="T6" fmla="*/ 0 w 1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cubicBezTo>
                      <a:pt x="0" y="0"/>
                      <a:pt x="9" y="0"/>
                      <a:pt x="9" y="0"/>
                    </a:cubicBezTo>
                    <a:lnTo>
                      <a:pt x="9" y="1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38" name="Freeform 607">
                <a:extLst>
                  <a:ext uri="{FF2B5EF4-FFF2-40B4-BE49-F238E27FC236}">
                    <a16:creationId xmlns:a16="http://schemas.microsoft.com/office/drawing/2014/main" id="{53DE3BB9-0BB9-9D4E-B6DA-952634751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793875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2858 w 10"/>
                  <a:gd name="T3" fmla="*/ 0 h 11"/>
                  <a:gd name="T4" fmla="*/ 2858 w 10"/>
                  <a:gd name="T5" fmla="*/ 2886 h 11"/>
                  <a:gd name="T6" fmla="*/ 0 w 1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cubicBezTo>
                      <a:pt x="0" y="0"/>
                      <a:pt x="9" y="0"/>
                      <a:pt x="9" y="0"/>
                    </a:cubicBezTo>
                    <a:lnTo>
                      <a:pt x="9" y="1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39" name="Freeform 608">
                <a:extLst>
                  <a:ext uri="{FF2B5EF4-FFF2-40B4-BE49-F238E27FC236}">
                    <a16:creationId xmlns:a16="http://schemas.microsoft.com/office/drawing/2014/main" id="{12A2A03D-3F12-554B-8EFE-F3AC69D75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3197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2886 w 11"/>
                  <a:gd name="T7" fmla="*/ 0 h 1"/>
                  <a:gd name="T8" fmla="*/ 2886 w 11"/>
                  <a:gd name="T9" fmla="*/ 0 h 1"/>
                  <a:gd name="T10" fmla="*/ 0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40" name="Freeform 609">
                <a:extLst>
                  <a:ext uri="{FF2B5EF4-FFF2-40B4-BE49-F238E27FC236}">
                    <a16:creationId xmlns:a16="http://schemas.microsoft.com/office/drawing/2014/main" id="{F7CD9CE1-51B1-D34D-B71C-136309E7A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3197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2886 w 11"/>
                  <a:gd name="T7" fmla="*/ 0 h 1"/>
                  <a:gd name="T8" fmla="*/ 2886 w 11"/>
                  <a:gd name="T9" fmla="*/ 0 h 1"/>
                  <a:gd name="T10" fmla="*/ 0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41" name="Freeform 610">
                <a:extLst>
                  <a:ext uri="{FF2B5EF4-FFF2-40B4-BE49-F238E27FC236}">
                    <a16:creationId xmlns:a16="http://schemas.microsoft.com/office/drawing/2014/main" id="{BE6565E7-70EE-8445-B8B4-4FC960F4F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28800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2886 w 11"/>
                  <a:gd name="T7" fmla="*/ 0 h 1"/>
                  <a:gd name="T8" fmla="*/ 0 w 1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42" name="Freeform 611">
                <a:extLst>
                  <a:ext uri="{FF2B5EF4-FFF2-40B4-BE49-F238E27FC236}">
                    <a16:creationId xmlns:a16="http://schemas.microsoft.com/office/drawing/2014/main" id="{807E77DF-6462-1E49-9D0D-FB2C46583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28800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2886 w 11"/>
                  <a:gd name="T7" fmla="*/ 0 h 1"/>
                  <a:gd name="T8" fmla="*/ 0 w 1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43" name="Freeform 612">
                <a:extLst>
                  <a:ext uri="{FF2B5EF4-FFF2-40B4-BE49-F238E27FC236}">
                    <a16:creationId xmlns:a16="http://schemas.microsoft.com/office/drawing/2014/main" id="{9AA1D478-9783-D343-8747-E11663713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820863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0 w 10"/>
                  <a:gd name="T3" fmla="*/ 2886 h 11"/>
                  <a:gd name="T4" fmla="*/ 2858 w 10"/>
                  <a:gd name="T5" fmla="*/ 0 h 11"/>
                  <a:gd name="T6" fmla="*/ 2858 w 10"/>
                  <a:gd name="T7" fmla="*/ 2886 h 11"/>
                  <a:gd name="T8" fmla="*/ 2858 w 10"/>
                  <a:gd name="T9" fmla="*/ 2886 h 11"/>
                  <a:gd name="T10" fmla="*/ 0 w 10"/>
                  <a:gd name="T11" fmla="*/ 288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44" name="Freeform 613">
                <a:extLst>
                  <a:ext uri="{FF2B5EF4-FFF2-40B4-BE49-F238E27FC236}">
                    <a16:creationId xmlns:a16="http://schemas.microsoft.com/office/drawing/2014/main" id="{C0C638DC-AA04-D146-9550-C22C722AE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820863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0 w 10"/>
                  <a:gd name="T3" fmla="*/ 2886 h 11"/>
                  <a:gd name="T4" fmla="*/ 2858 w 10"/>
                  <a:gd name="T5" fmla="*/ 0 h 11"/>
                  <a:gd name="T6" fmla="*/ 2858 w 10"/>
                  <a:gd name="T7" fmla="*/ 2886 h 11"/>
                  <a:gd name="T8" fmla="*/ 2858 w 10"/>
                  <a:gd name="T9" fmla="*/ 2886 h 11"/>
                  <a:gd name="T10" fmla="*/ 0 w 10"/>
                  <a:gd name="T11" fmla="*/ 288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9" y="1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45" name="Freeform 614">
                <a:extLst>
                  <a:ext uri="{FF2B5EF4-FFF2-40B4-BE49-F238E27FC236}">
                    <a16:creationId xmlns:a16="http://schemas.microsoft.com/office/drawing/2014/main" id="{DE0926AF-C719-E348-BBCC-FCD654F0F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817688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0" y="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46" name="Freeform 615">
                <a:extLst>
                  <a:ext uri="{FF2B5EF4-FFF2-40B4-BE49-F238E27FC236}">
                    <a16:creationId xmlns:a16="http://schemas.microsoft.com/office/drawing/2014/main" id="{EF42F9A8-F133-7C4D-8DCD-A6F344813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75" y="1817688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0" y="9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47" name="Freeform 616">
                <a:extLst>
                  <a:ext uri="{FF2B5EF4-FFF2-40B4-BE49-F238E27FC236}">
                    <a16:creationId xmlns:a16="http://schemas.microsoft.com/office/drawing/2014/main" id="{7917AF40-A043-FA42-A0AE-7D0DDA555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1451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0 h 11"/>
                  <a:gd name="T4" fmla="*/ 0 w 11"/>
                  <a:gd name="T5" fmla="*/ 0 h 11"/>
                  <a:gd name="T6" fmla="*/ 2886 w 11"/>
                  <a:gd name="T7" fmla="*/ 0 h 11"/>
                  <a:gd name="T8" fmla="*/ 0 w 11"/>
                  <a:gd name="T9" fmla="*/ 2886 h 11"/>
                  <a:gd name="T10" fmla="*/ 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48" name="Freeform 617">
                <a:extLst>
                  <a:ext uri="{FF2B5EF4-FFF2-40B4-BE49-F238E27FC236}">
                    <a16:creationId xmlns:a16="http://schemas.microsoft.com/office/drawing/2014/main" id="{EF656C60-19E0-C945-8FCD-E91F9972E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1451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0 h 11"/>
                  <a:gd name="T4" fmla="*/ 0 w 11"/>
                  <a:gd name="T5" fmla="*/ 0 h 11"/>
                  <a:gd name="T6" fmla="*/ 2886 w 11"/>
                  <a:gd name="T7" fmla="*/ 0 h 11"/>
                  <a:gd name="T8" fmla="*/ 0 w 11"/>
                  <a:gd name="T9" fmla="*/ 2886 h 11"/>
                  <a:gd name="T10" fmla="*/ 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49" name="Freeform 618">
                <a:extLst>
                  <a:ext uri="{FF2B5EF4-FFF2-40B4-BE49-F238E27FC236}">
                    <a16:creationId xmlns:a16="http://schemas.microsoft.com/office/drawing/2014/main" id="{FF41AC57-180A-744A-8065-F62331227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1133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2886 w 11"/>
                  <a:gd name="T7" fmla="*/ 0 h 1"/>
                  <a:gd name="T8" fmla="*/ 2886 w 11"/>
                  <a:gd name="T9" fmla="*/ 0 h 1"/>
                  <a:gd name="T10" fmla="*/ 0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50" name="Freeform 619">
                <a:extLst>
                  <a:ext uri="{FF2B5EF4-FFF2-40B4-BE49-F238E27FC236}">
                    <a16:creationId xmlns:a16="http://schemas.microsoft.com/office/drawing/2014/main" id="{DA27DAB8-93C5-1744-82FB-B928CC7F2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" y="181133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2886 w 11"/>
                  <a:gd name="T7" fmla="*/ 0 h 1"/>
                  <a:gd name="T8" fmla="*/ 2886 w 11"/>
                  <a:gd name="T9" fmla="*/ 0 h 1"/>
                  <a:gd name="T10" fmla="*/ 0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51" name="Freeform 620">
                <a:extLst>
                  <a:ext uri="{FF2B5EF4-FFF2-40B4-BE49-F238E27FC236}">
                    <a16:creationId xmlns:a16="http://schemas.microsoft.com/office/drawing/2014/main" id="{8C1FB67D-2787-9345-AED5-E182C06BD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0816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0 h 11"/>
                  <a:gd name="T4" fmla="*/ 2886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10" y="0"/>
                    </a:lnTo>
                    <a:lnTo>
                      <a:pt x="10" y="10"/>
                    </a:lnTo>
                    <a:cubicBezTo>
                      <a:pt x="0" y="1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52" name="Freeform 621">
                <a:extLst>
                  <a:ext uri="{FF2B5EF4-FFF2-40B4-BE49-F238E27FC236}">
                    <a16:creationId xmlns:a16="http://schemas.microsoft.com/office/drawing/2014/main" id="{6AA93E25-2020-FE47-A8B3-AF021C7C0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225" y="180816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0 h 11"/>
                  <a:gd name="T4" fmla="*/ 2886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10" y="0"/>
                    </a:lnTo>
                    <a:lnTo>
                      <a:pt x="10" y="10"/>
                    </a:lnTo>
                    <a:cubicBezTo>
                      <a:pt x="0" y="10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53" name="Freeform 622">
                <a:extLst>
                  <a:ext uri="{FF2B5EF4-FFF2-40B4-BE49-F238E27FC236}">
                    <a16:creationId xmlns:a16="http://schemas.microsoft.com/office/drawing/2014/main" id="{0C8C30CD-5A2F-7E4B-8EE7-635E9E9B0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988" y="1804988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0" y="9"/>
                      <a:pt x="0" y="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54" name="Freeform 623">
                <a:extLst>
                  <a:ext uri="{FF2B5EF4-FFF2-40B4-BE49-F238E27FC236}">
                    <a16:creationId xmlns:a16="http://schemas.microsoft.com/office/drawing/2014/main" id="{70DC3617-3D8B-9047-ACCD-3C37B6428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988" y="1804988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9" y="0"/>
                    </a:lnTo>
                    <a:cubicBezTo>
                      <a:pt x="9" y="9"/>
                      <a:pt x="9" y="9"/>
                      <a:pt x="9" y="9"/>
                    </a:cubicBezTo>
                    <a:cubicBezTo>
                      <a:pt x="0" y="9"/>
                      <a:pt x="0" y="9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55" name="Freeform 624">
                <a:extLst>
                  <a:ext uri="{FF2B5EF4-FFF2-40B4-BE49-F238E27FC236}">
                    <a16:creationId xmlns:a16="http://schemas.microsoft.com/office/drawing/2014/main" id="{A27EFCFE-1B4A-884B-85D3-0BF7AEAC7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63" y="1800225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0 w 11"/>
                  <a:gd name="T3" fmla="*/ 2886 h 11"/>
                  <a:gd name="T4" fmla="*/ 2886 w 11"/>
                  <a:gd name="T5" fmla="*/ 0 h 11"/>
                  <a:gd name="T6" fmla="*/ 2886 w 11"/>
                  <a:gd name="T7" fmla="*/ 2886 h 11"/>
                  <a:gd name="T8" fmla="*/ 2886 w 11"/>
                  <a:gd name="T9" fmla="*/ 2886 h 11"/>
                  <a:gd name="T10" fmla="*/ 0 w 11"/>
                  <a:gd name="T11" fmla="*/ 288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lnTo>
                      <a:pt x="0" y="1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56" name="Freeform 625">
                <a:extLst>
                  <a:ext uri="{FF2B5EF4-FFF2-40B4-BE49-F238E27FC236}">
                    <a16:creationId xmlns:a16="http://schemas.microsoft.com/office/drawing/2014/main" id="{4AFC60E8-4125-8F40-8C95-17FB53723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63" y="1800225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0 w 11"/>
                  <a:gd name="T3" fmla="*/ 2886 h 11"/>
                  <a:gd name="T4" fmla="*/ 2886 w 11"/>
                  <a:gd name="T5" fmla="*/ 0 h 11"/>
                  <a:gd name="T6" fmla="*/ 2886 w 11"/>
                  <a:gd name="T7" fmla="*/ 2886 h 11"/>
                  <a:gd name="T8" fmla="*/ 2886 w 11"/>
                  <a:gd name="T9" fmla="*/ 2886 h 11"/>
                  <a:gd name="T10" fmla="*/ 0 w 11"/>
                  <a:gd name="T11" fmla="*/ 288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lnTo>
                      <a:pt x="0" y="1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57" name="Freeform 626">
                <a:extLst>
                  <a:ext uri="{FF2B5EF4-FFF2-40B4-BE49-F238E27FC236}">
                    <a16:creationId xmlns:a16="http://schemas.microsoft.com/office/drawing/2014/main" id="{2C0CF30D-772B-0840-B003-28283BFB0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513" y="1800225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0 h 11"/>
                  <a:gd name="T4" fmla="*/ 0 w 1"/>
                  <a:gd name="T5" fmla="*/ 0 h 11"/>
                  <a:gd name="T6" fmla="*/ 0 w 1"/>
                  <a:gd name="T7" fmla="*/ 0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58" name="Freeform 627">
                <a:extLst>
                  <a:ext uri="{FF2B5EF4-FFF2-40B4-BE49-F238E27FC236}">
                    <a16:creationId xmlns:a16="http://schemas.microsoft.com/office/drawing/2014/main" id="{A7DA7A37-6CD4-A74B-A6A9-4DFF801F9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513" y="1800225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0 h 11"/>
                  <a:gd name="T4" fmla="*/ 0 w 1"/>
                  <a:gd name="T5" fmla="*/ 0 h 11"/>
                  <a:gd name="T6" fmla="*/ 0 w 1"/>
                  <a:gd name="T7" fmla="*/ 0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59" name="Freeform 628">
                <a:extLst>
                  <a:ext uri="{FF2B5EF4-FFF2-40B4-BE49-F238E27FC236}">
                    <a16:creationId xmlns:a16="http://schemas.microsoft.com/office/drawing/2014/main" id="{B8FB625A-26B1-4E47-AA63-11CBE5004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688" y="180022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60" name="Freeform 629">
                <a:extLst>
                  <a:ext uri="{FF2B5EF4-FFF2-40B4-BE49-F238E27FC236}">
                    <a16:creationId xmlns:a16="http://schemas.microsoft.com/office/drawing/2014/main" id="{8CF12E90-000E-B346-AED9-AEC89A59D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688" y="180022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61" name="Freeform 630">
                <a:extLst>
                  <a:ext uri="{FF2B5EF4-FFF2-40B4-BE49-F238E27FC236}">
                    <a16:creationId xmlns:a16="http://schemas.microsoft.com/office/drawing/2014/main" id="{886EB2BE-89F0-4B49-860B-9DF8F5F30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0022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2886 w 11"/>
                  <a:gd name="T7" fmla="*/ 0 h 1"/>
                  <a:gd name="T8" fmla="*/ 2886 w 11"/>
                  <a:gd name="T9" fmla="*/ 0 h 1"/>
                  <a:gd name="T10" fmla="*/ 0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62" name="Freeform 631">
                <a:extLst>
                  <a:ext uri="{FF2B5EF4-FFF2-40B4-BE49-F238E27FC236}">
                    <a16:creationId xmlns:a16="http://schemas.microsoft.com/office/drawing/2014/main" id="{ABF0B889-B868-B041-A772-AECFA710E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0022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2886 w 11"/>
                  <a:gd name="T5" fmla="*/ 0 h 1"/>
                  <a:gd name="T6" fmla="*/ 2886 w 11"/>
                  <a:gd name="T7" fmla="*/ 0 h 1"/>
                  <a:gd name="T8" fmla="*/ 2886 w 11"/>
                  <a:gd name="T9" fmla="*/ 0 h 1"/>
                  <a:gd name="T10" fmla="*/ 0 w 1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63" name="Freeform 632">
                <a:extLst>
                  <a:ext uri="{FF2B5EF4-FFF2-40B4-BE49-F238E27FC236}">
                    <a16:creationId xmlns:a16="http://schemas.microsoft.com/office/drawing/2014/main" id="{D2BDEAF1-9AE1-1448-9306-A05469C4E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002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64" name="Freeform 633">
                <a:extLst>
                  <a:ext uri="{FF2B5EF4-FFF2-40B4-BE49-F238E27FC236}">
                    <a16:creationId xmlns:a16="http://schemas.microsoft.com/office/drawing/2014/main" id="{82EA0A13-DE91-3942-9188-30F0CE014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002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65" name="Freeform 634">
                <a:extLst>
                  <a:ext uri="{FF2B5EF4-FFF2-40B4-BE49-F238E27FC236}">
                    <a16:creationId xmlns:a16="http://schemas.microsoft.com/office/drawing/2014/main" id="{53259559-84C5-AB4B-892D-288EB80F8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0022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66" name="Freeform 635">
                <a:extLst>
                  <a:ext uri="{FF2B5EF4-FFF2-40B4-BE49-F238E27FC236}">
                    <a16:creationId xmlns:a16="http://schemas.microsoft.com/office/drawing/2014/main" id="{9062264F-0D1E-F14B-96C8-568604CA1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0022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67" name="Freeform 636">
                <a:extLst>
                  <a:ext uri="{FF2B5EF4-FFF2-40B4-BE49-F238E27FC236}">
                    <a16:creationId xmlns:a16="http://schemas.microsoft.com/office/drawing/2014/main" id="{45D1F8CF-E34E-B84F-8659-2BBB54247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04988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2886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10" y="0"/>
                    </a:lnTo>
                    <a:lnTo>
                      <a:pt x="10" y="9"/>
                    </a:lnTo>
                    <a:cubicBezTo>
                      <a:pt x="0" y="9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68" name="Freeform 637">
                <a:extLst>
                  <a:ext uri="{FF2B5EF4-FFF2-40B4-BE49-F238E27FC236}">
                    <a16:creationId xmlns:a16="http://schemas.microsoft.com/office/drawing/2014/main" id="{851E66D7-DA29-3F49-9703-A1C9BC79E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04988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2886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10" y="0"/>
                    </a:lnTo>
                    <a:lnTo>
                      <a:pt x="10" y="9"/>
                    </a:lnTo>
                    <a:cubicBezTo>
                      <a:pt x="0" y="9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69" name="Freeform 638">
                <a:extLst>
                  <a:ext uri="{FF2B5EF4-FFF2-40B4-BE49-F238E27FC236}">
                    <a16:creationId xmlns:a16="http://schemas.microsoft.com/office/drawing/2014/main" id="{2D5BBCCB-4903-3C49-82D7-EFBB25CC2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0816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0 h 11"/>
                  <a:gd name="T4" fmla="*/ 0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0"/>
                      <a:pt x="1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70" name="Freeform 639">
                <a:extLst>
                  <a:ext uri="{FF2B5EF4-FFF2-40B4-BE49-F238E27FC236}">
                    <a16:creationId xmlns:a16="http://schemas.microsoft.com/office/drawing/2014/main" id="{D8AFB1D0-9136-8E42-BE91-0F0D3E89F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08163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0 h 11"/>
                  <a:gd name="T4" fmla="*/ 0 w 11"/>
                  <a:gd name="T5" fmla="*/ 2886 h 11"/>
                  <a:gd name="T6" fmla="*/ 0 w 11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0"/>
                      <a:pt x="10" y="10"/>
                      <a:pt x="0" y="1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71" name="Freeform 640">
                <a:extLst>
                  <a:ext uri="{FF2B5EF4-FFF2-40B4-BE49-F238E27FC236}">
                    <a16:creationId xmlns:a16="http://schemas.microsoft.com/office/drawing/2014/main" id="{55998DFC-0FCF-7745-891D-BA43FB2B5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1133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72" name="Freeform 641">
                <a:extLst>
                  <a:ext uri="{FF2B5EF4-FFF2-40B4-BE49-F238E27FC236}">
                    <a16:creationId xmlns:a16="http://schemas.microsoft.com/office/drawing/2014/main" id="{9C67CBA1-B953-3B4B-8C6F-3F5C8DF59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11338"/>
                <a:ext cx="3175" cy="3175"/>
              </a:xfrm>
              <a:custGeom>
                <a:avLst/>
                <a:gdLst>
                  <a:gd name="T0" fmla="*/ 0 w 11"/>
                  <a:gd name="T1" fmla="*/ 2858 h 10"/>
                  <a:gd name="T2" fmla="*/ 0 w 11"/>
                  <a:gd name="T3" fmla="*/ 0 h 10"/>
                  <a:gd name="T4" fmla="*/ 2886 w 11"/>
                  <a:gd name="T5" fmla="*/ 2858 h 10"/>
                  <a:gd name="T6" fmla="*/ 0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9"/>
                    </a:cubicBezTo>
                    <a:lnTo>
                      <a:pt x="0" y="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73" name="Freeform 642">
                <a:extLst>
                  <a:ext uri="{FF2B5EF4-FFF2-40B4-BE49-F238E27FC236}">
                    <a16:creationId xmlns:a16="http://schemas.microsoft.com/office/drawing/2014/main" id="{6CBF87F7-625E-A042-B14E-97815FCA4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14513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2886 w 11"/>
                  <a:gd name="T3" fmla="*/ 0 h 11"/>
                  <a:gd name="T4" fmla="*/ 2886 w 11"/>
                  <a:gd name="T5" fmla="*/ 2886 h 11"/>
                  <a:gd name="T6" fmla="*/ 0 w 1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cubicBezTo>
                      <a:pt x="0" y="0"/>
                      <a:pt x="10" y="0"/>
                      <a:pt x="10" y="0"/>
                    </a:cubicBezTo>
                    <a:lnTo>
                      <a:pt x="10" y="1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74" name="Freeform 643">
                <a:extLst>
                  <a:ext uri="{FF2B5EF4-FFF2-40B4-BE49-F238E27FC236}">
                    <a16:creationId xmlns:a16="http://schemas.microsoft.com/office/drawing/2014/main" id="{087E2126-DFB7-924C-A860-FA81433B1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14513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2886 w 11"/>
                  <a:gd name="T3" fmla="*/ 0 h 11"/>
                  <a:gd name="T4" fmla="*/ 2886 w 11"/>
                  <a:gd name="T5" fmla="*/ 2886 h 11"/>
                  <a:gd name="T6" fmla="*/ 0 w 11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cubicBezTo>
                      <a:pt x="0" y="0"/>
                      <a:pt x="10" y="0"/>
                      <a:pt x="10" y="0"/>
                    </a:cubicBezTo>
                    <a:lnTo>
                      <a:pt x="10" y="1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75" name="Freeform 644">
                <a:extLst>
                  <a:ext uri="{FF2B5EF4-FFF2-40B4-BE49-F238E27FC236}">
                    <a16:creationId xmlns:a16="http://schemas.microsoft.com/office/drawing/2014/main" id="{9399B9AF-B6CC-D14C-9A14-4897D5011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17688"/>
                <a:ext cx="3175" cy="3175"/>
              </a:xfrm>
              <a:custGeom>
                <a:avLst/>
                <a:gdLst>
                  <a:gd name="T0" fmla="*/ 0 w 10"/>
                  <a:gd name="T1" fmla="*/ 2858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9"/>
                    </a:moveTo>
                    <a:cubicBezTo>
                      <a:pt x="0" y="0"/>
                      <a:pt x="0" y="0"/>
                      <a:pt x="9" y="0"/>
                    </a:cubicBezTo>
                    <a:lnTo>
                      <a:pt x="9" y="9"/>
                    </a:ln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76" name="Freeform 645">
                <a:extLst>
                  <a:ext uri="{FF2B5EF4-FFF2-40B4-BE49-F238E27FC236}">
                    <a16:creationId xmlns:a16="http://schemas.microsoft.com/office/drawing/2014/main" id="{6BCFA0E9-D143-C148-8B78-AE8F54242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17688"/>
                <a:ext cx="3175" cy="3175"/>
              </a:xfrm>
              <a:custGeom>
                <a:avLst/>
                <a:gdLst>
                  <a:gd name="T0" fmla="*/ 0 w 10"/>
                  <a:gd name="T1" fmla="*/ 2858 h 10"/>
                  <a:gd name="T2" fmla="*/ 2858 w 10"/>
                  <a:gd name="T3" fmla="*/ 0 h 10"/>
                  <a:gd name="T4" fmla="*/ 2858 w 10"/>
                  <a:gd name="T5" fmla="*/ 2858 h 10"/>
                  <a:gd name="T6" fmla="*/ 0 w 10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9"/>
                    </a:moveTo>
                    <a:cubicBezTo>
                      <a:pt x="0" y="0"/>
                      <a:pt x="0" y="0"/>
                      <a:pt x="9" y="0"/>
                    </a:cubicBezTo>
                    <a:lnTo>
                      <a:pt x="9" y="9"/>
                    </a:ln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77" name="Freeform 646">
                <a:extLst>
                  <a:ext uri="{FF2B5EF4-FFF2-40B4-BE49-F238E27FC236}">
                    <a16:creationId xmlns:a16="http://schemas.microsoft.com/office/drawing/2014/main" id="{578C090C-112B-914B-934E-721034441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797050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78" name="Freeform 647">
                <a:extLst>
                  <a:ext uri="{FF2B5EF4-FFF2-40B4-BE49-F238E27FC236}">
                    <a16:creationId xmlns:a16="http://schemas.microsoft.com/office/drawing/2014/main" id="{B95E12BB-F269-754C-8244-43CC184C6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797050"/>
                <a:ext cx="3175" cy="3175"/>
              </a:xfrm>
              <a:custGeom>
                <a:avLst/>
                <a:gdLst>
                  <a:gd name="T0" fmla="*/ 0 w 11"/>
                  <a:gd name="T1" fmla="*/ 0 h 10"/>
                  <a:gd name="T2" fmla="*/ 2886 w 11"/>
                  <a:gd name="T3" fmla="*/ 0 h 10"/>
                  <a:gd name="T4" fmla="*/ 0 w 11"/>
                  <a:gd name="T5" fmla="*/ 2858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9"/>
                      <a:pt x="0" y="9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79" name="Freeform 648">
                <a:extLst>
                  <a:ext uri="{FF2B5EF4-FFF2-40B4-BE49-F238E27FC236}">
                    <a16:creationId xmlns:a16="http://schemas.microsoft.com/office/drawing/2014/main" id="{DCAA64E6-2908-2747-B013-5EDD4010E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793875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2858 w 10"/>
                  <a:gd name="T3" fmla="*/ 0 h 11"/>
                  <a:gd name="T4" fmla="*/ 2858 w 10"/>
                  <a:gd name="T5" fmla="*/ 2886 h 11"/>
                  <a:gd name="T6" fmla="*/ 0 w 1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cubicBezTo>
                      <a:pt x="0" y="0"/>
                      <a:pt x="0" y="0"/>
                      <a:pt x="9" y="0"/>
                    </a:cubicBezTo>
                    <a:lnTo>
                      <a:pt x="9" y="10"/>
                    </a:ln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80" name="Freeform 649">
                <a:extLst>
                  <a:ext uri="{FF2B5EF4-FFF2-40B4-BE49-F238E27FC236}">
                    <a16:creationId xmlns:a16="http://schemas.microsoft.com/office/drawing/2014/main" id="{207F793B-0B48-C341-A4EF-FAC6EB66C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793875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2858 w 10"/>
                  <a:gd name="T3" fmla="*/ 0 h 11"/>
                  <a:gd name="T4" fmla="*/ 2858 w 10"/>
                  <a:gd name="T5" fmla="*/ 2886 h 11"/>
                  <a:gd name="T6" fmla="*/ 0 w 10"/>
                  <a:gd name="T7" fmla="*/ 288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cubicBezTo>
                      <a:pt x="0" y="0"/>
                      <a:pt x="0" y="0"/>
                      <a:pt x="9" y="0"/>
                    </a:cubicBezTo>
                    <a:lnTo>
                      <a:pt x="9" y="10"/>
                    </a:ln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81" name="Freeform 650">
                <a:extLst>
                  <a:ext uri="{FF2B5EF4-FFF2-40B4-BE49-F238E27FC236}">
                    <a16:creationId xmlns:a16="http://schemas.microsoft.com/office/drawing/2014/main" id="{C79C2FFC-B3C2-E64E-86D8-D05361468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793875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0 h 11"/>
                  <a:gd name="T4" fmla="*/ 2886 w 11"/>
                  <a:gd name="T5" fmla="*/ 0 h 11"/>
                  <a:gd name="T6" fmla="*/ 2886 w 11"/>
                  <a:gd name="T7" fmla="*/ 0 h 11"/>
                  <a:gd name="T8" fmla="*/ 2886 w 11"/>
                  <a:gd name="T9" fmla="*/ 2886 h 11"/>
                  <a:gd name="T10" fmla="*/ 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82" name="Freeform 651">
                <a:extLst>
                  <a:ext uri="{FF2B5EF4-FFF2-40B4-BE49-F238E27FC236}">
                    <a16:creationId xmlns:a16="http://schemas.microsoft.com/office/drawing/2014/main" id="{0930872D-0DE2-4145-96EE-8DB1AA6A1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793875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0 h 11"/>
                  <a:gd name="T4" fmla="*/ 2886 w 11"/>
                  <a:gd name="T5" fmla="*/ 0 h 11"/>
                  <a:gd name="T6" fmla="*/ 2886 w 11"/>
                  <a:gd name="T7" fmla="*/ 0 h 11"/>
                  <a:gd name="T8" fmla="*/ 2886 w 11"/>
                  <a:gd name="T9" fmla="*/ 2886 h 11"/>
                  <a:gd name="T10" fmla="*/ 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83" name="Freeform 652">
                <a:extLst>
                  <a:ext uri="{FF2B5EF4-FFF2-40B4-BE49-F238E27FC236}">
                    <a16:creationId xmlns:a16="http://schemas.microsoft.com/office/drawing/2014/main" id="{23D9A767-EEE8-6D4C-9886-53A45C15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438" y="179387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2886 w 11"/>
                  <a:gd name="T7" fmla="*/ 0 h 1"/>
                  <a:gd name="T8" fmla="*/ 0 w 1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84" name="Freeform 653">
                <a:extLst>
                  <a:ext uri="{FF2B5EF4-FFF2-40B4-BE49-F238E27FC236}">
                    <a16:creationId xmlns:a16="http://schemas.microsoft.com/office/drawing/2014/main" id="{258D873E-386E-DB4F-8E31-FE9CC6C2A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438" y="1793875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w 11"/>
                  <a:gd name="T5" fmla="*/ 0 h 1"/>
                  <a:gd name="T6" fmla="*/ 2886 w 11"/>
                  <a:gd name="T7" fmla="*/ 0 h 1"/>
                  <a:gd name="T8" fmla="*/ 0 w 1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85" name="Freeform 654">
                <a:extLst>
                  <a:ext uri="{FF2B5EF4-FFF2-40B4-BE49-F238E27FC236}">
                    <a16:creationId xmlns:a16="http://schemas.microsoft.com/office/drawing/2014/main" id="{C89F34A4-3F2E-BE48-BDC2-2296F0597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79387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86" name="Freeform 655">
                <a:extLst>
                  <a:ext uri="{FF2B5EF4-FFF2-40B4-BE49-F238E27FC236}">
                    <a16:creationId xmlns:a16="http://schemas.microsoft.com/office/drawing/2014/main" id="{D2D5F8CD-35E1-0B47-89CC-EABB80E04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793875"/>
                <a:ext cx="3175" cy="1588"/>
              </a:xfrm>
              <a:custGeom>
                <a:avLst/>
                <a:gdLst>
                  <a:gd name="T0" fmla="*/ 0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87" name="Freeform 656">
                <a:extLst>
                  <a:ext uri="{FF2B5EF4-FFF2-40B4-BE49-F238E27FC236}">
                    <a16:creationId xmlns:a16="http://schemas.microsoft.com/office/drawing/2014/main" id="{2393C88B-76EE-B646-BB50-87074FD58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788" y="1793875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0 h 11"/>
                  <a:gd name="T4" fmla="*/ 2886 w 11"/>
                  <a:gd name="T5" fmla="*/ 0 h 11"/>
                  <a:gd name="T6" fmla="*/ 2886 w 11"/>
                  <a:gd name="T7" fmla="*/ 0 h 11"/>
                  <a:gd name="T8" fmla="*/ 2886 w 11"/>
                  <a:gd name="T9" fmla="*/ 2886 h 11"/>
                  <a:gd name="T10" fmla="*/ 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88" name="Freeform 657">
                <a:extLst>
                  <a:ext uri="{FF2B5EF4-FFF2-40B4-BE49-F238E27FC236}">
                    <a16:creationId xmlns:a16="http://schemas.microsoft.com/office/drawing/2014/main" id="{3638891B-CA0B-9242-8D69-CE5F436FD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788" y="1793875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0 w 11"/>
                  <a:gd name="T3" fmla="*/ 0 h 11"/>
                  <a:gd name="T4" fmla="*/ 2886 w 11"/>
                  <a:gd name="T5" fmla="*/ 0 h 11"/>
                  <a:gd name="T6" fmla="*/ 2886 w 11"/>
                  <a:gd name="T7" fmla="*/ 0 h 11"/>
                  <a:gd name="T8" fmla="*/ 2886 w 11"/>
                  <a:gd name="T9" fmla="*/ 2886 h 11"/>
                  <a:gd name="T10" fmla="*/ 0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89" name="Freeform 658">
                <a:extLst>
                  <a:ext uri="{FF2B5EF4-FFF2-40B4-BE49-F238E27FC236}">
                    <a16:creationId xmlns:a16="http://schemas.microsoft.com/office/drawing/2014/main" id="{8E98F0D5-CF2A-2541-A388-79B9B6106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793875"/>
                <a:ext cx="1587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0 h 11"/>
                  <a:gd name="T4" fmla="*/ 0 w 1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90" name="Freeform 659">
                <a:extLst>
                  <a:ext uri="{FF2B5EF4-FFF2-40B4-BE49-F238E27FC236}">
                    <a16:creationId xmlns:a16="http://schemas.microsoft.com/office/drawing/2014/main" id="{F939A666-D396-D34D-9F59-F42425F3B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793875"/>
                <a:ext cx="1587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0 h 11"/>
                  <a:gd name="T4" fmla="*/ 0 w 1"/>
                  <a:gd name="T5" fmla="*/ 288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91" name="Freeform 660">
                <a:extLst>
                  <a:ext uri="{FF2B5EF4-FFF2-40B4-BE49-F238E27FC236}">
                    <a16:creationId xmlns:a16="http://schemas.microsoft.com/office/drawing/2014/main" id="{D3CF3A54-E010-6D4C-BB70-DF89ED93F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513" y="1876425"/>
                <a:ext cx="38100" cy="55563"/>
              </a:xfrm>
              <a:custGeom>
                <a:avLst/>
                <a:gdLst>
                  <a:gd name="T0" fmla="*/ 10424 w 106"/>
                  <a:gd name="T1" fmla="*/ 13800 h 153"/>
                  <a:gd name="T2" fmla="*/ 0 w 106"/>
                  <a:gd name="T3" fmla="*/ 44668 h 153"/>
                  <a:gd name="T4" fmla="*/ 34146 w 106"/>
                  <a:gd name="T5" fmla="*/ 23968 h 153"/>
                  <a:gd name="T6" fmla="*/ 34146 w 106"/>
                  <a:gd name="T7" fmla="*/ 10168 h 153"/>
                  <a:gd name="T8" fmla="*/ 24082 w 106"/>
                  <a:gd name="T9" fmla="*/ 10168 h 153"/>
                  <a:gd name="T10" fmla="*/ 24082 w 106"/>
                  <a:gd name="T11" fmla="*/ 0 h 153"/>
                  <a:gd name="T12" fmla="*/ 13658 w 106"/>
                  <a:gd name="T13" fmla="*/ 13800 h 153"/>
                  <a:gd name="T14" fmla="*/ 10424 w 106"/>
                  <a:gd name="T15" fmla="*/ 6900 h 153"/>
                  <a:gd name="T16" fmla="*/ 37741 w 106"/>
                  <a:gd name="T17" fmla="*/ 51931 h 153"/>
                  <a:gd name="T18" fmla="*/ 0 w 106"/>
                  <a:gd name="T19" fmla="*/ 48300 h 153"/>
                  <a:gd name="T20" fmla="*/ 0 w 106"/>
                  <a:gd name="T21" fmla="*/ 44668 h 153"/>
                  <a:gd name="T22" fmla="*/ 34146 w 106"/>
                  <a:gd name="T23" fmla="*/ 38131 h 153"/>
                  <a:gd name="T24" fmla="*/ 6829 w 106"/>
                  <a:gd name="T25" fmla="*/ 34500 h 153"/>
                  <a:gd name="T26" fmla="*/ 6829 w 106"/>
                  <a:gd name="T27" fmla="*/ 30868 h 153"/>
                  <a:gd name="T28" fmla="*/ 34146 w 106"/>
                  <a:gd name="T29" fmla="*/ 27600 h 153"/>
                  <a:gd name="T30" fmla="*/ 3594 w 106"/>
                  <a:gd name="T31" fmla="*/ 20700 h 153"/>
                  <a:gd name="T32" fmla="*/ 3594 w 106"/>
                  <a:gd name="T33" fmla="*/ 20700 h 153"/>
                  <a:gd name="T34" fmla="*/ 30911 w 106"/>
                  <a:gd name="T35" fmla="*/ 13800 h 153"/>
                  <a:gd name="T36" fmla="*/ 17253 w 106"/>
                  <a:gd name="T37" fmla="*/ 10168 h 153"/>
                  <a:gd name="T38" fmla="*/ 17253 w 106"/>
                  <a:gd name="T39" fmla="*/ 6900 h 153"/>
                  <a:gd name="T40" fmla="*/ 24082 w 106"/>
                  <a:gd name="T41" fmla="*/ 3268 h 153"/>
                  <a:gd name="T42" fmla="*/ 6829 w 106"/>
                  <a:gd name="T43" fmla="*/ 10168 h 153"/>
                  <a:gd name="T44" fmla="*/ 6829 w 106"/>
                  <a:gd name="T45" fmla="*/ 55200 h 153"/>
                  <a:gd name="T46" fmla="*/ 3594 w 106"/>
                  <a:gd name="T47" fmla="*/ 48300 h 153"/>
                  <a:gd name="T48" fmla="*/ 10424 w 106"/>
                  <a:gd name="T49" fmla="*/ 51931 h 153"/>
                  <a:gd name="T50" fmla="*/ 10424 w 106"/>
                  <a:gd name="T51" fmla="*/ 41400 h 153"/>
                  <a:gd name="T52" fmla="*/ 10424 w 106"/>
                  <a:gd name="T53" fmla="*/ 44668 h 153"/>
                  <a:gd name="T54" fmla="*/ 13658 w 106"/>
                  <a:gd name="T55" fmla="*/ 44668 h 153"/>
                  <a:gd name="T56" fmla="*/ 17253 w 106"/>
                  <a:gd name="T57" fmla="*/ 44668 h 153"/>
                  <a:gd name="T58" fmla="*/ 13658 w 106"/>
                  <a:gd name="T59" fmla="*/ 41400 h 153"/>
                  <a:gd name="T60" fmla="*/ 17253 w 106"/>
                  <a:gd name="T61" fmla="*/ 38131 h 153"/>
                  <a:gd name="T62" fmla="*/ 17253 w 106"/>
                  <a:gd name="T63" fmla="*/ 30868 h 153"/>
                  <a:gd name="T64" fmla="*/ 17253 w 106"/>
                  <a:gd name="T65" fmla="*/ 23968 h 153"/>
                  <a:gd name="T66" fmla="*/ 13658 w 106"/>
                  <a:gd name="T67" fmla="*/ 23968 h 153"/>
                  <a:gd name="T68" fmla="*/ 6829 w 106"/>
                  <a:gd name="T69" fmla="*/ 23968 h 153"/>
                  <a:gd name="T70" fmla="*/ 17253 w 106"/>
                  <a:gd name="T71" fmla="*/ 20700 h 153"/>
                  <a:gd name="T72" fmla="*/ 13658 w 106"/>
                  <a:gd name="T73" fmla="*/ 20700 h 153"/>
                  <a:gd name="T74" fmla="*/ 6829 w 106"/>
                  <a:gd name="T75" fmla="*/ 20700 h 153"/>
                  <a:gd name="T76" fmla="*/ 10424 w 106"/>
                  <a:gd name="T77" fmla="*/ 13800 h 153"/>
                  <a:gd name="T78" fmla="*/ 34146 w 106"/>
                  <a:gd name="T79" fmla="*/ 10168 h 153"/>
                  <a:gd name="T80" fmla="*/ 34146 w 106"/>
                  <a:gd name="T81" fmla="*/ 55200 h 153"/>
                  <a:gd name="T82" fmla="*/ 37741 w 106"/>
                  <a:gd name="T83" fmla="*/ 48300 h 153"/>
                  <a:gd name="T84" fmla="*/ 30911 w 106"/>
                  <a:gd name="T85" fmla="*/ 51931 h 153"/>
                  <a:gd name="T86" fmla="*/ 30911 w 106"/>
                  <a:gd name="T87" fmla="*/ 41400 h 153"/>
                  <a:gd name="T88" fmla="*/ 30911 w 106"/>
                  <a:gd name="T89" fmla="*/ 44668 h 153"/>
                  <a:gd name="T90" fmla="*/ 27317 w 106"/>
                  <a:gd name="T91" fmla="*/ 44668 h 153"/>
                  <a:gd name="T92" fmla="*/ 24082 w 106"/>
                  <a:gd name="T93" fmla="*/ 44668 h 153"/>
                  <a:gd name="T94" fmla="*/ 27317 w 106"/>
                  <a:gd name="T95" fmla="*/ 41400 h 153"/>
                  <a:gd name="T96" fmla="*/ 24082 w 106"/>
                  <a:gd name="T97" fmla="*/ 38131 h 153"/>
                  <a:gd name="T98" fmla="*/ 24082 w 106"/>
                  <a:gd name="T99" fmla="*/ 30868 h 153"/>
                  <a:gd name="T100" fmla="*/ 24082 w 106"/>
                  <a:gd name="T101" fmla="*/ 23968 h 153"/>
                  <a:gd name="T102" fmla="*/ 27317 w 106"/>
                  <a:gd name="T103" fmla="*/ 23968 h 153"/>
                  <a:gd name="T104" fmla="*/ 34146 w 106"/>
                  <a:gd name="T105" fmla="*/ 23968 h 153"/>
                  <a:gd name="T106" fmla="*/ 24082 w 106"/>
                  <a:gd name="T107" fmla="*/ 20700 h 153"/>
                  <a:gd name="T108" fmla="*/ 27317 w 106"/>
                  <a:gd name="T109" fmla="*/ 20700 h 153"/>
                  <a:gd name="T110" fmla="*/ 34146 w 106"/>
                  <a:gd name="T111" fmla="*/ 20700 h 153"/>
                  <a:gd name="T112" fmla="*/ 30911 w 106"/>
                  <a:gd name="T113" fmla="*/ 13800 h 153"/>
                  <a:gd name="T114" fmla="*/ 20488 w 106"/>
                  <a:gd name="T115" fmla="*/ 27600 h 153"/>
                  <a:gd name="T116" fmla="*/ 20488 w 106"/>
                  <a:gd name="T117" fmla="*/ 23968 h 153"/>
                  <a:gd name="T118" fmla="*/ 20488 w 106"/>
                  <a:gd name="T119" fmla="*/ 20700 h 153"/>
                  <a:gd name="T120" fmla="*/ 20488 w 106"/>
                  <a:gd name="T121" fmla="*/ 3268 h 153"/>
                  <a:gd name="T122" fmla="*/ 17253 w 106"/>
                  <a:gd name="T123" fmla="*/ 3268 h 153"/>
                  <a:gd name="T124" fmla="*/ 27317 w 106"/>
                  <a:gd name="T125" fmla="*/ 10168 h 15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6" h="153">
                    <a:moveTo>
                      <a:pt x="29" y="19"/>
                    </a:moveTo>
                    <a:lnTo>
                      <a:pt x="19" y="19"/>
                    </a:lnTo>
                    <a:lnTo>
                      <a:pt x="19" y="28"/>
                    </a:lnTo>
                    <a:lnTo>
                      <a:pt x="29" y="28"/>
                    </a:lnTo>
                    <a:lnTo>
                      <a:pt x="29" y="38"/>
                    </a:lnTo>
                    <a:lnTo>
                      <a:pt x="10" y="38"/>
                    </a:lnTo>
                    <a:lnTo>
                      <a:pt x="10" y="66"/>
                    </a:lnTo>
                    <a:lnTo>
                      <a:pt x="19" y="66"/>
                    </a:lnTo>
                    <a:lnTo>
                      <a:pt x="19" y="123"/>
                    </a:lnTo>
                    <a:lnTo>
                      <a:pt x="0" y="123"/>
                    </a:lnTo>
                    <a:lnTo>
                      <a:pt x="0" y="152"/>
                    </a:lnTo>
                    <a:lnTo>
                      <a:pt x="105" y="152"/>
                    </a:lnTo>
                    <a:lnTo>
                      <a:pt x="105" y="123"/>
                    </a:lnTo>
                    <a:lnTo>
                      <a:pt x="95" y="123"/>
                    </a:lnTo>
                    <a:lnTo>
                      <a:pt x="95" y="66"/>
                    </a:lnTo>
                    <a:lnTo>
                      <a:pt x="105" y="66"/>
                    </a:lnTo>
                    <a:lnTo>
                      <a:pt x="105" y="38"/>
                    </a:lnTo>
                    <a:lnTo>
                      <a:pt x="86" y="38"/>
                    </a:lnTo>
                    <a:lnTo>
                      <a:pt x="86" y="28"/>
                    </a:lnTo>
                    <a:lnTo>
                      <a:pt x="95" y="28"/>
                    </a:lnTo>
                    <a:lnTo>
                      <a:pt x="95" y="19"/>
                    </a:lnTo>
                    <a:lnTo>
                      <a:pt x="86" y="19"/>
                    </a:lnTo>
                    <a:lnTo>
                      <a:pt x="76" y="19"/>
                    </a:lnTo>
                    <a:lnTo>
                      <a:pt x="67" y="19"/>
                    </a:lnTo>
                    <a:lnTo>
                      <a:pt x="67" y="28"/>
                    </a:lnTo>
                    <a:lnTo>
                      <a:pt x="76" y="28"/>
                    </a:lnTo>
                    <a:lnTo>
                      <a:pt x="76" y="38"/>
                    </a:lnTo>
                    <a:lnTo>
                      <a:pt x="67" y="38"/>
                    </a:lnTo>
                    <a:lnTo>
                      <a:pt x="67" y="9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8" y="9"/>
                    </a:lnTo>
                    <a:lnTo>
                      <a:pt x="48" y="38"/>
                    </a:lnTo>
                    <a:lnTo>
                      <a:pt x="38" y="38"/>
                    </a:lnTo>
                    <a:lnTo>
                      <a:pt x="38" y="28"/>
                    </a:lnTo>
                    <a:lnTo>
                      <a:pt x="48" y="28"/>
                    </a:lnTo>
                    <a:lnTo>
                      <a:pt x="48" y="19"/>
                    </a:lnTo>
                    <a:lnTo>
                      <a:pt x="38" y="19"/>
                    </a:lnTo>
                    <a:lnTo>
                      <a:pt x="29" y="19"/>
                    </a:lnTo>
                    <a:close/>
                    <a:moveTo>
                      <a:pt x="0" y="152"/>
                    </a:moveTo>
                    <a:lnTo>
                      <a:pt x="105" y="152"/>
                    </a:lnTo>
                    <a:lnTo>
                      <a:pt x="0" y="152"/>
                    </a:lnTo>
                    <a:close/>
                    <a:moveTo>
                      <a:pt x="0" y="143"/>
                    </a:moveTo>
                    <a:lnTo>
                      <a:pt x="105" y="143"/>
                    </a:lnTo>
                    <a:lnTo>
                      <a:pt x="0" y="143"/>
                    </a:lnTo>
                    <a:close/>
                    <a:moveTo>
                      <a:pt x="0" y="133"/>
                    </a:moveTo>
                    <a:lnTo>
                      <a:pt x="105" y="133"/>
                    </a:lnTo>
                    <a:lnTo>
                      <a:pt x="0" y="133"/>
                    </a:lnTo>
                    <a:close/>
                    <a:moveTo>
                      <a:pt x="0" y="133"/>
                    </a:moveTo>
                    <a:lnTo>
                      <a:pt x="105" y="133"/>
                    </a:lnTo>
                    <a:lnTo>
                      <a:pt x="0" y="133"/>
                    </a:lnTo>
                    <a:close/>
                    <a:moveTo>
                      <a:pt x="0" y="123"/>
                    </a:moveTo>
                    <a:lnTo>
                      <a:pt x="105" y="123"/>
                    </a:lnTo>
                    <a:lnTo>
                      <a:pt x="0" y="123"/>
                    </a:lnTo>
                    <a:close/>
                    <a:moveTo>
                      <a:pt x="19" y="114"/>
                    </a:moveTo>
                    <a:lnTo>
                      <a:pt x="95" y="114"/>
                    </a:lnTo>
                    <a:lnTo>
                      <a:pt x="19" y="114"/>
                    </a:lnTo>
                    <a:close/>
                    <a:moveTo>
                      <a:pt x="19" y="105"/>
                    </a:moveTo>
                    <a:lnTo>
                      <a:pt x="95" y="105"/>
                    </a:lnTo>
                    <a:lnTo>
                      <a:pt x="19" y="105"/>
                    </a:lnTo>
                    <a:close/>
                    <a:moveTo>
                      <a:pt x="19" y="105"/>
                    </a:moveTo>
                    <a:lnTo>
                      <a:pt x="95" y="105"/>
                    </a:lnTo>
                    <a:lnTo>
                      <a:pt x="19" y="105"/>
                    </a:lnTo>
                    <a:close/>
                    <a:moveTo>
                      <a:pt x="19" y="95"/>
                    </a:moveTo>
                    <a:lnTo>
                      <a:pt x="95" y="95"/>
                    </a:lnTo>
                    <a:lnTo>
                      <a:pt x="19" y="95"/>
                    </a:lnTo>
                    <a:close/>
                    <a:moveTo>
                      <a:pt x="19" y="85"/>
                    </a:moveTo>
                    <a:lnTo>
                      <a:pt x="95" y="85"/>
                    </a:lnTo>
                    <a:lnTo>
                      <a:pt x="19" y="85"/>
                    </a:lnTo>
                    <a:close/>
                    <a:moveTo>
                      <a:pt x="19" y="85"/>
                    </a:moveTo>
                    <a:lnTo>
                      <a:pt x="95" y="85"/>
                    </a:lnTo>
                    <a:lnTo>
                      <a:pt x="19" y="85"/>
                    </a:lnTo>
                    <a:close/>
                    <a:moveTo>
                      <a:pt x="19" y="76"/>
                    </a:moveTo>
                    <a:lnTo>
                      <a:pt x="95" y="76"/>
                    </a:lnTo>
                    <a:lnTo>
                      <a:pt x="19" y="76"/>
                    </a:lnTo>
                    <a:close/>
                    <a:moveTo>
                      <a:pt x="10" y="66"/>
                    </a:moveTo>
                    <a:lnTo>
                      <a:pt x="105" y="66"/>
                    </a:lnTo>
                    <a:lnTo>
                      <a:pt x="10" y="66"/>
                    </a:lnTo>
                    <a:close/>
                    <a:moveTo>
                      <a:pt x="10" y="57"/>
                    </a:moveTo>
                    <a:lnTo>
                      <a:pt x="105" y="57"/>
                    </a:lnTo>
                    <a:lnTo>
                      <a:pt x="10" y="57"/>
                    </a:lnTo>
                    <a:close/>
                    <a:moveTo>
                      <a:pt x="10" y="57"/>
                    </a:moveTo>
                    <a:lnTo>
                      <a:pt x="105" y="57"/>
                    </a:lnTo>
                    <a:lnTo>
                      <a:pt x="10" y="57"/>
                    </a:lnTo>
                    <a:close/>
                    <a:moveTo>
                      <a:pt x="10" y="47"/>
                    </a:moveTo>
                    <a:lnTo>
                      <a:pt x="105" y="47"/>
                    </a:lnTo>
                    <a:lnTo>
                      <a:pt x="10" y="47"/>
                    </a:lnTo>
                    <a:close/>
                    <a:moveTo>
                      <a:pt x="29" y="38"/>
                    </a:moveTo>
                    <a:lnTo>
                      <a:pt x="86" y="38"/>
                    </a:lnTo>
                    <a:lnTo>
                      <a:pt x="29" y="38"/>
                    </a:lnTo>
                    <a:close/>
                    <a:moveTo>
                      <a:pt x="48" y="38"/>
                    </a:moveTo>
                    <a:lnTo>
                      <a:pt x="67" y="38"/>
                    </a:lnTo>
                    <a:lnTo>
                      <a:pt x="48" y="38"/>
                    </a:lnTo>
                    <a:close/>
                    <a:moveTo>
                      <a:pt x="48" y="28"/>
                    </a:moveTo>
                    <a:lnTo>
                      <a:pt x="67" y="28"/>
                    </a:lnTo>
                    <a:lnTo>
                      <a:pt x="48" y="28"/>
                    </a:lnTo>
                    <a:close/>
                    <a:moveTo>
                      <a:pt x="48" y="19"/>
                    </a:moveTo>
                    <a:lnTo>
                      <a:pt x="67" y="19"/>
                    </a:lnTo>
                    <a:lnTo>
                      <a:pt x="48" y="19"/>
                    </a:lnTo>
                    <a:close/>
                    <a:moveTo>
                      <a:pt x="48" y="9"/>
                    </a:moveTo>
                    <a:lnTo>
                      <a:pt x="67" y="9"/>
                    </a:lnTo>
                    <a:lnTo>
                      <a:pt x="48" y="9"/>
                    </a:lnTo>
                    <a:close/>
                    <a:moveTo>
                      <a:pt x="48" y="9"/>
                    </a:moveTo>
                    <a:lnTo>
                      <a:pt x="67" y="9"/>
                    </a:lnTo>
                    <a:lnTo>
                      <a:pt x="48" y="9"/>
                    </a:lnTo>
                    <a:close/>
                    <a:moveTo>
                      <a:pt x="29" y="38"/>
                    </a:moveTo>
                    <a:lnTo>
                      <a:pt x="38" y="38"/>
                    </a:lnTo>
                    <a:lnTo>
                      <a:pt x="29" y="38"/>
                    </a:lnTo>
                    <a:close/>
                    <a:moveTo>
                      <a:pt x="19" y="28"/>
                    </a:moveTo>
                    <a:lnTo>
                      <a:pt x="48" y="28"/>
                    </a:lnTo>
                    <a:lnTo>
                      <a:pt x="19" y="28"/>
                    </a:lnTo>
                    <a:close/>
                    <a:moveTo>
                      <a:pt x="19" y="152"/>
                    </a:moveTo>
                    <a:lnTo>
                      <a:pt x="19" y="143"/>
                    </a:lnTo>
                    <a:lnTo>
                      <a:pt x="19" y="152"/>
                    </a:lnTo>
                    <a:close/>
                    <a:moveTo>
                      <a:pt x="19" y="133"/>
                    </a:moveTo>
                    <a:lnTo>
                      <a:pt x="19" y="133"/>
                    </a:lnTo>
                    <a:close/>
                    <a:moveTo>
                      <a:pt x="10" y="133"/>
                    </a:moveTo>
                    <a:lnTo>
                      <a:pt x="10" y="143"/>
                    </a:lnTo>
                    <a:lnTo>
                      <a:pt x="10" y="133"/>
                    </a:lnTo>
                    <a:close/>
                    <a:moveTo>
                      <a:pt x="29" y="143"/>
                    </a:moveTo>
                    <a:lnTo>
                      <a:pt x="29" y="133"/>
                    </a:lnTo>
                    <a:lnTo>
                      <a:pt x="29" y="143"/>
                    </a:lnTo>
                    <a:close/>
                    <a:moveTo>
                      <a:pt x="29" y="152"/>
                    </a:moveTo>
                    <a:lnTo>
                      <a:pt x="29" y="143"/>
                    </a:lnTo>
                    <a:lnTo>
                      <a:pt x="29" y="152"/>
                    </a:lnTo>
                    <a:close/>
                    <a:moveTo>
                      <a:pt x="29" y="133"/>
                    </a:moveTo>
                    <a:lnTo>
                      <a:pt x="29" y="133"/>
                    </a:lnTo>
                    <a:close/>
                    <a:moveTo>
                      <a:pt x="29" y="123"/>
                    </a:moveTo>
                    <a:lnTo>
                      <a:pt x="29" y="114"/>
                    </a:lnTo>
                    <a:lnTo>
                      <a:pt x="29" y="123"/>
                    </a:lnTo>
                    <a:close/>
                    <a:moveTo>
                      <a:pt x="29" y="105"/>
                    </a:moveTo>
                    <a:lnTo>
                      <a:pt x="29" y="105"/>
                    </a:lnTo>
                    <a:close/>
                    <a:moveTo>
                      <a:pt x="29" y="133"/>
                    </a:moveTo>
                    <a:lnTo>
                      <a:pt x="29" y="123"/>
                    </a:lnTo>
                    <a:lnTo>
                      <a:pt x="29" y="133"/>
                    </a:lnTo>
                    <a:close/>
                    <a:moveTo>
                      <a:pt x="10" y="133"/>
                    </a:moveTo>
                    <a:lnTo>
                      <a:pt x="10" y="123"/>
                    </a:lnTo>
                    <a:lnTo>
                      <a:pt x="10" y="133"/>
                    </a:lnTo>
                    <a:close/>
                    <a:moveTo>
                      <a:pt x="38" y="123"/>
                    </a:moveTo>
                    <a:lnTo>
                      <a:pt x="38" y="133"/>
                    </a:lnTo>
                    <a:lnTo>
                      <a:pt x="38" y="123"/>
                    </a:lnTo>
                    <a:close/>
                    <a:moveTo>
                      <a:pt x="48" y="123"/>
                    </a:moveTo>
                    <a:lnTo>
                      <a:pt x="48" y="114"/>
                    </a:lnTo>
                    <a:lnTo>
                      <a:pt x="48" y="123"/>
                    </a:lnTo>
                    <a:close/>
                    <a:moveTo>
                      <a:pt x="29" y="105"/>
                    </a:moveTo>
                    <a:lnTo>
                      <a:pt x="29" y="114"/>
                    </a:lnTo>
                    <a:lnTo>
                      <a:pt x="29" y="105"/>
                    </a:lnTo>
                    <a:close/>
                    <a:moveTo>
                      <a:pt x="38" y="105"/>
                    </a:moveTo>
                    <a:lnTo>
                      <a:pt x="38" y="114"/>
                    </a:lnTo>
                    <a:lnTo>
                      <a:pt x="38" y="105"/>
                    </a:lnTo>
                    <a:close/>
                    <a:moveTo>
                      <a:pt x="48" y="105"/>
                    </a:moveTo>
                    <a:lnTo>
                      <a:pt x="48" y="114"/>
                    </a:lnTo>
                    <a:lnTo>
                      <a:pt x="48" y="105"/>
                    </a:lnTo>
                    <a:close/>
                    <a:moveTo>
                      <a:pt x="48" y="105"/>
                    </a:moveTo>
                    <a:lnTo>
                      <a:pt x="48" y="105"/>
                    </a:lnTo>
                    <a:close/>
                    <a:moveTo>
                      <a:pt x="48" y="95"/>
                    </a:moveTo>
                    <a:lnTo>
                      <a:pt x="48" y="105"/>
                    </a:lnTo>
                    <a:lnTo>
                      <a:pt x="48" y="95"/>
                    </a:lnTo>
                    <a:close/>
                    <a:moveTo>
                      <a:pt x="48" y="85"/>
                    </a:moveTo>
                    <a:lnTo>
                      <a:pt x="48" y="85"/>
                    </a:lnTo>
                    <a:close/>
                    <a:moveTo>
                      <a:pt x="48" y="76"/>
                    </a:moveTo>
                    <a:lnTo>
                      <a:pt x="48" y="85"/>
                    </a:lnTo>
                    <a:lnTo>
                      <a:pt x="48" y="76"/>
                    </a:lnTo>
                    <a:close/>
                    <a:moveTo>
                      <a:pt x="48" y="66"/>
                    </a:moveTo>
                    <a:lnTo>
                      <a:pt x="48" y="76"/>
                    </a:lnTo>
                    <a:lnTo>
                      <a:pt x="48" y="66"/>
                    </a:lnTo>
                    <a:close/>
                    <a:moveTo>
                      <a:pt x="38" y="66"/>
                    </a:moveTo>
                    <a:lnTo>
                      <a:pt x="38" y="76"/>
                    </a:lnTo>
                    <a:lnTo>
                      <a:pt x="38" y="66"/>
                    </a:lnTo>
                    <a:close/>
                    <a:moveTo>
                      <a:pt x="29" y="66"/>
                    </a:moveTo>
                    <a:lnTo>
                      <a:pt x="29" y="76"/>
                    </a:lnTo>
                    <a:lnTo>
                      <a:pt x="29" y="66"/>
                    </a:lnTo>
                    <a:close/>
                    <a:moveTo>
                      <a:pt x="19" y="57"/>
                    </a:moveTo>
                    <a:lnTo>
                      <a:pt x="19" y="66"/>
                    </a:lnTo>
                    <a:lnTo>
                      <a:pt x="19" y="57"/>
                    </a:lnTo>
                    <a:close/>
                    <a:moveTo>
                      <a:pt x="29" y="57"/>
                    </a:moveTo>
                    <a:lnTo>
                      <a:pt x="29" y="66"/>
                    </a:lnTo>
                    <a:lnTo>
                      <a:pt x="29" y="57"/>
                    </a:lnTo>
                    <a:close/>
                    <a:moveTo>
                      <a:pt x="48" y="57"/>
                    </a:moveTo>
                    <a:lnTo>
                      <a:pt x="48" y="66"/>
                    </a:lnTo>
                    <a:lnTo>
                      <a:pt x="48" y="57"/>
                    </a:lnTo>
                    <a:close/>
                    <a:moveTo>
                      <a:pt x="48" y="57"/>
                    </a:moveTo>
                    <a:lnTo>
                      <a:pt x="48" y="57"/>
                    </a:lnTo>
                    <a:close/>
                    <a:moveTo>
                      <a:pt x="38" y="57"/>
                    </a:moveTo>
                    <a:lnTo>
                      <a:pt x="38" y="57"/>
                    </a:lnTo>
                    <a:close/>
                    <a:moveTo>
                      <a:pt x="29" y="57"/>
                    </a:moveTo>
                    <a:lnTo>
                      <a:pt x="29" y="57"/>
                    </a:lnTo>
                    <a:close/>
                    <a:moveTo>
                      <a:pt x="19" y="47"/>
                    </a:moveTo>
                    <a:lnTo>
                      <a:pt x="19" y="57"/>
                    </a:lnTo>
                    <a:lnTo>
                      <a:pt x="19" y="47"/>
                    </a:lnTo>
                    <a:close/>
                    <a:moveTo>
                      <a:pt x="48" y="47"/>
                    </a:moveTo>
                    <a:lnTo>
                      <a:pt x="48" y="57"/>
                    </a:lnTo>
                    <a:lnTo>
                      <a:pt x="48" y="47"/>
                    </a:lnTo>
                    <a:close/>
                    <a:moveTo>
                      <a:pt x="29" y="38"/>
                    </a:moveTo>
                    <a:lnTo>
                      <a:pt x="29" y="38"/>
                    </a:lnTo>
                    <a:close/>
                    <a:moveTo>
                      <a:pt x="86" y="38"/>
                    </a:moveTo>
                    <a:lnTo>
                      <a:pt x="76" y="38"/>
                    </a:lnTo>
                    <a:lnTo>
                      <a:pt x="86" y="38"/>
                    </a:lnTo>
                    <a:close/>
                    <a:moveTo>
                      <a:pt x="95" y="28"/>
                    </a:moveTo>
                    <a:lnTo>
                      <a:pt x="67" y="28"/>
                    </a:lnTo>
                    <a:lnTo>
                      <a:pt x="95" y="28"/>
                    </a:lnTo>
                    <a:close/>
                    <a:moveTo>
                      <a:pt x="95" y="152"/>
                    </a:moveTo>
                    <a:lnTo>
                      <a:pt x="95" y="143"/>
                    </a:lnTo>
                    <a:lnTo>
                      <a:pt x="95" y="152"/>
                    </a:lnTo>
                    <a:close/>
                    <a:moveTo>
                      <a:pt x="95" y="133"/>
                    </a:moveTo>
                    <a:lnTo>
                      <a:pt x="95" y="133"/>
                    </a:lnTo>
                    <a:close/>
                    <a:moveTo>
                      <a:pt x="105" y="133"/>
                    </a:moveTo>
                    <a:lnTo>
                      <a:pt x="105" y="143"/>
                    </a:lnTo>
                    <a:lnTo>
                      <a:pt x="105" y="133"/>
                    </a:lnTo>
                    <a:close/>
                    <a:moveTo>
                      <a:pt x="86" y="143"/>
                    </a:moveTo>
                    <a:lnTo>
                      <a:pt x="86" y="133"/>
                    </a:lnTo>
                    <a:lnTo>
                      <a:pt x="86" y="143"/>
                    </a:lnTo>
                    <a:close/>
                    <a:moveTo>
                      <a:pt x="86" y="152"/>
                    </a:moveTo>
                    <a:lnTo>
                      <a:pt x="86" y="143"/>
                    </a:lnTo>
                    <a:lnTo>
                      <a:pt x="86" y="152"/>
                    </a:lnTo>
                    <a:close/>
                    <a:moveTo>
                      <a:pt x="86" y="133"/>
                    </a:moveTo>
                    <a:lnTo>
                      <a:pt x="86" y="133"/>
                    </a:lnTo>
                    <a:close/>
                    <a:moveTo>
                      <a:pt x="86" y="123"/>
                    </a:moveTo>
                    <a:lnTo>
                      <a:pt x="86" y="114"/>
                    </a:lnTo>
                    <a:lnTo>
                      <a:pt x="86" y="123"/>
                    </a:lnTo>
                    <a:close/>
                    <a:moveTo>
                      <a:pt x="86" y="105"/>
                    </a:moveTo>
                    <a:lnTo>
                      <a:pt x="86" y="105"/>
                    </a:lnTo>
                    <a:close/>
                    <a:moveTo>
                      <a:pt x="86" y="133"/>
                    </a:moveTo>
                    <a:lnTo>
                      <a:pt x="86" y="123"/>
                    </a:lnTo>
                    <a:lnTo>
                      <a:pt x="86" y="133"/>
                    </a:lnTo>
                    <a:close/>
                    <a:moveTo>
                      <a:pt x="105" y="133"/>
                    </a:moveTo>
                    <a:lnTo>
                      <a:pt x="105" y="123"/>
                    </a:lnTo>
                    <a:lnTo>
                      <a:pt x="105" y="133"/>
                    </a:lnTo>
                    <a:close/>
                    <a:moveTo>
                      <a:pt x="76" y="123"/>
                    </a:moveTo>
                    <a:lnTo>
                      <a:pt x="76" y="133"/>
                    </a:lnTo>
                    <a:lnTo>
                      <a:pt x="76" y="123"/>
                    </a:lnTo>
                    <a:close/>
                    <a:moveTo>
                      <a:pt x="67" y="123"/>
                    </a:moveTo>
                    <a:lnTo>
                      <a:pt x="67" y="114"/>
                    </a:lnTo>
                    <a:lnTo>
                      <a:pt x="67" y="123"/>
                    </a:lnTo>
                    <a:close/>
                    <a:moveTo>
                      <a:pt x="86" y="105"/>
                    </a:moveTo>
                    <a:lnTo>
                      <a:pt x="86" y="114"/>
                    </a:lnTo>
                    <a:lnTo>
                      <a:pt x="86" y="105"/>
                    </a:lnTo>
                    <a:close/>
                    <a:moveTo>
                      <a:pt x="76" y="105"/>
                    </a:moveTo>
                    <a:lnTo>
                      <a:pt x="76" y="114"/>
                    </a:lnTo>
                    <a:lnTo>
                      <a:pt x="76" y="105"/>
                    </a:lnTo>
                    <a:close/>
                    <a:moveTo>
                      <a:pt x="67" y="105"/>
                    </a:moveTo>
                    <a:lnTo>
                      <a:pt x="67" y="114"/>
                    </a:lnTo>
                    <a:lnTo>
                      <a:pt x="67" y="105"/>
                    </a:lnTo>
                    <a:close/>
                    <a:moveTo>
                      <a:pt x="67" y="105"/>
                    </a:moveTo>
                    <a:lnTo>
                      <a:pt x="67" y="105"/>
                    </a:lnTo>
                    <a:close/>
                    <a:moveTo>
                      <a:pt x="67" y="95"/>
                    </a:moveTo>
                    <a:lnTo>
                      <a:pt x="67" y="105"/>
                    </a:lnTo>
                    <a:lnTo>
                      <a:pt x="67" y="95"/>
                    </a:lnTo>
                    <a:close/>
                    <a:moveTo>
                      <a:pt x="67" y="85"/>
                    </a:moveTo>
                    <a:lnTo>
                      <a:pt x="67" y="85"/>
                    </a:lnTo>
                    <a:close/>
                    <a:moveTo>
                      <a:pt x="67" y="76"/>
                    </a:moveTo>
                    <a:lnTo>
                      <a:pt x="67" y="85"/>
                    </a:lnTo>
                    <a:lnTo>
                      <a:pt x="67" y="76"/>
                    </a:lnTo>
                    <a:close/>
                    <a:moveTo>
                      <a:pt x="67" y="66"/>
                    </a:moveTo>
                    <a:lnTo>
                      <a:pt x="67" y="76"/>
                    </a:lnTo>
                    <a:lnTo>
                      <a:pt x="67" y="66"/>
                    </a:lnTo>
                    <a:close/>
                    <a:moveTo>
                      <a:pt x="76" y="66"/>
                    </a:moveTo>
                    <a:lnTo>
                      <a:pt x="76" y="76"/>
                    </a:lnTo>
                    <a:lnTo>
                      <a:pt x="76" y="66"/>
                    </a:lnTo>
                    <a:close/>
                    <a:moveTo>
                      <a:pt x="86" y="66"/>
                    </a:moveTo>
                    <a:lnTo>
                      <a:pt x="86" y="76"/>
                    </a:lnTo>
                    <a:lnTo>
                      <a:pt x="86" y="66"/>
                    </a:lnTo>
                    <a:close/>
                    <a:moveTo>
                      <a:pt x="95" y="57"/>
                    </a:moveTo>
                    <a:lnTo>
                      <a:pt x="95" y="66"/>
                    </a:lnTo>
                    <a:lnTo>
                      <a:pt x="95" y="57"/>
                    </a:lnTo>
                    <a:close/>
                    <a:moveTo>
                      <a:pt x="86" y="57"/>
                    </a:moveTo>
                    <a:lnTo>
                      <a:pt x="86" y="66"/>
                    </a:lnTo>
                    <a:lnTo>
                      <a:pt x="86" y="57"/>
                    </a:lnTo>
                    <a:close/>
                    <a:moveTo>
                      <a:pt x="67" y="57"/>
                    </a:moveTo>
                    <a:lnTo>
                      <a:pt x="67" y="66"/>
                    </a:lnTo>
                    <a:lnTo>
                      <a:pt x="67" y="57"/>
                    </a:lnTo>
                    <a:close/>
                    <a:moveTo>
                      <a:pt x="67" y="57"/>
                    </a:moveTo>
                    <a:lnTo>
                      <a:pt x="67" y="57"/>
                    </a:lnTo>
                    <a:close/>
                    <a:moveTo>
                      <a:pt x="76" y="57"/>
                    </a:moveTo>
                    <a:lnTo>
                      <a:pt x="76" y="57"/>
                    </a:lnTo>
                    <a:close/>
                    <a:moveTo>
                      <a:pt x="86" y="57"/>
                    </a:moveTo>
                    <a:lnTo>
                      <a:pt x="86" y="57"/>
                    </a:lnTo>
                    <a:close/>
                    <a:moveTo>
                      <a:pt x="95" y="47"/>
                    </a:moveTo>
                    <a:lnTo>
                      <a:pt x="95" y="57"/>
                    </a:lnTo>
                    <a:lnTo>
                      <a:pt x="95" y="47"/>
                    </a:lnTo>
                    <a:close/>
                    <a:moveTo>
                      <a:pt x="67" y="47"/>
                    </a:moveTo>
                    <a:lnTo>
                      <a:pt x="67" y="57"/>
                    </a:lnTo>
                    <a:lnTo>
                      <a:pt x="67" y="47"/>
                    </a:lnTo>
                    <a:close/>
                    <a:moveTo>
                      <a:pt x="86" y="38"/>
                    </a:moveTo>
                    <a:lnTo>
                      <a:pt x="86" y="38"/>
                    </a:lnTo>
                    <a:close/>
                    <a:moveTo>
                      <a:pt x="57" y="105"/>
                    </a:moveTo>
                    <a:lnTo>
                      <a:pt x="57" y="105"/>
                    </a:lnTo>
                    <a:close/>
                    <a:moveTo>
                      <a:pt x="57" y="85"/>
                    </a:moveTo>
                    <a:lnTo>
                      <a:pt x="57" y="76"/>
                    </a:lnTo>
                    <a:lnTo>
                      <a:pt x="57" y="85"/>
                    </a:lnTo>
                    <a:close/>
                    <a:moveTo>
                      <a:pt x="57" y="95"/>
                    </a:moveTo>
                    <a:lnTo>
                      <a:pt x="57" y="85"/>
                    </a:lnTo>
                    <a:lnTo>
                      <a:pt x="57" y="95"/>
                    </a:lnTo>
                    <a:close/>
                    <a:moveTo>
                      <a:pt x="57" y="66"/>
                    </a:moveTo>
                    <a:lnTo>
                      <a:pt x="57" y="57"/>
                    </a:lnTo>
                    <a:lnTo>
                      <a:pt x="57" y="66"/>
                    </a:lnTo>
                    <a:close/>
                    <a:moveTo>
                      <a:pt x="57" y="57"/>
                    </a:moveTo>
                    <a:lnTo>
                      <a:pt x="57" y="47"/>
                    </a:lnTo>
                    <a:lnTo>
                      <a:pt x="57" y="57"/>
                    </a:lnTo>
                    <a:close/>
                    <a:moveTo>
                      <a:pt x="57" y="38"/>
                    </a:moveTo>
                    <a:lnTo>
                      <a:pt x="57" y="28"/>
                    </a:lnTo>
                    <a:lnTo>
                      <a:pt x="57" y="38"/>
                    </a:lnTo>
                    <a:close/>
                    <a:moveTo>
                      <a:pt x="57" y="19"/>
                    </a:moveTo>
                    <a:lnTo>
                      <a:pt x="57" y="9"/>
                    </a:lnTo>
                    <a:lnTo>
                      <a:pt x="57" y="19"/>
                    </a:lnTo>
                    <a:close/>
                    <a:moveTo>
                      <a:pt x="29" y="28"/>
                    </a:moveTo>
                    <a:lnTo>
                      <a:pt x="38" y="28"/>
                    </a:lnTo>
                    <a:lnTo>
                      <a:pt x="29" y="28"/>
                    </a:lnTo>
                    <a:close/>
                    <a:moveTo>
                      <a:pt x="48" y="9"/>
                    </a:moveTo>
                    <a:lnTo>
                      <a:pt x="67" y="9"/>
                    </a:lnTo>
                    <a:lnTo>
                      <a:pt x="48" y="9"/>
                    </a:lnTo>
                    <a:close/>
                    <a:moveTo>
                      <a:pt x="76" y="28"/>
                    </a:moveTo>
                    <a:lnTo>
                      <a:pt x="86" y="28"/>
                    </a:lnTo>
                    <a:lnTo>
                      <a:pt x="76" y="28"/>
                    </a:lnTo>
                    <a:close/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92" name="Freeform 661">
                <a:extLst>
                  <a:ext uri="{FF2B5EF4-FFF2-40B4-BE49-F238E27FC236}">
                    <a16:creationId xmlns:a16="http://schemas.microsoft.com/office/drawing/2014/main" id="{5ACC4F44-67E0-7D4F-8BB1-71F94E63E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513" y="1876425"/>
                <a:ext cx="38100" cy="55563"/>
              </a:xfrm>
              <a:custGeom>
                <a:avLst/>
                <a:gdLst>
                  <a:gd name="T0" fmla="*/ 10424 w 106"/>
                  <a:gd name="T1" fmla="*/ 6900 h 153"/>
                  <a:gd name="T2" fmla="*/ 10424 w 106"/>
                  <a:gd name="T3" fmla="*/ 6900 h 153"/>
                  <a:gd name="T4" fmla="*/ 10424 w 106"/>
                  <a:gd name="T5" fmla="*/ 6900 h 153"/>
                  <a:gd name="T6" fmla="*/ 6829 w 106"/>
                  <a:gd name="T7" fmla="*/ 6900 h 153"/>
                  <a:gd name="T8" fmla="*/ 6829 w 106"/>
                  <a:gd name="T9" fmla="*/ 10168 h 153"/>
                  <a:gd name="T10" fmla="*/ 10424 w 106"/>
                  <a:gd name="T11" fmla="*/ 10168 h 153"/>
                  <a:gd name="T12" fmla="*/ 10424 w 106"/>
                  <a:gd name="T13" fmla="*/ 13800 h 153"/>
                  <a:gd name="T14" fmla="*/ 3594 w 106"/>
                  <a:gd name="T15" fmla="*/ 13800 h 153"/>
                  <a:gd name="T16" fmla="*/ 3594 w 106"/>
                  <a:gd name="T17" fmla="*/ 23968 h 153"/>
                  <a:gd name="T18" fmla="*/ 6829 w 106"/>
                  <a:gd name="T19" fmla="*/ 23968 h 153"/>
                  <a:gd name="T20" fmla="*/ 6829 w 106"/>
                  <a:gd name="T21" fmla="*/ 44668 h 153"/>
                  <a:gd name="T22" fmla="*/ 0 w 106"/>
                  <a:gd name="T23" fmla="*/ 44668 h 153"/>
                  <a:gd name="T24" fmla="*/ 0 w 106"/>
                  <a:gd name="T25" fmla="*/ 55200 h 153"/>
                  <a:gd name="T26" fmla="*/ 37741 w 106"/>
                  <a:gd name="T27" fmla="*/ 55200 h 153"/>
                  <a:gd name="T28" fmla="*/ 37741 w 106"/>
                  <a:gd name="T29" fmla="*/ 44668 h 153"/>
                  <a:gd name="T30" fmla="*/ 34146 w 106"/>
                  <a:gd name="T31" fmla="*/ 44668 h 153"/>
                  <a:gd name="T32" fmla="*/ 34146 w 106"/>
                  <a:gd name="T33" fmla="*/ 23968 h 153"/>
                  <a:gd name="T34" fmla="*/ 37741 w 106"/>
                  <a:gd name="T35" fmla="*/ 23968 h 153"/>
                  <a:gd name="T36" fmla="*/ 37741 w 106"/>
                  <a:gd name="T37" fmla="*/ 13800 h 153"/>
                  <a:gd name="T38" fmla="*/ 30911 w 106"/>
                  <a:gd name="T39" fmla="*/ 13800 h 153"/>
                  <a:gd name="T40" fmla="*/ 30911 w 106"/>
                  <a:gd name="T41" fmla="*/ 10168 h 153"/>
                  <a:gd name="T42" fmla="*/ 34146 w 106"/>
                  <a:gd name="T43" fmla="*/ 10168 h 153"/>
                  <a:gd name="T44" fmla="*/ 34146 w 106"/>
                  <a:gd name="T45" fmla="*/ 6900 h 153"/>
                  <a:gd name="T46" fmla="*/ 30911 w 106"/>
                  <a:gd name="T47" fmla="*/ 6900 h 153"/>
                  <a:gd name="T48" fmla="*/ 30911 w 106"/>
                  <a:gd name="T49" fmla="*/ 6900 h 153"/>
                  <a:gd name="T50" fmla="*/ 30911 w 106"/>
                  <a:gd name="T51" fmla="*/ 6900 h 153"/>
                  <a:gd name="T52" fmla="*/ 30911 w 106"/>
                  <a:gd name="T53" fmla="*/ 6900 h 153"/>
                  <a:gd name="T54" fmla="*/ 27317 w 106"/>
                  <a:gd name="T55" fmla="*/ 6900 h 153"/>
                  <a:gd name="T56" fmla="*/ 27317 w 106"/>
                  <a:gd name="T57" fmla="*/ 6900 h 153"/>
                  <a:gd name="T58" fmla="*/ 27317 w 106"/>
                  <a:gd name="T59" fmla="*/ 6900 h 153"/>
                  <a:gd name="T60" fmla="*/ 27317 w 106"/>
                  <a:gd name="T61" fmla="*/ 6900 h 153"/>
                  <a:gd name="T62" fmla="*/ 24082 w 106"/>
                  <a:gd name="T63" fmla="*/ 6900 h 153"/>
                  <a:gd name="T64" fmla="*/ 24082 w 106"/>
                  <a:gd name="T65" fmla="*/ 10168 h 153"/>
                  <a:gd name="T66" fmla="*/ 27317 w 106"/>
                  <a:gd name="T67" fmla="*/ 10168 h 153"/>
                  <a:gd name="T68" fmla="*/ 27317 w 106"/>
                  <a:gd name="T69" fmla="*/ 13800 h 153"/>
                  <a:gd name="T70" fmla="*/ 24082 w 106"/>
                  <a:gd name="T71" fmla="*/ 13800 h 153"/>
                  <a:gd name="T72" fmla="*/ 24082 w 106"/>
                  <a:gd name="T73" fmla="*/ 3268 h 153"/>
                  <a:gd name="T74" fmla="*/ 24082 w 106"/>
                  <a:gd name="T75" fmla="*/ 3268 h 153"/>
                  <a:gd name="T76" fmla="*/ 24082 w 106"/>
                  <a:gd name="T77" fmla="*/ 0 h 153"/>
                  <a:gd name="T78" fmla="*/ 24082 w 106"/>
                  <a:gd name="T79" fmla="*/ 0 h 153"/>
                  <a:gd name="T80" fmla="*/ 24082 w 106"/>
                  <a:gd name="T81" fmla="*/ 0 h 153"/>
                  <a:gd name="T82" fmla="*/ 20488 w 106"/>
                  <a:gd name="T83" fmla="*/ 0 h 153"/>
                  <a:gd name="T84" fmla="*/ 20488 w 106"/>
                  <a:gd name="T85" fmla="*/ 0 h 153"/>
                  <a:gd name="T86" fmla="*/ 20488 w 106"/>
                  <a:gd name="T87" fmla="*/ 0 h 153"/>
                  <a:gd name="T88" fmla="*/ 20488 w 106"/>
                  <a:gd name="T89" fmla="*/ 0 h 153"/>
                  <a:gd name="T90" fmla="*/ 17253 w 106"/>
                  <a:gd name="T91" fmla="*/ 0 h 153"/>
                  <a:gd name="T92" fmla="*/ 17253 w 106"/>
                  <a:gd name="T93" fmla="*/ 0 h 153"/>
                  <a:gd name="T94" fmla="*/ 17253 w 106"/>
                  <a:gd name="T95" fmla="*/ 0 h 153"/>
                  <a:gd name="T96" fmla="*/ 17253 w 106"/>
                  <a:gd name="T97" fmla="*/ 3268 h 153"/>
                  <a:gd name="T98" fmla="*/ 17253 w 106"/>
                  <a:gd name="T99" fmla="*/ 3268 h 153"/>
                  <a:gd name="T100" fmla="*/ 17253 w 106"/>
                  <a:gd name="T101" fmla="*/ 13800 h 153"/>
                  <a:gd name="T102" fmla="*/ 13658 w 106"/>
                  <a:gd name="T103" fmla="*/ 13800 h 153"/>
                  <a:gd name="T104" fmla="*/ 13658 w 106"/>
                  <a:gd name="T105" fmla="*/ 10168 h 153"/>
                  <a:gd name="T106" fmla="*/ 17253 w 106"/>
                  <a:gd name="T107" fmla="*/ 10168 h 153"/>
                  <a:gd name="T108" fmla="*/ 17253 w 106"/>
                  <a:gd name="T109" fmla="*/ 6900 h 153"/>
                  <a:gd name="T110" fmla="*/ 13658 w 106"/>
                  <a:gd name="T111" fmla="*/ 6900 h 153"/>
                  <a:gd name="T112" fmla="*/ 13658 w 106"/>
                  <a:gd name="T113" fmla="*/ 6900 h 153"/>
                  <a:gd name="T114" fmla="*/ 13658 w 106"/>
                  <a:gd name="T115" fmla="*/ 6900 h 153"/>
                  <a:gd name="T116" fmla="*/ 13658 w 106"/>
                  <a:gd name="T117" fmla="*/ 6900 h 153"/>
                  <a:gd name="T118" fmla="*/ 10424 w 106"/>
                  <a:gd name="T119" fmla="*/ 6900 h 15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6" h="153">
                    <a:moveTo>
                      <a:pt x="29" y="19"/>
                    </a:moveTo>
                    <a:lnTo>
                      <a:pt x="29" y="19"/>
                    </a:lnTo>
                    <a:lnTo>
                      <a:pt x="19" y="19"/>
                    </a:lnTo>
                    <a:lnTo>
                      <a:pt x="19" y="28"/>
                    </a:lnTo>
                    <a:lnTo>
                      <a:pt x="29" y="28"/>
                    </a:lnTo>
                    <a:lnTo>
                      <a:pt x="29" y="38"/>
                    </a:lnTo>
                    <a:lnTo>
                      <a:pt x="10" y="38"/>
                    </a:lnTo>
                    <a:lnTo>
                      <a:pt x="10" y="66"/>
                    </a:lnTo>
                    <a:lnTo>
                      <a:pt x="19" y="66"/>
                    </a:lnTo>
                    <a:lnTo>
                      <a:pt x="19" y="123"/>
                    </a:lnTo>
                    <a:lnTo>
                      <a:pt x="0" y="123"/>
                    </a:lnTo>
                    <a:lnTo>
                      <a:pt x="0" y="152"/>
                    </a:lnTo>
                    <a:lnTo>
                      <a:pt x="105" y="152"/>
                    </a:lnTo>
                    <a:lnTo>
                      <a:pt x="105" y="123"/>
                    </a:lnTo>
                    <a:lnTo>
                      <a:pt x="95" y="123"/>
                    </a:lnTo>
                    <a:lnTo>
                      <a:pt x="95" y="66"/>
                    </a:lnTo>
                    <a:lnTo>
                      <a:pt x="105" y="66"/>
                    </a:lnTo>
                    <a:lnTo>
                      <a:pt x="105" y="38"/>
                    </a:lnTo>
                    <a:lnTo>
                      <a:pt x="86" y="38"/>
                    </a:lnTo>
                    <a:lnTo>
                      <a:pt x="86" y="28"/>
                    </a:lnTo>
                    <a:lnTo>
                      <a:pt x="95" y="28"/>
                    </a:lnTo>
                    <a:lnTo>
                      <a:pt x="95" y="19"/>
                    </a:lnTo>
                    <a:lnTo>
                      <a:pt x="86" y="19"/>
                    </a:lnTo>
                    <a:lnTo>
                      <a:pt x="76" y="19"/>
                    </a:lnTo>
                    <a:lnTo>
                      <a:pt x="67" y="19"/>
                    </a:lnTo>
                    <a:lnTo>
                      <a:pt x="67" y="28"/>
                    </a:lnTo>
                    <a:lnTo>
                      <a:pt x="76" y="28"/>
                    </a:lnTo>
                    <a:lnTo>
                      <a:pt x="76" y="38"/>
                    </a:lnTo>
                    <a:lnTo>
                      <a:pt x="67" y="38"/>
                    </a:lnTo>
                    <a:lnTo>
                      <a:pt x="67" y="9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8" y="9"/>
                    </a:lnTo>
                    <a:lnTo>
                      <a:pt x="48" y="38"/>
                    </a:lnTo>
                    <a:lnTo>
                      <a:pt x="38" y="38"/>
                    </a:lnTo>
                    <a:lnTo>
                      <a:pt x="38" y="28"/>
                    </a:lnTo>
                    <a:lnTo>
                      <a:pt x="48" y="28"/>
                    </a:lnTo>
                    <a:lnTo>
                      <a:pt x="48" y="19"/>
                    </a:lnTo>
                    <a:lnTo>
                      <a:pt x="38" y="19"/>
                    </a:lnTo>
                    <a:lnTo>
                      <a:pt x="29" y="19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93" name="Line 662">
                <a:extLst>
                  <a:ext uri="{FF2B5EF4-FFF2-40B4-BE49-F238E27FC236}">
                    <a16:creationId xmlns:a16="http://schemas.microsoft.com/office/drawing/2014/main" id="{FEB00EE4-61F3-1B4F-8A03-21C0E4837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3513" y="1930400"/>
                <a:ext cx="38100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394" name="Line 663">
                <a:extLst>
                  <a:ext uri="{FF2B5EF4-FFF2-40B4-BE49-F238E27FC236}">
                    <a16:creationId xmlns:a16="http://schemas.microsoft.com/office/drawing/2014/main" id="{F8B3F899-ACCA-744D-8B29-1089213DE3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3513" y="1927225"/>
                <a:ext cx="38100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395" name="Freeform 664">
                <a:extLst>
                  <a:ext uri="{FF2B5EF4-FFF2-40B4-BE49-F238E27FC236}">
                    <a16:creationId xmlns:a16="http://schemas.microsoft.com/office/drawing/2014/main" id="{9DC14458-E9F6-C349-B15F-F4B66A1E1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513" y="1924050"/>
                <a:ext cx="38100" cy="1588"/>
              </a:xfrm>
              <a:custGeom>
                <a:avLst/>
                <a:gdLst>
                  <a:gd name="T0" fmla="*/ 37741 w 106"/>
                  <a:gd name="T1" fmla="*/ 0 h 1"/>
                  <a:gd name="T2" fmla="*/ 0 w 106"/>
                  <a:gd name="T3" fmla="*/ 0 h 1"/>
                  <a:gd name="T4" fmla="*/ 37741 w 106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1">
                    <a:moveTo>
                      <a:pt x="105" y="0"/>
                    </a:moveTo>
                    <a:lnTo>
                      <a:pt x="0" y="0"/>
                    </a:lnTo>
                    <a:lnTo>
                      <a:pt x="105" y="0"/>
                    </a:lnTo>
                  </a:path>
                </a:pathLst>
              </a:custGeom>
              <a:solidFill>
                <a:srgbClr val="CFE7F5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96" name="Line 665">
                <a:extLst>
                  <a:ext uri="{FF2B5EF4-FFF2-40B4-BE49-F238E27FC236}">
                    <a16:creationId xmlns:a16="http://schemas.microsoft.com/office/drawing/2014/main" id="{7B76B3B8-AEAB-2A42-B0B9-D1301B9D7B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3513" y="1920875"/>
                <a:ext cx="38100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397" name="Line 666">
                <a:extLst>
                  <a:ext uri="{FF2B5EF4-FFF2-40B4-BE49-F238E27FC236}">
                    <a16:creationId xmlns:a16="http://schemas.microsoft.com/office/drawing/2014/main" id="{31A36F6D-69D2-4843-99D5-FAF50B9877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9863" y="1917700"/>
                <a:ext cx="26987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398" name="Freeform 667">
                <a:extLst>
                  <a:ext uri="{FF2B5EF4-FFF2-40B4-BE49-F238E27FC236}">
                    <a16:creationId xmlns:a16="http://schemas.microsoft.com/office/drawing/2014/main" id="{FEF33F83-2D7F-084A-BFCD-8B1E8CC27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914525"/>
                <a:ext cx="26987" cy="1588"/>
              </a:xfrm>
              <a:custGeom>
                <a:avLst/>
                <a:gdLst>
                  <a:gd name="T0" fmla="*/ 26637 w 77"/>
                  <a:gd name="T1" fmla="*/ 0 h 1"/>
                  <a:gd name="T2" fmla="*/ 0 w 77"/>
                  <a:gd name="T3" fmla="*/ 0 h 1"/>
                  <a:gd name="T4" fmla="*/ 26637 w 77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1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FE7F5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399" name="Line 668">
                <a:extLst>
                  <a:ext uri="{FF2B5EF4-FFF2-40B4-BE49-F238E27FC236}">
                    <a16:creationId xmlns:a16="http://schemas.microsoft.com/office/drawing/2014/main" id="{BC9404F2-6307-A84E-A89F-573E9E8B6F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9863" y="1909763"/>
                <a:ext cx="26987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00" name="Freeform 669">
                <a:extLst>
                  <a:ext uri="{FF2B5EF4-FFF2-40B4-BE49-F238E27FC236}">
                    <a16:creationId xmlns:a16="http://schemas.microsoft.com/office/drawing/2014/main" id="{57AF0E3E-0131-544F-B956-6B323426C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906588"/>
                <a:ext cx="26987" cy="1587"/>
              </a:xfrm>
              <a:custGeom>
                <a:avLst/>
                <a:gdLst>
                  <a:gd name="T0" fmla="*/ 26637 w 77"/>
                  <a:gd name="T1" fmla="*/ 0 h 1"/>
                  <a:gd name="T2" fmla="*/ 0 w 77"/>
                  <a:gd name="T3" fmla="*/ 0 h 1"/>
                  <a:gd name="T4" fmla="*/ 26637 w 77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1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FE7F5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01" name="Line 670">
                <a:extLst>
                  <a:ext uri="{FF2B5EF4-FFF2-40B4-BE49-F238E27FC236}">
                    <a16:creationId xmlns:a16="http://schemas.microsoft.com/office/drawing/2014/main" id="{2CDC1BF4-DE31-A840-8339-91D980C23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9863" y="1903413"/>
                <a:ext cx="26987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02" name="Line 671">
                <a:extLst>
                  <a:ext uri="{FF2B5EF4-FFF2-40B4-BE49-F238E27FC236}">
                    <a16:creationId xmlns:a16="http://schemas.microsoft.com/office/drawing/2014/main" id="{7F8AF9EA-490A-D841-BA29-50CF6E653A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6688" y="1900238"/>
                <a:ext cx="34925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03" name="Freeform 672">
                <a:extLst>
                  <a:ext uri="{FF2B5EF4-FFF2-40B4-BE49-F238E27FC236}">
                    <a16:creationId xmlns:a16="http://schemas.microsoft.com/office/drawing/2014/main" id="{47599486-B204-AE47-BAD0-881A8CBE5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688" y="1897063"/>
                <a:ext cx="34925" cy="1587"/>
              </a:xfrm>
              <a:custGeom>
                <a:avLst/>
                <a:gdLst>
                  <a:gd name="T0" fmla="*/ 34561 w 96"/>
                  <a:gd name="T1" fmla="*/ 0 h 1"/>
                  <a:gd name="T2" fmla="*/ 0 w 96"/>
                  <a:gd name="T3" fmla="*/ 0 h 1"/>
                  <a:gd name="T4" fmla="*/ 34561 w 96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1">
                    <a:moveTo>
                      <a:pt x="95" y="0"/>
                    </a:moveTo>
                    <a:lnTo>
                      <a:pt x="0" y="0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CFE7F5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04" name="Line 673">
                <a:extLst>
                  <a:ext uri="{FF2B5EF4-FFF2-40B4-BE49-F238E27FC236}">
                    <a16:creationId xmlns:a16="http://schemas.microsoft.com/office/drawing/2014/main" id="{E049169F-17A6-3E4F-8EC0-39ABC01732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6688" y="1893888"/>
                <a:ext cx="34925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05" name="Line 674">
                <a:extLst>
                  <a:ext uri="{FF2B5EF4-FFF2-40B4-BE49-F238E27FC236}">
                    <a16:creationId xmlns:a16="http://schemas.microsoft.com/office/drawing/2014/main" id="{7043AFFD-BF02-AE42-887E-AF4D2B6E57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4625" y="1890713"/>
                <a:ext cx="20638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06" name="Line 675">
                <a:extLst>
                  <a:ext uri="{FF2B5EF4-FFF2-40B4-BE49-F238E27FC236}">
                    <a16:creationId xmlns:a16="http://schemas.microsoft.com/office/drawing/2014/main" id="{D16EE3A0-BB86-E941-928D-EB2163DEB5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0975" y="1890713"/>
                <a:ext cx="6350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07" name="Line 676">
                <a:extLst>
                  <a:ext uri="{FF2B5EF4-FFF2-40B4-BE49-F238E27FC236}">
                    <a16:creationId xmlns:a16="http://schemas.microsoft.com/office/drawing/2014/main" id="{11D4EFB0-70CB-4244-97EA-CD31232558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0975" y="1885950"/>
                <a:ext cx="6350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08" name="Line 677">
                <a:extLst>
                  <a:ext uri="{FF2B5EF4-FFF2-40B4-BE49-F238E27FC236}">
                    <a16:creationId xmlns:a16="http://schemas.microsoft.com/office/drawing/2014/main" id="{F3401247-A654-134E-811B-D0365BBC77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0975" y="1882775"/>
                <a:ext cx="6350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09" name="Freeform 678">
                <a:extLst>
                  <a:ext uri="{FF2B5EF4-FFF2-40B4-BE49-F238E27FC236}">
                    <a16:creationId xmlns:a16="http://schemas.microsoft.com/office/drawing/2014/main" id="{E9EFACB8-3AB1-EE43-9425-A521FB8EE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79600"/>
                <a:ext cx="7938" cy="1588"/>
              </a:xfrm>
              <a:custGeom>
                <a:avLst/>
                <a:gdLst>
                  <a:gd name="T0" fmla="*/ 7541 w 20"/>
                  <a:gd name="T1" fmla="*/ 0 h 1"/>
                  <a:gd name="T2" fmla="*/ 0 w 20"/>
                  <a:gd name="T3" fmla="*/ 0 h 1"/>
                  <a:gd name="T4" fmla="*/ 7541 w 2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CFE7F5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10" name="Line 679">
                <a:extLst>
                  <a:ext uri="{FF2B5EF4-FFF2-40B4-BE49-F238E27FC236}">
                    <a16:creationId xmlns:a16="http://schemas.microsoft.com/office/drawing/2014/main" id="{03B2456C-C6DA-674D-AB11-CA4C7F1BFC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4625" y="1890713"/>
                <a:ext cx="3175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11" name="Line 680">
                <a:extLst>
                  <a:ext uri="{FF2B5EF4-FFF2-40B4-BE49-F238E27FC236}">
                    <a16:creationId xmlns:a16="http://schemas.microsoft.com/office/drawing/2014/main" id="{12576930-986E-7448-A51D-C1E9511306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9863" y="1885950"/>
                <a:ext cx="11112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12" name="Line 681">
                <a:extLst>
                  <a:ext uri="{FF2B5EF4-FFF2-40B4-BE49-F238E27FC236}">
                    <a16:creationId xmlns:a16="http://schemas.microsoft.com/office/drawing/2014/main" id="{5633A9CE-73B7-C146-BFE4-797378935E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39863" y="1925638"/>
                <a:ext cx="1587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13" name="Freeform 682">
                <a:extLst>
                  <a:ext uri="{FF2B5EF4-FFF2-40B4-BE49-F238E27FC236}">
                    <a16:creationId xmlns:a16="http://schemas.microsoft.com/office/drawing/2014/main" id="{6B897B3E-8952-ED48-AA7F-31E3168B9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9240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14" name="Line 683">
                <a:extLst>
                  <a:ext uri="{FF2B5EF4-FFF2-40B4-BE49-F238E27FC236}">
                    <a16:creationId xmlns:a16="http://schemas.microsoft.com/office/drawing/2014/main" id="{C4A9D5A6-F029-DC46-B7CC-C614917DEF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6688" y="1924050"/>
                <a:ext cx="1587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15" name="Freeform 684">
                <a:extLst>
                  <a:ext uri="{FF2B5EF4-FFF2-40B4-BE49-F238E27FC236}">
                    <a16:creationId xmlns:a16="http://schemas.microsoft.com/office/drawing/2014/main" id="{7B430294-B0AF-8749-A8CF-F32B2A34B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924050"/>
                <a:ext cx="1588" cy="7938"/>
              </a:xfrm>
              <a:custGeom>
                <a:avLst/>
                <a:gdLst>
                  <a:gd name="T0" fmla="*/ 0 w 1"/>
                  <a:gd name="T1" fmla="*/ 7541 h 20"/>
                  <a:gd name="T2" fmla="*/ 0 w 1"/>
                  <a:gd name="T3" fmla="*/ 3969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16" name="Freeform 685">
                <a:extLst>
                  <a:ext uri="{FF2B5EF4-FFF2-40B4-BE49-F238E27FC236}">
                    <a16:creationId xmlns:a16="http://schemas.microsoft.com/office/drawing/2014/main" id="{6C4A419D-CF89-654A-B9DD-537F8DAB3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92405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17" name="Line 686">
                <a:extLst>
                  <a:ext uri="{FF2B5EF4-FFF2-40B4-BE49-F238E27FC236}">
                    <a16:creationId xmlns:a16="http://schemas.microsoft.com/office/drawing/2014/main" id="{0377A06F-FD2E-AF44-AB7F-C2B9C9169B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44625" y="1916113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18" name="Freeform 687">
                <a:extLst>
                  <a:ext uri="{FF2B5EF4-FFF2-40B4-BE49-F238E27FC236}">
                    <a16:creationId xmlns:a16="http://schemas.microsoft.com/office/drawing/2014/main" id="{4B8CBB73-9379-5C45-8185-DF6E7419B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9145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19" name="Line 688">
                <a:extLst>
                  <a:ext uri="{FF2B5EF4-FFF2-40B4-BE49-F238E27FC236}">
                    <a16:creationId xmlns:a16="http://schemas.microsoft.com/office/drawing/2014/main" id="{225DE4A7-52F3-7349-8D20-91531F0757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44625" y="1919288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20" name="Line 689">
                <a:extLst>
                  <a:ext uri="{FF2B5EF4-FFF2-40B4-BE49-F238E27FC236}">
                    <a16:creationId xmlns:a16="http://schemas.microsoft.com/office/drawing/2014/main" id="{723DD7AE-5EDC-7B46-9919-25C9BC629C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36688" y="1919288"/>
                <a:ext cx="1587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21" name="Line 690">
                <a:extLst>
                  <a:ext uri="{FF2B5EF4-FFF2-40B4-BE49-F238E27FC236}">
                    <a16:creationId xmlns:a16="http://schemas.microsoft.com/office/drawing/2014/main" id="{30ED2D00-E787-624A-AA58-E5C274855A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7800" y="1920875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22" name="Line 691">
                <a:extLst>
                  <a:ext uri="{FF2B5EF4-FFF2-40B4-BE49-F238E27FC236}">
                    <a16:creationId xmlns:a16="http://schemas.microsoft.com/office/drawing/2014/main" id="{D1217B14-2D73-CE49-AB44-90D1701C35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50975" y="1916113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23" name="Line 692">
                <a:extLst>
                  <a:ext uri="{FF2B5EF4-FFF2-40B4-BE49-F238E27FC236}">
                    <a16:creationId xmlns:a16="http://schemas.microsoft.com/office/drawing/2014/main" id="{4951DCF0-BEBD-BE43-A4F8-BEC25514EE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4625" y="1914525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24" name="Line 693">
                <a:extLst>
                  <a:ext uri="{FF2B5EF4-FFF2-40B4-BE49-F238E27FC236}">
                    <a16:creationId xmlns:a16="http://schemas.microsoft.com/office/drawing/2014/main" id="{00622760-8962-B149-BACA-14AE515200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7800" y="1914525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25" name="Line 694">
                <a:extLst>
                  <a:ext uri="{FF2B5EF4-FFF2-40B4-BE49-F238E27FC236}">
                    <a16:creationId xmlns:a16="http://schemas.microsoft.com/office/drawing/2014/main" id="{DC6489D1-BA2E-FB4A-ACD5-C226372722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0975" y="1914525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26" name="Freeform 695">
                <a:extLst>
                  <a:ext uri="{FF2B5EF4-FFF2-40B4-BE49-F238E27FC236}">
                    <a16:creationId xmlns:a16="http://schemas.microsoft.com/office/drawing/2014/main" id="{9BCC1BDB-D80D-3B46-A767-0F53DC56C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9145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27" name="Line 696">
                <a:extLst>
                  <a:ext uri="{FF2B5EF4-FFF2-40B4-BE49-F238E27FC236}">
                    <a16:creationId xmlns:a16="http://schemas.microsoft.com/office/drawing/2014/main" id="{A125C0FF-81EC-2643-A7D8-23E3888F98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0975" y="1909763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28" name="Freeform 697">
                <a:extLst>
                  <a:ext uri="{FF2B5EF4-FFF2-40B4-BE49-F238E27FC236}">
                    <a16:creationId xmlns:a16="http://schemas.microsoft.com/office/drawing/2014/main" id="{67DF5170-E946-7C4E-BA15-65E5358F5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9065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29" name="Freeform 698">
                <a:extLst>
                  <a:ext uri="{FF2B5EF4-FFF2-40B4-BE49-F238E27FC236}">
                    <a16:creationId xmlns:a16="http://schemas.microsoft.com/office/drawing/2014/main" id="{0E1901E8-CBF7-6F4B-BEAD-6A1893CE9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900238"/>
                <a:ext cx="1588" cy="7937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3969 h 20"/>
                  <a:gd name="T4" fmla="*/ 0 w 1"/>
                  <a:gd name="T5" fmla="*/ 754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1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30" name="Line 699">
                <a:extLst>
                  <a:ext uri="{FF2B5EF4-FFF2-40B4-BE49-F238E27FC236}">
                    <a16:creationId xmlns:a16="http://schemas.microsoft.com/office/drawing/2014/main" id="{AFD40CE3-A3AA-6B4A-90BE-DF8DD9A0CF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7800" y="1900238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31" name="Line 700">
                <a:extLst>
                  <a:ext uri="{FF2B5EF4-FFF2-40B4-BE49-F238E27FC236}">
                    <a16:creationId xmlns:a16="http://schemas.microsoft.com/office/drawing/2014/main" id="{F4BE9794-59F7-A248-A8F2-4F5CC29E56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4625" y="1900238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32" name="Line 701">
                <a:extLst>
                  <a:ext uri="{FF2B5EF4-FFF2-40B4-BE49-F238E27FC236}">
                    <a16:creationId xmlns:a16="http://schemas.microsoft.com/office/drawing/2014/main" id="{4C6115AC-19C2-5849-A5D8-354C094CA1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9863" y="1897063"/>
                <a:ext cx="1587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33" name="Line 702">
                <a:extLst>
                  <a:ext uri="{FF2B5EF4-FFF2-40B4-BE49-F238E27FC236}">
                    <a16:creationId xmlns:a16="http://schemas.microsoft.com/office/drawing/2014/main" id="{2C5C0298-2D08-0541-8E09-F0C38C7E8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4625" y="1897063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34" name="Line 703">
                <a:extLst>
                  <a:ext uri="{FF2B5EF4-FFF2-40B4-BE49-F238E27FC236}">
                    <a16:creationId xmlns:a16="http://schemas.microsoft.com/office/drawing/2014/main" id="{C0AE6D59-4F5F-6C43-AB65-8A74092F85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0975" y="1897063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35" name="Freeform 704">
                <a:extLst>
                  <a:ext uri="{FF2B5EF4-FFF2-40B4-BE49-F238E27FC236}">
                    <a16:creationId xmlns:a16="http://schemas.microsoft.com/office/drawing/2014/main" id="{E8D51AEF-E299-8148-BAF8-CDF8B6E00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970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36" name="Freeform 705">
                <a:extLst>
                  <a:ext uri="{FF2B5EF4-FFF2-40B4-BE49-F238E27FC236}">
                    <a16:creationId xmlns:a16="http://schemas.microsoft.com/office/drawing/2014/main" id="{A01599D2-25CB-F545-88E1-C627A1182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8970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37" name="Freeform 706">
                <a:extLst>
                  <a:ext uri="{FF2B5EF4-FFF2-40B4-BE49-F238E27FC236}">
                    <a16:creationId xmlns:a16="http://schemas.microsoft.com/office/drawing/2014/main" id="{6733BEFC-E193-8F4D-BE05-8C7C96EBF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8970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38" name="Line 707">
                <a:extLst>
                  <a:ext uri="{FF2B5EF4-FFF2-40B4-BE49-F238E27FC236}">
                    <a16:creationId xmlns:a16="http://schemas.microsoft.com/office/drawing/2014/main" id="{31E6FA04-9DB9-244B-878B-10EC99586D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9863" y="1893888"/>
                <a:ext cx="1587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39" name="Line 708">
                <a:extLst>
                  <a:ext uri="{FF2B5EF4-FFF2-40B4-BE49-F238E27FC236}">
                    <a16:creationId xmlns:a16="http://schemas.microsoft.com/office/drawing/2014/main" id="{2776E0DA-D23E-F14D-A08D-8FB80CABE3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0975" y="1893888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40" name="Freeform 709">
                <a:extLst>
                  <a:ext uri="{FF2B5EF4-FFF2-40B4-BE49-F238E27FC236}">
                    <a16:creationId xmlns:a16="http://schemas.microsoft.com/office/drawing/2014/main" id="{227102DA-6E7A-4F4A-BCA4-295A17415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8907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41" name="Line 710">
                <a:extLst>
                  <a:ext uri="{FF2B5EF4-FFF2-40B4-BE49-F238E27FC236}">
                    <a16:creationId xmlns:a16="http://schemas.microsoft.com/office/drawing/2014/main" id="{E3BA03B6-2057-2146-9367-A7431B720B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0500" y="1890713"/>
                <a:ext cx="6350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42" name="Line 711">
                <a:extLst>
                  <a:ext uri="{FF2B5EF4-FFF2-40B4-BE49-F238E27FC236}">
                    <a16:creationId xmlns:a16="http://schemas.microsoft.com/office/drawing/2014/main" id="{E8AF3625-F553-2C44-978C-8842320319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7325" y="1885950"/>
                <a:ext cx="12700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43" name="Line 712">
                <a:extLst>
                  <a:ext uri="{FF2B5EF4-FFF2-40B4-BE49-F238E27FC236}">
                    <a16:creationId xmlns:a16="http://schemas.microsoft.com/office/drawing/2014/main" id="{2B1B7993-5818-CA45-A1FA-2D935DEDC0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68438" y="1925638"/>
                <a:ext cx="1587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44" name="Freeform 713">
                <a:extLst>
                  <a:ext uri="{FF2B5EF4-FFF2-40B4-BE49-F238E27FC236}">
                    <a16:creationId xmlns:a16="http://schemas.microsoft.com/office/drawing/2014/main" id="{1858B3C9-B819-7342-9A49-BB17AC7DB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438" y="19240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45" name="Line 714">
                <a:extLst>
                  <a:ext uri="{FF2B5EF4-FFF2-40B4-BE49-F238E27FC236}">
                    <a16:creationId xmlns:a16="http://schemas.microsoft.com/office/drawing/2014/main" id="{14BC1A53-D848-F948-A933-8D2213638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1613" y="1924050"/>
                <a:ext cx="1587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46" name="Freeform 715">
                <a:extLst>
                  <a:ext uri="{FF2B5EF4-FFF2-40B4-BE49-F238E27FC236}">
                    <a16:creationId xmlns:a16="http://schemas.microsoft.com/office/drawing/2014/main" id="{26777336-9C59-6949-869A-EE912F5C4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924050"/>
                <a:ext cx="1587" cy="7938"/>
              </a:xfrm>
              <a:custGeom>
                <a:avLst/>
                <a:gdLst>
                  <a:gd name="T0" fmla="*/ 0 w 1"/>
                  <a:gd name="T1" fmla="*/ 7541 h 20"/>
                  <a:gd name="T2" fmla="*/ 0 w 1"/>
                  <a:gd name="T3" fmla="*/ 3969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47" name="Freeform 716">
                <a:extLst>
                  <a:ext uri="{FF2B5EF4-FFF2-40B4-BE49-F238E27FC236}">
                    <a16:creationId xmlns:a16="http://schemas.microsoft.com/office/drawing/2014/main" id="{1CD38C39-C9F0-0949-B831-9CD9C0DDB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9240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48" name="Line 717">
                <a:extLst>
                  <a:ext uri="{FF2B5EF4-FFF2-40B4-BE49-F238E27FC236}">
                    <a16:creationId xmlns:a16="http://schemas.microsoft.com/office/drawing/2014/main" id="{2FB501CF-2DC9-3045-A843-5FBBC1727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65263" y="1916113"/>
                <a:ext cx="1587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49" name="Freeform 718">
                <a:extLst>
                  <a:ext uri="{FF2B5EF4-FFF2-40B4-BE49-F238E27FC236}">
                    <a16:creationId xmlns:a16="http://schemas.microsoft.com/office/drawing/2014/main" id="{396B0BAD-85F4-5446-9E1A-86CF69016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91452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50" name="Line 719">
                <a:extLst>
                  <a:ext uri="{FF2B5EF4-FFF2-40B4-BE49-F238E27FC236}">
                    <a16:creationId xmlns:a16="http://schemas.microsoft.com/office/drawing/2014/main" id="{B18D36F5-2407-DF47-BDF3-D17C8F0267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65263" y="1919288"/>
                <a:ext cx="1587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51" name="Line 720">
                <a:extLst>
                  <a:ext uri="{FF2B5EF4-FFF2-40B4-BE49-F238E27FC236}">
                    <a16:creationId xmlns:a16="http://schemas.microsoft.com/office/drawing/2014/main" id="{2A4B0D71-4B70-C74C-A19A-AD6E37A726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71613" y="1919288"/>
                <a:ext cx="1587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52" name="Line 721">
                <a:extLst>
                  <a:ext uri="{FF2B5EF4-FFF2-40B4-BE49-F238E27FC236}">
                    <a16:creationId xmlns:a16="http://schemas.microsoft.com/office/drawing/2014/main" id="{DB3B721A-843A-2544-AC15-7DA341B29C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0500" y="1920875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53" name="Line 722">
                <a:extLst>
                  <a:ext uri="{FF2B5EF4-FFF2-40B4-BE49-F238E27FC236}">
                    <a16:creationId xmlns:a16="http://schemas.microsoft.com/office/drawing/2014/main" id="{306686E3-DEC7-9449-9BDF-05E9C3106A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57325" y="1916113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54" name="Line 723">
                <a:extLst>
                  <a:ext uri="{FF2B5EF4-FFF2-40B4-BE49-F238E27FC236}">
                    <a16:creationId xmlns:a16="http://schemas.microsoft.com/office/drawing/2014/main" id="{45AAAB93-0F13-094A-B2CC-F875CA6A5A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5263" y="1914525"/>
                <a:ext cx="1587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55" name="Line 724">
                <a:extLst>
                  <a:ext uri="{FF2B5EF4-FFF2-40B4-BE49-F238E27FC236}">
                    <a16:creationId xmlns:a16="http://schemas.microsoft.com/office/drawing/2014/main" id="{2B62630D-79E7-D743-AB65-3368C65B0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0500" y="1914525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56" name="Line 725">
                <a:extLst>
                  <a:ext uri="{FF2B5EF4-FFF2-40B4-BE49-F238E27FC236}">
                    <a16:creationId xmlns:a16="http://schemas.microsoft.com/office/drawing/2014/main" id="{F04B740A-0CE1-844B-93E5-D3BBB79DA0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7325" y="1914525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57" name="Freeform 726">
                <a:extLst>
                  <a:ext uri="{FF2B5EF4-FFF2-40B4-BE49-F238E27FC236}">
                    <a16:creationId xmlns:a16="http://schemas.microsoft.com/office/drawing/2014/main" id="{C8EEC9D1-D701-4E42-A015-E6E75FDCC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9145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58" name="Line 727">
                <a:extLst>
                  <a:ext uri="{FF2B5EF4-FFF2-40B4-BE49-F238E27FC236}">
                    <a16:creationId xmlns:a16="http://schemas.microsoft.com/office/drawing/2014/main" id="{5E35C2C7-3A57-E144-820D-6C5C64C78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7325" y="1909763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59" name="Freeform 728">
                <a:extLst>
                  <a:ext uri="{FF2B5EF4-FFF2-40B4-BE49-F238E27FC236}">
                    <a16:creationId xmlns:a16="http://schemas.microsoft.com/office/drawing/2014/main" id="{158C3CC6-772B-9647-AE2B-FF26EBC7C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9065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60" name="Freeform 729">
                <a:extLst>
                  <a:ext uri="{FF2B5EF4-FFF2-40B4-BE49-F238E27FC236}">
                    <a16:creationId xmlns:a16="http://schemas.microsoft.com/office/drawing/2014/main" id="{CD87AEAC-876F-7844-BD51-B3FA8EA09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900238"/>
                <a:ext cx="1588" cy="7937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3969 h 20"/>
                  <a:gd name="T4" fmla="*/ 0 w 1"/>
                  <a:gd name="T5" fmla="*/ 754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1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61" name="Line 730">
                <a:extLst>
                  <a:ext uri="{FF2B5EF4-FFF2-40B4-BE49-F238E27FC236}">
                    <a16:creationId xmlns:a16="http://schemas.microsoft.com/office/drawing/2014/main" id="{681C3E4E-A2F5-B841-8B48-C0CE05EEA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0500" y="1900238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62" name="Line 731">
                <a:extLst>
                  <a:ext uri="{FF2B5EF4-FFF2-40B4-BE49-F238E27FC236}">
                    <a16:creationId xmlns:a16="http://schemas.microsoft.com/office/drawing/2014/main" id="{061B294B-B3BB-F645-82A2-E0C92D42BE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5263" y="1900238"/>
                <a:ext cx="1587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63" name="Line 732">
                <a:extLst>
                  <a:ext uri="{FF2B5EF4-FFF2-40B4-BE49-F238E27FC236}">
                    <a16:creationId xmlns:a16="http://schemas.microsoft.com/office/drawing/2014/main" id="{D0FFB5B8-B010-574A-B899-148FE698DA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8438" y="1897063"/>
                <a:ext cx="1587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64" name="Line 733">
                <a:extLst>
                  <a:ext uri="{FF2B5EF4-FFF2-40B4-BE49-F238E27FC236}">
                    <a16:creationId xmlns:a16="http://schemas.microsoft.com/office/drawing/2014/main" id="{9AF2889D-D974-1448-A24A-D7FDE9DA7D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5263" y="1897063"/>
                <a:ext cx="1587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65" name="Line 734">
                <a:extLst>
                  <a:ext uri="{FF2B5EF4-FFF2-40B4-BE49-F238E27FC236}">
                    <a16:creationId xmlns:a16="http://schemas.microsoft.com/office/drawing/2014/main" id="{A4D49A01-847C-1E4D-B801-4FA27C225A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7325" y="1897063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66" name="Freeform 735">
                <a:extLst>
                  <a:ext uri="{FF2B5EF4-FFF2-40B4-BE49-F238E27FC236}">
                    <a16:creationId xmlns:a16="http://schemas.microsoft.com/office/drawing/2014/main" id="{C058D21C-F209-FD4A-99B3-8198A28DB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8970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67" name="Freeform 736">
                <a:extLst>
                  <a:ext uri="{FF2B5EF4-FFF2-40B4-BE49-F238E27FC236}">
                    <a16:creationId xmlns:a16="http://schemas.microsoft.com/office/drawing/2014/main" id="{3B7FC367-35B0-4D4C-ABA9-B9B8ED393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8970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68" name="Freeform 737">
                <a:extLst>
                  <a:ext uri="{FF2B5EF4-FFF2-40B4-BE49-F238E27FC236}">
                    <a16:creationId xmlns:a16="http://schemas.microsoft.com/office/drawing/2014/main" id="{4F735DED-4FAF-2E47-972F-DBC180F38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970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69" name="Line 738">
                <a:extLst>
                  <a:ext uri="{FF2B5EF4-FFF2-40B4-BE49-F238E27FC236}">
                    <a16:creationId xmlns:a16="http://schemas.microsoft.com/office/drawing/2014/main" id="{12F042BB-8CDE-1E45-BB5B-0264537993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8438" y="1893888"/>
                <a:ext cx="1587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70" name="Line 739">
                <a:extLst>
                  <a:ext uri="{FF2B5EF4-FFF2-40B4-BE49-F238E27FC236}">
                    <a16:creationId xmlns:a16="http://schemas.microsoft.com/office/drawing/2014/main" id="{859B2589-F8B8-B441-B39A-35DFD26CBA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7325" y="1893888"/>
                <a:ext cx="1588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71" name="Freeform 740">
                <a:extLst>
                  <a:ext uri="{FF2B5EF4-FFF2-40B4-BE49-F238E27FC236}">
                    <a16:creationId xmlns:a16="http://schemas.microsoft.com/office/drawing/2014/main" id="{433A149E-77F0-7447-B776-A2D8E70C2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8907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72" name="Freeform 741">
                <a:extLst>
                  <a:ext uri="{FF2B5EF4-FFF2-40B4-BE49-F238E27FC236}">
                    <a16:creationId xmlns:a16="http://schemas.microsoft.com/office/drawing/2014/main" id="{7121CF4E-BAEF-6340-BDE5-F46127C14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9145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73" name="Freeform 742">
                <a:extLst>
                  <a:ext uri="{FF2B5EF4-FFF2-40B4-BE49-F238E27FC236}">
                    <a16:creationId xmlns:a16="http://schemas.microsoft.com/office/drawing/2014/main" id="{CCC7E267-D100-D942-A6C7-7253C8A39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903413"/>
                <a:ext cx="1588" cy="7937"/>
              </a:xfrm>
              <a:custGeom>
                <a:avLst/>
                <a:gdLst>
                  <a:gd name="T0" fmla="*/ 0 w 1"/>
                  <a:gd name="T1" fmla="*/ 7540 h 20"/>
                  <a:gd name="T2" fmla="*/ 0 w 1"/>
                  <a:gd name="T3" fmla="*/ 3572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74" name="Freeform 743">
                <a:extLst>
                  <a:ext uri="{FF2B5EF4-FFF2-40B4-BE49-F238E27FC236}">
                    <a16:creationId xmlns:a16="http://schemas.microsoft.com/office/drawing/2014/main" id="{0D1F03FF-22D7-534A-869A-F295E0AB4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893888"/>
                <a:ext cx="1588" cy="7937"/>
              </a:xfrm>
              <a:custGeom>
                <a:avLst/>
                <a:gdLst>
                  <a:gd name="T0" fmla="*/ 0 w 1"/>
                  <a:gd name="T1" fmla="*/ 7540 h 20"/>
                  <a:gd name="T2" fmla="*/ 0 w 1"/>
                  <a:gd name="T3" fmla="*/ 3969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75" name="Line 744">
                <a:extLst>
                  <a:ext uri="{FF2B5EF4-FFF2-40B4-BE49-F238E27FC236}">
                    <a16:creationId xmlns:a16="http://schemas.microsoft.com/office/drawing/2014/main" id="{BE1F34F7-C003-4A46-8D6F-5333DDEFB8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54150" y="1885950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76" name="Line 745">
                <a:extLst>
                  <a:ext uri="{FF2B5EF4-FFF2-40B4-BE49-F238E27FC236}">
                    <a16:creationId xmlns:a16="http://schemas.microsoft.com/office/drawing/2014/main" id="{F78C1C2A-E437-4049-A1E4-8280FE4987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54150" y="1878013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77" name="Line 746">
                <a:extLst>
                  <a:ext uri="{FF2B5EF4-FFF2-40B4-BE49-F238E27FC236}">
                    <a16:creationId xmlns:a16="http://schemas.microsoft.com/office/drawing/2014/main" id="{A0C1D305-238B-944C-A127-D2E147286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4625" y="1885950"/>
                <a:ext cx="3175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78" name="Line 747">
                <a:extLst>
                  <a:ext uri="{FF2B5EF4-FFF2-40B4-BE49-F238E27FC236}">
                    <a16:creationId xmlns:a16="http://schemas.microsoft.com/office/drawing/2014/main" id="{720475F9-92F1-BC46-A7C2-786AAB4C07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50975" y="1879600"/>
                <a:ext cx="6350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79" name="Line 748">
                <a:extLst>
                  <a:ext uri="{FF2B5EF4-FFF2-40B4-BE49-F238E27FC236}">
                    <a16:creationId xmlns:a16="http://schemas.microsoft.com/office/drawing/2014/main" id="{5A45FF85-1F50-AF42-9E3B-1DF463AC3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0500" y="1885950"/>
                <a:ext cx="3175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480" name="Freeform 749">
                <a:extLst>
                  <a:ext uri="{FF2B5EF4-FFF2-40B4-BE49-F238E27FC236}">
                    <a16:creationId xmlns:a16="http://schemas.microsoft.com/office/drawing/2014/main" id="{B9E13674-DAC5-D645-AEF1-1DE4636A6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917700"/>
                <a:ext cx="14288" cy="14288"/>
              </a:xfrm>
              <a:custGeom>
                <a:avLst/>
                <a:gdLst>
                  <a:gd name="T0" fmla="*/ 13922 w 39"/>
                  <a:gd name="T1" fmla="*/ 13922 h 39"/>
                  <a:gd name="T2" fmla="*/ 13922 w 39"/>
                  <a:gd name="T3" fmla="*/ 6961 h 39"/>
                  <a:gd name="T4" fmla="*/ 6961 w 39"/>
                  <a:gd name="T5" fmla="*/ 0 h 39"/>
                  <a:gd name="T6" fmla="*/ 0 w 39"/>
                  <a:gd name="T7" fmla="*/ 6961 h 39"/>
                  <a:gd name="T8" fmla="*/ 0 w 39"/>
                  <a:gd name="T9" fmla="*/ 13922 h 39"/>
                  <a:gd name="T10" fmla="*/ 13922 w 39"/>
                  <a:gd name="T11" fmla="*/ 13922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8" y="38"/>
                    </a:move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0"/>
                      <a:pt x="19" y="0"/>
                    </a:cubicBezTo>
                    <a:cubicBezTo>
                      <a:pt x="0" y="0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38" y="38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81" name="Freeform 750">
                <a:extLst>
                  <a:ext uri="{FF2B5EF4-FFF2-40B4-BE49-F238E27FC236}">
                    <a16:creationId xmlns:a16="http://schemas.microsoft.com/office/drawing/2014/main" id="{A8856EFB-9BC2-8944-A737-BA872AA4B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800" y="1920875"/>
                <a:ext cx="3175" cy="3175"/>
              </a:xfrm>
              <a:custGeom>
                <a:avLst/>
                <a:gdLst>
                  <a:gd name="T0" fmla="*/ 2886 w 11"/>
                  <a:gd name="T1" fmla="*/ 2886 h 11"/>
                  <a:gd name="T2" fmla="*/ 0 w 11"/>
                  <a:gd name="T3" fmla="*/ 2886 h 11"/>
                  <a:gd name="T4" fmla="*/ 0 w 11"/>
                  <a:gd name="T5" fmla="*/ 0 h 11"/>
                  <a:gd name="T6" fmla="*/ 2886 w 11"/>
                  <a:gd name="T7" fmla="*/ 0 h 11"/>
                  <a:gd name="T8" fmla="*/ 2886 w 11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10"/>
                    </a:moveTo>
                    <a:cubicBezTo>
                      <a:pt x="0" y="10"/>
                      <a:pt x="0" y="10"/>
                      <a:pt x="0" y="10"/>
                    </a:cubicBezTo>
                    <a:lnTo>
                      <a:pt x="0" y="0"/>
                    </a:lnTo>
                    <a:cubicBezTo>
                      <a:pt x="10" y="0"/>
                      <a:pt x="10" y="0"/>
                      <a:pt x="10" y="0"/>
                    </a:cubicBezTo>
                    <a:cubicBezTo>
                      <a:pt x="10" y="10"/>
                      <a:pt x="10" y="10"/>
                      <a:pt x="10" y="10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82" name="Freeform 751">
                <a:extLst>
                  <a:ext uri="{FF2B5EF4-FFF2-40B4-BE49-F238E27FC236}">
                    <a16:creationId xmlns:a16="http://schemas.microsoft.com/office/drawing/2014/main" id="{F73B0CB8-1A0E-ED45-A635-2AD15A9A5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920875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2858 w 10"/>
                  <a:gd name="T3" fmla="*/ 2886 h 11"/>
                  <a:gd name="T4" fmla="*/ 2858 w 10"/>
                  <a:gd name="T5" fmla="*/ 0 h 11"/>
                  <a:gd name="T6" fmla="*/ 0 w 10"/>
                  <a:gd name="T7" fmla="*/ 0 h 11"/>
                  <a:gd name="T8" fmla="*/ 0 w 10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cubicBezTo>
                      <a:pt x="9" y="10"/>
                      <a:pt x="9" y="10"/>
                      <a:pt x="9" y="10"/>
                    </a:cubicBezTo>
                    <a:lnTo>
                      <a:pt x="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83" name="Freeform 752">
                <a:extLst>
                  <a:ext uri="{FF2B5EF4-FFF2-40B4-BE49-F238E27FC236}">
                    <a16:creationId xmlns:a16="http://schemas.microsoft.com/office/drawing/2014/main" id="{A8CFF913-B4B8-DC45-B1A8-90863C4A2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917700"/>
                <a:ext cx="7938" cy="3175"/>
              </a:xfrm>
              <a:custGeom>
                <a:avLst/>
                <a:gdLst>
                  <a:gd name="T0" fmla="*/ 3572 w 20"/>
                  <a:gd name="T1" fmla="*/ 2858 h 10"/>
                  <a:gd name="T2" fmla="*/ 7541 w 20"/>
                  <a:gd name="T3" fmla="*/ 0 h 10"/>
                  <a:gd name="T4" fmla="*/ 3572 w 20"/>
                  <a:gd name="T5" fmla="*/ 0 h 10"/>
                  <a:gd name="T6" fmla="*/ 0 w 20"/>
                  <a:gd name="T7" fmla="*/ 0 h 10"/>
                  <a:gd name="T8" fmla="*/ 3572 w 20"/>
                  <a:gd name="T9" fmla="*/ 28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9" y="9"/>
                    </a:moveTo>
                    <a:cubicBezTo>
                      <a:pt x="19" y="0"/>
                      <a:pt x="19" y="0"/>
                      <a:pt x="19" y="0"/>
                    </a:cubicBezTo>
                    <a:lnTo>
                      <a:pt x="9" y="0"/>
                    </a:lnTo>
                    <a:lnTo>
                      <a:pt x="0" y="0"/>
                    </a:lnTo>
                    <a:cubicBezTo>
                      <a:pt x="9" y="9"/>
                      <a:pt x="9" y="9"/>
                      <a:pt x="9" y="9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84" name="Freeform 753">
                <a:extLst>
                  <a:ext uri="{FF2B5EF4-FFF2-40B4-BE49-F238E27FC236}">
                    <a16:creationId xmlns:a16="http://schemas.microsoft.com/office/drawing/2014/main" id="{CE6D5F30-E6FB-C749-9BAC-6F428561F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903413"/>
                <a:ext cx="7938" cy="11112"/>
              </a:xfrm>
              <a:custGeom>
                <a:avLst/>
                <a:gdLst>
                  <a:gd name="T0" fmla="*/ 7541 w 20"/>
                  <a:gd name="T1" fmla="*/ 10742 h 30"/>
                  <a:gd name="T2" fmla="*/ 7541 w 20"/>
                  <a:gd name="T3" fmla="*/ 3334 h 30"/>
                  <a:gd name="T4" fmla="*/ 3572 w 20"/>
                  <a:gd name="T5" fmla="*/ 0 h 30"/>
                  <a:gd name="T6" fmla="*/ 0 w 20"/>
                  <a:gd name="T7" fmla="*/ 3334 h 30"/>
                  <a:gd name="T8" fmla="*/ 0 w 20"/>
                  <a:gd name="T9" fmla="*/ 10742 h 30"/>
                  <a:gd name="T10" fmla="*/ 7541 w 20"/>
                  <a:gd name="T11" fmla="*/ 1074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0">
                    <a:moveTo>
                      <a:pt x="19" y="29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9" y="29"/>
                      <a:pt x="19" y="29"/>
                      <a:pt x="19" y="29"/>
                    </a:cubicBez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85" name="Freeform 754">
                <a:extLst>
                  <a:ext uri="{FF2B5EF4-FFF2-40B4-BE49-F238E27FC236}">
                    <a16:creationId xmlns:a16="http://schemas.microsoft.com/office/drawing/2014/main" id="{0E9F5F18-9F4F-3A48-884C-7096E810A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903413"/>
                <a:ext cx="7938" cy="11112"/>
              </a:xfrm>
              <a:custGeom>
                <a:avLst/>
                <a:gdLst>
                  <a:gd name="T0" fmla="*/ 0 w 20"/>
                  <a:gd name="T1" fmla="*/ 10742 h 30"/>
                  <a:gd name="T2" fmla="*/ 0 w 20"/>
                  <a:gd name="T3" fmla="*/ 3334 h 30"/>
                  <a:gd name="T4" fmla="*/ 3572 w 20"/>
                  <a:gd name="T5" fmla="*/ 0 h 30"/>
                  <a:gd name="T6" fmla="*/ 7541 w 20"/>
                  <a:gd name="T7" fmla="*/ 3334 h 30"/>
                  <a:gd name="T8" fmla="*/ 7541 w 20"/>
                  <a:gd name="T9" fmla="*/ 10742 h 30"/>
                  <a:gd name="T10" fmla="*/ 0 w 20"/>
                  <a:gd name="T11" fmla="*/ 1074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0">
                    <a:moveTo>
                      <a:pt x="0" y="2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9" y="0"/>
                      <a:pt x="9" y="0"/>
                    </a:cubicBezTo>
                    <a:cubicBezTo>
                      <a:pt x="19" y="0"/>
                      <a:pt x="19" y="0"/>
                      <a:pt x="19" y="9"/>
                    </a:cubicBezTo>
                    <a:cubicBezTo>
                      <a:pt x="19" y="29"/>
                      <a:pt x="19" y="29"/>
                      <a:pt x="19" y="29"/>
                    </a:cubicBezTo>
                    <a:lnTo>
                      <a:pt x="0" y="29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86" name="Freeform 755">
                <a:extLst>
                  <a:ext uri="{FF2B5EF4-FFF2-40B4-BE49-F238E27FC236}">
                    <a16:creationId xmlns:a16="http://schemas.microsoft.com/office/drawing/2014/main" id="{10F47AFE-4B33-AD42-A23E-537E63CC1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890713"/>
                <a:ext cx="7938" cy="7937"/>
              </a:xfrm>
              <a:custGeom>
                <a:avLst/>
                <a:gdLst>
                  <a:gd name="T0" fmla="*/ 7541 w 20"/>
                  <a:gd name="T1" fmla="*/ 7540 h 20"/>
                  <a:gd name="T2" fmla="*/ 7541 w 20"/>
                  <a:gd name="T3" fmla="*/ 0 h 20"/>
                  <a:gd name="T4" fmla="*/ 0 w 20"/>
                  <a:gd name="T5" fmla="*/ 0 h 20"/>
                  <a:gd name="T6" fmla="*/ 0 w 20"/>
                  <a:gd name="T7" fmla="*/ 7540 h 20"/>
                  <a:gd name="T8" fmla="*/ 7541 w 20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87" name="Freeform 756">
                <a:extLst>
                  <a:ext uri="{FF2B5EF4-FFF2-40B4-BE49-F238E27FC236}">
                    <a16:creationId xmlns:a16="http://schemas.microsoft.com/office/drawing/2014/main" id="{CAD04EF4-4A17-B244-AFE5-30CB9426E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00" y="1890713"/>
                <a:ext cx="7938" cy="7937"/>
              </a:xfrm>
              <a:custGeom>
                <a:avLst/>
                <a:gdLst>
                  <a:gd name="T0" fmla="*/ 0 w 20"/>
                  <a:gd name="T1" fmla="*/ 7540 h 20"/>
                  <a:gd name="T2" fmla="*/ 0 w 20"/>
                  <a:gd name="T3" fmla="*/ 0 h 20"/>
                  <a:gd name="T4" fmla="*/ 7541 w 20"/>
                  <a:gd name="T5" fmla="*/ 0 h 20"/>
                  <a:gd name="T6" fmla="*/ 3969 w 20"/>
                  <a:gd name="T7" fmla="*/ 7540 h 20"/>
                  <a:gd name="T8" fmla="*/ 0 w 20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10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88" name="Freeform 757">
                <a:extLst>
                  <a:ext uri="{FF2B5EF4-FFF2-40B4-BE49-F238E27FC236}">
                    <a16:creationId xmlns:a16="http://schemas.microsoft.com/office/drawing/2014/main" id="{8B4B31C5-F988-3743-8E6C-42E6AE964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63" y="1890713"/>
                <a:ext cx="7937" cy="7937"/>
              </a:xfrm>
              <a:custGeom>
                <a:avLst/>
                <a:gdLst>
                  <a:gd name="T0" fmla="*/ 7540 w 20"/>
                  <a:gd name="T1" fmla="*/ 7540 h 20"/>
                  <a:gd name="T2" fmla="*/ 7540 w 20"/>
                  <a:gd name="T3" fmla="*/ 0 h 20"/>
                  <a:gd name="T4" fmla="*/ 0 w 20"/>
                  <a:gd name="T5" fmla="*/ 0 h 20"/>
                  <a:gd name="T6" fmla="*/ 3969 w 20"/>
                  <a:gd name="T7" fmla="*/ 7540 h 20"/>
                  <a:gd name="T8" fmla="*/ 7540 w 20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0" y="19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89" name="Freeform 758">
                <a:extLst>
                  <a:ext uri="{FF2B5EF4-FFF2-40B4-BE49-F238E27FC236}">
                    <a16:creationId xmlns:a16="http://schemas.microsoft.com/office/drawing/2014/main" id="{324A0EEA-E358-ED48-BB05-41C205050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" y="1920875"/>
                <a:ext cx="7938" cy="11113"/>
              </a:xfrm>
              <a:custGeom>
                <a:avLst/>
                <a:gdLst>
                  <a:gd name="T0" fmla="*/ 7541 w 20"/>
                  <a:gd name="T1" fmla="*/ 10743 h 30"/>
                  <a:gd name="T2" fmla="*/ 7541 w 20"/>
                  <a:gd name="T3" fmla="*/ 3704 h 30"/>
                  <a:gd name="T4" fmla="*/ 3572 w 20"/>
                  <a:gd name="T5" fmla="*/ 0 h 30"/>
                  <a:gd name="T6" fmla="*/ 0 w 20"/>
                  <a:gd name="T7" fmla="*/ 3704 h 30"/>
                  <a:gd name="T8" fmla="*/ 0 w 20"/>
                  <a:gd name="T9" fmla="*/ 10743 h 30"/>
                  <a:gd name="T10" fmla="*/ 7541 w 20"/>
                  <a:gd name="T11" fmla="*/ 10743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0">
                    <a:moveTo>
                      <a:pt x="19" y="29"/>
                    </a:move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0"/>
                      <a:pt x="9" y="0"/>
                    </a:cubicBezTo>
                    <a:cubicBezTo>
                      <a:pt x="0" y="0"/>
                      <a:pt x="0" y="10"/>
                      <a:pt x="0" y="1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9" y="29"/>
                      <a:pt x="19" y="29"/>
                      <a:pt x="19" y="29"/>
                    </a:cubicBezTo>
                  </a:path>
                </a:pathLst>
              </a:custGeom>
              <a:solidFill>
                <a:srgbClr val="0039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90" name="Freeform 759">
                <a:extLst>
                  <a:ext uri="{FF2B5EF4-FFF2-40B4-BE49-F238E27FC236}">
                    <a16:creationId xmlns:a16="http://schemas.microsoft.com/office/drawing/2014/main" id="{7EE22CA0-E00A-DC48-9AFA-BA9AEB871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1903413"/>
                <a:ext cx="3175" cy="11112"/>
              </a:xfrm>
              <a:custGeom>
                <a:avLst/>
                <a:gdLst>
                  <a:gd name="T0" fmla="*/ 2858 w 10"/>
                  <a:gd name="T1" fmla="*/ 10742 h 30"/>
                  <a:gd name="T2" fmla="*/ 2858 w 10"/>
                  <a:gd name="T3" fmla="*/ 3334 h 30"/>
                  <a:gd name="T4" fmla="*/ 2858 w 10"/>
                  <a:gd name="T5" fmla="*/ 0 h 30"/>
                  <a:gd name="T6" fmla="*/ 0 w 10"/>
                  <a:gd name="T7" fmla="*/ 3334 h 30"/>
                  <a:gd name="T8" fmla="*/ 0 w 10"/>
                  <a:gd name="T9" fmla="*/ 10742 h 30"/>
                  <a:gd name="T10" fmla="*/ 2858 w 10"/>
                  <a:gd name="T11" fmla="*/ 1074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30">
                    <a:moveTo>
                      <a:pt x="9" y="29"/>
                    </a:moveTo>
                    <a:cubicBezTo>
                      <a:pt x="9" y="9"/>
                      <a:pt x="9" y="9"/>
                      <a:pt x="9" y="9"/>
                    </a:cubicBezTo>
                    <a:lnTo>
                      <a:pt x="9" y="0"/>
                    </a:lnTo>
                    <a:cubicBezTo>
                      <a:pt x="0" y="0"/>
                      <a:pt x="0" y="9"/>
                      <a:pt x="0" y="9"/>
                    </a:cubicBezTo>
                    <a:cubicBezTo>
                      <a:pt x="0" y="29"/>
                      <a:pt x="0" y="29"/>
                      <a:pt x="0" y="29"/>
                    </a:cubicBezTo>
                    <a:lnTo>
                      <a:pt x="9" y="29"/>
                    </a:lnTo>
                  </a:path>
                </a:pathLst>
              </a:custGeom>
              <a:solidFill>
                <a:srgbClr val="0039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91" name="Freeform 760">
                <a:extLst>
                  <a:ext uri="{FF2B5EF4-FFF2-40B4-BE49-F238E27FC236}">
                    <a16:creationId xmlns:a16="http://schemas.microsoft.com/office/drawing/2014/main" id="{D9D3481F-4354-5C43-BB52-362479775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325" y="1903413"/>
                <a:ext cx="7938" cy="11112"/>
              </a:xfrm>
              <a:custGeom>
                <a:avLst/>
                <a:gdLst>
                  <a:gd name="T0" fmla="*/ 0 w 20"/>
                  <a:gd name="T1" fmla="*/ 10742 h 30"/>
                  <a:gd name="T2" fmla="*/ 0 w 20"/>
                  <a:gd name="T3" fmla="*/ 3334 h 30"/>
                  <a:gd name="T4" fmla="*/ 3572 w 20"/>
                  <a:gd name="T5" fmla="*/ 0 h 30"/>
                  <a:gd name="T6" fmla="*/ 7541 w 20"/>
                  <a:gd name="T7" fmla="*/ 3334 h 30"/>
                  <a:gd name="T8" fmla="*/ 7541 w 20"/>
                  <a:gd name="T9" fmla="*/ 10742 h 30"/>
                  <a:gd name="T10" fmla="*/ 0 w 20"/>
                  <a:gd name="T11" fmla="*/ 1074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0">
                    <a:moveTo>
                      <a:pt x="0" y="29"/>
                    </a:moveTo>
                    <a:cubicBezTo>
                      <a:pt x="0" y="9"/>
                      <a:pt x="0" y="9"/>
                      <a:pt x="0" y="9"/>
                    </a:cubicBezTo>
                    <a:lnTo>
                      <a:pt x="9" y="0"/>
                    </a:lnTo>
                    <a:cubicBezTo>
                      <a:pt x="19" y="0"/>
                      <a:pt x="19" y="9"/>
                      <a:pt x="19" y="9"/>
                    </a:cubicBezTo>
                    <a:cubicBezTo>
                      <a:pt x="19" y="29"/>
                      <a:pt x="19" y="29"/>
                      <a:pt x="19" y="29"/>
                    </a:cubicBezTo>
                    <a:lnTo>
                      <a:pt x="0" y="29"/>
                    </a:lnTo>
                  </a:path>
                </a:pathLst>
              </a:custGeom>
              <a:solidFill>
                <a:srgbClr val="0039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92" name="Freeform 761">
                <a:extLst>
                  <a:ext uri="{FF2B5EF4-FFF2-40B4-BE49-F238E27FC236}">
                    <a16:creationId xmlns:a16="http://schemas.microsoft.com/office/drawing/2014/main" id="{1BB5FDE0-AEC9-9A4A-AD39-AD4BF1B1D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917700"/>
                <a:ext cx="44450" cy="47625"/>
              </a:xfrm>
              <a:custGeom>
                <a:avLst/>
                <a:gdLst>
                  <a:gd name="T0" fmla="*/ 0 w 125"/>
                  <a:gd name="T1" fmla="*/ 23813 h 134"/>
                  <a:gd name="T2" fmla="*/ 23825 w 125"/>
                  <a:gd name="T3" fmla="*/ 0 h 134"/>
                  <a:gd name="T4" fmla="*/ 44094 w 125"/>
                  <a:gd name="T5" fmla="*/ 23813 h 134"/>
                  <a:gd name="T6" fmla="*/ 23825 w 125"/>
                  <a:gd name="T7" fmla="*/ 47270 h 134"/>
                  <a:gd name="T8" fmla="*/ 0 w 125"/>
                  <a:gd name="T9" fmla="*/ 23813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34">
                    <a:moveTo>
                      <a:pt x="0" y="67"/>
                    </a:moveTo>
                    <a:cubicBezTo>
                      <a:pt x="0" y="29"/>
                      <a:pt x="28" y="0"/>
                      <a:pt x="67" y="0"/>
                    </a:cubicBezTo>
                    <a:cubicBezTo>
                      <a:pt x="95" y="0"/>
                      <a:pt x="124" y="29"/>
                      <a:pt x="124" y="67"/>
                    </a:cubicBezTo>
                    <a:cubicBezTo>
                      <a:pt x="124" y="95"/>
                      <a:pt x="95" y="133"/>
                      <a:pt x="67" y="133"/>
                    </a:cubicBezTo>
                    <a:cubicBezTo>
                      <a:pt x="28" y="133"/>
                      <a:pt x="0" y="95"/>
                      <a:pt x="0" y="67"/>
                    </a:cubicBezTo>
                  </a:path>
                </a:pathLst>
              </a:custGeom>
              <a:solidFill>
                <a:srgbClr val="AD151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93" name="Freeform 762">
                <a:extLst>
                  <a:ext uri="{FF2B5EF4-FFF2-40B4-BE49-F238E27FC236}">
                    <a16:creationId xmlns:a16="http://schemas.microsoft.com/office/drawing/2014/main" id="{5EE24DC3-66EE-0B42-9D68-7E0EE88E0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3" y="1917700"/>
                <a:ext cx="44450" cy="47625"/>
              </a:xfrm>
              <a:custGeom>
                <a:avLst/>
                <a:gdLst>
                  <a:gd name="T0" fmla="*/ 0 w 125"/>
                  <a:gd name="T1" fmla="*/ 23813 h 134"/>
                  <a:gd name="T2" fmla="*/ 23825 w 125"/>
                  <a:gd name="T3" fmla="*/ 0 h 134"/>
                  <a:gd name="T4" fmla="*/ 44094 w 125"/>
                  <a:gd name="T5" fmla="*/ 23813 h 134"/>
                  <a:gd name="T6" fmla="*/ 23825 w 125"/>
                  <a:gd name="T7" fmla="*/ 47270 h 134"/>
                  <a:gd name="T8" fmla="*/ 0 w 125"/>
                  <a:gd name="T9" fmla="*/ 23813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34">
                    <a:moveTo>
                      <a:pt x="0" y="67"/>
                    </a:moveTo>
                    <a:cubicBezTo>
                      <a:pt x="0" y="29"/>
                      <a:pt x="28" y="0"/>
                      <a:pt x="67" y="0"/>
                    </a:cubicBezTo>
                    <a:cubicBezTo>
                      <a:pt x="95" y="0"/>
                      <a:pt x="124" y="29"/>
                      <a:pt x="124" y="67"/>
                    </a:cubicBezTo>
                    <a:cubicBezTo>
                      <a:pt x="124" y="95"/>
                      <a:pt x="95" y="133"/>
                      <a:pt x="67" y="133"/>
                    </a:cubicBezTo>
                    <a:cubicBezTo>
                      <a:pt x="28" y="133"/>
                      <a:pt x="0" y="95"/>
                      <a:pt x="0" y="67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94" name="Freeform 763">
                <a:extLst>
                  <a:ext uri="{FF2B5EF4-FFF2-40B4-BE49-F238E27FC236}">
                    <a16:creationId xmlns:a16="http://schemas.microsoft.com/office/drawing/2014/main" id="{2F33CCA6-BF69-EF42-A089-C63135722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920875"/>
                <a:ext cx="31750" cy="38100"/>
              </a:xfrm>
              <a:custGeom>
                <a:avLst/>
                <a:gdLst>
                  <a:gd name="T0" fmla="*/ 0 w 87"/>
                  <a:gd name="T1" fmla="*/ 20847 h 106"/>
                  <a:gd name="T2" fmla="*/ 17517 w 87"/>
                  <a:gd name="T3" fmla="*/ 0 h 106"/>
                  <a:gd name="T4" fmla="*/ 31385 w 87"/>
                  <a:gd name="T5" fmla="*/ 20847 h 106"/>
                  <a:gd name="T6" fmla="*/ 17517 w 87"/>
                  <a:gd name="T7" fmla="*/ 37741 h 106"/>
                  <a:gd name="T8" fmla="*/ 0 w 87"/>
                  <a:gd name="T9" fmla="*/ 20847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06">
                    <a:moveTo>
                      <a:pt x="0" y="58"/>
                    </a:moveTo>
                    <a:cubicBezTo>
                      <a:pt x="0" y="29"/>
                      <a:pt x="19" y="0"/>
                      <a:pt x="48" y="0"/>
                    </a:cubicBezTo>
                    <a:cubicBezTo>
                      <a:pt x="67" y="0"/>
                      <a:pt x="86" y="29"/>
                      <a:pt x="86" y="58"/>
                    </a:cubicBezTo>
                    <a:cubicBezTo>
                      <a:pt x="86" y="77"/>
                      <a:pt x="67" y="105"/>
                      <a:pt x="48" y="105"/>
                    </a:cubicBezTo>
                    <a:cubicBezTo>
                      <a:pt x="19" y="105"/>
                      <a:pt x="0" y="77"/>
                      <a:pt x="0" y="58"/>
                    </a:cubicBezTo>
                  </a:path>
                </a:pathLst>
              </a:custGeom>
              <a:solidFill>
                <a:srgbClr val="005B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95" name="Freeform 764">
                <a:extLst>
                  <a:ext uri="{FF2B5EF4-FFF2-40B4-BE49-F238E27FC236}">
                    <a16:creationId xmlns:a16="http://schemas.microsoft.com/office/drawing/2014/main" id="{CEE4B424-5DDB-094E-B7C7-8987E629A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13" y="1920875"/>
                <a:ext cx="31750" cy="38100"/>
              </a:xfrm>
              <a:custGeom>
                <a:avLst/>
                <a:gdLst>
                  <a:gd name="T0" fmla="*/ 0 w 87"/>
                  <a:gd name="T1" fmla="*/ 20847 h 106"/>
                  <a:gd name="T2" fmla="*/ 17517 w 87"/>
                  <a:gd name="T3" fmla="*/ 0 h 106"/>
                  <a:gd name="T4" fmla="*/ 31385 w 87"/>
                  <a:gd name="T5" fmla="*/ 20847 h 106"/>
                  <a:gd name="T6" fmla="*/ 17517 w 87"/>
                  <a:gd name="T7" fmla="*/ 37741 h 106"/>
                  <a:gd name="T8" fmla="*/ 0 w 87"/>
                  <a:gd name="T9" fmla="*/ 20847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06">
                    <a:moveTo>
                      <a:pt x="0" y="58"/>
                    </a:moveTo>
                    <a:cubicBezTo>
                      <a:pt x="0" y="29"/>
                      <a:pt x="19" y="0"/>
                      <a:pt x="48" y="0"/>
                    </a:cubicBezTo>
                    <a:cubicBezTo>
                      <a:pt x="67" y="0"/>
                      <a:pt x="86" y="29"/>
                      <a:pt x="86" y="58"/>
                    </a:cubicBezTo>
                    <a:cubicBezTo>
                      <a:pt x="86" y="77"/>
                      <a:pt x="67" y="105"/>
                      <a:pt x="48" y="105"/>
                    </a:cubicBezTo>
                    <a:cubicBezTo>
                      <a:pt x="19" y="105"/>
                      <a:pt x="0" y="77"/>
                      <a:pt x="0" y="58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96" name="Freeform 765">
                <a:extLst>
                  <a:ext uri="{FF2B5EF4-FFF2-40B4-BE49-F238E27FC236}">
                    <a16:creationId xmlns:a16="http://schemas.microsoft.com/office/drawing/2014/main" id="{08FBB28C-FAE3-E84C-AB82-3588E974B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788" y="1927225"/>
                <a:ext cx="11112" cy="14288"/>
              </a:xfrm>
              <a:custGeom>
                <a:avLst/>
                <a:gdLst>
                  <a:gd name="T0" fmla="*/ 7038 w 30"/>
                  <a:gd name="T1" fmla="*/ 0 h 39"/>
                  <a:gd name="T2" fmla="*/ 3704 w 30"/>
                  <a:gd name="T3" fmla="*/ 3297 h 39"/>
                  <a:gd name="T4" fmla="*/ 3704 w 30"/>
                  <a:gd name="T5" fmla="*/ 6961 h 39"/>
                  <a:gd name="T6" fmla="*/ 0 w 30"/>
                  <a:gd name="T7" fmla="*/ 6961 h 39"/>
                  <a:gd name="T8" fmla="*/ 0 w 30"/>
                  <a:gd name="T9" fmla="*/ 10258 h 39"/>
                  <a:gd name="T10" fmla="*/ 3704 w 30"/>
                  <a:gd name="T11" fmla="*/ 10258 h 39"/>
                  <a:gd name="T12" fmla="*/ 3704 w 30"/>
                  <a:gd name="T13" fmla="*/ 13922 h 39"/>
                  <a:gd name="T14" fmla="*/ 7038 w 30"/>
                  <a:gd name="T15" fmla="*/ 13922 h 39"/>
                  <a:gd name="T16" fmla="*/ 7038 w 30"/>
                  <a:gd name="T17" fmla="*/ 10258 h 39"/>
                  <a:gd name="T18" fmla="*/ 10742 w 30"/>
                  <a:gd name="T19" fmla="*/ 10258 h 39"/>
                  <a:gd name="T20" fmla="*/ 10742 w 30"/>
                  <a:gd name="T21" fmla="*/ 6961 h 39"/>
                  <a:gd name="T22" fmla="*/ 7038 w 30"/>
                  <a:gd name="T23" fmla="*/ 6961 h 39"/>
                  <a:gd name="T24" fmla="*/ 7038 w 30"/>
                  <a:gd name="T25" fmla="*/ 3297 h 39"/>
                  <a:gd name="T26" fmla="*/ 7038 w 30"/>
                  <a:gd name="T27" fmla="*/ 0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" h="39">
                    <a:moveTo>
                      <a:pt x="19" y="0"/>
                    </a:moveTo>
                    <a:lnTo>
                      <a:pt x="10" y="9"/>
                    </a:lnTo>
                    <a:cubicBezTo>
                      <a:pt x="10" y="19"/>
                      <a:pt x="10" y="19"/>
                      <a:pt x="10" y="1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28"/>
                    </a:lnTo>
                    <a:lnTo>
                      <a:pt x="10" y="28"/>
                    </a:ln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28"/>
                      <a:pt x="19" y="28"/>
                      <a:pt x="19" y="28"/>
                    </a:cubicBezTo>
                    <a:lnTo>
                      <a:pt x="29" y="28"/>
                    </a:lnTo>
                    <a:lnTo>
                      <a:pt x="29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97" name="Freeform 766">
                <a:extLst>
                  <a:ext uri="{FF2B5EF4-FFF2-40B4-BE49-F238E27FC236}">
                    <a16:creationId xmlns:a16="http://schemas.microsoft.com/office/drawing/2014/main" id="{D5D26DA8-D7EB-4149-B184-2BB0D164C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788" y="1927225"/>
                <a:ext cx="11112" cy="14288"/>
              </a:xfrm>
              <a:custGeom>
                <a:avLst/>
                <a:gdLst>
                  <a:gd name="T0" fmla="*/ 7038 w 30"/>
                  <a:gd name="T1" fmla="*/ 0 h 39"/>
                  <a:gd name="T2" fmla="*/ 3704 w 30"/>
                  <a:gd name="T3" fmla="*/ 3297 h 39"/>
                  <a:gd name="T4" fmla="*/ 3704 w 30"/>
                  <a:gd name="T5" fmla="*/ 6961 h 39"/>
                  <a:gd name="T6" fmla="*/ 0 w 30"/>
                  <a:gd name="T7" fmla="*/ 6961 h 39"/>
                  <a:gd name="T8" fmla="*/ 0 w 30"/>
                  <a:gd name="T9" fmla="*/ 10258 h 39"/>
                  <a:gd name="T10" fmla="*/ 3704 w 30"/>
                  <a:gd name="T11" fmla="*/ 10258 h 39"/>
                  <a:gd name="T12" fmla="*/ 3704 w 30"/>
                  <a:gd name="T13" fmla="*/ 13922 h 39"/>
                  <a:gd name="T14" fmla="*/ 7038 w 30"/>
                  <a:gd name="T15" fmla="*/ 13922 h 39"/>
                  <a:gd name="T16" fmla="*/ 7038 w 30"/>
                  <a:gd name="T17" fmla="*/ 10258 h 39"/>
                  <a:gd name="T18" fmla="*/ 10742 w 30"/>
                  <a:gd name="T19" fmla="*/ 10258 h 39"/>
                  <a:gd name="T20" fmla="*/ 10742 w 30"/>
                  <a:gd name="T21" fmla="*/ 6961 h 39"/>
                  <a:gd name="T22" fmla="*/ 7038 w 30"/>
                  <a:gd name="T23" fmla="*/ 6961 h 39"/>
                  <a:gd name="T24" fmla="*/ 7038 w 30"/>
                  <a:gd name="T25" fmla="*/ 3297 h 39"/>
                  <a:gd name="T26" fmla="*/ 7038 w 30"/>
                  <a:gd name="T27" fmla="*/ 0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0" h="39">
                    <a:moveTo>
                      <a:pt x="19" y="0"/>
                    </a:moveTo>
                    <a:lnTo>
                      <a:pt x="10" y="9"/>
                    </a:lnTo>
                    <a:cubicBezTo>
                      <a:pt x="10" y="19"/>
                      <a:pt x="10" y="19"/>
                      <a:pt x="10" y="1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28"/>
                    </a:lnTo>
                    <a:lnTo>
                      <a:pt x="10" y="28"/>
                    </a:lnTo>
                    <a:cubicBezTo>
                      <a:pt x="10" y="38"/>
                      <a:pt x="10" y="38"/>
                      <a:pt x="1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28"/>
                      <a:pt x="19" y="28"/>
                      <a:pt x="19" y="28"/>
                    </a:cubicBezTo>
                    <a:lnTo>
                      <a:pt x="29" y="28"/>
                    </a:lnTo>
                    <a:lnTo>
                      <a:pt x="29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98" name="Freeform 767">
                <a:extLst>
                  <a:ext uri="{FF2B5EF4-FFF2-40B4-BE49-F238E27FC236}">
                    <a16:creationId xmlns:a16="http://schemas.microsoft.com/office/drawing/2014/main" id="{643D1DA3-98EA-9E4B-A920-7F75BDF01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938338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2858 w 10"/>
                  <a:gd name="T3" fmla="*/ 2886 h 11"/>
                  <a:gd name="T4" fmla="*/ 2858 w 10"/>
                  <a:gd name="T5" fmla="*/ 0 h 11"/>
                  <a:gd name="T6" fmla="*/ 0 w 10"/>
                  <a:gd name="T7" fmla="*/ 0 h 11"/>
                  <a:gd name="T8" fmla="*/ 0 w 10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499" name="Freeform 768">
                <a:extLst>
                  <a:ext uri="{FF2B5EF4-FFF2-40B4-BE49-F238E27FC236}">
                    <a16:creationId xmlns:a16="http://schemas.microsoft.com/office/drawing/2014/main" id="{1403756D-62F0-F24B-AD73-7B8E3887E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963" y="1938338"/>
                <a:ext cx="3175" cy="3175"/>
              </a:xfrm>
              <a:custGeom>
                <a:avLst/>
                <a:gdLst>
                  <a:gd name="T0" fmla="*/ 0 w 10"/>
                  <a:gd name="T1" fmla="*/ 2886 h 11"/>
                  <a:gd name="T2" fmla="*/ 2858 w 10"/>
                  <a:gd name="T3" fmla="*/ 2886 h 11"/>
                  <a:gd name="T4" fmla="*/ 2858 w 10"/>
                  <a:gd name="T5" fmla="*/ 0 h 11"/>
                  <a:gd name="T6" fmla="*/ 0 w 10"/>
                  <a:gd name="T7" fmla="*/ 0 h 11"/>
                  <a:gd name="T8" fmla="*/ 0 w 10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10"/>
                    </a:moveTo>
                    <a:lnTo>
                      <a:pt x="9" y="1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00" name="Freeform 769">
                <a:extLst>
                  <a:ext uri="{FF2B5EF4-FFF2-40B4-BE49-F238E27FC236}">
                    <a16:creationId xmlns:a16="http://schemas.microsoft.com/office/drawing/2014/main" id="{A814E954-A89C-A744-ADD9-3C76E9512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927225"/>
                <a:ext cx="11113" cy="14288"/>
              </a:xfrm>
              <a:custGeom>
                <a:avLst/>
                <a:gdLst>
                  <a:gd name="T0" fmla="*/ 7281 w 29"/>
                  <a:gd name="T1" fmla="*/ 0 h 39"/>
                  <a:gd name="T2" fmla="*/ 3449 w 29"/>
                  <a:gd name="T3" fmla="*/ 3297 h 39"/>
                  <a:gd name="T4" fmla="*/ 3449 w 29"/>
                  <a:gd name="T5" fmla="*/ 6961 h 39"/>
                  <a:gd name="T6" fmla="*/ 0 w 29"/>
                  <a:gd name="T7" fmla="*/ 6961 h 39"/>
                  <a:gd name="T8" fmla="*/ 0 w 29"/>
                  <a:gd name="T9" fmla="*/ 10258 h 39"/>
                  <a:gd name="T10" fmla="*/ 3449 w 29"/>
                  <a:gd name="T11" fmla="*/ 10258 h 39"/>
                  <a:gd name="T12" fmla="*/ 3449 w 29"/>
                  <a:gd name="T13" fmla="*/ 13922 h 39"/>
                  <a:gd name="T14" fmla="*/ 7281 w 29"/>
                  <a:gd name="T15" fmla="*/ 13922 h 39"/>
                  <a:gd name="T16" fmla="*/ 7281 w 29"/>
                  <a:gd name="T17" fmla="*/ 10258 h 39"/>
                  <a:gd name="T18" fmla="*/ 10730 w 29"/>
                  <a:gd name="T19" fmla="*/ 10258 h 39"/>
                  <a:gd name="T20" fmla="*/ 10730 w 29"/>
                  <a:gd name="T21" fmla="*/ 6961 h 39"/>
                  <a:gd name="T22" fmla="*/ 7281 w 29"/>
                  <a:gd name="T23" fmla="*/ 6961 h 39"/>
                  <a:gd name="T24" fmla="*/ 7281 w 29"/>
                  <a:gd name="T25" fmla="*/ 3297 h 39"/>
                  <a:gd name="T26" fmla="*/ 7281 w 29"/>
                  <a:gd name="T27" fmla="*/ 0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39">
                    <a:moveTo>
                      <a:pt x="19" y="0"/>
                    </a:moveTo>
                    <a:lnTo>
                      <a:pt x="9" y="9"/>
                    </a:lnTo>
                    <a:cubicBezTo>
                      <a:pt x="9" y="19"/>
                      <a:pt x="9" y="19"/>
                      <a:pt x="9" y="1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28"/>
                    </a:lnTo>
                    <a:cubicBezTo>
                      <a:pt x="9" y="28"/>
                      <a:pt x="9" y="28"/>
                      <a:pt x="9" y="2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01" name="Freeform 770">
                <a:extLst>
                  <a:ext uri="{FF2B5EF4-FFF2-40B4-BE49-F238E27FC236}">
                    <a16:creationId xmlns:a16="http://schemas.microsoft.com/office/drawing/2014/main" id="{E6F37F37-17A3-E14E-B137-91FAE5E5C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75" y="1927225"/>
                <a:ext cx="11113" cy="14288"/>
              </a:xfrm>
              <a:custGeom>
                <a:avLst/>
                <a:gdLst>
                  <a:gd name="T0" fmla="*/ 7281 w 29"/>
                  <a:gd name="T1" fmla="*/ 0 h 39"/>
                  <a:gd name="T2" fmla="*/ 3449 w 29"/>
                  <a:gd name="T3" fmla="*/ 3297 h 39"/>
                  <a:gd name="T4" fmla="*/ 3449 w 29"/>
                  <a:gd name="T5" fmla="*/ 6961 h 39"/>
                  <a:gd name="T6" fmla="*/ 0 w 29"/>
                  <a:gd name="T7" fmla="*/ 6961 h 39"/>
                  <a:gd name="T8" fmla="*/ 0 w 29"/>
                  <a:gd name="T9" fmla="*/ 10258 h 39"/>
                  <a:gd name="T10" fmla="*/ 3449 w 29"/>
                  <a:gd name="T11" fmla="*/ 10258 h 39"/>
                  <a:gd name="T12" fmla="*/ 3449 w 29"/>
                  <a:gd name="T13" fmla="*/ 13922 h 39"/>
                  <a:gd name="T14" fmla="*/ 7281 w 29"/>
                  <a:gd name="T15" fmla="*/ 13922 h 39"/>
                  <a:gd name="T16" fmla="*/ 7281 w 29"/>
                  <a:gd name="T17" fmla="*/ 10258 h 39"/>
                  <a:gd name="T18" fmla="*/ 10730 w 29"/>
                  <a:gd name="T19" fmla="*/ 10258 h 39"/>
                  <a:gd name="T20" fmla="*/ 10730 w 29"/>
                  <a:gd name="T21" fmla="*/ 6961 h 39"/>
                  <a:gd name="T22" fmla="*/ 7281 w 29"/>
                  <a:gd name="T23" fmla="*/ 6961 h 39"/>
                  <a:gd name="T24" fmla="*/ 7281 w 29"/>
                  <a:gd name="T25" fmla="*/ 3297 h 39"/>
                  <a:gd name="T26" fmla="*/ 7281 w 29"/>
                  <a:gd name="T27" fmla="*/ 0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39">
                    <a:moveTo>
                      <a:pt x="19" y="0"/>
                    </a:moveTo>
                    <a:lnTo>
                      <a:pt x="9" y="9"/>
                    </a:lnTo>
                    <a:cubicBezTo>
                      <a:pt x="9" y="19"/>
                      <a:pt x="9" y="19"/>
                      <a:pt x="9" y="19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28"/>
                    </a:lnTo>
                    <a:cubicBezTo>
                      <a:pt x="9" y="28"/>
                      <a:pt x="9" y="28"/>
                      <a:pt x="9" y="2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8" y="28"/>
                      <a:pt x="28" y="28"/>
                      <a:pt x="28" y="28"/>
                    </a:cubicBezTo>
                    <a:lnTo>
                      <a:pt x="28" y="19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02" name="Freeform 771">
                <a:extLst>
                  <a:ext uri="{FF2B5EF4-FFF2-40B4-BE49-F238E27FC236}">
                    <a16:creationId xmlns:a16="http://schemas.microsoft.com/office/drawing/2014/main" id="{F6648147-E771-BD44-9643-7C9B9793B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250" y="1938338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2886 w 11"/>
                  <a:gd name="T3" fmla="*/ 2886 h 11"/>
                  <a:gd name="T4" fmla="*/ 2886 w 11"/>
                  <a:gd name="T5" fmla="*/ 0 h 11"/>
                  <a:gd name="T6" fmla="*/ 0 w 11"/>
                  <a:gd name="T7" fmla="*/ 0 h 11"/>
                  <a:gd name="T8" fmla="*/ 0 w 11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lnTo>
                      <a:pt x="10" y="1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03" name="Freeform 772">
                <a:extLst>
                  <a:ext uri="{FF2B5EF4-FFF2-40B4-BE49-F238E27FC236}">
                    <a16:creationId xmlns:a16="http://schemas.microsoft.com/office/drawing/2014/main" id="{BDDFEFC0-92BA-E240-8230-A320CAAFB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250" y="1938338"/>
                <a:ext cx="3175" cy="3175"/>
              </a:xfrm>
              <a:custGeom>
                <a:avLst/>
                <a:gdLst>
                  <a:gd name="T0" fmla="*/ 0 w 11"/>
                  <a:gd name="T1" fmla="*/ 2886 h 11"/>
                  <a:gd name="T2" fmla="*/ 2886 w 11"/>
                  <a:gd name="T3" fmla="*/ 2886 h 11"/>
                  <a:gd name="T4" fmla="*/ 2886 w 11"/>
                  <a:gd name="T5" fmla="*/ 0 h 11"/>
                  <a:gd name="T6" fmla="*/ 0 w 11"/>
                  <a:gd name="T7" fmla="*/ 0 h 11"/>
                  <a:gd name="T8" fmla="*/ 0 w 11"/>
                  <a:gd name="T9" fmla="*/ 288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lnTo>
                      <a:pt x="10" y="1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04" name="Freeform 773">
                <a:extLst>
                  <a:ext uri="{FF2B5EF4-FFF2-40B4-BE49-F238E27FC236}">
                    <a16:creationId xmlns:a16="http://schemas.microsoft.com/office/drawing/2014/main" id="{F5103447-0E78-1E42-A684-9394EFC03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941513"/>
                <a:ext cx="11112" cy="14287"/>
              </a:xfrm>
              <a:custGeom>
                <a:avLst/>
                <a:gdLst>
                  <a:gd name="T0" fmla="*/ 7408 w 30"/>
                  <a:gd name="T1" fmla="*/ 0 h 39"/>
                  <a:gd name="T2" fmla="*/ 3704 w 30"/>
                  <a:gd name="T3" fmla="*/ 3297 h 39"/>
                  <a:gd name="T4" fmla="*/ 3704 w 30"/>
                  <a:gd name="T5" fmla="*/ 6960 h 39"/>
                  <a:gd name="T6" fmla="*/ 3704 w 30"/>
                  <a:gd name="T7" fmla="*/ 3297 h 39"/>
                  <a:gd name="T8" fmla="*/ 0 w 30"/>
                  <a:gd name="T9" fmla="*/ 6960 h 39"/>
                  <a:gd name="T10" fmla="*/ 3704 w 30"/>
                  <a:gd name="T11" fmla="*/ 6960 h 39"/>
                  <a:gd name="T12" fmla="*/ 3704 w 30"/>
                  <a:gd name="T13" fmla="*/ 10257 h 39"/>
                  <a:gd name="T14" fmla="*/ 3704 w 30"/>
                  <a:gd name="T15" fmla="*/ 13921 h 39"/>
                  <a:gd name="T16" fmla="*/ 7408 w 30"/>
                  <a:gd name="T17" fmla="*/ 13921 h 39"/>
                  <a:gd name="T18" fmla="*/ 7408 w 30"/>
                  <a:gd name="T19" fmla="*/ 10257 h 39"/>
                  <a:gd name="T20" fmla="*/ 7408 w 30"/>
                  <a:gd name="T21" fmla="*/ 6960 h 39"/>
                  <a:gd name="T22" fmla="*/ 10742 w 30"/>
                  <a:gd name="T23" fmla="*/ 6960 h 39"/>
                  <a:gd name="T24" fmla="*/ 7408 w 30"/>
                  <a:gd name="T25" fmla="*/ 3297 h 39"/>
                  <a:gd name="T26" fmla="*/ 7408 w 30"/>
                  <a:gd name="T27" fmla="*/ 6960 h 39"/>
                  <a:gd name="T28" fmla="*/ 7408 w 30"/>
                  <a:gd name="T29" fmla="*/ 3297 h 39"/>
                  <a:gd name="T30" fmla="*/ 7408 w 30"/>
                  <a:gd name="T31" fmla="*/ 0 h 3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39">
                    <a:moveTo>
                      <a:pt x="20" y="0"/>
                    </a:moveTo>
                    <a:cubicBezTo>
                      <a:pt x="20" y="0"/>
                      <a:pt x="10" y="0"/>
                      <a:pt x="10" y="9"/>
                    </a:cubicBezTo>
                    <a:lnTo>
                      <a:pt x="10" y="19"/>
                    </a:lnTo>
                    <a:cubicBezTo>
                      <a:pt x="10" y="9"/>
                      <a:pt x="10" y="9"/>
                      <a:pt x="10" y="9"/>
                    </a:cubicBezTo>
                    <a:cubicBezTo>
                      <a:pt x="0" y="9"/>
                      <a:pt x="0" y="19"/>
                      <a:pt x="0" y="19"/>
                    </a:cubicBezTo>
                    <a:lnTo>
                      <a:pt x="10" y="19"/>
                    </a:lnTo>
                    <a:lnTo>
                      <a:pt x="10" y="28"/>
                    </a:lnTo>
                    <a:cubicBezTo>
                      <a:pt x="10" y="38"/>
                      <a:pt x="10" y="38"/>
                      <a:pt x="1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9"/>
                      <a:pt x="20" y="9"/>
                    </a:cubicBezTo>
                    <a:lnTo>
                      <a:pt x="20" y="19"/>
                    </a:lnTo>
                    <a:lnTo>
                      <a:pt x="20" y="9"/>
                    </a:ln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05" name="Freeform 774">
                <a:extLst>
                  <a:ext uri="{FF2B5EF4-FFF2-40B4-BE49-F238E27FC236}">
                    <a16:creationId xmlns:a16="http://schemas.microsoft.com/office/drawing/2014/main" id="{A3EBCD00-2A7C-D347-B87C-D2A0193E6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138" y="1941513"/>
                <a:ext cx="11112" cy="14287"/>
              </a:xfrm>
              <a:custGeom>
                <a:avLst/>
                <a:gdLst>
                  <a:gd name="T0" fmla="*/ 7408 w 30"/>
                  <a:gd name="T1" fmla="*/ 0 h 39"/>
                  <a:gd name="T2" fmla="*/ 3704 w 30"/>
                  <a:gd name="T3" fmla="*/ 3297 h 39"/>
                  <a:gd name="T4" fmla="*/ 3704 w 30"/>
                  <a:gd name="T5" fmla="*/ 6960 h 39"/>
                  <a:gd name="T6" fmla="*/ 3704 w 30"/>
                  <a:gd name="T7" fmla="*/ 3297 h 39"/>
                  <a:gd name="T8" fmla="*/ 0 w 30"/>
                  <a:gd name="T9" fmla="*/ 6960 h 39"/>
                  <a:gd name="T10" fmla="*/ 3704 w 30"/>
                  <a:gd name="T11" fmla="*/ 6960 h 39"/>
                  <a:gd name="T12" fmla="*/ 3704 w 30"/>
                  <a:gd name="T13" fmla="*/ 10257 h 39"/>
                  <a:gd name="T14" fmla="*/ 3704 w 30"/>
                  <a:gd name="T15" fmla="*/ 13921 h 39"/>
                  <a:gd name="T16" fmla="*/ 7408 w 30"/>
                  <a:gd name="T17" fmla="*/ 13921 h 39"/>
                  <a:gd name="T18" fmla="*/ 7408 w 30"/>
                  <a:gd name="T19" fmla="*/ 10257 h 39"/>
                  <a:gd name="T20" fmla="*/ 7408 w 30"/>
                  <a:gd name="T21" fmla="*/ 6960 h 39"/>
                  <a:gd name="T22" fmla="*/ 10742 w 30"/>
                  <a:gd name="T23" fmla="*/ 6960 h 39"/>
                  <a:gd name="T24" fmla="*/ 7408 w 30"/>
                  <a:gd name="T25" fmla="*/ 3297 h 39"/>
                  <a:gd name="T26" fmla="*/ 7408 w 30"/>
                  <a:gd name="T27" fmla="*/ 6960 h 39"/>
                  <a:gd name="T28" fmla="*/ 7408 w 30"/>
                  <a:gd name="T29" fmla="*/ 3297 h 39"/>
                  <a:gd name="T30" fmla="*/ 7408 w 30"/>
                  <a:gd name="T31" fmla="*/ 0 h 3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0" h="39">
                    <a:moveTo>
                      <a:pt x="20" y="0"/>
                    </a:moveTo>
                    <a:cubicBezTo>
                      <a:pt x="20" y="0"/>
                      <a:pt x="10" y="0"/>
                      <a:pt x="10" y="9"/>
                    </a:cubicBezTo>
                    <a:lnTo>
                      <a:pt x="10" y="19"/>
                    </a:lnTo>
                    <a:cubicBezTo>
                      <a:pt x="10" y="9"/>
                      <a:pt x="10" y="9"/>
                      <a:pt x="10" y="9"/>
                    </a:cubicBezTo>
                    <a:cubicBezTo>
                      <a:pt x="0" y="9"/>
                      <a:pt x="0" y="19"/>
                      <a:pt x="0" y="19"/>
                    </a:cubicBezTo>
                    <a:lnTo>
                      <a:pt x="10" y="19"/>
                    </a:lnTo>
                    <a:lnTo>
                      <a:pt x="10" y="28"/>
                    </a:lnTo>
                    <a:cubicBezTo>
                      <a:pt x="10" y="38"/>
                      <a:pt x="10" y="38"/>
                      <a:pt x="1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9"/>
                      <a:pt x="20" y="9"/>
                    </a:cubicBezTo>
                    <a:lnTo>
                      <a:pt x="20" y="19"/>
                    </a:lnTo>
                    <a:lnTo>
                      <a:pt x="20" y="9"/>
                    </a:ln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06" name="Freeform 775">
                <a:extLst>
                  <a:ext uri="{FF2B5EF4-FFF2-40B4-BE49-F238E27FC236}">
                    <a16:creationId xmlns:a16="http://schemas.microsoft.com/office/drawing/2014/main" id="{4200DB3B-AE62-DF40-88CF-291EEFA7D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95103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2886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07" name="Freeform 776">
                <a:extLst>
                  <a:ext uri="{FF2B5EF4-FFF2-40B4-BE49-F238E27FC236}">
                    <a16:creationId xmlns:a16="http://schemas.microsoft.com/office/drawing/2014/main" id="{48763B39-356E-0043-A044-A84E4D1D6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1951038"/>
                <a:ext cx="3175" cy="1587"/>
              </a:xfrm>
              <a:custGeom>
                <a:avLst/>
                <a:gdLst>
                  <a:gd name="T0" fmla="*/ 0 w 11"/>
                  <a:gd name="T1" fmla="*/ 0 h 1"/>
                  <a:gd name="T2" fmla="*/ 2886 w 11"/>
                  <a:gd name="T3" fmla="*/ 0 h 1"/>
                  <a:gd name="T4" fmla="*/ 2886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08" name="Freeform 777">
                <a:extLst>
                  <a:ext uri="{FF2B5EF4-FFF2-40B4-BE49-F238E27FC236}">
                    <a16:creationId xmlns:a16="http://schemas.microsoft.com/office/drawing/2014/main" id="{4D3DC585-25BF-C74A-AC26-1FB18F731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3250"/>
                <a:ext cx="11112" cy="11113"/>
              </a:xfrm>
              <a:custGeom>
                <a:avLst/>
                <a:gdLst>
                  <a:gd name="T0" fmla="*/ 7280 w 29"/>
                  <a:gd name="T1" fmla="*/ 3704 h 30"/>
                  <a:gd name="T2" fmla="*/ 3449 w 29"/>
                  <a:gd name="T3" fmla="*/ 3704 h 30"/>
                  <a:gd name="T4" fmla="*/ 0 w 29"/>
                  <a:gd name="T5" fmla="*/ 0 h 30"/>
                  <a:gd name="T6" fmla="*/ 0 w 29"/>
                  <a:gd name="T7" fmla="*/ 3704 h 30"/>
                  <a:gd name="T8" fmla="*/ 3449 w 29"/>
                  <a:gd name="T9" fmla="*/ 7038 h 30"/>
                  <a:gd name="T10" fmla="*/ 7280 w 29"/>
                  <a:gd name="T11" fmla="*/ 10743 h 30"/>
                  <a:gd name="T12" fmla="*/ 10729 w 29"/>
                  <a:gd name="T13" fmla="*/ 10743 h 30"/>
                  <a:gd name="T14" fmla="*/ 10729 w 29"/>
                  <a:gd name="T15" fmla="*/ 7038 h 30"/>
                  <a:gd name="T16" fmla="*/ 7280 w 29"/>
                  <a:gd name="T17" fmla="*/ 7038 h 30"/>
                  <a:gd name="T18" fmla="*/ 7280 w 29"/>
                  <a:gd name="T19" fmla="*/ 3704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30">
                    <a:moveTo>
                      <a:pt x="19" y="10"/>
                    </a:moveTo>
                    <a:cubicBezTo>
                      <a:pt x="9" y="10"/>
                      <a:pt x="9" y="10"/>
                      <a:pt x="9" y="10"/>
                    </a:cubicBezTo>
                    <a:lnTo>
                      <a:pt x="0" y="0"/>
                    </a:lnTo>
                    <a:lnTo>
                      <a:pt x="0" y="10"/>
                    </a:lnTo>
                    <a:cubicBezTo>
                      <a:pt x="9" y="10"/>
                      <a:pt x="9" y="10"/>
                      <a:pt x="9" y="19"/>
                    </a:cubicBezTo>
                    <a:cubicBezTo>
                      <a:pt x="19" y="19"/>
                      <a:pt x="19" y="19"/>
                      <a:pt x="19" y="29"/>
                    </a:cubicBezTo>
                    <a:lnTo>
                      <a:pt x="28" y="29"/>
                    </a:lnTo>
                    <a:cubicBezTo>
                      <a:pt x="28" y="19"/>
                      <a:pt x="28" y="19"/>
                      <a:pt x="28" y="1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09" name="Freeform 778">
                <a:extLst>
                  <a:ext uri="{FF2B5EF4-FFF2-40B4-BE49-F238E27FC236}">
                    <a16:creationId xmlns:a16="http://schemas.microsoft.com/office/drawing/2014/main" id="{35C01BEA-D47E-664C-81D7-428E94615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3250"/>
                <a:ext cx="11112" cy="11113"/>
              </a:xfrm>
              <a:custGeom>
                <a:avLst/>
                <a:gdLst>
                  <a:gd name="T0" fmla="*/ 7280 w 29"/>
                  <a:gd name="T1" fmla="*/ 3704 h 30"/>
                  <a:gd name="T2" fmla="*/ 3449 w 29"/>
                  <a:gd name="T3" fmla="*/ 3704 h 30"/>
                  <a:gd name="T4" fmla="*/ 0 w 29"/>
                  <a:gd name="T5" fmla="*/ 0 h 30"/>
                  <a:gd name="T6" fmla="*/ 0 w 29"/>
                  <a:gd name="T7" fmla="*/ 3704 h 30"/>
                  <a:gd name="T8" fmla="*/ 3449 w 29"/>
                  <a:gd name="T9" fmla="*/ 7038 h 30"/>
                  <a:gd name="T10" fmla="*/ 7280 w 29"/>
                  <a:gd name="T11" fmla="*/ 10743 h 30"/>
                  <a:gd name="T12" fmla="*/ 10729 w 29"/>
                  <a:gd name="T13" fmla="*/ 10743 h 30"/>
                  <a:gd name="T14" fmla="*/ 10729 w 29"/>
                  <a:gd name="T15" fmla="*/ 7038 h 30"/>
                  <a:gd name="T16" fmla="*/ 7280 w 29"/>
                  <a:gd name="T17" fmla="*/ 7038 h 30"/>
                  <a:gd name="T18" fmla="*/ 7280 w 29"/>
                  <a:gd name="T19" fmla="*/ 3704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30">
                    <a:moveTo>
                      <a:pt x="19" y="10"/>
                    </a:moveTo>
                    <a:cubicBezTo>
                      <a:pt x="9" y="10"/>
                      <a:pt x="9" y="10"/>
                      <a:pt x="9" y="10"/>
                    </a:cubicBezTo>
                    <a:lnTo>
                      <a:pt x="0" y="0"/>
                    </a:lnTo>
                    <a:lnTo>
                      <a:pt x="0" y="10"/>
                    </a:lnTo>
                    <a:cubicBezTo>
                      <a:pt x="9" y="10"/>
                      <a:pt x="9" y="10"/>
                      <a:pt x="9" y="19"/>
                    </a:cubicBezTo>
                    <a:cubicBezTo>
                      <a:pt x="19" y="19"/>
                      <a:pt x="19" y="19"/>
                      <a:pt x="19" y="29"/>
                    </a:cubicBezTo>
                    <a:lnTo>
                      <a:pt x="28" y="29"/>
                    </a:lnTo>
                    <a:cubicBezTo>
                      <a:pt x="28" y="19"/>
                      <a:pt x="28" y="19"/>
                      <a:pt x="28" y="1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19" y="1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10" name="Freeform 779">
                <a:extLst>
                  <a:ext uri="{FF2B5EF4-FFF2-40B4-BE49-F238E27FC236}">
                    <a16:creationId xmlns:a16="http://schemas.microsoft.com/office/drawing/2014/main" id="{BFA226F8-FC2C-7141-94B1-058CB9F5E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642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11" name="Freeform 780">
                <a:extLst>
                  <a:ext uri="{FF2B5EF4-FFF2-40B4-BE49-F238E27FC236}">
                    <a16:creationId xmlns:a16="http://schemas.microsoft.com/office/drawing/2014/main" id="{25EBFB1B-E944-E046-BC56-E98A92A57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642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12" name="Freeform 781">
                <a:extLst>
                  <a:ext uri="{FF2B5EF4-FFF2-40B4-BE49-F238E27FC236}">
                    <a16:creationId xmlns:a16="http://schemas.microsoft.com/office/drawing/2014/main" id="{0279853B-0362-B142-BA8C-B29AA7F0E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6425"/>
                <a:ext cx="3175" cy="3175"/>
              </a:xfrm>
              <a:custGeom>
                <a:avLst/>
                <a:gdLst>
                  <a:gd name="T0" fmla="*/ 2886 w 11"/>
                  <a:gd name="T1" fmla="*/ 2858 h 10"/>
                  <a:gd name="T2" fmla="*/ 0 w 11"/>
                  <a:gd name="T3" fmla="*/ 0 h 10"/>
                  <a:gd name="T4" fmla="*/ 2886 w 11"/>
                  <a:gd name="T5" fmla="*/ 0 h 10"/>
                  <a:gd name="T6" fmla="*/ 2886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9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cubicBezTo>
                      <a:pt x="10" y="9"/>
                      <a:pt x="10" y="9"/>
                      <a:pt x="10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13" name="Freeform 782">
                <a:extLst>
                  <a:ext uri="{FF2B5EF4-FFF2-40B4-BE49-F238E27FC236}">
                    <a16:creationId xmlns:a16="http://schemas.microsoft.com/office/drawing/2014/main" id="{CBBED03B-7A89-FC41-8FCB-63C89345F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6425"/>
                <a:ext cx="3175" cy="3175"/>
              </a:xfrm>
              <a:custGeom>
                <a:avLst/>
                <a:gdLst>
                  <a:gd name="T0" fmla="*/ 2886 w 11"/>
                  <a:gd name="T1" fmla="*/ 2858 h 10"/>
                  <a:gd name="T2" fmla="*/ 0 w 11"/>
                  <a:gd name="T3" fmla="*/ 0 h 10"/>
                  <a:gd name="T4" fmla="*/ 2886 w 11"/>
                  <a:gd name="T5" fmla="*/ 0 h 10"/>
                  <a:gd name="T6" fmla="*/ 2886 w 11"/>
                  <a:gd name="T7" fmla="*/ 285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9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10" y="0"/>
                    </a:lnTo>
                    <a:cubicBezTo>
                      <a:pt x="10" y="9"/>
                      <a:pt x="10" y="9"/>
                      <a:pt x="10" y="9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14" name="Freeform 783">
                <a:extLst>
                  <a:ext uri="{FF2B5EF4-FFF2-40B4-BE49-F238E27FC236}">
                    <a16:creationId xmlns:a16="http://schemas.microsoft.com/office/drawing/2014/main" id="{2C7617BA-A014-AC41-AAA2-CED32E3E2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642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15" name="Freeform 784">
                <a:extLst>
                  <a:ext uri="{FF2B5EF4-FFF2-40B4-BE49-F238E27FC236}">
                    <a16:creationId xmlns:a16="http://schemas.microsoft.com/office/drawing/2014/main" id="{45429790-42F1-6643-B022-C78793124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642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16" name="Freeform 785">
                <a:extLst>
                  <a:ext uri="{FF2B5EF4-FFF2-40B4-BE49-F238E27FC236}">
                    <a16:creationId xmlns:a16="http://schemas.microsoft.com/office/drawing/2014/main" id="{85BB13AE-EEFD-1940-B491-26CFA179E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6425"/>
                <a:ext cx="3175" cy="1588"/>
              </a:xfrm>
              <a:custGeom>
                <a:avLst/>
                <a:gdLst>
                  <a:gd name="T0" fmla="*/ 2858 w 10"/>
                  <a:gd name="T1" fmla="*/ 0 h 1"/>
                  <a:gd name="T2" fmla="*/ 2858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cubicBezTo>
                      <a:pt x="9" y="0"/>
                      <a:pt x="0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17" name="Freeform 786">
                <a:extLst>
                  <a:ext uri="{FF2B5EF4-FFF2-40B4-BE49-F238E27FC236}">
                    <a16:creationId xmlns:a16="http://schemas.microsoft.com/office/drawing/2014/main" id="{77D4358A-2C4C-904F-9048-F28A4665C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6425"/>
                <a:ext cx="3175" cy="1588"/>
              </a:xfrm>
              <a:custGeom>
                <a:avLst/>
                <a:gdLst>
                  <a:gd name="T0" fmla="*/ 2858 w 10"/>
                  <a:gd name="T1" fmla="*/ 0 h 1"/>
                  <a:gd name="T2" fmla="*/ 2858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cubicBezTo>
                      <a:pt x="9" y="0"/>
                      <a:pt x="0" y="0"/>
                      <a:pt x="9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18" name="Freeform 787">
                <a:extLst>
                  <a:ext uri="{FF2B5EF4-FFF2-40B4-BE49-F238E27FC236}">
                    <a16:creationId xmlns:a16="http://schemas.microsoft.com/office/drawing/2014/main" id="{06147514-AC24-1B4D-9F45-BDDCA2452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19" name="Freeform 788">
                <a:extLst>
                  <a:ext uri="{FF2B5EF4-FFF2-40B4-BE49-F238E27FC236}">
                    <a16:creationId xmlns:a16="http://schemas.microsoft.com/office/drawing/2014/main" id="{6BC279D4-96BC-DD4A-BD91-1E5A4AD3A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20" name="Freeform 789">
                <a:extLst>
                  <a:ext uri="{FF2B5EF4-FFF2-40B4-BE49-F238E27FC236}">
                    <a16:creationId xmlns:a16="http://schemas.microsoft.com/office/drawing/2014/main" id="{148BF584-8C8E-E54D-9F23-A9CE13377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21" name="Freeform 790">
                <a:extLst>
                  <a:ext uri="{FF2B5EF4-FFF2-40B4-BE49-F238E27FC236}">
                    <a16:creationId xmlns:a16="http://schemas.microsoft.com/office/drawing/2014/main" id="{1BDFD735-2BEA-AC45-ABF1-4AAE64E76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22" name="Freeform 791">
                <a:extLst>
                  <a:ext uri="{FF2B5EF4-FFF2-40B4-BE49-F238E27FC236}">
                    <a16:creationId xmlns:a16="http://schemas.microsoft.com/office/drawing/2014/main" id="{96F47E5C-1F30-4B40-BAB7-24BAF7669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9600"/>
                <a:ext cx="3175" cy="1588"/>
              </a:xfrm>
              <a:custGeom>
                <a:avLst/>
                <a:gdLst>
                  <a:gd name="T0" fmla="*/ 2858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lnTo>
                      <a:pt x="0" y="0"/>
                    </a:ln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23" name="Freeform 792">
                <a:extLst>
                  <a:ext uri="{FF2B5EF4-FFF2-40B4-BE49-F238E27FC236}">
                    <a16:creationId xmlns:a16="http://schemas.microsoft.com/office/drawing/2014/main" id="{16AD8CEC-58A5-824C-B62D-F61E994D3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9600"/>
                <a:ext cx="3175" cy="1588"/>
              </a:xfrm>
              <a:custGeom>
                <a:avLst/>
                <a:gdLst>
                  <a:gd name="T0" fmla="*/ 2858 w 10"/>
                  <a:gd name="T1" fmla="*/ 0 h 1"/>
                  <a:gd name="T2" fmla="*/ 0 w 10"/>
                  <a:gd name="T3" fmla="*/ 0 h 1"/>
                  <a:gd name="T4" fmla="*/ 2858 w 1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lnTo>
                      <a:pt x="0" y="0"/>
                    </a:ln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24" name="Freeform 793">
                <a:extLst>
                  <a:ext uri="{FF2B5EF4-FFF2-40B4-BE49-F238E27FC236}">
                    <a16:creationId xmlns:a16="http://schemas.microsoft.com/office/drawing/2014/main" id="{2F17E686-84B6-F24E-B96B-065582BD5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3250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0 w 11"/>
                  <a:gd name="T3" fmla="*/ 0 h 11"/>
                  <a:gd name="T4" fmla="*/ 0 w 11"/>
                  <a:gd name="T5" fmla="*/ 0 h 11"/>
                  <a:gd name="T6" fmla="*/ 0 w 11"/>
                  <a:gd name="T7" fmla="*/ 2886 h 11"/>
                  <a:gd name="T8" fmla="*/ 0 w 11"/>
                  <a:gd name="T9" fmla="*/ 2886 h 11"/>
                  <a:gd name="T10" fmla="*/ 2886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25" name="Freeform 794">
                <a:extLst>
                  <a:ext uri="{FF2B5EF4-FFF2-40B4-BE49-F238E27FC236}">
                    <a16:creationId xmlns:a16="http://schemas.microsoft.com/office/drawing/2014/main" id="{3E74B94D-EA8C-D94C-93BF-0C533F368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3250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0 w 11"/>
                  <a:gd name="T3" fmla="*/ 0 h 11"/>
                  <a:gd name="T4" fmla="*/ 0 w 11"/>
                  <a:gd name="T5" fmla="*/ 0 h 11"/>
                  <a:gd name="T6" fmla="*/ 0 w 11"/>
                  <a:gd name="T7" fmla="*/ 2886 h 11"/>
                  <a:gd name="T8" fmla="*/ 0 w 11"/>
                  <a:gd name="T9" fmla="*/ 2886 h 11"/>
                  <a:gd name="T10" fmla="*/ 2886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26" name="Freeform 795">
                <a:extLst>
                  <a:ext uri="{FF2B5EF4-FFF2-40B4-BE49-F238E27FC236}">
                    <a16:creationId xmlns:a16="http://schemas.microsoft.com/office/drawing/2014/main" id="{E4A8A456-C140-B440-9559-885D9228B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3250"/>
                <a:ext cx="3175" cy="3175"/>
              </a:xfrm>
              <a:custGeom>
                <a:avLst/>
                <a:gdLst>
                  <a:gd name="T0" fmla="*/ 2886 w 11"/>
                  <a:gd name="T1" fmla="*/ 0 h 11"/>
                  <a:gd name="T2" fmla="*/ 0 w 11"/>
                  <a:gd name="T3" fmla="*/ 0 h 11"/>
                  <a:gd name="T4" fmla="*/ 0 w 11"/>
                  <a:gd name="T5" fmla="*/ 0 h 11"/>
                  <a:gd name="T6" fmla="*/ 0 w 11"/>
                  <a:gd name="T7" fmla="*/ 2886 h 11"/>
                  <a:gd name="T8" fmla="*/ 0 w 11"/>
                  <a:gd name="T9" fmla="*/ 2886 h 11"/>
                  <a:gd name="T10" fmla="*/ 2886 w 1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27" name="Freeform 796">
                <a:extLst>
                  <a:ext uri="{FF2B5EF4-FFF2-40B4-BE49-F238E27FC236}">
                    <a16:creationId xmlns:a16="http://schemas.microsoft.com/office/drawing/2014/main" id="{78FF90DB-AE88-8949-8FCF-EC4E16F50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3250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28" name="Freeform 797">
                <a:extLst>
                  <a:ext uri="{FF2B5EF4-FFF2-40B4-BE49-F238E27FC236}">
                    <a16:creationId xmlns:a16="http://schemas.microsoft.com/office/drawing/2014/main" id="{09EA66A9-A424-274A-ABA2-70D6FDA98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3250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29" name="Freeform 798">
                <a:extLst>
                  <a:ext uri="{FF2B5EF4-FFF2-40B4-BE49-F238E27FC236}">
                    <a16:creationId xmlns:a16="http://schemas.microsoft.com/office/drawing/2014/main" id="{57935A44-D323-254B-BEBC-73E3B0F47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3250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2886 h 11"/>
                  <a:gd name="T6" fmla="*/ 0 w 1"/>
                  <a:gd name="T7" fmla="*/ 2886 h 11"/>
                  <a:gd name="T8" fmla="*/ 0 w 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30" name="Freeform 799">
                <a:extLst>
                  <a:ext uri="{FF2B5EF4-FFF2-40B4-BE49-F238E27FC236}">
                    <a16:creationId xmlns:a16="http://schemas.microsoft.com/office/drawing/2014/main" id="{E14E8BED-A051-DC49-BBC6-EF7DE70BA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3250"/>
                <a:ext cx="3175" cy="3175"/>
              </a:xfrm>
              <a:custGeom>
                <a:avLst/>
                <a:gdLst>
                  <a:gd name="T0" fmla="*/ 2886 w 11"/>
                  <a:gd name="T1" fmla="*/ 2886 h 11"/>
                  <a:gd name="T2" fmla="*/ 0 w 11"/>
                  <a:gd name="T3" fmla="*/ 2886 h 11"/>
                  <a:gd name="T4" fmla="*/ 0 w 11"/>
                  <a:gd name="T5" fmla="*/ 2886 h 11"/>
                  <a:gd name="T6" fmla="*/ 0 w 11"/>
                  <a:gd name="T7" fmla="*/ 0 h 11"/>
                  <a:gd name="T8" fmla="*/ 0 w 11"/>
                  <a:gd name="T9" fmla="*/ 0 h 11"/>
                  <a:gd name="T10" fmla="*/ 2886 w 11"/>
                  <a:gd name="T11" fmla="*/ 288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31" name="Freeform 800">
                <a:extLst>
                  <a:ext uri="{FF2B5EF4-FFF2-40B4-BE49-F238E27FC236}">
                    <a16:creationId xmlns:a16="http://schemas.microsoft.com/office/drawing/2014/main" id="{CC2934D5-BDBA-3E44-B853-FDD9976F7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3250"/>
                <a:ext cx="3175" cy="3175"/>
              </a:xfrm>
              <a:custGeom>
                <a:avLst/>
                <a:gdLst>
                  <a:gd name="T0" fmla="*/ 2886 w 11"/>
                  <a:gd name="T1" fmla="*/ 2886 h 11"/>
                  <a:gd name="T2" fmla="*/ 0 w 11"/>
                  <a:gd name="T3" fmla="*/ 2886 h 11"/>
                  <a:gd name="T4" fmla="*/ 0 w 11"/>
                  <a:gd name="T5" fmla="*/ 2886 h 11"/>
                  <a:gd name="T6" fmla="*/ 0 w 11"/>
                  <a:gd name="T7" fmla="*/ 0 h 11"/>
                  <a:gd name="T8" fmla="*/ 0 w 11"/>
                  <a:gd name="T9" fmla="*/ 0 h 11"/>
                  <a:gd name="T10" fmla="*/ 2886 w 11"/>
                  <a:gd name="T11" fmla="*/ 288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1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32" name="Freeform 801">
                <a:extLst>
                  <a:ext uri="{FF2B5EF4-FFF2-40B4-BE49-F238E27FC236}">
                    <a16:creationId xmlns:a16="http://schemas.microsoft.com/office/drawing/2014/main" id="{0600E0A2-6922-A24A-B5AF-2AA43E0CA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3250"/>
                <a:ext cx="3175" cy="3175"/>
              </a:xfrm>
              <a:custGeom>
                <a:avLst/>
                <a:gdLst>
                  <a:gd name="T0" fmla="*/ 2886 w 11"/>
                  <a:gd name="T1" fmla="*/ 2886 h 11"/>
                  <a:gd name="T2" fmla="*/ 0 w 11"/>
                  <a:gd name="T3" fmla="*/ 2886 h 11"/>
                  <a:gd name="T4" fmla="*/ 0 w 11"/>
                  <a:gd name="T5" fmla="*/ 2886 h 11"/>
                  <a:gd name="T6" fmla="*/ 0 w 11"/>
                  <a:gd name="T7" fmla="*/ 0 h 11"/>
                  <a:gd name="T8" fmla="*/ 0 w 11"/>
                  <a:gd name="T9" fmla="*/ 0 h 11"/>
                  <a:gd name="T10" fmla="*/ 2886 w 11"/>
                  <a:gd name="T11" fmla="*/ 288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1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33" name="Freeform 802">
                <a:extLst>
                  <a:ext uri="{FF2B5EF4-FFF2-40B4-BE49-F238E27FC236}">
                    <a16:creationId xmlns:a16="http://schemas.microsoft.com/office/drawing/2014/main" id="{C2F6A228-7856-944D-BBE4-80140C580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3250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34" name="Freeform 803">
                <a:extLst>
                  <a:ext uri="{FF2B5EF4-FFF2-40B4-BE49-F238E27FC236}">
                    <a16:creationId xmlns:a16="http://schemas.microsoft.com/office/drawing/2014/main" id="{10B4D1BF-02D2-6A4B-B4DB-1F1F24D9E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88" y="1873250"/>
                <a:ext cx="1587" cy="3175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2886 h 11"/>
                  <a:gd name="T4" fmla="*/ 0 w 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35" name="Freeform 804">
                <a:extLst>
                  <a:ext uri="{FF2B5EF4-FFF2-40B4-BE49-F238E27FC236}">
                    <a16:creationId xmlns:a16="http://schemas.microsoft.com/office/drawing/2014/main" id="{C4CCCFFB-F431-7E4B-A66A-C0DD7436F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32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36" name="Freeform 805">
                <a:extLst>
                  <a:ext uri="{FF2B5EF4-FFF2-40B4-BE49-F238E27FC236}">
                    <a16:creationId xmlns:a16="http://schemas.microsoft.com/office/drawing/2014/main" id="{AAAB08B5-0E5E-0146-93AD-44FA924F1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32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37" name="Freeform 806">
                <a:extLst>
                  <a:ext uri="{FF2B5EF4-FFF2-40B4-BE49-F238E27FC236}">
                    <a16:creationId xmlns:a16="http://schemas.microsoft.com/office/drawing/2014/main" id="{77104C47-57C9-3A44-9318-3ADFF3090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3250"/>
                <a:ext cx="3175" cy="1588"/>
              </a:xfrm>
              <a:custGeom>
                <a:avLst/>
                <a:gdLst>
                  <a:gd name="T0" fmla="*/ 2858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w 10"/>
                  <a:gd name="T7" fmla="*/ 0 h 1"/>
                  <a:gd name="T8" fmla="*/ 0 w 10"/>
                  <a:gd name="T9" fmla="*/ 0 h 1"/>
                  <a:gd name="T10" fmla="*/ 2858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38" name="Freeform 807">
                <a:extLst>
                  <a:ext uri="{FF2B5EF4-FFF2-40B4-BE49-F238E27FC236}">
                    <a16:creationId xmlns:a16="http://schemas.microsoft.com/office/drawing/2014/main" id="{6D78CA8E-98AE-734F-B9F2-E6C65AE79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3250"/>
                <a:ext cx="3175" cy="1588"/>
              </a:xfrm>
              <a:custGeom>
                <a:avLst/>
                <a:gdLst>
                  <a:gd name="T0" fmla="*/ 2858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w 10"/>
                  <a:gd name="T7" fmla="*/ 0 h 1"/>
                  <a:gd name="T8" fmla="*/ 0 w 10"/>
                  <a:gd name="T9" fmla="*/ 0 h 1"/>
                  <a:gd name="T10" fmla="*/ 2858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39" name="Freeform 808">
                <a:extLst>
                  <a:ext uri="{FF2B5EF4-FFF2-40B4-BE49-F238E27FC236}">
                    <a16:creationId xmlns:a16="http://schemas.microsoft.com/office/drawing/2014/main" id="{14F11096-43C8-A843-BDA6-9A16398FA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3250"/>
                <a:ext cx="3175" cy="1588"/>
              </a:xfrm>
              <a:custGeom>
                <a:avLst/>
                <a:gdLst>
                  <a:gd name="T0" fmla="*/ 2858 w 10"/>
                  <a:gd name="T1" fmla="*/ 0 h 1"/>
                  <a:gd name="T2" fmla="*/ 2858 w 10"/>
                  <a:gd name="T3" fmla="*/ 0 h 1"/>
                  <a:gd name="T4" fmla="*/ 0 w 10"/>
                  <a:gd name="T5" fmla="*/ 0 h 1"/>
                  <a:gd name="T6" fmla="*/ 0 w 10"/>
                  <a:gd name="T7" fmla="*/ 0 h 1"/>
                  <a:gd name="T8" fmla="*/ 0 w 10"/>
                  <a:gd name="T9" fmla="*/ 0 h 1"/>
                  <a:gd name="T10" fmla="*/ 2858 w 1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">
                    <a:moveTo>
                      <a:pt x="9" y="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40" name="Freeform 809">
                <a:extLst>
                  <a:ext uri="{FF2B5EF4-FFF2-40B4-BE49-F238E27FC236}">
                    <a16:creationId xmlns:a16="http://schemas.microsoft.com/office/drawing/2014/main" id="{E8B8CE5F-CD10-9148-BDBF-A109B103A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32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41" name="Freeform 810">
                <a:extLst>
                  <a:ext uri="{FF2B5EF4-FFF2-40B4-BE49-F238E27FC236}">
                    <a16:creationId xmlns:a16="http://schemas.microsoft.com/office/drawing/2014/main" id="{FDCC8AE8-24C6-A741-9FEB-28B0C925E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18732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42" name="Freeform 811">
                <a:extLst>
                  <a:ext uri="{FF2B5EF4-FFF2-40B4-BE49-F238E27FC236}">
                    <a16:creationId xmlns:a16="http://schemas.microsoft.com/office/drawing/2014/main" id="{CB0E010B-CDAE-9C47-ADF8-2A5C88E57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43" name="Freeform 812">
                <a:extLst>
                  <a:ext uri="{FF2B5EF4-FFF2-40B4-BE49-F238E27FC236}">
                    <a16:creationId xmlns:a16="http://schemas.microsoft.com/office/drawing/2014/main" id="{2DCAA69D-81FB-264C-98B7-ADA18FA0B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44" name="Freeform 813">
                <a:extLst>
                  <a:ext uri="{FF2B5EF4-FFF2-40B4-BE49-F238E27FC236}">
                    <a16:creationId xmlns:a16="http://schemas.microsoft.com/office/drawing/2014/main" id="{45DBB537-D842-9447-BBEB-718D9F652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45" name="Freeform 814">
                <a:extLst>
                  <a:ext uri="{FF2B5EF4-FFF2-40B4-BE49-F238E27FC236}">
                    <a16:creationId xmlns:a16="http://schemas.microsoft.com/office/drawing/2014/main" id="{09C4D3C1-650D-FB44-8875-2147B7FD4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46" name="Freeform 815">
                <a:extLst>
                  <a:ext uri="{FF2B5EF4-FFF2-40B4-BE49-F238E27FC236}">
                    <a16:creationId xmlns:a16="http://schemas.microsoft.com/office/drawing/2014/main" id="{30577139-ABD8-074E-A986-7FC354A6B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47" name="Freeform 816">
                <a:extLst>
                  <a:ext uri="{FF2B5EF4-FFF2-40B4-BE49-F238E27FC236}">
                    <a16:creationId xmlns:a16="http://schemas.microsoft.com/office/drawing/2014/main" id="{1E620DD0-1F00-DC4A-8062-B527E8A4B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48" name="Freeform 817">
                <a:extLst>
                  <a:ext uri="{FF2B5EF4-FFF2-40B4-BE49-F238E27FC236}">
                    <a16:creationId xmlns:a16="http://schemas.microsoft.com/office/drawing/2014/main" id="{49EB0F34-3754-2348-B80F-5A10C23C3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49" name="Freeform 818">
                <a:extLst>
                  <a:ext uri="{FF2B5EF4-FFF2-40B4-BE49-F238E27FC236}">
                    <a16:creationId xmlns:a16="http://schemas.microsoft.com/office/drawing/2014/main" id="{EA1EA467-4AE0-9543-A5B0-ECBB8E751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50" name="Freeform 819">
                <a:extLst>
                  <a:ext uri="{FF2B5EF4-FFF2-40B4-BE49-F238E27FC236}">
                    <a16:creationId xmlns:a16="http://schemas.microsoft.com/office/drawing/2014/main" id="{DF152126-F18B-7148-87B7-11ADA5303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51" name="Freeform 820">
                <a:extLst>
                  <a:ext uri="{FF2B5EF4-FFF2-40B4-BE49-F238E27FC236}">
                    <a16:creationId xmlns:a16="http://schemas.microsoft.com/office/drawing/2014/main" id="{8BF761F3-3CC5-8C4F-A520-303BACB46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52" name="Freeform 821">
                <a:extLst>
                  <a:ext uri="{FF2B5EF4-FFF2-40B4-BE49-F238E27FC236}">
                    <a16:creationId xmlns:a16="http://schemas.microsoft.com/office/drawing/2014/main" id="{36B757BD-E921-6240-9A26-32F8E2FCB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53" name="Freeform 822">
                <a:extLst>
                  <a:ext uri="{FF2B5EF4-FFF2-40B4-BE49-F238E27FC236}">
                    <a16:creationId xmlns:a16="http://schemas.microsoft.com/office/drawing/2014/main" id="{185BA006-FDE3-CF48-AD6B-3189EAFC7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6425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858 h 10"/>
                  <a:gd name="T4" fmla="*/ 0 w 1"/>
                  <a:gd name="T5" fmla="*/ 2858 h 10"/>
                  <a:gd name="T6" fmla="*/ 0 w 1"/>
                  <a:gd name="T7" fmla="*/ 2858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54" name="Freeform 823">
                <a:extLst>
                  <a:ext uri="{FF2B5EF4-FFF2-40B4-BE49-F238E27FC236}">
                    <a16:creationId xmlns:a16="http://schemas.microsoft.com/office/drawing/2014/main" id="{E5DAB4E9-764C-4346-B507-29D50A59E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6425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858 h 10"/>
                  <a:gd name="T4" fmla="*/ 0 w 1"/>
                  <a:gd name="T5" fmla="*/ 2858 h 10"/>
                  <a:gd name="T6" fmla="*/ 0 w 1"/>
                  <a:gd name="T7" fmla="*/ 2858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55" name="Freeform 824">
                <a:extLst>
                  <a:ext uri="{FF2B5EF4-FFF2-40B4-BE49-F238E27FC236}">
                    <a16:creationId xmlns:a16="http://schemas.microsoft.com/office/drawing/2014/main" id="{4CA29A46-1A86-0B4B-AE93-59CBEDDD5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6425"/>
                <a:ext cx="1588" cy="3175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2858 h 10"/>
                  <a:gd name="T4" fmla="*/ 0 w 1"/>
                  <a:gd name="T5" fmla="*/ 2858 h 10"/>
                  <a:gd name="T6" fmla="*/ 0 w 1"/>
                  <a:gd name="T7" fmla="*/ 2858 h 10"/>
                  <a:gd name="T8" fmla="*/ 0 w 1"/>
                  <a:gd name="T9" fmla="*/ 2858 h 10"/>
                  <a:gd name="T10" fmla="*/ 0 w 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56" name="Freeform 825">
                <a:extLst>
                  <a:ext uri="{FF2B5EF4-FFF2-40B4-BE49-F238E27FC236}">
                    <a16:creationId xmlns:a16="http://schemas.microsoft.com/office/drawing/2014/main" id="{0F251BA6-CDF9-AF4A-89F2-380878E7B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57" name="Freeform 826">
                <a:extLst>
                  <a:ext uri="{FF2B5EF4-FFF2-40B4-BE49-F238E27FC236}">
                    <a16:creationId xmlns:a16="http://schemas.microsoft.com/office/drawing/2014/main" id="{8654858E-9F0D-694D-BE48-F7ED0EA98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58" name="Freeform 827">
                <a:extLst>
                  <a:ext uri="{FF2B5EF4-FFF2-40B4-BE49-F238E27FC236}">
                    <a16:creationId xmlns:a16="http://schemas.microsoft.com/office/drawing/2014/main" id="{E2D4B0F3-6403-E748-9E08-C6221AD58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59" name="Freeform 828">
                <a:extLst>
                  <a:ext uri="{FF2B5EF4-FFF2-40B4-BE49-F238E27FC236}">
                    <a16:creationId xmlns:a16="http://schemas.microsoft.com/office/drawing/2014/main" id="{102CA57D-76E0-2143-BEBD-AD9B8DC73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2858 h 10"/>
                  <a:gd name="T4" fmla="*/ 2858 w 10"/>
                  <a:gd name="T5" fmla="*/ 2858 h 10"/>
                  <a:gd name="T6" fmla="*/ 2858 w 10"/>
                  <a:gd name="T7" fmla="*/ 2858 h 10"/>
                  <a:gd name="T8" fmla="*/ 2858 w 10"/>
                  <a:gd name="T9" fmla="*/ 2858 h 10"/>
                  <a:gd name="T10" fmla="*/ 2858 w 10"/>
                  <a:gd name="T11" fmla="*/ 0 h 10"/>
                  <a:gd name="T12" fmla="*/ 0 w 10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60" name="Freeform 829">
                <a:extLst>
                  <a:ext uri="{FF2B5EF4-FFF2-40B4-BE49-F238E27FC236}">
                    <a16:creationId xmlns:a16="http://schemas.microsoft.com/office/drawing/2014/main" id="{360CCE18-9265-B346-AE65-B8B545C12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2858 h 10"/>
                  <a:gd name="T4" fmla="*/ 2858 w 10"/>
                  <a:gd name="T5" fmla="*/ 2858 h 10"/>
                  <a:gd name="T6" fmla="*/ 2858 w 10"/>
                  <a:gd name="T7" fmla="*/ 2858 h 10"/>
                  <a:gd name="T8" fmla="*/ 2858 w 10"/>
                  <a:gd name="T9" fmla="*/ 2858 h 10"/>
                  <a:gd name="T10" fmla="*/ 2858 w 10"/>
                  <a:gd name="T11" fmla="*/ 0 h 10"/>
                  <a:gd name="T12" fmla="*/ 0 w 10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61" name="Freeform 830">
                <a:extLst>
                  <a:ext uri="{FF2B5EF4-FFF2-40B4-BE49-F238E27FC236}">
                    <a16:creationId xmlns:a16="http://schemas.microsoft.com/office/drawing/2014/main" id="{2609DC38-1147-1D45-B3B9-FA4C86528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50" y="1876425"/>
                <a:ext cx="3175" cy="3175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2858 h 10"/>
                  <a:gd name="T4" fmla="*/ 2858 w 10"/>
                  <a:gd name="T5" fmla="*/ 2858 h 10"/>
                  <a:gd name="T6" fmla="*/ 2858 w 10"/>
                  <a:gd name="T7" fmla="*/ 2858 h 10"/>
                  <a:gd name="T8" fmla="*/ 2858 w 10"/>
                  <a:gd name="T9" fmla="*/ 2858 h 10"/>
                  <a:gd name="T10" fmla="*/ 2858 w 10"/>
                  <a:gd name="T11" fmla="*/ 0 h 10"/>
                  <a:gd name="T12" fmla="*/ 0 w 10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lnTo>
                      <a:pt x="0" y="9"/>
                    </a:lnTo>
                    <a:lnTo>
                      <a:pt x="9" y="9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62" name="Freeform 831">
                <a:extLst>
                  <a:ext uri="{FF2B5EF4-FFF2-40B4-BE49-F238E27FC236}">
                    <a16:creationId xmlns:a16="http://schemas.microsoft.com/office/drawing/2014/main" id="{F9EE3E49-8B0E-4E42-84BA-A762CCDA1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63" name="Freeform 832">
                <a:extLst>
                  <a:ext uri="{FF2B5EF4-FFF2-40B4-BE49-F238E27FC236}">
                    <a16:creationId xmlns:a16="http://schemas.microsoft.com/office/drawing/2014/main" id="{FEC3C536-EB50-8C40-BF79-47876C40C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64" name="Freeform 833">
                <a:extLst>
                  <a:ext uri="{FF2B5EF4-FFF2-40B4-BE49-F238E27FC236}">
                    <a16:creationId xmlns:a16="http://schemas.microsoft.com/office/drawing/2014/main" id="{5FDD0ACE-FEA6-E844-8DE0-C402F9894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0 h 11"/>
                  <a:gd name="T4" fmla="*/ 2886 w 11"/>
                  <a:gd name="T5" fmla="*/ 2886 h 11"/>
                  <a:gd name="T6" fmla="*/ 2886 w 11"/>
                  <a:gd name="T7" fmla="*/ 0 h 11"/>
                  <a:gd name="T8" fmla="*/ 0 w 1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10"/>
                      <a:pt x="10" y="10"/>
                      <a:pt x="10" y="10"/>
                    </a:cubicBez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65" name="Freeform 834">
                <a:extLst>
                  <a:ext uri="{FF2B5EF4-FFF2-40B4-BE49-F238E27FC236}">
                    <a16:creationId xmlns:a16="http://schemas.microsoft.com/office/drawing/2014/main" id="{8E57217E-6DF4-8F42-AFFE-FAF7BA31A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3175" cy="3175"/>
              </a:xfrm>
              <a:custGeom>
                <a:avLst/>
                <a:gdLst>
                  <a:gd name="T0" fmla="*/ 0 w 11"/>
                  <a:gd name="T1" fmla="*/ 0 h 11"/>
                  <a:gd name="T2" fmla="*/ 2886 w 11"/>
                  <a:gd name="T3" fmla="*/ 0 h 11"/>
                  <a:gd name="T4" fmla="*/ 2886 w 11"/>
                  <a:gd name="T5" fmla="*/ 2886 h 11"/>
                  <a:gd name="T6" fmla="*/ 2886 w 11"/>
                  <a:gd name="T7" fmla="*/ 0 h 11"/>
                  <a:gd name="T8" fmla="*/ 0 w 1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lnTo>
                      <a:pt x="10" y="0"/>
                    </a:lnTo>
                    <a:cubicBezTo>
                      <a:pt x="10" y="10"/>
                      <a:pt x="10" y="10"/>
                      <a:pt x="10" y="10"/>
                    </a:cubicBez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66" name="Freeform 835">
                <a:extLst>
                  <a:ext uri="{FF2B5EF4-FFF2-40B4-BE49-F238E27FC236}">
                    <a16:creationId xmlns:a16="http://schemas.microsoft.com/office/drawing/2014/main" id="{6374132C-D758-2244-86BD-07AC246D4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67" name="Freeform 836">
                <a:extLst>
                  <a:ext uri="{FF2B5EF4-FFF2-40B4-BE49-F238E27FC236}">
                    <a16:creationId xmlns:a16="http://schemas.microsoft.com/office/drawing/2014/main" id="{E501BB25-F34D-D340-94B6-2A3BECBAC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68" name="Freeform 837">
                <a:extLst>
                  <a:ext uri="{FF2B5EF4-FFF2-40B4-BE49-F238E27FC236}">
                    <a16:creationId xmlns:a16="http://schemas.microsoft.com/office/drawing/2014/main" id="{AF95F2FB-C667-3147-B35D-1A57F444B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C8B100"/>
              </a:solidFill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69" name="Freeform 838">
                <a:extLst>
                  <a:ext uri="{FF2B5EF4-FFF2-40B4-BE49-F238E27FC236}">
                    <a16:creationId xmlns:a16="http://schemas.microsoft.com/office/drawing/2014/main" id="{E81BD1F5-9F76-6A4A-B2CE-1428318EB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0" y="0"/>
                      <a:pt x="10" y="0"/>
                      <a:pt x="0" y="0"/>
                    </a:cubicBezTo>
                  </a:path>
                </a:pathLst>
              </a:custGeom>
              <a:solidFill>
                <a:srgbClr val="C8B1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70" name="Freeform 839">
                <a:extLst>
                  <a:ext uri="{FF2B5EF4-FFF2-40B4-BE49-F238E27FC236}">
                    <a16:creationId xmlns:a16="http://schemas.microsoft.com/office/drawing/2014/main" id="{72246617-5431-4542-A817-47F2AFBBE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525" y="1879600"/>
                <a:ext cx="3175" cy="1588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0" y="0"/>
                      <a:pt x="1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71" name="Freeform 840">
                <a:extLst>
                  <a:ext uri="{FF2B5EF4-FFF2-40B4-BE49-F238E27FC236}">
                    <a16:creationId xmlns:a16="http://schemas.microsoft.com/office/drawing/2014/main" id="{C1AE6151-071C-C24C-ACB4-EC1F5B330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49438"/>
                <a:ext cx="3175" cy="3175"/>
              </a:xfrm>
              <a:custGeom>
                <a:avLst/>
                <a:gdLst>
                  <a:gd name="T0" fmla="*/ 2886 w 11"/>
                  <a:gd name="T1" fmla="*/ 2858 h 10"/>
                  <a:gd name="T2" fmla="*/ 2886 w 11"/>
                  <a:gd name="T3" fmla="*/ 2858 h 10"/>
                  <a:gd name="T4" fmla="*/ 0 w 11"/>
                  <a:gd name="T5" fmla="*/ 2858 h 10"/>
                  <a:gd name="T6" fmla="*/ 0 w 11"/>
                  <a:gd name="T7" fmla="*/ 2858 h 10"/>
                  <a:gd name="T8" fmla="*/ 0 w 11"/>
                  <a:gd name="T9" fmla="*/ 2858 h 10"/>
                  <a:gd name="T10" fmla="*/ 0 w 11"/>
                  <a:gd name="T11" fmla="*/ 0 h 10"/>
                  <a:gd name="T12" fmla="*/ 0 w 11"/>
                  <a:gd name="T13" fmla="*/ 0 h 10"/>
                  <a:gd name="T14" fmla="*/ 0 w 11"/>
                  <a:gd name="T15" fmla="*/ 0 h 10"/>
                  <a:gd name="T16" fmla="*/ 0 w 11"/>
                  <a:gd name="T17" fmla="*/ 0 h 10"/>
                  <a:gd name="T18" fmla="*/ 0 w 11"/>
                  <a:gd name="T19" fmla="*/ 0 h 10"/>
                  <a:gd name="T20" fmla="*/ 0 w 11"/>
                  <a:gd name="T21" fmla="*/ 0 h 10"/>
                  <a:gd name="T22" fmla="*/ 0 w 11"/>
                  <a:gd name="T23" fmla="*/ 0 h 10"/>
                  <a:gd name="T24" fmla="*/ 2886 w 11"/>
                  <a:gd name="T25" fmla="*/ 0 h 10"/>
                  <a:gd name="T26" fmla="*/ 2886 w 11"/>
                  <a:gd name="T27" fmla="*/ 0 h 10"/>
                  <a:gd name="T28" fmla="*/ 0 w 11"/>
                  <a:gd name="T29" fmla="*/ 0 h 10"/>
                  <a:gd name="T30" fmla="*/ 0 w 11"/>
                  <a:gd name="T31" fmla="*/ 2858 h 10"/>
                  <a:gd name="T32" fmla="*/ 2886 w 11"/>
                  <a:gd name="T33" fmla="*/ 2858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10" y="9"/>
                    </a:moveTo>
                    <a:lnTo>
                      <a:pt x="10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0" y="9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72" name="Freeform 841">
                <a:extLst>
                  <a:ext uri="{FF2B5EF4-FFF2-40B4-BE49-F238E27FC236}">
                    <a16:creationId xmlns:a16="http://schemas.microsoft.com/office/drawing/2014/main" id="{56E649E1-7A0A-B44A-8013-46162BAE4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73" name="Freeform 842">
                <a:extLst>
                  <a:ext uri="{FF2B5EF4-FFF2-40B4-BE49-F238E27FC236}">
                    <a16:creationId xmlns:a16="http://schemas.microsoft.com/office/drawing/2014/main" id="{BB86FD5E-5A86-5A4B-9B6B-B843CA417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74" name="Freeform 843">
                <a:extLst>
                  <a:ext uri="{FF2B5EF4-FFF2-40B4-BE49-F238E27FC236}">
                    <a16:creationId xmlns:a16="http://schemas.microsoft.com/office/drawing/2014/main" id="{9DAC02C0-539D-1A4F-AC6B-B4D865D06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75" name="Freeform 844">
                <a:extLst>
                  <a:ext uri="{FF2B5EF4-FFF2-40B4-BE49-F238E27FC236}">
                    <a16:creationId xmlns:a16="http://schemas.microsoft.com/office/drawing/2014/main" id="{5F775776-BA32-FD46-A08A-C44431707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76" name="Freeform 845">
                <a:extLst>
                  <a:ext uri="{FF2B5EF4-FFF2-40B4-BE49-F238E27FC236}">
                    <a16:creationId xmlns:a16="http://schemas.microsoft.com/office/drawing/2014/main" id="{6355C3E1-9DFF-1043-B408-24949E61E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77" name="Freeform 846">
                <a:extLst>
                  <a:ext uri="{FF2B5EF4-FFF2-40B4-BE49-F238E27FC236}">
                    <a16:creationId xmlns:a16="http://schemas.microsoft.com/office/drawing/2014/main" id="{D957AB79-A091-5543-B39B-8549F4FB9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78" name="Freeform 847">
                <a:extLst>
                  <a:ext uri="{FF2B5EF4-FFF2-40B4-BE49-F238E27FC236}">
                    <a16:creationId xmlns:a16="http://schemas.microsoft.com/office/drawing/2014/main" id="{D8D74D7A-8F8A-AE40-BCD8-29BFB17E9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79" name="Freeform 848">
                <a:extLst>
                  <a:ext uri="{FF2B5EF4-FFF2-40B4-BE49-F238E27FC236}">
                    <a16:creationId xmlns:a16="http://schemas.microsoft.com/office/drawing/2014/main" id="{2D8EB170-72BA-3543-89D8-507AA9150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80" name="Freeform 849">
                <a:extLst>
                  <a:ext uri="{FF2B5EF4-FFF2-40B4-BE49-F238E27FC236}">
                    <a16:creationId xmlns:a16="http://schemas.microsoft.com/office/drawing/2014/main" id="{B277C56E-7A78-6B47-BA68-1A492F4C4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81" name="Freeform 850">
                <a:extLst>
                  <a:ext uri="{FF2B5EF4-FFF2-40B4-BE49-F238E27FC236}">
                    <a16:creationId xmlns:a16="http://schemas.microsoft.com/office/drawing/2014/main" id="{FD28E4C3-36A1-624E-BA99-91714D463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82" name="Freeform 851">
                <a:extLst>
                  <a:ext uri="{FF2B5EF4-FFF2-40B4-BE49-F238E27FC236}">
                    <a16:creationId xmlns:a16="http://schemas.microsoft.com/office/drawing/2014/main" id="{1597E622-BAC5-EB41-B0E2-BD075E535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83" name="Freeform 852">
                <a:extLst>
                  <a:ext uri="{FF2B5EF4-FFF2-40B4-BE49-F238E27FC236}">
                    <a16:creationId xmlns:a16="http://schemas.microsoft.com/office/drawing/2014/main" id="{019695DF-7548-EB48-9533-4A638E111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888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84" name="Freeform 853">
                <a:extLst>
                  <a:ext uri="{FF2B5EF4-FFF2-40B4-BE49-F238E27FC236}">
                    <a16:creationId xmlns:a16="http://schemas.microsoft.com/office/drawing/2014/main" id="{0193BBED-B143-5040-B3CF-AB0A2D574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85" name="Freeform 854">
                <a:extLst>
                  <a:ext uri="{FF2B5EF4-FFF2-40B4-BE49-F238E27FC236}">
                    <a16:creationId xmlns:a16="http://schemas.microsoft.com/office/drawing/2014/main" id="{091A6A54-C931-8145-8026-1E7561508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86" name="Freeform 855">
                <a:extLst>
                  <a:ext uri="{FF2B5EF4-FFF2-40B4-BE49-F238E27FC236}">
                    <a16:creationId xmlns:a16="http://schemas.microsoft.com/office/drawing/2014/main" id="{EB827D5A-3428-DF41-81B8-C488E2805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87" name="Freeform 856">
                <a:extLst>
                  <a:ext uri="{FF2B5EF4-FFF2-40B4-BE49-F238E27FC236}">
                    <a16:creationId xmlns:a16="http://schemas.microsoft.com/office/drawing/2014/main" id="{0934A937-FF1C-604E-9098-EFE61A5A1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88" name="Freeform 857">
                <a:extLst>
                  <a:ext uri="{FF2B5EF4-FFF2-40B4-BE49-F238E27FC236}">
                    <a16:creationId xmlns:a16="http://schemas.microsoft.com/office/drawing/2014/main" id="{2F9115F2-D44A-2F4F-9D8B-721FE84F9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89" name="Freeform 858">
                <a:extLst>
                  <a:ext uri="{FF2B5EF4-FFF2-40B4-BE49-F238E27FC236}">
                    <a16:creationId xmlns:a16="http://schemas.microsoft.com/office/drawing/2014/main" id="{64556A85-8A08-5645-85FB-9ACC793A0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90" name="Freeform 859">
                <a:extLst>
                  <a:ext uri="{FF2B5EF4-FFF2-40B4-BE49-F238E27FC236}">
                    <a16:creationId xmlns:a16="http://schemas.microsoft.com/office/drawing/2014/main" id="{CEA65ADE-9AAD-4542-BDDC-4EEDF1CC6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91" name="Freeform 860">
                <a:extLst>
                  <a:ext uri="{FF2B5EF4-FFF2-40B4-BE49-F238E27FC236}">
                    <a16:creationId xmlns:a16="http://schemas.microsoft.com/office/drawing/2014/main" id="{A2541A47-BBF3-A142-BBFD-5C7E4155F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92" name="Freeform 861">
                <a:extLst>
                  <a:ext uri="{FF2B5EF4-FFF2-40B4-BE49-F238E27FC236}">
                    <a16:creationId xmlns:a16="http://schemas.microsoft.com/office/drawing/2014/main" id="{E73BD7B6-80F5-FB45-94A6-A6BD50392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93" name="Freeform 862">
                <a:extLst>
                  <a:ext uri="{FF2B5EF4-FFF2-40B4-BE49-F238E27FC236}">
                    <a16:creationId xmlns:a16="http://schemas.microsoft.com/office/drawing/2014/main" id="{17538B3D-0D4C-524B-961A-F37B52925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71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94" name="Freeform 863">
                <a:extLst>
                  <a:ext uri="{FF2B5EF4-FFF2-40B4-BE49-F238E27FC236}">
                    <a16:creationId xmlns:a16="http://schemas.microsoft.com/office/drawing/2014/main" id="{6B436DC1-F7D1-E744-9F60-1A174B92E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95" name="Freeform 864">
                <a:extLst>
                  <a:ext uri="{FF2B5EF4-FFF2-40B4-BE49-F238E27FC236}">
                    <a16:creationId xmlns:a16="http://schemas.microsoft.com/office/drawing/2014/main" id="{1F6B3005-1AE7-E34F-B44E-867F305E8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96" name="Freeform 865">
                <a:extLst>
                  <a:ext uri="{FF2B5EF4-FFF2-40B4-BE49-F238E27FC236}">
                    <a16:creationId xmlns:a16="http://schemas.microsoft.com/office/drawing/2014/main" id="{C9709F39-740C-2B4D-A66A-1105FA37F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063" y="186531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97" name="Freeform 866">
                <a:extLst>
                  <a:ext uri="{FF2B5EF4-FFF2-40B4-BE49-F238E27FC236}">
                    <a16:creationId xmlns:a16="http://schemas.microsoft.com/office/drawing/2014/main" id="{4AABF1F8-FCEE-4646-BE3D-E10EFBD8B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65313"/>
                <a:ext cx="1588" cy="3175"/>
              </a:xfrm>
              <a:custGeom>
                <a:avLst/>
                <a:gdLst>
                  <a:gd name="T0" fmla="*/ 0 w 1"/>
                  <a:gd name="T1" fmla="*/ 2886 h 11"/>
                  <a:gd name="T2" fmla="*/ 0 w 1"/>
                  <a:gd name="T3" fmla="*/ 0 h 11"/>
                  <a:gd name="T4" fmla="*/ 0 w 1"/>
                  <a:gd name="T5" fmla="*/ 2886 h 11"/>
                  <a:gd name="T6" fmla="*/ 0 w 1"/>
                  <a:gd name="T7" fmla="*/ 0 h 11"/>
                  <a:gd name="T8" fmla="*/ 0 w 1"/>
                  <a:gd name="T9" fmla="*/ 2886 h 11"/>
                  <a:gd name="T10" fmla="*/ 0 w 1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74598" name="Freeform 867">
                <a:extLst>
                  <a:ext uri="{FF2B5EF4-FFF2-40B4-BE49-F238E27FC236}">
                    <a16:creationId xmlns:a16="http://schemas.microsoft.com/office/drawing/2014/main" id="{FDCEFF90-1E4F-7649-BB7B-08F0840A3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599" name="Freeform 868">
                <a:extLst>
                  <a:ext uri="{FF2B5EF4-FFF2-40B4-BE49-F238E27FC236}">
                    <a16:creationId xmlns:a16="http://schemas.microsoft.com/office/drawing/2014/main" id="{967A1A50-CCCC-A242-A9AF-A02BA726E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00" name="Freeform 869">
                <a:extLst>
                  <a:ext uri="{FF2B5EF4-FFF2-40B4-BE49-F238E27FC236}">
                    <a16:creationId xmlns:a16="http://schemas.microsoft.com/office/drawing/2014/main" id="{303659AA-A820-B547-8B12-FD953433A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01" name="Freeform 870">
                <a:extLst>
                  <a:ext uri="{FF2B5EF4-FFF2-40B4-BE49-F238E27FC236}">
                    <a16:creationId xmlns:a16="http://schemas.microsoft.com/office/drawing/2014/main" id="{530B1234-03F8-AC44-B72B-24FC04923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02" name="Freeform 871">
                <a:extLst>
                  <a:ext uri="{FF2B5EF4-FFF2-40B4-BE49-F238E27FC236}">
                    <a16:creationId xmlns:a16="http://schemas.microsoft.com/office/drawing/2014/main" id="{34E124E4-15F8-B74A-AD90-41A3B8EAB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03" name="Freeform 872">
                <a:extLst>
                  <a:ext uri="{FF2B5EF4-FFF2-40B4-BE49-F238E27FC236}">
                    <a16:creationId xmlns:a16="http://schemas.microsoft.com/office/drawing/2014/main" id="{B8CA7251-E272-3641-B54D-77C95E1D8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04" name="Freeform 873">
                <a:extLst>
                  <a:ext uri="{FF2B5EF4-FFF2-40B4-BE49-F238E27FC236}">
                    <a16:creationId xmlns:a16="http://schemas.microsoft.com/office/drawing/2014/main" id="{BD87E674-D796-8A4E-ACDA-D95DB9C8D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05" name="Freeform 874">
                <a:extLst>
                  <a:ext uri="{FF2B5EF4-FFF2-40B4-BE49-F238E27FC236}">
                    <a16:creationId xmlns:a16="http://schemas.microsoft.com/office/drawing/2014/main" id="{A8A573C6-7F6F-D243-8C01-A02A4D929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06" name="Freeform 875">
                <a:extLst>
                  <a:ext uri="{FF2B5EF4-FFF2-40B4-BE49-F238E27FC236}">
                    <a16:creationId xmlns:a16="http://schemas.microsoft.com/office/drawing/2014/main" id="{C8CBCC68-D628-5D4A-8322-A5D02FE12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07" name="Freeform 876">
                <a:extLst>
                  <a:ext uri="{FF2B5EF4-FFF2-40B4-BE49-F238E27FC236}">
                    <a16:creationId xmlns:a16="http://schemas.microsoft.com/office/drawing/2014/main" id="{CB7F8590-5CF3-494A-8D69-14AFA3C44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08" name="Freeform 877">
                <a:extLst>
                  <a:ext uri="{FF2B5EF4-FFF2-40B4-BE49-F238E27FC236}">
                    <a16:creationId xmlns:a16="http://schemas.microsoft.com/office/drawing/2014/main" id="{9B40FD74-EBF1-434F-8A9A-EC25CE626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09" name="Freeform 878">
                <a:extLst>
                  <a:ext uri="{FF2B5EF4-FFF2-40B4-BE49-F238E27FC236}">
                    <a16:creationId xmlns:a16="http://schemas.microsoft.com/office/drawing/2014/main" id="{E4F1F7FE-79CC-EC41-8C80-E60030A2F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5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10" name="Freeform 879">
                <a:extLst>
                  <a:ext uri="{FF2B5EF4-FFF2-40B4-BE49-F238E27FC236}">
                    <a16:creationId xmlns:a16="http://schemas.microsoft.com/office/drawing/2014/main" id="{6AC9D1C7-09CD-AC4B-BC8E-329EAE3DF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11" name="Freeform 880">
                <a:extLst>
                  <a:ext uri="{FF2B5EF4-FFF2-40B4-BE49-F238E27FC236}">
                    <a16:creationId xmlns:a16="http://schemas.microsoft.com/office/drawing/2014/main" id="{D136C2C0-8728-F843-80AE-54C4BB557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12" name="Freeform 881">
                <a:extLst>
                  <a:ext uri="{FF2B5EF4-FFF2-40B4-BE49-F238E27FC236}">
                    <a16:creationId xmlns:a16="http://schemas.microsoft.com/office/drawing/2014/main" id="{DFA43040-ACB3-B247-BCC6-E8C6B69FB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13" name="Freeform 882">
                <a:extLst>
                  <a:ext uri="{FF2B5EF4-FFF2-40B4-BE49-F238E27FC236}">
                    <a16:creationId xmlns:a16="http://schemas.microsoft.com/office/drawing/2014/main" id="{725BDC29-351E-2D44-ADF1-6BE2ADF8C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14" name="Freeform 883">
                <a:extLst>
                  <a:ext uri="{FF2B5EF4-FFF2-40B4-BE49-F238E27FC236}">
                    <a16:creationId xmlns:a16="http://schemas.microsoft.com/office/drawing/2014/main" id="{6E075741-DC84-4E4C-95B3-510D23011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975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15" name="Freeform 884">
                <a:extLst>
                  <a:ext uri="{FF2B5EF4-FFF2-40B4-BE49-F238E27FC236}">
                    <a16:creationId xmlns:a16="http://schemas.microsoft.com/office/drawing/2014/main" id="{569AED57-A19C-9340-8F1F-3EA95412E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500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16" name="Freeform 885">
                <a:extLst>
                  <a:ext uri="{FF2B5EF4-FFF2-40B4-BE49-F238E27FC236}">
                    <a16:creationId xmlns:a16="http://schemas.microsoft.com/office/drawing/2014/main" id="{C552545F-D53A-254E-A019-B3BF8C8AA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25" y="186531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617" name="Line 886">
                <a:extLst>
                  <a:ext uri="{FF2B5EF4-FFF2-40B4-BE49-F238E27FC236}">
                    <a16:creationId xmlns:a16="http://schemas.microsoft.com/office/drawing/2014/main" id="{9D104B79-A20D-BC41-81C4-AA0FB0F4AB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84325" y="1865313"/>
                <a:ext cx="1588" cy="63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</p:grpSp>
        <p:sp>
          <p:nvSpPr>
            <p:cNvPr id="73737" name="Google Shape;615;p19">
              <a:extLst>
                <a:ext uri="{FF2B5EF4-FFF2-40B4-BE49-F238E27FC236}">
                  <a16:creationId xmlns:a16="http://schemas.microsoft.com/office/drawing/2014/main" id="{1378A145-A998-0148-B777-A57160E97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074988"/>
              <a:ext cx="4202112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38" name="Google Shape;615;p19">
              <a:extLst>
                <a:ext uri="{FF2B5EF4-FFF2-40B4-BE49-F238E27FC236}">
                  <a16:creationId xmlns:a16="http://schemas.microsoft.com/office/drawing/2014/main" id="{17C04B60-8A52-AC40-8FE1-FC66A9305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114800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739" name="Google Shape;615;p19">
              <a:extLst>
                <a:ext uri="{FF2B5EF4-FFF2-40B4-BE49-F238E27FC236}">
                  <a16:creationId xmlns:a16="http://schemas.microsoft.com/office/drawing/2014/main" id="{EA64FC71-400E-9A4B-9187-543B72CD4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5149850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25088B3-4082-734D-B4DF-3ED211E1BAA7}"/>
              </a:ext>
            </a:extLst>
          </p:cNvPr>
          <p:cNvGrpSpPr/>
          <p:nvPr/>
        </p:nvGrpSpPr>
        <p:grpSpPr>
          <a:xfrm>
            <a:off x="6286500" y="268553"/>
            <a:ext cx="3587750" cy="6327510"/>
            <a:chOff x="7543800" y="322263"/>
            <a:chExt cx="4305300" cy="7593012"/>
          </a:xfrm>
        </p:grpSpPr>
        <p:grpSp>
          <p:nvGrpSpPr>
            <p:cNvPr id="75777" name="Group 2">
              <a:extLst>
                <a:ext uri="{FF2B5EF4-FFF2-40B4-BE49-F238E27FC236}">
                  <a16:creationId xmlns:a16="http://schemas.microsoft.com/office/drawing/2014/main" id="{DF477154-6004-EE4F-A2C4-8A1DD08F39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99463" y="322263"/>
              <a:ext cx="3309937" cy="7593012"/>
              <a:chOff x="8399463" y="322263"/>
              <a:chExt cx="3309937" cy="7593012"/>
            </a:xfrm>
          </p:grpSpPr>
          <p:sp>
            <p:nvSpPr>
              <p:cNvPr id="75796" name="Freeform 2">
                <a:extLst>
                  <a:ext uri="{FF2B5EF4-FFF2-40B4-BE49-F238E27FC236}">
                    <a16:creationId xmlns:a16="http://schemas.microsoft.com/office/drawing/2014/main" id="{7B29D9DF-A1E8-E549-8C6B-4DD9A70DC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9463" y="6075363"/>
                <a:ext cx="939800" cy="1008062"/>
              </a:xfrm>
              <a:custGeom>
                <a:avLst/>
                <a:gdLst>
                  <a:gd name="T0" fmla="*/ 150814 w 2611"/>
                  <a:gd name="T1" fmla="*/ 562154 h 2801"/>
                  <a:gd name="T2" fmla="*/ 161253 w 2611"/>
                  <a:gd name="T3" fmla="*/ 483337 h 2801"/>
                  <a:gd name="T4" fmla="*/ 140736 w 2611"/>
                  <a:gd name="T5" fmla="*/ 497013 h 2801"/>
                  <a:gd name="T6" fmla="*/ 85665 w 2611"/>
                  <a:gd name="T7" fmla="*/ 562154 h 2801"/>
                  <a:gd name="T8" fmla="*/ 915324 w 2611"/>
                  <a:gd name="T9" fmla="*/ 267401 h 2801"/>
                  <a:gd name="T10" fmla="*/ 881130 w 2611"/>
                  <a:gd name="T11" fmla="*/ 267401 h 2801"/>
                  <a:gd name="T12" fmla="*/ 836498 w 2611"/>
                  <a:gd name="T13" fmla="*/ 202260 h 2801"/>
                  <a:gd name="T14" fmla="*/ 812742 w 2611"/>
                  <a:gd name="T15" fmla="*/ 116606 h 2801"/>
                  <a:gd name="T16" fmla="*/ 586340 w 2611"/>
                  <a:gd name="T17" fmla="*/ 164471 h 2801"/>
                  <a:gd name="T18" fmla="*/ 575902 w 2611"/>
                  <a:gd name="T19" fmla="*/ 250126 h 2801"/>
                  <a:gd name="T20" fmla="*/ 408171 w 2611"/>
                  <a:gd name="T21" fmla="*/ 47866 h 2801"/>
                  <a:gd name="T22" fmla="*/ 366778 w 2611"/>
                  <a:gd name="T23" fmla="*/ 54704 h 2801"/>
                  <a:gd name="T24" fmla="*/ 332583 w 2611"/>
                  <a:gd name="T25" fmla="*/ 37429 h 2801"/>
                  <a:gd name="T26" fmla="*/ 294790 w 2611"/>
                  <a:gd name="T27" fmla="*/ 20514 h 2801"/>
                  <a:gd name="T28" fmla="*/ 253757 w 2611"/>
                  <a:gd name="T29" fmla="*/ 20514 h 2801"/>
                  <a:gd name="T30" fmla="*/ 202286 w 2611"/>
                  <a:gd name="T31" fmla="*/ 10077 h 2801"/>
                  <a:gd name="T32" fmla="*/ 150814 w 2611"/>
                  <a:gd name="T33" fmla="*/ 113007 h 2801"/>
                  <a:gd name="T34" fmla="*/ 78827 w 2611"/>
                  <a:gd name="T35" fmla="*/ 123084 h 2801"/>
                  <a:gd name="T36" fmla="*/ 3599 w 2611"/>
                  <a:gd name="T37" fmla="*/ 119845 h 2801"/>
                  <a:gd name="T38" fmla="*/ 20517 w 2611"/>
                  <a:gd name="T39" fmla="*/ 168070 h 2801"/>
                  <a:gd name="T40" fmla="*/ 30955 w 2611"/>
                  <a:gd name="T41" fmla="*/ 222774 h 2801"/>
                  <a:gd name="T42" fmla="*/ 27355 w 2611"/>
                  <a:gd name="T43" fmla="*/ 274239 h 2801"/>
                  <a:gd name="T44" fmla="*/ 41033 w 2611"/>
                  <a:gd name="T45" fmla="*/ 328943 h 2801"/>
                  <a:gd name="T46" fmla="*/ 34194 w 2611"/>
                  <a:gd name="T47" fmla="*/ 366732 h 2801"/>
                  <a:gd name="T48" fmla="*/ 24116 w 2611"/>
                  <a:gd name="T49" fmla="*/ 418196 h 2801"/>
                  <a:gd name="T50" fmla="*/ 61909 w 2611"/>
                  <a:gd name="T51" fmla="*/ 425034 h 2801"/>
                  <a:gd name="T52" fmla="*/ 61909 w 2611"/>
                  <a:gd name="T53" fmla="*/ 445548 h 2801"/>
                  <a:gd name="T54" fmla="*/ 78827 w 2611"/>
                  <a:gd name="T55" fmla="*/ 445548 h 2801"/>
                  <a:gd name="T56" fmla="*/ 78827 w 2611"/>
                  <a:gd name="T57" fmla="*/ 469661 h 2801"/>
                  <a:gd name="T58" fmla="*/ 113381 w 2611"/>
                  <a:gd name="T59" fmla="*/ 387246 h 2801"/>
                  <a:gd name="T60" fmla="*/ 127058 w 2611"/>
                  <a:gd name="T61" fmla="*/ 421435 h 2801"/>
                  <a:gd name="T62" fmla="*/ 106182 w 2611"/>
                  <a:gd name="T63" fmla="*/ 486576 h 2801"/>
                  <a:gd name="T64" fmla="*/ 157653 w 2611"/>
                  <a:gd name="T65" fmla="*/ 459224 h 2801"/>
                  <a:gd name="T66" fmla="*/ 181769 w 2611"/>
                  <a:gd name="T67" fmla="*/ 479738 h 2801"/>
                  <a:gd name="T68" fmla="*/ 188608 w 2611"/>
                  <a:gd name="T69" fmla="*/ 517527 h 2801"/>
                  <a:gd name="T70" fmla="*/ 171331 w 2611"/>
                  <a:gd name="T71" fmla="*/ 582668 h 2801"/>
                  <a:gd name="T72" fmla="*/ 161253 w 2611"/>
                  <a:gd name="T73" fmla="*/ 651048 h 2801"/>
                  <a:gd name="T74" fmla="*/ 147575 w 2611"/>
                  <a:gd name="T75" fmla="*/ 688836 h 2801"/>
                  <a:gd name="T76" fmla="*/ 150814 w 2611"/>
                  <a:gd name="T77" fmla="*/ 747139 h 2801"/>
                  <a:gd name="T78" fmla="*/ 202286 w 2611"/>
                  <a:gd name="T79" fmla="*/ 753977 h 2801"/>
                  <a:gd name="T80" fmla="*/ 195447 w 2611"/>
                  <a:gd name="T81" fmla="*/ 798604 h 2801"/>
                  <a:gd name="T82" fmla="*/ 264195 w 2611"/>
                  <a:gd name="T83" fmla="*/ 808681 h 2801"/>
                  <a:gd name="T84" fmla="*/ 325745 w 2611"/>
                  <a:gd name="T85" fmla="*/ 866984 h 2801"/>
                  <a:gd name="T86" fmla="*/ 336183 w 2611"/>
                  <a:gd name="T87" fmla="*/ 938962 h 2801"/>
                  <a:gd name="T88" fmla="*/ 377216 w 2611"/>
                  <a:gd name="T89" fmla="*/ 918448 h 2801"/>
                  <a:gd name="T90" fmla="*/ 435526 w 2611"/>
                  <a:gd name="T91" fmla="*/ 938962 h 2801"/>
                  <a:gd name="T92" fmla="*/ 462881 w 2611"/>
                  <a:gd name="T93" fmla="*/ 973152 h 2801"/>
                  <a:gd name="T94" fmla="*/ 510753 w 2611"/>
                  <a:gd name="T95" fmla="*/ 1007702 h 2801"/>
                  <a:gd name="T96" fmla="*/ 565824 w 2611"/>
                  <a:gd name="T97" fmla="*/ 928885 h 2801"/>
                  <a:gd name="T98" fmla="*/ 651489 w 2611"/>
                  <a:gd name="T99" fmla="*/ 815519 h 2801"/>
                  <a:gd name="T100" fmla="*/ 665167 w 2611"/>
                  <a:gd name="T101" fmla="*/ 733463 h 2801"/>
                  <a:gd name="T102" fmla="*/ 716638 w 2611"/>
                  <a:gd name="T103" fmla="*/ 678759 h 2801"/>
                  <a:gd name="T104" fmla="*/ 743993 w 2611"/>
                  <a:gd name="T105" fmla="*/ 675160 h 2801"/>
                  <a:gd name="T106" fmla="*/ 791865 w 2611"/>
                  <a:gd name="T107" fmla="*/ 610020 h 2801"/>
                  <a:gd name="T108" fmla="*/ 161253 w 2611"/>
                  <a:gd name="T109" fmla="*/ 592745 h 2801"/>
                  <a:gd name="T110" fmla="*/ 99343 w 2611"/>
                  <a:gd name="T111" fmla="*/ 596344 h 2801"/>
                  <a:gd name="T112" fmla="*/ 106182 w 2611"/>
                  <a:gd name="T113" fmla="*/ 620457 h 2801"/>
                  <a:gd name="T114" fmla="*/ 130298 w 2611"/>
                  <a:gd name="T115" fmla="*/ 630534 h 280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11" h="2801">
                    <a:moveTo>
                      <a:pt x="286" y="1581"/>
                    </a:moveTo>
                    <a:lnTo>
                      <a:pt x="286" y="1571"/>
                    </a:lnTo>
                    <a:lnTo>
                      <a:pt x="295" y="1562"/>
                    </a:lnTo>
                    <a:lnTo>
                      <a:pt x="295" y="1552"/>
                    </a:lnTo>
                    <a:lnTo>
                      <a:pt x="315" y="1543"/>
                    </a:lnTo>
                    <a:lnTo>
                      <a:pt x="333" y="1533"/>
                    </a:lnTo>
                    <a:lnTo>
                      <a:pt x="353" y="1533"/>
                    </a:lnTo>
                    <a:lnTo>
                      <a:pt x="372" y="1562"/>
                    </a:lnTo>
                    <a:lnTo>
                      <a:pt x="381" y="1552"/>
                    </a:lnTo>
                    <a:lnTo>
                      <a:pt x="419" y="1562"/>
                    </a:lnTo>
                    <a:lnTo>
                      <a:pt x="457" y="1533"/>
                    </a:lnTo>
                    <a:lnTo>
                      <a:pt x="476" y="1533"/>
                    </a:lnTo>
                    <a:lnTo>
                      <a:pt x="495" y="1523"/>
                    </a:lnTo>
                    <a:lnTo>
                      <a:pt x="495" y="1505"/>
                    </a:lnTo>
                    <a:lnTo>
                      <a:pt x="495" y="1447"/>
                    </a:lnTo>
                    <a:lnTo>
                      <a:pt x="495" y="1409"/>
                    </a:lnTo>
                    <a:lnTo>
                      <a:pt x="495" y="1390"/>
                    </a:lnTo>
                    <a:lnTo>
                      <a:pt x="476" y="1371"/>
                    </a:lnTo>
                    <a:lnTo>
                      <a:pt x="467" y="1352"/>
                    </a:lnTo>
                    <a:lnTo>
                      <a:pt x="448" y="1343"/>
                    </a:lnTo>
                    <a:lnTo>
                      <a:pt x="448" y="1314"/>
                    </a:lnTo>
                    <a:lnTo>
                      <a:pt x="419" y="1305"/>
                    </a:lnTo>
                    <a:lnTo>
                      <a:pt x="410" y="1305"/>
                    </a:lnTo>
                    <a:lnTo>
                      <a:pt x="400" y="1314"/>
                    </a:lnTo>
                    <a:lnTo>
                      <a:pt x="400" y="1324"/>
                    </a:lnTo>
                    <a:lnTo>
                      <a:pt x="400" y="1333"/>
                    </a:lnTo>
                    <a:lnTo>
                      <a:pt x="391" y="1343"/>
                    </a:lnTo>
                    <a:lnTo>
                      <a:pt x="391" y="1352"/>
                    </a:lnTo>
                    <a:lnTo>
                      <a:pt x="391" y="1362"/>
                    </a:lnTo>
                    <a:lnTo>
                      <a:pt x="391" y="1381"/>
                    </a:lnTo>
                    <a:lnTo>
                      <a:pt x="381" y="1381"/>
                    </a:lnTo>
                    <a:lnTo>
                      <a:pt x="362" y="1381"/>
                    </a:lnTo>
                    <a:lnTo>
                      <a:pt x="343" y="1381"/>
                    </a:lnTo>
                    <a:lnTo>
                      <a:pt x="324" y="1400"/>
                    </a:lnTo>
                    <a:lnTo>
                      <a:pt x="295" y="1409"/>
                    </a:lnTo>
                    <a:lnTo>
                      <a:pt x="229" y="1476"/>
                    </a:lnTo>
                    <a:lnTo>
                      <a:pt x="210" y="1505"/>
                    </a:lnTo>
                    <a:lnTo>
                      <a:pt x="210" y="1523"/>
                    </a:lnTo>
                    <a:lnTo>
                      <a:pt x="219" y="1533"/>
                    </a:lnTo>
                    <a:lnTo>
                      <a:pt x="238" y="1562"/>
                    </a:lnTo>
                    <a:lnTo>
                      <a:pt x="248" y="1600"/>
                    </a:lnTo>
                    <a:lnTo>
                      <a:pt x="248" y="1552"/>
                    </a:lnTo>
                    <a:lnTo>
                      <a:pt x="276" y="1571"/>
                    </a:lnTo>
                    <a:lnTo>
                      <a:pt x="276" y="1581"/>
                    </a:lnTo>
                    <a:lnTo>
                      <a:pt x="286" y="1581"/>
                    </a:lnTo>
                    <a:close/>
                    <a:moveTo>
                      <a:pt x="2343" y="1400"/>
                    </a:moveTo>
                    <a:lnTo>
                      <a:pt x="2610" y="828"/>
                    </a:lnTo>
                    <a:lnTo>
                      <a:pt x="2562" y="790"/>
                    </a:lnTo>
                    <a:lnTo>
                      <a:pt x="2553" y="771"/>
                    </a:lnTo>
                    <a:lnTo>
                      <a:pt x="2543" y="743"/>
                    </a:lnTo>
                    <a:lnTo>
                      <a:pt x="2524" y="714"/>
                    </a:lnTo>
                    <a:lnTo>
                      <a:pt x="2514" y="695"/>
                    </a:lnTo>
                    <a:lnTo>
                      <a:pt x="2496" y="695"/>
                    </a:lnTo>
                    <a:lnTo>
                      <a:pt x="2486" y="695"/>
                    </a:lnTo>
                    <a:lnTo>
                      <a:pt x="2486" y="705"/>
                    </a:lnTo>
                    <a:lnTo>
                      <a:pt x="2486" y="714"/>
                    </a:lnTo>
                    <a:lnTo>
                      <a:pt x="2486" y="723"/>
                    </a:lnTo>
                    <a:lnTo>
                      <a:pt x="2476" y="723"/>
                    </a:lnTo>
                    <a:lnTo>
                      <a:pt x="2467" y="733"/>
                    </a:lnTo>
                    <a:lnTo>
                      <a:pt x="2448" y="743"/>
                    </a:lnTo>
                    <a:lnTo>
                      <a:pt x="2438" y="733"/>
                    </a:lnTo>
                    <a:lnTo>
                      <a:pt x="2438" y="723"/>
                    </a:lnTo>
                    <a:lnTo>
                      <a:pt x="2429" y="723"/>
                    </a:lnTo>
                    <a:lnTo>
                      <a:pt x="2400" y="714"/>
                    </a:lnTo>
                    <a:lnTo>
                      <a:pt x="2391" y="705"/>
                    </a:lnTo>
                    <a:lnTo>
                      <a:pt x="2381" y="695"/>
                    </a:lnTo>
                    <a:lnTo>
                      <a:pt x="2381" y="666"/>
                    </a:lnTo>
                    <a:lnTo>
                      <a:pt x="2372" y="647"/>
                    </a:lnTo>
                    <a:lnTo>
                      <a:pt x="2362" y="628"/>
                    </a:lnTo>
                    <a:lnTo>
                      <a:pt x="2324" y="562"/>
                    </a:lnTo>
                    <a:lnTo>
                      <a:pt x="2315" y="543"/>
                    </a:lnTo>
                    <a:lnTo>
                      <a:pt x="2315" y="523"/>
                    </a:lnTo>
                    <a:lnTo>
                      <a:pt x="2315" y="505"/>
                    </a:lnTo>
                    <a:lnTo>
                      <a:pt x="2315" y="495"/>
                    </a:lnTo>
                    <a:lnTo>
                      <a:pt x="2315" y="476"/>
                    </a:lnTo>
                    <a:lnTo>
                      <a:pt x="2296" y="447"/>
                    </a:lnTo>
                    <a:lnTo>
                      <a:pt x="2286" y="409"/>
                    </a:lnTo>
                    <a:lnTo>
                      <a:pt x="2276" y="371"/>
                    </a:lnTo>
                    <a:lnTo>
                      <a:pt x="2267" y="362"/>
                    </a:lnTo>
                    <a:lnTo>
                      <a:pt x="2258" y="324"/>
                    </a:lnTo>
                    <a:lnTo>
                      <a:pt x="2210" y="295"/>
                    </a:lnTo>
                    <a:lnTo>
                      <a:pt x="2200" y="285"/>
                    </a:lnTo>
                    <a:lnTo>
                      <a:pt x="1762" y="276"/>
                    </a:lnTo>
                    <a:lnTo>
                      <a:pt x="1743" y="276"/>
                    </a:lnTo>
                    <a:lnTo>
                      <a:pt x="1724" y="295"/>
                    </a:lnTo>
                    <a:lnTo>
                      <a:pt x="1696" y="324"/>
                    </a:lnTo>
                    <a:lnTo>
                      <a:pt x="1676" y="352"/>
                    </a:lnTo>
                    <a:lnTo>
                      <a:pt x="1657" y="390"/>
                    </a:lnTo>
                    <a:lnTo>
                      <a:pt x="1638" y="428"/>
                    </a:lnTo>
                    <a:lnTo>
                      <a:pt x="1629" y="457"/>
                    </a:lnTo>
                    <a:lnTo>
                      <a:pt x="1619" y="495"/>
                    </a:lnTo>
                    <a:lnTo>
                      <a:pt x="1600" y="543"/>
                    </a:lnTo>
                    <a:lnTo>
                      <a:pt x="1600" y="562"/>
                    </a:lnTo>
                    <a:lnTo>
                      <a:pt x="1600" y="581"/>
                    </a:lnTo>
                    <a:lnTo>
                      <a:pt x="1610" y="609"/>
                    </a:lnTo>
                    <a:lnTo>
                      <a:pt x="1648" y="657"/>
                    </a:lnTo>
                    <a:lnTo>
                      <a:pt x="1648" y="676"/>
                    </a:lnTo>
                    <a:lnTo>
                      <a:pt x="1638" y="685"/>
                    </a:lnTo>
                    <a:lnTo>
                      <a:pt x="1619" y="695"/>
                    </a:lnTo>
                    <a:lnTo>
                      <a:pt x="1600" y="695"/>
                    </a:lnTo>
                    <a:lnTo>
                      <a:pt x="1534" y="695"/>
                    </a:lnTo>
                    <a:lnTo>
                      <a:pt x="1286" y="600"/>
                    </a:lnTo>
                    <a:lnTo>
                      <a:pt x="1229" y="362"/>
                    </a:lnTo>
                    <a:lnTo>
                      <a:pt x="1181" y="276"/>
                    </a:lnTo>
                    <a:lnTo>
                      <a:pt x="1172" y="266"/>
                    </a:lnTo>
                    <a:lnTo>
                      <a:pt x="1172" y="247"/>
                    </a:lnTo>
                    <a:lnTo>
                      <a:pt x="1162" y="181"/>
                    </a:lnTo>
                    <a:lnTo>
                      <a:pt x="1162" y="162"/>
                    </a:lnTo>
                    <a:lnTo>
                      <a:pt x="1153" y="143"/>
                    </a:lnTo>
                    <a:lnTo>
                      <a:pt x="1134" y="133"/>
                    </a:lnTo>
                    <a:lnTo>
                      <a:pt x="1134" y="124"/>
                    </a:lnTo>
                    <a:lnTo>
                      <a:pt x="1124" y="114"/>
                    </a:lnTo>
                    <a:lnTo>
                      <a:pt x="1115" y="104"/>
                    </a:lnTo>
                    <a:lnTo>
                      <a:pt x="1095" y="104"/>
                    </a:lnTo>
                    <a:lnTo>
                      <a:pt x="1077" y="133"/>
                    </a:lnTo>
                    <a:lnTo>
                      <a:pt x="1057" y="162"/>
                    </a:lnTo>
                    <a:lnTo>
                      <a:pt x="1048" y="171"/>
                    </a:lnTo>
                    <a:lnTo>
                      <a:pt x="1038" y="181"/>
                    </a:lnTo>
                    <a:lnTo>
                      <a:pt x="1029" y="171"/>
                    </a:lnTo>
                    <a:lnTo>
                      <a:pt x="1019" y="152"/>
                    </a:lnTo>
                    <a:lnTo>
                      <a:pt x="1019" y="143"/>
                    </a:lnTo>
                    <a:lnTo>
                      <a:pt x="1010" y="143"/>
                    </a:lnTo>
                    <a:lnTo>
                      <a:pt x="1000" y="143"/>
                    </a:lnTo>
                    <a:lnTo>
                      <a:pt x="981" y="152"/>
                    </a:lnTo>
                    <a:lnTo>
                      <a:pt x="972" y="152"/>
                    </a:lnTo>
                    <a:lnTo>
                      <a:pt x="962" y="143"/>
                    </a:lnTo>
                    <a:lnTo>
                      <a:pt x="952" y="133"/>
                    </a:lnTo>
                    <a:lnTo>
                      <a:pt x="924" y="124"/>
                    </a:lnTo>
                    <a:lnTo>
                      <a:pt x="924" y="114"/>
                    </a:lnTo>
                    <a:lnTo>
                      <a:pt x="924" y="104"/>
                    </a:lnTo>
                    <a:lnTo>
                      <a:pt x="924" y="95"/>
                    </a:lnTo>
                    <a:lnTo>
                      <a:pt x="934" y="95"/>
                    </a:lnTo>
                    <a:lnTo>
                      <a:pt x="952" y="86"/>
                    </a:lnTo>
                    <a:lnTo>
                      <a:pt x="962" y="86"/>
                    </a:lnTo>
                    <a:lnTo>
                      <a:pt x="962" y="76"/>
                    </a:lnTo>
                    <a:lnTo>
                      <a:pt x="943" y="66"/>
                    </a:lnTo>
                    <a:lnTo>
                      <a:pt x="886" y="86"/>
                    </a:lnTo>
                    <a:lnTo>
                      <a:pt x="876" y="86"/>
                    </a:lnTo>
                    <a:lnTo>
                      <a:pt x="857" y="76"/>
                    </a:lnTo>
                    <a:lnTo>
                      <a:pt x="819" y="57"/>
                    </a:lnTo>
                    <a:lnTo>
                      <a:pt x="810" y="57"/>
                    </a:lnTo>
                    <a:lnTo>
                      <a:pt x="800" y="38"/>
                    </a:lnTo>
                    <a:lnTo>
                      <a:pt x="791" y="9"/>
                    </a:lnTo>
                    <a:lnTo>
                      <a:pt x="781" y="0"/>
                    </a:lnTo>
                    <a:lnTo>
                      <a:pt x="762" y="0"/>
                    </a:lnTo>
                    <a:lnTo>
                      <a:pt x="714" y="9"/>
                    </a:lnTo>
                    <a:lnTo>
                      <a:pt x="705" y="19"/>
                    </a:lnTo>
                    <a:lnTo>
                      <a:pt x="705" y="38"/>
                    </a:lnTo>
                    <a:lnTo>
                      <a:pt x="705" y="47"/>
                    </a:lnTo>
                    <a:lnTo>
                      <a:pt x="705" y="57"/>
                    </a:lnTo>
                    <a:lnTo>
                      <a:pt x="705" y="66"/>
                    </a:lnTo>
                    <a:lnTo>
                      <a:pt x="696" y="66"/>
                    </a:lnTo>
                    <a:lnTo>
                      <a:pt x="686" y="76"/>
                    </a:lnTo>
                    <a:lnTo>
                      <a:pt x="676" y="76"/>
                    </a:lnTo>
                    <a:lnTo>
                      <a:pt x="619" y="19"/>
                    </a:lnTo>
                    <a:lnTo>
                      <a:pt x="600" y="9"/>
                    </a:lnTo>
                    <a:lnTo>
                      <a:pt x="591" y="9"/>
                    </a:lnTo>
                    <a:lnTo>
                      <a:pt x="581" y="19"/>
                    </a:lnTo>
                    <a:lnTo>
                      <a:pt x="572" y="28"/>
                    </a:lnTo>
                    <a:lnTo>
                      <a:pt x="562" y="28"/>
                    </a:lnTo>
                    <a:lnTo>
                      <a:pt x="553" y="28"/>
                    </a:lnTo>
                    <a:lnTo>
                      <a:pt x="505" y="9"/>
                    </a:lnTo>
                    <a:lnTo>
                      <a:pt x="495" y="9"/>
                    </a:lnTo>
                    <a:lnTo>
                      <a:pt x="486" y="28"/>
                    </a:lnTo>
                    <a:lnTo>
                      <a:pt x="476" y="47"/>
                    </a:lnTo>
                    <a:lnTo>
                      <a:pt x="467" y="66"/>
                    </a:lnTo>
                    <a:lnTo>
                      <a:pt x="448" y="152"/>
                    </a:lnTo>
                    <a:lnTo>
                      <a:pt x="448" y="219"/>
                    </a:lnTo>
                    <a:lnTo>
                      <a:pt x="438" y="257"/>
                    </a:lnTo>
                    <a:lnTo>
                      <a:pt x="419" y="314"/>
                    </a:lnTo>
                    <a:lnTo>
                      <a:pt x="419" y="352"/>
                    </a:lnTo>
                    <a:lnTo>
                      <a:pt x="410" y="381"/>
                    </a:lnTo>
                    <a:lnTo>
                      <a:pt x="391" y="457"/>
                    </a:lnTo>
                    <a:lnTo>
                      <a:pt x="353" y="495"/>
                    </a:lnTo>
                    <a:lnTo>
                      <a:pt x="305" y="505"/>
                    </a:lnTo>
                    <a:lnTo>
                      <a:pt x="267" y="505"/>
                    </a:lnTo>
                    <a:lnTo>
                      <a:pt x="238" y="485"/>
                    </a:lnTo>
                    <a:lnTo>
                      <a:pt x="248" y="400"/>
                    </a:lnTo>
                    <a:lnTo>
                      <a:pt x="229" y="362"/>
                    </a:lnTo>
                    <a:lnTo>
                      <a:pt x="219" y="342"/>
                    </a:lnTo>
                    <a:lnTo>
                      <a:pt x="200" y="324"/>
                    </a:lnTo>
                    <a:lnTo>
                      <a:pt x="191" y="285"/>
                    </a:lnTo>
                    <a:lnTo>
                      <a:pt x="181" y="257"/>
                    </a:lnTo>
                    <a:lnTo>
                      <a:pt x="172" y="219"/>
                    </a:lnTo>
                    <a:lnTo>
                      <a:pt x="152" y="209"/>
                    </a:lnTo>
                    <a:lnTo>
                      <a:pt x="76" y="228"/>
                    </a:lnTo>
                    <a:lnTo>
                      <a:pt x="57" y="238"/>
                    </a:lnTo>
                    <a:lnTo>
                      <a:pt x="19" y="304"/>
                    </a:lnTo>
                    <a:lnTo>
                      <a:pt x="10" y="314"/>
                    </a:lnTo>
                    <a:lnTo>
                      <a:pt x="10" y="333"/>
                    </a:lnTo>
                    <a:lnTo>
                      <a:pt x="10" y="352"/>
                    </a:lnTo>
                    <a:lnTo>
                      <a:pt x="19" y="362"/>
                    </a:lnTo>
                    <a:lnTo>
                      <a:pt x="57" y="362"/>
                    </a:lnTo>
                    <a:lnTo>
                      <a:pt x="19" y="381"/>
                    </a:lnTo>
                    <a:lnTo>
                      <a:pt x="10" y="390"/>
                    </a:lnTo>
                    <a:lnTo>
                      <a:pt x="0" y="409"/>
                    </a:lnTo>
                    <a:lnTo>
                      <a:pt x="10" y="428"/>
                    </a:lnTo>
                    <a:lnTo>
                      <a:pt x="29" y="438"/>
                    </a:lnTo>
                    <a:lnTo>
                      <a:pt x="67" y="457"/>
                    </a:lnTo>
                    <a:lnTo>
                      <a:pt x="57" y="467"/>
                    </a:lnTo>
                    <a:lnTo>
                      <a:pt x="57" y="476"/>
                    </a:lnTo>
                    <a:lnTo>
                      <a:pt x="57" y="485"/>
                    </a:lnTo>
                    <a:lnTo>
                      <a:pt x="67" y="505"/>
                    </a:lnTo>
                    <a:lnTo>
                      <a:pt x="67" y="533"/>
                    </a:lnTo>
                    <a:lnTo>
                      <a:pt x="67" y="543"/>
                    </a:lnTo>
                    <a:lnTo>
                      <a:pt x="76" y="552"/>
                    </a:lnTo>
                    <a:lnTo>
                      <a:pt x="86" y="552"/>
                    </a:lnTo>
                    <a:lnTo>
                      <a:pt x="86" y="562"/>
                    </a:lnTo>
                    <a:lnTo>
                      <a:pt x="86" y="609"/>
                    </a:lnTo>
                    <a:lnTo>
                      <a:pt x="86" y="619"/>
                    </a:lnTo>
                    <a:lnTo>
                      <a:pt x="76" y="638"/>
                    </a:lnTo>
                    <a:lnTo>
                      <a:pt x="76" y="647"/>
                    </a:lnTo>
                    <a:lnTo>
                      <a:pt x="67" y="657"/>
                    </a:lnTo>
                    <a:lnTo>
                      <a:pt x="76" y="676"/>
                    </a:lnTo>
                    <a:lnTo>
                      <a:pt x="57" y="685"/>
                    </a:lnTo>
                    <a:lnTo>
                      <a:pt x="48" y="705"/>
                    </a:lnTo>
                    <a:lnTo>
                      <a:pt x="48" y="733"/>
                    </a:lnTo>
                    <a:lnTo>
                      <a:pt x="57" y="743"/>
                    </a:lnTo>
                    <a:lnTo>
                      <a:pt x="76" y="743"/>
                    </a:lnTo>
                    <a:lnTo>
                      <a:pt x="76" y="762"/>
                    </a:lnTo>
                    <a:lnTo>
                      <a:pt x="76" y="781"/>
                    </a:lnTo>
                    <a:lnTo>
                      <a:pt x="95" y="828"/>
                    </a:lnTo>
                    <a:lnTo>
                      <a:pt x="105" y="847"/>
                    </a:lnTo>
                    <a:lnTo>
                      <a:pt x="105" y="857"/>
                    </a:lnTo>
                    <a:lnTo>
                      <a:pt x="105" y="866"/>
                    </a:lnTo>
                    <a:lnTo>
                      <a:pt x="105" y="886"/>
                    </a:lnTo>
                    <a:lnTo>
                      <a:pt x="105" y="895"/>
                    </a:lnTo>
                    <a:lnTo>
                      <a:pt x="114" y="895"/>
                    </a:lnTo>
                    <a:lnTo>
                      <a:pt x="114" y="904"/>
                    </a:lnTo>
                    <a:lnTo>
                      <a:pt x="114" y="914"/>
                    </a:lnTo>
                    <a:lnTo>
                      <a:pt x="124" y="914"/>
                    </a:lnTo>
                    <a:lnTo>
                      <a:pt x="124" y="933"/>
                    </a:lnTo>
                    <a:lnTo>
                      <a:pt x="114" y="933"/>
                    </a:lnTo>
                    <a:lnTo>
                      <a:pt x="114" y="943"/>
                    </a:lnTo>
                    <a:lnTo>
                      <a:pt x="105" y="952"/>
                    </a:lnTo>
                    <a:lnTo>
                      <a:pt x="105" y="961"/>
                    </a:lnTo>
                    <a:lnTo>
                      <a:pt x="105" y="1000"/>
                    </a:lnTo>
                    <a:lnTo>
                      <a:pt x="95" y="1000"/>
                    </a:lnTo>
                    <a:lnTo>
                      <a:pt x="95" y="1009"/>
                    </a:lnTo>
                    <a:lnTo>
                      <a:pt x="95" y="1019"/>
                    </a:lnTo>
                    <a:lnTo>
                      <a:pt x="95" y="1038"/>
                    </a:lnTo>
                    <a:lnTo>
                      <a:pt x="105" y="1047"/>
                    </a:lnTo>
                    <a:lnTo>
                      <a:pt x="134" y="1066"/>
                    </a:lnTo>
                    <a:lnTo>
                      <a:pt x="124" y="1085"/>
                    </a:lnTo>
                    <a:lnTo>
                      <a:pt x="105" y="1085"/>
                    </a:lnTo>
                    <a:lnTo>
                      <a:pt x="105" y="1104"/>
                    </a:lnTo>
                    <a:lnTo>
                      <a:pt x="105" y="1133"/>
                    </a:lnTo>
                    <a:lnTo>
                      <a:pt x="86" y="1124"/>
                    </a:lnTo>
                    <a:lnTo>
                      <a:pt x="67" y="1133"/>
                    </a:lnTo>
                    <a:lnTo>
                      <a:pt x="67" y="1162"/>
                    </a:lnTo>
                    <a:lnTo>
                      <a:pt x="76" y="1190"/>
                    </a:lnTo>
                    <a:lnTo>
                      <a:pt x="86" y="1200"/>
                    </a:lnTo>
                    <a:lnTo>
                      <a:pt x="76" y="1209"/>
                    </a:lnTo>
                    <a:lnTo>
                      <a:pt x="76" y="1228"/>
                    </a:lnTo>
                    <a:lnTo>
                      <a:pt x="86" y="1238"/>
                    </a:lnTo>
                    <a:lnTo>
                      <a:pt x="105" y="1209"/>
                    </a:lnTo>
                    <a:lnTo>
                      <a:pt x="124" y="1209"/>
                    </a:lnTo>
                    <a:lnTo>
                      <a:pt x="143" y="1219"/>
                    </a:lnTo>
                    <a:lnTo>
                      <a:pt x="162" y="1200"/>
                    </a:lnTo>
                    <a:lnTo>
                      <a:pt x="172" y="1181"/>
                    </a:lnTo>
                    <a:lnTo>
                      <a:pt x="172" y="1171"/>
                    </a:lnTo>
                    <a:lnTo>
                      <a:pt x="191" y="1162"/>
                    </a:lnTo>
                    <a:lnTo>
                      <a:pt x="219" y="1114"/>
                    </a:lnTo>
                    <a:lnTo>
                      <a:pt x="219" y="1104"/>
                    </a:lnTo>
                    <a:lnTo>
                      <a:pt x="219" y="1124"/>
                    </a:lnTo>
                    <a:lnTo>
                      <a:pt x="210" y="1133"/>
                    </a:lnTo>
                    <a:lnTo>
                      <a:pt x="200" y="1162"/>
                    </a:lnTo>
                    <a:lnTo>
                      <a:pt x="172" y="1219"/>
                    </a:lnTo>
                    <a:lnTo>
                      <a:pt x="172" y="1228"/>
                    </a:lnTo>
                    <a:lnTo>
                      <a:pt x="172" y="1238"/>
                    </a:lnTo>
                    <a:lnTo>
                      <a:pt x="181" y="1228"/>
                    </a:lnTo>
                    <a:lnTo>
                      <a:pt x="191" y="1219"/>
                    </a:lnTo>
                    <a:lnTo>
                      <a:pt x="200" y="1209"/>
                    </a:lnTo>
                    <a:lnTo>
                      <a:pt x="200" y="1190"/>
                    </a:lnTo>
                    <a:lnTo>
                      <a:pt x="210" y="1181"/>
                    </a:lnTo>
                    <a:lnTo>
                      <a:pt x="219" y="1181"/>
                    </a:lnTo>
                    <a:lnTo>
                      <a:pt x="219" y="1209"/>
                    </a:lnTo>
                    <a:lnTo>
                      <a:pt x="238" y="1228"/>
                    </a:lnTo>
                    <a:lnTo>
                      <a:pt x="238" y="1238"/>
                    </a:lnTo>
                    <a:lnTo>
                      <a:pt x="219" y="1238"/>
                    </a:lnTo>
                    <a:lnTo>
                      <a:pt x="210" y="1247"/>
                    </a:lnTo>
                    <a:lnTo>
                      <a:pt x="200" y="1257"/>
                    </a:lnTo>
                    <a:lnTo>
                      <a:pt x="191" y="1267"/>
                    </a:lnTo>
                    <a:lnTo>
                      <a:pt x="200" y="1285"/>
                    </a:lnTo>
                    <a:lnTo>
                      <a:pt x="210" y="1295"/>
                    </a:lnTo>
                    <a:lnTo>
                      <a:pt x="229" y="1276"/>
                    </a:lnTo>
                    <a:lnTo>
                      <a:pt x="238" y="1276"/>
                    </a:lnTo>
                    <a:lnTo>
                      <a:pt x="238" y="1285"/>
                    </a:lnTo>
                    <a:lnTo>
                      <a:pt x="229" y="1295"/>
                    </a:lnTo>
                    <a:lnTo>
                      <a:pt x="219" y="1305"/>
                    </a:lnTo>
                    <a:lnTo>
                      <a:pt x="210" y="1324"/>
                    </a:lnTo>
                    <a:lnTo>
                      <a:pt x="200" y="1343"/>
                    </a:lnTo>
                    <a:lnTo>
                      <a:pt x="248" y="1305"/>
                    </a:lnTo>
                    <a:lnTo>
                      <a:pt x="276" y="1276"/>
                    </a:lnTo>
                    <a:lnTo>
                      <a:pt x="295" y="1247"/>
                    </a:lnTo>
                    <a:lnTo>
                      <a:pt x="305" y="1209"/>
                    </a:lnTo>
                    <a:lnTo>
                      <a:pt x="315" y="1162"/>
                    </a:lnTo>
                    <a:lnTo>
                      <a:pt x="315" y="1114"/>
                    </a:lnTo>
                    <a:lnTo>
                      <a:pt x="305" y="1076"/>
                    </a:lnTo>
                    <a:lnTo>
                      <a:pt x="315" y="1076"/>
                    </a:lnTo>
                    <a:lnTo>
                      <a:pt x="315" y="1095"/>
                    </a:lnTo>
                    <a:lnTo>
                      <a:pt x="333" y="1142"/>
                    </a:lnTo>
                    <a:lnTo>
                      <a:pt x="343" y="1162"/>
                    </a:lnTo>
                    <a:lnTo>
                      <a:pt x="353" y="1142"/>
                    </a:lnTo>
                    <a:lnTo>
                      <a:pt x="372" y="1114"/>
                    </a:lnTo>
                    <a:lnTo>
                      <a:pt x="381" y="1114"/>
                    </a:lnTo>
                    <a:lnTo>
                      <a:pt x="400" y="1133"/>
                    </a:lnTo>
                    <a:lnTo>
                      <a:pt x="372" y="1142"/>
                    </a:lnTo>
                    <a:lnTo>
                      <a:pt x="362" y="1152"/>
                    </a:lnTo>
                    <a:lnTo>
                      <a:pt x="353" y="1171"/>
                    </a:lnTo>
                    <a:lnTo>
                      <a:pt x="362" y="1181"/>
                    </a:lnTo>
                    <a:lnTo>
                      <a:pt x="324" y="1219"/>
                    </a:lnTo>
                    <a:lnTo>
                      <a:pt x="305" y="1247"/>
                    </a:lnTo>
                    <a:lnTo>
                      <a:pt x="286" y="1285"/>
                    </a:lnTo>
                    <a:lnTo>
                      <a:pt x="276" y="1324"/>
                    </a:lnTo>
                    <a:lnTo>
                      <a:pt x="276" y="1352"/>
                    </a:lnTo>
                    <a:lnTo>
                      <a:pt x="276" y="1371"/>
                    </a:lnTo>
                    <a:lnTo>
                      <a:pt x="305" y="1381"/>
                    </a:lnTo>
                    <a:lnTo>
                      <a:pt x="295" y="1362"/>
                    </a:lnTo>
                    <a:lnTo>
                      <a:pt x="295" y="1352"/>
                    </a:lnTo>
                    <a:lnTo>
                      <a:pt x="305" y="1362"/>
                    </a:lnTo>
                    <a:lnTo>
                      <a:pt x="315" y="1362"/>
                    </a:lnTo>
                    <a:lnTo>
                      <a:pt x="324" y="1362"/>
                    </a:lnTo>
                    <a:lnTo>
                      <a:pt x="333" y="1362"/>
                    </a:lnTo>
                    <a:lnTo>
                      <a:pt x="343" y="1352"/>
                    </a:lnTo>
                    <a:lnTo>
                      <a:pt x="353" y="1333"/>
                    </a:lnTo>
                    <a:lnTo>
                      <a:pt x="362" y="1324"/>
                    </a:lnTo>
                    <a:lnTo>
                      <a:pt x="400" y="1285"/>
                    </a:lnTo>
                    <a:lnTo>
                      <a:pt x="429" y="1285"/>
                    </a:lnTo>
                    <a:lnTo>
                      <a:pt x="438" y="1276"/>
                    </a:lnTo>
                    <a:lnTo>
                      <a:pt x="438" y="1257"/>
                    </a:lnTo>
                    <a:lnTo>
                      <a:pt x="457" y="1257"/>
                    </a:lnTo>
                    <a:lnTo>
                      <a:pt x="495" y="1257"/>
                    </a:lnTo>
                    <a:lnTo>
                      <a:pt x="524" y="1238"/>
                    </a:lnTo>
                    <a:lnTo>
                      <a:pt x="533" y="1238"/>
                    </a:lnTo>
                    <a:lnTo>
                      <a:pt x="543" y="1247"/>
                    </a:lnTo>
                    <a:lnTo>
                      <a:pt x="505" y="1276"/>
                    </a:lnTo>
                    <a:lnTo>
                      <a:pt x="495" y="1295"/>
                    </a:lnTo>
                    <a:lnTo>
                      <a:pt x="495" y="1324"/>
                    </a:lnTo>
                    <a:lnTo>
                      <a:pt x="505" y="1333"/>
                    </a:lnTo>
                    <a:lnTo>
                      <a:pt x="515" y="1343"/>
                    </a:lnTo>
                    <a:lnTo>
                      <a:pt x="515" y="1362"/>
                    </a:lnTo>
                    <a:lnTo>
                      <a:pt x="524" y="1390"/>
                    </a:lnTo>
                    <a:lnTo>
                      <a:pt x="533" y="1400"/>
                    </a:lnTo>
                    <a:lnTo>
                      <a:pt x="543" y="1409"/>
                    </a:lnTo>
                    <a:lnTo>
                      <a:pt x="553" y="1409"/>
                    </a:lnTo>
                    <a:lnTo>
                      <a:pt x="543" y="1419"/>
                    </a:lnTo>
                    <a:lnTo>
                      <a:pt x="543" y="1428"/>
                    </a:lnTo>
                    <a:lnTo>
                      <a:pt x="533" y="1428"/>
                    </a:lnTo>
                    <a:lnTo>
                      <a:pt x="524" y="1438"/>
                    </a:lnTo>
                    <a:lnTo>
                      <a:pt x="515" y="1438"/>
                    </a:lnTo>
                    <a:lnTo>
                      <a:pt x="515" y="1447"/>
                    </a:lnTo>
                    <a:lnTo>
                      <a:pt x="505" y="1533"/>
                    </a:lnTo>
                    <a:lnTo>
                      <a:pt x="505" y="1562"/>
                    </a:lnTo>
                    <a:lnTo>
                      <a:pt x="486" y="1562"/>
                    </a:lnTo>
                    <a:lnTo>
                      <a:pt x="486" y="1571"/>
                    </a:lnTo>
                    <a:lnTo>
                      <a:pt x="486" y="1581"/>
                    </a:lnTo>
                    <a:lnTo>
                      <a:pt x="476" y="1590"/>
                    </a:lnTo>
                    <a:lnTo>
                      <a:pt x="476" y="1600"/>
                    </a:lnTo>
                    <a:lnTo>
                      <a:pt x="476" y="1619"/>
                    </a:lnTo>
                    <a:lnTo>
                      <a:pt x="486" y="1628"/>
                    </a:lnTo>
                    <a:lnTo>
                      <a:pt x="486" y="1647"/>
                    </a:lnTo>
                    <a:lnTo>
                      <a:pt x="486" y="1666"/>
                    </a:lnTo>
                    <a:lnTo>
                      <a:pt x="476" y="1695"/>
                    </a:lnTo>
                    <a:lnTo>
                      <a:pt x="448" y="1752"/>
                    </a:lnTo>
                    <a:lnTo>
                      <a:pt x="438" y="1781"/>
                    </a:lnTo>
                    <a:lnTo>
                      <a:pt x="467" y="1790"/>
                    </a:lnTo>
                    <a:lnTo>
                      <a:pt x="457" y="1800"/>
                    </a:lnTo>
                    <a:lnTo>
                      <a:pt x="457" y="1809"/>
                    </a:lnTo>
                    <a:lnTo>
                      <a:pt x="448" y="1809"/>
                    </a:lnTo>
                    <a:lnTo>
                      <a:pt x="448" y="1819"/>
                    </a:lnTo>
                    <a:lnTo>
                      <a:pt x="457" y="1819"/>
                    </a:lnTo>
                    <a:lnTo>
                      <a:pt x="457" y="1828"/>
                    </a:lnTo>
                    <a:lnTo>
                      <a:pt x="419" y="1838"/>
                    </a:lnTo>
                    <a:lnTo>
                      <a:pt x="410" y="1857"/>
                    </a:lnTo>
                    <a:lnTo>
                      <a:pt x="419" y="1876"/>
                    </a:lnTo>
                    <a:lnTo>
                      <a:pt x="410" y="1886"/>
                    </a:lnTo>
                    <a:lnTo>
                      <a:pt x="400" y="1886"/>
                    </a:lnTo>
                    <a:lnTo>
                      <a:pt x="391" y="1904"/>
                    </a:lnTo>
                    <a:lnTo>
                      <a:pt x="410" y="1914"/>
                    </a:lnTo>
                    <a:lnTo>
                      <a:pt x="419" y="1933"/>
                    </a:lnTo>
                    <a:lnTo>
                      <a:pt x="438" y="1952"/>
                    </a:lnTo>
                    <a:lnTo>
                      <a:pt x="457" y="1981"/>
                    </a:lnTo>
                    <a:lnTo>
                      <a:pt x="467" y="1971"/>
                    </a:lnTo>
                    <a:lnTo>
                      <a:pt x="476" y="1971"/>
                    </a:lnTo>
                    <a:lnTo>
                      <a:pt x="495" y="1971"/>
                    </a:lnTo>
                    <a:lnTo>
                      <a:pt x="495" y="1981"/>
                    </a:lnTo>
                    <a:lnTo>
                      <a:pt x="486" y="1990"/>
                    </a:lnTo>
                    <a:lnTo>
                      <a:pt x="419" y="2067"/>
                    </a:lnTo>
                    <a:lnTo>
                      <a:pt x="419" y="2076"/>
                    </a:lnTo>
                    <a:lnTo>
                      <a:pt x="419" y="2095"/>
                    </a:lnTo>
                    <a:lnTo>
                      <a:pt x="429" y="2105"/>
                    </a:lnTo>
                    <a:lnTo>
                      <a:pt x="448" y="2105"/>
                    </a:lnTo>
                    <a:lnTo>
                      <a:pt x="457" y="2095"/>
                    </a:lnTo>
                    <a:lnTo>
                      <a:pt x="448" y="2076"/>
                    </a:lnTo>
                    <a:lnTo>
                      <a:pt x="467" y="2076"/>
                    </a:lnTo>
                    <a:lnTo>
                      <a:pt x="505" y="2095"/>
                    </a:lnTo>
                    <a:lnTo>
                      <a:pt x="524" y="2105"/>
                    </a:lnTo>
                    <a:lnTo>
                      <a:pt x="543" y="2105"/>
                    </a:lnTo>
                    <a:lnTo>
                      <a:pt x="562" y="2095"/>
                    </a:lnTo>
                    <a:lnTo>
                      <a:pt x="572" y="2085"/>
                    </a:lnTo>
                    <a:lnTo>
                      <a:pt x="562" y="2114"/>
                    </a:lnTo>
                    <a:lnTo>
                      <a:pt x="515" y="2114"/>
                    </a:lnTo>
                    <a:lnTo>
                      <a:pt x="515" y="2143"/>
                    </a:lnTo>
                    <a:lnTo>
                      <a:pt x="515" y="2152"/>
                    </a:lnTo>
                    <a:lnTo>
                      <a:pt x="524" y="2171"/>
                    </a:lnTo>
                    <a:lnTo>
                      <a:pt x="524" y="2181"/>
                    </a:lnTo>
                    <a:lnTo>
                      <a:pt x="533" y="2200"/>
                    </a:lnTo>
                    <a:lnTo>
                      <a:pt x="533" y="2209"/>
                    </a:lnTo>
                    <a:lnTo>
                      <a:pt x="543" y="2219"/>
                    </a:lnTo>
                    <a:lnTo>
                      <a:pt x="553" y="2209"/>
                    </a:lnTo>
                    <a:lnTo>
                      <a:pt x="553" y="2190"/>
                    </a:lnTo>
                    <a:lnTo>
                      <a:pt x="562" y="2190"/>
                    </a:lnTo>
                    <a:lnTo>
                      <a:pt x="572" y="2190"/>
                    </a:lnTo>
                    <a:lnTo>
                      <a:pt x="572" y="2200"/>
                    </a:lnTo>
                    <a:lnTo>
                      <a:pt x="562" y="2228"/>
                    </a:lnTo>
                    <a:lnTo>
                      <a:pt x="572" y="2247"/>
                    </a:lnTo>
                    <a:lnTo>
                      <a:pt x="600" y="2238"/>
                    </a:lnTo>
                    <a:lnTo>
                      <a:pt x="676" y="2257"/>
                    </a:lnTo>
                    <a:lnTo>
                      <a:pt x="734" y="2247"/>
                    </a:lnTo>
                    <a:lnTo>
                      <a:pt x="838" y="2200"/>
                    </a:lnTo>
                    <a:lnTo>
                      <a:pt x="857" y="2247"/>
                    </a:lnTo>
                    <a:lnTo>
                      <a:pt x="867" y="2266"/>
                    </a:lnTo>
                    <a:lnTo>
                      <a:pt x="867" y="2285"/>
                    </a:lnTo>
                    <a:lnTo>
                      <a:pt x="857" y="2305"/>
                    </a:lnTo>
                    <a:lnTo>
                      <a:pt x="857" y="2343"/>
                    </a:lnTo>
                    <a:lnTo>
                      <a:pt x="857" y="2352"/>
                    </a:lnTo>
                    <a:lnTo>
                      <a:pt x="867" y="2371"/>
                    </a:lnTo>
                    <a:lnTo>
                      <a:pt x="886" y="2390"/>
                    </a:lnTo>
                    <a:lnTo>
                      <a:pt x="905" y="2409"/>
                    </a:lnTo>
                    <a:lnTo>
                      <a:pt x="914" y="2428"/>
                    </a:lnTo>
                    <a:lnTo>
                      <a:pt x="924" y="2438"/>
                    </a:lnTo>
                    <a:lnTo>
                      <a:pt x="924" y="2448"/>
                    </a:lnTo>
                    <a:lnTo>
                      <a:pt x="924" y="2457"/>
                    </a:lnTo>
                    <a:lnTo>
                      <a:pt x="914" y="2476"/>
                    </a:lnTo>
                    <a:lnTo>
                      <a:pt x="905" y="2495"/>
                    </a:lnTo>
                    <a:lnTo>
                      <a:pt x="905" y="2504"/>
                    </a:lnTo>
                    <a:lnTo>
                      <a:pt x="905" y="2524"/>
                    </a:lnTo>
                    <a:lnTo>
                      <a:pt x="914" y="2543"/>
                    </a:lnTo>
                    <a:lnTo>
                      <a:pt x="934" y="2609"/>
                    </a:lnTo>
                    <a:lnTo>
                      <a:pt x="943" y="2619"/>
                    </a:lnTo>
                    <a:lnTo>
                      <a:pt x="952" y="2628"/>
                    </a:lnTo>
                    <a:lnTo>
                      <a:pt x="972" y="2628"/>
                    </a:lnTo>
                    <a:lnTo>
                      <a:pt x="981" y="2628"/>
                    </a:lnTo>
                    <a:lnTo>
                      <a:pt x="991" y="2619"/>
                    </a:lnTo>
                    <a:lnTo>
                      <a:pt x="1000" y="2609"/>
                    </a:lnTo>
                    <a:lnTo>
                      <a:pt x="1010" y="2600"/>
                    </a:lnTo>
                    <a:lnTo>
                      <a:pt x="1010" y="2590"/>
                    </a:lnTo>
                    <a:lnTo>
                      <a:pt x="1019" y="2581"/>
                    </a:lnTo>
                    <a:lnTo>
                      <a:pt x="1048" y="2552"/>
                    </a:lnTo>
                    <a:lnTo>
                      <a:pt x="1057" y="2552"/>
                    </a:lnTo>
                    <a:lnTo>
                      <a:pt x="1086" y="2552"/>
                    </a:lnTo>
                    <a:lnTo>
                      <a:pt x="1105" y="2552"/>
                    </a:lnTo>
                    <a:lnTo>
                      <a:pt x="1115" y="2562"/>
                    </a:lnTo>
                    <a:lnTo>
                      <a:pt x="1124" y="2571"/>
                    </a:lnTo>
                    <a:lnTo>
                      <a:pt x="1153" y="2609"/>
                    </a:lnTo>
                    <a:lnTo>
                      <a:pt x="1172" y="2619"/>
                    </a:lnTo>
                    <a:lnTo>
                      <a:pt x="1181" y="2619"/>
                    </a:lnTo>
                    <a:lnTo>
                      <a:pt x="1200" y="2609"/>
                    </a:lnTo>
                    <a:lnTo>
                      <a:pt x="1210" y="2609"/>
                    </a:lnTo>
                    <a:lnTo>
                      <a:pt x="1210" y="2619"/>
                    </a:lnTo>
                    <a:lnTo>
                      <a:pt x="1219" y="2628"/>
                    </a:lnTo>
                    <a:lnTo>
                      <a:pt x="1229" y="2628"/>
                    </a:lnTo>
                    <a:lnTo>
                      <a:pt x="1238" y="2638"/>
                    </a:lnTo>
                    <a:lnTo>
                      <a:pt x="1295" y="2647"/>
                    </a:lnTo>
                    <a:lnTo>
                      <a:pt x="1305" y="2647"/>
                    </a:lnTo>
                    <a:lnTo>
                      <a:pt x="1305" y="2657"/>
                    </a:lnTo>
                    <a:lnTo>
                      <a:pt x="1295" y="2666"/>
                    </a:lnTo>
                    <a:lnTo>
                      <a:pt x="1295" y="2676"/>
                    </a:lnTo>
                    <a:lnTo>
                      <a:pt x="1286" y="2704"/>
                    </a:lnTo>
                    <a:lnTo>
                      <a:pt x="1286" y="2714"/>
                    </a:lnTo>
                    <a:lnTo>
                      <a:pt x="1286" y="2733"/>
                    </a:lnTo>
                    <a:lnTo>
                      <a:pt x="1295" y="2743"/>
                    </a:lnTo>
                    <a:lnTo>
                      <a:pt x="1324" y="2752"/>
                    </a:lnTo>
                    <a:lnTo>
                      <a:pt x="1343" y="2752"/>
                    </a:lnTo>
                    <a:lnTo>
                      <a:pt x="1353" y="2762"/>
                    </a:lnTo>
                    <a:lnTo>
                      <a:pt x="1362" y="2771"/>
                    </a:lnTo>
                    <a:lnTo>
                      <a:pt x="1362" y="2781"/>
                    </a:lnTo>
                    <a:lnTo>
                      <a:pt x="1372" y="2790"/>
                    </a:lnTo>
                    <a:lnTo>
                      <a:pt x="1419" y="2800"/>
                    </a:lnTo>
                    <a:lnTo>
                      <a:pt x="1429" y="2790"/>
                    </a:lnTo>
                    <a:lnTo>
                      <a:pt x="1438" y="2771"/>
                    </a:lnTo>
                    <a:lnTo>
                      <a:pt x="1476" y="2695"/>
                    </a:lnTo>
                    <a:lnTo>
                      <a:pt x="1496" y="2676"/>
                    </a:lnTo>
                    <a:lnTo>
                      <a:pt x="1514" y="2657"/>
                    </a:lnTo>
                    <a:lnTo>
                      <a:pt x="1524" y="2657"/>
                    </a:lnTo>
                    <a:lnTo>
                      <a:pt x="1534" y="2647"/>
                    </a:lnTo>
                    <a:lnTo>
                      <a:pt x="1543" y="2609"/>
                    </a:lnTo>
                    <a:lnTo>
                      <a:pt x="1553" y="2590"/>
                    </a:lnTo>
                    <a:lnTo>
                      <a:pt x="1572" y="2581"/>
                    </a:lnTo>
                    <a:lnTo>
                      <a:pt x="1591" y="2571"/>
                    </a:lnTo>
                    <a:lnTo>
                      <a:pt x="1619" y="2543"/>
                    </a:lnTo>
                    <a:lnTo>
                      <a:pt x="1667" y="2486"/>
                    </a:lnTo>
                    <a:lnTo>
                      <a:pt x="1696" y="2466"/>
                    </a:lnTo>
                    <a:lnTo>
                      <a:pt x="1705" y="2457"/>
                    </a:lnTo>
                    <a:lnTo>
                      <a:pt x="1714" y="2438"/>
                    </a:lnTo>
                    <a:lnTo>
                      <a:pt x="1753" y="2362"/>
                    </a:lnTo>
                    <a:lnTo>
                      <a:pt x="1781" y="2305"/>
                    </a:lnTo>
                    <a:lnTo>
                      <a:pt x="1800" y="2285"/>
                    </a:lnTo>
                    <a:lnTo>
                      <a:pt x="1810" y="2266"/>
                    </a:lnTo>
                    <a:lnTo>
                      <a:pt x="1819" y="2247"/>
                    </a:lnTo>
                    <a:lnTo>
                      <a:pt x="1819" y="2200"/>
                    </a:lnTo>
                    <a:lnTo>
                      <a:pt x="1819" y="2181"/>
                    </a:lnTo>
                    <a:lnTo>
                      <a:pt x="1829" y="2162"/>
                    </a:lnTo>
                    <a:lnTo>
                      <a:pt x="1848" y="2133"/>
                    </a:lnTo>
                    <a:lnTo>
                      <a:pt x="1848" y="2124"/>
                    </a:lnTo>
                    <a:lnTo>
                      <a:pt x="1848" y="2095"/>
                    </a:lnTo>
                    <a:lnTo>
                      <a:pt x="1838" y="2076"/>
                    </a:lnTo>
                    <a:lnTo>
                      <a:pt x="1838" y="2067"/>
                    </a:lnTo>
                    <a:lnTo>
                      <a:pt x="1848" y="2038"/>
                    </a:lnTo>
                    <a:lnTo>
                      <a:pt x="1857" y="2019"/>
                    </a:lnTo>
                    <a:lnTo>
                      <a:pt x="1857" y="2009"/>
                    </a:lnTo>
                    <a:lnTo>
                      <a:pt x="1867" y="2000"/>
                    </a:lnTo>
                    <a:lnTo>
                      <a:pt x="1877" y="1990"/>
                    </a:lnTo>
                    <a:lnTo>
                      <a:pt x="1877" y="1971"/>
                    </a:lnTo>
                    <a:lnTo>
                      <a:pt x="1877" y="1952"/>
                    </a:lnTo>
                    <a:lnTo>
                      <a:pt x="1857" y="1886"/>
                    </a:lnTo>
                    <a:lnTo>
                      <a:pt x="1895" y="1895"/>
                    </a:lnTo>
                    <a:lnTo>
                      <a:pt x="1915" y="1895"/>
                    </a:lnTo>
                    <a:lnTo>
                      <a:pt x="1991" y="1886"/>
                    </a:lnTo>
                    <a:lnTo>
                      <a:pt x="2000" y="1895"/>
                    </a:lnTo>
                    <a:lnTo>
                      <a:pt x="2019" y="1904"/>
                    </a:lnTo>
                    <a:lnTo>
                      <a:pt x="2038" y="1924"/>
                    </a:lnTo>
                    <a:lnTo>
                      <a:pt x="2048" y="1924"/>
                    </a:lnTo>
                    <a:lnTo>
                      <a:pt x="2057" y="1924"/>
                    </a:lnTo>
                    <a:lnTo>
                      <a:pt x="2057" y="1914"/>
                    </a:lnTo>
                    <a:lnTo>
                      <a:pt x="2067" y="1904"/>
                    </a:lnTo>
                    <a:lnTo>
                      <a:pt x="2067" y="1895"/>
                    </a:lnTo>
                    <a:lnTo>
                      <a:pt x="2067" y="1886"/>
                    </a:lnTo>
                    <a:lnTo>
                      <a:pt x="2067" y="1876"/>
                    </a:lnTo>
                    <a:lnTo>
                      <a:pt x="2076" y="1866"/>
                    </a:lnTo>
                    <a:lnTo>
                      <a:pt x="2115" y="1847"/>
                    </a:lnTo>
                    <a:lnTo>
                      <a:pt x="2162" y="1819"/>
                    </a:lnTo>
                    <a:lnTo>
                      <a:pt x="2191" y="1809"/>
                    </a:lnTo>
                    <a:lnTo>
                      <a:pt x="2200" y="1790"/>
                    </a:lnTo>
                    <a:lnTo>
                      <a:pt x="2210" y="1771"/>
                    </a:lnTo>
                    <a:lnTo>
                      <a:pt x="2210" y="1762"/>
                    </a:lnTo>
                    <a:lnTo>
                      <a:pt x="2210" y="1743"/>
                    </a:lnTo>
                    <a:lnTo>
                      <a:pt x="2210" y="1704"/>
                    </a:lnTo>
                    <a:lnTo>
                      <a:pt x="2200" y="1695"/>
                    </a:lnTo>
                    <a:lnTo>
                      <a:pt x="2343" y="1400"/>
                    </a:lnTo>
                    <a:close/>
                    <a:moveTo>
                      <a:pt x="391" y="1704"/>
                    </a:moveTo>
                    <a:lnTo>
                      <a:pt x="400" y="1686"/>
                    </a:lnTo>
                    <a:lnTo>
                      <a:pt x="410" y="1676"/>
                    </a:lnTo>
                    <a:lnTo>
                      <a:pt x="429" y="1676"/>
                    </a:lnTo>
                    <a:lnTo>
                      <a:pt x="419" y="1695"/>
                    </a:lnTo>
                    <a:lnTo>
                      <a:pt x="429" y="1704"/>
                    </a:lnTo>
                    <a:lnTo>
                      <a:pt x="438" y="1695"/>
                    </a:lnTo>
                    <a:lnTo>
                      <a:pt x="448" y="1657"/>
                    </a:lnTo>
                    <a:lnTo>
                      <a:pt x="448" y="1647"/>
                    </a:lnTo>
                    <a:lnTo>
                      <a:pt x="448" y="1638"/>
                    </a:lnTo>
                    <a:lnTo>
                      <a:pt x="448" y="1619"/>
                    </a:lnTo>
                    <a:lnTo>
                      <a:pt x="429" y="1609"/>
                    </a:lnTo>
                    <a:lnTo>
                      <a:pt x="419" y="1619"/>
                    </a:lnTo>
                    <a:lnTo>
                      <a:pt x="400" y="1628"/>
                    </a:lnTo>
                    <a:lnTo>
                      <a:pt x="391" y="1638"/>
                    </a:lnTo>
                    <a:lnTo>
                      <a:pt x="324" y="1638"/>
                    </a:lnTo>
                    <a:lnTo>
                      <a:pt x="295" y="1628"/>
                    </a:lnTo>
                    <a:lnTo>
                      <a:pt x="276" y="1638"/>
                    </a:lnTo>
                    <a:lnTo>
                      <a:pt x="276" y="1657"/>
                    </a:lnTo>
                    <a:lnTo>
                      <a:pt x="276" y="1676"/>
                    </a:lnTo>
                    <a:lnTo>
                      <a:pt x="295" y="1686"/>
                    </a:lnTo>
                    <a:lnTo>
                      <a:pt x="305" y="1686"/>
                    </a:lnTo>
                    <a:lnTo>
                      <a:pt x="324" y="1686"/>
                    </a:lnTo>
                    <a:lnTo>
                      <a:pt x="315" y="1695"/>
                    </a:lnTo>
                    <a:lnTo>
                      <a:pt x="295" y="1686"/>
                    </a:lnTo>
                    <a:lnTo>
                      <a:pt x="286" y="1695"/>
                    </a:lnTo>
                    <a:lnTo>
                      <a:pt x="286" y="1704"/>
                    </a:lnTo>
                    <a:lnTo>
                      <a:pt x="286" y="1714"/>
                    </a:lnTo>
                    <a:lnTo>
                      <a:pt x="295" y="1724"/>
                    </a:lnTo>
                    <a:lnTo>
                      <a:pt x="295" y="1743"/>
                    </a:lnTo>
                    <a:lnTo>
                      <a:pt x="295" y="1752"/>
                    </a:lnTo>
                    <a:lnTo>
                      <a:pt x="295" y="1762"/>
                    </a:lnTo>
                    <a:lnTo>
                      <a:pt x="315" y="1762"/>
                    </a:lnTo>
                    <a:lnTo>
                      <a:pt x="324" y="1771"/>
                    </a:lnTo>
                    <a:lnTo>
                      <a:pt x="333" y="1781"/>
                    </a:lnTo>
                    <a:lnTo>
                      <a:pt x="343" y="1781"/>
                    </a:lnTo>
                    <a:lnTo>
                      <a:pt x="353" y="1771"/>
                    </a:lnTo>
                    <a:lnTo>
                      <a:pt x="353" y="1762"/>
                    </a:lnTo>
                    <a:lnTo>
                      <a:pt x="362" y="1752"/>
                    </a:lnTo>
                    <a:lnTo>
                      <a:pt x="372" y="1762"/>
                    </a:lnTo>
                    <a:lnTo>
                      <a:pt x="381" y="1752"/>
                    </a:lnTo>
                    <a:lnTo>
                      <a:pt x="391" y="1743"/>
                    </a:lnTo>
                    <a:lnTo>
                      <a:pt x="391" y="1704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797" name="Freeform 3">
                <a:extLst>
                  <a:ext uri="{FF2B5EF4-FFF2-40B4-BE49-F238E27FC236}">
                    <a16:creationId xmlns:a16="http://schemas.microsoft.com/office/drawing/2014/main" id="{F8F73EBA-C428-E948-AC70-6C362DF2F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2438" y="3529013"/>
                <a:ext cx="1138237" cy="1046162"/>
              </a:xfrm>
              <a:custGeom>
                <a:avLst/>
                <a:gdLst>
                  <a:gd name="T0" fmla="*/ 812204 w 3163"/>
                  <a:gd name="T1" fmla="*/ 720001 h 2906"/>
                  <a:gd name="T2" fmla="*/ 836315 w 3163"/>
                  <a:gd name="T3" fmla="*/ 744121 h 2906"/>
                  <a:gd name="T4" fmla="*/ 843152 w 3163"/>
                  <a:gd name="T5" fmla="*/ 716761 h 2906"/>
                  <a:gd name="T6" fmla="*/ 1048992 w 3163"/>
                  <a:gd name="T7" fmla="*/ 157680 h 2906"/>
                  <a:gd name="T8" fmla="*/ 1014445 w 3163"/>
                  <a:gd name="T9" fmla="*/ 130320 h 2906"/>
                  <a:gd name="T10" fmla="*/ 935636 w 3163"/>
                  <a:gd name="T11" fmla="*/ 96120 h 2906"/>
                  <a:gd name="T12" fmla="*/ 925560 w 3163"/>
                  <a:gd name="T13" fmla="*/ 41400 h 2906"/>
                  <a:gd name="T14" fmla="*/ 486891 w 3163"/>
                  <a:gd name="T15" fmla="*/ 0 h 2906"/>
                  <a:gd name="T16" fmla="*/ 322435 w 3163"/>
                  <a:gd name="T17" fmla="*/ 185400 h 2906"/>
                  <a:gd name="T18" fmla="*/ 301563 w 3163"/>
                  <a:gd name="T19" fmla="*/ 318961 h 2906"/>
                  <a:gd name="T20" fmla="*/ 462780 w 3163"/>
                  <a:gd name="T21" fmla="*/ 620641 h 2906"/>
                  <a:gd name="T22" fmla="*/ 41384 w 3163"/>
                  <a:gd name="T23" fmla="*/ 792002 h 2906"/>
                  <a:gd name="T24" fmla="*/ 0 w 3163"/>
                  <a:gd name="T25" fmla="*/ 826562 h 2906"/>
                  <a:gd name="T26" fmla="*/ 6837 w 3163"/>
                  <a:gd name="T27" fmla="*/ 874442 h 2906"/>
                  <a:gd name="T28" fmla="*/ 92844 w 3163"/>
                  <a:gd name="T29" fmla="*/ 977402 h 2906"/>
                  <a:gd name="T30" fmla="*/ 552025 w 3163"/>
                  <a:gd name="T31" fmla="*/ 1028882 h 2906"/>
                  <a:gd name="T32" fmla="*/ 678696 w 3163"/>
                  <a:gd name="T33" fmla="*/ 1008002 h 2906"/>
                  <a:gd name="T34" fmla="*/ 716481 w 3163"/>
                  <a:gd name="T35" fmla="*/ 1001162 h 2906"/>
                  <a:gd name="T36" fmla="*/ 675097 w 3163"/>
                  <a:gd name="T37" fmla="*/ 970562 h 2906"/>
                  <a:gd name="T38" fmla="*/ 647748 w 3163"/>
                  <a:gd name="T39" fmla="*/ 946442 h 2906"/>
                  <a:gd name="T40" fmla="*/ 644509 w 3163"/>
                  <a:gd name="T41" fmla="*/ 905402 h 2906"/>
                  <a:gd name="T42" fmla="*/ 637672 w 3163"/>
                  <a:gd name="T43" fmla="*/ 853922 h 2906"/>
                  <a:gd name="T44" fmla="*/ 685533 w 3163"/>
                  <a:gd name="T45" fmla="*/ 874442 h 2906"/>
                  <a:gd name="T46" fmla="*/ 716481 w 3163"/>
                  <a:gd name="T47" fmla="*/ 867602 h 2906"/>
                  <a:gd name="T48" fmla="*/ 764343 w 3163"/>
                  <a:gd name="T49" fmla="*/ 860762 h 2906"/>
                  <a:gd name="T50" fmla="*/ 781616 w 3163"/>
                  <a:gd name="T51" fmla="*/ 812882 h 2906"/>
                  <a:gd name="T52" fmla="*/ 815802 w 3163"/>
                  <a:gd name="T53" fmla="*/ 802442 h 2906"/>
                  <a:gd name="T54" fmla="*/ 788453 w 3163"/>
                  <a:gd name="T55" fmla="*/ 761401 h 2906"/>
                  <a:gd name="T56" fmla="*/ 805726 w 3163"/>
                  <a:gd name="T57" fmla="*/ 744121 h 2906"/>
                  <a:gd name="T58" fmla="*/ 784855 w 3163"/>
                  <a:gd name="T59" fmla="*/ 689401 h 2906"/>
                  <a:gd name="T60" fmla="*/ 726557 w 3163"/>
                  <a:gd name="T61" fmla="*/ 579601 h 2906"/>
                  <a:gd name="T62" fmla="*/ 757505 w 3163"/>
                  <a:gd name="T63" fmla="*/ 586441 h 2906"/>
                  <a:gd name="T64" fmla="*/ 778017 w 3163"/>
                  <a:gd name="T65" fmla="*/ 627481 h 2906"/>
                  <a:gd name="T66" fmla="*/ 784855 w 3163"/>
                  <a:gd name="T67" fmla="*/ 675721 h 2906"/>
                  <a:gd name="T68" fmla="*/ 822640 w 3163"/>
                  <a:gd name="T69" fmla="*/ 658441 h 2906"/>
                  <a:gd name="T70" fmla="*/ 815802 w 3163"/>
                  <a:gd name="T71" fmla="*/ 692641 h 2906"/>
                  <a:gd name="T72" fmla="*/ 846750 w 3163"/>
                  <a:gd name="T73" fmla="*/ 692641 h 2906"/>
                  <a:gd name="T74" fmla="*/ 856827 w 3163"/>
                  <a:gd name="T75" fmla="*/ 699481 h 2906"/>
                  <a:gd name="T76" fmla="*/ 856827 w 3163"/>
                  <a:gd name="T77" fmla="*/ 668521 h 2906"/>
                  <a:gd name="T78" fmla="*/ 867262 w 3163"/>
                  <a:gd name="T79" fmla="*/ 641161 h 2906"/>
                  <a:gd name="T80" fmla="*/ 898210 w 3163"/>
                  <a:gd name="T81" fmla="*/ 668521 h 2906"/>
                  <a:gd name="T82" fmla="*/ 921961 w 3163"/>
                  <a:gd name="T83" fmla="*/ 651601 h 2906"/>
                  <a:gd name="T84" fmla="*/ 932397 w 3163"/>
                  <a:gd name="T85" fmla="*/ 613801 h 2906"/>
                  <a:gd name="T86" fmla="*/ 932397 w 3163"/>
                  <a:gd name="T87" fmla="*/ 606961 h 2906"/>
                  <a:gd name="T88" fmla="*/ 942473 w 3163"/>
                  <a:gd name="T89" fmla="*/ 586441 h 2906"/>
                  <a:gd name="T90" fmla="*/ 891373 w 3163"/>
                  <a:gd name="T91" fmla="*/ 555481 h 2906"/>
                  <a:gd name="T92" fmla="*/ 901449 w 3163"/>
                  <a:gd name="T93" fmla="*/ 548641 h 2906"/>
                  <a:gd name="T94" fmla="*/ 932397 w 3163"/>
                  <a:gd name="T95" fmla="*/ 545401 h 2906"/>
                  <a:gd name="T96" fmla="*/ 949311 w 3163"/>
                  <a:gd name="T97" fmla="*/ 507601 h 2906"/>
                  <a:gd name="T98" fmla="*/ 962985 w 3163"/>
                  <a:gd name="T99" fmla="*/ 490321 h 2906"/>
                  <a:gd name="T100" fmla="*/ 987096 w 3163"/>
                  <a:gd name="T101" fmla="*/ 469801 h 2906"/>
                  <a:gd name="T102" fmla="*/ 1000771 w 3163"/>
                  <a:gd name="T103" fmla="*/ 459721 h 2906"/>
                  <a:gd name="T104" fmla="*/ 1021642 w 3163"/>
                  <a:gd name="T105" fmla="*/ 469801 h 2906"/>
                  <a:gd name="T106" fmla="*/ 1024881 w 3163"/>
                  <a:gd name="T107" fmla="*/ 439201 h 2906"/>
                  <a:gd name="T108" fmla="*/ 1048992 w 3163"/>
                  <a:gd name="T109" fmla="*/ 442441 h 2906"/>
                  <a:gd name="T110" fmla="*/ 1072742 w 3163"/>
                  <a:gd name="T111" fmla="*/ 473401 h 2906"/>
                  <a:gd name="T112" fmla="*/ 1069504 w 3163"/>
                  <a:gd name="T113" fmla="*/ 442441 h 2906"/>
                  <a:gd name="T114" fmla="*/ 1096853 w 3163"/>
                  <a:gd name="T115" fmla="*/ 411481 h 2906"/>
                  <a:gd name="T116" fmla="*/ 1124202 w 3163"/>
                  <a:gd name="T117" fmla="*/ 394561 h 2906"/>
                  <a:gd name="T118" fmla="*/ 1131040 w 3163"/>
                  <a:gd name="T119" fmla="*/ 315721 h 290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163" h="2906">
                    <a:moveTo>
                      <a:pt x="2343" y="1991"/>
                    </a:moveTo>
                    <a:lnTo>
                      <a:pt x="2324" y="1991"/>
                    </a:lnTo>
                    <a:lnTo>
                      <a:pt x="2305" y="2000"/>
                    </a:lnTo>
                    <a:lnTo>
                      <a:pt x="2296" y="1991"/>
                    </a:lnTo>
                    <a:lnTo>
                      <a:pt x="2296" y="1981"/>
                    </a:lnTo>
                    <a:lnTo>
                      <a:pt x="2277" y="1981"/>
                    </a:lnTo>
                    <a:lnTo>
                      <a:pt x="2267" y="1981"/>
                    </a:lnTo>
                    <a:lnTo>
                      <a:pt x="2257" y="2000"/>
                    </a:lnTo>
                    <a:lnTo>
                      <a:pt x="2248" y="2010"/>
                    </a:lnTo>
                    <a:lnTo>
                      <a:pt x="2248" y="2029"/>
                    </a:lnTo>
                    <a:lnTo>
                      <a:pt x="2239" y="2058"/>
                    </a:lnTo>
                    <a:lnTo>
                      <a:pt x="2257" y="2096"/>
                    </a:lnTo>
                    <a:lnTo>
                      <a:pt x="2286" y="2096"/>
                    </a:lnTo>
                    <a:lnTo>
                      <a:pt x="2324" y="2086"/>
                    </a:lnTo>
                    <a:lnTo>
                      <a:pt x="2324" y="2077"/>
                    </a:lnTo>
                    <a:lnTo>
                      <a:pt x="2324" y="2067"/>
                    </a:lnTo>
                    <a:lnTo>
                      <a:pt x="2315" y="2067"/>
                    </a:lnTo>
                    <a:lnTo>
                      <a:pt x="2315" y="2058"/>
                    </a:lnTo>
                    <a:lnTo>
                      <a:pt x="2324" y="2058"/>
                    </a:lnTo>
                    <a:lnTo>
                      <a:pt x="2334" y="2058"/>
                    </a:lnTo>
                    <a:lnTo>
                      <a:pt x="2343" y="2048"/>
                    </a:lnTo>
                    <a:lnTo>
                      <a:pt x="2343" y="2029"/>
                    </a:lnTo>
                    <a:lnTo>
                      <a:pt x="2353" y="2010"/>
                    </a:lnTo>
                    <a:lnTo>
                      <a:pt x="2343" y="1991"/>
                    </a:lnTo>
                    <a:close/>
                    <a:moveTo>
                      <a:pt x="3162" y="886"/>
                    </a:moveTo>
                    <a:lnTo>
                      <a:pt x="3162" y="877"/>
                    </a:lnTo>
                    <a:lnTo>
                      <a:pt x="3086" y="676"/>
                    </a:lnTo>
                    <a:lnTo>
                      <a:pt x="2991" y="515"/>
                    </a:lnTo>
                    <a:lnTo>
                      <a:pt x="2972" y="486"/>
                    </a:lnTo>
                    <a:lnTo>
                      <a:pt x="2953" y="467"/>
                    </a:lnTo>
                    <a:lnTo>
                      <a:pt x="2924" y="448"/>
                    </a:lnTo>
                    <a:lnTo>
                      <a:pt x="2915" y="438"/>
                    </a:lnTo>
                    <a:lnTo>
                      <a:pt x="2915" y="429"/>
                    </a:lnTo>
                    <a:lnTo>
                      <a:pt x="2915" y="420"/>
                    </a:lnTo>
                    <a:lnTo>
                      <a:pt x="2905" y="391"/>
                    </a:lnTo>
                    <a:lnTo>
                      <a:pt x="2896" y="381"/>
                    </a:lnTo>
                    <a:lnTo>
                      <a:pt x="2877" y="372"/>
                    </a:lnTo>
                    <a:lnTo>
                      <a:pt x="2848" y="372"/>
                    </a:lnTo>
                    <a:lnTo>
                      <a:pt x="2839" y="372"/>
                    </a:lnTo>
                    <a:lnTo>
                      <a:pt x="2819" y="362"/>
                    </a:lnTo>
                    <a:lnTo>
                      <a:pt x="2801" y="334"/>
                    </a:lnTo>
                    <a:lnTo>
                      <a:pt x="2791" y="324"/>
                    </a:lnTo>
                    <a:lnTo>
                      <a:pt x="2753" y="315"/>
                    </a:lnTo>
                    <a:lnTo>
                      <a:pt x="2724" y="295"/>
                    </a:lnTo>
                    <a:lnTo>
                      <a:pt x="2715" y="295"/>
                    </a:lnTo>
                    <a:lnTo>
                      <a:pt x="2658" y="295"/>
                    </a:lnTo>
                    <a:lnTo>
                      <a:pt x="2638" y="295"/>
                    </a:lnTo>
                    <a:lnTo>
                      <a:pt x="2600" y="267"/>
                    </a:lnTo>
                    <a:lnTo>
                      <a:pt x="2591" y="248"/>
                    </a:lnTo>
                    <a:lnTo>
                      <a:pt x="2581" y="238"/>
                    </a:lnTo>
                    <a:lnTo>
                      <a:pt x="2581" y="229"/>
                    </a:lnTo>
                    <a:lnTo>
                      <a:pt x="2534" y="143"/>
                    </a:lnTo>
                    <a:lnTo>
                      <a:pt x="2534" y="124"/>
                    </a:lnTo>
                    <a:lnTo>
                      <a:pt x="2562" y="124"/>
                    </a:lnTo>
                    <a:lnTo>
                      <a:pt x="2572" y="124"/>
                    </a:lnTo>
                    <a:lnTo>
                      <a:pt x="2572" y="115"/>
                    </a:lnTo>
                    <a:lnTo>
                      <a:pt x="2572" y="96"/>
                    </a:lnTo>
                    <a:lnTo>
                      <a:pt x="2562" y="77"/>
                    </a:lnTo>
                    <a:lnTo>
                      <a:pt x="2534" y="57"/>
                    </a:lnTo>
                    <a:lnTo>
                      <a:pt x="2486" y="57"/>
                    </a:lnTo>
                    <a:lnTo>
                      <a:pt x="2048" y="200"/>
                    </a:lnTo>
                    <a:lnTo>
                      <a:pt x="1457" y="86"/>
                    </a:lnTo>
                    <a:lnTo>
                      <a:pt x="1381" y="29"/>
                    </a:lnTo>
                    <a:lnTo>
                      <a:pt x="1353" y="0"/>
                    </a:lnTo>
                    <a:lnTo>
                      <a:pt x="1267" y="267"/>
                    </a:lnTo>
                    <a:lnTo>
                      <a:pt x="1267" y="353"/>
                    </a:lnTo>
                    <a:lnTo>
                      <a:pt x="1248" y="448"/>
                    </a:lnTo>
                    <a:lnTo>
                      <a:pt x="1200" y="477"/>
                    </a:lnTo>
                    <a:lnTo>
                      <a:pt x="1172" y="496"/>
                    </a:lnTo>
                    <a:lnTo>
                      <a:pt x="1010" y="515"/>
                    </a:lnTo>
                    <a:lnTo>
                      <a:pt x="943" y="505"/>
                    </a:lnTo>
                    <a:lnTo>
                      <a:pt x="896" y="515"/>
                    </a:lnTo>
                    <a:lnTo>
                      <a:pt x="838" y="543"/>
                    </a:lnTo>
                    <a:lnTo>
                      <a:pt x="781" y="562"/>
                    </a:lnTo>
                    <a:lnTo>
                      <a:pt x="762" y="600"/>
                    </a:lnTo>
                    <a:lnTo>
                      <a:pt x="800" y="676"/>
                    </a:lnTo>
                    <a:lnTo>
                      <a:pt x="820" y="724"/>
                    </a:lnTo>
                    <a:lnTo>
                      <a:pt x="829" y="800"/>
                    </a:lnTo>
                    <a:lnTo>
                      <a:pt x="838" y="839"/>
                    </a:lnTo>
                    <a:lnTo>
                      <a:pt x="838" y="886"/>
                    </a:lnTo>
                    <a:lnTo>
                      <a:pt x="858" y="905"/>
                    </a:lnTo>
                    <a:lnTo>
                      <a:pt x="886" y="915"/>
                    </a:lnTo>
                    <a:lnTo>
                      <a:pt x="924" y="953"/>
                    </a:lnTo>
                    <a:lnTo>
                      <a:pt x="953" y="1019"/>
                    </a:lnTo>
                    <a:lnTo>
                      <a:pt x="1505" y="1619"/>
                    </a:lnTo>
                    <a:lnTo>
                      <a:pt x="1505" y="1639"/>
                    </a:lnTo>
                    <a:lnTo>
                      <a:pt x="1334" y="1696"/>
                    </a:lnTo>
                    <a:lnTo>
                      <a:pt x="1286" y="1724"/>
                    </a:lnTo>
                    <a:lnTo>
                      <a:pt x="1134" y="1934"/>
                    </a:lnTo>
                    <a:lnTo>
                      <a:pt x="1105" y="2000"/>
                    </a:lnTo>
                    <a:lnTo>
                      <a:pt x="1076" y="2020"/>
                    </a:lnTo>
                    <a:lnTo>
                      <a:pt x="1048" y="2029"/>
                    </a:lnTo>
                    <a:lnTo>
                      <a:pt x="743" y="2048"/>
                    </a:lnTo>
                    <a:lnTo>
                      <a:pt x="553" y="2143"/>
                    </a:lnTo>
                    <a:lnTo>
                      <a:pt x="248" y="2219"/>
                    </a:lnTo>
                    <a:lnTo>
                      <a:pt x="115" y="2200"/>
                    </a:lnTo>
                    <a:lnTo>
                      <a:pt x="29" y="2219"/>
                    </a:lnTo>
                    <a:lnTo>
                      <a:pt x="10" y="2229"/>
                    </a:lnTo>
                    <a:lnTo>
                      <a:pt x="0" y="2248"/>
                    </a:lnTo>
                    <a:lnTo>
                      <a:pt x="0" y="2258"/>
                    </a:lnTo>
                    <a:lnTo>
                      <a:pt x="0" y="2267"/>
                    </a:lnTo>
                    <a:lnTo>
                      <a:pt x="0" y="2276"/>
                    </a:lnTo>
                    <a:lnTo>
                      <a:pt x="0" y="2286"/>
                    </a:lnTo>
                    <a:lnTo>
                      <a:pt x="0" y="2296"/>
                    </a:lnTo>
                    <a:lnTo>
                      <a:pt x="0" y="2305"/>
                    </a:lnTo>
                    <a:lnTo>
                      <a:pt x="10" y="2324"/>
                    </a:lnTo>
                    <a:lnTo>
                      <a:pt x="19" y="2334"/>
                    </a:lnTo>
                    <a:lnTo>
                      <a:pt x="19" y="2372"/>
                    </a:lnTo>
                    <a:lnTo>
                      <a:pt x="29" y="2401"/>
                    </a:lnTo>
                    <a:lnTo>
                      <a:pt x="29" y="2410"/>
                    </a:lnTo>
                    <a:lnTo>
                      <a:pt x="29" y="2419"/>
                    </a:lnTo>
                    <a:lnTo>
                      <a:pt x="19" y="2429"/>
                    </a:lnTo>
                    <a:lnTo>
                      <a:pt x="10" y="2439"/>
                    </a:lnTo>
                    <a:lnTo>
                      <a:pt x="19" y="2486"/>
                    </a:lnTo>
                    <a:lnTo>
                      <a:pt x="48" y="2524"/>
                    </a:lnTo>
                    <a:lnTo>
                      <a:pt x="96" y="2600"/>
                    </a:lnTo>
                    <a:lnTo>
                      <a:pt x="124" y="2639"/>
                    </a:lnTo>
                    <a:lnTo>
                      <a:pt x="172" y="2677"/>
                    </a:lnTo>
                    <a:lnTo>
                      <a:pt x="210" y="2705"/>
                    </a:lnTo>
                    <a:lnTo>
                      <a:pt x="258" y="2715"/>
                    </a:lnTo>
                    <a:lnTo>
                      <a:pt x="314" y="2696"/>
                    </a:lnTo>
                    <a:lnTo>
                      <a:pt x="372" y="2705"/>
                    </a:lnTo>
                    <a:lnTo>
                      <a:pt x="496" y="2600"/>
                    </a:lnTo>
                    <a:lnTo>
                      <a:pt x="534" y="2591"/>
                    </a:lnTo>
                    <a:lnTo>
                      <a:pt x="562" y="2591"/>
                    </a:lnTo>
                    <a:lnTo>
                      <a:pt x="972" y="2734"/>
                    </a:lnTo>
                    <a:lnTo>
                      <a:pt x="1172" y="2753"/>
                    </a:lnTo>
                    <a:lnTo>
                      <a:pt x="1534" y="2858"/>
                    </a:lnTo>
                    <a:lnTo>
                      <a:pt x="1677" y="2858"/>
                    </a:lnTo>
                    <a:lnTo>
                      <a:pt x="1705" y="2877"/>
                    </a:lnTo>
                    <a:lnTo>
                      <a:pt x="1886" y="2905"/>
                    </a:lnTo>
                    <a:lnTo>
                      <a:pt x="1886" y="2886"/>
                    </a:lnTo>
                    <a:lnTo>
                      <a:pt x="1886" y="2867"/>
                    </a:lnTo>
                    <a:lnTo>
                      <a:pt x="1886" y="2848"/>
                    </a:lnTo>
                    <a:lnTo>
                      <a:pt x="1886" y="2820"/>
                    </a:lnTo>
                    <a:lnTo>
                      <a:pt x="1886" y="2800"/>
                    </a:lnTo>
                    <a:lnTo>
                      <a:pt x="1896" y="2791"/>
                    </a:lnTo>
                    <a:lnTo>
                      <a:pt x="1905" y="2772"/>
                    </a:lnTo>
                    <a:lnTo>
                      <a:pt x="1924" y="2772"/>
                    </a:lnTo>
                    <a:lnTo>
                      <a:pt x="1934" y="2781"/>
                    </a:lnTo>
                    <a:lnTo>
                      <a:pt x="1915" y="2820"/>
                    </a:lnTo>
                    <a:lnTo>
                      <a:pt x="1915" y="2829"/>
                    </a:lnTo>
                    <a:lnTo>
                      <a:pt x="1934" y="2820"/>
                    </a:lnTo>
                    <a:lnTo>
                      <a:pt x="1991" y="2781"/>
                    </a:lnTo>
                    <a:lnTo>
                      <a:pt x="1972" y="2772"/>
                    </a:lnTo>
                    <a:lnTo>
                      <a:pt x="1953" y="2753"/>
                    </a:lnTo>
                    <a:lnTo>
                      <a:pt x="1934" y="2743"/>
                    </a:lnTo>
                    <a:lnTo>
                      <a:pt x="1915" y="2753"/>
                    </a:lnTo>
                    <a:lnTo>
                      <a:pt x="1858" y="2715"/>
                    </a:lnTo>
                    <a:lnTo>
                      <a:pt x="1867" y="2705"/>
                    </a:lnTo>
                    <a:lnTo>
                      <a:pt x="1876" y="2705"/>
                    </a:lnTo>
                    <a:lnTo>
                      <a:pt x="1876" y="2696"/>
                    </a:lnTo>
                    <a:lnTo>
                      <a:pt x="1867" y="2686"/>
                    </a:lnTo>
                    <a:lnTo>
                      <a:pt x="1858" y="2677"/>
                    </a:lnTo>
                    <a:lnTo>
                      <a:pt x="1858" y="2657"/>
                    </a:lnTo>
                    <a:lnTo>
                      <a:pt x="1848" y="2648"/>
                    </a:lnTo>
                    <a:lnTo>
                      <a:pt x="1838" y="2629"/>
                    </a:lnTo>
                    <a:lnTo>
                      <a:pt x="1829" y="2629"/>
                    </a:lnTo>
                    <a:lnTo>
                      <a:pt x="1810" y="2639"/>
                    </a:lnTo>
                    <a:lnTo>
                      <a:pt x="1800" y="2629"/>
                    </a:lnTo>
                    <a:lnTo>
                      <a:pt x="1791" y="2610"/>
                    </a:lnTo>
                    <a:lnTo>
                      <a:pt x="1781" y="2591"/>
                    </a:lnTo>
                    <a:lnTo>
                      <a:pt x="1781" y="2581"/>
                    </a:lnTo>
                    <a:lnTo>
                      <a:pt x="1791" y="2562"/>
                    </a:lnTo>
                    <a:lnTo>
                      <a:pt x="1781" y="2543"/>
                    </a:lnTo>
                    <a:lnTo>
                      <a:pt x="1772" y="2524"/>
                    </a:lnTo>
                    <a:lnTo>
                      <a:pt x="1781" y="2524"/>
                    </a:lnTo>
                    <a:lnTo>
                      <a:pt x="1791" y="2515"/>
                    </a:lnTo>
                    <a:lnTo>
                      <a:pt x="1800" y="2505"/>
                    </a:lnTo>
                    <a:lnTo>
                      <a:pt x="1800" y="2496"/>
                    </a:lnTo>
                    <a:lnTo>
                      <a:pt x="1800" y="2486"/>
                    </a:lnTo>
                    <a:lnTo>
                      <a:pt x="1800" y="2477"/>
                    </a:lnTo>
                    <a:lnTo>
                      <a:pt x="1791" y="2467"/>
                    </a:lnTo>
                    <a:lnTo>
                      <a:pt x="1762" y="2419"/>
                    </a:lnTo>
                    <a:lnTo>
                      <a:pt x="1762" y="2391"/>
                    </a:lnTo>
                    <a:lnTo>
                      <a:pt x="1772" y="2372"/>
                    </a:lnTo>
                    <a:lnTo>
                      <a:pt x="1781" y="2372"/>
                    </a:lnTo>
                    <a:lnTo>
                      <a:pt x="1800" y="2362"/>
                    </a:lnTo>
                    <a:lnTo>
                      <a:pt x="1810" y="2353"/>
                    </a:lnTo>
                    <a:lnTo>
                      <a:pt x="1819" y="2315"/>
                    </a:lnTo>
                    <a:lnTo>
                      <a:pt x="1829" y="2315"/>
                    </a:lnTo>
                    <a:lnTo>
                      <a:pt x="1838" y="2315"/>
                    </a:lnTo>
                    <a:lnTo>
                      <a:pt x="1867" y="2362"/>
                    </a:lnTo>
                    <a:lnTo>
                      <a:pt x="1905" y="2429"/>
                    </a:lnTo>
                    <a:lnTo>
                      <a:pt x="1915" y="2448"/>
                    </a:lnTo>
                    <a:lnTo>
                      <a:pt x="1924" y="2458"/>
                    </a:lnTo>
                    <a:lnTo>
                      <a:pt x="1934" y="2467"/>
                    </a:lnTo>
                    <a:lnTo>
                      <a:pt x="2029" y="2467"/>
                    </a:lnTo>
                    <a:lnTo>
                      <a:pt x="2019" y="2448"/>
                    </a:lnTo>
                    <a:lnTo>
                      <a:pt x="2010" y="2439"/>
                    </a:lnTo>
                    <a:lnTo>
                      <a:pt x="1991" y="2429"/>
                    </a:lnTo>
                    <a:lnTo>
                      <a:pt x="1991" y="2410"/>
                    </a:lnTo>
                    <a:lnTo>
                      <a:pt x="2001" y="2391"/>
                    </a:lnTo>
                    <a:lnTo>
                      <a:pt x="2019" y="2381"/>
                    </a:lnTo>
                    <a:lnTo>
                      <a:pt x="2048" y="2362"/>
                    </a:lnTo>
                    <a:lnTo>
                      <a:pt x="2086" y="2362"/>
                    </a:lnTo>
                    <a:lnTo>
                      <a:pt x="2086" y="2372"/>
                    </a:lnTo>
                    <a:lnTo>
                      <a:pt x="2105" y="2391"/>
                    </a:lnTo>
                    <a:lnTo>
                      <a:pt x="2115" y="2391"/>
                    </a:lnTo>
                    <a:lnTo>
                      <a:pt x="2124" y="2391"/>
                    </a:lnTo>
                    <a:lnTo>
                      <a:pt x="2134" y="2372"/>
                    </a:lnTo>
                    <a:lnTo>
                      <a:pt x="2162" y="2334"/>
                    </a:lnTo>
                    <a:lnTo>
                      <a:pt x="2153" y="2315"/>
                    </a:lnTo>
                    <a:lnTo>
                      <a:pt x="2162" y="2305"/>
                    </a:lnTo>
                    <a:lnTo>
                      <a:pt x="2172" y="2296"/>
                    </a:lnTo>
                    <a:lnTo>
                      <a:pt x="2172" y="2286"/>
                    </a:lnTo>
                    <a:lnTo>
                      <a:pt x="2172" y="2276"/>
                    </a:lnTo>
                    <a:lnTo>
                      <a:pt x="2172" y="2258"/>
                    </a:lnTo>
                    <a:lnTo>
                      <a:pt x="2181" y="2210"/>
                    </a:lnTo>
                    <a:lnTo>
                      <a:pt x="2181" y="2200"/>
                    </a:lnTo>
                    <a:lnTo>
                      <a:pt x="2191" y="2200"/>
                    </a:lnTo>
                    <a:lnTo>
                      <a:pt x="2200" y="2200"/>
                    </a:lnTo>
                    <a:lnTo>
                      <a:pt x="2200" y="2210"/>
                    </a:lnTo>
                    <a:lnTo>
                      <a:pt x="2210" y="2258"/>
                    </a:lnTo>
                    <a:lnTo>
                      <a:pt x="2210" y="2276"/>
                    </a:lnTo>
                    <a:lnTo>
                      <a:pt x="2267" y="2229"/>
                    </a:lnTo>
                    <a:lnTo>
                      <a:pt x="2277" y="2229"/>
                    </a:lnTo>
                    <a:lnTo>
                      <a:pt x="2277" y="2219"/>
                    </a:lnTo>
                    <a:lnTo>
                      <a:pt x="2267" y="2210"/>
                    </a:lnTo>
                    <a:lnTo>
                      <a:pt x="2267" y="2200"/>
                    </a:lnTo>
                    <a:lnTo>
                      <a:pt x="2267" y="2181"/>
                    </a:lnTo>
                    <a:lnTo>
                      <a:pt x="2162" y="2134"/>
                    </a:lnTo>
                    <a:lnTo>
                      <a:pt x="2143" y="2115"/>
                    </a:lnTo>
                    <a:lnTo>
                      <a:pt x="2191" y="2115"/>
                    </a:lnTo>
                    <a:lnTo>
                      <a:pt x="2200" y="2115"/>
                    </a:lnTo>
                    <a:lnTo>
                      <a:pt x="2210" y="2134"/>
                    </a:lnTo>
                    <a:lnTo>
                      <a:pt x="2219" y="2134"/>
                    </a:lnTo>
                    <a:lnTo>
                      <a:pt x="2229" y="2134"/>
                    </a:lnTo>
                    <a:lnTo>
                      <a:pt x="2229" y="2124"/>
                    </a:lnTo>
                    <a:lnTo>
                      <a:pt x="2229" y="2105"/>
                    </a:lnTo>
                    <a:lnTo>
                      <a:pt x="2229" y="2096"/>
                    </a:lnTo>
                    <a:lnTo>
                      <a:pt x="2239" y="2067"/>
                    </a:lnTo>
                    <a:lnTo>
                      <a:pt x="2239" y="2058"/>
                    </a:lnTo>
                    <a:lnTo>
                      <a:pt x="2229" y="2029"/>
                    </a:lnTo>
                    <a:lnTo>
                      <a:pt x="2210" y="1991"/>
                    </a:lnTo>
                    <a:lnTo>
                      <a:pt x="2200" y="1972"/>
                    </a:lnTo>
                    <a:lnTo>
                      <a:pt x="2200" y="1943"/>
                    </a:lnTo>
                    <a:lnTo>
                      <a:pt x="2200" y="1934"/>
                    </a:lnTo>
                    <a:lnTo>
                      <a:pt x="2191" y="1924"/>
                    </a:lnTo>
                    <a:lnTo>
                      <a:pt x="2181" y="1915"/>
                    </a:lnTo>
                    <a:lnTo>
                      <a:pt x="2153" y="1896"/>
                    </a:lnTo>
                    <a:lnTo>
                      <a:pt x="2153" y="1877"/>
                    </a:lnTo>
                    <a:lnTo>
                      <a:pt x="2162" y="1857"/>
                    </a:lnTo>
                    <a:lnTo>
                      <a:pt x="2153" y="1810"/>
                    </a:lnTo>
                    <a:lnTo>
                      <a:pt x="2143" y="1753"/>
                    </a:lnTo>
                    <a:lnTo>
                      <a:pt x="2124" y="1724"/>
                    </a:lnTo>
                    <a:lnTo>
                      <a:pt x="2105" y="1696"/>
                    </a:lnTo>
                    <a:lnTo>
                      <a:pt x="2019" y="1610"/>
                    </a:lnTo>
                    <a:lnTo>
                      <a:pt x="2029" y="1610"/>
                    </a:lnTo>
                    <a:lnTo>
                      <a:pt x="2039" y="1619"/>
                    </a:lnTo>
                    <a:lnTo>
                      <a:pt x="2057" y="1629"/>
                    </a:lnTo>
                    <a:lnTo>
                      <a:pt x="2067" y="1639"/>
                    </a:lnTo>
                    <a:lnTo>
                      <a:pt x="2077" y="1629"/>
                    </a:lnTo>
                    <a:lnTo>
                      <a:pt x="2096" y="1610"/>
                    </a:lnTo>
                    <a:lnTo>
                      <a:pt x="2115" y="1601"/>
                    </a:lnTo>
                    <a:lnTo>
                      <a:pt x="2105" y="1629"/>
                    </a:lnTo>
                    <a:lnTo>
                      <a:pt x="2105" y="1639"/>
                    </a:lnTo>
                    <a:lnTo>
                      <a:pt x="2115" y="1639"/>
                    </a:lnTo>
                    <a:lnTo>
                      <a:pt x="2115" y="1648"/>
                    </a:lnTo>
                    <a:lnTo>
                      <a:pt x="2124" y="1657"/>
                    </a:lnTo>
                    <a:lnTo>
                      <a:pt x="2134" y="1677"/>
                    </a:lnTo>
                    <a:lnTo>
                      <a:pt x="2143" y="1734"/>
                    </a:lnTo>
                    <a:lnTo>
                      <a:pt x="2153" y="1743"/>
                    </a:lnTo>
                    <a:lnTo>
                      <a:pt x="2162" y="1743"/>
                    </a:lnTo>
                    <a:lnTo>
                      <a:pt x="2172" y="1734"/>
                    </a:lnTo>
                    <a:lnTo>
                      <a:pt x="2181" y="1734"/>
                    </a:lnTo>
                    <a:lnTo>
                      <a:pt x="2181" y="1762"/>
                    </a:lnTo>
                    <a:lnTo>
                      <a:pt x="2172" y="1781"/>
                    </a:lnTo>
                    <a:lnTo>
                      <a:pt x="2172" y="1791"/>
                    </a:lnTo>
                    <a:lnTo>
                      <a:pt x="2181" y="1810"/>
                    </a:lnTo>
                    <a:lnTo>
                      <a:pt x="2181" y="1867"/>
                    </a:lnTo>
                    <a:lnTo>
                      <a:pt x="2181" y="1877"/>
                    </a:lnTo>
                    <a:lnTo>
                      <a:pt x="2191" y="1886"/>
                    </a:lnTo>
                    <a:lnTo>
                      <a:pt x="2200" y="1896"/>
                    </a:lnTo>
                    <a:lnTo>
                      <a:pt x="2210" y="1905"/>
                    </a:lnTo>
                    <a:lnTo>
                      <a:pt x="2219" y="1896"/>
                    </a:lnTo>
                    <a:lnTo>
                      <a:pt x="2229" y="1877"/>
                    </a:lnTo>
                    <a:lnTo>
                      <a:pt x="2248" y="1848"/>
                    </a:lnTo>
                    <a:lnTo>
                      <a:pt x="2277" y="1829"/>
                    </a:lnTo>
                    <a:lnTo>
                      <a:pt x="2286" y="1829"/>
                    </a:lnTo>
                    <a:lnTo>
                      <a:pt x="2286" y="1839"/>
                    </a:lnTo>
                    <a:lnTo>
                      <a:pt x="2296" y="1857"/>
                    </a:lnTo>
                    <a:lnTo>
                      <a:pt x="2305" y="1867"/>
                    </a:lnTo>
                    <a:lnTo>
                      <a:pt x="2334" y="1877"/>
                    </a:lnTo>
                    <a:lnTo>
                      <a:pt x="2324" y="1905"/>
                    </a:lnTo>
                    <a:lnTo>
                      <a:pt x="2257" y="1896"/>
                    </a:lnTo>
                    <a:lnTo>
                      <a:pt x="2239" y="1924"/>
                    </a:lnTo>
                    <a:lnTo>
                      <a:pt x="2267" y="1924"/>
                    </a:lnTo>
                    <a:lnTo>
                      <a:pt x="2286" y="1924"/>
                    </a:lnTo>
                    <a:lnTo>
                      <a:pt x="2296" y="1934"/>
                    </a:lnTo>
                    <a:lnTo>
                      <a:pt x="2296" y="1943"/>
                    </a:lnTo>
                    <a:lnTo>
                      <a:pt x="2286" y="1953"/>
                    </a:lnTo>
                    <a:lnTo>
                      <a:pt x="2324" y="1962"/>
                    </a:lnTo>
                    <a:lnTo>
                      <a:pt x="2334" y="1953"/>
                    </a:lnTo>
                    <a:lnTo>
                      <a:pt x="2343" y="1943"/>
                    </a:lnTo>
                    <a:lnTo>
                      <a:pt x="2353" y="1924"/>
                    </a:lnTo>
                    <a:lnTo>
                      <a:pt x="2362" y="1905"/>
                    </a:lnTo>
                    <a:lnTo>
                      <a:pt x="2362" y="1896"/>
                    </a:lnTo>
                    <a:lnTo>
                      <a:pt x="2372" y="1905"/>
                    </a:lnTo>
                    <a:lnTo>
                      <a:pt x="2372" y="1915"/>
                    </a:lnTo>
                    <a:lnTo>
                      <a:pt x="2362" y="1934"/>
                    </a:lnTo>
                    <a:lnTo>
                      <a:pt x="2362" y="1943"/>
                    </a:lnTo>
                    <a:lnTo>
                      <a:pt x="2372" y="1953"/>
                    </a:lnTo>
                    <a:lnTo>
                      <a:pt x="2381" y="1943"/>
                    </a:lnTo>
                    <a:lnTo>
                      <a:pt x="2391" y="1934"/>
                    </a:lnTo>
                    <a:lnTo>
                      <a:pt x="2391" y="1924"/>
                    </a:lnTo>
                    <a:lnTo>
                      <a:pt x="2410" y="1915"/>
                    </a:lnTo>
                    <a:lnTo>
                      <a:pt x="2420" y="1896"/>
                    </a:lnTo>
                    <a:lnTo>
                      <a:pt x="2438" y="1848"/>
                    </a:lnTo>
                    <a:lnTo>
                      <a:pt x="2420" y="1839"/>
                    </a:lnTo>
                    <a:lnTo>
                      <a:pt x="2400" y="1867"/>
                    </a:lnTo>
                    <a:lnTo>
                      <a:pt x="2381" y="1857"/>
                    </a:lnTo>
                    <a:lnTo>
                      <a:pt x="2391" y="1848"/>
                    </a:lnTo>
                    <a:lnTo>
                      <a:pt x="2391" y="1829"/>
                    </a:lnTo>
                    <a:lnTo>
                      <a:pt x="2391" y="1819"/>
                    </a:lnTo>
                    <a:lnTo>
                      <a:pt x="2381" y="1819"/>
                    </a:lnTo>
                    <a:lnTo>
                      <a:pt x="2381" y="1810"/>
                    </a:lnTo>
                    <a:lnTo>
                      <a:pt x="2420" y="1810"/>
                    </a:lnTo>
                    <a:lnTo>
                      <a:pt x="2410" y="1791"/>
                    </a:lnTo>
                    <a:lnTo>
                      <a:pt x="2410" y="1781"/>
                    </a:lnTo>
                    <a:lnTo>
                      <a:pt x="2420" y="1781"/>
                    </a:lnTo>
                    <a:lnTo>
                      <a:pt x="2438" y="1800"/>
                    </a:lnTo>
                    <a:lnTo>
                      <a:pt x="2458" y="1829"/>
                    </a:lnTo>
                    <a:lnTo>
                      <a:pt x="2458" y="1839"/>
                    </a:lnTo>
                    <a:lnTo>
                      <a:pt x="2458" y="1848"/>
                    </a:lnTo>
                    <a:lnTo>
                      <a:pt x="2467" y="1848"/>
                    </a:lnTo>
                    <a:lnTo>
                      <a:pt x="2477" y="1848"/>
                    </a:lnTo>
                    <a:lnTo>
                      <a:pt x="2496" y="1857"/>
                    </a:lnTo>
                    <a:lnTo>
                      <a:pt x="2505" y="1857"/>
                    </a:lnTo>
                    <a:lnTo>
                      <a:pt x="2515" y="1848"/>
                    </a:lnTo>
                    <a:lnTo>
                      <a:pt x="2524" y="1848"/>
                    </a:lnTo>
                    <a:lnTo>
                      <a:pt x="2534" y="1839"/>
                    </a:lnTo>
                    <a:lnTo>
                      <a:pt x="2534" y="1829"/>
                    </a:lnTo>
                    <a:lnTo>
                      <a:pt x="2553" y="1829"/>
                    </a:lnTo>
                    <a:lnTo>
                      <a:pt x="2562" y="1819"/>
                    </a:lnTo>
                    <a:lnTo>
                      <a:pt x="2562" y="1810"/>
                    </a:lnTo>
                    <a:lnTo>
                      <a:pt x="2572" y="1791"/>
                    </a:lnTo>
                    <a:lnTo>
                      <a:pt x="2562" y="1781"/>
                    </a:lnTo>
                    <a:lnTo>
                      <a:pt x="2524" y="1762"/>
                    </a:lnTo>
                    <a:lnTo>
                      <a:pt x="2515" y="1743"/>
                    </a:lnTo>
                    <a:lnTo>
                      <a:pt x="2572" y="1753"/>
                    </a:lnTo>
                    <a:lnTo>
                      <a:pt x="2600" y="1753"/>
                    </a:lnTo>
                    <a:lnTo>
                      <a:pt x="2600" y="1724"/>
                    </a:lnTo>
                    <a:lnTo>
                      <a:pt x="2591" y="1705"/>
                    </a:lnTo>
                    <a:lnTo>
                      <a:pt x="2581" y="1715"/>
                    </a:lnTo>
                    <a:lnTo>
                      <a:pt x="2553" y="1724"/>
                    </a:lnTo>
                    <a:lnTo>
                      <a:pt x="2543" y="1715"/>
                    </a:lnTo>
                    <a:lnTo>
                      <a:pt x="2515" y="1686"/>
                    </a:lnTo>
                    <a:lnTo>
                      <a:pt x="2515" y="1657"/>
                    </a:lnTo>
                    <a:lnTo>
                      <a:pt x="2534" y="1648"/>
                    </a:lnTo>
                    <a:lnTo>
                      <a:pt x="2572" y="1677"/>
                    </a:lnTo>
                    <a:lnTo>
                      <a:pt x="2591" y="1686"/>
                    </a:lnTo>
                    <a:lnTo>
                      <a:pt x="2610" y="1677"/>
                    </a:lnTo>
                    <a:lnTo>
                      <a:pt x="2610" y="1648"/>
                    </a:lnTo>
                    <a:lnTo>
                      <a:pt x="2619" y="1648"/>
                    </a:lnTo>
                    <a:lnTo>
                      <a:pt x="2629" y="1667"/>
                    </a:lnTo>
                    <a:lnTo>
                      <a:pt x="2638" y="1677"/>
                    </a:lnTo>
                    <a:lnTo>
                      <a:pt x="2638" y="1667"/>
                    </a:lnTo>
                    <a:lnTo>
                      <a:pt x="2638" y="1648"/>
                    </a:lnTo>
                    <a:lnTo>
                      <a:pt x="2619" y="1629"/>
                    </a:lnTo>
                    <a:lnTo>
                      <a:pt x="2600" y="1619"/>
                    </a:lnTo>
                    <a:lnTo>
                      <a:pt x="2420" y="1619"/>
                    </a:lnTo>
                    <a:lnTo>
                      <a:pt x="2400" y="1601"/>
                    </a:lnTo>
                    <a:lnTo>
                      <a:pt x="2448" y="1591"/>
                    </a:lnTo>
                    <a:lnTo>
                      <a:pt x="2467" y="1581"/>
                    </a:lnTo>
                    <a:lnTo>
                      <a:pt x="2477" y="1562"/>
                    </a:lnTo>
                    <a:lnTo>
                      <a:pt x="2477" y="1553"/>
                    </a:lnTo>
                    <a:lnTo>
                      <a:pt x="2477" y="1543"/>
                    </a:lnTo>
                    <a:lnTo>
                      <a:pt x="2486" y="1543"/>
                    </a:lnTo>
                    <a:lnTo>
                      <a:pt x="2486" y="1553"/>
                    </a:lnTo>
                    <a:lnTo>
                      <a:pt x="2496" y="1572"/>
                    </a:lnTo>
                    <a:lnTo>
                      <a:pt x="2543" y="1581"/>
                    </a:lnTo>
                    <a:lnTo>
                      <a:pt x="2534" y="1562"/>
                    </a:lnTo>
                    <a:lnTo>
                      <a:pt x="2524" y="1553"/>
                    </a:lnTo>
                    <a:lnTo>
                      <a:pt x="2496" y="1534"/>
                    </a:lnTo>
                    <a:lnTo>
                      <a:pt x="2505" y="1524"/>
                    </a:lnTo>
                    <a:lnTo>
                      <a:pt x="2515" y="1515"/>
                    </a:lnTo>
                    <a:lnTo>
                      <a:pt x="2534" y="1524"/>
                    </a:lnTo>
                    <a:lnTo>
                      <a:pt x="2543" y="1534"/>
                    </a:lnTo>
                    <a:lnTo>
                      <a:pt x="2562" y="1572"/>
                    </a:lnTo>
                    <a:lnTo>
                      <a:pt x="2572" y="1572"/>
                    </a:lnTo>
                    <a:lnTo>
                      <a:pt x="2581" y="1562"/>
                    </a:lnTo>
                    <a:lnTo>
                      <a:pt x="2581" y="1524"/>
                    </a:lnTo>
                    <a:lnTo>
                      <a:pt x="2591" y="1515"/>
                    </a:lnTo>
                    <a:lnTo>
                      <a:pt x="2600" y="1515"/>
                    </a:lnTo>
                    <a:lnTo>
                      <a:pt x="2629" y="1486"/>
                    </a:lnTo>
                    <a:lnTo>
                      <a:pt x="2600" y="1486"/>
                    </a:lnTo>
                    <a:lnTo>
                      <a:pt x="2610" y="1476"/>
                    </a:lnTo>
                    <a:lnTo>
                      <a:pt x="2619" y="1458"/>
                    </a:lnTo>
                    <a:lnTo>
                      <a:pt x="2619" y="1438"/>
                    </a:lnTo>
                    <a:lnTo>
                      <a:pt x="2629" y="1419"/>
                    </a:lnTo>
                    <a:lnTo>
                      <a:pt x="2638" y="1410"/>
                    </a:lnTo>
                    <a:lnTo>
                      <a:pt x="2658" y="1419"/>
                    </a:lnTo>
                    <a:lnTo>
                      <a:pt x="2667" y="1429"/>
                    </a:lnTo>
                    <a:lnTo>
                      <a:pt x="2686" y="1438"/>
                    </a:lnTo>
                    <a:lnTo>
                      <a:pt x="2696" y="1429"/>
                    </a:lnTo>
                    <a:lnTo>
                      <a:pt x="2696" y="1410"/>
                    </a:lnTo>
                    <a:lnTo>
                      <a:pt x="2696" y="1391"/>
                    </a:lnTo>
                    <a:lnTo>
                      <a:pt x="2686" y="1372"/>
                    </a:lnTo>
                    <a:lnTo>
                      <a:pt x="2676" y="1362"/>
                    </a:lnTo>
                    <a:lnTo>
                      <a:pt x="2667" y="1343"/>
                    </a:lnTo>
                    <a:lnTo>
                      <a:pt x="2648" y="1343"/>
                    </a:lnTo>
                    <a:lnTo>
                      <a:pt x="2629" y="1334"/>
                    </a:lnTo>
                    <a:lnTo>
                      <a:pt x="2629" y="1324"/>
                    </a:lnTo>
                    <a:lnTo>
                      <a:pt x="2667" y="1324"/>
                    </a:lnTo>
                    <a:lnTo>
                      <a:pt x="2762" y="1362"/>
                    </a:lnTo>
                    <a:lnTo>
                      <a:pt x="2762" y="1343"/>
                    </a:lnTo>
                    <a:lnTo>
                      <a:pt x="2743" y="1305"/>
                    </a:lnTo>
                    <a:lnTo>
                      <a:pt x="2743" y="1296"/>
                    </a:lnTo>
                    <a:lnTo>
                      <a:pt x="2743" y="1277"/>
                    </a:lnTo>
                    <a:lnTo>
                      <a:pt x="2734" y="1267"/>
                    </a:lnTo>
                    <a:lnTo>
                      <a:pt x="2724" y="1258"/>
                    </a:lnTo>
                    <a:lnTo>
                      <a:pt x="2753" y="1248"/>
                    </a:lnTo>
                    <a:lnTo>
                      <a:pt x="2819" y="1267"/>
                    </a:lnTo>
                    <a:lnTo>
                      <a:pt x="2819" y="1277"/>
                    </a:lnTo>
                    <a:lnTo>
                      <a:pt x="2781" y="1277"/>
                    </a:lnTo>
                    <a:lnTo>
                      <a:pt x="2762" y="1277"/>
                    </a:lnTo>
                    <a:lnTo>
                      <a:pt x="2762" y="1305"/>
                    </a:lnTo>
                    <a:lnTo>
                      <a:pt x="2772" y="1324"/>
                    </a:lnTo>
                    <a:lnTo>
                      <a:pt x="2781" y="1343"/>
                    </a:lnTo>
                    <a:lnTo>
                      <a:pt x="2791" y="1343"/>
                    </a:lnTo>
                    <a:lnTo>
                      <a:pt x="2801" y="1324"/>
                    </a:lnTo>
                    <a:lnTo>
                      <a:pt x="2801" y="1305"/>
                    </a:lnTo>
                    <a:lnTo>
                      <a:pt x="2839" y="1305"/>
                    </a:lnTo>
                    <a:lnTo>
                      <a:pt x="2867" y="1296"/>
                    </a:lnTo>
                    <a:lnTo>
                      <a:pt x="2877" y="1277"/>
                    </a:lnTo>
                    <a:lnTo>
                      <a:pt x="2762" y="1229"/>
                    </a:lnTo>
                    <a:lnTo>
                      <a:pt x="2753" y="1210"/>
                    </a:lnTo>
                    <a:lnTo>
                      <a:pt x="2762" y="1200"/>
                    </a:lnTo>
                    <a:lnTo>
                      <a:pt x="2772" y="1200"/>
                    </a:lnTo>
                    <a:lnTo>
                      <a:pt x="2810" y="1200"/>
                    </a:lnTo>
                    <a:lnTo>
                      <a:pt x="2848" y="1220"/>
                    </a:lnTo>
                    <a:lnTo>
                      <a:pt x="2858" y="1210"/>
                    </a:lnTo>
                    <a:lnTo>
                      <a:pt x="2848" y="1181"/>
                    </a:lnTo>
                    <a:lnTo>
                      <a:pt x="2858" y="1181"/>
                    </a:lnTo>
                    <a:lnTo>
                      <a:pt x="2877" y="1191"/>
                    </a:lnTo>
                    <a:lnTo>
                      <a:pt x="2886" y="1200"/>
                    </a:lnTo>
                    <a:lnTo>
                      <a:pt x="2896" y="1210"/>
                    </a:lnTo>
                    <a:lnTo>
                      <a:pt x="2905" y="1220"/>
                    </a:lnTo>
                    <a:lnTo>
                      <a:pt x="2915" y="1229"/>
                    </a:lnTo>
                    <a:lnTo>
                      <a:pt x="2915" y="1258"/>
                    </a:lnTo>
                    <a:lnTo>
                      <a:pt x="2915" y="1267"/>
                    </a:lnTo>
                    <a:lnTo>
                      <a:pt x="2934" y="1277"/>
                    </a:lnTo>
                    <a:lnTo>
                      <a:pt x="2934" y="1286"/>
                    </a:lnTo>
                    <a:lnTo>
                      <a:pt x="2943" y="1296"/>
                    </a:lnTo>
                    <a:lnTo>
                      <a:pt x="2962" y="1324"/>
                    </a:lnTo>
                    <a:lnTo>
                      <a:pt x="2972" y="1324"/>
                    </a:lnTo>
                    <a:lnTo>
                      <a:pt x="2981" y="1315"/>
                    </a:lnTo>
                    <a:lnTo>
                      <a:pt x="2981" y="1305"/>
                    </a:lnTo>
                    <a:lnTo>
                      <a:pt x="2991" y="1286"/>
                    </a:lnTo>
                    <a:lnTo>
                      <a:pt x="3000" y="1286"/>
                    </a:lnTo>
                    <a:lnTo>
                      <a:pt x="3010" y="1277"/>
                    </a:lnTo>
                    <a:lnTo>
                      <a:pt x="3019" y="1267"/>
                    </a:lnTo>
                    <a:lnTo>
                      <a:pt x="3000" y="1258"/>
                    </a:lnTo>
                    <a:lnTo>
                      <a:pt x="2981" y="1248"/>
                    </a:lnTo>
                    <a:lnTo>
                      <a:pt x="2972" y="1229"/>
                    </a:lnTo>
                    <a:lnTo>
                      <a:pt x="2981" y="1200"/>
                    </a:lnTo>
                    <a:lnTo>
                      <a:pt x="3010" y="1238"/>
                    </a:lnTo>
                    <a:lnTo>
                      <a:pt x="3019" y="1238"/>
                    </a:lnTo>
                    <a:lnTo>
                      <a:pt x="3029" y="1210"/>
                    </a:lnTo>
                    <a:lnTo>
                      <a:pt x="3019" y="1210"/>
                    </a:lnTo>
                    <a:lnTo>
                      <a:pt x="3029" y="1191"/>
                    </a:lnTo>
                    <a:lnTo>
                      <a:pt x="3039" y="1153"/>
                    </a:lnTo>
                    <a:lnTo>
                      <a:pt x="3048" y="1143"/>
                    </a:lnTo>
                    <a:lnTo>
                      <a:pt x="3039" y="1124"/>
                    </a:lnTo>
                    <a:lnTo>
                      <a:pt x="3029" y="1124"/>
                    </a:lnTo>
                    <a:lnTo>
                      <a:pt x="3048" y="1105"/>
                    </a:lnTo>
                    <a:lnTo>
                      <a:pt x="3086" y="1096"/>
                    </a:lnTo>
                    <a:lnTo>
                      <a:pt x="3105" y="1067"/>
                    </a:lnTo>
                    <a:lnTo>
                      <a:pt x="3105" y="1096"/>
                    </a:lnTo>
                    <a:lnTo>
                      <a:pt x="3115" y="1105"/>
                    </a:lnTo>
                    <a:lnTo>
                      <a:pt x="3124" y="1096"/>
                    </a:lnTo>
                    <a:lnTo>
                      <a:pt x="3124" y="1067"/>
                    </a:lnTo>
                    <a:lnTo>
                      <a:pt x="3124" y="1019"/>
                    </a:lnTo>
                    <a:lnTo>
                      <a:pt x="3134" y="1010"/>
                    </a:lnTo>
                    <a:lnTo>
                      <a:pt x="3134" y="981"/>
                    </a:lnTo>
                    <a:lnTo>
                      <a:pt x="3134" y="972"/>
                    </a:lnTo>
                    <a:lnTo>
                      <a:pt x="3134" y="915"/>
                    </a:lnTo>
                    <a:lnTo>
                      <a:pt x="3134" y="886"/>
                    </a:lnTo>
                    <a:lnTo>
                      <a:pt x="3143" y="877"/>
                    </a:lnTo>
                    <a:lnTo>
                      <a:pt x="3162" y="886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798" name="Freeform 4">
                <a:extLst>
                  <a:ext uri="{FF2B5EF4-FFF2-40B4-BE49-F238E27FC236}">
                    <a16:creationId xmlns:a16="http://schemas.microsoft.com/office/drawing/2014/main" id="{535BE318-028C-A945-A104-FA004668B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1188" y="5545138"/>
                <a:ext cx="493712" cy="555625"/>
              </a:xfrm>
              <a:custGeom>
                <a:avLst/>
                <a:gdLst>
                  <a:gd name="T0" fmla="*/ 445492 w 1372"/>
                  <a:gd name="T1" fmla="*/ 137196 h 1543"/>
                  <a:gd name="T2" fmla="*/ 435057 w 1372"/>
                  <a:gd name="T3" fmla="*/ 160962 h 1543"/>
                  <a:gd name="T4" fmla="*/ 445492 w 1372"/>
                  <a:gd name="T5" fmla="*/ 174646 h 1543"/>
                  <a:gd name="T6" fmla="*/ 441894 w 1372"/>
                  <a:gd name="T7" fmla="*/ 208855 h 1543"/>
                  <a:gd name="T8" fmla="*/ 410947 w 1372"/>
                  <a:gd name="T9" fmla="*/ 236582 h 1543"/>
                  <a:gd name="T10" fmla="*/ 397273 w 1372"/>
                  <a:gd name="T11" fmla="*/ 226139 h 1543"/>
                  <a:gd name="T12" fmla="*/ 359848 w 1372"/>
                  <a:gd name="T13" fmla="*/ 215696 h 1543"/>
                  <a:gd name="T14" fmla="*/ 356250 w 1372"/>
                  <a:gd name="T15" fmla="*/ 232981 h 1543"/>
                  <a:gd name="T16" fmla="*/ 338977 w 1372"/>
                  <a:gd name="T17" fmla="*/ 257107 h 1543"/>
                  <a:gd name="T18" fmla="*/ 380000 w 1372"/>
                  <a:gd name="T19" fmla="*/ 377018 h 1543"/>
                  <a:gd name="T20" fmla="*/ 369924 w 1372"/>
                  <a:gd name="T21" fmla="*/ 401145 h 1543"/>
                  <a:gd name="T22" fmla="*/ 212311 w 1372"/>
                  <a:gd name="T23" fmla="*/ 431753 h 1543"/>
                  <a:gd name="T24" fmla="*/ 208712 w 1372"/>
                  <a:gd name="T25" fmla="*/ 438955 h 1543"/>
                  <a:gd name="T26" fmla="*/ 212311 w 1372"/>
                  <a:gd name="T27" fmla="*/ 452638 h 1543"/>
                  <a:gd name="T28" fmla="*/ 219148 w 1372"/>
                  <a:gd name="T29" fmla="*/ 462721 h 1543"/>
                  <a:gd name="T30" fmla="*/ 191799 w 1372"/>
                  <a:gd name="T31" fmla="*/ 476404 h 1543"/>
                  <a:gd name="T32" fmla="*/ 157614 w 1372"/>
                  <a:gd name="T33" fmla="*/ 473163 h 1543"/>
                  <a:gd name="T34" fmla="*/ 133504 w 1372"/>
                  <a:gd name="T35" fmla="*/ 486847 h 1543"/>
                  <a:gd name="T36" fmla="*/ 116231 w 1372"/>
                  <a:gd name="T37" fmla="*/ 527898 h 1543"/>
                  <a:gd name="T38" fmla="*/ 102557 w 1372"/>
                  <a:gd name="T39" fmla="*/ 548423 h 1543"/>
                  <a:gd name="T40" fmla="*/ 88883 w 1372"/>
                  <a:gd name="T41" fmla="*/ 538340 h 1543"/>
                  <a:gd name="T42" fmla="*/ 68371 w 1372"/>
                  <a:gd name="T43" fmla="*/ 534740 h 1543"/>
                  <a:gd name="T44" fmla="*/ 44261 w 1372"/>
                  <a:gd name="T45" fmla="*/ 510973 h 1543"/>
                  <a:gd name="T46" fmla="*/ 51098 w 1372"/>
                  <a:gd name="T47" fmla="*/ 480005 h 1543"/>
                  <a:gd name="T48" fmla="*/ 47860 w 1372"/>
                  <a:gd name="T49" fmla="*/ 462721 h 1543"/>
                  <a:gd name="T50" fmla="*/ 75208 w 1372"/>
                  <a:gd name="T51" fmla="*/ 442195 h 1543"/>
                  <a:gd name="T52" fmla="*/ 68371 w 1372"/>
                  <a:gd name="T53" fmla="*/ 414828 h 1543"/>
                  <a:gd name="T54" fmla="*/ 68371 w 1372"/>
                  <a:gd name="T55" fmla="*/ 407986 h 1543"/>
                  <a:gd name="T56" fmla="*/ 71610 w 1372"/>
                  <a:gd name="T57" fmla="*/ 383860 h 1543"/>
                  <a:gd name="T58" fmla="*/ 54697 w 1372"/>
                  <a:gd name="T59" fmla="*/ 380619 h 1543"/>
                  <a:gd name="T60" fmla="*/ 47860 w 1372"/>
                  <a:gd name="T61" fmla="*/ 346050 h 1543"/>
                  <a:gd name="T62" fmla="*/ 27348 w 1372"/>
                  <a:gd name="T63" fmla="*/ 339209 h 1543"/>
                  <a:gd name="T64" fmla="*/ 34186 w 1372"/>
                  <a:gd name="T65" fmla="*/ 288075 h 1543"/>
                  <a:gd name="T66" fmla="*/ 13674 w 1372"/>
                  <a:gd name="T67" fmla="*/ 250265 h 1543"/>
                  <a:gd name="T68" fmla="*/ 6477 w 1372"/>
                  <a:gd name="T69" fmla="*/ 239823 h 1543"/>
                  <a:gd name="T70" fmla="*/ 0 w 1372"/>
                  <a:gd name="T71" fmla="*/ 215696 h 1543"/>
                  <a:gd name="T72" fmla="*/ 13674 w 1372"/>
                  <a:gd name="T73" fmla="*/ 191930 h 1543"/>
                  <a:gd name="T74" fmla="*/ 27348 w 1372"/>
                  <a:gd name="T75" fmla="*/ 167804 h 1543"/>
                  <a:gd name="T76" fmla="*/ 54697 w 1372"/>
                  <a:gd name="T77" fmla="*/ 174646 h 1543"/>
                  <a:gd name="T78" fmla="*/ 68371 w 1372"/>
                  <a:gd name="T79" fmla="*/ 157721 h 1543"/>
                  <a:gd name="T80" fmla="*/ 68371 w 1372"/>
                  <a:gd name="T81" fmla="*/ 129994 h 1543"/>
                  <a:gd name="T82" fmla="*/ 71610 w 1372"/>
                  <a:gd name="T83" fmla="*/ 109469 h 1543"/>
                  <a:gd name="T84" fmla="*/ 75208 w 1372"/>
                  <a:gd name="T85" fmla="*/ 85702 h 1543"/>
                  <a:gd name="T86" fmla="*/ 95720 w 1372"/>
                  <a:gd name="T87" fmla="*/ 64817 h 1543"/>
                  <a:gd name="T88" fmla="*/ 126667 w 1372"/>
                  <a:gd name="T89" fmla="*/ 61576 h 1543"/>
                  <a:gd name="T90" fmla="*/ 154015 w 1372"/>
                  <a:gd name="T91" fmla="*/ 64817 h 1543"/>
                  <a:gd name="T92" fmla="*/ 171288 w 1372"/>
                  <a:gd name="T93" fmla="*/ 75260 h 1543"/>
                  <a:gd name="T94" fmla="*/ 181364 w 1372"/>
                  <a:gd name="T95" fmla="*/ 99386 h 1543"/>
                  <a:gd name="T96" fmla="*/ 195038 w 1372"/>
                  <a:gd name="T97" fmla="*/ 113070 h 1543"/>
                  <a:gd name="T98" fmla="*/ 253333 w 1372"/>
                  <a:gd name="T99" fmla="*/ 106228 h 1543"/>
                  <a:gd name="T100" fmla="*/ 315227 w 1372"/>
                  <a:gd name="T101" fmla="*/ 57975 h 1543"/>
                  <a:gd name="T102" fmla="*/ 338977 w 1372"/>
                  <a:gd name="T103" fmla="*/ 51133 h 1543"/>
                  <a:gd name="T104" fmla="*/ 373523 w 1372"/>
                  <a:gd name="T105" fmla="*/ 20525 h 1543"/>
                  <a:gd name="T106" fmla="*/ 380000 w 1372"/>
                  <a:gd name="T107" fmla="*/ 6482 h 1543"/>
                  <a:gd name="T108" fmla="*/ 400871 w 1372"/>
                  <a:gd name="T109" fmla="*/ 6482 h 1543"/>
                  <a:gd name="T110" fmla="*/ 428220 w 1372"/>
                  <a:gd name="T111" fmla="*/ 10083 h 1543"/>
                  <a:gd name="T112" fmla="*/ 489754 w 1372"/>
                  <a:gd name="T113" fmla="*/ 34209 h 1543"/>
                  <a:gd name="T114" fmla="*/ 466004 w 1372"/>
                  <a:gd name="T115" fmla="*/ 126753 h 154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72" h="1543">
                    <a:moveTo>
                      <a:pt x="1276" y="371"/>
                    </a:moveTo>
                    <a:lnTo>
                      <a:pt x="1257" y="361"/>
                    </a:lnTo>
                    <a:lnTo>
                      <a:pt x="1247" y="371"/>
                    </a:lnTo>
                    <a:lnTo>
                      <a:pt x="1238" y="381"/>
                    </a:lnTo>
                    <a:lnTo>
                      <a:pt x="1219" y="419"/>
                    </a:lnTo>
                    <a:lnTo>
                      <a:pt x="1209" y="438"/>
                    </a:lnTo>
                    <a:lnTo>
                      <a:pt x="1209" y="447"/>
                    </a:lnTo>
                    <a:lnTo>
                      <a:pt x="1209" y="457"/>
                    </a:lnTo>
                    <a:lnTo>
                      <a:pt x="1219" y="466"/>
                    </a:lnTo>
                    <a:lnTo>
                      <a:pt x="1228" y="476"/>
                    </a:lnTo>
                    <a:lnTo>
                      <a:pt x="1238" y="485"/>
                    </a:lnTo>
                    <a:lnTo>
                      <a:pt x="1238" y="495"/>
                    </a:lnTo>
                    <a:lnTo>
                      <a:pt x="1238" y="523"/>
                    </a:lnTo>
                    <a:lnTo>
                      <a:pt x="1238" y="552"/>
                    </a:lnTo>
                    <a:lnTo>
                      <a:pt x="1228" y="580"/>
                    </a:lnTo>
                    <a:lnTo>
                      <a:pt x="1219" y="599"/>
                    </a:lnTo>
                    <a:lnTo>
                      <a:pt x="1181" y="619"/>
                    </a:lnTo>
                    <a:lnTo>
                      <a:pt x="1152" y="647"/>
                    </a:lnTo>
                    <a:lnTo>
                      <a:pt x="1142" y="657"/>
                    </a:lnTo>
                    <a:lnTo>
                      <a:pt x="1123" y="666"/>
                    </a:lnTo>
                    <a:lnTo>
                      <a:pt x="1114" y="657"/>
                    </a:lnTo>
                    <a:lnTo>
                      <a:pt x="1114" y="647"/>
                    </a:lnTo>
                    <a:lnTo>
                      <a:pt x="1104" y="628"/>
                    </a:lnTo>
                    <a:lnTo>
                      <a:pt x="1095" y="628"/>
                    </a:lnTo>
                    <a:lnTo>
                      <a:pt x="1056" y="619"/>
                    </a:lnTo>
                    <a:lnTo>
                      <a:pt x="1009" y="599"/>
                    </a:lnTo>
                    <a:lnTo>
                      <a:pt x="1000" y="599"/>
                    </a:lnTo>
                    <a:lnTo>
                      <a:pt x="990" y="599"/>
                    </a:lnTo>
                    <a:lnTo>
                      <a:pt x="990" y="609"/>
                    </a:lnTo>
                    <a:lnTo>
                      <a:pt x="990" y="619"/>
                    </a:lnTo>
                    <a:lnTo>
                      <a:pt x="990" y="647"/>
                    </a:lnTo>
                    <a:lnTo>
                      <a:pt x="990" y="666"/>
                    </a:lnTo>
                    <a:lnTo>
                      <a:pt x="980" y="685"/>
                    </a:lnTo>
                    <a:lnTo>
                      <a:pt x="942" y="704"/>
                    </a:lnTo>
                    <a:lnTo>
                      <a:pt x="942" y="714"/>
                    </a:lnTo>
                    <a:lnTo>
                      <a:pt x="952" y="733"/>
                    </a:lnTo>
                    <a:lnTo>
                      <a:pt x="1018" y="895"/>
                    </a:lnTo>
                    <a:lnTo>
                      <a:pt x="1038" y="942"/>
                    </a:lnTo>
                    <a:lnTo>
                      <a:pt x="1056" y="1047"/>
                    </a:lnTo>
                    <a:lnTo>
                      <a:pt x="1066" y="1066"/>
                    </a:lnTo>
                    <a:lnTo>
                      <a:pt x="1066" y="1085"/>
                    </a:lnTo>
                    <a:lnTo>
                      <a:pt x="1028" y="1114"/>
                    </a:lnTo>
                    <a:lnTo>
                      <a:pt x="1018" y="1123"/>
                    </a:lnTo>
                    <a:lnTo>
                      <a:pt x="1000" y="1123"/>
                    </a:lnTo>
                    <a:lnTo>
                      <a:pt x="980" y="1123"/>
                    </a:lnTo>
                    <a:lnTo>
                      <a:pt x="590" y="1199"/>
                    </a:lnTo>
                    <a:lnTo>
                      <a:pt x="580" y="1199"/>
                    </a:lnTo>
                    <a:lnTo>
                      <a:pt x="580" y="1209"/>
                    </a:lnTo>
                    <a:lnTo>
                      <a:pt x="580" y="1219"/>
                    </a:lnTo>
                    <a:lnTo>
                      <a:pt x="580" y="1228"/>
                    </a:lnTo>
                    <a:lnTo>
                      <a:pt x="580" y="1238"/>
                    </a:lnTo>
                    <a:lnTo>
                      <a:pt x="590" y="1247"/>
                    </a:lnTo>
                    <a:lnTo>
                      <a:pt x="590" y="1257"/>
                    </a:lnTo>
                    <a:lnTo>
                      <a:pt x="609" y="1266"/>
                    </a:lnTo>
                    <a:lnTo>
                      <a:pt x="609" y="1276"/>
                    </a:lnTo>
                    <a:lnTo>
                      <a:pt x="609" y="1285"/>
                    </a:lnTo>
                    <a:lnTo>
                      <a:pt x="599" y="1295"/>
                    </a:lnTo>
                    <a:lnTo>
                      <a:pt x="580" y="1304"/>
                    </a:lnTo>
                    <a:lnTo>
                      <a:pt x="533" y="1323"/>
                    </a:lnTo>
                    <a:lnTo>
                      <a:pt x="514" y="1333"/>
                    </a:lnTo>
                    <a:lnTo>
                      <a:pt x="495" y="1333"/>
                    </a:lnTo>
                    <a:lnTo>
                      <a:pt x="447" y="1314"/>
                    </a:lnTo>
                    <a:lnTo>
                      <a:pt x="438" y="1314"/>
                    </a:lnTo>
                    <a:lnTo>
                      <a:pt x="419" y="1314"/>
                    </a:lnTo>
                    <a:lnTo>
                      <a:pt x="390" y="1333"/>
                    </a:lnTo>
                    <a:lnTo>
                      <a:pt x="381" y="1342"/>
                    </a:lnTo>
                    <a:lnTo>
                      <a:pt x="371" y="1352"/>
                    </a:lnTo>
                    <a:lnTo>
                      <a:pt x="323" y="1428"/>
                    </a:lnTo>
                    <a:lnTo>
                      <a:pt x="323" y="1438"/>
                    </a:lnTo>
                    <a:lnTo>
                      <a:pt x="323" y="1447"/>
                    </a:lnTo>
                    <a:lnTo>
                      <a:pt x="323" y="1466"/>
                    </a:lnTo>
                    <a:lnTo>
                      <a:pt x="323" y="1476"/>
                    </a:lnTo>
                    <a:lnTo>
                      <a:pt x="314" y="1495"/>
                    </a:lnTo>
                    <a:lnTo>
                      <a:pt x="304" y="1504"/>
                    </a:lnTo>
                    <a:lnTo>
                      <a:pt x="285" y="1523"/>
                    </a:lnTo>
                    <a:lnTo>
                      <a:pt x="228" y="1542"/>
                    </a:lnTo>
                    <a:lnTo>
                      <a:pt x="247" y="1514"/>
                    </a:lnTo>
                    <a:lnTo>
                      <a:pt x="247" y="1504"/>
                    </a:lnTo>
                    <a:lnTo>
                      <a:pt x="247" y="1495"/>
                    </a:lnTo>
                    <a:lnTo>
                      <a:pt x="238" y="1495"/>
                    </a:lnTo>
                    <a:lnTo>
                      <a:pt x="209" y="1504"/>
                    </a:lnTo>
                    <a:lnTo>
                      <a:pt x="199" y="1495"/>
                    </a:lnTo>
                    <a:lnTo>
                      <a:pt x="190" y="1485"/>
                    </a:lnTo>
                    <a:lnTo>
                      <a:pt x="171" y="1457"/>
                    </a:lnTo>
                    <a:lnTo>
                      <a:pt x="161" y="1438"/>
                    </a:lnTo>
                    <a:lnTo>
                      <a:pt x="133" y="1419"/>
                    </a:lnTo>
                    <a:lnTo>
                      <a:pt x="123" y="1419"/>
                    </a:lnTo>
                    <a:lnTo>
                      <a:pt x="123" y="1399"/>
                    </a:lnTo>
                    <a:lnTo>
                      <a:pt x="142" y="1342"/>
                    </a:lnTo>
                    <a:lnTo>
                      <a:pt x="142" y="1333"/>
                    </a:lnTo>
                    <a:lnTo>
                      <a:pt x="133" y="1323"/>
                    </a:lnTo>
                    <a:lnTo>
                      <a:pt x="133" y="1314"/>
                    </a:lnTo>
                    <a:lnTo>
                      <a:pt x="123" y="1304"/>
                    </a:lnTo>
                    <a:lnTo>
                      <a:pt x="133" y="1285"/>
                    </a:lnTo>
                    <a:lnTo>
                      <a:pt x="133" y="1266"/>
                    </a:lnTo>
                    <a:lnTo>
                      <a:pt x="133" y="1257"/>
                    </a:lnTo>
                    <a:lnTo>
                      <a:pt x="190" y="1238"/>
                    </a:lnTo>
                    <a:lnTo>
                      <a:pt x="209" y="1228"/>
                    </a:lnTo>
                    <a:lnTo>
                      <a:pt x="209" y="1219"/>
                    </a:lnTo>
                    <a:lnTo>
                      <a:pt x="209" y="1199"/>
                    </a:lnTo>
                    <a:lnTo>
                      <a:pt x="209" y="1181"/>
                    </a:lnTo>
                    <a:lnTo>
                      <a:pt x="190" y="1152"/>
                    </a:lnTo>
                    <a:lnTo>
                      <a:pt x="190" y="1142"/>
                    </a:lnTo>
                    <a:lnTo>
                      <a:pt x="190" y="1133"/>
                    </a:lnTo>
                    <a:lnTo>
                      <a:pt x="199" y="1104"/>
                    </a:lnTo>
                    <a:lnTo>
                      <a:pt x="209" y="1095"/>
                    </a:lnTo>
                    <a:lnTo>
                      <a:pt x="199" y="1076"/>
                    </a:lnTo>
                    <a:lnTo>
                      <a:pt x="199" y="1066"/>
                    </a:lnTo>
                    <a:lnTo>
                      <a:pt x="190" y="1066"/>
                    </a:lnTo>
                    <a:lnTo>
                      <a:pt x="171" y="1076"/>
                    </a:lnTo>
                    <a:lnTo>
                      <a:pt x="161" y="1066"/>
                    </a:lnTo>
                    <a:lnTo>
                      <a:pt x="152" y="1057"/>
                    </a:lnTo>
                    <a:lnTo>
                      <a:pt x="152" y="1038"/>
                    </a:lnTo>
                    <a:lnTo>
                      <a:pt x="152" y="1000"/>
                    </a:lnTo>
                    <a:lnTo>
                      <a:pt x="142" y="971"/>
                    </a:lnTo>
                    <a:lnTo>
                      <a:pt x="133" y="961"/>
                    </a:lnTo>
                    <a:lnTo>
                      <a:pt x="123" y="952"/>
                    </a:lnTo>
                    <a:lnTo>
                      <a:pt x="95" y="952"/>
                    </a:lnTo>
                    <a:lnTo>
                      <a:pt x="85" y="952"/>
                    </a:lnTo>
                    <a:lnTo>
                      <a:pt x="76" y="942"/>
                    </a:lnTo>
                    <a:lnTo>
                      <a:pt x="76" y="923"/>
                    </a:lnTo>
                    <a:lnTo>
                      <a:pt x="76" y="895"/>
                    </a:lnTo>
                    <a:lnTo>
                      <a:pt x="85" y="828"/>
                    </a:lnTo>
                    <a:lnTo>
                      <a:pt x="95" y="800"/>
                    </a:lnTo>
                    <a:lnTo>
                      <a:pt x="85" y="771"/>
                    </a:lnTo>
                    <a:lnTo>
                      <a:pt x="76" y="733"/>
                    </a:lnTo>
                    <a:lnTo>
                      <a:pt x="66" y="704"/>
                    </a:lnTo>
                    <a:lnTo>
                      <a:pt x="38" y="695"/>
                    </a:lnTo>
                    <a:lnTo>
                      <a:pt x="28" y="685"/>
                    </a:lnTo>
                    <a:lnTo>
                      <a:pt x="18" y="685"/>
                    </a:lnTo>
                    <a:lnTo>
                      <a:pt x="18" y="676"/>
                    </a:lnTo>
                    <a:lnTo>
                      <a:pt x="18" y="666"/>
                    </a:lnTo>
                    <a:lnTo>
                      <a:pt x="28" y="647"/>
                    </a:lnTo>
                    <a:lnTo>
                      <a:pt x="18" y="637"/>
                    </a:lnTo>
                    <a:lnTo>
                      <a:pt x="9" y="619"/>
                    </a:lnTo>
                    <a:lnTo>
                      <a:pt x="0" y="599"/>
                    </a:lnTo>
                    <a:lnTo>
                      <a:pt x="9" y="580"/>
                    </a:lnTo>
                    <a:lnTo>
                      <a:pt x="18" y="561"/>
                    </a:lnTo>
                    <a:lnTo>
                      <a:pt x="28" y="552"/>
                    </a:lnTo>
                    <a:lnTo>
                      <a:pt x="38" y="533"/>
                    </a:lnTo>
                    <a:lnTo>
                      <a:pt x="47" y="514"/>
                    </a:lnTo>
                    <a:lnTo>
                      <a:pt x="47" y="495"/>
                    </a:lnTo>
                    <a:lnTo>
                      <a:pt x="57" y="476"/>
                    </a:lnTo>
                    <a:lnTo>
                      <a:pt x="76" y="466"/>
                    </a:lnTo>
                    <a:lnTo>
                      <a:pt x="104" y="466"/>
                    </a:lnTo>
                    <a:lnTo>
                      <a:pt x="123" y="476"/>
                    </a:lnTo>
                    <a:lnTo>
                      <a:pt x="133" y="485"/>
                    </a:lnTo>
                    <a:lnTo>
                      <a:pt x="152" y="485"/>
                    </a:lnTo>
                    <a:lnTo>
                      <a:pt x="161" y="476"/>
                    </a:lnTo>
                    <a:lnTo>
                      <a:pt x="180" y="457"/>
                    </a:lnTo>
                    <a:lnTo>
                      <a:pt x="190" y="447"/>
                    </a:lnTo>
                    <a:lnTo>
                      <a:pt x="190" y="438"/>
                    </a:lnTo>
                    <a:lnTo>
                      <a:pt x="190" y="381"/>
                    </a:lnTo>
                    <a:lnTo>
                      <a:pt x="190" y="371"/>
                    </a:lnTo>
                    <a:lnTo>
                      <a:pt x="190" y="361"/>
                    </a:lnTo>
                    <a:lnTo>
                      <a:pt x="180" y="352"/>
                    </a:lnTo>
                    <a:lnTo>
                      <a:pt x="180" y="333"/>
                    </a:lnTo>
                    <a:lnTo>
                      <a:pt x="180" y="323"/>
                    </a:lnTo>
                    <a:lnTo>
                      <a:pt x="199" y="304"/>
                    </a:lnTo>
                    <a:lnTo>
                      <a:pt x="199" y="285"/>
                    </a:lnTo>
                    <a:lnTo>
                      <a:pt x="218" y="257"/>
                    </a:lnTo>
                    <a:lnTo>
                      <a:pt x="209" y="247"/>
                    </a:lnTo>
                    <a:lnTo>
                      <a:pt x="209" y="238"/>
                    </a:lnTo>
                    <a:lnTo>
                      <a:pt x="209" y="228"/>
                    </a:lnTo>
                    <a:lnTo>
                      <a:pt x="247" y="190"/>
                    </a:lnTo>
                    <a:lnTo>
                      <a:pt x="256" y="180"/>
                    </a:lnTo>
                    <a:lnTo>
                      <a:pt x="266" y="180"/>
                    </a:lnTo>
                    <a:lnTo>
                      <a:pt x="285" y="190"/>
                    </a:lnTo>
                    <a:lnTo>
                      <a:pt x="295" y="190"/>
                    </a:lnTo>
                    <a:lnTo>
                      <a:pt x="333" y="171"/>
                    </a:lnTo>
                    <a:lnTo>
                      <a:pt x="352" y="171"/>
                    </a:lnTo>
                    <a:lnTo>
                      <a:pt x="371" y="171"/>
                    </a:lnTo>
                    <a:lnTo>
                      <a:pt x="399" y="171"/>
                    </a:lnTo>
                    <a:lnTo>
                      <a:pt x="409" y="180"/>
                    </a:lnTo>
                    <a:lnTo>
                      <a:pt x="428" y="180"/>
                    </a:lnTo>
                    <a:lnTo>
                      <a:pt x="428" y="190"/>
                    </a:lnTo>
                    <a:lnTo>
                      <a:pt x="447" y="190"/>
                    </a:lnTo>
                    <a:lnTo>
                      <a:pt x="466" y="200"/>
                    </a:lnTo>
                    <a:lnTo>
                      <a:pt x="476" y="209"/>
                    </a:lnTo>
                    <a:lnTo>
                      <a:pt x="495" y="228"/>
                    </a:lnTo>
                    <a:lnTo>
                      <a:pt x="504" y="257"/>
                    </a:lnTo>
                    <a:lnTo>
                      <a:pt x="504" y="266"/>
                    </a:lnTo>
                    <a:lnTo>
                      <a:pt x="504" y="276"/>
                    </a:lnTo>
                    <a:lnTo>
                      <a:pt x="504" y="285"/>
                    </a:lnTo>
                    <a:lnTo>
                      <a:pt x="514" y="295"/>
                    </a:lnTo>
                    <a:lnTo>
                      <a:pt x="533" y="314"/>
                    </a:lnTo>
                    <a:lnTo>
                      <a:pt x="542" y="314"/>
                    </a:lnTo>
                    <a:lnTo>
                      <a:pt x="609" y="323"/>
                    </a:lnTo>
                    <a:lnTo>
                      <a:pt x="647" y="323"/>
                    </a:lnTo>
                    <a:lnTo>
                      <a:pt x="685" y="304"/>
                    </a:lnTo>
                    <a:lnTo>
                      <a:pt x="704" y="295"/>
                    </a:lnTo>
                    <a:lnTo>
                      <a:pt x="723" y="276"/>
                    </a:lnTo>
                    <a:lnTo>
                      <a:pt x="752" y="218"/>
                    </a:lnTo>
                    <a:lnTo>
                      <a:pt x="780" y="190"/>
                    </a:lnTo>
                    <a:lnTo>
                      <a:pt x="876" y="161"/>
                    </a:lnTo>
                    <a:lnTo>
                      <a:pt x="895" y="152"/>
                    </a:lnTo>
                    <a:lnTo>
                      <a:pt x="895" y="133"/>
                    </a:lnTo>
                    <a:lnTo>
                      <a:pt x="923" y="142"/>
                    </a:lnTo>
                    <a:lnTo>
                      <a:pt x="942" y="142"/>
                    </a:lnTo>
                    <a:lnTo>
                      <a:pt x="961" y="142"/>
                    </a:lnTo>
                    <a:lnTo>
                      <a:pt x="1028" y="85"/>
                    </a:lnTo>
                    <a:lnTo>
                      <a:pt x="1038" y="76"/>
                    </a:lnTo>
                    <a:lnTo>
                      <a:pt x="1038" y="57"/>
                    </a:lnTo>
                    <a:lnTo>
                      <a:pt x="1038" y="47"/>
                    </a:lnTo>
                    <a:lnTo>
                      <a:pt x="1047" y="38"/>
                    </a:lnTo>
                    <a:lnTo>
                      <a:pt x="1056" y="18"/>
                    </a:lnTo>
                    <a:lnTo>
                      <a:pt x="1066" y="18"/>
                    </a:lnTo>
                    <a:lnTo>
                      <a:pt x="1076" y="18"/>
                    </a:lnTo>
                    <a:lnTo>
                      <a:pt x="1104" y="18"/>
                    </a:lnTo>
                    <a:lnTo>
                      <a:pt x="1114" y="18"/>
                    </a:lnTo>
                    <a:lnTo>
                      <a:pt x="1114" y="28"/>
                    </a:lnTo>
                    <a:lnTo>
                      <a:pt x="1181" y="38"/>
                    </a:lnTo>
                    <a:lnTo>
                      <a:pt x="1190" y="28"/>
                    </a:lnTo>
                    <a:lnTo>
                      <a:pt x="1199" y="18"/>
                    </a:lnTo>
                    <a:lnTo>
                      <a:pt x="1247" y="0"/>
                    </a:lnTo>
                    <a:lnTo>
                      <a:pt x="1352" y="85"/>
                    </a:lnTo>
                    <a:lnTo>
                      <a:pt x="1361" y="95"/>
                    </a:lnTo>
                    <a:lnTo>
                      <a:pt x="1371" y="114"/>
                    </a:lnTo>
                    <a:lnTo>
                      <a:pt x="1361" y="152"/>
                    </a:lnTo>
                    <a:lnTo>
                      <a:pt x="1304" y="323"/>
                    </a:lnTo>
                    <a:lnTo>
                      <a:pt x="1295" y="352"/>
                    </a:lnTo>
                    <a:lnTo>
                      <a:pt x="1285" y="361"/>
                    </a:lnTo>
                    <a:lnTo>
                      <a:pt x="1276" y="371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799" name="Freeform 5">
                <a:extLst>
                  <a:ext uri="{FF2B5EF4-FFF2-40B4-BE49-F238E27FC236}">
                    <a16:creationId xmlns:a16="http://schemas.microsoft.com/office/drawing/2014/main" id="{163D2322-E8E3-FF4F-A814-71EB35677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7025" y="2116138"/>
                <a:ext cx="1844675" cy="1758950"/>
              </a:xfrm>
              <a:custGeom>
                <a:avLst/>
                <a:gdLst>
                  <a:gd name="T0" fmla="*/ 1823799 w 5125"/>
                  <a:gd name="T1" fmla="*/ 1155233 h 4886"/>
                  <a:gd name="T2" fmla="*/ 1810121 w 5125"/>
                  <a:gd name="T3" fmla="*/ 1121034 h 4886"/>
                  <a:gd name="T4" fmla="*/ 1782766 w 5125"/>
                  <a:gd name="T5" fmla="*/ 1103754 h 4886"/>
                  <a:gd name="T6" fmla="*/ 1823799 w 5125"/>
                  <a:gd name="T7" fmla="*/ 1117434 h 4886"/>
                  <a:gd name="T8" fmla="*/ 1810121 w 5125"/>
                  <a:gd name="T9" fmla="*/ 1079634 h 4886"/>
                  <a:gd name="T10" fmla="*/ 1782766 w 5125"/>
                  <a:gd name="T11" fmla="*/ 1083234 h 4886"/>
                  <a:gd name="T12" fmla="*/ 1755051 w 5125"/>
                  <a:gd name="T13" fmla="*/ 1059114 h 4886"/>
                  <a:gd name="T14" fmla="*/ 1720857 w 5125"/>
                  <a:gd name="T15" fmla="*/ 1011234 h 4886"/>
                  <a:gd name="T16" fmla="*/ 1768728 w 5125"/>
                  <a:gd name="T17" fmla="*/ 1031754 h 4886"/>
                  <a:gd name="T18" fmla="*/ 1748212 w 5125"/>
                  <a:gd name="T19" fmla="*/ 983874 h 4886"/>
                  <a:gd name="T20" fmla="*/ 1717257 w 5125"/>
                  <a:gd name="T21" fmla="*/ 959755 h 4886"/>
                  <a:gd name="T22" fmla="*/ 1710779 w 5125"/>
                  <a:gd name="T23" fmla="*/ 915115 h 4886"/>
                  <a:gd name="T24" fmla="*/ 1734534 w 5125"/>
                  <a:gd name="T25" fmla="*/ 918715 h 4886"/>
                  <a:gd name="T26" fmla="*/ 1755051 w 5125"/>
                  <a:gd name="T27" fmla="*/ 867235 h 4886"/>
                  <a:gd name="T28" fmla="*/ 1796443 w 5125"/>
                  <a:gd name="T29" fmla="*/ 833035 h 4886"/>
                  <a:gd name="T30" fmla="*/ 1813361 w 5125"/>
                  <a:gd name="T31" fmla="*/ 808915 h 4886"/>
                  <a:gd name="T32" fmla="*/ 1343643 w 5125"/>
                  <a:gd name="T33" fmla="*/ 705956 h 4886"/>
                  <a:gd name="T34" fmla="*/ 1275255 w 5125"/>
                  <a:gd name="T35" fmla="*/ 719636 h 4886"/>
                  <a:gd name="T36" fmla="*/ 1196429 w 5125"/>
                  <a:gd name="T37" fmla="*/ 647996 h 4886"/>
                  <a:gd name="T38" fmla="*/ 1066132 w 5125"/>
                  <a:gd name="T39" fmla="*/ 558717 h 4886"/>
                  <a:gd name="T40" fmla="*/ 798699 w 5125"/>
                  <a:gd name="T41" fmla="*/ 373678 h 4886"/>
                  <a:gd name="T42" fmla="*/ 291189 w 5125"/>
                  <a:gd name="T43" fmla="*/ 47880 h 4886"/>
                  <a:gd name="T44" fmla="*/ 47872 w 5125"/>
                  <a:gd name="T45" fmla="*/ 551877 h 4886"/>
                  <a:gd name="T46" fmla="*/ 0 w 5125"/>
                  <a:gd name="T47" fmla="*/ 764276 h 4886"/>
                  <a:gd name="T48" fmla="*/ 150813 w 5125"/>
                  <a:gd name="T49" fmla="*/ 911875 h 4886"/>
                  <a:gd name="T50" fmla="*/ 198685 w 5125"/>
                  <a:gd name="T51" fmla="*/ 977034 h 4886"/>
                  <a:gd name="T52" fmla="*/ 263834 w 5125"/>
                  <a:gd name="T53" fmla="*/ 1028514 h 4886"/>
                  <a:gd name="T54" fmla="*/ 312065 w 5125"/>
                  <a:gd name="T55" fmla="*/ 1114194 h 4886"/>
                  <a:gd name="T56" fmla="*/ 342660 w 5125"/>
                  <a:gd name="T57" fmla="*/ 1114194 h 4886"/>
                  <a:gd name="T58" fmla="*/ 435523 w 5125"/>
                  <a:gd name="T59" fmla="*/ 1251353 h 4886"/>
                  <a:gd name="T60" fmla="*/ 651125 w 5125"/>
                  <a:gd name="T61" fmla="*/ 1443232 h 4886"/>
                  <a:gd name="T62" fmla="*/ 1038777 w 5125"/>
                  <a:gd name="T63" fmla="*/ 1456912 h 4886"/>
                  <a:gd name="T64" fmla="*/ 1107165 w 5125"/>
                  <a:gd name="T65" fmla="*/ 1518471 h 4886"/>
                  <a:gd name="T66" fmla="*/ 1172313 w 5125"/>
                  <a:gd name="T67" fmla="*/ 1553031 h 4886"/>
                  <a:gd name="T68" fmla="*/ 1264817 w 5125"/>
                  <a:gd name="T69" fmla="*/ 1727990 h 4886"/>
                  <a:gd name="T70" fmla="*/ 1309449 w 5125"/>
                  <a:gd name="T71" fmla="*/ 1755350 h 4886"/>
                  <a:gd name="T72" fmla="*/ 1316288 w 5125"/>
                  <a:gd name="T73" fmla="*/ 1717550 h 4886"/>
                  <a:gd name="T74" fmla="*/ 1302611 w 5125"/>
                  <a:gd name="T75" fmla="*/ 1672910 h 4886"/>
                  <a:gd name="T76" fmla="*/ 1340404 w 5125"/>
                  <a:gd name="T77" fmla="*/ 1717550 h 4886"/>
                  <a:gd name="T78" fmla="*/ 1374598 w 5125"/>
                  <a:gd name="T79" fmla="*/ 1731230 h 4886"/>
                  <a:gd name="T80" fmla="*/ 1408792 w 5125"/>
                  <a:gd name="T81" fmla="*/ 1652391 h 4886"/>
                  <a:gd name="T82" fmla="*/ 1446585 w 5125"/>
                  <a:gd name="T83" fmla="*/ 1618191 h 4886"/>
                  <a:gd name="T84" fmla="*/ 1473940 w 5125"/>
                  <a:gd name="T85" fmla="*/ 1625031 h 4886"/>
                  <a:gd name="T86" fmla="*/ 1508494 w 5125"/>
                  <a:gd name="T87" fmla="*/ 1590831 h 4886"/>
                  <a:gd name="T88" fmla="*/ 1522172 w 5125"/>
                  <a:gd name="T89" fmla="*/ 1563471 h 4886"/>
                  <a:gd name="T90" fmla="*/ 1539089 w 5125"/>
                  <a:gd name="T91" fmla="*/ 1604511 h 4886"/>
                  <a:gd name="T92" fmla="*/ 1542688 w 5125"/>
                  <a:gd name="T93" fmla="*/ 1556271 h 4886"/>
                  <a:gd name="T94" fmla="*/ 1580482 w 5125"/>
                  <a:gd name="T95" fmla="*/ 1546191 h 4886"/>
                  <a:gd name="T96" fmla="*/ 1611076 w 5125"/>
                  <a:gd name="T97" fmla="*/ 1525671 h 4886"/>
                  <a:gd name="T98" fmla="*/ 1652109 w 5125"/>
                  <a:gd name="T99" fmla="*/ 1446832 h 4886"/>
                  <a:gd name="T100" fmla="*/ 1669386 w 5125"/>
                  <a:gd name="T101" fmla="*/ 1409032 h 4886"/>
                  <a:gd name="T102" fmla="*/ 1683063 w 5125"/>
                  <a:gd name="T103" fmla="*/ 1357552 h 4886"/>
                  <a:gd name="T104" fmla="*/ 1751811 w 5125"/>
                  <a:gd name="T105" fmla="*/ 1244513 h 4886"/>
                  <a:gd name="T106" fmla="*/ 1772328 w 5125"/>
                  <a:gd name="T107" fmla="*/ 1223993 h 4886"/>
                  <a:gd name="T108" fmla="*/ 1806522 w 5125"/>
                  <a:gd name="T109" fmla="*/ 1206713 h 4886"/>
                  <a:gd name="T110" fmla="*/ 1844315 w 5125"/>
                  <a:gd name="T111" fmla="*/ 1148393 h 4886"/>
                  <a:gd name="T112" fmla="*/ 1672985 w 5125"/>
                  <a:gd name="T113" fmla="*/ 1553031 h 4886"/>
                  <a:gd name="T114" fmla="*/ 1655708 w 5125"/>
                  <a:gd name="T115" fmla="*/ 1607751 h 4886"/>
                  <a:gd name="T116" fmla="*/ 1666146 w 5125"/>
                  <a:gd name="T117" fmla="*/ 1600911 h 4886"/>
                  <a:gd name="T118" fmla="*/ 1676225 w 5125"/>
                  <a:gd name="T119" fmla="*/ 1556271 h 48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125" h="4886">
                    <a:moveTo>
                      <a:pt x="5124" y="3190"/>
                    </a:moveTo>
                    <a:lnTo>
                      <a:pt x="5124" y="3180"/>
                    </a:lnTo>
                    <a:lnTo>
                      <a:pt x="5114" y="3171"/>
                    </a:lnTo>
                    <a:lnTo>
                      <a:pt x="5105" y="3171"/>
                    </a:lnTo>
                    <a:lnTo>
                      <a:pt x="5105" y="3190"/>
                    </a:lnTo>
                    <a:lnTo>
                      <a:pt x="5095" y="3190"/>
                    </a:lnTo>
                    <a:lnTo>
                      <a:pt x="5076" y="3180"/>
                    </a:lnTo>
                    <a:lnTo>
                      <a:pt x="5076" y="3190"/>
                    </a:lnTo>
                    <a:lnTo>
                      <a:pt x="5067" y="3209"/>
                    </a:lnTo>
                    <a:lnTo>
                      <a:pt x="5057" y="3219"/>
                    </a:lnTo>
                    <a:lnTo>
                      <a:pt x="5048" y="3209"/>
                    </a:lnTo>
                    <a:lnTo>
                      <a:pt x="5038" y="3200"/>
                    </a:lnTo>
                    <a:lnTo>
                      <a:pt x="5038" y="3180"/>
                    </a:lnTo>
                    <a:lnTo>
                      <a:pt x="5048" y="3162"/>
                    </a:lnTo>
                    <a:lnTo>
                      <a:pt x="5048" y="3152"/>
                    </a:lnTo>
                    <a:lnTo>
                      <a:pt x="5038" y="3123"/>
                    </a:lnTo>
                    <a:lnTo>
                      <a:pt x="5038" y="3114"/>
                    </a:lnTo>
                    <a:lnTo>
                      <a:pt x="5029" y="3114"/>
                    </a:lnTo>
                    <a:lnTo>
                      <a:pt x="5000" y="3114"/>
                    </a:lnTo>
                    <a:lnTo>
                      <a:pt x="4991" y="3123"/>
                    </a:lnTo>
                    <a:lnTo>
                      <a:pt x="4981" y="3133"/>
                    </a:lnTo>
                    <a:lnTo>
                      <a:pt x="4971" y="3123"/>
                    </a:lnTo>
                    <a:lnTo>
                      <a:pt x="4962" y="3095"/>
                    </a:lnTo>
                    <a:lnTo>
                      <a:pt x="4953" y="3095"/>
                    </a:lnTo>
                    <a:lnTo>
                      <a:pt x="4943" y="3085"/>
                    </a:lnTo>
                    <a:lnTo>
                      <a:pt x="4943" y="3076"/>
                    </a:lnTo>
                    <a:lnTo>
                      <a:pt x="4953" y="3066"/>
                    </a:lnTo>
                    <a:lnTo>
                      <a:pt x="4962" y="3076"/>
                    </a:lnTo>
                    <a:lnTo>
                      <a:pt x="4962" y="3085"/>
                    </a:lnTo>
                    <a:lnTo>
                      <a:pt x="4971" y="3104"/>
                    </a:lnTo>
                    <a:lnTo>
                      <a:pt x="4991" y="3095"/>
                    </a:lnTo>
                    <a:lnTo>
                      <a:pt x="5029" y="3057"/>
                    </a:lnTo>
                    <a:lnTo>
                      <a:pt x="5029" y="3066"/>
                    </a:lnTo>
                    <a:lnTo>
                      <a:pt x="5048" y="3095"/>
                    </a:lnTo>
                    <a:lnTo>
                      <a:pt x="5057" y="3104"/>
                    </a:lnTo>
                    <a:lnTo>
                      <a:pt x="5067" y="3104"/>
                    </a:lnTo>
                    <a:lnTo>
                      <a:pt x="5076" y="3095"/>
                    </a:lnTo>
                    <a:lnTo>
                      <a:pt x="5086" y="3085"/>
                    </a:lnTo>
                    <a:lnTo>
                      <a:pt x="5076" y="3085"/>
                    </a:lnTo>
                    <a:lnTo>
                      <a:pt x="5067" y="3076"/>
                    </a:lnTo>
                    <a:lnTo>
                      <a:pt x="5057" y="3066"/>
                    </a:lnTo>
                    <a:lnTo>
                      <a:pt x="5048" y="3047"/>
                    </a:lnTo>
                    <a:lnTo>
                      <a:pt x="5048" y="3009"/>
                    </a:lnTo>
                    <a:lnTo>
                      <a:pt x="5038" y="2999"/>
                    </a:lnTo>
                    <a:lnTo>
                      <a:pt x="5029" y="2999"/>
                    </a:lnTo>
                    <a:lnTo>
                      <a:pt x="5019" y="3038"/>
                    </a:lnTo>
                    <a:lnTo>
                      <a:pt x="5010" y="3019"/>
                    </a:lnTo>
                    <a:lnTo>
                      <a:pt x="4991" y="2990"/>
                    </a:lnTo>
                    <a:lnTo>
                      <a:pt x="4981" y="2971"/>
                    </a:lnTo>
                    <a:lnTo>
                      <a:pt x="4962" y="2961"/>
                    </a:lnTo>
                    <a:lnTo>
                      <a:pt x="4962" y="2971"/>
                    </a:lnTo>
                    <a:lnTo>
                      <a:pt x="4962" y="2981"/>
                    </a:lnTo>
                    <a:lnTo>
                      <a:pt x="4953" y="2999"/>
                    </a:lnTo>
                    <a:lnTo>
                      <a:pt x="4953" y="3009"/>
                    </a:lnTo>
                    <a:lnTo>
                      <a:pt x="4953" y="3019"/>
                    </a:lnTo>
                    <a:lnTo>
                      <a:pt x="4953" y="3028"/>
                    </a:lnTo>
                    <a:lnTo>
                      <a:pt x="4943" y="3019"/>
                    </a:lnTo>
                    <a:lnTo>
                      <a:pt x="4933" y="2999"/>
                    </a:lnTo>
                    <a:lnTo>
                      <a:pt x="4924" y="2990"/>
                    </a:lnTo>
                    <a:lnTo>
                      <a:pt x="4914" y="2961"/>
                    </a:lnTo>
                    <a:lnTo>
                      <a:pt x="4905" y="2952"/>
                    </a:lnTo>
                    <a:lnTo>
                      <a:pt x="4886" y="2952"/>
                    </a:lnTo>
                    <a:lnTo>
                      <a:pt x="4876" y="2942"/>
                    </a:lnTo>
                    <a:lnTo>
                      <a:pt x="4867" y="2923"/>
                    </a:lnTo>
                    <a:lnTo>
                      <a:pt x="4867" y="2904"/>
                    </a:lnTo>
                    <a:lnTo>
                      <a:pt x="4876" y="2904"/>
                    </a:lnTo>
                    <a:lnTo>
                      <a:pt x="4867" y="2876"/>
                    </a:lnTo>
                    <a:lnTo>
                      <a:pt x="4838" y="2866"/>
                    </a:lnTo>
                    <a:lnTo>
                      <a:pt x="4819" y="2866"/>
                    </a:lnTo>
                    <a:lnTo>
                      <a:pt x="4800" y="2857"/>
                    </a:lnTo>
                    <a:lnTo>
                      <a:pt x="4791" y="2838"/>
                    </a:lnTo>
                    <a:lnTo>
                      <a:pt x="4781" y="2809"/>
                    </a:lnTo>
                    <a:lnTo>
                      <a:pt x="4781" y="2781"/>
                    </a:lnTo>
                    <a:lnTo>
                      <a:pt x="4781" y="2761"/>
                    </a:lnTo>
                    <a:lnTo>
                      <a:pt x="4800" y="2752"/>
                    </a:lnTo>
                    <a:lnTo>
                      <a:pt x="4819" y="2771"/>
                    </a:lnTo>
                    <a:lnTo>
                      <a:pt x="4829" y="2799"/>
                    </a:lnTo>
                    <a:lnTo>
                      <a:pt x="4848" y="2809"/>
                    </a:lnTo>
                    <a:lnTo>
                      <a:pt x="4867" y="2819"/>
                    </a:lnTo>
                    <a:lnTo>
                      <a:pt x="4895" y="2857"/>
                    </a:lnTo>
                    <a:lnTo>
                      <a:pt x="4914" y="2866"/>
                    </a:lnTo>
                    <a:lnTo>
                      <a:pt x="4914" y="2857"/>
                    </a:lnTo>
                    <a:lnTo>
                      <a:pt x="4905" y="2847"/>
                    </a:lnTo>
                    <a:lnTo>
                      <a:pt x="4905" y="2828"/>
                    </a:lnTo>
                    <a:lnTo>
                      <a:pt x="4905" y="2819"/>
                    </a:lnTo>
                    <a:lnTo>
                      <a:pt x="4924" y="2819"/>
                    </a:lnTo>
                    <a:lnTo>
                      <a:pt x="4924" y="2809"/>
                    </a:lnTo>
                    <a:lnTo>
                      <a:pt x="4886" y="2781"/>
                    </a:lnTo>
                    <a:lnTo>
                      <a:pt x="4876" y="2761"/>
                    </a:lnTo>
                    <a:lnTo>
                      <a:pt x="4857" y="2733"/>
                    </a:lnTo>
                    <a:lnTo>
                      <a:pt x="4876" y="2723"/>
                    </a:lnTo>
                    <a:lnTo>
                      <a:pt x="4914" y="2733"/>
                    </a:lnTo>
                    <a:lnTo>
                      <a:pt x="4924" y="2723"/>
                    </a:lnTo>
                    <a:lnTo>
                      <a:pt x="4914" y="2695"/>
                    </a:lnTo>
                    <a:lnTo>
                      <a:pt x="4895" y="2685"/>
                    </a:lnTo>
                    <a:lnTo>
                      <a:pt x="4857" y="2666"/>
                    </a:lnTo>
                    <a:lnTo>
                      <a:pt x="4810" y="2676"/>
                    </a:lnTo>
                    <a:lnTo>
                      <a:pt x="4781" y="2676"/>
                    </a:lnTo>
                    <a:lnTo>
                      <a:pt x="4771" y="2666"/>
                    </a:lnTo>
                    <a:lnTo>
                      <a:pt x="4753" y="2657"/>
                    </a:lnTo>
                    <a:lnTo>
                      <a:pt x="4753" y="2647"/>
                    </a:lnTo>
                    <a:lnTo>
                      <a:pt x="4762" y="2628"/>
                    </a:lnTo>
                    <a:lnTo>
                      <a:pt x="4733" y="2618"/>
                    </a:lnTo>
                    <a:lnTo>
                      <a:pt x="4733" y="2609"/>
                    </a:lnTo>
                    <a:lnTo>
                      <a:pt x="4724" y="2590"/>
                    </a:lnTo>
                    <a:lnTo>
                      <a:pt x="4733" y="2571"/>
                    </a:lnTo>
                    <a:lnTo>
                      <a:pt x="4733" y="2552"/>
                    </a:lnTo>
                    <a:lnTo>
                      <a:pt x="4753" y="2542"/>
                    </a:lnTo>
                    <a:lnTo>
                      <a:pt x="4762" y="2552"/>
                    </a:lnTo>
                    <a:lnTo>
                      <a:pt x="4762" y="2561"/>
                    </a:lnTo>
                    <a:lnTo>
                      <a:pt x="4762" y="2580"/>
                    </a:lnTo>
                    <a:lnTo>
                      <a:pt x="4771" y="2600"/>
                    </a:lnTo>
                    <a:lnTo>
                      <a:pt x="4781" y="2609"/>
                    </a:lnTo>
                    <a:lnTo>
                      <a:pt x="4791" y="2609"/>
                    </a:lnTo>
                    <a:lnTo>
                      <a:pt x="4819" y="2600"/>
                    </a:lnTo>
                    <a:lnTo>
                      <a:pt x="4829" y="2590"/>
                    </a:lnTo>
                    <a:lnTo>
                      <a:pt x="4819" y="2552"/>
                    </a:lnTo>
                    <a:lnTo>
                      <a:pt x="4838" y="2542"/>
                    </a:lnTo>
                    <a:lnTo>
                      <a:pt x="4848" y="2523"/>
                    </a:lnTo>
                    <a:lnTo>
                      <a:pt x="4838" y="2485"/>
                    </a:lnTo>
                    <a:lnTo>
                      <a:pt x="4848" y="2476"/>
                    </a:lnTo>
                    <a:lnTo>
                      <a:pt x="4857" y="2466"/>
                    </a:lnTo>
                    <a:lnTo>
                      <a:pt x="4867" y="2457"/>
                    </a:lnTo>
                    <a:lnTo>
                      <a:pt x="4876" y="2447"/>
                    </a:lnTo>
                    <a:lnTo>
                      <a:pt x="4876" y="2428"/>
                    </a:lnTo>
                    <a:lnTo>
                      <a:pt x="4876" y="2409"/>
                    </a:lnTo>
                    <a:lnTo>
                      <a:pt x="4867" y="2400"/>
                    </a:lnTo>
                    <a:lnTo>
                      <a:pt x="4867" y="2390"/>
                    </a:lnTo>
                    <a:lnTo>
                      <a:pt x="4876" y="2380"/>
                    </a:lnTo>
                    <a:lnTo>
                      <a:pt x="4962" y="2380"/>
                    </a:lnTo>
                    <a:lnTo>
                      <a:pt x="4981" y="2371"/>
                    </a:lnTo>
                    <a:lnTo>
                      <a:pt x="4971" y="2352"/>
                    </a:lnTo>
                    <a:lnTo>
                      <a:pt x="4971" y="2333"/>
                    </a:lnTo>
                    <a:lnTo>
                      <a:pt x="4981" y="2323"/>
                    </a:lnTo>
                    <a:lnTo>
                      <a:pt x="4991" y="2314"/>
                    </a:lnTo>
                    <a:lnTo>
                      <a:pt x="4991" y="2304"/>
                    </a:lnTo>
                    <a:lnTo>
                      <a:pt x="5000" y="2295"/>
                    </a:lnTo>
                    <a:lnTo>
                      <a:pt x="5000" y="2285"/>
                    </a:lnTo>
                    <a:lnTo>
                      <a:pt x="5019" y="2295"/>
                    </a:lnTo>
                    <a:lnTo>
                      <a:pt x="5029" y="2304"/>
                    </a:lnTo>
                    <a:lnTo>
                      <a:pt x="5029" y="2295"/>
                    </a:lnTo>
                    <a:lnTo>
                      <a:pt x="5057" y="2276"/>
                    </a:lnTo>
                    <a:lnTo>
                      <a:pt x="5048" y="2266"/>
                    </a:lnTo>
                    <a:lnTo>
                      <a:pt x="5038" y="2247"/>
                    </a:lnTo>
                    <a:lnTo>
                      <a:pt x="5029" y="2219"/>
                    </a:lnTo>
                    <a:lnTo>
                      <a:pt x="5038" y="2209"/>
                    </a:lnTo>
                    <a:lnTo>
                      <a:pt x="5095" y="2209"/>
                    </a:lnTo>
                    <a:lnTo>
                      <a:pt x="5105" y="2199"/>
                    </a:lnTo>
                    <a:lnTo>
                      <a:pt x="5086" y="2190"/>
                    </a:lnTo>
                    <a:lnTo>
                      <a:pt x="4886" y="2038"/>
                    </a:lnTo>
                    <a:lnTo>
                      <a:pt x="4076" y="1790"/>
                    </a:lnTo>
                    <a:lnTo>
                      <a:pt x="3790" y="1895"/>
                    </a:lnTo>
                    <a:lnTo>
                      <a:pt x="3733" y="1961"/>
                    </a:lnTo>
                    <a:lnTo>
                      <a:pt x="3648" y="2028"/>
                    </a:lnTo>
                    <a:lnTo>
                      <a:pt x="3610" y="2038"/>
                    </a:lnTo>
                    <a:lnTo>
                      <a:pt x="3590" y="2047"/>
                    </a:lnTo>
                    <a:lnTo>
                      <a:pt x="3572" y="2038"/>
                    </a:lnTo>
                    <a:lnTo>
                      <a:pt x="3562" y="2028"/>
                    </a:lnTo>
                    <a:lnTo>
                      <a:pt x="3562" y="2019"/>
                    </a:lnTo>
                    <a:lnTo>
                      <a:pt x="3562" y="2009"/>
                    </a:lnTo>
                    <a:lnTo>
                      <a:pt x="3552" y="1999"/>
                    </a:lnTo>
                    <a:lnTo>
                      <a:pt x="3543" y="1999"/>
                    </a:lnTo>
                    <a:lnTo>
                      <a:pt x="3524" y="1981"/>
                    </a:lnTo>
                    <a:lnTo>
                      <a:pt x="3505" y="1971"/>
                    </a:lnTo>
                    <a:lnTo>
                      <a:pt x="3486" y="1971"/>
                    </a:lnTo>
                    <a:lnTo>
                      <a:pt x="3467" y="1952"/>
                    </a:lnTo>
                    <a:lnTo>
                      <a:pt x="3467" y="1904"/>
                    </a:lnTo>
                    <a:lnTo>
                      <a:pt x="3457" y="1876"/>
                    </a:lnTo>
                    <a:lnTo>
                      <a:pt x="3438" y="1847"/>
                    </a:lnTo>
                    <a:lnTo>
                      <a:pt x="3391" y="1818"/>
                    </a:lnTo>
                    <a:lnTo>
                      <a:pt x="3324" y="1800"/>
                    </a:lnTo>
                    <a:lnTo>
                      <a:pt x="3286" y="1742"/>
                    </a:lnTo>
                    <a:lnTo>
                      <a:pt x="3162" y="1685"/>
                    </a:lnTo>
                    <a:lnTo>
                      <a:pt x="3124" y="1638"/>
                    </a:lnTo>
                    <a:lnTo>
                      <a:pt x="3124" y="1628"/>
                    </a:lnTo>
                    <a:lnTo>
                      <a:pt x="3105" y="1590"/>
                    </a:lnTo>
                    <a:lnTo>
                      <a:pt x="3095" y="1580"/>
                    </a:lnTo>
                    <a:lnTo>
                      <a:pt x="3076" y="1571"/>
                    </a:lnTo>
                    <a:lnTo>
                      <a:pt x="2981" y="1571"/>
                    </a:lnTo>
                    <a:lnTo>
                      <a:pt x="2962" y="1552"/>
                    </a:lnTo>
                    <a:lnTo>
                      <a:pt x="2914" y="1504"/>
                    </a:lnTo>
                    <a:lnTo>
                      <a:pt x="2838" y="1476"/>
                    </a:lnTo>
                    <a:lnTo>
                      <a:pt x="2800" y="1457"/>
                    </a:lnTo>
                    <a:lnTo>
                      <a:pt x="2762" y="1419"/>
                    </a:lnTo>
                    <a:lnTo>
                      <a:pt x="2733" y="1371"/>
                    </a:lnTo>
                    <a:lnTo>
                      <a:pt x="2714" y="1333"/>
                    </a:lnTo>
                    <a:lnTo>
                      <a:pt x="2705" y="1333"/>
                    </a:lnTo>
                    <a:lnTo>
                      <a:pt x="2429" y="1209"/>
                    </a:lnTo>
                    <a:lnTo>
                      <a:pt x="2219" y="1038"/>
                    </a:lnTo>
                    <a:lnTo>
                      <a:pt x="1800" y="609"/>
                    </a:lnTo>
                    <a:lnTo>
                      <a:pt x="1533" y="485"/>
                    </a:lnTo>
                    <a:lnTo>
                      <a:pt x="1086" y="133"/>
                    </a:lnTo>
                    <a:lnTo>
                      <a:pt x="829" y="9"/>
                    </a:lnTo>
                    <a:lnTo>
                      <a:pt x="809" y="0"/>
                    </a:lnTo>
                    <a:lnTo>
                      <a:pt x="809" y="18"/>
                    </a:lnTo>
                    <a:lnTo>
                      <a:pt x="819" y="76"/>
                    </a:lnTo>
                    <a:lnTo>
                      <a:pt x="819" y="114"/>
                    </a:lnTo>
                    <a:lnTo>
                      <a:pt x="809" y="133"/>
                    </a:lnTo>
                    <a:lnTo>
                      <a:pt x="514" y="352"/>
                    </a:lnTo>
                    <a:lnTo>
                      <a:pt x="333" y="371"/>
                    </a:lnTo>
                    <a:lnTo>
                      <a:pt x="152" y="399"/>
                    </a:lnTo>
                    <a:lnTo>
                      <a:pt x="219" y="885"/>
                    </a:lnTo>
                    <a:lnTo>
                      <a:pt x="229" y="952"/>
                    </a:lnTo>
                    <a:lnTo>
                      <a:pt x="219" y="990"/>
                    </a:lnTo>
                    <a:lnTo>
                      <a:pt x="171" y="1104"/>
                    </a:lnTo>
                    <a:lnTo>
                      <a:pt x="162" y="1133"/>
                    </a:lnTo>
                    <a:lnTo>
                      <a:pt x="133" y="1533"/>
                    </a:lnTo>
                    <a:lnTo>
                      <a:pt x="133" y="1609"/>
                    </a:lnTo>
                    <a:lnTo>
                      <a:pt x="133" y="1704"/>
                    </a:lnTo>
                    <a:lnTo>
                      <a:pt x="133" y="1780"/>
                    </a:lnTo>
                    <a:lnTo>
                      <a:pt x="105" y="1828"/>
                    </a:lnTo>
                    <a:lnTo>
                      <a:pt x="48" y="1885"/>
                    </a:lnTo>
                    <a:lnTo>
                      <a:pt x="38" y="1914"/>
                    </a:lnTo>
                    <a:lnTo>
                      <a:pt x="29" y="1952"/>
                    </a:lnTo>
                    <a:lnTo>
                      <a:pt x="9" y="2104"/>
                    </a:lnTo>
                    <a:lnTo>
                      <a:pt x="0" y="2123"/>
                    </a:lnTo>
                    <a:lnTo>
                      <a:pt x="9" y="2123"/>
                    </a:lnTo>
                    <a:lnTo>
                      <a:pt x="267" y="2314"/>
                    </a:lnTo>
                    <a:lnTo>
                      <a:pt x="305" y="2362"/>
                    </a:lnTo>
                    <a:lnTo>
                      <a:pt x="324" y="2380"/>
                    </a:lnTo>
                    <a:lnTo>
                      <a:pt x="333" y="2400"/>
                    </a:lnTo>
                    <a:lnTo>
                      <a:pt x="343" y="2419"/>
                    </a:lnTo>
                    <a:lnTo>
                      <a:pt x="390" y="2514"/>
                    </a:lnTo>
                    <a:lnTo>
                      <a:pt x="400" y="2523"/>
                    </a:lnTo>
                    <a:lnTo>
                      <a:pt x="419" y="2533"/>
                    </a:lnTo>
                    <a:lnTo>
                      <a:pt x="448" y="2542"/>
                    </a:lnTo>
                    <a:lnTo>
                      <a:pt x="476" y="2561"/>
                    </a:lnTo>
                    <a:lnTo>
                      <a:pt x="486" y="2571"/>
                    </a:lnTo>
                    <a:lnTo>
                      <a:pt x="505" y="2590"/>
                    </a:lnTo>
                    <a:lnTo>
                      <a:pt x="514" y="2618"/>
                    </a:lnTo>
                    <a:lnTo>
                      <a:pt x="524" y="2676"/>
                    </a:lnTo>
                    <a:lnTo>
                      <a:pt x="533" y="2704"/>
                    </a:lnTo>
                    <a:lnTo>
                      <a:pt x="543" y="2714"/>
                    </a:lnTo>
                    <a:lnTo>
                      <a:pt x="552" y="2714"/>
                    </a:lnTo>
                    <a:lnTo>
                      <a:pt x="590" y="2723"/>
                    </a:lnTo>
                    <a:lnTo>
                      <a:pt x="619" y="2733"/>
                    </a:lnTo>
                    <a:lnTo>
                      <a:pt x="648" y="2761"/>
                    </a:lnTo>
                    <a:lnTo>
                      <a:pt x="666" y="2771"/>
                    </a:lnTo>
                    <a:lnTo>
                      <a:pt x="676" y="2790"/>
                    </a:lnTo>
                    <a:lnTo>
                      <a:pt x="676" y="2799"/>
                    </a:lnTo>
                    <a:lnTo>
                      <a:pt x="705" y="2828"/>
                    </a:lnTo>
                    <a:lnTo>
                      <a:pt x="714" y="2838"/>
                    </a:lnTo>
                    <a:lnTo>
                      <a:pt x="733" y="2857"/>
                    </a:lnTo>
                    <a:lnTo>
                      <a:pt x="733" y="2866"/>
                    </a:lnTo>
                    <a:lnTo>
                      <a:pt x="686" y="2885"/>
                    </a:lnTo>
                    <a:lnTo>
                      <a:pt x="676" y="2904"/>
                    </a:lnTo>
                    <a:lnTo>
                      <a:pt x="686" y="2914"/>
                    </a:lnTo>
                    <a:lnTo>
                      <a:pt x="705" y="2933"/>
                    </a:lnTo>
                    <a:lnTo>
                      <a:pt x="714" y="2942"/>
                    </a:lnTo>
                    <a:lnTo>
                      <a:pt x="733" y="2961"/>
                    </a:lnTo>
                    <a:lnTo>
                      <a:pt x="848" y="3076"/>
                    </a:lnTo>
                    <a:lnTo>
                      <a:pt x="867" y="3095"/>
                    </a:lnTo>
                    <a:lnTo>
                      <a:pt x="876" y="3114"/>
                    </a:lnTo>
                    <a:lnTo>
                      <a:pt x="886" y="3123"/>
                    </a:lnTo>
                    <a:lnTo>
                      <a:pt x="886" y="3152"/>
                    </a:lnTo>
                    <a:lnTo>
                      <a:pt x="895" y="3180"/>
                    </a:lnTo>
                    <a:lnTo>
                      <a:pt x="905" y="3190"/>
                    </a:lnTo>
                    <a:lnTo>
                      <a:pt x="924" y="3180"/>
                    </a:lnTo>
                    <a:lnTo>
                      <a:pt x="933" y="3142"/>
                    </a:lnTo>
                    <a:lnTo>
                      <a:pt x="943" y="3123"/>
                    </a:lnTo>
                    <a:lnTo>
                      <a:pt x="952" y="3095"/>
                    </a:lnTo>
                    <a:lnTo>
                      <a:pt x="981" y="3085"/>
                    </a:lnTo>
                    <a:lnTo>
                      <a:pt x="990" y="3104"/>
                    </a:lnTo>
                    <a:lnTo>
                      <a:pt x="1000" y="3123"/>
                    </a:lnTo>
                    <a:lnTo>
                      <a:pt x="1000" y="3190"/>
                    </a:lnTo>
                    <a:lnTo>
                      <a:pt x="1009" y="3228"/>
                    </a:lnTo>
                    <a:lnTo>
                      <a:pt x="1029" y="3257"/>
                    </a:lnTo>
                    <a:lnTo>
                      <a:pt x="1172" y="3380"/>
                    </a:lnTo>
                    <a:lnTo>
                      <a:pt x="1190" y="3418"/>
                    </a:lnTo>
                    <a:lnTo>
                      <a:pt x="1210" y="3476"/>
                    </a:lnTo>
                    <a:lnTo>
                      <a:pt x="1229" y="3514"/>
                    </a:lnTo>
                    <a:lnTo>
                      <a:pt x="1238" y="3523"/>
                    </a:lnTo>
                    <a:lnTo>
                      <a:pt x="1286" y="3504"/>
                    </a:lnTo>
                    <a:lnTo>
                      <a:pt x="1314" y="3504"/>
                    </a:lnTo>
                    <a:lnTo>
                      <a:pt x="1333" y="3514"/>
                    </a:lnTo>
                    <a:lnTo>
                      <a:pt x="1362" y="3533"/>
                    </a:lnTo>
                    <a:lnTo>
                      <a:pt x="1705" y="3923"/>
                    </a:lnTo>
                    <a:lnTo>
                      <a:pt x="1733" y="3952"/>
                    </a:lnTo>
                    <a:lnTo>
                      <a:pt x="1809" y="4009"/>
                    </a:lnTo>
                    <a:lnTo>
                      <a:pt x="2400" y="4123"/>
                    </a:lnTo>
                    <a:lnTo>
                      <a:pt x="2838" y="3980"/>
                    </a:lnTo>
                    <a:lnTo>
                      <a:pt x="2886" y="3980"/>
                    </a:lnTo>
                    <a:lnTo>
                      <a:pt x="2914" y="4000"/>
                    </a:lnTo>
                    <a:lnTo>
                      <a:pt x="2924" y="4019"/>
                    </a:lnTo>
                    <a:lnTo>
                      <a:pt x="2924" y="4038"/>
                    </a:lnTo>
                    <a:lnTo>
                      <a:pt x="2924" y="4047"/>
                    </a:lnTo>
                    <a:lnTo>
                      <a:pt x="2914" y="4047"/>
                    </a:lnTo>
                    <a:lnTo>
                      <a:pt x="2886" y="4047"/>
                    </a:lnTo>
                    <a:lnTo>
                      <a:pt x="2886" y="4066"/>
                    </a:lnTo>
                    <a:lnTo>
                      <a:pt x="2933" y="4152"/>
                    </a:lnTo>
                    <a:lnTo>
                      <a:pt x="2933" y="4161"/>
                    </a:lnTo>
                    <a:lnTo>
                      <a:pt x="2943" y="4171"/>
                    </a:lnTo>
                    <a:lnTo>
                      <a:pt x="2952" y="4190"/>
                    </a:lnTo>
                    <a:lnTo>
                      <a:pt x="2990" y="4218"/>
                    </a:lnTo>
                    <a:lnTo>
                      <a:pt x="3010" y="4218"/>
                    </a:lnTo>
                    <a:lnTo>
                      <a:pt x="3067" y="4218"/>
                    </a:lnTo>
                    <a:lnTo>
                      <a:pt x="3076" y="4218"/>
                    </a:lnTo>
                    <a:lnTo>
                      <a:pt x="3105" y="4238"/>
                    </a:lnTo>
                    <a:lnTo>
                      <a:pt x="3143" y="4247"/>
                    </a:lnTo>
                    <a:lnTo>
                      <a:pt x="3153" y="4257"/>
                    </a:lnTo>
                    <a:lnTo>
                      <a:pt x="3171" y="4285"/>
                    </a:lnTo>
                    <a:lnTo>
                      <a:pt x="3191" y="4295"/>
                    </a:lnTo>
                    <a:lnTo>
                      <a:pt x="3200" y="4295"/>
                    </a:lnTo>
                    <a:lnTo>
                      <a:pt x="3229" y="4295"/>
                    </a:lnTo>
                    <a:lnTo>
                      <a:pt x="3248" y="4304"/>
                    </a:lnTo>
                    <a:lnTo>
                      <a:pt x="3257" y="4314"/>
                    </a:lnTo>
                    <a:lnTo>
                      <a:pt x="3267" y="4343"/>
                    </a:lnTo>
                    <a:lnTo>
                      <a:pt x="3267" y="4352"/>
                    </a:lnTo>
                    <a:lnTo>
                      <a:pt x="3267" y="4361"/>
                    </a:lnTo>
                    <a:lnTo>
                      <a:pt x="3276" y="4371"/>
                    </a:lnTo>
                    <a:lnTo>
                      <a:pt x="3305" y="4390"/>
                    </a:lnTo>
                    <a:lnTo>
                      <a:pt x="3324" y="4409"/>
                    </a:lnTo>
                    <a:lnTo>
                      <a:pt x="3343" y="4438"/>
                    </a:lnTo>
                    <a:lnTo>
                      <a:pt x="3438" y="4599"/>
                    </a:lnTo>
                    <a:lnTo>
                      <a:pt x="3514" y="4800"/>
                    </a:lnTo>
                    <a:lnTo>
                      <a:pt x="3514" y="4809"/>
                    </a:lnTo>
                    <a:lnTo>
                      <a:pt x="3524" y="4828"/>
                    </a:lnTo>
                    <a:lnTo>
                      <a:pt x="3543" y="4838"/>
                    </a:lnTo>
                    <a:lnTo>
                      <a:pt x="3552" y="4828"/>
                    </a:lnTo>
                    <a:lnTo>
                      <a:pt x="3534" y="4780"/>
                    </a:lnTo>
                    <a:lnTo>
                      <a:pt x="3534" y="4771"/>
                    </a:lnTo>
                    <a:lnTo>
                      <a:pt x="3552" y="4780"/>
                    </a:lnTo>
                    <a:lnTo>
                      <a:pt x="3610" y="4857"/>
                    </a:lnTo>
                    <a:lnTo>
                      <a:pt x="3638" y="4876"/>
                    </a:lnTo>
                    <a:lnTo>
                      <a:pt x="3648" y="4885"/>
                    </a:lnTo>
                    <a:lnTo>
                      <a:pt x="3657" y="4876"/>
                    </a:lnTo>
                    <a:lnTo>
                      <a:pt x="3657" y="4866"/>
                    </a:lnTo>
                    <a:lnTo>
                      <a:pt x="3648" y="4847"/>
                    </a:lnTo>
                    <a:lnTo>
                      <a:pt x="3619" y="4809"/>
                    </a:lnTo>
                    <a:lnTo>
                      <a:pt x="3619" y="4790"/>
                    </a:lnTo>
                    <a:lnTo>
                      <a:pt x="3629" y="4790"/>
                    </a:lnTo>
                    <a:lnTo>
                      <a:pt x="3638" y="4780"/>
                    </a:lnTo>
                    <a:lnTo>
                      <a:pt x="3657" y="4771"/>
                    </a:lnTo>
                    <a:lnTo>
                      <a:pt x="3638" y="4752"/>
                    </a:lnTo>
                    <a:lnTo>
                      <a:pt x="3619" y="4742"/>
                    </a:lnTo>
                    <a:lnTo>
                      <a:pt x="3610" y="4733"/>
                    </a:lnTo>
                    <a:lnTo>
                      <a:pt x="3619" y="4695"/>
                    </a:lnTo>
                    <a:lnTo>
                      <a:pt x="3600" y="4685"/>
                    </a:lnTo>
                    <a:lnTo>
                      <a:pt x="3590" y="4676"/>
                    </a:lnTo>
                    <a:lnTo>
                      <a:pt x="3590" y="4666"/>
                    </a:lnTo>
                    <a:lnTo>
                      <a:pt x="3610" y="4647"/>
                    </a:lnTo>
                    <a:lnTo>
                      <a:pt x="3619" y="4647"/>
                    </a:lnTo>
                    <a:lnTo>
                      <a:pt x="3638" y="4666"/>
                    </a:lnTo>
                    <a:lnTo>
                      <a:pt x="3648" y="4685"/>
                    </a:lnTo>
                    <a:lnTo>
                      <a:pt x="3657" y="4695"/>
                    </a:lnTo>
                    <a:lnTo>
                      <a:pt x="3695" y="4714"/>
                    </a:lnTo>
                    <a:lnTo>
                      <a:pt x="3714" y="4742"/>
                    </a:lnTo>
                    <a:lnTo>
                      <a:pt x="3724" y="4742"/>
                    </a:lnTo>
                    <a:lnTo>
                      <a:pt x="3724" y="4752"/>
                    </a:lnTo>
                    <a:lnTo>
                      <a:pt x="3724" y="4762"/>
                    </a:lnTo>
                    <a:lnTo>
                      <a:pt x="3724" y="4771"/>
                    </a:lnTo>
                    <a:lnTo>
                      <a:pt x="3743" y="4780"/>
                    </a:lnTo>
                    <a:lnTo>
                      <a:pt x="3743" y="4790"/>
                    </a:lnTo>
                    <a:lnTo>
                      <a:pt x="3743" y="4809"/>
                    </a:lnTo>
                    <a:lnTo>
                      <a:pt x="3743" y="4828"/>
                    </a:lnTo>
                    <a:lnTo>
                      <a:pt x="3772" y="4857"/>
                    </a:lnTo>
                    <a:lnTo>
                      <a:pt x="3781" y="4847"/>
                    </a:lnTo>
                    <a:lnTo>
                      <a:pt x="3800" y="4828"/>
                    </a:lnTo>
                    <a:lnTo>
                      <a:pt x="3810" y="4819"/>
                    </a:lnTo>
                    <a:lnTo>
                      <a:pt x="3819" y="4809"/>
                    </a:lnTo>
                    <a:lnTo>
                      <a:pt x="3829" y="4809"/>
                    </a:lnTo>
                    <a:lnTo>
                      <a:pt x="3838" y="4800"/>
                    </a:lnTo>
                    <a:lnTo>
                      <a:pt x="3829" y="4762"/>
                    </a:lnTo>
                    <a:lnTo>
                      <a:pt x="3819" y="4723"/>
                    </a:lnTo>
                    <a:lnTo>
                      <a:pt x="3819" y="4704"/>
                    </a:lnTo>
                    <a:lnTo>
                      <a:pt x="3848" y="4676"/>
                    </a:lnTo>
                    <a:lnTo>
                      <a:pt x="3876" y="4657"/>
                    </a:lnTo>
                    <a:lnTo>
                      <a:pt x="3895" y="4628"/>
                    </a:lnTo>
                    <a:lnTo>
                      <a:pt x="3914" y="4590"/>
                    </a:lnTo>
                    <a:lnTo>
                      <a:pt x="3914" y="4581"/>
                    </a:lnTo>
                    <a:lnTo>
                      <a:pt x="3943" y="4571"/>
                    </a:lnTo>
                    <a:lnTo>
                      <a:pt x="3953" y="4552"/>
                    </a:lnTo>
                    <a:lnTo>
                      <a:pt x="3962" y="4552"/>
                    </a:lnTo>
                    <a:lnTo>
                      <a:pt x="4019" y="4581"/>
                    </a:lnTo>
                    <a:lnTo>
                      <a:pt x="4010" y="4552"/>
                    </a:lnTo>
                    <a:lnTo>
                      <a:pt x="4000" y="4533"/>
                    </a:lnTo>
                    <a:lnTo>
                      <a:pt x="4010" y="4514"/>
                    </a:lnTo>
                    <a:lnTo>
                      <a:pt x="4019" y="4495"/>
                    </a:lnTo>
                    <a:lnTo>
                      <a:pt x="4029" y="4485"/>
                    </a:lnTo>
                    <a:lnTo>
                      <a:pt x="4048" y="4485"/>
                    </a:lnTo>
                    <a:lnTo>
                      <a:pt x="4057" y="4485"/>
                    </a:lnTo>
                    <a:lnTo>
                      <a:pt x="4067" y="4485"/>
                    </a:lnTo>
                    <a:lnTo>
                      <a:pt x="4067" y="4495"/>
                    </a:lnTo>
                    <a:lnTo>
                      <a:pt x="4076" y="4514"/>
                    </a:lnTo>
                    <a:lnTo>
                      <a:pt x="4076" y="4523"/>
                    </a:lnTo>
                    <a:lnTo>
                      <a:pt x="4086" y="4514"/>
                    </a:lnTo>
                    <a:lnTo>
                      <a:pt x="4095" y="4514"/>
                    </a:lnTo>
                    <a:lnTo>
                      <a:pt x="4105" y="4504"/>
                    </a:lnTo>
                    <a:lnTo>
                      <a:pt x="4152" y="4504"/>
                    </a:lnTo>
                    <a:lnTo>
                      <a:pt x="4162" y="4504"/>
                    </a:lnTo>
                    <a:lnTo>
                      <a:pt x="4162" y="4466"/>
                    </a:lnTo>
                    <a:lnTo>
                      <a:pt x="4171" y="4428"/>
                    </a:lnTo>
                    <a:lnTo>
                      <a:pt x="4181" y="4400"/>
                    </a:lnTo>
                    <a:lnTo>
                      <a:pt x="4200" y="4381"/>
                    </a:lnTo>
                    <a:lnTo>
                      <a:pt x="4200" y="4400"/>
                    </a:lnTo>
                    <a:lnTo>
                      <a:pt x="4191" y="4419"/>
                    </a:lnTo>
                    <a:lnTo>
                      <a:pt x="4191" y="4438"/>
                    </a:lnTo>
                    <a:lnTo>
                      <a:pt x="4181" y="4457"/>
                    </a:lnTo>
                    <a:lnTo>
                      <a:pt x="4181" y="4476"/>
                    </a:lnTo>
                    <a:lnTo>
                      <a:pt x="4191" y="4495"/>
                    </a:lnTo>
                    <a:lnTo>
                      <a:pt x="4200" y="4504"/>
                    </a:lnTo>
                    <a:lnTo>
                      <a:pt x="4209" y="4504"/>
                    </a:lnTo>
                    <a:lnTo>
                      <a:pt x="4219" y="4466"/>
                    </a:lnTo>
                    <a:lnTo>
                      <a:pt x="4219" y="4361"/>
                    </a:lnTo>
                    <a:lnTo>
                      <a:pt x="4229" y="4343"/>
                    </a:lnTo>
                    <a:lnTo>
                      <a:pt x="4238" y="4352"/>
                    </a:lnTo>
                    <a:lnTo>
                      <a:pt x="4248" y="4371"/>
                    </a:lnTo>
                    <a:lnTo>
                      <a:pt x="4248" y="4390"/>
                    </a:lnTo>
                    <a:lnTo>
                      <a:pt x="4248" y="4400"/>
                    </a:lnTo>
                    <a:lnTo>
                      <a:pt x="4248" y="4428"/>
                    </a:lnTo>
                    <a:lnTo>
                      <a:pt x="4248" y="4447"/>
                    </a:lnTo>
                    <a:lnTo>
                      <a:pt x="4248" y="4457"/>
                    </a:lnTo>
                    <a:lnTo>
                      <a:pt x="4267" y="4466"/>
                    </a:lnTo>
                    <a:lnTo>
                      <a:pt x="4276" y="4457"/>
                    </a:lnTo>
                    <a:lnTo>
                      <a:pt x="4286" y="4447"/>
                    </a:lnTo>
                    <a:lnTo>
                      <a:pt x="4286" y="4428"/>
                    </a:lnTo>
                    <a:lnTo>
                      <a:pt x="4295" y="4409"/>
                    </a:lnTo>
                    <a:lnTo>
                      <a:pt x="4295" y="4400"/>
                    </a:lnTo>
                    <a:lnTo>
                      <a:pt x="4286" y="4361"/>
                    </a:lnTo>
                    <a:lnTo>
                      <a:pt x="4286" y="4352"/>
                    </a:lnTo>
                    <a:lnTo>
                      <a:pt x="4286" y="4343"/>
                    </a:lnTo>
                    <a:lnTo>
                      <a:pt x="4295" y="4333"/>
                    </a:lnTo>
                    <a:lnTo>
                      <a:pt x="4286" y="4323"/>
                    </a:lnTo>
                    <a:lnTo>
                      <a:pt x="4305" y="4333"/>
                    </a:lnTo>
                    <a:lnTo>
                      <a:pt x="4314" y="4314"/>
                    </a:lnTo>
                    <a:lnTo>
                      <a:pt x="4352" y="4238"/>
                    </a:lnTo>
                    <a:lnTo>
                      <a:pt x="4372" y="4257"/>
                    </a:lnTo>
                    <a:lnTo>
                      <a:pt x="4372" y="4266"/>
                    </a:lnTo>
                    <a:lnTo>
                      <a:pt x="4381" y="4285"/>
                    </a:lnTo>
                    <a:lnTo>
                      <a:pt x="4372" y="4295"/>
                    </a:lnTo>
                    <a:lnTo>
                      <a:pt x="4381" y="4304"/>
                    </a:lnTo>
                    <a:lnTo>
                      <a:pt x="4391" y="4295"/>
                    </a:lnTo>
                    <a:lnTo>
                      <a:pt x="4391" y="4276"/>
                    </a:lnTo>
                    <a:lnTo>
                      <a:pt x="4429" y="4238"/>
                    </a:lnTo>
                    <a:lnTo>
                      <a:pt x="4438" y="4238"/>
                    </a:lnTo>
                    <a:lnTo>
                      <a:pt x="4448" y="4247"/>
                    </a:lnTo>
                    <a:lnTo>
                      <a:pt x="4467" y="4285"/>
                    </a:lnTo>
                    <a:lnTo>
                      <a:pt x="4476" y="4276"/>
                    </a:lnTo>
                    <a:lnTo>
                      <a:pt x="4495" y="4238"/>
                    </a:lnTo>
                    <a:lnTo>
                      <a:pt x="4486" y="4238"/>
                    </a:lnTo>
                    <a:lnTo>
                      <a:pt x="4476" y="4238"/>
                    </a:lnTo>
                    <a:lnTo>
                      <a:pt x="4467" y="4218"/>
                    </a:lnTo>
                    <a:lnTo>
                      <a:pt x="4467" y="4200"/>
                    </a:lnTo>
                    <a:lnTo>
                      <a:pt x="4476" y="4190"/>
                    </a:lnTo>
                    <a:lnTo>
                      <a:pt x="4505" y="4190"/>
                    </a:lnTo>
                    <a:lnTo>
                      <a:pt x="4543" y="4161"/>
                    </a:lnTo>
                    <a:lnTo>
                      <a:pt x="4552" y="4142"/>
                    </a:lnTo>
                    <a:lnTo>
                      <a:pt x="4562" y="4095"/>
                    </a:lnTo>
                    <a:lnTo>
                      <a:pt x="4581" y="4038"/>
                    </a:lnTo>
                    <a:lnTo>
                      <a:pt x="4590" y="4019"/>
                    </a:lnTo>
                    <a:lnTo>
                      <a:pt x="4600" y="4009"/>
                    </a:lnTo>
                    <a:lnTo>
                      <a:pt x="4610" y="4000"/>
                    </a:lnTo>
                    <a:lnTo>
                      <a:pt x="4610" y="3990"/>
                    </a:lnTo>
                    <a:lnTo>
                      <a:pt x="4619" y="3980"/>
                    </a:lnTo>
                    <a:lnTo>
                      <a:pt x="4629" y="3971"/>
                    </a:lnTo>
                    <a:lnTo>
                      <a:pt x="4629" y="3962"/>
                    </a:lnTo>
                    <a:lnTo>
                      <a:pt x="4629" y="3923"/>
                    </a:lnTo>
                    <a:lnTo>
                      <a:pt x="4629" y="3914"/>
                    </a:lnTo>
                    <a:lnTo>
                      <a:pt x="4638" y="3914"/>
                    </a:lnTo>
                    <a:lnTo>
                      <a:pt x="4638" y="3904"/>
                    </a:lnTo>
                    <a:lnTo>
                      <a:pt x="4638" y="3895"/>
                    </a:lnTo>
                    <a:lnTo>
                      <a:pt x="4638" y="3885"/>
                    </a:lnTo>
                    <a:lnTo>
                      <a:pt x="4638" y="3895"/>
                    </a:lnTo>
                    <a:lnTo>
                      <a:pt x="4638" y="3876"/>
                    </a:lnTo>
                    <a:lnTo>
                      <a:pt x="4638" y="3866"/>
                    </a:lnTo>
                    <a:lnTo>
                      <a:pt x="4638" y="3857"/>
                    </a:lnTo>
                    <a:lnTo>
                      <a:pt x="4667" y="3799"/>
                    </a:lnTo>
                    <a:lnTo>
                      <a:pt x="4676" y="3771"/>
                    </a:lnTo>
                    <a:lnTo>
                      <a:pt x="4667" y="3742"/>
                    </a:lnTo>
                    <a:lnTo>
                      <a:pt x="4676" y="3704"/>
                    </a:lnTo>
                    <a:lnTo>
                      <a:pt x="4733" y="3638"/>
                    </a:lnTo>
                    <a:lnTo>
                      <a:pt x="4753" y="3590"/>
                    </a:lnTo>
                    <a:lnTo>
                      <a:pt x="4753" y="3581"/>
                    </a:lnTo>
                    <a:lnTo>
                      <a:pt x="4762" y="3590"/>
                    </a:lnTo>
                    <a:lnTo>
                      <a:pt x="4781" y="3599"/>
                    </a:lnTo>
                    <a:lnTo>
                      <a:pt x="4781" y="3590"/>
                    </a:lnTo>
                    <a:lnTo>
                      <a:pt x="4867" y="3457"/>
                    </a:lnTo>
                    <a:lnTo>
                      <a:pt x="4876" y="3447"/>
                    </a:lnTo>
                    <a:lnTo>
                      <a:pt x="4876" y="3457"/>
                    </a:lnTo>
                    <a:lnTo>
                      <a:pt x="4886" y="3466"/>
                    </a:lnTo>
                    <a:lnTo>
                      <a:pt x="4905" y="3457"/>
                    </a:lnTo>
                    <a:lnTo>
                      <a:pt x="4924" y="3447"/>
                    </a:lnTo>
                    <a:lnTo>
                      <a:pt x="4933" y="3438"/>
                    </a:lnTo>
                    <a:lnTo>
                      <a:pt x="4933" y="3428"/>
                    </a:lnTo>
                    <a:lnTo>
                      <a:pt x="4924" y="3418"/>
                    </a:lnTo>
                    <a:lnTo>
                      <a:pt x="4924" y="3400"/>
                    </a:lnTo>
                    <a:lnTo>
                      <a:pt x="4924" y="3390"/>
                    </a:lnTo>
                    <a:lnTo>
                      <a:pt x="4924" y="3371"/>
                    </a:lnTo>
                    <a:lnTo>
                      <a:pt x="4924" y="3361"/>
                    </a:lnTo>
                    <a:lnTo>
                      <a:pt x="4933" y="3371"/>
                    </a:lnTo>
                    <a:lnTo>
                      <a:pt x="4943" y="3400"/>
                    </a:lnTo>
                    <a:lnTo>
                      <a:pt x="4962" y="3418"/>
                    </a:lnTo>
                    <a:lnTo>
                      <a:pt x="4981" y="3400"/>
                    </a:lnTo>
                    <a:lnTo>
                      <a:pt x="4991" y="3380"/>
                    </a:lnTo>
                    <a:lnTo>
                      <a:pt x="5019" y="3352"/>
                    </a:lnTo>
                    <a:lnTo>
                      <a:pt x="5057" y="3276"/>
                    </a:lnTo>
                    <a:lnTo>
                      <a:pt x="5067" y="3266"/>
                    </a:lnTo>
                    <a:lnTo>
                      <a:pt x="5086" y="3257"/>
                    </a:lnTo>
                    <a:lnTo>
                      <a:pt x="5095" y="3247"/>
                    </a:lnTo>
                    <a:lnTo>
                      <a:pt x="5105" y="3238"/>
                    </a:lnTo>
                    <a:lnTo>
                      <a:pt x="5114" y="3238"/>
                    </a:lnTo>
                    <a:lnTo>
                      <a:pt x="5124" y="3228"/>
                    </a:lnTo>
                    <a:lnTo>
                      <a:pt x="5124" y="3219"/>
                    </a:lnTo>
                    <a:lnTo>
                      <a:pt x="5124" y="3190"/>
                    </a:lnTo>
                    <a:close/>
                    <a:moveTo>
                      <a:pt x="4648" y="4314"/>
                    </a:moveTo>
                    <a:lnTo>
                      <a:pt x="4629" y="4276"/>
                    </a:lnTo>
                    <a:lnTo>
                      <a:pt x="4600" y="4276"/>
                    </a:lnTo>
                    <a:lnTo>
                      <a:pt x="4590" y="4323"/>
                    </a:lnTo>
                    <a:lnTo>
                      <a:pt x="4600" y="4314"/>
                    </a:lnTo>
                    <a:lnTo>
                      <a:pt x="4610" y="4314"/>
                    </a:lnTo>
                    <a:lnTo>
                      <a:pt x="4619" y="4333"/>
                    </a:lnTo>
                    <a:lnTo>
                      <a:pt x="4610" y="4343"/>
                    </a:lnTo>
                    <a:lnTo>
                      <a:pt x="4648" y="4314"/>
                    </a:lnTo>
                    <a:close/>
                    <a:moveTo>
                      <a:pt x="4600" y="4466"/>
                    </a:moveTo>
                    <a:lnTo>
                      <a:pt x="4581" y="4504"/>
                    </a:lnTo>
                    <a:lnTo>
                      <a:pt x="4581" y="4514"/>
                    </a:lnTo>
                    <a:lnTo>
                      <a:pt x="4590" y="4514"/>
                    </a:lnTo>
                    <a:lnTo>
                      <a:pt x="4600" y="4504"/>
                    </a:lnTo>
                    <a:lnTo>
                      <a:pt x="4600" y="4495"/>
                    </a:lnTo>
                    <a:lnTo>
                      <a:pt x="4610" y="4476"/>
                    </a:lnTo>
                    <a:lnTo>
                      <a:pt x="4610" y="4466"/>
                    </a:lnTo>
                    <a:lnTo>
                      <a:pt x="4600" y="4466"/>
                    </a:lnTo>
                    <a:close/>
                    <a:moveTo>
                      <a:pt x="4648" y="4323"/>
                    </a:moveTo>
                    <a:lnTo>
                      <a:pt x="4638" y="4343"/>
                    </a:lnTo>
                    <a:lnTo>
                      <a:pt x="4629" y="4343"/>
                    </a:lnTo>
                    <a:lnTo>
                      <a:pt x="4619" y="4352"/>
                    </a:lnTo>
                    <a:lnTo>
                      <a:pt x="4619" y="4361"/>
                    </a:lnTo>
                    <a:lnTo>
                      <a:pt x="4600" y="4438"/>
                    </a:lnTo>
                    <a:lnTo>
                      <a:pt x="4600" y="4457"/>
                    </a:lnTo>
                    <a:lnTo>
                      <a:pt x="4619" y="4447"/>
                    </a:lnTo>
                    <a:lnTo>
                      <a:pt x="4629" y="4447"/>
                    </a:lnTo>
                    <a:lnTo>
                      <a:pt x="4638" y="4438"/>
                    </a:lnTo>
                    <a:lnTo>
                      <a:pt x="4648" y="4428"/>
                    </a:lnTo>
                    <a:lnTo>
                      <a:pt x="4648" y="4400"/>
                    </a:lnTo>
                    <a:lnTo>
                      <a:pt x="4657" y="4381"/>
                    </a:lnTo>
                    <a:lnTo>
                      <a:pt x="4657" y="4371"/>
                    </a:lnTo>
                    <a:lnTo>
                      <a:pt x="4648" y="4352"/>
                    </a:lnTo>
                    <a:lnTo>
                      <a:pt x="4657" y="4343"/>
                    </a:lnTo>
                    <a:lnTo>
                      <a:pt x="4657" y="4333"/>
                    </a:lnTo>
                    <a:lnTo>
                      <a:pt x="4657" y="4323"/>
                    </a:lnTo>
                    <a:lnTo>
                      <a:pt x="4657" y="4314"/>
                    </a:lnTo>
                    <a:lnTo>
                      <a:pt x="4667" y="4314"/>
                    </a:lnTo>
                    <a:lnTo>
                      <a:pt x="4657" y="4314"/>
                    </a:lnTo>
                    <a:lnTo>
                      <a:pt x="4648" y="4323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00" name="Freeform 6">
                <a:extLst>
                  <a:ext uri="{FF2B5EF4-FFF2-40B4-BE49-F238E27FC236}">
                    <a16:creationId xmlns:a16="http://schemas.microsoft.com/office/drawing/2014/main" id="{3E7BA8E4-D788-734D-A508-3E3F31D7C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3925" y="5157788"/>
                <a:ext cx="709613" cy="1169987"/>
              </a:xfrm>
              <a:custGeom>
                <a:avLst/>
                <a:gdLst>
                  <a:gd name="T0" fmla="*/ 592723 w 1973"/>
                  <a:gd name="T1" fmla="*/ 435729 h 3249"/>
                  <a:gd name="T2" fmla="*/ 582293 w 1973"/>
                  <a:gd name="T3" fmla="*/ 415203 h 3249"/>
                  <a:gd name="T4" fmla="*/ 599556 w 1973"/>
                  <a:gd name="T5" fmla="*/ 418444 h 3249"/>
                  <a:gd name="T6" fmla="*/ 633724 w 1973"/>
                  <a:gd name="T7" fmla="*/ 438970 h 3249"/>
                  <a:gd name="T8" fmla="*/ 654225 w 1973"/>
                  <a:gd name="T9" fmla="*/ 490465 h 3249"/>
                  <a:gd name="T10" fmla="*/ 678322 w 1973"/>
                  <a:gd name="T11" fmla="*/ 562487 h 3249"/>
                  <a:gd name="T12" fmla="*/ 691990 w 1973"/>
                  <a:gd name="T13" fmla="*/ 576171 h 3249"/>
                  <a:gd name="T14" fmla="*/ 698823 w 1973"/>
                  <a:gd name="T15" fmla="*/ 668718 h 3249"/>
                  <a:gd name="T16" fmla="*/ 705657 w 1973"/>
                  <a:gd name="T17" fmla="*/ 723815 h 3249"/>
                  <a:gd name="T18" fmla="*/ 709253 w 1973"/>
                  <a:gd name="T19" fmla="*/ 764867 h 3249"/>
                  <a:gd name="T20" fmla="*/ 698823 w 1973"/>
                  <a:gd name="T21" fmla="*/ 768468 h 3249"/>
                  <a:gd name="T22" fmla="*/ 702420 w 1973"/>
                  <a:gd name="T23" fmla="*/ 792235 h 3249"/>
                  <a:gd name="T24" fmla="*/ 705657 w 1973"/>
                  <a:gd name="T25" fmla="*/ 809520 h 3249"/>
                  <a:gd name="T26" fmla="*/ 691990 w 1973"/>
                  <a:gd name="T27" fmla="*/ 830046 h 3249"/>
                  <a:gd name="T28" fmla="*/ 671489 w 1973"/>
                  <a:gd name="T29" fmla="*/ 895226 h 3249"/>
                  <a:gd name="T30" fmla="*/ 668252 w 1973"/>
                  <a:gd name="T31" fmla="*/ 970848 h 3249"/>
                  <a:gd name="T32" fmla="*/ 668252 w 1973"/>
                  <a:gd name="T33" fmla="*/ 1036027 h 3249"/>
                  <a:gd name="T34" fmla="*/ 489860 w 1973"/>
                  <a:gd name="T35" fmla="*/ 1018742 h 3249"/>
                  <a:gd name="T36" fmla="*/ 458929 w 1973"/>
                  <a:gd name="T37" fmla="*/ 1046110 h 3249"/>
                  <a:gd name="T38" fmla="*/ 438428 w 1973"/>
                  <a:gd name="T39" fmla="*/ 1097606 h 3249"/>
                  <a:gd name="T40" fmla="*/ 435191 w 1973"/>
                  <a:gd name="T41" fmla="*/ 1138658 h 3249"/>
                  <a:gd name="T42" fmla="*/ 438428 w 1973"/>
                  <a:gd name="T43" fmla="*/ 1169627 h 3249"/>
                  <a:gd name="T44" fmla="*/ 298160 w 1973"/>
                  <a:gd name="T45" fmla="*/ 1049711 h 3249"/>
                  <a:gd name="T46" fmla="*/ 274062 w 1973"/>
                  <a:gd name="T47" fmla="*/ 984532 h 3249"/>
                  <a:gd name="T48" fmla="*/ 263992 w 1973"/>
                  <a:gd name="T49" fmla="*/ 964006 h 3249"/>
                  <a:gd name="T50" fmla="*/ 243491 w 1973"/>
                  <a:gd name="T51" fmla="*/ 967247 h 3249"/>
                  <a:gd name="T52" fmla="*/ 226227 w 1973"/>
                  <a:gd name="T53" fmla="*/ 980931 h 3249"/>
                  <a:gd name="T54" fmla="*/ 215797 w 1973"/>
                  <a:gd name="T55" fmla="*/ 970848 h 3249"/>
                  <a:gd name="T56" fmla="*/ 202130 w 1973"/>
                  <a:gd name="T57" fmla="*/ 970848 h 3249"/>
                  <a:gd name="T58" fmla="*/ 188463 w 1973"/>
                  <a:gd name="T59" fmla="*/ 956804 h 3249"/>
                  <a:gd name="T60" fmla="*/ 202130 w 1973"/>
                  <a:gd name="T61" fmla="*/ 950322 h 3249"/>
                  <a:gd name="T62" fmla="*/ 174796 w 1973"/>
                  <a:gd name="T63" fmla="*/ 950322 h 3249"/>
                  <a:gd name="T64" fmla="*/ 147461 w 1973"/>
                  <a:gd name="T65" fmla="*/ 939879 h 3249"/>
                  <a:gd name="T66" fmla="*/ 130198 w 1973"/>
                  <a:gd name="T67" fmla="*/ 919353 h 3249"/>
                  <a:gd name="T68" fmla="*/ 109697 w 1973"/>
                  <a:gd name="T69" fmla="*/ 936278 h 3249"/>
                  <a:gd name="T70" fmla="*/ 102863 w 1973"/>
                  <a:gd name="T71" fmla="*/ 946721 h 3249"/>
                  <a:gd name="T72" fmla="*/ 68695 w 1973"/>
                  <a:gd name="T73" fmla="*/ 922594 h 3249"/>
                  <a:gd name="T74" fmla="*/ 55028 w 1973"/>
                  <a:gd name="T75" fmla="*/ 929436 h 3249"/>
                  <a:gd name="T76" fmla="*/ 34168 w 1973"/>
                  <a:gd name="T77" fmla="*/ 908910 h 3249"/>
                  <a:gd name="T78" fmla="*/ 0 w 1973"/>
                  <a:gd name="T79" fmla="*/ 754424 h 3249"/>
                  <a:gd name="T80" fmla="*/ 44598 w 1973"/>
                  <a:gd name="T81" fmla="*/ 710131 h 3249"/>
                  <a:gd name="T82" fmla="*/ 58265 w 1973"/>
                  <a:gd name="T83" fmla="*/ 662236 h 3249"/>
                  <a:gd name="T84" fmla="*/ 44598 w 1973"/>
                  <a:gd name="T85" fmla="*/ 634508 h 3249"/>
                  <a:gd name="T86" fmla="*/ 55028 w 1973"/>
                  <a:gd name="T87" fmla="*/ 600298 h 3249"/>
                  <a:gd name="T88" fmla="*/ 154295 w 1973"/>
                  <a:gd name="T89" fmla="*/ 566088 h 3249"/>
                  <a:gd name="T90" fmla="*/ 215797 w 1973"/>
                  <a:gd name="T91" fmla="*/ 463097 h 3249"/>
                  <a:gd name="T92" fmla="*/ 205727 w 1973"/>
                  <a:gd name="T93" fmla="*/ 384234 h 3249"/>
                  <a:gd name="T94" fmla="*/ 233061 w 1973"/>
                  <a:gd name="T95" fmla="*/ 343182 h 3249"/>
                  <a:gd name="T96" fmla="*/ 233061 w 1973"/>
                  <a:gd name="T97" fmla="*/ 281243 h 3249"/>
                  <a:gd name="T98" fmla="*/ 167962 w 1973"/>
                  <a:gd name="T99" fmla="*/ 120276 h 3249"/>
                  <a:gd name="T100" fmla="*/ 147461 w 1973"/>
                  <a:gd name="T101" fmla="*/ 27368 h 3249"/>
                  <a:gd name="T102" fmla="*/ 253562 w 1973"/>
                  <a:gd name="T103" fmla="*/ 6842 h 3249"/>
                  <a:gd name="T104" fmla="*/ 270825 w 1973"/>
                  <a:gd name="T105" fmla="*/ 20526 h 3249"/>
                  <a:gd name="T106" fmla="*/ 376926 w 1973"/>
                  <a:gd name="T107" fmla="*/ 154486 h 3249"/>
                  <a:gd name="T108" fmla="*/ 394189 w 1973"/>
                  <a:gd name="T109" fmla="*/ 188696 h 3249"/>
                  <a:gd name="T110" fmla="*/ 445261 w 1973"/>
                  <a:gd name="T111" fmla="*/ 278002 h 3249"/>
                  <a:gd name="T112" fmla="*/ 462525 w 1973"/>
                  <a:gd name="T113" fmla="*/ 312213 h 3249"/>
                  <a:gd name="T114" fmla="*/ 548125 w 1973"/>
                  <a:gd name="T115" fmla="*/ 411602 h 32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973" h="3249">
                    <a:moveTo>
                      <a:pt x="1619" y="1229"/>
                    </a:moveTo>
                    <a:lnTo>
                      <a:pt x="1638" y="1229"/>
                    </a:lnTo>
                    <a:lnTo>
                      <a:pt x="1648" y="1219"/>
                    </a:lnTo>
                    <a:lnTo>
                      <a:pt x="1648" y="1210"/>
                    </a:lnTo>
                    <a:lnTo>
                      <a:pt x="1629" y="1181"/>
                    </a:lnTo>
                    <a:lnTo>
                      <a:pt x="1619" y="1172"/>
                    </a:lnTo>
                    <a:lnTo>
                      <a:pt x="1619" y="1153"/>
                    </a:lnTo>
                    <a:lnTo>
                      <a:pt x="1619" y="1143"/>
                    </a:lnTo>
                    <a:lnTo>
                      <a:pt x="1629" y="1143"/>
                    </a:lnTo>
                    <a:lnTo>
                      <a:pt x="1667" y="1162"/>
                    </a:lnTo>
                    <a:lnTo>
                      <a:pt x="1724" y="1172"/>
                    </a:lnTo>
                    <a:lnTo>
                      <a:pt x="1733" y="1172"/>
                    </a:lnTo>
                    <a:lnTo>
                      <a:pt x="1743" y="1191"/>
                    </a:lnTo>
                    <a:lnTo>
                      <a:pt x="1762" y="1219"/>
                    </a:lnTo>
                    <a:lnTo>
                      <a:pt x="1781" y="1277"/>
                    </a:lnTo>
                    <a:lnTo>
                      <a:pt x="1781" y="1286"/>
                    </a:lnTo>
                    <a:lnTo>
                      <a:pt x="1800" y="1315"/>
                    </a:lnTo>
                    <a:lnTo>
                      <a:pt x="1819" y="1362"/>
                    </a:lnTo>
                    <a:lnTo>
                      <a:pt x="1953" y="1458"/>
                    </a:lnTo>
                    <a:lnTo>
                      <a:pt x="1962" y="1515"/>
                    </a:lnTo>
                    <a:lnTo>
                      <a:pt x="1896" y="1553"/>
                    </a:lnTo>
                    <a:lnTo>
                      <a:pt x="1886" y="1562"/>
                    </a:lnTo>
                    <a:lnTo>
                      <a:pt x="1886" y="1572"/>
                    </a:lnTo>
                    <a:lnTo>
                      <a:pt x="1886" y="1581"/>
                    </a:lnTo>
                    <a:lnTo>
                      <a:pt x="1896" y="1591"/>
                    </a:lnTo>
                    <a:lnTo>
                      <a:pt x="1924" y="1600"/>
                    </a:lnTo>
                    <a:lnTo>
                      <a:pt x="1934" y="1619"/>
                    </a:lnTo>
                    <a:lnTo>
                      <a:pt x="1934" y="1648"/>
                    </a:lnTo>
                    <a:lnTo>
                      <a:pt x="1943" y="1772"/>
                    </a:lnTo>
                    <a:lnTo>
                      <a:pt x="1943" y="1857"/>
                    </a:lnTo>
                    <a:lnTo>
                      <a:pt x="1943" y="1896"/>
                    </a:lnTo>
                    <a:lnTo>
                      <a:pt x="1953" y="1953"/>
                    </a:lnTo>
                    <a:lnTo>
                      <a:pt x="1953" y="1972"/>
                    </a:lnTo>
                    <a:lnTo>
                      <a:pt x="1962" y="2010"/>
                    </a:lnTo>
                    <a:lnTo>
                      <a:pt x="1972" y="2038"/>
                    </a:lnTo>
                    <a:lnTo>
                      <a:pt x="1972" y="2095"/>
                    </a:lnTo>
                    <a:lnTo>
                      <a:pt x="1972" y="2115"/>
                    </a:lnTo>
                    <a:lnTo>
                      <a:pt x="1972" y="2124"/>
                    </a:lnTo>
                    <a:lnTo>
                      <a:pt x="1962" y="2115"/>
                    </a:lnTo>
                    <a:lnTo>
                      <a:pt x="1953" y="2124"/>
                    </a:lnTo>
                    <a:lnTo>
                      <a:pt x="1943" y="2134"/>
                    </a:lnTo>
                    <a:lnTo>
                      <a:pt x="1943" y="2153"/>
                    </a:lnTo>
                    <a:lnTo>
                      <a:pt x="1943" y="2172"/>
                    </a:lnTo>
                    <a:lnTo>
                      <a:pt x="1943" y="2181"/>
                    </a:lnTo>
                    <a:lnTo>
                      <a:pt x="1953" y="2200"/>
                    </a:lnTo>
                    <a:lnTo>
                      <a:pt x="1962" y="2210"/>
                    </a:lnTo>
                    <a:lnTo>
                      <a:pt x="1972" y="2210"/>
                    </a:lnTo>
                    <a:lnTo>
                      <a:pt x="1972" y="2238"/>
                    </a:lnTo>
                    <a:lnTo>
                      <a:pt x="1962" y="2248"/>
                    </a:lnTo>
                    <a:lnTo>
                      <a:pt x="1962" y="2267"/>
                    </a:lnTo>
                    <a:lnTo>
                      <a:pt x="1934" y="2286"/>
                    </a:lnTo>
                    <a:lnTo>
                      <a:pt x="1934" y="2296"/>
                    </a:lnTo>
                    <a:lnTo>
                      <a:pt x="1924" y="2305"/>
                    </a:lnTo>
                    <a:lnTo>
                      <a:pt x="1924" y="2324"/>
                    </a:lnTo>
                    <a:lnTo>
                      <a:pt x="1896" y="2381"/>
                    </a:lnTo>
                    <a:lnTo>
                      <a:pt x="1886" y="2429"/>
                    </a:lnTo>
                    <a:lnTo>
                      <a:pt x="1867" y="2486"/>
                    </a:lnTo>
                    <a:lnTo>
                      <a:pt x="1858" y="2572"/>
                    </a:lnTo>
                    <a:lnTo>
                      <a:pt x="1858" y="2619"/>
                    </a:lnTo>
                    <a:lnTo>
                      <a:pt x="1858" y="2677"/>
                    </a:lnTo>
                    <a:lnTo>
                      <a:pt x="1858" y="2696"/>
                    </a:lnTo>
                    <a:lnTo>
                      <a:pt x="1867" y="2743"/>
                    </a:lnTo>
                    <a:lnTo>
                      <a:pt x="1867" y="2772"/>
                    </a:lnTo>
                    <a:lnTo>
                      <a:pt x="1867" y="2819"/>
                    </a:lnTo>
                    <a:lnTo>
                      <a:pt x="1858" y="2877"/>
                    </a:lnTo>
                    <a:lnTo>
                      <a:pt x="1810" y="2848"/>
                    </a:lnTo>
                    <a:lnTo>
                      <a:pt x="1800" y="2838"/>
                    </a:lnTo>
                    <a:lnTo>
                      <a:pt x="1362" y="2829"/>
                    </a:lnTo>
                    <a:lnTo>
                      <a:pt x="1343" y="2829"/>
                    </a:lnTo>
                    <a:lnTo>
                      <a:pt x="1324" y="2848"/>
                    </a:lnTo>
                    <a:lnTo>
                      <a:pt x="1296" y="2877"/>
                    </a:lnTo>
                    <a:lnTo>
                      <a:pt x="1276" y="2905"/>
                    </a:lnTo>
                    <a:lnTo>
                      <a:pt x="1257" y="2943"/>
                    </a:lnTo>
                    <a:lnTo>
                      <a:pt x="1238" y="2981"/>
                    </a:lnTo>
                    <a:lnTo>
                      <a:pt x="1229" y="3010"/>
                    </a:lnTo>
                    <a:lnTo>
                      <a:pt x="1219" y="3048"/>
                    </a:lnTo>
                    <a:lnTo>
                      <a:pt x="1200" y="3096"/>
                    </a:lnTo>
                    <a:lnTo>
                      <a:pt x="1200" y="3115"/>
                    </a:lnTo>
                    <a:lnTo>
                      <a:pt x="1200" y="3134"/>
                    </a:lnTo>
                    <a:lnTo>
                      <a:pt x="1210" y="3162"/>
                    </a:lnTo>
                    <a:lnTo>
                      <a:pt x="1248" y="3210"/>
                    </a:lnTo>
                    <a:lnTo>
                      <a:pt x="1248" y="3229"/>
                    </a:lnTo>
                    <a:lnTo>
                      <a:pt x="1238" y="3238"/>
                    </a:lnTo>
                    <a:lnTo>
                      <a:pt x="1219" y="3248"/>
                    </a:lnTo>
                    <a:lnTo>
                      <a:pt x="1200" y="3248"/>
                    </a:lnTo>
                    <a:lnTo>
                      <a:pt x="1134" y="3248"/>
                    </a:lnTo>
                    <a:lnTo>
                      <a:pt x="886" y="3153"/>
                    </a:lnTo>
                    <a:lnTo>
                      <a:pt x="829" y="2915"/>
                    </a:lnTo>
                    <a:lnTo>
                      <a:pt x="781" y="2829"/>
                    </a:lnTo>
                    <a:lnTo>
                      <a:pt x="772" y="2819"/>
                    </a:lnTo>
                    <a:lnTo>
                      <a:pt x="772" y="2800"/>
                    </a:lnTo>
                    <a:lnTo>
                      <a:pt x="762" y="2734"/>
                    </a:lnTo>
                    <a:lnTo>
                      <a:pt x="762" y="2715"/>
                    </a:lnTo>
                    <a:lnTo>
                      <a:pt x="753" y="2696"/>
                    </a:lnTo>
                    <a:lnTo>
                      <a:pt x="734" y="2686"/>
                    </a:lnTo>
                    <a:lnTo>
                      <a:pt x="734" y="2677"/>
                    </a:lnTo>
                    <a:lnTo>
                      <a:pt x="724" y="2667"/>
                    </a:lnTo>
                    <a:lnTo>
                      <a:pt x="715" y="2657"/>
                    </a:lnTo>
                    <a:lnTo>
                      <a:pt x="695" y="2657"/>
                    </a:lnTo>
                    <a:lnTo>
                      <a:pt x="677" y="2686"/>
                    </a:lnTo>
                    <a:lnTo>
                      <a:pt x="657" y="2715"/>
                    </a:lnTo>
                    <a:lnTo>
                      <a:pt x="648" y="2724"/>
                    </a:lnTo>
                    <a:lnTo>
                      <a:pt x="638" y="2734"/>
                    </a:lnTo>
                    <a:lnTo>
                      <a:pt x="629" y="2724"/>
                    </a:lnTo>
                    <a:lnTo>
                      <a:pt x="619" y="2705"/>
                    </a:lnTo>
                    <a:lnTo>
                      <a:pt x="619" y="2696"/>
                    </a:lnTo>
                    <a:lnTo>
                      <a:pt x="610" y="2696"/>
                    </a:lnTo>
                    <a:lnTo>
                      <a:pt x="600" y="2696"/>
                    </a:lnTo>
                    <a:lnTo>
                      <a:pt x="581" y="2705"/>
                    </a:lnTo>
                    <a:lnTo>
                      <a:pt x="572" y="2705"/>
                    </a:lnTo>
                    <a:lnTo>
                      <a:pt x="562" y="2696"/>
                    </a:lnTo>
                    <a:lnTo>
                      <a:pt x="552" y="2686"/>
                    </a:lnTo>
                    <a:lnTo>
                      <a:pt x="524" y="2677"/>
                    </a:lnTo>
                    <a:lnTo>
                      <a:pt x="524" y="2667"/>
                    </a:lnTo>
                    <a:lnTo>
                      <a:pt x="524" y="2657"/>
                    </a:lnTo>
                    <a:lnTo>
                      <a:pt x="524" y="2648"/>
                    </a:lnTo>
                    <a:lnTo>
                      <a:pt x="534" y="2648"/>
                    </a:lnTo>
                    <a:lnTo>
                      <a:pt x="552" y="2639"/>
                    </a:lnTo>
                    <a:lnTo>
                      <a:pt x="562" y="2639"/>
                    </a:lnTo>
                    <a:lnTo>
                      <a:pt x="562" y="2629"/>
                    </a:lnTo>
                    <a:lnTo>
                      <a:pt x="543" y="2619"/>
                    </a:lnTo>
                    <a:lnTo>
                      <a:pt x="486" y="2639"/>
                    </a:lnTo>
                    <a:lnTo>
                      <a:pt x="476" y="2639"/>
                    </a:lnTo>
                    <a:lnTo>
                      <a:pt x="457" y="2629"/>
                    </a:lnTo>
                    <a:lnTo>
                      <a:pt x="419" y="2610"/>
                    </a:lnTo>
                    <a:lnTo>
                      <a:pt x="410" y="2610"/>
                    </a:lnTo>
                    <a:lnTo>
                      <a:pt x="400" y="2591"/>
                    </a:lnTo>
                    <a:lnTo>
                      <a:pt x="391" y="2562"/>
                    </a:lnTo>
                    <a:lnTo>
                      <a:pt x="381" y="2553"/>
                    </a:lnTo>
                    <a:lnTo>
                      <a:pt x="362" y="2553"/>
                    </a:lnTo>
                    <a:lnTo>
                      <a:pt x="314" y="2562"/>
                    </a:lnTo>
                    <a:lnTo>
                      <a:pt x="305" y="2572"/>
                    </a:lnTo>
                    <a:lnTo>
                      <a:pt x="305" y="2591"/>
                    </a:lnTo>
                    <a:lnTo>
                      <a:pt x="305" y="2600"/>
                    </a:lnTo>
                    <a:lnTo>
                      <a:pt x="305" y="2610"/>
                    </a:lnTo>
                    <a:lnTo>
                      <a:pt x="305" y="2619"/>
                    </a:lnTo>
                    <a:lnTo>
                      <a:pt x="296" y="2619"/>
                    </a:lnTo>
                    <a:lnTo>
                      <a:pt x="286" y="2629"/>
                    </a:lnTo>
                    <a:lnTo>
                      <a:pt x="276" y="2629"/>
                    </a:lnTo>
                    <a:lnTo>
                      <a:pt x="219" y="2572"/>
                    </a:lnTo>
                    <a:lnTo>
                      <a:pt x="200" y="2562"/>
                    </a:lnTo>
                    <a:lnTo>
                      <a:pt x="191" y="2562"/>
                    </a:lnTo>
                    <a:lnTo>
                      <a:pt x="181" y="2572"/>
                    </a:lnTo>
                    <a:lnTo>
                      <a:pt x="172" y="2581"/>
                    </a:lnTo>
                    <a:lnTo>
                      <a:pt x="162" y="2581"/>
                    </a:lnTo>
                    <a:lnTo>
                      <a:pt x="153" y="2581"/>
                    </a:lnTo>
                    <a:lnTo>
                      <a:pt x="105" y="2562"/>
                    </a:lnTo>
                    <a:lnTo>
                      <a:pt x="95" y="2562"/>
                    </a:lnTo>
                    <a:lnTo>
                      <a:pt x="95" y="2553"/>
                    </a:lnTo>
                    <a:lnTo>
                      <a:pt x="95" y="2524"/>
                    </a:lnTo>
                    <a:lnTo>
                      <a:pt x="95" y="2496"/>
                    </a:lnTo>
                    <a:lnTo>
                      <a:pt x="76" y="2400"/>
                    </a:lnTo>
                    <a:lnTo>
                      <a:pt x="0" y="2134"/>
                    </a:lnTo>
                    <a:lnTo>
                      <a:pt x="0" y="2095"/>
                    </a:lnTo>
                    <a:lnTo>
                      <a:pt x="0" y="2067"/>
                    </a:lnTo>
                    <a:lnTo>
                      <a:pt x="10" y="2038"/>
                    </a:lnTo>
                    <a:lnTo>
                      <a:pt x="105" y="1991"/>
                    </a:lnTo>
                    <a:lnTo>
                      <a:pt x="124" y="1972"/>
                    </a:lnTo>
                    <a:lnTo>
                      <a:pt x="153" y="1924"/>
                    </a:lnTo>
                    <a:lnTo>
                      <a:pt x="153" y="1915"/>
                    </a:lnTo>
                    <a:lnTo>
                      <a:pt x="153" y="1886"/>
                    </a:lnTo>
                    <a:lnTo>
                      <a:pt x="162" y="1839"/>
                    </a:lnTo>
                    <a:lnTo>
                      <a:pt x="162" y="1810"/>
                    </a:lnTo>
                    <a:lnTo>
                      <a:pt x="153" y="1791"/>
                    </a:lnTo>
                    <a:lnTo>
                      <a:pt x="143" y="1781"/>
                    </a:lnTo>
                    <a:lnTo>
                      <a:pt x="124" y="1762"/>
                    </a:lnTo>
                    <a:lnTo>
                      <a:pt x="115" y="1743"/>
                    </a:lnTo>
                    <a:lnTo>
                      <a:pt x="124" y="1696"/>
                    </a:lnTo>
                    <a:lnTo>
                      <a:pt x="143" y="1676"/>
                    </a:lnTo>
                    <a:lnTo>
                      <a:pt x="153" y="1667"/>
                    </a:lnTo>
                    <a:lnTo>
                      <a:pt x="191" y="1648"/>
                    </a:lnTo>
                    <a:lnTo>
                      <a:pt x="305" y="1657"/>
                    </a:lnTo>
                    <a:lnTo>
                      <a:pt x="334" y="1657"/>
                    </a:lnTo>
                    <a:lnTo>
                      <a:pt x="429" y="1572"/>
                    </a:lnTo>
                    <a:lnTo>
                      <a:pt x="543" y="1438"/>
                    </a:lnTo>
                    <a:lnTo>
                      <a:pt x="572" y="1400"/>
                    </a:lnTo>
                    <a:lnTo>
                      <a:pt x="591" y="1343"/>
                    </a:lnTo>
                    <a:lnTo>
                      <a:pt x="600" y="1286"/>
                    </a:lnTo>
                    <a:lnTo>
                      <a:pt x="600" y="1229"/>
                    </a:lnTo>
                    <a:lnTo>
                      <a:pt x="581" y="1143"/>
                    </a:lnTo>
                    <a:lnTo>
                      <a:pt x="572" y="1095"/>
                    </a:lnTo>
                    <a:lnTo>
                      <a:pt x="572" y="1067"/>
                    </a:lnTo>
                    <a:lnTo>
                      <a:pt x="581" y="1048"/>
                    </a:lnTo>
                    <a:lnTo>
                      <a:pt x="619" y="1000"/>
                    </a:lnTo>
                    <a:lnTo>
                      <a:pt x="638" y="981"/>
                    </a:lnTo>
                    <a:lnTo>
                      <a:pt x="648" y="953"/>
                    </a:lnTo>
                    <a:lnTo>
                      <a:pt x="657" y="914"/>
                    </a:lnTo>
                    <a:lnTo>
                      <a:pt x="657" y="867"/>
                    </a:lnTo>
                    <a:lnTo>
                      <a:pt x="657" y="819"/>
                    </a:lnTo>
                    <a:lnTo>
                      <a:pt x="648" y="781"/>
                    </a:lnTo>
                    <a:lnTo>
                      <a:pt x="572" y="581"/>
                    </a:lnTo>
                    <a:lnTo>
                      <a:pt x="495" y="438"/>
                    </a:lnTo>
                    <a:lnTo>
                      <a:pt x="476" y="381"/>
                    </a:lnTo>
                    <a:lnTo>
                      <a:pt x="467" y="334"/>
                    </a:lnTo>
                    <a:lnTo>
                      <a:pt x="448" y="229"/>
                    </a:lnTo>
                    <a:lnTo>
                      <a:pt x="438" y="172"/>
                    </a:lnTo>
                    <a:lnTo>
                      <a:pt x="410" y="105"/>
                    </a:lnTo>
                    <a:lnTo>
                      <a:pt x="410" y="76"/>
                    </a:lnTo>
                    <a:lnTo>
                      <a:pt x="429" y="57"/>
                    </a:lnTo>
                    <a:lnTo>
                      <a:pt x="591" y="10"/>
                    </a:lnTo>
                    <a:lnTo>
                      <a:pt x="629" y="10"/>
                    </a:lnTo>
                    <a:lnTo>
                      <a:pt x="705" y="19"/>
                    </a:lnTo>
                    <a:lnTo>
                      <a:pt x="724" y="19"/>
                    </a:lnTo>
                    <a:lnTo>
                      <a:pt x="734" y="0"/>
                    </a:lnTo>
                    <a:lnTo>
                      <a:pt x="753" y="57"/>
                    </a:lnTo>
                    <a:lnTo>
                      <a:pt x="762" y="76"/>
                    </a:lnTo>
                    <a:lnTo>
                      <a:pt x="1000" y="343"/>
                    </a:lnTo>
                    <a:lnTo>
                      <a:pt x="1029" y="391"/>
                    </a:lnTo>
                    <a:lnTo>
                      <a:pt x="1048" y="429"/>
                    </a:lnTo>
                    <a:lnTo>
                      <a:pt x="1067" y="495"/>
                    </a:lnTo>
                    <a:lnTo>
                      <a:pt x="1076" y="505"/>
                    </a:lnTo>
                    <a:lnTo>
                      <a:pt x="1086" y="515"/>
                    </a:lnTo>
                    <a:lnTo>
                      <a:pt x="1096" y="524"/>
                    </a:lnTo>
                    <a:lnTo>
                      <a:pt x="1105" y="534"/>
                    </a:lnTo>
                    <a:lnTo>
                      <a:pt x="1114" y="543"/>
                    </a:lnTo>
                    <a:lnTo>
                      <a:pt x="1210" y="715"/>
                    </a:lnTo>
                    <a:lnTo>
                      <a:pt x="1238" y="772"/>
                    </a:lnTo>
                    <a:lnTo>
                      <a:pt x="1248" y="800"/>
                    </a:lnTo>
                    <a:lnTo>
                      <a:pt x="1248" y="810"/>
                    </a:lnTo>
                    <a:lnTo>
                      <a:pt x="1276" y="857"/>
                    </a:lnTo>
                    <a:lnTo>
                      <a:pt x="1286" y="867"/>
                    </a:lnTo>
                    <a:lnTo>
                      <a:pt x="1305" y="876"/>
                    </a:lnTo>
                    <a:lnTo>
                      <a:pt x="1381" y="914"/>
                    </a:lnTo>
                    <a:lnTo>
                      <a:pt x="1400" y="934"/>
                    </a:lnTo>
                    <a:lnTo>
                      <a:pt x="1524" y="1143"/>
                    </a:lnTo>
                    <a:lnTo>
                      <a:pt x="1600" y="1229"/>
                    </a:lnTo>
                    <a:lnTo>
                      <a:pt x="1619" y="122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01" name="Freeform 7">
                <a:extLst>
                  <a:ext uri="{FF2B5EF4-FFF2-40B4-BE49-F238E27FC236}">
                    <a16:creationId xmlns:a16="http://schemas.microsoft.com/office/drawing/2014/main" id="{F54766BF-8106-D340-952F-2A1802821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0913" y="5370513"/>
                <a:ext cx="460375" cy="641350"/>
              </a:xfrm>
              <a:custGeom>
                <a:avLst/>
                <a:gdLst>
                  <a:gd name="T0" fmla="*/ 408502 w 1278"/>
                  <a:gd name="T1" fmla="*/ 143962 h 1782"/>
                  <a:gd name="T2" fmla="*/ 452810 w 1278"/>
                  <a:gd name="T3" fmla="*/ 174914 h 1782"/>
                  <a:gd name="T4" fmla="*/ 449568 w 1278"/>
                  <a:gd name="T5" fmla="*/ 164476 h 1782"/>
                  <a:gd name="T6" fmla="*/ 442724 w 1278"/>
                  <a:gd name="T7" fmla="*/ 143962 h 1782"/>
                  <a:gd name="T8" fmla="*/ 429035 w 1278"/>
                  <a:gd name="T9" fmla="*/ 137124 h 1782"/>
                  <a:gd name="T10" fmla="*/ 422191 w 1278"/>
                  <a:gd name="T11" fmla="*/ 109771 h 1782"/>
                  <a:gd name="T12" fmla="*/ 415346 w 1278"/>
                  <a:gd name="T13" fmla="*/ 95735 h 1782"/>
                  <a:gd name="T14" fmla="*/ 415346 w 1278"/>
                  <a:gd name="T15" fmla="*/ 82058 h 1782"/>
                  <a:gd name="T16" fmla="*/ 401657 w 1278"/>
                  <a:gd name="T17" fmla="*/ 75220 h 1782"/>
                  <a:gd name="T18" fmla="*/ 449568 w 1278"/>
                  <a:gd name="T19" fmla="*/ 215943 h 1782"/>
                  <a:gd name="T20" fmla="*/ 418588 w 1278"/>
                  <a:gd name="T21" fmla="*/ 181392 h 1782"/>
                  <a:gd name="T22" fmla="*/ 429035 w 1278"/>
                  <a:gd name="T23" fmla="*/ 178153 h 1782"/>
                  <a:gd name="T24" fmla="*/ 422191 w 1278"/>
                  <a:gd name="T25" fmla="*/ 164476 h 1782"/>
                  <a:gd name="T26" fmla="*/ 391211 w 1278"/>
                  <a:gd name="T27" fmla="*/ 150800 h 1782"/>
                  <a:gd name="T28" fmla="*/ 370678 w 1278"/>
                  <a:gd name="T29" fmla="*/ 161237 h 1782"/>
                  <a:gd name="T30" fmla="*/ 360231 w 1278"/>
                  <a:gd name="T31" fmla="*/ 154039 h 1782"/>
                  <a:gd name="T32" fmla="*/ 374280 w 1278"/>
                  <a:gd name="T33" fmla="*/ 137124 h 1782"/>
                  <a:gd name="T34" fmla="*/ 336456 w 1278"/>
                  <a:gd name="T35" fmla="*/ 106172 h 1782"/>
                  <a:gd name="T36" fmla="*/ 305476 w 1278"/>
                  <a:gd name="T37" fmla="*/ 71981 h 1782"/>
                  <a:gd name="T38" fmla="*/ 305476 w 1278"/>
                  <a:gd name="T39" fmla="*/ 61544 h 1782"/>
                  <a:gd name="T40" fmla="*/ 295029 w 1278"/>
                  <a:gd name="T41" fmla="*/ 24114 h 1782"/>
                  <a:gd name="T42" fmla="*/ 237032 w 1278"/>
                  <a:gd name="T43" fmla="*/ 58305 h 1782"/>
                  <a:gd name="T44" fmla="*/ 216138 w 1278"/>
                  <a:gd name="T45" fmla="*/ 68382 h 1782"/>
                  <a:gd name="T46" fmla="*/ 206052 w 1278"/>
                  <a:gd name="T47" fmla="*/ 34191 h 1782"/>
                  <a:gd name="T48" fmla="*/ 216138 w 1278"/>
                  <a:gd name="T49" fmla="*/ 13676 h 1782"/>
                  <a:gd name="T50" fmla="*/ 192363 w 1278"/>
                  <a:gd name="T51" fmla="*/ 0 h 1782"/>
                  <a:gd name="T52" fmla="*/ 134006 w 1278"/>
                  <a:gd name="T53" fmla="*/ 82058 h 1782"/>
                  <a:gd name="T54" fmla="*/ 109870 w 1278"/>
                  <a:gd name="T55" fmla="*/ 126686 h 1782"/>
                  <a:gd name="T56" fmla="*/ 150937 w 1278"/>
                  <a:gd name="T57" fmla="*/ 209105 h 1782"/>
                  <a:gd name="T58" fmla="*/ 127161 w 1278"/>
                  <a:gd name="T59" fmla="*/ 301600 h 1782"/>
                  <a:gd name="T60" fmla="*/ 109870 w 1278"/>
                  <a:gd name="T61" fmla="*/ 308438 h 1782"/>
                  <a:gd name="T62" fmla="*/ 96182 w 1278"/>
                  <a:gd name="T63" fmla="*/ 335791 h 1782"/>
                  <a:gd name="T64" fmla="*/ 106628 w 1278"/>
                  <a:gd name="T65" fmla="*/ 349467 h 1782"/>
                  <a:gd name="T66" fmla="*/ 103026 w 1278"/>
                  <a:gd name="T67" fmla="*/ 383658 h 1782"/>
                  <a:gd name="T68" fmla="*/ 72046 w 1278"/>
                  <a:gd name="T69" fmla="*/ 411371 h 1782"/>
                  <a:gd name="T70" fmla="*/ 58357 w 1278"/>
                  <a:gd name="T71" fmla="*/ 400934 h 1782"/>
                  <a:gd name="T72" fmla="*/ 20893 w 1278"/>
                  <a:gd name="T73" fmla="*/ 390496 h 1782"/>
                  <a:gd name="T74" fmla="*/ 17291 w 1278"/>
                  <a:gd name="T75" fmla="*/ 407772 h 1782"/>
                  <a:gd name="T76" fmla="*/ 0 w 1278"/>
                  <a:gd name="T77" fmla="*/ 431886 h 1782"/>
                  <a:gd name="T78" fmla="*/ 41066 w 1278"/>
                  <a:gd name="T79" fmla="*/ 551734 h 1782"/>
                  <a:gd name="T80" fmla="*/ 92579 w 1278"/>
                  <a:gd name="T81" fmla="*/ 569009 h 1782"/>
                  <a:gd name="T82" fmla="*/ 116715 w 1278"/>
                  <a:gd name="T83" fmla="*/ 582686 h 1782"/>
                  <a:gd name="T84" fmla="*/ 130404 w 1278"/>
                  <a:gd name="T85" fmla="*/ 603200 h 1782"/>
                  <a:gd name="T86" fmla="*/ 168228 w 1278"/>
                  <a:gd name="T87" fmla="*/ 640990 h 1782"/>
                  <a:gd name="T88" fmla="*/ 185519 w 1278"/>
                  <a:gd name="T89" fmla="*/ 606439 h 1782"/>
                  <a:gd name="T90" fmla="*/ 188761 w 1278"/>
                  <a:gd name="T91" fmla="*/ 582686 h 1782"/>
                  <a:gd name="T92" fmla="*/ 206052 w 1278"/>
                  <a:gd name="T93" fmla="*/ 548495 h 1782"/>
                  <a:gd name="T94" fmla="*/ 195605 w 1278"/>
                  <a:gd name="T95" fmla="*/ 527620 h 1782"/>
                  <a:gd name="T96" fmla="*/ 202450 w 1278"/>
                  <a:gd name="T97" fmla="*/ 503866 h 1782"/>
                  <a:gd name="T98" fmla="*/ 209294 w 1278"/>
                  <a:gd name="T99" fmla="*/ 497028 h 1782"/>
                  <a:gd name="T100" fmla="*/ 226585 w 1278"/>
                  <a:gd name="T101" fmla="*/ 476514 h 1782"/>
                  <a:gd name="T102" fmla="*/ 260807 w 1278"/>
                  <a:gd name="T103" fmla="*/ 483352 h 1782"/>
                  <a:gd name="T104" fmla="*/ 336456 w 1278"/>
                  <a:gd name="T105" fmla="*/ 452400 h 1782"/>
                  <a:gd name="T106" fmla="*/ 360231 w 1278"/>
                  <a:gd name="T107" fmla="*/ 411371 h 1782"/>
                  <a:gd name="T108" fmla="*/ 411744 w 1278"/>
                  <a:gd name="T109" fmla="*/ 380419 h 1782"/>
                  <a:gd name="T110" fmla="*/ 418588 w 1278"/>
                  <a:gd name="T111" fmla="*/ 335791 h 1782"/>
                  <a:gd name="T112" fmla="*/ 429035 w 1278"/>
                  <a:gd name="T113" fmla="*/ 322115 h 1782"/>
                  <a:gd name="T114" fmla="*/ 429035 w 1278"/>
                  <a:gd name="T115" fmla="*/ 301600 h 1782"/>
                  <a:gd name="T116" fmla="*/ 445966 w 1278"/>
                  <a:gd name="T117" fmla="*/ 256972 h 1782"/>
                  <a:gd name="T118" fmla="*/ 439121 w 1278"/>
                  <a:gd name="T119" fmla="*/ 253373 h 1782"/>
                  <a:gd name="T120" fmla="*/ 415346 w 1278"/>
                  <a:gd name="T121" fmla="*/ 232858 h 1782"/>
                  <a:gd name="T122" fmla="*/ 415346 w 1278"/>
                  <a:gd name="T123" fmla="*/ 226020 h 1782"/>
                  <a:gd name="T124" fmla="*/ 391211 w 1278"/>
                  <a:gd name="T125" fmla="*/ 184991 h 17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78" h="1782">
                    <a:moveTo>
                      <a:pt x="1124" y="257"/>
                    </a:moveTo>
                    <a:lnTo>
                      <a:pt x="1124" y="333"/>
                    </a:lnTo>
                    <a:lnTo>
                      <a:pt x="1124" y="371"/>
                    </a:lnTo>
                    <a:lnTo>
                      <a:pt x="1134" y="400"/>
                    </a:lnTo>
                    <a:lnTo>
                      <a:pt x="1181" y="419"/>
                    </a:lnTo>
                    <a:lnTo>
                      <a:pt x="1219" y="466"/>
                    </a:lnTo>
                    <a:lnTo>
                      <a:pt x="1248" y="486"/>
                    </a:lnTo>
                    <a:lnTo>
                      <a:pt x="1257" y="486"/>
                    </a:lnTo>
                    <a:lnTo>
                      <a:pt x="1257" y="476"/>
                    </a:lnTo>
                    <a:lnTo>
                      <a:pt x="1257" y="466"/>
                    </a:lnTo>
                    <a:lnTo>
                      <a:pt x="1248" y="466"/>
                    </a:lnTo>
                    <a:lnTo>
                      <a:pt x="1248" y="457"/>
                    </a:lnTo>
                    <a:lnTo>
                      <a:pt x="1238" y="457"/>
                    </a:lnTo>
                    <a:lnTo>
                      <a:pt x="1229" y="438"/>
                    </a:lnTo>
                    <a:lnTo>
                      <a:pt x="1229" y="419"/>
                    </a:lnTo>
                    <a:lnTo>
                      <a:pt x="1229" y="400"/>
                    </a:lnTo>
                    <a:lnTo>
                      <a:pt x="1210" y="419"/>
                    </a:lnTo>
                    <a:lnTo>
                      <a:pt x="1200" y="419"/>
                    </a:lnTo>
                    <a:lnTo>
                      <a:pt x="1191" y="400"/>
                    </a:lnTo>
                    <a:lnTo>
                      <a:pt x="1191" y="381"/>
                    </a:lnTo>
                    <a:lnTo>
                      <a:pt x="1153" y="314"/>
                    </a:lnTo>
                    <a:lnTo>
                      <a:pt x="1153" y="295"/>
                    </a:lnTo>
                    <a:lnTo>
                      <a:pt x="1162" y="295"/>
                    </a:lnTo>
                    <a:lnTo>
                      <a:pt x="1172" y="305"/>
                    </a:lnTo>
                    <a:lnTo>
                      <a:pt x="1191" y="314"/>
                    </a:lnTo>
                    <a:lnTo>
                      <a:pt x="1181" y="295"/>
                    </a:lnTo>
                    <a:lnTo>
                      <a:pt x="1162" y="276"/>
                    </a:lnTo>
                    <a:lnTo>
                      <a:pt x="1153" y="266"/>
                    </a:lnTo>
                    <a:lnTo>
                      <a:pt x="1153" y="257"/>
                    </a:lnTo>
                    <a:lnTo>
                      <a:pt x="1153" y="247"/>
                    </a:lnTo>
                    <a:lnTo>
                      <a:pt x="1153" y="238"/>
                    </a:lnTo>
                    <a:lnTo>
                      <a:pt x="1153" y="228"/>
                    </a:lnTo>
                    <a:lnTo>
                      <a:pt x="1143" y="209"/>
                    </a:lnTo>
                    <a:lnTo>
                      <a:pt x="1143" y="200"/>
                    </a:lnTo>
                    <a:lnTo>
                      <a:pt x="1124" y="200"/>
                    </a:lnTo>
                    <a:lnTo>
                      <a:pt x="1115" y="209"/>
                    </a:lnTo>
                    <a:lnTo>
                      <a:pt x="1124" y="238"/>
                    </a:lnTo>
                    <a:lnTo>
                      <a:pt x="1124" y="257"/>
                    </a:lnTo>
                    <a:close/>
                    <a:moveTo>
                      <a:pt x="1134" y="552"/>
                    </a:moveTo>
                    <a:lnTo>
                      <a:pt x="1248" y="600"/>
                    </a:lnTo>
                    <a:lnTo>
                      <a:pt x="1277" y="581"/>
                    </a:lnTo>
                    <a:lnTo>
                      <a:pt x="1248" y="552"/>
                    </a:lnTo>
                    <a:lnTo>
                      <a:pt x="1153" y="514"/>
                    </a:lnTo>
                    <a:lnTo>
                      <a:pt x="1162" y="504"/>
                    </a:lnTo>
                    <a:lnTo>
                      <a:pt x="1172" y="504"/>
                    </a:lnTo>
                    <a:lnTo>
                      <a:pt x="1181" y="514"/>
                    </a:lnTo>
                    <a:lnTo>
                      <a:pt x="1191" y="504"/>
                    </a:lnTo>
                    <a:lnTo>
                      <a:pt x="1191" y="495"/>
                    </a:lnTo>
                    <a:lnTo>
                      <a:pt x="1172" y="486"/>
                    </a:lnTo>
                    <a:lnTo>
                      <a:pt x="1172" y="476"/>
                    </a:lnTo>
                    <a:lnTo>
                      <a:pt x="1172" y="466"/>
                    </a:lnTo>
                    <a:lnTo>
                      <a:pt x="1172" y="457"/>
                    </a:lnTo>
                    <a:lnTo>
                      <a:pt x="1172" y="438"/>
                    </a:lnTo>
                    <a:lnTo>
                      <a:pt x="1153" y="428"/>
                    </a:lnTo>
                    <a:lnTo>
                      <a:pt x="1105" y="428"/>
                    </a:lnTo>
                    <a:lnTo>
                      <a:pt x="1086" y="419"/>
                    </a:lnTo>
                    <a:lnTo>
                      <a:pt x="1077" y="419"/>
                    </a:lnTo>
                    <a:lnTo>
                      <a:pt x="1067" y="419"/>
                    </a:lnTo>
                    <a:lnTo>
                      <a:pt x="1048" y="428"/>
                    </a:lnTo>
                    <a:lnTo>
                      <a:pt x="1029" y="448"/>
                    </a:lnTo>
                    <a:lnTo>
                      <a:pt x="1019" y="457"/>
                    </a:lnTo>
                    <a:lnTo>
                      <a:pt x="1010" y="448"/>
                    </a:lnTo>
                    <a:lnTo>
                      <a:pt x="1010" y="438"/>
                    </a:lnTo>
                    <a:lnTo>
                      <a:pt x="1000" y="428"/>
                    </a:lnTo>
                    <a:lnTo>
                      <a:pt x="1000" y="419"/>
                    </a:lnTo>
                    <a:lnTo>
                      <a:pt x="1010" y="409"/>
                    </a:lnTo>
                    <a:lnTo>
                      <a:pt x="1029" y="390"/>
                    </a:lnTo>
                    <a:lnTo>
                      <a:pt x="1039" y="381"/>
                    </a:lnTo>
                    <a:lnTo>
                      <a:pt x="981" y="352"/>
                    </a:lnTo>
                    <a:lnTo>
                      <a:pt x="953" y="333"/>
                    </a:lnTo>
                    <a:lnTo>
                      <a:pt x="934" y="305"/>
                    </a:lnTo>
                    <a:lnTo>
                      <a:pt x="934" y="295"/>
                    </a:lnTo>
                    <a:lnTo>
                      <a:pt x="924" y="266"/>
                    </a:lnTo>
                    <a:lnTo>
                      <a:pt x="896" y="247"/>
                    </a:lnTo>
                    <a:lnTo>
                      <a:pt x="867" y="209"/>
                    </a:lnTo>
                    <a:lnTo>
                      <a:pt x="848" y="200"/>
                    </a:lnTo>
                    <a:lnTo>
                      <a:pt x="829" y="190"/>
                    </a:lnTo>
                    <a:lnTo>
                      <a:pt x="829" y="181"/>
                    </a:lnTo>
                    <a:lnTo>
                      <a:pt x="838" y="181"/>
                    </a:lnTo>
                    <a:lnTo>
                      <a:pt x="848" y="171"/>
                    </a:lnTo>
                    <a:lnTo>
                      <a:pt x="848" y="152"/>
                    </a:lnTo>
                    <a:lnTo>
                      <a:pt x="848" y="133"/>
                    </a:lnTo>
                    <a:lnTo>
                      <a:pt x="838" y="85"/>
                    </a:lnTo>
                    <a:lnTo>
                      <a:pt x="819" y="67"/>
                    </a:lnTo>
                    <a:lnTo>
                      <a:pt x="800" y="67"/>
                    </a:lnTo>
                    <a:lnTo>
                      <a:pt x="724" y="85"/>
                    </a:lnTo>
                    <a:lnTo>
                      <a:pt x="686" y="124"/>
                    </a:lnTo>
                    <a:lnTo>
                      <a:pt x="658" y="162"/>
                    </a:lnTo>
                    <a:lnTo>
                      <a:pt x="676" y="200"/>
                    </a:lnTo>
                    <a:lnTo>
                      <a:pt x="676" y="209"/>
                    </a:lnTo>
                    <a:lnTo>
                      <a:pt x="620" y="209"/>
                    </a:lnTo>
                    <a:lnTo>
                      <a:pt x="600" y="190"/>
                    </a:lnTo>
                    <a:lnTo>
                      <a:pt x="591" y="162"/>
                    </a:lnTo>
                    <a:lnTo>
                      <a:pt x="591" y="143"/>
                    </a:lnTo>
                    <a:lnTo>
                      <a:pt x="581" y="114"/>
                    </a:lnTo>
                    <a:lnTo>
                      <a:pt x="572" y="95"/>
                    </a:lnTo>
                    <a:lnTo>
                      <a:pt x="581" y="85"/>
                    </a:lnTo>
                    <a:lnTo>
                      <a:pt x="600" y="67"/>
                    </a:lnTo>
                    <a:lnTo>
                      <a:pt x="610" y="57"/>
                    </a:lnTo>
                    <a:lnTo>
                      <a:pt x="600" y="38"/>
                    </a:lnTo>
                    <a:lnTo>
                      <a:pt x="581" y="28"/>
                    </a:lnTo>
                    <a:lnTo>
                      <a:pt x="572" y="9"/>
                    </a:lnTo>
                    <a:lnTo>
                      <a:pt x="553" y="0"/>
                    </a:lnTo>
                    <a:lnTo>
                      <a:pt x="534" y="0"/>
                    </a:lnTo>
                    <a:lnTo>
                      <a:pt x="438" y="9"/>
                    </a:lnTo>
                    <a:lnTo>
                      <a:pt x="429" y="19"/>
                    </a:lnTo>
                    <a:lnTo>
                      <a:pt x="419" y="38"/>
                    </a:lnTo>
                    <a:lnTo>
                      <a:pt x="372" y="228"/>
                    </a:lnTo>
                    <a:lnTo>
                      <a:pt x="343" y="285"/>
                    </a:lnTo>
                    <a:lnTo>
                      <a:pt x="334" y="295"/>
                    </a:lnTo>
                    <a:lnTo>
                      <a:pt x="324" y="314"/>
                    </a:lnTo>
                    <a:lnTo>
                      <a:pt x="305" y="352"/>
                    </a:lnTo>
                    <a:lnTo>
                      <a:pt x="305" y="381"/>
                    </a:lnTo>
                    <a:lnTo>
                      <a:pt x="305" y="486"/>
                    </a:lnTo>
                    <a:lnTo>
                      <a:pt x="410" y="571"/>
                    </a:lnTo>
                    <a:lnTo>
                      <a:pt x="419" y="581"/>
                    </a:lnTo>
                    <a:lnTo>
                      <a:pt x="429" y="600"/>
                    </a:lnTo>
                    <a:lnTo>
                      <a:pt x="419" y="638"/>
                    </a:lnTo>
                    <a:lnTo>
                      <a:pt x="362" y="809"/>
                    </a:lnTo>
                    <a:lnTo>
                      <a:pt x="353" y="838"/>
                    </a:lnTo>
                    <a:lnTo>
                      <a:pt x="343" y="847"/>
                    </a:lnTo>
                    <a:lnTo>
                      <a:pt x="334" y="857"/>
                    </a:lnTo>
                    <a:lnTo>
                      <a:pt x="315" y="847"/>
                    </a:lnTo>
                    <a:lnTo>
                      <a:pt x="305" y="857"/>
                    </a:lnTo>
                    <a:lnTo>
                      <a:pt x="296" y="867"/>
                    </a:lnTo>
                    <a:lnTo>
                      <a:pt x="277" y="905"/>
                    </a:lnTo>
                    <a:lnTo>
                      <a:pt x="267" y="924"/>
                    </a:lnTo>
                    <a:lnTo>
                      <a:pt x="267" y="933"/>
                    </a:lnTo>
                    <a:lnTo>
                      <a:pt x="267" y="943"/>
                    </a:lnTo>
                    <a:lnTo>
                      <a:pt x="277" y="952"/>
                    </a:lnTo>
                    <a:lnTo>
                      <a:pt x="286" y="962"/>
                    </a:lnTo>
                    <a:lnTo>
                      <a:pt x="296" y="971"/>
                    </a:lnTo>
                    <a:lnTo>
                      <a:pt x="296" y="981"/>
                    </a:lnTo>
                    <a:lnTo>
                      <a:pt x="296" y="1009"/>
                    </a:lnTo>
                    <a:lnTo>
                      <a:pt x="296" y="1038"/>
                    </a:lnTo>
                    <a:lnTo>
                      <a:pt x="286" y="1066"/>
                    </a:lnTo>
                    <a:lnTo>
                      <a:pt x="277" y="1085"/>
                    </a:lnTo>
                    <a:lnTo>
                      <a:pt x="239" y="1105"/>
                    </a:lnTo>
                    <a:lnTo>
                      <a:pt x="210" y="1133"/>
                    </a:lnTo>
                    <a:lnTo>
                      <a:pt x="200" y="1143"/>
                    </a:lnTo>
                    <a:lnTo>
                      <a:pt x="181" y="1152"/>
                    </a:lnTo>
                    <a:lnTo>
                      <a:pt x="172" y="1143"/>
                    </a:lnTo>
                    <a:lnTo>
                      <a:pt x="172" y="1133"/>
                    </a:lnTo>
                    <a:lnTo>
                      <a:pt x="162" y="1114"/>
                    </a:lnTo>
                    <a:lnTo>
                      <a:pt x="153" y="1114"/>
                    </a:lnTo>
                    <a:lnTo>
                      <a:pt x="114" y="1105"/>
                    </a:lnTo>
                    <a:lnTo>
                      <a:pt x="67" y="1085"/>
                    </a:lnTo>
                    <a:lnTo>
                      <a:pt x="58" y="1085"/>
                    </a:lnTo>
                    <a:lnTo>
                      <a:pt x="48" y="1085"/>
                    </a:lnTo>
                    <a:lnTo>
                      <a:pt x="48" y="1095"/>
                    </a:lnTo>
                    <a:lnTo>
                      <a:pt x="48" y="1105"/>
                    </a:lnTo>
                    <a:lnTo>
                      <a:pt x="48" y="1133"/>
                    </a:lnTo>
                    <a:lnTo>
                      <a:pt x="48" y="1152"/>
                    </a:lnTo>
                    <a:lnTo>
                      <a:pt x="38" y="1171"/>
                    </a:lnTo>
                    <a:lnTo>
                      <a:pt x="0" y="1190"/>
                    </a:lnTo>
                    <a:lnTo>
                      <a:pt x="0" y="1200"/>
                    </a:lnTo>
                    <a:lnTo>
                      <a:pt x="10" y="1219"/>
                    </a:lnTo>
                    <a:lnTo>
                      <a:pt x="76" y="1381"/>
                    </a:lnTo>
                    <a:lnTo>
                      <a:pt x="96" y="1428"/>
                    </a:lnTo>
                    <a:lnTo>
                      <a:pt x="114" y="1533"/>
                    </a:lnTo>
                    <a:lnTo>
                      <a:pt x="124" y="1552"/>
                    </a:lnTo>
                    <a:lnTo>
                      <a:pt x="124" y="1571"/>
                    </a:lnTo>
                    <a:lnTo>
                      <a:pt x="200" y="1590"/>
                    </a:lnTo>
                    <a:lnTo>
                      <a:pt x="257" y="1581"/>
                    </a:lnTo>
                    <a:lnTo>
                      <a:pt x="267" y="1590"/>
                    </a:lnTo>
                    <a:lnTo>
                      <a:pt x="296" y="1600"/>
                    </a:lnTo>
                    <a:lnTo>
                      <a:pt x="315" y="1619"/>
                    </a:lnTo>
                    <a:lnTo>
                      <a:pt x="324" y="1619"/>
                    </a:lnTo>
                    <a:lnTo>
                      <a:pt x="324" y="1628"/>
                    </a:lnTo>
                    <a:lnTo>
                      <a:pt x="324" y="1638"/>
                    </a:lnTo>
                    <a:lnTo>
                      <a:pt x="334" y="1657"/>
                    </a:lnTo>
                    <a:lnTo>
                      <a:pt x="362" y="1676"/>
                    </a:lnTo>
                    <a:lnTo>
                      <a:pt x="400" y="1705"/>
                    </a:lnTo>
                    <a:lnTo>
                      <a:pt x="429" y="1724"/>
                    </a:lnTo>
                    <a:lnTo>
                      <a:pt x="448" y="1733"/>
                    </a:lnTo>
                    <a:lnTo>
                      <a:pt x="467" y="1781"/>
                    </a:lnTo>
                    <a:lnTo>
                      <a:pt x="477" y="1752"/>
                    </a:lnTo>
                    <a:lnTo>
                      <a:pt x="486" y="1714"/>
                    </a:lnTo>
                    <a:lnTo>
                      <a:pt x="486" y="1705"/>
                    </a:lnTo>
                    <a:lnTo>
                      <a:pt x="515" y="1685"/>
                    </a:lnTo>
                    <a:lnTo>
                      <a:pt x="524" y="1676"/>
                    </a:lnTo>
                    <a:lnTo>
                      <a:pt x="524" y="1657"/>
                    </a:lnTo>
                    <a:lnTo>
                      <a:pt x="524" y="1638"/>
                    </a:lnTo>
                    <a:lnTo>
                      <a:pt x="524" y="1619"/>
                    </a:lnTo>
                    <a:lnTo>
                      <a:pt x="524" y="1609"/>
                    </a:lnTo>
                    <a:lnTo>
                      <a:pt x="534" y="1600"/>
                    </a:lnTo>
                    <a:lnTo>
                      <a:pt x="562" y="1533"/>
                    </a:lnTo>
                    <a:lnTo>
                      <a:pt x="572" y="1524"/>
                    </a:lnTo>
                    <a:lnTo>
                      <a:pt x="572" y="1514"/>
                    </a:lnTo>
                    <a:lnTo>
                      <a:pt x="553" y="1495"/>
                    </a:lnTo>
                    <a:lnTo>
                      <a:pt x="553" y="1486"/>
                    </a:lnTo>
                    <a:lnTo>
                      <a:pt x="543" y="1466"/>
                    </a:lnTo>
                    <a:lnTo>
                      <a:pt x="543" y="1447"/>
                    </a:lnTo>
                    <a:lnTo>
                      <a:pt x="553" y="1428"/>
                    </a:lnTo>
                    <a:lnTo>
                      <a:pt x="553" y="1409"/>
                    </a:lnTo>
                    <a:lnTo>
                      <a:pt x="562" y="1400"/>
                    </a:lnTo>
                    <a:lnTo>
                      <a:pt x="562" y="1390"/>
                    </a:lnTo>
                    <a:lnTo>
                      <a:pt x="562" y="1381"/>
                    </a:lnTo>
                    <a:lnTo>
                      <a:pt x="572" y="1381"/>
                    </a:lnTo>
                    <a:lnTo>
                      <a:pt x="581" y="1381"/>
                    </a:lnTo>
                    <a:lnTo>
                      <a:pt x="600" y="1371"/>
                    </a:lnTo>
                    <a:lnTo>
                      <a:pt x="610" y="1352"/>
                    </a:lnTo>
                    <a:lnTo>
                      <a:pt x="620" y="1333"/>
                    </a:lnTo>
                    <a:lnTo>
                      <a:pt x="629" y="1324"/>
                    </a:lnTo>
                    <a:lnTo>
                      <a:pt x="658" y="1333"/>
                    </a:lnTo>
                    <a:lnTo>
                      <a:pt x="667" y="1333"/>
                    </a:lnTo>
                    <a:lnTo>
                      <a:pt x="696" y="1352"/>
                    </a:lnTo>
                    <a:lnTo>
                      <a:pt x="724" y="1343"/>
                    </a:lnTo>
                    <a:lnTo>
                      <a:pt x="762" y="1333"/>
                    </a:lnTo>
                    <a:lnTo>
                      <a:pt x="858" y="1266"/>
                    </a:lnTo>
                    <a:lnTo>
                      <a:pt x="915" y="1266"/>
                    </a:lnTo>
                    <a:lnTo>
                      <a:pt x="934" y="1257"/>
                    </a:lnTo>
                    <a:lnTo>
                      <a:pt x="943" y="1228"/>
                    </a:lnTo>
                    <a:lnTo>
                      <a:pt x="962" y="1181"/>
                    </a:lnTo>
                    <a:lnTo>
                      <a:pt x="981" y="1162"/>
                    </a:lnTo>
                    <a:lnTo>
                      <a:pt x="1000" y="1143"/>
                    </a:lnTo>
                    <a:lnTo>
                      <a:pt x="1048" y="1133"/>
                    </a:lnTo>
                    <a:lnTo>
                      <a:pt x="1096" y="1114"/>
                    </a:lnTo>
                    <a:lnTo>
                      <a:pt x="1124" y="1085"/>
                    </a:lnTo>
                    <a:lnTo>
                      <a:pt x="1143" y="1057"/>
                    </a:lnTo>
                    <a:lnTo>
                      <a:pt x="1153" y="1028"/>
                    </a:lnTo>
                    <a:lnTo>
                      <a:pt x="1153" y="971"/>
                    </a:lnTo>
                    <a:lnTo>
                      <a:pt x="1153" y="952"/>
                    </a:lnTo>
                    <a:lnTo>
                      <a:pt x="1162" y="933"/>
                    </a:lnTo>
                    <a:lnTo>
                      <a:pt x="1172" y="924"/>
                    </a:lnTo>
                    <a:lnTo>
                      <a:pt x="1200" y="914"/>
                    </a:lnTo>
                    <a:lnTo>
                      <a:pt x="1200" y="905"/>
                    </a:lnTo>
                    <a:lnTo>
                      <a:pt x="1191" y="895"/>
                    </a:lnTo>
                    <a:lnTo>
                      <a:pt x="1181" y="885"/>
                    </a:lnTo>
                    <a:lnTo>
                      <a:pt x="1181" y="876"/>
                    </a:lnTo>
                    <a:lnTo>
                      <a:pt x="1181" y="857"/>
                    </a:lnTo>
                    <a:lnTo>
                      <a:pt x="1191" y="838"/>
                    </a:lnTo>
                    <a:lnTo>
                      <a:pt x="1210" y="809"/>
                    </a:lnTo>
                    <a:lnTo>
                      <a:pt x="1248" y="752"/>
                    </a:lnTo>
                    <a:lnTo>
                      <a:pt x="1238" y="743"/>
                    </a:lnTo>
                    <a:lnTo>
                      <a:pt x="1238" y="714"/>
                    </a:lnTo>
                    <a:lnTo>
                      <a:pt x="1238" y="676"/>
                    </a:lnTo>
                    <a:lnTo>
                      <a:pt x="1238" y="686"/>
                    </a:lnTo>
                    <a:lnTo>
                      <a:pt x="1229" y="695"/>
                    </a:lnTo>
                    <a:lnTo>
                      <a:pt x="1219" y="704"/>
                    </a:lnTo>
                    <a:lnTo>
                      <a:pt x="1210" y="704"/>
                    </a:lnTo>
                    <a:lnTo>
                      <a:pt x="1200" y="695"/>
                    </a:lnTo>
                    <a:lnTo>
                      <a:pt x="1181" y="676"/>
                    </a:lnTo>
                    <a:lnTo>
                      <a:pt x="1153" y="647"/>
                    </a:lnTo>
                    <a:lnTo>
                      <a:pt x="1134" y="628"/>
                    </a:lnTo>
                    <a:lnTo>
                      <a:pt x="1134" y="590"/>
                    </a:lnTo>
                    <a:lnTo>
                      <a:pt x="1143" y="619"/>
                    </a:lnTo>
                    <a:lnTo>
                      <a:pt x="1153" y="628"/>
                    </a:lnTo>
                    <a:lnTo>
                      <a:pt x="1172" y="619"/>
                    </a:lnTo>
                    <a:lnTo>
                      <a:pt x="1143" y="590"/>
                    </a:lnTo>
                    <a:lnTo>
                      <a:pt x="1115" y="552"/>
                    </a:lnTo>
                    <a:lnTo>
                      <a:pt x="1086" y="514"/>
                    </a:lnTo>
                    <a:lnTo>
                      <a:pt x="1077" y="466"/>
                    </a:lnTo>
                    <a:lnTo>
                      <a:pt x="1115" y="524"/>
                    </a:lnTo>
                    <a:lnTo>
                      <a:pt x="1134" y="552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02" name="Freeform 8">
                <a:extLst>
                  <a:ext uri="{FF2B5EF4-FFF2-40B4-BE49-F238E27FC236}">
                    <a16:creationId xmlns:a16="http://schemas.microsoft.com/office/drawing/2014/main" id="{F5B040E0-38C0-DA41-89EC-6EF13DCE7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7913" y="5592763"/>
                <a:ext cx="455612" cy="676275"/>
              </a:xfrm>
              <a:custGeom>
                <a:avLst/>
                <a:gdLst>
                  <a:gd name="T0" fmla="*/ 325078 w 1267"/>
                  <a:gd name="T1" fmla="*/ 487120 h 1877"/>
                  <a:gd name="T2" fmla="*/ 274014 w 1267"/>
                  <a:gd name="T3" fmla="*/ 569627 h 1877"/>
                  <a:gd name="T4" fmla="*/ 274014 w 1267"/>
                  <a:gd name="T5" fmla="*/ 603856 h 1877"/>
                  <a:gd name="T6" fmla="*/ 304580 w 1267"/>
                  <a:gd name="T7" fmla="*/ 562782 h 1877"/>
                  <a:gd name="T8" fmla="*/ 366431 w 1267"/>
                  <a:gd name="T9" fmla="*/ 435597 h 1877"/>
                  <a:gd name="T10" fmla="*/ 352767 w 1267"/>
                  <a:gd name="T11" fmla="*/ 349847 h 1877"/>
                  <a:gd name="T12" fmla="*/ 318245 w 1267"/>
                  <a:gd name="T13" fmla="*/ 356693 h 1877"/>
                  <a:gd name="T14" fmla="*/ 311413 w 1267"/>
                  <a:gd name="T15" fmla="*/ 373987 h 1877"/>
                  <a:gd name="T16" fmla="*/ 332270 w 1267"/>
                  <a:gd name="T17" fmla="*/ 367141 h 1877"/>
                  <a:gd name="T18" fmla="*/ 376500 w 1267"/>
                  <a:gd name="T19" fmla="*/ 30625 h 1877"/>
                  <a:gd name="T20" fmla="*/ 366431 w 1267"/>
                  <a:gd name="T21" fmla="*/ 0 h 1877"/>
                  <a:gd name="T22" fmla="*/ 229424 w 1267"/>
                  <a:gd name="T23" fmla="*/ 648532 h 1877"/>
                  <a:gd name="T24" fmla="*/ 256754 w 1267"/>
                  <a:gd name="T25" fmla="*/ 634841 h 1877"/>
                  <a:gd name="T26" fmla="*/ 349171 w 1267"/>
                  <a:gd name="T27" fmla="*/ 521348 h 1877"/>
                  <a:gd name="T28" fmla="*/ 92417 w 1267"/>
                  <a:gd name="T29" fmla="*/ 572870 h 1877"/>
                  <a:gd name="T30" fmla="*/ 92417 w 1267"/>
                  <a:gd name="T31" fmla="*/ 648532 h 1877"/>
                  <a:gd name="T32" fmla="*/ 229424 w 1267"/>
                  <a:gd name="T33" fmla="*/ 603856 h 1877"/>
                  <a:gd name="T34" fmla="*/ 195262 w 1267"/>
                  <a:gd name="T35" fmla="*/ 614304 h 1877"/>
                  <a:gd name="T36" fmla="*/ 218996 w 1267"/>
                  <a:gd name="T37" fmla="*/ 617547 h 1877"/>
                  <a:gd name="T38" fmla="*/ 411022 w 1267"/>
                  <a:gd name="T39" fmla="*/ 408215 h 1877"/>
                  <a:gd name="T40" fmla="*/ 366431 w 1267"/>
                  <a:gd name="T41" fmla="*/ 466583 h 1877"/>
                  <a:gd name="T42" fmla="*/ 239493 w 1267"/>
                  <a:gd name="T43" fmla="*/ 428752 h 1877"/>
                  <a:gd name="T44" fmla="*/ 236257 w 1267"/>
                  <a:gd name="T45" fmla="*/ 435597 h 1877"/>
                  <a:gd name="T46" fmla="*/ 411022 w 1267"/>
                  <a:gd name="T47" fmla="*/ 318862 h 1877"/>
                  <a:gd name="T48" fmla="*/ 424686 w 1267"/>
                  <a:gd name="T49" fmla="*/ 178346 h 1877"/>
                  <a:gd name="T50" fmla="*/ 431519 w 1267"/>
                  <a:gd name="T51" fmla="*/ 216177 h 1877"/>
                  <a:gd name="T52" fmla="*/ 376500 w 1267"/>
                  <a:gd name="T53" fmla="*/ 212574 h 1877"/>
                  <a:gd name="T54" fmla="*/ 452016 w 1267"/>
                  <a:gd name="T55" fmla="*/ 192038 h 1877"/>
                  <a:gd name="T56" fmla="*/ 434755 w 1267"/>
                  <a:gd name="T57" fmla="*/ 154207 h 1877"/>
                  <a:gd name="T58" fmla="*/ 369668 w 1267"/>
                  <a:gd name="T59" fmla="*/ 68456 h 1877"/>
                  <a:gd name="T60" fmla="*/ 332270 w 1267"/>
                  <a:gd name="T61" fmla="*/ 34228 h 1877"/>
                  <a:gd name="T62" fmla="*/ 297748 w 1267"/>
                  <a:gd name="T63" fmla="*/ 95839 h 1877"/>
                  <a:gd name="T64" fmla="*/ 232661 w 1267"/>
                  <a:gd name="T65" fmla="*/ 188795 h 1877"/>
                  <a:gd name="T66" fmla="*/ 96013 w 1267"/>
                  <a:gd name="T67" fmla="*/ 257251 h 1877"/>
                  <a:gd name="T68" fmla="*/ 71920 w 1267"/>
                  <a:gd name="T69" fmla="*/ 315619 h 1877"/>
                  <a:gd name="T70" fmla="*/ 44590 w 1267"/>
                  <a:gd name="T71" fmla="*/ 408215 h 1877"/>
                  <a:gd name="T72" fmla="*/ 10069 w 1267"/>
                  <a:gd name="T73" fmla="*/ 483877 h 1877"/>
                  <a:gd name="T74" fmla="*/ 23734 w 1267"/>
                  <a:gd name="T75" fmla="*/ 610701 h 1877"/>
                  <a:gd name="T76" fmla="*/ 81989 w 1267"/>
                  <a:gd name="T77" fmla="*/ 593407 h 1877"/>
                  <a:gd name="T78" fmla="*/ 102486 w 1267"/>
                  <a:gd name="T79" fmla="*/ 552333 h 1877"/>
                  <a:gd name="T80" fmla="*/ 119746 w 1267"/>
                  <a:gd name="T81" fmla="*/ 566025 h 1877"/>
                  <a:gd name="T82" fmla="*/ 123342 w 1267"/>
                  <a:gd name="T83" fmla="*/ 665826 h 1877"/>
                  <a:gd name="T84" fmla="*/ 143840 w 1267"/>
                  <a:gd name="T85" fmla="*/ 644929 h 1877"/>
                  <a:gd name="T86" fmla="*/ 167573 w 1267"/>
                  <a:gd name="T87" fmla="*/ 652135 h 1877"/>
                  <a:gd name="T88" fmla="*/ 191666 w 1267"/>
                  <a:gd name="T89" fmla="*/ 586561 h 1877"/>
                  <a:gd name="T90" fmla="*/ 246685 w 1267"/>
                  <a:gd name="T91" fmla="*/ 549091 h 1877"/>
                  <a:gd name="T92" fmla="*/ 253158 w 1267"/>
                  <a:gd name="T93" fmla="*/ 549091 h 1877"/>
                  <a:gd name="T94" fmla="*/ 284083 w 1267"/>
                  <a:gd name="T95" fmla="*/ 514863 h 1877"/>
                  <a:gd name="T96" fmla="*/ 270418 w 1267"/>
                  <a:gd name="T97" fmla="*/ 490723 h 1877"/>
                  <a:gd name="T98" fmla="*/ 263586 w 1267"/>
                  <a:gd name="T99" fmla="*/ 442443 h 1877"/>
                  <a:gd name="T100" fmla="*/ 335506 w 1267"/>
                  <a:gd name="T101" fmla="*/ 456134 h 1877"/>
                  <a:gd name="T102" fmla="*/ 315009 w 1267"/>
                  <a:gd name="T103" fmla="*/ 401369 h 1877"/>
                  <a:gd name="T104" fmla="*/ 290916 w 1267"/>
                  <a:gd name="T105" fmla="*/ 439200 h 1877"/>
                  <a:gd name="T106" fmla="*/ 208927 w 1267"/>
                  <a:gd name="T107" fmla="*/ 442443 h 1877"/>
                  <a:gd name="T108" fmla="*/ 212163 w 1267"/>
                  <a:gd name="T109" fmla="*/ 384075 h 1877"/>
                  <a:gd name="T110" fmla="*/ 243089 w 1267"/>
                  <a:gd name="T111" fmla="*/ 411818 h 1877"/>
                  <a:gd name="T112" fmla="*/ 249921 w 1267"/>
                  <a:gd name="T113" fmla="*/ 370384 h 1877"/>
                  <a:gd name="T114" fmla="*/ 349171 w 1267"/>
                  <a:gd name="T115" fmla="*/ 291479 h 1877"/>
                  <a:gd name="T116" fmla="*/ 369668 w 1267"/>
                  <a:gd name="T117" fmla="*/ 270942 h 1877"/>
                  <a:gd name="T118" fmla="*/ 448420 w 1267"/>
                  <a:gd name="T119" fmla="*/ 243560 h 1877"/>
                  <a:gd name="T120" fmla="*/ 414258 w 1267"/>
                  <a:gd name="T121" fmla="*/ 394524 h 1877"/>
                  <a:gd name="T122" fmla="*/ 380096 w 1267"/>
                  <a:gd name="T123" fmla="*/ 322465 h 187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67" h="1877">
                    <a:moveTo>
                      <a:pt x="895" y="1333"/>
                    </a:moveTo>
                    <a:lnTo>
                      <a:pt x="933" y="1333"/>
                    </a:lnTo>
                    <a:lnTo>
                      <a:pt x="866" y="1295"/>
                    </a:lnTo>
                    <a:lnTo>
                      <a:pt x="828" y="1276"/>
                    </a:lnTo>
                    <a:lnTo>
                      <a:pt x="743" y="1276"/>
                    </a:lnTo>
                    <a:lnTo>
                      <a:pt x="781" y="1295"/>
                    </a:lnTo>
                    <a:lnTo>
                      <a:pt x="790" y="1305"/>
                    </a:lnTo>
                    <a:lnTo>
                      <a:pt x="800" y="1314"/>
                    </a:lnTo>
                    <a:lnTo>
                      <a:pt x="800" y="1333"/>
                    </a:lnTo>
                    <a:lnTo>
                      <a:pt x="828" y="1343"/>
                    </a:lnTo>
                    <a:lnTo>
                      <a:pt x="866" y="1381"/>
                    </a:lnTo>
                    <a:lnTo>
                      <a:pt x="885" y="1381"/>
                    </a:lnTo>
                    <a:lnTo>
                      <a:pt x="904" y="1352"/>
                    </a:lnTo>
                    <a:lnTo>
                      <a:pt x="876" y="1362"/>
                    </a:lnTo>
                    <a:lnTo>
                      <a:pt x="866" y="1352"/>
                    </a:lnTo>
                    <a:lnTo>
                      <a:pt x="866" y="1314"/>
                    </a:lnTo>
                    <a:lnTo>
                      <a:pt x="876" y="1333"/>
                    </a:lnTo>
                    <a:lnTo>
                      <a:pt x="895" y="1333"/>
                    </a:lnTo>
                    <a:close/>
                    <a:moveTo>
                      <a:pt x="847" y="1552"/>
                    </a:moveTo>
                    <a:lnTo>
                      <a:pt x="847" y="1543"/>
                    </a:lnTo>
                    <a:lnTo>
                      <a:pt x="838" y="1533"/>
                    </a:lnTo>
                    <a:lnTo>
                      <a:pt x="828" y="1533"/>
                    </a:lnTo>
                    <a:lnTo>
                      <a:pt x="819" y="1533"/>
                    </a:lnTo>
                    <a:lnTo>
                      <a:pt x="809" y="1543"/>
                    </a:lnTo>
                    <a:lnTo>
                      <a:pt x="790" y="1562"/>
                    </a:lnTo>
                    <a:lnTo>
                      <a:pt x="762" y="1581"/>
                    </a:lnTo>
                    <a:lnTo>
                      <a:pt x="762" y="1590"/>
                    </a:lnTo>
                    <a:lnTo>
                      <a:pt x="771" y="1590"/>
                    </a:lnTo>
                    <a:lnTo>
                      <a:pt x="762" y="1600"/>
                    </a:lnTo>
                    <a:lnTo>
                      <a:pt x="762" y="1609"/>
                    </a:lnTo>
                    <a:lnTo>
                      <a:pt x="752" y="1609"/>
                    </a:lnTo>
                    <a:lnTo>
                      <a:pt x="743" y="1619"/>
                    </a:lnTo>
                    <a:lnTo>
                      <a:pt x="752" y="1628"/>
                    </a:lnTo>
                    <a:lnTo>
                      <a:pt x="752" y="1638"/>
                    </a:lnTo>
                    <a:lnTo>
                      <a:pt x="743" y="1638"/>
                    </a:lnTo>
                    <a:lnTo>
                      <a:pt x="743" y="1647"/>
                    </a:lnTo>
                    <a:lnTo>
                      <a:pt x="743" y="1657"/>
                    </a:lnTo>
                    <a:lnTo>
                      <a:pt x="752" y="1667"/>
                    </a:lnTo>
                    <a:lnTo>
                      <a:pt x="762" y="1676"/>
                    </a:lnTo>
                    <a:lnTo>
                      <a:pt x="771" y="1676"/>
                    </a:lnTo>
                    <a:lnTo>
                      <a:pt x="781" y="1676"/>
                    </a:lnTo>
                    <a:lnTo>
                      <a:pt x="790" y="1676"/>
                    </a:lnTo>
                    <a:lnTo>
                      <a:pt x="800" y="1667"/>
                    </a:lnTo>
                    <a:lnTo>
                      <a:pt x="800" y="1657"/>
                    </a:lnTo>
                    <a:lnTo>
                      <a:pt x="800" y="1647"/>
                    </a:lnTo>
                    <a:lnTo>
                      <a:pt x="800" y="1638"/>
                    </a:lnTo>
                    <a:lnTo>
                      <a:pt x="809" y="1628"/>
                    </a:lnTo>
                    <a:lnTo>
                      <a:pt x="809" y="1619"/>
                    </a:lnTo>
                    <a:lnTo>
                      <a:pt x="819" y="1609"/>
                    </a:lnTo>
                    <a:lnTo>
                      <a:pt x="838" y="1581"/>
                    </a:lnTo>
                    <a:lnTo>
                      <a:pt x="847" y="1571"/>
                    </a:lnTo>
                    <a:lnTo>
                      <a:pt x="847" y="1562"/>
                    </a:lnTo>
                    <a:lnTo>
                      <a:pt x="847" y="1552"/>
                    </a:lnTo>
                    <a:close/>
                    <a:moveTo>
                      <a:pt x="981" y="1219"/>
                    </a:moveTo>
                    <a:lnTo>
                      <a:pt x="981" y="1238"/>
                    </a:lnTo>
                    <a:lnTo>
                      <a:pt x="981" y="1248"/>
                    </a:lnTo>
                    <a:lnTo>
                      <a:pt x="981" y="1257"/>
                    </a:lnTo>
                    <a:lnTo>
                      <a:pt x="981" y="1266"/>
                    </a:lnTo>
                    <a:lnTo>
                      <a:pt x="971" y="1276"/>
                    </a:lnTo>
                    <a:lnTo>
                      <a:pt x="981" y="1276"/>
                    </a:lnTo>
                    <a:lnTo>
                      <a:pt x="1009" y="1257"/>
                    </a:lnTo>
                    <a:lnTo>
                      <a:pt x="1019" y="1248"/>
                    </a:lnTo>
                    <a:lnTo>
                      <a:pt x="1028" y="1238"/>
                    </a:lnTo>
                    <a:lnTo>
                      <a:pt x="1028" y="1219"/>
                    </a:lnTo>
                    <a:lnTo>
                      <a:pt x="1019" y="1209"/>
                    </a:lnTo>
                    <a:lnTo>
                      <a:pt x="1019" y="1200"/>
                    </a:lnTo>
                    <a:lnTo>
                      <a:pt x="1000" y="1190"/>
                    </a:lnTo>
                    <a:lnTo>
                      <a:pt x="1000" y="1181"/>
                    </a:lnTo>
                    <a:lnTo>
                      <a:pt x="990" y="1181"/>
                    </a:lnTo>
                    <a:lnTo>
                      <a:pt x="981" y="1181"/>
                    </a:lnTo>
                    <a:lnTo>
                      <a:pt x="952" y="1181"/>
                    </a:lnTo>
                    <a:lnTo>
                      <a:pt x="962" y="1200"/>
                    </a:lnTo>
                    <a:lnTo>
                      <a:pt x="971" y="1209"/>
                    </a:lnTo>
                    <a:lnTo>
                      <a:pt x="981" y="1219"/>
                    </a:lnTo>
                    <a:close/>
                    <a:moveTo>
                      <a:pt x="942" y="1019"/>
                    </a:moveTo>
                    <a:lnTo>
                      <a:pt x="952" y="1000"/>
                    </a:lnTo>
                    <a:lnTo>
                      <a:pt x="962" y="990"/>
                    </a:lnTo>
                    <a:lnTo>
                      <a:pt x="981" y="971"/>
                    </a:lnTo>
                    <a:lnTo>
                      <a:pt x="1019" y="952"/>
                    </a:lnTo>
                    <a:lnTo>
                      <a:pt x="1019" y="943"/>
                    </a:lnTo>
                    <a:lnTo>
                      <a:pt x="990" y="952"/>
                    </a:lnTo>
                    <a:lnTo>
                      <a:pt x="981" y="952"/>
                    </a:lnTo>
                    <a:lnTo>
                      <a:pt x="981" y="943"/>
                    </a:lnTo>
                    <a:lnTo>
                      <a:pt x="971" y="943"/>
                    </a:lnTo>
                    <a:lnTo>
                      <a:pt x="962" y="933"/>
                    </a:lnTo>
                    <a:lnTo>
                      <a:pt x="942" y="933"/>
                    </a:lnTo>
                    <a:lnTo>
                      <a:pt x="933" y="943"/>
                    </a:lnTo>
                    <a:lnTo>
                      <a:pt x="914" y="952"/>
                    </a:lnTo>
                    <a:lnTo>
                      <a:pt x="914" y="962"/>
                    </a:lnTo>
                    <a:lnTo>
                      <a:pt x="895" y="981"/>
                    </a:lnTo>
                    <a:lnTo>
                      <a:pt x="885" y="990"/>
                    </a:lnTo>
                    <a:lnTo>
                      <a:pt x="885" y="1000"/>
                    </a:lnTo>
                    <a:lnTo>
                      <a:pt x="895" y="1000"/>
                    </a:lnTo>
                    <a:lnTo>
                      <a:pt x="895" y="1009"/>
                    </a:lnTo>
                    <a:lnTo>
                      <a:pt x="904" y="1009"/>
                    </a:lnTo>
                    <a:lnTo>
                      <a:pt x="895" y="1009"/>
                    </a:lnTo>
                    <a:lnTo>
                      <a:pt x="895" y="1019"/>
                    </a:lnTo>
                    <a:lnTo>
                      <a:pt x="895" y="1028"/>
                    </a:lnTo>
                    <a:lnTo>
                      <a:pt x="885" y="1009"/>
                    </a:lnTo>
                    <a:lnTo>
                      <a:pt x="876" y="1009"/>
                    </a:lnTo>
                    <a:lnTo>
                      <a:pt x="866" y="1009"/>
                    </a:lnTo>
                    <a:lnTo>
                      <a:pt x="857" y="1028"/>
                    </a:lnTo>
                    <a:lnTo>
                      <a:pt x="866" y="1028"/>
                    </a:lnTo>
                    <a:lnTo>
                      <a:pt x="866" y="1038"/>
                    </a:lnTo>
                    <a:lnTo>
                      <a:pt x="866" y="1048"/>
                    </a:lnTo>
                    <a:lnTo>
                      <a:pt x="876" y="1066"/>
                    </a:lnTo>
                    <a:lnTo>
                      <a:pt x="876" y="1076"/>
                    </a:lnTo>
                    <a:lnTo>
                      <a:pt x="885" y="1086"/>
                    </a:lnTo>
                    <a:lnTo>
                      <a:pt x="885" y="1105"/>
                    </a:lnTo>
                    <a:lnTo>
                      <a:pt x="895" y="1105"/>
                    </a:lnTo>
                    <a:lnTo>
                      <a:pt x="904" y="1095"/>
                    </a:lnTo>
                    <a:lnTo>
                      <a:pt x="914" y="1095"/>
                    </a:lnTo>
                    <a:lnTo>
                      <a:pt x="904" y="1048"/>
                    </a:lnTo>
                    <a:lnTo>
                      <a:pt x="914" y="1066"/>
                    </a:lnTo>
                    <a:lnTo>
                      <a:pt x="924" y="1066"/>
                    </a:lnTo>
                    <a:lnTo>
                      <a:pt x="924" y="1048"/>
                    </a:lnTo>
                    <a:lnTo>
                      <a:pt x="924" y="1019"/>
                    </a:lnTo>
                    <a:lnTo>
                      <a:pt x="924" y="1009"/>
                    </a:lnTo>
                    <a:lnTo>
                      <a:pt x="933" y="1009"/>
                    </a:lnTo>
                    <a:lnTo>
                      <a:pt x="942" y="1019"/>
                    </a:lnTo>
                    <a:close/>
                    <a:moveTo>
                      <a:pt x="1019" y="28"/>
                    </a:moveTo>
                    <a:lnTo>
                      <a:pt x="1009" y="28"/>
                    </a:lnTo>
                    <a:lnTo>
                      <a:pt x="1000" y="38"/>
                    </a:lnTo>
                    <a:lnTo>
                      <a:pt x="1000" y="47"/>
                    </a:lnTo>
                    <a:lnTo>
                      <a:pt x="1000" y="57"/>
                    </a:lnTo>
                    <a:lnTo>
                      <a:pt x="1009" y="76"/>
                    </a:lnTo>
                    <a:lnTo>
                      <a:pt x="1009" y="85"/>
                    </a:lnTo>
                    <a:lnTo>
                      <a:pt x="1019" y="85"/>
                    </a:lnTo>
                    <a:lnTo>
                      <a:pt x="1038" y="95"/>
                    </a:lnTo>
                    <a:lnTo>
                      <a:pt x="1047" y="85"/>
                    </a:lnTo>
                    <a:lnTo>
                      <a:pt x="1067" y="76"/>
                    </a:lnTo>
                    <a:lnTo>
                      <a:pt x="1067" y="67"/>
                    </a:lnTo>
                    <a:lnTo>
                      <a:pt x="1067" y="57"/>
                    </a:lnTo>
                    <a:lnTo>
                      <a:pt x="1057" y="47"/>
                    </a:lnTo>
                    <a:lnTo>
                      <a:pt x="1057" y="57"/>
                    </a:lnTo>
                    <a:lnTo>
                      <a:pt x="1057" y="47"/>
                    </a:lnTo>
                    <a:lnTo>
                      <a:pt x="1057" y="38"/>
                    </a:lnTo>
                    <a:lnTo>
                      <a:pt x="1047" y="38"/>
                    </a:lnTo>
                    <a:lnTo>
                      <a:pt x="1047" y="28"/>
                    </a:lnTo>
                    <a:lnTo>
                      <a:pt x="1038" y="28"/>
                    </a:lnTo>
                    <a:lnTo>
                      <a:pt x="1038" y="19"/>
                    </a:lnTo>
                    <a:lnTo>
                      <a:pt x="1028" y="9"/>
                    </a:lnTo>
                    <a:lnTo>
                      <a:pt x="1019" y="0"/>
                    </a:lnTo>
                    <a:lnTo>
                      <a:pt x="1009" y="0"/>
                    </a:lnTo>
                    <a:lnTo>
                      <a:pt x="1000" y="0"/>
                    </a:lnTo>
                    <a:lnTo>
                      <a:pt x="1019" y="19"/>
                    </a:lnTo>
                    <a:lnTo>
                      <a:pt x="1019" y="28"/>
                    </a:lnTo>
                    <a:close/>
                    <a:moveTo>
                      <a:pt x="724" y="1733"/>
                    </a:moveTo>
                    <a:lnTo>
                      <a:pt x="714" y="1733"/>
                    </a:lnTo>
                    <a:lnTo>
                      <a:pt x="714" y="1743"/>
                    </a:lnTo>
                    <a:lnTo>
                      <a:pt x="704" y="1743"/>
                    </a:lnTo>
                    <a:lnTo>
                      <a:pt x="695" y="1743"/>
                    </a:lnTo>
                    <a:lnTo>
                      <a:pt x="686" y="1743"/>
                    </a:lnTo>
                    <a:lnTo>
                      <a:pt x="657" y="1762"/>
                    </a:lnTo>
                    <a:lnTo>
                      <a:pt x="647" y="1781"/>
                    </a:lnTo>
                    <a:lnTo>
                      <a:pt x="638" y="1800"/>
                    </a:lnTo>
                    <a:lnTo>
                      <a:pt x="638" y="1810"/>
                    </a:lnTo>
                    <a:lnTo>
                      <a:pt x="638" y="1819"/>
                    </a:lnTo>
                    <a:lnTo>
                      <a:pt x="647" y="1819"/>
                    </a:lnTo>
                    <a:lnTo>
                      <a:pt x="657" y="1819"/>
                    </a:lnTo>
                    <a:lnTo>
                      <a:pt x="666" y="1810"/>
                    </a:lnTo>
                    <a:lnTo>
                      <a:pt x="695" y="1800"/>
                    </a:lnTo>
                    <a:lnTo>
                      <a:pt x="704" y="1790"/>
                    </a:lnTo>
                    <a:lnTo>
                      <a:pt x="724" y="1790"/>
                    </a:lnTo>
                    <a:lnTo>
                      <a:pt x="724" y="1781"/>
                    </a:lnTo>
                    <a:lnTo>
                      <a:pt x="714" y="1781"/>
                    </a:lnTo>
                    <a:lnTo>
                      <a:pt x="704" y="1771"/>
                    </a:lnTo>
                    <a:lnTo>
                      <a:pt x="704" y="1762"/>
                    </a:lnTo>
                    <a:lnTo>
                      <a:pt x="714" y="1762"/>
                    </a:lnTo>
                    <a:lnTo>
                      <a:pt x="724" y="1752"/>
                    </a:lnTo>
                    <a:lnTo>
                      <a:pt x="743" y="1752"/>
                    </a:lnTo>
                    <a:lnTo>
                      <a:pt x="752" y="1733"/>
                    </a:lnTo>
                    <a:lnTo>
                      <a:pt x="752" y="1724"/>
                    </a:lnTo>
                    <a:lnTo>
                      <a:pt x="752" y="1714"/>
                    </a:lnTo>
                    <a:lnTo>
                      <a:pt x="724" y="1733"/>
                    </a:lnTo>
                    <a:close/>
                    <a:moveTo>
                      <a:pt x="1009" y="1400"/>
                    </a:moveTo>
                    <a:lnTo>
                      <a:pt x="1000" y="1400"/>
                    </a:lnTo>
                    <a:lnTo>
                      <a:pt x="990" y="1400"/>
                    </a:lnTo>
                    <a:lnTo>
                      <a:pt x="981" y="1419"/>
                    </a:lnTo>
                    <a:lnTo>
                      <a:pt x="971" y="1429"/>
                    </a:lnTo>
                    <a:lnTo>
                      <a:pt x="962" y="1447"/>
                    </a:lnTo>
                    <a:lnTo>
                      <a:pt x="971" y="1447"/>
                    </a:lnTo>
                    <a:lnTo>
                      <a:pt x="1019" y="1419"/>
                    </a:lnTo>
                    <a:lnTo>
                      <a:pt x="1028" y="1409"/>
                    </a:lnTo>
                    <a:lnTo>
                      <a:pt x="1009" y="1400"/>
                    </a:lnTo>
                    <a:close/>
                    <a:moveTo>
                      <a:pt x="295" y="1695"/>
                    </a:moveTo>
                    <a:lnTo>
                      <a:pt x="295" y="1676"/>
                    </a:lnTo>
                    <a:lnTo>
                      <a:pt x="295" y="1657"/>
                    </a:lnTo>
                    <a:lnTo>
                      <a:pt x="285" y="1638"/>
                    </a:lnTo>
                    <a:lnTo>
                      <a:pt x="276" y="1619"/>
                    </a:lnTo>
                    <a:lnTo>
                      <a:pt x="276" y="1609"/>
                    </a:lnTo>
                    <a:lnTo>
                      <a:pt x="267" y="1609"/>
                    </a:lnTo>
                    <a:lnTo>
                      <a:pt x="267" y="1600"/>
                    </a:lnTo>
                    <a:lnTo>
                      <a:pt x="267" y="1590"/>
                    </a:lnTo>
                    <a:lnTo>
                      <a:pt x="257" y="1590"/>
                    </a:lnTo>
                    <a:lnTo>
                      <a:pt x="247" y="1609"/>
                    </a:lnTo>
                    <a:lnTo>
                      <a:pt x="257" y="1647"/>
                    </a:lnTo>
                    <a:lnTo>
                      <a:pt x="247" y="1657"/>
                    </a:lnTo>
                    <a:lnTo>
                      <a:pt x="257" y="1667"/>
                    </a:lnTo>
                    <a:lnTo>
                      <a:pt x="247" y="1676"/>
                    </a:lnTo>
                    <a:lnTo>
                      <a:pt x="247" y="1695"/>
                    </a:lnTo>
                    <a:lnTo>
                      <a:pt x="238" y="1714"/>
                    </a:lnTo>
                    <a:lnTo>
                      <a:pt x="238" y="1743"/>
                    </a:lnTo>
                    <a:lnTo>
                      <a:pt x="238" y="1752"/>
                    </a:lnTo>
                    <a:lnTo>
                      <a:pt x="247" y="1752"/>
                    </a:lnTo>
                    <a:lnTo>
                      <a:pt x="247" y="1762"/>
                    </a:lnTo>
                    <a:lnTo>
                      <a:pt x="247" y="1781"/>
                    </a:lnTo>
                    <a:lnTo>
                      <a:pt x="257" y="1800"/>
                    </a:lnTo>
                    <a:lnTo>
                      <a:pt x="276" y="1828"/>
                    </a:lnTo>
                    <a:lnTo>
                      <a:pt x="285" y="1828"/>
                    </a:lnTo>
                    <a:lnTo>
                      <a:pt x="276" y="1810"/>
                    </a:lnTo>
                    <a:lnTo>
                      <a:pt x="276" y="1800"/>
                    </a:lnTo>
                    <a:lnTo>
                      <a:pt x="285" y="1790"/>
                    </a:lnTo>
                    <a:lnTo>
                      <a:pt x="285" y="1781"/>
                    </a:lnTo>
                    <a:lnTo>
                      <a:pt x="285" y="1762"/>
                    </a:lnTo>
                    <a:lnTo>
                      <a:pt x="295" y="1752"/>
                    </a:lnTo>
                    <a:lnTo>
                      <a:pt x="295" y="1733"/>
                    </a:lnTo>
                    <a:lnTo>
                      <a:pt x="285" y="1724"/>
                    </a:lnTo>
                    <a:lnTo>
                      <a:pt x="295" y="1714"/>
                    </a:lnTo>
                    <a:lnTo>
                      <a:pt x="295" y="1695"/>
                    </a:lnTo>
                    <a:close/>
                    <a:moveTo>
                      <a:pt x="638" y="1676"/>
                    </a:moveTo>
                    <a:lnTo>
                      <a:pt x="628" y="1676"/>
                    </a:lnTo>
                    <a:lnTo>
                      <a:pt x="657" y="1667"/>
                    </a:lnTo>
                    <a:lnTo>
                      <a:pt x="657" y="1657"/>
                    </a:lnTo>
                    <a:lnTo>
                      <a:pt x="619" y="1657"/>
                    </a:lnTo>
                    <a:lnTo>
                      <a:pt x="609" y="1657"/>
                    </a:lnTo>
                    <a:lnTo>
                      <a:pt x="590" y="1657"/>
                    </a:lnTo>
                    <a:lnTo>
                      <a:pt x="571" y="1657"/>
                    </a:lnTo>
                    <a:lnTo>
                      <a:pt x="562" y="1667"/>
                    </a:lnTo>
                    <a:lnTo>
                      <a:pt x="562" y="1676"/>
                    </a:lnTo>
                    <a:lnTo>
                      <a:pt x="562" y="1685"/>
                    </a:lnTo>
                    <a:lnTo>
                      <a:pt x="562" y="1695"/>
                    </a:lnTo>
                    <a:lnTo>
                      <a:pt x="552" y="1695"/>
                    </a:lnTo>
                    <a:lnTo>
                      <a:pt x="543" y="1705"/>
                    </a:lnTo>
                    <a:lnTo>
                      <a:pt x="543" y="1714"/>
                    </a:lnTo>
                    <a:lnTo>
                      <a:pt x="543" y="1733"/>
                    </a:lnTo>
                    <a:lnTo>
                      <a:pt x="533" y="1733"/>
                    </a:lnTo>
                    <a:lnTo>
                      <a:pt x="533" y="1743"/>
                    </a:lnTo>
                    <a:lnTo>
                      <a:pt x="543" y="1743"/>
                    </a:lnTo>
                    <a:lnTo>
                      <a:pt x="552" y="1733"/>
                    </a:lnTo>
                    <a:lnTo>
                      <a:pt x="562" y="1724"/>
                    </a:lnTo>
                    <a:lnTo>
                      <a:pt x="571" y="1724"/>
                    </a:lnTo>
                    <a:lnTo>
                      <a:pt x="581" y="1733"/>
                    </a:lnTo>
                    <a:lnTo>
                      <a:pt x="590" y="1743"/>
                    </a:lnTo>
                    <a:lnTo>
                      <a:pt x="600" y="1733"/>
                    </a:lnTo>
                    <a:lnTo>
                      <a:pt x="609" y="1724"/>
                    </a:lnTo>
                    <a:lnTo>
                      <a:pt x="609" y="1714"/>
                    </a:lnTo>
                    <a:lnTo>
                      <a:pt x="609" y="1695"/>
                    </a:lnTo>
                    <a:lnTo>
                      <a:pt x="600" y="1685"/>
                    </a:lnTo>
                    <a:lnTo>
                      <a:pt x="609" y="1685"/>
                    </a:lnTo>
                    <a:lnTo>
                      <a:pt x="609" y="1695"/>
                    </a:lnTo>
                    <a:lnTo>
                      <a:pt x="619" y="1695"/>
                    </a:lnTo>
                    <a:lnTo>
                      <a:pt x="628" y="1685"/>
                    </a:lnTo>
                    <a:lnTo>
                      <a:pt x="628" y="1695"/>
                    </a:lnTo>
                    <a:lnTo>
                      <a:pt x="638" y="1695"/>
                    </a:lnTo>
                    <a:lnTo>
                      <a:pt x="638" y="1676"/>
                    </a:lnTo>
                    <a:close/>
                    <a:moveTo>
                      <a:pt x="1162" y="1152"/>
                    </a:moveTo>
                    <a:lnTo>
                      <a:pt x="1162" y="1143"/>
                    </a:lnTo>
                    <a:lnTo>
                      <a:pt x="1152" y="1133"/>
                    </a:lnTo>
                    <a:lnTo>
                      <a:pt x="1143" y="1133"/>
                    </a:lnTo>
                    <a:lnTo>
                      <a:pt x="1133" y="1143"/>
                    </a:lnTo>
                    <a:lnTo>
                      <a:pt x="1133" y="1152"/>
                    </a:lnTo>
                    <a:lnTo>
                      <a:pt x="1143" y="1152"/>
                    </a:lnTo>
                    <a:lnTo>
                      <a:pt x="1152" y="1171"/>
                    </a:lnTo>
                    <a:lnTo>
                      <a:pt x="1162" y="1181"/>
                    </a:lnTo>
                    <a:lnTo>
                      <a:pt x="1171" y="1171"/>
                    </a:lnTo>
                    <a:lnTo>
                      <a:pt x="1171" y="1152"/>
                    </a:lnTo>
                    <a:lnTo>
                      <a:pt x="1162" y="1152"/>
                    </a:lnTo>
                    <a:close/>
                    <a:moveTo>
                      <a:pt x="1067" y="1286"/>
                    </a:moveTo>
                    <a:lnTo>
                      <a:pt x="1057" y="1286"/>
                    </a:lnTo>
                    <a:lnTo>
                      <a:pt x="1047" y="1286"/>
                    </a:lnTo>
                    <a:lnTo>
                      <a:pt x="1038" y="1286"/>
                    </a:lnTo>
                    <a:lnTo>
                      <a:pt x="1019" y="1295"/>
                    </a:lnTo>
                    <a:lnTo>
                      <a:pt x="1009" y="1314"/>
                    </a:lnTo>
                    <a:lnTo>
                      <a:pt x="1009" y="1333"/>
                    </a:lnTo>
                    <a:lnTo>
                      <a:pt x="1019" y="1333"/>
                    </a:lnTo>
                    <a:lnTo>
                      <a:pt x="1028" y="1333"/>
                    </a:lnTo>
                    <a:lnTo>
                      <a:pt x="1028" y="1343"/>
                    </a:lnTo>
                    <a:lnTo>
                      <a:pt x="1038" y="1343"/>
                    </a:lnTo>
                    <a:lnTo>
                      <a:pt x="1047" y="1343"/>
                    </a:lnTo>
                    <a:lnTo>
                      <a:pt x="1047" y="1333"/>
                    </a:lnTo>
                    <a:lnTo>
                      <a:pt x="1057" y="1314"/>
                    </a:lnTo>
                    <a:lnTo>
                      <a:pt x="1067" y="1305"/>
                    </a:lnTo>
                    <a:lnTo>
                      <a:pt x="1076" y="1295"/>
                    </a:lnTo>
                    <a:lnTo>
                      <a:pt x="1067" y="1286"/>
                    </a:lnTo>
                    <a:close/>
                    <a:moveTo>
                      <a:pt x="666" y="1190"/>
                    </a:moveTo>
                    <a:lnTo>
                      <a:pt x="676" y="1190"/>
                    </a:lnTo>
                    <a:lnTo>
                      <a:pt x="666" y="1181"/>
                    </a:lnTo>
                    <a:lnTo>
                      <a:pt x="590" y="1152"/>
                    </a:lnTo>
                    <a:lnTo>
                      <a:pt x="581" y="1162"/>
                    </a:lnTo>
                    <a:lnTo>
                      <a:pt x="571" y="1171"/>
                    </a:lnTo>
                    <a:lnTo>
                      <a:pt x="581" y="1181"/>
                    </a:lnTo>
                    <a:lnTo>
                      <a:pt x="581" y="1190"/>
                    </a:lnTo>
                    <a:lnTo>
                      <a:pt x="590" y="1200"/>
                    </a:lnTo>
                    <a:lnTo>
                      <a:pt x="600" y="1209"/>
                    </a:lnTo>
                    <a:lnTo>
                      <a:pt x="619" y="1219"/>
                    </a:lnTo>
                    <a:lnTo>
                      <a:pt x="638" y="1228"/>
                    </a:lnTo>
                    <a:lnTo>
                      <a:pt x="647" y="1219"/>
                    </a:lnTo>
                    <a:lnTo>
                      <a:pt x="657" y="1209"/>
                    </a:lnTo>
                    <a:lnTo>
                      <a:pt x="647" y="1190"/>
                    </a:lnTo>
                    <a:lnTo>
                      <a:pt x="657" y="1190"/>
                    </a:lnTo>
                    <a:lnTo>
                      <a:pt x="666" y="1190"/>
                    </a:lnTo>
                    <a:close/>
                    <a:moveTo>
                      <a:pt x="1190" y="819"/>
                    </a:moveTo>
                    <a:lnTo>
                      <a:pt x="1181" y="800"/>
                    </a:lnTo>
                    <a:lnTo>
                      <a:pt x="1171" y="790"/>
                    </a:lnTo>
                    <a:lnTo>
                      <a:pt x="1162" y="790"/>
                    </a:lnTo>
                    <a:lnTo>
                      <a:pt x="1114" y="857"/>
                    </a:lnTo>
                    <a:lnTo>
                      <a:pt x="1105" y="867"/>
                    </a:lnTo>
                    <a:lnTo>
                      <a:pt x="1105" y="885"/>
                    </a:lnTo>
                    <a:lnTo>
                      <a:pt x="1124" y="895"/>
                    </a:lnTo>
                    <a:lnTo>
                      <a:pt x="1133" y="885"/>
                    </a:lnTo>
                    <a:lnTo>
                      <a:pt x="1143" y="885"/>
                    </a:lnTo>
                    <a:lnTo>
                      <a:pt x="1143" y="876"/>
                    </a:lnTo>
                    <a:lnTo>
                      <a:pt x="1152" y="828"/>
                    </a:lnTo>
                    <a:lnTo>
                      <a:pt x="1162" y="838"/>
                    </a:lnTo>
                    <a:lnTo>
                      <a:pt x="1171" y="838"/>
                    </a:lnTo>
                    <a:lnTo>
                      <a:pt x="1181" y="838"/>
                    </a:lnTo>
                    <a:lnTo>
                      <a:pt x="1190" y="828"/>
                    </a:lnTo>
                    <a:lnTo>
                      <a:pt x="1200" y="819"/>
                    </a:lnTo>
                    <a:lnTo>
                      <a:pt x="1190" y="819"/>
                    </a:lnTo>
                    <a:close/>
                    <a:moveTo>
                      <a:pt x="1200" y="543"/>
                    </a:moveTo>
                    <a:lnTo>
                      <a:pt x="1200" y="524"/>
                    </a:lnTo>
                    <a:lnTo>
                      <a:pt x="1200" y="514"/>
                    </a:lnTo>
                    <a:lnTo>
                      <a:pt x="1190" y="504"/>
                    </a:lnTo>
                    <a:lnTo>
                      <a:pt x="1181" y="495"/>
                    </a:lnTo>
                    <a:lnTo>
                      <a:pt x="1171" y="495"/>
                    </a:lnTo>
                    <a:lnTo>
                      <a:pt x="1162" y="514"/>
                    </a:lnTo>
                    <a:lnTo>
                      <a:pt x="1133" y="571"/>
                    </a:lnTo>
                    <a:lnTo>
                      <a:pt x="1124" y="590"/>
                    </a:lnTo>
                    <a:lnTo>
                      <a:pt x="1133" y="600"/>
                    </a:lnTo>
                    <a:lnTo>
                      <a:pt x="1143" y="600"/>
                    </a:lnTo>
                    <a:lnTo>
                      <a:pt x="1152" y="600"/>
                    </a:lnTo>
                    <a:lnTo>
                      <a:pt x="1162" y="600"/>
                    </a:lnTo>
                    <a:lnTo>
                      <a:pt x="1162" y="590"/>
                    </a:lnTo>
                    <a:lnTo>
                      <a:pt x="1162" y="600"/>
                    </a:lnTo>
                    <a:lnTo>
                      <a:pt x="1171" y="600"/>
                    </a:lnTo>
                    <a:lnTo>
                      <a:pt x="1181" y="600"/>
                    </a:lnTo>
                    <a:lnTo>
                      <a:pt x="1200" y="600"/>
                    </a:lnTo>
                    <a:lnTo>
                      <a:pt x="1200" y="590"/>
                    </a:lnTo>
                    <a:lnTo>
                      <a:pt x="1209" y="581"/>
                    </a:lnTo>
                    <a:lnTo>
                      <a:pt x="1209" y="571"/>
                    </a:lnTo>
                    <a:lnTo>
                      <a:pt x="1200" y="571"/>
                    </a:lnTo>
                    <a:lnTo>
                      <a:pt x="1200" y="562"/>
                    </a:lnTo>
                    <a:lnTo>
                      <a:pt x="1200" y="543"/>
                    </a:lnTo>
                    <a:close/>
                    <a:moveTo>
                      <a:pt x="1238" y="600"/>
                    </a:moveTo>
                    <a:lnTo>
                      <a:pt x="1057" y="609"/>
                    </a:lnTo>
                    <a:lnTo>
                      <a:pt x="1028" y="629"/>
                    </a:lnTo>
                    <a:lnTo>
                      <a:pt x="1019" y="629"/>
                    </a:lnTo>
                    <a:lnTo>
                      <a:pt x="1019" y="609"/>
                    </a:lnTo>
                    <a:lnTo>
                      <a:pt x="1028" y="600"/>
                    </a:lnTo>
                    <a:lnTo>
                      <a:pt x="1047" y="590"/>
                    </a:lnTo>
                    <a:lnTo>
                      <a:pt x="1076" y="590"/>
                    </a:lnTo>
                    <a:lnTo>
                      <a:pt x="1095" y="590"/>
                    </a:lnTo>
                    <a:lnTo>
                      <a:pt x="1105" y="581"/>
                    </a:lnTo>
                    <a:lnTo>
                      <a:pt x="1152" y="514"/>
                    </a:lnTo>
                    <a:lnTo>
                      <a:pt x="1162" y="486"/>
                    </a:lnTo>
                    <a:lnTo>
                      <a:pt x="1152" y="466"/>
                    </a:lnTo>
                    <a:lnTo>
                      <a:pt x="1133" y="419"/>
                    </a:lnTo>
                    <a:lnTo>
                      <a:pt x="1124" y="400"/>
                    </a:lnTo>
                    <a:lnTo>
                      <a:pt x="1143" y="409"/>
                    </a:lnTo>
                    <a:lnTo>
                      <a:pt x="1171" y="447"/>
                    </a:lnTo>
                    <a:lnTo>
                      <a:pt x="1219" y="524"/>
                    </a:lnTo>
                    <a:lnTo>
                      <a:pt x="1228" y="533"/>
                    </a:lnTo>
                    <a:lnTo>
                      <a:pt x="1257" y="533"/>
                    </a:lnTo>
                    <a:lnTo>
                      <a:pt x="1247" y="524"/>
                    </a:lnTo>
                    <a:lnTo>
                      <a:pt x="1257" y="466"/>
                    </a:lnTo>
                    <a:lnTo>
                      <a:pt x="1257" y="447"/>
                    </a:lnTo>
                    <a:lnTo>
                      <a:pt x="1247" y="438"/>
                    </a:lnTo>
                    <a:lnTo>
                      <a:pt x="1228" y="438"/>
                    </a:lnTo>
                    <a:lnTo>
                      <a:pt x="1228" y="447"/>
                    </a:lnTo>
                    <a:lnTo>
                      <a:pt x="1238" y="457"/>
                    </a:lnTo>
                    <a:lnTo>
                      <a:pt x="1238" y="466"/>
                    </a:lnTo>
                    <a:lnTo>
                      <a:pt x="1228" y="466"/>
                    </a:lnTo>
                    <a:lnTo>
                      <a:pt x="1219" y="466"/>
                    </a:lnTo>
                    <a:lnTo>
                      <a:pt x="1209" y="447"/>
                    </a:lnTo>
                    <a:lnTo>
                      <a:pt x="1209" y="438"/>
                    </a:lnTo>
                    <a:lnTo>
                      <a:pt x="1209" y="428"/>
                    </a:lnTo>
                    <a:lnTo>
                      <a:pt x="1200" y="419"/>
                    </a:lnTo>
                    <a:lnTo>
                      <a:pt x="1181" y="409"/>
                    </a:lnTo>
                    <a:lnTo>
                      <a:pt x="1152" y="390"/>
                    </a:lnTo>
                    <a:lnTo>
                      <a:pt x="1133" y="381"/>
                    </a:lnTo>
                    <a:lnTo>
                      <a:pt x="1114" y="314"/>
                    </a:lnTo>
                    <a:lnTo>
                      <a:pt x="1085" y="209"/>
                    </a:lnTo>
                    <a:lnTo>
                      <a:pt x="1076" y="190"/>
                    </a:lnTo>
                    <a:lnTo>
                      <a:pt x="1076" y="162"/>
                    </a:lnTo>
                    <a:lnTo>
                      <a:pt x="1076" y="143"/>
                    </a:lnTo>
                    <a:lnTo>
                      <a:pt x="1076" y="133"/>
                    </a:lnTo>
                    <a:lnTo>
                      <a:pt x="1067" y="133"/>
                    </a:lnTo>
                    <a:lnTo>
                      <a:pt x="1038" y="143"/>
                    </a:lnTo>
                    <a:lnTo>
                      <a:pt x="1028" y="190"/>
                    </a:lnTo>
                    <a:lnTo>
                      <a:pt x="1038" y="219"/>
                    </a:lnTo>
                    <a:lnTo>
                      <a:pt x="1047" y="257"/>
                    </a:lnTo>
                    <a:lnTo>
                      <a:pt x="1067" y="295"/>
                    </a:lnTo>
                    <a:lnTo>
                      <a:pt x="1057" y="276"/>
                    </a:lnTo>
                    <a:lnTo>
                      <a:pt x="1028" y="228"/>
                    </a:lnTo>
                    <a:lnTo>
                      <a:pt x="1019" y="209"/>
                    </a:lnTo>
                    <a:lnTo>
                      <a:pt x="1019" y="162"/>
                    </a:lnTo>
                    <a:lnTo>
                      <a:pt x="1019" y="143"/>
                    </a:lnTo>
                    <a:lnTo>
                      <a:pt x="1009" y="124"/>
                    </a:lnTo>
                    <a:lnTo>
                      <a:pt x="981" y="114"/>
                    </a:lnTo>
                    <a:lnTo>
                      <a:pt x="962" y="95"/>
                    </a:lnTo>
                    <a:lnTo>
                      <a:pt x="942" y="85"/>
                    </a:lnTo>
                    <a:lnTo>
                      <a:pt x="924" y="95"/>
                    </a:lnTo>
                    <a:lnTo>
                      <a:pt x="904" y="105"/>
                    </a:lnTo>
                    <a:lnTo>
                      <a:pt x="914" y="124"/>
                    </a:lnTo>
                    <a:lnTo>
                      <a:pt x="914" y="152"/>
                    </a:lnTo>
                    <a:lnTo>
                      <a:pt x="914" y="181"/>
                    </a:lnTo>
                    <a:lnTo>
                      <a:pt x="914" y="200"/>
                    </a:lnTo>
                    <a:lnTo>
                      <a:pt x="904" y="200"/>
                    </a:lnTo>
                    <a:lnTo>
                      <a:pt x="904" y="181"/>
                    </a:lnTo>
                    <a:lnTo>
                      <a:pt x="895" y="133"/>
                    </a:lnTo>
                    <a:lnTo>
                      <a:pt x="857" y="190"/>
                    </a:lnTo>
                    <a:lnTo>
                      <a:pt x="838" y="219"/>
                    </a:lnTo>
                    <a:lnTo>
                      <a:pt x="828" y="238"/>
                    </a:lnTo>
                    <a:lnTo>
                      <a:pt x="828" y="257"/>
                    </a:lnTo>
                    <a:lnTo>
                      <a:pt x="828" y="266"/>
                    </a:lnTo>
                    <a:lnTo>
                      <a:pt x="838" y="276"/>
                    </a:lnTo>
                    <a:lnTo>
                      <a:pt x="847" y="286"/>
                    </a:lnTo>
                    <a:lnTo>
                      <a:pt x="847" y="295"/>
                    </a:lnTo>
                    <a:lnTo>
                      <a:pt x="819" y="305"/>
                    </a:lnTo>
                    <a:lnTo>
                      <a:pt x="809" y="314"/>
                    </a:lnTo>
                    <a:lnTo>
                      <a:pt x="800" y="333"/>
                    </a:lnTo>
                    <a:lnTo>
                      <a:pt x="800" y="352"/>
                    </a:lnTo>
                    <a:lnTo>
                      <a:pt x="800" y="409"/>
                    </a:lnTo>
                    <a:lnTo>
                      <a:pt x="790" y="438"/>
                    </a:lnTo>
                    <a:lnTo>
                      <a:pt x="771" y="466"/>
                    </a:lnTo>
                    <a:lnTo>
                      <a:pt x="743" y="495"/>
                    </a:lnTo>
                    <a:lnTo>
                      <a:pt x="695" y="514"/>
                    </a:lnTo>
                    <a:lnTo>
                      <a:pt x="647" y="524"/>
                    </a:lnTo>
                    <a:lnTo>
                      <a:pt x="628" y="543"/>
                    </a:lnTo>
                    <a:lnTo>
                      <a:pt x="609" y="562"/>
                    </a:lnTo>
                    <a:lnTo>
                      <a:pt x="590" y="609"/>
                    </a:lnTo>
                    <a:lnTo>
                      <a:pt x="581" y="638"/>
                    </a:lnTo>
                    <a:lnTo>
                      <a:pt x="562" y="647"/>
                    </a:lnTo>
                    <a:lnTo>
                      <a:pt x="505" y="647"/>
                    </a:lnTo>
                    <a:lnTo>
                      <a:pt x="409" y="714"/>
                    </a:lnTo>
                    <a:lnTo>
                      <a:pt x="371" y="724"/>
                    </a:lnTo>
                    <a:lnTo>
                      <a:pt x="343" y="733"/>
                    </a:lnTo>
                    <a:lnTo>
                      <a:pt x="314" y="714"/>
                    </a:lnTo>
                    <a:lnTo>
                      <a:pt x="305" y="714"/>
                    </a:lnTo>
                    <a:lnTo>
                      <a:pt x="276" y="705"/>
                    </a:lnTo>
                    <a:lnTo>
                      <a:pt x="267" y="714"/>
                    </a:lnTo>
                    <a:lnTo>
                      <a:pt x="257" y="733"/>
                    </a:lnTo>
                    <a:lnTo>
                      <a:pt x="247" y="752"/>
                    </a:lnTo>
                    <a:lnTo>
                      <a:pt x="228" y="762"/>
                    </a:lnTo>
                    <a:lnTo>
                      <a:pt x="219" y="762"/>
                    </a:lnTo>
                    <a:lnTo>
                      <a:pt x="209" y="762"/>
                    </a:lnTo>
                    <a:lnTo>
                      <a:pt x="209" y="771"/>
                    </a:lnTo>
                    <a:lnTo>
                      <a:pt x="209" y="781"/>
                    </a:lnTo>
                    <a:lnTo>
                      <a:pt x="200" y="790"/>
                    </a:lnTo>
                    <a:lnTo>
                      <a:pt x="200" y="809"/>
                    </a:lnTo>
                    <a:lnTo>
                      <a:pt x="190" y="828"/>
                    </a:lnTo>
                    <a:lnTo>
                      <a:pt x="190" y="847"/>
                    </a:lnTo>
                    <a:lnTo>
                      <a:pt x="200" y="867"/>
                    </a:lnTo>
                    <a:lnTo>
                      <a:pt x="200" y="876"/>
                    </a:lnTo>
                    <a:lnTo>
                      <a:pt x="219" y="895"/>
                    </a:lnTo>
                    <a:lnTo>
                      <a:pt x="219" y="905"/>
                    </a:lnTo>
                    <a:lnTo>
                      <a:pt x="209" y="914"/>
                    </a:lnTo>
                    <a:lnTo>
                      <a:pt x="181" y="981"/>
                    </a:lnTo>
                    <a:lnTo>
                      <a:pt x="171" y="990"/>
                    </a:lnTo>
                    <a:lnTo>
                      <a:pt x="171" y="1000"/>
                    </a:lnTo>
                    <a:lnTo>
                      <a:pt x="171" y="1019"/>
                    </a:lnTo>
                    <a:lnTo>
                      <a:pt x="171" y="1038"/>
                    </a:lnTo>
                    <a:lnTo>
                      <a:pt x="171" y="1057"/>
                    </a:lnTo>
                    <a:lnTo>
                      <a:pt x="162" y="1066"/>
                    </a:lnTo>
                    <a:lnTo>
                      <a:pt x="133" y="1086"/>
                    </a:lnTo>
                    <a:lnTo>
                      <a:pt x="133" y="1095"/>
                    </a:lnTo>
                    <a:lnTo>
                      <a:pt x="124" y="1133"/>
                    </a:lnTo>
                    <a:lnTo>
                      <a:pt x="114" y="1162"/>
                    </a:lnTo>
                    <a:lnTo>
                      <a:pt x="114" y="1171"/>
                    </a:lnTo>
                    <a:lnTo>
                      <a:pt x="114" y="1181"/>
                    </a:lnTo>
                    <a:lnTo>
                      <a:pt x="114" y="1200"/>
                    </a:lnTo>
                    <a:lnTo>
                      <a:pt x="104" y="1209"/>
                    </a:lnTo>
                    <a:lnTo>
                      <a:pt x="76" y="1209"/>
                    </a:lnTo>
                    <a:lnTo>
                      <a:pt x="66" y="1209"/>
                    </a:lnTo>
                    <a:lnTo>
                      <a:pt x="57" y="1219"/>
                    </a:lnTo>
                    <a:lnTo>
                      <a:pt x="47" y="1228"/>
                    </a:lnTo>
                    <a:lnTo>
                      <a:pt x="38" y="1248"/>
                    </a:lnTo>
                    <a:lnTo>
                      <a:pt x="38" y="1276"/>
                    </a:lnTo>
                    <a:lnTo>
                      <a:pt x="38" y="1314"/>
                    </a:lnTo>
                    <a:lnTo>
                      <a:pt x="28" y="1343"/>
                    </a:lnTo>
                    <a:lnTo>
                      <a:pt x="0" y="1371"/>
                    </a:lnTo>
                    <a:lnTo>
                      <a:pt x="0" y="1381"/>
                    </a:lnTo>
                    <a:lnTo>
                      <a:pt x="0" y="1390"/>
                    </a:lnTo>
                    <a:lnTo>
                      <a:pt x="0" y="1400"/>
                    </a:lnTo>
                    <a:lnTo>
                      <a:pt x="0" y="1419"/>
                    </a:lnTo>
                    <a:lnTo>
                      <a:pt x="0" y="1438"/>
                    </a:lnTo>
                    <a:lnTo>
                      <a:pt x="9" y="1457"/>
                    </a:lnTo>
                    <a:lnTo>
                      <a:pt x="9" y="1476"/>
                    </a:lnTo>
                    <a:lnTo>
                      <a:pt x="28" y="1524"/>
                    </a:lnTo>
                    <a:lnTo>
                      <a:pt x="47" y="1628"/>
                    </a:lnTo>
                    <a:lnTo>
                      <a:pt x="47" y="1647"/>
                    </a:lnTo>
                    <a:lnTo>
                      <a:pt x="57" y="1667"/>
                    </a:lnTo>
                    <a:lnTo>
                      <a:pt x="66" y="1695"/>
                    </a:lnTo>
                    <a:lnTo>
                      <a:pt x="76" y="1695"/>
                    </a:lnTo>
                    <a:lnTo>
                      <a:pt x="85" y="1695"/>
                    </a:lnTo>
                    <a:lnTo>
                      <a:pt x="133" y="1695"/>
                    </a:lnTo>
                    <a:lnTo>
                      <a:pt x="162" y="1705"/>
                    </a:lnTo>
                    <a:lnTo>
                      <a:pt x="190" y="1714"/>
                    </a:lnTo>
                    <a:lnTo>
                      <a:pt x="209" y="1743"/>
                    </a:lnTo>
                    <a:lnTo>
                      <a:pt x="209" y="1733"/>
                    </a:lnTo>
                    <a:lnTo>
                      <a:pt x="219" y="1733"/>
                    </a:lnTo>
                    <a:lnTo>
                      <a:pt x="228" y="1733"/>
                    </a:lnTo>
                    <a:lnTo>
                      <a:pt x="228" y="1714"/>
                    </a:lnTo>
                    <a:lnTo>
                      <a:pt x="238" y="1685"/>
                    </a:lnTo>
                    <a:lnTo>
                      <a:pt x="238" y="1667"/>
                    </a:lnTo>
                    <a:lnTo>
                      <a:pt x="228" y="1647"/>
                    </a:lnTo>
                    <a:lnTo>
                      <a:pt x="228" y="1619"/>
                    </a:lnTo>
                    <a:lnTo>
                      <a:pt x="238" y="1590"/>
                    </a:lnTo>
                    <a:lnTo>
                      <a:pt x="228" y="1562"/>
                    </a:lnTo>
                    <a:lnTo>
                      <a:pt x="238" y="1552"/>
                    </a:lnTo>
                    <a:lnTo>
                      <a:pt x="257" y="1543"/>
                    </a:lnTo>
                    <a:lnTo>
                      <a:pt x="267" y="1524"/>
                    </a:lnTo>
                    <a:lnTo>
                      <a:pt x="267" y="1505"/>
                    </a:lnTo>
                    <a:lnTo>
                      <a:pt x="257" y="1457"/>
                    </a:lnTo>
                    <a:lnTo>
                      <a:pt x="267" y="1467"/>
                    </a:lnTo>
                    <a:lnTo>
                      <a:pt x="276" y="1476"/>
                    </a:lnTo>
                    <a:lnTo>
                      <a:pt x="285" y="1495"/>
                    </a:lnTo>
                    <a:lnTo>
                      <a:pt x="285" y="1514"/>
                    </a:lnTo>
                    <a:lnTo>
                      <a:pt x="285" y="1533"/>
                    </a:lnTo>
                    <a:lnTo>
                      <a:pt x="267" y="1562"/>
                    </a:lnTo>
                    <a:lnTo>
                      <a:pt x="267" y="1581"/>
                    </a:lnTo>
                    <a:lnTo>
                      <a:pt x="295" y="1609"/>
                    </a:lnTo>
                    <a:lnTo>
                      <a:pt x="295" y="1619"/>
                    </a:lnTo>
                    <a:lnTo>
                      <a:pt x="305" y="1609"/>
                    </a:lnTo>
                    <a:lnTo>
                      <a:pt x="305" y="1590"/>
                    </a:lnTo>
                    <a:lnTo>
                      <a:pt x="305" y="1543"/>
                    </a:lnTo>
                    <a:lnTo>
                      <a:pt x="314" y="1533"/>
                    </a:lnTo>
                    <a:lnTo>
                      <a:pt x="323" y="1524"/>
                    </a:lnTo>
                    <a:lnTo>
                      <a:pt x="333" y="1514"/>
                    </a:lnTo>
                    <a:lnTo>
                      <a:pt x="343" y="1524"/>
                    </a:lnTo>
                    <a:lnTo>
                      <a:pt x="343" y="1543"/>
                    </a:lnTo>
                    <a:lnTo>
                      <a:pt x="333" y="1571"/>
                    </a:lnTo>
                    <a:lnTo>
                      <a:pt x="333" y="1581"/>
                    </a:lnTo>
                    <a:lnTo>
                      <a:pt x="333" y="1600"/>
                    </a:lnTo>
                    <a:lnTo>
                      <a:pt x="333" y="1638"/>
                    </a:lnTo>
                    <a:lnTo>
                      <a:pt x="333" y="1685"/>
                    </a:lnTo>
                    <a:lnTo>
                      <a:pt x="323" y="1705"/>
                    </a:lnTo>
                    <a:lnTo>
                      <a:pt x="323" y="1714"/>
                    </a:lnTo>
                    <a:lnTo>
                      <a:pt x="323" y="1733"/>
                    </a:lnTo>
                    <a:lnTo>
                      <a:pt x="323" y="1771"/>
                    </a:lnTo>
                    <a:lnTo>
                      <a:pt x="323" y="1790"/>
                    </a:lnTo>
                    <a:lnTo>
                      <a:pt x="352" y="1810"/>
                    </a:lnTo>
                    <a:lnTo>
                      <a:pt x="343" y="1819"/>
                    </a:lnTo>
                    <a:lnTo>
                      <a:pt x="343" y="1828"/>
                    </a:lnTo>
                    <a:lnTo>
                      <a:pt x="343" y="1848"/>
                    </a:lnTo>
                    <a:lnTo>
                      <a:pt x="352" y="1848"/>
                    </a:lnTo>
                    <a:lnTo>
                      <a:pt x="352" y="1838"/>
                    </a:lnTo>
                    <a:lnTo>
                      <a:pt x="362" y="1819"/>
                    </a:lnTo>
                    <a:lnTo>
                      <a:pt x="352" y="1790"/>
                    </a:lnTo>
                    <a:lnTo>
                      <a:pt x="343" y="1762"/>
                    </a:lnTo>
                    <a:lnTo>
                      <a:pt x="343" y="1743"/>
                    </a:lnTo>
                    <a:lnTo>
                      <a:pt x="352" y="1752"/>
                    </a:lnTo>
                    <a:lnTo>
                      <a:pt x="362" y="1781"/>
                    </a:lnTo>
                    <a:lnTo>
                      <a:pt x="371" y="1790"/>
                    </a:lnTo>
                    <a:lnTo>
                      <a:pt x="381" y="1800"/>
                    </a:lnTo>
                    <a:lnTo>
                      <a:pt x="390" y="1800"/>
                    </a:lnTo>
                    <a:lnTo>
                      <a:pt x="390" y="1790"/>
                    </a:lnTo>
                    <a:lnTo>
                      <a:pt x="400" y="1790"/>
                    </a:lnTo>
                    <a:lnTo>
                      <a:pt x="400" y="1800"/>
                    </a:lnTo>
                    <a:lnTo>
                      <a:pt x="409" y="1810"/>
                    </a:lnTo>
                    <a:lnTo>
                      <a:pt x="409" y="1828"/>
                    </a:lnTo>
                    <a:lnTo>
                      <a:pt x="409" y="1838"/>
                    </a:lnTo>
                    <a:lnTo>
                      <a:pt x="409" y="1857"/>
                    </a:lnTo>
                    <a:lnTo>
                      <a:pt x="419" y="1866"/>
                    </a:lnTo>
                    <a:lnTo>
                      <a:pt x="428" y="1876"/>
                    </a:lnTo>
                    <a:lnTo>
                      <a:pt x="428" y="1838"/>
                    </a:lnTo>
                    <a:lnTo>
                      <a:pt x="428" y="1819"/>
                    </a:lnTo>
                    <a:lnTo>
                      <a:pt x="428" y="1810"/>
                    </a:lnTo>
                    <a:lnTo>
                      <a:pt x="438" y="1810"/>
                    </a:lnTo>
                    <a:lnTo>
                      <a:pt x="447" y="1810"/>
                    </a:lnTo>
                    <a:lnTo>
                      <a:pt x="466" y="1810"/>
                    </a:lnTo>
                    <a:lnTo>
                      <a:pt x="476" y="1800"/>
                    </a:lnTo>
                    <a:lnTo>
                      <a:pt x="476" y="1781"/>
                    </a:lnTo>
                    <a:lnTo>
                      <a:pt x="476" y="1762"/>
                    </a:lnTo>
                    <a:lnTo>
                      <a:pt x="476" y="1752"/>
                    </a:lnTo>
                    <a:lnTo>
                      <a:pt x="476" y="1743"/>
                    </a:lnTo>
                    <a:lnTo>
                      <a:pt x="485" y="1705"/>
                    </a:lnTo>
                    <a:lnTo>
                      <a:pt x="505" y="1685"/>
                    </a:lnTo>
                    <a:lnTo>
                      <a:pt x="514" y="1657"/>
                    </a:lnTo>
                    <a:lnTo>
                      <a:pt x="505" y="1638"/>
                    </a:lnTo>
                    <a:lnTo>
                      <a:pt x="514" y="1628"/>
                    </a:lnTo>
                    <a:lnTo>
                      <a:pt x="523" y="1628"/>
                    </a:lnTo>
                    <a:lnTo>
                      <a:pt x="533" y="1638"/>
                    </a:lnTo>
                    <a:lnTo>
                      <a:pt x="533" y="1628"/>
                    </a:lnTo>
                    <a:lnTo>
                      <a:pt x="533" y="1619"/>
                    </a:lnTo>
                    <a:lnTo>
                      <a:pt x="533" y="1609"/>
                    </a:lnTo>
                    <a:lnTo>
                      <a:pt x="571" y="1609"/>
                    </a:lnTo>
                    <a:lnTo>
                      <a:pt x="581" y="1600"/>
                    </a:lnTo>
                    <a:lnTo>
                      <a:pt x="590" y="1571"/>
                    </a:lnTo>
                    <a:lnTo>
                      <a:pt x="600" y="1562"/>
                    </a:lnTo>
                    <a:lnTo>
                      <a:pt x="609" y="1552"/>
                    </a:lnTo>
                    <a:lnTo>
                      <a:pt x="628" y="1552"/>
                    </a:lnTo>
                    <a:lnTo>
                      <a:pt x="638" y="1543"/>
                    </a:lnTo>
                    <a:lnTo>
                      <a:pt x="647" y="1533"/>
                    </a:lnTo>
                    <a:lnTo>
                      <a:pt x="657" y="1524"/>
                    </a:lnTo>
                    <a:lnTo>
                      <a:pt x="666" y="1524"/>
                    </a:lnTo>
                    <a:lnTo>
                      <a:pt x="686" y="1524"/>
                    </a:lnTo>
                    <a:lnTo>
                      <a:pt x="686" y="1533"/>
                    </a:lnTo>
                    <a:lnTo>
                      <a:pt x="676" y="1533"/>
                    </a:lnTo>
                    <a:lnTo>
                      <a:pt x="666" y="1543"/>
                    </a:lnTo>
                    <a:lnTo>
                      <a:pt x="686" y="1552"/>
                    </a:lnTo>
                    <a:lnTo>
                      <a:pt x="676" y="1562"/>
                    </a:lnTo>
                    <a:lnTo>
                      <a:pt x="647" y="1571"/>
                    </a:lnTo>
                    <a:lnTo>
                      <a:pt x="638" y="1581"/>
                    </a:lnTo>
                    <a:lnTo>
                      <a:pt x="666" y="1571"/>
                    </a:lnTo>
                    <a:lnTo>
                      <a:pt x="733" y="1543"/>
                    </a:lnTo>
                    <a:lnTo>
                      <a:pt x="724" y="1533"/>
                    </a:lnTo>
                    <a:lnTo>
                      <a:pt x="724" y="1524"/>
                    </a:lnTo>
                    <a:lnTo>
                      <a:pt x="714" y="1524"/>
                    </a:lnTo>
                    <a:lnTo>
                      <a:pt x="704" y="1524"/>
                    </a:lnTo>
                    <a:lnTo>
                      <a:pt x="714" y="1514"/>
                    </a:lnTo>
                    <a:lnTo>
                      <a:pt x="743" y="1495"/>
                    </a:lnTo>
                    <a:lnTo>
                      <a:pt x="771" y="1486"/>
                    </a:lnTo>
                    <a:lnTo>
                      <a:pt x="781" y="1495"/>
                    </a:lnTo>
                    <a:lnTo>
                      <a:pt x="790" y="1495"/>
                    </a:lnTo>
                    <a:lnTo>
                      <a:pt x="800" y="1495"/>
                    </a:lnTo>
                    <a:lnTo>
                      <a:pt x="809" y="1476"/>
                    </a:lnTo>
                    <a:lnTo>
                      <a:pt x="809" y="1467"/>
                    </a:lnTo>
                    <a:lnTo>
                      <a:pt x="800" y="1447"/>
                    </a:lnTo>
                    <a:lnTo>
                      <a:pt x="781" y="1457"/>
                    </a:lnTo>
                    <a:lnTo>
                      <a:pt x="781" y="1447"/>
                    </a:lnTo>
                    <a:lnTo>
                      <a:pt x="781" y="1438"/>
                    </a:lnTo>
                    <a:lnTo>
                      <a:pt x="790" y="1429"/>
                    </a:lnTo>
                    <a:lnTo>
                      <a:pt x="771" y="1438"/>
                    </a:lnTo>
                    <a:lnTo>
                      <a:pt x="771" y="1429"/>
                    </a:lnTo>
                    <a:lnTo>
                      <a:pt x="762" y="1409"/>
                    </a:lnTo>
                    <a:lnTo>
                      <a:pt x="762" y="1400"/>
                    </a:lnTo>
                    <a:lnTo>
                      <a:pt x="752" y="1400"/>
                    </a:lnTo>
                    <a:lnTo>
                      <a:pt x="733" y="1400"/>
                    </a:lnTo>
                    <a:lnTo>
                      <a:pt x="724" y="1381"/>
                    </a:lnTo>
                    <a:lnTo>
                      <a:pt x="724" y="1371"/>
                    </a:lnTo>
                    <a:lnTo>
                      <a:pt x="733" y="1362"/>
                    </a:lnTo>
                    <a:lnTo>
                      <a:pt x="800" y="1419"/>
                    </a:lnTo>
                    <a:lnTo>
                      <a:pt x="790" y="1400"/>
                    </a:lnTo>
                    <a:lnTo>
                      <a:pt x="771" y="1371"/>
                    </a:lnTo>
                    <a:lnTo>
                      <a:pt x="752" y="1362"/>
                    </a:lnTo>
                    <a:lnTo>
                      <a:pt x="743" y="1352"/>
                    </a:lnTo>
                    <a:lnTo>
                      <a:pt x="695" y="1333"/>
                    </a:lnTo>
                    <a:lnTo>
                      <a:pt x="695" y="1314"/>
                    </a:lnTo>
                    <a:lnTo>
                      <a:pt x="704" y="1305"/>
                    </a:lnTo>
                    <a:lnTo>
                      <a:pt x="724" y="1305"/>
                    </a:lnTo>
                    <a:lnTo>
                      <a:pt x="724" y="1295"/>
                    </a:lnTo>
                    <a:lnTo>
                      <a:pt x="724" y="1286"/>
                    </a:lnTo>
                    <a:lnTo>
                      <a:pt x="714" y="1276"/>
                    </a:lnTo>
                    <a:lnTo>
                      <a:pt x="704" y="1266"/>
                    </a:lnTo>
                    <a:lnTo>
                      <a:pt x="695" y="1257"/>
                    </a:lnTo>
                    <a:lnTo>
                      <a:pt x="704" y="1248"/>
                    </a:lnTo>
                    <a:lnTo>
                      <a:pt x="714" y="1238"/>
                    </a:lnTo>
                    <a:lnTo>
                      <a:pt x="733" y="1228"/>
                    </a:lnTo>
                    <a:lnTo>
                      <a:pt x="743" y="1228"/>
                    </a:lnTo>
                    <a:lnTo>
                      <a:pt x="743" y="1238"/>
                    </a:lnTo>
                    <a:lnTo>
                      <a:pt x="743" y="1257"/>
                    </a:lnTo>
                    <a:lnTo>
                      <a:pt x="762" y="1266"/>
                    </a:lnTo>
                    <a:lnTo>
                      <a:pt x="819" y="1257"/>
                    </a:lnTo>
                    <a:lnTo>
                      <a:pt x="828" y="1257"/>
                    </a:lnTo>
                    <a:lnTo>
                      <a:pt x="847" y="1266"/>
                    </a:lnTo>
                    <a:lnTo>
                      <a:pt x="857" y="1276"/>
                    </a:lnTo>
                    <a:lnTo>
                      <a:pt x="866" y="1276"/>
                    </a:lnTo>
                    <a:lnTo>
                      <a:pt x="876" y="1276"/>
                    </a:lnTo>
                    <a:lnTo>
                      <a:pt x="885" y="1276"/>
                    </a:lnTo>
                    <a:lnTo>
                      <a:pt x="904" y="1266"/>
                    </a:lnTo>
                    <a:lnTo>
                      <a:pt x="933" y="1266"/>
                    </a:lnTo>
                    <a:lnTo>
                      <a:pt x="952" y="1257"/>
                    </a:lnTo>
                    <a:lnTo>
                      <a:pt x="952" y="1238"/>
                    </a:lnTo>
                    <a:lnTo>
                      <a:pt x="942" y="1209"/>
                    </a:lnTo>
                    <a:lnTo>
                      <a:pt x="924" y="1200"/>
                    </a:lnTo>
                    <a:lnTo>
                      <a:pt x="904" y="1190"/>
                    </a:lnTo>
                    <a:lnTo>
                      <a:pt x="885" y="1181"/>
                    </a:lnTo>
                    <a:lnTo>
                      <a:pt x="895" y="1190"/>
                    </a:lnTo>
                    <a:lnTo>
                      <a:pt x="914" y="1190"/>
                    </a:lnTo>
                    <a:lnTo>
                      <a:pt x="924" y="1190"/>
                    </a:lnTo>
                    <a:lnTo>
                      <a:pt x="933" y="1171"/>
                    </a:lnTo>
                    <a:lnTo>
                      <a:pt x="885" y="1143"/>
                    </a:lnTo>
                    <a:lnTo>
                      <a:pt x="876" y="1124"/>
                    </a:lnTo>
                    <a:lnTo>
                      <a:pt x="876" y="1114"/>
                    </a:lnTo>
                    <a:lnTo>
                      <a:pt x="857" y="1105"/>
                    </a:lnTo>
                    <a:lnTo>
                      <a:pt x="838" y="1095"/>
                    </a:lnTo>
                    <a:lnTo>
                      <a:pt x="800" y="1086"/>
                    </a:lnTo>
                    <a:lnTo>
                      <a:pt x="809" y="1114"/>
                    </a:lnTo>
                    <a:lnTo>
                      <a:pt x="819" y="1124"/>
                    </a:lnTo>
                    <a:lnTo>
                      <a:pt x="847" y="1143"/>
                    </a:lnTo>
                    <a:lnTo>
                      <a:pt x="819" y="1143"/>
                    </a:lnTo>
                    <a:lnTo>
                      <a:pt x="819" y="1162"/>
                    </a:lnTo>
                    <a:lnTo>
                      <a:pt x="838" y="1209"/>
                    </a:lnTo>
                    <a:lnTo>
                      <a:pt x="828" y="1228"/>
                    </a:lnTo>
                    <a:lnTo>
                      <a:pt x="819" y="1228"/>
                    </a:lnTo>
                    <a:lnTo>
                      <a:pt x="800" y="1219"/>
                    </a:lnTo>
                    <a:lnTo>
                      <a:pt x="809" y="1219"/>
                    </a:lnTo>
                    <a:lnTo>
                      <a:pt x="809" y="1209"/>
                    </a:lnTo>
                    <a:lnTo>
                      <a:pt x="819" y="1200"/>
                    </a:lnTo>
                    <a:lnTo>
                      <a:pt x="771" y="1181"/>
                    </a:lnTo>
                    <a:lnTo>
                      <a:pt x="724" y="1171"/>
                    </a:lnTo>
                    <a:lnTo>
                      <a:pt x="676" y="1190"/>
                    </a:lnTo>
                    <a:lnTo>
                      <a:pt x="657" y="1248"/>
                    </a:lnTo>
                    <a:lnTo>
                      <a:pt x="647" y="1248"/>
                    </a:lnTo>
                    <a:lnTo>
                      <a:pt x="647" y="1228"/>
                    </a:lnTo>
                    <a:lnTo>
                      <a:pt x="638" y="1228"/>
                    </a:lnTo>
                    <a:lnTo>
                      <a:pt x="619" y="1238"/>
                    </a:lnTo>
                    <a:lnTo>
                      <a:pt x="571" y="1238"/>
                    </a:lnTo>
                    <a:lnTo>
                      <a:pt x="571" y="1228"/>
                    </a:lnTo>
                    <a:lnTo>
                      <a:pt x="581" y="1228"/>
                    </a:lnTo>
                    <a:lnTo>
                      <a:pt x="600" y="1219"/>
                    </a:lnTo>
                    <a:lnTo>
                      <a:pt x="505" y="1124"/>
                    </a:lnTo>
                    <a:lnTo>
                      <a:pt x="514" y="1133"/>
                    </a:lnTo>
                    <a:lnTo>
                      <a:pt x="533" y="1143"/>
                    </a:lnTo>
                    <a:lnTo>
                      <a:pt x="543" y="1143"/>
                    </a:lnTo>
                    <a:lnTo>
                      <a:pt x="571" y="1124"/>
                    </a:lnTo>
                    <a:lnTo>
                      <a:pt x="562" y="1114"/>
                    </a:lnTo>
                    <a:lnTo>
                      <a:pt x="562" y="1105"/>
                    </a:lnTo>
                    <a:lnTo>
                      <a:pt x="562" y="1086"/>
                    </a:lnTo>
                    <a:lnTo>
                      <a:pt x="571" y="1076"/>
                    </a:lnTo>
                    <a:lnTo>
                      <a:pt x="581" y="1066"/>
                    </a:lnTo>
                    <a:lnTo>
                      <a:pt x="581" y="1057"/>
                    </a:lnTo>
                    <a:lnTo>
                      <a:pt x="590" y="1066"/>
                    </a:lnTo>
                    <a:lnTo>
                      <a:pt x="600" y="1076"/>
                    </a:lnTo>
                    <a:lnTo>
                      <a:pt x="609" y="1076"/>
                    </a:lnTo>
                    <a:lnTo>
                      <a:pt x="628" y="1057"/>
                    </a:lnTo>
                    <a:lnTo>
                      <a:pt x="638" y="1057"/>
                    </a:lnTo>
                    <a:lnTo>
                      <a:pt x="638" y="1066"/>
                    </a:lnTo>
                    <a:lnTo>
                      <a:pt x="647" y="1095"/>
                    </a:lnTo>
                    <a:lnTo>
                      <a:pt x="647" y="1105"/>
                    </a:lnTo>
                    <a:lnTo>
                      <a:pt x="638" y="1105"/>
                    </a:lnTo>
                    <a:lnTo>
                      <a:pt x="628" y="1105"/>
                    </a:lnTo>
                    <a:lnTo>
                      <a:pt x="619" y="1105"/>
                    </a:lnTo>
                    <a:lnTo>
                      <a:pt x="609" y="1105"/>
                    </a:lnTo>
                    <a:lnTo>
                      <a:pt x="638" y="1133"/>
                    </a:lnTo>
                    <a:lnTo>
                      <a:pt x="676" y="1143"/>
                    </a:lnTo>
                    <a:lnTo>
                      <a:pt x="714" y="1143"/>
                    </a:lnTo>
                    <a:lnTo>
                      <a:pt x="743" y="1124"/>
                    </a:lnTo>
                    <a:lnTo>
                      <a:pt x="724" y="1124"/>
                    </a:lnTo>
                    <a:lnTo>
                      <a:pt x="704" y="1124"/>
                    </a:lnTo>
                    <a:lnTo>
                      <a:pt x="695" y="1105"/>
                    </a:lnTo>
                    <a:lnTo>
                      <a:pt x="704" y="1086"/>
                    </a:lnTo>
                    <a:lnTo>
                      <a:pt x="686" y="1076"/>
                    </a:lnTo>
                    <a:lnTo>
                      <a:pt x="676" y="1066"/>
                    </a:lnTo>
                    <a:lnTo>
                      <a:pt x="686" y="1066"/>
                    </a:lnTo>
                    <a:lnTo>
                      <a:pt x="704" y="1066"/>
                    </a:lnTo>
                    <a:lnTo>
                      <a:pt x="714" y="1057"/>
                    </a:lnTo>
                    <a:lnTo>
                      <a:pt x="695" y="1038"/>
                    </a:lnTo>
                    <a:lnTo>
                      <a:pt x="695" y="1028"/>
                    </a:lnTo>
                    <a:lnTo>
                      <a:pt x="743" y="1038"/>
                    </a:lnTo>
                    <a:lnTo>
                      <a:pt x="771" y="1038"/>
                    </a:lnTo>
                    <a:lnTo>
                      <a:pt x="790" y="1009"/>
                    </a:lnTo>
                    <a:lnTo>
                      <a:pt x="819" y="971"/>
                    </a:lnTo>
                    <a:lnTo>
                      <a:pt x="838" y="952"/>
                    </a:lnTo>
                    <a:lnTo>
                      <a:pt x="885" y="933"/>
                    </a:lnTo>
                    <a:lnTo>
                      <a:pt x="924" y="895"/>
                    </a:lnTo>
                    <a:lnTo>
                      <a:pt x="952" y="885"/>
                    </a:lnTo>
                    <a:lnTo>
                      <a:pt x="971" y="867"/>
                    </a:lnTo>
                    <a:lnTo>
                      <a:pt x="981" y="857"/>
                    </a:lnTo>
                    <a:lnTo>
                      <a:pt x="981" y="838"/>
                    </a:lnTo>
                    <a:lnTo>
                      <a:pt x="962" y="809"/>
                    </a:lnTo>
                    <a:lnTo>
                      <a:pt x="971" y="809"/>
                    </a:lnTo>
                    <a:lnTo>
                      <a:pt x="981" y="819"/>
                    </a:lnTo>
                    <a:lnTo>
                      <a:pt x="990" y="828"/>
                    </a:lnTo>
                    <a:lnTo>
                      <a:pt x="1000" y="828"/>
                    </a:lnTo>
                    <a:lnTo>
                      <a:pt x="1009" y="819"/>
                    </a:lnTo>
                    <a:lnTo>
                      <a:pt x="1019" y="800"/>
                    </a:lnTo>
                    <a:lnTo>
                      <a:pt x="1019" y="790"/>
                    </a:lnTo>
                    <a:lnTo>
                      <a:pt x="990" y="790"/>
                    </a:lnTo>
                    <a:lnTo>
                      <a:pt x="1000" y="790"/>
                    </a:lnTo>
                    <a:lnTo>
                      <a:pt x="1000" y="781"/>
                    </a:lnTo>
                    <a:lnTo>
                      <a:pt x="1000" y="771"/>
                    </a:lnTo>
                    <a:lnTo>
                      <a:pt x="1000" y="762"/>
                    </a:lnTo>
                    <a:lnTo>
                      <a:pt x="1009" y="752"/>
                    </a:lnTo>
                    <a:lnTo>
                      <a:pt x="1028" y="752"/>
                    </a:lnTo>
                    <a:lnTo>
                      <a:pt x="1038" y="733"/>
                    </a:lnTo>
                    <a:lnTo>
                      <a:pt x="1047" y="724"/>
                    </a:lnTo>
                    <a:lnTo>
                      <a:pt x="1105" y="705"/>
                    </a:lnTo>
                    <a:lnTo>
                      <a:pt x="1124" y="695"/>
                    </a:lnTo>
                    <a:lnTo>
                      <a:pt x="1133" y="676"/>
                    </a:lnTo>
                    <a:lnTo>
                      <a:pt x="1143" y="647"/>
                    </a:lnTo>
                    <a:lnTo>
                      <a:pt x="1152" y="657"/>
                    </a:lnTo>
                    <a:lnTo>
                      <a:pt x="1162" y="676"/>
                    </a:lnTo>
                    <a:lnTo>
                      <a:pt x="1162" y="686"/>
                    </a:lnTo>
                    <a:lnTo>
                      <a:pt x="1171" y="695"/>
                    </a:lnTo>
                    <a:lnTo>
                      <a:pt x="1190" y="695"/>
                    </a:lnTo>
                    <a:lnTo>
                      <a:pt x="1228" y="686"/>
                    </a:lnTo>
                    <a:lnTo>
                      <a:pt x="1247" y="676"/>
                    </a:lnTo>
                    <a:lnTo>
                      <a:pt x="1257" y="657"/>
                    </a:lnTo>
                    <a:lnTo>
                      <a:pt x="1266" y="619"/>
                    </a:lnTo>
                    <a:lnTo>
                      <a:pt x="1238" y="600"/>
                    </a:lnTo>
                    <a:close/>
                    <a:moveTo>
                      <a:pt x="1152" y="1095"/>
                    </a:moveTo>
                    <a:lnTo>
                      <a:pt x="1152" y="1086"/>
                    </a:lnTo>
                    <a:lnTo>
                      <a:pt x="1143" y="1076"/>
                    </a:lnTo>
                    <a:lnTo>
                      <a:pt x="1133" y="1076"/>
                    </a:lnTo>
                    <a:lnTo>
                      <a:pt x="1114" y="1086"/>
                    </a:lnTo>
                    <a:lnTo>
                      <a:pt x="1105" y="1105"/>
                    </a:lnTo>
                    <a:lnTo>
                      <a:pt x="1114" y="1124"/>
                    </a:lnTo>
                    <a:lnTo>
                      <a:pt x="1133" y="1133"/>
                    </a:lnTo>
                    <a:lnTo>
                      <a:pt x="1143" y="1114"/>
                    </a:lnTo>
                    <a:lnTo>
                      <a:pt x="1152" y="1095"/>
                    </a:lnTo>
                    <a:close/>
                    <a:moveTo>
                      <a:pt x="1105" y="857"/>
                    </a:moveTo>
                    <a:lnTo>
                      <a:pt x="1143" y="819"/>
                    </a:lnTo>
                    <a:lnTo>
                      <a:pt x="1152" y="800"/>
                    </a:lnTo>
                    <a:lnTo>
                      <a:pt x="1152" y="781"/>
                    </a:lnTo>
                    <a:lnTo>
                      <a:pt x="1114" y="819"/>
                    </a:lnTo>
                    <a:lnTo>
                      <a:pt x="1085" y="847"/>
                    </a:lnTo>
                    <a:lnTo>
                      <a:pt x="1076" y="857"/>
                    </a:lnTo>
                    <a:lnTo>
                      <a:pt x="1057" y="876"/>
                    </a:lnTo>
                    <a:lnTo>
                      <a:pt x="1047" y="885"/>
                    </a:lnTo>
                    <a:lnTo>
                      <a:pt x="1038" y="895"/>
                    </a:lnTo>
                    <a:lnTo>
                      <a:pt x="1038" y="905"/>
                    </a:lnTo>
                    <a:lnTo>
                      <a:pt x="1047" y="905"/>
                    </a:lnTo>
                    <a:lnTo>
                      <a:pt x="1057" y="895"/>
                    </a:lnTo>
                    <a:lnTo>
                      <a:pt x="1067" y="885"/>
                    </a:lnTo>
                    <a:lnTo>
                      <a:pt x="1076" y="885"/>
                    </a:lnTo>
                    <a:lnTo>
                      <a:pt x="1085" y="885"/>
                    </a:lnTo>
                    <a:lnTo>
                      <a:pt x="1085" y="876"/>
                    </a:lnTo>
                    <a:lnTo>
                      <a:pt x="1105" y="857"/>
                    </a:lnTo>
                    <a:close/>
                    <a:moveTo>
                      <a:pt x="1105" y="1133"/>
                    </a:moveTo>
                    <a:lnTo>
                      <a:pt x="1095" y="1143"/>
                    </a:lnTo>
                    <a:lnTo>
                      <a:pt x="1095" y="1152"/>
                    </a:lnTo>
                    <a:lnTo>
                      <a:pt x="1105" y="1162"/>
                    </a:lnTo>
                    <a:lnTo>
                      <a:pt x="1114" y="1152"/>
                    </a:lnTo>
                    <a:lnTo>
                      <a:pt x="1114" y="1143"/>
                    </a:lnTo>
                    <a:lnTo>
                      <a:pt x="1105" y="1133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03" name="Freeform 9">
                <a:extLst>
                  <a:ext uri="{FF2B5EF4-FFF2-40B4-BE49-F238E27FC236}">
                    <a16:creationId xmlns:a16="http://schemas.microsoft.com/office/drawing/2014/main" id="{42A06520-C4FA-9048-8670-130E53C54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8813" y="5935663"/>
                <a:ext cx="504825" cy="449262"/>
              </a:xfrm>
              <a:custGeom>
                <a:avLst/>
                <a:gdLst>
                  <a:gd name="T0" fmla="*/ 398167 w 1401"/>
                  <a:gd name="T1" fmla="*/ 10431 h 1249"/>
                  <a:gd name="T2" fmla="*/ 408256 w 1401"/>
                  <a:gd name="T3" fmla="*/ 24100 h 1249"/>
                  <a:gd name="T4" fmla="*/ 446091 w 1401"/>
                  <a:gd name="T5" fmla="*/ 55034 h 1249"/>
                  <a:gd name="T6" fmla="*/ 459784 w 1401"/>
                  <a:gd name="T7" fmla="*/ 82371 h 1249"/>
                  <a:gd name="T8" fmla="*/ 442488 w 1401"/>
                  <a:gd name="T9" fmla="*/ 92442 h 1249"/>
                  <a:gd name="T10" fmla="*/ 432398 w 1401"/>
                  <a:gd name="T11" fmla="*/ 116542 h 1249"/>
                  <a:gd name="T12" fmla="*/ 418706 w 1401"/>
                  <a:gd name="T13" fmla="*/ 154310 h 1249"/>
                  <a:gd name="T14" fmla="*/ 418706 w 1401"/>
                  <a:gd name="T15" fmla="*/ 174813 h 1249"/>
                  <a:gd name="T16" fmla="*/ 435641 w 1401"/>
                  <a:gd name="T17" fmla="*/ 243155 h 1249"/>
                  <a:gd name="T18" fmla="*/ 446091 w 1401"/>
                  <a:gd name="T19" fmla="*/ 267255 h 1249"/>
                  <a:gd name="T20" fmla="*/ 487169 w 1401"/>
                  <a:gd name="T21" fmla="*/ 274089 h 1249"/>
                  <a:gd name="T22" fmla="*/ 494015 w 1401"/>
                  <a:gd name="T23" fmla="*/ 291355 h 1249"/>
                  <a:gd name="T24" fmla="*/ 500861 w 1401"/>
                  <a:gd name="T25" fmla="*/ 298189 h 1249"/>
                  <a:gd name="T26" fmla="*/ 500861 w 1401"/>
                  <a:gd name="T27" fmla="*/ 315095 h 1249"/>
                  <a:gd name="T28" fmla="*/ 480322 w 1401"/>
                  <a:gd name="T29" fmla="*/ 315095 h 1249"/>
                  <a:gd name="T30" fmla="*/ 494015 w 1401"/>
                  <a:gd name="T31" fmla="*/ 332360 h 1249"/>
                  <a:gd name="T32" fmla="*/ 487169 w 1401"/>
                  <a:gd name="T33" fmla="*/ 335957 h 1249"/>
                  <a:gd name="T34" fmla="*/ 463387 w 1401"/>
                  <a:gd name="T35" fmla="*/ 322289 h 1249"/>
                  <a:gd name="T36" fmla="*/ 459784 w 1401"/>
                  <a:gd name="T37" fmla="*/ 356460 h 1249"/>
                  <a:gd name="T38" fmla="*/ 463387 w 1401"/>
                  <a:gd name="T39" fmla="*/ 366532 h 1249"/>
                  <a:gd name="T40" fmla="*/ 435641 w 1401"/>
                  <a:gd name="T41" fmla="*/ 387034 h 1249"/>
                  <a:gd name="T42" fmla="*/ 387717 w 1401"/>
                  <a:gd name="T43" fmla="*/ 397466 h 1249"/>
                  <a:gd name="T44" fmla="*/ 367178 w 1401"/>
                  <a:gd name="T45" fmla="*/ 380200 h 1249"/>
                  <a:gd name="T46" fmla="*/ 356729 w 1401"/>
                  <a:gd name="T47" fmla="*/ 390631 h 1249"/>
                  <a:gd name="T48" fmla="*/ 363575 w 1401"/>
                  <a:gd name="T49" fmla="*/ 400703 h 1249"/>
                  <a:gd name="T50" fmla="*/ 377628 w 1401"/>
                  <a:gd name="T51" fmla="*/ 411134 h 1249"/>
                  <a:gd name="T52" fmla="*/ 374025 w 1401"/>
                  <a:gd name="T53" fmla="*/ 428400 h 1249"/>
                  <a:gd name="T54" fmla="*/ 339793 w 1401"/>
                  <a:gd name="T55" fmla="*/ 417968 h 1249"/>
                  <a:gd name="T56" fmla="*/ 353486 w 1401"/>
                  <a:gd name="T57" fmla="*/ 442068 h 1249"/>
                  <a:gd name="T58" fmla="*/ 288266 w 1401"/>
                  <a:gd name="T59" fmla="*/ 445305 h 1249"/>
                  <a:gd name="T60" fmla="*/ 250431 w 1401"/>
                  <a:gd name="T61" fmla="*/ 417968 h 1249"/>
                  <a:gd name="T62" fmla="*/ 195660 w 1401"/>
                  <a:gd name="T63" fmla="*/ 404300 h 1249"/>
                  <a:gd name="T64" fmla="*/ 178364 w 1401"/>
                  <a:gd name="T65" fmla="*/ 370129 h 1249"/>
                  <a:gd name="T66" fmla="*/ 126837 w 1401"/>
                  <a:gd name="T67" fmla="*/ 318692 h 1249"/>
                  <a:gd name="T68" fmla="*/ 58374 w 1401"/>
                  <a:gd name="T69" fmla="*/ 260421 h 1249"/>
                  <a:gd name="T70" fmla="*/ 44321 w 1401"/>
                  <a:gd name="T71" fmla="*/ 267255 h 1249"/>
                  <a:gd name="T72" fmla="*/ 20539 w 1401"/>
                  <a:gd name="T73" fmla="*/ 274089 h 1249"/>
                  <a:gd name="T74" fmla="*/ 0 w 1401"/>
                  <a:gd name="T75" fmla="*/ 243155 h 1249"/>
                  <a:gd name="T76" fmla="*/ 16936 w 1401"/>
                  <a:gd name="T77" fmla="*/ 219415 h 1249"/>
                  <a:gd name="T78" fmla="*/ 37835 w 1401"/>
                  <a:gd name="T79" fmla="*/ 208984 h 1249"/>
                  <a:gd name="T80" fmla="*/ 37835 w 1401"/>
                  <a:gd name="T81" fmla="*/ 181647 h 1249"/>
                  <a:gd name="T82" fmla="*/ 54770 w 1401"/>
                  <a:gd name="T83" fmla="*/ 157547 h 1249"/>
                  <a:gd name="T84" fmla="*/ 68463 w 1401"/>
                  <a:gd name="T85" fmla="*/ 137045 h 1249"/>
                  <a:gd name="T86" fmla="*/ 85759 w 1401"/>
                  <a:gd name="T87" fmla="*/ 96039 h 1249"/>
                  <a:gd name="T88" fmla="*/ 109901 w 1401"/>
                  <a:gd name="T89" fmla="*/ 82371 h 1249"/>
                  <a:gd name="T90" fmla="*/ 144133 w 1401"/>
                  <a:gd name="T91" fmla="*/ 85608 h 1249"/>
                  <a:gd name="T92" fmla="*/ 171518 w 1401"/>
                  <a:gd name="T93" fmla="*/ 71939 h 1249"/>
                  <a:gd name="T94" fmla="*/ 164672 w 1401"/>
                  <a:gd name="T95" fmla="*/ 61868 h 1249"/>
                  <a:gd name="T96" fmla="*/ 161068 w 1401"/>
                  <a:gd name="T97" fmla="*/ 48199 h 1249"/>
                  <a:gd name="T98" fmla="*/ 164672 w 1401"/>
                  <a:gd name="T99" fmla="*/ 41005 h 1249"/>
                  <a:gd name="T100" fmla="*/ 322497 w 1401"/>
                  <a:gd name="T101" fmla="*/ 10431 h 124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01" h="1249">
                    <a:moveTo>
                      <a:pt x="1009" y="19"/>
                    </a:moveTo>
                    <a:lnTo>
                      <a:pt x="1066" y="10"/>
                    </a:lnTo>
                    <a:lnTo>
                      <a:pt x="1076" y="19"/>
                    </a:lnTo>
                    <a:lnTo>
                      <a:pt x="1105" y="29"/>
                    </a:lnTo>
                    <a:lnTo>
                      <a:pt x="1124" y="48"/>
                    </a:lnTo>
                    <a:lnTo>
                      <a:pt x="1133" y="48"/>
                    </a:lnTo>
                    <a:lnTo>
                      <a:pt x="1133" y="57"/>
                    </a:lnTo>
                    <a:lnTo>
                      <a:pt x="1133" y="67"/>
                    </a:lnTo>
                    <a:lnTo>
                      <a:pt x="1143" y="86"/>
                    </a:lnTo>
                    <a:lnTo>
                      <a:pt x="1171" y="105"/>
                    </a:lnTo>
                    <a:lnTo>
                      <a:pt x="1209" y="134"/>
                    </a:lnTo>
                    <a:lnTo>
                      <a:pt x="1238" y="153"/>
                    </a:lnTo>
                    <a:lnTo>
                      <a:pt x="1257" y="162"/>
                    </a:lnTo>
                    <a:lnTo>
                      <a:pt x="1276" y="210"/>
                    </a:lnTo>
                    <a:lnTo>
                      <a:pt x="1276" y="219"/>
                    </a:lnTo>
                    <a:lnTo>
                      <a:pt x="1276" y="229"/>
                    </a:lnTo>
                    <a:lnTo>
                      <a:pt x="1276" y="248"/>
                    </a:lnTo>
                    <a:lnTo>
                      <a:pt x="1266" y="257"/>
                    </a:lnTo>
                    <a:lnTo>
                      <a:pt x="1238" y="257"/>
                    </a:lnTo>
                    <a:lnTo>
                      <a:pt x="1228" y="257"/>
                    </a:lnTo>
                    <a:lnTo>
                      <a:pt x="1219" y="267"/>
                    </a:lnTo>
                    <a:lnTo>
                      <a:pt x="1209" y="276"/>
                    </a:lnTo>
                    <a:lnTo>
                      <a:pt x="1200" y="296"/>
                    </a:lnTo>
                    <a:lnTo>
                      <a:pt x="1200" y="324"/>
                    </a:lnTo>
                    <a:lnTo>
                      <a:pt x="1200" y="362"/>
                    </a:lnTo>
                    <a:lnTo>
                      <a:pt x="1190" y="391"/>
                    </a:lnTo>
                    <a:lnTo>
                      <a:pt x="1162" y="419"/>
                    </a:lnTo>
                    <a:lnTo>
                      <a:pt x="1162" y="429"/>
                    </a:lnTo>
                    <a:lnTo>
                      <a:pt x="1162" y="438"/>
                    </a:lnTo>
                    <a:lnTo>
                      <a:pt x="1162" y="448"/>
                    </a:lnTo>
                    <a:lnTo>
                      <a:pt x="1162" y="467"/>
                    </a:lnTo>
                    <a:lnTo>
                      <a:pt x="1162" y="486"/>
                    </a:lnTo>
                    <a:lnTo>
                      <a:pt x="1171" y="505"/>
                    </a:lnTo>
                    <a:lnTo>
                      <a:pt x="1171" y="524"/>
                    </a:lnTo>
                    <a:lnTo>
                      <a:pt x="1190" y="572"/>
                    </a:lnTo>
                    <a:lnTo>
                      <a:pt x="1209" y="676"/>
                    </a:lnTo>
                    <a:lnTo>
                      <a:pt x="1209" y="695"/>
                    </a:lnTo>
                    <a:lnTo>
                      <a:pt x="1219" y="715"/>
                    </a:lnTo>
                    <a:lnTo>
                      <a:pt x="1228" y="743"/>
                    </a:lnTo>
                    <a:lnTo>
                      <a:pt x="1238" y="743"/>
                    </a:lnTo>
                    <a:lnTo>
                      <a:pt x="1247" y="743"/>
                    </a:lnTo>
                    <a:lnTo>
                      <a:pt x="1295" y="743"/>
                    </a:lnTo>
                    <a:lnTo>
                      <a:pt x="1324" y="753"/>
                    </a:lnTo>
                    <a:lnTo>
                      <a:pt x="1352" y="762"/>
                    </a:lnTo>
                    <a:lnTo>
                      <a:pt x="1371" y="791"/>
                    </a:lnTo>
                    <a:lnTo>
                      <a:pt x="1362" y="800"/>
                    </a:lnTo>
                    <a:lnTo>
                      <a:pt x="1371" y="810"/>
                    </a:lnTo>
                    <a:lnTo>
                      <a:pt x="1381" y="810"/>
                    </a:lnTo>
                    <a:lnTo>
                      <a:pt x="1390" y="819"/>
                    </a:lnTo>
                    <a:lnTo>
                      <a:pt x="1390" y="829"/>
                    </a:lnTo>
                    <a:lnTo>
                      <a:pt x="1381" y="838"/>
                    </a:lnTo>
                    <a:lnTo>
                      <a:pt x="1390" y="838"/>
                    </a:lnTo>
                    <a:lnTo>
                      <a:pt x="1400" y="848"/>
                    </a:lnTo>
                    <a:lnTo>
                      <a:pt x="1390" y="876"/>
                    </a:lnTo>
                    <a:lnTo>
                      <a:pt x="1381" y="886"/>
                    </a:lnTo>
                    <a:lnTo>
                      <a:pt x="1362" y="876"/>
                    </a:lnTo>
                    <a:lnTo>
                      <a:pt x="1352" y="876"/>
                    </a:lnTo>
                    <a:lnTo>
                      <a:pt x="1333" y="876"/>
                    </a:lnTo>
                    <a:lnTo>
                      <a:pt x="1343" y="886"/>
                    </a:lnTo>
                    <a:lnTo>
                      <a:pt x="1352" y="905"/>
                    </a:lnTo>
                    <a:lnTo>
                      <a:pt x="1371" y="914"/>
                    </a:lnTo>
                    <a:lnTo>
                      <a:pt x="1371" y="924"/>
                    </a:lnTo>
                    <a:lnTo>
                      <a:pt x="1362" y="924"/>
                    </a:lnTo>
                    <a:lnTo>
                      <a:pt x="1362" y="934"/>
                    </a:lnTo>
                    <a:lnTo>
                      <a:pt x="1371" y="934"/>
                    </a:lnTo>
                    <a:lnTo>
                      <a:pt x="1352" y="934"/>
                    </a:lnTo>
                    <a:lnTo>
                      <a:pt x="1295" y="896"/>
                    </a:lnTo>
                    <a:lnTo>
                      <a:pt x="1276" y="876"/>
                    </a:lnTo>
                    <a:lnTo>
                      <a:pt x="1276" y="886"/>
                    </a:lnTo>
                    <a:lnTo>
                      <a:pt x="1286" y="896"/>
                    </a:lnTo>
                    <a:lnTo>
                      <a:pt x="1286" y="914"/>
                    </a:lnTo>
                    <a:lnTo>
                      <a:pt x="1286" y="953"/>
                    </a:lnTo>
                    <a:lnTo>
                      <a:pt x="1276" y="981"/>
                    </a:lnTo>
                    <a:lnTo>
                      <a:pt x="1276" y="991"/>
                    </a:lnTo>
                    <a:lnTo>
                      <a:pt x="1286" y="1000"/>
                    </a:lnTo>
                    <a:lnTo>
                      <a:pt x="1304" y="1010"/>
                    </a:lnTo>
                    <a:lnTo>
                      <a:pt x="1286" y="1019"/>
                    </a:lnTo>
                    <a:lnTo>
                      <a:pt x="1200" y="1000"/>
                    </a:lnTo>
                    <a:lnTo>
                      <a:pt x="1219" y="1038"/>
                    </a:lnTo>
                    <a:lnTo>
                      <a:pt x="1228" y="1057"/>
                    </a:lnTo>
                    <a:lnTo>
                      <a:pt x="1209" y="1076"/>
                    </a:lnTo>
                    <a:lnTo>
                      <a:pt x="1171" y="1076"/>
                    </a:lnTo>
                    <a:lnTo>
                      <a:pt x="1152" y="1076"/>
                    </a:lnTo>
                    <a:lnTo>
                      <a:pt x="1152" y="1105"/>
                    </a:lnTo>
                    <a:lnTo>
                      <a:pt x="1076" y="1105"/>
                    </a:lnTo>
                    <a:lnTo>
                      <a:pt x="1048" y="1096"/>
                    </a:lnTo>
                    <a:lnTo>
                      <a:pt x="1048" y="1086"/>
                    </a:lnTo>
                    <a:lnTo>
                      <a:pt x="1028" y="1067"/>
                    </a:lnTo>
                    <a:lnTo>
                      <a:pt x="1019" y="1057"/>
                    </a:lnTo>
                    <a:lnTo>
                      <a:pt x="1009" y="1057"/>
                    </a:lnTo>
                    <a:lnTo>
                      <a:pt x="990" y="1076"/>
                    </a:lnTo>
                    <a:lnTo>
                      <a:pt x="981" y="1076"/>
                    </a:lnTo>
                    <a:lnTo>
                      <a:pt x="990" y="1086"/>
                    </a:lnTo>
                    <a:lnTo>
                      <a:pt x="1009" y="1086"/>
                    </a:lnTo>
                    <a:lnTo>
                      <a:pt x="1019" y="1096"/>
                    </a:lnTo>
                    <a:lnTo>
                      <a:pt x="1019" y="1105"/>
                    </a:lnTo>
                    <a:lnTo>
                      <a:pt x="1009" y="1114"/>
                    </a:lnTo>
                    <a:lnTo>
                      <a:pt x="1009" y="1124"/>
                    </a:lnTo>
                    <a:lnTo>
                      <a:pt x="1000" y="1134"/>
                    </a:lnTo>
                    <a:lnTo>
                      <a:pt x="1019" y="1143"/>
                    </a:lnTo>
                    <a:lnTo>
                      <a:pt x="1048" y="1143"/>
                    </a:lnTo>
                    <a:lnTo>
                      <a:pt x="1057" y="1143"/>
                    </a:lnTo>
                    <a:lnTo>
                      <a:pt x="1057" y="1153"/>
                    </a:lnTo>
                    <a:lnTo>
                      <a:pt x="1048" y="1172"/>
                    </a:lnTo>
                    <a:lnTo>
                      <a:pt x="1038" y="1191"/>
                    </a:lnTo>
                    <a:lnTo>
                      <a:pt x="1028" y="1200"/>
                    </a:lnTo>
                    <a:lnTo>
                      <a:pt x="1009" y="1200"/>
                    </a:lnTo>
                    <a:lnTo>
                      <a:pt x="962" y="1172"/>
                    </a:lnTo>
                    <a:lnTo>
                      <a:pt x="943" y="1162"/>
                    </a:lnTo>
                    <a:lnTo>
                      <a:pt x="923" y="1191"/>
                    </a:lnTo>
                    <a:lnTo>
                      <a:pt x="962" y="1191"/>
                    </a:lnTo>
                    <a:lnTo>
                      <a:pt x="971" y="1200"/>
                    </a:lnTo>
                    <a:lnTo>
                      <a:pt x="981" y="1229"/>
                    </a:lnTo>
                    <a:lnTo>
                      <a:pt x="971" y="1229"/>
                    </a:lnTo>
                    <a:lnTo>
                      <a:pt x="905" y="1248"/>
                    </a:lnTo>
                    <a:lnTo>
                      <a:pt x="809" y="1238"/>
                    </a:lnTo>
                    <a:lnTo>
                      <a:pt x="800" y="1238"/>
                    </a:lnTo>
                    <a:lnTo>
                      <a:pt x="790" y="1219"/>
                    </a:lnTo>
                    <a:lnTo>
                      <a:pt x="771" y="1191"/>
                    </a:lnTo>
                    <a:lnTo>
                      <a:pt x="743" y="1172"/>
                    </a:lnTo>
                    <a:lnTo>
                      <a:pt x="695" y="1162"/>
                    </a:lnTo>
                    <a:lnTo>
                      <a:pt x="571" y="1153"/>
                    </a:lnTo>
                    <a:lnTo>
                      <a:pt x="562" y="1153"/>
                    </a:lnTo>
                    <a:lnTo>
                      <a:pt x="552" y="1143"/>
                    </a:lnTo>
                    <a:lnTo>
                      <a:pt x="543" y="1124"/>
                    </a:lnTo>
                    <a:lnTo>
                      <a:pt x="533" y="1105"/>
                    </a:lnTo>
                    <a:lnTo>
                      <a:pt x="533" y="1086"/>
                    </a:lnTo>
                    <a:lnTo>
                      <a:pt x="524" y="1076"/>
                    </a:lnTo>
                    <a:lnTo>
                      <a:pt x="495" y="1029"/>
                    </a:lnTo>
                    <a:lnTo>
                      <a:pt x="486" y="1010"/>
                    </a:lnTo>
                    <a:lnTo>
                      <a:pt x="476" y="991"/>
                    </a:lnTo>
                    <a:lnTo>
                      <a:pt x="466" y="981"/>
                    </a:lnTo>
                    <a:lnTo>
                      <a:pt x="352" y="886"/>
                    </a:lnTo>
                    <a:lnTo>
                      <a:pt x="314" y="838"/>
                    </a:lnTo>
                    <a:lnTo>
                      <a:pt x="200" y="753"/>
                    </a:lnTo>
                    <a:lnTo>
                      <a:pt x="171" y="724"/>
                    </a:lnTo>
                    <a:lnTo>
                      <a:pt x="162" y="724"/>
                    </a:lnTo>
                    <a:lnTo>
                      <a:pt x="152" y="724"/>
                    </a:lnTo>
                    <a:lnTo>
                      <a:pt x="133" y="733"/>
                    </a:lnTo>
                    <a:lnTo>
                      <a:pt x="123" y="733"/>
                    </a:lnTo>
                    <a:lnTo>
                      <a:pt x="123" y="743"/>
                    </a:lnTo>
                    <a:lnTo>
                      <a:pt x="114" y="772"/>
                    </a:lnTo>
                    <a:lnTo>
                      <a:pt x="105" y="781"/>
                    </a:lnTo>
                    <a:lnTo>
                      <a:pt x="95" y="781"/>
                    </a:lnTo>
                    <a:lnTo>
                      <a:pt x="57" y="762"/>
                    </a:lnTo>
                    <a:lnTo>
                      <a:pt x="19" y="715"/>
                    </a:lnTo>
                    <a:lnTo>
                      <a:pt x="9" y="705"/>
                    </a:lnTo>
                    <a:lnTo>
                      <a:pt x="0" y="686"/>
                    </a:lnTo>
                    <a:lnTo>
                      <a:pt x="0" y="676"/>
                    </a:lnTo>
                    <a:lnTo>
                      <a:pt x="9" y="667"/>
                    </a:lnTo>
                    <a:lnTo>
                      <a:pt x="19" y="648"/>
                    </a:lnTo>
                    <a:lnTo>
                      <a:pt x="47" y="629"/>
                    </a:lnTo>
                    <a:lnTo>
                      <a:pt x="47" y="610"/>
                    </a:lnTo>
                    <a:lnTo>
                      <a:pt x="57" y="600"/>
                    </a:lnTo>
                    <a:lnTo>
                      <a:pt x="76" y="591"/>
                    </a:lnTo>
                    <a:lnTo>
                      <a:pt x="95" y="591"/>
                    </a:lnTo>
                    <a:lnTo>
                      <a:pt x="105" y="581"/>
                    </a:lnTo>
                    <a:lnTo>
                      <a:pt x="114" y="572"/>
                    </a:lnTo>
                    <a:lnTo>
                      <a:pt x="123" y="562"/>
                    </a:lnTo>
                    <a:lnTo>
                      <a:pt x="114" y="553"/>
                    </a:lnTo>
                    <a:lnTo>
                      <a:pt x="105" y="505"/>
                    </a:lnTo>
                    <a:lnTo>
                      <a:pt x="95" y="477"/>
                    </a:lnTo>
                    <a:lnTo>
                      <a:pt x="95" y="467"/>
                    </a:lnTo>
                    <a:lnTo>
                      <a:pt x="95" y="457"/>
                    </a:lnTo>
                    <a:lnTo>
                      <a:pt x="152" y="438"/>
                    </a:lnTo>
                    <a:lnTo>
                      <a:pt x="171" y="419"/>
                    </a:lnTo>
                    <a:lnTo>
                      <a:pt x="181" y="410"/>
                    </a:lnTo>
                    <a:lnTo>
                      <a:pt x="190" y="391"/>
                    </a:lnTo>
                    <a:lnTo>
                      <a:pt x="190" y="381"/>
                    </a:lnTo>
                    <a:lnTo>
                      <a:pt x="190" y="362"/>
                    </a:lnTo>
                    <a:lnTo>
                      <a:pt x="190" y="353"/>
                    </a:lnTo>
                    <a:lnTo>
                      <a:pt x="190" y="343"/>
                    </a:lnTo>
                    <a:lnTo>
                      <a:pt x="238" y="267"/>
                    </a:lnTo>
                    <a:lnTo>
                      <a:pt x="248" y="257"/>
                    </a:lnTo>
                    <a:lnTo>
                      <a:pt x="257" y="248"/>
                    </a:lnTo>
                    <a:lnTo>
                      <a:pt x="286" y="229"/>
                    </a:lnTo>
                    <a:lnTo>
                      <a:pt x="305" y="229"/>
                    </a:lnTo>
                    <a:lnTo>
                      <a:pt x="314" y="229"/>
                    </a:lnTo>
                    <a:lnTo>
                      <a:pt x="362" y="248"/>
                    </a:lnTo>
                    <a:lnTo>
                      <a:pt x="381" y="248"/>
                    </a:lnTo>
                    <a:lnTo>
                      <a:pt x="400" y="238"/>
                    </a:lnTo>
                    <a:lnTo>
                      <a:pt x="447" y="219"/>
                    </a:lnTo>
                    <a:lnTo>
                      <a:pt x="466" y="210"/>
                    </a:lnTo>
                    <a:lnTo>
                      <a:pt x="476" y="200"/>
                    </a:lnTo>
                    <a:lnTo>
                      <a:pt x="476" y="191"/>
                    </a:lnTo>
                    <a:lnTo>
                      <a:pt x="476" y="181"/>
                    </a:lnTo>
                    <a:lnTo>
                      <a:pt x="457" y="172"/>
                    </a:lnTo>
                    <a:lnTo>
                      <a:pt x="457" y="162"/>
                    </a:lnTo>
                    <a:lnTo>
                      <a:pt x="447" y="153"/>
                    </a:lnTo>
                    <a:lnTo>
                      <a:pt x="447" y="143"/>
                    </a:lnTo>
                    <a:lnTo>
                      <a:pt x="447" y="134"/>
                    </a:lnTo>
                    <a:lnTo>
                      <a:pt x="447" y="124"/>
                    </a:lnTo>
                    <a:lnTo>
                      <a:pt x="447" y="114"/>
                    </a:lnTo>
                    <a:lnTo>
                      <a:pt x="457" y="114"/>
                    </a:lnTo>
                    <a:lnTo>
                      <a:pt x="847" y="38"/>
                    </a:lnTo>
                    <a:lnTo>
                      <a:pt x="867" y="38"/>
                    </a:lnTo>
                    <a:lnTo>
                      <a:pt x="885" y="38"/>
                    </a:lnTo>
                    <a:lnTo>
                      <a:pt x="895" y="29"/>
                    </a:lnTo>
                    <a:lnTo>
                      <a:pt x="933" y="0"/>
                    </a:lnTo>
                    <a:lnTo>
                      <a:pt x="1009" y="1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04" name="Freeform 10">
                <a:extLst>
                  <a:ext uri="{FF2B5EF4-FFF2-40B4-BE49-F238E27FC236}">
                    <a16:creationId xmlns:a16="http://schemas.microsoft.com/office/drawing/2014/main" id="{430A399D-1943-7E47-9D2D-D794FFD21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9188" y="7369175"/>
                <a:ext cx="542925" cy="546100"/>
              </a:xfrm>
              <a:custGeom>
                <a:avLst/>
                <a:gdLst>
                  <a:gd name="T0" fmla="*/ 484162 w 1506"/>
                  <a:gd name="T1" fmla="*/ 17302 h 1515"/>
                  <a:gd name="T2" fmla="*/ 497862 w 1506"/>
                  <a:gd name="T3" fmla="*/ 92639 h 1515"/>
                  <a:gd name="T4" fmla="*/ 504711 w 1506"/>
                  <a:gd name="T5" fmla="*/ 116790 h 1515"/>
                  <a:gd name="T6" fmla="*/ 518410 w 1506"/>
                  <a:gd name="T7" fmla="*/ 137336 h 1515"/>
                  <a:gd name="T8" fmla="*/ 528865 w 1506"/>
                  <a:gd name="T9" fmla="*/ 140941 h 1515"/>
                  <a:gd name="T10" fmla="*/ 538959 w 1506"/>
                  <a:gd name="T11" fmla="*/ 157882 h 1515"/>
                  <a:gd name="T12" fmla="*/ 538959 w 1506"/>
                  <a:gd name="T13" fmla="*/ 195731 h 1515"/>
                  <a:gd name="T14" fmla="*/ 528865 w 1506"/>
                  <a:gd name="T15" fmla="*/ 229975 h 1515"/>
                  <a:gd name="T16" fmla="*/ 508316 w 1506"/>
                  <a:gd name="T17" fmla="*/ 247277 h 1515"/>
                  <a:gd name="T18" fmla="*/ 480557 w 1506"/>
                  <a:gd name="T19" fmla="*/ 271428 h 1515"/>
                  <a:gd name="T20" fmla="*/ 463613 w 1506"/>
                  <a:gd name="T21" fmla="*/ 298823 h 1515"/>
                  <a:gd name="T22" fmla="*/ 443064 w 1506"/>
                  <a:gd name="T23" fmla="*/ 367311 h 1515"/>
                  <a:gd name="T24" fmla="*/ 460008 w 1506"/>
                  <a:gd name="T25" fmla="*/ 394706 h 1515"/>
                  <a:gd name="T26" fmla="*/ 463613 w 1506"/>
                  <a:gd name="T27" fmla="*/ 415613 h 1515"/>
                  <a:gd name="T28" fmla="*/ 484162 w 1506"/>
                  <a:gd name="T29" fmla="*/ 446252 h 1515"/>
                  <a:gd name="T30" fmla="*/ 470463 w 1506"/>
                  <a:gd name="T31" fmla="*/ 487705 h 1515"/>
                  <a:gd name="T32" fmla="*/ 446309 w 1506"/>
                  <a:gd name="T33" fmla="*/ 518344 h 1515"/>
                  <a:gd name="T34" fmla="*/ 412061 w 1506"/>
                  <a:gd name="T35" fmla="*/ 525193 h 1515"/>
                  <a:gd name="T36" fmla="*/ 367358 w 1506"/>
                  <a:gd name="T37" fmla="*/ 504647 h 1515"/>
                  <a:gd name="T38" fmla="*/ 350414 w 1506"/>
                  <a:gd name="T39" fmla="*/ 511496 h 1515"/>
                  <a:gd name="T40" fmla="*/ 298861 w 1506"/>
                  <a:gd name="T41" fmla="*/ 515100 h 1515"/>
                  <a:gd name="T42" fmla="*/ 277952 w 1506"/>
                  <a:gd name="T43" fmla="*/ 521949 h 1515"/>
                  <a:gd name="T44" fmla="*/ 219910 w 1506"/>
                  <a:gd name="T45" fmla="*/ 545740 h 1515"/>
                  <a:gd name="T46" fmla="*/ 151053 w 1506"/>
                  <a:gd name="T47" fmla="*/ 525193 h 1515"/>
                  <a:gd name="T48" fmla="*/ 140598 w 1506"/>
                  <a:gd name="T49" fmla="*/ 518344 h 1515"/>
                  <a:gd name="T50" fmla="*/ 123654 w 1506"/>
                  <a:gd name="T51" fmla="*/ 525193 h 1515"/>
                  <a:gd name="T52" fmla="*/ 113200 w 1506"/>
                  <a:gd name="T53" fmla="*/ 521949 h 1515"/>
                  <a:gd name="T54" fmla="*/ 96256 w 1506"/>
                  <a:gd name="T55" fmla="*/ 518344 h 1515"/>
                  <a:gd name="T56" fmla="*/ 109955 w 1506"/>
                  <a:gd name="T57" fmla="*/ 504647 h 1515"/>
                  <a:gd name="T58" fmla="*/ 126899 w 1506"/>
                  <a:gd name="T59" fmla="*/ 508251 h 1515"/>
                  <a:gd name="T60" fmla="*/ 134109 w 1506"/>
                  <a:gd name="T61" fmla="*/ 494554 h 1515"/>
                  <a:gd name="T62" fmla="*/ 120049 w 1506"/>
                  <a:gd name="T63" fmla="*/ 453461 h 1515"/>
                  <a:gd name="T64" fmla="*/ 151053 w 1506"/>
                  <a:gd name="T65" fmla="*/ 415613 h 1515"/>
                  <a:gd name="T66" fmla="*/ 154658 w 1506"/>
                  <a:gd name="T67" fmla="*/ 388218 h 1515"/>
                  <a:gd name="T68" fmla="*/ 137354 w 1506"/>
                  <a:gd name="T69" fmla="*/ 374160 h 1515"/>
                  <a:gd name="T70" fmla="*/ 120049 w 1506"/>
                  <a:gd name="T71" fmla="*/ 364067 h 1515"/>
                  <a:gd name="T72" fmla="*/ 123654 w 1506"/>
                  <a:gd name="T73" fmla="*/ 350369 h 1515"/>
                  <a:gd name="T74" fmla="*/ 103105 w 1506"/>
                  <a:gd name="T75" fmla="*/ 308916 h 1515"/>
                  <a:gd name="T76" fmla="*/ 92651 w 1506"/>
                  <a:gd name="T77" fmla="*/ 285125 h 1515"/>
                  <a:gd name="T78" fmla="*/ 85801 w 1506"/>
                  <a:gd name="T79" fmla="*/ 274672 h 1515"/>
                  <a:gd name="T80" fmla="*/ 78951 w 1506"/>
                  <a:gd name="T81" fmla="*/ 250882 h 1515"/>
                  <a:gd name="T82" fmla="*/ 65252 w 1506"/>
                  <a:gd name="T83" fmla="*/ 229975 h 1515"/>
                  <a:gd name="T84" fmla="*/ 31004 w 1506"/>
                  <a:gd name="T85" fmla="*/ 171580 h 1515"/>
                  <a:gd name="T86" fmla="*/ 17304 w 1506"/>
                  <a:gd name="T87" fmla="*/ 134092 h 1515"/>
                  <a:gd name="T88" fmla="*/ 51553 w 1506"/>
                  <a:gd name="T89" fmla="*/ 130487 h 1515"/>
                  <a:gd name="T90" fmla="*/ 58402 w 1506"/>
                  <a:gd name="T91" fmla="*/ 144185 h 1515"/>
                  <a:gd name="T92" fmla="*/ 72102 w 1506"/>
                  <a:gd name="T93" fmla="*/ 144185 h 1515"/>
                  <a:gd name="T94" fmla="*/ 92651 w 1506"/>
                  <a:gd name="T95" fmla="*/ 140941 h 1515"/>
                  <a:gd name="T96" fmla="*/ 85801 w 1506"/>
                  <a:gd name="T97" fmla="*/ 116790 h 1515"/>
                  <a:gd name="T98" fmla="*/ 44703 w 1506"/>
                  <a:gd name="T99" fmla="*/ 58395 h 1515"/>
                  <a:gd name="T100" fmla="*/ 113200 w 1506"/>
                  <a:gd name="T101" fmla="*/ 41453 h 1515"/>
                  <a:gd name="T102" fmla="*/ 123654 w 1506"/>
                  <a:gd name="T103" fmla="*/ 37849 h 1515"/>
                  <a:gd name="T104" fmla="*/ 137354 w 1506"/>
                  <a:gd name="T105" fmla="*/ 55151 h 1515"/>
                  <a:gd name="T106" fmla="*/ 134109 w 1506"/>
                  <a:gd name="T107" fmla="*/ 68848 h 1515"/>
                  <a:gd name="T108" fmla="*/ 144203 w 1506"/>
                  <a:gd name="T109" fmla="*/ 78941 h 1515"/>
                  <a:gd name="T110" fmla="*/ 188906 w 1506"/>
                  <a:gd name="T111" fmla="*/ 96243 h 1515"/>
                  <a:gd name="T112" fmla="*/ 209455 w 1506"/>
                  <a:gd name="T113" fmla="*/ 78941 h 1515"/>
                  <a:gd name="T114" fmla="*/ 247308 w 1506"/>
                  <a:gd name="T115" fmla="*/ 55151 h 1515"/>
                  <a:gd name="T116" fmla="*/ 391512 w 1506"/>
                  <a:gd name="T117" fmla="*/ 31000 h 1515"/>
                  <a:gd name="T118" fmla="*/ 408456 w 1506"/>
                  <a:gd name="T119" fmla="*/ 13698 h 1515"/>
                  <a:gd name="T120" fmla="*/ 418910 w 1506"/>
                  <a:gd name="T121" fmla="*/ 3605 h 1515"/>
                  <a:gd name="T122" fmla="*/ 436215 w 1506"/>
                  <a:gd name="T123" fmla="*/ 10453 h 15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506" h="1515">
                    <a:moveTo>
                      <a:pt x="1210" y="29"/>
                    </a:moveTo>
                    <a:lnTo>
                      <a:pt x="1286" y="29"/>
                    </a:lnTo>
                    <a:lnTo>
                      <a:pt x="1315" y="29"/>
                    </a:lnTo>
                    <a:lnTo>
                      <a:pt x="1343" y="48"/>
                    </a:lnTo>
                    <a:lnTo>
                      <a:pt x="1476" y="86"/>
                    </a:lnTo>
                    <a:lnTo>
                      <a:pt x="1429" y="153"/>
                    </a:lnTo>
                    <a:lnTo>
                      <a:pt x="1419" y="172"/>
                    </a:lnTo>
                    <a:lnTo>
                      <a:pt x="1381" y="257"/>
                    </a:lnTo>
                    <a:lnTo>
                      <a:pt x="1381" y="267"/>
                    </a:lnTo>
                    <a:lnTo>
                      <a:pt x="1381" y="277"/>
                    </a:lnTo>
                    <a:lnTo>
                      <a:pt x="1400" y="305"/>
                    </a:lnTo>
                    <a:lnTo>
                      <a:pt x="1400" y="324"/>
                    </a:lnTo>
                    <a:lnTo>
                      <a:pt x="1410" y="343"/>
                    </a:lnTo>
                    <a:lnTo>
                      <a:pt x="1410" y="353"/>
                    </a:lnTo>
                    <a:lnTo>
                      <a:pt x="1419" y="372"/>
                    </a:lnTo>
                    <a:lnTo>
                      <a:pt x="1438" y="381"/>
                    </a:lnTo>
                    <a:lnTo>
                      <a:pt x="1448" y="381"/>
                    </a:lnTo>
                    <a:lnTo>
                      <a:pt x="1457" y="391"/>
                    </a:lnTo>
                    <a:lnTo>
                      <a:pt x="1467" y="391"/>
                    </a:lnTo>
                    <a:lnTo>
                      <a:pt x="1476" y="391"/>
                    </a:lnTo>
                    <a:lnTo>
                      <a:pt x="1486" y="400"/>
                    </a:lnTo>
                    <a:lnTo>
                      <a:pt x="1495" y="438"/>
                    </a:lnTo>
                    <a:lnTo>
                      <a:pt x="1505" y="467"/>
                    </a:lnTo>
                    <a:lnTo>
                      <a:pt x="1505" y="496"/>
                    </a:lnTo>
                    <a:lnTo>
                      <a:pt x="1505" y="515"/>
                    </a:lnTo>
                    <a:lnTo>
                      <a:pt x="1495" y="543"/>
                    </a:lnTo>
                    <a:lnTo>
                      <a:pt x="1486" y="572"/>
                    </a:lnTo>
                    <a:lnTo>
                      <a:pt x="1486" y="619"/>
                    </a:lnTo>
                    <a:lnTo>
                      <a:pt x="1467" y="638"/>
                    </a:lnTo>
                    <a:lnTo>
                      <a:pt x="1448" y="638"/>
                    </a:lnTo>
                    <a:lnTo>
                      <a:pt x="1429" y="648"/>
                    </a:lnTo>
                    <a:lnTo>
                      <a:pt x="1410" y="686"/>
                    </a:lnTo>
                    <a:lnTo>
                      <a:pt x="1381" y="724"/>
                    </a:lnTo>
                    <a:lnTo>
                      <a:pt x="1362" y="734"/>
                    </a:lnTo>
                    <a:lnTo>
                      <a:pt x="1353" y="743"/>
                    </a:lnTo>
                    <a:lnTo>
                      <a:pt x="1333" y="753"/>
                    </a:lnTo>
                    <a:lnTo>
                      <a:pt x="1324" y="772"/>
                    </a:lnTo>
                    <a:lnTo>
                      <a:pt x="1324" y="800"/>
                    </a:lnTo>
                    <a:lnTo>
                      <a:pt x="1315" y="810"/>
                    </a:lnTo>
                    <a:lnTo>
                      <a:pt x="1286" y="829"/>
                    </a:lnTo>
                    <a:lnTo>
                      <a:pt x="1257" y="867"/>
                    </a:lnTo>
                    <a:lnTo>
                      <a:pt x="1238" y="915"/>
                    </a:lnTo>
                    <a:lnTo>
                      <a:pt x="1238" y="972"/>
                    </a:lnTo>
                    <a:lnTo>
                      <a:pt x="1229" y="1019"/>
                    </a:lnTo>
                    <a:lnTo>
                      <a:pt x="1229" y="1038"/>
                    </a:lnTo>
                    <a:lnTo>
                      <a:pt x="1238" y="1057"/>
                    </a:lnTo>
                    <a:lnTo>
                      <a:pt x="1248" y="1077"/>
                    </a:lnTo>
                    <a:lnTo>
                      <a:pt x="1276" y="1095"/>
                    </a:lnTo>
                    <a:lnTo>
                      <a:pt x="1286" y="1105"/>
                    </a:lnTo>
                    <a:lnTo>
                      <a:pt x="1286" y="1124"/>
                    </a:lnTo>
                    <a:lnTo>
                      <a:pt x="1286" y="1134"/>
                    </a:lnTo>
                    <a:lnTo>
                      <a:pt x="1286" y="1153"/>
                    </a:lnTo>
                    <a:lnTo>
                      <a:pt x="1295" y="1162"/>
                    </a:lnTo>
                    <a:lnTo>
                      <a:pt x="1305" y="1172"/>
                    </a:lnTo>
                    <a:lnTo>
                      <a:pt x="1315" y="1191"/>
                    </a:lnTo>
                    <a:lnTo>
                      <a:pt x="1343" y="1238"/>
                    </a:lnTo>
                    <a:lnTo>
                      <a:pt x="1353" y="1258"/>
                    </a:lnTo>
                    <a:lnTo>
                      <a:pt x="1353" y="1286"/>
                    </a:lnTo>
                    <a:lnTo>
                      <a:pt x="1343" y="1305"/>
                    </a:lnTo>
                    <a:lnTo>
                      <a:pt x="1305" y="1353"/>
                    </a:lnTo>
                    <a:lnTo>
                      <a:pt x="1286" y="1353"/>
                    </a:lnTo>
                    <a:lnTo>
                      <a:pt x="1276" y="1362"/>
                    </a:lnTo>
                    <a:lnTo>
                      <a:pt x="1248" y="1429"/>
                    </a:lnTo>
                    <a:lnTo>
                      <a:pt x="1238" y="1438"/>
                    </a:lnTo>
                    <a:lnTo>
                      <a:pt x="1219" y="1457"/>
                    </a:lnTo>
                    <a:lnTo>
                      <a:pt x="1210" y="1457"/>
                    </a:lnTo>
                    <a:lnTo>
                      <a:pt x="1162" y="1457"/>
                    </a:lnTo>
                    <a:lnTo>
                      <a:pt x="1143" y="1457"/>
                    </a:lnTo>
                    <a:lnTo>
                      <a:pt x="1114" y="1448"/>
                    </a:lnTo>
                    <a:lnTo>
                      <a:pt x="1067" y="1410"/>
                    </a:lnTo>
                    <a:lnTo>
                      <a:pt x="1048" y="1400"/>
                    </a:lnTo>
                    <a:lnTo>
                      <a:pt x="1019" y="1400"/>
                    </a:lnTo>
                    <a:lnTo>
                      <a:pt x="1010" y="1400"/>
                    </a:lnTo>
                    <a:lnTo>
                      <a:pt x="991" y="1410"/>
                    </a:lnTo>
                    <a:lnTo>
                      <a:pt x="981" y="1419"/>
                    </a:lnTo>
                    <a:lnTo>
                      <a:pt x="972" y="1419"/>
                    </a:lnTo>
                    <a:lnTo>
                      <a:pt x="943" y="1410"/>
                    </a:lnTo>
                    <a:lnTo>
                      <a:pt x="848" y="1419"/>
                    </a:lnTo>
                    <a:lnTo>
                      <a:pt x="829" y="1419"/>
                    </a:lnTo>
                    <a:lnTo>
                      <a:pt x="829" y="1429"/>
                    </a:lnTo>
                    <a:lnTo>
                      <a:pt x="819" y="1438"/>
                    </a:lnTo>
                    <a:lnTo>
                      <a:pt x="810" y="1448"/>
                    </a:lnTo>
                    <a:lnTo>
                      <a:pt x="800" y="1457"/>
                    </a:lnTo>
                    <a:lnTo>
                      <a:pt x="771" y="1448"/>
                    </a:lnTo>
                    <a:lnTo>
                      <a:pt x="743" y="1457"/>
                    </a:lnTo>
                    <a:lnTo>
                      <a:pt x="676" y="1505"/>
                    </a:lnTo>
                    <a:lnTo>
                      <a:pt x="657" y="1505"/>
                    </a:lnTo>
                    <a:lnTo>
                      <a:pt x="610" y="1514"/>
                    </a:lnTo>
                    <a:lnTo>
                      <a:pt x="591" y="1505"/>
                    </a:lnTo>
                    <a:lnTo>
                      <a:pt x="467" y="1467"/>
                    </a:lnTo>
                    <a:lnTo>
                      <a:pt x="429" y="1467"/>
                    </a:lnTo>
                    <a:lnTo>
                      <a:pt x="419" y="1457"/>
                    </a:lnTo>
                    <a:lnTo>
                      <a:pt x="410" y="1457"/>
                    </a:lnTo>
                    <a:lnTo>
                      <a:pt x="400" y="1448"/>
                    </a:lnTo>
                    <a:lnTo>
                      <a:pt x="390" y="1438"/>
                    </a:lnTo>
                    <a:lnTo>
                      <a:pt x="372" y="1438"/>
                    </a:lnTo>
                    <a:lnTo>
                      <a:pt x="362" y="1438"/>
                    </a:lnTo>
                    <a:lnTo>
                      <a:pt x="352" y="1448"/>
                    </a:lnTo>
                    <a:lnTo>
                      <a:pt x="343" y="1457"/>
                    </a:lnTo>
                    <a:lnTo>
                      <a:pt x="333" y="1457"/>
                    </a:lnTo>
                    <a:lnTo>
                      <a:pt x="324" y="1457"/>
                    </a:lnTo>
                    <a:lnTo>
                      <a:pt x="314" y="1448"/>
                    </a:lnTo>
                    <a:lnTo>
                      <a:pt x="295" y="1457"/>
                    </a:lnTo>
                    <a:lnTo>
                      <a:pt x="286" y="1467"/>
                    </a:lnTo>
                    <a:lnTo>
                      <a:pt x="276" y="1467"/>
                    </a:lnTo>
                    <a:lnTo>
                      <a:pt x="267" y="1438"/>
                    </a:lnTo>
                    <a:lnTo>
                      <a:pt x="286" y="1400"/>
                    </a:lnTo>
                    <a:lnTo>
                      <a:pt x="295" y="1400"/>
                    </a:lnTo>
                    <a:lnTo>
                      <a:pt x="305" y="1400"/>
                    </a:lnTo>
                    <a:lnTo>
                      <a:pt x="314" y="1410"/>
                    </a:lnTo>
                    <a:lnTo>
                      <a:pt x="324" y="1419"/>
                    </a:lnTo>
                    <a:lnTo>
                      <a:pt x="343" y="1419"/>
                    </a:lnTo>
                    <a:lnTo>
                      <a:pt x="352" y="1410"/>
                    </a:lnTo>
                    <a:lnTo>
                      <a:pt x="362" y="1400"/>
                    </a:lnTo>
                    <a:lnTo>
                      <a:pt x="362" y="1381"/>
                    </a:lnTo>
                    <a:lnTo>
                      <a:pt x="362" y="1372"/>
                    </a:lnTo>
                    <a:lnTo>
                      <a:pt x="372" y="1372"/>
                    </a:lnTo>
                    <a:lnTo>
                      <a:pt x="381" y="1381"/>
                    </a:lnTo>
                    <a:lnTo>
                      <a:pt x="372" y="1353"/>
                    </a:lnTo>
                    <a:lnTo>
                      <a:pt x="343" y="1296"/>
                    </a:lnTo>
                    <a:lnTo>
                      <a:pt x="333" y="1258"/>
                    </a:lnTo>
                    <a:lnTo>
                      <a:pt x="343" y="1219"/>
                    </a:lnTo>
                    <a:lnTo>
                      <a:pt x="362" y="1191"/>
                    </a:lnTo>
                    <a:lnTo>
                      <a:pt x="410" y="1162"/>
                    </a:lnTo>
                    <a:lnTo>
                      <a:pt x="419" y="1153"/>
                    </a:lnTo>
                    <a:lnTo>
                      <a:pt x="429" y="1134"/>
                    </a:lnTo>
                    <a:lnTo>
                      <a:pt x="429" y="1115"/>
                    </a:lnTo>
                    <a:lnTo>
                      <a:pt x="429" y="1095"/>
                    </a:lnTo>
                    <a:lnTo>
                      <a:pt x="429" y="1077"/>
                    </a:lnTo>
                    <a:lnTo>
                      <a:pt x="419" y="1057"/>
                    </a:lnTo>
                    <a:lnTo>
                      <a:pt x="410" y="1057"/>
                    </a:lnTo>
                    <a:lnTo>
                      <a:pt x="400" y="1029"/>
                    </a:lnTo>
                    <a:lnTo>
                      <a:pt x="381" y="1038"/>
                    </a:lnTo>
                    <a:lnTo>
                      <a:pt x="372" y="1038"/>
                    </a:lnTo>
                    <a:lnTo>
                      <a:pt x="362" y="1010"/>
                    </a:lnTo>
                    <a:lnTo>
                      <a:pt x="352" y="1010"/>
                    </a:lnTo>
                    <a:lnTo>
                      <a:pt x="333" y="1010"/>
                    </a:lnTo>
                    <a:lnTo>
                      <a:pt x="324" y="991"/>
                    </a:lnTo>
                    <a:lnTo>
                      <a:pt x="333" y="991"/>
                    </a:lnTo>
                    <a:lnTo>
                      <a:pt x="343" y="981"/>
                    </a:lnTo>
                    <a:lnTo>
                      <a:pt x="343" y="972"/>
                    </a:lnTo>
                    <a:lnTo>
                      <a:pt x="343" y="953"/>
                    </a:lnTo>
                    <a:lnTo>
                      <a:pt x="333" y="905"/>
                    </a:lnTo>
                    <a:lnTo>
                      <a:pt x="314" y="877"/>
                    </a:lnTo>
                    <a:lnTo>
                      <a:pt x="286" y="857"/>
                    </a:lnTo>
                    <a:lnTo>
                      <a:pt x="267" y="839"/>
                    </a:lnTo>
                    <a:lnTo>
                      <a:pt x="257" y="819"/>
                    </a:lnTo>
                    <a:lnTo>
                      <a:pt x="257" y="800"/>
                    </a:lnTo>
                    <a:lnTo>
                      <a:pt x="257" y="791"/>
                    </a:lnTo>
                    <a:lnTo>
                      <a:pt x="248" y="781"/>
                    </a:lnTo>
                    <a:lnTo>
                      <a:pt x="248" y="772"/>
                    </a:lnTo>
                    <a:lnTo>
                      <a:pt x="238" y="772"/>
                    </a:lnTo>
                    <a:lnTo>
                      <a:pt x="238" y="762"/>
                    </a:lnTo>
                    <a:lnTo>
                      <a:pt x="229" y="753"/>
                    </a:lnTo>
                    <a:lnTo>
                      <a:pt x="219" y="734"/>
                    </a:lnTo>
                    <a:lnTo>
                      <a:pt x="219" y="714"/>
                    </a:lnTo>
                    <a:lnTo>
                      <a:pt x="219" y="696"/>
                    </a:lnTo>
                    <a:lnTo>
                      <a:pt x="200" y="686"/>
                    </a:lnTo>
                    <a:lnTo>
                      <a:pt x="191" y="676"/>
                    </a:lnTo>
                    <a:lnTo>
                      <a:pt x="181" y="667"/>
                    </a:lnTo>
                    <a:lnTo>
                      <a:pt x="181" y="638"/>
                    </a:lnTo>
                    <a:lnTo>
                      <a:pt x="181" y="629"/>
                    </a:lnTo>
                    <a:lnTo>
                      <a:pt x="114" y="543"/>
                    </a:lnTo>
                    <a:lnTo>
                      <a:pt x="105" y="534"/>
                    </a:lnTo>
                    <a:lnTo>
                      <a:pt x="86" y="476"/>
                    </a:lnTo>
                    <a:lnTo>
                      <a:pt x="76" y="467"/>
                    </a:lnTo>
                    <a:lnTo>
                      <a:pt x="67" y="419"/>
                    </a:lnTo>
                    <a:lnTo>
                      <a:pt x="67" y="410"/>
                    </a:lnTo>
                    <a:lnTo>
                      <a:pt x="48" y="372"/>
                    </a:lnTo>
                    <a:lnTo>
                      <a:pt x="38" y="343"/>
                    </a:lnTo>
                    <a:lnTo>
                      <a:pt x="9" y="324"/>
                    </a:lnTo>
                    <a:lnTo>
                      <a:pt x="0" y="305"/>
                    </a:lnTo>
                    <a:lnTo>
                      <a:pt x="143" y="362"/>
                    </a:lnTo>
                    <a:lnTo>
                      <a:pt x="143" y="372"/>
                    </a:lnTo>
                    <a:lnTo>
                      <a:pt x="152" y="391"/>
                    </a:lnTo>
                    <a:lnTo>
                      <a:pt x="162" y="391"/>
                    </a:lnTo>
                    <a:lnTo>
                      <a:pt x="162" y="400"/>
                    </a:lnTo>
                    <a:lnTo>
                      <a:pt x="172" y="410"/>
                    </a:lnTo>
                    <a:lnTo>
                      <a:pt x="181" y="410"/>
                    </a:lnTo>
                    <a:lnTo>
                      <a:pt x="191" y="410"/>
                    </a:lnTo>
                    <a:lnTo>
                      <a:pt x="200" y="400"/>
                    </a:lnTo>
                    <a:lnTo>
                      <a:pt x="229" y="410"/>
                    </a:lnTo>
                    <a:lnTo>
                      <a:pt x="248" y="400"/>
                    </a:lnTo>
                    <a:lnTo>
                      <a:pt x="257" y="391"/>
                    </a:lnTo>
                    <a:lnTo>
                      <a:pt x="267" y="372"/>
                    </a:lnTo>
                    <a:lnTo>
                      <a:pt x="276" y="353"/>
                    </a:lnTo>
                    <a:lnTo>
                      <a:pt x="267" y="343"/>
                    </a:lnTo>
                    <a:lnTo>
                      <a:pt x="238" y="324"/>
                    </a:lnTo>
                    <a:lnTo>
                      <a:pt x="219" y="295"/>
                    </a:lnTo>
                    <a:lnTo>
                      <a:pt x="200" y="238"/>
                    </a:lnTo>
                    <a:lnTo>
                      <a:pt x="143" y="191"/>
                    </a:lnTo>
                    <a:lnTo>
                      <a:pt x="124" y="162"/>
                    </a:lnTo>
                    <a:lnTo>
                      <a:pt x="152" y="115"/>
                    </a:lnTo>
                    <a:lnTo>
                      <a:pt x="191" y="95"/>
                    </a:lnTo>
                    <a:lnTo>
                      <a:pt x="276" y="134"/>
                    </a:lnTo>
                    <a:lnTo>
                      <a:pt x="314" y="115"/>
                    </a:lnTo>
                    <a:lnTo>
                      <a:pt x="324" y="95"/>
                    </a:lnTo>
                    <a:lnTo>
                      <a:pt x="343" y="105"/>
                    </a:lnTo>
                    <a:lnTo>
                      <a:pt x="372" y="134"/>
                    </a:lnTo>
                    <a:lnTo>
                      <a:pt x="381" y="143"/>
                    </a:lnTo>
                    <a:lnTo>
                      <a:pt x="381" y="153"/>
                    </a:lnTo>
                    <a:lnTo>
                      <a:pt x="381" y="162"/>
                    </a:lnTo>
                    <a:lnTo>
                      <a:pt x="381" y="172"/>
                    </a:lnTo>
                    <a:lnTo>
                      <a:pt x="372" y="181"/>
                    </a:lnTo>
                    <a:lnTo>
                      <a:pt x="372" y="191"/>
                    </a:lnTo>
                    <a:lnTo>
                      <a:pt x="372" y="200"/>
                    </a:lnTo>
                    <a:lnTo>
                      <a:pt x="372" y="210"/>
                    </a:lnTo>
                    <a:lnTo>
                      <a:pt x="381" y="210"/>
                    </a:lnTo>
                    <a:lnTo>
                      <a:pt x="400" y="219"/>
                    </a:lnTo>
                    <a:lnTo>
                      <a:pt x="495" y="238"/>
                    </a:lnTo>
                    <a:lnTo>
                      <a:pt x="505" y="248"/>
                    </a:lnTo>
                    <a:lnTo>
                      <a:pt x="514" y="257"/>
                    </a:lnTo>
                    <a:lnTo>
                      <a:pt x="524" y="267"/>
                    </a:lnTo>
                    <a:lnTo>
                      <a:pt x="533" y="267"/>
                    </a:lnTo>
                    <a:lnTo>
                      <a:pt x="553" y="257"/>
                    </a:lnTo>
                    <a:lnTo>
                      <a:pt x="571" y="238"/>
                    </a:lnTo>
                    <a:lnTo>
                      <a:pt x="581" y="219"/>
                    </a:lnTo>
                    <a:lnTo>
                      <a:pt x="600" y="210"/>
                    </a:lnTo>
                    <a:lnTo>
                      <a:pt x="619" y="191"/>
                    </a:lnTo>
                    <a:lnTo>
                      <a:pt x="667" y="162"/>
                    </a:lnTo>
                    <a:lnTo>
                      <a:pt x="686" y="153"/>
                    </a:lnTo>
                    <a:lnTo>
                      <a:pt x="705" y="153"/>
                    </a:lnTo>
                    <a:lnTo>
                      <a:pt x="743" y="153"/>
                    </a:lnTo>
                    <a:lnTo>
                      <a:pt x="800" y="153"/>
                    </a:lnTo>
                    <a:lnTo>
                      <a:pt x="1086" y="86"/>
                    </a:lnTo>
                    <a:lnTo>
                      <a:pt x="1114" y="77"/>
                    </a:lnTo>
                    <a:lnTo>
                      <a:pt x="1124" y="67"/>
                    </a:lnTo>
                    <a:lnTo>
                      <a:pt x="1124" y="57"/>
                    </a:lnTo>
                    <a:lnTo>
                      <a:pt x="1133" y="38"/>
                    </a:lnTo>
                    <a:lnTo>
                      <a:pt x="1143" y="29"/>
                    </a:lnTo>
                    <a:lnTo>
                      <a:pt x="1152" y="10"/>
                    </a:lnTo>
                    <a:lnTo>
                      <a:pt x="1162" y="10"/>
                    </a:lnTo>
                    <a:lnTo>
                      <a:pt x="1172" y="0"/>
                    </a:lnTo>
                    <a:lnTo>
                      <a:pt x="1181" y="10"/>
                    </a:lnTo>
                    <a:lnTo>
                      <a:pt x="1200" y="29"/>
                    </a:lnTo>
                    <a:lnTo>
                      <a:pt x="1210" y="2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05" name="Freeform 11">
                <a:extLst>
                  <a:ext uri="{FF2B5EF4-FFF2-40B4-BE49-F238E27FC236}">
                    <a16:creationId xmlns:a16="http://schemas.microsoft.com/office/drawing/2014/main" id="{8EE45EC0-3195-2F45-8B78-428E1E49B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4013" y="6196013"/>
                <a:ext cx="635000" cy="627062"/>
              </a:xfrm>
              <a:custGeom>
                <a:avLst/>
                <a:gdLst>
                  <a:gd name="T0" fmla="*/ 576290 w 1763"/>
                  <a:gd name="T1" fmla="*/ 356318 h 1744"/>
                  <a:gd name="T2" fmla="*/ 600423 w 1763"/>
                  <a:gd name="T3" fmla="*/ 335823 h 1744"/>
                  <a:gd name="T4" fmla="*/ 573049 w 1763"/>
                  <a:gd name="T5" fmla="*/ 342295 h 1744"/>
                  <a:gd name="T6" fmla="*/ 589977 w 1763"/>
                  <a:gd name="T7" fmla="*/ 311733 h 1744"/>
                  <a:gd name="T8" fmla="*/ 579892 w 1763"/>
                  <a:gd name="T9" fmla="*/ 301306 h 1744"/>
                  <a:gd name="T10" fmla="*/ 535230 w 1763"/>
                  <a:gd name="T11" fmla="*/ 263553 h 1744"/>
                  <a:gd name="T12" fmla="*/ 593579 w 1763"/>
                  <a:gd name="T13" fmla="*/ 277216 h 1744"/>
                  <a:gd name="T14" fmla="*/ 634640 w 1763"/>
                  <a:gd name="T15" fmla="*/ 253485 h 1744"/>
                  <a:gd name="T16" fmla="*/ 603664 w 1763"/>
                  <a:gd name="T17" fmla="*/ 222564 h 1744"/>
                  <a:gd name="T18" fmla="*/ 586736 w 1763"/>
                  <a:gd name="T19" fmla="*/ 195238 h 1744"/>
                  <a:gd name="T20" fmla="*/ 559362 w 1763"/>
                  <a:gd name="T21" fmla="*/ 188406 h 1744"/>
                  <a:gd name="T22" fmla="*/ 501012 w 1763"/>
                  <a:gd name="T23" fmla="*/ 195238 h 1744"/>
                  <a:gd name="T24" fmla="*/ 490567 w 1763"/>
                  <a:gd name="T25" fmla="*/ 188406 h 1744"/>
                  <a:gd name="T26" fmla="*/ 452748 w 1763"/>
                  <a:gd name="T27" fmla="*/ 191642 h 1744"/>
                  <a:gd name="T28" fmla="*/ 456350 w 1763"/>
                  <a:gd name="T29" fmla="*/ 184811 h 1744"/>
                  <a:gd name="T30" fmla="*/ 545675 w 1763"/>
                  <a:gd name="T31" fmla="*/ 177979 h 1744"/>
                  <a:gd name="T32" fmla="*/ 511098 w 1763"/>
                  <a:gd name="T33" fmla="*/ 154249 h 1744"/>
                  <a:gd name="T34" fmla="*/ 483724 w 1763"/>
                  <a:gd name="T35" fmla="*/ 109664 h 1744"/>
                  <a:gd name="T36" fmla="*/ 367025 w 1763"/>
                  <a:gd name="T37" fmla="*/ 0 h 1744"/>
                  <a:gd name="T38" fmla="*/ 343253 w 1763"/>
                  <a:gd name="T39" fmla="*/ 20495 h 1744"/>
                  <a:gd name="T40" fmla="*/ 294989 w 1763"/>
                  <a:gd name="T41" fmla="*/ 30922 h 1744"/>
                  <a:gd name="T42" fmla="*/ 253928 w 1763"/>
                  <a:gd name="T43" fmla="*/ 82338 h 1744"/>
                  <a:gd name="T44" fmla="*/ 178290 w 1763"/>
                  <a:gd name="T45" fmla="*/ 106068 h 1744"/>
                  <a:gd name="T46" fmla="*/ 0 w 1763"/>
                  <a:gd name="T47" fmla="*/ 383644 h 1744"/>
                  <a:gd name="T48" fmla="*/ 120301 w 1763"/>
                  <a:gd name="T49" fmla="*/ 435060 h 1744"/>
                  <a:gd name="T50" fmla="*/ 147674 w 1763"/>
                  <a:gd name="T51" fmla="*/ 421397 h 1744"/>
                  <a:gd name="T52" fmla="*/ 168205 w 1763"/>
                  <a:gd name="T53" fmla="*/ 476049 h 1744"/>
                  <a:gd name="T54" fmla="*/ 154518 w 1763"/>
                  <a:gd name="T55" fmla="*/ 492948 h 1744"/>
                  <a:gd name="T56" fmla="*/ 150916 w 1763"/>
                  <a:gd name="T57" fmla="*/ 520634 h 1744"/>
                  <a:gd name="T58" fmla="*/ 164603 w 1763"/>
                  <a:gd name="T59" fmla="*/ 564859 h 1744"/>
                  <a:gd name="T60" fmla="*/ 192337 w 1763"/>
                  <a:gd name="T61" fmla="*/ 619871 h 1744"/>
                  <a:gd name="T62" fmla="*/ 278060 w 1763"/>
                  <a:gd name="T63" fmla="*/ 599376 h 1744"/>
                  <a:gd name="T64" fmla="*/ 308676 w 1763"/>
                  <a:gd name="T65" fmla="*/ 561623 h 1744"/>
                  <a:gd name="T66" fmla="*/ 370627 w 1763"/>
                  <a:gd name="T67" fmla="*/ 572050 h 1744"/>
                  <a:gd name="T68" fmla="*/ 411687 w 1763"/>
                  <a:gd name="T69" fmla="*/ 541129 h 1744"/>
                  <a:gd name="T70" fmla="*/ 415289 w 1763"/>
                  <a:gd name="T71" fmla="*/ 503375 h 1744"/>
                  <a:gd name="T72" fmla="*/ 404844 w 1763"/>
                  <a:gd name="T73" fmla="*/ 465622 h 1744"/>
                  <a:gd name="T74" fmla="*/ 422133 w 1763"/>
                  <a:gd name="T75" fmla="*/ 455555 h 1744"/>
                  <a:gd name="T76" fmla="*/ 452748 w 1763"/>
                  <a:gd name="T77" fmla="*/ 438296 h 1744"/>
                  <a:gd name="T78" fmla="*/ 514699 w 1763"/>
                  <a:gd name="T79" fmla="*/ 431465 h 1744"/>
                  <a:gd name="T80" fmla="*/ 545675 w 1763"/>
                  <a:gd name="T81" fmla="*/ 445128 h 1744"/>
                  <a:gd name="T82" fmla="*/ 559362 w 1763"/>
                  <a:gd name="T83" fmla="*/ 492948 h 1744"/>
                  <a:gd name="T84" fmla="*/ 555760 w 1763"/>
                  <a:gd name="T85" fmla="*/ 476049 h 1744"/>
                  <a:gd name="T86" fmla="*/ 579892 w 1763"/>
                  <a:gd name="T87" fmla="*/ 479285 h 1744"/>
                  <a:gd name="T88" fmla="*/ 569447 w 1763"/>
                  <a:gd name="T89" fmla="*/ 462386 h 1744"/>
                  <a:gd name="T90" fmla="*/ 562604 w 1763"/>
                  <a:gd name="T91" fmla="*/ 417802 h 1744"/>
                  <a:gd name="T92" fmla="*/ 579892 w 1763"/>
                  <a:gd name="T93" fmla="*/ 417802 h 1744"/>
                  <a:gd name="T94" fmla="*/ 603664 w 1763"/>
                  <a:gd name="T95" fmla="*/ 404139 h 1744"/>
                  <a:gd name="T96" fmla="*/ 607266 w 1763"/>
                  <a:gd name="T97" fmla="*/ 342295 h 1744"/>
                  <a:gd name="T98" fmla="*/ 620953 w 1763"/>
                  <a:gd name="T99" fmla="*/ 345891 h 1744"/>
                  <a:gd name="T100" fmla="*/ 607266 w 1763"/>
                  <a:gd name="T101" fmla="*/ 311733 h 1744"/>
                  <a:gd name="T102" fmla="*/ 614109 w 1763"/>
                  <a:gd name="T103" fmla="*/ 298070 h 1744"/>
                  <a:gd name="T104" fmla="*/ 600423 w 1763"/>
                  <a:gd name="T105" fmla="*/ 311733 h 1744"/>
                  <a:gd name="T106" fmla="*/ 617711 w 1763"/>
                  <a:gd name="T107" fmla="*/ 339059 h 1744"/>
                  <a:gd name="T108" fmla="*/ 624195 w 1763"/>
                  <a:gd name="T109" fmla="*/ 328632 h 174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63" h="1744">
                    <a:moveTo>
                      <a:pt x="1676" y="1067"/>
                    </a:moveTo>
                    <a:lnTo>
                      <a:pt x="1667" y="1057"/>
                    </a:lnTo>
                    <a:lnTo>
                      <a:pt x="1657" y="1048"/>
                    </a:lnTo>
                    <a:lnTo>
                      <a:pt x="1667" y="1038"/>
                    </a:lnTo>
                    <a:lnTo>
                      <a:pt x="1619" y="1000"/>
                    </a:lnTo>
                    <a:lnTo>
                      <a:pt x="1600" y="1000"/>
                    </a:lnTo>
                    <a:lnTo>
                      <a:pt x="1600" y="991"/>
                    </a:lnTo>
                    <a:lnTo>
                      <a:pt x="1629" y="991"/>
                    </a:lnTo>
                    <a:lnTo>
                      <a:pt x="1638" y="981"/>
                    </a:lnTo>
                    <a:lnTo>
                      <a:pt x="1638" y="972"/>
                    </a:lnTo>
                    <a:lnTo>
                      <a:pt x="1638" y="962"/>
                    </a:lnTo>
                    <a:lnTo>
                      <a:pt x="1638" y="952"/>
                    </a:lnTo>
                    <a:lnTo>
                      <a:pt x="1657" y="952"/>
                    </a:lnTo>
                    <a:lnTo>
                      <a:pt x="1667" y="934"/>
                    </a:lnTo>
                    <a:lnTo>
                      <a:pt x="1648" y="924"/>
                    </a:lnTo>
                    <a:lnTo>
                      <a:pt x="1610" y="934"/>
                    </a:lnTo>
                    <a:lnTo>
                      <a:pt x="1610" y="952"/>
                    </a:lnTo>
                    <a:lnTo>
                      <a:pt x="1610" y="962"/>
                    </a:lnTo>
                    <a:lnTo>
                      <a:pt x="1600" y="962"/>
                    </a:lnTo>
                    <a:lnTo>
                      <a:pt x="1591" y="962"/>
                    </a:lnTo>
                    <a:lnTo>
                      <a:pt x="1591" y="952"/>
                    </a:lnTo>
                    <a:lnTo>
                      <a:pt x="1591" y="934"/>
                    </a:lnTo>
                    <a:lnTo>
                      <a:pt x="1581" y="924"/>
                    </a:lnTo>
                    <a:lnTo>
                      <a:pt x="1562" y="905"/>
                    </a:lnTo>
                    <a:lnTo>
                      <a:pt x="1543" y="886"/>
                    </a:lnTo>
                    <a:lnTo>
                      <a:pt x="1648" y="905"/>
                    </a:lnTo>
                    <a:lnTo>
                      <a:pt x="1648" y="876"/>
                    </a:lnTo>
                    <a:lnTo>
                      <a:pt x="1638" y="867"/>
                    </a:lnTo>
                    <a:lnTo>
                      <a:pt x="1629" y="867"/>
                    </a:lnTo>
                    <a:lnTo>
                      <a:pt x="1619" y="876"/>
                    </a:lnTo>
                    <a:lnTo>
                      <a:pt x="1610" y="876"/>
                    </a:lnTo>
                    <a:lnTo>
                      <a:pt x="1600" y="867"/>
                    </a:lnTo>
                    <a:lnTo>
                      <a:pt x="1600" y="857"/>
                    </a:lnTo>
                    <a:lnTo>
                      <a:pt x="1610" y="848"/>
                    </a:lnTo>
                    <a:lnTo>
                      <a:pt x="1610" y="838"/>
                    </a:lnTo>
                    <a:lnTo>
                      <a:pt x="1600" y="819"/>
                    </a:lnTo>
                    <a:lnTo>
                      <a:pt x="1591" y="809"/>
                    </a:lnTo>
                    <a:lnTo>
                      <a:pt x="1562" y="809"/>
                    </a:lnTo>
                    <a:lnTo>
                      <a:pt x="1419" y="724"/>
                    </a:lnTo>
                    <a:lnTo>
                      <a:pt x="1391" y="724"/>
                    </a:lnTo>
                    <a:lnTo>
                      <a:pt x="1410" y="714"/>
                    </a:lnTo>
                    <a:lnTo>
                      <a:pt x="1486" y="733"/>
                    </a:lnTo>
                    <a:lnTo>
                      <a:pt x="1524" y="762"/>
                    </a:lnTo>
                    <a:lnTo>
                      <a:pt x="1610" y="781"/>
                    </a:lnTo>
                    <a:lnTo>
                      <a:pt x="1619" y="781"/>
                    </a:lnTo>
                    <a:lnTo>
                      <a:pt x="1629" y="791"/>
                    </a:lnTo>
                    <a:lnTo>
                      <a:pt x="1629" y="781"/>
                    </a:lnTo>
                    <a:lnTo>
                      <a:pt x="1638" y="771"/>
                    </a:lnTo>
                    <a:lnTo>
                      <a:pt x="1648" y="771"/>
                    </a:lnTo>
                    <a:lnTo>
                      <a:pt x="1667" y="762"/>
                    </a:lnTo>
                    <a:lnTo>
                      <a:pt x="1686" y="762"/>
                    </a:lnTo>
                    <a:lnTo>
                      <a:pt x="1705" y="743"/>
                    </a:lnTo>
                    <a:lnTo>
                      <a:pt x="1695" y="724"/>
                    </a:lnTo>
                    <a:lnTo>
                      <a:pt x="1715" y="714"/>
                    </a:lnTo>
                    <a:lnTo>
                      <a:pt x="1743" y="714"/>
                    </a:lnTo>
                    <a:lnTo>
                      <a:pt x="1762" y="705"/>
                    </a:lnTo>
                    <a:lnTo>
                      <a:pt x="1724" y="667"/>
                    </a:lnTo>
                    <a:lnTo>
                      <a:pt x="1695" y="657"/>
                    </a:lnTo>
                    <a:lnTo>
                      <a:pt x="1686" y="657"/>
                    </a:lnTo>
                    <a:lnTo>
                      <a:pt x="1695" y="638"/>
                    </a:lnTo>
                    <a:lnTo>
                      <a:pt x="1695" y="628"/>
                    </a:lnTo>
                    <a:lnTo>
                      <a:pt x="1676" y="628"/>
                    </a:lnTo>
                    <a:lnTo>
                      <a:pt x="1676" y="619"/>
                    </a:lnTo>
                    <a:lnTo>
                      <a:pt x="1686" y="610"/>
                    </a:lnTo>
                    <a:lnTo>
                      <a:pt x="1667" y="610"/>
                    </a:lnTo>
                    <a:lnTo>
                      <a:pt x="1657" y="591"/>
                    </a:lnTo>
                    <a:lnTo>
                      <a:pt x="1648" y="571"/>
                    </a:lnTo>
                    <a:lnTo>
                      <a:pt x="1657" y="553"/>
                    </a:lnTo>
                    <a:lnTo>
                      <a:pt x="1648" y="543"/>
                    </a:lnTo>
                    <a:lnTo>
                      <a:pt x="1629" y="543"/>
                    </a:lnTo>
                    <a:lnTo>
                      <a:pt x="1629" y="562"/>
                    </a:lnTo>
                    <a:lnTo>
                      <a:pt x="1629" y="571"/>
                    </a:lnTo>
                    <a:lnTo>
                      <a:pt x="1619" y="553"/>
                    </a:lnTo>
                    <a:lnTo>
                      <a:pt x="1591" y="553"/>
                    </a:lnTo>
                    <a:lnTo>
                      <a:pt x="1581" y="543"/>
                    </a:lnTo>
                    <a:lnTo>
                      <a:pt x="1562" y="524"/>
                    </a:lnTo>
                    <a:lnTo>
                      <a:pt x="1553" y="524"/>
                    </a:lnTo>
                    <a:lnTo>
                      <a:pt x="1467" y="524"/>
                    </a:lnTo>
                    <a:lnTo>
                      <a:pt x="1457" y="514"/>
                    </a:lnTo>
                    <a:lnTo>
                      <a:pt x="1419" y="495"/>
                    </a:lnTo>
                    <a:lnTo>
                      <a:pt x="1410" y="495"/>
                    </a:lnTo>
                    <a:lnTo>
                      <a:pt x="1400" y="505"/>
                    </a:lnTo>
                    <a:lnTo>
                      <a:pt x="1400" y="524"/>
                    </a:lnTo>
                    <a:lnTo>
                      <a:pt x="1391" y="543"/>
                    </a:lnTo>
                    <a:lnTo>
                      <a:pt x="1391" y="562"/>
                    </a:lnTo>
                    <a:lnTo>
                      <a:pt x="1381" y="571"/>
                    </a:lnTo>
                    <a:lnTo>
                      <a:pt x="1372" y="571"/>
                    </a:lnTo>
                    <a:lnTo>
                      <a:pt x="1372" y="562"/>
                    </a:lnTo>
                    <a:lnTo>
                      <a:pt x="1362" y="553"/>
                    </a:lnTo>
                    <a:lnTo>
                      <a:pt x="1362" y="533"/>
                    </a:lnTo>
                    <a:lnTo>
                      <a:pt x="1362" y="524"/>
                    </a:lnTo>
                    <a:lnTo>
                      <a:pt x="1343" y="505"/>
                    </a:lnTo>
                    <a:lnTo>
                      <a:pt x="1334" y="505"/>
                    </a:lnTo>
                    <a:lnTo>
                      <a:pt x="1324" y="505"/>
                    </a:lnTo>
                    <a:lnTo>
                      <a:pt x="1314" y="524"/>
                    </a:lnTo>
                    <a:lnTo>
                      <a:pt x="1305" y="533"/>
                    </a:lnTo>
                    <a:lnTo>
                      <a:pt x="1267" y="524"/>
                    </a:lnTo>
                    <a:lnTo>
                      <a:pt x="1257" y="533"/>
                    </a:lnTo>
                    <a:lnTo>
                      <a:pt x="1257" y="514"/>
                    </a:lnTo>
                    <a:lnTo>
                      <a:pt x="1248" y="514"/>
                    </a:lnTo>
                    <a:lnTo>
                      <a:pt x="1238" y="514"/>
                    </a:lnTo>
                    <a:lnTo>
                      <a:pt x="1229" y="524"/>
                    </a:lnTo>
                    <a:lnTo>
                      <a:pt x="1229" y="514"/>
                    </a:lnTo>
                    <a:lnTo>
                      <a:pt x="1238" y="505"/>
                    </a:lnTo>
                    <a:lnTo>
                      <a:pt x="1267" y="514"/>
                    </a:lnTo>
                    <a:lnTo>
                      <a:pt x="1286" y="514"/>
                    </a:lnTo>
                    <a:lnTo>
                      <a:pt x="1286" y="495"/>
                    </a:lnTo>
                    <a:lnTo>
                      <a:pt x="1286" y="486"/>
                    </a:lnTo>
                    <a:lnTo>
                      <a:pt x="1276" y="476"/>
                    </a:lnTo>
                    <a:lnTo>
                      <a:pt x="1267" y="476"/>
                    </a:lnTo>
                    <a:lnTo>
                      <a:pt x="1267" y="467"/>
                    </a:lnTo>
                    <a:lnTo>
                      <a:pt x="1515" y="495"/>
                    </a:lnTo>
                    <a:lnTo>
                      <a:pt x="1657" y="514"/>
                    </a:lnTo>
                    <a:lnTo>
                      <a:pt x="1648" y="514"/>
                    </a:lnTo>
                    <a:lnTo>
                      <a:pt x="1638" y="495"/>
                    </a:lnTo>
                    <a:lnTo>
                      <a:pt x="1619" y="467"/>
                    </a:lnTo>
                    <a:lnTo>
                      <a:pt x="1591" y="448"/>
                    </a:lnTo>
                    <a:lnTo>
                      <a:pt x="1543" y="438"/>
                    </a:lnTo>
                    <a:lnTo>
                      <a:pt x="1419" y="429"/>
                    </a:lnTo>
                    <a:lnTo>
                      <a:pt x="1410" y="429"/>
                    </a:lnTo>
                    <a:lnTo>
                      <a:pt x="1400" y="419"/>
                    </a:lnTo>
                    <a:lnTo>
                      <a:pt x="1391" y="400"/>
                    </a:lnTo>
                    <a:lnTo>
                      <a:pt x="1381" y="381"/>
                    </a:lnTo>
                    <a:lnTo>
                      <a:pt x="1381" y="362"/>
                    </a:lnTo>
                    <a:lnTo>
                      <a:pt x="1372" y="352"/>
                    </a:lnTo>
                    <a:lnTo>
                      <a:pt x="1343" y="305"/>
                    </a:lnTo>
                    <a:lnTo>
                      <a:pt x="1334" y="286"/>
                    </a:lnTo>
                    <a:lnTo>
                      <a:pt x="1324" y="267"/>
                    </a:lnTo>
                    <a:lnTo>
                      <a:pt x="1314" y="257"/>
                    </a:lnTo>
                    <a:lnTo>
                      <a:pt x="1200" y="162"/>
                    </a:lnTo>
                    <a:lnTo>
                      <a:pt x="1162" y="114"/>
                    </a:lnTo>
                    <a:lnTo>
                      <a:pt x="1048" y="29"/>
                    </a:lnTo>
                    <a:lnTo>
                      <a:pt x="1019" y="0"/>
                    </a:lnTo>
                    <a:lnTo>
                      <a:pt x="1010" y="0"/>
                    </a:lnTo>
                    <a:lnTo>
                      <a:pt x="1000" y="0"/>
                    </a:lnTo>
                    <a:lnTo>
                      <a:pt x="981" y="9"/>
                    </a:lnTo>
                    <a:lnTo>
                      <a:pt x="971" y="9"/>
                    </a:lnTo>
                    <a:lnTo>
                      <a:pt x="971" y="19"/>
                    </a:lnTo>
                    <a:lnTo>
                      <a:pt x="962" y="48"/>
                    </a:lnTo>
                    <a:lnTo>
                      <a:pt x="953" y="57"/>
                    </a:lnTo>
                    <a:lnTo>
                      <a:pt x="943" y="57"/>
                    </a:lnTo>
                    <a:lnTo>
                      <a:pt x="905" y="38"/>
                    </a:lnTo>
                    <a:lnTo>
                      <a:pt x="876" y="48"/>
                    </a:lnTo>
                    <a:lnTo>
                      <a:pt x="857" y="48"/>
                    </a:lnTo>
                    <a:lnTo>
                      <a:pt x="838" y="57"/>
                    </a:lnTo>
                    <a:lnTo>
                      <a:pt x="819" y="76"/>
                    </a:lnTo>
                    <a:lnTo>
                      <a:pt x="819" y="86"/>
                    </a:lnTo>
                    <a:lnTo>
                      <a:pt x="819" y="95"/>
                    </a:lnTo>
                    <a:lnTo>
                      <a:pt x="819" y="105"/>
                    </a:lnTo>
                    <a:lnTo>
                      <a:pt x="819" y="124"/>
                    </a:lnTo>
                    <a:lnTo>
                      <a:pt x="819" y="143"/>
                    </a:lnTo>
                    <a:lnTo>
                      <a:pt x="800" y="172"/>
                    </a:lnTo>
                    <a:lnTo>
                      <a:pt x="781" y="190"/>
                    </a:lnTo>
                    <a:lnTo>
                      <a:pt x="705" y="229"/>
                    </a:lnTo>
                    <a:lnTo>
                      <a:pt x="676" y="229"/>
                    </a:lnTo>
                    <a:lnTo>
                      <a:pt x="657" y="229"/>
                    </a:lnTo>
                    <a:lnTo>
                      <a:pt x="638" y="219"/>
                    </a:lnTo>
                    <a:lnTo>
                      <a:pt x="619" y="219"/>
                    </a:lnTo>
                    <a:lnTo>
                      <a:pt x="590" y="229"/>
                    </a:lnTo>
                    <a:lnTo>
                      <a:pt x="514" y="276"/>
                    </a:lnTo>
                    <a:lnTo>
                      <a:pt x="495" y="295"/>
                    </a:lnTo>
                    <a:lnTo>
                      <a:pt x="438" y="381"/>
                    </a:lnTo>
                    <a:lnTo>
                      <a:pt x="419" y="410"/>
                    </a:lnTo>
                    <a:lnTo>
                      <a:pt x="410" y="419"/>
                    </a:lnTo>
                    <a:lnTo>
                      <a:pt x="324" y="448"/>
                    </a:lnTo>
                    <a:lnTo>
                      <a:pt x="295" y="467"/>
                    </a:lnTo>
                    <a:lnTo>
                      <a:pt x="267" y="495"/>
                    </a:lnTo>
                    <a:lnTo>
                      <a:pt x="0" y="1067"/>
                    </a:lnTo>
                    <a:lnTo>
                      <a:pt x="38" y="1152"/>
                    </a:lnTo>
                    <a:lnTo>
                      <a:pt x="57" y="1181"/>
                    </a:lnTo>
                    <a:lnTo>
                      <a:pt x="114" y="1210"/>
                    </a:lnTo>
                    <a:lnTo>
                      <a:pt x="286" y="1238"/>
                    </a:lnTo>
                    <a:lnTo>
                      <a:pt x="314" y="1229"/>
                    </a:lnTo>
                    <a:lnTo>
                      <a:pt x="324" y="1229"/>
                    </a:lnTo>
                    <a:lnTo>
                      <a:pt x="334" y="1210"/>
                    </a:lnTo>
                    <a:lnTo>
                      <a:pt x="343" y="1200"/>
                    </a:lnTo>
                    <a:lnTo>
                      <a:pt x="343" y="1181"/>
                    </a:lnTo>
                    <a:lnTo>
                      <a:pt x="352" y="1172"/>
                    </a:lnTo>
                    <a:lnTo>
                      <a:pt x="391" y="1152"/>
                    </a:lnTo>
                    <a:lnTo>
                      <a:pt x="400" y="1152"/>
                    </a:lnTo>
                    <a:lnTo>
                      <a:pt x="400" y="1162"/>
                    </a:lnTo>
                    <a:lnTo>
                      <a:pt x="410" y="1172"/>
                    </a:lnTo>
                    <a:lnTo>
                      <a:pt x="419" y="1200"/>
                    </a:lnTo>
                    <a:lnTo>
                      <a:pt x="429" y="1219"/>
                    </a:lnTo>
                    <a:lnTo>
                      <a:pt x="429" y="1248"/>
                    </a:lnTo>
                    <a:lnTo>
                      <a:pt x="438" y="1276"/>
                    </a:lnTo>
                    <a:lnTo>
                      <a:pt x="438" y="1286"/>
                    </a:lnTo>
                    <a:lnTo>
                      <a:pt x="448" y="1295"/>
                    </a:lnTo>
                    <a:lnTo>
                      <a:pt x="467" y="1324"/>
                    </a:lnTo>
                    <a:lnTo>
                      <a:pt x="467" y="1333"/>
                    </a:lnTo>
                    <a:lnTo>
                      <a:pt x="467" y="1343"/>
                    </a:lnTo>
                    <a:lnTo>
                      <a:pt x="467" y="1353"/>
                    </a:lnTo>
                    <a:lnTo>
                      <a:pt x="457" y="1362"/>
                    </a:lnTo>
                    <a:lnTo>
                      <a:pt x="448" y="1362"/>
                    </a:lnTo>
                    <a:lnTo>
                      <a:pt x="438" y="1362"/>
                    </a:lnTo>
                    <a:lnTo>
                      <a:pt x="429" y="1371"/>
                    </a:lnTo>
                    <a:lnTo>
                      <a:pt x="429" y="1381"/>
                    </a:lnTo>
                    <a:lnTo>
                      <a:pt x="429" y="1400"/>
                    </a:lnTo>
                    <a:lnTo>
                      <a:pt x="419" y="1410"/>
                    </a:lnTo>
                    <a:lnTo>
                      <a:pt x="419" y="1419"/>
                    </a:lnTo>
                    <a:lnTo>
                      <a:pt x="419" y="1429"/>
                    </a:lnTo>
                    <a:lnTo>
                      <a:pt x="419" y="1438"/>
                    </a:lnTo>
                    <a:lnTo>
                      <a:pt x="419" y="1448"/>
                    </a:lnTo>
                    <a:lnTo>
                      <a:pt x="419" y="1457"/>
                    </a:lnTo>
                    <a:lnTo>
                      <a:pt x="419" y="1467"/>
                    </a:lnTo>
                    <a:lnTo>
                      <a:pt x="419" y="1476"/>
                    </a:lnTo>
                    <a:lnTo>
                      <a:pt x="419" y="1495"/>
                    </a:lnTo>
                    <a:lnTo>
                      <a:pt x="448" y="1533"/>
                    </a:lnTo>
                    <a:lnTo>
                      <a:pt x="457" y="1553"/>
                    </a:lnTo>
                    <a:lnTo>
                      <a:pt x="457" y="1571"/>
                    </a:lnTo>
                    <a:lnTo>
                      <a:pt x="457" y="1581"/>
                    </a:lnTo>
                    <a:lnTo>
                      <a:pt x="467" y="1600"/>
                    </a:lnTo>
                    <a:lnTo>
                      <a:pt x="476" y="1629"/>
                    </a:lnTo>
                    <a:lnTo>
                      <a:pt x="495" y="1676"/>
                    </a:lnTo>
                    <a:lnTo>
                      <a:pt x="505" y="1705"/>
                    </a:lnTo>
                    <a:lnTo>
                      <a:pt x="524" y="1724"/>
                    </a:lnTo>
                    <a:lnTo>
                      <a:pt x="534" y="1724"/>
                    </a:lnTo>
                    <a:lnTo>
                      <a:pt x="715" y="1743"/>
                    </a:lnTo>
                    <a:lnTo>
                      <a:pt x="715" y="1714"/>
                    </a:lnTo>
                    <a:lnTo>
                      <a:pt x="724" y="1705"/>
                    </a:lnTo>
                    <a:lnTo>
                      <a:pt x="724" y="1695"/>
                    </a:lnTo>
                    <a:lnTo>
                      <a:pt x="724" y="1686"/>
                    </a:lnTo>
                    <a:lnTo>
                      <a:pt x="743" y="1676"/>
                    </a:lnTo>
                    <a:lnTo>
                      <a:pt x="772" y="1667"/>
                    </a:lnTo>
                    <a:lnTo>
                      <a:pt x="791" y="1657"/>
                    </a:lnTo>
                    <a:lnTo>
                      <a:pt x="791" y="1648"/>
                    </a:lnTo>
                    <a:lnTo>
                      <a:pt x="800" y="1629"/>
                    </a:lnTo>
                    <a:lnTo>
                      <a:pt x="810" y="1619"/>
                    </a:lnTo>
                    <a:lnTo>
                      <a:pt x="819" y="1600"/>
                    </a:lnTo>
                    <a:lnTo>
                      <a:pt x="848" y="1562"/>
                    </a:lnTo>
                    <a:lnTo>
                      <a:pt x="857" y="1562"/>
                    </a:lnTo>
                    <a:lnTo>
                      <a:pt x="867" y="1553"/>
                    </a:lnTo>
                    <a:lnTo>
                      <a:pt x="895" y="1543"/>
                    </a:lnTo>
                    <a:lnTo>
                      <a:pt x="914" y="1543"/>
                    </a:lnTo>
                    <a:lnTo>
                      <a:pt x="933" y="1553"/>
                    </a:lnTo>
                    <a:lnTo>
                      <a:pt x="953" y="1553"/>
                    </a:lnTo>
                    <a:lnTo>
                      <a:pt x="981" y="1581"/>
                    </a:lnTo>
                    <a:lnTo>
                      <a:pt x="1029" y="1591"/>
                    </a:lnTo>
                    <a:lnTo>
                      <a:pt x="1057" y="1600"/>
                    </a:lnTo>
                    <a:lnTo>
                      <a:pt x="1067" y="1600"/>
                    </a:lnTo>
                    <a:lnTo>
                      <a:pt x="1086" y="1600"/>
                    </a:lnTo>
                    <a:lnTo>
                      <a:pt x="1105" y="1581"/>
                    </a:lnTo>
                    <a:lnTo>
                      <a:pt x="1134" y="1543"/>
                    </a:lnTo>
                    <a:lnTo>
                      <a:pt x="1143" y="1524"/>
                    </a:lnTo>
                    <a:lnTo>
                      <a:pt x="1143" y="1505"/>
                    </a:lnTo>
                    <a:lnTo>
                      <a:pt x="1143" y="1486"/>
                    </a:lnTo>
                    <a:lnTo>
                      <a:pt x="1134" y="1467"/>
                    </a:lnTo>
                    <a:lnTo>
                      <a:pt x="1134" y="1448"/>
                    </a:lnTo>
                    <a:lnTo>
                      <a:pt x="1134" y="1438"/>
                    </a:lnTo>
                    <a:lnTo>
                      <a:pt x="1143" y="1429"/>
                    </a:lnTo>
                    <a:lnTo>
                      <a:pt x="1153" y="1419"/>
                    </a:lnTo>
                    <a:lnTo>
                      <a:pt x="1153" y="1400"/>
                    </a:lnTo>
                    <a:lnTo>
                      <a:pt x="1153" y="1391"/>
                    </a:lnTo>
                    <a:lnTo>
                      <a:pt x="1153" y="1381"/>
                    </a:lnTo>
                    <a:lnTo>
                      <a:pt x="1124" y="1333"/>
                    </a:lnTo>
                    <a:lnTo>
                      <a:pt x="1124" y="1324"/>
                    </a:lnTo>
                    <a:lnTo>
                      <a:pt x="1124" y="1314"/>
                    </a:lnTo>
                    <a:lnTo>
                      <a:pt x="1124" y="1305"/>
                    </a:lnTo>
                    <a:lnTo>
                      <a:pt x="1124" y="1295"/>
                    </a:lnTo>
                    <a:lnTo>
                      <a:pt x="1124" y="1286"/>
                    </a:lnTo>
                    <a:lnTo>
                      <a:pt x="1124" y="1276"/>
                    </a:lnTo>
                    <a:lnTo>
                      <a:pt x="1114" y="1276"/>
                    </a:lnTo>
                    <a:lnTo>
                      <a:pt x="1114" y="1267"/>
                    </a:lnTo>
                    <a:lnTo>
                      <a:pt x="1114" y="1257"/>
                    </a:lnTo>
                    <a:lnTo>
                      <a:pt x="1134" y="1257"/>
                    </a:lnTo>
                    <a:lnTo>
                      <a:pt x="1172" y="1267"/>
                    </a:lnTo>
                    <a:lnTo>
                      <a:pt x="1191" y="1267"/>
                    </a:lnTo>
                    <a:lnTo>
                      <a:pt x="1219" y="1267"/>
                    </a:lnTo>
                    <a:lnTo>
                      <a:pt x="1229" y="1267"/>
                    </a:lnTo>
                    <a:lnTo>
                      <a:pt x="1229" y="1257"/>
                    </a:lnTo>
                    <a:lnTo>
                      <a:pt x="1229" y="1248"/>
                    </a:lnTo>
                    <a:lnTo>
                      <a:pt x="1238" y="1229"/>
                    </a:lnTo>
                    <a:lnTo>
                      <a:pt x="1257" y="1219"/>
                    </a:lnTo>
                    <a:lnTo>
                      <a:pt x="1295" y="1200"/>
                    </a:lnTo>
                    <a:lnTo>
                      <a:pt x="1314" y="1200"/>
                    </a:lnTo>
                    <a:lnTo>
                      <a:pt x="1362" y="1200"/>
                    </a:lnTo>
                    <a:lnTo>
                      <a:pt x="1381" y="1190"/>
                    </a:lnTo>
                    <a:lnTo>
                      <a:pt x="1400" y="1190"/>
                    </a:lnTo>
                    <a:lnTo>
                      <a:pt x="1410" y="1190"/>
                    </a:lnTo>
                    <a:lnTo>
                      <a:pt x="1429" y="1200"/>
                    </a:lnTo>
                    <a:lnTo>
                      <a:pt x="1438" y="1210"/>
                    </a:lnTo>
                    <a:lnTo>
                      <a:pt x="1448" y="1229"/>
                    </a:lnTo>
                    <a:lnTo>
                      <a:pt x="1457" y="1229"/>
                    </a:lnTo>
                    <a:lnTo>
                      <a:pt x="1467" y="1229"/>
                    </a:lnTo>
                    <a:lnTo>
                      <a:pt x="1486" y="1229"/>
                    </a:lnTo>
                    <a:lnTo>
                      <a:pt x="1505" y="1229"/>
                    </a:lnTo>
                    <a:lnTo>
                      <a:pt x="1515" y="1238"/>
                    </a:lnTo>
                    <a:lnTo>
                      <a:pt x="1515" y="1248"/>
                    </a:lnTo>
                    <a:lnTo>
                      <a:pt x="1524" y="1257"/>
                    </a:lnTo>
                    <a:lnTo>
                      <a:pt x="1533" y="1324"/>
                    </a:lnTo>
                    <a:lnTo>
                      <a:pt x="1533" y="1333"/>
                    </a:lnTo>
                    <a:lnTo>
                      <a:pt x="1543" y="1362"/>
                    </a:lnTo>
                    <a:lnTo>
                      <a:pt x="1553" y="1362"/>
                    </a:lnTo>
                    <a:lnTo>
                      <a:pt x="1553" y="1371"/>
                    </a:lnTo>
                    <a:lnTo>
                      <a:pt x="1572" y="1381"/>
                    </a:lnTo>
                    <a:lnTo>
                      <a:pt x="1591" y="1381"/>
                    </a:lnTo>
                    <a:lnTo>
                      <a:pt x="1581" y="1371"/>
                    </a:lnTo>
                    <a:lnTo>
                      <a:pt x="1572" y="1371"/>
                    </a:lnTo>
                    <a:lnTo>
                      <a:pt x="1562" y="1371"/>
                    </a:lnTo>
                    <a:lnTo>
                      <a:pt x="1553" y="1343"/>
                    </a:lnTo>
                    <a:lnTo>
                      <a:pt x="1543" y="1324"/>
                    </a:lnTo>
                    <a:lnTo>
                      <a:pt x="1553" y="1314"/>
                    </a:lnTo>
                    <a:lnTo>
                      <a:pt x="1562" y="1314"/>
                    </a:lnTo>
                    <a:lnTo>
                      <a:pt x="1581" y="1353"/>
                    </a:lnTo>
                    <a:lnTo>
                      <a:pt x="1591" y="1362"/>
                    </a:lnTo>
                    <a:lnTo>
                      <a:pt x="1591" y="1353"/>
                    </a:lnTo>
                    <a:lnTo>
                      <a:pt x="1591" y="1343"/>
                    </a:lnTo>
                    <a:lnTo>
                      <a:pt x="1610" y="1333"/>
                    </a:lnTo>
                    <a:lnTo>
                      <a:pt x="1619" y="1343"/>
                    </a:lnTo>
                    <a:lnTo>
                      <a:pt x="1629" y="1343"/>
                    </a:lnTo>
                    <a:lnTo>
                      <a:pt x="1638" y="1333"/>
                    </a:lnTo>
                    <a:lnTo>
                      <a:pt x="1619" y="1305"/>
                    </a:lnTo>
                    <a:lnTo>
                      <a:pt x="1610" y="1305"/>
                    </a:lnTo>
                    <a:lnTo>
                      <a:pt x="1600" y="1295"/>
                    </a:lnTo>
                    <a:lnTo>
                      <a:pt x="1581" y="1286"/>
                    </a:lnTo>
                    <a:lnTo>
                      <a:pt x="1600" y="1286"/>
                    </a:lnTo>
                    <a:lnTo>
                      <a:pt x="1610" y="1276"/>
                    </a:lnTo>
                    <a:lnTo>
                      <a:pt x="1610" y="1257"/>
                    </a:lnTo>
                    <a:lnTo>
                      <a:pt x="1619" y="1248"/>
                    </a:lnTo>
                    <a:lnTo>
                      <a:pt x="1610" y="1219"/>
                    </a:lnTo>
                    <a:lnTo>
                      <a:pt x="1581" y="1190"/>
                    </a:lnTo>
                    <a:lnTo>
                      <a:pt x="1562" y="1162"/>
                    </a:lnTo>
                    <a:lnTo>
                      <a:pt x="1572" y="1162"/>
                    </a:lnTo>
                    <a:lnTo>
                      <a:pt x="1581" y="1162"/>
                    </a:lnTo>
                    <a:lnTo>
                      <a:pt x="1572" y="1143"/>
                    </a:lnTo>
                    <a:lnTo>
                      <a:pt x="1543" y="1114"/>
                    </a:lnTo>
                    <a:lnTo>
                      <a:pt x="1533" y="1095"/>
                    </a:lnTo>
                    <a:lnTo>
                      <a:pt x="1572" y="1114"/>
                    </a:lnTo>
                    <a:lnTo>
                      <a:pt x="1610" y="1162"/>
                    </a:lnTo>
                    <a:lnTo>
                      <a:pt x="1648" y="1190"/>
                    </a:lnTo>
                    <a:lnTo>
                      <a:pt x="1676" y="1143"/>
                    </a:lnTo>
                    <a:lnTo>
                      <a:pt x="1667" y="1143"/>
                    </a:lnTo>
                    <a:lnTo>
                      <a:pt x="1657" y="1133"/>
                    </a:lnTo>
                    <a:lnTo>
                      <a:pt x="1657" y="1124"/>
                    </a:lnTo>
                    <a:lnTo>
                      <a:pt x="1667" y="1124"/>
                    </a:lnTo>
                    <a:lnTo>
                      <a:pt x="1676" y="1124"/>
                    </a:lnTo>
                    <a:lnTo>
                      <a:pt x="1686" y="1124"/>
                    </a:lnTo>
                    <a:lnTo>
                      <a:pt x="1686" y="1105"/>
                    </a:lnTo>
                    <a:lnTo>
                      <a:pt x="1676" y="1086"/>
                    </a:lnTo>
                    <a:lnTo>
                      <a:pt x="1676" y="1067"/>
                    </a:lnTo>
                    <a:close/>
                    <a:moveTo>
                      <a:pt x="1715" y="952"/>
                    </a:moveTo>
                    <a:lnTo>
                      <a:pt x="1695" y="952"/>
                    </a:lnTo>
                    <a:lnTo>
                      <a:pt x="1686" y="952"/>
                    </a:lnTo>
                    <a:lnTo>
                      <a:pt x="1695" y="972"/>
                    </a:lnTo>
                    <a:lnTo>
                      <a:pt x="1695" y="991"/>
                    </a:lnTo>
                    <a:lnTo>
                      <a:pt x="1705" y="1000"/>
                    </a:lnTo>
                    <a:lnTo>
                      <a:pt x="1715" y="1000"/>
                    </a:lnTo>
                    <a:lnTo>
                      <a:pt x="1724" y="991"/>
                    </a:lnTo>
                    <a:lnTo>
                      <a:pt x="1724" y="972"/>
                    </a:lnTo>
                    <a:lnTo>
                      <a:pt x="1724" y="962"/>
                    </a:lnTo>
                    <a:lnTo>
                      <a:pt x="1715" y="952"/>
                    </a:lnTo>
                    <a:close/>
                    <a:moveTo>
                      <a:pt x="1733" y="914"/>
                    </a:moveTo>
                    <a:lnTo>
                      <a:pt x="1715" y="914"/>
                    </a:lnTo>
                    <a:lnTo>
                      <a:pt x="1695" y="905"/>
                    </a:lnTo>
                    <a:lnTo>
                      <a:pt x="1686" y="886"/>
                    </a:lnTo>
                    <a:lnTo>
                      <a:pt x="1686" y="876"/>
                    </a:lnTo>
                    <a:lnTo>
                      <a:pt x="1686" y="867"/>
                    </a:lnTo>
                    <a:lnTo>
                      <a:pt x="1695" y="867"/>
                    </a:lnTo>
                    <a:lnTo>
                      <a:pt x="1686" y="848"/>
                    </a:lnTo>
                    <a:lnTo>
                      <a:pt x="1695" y="857"/>
                    </a:lnTo>
                    <a:lnTo>
                      <a:pt x="1705" y="848"/>
                    </a:lnTo>
                    <a:lnTo>
                      <a:pt x="1705" y="838"/>
                    </a:lnTo>
                    <a:lnTo>
                      <a:pt x="1715" y="829"/>
                    </a:lnTo>
                    <a:lnTo>
                      <a:pt x="1705" y="829"/>
                    </a:lnTo>
                    <a:lnTo>
                      <a:pt x="1695" y="829"/>
                    </a:lnTo>
                    <a:lnTo>
                      <a:pt x="1686" y="829"/>
                    </a:lnTo>
                    <a:lnTo>
                      <a:pt x="1676" y="829"/>
                    </a:lnTo>
                    <a:lnTo>
                      <a:pt x="1667" y="838"/>
                    </a:lnTo>
                    <a:lnTo>
                      <a:pt x="1657" y="838"/>
                    </a:lnTo>
                    <a:lnTo>
                      <a:pt x="1657" y="857"/>
                    </a:lnTo>
                    <a:lnTo>
                      <a:pt x="1667" y="867"/>
                    </a:lnTo>
                    <a:lnTo>
                      <a:pt x="1667" y="876"/>
                    </a:lnTo>
                    <a:lnTo>
                      <a:pt x="1667" y="886"/>
                    </a:lnTo>
                    <a:lnTo>
                      <a:pt x="1676" y="895"/>
                    </a:lnTo>
                    <a:lnTo>
                      <a:pt x="1676" y="905"/>
                    </a:lnTo>
                    <a:lnTo>
                      <a:pt x="1686" y="924"/>
                    </a:lnTo>
                    <a:lnTo>
                      <a:pt x="1695" y="934"/>
                    </a:lnTo>
                    <a:lnTo>
                      <a:pt x="1715" y="943"/>
                    </a:lnTo>
                    <a:lnTo>
                      <a:pt x="1724" y="943"/>
                    </a:lnTo>
                    <a:lnTo>
                      <a:pt x="1733" y="934"/>
                    </a:lnTo>
                    <a:lnTo>
                      <a:pt x="1743" y="924"/>
                    </a:lnTo>
                    <a:lnTo>
                      <a:pt x="1743" y="914"/>
                    </a:lnTo>
                    <a:lnTo>
                      <a:pt x="1753" y="914"/>
                    </a:lnTo>
                    <a:lnTo>
                      <a:pt x="1743" y="914"/>
                    </a:lnTo>
                    <a:lnTo>
                      <a:pt x="1733" y="914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06" name="Freeform 12">
                <a:extLst>
                  <a:ext uri="{FF2B5EF4-FFF2-40B4-BE49-F238E27FC236}">
                    <a16:creationId xmlns:a16="http://schemas.microsoft.com/office/drawing/2014/main" id="{0E631FCF-42C8-6343-9CC3-AB368E411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3850" y="5640388"/>
                <a:ext cx="381000" cy="733425"/>
              </a:xfrm>
              <a:custGeom>
                <a:avLst/>
                <a:gdLst>
                  <a:gd name="T0" fmla="*/ 298456 w 1057"/>
                  <a:gd name="T1" fmla="*/ 137045 h 2039"/>
                  <a:gd name="T2" fmla="*/ 298456 w 1057"/>
                  <a:gd name="T3" fmla="*/ 150714 h 2039"/>
                  <a:gd name="T4" fmla="*/ 319002 w 1057"/>
                  <a:gd name="T5" fmla="*/ 181648 h 2039"/>
                  <a:gd name="T6" fmla="*/ 315758 w 1057"/>
                  <a:gd name="T7" fmla="*/ 236322 h 2039"/>
                  <a:gd name="T8" fmla="*/ 332699 w 1057"/>
                  <a:gd name="T9" fmla="*/ 246753 h 2039"/>
                  <a:gd name="T10" fmla="*/ 343152 w 1057"/>
                  <a:gd name="T11" fmla="*/ 277687 h 2039"/>
                  <a:gd name="T12" fmla="*/ 356850 w 1057"/>
                  <a:gd name="T13" fmla="*/ 287759 h 2039"/>
                  <a:gd name="T14" fmla="*/ 360094 w 1057"/>
                  <a:gd name="T15" fmla="*/ 301427 h 2039"/>
                  <a:gd name="T16" fmla="*/ 356850 w 1057"/>
                  <a:gd name="T17" fmla="*/ 315096 h 2039"/>
                  <a:gd name="T18" fmla="*/ 363698 w 1057"/>
                  <a:gd name="T19" fmla="*/ 342793 h 2039"/>
                  <a:gd name="T20" fmla="*/ 336304 w 1057"/>
                  <a:gd name="T21" fmla="*/ 359698 h 2039"/>
                  <a:gd name="T22" fmla="*/ 336304 w 1057"/>
                  <a:gd name="T23" fmla="*/ 380201 h 2039"/>
                  <a:gd name="T24" fmla="*/ 332699 w 1057"/>
                  <a:gd name="T25" fmla="*/ 407538 h 2039"/>
                  <a:gd name="T26" fmla="*/ 350001 w 1057"/>
                  <a:gd name="T27" fmla="*/ 428401 h 2039"/>
                  <a:gd name="T28" fmla="*/ 374151 w 1057"/>
                  <a:gd name="T29" fmla="*/ 442069 h 2039"/>
                  <a:gd name="T30" fmla="*/ 370547 w 1057"/>
                  <a:gd name="T31" fmla="*/ 458975 h 2039"/>
                  <a:gd name="T32" fmla="*/ 377395 w 1057"/>
                  <a:gd name="T33" fmla="*/ 493506 h 2039"/>
                  <a:gd name="T34" fmla="*/ 370547 w 1057"/>
                  <a:gd name="T35" fmla="*/ 507175 h 2039"/>
                  <a:gd name="T36" fmla="*/ 353245 w 1057"/>
                  <a:gd name="T37" fmla="*/ 520843 h 2039"/>
                  <a:gd name="T38" fmla="*/ 336304 w 1057"/>
                  <a:gd name="T39" fmla="*/ 541346 h 2039"/>
                  <a:gd name="T40" fmla="*/ 346396 w 1057"/>
                  <a:gd name="T41" fmla="*/ 572280 h 2039"/>
                  <a:gd name="T42" fmla="*/ 325851 w 1057"/>
                  <a:gd name="T43" fmla="*/ 585949 h 2039"/>
                  <a:gd name="T44" fmla="*/ 325851 w 1057"/>
                  <a:gd name="T45" fmla="*/ 606451 h 2039"/>
                  <a:gd name="T46" fmla="*/ 274306 w 1057"/>
                  <a:gd name="T47" fmla="*/ 637386 h 2039"/>
                  <a:gd name="T48" fmla="*/ 243307 w 1057"/>
                  <a:gd name="T49" fmla="*/ 637386 h 2039"/>
                  <a:gd name="T50" fmla="*/ 181669 w 1057"/>
                  <a:gd name="T51" fmla="*/ 702491 h 2039"/>
                  <a:gd name="T52" fmla="*/ 126880 w 1057"/>
                  <a:gd name="T53" fmla="*/ 733065 h 2039"/>
                  <a:gd name="T54" fmla="*/ 95881 w 1057"/>
                  <a:gd name="T55" fmla="*/ 692060 h 2039"/>
                  <a:gd name="T56" fmla="*/ 82184 w 1057"/>
                  <a:gd name="T57" fmla="*/ 688822 h 2039"/>
                  <a:gd name="T58" fmla="*/ 75335 w 1057"/>
                  <a:gd name="T59" fmla="*/ 698894 h 2039"/>
                  <a:gd name="T60" fmla="*/ 64882 w 1057"/>
                  <a:gd name="T61" fmla="*/ 695297 h 2039"/>
                  <a:gd name="T62" fmla="*/ 44336 w 1057"/>
                  <a:gd name="T63" fmla="*/ 685225 h 2039"/>
                  <a:gd name="T64" fmla="*/ 23790 w 1057"/>
                  <a:gd name="T65" fmla="*/ 637386 h 2039"/>
                  <a:gd name="T66" fmla="*/ 20546 w 1057"/>
                  <a:gd name="T67" fmla="*/ 613286 h 2039"/>
                  <a:gd name="T68" fmla="*/ 6488 w 1057"/>
                  <a:gd name="T69" fmla="*/ 568683 h 2039"/>
                  <a:gd name="T70" fmla="*/ 3244 w 1057"/>
                  <a:gd name="T71" fmla="*/ 514009 h 2039"/>
                  <a:gd name="T72" fmla="*/ 0 w 1057"/>
                  <a:gd name="T73" fmla="*/ 458975 h 2039"/>
                  <a:gd name="T74" fmla="*/ 13697 w 1057"/>
                  <a:gd name="T75" fmla="*/ 373367 h 2039"/>
                  <a:gd name="T76" fmla="*/ 27395 w 1057"/>
                  <a:gd name="T77" fmla="*/ 339196 h 2039"/>
                  <a:gd name="T78" fmla="*/ 41092 w 1057"/>
                  <a:gd name="T79" fmla="*/ 311858 h 2039"/>
                  <a:gd name="T80" fmla="*/ 30639 w 1057"/>
                  <a:gd name="T81" fmla="*/ 298190 h 2039"/>
                  <a:gd name="T82" fmla="*/ 37487 w 1057"/>
                  <a:gd name="T83" fmla="*/ 277687 h 2039"/>
                  <a:gd name="T84" fmla="*/ 41092 w 1057"/>
                  <a:gd name="T85" fmla="*/ 270493 h 2039"/>
                  <a:gd name="T86" fmla="*/ 34243 w 1057"/>
                  <a:gd name="T87" fmla="*/ 219416 h 2039"/>
                  <a:gd name="T88" fmla="*/ 27395 w 1057"/>
                  <a:gd name="T89" fmla="*/ 109708 h 2039"/>
                  <a:gd name="T90" fmla="*/ 10093 w 1057"/>
                  <a:gd name="T91" fmla="*/ 85608 h 2039"/>
                  <a:gd name="T92" fmla="*/ 37487 w 1057"/>
                  <a:gd name="T93" fmla="*/ 61868 h 2039"/>
                  <a:gd name="T94" fmla="*/ 116427 w 1057"/>
                  <a:gd name="T95" fmla="*/ 47840 h 2039"/>
                  <a:gd name="T96" fmla="*/ 126880 w 1057"/>
                  <a:gd name="T97" fmla="*/ 3597 h 2039"/>
                  <a:gd name="T98" fmla="*/ 136973 w 1057"/>
                  <a:gd name="T99" fmla="*/ 3597 h 2039"/>
                  <a:gd name="T100" fmla="*/ 143821 w 1057"/>
                  <a:gd name="T101" fmla="*/ 17266 h 2039"/>
                  <a:gd name="T102" fmla="*/ 240062 w 1057"/>
                  <a:gd name="T103" fmla="*/ 58271 h 20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57" h="2039">
                    <a:moveTo>
                      <a:pt x="800" y="333"/>
                    </a:moveTo>
                    <a:lnTo>
                      <a:pt x="809" y="353"/>
                    </a:lnTo>
                    <a:lnTo>
                      <a:pt x="818" y="371"/>
                    </a:lnTo>
                    <a:lnTo>
                      <a:pt x="828" y="381"/>
                    </a:lnTo>
                    <a:lnTo>
                      <a:pt x="818" y="400"/>
                    </a:lnTo>
                    <a:lnTo>
                      <a:pt x="818" y="410"/>
                    </a:lnTo>
                    <a:lnTo>
                      <a:pt x="818" y="419"/>
                    </a:lnTo>
                    <a:lnTo>
                      <a:pt x="828" y="419"/>
                    </a:lnTo>
                    <a:lnTo>
                      <a:pt x="838" y="429"/>
                    </a:lnTo>
                    <a:lnTo>
                      <a:pt x="866" y="438"/>
                    </a:lnTo>
                    <a:lnTo>
                      <a:pt x="876" y="467"/>
                    </a:lnTo>
                    <a:lnTo>
                      <a:pt x="885" y="505"/>
                    </a:lnTo>
                    <a:lnTo>
                      <a:pt x="895" y="534"/>
                    </a:lnTo>
                    <a:lnTo>
                      <a:pt x="885" y="562"/>
                    </a:lnTo>
                    <a:lnTo>
                      <a:pt x="876" y="629"/>
                    </a:lnTo>
                    <a:lnTo>
                      <a:pt x="876" y="657"/>
                    </a:lnTo>
                    <a:lnTo>
                      <a:pt x="876" y="676"/>
                    </a:lnTo>
                    <a:lnTo>
                      <a:pt x="885" y="686"/>
                    </a:lnTo>
                    <a:lnTo>
                      <a:pt x="895" y="686"/>
                    </a:lnTo>
                    <a:lnTo>
                      <a:pt x="923" y="686"/>
                    </a:lnTo>
                    <a:lnTo>
                      <a:pt x="933" y="695"/>
                    </a:lnTo>
                    <a:lnTo>
                      <a:pt x="942" y="705"/>
                    </a:lnTo>
                    <a:lnTo>
                      <a:pt x="952" y="734"/>
                    </a:lnTo>
                    <a:lnTo>
                      <a:pt x="952" y="772"/>
                    </a:lnTo>
                    <a:lnTo>
                      <a:pt x="952" y="791"/>
                    </a:lnTo>
                    <a:lnTo>
                      <a:pt x="961" y="800"/>
                    </a:lnTo>
                    <a:lnTo>
                      <a:pt x="971" y="810"/>
                    </a:lnTo>
                    <a:lnTo>
                      <a:pt x="990" y="800"/>
                    </a:lnTo>
                    <a:lnTo>
                      <a:pt x="999" y="800"/>
                    </a:lnTo>
                    <a:lnTo>
                      <a:pt x="999" y="810"/>
                    </a:lnTo>
                    <a:lnTo>
                      <a:pt x="1009" y="829"/>
                    </a:lnTo>
                    <a:lnTo>
                      <a:pt x="999" y="838"/>
                    </a:lnTo>
                    <a:lnTo>
                      <a:pt x="990" y="867"/>
                    </a:lnTo>
                    <a:lnTo>
                      <a:pt x="990" y="876"/>
                    </a:lnTo>
                    <a:lnTo>
                      <a:pt x="990" y="886"/>
                    </a:lnTo>
                    <a:lnTo>
                      <a:pt x="1009" y="915"/>
                    </a:lnTo>
                    <a:lnTo>
                      <a:pt x="1009" y="933"/>
                    </a:lnTo>
                    <a:lnTo>
                      <a:pt x="1009" y="953"/>
                    </a:lnTo>
                    <a:lnTo>
                      <a:pt x="1009" y="962"/>
                    </a:lnTo>
                    <a:lnTo>
                      <a:pt x="990" y="972"/>
                    </a:lnTo>
                    <a:lnTo>
                      <a:pt x="933" y="991"/>
                    </a:lnTo>
                    <a:lnTo>
                      <a:pt x="933" y="1000"/>
                    </a:lnTo>
                    <a:lnTo>
                      <a:pt x="933" y="1019"/>
                    </a:lnTo>
                    <a:lnTo>
                      <a:pt x="923" y="1038"/>
                    </a:lnTo>
                    <a:lnTo>
                      <a:pt x="933" y="1048"/>
                    </a:lnTo>
                    <a:lnTo>
                      <a:pt x="933" y="1057"/>
                    </a:lnTo>
                    <a:lnTo>
                      <a:pt x="942" y="1067"/>
                    </a:lnTo>
                    <a:lnTo>
                      <a:pt x="942" y="1076"/>
                    </a:lnTo>
                    <a:lnTo>
                      <a:pt x="923" y="1133"/>
                    </a:lnTo>
                    <a:lnTo>
                      <a:pt x="923" y="1153"/>
                    </a:lnTo>
                    <a:lnTo>
                      <a:pt x="933" y="1153"/>
                    </a:lnTo>
                    <a:lnTo>
                      <a:pt x="961" y="1172"/>
                    </a:lnTo>
                    <a:lnTo>
                      <a:pt x="971" y="1191"/>
                    </a:lnTo>
                    <a:lnTo>
                      <a:pt x="990" y="1219"/>
                    </a:lnTo>
                    <a:lnTo>
                      <a:pt x="999" y="1229"/>
                    </a:lnTo>
                    <a:lnTo>
                      <a:pt x="1009" y="1238"/>
                    </a:lnTo>
                    <a:lnTo>
                      <a:pt x="1038" y="1229"/>
                    </a:lnTo>
                    <a:lnTo>
                      <a:pt x="1047" y="1229"/>
                    </a:lnTo>
                    <a:lnTo>
                      <a:pt x="1047" y="1238"/>
                    </a:lnTo>
                    <a:lnTo>
                      <a:pt x="1047" y="1248"/>
                    </a:lnTo>
                    <a:lnTo>
                      <a:pt x="1028" y="1276"/>
                    </a:lnTo>
                    <a:lnTo>
                      <a:pt x="1028" y="1286"/>
                    </a:lnTo>
                    <a:lnTo>
                      <a:pt x="1028" y="1296"/>
                    </a:lnTo>
                    <a:lnTo>
                      <a:pt x="1038" y="1324"/>
                    </a:lnTo>
                    <a:lnTo>
                      <a:pt x="1047" y="1372"/>
                    </a:lnTo>
                    <a:lnTo>
                      <a:pt x="1056" y="1381"/>
                    </a:lnTo>
                    <a:lnTo>
                      <a:pt x="1047" y="1391"/>
                    </a:lnTo>
                    <a:lnTo>
                      <a:pt x="1038" y="1400"/>
                    </a:lnTo>
                    <a:lnTo>
                      <a:pt x="1028" y="1410"/>
                    </a:lnTo>
                    <a:lnTo>
                      <a:pt x="1009" y="1410"/>
                    </a:lnTo>
                    <a:lnTo>
                      <a:pt x="990" y="1419"/>
                    </a:lnTo>
                    <a:lnTo>
                      <a:pt x="980" y="1429"/>
                    </a:lnTo>
                    <a:lnTo>
                      <a:pt x="980" y="1448"/>
                    </a:lnTo>
                    <a:lnTo>
                      <a:pt x="952" y="1467"/>
                    </a:lnTo>
                    <a:lnTo>
                      <a:pt x="942" y="1486"/>
                    </a:lnTo>
                    <a:lnTo>
                      <a:pt x="933" y="1495"/>
                    </a:lnTo>
                    <a:lnTo>
                      <a:pt x="933" y="1505"/>
                    </a:lnTo>
                    <a:lnTo>
                      <a:pt x="942" y="1524"/>
                    </a:lnTo>
                    <a:lnTo>
                      <a:pt x="952" y="1534"/>
                    </a:lnTo>
                    <a:lnTo>
                      <a:pt x="990" y="1581"/>
                    </a:lnTo>
                    <a:lnTo>
                      <a:pt x="961" y="1591"/>
                    </a:lnTo>
                    <a:lnTo>
                      <a:pt x="942" y="1591"/>
                    </a:lnTo>
                    <a:lnTo>
                      <a:pt x="923" y="1600"/>
                    </a:lnTo>
                    <a:lnTo>
                      <a:pt x="904" y="1619"/>
                    </a:lnTo>
                    <a:lnTo>
                      <a:pt x="904" y="1629"/>
                    </a:lnTo>
                    <a:lnTo>
                      <a:pt x="904" y="1638"/>
                    </a:lnTo>
                    <a:lnTo>
                      <a:pt x="904" y="1648"/>
                    </a:lnTo>
                    <a:lnTo>
                      <a:pt x="904" y="1667"/>
                    </a:lnTo>
                    <a:lnTo>
                      <a:pt x="904" y="1686"/>
                    </a:lnTo>
                    <a:lnTo>
                      <a:pt x="885" y="1715"/>
                    </a:lnTo>
                    <a:lnTo>
                      <a:pt x="866" y="1733"/>
                    </a:lnTo>
                    <a:lnTo>
                      <a:pt x="790" y="1772"/>
                    </a:lnTo>
                    <a:lnTo>
                      <a:pt x="761" y="1772"/>
                    </a:lnTo>
                    <a:lnTo>
                      <a:pt x="742" y="1772"/>
                    </a:lnTo>
                    <a:lnTo>
                      <a:pt x="723" y="1762"/>
                    </a:lnTo>
                    <a:lnTo>
                      <a:pt x="704" y="1762"/>
                    </a:lnTo>
                    <a:lnTo>
                      <a:pt x="675" y="1772"/>
                    </a:lnTo>
                    <a:lnTo>
                      <a:pt x="599" y="1819"/>
                    </a:lnTo>
                    <a:lnTo>
                      <a:pt x="580" y="1838"/>
                    </a:lnTo>
                    <a:lnTo>
                      <a:pt x="523" y="1924"/>
                    </a:lnTo>
                    <a:lnTo>
                      <a:pt x="504" y="1953"/>
                    </a:lnTo>
                    <a:lnTo>
                      <a:pt x="495" y="1962"/>
                    </a:lnTo>
                    <a:lnTo>
                      <a:pt x="409" y="1991"/>
                    </a:lnTo>
                    <a:lnTo>
                      <a:pt x="380" y="2010"/>
                    </a:lnTo>
                    <a:lnTo>
                      <a:pt x="352" y="2038"/>
                    </a:lnTo>
                    <a:lnTo>
                      <a:pt x="304" y="2000"/>
                    </a:lnTo>
                    <a:lnTo>
                      <a:pt x="295" y="1981"/>
                    </a:lnTo>
                    <a:lnTo>
                      <a:pt x="285" y="1953"/>
                    </a:lnTo>
                    <a:lnTo>
                      <a:pt x="266" y="1924"/>
                    </a:lnTo>
                    <a:lnTo>
                      <a:pt x="256" y="1905"/>
                    </a:lnTo>
                    <a:lnTo>
                      <a:pt x="238" y="1905"/>
                    </a:lnTo>
                    <a:lnTo>
                      <a:pt x="228" y="1905"/>
                    </a:lnTo>
                    <a:lnTo>
                      <a:pt x="228" y="1915"/>
                    </a:lnTo>
                    <a:lnTo>
                      <a:pt x="228" y="1924"/>
                    </a:lnTo>
                    <a:lnTo>
                      <a:pt x="228" y="1933"/>
                    </a:lnTo>
                    <a:lnTo>
                      <a:pt x="218" y="1933"/>
                    </a:lnTo>
                    <a:lnTo>
                      <a:pt x="209" y="1943"/>
                    </a:lnTo>
                    <a:lnTo>
                      <a:pt x="190" y="1953"/>
                    </a:lnTo>
                    <a:lnTo>
                      <a:pt x="180" y="1943"/>
                    </a:lnTo>
                    <a:lnTo>
                      <a:pt x="180" y="1933"/>
                    </a:lnTo>
                    <a:lnTo>
                      <a:pt x="171" y="1933"/>
                    </a:lnTo>
                    <a:lnTo>
                      <a:pt x="142" y="1924"/>
                    </a:lnTo>
                    <a:lnTo>
                      <a:pt x="133" y="1915"/>
                    </a:lnTo>
                    <a:lnTo>
                      <a:pt x="123" y="1905"/>
                    </a:lnTo>
                    <a:lnTo>
                      <a:pt x="123" y="1876"/>
                    </a:lnTo>
                    <a:lnTo>
                      <a:pt x="114" y="1857"/>
                    </a:lnTo>
                    <a:lnTo>
                      <a:pt x="104" y="1838"/>
                    </a:lnTo>
                    <a:lnTo>
                      <a:pt x="66" y="1772"/>
                    </a:lnTo>
                    <a:lnTo>
                      <a:pt x="57" y="1753"/>
                    </a:lnTo>
                    <a:lnTo>
                      <a:pt x="57" y="1733"/>
                    </a:lnTo>
                    <a:lnTo>
                      <a:pt x="57" y="1715"/>
                    </a:lnTo>
                    <a:lnTo>
                      <a:pt x="57" y="1705"/>
                    </a:lnTo>
                    <a:lnTo>
                      <a:pt x="57" y="1686"/>
                    </a:lnTo>
                    <a:lnTo>
                      <a:pt x="38" y="1657"/>
                    </a:lnTo>
                    <a:lnTo>
                      <a:pt x="28" y="1619"/>
                    </a:lnTo>
                    <a:lnTo>
                      <a:pt x="18" y="1581"/>
                    </a:lnTo>
                    <a:lnTo>
                      <a:pt x="9" y="1572"/>
                    </a:lnTo>
                    <a:lnTo>
                      <a:pt x="0" y="1534"/>
                    </a:lnTo>
                    <a:lnTo>
                      <a:pt x="9" y="1476"/>
                    </a:lnTo>
                    <a:lnTo>
                      <a:pt x="9" y="1429"/>
                    </a:lnTo>
                    <a:lnTo>
                      <a:pt x="9" y="1400"/>
                    </a:lnTo>
                    <a:lnTo>
                      <a:pt x="0" y="1353"/>
                    </a:lnTo>
                    <a:lnTo>
                      <a:pt x="0" y="1334"/>
                    </a:lnTo>
                    <a:lnTo>
                      <a:pt x="0" y="1276"/>
                    </a:lnTo>
                    <a:lnTo>
                      <a:pt x="0" y="1229"/>
                    </a:lnTo>
                    <a:lnTo>
                      <a:pt x="9" y="1143"/>
                    </a:lnTo>
                    <a:lnTo>
                      <a:pt x="28" y="1086"/>
                    </a:lnTo>
                    <a:lnTo>
                      <a:pt x="38" y="1038"/>
                    </a:lnTo>
                    <a:lnTo>
                      <a:pt x="66" y="981"/>
                    </a:lnTo>
                    <a:lnTo>
                      <a:pt x="66" y="962"/>
                    </a:lnTo>
                    <a:lnTo>
                      <a:pt x="76" y="953"/>
                    </a:lnTo>
                    <a:lnTo>
                      <a:pt x="76" y="943"/>
                    </a:lnTo>
                    <a:lnTo>
                      <a:pt x="104" y="924"/>
                    </a:lnTo>
                    <a:lnTo>
                      <a:pt x="104" y="905"/>
                    </a:lnTo>
                    <a:lnTo>
                      <a:pt x="114" y="895"/>
                    </a:lnTo>
                    <a:lnTo>
                      <a:pt x="114" y="867"/>
                    </a:lnTo>
                    <a:lnTo>
                      <a:pt x="104" y="867"/>
                    </a:lnTo>
                    <a:lnTo>
                      <a:pt x="95" y="857"/>
                    </a:lnTo>
                    <a:lnTo>
                      <a:pt x="85" y="838"/>
                    </a:lnTo>
                    <a:lnTo>
                      <a:pt x="85" y="829"/>
                    </a:lnTo>
                    <a:lnTo>
                      <a:pt x="85" y="810"/>
                    </a:lnTo>
                    <a:lnTo>
                      <a:pt x="85" y="791"/>
                    </a:lnTo>
                    <a:lnTo>
                      <a:pt x="95" y="781"/>
                    </a:lnTo>
                    <a:lnTo>
                      <a:pt x="104" y="772"/>
                    </a:lnTo>
                    <a:lnTo>
                      <a:pt x="114" y="781"/>
                    </a:lnTo>
                    <a:lnTo>
                      <a:pt x="114" y="772"/>
                    </a:lnTo>
                    <a:lnTo>
                      <a:pt x="114" y="752"/>
                    </a:lnTo>
                    <a:lnTo>
                      <a:pt x="114" y="695"/>
                    </a:lnTo>
                    <a:lnTo>
                      <a:pt x="104" y="667"/>
                    </a:lnTo>
                    <a:lnTo>
                      <a:pt x="95" y="629"/>
                    </a:lnTo>
                    <a:lnTo>
                      <a:pt x="95" y="610"/>
                    </a:lnTo>
                    <a:lnTo>
                      <a:pt x="85" y="553"/>
                    </a:lnTo>
                    <a:lnTo>
                      <a:pt x="85" y="514"/>
                    </a:lnTo>
                    <a:lnTo>
                      <a:pt x="85" y="429"/>
                    </a:lnTo>
                    <a:lnTo>
                      <a:pt x="76" y="305"/>
                    </a:lnTo>
                    <a:lnTo>
                      <a:pt x="76" y="276"/>
                    </a:lnTo>
                    <a:lnTo>
                      <a:pt x="66" y="257"/>
                    </a:lnTo>
                    <a:lnTo>
                      <a:pt x="38" y="248"/>
                    </a:lnTo>
                    <a:lnTo>
                      <a:pt x="28" y="238"/>
                    </a:lnTo>
                    <a:lnTo>
                      <a:pt x="28" y="229"/>
                    </a:lnTo>
                    <a:lnTo>
                      <a:pt x="28" y="219"/>
                    </a:lnTo>
                    <a:lnTo>
                      <a:pt x="38" y="210"/>
                    </a:lnTo>
                    <a:lnTo>
                      <a:pt x="104" y="172"/>
                    </a:lnTo>
                    <a:lnTo>
                      <a:pt x="95" y="115"/>
                    </a:lnTo>
                    <a:lnTo>
                      <a:pt x="285" y="143"/>
                    </a:lnTo>
                    <a:lnTo>
                      <a:pt x="304" y="143"/>
                    </a:lnTo>
                    <a:lnTo>
                      <a:pt x="323" y="133"/>
                    </a:lnTo>
                    <a:lnTo>
                      <a:pt x="304" y="86"/>
                    </a:lnTo>
                    <a:lnTo>
                      <a:pt x="314" y="57"/>
                    </a:lnTo>
                    <a:lnTo>
                      <a:pt x="323" y="29"/>
                    </a:lnTo>
                    <a:lnTo>
                      <a:pt x="352" y="10"/>
                    </a:lnTo>
                    <a:lnTo>
                      <a:pt x="361" y="0"/>
                    </a:lnTo>
                    <a:lnTo>
                      <a:pt x="380" y="0"/>
                    </a:lnTo>
                    <a:lnTo>
                      <a:pt x="380" y="10"/>
                    </a:lnTo>
                    <a:lnTo>
                      <a:pt x="380" y="19"/>
                    </a:lnTo>
                    <a:lnTo>
                      <a:pt x="380" y="29"/>
                    </a:lnTo>
                    <a:lnTo>
                      <a:pt x="390" y="29"/>
                    </a:lnTo>
                    <a:lnTo>
                      <a:pt x="399" y="48"/>
                    </a:lnTo>
                    <a:lnTo>
                      <a:pt x="428" y="67"/>
                    </a:lnTo>
                    <a:lnTo>
                      <a:pt x="495" y="76"/>
                    </a:lnTo>
                    <a:lnTo>
                      <a:pt x="647" y="143"/>
                    </a:lnTo>
                    <a:lnTo>
                      <a:pt x="666" y="162"/>
                    </a:lnTo>
                    <a:lnTo>
                      <a:pt x="675" y="162"/>
                    </a:lnTo>
                    <a:lnTo>
                      <a:pt x="800" y="33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07" name="Freeform 13">
                <a:extLst>
                  <a:ext uri="{FF2B5EF4-FFF2-40B4-BE49-F238E27FC236}">
                    <a16:creationId xmlns:a16="http://schemas.microsoft.com/office/drawing/2014/main" id="{188BE916-5ECF-7748-A94D-3B9432617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3250" y="322263"/>
                <a:ext cx="2216150" cy="2586037"/>
              </a:xfrm>
              <a:custGeom>
                <a:avLst/>
                <a:gdLst>
                  <a:gd name="T0" fmla="*/ 1814621 w 6154"/>
                  <a:gd name="T1" fmla="*/ 2273855 h 7182"/>
                  <a:gd name="T2" fmla="*/ 1824705 w 6154"/>
                  <a:gd name="T3" fmla="*/ 2280696 h 7182"/>
                  <a:gd name="T4" fmla="*/ 1742598 w 6154"/>
                  <a:gd name="T5" fmla="*/ 2352710 h 7182"/>
                  <a:gd name="T6" fmla="*/ 1722072 w 6154"/>
                  <a:gd name="T7" fmla="*/ 2349110 h 7182"/>
                  <a:gd name="T8" fmla="*/ 1728914 w 6154"/>
                  <a:gd name="T9" fmla="*/ 2373234 h 7182"/>
                  <a:gd name="T10" fmla="*/ 1752682 w 6154"/>
                  <a:gd name="T11" fmla="*/ 2328586 h 7182"/>
                  <a:gd name="T12" fmla="*/ 1725313 w 6154"/>
                  <a:gd name="T13" fmla="*/ 2318504 h 7182"/>
                  <a:gd name="T14" fmla="*/ 1893487 w 6154"/>
                  <a:gd name="T15" fmla="*/ 2188157 h 7182"/>
                  <a:gd name="T16" fmla="*/ 2202106 w 6154"/>
                  <a:gd name="T17" fmla="*/ 2071494 h 7182"/>
                  <a:gd name="T18" fmla="*/ 2119639 w 6154"/>
                  <a:gd name="T19" fmla="*/ 1903341 h 7182"/>
                  <a:gd name="T20" fmla="*/ 2092270 w 6154"/>
                  <a:gd name="T21" fmla="*/ 1759312 h 7182"/>
                  <a:gd name="T22" fmla="*/ 2147368 w 6154"/>
                  <a:gd name="T23" fmla="*/ 1659932 h 7182"/>
                  <a:gd name="T24" fmla="*/ 2164293 w 6154"/>
                  <a:gd name="T25" fmla="*/ 1512302 h 7182"/>
                  <a:gd name="T26" fmla="*/ 2105955 w 6154"/>
                  <a:gd name="T27" fmla="*/ 1368634 h 7182"/>
                  <a:gd name="T28" fmla="*/ 2071744 w 6154"/>
                  <a:gd name="T29" fmla="*/ 1262052 h 7182"/>
                  <a:gd name="T30" fmla="*/ 2112797 w 6154"/>
                  <a:gd name="T31" fmla="*/ 1138548 h 7182"/>
                  <a:gd name="T32" fmla="*/ 2040774 w 6154"/>
                  <a:gd name="T33" fmla="*/ 1035927 h 7182"/>
                  <a:gd name="T34" fmla="*/ 2044375 w 6154"/>
                  <a:gd name="T35" fmla="*/ 854091 h 7182"/>
                  <a:gd name="T36" fmla="*/ 2037533 w 6154"/>
                  <a:gd name="T37" fmla="*/ 699620 h 7182"/>
                  <a:gd name="T38" fmla="*/ 1958668 w 6154"/>
                  <a:gd name="T39" fmla="*/ 617523 h 7182"/>
                  <a:gd name="T40" fmla="*/ 1896728 w 6154"/>
                  <a:gd name="T41" fmla="*/ 487177 h 7182"/>
                  <a:gd name="T42" fmla="*/ 1783651 w 6154"/>
                  <a:gd name="T43" fmla="*/ 408322 h 7182"/>
                  <a:gd name="T44" fmla="*/ 1660132 w 6154"/>
                  <a:gd name="T45" fmla="*/ 346389 h 7182"/>
                  <a:gd name="T46" fmla="*/ 1512485 w 6154"/>
                  <a:gd name="T47" fmla="*/ 199120 h 7182"/>
                  <a:gd name="T48" fmla="*/ 1392566 w 6154"/>
                  <a:gd name="T49" fmla="*/ 72014 h 7182"/>
                  <a:gd name="T50" fmla="*/ 1252121 w 6154"/>
                  <a:gd name="T51" fmla="*/ 174995 h 7182"/>
                  <a:gd name="T52" fmla="*/ 775328 w 6154"/>
                  <a:gd name="T53" fmla="*/ 332707 h 7182"/>
                  <a:gd name="T54" fmla="*/ 627681 w 6154"/>
                  <a:gd name="T55" fmla="*/ 737427 h 7182"/>
                  <a:gd name="T56" fmla="*/ 195543 w 6154"/>
                  <a:gd name="T57" fmla="*/ 1046009 h 7182"/>
                  <a:gd name="T58" fmla="*/ 3601 w 6154"/>
                  <a:gd name="T59" fmla="*/ 1725105 h 7182"/>
                  <a:gd name="T60" fmla="*/ 744358 w 6154"/>
                  <a:gd name="T61" fmla="*/ 2325345 h 7182"/>
                  <a:gd name="T62" fmla="*/ 960428 w 6154"/>
                  <a:gd name="T63" fmla="*/ 2458932 h 7182"/>
                  <a:gd name="T64" fmla="*/ 1015165 w 6154"/>
                  <a:gd name="T65" fmla="*/ 2530946 h 7182"/>
                  <a:gd name="T66" fmla="*/ 1557139 w 6154"/>
                  <a:gd name="T67" fmla="*/ 2558311 h 7182"/>
                  <a:gd name="T68" fmla="*/ 1495559 w 6154"/>
                  <a:gd name="T69" fmla="*/ 2414283 h 7182"/>
                  <a:gd name="T70" fmla="*/ 1553898 w 6154"/>
                  <a:gd name="T71" fmla="*/ 2476215 h 7182"/>
                  <a:gd name="T72" fmla="*/ 1553898 w 6154"/>
                  <a:gd name="T73" fmla="*/ 2434807 h 7182"/>
                  <a:gd name="T74" fmla="*/ 1563981 w 6154"/>
                  <a:gd name="T75" fmla="*/ 2386917 h 7182"/>
                  <a:gd name="T76" fmla="*/ 1639605 w 6154"/>
                  <a:gd name="T77" fmla="*/ 2373234 h 7182"/>
                  <a:gd name="T78" fmla="*/ 1673816 w 6154"/>
                  <a:gd name="T79" fmla="*/ 2359552 h 7182"/>
                  <a:gd name="T80" fmla="*/ 1677417 w 6154"/>
                  <a:gd name="T81" fmla="*/ 2308061 h 7182"/>
                  <a:gd name="T82" fmla="*/ 1711628 w 6154"/>
                  <a:gd name="T83" fmla="*/ 2290778 h 7182"/>
                  <a:gd name="T84" fmla="*/ 1632763 w 6154"/>
                  <a:gd name="T85" fmla="*/ 2215523 h 7182"/>
                  <a:gd name="T86" fmla="*/ 1742598 w 6154"/>
                  <a:gd name="T87" fmla="*/ 2277095 h 7182"/>
                  <a:gd name="T88" fmla="*/ 1756283 w 6154"/>
                  <a:gd name="T89" fmla="*/ 2253330 h 7182"/>
                  <a:gd name="T90" fmla="*/ 1735756 w 6154"/>
                  <a:gd name="T91" fmla="*/ 2256571 h 7182"/>
                  <a:gd name="T92" fmla="*/ 1752682 w 6154"/>
                  <a:gd name="T93" fmla="*/ 2208682 h 7182"/>
                  <a:gd name="T94" fmla="*/ 1728914 w 6154"/>
                  <a:gd name="T95" fmla="*/ 2164033 h 7182"/>
                  <a:gd name="T96" fmla="*/ 1769967 w 6154"/>
                  <a:gd name="T97" fmla="*/ 2098860 h 7182"/>
                  <a:gd name="T98" fmla="*/ 1814621 w 6154"/>
                  <a:gd name="T99" fmla="*/ 2143509 h 7182"/>
                  <a:gd name="T100" fmla="*/ 1841990 w 6154"/>
                  <a:gd name="T101" fmla="*/ 2095619 h 7182"/>
                  <a:gd name="T102" fmla="*/ 1907171 w 6154"/>
                  <a:gd name="T103" fmla="*/ 2153951 h 7182"/>
                  <a:gd name="T104" fmla="*/ 1975593 w 6154"/>
                  <a:gd name="T105" fmla="*/ 2150350 h 7182"/>
                  <a:gd name="T106" fmla="*/ 2017006 w 6154"/>
                  <a:gd name="T107" fmla="*/ 2126225 h 7182"/>
                  <a:gd name="T108" fmla="*/ 2033932 w 6154"/>
                  <a:gd name="T109" fmla="*/ 2133066 h 7182"/>
                  <a:gd name="T110" fmla="*/ 2085428 w 6154"/>
                  <a:gd name="T111" fmla="*/ 2136667 h 7182"/>
                  <a:gd name="T112" fmla="*/ 2147368 w 6154"/>
                  <a:gd name="T113" fmla="*/ 2157191 h 7182"/>
                  <a:gd name="T114" fmla="*/ 2184820 w 6154"/>
                  <a:gd name="T115" fmla="*/ 2133066 h 7182"/>
                  <a:gd name="T116" fmla="*/ 1817862 w 6154"/>
                  <a:gd name="T117" fmla="*/ 2267013 h 7182"/>
                  <a:gd name="T118" fmla="*/ 2095871 w 6154"/>
                  <a:gd name="T119" fmla="*/ 2170874 h 7182"/>
                  <a:gd name="T120" fmla="*/ 2123240 w 6154"/>
                  <a:gd name="T121" fmla="*/ 2167633 h 7182"/>
                  <a:gd name="T122" fmla="*/ 1872960 w 6154"/>
                  <a:gd name="T123" fmla="*/ 2181316 h 718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154" h="7182">
                    <a:moveTo>
                      <a:pt x="5048" y="6410"/>
                    </a:moveTo>
                    <a:lnTo>
                      <a:pt x="5048" y="6401"/>
                    </a:lnTo>
                    <a:lnTo>
                      <a:pt x="5039" y="6401"/>
                    </a:lnTo>
                    <a:lnTo>
                      <a:pt x="5029" y="6391"/>
                    </a:lnTo>
                    <a:lnTo>
                      <a:pt x="5020" y="6401"/>
                    </a:lnTo>
                    <a:lnTo>
                      <a:pt x="5029" y="6429"/>
                    </a:lnTo>
                    <a:lnTo>
                      <a:pt x="5048" y="6429"/>
                    </a:lnTo>
                    <a:lnTo>
                      <a:pt x="5058" y="6439"/>
                    </a:lnTo>
                    <a:lnTo>
                      <a:pt x="5067" y="6429"/>
                    </a:lnTo>
                    <a:lnTo>
                      <a:pt x="5067" y="6419"/>
                    </a:lnTo>
                    <a:lnTo>
                      <a:pt x="5067" y="6410"/>
                    </a:lnTo>
                    <a:lnTo>
                      <a:pt x="5048" y="6410"/>
                    </a:lnTo>
                    <a:close/>
                    <a:moveTo>
                      <a:pt x="5039" y="6315"/>
                    </a:moveTo>
                    <a:lnTo>
                      <a:pt x="5029" y="6315"/>
                    </a:lnTo>
                    <a:lnTo>
                      <a:pt x="5020" y="6315"/>
                    </a:lnTo>
                    <a:lnTo>
                      <a:pt x="5010" y="6315"/>
                    </a:lnTo>
                    <a:lnTo>
                      <a:pt x="5010" y="6324"/>
                    </a:lnTo>
                    <a:lnTo>
                      <a:pt x="5010" y="6334"/>
                    </a:lnTo>
                    <a:lnTo>
                      <a:pt x="5010" y="6343"/>
                    </a:lnTo>
                    <a:lnTo>
                      <a:pt x="5039" y="6362"/>
                    </a:lnTo>
                    <a:lnTo>
                      <a:pt x="5039" y="6353"/>
                    </a:lnTo>
                    <a:lnTo>
                      <a:pt x="5048" y="6362"/>
                    </a:lnTo>
                    <a:lnTo>
                      <a:pt x="5058" y="6362"/>
                    </a:lnTo>
                    <a:lnTo>
                      <a:pt x="5058" y="6353"/>
                    </a:lnTo>
                    <a:lnTo>
                      <a:pt x="5067" y="6343"/>
                    </a:lnTo>
                    <a:lnTo>
                      <a:pt x="5067" y="6334"/>
                    </a:lnTo>
                    <a:lnTo>
                      <a:pt x="5067" y="6324"/>
                    </a:lnTo>
                    <a:lnTo>
                      <a:pt x="5086" y="6315"/>
                    </a:lnTo>
                    <a:lnTo>
                      <a:pt x="5086" y="6305"/>
                    </a:lnTo>
                    <a:lnTo>
                      <a:pt x="5077" y="6296"/>
                    </a:lnTo>
                    <a:lnTo>
                      <a:pt x="5039" y="6315"/>
                    </a:lnTo>
                    <a:close/>
                    <a:moveTo>
                      <a:pt x="4905" y="6524"/>
                    </a:moveTo>
                    <a:lnTo>
                      <a:pt x="4896" y="6524"/>
                    </a:lnTo>
                    <a:lnTo>
                      <a:pt x="4877" y="6544"/>
                    </a:lnTo>
                    <a:lnTo>
                      <a:pt x="4867" y="6553"/>
                    </a:lnTo>
                    <a:lnTo>
                      <a:pt x="4858" y="6544"/>
                    </a:lnTo>
                    <a:lnTo>
                      <a:pt x="4858" y="6534"/>
                    </a:lnTo>
                    <a:lnTo>
                      <a:pt x="4848" y="6534"/>
                    </a:lnTo>
                    <a:lnTo>
                      <a:pt x="4839" y="6534"/>
                    </a:lnTo>
                    <a:lnTo>
                      <a:pt x="4839" y="6553"/>
                    </a:lnTo>
                    <a:lnTo>
                      <a:pt x="4829" y="6572"/>
                    </a:lnTo>
                    <a:lnTo>
                      <a:pt x="4839" y="6572"/>
                    </a:lnTo>
                    <a:lnTo>
                      <a:pt x="4896" y="6572"/>
                    </a:lnTo>
                    <a:lnTo>
                      <a:pt x="4905" y="6562"/>
                    </a:lnTo>
                    <a:lnTo>
                      <a:pt x="4924" y="6553"/>
                    </a:lnTo>
                    <a:lnTo>
                      <a:pt x="4924" y="6544"/>
                    </a:lnTo>
                    <a:lnTo>
                      <a:pt x="4924" y="6534"/>
                    </a:lnTo>
                    <a:lnTo>
                      <a:pt x="4905" y="6524"/>
                    </a:lnTo>
                    <a:close/>
                    <a:moveTo>
                      <a:pt x="4791" y="6562"/>
                    </a:moveTo>
                    <a:lnTo>
                      <a:pt x="4782" y="6553"/>
                    </a:lnTo>
                    <a:lnTo>
                      <a:pt x="4782" y="6534"/>
                    </a:lnTo>
                    <a:lnTo>
                      <a:pt x="4782" y="6524"/>
                    </a:lnTo>
                    <a:lnTo>
                      <a:pt x="4782" y="6515"/>
                    </a:lnTo>
                    <a:lnTo>
                      <a:pt x="4753" y="6496"/>
                    </a:lnTo>
                    <a:lnTo>
                      <a:pt x="4744" y="6496"/>
                    </a:lnTo>
                    <a:lnTo>
                      <a:pt x="4734" y="6505"/>
                    </a:lnTo>
                    <a:lnTo>
                      <a:pt x="4734" y="6524"/>
                    </a:lnTo>
                    <a:lnTo>
                      <a:pt x="4734" y="6534"/>
                    </a:lnTo>
                    <a:lnTo>
                      <a:pt x="4734" y="6544"/>
                    </a:lnTo>
                    <a:lnTo>
                      <a:pt x="4734" y="6562"/>
                    </a:lnTo>
                    <a:lnTo>
                      <a:pt x="4744" y="6572"/>
                    </a:lnTo>
                    <a:lnTo>
                      <a:pt x="4772" y="6582"/>
                    </a:lnTo>
                    <a:lnTo>
                      <a:pt x="4782" y="6582"/>
                    </a:lnTo>
                    <a:lnTo>
                      <a:pt x="4791" y="6591"/>
                    </a:lnTo>
                    <a:lnTo>
                      <a:pt x="4801" y="6591"/>
                    </a:lnTo>
                    <a:lnTo>
                      <a:pt x="4801" y="6582"/>
                    </a:lnTo>
                    <a:lnTo>
                      <a:pt x="4801" y="6572"/>
                    </a:lnTo>
                    <a:lnTo>
                      <a:pt x="4791" y="6562"/>
                    </a:lnTo>
                    <a:close/>
                    <a:moveTo>
                      <a:pt x="4829" y="6486"/>
                    </a:moveTo>
                    <a:lnTo>
                      <a:pt x="4829" y="6467"/>
                    </a:lnTo>
                    <a:lnTo>
                      <a:pt x="4820" y="6458"/>
                    </a:lnTo>
                    <a:lnTo>
                      <a:pt x="4829" y="6448"/>
                    </a:lnTo>
                    <a:lnTo>
                      <a:pt x="4820" y="6439"/>
                    </a:lnTo>
                    <a:lnTo>
                      <a:pt x="4829" y="6429"/>
                    </a:lnTo>
                    <a:lnTo>
                      <a:pt x="4839" y="6439"/>
                    </a:lnTo>
                    <a:lnTo>
                      <a:pt x="4848" y="6439"/>
                    </a:lnTo>
                    <a:lnTo>
                      <a:pt x="4858" y="6458"/>
                    </a:lnTo>
                    <a:lnTo>
                      <a:pt x="4867" y="6467"/>
                    </a:lnTo>
                    <a:lnTo>
                      <a:pt x="4877" y="6467"/>
                    </a:lnTo>
                    <a:lnTo>
                      <a:pt x="4886" y="6458"/>
                    </a:lnTo>
                    <a:lnTo>
                      <a:pt x="4886" y="6448"/>
                    </a:lnTo>
                    <a:lnTo>
                      <a:pt x="4867" y="6429"/>
                    </a:lnTo>
                    <a:lnTo>
                      <a:pt x="4867" y="6419"/>
                    </a:lnTo>
                    <a:lnTo>
                      <a:pt x="4858" y="6410"/>
                    </a:lnTo>
                    <a:lnTo>
                      <a:pt x="4848" y="6419"/>
                    </a:lnTo>
                    <a:lnTo>
                      <a:pt x="4791" y="6381"/>
                    </a:lnTo>
                    <a:lnTo>
                      <a:pt x="4782" y="6381"/>
                    </a:lnTo>
                    <a:lnTo>
                      <a:pt x="4772" y="6381"/>
                    </a:lnTo>
                    <a:lnTo>
                      <a:pt x="4762" y="6391"/>
                    </a:lnTo>
                    <a:lnTo>
                      <a:pt x="4772" y="6410"/>
                    </a:lnTo>
                    <a:lnTo>
                      <a:pt x="4791" y="6439"/>
                    </a:lnTo>
                    <a:lnTo>
                      <a:pt x="4820" y="6486"/>
                    </a:lnTo>
                    <a:lnTo>
                      <a:pt x="4829" y="6486"/>
                    </a:lnTo>
                    <a:lnTo>
                      <a:pt x="4839" y="6486"/>
                    </a:lnTo>
                    <a:lnTo>
                      <a:pt x="4829" y="6486"/>
                    </a:lnTo>
                    <a:close/>
                    <a:moveTo>
                      <a:pt x="5315" y="6086"/>
                    </a:moveTo>
                    <a:lnTo>
                      <a:pt x="5296" y="6077"/>
                    </a:lnTo>
                    <a:lnTo>
                      <a:pt x="5296" y="6067"/>
                    </a:lnTo>
                    <a:lnTo>
                      <a:pt x="5305" y="6067"/>
                    </a:lnTo>
                    <a:lnTo>
                      <a:pt x="5305" y="6058"/>
                    </a:lnTo>
                    <a:lnTo>
                      <a:pt x="5286" y="6039"/>
                    </a:lnTo>
                    <a:lnTo>
                      <a:pt x="5267" y="6039"/>
                    </a:lnTo>
                    <a:lnTo>
                      <a:pt x="5258" y="6048"/>
                    </a:lnTo>
                    <a:lnTo>
                      <a:pt x="5258" y="6077"/>
                    </a:lnTo>
                    <a:lnTo>
                      <a:pt x="5267" y="6115"/>
                    </a:lnTo>
                    <a:lnTo>
                      <a:pt x="5286" y="6143"/>
                    </a:lnTo>
                    <a:lnTo>
                      <a:pt x="5305" y="6163"/>
                    </a:lnTo>
                    <a:lnTo>
                      <a:pt x="5315" y="6172"/>
                    </a:lnTo>
                    <a:lnTo>
                      <a:pt x="5315" y="6143"/>
                    </a:lnTo>
                    <a:lnTo>
                      <a:pt x="5305" y="6134"/>
                    </a:lnTo>
                    <a:lnTo>
                      <a:pt x="5315" y="6124"/>
                    </a:lnTo>
                    <a:lnTo>
                      <a:pt x="5324" y="6124"/>
                    </a:lnTo>
                    <a:lnTo>
                      <a:pt x="5324" y="6115"/>
                    </a:lnTo>
                    <a:lnTo>
                      <a:pt x="5324" y="6096"/>
                    </a:lnTo>
                    <a:lnTo>
                      <a:pt x="5315" y="6086"/>
                    </a:lnTo>
                    <a:close/>
                    <a:moveTo>
                      <a:pt x="6124" y="5820"/>
                    </a:moveTo>
                    <a:lnTo>
                      <a:pt x="6115" y="5753"/>
                    </a:lnTo>
                    <a:lnTo>
                      <a:pt x="6096" y="5724"/>
                    </a:lnTo>
                    <a:lnTo>
                      <a:pt x="6077" y="5686"/>
                    </a:lnTo>
                    <a:lnTo>
                      <a:pt x="6077" y="5648"/>
                    </a:lnTo>
                    <a:lnTo>
                      <a:pt x="6077" y="5619"/>
                    </a:lnTo>
                    <a:lnTo>
                      <a:pt x="6058" y="5534"/>
                    </a:lnTo>
                    <a:lnTo>
                      <a:pt x="6058" y="5515"/>
                    </a:lnTo>
                    <a:lnTo>
                      <a:pt x="6048" y="5496"/>
                    </a:lnTo>
                    <a:lnTo>
                      <a:pt x="6029" y="5486"/>
                    </a:lnTo>
                    <a:lnTo>
                      <a:pt x="6020" y="5467"/>
                    </a:lnTo>
                    <a:lnTo>
                      <a:pt x="6020" y="5458"/>
                    </a:lnTo>
                    <a:lnTo>
                      <a:pt x="5982" y="5334"/>
                    </a:lnTo>
                    <a:lnTo>
                      <a:pt x="5963" y="5315"/>
                    </a:lnTo>
                    <a:lnTo>
                      <a:pt x="5886" y="5286"/>
                    </a:lnTo>
                    <a:lnTo>
                      <a:pt x="5867" y="5267"/>
                    </a:lnTo>
                    <a:lnTo>
                      <a:pt x="5848" y="5238"/>
                    </a:lnTo>
                    <a:lnTo>
                      <a:pt x="5820" y="5153"/>
                    </a:lnTo>
                    <a:lnTo>
                      <a:pt x="5820" y="5105"/>
                    </a:lnTo>
                    <a:lnTo>
                      <a:pt x="5810" y="5067"/>
                    </a:lnTo>
                    <a:lnTo>
                      <a:pt x="5800" y="5048"/>
                    </a:lnTo>
                    <a:lnTo>
                      <a:pt x="5800" y="5029"/>
                    </a:lnTo>
                    <a:lnTo>
                      <a:pt x="5810" y="5000"/>
                    </a:lnTo>
                    <a:lnTo>
                      <a:pt x="5810" y="4991"/>
                    </a:lnTo>
                    <a:lnTo>
                      <a:pt x="5810" y="4962"/>
                    </a:lnTo>
                    <a:lnTo>
                      <a:pt x="5810" y="4934"/>
                    </a:lnTo>
                    <a:lnTo>
                      <a:pt x="5810" y="4905"/>
                    </a:lnTo>
                    <a:lnTo>
                      <a:pt x="5810" y="4886"/>
                    </a:lnTo>
                    <a:lnTo>
                      <a:pt x="5791" y="4858"/>
                    </a:lnTo>
                    <a:lnTo>
                      <a:pt x="5791" y="4839"/>
                    </a:lnTo>
                    <a:lnTo>
                      <a:pt x="5800" y="4791"/>
                    </a:lnTo>
                    <a:lnTo>
                      <a:pt x="5810" y="4772"/>
                    </a:lnTo>
                    <a:lnTo>
                      <a:pt x="5839" y="4753"/>
                    </a:lnTo>
                    <a:lnTo>
                      <a:pt x="5848" y="4743"/>
                    </a:lnTo>
                    <a:lnTo>
                      <a:pt x="5848" y="4715"/>
                    </a:lnTo>
                    <a:lnTo>
                      <a:pt x="5867" y="4705"/>
                    </a:lnTo>
                    <a:lnTo>
                      <a:pt x="5886" y="4686"/>
                    </a:lnTo>
                    <a:lnTo>
                      <a:pt x="5905" y="4677"/>
                    </a:lnTo>
                    <a:lnTo>
                      <a:pt x="5905" y="4648"/>
                    </a:lnTo>
                    <a:lnTo>
                      <a:pt x="5943" y="4629"/>
                    </a:lnTo>
                    <a:lnTo>
                      <a:pt x="5963" y="4610"/>
                    </a:lnTo>
                    <a:lnTo>
                      <a:pt x="5963" y="4581"/>
                    </a:lnTo>
                    <a:lnTo>
                      <a:pt x="5963" y="4553"/>
                    </a:lnTo>
                    <a:lnTo>
                      <a:pt x="5963" y="4524"/>
                    </a:lnTo>
                    <a:lnTo>
                      <a:pt x="5963" y="4486"/>
                    </a:lnTo>
                    <a:lnTo>
                      <a:pt x="5963" y="4458"/>
                    </a:lnTo>
                    <a:lnTo>
                      <a:pt x="5972" y="4429"/>
                    </a:lnTo>
                    <a:lnTo>
                      <a:pt x="5972" y="4391"/>
                    </a:lnTo>
                    <a:lnTo>
                      <a:pt x="5972" y="4353"/>
                    </a:lnTo>
                    <a:lnTo>
                      <a:pt x="5963" y="4286"/>
                    </a:lnTo>
                    <a:lnTo>
                      <a:pt x="5963" y="4277"/>
                    </a:lnTo>
                    <a:lnTo>
                      <a:pt x="5991" y="4239"/>
                    </a:lnTo>
                    <a:lnTo>
                      <a:pt x="6001" y="4200"/>
                    </a:lnTo>
                    <a:lnTo>
                      <a:pt x="6010" y="4200"/>
                    </a:lnTo>
                    <a:lnTo>
                      <a:pt x="6029" y="4200"/>
                    </a:lnTo>
                    <a:lnTo>
                      <a:pt x="6039" y="4200"/>
                    </a:lnTo>
                    <a:lnTo>
                      <a:pt x="6048" y="4182"/>
                    </a:lnTo>
                    <a:lnTo>
                      <a:pt x="6039" y="4162"/>
                    </a:lnTo>
                    <a:lnTo>
                      <a:pt x="6010" y="4077"/>
                    </a:lnTo>
                    <a:lnTo>
                      <a:pt x="5991" y="4029"/>
                    </a:lnTo>
                    <a:lnTo>
                      <a:pt x="5982" y="4001"/>
                    </a:lnTo>
                    <a:lnTo>
                      <a:pt x="5953" y="3962"/>
                    </a:lnTo>
                    <a:lnTo>
                      <a:pt x="5915" y="3877"/>
                    </a:lnTo>
                    <a:lnTo>
                      <a:pt x="5896" y="3848"/>
                    </a:lnTo>
                    <a:lnTo>
                      <a:pt x="5877" y="3839"/>
                    </a:lnTo>
                    <a:lnTo>
                      <a:pt x="5858" y="3829"/>
                    </a:lnTo>
                    <a:lnTo>
                      <a:pt x="5848" y="3801"/>
                    </a:lnTo>
                    <a:lnTo>
                      <a:pt x="5820" y="3743"/>
                    </a:lnTo>
                    <a:lnTo>
                      <a:pt x="5810" y="3724"/>
                    </a:lnTo>
                    <a:lnTo>
                      <a:pt x="5810" y="3715"/>
                    </a:lnTo>
                    <a:lnTo>
                      <a:pt x="5810" y="3696"/>
                    </a:lnTo>
                    <a:lnTo>
                      <a:pt x="5810" y="3677"/>
                    </a:lnTo>
                    <a:lnTo>
                      <a:pt x="5810" y="3658"/>
                    </a:lnTo>
                    <a:lnTo>
                      <a:pt x="5800" y="3638"/>
                    </a:lnTo>
                    <a:lnTo>
                      <a:pt x="5791" y="3638"/>
                    </a:lnTo>
                    <a:lnTo>
                      <a:pt x="5772" y="3600"/>
                    </a:lnTo>
                    <a:lnTo>
                      <a:pt x="5762" y="3572"/>
                    </a:lnTo>
                    <a:lnTo>
                      <a:pt x="5743" y="3553"/>
                    </a:lnTo>
                    <a:lnTo>
                      <a:pt x="5743" y="3515"/>
                    </a:lnTo>
                    <a:lnTo>
                      <a:pt x="5753" y="3505"/>
                    </a:lnTo>
                    <a:lnTo>
                      <a:pt x="5762" y="3486"/>
                    </a:lnTo>
                    <a:lnTo>
                      <a:pt x="5762" y="3467"/>
                    </a:lnTo>
                    <a:lnTo>
                      <a:pt x="5772" y="3439"/>
                    </a:lnTo>
                    <a:lnTo>
                      <a:pt x="5753" y="3439"/>
                    </a:lnTo>
                    <a:lnTo>
                      <a:pt x="5753" y="3420"/>
                    </a:lnTo>
                    <a:lnTo>
                      <a:pt x="5753" y="3391"/>
                    </a:lnTo>
                    <a:lnTo>
                      <a:pt x="5762" y="3362"/>
                    </a:lnTo>
                    <a:lnTo>
                      <a:pt x="5772" y="3343"/>
                    </a:lnTo>
                    <a:lnTo>
                      <a:pt x="5858" y="3305"/>
                    </a:lnTo>
                    <a:lnTo>
                      <a:pt x="5877" y="3277"/>
                    </a:lnTo>
                    <a:lnTo>
                      <a:pt x="5886" y="3219"/>
                    </a:lnTo>
                    <a:lnTo>
                      <a:pt x="5867" y="3200"/>
                    </a:lnTo>
                    <a:lnTo>
                      <a:pt x="5867" y="3162"/>
                    </a:lnTo>
                    <a:lnTo>
                      <a:pt x="5877" y="3105"/>
                    </a:lnTo>
                    <a:lnTo>
                      <a:pt x="5877" y="3067"/>
                    </a:lnTo>
                    <a:lnTo>
                      <a:pt x="5867" y="3058"/>
                    </a:lnTo>
                    <a:lnTo>
                      <a:pt x="5848" y="3048"/>
                    </a:lnTo>
                    <a:lnTo>
                      <a:pt x="5800" y="3039"/>
                    </a:lnTo>
                    <a:lnTo>
                      <a:pt x="5753" y="3001"/>
                    </a:lnTo>
                    <a:lnTo>
                      <a:pt x="5724" y="3010"/>
                    </a:lnTo>
                    <a:lnTo>
                      <a:pt x="5696" y="3019"/>
                    </a:lnTo>
                    <a:lnTo>
                      <a:pt x="5677" y="3019"/>
                    </a:lnTo>
                    <a:lnTo>
                      <a:pt x="5648" y="2991"/>
                    </a:lnTo>
                    <a:lnTo>
                      <a:pt x="5639" y="2943"/>
                    </a:lnTo>
                    <a:lnTo>
                      <a:pt x="5648" y="2915"/>
                    </a:lnTo>
                    <a:lnTo>
                      <a:pt x="5667" y="2877"/>
                    </a:lnTo>
                    <a:lnTo>
                      <a:pt x="5677" y="2838"/>
                    </a:lnTo>
                    <a:lnTo>
                      <a:pt x="5667" y="2820"/>
                    </a:lnTo>
                    <a:lnTo>
                      <a:pt x="5686" y="2800"/>
                    </a:lnTo>
                    <a:lnTo>
                      <a:pt x="5715" y="2781"/>
                    </a:lnTo>
                    <a:lnTo>
                      <a:pt x="5724" y="2762"/>
                    </a:lnTo>
                    <a:lnTo>
                      <a:pt x="5724" y="2715"/>
                    </a:lnTo>
                    <a:lnTo>
                      <a:pt x="5715" y="2686"/>
                    </a:lnTo>
                    <a:lnTo>
                      <a:pt x="5705" y="2638"/>
                    </a:lnTo>
                    <a:lnTo>
                      <a:pt x="5696" y="2610"/>
                    </a:lnTo>
                    <a:lnTo>
                      <a:pt x="5686" y="2534"/>
                    </a:lnTo>
                    <a:lnTo>
                      <a:pt x="5677" y="2505"/>
                    </a:lnTo>
                    <a:lnTo>
                      <a:pt x="5677" y="2477"/>
                    </a:lnTo>
                    <a:lnTo>
                      <a:pt x="5677" y="2372"/>
                    </a:lnTo>
                    <a:lnTo>
                      <a:pt x="5677" y="2334"/>
                    </a:lnTo>
                    <a:lnTo>
                      <a:pt x="5677" y="2286"/>
                    </a:lnTo>
                    <a:lnTo>
                      <a:pt x="5677" y="2239"/>
                    </a:lnTo>
                    <a:lnTo>
                      <a:pt x="5686" y="2210"/>
                    </a:lnTo>
                    <a:lnTo>
                      <a:pt x="5715" y="2191"/>
                    </a:lnTo>
                    <a:lnTo>
                      <a:pt x="5762" y="2172"/>
                    </a:lnTo>
                    <a:lnTo>
                      <a:pt x="5782" y="2153"/>
                    </a:lnTo>
                    <a:lnTo>
                      <a:pt x="5800" y="2115"/>
                    </a:lnTo>
                    <a:lnTo>
                      <a:pt x="5800" y="2086"/>
                    </a:lnTo>
                    <a:lnTo>
                      <a:pt x="5791" y="2058"/>
                    </a:lnTo>
                    <a:lnTo>
                      <a:pt x="5743" y="2038"/>
                    </a:lnTo>
                    <a:lnTo>
                      <a:pt x="5677" y="1962"/>
                    </a:lnTo>
                    <a:lnTo>
                      <a:pt x="5658" y="1943"/>
                    </a:lnTo>
                    <a:lnTo>
                      <a:pt x="5610" y="1896"/>
                    </a:lnTo>
                    <a:lnTo>
                      <a:pt x="5601" y="1877"/>
                    </a:lnTo>
                    <a:lnTo>
                      <a:pt x="5601" y="1858"/>
                    </a:lnTo>
                    <a:lnTo>
                      <a:pt x="5572" y="1753"/>
                    </a:lnTo>
                    <a:lnTo>
                      <a:pt x="5562" y="1724"/>
                    </a:lnTo>
                    <a:lnTo>
                      <a:pt x="5553" y="1715"/>
                    </a:lnTo>
                    <a:lnTo>
                      <a:pt x="5524" y="1715"/>
                    </a:lnTo>
                    <a:lnTo>
                      <a:pt x="5467" y="1762"/>
                    </a:lnTo>
                    <a:lnTo>
                      <a:pt x="5458" y="1762"/>
                    </a:lnTo>
                    <a:lnTo>
                      <a:pt x="5448" y="1753"/>
                    </a:lnTo>
                    <a:lnTo>
                      <a:pt x="5448" y="1743"/>
                    </a:lnTo>
                    <a:lnTo>
                      <a:pt x="5439" y="1724"/>
                    </a:lnTo>
                    <a:lnTo>
                      <a:pt x="5439" y="1715"/>
                    </a:lnTo>
                    <a:lnTo>
                      <a:pt x="5448" y="1696"/>
                    </a:lnTo>
                    <a:lnTo>
                      <a:pt x="5448" y="1648"/>
                    </a:lnTo>
                    <a:lnTo>
                      <a:pt x="5448" y="1639"/>
                    </a:lnTo>
                    <a:lnTo>
                      <a:pt x="5439" y="1619"/>
                    </a:lnTo>
                    <a:lnTo>
                      <a:pt x="5448" y="1581"/>
                    </a:lnTo>
                    <a:lnTo>
                      <a:pt x="5439" y="1543"/>
                    </a:lnTo>
                    <a:lnTo>
                      <a:pt x="5401" y="1505"/>
                    </a:lnTo>
                    <a:lnTo>
                      <a:pt x="5391" y="1486"/>
                    </a:lnTo>
                    <a:lnTo>
                      <a:pt x="5391" y="1467"/>
                    </a:lnTo>
                    <a:lnTo>
                      <a:pt x="5391" y="1458"/>
                    </a:lnTo>
                    <a:lnTo>
                      <a:pt x="5381" y="1439"/>
                    </a:lnTo>
                    <a:lnTo>
                      <a:pt x="5372" y="1429"/>
                    </a:lnTo>
                    <a:lnTo>
                      <a:pt x="5267" y="1353"/>
                    </a:lnTo>
                    <a:lnTo>
                      <a:pt x="5248" y="1324"/>
                    </a:lnTo>
                    <a:lnTo>
                      <a:pt x="5220" y="1258"/>
                    </a:lnTo>
                    <a:lnTo>
                      <a:pt x="5201" y="1238"/>
                    </a:lnTo>
                    <a:lnTo>
                      <a:pt x="5163" y="1258"/>
                    </a:lnTo>
                    <a:lnTo>
                      <a:pt x="5143" y="1229"/>
                    </a:lnTo>
                    <a:lnTo>
                      <a:pt x="5115" y="1200"/>
                    </a:lnTo>
                    <a:lnTo>
                      <a:pt x="5096" y="1181"/>
                    </a:lnTo>
                    <a:lnTo>
                      <a:pt x="5086" y="1181"/>
                    </a:lnTo>
                    <a:lnTo>
                      <a:pt x="5077" y="1181"/>
                    </a:lnTo>
                    <a:lnTo>
                      <a:pt x="5058" y="1181"/>
                    </a:lnTo>
                    <a:lnTo>
                      <a:pt x="5029" y="1162"/>
                    </a:lnTo>
                    <a:lnTo>
                      <a:pt x="5000" y="1162"/>
                    </a:lnTo>
                    <a:lnTo>
                      <a:pt x="4953" y="1134"/>
                    </a:lnTo>
                    <a:lnTo>
                      <a:pt x="4896" y="1124"/>
                    </a:lnTo>
                    <a:lnTo>
                      <a:pt x="4896" y="1105"/>
                    </a:lnTo>
                    <a:lnTo>
                      <a:pt x="4896" y="1096"/>
                    </a:lnTo>
                    <a:lnTo>
                      <a:pt x="4848" y="1086"/>
                    </a:lnTo>
                    <a:lnTo>
                      <a:pt x="4686" y="1086"/>
                    </a:lnTo>
                    <a:lnTo>
                      <a:pt x="4658" y="1058"/>
                    </a:lnTo>
                    <a:lnTo>
                      <a:pt x="4658" y="1038"/>
                    </a:lnTo>
                    <a:lnTo>
                      <a:pt x="4658" y="1029"/>
                    </a:lnTo>
                    <a:lnTo>
                      <a:pt x="4658" y="1020"/>
                    </a:lnTo>
                    <a:lnTo>
                      <a:pt x="4648" y="1020"/>
                    </a:lnTo>
                    <a:lnTo>
                      <a:pt x="4639" y="1010"/>
                    </a:lnTo>
                    <a:lnTo>
                      <a:pt x="4629" y="991"/>
                    </a:lnTo>
                    <a:lnTo>
                      <a:pt x="4610" y="962"/>
                    </a:lnTo>
                    <a:lnTo>
                      <a:pt x="4610" y="953"/>
                    </a:lnTo>
                    <a:lnTo>
                      <a:pt x="4572" y="905"/>
                    </a:lnTo>
                    <a:lnTo>
                      <a:pt x="4448" y="867"/>
                    </a:lnTo>
                    <a:lnTo>
                      <a:pt x="4429" y="810"/>
                    </a:lnTo>
                    <a:lnTo>
                      <a:pt x="4391" y="781"/>
                    </a:lnTo>
                    <a:lnTo>
                      <a:pt x="4334" y="715"/>
                    </a:lnTo>
                    <a:lnTo>
                      <a:pt x="4277" y="705"/>
                    </a:lnTo>
                    <a:lnTo>
                      <a:pt x="4258" y="677"/>
                    </a:lnTo>
                    <a:lnTo>
                      <a:pt x="4248" y="657"/>
                    </a:lnTo>
                    <a:lnTo>
                      <a:pt x="4229" y="601"/>
                    </a:lnTo>
                    <a:lnTo>
                      <a:pt x="4220" y="581"/>
                    </a:lnTo>
                    <a:lnTo>
                      <a:pt x="4220" y="562"/>
                    </a:lnTo>
                    <a:lnTo>
                      <a:pt x="4200" y="553"/>
                    </a:lnTo>
                    <a:lnTo>
                      <a:pt x="4153" y="553"/>
                    </a:lnTo>
                    <a:lnTo>
                      <a:pt x="4143" y="543"/>
                    </a:lnTo>
                    <a:lnTo>
                      <a:pt x="4143" y="534"/>
                    </a:lnTo>
                    <a:lnTo>
                      <a:pt x="4134" y="524"/>
                    </a:lnTo>
                    <a:lnTo>
                      <a:pt x="4134" y="515"/>
                    </a:lnTo>
                    <a:lnTo>
                      <a:pt x="4124" y="505"/>
                    </a:lnTo>
                    <a:lnTo>
                      <a:pt x="4077" y="429"/>
                    </a:lnTo>
                    <a:lnTo>
                      <a:pt x="4039" y="381"/>
                    </a:lnTo>
                    <a:lnTo>
                      <a:pt x="3982" y="324"/>
                    </a:lnTo>
                    <a:lnTo>
                      <a:pt x="3858" y="277"/>
                    </a:lnTo>
                    <a:lnTo>
                      <a:pt x="3848" y="248"/>
                    </a:lnTo>
                    <a:lnTo>
                      <a:pt x="3848" y="210"/>
                    </a:lnTo>
                    <a:lnTo>
                      <a:pt x="3867" y="200"/>
                    </a:lnTo>
                    <a:lnTo>
                      <a:pt x="3886" y="172"/>
                    </a:lnTo>
                    <a:lnTo>
                      <a:pt x="3886" y="134"/>
                    </a:lnTo>
                    <a:lnTo>
                      <a:pt x="3867" y="105"/>
                    </a:lnTo>
                    <a:lnTo>
                      <a:pt x="3829" y="96"/>
                    </a:lnTo>
                    <a:lnTo>
                      <a:pt x="3781" y="48"/>
                    </a:lnTo>
                    <a:lnTo>
                      <a:pt x="3696" y="29"/>
                    </a:lnTo>
                    <a:lnTo>
                      <a:pt x="3667" y="0"/>
                    </a:lnTo>
                    <a:lnTo>
                      <a:pt x="3477" y="10"/>
                    </a:lnTo>
                    <a:lnTo>
                      <a:pt x="3296" y="19"/>
                    </a:lnTo>
                    <a:lnTo>
                      <a:pt x="3467" y="248"/>
                    </a:lnTo>
                    <a:lnTo>
                      <a:pt x="3467" y="277"/>
                    </a:lnTo>
                    <a:lnTo>
                      <a:pt x="3477" y="448"/>
                    </a:lnTo>
                    <a:lnTo>
                      <a:pt x="3477" y="486"/>
                    </a:lnTo>
                    <a:lnTo>
                      <a:pt x="3467" y="524"/>
                    </a:lnTo>
                    <a:lnTo>
                      <a:pt x="3391" y="734"/>
                    </a:lnTo>
                    <a:lnTo>
                      <a:pt x="3334" y="829"/>
                    </a:lnTo>
                    <a:lnTo>
                      <a:pt x="3200" y="962"/>
                    </a:lnTo>
                    <a:lnTo>
                      <a:pt x="3400" y="1086"/>
                    </a:lnTo>
                    <a:lnTo>
                      <a:pt x="3229" y="1296"/>
                    </a:lnTo>
                    <a:lnTo>
                      <a:pt x="3200" y="1324"/>
                    </a:lnTo>
                    <a:lnTo>
                      <a:pt x="3172" y="1324"/>
                    </a:lnTo>
                    <a:lnTo>
                      <a:pt x="2858" y="1181"/>
                    </a:lnTo>
                    <a:lnTo>
                      <a:pt x="2543" y="1029"/>
                    </a:lnTo>
                    <a:lnTo>
                      <a:pt x="2305" y="1048"/>
                    </a:lnTo>
                    <a:lnTo>
                      <a:pt x="2267" y="1038"/>
                    </a:lnTo>
                    <a:lnTo>
                      <a:pt x="2153" y="924"/>
                    </a:lnTo>
                    <a:lnTo>
                      <a:pt x="2124" y="896"/>
                    </a:lnTo>
                    <a:lnTo>
                      <a:pt x="1953" y="962"/>
                    </a:lnTo>
                    <a:lnTo>
                      <a:pt x="1934" y="972"/>
                    </a:lnTo>
                    <a:lnTo>
                      <a:pt x="1934" y="981"/>
                    </a:lnTo>
                    <a:lnTo>
                      <a:pt x="1924" y="1000"/>
                    </a:lnTo>
                    <a:lnTo>
                      <a:pt x="1915" y="1181"/>
                    </a:lnTo>
                    <a:lnTo>
                      <a:pt x="1915" y="1238"/>
                    </a:lnTo>
                    <a:lnTo>
                      <a:pt x="1953" y="1610"/>
                    </a:lnTo>
                    <a:lnTo>
                      <a:pt x="1934" y="1686"/>
                    </a:lnTo>
                    <a:lnTo>
                      <a:pt x="1800" y="1962"/>
                    </a:lnTo>
                    <a:lnTo>
                      <a:pt x="1781" y="2010"/>
                    </a:lnTo>
                    <a:lnTo>
                      <a:pt x="1762" y="2038"/>
                    </a:lnTo>
                    <a:lnTo>
                      <a:pt x="1743" y="2048"/>
                    </a:lnTo>
                    <a:lnTo>
                      <a:pt x="1543" y="1915"/>
                    </a:lnTo>
                    <a:lnTo>
                      <a:pt x="1334" y="1791"/>
                    </a:lnTo>
                    <a:lnTo>
                      <a:pt x="1324" y="1800"/>
                    </a:lnTo>
                    <a:lnTo>
                      <a:pt x="1267" y="1915"/>
                    </a:lnTo>
                    <a:lnTo>
                      <a:pt x="972" y="2153"/>
                    </a:lnTo>
                    <a:lnTo>
                      <a:pt x="962" y="2181"/>
                    </a:lnTo>
                    <a:lnTo>
                      <a:pt x="943" y="2219"/>
                    </a:lnTo>
                    <a:lnTo>
                      <a:pt x="838" y="2648"/>
                    </a:lnTo>
                    <a:lnTo>
                      <a:pt x="820" y="2686"/>
                    </a:lnTo>
                    <a:lnTo>
                      <a:pt x="743" y="2810"/>
                    </a:lnTo>
                    <a:lnTo>
                      <a:pt x="705" y="2858"/>
                    </a:lnTo>
                    <a:lnTo>
                      <a:pt x="667" y="2877"/>
                    </a:lnTo>
                    <a:lnTo>
                      <a:pt x="543" y="2905"/>
                    </a:lnTo>
                    <a:lnTo>
                      <a:pt x="534" y="2924"/>
                    </a:lnTo>
                    <a:lnTo>
                      <a:pt x="496" y="3058"/>
                    </a:lnTo>
                    <a:lnTo>
                      <a:pt x="715" y="3467"/>
                    </a:lnTo>
                    <a:lnTo>
                      <a:pt x="724" y="3496"/>
                    </a:lnTo>
                    <a:lnTo>
                      <a:pt x="696" y="3734"/>
                    </a:lnTo>
                    <a:lnTo>
                      <a:pt x="686" y="3762"/>
                    </a:lnTo>
                    <a:lnTo>
                      <a:pt x="667" y="3791"/>
                    </a:lnTo>
                    <a:lnTo>
                      <a:pt x="629" y="3810"/>
                    </a:lnTo>
                    <a:lnTo>
                      <a:pt x="496" y="3953"/>
                    </a:lnTo>
                    <a:lnTo>
                      <a:pt x="439" y="4029"/>
                    </a:lnTo>
                    <a:lnTo>
                      <a:pt x="172" y="4543"/>
                    </a:lnTo>
                    <a:lnTo>
                      <a:pt x="0" y="4734"/>
                    </a:lnTo>
                    <a:lnTo>
                      <a:pt x="10" y="4791"/>
                    </a:lnTo>
                    <a:lnTo>
                      <a:pt x="38" y="4982"/>
                    </a:lnTo>
                    <a:lnTo>
                      <a:pt x="58" y="4991"/>
                    </a:lnTo>
                    <a:lnTo>
                      <a:pt x="315" y="5115"/>
                    </a:lnTo>
                    <a:lnTo>
                      <a:pt x="762" y="5467"/>
                    </a:lnTo>
                    <a:lnTo>
                      <a:pt x="1029" y="5591"/>
                    </a:lnTo>
                    <a:lnTo>
                      <a:pt x="1448" y="6020"/>
                    </a:lnTo>
                    <a:lnTo>
                      <a:pt x="1658" y="6191"/>
                    </a:lnTo>
                    <a:lnTo>
                      <a:pt x="1934" y="6315"/>
                    </a:lnTo>
                    <a:lnTo>
                      <a:pt x="1943" y="6315"/>
                    </a:lnTo>
                    <a:lnTo>
                      <a:pt x="1962" y="6353"/>
                    </a:lnTo>
                    <a:lnTo>
                      <a:pt x="1991" y="6401"/>
                    </a:lnTo>
                    <a:lnTo>
                      <a:pt x="2029" y="6439"/>
                    </a:lnTo>
                    <a:lnTo>
                      <a:pt x="2067" y="6458"/>
                    </a:lnTo>
                    <a:lnTo>
                      <a:pt x="2143" y="6486"/>
                    </a:lnTo>
                    <a:lnTo>
                      <a:pt x="2191" y="6534"/>
                    </a:lnTo>
                    <a:lnTo>
                      <a:pt x="2210" y="6553"/>
                    </a:lnTo>
                    <a:lnTo>
                      <a:pt x="2305" y="6553"/>
                    </a:lnTo>
                    <a:lnTo>
                      <a:pt x="2324" y="6562"/>
                    </a:lnTo>
                    <a:lnTo>
                      <a:pt x="2334" y="6572"/>
                    </a:lnTo>
                    <a:lnTo>
                      <a:pt x="2353" y="6610"/>
                    </a:lnTo>
                    <a:lnTo>
                      <a:pt x="2353" y="6620"/>
                    </a:lnTo>
                    <a:lnTo>
                      <a:pt x="2391" y="6667"/>
                    </a:lnTo>
                    <a:lnTo>
                      <a:pt x="2515" y="6724"/>
                    </a:lnTo>
                    <a:lnTo>
                      <a:pt x="2553" y="6782"/>
                    </a:lnTo>
                    <a:lnTo>
                      <a:pt x="2620" y="6800"/>
                    </a:lnTo>
                    <a:lnTo>
                      <a:pt x="2667" y="6829"/>
                    </a:lnTo>
                    <a:lnTo>
                      <a:pt x="2686" y="6858"/>
                    </a:lnTo>
                    <a:lnTo>
                      <a:pt x="2696" y="6886"/>
                    </a:lnTo>
                    <a:lnTo>
                      <a:pt x="2696" y="6934"/>
                    </a:lnTo>
                    <a:lnTo>
                      <a:pt x="2715" y="6953"/>
                    </a:lnTo>
                    <a:lnTo>
                      <a:pt x="2734" y="6953"/>
                    </a:lnTo>
                    <a:lnTo>
                      <a:pt x="2753" y="6963"/>
                    </a:lnTo>
                    <a:lnTo>
                      <a:pt x="2772" y="6981"/>
                    </a:lnTo>
                    <a:lnTo>
                      <a:pt x="2781" y="6981"/>
                    </a:lnTo>
                    <a:lnTo>
                      <a:pt x="2791" y="6991"/>
                    </a:lnTo>
                    <a:lnTo>
                      <a:pt x="2791" y="7001"/>
                    </a:lnTo>
                    <a:lnTo>
                      <a:pt x="2791" y="7010"/>
                    </a:lnTo>
                    <a:lnTo>
                      <a:pt x="2801" y="7020"/>
                    </a:lnTo>
                    <a:lnTo>
                      <a:pt x="2819" y="7029"/>
                    </a:lnTo>
                    <a:lnTo>
                      <a:pt x="2839" y="7020"/>
                    </a:lnTo>
                    <a:lnTo>
                      <a:pt x="2877" y="7010"/>
                    </a:lnTo>
                    <a:lnTo>
                      <a:pt x="2962" y="6943"/>
                    </a:lnTo>
                    <a:lnTo>
                      <a:pt x="3019" y="6877"/>
                    </a:lnTo>
                    <a:lnTo>
                      <a:pt x="3305" y="6772"/>
                    </a:lnTo>
                    <a:lnTo>
                      <a:pt x="4115" y="7020"/>
                    </a:lnTo>
                    <a:lnTo>
                      <a:pt x="4315" y="7172"/>
                    </a:lnTo>
                    <a:lnTo>
                      <a:pt x="4334" y="7181"/>
                    </a:lnTo>
                    <a:lnTo>
                      <a:pt x="4343" y="7181"/>
                    </a:lnTo>
                    <a:lnTo>
                      <a:pt x="4324" y="7172"/>
                    </a:lnTo>
                    <a:lnTo>
                      <a:pt x="4315" y="7162"/>
                    </a:lnTo>
                    <a:lnTo>
                      <a:pt x="4315" y="7153"/>
                    </a:lnTo>
                    <a:lnTo>
                      <a:pt x="4324" y="7105"/>
                    </a:lnTo>
                    <a:lnTo>
                      <a:pt x="4324" y="7086"/>
                    </a:lnTo>
                    <a:lnTo>
                      <a:pt x="4324" y="7077"/>
                    </a:lnTo>
                    <a:lnTo>
                      <a:pt x="4315" y="7067"/>
                    </a:lnTo>
                    <a:lnTo>
                      <a:pt x="4353" y="7067"/>
                    </a:lnTo>
                    <a:lnTo>
                      <a:pt x="4363" y="7048"/>
                    </a:lnTo>
                    <a:lnTo>
                      <a:pt x="4363" y="7010"/>
                    </a:lnTo>
                    <a:lnTo>
                      <a:pt x="4305" y="6905"/>
                    </a:lnTo>
                    <a:lnTo>
                      <a:pt x="4267" y="6858"/>
                    </a:lnTo>
                    <a:lnTo>
                      <a:pt x="4229" y="6782"/>
                    </a:lnTo>
                    <a:lnTo>
                      <a:pt x="4200" y="6753"/>
                    </a:lnTo>
                    <a:lnTo>
                      <a:pt x="4115" y="6734"/>
                    </a:lnTo>
                    <a:lnTo>
                      <a:pt x="4124" y="6705"/>
                    </a:lnTo>
                    <a:lnTo>
                      <a:pt x="4153" y="6705"/>
                    </a:lnTo>
                    <a:lnTo>
                      <a:pt x="4162" y="6686"/>
                    </a:lnTo>
                    <a:lnTo>
                      <a:pt x="4153" y="6677"/>
                    </a:lnTo>
                    <a:lnTo>
                      <a:pt x="4172" y="6667"/>
                    </a:lnTo>
                    <a:lnTo>
                      <a:pt x="4191" y="6696"/>
                    </a:lnTo>
                    <a:lnTo>
                      <a:pt x="4220" y="6734"/>
                    </a:lnTo>
                    <a:lnTo>
                      <a:pt x="4239" y="6753"/>
                    </a:lnTo>
                    <a:lnTo>
                      <a:pt x="4248" y="6762"/>
                    </a:lnTo>
                    <a:lnTo>
                      <a:pt x="4267" y="6772"/>
                    </a:lnTo>
                    <a:lnTo>
                      <a:pt x="4277" y="6782"/>
                    </a:lnTo>
                    <a:lnTo>
                      <a:pt x="4286" y="6800"/>
                    </a:lnTo>
                    <a:lnTo>
                      <a:pt x="4296" y="6820"/>
                    </a:lnTo>
                    <a:lnTo>
                      <a:pt x="4305" y="6867"/>
                    </a:lnTo>
                    <a:lnTo>
                      <a:pt x="4315" y="6877"/>
                    </a:lnTo>
                    <a:lnTo>
                      <a:pt x="4334" y="6896"/>
                    </a:lnTo>
                    <a:lnTo>
                      <a:pt x="4372" y="6896"/>
                    </a:lnTo>
                    <a:lnTo>
                      <a:pt x="4401" y="6867"/>
                    </a:lnTo>
                    <a:lnTo>
                      <a:pt x="4420" y="6839"/>
                    </a:lnTo>
                    <a:lnTo>
                      <a:pt x="4420" y="6820"/>
                    </a:lnTo>
                    <a:lnTo>
                      <a:pt x="4410" y="6800"/>
                    </a:lnTo>
                    <a:lnTo>
                      <a:pt x="4391" y="6782"/>
                    </a:lnTo>
                    <a:lnTo>
                      <a:pt x="4363" y="6743"/>
                    </a:lnTo>
                    <a:lnTo>
                      <a:pt x="4353" y="6734"/>
                    </a:lnTo>
                    <a:lnTo>
                      <a:pt x="4343" y="6734"/>
                    </a:lnTo>
                    <a:lnTo>
                      <a:pt x="4343" y="6753"/>
                    </a:lnTo>
                    <a:lnTo>
                      <a:pt x="4324" y="6762"/>
                    </a:lnTo>
                    <a:lnTo>
                      <a:pt x="4315" y="6762"/>
                    </a:lnTo>
                    <a:lnTo>
                      <a:pt x="4296" y="6753"/>
                    </a:lnTo>
                    <a:lnTo>
                      <a:pt x="4286" y="6724"/>
                    </a:lnTo>
                    <a:lnTo>
                      <a:pt x="4277" y="6715"/>
                    </a:lnTo>
                    <a:lnTo>
                      <a:pt x="4258" y="6696"/>
                    </a:lnTo>
                    <a:lnTo>
                      <a:pt x="4248" y="6696"/>
                    </a:lnTo>
                    <a:lnTo>
                      <a:pt x="4277" y="6677"/>
                    </a:lnTo>
                    <a:lnTo>
                      <a:pt x="4267" y="6667"/>
                    </a:lnTo>
                    <a:lnTo>
                      <a:pt x="4258" y="6658"/>
                    </a:lnTo>
                    <a:lnTo>
                      <a:pt x="4277" y="6639"/>
                    </a:lnTo>
                    <a:lnTo>
                      <a:pt x="4296" y="6629"/>
                    </a:lnTo>
                    <a:lnTo>
                      <a:pt x="4353" y="6639"/>
                    </a:lnTo>
                    <a:lnTo>
                      <a:pt x="4353" y="6629"/>
                    </a:lnTo>
                    <a:lnTo>
                      <a:pt x="4343" y="6629"/>
                    </a:lnTo>
                    <a:lnTo>
                      <a:pt x="4315" y="6610"/>
                    </a:lnTo>
                    <a:lnTo>
                      <a:pt x="4315" y="6600"/>
                    </a:lnTo>
                    <a:lnTo>
                      <a:pt x="4343" y="6591"/>
                    </a:lnTo>
                    <a:lnTo>
                      <a:pt x="4363" y="6591"/>
                    </a:lnTo>
                    <a:lnTo>
                      <a:pt x="4372" y="6620"/>
                    </a:lnTo>
                    <a:lnTo>
                      <a:pt x="4391" y="6629"/>
                    </a:lnTo>
                    <a:lnTo>
                      <a:pt x="4420" y="6629"/>
                    </a:lnTo>
                    <a:lnTo>
                      <a:pt x="4410" y="6600"/>
                    </a:lnTo>
                    <a:lnTo>
                      <a:pt x="4429" y="6600"/>
                    </a:lnTo>
                    <a:lnTo>
                      <a:pt x="4486" y="6620"/>
                    </a:lnTo>
                    <a:lnTo>
                      <a:pt x="4505" y="6620"/>
                    </a:lnTo>
                    <a:lnTo>
                      <a:pt x="4524" y="6610"/>
                    </a:lnTo>
                    <a:lnTo>
                      <a:pt x="4553" y="6591"/>
                    </a:lnTo>
                    <a:lnTo>
                      <a:pt x="4553" y="6610"/>
                    </a:lnTo>
                    <a:lnTo>
                      <a:pt x="4572" y="6620"/>
                    </a:lnTo>
                    <a:lnTo>
                      <a:pt x="4581" y="6620"/>
                    </a:lnTo>
                    <a:lnTo>
                      <a:pt x="4591" y="6600"/>
                    </a:lnTo>
                    <a:lnTo>
                      <a:pt x="4591" y="6591"/>
                    </a:lnTo>
                    <a:lnTo>
                      <a:pt x="4591" y="6572"/>
                    </a:lnTo>
                    <a:lnTo>
                      <a:pt x="4581" y="6553"/>
                    </a:lnTo>
                    <a:lnTo>
                      <a:pt x="4591" y="6534"/>
                    </a:lnTo>
                    <a:lnTo>
                      <a:pt x="4610" y="6562"/>
                    </a:lnTo>
                    <a:lnTo>
                      <a:pt x="4619" y="6582"/>
                    </a:lnTo>
                    <a:lnTo>
                      <a:pt x="4629" y="6582"/>
                    </a:lnTo>
                    <a:lnTo>
                      <a:pt x="4639" y="6572"/>
                    </a:lnTo>
                    <a:lnTo>
                      <a:pt x="4648" y="6553"/>
                    </a:lnTo>
                    <a:lnTo>
                      <a:pt x="4648" y="6534"/>
                    </a:lnTo>
                    <a:lnTo>
                      <a:pt x="4658" y="6505"/>
                    </a:lnTo>
                    <a:lnTo>
                      <a:pt x="4639" y="6496"/>
                    </a:lnTo>
                    <a:lnTo>
                      <a:pt x="4591" y="6439"/>
                    </a:lnTo>
                    <a:lnTo>
                      <a:pt x="4581" y="6439"/>
                    </a:lnTo>
                    <a:lnTo>
                      <a:pt x="4581" y="6448"/>
                    </a:lnTo>
                    <a:lnTo>
                      <a:pt x="4601" y="6467"/>
                    </a:lnTo>
                    <a:lnTo>
                      <a:pt x="4581" y="6467"/>
                    </a:lnTo>
                    <a:lnTo>
                      <a:pt x="4562" y="6448"/>
                    </a:lnTo>
                    <a:lnTo>
                      <a:pt x="4534" y="6391"/>
                    </a:lnTo>
                    <a:lnTo>
                      <a:pt x="4543" y="6391"/>
                    </a:lnTo>
                    <a:lnTo>
                      <a:pt x="4639" y="6419"/>
                    </a:lnTo>
                    <a:lnTo>
                      <a:pt x="4658" y="6410"/>
                    </a:lnTo>
                    <a:lnTo>
                      <a:pt x="4667" y="6410"/>
                    </a:lnTo>
                    <a:lnTo>
                      <a:pt x="4677" y="6419"/>
                    </a:lnTo>
                    <a:lnTo>
                      <a:pt x="4677" y="6429"/>
                    </a:lnTo>
                    <a:lnTo>
                      <a:pt x="4686" y="6419"/>
                    </a:lnTo>
                    <a:lnTo>
                      <a:pt x="4686" y="6410"/>
                    </a:lnTo>
                    <a:lnTo>
                      <a:pt x="4686" y="6401"/>
                    </a:lnTo>
                    <a:lnTo>
                      <a:pt x="4696" y="6401"/>
                    </a:lnTo>
                    <a:lnTo>
                      <a:pt x="4696" y="6391"/>
                    </a:lnTo>
                    <a:lnTo>
                      <a:pt x="4715" y="6391"/>
                    </a:lnTo>
                    <a:lnTo>
                      <a:pt x="4753" y="6391"/>
                    </a:lnTo>
                    <a:lnTo>
                      <a:pt x="4772" y="6372"/>
                    </a:lnTo>
                    <a:lnTo>
                      <a:pt x="4762" y="6372"/>
                    </a:lnTo>
                    <a:lnTo>
                      <a:pt x="4753" y="6362"/>
                    </a:lnTo>
                    <a:lnTo>
                      <a:pt x="4734" y="6334"/>
                    </a:lnTo>
                    <a:lnTo>
                      <a:pt x="4724" y="6324"/>
                    </a:lnTo>
                    <a:lnTo>
                      <a:pt x="4715" y="6315"/>
                    </a:lnTo>
                    <a:lnTo>
                      <a:pt x="4667" y="6286"/>
                    </a:lnTo>
                    <a:lnTo>
                      <a:pt x="4610" y="6229"/>
                    </a:lnTo>
                    <a:lnTo>
                      <a:pt x="4524" y="6181"/>
                    </a:lnTo>
                    <a:lnTo>
                      <a:pt x="4486" y="6134"/>
                    </a:lnTo>
                    <a:lnTo>
                      <a:pt x="4467" y="6067"/>
                    </a:lnTo>
                    <a:lnTo>
                      <a:pt x="4477" y="6077"/>
                    </a:lnTo>
                    <a:lnTo>
                      <a:pt x="4496" y="6096"/>
                    </a:lnTo>
                    <a:lnTo>
                      <a:pt x="4505" y="6105"/>
                    </a:lnTo>
                    <a:lnTo>
                      <a:pt x="4524" y="6143"/>
                    </a:lnTo>
                    <a:lnTo>
                      <a:pt x="4534" y="6153"/>
                    </a:lnTo>
                    <a:lnTo>
                      <a:pt x="4543" y="6163"/>
                    </a:lnTo>
                    <a:lnTo>
                      <a:pt x="4581" y="6172"/>
                    </a:lnTo>
                    <a:lnTo>
                      <a:pt x="4610" y="6201"/>
                    </a:lnTo>
                    <a:lnTo>
                      <a:pt x="4639" y="6210"/>
                    </a:lnTo>
                    <a:lnTo>
                      <a:pt x="4648" y="6220"/>
                    </a:lnTo>
                    <a:lnTo>
                      <a:pt x="4667" y="6258"/>
                    </a:lnTo>
                    <a:lnTo>
                      <a:pt x="4724" y="6277"/>
                    </a:lnTo>
                    <a:lnTo>
                      <a:pt x="4791" y="6334"/>
                    </a:lnTo>
                    <a:lnTo>
                      <a:pt x="4810" y="6334"/>
                    </a:lnTo>
                    <a:lnTo>
                      <a:pt x="4810" y="6315"/>
                    </a:lnTo>
                    <a:lnTo>
                      <a:pt x="4820" y="6305"/>
                    </a:lnTo>
                    <a:lnTo>
                      <a:pt x="4829" y="6305"/>
                    </a:lnTo>
                    <a:lnTo>
                      <a:pt x="4839" y="6324"/>
                    </a:lnTo>
                    <a:lnTo>
                      <a:pt x="4858" y="6334"/>
                    </a:lnTo>
                    <a:lnTo>
                      <a:pt x="4877" y="6334"/>
                    </a:lnTo>
                    <a:lnTo>
                      <a:pt x="4896" y="6343"/>
                    </a:lnTo>
                    <a:lnTo>
                      <a:pt x="4905" y="6372"/>
                    </a:lnTo>
                    <a:lnTo>
                      <a:pt x="4915" y="6381"/>
                    </a:lnTo>
                    <a:lnTo>
                      <a:pt x="4934" y="6372"/>
                    </a:lnTo>
                    <a:lnTo>
                      <a:pt x="4924" y="6334"/>
                    </a:lnTo>
                    <a:lnTo>
                      <a:pt x="4924" y="6315"/>
                    </a:lnTo>
                    <a:lnTo>
                      <a:pt x="4915" y="6315"/>
                    </a:lnTo>
                    <a:lnTo>
                      <a:pt x="4886" y="6305"/>
                    </a:lnTo>
                    <a:lnTo>
                      <a:pt x="4877" y="6296"/>
                    </a:lnTo>
                    <a:lnTo>
                      <a:pt x="4867" y="6277"/>
                    </a:lnTo>
                    <a:lnTo>
                      <a:pt x="4877" y="6258"/>
                    </a:lnTo>
                    <a:lnTo>
                      <a:pt x="4905" y="6239"/>
                    </a:lnTo>
                    <a:lnTo>
                      <a:pt x="4905" y="6229"/>
                    </a:lnTo>
                    <a:lnTo>
                      <a:pt x="4858" y="6210"/>
                    </a:lnTo>
                    <a:lnTo>
                      <a:pt x="4867" y="6201"/>
                    </a:lnTo>
                    <a:lnTo>
                      <a:pt x="4858" y="6181"/>
                    </a:lnTo>
                    <a:lnTo>
                      <a:pt x="4848" y="6163"/>
                    </a:lnTo>
                    <a:lnTo>
                      <a:pt x="4839" y="6163"/>
                    </a:lnTo>
                    <a:lnTo>
                      <a:pt x="4829" y="6172"/>
                    </a:lnTo>
                    <a:lnTo>
                      <a:pt x="4839" y="6191"/>
                    </a:lnTo>
                    <a:lnTo>
                      <a:pt x="4858" y="6210"/>
                    </a:lnTo>
                    <a:lnTo>
                      <a:pt x="4858" y="6229"/>
                    </a:lnTo>
                    <a:lnTo>
                      <a:pt x="4848" y="6267"/>
                    </a:lnTo>
                    <a:lnTo>
                      <a:pt x="4820" y="6267"/>
                    </a:lnTo>
                    <a:lnTo>
                      <a:pt x="4762" y="6239"/>
                    </a:lnTo>
                    <a:lnTo>
                      <a:pt x="4820" y="6239"/>
                    </a:lnTo>
                    <a:lnTo>
                      <a:pt x="4829" y="6229"/>
                    </a:lnTo>
                    <a:lnTo>
                      <a:pt x="4829" y="6201"/>
                    </a:lnTo>
                    <a:lnTo>
                      <a:pt x="4820" y="6181"/>
                    </a:lnTo>
                    <a:lnTo>
                      <a:pt x="4810" y="6172"/>
                    </a:lnTo>
                    <a:lnTo>
                      <a:pt x="4820" y="6163"/>
                    </a:lnTo>
                    <a:lnTo>
                      <a:pt x="4820" y="6143"/>
                    </a:lnTo>
                    <a:lnTo>
                      <a:pt x="4820" y="6134"/>
                    </a:lnTo>
                    <a:lnTo>
                      <a:pt x="4810" y="6124"/>
                    </a:lnTo>
                    <a:lnTo>
                      <a:pt x="4829" y="6115"/>
                    </a:lnTo>
                    <a:lnTo>
                      <a:pt x="4848" y="6115"/>
                    </a:lnTo>
                    <a:lnTo>
                      <a:pt x="4867" y="6134"/>
                    </a:lnTo>
                    <a:lnTo>
                      <a:pt x="4877" y="6172"/>
                    </a:lnTo>
                    <a:lnTo>
                      <a:pt x="4877" y="6163"/>
                    </a:lnTo>
                    <a:lnTo>
                      <a:pt x="4886" y="6163"/>
                    </a:lnTo>
                    <a:lnTo>
                      <a:pt x="4896" y="6163"/>
                    </a:lnTo>
                    <a:lnTo>
                      <a:pt x="4905" y="6163"/>
                    </a:lnTo>
                    <a:lnTo>
                      <a:pt x="4896" y="6115"/>
                    </a:lnTo>
                    <a:lnTo>
                      <a:pt x="4886" y="6086"/>
                    </a:lnTo>
                    <a:lnTo>
                      <a:pt x="4877" y="6067"/>
                    </a:lnTo>
                    <a:lnTo>
                      <a:pt x="4829" y="6058"/>
                    </a:lnTo>
                    <a:lnTo>
                      <a:pt x="4810" y="6048"/>
                    </a:lnTo>
                    <a:lnTo>
                      <a:pt x="4791" y="6039"/>
                    </a:lnTo>
                    <a:lnTo>
                      <a:pt x="4782" y="6010"/>
                    </a:lnTo>
                    <a:lnTo>
                      <a:pt x="4801" y="6010"/>
                    </a:lnTo>
                    <a:lnTo>
                      <a:pt x="4839" y="6039"/>
                    </a:lnTo>
                    <a:lnTo>
                      <a:pt x="4867" y="6048"/>
                    </a:lnTo>
                    <a:lnTo>
                      <a:pt x="4886" y="6010"/>
                    </a:lnTo>
                    <a:lnTo>
                      <a:pt x="4877" y="5991"/>
                    </a:lnTo>
                    <a:lnTo>
                      <a:pt x="4867" y="5953"/>
                    </a:lnTo>
                    <a:lnTo>
                      <a:pt x="4858" y="5934"/>
                    </a:lnTo>
                    <a:lnTo>
                      <a:pt x="4877" y="5943"/>
                    </a:lnTo>
                    <a:lnTo>
                      <a:pt x="4886" y="5943"/>
                    </a:lnTo>
                    <a:lnTo>
                      <a:pt x="4896" y="5924"/>
                    </a:lnTo>
                    <a:lnTo>
                      <a:pt x="4858" y="5877"/>
                    </a:lnTo>
                    <a:lnTo>
                      <a:pt x="4896" y="5867"/>
                    </a:lnTo>
                    <a:lnTo>
                      <a:pt x="4896" y="5839"/>
                    </a:lnTo>
                    <a:lnTo>
                      <a:pt x="4915" y="5829"/>
                    </a:lnTo>
                    <a:lnTo>
                      <a:pt x="4972" y="5848"/>
                    </a:lnTo>
                    <a:lnTo>
                      <a:pt x="4962" y="5858"/>
                    </a:lnTo>
                    <a:lnTo>
                      <a:pt x="4962" y="5867"/>
                    </a:lnTo>
                    <a:lnTo>
                      <a:pt x="4991" y="5886"/>
                    </a:lnTo>
                    <a:lnTo>
                      <a:pt x="5000" y="5905"/>
                    </a:lnTo>
                    <a:lnTo>
                      <a:pt x="5010" y="5924"/>
                    </a:lnTo>
                    <a:lnTo>
                      <a:pt x="5000" y="5934"/>
                    </a:lnTo>
                    <a:lnTo>
                      <a:pt x="4991" y="5953"/>
                    </a:lnTo>
                    <a:lnTo>
                      <a:pt x="4991" y="5972"/>
                    </a:lnTo>
                    <a:lnTo>
                      <a:pt x="4991" y="5982"/>
                    </a:lnTo>
                    <a:lnTo>
                      <a:pt x="5000" y="5982"/>
                    </a:lnTo>
                    <a:lnTo>
                      <a:pt x="5029" y="5953"/>
                    </a:lnTo>
                    <a:lnTo>
                      <a:pt x="5039" y="5953"/>
                    </a:lnTo>
                    <a:lnTo>
                      <a:pt x="5077" y="5962"/>
                    </a:lnTo>
                    <a:lnTo>
                      <a:pt x="5096" y="5982"/>
                    </a:lnTo>
                    <a:lnTo>
                      <a:pt x="5086" y="6020"/>
                    </a:lnTo>
                    <a:lnTo>
                      <a:pt x="5096" y="6010"/>
                    </a:lnTo>
                    <a:lnTo>
                      <a:pt x="5115" y="6000"/>
                    </a:lnTo>
                    <a:lnTo>
                      <a:pt x="5115" y="5982"/>
                    </a:lnTo>
                    <a:lnTo>
                      <a:pt x="5124" y="5962"/>
                    </a:lnTo>
                    <a:lnTo>
                      <a:pt x="5124" y="5934"/>
                    </a:lnTo>
                    <a:lnTo>
                      <a:pt x="5124" y="5915"/>
                    </a:lnTo>
                    <a:lnTo>
                      <a:pt x="5124" y="5896"/>
                    </a:lnTo>
                    <a:lnTo>
                      <a:pt x="5115" y="5877"/>
                    </a:lnTo>
                    <a:lnTo>
                      <a:pt x="5115" y="5839"/>
                    </a:lnTo>
                    <a:lnTo>
                      <a:pt x="5115" y="5820"/>
                    </a:lnTo>
                    <a:lnTo>
                      <a:pt x="5105" y="5800"/>
                    </a:lnTo>
                    <a:lnTo>
                      <a:pt x="5086" y="5782"/>
                    </a:lnTo>
                    <a:lnTo>
                      <a:pt x="5077" y="5762"/>
                    </a:lnTo>
                    <a:lnTo>
                      <a:pt x="5096" y="5753"/>
                    </a:lnTo>
                    <a:lnTo>
                      <a:pt x="5105" y="5762"/>
                    </a:lnTo>
                    <a:lnTo>
                      <a:pt x="5181" y="5829"/>
                    </a:lnTo>
                    <a:lnTo>
                      <a:pt x="5201" y="5858"/>
                    </a:lnTo>
                    <a:lnTo>
                      <a:pt x="5220" y="5924"/>
                    </a:lnTo>
                    <a:lnTo>
                      <a:pt x="5239" y="5953"/>
                    </a:lnTo>
                    <a:lnTo>
                      <a:pt x="5248" y="5953"/>
                    </a:lnTo>
                    <a:lnTo>
                      <a:pt x="5267" y="5943"/>
                    </a:lnTo>
                    <a:lnTo>
                      <a:pt x="5277" y="5953"/>
                    </a:lnTo>
                    <a:lnTo>
                      <a:pt x="5296" y="5982"/>
                    </a:lnTo>
                    <a:lnTo>
                      <a:pt x="5334" y="6000"/>
                    </a:lnTo>
                    <a:lnTo>
                      <a:pt x="5372" y="6010"/>
                    </a:lnTo>
                    <a:lnTo>
                      <a:pt x="5381" y="6020"/>
                    </a:lnTo>
                    <a:lnTo>
                      <a:pt x="5401" y="6067"/>
                    </a:lnTo>
                    <a:lnTo>
                      <a:pt x="5391" y="6105"/>
                    </a:lnTo>
                    <a:lnTo>
                      <a:pt x="5410" y="6105"/>
                    </a:lnTo>
                    <a:lnTo>
                      <a:pt x="5429" y="6086"/>
                    </a:lnTo>
                    <a:lnTo>
                      <a:pt x="5429" y="6058"/>
                    </a:lnTo>
                    <a:lnTo>
                      <a:pt x="5439" y="6039"/>
                    </a:lnTo>
                    <a:lnTo>
                      <a:pt x="5448" y="6029"/>
                    </a:lnTo>
                    <a:lnTo>
                      <a:pt x="5496" y="6000"/>
                    </a:lnTo>
                    <a:lnTo>
                      <a:pt x="5505" y="5991"/>
                    </a:lnTo>
                    <a:lnTo>
                      <a:pt x="5486" y="5972"/>
                    </a:lnTo>
                    <a:lnTo>
                      <a:pt x="5467" y="5962"/>
                    </a:lnTo>
                    <a:lnTo>
                      <a:pt x="5467" y="5934"/>
                    </a:lnTo>
                    <a:lnTo>
                      <a:pt x="5467" y="5905"/>
                    </a:lnTo>
                    <a:lnTo>
                      <a:pt x="5477" y="5896"/>
                    </a:lnTo>
                    <a:lnTo>
                      <a:pt x="5486" y="5896"/>
                    </a:lnTo>
                    <a:lnTo>
                      <a:pt x="5496" y="5905"/>
                    </a:lnTo>
                    <a:lnTo>
                      <a:pt x="5524" y="5934"/>
                    </a:lnTo>
                    <a:lnTo>
                      <a:pt x="5544" y="5953"/>
                    </a:lnTo>
                    <a:lnTo>
                      <a:pt x="5553" y="5953"/>
                    </a:lnTo>
                    <a:lnTo>
                      <a:pt x="5562" y="5934"/>
                    </a:lnTo>
                    <a:lnTo>
                      <a:pt x="5572" y="5915"/>
                    </a:lnTo>
                    <a:lnTo>
                      <a:pt x="5582" y="5905"/>
                    </a:lnTo>
                    <a:lnTo>
                      <a:pt x="5601" y="5905"/>
                    </a:lnTo>
                    <a:lnTo>
                      <a:pt x="5601" y="5924"/>
                    </a:lnTo>
                    <a:lnTo>
                      <a:pt x="5601" y="5962"/>
                    </a:lnTo>
                    <a:lnTo>
                      <a:pt x="5610" y="5982"/>
                    </a:lnTo>
                    <a:lnTo>
                      <a:pt x="5620" y="5991"/>
                    </a:lnTo>
                    <a:lnTo>
                      <a:pt x="5629" y="6000"/>
                    </a:lnTo>
                    <a:lnTo>
                      <a:pt x="5639" y="6000"/>
                    </a:lnTo>
                    <a:lnTo>
                      <a:pt x="5648" y="5982"/>
                    </a:lnTo>
                    <a:lnTo>
                      <a:pt x="5648" y="5972"/>
                    </a:lnTo>
                    <a:lnTo>
                      <a:pt x="5648" y="5953"/>
                    </a:lnTo>
                    <a:lnTo>
                      <a:pt x="5639" y="5943"/>
                    </a:lnTo>
                    <a:lnTo>
                      <a:pt x="5639" y="5934"/>
                    </a:lnTo>
                    <a:lnTo>
                      <a:pt x="5639" y="5924"/>
                    </a:lnTo>
                    <a:lnTo>
                      <a:pt x="5648" y="5924"/>
                    </a:lnTo>
                    <a:lnTo>
                      <a:pt x="5658" y="5915"/>
                    </a:lnTo>
                    <a:lnTo>
                      <a:pt x="5658" y="5896"/>
                    </a:lnTo>
                    <a:lnTo>
                      <a:pt x="5658" y="5886"/>
                    </a:lnTo>
                    <a:lnTo>
                      <a:pt x="5667" y="5886"/>
                    </a:lnTo>
                    <a:lnTo>
                      <a:pt x="5677" y="5886"/>
                    </a:lnTo>
                    <a:lnTo>
                      <a:pt x="5686" y="5886"/>
                    </a:lnTo>
                    <a:lnTo>
                      <a:pt x="5677" y="5915"/>
                    </a:lnTo>
                    <a:lnTo>
                      <a:pt x="5705" y="5924"/>
                    </a:lnTo>
                    <a:lnTo>
                      <a:pt x="5762" y="5924"/>
                    </a:lnTo>
                    <a:lnTo>
                      <a:pt x="5772" y="5934"/>
                    </a:lnTo>
                    <a:lnTo>
                      <a:pt x="5772" y="5943"/>
                    </a:lnTo>
                    <a:lnTo>
                      <a:pt x="5782" y="5953"/>
                    </a:lnTo>
                    <a:lnTo>
                      <a:pt x="5791" y="5934"/>
                    </a:lnTo>
                    <a:lnTo>
                      <a:pt x="5810" y="5896"/>
                    </a:lnTo>
                    <a:lnTo>
                      <a:pt x="5820" y="5886"/>
                    </a:lnTo>
                    <a:lnTo>
                      <a:pt x="5858" y="5896"/>
                    </a:lnTo>
                    <a:lnTo>
                      <a:pt x="5877" y="5905"/>
                    </a:lnTo>
                    <a:lnTo>
                      <a:pt x="5877" y="5934"/>
                    </a:lnTo>
                    <a:lnTo>
                      <a:pt x="5886" y="5953"/>
                    </a:lnTo>
                    <a:lnTo>
                      <a:pt x="5905" y="5962"/>
                    </a:lnTo>
                    <a:lnTo>
                      <a:pt x="5943" y="5962"/>
                    </a:lnTo>
                    <a:lnTo>
                      <a:pt x="5943" y="5953"/>
                    </a:lnTo>
                    <a:lnTo>
                      <a:pt x="5953" y="5953"/>
                    </a:lnTo>
                    <a:lnTo>
                      <a:pt x="5953" y="5962"/>
                    </a:lnTo>
                    <a:lnTo>
                      <a:pt x="5953" y="5982"/>
                    </a:lnTo>
                    <a:lnTo>
                      <a:pt x="5963" y="5991"/>
                    </a:lnTo>
                    <a:lnTo>
                      <a:pt x="5982" y="6000"/>
                    </a:lnTo>
                    <a:lnTo>
                      <a:pt x="5991" y="6010"/>
                    </a:lnTo>
                    <a:lnTo>
                      <a:pt x="6001" y="6010"/>
                    </a:lnTo>
                    <a:lnTo>
                      <a:pt x="6001" y="6000"/>
                    </a:lnTo>
                    <a:lnTo>
                      <a:pt x="6010" y="5972"/>
                    </a:lnTo>
                    <a:lnTo>
                      <a:pt x="6010" y="5962"/>
                    </a:lnTo>
                    <a:lnTo>
                      <a:pt x="6029" y="5953"/>
                    </a:lnTo>
                    <a:lnTo>
                      <a:pt x="6058" y="5962"/>
                    </a:lnTo>
                    <a:lnTo>
                      <a:pt x="6077" y="5953"/>
                    </a:lnTo>
                    <a:lnTo>
                      <a:pt x="6077" y="5943"/>
                    </a:lnTo>
                    <a:lnTo>
                      <a:pt x="6067" y="5943"/>
                    </a:lnTo>
                    <a:lnTo>
                      <a:pt x="6067" y="5934"/>
                    </a:lnTo>
                    <a:lnTo>
                      <a:pt x="6067" y="5924"/>
                    </a:lnTo>
                    <a:lnTo>
                      <a:pt x="6115" y="5934"/>
                    </a:lnTo>
                    <a:lnTo>
                      <a:pt x="6143" y="5934"/>
                    </a:lnTo>
                    <a:lnTo>
                      <a:pt x="6153" y="5905"/>
                    </a:lnTo>
                    <a:lnTo>
                      <a:pt x="6153" y="5867"/>
                    </a:lnTo>
                    <a:lnTo>
                      <a:pt x="6124" y="5820"/>
                    </a:lnTo>
                    <a:close/>
                    <a:moveTo>
                      <a:pt x="5048" y="6296"/>
                    </a:moveTo>
                    <a:lnTo>
                      <a:pt x="5058" y="6286"/>
                    </a:lnTo>
                    <a:lnTo>
                      <a:pt x="5048" y="6258"/>
                    </a:lnTo>
                    <a:lnTo>
                      <a:pt x="5029" y="6258"/>
                    </a:lnTo>
                    <a:lnTo>
                      <a:pt x="5020" y="6277"/>
                    </a:lnTo>
                    <a:lnTo>
                      <a:pt x="5029" y="6286"/>
                    </a:lnTo>
                    <a:lnTo>
                      <a:pt x="5039" y="6296"/>
                    </a:lnTo>
                    <a:lnTo>
                      <a:pt x="5048" y="6296"/>
                    </a:lnTo>
                    <a:close/>
                    <a:moveTo>
                      <a:pt x="5896" y="6020"/>
                    </a:moveTo>
                    <a:lnTo>
                      <a:pt x="5896" y="6029"/>
                    </a:lnTo>
                    <a:lnTo>
                      <a:pt x="5896" y="6039"/>
                    </a:lnTo>
                    <a:lnTo>
                      <a:pt x="5886" y="6029"/>
                    </a:lnTo>
                    <a:lnTo>
                      <a:pt x="5877" y="6039"/>
                    </a:lnTo>
                    <a:lnTo>
                      <a:pt x="5867" y="6039"/>
                    </a:lnTo>
                    <a:lnTo>
                      <a:pt x="5858" y="6039"/>
                    </a:lnTo>
                    <a:lnTo>
                      <a:pt x="5848" y="6039"/>
                    </a:lnTo>
                    <a:lnTo>
                      <a:pt x="5848" y="6029"/>
                    </a:lnTo>
                    <a:lnTo>
                      <a:pt x="5839" y="6020"/>
                    </a:lnTo>
                    <a:lnTo>
                      <a:pt x="5839" y="6048"/>
                    </a:lnTo>
                    <a:lnTo>
                      <a:pt x="5829" y="6048"/>
                    </a:lnTo>
                    <a:lnTo>
                      <a:pt x="5820" y="6029"/>
                    </a:lnTo>
                    <a:lnTo>
                      <a:pt x="5820" y="6039"/>
                    </a:lnTo>
                    <a:lnTo>
                      <a:pt x="5820" y="6077"/>
                    </a:lnTo>
                    <a:lnTo>
                      <a:pt x="5829" y="6096"/>
                    </a:lnTo>
                    <a:lnTo>
                      <a:pt x="5858" y="6115"/>
                    </a:lnTo>
                    <a:lnTo>
                      <a:pt x="5886" y="6096"/>
                    </a:lnTo>
                    <a:lnTo>
                      <a:pt x="5886" y="6086"/>
                    </a:lnTo>
                    <a:lnTo>
                      <a:pt x="5886" y="6077"/>
                    </a:lnTo>
                    <a:lnTo>
                      <a:pt x="5886" y="6067"/>
                    </a:lnTo>
                    <a:lnTo>
                      <a:pt x="5896" y="6067"/>
                    </a:lnTo>
                    <a:lnTo>
                      <a:pt x="5896" y="6058"/>
                    </a:lnTo>
                    <a:lnTo>
                      <a:pt x="5905" y="6039"/>
                    </a:lnTo>
                    <a:lnTo>
                      <a:pt x="5905" y="6029"/>
                    </a:lnTo>
                    <a:lnTo>
                      <a:pt x="5896" y="6020"/>
                    </a:lnTo>
                    <a:close/>
                    <a:moveTo>
                      <a:pt x="5191" y="6029"/>
                    </a:moveTo>
                    <a:lnTo>
                      <a:pt x="5163" y="5991"/>
                    </a:lnTo>
                    <a:lnTo>
                      <a:pt x="5153" y="6000"/>
                    </a:lnTo>
                    <a:lnTo>
                      <a:pt x="5153" y="6029"/>
                    </a:lnTo>
                    <a:lnTo>
                      <a:pt x="5143" y="6048"/>
                    </a:lnTo>
                    <a:lnTo>
                      <a:pt x="5143" y="6058"/>
                    </a:lnTo>
                    <a:lnTo>
                      <a:pt x="5143" y="6067"/>
                    </a:lnTo>
                    <a:lnTo>
                      <a:pt x="5153" y="6077"/>
                    </a:lnTo>
                    <a:lnTo>
                      <a:pt x="5153" y="6086"/>
                    </a:lnTo>
                    <a:lnTo>
                      <a:pt x="5172" y="6096"/>
                    </a:lnTo>
                    <a:lnTo>
                      <a:pt x="5201" y="6105"/>
                    </a:lnTo>
                    <a:lnTo>
                      <a:pt x="5201" y="6086"/>
                    </a:lnTo>
                    <a:lnTo>
                      <a:pt x="5201" y="6058"/>
                    </a:lnTo>
                    <a:lnTo>
                      <a:pt x="5191" y="6029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08" name="Freeform 14">
                <a:extLst>
                  <a:ext uri="{FF2B5EF4-FFF2-40B4-BE49-F238E27FC236}">
                    <a16:creationId xmlns:a16="http://schemas.microsoft.com/office/drawing/2014/main" id="{00468E1D-BEB4-234E-A03A-70E66F309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4288" y="6580188"/>
                <a:ext cx="652462" cy="631825"/>
              </a:xfrm>
              <a:custGeom>
                <a:avLst/>
                <a:gdLst>
                  <a:gd name="T0" fmla="*/ 463316 w 1811"/>
                  <a:gd name="T1" fmla="*/ 47937 h 1753"/>
                  <a:gd name="T2" fmla="*/ 483852 w 1811"/>
                  <a:gd name="T3" fmla="*/ 30636 h 1753"/>
                  <a:gd name="T4" fmla="*/ 494300 w 1811"/>
                  <a:gd name="T5" fmla="*/ 65237 h 1753"/>
                  <a:gd name="T6" fmla="*/ 507991 w 1811"/>
                  <a:gd name="T7" fmla="*/ 95873 h 1753"/>
                  <a:gd name="T8" fmla="*/ 501146 w 1811"/>
                  <a:gd name="T9" fmla="*/ 106325 h 1753"/>
                  <a:gd name="T10" fmla="*/ 490698 w 1811"/>
                  <a:gd name="T11" fmla="*/ 123626 h 1753"/>
                  <a:gd name="T12" fmla="*/ 490698 w 1811"/>
                  <a:gd name="T13" fmla="*/ 140566 h 1753"/>
                  <a:gd name="T14" fmla="*/ 504388 w 1811"/>
                  <a:gd name="T15" fmla="*/ 175167 h 1753"/>
                  <a:gd name="T16" fmla="*/ 518079 w 1811"/>
                  <a:gd name="T17" fmla="*/ 219499 h 1753"/>
                  <a:gd name="T18" fmla="*/ 600582 w 1811"/>
                  <a:gd name="T19" fmla="*/ 250495 h 1753"/>
                  <a:gd name="T20" fmla="*/ 627963 w 1811"/>
                  <a:gd name="T21" fmla="*/ 271040 h 1753"/>
                  <a:gd name="T22" fmla="*/ 641654 w 1811"/>
                  <a:gd name="T23" fmla="*/ 281492 h 1753"/>
                  <a:gd name="T24" fmla="*/ 652102 w 1811"/>
                  <a:gd name="T25" fmla="*/ 291584 h 1753"/>
                  <a:gd name="T26" fmla="*/ 641654 w 1811"/>
                  <a:gd name="T27" fmla="*/ 322580 h 1753"/>
                  <a:gd name="T28" fmla="*/ 652102 w 1811"/>
                  <a:gd name="T29" fmla="*/ 339881 h 1753"/>
                  <a:gd name="T30" fmla="*/ 645256 w 1811"/>
                  <a:gd name="T31" fmla="*/ 353577 h 1753"/>
                  <a:gd name="T32" fmla="*/ 634808 w 1811"/>
                  <a:gd name="T33" fmla="*/ 367273 h 1753"/>
                  <a:gd name="T34" fmla="*/ 624721 w 1811"/>
                  <a:gd name="T35" fmla="*/ 356821 h 1753"/>
                  <a:gd name="T36" fmla="*/ 617875 w 1811"/>
                  <a:gd name="T37" fmla="*/ 384213 h 1753"/>
                  <a:gd name="T38" fmla="*/ 614273 w 1811"/>
                  <a:gd name="T39" fmla="*/ 425662 h 1753"/>
                  <a:gd name="T40" fmla="*/ 611030 w 1811"/>
                  <a:gd name="T41" fmla="*/ 442602 h 1753"/>
                  <a:gd name="T42" fmla="*/ 576444 w 1811"/>
                  <a:gd name="T43" fmla="*/ 466750 h 1753"/>
                  <a:gd name="T44" fmla="*/ 524924 w 1811"/>
                  <a:gd name="T45" fmla="*/ 477203 h 1753"/>
                  <a:gd name="T46" fmla="*/ 511233 w 1811"/>
                  <a:gd name="T47" fmla="*/ 487295 h 1753"/>
                  <a:gd name="T48" fmla="*/ 470162 w 1811"/>
                  <a:gd name="T49" fmla="*/ 507839 h 1753"/>
                  <a:gd name="T50" fmla="*/ 456471 w 1811"/>
                  <a:gd name="T51" fmla="*/ 484051 h 1753"/>
                  <a:gd name="T52" fmla="*/ 339741 w 1811"/>
                  <a:gd name="T53" fmla="*/ 500991 h 1753"/>
                  <a:gd name="T54" fmla="*/ 319206 w 1811"/>
                  <a:gd name="T55" fmla="*/ 559380 h 1753"/>
                  <a:gd name="T56" fmla="*/ 329654 w 1811"/>
                  <a:gd name="T57" fmla="*/ 579924 h 1753"/>
                  <a:gd name="T58" fmla="*/ 329654 w 1811"/>
                  <a:gd name="T59" fmla="*/ 600468 h 1753"/>
                  <a:gd name="T60" fmla="*/ 312360 w 1811"/>
                  <a:gd name="T61" fmla="*/ 631465 h 1753"/>
                  <a:gd name="T62" fmla="*/ 278134 w 1811"/>
                  <a:gd name="T63" fmla="*/ 586772 h 1753"/>
                  <a:gd name="T64" fmla="*/ 257598 w 1811"/>
                  <a:gd name="T65" fmla="*/ 562984 h 1753"/>
                  <a:gd name="T66" fmla="*/ 233460 w 1811"/>
                  <a:gd name="T67" fmla="*/ 559380 h 1753"/>
                  <a:gd name="T68" fmla="*/ 192388 w 1811"/>
                  <a:gd name="T69" fmla="*/ 576680 h 1753"/>
                  <a:gd name="T70" fmla="*/ 150956 w 1811"/>
                  <a:gd name="T71" fmla="*/ 586772 h 1753"/>
                  <a:gd name="T72" fmla="*/ 127178 w 1811"/>
                  <a:gd name="T73" fmla="*/ 552532 h 1753"/>
                  <a:gd name="T74" fmla="*/ 103039 w 1811"/>
                  <a:gd name="T75" fmla="*/ 531987 h 1753"/>
                  <a:gd name="T76" fmla="*/ 78901 w 1811"/>
                  <a:gd name="T77" fmla="*/ 521535 h 1753"/>
                  <a:gd name="T78" fmla="*/ 37829 w 1811"/>
                  <a:gd name="T79" fmla="*/ 531987 h 1753"/>
                  <a:gd name="T80" fmla="*/ 27381 w 1811"/>
                  <a:gd name="T81" fmla="*/ 545683 h 1753"/>
                  <a:gd name="T82" fmla="*/ 13691 w 1811"/>
                  <a:gd name="T83" fmla="*/ 559380 h 1753"/>
                  <a:gd name="T84" fmla="*/ 0 w 1811"/>
                  <a:gd name="T85" fmla="*/ 535231 h 1753"/>
                  <a:gd name="T86" fmla="*/ 6845 w 1811"/>
                  <a:gd name="T87" fmla="*/ 504595 h 1753"/>
                  <a:gd name="T88" fmla="*/ 41072 w 1811"/>
                  <a:gd name="T89" fmla="*/ 453054 h 1753"/>
                  <a:gd name="T90" fmla="*/ 55122 w 1811"/>
                  <a:gd name="T91" fmla="*/ 428906 h 1753"/>
                  <a:gd name="T92" fmla="*/ 106642 w 1811"/>
                  <a:gd name="T93" fmla="*/ 384213 h 1753"/>
                  <a:gd name="T94" fmla="*/ 144111 w 1811"/>
                  <a:gd name="T95" fmla="*/ 318976 h 1753"/>
                  <a:gd name="T96" fmla="*/ 154559 w 1811"/>
                  <a:gd name="T97" fmla="*/ 274644 h 1753"/>
                  <a:gd name="T98" fmla="*/ 157801 w 1811"/>
                  <a:gd name="T99" fmla="*/ 240403 h 1753"/>
                  <a:gd name="T100" fmla="*/ 171852 w 1811"/>
                  <a:gd name="T101" fmla="*/ 212651 h 1753"/>
                  <a:gd name="T102" fmla="*/ 185543 w 1811"/>
                  <a:gd name="T103" fmla="*/ 178410 h 1753"/>
                  <a:gd name="T104" fmla="*/ 233460 w 1811"/>
                  <a:gd name="T105" fmla="*/ 188863 h 1753"/>
                  <a:gd name="T106" fmla="*/ 240305 w 1811"/>
                  <a:gd name="T107" fmla="*/ 175167 h 1753"/>
                  <a:gd name="T108" fmla="*/ 257598 w 1811"/>
                  <a:gd name="T109" fmla="*/ 161110 h 1753"/>
                  <a:gd name="T110" fmla="*/ 291825 w 1811"/>
                  <a:gd name="T111" fmla="*/ 133718 h 1753"/>
                  <a:gd name="T112" fmla="*/ 288222 w 1811"/>
                  <a:gd name="T113" fmla="*/ 106325 h 1753"/>
                  <a:gd name="T114" fmla="*/ 442781 w 1811"/>
                  <a:gd name="T115" fmla="*/ 61633 h 17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11" h="1753">
                    <a:moveTo>
                      <a:pt x="1229" y="171"/>
                    </a:moveTo>
                    <a:lnTo>
                      <a:pt x="1257" y="162"/>
                    </a:lnTo>
                    <a:lnTo>
                      <a:pt x="1267" y="162"/>
                    </a:lnTo>
                    <a:lnTo>
                      <a:pt x="1277" y="143"/>
                    </a:lnTo>
                    <a:lnTo>
                      <a:pt x="1286" y="133"/>
                    </a:lnTo>
                    <a:lnTo>
                      <a:pt x="1286" y="114"/>
                    </a:lnTo>
                    <a:lnTo>
                      <a:pt x="1295" y="105"/>
                    </a:lnTo>
                    <a:lnTo>
                      <a:pt x="1334" y="85"/>
                    </a:lnTo>
                    <a:lnTo>
                      <a:pt x="1343" y="85"/>
                    </a:lnTo>
                    <a:lnTo>
                      <a:pt x="1343" y="95"/>
                    </a:lnTo>
                    <a:lnTo>
                      <a:pt x="1353" y="105"/>
                    </a:lnTo>
                    <a:lnTo>
                      <a:pt x="1362" y="133"/>
                    </a:lnTo>
                    <a:lnTo>
                      <a:pt x="1372" y="152"/>
                    </a:lnTo>
                    <a:lnTo>
                      <a:pt x="1372" y="181"/>
                    </a:lnTo>
                    <a:lnTo>
                      <a:pt x="1381" y="209"/>
                    </a:lnTo>
                    <a:lnTo>
                      <a:pt x="1381" y="219"/>
                    </a:lnTo>
                    <a:lnTo>
                      <a:pt x="1391" y="228"/>
                    </a:lnTo>
                    <a:lnTo>
                      <a:pt x="1410" y="257"/>
                    </a:lnTo>
                    <a:lnTo>
                      <a:pt x="1410" y="266"/>
                    </a:lnTo>
                    <a:lnTo>
                      <a:pt x="1410" y="276"/>
                    </a:lnTo>
                    <a:lnTo>
                      <a:pt x="1410" y="286"/>
                    </a:lnTo>
                    <a:lnTo>
                      <a:pt x="1400" y="295"/>
                    </a:lnTo>
                    <a:lnTo>
                      <a:pt x="1391" y="295"/>
                    </a:lnTo>
                    <a:lnTo>
                      <a:pt x="1381" y="295"/>
                    </a:lnTo>
                    <a:lnTo>
                      <a:pt x="1372" y="304"/>
                    </a:lnTo>
                    <a:lnTo>
                      <a:pt x="1372" y="314"/>
                    </a:lnTo>
                    <a:lnTo>
                      <a:pt x="1372" y="333"/>
                    </a:lnTo>
                    <a:lnTo>
                      <a:pt x="1362" y="343"/>
                    </a:lnTo>
                    <a:lnTo>
                      <a:pt x="1362" y="352"/>
                    </a:lnTo>
                    <a:lnTo>
                      <a:pt x="1362" y="362"/>
                    </a:lnTo>
                    <a:lnTo>
                      <a:pt x="1362" y="371"/>
                    </a:lnTo>
                    <a:lnTo>
                      <a:pt x="1362" y="381"/>
                    </a:lnTo>
                    <a:lnTo>
                      <a:pt x="1362" y="390"/>
                    </a:lnTo>
                    <a:lnTo>
                      <a:pt x="1362" y="400"/>
                    </a:lnTo>
                    <a:lnTo>
                      <a:pt x="1362" y="409"/>
                    </a:lnTo>
                    <a:lnTo>
                      <a:pt x="1362" y="428"/>
                    </a:lnTo>
                    <a:lnTo>
                      <a:pt x="1391" y="466"/>
                    </a:lnTo>
                    <a:lnTo>
                      <a:pt x="1400" y="486"/>
                    </a:lnTo>
                    <a:lnTo>
                      <a:pt x="1400" y="504"/>
                    </a:lnTo>
                    <a:lnTo>
                      <a:pt x="1400" y="514"/>
                    </a:lnTo>
                    <a:lnTo>
                      <a:pt x="1410" y="533"/>
                    </a:lnTo>
                    <a:lnTo>
                      <a:pt x="1419" y="562"/>
                    </a:lnTo>
                    <a:lnTo>
                      <a:pt x="1438" y="609"/>
                    </a:lnTo>
                    <a:lnTo>
                      <a:pt x="1448" y="638"/>
                    </a:lnTo>
                    <a:lnTo>
                      <a:pt x="1467" y="657"/>
                    </a:lnTo>
                    <a:lnTo>
                      <a:pt x="1477" y="657"/>
                    </a:lnTo>
                    <a:lnTo>
                      <a:pt x="1658" y="676"/>
                    </a:lnTo>
                    <a:lnTo>
                      <a:pt x="1667" y="695"/>
                    </a:lnTo>
                    <a:lnTo>
                      <a:pt x="1676" y="705"/>
                    </a:lnTo>
                    <a:lnTo>
                      <a:pt x="1696" y="724"/>
                    </a:lnTo>
                    <a:lnTo>
                      <a:pt x="1724" y="743"/>
                    </a:lnTo>
                    <a:lnTo>
                      <a:pt x="1734" y="752"/>
                    </a:lnTo>
                    <a:lnTo>
                      <a:pt x="1743" y="752"/>
                    </a:lnTo>
                    <a:lnTo>
                      <a:pt x="1753" y="752"/>
                    </a:lnTo>
                    <a:lnTo>
                      <a:pt x="1762" y="762"/>
                    </a:lnTo>
                    <a:lnTo>
                      <a:pt x="1772" y="771"/>
                    </a:lnTo>
                    <a:lnTo>
                      <a:pt x="1781" y="781"/>
                    </a:lnTo>
                    <a:lnTo>
                      <a:pt x="1781" y="790"/>
                    </a:lnTo>
                    <a:lnTo>
                      <a:pt x="1791" y="800"/>
                    </a:lnTo>
                    <a:lnTo>
                      <a:pt x="1810" y="809"/>
                    </a:lnTo>
                    <a:lnTo>
                      <a:pt x="1810" y="819"/>
                    </a:lnTo>
                    <a:lnTo>
                      <a:pt x="1772" y="866"/>
                    </a:lnTo>
                    <a:lnTo>
                      <a:pt x="1772" y="876"/>
                    </a:lnTo>
                    <a:lnTo>
                      <a:pt x="1772" y="885"/>
                    </a:lnTo>
                    <a:lnTo>
                      <a:pt x="1781" y="895"/>
                    </a:lnTo>
                    <a:lnTo>
                      <a:pt x="1800" y="905"/>
                    </a:lnTo>
                    <a:lnTo>
                      <a:pt x="1810" y="914"/>
                    </a:lnTo>
                    <a:lnTo>
                      <a:pt x="1810" y="933"/>
                    </a:lnTo>
                    <a:lnTo>
                      <a:pt x="1810" y="943"/>
                    </a:lnTo>
                    <a:lnTo>
                      <a:pt x="1800" y="952"/>
                    </a:lnTo>
                    <a:lnTo>
                      <a:pt x="1800" y="962"/>
                    </a:lnTo>
                    <a:lnTo>
                      <a:pt x="1791" y="971"/>
                    </a:lnTo>
                    <a:lnTo>
                      <a:pt x="1791" y="981"/>
                    </a:lnTo>
                    <a:lnTo>
                      <a:pt x="1781" y="1009"/>
                    </a:lnTo>
                    <a:lnTo>
                      <a:pt x="1781" y="1019"/>
                    </a:lnTo>
                    <a:lnTo>
                      <a:pt x="1772" y="1028"/>
                    </a:lnTo>
                    <a:lnTo>
                      <a:pt x="1762" y="1028"/>
                    </a:lnTo>
                    <a:lnTo>
                      <a:pt x="1762" y="1019"/>
                    </a:lnTo>
                    <a:lnTo>
                      <a:pt x="1753" y="1009"/>
                    </a:lnTo>
                    <a:lnTo>
                      <a:pt x="1743" y="1000"/>
                    </a:lnTo>
                    <a:lnTo>
                      <a:pt x="1734" y="990"/>
                    </a:lnTo>
                    <a:lnTo>
                      <a:pt x="1734" y="1000"/>
                    </a:lnTo>
                    <a:lnTo>
                      <a:pt x="1724" y="1000"/>
                    </a:lnTo>
                    <a:lnTo>
                      <a:pt x="1715" y="1019"/>
                    </a:lnTo>
                    <a:lnTo>
                      <a:pt x="1715" y="1038"/>
                    </a:lnTo>
                    <a:lnTo>
                      <a:pt x="1715" y="1066"/>
                    </a:lnTo>
                    <a:lnTo>
                      <a:pt x="1715" y="1076"/>
                    </a:lnTo>
                    <a:lnTo>
                      <a:pt x="1705" y="1104"/>
                    </a:lnTo>
                    <a:lnTo>
                      <a:pt x="1705" y="1124"/>
                    </a:lnTo>
                    <a:lnTo>
                      <a:pt x="1715" y="1162"/>
                    </a:lnTo>
                    <a:lnTo>
                      <a:pt x="1705" y="1181"/>
                    </a:lnTo>
                    <a:lnTo>
                      <a:pt x="1705" y="1190"/>
                    </a:lnTo>
                    <a:lnTo>
                      <a:pt x="1696" y="1200"/>
                    </a:lnTo>
                    <a:lnTo>
                      <a:pt x="1686" y="1219"/>
                    </a:lnTo>
                    <a:lnTo>
                      <a:pt x="1696" y="1228"/>
                    </a:lnTo>
                    <a:lnTo>
                      <a:pt x="1696" y="1247"/>
                    </a:lnTo>
                    <a:lnTo>
                      <a:pt x="1724" y="1295"/>
                    </a:lnTo>
                    <a:lnTo>
                      <a:pt x="1734" y="1333"/>
                    </a:lnTo>
                    <a:lnTo>
                      <a:pt x="1638" y="1304"/>
                    </a:lnTo>
                    <a:lnTo>
                      <a:pt x="1600" y="1295"/>
                    </a:lnTo>
                    <a:lnTo>
                      <a:pt x="1505" y="1304"/>
                    </a:lnTo>
                    <a:lnTo>
                      <a:pt x="1495" y="1295"/>
                    </a:lnTo>
                    <a:lnTo>
                      <a:pt x="1457" y="1295"/>
                    </a:lnTo>
                    <a:lnTo>
                      <a:pt x="1457" y="1324"/>
                    </a:lnTo>
                    <a:lnTo>
                      <a:pt x="1467" y="1343"/>
                    </a:lnTo>
                    <a:lnTo>
                      <a:pt x="1467" y="1352"/>
                    </a:lnTo>
                    <a:lnTo>
                      <a:pt x="1457" y="1352"/>
                    </a:lnTo>
                    <a:lnTo>
                      <a:pt x="1429" y="1343"/>
                    </a:lnTo>
                    <a:lnTo>
                      <a:pt x="1419" y="1352"/>
                    </a:lnTo>
                    <a:lnTo>
                      <a:pt x="1391" y="1362"/>
                    </a:lnTo>
                    <a:lnTo>
                      <a:pt x="1353" y="1400"/>
                    </a:lnTo>
                    <a:lnTo>
                      <a:pt x="1343" y="1409"/>
                    </a:lnTo>
                    <a:lnTo>
                      <a:pt x="1334" y="1409"/>
                    </a:lnTo>
                    <a:lnTo>
                      <a:pt x="1305" y="1409"/>
                    </a:lnTo>
                    <a:lnTo>
                      <a:pt x="1295" y="1400"/>
                    </a:lnTo>
                    <a:lnTo>
                      <a:pt x="1277" y="1381"/>
                    </a:lnTo>
                    <a:lnTo>
                      <a:pt x="1277" y="1371"/>
                    </a:lnTo>
                    <a:lnTo>
                      <a:pt x="1277" y="1352"/>
                    </a:lnTo>
                    <a:lnTo>
                      <a:pt x="1267" y="1343"/>
                    </a:lnTo>
                    <a:lnTo>
                      <a:pt x="1210" y="1314"/>
                    </a:lnTo>
                    <a:lnTo>
                      <a:pt x="1181" y="1314"/>
                    </a:lnTo>
                    <a:lnTo>
                      <a:pt x="1143" y="1324"/>
                    </a:lnTo>
                    <a:lnTo>
                      <a:pt x="1019" y="1381"/>
                    </a:lnTo>
                    <a:lnTo>
                      <a:pt x="943" y="1390"/>
                    </a:lnTo>
                    <a:lnTo>
                      <a:pt x="924" y="1400"/>
                    </a:lnTo>
                    <a:lnTo>
                      <a:pt x="905" y="1419"/>
                    </a:lnTo>
                    <a:lnTo>
                      <a:pt x="896" y="1447"/>
                    </a:lnTo>
                    <a:lnTo>
                      <a:pt x="896" y="1514"/>
                    </a:lnTo>
                    <a:lnTo>
                      <a:pt x="886" y="1552"/>
                    </a:lnTo>
                    <a:lnTo>
                      <a:pt x="886" y="1562"/>
                    </a:lnTo>
                    <a:lnTo>
                      <a:pt x="886" y="1581"/>
                    </a:lnTo>
                    <a:lnTo>
                      <a:pt x="896" y="1590"/>
                    </a:lnTo>
                    <a:lnTo>
                      <a:pt x="896" y="1600"/>
                    </a:lnTo>
                    <a:lnTo>
                      <a:pt x="915" y="1609"/>
                    </a:lnTo>
                    <a:lnTo>
                      <a:pt x="915" y="1619"/>
                    </a:lnTo>
                    <a:lnTo>
                      <a:pt x="915" y="1638"/>
                    </a:lnTo>
                    <a:lnTo>
                      <a:pt x="915" y="1647"/>
                    </a:lnTo>
                    <a:lnTo>
                      <a:pt x="915" y="1666"/>
                    </a:lnTo>
                    <a:lnTo>
                      <a:pt x="896" y="1705"/>
                    </a:lnTo>
                    <a:lnTo>
                      <a:pt x="876" y="1743"/>
                    </a:lnTo>
                    <a:lnTo>
                      <a:pt x="867" y="1743"/>
                    </a:lnTo>
                    <a:lnTo>
                      <a:pt x="867" y="1752"/>
                    </a:lnTo>
                    <a:lnTo>
                      <a:pt x="838" y="1743"/>
                    </a:lnTo>
                    <a:lnTo>
                      <a:pt x="819" y="1733"/>
                    </a:lnTo>
                    <a:lnTo>
                      <a:pt x="810" y="1723"/>
                    </a:lnTo>
                    <a:lnTo>
                      <a:pt x="800" y="1714"/>
                    </a:lnTo>
                    <a:lnTo>
                      <a:pt x="772" y="1628"/>
                    </a:lnTo>
                    <a:lnTo>
                      <a:pt x="762" y="1600"/>
                    </a:lnTo>
                    <a:lnTo>
                      <a:pt x="753" y="1590"/>
                    </a:lnTo>
                    <a:lnTo>
                      <a:pt x="733" y="1581"/>
                    </a:lnTo>
                    <a:lnTo>
                      <a:pt x="715" y="1562"/>
                    </a:lnTo>
                    <a:lnTo>
                      <a:pt x="695" y="1552"/>
                    </a:lnTo>
                    <a:lnTo>
                      <a:pt x="686" y="1542"/>
                    </a:lnTo>
                    <a:lnTo>
                      <a:pt x="676" y="1542"/>
                    </a:lnTo>
                    <a:lnTo>
                      <a:pt x="657" y="1542"/>
                    </a:lnTo>
                    <a:lnTo>
                      <a:pt x="648" y="1552"/>
                    </a:lnTo>
                    <a:lnTo>
                      <a:pt x="629" y="1552"/>
                    </a:lnTo>
                    <a:lnTo>
                      <a:pt x="600" y="1552"/>
                    </a:lnTo>
                    <a:lnTo>
                      <a:pt x="543" y="1600"/>
                    </a:lnTo>
                    <a:lnTo>
                      <a:pt x="534" y="1600"/>
                    </a:lnTo>
                    <a:lnTo>
                      <a:pt x="505" y="1571"/>
                    </a:lnTo>
                    <a:lnTo>
                      <a:pt x="486" y="1562"/>
                    </a:lnTo>
                    <a:lnTo>
                      <a:pt x="467" y="1562"/>
                    </a:lnTo>
                    <a:lnTo>
                      <a:pt x="457" y="1571"/>
                    </a:lnTo>
                    <a:lnTo>
                      <a:pt x="419" y="1628"/>
                    </a:lnTo>
                    <a:lnTo>
                      <a:pt x="381" y="1600"/>
                    </a:lnTo>
                    <a:lnTo>
                      <a:pt x="362" y="1581"/>
                    </a:lnTo>
                    <a:lnTo>
                      <a:pt x="353" y="1571"/>
                    </a:lnTo>
                    <a:lnTo>
                      <a:pt x="353" y="1552"/>
                    </a:lnTo>
                    <a:lnTo>
                      <a:pt x="353" y="1533"/>
                    </a:lnTo>
                    <a:lnTo>
                      <a:pt x="353" y="1514"/>
                    </a:lnTo>
                    <a:lnTo>
                      <a:pt x="334" y="1505"/>
                    </a:lnTo>
                    <a:lnTo>
                      <a:pt x="324" y="1495"/>
                    </a:lnTo>
                    <a:lnTo>
                      <a:pt x="296" y="1485"/>
                    </a:lnTo>
                    <a:lnTo>
                      <a:pt x="286" y="1476"/>
                    </a:lnTo>
                    <a:lnTo>
                      <a:pt x="286" y="1467"/>
                    </a:lnTo>
                    <a:lnTo>
                      <a:pt x="276" y="1467"/>
                    </a:lnTo>
                    <a:lnTo>
                      <a:pt x="257" y="1457"/>
                    </a:lnTo>
                    <a:lnTo>
                      <a:pt x="229" y="1457"/>
                    </a:lnTo>
                    <a:lnTo>
                      <a:pt x="219" y="1447"/>
                    </a:lnTo>
                    <a:lnTo>
                      <a:pt x="210" y="1447"/>
                    </a:lnTo>
                    <a:lnTo>
                      <a:pt x="124" y="1476"/>
                    </a:lnTo>
                    <a:lnTo>
                      <a:pt x="114" y="1476"/>
                    </a:lnTo>
                    <a:lnTo>
                      <a:pt x="105" y="1476"/>
                    </a:lnTo>
                    <a:lnTo>
                      <a:pt x="96" y="1485"/>
                    </a:lnTo>
                    <a:lnTo>
                      <a:pt x="96" y="1495"/>
                    </a:lnTo>
                    <a:lnTo>
                      <a:pt x="86" y="1505"/>
                    </a:lnTo>
                    <a:lnTo>
                      <a:pt x="76" y="1514"/>
                    </a:lnTo>
                    <a:lnTo>
                      <a:pt x="67" y="1524"/>
                    </a:lnTo>
                    <a:lnTo>
                      <a:pt x="57" y="1542"/>
                    </a:lnTo>
                    <a:lnTo>
                      <a:pt x="48" y="1552"/>
                    </a:lnTo>
                    <a:lnTo>
                      <a:pt x="38" y="1552"/>
                    </a:lnTo>
                    <a:lnTo>
                      <a:pt x="29" y="1552"/>
                    </a:lnTo>
                    <a:lnTo>
                      <a:pt x="19" y="1524"/>
                    </a:lnTo>
                    <a:lnTo>
                      <a:pt x="0" y="1495"/>
                    </a:lnTo>
                    <a:lnTo>
                      <a:pt x="0" y="1485"/>
                    </a:lnTo>
                    <a:lnTo>
                      <a:pt x="0" y="1467"/>
                    </a:lnTo>
                    <a:lnTo>
                      <a:pt x="0" y="1447"/>
                    </a:lnTo>
                    <a:lnTo>
                      <a:pt x="0" y="1428"/>
                    </a:lnTo>
                    <a:lnTo>
                      <a:pt x="0" y="1419"/>
                    </a:lnTo>
                    <a:lnTo>
                      <a:pt x="19" y="1400"/>
                    </a:lnTo>
                    <a:lnTo>
                      <a:pt x="29" y="1390"/>
                    </a:lnTo>
                    <a:lnTo>
                      <a:pt x="38" y="1371"/>
                    </a:lnTo>
                    <a:lnTo>
                      <a:pt x="76" y="1295"/>
                    </a:lnTo>
                    <a:lnTo>
                      <a:pt x="96" y="1276"/>
                    </a:lnTo>
                    <a:lnTo>
                      <a:pt x="114" y="1257"/>
                    </a:lnTo>
                    <a:lnTo>
                      <a:pt x="124" y="1257"/>
                    </a:lnTo>
                    <a:lnTo>
                      <a:pt x="134" y="1247"/>
                    </a:lnTo>
                    <a:lnTo>
                      <a:pt x="143" y="1209"/>
                    </a:lnTo>
                    <a:lnTo>
                      <a:pt x="153" y="1190"/>
                    </a:lnTo>
                    <a:lnTo>
                      <a:pt x="172" y="1181"/>
                    </a:lnTo>
                    <a:lnTo>
                      <a:pt x="191" y="1171"/>
                    </a:lnTo>
                    <a:lnTo>
                      <a:pt x="219" y="1143"/>
                    </a:lnTo>
                    <a:lnTo>
                      <a:pt x="267" y="1086"/>
                    </a:lnTo>
                    <a:lnTo>
                      <a:pt x="296" y="1066"/>
                    </a:lnTo>
                    <a:lnTo>
                      <a:pt x="305" y="1057"/>
                    </a:lnTo>
                    <a:lnTo>
                      <a:pt x="314" y="1038"/>
                    </a:lnTo>
                    <a:lnTo>
                      <a:pt x="353" y="962"/>
                    </a:lnTo>
                    <a:lnTo>
                      <a:pt x="381" y="905"/>
                    </a:lnTo>
                    <a:lnTo>
                      <a:pt x="400" y="885"/>
                    </a:lnTo>
                    <a:lnTo>
                      <a:pt x="410" y="866"/>
                    </a:lnTo>
                    <a:lnTo>
                      <a:pt x="419" y="847"/>
                    </a:lnTo>
                    <a:lnTo>
                      <a:pt x="419" y="800"/>
                    </a:lnTo>
                    <a:lnTo>
                      <a:pt x="419" y="781"/>
                    </a:lnTo>
                    <a:lnTo>
                      <a:pt x="429" y="762"/>
                    </a:lnTo>
                    <a:lnTo>
                      <a:pt x="448" y="733"/>
                    </a:lnTo>
                    <a:lnTo>
                      <a:pt x="448" y="724"/>
                    </a:lnTo>
                    <a:lnTo>
                      <a:pt x="448" y="695"/>
                    </a:lnTo>
                    <a:lnTo>
                      <a:pt x="438" y="676"/>
                    </a:lnTo>
                    <a:lnTo>
                      <a:pt x="438" y="667"/>
                    </a:lnTo>
                    <a:lnTo>
                      <a:pt x="448" y="638"/>
                    </a:lnTo>
                    <a:lnTo>
                      <a:pt x="457" y="619"/>
                    </a:lnTo>
                    <a:lnTo>
                      <a:pt x="457" y="609"/>
                    </a:lnTo>
                    <a:lnTo>
                      <a:pt x="467" y="600"/>
                    </a:lnTo>
                    <a:lnTo>
                      <a:pt x="477" y="590"/>
                    </a:lnTo>
                    <a:lnTo>
                      <a:pt x="477" y="571"/>
                    </a:lnTo>
                    <a:lnTo>
                      <a:pt x="477" y="552"/>
                    </a:lnTo>
                    <a:lnTo>
                      <a:pt x="457" y="486"/>
                    </a:lnTo>
                    <a:lnTo>
                      <a:pt x="495" y="495"/>
                    </a:lnTo>
                    <a:lnTo>
                      <a:pt x="515" y="495"/>
                    </a:lnTo>
                    <a:lnTo>
                      <a:pt x="591" y="486"/>
                    </a:lnTo>
                    <a:lnTo>
                      <a:pt x="600" y="495"/>
                    </a:lnTo>
                    <a:lnTo>
                      <a:pt x="619" y="504"/>
                    </a:lnTo>
                    <a:lnTo>
                      <a:pt x="638" y="524"/>
                    </a:lnTo>
                    <a:lnTo>
                      <a:pt x="648" y="524"/>
                    </a:lnTo>
                    <a:lnTo>
                      <a:pt x="657" y="524"/>
                    </a:lnTo>
                    <a:lnTo>
                      <a:pt x="657" y="514"/>
                    </a:lnTo>
                    <a:lnTo>
                      <a:pt x="667" y="504"/>
                    </a:lnTo>
                    <a:lnTo>
                      <a:pt x="667" y="495"/>
                    </a:lnTo>
                    <a:lnTo>
                      <a:pt x="667" y="486"/>
                    </a:lnTo>
                    <a:lnTo>
                      <a:pt x="667" y="476"/>
                    </a:lnTo>
                    <a:lnTo>
                      <a:pt x="676" y="466"/>
                    </a:lnTo>
                    <a:lnTo>
                      <a:pt x="715" y="447"/>
                    </a:lnTo>
                    <a:lnTo>
                      <a:pt x="762" y="419"/>
                    </a:lnTo>
                    <a:lnTo>
                      <a:pt x="791" y="409"/>
                    </a:lnTo>
                    <a:lnTo>
                      <a:pt x="800" y="390"/>
                    </a:lnTo>
                    <a:lnTo>
                      <a:pt x="810" y="371"/>
                    </a:lnTo>
                    <a:lnTo>
                      <a:pt x="810" y="362"/>
                    </a:lnTo>
                    <a:lnTo>
                      <a:pt x="810" y="343"/>
                    </a:lnTo>
                    <a:lnTo>
                      <a:pt x="810" y="304"/>
                    </a:lnTo>
                    <a:lnTo>
                      <a:pt x="800" y="295"/>
                    </a:lnTo>
                    <a:lnTo>
                      <a:pt x="943" y="0"/>
                    </a:lnTo>
                    <a:lnTo>
                      <a:pt x="981" y="85"/>
                    </a:lnTo>
                    <a:lnTo>
                      <a:pt x="1000" y="114"/>
                    </a:lnTo>
                    <a:lnTo>
                      <a:pt x="1057" y="143"/>
                    </a:lnTo>
                    <a:lnTo>
                      <a:pt x="1229" y="17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09" name="Freeform 15">
                <a:extLst>
                  <a:ext uri="{FF2B5EF4-FFF2-40B4-BE49-F238E27FC236}">
                    <a16:creationId xmlns:a16="http://schemas.microsoft.com/office/drawing/2014/main" id="{EC753A5D-77F1-0342-B54A-962063F0B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3300" y="2881313"/>
                <a:ext cx="1262063" cy="1998662"/>
              </a:xfrm>
              <a:custGeom>
                <a:avLst/>
                <a:gdLst>
                  <a:gd name="T0" fmla="*/ 932688 w 3506"/>
                  <a:gd name="T1" fmla="*/ 359860 h 5554"/>
                  <a:gd name="T2" fmla="*/ 953207 w 3506"/>
                  <a:gd name="T3" fmla="*/ 359860 h 5554"/>
                  <a:gd name="T4" fmla="*/ 1015122 w 3506"/>
                  <a:gd name="T5" fmla="*/ 452344 h 5554"/>
                  <a:gd name="T6" fmla="*/ 1038880 w 3506"/>
                  <a:gd name="T7" fmla="*/ 503804 h 5554"/>
                  <a:gd name="T8" fmla="*/ 1083517 w 3506"/>
                  <a:gd name="T9" fmla="*/ 507402 h 5554"/>
                  <a:gd name="T10" fmla="*/ 1169190 w 3506"/>
                  <a:gd name="T11" fmla="*/ 808965 h 5554"/>
                  <a:gd name="T12" fmla="*/ 1059399 w 3506"/>
                  <a:gd name="T13" fmla="*/ 829477 h 5554"/>
                  <a:gd name="T14" fmla="*/ 994244 w 3506"/>
                  <a:gd name="T15" fmla="*/ 863664 h 5554"/>
                  <a:gd name="T16" fmla="*/ 1021601 w 3506"/>
                  <a:gd name="T17" fmla="*/ 949670 h 5554"/>
                  <a:gd name="T18" fmla="*/ 1052559 w 3506"/>
                  <a:gd name="T19" fmla="*/ 990694 h 5554"/>
                  <a:gd name="T20" fmla="*/ 1200148 w 3506"/>
                  <a:gd name="T21" fmla="*/ 1258070 h 5554"/>
                  <a:gd name="T22" fmla="*/ 1107275 w 3506"/>
                  <a:gd name="T23" fmla="*/ 1374665 h 5554"/>
                  <a:gd name="T24" fmla="*/ 809218 w 3506"/>
                  <a:gd name="T25" fmla="*/ 1446277 h 5554"/>
                  <a:gd name="T26" fmla="*/ 719945 w 3506"/>
                  <a:gd name="T27" fmla="*/ 1456713 h 5554"/>
                  <a:gd name="T28" fmla="*/ 719945 w 3506"/>
                  <a:gd name="T29" fmla="*/ 1470388 h 5554"/>
                  <a:gd name="T30" fmla="*/ 723544 w 3506"/>
                  <a:gd name="T31" fmla="*/ 1484062 h 5554"/>
                  <a:gd name="T32" fmla="*/ 730384 w 3506"/>
                  <a:gd name="T33" fmla="*/ 1515010 h 5554"/>
                  <a:gd name="T34" fmla="*/ 726784 w 3506"/>
                  <a:gd name="T35" fmla="*/ 1542360 h 5554"/>
                  <a:gd name="T36" fmla="*/ 781860 w 3506"/>
                  <a:gd name="T37" fmla="*/ 1611093 h 5554"/>
                  <a:gd name="T38" fmla="*/ 853854 w 3506"/>
                  <a:gd name="T39" fmla="*/ 1621169 h 5554"/>
                  <a:gd name="T40" fmla="*/ 877973 w 3506"/>
                  <a:gd name="T41" fmla="*/ 1676228 h 5554"/>
                  <a:gd name="T42" fmla="*/ 798779 w 3506"/>
                  <a:gd name="T43" fmla="*/ 1771950 h 5554"/>
                  <a:gd name="T44" fmla="*/ 798779 w 3506"/>
                  <a:gd name="T45" fmla="*/ 1813334 h 5554"/>
                  <a:gd name="T46" fmla="*/ 795539 w 3506"/>
                  <a:gd name="T47" fmla="*/ 1837085 h 5554"/>
                  <a:gd name="T48" fmla="*/ 785100 w 3506"/>
                  <a:gd name="T49" fmla="*/ 1861196 h 5554"/>
                  <a:gd name="T50" fmla="*/ 747303 w 3506"/>
                  <a:gd name="T51" fmla="*/ 1864434 h 5554"/>
                  <a:gd name="T52" fmla="*/ 726784 w 3506"/>
                  <a:gd name="T53" fmla="*/ 1874870 h 5554"/>
                  <a:gd name="T54" fmla="*/ 716705 w 3506"/>
                  <a:gd name="T55" fmla="*/ 1878109 h 5554"/>
                  <a:gd name="T56" fmla="*/ 682148 w 3506"/>
                  <a:gd name="T57" fmla="*/ 1843922 h 5554"/>
                  <a:gd name="T58" fmla="*/ 641111 w 3506"/>
                  <a:gd name="T59" fmla="*/ 1970953 h 5554"/>
                  <a:gd name="T60" fmla="*/ 411448 w 3506"/>
                  <a:gd name="T61" fmla="*/ 1956918 h 5554"/>
                  <a:gd name="T62" fmla="*/ 370412 w 3506"/>
                  <a:gd name="T63" fmla="*/ 1885306 h 5554"/>
                  <a:gd name="T64" fmla="*/ 353133 w 3506"/>
                  <a:gd name="T65" fmla="*/ 1771950 h 5554"/>
                  <a:gd name="T66" fmla="*/ 250541 w 3506"/>
                  <a:gd name="T67" fmla="*/ 1703577 h 5554"/>
                  <a:gd name="T68" fmla="*/ 82434 w 3506"/>
                  <a:gd name="T69" fmla="*/ 1617930 h 5554"/>
                  <a:gd name="T70" fmla="*/ 27718 w 3506"/>
                  <a:gd name="T71" fmla="*/ 1443038 h 5554"/>
                  <a:gd name="T72" fmla="*/ 44637 w 3506"/>
                  <a:gd name="T73" fmla="*/ 1374665 h 5554"/>
                  <a:gd name="T74" fmla="*/ 58316 w 3506"/>
                  <a:gd name="T75" fmla="*/ 1223884 h 5554"/>
                  <a:gd name="T76" fmla="*/ 58316 w 3506"/>
                  <a:gd name="T77" fmla="*/ 959746 h 5554"/>
                  <a:gd name="T78" fmla="*/ 127070 w 3506"/>
                  <a:gd name="T79" fmla="*/ 767941 h 5554"/>
                  <a:gd name="T80" fmla="*/ 315696 w 3506"/>
                  <a:gd name="T81" fmla="*/ 603125 h 5554"/>
                  <a:gd name="T82" fmla="*/ 507561 w 3506"/>
                  <a:gd name="T83" fmla="*/ 644509 h 5554"/>
                  <a:gd name="T84" fmla="*/ 538519 w 3506"/>
                  <a:gd name="T85" fmla="*/ 401244 h 5554"/>
                  <a:gd name="T86" fmla="*/ 493882 w 3506"/>
                  <a:gd name="T87" fmla="*/ 370296 h 5554"/>
                  <a:gd name="T88" fmla="*/ 555437 w 3506"/>
                  <a:gd name="T89" fmla="*/ 71972 h 5554"/>
                  <a:gd name="T90" fmla="*/ 596474 w 3506"/>
                  <a:gd name="T91" fmla="*/ 0 h 5554"/>
                  <a:gd name="T92" fmla="*/ 709865 w 3506"/>
                  <a:gd name="T93" fmla="*/ 92484 h 5554"/>
                  <a:gd name="T94" fmla="*/ 737223 w 3506"/>
                  <a:gd name="T95" fmla="*/ 143944 h 5554"/>
                  <a:gd name="T96" fmla="*/ 768181 w 3506"/>
                  <a:gd name="T97" fmla="*/ 161217 h 5554"/>
                  <a:gd name="T98" fmla="*/ 785100 w 3506"/>
                  <a:gd name="T99" fmla="*/ 209079 h 5554"/>
                  <a:gd name="T100" fmla="*/ 816057 w 3506"/>
                  <a:gd name="T101" fmla="*/ 219515 h 5554"/>
                  <a:gd name="T102" fmla="*/ 836576 w 3506"/>
                  <a:gd name="T103" fmla="*/ 243265 h 5554"/>
                  <a:gd name="T104" fmla="*/ 857094 w 3506"/>
                  <a:gd name="T105" fmla="*/ 264137 h 5554"/>
                  <a:gd name="T106" fmla="*/ 840175 w 3506"/>
                  <a:gd name="T107" fmla="*/ 284649 h 5554"/>
                  <a:gd name="T108" fmla="*/ 898491 w 3506"/>
                  <a:gd name="T109" fmla="*/ 342947 h 5554"/>
                  <a:gd name="T110" fmla="*/ 912170 w 3506"/>
                  <a:gd name="T111" fmla="*/ 359860 h 55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506" h="5554">
                    <a:moveTo>
                      <a:pt x="2553" y="1067"/>
                    </a:moveTo>
                    <a:lnTo>
                      <a:pt x="2572" y="1057"/>
                    </a:lnTo>
                    <a:lnTo>
                      <a:pt x="2581" y="1019"/>
                    </a:lnTo>
                    <a:lnTo>
                      <a:pt x="2591" y="1000"/>
                    </a:lnTo>
                    <a:lnTo>
                      <a:pt x="2600" y="972"/>
                    </a:lnTo>
                    <a:lnTo>
                      <a:pt x="2629" y="962"/>
                    </a:lnTo>
                    <a:lnTo>
                      <a:pt x="2638" y="981"/>
                    </a:lnTo>
                    <a:lnTo>
                      <a:pt x="2648" y="1000"/>
                    </a:lnTo>
                    <a:lnTo>
                      <a:pt x="2648" y="1067"/>
                    </a:lnTo>
                    <a:lnTo>
                      <a:pt x="2657" y="1105"/>
                    </a:lnTo>
                    <a:lnTo>
                      <a:pt x="2677" y="1134"/>
                    </a:lnTo>
                    <a:lnTo>
                      <a:pt x="2820" y="1257"/>
                    </a:lnTo>
                    <a:lnTo>
                      <a:pt x="2838" y="1295"/>
                    </a:lnTo>
                    <a:lnTo>
                      <a:pt x="2858" y="1353"/>
                    </a:lnTo>
                    <a:lnTo>
                      <a:pt x="2877" y="1391"/>
                    </a:lnTo>
                    <a:lnTo>
                      <a:pt x="2886" y="1400"/>
                    </a:lnTo>
                    <a:lnTo>
                      <a:pt x="2934" y="1381"/>
                    </a:lnTo>
                    <a:lnTo>
                      <a:pt x="2962" y="1381"/>
                    </a:lnTo>
                    <a:lnTo>
                      <a:pt x="2981" y="1391"/>
                    </a:lnTo>
                    <a:lnTo>
                      <a:pt x="3010" y="1410"/>
                    </a:lnTo>
                    <a:lnTo>
                      <a:pt x="3353" y="1800"/>
                    </a:lnTo>
                    <a:lnTo>
                      <a:pt x="3267" y="2067"/>
                    </a:lnTo>
                    <a:lnTo>
                      <a:pt x="3267" y="2153"/>
                    </a:lnTo>
                    <a:lnTo>
                      <a:pt x="3248" y="2248"/>
                    </a:lnTo>
                    <a:lnTo>
                      <a:pt x="3200" y="2277"/>
                    </a:lnTo>
                    <a:lnTo>
                      <a:pt x="3172" y="2296"/>
                    </a:lnTo>
                    <a:lnTo>
                      <a:pt x="3010" y="2315"/>
                    </a:lnTo>
                    <a:lnTo>
                      <a:pt x="2943" y="2305"/>
                    </a:lnTo>
                    <a:lnTo>
                      <a:pt x="2896" y="2315"/>
                    </a:lnTo>
                    <a:lnTo>
                      <a:pt x="2838" y="2343"/>
                    </a:lnTo>
                    <a:lnTo>
                      <a:pt x="2781" y="2362"/>
                    </a:lnTo>
                    <a:lnTo>
                      <a:pt x="2762" y="2400"/>
                    </a:lnTo>
                    <a:lnTo>
                      <a:pt x="2800" y="2476"/>
                    </a:lnTo>
                    <a:lnTo>
                      <a:pt x="2820" y="2524"/>
                    </a:lnTo>
                    <a:lnTo>
                      <a:pt x="2829" y="2600"/>
                    </a:lnTo>
                    <a:lnTo>
                      <a:pt x="2838" y="2639"/>
                    </a:lnTo>
                    <a:lnTo>
                      <a:pt x="2838" y="2686"/>
                    </a:lnTo>
                    <a:lnTo>
                      <a:pt x="2858" y="2705"/>
                    </a:lnTo>
                    <a:lnTo>
                      <a:pt x="2886" y="2715"/>
                    </a:lnTo>
                    <a:lnTo>
                      <a:pt x="2924" y="2753"/>
                    </a:lnTo>
                    <a:lnTo>
                      <a:pt x="2953" y="2819"/>
                    </a:lnTo>
                    <a:lnTo>
                      <a:pt x="3505" y="3419"/>
                    </a:lnTo>
                    <a:lnTo>
                      <a:pt x="3505" y="3439"/>
                    </a:lnTo>
                    <a:lnTo>
                      <a:pt x="3334" y="3496"/>
                    </a:lnTo>
                    <a:lnTo>
                      <a:pt x="3286" y="3524"/>
                    </a:lnTo>
                    <a:lnTo>
                      <a:pt x="3134" y="3734"/>
                    </a:lnTo>
                    <a:lnTo>
                      <a:pt x="3105" y="3800"/>
                    </a:lnTo>
                    <a:lnTo>
                      <a:pt x="3076" y="3820"/>
                    </a:lnTo>
                    <a:lnTo>
                      <a:pt x="3048" y="3829"/>
                    </a:lnTo>
                    <a:lnTo>
                      <a:pt x="2743" y="3848"/>
                    </a:lnTo>
                    <a:lnTo>
                      <a:pt x="2553" y="3943"/>
                    </a:lnTo>
                    <a:lnTo>
                      <a:pt x="2248" y="4019"/>
                    </a:lnTo>
                    <a:lnTo>
                      <a:pt x="2115" y="4000"/>
                    </a:lnTo>
                    <a:lnTo>
                      <a:pt x="2029" y="4019"/>
                    </a:lnTo>
                    <a:lnTo>
                      <a:pt x="2010" y="4029"/>
                    </a:lnTo>
                    <a:lnTo>
                      <a:pt x="2000" y="4048"/>
                    </a:lnTo>
                    <a:lnTo>
                      <a:pt x="2000" y="4058"/>
                    </a:lnTo>
                    <a:lnTo>
                      <a:pt x="2000" y="4067"/>
                    </a:lnTo>
                    <a:lnTo>
                      <a:pt x="2000" y="4076"/>
                    </a:lnTo>
                    <a:lnTo>
                      <a:pt x="2000" y="4086"/>
                    </a:lnTo>
                    <a:lnTo>
                      <a:pt x="2000" y="4096"/>
                    </a:lnTo>
                    <a:lnTo>
                      <a:pt x="2000" y="4105"/>
                    </a:lnTo>
                    <a:lnTo>
                      <a:pt x="2010" y="4124"/>
                    </a:lnTo>
                    <a:lnTo>
                      <a:pt x="2019" y="4134"/>
                    </a:lnTo>
                    <a:lnTo>
                      <a:pt x="2019" y="4172"/>
                    </a:lnTo>
                    <a:lnTo>
                      <a:pt x="2029" y="4201"/>
                    </a:lnTo>
                    <a:lnTo>
                      <a:pt x="2029" y="4210"/>
                    </a:lnTo>
                    <a:lnTo>
                      <a:pt x="2029" y="4219"/>
                    </a:lnTo>
                    <a:lnTo>
                      <a:pt x="2019" y="4229"/>
                    </a:lnTo>
                    <a:lnTo>
                      <a:pt x="2010" y="4239"/>
                    </a:lnTo>
                    <a:lnTo>
                      <a:pt x="2019" y="4286"/>
                    </a:lnTo>
                    <a:lnTo>
                      <a:pt x="2048" y="4324"/>
                    </a:lnTo>
                    <a:lnTo>
                      <a:pt x="2096" y="4400"/>
                    </a:lnTo>
                    <a:lnTo>
                      <a:pt x="2124" y="4439"/>
                    </a:lnTo>
                    <a:lnTo>
                      <a:pt x="2172" y="4477"/>
                    </a:lnTo>
                    <a:lnTo>
                      <a:pt x="2210" y="4505"/>
                    </a:lnTo>
                    <a:lnTo>
                      <a:pt x="2258" y="4515"/>
                    </a:lnTo>
                    <a:lnTo>
                      <a:pt x="2314" y="4496"/>
                    </a:lnTo>
                    <a:lnTo>
                      <a:pt x="2372" y="4505"/>
                    </a:lnTo>
                    <a:lnTo>
                      <a:pt x="2391" y="4572"/>
                    </a:lnTo>
                    <a:lnTo>
                      <a:pt x="2410" y="4600"/>
                    </a:lnTo>
                    <a:lnTo>
                      <a:pt x="2429" y="4629"/>
                    </a:lnTo>
                    <a:lnTo>
                      <a:pt x="2439" y="4658"/>
                    </a:lnTo>
                    <a:lnTo>
                      <a:pt x="2439" y="4686"/>
                    </a:lnTo>
                    <a:lnTo>
                      <a:pt x="2439" y="4724"/>
                    </a:lnTo>
                    <a:lnTo>
                      <a:pt x="2419" y="4753"/>
                    </a:lnTo>
                    <a:lnTo>
                      <a:pt x="2219" y="4924"/>
                    </a:lnTo>
                    <a:lnTo>
                      <a:pt x="2210" y="4934"/>
                    </a:lnTo>
                    <a:lnTo>
                      <a:pt x="2219" y="4991"/>
                    </a:lnTo>
                    <a:lnTo>
                      <a:pt x="2229" y="5019"/>
                    </a:lnTo>
                    <a:lnTo>
                      <a:pt x="2219" y="5039"/>
                    </a:lnTo>
                    <a:lnTo>
                      <a:pt x="2219" y="5067"/>
                    </a:lnTo>
                    <a:lnTo>
                      <a:pt x="2210" y="5077"/>
                    </a:lnTo>
                    <a:lnTo>
                      <a:pt x="2210" y="5086"/>
                    </a:lnTo>
                    <a:lnTo>
                      <a:pt x="2210" y="5105"/>
                    </a:lnTo>
                    <a:lnTo>
                      <a:pt x="2210" y="5124"/>
                    </a:lnTo>
                    <a:lnTo>
                      <a:pt x="2210" y="5153"/>
                    </a:lnTo>
                    <a:lnTo>
                      <a:pt x="2200" y="5172"/>
                    </a:lnTo>
                    <a:lnTo>
                      <a:pt x="2181" y="5172"/>
                    </a:lnTo>
                    <a:lnTo>
                      <a:pt x="2162" y="5153"/>
                    </a:lnTo>
                    <a:lnTo>
                      <a:pt x="2124" y="5143"/>
                    </a:lnTo>
                    <a:lnTo>
                      <a:pt x="2096" y="5153"/>
                    </a:lnTo>
                    <a:lnTo>
                      <a:pt x="2076" y="5181"/>
                    </a:lnTo>
                    <a:lnTo>
                      <a:pt x="2058" y="5181"/>
                    </a:lnTo>
                    <a:lnTo>
                      <a:pt x="2029" y="5162"/>
                    </a:lnTo>
                    <a:lnTo>
                      <a:pt x="2010" y="5172"/>
                    </a:lnTo>
                    <a:lnTo>
                      <a:pt x="2019" y="5210"/>
                    </a:lnTo>
                    <a:lnTo>
                      <a:pt x="2010" y="5229"/>
                    </a:lnTo>
                    <a:lnTo>
                      <a:pt x="2010" y="5239"/>
                    </a:lnTo>
                    <a:lnTo>
                      <a:pt x="2000" y="5229"/>
                    </a:lnTo>
                    <a:lnTo>
                      <a:pt x="1991" y="5219"/>
                    </a:lnTo>
                    <a:lnTo>
                      <a:pt x="1943" y="5124"/>
                    </a:lnTo>
                    <a:lnTo>
                      <a:pt x="1934" y="5105"/>
                    </a:lnTo>
                    <a:lnTo>
                      <a:pt x="1924" y="5115"/>
                    </a:lnTo>
                    <a:lnTo>
                      <a:pt x="1895" y="5124"/>
                    </a:lnTo>
                    <a:lnTo>
                      <a:pt x="1838" y="5210"/>
                    </a:lnTo>
                    <a:lnTo>
                      <a:pt x="1819" y="5267"/>
                    </a:lnTo>
                    <a:lnTo>
                      <a:pt x="1800" y="5343"/>
                    </a:lnTo>
                    <a:lnTo>
                      <a:pt x="1781" y="5477"/>
                    </a:lnTo>
                    <a:lnTo>
                      <a:pt x="1753" y="5543"/>
                    </a:lnTo>
                    <a:lnTo>
                      <a:pt x="1686" y="5553"/>
                    </a:lnTo>
                    <a:lnTo>
                      <a:pt x="1629" y="5524"/>
                    </a:lnTo>
                    <a:lnTo>
                      <a:pt x="1143" y="5438"/>
                    </a:lnTo>
                    <a:lnTo>
                      <a:pt x="1095" y="5400"/>
                    </a:lnTo>
                    <a:lnTo>
                      <a:pt x="1086" y="5343"/>
                    </a:lnTo>
                    <a:lnTo>
                      <a:pt x="1057" y="5296"/>
                    </a:lnTo>
                    <a:lnTo>
                      <a:pt x="1029" y="5239"/>
                    </a:lnTo>
                    <a:lnTo>
                      <a:pt x="1000" y="5172"/>
                    </a:lnTo>
                    <a:lnTo>
                      <a:pt x="943" y="5067"/>
                    </a:lnTo>
                    <a:lnTo>
                      <a:pt x="962" y="4962"/>
                    </a:lnTo>
                    <a:lnTo>
                      <a:pt x="981" y="4924"/>
                    </a:lnTo>
                    <a:lnTo>
                      <a:pt x="915" y="4858"/>
                    </a:lnTo>
                    <a:lnTo>
                      <a:pt x="848" y="4867"/>
                    </a:lnTo>
                    <a:lnTo>
                      <a:pt x="743" y="4810"/>
                    </a:lnTo>
                    <a:lnTo>
                      <a:pt x="696" y="4734"/>
                    </a:lnTo>
                    <a:lnTo>
                      <a:pt x="572" y="4620"/>
                    </a:lnTo>
                    <a:lnTo>
                      <a:pt x="248" y="4515"/>
                    </a:lnTo>
                    <a:lnTo>
                      <a:pt x="229" y="4524"/>
                    </a:lnTo>
                    <a:lnTo>
                      <a:pt x="229" y="4496"/>
                    </a:lnTo>
                    <a:lnTo>
                      <a:pt x="210" y="4419"/>
                    </a:lnTo>
                    <a:lnTo>
                      <a:pt x="210" y="4410"/>
                    </a:lnTo>
                    <a:lnTo>
                      <a:pt x="77" y="4038"/>
                    </a:lnTo>
                    <a:lnTo>
                      <a:pt x="77" y="4010"/>
                    </a:lnTo>
                    <a:lnTo>
                      <a:pt x="86" y="3972"/>
                    </a:lnTo>
                    <a:lnTo>
                      <a:pt x="105" y="3896"/>
                    </a:lnTo>
                    <a:lnTo>
                      <a:pt x="115" y="3848"/>
                    </a:lnTo>
                    <a:lnTo>
                      <a:pt x="124" y="3820"/>
                    </a:lnTo>
                    <a:lnTo>
                      <a:pt x="77" y="3581"/>
                    </a:lnTo>
                    <a:lnTo>
                      <a:pt x="77" y="3543"/>
                    </a:lnTo>
                    <a:lnTo>
                      <a:pt x="86" y="3524"/>
                    </a:lnTo>
                    <a:lnTo>
                      <a:pt x="162" y="3401"/>
                    </a:lnTo>
                    <a:lnTo>
                      <a:pt x="48" y="3086"/>
                    </a:lnTo>
                    <a:lnTo>
                      <a:pt x="0" y="2953"/>
                    </a:lnTo>
                    <a:lnTo>
                      <a:pt x="153" y="2696"/>
                    </a:lnTo>
                    <a:lnTo>
                      <a:pt x="162" y="2667"/>
                    </a:lnTo>
                    <a:lnTo>
                      <a:pt x="162" y="2629"/>
                    </a:lnTo>
                    <a:lnTo>
                      <a:pt x="134" y="2467"/>
                    </a:lnTo>
                    <a:lnTo>
                      <a:pt x="219" y="2372"/>
                    </a:lnTo>
                    <a:lnTo>
                      <a:pt x="353" y="2134"/>
                    </a:lnTo>
                    <a:lnTo>
                      <a:pt x="486" y="1896"/>
                    </a:lnTo>
                    <a:lnTo>
                      <a:pt x="543" y="1839"/>
                    </a:lnTo>
                    <a:lnTo>
                      <a:pt x="705" y="1734"/>
                    </a:lnTo>
                    <a:lnTo>
                      <a:pt x="877" y="1676"/>
                    </a:lnTo>
                    <a:lnTo>
                      <a:pt x="1124" y="1743"/>
                    </a:lnTo>
                    <a:lnTo>
                      <a:pt x="1372" y="1810"/>
                    </a:lnTo>
                    <a:lnTo>
                      <a:pt x="1391" y="1810"/>
                    </a:lnTo>
                    <a:lnTo>
                      <a:pt x="1410" y="1791"/>
                    </a:lnTo>
                    <a:lnTo>
                      <a:pt x="1524" y="1553"/>
                    </a:lnTo>
                    <a:lnTo>
                      <a:pt x="1534" y="1524"/>
                    </a:lnTo>
                    <a:lnTo>
                      <a:pt x="1534" y="1496"/>
                    </a:lnTo>
                    <a:lnTo>
                      <a:pt x="1496" y="1115"/>
                    </a:lnTo>
                    <a:lnTo>
                      <a:pt x="1486" y="1077"/>
                    </a:lnTo>
                    <a:lnTo>
                      <a:pt x="1457" y="1057"/>
                    </a:lnTo>
                    <a:lnTo>
                      <a:pt x="1410" y="1039"/>
                    </a:lnTo>
                    <a:lnTo>
                      <a:pt x="1372" y="1029"/>
                    </a:lnTo>
                    <a:lnTo>
                      <a:pt x="1162" y="876"/>
                    </a:lnTo>
                    <a:lnTo>
                      <a:pt x="1353" y="543"/>
                    </a:lnTo>
                    <a:lnTo>
                      <a:pt x="1543" y="200"/>
                    </a:lnTo>
                    <a:lnTo>
                      <a:pt x="1639" y="48"/>
                    </a:lnTo>
                    <a:lnTo>
                      <a:pt x="1648" y="0"/>
                    </a:lnTo>
                    <a:lnTo>
                      <a:pt x="1657" y="0"/>
                    </a:lnTo>
                    <a:lnTo>
                      <a:pt x="1915" y="191"/>
                    </a:lnTo>
                    <a:lnTo>
                      <a:pt x="1953" y="239"/>
                    </a:lnTo>
                    <a:lnTo>
                      <a:pt x="1972" y="257"/>
                    </a:lnTo>
                    <a:lnTo>
                      <a:pt x="1981" y="277"/>
                    </a:lnTo>
                    <a:lnTo>
                      <a:pt x="1991" y="296"/>
                    </a:lnTo>
                    <a:lnTo>
                      <a:pt x="2038" y="391"/>
                    </a:lnTo>
                    <a:lnTo>
                      <a:pt x="2048" y="400"/>
                    </a:lnTo>
                    <a:lnTo>
                      <a:pt x="2067" y="410"/>
                    </a:lnTo>
                    <a:lnTo>
                      <a:pt x="2096" y="419"/>
                    </a:lnTo>
                    <a:lnTo>
                      <a:pt x="2124" y="438"/>
                    </a:lnTo>
                    <a:lnTo>
                      <a:pt x="2134" y="448"/>
                    </a:lnTo>
                    <a:lnTo>
                      <a:pt x="2153" y="467"/>
                    </a:lnTo>
                    <a:lnTo>
                      <a:pt x="2162" y="495"/>
                    </a:lnTo>
                    <a:lnTo>
                      <a:pt x="2172" y="553"/>
                    </a:lnTo>
                    <a:lnTo>
                      <a:pt x="2181" y="581"/>
                    </a:lnTo>
                    <a:lnTo>
                      <a:pt x="2191" y="591"/>
                    </a:lnTo>
                    <a:lnTo>
                      <a:pt x="2200" y="591"/>
                    </a:lnTo>
                    <a:lnTo>
                      <a:pt x="2238" y="600"/>
                    </a:lnTo>
                    <a:lnTo>
                      <a:pt x="2267" y="610"/>
                    </a:lnTo>
                    <a:lnTo>
                      <a:pt x="2296" y="638"/>
                    </a:lnTo>
                    <a:lnTo>
                      <a:pt x="2314" y="648"/>
                    </a:lnTo>
                    <a:lnTo>
                      <a:pt x="2324" y="667"/>
                    </a:lnTo>
                    <a:lnTo>
                      <a:pt x="2324" y="676"/>
                    </a:lnTo>
                    <a:lnTo>
                      <a:pt x="2353" y="705"/>
                    </a:lnTo>
                    <a:lnTo>
                      <a:pt x="2362" y="715"/>
                    </a:lnTo>
                    <a:lnTo>
                      <a:pt x="2381" y="734"/>
                    </a:lnTo>
                    <a:lnTo>
                      <a:pt x="2381" y="743"/>
                    </a:lnTo>
                    <a:lnTo>
                      <a:pt x="2334" y="762"/>
                    </a:lnTo>
                    <a:lnTo>
                      <a:pt x="2324" y="781"/>
                    </a:lnTo>
                    <a:lnTo>
                      <a:pt x="2334" y="791"/>
                    </a:lnTo>
                    <a:lnTo>
                      <a:pt x="2353" y="810"/>
                    </a:lnTo>
                    <a:lnTo>
                      <a:pt x="2362" y="819"/>
                    </a:lnTo>
                    <a:lnTo>
                      <a:pt x="2381" y="838"/>
                    </a:lnTo>
                    <a:lnTo>
                      <a:pt x="2496" y="953"/>
                    </a:lnTo>
                    <a:lnTo>
                      <a:pt x="2515" y="972"/>
                    </a:lnTo>
                    <a:lnTo>
                      <a:pt x="2524" y="991"/>
                    </a:lnTo>
                    <a:lnTo>
                      <a:pt x="2534" y="1000"/>
                    </a:lnTo>
                    <a:lnTo>
                      <a:pt x="2534" y="1029"/>
                    </a:lnTo>
                    <a:lnTo>
                      <a:pt x="2543" y="1057"/>
                    </a:lnTo>
                    <a:lnTo>
                      <a:pt x="2553" y="106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10" name="Freeform 16">
                <a:extLst>
                  <a:ext uri="{FF2B5EF4-FFF2-40B4-BE49-F238E27FC236}">
                    <a16:creationId xmlns:a16="http://schemas.microsoft.com/office/drawing/2014/main" id="{F73C5CC1-5002-3140-927F-9567B9C00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9850" y="7046913"/>
                <a:ext cx="641350" cy="398462"/>
              </a:xfrm>
              <a:custGeom>
                <a:avLst/>
                <a:gdLst>
                  <a:gd name="T0" fmla="*/ 569009 w 1782"/>
                  <a:gd name="T1" fmla="*/ 13690 h 1106"/>
                  <a:gd name="T2" fmla="*/ 575847 w 1782"/>
                  <a:gd name="T3" fmla="*/ 34226 h 1106"/>
                  <a:gd name="T4" fmla="*/ 599601 w 1782"/>
                  <a:gd name="T5" fmla="*/ 51519 h 1106"/>
                  <a:gd name="T6" fmla="*/ 603200 w 1782"/>
                  <a:gd name="T7" fmla="*/ 61967 h 1106"/>
                  <a:gd name="T8" fmla="*/ 630553 w 1782"/>
                  <a:gd name="T9" fmla="*/ 103038 h 1106"/>
                  <a:gd name="T10" fmla="*/ 637391 w 1782"/>
                  <a:gd name="T11" fmla="*/ 113126 h 1106"/>
                  <a:gd name="T12" fmla="*/ 640990 w 1782"/>
                  <a:gd name="T13" fmla="*/ 147712 h 1106"/>
                  <a:gd name="T14" fmla="*/ 599601 w 1782"/>
                  <a:gd name="T15" fmla="*/ 157800 h 1106"/>
                  <a:gd name="T16" fmla="*/ 572248 w 1782"/>
                  <a:gd name="T17" fmla="*/ 147712 h 1106"/>
                  <a:gd name="T18" fmla="*/ 562171 w 1782"/>
                  <a:gd name="T19" fmla="*/ 157800 h 1106"/>
                  <a:gd name="T20" fmla="*/ 569009 w 1782"/>
                  <a:gd name="T21" fmla="*/ 188783 h 1106"/>
                  <a:gd name="T22" fmla="*/ 562171 w 1782"/>
                  <a:gd name="T23" fmla="*/ 202473 h 1106"/>
                  <a:gd name="T24" fmla="*/ 541656 w 1782"/>
                  <a:gd name="T25" fmla="*/ 209319 h 1106"/>
                  <a:gd name="T26" fmla="*/ 527620 w 1782"/>
                  <a:gd name="T27" fmla="*/ 219767 h 1106"/>
                  <a:gd name="T28" fmla="*/ 534458 w 1782"/>
                  <a:gd name="T29" fmla="*/ 250390 h 1106"/>
                  <a:gd name="T30" fmla="*/ 531219 w 1782"/>
                  <a:gd name="T31" fmla="*/ 315599 h 1106"/>
                  <a:gd name="T32" fmla="*/ 520782 w 1782"/>
                  <a:gd name="T33" fmla="*/ 329290 h 1106"/>
                  <a:gd name="T34" fmla="*/ 520782 w 1782"/>
                  <a:gd name="T35" fmla="*/ 350185 h 1106"/>
                  <a:gd name="T36" fmla="*/ 500267 w 1782"/>
                  <a:gd name="T37" fmla="*/ 356670 h 1106"/>
                  <a:gd name="T38" fmla="*/ 486591 w 1782"/>
                  <a:gd name="T39" fmla="*/ 363876 h 1106"/>
                  <a:gd name="T40" fmla="*/ 479753 w 1782"/>
                  <a:gd name="T41" fmla="*/ 370721 h 1106"/>
                  <a:gd name="T42" fmla="*/ 459238 w 1782"/>
                  <a:gd name="T43" fmla="*/ 360273 h 1106"/>
                  <a:gd name="T44" fmla="*/ 428286 w 1782"/>
                  <a:gd name="T45" fmla="*/ 367118 h 1106"/>
                  <a:gd name="T46" fmla="*/ 425047 w 1782"/>
                  <a:gd name="T47" fmla="*/ 377566 h 1106"/>
                  <a:gd name="T48" fmla="*/ 394096 w 1782"/>
                  <a:gd name="T49" fmla="*/ 398102 h 1106"/>
                  <a:gd name="T50" fmla="*/ 332192 w 1782"/>
                  <a:gd name="T51" fmla="*/ 367118 h 1106"/>
                  <a:gd name="T52" fmla="*/ 253733 w 1782"/>
                  <a:gd name="T53" fmla="*/ 332892 h 1106"/>
                  <a:gd name="T54" fmla="*/ 205506 w 1782"/>
                  <a:gd name="T55" fmla="*/ 326047 h 1106"/>
                  <a:gd name="T56" fmla="*/ 191829 w 1782"/>
                  <a:gd name="T57" fmla="*/ 332892 h 1106"/>
                  <a:gd name="T58" fmla="*/ 184991 w 1782"/>
                  <a:gd name="T59" fmla="*/ 346583 h 1106"/>
                  <a:gd name="T60" fmla="*/ 47867 w 1782"/>
                  <a:gd name="T61" fmla="*/ 377566 h 1106"/>
                  <a:gd name="T62" fmla="*/ 34191 w 1782"/>
                  <a:gd name="T63" fmla="*/ 346583 h 1106"/>
                  <a:gd name="T64" fmla="*/ 37430 w 1782"/>
                  <a:gd name="T65" fmla="*/ 329290 h 1106"/>
                  <a:gd name="T66" fmla="*/ 10077 w 1782"/>
                  <a:gd name="T67" fmla="*/ 264080 h 1106"/>
                  <a:gd name="T68" fmla="*/ 0 w 1782"/>
                  <a:gd name="T69" fmla="*/ 247147 h 1106"/>
                  <a:gd name="T70" fmla="*/ 3239 w 1782"/>
                  <a:gd name="T71" fmla="*/ 209319 h 1106"/>
                  <a:gd name="T72" fmla="*/ 6838 w 1782"/>
                  <a:gd name="T73" fmla="*/ 178335 h 1106"/>
                  <a:gd name="T74" fmla="*/ 23754 w 1782"/>
                  <a:gd name="T75" fmla="*/ 168248 h 1106"/>
                  <a:gd name="T76" fmla="*/ 57945 w 1782"/>
                  <a:gd name="T77" fmla="*/ 161402 h 1106"/>
                  <a:gd name="T78" fmla="*/ 92495 w 1782"/>
                  <a:gd name="T79" fmla="*/ 144109 h 1106"/>
                  <a:gd name="T80" fmla="*/ 109411 w 1782"/>
                  <a:gd name="T81" fmla="*/ 99435 h 1106"/>
                  <a:gd name="T82" fmla="*/ 137124 w 1782"/>
                  <a:gd name="T83" fmla="*/ 109883 h 1106"/>
                  <a:gd name="T84" fmla="*/ 171315 w 1782"/>
                  <a:gd name="T85" fmla="*/ 92590 h 1106"/>
                  <a:gd name="T86" fmla="*/ 191829 w 1782"/>
                  <a:gd name="T87" fmla="*/ 88987 h 1106"/>
                  <a:gd name="T88" fmla="*/ 215943 w 1782"/>
                  <a:gd name="T89" fmla="*/ 106281 h 1106"/>
                  <a:gd name="T90" fmla="*/ 232858 w 1782"/>
                  <a:gd name="T91" fmla="*/ 150954 h 1106"/>
                  <a:gd name="T92" fmla="*/ 256972 w 1782"/>
                  <a:gd name="T93" fmla="*/ 164645 h 1106"/>
                  <a:gd name="T94" fmla="*/ 267409 w 1782"/>
                  <a:gd name="T95" fmla="*/ 147712 h 1106"/>
                  <a:gd name="T96" fmla="*/ 274247 w 1782"/>
                  <a:gd name="T97" fmla="*/ 116728 h 1106"/>
                  <a:gd name="T98" fmla="*/ 267409 w 1782"/>
                  <a:gd name="T99" fmla="*/ 106281 h 1106"/>
                  <a:gd name="T100" fmla="*/ 267409 w 1782"/>
                  <a:gd name="T101" fmla="*/ 78900 h 1106"/>
                  <a:gd name="T102" fmla="*/ 284325 w 1782"/>
                  <a:gd name="T103" fmla="*/ 34226 h 1106"/>
                  <a:gd name="T104" fmla="*/ 380419 w 1782"/>
                  <a:gd name="T105" fmla="*/ 6845 h 1106"/>
                  <a:gd name="T106" fmla="*/ 404533 w 1782"/>
                  <a:gd name="T107" fmla="*/ 30983 h 1106"/>
                  <a:gd name="T108" fmla="*/ 428286 w 1782"/>
                  <a:gd name="T109" fmla="*/ 41071 h 1106"/>
                  <a:gd name="T110" fmla="*/ 459238 w 1782"/>
                  <a:gd name="T111" fmla="*/ 17293 h 1106"/>
                  <a:gd name="T112" fmla="*/ 469316 w 1782"/>
                  <a:gd name="T113" fmla="*/ 10448 h 1106"/>
                  <a:gd name="T114" fmla="*/ 486591 w 1782"/>
                  <a:gd name="T115" fmla="*/ 3242 h 110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82" h="1106">
                    <a:moveTo>
                      <a:pt x="1352" y="9"/>
                    </a:moveTo>
                    <a:lnTo>
                      <a:pt x="1447" y="0"/>
                    </a:lnTo>
                    <a:lnTo>
                      <a:pt x="1485" y="9"/>
                    </a:lnTo>
                    <a:lnTo>
                      <a:pt x="1581" y="38"/>
                    </a:lnTo>
                    <a:lnTo>
                      <a:pt x="1590" y="48"/>
                    </a:lnTo>
                    <a:lnTo>
                      <a:pt x="1600" y="57"/>
                    </a:lnTo>
                    <a:lnTo>
                      <a:pt x="1600" y="76"/>
                    </a:lnTo>
                    <a:lnTo>
                      <a:pt x="1600" y="95"/>
                    </a:lnTo>
                    <a:lnTo>
                      <a:pt x="1609" y="105"/>
                    </a:lnTo>
                    <a:lnTo>
                      <a:pt x="1619" y="114"/>
                    </a:lnTo>
                    <a:lnTo>
                      <a:pt x="1657" y="133"/>
                    </a:lnTo>
                    <a:lnTo>
                      <a:pt x="1666" y="143"/>
                    </a:lnTo>
                    <a:lnTo>
                      <a:pt x="1666" y="152"/>
                    </a:lnTo>
                    <a:lnTo>
                      <a:pt x="1666" y="162"/>
                    </a:lnTo>
                    <a:lnTo>
                      <a:pt x="1676" y="172"/>
                    </a:lnTo>
                    <a:lnTo>
                      <a:pt x="1704" y="200"/>
                    </a:lnTo>
                    <a:lnTo>
                      <a:pt x="1714" y="219"/>
                    </a:lnTo>
                    <a:lnTo>
                      <a:pt x="1714" y="229"/>
                    </a:lnTo>
                    <a:lnTo>
                      <a:pt x="1752" y="286"/>
                    </a:lnTo>
                    <a:lnTo>
                      <a:pt x="1761" y="295"/>
                    </a:lnTo>
                    <a:lnTo>
                      <a:pt x="1761" y="305"/>
                    </a:lnTo>
                    <a:lnTo>
                      <a:pt x="1761" y="314"/>
                    </a:lnTo>
                    <a:lnTo>
                      <a:pt x="1771" y="314"/>
                    </a:lnTo>
                    <a:lnTo>
                      <a:pt x="1781" y="343"/>
                    </a:lnTo>
                    <a:lnTo>
                      <a:pt x="1781" y="362"/>
                    </a:lnTo>
                    <a:lnTo>
                      <a:pt x="1781" y="381"/>
                    </a:lnTo>
                    <a:lnTo>
                      <a:pt x="1781" y="410"/>
                    </a:lnTo>
                    <a:lnTo>
                      <a:pt x="1761" y="419"/>
                    </a:lnTo>
                    <a:lnTo>
                      <a:pt x="1743" y="428"/>
                    </a:lnTo>
                    <a:lnTo>
                      <a:pt x="1676" y="428"/>
                    </a:lnTo>
                    <a:lnTo>
                      <a:pt x="1666" y="438"/>
                    </a:lnTo>
                    <a:lnTo>
                      <a:pt x="1657" y="438"/>
                    </a:lnTo>
                    <a:lnTo>
                      <a:pt x="1647" y="438"/>
                    </a:lnTo>
                    <a:lnTo>
                      <a:pt x="1609" y="410"/>
                    </a:lnTo>
                    <a:lnTo>
                      <a:pt x="1590" y="410"/>
                    </a:lnTo>
                    <a:lnTo>
                      <a:pt x="1581" y="410"/>
                    </a:lnTo>
                    <a:lnTo>
                      <a:pt x="1571" y="419"/>
                    </a:lnTo>
                    <a:lnTo>
                      <a:pt x="1562" y="428"/>
                    </a:lnTo>
                    <a:lnTo>
                      <a:pt x="1562" y="438"/>
                    </a:lnTo>
                    <a:lnTo>
                      <a:pt x="1562" y="448"/>
                    </a:lnTo>
                    <a:lnTo>
                      <a:pt x="1571" y="486"/>
                    </a:lnTo>
                    <a:lnTo>
                      <a:pt x="1581" y="505"/>
                    </a:lnTo>
                    <a:lnTo>
                      <a:pt x="1581" y="524"/>
                    </a:lnTo>
                    <a:lnTo>
                      <a:pt x="1581" y="533"/>
                    </a:lnTo>
                    <a:lnTo>
                      <a:pt x="1581" y="553"/>
                    </a:lnTo>
                    <a:lnTo>
                      <a:pt x="1571" y="562"/>
                    </a:lnTo>
                    <a:lnTo>
                      <a:pt x="1562" y="562"/>
                    </a:lnTo>
                    <a:lnTo>
                      <a:pt x="1552" y="571"/>
                    </a:lnTo>
                    <a:lnTo>
                      <a:pt x="1523" y="571"/>
                    </a:lnTo>
                    <a:lnTo>
                      <a:pt x="1514" y="571"/>
                    </a:lnTo>
                    <a:lnTo>
                      <a:pt x="1505" y="581"/>
                    </a:lnTo>
                    <a:lnTo>
                      <a:pt x="1495" y="591"/>
                    </a:lnTo>
                    <a:lnTo>
                      <a:pt x="1485" y="591"/>
                    </a:lnTo>
                    <a:lnTo>
                      <a:pt x="1466" y="600"/>
                    </a:lnTo>
                    <a:lnTo>
                      <a:pt x="1466" y="610"/>
                    </a:lnTo>
                    <a:lnTo>
                      <a:pt x="1466" y="629"/>
                    </a:lnTo>
                    <a:lnTo>
                      <a:pt x="1466" y="648"/>
                    </a:lnTo>
                    <a:lnTo>
                      <a:pt x="1476" y="686"/>
                    </a:lnTo>
                    <a:lnTo>
                      <a:pt x="1485" y="695"/>
                    </a:lnTo>
                    <a:lnTo>
                      <a:pt x="1485" y="724"/>
                    </a:lnTo>
                    <a:lnTo>
                      <a:pt x="1476" y="838"/>
                    </a:lnTo>
                    <a:lnTo>
                      <a:pt x="1476" y="867"/>
                    </a:lnTo>
                    <a:lnTo>
                      <a:pt x="1476" y="876"/>
                    </a:lnTo>
                    <a:lnTo>
                      <a:pt x="1466" y="886"/>
                    </a:lnTo>
                    <a:lnTo>
                      <a:pt x="1457" y="895"/>
                    </a:lnTo>
                    <a:lnTo>
                      <a:pt x="1457" y="905"/>
                    </a:lnTo>
                    <a:lnTo>
                      <a:pt x="1447" y="914"/>
                    </a:lnTo>
                    <a:lnTo>
                      <a:pt x="1438" y="952"/>
                    </a:lnTo>
                    <a:lnTo>
                      <a:pt x="1438" y="962"/>
                    </a:lnTo>
                    <a:lnTo>
                      <a:pt x="1447" y="972"/>
                    </a:lnTo>
                    <a:lnTo>
                      <a:pt x="1428" y="990"/>
                    </a:lnTo>
                    <a:lnTo>
                      <a:pt x="1419" y="990"/>
                    </a:lnTo>
                    <a:lnTo>
                      <a:pt x="1409" y="990"/>
                    </a:lnTo>
                    <a:lnTo>
                      <a:pt x="1390" y="990"/>
                    </a:lnTo>
                    <a:lnTo>
                      <a:pt x="1380" y="990"/>
                    </a:lnTo>
                    <a:lnTo>
                      <a:pt x="1362" y="990"/>
                    </a:lnTo>
                    <a:lnTo>
                      <a:pt x="1352" y="1000"/>
                    </a:lnTo>
                    <a:lnTo>
                      <a:pt x="1352" y="1010"/>
                    </a:lnTo>
                    <a:lnTo>
                      <a:pt x="1352" y="1019"/>
                    </a:lnTo>
                    <a:lnTo>
                      <a:pt x="1342" y="1019"/>
                    </a:lnTo>
                    <a:lnTo>
                      <a:pt x="1342" y="1029"/>
                    </a:lnTo>
                    <a:lnTo>
                      <a:pt x="1333" y="1029"/>
                    </a:lnTo>
                    <a:lnTo>
                      <a:pt x="1324" y="1029"/>
                    </a:lnTo>
                    <a:lnTo>
                      <a:pt x="1304" y="1019"/>
                    </a:lnTo>
                    <a:lnTo>
                      <a:pt x="1285" y="1000"/>
                    </a:lnTo>
                    <a:lnTo>
                      <a:pt x="1276" y="1000"/>
                    </a:lnTo>
                    <a:lnTo>
                      <a:pt x="1257" y="1000"/>
                    </a:lnTo>
                    <a:lnTo>
                      <a:pt x="1228" y="1010"/>
                    </a:lnTo>
                    <a:lnTo>
                      <a:pt x="1200" y="1010"/>
                    </a:lnTo>
                    <a:lnTo>
                      <a:pt x="1190" y="1019"/>
                    </a:lnTo>
                    <a:lnTo>
                      <a:pt x="1181" y="1019"/>
                    </a:lnTo>
                    <a:lnTo>
                      <a:pt x="1181" y="1029"/>
                    </a:lnTo>
                    <a:lnTo>
                      <a:pt x="1181" y="1038"/>
                    </a:lnTo>
                    <a:lnTo>
                      <a:pt x="1181" y="1048"/>
                    </a:lnTo>
                    <a:lnTo>
                      <a:pt x="1152" y="1086"/>
                    </a:lnTo>
                    <a:lnTo>
                      <a:pt x="1133" y="1105"/>
                    </a:lnTo>
                    <a:lnTo>
                      <a:pt x="1114" y="1105"/>
                    </a:lnTo>
                    <a:lnTo>
                      <a:pt x="1095" y="1105"/>
                    </a:lnTo>
                    <a:lnTo>
                      <a:pt x="990" y="1076"/>
                    </a:lnTo>
                    <a:lnTo>
                      <a:pt x="981" y="1067"/>
                    </a:lnTo>
                    <a:lnTo>
                      <a:pt x="952" y="1048"/>
                    </a:lnTo>
                    <a:lnTo>
                      <a:pt x="923" y="1019"/>
                    </a:lnTo>
                    <a:lnTo>
                      <a:pt x="904" y="1000"/>
                    </a:lnTo>
                    <a:lnTo>
                      <a:pt x="866" y="981"/>
                    </a:lnTo>
                    <a:lnTo>
                      <a:pt x="733" y="943"/>
                    </a:lnTo>
                    <a:lnTo>
                      <a:pt x="705" y="924"/>
                    </a:lnTo>
                    <a:lnTo>
                      <a:pt x="676" y="924"/>
                    </a:lnTo>
                    <a:lnTo>
                      <a:pt x="600" y="924"/>
                    </a:lnTo>
                    <a:lnTo>
                      <a:pt x="590" y="924"/>
                    </a:lnTo>
                    <a:lnTo>
                      <a:pt x="571" y="905"/>
                    </a:lnTo>
                    <a:lnTo>
                      <a:pt x="562" y="895"/>
                    </a:lnTo>
                    <a:lnTo>
                      <a:pt x="552" y="905"/>
                    </a:lnTo>
                    <a:lnTo>
                      <a:pt x="542" y="905"/>
                    </a:lnTo>
                    <a:lnTo>
                      <a:pt x="533" y="924"/>
                    </a:lnTo>
                    <a:lnTo>
                      <a:pt x="523" y="933"/>
                    </a:lnTo>
                    <a:lnTo>
                      <a:pt x="514" y="952"/>
                    </a:lnTo>
                    <a:lnTo>
                      <a:pt x="514" y="962"/>
                    </a:lnTo>
                    <a:lnTo>
                      <a:pt x="504" y="972"/>
                    </a:lnTo>
                    <a:lnTo>
                      <a:pt x="476" y="981"/>
                    </a:lnTo>
                    <a:lnTo>
                      <a:pt x="190" y="1048"/>
                    </a:lnTo>
                    <a:lnTo>
                      <a:pt x="133" y="1048"/>
                    </a:lnTo>
                    <a:lnTo>
                      <a:pt x="114" y="1019"/>
                    </a:lnTo>
                    <a:lnTo>
                      <a:pt x="104" y="990"/>
                    </a:lnTo>
                    <a:lnTo>
                      <a:pt x="95" y="972"/>
                    </a:lnTo>
                    <a:lnTo>
                      <a:pt x="95" y="962"/>
                    </a:lnTo>
                    <a:lnTo>
                      <a:pt x="95" y="952"/>
                    </a:lnTo>
                    <a:lnTo>
                      <a:pt x="104" y="943"/>
                    </a:lnTo>
                    <a:lnTo>
                      <a:pt x="104" y="933"/>
                    </a:lnTo>
                    <a:lnTo>
                      <a:pt x="104" y="914"/>
                    </a:lnTo>
                    <a:lnTo>
                      <a:pt x="95" y="876"/>
                    </a:lnTo>
                    <a:lnTo>
                      <a:pt x="85" y="848"/>
                    </a:lnTo>
                    <a:lnTo>
                      <a:pt x="76" y="819"/>
                    </a:lnTo>
                    <a:lnTo>
                      <a:pt x="28" y="733"/>
                    </a:lnTo>
                    <a:lnTo>
                      <a:pt x="19" y="714"/>
                    </a:lnTo>
                    <a:lnTo>
                      <a:pt x="0" y="695"/>
                    </a:lnTo>
                    <a:lnTo>
                      <a:pt x="0" y="686"/>
                    </a:lnTo>
                    <a:lnTo>
                      <a:pt x="0" y="676"/>
                    </a:lnTo>
                    <a:lnTo>
                      <a:pt x="0" y="667"/>
                    </a:lnTo>
                    <a:lnTo>
                      <a:pt x="0" y="648"/>
                    </a:lnTo>
                    <a:lnTo>
                      <a:pt x="9" y="581"/>
                    </a:lnTo>
                    <a:lnTo>
                      <a:pt x="0" y="543"/>
                    </a:lnTo>
                    <a:lnTo>
                      <a:pt x="9" y="524"/>
                    </a:lnTo>
                    <a:lnTo>
                      <a:pt x="9" y="514"/>
                    </a:lnTo>
                    <a:lnTo>
                      <a:pt x="19" y="495"/>
                    </a:lnTo>
                    <a:lnTo>
                      <a:pt x="19" y="486"/>
                    </a:lnTo>
                    <a:lnTo>
                      <a:pt x="28" y="486"/>
                    </a:lnTo>
                    <a:lnTo>
                      <a:pt x="38" y="476"/>
                    </a:lnTo>
                    <a:lnTo>
                      <a:pt x="66" y="467"/>
                    </a:lnTo>
                    <a:lnTo>
                      <a:pt x="76" y="467"/>
                    </a:lnTo>
                    <a:lnTo>
                      <a:pt x="123" y="467"/>
                    </a:lnTo>
                    <a:lnTo>
                      <a:pt x="133" y="467"/>
                    </a:lnTo>
                    <a:lnTo>
                      <a:pt x="161" y="448"/>
                    </a:lnTo>
                    <a:lnTo>
                      <a:pt x="219" y="428"/>
                    </a:lnTo>
                    <a:lnTo>
                      <a:pt x="228" y="419"/>
                    </a:lnTo>
                    <a:lnTo>
                      <a:pt x="247" y="410"/>
                    </a:lnTo>
                    <a:lnTo>
                      <a:pt x="257" y="400"/>
                    </a:lnTo>
                    <a:lnTo>
                      <a:pt x="266" y="371"/>
                    </a:lnTo>
                    <a:lnTo>
                      <a:pt x="276" y="352"/>
                    </a:lnTo>
                    <a:lnTo>
                      <a:pt x="266" y="333"/>
                    </a:lnTo>
                    <a:lnTo>
                      <a:pt x="304" y="276"/>
                    </a:lnTo>
                    <a:lnTo>
                      <a:pt x="314" y="267"/>
                    </a:lnTo>
                    <a:lnTo>
                      <a:pt x="333" y="267"/>
                    </a:lnTo>
                    <a:lnTo>
                      <a:pt x="352" y="276"/>
                    </a:lnTo>
                    <a:lnTo>
                      <a:pt x="381" y="305"/>
                    </a:lnTo>
                    <a:lnTo>
                      <a:pt x="390" y="305"/>
                    </a:lnTo>
                    <a:lnTo>
                      <a:pt x="447" y="257"/>
                    </a:lnTo>
                    <a:lnTo>
                      <a:pt x="476" y="257"/>
                    </a:lnTo>
                    <a:lnTo>
                      <a:pt x="495" y="257"/>
                    </a:lnTo>
                    <a:lnTo>
                      <a:pt x="504" y="247"/>
                    </a:lnTo>
                    <a:lnTo>
                      <a:pt x="523" y="247"/>
                    </a:lnTo>
                    <a:lnTo>
                      <a:pt x="533" y="247"/>
                    </a:lnTo>
                    <a:lnTo>
                      <a:pt x="542" y="257"/>
                    </a:lnTo>
                    <a:lnTo>
                      <a:pt x="562" y="267"/>
                    </a:lnTo>
                    <a:lnTo>
                      <a:pt x="580" y="286"/>
                    </a:lnTo>
                    <a:lnTo>
                      <a:pt x="600" y="295"/>
                    </a:lnTo>
                    <a:lnTo>
                      <a:pt x="609" y="305"/>
                    </a:lnTo>
                    <a:lnTo>
                      <a:pt x="619" y="333"/>
                    </a:lnTo>
                    <a:lnTo>
                      <a:pt x="647" y="419"/>
                    </a:lnTo>
                    <a:lnTo>
                      <a:pt x="657" y="428"/>
                    </a:lnTo>
                    <a:lnTo>
                      <a:pt x="666" y="438"/>
                    </a:lnTo>
                    <a:lnTo>
                      <a:pt x="685" y="448"/>
                    </a:lnTo>
                    <a:lnTo>
                      <a:pt x="714" y="457"/>
                    </a:lnTo>
                    <a:lnTo>
                      <a:pt x="714" y="448"/>
                    </a:lnTo>
                    <a:lnTo>
                      <a:pt x="723" y="448"/>
                    </a:lnTo>
                    <a:lnTo>
                      <a:pt x="743" y="410"/>
                    </a:lnTo>
                    <a:lnTo>
                      <a:pt x="762" y="371"/>
                    </a:lnTo>
                    <a:lnTo>
                      <a:pt x="762" y="352"/>
                    </a:lnTo>
                    <a:lnTo>
                      <a:pt x="762" y="343"/>
                    </a:lnTo>
                    <a:lnTo>
                      <a:pt x="762" y="324"/>
                    </a:lnTo>
                    <a:lnTo>
                      <a:pt x="762" y="314"/>
                    </a:lnTo>
                    <a:lnTo>
                      <a:pt x="743" y="305"/>
                    </a:lnTo>
                    <a:lnTo>
                      <a:pt x="743" y="295"/>
                    </a:lnTo>
                    <a:lnTo>
                      <a:pt x="733" y="286"/>
                    </a:lnTo>
                    <a:lnTo>
                      <a:pt x="733" y="267"/>
                    </a:lnTo>
                    <a:lnTo>
                      <a:pt x="733" y="257"/>
                    </a:lnTo>
                    <a:lnTo>
                      <a:pt x="743" y="219"/>
                    </a:lnTo>
                    <a:lnTo>
                      <a:pt x="743" y="152"/>
                    </a:lnTo>
                    <a:lnTo>
                      <a:pt x="752" y="124"/>
                    </a:lnTo>
                    <a:lnTo>
                      <a:pt x="771" y="105"/>
                    </a:lnTo>
                    <a:lnTo>
                      <a:pt x="790" y="95"/>
                    </a:lnTo>
                    <a:lnTo>
                      <a:pt x="866" y="86"/>
                    </a:lnTo>
                    <a:lnTo>
                      <a:pt x="990" y="29"/>
                    </a:lnTo>
                    <a:lnTo>
                      <a:pt x="1028" y="19"/>
                    </a:lnTo>
                    <a:lnTo>
                      <a:pt x="1057" y="19"/>
                    </a:lnTo>
                    <a:lnTo>
                      <a:pt x="1114" y="48"/>
                    </a:lnTo>
                    <a:lnTo>
                      <a:pt x="1124" y="57"/>
                    </a:lnTo>
                    <a:lnTo>
                      <a:pt x="1124" y="76"/>
                    </a:lnTo>
                    <a:lnTo>
                      <a:pt x="1124" y="86"/>
                    </a:lnTo>
                    <a:lnTo>
                      <a:pt x="1142" y="105"/>
                    </a:lnTo>
                    <a:lnTo>
                      <a:pt x="1152" y="114"/>
                    </a:lnTo>
                    <a:lnTo>
                      <a:pt x="1181" y="114"/>
                    </a:lnTo>
                    <a:lnTo>
                      <a:pt x="1190" y="114"/>
                    </a:lnTo>
                    <a:lnTo>
                      <a:pt x="1200" y="105"/>
                    </a:lnTo>
                    <a:lnTo>
                      <a:pt x="1238" y="67"/>
                    </a:lnTo>
                    <a:lnTo>
                      <a:pt x="1266" y="57"/>
                    </a:lnTo>
                    <a:lnTo>
                      <a:pt x="1276" y="48"/>
                    </a:lnTo>
                    <a:lnTo>
                      <a:pt x="1304" y="57"/>
                    </a:lnTo>
                    <a:lnTo>
                      <a:pt x="1314" y="57"/>
                    </a:lnTo>
                    <a:lnTo>
                      <a:pt x="1314" y="48"/>
                    </a:lnTo>
                    <a:lnTo>
                      <a:pt x="1304" y="29"/>
                    </a:lnTo>
                    <a:lnTo>
                      <a:pt x="1304" y="0"/>
                    </a:lnTo>
                    <a:lnTo>
                      <a:pt x="1342" y="0"/>
                    </a:lnTo>
                    <a:lnTo>
                      <a:pt x="1352" y="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11" name="Freeform 17">
                <a:extLst>
                  <a:ext uri="{FF2B5EF4-FFF2-40B4-BE49-F238E27FC236}">
                    <a16:creationId xmlns:a16="http://schemas.microsoft.com/office/drawing/2014/main" id="{D86E59D7-320F-A84D-AC7A-4DAD621FF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7375" y="6624638"/>
                <a:ext cx="449263" cy="895350"/>
              </a:xfrm>
              <a:custGeom>
                <a:avLst/>
                <a:gdLst>
                  <a:gd name="T0" fmla="*/ 284162 w 1249"/>
                  <a:gd name="T1" fmla="*/ 637941 h 2487"/>
                  <a:gd name="T2" fmla="*/ 267256 w 1249"/>
                  <a:gd name="T3" fmla="*/ 624261 h 2487"/>
                  <a:gd name="T4" fmla="*/ 277327 w 1249"/>
                  <a:gd name="T5" fmla="*/ 548658 h 2487"/>
                  <a:gd name="T6" fmla="*/ 274090 w 1249"/>
                  <a:gd name="T7" fmla="*/ 510857 h 2487"/>
                  <a:gd name="T8" fmla="*/ 297830 w 1249"/>
                  <a:gd name="T9" fmla="*/ 504377 h 2487"/>
                  <a:gd name="T10" fmla="*/ 304664 w 1249"/>
                  <a:gd name="T11" fmla="*/ 483856 h 2487"/>
                  <a:gd name="T12" fmla="*/ 287759 w 1249"/>
                  <a:gd name="T13" fmla="*/ 421934 h 2487"/>
                  <a:gd name="T14" fmla="*/ 301427 w 1249"/>
                  <a:gd name="T15" fmla="*/ 353172 h 2487"/>
                  <a:gd name="T16" fmla="*/ 325527 w 1249"/>
                  <a:gd name="T17" fmla="*/ 329411 h 2487"/>
                  <a:gd name="T18" fmla="*/ 315096 w 1249"/>
                  <a:gd name="T19" fmla="*/ 267489 h 2487"/>
                  <a:gd name="T20" fmla="*/ 297830 w 1249"/>
                  <a:gd name="T21" fmla="*/ 246968 h 2487"/>
                  <a:gd name="T22" fmla="*/ 304664 w 1249"/>
                  <a:gd name="T23" fmla="*/ 253809 h 2487"/>
                  <a:gd name="T24" fmla="*/ 315096 w 1249"/>
                  <a:gd name="T25" fmla="*/ 230048 h 2487"/>
                  <a:gd name="T26" fmla="*/ 308261 w 1249"/>
                  <a:gd name="T27" fmla="*/ 199087 h 2487"/>
                  <a:gd name="T28" fmla="*/ 339195 w 1249"/>
                  <a:gd name="T29" fmla="*/ 192246 h 2487"/>
                  <a:gd name="T30" fmla="*/ 308261 w 1249"/>
                  <a:gd name="T31" fmla="*/ 158045 h 2487"/>
                  <a:gd name="T32" fmla="*/ 335598 w 1249"/>
                  <a:gd name="T33" fmla="*/ 181806 h 2487"/>
                  <a:gd name="T34" fmla="*/ 284162 w 1249"/>
                  <a:gd name="T35" fmla="*/ 102963 h 2487"/>
                  <a:gd name="T36" fmla="*/ 297830 w 1249"/>
                  <a:gd name="T37" fmla="*/ 86043 h 2487"/>
                  <a:gd name="T38" fmla="*/ 321930 w 1249"/>
                  <a:gd name="T39" fmla="*/ 96123 h 2487"/>
                  <a:gd name="T40" fmla="*/ 335598 w 1249"/>
                  <a:gd name="T41" fmla="*/ 109804 h 2487"/>
                  <a:gd name="T42" fmla="*/ 349267 w 1249"/>
                  <a:gd name="T43" fmla="*/ 102963 h 2487"/>
                  <a:gd name="T44" fmla="*/ 342433 w 1249"/>
                  <a:gd name="T45" fmla="*/ 79203 h 2487"/>
                  <a:gd name="T46" fmla="*/ 315096 w 1249"/>
                  <a:gd name="T47" fmla="*/ 24121 h 2487"/>
                  <a:gd name="T48" fmla="*/ 280924 w 1249"/>
                  <a:gd name="T49" fmla="*/ 3600 h 2487"/>
                  <a:gd name="T50" fmla="*/ 208985 w 1249"/>
                  <a:gd name="T51" fmla="*/ 20881 h 2487"/>
                  <a:gd name="T52" fmla="*/ 167619 w 1249"/>
                  <a:gd name="T53" fmla="*/ 30961 h 2487"/>
                  <a:gd name="T54" fmla="*/ 181648 w 1249"/>
                  <a:gd name="T55" fmla="*/ 72362 h 2487"/>
                  <a:gd name="T56" fmla="*/ 178051 w 1249"/>
                  <a:gd name="T57" fmla="*/ 120244 h 2487"/>
                  <a:gd name="T58" fmla="*/ 102514 w 1249"/>
                  <a:gd name="T59" fmla="*/ 130684 h 2487"/>
                  <a:gd name="T60" fmla="*/ 51437 w 1249"/>
                  <a:gd name="T61" fmla="*/ 164886 h 2487"/>
                  <a:gd name="T62" fmla="*/ 27337 w 1249"/>
                  <a:gd name="T63" fmla="*/ 205927 h 2487"/>
                  <a:gd name="T64" fmla="*/ 68343 w 1249"/>
                  <a:gd name="T65" fmla="*/ 236888 h 2487"/>
                  <a:gd name="T66" fmla="*/ 75177 w 1249"/>
                  <a:gd name="T67" fmla="*/ 281529 h 2487"/>
                  <a:gd name="T68" fmla="*/ 68343 w 1249"/>
                  <a:gd name="T69" fmla="*/ 322571 h 2487"/>
                  <a:gd name="T70" fmla="*/ 44603 w 1249"/>
                  <a:gd name="T71" fmla="*/ 322571 h 2487"/>
                  <a:gd name="T72" fmla="*/ 37768 w 1249"/>
                  <a:gd name="T73" fmla="*/ 387733 h 2487"/>
                  <a:gd name="T74" fmla="*/ 58271 w 1249"/>
                  <a:gd name="T75" fmla="*/ 456135 h 2487"/>
                  <a:gd name="T76" fmla="*/ 99277 w 1249"/>
                  <a:gd name="T77" fmla="*/ 500777 h 2487"/>
                  <a:gd name="T78" fmla="*/ 123376 w 1249"/>
                  <a:gd name="T79" fmla="*/ 559099 h 2487"/>
                  <a:gd name="T80" fmla="*/ 54674 w 1249"/>
                  <a:gd name="T81" fmla="*/ 569539 h 2487"/>
                  <a:gd name="T82" fmla="*/ 51437 w 1249"/>
                  <a:gd name="T83" fmla="*/ 613821 h 2487"/>
                  <a:gd name="T84" fmla="*/ 16906 w 1249"/>
                  <a:gd name="T85" fmla="*/ 634701 h 2487"/>
                  <a:gd name="T86" fmla="*/ 13669 w 1249"/>
                  <a:gd name="T87" fmla="*/ 734065 h 2487"/>
                  <a:gd name="T88" fmla="*/ 10072 w 1249"/>
                  <a:gd name="T89" fmla="*/ 764666 h 2487"/>
                  <a:gd name="T90" fmla="*/ 51437 w 1249"/>
                  <a:gd name="T91" fmla="*/ 761426 h 2487"/>
                  <a:gd name="T92" fmla="*/ 171216 w 1249"/>
                  <a:gd name="T93" fmla="*/ 843868 h 2487"/>
                  <a:gd name="T94" fmla="*/ 215819 w 1249"/>
                  <a:gd name="T95" fmla="*/ 747745 h 2487"/>
                  <a:gd name="T96" fmla="*/ 232725 w 1249"/>
                  <a:gd name="T97" fmla="*/ 692663 h 2487"/>
                  <a:gd name="T98" fmla="*/ 260421 w 1249"/>
                  <a:gd name="T99" fmla="*/ 662062 h 2487"/>
                  <a:gd name="T100" fmla="*/ 434875 w 1249"/>
                  <a:gd name="T101" fmla="*/ 367212 h 2487"/>
                  <a:gd name="T102" fmla="*/ 400704 w 1249"/>
                  <a:gd name="T103" fmla="*/ 435615 h 2487"/>
                  <a:gd name="T104" fmla="*/ 346030 w 1249"/>
                  <a:gd name="T105" fmla="*/ 583220 h 2487"/>
                  <a:gd name="T106" fmla="*/ 263659 w 1249"/>
                  <a:gd name="T107" fmla="*/ 740905 h 2487"/>
                  <a:gd name="T108" fmla="*/ 263659 w 1249"/>
                  <a:gd name="T109" fmla="*/ 857549 h 2487"/>
                  <a:gd name="T110" fmla="*/ 301427 w 1249"/>
                  <a:gd name="T111" fmla="*/ 853949 h 2487"/>
                  <a:gd name="T112" fmla="*/ 315096 w 1249"/>
                  <a:gd name="T113" fmla="*/ 788786 h 2487"/>
                  <a:gd name="T114" fmla="*/ 321930 w 1249"/>
                  <a:gd name="T115" fmla="*/ 747745 h 2487"/>
                  <a:gd name="T116" fmla="*/ 339195 w 1249"/>
                  <a:gd name="T117" fmla="*/ 699503 h 2487"/>
                  <a:gd name="T118" fmla="*/ 376604 w 1249"/>
                  <a:gd name="T119" fmla="*/ 606980 h 2487"/>
                  <a:gd name="T120" fmla="*/ 400704 w 1249"/>
                  <a:gd name="T121" fmla="*/ 524898 h 2487"/>
                  <a:gd name="T122" fmla="*/ 421207 w 1249"/>
                  <a:gd name="T123" fmla="*/ 466576 h 2487"/>
                  <a:gd name="T124" fmla="*/ 428041 w 1249"/>
                  <a:gd name="T125" fmla="*/ 408254 h 248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49" h="2487">
                    <a:moveTo>
                      <a:pt x="714" y="1810"/>
                    </a:moveTo>
                    <a:lnTo>
                      <a:pt x="704" y="1791"/>
                    </a:lnTo>
                    <a:lnTo>
                      <a:pt x="724" y="1782"/>
                    </a:lnTo>
                    <a:lnTo>
                      <a:pt x="733" y="1772"/>
                    </a:lnTo>
                    <a:lnTo>
                      <a:pt x="743" y="1772"/>
                    </a:lnTo>
                    <a:lnTo>
                      <a:pt x="752" y="1772"/>
                    </a:lnTo>
                    <a:lnTo>
                      <a:pt x="771" y="1782"/>
                    </a:lnTo>
                    <a:lnTo>
                      <a:pt x="781" y="1782"/>
                    </a:lnTo>
                    <a:lnTo>
                      <a:pt x="790" y="1772"/>
                    </a:lnTo>
                    <a:lnTo>
                      <a:pt x="790" y="1763"/>
                    </a:lnTo>
                    <a:lnTo>
                      <a:pt x="790" y="1743"/>
                    </a:lnTo>
                    <a:lnTo>
                      <a:pt x="781" y="1743"/>
                    </a:lnTo>
                    <a:lnTo>
                      <a:pt x="771" y="1753"/>
                    </a:lnTo>
                    <a:lnTo>
                      <a:pt x="762" y="1753"/>
                    </a:lnTo>
                    <a:lnTo>
                      <a:pt x="752" y="1763"/>
                    </a:lnTo>
                    <a:lnTo>
                      <a:pt x="743" y="1753"/>
                    </a:lnTo>
                    <a:lnTo>
                      <a:pt x="743" y="1743"/>
                    </a:lnTo>
                    <a:lnTo>
                      <a:pt x="743" y="1734"/>
                    </a:lnTo>
                    <a:lnTo>
                      <a:pt x="762" y="1667"/>
                    </a:lnTo>
                    <a:lnTo>
                      <a:pt x="762" y="1658"/>
                    </a:lnTo>
                    <a:lnTo>
                      <a:pt x="762" y="1639"/>
                    </a:lnTo>
                    <a:lnTo>
                      <a:pt x="762" y="1610"/>
                    </a:lnTo>
                    <a:lnTo>
                      <a:pt x="762" y="1600"/>
                    </a:lnTo>
                    <a:lnTo>
                      <a:pt x="781" y="1562"/>
                    </a:lnTo>
                    <a:lnTo>
                      <a:pt x="781" y="1553"/>
                    </a:lnTo>
                    <a:lnTo>
                      <a:pt x="781" y="1543"/>
                    </a:lnTo>
                    <a:lnTo>
                      <a:pt x="771" y="1524"/>
                    </a:lnTo>
                    <a:lnTo>
                      <a:pt x="762" y="1515"/>
                    </a:lnTo>
                    <a:lnTo>
                      <a:pt x="762" y="1486"/>
                    </a:lnTo>
                    <a:lnTo>
                      <a:pt x="762" y="1467"/>
                    </a:lnTo>
                    <a:lnTo>
                      <a:pt x="771" y="1448"/>
                    </a:lnTo>
                    <a:lnTo>
                      <a:pt x="790" y="1448"/>
                    </a:lnTo>
                    <a:lnTo>
                      <a:pt x="790" y="1439"/>
                    </a:lnTo>
                    <a:lnTo>
                      <a:pt x="781" y="1439"/>
                    </a:lnTo>
                    <a:lnTo>
                      <a:pt x="771" y="1429"/>
                    </a:lnTo>
                    <a:lnTo>
                      <a:pt x="762" y="1419"/>
                    </a:lnTo>
                    <a:lnTo>
                      <a:pt x="771" y="1419"/>
                    </a:lnTo>
                    <a:lnTo>
                      <a:pt x="790" y="1419"/>
                    </a:lnTo>
                    <a:lnTo>
                      <a:pt x="800" y="1429"/>
                    </a:lnTo>
                    <a:lnTo>
                      <a:pt x="809" y="1429"/>
                    </a:lnTo>
                    <a:lnTo>
                      <a:pt x="809" y="1419"/>
                    </a:lnTo>
                    <a:lnTo>
                      <a:pt x="809" y="1410"/>
                    </a:lnTo>
                    <a:lnTo>
                      <a:pt x="819" y="1410"/>
                    </a:lnTo>
                    <a:lnTo>
                      <a:pt x="819" y="1401"/>
                    </a:lnTo>
                    <a:lnTo>
                      <a:pt x="828" y="1401"/>
                    </a:lnTo>
                    <a:lnTo>
                      <a:pt x="828" y="1410"/>
                    </a:lnTo>
                    <a:lnTo>
                      <a:pt x="828" y="1419"/>
                    </a:lnTo>
                    <a:lnTo>
                      <a:pt x="857" y="1429"/>
                    </a:lnTo>
                    <a:lnTo>
                      <a:pt x="867" y="1429"/>
                    </a:lnTo>
                    <a:lnTo>
                      <a:pt x="857" y="1410"/>
                    </a:lnTo>
                    <a:lnTo>
                      <a:pt x="847" y="1391"/>
                    </a:lnTo>
                    <a:lnTo>
                      <a:pt x="847" y="1382"/>
                    </a:lnTo>
                    <a:lnTo>
                      <a:pt x="857" y="1372"/>
                    </a:lnTo>
                    <a:lnTo>
                      <a:pt x="847" y="1344"/>
                    </a:lnTo>
                    <a:lnTo>
                      <a:pt x="838" y="1334"/>
                    </a:lnTo>
                    <a:lnTo>
                      <a:pt x="828" y="1334"/>
                    </a:lnTo>
                    <a:lnTo>
                      <a:pt x="819" y="1324"/>
                    </a:lnTo>
                    <a:lnTo>
                      <a:pt x="809" y="1315"/>
                    </a:lnTo>
                    <a:lnTo>
                      <a:pt x="790" y="1286"/>
                    </a:lnTo>
                    <a:lnTo>
                      <a:pt x="781" y="1258"/>
                    </a:lnTo>
                    <a:lnTo>
                      <a:pt x="781" y="1220"/>
                    </a:lnTo>
                    <a:lnTo>
                      <a:pt x="781" y="1191"/>
                    </a:lnTo>
                    <a:lnTo>
                      <a:pt x="800" y="1172"/>
                    </a:lnTo>
                    <a:lnTo>
                      <a:pt x="781" y="1124"/>
                    </a:lnTo>
                    <a:lnTo>
                      <a:pt x="800" y="1096"/>
                    </a:lnTo>
                    <a:lnTo>
                      <a:pt x="847" y="1067"/>
                    </a:lnTo>
                    <a:lnTo>
                      <a:pt x="838" y="1058"/>
                    </a:lnTo>
                    <a:lnTo>
                      <a:pt x="838" y="1048"/>
                    </a:lnTo>
                    <a:lnTo>
                      <a:pt x="847" y="1048"/>
                    </a:lnTo>
                    <a:lnTo>
                      <a:pt x="857" y="1029"/>
                    </a:lnTo>
                    <a:lnTo>
                      <a:pt x="828" y="1010"/>
                    </a:lnTo>
                    <a:lnTo>
                      <a:pt x="838" y="981"/>
                    </a:lnTo>
                    <a:lnTo>
                      <a:pt x="857" y="981"/>
                    </a:lnTo>
                    <a:lnTo>
                      <a:pt x="895" y="991"/>
                    </a:lnTo>
                    <a:lnTo>
                      <a:pt x="895" y="963"/>
                    </a:lnTo>
                    <a:lnTo>
                      <a:pt x="905" y="953"/>
                    </a:lnTo>
                    <a:lnTo>
                      <a:pt x="914" y="953"/>
                    </a:lnTo>
                    <a:lnTo>
                      <a:pt x="924" y="943"/>
                    </a:lnTo>
                    <a:lnTo>
                      <a:pt x="914" y="934"/>
                    </a:lnTo>
                    <a:lnTo>
                      <a:pt x="905" y="925"/>
                    </a:lnTo>
                    <a:lnTo>
                      <a:pt x="905" y="915"/>
                    </a:lnTo>
                    <a:lnTo>
                      <a:pt x="905" y="896"/>
                    </a:lnTo>
                    <a:lnTo>
                      <a:pt x="914" y="896"/>
                    </a:lnTo>
                    <a:lnTo>
                      <a:pt x="924" y="886"/>
                    </a:lnTo>
                    <a:lnTo>
                      <a:pt x="914" y="867"/>
                    </a:lnTo>
                    <a:lnTo>
                      <a:pt x="943" y="867"/>
                    </a:lnTo>
                    <a:lnTo>
                      <a:pt x="933" y="848"/>
                    </a:lnTo>
                    <a:lnTo>
                      <a:pt x="914" y="810"/>
                    </a:lnTo>
                    <a:lnTo>
                      <a:pt x="895" y="753"/>
                    </a:lnTo>
                    <a:lnTo>
                      <a:pt x="876" y="743"/>
                    </a:lnTo>
                    <a:lnTo>
                      <a:pt x="819" y="743"/>
                    </a:lnTo>
                    <a:lnTo>
                      <a:pt x="819" y="734"/>
                    </a:lnTo>
                    <a:lnTo>
                      <a:pt x="838" y="734"/>
                    </a:lnTo>
                    <a:lnTo>
                      <a:pt x="838" y="724"/>
                    </a:lnTo>
                    <a:lnTo>
                      <a:pt x="819" y="715"/>
                    </a:lnTo>
                    <a:lnTo>
                      <a:pt x="819" y="705"/>
                    </a:lnTo>
                    <a:lnTo>
                      <a:pt x="828" y="705"/>
                    </a:lnTo>
                    <a:lnTo>
                      <a:pt x="838" y="686"/>
                    </a:lnTo>
                    <a:lnTo>
                      <a:pt x="828" y="686"/>
                    </a:lnTo>
                    <a:lnTo>
                      <a:pt x="828" y="677"/>
                    </a:lnTo>
                    <a:lnTo>
                      <a:pt x="819" y="667"/>
                    </a:lnTo>
                    <a:lnTo>
                      <a:pt x="828" y="667"/>
                    </a:lnTo>
                    <a:lnTo>
                      <a:pt x="838" y="677"/>
                    </a:lnTo>
                    <a:lnTo>
                      <a:pt x="838" y="667"/>
                    </a:lnTo>
                    <a:lnTo>
                      <a:pt x="847" y="667"/>
                    </a:lnTo>
                    <a:lnTo>
                      <a:pt x="847" y="677"/>
                    </a:lnTo>
                    <a:lnTo>
                      <a:pt x="847" y="696"/>
                    </a:lnTo>
                    <a:lnTo>
                      <a:pt x="847" y="705"/>
                    </a:lnTo>
                    <a:lnTo>
                      <a:pt x="857" y="705"/>
                    </a:lnTo>
                    <a:lnTo>
                      <a:pt x="876" y="686"/>
                    </a:lnTo>
                    <a:lnTo>
                      <a:pt x="885" y="677"/>
                    </a:lnTo>
                    <a:lnTo>
                      <a:pt x="885" y="667"/>
                    </a:lnTo>
                    <a:lnTo>
                      <a:pt x="895" y="667"/>
                    </a:lnTo>
                    <a:lnTo>
                      <a:pt x="895" y="658"/>
                    </a:lnTo>
                    <a:lnTo>
                      <a:pt x="895" y="648"/>
                    </a:lnTo>
                    <a:lnTo>
                      <a:pt x="885" y="639"/>
                    </a:lnTo>
                    <a:lnTo>
                      <a:pt x="876" y="639"/>
                    </a:lnTo>
                    <a:lnTo>
                      <a:pt x="867" y="629"/>
                    </a:lnTo>
                    <a:lnTo>
                      <a:pt x="867" y="620"/>
                    </a:lnTo>
                    <a:lnTo>
                      <a:pt x="876" y="629"/>
                    </a:lnTo>
                    <a:lnTo>
                      <a:pt x="885" y="620"/>
                    </a:lnTo>
                    <a:lnTo>
                      <a:pt x="895" y="610"/>
                    </a:lnTo>
                    <a:lnTo>
                      <a:pt x="885" y="591"/>
                    </a:lnTo>
                    <a:lnTo>
                      <a:pt x="876" y="582"/>
                    </a:lnTo>
                    <a:lnTo>
                      <a:pt x="867" y="572"/>
                    </a:lnTo>
                    <a:lnTo>
                      <a:pt x="857" y="553"/>
                    </a:lnTo>
                    <a:lnTo>
                      <a:pt x="885" y="572"/>
                    </a:lnTo>
                    <a:lnTo>
                      <a:pt x="905" y="582"/>
                    </a:lnTo>
                    <a:lnTo>
                      <a:pt x="952" y="582"/>
                    </a:lnTo>
                    <a:lnTo>
                      <a:pt x="952" y="572"/>
                    </a:lnTo>
                    <a:lnTo>
                      <a:pt x="943" y="572"/>
                    </a:lnTo>
                    <a:lnTo>
                      <a:pt x="943" y="562"/>
                    </a:lnTo>
                    <a:lnTo>
                      <a:pt x="962" y="562"/>
                    </a:lnTo>
                    <a:lnTo>
                      <a:pt x="952" y="544"/>
                    </a:lnTo>
                    <a:lnTo>
                      <a:pt x="943" y="534"/>
                    </a:lnTo>
                    <a:lnTo>
                      <a:pt x="924" y="534"/>
                    </a:lnTo>
                    <a:lnTo>
                      <a:pt x="914" y="534"/>
                    </a:lnTo>
                    <a:lnTo>
                      <a:pt x="924" y="524"/>
                    </a:lnTo>
                    <a:lnTo>
                      <a:pt x="914" y="505"/>
                    </a:lnTo>
                    <a:lnTo>
                      <a:pt x="885" y="477"/>
                    </a:lnTo>
                    <a:lnTo>
                      <a:pt x="876" y="477"/>
                    </a:lnTo>
                    <a:lnTo>
                      <a:pt x="867" y="467"/>
                    </a:lnTo>
                    <a:lnTo>
                      <a:pt x="867" y="458"/>
                    </a:lnTo>
                    <a:lnTo>
                      <a:pt x="857" y="439"/>
                    </a:lnTo>
                    <a:lnTo>
                      <a:pt x="828" y="401"/>
                    </a:lnTo>
                    <a:lnTo>
                      <a:pt x="790" y="372"/>
                    </a:lnTo>
                    <a:lnTo>
                      <a:pt x="762" y="353"/>
                    </a:lnTo>
                    <a:lnTo>
                      <a:pt x="752" y="334"/>
                    </a:lnTo>
                    <a:lnTo>
                      <a:pt x="752" y="315"/>
                    </a:lnTo>
                    <a:lnTo>
                      <a:pt x="838" y="381"/>
                    </a:lnTo>
                    <a:lnTo>
                      <a:pt x="895" y="467"/>
                    </a:lnTo>
                    <a:lnTo>
                      <a:pt x="905" y="486"/>
                    </a:lnTo>
                    <a:lnTo>
                      <a:pt x="933" y="505"/>
                    </a:lnTo>
                    <a:lnTo>
                      <a:pt x="943" y="515"/>
                    </a:lnTo>
                    <a:lnTo>
                      <a:pt x="952" y="505"/>
                    </a:lnTo>
                    <a:lnTo>
                      <a:pt x="933" y="486"/>
                    </a:lnTo>
                    <a:lnTo>
                      <a:pt x="781" y="315"/>
                    </a:lnTo>
                    <a:lnTo>
                      <a:pt x="781" y="305"/>
                    </a:lnTo>
                    <a:lnTo>
                      <a:pt x="790" y="305"/>
                    </a:lnTo>
                    <a:lnTo>
                      <a:pt x="800" y="315"/>
                    </a:lnTo>
                    <a:lnTo>
                      <a:pt x="800" y="305"/>
                    </a:lnTo>
                    <a:lnTo>
                      <a:pt x="790" y="286"/>
                    </a:lnTo>
                    <a:lnTo>
                      <a:pt x="828" y="296"/>
                    </a:lnTo>
                    <a:lnTo>
                      <a:pt x="838" y="305"/>
                    </a:lnTo>
                    <a:lnTo>
                      <a:pt x="847" y="324"/>
                    </a:lnTo>
                    <a:lnTo>
                      <a:pt x="857" y="315"/>
                    </a:lnTo>
                    <a:lnTo>
                      <a:pt x="857" y="305"/>
                    </a:lnTo>
                    <a:lnTo>
                      <a:pt x="857" y="286"/>
                    </a:lnTo>
                    <a:lnTo>
                      <a:pt x="857" y="277"/>
                    </a:lnTo>
                    <a:lnTo>
                      <a:pt x="867" y="258"/>
                    </a:lnTo>
                    <a:lnTo>
                      <a:pt x="828" y="239"/>
                    </a:lnTo>
                    <a:lnTo>
                      <a:pt x="809" y="210"/>
                    </a:lnTo>
                    <a:lnTo>
                      <a:pt x="800" y="201"/>
                    </a:lnTo>
                    <a:lnTo>
                      <a:pt x="800" y="191"/>
                    </a:lnTo>
                    <a:lnTo>
                      <a:pt x="809" y="181"/>
                    </a:lnTo>
                    <a:lnTo>
                      <a:pt x="809" y="172"/>
                    </a:lnTo>
                    <a:lnTo>
                      <a:pt x="819" y="172"/>
                    </a:lnTo>
                    <a:lnTo>
                      <a:pt x="905" y="277"/>
                    </a:lnTo>
                    <a:lnTo>
                      <a:pt x="905" y="267"/>
                    </a:lnTo>
                    <a:lnTo>
                      <a:pt x="895" y="267"/>
                    </a:lnTo>
                    <a:lnTo>
                      <a:pt x="885" y="267"/>
                    </a:lnTo>
                    <a:lnTo>
                      <a:pt x="876" y="267"/>
                    </a:lnTo>
                    <a:lnTo>
                      <a:pt x="885" y="277"/>
                    </a:lnTo>
                    <a:lnTo>
                      <a:pt x="885" y="286"/>
                    </a:lnTo>
                    <a:lnTo>
                      <a:pt x="885" y="296"/>
                    </a:lnTo>
                    <a:lnTo>
                      <a:pt x="885" y="315"/>
                    </a:lnTo>
                    <a:lnTo>
                      <a:pt x="914" y="315"/>
                    </a:lnTo>
                    <a:lnTo>
                      <a:pt x="924" y="315"/>
                    </a:lnTo>
                    <a:lnTo>
                      <a:pt x="933" y="305"/>
                    </a:lnTo>
                    <a:lnTo>
                      <a:pt x="933" y="277"/>
                    </a:lnTo>
                    <a:lnTo>
                      <a:pt x="943" y="286"/>
                    </a:lnTo>
                    <a:lnTo>
                      <a:pt x="952" y="315"/>
                    </a:lnTo>
                    <a:lnTo>
                      <a:pt x="962" y="324"/>
                    </a:lnTo>
                    <a:lnTo>
                      <a:pt x="981" y="334"/>
                    </a:lnTo>
                    <a:lnTo>
                      <a:pt x="990" y="334"/>
                    </a:lnTo>
                    <a:lnTo>
                      <a:pt x="1000" y="324"/>
                    </a:lnTo>
                    <a:lnTo>
                      <a:pt x="990" y="305"/>
                    </a:lnTo>
                    <a:lnTo>
                      <a:pt x="971" y="286"/>
                    </a:lnTo>
                    <a:lnTo>
                      <a:pt x="971" y="267"/>
                    </a:lnTo>
                    <a:lnTo>
                      <a:pt x="990" y="286"/>
                    </a:lnTo>
                    <a:lnTo>
                      <a:pt x="1009" y="286"/>
                    </a:lnTo>
                    <a:lnTo>
                      <a:pt x="1000" y="277"/>
                    </a:lnTo>
                    <a:lnTo>
                      <a:pt x="981" y="248"/>
                    </a:lnTo>
                    <a:lnTo>
                      <a:pt x="971" y="220"/>
                    </a:lnTo>
                    <a:lnTo>
                      <a:pt x="971" y="210"/>
                    </a:lnTo>
                    <a:lnTo>
                      <a:pt x="962" y="220"/>
                    </a:lnTo>
                    <a:lnTo>
                      <a:pt x="952" y="220"/>
                    </a:lnTo>
                    <a:lnTo>
                      <a:pt x="943" y="210"/>
                    </a:lnTo>
                    <a:lnTo>
                      <a:pt x="943" y="191"/>
                    </a:lnTo>
                    <a:lnTo>
                      <a:pt x="924" y="191"/>
                    </a:lnTo>
                    <a:lnTo>
                      <a:pt x="905" y="181"/>
                    </a:lnTo>
                    <a:lnTo>
                      <a:pt x="905" y="172"/>
                    </a:lnTo>
                    <a:lnTo>
                      <a:pt x="895" y="172"/>
                    </a:lnTo>
                    <a:lnTo>
                      <a:pt x="885" y="143"/>
                    </a:lnTo>
                    <a:lnTo>
                      <a:pt x="885" y="134"/>
                    </a:lnTo>
                    <a:lnTo>
                      <a:pt x="876" y="67"/>
                    </a:lnTo>
                    <a:lnTo>
                      <a:pt x="867" y="58"/>
                    </a:lnTo>
                    <a:lnTo>
                      <a:pt x="867" y="48"/>
                    </a:lnTo>
                    <a:lnTo>
                      <a:pt x="857" y="39"/>
                    </a:lnTo>
                    <a:lnTo>
                      <a:pt x="838" y="39"/>
                    </a:lnTo>
                    <a:lnTo>
                      <a:pt x="819" y="39"/>
                    </a:lnTo>
                    <a:lnTo>
                      <a:pt x="809" y="39"/>
                    </a:lnTo>
                    <a:lnTo>
                      <a:pt x="800" y="39"/>
                    </a:lnTo>
                    <a:lnTo>
                      <a:pt x="790" y="20"/>
                    </a:lnTo>
                    <a:lnTo>
                      <a:pt x="781" y="10"/>
                    </a:lnTo>
                    <a:lnTo>
                      <a:pt x="762" y="0"/>
                    </a:lnTo>
                    <a:lnTo>
                      <a:pt x="752" y="0"/>
                    </a:lnTo>
                    <a:lnTo>
                      <a:pt x="733" y="0"/>
                    </a:lnTo>
                    <a:lnTo>
                      <a:pt x="714" y="10"/>
                    </a:lnTo>
                    <a:lnTo>
                      <a:pt x="666" y="10"/>
                    </a:lnTo>
                    <a:lnTo>
                      <a:pt x="647" y="10"/>
                    </a:lnTo>
                    <a:lnTo>
                      <a:pt x="609" y="29"/>
                    </a:lnTo>
                    <a:lnTo>
                      <a:pt x="590" y="39"/>
                    </a:lnTo>
                    <a:lnTo>
                      <a:pt x="581" y="58"/>
                    </a:lnTo>
                    <a:lnTo>
                      <a:pt x="581" y="67"/>
                    </a:lnTo>
                    <a:lnTo>
                      <a:pt x="581" y="77"/>
                    </a:lnTo>
                    <a:lnTo>
                      <a:pt x="571" y="77"/>
                    </a:lnTo>
                    <a:lnTo>
                      <a:pt x="543" y="77"/>
                    </a:lnTo>
                    <a:lnTo>
                      <a:pt x="524" y="77"/>
                    </a:lnTo>
                    <a:lnTo>
                      <a:pt x="486" y="67"/>
                    </a:lnTo>
                    <a:lnTo>
                      <a:pt x="466" y="67"/>
                    </a:lnTo>
                    <a:lnTo>
                      <a:pt x="466" y="77"/>
                    </a:lnTo>
                    <a:lnTo>
                      <a:pt x="466" y="86"/>
                    </a:lnTo>
                    <a:lnTo>
                      <a:pt x="476" y="86"/>
                    </a:lnTo>
                    <a:lnTo>
                      <a:pt x="476" y="96"/>
                    </a:lnTo>
                    <a:lnTo>
                      <a:pt x="476" y="105"/>
                    </a:lnTo>
                    <a:lnTo>
                      <a:pt x="476" y="115"/>
                    </a:lnTo>
                    <a:lnTo>
                      <a:pt x="476" y="124"/>
                    </a:lnTo>
                    <a:lnTo>
                      <a:pt x="476" y="134"/>
                    </a:lnTo>
                    <a:lnTo>
                      <a:pt x="476" y="143"/>
                    </a:lnTo>
                    <a:lnTo>
                      <a:pt x="505" y="191"/>
                    </a:lnTo>
                    <a:lnTo>
                      <a:pt x="505" y="201"/>
                    </a:lnTo>
                    <a:lnTo>
                      <a:pt x="505" y="210"/>
                    </a:lnTo>
                    <a:lnTo>
                      <a:pt x="505" y="229"/>
                    </a:lnTo>
                    <a:lnTo>
                      <a:pt x="495" y="239"/>
                    </a:lnTo>
                    <a:lnTo>
                      <a:pt x="486" y="248"/>
                    </a:lnTo>
                    <a:lnTo>
                      <a:pt x="486" y="258"/>
                    </a:lnTo>
                    <a:lnTo>
                      <a:pt x="486" y="277"/>
                    </a:lnTo>
                    <a:lnTo>
                      <a:pt x="495" y="296"/>
                    </a:lnTo>
                    <a:lnTo>
                      <a:pt x="495" y="315"/>
                    </a:lnTo>
                    <a:lnTo>
                      <a:pt x="495" y="334"/>
                    </a:lnTo>
                    <a:lnTo>
                      <a:pt x="486" y="353"/>
                    </a:lnTo>
                    <a:lnTo>
                      <a:pt x="457" y="391"/>
                    </a:lnTo>
                    <a:lnTo>
                      <a:pt x="438" y="410"/>
                    </a:lnTo>
                    <a:lnTo>
                      <a:pt x="419" y="410"/>
                    </a:lnTo>
                    <a:lnTo>
                      <a:pt x="409" y="410"/>
                    </a:lnTo>
                    <a:lnTo>
                      <a:pt x="381" y="401"/>
                    </a:lnTo>
                    <a:lnTo>
                      <a:pt x="333" y="391"/>
                    </a:lnTo>
                    <a:lnTo>
                      <a:pt x="305" y="363"/>
                    </a:lnTo>
                    <a:lnTo>
                      <a:pt x="285" y="363"/>
                    </a:lnTo>
                    <a:lnTo>
                      <a:pt x="266" y="353"/>
                    </a:lnTo>
                    <a:lnTo>
                      <a:pt x="247" y="353"/>
                    </a:lnTo>
                    <a:lnTo>
                      <a:pt x="219" y="363"/>
                    </a:lnTo>
                    <a:lnTo>
                      <a:pt x="209" y="372"/>
                    </a:lnTo>
                    <a:lnTo>
                      <a:pt x="200" y="372"/>
                    </a:lnTo>
                    <a:lnTo>
                      <a:pt x="171" y="410"/>
                    </a:lnTo>
                    <a:lnTo>
                      <a:pt x="162" y="429"/>
                    </a:lnTo>
                    <a:lnTo>
                      <a:pt x="152" y="439"/>
                    </a:lnTo>
                    <a:lnTo>
                      <a:pt x="143" y="458"/>
                    </a:lnTo>
                    <a:lnTo>
                      <a:pt x="143" y="467"/>
                    </a:lnTo>
                    <a:lnTo>
                      <a:pt x="124" y="477"/>
                    </a:lnTo>
                    <a:lnTo>
                      <a:pt x="95" y="486"/>
                    </a:lnTo>
                    <a:lnTo>
                      <a:pt x="76" y="496"/>
                    </a:lnTo>
                    <a:lnTo>
                      <a:pt x="76" y="505"/>
                    </a:lnTo>
                    <a:lnTo>
                      <a:pt x="76" y="515"/>
                    </a:lnTo>
                    <a:lnTo>
                      <a:pt x="67" y="524"/>
                    </a:lnTo>
                    <a:lnTo>
                      <a:pt x="67" y="553"/>
                    </a:lnTo>
                    <a:lnTo>
                      <a:pt x="76" y="572"/>
                    </a:lnTo>
                    <a:lnTo>
                      <a:pt x="85" y="582"/>
                    </a:lnTo>
                    <a:lnTo>
                      <a:pt x="105" y="601"/>
                    </a:lnTo>
                    <a:lnTo>
                      <a:pt x="133" y="620"/>
                    </a:lnTo>
                    <a:lnTo>
                      <a:pt x="143" y="629"/>
                    </a:lnTo>
                    <a:lnTo>
                      <a:pt x="152" y="629"/>
                    </a:lnTo>
                    <a:lnTo>
                      <a:pt x="162" y="629"/>
                    </a:lnTo>
                    <a:lnTo>
                      <a:pt x="171" y="639"/>
                    </a:lnTo>
                    <a:lnTo>
                      <a:pt x="181" y="648"/>
                    </a:lnTo>
                    <a:lnTo>
                      <a:pt x="190" y="658"/>
                    </a:lnTo>
                    <a:lnTo>
                      <a:pt x="190" y="667"/>
                    </a:lnTo>
                    <a:lnTo>
                      <a:pt x="200" y="677"/>
                    </a:lnTo>
                    <a:lnTo>
                      <a:pt x="219" y="686"/>
                    </a:lnTo>
                    <a:lnTo>
                      <a:pt x="219" y="696"/>
                    </a:lnTo>
                    <a:lnTo>
                      <a:pt x="181" y="743"/>
                    </a:lnTo>
                    <a:lnTo>
                      <a:pt x="181" y="753"/>
                    </a:lnTo>
                    <a:lnTo>
                      <a:pt x="181" y="762"/>
                    </a:lnTo>
                    <a:lnTo>
                      <a:pt x="190" y="772"/>
                    </a:lnTo>
                    <a:lnTo>
                      <a:pt x="209" y="782"/>
                    </a:lnTo>
                    <a:lnTo>
                      <a:pt x="219" y="791"/>
                    </a:lnTo>
                    <a:lnTo>
                      <a:pt x="219" y="810"/>
                    </a:lnTo>
                    <a:lnTo>
                      <a:pt x="219" y="820"/>
                    </a:lnTo>
                    <a:lnTo>
                      <a:pt x="209" y="829"/>
                    </a:lnTo>
                    <a:lnTo>
                      <a:pt x="209" y="839"/>
                    </a:lnTo>
                    <a:lnTo>
                      <a:pt x="200" y="848"/>
                    </a:lnTo>
                    <a:lnTo>
                      <a:pt x="200" y="858"/>
                    </a:lnTo>
                    <a:lnTo>
                      <a:pt x="190" y="886"/>
                    </a:lnTo>
                    <a:lnTo>
                      <a:pt x="190" y="896"/>
                    </a:lnTo>
                    <a:lnTo>
                      <a:pt x="181" y="905"/>
                    </a:lnTo>
                    <a:lnTo>
                      <a:pt x="171" y="905"/>
                    </a:lnTo>
                    <a:lnTo>
                      <a:pt x="171" y="896"/>
                    </a:lnTo>
                    <a:lnTo>
                      <a:pt x="162" y="886"/>
                    </a:lnTo>
                    <a:lnTo>
                      <a:pt x="152" y="877"/>
                    </a:lnTo>
                    <a:lnTo>
                      <a:pt x="143" y="867"/>
                    </a:lnTo>
                    <a:lnTo>
                      <a:pt x="143" y="877"/>
                    </a:lnTo>
                    <a:lnTo>
                      <a:pt x="133" y="877"/>
                    </a:lnTo>
                    <a:lnTo>
                      <a:pt x="124" y="896"/>
                    </a:lnTo>
                    <a:lnTo>
                      <a:pt x="124" y="915"/>
                    </a:lnTo>
                    <a:lnTo>
                      <a:pt x="124" y="943"/>
                    </a:lnTo>
                    <a:lnTo>
                      <a:pt x="124" y="953"/>
                    </a:lnTo>
                    <a:lnTo>
                      <a:pt x="114" y="981"/>
                    </a:lnTo>
                    <a:lnTo>
                      <a:pt x="114" y="1001"/>
                    </a:lnTo>
                    <a:lnTo>
                      <a:pt x="124" y="1039"/>
                    </a:lnTo>
                    <a:lnTo>
                      <a:pt x="114" y="1058"/>
                    </a:lnTo>
                    <a:lnTo>
                      <a:pt x="114" y="1067"/>
                    </a:lnTo>
                    <a:lnTo>
                      <a:pt x="105" y="1077"/>
                    </a:lnTo>
                    <a:lnTo>
                      <a:pt x="95" y="1096"/>
                    </a:lnTo>
                    <a:lnTo>
                      <a:pt x="105" y="1105"/>
                    </a:lnTo>
                    <a:lnTo>
                      <a:pt x="105" y="1124"/>
                    </a:lnTo>
                    <a:lnTo>
                      <a:pt x="133" y="1172"/>
                    </a:lnTo>
                    <a:lnTo>
                      <a:pt x="143" y="1210"/>
                    </a:lnTo>
                    <a:lnTo>
                      <a:pt x="152" y="1220"/>
                    </a:lnTo>
                    <a:lnTo>
                      <a:pt x="162" y="1229"/>
                    </a:lnTo>
                    <a:lnTo>
                      <a:pt x="162" y="1248"/>
                    </a:lnTo>
                    <a:lnTo>
                      <a:pt x="162" y="1267"/>
                    </a:lnTo>
                    <a:lnTo>
                      <a:pt x="171" y="1277"/>
                    </a:lnTo>
                    <a:lnTo>
                      <a:pt x="181" y="1286"/>
                    </a:lnTo>
                    <a:lnTo>
                      <a:pt x="219" y="1305"/>
                    </a:lnTo>
                    <a:lnTo>
                      <a:pt x="228" y="1315"/>
                    </a:lnTo>
                    <a:lnTo>
                      <a:pt x="228" y="1324"/>
                    </a:lnTo>
                    <a:lnTo>
                      <a:pt x="228" y="1334"/>
                    </a:lnTo>
                    <a:lnTo>
                      <a:pt x="238" y="1344"/>
                    </a:lnTo>
                    <a:lnTo>
                      <a:pt x="266" y="1372"/>
                    </a:lnTo>
                    <a:lnTo>
                      <a:pt x="276" y="1391"/>
                    </a:lnTo>
                    <a:lnTo>
                      <a:pt x="276" y="1401"/>
                    </a:lnTo>
                    <a:lnTo>
                      <a:pt x="314" y="1458"/>
                    </a:lnTo>
                    <a:lnTo>
                      <a:pt x="323" y="1467"/>
                    </a:lnTo>
                    <a:lnTo>
                      <a:pt x="323" y="1477"/>
                    </a:lnTo>
                    <a:lnTo>
                      <a:pt x="323" y="1486"/>
                    </a:lnTo>
                    <a:lnTo>
                      <a:pt x="333" y="1486"/>
                    </a:lnTo>
                    <a:lnTo>
                      <a:pt x="343" y="1515"/>
                    </a:lnTo>
                    <a:lnTo>
                      <a:pt x="343" y="1534"/>
                    </a:lnTo>
                    <a:lnTo>
                      <a:pt x="343" y="1553"/>
                    </a:lnTo>
                    <a:lnTo>
                      <a:pt x="343" y="1582"/>
                    </a:lnTo>
                    <a:lnTo>
                      <a:pt x="323" y="1591"/>
                    </a:lnTo>
                    <a:lnTo>
                      <a:pt x="305" y="1600"/>
                    </a:lnTo>
                    <a:lnTo>
                      <a:pt x="238" y="1600"/>
                    </a:lnTo>
                    <a:lnTo>
                      <a:pt x="228" y="1610"/>
                    </a:lnTo>
                    <a:lnTo>
                      <a:pt x="219" y="1610"/>
                    </a:lnTo>
                    <a:lnTo>
                      <a:pt x="209" y="1610"/>
                    </a:lnTo>
                    <a:lnTo>
                      <a:pt x="171" y="1582"/>
                    </a:lnTo>
                    <a:lnTo>
                      <a:pt x="152" y="1582"/>
                    </a:lnTo>
                    <a:lnTo>
                      <a:pt x="143" y="1582"/>
                    </a:lnTo>
                    <a:lnTo>
                      <a:pt x="133" y="1591"/>
                    </a:lnTo>
                    <a:lnTo>
                      <a:pt x="124" y="1600"/>
                    </a:lnTo>
                    <a:lnTo>
                      <a:pt x="124" y="1610"/>
                    </a:lnTo>
                    <a:lnTo>
                      <a:pt x="124" y="1620"/>
                    </a:lnTo>
                    <a:lnTo>
                      <a:pt x="133" y="1658"/>
                    </a:lnTo>
                    <a:lnTo>
                      <a:pt x="143" y="1677"/>
                    </a:lnTo>
                    <a:lnTo>
                      <a:pt x="143" y="1696"/>
                    </a:lnTo>
                    <a:lnTo>
                      <a:pt x="143" y="1705"/>
                    </a:lnTo>
                    <a:lnTo>
                      <a:pt x="143" y="1725"/>
                    </a:lnTo>
                    <a:lnTo>
                      <a:pt x="133" y="1734"/>
                    </a:lnTo>
                    <a:lnTo>
                      <a:pt x="124" y="1734"/>
                    </a:lnTo>
                    <a:lnTo>
                      <a:pt x="114" y="1743"/>
                    </a:lnTo>
                    <a:lnTo>
                      <a:pt x="85" y="1743"/>
                    </a:lnTo>
                    <a:lnTo>
                      <a:pt x="76" y="1743"/>
                    </a:lnTo>
                    <a:lnTo>
                      <a:pt x="67" y="1753"/>
                    </a:lnTo>
                    <a:lnTo>
                      <a:pt x="57" y="1763"/>
                    </a:lnTo>
                    <a:lnTo>
                      <a:pt x="47" y="1763"/>
                    </a:lnTo>
                    <a:lnTo>
                      <a:pt x="28" y="1772"/>
                    </a:lnTo>
                    <a:lnTo>
                      <a:pt x="28" y="1782"/>
                    </a:lnTo>
                    <a:lnTo>
                      <a:pt x="28" y="1801"/>
                    </a:lnTo>
                    <a:lnTo>
                      <a:pt x="28" y="1820"/>
                    </a:lnTo>
                    <a:lnTo>
                      <a:pt x="38" y="1858"/>
                    </a:lnTo>
                    <a:lnTo>
                      <a:pt x="47" y="1867"/>
                    </a:lnTo>
                    <a:lnTo>
                      <a:pt x="47" y="1896"/>
                    </a:lnTo>
                    <a:lnTo>
                      <a:pt x="38" y="2010"/>
                    </a:lnTo>
                    <a:lnTo>
                      <a:pt x="38" y="2039"/>
                    </a:lnTo>
                    <a:lnTo>
                      <a:pt x="38" y="2048"/>
                    </a:lnTo>
                    <a:lnTo>
                      <a:pt x="28" y="2058"/>
                    </a:lnTo>
                    <a:lnTo>
                      <a:pt x="19" y="2067"/>
                    </a:lnTo>
                    <a:lnTo>
                      <a:pt x="19" y="2077"/>
                    </a:lnTo>
                    <a:lnTo>
                      <a:pt x="9" y="2086"/>
                    </a:lnTo>
                    <a:lnTo>
                      <a:pt x="0" y="2124"/>
                    </a:lnTo>
                    <a:lnTo>
                      <a:pt x="0" y="2134"/>
                    </a:lnTo>
                    <a:lnTo>
                      <a:pt x="9" y="2144"/>
                    </a:lnTo>
                    <a:lnTo>
                      <a:pt x="28" y="2124"/>
                    </a:lnTo>
                    <a:lnTo>
                      <a:pt x="47" y="2124"/>
                    </a:lnTo>
                    <a:lnTo>
                      <a:pt x="57" y="2124"/>
                    </a:lnTo>
                    <a:lnTo>
                      <a:pt x="76" y="2134"/>
                    </a:lnTo>
                    <a:lnTo>
                      <a:pt x="114" y="2144"/>
                    </a:lnTo>
                    <a:lnTo>
                      <a:pt x="124" y="2134"/>
                    </a:lnTo>
                    <a:lnTo>
                      <a:pt x="124" y="2124"/>
                    </a:lnTo>
                    <a:lnTo>
                      <a:pt x="133" y="2124"/>
                    </a:lnTo>
                    <a:lnTo>
                      <a:pt x="133" y="2115"/>
                    </a:lnTo>
                    <a:lnTo>
                      <a:pt x="143" y="2115"/>
                    </a:lnTo>
                    <a:lnTo>
                      <a:pt x="162" y="2115"/>
                    </a:lnTo>
                    <a:lnTo>
                      <a:pt x="171" y="2124"/>
                    </a:lnTo>
                    <a:lnTo>
                      <a:pt x="219" y="2182"/>
                    </a:lnTo>
                    <a:lnTo>
                      <a:pt x="257" y="2220"/>
                    </a:lnTo>
                    <a:lnTo>
                      <a:pt x="314" y="2286"/>
                    </a:lnTo>
                    <a:lnTo>
                      <a:pt x="352" y="2315"/>
                    </a:lnTo>
                    <a:lnTo>
                      <a:pt x="438" y="2344"/>
                    </a:lnTo>
                    <a:lnTo>
                      <a:pt x="466" y="2353"/>
                    </a:lnTo>
                    <a:lnTo>
                      <a:pt x="476" y="2344"/>
                    </a:lnTo>
                    <a:lnTo>
                      <a:pt x="486" y="2344"/>
                    </a:lnTo>
                    <a:lnTo>
                      <a:pt x="495" y="2334"/>
                    </a:lnTo>
                    <a:lnTo>
                      <a:pt x="505" y="2334"/>
                    </a:lnTo>
                    <a:lnTo>
                      <a:pt x="524" y="2229"/>
                    </a:lnTo>
                    <a:lnTo>
                      <a:pt x="533" y="2182"/>
                    </a:lnTo>
                    <a:lnTo>
                      <a:pt x="571" y="2115"/>
                    </a:lnTo>
                    <a:lnTo>
                      <a:pt x="571" y="2086"/>
                    </a:lnTo>
                    <a:lnTo>
                      <a:pt x="581" y="2077"/>
                    </a:lnTo>
                    <a:lnTo>
                      <a:pt x="600" y="2077"/>
                    </a:lnTo>
                    <a:lnTo>
                      <a:pt x="600" y="2067"/>
                    </a:lnTo>
                    <a:lnTo>
                      <a:pt x="609" y="2029"/>
                    </a:lnTo>
                    <a:lnTo>
                      <a:pt x="609" y="2010"/>
                    </a:lnTo>
                    <a:lnTo>
                      <a:pt x="609" y="1991"/>
                    </a:lnTo>
                    <a:lnTo>
                      <a:pt x="609" y="1981"/>
                    </a:lnTo>
                    <a:lnTo>
                      <a:pt x="628" y="1943"/>
                    </a:lnTo>
                    <a:lnTo>
                      <a:pt x="638" y="1934"/>
                    </a:lnTo>
                    <a:lnTo>
                      <a:pt x="638" y="1924"/>
                    </a:lnTo>
                    <a:lnTo>
                      <a:pt x="647" y="1924"/>
                    </a:lnTo>
                    <a:lnTo>
                      <a:pt x="657" y="1915"/>
                    </a:lnTo>
                    <a:lnTo>
                      <a:pt x="666" y="1915"/>
                    </a:lnTo>
                    <a:lnTo>
                      <a:pt x="686" y="1934"/>
                    </a:lnTo>
                    <a:lnTo>
                      <a:pt x="695" y="1934"/>
                    </a:lnTo>
                    <a:lnTo>
                      <a:pt x="704" y="1924"/>
                    </a:lnTo>
                    <a:lnTo>
                      <a:pt x="714" y="1915"/>
                    </a:lnTo>
                    <a:lnTo>
                      <a:pt x="724" y="1896"/>
                    </a:lnTo>
                    <a:lnTo>
                      <a:pt x="724" y="1877"/>
                    </a:lnTo>
                    <a:lnTo>
                      <a:pt x="724" y="1839"/>
                    </a:lnTo>
                    <a:lnTo>
                      <a:pt x="714" y="1810"/>
                    </a:lnTo>
                    <a:close/>
                    <a:moveTo>
                      <a:pt x="1248" y="1058"/>
                    </a:moveTo>
                    <a:lnTo>
                      <a:pt x="1238" y="1048"/>
                    </a:lnTo>
                    <a:lnTo>
                      <a:pt x="1238" y="1039"/>
                    </a:lnTo>
                    <a:lnTo>
                      <a:pt x="1238" y="1029"/>
                    </a:lnTo>
                    <a:lnTo>
                      <a:pt x="1228" y="1029"/>
                    </a:lnTo>
                    <a:lnTo>
                      <a:pt x="1219" y="1039"/>
                    </a:lnTo>
                    <a:lnTo>
                      <a:pt x="1209" y="1039"/>
                    </a:lnTo>
                    <a:lnTo>
                      <a:pt x="1209" y="1020"/>
                    </a:lnTo>
                    <a:lnTo>
                      <a:pt x="1200" y="1020"/>
                    </a:lnTo>
                    <a:lnTo>
                      <a:pt x="1181" y="1029"/>
                    </a:lnTo>
                    <a:lnTo>
                      <a:pt x="1171" y="1039"/>
                    </a:lnTo>
                    <a:lnTo>
                      <a:pt x="1152" y="1067"/>
                    </a:lnTo>
                    <a:lnTo>
                      <a:pt x="1133" y="1086"/>
                    </a:lnTo>
                    <a:lnTo>
                      <a:pt x="1133" y="1105"/>
                    </a:lnTo>
                    <a:lnTo>
                      <a:pt x="1133" y="1181"/>
                    </a:lnTo>
                    <a:lnTo>
                      <a:pt x="1123" y="1191"/>
                    </a:lnTo>
                    <a:lnTo>
                      <a:pt x="1114" y="1210"/>
                    </a:lnTo>
                    <a:lnTo>
                      <a:pt x="1105" y="1210"/>
                    </a:lnTo>
                    <a:lnTo>
                      <a:pt x="1095" y="1220"/>
                    </a:lnTo>
                    <a:lnTo>
                      <a:pt x="1095" y="1229"/>
                    </a:lnTo>
                    <a:lnTo>
                      <a:pt x="1076" y="1334"/>
                    </a:lnTo>
                    <a:lnTo>
                      <a:pt x="1047" y="1410"/>
                    </a:lnTo>
                    <a:lnTo>
                      <a:pt x="1009" y="1477"/>
                    </a:lnTo>
                    <a:lnTo>
                      <a:pt x="981" y="1562"/>
                    </a:lnTo>
                    <a:lnTo>
                      <a:pt x="971" y="1610"/>
                    </a:lnTo>
                    <a:lnTo>
                      <a:pt x="962" y="1620"/>
                    </a:lnTo>
                    <a:lnTo>
                      <a:pt x="943" y="1629"/>
                    </a:lnTo>
                    <a:lnTo>
                      <a:pt x="914" y="1629"/>
                    </a:lnTo>
                    <a:lnTo>
                      <a:pt x="905" y="1639"/>
                    </a:lnTo>
                    <a:lnTo>
                      <a:pt x="895" y="1648"/>
                    </a:lnTo>
                    <a:lnTo>
                      <a:pt x="771" y="1953"/>
                    </a:lnTo>
                    <a:lnTo>
                      <a:pt x="771" y="1972"/>
                    </a:lnTo>
                    <a:lnTo>
                      <a:pt x="762" y="1981"/>
                    </a:lnTo>
                    <a:lnTo>
                      <a:pt x="752" y="2020"/>
                    </a:lnTo>
                    <a:lnTo>
                      <a:pt x="733" y="2058"/>
                    </a:lnTo>
                    <a:lnTo>
                      <a:pt x="733" y="2067"/>
                    </a:lnTo>
                    <a:lnTo>
                      <a:pt x="733" y="2182"/>
                    </a:lnTo>
                    <a:lnTo>
                      <a:pt x="733" y="2201"/>
                    </a:lnTo>
                    <a:lnTo>
                      <a:pt x="743" y="2229"/>
                    </a:lnTo>
                    <a:lnTo>
                      <a:pt x="743" y="2248"/>
                    </a:lnTo>
                    <a:lnTo>
                      <a:pt x="743" y="2267"/>
                    </a:lnTo>
                    <a:lnTo>
                      <a:pt x="743" y="2324"/>
                    </a:lnTo>
                    <a:lnTo>
                      <a:pt x="743" y="2353"/>
                    </a:lnTo>
                    <a:lnTo>
                      <a:pt x="733" y="2382"/>
                    </a:lnTo>
                    <a:lnTo>
                      <a:pt x="743" y="2420"/>
                    </a:lnTo>
                    <a:lnTo>
                      <a:pt x="743" y="2429"/>
                    </a:lnTo>
                    <a:lnTo>
                      <a:pt x="743" y="2458"/>
                    </a:lnTo>
                    <a:lnTo>
                      <a:pt x="743" y="2467"/>
                    </a:lnTo>
                    <a:lnTo>
                      <a:pt x="752" y="2486"/>
                    </a:lnTo>
                    <a:lnTo>
                      <a:pt x="771" y="2486"/>
                    </a:lnTo>
                    <a:lnTo>
                      <a:pt x="790" y="2467"/>
                    </a:lnTo>
                    <a:lnTo>
                      <a:pt x="800" y="2458"/>
                    </a:lnTo>
                    <a:lnTo>
                      <a:pt x="838" y="2372"/>
                    </a:lnTo>
                    <a:lnTo>
                      <a:pt x="838" y="2353"/>
                    </a:lnTo>
                    <a:lnTo>
                      <a:pt x="847" y="2344"/>
                    </a:lnTo>
                    <a:lnTo>
                      <a:pt x="857" y="2324"/>
                    </a:lnTo>
                    <a:lnTo>
                      <a:pt x="857" y="2305"/>
                    </a:lnTo>
                    <a:lnTo>
                      <a:pt x="857" y="2277"/>
                    </a:lnTo>
                    <a:lnTo>
                      <a:pt x="857" y="2267"/>
                    </a:lnTo>
                    <a:lnTo>
                      <a:pt x="857" y="2248"/>
                    </a:lnTo>
                    <a:lnTo>
                      <a:pt x="867" y="2220"/>
                    </a:lnTo>
                    <a:lnTo>
                      <a:pt x="876" y="2191"/>
                    </a:lnTo>
                    <a:lnTo>
                      <a:pt x="885" y="2172"/>
                    </a:lnTo>
                    <a:lnTo>
                      <a:pt x="895" y="2153"/>
                    </a:lnTo>
                    <a:lnTo>
                      <a:pt x="895" y="2144"/>
                    </a:lnTo>
                    <a:lnTo>
                      <a:pt x="895" y="2124"/>
                    </a:lnTo>
                    <a:lnTo>
                      <a:pt x="895" y="2115"/>
                    </a:lnTo>
                    <a:lnTo>
                      <a:pt x="905" y="2096"/>
                    </a:lnTo>
                    <a:lnTo>
                      <a:pt x="905" y="2086"/>
                    </a:lnTo>
                    <a:lnTo>
                      <a:pt x="895" y="2086"/>
                    </a:lnTo>
                    <a:lnTo>
                      <a:pt x="895" y="2077"/>
                    </a:lnTo>
                    <a:lnTo>
                      <a:pt x="905" y="2048"/>
                    </a:lnTo>
                    <a:lnTo>
                      <a:pt x="905" y="2039"/>
                    </a:lnTo>
                    <a:lnTo>
                      <a:pt x="914" y="2029"/>
                    </a:lnTo>
                    <a:lnTo>
                      <a:pt x="924" y="2029"/>
                    </a:lnTo>
                    <a:lnTo>
                      <a:pt x="933" y="2020"/>
                    </a:lnTo>
                    <a:lnTo>
                      <a:pt x="933" y="2010"/>
                    </a:lnTo>
                    <a:lnTo>
                      <a:pt x="933" y="1991"/>
                    </a:lnTo>
                    <a:lnTo>
                      <a:pt x="943" y="1963"/>
                    </a:lnTo>
                    <a:lnTo>
                      <a:pt x="943" y="1943"/>
                    </a:lnTo>
                    <a:lnTo>
                      <a:pt x="990" y="1810"/>
                    </a:lnTo>
                    <a:lnTo>
                      <a:pt x="990" y="1782"/>
                    </a:lnTo>
                    <a:lnTo>
                      <a:pt x="990" y="1772"/>
                    </a:lnTo>
                    <a:lnTo>
                      <a:pt x="990" y="1753"/>
                    </a:lnTo>
                    <a:lnTo>
                      <a:pt x="1000" y="1743"/>
                    </a:lnTo>
                    <a:lnTo>
                      <a:pt x="1000" y="1734"/>
                    </a:lnTo>
                    <a:lnTo>
                      <a:pt x="1009" y="1725"/>
                    </a:lnTo>
                    <a:lnTo>
                      <a:pt x="1038" y="1705"/>
                    </a:lnTo>
                    <a:lnTo>
                      <a:pt x="1047" y="1686"/>
                    </a:lnTo>
                    <a:lnTo>
                      <a:pt x="1057" y="1620"/>
                    </a:lnTo>
                    <a:lnTo>
                      <a:pt x="1067" y="1600"/>
                    </a:lnTo>
                    <a:lnTo>
                      <a:pt x="1076" y="1591"/>
                    </a:lnTo>
                    <a:lnTo>
                      <a:pt x="1076" y="1562"/>
                    </a:lnTo>
                    <a:lnTo>
                      <a:pt x="1076" y="1543"/>
                    </a:lnTo>
                    <a:lnTo>
                      <a:pt x="1067" y="1524"/>
                    </a:lnTo>
                    <a:lnTo>
                      <a:pt x="1085" y="1486"/>
                    </a:lnTo>
                    <a:lnTo>
                      <a:pt x="1095" y="1477"/>
                    </a:lnTo>
                    <a:lnTo>
                      <a:pt x="1114" y="1458"/>
                    </a:lnTo>
                    <a:lnTo>
                      <a:pt x="1105" y="1458"/>
                    </a:lnTo>
                    <a:lnTo>
                      <a:pt x="1095" y="1448"/>
                    </a:lnTo>
                    <a:lnTo>
                      <a:pt x="1085" y="1429"/>
                    </a:lnTo>
                    <a:lnTo>
                      <a:pt x="1105" y="1419"/>
                    </a:lnTo>
                    <a:lnTo>
                      <a:pt x="1114" y="1419"/>
                    </a:lnTo>
                    <a:lnTo>
                      <a:pt x="1133" y="1401"/>
                    </a:lnTo>
                    <a:lnTo>
                      <a:pt x="1133" y="1362"/>
                    </a:lnTo>
                    <a:lnTo>
                      <a:pt x="1143" y="1344"/>
                    </a:lnTo>
                    <a:lnTo>
                      <a:pt x="1171" y="1296"/>
                    </a:lnTo>
                    <a:lnTo>
                      <a:pt x="1171" y="1277"/>
                    </a:lnTo>
                    <a:lnTo>
                      <a:pt x="1171" y="1258"/>
                    </a:lnTo>
                    <a:lnTo>
                      <a:pt x="1181" y="1248"/>
                    </a:lnTo>
                    <a:lnTo>
                      <a:pt x="1190" y="1239"/>
                    </a:lnTo>
                    <a:lnTo>
                      <a:pt x="1190" y="1229"/>
                    </a:lnTo>
                    <a:lnTo>
                      <a:pt x="1190" y="1220"/>
                    </a:lnTo>
                    <a:lnTo>
                      <a:pt x="1209" y="1191"/>
                    </a:lnTo>
                    <a:lnTo>
                      <a:pt x="1200" y="1172"/>
                    </a:lnTo>
                    <a:lnTo>
                      <a:pt x="1190" y="1134"/>
                    </a:lnTo>
                    <a:lnTo>
                      <a:pt x="1209" y="1086"/>
                    </a:lnTo>
                    <a:lnTo>
                      <a:pt x="1228" y="1067"/>
                    </a:lnTo>
                    <a:lnTo>
                      <a:pt x="1248" y="1067"/>
                    </a:lnTo>
                    <a:lnTo>
                      <a:pt x="1248" y="1058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12" name="Freeform 18">
                <a:extLst>
                  <a:ext uri="{FF2B5EF4-FFF2-40B4-BE49-F238E27FC236}">
                    <a16:creationId xmlns:a16="http://schemas.microsoft.com/office/drawing/2014/main" id="{7ABB48D1-1A3F-864F-8BEB-EACEFCA22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2663" y="6867525"/>
                <a:ext cx="457200" cy="596900"/>
              </a:xfrm>
              <a:custGeom>
                <a:avLst/>
                <a:gdLst>
                  <a:gd name="T0" fmla="*/ 161534 w 1268"/>
                  <a:gd name="T1" fmla="*/ 144005 h 1658"/>
                  <a:gd name="T2" fmla="*/ 188938 w 1268"/>
                  <a:gd name="T3" fmla="*/ 126724 h 1658"/>
                  <a:gd name="T4" fmla="*/ 219946 w 1268"/>
                  <a:gd name="T5" fmla="*/ 150845 h 1658"/>
                  <a:gd name="T6" fmla="*/ 236893 w 1268"/>
                  <a:gd name="T7" fmla="*/ 154085 h 1658"/>
                  <a:gd name="T8" fmla="*/ 267902 w 1268"/>
                  <a:gd name="T9" fmla="*/ 160925 h 1658"/>
                  <a:gd name="T10" fmla="*/ 261051 w 1268"/>
                  <a:gd name="T11" fmla="*/ 185046 h 1658"/>
                  <a:gd name="T12" fmla="*/ 285209 w 1268"/>
                  <a:gd name="T13" fmla="*/ 202327 h 1658"/>
                  <a:gd name="T14" fmla="*/ 302156 w 1268"/>
                  <a:gd name="T15" fmla="*/ 222847 h 1658"/>
                  <a:gd name="T16" fmla="*/ 302156 w 1268"/>
                  <a:gd name="T17" fmla="*/ 250208 h 1658"/>
                  <a:gd name="T18" fmla="*/ 319463 w 1268"/>
                  <a:gd name="T19" fmla="*/ 270729 h 1658"/>
                  <a:gd name="T20" fmla="*/ 333165 w 1268"/>
                  <a:gd name="T21" fmla="*/ 253809 h 1658"/>
                  <a:gd name="T22" fmla="*/ 340015 w 1268"/>
                  <a:gd name="T23" fmla="*/ 243368 h 1658"/>
                  <a:gd name="T24" fmla="*/ 384726 w 1268"/>
                  <a:gd name="T25" fmla="*/ 236528 h 1658"/>
                  <a:gd name="T26" fmla="*/ 408884 w 1268"/>
                  <a:gd name="T27" fmla="*/ 246608 h 1658"/>
                  <a:gd name="T28" fmla="*/ 429436 w 1268"/>
                  <a:gd name="T29" fmla="*/ 270729 h 1658"/>
                  <a:gd name="T30" fmla="*/ 456839 w 1268"/>
                  <a:gd name="T31" fmla="*/ 304930 h 1658"/>
                  <a:gd name="T32" fmla="*/ 436287 w 1268"/>
                  <a:gd name="T33" fmla="*/ 332291 h 1658"/>
                  <a:gd name="T34" fmla="*/ 381120 w 1268"/>
                  <a:gd name="T35" fmla="*/ 346332 h 1658"/>
                  <a:gd name="T36" fmla="*/ 360568 w 1268"/>
                  <a:gd name="T37" fmla="*/ 363252 h 1658"/>
                  <a:gd name="T38" fmla="*/ 357323 w 1268"/>
                  <a:gd name="T39" fmla="*/ 418334 h 1658"/>
                  <a:gd name="T40" fmla="*/ 364174 w 1268"/>
                  <a:gd name="T41" fmla="*/ 435255 h 1658"/>
                  <a:gd name="T42" fmla="*/ 394822 w 1268"/>
                  <a:gd name="T43" fmla="*/ 507257 h 1658"/>
                  <a:gd name="T44" fmla="*/ 391577 w 1268"/>
                  <a:gd name="T45" fmla="*/ 528138 h 1658"/>
                  <a:gd name="T46" fmla="*/ 384726 w 1268"/>
                  <a:gd name="T47" fmla="*/ 555499 h 1658"/>
                  <a:gd name="T48" fmla="*/ 343261 w 1268"/>
                  <a:gd name="T49" fmla="*/ 586100 h 1658"/>
                  <a:gd name="T50" fmla="*/ 319463 w 1268"/>
                  <a:gd name="T51" fmla="*/ 589700 h 1658"/>
                  <a:gd name="T52" fmla="*/ 271508 w 1268"/>
                  <a:gd name="T53" fmla="*/ 572419 h 1658"/>
                  <a:gd name="T54" fmla="*/ 274753 w 1268"/>
                  <a:gd name="T55" fmla="*/ 555499 h 1658"/>
                  <a:gd name="T56" fmla="*/ 254200 w 1268"/>
                  <a:gd name="T57" fmla="*/ 534618 h 1658"/>
                  <a:gd name="T58" fmla="*/ 261051 w 1268"/>
                  <a:gd name="T59" fmla="*/ 500417 h 1658"/>
                  <a:gd name="T60" fmla="*/ 230042 w 1268"/>
                  <a:gd name="T61" fmla="*/ 452535 h 1658"/>
                  <a:gd name="T62" fmla="*/ 195788 w 1268"/>
                  <a:gd name="T63" fmla="*/ 438855 h 1658"/>
                  <a:gd name="T64" fmla="*/ 178481 w 1268"/>
                  <a:gd name="T65" fmla="*/ 404654 h 1658"/>
                  <a:gd name="T66" fmla="*/ 157929 w 1268"/>
                  <a:gd name="T67" fmla="*/ 360012 h 1658"/>
                  <a:gd name="T68" fmla="*/ 151078 w 1268"/>
                  <a:gd name="T69" fmla="*/ 353172 h 1658"/>
                  <a:gd name="T70" fmla="*/ 126920 w 1268"/>
                  <a:gd name="T71" fmla="*/ 332291 h 1658"/>
                  <a:gd name="T72" fmla="*/ 109973 w 1268"/>
                  <a:gd name="T73" fmla="*/ 304930 h 1658"/>
                  <a:gd name="T74" fmla="*/ 113218 w 1268"/>
                  <a:gd name="T75" fmla="*/ 291250 h 1658"/>
                  <a:gd name="T76" fmla="*/ 92666 w 1268"/>
                  <a:gd name="T77" fmla="*/ 270729 h 1658"/>
                  <a:gd name="T78" fmla="*/ 85815 w 1268"/>
                  <a:gd name="T79" fmla="*/ 240128 h 1658"/>
                  <a:gd name="T80" fmla="*/ 75719 w 1268"/>
                  <a:gd name="T81" fmla="*/ 202327 h 1658"/>
                  <a:gd name="T82" fmla="*/ 72114 w 1268"/>
                  <a:gd name="T83" fmla="*/ 191886 h 1658"/>
                  <a:gd name="T84" fmla="*/ 48316 w 1268"/>
                  <a:gd name="T85" fmla="*/ 178206 h 1658"/>
                  <a:gd name="T86" fmla="*/ 54806 w 1268"/>
                  <a:gd name="T87" fmla="*/ 174966 h 1658"/>
                  <a:gd name="T88" fmla="*/ 54806 w 1268"/>
                  <a:gd name="T89" fmla="*/ 160925 h 1658"/>
                  <a:gd name="T90" fmla="*/ 62018 w 1268"/>
                  <a:gd name="T91" fmla="*/ 144005 h 1658"/>
                  <a:gd name="T92" fmla="*/ 51561 w 1268"/>
                  <a:gd name="T93" fmla="*/ 130324 h 1658"/>
                  <a:gd name="T94" fmla="*/ 41105 w 1268"/>
                  <a:gd name="T95" fmla="*/ 130324 h 1658"/>
                  <a:gd name="T96" fmla="*/ 37860 w 1268"/>
                  <a:gd name="T97" fmla="*/ 106204 h 1658"/>
                  <a:gd name="T98" fmla="*/ 37860 w 1268"/>
                  <a:gd name="T99" fmla="*/ 72002 h 1658"/>
                  <a:gd name="T100" fmla="*/ 24158 w 1268"/>
                  <a:gd name="T101" fmla="*/ 85683 h 1658"/>
                  <a:gd name="T102" fmla="*/ 6851 w 1268"/>
                  <a:gd name="T103" fmla="*/ 119884 h 1658"/>
                  <a:gd name="T104" fmla="*/ 0 w 1268"/>
                  <a:gd name="T105" fmla="*/ 106204 h 1658"/>
                  <a:gd name="T106" fmla="*/ 0 w 1268"/>
                  <a:gd name="T107" fmla="*/ 72002 h 1658"/>
                  <a:gd name="T108" fmla="*/ 0 w 1268"/>
                  <a:gd name="T109" fmla="*/ 54722 h 1658"/>
                  <a:gd name="T110" fmla="*/ 3606 w 1268"/>
                  <a:gd name="T111" fmla="*/ 37801 h 1658"/>
                  <a:gd name="T112" fmla="*/ 62018 w 1268"/>
                  <a:gd name="T113" fmla="*/ 16921 h 1658"/>
                  <a:gd name="T114" fmla="*/ 106368 w 1268"/>
                  <a:gd name="T115" fmla="*/ 37801 h 1658"/>
                  <a:gd name="T116" fmla="*/ 116824 w 1268"/>
                  <a:gd name="T117" fmla="*/ 68402 h 1658"/>
                  <a:gd name="T118" fmla="*/ 130526 w 1268"/>
                  <a:gd name="T119" fmla="*/ 92523 h 1658"/>
                  <a:gd name="T120" fmla="*/ 126920 w 1268"/>
                  <a:gd name="T121" fmla="*/ 123484 h 16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68" h="1658">
                    <a:moveTo>
                      <a:pt x="410" y="428"/>
                    </a:moveTo>
                    <a:lnTo>
                      <a:pt x="419" y="428"/>
                    </a:lnTo>
                    <a:lnTo>
                      <a:pt x="429" y="419"/>
                    </a:lnTo>
                    <a:lnTo>
                      <a:pt x="438" y="409"/>
                    </a:lnTo>
                    <a:lnTo>
                      <a:pt x="448" y="400"/>
                    </a:lnTo>
                    <a:lnTo>
                      <a:pt x="448" y="390"/>
                    </a:lnTo>
                    <a:lnTo>
                      <a:pt x="457" y="381"/>
                    </a:lnTo>
                    <a:lnTo>
                      <a:pt x="486" y="352"/>
                    </a:lnTo>
                    <a:lnTo>
                      <a:pt x="495" y="352"/>
                    </a:lnTo>
                    <a:lnTo>
                      <a:pt x="524" y="352"/>
                    </a:lnTo>
                    <a:lnTo>
                      <a:pt x="543" y="352"/>
                    </a:lnTo>
                    <a:lnTo>
                      <a:pt x="553" y="362"/>
                    </a:lnTo>
                    <a:lnTo>
                      <a:pt x="562" y="371"/>
                    </a:lnTo>
                    <a:lnTo>
                      <a:pt x="591" y="409"/>
                    </a:lnTo>
                    <a:lnTo>
                      <a:pt x="610" y="419"/>
                    </a:lnTo>
                    <a:lnTo>
                      <a:pt x="619" y="419"/>
                    </a:lnTo>
                    <a:lnTo>
                      <a:pt x="638" y="409"/>
                    </a:lnTo>
                    <a:lnTo>
                      <a:pt x="648" y="409"/>
                    </a:lnTo>
                    <a:lnTo>
                      <a:pt x="648" y="419"/>
                    </a:lnTo>
                    <a:lnTo>
                      <a:pt x="657" y="428"/>
                    </a:lnTo>
                    <a:lnTo>
                      <a:pt x="667" y="428"/>
                    </a:lnTo>
                    <a:lnTo>
                      <a:pt x="676" y="438"/>
                    </a:lnTo>
                    <a:lnTo>
                      <a:pt x="733" y="447"/>
                    </a:lnTo>
                    <a:lnTo>
                      <a:pt x="743" y="447"/>
                    </a:lnTo>
                    <a:lnTo>
                      <a:pt x="743" y="457"/>
                    </a:lnTo>
                    <a:lnTo>
                      <a:pt x="733" y="466"/>
                    </a:lnTo>
                    <a:lnTo>
                      <a:pt x="733" y="476"/>
                    </a:lnTo>
                    <a:lnTo>
                      <a:pt x="724" y="504"/>
                    </a:lnTo>
                    <a:lnTo>
                      <a:pt x="724" y="514"/>
                    </a:lnTo>
                    <a:lnTo>
                      <a:pt x="724" y="533"/>
                    </a:lnTo>
                    <a:lnTo>
                      <a:pt x="733" y="543"/>
                    </a:lnTo>
                    <a:lnTo>
                      <a:pt x="762" y="552"/>
                    </a:lnTo>
                    <a:lnTo>
                      <a:pt x="781" y="552"/>
                    </a:lnTo>
                    <a:lnTo>
                      <a:pt x="791" y="562"/>
                    </a:lnTo>
                    <a:lnTo>
                      <a:pt x="800" y="571"/>
                    </a:lnTo>
                    <a:lnTo>
                      <a:pt x="800" y="581"/>
                    </a:lnTo>
                    <a:lnTo>
                      <a:pt x="810" y="590"/>
                    </a:lnTo>
                    <a:lnTo>
                      <a:pt x="857" y="600"/>
                    </a:lnTo>
                    <a:lnTo>
                      <a:pt x="838" y="619"/>
                    </a:lnTo>
                    <a:lnTo>
                      <a:pt x="838" y="628"/>
                    </a:lnTo>
                    <a:lnTo>
                      <a:pt x="838" y="647"/>
                    </a:lnTo>
                    <a:lnTo>
                      <a:pt x="838" y="667"/>
                    </a:lnTo>
                    <a:lnTo>
                      <a:pt x="838" y="685"/>
                    </a:lnTo>
                    <a:lnTo>
                      <a:pt x="838" y="695"/>
                    </a:lnTo>
                    <a:lnTo>
                      <a:pt x="857" y="724"/>
                    </a:lnTo>
                    <a:lnTo>
                      <a:pt x="867" y="752"/>
                    </a:lnTo>
                    <a:lnTo>
                      <a:pt x="876" y="752"/>
                    </a:lnTo>
                    <a:lnTo>
                      <a:pt x="886" y="752"/>
                    </a:lnTo>
                    <a:lnTo>
                      <a:pt x="895" y="742"/>
                    </a:lnTo>
                    <a:lnTo>
                      <a:pt x="905" y="724"/>
                    </a:lnTo>
                    <a:lnTo>
                      <a:pt x="914" y="714"/>
                    </a:lnTo>
                    <a:lnTo>
                      <a:pt x="924" y="705"/>
                    </a:lnTo>
                    <a:lnTo>
                      <a:pt x="934" y="695"/>
                    </a:lnTo>
                    <a:lnTo>
                      <a:pt x="934" y="685"/>
                    </a:lnTo>
                    <a:lnTo>
                      <a:pt x="943" y="676"/>
                    </a:lnTo>
                    <a:lnTo>
                      <a:pt x="952" y="676"/>
                    </a:lnTo>
                    <a:lnTo>
                      <a:pt x="962" y="676"/>
                    </a:lnTo>
                    <a:lnTo>
                      <a:pt x="1048" y="647"/>
                    </a:lnTo>
                    <a:lnTo>
                      <a:pt x="1057" y="647"/>
                    </a:lnTo>
                    <a:lnTo>
                      <a:pt x="1067" y="657"/>
                    </a:lnTo>
                    <a:lnTo>
                      <a:pt x="1095" y="657"/>
                    </a:lnTo>
                    <a:lnTo>
                      <a:pt x="1114" y="667"/>
                    </a:lnTo>
                    <a:lnTo>
                      <a:pt x="1124" y="667"/>
                    </a:lnTo>
                    <a:lnTo>
                      <a:pt x="1124" y="676"/>
                    </a:lnTo>
                    <a:lnTo>
                      <a:pt x="1134" y="685"/>
                    </a:lnTo>
                    <a:lnTo>
                      <a:pt x="1162" y="695"/>
                    </a:lnTo>
                    <a:lnTo>
                      <a:pt x="1172" y="705"/>
                    </a:lnTo>
                    <a:lnTo>
                      <a:pt x="1191" y="714"/>
                    </a:lnTo>
                    <a:lnTo>
                      <a:pt x="1191" y="733"/>
                    </a:lnTo>
                    <a:lnTo>
                      <a:pt x="1191" y="752"/>
                    </a:lnTo>
                    <a:lnTo>
                      <a:pt x="1191" y="771"/>
                    </a:lnTo>
                    <a:lnTo>
                      <a:pt x="1200" y="781"/>
                    </a:lnTo>
                    <a:lnTo>
                      <a:pt x="1219" y="800"/>
                    </a:lnTo>
                    <a:lnTo>
                      <a:pt x="1257" y="828"/>
                    </a:lnTo>
                    <a:lnTo>
                      <a:pt x="1267" y="847"/>
                    </a:lnTo>
                    <a:lnTo>
                      <a:pt x="1257" y="866"/>
                    </a:lnTo>
                    <a:lnTo>
                      <a:pt x="1248" y="895"/>
                    </a:lnTo>
                    <a:lnTo>
                      <a:pt x="1238" y="905"/>
                    </a:lnTo>
                    <a:lnTo>
                      <a:pt x="1219" y="914"/>
                    </a:lnTo>
                    <a:lnTo>
                      <a:pt x="1210" y="923"/>
                    </a:lnTo>
                    <a:lnTo>
                      <a:pt x="1152" y="943"/>
                    </a:lnTo>
                    <a:lnTo>
                      <a:pt x="1124" y="962"/>
                    </a:lnTo>
                    <a:lnTo>
                      <a:pt x="1114" y="962"/>
                    </a:lnTo>
                    <a:lnTo>
                      <a:pt x="1067" y="962"/>
                    </a:lnTo>
                    <a:lnTo>
                      <a:pt x="1057" y="962"/>
                    </a:lnTo>
                    <a:lnTo>
                      <a:pt x="1029" y="971"/>
                    </a:lnTo>
                    <a:lnTo>
                      <a:pt x="1019" y="981"/>
                    </a:lnTo>
                    <a:lnTo>
                      <a:pt x="1010" y="981"/>
                    </a:lnTo>
                    <a:lnTo>
                      <a:pt x="1010" y="990"/>
                    </a:lnTo>
                    <a:lnTo>
                      <a:pt x="1000" y="1009"/>
                    </a:lnTo>
                    <a:lnTo>
                      <a:pt x="1000" y="1019"/>
                    </a:lnTo>
                    <a:lnTo>
                      <a:pt x="991" y="1038"/>
                    </a:lnTo>
                    <a:lnTo>
                      <a:pt x="1000" y="1076"/>
                    </a:lnTo>
                    <a:lnTo>
                      <a:pt x="991" y="1143"/>
                    </a:lnTo>
                    <a:lnTo>
                      <a:pt x="991" y="1162"/>
                    </a:lnTo>
                    <a:lnTo>
                      <a:pt x="991" y="1171"/>
                    </a:lnTo>
                    <a:lnTo>
                      <a:pt x="991" y="1181"/>
                    </a:lnTo>
                    <a:lnTo>
                      <a:pt x="991" y="1190"/>
                    </a:lnTo>
                    <a:lnTo>
                      <a:pt x="1010" y="1209"/>
                    </a:lnTo>
                    <a:lnTo>
                      <a:pt x="1019" y="1228"/>
                    </a:lnTo>
                    <a:lnTo>
                      <a:pt x="1067" y="1314"/>
                    </a:lnTo>
                    <a:lnTo>
                      <a:pt x="1076" y="1343"/>
                    </a:lnTo>
                    <a:lnTo>
                      <a:pt x="1086" y="1371"/>
                    </a:lnTo>
                    <a:lnTo>
                      <a:pt x="1095" y="1409"/>
                    </a:lnTo>
                    <a:lnTo>
                      <a:pt x="1095" y="1428"/>
                    </a:lnTo>
                    <a:lnTo>
                      <a:pt x="1095" y="1438"/>
                    </a:lnTo>
                    <a:lnTo>
                      <a:pt x="1086" y="1447"/>
                    </a:lnTo>
                    <a:lnTo>
                      <a:pt x="1086" y="1457"/>
                    </a:lnTo>
                    <a:lnTo>
                      <a:pt x="1086" y="1467"/>
                    </a:lnTo>
                    <a:lnTo>
                      <a:pt x="1095" y="1485"/>
                    </a:lnTo>
                    <a:lnTo>
                      <a:pt x="1105" y="1514"/>
                    </a:lnTo>
                    <a:lnTo>
                      <a:pt x="1124" y="1543"/>
                    </a:lnTo>
                    <a:lnTo>
                      <a:pt x="1086" y="1543"/>
                    </a:lnTo>
                    <a:lnTo>
                      <a:pt x="1067" y="1543"/>
                    </a:lnTo>
                    <a:lnTo>
                      <a:pt x="1048" y="1552"/>
                    </a:lnTo>
                    <a:lnTo>
                      <a:pt x="1000" y="1581"/>
                    </a:lnTo>
                    <a:lnTo>
                      <a:pt x="981" y="1600"/>
                    </a:lnTo>
                    <a:lnTo>
                      <a:pt x="962" y="1609"/>
                    </a:lnTo>
                    <a:lnTo>
                      <a:pt x="952" y="1628"/>
                    </a:lnTo>
                    <a:lnTo>
                      <a:pt x="934" y="1647"/>
                    </a:lnTo>
                    <a:lnTo>
                      <a:pt x="914" y="1657"/>
                    </a:lnTo>
                    <a:lnTo>
                      <a:pt x="905" y="1657"/>
                    </a:lnTo>
                    <a:lnTo>
                      <a:pt x="895" y="1647"/>
                    </a:lnTo>
                    <a:lnTo>
                      <a:pt x="886" y="1638"/>
                    </a:lnTo>
                    <a:lnTo>
                      <a:pt x="876" y="1628"/>
                    </a:lnTo>
                    <a:lnTo>
                      <a:pt x="781" y="1609"/>
                    </a:lnTo>
                    <a:lnTo>
                      <a:pt x="762" y="1600"/>
                    </a:lnTo>
                    <a:lnTo>
                      <a:pt x="753" y="1600"/>
                    </a:lnTo>
                    <a:lnTo>
                      <a:pt x="753" y="1590"/>
                    </a:lnTo>
                    <a:lnTo>
                      <a:pt x="753" y="1581"/>
                    </a:lnTo>
                    <a:lnTo>
                      <a:pt x="753" y="1571"/>
                    </a:lnTo>
                    <a:lnTo>
                      <a:pt x="762" y="1562"/>
                    </a:lnTo>
                    <a:lnTo>
                      <a:pt x="762" y="1552"/>
                    </a:lnTo>
                    <a:lnTo>
                      <a:pt x="762" y="1543"/>
                    </a:lnTo>
                    <a:lnTo>
                      <a:pt x="762" y="1533"/>
                    </a:lnTo>
                    <a:lnTo>
                      <a:pt x="753" y="1524"/>
                    </a:lnTo>
                    <a:lnTo>
                      <a:pt x="724" y="1495"/>
                    </a:lnTo>
                    <a:lnTo>
                      <a:pt x="705" y="1485"/>
                    </a:lnTo>
                    <a:lnTo>
                      <a:pt x="714" y="1467"/>
                    </a:lnTo>
                    <a:lnTo>
                      <a:pt x="724" y="1438"/>
                    </a:lnTo>
                    <a:lnTo>
                      <a:pt x="724" y="1409"/>
                    </a:lnTo>
                    <a:lnTo>
                      <a:pt x="724" y="1390"/>
                    </a:lnTo>
                    <a:lnTo>
                      <a:pt x="705" y="1333"/>
                    </a:lnTo>
                    <a:lnTo>
                      <a:pt x="686" y="1276"/>
                    </a:lnTo>
                    <a:lnTo>
                      <a:pt x="676" y="1257"/>
                    </a:lnTo>
                    <a:lnTo>
                      <a:pt x="657" y="1247"/>
                    </a:lnTo>
                    <a:lnTo>
                      <a:pt x="638" y="1257"/>
                    </a:lnTo>
                    <a:lnTo>
                      <a:pt x="610" y="1266"/>
                    </a:lnTo>
                    <a:lnTo>
                      <a:pt x="600" y="1266"/>
                    </a:lnTo>
                    <a:lnTo>
                      <a:pt x="591" y="1266"/>
                    </a:lnTo>
                    <a:lnTo>
                      <a:pt x="581" y="1257"/>
                    </a:lnTo>
                    <a:lnTo>
                      <a:pt x="543" y="1219"/>
                    </a:lnTo>
                    <a:lnTo>
                      <a:pt x="543" y="1200"/>
                    </a:lnTo>
                    <a:lnTo>
                      <a:pt x="533" y="1171"/>
                    </a:lnTo>
                    <a:lnTo>
                      <a:pt x="524" y="1162"/>
                    </a:lnTo>
                    <a:lnTo>
                      <a:pt x="515" y="1152"/>
                    </a:lnTo>
                    <a:lnTo>
                      <a:pt x="495" y="1124"/>
                    </a:lnTo>
                    <a:lnTo>
                      <a:pt x="486" y="1076"/>
                    </a:lnTo>
                    <a:lnTo>
                      <a:pt x="486" y="1048"/>
                    </a:lnTo>
                    <a:lnTo>
                      <a:pt x="486" y="1038"/>
                    </a:lnTo>
                    <a:lnTo>
                      <a:pt x="438" y="1000"/>
                    </a:lnTo>
                    <a:lnTo>
                      <a:pt x="438" y="990"/>
                    </a:lnTo>
                    <a:lnTo>
                      <a:pt x="429" y="981"/>
                    </a:lnTo>
                    <a:lnTo>
                      <a:pt x="419" y="981"/>
                    </a:lnTo>
                    <a:lnTo>
                      <a:pt x="400" y="952"/>
                    </a:lnTo>
                    <a:lnTo>
                      <a:pt x="400" y="943"/>
                    </a:lnTo>
                    <a:lnTo>
                      <a:pt x="372" y="943"/>
                    </a:lnTo>
                    <a:lnTo>
                      <a:pt x="352" y="923"/>
                    </a:lnTo>
                    <a:lnTo>
                      <a:pt x="333" y="923"/>
                    </a:lnTo>
                    <a:lnTo>
                      <a:pt x="314" y="905"/>
                    </a:lnTo>
                    <a:lnTo>
                      <a:pt x="305" y="885"/>
                    </a:lnTo>
                    <a:lnTo>
                      <a:pt x="305" y="857"/>
                    </a:lnTo>
                    <a:lnTo>
                      <a:pt x="305" y="847"/>
                    </a:lnTo>
                    <a:lnTo>
                      <a:pt x="314" y="838"/>
                    </a:lnTo>
                    <a:lnTo>
                      <a:pt x="314" y="828"/>
                    </a:lnTo>
                    <a:lnTo>
                      <a:pt x="314" y="809"/>
                    </a:lnTo>
                    <a:lnTo>
                      <a:pt x="314" y="800"/>
                    </a:lnTo>
                    <a:lnTo>
                      <a:pt x="305" y="790"/>
                    </a:lnTo>
                    <a:lnTo>
                      <a:pt x="305" y="781"/>
                    </a:lnTo>
                    <a:lnTo>
                      <a:pt x="276" y="771"/>
                    </a:lnTo>
                    <a:lnTo>
                      <a:pt x="257" y="752"/>
                    </a:lnTo>
                    <a:lnTo>
                      <a:pt x="238" y="724"/>
                    </a:lnTo>
                    <a:lnTo>
                      <a:pt x="238" y="705"/>
                    </a:lnTo>
                    <a:lnTo>
                      <a:pt x="219" y="685"/>
                    </a:lnTo>
                    <a:lnTo>
                      <a:pt x="238" y="667"/>
                    </a:lnTo>
                    <a:lnTo>
                      <a:pt x="229" y="647"/>
                    </a:lnTo>
                    <a:lnTo>
                      <a:pt x="210" y="619"/>
                    </a:lnTo>
                    <a:lnTo>
                      <a:pt x="210" y="600"/>
                    </a:lnTo>
                    <a:lnTo>
                      <a:pt x="210" y="581"/>
                    </a:lnTo>
                    <a:lnTo>
                      <a:pt x="210" y="562"/>
                    </a:lnTo>
                    <a:lnTo>
                      <a:pt x="200" y="562"/>
                    </a:lnTo>
                    <a:lnTo>
                      <a:pt x="181" y="571"/>
                    </a:lnTo>
                    <a:lnTo>
                      <a:pt x="172" y="562"/>
                    </a:lnTo>
                    <a:lnTo>
                      <a:pt x="191" y="543"/>
                    </a:lnTo>
                    <a:lnTo>
                      <a:pt x="200" y="533"/>
                    </a:lnTo>
                    <a:lnTo>
                      <a:pt x="191" y="524"/>
                    </a:lnTo>
                    <a:lnTo>
                      <a:pt x="181" y="524"/>
                    </a:lnTo>
                    <a:lnTo>
                      <a:pt x="162" y="524"/>
                    </a:lnTo>
                    <a:lnTo>
                      <a:pt x="152" y="514"/>
                    </a:lnTo>
                    <a:lnTo>
                      <a:pt x="134" y="495"/>
                    </a:lnTo>
                    <a:lnTo>
                      <a:pt x="162" y="495"/>
                    </a:lnTo>
                    <a:lnTo>
                      <a:pt x="172" y="495"/>
                    </a:lnTo>
                    <a:lnTo>
                      <a:pt x="181" y="495"/>
                    </a:lnTo>
                    <a:lnTo>
                      <a:pt x="162" y="486"/>
                    </a:lnTo>
                    <a:lnTo>
                      <a:pt x="152" y="486"/>
                    </a:lnTo>
                    <a:lnTo>
                      <a:pt x="134" y="486"/>
                    </a:lnTo>
                    <a:lnTo>
                      <a:pt x="134" y="476"/>
                    </a:lnTo>
                    <a:lnTo>
                      <a:pt x="143" y="466"/>
                    </a:lnTo>
                    <a:lnTo>
                      <a:pt x="143" y="457"/>
                    </a:lnTo>
                    <a:lnTo>
                      <a:pt x="152" y="447"/>
                    </a:lnTo>
                    <a:lnTo>
                      <a:pt x="162" y="438"/>
                    </a:lnTo>
                    <a:lnTo>
                      <a:pt x="172" y="438"/>
                    </a:lnTo>
                    <a:lnTo>
                      <a:pt x="172" y="428"/>
                    </a:lnTo>
                    <a:lnTo>
                      <a:pt x="172" y="419"/>
                    </a:lnTo>
                    <a:lnTo>
                      <a:pt x="172" y="400"/>
                    </a:lnTo>
                    <a:lnTo>
                      <a:pt x="162" y="390"/>
                    </a:lnTo>
                    <a:lnTo>
                      <a:pt x="152" y="381"/>
                    </a:lnTo>
                    <a:lnTo>
                      <a:pt x="143" y="371"/>
                    </a:lnTo>
                    <a:lnTo>
                      <a:pt x="143" y="362"/>
                    </a:lnTo>
                    <a:lnTo>
                      <a:pt x="134" y="352"/>
                    </a:lnTo>
                    <a:lnTo>
                      <a:pt x="134" y="362"/>
                    </a:lnTo>
                    <a:lnTo>
                      <a:pt x="114" y="362"/>
                    </a:lnTo>
                    <a:lnTo>
                      <a:pt x="105" y="352"/>
                    </a:lnTo>
                    <a:lnTo>
                      <a:pt x="114" y="333"/>
                    </a:lnTo>
                    <a:lnTo>
                      <a:pt x="134" y="314"/>
                    </a:lnTo>
                    <a:lnTo>
                      <a:pt x="143" y="295"/>
                    </a:lnTo>
                    <a:lnTo>
                      <a:pt x="105" y="295"/>
                    </a:lnTo>
                    <a:lnTo>
                      <a:pt x="124" y="286"/>
                    </a:lnTo>
                    <a:lnTo>
                      <a:pt x="134" y="266"/>
                    </a:lnTo>
                    <a:lnTo>
                      <a:pt x="134" y="257"/>
                    </a:lnTo>
                    <a:lnTo>
                      <a:pt x="105" y="209"/>
                    </a:lnTo>
                    <a:lnTo>
                      <a:pt x="105" y="200"/>
                    </a:lnTo>
                    <a:lnTo>
                      <a:pt x="95" y="209"/>
                    </a:lnTo>
                    <a:lnTo>
                      <a:pt x="86" y="219"/>
                    </a:lnTo>
                    <a:lnTo>
                      <a:pt x="67" y="238"/>
                    </a:lnTo>
                    <a:lnTo>
                      <a:pt x="57" y="333"/>
                    </a:lnTo>
                    <a:lnTo>
                      <a:pt x="48" y="352"/>
                    </a:lnTo>
                    <a:lnTo>
                      <a:pt x="48" y="333"/>
                    </a:lnTo>
                    <a:lnTo>
                      <a:pt x="29" y="333"/>
                    </a:lnTo>
                    <a:lnTo>
                      <a:pt x="19" y="333"/>
                    </a:lnTo>
                    <a:lnTo>
                      <a:pt x="29" y="304"/>
                    </a:lnTo>
                    <a:lnTo>
                      <a:pt x="19" y="304"/>
                    </a:lnTo>
                    <a:lnTo>
                      <a:pt x="10" y="304"/>
                    </a:lnTo>
                    <a:lnTo>
                      <a:pt x="0" y="295"/>
                    </a:lnTo>
                    <a:lnTo>
                      <a:pt x="10" y="286"/>
                    </a:lnTo>
                    <a:lnTo>
                      <a:pt x="10" y="266"/>
                    </a:lnTo>
                    <a:lnTo>
                      <a:pt x="0" y="248"/>
                    </a:lnTo>
                    <a:lnTo>
                      <a:pt x="0" y="219"/>
                    </a:lnTo>
                    <a:lnTo>
                      <a:pt x="0" y="200"/>
                    </a:lnTo>
                    <a:lnTo>
                      <a:pt x="10" y="190"/>
                    </a:lnTo>
                    <a:lnTo>
                      <a:pt x="19" y="181"/>
                    </a:lnTo>
                    <a:lnTo>
                      <a:pt x="29" y="171"/>
                    </a:lnTo>
                    <a:lnTo>
                      <a:pt x="19" y="162"/>
                    </a:lnTo>
                    <a:lnTo>
                      <a:pt x="0" y="152"/>
                    </a:lnTo>
                    <a:lnTo>
                      <a:pt x="10" y="152"/>
                    </a:lnTo>
                    <a:lnTo>
                      <a:pt x="19" y="143"/>
                    </a:lnTo>
                    <a:lnTo>
                      <a:pt x="0" y="123"/>
                    </a:lnTo>
                    <a:lnTo>
                      <a:pt x="10" y="105"/>
                    </a:lnTo>
                    <a:lnTo>
                      <a:pt x="10" y="47"/>
                    </a:lnTo>
                    <a:lnTo>
                      <a:pt x="38" y="38"/>
                    </a:lnTo>
                    <a:lnTo>
                      <a:pt x="114" y="57"/>
                    </a:lnTo>
                    <a:lnTo>
                      <a:pt x="172" y="47"/>
                    </a:lnTo>
                    <a:lnTo>
                      <a:pt x="276" y="0"/>
                    </a:lnTo>
                    <a:lnTo>
                      <a:pt x="295" y="47"/>
                    </a:lnTo>
                    <a:lnTo>
                      <a:pt x="305" y="66"/>
                    </a:lnTo>
                    <a:lnTo>
                      <a:pt x="305" y="85"/>
                    </a:lnTo>
                    <a:lnTo>
                      <a:pt x="295" y="105"/>
                    </a:lnTo>
                    <a:lnTo>
                      <a:pt x="295" y="143"/>
                    </a:lnTo>
                    <a:lnTo>
                      <a:pt x="295" y="152"/>
                    </a:lnTo>
                    <a:lnTo>
                      <a:pt x="305" y="171"/>
                    </a:lnTo>
                    <a:lnTo>
                      <a:pt x="324" y="190"/>
                    </a:lnTo>
                    <a:lnTo>
                      <a:pt x="343" y="209"/>
                    </a:lnTo>
                    <a:lnTo>
                      <a:pt x="352" y="228"/>
                    </a:lnTo>
                    <a:lnTo>
                      <a:pt x="362" y="238"/>
                    </a:lnTo>
                    <a:lnTo>
                      <a:pt x="362" y="248"/>
                    </a:lnTo>
                    <a:lnTo>
                      <a:pt x="362" y="257"/>
                    </a:lnTo>
                    <a:lnTo>
                      <a:pt x="352" y="276"/>
                    </a:lnTo>
                    <a:lnTo>
                      <a:pt x="343" y="295"/>
                    </a:lnTo>
                    <a:lnTo>
                      <a:pt x="343" y="304"/>
                    </a:lnTo>
                    <a:lnTo>
                      <a:pt x="343" y="324"/>
                    </a:lnTo>
                    <a:lnTo>
                      <a:pt x="352" y="343"/>
                    </a:lnTo>
                    <a:lnTo>
                      <a:pt x="372" y="409"/>
                    </a:lnTo>
                    <a:lnTo>
                      <a:pt x="381" y="419"/>
                    </a:lnTo>
                    <a:lnTo>
                      <a:pt x="390" y="428"/>
                    </a:lnTo>
                    <a:lnTo>
                      <a:pt x="410" y="428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13" name="Freeform 19">
                <a:extLst>
                  <a:ext uri="{FF2B5EF4-FFF2-40B4-BE49-F238E27FC236}">
                    <a16:creationId xmlns:a16="http://schemas.microsoft.com/office/drawing/2014/main" id="{586566D4-9FBA-4146-AFFF-EBB2DC52C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2700" y="6497638"/>
                <a:ext cx="315913" cy="703262"/>
              </a:xfrm>
              <a:custGeom>
                <a:avLst/>
                <a:gdLst>
                  <a:gd name="T0" fmla="*/ 305119 w 878"/>
                  <a:gd name="T1" fmla="*/ 6842 h 1953"/>
                  <a:gd name="T2" fmla="*/ 281011 w 878"/>
                  <a:gd name="T3" fmla="*/ 17284 h 1953"/>
                  <a:gd name="T4" fmla="*/ 298282 w 878"/>
                  <a:gd name="T5" fmla="*/ 199132 h 1953"/>
                  <a:gd name="T6" fmla="*/ 281011 w 878"/>
                  <a:gd name="T7" fmla="*/ 195531 h 1953"/>
                  <a:gd name="T8" fmla="*/ 256904 w 878"/>
                  <a:gd name="T9" fmla="*/ 199132 h 1953"/>
                  <a:gd name="T10" fmla="*/ 246830 w 878"/>
                  <a:gd name="T11" fmla="*/ 212815 h 1953"/>
                  <a:gd name="T12" fmla="*/ 236395 w 878"/>
                  <a:gd name="T13" fmla="*/ 233340 h 1953"/>
                  <a:gd name="T14" fmla="*/ 256904 w 878"/>
                  <a:gd name="T15" fmla="*/ 260707 h 1953"/>
                  <a:gd name="T16" fmla="*/ 267339 w 878"/>
                  <a:gd name="T17" fmla="*/ 236581 h 1953"/>
                  <a:gd name="T18" fmla="*/ 284610 w 878"/>
                  <a:gd name="T19" fmla="*/ 216056 h 1953"/>
                  <a:gd name="T20" fmla="*/ 311955 w 878"/>
                  <a:gd name="T21" fmla="*/ 209214 h 1953"/>
                  <a:gd name="T22" fmla="*/ 239993 w 878"/>
                  <a:gd name="T23" fmla="*/ 250265 h 1953"/>
                  <a:gd name="T24" fmla="*/ 229559 w 878"/>
                  <a:gd name="T25" fmla="*/ 236581 h 1953"/>
                  <a:gd name="T26" fmla="*/ 215886 w 878"/>
                  <a:gd name="T27" fmla="*/ 233340 h 1953"/>
                  <a:gd name="T28" fmla="*/ 202213 w 878"/>
                  <a:gd name="T29" fmla="*/ 236581 h 1953"/>
                  <a:gd name="T30" fmla="*/ 188540 w 878"/>
                  <a:gd name="T31" fmla="*/ 229739 h 1953"/>
                  <a:gd name="T32" fmla="*/ 188540 w 878"/>
                  <a:gd name="T33" fmla="*/ 250265 h 1953"/>
                  <a:gd name="T34" fmla="*/ 174868 w 878"/>
                  <a:gd name="T35" fmla="*/ 263948 h 1953"/>
                  <a:gd name="T36" fmla="*/ 168031 w 878"/>
                  <a:gd name="T37" fmla="*/ 253866 h 1953"/>
                  <a:gd name="T38" fmla="*/ 168031 w 878"/>
                  <a:gd name="T39" fmla="*/ 233340 h 1953"/>
                  <a:gd name="T40" fmla="*/ 147522 w 878"/>
                  <a:gd name="T41" fmla="*/ 229739 h 1953"/>
                  <a:gd name="T42" fmla="*/ 130251 w 878"/>
                  <a:gd name="T43" fmla="*/ 257467 h 1953"/>
                  <a:gd name="T44" fmla="*/ 119817 w 878"/>
                  <a:gd name="T45" fmla="*/ 267549 h 1953"/>
                  <a:gd name="T46" fmla="*/ 92471 w 878"/>
                  <a:gd name="T47" fmla="*/ 281233 h 1953"/>
                  <a:gd name="T48" fmla="*/ 3598 w 878"/>
                  <a:gd name="T49" fmla="*/ 422029 h 1953"/>
                  <a:gd name="T50" fmla="*/ 10434 w 878"/>
                  <a:gd name="T51" fmla="*/ 459839 h 1953"/>
                  <a:gd name="T52" fmla="*/ 13673 w 878"/>
                  <a:gd name="T53" fmla="*/ 476763 h 1953"/>
                  <a:gd name="T54" fmla="*/ 17271 w 878"/>
                  <a:gd name="T55" fmla="*/ 490447 h 1953"/>
                  <a:gd name="T56" fmla="*/ 3598 w 878"/>
                  <a:gd name="T57" fmla="*/ 521415 h 1953"/>
                  <a:gd name="T58" fmla="*/ 20509 w 878"/>
                  <a:gd name="T59" fmla="*/ 593434 h 1953"/>
                  <a:gd name="T60" fmla="*/ 27346 w 878"/>
                  <a:gd name="T61" fmla="*/ 607117 h 1953"/>
                  <a:gd name="T62" fmla="*/ 24107 w 878"/>
                  <a:gd name="T63" fmla="*/ 627642 h 1953"/>
                  <a:gd name="T64" fmla="*/ 41378 w 878"/>
                  <a:gd name="T65" fmla="*/ 620801 h 1953"/>
                  <a:gd name="T66" fmla="*/ 41378 w 878"/>
                  <a:gd name="T67" fmla="*/ 641326 h 1953"/>
                  <a:gd name="T68" fmla="*/ 27346 w 878"/>
                  <a:gd name="T69" fmla="*/ 658610 h 1953"/>
                  <a:gd name="T70" fmla="*/ 17271 w 878"/>
                  <a:gd name="T71" fmla="*/ 702902 h 1953"/>
                  <a:gd name="T72" fmla="*/ 55051 w 878"/>
                  <a:gd name="T73" fmla="*/ 675535 h 1953"/>
                  <a:gd name="T74" fmla="*/ 61887 w 878"/>
                  <a:gd name="T75" fmla="*/ 658610 h 1953"/>
                  <a:gd name="T76" fmla="*/ 61887 w 878"/>
                  <a:gd name="T77" fmla="*/ 644927 h 1953"/>
                  <a:gd name="T78" fmla="*/ 89233 w 878"/>
                  <a:gd name="T79" fmla="*/ 600275 h 1953"/>
                  <a:gd name="T80" fmla="*/ 116578 w 878"/>
                  <a:gd name="T81" fmla="*/ 569307 h 1953"/>
                  <a:gd name="T82" fmla="*/ 116578 w 878"/>
                  <a:gd name="T83" fmla="*/ 562466 h 1953"/>
                  <a:gd name="T84" fmla="*/ 154358 w 878"/>
                  <a:gd name="T85" fmla="*/ 531498 h 1953"/>
                  <a:gd name="T86" fmla="*/ 147522 w 878"/>
                  <a:gd name="T87" fmla="*/ 514573 h 1953"/>
                  <a:gd name="T88" fmla="*/ 178466 w 878"/>
                  <a:gd name="T89" fmla="*/ 483605 h 1953"/>
                  <a:gd name="T90" fmla="*/ 195377 w 878"/>
                  <a:gd name="T91" fmla="*/ 476763 h 1953"/>
                  <a:gd name="T92" fmla="*/ 209049 w 878"/>
                  <a:gd name="T93" fmla="*/ 476763 h 1953"/>
                  <a:gd name="T94" fmla="*/ 205811 w 878"/>
                  <a:gd name="T95" fmla="*/ 456238 h 1953"/>
                  <a:gd name="T96" fmla="*/ 195377 w 878"/>
                  <a:gd name="T97" fmla="*/ 456238 h 1953"/>
                  <a:gd name="T98" fmla="*/ 178466 w 878"/>
                  <a:gd name="T99" fmla="*/ 438954 h 1953"/>
                  <a:gd name="T100" fmla="*/ 171269 w 878"/>
                  <a:gd name="T101" fmla="*/ 428871 h 1953"/>
                  <a:gd name="T102" fmla="*/ 174868 w 878"/>
                  <a:gd name="T103" fmla="*/ 404745 h 1953"/>
                  <a:gd name="T104" fmla="*/ 181704 w 878"/>
                  <a:gd name="T105" fmla="*/ 373777 h 1953"/>
                  <a:gd name="T106" fmla="*/ 171269 w 878"/>
                  <a:gd name="T107" fmla="*/ 363694 h 1953"/>
                  <a:gd name="T108" fmla="*/ 181704 w 878"/>
                  <a:gd name="T109" fmla="*/ 325884 h 1953"/>
                  <a:gd name="T110" fmla="*/ 181704 w 878"/>
                  <a:gd name="T111" fmla="*/ 315442 h 1953"/>
                  <a:gd name="T112" fmla="*/ 202213 w 878"/>
                  <a:gd name="T113" fmla="*/ 319043 h 1953"/>
                  <a:gd name="T114" fmla="*/ 212648 w 878"/>
                  <a:gd name="T115" fmla="*/ 301758 h 1953"/>
                  <a:gd name="T116" fmla="*/ 222722 w 878"/>
                  <a:gd name="T117" fmla="*/ 298517 h 1953"/>
                  <a:gd name="T118" fmla="*/ 246830 w 878"/>
                  <a:gd name="T119" fmla="*/ 267549 h 195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78" h="1953">
                    <a:moveTo>
                      <a:pt x="810" y="67"/>
                    </a:moveTo>
                    <a:lnTo>
                      <a:pt x="838" y="57"/>
                    </a:lnTo>
                    <a:lnTo>
                      <a:pt x="867" y="29"/>
                    </a:lnTo>
                    <a:lnTo>
                      <a:pt x="848" y="19"/>
                    </a:lnTo>
                    <a:lnTo>
                      <a:pt x="810" y="10"/>
                    </a:lnTo>
                    <a:lnTo>
                      <a:pt x="791" y="0"/>
                    </a:lnTo>
                    <a:lnTo>
                      <a:pt x="762" y="0"/>
                    </a:lnTo>
                    <a:lnTo>
                      <a:pt x="781" y="48"/>
                    </a:lnTo>
                    <a:lnTo>
                      <a:pt x="810" y="67"/>
                    </a:lnTo>
                    <a:close/>
                    <a:moveTo>
                      <a:pt x="857" y="562"/>
                    </a:moveTo>
                    <a:lnTo>
                      <a:pt x="848" y="553"/>
                    </a:lnTo>
                    <a:lnTo>
                      <a:pt x="829" y="553"/>
                    </a:lnTo>
                    <a:lnTo>
                      <a:pt x="800" y="562"/>
                    </a:lnTo>
                    <a:lnTo>
                      <a:pt x="791" y="562"/>
                    </a:lnTo>
                    <a:lnTo>
                      <a:pt x="791" y="533"/>
                    </a:lnTo>
                    <a:lnTo>
                      <a:pt x="781" y="543"/>
                    </a:lnTo>
                    <a:lnTo>
                      <a:pt x="762" y="543"/>
                    </a:lnTo>
                    <a:lnTo>
                      <a:pt x="752" y="543"/>
                    </a:lnTo>
                    <a:lnTo>
                      <a:pt x="743" y="553"/>
                    </a:lnTo>
                    <a:lnTo>
                      <a:pt x="714" y="553"/>
                    </a:lnTo>
                    <a:lnTo>
                      <a:pt x="705" y="553"/>
                    </a:lnTo>
                    <a:lnTo>
                      <a:pt x="695" y="562"/>
                    </a:lnTo>
                    <a:lnTo>
                      <a:pt x="686" y="581"/>
                    </a:lnTo>
                    <a:lnTo>
                      <a:pt x="686" y="591"/>
                    </a:lnTo>
                    <a:lnTo>
                      <a:pt x="686" y="600"/>
                    </a:lnTo>
                    <a:lnTo>
                      <a:pt x="667" y="629"/>
                    </a:lnTo>
                    <a:lnTo>
                      <a:pt x="657" y="638"/>
                    </a:lnTo>
                    <a:lnTo>
                      <a:pt x="657" y="648"/>
                    </a:lnTo>
                    <a:lnTo>
                      <a:pt x="686" y="695"/>
                    </a:lnTo>
                    <a:lnTo>
                      <a:pt x="695" y="715"/>
                    </a:lnTo>
                    <a:lnTo>
                      <a:pt x="705" y="724"/>
                    </a:lnTo>
                    <a:lnTo>
                      <a:pt x="714" y="724"/>
                    </a:lnTo>
                    <a:lnTo>
                      <a:pt x="724" y="724"/>
                    </a:lnTo>
                    <a:lnTo>
                      <a:pt x="743" y="686"/>
                    </a:lnTo>
                    <a:lnTo>
                      <a:pt x="752" y="667"/>
                    </a:lnTo>
                    <a:lnTo>
                      <a:pt x="743" y="657"/>
                    </a:lnTo>
                    <a:lnTo>
                      <a:pt x="734" y="648"/>
                    </a:lnTo>
                    <a:lnTo>
                      <a:pt x="752" y="619"/>
                    </a:lnTo>
                    <a:lnTo>
                      <a:pt x="781" y="610"/>
                    </a:lnTo>
                    <a:lnTo>
                      <a:pt x="791" y="600"/>
                    </a:lnTo>
                    <a:lnTo>
                      <a:pt x="810" y="591"/>
                    </a:lnTo>
                    <a:lnTo>
                      <a:pt x="838" y="600"/>
                    </a:lnTo>
                    <a:lnTo>
                      <a:pt x="857" y="581"/>
                    </a:lnTo>
                    <a:lnTo>
                      <a:pt x="867" y="581"/>
                    </a:lnTo>
                    <a:lnTo>
                      <a:pt x="877" y="572"/>
                    </a:lnTo>
                    <a:lnTo>
                      <a:pt x="857" y="562"/>
                    </a:lnTo>
                    <a:close/>
                    <a:moveTo>
                      <a:pt x="667" y="705"/>
                    </a:moveTo>
                    <a:lnTo>
                      <a:pt x="667" y="695"/>
                    </a:lnTo>
                    <a:lnTo>
                      <a:pt x="648" y="695"/>
                    </a:lnTo>
                    <a:lnTo>
                      <a:pt x="648" y="686"/>
                    </a:lnTo>
                    <a:lnTo>
                      <a:pt x="638" y="667"/>
                    </a:lnTo>
                    <a:lnTo>
                      <a:pt x="638" y="657"/>
                    </a:lnTo>
                    <a:lnTo>
                      <a:pt x="638" y="648"/>
                    </a:lnTo>
                    <a:lnTo>
                      <a:pt x="629" y="638"/>
                    </a:lnTo>
                    <a:lnTo>
                      <a:pt x="619" y="638"/>
                    </a:lnTo>
                    <a:lnTo>
                      <a:pt x="600" y="648"/>
                    </a:lnTo>
                    <a:lnTo>
                      <a:pt x="591" y="657"/>
                    </a:lnTo>
                    <a:lnTo>
                      <a:pt x="591" y="667"/>
                    </a:lnTo>
                    <a:lnTo>
                      <a:pt x="572" y="676"/>
                    </a:lnTo>
                    <a:lnTo>
                      <a:pt x="562" y="657"/>
                    </a:lnTo>
                    <a:lnTo>
                      <a:pt x="572" y="638"/>
                    </a:lnTo>
                    <a:lnTo>
                      <a:pt x="572" y="629"/>
                    </a:lnTo>
                    <a:lnTo>
                      <a:pt x="534" y="638"/>
                    </a:lnTo>
                    <a:lnTo>
                      <a:pt x="524" y="638"/>
                    </a:lnTo>
                    <a:lnTo>
                      <a:pt x="524" y="648"/>
                    </a:lnTo>
                    <a:lnTo>
                      <a:pt x="524" y="657"/>
                    </a:lnTo>
                    <a:lnTo>
                      <a:pt x="534" y="667"/>
                    </a:lnTo>
                    <a:lnTo>
                      <a:pt x="524" y="695"/>
                    </a:lnTo>
                    <a:lnTo>
                      <a:pt x="514" y="705"/>
                    </a:lnTo>
                    <a:lnTo>
                      <a:pt x="505" y="724"/>
                    </a:lnTo>
                    <a:lnTo>
                      <a:pt x="496" y="753"/>
                    </a:lnTo>
                    <a:lnTo>
                      <a:pt x="486" y="733"/>
                    </a:lnTo>
                    <a:lnTo>
                      <a:pt x="476" y="724"/>
                    </a:lnTo>
                    <a:lnTo>
                      <a:pt x="476" y="715"/>
                    </a:lnTo>
                    <a:lnTo>
                      <a:pt x="476" y="705"/>
                    </a:lnTo>
                    <a:lnTo>
                      <a:pt x="467" y="705"/>
                    </a:lnTo>
                    <a:lnTo>
                      <a:pt x="467" y="695"/>
                    </a:lnTo>
                    <a:lnTo>
                      <a:pt x="467" y="686"/>
                    </a:lnTo>
                    <a:lnTo>
                      <a:pt x="476" y="676"/>
                    </a:lnTo>
                    <a:lnTo>
                      <a:pt x="467" y="648"/>
                    </a:lnTo>
                    <a:lnTo>
                      <a:pt x="457" y="629"/>
                    </a:lnTo>
                    <a:lnTo>
                      <a:pt x="438" y="629"/>
                    </a:lnTo>
                    <a:lnTo>
                      <a:pt x="419" y="629"/>
                    </a:lnTo>
                    <a:lnTo>
                      <a:pt x="410" y="638"/>
                    </a:lnTo>
                    <a:lnTo>
                      <a:pt x="391" y="657"/>
                    </a:lnTo>
                    <a:lnTo>
                      <a:pt x="381" y="676"/>
                    </a:lnTo>
                    <a:lnTo>
                      <a:pt x="371" y="695"/>
                    </a:lnTo>
                    <a:lnTo>
                      <a:pt x="362" y="715"/>
                    </a:lnTo>
                    <a:lnTo>
                      <a:pt x="362" y="733"/>
                    </a:lnTo>
                    <a:lnTo>
                      <a:pt x="362" y="743"/>
                    </a:lnTo>
                    <a:lnTo>
                      <a:pt x="353" y="743"/>
                    </a:lnTo>
                    <a:lnTo>
                      <a:pt x="333" y="743"/>
                    </a:lnTo>
                    <a:lnTo>
                      <a:pt x="324" y="743"/>
                    </a:lnTo>
                    <a:lnTo>
                      <a:pt x="314" y="733"/>
                    </a:lnTo>
                    <a:lnTo>
                      <a:pt x="286" y="753"/>
                    </a:lnTo>
                    <a:lnTo>
                      <a:pt x="257" y="781"/>
                    </a:lnTo>
                    <a:lnTo>
                      <a:pt x="162" y="953"/>
                    </a:lnTo>
                    <a:lnTo>
                      <a:pt x="48" y="1086"/>
                    </a:lnTo>
                    <a:lnTo>
                      <a:pt x="19" y="1124"/>
                    </a:lnTo>
                    <a:lnTo>
                      <a:pt x="10" y="1172"/>
                    </a:lnTo>
                    <a:lnTo>
                      <a:pt x="10" y="1200"/>
                    </a:lnTo>
                    <a:lnTo>
                      <a:pt x="19" y="1229"/>
                    </a:lnTo>
                    <a:lnTo>
                      <a:pt x="19" y="1257"/>
                    </a:lnTo>
                    <a:lnTo>
                      <a:pt x="29" y="1277"/>
                    </a:lnTo>
                    <a:lnTo>
                      <a:pt x="29" y="1295"/>
                    </a:lnTo>
                    <a:lnTo>
                      <a:pt x="29" y="1305"/>
                    </a:lnTo>
                    <a:lnTo>
                      <a:pt x="38" y="1315"/>
                    </a:lnTo>
                    <a:lnTo>
                      <a:pt x="38" y="1324"/>
                    </a:lnTo>
                    <a:lnTo>
                      <a:pt x="48" y="1333"/>
                    </a:lnTo>
                    <a:lnTo>
                      <a:pt x="57" y="1333"/>
                    </a:lnTo>
                    <a:lnTo>
                      <a:pt x="57" y="1343"/>
                    </a:lnTo>
                    <a:lnTo>
                      <a:pt x="48" y="1362"/>
                    </a:lnTo>
                    <a:lnTo>
                      <a:pt x="48" y="1381"/>
                    </a:lnTo>
                    <a:lnTo>
                      <a:pt x="48" y="1400"/>
                    </a:lnTo>
                    <a:lnTo>
                      <a:pt x="38" y="1429"/>
                    </a:lnTo>
                    <a:lnTo>
                      <a:pt x="10" y="1448"/>
                    </a:lnTo>
                    <a:lnTo>
                      <a:pt x="0" y="1476"/>
                    </a:lnTo>
                    <a:lnTo>
                      <a:pt x="0" y="1495"/>
                    </a:lnTo>
                    <a:lnTo>
                      <a:pt x="38" y="1533"/>
                    </a:lnTo>
                    <a:lnTo>
                      <a:pt x="57" y="1648"/>
                    </a:lnTo>
                    <a:lnTo>
                      <a:pt x="86" y="1657"/>
                    </a:lnTo>
                    <a:lnTo>
                      <a:pt x="86" y="1667"/>
                    </a:lnTo>
                    <a:lnTo>
                      <a:pt x="86" y="1676"/>
                    </a:lnTo>
                    <a:lnTo>
                      <a:pt x="76" y="1686"/>
                    </a:lnTo>
                    <a:lnTo>
                      <a:pt x="86" y="1696"/>
                    </a:lnTo>
                    <a:lnTo>
                      <a:pt x="86" y="1714"/>
                    </a:lnTo>
                    <a:lnTo>
                      <a:pt x="76" y="1734"/>
                    </a:lnTo>
                    <a:lnTo>
                      <a:pt x="67" y="1743"/>
                    </a:lnTo>
                    <a:lnTo>
                      <a:pt x="67" y="1753"/>
                    </a:lnTo>
                    <a:lnTo>
                      <a:pt x="86" y="1753"/>
                    </a:lnTo>
                    <a:lnTo>
                      <a:pt x="105" y="1743"/>
                    </a:lnTo>
                    <a:lnTo>
                      <a:pt x="115" y="1724"/>
                    </a:lnTo>
                    <a:lnTo>
                      <a:pt x="133" y="1714"/>
                    </a:lnTo>
                    <a:lnTo>
                      <a:pt x="124" y="1734"/>
                    </a:lnTo>
                    <a:lnTo>
                      <a:pt x="124" y="1762"/>
                    </a:lnTo>
                    <a:lnTo>
                      <a:pt x="115" y="1781"/>
                    </a:lnTo>
                    <a:lnTo>
                      <a:pt x="105" y="1791"/>
                    </a:lnTo>
                    <a:lnTo>
                      <a:pt x="76" y="1800"/>
                    </a:lnTo>
                    <a:lnTo>
                      <a:pt x="67" y="1810"/>
                    </a:lnTo>
                    <a:lnTo>
                      <a:pt x="76" y="1829"/>
                    </a:lnTo>
                    <a:lnTo>
                      <a:pt x="76" y="1838"/>
                    </a:lnTo>
                    <a:lnTo>
                      <a:pt x="76" y="1848"/>
                    </a:lnTo>
                    <a:lnTo>
                      <a:pt x="29" y="1934"/>
                    </a:lnTo>
                    <a:lnTo>
                      <a:pt x="48" y="1952"/>
                    </a:lnTo>
                    <a:lnTo>
                      <a:pt x="76" y="1943"/>
                    </a:lnTo>
                    <a:lnTo>
                      <a:pt x="143" y="1914"/>
                    </a:lnTo>
                    <a:lnTo>
                      <a:pt x="153" y="1905"/>
                    </a:lnTo>
                    <a:lnTo>
                      <a:pt x="153" y="1876"/>
                    </a:lnTo>
                    <a:lnTo>
                      <a:pt x="162" y="1867"/>
                    </a:lnTo>
                    <a:lnTo>
                      <a:pt x="181" y="1848"/>
                    </a:lnTo>
                    <a:lnTo>
                      <a:pt x="172" y="1838"/>
                    </a:lnTo>
                    <a:lnTo>
                      <a:pt x="172" y="1829"/>
                    </a:lnTo>
                    <a:lnTo>
                      <a:pt x="210" y="1829"/>
                    </a:lnTo>
                    <a:lnTo>
                      <a:pt x="191" y="1819"/>
                    </a:lnTo>
                    <a:lnTo>
                      <a:pt x="172" y="1810"/>
                    </a:lnTo>
                    <a:lnTo>
                      <a:pt x="172" y="1791"/>
                    </a:lnTo>
                    <a:lnTo>
                      <a:pt x="172" y="1724"/>
                    </a:lnTo>
                    <a:lnTo>
                      <a:pt x="181" y="1714"/>
                    </a:lnTo>
                    <a:lnTo>
                      <a:pt x="238" y="1686"/>
                    </a:lnTo>
                    <a:lnTo>
                      <a:pt x="248" y="1667"/>
                    </a:lnTo>
                    <a:lnTo>
                      <a:pt x="200" y="1667"/>
                    </a:lnTo>
                    <a:lnTo>
                      <a:pt x="219" y="1648"/>
                    </a:lnTo>
                    <a:lnTo>
                      <a:pt x="238" y="1638"/>
                    </a:lnTo>
                    <a:lnTo>
                      <a:pt x="324" y="1581"/>
                    </a:lnTo>
                    <a:lnTo>
                      <a:pt x="333" y="1581"/>
                    </a:lnTo>
                    <a:lnTo>
                      <a:pt x="333" y="1572"/>
                    </a:lnTo>
                    <a:lnTo>
                      <a:pt x="324" y="1572"/>
                    </a:lnTo>
                    <a:lnTo>
                      <a:pt x="324" y="1562"/>
                    </a:lnTo>
                    <a:lnTo>
                      <a:pt x="343" y="1553"/>
                    </a:lnTo>
                    <a:lnTo>
                      <a:pt x="410" y="1533"/>
                    </a:lnTo>
                    <a:lnTo>
                      <a:pt x="429" y="1524"/>
                    </a:lnTo>
                    <a:lnTo>
                      <a:pt x="429" y="1476"/>
                    </a:lnTo>
                    <a:lnTo>
                      <a:pt x="410" y="1476"/>
                    </a:lnTo>
                    <a:lnTo>
                      <a:pt x="400" y="1476"/>
                    </a:lnTo>
                    <a:lnTo>
                      <a:pt x="400" y="1448"/>
                    </a:lnTo>
                    <a:lnTo>
                      <a:pt x="410" y="1429"/>
                    </a:lnTo>
                    <a:lnTo>
                      <a:pt x="438" y="1410"/>
                    </a:lnTo>
                    <a:lnTo>
                      <a:pt x="448" y="1381"/>
                    </a:lnTo>
                    <a:lnTo>
                      <a:pt x="476" y="1362"/>
                    </a:lnTo>
                    <a:lnTo>
                      <a:pt x="496" y="1343"/>
                    </a:lnTo>
                    <a:lnTo>
                      <a:pt x="514" y="1343"/>
                    </a:lnTo>
                    <a:lnTo>
                      <a:pt x="524" y="1333"/>
                    </a:lnTo>
                    <a:lnTo>
                      <a:pt x="534" y="1324"/>
                    </a:lnTo>
                    <a:lnTo>
                      <a:pt x="543" y="1324"/>
                    </a:lnTo>
                    <a:lnTo>
                      <a:pt x="543" y="1333"/>
                    </a:lnTo>
                    <a:lnTo>
                      <a:pt x="553" y="1333"/>
                    </a:lnTo>
                    <a:lnTo>
                      <a:pt x="572" y="1333"/>
                    </a:lnTo>
                    <a:lnTo>
                      <a:pt x="581" y="1324"/>
                    </a:lnTo>
                    <a:lnTo>
                      <a:pt x="581" y="1305"/>
                    </a:lnTo>
                    <a:lnTo>
                      <a:pt x="581" y="1295"/>
                    </a:lnTo>
                    <a:lnTo>
                      <a:pt x="581" y="1277"/>
                    </a:lnTo>
                    <a:lnTo>
                      <a:pt x="572" y="1267"/>
                    </a:lnTo>
                    <a:lnTo>
                      <a:pt x="562" y="1257"/>
                    </a:lnTo>
                    <a:lnTo>
                      <a:pt x="553" y="1248"/>
                    </a:lnTo>
                    <a:lnTo>
                      <a:pt x="543" y="1257"/>
                    </a:lnTo>
                    <a:lnTo>
                      <a:pt x="543" y="1267"/>
                    </a:lnTo>
                    <a:lnTo>
                      <a:pt x="514" y="1267"/>
                    </a:lnTo>
                    <a:lnTo>
                      <a:pt x="486" y="1248"/>
                    </a:lnTo>
                    <a:lnTo>
                      <a:pt x="496" y="1229"/>
                    </a:lnTo>
                    <a:lnTo>
                      <a:pt x="496" y="1219"/>
                    </a:lnTo>
                    <a:lnTo>
                      <a:pt x="486" y="1229"/>
                    </a:lnTo>
                    <a:lnTo>
                      <a:pt x="476" y="1219"/>
                    </a:lnTo>
                    <a:lnTo>
                      <a:pt x="467" y="1210"/>
                    </a:lnTo>
                    <a:lnTo>
                      <a:pt x="476" y="1191"/>
                    </a:lnTo>
                    <a:lnTo>
                      <a:pt x="467" y="1172"/>
                    </a:lnTo>
                    <a:lnTo>
                      <a:pt x="467" y="1152"/>
                    </a:lnTo>
                    <a:lnTo>
                      <a:pt x="476" y="1134"/>
                    </a:lnTo>
                    <a:lnTo>
                      <a:pt x="486" y="1124"/>
                    </a:lnTo>
                    <a:lnTo>
                      <a:pt x="486" y="1095"/>
                    </a:lnTo>
                    <a:lnTo>
                      <a:pt x="486" y="1086"/>
                    </a:lnTo>
                    <a:lnTo>
                      <a:pt x="496" y="1067"/>
                    </a:lnTo>
                    <a:lnTo>
                      <a:pt x="505" y="1038"/>
                    </a:lnTo>
                    <a:lnTo>
                      <a:pt x="467" y="1038"/>
                    </a:lnTo>
                    <a:lnTo>
                      <a:pt x="467" y="1029"/>
                    </a:lnTo>
                    <a:lnTo>
                      <a:pt x="467" y="1019"/>
                    </a:lnTo>
                    <a:lnTo>
                      <a:pt x="476" y="1010"/>
                    </a:lnTo>
                    <a:lnTo>
                      <a:pt x="476" y="1000"/>
                    </a:lnTo>
                    <a:lnTo>
                      <a:pt x="476" y="981"/>
                    </a:lnTo>
                    <a:lnTo>
                      <a:pt x="496" y="953"/>
                    </a:lnTo>
                    <a:lnTo>
                      <a:pt x="505" y="905"/>
                    </a:lnTo>
                    <a:lnTo>
                      <a:pt x="496" y="896"/>
                    </a:lnTo>
                    <a:lnTo>
                      <a:pt x="496" y="886"/>
                    </a:lnTo>
                    <a:lnTo>
                      <a:pt x="496" y="876"/>
                    </a:lnTo>
                    <a:lnTo>
                      <a:pt x="505" y="876"/>
                    </a:lnTo>
                    <a:lnTo>
                      <a:pt x="514" y="876"/>
                    </a:lnTo>
                    <a:lnTo>
                      <a:pt x="534" y="886"/>
                    </a:lnTo>
                    <a:lnTo>
                      <a:pt x="543" y="886"/>
                    </a:lnTo>
                    <a:lnTo>
                      <a:pt x="562" y="886"/>
                    </a:lnTo>
                    <a:lnTo>
                      <a:pt x="591" y="886"/>
                    </a:lnTo>
                    <a:lnTo>
                      <a:pt x="591" y="867"/>
                    </a:lnTo>
                    <a:lnTo>
                      <a:pt x="591" y="848"/>
                    </a:lnTo>
                    <a:lnTo>
                      <a:pt x="591" y="838"/>
                    </a:lnTo>
                    <a:lnTo>
                      <a:pt x="600" y="829"/>
                    </a:lnTo>
                    <a:lnTo>
                      <a:pt x="600" y="810"/>
                    </a:lnTo>
                    <a:lnTo>
                      <a:pt x="610" y="819"/>
                    </a:lnTo>
                    <a:lnTo>
                      <a:pt x="619" y="829"/>
                    </a:lnTo>
                    <a:lnTo>
                      <a:pt x="629" y="781"/>
                    </a:lnTo>
                    <a:lnTo>
                      <a:pt x="648" y="762"/>
                    </a:lnTo>
                    <a:lnTo>
                      <a:pt x="695" y="753"/>
                    </a:lnTo>
                    <a:lnTo>
                      <a:pt x="686" y="743"/>
                    </a:lnTo>
                    <a:lnTo>
                      <a:pt x="667" y="705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14" name="Freeform 20">
                <a:extLst>
                  <a:ext uri="{FF2B5EF4-FFF2-40B4-BE49-F238E27FC236}">
                    <a16:creationId xmlns:a16="http://schemas.microsoft.com/office/drawing/2014/main" id="{D88B0E01-5073-814E-9814-1BF338B08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3538" y="4460875"/>
                <a:ext cx="771525" cy="1135063"/>
              </a:xfrm>
              <a:custGeom>
                <a:avLst/>
                <a:gdLst>
                  <a:gd name="T0" fmla="*/ 757491 w 2144"/>
                  <a:gd name="T1" fmla="*/ 154438 h 3153"/>
                  <a:gd name="T2" fmla="*/ 757491 w 2144"/>
                  <a:gd name="T3" fmla="*/ 191877 h 3153"/>
                  <a:gd name="T4" fmla="*/ 733381 w 2144"/>
                  <a:gd name="T5" fmla="*/ 215997 h 3153"/>
                  <a:gd name="T6" fmla="*/ 733381 w 2144"/>
                  <a:gd name="T7" fmla="*/ 253796 h 3153"/>
                  <a:gd name="T8" fmla="*/ 726543 w 2144"/>
                  <a:gd name="T9" fmla="*/ 270716 h 3153"/>
                  <a:gd name="T10" fmla="*/ 726543 w 2144"/>
                  <a:gd name="T11" fmla="*/ 287996 h 3153"/>
                  <a:gd name="T12" fmla="*/ 733381 w 2144"/>
                  <a:gd name="T13" fmla="*/ 301675 h 3153"/>
                  <a:gd name="T14" fmla="*/ 740218 w 2144"/>
                  <a:gd name="T15" fmla="*/ 342715 h 3153"/>
                  <a:gd name="T16" fmla="*/ 771165 w 2144"/>
                  <a:gd name="T17" fmla="*/ 359995 h 3153"/>
                  <a:gd name="T18" fmla="*/ 753892 w 2144"/>
                  <a:gd name="T19" fmla="*/ 390954 h 3153"/>
                  <a:gd name="T20" fmla="*/ 726543 w 2144"/>
                  <a:gd name="T21" fmla="*/ 356755 h 3153"/>
                  <a:gd name="T22" fmla="*/ 675084 w 2144"/>
                  <a:gd name="T23" fmla="*/ 342715 h 3153"/>
                  <a:gd name="T24" fmla="*/ 688759 w 2144"/>
                  <a:gd name="T25" fmla="*/ 376914 h 3153"/>
                  <a:gd name="T26" fmla="*/ 664649 w 2144"/>
                  <a:gd name="T27" fmla="*/ 390954 h 3153"/>
                  <a:gd name="T28" fmla="*/ 661410 w 2144"/>
                  <a:gd name="T29" fmla="*/ 401034 h 3153"/>
                  <a:gd name="T30" fmla="*/ 661410 w 2144"/>
                  <a:gd name="T31" fmla="*/ 425154 h 3153"/>
                  <a:gd name="T32" fmla="*/ 671846 w 2144"/>
                  <a:gd name="T33" fmla="*/ 445673 h 3153"/>
                  <a:gd name="T34" fmla="*/ 681922 w 2144"/>
                  <a:gd name="T35" fmla="*/ 462953 h 3153"/>
                  <a:gd name="T36" fmla="*/ 681922 w 2144"/>
                  <a:gd name="T37" fmla="*/ 493553 h 3153"/>
                  <a:gd name="T38" fmla="*/ 695596 w 2144"/>
                  <a:gd name="T39" fmla="*/ 493553 h 3153"/>
                  <a:gd name="T40" fmla="*/ 678323 w 2144"/>
                  <a:gd name="T41" fmla="*/ 500393 h 3153"/>
                  <a:gd name="T42" fmla="*/ 675084 w 2144"/>
                  <a:gd name="T43" fmla="*/ 531352 h 3153"/>
                  <a:gd name="T44" fmla="*/ 678323 w 2144"/>
                  <a:gd name="T45" fmla="*/ 551872 h 3153"/>
                  <a:gd name="T46" fmla="*/ 675084 w 2144"/>
                  <a:gd name="T47" fmla="*/ 558712 h 3153"/>
                  <a:gd name="T48" fmla="*/ 688759 w 2144"/>
                  <a:gd name="T49" fmla="*/ 589671 h 3153"/>
                  <a:gd name="T50" fmla="*/ 685520 w 2144"/>
                  <a:gd name="T51" fmla="*/ 641150 h 3153"/>
                  <a:gd name="T52" fmla="*/ 685520 w 2144"/>
                  <a:gd name="T53" fmla="*/ 668510 h 3153"/>
                  <a:gd name="T54" fmla="*/ 685520 w 2144"/>
                  <a:gd name="T55" fmla="*/ 685790 h 3153"/>
                  <a:gd name="T56" fmla="*/ 678323 w 2144"/>
                  <a:gd name="T57" fmla="*/ 716389 h 3153"/>
                  <a:gd name="T58" fmla="*/ 678323 w 2144"/>
                  <a:gd name="T59" fmla="*/ 750949 h 3153"/>
                  <a:gd name="T60" fmla="*/ 692357 w 2144"/>
                  <a:gd name="T61" fmla="*/ 774708 h 3153"/>
                  <a:gd name="T62" fmla="*/ 706032 w 2144"/>
                  <a:gd name="T63" fmla="*/ 809268 h 3153"/>
                  <a:gd name="T64" fmla="*/ 712869 w 2144"/>
                  <a:gd name="T65" fmla="*/ 829788 h 3153"/>
                  <a:gd name="T66" fmla="*/ 722945 w 2144"/>
                  <a:gd name="T67" fmla="*/ 853547 h 3153"/>
                  <a:gd name="T68" fmla="*/ 685520 w 2144"/>
                  <a:gd name="T69" fmla="*/ 884507 h 3153"/>
                  <a:gd name="T70" fmla="*/ 719706 w 2144"/>
                  <a:gd name="T71" fmla="*/ 894947 h 3153"/>
                  <a:gd name="T72" fmla="*/ 736619 w 2144"/>
                  <a:gd name="T73" fmla="*/ 922306 h 3153"/>
                  <a:gd name="T74" fmla="*/ 695596 w 2144"/>
                  <a:gd name="T75" fmla="*/ 1083584 h 3153"/>
                  <a:gd name="T76" fmla="*/ 644137 w 2144"/>
                  <a:gd name="T77" fmla="*/ 1090064 h 3153"/>
                  <a:gd name="T78" fmla="*/ 620387 w 2144"/>
                  <a:gd name="T79" fmla="*/ 1104103 h 3153"/>
                  <a:gd name="T80" fmla="*/ 565329 w 2144"/>
                  <a:gd name="T81" fmla="*/ 1124623 h 3153"/>
                  <a:gd name="T82" fmla="*/ 524306 w 2144"/>
                  <a:gd name="T83" fmla="*/ 1059464 h 3153"/>
                  <a:gd name="T84" fmla="*/ 462411 w 2144"/>
                  <a:gd name="T85" fmla="*/ 983865 h 3153"/>
                  <a:gd name="T86" fmla="*/ 438661 w 2144"/>
                  <a:gd name="T87" fmla="*/ 935986 h 3153"/>
                  <a:gd name="T88" fmla="*/ 486521 w 2144"/>
                  <a:gd name="T89" fmla="*/ 857147 h 3153"/>
                  <a:gd name="T90" fmla="*/ 452335 w 2144"/>
                  <a:gd name="T91" fmla="*/ 781548 h 3153"/>
                  <a:gd name="T92" fmla="*/ 335743 w 2144"/>
                  <a:gd name="T93" fmla="*/ 692630 h 3153"/>
                  <a:gd name="T94" fmla="*/ 304796 w 2144"/>
                  <a:gd name="T95" fmla="*/ 610191 h 3153"/>
                  <a:gd name="T96" fmla="*/ 171290 w 2144"/>
                  <a:gd name="T97" fmla="*/ 452513 h 3153"/>
                  <a:gd name="T98" fmla="*/ 51099 w 2144"/>
                  <a:gd name="T99" fmla="*/ 448913 h 3153"/>
                  <a:gd name="T100" fmla="*/ 51099 w 2144"/>
                  <a:gd name="T101" fmla="*/ 263876 h 3153"/>
                  <a:gd name="T102" fmla="*/ 92482 w 2144"/>
                  <a:gd name="T103" fmla="*/ 301675 h 3153"/>
                  <a:gd name="T104" fmla="*/ 133505 w 2144"/>
                  <a:gd name="T105" fmla="*/ 270716 h 3153"/>
                  <a:gd name="T106" fmla="*/ 164453 w 2144"/>
                  <a:gd name="T107" fmla="*/ 250196 h 3153"/>
                  <a:gd name="T108" fmla="*/ 167692 w 2144"/>
                  <a:gd name="T109" fmla="*/ 191877 h 3153"/>
                  <a:gd name="T110" fmla="*/ 229586 w 2144"/>
                  <a:gd name="T111" fmla="*/ 65159 h 3153"/>
                  <a:gd name="T112" fmla="*/ 640898 w 2144"/>
                  <a:gd name="T113" fmla="*/ 96119 h 315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144" h="3153">
                    <a:moveTo>
                      <a:pt x="2133" y="314"/>
                    </a:moveTo>
                    <a:lnTo>
                      <a:pt x="2133" y="314"/>
                    </a:lnTo>
                    <a:lnTo>
                      <a:pt x="2114" y="343"/>
                    </a:lnTo>
                    <a:lnTo>
                      <a:pt x="2114" y="362"/>
                    </a:lnTo>
                    <a:lnTo>
                      <a:pt x="2114" y="390"/>
                    </a:lnTo>
                    <a:lnTo>
                      <a:pt x="2114" y="409"/>
                    </a:lnTo>
                    <a:lnTo>
                      <a:pt x="2105" y="429"/>
                    </a:lnTo>
                    <a:lnTo>
                      <a:pt x="2095" y="438"/>
                    </a:lnTo>
                    <a:lnTo>
                      <a:pt x="2105" y="447"/>
                    </a:lnTo>
                    <a:lnTo>
                      <a:pt x="2105" y="467"/>
                    </a:lnTo>
                    <a:lnTo>
                      <a:pt x="2076" y="495"/>
                    </a:lnTo>
                    <a:lnTo>
                      <a:pt x="2085" y="505"/>
                    </a:lnTo>
                    <a:lnTo>
                      <a:pt x="2095" y="524"/>
                    </a:lnTo>
                    <a:lnTo>
                      <a:pt x="2105" y="533"/>
                    </a:lnTo>
                    <a:lnTo>
                      <a:pt x="2095" y="543"/>
                    </a:lnTo>
                    <a:lnTo>
                      <a:pt x="2057" y="543"/>
                    </a:lnTo>
                    <a:lnTo>
                      <a:pt x="2057" y="552"/>
                    </a:lnTo>
                    <a:lnTo>
                      <a:pt x="2047" y="562"/>
                    </a:lnTo>
                    <a:lnTo>
                      <a:pt x="2047" y="581"/>
                    </a:lnTo>
                    <a:lnTo>
                      <a:pt x="2047" y="600"/>
                    </a:lnTo>
                    <a:lnTo>
                      <a:pt x="2038" y="600"/>
                    </a:lnTo>
                    <a:lnTo>
                      <a:pt x="2028" y="610"/>
                    </a:lnTo>
                    <a:lnTo>
                      <a:pt x="2019" y="619"/>
                    </a:lnTo>
                    <a:lnTo>
                      <a:pt x="2019" y="638"/>
                    </a:lnTo>
                    <a:lnTo>
                      <a:pt x="2019" y="657"/>
                    </a:lnTo>
                    <a:lnTo>
                      <a:pt x="2019" y="676"/>
                    </a:lnTo>
                    <a:lnTo>
                      <a:pt x="2028" y="695"/>
                    </a:lnTo>
                    <a:lnTo>
                      <a:pt x="2038" y="705"/>
                    </a:lnTo>
                    <a:lnTo>
                      <a:pt x="2028" y="724"/>
                    </a:lnTo>
                    <a:lnTo>
                      <a:pt x="2019" y="724"/>
                    </a:lnTo>
                    <a:lnTo>
                      <a:pt x="2019" y="733"/>
                    </a:lnTo>
                    <a:lnTo>
                      <a:pt x="2019" y="743"/>
                    </a:lnTo>
                    <a:lnTo>
                      <a:pt x="2019" y="752"/>
                    </a:lnTo>
                    <a:lnTo>
                      <a:pt x="2028" y="762"/>
                    </a:lnTo>
                    <a:lnTo>
                      <a:pt x="2028" y="771"/>
                    </a:lnTo>
                    <a:lnTo>
                      <a:pt x="2019" y="781"/>
                    </a:lnTo>
                    <a:lnTo>
                      <a:pt x="2019" y="790"/>
                    </a:lnTo>
                    <a:lnTo>
                      <a:pt x="2019" y="800"/>
                    </a:lnTo>
                    <a:lnTo>
                      <a:pt x="2019" y="809"/>
                    </a:lnTo>
                    <a:lnTo>
                      <a:pt x="2028" y="819"/>
                    </a:lnTo>
                    <a:lnTo>
                      <a:pt x="2066" y="809"/>
                    </a:lnTo>
                    <a:lnTo>
                      <a:pt x="2057" y="819"/>
                    </a:lnTo>
                    <a:lnTo>
                      <a:pt x="2057" y="828"/>
                    </a:lnTo>
                    <a:lnTo>
                      <a:pt x="2047" y="838"/>
                    </a:lnTo>
                    <a:lnTo>
                      <a:pt x="2038" y="838"/>
                    </a:lnTo>
                    <a:lnTo>
                      <a:pt x="2038" y="848"/>
                    </a:lnTo>
                    <a:lnTo>
                      <a:pt x="2047" y="857"/>
                    </a:lnTo>
                    <a:lnTo>
                      <a:pt x="2057" y="876"/>
                    </a:lnTo>
                    <a:lnTo>
                      <a:pt x="2047" y="895"/>
                    </a:lnTo>
                    <a:lnTo>
                      <a:pt x="2047" y="914"/>
                    </a:lnTo>
                    <a:lnTo>
                      <a:pt x="2057" y="943"/>
                    </a:lnTo>
                    <a:lnTo>
                      <a:pt x="2057" y="952"/>
                    </a:lnTo>
                    <a:lnTo>
                      <a:pt x="2095" y="943"/>
                    </a:lnTo>
                    <a:lnTo>
                      <a:pt x="2105" y="933"/>
                    </a:lnTo>
                    <a:lnTo>
                      <a:pt x="2114" y="933"/>
                    </a:lnTo>
                    <a:lnTo>
                      <a:pt x="2133" y="952"/>
                    </a:lnTo>
                    <a:lnTo>
                      <a:pt x="2143" y="962"/>
                    </a:lnTo>
                    <a:lnTo>
                      <a:pt x="2143" y="981"/>
                    </a:lnTo>
                    <a:lnTo>
                      <a:pt x="2143" y="1000"/>
                    </a:lnTo>
                    <a:lnTo>
                      <a:pt x="2143" y="1019"/>
                    </a:lnTo>
                    <a:lnTo>
                      <a:pt x="2133" y="1038"/>
                    </a:lnTo>
                    <a:lnTo>
                      <a:pt x="2133" y="1057"/>
                    </a:lnTo>
                    <a:lnTo>
                      <a:pt x="2123" y="1086"/>
                    </a:lnTo>
                    <a:lnTo>
                      <a:pt x="2114" y="1095"/>
                    </a:lnTo>
                    <a:lnTo>
                      <a:pt x="2105" y="1095"/>
                    </a:lnTo>
                    <a:lnTo>
                      <a:pt x="2095" y="1086"/>
                    </a:lnTo>
                    <a:lnTo>
                      <a:pt x="2085" y="1076"/>
                    </a:lnTo>
                    <a:lnTo>
                      <a:pt x="2076" y="1057"/>
                    </a:lnTo>
                    <a:lnTo>
                      <a:pt x="2047" y="1000"/>
                    </a:lnTo>
                    <a:lnTo>
                      <a:pt x="2028" y="971"/>
                    </a:lnTo>
                    <a:lnTo>
                      <a:pt x="2009" y="962"/>
                    </a:lnTo>
                    <a:lnTo>
                      <a:pt x="2009" y="981"/>
                    </a:lnTo>
                    <a:lnTo>
                      <a:pt x="2019" y="991"/>
                    </a:lnTo>
                    <a:lnTo>
                      <a:pt x="2028" y="1019"/>
                    </a:lnTo>
                    <a:lnTo>
                      <a:pt x="2000" y="1009"/>
                    </a:lnTo>
                    <a:lnTo>
                      <a:pt x="1990" y="1000"/>
                    </a:lnTo>
                    <a:lnTo>
                      <a:pt x="1990" y="981"/>
                    </a:lnTo>
                    <a:lnTo>
                      <a:pt x="1962" y="952"/>
                    </a:lnTo>
                    <a:lnTo>
                      <a:pt x="1933" y="943"/>
                    </a:lnTo>
                    <a:lnTo>
                      <a:pt x="1876" y="952"/>
                    </a:lnTo>
                    <a:lnTo>
                      <a:pt x="1885" y="962"/>
                    </a:lnTo>
                    <a:lnTo>
                      <a:pt x="1895" y="971"/>
                    </a:lnTo>
                    <a:lnTo>
                      <a:pt x="1914" y="971"/>
                    </a:lnTo>
                    <a:lnTo>
                      <a:pt x="1971" y="1000"/>
                    </a:lnTo>
                    <a:lnTo>
                      <a:pt x="1962" y="1029"/>
                    </a:lnTo>
                    <a:lnTo>
                      <a:pt x="1943" y="1038"/>
                    </a:lnTo>
                    <a:lnTo>
                      <a:pt x="1914" y="1047"/>
                    </a:lnTo>
                    <a:lnTo>
                      <a:pt x="1895" y="1047"/>
                    </a:lnTo>
                    <a:lnTo>
                      <a:pt x="1895" y="1057"/>
                    </a:lnTo>
                    <a:lnTo>
                      <a:pt x="1905" y="1067"/>
                    </a:lnTo>
                    <a:lnTo>
                      <a:pt x="1914" y="1076"/>
                    </a:lnTo>
                    <a:lnTo>
                      <a:pt x="1895" y="1086"/>
                    </a:lnTo>
                    <a:lnTo>
                      <a:pt x="1857" y="1067"/>
                    </a:lnTo>
                    <a:lnTo>
                      <a:pt x="1847" y="1086"/>
                    </a:lnTo>
                    <a:lnTo>
                      <a:pt x="1933" y="1105"/>
                    </a:lnTo>
                    <a:lnTo>
                      <a:pt x="1952" y="1124"/>
                    </a:lnTo>
                    <a:lnTo>
                      <a:pt x="1933" y="1133"/>
                    </a:lnTo>
                    <a:lnTo>
                      <a:pt x="1924" y="1124"/>
                    </a:lnTo>
                    <a:lnTo>
                      <a:pt x="1895" y="1114"/>
                    </a:lnTo>
                    <a:lnTo>
                      <a:pt x="1885" y="1105"/>
                    </a:lnTo>
                    <a:lnTo>
                      <a:pt x="1838" y="1114"/>
                    </a:lnTo>
                    <a:lnTo>
                      <a:pt x="1838" y="1124"/>
                    </a:lnTo>
                    <a:lnTo>
                      <a:pt x="1857" y="1124"/>
                    </a:lnTo>
                    <a:lnTo>
                      <a:pt x="1876" y="1124"/>
                    </a:lnTo>
                    <a:lnTo>
                      <a:pt x="1876" y="1143"/>
                    </a:lnTo>
                    <a:lnTo>
                      <a:pt x="1847" y="1162"/>
                    </a:lnTo>
                    <a:lnTo>
                      <a:pt x="1819" y="1162"/>
                    </a:lnTo>
                    <a:lnTo>
                      <a:pt x="1838" y="1181"/>
                    </a:lnTo>
                    <a:lnTo>
                      <a:pt x="1905" y="1190"/>
                    </a:lnTo>
                    <a:lnTo>
                      <a:pt x="1905" y="1200"/>
                    </a:lnTo>
                    <a:lnTo>
                      <a:pt x="1838" y="1200"/>
                    </a:lnTo>
                    <a:lnTo>
                      <a:pt x="1838" y="1209"/>
                    </a:lnTo>
                    <a:lnTo>
                      <a:pt x="1838" y="1219"/>
                    </a:lnTo>
                    <a:lnTo>
                      <a:pt x="1857" y="1219"/>
                    </a:lnTo>
                    <a:lnTo>
                      <a:pt x="1867" y="1238"/>
                    </a:lnTo>
                    <a:lnTo>
                      <a:pt x="1885" y="1238"/>
                    </a:lnTo>
                    <a:lnTo>
                      <a:pt x="1895" y="1247"/>
                    </a:lnTo>
                    <a:lnTo>
                      <a:pt x="1895" y="1257"/>
                    </a:lnTo>
                    <a:lnTo>
                      <a:pt x="1867" y="1257"/>
                    </a:lnTo>
                    <a:lnTo>
                      <a:pt x="1867" y="1267"/>
                    </a:lnTo>
                    <a:lnTo>
                      <a:pt x="1895" y="1276"/>
                    </a:lnTo>
                    <a:lnTo>
                      <a:pt x="1895" y="1286"/>
                    </a:lnTo>
                    <a:lnTo>
                      <a:pt x="1905" y="1305"/>
                    </a:lnTo>
                    <a:lnTo>
                      <a:pt x="1895" y="1314"/>
                    </a:lnTo>
                    <a:lnTo>
                      <a:pt x="1895" y="1324"/>
                    </a:lnTo>
                    <a:lnTo>
                      <a:pt x="1885" y="1333"/>
                    </a:lnTo>
                    <a:lnTo>
                      <a:pt x="1885" y="1343"/>
                    </a:lnTo>
                    <a:lnTo>
                      <a:pt x="1895" y="1362"/>
                    </a:lnTo>
                    <a:lnTo>
                      <a:pt x="1895" y="1371"/>
                    </a:lnTo>
                    <a:lnTo>
                      <a:pt x="1905" y="1371"/>
                    </a:lnTo>
                    <a:lnTo>
                      <a:pt x="1914" y="1371"/>
                    </a:lnTo>
                    <a:lnTo>
                      <a:pt x="1924" y="1362"/>
                    </a:lnTo>
                    <a:lnTo>
                      <a:pt x="1924" y="1352"/>
                    </a:lnTo>
                    <a:lnTo>
                      <a:pt x="1933" y="1362"/>
                    </a:lnTo>
                    <a:lnTo>
                      <a:pt x="1933" y="1371"/>
                    </a:lnTo>
                    <a:lnTo>
                      <a:pt x="1933" y="1381"/>
                    </a:lnTo>
                    <a:lnTo>
                      <a:pt x="1924" y="1381"/>
                    </a:lnTo>
                    <a:lnTo>
                      <a:pt x="1914" y="1390"/>
                    </a:lnTo>
                    <a:lnTo>
                      <a:pt x="1905" y="1390"/>
                    </a:lnTo>
                    <a:lnTo>
                      <a:pt x="1905" y="1400"/>
                    </a:lnTo>
                    <a:lnTo>
                      <a:pt x="1895" y="1410"/>
                    </a:lnTo>
                    <a:lnTo>
                      <a:pt x="1885" y="1390"/>
                    </a:lnTo>
                    <a:lnTo>
                      <a:pt x="1885" y="1381"/>
                    </a:lnTo>
                    <a:lnTo>
                      <a:pt x="1876" y="1371"/>
                    </a:lnTo>
                    <a:lnTo>
                      <a:pt x="1867" y="1400"/>
                    </a:lnTo>
                    <a:lnTo>
                      <a:pt x="1857" y="1419"/>
                    </a:lnTo>
                    <a:lnTo>
                      <a:pt x="1847" y="1428"/>
                    </a:lnTo>
                    <a:lnTo>
                      <a:pt x="1857" y="1438"/>
                    </a:lnTo>
                    <a:lnTo>
                      <a:pt x="1876" y="1476"/>
                    </a:lnTo>
                    <a:lnTo>
                      <a:pt x="1895" y="1495"/>
                    </a:lnTo>
                    <a:lnTo>
                      <a:pt x="1914" y="1505"/>
                    </a:lnTo>
                    <a:lnTo>
                      <a:pt x="1924" y="1524"/>
                    </a:lnTo>
                    <a:lnTo>
                      <a:pt x="1971" y="1552"/>
                    </a:lnTo>
                    <a:lnTo>
                      <a:pt x="1952" y="1562"/>
                    </a:lnTo>
                    <a:lnTo>
                      <a:pt x="1924" y="1562"/>
                    </a:lnTo>
                    <a:lnTo>
                      <a:pt x="1885" y="1533"/>
                    </a:lnTo>
                    <a:lnTo>
                      <a:pt x="1895" y="1562"/>
                    </a:lnTo>
                    <a:lnTo>
                      <a:pt x="1914" y="1581"/>
                    </a:lnTo>
                    <a:lnTo>
                      <a:pt x="1933" y="1581"/>
                    </a:lnTo>
                    <a:lnTo>
                      <a:pt x="1952" y="1600"/>
                    </a:lnTo>
                    <a:lnTo>
                      <a:pt x="1924" y="1590"/>
                    </a:lnTo>
                    <a:lnTo>
                      <a:pt x="1914" y="1590"/>
                    </a:lnTo>
                    <a:lnTo>
                      <a:pt x="1876" y="1552"/>
                    </a:lnTo>
                    <a:lnTo>
                      <a:pt x="1857" y="1552"/>
                    </a:lnTo>
                    <a:lnTo>
                      <a:pt x="1847" y="1543"/>
                    </a:lnTo>
                    <a:lnTo>
                      <a:pt x="1847" y="1552"/>
                    </a:lnTo>
                    <a:lnTo>
                      <a:pt x="1867" y="1562"/>
                    </a:lnTo>
                    <a:lnTo>
                      <a:pt x="1885" y="1590"/>
                    </a:lnTo>
                    <a:lnTo>
                      <a:pt x="1905" y="1609"/>
                    </a:lnTo>
                    <a:lnTo>
                      <a:pt x="1914" y="1638"/>
                    </a:lnTo>
                    <a:lnTo>
                      <a:pt x="1924" y="1676"/>
                    </a:lnTo>
                    <a:lnTo>
                      <a:pt x="1914" y="1686"/>
                    </a:lnTo>
                    <a:lnTo>
                      <a:pt x="1895" y="1695"/>
                    </a:lnTo>
                    <a:lnTo>
                      <a:pt x="1885" y="1714"/>
                    </a:lnTo>
                    <a:lnTo>
                      <a:pt x="1905" y="1733"/>
                    </a:lnTo>
                    <a:lnTo>
                      <a:pt x="1905" y="1771"/>
                    </a:lnTo>
                    <a:lnTo>
                      <a:pt x="1905" y="1781"/>
                    </a:lnTo>
                    <a:lnTo>
                      <a:pt x="1885" y="1800"/>
                    </a:lnTo>
                    <a:lnTo>
                      <a:pt x="1905" y="1819"/>
                    </a:lnTo>
                    <a:lnTo>
                      <a:pt x="1905" y="1838"/>
                    </a:lnTo>
                    <a:lnTo>
                      <a:pt x="1895" y="1848"/>
                    </a:lnTo>
                    <a:lnTo>
                      <a:pt x="1876" y="1848"/>
                    </a:lnTo>
                    <a:lnTo>
                      <a:pt x="1885" y="1857"/>
                    </a:lnTo>
                    <a:lnTo>
                      <a:pt x="1905" y="1857"/>
                    </a:lnTo>
                    <a:lnTo>
                      <a:pt x="1914" y="1857"/>
                    </a:lnTo>
                    <a:lnTo>
                      <a:pt x="1914" y="1867"/>
                    </a:lnTo>
                    <a:lnTo>
                      <a:pt x="1914" y="1876"/>
                    </a:lnTo>
                    <a:lnTo>
                      <a:pt x="1914" y="1886"/>
                    </a:lnTo>
                    <a:lnTo>
                      <a:pt x="1905" y="1895"/>
                    </a:lnTo>
                    <a:lnTo>
                      <a:pt x="1905" y="1905"/>
                    </a:lnTo>
                    <a:lnTo>
                      <a:pt x="1895" y="1933"/>
                    </a:lnTo>
                    <a:lnTo>
                      <a:pt x="1895" y="1943"/>
                    </a:lnTo>
                    <a:lnTo>
                      <a:pt x="1895" y="1952"/>
                    </a:lnTo>
                    <a:lnTo>
                      <a:pt x="1905" y="1962"/>
                    </a:lnTo>
                    <a:lnTo>
                      <a:pt x="1905" y="1971"/>
                    </a:lnTo>
                    <a:lnTo>
                      <a:pt x="1895" y="1981"/>
                    </a:lnTo>
                    <a:lnTo>
                      <a:pt x="1885" y="1990"/>
                    </a:lnTo>
                    <a:lnTo>
                      <a:pt x="1924" y="1981"/>
                    </a:lnTo>
                    <a:lnTo>
                      <a:pt x="1943" y="1981"/>
                    </a:lnTo>
                    <a:lnTo>
                      <a:pt x="1952" y="2000"/>
                    </a:lnTo>
                    <a:lnTo>
                      <a:pt x="1914" y="2009"/>
                    </a:lnTo>
                    <a:lnTo>
                      <a:pt x="1895" y="2029"/>
                    </a:lnTo>
                    <a:lnTo>
                      <a:pt x="1885" y="2067"/>
                    </a:lnTo>
                    <a:lnTo>
                      <a:pt x="1885" y="2086"/>
                    </a:lnTo>
                    <a:lnTo>
                      <a:pt x="1905" y="2105"/>
                    </a:lnTo>
                    <a:lnTo>
                      <a:pt x="1914" y="2105"/>
                    </a:lnTo>
                    <a:lnTo>
                      <a:pt x="1924" y="2114"/>
                    </a:lnTo>
                    <a:lnTo>
                      <a:pt x="1924" y="2133"/>
                    </a:lnTo>
                    <a:lnTo>
                      <a:pt x="1924" y="2143"/>
                    </a:lnTo>
                    <a:lnTo>
                      <a:pt x="1924" y="2152"/>
                    </a:lnTo>
                    <a:lnTo>
                      <a:pt x="1933" y="2162"/>
                    </a:lnTo>
                    <a:lnTo>
                      <a:pt x="1943" y="2152"/>
                    </a:lnTo>
                    <a:lnTo>
                      <a:pt x="1952" y="2152"/>
                    </a:lnTo>
                    <a:lnTo>
                      <a:pt x="1952" y="2162"/>
                    </a:lnTo>
                    <a:lnTo>
                      <a:pt x="1981" y="2248"/>
                    </a:lnTo>
                    <a:lnTo>
                      <a:pt x="1971" y="2248"/>
                    </a:lnTo>
                    <a:lnTo>
                      <a:pt x="1962" y="2248"/>
                    </a:lnTo>
                    <a:lnTo>
                      <a:pt x="1962" y="2257"/>
                    </a:lnTo>
                    <a:lnTo>
                      <a:pt x="1962" y="2267"/>
                    </a:lnTo>
                    <a:lnTo>
                      <a:pt x="1962" y="2286"/>
                    </a:lnTo>
                    <a:lnTo>
                      <a:pt x="1971" y="2276"/>
                    </a:lnTo>
                    <a:lnTo>
                      <a:pt x="1981" y="2286"/>
                    </a:lnTo>
                    <a:lnTo>
                      <a:pt x="1981" y="2305"/>
                    </a:lnTo>
                    <a:lnTo>
                      <a:pt x="1981" y="2324"/>
                    </a:lnTo>
                    <a:lnTo>
                      <a:pt x="1981" y="2333"/>
                    </a:lnTo>
                    <a:lnTo>
                      <a:pt x="1990" y="2343"/>
                    </a:lnTo>
                    <a:lnTo>
                      <a:pt x="2000" y="2352"/>
                    </a:lnTo>
                    <a:lnTo>
                      <a:pt x="2009" y="2343"/>
                    </a:lnTo>
                    <a:lnTo>
                      <a:pt x="2009" y="2352"/>
                    </a:lnTo>
                    <a:lnTo>
                      <a:pt x="2009" y="2371"/>
                    </a:lnTo>
                    <a:lnTo>
                      <a:pt x="2000" y="2381"/>
                    </a:lnTo>
                    <a:lnTo>
                      <a:pt x="1971" y="2400"/>
                    </a:lnTo>
                    <a:lnTo>
                      <a:pt x="1952" y="2419"/>
                    </a:lnTo>
                    <a:lnTo>
                      <a:pt x="1933" y="2438"/>
                    </a:lnTo>
                    <a:lnTo>
                      <a:pt x="1914" y="2448"/>
                    </a:lnTo>
                    <a:lnTo>
                      <a:pt x="1905" y="2457"/>
                    </a:lnTo>
                    <a:lnTo>
                      <a:pt x="1914" y="2467"/>
                    </a:lnTo>
                    <a:lnTo>
                      <a:pt x="1924" y="2457"/>
                    </a:lnTo>
                    <a:lnTo>
                      <a:pt x="1933" y="2457"/>
                    </a:lnTo>
                    <a:lnTo>
                      <a:pt x="1943" y="2448"/>
                    </a:lnTo>
                    <a:lnTo>
                      <a:pt x="1962" y="2457"/>
                    </a:lnTo>
                    <a:lnTo>
                      <a:pt x="1971" y="2476"/>
                    </a:lnTo>
                    <a:lnTo>
                      <a:pt x="2000" y="2486"/>
                    </a:lnTo>
                    <a:lnTo>
                      <a:pt x="2038" y="2524"/>
                    </a:lnTo>
                    <a:lnTo>
                      <a:pt x="2009" y="2543"/>
                    </a:lnTo>
                    <a:lnTo>
                      <a:pt x="2009" y="2552"/>
                    </a:lnTo>
                    <a:lnTo>
                      <a:pt x="2019" y="2562"/>
                    </a:lnTo>
                    <a:lnTo>
                      <a:pt x="2028" y="2562"/>
                    </a:lnTo>
                    <a:lnTo>
                      <a:pt x="2047" y="2562"/>
                    </a:lnTo>
                    <a:lnTo>
                      <a:pt x="2000" y="2752"/>
                    </a:lnTo>
                    <a:lnTo>
                      <a:pt x="1971" y="2809"/>
                    </a:lnTo>
                    <a:lnTo>
                      <a:pt x="1962" y="2819"/>
                    </a:lnTo>
                    <a:lnTo>
                      <a:pt x="1952" y="2838"/>
                    </a:lnTo>
                    <a:lnTo>
                      <a:pt x="1933" y="2876"/>
                    </a:lnTo>
                    <a:lnTo>
                      <a:pt x="1933" y="2905"/>
                    </a:lnTo>
                    <a:lnTo>
                      <a:pt x="1933" y="3010"/>
                    </a:lnTo>
                    <a:lnTo>
                      <a:pt x="1885" y="3028"/>
                    </a:lnTo>
                    <a:lnTo>
                      <a:pt x="1876" y="3038"/>
                    </a:lnTo>
                    <a:lnTo>
                      <a:pt x="1867" y="3048"/>
                    </a:lnTo>
                    <a:lnTo>
                      <a:pt x="1800" y="3038"/>
                    </a:lnTo>
                    <a:lnTo>
                      <a:pt x="1800" y="3028"/>
                    </a:lnTo>
                    <a:lnTo>
                      <a:pt x="1790" y="3028"/>
                    </a:lnTo>
                    <a:lnTo>
                      <a:pt x="1762" y="3028"/>
                    </a:lnTo>
                    <a:lnTo>
                      <a:pt x="1752" y="3028"/>
                    </a:lnTo>
                    <a:lnTo>
                      <a:pt x="1742" y="3028"/>
                    </a:lnTo>
                    <a:lnTo>
                      <a:pt x="1733" y="3048"/>
                    </a:lnTo>
                    <a:lnTo>
                      <a:pt x="1724" y="3057"/>
                    </a:lnTo>
                    <a:lnTo>
                      <a:pt x="1724" y="3067"/>
                    </a:lnTo>
                    <a:lnTo>
                      <a:pt x="1724" y="3086"/>
                    </a:lnTo>
                    <a:lnTo>
                      <a:pt x="1714" y="3095"/>
                    </a:lnTo>
                    <a:lnTo>
                      <a:pt x="1647" y="3152"/>
                    </a:lnTo>
                    <a:lnTo>
                      <a:pt x="1628" y="3152"/>
                    </a:lnTo>
                    <a:lnTo>
                      <a:pt x="1609" y="3152"/>
                    </a:lnTo>
                    <a:lnTo>
                      <a:pt x="1581" y="3143"/>
                    </a:lnTo>
                    <a:lnTo>
                      <a:pt x="1571" y="3124"/>
                    </a:lnTo>
                    <a:lnTo>
                      <a:pt x="1562" y="3114"/>
                    </a:lnTo>
                    <a:lnTo>
                      <a:pt x="1552" y="3105"/>
                    </a:lnTo>
                    <a:lnTo>
                      <a:pt x="1543" y="3086"/>
                    </a:lnTo>
                    <a:lnTo>
                      <a:pt x="1524" y="3067"/>
                    </a:lnTo>
                    <a:lnTo>
                      <a:pt x="1504" y="3019"/>
                    </a:lnTo>
                    <a:lnTo>
                      <a:pt x="1495" y="2990"/>
                    </a:lnTo>
                    <a:lnTo>
                      <a:pt x="1457" y="2943"/>
                    </a:lnTo>
                    <a:lnTo>
                      <a:pt x="1428" y="2914"/>
                    </a:lnTo>
                    <a:lnTo>
                      <a:pt x="1419" y="2905"/>
                    </a:lnTo>
                    <a:lnTo>
                      <a:pt x="1409" y="2895"/>
                    </a:lnTo>
                    <a:lnTo>
                      <a:pt x="1390" y="2895"/>
                    </a:lnTo>
                    <a:lnTo>
                      <a:pt x="1381" y="2876"/>
                    </a:lnTo>
                    <a:lnTo>
                      <a:pt x="1352" y="2847"/>
                    </a:lnTo>
                    <a:lnTo>
                      <a:pt x="1285" y="2733"/>
                    </a:lnTo>
                    <a:lnTo>
                      <a:pt x="1285" y="2724"/>
                    </a:lnTo>
                    <a:lnTo>
                      <a:pt x="1276" y="2724"/>
                    </a:lnTo>
                    <a:lnTo>
                      <a:pt x="1266" y="2724"/>
                    </a:lnTo>
                    <a:lnTo>
                      <a:pt x="1266" y="2714"/>
                    </a:lnTo>
                    <a:lnTo>
                      <a:pt x="1247" y="2695"/>
                    </a:lnTo>
                    <a:lnTo>
                      <a:pt x="1219" y="2619"/>
                    </a:lnTo>
                    <a:lnTo>
                      <a:pt x="1219" y="2600"/>
                    </a:lnTo>
                    <a:lnTo>
                      <a:pt x="1219" y="2552"/>
                    </a:lnTo>
                    <a:lnTo>
                      <a:pt x="1257" y="2524"/>
                    </a:lnTo>
                    <a:lnTo>
                      <a:pt x="1314" y="2438"/>
                    </a:lnTo>
                    <a:lnTo>
                      <a:pt x="1323" y="2419"/>
                    </a:lnTo>
                    <a:lnTo>
                      <a:pt x="1333" y="2400"/>
                    </a:lnTo>
                    <a:lnTo>
                      <a:pt x="1352" y="2381"/>
                    </a:lnTo>
                    <a:lnTo>
                      <a:pt x="1362" y="2352"/>
                    </a:lnTo>
                    <a:lnTo>
                      <a:pt x="1362" y="2333"/>
                    </a:lnTo>
                    <a:lnTo>
                      <a:pt x="1362" y="2314"/>
                    </a:lnTo>
                    <a:lnTo>
                      <a:pt x="1343" y="2286"/>
                    </a:lnTo>
                    <a:lnTo>
                      <a:pt x="1323" y="2257"/>
                    </a:lnTo>
                    <a:lnTo>
                      <a:pt x="1285" y="2219"/>
                    </a:lnTo>
                    <a:lnTo>
                      <a:pt x="1257" y="2171"/>
                    </a:lnTo>
                    <a:lnTo>
                      <a:pt x="1247" y="2143"/>
                    </a:lnTo>
                    <a:lnTo>
                      <a:pt x="1219" y="2086"/>
                    </a:lnTo>
                    <a:lnTo>
                      <a:pt x="1200" y="2047"/>
                    </a:lnTo>
                    <a:lnTo>
                      <a:pt x="1181" y="2019"/>
                    </a:lnTo>
                    <a:lnTo>
                      <a:pt x="1162" y="2000"/>
                    </a:lnTo>
                    <a:lnTo>
                      <a:pt x="1019" y="1971"/>
                    </a:lnTo>
                    <a:lnTo>
                      <a:pt x="933" y="1924"/>
                    </a:lnTo>
                    <a:lnTo>
                      <a:pt x="904" y="1895"/>
                    </a:lnTo>
                    <a:lnTo>
                      <a:pt x="866" y="1829"/>
                    </a:lnTo>
                    <a:lnTo>
                      <a:pt x="866" y="1819"/>
                    </a:lnTo>
                    <a:lnTo>
                      <a:pt x="866" y="1809"/>
                    </a:lnTo>
                    <a:lnTo>
                      <a:pt x="866" y="1791"/>
                    </a:lnTo>
                    <a:lnTo>
                      <a:pt x="857" y="1752"/>
                    </a:lnTo>
                    <a:lnTo>
                      <a:pt x="847" y="1695"/>
                    </a:lnTo>
                    <a:lnTo>
                      <a:pt x="819" y="1657"/>
                    </a:lnTo>
                    <a:lnTo>
                      <a:pt x="686" y="1514"/>
                    </a:lnTo>
                    <a:lnTo>
                      <a:pt x="543" y="1286"/>
                    </a:lnTo>
                    <a:lnTo>
                      <a:pt x="533" y="1267"/>
                    </a:lnTo>
                    <a:lnTo>
                      <a:pt x="523" y="1257"/>
                    </a:lnTo>
                    <a:lnTo>
                      <a:pt x="505" y="1219"/>
                    </a:lnTo>
                    <a:lnTo>
                      <a:pt x="476" y="1257"/>
                    </a:lnTo>
                    <a:lnTo>
                      <a:pt x="457" y="1267"/>
                    </a:lnTo>
                    <a:lnTo>
                      <a:pt x="447" y="1286"/>
                    </a:lnTo>
                    <a:lnTo>
                      <a:pt x="438" y="1295"/>
                    </a:lnTo>
                    <a:lnTo>
                      <a:pt x="171" y="1295"/>
                    </a:lnTo>
                    <a:lnTo>
                      <a:pt x="162" y="1286"/>
                    </a:lnTo>
                    <a:lnTo>
                      <a:pt x="162" y="1276"/>
                    </a:lnTo>
                    <a:lnTo>
                      <a:pt x="142" y="1247"/>
                    </a:lnTo>
                    <a:lnTo>
                      <a:pt x="133" y="1190"/>
                    </a:lnTo>
                    <a:lnTo>
                      <a:pt x="0" y="1152"/>
                    </a:lnTo>
                    <a:lnTo>
                      <a:pt x="28" y="1086"/>
                    </a:lnTo>
                    <a:lnTo>
                      <a:pt x="47" y="952"/>
                    </a:lnTo>
                    <a:lnTo>
                      <a:pt x="66" y="876"/>
                    </a:lnTo>
                    <a:lnTo>
                      <a:pt x="85" y="819"/>
                    </a:lnTo>
                    <a:lnTo>
                      <a:pt x="142" y="733"/>
                    </a:lnTo>
                    <a:lnTo>
                      <a:pt x="171" y="724"/>
                    </a:lnTo>
                    <a:lnTo>
                      <a:pt x="181" y="714"/>
                    </a:lnTo>
                    <a:lnTo>
                      <a:pt x="190" y="733"/>
                    </a:lnTo>
                    <a:lnTo>
                      <a:pt x="238" y="828"/>
                    </a:lnTo>
                    <a:lnTo>
                      <a:pt x="247" y="838"/>
                    </a:lnTo>
                    <a:lnTo>
                      <a:pt x="257" y="848"/>
                    </a:lnTo>
                    <a:lnTo>
                      <a:pt x="257" y="838"/>
                    </a:lnTo>
                    <a:lnTo>
                      <a:pt x="266" y="819"/>
                    </a:lnTo>
                    <a:lnTo>
                      <a:pt x="257" y="781"/>
                    </a:lnTo>
                    <a:lnTo>
                      <a:pt x="276" y="771"/>
                    </a:lnTo>
                    <a:lnTo>
                      <a:pt x="305" y="790"/>
                    </a:lnTo>
                    <a:lnTo>
                      <a:pt x="323" y="790"/>
                    </a:lnTo>
                    <a:lnTo>
                      <a:pt x="343" y="762"/>
                    </a:lnTo>
                    <a:lnTo>
                      <a:pt x="371" y="752"/>
                    </a:lnTo>
                    <a:lnTo>
                      <a:pt x="409" y="762"/>
                    </a:lnTo>
                    <a:lnTo>
                      <a:pt x="428" y="781"/>
                    </a:lnTo>
                    <a:lnTo>
                      <a:pt x="447" y="781"/>
                    </a:lnTo>
                    <a:lnTo>
                      <a:pt x="457" y="762"/>
                    </a:lnTo>
                    <a:lnTo>
                      <a:pt x="457" y="733"/>
                    </a:lnTo>
                    <a:lnTo>
                      <a:pt x="457" y="714"/>
                    </a:lnTo>
                    <a:lnTo>
                      <a:pt x="457" y="695"/>
                    </a:lnTo>
                    <a:lnTo>
                      <a:pt x="457" y="686"/>
                    </a:lnTo>
                    <a:lnTo>
                      <a:pt x="466" y="676"/>
                    </a:lnTo>
                    <a:lnTo>
                      <a:pt x="466" y="648"/>
                    </a:lnTo>
                    <a:lnTo>
                      <a:pt x="476" y="628"/>
                    </a:lnTo>
                    <a:lnTo>
                      <a:pt x="466" y="600"/>
                    </a:lnTo>
                    <a:lnTo>
                      <a:pt x="457" y="543"/>
                    </a:lnTo>
                    <a:lnTo>
                      <a:pt x="466" y="533"/>
                    </a:lnTo>
                    <a:lnTo>
                      <a:pt x="666" y="362"/>
                    </a:lnTo>
                    <a:lnTo>
                      <a:pt x="686" y="333"/>
                    </a:lnTo>
                    <a:lnTo>
                      <a:pt x="686" y="295"/>
                    </a:lnTo>
                    <a:lnTo>
                      <a:pt x="686" y="267"/>
                    </a:lnTo>
                    <a:lnTo>
                      <a:pt x="676" y="238"/>
                    </a:lnTo>
                    <a:lnTo>
                      <a:pt x="657" y="209"/>
                    </a:lnTo>
                    <a:lnTo>
                      <a:pt x="638" y="181"/>
                    </a:lnTo>
                    <a:lnTo>
                      <a:pt x="619" y="114"/>
                    </a:lnTo>
                    <a:lnTo>
                      <a:pt x="743" y="9"/>
                    </a:lnTo>
                    <a:lnTo>
                      <a:pt x="781" y="0"/>
                    </a:lnTo>
                    <a:lnTo>
                      <a:pt x="809" y="0"/>
                    </a:lnTo>
                    <a:lnTo>
                      <a:pt x="1219" y="143"/>
                    </a:lnTo>
                    <a:lnTo>
                      <a:pt x="1419" y="162"/>
                    </a:lnTo>
                    <a:lnTo>
                      <a:pt x="1781" y="267"/>
                    </a:lnTo>
                    <a:lnTo>
                      <a:pt x="1924" y="267"/>
                    </a:lnTo>
                    <a:lnTo>
                      <a:pt x="1952" y="286"/>
                    </a:lnTo>
                    <a:lnTo>
                      <a:pt x="2133" y="31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15" name="Freeform 21">
                <a:extLst>
                  <a:ext uri="{FF2B5EF4-FFF2-40B4-BE49-F238E27FC236}">
                    <a16:creationId xmlns:a16="http://schemas.microsoft.com/office/drawing/2014/main" id="{8F877D43-0E0B-5E45-8D5D-93A7F2F7E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7750" y="4505325"/>
                <a:ext cx="1155700" cy="1255713"/>
              </a:xfrm>
              <a:custGeom>
                <a:avLst/>
                <a:gdLst>
                  <a:gd name="T0" fmla="*/ 301612 w 3211"/>
                  <a:gd name="T1" fmla="*/ 161017 h 3486"/>
                  <a:gd name="T2" fmla="*/ 335804 w 3211"/>
                  <a:gd name="T3" fmla="*/ 281329 h 3486"/>
                  <a:gd name="T4" fmla="*/ 541678 w 3211"/>
                  <a:gd name="T5" fmla="*/ 363458 h 3486"/>
                  <a:gd name="T6" fmla="*/ 637417 w 3211"/>
                  <a:gd name="T7" fmla="*/ 404523 h 3486"/>
                  <a:gd name="T8" fmla="*/ 743953 w 3211"/>
                  <a:gd name="T9" fmla="*/ 421813 h 3486"/>
                  <a:gd name="T10" fmla="*/ 768067 w 3211"/>
                  <a:gd name="T11" fmla="*/ 394437 h 3486"/>
                  <a:gd name="T12" fmla="*/ 833213 w 3211"/>
                  <a:gd name="T13" fmla="*/ 500700 h 3486"/>
                  <a:gd name="T14" fmla="*/ 897998 w 3211"/>
                  <a:gd name="T15" fmla="*/ 600480 h 3486"/>
                  <a:gd name="T16" fmla="*/ 911675 w 3211"/>
                  <a:gd name="T17" fmla="*/ 637943 h 3486"/>
                  <a:gd name="T18" fmla="*/ 1011372 w 3211"/>
                  <a:gd name="T19" fmla="*/ 682609 h 3486"/>
                  <a:gd name="T20" fmla="*/ 1038726 w 3211"/>
                  <a:gd name="T21" fmla="*/ 737362 h 3486"/>
                  <a:gd name="T22" fmla="*/ 1076518 w 3211"/>
                  <a:gd name="T23" fmla="*/ 788873 h 3486"/>
                  <a:gd name="T24" fmla="*/ 1072919 w 3211"/>
                  <a:gd name="T25" fmla="*/ 813008 h 3486"/>
                  <a:gd name="T26" fmla="*/ 1038726 w 3211"/>
                  <a:gd name="T27" fmla="*/ 864518 h 3486"/>
                  <a:gd name="T28" fmla="*/ 1035127 w 3211"/>
                  <a:gd name="T29" fmla="*/ 926115 h 3486"/>
                  <a:gd name="T30" fmla="*/ 1048804 w 3211"/>
                  <a:gd name="T31" fmla="*/ 936562 h 3486"/>
                  <a:gd name="T32" fmla="*/ 1086596 w 3211"/>
                  <a:gd name="T33" fmla="*/ 998159 h 3486"/>
                  <a:gd name="T34" fmla="*/ 1110710 w 3211"/>
                  <a:gd name="T35" fmla="*/ 1015449 h 3486"/>
                  <a:gd name="T36" fmla="*/ 1141663 w 3211"/>
                  <a:gd name="T37" fmla="*/ 1066960 h 3486"/>
                  <a:gd name="T38" fmla="*/ 1155340 w 3211"/>
                  <a:gd name="T39" fmla="*/ 1087492 h 3486"/>
                  <a:gd name="T40" fmla="*/ 1103872 w 3211"/>
                  <a:gd name="T41" fmla="*/ 1118110 h 3486"/>
                  <a:gd name="T42" fmla="*/ 1066080 w 3211"/>
                  <a:gd name="T43" fmla="*/ 1155933 h 3486"/>
                  <a:gd name="T44" fmla="*/ 1018211 w 3211"/>
                  <a:gd name="T45" fmla="*/ 1145847 h 3486"/>
                  <a:gd name="T46" fmla="*/ 1014612 w 3211"/>
                  <a:gd name="T47" fmla="*/ 1132159 h 3486"/>
                  <a:gd name="T48" fmla="*/ 994096 w 3211"/>
                  <a:gd name="T49" fmla="*/ 1108024 h 3486"/>
                  <a:gd name="T50" fmla="*/ 976820 w 3211"/>
                  <a:gd name="T51" fmla="*/ 1101180 h 3486"/>
                  <a:gd name="T52" fmla="*/ 939389 w 3211"/>
                  <a:gd name="T53" fmla="*/ 1108024 h 3486"/>
                  <a:gd name="T54" fmla="*/ 922113 w 3211"/>
                  <a:gd name="T55" fmla="*/ 1108024 h 3486"/>
                  <a:gd name="T56" fmla="*/ 911675 w 3211"/>
                  <a:gd name="T57" fmla="*/ 1132159 h 3486"/>
                  <a:gd name="T58" fmla="*/ 897998 w 3211"/>
                  <a:gd name="T59" fmla="*/ 1159535 h 3486"/>
                  <a:gd name="T60" fmla="*/ 901597 w 3211"/>
                  <a:gd name="T61" fmla="*/ 1173224 h 3486"/>
                  <a:gd name="T62" fmla="*/ 897998 w 3211"/>
                  <a:gd name="T63" fmla="*/ 1204202 h 3486"/>
                  <a:gd name="T64" fmla="*/ 877483 w 3211"/>
                  <a:gd name="T65" fmla="*/ 1211046 h 3486"/>
                  <a:gd name="T66" fmla="*/ 850129 w 3211"/>
                  <a:gd name="T67" fmla="*/ 1217890 h 3486"/>
                  <a:gd name="T68" fmla="*/ 839691 w 3211"/>
                  <a:gd name="T69" fmla="*/ 1241665 h 3486"/>
                  <a:gd name="T70" fmla="*/ 784983 w 3211"/>
                  <a:gd name="T71" fmla="*/ 1193756 h 3486"/>
                  <a:gd name="T72" fmla="*/ 688885 w 3211"/>
                  <a:gd name="T73" fmla="*/ 1152691 h 3486"/>
                  <a:gd name="T74" fmla="*/ 682047 w 3211"/>
                  <a:gd name="T75" fmla="*/ 1139003 h 3486"/>
                  <a:gd name="T76" fmla="*/ 671969 w 3211"/>
                  <a:gd name="T77" fmla="*/ 1139003 h 3486"/>
                  <a:gd name="T78" fmla="*/ 661531 w 3211"/>
                  <a:gd name="T79" fmla="*/ 1183310 h 3486"/>
                  <a:gd name="T80" fmla="*/ 531240 w 3211"/>
                  <a:gd name="T81" fmla="*/ 1142245 h 3486"/>
                  <a:gd name="T82" fmla="*/ 510725 w 3211"/>
                  <a:gd name="T83" fmla="*/ 1090734 h 3486"/>
                  <a:gd name="T84" fmla="*/ 476533 w 3211"/>
                  <a:gd name="T85" fmla="*/ 1070202 h 3486"/>
                  <a:gd name="T86" fmla="*/ 459257 w 3211"/>
                  <a:gd name="T87" fmla="*/ 1066960 h 3486"/>
                  <a:gd name="T88" fmla="*/ 469694 w 3211"/>
                  <a:gd name="T89" fmla="*/ 1087492 h 3486"/>
                  <a:gd name="T90" fmla="*/ 452418 w 3211"/>
                  <a:gd name="T91" fmla="*/ 1094336 h 3486"/>
                  <a:gd name="T92" fmla="*/ 346242 w 3211"/>
                  <a:gd name="T93" fmla="*/ 967180 h 3486"/>
                  <a:gd name="T94" fmla="*/ 325727 w 3211"/>
                  <a:gd name="T95" fmla="*/ 939804 h 3486"/>
                  <a:gd name="T96" fmla="*/ 274258 w 3211"/>
                  <a:gd name="T97" fmla="*/ 843986 h 3486"/>
                  <a:gd name="T98" fmla="*/ 260581 w 3211"/>
                  <a:gd name="T99" fmla="*/ 829938 h 3486"/>
                  <a:gd name="T100" fmla="*/ 150806 w 3211"/>
                  <a:gd name="T101" fmla="*/ 679007 h 3486"/>
                  <a:gd name="T102" fmla="*/ 140728 w 3211"/>
                  <a:gd name="T103" fmla="*/ 648389 h 3486"/>
                  <a:gd name="T104" fmla="*/ 168082 w 3211"/>
                  <a:gd name="T105" fmla="*/ 572743 h 3486"/>
                  <a:gd name="T106" fmla="*/ 184998 w 3211"/>
                  <a:gd name="T107" fmla="*/ 490614 h 3486"/>
                  <a:gd name="T108" fmla="*/ 99338 w 3211"/>
                  <a:gd name="T109" fmla="*/ 380748 h 3486"/>
                  <a:gd name="T110" fmla="*/ 44630 w 3211"/>
                  <a:gd name="T111" fmla="*/ 346528 h 3486"/>
                  <a:gd name="T112" fmla="*/ 20515 w 3211"/>
                  <a:gd name="T113" fmla="*/ 161017 h 3486"/>
                  <a:gd name="T114" fmla="*/ 161244 w 3211"/>
                  <a:gd name="T115" fmla="*/ 37823 h 348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211" h="3486">
                    <a:moveTo>
                      <a:pt x="724" y="352"/>
                    </a:moveTo>
                    <a:lnTo>
                      <a:pt x="791" y="343"/>
                    </a:lnTo>
                    <a:lnTo>
                      <a:pt x="857" y="409"/>
                    </a:lnTo>
                    <a:lnTo>
                      <a:pt x="838" y="447"/>
                    </a:lnTo>
                    <a:lnTo>
                      <a:pt x="819" y="552"/>
                    </a:lnTo>
                    <a:lnTo>
                      <a:pt x="876" y="657"/>
                    </a:lnTo>
                    <a:lnTo>
                      <a:pt x="905" y="724"/>
                    </a:lnTo>
                    <a:lnTo>
                      <a:pt x="933" y="781"/>
                    </a:lnTo>
                    <a:lnTo>
                      <a:pt x="962" y="828"/>
                    </a:lnTo>
                    <a:lnTo>
                      <a:pt x="971" y="885"/>
                    </a:lnTo>
                    <a:lnTo>
                      <a:pt x="1019" y="923"/>
                    </a:lnTo>
                    <a:lnTo>
                      <a:pt x="1505" y="1009"/>
                    </a:lnTo>
                    <a:lnTo>
                      <a:pt x="1562" y="1038"/>
                    </a:lnTo>
                    <a:lnTo>
                      <a:pt x="1629" y="1028"/>
                    </a:lnTo>
                    <a:lnTo>
                      <a:pt x="1762" y="1066"/>
                    </a:lnTo>
                    <a:lnTo>
                      <a:pt x="1771" y="1123"/>
                    </a:lnTo>
                    <a:lnTo>
                      <a:pt x="1791" y="1152"/>
                    </a:lnTo>
                    <a:lnTo>
                      <a:pt x="1791" y="1162"/>
                    </a:lnTo>
                    <a:lnTo>
                      <a:pt x="1800" y="1171"/>
                    </a:lnTo>
                    <a:lnTo>
                      <a:pt x="2067" y="1171"/>
                    </a:lnTo>
                    <a:lnTo>
                      <a:pt x="2076" y="1162"/>
                    </a:lnTo>
                    <a:lnTo>
                      <a:pt x="2086" y="1143"/>
                    </a:lnTo>
                    <a:lnTo>
                      <a:pt x="2105" y="1133"/>
                    </a:lnTo>
                    <a:lnTo>
                      <a:pt x="2134" y="1095"/>
                    </a:lnTo>
                    <a:lnTo>
                      <a:pt x="2152" y="1133"/>
                    </a:lnTo>
                    <a:lnTo>
                      <a:pt x="2162" y="1143"/>
                    </a:lnTo>
                    <a:lnTo>
                      <a:pt x="2172" y="1162"/>
                    </a:lnTo>
                    <a:lnTo>
                      <a:pt x="2315" y="1390"/>
                    </a:lnTo>
                    <a:lnTo>
                      <a:pt x="2448" y="1533"/>
                    </a:lnTo>
                    <a:lnTo>
                      <a:pt x="2476" y="1571"/>
                    </a:lnTo>
                    <a:lnTo>
                      <a:pt x="2486" y="1628"/>
                    </a:lnTo>
                    <a:lnTo>
                      <a:pt x="2495" y="1667"/>
                    </a:lnTo>
                    <a:lnTo>
                      <a:pt x="2495" y="1685"/>
                    </a:lnTo>
                    <a:lnTo>
                      <a:pt x="2495" y="1695"/>
                    </a:lnTo>
                    <a:lnTo>
                      <a:pt x="2495" y="1705"/>
                    </a:lnTo>
                    <a:lnTo>
                      <a:pt x="2533" y="1771"/>
                    </a:lnTo>
                    <a:lnTo>
                      <a:pt x="2562" y="1800"/>
                    </a:lnTo>
                    <a:lnTo>
                      <a:pt x="2648" y="1847"/>
                    </a:lnTo>
                    <a:lnTo>
                      <a:pt x="2791" y="1876"/>
                    </a:lnTo>
                    <a:lnTo>
                      <a:pt x="2810" y="1895"/>
                    </a:lnTo>
                    <a:lnTo>
                      <a:pt x="2829" y="1923"/>
                    </a:lnTo>
                    <a:lnTo>
                      <a:pt x="2848" y="1962"/>
                    </a:lnTo>
                    <a:lnTo>
                      <a:pt x="2876" y="2019"/>
                    </a:lnTo>
                    <a:lnTo>
                      <a:pt x="2886" y="2047"/>
                    </a:lnTo>
                    <a:lnTo>
                      <a:pt x="2914" y="2095"/>
                    </a:lnTo>
                    <a:lnTo>
                      <a:pt x="2952" y="2133"/>
                    </a:lnTo>
                    <a:lnTo>
                      <a:pt x="2972" y="2162"/>
                    </a:lnTo>
                    <a:lnTo>
                      <a:pt x="2991" y="2190"/>
                    </a:lnTo>
                    <a:lnTo>
                      <a:pt x="2991" y="2209"/>
                    </a:lnTo>
                    <a:lnTo>
                      <a:pt x="2991" y="2228"/>
                    </a:lnTo>
                    <a:lnTo>
                      <a:pt x="2981" y="2257"/>
                    </a:lnTo>
                    <a:lnTo>
                      <a:pt x="2962" y="2276"/>
                    </a:lnTo>
                    <a:lnTo>
                      <a:pt x="2952" y="2295"/>
                    </a:lnTo>
                    <a:lnTo>
                      <a:pt x="2943" y="2314"/>
                    </a:lnTo>
                    <a:lnTo>
                      <a:pt x="2886" y="2400"/>
                    </a:lnTo>
                    <a:lnTo>
                      <a:pt x="2848" y="2428"/>
                    </a:lnTo>
                    <a:lnTo>
                      <a:pt x="2848" y="2476"/>
                    </a:lnTo>
                    <a:lnTo>
                      <a:pt x="2848" y="2495"/>
                    </a:lnTo>
                    <a:lnTo>
                      <a:pt x="2876" y="2571"/>
                    </a:lnTo>
                    <a:lnTo>
                      <a:pt x="2895" y="2590"/>
                    </a:lnTo>
                    <a:lnTo>
                      <a:pt x="2895" y="2600"/>
                    </a:lnTo>
                    <a:lnTo>
                      <a:pt x="2905" y="2600"/>
                    </a:lnTo>
                    <a:lnTo>
                      <a:pt x="2914" y="2600"/>
                    </a:lnTo>
                    <a:lnTo>
                      <a:pt x="2914" y="2609"/>
                    </a:lnTo>
                    <a:lnTo>
                      <a:pt x="2981" y="2723"/>
                    </a:lnTo>
                    <a:lnTo>
                      <a:pt x="3010" y="2752"/>
                    </a:lnTo>
                    <a:lnTo>
                      <a:pt x="3019" y="2771"/>
                    </a:lnTo>
                    <a:lnTo>
                      <a:pt x="3038" y="2771"/>
                    </a:lnTo>
                    <a:lnTo>
                      <a:pt x="3048" y="2781"/>
                    </a:lnTo>
                    <a:lnTo>
                      <a:pt x="3057" y="2790"/>
                    </a:lnTo>
                    <a:lnTo>
                      <a:pt x="3086" y="2819"/>
                    </a:lnTo>
                    <a:lnTo>
                      <a:pt x="3124" y="2866"/>
                    </a:lnTo>
                    <a:lnTo>
                      <a:pt x="3133" y="2895"/>
                    </a:lnTo>
                    <a:lnTo>
                      <a:pt x="3153" y="2943"/>
                    </a:lnTo>
                    <a:lnTo>
                      <a:pt x="3172" y="2962"/>
                    </a:lnTo>
                    <a:lnTo>
                      <a:pt x="3181" y="2981"/>
                    </a:lnTo>
                    <a:lnTo>
                      <a:pt x="3191" y="2990"/>
                    </a:lnTo>
                    <a:lnTo>
                      <a:pt x="3200" y="3000"/>
                    </a:lnTo>
                    <a:lnTo>
                      <a:pt x="3210" y="3019"/>
                    </a:lnTo>
                    <a:lnTo>
                      <a:pt x="3210" y="3038"/>
                    </a:lnTo>
                    <a:lnTo>
                      <a:pt x="3191" y="3047"/>
                    </a:lnTo>
                    <a:lnTo>
                      <a:pt x="3095" y="3076"/>
                    </a:lnTo>
                    <a:lnTo>
                      <a:pt x="3067" y="3104"/>
                    </a:lnTo>
                    <a:lnTo>
                      <a:pt x="3038" y="3162"/>
                    </a:lnTo>
                    <a:lnTo>
                      <a:pt x="3019" y="3181"/>
                    </a:lnTo>
                    <a:lnTo>
                      <a:pt x="3000" y="3190"/>
                    </a:lnTo>
                    <a:lnTo>
                      <a:pt x="2962" y="3209"/>
                    </a:lnTo>
                    <a:lnTo>
                      <a:pt x="2924" y="3209"/>
                    </a:lnTo>
                    <a:lnTo>
                      <a:pt x="2857" y="3200"/>
                    </a:lnTo>
                    <a:lnTo>
                      <a:pt x="2848" y="3200"/>
                    </a:lnTo>
                    <a:lnTo>
                      <a:pt x="2829" y="3181"/>
                    </a:lnTo>
                    <a:lnTo>
                      <a:pt x="2819" y="3171"/>
                    </a:lnTo>
                    <a:lnTo>
                      <a:pt x="2819" y="3162"/>
                    </a:lnTo>
                    <a:lnTo>
                      <a:pt x="2819" y="3152"/>
                    </a:lnTo>
                    <a:lnTo>
                      <a:pt x="2819" y="3143"/>
                    </a:lnTo>
                    <a:lnTo>
                      <a:pt x="2810" y="3114"/>
                    </a:lnTo>
                    <a:lnTo>
                      <a:pt x="2791" y="3095"/>
                    </a:lnTo>
                    <a:lnTo>
                      <a:pt x="2781" y="3086"/>
                    </a:lnTo>
                    <a:lnTo>
                      <a:pt x="2762" y="3076"/>
                    </a:lnTo>
                    <a:lnTo>
                      <a:pt x="2743" y="3076"/>
                    </a:lnTo>
                    <a:lnTo>
                      <a:pt x="2743" y="3066"/>
                    </a:lnTo>
                    <a:lnTo>
                      <a:pt x="2724" y="3066"/>
                    </a:lnTo>
                    <a:lnTo>
                      <a:pt x="2714" y="3057"/>
                    </a:lnTo>
                    <a:lnTo>
                      <a:pt x="2686" y="3057"/>
                    </a:lnTo>
                    <a:lnTo>
                      <a:pt x="2667" y="3057"/>
                    </a:lnTo>
                    <a:lnTo>
                      <a:pt x="2648" y="3057"/>
                    </a:lnTo>
                    <a:lnTo>
                      <a:pt x="2610" y="3076"/>
                    </a:lnTo>
                    <a:lnTo>
                      <a:pt x="2600" y="3076"/>
                    </a:lnTo>
                    <a:lnTo>
                      <a:pt x="2581" y="3066"/>
                    </a:lnTo>
                    <a:lnTo>
                      <a:pt x="2571" y="3066"/>
                    </a:lnTo>
                    <a:lnTo>
                      <a:pt x="2562" y="3076"/>
                    </a:lnTo>
                    <a:lnTo>
                      <a:pt x="2524" y="3114"/>
                    </a:lnTo>
                    <a:lnTo>
                      <a:pt x="2524" y="3124"/>
                    </a:lnTo>
                    <a:lnTo>
                      <a:pt x="2524" y="3133"/>
                    </a:lnTo>
                    <a:lnTo>
                      <a:pt x="2533" y="3143"/>
                    </a:lnTo>
                    <a:lnTo>
                      <a:pt x="2514" y="3171"/>
                    </a:lnTo>
                    <a:lnTo>
                      <a:pt x="2514" y="3190"/>
                    </a:lnTo>
                    <a:lnTo>
                      <a:pt x="2495" y="3209"/>
                    </a:lnTo>
                    <a:lnTo>
                      <a:pt x="2495" y="3219"/>
                    </a:lnTo>
                    <a:lnTo>
                      <a:pt x="2495" y="3238"/>
                    </a:lnTo>
                    <a:lnTo>
                      <a:pt x="2505" y="3247"/>
                    </a:lnTo>
                    <a:lnTo>
                      <a:pt x="2505" y="3257"/>
                    </a:lnTo>
                    <a:lnTo>
                      <a:pt x="2505" y="3267"/>
                    </a:lnTo>
                    <a:lnTo>
                      <a:pt x="2505" y="3324"/>
                    </a:lnTo>
                    <a:lnTo>
                      <a:pt x="2505" y="3333"/>
                    </a:lnTo>
                    <a:lnTo>
                      <a:pt x="2495" y="3343"/>
                    </a:lnTo>
                    <a:lnTo>
                      <a:pt x="2476" y="3362"/>
                    </a:lnTo>
                    <a:lnTo>
                      <a:pt x="2467" y="3371"/>
                    </a:lnTo>
                    <a:lnTo>
                      <a:pt x="2448" y="3371"/>
                    </a:lnTo>
                    <a:lnTo>
                      <a:pt x="2438" y="3362"/>
                    </a:lnTo>
                    <a:lnTo>
                      <a:pt x="2419" y="3352"/>
                    </a:lnTo>
                    <a:lnTo>
                      <a:pt x="2391" y="3352"/>
                    </a:lnTo>
                    <a:lnTo>
                      <a:pt x="2372" y="3362"/>
                    </a:lnTo>
                    <a:lnTo>
                      <a:pt x="2362" y="3381"/>
                    </a:lnTo>
                    <a:lnTo>
                      <a:pt x="2362" y="3400"/>
                    </a:lnTo>
                    <a:lnTo>
                      <a:pt x="2353" y="3419"/>
                    </a:lnTo>
                    <a:lnTo>
                      <a:pt x="2343" y="3438"/>
                    </a:lnTo>
                    <a:lnTo>
                      <a:pt x="2333" y="3447"/>
                    </a:lnTo>
                    <a:lnTo>
                      <a:pt x="2324" y="3466"/>
                    </a:lnTo>
                    <a:lnTo>
                      <a:pt x="2315" y="3485"/>
                    </a:lnTo>
                    <a:lnTo>
                      <a:pt x="2190" y="3314"/>
                    </a:lnTo>
                    <a:lnTo>
                      <a:pt x="2181" y="3314"/>
                    </a:lnTo>
                    <a:lnTo>
                      <a:pt x="2162" y="3295"/>
                    </a:lnTo>
                    <a:lnTo>
                      <a:pt x="2010" y="3228"/>
                    </a:lnTo>
                    <a:lnTo>
                      <a:pt x="1943" y="3219"/>
                    </a:lnTo>
                    <a:lnTo>
                      <a:pt x="1914" y="3200"/>
                    </a:lnTo>
                    <a:lnTo>
                      <a:pt x="1905" y="3181"/>
                    </a:lnTo>
                    <a:lnTo>
                      <a:pt x="1895" y="3181"/>
                    </a:lnTo>
                    <a:lnTo>
                      <a:pt x="1895" y="3171"/>
                    </a:lnTo>
                    <a:lnTo>
                      <a:pt x="1895" y="3162"/>
                    </a:lnTo>
                    <a:lnTo>
                      <a:pt x="1895" y="3152"/>
                    </a:lnTo>
                    <a:lnTo>
                      <a:pt x="1876" y="3152"/>
                    </a:lnTo>
                    <a:lnTo>
                      <a:pt x="1867" y="3162"/>
                    </a:lnTo>
                    <a:lnTo>
                      <a:pt x="1838" y="3181"/>
                    </a:lnTo>
                    <a:lnTo>
                      <a:pt x="1829" y="3209"/>
                    </a:lnTo>
                    <a:lnTo>
                      <a:pt x="1819" y="3238"/>
                    </a:lnTo>
                    <a:lnTo>
                      <a:pt x="1838" y="3285"/>
                    </a:lnTo>
                    <a:lnTo>
                      <a:pt x="1819" y="3295"/>
                    </a:lnTo>
                    <a:lnTo>
                      <a:pt x="1800" y="3295"/>
                    </a:lnTo>
                    <a:lnTo>
                      <a:pt x="1610" y="3267"/>
                    </a:lnTo>
                    <a:lnTo>
                      <a:pt x="1476" y="3171"/>
                    </a:lnTo>
                    <a:lnTo>
                      <a:pt x="1457" y="3124"/>
                    </a:lnTo>
                    <a:lnTo>
                      <a:pt x="1438" y="3095"/>
                    </a:lnTo>
                    <a:lnTo>
                      <a:pt x="1438" y="3086"/>
                    </a:lnTo>
                    <a:lnTo>
                      <a:pt x="1419" y="3028"/>
                    </a:lnTo>
                    <a:lnTo>
                      <a:pt x="1400" y="3000"/>
                    </a:lnTo>
                    <a:lnTo>
                      <a:pt x="1390" y="2981"/>
                    </a:lnTo>
                    <a:lnTo>
                      <a:pt x="1381" y="2981"/>
                    </a:lnTo>
                    <a:lnTo>
                      <a:pt x="1324" y="2971"/>
                    </a:lnTo>
                    <a:lnTo>
                      <a:pt x="1286" y="2952"/>
                    </a:lnTo>
                    <a:lnTo>
                      <a:pt x="1276" y="2952"/>
                    </a:lnTo>
                    <a:lnTo>
                      <a:pt x="1276" y="2962"/>
                    </a:lnTo>
                    <a:lnTo>
                      <a:pt x="1276" y="2981"/>
                    </a:lnTo>
                    <a:lnTo>
                      <a:pt x="1286" y="2990"/>
                    </a:lnTo>
                    <a:lnTo>
                      <a:pt x="1305" y="3019"/>
                    </a:lnTo>
                    <a:lnTo>
                      <a:pt x="1305" y="3028"/>
                    </a:lnTo>
                    <a:lnTo>
                      <a:pt x="1295" y="3038"/>
                    </a:lnTo>
                    <a:lnTo>
                      <a:pt x="1276" y="3038"/>
                    </a:lnTo>
                    <a:lnTo>
                      <a:pt x="1257" y="3038"/>
                    </a:lnTo>
                    <a:lnTo>
                      <a:pt x="1181" y="2952"/>
                    </a:lnTo>
                    <a:lnTo>
                      <a:pt x="1057" y="2743"/>
                    </a:lnTo>
                    <a:lnTo>
                      <a:pt x="1038" y="2723"/>
                    </a:lnTo>
                    <a:lnTo>
                      <a:pt x="962" y="2685"/>
                    </a:lnTo>
                    <a:lnTo>
                      <a:pt x="943" y="2676"/>
                    </a:lnTo>
                    <a:lnTo>
                      <a:pt x="933" y="2666"/>
                    </a:lnTo>
                    <a:lnTo>
                      <a:pt x="905" y="2619"/>
                    </a:lnTo>
                    <a:lnTo>
                      <a:pt x="905" y="2609"/>
                    </a:lnTo>
                    <a:lnTo>
                      <a:pt x="895" y="2581"/>
                    </a:lnTo>
                    <a:lnTo>
                      <a:pt x="867" y="2524"/>
                    </a:lnTo>
                    <a:lnTo>
                      <a:pt x="771" y="2352"/>
                    </a:lnTo>
                    <a:lnTo>
                      <a:pt x="762" y="2343"/>
                    </a:lnTo>
                    <a:lnTo>
                      <a:pt x="753" y="2333"/>
                    </a:lnTo>
                    <a:lnTo>
                      <a:pt x="743" y="2324"/>
                    </a:lnTo>
                    <a:lnTo>
                      <a:pt x="733" y="2314"/>
                    </a:lnTo>
                    <a:lnTo>
                      <a:pt x="724" y="2304"/>
                    </a:lnTo>
                    <a:lnTo>
                      <a:pt x="705" y="2238"/>
                    </a:lnTo>
                    <a:lnTo>
                      <a:pt x="686" y="2200"/>
                    </a:lnTo>
                    <a:lnTo>
                      <a:pt x="657" y="2152"/>
                    </a:lnTo>
                    <a:lnTo>
                      <a:pt x="419" y="1885"/>
                    </a:lnTo>
                    <a:lnTo>
                      <a:pt x="410" y="1866"/>
                    </a:lnTo>
                    <a:lnTo>
                      <a:pt x="391" y="1809"/>
                    </a:lnTo>
                    <a:lnTo>
                      <a:pt x="391" y="1800"/>
                    </a:lnTo>
                    <a:lnTo>
                      <a:pt x="400" y="1705"/>
                    </a:lnTo>
                    <a:lnTo>
                      <a:pt x="410" y="1685"/>
                    </a:lnTo>
                    <a:lnTo>
                      <a:pt x="410" y="1667"/>
                    </a:lnTo>
                    <a:lnTo>
                      <a:pt x="467" y="1590"/>
                    </a:lnTo>
                    <a:lnTo>
                      <a:pt x="476" y="1562"/>
                    </a:lnTo>
                    <a:lnTo>
                      <a:pt x="486" y="1514"/>
                    </a:lnTo>
                    <a:lnTo>
                      <a:pt x="514" y="1381"/>
                    </a:lnTo>
                    <a:lnTo>
                      <a:pt x="514" y="1362"/>
                    </a:lnTo>
                    <a:lnTo>
                      <a:pt x="505" y="1352"/>
                    </a:lnTo>
                    <a:lnTo>
                      <a:pt x="314" y="1085"/>
                    </a:lnTo>
                    <a:lnTo>
                      <a:pt x="295" y="1066"/>
                    </a:lnTo>
                    <a:lnTo>
                      <a:pt x="276" y="1057"/>
                    </a:lnTo>
                    <a:lnTo>
                      <a:pt x="229" y="1057"/>
                    </a:lnTo>
                    <a:lnTo>
                      <a:pt x="200" y="1047"/>
                    </a:lnTo>
                    <a:lnTo>
                      <a:pt x="181" y="1038"/>
                    </a:lnTo>
                    <a:lnTo>
                      <a:pt x="124" y="962"/>
                    </a:lnTo>
                    <a:lnTo>
                      <a:pt x="86" y="933"/>
                    </a:lnTo>
                    <a:lnTo>
                      <a:pt x="10" y="847"/>
                    </a:lnTo>
                    <a:lnTo>
                      <a:pt x="0" y="828"/>
                    </a:lnTo>
                    <a:lnTo>
                      <a:pt x="57" y="447"/>
                    </a:lnTo>
                    <a:lnTo>
                      <a:pt x="105" y="66"/>
                    </a:lnTo>
                    <a:lnTo>
                      <a:pt x="105" y="9"/>
                    </a:lnTo>
                    <a:lnTo>
                      <a:pt x="124" y="0"/>
                    </a:lnTo>
                    <a:lnTo>
                      <a:pt x="448" y="105"/>
                    </a:lnTo>
                    <a:lnTo>
                      <a:pt x="572" y="219"/>
                    </a:lnTo>
                    <a:lnTo>
                      <a:pt x="619" y="295"/>
                    </a:lnTo>
                    <a:lnTo>
                      <a:pt x="724" y="352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816" name="Freeform 22">
                <a:extLst>
                  <a:ext uri="{FF2B5EF4-FFF2-40B4-BE49-F238E27FC236}">
                    <a16:creationId xmlns:a16="http://schemas.microsoft.com/office/drawing/2014/main" id="{C66204C9-8168-3047-97EE-7E5327831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7663" y="7385050"/>
                <a:ext cx="422275" cy="230188"/>
              </a:xfrm>
              <a:custGeom>
                <a:avLst/>
                <a:gdLst>
                  <a:gd name="T0" fmla="*/ 318956 w 1173"/>
                  <a:gd name="T1" fmla="*/ 175073 h 639"/>
                  <a:gd name="T2" fmla="*/ 322196 w 1173"/>
                  <a:gd name="T3" fmla="*/ 198848 h 639"/>
                  <a:gd name="T4" fmla="*/ 325796 w 1173"/>
                  <a:gd name="T5" fmla="*/ 185159 h 639"/>
                  <a:gd name="T6" fmla="*/ 332636 w 1173"/>
                  <a:gd name="T7" fmla="*/ 178315 h 639"/>
                  <a:gd name="T8" fmla="*/ 411475 w 1173"/>
                  <a:gd name="T9" fmla="*/ 82493 h 639"/>
                  <a:gd name="T10" fmla="*/ 353156 w 1173"/>
                  <a:gd name="T11" fmla="*/ 61600 h 639"/>
                  <a:gd name="T12" fmla="*/ 298436 w 1173"/>
                  <a:gd name="T13" fmla="*/ 0 h 639"/>
                  <a:gd name="T14" fmla="*/ 284757 w 1173"/>
                  <a:gd name="T15" fmla="*/ 3242 h 639"/>
                  <a:gd name="T16" fmla="*/ 260637 w 1173"/>
                  <a:gd name="T17" fmla="*/ 3242 h 639"/>
                  <a:gd name="T18" fmla="*/ 236517 w 1173"/>
                  <a:gd name="T19" fmla="*/ 16931 h 639"/>
                  <a:gd name="T20" fmla="*/ 219237 w 1173"/>
                  <a:gd name="T21" fmla="*/ 16931 h 639"/>
                  <a:gd name="T22" fmla="*/ 209158 w 1173"/>
                  <a:gd name="T23" fmla="*/ 27378 h 639"/>
                  <a:gd name="T24" fmla="*/ 199078 w 1173"/>
                  <a:gd name="T25" fmla="*/ 30980 h 639"/>
                  <a:gd name="T26" fmla="*/ 174958 w 1173"/>
                  <a:gd name="T27" fmla="*/ 20533 h 639"/>
                  <a:gd name="T28" fmla="*/ 147598 w 1173"/>
                  <a:gd name="T29" fmla="*/ 27378 h 639"/>
                  <a:gd name="T30" fmla="*/ 137158 w 1173"/>
                  <a:gd name="T31" fmla="*/ 51513 h 639"/>
                  <a:gd name="T32" fmla="*/ 78839 w 1173"/>
                  <a:gd name="T33" fmla="*/ 47911 h 639"/>
                  <a:gd name="T34" fmla="*/ 47879 w 1173"/>
                  <a:gd name="T35" fmla="*/ 20533 h 639"/>
                  <a:gd name="T36" fmla="*/ 0 w 1173"/>
                  <a:gd name="T37" fmla="*/ 75288 h 639"/>
                  <a:gd name="T38" fmla="*/ 6840 w 1173"/>
                  <a:gd name="T39" fmla="*/ 99424 h 639"/>
                  <a:gd name="T40" fmla="*/ 20520 w 1173"/>
                  <a:gd name="T41" fmla="*/ 119957 h 639"/>
                  <a:gd name="T42" fmla="*/ 34200 w 1173"/>
                  <a:gd name="T43" fmla="*/ 123559 h 639"/>
                  <a:gd name="T44" fmla="*/ 44639 w 1173"/>
                  <a:gd name="T45" fmla="*/ 161384 h 639"/>
                  <a:gd name="T46" fmla="*/ 37800 w 1173"/>
                  <a:gd name="T47" fmla="*/ 205692 h 639"/>
                  <a:gd name="T48" fmla="*/ 47879 w 1173"/>
                  <a:gd name="T49" fmla="*/ 205692 h 639"/>
                  <a:gd name="T50" fmla="*/ 54719 w 1173"/>
                  <a:gd name="T51" fmla="*/ 219381 h 639"/>
                  <a:gd name="T52" fmla="*/ 65159 w 1173"/>
                  <a:gd name="T53" fmla="*/ 229828 h 639"/>
                  <a:gd name="T54" fmla="*/ 75599 w 1173"/>
                  <a:gd name="T55" fmla="*/ 222983 h 639"/>
                  <a:gd name="T56" fmla="*/ 85679 w 1173"/>
                  <a:gd name="T57" fmla="*/ 222983 h 639"/>
                  <a:gd name="T58" fmla="*/ 85679 w 1173"/>
                  <a:gd name="T59" fmla="*/ 205692 h 639"/>
                  <a:gd name="T60" fmla="*/ 75599 w 1173"/>
                  <a:gd name="T61" fmla="*/ 181917 h 639"/>
                  <a:gd name="T62" fmla="*/ 68399 w 1173"/>
                  <a:gd name="T63" fmla="*/ 168228 h 639"/>
                  <a:gd name="T64" fmla="*/ 92519 w 1173"/>
                  <a:gd name="T65" fmla="*/ 154179 h 639"/>
                  <a:gd name="T66" fmla="*/ 113039 w 1173"/>
                  <a:gd name="T67" fmla="*/ 164626 h 639"/>
                  <a:gd name="T68" fmla="*/ 130318 w 1173"/>
                  <a:gd name="T69" fmla="*/ 157781 h 639"/>
                  <a:gd name="T70" fmla="*/ 161278 w 1173"/>
                  <a:gd name="T71" fmla="*/ 157781 h 639"/>
                  <a:gd name="T72" fmla="*/ 168118 w 1173"/>
                  <a:gd name="T73" fmla="*/ 147695 h 639"/>
                  <a:gd name="T74" fmla="*/ 181798 w 1173"/>
                  <a:gd name="T75" fmla="*/ 157781 h 639"/>
                  <a:gd name="T76" fmla="*/ 199078 w 1173"/>
                  <a:gd name="T77" fmla="*/ 161384 h 639"/>
                  <a:gd name="T78" fmla="*/ 229677 w 1173"/>
                  <a:gd name="T79" fmla="*/ 157781 h 639"/>
                  <a:gd name="T80" fmla="*/ 229677 w 1173"/>
                  <a:gd name="T81" fmla="*/ 168228 h 639"/>
                  <a:gd name="T82" fmla="*/ 246957 w 1173"/>
                  <a:gd name="T83" fmla="*/ 157781 h 639"/>
                  <a:gd name="T84" fmla="*/ 260637 w 1173"/>
                  <a:gd name="T85" fmla="*/ 150937 h 639"/>
                  <a:gd name="T86" fmla="*/ 270717 w 1173"/>
                  <a:gd name="T87" fmla="*/ 164626 h 639"/>
                  <a:gd name="T88" fmla="*/ 284757 w 1173"/>
                  <a:gd name="T89" fmla="*/ 147695 h 639"/>
                  <a:gd name="T90" fmla="*/ 301676 w 1173"/>
                  <a:gd name="T91" fmla="*/ 144093 h 639"/>
                  <a:gd name="T92" fmla="*/ 305276 w 1173"/>
                  <a:gd name="T93" fmla="*/ 154179 h 639"/>
                  <a:gd name="T94" fmla="*/ 322196 w 1173"/>
                  <a:gd name="T95" fmla="*/ 150937 h 639"/>
                  <a:gd name="T96" fmla="*/ 332636 w 1173"/>
                  <a:gd name="T97" fmla="*/ 150937 h 639"/>
                  <a:gd name="T98" fmla="*/ 359996 w 1173"/>
                  <a:gd name="T99" fmla="*/ 161384 h 639"/>
                  <a:gd name="T100" fmla="*/ 363596 w 1173"/>
                  <a:gd name="T101" fmla="*/ 192003 h 639"/>
                  <a:gd name="T102" fmla="*/ 390955 w 1173"/>
                  <a:gd name="T103" fmla="*/ 147695 h 639"/>
                  <a:gd name="T104" fmla="*/ 407875 w 1173"/>
                  <a:gd name="T105" fmla="*/ 123559 h 639"/>
                  <a:gd name="T106" fmla="*/ 421915 w 1173"/>
                  <a:gd name="T107" fmla="*/ 78891 h 63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73" h="639">
                    <a:moveTo>
                      <a:pt x="914" y="495"/>
                    </a:moveTo>
                    <a:lnTo>
                      <a:pt x="905" y="495"/>
                    </a:lnTo>
                    <a:lnTo>
                      <a:pt x="895" y="495"/>
                    </a:lnTo>
                    <a:lnTo>
                      <a:pt x="886" y="486"/>
                    </a:lnTo>
                    <a:lnTo>
                      <a:pt x="876" y="495"/>
                    </a:lnTo>
                    <a:lnTo>
                      <a:pt x="867" y="514"/>
                    </a:lnTo>
                    <a:lnTo>
                      <a:pt x="876" y="533"/>
                    </a:lnTo>
                    <a:lnTo>
                      <a:pt x="895" y="552"/>
                    </a:lnTo>
                    <a:lnTo>
                      <a:pt x="905" y="552"/>
                    </a:lnTo>
                    <a:lnTo>
                      <a:pt x="914" y="543"/>
                    </a:lnTo>
                    <a:lnTo>
                      <a:pt x="914" y="533"/>
                    </a:lnTo>
                    <a:lnTo>
                      <a:pt x="905" y="514"/>
                    </a:lnTo>
                    <a:lnTo>
                      <a:pt x="914" y="514"/>
                    </a:lnTo>
                    <a:lnTo>
                      <a:pt x="924" y="505"/>
                    </a:lnTo>
                    <a:lnTo>
                      <a:pt x="933" y="495"/>
                    </a:lnTo>
                    <a:lnTo>
                      <a:pt x="924" y="495"/>
                    </a:lnTo>
                    <a:lnTo>
                      <a:pt x="914" y="495"/>
                    </a:lnTo>
                    <a:close/>
                    <a:moveTo>
                      <a:pt x="1162" y="219"/>
                    </a:moveTo>
                    <a:lnTo>
                      <a:pt x="1153" y="229"/>
                    </a:lnTo>
                    <a:lnTo>
                      <a:pt x="1143" y="229"/>
                    </a:lnTo>
                    <a:lnTo>
                      <a:pt x="1133" y="238"/>
                    </a:lnTo>
                    <a:lnTo>
                      <a:pt x="1105" y="229"/>
                    </a:lnTo>
                    <a:lnTo>
                      <a:pt x="1019" y="200"/>
                    </a:lnTo>
                    <a:lnTo>
                      <a:pt x="981" y="171"/>
                    </a:lnTo>
                    <a:lnTo>
                      <a:pt x="924" y="105"/>
                    </a:lnTo>
                    <a:lnTo>
                      <a:pt x="886" y="67"/>
                    </a:lnTo>
                    <a:lnTo>
                      <a:pt x="838" y="9"/>
                    </a:lnTo>
                    <a:lnTo>
                      <a:pt x="829" y="0"/>
                    </a:lnTo>
                    <a:lnTo>
                      <a:pt x="810" y="0"/>
                    </a:lnTo>
                    <a:lnTo>
                      <a:pt x="800" y="0"/>
                    </a:lnTo>
                    <a:lnTo>
                      <a:pt x="800" y="9"/>
                    </a:lnTo>
                    <a:lnTo>
                      <a:pt x="791" y="9"/>
                    </a:lnTo>
                    <a:lnTo>
                      <a:pt x="791" y="19"/>
                    </a:lnTo>
                    <a:lnTo>
                      <a:pt x="781" y="29"/>
                    </a:lnTo>
                    <a:lnTo>
                      <a:pt x="743" y="19"/>
                    </a:lnTo>
                    <a:lnTo>
                      <a:pt x="724" y="9"/>
                    </a:lnTo>
                    <a:lnTo>
                      <a:pt x="714" y="9"/>
                    </a:lnTo>
                    <a:lnTo>
                      <a:pt x="695" y="9"/>
                    </a:lnTo>
                    <a:lnTo>
                      <a:pt x="676" y="29"/>
                    </a:lnTo>
                    <a:lnTo>
                      <a:pt x="657" y="47"/>
                    </a:lnTo>
                    <a:lnTo>
                      <a:pt x="648" y="47"/>
                    </a:lnTo>
                    <a:lnTo>
                      <a:pt x="638" y="47"/>
                    </a:lnTo>
                    <a:lnTo>
                      <a:pt x="619" y="47"/>
                    </a:lnTo>
                    <a:lnTo>
                      <a:pt x="609" y="47"/>
                    </a:lnTo>
                    <a:lnTo>
                      <a:pt x="591" y="47"/>
                    </a:lnTo>
                    <a:lnTo>
                      <a:pt x="581" y="57"/>
                    </a:lnTo>
                    <a:lnTo>
                      <a:pt x="581" y="67"/>
                    </a:lnTo>
                    <a:lnTo>
                      <a:pt x="581" y="76"/>
                    </a:lnTo>
                    <a:lnTo>
                      <a:pt x="571" y="76"/>
                    </a:lnTo>
                    <a:lnTo>
                      <a:pt x="571" y="86"/>
                    </a:lnTo>
                    <a:lnTo>
                      <a:pt x="562" y="86"/>
                    </a:lnTo>
                    <a:lnTo>
                      <a:pt x="553" y="86"/>
                    </a:lnTo>
                    <a:lnTo>
                      <a:pt x="533" y="76"/>
                    </a:lnTo>
                    <a:lnTo>
                      <a:pt x="514" y="57"/>
                    </a:lnTo>
                    <a:lnTo>
                      <a:pt x="505" y="57"/>
                    </a:lnTo>
                    <a:lnTo>
                      <a:pt x="486" y="57"/>
                    </a:lnTo>
                    <a:lnTo>
                      <a:pt x="457" y="67"/>
                    </a:lnTo>
                    <a:lnTo>
                      <a:pt x="429" y="67"/>
                    </a:lnTo>
                    <a:lnTo>
                      <a:pt x="419" y="76"/>
                    </a:lnTo>
                    <a:lnTo>
                      <a:pt x="410" y="76"/>
                    </a:lnTo>
                    <a:lnTo>
                      <a:pt x="410" y="86"/>
                    </a:lnTo>
                    <a:lnTo>
                      <a:pt x="410" y="95"/>
                    </a:lnTo>
                    <a:lnTo>
                      <a:pt x="410" y="105"/>
                    </a:lnTo>
                    <a:lnTo>
                      <a:pt x="381" y="143"/>
                    </a:lnTo>
                    <a:lnTo>
                      <a:pt x="362" y="162"/>
                    </a:lnTo>
                    <a:lnTo>
                      <a:pt x="343" y="162"/>
                    </a:lnTo>
                    <a:lnTo>
                      <a:pt x="324" y="162"/>
                    </a:lnTo>
                    <a:lnTo>
                      <a:pt x="219" y="133"/>
                    </a:lnTo>
                    <a:lnTo>
                      <a:pt x="210" y="124"/>
                    </a:lnTo>
                    <a:lnTo>
                      <a:pt x="181" y="105"/>
                    </a:lnTo>
                    <a:lnTo>
                      <a:pt x="152" y="76"/>
                    </a:lnTo>
                    <a:lnTo>
                      <a:pt x="133" y="57"/>
                    </a:lnTo>
                    <a:lnTo>
                      <a:pt x="95" y="38"/>
                    </a:lnTo>
                    <a:lnTo>
                      <a:pt x="48" y="105"/>
                    </a:lnTo>
                    <a:lnTo>
                      <a:pt x="38" y="124"/>
                    </a:lnTo>
                    <a:lnTo>
                      <a:pt x="0" y="209"/>
                    </a:lnTo>
                    <a:lnTo>
                      <a:pt x="0" y="219"/>
                    </a:lnTo>
                    <a:lnTo>
                      <a:pt x="0" y="229"/>
                    </a:lnTo>
                    <a:lnTo>
                      <a:pt x="19" y="257"/>
                    </a:lnTo>
                    <a:lnTo>
                      <a:pt x="19" y="276"/>
                    </a:lnTo>
                    <a:lnTo>
                      <a:pt x="29" y="295"/>
                    </a:lnTo>
                    <a:lnTo>
                      <a:pt x="29" y="305"/>
                    </a:lnTo>
                    <a:lnTo>
                      <a:pt x="38" y="324"/>
                    </a:lnTo>
                    <a:lnTo>
                      <a:pt x="57" y="333"/>
                    </a:lnTo>
                    <a:lnTo>
                      <a:pt x="67" y="333"/>
                    </a:lnTo>
                    <a:lnTo>
                      <a:pt x="76" y="343"/>
                    </a:lnTo>
                    <a:lnTo>
                      <a:pt x="86" y="343"/>
                    </a:lnTo>
                    <a:lnTo>
                      <a:pt x="95" y="343"/>
                    </a:lnTo>
                    <a:lnTo>
                      <a:pt x="105" y="352"/>
                    </a:lnTo>
                    <a:lnTo>
                      <a:pt x="114" y="390"/>
                    </a:lnTo>
                    <a:lnTo>
                      <a:pt x="124" y="419"/>
                    </a:lnTo>
                    <a:lnTo>
                      <a:pt x="124" y="448"/>
                    </a:lnTo>
                    <a:lnTo>
                      <a:pt x="124" y="467"/>
                    </a:lnTo>
                    <a:lnTo>
                      <a:pt x="114" y="495"/>
                    </a:lnTo>
                    <a:lnTo>
                      <a:pt x="105" y="524"/>
                    </a:lnTo>
                    <a:lnTo>
                      <a:pt x="105" y="571"/>
                    </a:lnTo>
                    <a:lnTo>
                      <a:pt x="114" y="571"/>
                    </a:lnTo>
                    <a:lnTo>
                      <a:pt x="114" y="581"/>
                    </a:lnTo>
                    <a:lnTo>
                      <a:pt x="124" y="590"/>
                    </a:lnTo>
                    <a:lnTo>
                      <a:pt x="133" y="571"/>
                    </a:lnTo>
                    <a:lnTo>
                      <a:pt x="133" y="590"/>
                    </a:lnTo>
                    <a:lnTo>
                      <a:pt x="143" y="600"/>
                    </a:lnTo>
                    <a:lnTo>
                      <a:pt x="143" y="609"/>
                    </a:lnTo>
                    <a:lnTo>
                      <a:pt x="152" y="609"/>
                    </a:lnTo>
                    <a:lnTo>
                      <a:pt x="143" y="628"/>
                    </a:lnTo>
                    <a:lnTo>
                      <a:pt x="152" y="628"/>
                    </a:lnTo>
                    <a:lnTo>
                      <a:pt x="172" y="628"/>
                    </a:lnTo>
                    <a:lnTo>
                      <a:pt x="181" y="638"/>
                    </a:lnTo>
                    <a:lnTo>
                      <a:pt x="190" y="638"/>
                    </a:lnTo>
                    <a:lnTo>
                      <a:pt x="190" y="628"/>
                    </a:lnTo>
                    <a:lnTo>
                      <a:pt x="200" y="619"/>
                    </a:lnTo>
                    <a:lnTo>
                      <a:pt x="210" y="619"/>
                    </a:lnTo>
                    <a:lnTo>
                      <a:pt x="210" y="638"/>
                    </a:lnTo>
                    <a:lnTo>
                      <a:pt x="219" y="638"/>
                    </a:lnTo>
                    <a:lnTo>
                      <a:pt x="229" y="628"/>
                    </a:lnTo>
                    <a:lnTo>
                      <a:pt x="238" y="619"/>
                    </a:lnTo>
                    <a:lnTo>
                      <a:pt x="248" y="609"/>
                    </a:lnTo>
                    <a:lnTo>
                      <a:pt x="257" y="609"/>
                    </a:lnTo>
                    <a:lnTo>
                      <a:pt x="248" y="581"/>
                    </a:lnTo>
                    <a:lnTo>
                      <a:pt x="238" y="571"/>
                    </a:lnTo>
                    <a:lnTo>
                      <a:pt x="219" y="533"/>
                    </a:lnTo>
                    <a:lnTo>
                      <a:pt x="219" y="524"/>
                    </a:lnTo>
                    <a:lnTo>
                      <a:pt x="210" y="514"/>
                    </a:lnTo>
                    <a:lnTo>
                      <a:pt x="210" y="505"/>
                    </a:lnTo>
                    <a:lnTo>
                      <a:pt x="200" y="505"/>
                    </a:lnTo>
                    <a:lnTo>
                      <a:pt x="190" y="495"/>
                    </a:lnTo>
                    <a:lnTo>
                      <a:pt x="190" y="486"/>
                    </a:lnTo>
                    <a:lnTo>
                      <a:pt x="190" y="467"/>
                    </a:lnTo>
                    <a:lnTo>
                      <a:pt x="200" y="457"/>
                    </a:lnTo>
                    <a:lnTo>
                      <a:pt x="210" y="438"/>
                    </a:lnTo>
                    <a:lnTo>
                      <a:pt x="219" y="428"/>
                    </a:lnTo>
                    <a:lnTo>
                      <a:pt x="257" y="428"/>
                    </a:lnTo>
                    <a:lnTo>
                      <a:pt x="276" y="438"/>
                    </a:lnTo>
                    <a:lnTo>
                      <a:pt x="286" y="457"/>
                    </a:lnTo>
                    <a:lnTo>
                      <a:pt x="295" y="467"/>
                    </a:lnTo>
                    <a:lnTo>
                      <a:pt x="314" y="457"/>
                    </a:lnTo>
                    <a:lnTo>
                      <a:pt x="314" y="438"/>
                    </a:lnTo>
                    <a:lnTo>
                      <a:pt x="324" y="438"/>
                    </a:lnTo>
                    <a:lnTo>
                      <a:pt x="353" y="438"/>
                    </a:lnTo>
                    <a:lnTo>
                      <a:pt x="362" y="438"/>
                    </a:lnTo>
                    <a:lnTo>
                      <a:pt x="381" y="428"/>
                    </a:lnTo>
                    <a:lnTo>
                      <a:pt x="410" y="428"/>
                    </a:lnTo>
                    <a:lnTo>
                      <a:pt x="448" y="448"/>
                    </a:lnTo>
                    <a:lnTo>
                      <a:pt x="448" y="438"/>
                    </a:lnTo>
                    <a:lnTo>
                      <a:pt x="448" y="419"/>
                    </a:lnTo>
                    <a:lnTo>
                      <a:pt x="438" y="419"/>
                    </a:lnTo>
                    <a:lnTo>
                      <a:pt x="448" y="410"/>
                    </a:lnTo>
                    <a:lnTo>
                      <a:pt x="467" y="410"/>
                    </a:lnTo>
                    <a:lnTo>
                      <a:pt x="476" y="410"/>
                    </a:lnTo>
                    <a:lnTo>
                      <a:pt x="476" y="438"/>
                    </a:lnTo>
                    <a:lnTo>
                      <a:pt x="486" y="438"/>
                    </a:lnTo>
                    <a:lnTo>
                      <a:pt x="505" y="438"/>
                    </a:lnTo>
                    <a:lnTo>
                      <a:pt x="514" y="438"/>
                    </a:lnTo>
                    <a:lnTo>
                      <a:pt x="524" y="428"/>
                    </a:lnTo>
                    <a:lnTo>
                      <a:pt x="533" y="438"/>
                    </a:lnTo>
                    <a:lnTo>
                      <a:pt x="553" y="448"/>
                    </a:lnTo>
                    <a:lnTo>
                      <a:pt x="581" y="448"/>
                    </a:lnTo>
                    <a:lnTo>
                      <a:pt x="609" y="428"/>
                    </a:lnTo>
                    <a:lnTo>
                      <a:pt x="629" y="410"/>
                    </a:lnTo>
                    <a:lnTo>
                      <a:pt x="638" y="438"/>
                    </a:lnTo>
                    <a:lnTo>
                      <a:pt x="648" y="448"/>
                    </a:lnTo>
                    <a:lnTo>
                      <a:pt x="638" y="448"/>
                    </a:lnTo>
                    <a:lnTo>
                      <a:pt x="629" y="457"/>
                    </a:lnTo>
                    <a:lnTo>
                      <a:pt x="638" y="467"/>
                    </a:lnTo>
                    <a:lnTo>
                      <a:pt x="648" y="467"/>
                    </a:lnTo>
                    <a:lnTo>
                      <a:pt x="676" y="467"/>
                    </a:lnTo>
                    <a:lnTo>
                      <a:pt x="676" y="457"/>
                    </a:lnTo>
                    <a:lnTo>
                      <a:pt x="686" y="438"/>
                    </a:lnTo>
                    <a:lnTo>
                      <a:pt x="695" y="419"/>
                    </a:lnTo>
                    <a:lnTo>
                      <a:pt x="705" y="419"/>
                    </a:lnTo>
                    <a:lnTo>
                      <a:pt x="714" y="419"/>
                    </a:lnTo>
                    <a:lnTo>
                      <a:pt x="724" y="419"/>
                    </a:lnTo>
                    <a:lnTo>
                      <a:pt x="734" y="428"/>
                    </a:lnTo>
                    <a:lnTo>
                      <a:pt x="734" y="438"/>
                    </a:lnTo>
                    <a:lnTo>
                      <a:pt x="743" y="438"/>
                    </a:lnTo>
                    <a:lnTo>
                      <a:pt x="752" y="457"/>
                    </a:lnTo>
                    <a:lnTo>
                      <a:pt x="762" y="448"/>
                    </a:lnTo>
                    <a:lnTo>
                      <a:pt x="762" y="428"/>
                    </a:lnTo>
                    <a:lnTo>
                      <a:pt x="762" y="419"/>
                    </a:lnTo>
                    <a:lnTo>
                      <a:pt x="791" y="410"/>
                    </a:lnTo>
                    <a:lnTo>
                      <a:pt x="819" y="381"/>
                    </a:lnTo>
                    <a:lnTo>
                      <a:pt x="829" y="381"/>
                    </a:lnTo>
                    <a:lnTo>
                      <a:pt x="838" y="390"/>
                    </a:lnTo>
                    <a:lnTo>
                      <a:pt x="838" y="400"/>
                    </a:lnTo>
                    <a:lnTo>
                      <a:pt x="829" y="419"/>
                    </a:lnTo>
                    <a:lnTo>
                      <a:pt x="819" y="419"/>
                    </a:lnTo>
                    <a:lnTo>
                      <a:pt x="838" y="438"/>
                    </a:lnTo>
                    <a:lnTo>
                      <a:pt x="848" y="428"/>
                    </a:lnTo>
                    <a:lnTo>
                      <a:pt x="857" y="410"/>
                    </a:lnTo>
                    <a:lnTo>
                      <a:pt x="876" y="400"/>
                    </a:lnTo>
                    <a:lnTo>
                      <a:pt x="886" y="410"/>
                    </a:lnTo>
                    <a:lnTo>
                      <a:pt x="895" y="419"/>
                    </a:lnTo>
                    <a:lnTo>
                      <a:pt x="905" y="419"/>
                    </a:lnTo>
                    <a:lnTo>
                      <a:pt x="905" y="428"/>
                    </a:lnTo>
                    <a:lnTo>
                      <a:pt x="914" y="428"/>
                    </a:lnTo>
                    <a:lnTo>
                      <a:pt x="924" y="419"/>
                    </a:lnTo>
                    <a:lnTo>
                      <a:pt x="933" y="448"/>
                    </a:lnTo>
                    <a:lnTo>
                      <a:pt x="952" y="448"/>
                    </a:lnTo>
                    <a:lnTo>
                      <a:pt x="981" y="428"/>
                    </a:lnTo>
                    <a:lnTo>
                      <a:pt x="1000" y="448"/>
                    </a:lnTo>
                    <a:lnTo>
                      <a:pt x="990" y="467"/>
                    </a:lnTo>
                    <a:lnTo>
                      <a:pt x="972" y="514"/>
                    </a:lnTo>
                    <a:lnTo>
                      <a:pt x="990" y="524"/>
                    </a:lnTo>
                    <a:lnTo>
                      <a:pt x="1010" y="533"/>
                    </a:lnTo>
                    <a:lnTo>
                      <a:pt x="1019" y="533"/>
                    </a:lnTo>
                    <a:lnTo>
                      <a:pt x="1029" y="514"/>
                    </a:lnTo>
                    <a:lnTo>
                      <a:pt x="1076" y="419"/>
                    </a:lnTo>
                    <a:lnTo>
                      <a:pt x="1086" y="410"/>
                    </a:lnTo>
                    <a:lnTo>
                      <a:pt x="1115" y="381"/>
                    </a:lnTo>
                    <a:lnTo>
                      <a:pt x="1124" y="371"/>
                    </a:lnTo>
                    <a:lnTo>
                      <a:pt x="1133" y="352"/>
                    </a:lnTo>
                    <a:lnTo>
                      <a:pt x="1133" y="343"/>
                    </a:lnTo>
                    <a:lnTo>
                      <a:pt x="1133" y="333"/>
                    </a:lnTo>
                    <a:lnTo>
                      <a:pt x="1143" y="324"/>
                    </a:lnTo>
                    <a:lnTo>
                      <a:pt x="1153" y="324"/>
                    </a:lnTo>
                    <a:lnTo>
                      <a:pt x="1172" y="219"/>
                    </a:lnTo>
                    <a:lnTo>
                      <a:pt x="1162" y="219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75778" name="Group 1">
              <a:extLst>
                <a:ext uri="{FF2B5EF4-FFF2-40B4-BE49-F238E27FC236}">
                  <a16:creationId xmlns:a16="http://schemas.microsoft.com/office/drawing/2014/main" id="{12E3EE41-C972-F744-BDC8-37E38D439E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3800" y="5373688"/>
              <a:ext cx="4305300" cy="2438400"/>
              <a:chOff x="7543800" y="5373688"/>
              <a:chExt cx="4305615" cy="2438400"/>
            </a:xfrm>
          </p:grpSpPr>
          <p:sp>
            <p:nvSpPr>
              <p:cNvPr id="75790" name="Freeform 23">
                <a:extLst>
                  <a:ext uri="{FF2B5EF4-FFF2-40B4-BE49-F238E27FC236}">
                    <a16:creationId xmlns:a16="http://schemas.microsoft.com/office/drawing/2014/main" id="{F5E75BFF-0267-E248-8C67-501718388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3800" y="5684838"/>
                <a:ext cx="268288" cy="354012"/>
              </a:xfrm>
              <a:custGeom>
                <a:avLst/>
                <a:gdLst>
                  <a:gd name="T0" fmla="*/ 133964 w 745"/>
                  <a:gd name="T1" fmla="*/ 0 h 982"/>
                  <a:gd name="T2" fmla="*/ 0 w 745"/>
                  <a:gd name="T3" fmla="*/ 134106 h 982"/>
                  <a:gd name="T4" fmla="*/ 24128 w 745"/>
                  <a:gd name="T5" fmla="*/ 205846 h 982"/>
                  <a:gd name="T6" fmla="*/ 123521 w 745"/>
                  <a:gd name="T7" fmla="*/ 346802 h 982"/>
                  <a:gd name="T8" fmla="*/ 133964 w 745"/>
                  <a:gd name="T9" fmla="*/ 353651 h 982"/>
                  <a:gd name="T10" fmla="*/ 144407 w 745"/>
                  <a:gd name="T11" fmla="*/ 346802 h 982"/>
                  <a:gd name="T12" fmla="*/ 247041 w 745"/>
                  <a:gd name="T13" fmla="*/ 205846 h 982"/>
                  <a:gd name="T14" fmla="*/ 267928 w 745"/>
                  <a:gd name="T15" fmla="*/ 134106 h 982"/>
                  <a:gd name="T16" fmla="*/ 133964 w 745"/>
                  <a:gd name="T17" fmla="*/ 0 h 982"/>
                  <a:gd name="T18" fmla="*/ 133964 w 745"/>
                  <a:gd name="T19" fmla="*/ 185298 h 982"/>
                  <a:gd name="T20" fmla="*/ 82467 w 745"/>
                  <a:gd name="T21" fmla="*/ 134106 h 982"/>
                  <a:gd name="T22" fmla="*/ 133964 w 745"/>
                  <a:gd name="T23" fmla="*/ 78950 h 982"/>
                  <a:gd name="T24" fmla="*/ 185461 w 745"/>
                  <a:gd name="T25" fmla="*/ 134106 h 982"/>
                  <a:gd name="T26" fmla="*/ 133964 w 74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5" h="982">
                    <a:moveTo>
                      <a:pt x="372" y="0"/>
                    </a:moveTo>
                    <a:cubicBezTo>
                      <a:pt x="172" y="0"/>
                      <a:pt x="10" y="171"/>
                      <a:pt x="0" y="372"/>
                    </a:cubicBezTo>
                    <a:cubicBezTo>
                      <a:pt x="10" y="448"/>
                      <a:pt x="29" y="514"/>
                      <a:pt x="67" y="571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3" y="971"/>
                      <a:pt x="363" y="981"/>
                      <a:pt x="372" y="981"/>
                    </a:cubicBezTo>
                    <a:cubicBezTo>
                      <a:pt x="381" y="981"/>
                      <a:pt x="391" y="971"/>
                      <a:pt x="401" y="962"/>
                    </a:cubicBezTo>
                    <a:cubicBezTo>
                      <a:pt x="686" y="571"/>
                      <a:pt x="686" y="571"/>
                      <a:pt x="686" y="571"/>
                    </a:cubicBezTo>
                    <a:cubicBezTo>
                      <a:pt x="715" y="514"/>
                      <a:pt x="744" y="448"/>
                      <a:pt x="744" y="372"/>
                    </a:cubicBezTo>
                    <a:cubicBezTo>
                      <a:pt x="734" y="171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96" y="514"/>
                      <a:pt x="229" y="448"/>
                      <a:pt x="229" y="372"/>
                    </a:cubicBezTo>
                    <a:cubicBezTo>
                      <a:pt x="229" y="286"/>
                      <a:pt x="296" y="219"/>
                      <a:pt x="372" y="219"/>
                    </a:cubicBezTo>
                    <a:cubicBezTo>
                      <a:pt x="458" y="219"/>
                      <a:pt x="515" y="286"/>
                      <a:pt x="515" y="372"/>
                    </a:cubicBezTo>
                    <a:cubicBezTo>
                      <a:pt x="515" y="448"/>
                      <a:pt x="458" y="514"/>
                      <a:pt x="37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791" name="Freeform 24">
                <a:extLst>
                  <a:ext uri="{FF2B5EF4-FFF2-40B4-BE49-F238E27FC236}">
                    <a16:creationId xmlns:a16="http://schemas.microsoft.com/office/drawing/2014/main" id="{46BFCADF-E6BB-1B46-9EA5-410B5D9BA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9825" y="7458075"/>
                <a:ext cx="265113" cy="354013"/>
              </a:xfrm>
              <a:custGeom>
                <a:avLst/>
                <a:gdLst>
                  <a:gd name="T0" fmla="*/ 134180 w 735"/>
                  <a:gd name="T1" fmla="*/ 0 h 982"/>
                  <a:gd name="T2" fmla="*/ 0 w 735"/>
                  <a:gd name="T3" fmla="*/ 133746 h 982"/>
                  <a:gd name="T4" fmla="*/ 20560 w 735"/>
                  <a:gd name="T5" fmla="*/ 205847 h 982"/>
                  <a:gd name="T6" fmla="*/ 123719 w 735"/>
                  <a:gd name="T7" fmla="*/ 346803 h 982"/>
                  <a:gd name="T8" fmla="*/ 134180 w 735"/>
                  <a:gd name="T9" fmla="*/ 353652 h 982"/>
                  <a:gd name="T10" fmla="*/ 144279 w 735"/>
                  <a:gd name="T11" fmla="*/ 346803 h 982"/>
                  <a:gd name="T12" fmla="*/ 243832 w 735"/>
                  <a:gd name="T13" fmla="*/ 205847 h 982"/>
                  <a:gd name="T14" fmla="*/ 264752 w 735"/>
                  <a:gd name="T15" fmla="*/ 133746 h 982"/>
                  <a:gd name="T16" fmla="*/ 134180 w 735"/>
                  <a:gd name="T17" fmla="*/ 0 h 982"/>
                  <a:gd name="T18" fmla="*/ 134180 w 735"/>
                  <a:gd name="T19" fmla="*/ 185298 h 982"/>
                  <a:gd name="T20" fmla="*/ 78993 w 735"/>
                  <a:gd name="T21" fmla="*/ 133746 h 982"/>
                  <a:gd name="T22" fmla="*/ 134180 w 735"/>
                  <a:gd name="T23" fmla="*/ 78950 h 982"/>
                  <a:gd name="T24" fmla="*/ 185399 w 735"/>
                  <a:gd name="T25" fmla="*/ 133746 h 982"/>
                  <a:gd name="T26" fmla="*/ 134180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72" y="0"/>
                    </a:moveTo>
                    <a:cubicBezTo>
                      <a:pt x="162" y="0"/>
                      <a:pt x="0" y="171"/>
                      <a:pt x="0" y="371"/>
                    </a:cubicBezTo>
                    <a:cubicBezTo>
                      <a:pt x="0" y="448"/>
                      <a:pt x="19" y="514"/>
                      <a:pt x="57" y="571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3" y="971"/>
                      <a:pt x="362" y="981"/>
                      <a:pt x="372" y="981"/>
                    </a:cubicBezTo>
                    <a:cubicBezTo>
                      <a:pt x="381" y="981"/>
                      <a:pt x="391" y="971"/>
                      <a:pt x="400" y="962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14" y="514"/>
                      <a:pt x="734" y="448"/>
                      <a:pt x="734" y="371"/>
                    </a:cubicBezTo>
                    <a:cubicBezTo>
                      <a:pt x="734" y="171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8"/>
                      <a:pt x="219" y="371"/>
                    </a:cubicBezTo>
                    <a:cubicBezTo>
                      <a:pt x="219" y="286"/>
                      <a:pt x="286" y="219"/>
                      <a:pt x="372" y="219"/>
                    </a:cubicBezTo>
                    <a:cubicBezTo>
                      <a:pt x="448" y="219"/>
                      <a:pt x="514" y="286"/>
                      <a:pt x="514" y="371"/>
                    </a:cubicBezTo>
                    <a:cubicBezTo>
                      <a:pt x="514" y="448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792" name="Freeform 25">
                <a:extLst>
                  <a:ext uri="{FF2B5EF4-FFF2-40B4-BE49-F238E27FC236}">
                    <a16:creationId xmlns:a16="http://schemas.microsoft.com/office/drawing/2014/main" id="{3D06D35D-C844-4F49-8875-D75CCF0EA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2650" y="6459538"/>
                <a:ext cx="263525" cy="354012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6207 h 982"/>
                  <a:gd name="T6" fmla="*/ 123146 w 734"/>
                  <a:gd name="T7" fmla="*/ 346802 h 982"/>
                  <a:gd name="T8" fmla="*/ 133199 w 734"/>
                  <a:gd name="T9" fmla="*/ 353651 h 982"/>
                  <a:gd name="T10" fmla="*/ 143610 w 734"/>
                  <a:gd name="T11" fmla="*/ 346802 h 982"/>
                  <a:gd name="T12" fmla="*/ 242701 w 734"/>
                  <a:gd name="T13" fmla="*/ 206207 h 982"/>
                  <a:gd name="T14" fmla="*/ 263166 w 734"/>
                  <a:gd name="T15" fmla="*/ 134106 h 982"/>
                  <a:gd name="T16" fmla="*/ 133199 w 734"/>
                  <a:gd name="T17" fmla="*/ 0 h 982"/>
                  <a:gd name="T18" fmla="*/ 133199 w 734"/>
                  <a:gd name="T19" fmla="*/ 185658 h 982"/>
                  <a:gd name="T20" fmla="*/ 78627 w 734"/>
                  <a:gd name="T21" fmla="*/ 134106 h 982"/>
                  <a:gd name="T22" fmla="*/ 133199 w 734"/>
                  <a:gd name="T23" fmla="*/ 78950 h 982"/>
                  <a:gd name="T24" fmla="*/ 184539 w 734"/>
                  <a:gd name="T25" fmla="*/ 134106 h 982"/>
                  <a:gd name="T26" fmla="*/ 133199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43" y="972"/>
                      <a:pt x="352" y="981"/>
                      <a:pt x="371" y="981"/>
                    </a:cubicBezTo>
                    <a:cubicBezTo>
                      <a:pt x="381" y="981"/>
                      <a:pt x="390" y="972"/>
                      <a:pt x="40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5"/>
                      <a:pt x="733" y="448"/>
                      <a:pt x="733" y="372"/>
                    </a:cubicBezTo>
                    <a:cubicBezTo>
                      <a:pt x="733" y="172"/>
                      <a:pt x="571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19"/>
                      <a:pt x="371" y="219"/>
                    </a:cubicBezTo>
                    <a:cubicBezTo>
                      <a:pt x="448" y="219"/>
                      <a:pt x="514" y="286"/>
                      <a:pt x="514" y="372"/>
                    </a:cubicBezTo>
                    <a:cubicBezTo>
                      <a:pt x="514" y="448"/>
                      <a:pt x="448" y="515"/>
                      <a:pt x="371" y="515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793" name="Text Box 26">
                <a:extLst>
                  <a:ext uri="{FF2B5EF4-FFF2-40B4-BE49-F238E27FC236}">
                    <a16:creationId xmlns:a16="http://schemas.microsoft.com/office/drawing/2014/main" id="{44792C8B-F32F-D643-9226-11B2D2470E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340975" y="5373688"/>
                <a:ext cx="1508440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Stockholm</a:t>
                </a:r>
              </a:p>
            </p:txBody>
          </p:sp>
          <p:sp>
            <p:nvSpPr>
              <p:cNvPr id="75794" name="Text Box 27">
                <a:extLst>
                  <a:ext uri="{FF2B5EF4-FFF2-40B4-BE49-F238E27FC236}">
                    <a16:creationId xmlns:a16="http://schemas.microsoft.com/office/drawing/2014/main" id="{7F461D5D-BB76-FE4C-9B28-AE5966FB4A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43800" y="6284913"/>
                <a:ext cx="115138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Gothenburg</a:t>
                </a:r>
              </a:p>
            </p:txBody>
          </p:sp>
          <p:sp>
            <p:nvSpPr>
              <p:cNvPr id="75795" name="Text Box 28">
                <a:extLst>
                  <a:ext uri="{FF2B5EF4-FFF2-40B4-BE49-F238E27FC236}">
                    <a16:creationId xmlns:a16="http://schemas.microsoft.com/office/drawing/2014/main" id="{59E79BFD-0C7C-9945-95EB-7064A85222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80388" y="7319963"/>
                <a:ext cx="659942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Malmö</a:t>
                </a:r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C9F85A45-33E0-614A-92D4-1AE481C69EBB}"/>
              </a:ext>
            </a:extLst>
          </p:cNvPr>
          <p:cNvGrpSpPr/>
          <p:nvPr/>
        </p:nvGrpSpPr>
        <p:grpSpPr>
          <a:xfrm>
            <a:off x="858574" y="1756833"/>
            <a:ext cx="4437063" cy="3435615"/>
            <a:chOff x="1030288" y="2108200"/>
            <a:chExt cx="5324475" cy="4122738"/>
          </a:xfrm>
        </p:grpSpPr>
        <p:sp>
          <p:nvSpPr>
            <p:cNvPr id="75779" name="Text Box 29">
              <a:extLst>
                <a:ext uri="{FF2B5EF4-FFF2-40B4-BE49-F238E27FC236}">
                  <a16:creationId xmlns:a16="http://schemas.microsoft.com/office/drawing/2014/main" id="{FE82F172-0E50-FE43-A03A-8BDB1D0F28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8238" y="3311525"/>
              <a:ext cx="1662112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STOCKHOLM</a:t>
              </a:r>
            </a:p>
          </p:txBody>
        </p:sp>
        <p:sp>
          <p:nvSpPr>
            <p:cNvPr id="75780" name="Text Box 30">
              <a:extLst>
                <a:ext uri="{FF2B5EF4-FFF2-40B4-BE49-F238E27FC236}">
                  <a16:creationId xmlns:a16="http://schemas.microsoft.com/office/drawing/2014/main" id="{A1B4B279-730B-FA40-8B1D-2574A7B77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8238" y="4343400"/>
              <a:ext cx="1862137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GOTHENBURG</a:t>
              </a:r>
            </a:p>
          </p:txBody>
        </p:sp>
        <p:sp>
          <p:nvSpPr>
            <p:cNvPr id="75781" name="Text Box 31">
              <a:extLst>
                <a:ext uri="{FF2B5EF4-FFF2-40B4-BE49-F238E27FC236}">
                  <a16:creationId xmlns:a16="http://schemas.microsoft.com/office/drawing/2014/main" id="{58FB28DE-300C-3A4C-A4E8-7A23A666E9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4575" y="2108200"/>
              <a:ext cx="4040188" cy="8556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583" b="1" dirty="0">
                  <a:solidFill>
                    <a:srgbClr val="000000"/>
                  </a:solidFill>
                </a:rPr>
                <a:t>SWEDEN</a:t>
              </a:r>
            </a:p>
          </p:txBody>
        </p:sp>
        <p:grpSp>
          <p:nvGrpSpPr>
            <p:cNvPr id="75782" name="Group 3">
              <a:extLst>
                <a:ext uri="{FF2B5EF4-FFF2-40B4-BE49-F238E27FC236}">
                  <a16:creationId xmlns:a16="http://schemas.microsoft.com/office/drawing/2014/main" id="{ACDF1668-17FF-E242-B44F-C5DAB64A42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6175" y="2244725"/>
              <a:ext cx="904875" cy="565150"/>
              <a:chOff x="1146175" y="2266950"/>
              <a:chExt cx="904875" cy="565150"/>
            </a:xfrm>
          </p:grpSpPr>
          <p:sp>
            <p:nvSpPr>
              <p:cNvPr id="75787" name="Freeform 32">
                <a:extLst>
                  <a:ext uri="{FF2B5EF4-FFF2-40B4-BE49-F238E27FC236}">
                    <a16:creationId xmlns:a16="http://schemas.microsoft.com/office/drawing/2014/main" id="{CFC79506-74E0-844C-832F-F1F5C305B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175" y="2266950"/>
                <a:ext cx="904875" cy="565150"/>
              </a:xfrm>
              <a:custGeom>
                <a:avLst/>
                <a:gdLst>
                  <a:gd name="T0" fmla="*/ 0 w 2515"/>
                  <a:gd name="T1" fmla="*/ 0 h 1572"/>
                  <a:gd name="T2" fmla="*/ 904515 w 2515"/>
                  <a:gd name="T3" fmla="*/ 0 h 1572"/>
                  <a:gd name="T4" fmla="*/ 904515 w 2515"/>
                  <a:gd name="T5" fmla="*/ 564790 h 1572"/>
                  <a:gd name="T6" fmla="*/ 0 w 2515"/>
                  <a:gd name="T7" fmla="*/ 564790 h 1572"/>
                  <a:gd name="T8" fmla="*/ 0 w 2515"/>
                  <a:gd name="T9" fmla="*/ 0 h 15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15" h="1572">
                    <a:moveTo>
                      <a:pt x="0" y="0"/>
                    </a:moveTo>
                    <a:lnTo>
                      <a:pt x="2514" y="0"/>
                    </a:lnTo>
                    <a:lnTo>
                      <a:pt x="2514" y="1571"/>
                    </a:lnTo>
                    <a:lnTo>
                      <a:pt x="0" y="157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2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788" name="Freeform 33">
                <a:extLst>
                  <a:ext uri="{FF2B5EF4-FFF2-40B4-BE49-F238E27FC236}">
                    <a16:creationId xmlns:a16="http://schemas.microsoft.com/office/drawing/2014/main" id="{7CBDB4E3-A262-144A-AAEB-5BE0F410A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338" y="2266950"/>
                <a:ext cx="112712" cy="565150"/>
              </a:xfrm>
              <a:custGeom>
                <a:avLst/>
                <a:gdLst>
                  <a:gd name="T0" fmla="*/ 0 w 315"/>
                  <a:gd name="T1" fmla="*/ 0 h 1572"/>
                  <a:gd name="T2" fmla="*/ 112354 w 315"/>
                  <a:gd name="T3" fmla="*/ 0 h 1572"/>
                  <a:gd name="T4" fmla="*/ 112354 w 315"/>
                  <a:gd name="T5" fmla="*/ 564790 h 1572"/>
                  <a:gd name="T6" fmla="*/ 0 w 315"/>
                  <a:gd name="T7" fmla="*/ 564790 h 1572"/>
                  <a:gd name="T8" fmla="*/ 0 w 315"/>
                  <a:gd name="T9" fmla="*/ 0 h 15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5" h="1572">
                    <a:moveTo>
                      <a:pt x="0" y="0"/>
                    </a:moveTo>
                    <a:lnTo>
                      <a:pt x="314" y="0"/>
                    </a:lnTo>
                    <a:lnTo>
                      <a:pt x="314" y="1571"/>
                    </a:lnTo>
                    <a:lnTo>
                      <a:pt x="0" y="157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EC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5789" name="Freeform 34">
                <a:extLst>
                  <a:ext uri="{FF2B5EF4-FFF2-40B4-BE49-F238E27FC236}">
                    <a16:creationId xmlns:a16="http://schemas.microsoft.com/office/drawing/2014/main" id="{1BE31678-B67B-AE4C-B26A-ABF013470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175" y="2493963"/>
                <a:ext cx="904875" cy="112712"/>
              </a:xfrm>
              <a:custGeom>
                <a:avLst/>
                <a:gdLst>
                  <a:gd name="T0" fmla="*/ 0 w 2515"/>
                  <a:gd name="T1" fmla="*/ 0 h 315"/>
                  <a:gd name="T2" fmla="*/ 904515 w 2515"/>
                  <a:gd name="T3" fmla="*/ 0 h 315"/>
                  <a:gd name="T4" fmla="*/ 904515 w 2515"/>
                  <a:gd name="T5" fmla="*/ 112354 h 315"/>
                  <a:gd name="T6" fmla="*/ 0 w 2515"/>
                  <a:gd name="T7" fmla="*/ 112354 h 315"/>
                  <a:gd name="T8" fmla="*/ 0 w 2515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15" h="315">
                    <a:moveTo>
                      <a:pt x="0" y="0"/>
                    </a:moveTo>
                    <a:lnTo>
                      <a:pt x="2514" y="0"/>
                    </a:lnTo>
                    <a:lnTo>
                      <a:pt x="2514" y="314"/>
                    </a:lnTo>
                    <a:lnTo>
                      <a:pt x="0" y="3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EC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75783" name="Text Box 35">
              <a:extLst>
                <a:ext uri="{FF2B5EF4-FFF2-40B4-BE49-F238E27FC236}">
                  <a16:creationId xmlns:a16="http://schemas.microsoft.com/office/drawing/2014/main" id="{1DA068F9-A2B8-124D-BA56-9DF3C7ED2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54638"/>
              <a:ext cx="91122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MALMO</a:t>
              </a:r>
            </a:p>
          </p:txBody>
        </p:sp>
        <p:sp>
          <p:nvSpPr>
            <p:cNvPr id="75784" name="Google Shape;615;p19">
              <a:extLst>
                <a:ext uri="{FF2B5EF4-FFF2-40B4-BE49-F238E27FC236}">
                  <a16:creationId xmlns:a16="http://schemas.microsoft.com/office/drawing/2014/main" id="{59A313F3-0570-FE4A-812A-5DA77A6D7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563938"/>
              <a:ext cx="4202112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85" name="Google Shape;615;p19">
              <a:extLst>
                <a:ext uri="{FF2B5EF4-FFF2-40B4-BE49-F238E27FC236}">
                  <a16:creationId xmlns:a16="http://schemas.microsoft.com/office/drawing/2014/main" id="{2071C4E3-C5F5-3547-B41C-E7892DE024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603750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786" name="Google Shape;615;p19">
              <a:extLst>
                <a:ext uri="{FF2B5EF4-FFF2-40B4-BE49-F238E27FC236}">
                  <a16:creationId xmlns:a16="http://schemas.microsoft.com/office/drawing/2014/main" id="{63704229-78B5-DC48-B6EA-6D788087C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5637213"/>
              <a:ext cx="4202112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6E4B0DAC-3FF2-174B-8EF8-EA27AE967FAE}"/>
              </a:ext>
            </a:extLst>
          </p:cNvPr>
          <p:cNvGrpSpPr/>
          <p:nvPr/>
        </p:nvGrpSpPr>
        <p:grpSpPr>
          <a:xfrm>
            <a:off x="2274095" y="1608667"/>
            <a:ext cx="9346406" cy="4778375"/>
            <a:chOff x="2728913" y="1930400"/>
            <a:chExt cx="11215687" cy="5734050"/>
          </a:xfrm>
        </p:grpSpPr>
        <p:grpSp>
          <p:nvGrpSpPr>
            <p:cNvPr id="5123" name="Group 2">
              <a:extLst>
                <a:ext uri="{FF2B5EF4-FFF2-40B4-BE49-F238E27FC236}">
                  <a16:creationId xmlns:a16="http://schemas.microsoft.com/office/drawing/2014/main" id="{0F692251-1A28-6E44-9C9A-DCDE4CD38B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8913" y="1930400"/>
              <a:ext cx="11215687" cy="5734050"/>
              <a:chOff x="2728913" y="1930400"/>
              <a:chExt cx="11215687" cy="5734050"/>
            </a:xfrm>
          </p:grpSpPr>
          <p:sp>
            <p:nvSpPr>
              <p:cNvPr id="5134" name="Freeform 7">
                <a:extLst>
                  <a:ext uri="{FF2B5EF4-FFF2-40B4-BE49-F238E27FC236}">
                    <a16:creationId xmlns:a16="http://schemas.microsoft.com/office/drawing/2014/main" id="{2C77C981-E1C7-F54A-A533-4C839D75D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8075" y="2473325"/>
                <a:ext cx="3292475" cy="2840038"/>
              </a:xfrm>
              <a:custGeom>
                <a:avLst/>
                <a:gdLst>
                  <a:gd name="T0" fmla="*/ 3093357 w 9144"/>
                  <a:gd name="T1" fmla="*/ 497286 h 7887"/>
                  <a:gd name="T2" fmla="*/ 3206418 w 9144"/>
                  <a:gd name="T3" fmla="*/ 586228 h 7887"/>
                  <a:gd name="T4" fmla="*/ 3158529 w 9144"/>
                  <a:gd name="T5" fmla="*/ 620797 h 7887"/>
                  <a:gd name="T6" fmla="*/ 3240625 w 9144"/>
                  <a:gd name="T7" fmla="*/ 809485 h 7887"/>
                  <a:gd name="T8" fmla="*/ 3257908 w 9144"/>
                  <a:gd name="T9" fmla="*/ 1172817 h 7887"/>
                  <a:gd name="T10" fmla="*/ 3082915 w 9144"/>
                  <a:gd name="T11" fmla="*/ 1224310 h 7887"/>
                  <a:gd name="T12" fmla="*/ 2736528 w 9144"/>
                  <a:gd name="T13" fmla="*/ 1179658 h 7887"/>
                  <a:gd name="T14" fmla="*/ 2582418 w 9144"/>
                  <a:gd name="T15" fmla="*/ 1186500 h 7887"/>
                  <a:gd name="T16" fmla="*/ 2558293 w 9144"/>
                  <a:gd name="T17" fmla="*/ 1320454 h 7887"/>
                  <a:gd name="T18" fmla="*/ 2565135 w 9144"/>
                  <a:gd name="T19" fmla="*/ 1433522 h 7887"/>
                  <a:gd name="T20" fmla="*/ 2534529 w 9144"/>
                  <a:gd name="T21" fmla="*/ 1495458 h 7887"/>
                  <a:gd name="T22" fmla="*/ 2486280 w 9144"/>
                  <a:gd name="T23" fmla="*/ 1567116 h 7887"/>
                  <a:gd name="T24" fmla="*/ 2935646 w 9144"/>
                  <a:gd name="T25" fmla="*/ 1872473 h 7887"/>
                  <a:gd name="T26" fmla="*/ 2915122 w 9144"/>
                  <a:gd name="T27" fmla="*/ 2115895 h 7887"/>
                  <a:gd name="T28" fmla="*/ 2558293 w 9144"/>
                  <a:gd name="T29" fmla="*/ 2393885 h 7887"/>
                  <a:gd name="T30" fmla="*/ 2332170 w 9144"/>
                  <a:gd name="T31" fmla="*/ 2520637 h 7887"/>
                  <a:gd name="T32" fmla="*/ 2112527 w 9144"/>
                  <a:gd name="T33" fmla="*/ 2441777 h 7887"/>
                  <a:gd name="T34" fmla="*/ 1937534 w 9144"/>
                  <a:gd name="T35" fmla="*/ 2472745 h 7887"/>
                  <a:gd name="T36" fmla="*/ 1684045 w 9144"/>
                  <a:gd name="T37" fmla="*/ 2331950 h 7887"/>
                  <a:gd name="T38" fmla="*/ 1416513 w 9144"/>
                  <a:gd name="T39" fmla="*/ 2400727 h 7887"/>
                  <a:gd name="T40" fmla="*/ 1388788 w 9144"/>
                  <a:gd name="T41" fmla="*/ 2572130 h 7887"/>
                  <a:gd name="T42" fmla="*/ 1467643 w 9144"/>
                  <a:gd name="T43" fmla="*/ 2719768 h 7887"/>
                  <a:gd name="T44" fmla="*/ 1409672 w 9144"/>
                  <a:gd name="T45" fmla="*/ 2825994 h 7887"/>
                  <a:gd name="T46" fmla="*/ 1093891 w 9144"/>
                  <a:gd name="T47" fmla="*/ 2675116 h 7887"/>
                  <a:gd name="T48" fmla="*/ 1131698 w 9144"/>
                  <a:gd name="T49" fmla="*/ 2517396 h 7887"/>
                  <a:gd name="T50" fmla="*/ 1076968 w 9144"/>
                  <a:gd name="T51" fmla="*/ 2253090 h 7887"/>
                  <a:gd name="T52" fmla="*/ 1052843 w 9144"/>
                  <a:gd name="T53" fmla="*/ 2194755 h 7887"/>
                  <a:gd name="T54" fmla="*/ 829960 w 9144"/>
                  <a:gd name="T55" fmla="*/ 2057560 h 7887"/>
                  <a:gd name="T56" fmla="*/ 788912 w 9144"/>
                  <a:gd name="T57" fmla="*/ 1824581 h 7887"/>
                  <a:gd name="T58" fmla="*/ 860926 w 9144"/>
                  <a:gd name="T59" fmla="*/ 1769487 h 7887"/>
                  <a:gd name="T60" fmla="*/ 891532 w 9144"/>
                  <a:gd name="T61" fmla="*/ 1711153 h 7887"/>
                  <a:gd name="T62" fmla="*/ 535063 w 9144"/>
                  <a:gd name="T63" fmla="*/ 1701070 h 7887"/>
                  <a:gd name="T64" fmla="*/ 339545 w 9144"/>
                  <a:gd name="T65" fmla="*/ 1622210 h 7887"/>
                  <a:gd name="T66" fmla="*/ 195518 w 9144"/>
                  <a:gd name="T67" fmla="*/ 1718354 h 7887"/>
                  <a:gd name="T68" fmla="*/ 6841 w 9144"/>
                  <a:gd name="T69" fmla="*/ 1501940 h 7887"/>
                  <a:gd name="T70" fmla="*/ 41048 w 9144"/>
                  <a:gd name="T71" fmla="*/ 1419839 h 7887"/>
                  <a:gd name="T72" fmla="*/ 185076 w 9144"/>
                  <a:gd name="T73" fmla="*/ 1262119 h 7887"/>
                  <a:gd name="T74" fmla="*/ 411559 w 9144"/>
                  <a:gd name="T75" fmla="*/ 1131766 h 7887"/>
                  <a:gd name="T76" fmla="*/ 1004954 w 9144"/>
                  <a:gd name="T77" fmla="*/ 830010 h 7887"/>
                  <a:gd name="T78" fmla="*/ 1028718 w 9144"/>
                  <a:gd name="T79" fmla="*/ 658607 h 7887"/>
                  <a:gd name="T80" fmla="*/ 1046002 w 9144"/>
                  <a:gd name="T81" fmla="*/ 514570 h 7887"/>
                  <a:gd name="T82" fmla="*/ 1104333 w 9144"/>
                  <a:gd name="T83" fmla="*/ 411584 h 7887"/>
                  <a:gd name="T84" fmla="*/ 1437037 w 9144"/>
                  <a:gd name="T85" fmla="*/ 538336 h 7887"/>
                  <a:gd name="T86" fmla="*/ 1515892 w 9144"/>
                  <a:gd name="T87" fmla="*/ 449034 h 7887"/>
                  <a:gd name="T88" fmla="*/ 1574224 w 9144"/>
                  <a:gd name="T89" fmla="*/ 274389 h 7887"/>
                  <a:gd name="T90" fmla="*/ 1546858 w 9144"/>
                  <a:gd name="T91" fmla="*/ 109828 h 7887"/>
                  <a:gd name="T92" fmla="*/ 1700968 w 9144"/>
                  <a:gd name="T93" fmla="*/ 51493 h 7887"/>
                  <a:gd name="T94" fmla="*/ 1886044 w 9144"/>
                  <a:gd name="T95" fmla="*/ 209213 h 7887"/>
                  <a:gd name="T96" fmla="*/ 1892885 w 9144"/>
                  <a:gd name="T97" fmla="*/ 250263 h 7887"/>
                  <a:gd name="T98" fmla="*/ 1879202 w 9144"/>
                  <a:gd name="T99" fmla="*/ 325882 h 7887"/>
                  <a:gd name="T100" fmla="*/ 2335410 w 9144"/>
                  <a:gd name="T101" fmla="*/ 463077 h 7887"/>
                  <a:gd name="T102" fmla="*/ 2530928 w 9144"/>
                  <a:gd name="T103" fmla="*/ 274389 h 7887"/>
                  <a:gd name="T104" fmla="*/ 2733287 w 9144"/>
                  <a:gd name="T105" fmla="*/ 322281 h 7887"/>
                  <a:gd name="T106" fmla="*/ 2781176 w 9144"/>
                  <a:gd name="T107" fmla="*/ 363332 h 7887"/>
                  <a:gd name="T108" fmla="*/ 2873714 w 9144"/>
                  <a:gd name="T109" fmla="*/ 401141 h 788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144" h="7887">
                    <a:moveTo>
                      <a:pt x="7981" y="1114"/>
                    </a:moveTo>
                    <a:lnTo>
                      <a:pt x="7991" y="1133"/>
                    </a:lnTo>
                    <a:lnTo>
                      <a:pt x="8067" y="1200"/>
                    </a:lnTo>
                    <a:lnTo>
                      <a:pt x="8324" y="1257"/>
                    </a:lnTo>
                    <a:lnTo>
                      <a:pt x="8458" y="1314"/>
                    </a:lnTo>
                    <a:lnTo>
                      <a:pt x="8591" y="1381"/>
                    </a:lnTo>
                    <a:lnTo>
                      <a:pt x="8734" y="1400"/>
                    </a:lnTo>
                    <a:lnTo>
                      <a:pt x="8800" y="1429"/>
                    </a:lnTo>
                    <a:lnTo>
                      <a:pt x="8867" y="1476"/>
                    </a:lnTo>
                    <a:lnTo>
                      <a:pt x="8905" y="1543"/>
                    </a:lnTo>
                    <a:lnTo>
                      <a:pt x="8905" y="1610"/>
                    </a:lnTo>
                    <a:lnTo>
                      <a:pt x="8905" y="1628"/>
                    </a:lnTo>
                    <a:lnTo>
                      <a:pt x="8896" y="1648"/>
                    </a:lnTo>
                    <a:lnTo>
                      <a:pt x="8800" y="1638"/>
                    </a:lnTo>
                    <a:lnTo>
                      <a:pt x="8781" y="1638"/>
                    </a:lnTo>
                    <a:lnTo>
                      <a:pt x="8772" y="1648"/>
                    </a:lnTo>
                    <a:lnTo>
                      <a:pt x="8772" y="1676"/>
                    </a:lnTo>
                    <a:lnTo>
                      <a:pt x="8772" y="1724"/>
                    </a:lnTo>
                    <a:lnTo>
                      <a:pt x="8762" y="1762"/>
                    </a:lnTo>
                    <a:lnTo>
                      <a:pt x="8762" y="1819"/>
                    </a:lnTo>
                    <a:lnTo>
                      <a:pt x="8781" y="1886"/>
                    </a:lnTo>
                    <a:lnTo>
                      <a:pt x="8877" y="2009"/>
                    </a:lnTo>
                    <a:lnTo>
                      <a:pt x="8982" y="2048"/>
                    </a:lnTo>
                    <a:lnTo>
                      <a:pt x="9000" y="2248"/>
                    </a:lnTo>
                    <a:lnTo>
                      <a:pt x="9077" y="2305"/>
                    </a:lnTo>
                    <a:lnTo>
                      <a:pt x="9096" y="2362"/>
                    </a:lnTo>
                    <a:lnTo>
                      <a:pt x="9143" y="2667"/>
                    </a:lnTo>
                    <a:lnTo>
                      <a:pt x="9115" y="3190"/>
                    </a:lnTo>
                    <a:lnTo>
                      <a:pt x="9115" y="3324"/>
                    </a:lnTo>
                    <a:lnTo>
                      <a:pt x="9048" y="3257"/>
                    </a:lnTo>
                    <a:lnTo>
                      <a:pt x="9000" y="3228"/>
                    </a:lnTo>
                    <a:lnTo>
                      <a:pt x="8953" y="3210"/>
                    </a:lnTo>
                    <a:lnTo>
                      <a:pt x="8753" y="3219"/>
                    </a:lnTo>
                    <a:lnTo>
                      <a:pt x="8677" y="3257"/>
                    </a:lnTo>
                    <a:lnTo>
                      <a:pt x="8619" y="3314"/>
                    </a:lnTo>
                    <a:lnTo>
                      <a:pt x="8562" y="3400"/>
                    </a:lnTo>
                    <a:lnTo>
                      <a:pt x="8505" y="3448"/>
                    </a:lnTo>
                    <a:lnTo>
                      <a:pt x="7924" y="3591"/>
                    </a:lnTo>
                    <a:lnTo>
                      <a:pt x="7839" y="3562"/>
                    </a:lnTo>
                    <a:lnTo>
                      <a:pt x="7762" y="3495"/>
                    </a:lnTo>
                    <a:lnTo>
                      <a:pt x="7658" y="3333"/>
                    </a:lnTo>
                    <a:lnTo>
                      <a:pt x="7600" y="3276"/>
                    </a:lnTo>
                    <a:lnTo>
                      <a:pt x="7543" y="3238"/>
                    </a:lnTo>
                    <a:lnTo>
                      <a:pt x="7467" y="3210"/>
                    </a:lnTo>
                    <a:lnTo>
                      <a:pt x="7286" y="3210"/>
                    </a:lnTo>
                    <a:lnTo>
                      <a:pt x="7229" y="3257"/>
                    </a:lnTo>
                    <a:lnTo>
                      <a:pt x="7200" y="3267"/>
                    </a:lnTo>
                    <a:lnTo>
                      <a:pt x="7172" y="3295"/>
                    </a:lnTo>
                    <a:lnTo>
                      <a:pt x="7162" y="3305"/>
                    </a:lnTo>
                    <a:lnTo>
                      <a:pt x="7153" y="3314"/>
                    </a:lnTo>
                    <a:lnTo>
                      <a:pt x="7153" y="3333"/>
                    </a:lnTo>
                    <a:lnTo>
                      <a:pt x="7143" y="3371"/>
                    </a:lnTo>
                    <a:lnTo>
                      <a:pt x="7115" y="3609"/>
                    </a:lnTo>
                    <a:lnTo>
                      <a:pt x="7105" y="3667"/>
                    </a:lnTo>
                    <a:lnTo>
                      <a:pt x="7086" y="3714"/>
                    </a:lnTo>
                    <a:lnTo>
                      <a:pt x="7077" y="3752"/>
                    </a:lnTo>
                    <a:lnTo>
                      <a:pt x="7096" y="3924"/>
                    </a:lnTo>
                    <a:lnTo>
                      <a:pt x="7105" y="3943"/>
                    </a:lnTo>
                    <a:lnTo>
                      <a:pt x="7115" y="3962"/>
                    </a:lnTo>
                    <a:lnTo>
                      <a:pt x="7124" y="3981"/>
                    </a:lnTo>
                    <a:lnTo>
                      <a:pt x="7124" y="4000"/>
                    </a:lnTo>
                    <a:lnTo>
                      <a:pt x="7096" y="4038"/>
                    </a:lnTo>
                    <a:lnTo>
                      <a:pt x="7048" y="4095"/>
                    </a:lnTo>
                    <a:lnTo>
                      <a:pt x="7048" y="4105"/>
                    </a:lnTo>
                    <a:lnTo>
                      <a:pt x="7039" y="4124"/>
                    </a:lnTo>
                    <a:lnTo>
                      <a:pt x="7039" y="4153"/>
                    </a:lnTo>
                    <a:lnTo>
                      <a:pt x="7039" y="4181"/>
                    </a:lnTo>
                    <a:lnTo>
                      <a:pt x="6981" y="4286"/>
                    </a:lnTo>
                    <a:lnTo>
                      <a:pt x="6962" y="4305"/>
                    </a:lnTo>
                    <a:lnTo>
                      <a:pt x="6943" y="4314"/>
                    </a:lnTo>
                    <a:lnTo>
                      <a:pt x="6915" y="4324"/>
                    </a:lnTo>
                    <a:lnTo>
                      <a:pt x="6905" y="4352"/>
                    </a:lnTo>
                    <a:lnTo>
                      <a:pt x="6981" y="4438"/>
                    </a:lnTo>
                    <a:lnTo>
                      <a:pt x="7638" y="4933"/>
                    </a:lnTo>
                    <a:lnTo>
                      <a:pt x="7848" y="5038"/>
                    </a:lnTo>
                    <a:lnTo>
                      <a:pt x="7981" y="5086"/>
                    </a:lnTo>
                    <a:lnTo>
                      <a:pt x="8067" y="5133"/>
                    </a:lnTo>
                    <a:lnTo>
                      <a:pt x="8153" y="5200"/>
                    </a:lnTo>
                    <a:lnTo>
                      <a:pt x="8200" y="5248"/>
                    </a:lnTo>
                    <a:lnTo>
                      <a:pt x="8229" y="5295"/>
                    </a:lnTo>
                    <a:lnTo>
                      <a:pt x="8229" y="5410"/>
                    </a:lnTo>
                    <a:lnTo>
                      <a:pt x="8153" y="5514"/>
                    </a:lnTo>
                    <a:lnTo>
                      <a:pt x="8096" y="5743"/>
                    </a:lnTo>
                    <a:lnTo>
                      <a:pt x="8096" y="5876"/>
                    </a:lnTo>
                    <a:lnTo>
                      <a:pt x="8086" y="5953"/>
                    </a:lnTo>
                    <a:lnTo>
                      <a:pt x="8019" y="6105"/>
                    </a:lnTo>
                    <a:lnTo>
                      <a:pt x="7753" y="6314"/>
                    </a:lnTo>
                    <a:lnTo>
                      <a:pt x="7172" y="6553"/>
                    </a:lnTo>
                    <a:lnTo>
                      <a:pt x="7124" y="6610"/>
                    </a:lnTo>
                    <a:lnTo>
                      <a:pt x="7105" y="6648"/>
                    </a:lnTo>
                    <a:lnTo>
                      <a:pt x="7067" y="6695"/>
                    </a:lnTo>
                    <a:lnTo>
                      <a:pt x="6991" y="6733"/>
                    </a:lnTo>
                    <a:lnTo>
                      <a:pt x="6867" y="6771"/>
                    </a:lnTo>
                    <a:lnTo>
                      <a:pt x="6762" y="6829"/>
                    </a:lnTo>
                    <a:lnTo>
                      <a:pt x="6581" y="6972"/>
                    </a:lnTo>
                    <a:lnTo>
                      <a:pt x="6477" y="7000"/>
                    </a:lnTo>
                    <a:lnTo>
                      <a:pt x="6362" y="7000"/>
                    </a:lnTo>
                    <a:lnTo>
                      <a:pt x="6277" y="6972"/>
                    </a:lnTo>
                    <a:lnTo>
                      <a:pt x="6191" y="6934"/>
                    </a:lnTo>
                    <a:lnTo>
                      <a:pt x="5953" y="6771"/>
                    </a:lnTo>
                    <a:lnTo>
                      <a:pt x="5915" y="6771"/>
                    </a:lnTo>
                    <a:lnTo>
                      <a:pt x="5867" y="6781"/>
                    </a:lnTo>
                    <a:lnTo>
                      <a:pt x="5715" y="6857"/>
                    </a:lnTo>
                    <a:lnTo>
                      <a:pt x="5515" y="6905"/>
                    </a:lnTo>
                    <a:lnTo>
                      <a:pt x="5429" y="6962"/>
                    </a:lnTo>
                    <a:lnTo>
                      <a:pt x="5400" y="6972"/>
                    </a:lnTo>
                    <a:lnTo>
                      <a:pt x="5381" y="6905"/>
                    </a:lnTo>
                    <a:lnTo>
                      <a:pt x="5381" y="6867"/>
                    </a:lnTo>
                    <a:lnTo>
                      <a:pt x="5334" y="6743"/>
                    </a:lnTo>
                    <a:lnTo>
                      <a:pt x="5143" y="6533"/>
                    </a:lnTo>
                    <a:lnTo>
                      <a:pt x="4972" y="6553"/>
                    </a:lnTo>
                    <a:lnTo>
                      <a:pt x="4905" y="6543"/>
                    </a:lnTo>
                    <a:lnTo>
                      <a:pt x="4800" y="6495"/>
                    </a:lnTo>
                    <a:lnTo>
                      <a:pt x="4677" y="6476"/>
                    </a:lnTo>
                    <a:lnTo>
                      <a:pt x="4619" y="6448"/>
                    </a:lnTo>
                    <a:lnTo>
                      <a:pt x="4524" y="6390"/>
                    </a:lnTo>
                    <a:lnTo>
                      <a:pt x="4486" y="6390"/>
                    </a:lnTo>
                    <a:lnTo>
                      <a:pt x="4438" y="6400"/>
                    </a:lnTo>
                    <a:lnTo>
                      <a:pt x="4000" y="6610"/>
                    </a:lnTo>
                    <a:lnTo>
                      <a:pt x="3934" y="6667"/>
                    </a:lnTo>
                    <a:lnTo>
                      <a:pt x="3886" y="6743"/>
                    </a:lnTo>
                    <a:lnTo>
                      <a:pt x="3857" y="6819"/>
                    </a:lnTo>
                    <a:lnTo>
                      <a:pt x="3848" y="6895"/>
                    </a:lnTo>
                    <a:lnTo>
                      <a:pt x="3848" y="7019"/>
                    </a:lnTo>
                    <a:lnTo>
                      <a:pt x="3848" y="7076"/>
                    </a:lnTo>
                    <a:lnTo>
                      <a:pt x="3857" y="7143"/>
                    </a:lnTo>
                    <a:lnTo>
                      <a:pt x="3895" y="7200"/>
                    </a:lnTo>
                    <a:lnTo>
                      <a:pt x="3934" y="7257"/>
                    </a:lnTo>
                    <a:lnTo>
                      <a:pt x="3991" y="7324"/>
                    </a:lnTo>
                    <a:lnTo>
                      <a:pt x="4019" y="7372"/>
                    </a:lnTo>
                    <a:lnTo>
                      <a:pt x="4057" y="7448"/>
                    </a:lnTo>
                    <a:lnTo>
                      <a:pt x="4076" y="7553"/>
                    </a:lnTo>
                    <a:lnTo>
                      <a:pt x="4076" y="7629"/>
                    </a:lnTo>
                    <a:lnTo>
                      <a:pt x="4067" y="7695"/>
                    </a:lnTo>
                    <a:lnTo>
                      <a:pt x="4048" y="7724"/>
                    </a:lnTo>
                    <a:lnTo>
                      <a:pt x="4038" y="7743"/>
                    </a:lnTo>
                    <a:lnTo>
                      <a:pt x="3934" y="7829"/>
                    </a:lnTo>
                    <a:lnTo>
                      <a:pt x="3915" y="7848"/>
                    </a:lnTo>
                    <a:lnTo>
                      <a:pt x="3867" y="7867"/>
                    </a:lnTo>
                    <a:lnTo>
                      <a:pt x="3829" y="7886"/>
                    </a:lnTo>
                    <a:lnTo>
                      <a:pt x="3457" y="7810"/>
                    </a:lnTo>
                    <a:lnTo>
                      <a:pt x="3219" y="7657"/>
                    </a:lnTo>
                    <a:lnTo>
                      <a:pt x="3077" y="7514"/>
                    </a:lnTo>
                    <a:lnTo>
                      <a:pt x="3038" y="7429"/>
                    </a:lnTo>
                    <a:lnTo>
                      <a:pt x="3029" y="7343"/>
                    </a:lnTo>
                    <a:lnTo>
                      <a:pt x="3057" y="7257"/>
                    </a:lnTo>
                    <a:lnTo>
                      <a:pt x="3115" y="7152"/>
                    </a:lnTo>
                    <a:lnTo>
                      <a:pt x="3143" y="7105"/>
                    </a:lnTo>
                    <a:lnTo>
                      <a:pt x="3153" y="7048"/>
                    </a:lnTo>
                    <a:lnTo>
                      <a:pt x="3143" y="6991"/>
                    </a:lnTo>
                    <a:lnTo>
                      <a:pt x="3077" y="6876"/>
                    </a:lnTo>
                    <a:lnTo>
                      <a:pt x="3219" y="6419"/>
                    </a:lnTo>
                    <a:lnTo>
                      <a:pt x="3200" y="6362"/>
                    </a:lnTo>
                    <a:lnTo>
                      <a:pt x="3172" y="6305"/>
                    </a:lnTo>
                    <a:lnTo>
                      <a:pt x="3067" y="6295"/>
                    </a:lnTo>
                    <a:lnTo>
                      <a:pt x="2991" y="6257"/>
                    </a:lnTo>
                    <a:lnTo>
                      <a:pt x="2943" y="6229"/>
                    </a:lnTo>
                    <a:lnTo>
                      <a:pt x="2924" y="6210"/>
                    </a:lnTo>
                    <a:lnTo>
                      <a:pt x="2914" y="6191"/>
                    </a:lnTo>
                    <a:lnTo>
                      <a:pt x="2895" y="6152"/>
                    </a:lnTo>
                    <a:lnTo>
                      <a:pt x="2905" y="6124"/>
                    </a:lnTo>
                    <a:lnTo>
                      <a:pt x="2924" y="6095"/>
                    </a:lnTo>
                    <a:lnTo>
                      <a:pt x="3086" y="6086"/>
                    </a:lnTo>
                    <a:lnTo>
                      <a:pt x="3153" y="6076"/>
                    </a:lnTo>
                    <a:lnTo>
                      <a:pt x="3200" y="6019"/>
                    </a:lnTo>
                    <a:lnTo>
                      <a:pt x="3105" y="5924"/>
                    </a:lnTo>
                    <a:lnTo>
                      <a:pt x="2372" y="5762"/>
                    </a:lnTo>
                    <a:lnTo>
                      <a:pt x="2305" y="5714"/>
                    </a:lnTo>
                    <a:lnTo>
                      <a:pt x="2267" y="5667"/>
                    </a:lnTo>
                    <a:lnTo>
                      <a:pt x="2248" y="5610"/>
                    </a:lnTo>
                    <a:lnTo>
                      <a:pt x="2200" y="5391"/>
                    </a:lnTo>
                    <a:lnTo>
                      <a:pt x="2191" y="5314"/>
                    </a:lnTo>
                    <a:lnTo>
                      <a:pt x="2181" y="5238"/>
                    </a:lnTo>
                    <a:lnTo>
                      <a:pt x="2191" y="5067"/>
                    </a:lnTo>
                    <a:lnTo>
                      <a:pt x="2210" y="4991"/>
                    </a:lnTo>
                    <a:lnTo>
                      <a:pt x="2219" y="4943"/>
                    </a:lnTo>
                    <a:lnTo>
                      <a:pt x="2229" y="4905"/>
                    </a:lnTo>
                    <a:lnTo>
                      <a:pt x="2257" y="4895"/>
                    </a:lnTo>
                    <a:lnTo>
                      <a:pt x="2286" y="4886"/>
                    </a:lnTo>
                    <a:lnTo>
                      <a:pt x="2391" y="4914"/>
                    </a:lnTo>
                    <a:lnTo>
                      <a:pt x="2448" y="4924"/>
                    </a:lnTo>
                    <a:lnTo>
                      <a:pt x="2515" y="4914"/>
                    </a:lnTo>
                    <a:lnTo>
                      <a:pt x="2543" y="4867"/>
                    </a:lnTo>
                    <a:lnTo>
                      <a:pt x="2553" y="4819"/>
                    </a:lnTo>
                    <a:lnTo>
                      <a:pt x="2515" y="4772"/>
                    </a:lnTo>
                    <a:lnTo>
                      <a:pt x="2476" y="4752"/>
                    </a:lnTo>
                    <a:lnTo>
                      <a:pt x="2438" y="4733"/>
                    </a:lnTo>
                    <a:lnTo>
                      <a:pt x="2315" y="4638"/>
                    </a:lnTo>
                    <a:lnTo>
                      <a:pt x="2038" y="4772"/>
                    </a:lnTo>
                    <a:lnTo>
                      <a:pt x="1800" y="4800"/>
                    </a:lnTo>
                    <a:lnTo>
                      <a:pt x="1648" y="4781"/>
                    </a:lnTo>
                    <a:lnTo>
                      <a:pt x="1486" y="4724"/>
                    </a:lnTo>
                    <a:lnTo>
                      <a:pt x="1467" y="4714"/>
                    </a:lnTo>
                    <a:lnTo>
                      <a:pt x="1448" y="4695"/>
                    </a:lnTo>
                    <a:lnTo>
                      <a:pt x="1324" y="4572"/>
                    </a:lnTo>
                    <a:lnTo>
                      <a:pt x="1219" y="4514"/>
                    </a:lnTo>
                    <a:lnTo>
                      <a:pt x="1124" y="4495"/>
                    </a:lnTo>
                    <a:lnTo>
                      <a:pt x="943" y="4505"/>
                    </a:lnTo>
                    <a:lnTo>
                      <a:pt x="876" y="4534"/>
                    </a:lnTo>
                    <a:lnTo>
                      <a:pt x="819" y="4572"/>
                    </a:lnTo>
                    <a:lnTo>
                      <a:pt x="791" y="4667"/>
                    </a:lnTo>
                    <a:lnTo>
                      <a:pt x="781" y="4686"/>
                    </a:lnTo>
                    <a:lnTo>
                      <a:pt x="733" y="4724"/>
                    </a:lnTo>
                    <a:lnTo>
                      <a:pt x="543" y="4772"/>
                    </a:lnTo>
                    <a:lnTo>
                      <a:pt x="457" y="4810"/>
                    </a:lnTo>
                    <a:lnTo>
                      <a:pt x="448" y="4743"/>
                    </a:lnTo>
                    <a:lnTo>
                      <a:pt x="381" y="4610"/>
                    </a:lnTo>
                    <a:lnTo>
                      <a:pt x="95" y="4305"/>
                    </a:lnTo>
                    <a:lnTo>
                      <a:pt x="57" y="4248"/>
                    </a:lnTo>
                    <a:lnTo>
                      <a:pt x="19" y="4171"/>
                    </a:lnTo>
                    <a:lnTo>
                      <a:pt x="0" y="4095"/>
                    </a:lnTo>
                    <a:lnTo>
                      <a:pt x="10" y="4010"/>
                    </a:lnTo>
                    <a:lnTo>
                      <a:pt x="38" y="3962"/>
                    </a:lnTo>
                    <a:lnTo>
                      <a:pt x="57" y="3952"/>
                    </a:lnTo>
                    <a:lnTo>
                      <a:pt x="86" y="3962"/>
                    </a:lnTo>
                    <a:lnTo>
                      <a:pt x="114" y="3943"/>
                    </a:lnTo>
                    <a:lnTo>
                      <a:pt x="171" y="3857"/>
                    </a:lnTo>
                    <a:lnTo>
                      <a:pt x="191" y="3838"/>
                    </a:lnTo>
                    <a:lnTo>
                      <a:pt x="352" y="3724"/>
                    </a:lnTo>
                    <a:lnTo>
                      <a:pt x="400" y="3657"/>
                    </a:lnTo>
                    <a:lnTo>
                      <a:pt x="476" y="3543"/>
                    </a:lnTo>
                    <a:lnTo>
                      <a:pt x="514" y="3505"/>
                    </a:lnTo>
                    <a:lnTo>
                      <a:pt x="581" y="3467"/>
                    </a:lnTo>
                    <a:lnTo>
                      <a:pt x="800" y="3429"/>
                    </a:lnTo>
                    <a:lnTo>
                      <a:pt x="800" y="3410"/>
                    </a:lnTo>
                    <a:lnTo>
                      <a:pt x="857" y="3362"/>
                    </a:lnTo>
                    <a:lnTo>
                      <a:pt x="991" y="3286"/>
                    </a:lnTo>
                    <a:lnTo>
                      <a:pt x="1143" y="3143"/>
                    </a:lnTo>
                    <a:lnTo>
                      <a:pt x="1210" y="3095"/>
                    </a:lnTo>
                    <a:lnTo>
                      <a:pt x="1638" y="2924"/>
                    </a:lnTo>
                    <a:lnTo>
                      <a:pt x="2200" y="2829"/>
                    </a:lnTo>
                    <a:lnTo>
                      <a:pt x="2333" y="2752"/>
                    </a:lnTo>
                    <a:lnTo>
                      <a:pt x="2734" y="2400"/>
                    </a:lnTo>
                    <a:lnTo>
                      <a:pt x="2791" y="2305"/>
                    </a:lnTo>
                    <a:lnTo>
                      <a:pt x="2810" y="2172"/>
                    </a:lnTo>
                    <a:lnTo>
                      <a:pt x="2819" y="2143"/>
                    </a:lnTo>
                    <a:lnTo>
                      <a:pt x="2838" y="2114"/>
                    </a:lnTo>
                    <a:lnTo>
                      <a:pt x="2857" y="2067"/>
                    </a:lnTo>
                    <a:lnTo>
                      <a:pt x="2867" y="2009"/>
                    </a:lnTo>
                    <a:lnTo>
                      <a:pt x="2857" y="1829"/>
                    </a:lnTo>
                    <a:lnTo>
                      <a:pt x="2867" y="1771"/>
                    </a:lnTo>
                    <a:lnTo>
                      <a:pt x="2886" y="1714"/>
                    </a:lnTo>
                    <a:lnTo>
                      <a:pt x="2943" y="1600"/>
                    </a:lnTo>
                    <a:lnTo>
                      <a:pt x="2952" y="1543"/>
                    </a:lnTo>
                    <a:lnTo>
                      <a:pt x="2943" y="1486"/>
                    </a:lnTo>
                    <a:lnTo>
                      <a:pt x="2905" y="1429"/>
                    </a:lnTo>
                    <a:lnTo>
                      <a:pt x="2886" y="1314"/>
                    </a:lnTo>
                    <a:lnTo>
                      <a:pt x="2876" y="1286"/>
                    </a:lnTo>
                    <a:lnTo>
                      <a:pt x="2876" y="1267"/>
                    </a:lnTo>
                    <a:lnTo>
                      <a:pt x="2895" y="1229"/>
                    </a:lnTo>
                    <a:lnTo>
                      <a:pt x="2934" y="1190"/>
                    </a:lnTo>
                    <a:lnTo>
                      <a:pt x="3067" y="1143"/>
                    </a:lnTo>
                    <a:lnTo>
                      <a:pt x="3200" y="1124"/>
                    </a:lnTo>
                    <a:lnTo>
                      <a:pt x="3629" y="1238"/>
                    </a:lnTo>
                    <a:lnTo>
                      <a:pt x="3696" y="1276"/>
                    </a:lnTo>
                    <a:lnTo>
                      <a:pt x="3762" y="1324"/>
                    </a:lnTo>
                    <a:lnTo>
                      <a:pt x="3829" y="1429"/>
                    </a:lnTo>
                    <a:lnTo>
                      <a:pt x="3991" y="1495"/>
                    </a:lnTo>
                    <a:lnTo>
                      <a:pt x="4000" y="1505"/>
                    </a:lnTo>
                    <a:lnTo>
                      <a:pt x="4038" y="1343"/>
                    </a:lnTo>
                    <a:lnTo>
                      <a:pt x="4076" y="1276"/>
                    </a:lnTo>
                    <a:lnTo>
                      <a:pt x="4086" y="1276"/>
                    </a:lnTo>
                    <a:lnTo>
                      <a:pt x="4172" y="1267"/>
                    </a:lnTo>
                    <a:lnTo>
                      <a:pt x="4210" y="1247"/>
                    </a:lnTo>
                    <a:lnTo>
                      <a:pt x="4238" y="1219"/>
                    </a:lnTo>
                    <a:lnTo>
                      <a:pt x="4258" y="1190"/>
                    </a:lnTo>
                    <a:lnTo>
                      <a:pt x="4324" y="1038"/>
                    </a:lnTo>
                    <a:lnTo>
                      <a:pt x="4353" y="952"/>
                    </a:lnTo>
                    <a:lnTo>
                      <a:pt x="4362" y="867"/>
                    </a:lnTo>
                    <a:lnTo>
                      <a:pt x="4372" y="762"/>
                    </a:lnTo>
                    <a:lnTo>
                      <a:pt x="4343" y="562"/>
                    </a:lnTo>
                    <a:lnTo>
                      <a:pt x="4362" y="486"/>
                    </a:lnTo>
                    <a:lnTo>
                      <a:pt x="4410" y="438"/>
                    </a:lnTo>
                    <a:lnTo>
                      <a:pt x="4362" y="409"/>
                    </a:lnTo>
                    <a:lnTo>
                      <a:pt x="4343" y="390"/>
                    </a:lnTo>
                    <a:lnTo>
                      <a:pt x="4296" y="305"/>
                    </a:lnTo>
                    <a:lnTo>
                      <a:pt x="4276" y="314"/>
                    </a:lnTo>
                    <a:lnTo>
                      <a:pt x="4286" y="257"/>
                    </a:lnTo>
                    <a:lnTo>
                      <a:pt x="4410" y="0"/>
                    </a:lnTo>
                    <a:lnTo>
                      <a:pt x="4572" y="48"/>
                    </a:lnTo>
                    <a:lnTo>
                      <a:pt x="4648" y="86"/>
                    </a:lnTo>
                    <a:lnTo>
                      <a:pt x="4724" y="143"/>
                    </a:lnTo>
                    <a:lnTo>
                      <a:pt x="4810" y="219"/>
                    </a:lnTo>
                    <a:lnTo>
                      <a:pt x="5086" y="371"/>
                    </a:lnTo>
                    <a:lnTo>
                      <a:pt x="5124" y="409"/>
                    </a:lnTo>
                    <a:lnTo>
                      <a:pt x="5191" y="514"/>
                    </a:lnTo>
                    <a:lnTo>
                      <a:pt x="5219" y="562"/>
                    </a:lnTo>
                    <a:lnTo>
                      <a:pt x="5238" y="581"/>
                    </a:lnTo>
                    <a:lnTo>
                      <a:pt x="5267" y="600"/>
                    </a:lnTo>
                    <a:lnTo>
                      <a:pt x="5296" y="610"/>
                    </a:lnTo>
                    <a:lnTo>
                      <a:pt x="5305" y="648"/>
                    </a:lnTo>
                    <a:lnTo>
                      <a:pt x="5296" y="686"/>
                    </a:lnTo>
                    <a:lnTo>
                      <a:pt x="5276" y="695"/>
                    </a:lnTo>
                    <a:lnTo>
                      <a:pt x="5257" y="695"/>
                    </a:lnTo>
                    <a:lnTo>
                      <a:pt x="5248" y="695"/>
                    </a:lnTo>
                    <a:lnTo>
                      <a:pt x="5219" y="762"/>
                    </a:lnTo>
                    <a:lnTo>
                      <a:pt x="5191" y="762"/>
                    </a:lnTo>
                    <a:lnTo>
                      <a:pt x="5191" y="781"/>
                    </a:lnTo>
                    <a:lnTo>
                      <a:pt x="5210" y="867"/>
                    </a:lnTo>
                    <a:lnTo>
                      <a:pt x="5219" y="905"/>
                    </a:lnTo>
                    <a:lnTo>
                      <a:pt x="5296" y="991"/>
                    </a:lnTo>
                    <a:lnTo>
                      <a:pt x="5324" y="1019"/>
                    </a:lnTo>
                    <a:lnTo>
                      <a:pt x="5467" y="1076"/>
                    </a:lnTo>
                    <a:lnTo>
                      <a:pt x="6048" y="1143"/>
                    </a:lnTo>
                    <a:lnTo>
                      <a:pt x="6448" y="1286"/>
                    </a:lnTo>
                    <a:lnTo>
                      <a:pt x="6486" y="1286"/>
                    </a:lnTo>
                    <a:lnTo>
                      <a:pt x="6524" y="1267"/>
                    </a:lnTo>
                    <a:lnTo>
                      <a:pt x="6600" y="1200"/>
                    </a:lnTo>
                    <a:lnTo>
                      <a:pt x="6819" y="1114"/>
                    </a:lnTo>
                    <a:lnTo>
                      <a:pt x="6876" y="1048"/>
                    </a:lnTo>
                    <a:lnTo>
                      <a:pt x="6972" y="800"/>
                    </a:lnTo>
                    <a:lnTo>
                      <a:pt x="7029" y="762"/>
                    </a:lnTo>
                    <a:lnTo>
                      <a:pt x="7134" y="876"/>
                    </a:lnTo>
                    <a:lnTo>
                      <a:pt x="7295" y="962"/>
                    </a:lnTo>
                    <a:lnTo>
                      <a:pt x="7343" y="971"/>
                    </a:lnTo>
                    <a:lnTo>
                      <a:pt x="7400" y="962"/>
                    </a:lnTo>
                    <a:lnTo>
                      <a:pt x="7524" y="905"/>
                    </a:lnTo>
                    <a:lnTo>
                      <a:pt x="7591" y="895"/>
                    </a:lnTo>
                    <a:lnTo>
                      <a:pt x="7610" y="924"/>
                    </a:lnTo>
                    <a:lnTo>
                      <a:pt x="7619" y="962"/>
                    </a:lnTo>
                    <a:lnTo>
                      <a:pt x="7619" y="1000"/>
                    </a:lnTo>
                    <a:lnTo>
                      <a:pt x="7629" y="1029"/>
                    </a:lnTo>
                    <a:lnTo>
                      <a:pt x="7667" y="1029"/>
                    </a:lnTo>
                    <a:lnTo>
                      <a:pt x="7724" y="1009"/>
                    </a:lnTo>
                    <a:lnTo>
                      <a:pt x="7753" y="1009"/>
                    </a:lnTo>
                    <a:lnTo>
                      <a:pt x="7801" y="1067"/>
                    </a:lnTo>
                    <a:lnTo>
                      <a:pt x="7819" y="1133"/>
                    </a:lnTo>
                    <a:lnTo>
                      <a:pt x="7857" y="1171"/>
                    </a:lnTo>
                    <a:lnTo>
                      <a:pt x="7924" y="1171"/>
                    </a:lnTo>
                    <a:lnTo>
                      <a:pt x="7981" y="1114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5" name="Freeform 8">
                <a:extLst>
                  <a:ext uri="{FF2B5EF4-FFF2-40B4-BE49-F238E27FC236}">
                    <a16:creationId xmlns:a16="http://schemas.microsoft.com/office/drawing/2014/main" id="{209F5717-D4B3-F843-9B1A-770634177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0263" y="3916363"/>
                <a:ext cx="1684337" cy="2767012"/>
              </a:xfrm>
              <a:custGeom>
                <a:avLst/>
                <a:gdLst>
                  <a:gd name="T0" fmla="*/ 1598284 w 4678"/>
                  <a:gd name="T1" fmla="*/ 359960 h 7687"/>
                  <a:gd name="T2" fmla="*/ 1577761 w 4678"/>
                  <a:gd name="T3" fmla="*/ 407835 h 7687"/>
                  <a:gd name="T4" fmla="*/ 1581001 w 4678"/>
                  <a:gd name="T5" fmla="*/ 486666 h 7687"/>
                  <a:gd name="T6" fmla="*/ 1471184 w 4678"/>
                  <a:gd name="T7" fmla="*/ 572336 h 7687"/>
                  <a:gd name="T8" fmla="*/ 1546796 w 4678"/>
                  <a:gd name="T9" fmla="*/ 658007 h 7687"/>
                  <a:gd name="T10" fmla="*/ 1546796 w 4678"/>
                  <a:gd name="T11" fmla="*/ 856705 h 7687"/>
                  <a:gd name="T12" fmla="*/ 1323922 w 4678"/>
                  <a:gd name="T13" fmla="*/ 942735 h 7687"/>
                  <a:gd name="T14" fmla="*/ 1179900 w 4678"/>
                  <a:gd name="T15" fmla="*/ 952814 h 7687"/>
                  <a:gd name="T16" fmla="*/ 1049560 w 4678"/>
                  <a:gd name="T17" fmla="*/ 911779 h 7687"/>
                  <a:gd name="T18" fmla="*/ 891856 w 4678"/>
                  <a:gd name="T19" fmla="*/ 791912 h 7687"/>
                  <a:gd name="T20" fmla="*/ 761516 w 4678"/>
                  <a:gd name="T21" fmla="*/ 877582 h 7687"/>
                  <a:gd name="T22" fmla="*/ 655300 w 4678"/>
                  <a:gd name="T23" fmla="*/ 942735 h 7687"/>
                  <a:gd name="T24" fmla="*/ 593371 w 4678"/>
                  <a:gd name="T25" fmla="*/ 987370 h 7687"/>
                  <a:gd name="T26" fmla="*/ 840368 w 4678"/>
                  <a:gd name="T27" fmla="*/ 1066201 h 7687"/>
                  <a:gd name="T28" fmla="*/ 950185 w 4678"/>
                  <a:gd name="T29" fmla="*/ 1192907 h 7687"/>
                  <a:gd name="T30" fmla="*/ 991231 w 4678"/>
                  <a:gd name="T31" fmla="*/ 1316373 h 7687"/>
                  <a:gd name="T32" fmla="*/ 860891 w 4678"/>
                  <a:gd name="T33" fmla="*/ 1498153 h 7687"/>
                  <a:gd name="T34" fmla="*/ 634417 w 4678"/>
                  <a:gd name="T35" fmla="*/ 1563306 h 7687"/>
                  <a:gd name="T36" fmla="*/ 617494 w 4678"/>
                  <a:gd name="T37" fmla="*/ 1672734 h 7687"/>
                  <a:gd name="T38" fmla="*/ 685905 w 4678"/>
                  <a:gd name="T39" fmla="*/ 1786121 h 7687"/>
                  <a:gd name="T40" fmla="*/ 613894 w 4678"/>
                  <a:gd name="T41" fmla="*/ 1895549 h 7687"/>
                  <a:gd name="T42" fmla="*/ 620735 w 4678"/>
                  <a:gd name="T43" fmla="*/ 2022615 h 7687"/>
                  <a:gd name="T44" fmla="*/ 631176 w 4678"/>
                  <a:gd name="T45" fmla="*/ 2104686 h 7687"/>
                  <a:gd name="T46" fmla="*/ 737393 w 4678"/>
                  <a:gd name="T47" fmla="*/ 2146081 h 7687"/>
                  <a:gd name="T48" fmla="*/ 703187 w 4678"/>
                  <a:gd name="T49" fmla="*/ 2279626 h 7687"/>
                  <a:gd name="T50" fmla="*/ 638017 w 4678"/>
                  <a:gd name="T51" fmla="*/ 2348019 h 7687"/>
                  <a:gd name="T52" fmla="*/ 710028 w 4678"/>
                  <a:gd name="T53" fmla="*/ 2420011 h 7687"/>
                  <a:gd name="T54" fmla="*/ 613894 w 4678"/>
                  <a:gd name="T55" fmla="*/ 2437289 h 7687"/>
                  <a:gd name="T56" fmla="*/ 535042 w 4678"/>
                  <a:gd name="T57" fmla="*/ 2409932 h 7687"/>
                  <a:gd name="T58" fmla="*/ 377338 w 4678"/>
                  <a:gd name="T59" fmla="*/ 2464646 h 7687"/>
                  <a:gd name="T60" fmla="*/ 336291 w 4678"/>
                  <a:gd name="T61" fmla="*/ 2516120 h 7687"/>
                  <a:gd name="T62" fmla="*/ 246998 w 4678"/>
                  <a:gd name="T63" fmla="*/ 2591712 h 7687"/>
                  <a:gd name="T64" fmla="*/ 72011 w 4678"/>
                  <a:gd name="T65" fmla="*/ 2749374 h 7687"/>
                  <a:gd name="T66" fmla="*/ 34565 w 4678"/>
                  <a:gd name="T67" fmla="*/ 2735695 h 7687"/>
                  <a:gd name="T68" fmla="*/ 0 w 4678"/>
                  <a:gd name="T69" fmla="*/ 2680622 h 7687"/>
                  <a:gd name="T70" fmla="*/ 75612 w 4678"/>
                  <a:gd name="T71" fmla="*/ 2536638 h 7687"/>
                  <a:gd name="T72" fmla="*/ 192269 w 4678"/>
                  <a:gd name="T73" fmla="*/ 2331101 h 7687"/>
                  <a:gd name="T74" fmla="*/ 133940 w 4678"/>
                  <a:gd name="T75" fmla="*/ 2121964 h 7687"/>
                  <a:gd name="T76" fmla="*/ 65170 w 4678"/>
                  <a:gd name="T77" fmla="*/ 1731047 h 7687"/>
                  <a:gd name="T78" fmla="*/ 48247 w 4678"/>
                  <a:gd name="T79" fmla="*/ 1546028 h 7687"/>
                  <a:gd name="T80" fmla="*/ 99735 w 4678"/>
                  <a:gd name="T81" fmla="*/ 1566546 h 7687"/>
                  <a:gd name="T82" fmla="*/ 370497 w 4678"/>
                  <a:gd name="T83" fmla="*/ 1436240 h 7687"/>
                  <a:gd name="T84" fmla="*/ 466631 w 4678"/>
                  <a:gd name="T85" fmla="*/ 1261300 h 7687"/>
                  <a:gd name="T86" fmla="*/ 500836 w 4678"/>
                  <a:gd name="T87" fmla="*/ 1117316 h 7687"/>
                  <a:gd name="T88" fmla="*/ 421984 w 4678"/>
                  <a:gd name="T89" fmla="*/ 832947 h 7687"/>
                  <a:gd name="T90" fmla="*/ 514519 w 4678"/>
                  <a:gd name="T91" fmla="*/ 637489 h 7687"/>
                  <a:gd name="T92" fmla="*/ 641618 w 4678"/>
                  <a:gd name="T93" fmla="*/ 404235 h 7687"/>
                  <a:gd name="T94" fmla="*/ 922461 w 4678"/>
                  <a:gd name="T95" fmla="*/ 366799 h 7687"/>
                  <a:gd name="T96" fmla="*/ 1066843 w 4678"/>
                  <a:gd name="T97" fmla="*/ 198698 h 7687"/>
                  <a:gd name="T98" fmla="*/ 1255152 w 4678"/>
                  <a:gd name="T99" fmla="*/ 109428 h 7687"/>
                  <a:gd name="T100" fmla="*/ 1409615 w 4678"/>
                  <a:gd name="T101" fmla="*/ 147224 h 7687"/>
                  <a:gd name="T102" fmla="*/ 1433739 w 4678"/>
                  <a:gd name="T103" fmla="*/ 65153 h 7687"/>
                  <a:gd name="T104" fmla="*/ 1498549 w 4678"/>
                  <a:gd name="T105" fmla="*/ 23757 h 7687"/>
                  <a:gd name="T106" fmla="*/ 1563719 w 4678"/>
                  <a:gd name="T107" fmla="*/ 13678 h 7687"/>
                  <a:gd name="T108" fmla="*/ 1557238 w 4678"/>
                  <a:gd name="T109" fmla="*/ 119867 h 7687"/>
                  <a:gd name="T110" fmla="*/ 1683977 w 4678"/>
                  <a:gd name="T111" fmla="*/ 236494 h 768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678" h="7687">
                    <a:moveTo>
                      <a:pt x="4677" y="657"/>
                    </a:moveTo>
                    <a:lnTo>
                      <a:pt x="4420" y="876"/>
                    </a:lnTo>
                    <a:lnTo>
                      <a:pt x="4467" y="923"/>
                    </a:lnTo>
                    <a:lnTo>
                      <a:pt x="4458" y="961"/>
                    </a:lnTo>
                    <a:lnTo>
                      <a:pt x="4439" y="1000"/>
                    </a:lnTo>
                    <a:lnTo>
                      <a:pt x="4429" y="1047"/>
                    </a:lnTo>
                    <a:lnTo>
                      <a:pt x="4420" y="1057"/>
                    </a:lnTo>
                    <a:lnTo>
                      <a:pt x="4382" y="1085"/>
                    </a:lnTo>
                    <a:lnTo>
                      <a:pt x="4372" y="1104"/>
                    </a:lnTo>
                    <a:lnTo>
                      <a:pt x="4382" y="1133"/>
                    </a:lnTo>
                    <a:lnTo>
                      <a:pt x="4401" y="1142"/>
                    </a:lnTo>
                    <a:lnTo>
                      <a:pt x="4420" y="1152"/>
                    </a:lnTo>
                    <a:lnTo>
                      <a:pt x="4429" y="1161"/>
                    </a:lnTo>
                    <a:lnTo>
                      <a:pt x="4410" y="1266"/>
                    </a:lnTo>
                    <a:lnTo>
                      <a:pt x="4391" y="1352"/>
                    </a:lnTo>
                    <a:lnTo>
                      <a:pt x="4343" y="1409"/>
                    </a:lnTo>
                    <a:lnTo>
                      <a:pt x="4277" y="1466"/>
                    </a:lnTo>
                    <a:lnTo>
                      <a:pt x="4134" y="1495"/>
                    </a:lnTo>
                    <a:lnTo>
                      <a:pt x="4086" y="1523"/>
                    </a:lnTo>
                    <a:lnTo>
                      <a:pt x="4086" y="1590"/>
                    </a:lnTo>
                    <a:lnTo>
                      <a:pt x="4115" y="1619"/>
                    </a:lnTo>
                    <a:lnTo>
                      <a:pt x="4201" y="1657"/>
                    </a:lnTo>
                    <a:lnTo>
                      <a:pt x="4229" y="1676"/>
                    </a:lnTo>
                    <a:lnTo>
                      <a:pt x="4267" y="1790"/>
                    </a:lnTo>
                    <a:lnTo>
                      <a:pt x="4296" y="1828"/>
                    </a:lnTo>
                    <a:lnTo>
                      <a:pt x="4239" y="1895"/>
                    </a:lnTo>
                    <a:lnTo>
                      <a:pt x="4239" y="2000"/>
                    </a:lnTo>
                    <a:lnTo>
                      <a:pt x="4267" y="2124"/>
                    </a:lnTo>
                    <a:lnTo>
                      <a:pt x="4277" y="2323"/>
                    </a:lnTo>
                    <a:lnTo>
                      <a:pt x="4296" y="2380"/>
                    </a:lnTo>
                    <a:lnTo>
                      <a:pt x="4334" y="2428"/>
                    </a:lnTo>
                    <a:lnTo>
                      <a:pt x="4382" y="2457"/>
                    </a:lnTo>
                    <a:lnTo>
                      <a:pt x="4296" y="2495"/>
                    </a:lnTo>
                    <a:lnTo>
                      <a:pt x="4001" y="2543"/>
                    </a:lnTo>
                    <a:lnTo>
                      <a:pt x="3677" y="2619"/>
                    </a:lnTo>
                    <a:lnTo>
                      <a:pt x="3515" y="2590"/>
                    </a:lnTo>
                    <a:lnTo>
                      <a:pt x="3458" y="2428"/>
                    </a:lnTo>
                    <a:lnTo>
                      <a:pt x="3400" y="2476"/>
                    </a:lnTo>
                    <a:lnTo>
                      <a:pt x="3324" y="2609"/>
                    </a:lnTo>
                    <a:lnTo>
                      <a:pt x="3277" y="2647"/>
                    </a:lnTo>
                    <a:lnTo>
                      <a:pt x="3239" y="2657"/>
                    </a:lnTo>
                    <a:lnTo>
                      <a:pt x="3010" y="2619"/>
                    </a:lnTo>
                    <a:lnTo>
                      <a:pt x="2972" y="2600"/>
                    </a:lnTo>
                    <a:lnTo>
                      <a:pt x="2924" y="2552"/>
                    </a:lnTo>
                    <a:lnTo>
                      <a:pt x="2915" y="2533"/>
                    </a:lnTo>
                    <a:lnTo>
                      <a:pt x="2896" y="2485"/>
                    </a:lnTo>
                    <a:lnTo>
                      <a:pt x="2877" y="2419"/>
                    </a:lnTo>
                    <a:lnTo>
                      <a:pt x="2858" y="2371"/>
                    </a:lnTo>
                    <a:lnTo>
                      <a:pt x="2801" y="2333"/>
                    </a:lnTo>
                    <a:lnTo>
                      <a:pt x="2477" y="2200"/>
                    </a:lnTo>
                    <a:lnTo>
                      <a:pt x="2305" y="2181"/>
                    </a:lnTo>
                    <a:lnTo>
                      <a:pt x="2153" y="2247"/>
                    </a:lnTo>
                    <a:lnTo>
                      <a:pt x="2134" y="2304"/>
                    </a:lnTo>
                    <a:lnTo>
                      <a:pt x="2134" y="2390"/>
                    </a:lnTo>
                    <a:lnTo>
                      <a:pt x="2115" y="2438"/>
                    </a:lnTo>
                    <a:lnTo>
                      <a:pt x="2077" y="2476"/>
                    </a:lnTo>
                    <a:lnTo>
                      <a:pt x="1915" y="2561"/>
                    </a:lnTo>
                    <a:lnTo>
                      <a:pt x="1867" y="2600"/>
                    </a:lnTo>
                    <a:lnTo>
                      <a:pt x="1839" y="2619"/>
                    </a:lnTo>
                    <a:lnTo>
                      <a:pt x="1820" y="2619"/>
                    </a:lnTo>
                    <a:lnTo>
                      <a:pt x="1800" y="2600"/>
                    </a:lnTo>
                    <a:lnTo>
                      <a:pt x="1782" y="2571"/>
                    </a:lnTo>
                    <a:lnTo>
                      <a:pt x="1753" y="2600"/>
                    </a:lnTo>
                    <a:lnTo>
                      <a:pt x="1686" y="2695"/>
                    </a:lnTo>
                    <a:lnTo>
                      <a:pt x="1648" y="2743"/>
                    </a:lnTo>
                    <a:lnTo>
                      <a:pt x="1724" y="2790"/>
                    </a:lnTo>
                    <a:lnTo>
                      <a:pt x="1953" y="2876"/>
                    </a:lnTo>
                    <a:lnTo>
                      <a:pt x="2067" y="2857"/>
                    </a:lnTo>
                    <a:lnTo>
                      <a:pt x="2267" y="2933"/>
                    </a:lnTo>
                    <a:lnTo>
                      <a:pt x="2334" y="2962"/>
                    </a:lnTo>
                    <a:lnTo>
                      <a:pt x="2467" y="2942"/>
                    </a:lnTo>
                    <a:lnTo>
                      <a:pt x="2562" y="2981"/>
                    </a:lnTo>
                    <a:lnTo>
                      <a:pt x="2629" y="3076"/>
                    </a:lnTo>
                    <a:lnTo>
                      <a:pt x="2667" y="3200"/>
                    </a:lnTo>
                    <a:lnTo>
                      <a:pt x="2639" y="3314"/>
                    </a:lnTo>
                    <a:lnTo>
                      <a:pt x="2715" y="3352"/>
                    </a:lnTo>
                    <a:lnTo>
                      <a:pt x="2772" y="3409"/>
                    </a:lnTo>
                    <a:lnTo>
                      <a:pt x="2801" y="3485"/>
                    </a:lnTo>
                    <a:lnTo>
                      <a:pt x="2801" y="3581"/>
                    </a:lnTo>
                    <a:lnTo>
                      <a:pt x="2753" y="3657"/>
                    </a:lnTo>
                    <a:lnTo>
                      <a:pt x="2629" y="3704"/>
                    </a:lnTo>
                    <a:lnTo>
                      <a:pt x="2591" y="3762"/>
                    </a:lnTo>
                    <a:lnTo>
                      <a:pt x="2600" y="4000"/>
                    </a:lnTo>
                    <a:lnTo>
                      <a:pt x="2543" y="4047"/>
                    </a:lnTo>
                    <a:lnTo>
                      <a:pt x="2391" y="4162"/>
                    </a:lnTo>
                    <a:lnTo>
                      <a:pt x="1953" y="4361"/>
                    </a:lnTo>
                    <a:lnTo>
                      <a:pt x="1905" y="4285"/>
                    </a:lnTo>
                    <a:lnTo>
                      <a:pt x="1848" y="4247"/>
                    </a:lnTo>
                    <a:lnTo>
                      <a:pt x="1800" y="4266"/>
                    </a:lnTo>
                    <a:lnTo>
                      <a:pt x="1762" y="4343"/>
                    </a:lnTo>
                    <a:lnTo>
                      <a:pt x="1772" y="4571"/>
                    </a:lnTo>
                    <a:lnTo>
                      <a:pt x="1762" y="4590"/>
                    </a:lnTo>
                    <a:lnTo>
                      <a:pt x="1743" y="4600"/>
                    </a:lnTo>
                    <a:lnTo>
                      <a:pt x="1724" y="4609"/>
                    </a:lnTo>
                    <a:lnTo>
                      <a:pt x="1715" y="4647"/>
                    </a:lnTo>
                    <a:lnTo>
                      <a:pt x="1734" y="4676"/>
                    </a:lnTo>
                    <a:lnTo>
                      <a:pt x="1753" y="4685"/>
                    </a:lnTo>
                    <a:lnTo>
                      <a:pt x="1762" y="4685"/>
                    </a:lnTo>
                    <a:lnTo>
                      <a:pt x="1782" y="4704"/>
                    </a:lnTo>
                    <a:lnTo>
                      <a:pt x="1905" y="4962"/>
                    </a:lnTo>
                    <a:lnTo>
                      <a:pt x="1915" y="5057"/>
                    </a:lnTo>
                    <a:lnTo>
                      <a:pt x="1896" y="5143"/>
                    </a:lnTo>
                    <a:lnTo>
                      <a:pt x="1839" y="5190"/>
                    </a:lnTo>
                    <a:lnTo>
                      <a:pt x="1705" y="5266"/>
                    </a:lnTo>
                    <a:lnTo>
                      <a:pt x="1724" y="5371"/>
                    </a:lnTo>
                    <a:lnTo>
                      <a:pt x="1658" y="5495"/>
                    </a:lnTo>
                    <a:lnTo>
                      <a:pt x="1667" y="5600"/>
                    </a:lnTo>
                    <a:lnTo>
                      <a:pt x="1696" y="5619"/>
                    </a:lnTo>
                    <a:lnTo>
                      <a:pt x="1724" y="5619"/>
                    </a:lnTo>
                    <a:lnTo>
                      <a:pt x="1762" y="5619"/>
                    </a:lnTo>
                    <a:lnTo>
                      <a:pt x="1791" y="5657"/>
                    </a:lnTo>
                    <a:lnTo>
                      <a:pt x="1791" y="5714"/>
                    </a:lnTo>
                    <a:lnTo>
                      <a:pt x="1762" y="5809"/>
                    </a:lnTo>
                    <a:lnTo>
                      <a:pt x="1753" y="5847"/>
                    </a:lnTo>
                    <a:lnTo>
                      <a:pt x="1810" y="5885"/>
                    </a:lnTo>
                    <a:lnTo>
                      <a:pt x="1953" y="5819"/>
                    </a:lnTo>
                    <a:lnTo>
                      <a:pt x="2020" y="5819"/>
                    </a:lnTo>
                    <a:lnTo>
                      <a:pt x="2067" y="5895"/>
                    </a:lnTo>
                    <a:lnTo>
                      <a:pt x="2048" y="5962"/>
                    </a:lnTo>
                    <a:lnTo>
                      <a:pt x="1953" y="6086"/>
                    </a:lnTo>
                    <a:lnTo>
                      <a:pt x="1867" y="6143"/>
                    </a:lnTo>
                    <a:lnTo>
                      <a:pt x="1839" y="6228"/>
                    </a:lnTo>
                    <a:lnTo>
                      <a:pt x="1867" y="6304"/>
                    </a:lnTo>
                    <a:lnTo>
                      <a:pt x="1953" y="6333"/>
                    </a:lnTo>
                    <a:lnTo>
                      <a:pt x="2001" y="6362"/>
                    </a:lnTo>
                    <a:lnTo>
                      <a:pt x="2020" y="6390"/>
                    </a:lnTo>
                    <a:lnTo>
                      <a:pt x="2001" y="6419"/>
                    </a:lnTo>
                    <a:lnTo>
                      <a:pt x="1953" y="6457"/>
                    </a:lnTo>
                    <a:lnTo>
                      <a:pt x="1772" y="6523"/>
                    </a:lnTo>
                    <a:lnTo>
                      <a:pt x="1724" y="6571"/>
                    </a:lnTo>
                    <a:lnTo>
                      <a:pt x="1839" y="6590"/>
                    </a:lnTo>
                    <a:lnTo>
                      <a:pt x="1896" y="6609"/>
                    </a:lnTo>
                    <a:lnTo>
                      <a:pt x="1953" y="6657"/>
                    </a:lnTo>
                    <a:lnTo>
                      <a:pt x="1972" y="6723"/>
                    </a:lnTo>
                    <a:lnTo>
                      <a:pt x="1896" y="6743"/>
                    </a:lnTo>
                    <a:lnTo>
                      <a:pt x="1791" y="6743"/>
                    </a:lnTo>
                    <a:lnTo>
                      <a:pt x="1724" y="6762"/>
                    </a:lnTo>
                    <a:lnTo>
                      <a:pt x="1705" y="6771"/>
                    </a:lnTo>
                    <a:lnTo>
                      <a:pt x="1686" y="6781"/>
                    </a:lnTo>
                    <a:lnTo>
                      <a:pt x="1658" y="6771"/>
                    </a:lnTo>
                    <a:lnTo>
                      <a:pt x="1639" y="6762"/>
                    </a:lnTo>
                    <a:lnTo>
                      <a:pt x="1572" y="6705"/>
                    </a:lnTo>
                    <a:lnTo>
                      <a:pt x="1486" y="6695"/>
                    </a:lnTo>
                    <a:lnTo>
                      <a:pt x="1315" y="6714"/>
                    </a:lnTo>
                    <a:lnTo>
                      <a:pt x="1163" y="6685"/>
                    </a:lnTo>
                    <a:lnTo>
                      <a:pt x="1105" y="6695"/>
                    </a:lnTo>
                    <a:lnTo>
                      <a:pt x="1067" y="6762"/>
                    </a:lnTo>
                    <a:lnTo>
                      <a:pt x="1048" y="6847"/>
                    </a:lnTo>
                    <a:lnTo>
                      <a:pt x="1020" y="6876"/>
                    </a:lnTo>
                    <a:lnTo>
                      <a:pt x="981" y="6886"/>
                    </a:lnTo>
                    <a:lnTo>
                      <a:pt x="934" y="6924"/>
                    </a:lnTo>
                    <a:lnTo>
                      <a:pt x="924" y="6952"/>
                    </a:lnTo>
                    <a:lnTo>
                      <a:pt x="934" y="6990"/>
                    </a:lnTo>
                    <a:lnTo>
                      <a:pt x="924" y="7028"/>
                    </a:lnTo>
                    <a:lnTo>
                      <a:pt x="905" y="7066"/>
                    </a:lnTo>
                    <a:lnTo>
                      <a:pt x="877" y="7095"/>
                    </a:lnTo>
                    <a:lnTo>
                      <a:pt x="791" y="7124"/>
                    </a:lnTo>
                    <a:lnTo>
                      <a:pt x="686" y="7200"/>
                    </a:lnTo>
                    <a:lnTo>
                      <a:pt x="639" y="7247"/>
                    </a:lnTo>
                    <a:lnTo>
                      <a:pt x="486" y="7457"/>
                    </a:lnTo>
                    <a:lnTo>
                      <a:pt x="439" y="7505"/>
                    </a:lnTo>
                    <a:lnTo>
                      <a:pt x="372" y="7533"/>
                    </a:lnTo>
                    <a:lnTo>
                      <a:pt x="200" y="7638"/>
                    </a:lnTo>
                    <a:lnTo>
                      <a:pt x="115" y="7686"/>
                    </a:lnTo>
                    <a:lnTo>
                      <a:pt x="105" y="7686"/>
                    </a:lnTo>
                    <a:lnTo>
                      <a:pt x="105" y="7657"/>
                    </a:lnTo>
                    <a:lnTo>
                      <a:pt x="96" y="7600"/>
                    </a:lnTo>
                    <a:lnTo>
                      <a:pt x="86" y="7581"/>
                    </a:lnTo>
                    <a:lnTo>
                      <a:pt x="67" y="7552"/>
                    </a:lnTo>
                    <a:lnTo>
                      <a:pt x="20" y="7514"/>
                    </a:lnTo>
                    <a:lnTo>
                      <a:pt x="0" y="7485"/>
                    </a:lnTo>
                    <a:lnTo>
                      <a:pt x="0" y="7447"/>
                    </a:lnTo>
                    <a:lnTo>
                      <a:pt x="20" y="7352"/>
                    </a:lnTo>
                    <a:lnTo>
                      <a:pt x="20" y="7295"/>
                    </a:lnTo>
                    <a:lnTo>
                      <a:pt x="29" y="7238"/>
                    </a:lnTo>
                    <a:lnTo>
                      <a:pt x="58" y="7181"/>
                    </a:lnTo>
                    <a:lnTo>
                      <a:pt x="210" y="7047"/>
                    </a:lnTo>
                    <a:lnTo>
                      <a:pt x="410" y="6790"/>
                    </a:lnTo>
                    <a:lnTo>
                      <a:pt x="515" y="6628"/>
                    </a:lnTo>
                    <a:lnTo>
                      <a:pt x="543" y="6571"/>
                    </a:lnTo>
                    <a:lnTo>
                      <a:pt x="543" y="6523"/>
                    </a:lnTo>
                    <a:lnTo>
                      <a:pt x="534" y="6476"/>
                    </a:lnTo>
                    <a:lnTo>
                      <a:pt x="391" y="6285"/>
                    </a:lnTo>
                    <a:lnTo>
                      <a:pt x="353" y="6219"/>
                    </a:lnTo>
                    <a:lnTo>
                      <a:pt x="334" y="6143"/>
                    </a:lnTo>
                    <a:lnTo>
                      <a:pt x="334" y="6076"/>
                    </a:lnTo>
                    <a:lnTo>
                      <a:pt x="372" y="5895"/>
                    </a:lnTo>
                    <a:lnTo>
                      <a:pt x="372" y="5733"/>
                    </a:lnTo>
                    <a:lnTo>
                      <a:pt x="258" y="5295"/>
                    </a:lnTo>
                    <a:lnTo>
                      <a:pt x="258" y="5200"/>
                    </a:lnTo>
                    <a:lnTo>
                      <a:pt x="229" y="4971"/>
                    </a:lnTo>
                    <a:lnTo>
                      <a:pt x="181" y="4809"/>
                    </a:lnTo>
                    <a:lnTo>
                      <a:pt x="143" y="4657"/>
                    </a:lnTo>
                    <a:lnTo>
                      <a:pt x="67" y="4486"/>
                    </a:lnTo>
                    <a:lnTo>
                      <a:pt x="58" y="4438"/>
                    </a:lnTo>
                    <a:lnTo>
                      <a:pt x="77" y="4381"/>
                    </a:lnTo>
                    <a:lnTo>
                      <a:pt x="134" y="4295"/>
                    </a:lnTo>
                    <a:lnTo>
                      <a:pt x="181" y="4257"/>
                    </a:lnTo>
                    <a:lnTo>
                      <a:pt x="229" y="4247"/>
                    </a:lnTo>
                    <a:lnTo>
                      <a:pt x="248" y="4285"/>
                    </a:lnTo>
                    <a:lnTo>
                      <a:pt x="267" y="4323"/>
                    </a:lnTo>
                    <a:lnTo>
                      <a:pt x="277" y="4352"/>
                    </a:lnTo>
                    <a:lnTo>
                      <a:pt x="353" y="4304"/>
                    </a:lnTo>
                    <a:lnTo>
                      <a:pt x="591" y="4057"/>
                    </a:lnTo>
                    <a:lnTo>
                      <a:pt x="829" y="4066"/>
                    </a:lnTo>
                    <a:lnTo>
                      <a:pt x="924" y="4047"/>
                    </a:lnTo>
                    <a:lnTo>
                      <a:pt x="1029" y="3990"/>
                    </a:lnTo>
                    <a:lnTo>
                      <a:pt x="1096" y="3942"/>
                    </a:lnTo>
                    <a:lnTo>
                      <a:pt x="1315" y="3714"/>
                    </a:lnTo>
                    <a:lnTo>
                      <a:pt x="1315" y="3647"/>
                    </a:lnTo>
                    <a:lnTo>
                      <a:pt x="1324" y="3571"/>
                    </a:lnTo>
                    <a:lnTo>
                      <a:pt x="1296" y="3504"/>
                    </a:lnTo>
                    <a:lnTo>
                      <a:pt x="1286" y="3419"/>
                    </a:lnTo>
                    <a:lnTo>
                      <a:pt x="1296" y="3285"/>
                    </a:lnTo>
                    <a:lnTo>
                      <a:pt x="1324" y="3219"/>
                    </a:lnTo>
                    <a:lnTo>
                      <a:pt x="1362" y="3142"/>
                    </a:lnTo>
                    <a:lnTo>
                      <a:pt x="1391" y="3104"/>
                    </a:lnTo>
                    <a:lnTo>
                      <a:pt x="1524" y="2847"/>
                    </a:lnTo>
                    <a:lnTo>
                      <a:pt x="1401" y="2657"/>
                    </a:lnTo>
                    <a:lnTo>
                      <a:pt x="1258" y="2495"/>
                    </a:lnTo>
                    <a:lnTo>
                      <a:pt x="1201" y="2390"/>
                    </a:lnTo>
                    <a:lnTo>
                      <a:pt x="1172" y="2314"/>
                    </a:lnTo>
                    <a:lnTo>
                      <a:pt x="1172" y="1943"/>
                    </a:lnTo>
                    <a:lnTo>
                      <a:pt x="1305" y="1923"/>
                    </a:lnTo>
                    <a:lnTo>
                      <a:pt x="1362" y="1885"/>
                    </a:lnTo>
                    <a:lnTo>
                      <a:pt x="1410" y="1828"/>
                    </a:lnTo>
                    <a:lnTo>
                      <a:pt x="1429" y="1771"/>
                    </a:lnTo>
                    <a:lnTo>
                      <a:pt x="1448" y="1704"/>
                    </a:lnTo>
                    <a:lnTo>
                      <a:pt x="1458" y="1466"/>
                    </a:lnTo>
                    <a:lnTo>
                      <a:pt x="1515" y="1352"/>
                    </a:lnTo>
                    <a:lnTo>
                      <a:pt x="1582" y="1285"/>
                    </a:lnTo>
                    <a:lnTo>
                      <a:pt x="1782" y="1123"/>
                    </a:lnTo>
                    <a:lnTo>
                      <a:pt x="1896" y="1095"/>
                    </a:lnTo>
                    <a:lnTo>
                      <a:pt x="2039" y="1085"/>
                    </a:lnTo>
                    <a:lnTo>
                      <a:pt x="2324" y="1181"/>
                    </a:lnTo>
                    <a:lnTo>
                      <a:pt x="2486" y="1095"/>
                    </a:lnTo>
                    <a:lnTo>
                      <a:pt x="2562" y="1019"/>
                    </a:lnTo>
                    <a:lnTo>
                      <a:pt x="2705" y="914"/>
                    </a:lnTo>
                    <a:lnTo>
                      <a:pt x="2762" y="866"/>
                    </a:lnTo>
                    <a:lnTo>
                      <a:pt x="2810" y="790"/>
                    </a:lnTo>
                    <a:lnTo>
                      <a:pt x="2867" y="638"/>
                    </a:lnTo>
                    <a:lnTo>
                      <a:pt x="2963" y="552"/>
                    </a:lnTo>
                    <a:lnTo>
                      <a:pt x="3048" y="514"/>
                    </a:lnTo>
                    <a:lnTo>
                      <a:pt x="3096" y="504"/>
                    </a:lnTo>
                    <a:lnTo>
                      <a:pt x="3144" y="504"/>
                    </a:lnTo>
                    <a:lnTo>
                      <a:pt x="3315" y="428"/>
                    </a:lnTo>
                    <a:lnTo>
                      <a:pt x="3486" y="304"/>
                    </a:lnTo>
                    <a:lnTo>
                      <a:pt x="3582" y="257"/>
                    </a:lnTo>
                    <a:lnTo>
                      <a:pt x="3658" y="247"/>
                    </a:lnTo>
                    <a:lnTo>
                      <a:pt x="3724" y="276"/>
                    </a:lnTo>
                    <a:lnTo>
                      <a:pt x="3848" y="381"/>
                    </a:lnTo>
                    <a:lnTo>
                      <a:pt x="3915" y="409"/>
                    </a:lnTo>
                    <a:lnTo>
                      <a:pt x="3962" y="381"/>
                    </a:lnTo>
                    <a:lnTo>
                      <a:pt x="3991" y="323"/>
                    </a:lnTo>
                    <a:lnTo>
                      <a:pt x="4001" y="276"/>
                    </a:lnTo>
                    <a:lnTo>
                      <a:pt x="3991" y="228"/>
                    </a:lnTo>
                    <a:lnTo>
                      <a:pt x="3982" y="181"/>
                    </a:lnTo>
                    <a:lnTo>
                      <a:pt x="4001" y="95"/>
                    </a:lnTo>
                    <a:lnTo>
                      <a:pt x="4058" y="38"/>
                    </a:lnTo>
                    <a:lnTo>
                      <a:pt x="4086" y="28"/>
                    </a:lnTo>
                    <a:lnTo>
                      <a:pt x="4124" y="47"/>
                    </a:lnTo>
                    <a:lnTo>
                      <a:pt x="4162" y="66"/>
                    </a:lnTo>
                    <a:lnTo>
                      <a:pt x="4210" y="85"/>
                    </a:lnTo>
                    <a:lnTo>
                      <a:pt x="4248" y="76"/>
                    </a:lnTo>
                    <a:lnTo>
                      <a:pt x="4277" y="57"/>
                    </a:lnTo>
                    <a:lnTo>
                      <a:pt x="4325" y="0"/>
                    </a:lnTo>
                    <a:lnTo>
                      <a:pt x="4343" y="38"/>
                    </a:lnTo>
                    <a:lnTo>
                      <a:pt x="4401" y="95"/>
                    </a:lnTo>
                    <a:lnTo>
                      <a:pt x="4353" y="143"/>
                    </a:lnTo>
                    <a:lnTo>
                      <a:pt x="4334" y="209"/>
                    </a:lnTo>
                    <a:lnTo>
                      <a:pt x="4315" y="323"/>
                    </a:lnTo>
                    <a:lnTo>
                      <a:pt x="4325" y="333"/>
                    </a:lnTo>
                    <a:lnTo>
                      <a:pt x="4372" y="371"/>
                    </a:lnTo>
                    <a:lnTo>
                      <a:pt x="4353" y="476"/>
                    </a:lnTo>
                    <a:lnTo>
                      <a:pt x="4448" y="524"/>
                    </a:lnTo>
                    <a:lnTo>
                      <a:pt x="4581" y="571"/>
                    </a:lnTo>
                    <a:lnTo>
                      <a:pt x="4677" y="657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6" name="Freeform 9">
                <a:extLst>
                  <a:ext uri="{FF2B5EF4-FFF2-40B4-BE49-F238E27FC236}">
                    <a16:creationId xmlns:a16="http://schemas.microsoft.com/office/drawing/2014/main" id="{95B64794-3EEA-7346-917F-14DFC3570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913" y="5060950"/>
                <a:ext cx="1011237" cy="1601788"/>
              </a:xfrm>
              <a:custGeom>
                <a:avLst/>
                <a:gdLst>
                  <a:gd name="T0" fmla="*/ 123392 w 2811"/>
                  <a:gd name="T1" fmla="*/ 1107822 h 4449"/>
                  <a:gd name="T2" fmla="*/ 137062 w 2811"/>
                  <a:gd name="T3" fmla="*/ 1035816 h 4449"/>
                  <a:gd name="T4" fmla="*/ 89216 w 2811"/>
                  <a:gd name="T5" fmla="*/ 939687 h 4449"/>
                  <a:gd name="T6" fmla="*/ 44608 w 2811"/>
                  <a:gd name="T7" fmla="*/ 895043 h 4449"/>
                  <a:gd name="T8" fmla="*/ 51443 w 2811"/>
                  <a:gd name="T9" fmla="*/ 816195 h 4449"/>
                  <a:gd name="T10" fmla="*/ 34535 w 2811"/>
                  <a:gd name="T11" fmla="*/ 768311 h 4449"/>
                  <a:gd name="T12" fmla="*/ 13670 w 2811"/>
                  <a:gd name="T13" fmla="*/ 727267 h 4449"/>
                  <a:gd name="T14" fmla="*/ 99289 w 2811"/>
                  <a:gd name="T15" fmla="*/ 565972 h 4449"/>
                  <a:gd name="T16" fmla="*/ 120154 w 2811"/>
                  <a:gd name="T17" fmla="*/ 493966 h 4449"/>
                  <a:gd name="T18" fmla="*/ 192103 w 2811"/>
                  <a:gd name="T19" fmla="*/ 298468 h 4449"/>
                  <a:gd name="T20" fmla="*/ 51443 w 2811"/>
                  <a:gd name="T21" fmla="*/ 171736 h 4449"/>
                  <a:gd name="T22" fmla="*/ 44608 w 2811"/>
                  <a:gd name="T23" fmla="*/ 120251 h 4449"/>
                  <a:gd name="T24" fmla="*/ 229516 w 2811"/>
                  <a:gd name="T25" fmla="*/ 144373 h 4449"/>
                  <a:gd name="T26" fmla="*/ 308659 w 2811"/>
                  <a:gd name="T27" fmla="*/ 51485 h 4449"/>
                  <a:gd name="T28" fmla="*/ 383846 w 2811"/>
                  <a:gd name="T29" fmla="*/ 0 h 4449"/>
                  <a:gd name="T30" fmla="*/ 428454 w 2811"/>
                  <a:gd name="T31" fmla="*/ 55085 h 4449"/>
                  <a:gd name="T32" fmla="*/ 459392 w 2811"/>
                  <a:gd name="T33" fmla="*/ 120251 h 4449"/>
                  <a:gd name="T34" fmla="*/ 496805 w 2811"/>
                  <a:gd name="T35" fmla="*/ 102970 h 4449"/>
                  <a:gd name="T36" fmla="*/ 606526 w 2811"/>
                  <a:gd name="T37" fmla="*/ 120251 h 4449"/>
                  <a:gd name="T38" fmla="*/ 644299 w 2811"/>
                  <a:gd name="T39" fmla="*/ 161295 h 4449"/>
                  <a:gd name="T40" fmla="*/ 674877 w 2811"/>
                  <a:gd name="T41" fmla="*/ 216380 h 4449"/>
                  <a:gd name="T42" fmla="*/ 695743 w 2811"/>
                  <a:gd name="T43" fmla="*/ 243743 h 4449"/>
                  <a:gd name="T44" fmla="*/ 736753 w 2811"/>
                  <a:gd name="T45" fmla="*/ 219620 h 4449"/>
                  <a:gd name="T46" fmla="*/ 815537 w 2811"/>
                  <a:gd name="T47" fmla="*/ 374075 h 4449"/>
                  <a:gd name="T48" fmla="*/ 801867 w 2811"/>
                  <a:gd name="T49" fmla="*/ 442481 h 4449"/>
                  <a:gd name="T50" fmla="*/ 825610 w 2811"/>
                  <a:gd name="T51" fmla="*/ 497566 h 4449"/>
                  <a:gd name="T52" fmla="*/ 866980 w 2811"/>
                  <a:gd name="T53" fmla="*/ 480284 h 4449"/>
                  <a:gd name="T54" fmla="*/ 897918 w 2811"/>
                  <a:gd name="T55" fmla="*/ 490365 h 4449"/>
                  <a:gd name="T56" fmla="*/ 983537 w 2811"/>
                  <a:gd name="T57" fmla="*/ 456162 h 4449"/>
                  <a:gd name="T58" fmla="*/ 983537 w 2811"/>
                  <a:gd name="T59" fmla="*/ 590095 h 4449"/>
                  <a:gd name="T60" fmla="*/ 983537 w 2811"/>
                  <a:gd name="T61" fmla="*/ 631138 h 4449"/>
                  <a:gd name="T62" fmla="*/ 952599 w 2811"/>
                  <a:gd name="T63" fmla="*/ 648420 h 4449"/>
                  <a:gd name="T64" fmla="*/ 938929 w 2811"/>
                  <a:gd name="T65" fmla="*/ 689464 h 4449"/>
                  <a:gd name="T66" fmla="*/ 1004042 w 2811"/>
                  <a:gd name="T67" fmla="*/ 847158 h 4449"/>
                  <a:gd name="T68" fmla="*/ 979939 w 2811"/>
                  <a:gd name="T69" fmla="*/ 981091 h 4449"/>
                  <a:gd name="T70" fmla="*/ 891083 w 2811"/>
                  <a:gd name="T71" fmla="*/ 1193510 h 4449"/>
                  <a:gd name="T72" fmla="*/ 894321 w 2811"/>
                  <a:gd name="T73" fmla="*/ 1282799 h 4449"/>
                  <a:gd name="T74" fmla="*/ 880650 w 2811"/>
                  <a:gd name="T75" fmla="*/ 1368486 h 4449"/>
                  <a:gd name="T76" fmla="*/ 829207 w 2811"/>
                  <a:gd name="T77" fmla="*/ 1430052 h 4449"/>
                  <a:gd name="T78" fmla="*/ 860145 w 2811"/>
                  <a:gd name="T79" fmla="*/ 1526181 h 4449"/>
                  <a:gd name="T80" fmla="*/ 887485 w 2811"/>
                  <a:gd name="T81" fmla="*/ 1601428 h 4449"/>
                  <a:gd name="T82" fmla="*/ 770929 w 2811"/>
                  <a:gd name="T83" fmla="*/ 1560384 h 4449"/>
                  <a:gd name="T84" fmla="*/ 520908 w 2811"/>
                  <a:gd name="T85" fmla="*/ 1430052 h 4449"/>
                  <a:gd name="T86" fmla="*/ 503640 w 2811"/>
                  <a:gd name="T87" fmla="*/ 1358045 h 4449"/>
                  <a:gd name="T88" fmla="*/ 514072 w 2811"/>
                  <a:gd name="T89" fmla="*/ 1275598 h 4449"/>
                  <a:gd name="T90" fmla="*/ 493567 w 2811"/>
                  <a:gd name="T91" fmla="*/ 1265517 h 4449"/>
                  <a:gd name="T92" fmla="*/ 195340 w 2811"/>
                  <a:gd name="T93" fmla="*/ 1148866 h 444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811" h="4449">
                    <a:moveTo>
                      <a:pt x="248" y="3201"/>
                    </a:moveTo>
                    <a:lnTo>
                      <a:pt x="276" y="3162"/>
                    </a:lnTo>
                    <a:lnTo>
                      <a:pt x="343" y="3077"/>
                    </a:lnTo>
                    <a:lnTo>
                      <a:pt x="362" y="3058"/>
                    </a:lnTo>
                    <a:lnTo>
                      <a:pt x="391" y="2896"/>
                    </a:lnTo>
                    <a:lnTo>
                      <a:pt x="381" y="2877"/>
                    </a:lnTo>
                    <a:lnTo>
                      <a:pt x="362" y="2801"/>
                    </a:lnTo>
                    <a:lnTo>
                      <a:pt x="343" y="2743"/>
                    </a:lnTo>
                    <a:lnTo>
                      <a:pt x="248" y="2610"/>
                    </a:lnTo>
                    <a:lnTo>
                      <a:pt x="191" y="2572"/>
                    </a:lnTo>
                    <a:lnTo>
                      <a:pt x="134" y="2543"/>
                    </a:lnTo>
                    <a:lnTo>
                      <a:pt x="124" y="2486"/>
                    </a:lnTo>
                    <a:lnTo>
                      <a:pt x="172" y="2401"/>
                    </a:lnTo>
                    <a:lnTo>
                      <a:pt x="172" y="2353"/>
                    </a:lnTo>
                    <a:lnTo>
                      <a:pt x="143" y="2267"/>
                    </a:lnTo>
                    <a:lnTo>
                      <a:pt x="96" y="2220"/>
                    </a:lnTo>
                    <a:lnTo>
                      <a:pt x="86" y="2163"/>
                    </a:lnTo>
                    <a:lnTo>
                      <a:pt x="96" y="2134"/>
                    </a:lnTo>
                    <a:lnTo>
                      <a:pt x="105" y="2086"/>
                    </a:lnTo>
                    <a:lnTo>
                      <a:pt x="58" y="2029"/>
                    </a:lnTo>
                    <a:lnTo>
                      <a:pt x="38" y="2020"/>
                    </a:lnTo>
                    <a:lnTo>
                      <a:pt x="0" y="1963"/>
                    </a:lnTo>
                    <a:lnTo>
                      <a:pt x="134" y="1743"/>
                    </a:lnTo>
                    <a:lnTo>
                      <a:pt x="276" y="1572"/>
                    </a:lnTo>
                    <a:lnTo>
                      <a:pt x="286" y="1534"/>
                    </a:lnTo>
                    <a:lnTo>
                      <a:pt x="314" y="1429"/>
                    </a:lnTo>
                    <a:lnTo>
                      <a:pt x="334" y="1372"/>
                    </a:lnTo>
                    <a:lnTo>
                      <a:pt x="486" y="1172"/>
                    </a:lnTo>
                    <a:lnTo>
                      <a:pt x="524" y="1077"/>
                    </a:lnTo>
                    <a:lnTo>
                      <a:pt x="534" y="829"/>
                    </a:lnTo>
                    <a:lnTo>
                      <a:pt x="410" y="724"/>
                    </a:lnTo>
                    <a:lnTo>
                      <a:pt x="257" y="658"/>
                    </a:lnTo>
                    <a:lnTo>
                      <a:pt x="143" y="477"/>
                    </a:lnTo>
                    <a:lnTo>
                      <a:pt x="134" y="439"/>
                    </a:lnTo>
                    <a:lnTo>
                      <a:pt x="115" y="334"/>
                    </a:lnTo>
                    <a:lnTo>
                      <a:pt x="124" y="334"/>
                    </a:lnTo>
                    <a:lnTo>
                      <a:pt x="134" y="343"/>
                    </a:lnTo>
                    <a:lnTo>
                      <a:pt x="372" y="410"/>
                    </a:lnTo>
                    <a:lnTo>
                      <a:pt x="638" y="401"/>
                    </a:lnTo>
                    <a:lnTo>
                      <a:pt x="753" y="353"/>
                    </a:lnTo>
                    <a:lnTo>
                      <a:pt x="810" y="258"/>
                    </a:lnTo>
                    <a:lnTo>
                      <a:pt x="858" y="143"/>
                    </a:lnTo>
                    <a:lnTo>
                      <a:pt x="953" y="39"/>
                    </a:lnTo>
                    <a:lnTo>
                      <a:pt x="1010" y="10"/>
                    </a:lnTo>
                    <a:lnTo>
                      <a:pt x="1067" y="0"/>
                    </a:lnTo>
                    <a:lnTo>
                      <a:pt x="1124" y="29"/>
                    </a:lnTo>
                    <a:lnTo>
                      <a:pt x="1172" y="77"/>
                    </a:lnTo>
                    <a:lnTo>
                      <a:pt x="1191" y="153"/>
                    </a:lnTo>
                    <a:lnTo>
                      <a:pt x="1181" y="220"/>
                    </a:lnTo>
                    <a:lnTo>
                      <a:pt x="1191" y="286"/>
                    </a:lnTo>
                    <a:lnTo>
                      <a:pt x="1277" y="334"/>
                    </a:lnTo>
                    <a:lnTo>
                      <a:pt x="1315" y="324"/>
                    </a:lnTo>
                    <a:lnTo>
                      <a:pt x="1362" y="296"/>
                    </a:lnTo>
                    <a:lnTo>
                      <a:pt x="1381" y="286"/>
                    </a:lnTo>
                    <a:lnTo>
                      <a:pt x="1505" y="334"/>
                    </a:lnTo>
                    <a:lnTo>
                      <a:pt x="1629" y="343"/>
                    </a:lnTo>
                    <a:lnTo>
                      <a:pt x="1686" y="334"/>
                    </a:lnTo>
                    <a:lnTo>
                      <a:pt x="1734" y="296"/>
                    </a:lnTo>
                    <a:lnTo>
                      <a:pt x="1753" y="391"/>
                    </a:lnTo>
                    <a:lnTo>
                      <a:pt x="1791" y="448"/>
                    </a:lnTo>
                    <a:lnTo>
                      <a:pt x="1838" y="496"/>
                    </a:lnTo>
                    <a:lnTo>
                      <a:pt x="1876" y="582"/>
                    </a:lnTo>
                    <a:lnTo>
                      <a:pt x="1876" y="601"/>
                    </a:lnTo>
                    <a:lnTo>
                      <a:pt x="1876" y="620"/>
                    </a:lnTo>
                    <a:lnTo>
                      <a:pt x="1886" y="648"/>
                    </a:lnTo>
                    <a:lnTo>
                      <a:pt x="1934" y="677"/>
                    </a:lnTo>
                    <a:lnTo>
                      <a:pt x="1972" y="667"/>
                    </a:lnTo>
                    <a:lnTo>
                      <a:pt x="2000" y="629"/>
                    </a:lnTo>
                    <a:lnTo>
                      <a:pt x="2048" y="610"/>
                    </a:lnTo>
                    <a:lnTo>
                      <a:pt x="2248" y="905"/>
                    </a:lnTo>
                    <a:lnTo>
                      <a:pt x="2286" y="972"/>
                    </a:lnTo>
                    <a:lnTo>
                      <a:pt x="2267" y="1039"/>
                    </a:lnTo>
                    <a:lnTo>
                      <a:pt x="2172" y="1115"/>
                    </a:lnTo>
                    <a:lnTo>
                      <a:pt x="2219" y="1163"/>
                    </a:lnTo>
                    <a:lnTo>
                      <a:pt x="2229" y="1229"/>
                    </a:lnTo>
                    <a:lnTo>
                      <a:pt x="2238" y="1286"/>
                    </a:lnTo>
                    <a:lnTo>
                      <a:pt x="2257" y="1344"/>
                    </a:lnTo>
                    <a:lnTo>
                      <a:pt x="2295" y="1382"/>
                    </a:lnTo>
                    <a:lnTo>
                      <a:pt x="2324" y="1382"/>
                    </a:lnTo>
                    <a:lnTo>
                      <a:pt x="2353" y="1362"/>
                    </a:lnTo>
                    <a:lnTo>
                      <a:pt x="2410" y="1334"/>
                    </a:lnTo>
                    <a:lnTo>
                      <a:pt x="2429" y="1334"/>
                    </a:lnTo>
                    <a:lnTo>
                      <a:pt x="2467" y="1362"/>
                    </a:lnTo>
                    <a:lnTo>
                      <a:pt x="2496" y="1362"/>
                    </a:lnTo>
                    <a:lnTo>
                      <a:pt x="2515" y="1353"/>
                    </a:lnTo>
                    <a:lnTo>
                      <a:pt x="2562" y="1296"/>
                    </a:lnTo>
                    <a:lnTo>
                      <a:pt x="2734" y="1267"/>
                    </a:lnTo>
                    <a:lnTo>
                      <a:pt x="2810" y="1306"/>
                    </a:lnTo>
                    <a:lnTo>
                      <a:pt x="2810" y="1410"/>
                    </a:lnTo>
                    <a:lnTo>
                      <a:pt x="2734" y="1639"/>
                    </a:lnTo>
                    <a:lnTo>
                      <a:pt x="2743" y="1677"/>
                    </a:lnTo>
                    <a:lnTo>
                      <a:pt x="2743" y="1715"/>
                    </a:lnTo>
                    <a:lnTo>
                      <a:pt x="2734" y="1753"/>
                    </a:lnTo>
                    <a:lnTo>
                      <a:pt x="2715" y="1772"/>
                    </a:lnTo>
                    <a:lnTo>
                      <a:pt x="2667" y="1791"/>
                    </a:lnTo>
                    <a:lnTo>
                      <a:pt x="2648" y="1801"/>
                    </a:lnTo>
                    <a:lnTo>
                      <a:pt x="2610" y="1867"/>
                    </a:lnTo>
                    <a:lnTo>
                      <a:pt x="2591" y="1905"/>
                    </a:lnTo>
                    <a:lnTo>
                      <a:pt x="2610" y="1915"/>
                    </a:lnTo>
                    <a:lnTo>
                      <a:pt x="2676" y="1905"/>
                    </a:lnTo>
                    <a:lnTo>
                      <a:pt x="2743" y="2077"/>
                    </a:lnTo>
                    <a:lnTo>
                      <a:pt x="2791" y="2353"/>
                    </a:lnTo>
                    <a:lnTo>
                      <a:pt x="2791" y="2410"/>
                    </a:lnTo>
                    <a:lnTo>
                      <a:pt x="2781" y="2572"/>
                    </a:lnTo>
                    <a:lnTo>
                      <a:pt x="2724" y="2725"/>
                    </a:lnTo>
                    <a:lnTo>
                      <a:pt x="2562" y="2963"/>
                    </a:lnTo>
                    <a:lnTo>
                      <a:pt x="2524" y="3077"/>
                    </a:lnTo>
                    <a:lnTo>
                      <a:pt x="2477" y="3315"/>
                    </a:lnTo>
                    <a:lnTo>
                      <a:pt x="2467" y="3410"/>
                    </a:lnTo>
                    <a:lnTo>
                      <a:pt x="2477" y="3477"/>
                    </a:lnTo>
                    <a:lnTo>
                      <a:pt x="2486" y="3563"/>
                    </a:lnTo>
                    <a:lnTo>
                      <a:pt x="2486" y="3629"/>
                    </a:lnTo>
                    <a:lnTo>
                      <a:pt x="2477" y="3734"/>
                    </a:lnTo>
                    <a:lnTo>
                      <a:pt x="2448" y="3801"/>
                    </a:lnTo>
                    <a:lnTo>
                      <a:pt x="2410" y="3867"/>
                    </a:lnTo>
                    <a:lnTo>
                      <a:pt x="2353" y="3915"/>
                    </a:lnTo>
                    <a:lnTo>
                      <a:pt x="2305" y="3972"/>
                    </a:lnTo>
                    <a:lnTo>
                      <a:pt x="2286" y="4029"/>
                    </a:lnTo>
                    <a:lnTo>
                      <a:pt x="2295" y="4087"/>
                    </a:lnTo>
                    <a:lnTo>
                      <a:pt x="2391" y="4239"/>
                    </a:lnTo>
                    <a:lnTo>
                      <a:pt x="2467" y="4429"/>
                    </a:lnTo>
                    <a:lnTo>
                      <a:pt x="2467" y="4448"/>
                    </a:lnTo>
                    <a:lnTo>
                      <a:pt x="2410" y="4448"/>
                    </a:lnTo>
                    <a:lnTo>
                      <a:pt x="2238" y="4391"/>
                    </a:lnTo>
                    <a:lnTo>
                      <a:pt x="2143" y="4334"/>
                    </a:lnTo>
                    <a:lnTo>
                      <a:pt x="1991" y="4191"/>
                    </a:lnTo>
                    <a:lnTo>
                      <a:pt x="1553" y="4048"/>
                    </a:lnTo>
                    <a:lnTo>
                      <a:pt x="1448" y="3972"/>
                    </a:lnTo>
                    <a:lnTo>
                      <a:pt x="1400" y="3896"/>
                    </a:lnTo>
                    <a:lnTo>
                      <a:pt x="1391" y="3839"/>
                    </a:lnTo>
                    <a:lnTo>
                      <a:pt x="1400" y="3772"/>
                    </a:lnTo>
                    <a:lnTo>
                      <a:pt x="1410" y="3639"/>
                    </a:lnTo>
                    <a:lnTo>
                      <a:pt x="1429" y="3582"/>
                    </a:lnTo>
                    <a:lnTo>
                      <a:pt x="1429" y="3543"/>
                    </a:lnTo>
                    <a:lnTo>
                      <a:pt x="1410" y="3525"/>
                    </a:lnTo>
                    <a:lnTo>
                      <a:pt x="1391" y="3525"/>
                    </a:lnTo>
                    <a:lnTo>
                      <a:pt x="1372" y="3515"/>
                    </a:lnTo>
                    <a:lnTo>
                      <a:pt x="1381" y="3448"/>
                    </a:lnTo>
                    <a:lnTo>
                      <a:pt x="610" y="3201"/>
                    </a:lnTo>
                    <a:lnTo>
                      <a:pt x="543" y="3191"/>
                    </a:lnTo>
                    <a:lnTo>
                      <a:pt x="324" y="3220"/>
                    </a:lnTo>
                    <a:lnTo>
                      <a:pt x="248" y="3201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7" name="Freeform 10">
                <a:extLst>
                  <a:ext uri="{FF2B5EF4-FFF2-40B4-BE49-F238E27FC236}">
                    <a16:creationId xmlns:a16="http://schemas.microsoft.com/office/drawing/2014/main" id="{ECFA89C2-07D5-3145-9E93-A9F9B4F1D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825" y="4749800"/>
                <a:ext cx="4221163" cy="2332038"/>
              </a:xfrm>
              <a:custGeom>
                <a:avLst/>
                <a:gdLst>
                  <a:gd name="T0" fmla="*/ 24121 w 11725"/>
                  <a:gd name="T1" fmla="*/ 1721395 h 6477"/>
                  <a:gd name="T2" fmla="*/ 65163 w 11725"/>
                  <a:gd name="T3" fmla="*/ 1539570 h 6477"/>
                  <a:gd name="T4" fmla="*/ 181807 w 11725"/>
                  <a:gd name="T5" fmla="*/ 1158998 h 6477"/>
                  <a:gd name="T6" fmla="*/ 387375 w 11725"/>
                  <a:gd name="T7" fmla="*/ 870959 h 6477"/>
                  <a:gd name="T8" fmla="*/ 534981 w 11725"/>
                  <a:gd name="T9" fmla="*/ 685894 h 6477"/>
                  <a:gd name="T10" fmla="*/ 514460 w 11725"/>
                  <a:gd name="T11" fmla="*/ 435299 h 6477"/>
                  <a:gd name="T12" fmla="*/ 548661 w 11725"/>
                  <a:gd name="T13" fmla="*/ 329085 h 6477"/>
                  <a:gd name="T14" fmla="*/ 555501 w 11725"/>
                  <a:gd name="T15" fmla="*/ 414777 h 6477"/>
                  <a:gd name="T16" fmla="*/ 740549 w 11725"/>
                  <a:gd name="T17" fmla="*/ 370491 h 6477"/>
                  <a:gd name="T18" fmla="*/ 1045840 w 11725"/>
                  <a:gd name="T19" fmla="*/ 469864 h 6477"/>
                  <a:gd name="T20" fmla="*/ 1135124 w 11725"/>
                  <a:gd name="T21" fmla="*/ 521351 h 6477"/>
                  <a:gd name="T22" fmla="*/ 1289210 w 11725"/>
                  <a:gd name="T23" fmla="*/ 699575 h 6477"/>
                  <a:gd name="T24" fmla="*/ 1639143 w 11725"/>
                  <a:gd name="T25" fmla="*/ 658530 h 6477"/>
                  <a:gd name="T26" fmla="*/ 1800070 w 11725"/>
                  <a:gd name="T27" fmla="*/ 644848 h 6477"/>
                  <a:gd name="T28" fmla="*/ 1889353 w 11725"/>
                  <a:gd name="T29" fmla="*/ 572478 h 6477"/>
                  <a:gd name="T30" fmla="*/ 2191045 w 11725"/>
                  <a:gd name="T31" fmla="*/ 445741 h 6477"/>
                  <a:gd name="T32" fmla="*/ 2355571 w 11725"/>
                  <a:gd name="T33" fmla="*/ 325844 h 6477"/>
                  <a:gd name="T34" fmla="*/ 3065518 w 11725"/>
                  <a:gd name="T35" fmla="*/ 281198 h 6477"/>
                  <a:gd name="T36" fmla="*/ 3113400 w 11725"/>
                  <a:gd name="T37" fmla="*/ 113055 h 6477"/>
                  <a:gd name="T38" fmla="*/ 3154442 w 11725"/>
                  <a:gd name="T39" fmla="*/ 10081 h 6477"/>
                  <a:gd name="T40" fmla="*/ 3151202 w 11725"/>
                  <a:gd name="T41" fmla="*/ 78851 h 6477"/>
                  <a:gd name="T42" fmla="*/ 3363610 w 11725"/>
                  <a:gd name="T43" fmla="*/ 106214 h 6477"/>
                  <a:gd name="T44" fmla="*/ 3531736 w 11725"/>
                  <a:gd name="T45" fmla="*/ 216029 h 6477"/>
                  <a:gd name="T46" fmla="*/ 3720384 w 11725"/>
                  <a:gd name="T47" fmla="*/ 291280 h 6477"/>
                  <a:gd name="T48" fmla="*/ 3788786 w 11725"/>
                  <a:gd name="T49" fmla="*/ 421617 h 6477"/>
                  <a:gd name="T50" fmla="*/ 3758185 w 11725"/>
                  <a:gd name="T51" fmla="*/ 613884 h 6477"/>
                  <a:gd name="T52" fmla="*/ 3586458 w 11725"/>
                  <a:gd name="T53" fmla="*/ 744221 h 6477"/>
                  <a:gd name="T54" fmla="*/ 3493935 w 11725"/>
                  <a:gd name="T55" fmla="*/ 867718 h 6477"/>
                  <a:gd name="T56" fmla="*/ 3308888 w 11725"/>
                  <a:gd name="T57" fmla="*/ 864118 h 6477"/>
                  <a:gd name="T58" fmla="*/ 2965795 w 11725"/>
                  <a:gd name="T59" fmla="*/ 1025060 h 6477"/>
                  <a:gd name="T60" fmla="*/ 2986675 w 11725"/>
                  <a:gd name="T61" fmla="*/ 1261972 h 6477"/>
                  <a:gd name="T62" fmla="*/ 2845910 w 11725"/>
                  <a:gd name="T63" fmla="*/ 1498524 h 6477"/>
                  <a:gd name="T64" fmla="*/ 2451695 w 11725"/>
                  <a:gd name="T65" fmla="*/ 1646144 h 6477"/>
                  <a:gd name="T66" fmla="*/ 2304089 w 11725"/>
                  <a:gd name="T67" fmla="*/ 1601498 h 6477"/>
                  <a:gd name="T68" fmla="*/ 2108601 w 11725"/>
                  <a:gd name="T69" fmla="*/ 1608339 h 6477"/>
                  <a:gd name="T70" fmla="*/ 2019678 w 11725"/>
                  <a:gd name="T71" fmla="*/ 1584216 h 6477"/>
                  <a:gd name="T72" fmla="*/ 1608182 w 11725"/>
                  <a:gd name="T73" fmla="*/ 1663067 h 6477"/>
                  <a:gd name="T74" fmla="*/ 1433215 w 11725"/>
                  <a:gd name="T75" fmla="*/ 1971629 h 6477"/>
                  <a:gd name="T76" fmla="*/ 1327011 w 11725"/>
                  <a:gd name="T77" fmla="*/ 2085044 h 6477"/>
                  <a:gd name="T78" fmla="*/ 1121443 w 11725"/>
                  <a:gd name="T79" fmla="*/ 2064161 h 6477"/>
                  <a:gd name="T80" fmla="*/ 960157 w 11725"/>
                  <a:gd name="T81" fmla="*/ 2043639 h 6477"/>
                  <a:gd name="T82" fmla="*/ 857193 w 11725"/>
                  <a:gd name="T83" fmla="*/ 1882697 h 6477"/>
                  <a:gd name="T84" fmla="*/ 565582 w 11725"/>
                  <a:gd name="T85" fmla="*/ 1759200 h 6477"/>
                  <a:gd name="T86" fmla="*/ 432017 w 11725"/>
                  <a:gd name="T87" fmla="*/ 1594657 h 6477"/>
                  <a:gd name="T88" fmla="*/ 250210 w 11725"/>
                  <a:gd name="T89" fmla="*/ 1745518 h 6477"/>
                  <a:gd name="T90" fmla="*/ 113044 w 11725"/>
                  <a:gd name="T91" fmla="*/ 1903220 h 6477"/>
                  <a:gd name="T92" fmla="*/ 3339849 w 11725"/>
                  <a:gd name="T93" fmla="*/ 2136171 h 6477"/>
                  <a:gd name="T94" fmla="*/ 3216364 w 11725"/>
                  <a:gd name="T95" fmla="*/ 2023116 h 6477"/>
                  <a:gd name="T96" fmla="*/ 3192243 w 11725"/>
                  <a:gd name="T97" fmla="*/ 1851733 h 6477"/>
                  <a:gd name="T98" fmla="*/ 3024477 w 11725"/>
                  <a:gd name="T99" fmla="*/ 1786564 h 6477"/>
                  <a:gd name="T100" fmla="*/ 2996756 w 11725"/>
                  <a:gd name="T101" fmla="*/ 1622021 h 6477"/>
                  <a:gd name="T102" fmla="*/ 3295207 w 11725"/>
                  <a:gd name="T103" fmla="*/ 1361346 h 6477"/>
                  <a:gd name="T104" fmla="*/ 3603739 w 11725"/>
                  <a:gd name="T105" fmla="*/ 1265213 h 6477"/>
                  <a:gd name="T106" fmla="*/ 3788786 w 11725"/>
                  <a:gd name="T107" fmla="*/ 1419674 h 6477"/>
                  <a:gd name="T108" fmla="*/ 3902191 w 11725"/>
                  <a:gd name="T109" fmla="*/ 1584216 h 6477"/>
                  <a:gd name="T110" fmla="*/ 3991114 w 11725"/>
                  <a:gd name="T111" fmla="*/ 1717794 h 6477"/>
                  <a:gd name="T112" fmla="*/ 4125039 w 11725"/>
                  <a:gd name="T113" fmla="*/ 1944265 h 6477"/>
                  <a:gd name="T114" fmla="*/ 4207122 w 11725"/>
                  <a:gd name="T115" fmla="*/ 2108808 h 6477"/>
                  <a:gd name="T116" fmla="*/ 3888510 w 11725"/>
                  <a:gd name="T117" fmla="*/ 2122489 h 6477"/>
                  <a:gd name="T118" fmla="*/ 3734064 w 11725"/>
                  <a:gd name="T119" fmla="*/ 2321597 h 64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725" h="6477">
                    <a:moveTo>
                      <a:pt x="181" y="5314"/>
                    </a:moveTo>
                    <a:lnTo>
                      <a:pt x="181" y="5295"/>
                    </a:lnTo>
                    <a:lnTo>
                      <a:pt x="105" y="5105"/>
                    </a:lnTo>
                    <a:lnTo>
                      <a:pt x="9" y="4953"/>
                    </a:lnTo>
                    <a:lnTo>
                      <a:pt x="0" y="4895"/>
                    </a:lnTo>
                    <a:lnTo>
                      <a:pt x="19" y="4838"/>
                    </a:lnTo>
                    <a:lnTo>
                      <a:pt x="67" y="4781"/>
                    </a:lnTo>
                    <a:lnTo>
                      <a:pt x="124" y="4733"/>
                    </a:lnTo>
                    <a:lnTo>
                      <a:pt x="162" y="4667"/>
                    </a:lnTo>
                    <a:lnTo>
                      <a:pt x="191" y="4600"/>
                    </a:lnTo>
                    <a:lnTo>
                      <a:pt x="200" y="4495"/>
                    </a:lnTo>
                    <a:lnTo>
                      <a:pt x="200" y="4429"/>
                    </a:lnTo>
                    <a:lnTo>
                      <a:pt x="191" y="4343"/>
                    </a:lnTo>
                    <a:lnTo>
                      <a:pt x="181" y="4276"/>
                    </a:lnTo>
                    <a:lnTo>
                      <a:pt x="191" y="4181"/>
                    </a:lnTo>
                    <a:lnTo>
                      <a:pt x="238" y="3943"/>
                    </a:lnTo>
                    <a:lnTo>
                      <a:pt x="276" y="3829"/>
                    </a:lnTo>
                    <a:lnTo>
                      <a:pt x="438" y="3591"/>
                    </a:lnTo>
                    <a:lnTo>
                      <a:pt x="495" y="3438"/>
                    </a:lnTo>
                    <a:lnTo>
                      <a:pt x="505" y="3276"/>
                    </a:lnTo>
                    <a:lnTo>
                      <a:pt x="505" y="3219"/>
                    </a:lnTo>
                    <a:lnTo>
                      <a:pt x="457" y="2943"/>
                    </a:lnTo>
                    <a:lnTo>
                      <a:pt x="390" y="2771"/>
                    </a:lnTo>
                    <a:lnTo>
                      <a:pt x="648" y="2743"/>
                    </a:lnTo>
                    <a:lnTo>
                      <a:pt x="743" y="2705"/>
                    </a:lnTo>
                    <a:lnTo>
                      <a:pt x="924" y="2591"/>
                    </a:lnTo>
                    <a:lnTo>
                      <a:pt x="1000" y="2524"/>
                    </a:lnTo>
                    <a:lnTo>
                      <a:pt x="1076" y="2419"/>
                    </a:lnTo>
                    <a:lnTo>
                      <a:pt x="1162" y="2238"/>
                    </a:lnTo>
                    <a:lnTo>
                      <a:pt x="1190" y="2200"/>
                    </a:lnTo>
                    <a:lnTo>
                      <a:pt x="1229" y="2172"/>
                    </a:lnTo>
                    <a:lnTo>
                      <a:pt x="1315" y="2143"/>
                    </a:lnTo>
                    <a:lnTo>
                      <a:pt x="1353" y="2124"/>
                    </a:lnTo>
                    <a:lnTo>
                      <a:pt x="1419" y="2029"/>
                    </a:lnTo>
                    <a:lnTo>
                      <a:pt x="1486" y="1905"/>
                    </a:lnTo>
                    <a:lnTo>
                      <a:pt x="1514" y="1771"/>
                    </a:lnTo>
                    <a:lnTo>
                      <a:pt x="1514" y="1648"/>
                    </a:lnTo>
                    <a:lnTo>
                      <a:pt x="1505" y="1571"/>
                    </a:lnTo>
                    <a:lnTo>
                      <a:pt x="1476" y="1514"/>
                    </a:lnTo>
                    <a:lnTo>
                      <a:pt x="1448" y="1476"/>
                    </a:lnTo>
                    <a:lnTo>
                      <a:pt x="1391" y="1448"/>
                    </a:lnTo>
                    <a:lnTo>
                      <a:pt x="1429" y="1209"/>
                    </a:lnTo>
                    <a:lnTo>
                      <a:pt x="1429" y="1152"/>
                    </a:lnTo>
                    <a:lnTo>
                      <a:pt x="1410" y="1086"/>
                    </a:lnTo>
                    <a:lnTo>
                      <a:pt x="1372" y="1019"/>
                    </a:lnTo>
                    <a:lnTo>
                      <a:pt x="1362" y="962"/>
                    </a:lnTo>
                    <a:lnTo>
                      <a:pt x="1429" y="943"/>
                    </a:lnTo>
                    <a:lnTo>
                      <a:pt x="1495" y="924"/>
                    </a:lnTo>
                    <a:lnTo>
                      <a:pt x="1524" y="914"/>
                    </a:lnTo>
                    <a:lnTo>
                      <a:pt x="1543" y="924"/>
                    </a:lnTo>
                    <a:lnTo>
                      <a:pt x="1562" y="981"/>
                    </a:lnTo>
                    <a:lnTo>
                      <a:pt x="1553" y="1009"/>
                    </a:lnTo>
                    <a:lnTo>
                      <a:pt x="1533" y="1038"/>
                    </a:lnTo>
                    <a:lnTo>
                      <a:pt x="1514" y="1076"/>
                    </a:lnTo>
                    <a:lnTo>
                      <a:pt x="1524" y="1124"/>
                    </a:lnTo>
                    <a:lnTo>
                      <a:pt x="1543" y="1152"/>
                    </a:lnTo>
                    <a:lnTo>
                      <a:pt x="1581" y="1181"/>
                    </a:lnTo>
                    <a:lnTo>
                      <a:pt x="1648" y="1209"/>
                    </a:lnTo>
                    <a:lnTo>
                      <a:pt x="1819" y="1229"/>
                    </a:lnTo>
                    <a:lnTo>
                      <a:pt x="1867" y="1229"/>
                    </a:lnTo>
                    <a:lnTo>
                      <a:pt x="1914" y="1181"/>
                    </a:lnTo>
                    <a:lnTo>
                      <a:pt x="2000" y="1067"/>
                    </a:lnTo>
                    <a:lnTo>
                      <a:pt x="2057" y="1029"/>
                    </a:lnTo>
                    <a:lnTo>
                      <a:pt x="2153" y="1029"/>
                    </a:lnTo>
                    <a:lnTo>
                      <a:pt x="2695" y="1229"/>
                    </a:lnTo>
                    <a:lnTo>
                      <a:pt x="2714" y="1247"/>
                    </a:lnTo>
                    <a:lnTo>
                      <a:pt x="2724" y="1286"/>
                    </a:lnTo>
                    <a:lnTo>
                      <a:pt x="2743" y="1314"/>
                    </a:lnTo>
                    <a:lnTo>
                      <a:pt x="2781" y="1324"/>
                    </a:lnTo>
                    <a:lnTo>
                      <a:pt x="2905" y="1305"/>
                    </a:lnTo>
                    <a:lnTo>
                      <a:pt x="3067" y="1229"/>
                    </a:lnTo>
                    <a:lnTo>
                      <a:pt x="3124" y="1219"/>
                    </a:lnTo>
                    <a:lnTo>
                      <a:pt x="3181" y="1219"/>
                    </a:lnTo>
                    <a:lnTo>
                      <a:pt x="3219" y="1247"/>
                    </a:lnTo>
                    <a:lnTo>
                      <a:pt x="3314" y="1314"/>
                    </a:lnTo>
                    <a:lnTo>
                      <a:pt x="3286" y="1352"/>
                    </a:lnTo>
                    <a:lnTo>
                      <a:pt x="3153" y="1448"/>
                    </a:lnTo>
                    <a:lnTo>
                      <a:pt x="3181" y="1495"/>
                    </a:lnTo>
                    <a:lnTo>
                      <a:pt x="3391" y="1590"/>
                    </a:lnTo>
                    <a:lnTo>
                      <a:pt x="3591" y="1809"/>
                    </a:lnTo>
                    <a:lnTo>
                      <a:pt x="3600" y="1838"/>
                    </a:lnTo>
                    <a:lnTo>
                      <a:pt x="3610" y="1876"/>
                    </a:lnTo>
                    <a:lnTo>
                      <a:pt x="3600" y="1924"/>
                    </a:lnTo>
                    <a:lnTo>
                      <a:pt x="3581" y="1943"/>
                    </a:lnTo>
                    <a:lnTo>
                      <a:pt x="3572" y="1952"/>
                    </a:lnTo>
                    <a:lnTo>
                      <a:pt x="3619" y="2029"/>
                    </a:lnTo>
                    <a:lnTo>
                      <a:pt x="3677" y="2067"/>
                    </a:lnTo>
                    <a:lnTo>
                      <a:pt x="4096" y="2067"/>
                    </a:lnTo>
                    <a:lnTo>
                      <a:pt x="4181" y="2047"/>
                    </a:lnTo>
                    <a:lnTo>
                      <a:pt x="4448" y="1857"/>
                    </a:lnTo>
                    <a:lnTo>
                      <a:pt x="4553" y="1829"/>
                    </a:lnTo>
                    <a:lnTo>
                      <a:pt x="4638" y="1867"/>
                    </a:lnTo>
                    <a:lnTo>
                      <a:pt x="4629" y="2029"/>
                    </a:lnTo>
                    <a:lnTo>
                      <a:pt x="4724" y="2038"/>
                    </a:lnTo>
                    <a:lnTo>
                      <a:pt x="4810" y="2000"/>
                    </a:lnTo>
                    <a:lnTo>
                      <a:pt x="4876" y="1943"/>
                    </a:lnTo>
                    <a:lnTo>
                      <a:pt x="4924" y="1867"/>
                    </a:lnTo>
                    <a:lnTo>
                      <a:pt x="5000" y="1791"/>
                    </a:lnTo>
                    <a:lnTo>
                      <a:pt x="5076" y="1771"/>
                    </a:lnTo>
                    <a:lnTo>
                      <a:pt x="5257" y="1762"/>
                    </a:lnTo>
                    <a:lnTo>
                      <a:pt x="5324" y="1733"/>
                    </a:lnTo>
                    <a:lnTo>
                      <a:pt x="5362" y="1676"/>
                    </a:lnTo>
                    <a:lnTo>
                      <a:pt x="5343" y="1628"/>
                    </a:lnTo>
                    <a:lnTo>
                      <a:pt x="5295" y="1600"/>
                    </a:lnTo>
                    <a:lnTo>
                      <a:pt x="5248" y="1590"/>
                    </a:lnTo>
                    <a:lnTo>
                      <a:pt x="5438" y="1371"/>
                    </a:lnTo>
                    <a:lnTo>
                      <a:pt x="5534" y="1343"/>
                    </a:lnTo>
                    <a:lnTo>
                      <a:pt x="5638" y="1362"/>
                    </a:lnTo>
                    <a:lnTo>
                      <a:pt x="5724" y="1390"/>
                    </a:lnTo>
                    <a:lnTo>
                      <a:pt x="5914" y="1352"/>
                    </a:lnTo>
                    <a:lnTo>
                      <a:pt x="6010" y="1324"/>
                    </a:lnTo>
                    <a:lnTo>
                      <a:pt x="6086" y="1238"/>
                    </a:lnTo>
                    <a:lnTo>
                      <a:pt x="6105" y="1181"/>
                    </a:lnTo>
                    <a:lnTo>
                      <a:pt x="6134" y="1048"/>
                    </a:lnTo>
                    <a:lnTo>
                      <a:pt x="6162" y="981"/>
                    </a:lnTo>
                    <a:lnTo>
                      <a:pt x="6277" y="876"/>
                    </a:lnTo>
                    <a:lnTo>
                      <a:pt x="6286" y="866"/>
                    </a:lnTo>
                    <a:lnTo>
                      <a:pt x="6362" y="866"/>
                    </a:lnTo>
                    <a:lnTo>
                      <a:pt x="6543" y="905"/>
                    </a:lnTo>
                    <a:lnTo>
                      <a:pt x="6877" y="905"/>
                    </a:lnTo>
                    <a:lnTo>
                      <a:pt x="7105" y="952"/>
                    </a:lnTo>
                    <a:lnTo>
                      <a:pt x="7153" y="933"/>
                    </a:lnTo>
                    <a:lnTo>
                      <a:pt x="7191" y="828"/>
                    </a:lnTo>
                    <a:lnTo>
                      <a:pt x="7238" y="809"/>
                    </a:lnTo>
                    <a:lnTo>
                      <a:pt x="7581" y="733"/>
                    </a:lnTo>
                    <a:lnTo>
                      <a:pt x="8515" y="781"/>
                    </a:lnTo>
                    <a:lnTo>
                      <a:pt x="8553" y="771"/>
                    </a:lnTo>
                    <a:lnTo>
                      <a:pt x="8667" y="619"/>
                    </a:lnTo>
                    <a:lnTo>
                      <a:pt x="8677" y="581"/>
                    </a:lnTo>
                    <a:lnTo>
                      <a:pt x="8686" y="524"/>
                    </a:lnTo>
                    <a:lnTo>
                      <a:pt x="8677" y="362"/>
                    </a:lnTo>
                    <a:lnTo>
                      <a:pt x="8667" y="333"/>
                    </a:lnTo>
                    <a:lnTo>
                      <a:pt x="8648" y="314"/>
                    </a:lnTo>
                    <a:lnTo>
                      <a:pt x="8610" y="286"/>
                    </a:lnTo>
                    <a:lnTo>
                      <a:pt x="8581" y="247"/>
                    </a:lnTo>
                    <a:lnTo>
                      <a:pt x="8572" y="209"/>
                    </a:lnTo>
                    <a:lnTo>
                      <a:pt x="8562" y="162"/>
                    </a:lnTo>
                    <a:lnTo>
                      <a:pt x="8629" y="133"/>
                    </a:lnTo>
                    <a:lnTo>
                      <a:pt x="8724" y="57"/>
                    </a:lnTo>
                    <a:lnTo>
                      <a:pt x="8762" y="28"/>
                    </a:lnTo>
                    <a:lnTo>
                      <a:pt x="8820" y="0"/>
                    </a:lnTo>
                    <a:lnTo>
                      <a:pt x="8829" y="0"/>
                    </a:lnTo>
                    <a:lnTo>
                      <a:pt x="8820" y="28"/>
                    </a:lnTo>
                    <a:lnTo>
                      <a:pt x="8810" y="95"/>
                    </a:lnTo>
                    <a:lnTo>
                      <a:pt x="8791" y="143"/>
                    </a:lnTo>
                    <a:lnTo>
                      <a:pt x="8762" y="181"/>
                    </a:lnTo>
                    <a:lnTo>
                      <a:pt x="8753" y="219"/>
                    </a:lnTo>
                    <a:lnTo>
                      <a:pt x="8772" y="286"/>
                    </a:lnTo>
                    <a:lnTo>
                      <a:pt x="8820" y="324"/>
                    </a:lnTo>
                    <a:lnTo>
                      <a:pt x="8858" y="314"/>
                    </a:lnTo>
                    <a:lnTo>
                      <a:pt x="8953" y="267"/>
                    </a:lnTo>
                    <a:lnTo>
                      <a:pt x="9038" y="257"/>
                    </a:lnTo>
                    <a:lnTo>
                      <a:pt x="9277" y="305"/>
                    </a:lnTo>
                    <a:lnTo>
                      <a:pt x="9343" y="295"/>
                    </a:lnTo>
                    <a:lnTo>
                      <a:pt x="9505" y="238"/>
                    </a:lnTo>
                    <a:lnTo>
                      <a:pt x="9572" y="247"/>
                    </a:lnTo>
                    <a:lnTo>
                      <a:pt x="9591" y="286"/>
                    </a:lnTo>
                    <a:lnTo>
                      <a:pt x="9638" y="409"/>
                    </a:lnTo>
                    <a:lnTo>
                      <a:pt x="9658" y="457"/>
                    </a:lnTo>
                    <a:lnTo>
                      <a:pt x="9686" y="505"/>
                    </a:lnTo>
                    <a:lnTo>
                      <a:pt x="9810" y="600"/>
                    </a:lnTo>
                    <a:lnTo>
                      <a:pt x="9867" y="628"/>
                    </a:lnTo>
                    <a:lnTo>
                      <a:pt x="9953" y="628"/>
                    </a:lnTo>
                    <a:lnTo>
                      <a:pt x="10039" y="610"/>
                    </a:lnTo>
                    <a:lnTo>
                      <a:pt x="10105" y="581"/>
                    </a:lnTo>
                    <a:lnTo>
                      <a:pt x="10143" y="552"/>
                    </a:lnTo>
                    <a:lnTo>
                      <a:pt x="10248" y="733"/>
                    </a:lnTo>
                    <a:lnTo>
                      <a:pt x="10334" y="809"/>
                    </a:lnTo>
                    <a:lnTo>
                      <a:pt x="10477" y="905"/>
                    </a:lnTo>
                    <a:lnTo>
                      <a:pt x="10515" y="952"/>
                    </a:lnTo>
                    <a:lnTo>
                      <a:pt x="10524" y="981"/>
                    </a:lnTo>
                    <a:lnTo>
                      <a:pt x="10524" y="1009"/>
                    </a:lnTo>
                    <a:lnTo>
                      <a:pt x="10505" y="1048"/>
                    </a:lnTo>
                    <a:lnTo>
                      <a:pt x="10505" y="1105"/>
                    </a:lnTo>
                    <a:lnTo>
                      <a:pt x="10524" y="1171"/>
                    </a:lnTo>
                    <a:lnTo>
                      <a:pt x="10600" y="1371"/>
                    </a:lnTo>
                    <a:lnTo>
                      <a:pt x="10610" y="1410"/>
                    </a:lnTo>
                    <a:lnTo>
                      <a:pt x="10600" y="1438"/>
                    </a:lnTo>
                    <a:lnTo>
                      <a:pt x="10581" y="1476"/>
                    </a:lnTo>
                    <a:lnTo>
                      <a:pt x="10553" y="1524"/>
                    </a:lnTo>
                    <a:lnTo>
                      <a:pt x="10477" y="1628"/>
                    </a:lnTo>
                    <a:lnTo>
                      <a:pt x="10439" y="1705"/>
                    </a:lnTo>
                    <a:lnTo>
                      <a:pt x="10343" y="1886"/>
                    </a:lnTo>
                    <a:lnTo>
                      <a:pt x="10315" y="1933"/>
                    </a:lnTo>
                    <a:lnTo>
                      <a:pt x="10286" y="1971"/>
                    </a:lnTo>
                    <a:lnTo>
                      <a:pt x="10248" y="2000"/>
                    </a:lnTo>
                    <a:lnTo>
                      <a:pt x="10210" y="2029"/>
                    </a:lnTo>
                    <a:lnTo>
                      <a:pt x="10162" y="2047"/>
                    </a:lnTo>
                    <a:lnTo>
                      <a:pt x="9962" y="2067"/>
                    </a:lnTo>
                    <a:lnTo>
                      <a:pt x="9924" y="2076"/>
                    </a:lnTo>
                    <a:lnTo>
                      <a:pt x="9886" y="2095"/>
                    </a:lnTo>
                    <a:lnTo>
                      <a:pt x="9867" y="2124"/>
                    </a:lnTo>
                    <a:lnTo>
                      <a:pt x="9838" y="2181"/>
                    </a:lnTo>
                    <a:lnTo>
                      <a:pt x="9800" y="2295"/>
                    </a:lnTo>
                    <a:lnTo>
                      <a:pt x="9762" y="2352"/>
                    </a:lnTo>
                    <a:lnTo>
                      <a:pt x="9705" y="2410"/>
                    </a:lnTo>
                    <a:lnTo>
                      <a:pt x="9658" y="2438"/>
                    </a:lnTo>
                    <a:lnTo>
                      <a:pt x="9582" y="2467"/>
                    </a:lnTo>
                    <a:lnTo>
                      <a:pt x="9448" y="2486"/>
                    </a:lnTo>
                    <a:lnTo>
                      <a:pt x="9381" y="2476"/>
                    </a:lnTo>
                    <a:lnTo>
                      <a:pt x="9324" y="2467"/>
                    </a:lnTo>
                    <a:lnTo>
                      <a:pt x="9239" y="2410"/>
                    </a:lnTo>
                    <a:lnTo>
                      <a:pt x="9191" y="2400"/>
                    </a:lnTo>
                    <a:lnTo>
                      <a:pt x="9134" y="2410"/>
                    </a:lnTo>
                    <a:lnTo>
                      <a:pt x="8981" y="2495"/>
                    </a:lnTo>
                    <a:lnTo>
                      <a:pt x="8524" y="2657"/>
                    </a:lnTo>
                    <a:lnTo>
                      <a:pt x="8401" y="2657"/>
                    </a:lnTo>
                    <a:lnTo>
                      <a:pt x="8343" y="2667"/>
                    </a:lnTo>
                    <a:lnTo>
                      <a:pt x="8229" y="2724"/>
                    </a:lnTo>
                    <a:lnTo>
                      <a:pt x="8238" y="2847"/>
                    </a:lnTo>
                    <a:lnTo>
                      <a:pt x="8181" y="3086"/>
                    </a:lnTo>
                    <a:lnTo>
                      <a:pt x="8172" y="3171"/>
                    </a:lnTo>
                    <a:lnTo>
                      <a:pt x="8172" y="3286"/>
                    </a:lnTo>
                    <a:lnTo>
                      <a:pt x="8181" y="3352"/>
                    </a:lnTo>
                    <a:lnTo>
                      <a:pt x="8210" y="3409"/>
                    </a:lnTo>
                    <a:lnTo>
                      <a:pt x="8229" y="3448"/>
                    </a:lnTo>
                    <a:lnTo>
                      <a:pt x="8296" y="3505"/>
                    </a:lnTo>
                    <a:lnTo>
                      <a:pt x="8334" y="3533"/>
                    </a:lnTo>
                    <a:lnTo>
                      <a:pt x="8362" y="3619"/>
                    </a:lnTo>
                    <a:lnTo>
                      <a:pt x="8381" y="3676"/>
                    </a:lnTo>
                    <a:lnTo>
                      <a:pt x="8391" y="3905"/>
                    </a:lnTo>
                    <a:lnTo>
                      <a:pt x="8381" y="3933"/>
                    </a:lnTo>
                    <a:lnTo>
                      <a:pt x="8315" y="3943"/>
                    </a:lnTo>
                    <a:lnTo>
                      <a:pt x="7905" y="4162"/>
                    </a:lnTo>
                    <a:lnTo>
                      <a:pt x="7610" y="4171"/>
                    </a:lnTo>
                    <a:lnTo>
                      <a:pt x="7429" y="4238"/>
                    </a:lnTo>
                    <a:lnTo>
                      <a:pt x="7258" y="4333"/>
                    </a:lnTo>
                    <a:lnTo>
                      <a:pt x="7115" y="4448"/>
                    </a:lnTo>
                    <a:lnTo>
                      <a:pt x="6934" y="4476"/>
                    </a:lnTo>
                    <a:lnTo>
                      <a:pt x="6886" y="4505"/>
                    </a:lnTo>
                    <a:lnTo>
                      <a:pt x="6810" y="4572"/>
                    </a:lnTo>
                    <a:lnTo>
                      <a:pt x="6762" y="4581"/>
                    </a:lnTo>
                    <a:lnTo>
                      <a:pt x="6686" y="4552"/>
                    </a:lnTo>
                    <a:lnTo>
                      <a:pt x="6553" y="4448"/>
                    </a:lnTo>
                    <a:lnTo>
                      <a:pt x="6467" y="4448"/>
                    </a:lnTo>
                    <a:lnTo>
                      <a:pt x="6438" y="4448"/>
                    </a:lnTo>
                    <a:lnTo>
                      <a:pt x="6410" y="4448"/>
                    </a:lnTo>
                    <a:lnTo>
                      <a:pt x="6400" y="4448"/>
                    </a:lnTo>
                    <a:lnTo>
                      <a:pt x="6191" y="4400"/>
                    </a:lnTo>
                    <a:lnTo>
                      <a:pt x="6096" y="4409"/>
                    </a:lnTo>
                    <a:lnTo>
                      <a:pt x="5981" y="4448"/>
                    </a:lnTo>
                    <a:lnTo>
                      <a:pt x="5972" y="4448"/>
                    </a:lnTo>
                    <a:lnTo>
                      <a:pt x="5934" y="4467"/>
                    </a:lnTo>
                    <a:lnTo>
                      <a:pt x="5896" y="4476"/>
                    </a:lnTo>
                    <a:lnTo>
                      <a:pt x="5857" y="4467"/>
                    </a:lnTo>
                    <a:lnTo>
                      <a:pt x="5829" y="4448"/>
                    </a:lnTo>
                    <a:lnTo>
                      <a:pt x="5810" y="4419"/>
                    </a:lnTo>
                    <a:lnTo>
                      <a:pt x="5781" y="4391"/>
                    </a:lnTo>
                    <a:lnTo>
                      <a:pt x="5753" y="4381"/>
                    </a:lnTo>
                    <a:lnTo>
                      <a:pt x="5686" y="4362"/>
                    </a:lnTo>
                    <a:lnTo>
                      <a:pt x="5638" y="4371"/>
                    </a:lnTo>
                    <a:lnTo>
                      <a:pt x="5610" y="4400"/>
                    </a:lnTo>
                    <a:lnTo>
                      <a:pt x="5572" y="4448"/>
                    </a:lnTo>
                    <a:lnTo>
                      <a:pt x="5438" y="4581"/>
                    </a:lnTo>
                    <a:lnTo>
                      <a:pt x="5315" y="4572"/>
                    </a:lnTo>
                    <a:lnTo>
                      <a:pt x="5181" y="4514"/>
                    </a:lnTo>
                    <a:lnTo>
                      <a:pt x="5038" y="4476"/>
                    </a:lnTo>
                    <a:lnTo>
                      <a:pt x="4753" y="4524"/>
                    </a:lnTo>
                    <a:lnTo>
                      <a:pt x="4467" y="4619"/>
                    </a:lnTo>
                    <a:lnTo>
                      <a:pt x="4400" y="4667"/>
                    </a:lnTo>
                    <a:lnTo>
                      <a:pt x="4134" y="4924"/>
                    </a:lnTo>
                    <a:lnTo>
                      <a:pt x="4096" y="5000"/>
                    </a:lnTo>
                    <a:lnTo>
                      <a:pt x="4057" y="5209"/>
                    </a:lnTo>
                    <a:lnTo>
                      <a:pt x="3981" y="5390"/>
                    </a:lnTo>
                    <a:lnTo>
                      <a:pt x="3972" y="5410"/>
                    </a:lnTo>
                    <a:lnTo>
                      <a:pt x="3981" y="5476"/>
                    </a:lnTo>
                    <a:lnTo>
                      <a:pt x="3972" y="5505"/>
                    </a:lnTo>
                    <a:lnTo>
                      <a:pt x="3953" y="5524"/>
                    </a:lnTo>
                    <a:lnTo>
                      <a:pt x="3905" y="5543"/>
                    </a:lnTo>
                    <a:lnTo>
                      <a:pt x="3895" y="5562"/>
                    </a:lnTo>
                    <a:lnTo>
                      <a:pt x="3800" y="5714"/>
                    </a:lnTo>
                    <a:lnTo>
                      <a:pt x="3743" y="5781"/>
                    </a:lnTo>
                    <a:lnTo>
                      <a:pt x="3686" y="5791"/>
                    </a:lnTo>
                    <a:lnTo>
                      <a:pt x="3619" y="5762"/>
                    </a:lnTo>
                    <a:lnTo>
                      <a:pt x="3476" y="5753"/>
                    </a:lnTo>
                    <a:lnTo>
                      <a:pt x="3400" y="5762"/>
                    </a:lnTo>
                    <a:lnTo>
                      <a:pt x="3267" y="5810"/>
                    </a:lnTo>
                    <a:lnTo>
                      <a:pt x="3229" y="5810"/>
                    </a:lnTo>
                    <a:lnTo>
                      <a:pt x="3181" y="5791"/>
                    </a:lnTo>
                    <a:lnTo>
                      <a:pt x="3115" y="5733"/>
                    </a:lnTo>
                    <a:lnTo>
                      <a:pt x="3076" y="5714"/>
                    </a:lnTo>
                    <a:lnTo>
                      <a:pt x="3038" y="5714"/>
                    </a:lnTo>
                    <a:lnTo>
                      <a:pt x="2962" y="5733"/>
                    </a:lnTo>
                    <a:lnTo>
                      <a:pt x="2924" y="5733"/>
                    </a:lnTo>
                    <a:lnTo>
                      <a:pt x="2800" y="5667"/>
                    </a:lnTo>
                    <a:lnTo>
                      <a:pt x="2752" y="5648"/>
                    </a:lnTo>
                    <a:lnTo>
                      <a:pt x="2667" y="5676"/>
                    </a:lnTo>
                    <a:lnTo>
                      <a:pt x="2629" y="5676"/>
                    </a:lnTo>
                    <a:lnTo>
                      <a:pt x="2600" y="5619"/>
                    </a:lnTo>
                    <a:lnTo>
                      <a:pt x="2619" y="5590"/>
                    </a:lnTo>
                    <a:lnTo>
                      <a:pt x="2714" y="5524"/>
                    </a:lnTo>
                    <a:lnTo>
                      <a:pt x="2734" y="5476"/>
                    </a:lnTo>
                    <a:lnTo>
                      <a:pt x="2686" y="5419"/>
                    </a:lnTo>
                    <a:lnTo>
                      <a:pt x="2381" y="5229"/>
                    </a:lnTo>
                    <a:lnTo>
                      <a:pt x="2314" y="5219"/>
                    </a:lnTo>
                    <a:lnTo>
                      <a:pt x="2248" y="5219"/>
                    </a:lnTo>
                    <a:lnTo>
                      <a:pt x="1829" y="5333"/>
                    </a:lnTo>
                    <a:lnTo>
                      <a:pt x="1657" y="5314"/>
                    </a:lnTo>
                    <a:lnTo>
                      <a:pt x="1524" y="5209"/>
                    </a:lnTo>
                    <a:lnTo>
                      <a:pt x="1514" y="5086"/>
                    </a:lnTo>
                    <a:lnTo>
                      <a:pt x="1571" y="4886"/>
                    </a:lnTo>
                    <a:lnTo>
                      <a:pt x="1543" y="4781"/>
                    </a:lnTo>
                    <a:lnTo>
                      <a:pt x="1505" y="4733"/>
                    </a:lnTo>
                    <a:lnTo>
                      <a:pt x="1372" y="4629"/>
                    </a:lnTo>
                    <a:lnTo>
                      <a:pt x="1286" y="4486"/>
                    </a:lnTo>
                    <a:lnTo>
                      <a:pt x="1238" y="4448"/>
                    </a:lnTo>
                    <a:lnTo>
                      <a:pt x="1219" y="4429"/>
                    </a:lnTo>
                    <a:lnTo>
                      <a:pt x="1200" y="4429"/>
                    </a:lnTo>
                    <a:lnTo>
                      <a:pt x="1172" y="4429"/>
                    </a:lnTo>
                    <a:lnTo>
                      <a:pt x="1057" y="4495"/>
                    </a:lnTo>
                    <a:lnTo>
                      <a:pt x="952" y="4619"/>
                    </a:lnTo>
                    <a:lnTo>
                      <a:pt x="886" y="4752"/>
                    </a:lnTo>
                    <a:lnTo>
                      <a:pt x="876" y="4867"/>
                    </a:lnTo>
                    <a:lnTo>
                      <a:pt x="781" y="4867"/>
                    </a:lnTo>
                    <a:lnTo>
                      <a:pt x="695" y="4848"/>
                    </a:lnTo>
                    <a:lnTo>
                      <a:pt x="629" y="4857"/>
                    </a:lnTo>
                    <a:lnTo>
                      <a:pt x="571" y="4962"/>
                    </a:lnTo>
                    <a:lnTo>
                      <a:pt x="553" y="5038"/>
                    </a:lnTo>
                    <a:lnTo>
                      <a:pt x="553" y="5095"/>
                    </a:lnTo>
                    <a:lnTo>
                      <a:pt x="533" y="5133"/>
                    </a:lnTo>
                    <a:lnTo>
                      <a:pt x="495" y="5200"/>
                    </a:lnTo>
                    <a:lnTo>
                      <a:pt x="314" y="5286"/>
                    </a:lnTo>
                    <a:lnTo>
                      <a:pt x="210" y="5314"/>
                    </a:lnTo>
                    <a:lnTo>
                      <a:pt x="181" y="5314"/>
                    </a:lnTo>
                    <a:close/>
                    <a:moveTo>
                      <a:pt x="9762" y="6333"/>
                    </a:moveTo>
                    <a:lnTo>
                      <a:pt x="9658" y="6314"/>
                    </a:lnTo>
                    <a:lnTo>
                      <a:pt x="9496" y="6248"/>
                    </a:lnTo>
                    <a:lnTo>
                      <a:pt x="9353" y="6124"/>
                    </a:lnTo>
                    <a:lnTo>
                      <a:pt x="9277" y="5933"/>
                    </a:lnTo>
                    <a:lnTo>
                      <a:pt x="9239" y="5800"/>
                    </a:lnTo>
                    <a:lnTo>
                      <a:pt x="9172" y="5762"/>
                    </a:lnTo>
                    <a:lnTo>
                      <a:pt x="9086" y="5743"/>
                    </a:lnTo>
                    <a:lnTo>
                      <a:pt x="9000" y="5714"/>
                    </a:lnTo>
                    <a:lnTo>
                      <a:pt x="8962" y="5686"/>
                    </a:lnTo>
                    <a:lnTo>
                      <a:pt x="8943" y="5667"/>
                    </a:lnTo>
                    <a:lnTo>
                      <a:pt x="8934" y="5619"/>
                    </a:lnTo>
                    <a:lnTo>
                      <a:pt x="8934" y="5543"/>
                    </a:lnTo>
                    <a:lnTo>
                      <a:pt x="8943" y="5476"/>
                    </a:lnTo>
                    <a:lnTo>
                      <a:pt x="8953" y="5438"/>
                    </a:lnTo>
                    <a:lnTo>
                      <a:pt x="8972" y="5390"/>
                    </a:lnTo>
                    <a:lnTo>
                      <a:pt x="8972" y="5324"/>
                    </a:lnTo>
                    <a:lnTo>
                      <a:pt x="8934" y="5191"/>
                    </a:lnTo>
                    <a:lnTo>
                      <a:pt x="8867" y="5143"/>
                    </a:lnTo>
                    <a:lnTo>
                      <a:pt x="8696" y="5143"/>
                    </a:lnTo>
                    <a:lnTo>
                      <a:pt x="8639" y="5114"/>
                    </a:lnTo>
                    <a:lnTo>
                      <a:pt x="8610" y="5086"/>
                    </a:lnTo>
                    <a:lnTo>
                      <a:pt x="8591" y="5048"/>
                    </a:lnTo>
                    <a:lnTo>
                      <a:pt x="8543" y="5000"/>
                    </a:lnTo>
                    <a:lnTo>
                      <a:pt x="8496" y="4981"/>
                    </a:lnTo>
                    <a:lnTo>
                      <a:pt x="8401" y="4962"/>
                    </a:lnTo>
                    <a:lnTo>
                      <a:pt x="8362" y="4943"/>
                    </a:lnTo>
                    <a:lnTo>
                      <a:pt x="8419" y="4886"/>
                    </a:lnTo>
                    <a:lnTo>
                      <a:pt x="8419" y="4828"/>
                    </a:lnTo>
                    <a:lnTo>
                      <a:pt x="8391" y="4771"/>
                    </a:lnTo>
                    <a:lnTo>
                      <a:pt x="8362" y="4714"/>
                    </a:lnTo>
                    <a:lnTo>
                      <a:pt x="8343" y="4572"/>
                    </a:lnTo>
                    <a:lnTo>
                      <a:pt x="8324" y="4505"/>
                    </a:lnTo>
                    <a:lnTo>
                      <a:pt x="8296" y="4448"/>
                    </a:lnTo>
                    <a:lnTo>
                      <a:pt x="8334" y="4343"/>
                    </a:lnTo>
                    <a:lnTo>
                      <a:pt x="8581" y="4200"/>
                    </a:lnTo>
                    <a:lnTo>
                      <a:pt x="8677" y="4086"/>
                    </a:lnTo>
                    <a:lnTo>
                      <a:pt x="8677" y="4000"/>
                    </a:lnTo>
                    <a:lnTo>
                      <a:pt x="8781" y="3943"/>
                    </a:lnTo>
                    <a:lnTo>
                      <a:pt x="9153" y="3781"/>
                    </a:lnTo>
                    <a:lnTo>
                      <a:pt x="9391" y="3543"/>
                    </a:lnTo>
                    <a:lnTo>
                      <a:pt x="9457" y="3514"/>
                    </a:lnTo>
                    <a:lnTo>
                      <a:pt x="9543" y="3495"/>
                    </a:lnTo>
                    <a:lnTo>
                      <a:pt x="9638" y="3495"/>
                    </a:lnTo>
                    <a:lnTo>
                      <a:pt x="9781" y="3476"/>
                    </a:lnTo>
                    <a:lnTo>
                      <a:pt x="9896" y="3476"/>
                    </a:lnTo>
                    <a:lnTo>
                      <a:pt x="10010" y="3514"/>
                    </a:lnTo>
                    <a:lnTo>
                      <a:pt x="10124" y="3524"/>
                    </a:lnTo>
                    <a:lnTo>
                      <a:pt x="10200" y="3543"/>
                    </a:lnTo>
                    <a:lnTo>
                      <a:pt x="10267" y="3581"/>
                    </a:lnTo>
                    <a:lnTo>
                      <a:pt x="10429" y="3733"/>
                    </a:lnTo>
                    <a:lnTo>
                      <a:pt x="10439" y="3848"/>
                    </a:lnTo>
                    <a:lnTo>
                      <a:pt x="10477" y="3895"/>
                    </a:lnTo>
                    <a:lnTo>
                      <a:pt x="10524" y="3943"/>
                    </a:lnTo>
                    <a:lnTo>
                      <a:pt x="10877" y="4057"/>
                    </a:lnTo>
                    <a:lnTo>
                      <a:pt x="10915" y="4105"/>
                    </a:lnTo>
                    <a:lnTo>
                      <a:pt x="10905" y="4162"/>
                    </a:lnTo>
                    <a:lnTo>
                      <a:pt x="10858" y="4295"/>
                    </a:lnTo>
                    <a:lnTo>
                      <a:pt x="10848" y="4333"/>
                    </a:lnTo>
                    <a:lnTo>
                      <a:pt x="10839" y="4381"/>
                    </a:lnTo>
                    <a:lnTo>
                      <a:pt x="10839" y="4400"/>
                    </a:lnTo>
                    <a:lnTo>
                      <a:pt x="10848" y="4429"/>
                    </a:lnTo>
                    <a:lnTo>
                      <a:pt x="10858" y="4486"/>
                    </a:lnTo>
                    <a:lnTo>
                      <a:pt x="10886" y="4543"/>
                    </a:lnTo>
                    <a:lnTo>
                      <a:pt x="10924" y="4590"/>
                    </a:lnTo>
                    <a:lnTo>
                      <a:pt x="10962" y="4657"/>
                    </a:lnTo>
                    <a:lnTo>
                      <a:pt x="11048" y="4733"/>
                    </a:lnTo>
                    <a:lnTo>
                      <a:pt x="11086" y="4771"/>
                    </a:lnTo>
                    <a:lnTo>
                      <a:pt x="11134" y="4828"/>
                    </a:lnTo>
                    <a:lnTo>
                      <a:pt x="11172" y="4886"/>
                    </a:lnTo>
                    <a:lnTo>
                      <a:pt x="11191" y="4971"/>
                    </a:lnTo>
                    <a:lnTo>
                      <a:pt x="11200" y="5048"/>
                    </a:lnTo>
                    <a:lnTo>
                      <a:pt x="11229" y="5143"/>
                    </a:lnTo>
                    <a:lnTo>
                      <a:pt x="11267" y="5200"/>
                    </a:lnTo>
                    <a:lnTo>
                      <a:pt x="11458" y="5400"/>
                    </a:lnTo>
                    <a:lnTo>
                      <a:pt x="11705" y="5743"/>
                    </a:lnTo>
                    <a:lnTo>
                      <a:pt x="11724" y="5791"/>
                    </a:lnTo>
                    <a:lnTo>
                      <a:pt x="11724" y="5810"/>
                    </a:lnTo>
                    <a:lnTo>
                      <a:pt x="11715" y="5819"/>
                    </a:lnTo>
                    <a:lnTo>
                      <a:pt x="11715" y="5838"/>
                    </a:lnTo>
                    <a:lnTo>
                      <a:pt x="11696" y="5848"/>
                    </a:lnTo>
                    <a:lnTo>
                      <a:pt x="11686" y="5857"/>
                    </a:lnTo>
                    <a:lnTo>
                      <a:pt x="11648" y="5848"/>
                    </a:lnTo>
                    <a:lnTo>
                      <a:pt x="11505" y="5743"/>
                    </a:lnTo>
                    <a:lnTo>
                      <a:pt x="11458" y="5724"/>
                    </a:lnTo>
                    <a:lnTo>
                      <a:pt x="11420" y="5724"/>
                    </a:lnTo>
                    <a:lnTo>
                      <a:pt x="11248" y="5800"/>
                    </a:lnTo>
                    <a:lnTo>
                      <a:pt x="10886" y="5857"/>
                    </a:lnTo>
                    <a:lnTo>
                      <a:pt x="10801" y="5895"/>
                    </a:lnTo>
                    <a:lnTo>
                      <a:pt x="10781" y="6000"/>
                    </a:lnTo>
                    <a:lnTo>
                      <a:pt x="10772" y="6076"/>
                    </a:lnTo>
                    <a:lnTo>
                      <a:pt x="10734" y="6162"/>
                    </a:lnTo>
                    <a:lnTo>
                      <a:pt x="10600" y="6419"/>
                    </a:lnTo>
                    <a:lnTo>
                      <a:pt x="10581" y="6467"/>
                    </a:lnTo>
                    <a:lnTo>
                      <a:pt x="10572" y="6467"/>
                    </a:lnTo>
                    <a:lnTo>
                      <a:pt x="10372" y="6448"/>
                    </a:lnTo>
                    <a:lnTo>
                      <a:pt x="10134" y="6476"/>
                    </a:lnTo>
                    <a:lnTo>
                      <a:pt x="10077" y="6476"/>
                    </a:lnTo>
                    <a:lnTo>
                      <a:pt x="10010" y="6438"/>
                    </a:lnTo>
                    <a:lnTo>
                      <a:pt x="9886" y="6352"/>
                    </a:lnTo>
                    <a:lnTo>
                      <a:pt x="9762" y="6333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8" name="Freeform 11">
                <a:extLst>
                  <a:ext uri="{FF2B5EF4-FFF2-40B4-BE49-F238E27FC236}">
                    <a16:creationId xmlns:a16="http://schemas.microsoft.com/office/drawing/2014/main" id="{21367153-FD99-F842-8E8F-C96D1A25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4463" y="4090988"/>
                <a:ext cx="2733675" cy="2341562"/>
              </a:xfrm>
              <a:custGeom>
                <a:avLst/>
                <a:gdLst>
                  <a:gd name="T0" fmla="*/ 75255 w 7592"/>
                  <a:gd name="T1" fmla="*/ 2073790 h 6506"/>
                  <a:gd name="T2" fmla="*/ 44649 w 7592"/>
                  <a:gd name="T3" fmla="*/ 1919750 h 6506"/>
                  <a:gd name="T4" fmla="*/ 0 w 7592"/>
                  <a:gd name="T5" fmla="*/ 1799540 h 6506"/>
                  <a:gd name="T6" fmla="*/ 82457 w 7592"/>
                  <a:gd name="T7" fmla="*/ 1614548 h 6506"/>
                  <a:gd name="T8" fmla="*/ 384198 w 7592"/>
                  <a:gd name="T9" fmla="*/ 1525650 h 6506"/>
                  <a:gd name="T10" fmla="*/ 535069 w 7592"/>
                  <a:gd name="T11" fmla="*/ 1535728 h 6506"/>
                  <a:gd name="T12" fmla="*/ 610324 w 7592"/>
                  <a:gd name="T13" fmla="*/ 1422717 h 6506"/>
                  <a:gd name="T14" fmla="*/ 733829 w 7592"/>
                  <a:gd name="T15" fmla="*/ 1388525 h 6506"/>
                  <a:gd name="T16" fmla="*/ 816286 w 7592"/>
                  <a:gd name="T17" fmla="*/ 1271915 h 6506"/>
                  <a:gd name="T18" fmla="*/ 877858 w 7592"/>
                  <a:gd name="T19" fmla="*/ 1165742 h 6506"/>
                  <a:gd name="T20" fmla="*/ 846892 w 7592"/>
                  <a:gd name="T21" fmla="*/ 1021419 h 6506"/>
                  <a:gd name="T22" fmla="*/ 747512 w 7592"/>
                  <a:gd name="T23" fmla="*/ 922085 h 6506"/>
                  <a:gd name="T24" fmla="*/ 895142 w 7592"/>
                  <a:gd name="T25" fmla="*/ 781720 h 6506"/>
                  <a:gd name="T26" fmla="*/ 1046012 w 7592"/>
                  <a:gd name="T27" fmla="*/ 891492 h 6506"/>
                  <a:gd name="T28" fmla="*/ 1062936 w 7592"/>
                  <a:gd name="T29" fmla="*/ 1072886 h 6506"/>
                  <a:gd name="T30" fmla="*/ 1251614 w 7592"/>
                  <a:gd name="T31" fmla="*/ 1220448 h 6506"/>
                  <a:gd name="T32" fmla="*/ 1320388 w 7592"/>
                  <a:gd name="T33" fmla="*/ 1223687 h 6506"/>
                  <a:gd name="T34" fmla="*/ 1406085 w 7592"/>
                  <a:gd name="T35" fmla="*/ 1179419 h 6506"/>
                  <a:gd name="T36" fmla="*/ 1392403 w 7592"/>
                  <a:gd name="T37" fmla="*/ 1110676 h 6506"/>
                  <a:gd name="T38" fmla="*/ 1409326 w 7592"/>
                  <a:gd name="T39" fmla="*/ 1031856 h 6506"/>
                  <a:gd name="T40" fmla="*/ 1453975 w 7592"/>
                  <a:gd name="T41" fmla="*/ 901570 h 6506"/>
                  <a:gd name="T42" fmla="*/ 1447134 w 7592"/>
                  <a:gd name="T43" fmla="*/ 784960 h 6506"/>
                  <a:gd name="T44" fmla="*/ 1320388 w 7592"/>
                  <a:gd name="T45" fmla="*/ 712978 h 6506"/>
                  <a:gd name="T46" fmla="*/ 1221008 w 7592"/>
                  <a:gd name="T47" fmla="*/ 634158 h 6506"/>
                  <a:gd name="T48" fmla="*/ 1244773 w 7592"/>
                  <a:gd name="T49" fmla="*/ 558937 h 6506"/>
                  <a:gd name="T50" fmla="*/ 1224249 w 7592"/>
                  <a:gd name="T51" fmla="*/ 212706 h 6506"/>
                  <a:gd name="T52" fmla="*/ 1128109 w 7592"/>
                  <a:gd name="T53" fmla="*/ 116610 h 6506"/>
                  <a:gd name="T54" fmla="*/ 1248373 w 7592"/>
                  <a:gd name="T55" fmla="*/ 61904 h 6506"/>
                  <a:gd name="T56" fmla="*/ 1402485 w 7592"/>
                  <a:gd name="T57" fmla="*/ 6838 h 6506"/>
                  <a:gd name="T58" fmla="*/ 1556956 w 7592"/>
                  <a:gd name="T59" fmla="*/ 102934 h 6506"/>
                  <a:gd name="T60" fmla="*/ 1855097 w 7592"/>
                  <a:gd name="T61" fmla="*/ 92496 h 6506"/>
                  <a:gd name="T62" fmla="*/ 1845015 w 7592"/>
                  <a:gd name="T63" fmla="*/ 154401 h 6506"/>
                  <a:gd name="T64" fmla="*/ 1762558 w 7592"/>
                  <a:gd name="T65" fmla="*/ 161239 h 6506"/>
                  <a:gd name="T66" fmla="*/ 1755716 w 7592"/>
                  <a:gd name="T67" fmla="*/ 322478 h 6506"/>
                  <a:gd name="T68" fmla="*/ 2081583 w 7592"/>
                  <a:gd name="T69" fmla="*/ 514309 h 6506"/>
                  <a:gd name="T70" fmla="*/ 2009568 w 7592"/>
                  <a:gd name="T71" fmla="*/ 586290 h 6506"/>
                  <a:gd name="T72" fmla="*/ 2040534 w 7592"/>
                  <a:gd name="T73" fmla="*/ 634158 h 6506"/>
                  <a:gd name="T74" fmla="*/ 2071501 w 7592"/>
                  <a:gd name="T75" fmla="*/ 856941 h 6506"/>
                  <a:gd name="T76" fmla="*/ 2064299 w 7592"/>
                  <a:gd name="T77" fmla="*/ 994066 h 6506"/>
                  <a:gd name="T78" fmla="*/ 2208328 w 7592"/>
                  <a:gd name="T79" fmla="*/ 1193095 h 6506"/>
                  <a:gd name="T80" fmla="*/ 2239295 w 7592"/>
                  <a:gd name="T81" fmla="*/ 1504776 h 6506"/>
                  <a:gd name="T82" fmla="*/ 2393766 w 7592"/>
                  <a:gd name="T83" fmla="*/ 1645500 h 6506"/>
                  <a:gd name="T84" fmla="*/ 2524112 w 7592"/>
                  <a:gd name="T85" fmla="*/ 1590794 h 6506"/>
                  <a:gd name="T86" fmla="*/ 2609810 w 7592"/>
                  <a:gd name="T87" fmla="*/ 1741595 h 6506"/>
                  <a:gd name="T88" fmla="*/ 2733315 w 7592"/>
                  <a:gd name="T89" fmla="*/ 1895636 h 6506"/>
                  <a:gd name="T90" fmla="*/ 2644017 w 7592"/>
                  <a:gd name="T91" fmla="*/ 2043198 h 6506"/>
                  <a:gd name="T92" fmla="*/ 2503228 w 7592"/>
                  <a:gd name="T93" fmla="*/ 2341202 h 6506"/>
                  <a:gd name="T94" fmla="*/ 2177722 w 7592"/>
                  <a:gd name="T95" fmla="*/ 2142533 h 6506"/>
                  <a:gd name="T96" fmla="*/ 1776241 w 7592"/>
                  <a:gd name="T97" fmla="*/ 2056875 h 6506"/>
                  <a:gd name="T98" fmla="*/ 1550115 w 7592"/>
                  <a:gd name="T99" fmla="*/ 2173125 h 6506"/>
                  <a:gd name="T100" fmla="*/ 1224249 w 7592"/>
                  <a:gd name="T101" fmla="*/ 2080629 h 6506"/>
                  <a:gd name="T102" fmla="*/ 891541 w 7592"/>
                  <a:gd name="T103" fmla="*/ 1957180 h 6506"/>
                  <a:gd name="T104" fmla="*/ 843651 w 7592"/>
                  <a:gd name="T105" fmla="*/ 1964378 h 6506"/>
                  <a:gd name="T106" fmla="*/ 812685 w 7592"/>
                  <a:gd name="T107" fmla="*/ 2001809 h 6506"/>
                  <a:gd name="T108" fmla="*/ 620766 w 7592"/>
                  <a:gd name="T109" fmla="*/ 1909312 h 6506"/>
                  <a:gd name="T110" fmla="*/ 438929 w 7592"/>
                  <a:gd name="T111" fmla="*/ 1933426 h 650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592" h="6506">
                    <a:moveTo>
                      <a:pt x="505" y="5829"/>
                    </a:moveTo>
                    <a:lnTo>
                      <a:pt x="505" y="5753"/>
                    </a:lnTo>
                    <a:lnTo>
                      <a:pt x="409" y="5724"/>
                    </a:lnTo>
                    <a:lnTo>
                      <a:pt x="209" y="5762"/>
                    </a:lnTo>
                    <a:lnTo>
                      <a:pt x="219" y="5734"/>
                    </a:lnTo>
                    <a:lnTo>
                      <a:pt x="209" y="5505"/>
                    </a:lnTo>
                    <a:lnTo>
                      <a:pt x="190" y="5448"/>
                    </a:lnTo>
                    <a:lnTo>
                      <a:pt x="162" y="5362"/>
                    </a:lnTo>
                    <a:lnTo>
                      <a:pt x="124" y="5334"/>
                    </a:lnTo>
                    <a:lnTo>
                      <a:pt x="57" y="5277"/>
                    </a:lnTo>
                    <a:lnTo>
                      <a:pt x="38" y="5238"/>
                    </a:lnTo>
                    <a:lnTo>
                      <a:pt x="9" y="5181"/>
                    </a:lnTo>
                    <a:lnTo>
                      <a:pt x="0" y="5115"/>
                    </a:lnTo>
                    <a:lnTo>
                      <a:pt x="0" y="5000"/>
                    </a:lnTo>
                    <a:lnTo>
                      <a:pt x="9" y="4915"/>
                    </a:lnTo>
                    <a:lnTo>
                      <a:pt x="66" y="4676"/>
                    </a:lnTo>
                    <a:lnTo>
                      <a:pt x="57" y="4553"/>
                    </a:lnTo>
                    <a:lnTo>
                      <a:pt x="171" y="4496"/>
                    </a:lnTo>
                    <a:lnTo>
                      <a:pt x="229" y="4486"/>
                    </a:lnTo>
                    <a:lnTo>
                      <a:pt x="352" y="4486"/>
                    </a:lnTo>
                    <a:lnTo>
                      <a:pt x="809" y="4324"/>
                    </a:lnTo>
                    <a:lnTo>
                      <a:pt x="962" y="4239"/>
                    </a:lnTo>
                    <a:lnTo>
                      <a:pt x="1019" y="4229"/>
                    </a:lnTo>
                    <a:lnTo>
                      <a:pt x="1067" y="4239"/>
                    </a:lnTo>
                    <a:lnTo>
                      <a:pt x="1152" y="4296"/>
                    </a:lnTo>
                    <a:lnTo>
                      <a:pt x="1209" y="4305"/>
                    </a:lnTo>
                    <a:lnTo>
                      <a:pt x="1276" y="4315"/>
                    </a:lnTo>
                    <a:lnTo>
                      <a:pt x="1410" y="4296"/>
                    </a:lnTo>
                    <a:lnTo>
                      <a:pt x="1486" y="4267"/>
                    </a:lnTo>
                    <a:lnTo>
                      <a:pt x="1533" y="4239"/>
                    </a:lnTo>
                    <a:lnTo>
                      <a:pt x="1590" y="4181"/>
                    </a:lnTo>
                    <a:lnTo>
                      <a:pt x="1628" y="4124"/>
                    </a:lnTo>
                    <a:lnTo>
                      <a:pt x="1666" y="4010"/>
                    </a:lnTo>
                    <a:lnTo>
                      <a:pt x="1695" y="3953"/>
                    </a:lnTo>
                    <a:lnTo>
                      <a:pt x="1714" y="3924"/>
                    </a:lnTo>
                    <a:lnTo>
                      <a:pt x="1752" y="3905"/>
                    </a:lnTo>
                    <a:lnTo>
                      <a:pt x="1790" y="3896"/>
                    </a:lnTo>
                    <a:lnTo>
                      <a:pt x="1990" y="3876"/>
                    </a:lnTo>
                    <a:lnTo>
                      <a:pt x="2038" y="3858"/>
                    </a:lnTo>
                    <a:lnTo>
                      <a:pt x="2076" y="3829"/>
                    </a:lnTo>
                    <a:lnTo>
                      <a:pt x="2114" y="3800"/>
                    </a:lnTo>
                    <a:lnTo>
                      <a:pt x="2143" y="3762"/>
                    </a:lnTo>
                    <a:lnTo>
                      <a:pt x="2171" y="3715"/>
                    </a:lnTo>
                    <a:lnTo>
                      <a:pt x="2267" y="3534"/>
                    </a:lnTo>
                    <a:lnTo>
                      <a:pt x="2305" y="3457"/>
                    </a:lnTo>
                    <a:lnTo>
                      <a:pt x="2381" y="3353"/>
                    </a:lnTo>
                    <a:lnTo>
                      <a:pt x="2409" y="3305"/>
                    </a:lnTo>
                    <a:lnTo>
                      <a:pt x="2428" y="3267"/>
                    </a:lnTo>
                    <a:lnTo>
                      <a:pt x="2438" y="3239"/>
                    </a:lnTo>
                    <a:lnTo>
                      <a:pt x="2428" y="3200"/>
                    </a:lnTo>
                    <a:lnTo>
                      <a:pt x="2352" y="3000"/>
                    </a:lnTo>
                    <a:lnTo>
                      <a:pt x="2333" y="2934"/>
                    </a:lnTo>
                    <a:lnTo>
                      <a:pt x="2333" y="2877"/>
                    </a:lnTo>
                    <a:lnTo>
                      <a:pt x="2352" y="2838"/>
                    </a:lnTo>
                    <a:lnTo>
                      <a:pt x="2352" y="2810"/>
                    </a:lnTo>
                    <a:lnTo>
                      <a:pt x="2343" y="2781"/>
                    </a:lnTo>
                    <a:lnTo>
                      <a:pt x="2305" y="2734"/>
                    </a:lnTo>
                    <a:lnTo>
                      <a:pt x="2162" y="2638"/>
                    </a:lnTo>
                    <a:lnTo>
                      <a:pt x="2076" y="2562"/>
                    </a:lnTo>
                    <a:lnTo>
                      <a:pt x="1971" y="2381"/>
                    </a:lnTo>
                    <a:lnTo>
                      <a:pt x="2114" y="2248"/>
                    </a:lnTo>
                    <a:lnTo>
                      <a:pt x="2190" y="2210"/>
                    </a:lnTo>
                    <a:lnTo>
                      <a:pt x="2333" y="2172"/>
                    </a:lnTo>
                    <a:lnTo>
                      <a:pt x="2486" y="2172"/>
                    </a:lnTo>
                    <a:lnTo>
                      <a:pt x="2714" y="2238"/>
                    </a:lnTo>
                    <a:lnTo>
                      <a:pt x="2781" y="2229"/>
                    </a:lnTo>
                    <a:lnTo>
                      <a:pt x="2743" y="2334"/>
                    </a:lnTo>
                    <a:lnTo>
                      <a:pt x="2800" y="2410"/>
                    </a:lnTo>
                    <a:lnTo>
                      <a:pt x="2905" y="2477"/>
                    </a:lnTo>
                    <a:lnTo>
                      <a:pt x="2990" y="2562"/>
                    </a:lnTo>
                    <a:lnTo>
                      <a:pt x="2876" y="2610"/>
                    </a:lnTo>
                    <a:lnTo>
                      <a:pt x="2829" y="2753"/>
                    </a:lnTo>
                    <a:lnTo>
                      <a:pt x="2847" y="2905"/>
                    </a:lnTo>
                    <a:lnTo>
                      <a:pt x="2952" y="2981"/>
                    </a:lnTo>
                    <a:lnTo>
                      <a:pt x="3010" y="2991"/>
                    </a:lnTo>
                    <a:lnTo>
                      <a:pt x="3048" y="3010"/>
                    </a:lnTo>
                    <a:lnTo>
                      <a:pt x="3086" y="3038"/>
                    </a:lnTo>
                    <a:lnTo>
                      <a:pt x="3276" y="3239"/>
                    </a:lnTo>
                    <a:lnTo>
                      <a:pt x="3476" y="3391"/>
                    </a:lnTo>
                    <a:lnTo>
                      <a:pt x="3514" y="3410"/>
                    </a:lnTo>
                    <a:lnTo>
                      <a:pt x="3552" y="3400"/>
                    </a:lnTo>
                    <a:lnTo>
                      <a:pt x="3590" y="3381"/>
                    </a:lnTo>
                    <a:lnTo>
                      <a:pt x="3629" y="3381"/>
                    </a:lnTo>
                    <a:lnTo>
                      <a:pt x="3667" y="3400"/>
                    </a:lnTo>
                    <a:lnTo>
                      <a:pt x="3695" y="3419"/>
                    </a:lnTo>
                    <a:lnTo>
                      <a:pt x="3714" y="3439"/>
                    </a:lnTo>
                    <a:lnTo>
                      <a:pt x="3762" y="3439"/>
                    </a:lnTo>
                    <a:lnTo>
                      <a:pt x="3790" y="3410"/>
                    </a:lnTo>
                    <a:lnTo>
                      <a:pt x="3905" y="3277"/>
                    </a:lnTo>
                    <a:lnTo>
                      <a:pt x="3905" y="3229"/>
                    </a:lnTo>
                    <a:lnTo>
                      <a:pt x="3895" y="3191"/>
                    </a:lnTo>
                    <a:lnTo>
                      <a:pt x="3876" y="3153"/>
                    </a:lnTo>
                    <a:lnTo>
                      <a:pt x="3867" y="3124"/>
                    </a:lnTo>
                    <a:lnTo>
                      <a:pt x="3867" y="3086"/>
                    </a:lnTo>
                    <a:lnTo>
                      <a:pt x="3867" y="2981"/>
                    </a:lnTo>
                    <a:lnTo>
                      <a:pt x="3876" y="2962"/>
                    </a:lnTo>
                    <a:lnTo>
                      <a:pt x="3914" y="2867"/>
                    </a:lnTo>
                    <a:lnTo>
                      <a:pt x="3924" y="2858"/>
                    </a:lnTo>
                    <a:lnTo>
                      <a:pt x="3914" y="2867"/>
                    </a:lnTo>
                    <a:lnTo>
                      <a:pt x="3905" y="2724"/>
                    </a:lnTo>
                    <a:lnTo>
                      <a:pt x="3924" y="2734"/>
                    </a:lnTo>
                    <a:lnTo>
                      <a:pt x="3990" y="2648"/>
                    </a:lnTo>
                    <a:lnTo>
                      <a:pt x="3990" y="2629"/>
                    </a:lnTo>
                    <a:lnTo>
                      <a:pt x="4038" y="2505"/>
                    </a:lnTo>
                    <a:lnTo>
                      <a:pt x="4048" y="2496"/>
                    </a:lnTo>
                    <a:lnTo>
                      <a:pt x="4057" y="2419"/>
                    </a:lnTo>
                    <a:lnTo>
                      <a:pt x="4057" y="2343"/>
                    </a:lnTo>
                    <a:lnTo>
                      <a:pt x="4048" y="2267"/>
                    </a:lnTo>
                    <a:lnTo>
                      <a:pt x="4019" y="2181"/>
                    </a:lnTo>
                    <a:lnTo>
                      <a:pt x="3933" y="2048"/>
                    </a:lnTo>
                    <a:lnTo>
                      <a:pt x="3886" y="1981"/>
                    </a:lnTo>
                    <a:lnTo>
                      <a:pt x="3838" y="1943"/>
                    </a:lnTo>
                    <a:lnTo>
                      <a:pt x="3771" y="1934"/>
                    </a:lnTo>
                    <a:lnTo>
                      <a:pt x="3667" y="1981"/>
                    </a:lnTo>
                    <a:lnTo>
                      <a:pt x="3609" y="1991"/>
                    </a:lnTo>
                    <a:lnTo>
                      <a:pt x="3381" y="1953"/>
                    </a:lnTo>
                    <a:lnTo>
                      <a:pt x="3314" y="1886"/>
                    </a:lnTo>
                    <a:lnTo>
                      <a:pt x="3391" y="1762"/>
                    </a:lnTo>
                    <a:lnTo>
                      <a:pt x="3419" y="1724"/>
                    </a:lnTo>
                    <a:lnTo>
                      <a:pt x="3419" y="1686"/>
                    </a:lnTo>
                    <a:lnTo>
                      <a:pt x="3419" y="1639"/>
                    </a:lnTo>
                    <a:lnTo>
                      <a:pt x="3429" y="1600"/>
                    </a:lnTo>
                    <a:lnTo>
                      <a:pt x="3457" y="1553"/>
                    </a:lnTo>
                    <a:lnTo>
                      <a:pt x="3714" y="1134"/>
                    </a:lnTo>
                    <a:lnTo>
                      <a:pt x="3695" y="1115"/>
                    </a:lnTo>
                    <a:lnTo>
                      <a:pt x="3609" y="981"/>
                    </a:lnTo>
                    <a:lnTo>
                      <a:pt x="3467" y="657"/>
                    </a:lnTo>
                    <a:lnTo>
                      <a:pt x="3400" y="591"/>
                    </a:lnTo>
                    <a:lnTo>
                      <a:pt x="3371" y="581"/>
                    </a:lnTo>
                    <a:lnTo>
                      <a:pt x="3286" y="496"/>
                    </a:lnTo>
                    <a:lnTo>
                      <a:pt x="3190" y="429"/>
                    </a:lnTo>
                    <a:lnTo>
                      <a:pt x="3152" y="381"/>
                    </a:lnTo>
                    <a:lnTo>
                      <a:pt x="3133" y="324"/>
                    </a:lnTo>
                    <a:lnTo>
                      <a:pt x="3133" y="315"/>
                    </a:lnTo>
                    <a:lnTo>
                      <a:pt x="3219" y="277"/>
                    </a:lnTo>
                    <a:lnTo>
                      <a:pt x="3409" y="229"/>
                    </a:lnTo>
                    <a:lnTo>
                      <a:pt x="3457" y="191"/>
                    </a:lnTo>
                    <a:lnTo>
                      <a:pt x="3467" y="172"/>
                    </a:lnTo>
                    <a:lnTo>
                      <a:pt x="3495" y="77"/>
                    </a:lnTo>
                    <a:lnTo>
                      <a:pt x="3552" y="39"/>
                    </a:lnTo>
                    <a:lnTo>
                      <a:pt x="3619" y="10"/>
                    </a:lnTo>
                    <a:lnTo>
                      <a:pt x="3800" y="0"/>
                    </a:lnTo>
                    <a:lnTo>
                      <a:pt x="3895" y="19"/>
                    </a:lnTo>
                    <a:lnTo>
                      <a:pt x="4000" y="77"/>
                    </a:lnTo>
                    <a:lnTo>
                      <a:pt x="4124" y="200"/>
                    </a:lnTo>
                    <a:lnTo>
                      <a:pt x="4143" y="219"/>
                    </a:lnTo>
                    <a:lnTo>
                      <a:pt x="4162" y="229"/>
                    </a:lnTo>
                    <a:lnTo>
                      <a:pt x="4324" y="286"/>
                    </a:lnTo>
                    <a:lnTo>
                      <a:pt x="4476" y="305"/>
                    </a:lnTo>
                    <a:lnTo>
                      <a:pt x="4714" y="277"/>
                    </a:lnTo>
                    <a:lnTo>
                      <a:pt x="4991" y="143"/>
                    </a:lnTo>
                    <a:lnTo>
                      <a:pt x="5114" y="238"/>
                    </a:lnTo>
                    <a:lnTo>
                      <a:pt x="5152" y="257"/>
                    </a:lnTo>
                    <a:lnTo>
                      <a:pt x="5191" y="277"/>
                    </a:lnTo>
                    <a:lnTo>
                      <a:pt x="5229" y="324"/>
                    </a:lnTo>
                    <a:lnTo>
                      <a:pt x="5219" y="372"/>
                    </a:lnTo>
                    <a:lnTo>
                      <a:pt x="5191" y="419"/>
                    </a:lnTo>
                    <a:lnTo>
                      <a:pt x="5124" y="429"/>
                    </a:lnTo>
                    <a:lnTo>
                      <a:pt x="5067" y="419"/>
                    </a:lnTo>
                    <a:lnTo>
                      <a:pt x="4962" y="391"/>
                    </a:lnTo>
                    <a:lnTo>
                      <a:pt x="4933" y="400"/>
                    </a:lnTo>
                    <a:lnTo>
                      <a:pt x="4905" y="410"/>
                    </a:lnTo>
                    <a:lnTo>
                      <a:pt x="4895" y="448"/>
                    </a:lnTo>
                    <a:lnTo>
                      <a:pt x="4886" y="496"/>
                    </a:lnTo>
                    <a:lnTo>
                      <a:pt x="4867" y="572"/>
                    </a:lnTo>
                    <a:lnTo>
                      <a:pt x="4857" y="743"/>
                    </a:lnTo>
                    <a:lnTo>
                      <a:pt x="4867" y="819"/>
                    </a:lnTo>
                    <a:lnTo>
                      <a:pt x="4876" y="896"/>
                    </a:lnTo>
                    <a:lnTo>
                      <a:pt x="4924" y="1115"/>
                    </a:lnTo>
                    <a:lnTo>
                      <a:pt x="4943" y="1172"/>
                    </a:lnTo>
                    <a:lnTo>
                      <a:pt x="4981" y="1219"/>
                    </a:lnTo>
                    <a:lnTo>
                      <a:pt x="5048" y="1267"/>
                    </a:lnTo>
                    <a:lnTo>
                      <a:pt x="5781" y="1429"/>
                    </a:lnTo>
                    <a:lnTo>
                      <a:pt x="5876" y="1524"/>
                    </a:lnTo>
                    <a:lnTo>
                      <a:pt x="5829" y="1581"/>
                    </a:lnTo>
                    <a:lnTo>
                      <a:pt x="5762" y="1591"/>
                    </a:lnTo>
                    <a:lnTo>
                      <a:pt x="5600" y="1600"/>
                    </a:lnTo>
                    <a:lnTo>
                      <a:pt x="5581" y="1629"/>
                    </a:lnTo>
                    <a:lnTo>
                      <a:pt x="5571" y="1657"/>
                    </a:lnTo>
                    <a:lnTo>
                      <a:pt x="5590" y="1696"/>
                    </a:lnTo>
                    <a:lnTo>
                      <a:pt x="5600" y="1715"/>
                    </a:lnTo>
                    <a:lnTo>
                      <a:pt x="5619" y="1734"/>
                    </a:lnTo>
                    <a:lnTo>
                      <a:pt x="5667" y="1762"/>
                    </a:lnTo>
                    <a:lnTo>
                      <a:pt x="5743" y="1800"/>
                    </a:lnTo>
                    <a:lnTo>
                      <a:pt x="5848" y="1810"/>
                    </a:lnTo>
                    <a:lnTo>
                      <a:pt x="5876" y="1867"/>
                    </a:lnTo>
                    <a:lnTo>
                      <a:pt x="5895" y="1924"/>
                    </a:lnTo>
                    <a:lnTo>
                      <a:pt x="5753" y="2381"/>
                    </a:lnTo>
                    <a:lnTo>
                      <a:pt x="5819" y="2496"/>
                    </a:lnTo>
                    <a:lnTo>
                      <a:pt x="5829" y="2553"/>
                    </a:lnTo>
                    <a:lnTo>
                      <a:pt x="5819" y="2610"/>
                    </a:lnTo>
                    <a:lnTo>
                      <a:pt x="5791" y="2657"/>
                    </a:lnTo>
                    <a:lnTo>
                      <a:pt x="5733" y="2762"/>
                    </a:lnTo>
                    <a:lnTo>
                      <a:pt x="5705" y="2848"/>
                    </a:lnTo>
                    <a:lnTo>
                      <a:pt x="5714" y="2934"/>
                    </a:lnTo>
                    <a:lnTo>
                      <a:pt x="5753" y="3019"/>
                    </a:lnTo>
                    <a:lnTo>
                      <a:pt x="5895" y="3162"/>
                    </a:lnTo>
                    <a:lnTo>
                      <a:pt x="6133" y="3315"/>
                    </a:lnTo>
                    <a:lnTo>
                      <a:pt x="6095" y="3400"/>
                    </a:lnTo>
                    <a:lnTo>
                      <a:pt x="6067" y="3515"/>
                    </a:lnTo>
                    <a:lnTo>
                      <a:pt x="6057" y="3562"/>
                    </a:lnTo>
                    <a:lnTo>
                      <a:pt x="6105" y="3772"/>
                    </a:lnTo>
                    <a:lnTo>
                      <a:pt x="6219" y="4181"/>
                    </a:lnTo>
                    <a:lnTo>
                      <a:pt x="6324" y="4400"/>
                    </a:lnTo>
                    <a:lnTo>
                      <a:pt x="6457" y="4524"/>
                    </a:lnTo>
                    <a:lnTo>
                      <a:pt x="6524" y="4572"/>
                    </a:lnTo>
                    <a:lnTo>
                      <a:pt x="6591" y="4591"/>
                    </a:lnTo>
                    <a:lnTo>
                      <a:pt x="6648" y="4572"/>
                    </a:lnTo>
                    <a:lnTo>
                      <a:pt x="6705" y="4524"/>
                    </a:lnTo>
                    <a:lnTo>
                      <a:pt x="6771" y="4496"/>
                    </a:lnTo>
                    <a:lnTo>
                      <a:pt x="6886" y="4486"/>
                    </a:lnTo>
                    <a:lnTo>
                      <a:pt x="6943" y="4438"/>
                    </a:lnTo>
                    <a:lnTo>
                      <a:pt x="7010" y="4420"/>
                    </a:lnTo>
                    <a:lnTo>
                      <a:pt x="7057" y="4458"/>
                    </a:lnTo>
                    <a:lnTo>
                      <a:pt x="7124" y="4591"/>
                    </a:lnTo>
                    <a:lnTo>
                      <a:pt x="7219" y="4734"/>
                    </a:lnTo>
                    <a:lnTo>
                      <a:pt x="7238" y="4791"/>
                    </a:lnTo>
                    <a:lnTo>
                      <a:pt x="7248" y="4839"/>
                    </a:lnTo>
                    <a:lnTo>
                      <a:pt x="7267" y="4905"/>
                    </a:lnTo>
                    <a:lnTo>
                      <a:pt x="7305" y="4962"/>
                    </a:lnTo>
                    <a:lnTo>
                      <a:pt x="7438" y="5134"/>
                    </a:lnTo>
                    <a:lnTo>
                      <a:pt x="7562" y="5220"/>
                    </a:lnTo>
                    <a:lnTo>
                      <a:pt x="7591" y="5267"/>
                    </a:lnTo>
                    <a:lnTo>
                      <a:pt x="7581" y="5334"/>
                    </a:lnTo>
                    <a:lnTo>
                      <a:pt x="7505" y="5429"/>
                    </a:lnTo>
                    <a:lnTo>
                      <a:pt x="7381" y="5553"/>
                    </a:lnTo>
                    <a:lnTo>
                      <a:pt x="7343" y="5601"/>
                    </a:lnTo>
                    <a:lnTo>
                      <a:pt x="7343" y="5677"/>
                    </a:lnTo>
                    <a:lnTo>
                      <a:pt x="7343" y="5800"/>
                    </a:lnTo>
                    <a:lnTo>
                      <a:pt x="7324" y="5867"/>
                    </a:lnTo>
                    <a:lnTo>
                      <a:pt x="7276" y="5982"/>
                    </a:lnTo>
                    <a:lnTo>
                      <a:pt x="7105" y="6305"/>
                    </a:lnTo>
                    <a:lnTo>
                      <a:pt x="6952" y="6505"/>
                    </a:lnTo>
                    <a:lnTo>
                      <a:pt x="6829" y="6343"/>
                    </a:lnTo>
                    <a:lnTo>
                      <a:pt x="6476" y="6077"/>
                    </a:lnTo>
                    <a:lnTo>
                      <a:pt x="6333" y="6000"/>
                    </a:lnTo>
                    <a:lnTo>
                      <a:pt x="6229" y="5972"/>
                    </a:lnTo>
                    <a:lnTo>
                      <a:pt x="6048" y="5953"/>
                    </a:lnTo>
                    <a:lnTo>
                      <a:pt x="5638" y="5867"/>
                    </a:lnTo>
                    <a:lnTo>
                      <a:pt x="5552" y="5857"/>
                    </a:lnTo>
                    <a:lnTo>
                      <a:pt x="5171" y="5762"/>
                    </a:lnTo>
                    <a:lnTo>
                      <a:pt x="5009" y="5715"/>
                    </a:lnTo>
                    <a:lnTo>
                      <a:pt x="4933" y="5715"/>
                    </a:lnTo>
                    <a:lnTo>
                      <a:pt x="4876" y="5734"/>
                    </a:lnTo>
                    <a:lnTo>
                      <a:pt x="4771" y="5829"/>
                    </a:lnTo>
                    <a:lnTo>
                      <a:pt x="4676" y="5905"/>
                    </a:lnTo>
                    <a:lnTo>
                      <a:pt x="4457" y="6010"/>
                    </a:lnTo>
                    <a:lnTo>
                      <a:pt x="4305" y="6038"/>
                    </a:lnTo>
                    <a:lnTo>
                      <a:pt x="4000" y="6058"/>
                    </a:lnTo>
                    <a:lnTo>
                      <a:pt x="3876" y="6048"/>
                    </a:lnTo>
                    <a:lnTo>
                      <a:pt x="3800" y="6029"/>
                    </a:lnTo>
                    <a:lnTo>
                      <a:pt x="3733" y="5991"/>
                    </a:lnTo>
                    <a:lnTo>
                      <a:pt x="3400" y="5781"/>
                    </a:lnTo>
                    <a:lnTo>
                      <a:pt x="3209" y="5715"/>
                    </a:lnTo>
                    <a:lnTo>
                      <a:pt x="3076" y="5705"/>
                    </a:lnTo>
                    <a:lnTo>
                      <a:pt x="2819" y="5639"/>
                    </a:lnTo>
                    <a:lnTo>
                      <a:pt x="2638" y="5543"/>
                    </a:lnTo>
                    <a:lnTo>
                      <a:pt x="2476" y="5438"/>
                    </a:lnTo>
                    <a:lnTo>
                      <a:pt x="2419" y="5420"/>
                    </a:lnTo>
                    <a:lnTo>
                      <a:pt x="2381" y="5420"/>
                    </a:lnTo>
                    <a:lnTo>
                      <a:pt x="2362" y="5429"/>
                    </a:lnTo>
                    <a:lnTo>
                      <a:pt x="2352" y="5438"/>
                    </a:lnTo>
                    <a:lnTo>
                      <a:pt x="2343" y="5458"/>
                    </a:lnTo>
                    <a:lnTo>
                      <a:pt x="2343" y="5477"/>
                    </a:lnTo>
                    <a:lnTo>
                      <a:pt x="2343" y="5496"/>
                    </a:lnTo>
                    <a:lnTo>
                      <a:pt x="2324" y="5515"/>
                    </a:lnTo>
                    <a:lnTo>
                      <a:pt x="2314" y="5524"/>
                    </a:lnTo>
                    <a:lnTo>
                      <a:pt x="2257" y="5562"/>
                    </a:lnTo>
                    <a:lnTo>
                      <a:pt x="2095" y="5410"/>
                    </a:lnTo>
                    <a:lnTo>
                      <a:pt x="2028" y="5372"/>
                    </a:lnTo>
                    <a:lnTo>
                      <a:pt x="1952" y="5353"/>
                    </a:lnTo>
                    <a:lnTo>
                      <a:pt x="1838" y="5343"/>
                    </a:lnTo>
                    <a:lnTo>
                      <a:pt x="1724" y="5305"/>
                    </a:lnTo>
                    <a:lnTo>
                      <a:pt x="1609" y="5305"/>
                    </a:lnTo>
                    <a:lnTo>
                      <a:pt x="1466" y="5324"/>
                    </a:lnTo>
                    <a:lnTo>
                      <a:pt x="1371" y="5324"/>
                    </a:lnTo>
                    <a:lnTo>
                      <a:pt x="1285" y="5343"/>
                    </a:lnTo>
                    <a:lnTo>
                      <a:pt x="1219" y="5372"/>
                    </a:lnTo>
                    <a:lnTo>
                      <a:pt x="981" y="5610"/>
                    </a:lnTo>
                    <a:lnTo>
                      <a:pt x="609" y="5772"/>
                    </a:lnTo>
                    <a:lnTo>
                      <a:pt x="505" y="5829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9" name="Freeform 12">
                <a:extLst>
                  <a:ext uri="{FF2B5EF4-FFF2-40B4-BE49-F238E27FC236}">
                    <a16:creationId xmlns:a16="http://schemas.microsoft.com/office/drawing/2014/main" id="{4DC4063F-0D95-D944-968F-BFD334B7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7263" y="6042025"/>
                <a:ext cx="3635375" cy="1622425"/>
              </a:xfrm>
              <a:custGeom>
                <a:avLst/>
                <a:gdLst>
                  <a:gd name="T0" fmla="*/ 109814 w 10097"/>
                  <a:gd name="T1" fmla="*/ 925917 h 4505"/>
                  <a:gd name="T2" fmla="*/ 164541 w 10097"/>
                  <a:gd name="T3" fmla="*/ 816074 h 4505"/>
                  <a:gd name="T4" fmla="*/ 387408 w 10097"/>
                  <a:gd name="T5" fmla="*/ 775019 h 4505"/>
                  <a:gd name="T6" fmla="*/ 463018 w 10097"/>
                  <a:gd name="T7" fmla="*/ 809232 h 4505"/>
                  <a:gd name="T8" fmla="*/ 459418 w 10097"/>
                  <a:gd name="T9" fmla="*/ 775019 h 4505"/>
                  <a:gd name="T10" fmla="*/ 277595 w 10097"/>
                  <a:gd name="T11" fmla="*/ 524722 h 4505"/>
                  <a:gd name="T12" fmla="*/ 236550 w 10097"/>
                  <a:gd name="T13" fmla="*/ 424964 h 4505"/>
                  <a:gd name="T14" fmla="*/ 164541 w 10097"/>
                  <a:gd name="T15" fmla="*/ 342852 h 4505"/>
                  <a:gd name="T16" fmla="*/ 147618 w 10097"/>
                  <a:gd name="T17" fmla="*/ 284510 h 4505"/>
                  <a:gd name="T18" fmla="*/ 174982 w 10097"/>
                  <a:gd name="T19" fmla="*/ 185111 h 4505"/>
                  <a:gd name="T20" fmla="*/ 3600 w 10097"/>
                  <a:gd name="T21" fmla="*/ 92556 h 4505"/>
                  <a:gd name="T22" fmla="*/ 30964 w 10097"/>
                  <a:gd name="T23" fmla="*/ 27371 h 4505"/>
                  <a:gd name="T24" fmla="*/ 37805 w 10097"/>
                  <a:gd name="T25" fmla="*/ 3241 h 4505"/>
                  <a:gd name="T26" fmla="*/ 137177 w 10097"/>
                  <a:gd name="T27" fmla="*/ 44297 h 4505"/>
                  <a:gd name="T28" fmla="*/ 411532 w 10097"/>
                  <a:gd name="T29" fmla="*/ 130010 h 4505"/>
                  <a:gd name="T30" fmla="*/ 627559 w 10097"/>
                  <a:gd name="T31" fmla="*/ 229769 h 4505"/>
                  <a:gd name="T32" fmla="*/ 905153 w 10097"/>
                  <a:gd name="T33" fmla="*/ 147297 h 4505"/>
                  <a:gd name="T34" fmla="*/ 1049171 w 10097"/>
                  <a:gd name="T35" fmla="*/ 123167 h 4505"/>
                  <a:gd name="T36" fmla="*/ 1430099 w 10097"/>
                  <a:gd name="T37" fmla="*/ 198797 h 4505"/>
                  <a:gd name="T38" fmla="*/ 1690412 w 10097"/>
                  <a:gd name="T39" fmla="*/ 390751 h 4505"/>
                  <a:gd name="T40" fmla="*/ 1807066 w 10097"/>
                  <a:gd name="T41" fmla="*/ 455936 h 4505"/>
                  <a:gd name="T42" fmla="*/ 1999330 w 10097"/>
                  <a:gd name="T43" fmla="*/ 311880 h 4505"/>
                  <a:gd name="T44" fmla="*/ 2047216 w 10097"/>
                  <a:gd name="T45" fmla="*/ 253538 h 4505"/>
                  <a:gd name="T46" fmla="*/ 2342093 w 10097"/>
                  <a:gd name="T47" fmla="*/ 188353 h 4505"/>
                  <a:gd name="T48" fmla="*/ 2548039 w 10097"/>
                  <a:gd name="T49" fmla="*/ 288111 h 4505"/>
                  <a:gd name="T50" fmla="*/ 2739943 w 10097"/>
                  <a:gd name="T51" fmla="*/ 243454 h 4505"/>
                  <a:gd name="T52" fmla="*/ 3096388 w 10097"/>
                  <a:gd name="T53" fmla="*/ 243454 h 4505"/>
                  <a:gd name="T54" fmla="*/ 3319255 w 10097"/>
                  <a:gd name="T55" fmla="*/ 236611 h 4505"/>
                  <a:gd name="T56" fmla="*/ 3480556 w 10097"/>
                  <a:gd name="T57" fmla="*/ 572621 h 4505"/>
                  <a:gd name="T58" fmla="*/ 3463273 w 10097"/>
                  <a:gd name="T59" fmla="*/ 651491 h 4505"/>
                  <a:gd name="T60" fmla="*/ 3511519 w 10097"/>
                  <a:gd name="T61" fmla="*/ 878018 h 4505"/>
                  <a:gd name="T62" fmla="*/ 3635015 w 10097"/>
                  <a:gd name="T63" fmla="*/ 1049444 h 4505"/>
                  <a:gd name="T64" fmla="*/ 3432670 w 10097"/>
                  <a:gd name="T65" fmla="*/ 1148843 h 4505"/>
                  <a:gd name="T66" fmla="*/ 3329697 w 10097"/>
                  <a:gd name="T67" fmla="*/ 1138399 h 4505"/>
                  <a:gd name="T68" fmla="*/ 3261288 w 10097"/>
                  <a:gd name="T69" fmla="*/ 1145241 h 4505"/>
                  <a:gd name="T70" fmla="*/ 3196120 w 10097"/>
                  <a:gd name="T71" fmla="*/ 1286055 h 4505"/>
                  <a:gd name="T72" fmla="*/ 3127351 w 10097"/>
                  <a:gd name="T73" fmla="*/ 1371768 h 4505"/>
                  <a:gd name="T74" fmla="*/ 3045261 w 10097"/>
                  <a:gd name="T75" fmla="*/ 1389055 h 4505"/>
                  <a:gd name="T76" fmla="*/ 2997015 w 10097"/>
                  <a:gd name="T77" fmla="*/ 1447398 h 4505"/>
                  <a:gd name="T78" fmla="*/ 2938688 w 10097"/>
                  <a:gd name="T79" fmla="*/ 1488453 h 4505"/>
                  <a:gd name="T80" fmla="*/ 2856598 w 10097"/>
                  <a:gd name="T81" fmla="*/ 1533111 h 4505"/>
                  <a:gd name="T82" fmla="*/ 2805111 w 10097"/>
                  <a:gd name="T83" fmla="*/ 1622065 h 4505"/>
                  <a:gd name="T84" fmla="*/ 2695297 w 10097"/>
                  <a:gd name="T85" fmla="*/ 1546796 h 4505"/>
                  <a:gd name="T86" fmla="*/ 2620048 w 10097"/>
                  <a:gd name="T87" fmla="*/ 1512583 h 4505"/>
                  <a:gd name="T88" fmla="*/ 2540838 w 10097"/>
                  <a:gd name="T89" fmla="*/ 1498537 h 4505"/>
                  <a:gd name="T90" fmla="*/ 2211757 w 10097"/>
                  <a:gd name="T91" fmla="*/ 1484852 h 4505"/>
                  <a:gd name="T92" fmla="*/ 2057658 w 10097"/>
                  <a:gd name="T93" fmla="*/ 1395898 h 4505"/>
                  <a:gd name="T94" fmla="*/ 1848471 w 10097"/>
                  <a:gd name="T95" fmla="*/ 1337555 h 4505"/>
                  <a:gd name="T96" fmla="*/ 1591039 w 10097"/>
                  <a:gd name="T97" fmla="*/ 1323870 h 4505"/>
                  <a:gd name="T98" fmla="*/ 1347649 w 10097"/>
                  <a:gd name="T99" fmla="*/ 1265528 h 4505"/>
                  <a:gd name="T100" fmla="*/ 1241435 w 10097"/>
                  <a:gd name="T101" fmla="*/ 1227713 h 4505"/>
                  <a:gd name="T102" fmla="*/ 877790 w 10097"/>
                  <a:gd name="T103" fmla="*/ 1251842 h 4505"/>
                  <a:gd name="T104" fmla="*/ 288036 w 10097"/>
                  <a:gd name="T105" fmla="*/ 1128315 h 4505"/>
                  <a:gd name="T106" fmla="*/ 144018 w 10097"/>
                  <a:gd name="T107" fmla="*/ 1059528 h 4505"/>
                  <a:gd name="T108" fmla="*/ 65168 w 10097"/>
                  <a:gd name="T109" fmla="*/ 1042602 h 450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097" h="4505">
                    <a:moveTo>
                      <a:pt x="152" y="2876"/>
                    </a:moveTo>
                    <a:lnTo>
                      <a:pt x="152" y="2876"/>
                    </a:lnTo>
                    <a:lnTo>
                      <a:pt x="171" y="2828"/>
                    </a:lnTo>
                    <a:lnTo>
                      <a:pt x="305" y="2571"/>
                    </a:lnTo>
                    <a:lnTo>
                      <a:pt x="343" y="2485"/>
                    </a:lnTo>
                    <a:lnTo>
                      <a:pt x="352" y="2409"/>
                    </a:lnTo>
                    <a:lnTo>
                      <a:pt x="372" y="2304"/>
                    </a:lnTo>
                    <a:lnTo>
                      <a:pt x="457" y="2266"/>
                    </a:lnTo>
                    <a:lnTo>
                      <a:pt x="819" y="2209"/>
                    </a:lnTo>
                    <a:lnTo>
                      <a:pt x="991" y="2133"/>
                    </a:lnTo>
                    <a:lnTo>
                      <a:pt x="1029" y="2133"/>
                    </a:lnTo>
                    <a:lnTo>
                      <a:pt x="1076" y="2152"/>
                    </a:lnTo>
                    <a:lnTo>
                      <a:pt x="1219" y="2257"/>
                    </a:lnTo>
                    <a:lnTo>
                      <a:pt x="1257" y="2266"/>
                    </a:lnTo>
                    <a:lnTo>
                      <a:pt x="1267" y="2257"/>
                    </a:lnTo>
                    <a:lnTo>
                      <a:pt x="1286" y="2247"/>
                    </a:lnTo>
                    <a:lnTo>
                      <a:pt x="1286" y="2228"/>
                    </a:lnTo>
                    <a:lnTo>
                      <a:pt x="1295" y="2219"/>
                    </a:lnTo>
                    <a:lnTo>
                      <a:pt x="1295" y="2200"/>
                    </a:lnTo>
                    <a:lnTo>
                      <a:pt x="1276" y="2152"/>
                    </a:lnTo>
                    <a:lnTo>
                      <a:pt x="1029" y="1809"/>
                    </a:lnTo>
                    <a:lnTo>
                      <a:pt x="838" y="1609"/>
                    </a:lnTo>
                    <a:lnTo>
                      <a:pt x="800" y="1552"/>
                    </a:lnTo>
                    <a:lnTo>
                      <a:pt x="771" y="1457"/>
                    </a:lnTo>
                    <a:lnTo>
                      <a:pt x="762" y="1380"/>
                    </a:lnTo>
                    <a:lnTo>
                      <a:pt x="743" y="1295"/>
                    </a:lnTo>
                    <a:lnTo>
                      <a:pt x="705" y="1237"/>
                    </a:lnTo>
                    <a:lnTo>
                      <a:pt x="657" y="1180"/>
                    </a:lnTo>
                    <a:lnTo>
                      <a:pt x="619" y="1142"/>
                    </a:lnTo>
                    <a:lnTo>
                      <a:pt x="533" y="1066"/>
                    </a:lnTo>
                    <a:lnTo>
                      <a:pt x="495" y="999"/>
                    </a:lnTo>
                    <a:lnTo>
                      <a:pt x="457" y="952"/>
                    </a:lnTo>
                    <a:lnTo>
                      <a:pt x="429" y="895"/>
                    </a:lnTo>
                    <a:lnTo>
                      <a:pt x="419" y="838"/>
                    </a:lnTo>
                    <a:lnTo>
                      <a:pt x="410" y="809"/>
                    </a:lnTo>
                    <a:lnTo>
                      <a:pt x="410" y="790"/>
                    </a:lnTo>
                    <a:lnTo>
                      <a:pt x="419" y="742"/>
                    </a:lnTo>
                    <a:lnTo>
                      <a:pt x="429" y="704"/>
                    </a:lnTo>
                    <a:lnTo>
                      <a:pt x="476" y="571"/>
                    </a:lnTo>
                    <a:lnTo>
                      <a:pt x="486" y="514"/>
                    </a:lnTo>
                    <a:lnTo>
                      <a:pt x="448" y="466"/>
                    </a:lnTo>
                    <a:lnTo>
                      <a:pt x="95" y="352"/>
                    </a:lnTo>
                    <a:lnTo>
                      <a:pt x="48" y="304"/>
                    </a:lnTo>
                    <a:lnTo>
                      <a:pt x="10" y="257"/>
                    </a:lnTo>
                    <a:lnTo>
                      <a:pt x="0" y="142"/>
                    </a:lnTo>
                    <a:lnTo>
                      <a:pt x="57" y="104"/>
                    </a:lnTo>
                    <a:lnTo>
                      <a:pt x="67" y="95"/>
                    </a:lnTo>
                    <a:lnTo>
                      <a:pt x="86" y="76"/>
                    </a:lnTo>
                    <a:lnTo>
                      <a:pt x="86" y="57"/>
                    </a:lnTo>
                    <a:lnTo>
                      <a:pt x="86" y="38"/>
                    </a:lnTo>
                    <a:lnTo>
                      <a:pt x="95" y="18"/>
                    </a:lnTo>
                    <a:lnTo>
                      <a:pt x="105" y="9"/>
                    </a:lnTo>
                    <a:lnTo>
                      <a:pt x="124" y="0"/>
                    </a:lnTo>
                    <a:lnTo>
                      <a:pt x="162" y="0"/>
                    </a:lnTo>
                    <a:lnTo>
                      <a:pt x="219" y="18"/>
                    </a:lnTo>
                    <a:lnTo>
                      <a:pt x="381" y="123"/>
                    </a:lnTo>
                    <a:lnTo>
                      <a:pt x="562" y="219"/>
                    </a:lnTo>
                    <a:lnTo>
                      <a:pt x="819" y="285"/>
                    </a:lnTo>
                    <a:lnTo>
                      <a:pt x="952" y="295"/>
                    </a:lnTo>
                    <a:lnTo>
                      <a:pt x="1143" y="361"/>
                    </a:lnTo>
                    <a:lnTo>
                      <a:pt x="1476" y="571"/>
                    </a:lnTo>
                    <a:lnTo>
                      <a:pt x="1543" y="609"/>
                    </a:lnTo>
                    <a:lnTo>
                      <a:pt x="1619" y="628"/>
                    </a:lnTo>
                    <a:lnTo>
                      <a:pt x="1743" y="638"/>
                    </a:lnTo>
                    <a:lnTo>
                      <a:pt x="2048" y="618"/>
                    </a:lnTo>
                    <a:lnTo>
                      <a:pt x="2200" y="590"/>
                    </a:lnTo>
                    <a:lnTo>
                      <a:pt x="2419" y="485"/>
                    </a:lnTo>
                    <a:lnTo>
                      <a:pt x="2514" y="409"/>
                    </a:lnTo>
                    <a:lnTo>
                      <a:pt x="2619" y="314"/>
                    </a:lnTo>
                    <a:lnTo>
                      <a:pt x="2676" y="295"/>
                    </a:lnTo>
                    <a:lnTo>
                      <a:pt x="2752" y="295"/>
                    </a:lnTo>
                    <a:lnTo>
                      <a:pt x="2914" y="342"/>
                    </a:lnTo>
                    <a:lnTo>
                      <a:pt x="3295" y="437"/>
                    </a:lnTo>
                    <a:lnTo>
                      <a:pt x="3381" y="447"/>
                    </a:lnTo>
                    <a:lnTo>
                      <a:pt x="3791" y="533"/>
                    </a:lnTo>
                    <a:lnTo>
                      <a:pt x="3972" y="552"/>
                    </a:lnTo>
                    <a:lnTo>
                      <a:pt x="4076" y="580"/>
                    </a:lnTo>
                    <a:lnTo>
                      <a:pt x="4219" y="657"/>
                    </a:lnTo>
                    <a:lnTo>
                      <a:pt x="4572" y="923"/>
                    </a:lnTo>
                    <a:lnTo>
                      <a:pt x="4695" y="1085"/>
                    </a:lnTo>
                    <a:lnTo>
                      <a:pt x="4848" y="1219"/>
                    </a:lnTo>
                    <a:lnTo>
                      <a:pt x="4905" y="1257"/>
                    </a:lnTo>
                    <a:lnTo>
                      <a:pt x="4943" y="1276"/>
                    </a:lnTo>
                    <a:lnTo>
                      <a:pt x="5019" y="1266"/>
                    </a:lnTo>
                    <a:lnTo>
                      <a:pt x="5086" y="1247"/>
                    </a:lnTo>
                    <a:lnTo>
                      <a:pt x="5343" y="1047"/>
                    </a:lnTo>
                    <a:lnTo>
                      <a:pt x="5495" y="971"/>
                    </a:lnTo>
                    <a:lnTo>
                      <a:pt x="5553" y="866"/>
                    </a:lnTo>
                    <a:lnTo>
                      <a:pt x="5572" y="828"/>
                    </a:lnTo>
                    <a:lnTo>
                      <a:pt x="5591" y="800"/>
                    </a:lnTo>
                    <a:lnTo>
                      <a:pt x="5629" y="752"/>
                    </a:lnTo>
                    <a:lnTo>
                      <a:pt x="5686" y="704"/>
                    </a:lnTo>
                    <a:lnTo>
                      <a:pt x="6134" y="495"/>
                    </a:lnTo>
                    <a:lnTo>
                      <a:pt x="6257" y="466"/>
                    </a:lnTo>
                    <a:lnTo>
                      <a:pt x="6400" y="476"/>
                    </a:lnTo>
                    <a:lnTo>
                      <a:pt x="6505" y="523"/>
                    </a:lnTo>
                    <a:lnTo>
                      <a:pt x="6667" y="638"/>
                    </a:lnTo>
                    <a:lnTo>
                      <a:pt x="6962" y="733"/>
                    </a:lnTo>
                    <a:lnTo>
                      <a:pt x="7029" y="761"/>
                    </a:lnTo>
                    <a:lnTo>
                      <a:pt x="7077" y="800"/>
                    </a:lnTo>
                    <a:lnTo>
                      <a:pt x="7086" y="809"/>
                    </a:lnTo>
                    <a:lnTo>
                      <a:pt x="7115" y="818"/>
                    </a:lnTo>
                    <a:lnTo>
                      <a:pt x="7191" y="818"/>
                    </a:lnTo>
                    <a:lnTo>
                      <a:pt x="7610" y="676"/>
                    </a:lnTo>
                    <a:lnTo>
                      <a:pt x="7714" y="685"/>
                    </a:lnTo>
                    <a:lnTo>
                      <a:pt x="7981" y="666"/>
                    </a:lnTo>
                    <a:lnTo>
                      <a:pt x="8095" y="714"/>
                    </a:lnTo>
                    <a:lnTo>
                      <a:pt x="8600" y="676"/>
                    </a:lnTo>
                    <a:lnTo>
                      <a:pt x="9048" y="562"/>
                    </a:lnTo>
                    <a:lnTo>
                      <a:pt x="9115" y="571"/>
                    </a:lnTo>
                    <a:lnTo>
                      <a:pt x="9153" y="600"/>
                    </a:lnTo>
                    <a:lnTo>
                      <a:pt x="9219" y="657"/>
                    </a:lnTo>
                    <a:lnTo>
                      <a:pt x="9372" y="847"/>
                    </a:lnTo>
                    <a:lnTo>
                      <a:pt x="9696" y="1342"/>
                    </a:lnTo>
                    <a:lnTo>
                      <a:pt x="9686" y="1523"/>
                    </a:lnTo>
                    <a:lnTo>
                      <a:pt x="9667" y="1590"/>
                    </a:lnTo>
                    <a:lnTo>
                      <a:pt x="9639" y="1647"/>
                    </a:lnTo>
                    <a:lnTo>
                      <a:pt x="9619" y="1714"/>
                    </a:lnTo>
                    <a:lnTo>
                      <a:pt x="9610" y="1752"/>
                    </a:lnTo>
                    <a:lnTo>
                      <a:pt x="9619" y="1809"/>
                    </a:lnTo>
                    <a:lnTo>
                      <a:pt x="9639" y="1885"/>
                    </a:lnTo>
                    <a:lnTo>
                      <a:pt x="9696" y="2028"/>
                    </a:lnTo>
                    <a:lnTo>
                      <a:pt x="9743" y="2238"/>
                    </a:lnTo>
                    <a:lnTo>
                      <a:pt x="9753" y="2438"/>
                    </a:lnTo>
                    <a:lnTo>
                      <a:pt x="9810" y="2581"/>
                    </a:lnTo>
                    <a:lnTo>
                      <a:pt x="10058" y="2866"/>
                    </a:lnTo>
                    <a:lnTo>
                      <a:pt x="10096" y="2914"/>
                    </a:lnTo>
                    <a:lnTo>
                      <a:pt x="10010" y="2904"/>
                    </a:lnTo>
                    <a:lnTo>
                      <a:pt x="9915" y="2895"/>
                    </a:lnTo>
                    <a:lnTo>
                      <a:pt x="9686" y="2971"/>
                    </a:lnTo>
                    <a:lnTo>
                      <a:pt x="9534" y="3190"/>
                    </a:lnTo>
                    <a:lnTo>
                      <a:pt x="9448" y="3076"/>
                    </a:lnTo>
                    <a:lnTo>
                      <a:pt x="9391" y="3066"/>
                    </a:lnTo>
                    <a:lnTo>
                      <a:pt x="9334" y="3104"/>
                    </a:lnTo>
                    <a:lnTo>
                      <a:pt x="9248" y="3161"/>
                    </a:lnTo>
                    <a:lnTo>
                      <a:pt x="9229" y="3161"/>
                    </a:lnTo>
                    <a:lnTo>
                      <a:pt x="9162" y="3171"/>
                    </a:lnTo>
                    <a:lnTo>
                      <a:pt x="9105" y="3161"/>
                    </a:lnTo>
                    <a:lnTo>
                      <a:pt x="9058" y="3180"/>
                    </a:lnTo>
                    <a:lnTo>
                      <a:pt x="8981" y="3285"/>
                    </a:lnTo>
                    <a:lnTo>
                      <a:pt x="8934" y="3381"/>
                    </a:lnTo>
                    <a:lnTo>
                      <a:pt x="8905" y="3476"/>
                    </a:lnTo>
                    <a:lnTo>
                      <a:pt x="8877" y="3571"/>
                    </a:lnTo>
                    <a:lnTo>
                      <a:pt x="8829" y="3666"/>
                    </a:lnTo>
                    <a:lnTo>
                      <a:pt x="8800" y="3742"/>
                    </a:lnTo>
                    <a:lnTo>
                      <a:pt x="8781" y="3762"/>
                    </a:lnTo>
                    <a:lnTo>
                      <a:pt x="8686" y="3809"/>
                    </a:lnTo>
                    <a:lnTo>
                      <a:pt x="8581" y="3819"/>
                    </a:lnTo>
                    <a:lnTo>
                      <a:pt x="8543" y="3800"/>
                    </a:lnTo>
                    <a:lnTo>
                      <a:pt x="8476" y="3828"/>
                    </a:lnTo>
                    <a:lnTo>
                      <a:pt x="8458" y="3857"/>
                    </a:lnTo>
                    <a:lnTo>
                      <a:pt x="8429" y="3895"/>
                    </a:lnTo>
                    <a:lnTo>
                      <a:pt x="8381" y="3952"/>
                    </a:lnTo>
                    <a:lnTo>
                      <a:pt x="8353" y="4028"/>
                    </a:lnTo>
                    <a:lnTo>
                      <a:pt x="8324" y="4019"/>
                    </a:lnTo>
                    <a:lnTo>
                      <a:pt x="8305" y="4019"/>
                    </a:lnTo>
                    <a:lnTo>
                      <a:pt x="8286" y="4019"/>
                    </a:lnTo>
                    <a:lnTo>
                      <a:pt x="8200" y="4104"/>
                    </a:lnTo>
                    <a:lnTo>
                      <a:pt x="8162" y="4133"/>
                    </a:lnTo>
                    <a:lnTo>
                      <a:pt x="8115" y="4143"/>
                    </a:lnTo>
                    <a:lnTo>
                      <a:pt x="8029" y="4152"/>
                    </a:lnTo>
                    <a:lnTo>
                      <a:pt x="7991" y="4171"/>
                    </a:lnTo>
                    <a:lnTo>
                      <a:pt x="7934" y="4257"/>
                    </a:lnTo>
                    <a:lnTo>
                      <a:pt x="7896" y="4371"/>
                    </a:lnTo>
                    <a:lnTo>
                      <a:pt x="7877" y="4419"/>
                    </a:lnTo>
                    <a:lnTo>
                      <a:pt x="7857" y="4466"/>
                    </a:lnTo>
                    <a:lnTo>
                      <a:pt x="7791" y="4504"/>
                    </a:lnTo>
                    <a:lnTo>
                      <a:pt x="7734" y="4447"/>
                    </a:lnTo>
                    <a:lnTo>
                      <a:pt x="7686" y="4342"/>
                    </a:lnTo>
                    <a:lnTo>
                      <a:pt x="7629" y="4266"/>
                    </a:lnTo>
                    <a:lnTo>
                      <a:pt x="7486" y="4295"/>
                    </a:lnTo>
                    <a:lnTo>
                      <a:pt x="7419" y="4285"/>
                    </a:lnTo>
                    <a:lnTo>
                      <a:pt x="7362" y="4266"/>
                    </a:lnTo>
                    <a:lnTo>
                      <a:pt x="7295" y="4228"/>
                    </a:lnTo>
                    <a:lnTo>
                      <a:pt x="7277" y="4200"/>
                    </a:lnTo>
                    <a:lnTo>
                      <a:pt x="7257" y="4171"/>
                    </a:lnTo>
                    <a:lnTo>
                      <a:pt x="7238" y="4143"/>
                    </a:lnTo>
                    <a:lnTo>
                      <a:pt x="7200" y="4133"/>
                    </a:lnTo>
                    <a:lnTo>
                      <a:pt x="7057" y="4161"/>
                    </a:lnTo>
                    <a:lnTo>
                      <a:pt x="6572" y="4152"/>
                    </a:lnTo>
                    <a:lnTo>
                      <a:pt x="6191" y="4133"/>
                    </a:lnTo>
                    <a:lnTo>
                      <a:pt x="6181" y="4133"/>
                    </a:lnTo>
                    <a:lnTo>
                      <a:pt x="6143" y="4123"/>
                    </a:lnTo>
                    <a:lnTo>
                      <a:pt x="5915" y="3923"/>
                    </a:lnTo>
                    <a:lnTo>
                      <a:pt x="5848" y="3895"/>
                    </a:lnTo>
                    <a:lnTo>
                      <a:pt x="5781" y="3876"/>
                    </a:lnTo>
                    <a:lnTo>
                      <a:pt x="5715" y="3876"/>
                    </a:lnTo>
                    <a:lnTo>
                      <a:pt x="5638" y="3885"/>
                    </a:lnTo>
                    <a:lnTo>
                      <a:pt x="5572" y="3895"/>
                    </a:lnTo>
                    <a:lnTo>
                      <a:pt x="5505" y="3885"/>
                    </a:lnTo>
                    <a:lnTo>
                      <a:pt x="5134" y="3714"/>
                    </a:lnTo>
                    <a:lnTo>
                      <a:pt x="5010" y="3695"/>
                    </a:lnTo>
                    <a:lnTo>
                      <a:pt x="4743" y="3733"/>
                    </a:lnTo>
                    <a:lnTo>
                      <a:pt x="4686" y="3733"/>
                    </a:lnTo>
                    <a:lnTo>
                      <a:pt x="4419" y="3676"/>
                    </a:lnTo>
                    <a:lnTo>
                      <a:pt x="4362" y="3666"/>
                    </a:lnTo>
                    <a:lnTo>
                      <a:pt x="4296" y="3676"/>
                    </a:lnTo>
                    <a:lnTo>
                      <a:pt x="4229" y="3676"/>
                    </a:lnTo>
                    <a:lnTo>
                      <a:pt x="3743" y="3514"/>
                    </a:lnTo>
                    <a:lnTo>
                      <a:pt x="3562" y="3504"/>
                    </a:lnTo>
                    <a:lnTo>
                      <a:pt x="3534" y="3485"/>
                    </a:lnTo>
                    <a:lnTo>
                      <a:pt x="3476" y="3419"/>
                    </a:lnTo>
                    <a:lnTo>
                      <a:pt x="3448" y="3409"/>
                    </a:lnTo>
                    <a:lnTo>
                      <a:pt x="3200" y="3428"/>
                    </a:lnTo>
                    <a:lnTo>
                      <a:pt x="3019" y="3390"/>
                    </a:lnTo>
                    <a:lnTo>
                      <a:pt x="2600" y="3485"/>
                    </a:lnTo>
                    <a:lnTo>
                      <a:pt x="2438" y="3476"/>
                    </a:lnTo>
                    <a:lnTo>
                      <a:pt x="2353" y="3438"/>
                    </a:lnTo>
                    <a:lnTo>
                      <a:pt x="2095" y="3276"/>
                    </a:lnTo>
                    <a:lnTo>
                      <a:pt x="1762" y="3200"/>
                    </a:lnTo>
                    <a:lnTo>
                      <a:pt x="800" y="3133"/>
                    </a:lnTo>
                    <a:lnTo>
                      <a:pt x="572" y="2980"/>
                    </a:lnTo>
                    <a:lnTo>
                      <a:pt x="467" y="2952"/>
                    </a:lnTo>
                    <a:lnTo>
                      <a:pt x="429" y="2933"/>
                    </a:lnTo>
                    <a:lnTo>
                      <a:pt x="400" y="2942"/>
                    </a:lnTo>
                    <a:lnTo>
                      <a:pt x="333" y="2962"/>
                    </a:lnTo>
                    <a:lnTo>
                      <a:pt x="295" y="2971"/>
                    </a:lnTo>
                    <a:lnTo>
                      <a:pt x="257" y="2952"/>
                    </a:lnTo>
                    <a:lnTo>
                      <a:pt x="181" y="2895"/>
                    </a:lnTo>
                    <a:lnTo>
                      <a:pt x="152" y="2876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40" name="Freeform 13">
                <a:extLst>
                  <a:ext uri="{FF2B5EF4-FFF2-40B4-BE49-F238E27FC236}">
                    <a16:creationId xmlns:a16="http://schemas.microsoft.com/office/drawing/2014/main" id="{414C048B-44C5-7A42-9B03-71041E8CE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4100" y="4546600"/>
                <a:ext cx="3798888" cy="2613025"/>
              </a:xfrm>
              <a:custGeom>
                <a:avLst/>
                <a:gdLst>
                  <a:gd name="T0" fmla="*/ 3541525 w 10554"/>
                  <a:gd name="T1" fmla="*/ 2177401 h 7258"/>
                  <a:gd name="T2" fmla="*/ 3534326 w 10554"/>
                  <a:gd name="T3" fmla="*/ 2300888 h 7258"/>
                  <a:gd name="T4" fmla="*/ 3606676 w 10554"/>
                  <a:gd name="T5" fmla="*/ 2492778 h 7258"/>
                  <a:gd name="T6" fmla="*/ 3500131 w 10554"/>
                  <a:gd name="T7" fmla="*/ 2438055 h 7258"/>
                  <a:gd name="T8" fmla="*/ 3219012 w 10554"/>
                  <a:gd name="T9" fmla="*/ 2420774 h 7258"/>
                  <a:gd name="T10" fmla="*/ 3040838 w 10554"/>
                  <a:gd name="T11" fmla="*/ 2451736 h 7258"/>
                  <a:gd name="T12" fmla="*/ 2975688 w 10554"/>
                  <a:gd name="T13" fmla="*/ 2482338 h 7258"/>
                  <a:gd name="T14" fmla="*/ 2876342 w 10554"/>
                  <a:gd name="T15" fmla="*/ 2540661 h 7258"/>
                  <a:gd name="T16" fmla="*/ 2790674 w 10554"/>
                  <a:gd name="T17" fmla="*/ 2612665 h 7258"/>
                  <a:gd name="T18" fmla="*/ 2598462 w 10554"/>
                  <a:gd name="T19" fmla="*/ 2551102 h 7258"/>
                  <a:gd name="T20" fmla="*/ 2252553 w 10554"/>
                  <a:gd name="T21" fmla="*/ 2526980 h 7258"/>
                  <a:gd name="T22" fmla="*/ 2101735 w 10554"/>
                  <a:gd name="T23" fmla="*/ 2173801 h 7258"/>
                  <a:gd name="T24" fmla="*/ 2111813 w 10554"/>
                  <a:gd name="T25" fmla="*/ 2067595 h 7258"/>
                  <a:gd name="T26" fmla="*/ 1926800 w 10554"/>
                  <a:gd name="T27" fmla="*/ 1711175 h 7258"/>
                  <a:gd name="T28" fmla="*/ 1504941 w 10554"/>
                  <a:gd name="T29" fmla="*/ 1734936 h 7258"/>
                  <a:gd name="T30" fmla="*/ 1182788 w 10554"/>
                  <a:gd name="T31" fmla="*/ 1786419 h 7258"/>
                  <a:gd name="T32" fmla="*/ 973659 w 10554"/>
                  <a:gd name="T33" fmla="*/ 1683453 h 7258"/>
                  <a:gd name="T34" fmla="*/ 658344 w 10554"/>
                  <a:gd name="T35" fmla="*/ 1765898 h 7258"/>
                  <a:gd name="T36" fmla="*/ 555399 w 10554"/>
                  <a:gd name="T37" fmla="*/ 1872104 h 7258"/>
                  <a:gd name="T38" fmla="*/ 377225 w 10554"/>
                  <a:gd name="T39" fmla="*/ 1934027 h 7258"/>
                  <a:gd name="T40" fmla="*/ 462893 w 10554"/>
                  <a:gd name="T41" fmla="*/ 1631971 h 7258"/>
                  <a:gd name="T42" fmla="*/ 548560 w 10554"/>
                  <a:gd name="T43" fmla="*/ 1464201 h 7258"/>
                  <a:gd name="T44" fmla="*/ 435537 w 10554"/>
                  <a:gd name="T45" fmla="*/ 1309753 h 7258"/>
                  <a:gd name="T46" fmla="*/ 359948 w 10554"/>
                  <a:gd name="T47" fmla="*/ 1148824 h 7258"/>
                  <a:gd name="T48" fmla="*/ 233246 w 10554"/>
                  <a:gd name="T49" fmla="*/ 1172585 h 7258"/>
                  <a:gd name="T50" fmla="*/ 96106 w 10554"/>
                  <a:gd name="T51" fmla="*/ 1127943 h 7258"/>
                  <a:gd name="T52" fmla="*/ 13678 w 10554"/>
                  <a:gd name="T53" fmla="*/ 767923 h 7258"/>
                  <a:gd name="T54" fmla="*/ 199051 w 10554"/>
                  <a:gd name="T55" fmla="*/ 744161 h 7258"/>
                  <a:gd name="T56" fmla="*/ 250164 w 10554"/>
                  <a:gd name="T57" fmla="*/ 644796 h 7258"/>
                  <a:gd name="T58" fmla="*/ 185013 w 10554"/>
                  <a:gd name="T59" fmla="*/ 517709 h 7258"/>
                  <a:gd name="T60" fmla="*/ 171335 w 10554"/>
                  <a:gd name="T61" fmla="*/ 380541 h 7258"/>
                  <a:gd name="T62" fmla="*/ 397742 w 10554"/>
                  <a:gd name="T63" fmla="*/ 226093 h 7258"/>
                  <a:gd name="T64" fmla="*/ 548560 w 10554"/>
                  <a:gd name="T65" fmla="*/ 281176 h 7258"/>
                  <a:gd name="T66" fmla="*/ 719895 w 10554"/>
                  <a:gd name="T67" fmla="*/ 411503 h 7258"/>
                  <a:gd name="T68" fmla="*/ 894830 w 10554"/>
                  <a:gd name="T69" fmla="*/ 366860 h 7258"/>
                  <a:gd name="T70" fmla="*/ 1073004 w 10554"/>
                  <a:gd name="T71" fmla="*/ 445705 h 7258"/>
                  <a:gd name="T72" fmla="*/ 1299411 w 10554"/>
                  <a:gd name="T73" fmla="*/ 349579 h 7258"/>
                  <a:gd name="T74" fmla="*/ 1573691 w 10554"/>
                  <a:gd name="T75" fmla="*/ 198731 h 7258"/>
                  <a:gd name="T76" fmla="*/ 1895845 w 10554"/>
                  <a:gd name="T77" fmla="*/ 181810 h 7258"/>
                  <a:gd name="T78" fmla="*/ 2101735 w 10554"/>
                  <a:gd name="T79" fmla="*/ 168129 h 7258"/>
                  <a:gd name="T80" fmla="*/ 2238515 w 10554"/>
                  <a:gd name="T81" fmla="*/ 147608 h 7258"/>
                  <a:gd name="T82" fmla="*/ 2406610 w 10554"/>
                  <a:gd name="T83" fmla="*/ 65164 h 7258"/>
                  <a:gd name="T84" fmla="*/ 2639856 w 10554"/>
                  <a:gd name="T85" fmla="*/ 3240 h 7258"/>
                  <a:gd name="T86" fmla="*/ 3003044 w 10554"/>
                  <a:gd name="T87" fmla="*/ 178210 h 7258"/>
                  <a:gd name="T88" fmla="*/ 3116427 w 10554"/>
                  <a:gd name="T89" fmla="*/ 267495 h 7258"/>
                  <a:gd name="T90" fmla="*/ 3177978 w 10554"/>
                  <a:gd name="T91" fmla="*/ 294856 h 7258"/>
                  <a:gd name="T92" fmla="*/ 3232690 w 10554"/>
                  <a:gd name="T93" fmla="*/ 418343 h 7258"/>
                  <a:gd name="T94" fmla="*/ 3328796 w 10554"/>
                  <a:gd name="T95" fmla="*/ 421943 h 7258"/>
                  <a:gd name="T96" fmla="*/ 3325557 w 10554"/>
                  <a:gd name="T97" fmla="*/ 490347 h 7258"/>
                  <a:gd name="T98" fmla="*/ 3383508 w 10554"/>
                  <a:gd name="T99" fmla="*/ 521309 h 7258"/>
                  <a:gd name="T100" fmla="*/ 3613515 w 10554"/>
                  <a:gd name="T101" fmla="*/ 675397 h 7258"/>
                  <a:gd name="T102" fmla="*/ 3699182 w 10554"/>
                  <a:gd name="T103" fmla="*/ 672157 h 7258"/>
                  <a:gd name="T104" fmla="*/ 3719700 w 10554"/>
                  <a:gd name="T105" fmla="*/ 723640 h 7258"/>
                  <a:gd name="T106" fmla="*/ 3712861 w 10554"/>
                  <a:gd name="T107" fmla="*/ 918771 h 7258"/>
                  <a:gd name="T108" fmla="*/ 3650949 w 10554"/>
                  <a:gd name="T109" fmla="*/ 901850 h 7258"/>
                  <a:gd name="T110" fmla="*/ 3637271 w 10554"/>
                  <a:gd name="T111" fmla="*/ 1045858 h 7258"/>
                  <a:gd name="T112" fmla="*/ 3719700 w 10554"/>
                  <a:gd name="T113" fmla="*/ 1433240 h 7258"/>
                  <a:gd name="T114" fmla="*/ 3726539 w 10554"/>
                  <a:gd name="T115" fmla="*/ 1631971 h 7258"/>
                  <a:gd name="T116" fmla="*/ 3733378 w 10554"/>
                  <a:gd name="T117" fmla="*/ 1813781 h 7258"/>
                  <a:gd name="T118" fmla="*/ 3592998 w 10554"/>
                  <a:gd name="T119" fmla="*/ 2016112 h 7258"/>
                  <a:gd name="T120" fmla="*/ 3616754 w 10554"/>
                  <a:gd name="T121" fmla="*/ 2098556 h 72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54" h="7258">
                    <a:moveTo>
                      <a:pt x="10067" y="5934"/>
                    </a:moveTo>
                    <a:lnTo>
                      <a:pt x="9896" y="5981"/>
                    </a:lnTo>
                    <a:lnTo>
                      <a:pt x="9877" y="5991"/>
                    </a:lnTo>
                    <a:lnTo>
                      <a:pt x="9829" y="6038"/>
                    </a:lnTo>
                    <a:lnTo>
                      <a:pt x="9839" y="6048"/>
                    </a:lnTo>
                    <a:lnTo>
                      <a:pt x="9858" y="6057"/>
                    </a:lnTo>
                    <a:lnTo>
                      <a:pt x="9858" y="6105"/>
                    </a:lnTo>
                    <a:lnTo>
                      <a:pt x="9829" y="6286"/>
                    </a:lnTo>
                    <a:lnTo>
                      <a:pt x="9829" y="6305"/>
                    </a:lnTo>
                    <a:lnTo>
                      <a:pt x="9819" y="6391"/>
                    </a:lnTo>
                    <a:lnTo>
                      <a:pt x="9829" y="6495"/>
                    </a:lnTo>
                    <a:lnTo>
                      <a:pt x="9877" y="6638"/>
                    </a:lnTo>
                    <a:lnTo>
                      <a:pt x="9962" y="6696"/>
                    </a:lnTo>
                    <a:lnTo>
                      <a:pt x="10010" y="6791"/>
                    </a:lnTo>
                    <a:lnTo>
                      <a:pt x="10020" y="6924"/>
                    </a:lnTo>
                    <a:lnTo>
                      <a:pt x="9944" y="6829"/>
                    </a:lnTo>
                    <a:lnTo>
                      <a:pt x="9896" y="6800"/>
                    </a:lnTo>
                    <a:lnTo>
                      <a:pt x="9819" y="6781"/>
                    </a:lnTo>
                    <a:lnTo>
                      <a:pt x="9724" y="6772"/>
                    </a:lnTo>
                    <a:lnTo>
                      <a:pt x="9448" y="6629"/>
                    </a:lnTo>
                    <a:lnTo>
                      <a:pt x="9334" y="6610"/>
                    </a:lnTo>
                    <a:lnTo>
                      <a:pt x="9229" y="6619"/>
                    </a:lnTo>
                    <a:lnTo>
                      <a:pt x="9067" y="6676"/>
                    </a:lnTo>
                    <a:lnTo>
                      <a:pt x="8943" y="6724"/>
                    </a:lnTo>
                    <a:lnTo>
                      <a:pt x="8839" y="6734"/>
                    </a:lnTo>
                    <a:lnTo>
                      <a:pt x="8524" y="6686"/>
                    </a:lnTo>
                    <a:lnTo>
                      <a:pt x="8458" y="6648"/>
                    </a:lnTo>
                    <a:lnTo>
                      <a:pt x="8448" y="6734"/>
                    </a:lnTo>
                    <a:lnTo>
                      <a:pt x="8448" y="6810"/>
                    </a:lnTo>
                    <a:lnTo>
                      <a:pt x="8429" y="6867"/>
                    </a:lnTo>
                    <a:lnTo>
                      <a:pt x="8400" y="6876"/>
                    </a:lnTo>
                    <a:lnTo>
                      <a:pt x="8382" y="6895"/>
                    </a:lnTo>
                    <a:lnTo>
                      <a:pt x="8334" y="6914"/>
                    </a:lnTo>
                    <a:lnTo>
                      <a:pt x="8267" y="6895"/>
                    </a:lnTo>
                    <a:lnTo>
                      <a:pt x="8181" y="6895"/>
                    </a:lnTo>
                    <a:lnTo>
                      <a:pt x="8096" y="6914"/>
                    </a:lnTo>
                    <a:lnTo>
                      <a:pt x="8029" y="6962"/>
                    </a:lnTo>
                    <a:lnTo>
                      <a:pt x="7991" y="7048"/>
                    </a:lnTo>
                    <a:lnTo>
                      <a:pt x="7991" y="7057"/>
                    </a:lnTo>
                    <a:lnTo>
                      <a:pt x="7981" y="7115"/>
                    </a:lnTo>
                    <a:lnTo>
                      <a:pt x="7962" y="7153"/>
                    </a:lnTo>
                    <a:lnTo>
                      <a:pt x="7953" y="7172"/>
                    </a:lnTo>
                    <a:lnTo>
                      <a:pt x="7877" y="7238"/>
                    </a:lnTo>
                    <a:lnTo>
                      <a:pt x="7753" y="7257"/>
                    </a:lnTo>
                    <a:lnTo>
                      <a:pt x="7658" y="7200"/>
                    </a:lnTo>
                    <a:lnTo>
                      <a:pt x="7639" y="7181"/>
                    </a:lnTo>
                    <a:lnTo>
                      <a:pt x="7572" y="7115"/>
                    </a:lnTo>
                    <a:lnTo>
                      <a:pt x="7448" y="7076"/>
                    </a:lnTo>
                    <a:lnTo>
                      <a:pt x="7219" y="7086"/>
                    </a:lnTo>
                    <a:lnTo>
                      <a:pt x="6705" y="7115"/>
                    </a:lnTo>
                    <a:lnTo>
                      <a:pt x="6572" y="7095"/>
                    </a:lnTo>
                    <a:lnTo>
                      <a:pt x="6296" y="7067"/>
                    </a:lnTo>
                    <a:lnTo>
                      <a:pt x="6258" y="7019"/>
                    </a:lnTo>
                    <a:lnTo>
                      <a:pt x="6010" y="6734"/>
                    </a:lnTo>
                    <a:lnTo>
                      <a:pt x="5953" y="6591"/>
                    </a:lnTo>
                    <a:lnTo>
                      <a:pt x="5943" y="6391"/>
                    </a:lnTo>
                    <a:lnTo>
                      <a:pt x="5896" y="6181"/>
                    </a:lnTo>
                    <a:lnTo>
                      <a:pt x="5839" y="6038"/>
                    </a:lnTo>
                    <a:lnTo>
                      <a:pt x="5819" y="5962"/>
                    </a:lnTo>
                    <a:lnTo>
                      <a:pt x="5810" y="5905"/>
                    </a:lnTo>
                    <a:lnTo>
                      <a:pt x="5819" y="5867"/>
                    </a:lnTo>
                    <a:lnTo>
                      <a:pt x="5839" y="5800"/>
                    </a:lnTo>
                    <a:lnTo>
                      <a:pt x="5867" y="5743"/>
                    </a:lnTo>
                    <a:lnTo>
                      <a:pt x="5886" y="5676"/>
                    </a:lnTo>
                    <a:lnTo>
                      <a:pt x="5896" y="5495"/>
                    </a:lnTo>
                    <a:lnTo>
                      <a:pt x="5572" y="5000"/>
                    </a:lnTo>
                    <a:lnTo>
                      <a:pt x="5419" y="4810"/>
                    </a:lnTo>
                    <a:lnTo>
                      <a:pt x="5353" y="4753"/>
                    </a:lnTo>
                    <a:lnTo>
                      <a:pt x="5315" y="4724"/>
                    </a:lnTo>
                    <a:lnTo>
                      <a:pt x="5248" y="4715"/>
                    </a:lnTo>
                    <a:lnTo>
                      <a:pt x="4800" y="4829"/>
                    </a:lnTo>
                    <a:lnTo>
                      <a:pt x="4295" y="4867"/>
                    </a:lnTo>
                    <a:lnTo>
                      <a:pt x="4181" y="4819"/>
                    </a:lnTo>
                    <a:lnTo>
                      <a:pt x="3914" y="4838"/>
                    </a:lnTo>
                    <a:lnTo>
                      <a:pt x="3810" y="4829"/>
                    </a:lnTo>
                    <a:lnTo>
                      <a:pt x="3391" y="4971"/>
                    </a:lnTo>
                    <a:lnTo>
                      <a:pt x="3315" y="4971"/>
                    </a:lnTo>
                    <a:lnTo>
                      <a:pt x="3286" y="4962"/>
                    </a:lnTo>
                    <a:lnTo>
                      <a:pt x="3277" y="4953"/>
                    </a:lnTo>
                    <a:lnTo>
                      <a:pt x="3229" y="4914"/>
                    </a:lnTo>
                    <a:lnTo>
                      <a:pt x="3162" y="4886"/>
                    </a:lnTo>
                    <a:lnTo>
                      <a:pt x="2867" y="4791"/>
                    </a:lnTo>
                    <a:lnTo>
                      <a:pt x="2705" y="4676"/>
                    </a:lnTo>
                    <a:lnTo>
                      <a:pt x="2600" y="4629"/>
                    </a:lnTo>
                    <a:lnTo>
                      <a:pt x="2457" y="4619"/>
                    </a:lnTo>
                    <a:lnTo>
                      <a:pt x="2334" y="4648"/>
                    </a:lnTo>
                    <a:lnTo>
                      <a:pt x="1886" y="4857"/>
                    </a:lnTo>
                    <a:lnTo>
                      <a:pt x="1829" y="4905"/>
                    </a:lnTo>
                    <a:lnTo>
                      <a:pt x="1791" y="4953"/>
                    </a:lnTo>
                    <a:lnTo>
                      <a:pt x="1772" y="4981"/>
                    </a:lnTo>
                    <a:lnTo>
                      <a:pt x="1753" y="5019"/>
                    </a:lnTo>
                    <a:lnTo>
                      <a:pt x="1695" y="5124"/>
                    </a:lnTo>
                    <a:lnTo>
                      <a:pt x="1543" y="5200"/>
                    </a:lnTo>
                    <a:lnTo>
                      <a:pt x="1286" y="5400"/>
                    </a:lnTo>
                    <a:lnTo>
                      <a:pt x="1219" y="5419"/>
                    </a:lnTo>
                    <a:lnTo>
                      <a:pt x="1143" y="5429"/>
                    </a:lnTo>
                    <a:lnTo>
                      <a:pt x="1105" y="5410"/>
                    </a:lnTo>
                    <a:lnTo>
                      <a:pt x="1048" y="5372"/>
                    </a:lnTo>
                    <a:lnTo>
                      <a:pt x="895" y="5238"/>
                    </a:lnTo>
                    <a:lnTo>
                      <a:pt x="1048" y="5038"/>
                    </a:lnTo>
                    <a:lnTo>
                      <a:pt x="1219" y="4715"/>
                    </a:lnTo>
                    <a:lnTo>
                      <a:pt x="1267" y="4600"/>
                    </a:lnTo>
                    <a:lnTo>
                      <a:pt x="1286" y="4533"/>
                    </a:lnTo>
                    <a:lnTo>
                      <a:pt x="1286" y="4410"/>
                    </a:lnTo>
                    <a:lnTo>
                      <a:pt x="1286" y="4334"/>
                    </a:lnTo>
                    <a:lnTo>
                      <a:pt x="1324" y="4286"/>
                    </a:lnTo>
                    <a:lnTo>
                      <a:pt x="1448" y="4162"/>
                    </a:lnTo>
                    <a:lnTo>
                      <a:pt x="1524" y="4067"/>
                    </a:lnTo>
                    <a:lnTo>
                      <a:pt x="1534" y="4000"/>
                    </a:lnTo>
                    <a:lnTo>
                      <a:pt x="1505" y="3953"/>
                    </a:lnTo>
                    <a:lnTo>
                      <a:pt x="1381" y="3867"/>
                    </a:lnTo>
                    <a:lnTo>
                      <a:pt x="1248" y="3695"/>
                    </a:lnTo>
                    <a:lnTo>
                      <a:pt x="1210" y="3638"/>
                    </a:lnTo>
                    <a:lnTo>
                      <a:pt x="1191" y="3572"/>
                    </a:lnTo>
                    <a:lnTo>
                      <a:pt x="1181" y="3524"/>
                    </a:lnTo>
                    <a:lnTo>
                      <a:pt x="1162" y="3467"/>
                    </a:lnTo>
                    <a:lnTo>
                      <a:pt x="1067" y="3324"/>
                    </a:lnTo>
                    <a:lnTo>
                      <a:pt x="1000" y="3191"/>
                    </a:lnTo>
                    <a:lnTo>
                      <a:pt x="953" y="3153"/>
                    </a:lnTo>
                    <a:lnTo>
                      <a:pt x="886" y="3171"/>
                    </a:lnTo>
                    <a:lnTo>
                      <a:pt x="829" y="3219"/>
                    </a:lnTo>
                    <a:lnTo>
                      <a:pt x="714" y="3229"/>
                    </a:lnTo>
                    <a:lnTo>
                      <a:pt x="648" y="3257"/>
                    </a:lnTo>
                    <a:lnTo>
                      <a:pt x="591" y="3305"/>
                    </a:lnTo>
                    <a:lnTo>
                      <a:pt x="534" y="3324"/>
                    </a:lnTo>
                    <a:lnTo>
                      <a:pt x="467" y="3305"/>
                    </a:lnTo>
                    <a:lnTo>
                      <a:pt x="400" y="3257"/>
                    </a:lnTo>
                    <a:lnTo>
                      <a:pt x="267" y="3133"/>
                    </a:lnTo>
                    <a:lnTo>
                      <a:pt x="162" y="2914"/>
                    </a:lnTo>
                    <a:lnTo>
                      <a:pt x="48" y="2505"/>
                    </a:lnTo>
                    <a:lnTo>
                      <a:pt x="0" y="2295"/>
                    </a:lnTo>
                    <a:lnTo>
                      <a:pt x="10" y="2248"/>
                    </a:lnTo>
                    <a:lnTo>
                      <a:pt x="38" y="2133"/>
                    </a:lnTo>
                    <a:lnTo>
                      <a:pt x="76" y="2048"/>
                    </a:lnTo>
                    <a:lnTo>
                      <a:pt x="448" y="2124"/>
                    </a:lnTo>
                    <a:lnTo>
                      <a:pt x="486" y="2105"/>
                    </a:lnTo>
                    <a:lnTo>
                      <a:pt x="534" y="2086"/>
                    </a:lnTo>
                    <a:lnTo>
                      <a:pt x="553" y="2067"/>
                    </a:lnTo>
                    <a:lnTo>
                      <a:pt x="657" y="1981"/>
                    </a:lnTo>
                    <a:lnTo>
                      <a:pt x="667" y="1962"/>
                    </a:lnTo>
                    <a:lnTo>
                      <a:pt x="686" y="1933"/>
                    </a:lnTo>
                    <a:lnTo>
                      <a:pt x="695" y="1867"/>
                    </a:lnTo>
                    <a:lnTo>
                      <a:pt x="695" y="1791"/>
                    </a:lnTo>
                    <a:lnTo>
                      <a:pt x="676" y="1686"/>
                    </a:lnTo>
                    <a:lnTo>
                      <a:pt x="638" y="1610"/>
                    </a:lnTo>
                    <a:lnTo>
                      <a:pt x="610" y="1562"/>
                    </a:lnTo>
                    <a:lnTo>
                      <a:pt x="553" y="1495"/>
                    </a:lnTo>
                    <a:lnTo>
                      <a:pt x="514" y="1438"/>
                    </a:lnTo>
                    <a:lnTo>
                      <a:pt x="476" y="1381"/>
                    </a:lnTo>
                    <a:lnTo>
                      <a:pt x="467" y="1314"/>
                    </a:lnTo>
                    <a:lnTo>
                      <a:pt x="467" y="1257"/>
                    </a:lnTo>
                    <a:lnTo>
                      <a:pt x="467" y="1133"/>
                    </a:lnTo>
                    <a:lnTo>
                      <a:pt x="476" y="1057"/>
                    </a:lnTo>
                    <a:lnTo>
                      <a:pt x="505" y="981"/>
                    </a:lnTo>
                    <a:lnTo>
                      <a:pt x="553" y="905"/>
                    </a:lnTo>
                    <a:lnTo>
                      <a:pt x="619" y="848"/>
                    </a:lnTo>
                    <a:lnTo>
                      <a:pt x="1057" y="638"/>
                    </a:lnTo>
                    <a:lnTo>
                      <a:pt x="1105" y="628"/>
                    </a:lnTo>
                    <a:lnTo>
                      <a:pt x="1143" y="628"/>
                    </a:lnTo>
                    <a:lnTo>
                      <a:pt x="1238" y="686"/>
                    </a:lnTo>
                    <a:lnTo>
                      <a:pt x="1296" y="714"/>
                    </a:lnTo>
                    <a:lnTo>
                      <a:pt x="1419" y="733"/>
                    </a:lnTo>
                    <a:lnTo>
                      <a:pt x="1524" y="781"/>
                    </a:lnTo>
                    <a:lnTo>
                      <a:pt x="1591" y="791"/>
                    </a:lnTo>
                    <a:lnTo>
                      <a:pt x="1762" y="771"/>
                    </a:lnTo>
                    <a:lnTo>
                      <a:pt x="1953" y="981"/>
                    </a:lnTo>
                    <a:lnTo>
                      <a:pt x="2000" y="1105"/>
                    </a:lnTo>
                    <a:lnTo>
                      <a:pt x="2000" y="1143"/>
                    </a:lnTo>
                    <a:lnTo>
                      <a:pt x="2019" y="1210"/>
                    </a:lnTo>
                    <a:lnTo>
                      <a:pt x="2048" y="1200"/>
                    </a:lnTo>
                    <a:lnTo>
                      <a:pt x="2134" y="1143"/>
                    </a:lnTo>
                    <a:lnTo>
                      <a:pt x="2334" y="1095"/>
                    </a:lnTo>
                    <a:lnTo>
                      <a:pt x="2486" y="1019"/>
                    </a:lnTo>
                    <a:lnTo>
                      <a:pt x="2534" y="1009"/>
                    </a:lnTo>
                    <a:lnTo>
                      <a:pt x="2572" y="1009"/>
                    </a:lnTo>
                    <a:lnTo>
                      <a:pt x="2810" y="1172"/>
                    </a:lnTo>
                    <a:lnTo>
                      <a:pt x="2896" y="1210"/>
                    </a:lnTo>
                    <a:lnTo>
                      <a:pt x="2981" y="1238"/>
                    </a:lnTo>
                    <a:lnTo>
                      <a:pt x="3096" y="1238"/>
                    </a:lnTo>
                    <a:lnTo>
                      <a:pt x="3200" y="1210"/>
                    </a:lnTo>
                    <a:lnTo>
                      <a:pt x="3381" y="1067"/>
                    </a:lnTo>
                    <a:lnTo>
                      <a:pt x="3486" y="1009"/>
                    </a:lnTo>
                    <a:lnTo>
                      <a:pt x="3610" y="971"/>
                    </a:lnTo>
                    <a:lnTo>
                      <a:pt x="3686" y="933"/>
                    </a:lnTo>
                    <a:lnTo>
                      <a:pt x="3724" y="886"/>
                    </a:lnTo>
                    <a:lnTo>
                      <a:pt x="3743" y="848"/>
                    </a:lnTo>
                    <a:lnTo>
                      <a:pt x="3791" y="791"/>
                    </a:lnTo>
                    <a:lnTo>
                      <a:pt x="4372" y="552"/>
                    </a:lnTo>
                    <a:lnTo>
                      <a:pt x="4638" y="343"/>
                    </a:lnTo>
                    <a:lnTo>
                      <a:pt x="4781" y="457"/>
                    </a:lnTo>
                    <a:lnTo>
                      <a:pt x="5200" y="457"/>
                    </a:lnTo>
                    <a:lnTo>
                      <a:pt x="5229" y="467"/>
                    </a:lnTo>
                    <a:lnTo>
                      <a:pt x="5267" y="505"/>
                    </a:lnTo>
                    <a:lnTo>
                      <a:pt x="5391" y="610"/>
                    </a:lnTo>
                    <a:lnTo>
                      <a:pt x="5476" y="619"/>
                    </a:lnTo>
                    <a:lnTo>
                      <a:pt x="5572" y="600"/>
                    </a:lnTo>
                    <a:lnTo>
                      <a:pt x="5677" y="533"/>
                    </a:lnTo>
                    <a:lnTo>
                      <a:pt x="5839" y="467"/>
                    </a:lnTo>
                    <a:lnTo>
                      <a:pt x="5924" y="438"/>
                    </a:lnTo>
                    <a:lnTo>
                      <a:pt x="5981" y="438"/>
                    </a:lnTo>
                    <a:lnTo>
                      <a:pt x="6058" y="448"/>
                    </a:lnTo>
                    <a:lnTo>
                      <a:pt x="6096" y="448"/>
                    </a:lnTo>
                    <a:lnTo>
                      <a:pt x="6219" y="410"/>
                    </a:lnTo>
                    <a:lnTo>
                      <a:pt x="6429" y="333"/>
                    </a:lnTo>
                    <a:lnTo>
                      <a:pt x="6581" y="295"/>
                    </a:lnTo>
                    <a:lnTo>
                      <a:pt x="6629" y="267"/>
                    </a:lnTo>
                    <a:lnTo>
                      <a:pt x="6667" y="229"/>
                    </a:lnTo>
                    <a:lnTo>
                      <a:pt x="6686" y="181"/>
                    </a:lnTo>
                    <a:lnTo>
                      <a:pt x="6800" y="38"/>
                    </a:lnTo>
                    <a:lnTo>
                      <a:pt x="6972" y="57"/>
                    </a:lnTo>
                    <a:lnTo>
                      <a:pt x="7000" y="57"/>
                    </a:lnTo>
                    <a:lnTo>
                      <a:pt x="7248" y="0"/>
                    </a:lnTo>
                    <a:lnTo>
                      <a:pt x="7334" y="9"/>
                    </a:lnTo>
                    <a:lnTo>
                      <a:pt x="7400" y="38"/>
                    </a:lnTo>
                    <a:lnTo>
                      <a:pt x="7572" y="191"/>
                    </a:lnTo>
                    <a:lnTo>
                      <a:pt x="7905" y="352"/>
                    </a:lnTo>
                    <a:lnTo>
                      <a:pt x="8067" y="467"/>
                    </a:lnTo>
                    <a:lnTo>
                      <a:pt x="8343" y="495"/>
                    </a:lnTo>
                    <a:lnTo>
                      <a:pt x="8420" y="581"/>
                    </a:lnTo>
                    <a:lnTo>
                      <a:pt x="8477" y="657"/>
                    </a:lnTo>
                    <a:lnTo>
                      <a:pt x="8534" y="695"/>
                    </a:lnTo>
                    <a:lnTo>
                      <a:pt x="8610" y="733"/>
                    </a:lnTo>
                    <a:lnTo>
                      <a:pt x="8658" y="743"/>
                    </a:lnTo>
                    <a:lnTo>
                      <a:pt x="8696" y="743"/>
                    </a:lnTo>
                    <a:lnTo>
                      <a:pt x="8724" y="733"/>
                    </a:lnTo>
                    <a:lnTo>
                      <a:pt x="8781" y="743"/>
                    </a:lnTo>
                    <a:lnTo>
                      <a:pt x="8810" y="771"/>
                    </a:lnTo>
                    <a:lnTo>
                      <a:pt x="8829" y="819"/>
                    </a:lnTo>
                    <a:lnTo>
                      <a:pt x="8858" y="991"/>
                    </a:lnTo>
                    <a:lnTo>
                      <a:pt x="8867" y="1057"/>
                    </a:lnTo>
                    <a:lnTo>
                      <a:pt x="8896" y="1143"/>
                    </a:lnTo>
                    <a:lnTo>
                      <a:pt x="8934" y="1172"/>
                    </a:lnTo>
                    <a:lnTo>
                      <a:pt x="8981" y="1162"/>
                    </a:lnTo>
                    <a:lnTo>
                      <a:pt x="9115" y="1086"/>
                    </a:lnTo>
                    <a:lnTo>
                      <a:pt x="9172" y="1076"/>
                    </a:lnTo>
                    <a:lnTo>
                      <a:pt x="9200" y="1095"/>
                    </a:lnTo>
                    <a:lnTo>
                      <a:pt x="9220" y="1124"/>
                    </a:lnTo>
                    <a:lnTo>
                      <a:pt x="9248" y="1172"/>
                    </a:lnTo>
                    <a:lnTo>
                      <a:pt x="9258" y="1190"/>
                    </a:lnTo>
                    <a:lnTo>
                      <a:pt x="9258" y="1219"/>
                    </a:lnTo>
                    <a:lnTo>
                      <a:pt x="9267" y="1267"/>
                    </a:lnTo>
                    <a:lnTo>
                      <a:pt x="9258" y="1305"/>
                    </a:lnTo>
                    <a:lnTo>
                      <a:pt x="9239" y="1362"/>
                    </a:lnTo>
                    <a:lnTo>
                      <a:pt x="9239" y="1390"/>
                    </a:lnTo>
                    <a:lnTo>
                      <a:pt x="9248" y="1428"/>
                    </a:lnTo>
                    <a:lnTo>
                      <a:pt x="9267" y="1448"/>
                    </a:lnTo>
                    <a:lnTo>
                      <a:pt x="9305" y="1448"/>
                    </a:lnTo>
                    <a:lnTo>
                      <a:pt x="9400" y="1448"/>
                    </a:lnTo>
                    <a:lnTo>
                      <a:pt x="9505" y="1533"/>
                    </a:lnTo>
                    <a:lnTo>
                      <a:pt x="9563" y="1629"/>
                    </a:lnTo>
                    <a:lnTo>
                      <a:pt x="9610" y="1762"/>
                    </a:lnTo>
                    <a:lnTo>
                      <a:pt x="9944" y="1819"/>
                    </a:lnTo>
                    <a:lnTo>
                      <a:pt x="10039" y="1876"/>
                    </a:lnTo>
                    <a:lnTo>
                      <a:pt x="10077" y="1914"/>
                    </a:lnTo>
                    <a:lnTo>
                      <a:pt x="10115" y="1924"/>
                    </a:lnTo>
                    <a:lnTo>
                      <a:pt x="10143" y="1924"/>
                    </a:lnTo>
                    <a:lnTo>
                      <a:pt x="10182" y="1914"/>
                    </a:lnTo>
                    <a:lnTo>
                      <a:pt x="10277" y="1867"/>
                    </a:lnTo>
                    <a:lnTo>
                      <a:pt x="10296" y="1876"/>
                    </a:lnTo>
                    <a:lnTo>
                      <a:pt x="10305" y="1895"/>
                    </a:lnTo>
                    <a:lnTo>
                      <a:pt x="10324" y="1924"/>
                    </a:lnTo>
                    <a:lnTo>
                      <a:pt x="10334" y="1962"/>
                    </a:lnTo>
                    <a:lnTo>
                      <a:pt x="10334" y="2010"/>
                    </a:lnTo>
                    <a:lnTo>
                      <a:pt x="10343" y="2038"/>
                    </a:lnTo>
                    <a:lnTo>
                      <a:pt x="10372" y="2095"/>
                    </a:lnTo>
                    <a:lnTo>
                      <a:pt x="10410" y="2190"/>
                    </a:lnTo>
                    <a:lnTo>
                      <a:pt x="10553" y="2305"/>
                    </a:lnTo>
                    <a:lnTo>
                      <a:pt x="10315" y="2552"/>
                    </a:lnTo>
                    <a:lnTo>
                      <a:pt x="10239" y="2600"/>
                    </a:lnTo>
                    <a:lnTo>
                      <a:pt x="10229" y="2571"/>
                    </a:lnTo>
                    <a:lnTo>
                      <a:pt x="10210" y="2533"/>
                    </a:lnTo>
                    <a:lnTo>
                      <a:pt x="10191" y="2495"/>
                    </a:lnTo>
                    <a:lnTo>
                      <a:pt x="10143" y="2505"/>
                    </a:lnTo>
                    <a:lnTo>
                      <a:pt x="10096" y="2543"/>
                    </a:lnTo>
                    <a:lnTo>
                      <a:pt x="10039" y="2629"/>
                    </a:lnTo>
                    <a:lnTo>
                      <a:pt x="10020" y="2686"/>
                    </a:lnTo>
                    <a:lnTo>
                      <a:pt x="10029" y="2734"/>
                    </a:lnTo>
                    <a:lnTo>
                      <a:pt x="10105" y="2905"/>
                    </a:lnTo>
                    <a:lnTo>
                      <a:pt x="10143" y="3057"/>
                    </a:lnTo>
                    <a:lnTo>
                      <a:pt x="10191" y="3219"/>
                    </a:lnTo>
                    <a:lnTo>
                      <a:pt x="10220" y="3448"/>
                    </a:lnTo>
                    <a:lnTo>
                      <a:pt x="10220" y="3543"/>
                    </a:lnTo>
                    <a:lnTo>
                      <a:pt x="10334" y="3981"/>
                    </a:lnTo>
                    <a:lnTo>
                      <a:pt x="10334" y="4143"/>
                    </a:lnTo>
                    <a:lnTo>
                      <a:pt x="10296" y="4324"/>
                    </a:lnTo>
                    <a:lnTo>
                      <a:pt x="10296" y="4391"/>
                    </a:lnTo>
                    <a:lnTo>
                      <a:pt x="10315" y="4467"/>
                    </a:lnTo>
                    <a:lnTo>
                      <a:pt x="10353" y="4533"/>
                    </a:lnTo>
                    <a:lnTo>
                      <a:pt x="10496" y="4724"/>
                    </a:lnTo>
                    <a:lnTo>
                      <a:pt x="10505" y="4771"/>
                    </a:lnTo>
                    <a:lnTo>
                      <a:pt x="10505" y="4819"/>
                    </a:lnTo>
                    <a:lnTo>
                      <a:pt x="10477" y="4876"/>
                    </a:lnTo>
                    <a:lnTo>
                      <a:pt x="10372" y="5038"/>
                    </a:lnTo>
                    <a:lnTo>
                      <a:pt x="10172" y="5295"/>
                    </a:lnTo>
                    <a:lnTo>
                      <a:pt x="10020" y="5429"/>
                    </a:lnTo>
                    <a:lnTo>
                      <a:pt x="9991" y="5486"/>
                    </a:lnTo>
                    <a:lnTo>
                      <a:pt x="9982" y="5543"/>
                    </a:lnTo>
                    <a:lnTo>
                      <a:pt x="9982" y="5600"/>
                    </a:lnTo>
                    <a:lnTo>
                      <a:pt x="9962" y="5695"/>
                    </a:lnTo>
                    <a:lnTo>
                      <a:pt x="9962" y="5733"/>
                    </a:lnTo>
                    <a:lnTo>
                      <a:pt x="9982" y="5762"/>
                    </a:lnTo>
                    <a:lnTo>
                      <a:pt x="10029" y="5800"/>
                    </a:lnTo>
                    <a:lnTo>
                      <a:pt x="10048" y="5829"/>
                    </a:lnTo>
                    <a:lnTo>
                      <a:pt x="10058" y="5848"/>
                    </a:lnTo>
                    <a:lnTo>
                      <a:pt x="10067" y="5905"/>
                    </a:lnTo>
                    <a:lnTo>
                      <a:pt x="10067" y="5934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41" name="Freeform 14">
                <a:extLst>
                  <a:ext uri="{FF2B5EF4-FFF2-40B4-BE49-F238E27FC236}">
                    <a16:creationId xmlns:a16="http://schemas.microsoft.com/office/drawing/2014/main" id="{FFBEA715-11BD-A745-9493-2C2346B9C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2513" y="1930400"/>
                <a:ext cx="3875087" cy="3449638"/>
              </a:xfrm>
              <a:custGeom>
                <a:avLst/>
                <a:gdLst>
                  <a:gd name="T0" fmla="*/ 3744045 w 10764"/>
                  <a:gd name="T1" fmla="*/ 1796821 h 9582"/>
                  <a:gd name="T2" fmla="*/ 3699765 w 10764"/>
                  <a:gd name="T3" fmla="*/ 1621855 h 9582"/>
                  <a:gd name="T4" fmla="*/ 3644684 w 10764"/>
                  <a:gd name="T5" fmla="*/ 1549853 h 9582"/>
                  <a:gd name="T6" fmla="*/ 3624164 w 10764"/>
                  <a:gd name="T7" fmla="*/ 1471010 h 9582"/>
                  <a:gd name="T8" fmla="*/ 3559003 w 10764"/>
                  <a:gd name="T9" fmla="*/ 1395408 h 9582"/>
                  <a:gd name="T10" fmla="*/ 3644684 w 10764"/>
                  <a:gd name="T11" fmla="*/ 1110998 h 9582"/>
                  <a:gd name="T12" fmla="*/ 3651524 w 10764"/>
                  <a:gd name="T13" fmla="*/ 843509 h 9582"/>
                  <a:gd name="T14" fmla="*/ 3408161 w 10764"/>
                  <a:gd name="T15" fmla="*/ 624261 h 9582"/>
                  <a:gd name="T16" fmla="*/ 3257320 w 10764"/>
                  <a:gd name="T17" fmla="*/ 514458 h 9582"/>
                  <a:gd name="T18" fmla="*/ 3038077 w 10764"/>
                  <a:gd name="T19" fmla="*/ 469816 h 9582"/>
                  <a:gd name="T20" fmla="*/ 2832154 w 10764"/>
                  <a:gd name="T21" fmla="*/ 627501 h 9582"/>
                  <a:gd name="T22" fmla="*/ 2211507 w 10764"/>
                  <a:gd name="T23" fmla="*/ 452535 h 9582"/>
                  <a:gd name="T24" fmla="*/ 2149946 w 10764"/>
                  <a:gd name="T25" fmla="*/ 390973 h 9582"/>
                  <a:gd name="T26" fmla="*/ 2067505 w 10764"/>
                  <a:gd name="T27" fmla="*/ 353172 h 9582"/>
                  <a:gd name="T28" fmla="*/ 1909823 w 10764"/>
                  <a:gd name="T29" fmla="*/ 346332 h 9582"/>
                  <a:gd name="T30" fmla="*/ 1505178 w 10764"/>
                  <a:gd name="T31" fmla="*/ 144005 h 9582"/>
                  <a:gd name="T32" fmla="*/ 1244535 w 10764"/>
                  <a:gd name="T33" fmla="*/ 51482 h 9582"/>
                  <a:gd name="T34" fmla="*/ 1080013 w 10764"/>
                  <a:gd name="T35" fmla="*/ 161286 h 9582"/>
                  <a:gd name="T36" fmla="*/ 847090 w 10764"/>
                  <a:gd name="T37" fmla="*/ 0 h 9582"/>
                  <a:gd name="T38" fmla="*/ 788770 w 10764"/>
                  <a:gd name="T39" fmla="*/ 147605 h 9582"/>
                  <a:gd name="T40" fmla="*/ 761409 w 10764"/>
                  <a:gd name="T41" fmla="*/ 493937 h 9582"/>
                  <a:gd name="T42" fmla="*/ 548647 w 10764"/>
                  <a:gd name="T43" fmla="*/ 521298 h 9582"/>
                  <a:gd name="T44" fmla="*/ 401045 w 10764"/>
                  <a:gd name="T45" fmla="*/ 809308 h 9582"/>
                  <a:gd name="T46" fmla="*/ 559087 w 10764"/>
                  <a:gd name="T47" fmla="*/ 1014875 h 9582"/>
                  <a:gd name="T48" fmla="*/ 720009 w 10764"/>
                  <a:gd name="T49" fmla="*/ 1127919 h 9582"/>
                  <a:gd name="T50" fmla="*/ 668528 w 10764"/>
                  <a:gd name="T51" fmla="*/ 1176160 h 9582"/>
                  <a:gd name="T52" fmla="*/ 788770 w 10764"/>
                  <a:gd name="T53" fmla="*/ 1392168 h 9582"/>
                  <a:gd name="T54" fmla="*/ 665288 w 10764"/>
                  <a:gd name="T55" fmla="*/ 1700698 h 9582"/>
                  <a:gd name="T56" fmla="*/ 308524 w 10764"/>
                  <a:gd name="T57" fmla="*/ 1800062 h 9582"/>
                  <a:gd name="T58" fmla="*/ 106201 w 10764"/>
                  <a:gd name="T59" fmla="*/ 1717979 h 9582"/>
                  <a:gd name="T60" fmla="*/ 72001 w 10764"/>
                  <a:gd name="T61" fmla="*/ 1861984 h 9582"/>
                  <a:gd name="T62" fmla="*/ 78841 w 10764"/>
                  <a:gd name="T63" fmla="*/ 1981868 h 9582"/>
                  <a:gd name="T64" fmla="*/ 27360 w 10764"/>
                  <a:gd name="T65" fmla="*/ 2084831 h 9582"/>
                  <a:gd name="T66" fmla="*/ 339484 w 10764"/>
                  <a:gd name="T67" fmla="*/ 2355561 h 9582"/>
                  <a:gd name="T68" fmla="*/ 449285 w 10764"/>
                  <a:gd name="T69" fmla="*/ 2526926 h 9582"/>
                  <a:gd name="T70" fmla="*/ 613807 w 10764"/>
                  <a:gd name="T71" fmla="*/ 2784335 h 9582"/>
                  <a:gd name="T72" fmla="*/ 864010 w 10764"/>
                  <a:gd name="T73" fmla="*/ 2773895 h 9582"/>
                  <a:gd name="T74" fmla="*/ 1117814 w 10764"/>
                  <a:gd name="T75" fmla="*/ 2712333 h 9582"/>
                  <a:gd name="T76" fmla="*/ 1371617 w 10764"/>
                  <a:gd name="T77" fmla="*/ 2619450 h 9582"/>
                  <a:gd name="T78" fmla="*/ 1783102 w 10764"/>
                  <a:gd name="T79" fmla="*/ 2852738 h 9582"/>
                  <a:gd name="T80" fmla="*/ 1902983 w 10764"/>
                  <a:gd name="T81" fmla="*/ 2893779 h 9582"/>
                  <a:gd name="T82" fmla="*/ 2012784 w 10764"/>
                  <a:gd name="T83" fmla="*/ 3007183 h 9582"/>
                  <a:gd name="T84" fmla="*/ 2067505 w 10764"/>
                  <a:gd name="T85" fmla="*/ 3072345 h 9582"/>
                  <a:gd name="T86" fmla="*/ 2115386 w 10764"/>
                  <a:gd name="T87" fmla="*/ 3137507 h 9582"/>
                  <a:gd name="T88" fmla="*/ 2372789 w 10764"/>
                  <a:gd name="T89" fmla="*/ 3308873 h 9582"/>
                  <a:gd name="T90" fmla="*/ 2451630 w 10764"/>
                  <a:gd name="T91" fmla="*/ 3322554 h 9582"/>
                  <a:gd name="T92" fmla="*/ 2650352 w 10764"/>
                  <a:gd name="T93" fmla="*/ 3442438 h 9582"/>
                  <a:gd name="T94" fmla="*/ 2780674 w 10764"/>
                  <a:gd name="T95" fmla="*/ 3216350 h 9582"/>
                  <a:gd name="T96" fmla="*/ 2770594 w 10764"/>
                  <a:gd name="T97" fmla="*/ 2883699 h 9582"/>
                  <a:gd name="T98" fmla="*/ 2832154 w 10764"/>
                  <a:gd name="T99" fmla="*/ 2623050 h 9582"/>
                  <a:gd name="T100" fmla="*/ 3051757 w 10764"/>
                  <a:gd name="T101" fmla="*/ 2376081 h 9582"/>
                  <a:gd name="T102" fmla="*/ 3349841 w 10764"/>
                  <a:gd name="T103" fmla="*/ 2215156 h 9582"/>
                  <a:gd name="T104" fmla="*/ 3607244 w 10764"/>
                  <a:gd name="T105" fmla="*/ 2077991 h 9582"/>
                  <a:gd name="T106" fmla="*/ 3758086 w 10764"/>
                  <a:gd name="T107" fmla="*/ 2084831 h 9582"/>
                  <a:gd name="T108" fmla="*/ 3816046 w 10764"/>
                  <a:gd name="T109" fmla="*/ 2009229 h 958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764" h="9582">
                    <a:moveTo>
                      <a:pt x="10705" y="5410"/>
                    </a:moveTo>
                    <a:lnTo>
                      <a:pt x="10658" y="5381"/>
                    </a:lnTo>
                    <a:lnTo>
                      <a:pt x="10591" y="5372"/>
                    </a:lnTo>
                    <a:lnTo>
                      <a:pt x="10534" y="5334"/>
                    </a:lnTo>
                    <a:lnTo>
                      <a:pt x="10439" y="5219"/>
                    </a:lnTo>
                    <a:lnTo>
                      <a:pt x="10400" y="5124"/>
                    </a:lnTo>
                    <a:lnTo>
                      <a:pt x="10400" y="4991"/>
                    </a:lnTo>
                    <a:lnTo>
                      <a:pt x="10382" y="4886"/>
                    </a:lnTo>
                    <a:lnTo>
                      <a:pt x="10324" y="4667"/>
                    </a:lnTo>
                    <a:lnTo>
                      <a:pt x="10324" y="4638"/>
                    </a:lnTo>
                    <a:lnTo>
                      <a:pt x="10324" y="4562"/>
                    </a:lnTo>
                    <a:lnTo>
                      <a:pt x="10324" y="4543"/>
                    </a:lnTo>
                    <a:lnTo>
                      <a:pt x="10305" y="4515"/>
                    </a:lnTo>
                    <a:lnTo>
                      <a:pt x="10277" y="4505"/>
                    </a:lnTo>
                    <a:lnTo>
                      <a:pt x="10239" y="4467"/>
                    </a:lnTo>
                    <a:lnTo>
                      <a:pt x="10201" y="4448"/>
                    </a:lnTo>
                    <a:lnTo>
                      <a:pt x="10172" y="4429"/>
                    </a:lnTo>
                    <a:lnTo>
                      <a:pt x="10153" y="4391"/>
                    </a:lnTo>
                    <a:lnTo>
                      <a:pt x="10153" y="4362"/>
                    </a:lnTo>
                    <a:lnTo>
                      <a:pt x="10134" y="4334"/>
                    </a:lnTo>
                    <a:lnTo>
                      <a:pt x="10124" y="4305"/>
                    </a:lnTo>
                    <a:lnTo>
                      <a:pt x="10115" y="4286"/>
                    </a:lnTo>
                    <a:lnTo>
                      <a:pt x="10096" y="4276"/>
                    </a:lnTo>
                    <a:lnTo>
                      <a:pt x="10105" y="4248"/>
                    </a:lnTo>
                    <a:lnTo>
                      <a:pt x="10115" y="4210"/>
                    </a:lnTo>
                    <a:lnTo>
                      <a:pt x="10124" y="4181"/>
                    </a:lnTo>
                    <a:lnTo>
                      <a:pt x="10105" y="4134"/>
                    </a:lnTo>
                    <a:lnTo>
                      <a:pt x="10067" y="4086"/>
                    </a:lnTo>
                    <a:lnTo>
                      <a:pt x="10020" y="4048"/>
                    </a:lnTo>
                    <a:lnTo>
                      <a:pt x="10001" y="4038"/>
                    </a:lnTo>
                    <a:lnTo>
                      <a:pt x="9915" y="4029"/>
                    </a:lnTo>
                    <a:lnTo>
                      <a:pt x="9886" y="4010"/>
                    </a:lnTo>
                    <a:lnTo>
                      <a:pt x="9877" y="3972"/>
                    </a:lnTo>
                    <a:lnTo>
                      <a:pt x="9877" y="3905"/>
                    </a:lnTo>
                    <a:lnTo>
                      <a:pt x="9886" y="3876"/>
                    </a:lnTo>
                    <a:lnTo>
                      <a:pt x="9896" y="3857"/>
                    </a:lnTo>
                    <a:lnTo>
                      <a:pt x="9905" y="3819"/>
                    </a:lnTo>
                    <a:lnTo>
                      <a:pt x="9943" y="3496"/>
                    </a:lnTo>
                    <a:lnTo>
                      <a:pt x="9953" y="3410"/>
                    </a:lnTo>
                    <a:lnTo>
                      <a:pt x="10001" y="3324"/>
                    </a:lnTo>
                    <a:lnTo>
                      <a:pt x="10105" y="3172"/>
                    </a:lnTo>
                    <a:lnTo>
                      <a:pt x="10124" y="3086"/>
                    </a:lnTo>
                    <a:lnTo>
                      <a:pt x="10153" y="3029"/>
                    </a:lnTo>
                    <a:lnTo>
                      <a:pt x="10219" y="2972"/>
                    </a:lnTo>
                    <a:lnTo>
                      <a:pt x="10296" y="2905"/>
                    </a:lnTo>
                    <a:lnTo>
                      <a:pt x="10296" y="2877"/>
                    </a:lnTo>
                    <a:lnTo>
                      <a:pt x="10324" y="2791"/>
                    </a:lnTo>
                    <a:lnTo>
                      <a:pt x="10286" y="2505"/>
                    </a:lnTo>
                    <a:lnTo>
                      <a:pt x="10143" y="2343"/>
                    </a:lnTo>
                    <a:lnTo>
                      <a:pt x="10086" y="1934"/>
                    </a:lnTo>
                    <a:lnTo>
                      <a:pt x="9991" y="1800"/>
                    </a:lnTo>
                    <a:lnTo>
                      <a:pt x="9924" y="1791"/>
                    </a:lnTo>
                    <a:lnTo>
                      <a:pt x="9762" y="1848"/>
                    </a:lnTo>
                    <a:lnTo>
                      <a:pt x="9686" y="1857"/>
                    </a:lnTo>
                    <a:lnTo>
                      <a:pt x="9610" y="1829"/>
                    </a:lnTo>
                    <a:lnTo>
                      <a:pt x="9467" y="1734"/>
                    </a:lnTo>
                    <a:lnTo>
                      <a:pt x="9401" y="1714"/>
                    </a:lnTo>
                    <a:lnTo>
                      <a:pt x="9248" y="1714"/>
                    </a:lnTo>
                    <a:lnTo>
                      <a:pt x="9181" y="1705"/>
                    </a:lnTo>
                    <a:lnTo>
                      <a:pt x="9124" y="1667"/>
                    </a:lnTo>
                    <a:lnTo>
                      <a:pt x="9096" y="1600"/>
                    </a:lnTo>
                    <a:lnTo>
                      <a:pt x="9086" y="1505"/>
                    </a:lnTo>
                    <a:lnTo>
                      <a:pt x="9048" y="1429"/>
                    </a:lnTo>
                    <a:lnTo>
                      <a:pt x="8972" y="1400"/>
                    </a:lnTo>
                    <a:lnTo>
                      <a:pt x="8896" y="1391"/>
                    </a:lnTo>
                    <a:lnTo>
                      <a:pt x="8657" y="1324"/>
                    </a:lnTo>
                    <a:lnTo>
                      <a:pt x="8581" y="1276"/>
                    </a:lnTo>
                    <a:lnTo>
                      <a:pt x="8543" y="1267"/>
                    </a:lnTo>
                    <a:lnTo>
                      <a:pt x="8505" y="1267"/>
                    </a:lnTo>
                    <a:lnTo>
                      <a:pt x="8439" y="1305"/>
                    </a:lnTo>
                    <a:lnTo>
                      <a:pt x="8391" y="1305"/>
                    </a:lnTo>
                    <a:lnTo>
                      <a:pt x="8277" y="1286"/>
                    </a:lnTo>
                    <a:lnTo>
                      <a:pt x="8200" y="1333"/>
                    </a:lnTo>
                    <a:lnTo>
                      <a:pt x="8000" y="1686"/>
                    </a:lnTo>
                    <a:lnTo>
                      <a:pt x="7953" y="1734"/>
                    </a:lnTo>
                    <a:lnTo>
                      <a:pt x="7886" y="1753"/>
                    </a:lnTo>
                    <a:lnTo>
                      <a:pt x="7867" y="1743"/>
                    </a:lnTo>
                    <a:lnTo>
                      <a:pt x="7810" y="1696"/>
                    </a:lnTo>
                    <a:lnTo>
                      <a:pt x="7724" y="1705"/>
                    </a:lnTo>
                    <a:lnTo>
                      <a:pt x="7724" y="1714"/>
                    </a:lnTo>
                    <a:lnTo>
                      <a:pt x="7153" y="1629"/>
                    </a:lnTo>
                    <a:lnTo>
                      <a:pt x="6772" y="1648"/>
                    </a:lnTo>
                    <a:lnTo>
                      <a:pt x="6553" y="1562"/>
                    </a:lnTo>
                    <a:lnTo>
                      <a:pt x="6143" y="1257"/>
                    </a:lnTo>
                    <a:lnTo>
                      <a:pt x="6143" y="1229"/>
                    </a:lnTo>
                    <a:lnTo>
                      <a:pt x="6143" y="1181"/>
                    </a:lnTo>
                    <a:lnTo>
                      <a:pt x="6115" y="1162"/>
                    </a:lnTo>
                    <a:lnTo>
                      <a:pt x="6048" y="1181"/>
                    </a:lnTo>
                    <a:lnTo>
                      <a:pt x="6048" y="1114"/>
                    </a:lnTo>
                    <a:lnTo>
                      <a:pt x="6010" y="1086"/>
                    </a:lnTo>
                    <a:lnTo>
                      <a:pt x="5972" y="1086"/>
                    </a:lnTo>
                    <a:lnTo>
                      <a:pt x="5915" y="1095"/>
                    </a:lnTo>
                    <a:lnTo>
                      <a:pt x="5962" y="1038"/>
                    </a:lnTo>
                    <a:lnTo>
                      <a:pt x="5924" y="1038"/>
                    </a:lnTo>
                    <a:lnTo>
                      <a:pt x="5896" y="1029"/>
                    </a:lnTo>
                    <a:lnTo>
                      <a:pt x="5848" y="991"/>
                    </a:lnTo>
                    <a:lnTo>
                      <a:pt x="5772" y="991"/>
                    </a:lnTo>
                    <a:lnTo>
                      <a:pt x="5743" y="981"/>
                    </a:lnTo>
                    <a:lnTo>
                      <a:pt x="5724" y="943"/>
                    </a:lnTo>
                    <a:lnTo>
                      <a:pt x="5705" y="867"/>
                    </a:lnTo>
                    <a:lnTo>
                      <a:pt x="5686" y="848"/>
                    </a:lnTo>
                    <a:lnTo>
                      <a:pt x="5562" y="848"/>
                    </a:lnTo>
                    <a:lnTo>
                      <a:pt x="5524" y="857"/>
                    </a:lnTo>
                    <a:lnTo>
                      <a:pt x="5381" y="934"/>
                    </a:lnTo>
                    <a:lnTo>
                      <a:pt x="5305" y="962"/>
                    </a:lnTo>
                    <a:lnTo>
                      <a:pt x="5210" y="962"/>
                    </a:lnTo>
                    <a:lnTo>
                      <a:pt x="5124" y="934"/>
                    </a:lnTo>
                    <a:lnTo>
                      <a:pt x="4810" y="762"/>
                    </a:lnTo>
                    <a:lnTo>
                      <a:pt x="4562" y="667"/>
                    </a:lnTo>
                    <a:lnTo>
                      <a:pt x="4467" y="629"/>
                    </a:lnTo>
                    <a:lnTo>
                      <a:pt x="4267" y="448"/>
                    </a:lnTo>
                    <a:lnTo>
                      <a:pt x="4181" y="400"/>
                    </a:lnTo>
                    <a:lnTo>
                      <a:pt x="4000" y="343"/>
                    </a:lnTo>
                    <a:lnTo>
                      <a:pt x="3800" y="238"/>
                    </a:lnTo>
                    <a:lnTo>
                      <a:pt x="3715" y="219"/>
                    </a:lnTo>
                    <a:lnTo>
                      <a:pt x="3514" y="210"/>
                    </a:lnTo>
                    <a:lnTo>
                      <a:pt x="3496" y="200"/>
                    </a:lnTo>
                    <a:lnTo>
                      <a:pt x="3486" y="172"/>
                    </a:lnTo>
                    <a:lnTo>
                      <a:pt x="3457" y="143"/>
                    </a:lnTo>
                    <a:lnTo>
                      <a:pt x="3429" y="143"/>
                    </a:lnTo>
                    <a:lnTo>
                      <a:pt x="3410" y="172"/>
                    </a:lnTo>
                    <a:lnTo>
                      <a:pt x="3400" y="248"/>
                    </a:lnTo>
                    <a:lnTo>
                      <a:pt x="3391" y="286"/>
                    </a:lnTo>
                    <a:lnTo>
                      <a:pt x="3334" y="352"/>
                    </a:lnTo>
                    <a:lnTo>
                      <a:pt x="3314" y="362"/>
                    </a:lnTo>
                    <a:lnTo>
                      <a:pt x="3000" y="448"/>
                    </a:lnTo>
                    <a:lnTo>
                      <a:pt x="2924" y="448"/>
                    </a:lnTo>
                    <a:lnTo>
                      <a:pt x="2943" y="362"/>
                    </a:lnTo>
                    <a:lnTo>
                      <a:pt x="2953" y="276"/>
                    </a:lnTo>
                    <a:lnTo>
                      <a:pt x="2934" y="191"/>
                    </a:lnTo>
                    <a:lnTo>
                      <a:pt x="2905" y="105"/>
                    </a:lnTo>
                    <a:lnTo>
                      <a:pt x="2581" y="76"/>
                    </a:lnTo>
                    <a:lnTo>
                      <a:pt x="2353" y="0"/>
                    </a:lnTo>
                    <a:lnTo>
                      <a:pt x="2267" y="10"/>
                    </a:lnTo>
                    <a:lnTo>
                      <a:pt x="2257" y="19"/>
                    </a:lnTo>
                    <a:lnTo>
                      <a:pt x="2248" y="38"/>
                    </a:lnTo>
                    <a:lnTo>
                      <a:pt x="2248" y="67"/>
                    </a:lnTo>
                    <a:lnTo>
                      <a:pt x="2248" y="105"/>
                    </a:lnTo>
                    <a:lnTo>
                      <a:pt x="2191" y="238"/>
                    </a:lnTo>
                    <a:lnTo>
                      <a:pt x="2191" y="410"/>
                    </a:lnTo>
                    <a:lnTo>
                      <a:pt x="2210" y="600"/>
                    </a:lnTo>
                    <a:lnTo>
                      <a:pt x="2210" y="771"/>
                    </a:lnTo>
                    <a:lnTo>
                      <a:pt x="2124" y="1162"/>
                    </a:lnTo>
                    <a:lnTo>
                      <a:pt x="2095" y="1238"/>
                    </a:lnTo>
                    <a:lnTo>
                      <a:pt x="2086" y="1276"/>
                    </a:lnTo>
                    <a:lnTo>
                      <a:pt x="2095" y="1324"/>
                    </a:lnTo>
                    <a:lnTo>
                      <a:pt x="2115" y="1372"/>
                    </a:lnTo>
                    <a:lnTo>
                      <a:pt x="2133" y="1410"/>
                    </a:lnTo>
                    <a:lnTo>
                      <a:pt x="2143" y="1419"/>
                    </a:lnTo>
                    <a:lnTo>
                      <a:pt x="2095" y="1524"/>
                    </a:lnTo>
                    <a:lnTo>
                      <a:pt x="2010" y="1533"/>
                    </a:lnTo>
                    <a:lnTo>
                      <a:pt x="1800" y="1448"/>
                    </a:lnTo>
                    <a:lnTo>
                      <a:pt x="1591" y="1419"/>
                    </a:lnTo>
                    <a:lnTo>
                      <a:pt x="1524" y="1448"/>
                    </a:lnTo>
                    <a:lnTo>
                      <a:pt x="1505" y="1505"/>
                    </a:lnTo>
                    <a:lnTo>
                      <a:pt x="1486" y="1581"/>
                    </a:lnTo>
                    <a:lnTo>
                      <a:pt x="1448" y="1648"/>
                    </a:lnTo>
                    <a:lnTo>
                      <a:pt x="1419" y="1772"/>
                    </a:lnTo>
                    <a:lnTo>
                      <a:pt x="1210" y="1952"/>
                    </a:lnTo>
                    <a:lnTo>
                      <a:pt x="1134" y="2086"/>
                    </a:lnTo>
                    <a:lnTo>
                      <a:pt x="1114" y="2248"/>
                    </a:lnTo>
                    <a:lnTo>
                      <a:pt x="1114" y="2438"/>
                    </a:lnTo>
                    <a:lnTo>
                      <a:pt x="1095" y="2600"/>
                    </a:lnTo>
                    <a:lnTo>
                      <a:pt x="1076" y="2619"/>
                    </a:lnTo>
                    <a:lnTo>
                      <a:pt x="1086" y="2638"/>
                    </a:lnTo>
                    <a:lnTo>
                      <a:pt x="1162" y="2705"/>
                    </a:lnTo>
                    <a:lnTo>
                      <a:pt x="1419" y="2762"/>
                    </a:lnTo>
                    <a:lnTo>
                      <a:pt x="1553" y="2819"/>
                    </a:lnTo>
                    <a:lnTo>
                      <a:pt x="1686" y="2886"/>
                    </a:lnTo>
                    <a:lnTo>
                      <a:pt x="1829" y="2905"/>
                    </a:lnTo>
                    <a:lnTo>
                      <a:pt x="1895" y="2934"/>
                    </a:lnTo>
                    <a:lnTo>
                      <a:pt x="1962" y="2981"/>
                    </a:lnTo>
                    <a:lnTo>
                      <a:pt x="2000" y="3048"/>
                    </a:lnTo>
                    <a:lnTo>
                      <a:pt x="2000" y="3115"/>
                    </a:lnTo>
                    <a:lnTo>
                      <a:pt x="2000" y="3133"/>
                    </a:lnTo>
                    <a:lnTo>
                      <a:pt x="1991" y="3153"/>
                    </a:lnTo>
                    <a:lnTo>
                      <a:pt x="1895" y="3143"/>
                    </a:lnTo>
                    <a:lnTo>
                      <a:pt x="1876" y="3143"/>
                    </a:lnTo>
                    <a:lnTo>
                      <a:pt x="1867" y="3153"/>
                    </a:lnTo>
                    <a:lnTo>
                      <a:pt x="1867" y="3181"/>
                    </a:lnTo>
                    <a:lnTo>
                      <a:pt x="1867" y="3229"/>
                    </a:lnTo>
                    <a:lnTo>
                      <a:pt x="1857" y="3267"/>
                    </a:lnTo>
                    <a:lnTo>
                      <a:pt x="1857" y="3324"/>
                    </a:lnTo>
                    <a:lnTo>
                      <a:pt x="1876" y="3391"/>
                    </a:lnTo>
                    <a:lnTo>
                      <a:pt x="1972" y="3514"/>
                    </a:lnTo>
                    <a:lnTo>
                      <a:pt x="2077" y="3553"/>
                    </a:lnTo>
                    <a:lnTo>
                      <a:pt x="2095" y="3753"/>
                    </a:lnTo>
                    <a:lnTo>
                      <a:pt x="2172" y="3810"/>
                    </a:lnTo>
                    <a:lnTo>
                      <a:pt x="2191" y="3867"/>
                    </a:lnTo>
                    <a:lnTo>
                      <a:pt x="2238" y="4172"/>
                    </a:lnTo>
                    <a:lnTo>
                      <a:pt x="2210" y="4695"/>
                    </a:lnTo>
                    <a:lnTo>
                      <a:pt x="2210" y="4829"/>
                    </a:lnTo>
                    <a:lnTo>
                      <a:pt x="2143" y="4762"/>
                    </a:lnTo>
                    <a:lnTo>
                      <a:pt x="2095" y="4733"/>
                    </a:lnTo>
                    <a:lnTo>
                      <a:pt x="2048" y="4715"/>
                    </a:lnTo>
                    <a:lnTo>
                      <a:pt x="1848" y="4724"/>
                    </a:lnTo>
                    <a:lnTo>
                      <a:pt x="1772" y="4762"/>
                    </a:lnTo>
                    <a:lnTo>
                      <a:pt x="1714" y="4819"/>
                    </a:lnTo>
                    <a:lnTo>
                      <a:pt x="1657" y="4905"/>
                    </a:lnTo>
                    <a:lnTo>
                      <a:pt x="1600" y="4953"/>
                    </a:lnTo>
                    <a:lnTo>
                      <a:pt x="1019" y="5096"/>
                    </a:lnTo>
                    <a:lnTo>
                      <a:pt x="934" y="5067"/>
                    </a:lnTo>
                    <a:lnTo>
                      <a:pt x="857" y="5000"/>
                    </a:lnTo>
                    <a:lnTo>
                      <a:pt x="753" y="4838"/>
                    </a:lnTo>
                    <a:lnTo>
                      <a:pt x="695" y="4781"/>
                    </a:lnTo>
                    <a:lnTo>
                      <a:pt x="638" y="4743"/>
                    </a:lnTo>
                    <a:lnTo>
                      <a:pt x="562" y="4715"/>
                    </a:lnTo>
                    <a:lnTo>
                      <a:pt x="381" y="4715"/>
                    </a:lnTo>
                    <a:lnTo>
                      <a:pt x="324" y="4762"/>
                    </a:lnTo>
                    <a:lnTo>
                      <a:pt x="295" y="4772"/>
                    </a:lnTo>
                    <a:lnTo>
                      <a:pt x="267" y="4800"/>
                    </a:lnTo>
                    <a:lnTo>
                      <a:pt x="257" y="4810"/>
                    </a:lnTo>
                    <a:lnTo>
                      <a:pt x="248" y="4819"/>
                    </a:lnTo>
                    <a:lnTo>
                      <a:pt x="248" y="4838"/>
                    </a:lnTo>
                    <a:lnTo>
                      <a:pt x="238" y="4876"/>
                    </a:lnTo>
                    <a:lnTo>
                      <a:pt x="210" y="5114"/>
                    </a:lnTo>
                    <a:lnTo>
                      <a:pt x="200" y="5172"/>
                    </a:lnTo>
                    <a:lnTo>
                      <a:pt x="181" y="5219"/>
                    </a:lnTo>
                    <a:lnTo>
                      <a:pt x="172" y="5257"/>
                    </a:lnTo>
                    <a:lnTo>
                      <a:pt x="191" y="5429"/>
                    </a:lnTo>
                    <a:lnTo>
                      <a:pt x="200" y="5448"/>
                    </a:lnTo>
                    <a:lnTo>
                      <a:pt x="210" y="5467"/>
                    </a:lnTo>
                    <a:lnTo>
                      <a:pt x="219" y="5486"/>
                    </a:lnTo>
                    <a:lnTo>
                      <a:pt x="219" y="5505"/>
                    </a:lnTo>
                    <a:lnTo>
                      <a:pt x="191" y="5543"/>
                    </a:lnTo>
                    <a:lnTo>
                      <a:pt x="143" y="5600"/>
                    </a:lnTo>
                    <a:lnTo>
                      <a:pt x="143" y="5610"/>
                    </a:lnTo>
                    <a:lnTo>
                      <a:pt x="134" y="5629"/>
                    </a:lnTo>
                    <a:lnTo>
                      <a:pt x="134" y="5658"/>
                    </a:lnTo>
                    <a:lnTo>
                      <a:pt x="134" y="5686"/>
                    </a:lnTo>
                    <a:lnTo>
                      <a:pt x="76" y="5791"/>
                    </a:lnTo>
                    <a:lnTo>
                      <a:pt x="57" y="5810"/>
                    </a:lnTo>
                    <a:lnTo>
                      <a:pt x="38" y="5819"/>
                    </a:lnTo>
                    <a:lnTo>
                      <a:pt x="10" y="5829"/>
                    </a:lnTo>
                    <a:lnTo>
                      <a:pt x="0" y="5857"/>
                    </a:lnTo>
                    <a:lnTo>
                      <a:pt x="76" y="5943"/>
                    </a:lnTo>
                    <a:lnTo>
                      <a:pt x="733" y="6438"/>
                    </a:lnTo>
                    <a:lnTo>
                      <a:pt x="943" y="6543"/>
                    </a:lnTo>
                    <a:lnTo>
                      <a:pt x="1076" y="6591"/>
                    </a:lnTo>
                    <a:lnTo>
                      <a:pt x="1162" y="6638"/>
                    </a:lnTo>
                    <a:lnTo>
                      <a:pt x="1248" y="6705"/>
                    </a:lnTo>
                    <a:lnTo>
                      <a:pt x="1295" y="6753"/>
                    </a:lnTo>
                    <a:lnTo>
                      <a:pt x="1324" y="6800"/>
                    </a:lnTo>
                    <a:lnTo>
                      <a:pt x="1324" y="6915"/>
                    </a:lnTo>
                    <a:lnTo>
                      <a:pt x="1248" y="7019"/>
                    </a:lnTo>
                    <a:lnTo>
                      <a:pt x="1191" y="7248"/>
                    </a:lnTo>
                    <a:lnTo>
                      <a:pt x="1191" y="7381"/>
                    </a:lnTo>
                    <a:lnTo>
                      <a:pt x="1181" y="7458"/>
                    </a:lnTo>
                    <a:lnTo>
                      <a:pt x="1114" y="7610"/>
                    </a:lnTo>
                    <a:lnTo>
                      <a:pt x="1257" y="7724"/>
                    </a:lnTo>
                    <a:lnTo>
                      <a:pt x="1676" y="7724"/>
                    </a:lnTo>
                    <a:lnTo>
                      <a:pt x="1705" y="7734"/>
                    </a:lnTo>
                    <a:lnTo>
                      <a:pt x="1743" y="7772"/>
                    </a:lnTo>
                    <a:lnTo>
                      <a:pt x="1867" y="7877"/>
                    </a:lnTo>
                    <a:lnTo>
                      <a:pt x="1952" y="7886"/>
                    </a:lnTo>
                    <a:lnTo>
                      <a:pt x="2048" y="7867"/>
                    </a:lnTo>
                    <a:lnTo>
                      <a:pt x="2153" y="7800"/>
                    </a:lnTo>
                    <a:lnTo>
                      <a:pt x="2315" y="7734"/>
                    </a:lnTo>
                    <a:lnTo>
                      <a:pt x="2400" y="7705"/>
                    </a:lnTo>
                    <a:lnTo>
                      <a:pt x="2457" y="7705"/>
                    </a:lnTo>
                    <a:lnTo>
                      <a:pt x="2534" y="7715"/>
                    </a:lnTo>
                    <a:lnTo>
                      <a:pt x="2572" y="7715"/>
                    </a:lnTo>
                    <a:lnTo>
                      <a:pt x="2695" y="7677"/>
                    </a:lnTo>
                    <a:lnTo>
                      <a:pt x="2905" y="7600"/>
                    </a:lnTo>
                    <a:lnTo>
                      <a:pt x="3057" y="7562"/>
                    </a:lnTo>
                    <a:lnTo>
                      <a:pt x="3105" y="7534"/>
                    </a:lnTo>
                    <a:lnTo>
                      <a:pt x="3143" y="7496"/>
                    </a:lnTo>
                    <a:lnTo>
                      <a:pt x="3162" y="7448"/>
                    </a:lnTo>
                    <a:lnTo>
                      <a:pt x="3276" y="7305"/>
                    </a:lnTo>
                    <a:lnTo>
                      <a:pt x="3448" y="7324"/>
                    </a:lnTo>
                    <a:lnTo>
                      <a:pt x="3476" y="7324"/>
                    </a:lnTo>
                    <a:lnTo>
                      <a:pt x="3724" y="7267"/>
                    </a:lnTo>
                    <a:lnTo>
                      <a:pt x="3810" y="7276"/>
                    </a:lnTo>
                    <a:lnTo>
                      <a:pt x="3876" y="7305"/>
                    </a:lnTo>
                    <a:lnTo>
                      <a:pt x="4048" y="7458"/>
                    </a:lnTo>
                    <a:lnTo>
                      <a:pt x="4381" y="7619"/>
                    </a:lnTo>
                    <a:lnTo>
                      <a:pt x="4543" y="7734"/>
                    </a:lnTo>
                    <a:lnTo>
                      <a:pt x="4819" y="7762"/>
                    </a:lnTo>
                    <a:lnTo>
                      <a:pt x="4896" y="7848"/>
                    </a:lnTo>
                    <a:lnTo>
                      <a:pt x="4953" y="7924"/>
                    </a:lnTo>
                    <a:lnTo>
                      <a:pt x="5010" y="7962"/>
                    </a:lnTo>
                    <a:lnTo>
                      <a:pt x="5086" y="8000"/>
                    </a:lnTo>
                    <a:lnTo>
                      <a:pt x="5134" y="8010"/>
                    </a:lnTo>
                    <a:lnTo>
                      <a:pt x="5172" y="8010"/>
                    </a:lnTo>
                    <a:lnTo>
                      <a:pt x="5200" y="8000"/>
                    </a:lnTo>
                    <a:lnTo>
                      <a:pt x="5257" y="8010"/>
                    </a:lnTo>
                    <a:lnTo>
                      <a:pt x="5286" y="8038"/>
                    </a:lnTo>
                    <a:lnTo>
                      <a:pt x="5305" y="8086"/>
                    </a:lnTo>
                    <a:lnTo>
                      <a:pt x="5334" y="8258"/>
                    </a:lnTo>
                    <a:lnTo>
                      <a:pt x="5343" y="8324"/>
                    </a:lnTo>
                    <a:lnTo>
                      <a:pt x="5372" y="8410"/>
                    </a:lnTo>
                    <a:lnTo>
                      <a:pt x="5410" y="8439"/>
                    </a:lnTo>
                    <a:lnTo>
                      <a:pt x="5457" y="8429"/>
                    </a:lnTo>
                    <a:lnTo>
                      <a:pt x="5591" y="8353"/>
                    </a:lnTo>
                    <a:lnTo>
                      <a:pt x="5648" y="8343"/>
                    </a:lnTo>
                    <a:lnTo>
                      <a:pt x="5676" y="8362"/>
                    </a:lnTo>
                    <a:lnTo>
                      <a:pt x="5696" y="8391"/>
                    </a:lnTo>
                    <a:lnTo>
                      <a:pt x="5724" y="8439"/>
                    </a:lnTo>
                    <a:lnTo>
                      <a:pt x="5734" y="8457"/>
                    </a:lnTo>
                    <a:lnTo>
                      <a:pt x="5734" y="8486"/>
                    </a:lnTo>
                    <a:lnTo>
                      <a:pt x="5743" y="8534"/>
                    </a:lnTo>
                    <a:lnTo>
                      <a:pt x="5734" y="8572"/>
                    </a:lnTo>
                    <a:lnTo>
                      <a:pt x="5715" y="8629"/>
                    </a:lnTo>
                    <a:lnTo>
                      <a:pt x="5715" y="8657"/>
                    </a:lnTo>
                    <a:lnTo>
                      <a:pt x="5724" y="8695"/>
                    </a:lnTo>
                    <a:lnTo>
                      <a:pt x="5743" y="8715"/>
                    </a:lnTo>
                    <a:lnTo>
                      <a:pt x="5781" y="8715"/>
                    </a:lnTo>
                    <a:lnTo>
                      <a:pt x="5876" y="8715"/>
                    </a:lnTo>
                    <a:lnTo>
                      <a:pt x="5981" y="8800"/>
                    </a:lnTo>
                    <a:lnTo>
                      <a:pt x="6039" y="8896"/>
                    </a:lnTo>
                    <a:lnTo>
                      <a:pt x="6086" y="9029"/>
                    </a:lnTo>
                    <a:lnTo>
                      <a:pt x="6420" y="9086"/>
                    </a:lnTo>
                    <a:lnTo>
                      <a:pt x="6515" y="9143"/>
                    </a:lnTo>
                    <a:lnTo>
                      <a:pt x="6553" y="9181"/>
                    </a:lnTo>
                    <a:lnTo>
                      <a:pt x="6591" y="9191"/>
                    </a:lnTo>
                    <a:lnTo>
                      <a:pt x="6619" y="9191"/>
                    </a:lnTo>
                    <a:lnTo>
                      <a:pt x="6658" y="9181"/>
                    </a:lnTo>
                    <a:lnTo>
                      <a:pt x="6753" y="9134"/>
                    </a:lnTo>
                    <a:lnTo>
                      <a:pt x="6772" y="9143"/>
                    </a:lnTo>
                    <a:lnTo>
                      <a:pt x="6781" y="9162"/>
                    </a:lnTo>
                    <a:lnTo>
                      <a:pt x="6800" y="9191"/>
                    </a:lnTo>
                    <a:lnTo>
                      <a:pt x="6810" y="9229"/>
                    </a:lnTo>
                    <a:lnTo>
                      <a:pt x="6810" y="9277"/>
                    </a:lnTo>
                    <a:lnTo>
                      <a:pt x="6819" y="9305"/>
                    </a:lnTo>
                    <a:lnTo>
                      <a:pt x="6848" y="9362"/>
                    </a:lnTo>
                    <a:lnTo>
                      <a:pt x="6886" y="9457"/>
                    </a:lnTo>
                    <a:lnTo>
                      <a:pt x="7029" y="9572"/>
                    </a:lnTo>
                    <a:lnTo>
                      <a:pt x="7267" y="9581"/>
                    </a:lnTo>
                    <a:lnTo>
                      <a:pt x="7362" y="9562"/>
                    </a:lnTo>
                    <a:lnTo>
                      <a:pt x="7467" y="9505"/>
                    </a:lnTo>
                    <a:lnTo>
                      <a:pt x="7534" y="9457"/>
                    </a:lnTo>
                    <a:lnTo>
                      <a:pt x="7753" y="9229"/>
                    </a:lnTo>
                    <a:lnTo>
                      <a:pt x="7753" y="9162"/>
                    </a:lnTo>
                    <a:lnTo>
                      <a:pt x="7762" y="9086"/>
                    </a:lnTo>
                    <a:lnTo>
                      <a:pt x="7734" y="9019"/>
                    </a:lnTo>
                    <a:lnTo>
                      <a:pt x="7724" y="8934"/>
                    </a:lnTo>
                    <a:lnTo>
                      <a:pt x="7734" y="8800"/>
                    </a:lnTo>
                    <a:lnTo>
                      <a:pt x="7762" y="8734"/>
                    </a:lnTo>
                    <a:lnTo>
                      <a:pt x="7800" y="8657"/>
                    </a:lnTo>
                    <a:lnTo>
                      <a:pt x="7829" y="8619"/>
                    </a:lnTo>
                    <a:lnTo>
                      <a:pt x="7962" y="8362"/>
                    </a:lnTo>
                    <a:lnTo>
                      <a:pt x="7839" y="8172"/>
                    </a:lnTo>
                    <a:lnTo>
                      <a:pt x="7696" y="8010"/>
                    </a:lnTo>
                    <a:lnTo>
                      <a:pt x="7639" y="7905"/>
                    </a:lnTo>
                    <a:lnTo>
                      <a:pt x="7610" y="7829"/>
                    </a:lnTo>
                    <a:lnTo>
                      <a:pt x="7610" y="7458"/>
                    </a:lnTo>
                    <a:lnTo>
                      <a:pt x="7743" y="7438"/>
                    </a:lnTo>
                    <a:lnTo>
                      <a:pt x="7800" y="7400"/>
                    </a:lnTo>
                    <a:lnTo>
                      <a:pt x="7848" y="7343"/>
                    </a:lnTo>
                    <a:lnTo>
                      <a:pt x="7867" y="7286"/>
                    </a:lnTo>
                    <a:lnTo>
                      <a:pt x="7886" y="7219"/>
                    </a:lnTo>
                    <a:lnTo>
                      <a:pt x="7896" y="6981"/>
                    </a:lnTo>
                    <a:lnTo>
                      <a:pt x="7953" y="6867"/>
                    </a:lnTo>
                    <a:lnTo>
                      <a:pt x="8020" y="6800"/>
                    </a:lnTo>
                    <a:lnTo>
                      <a:pt x="8220" y="6638"/>
                    </a:lnTo>
                    <a:lnTo>
                      <a:pt x="8334" y="6610"/>
                    </a:lnTo>
                    <a:lnTo>
                      <a:pt x="8477" y="6600"/>
                    </a:lnTo>
                    <a:lnTo>
                      <a:pt x="8762" y="6696"/>
                    </a:lnTo>
                    <a:lnTo>
                      <a:pt x="8924" y="6610"/>
                    </a:lnTo>
                    <a:lnTo>
                      <a:pt x="9000" y="6534"/>
                    </a:lnTo>
                    <a:lnTo>
                      <a:pt x="9143" y="6429"/>
                    </a:lnTo>
                    <a:lnTo>
                      <a:pt x="9200" y="6381"/>
                    </a:lnTo>
                    <a:lnTo>
                      <a:pt x="9248" y="6305"/>
                    </a:lnTo>
                    <a:lnTo>
                      <a:pt x="9305" y="6153"/>
                    </a:lnTo>
                    <a:lnTo>
                      <a:pt x="9401" y="6067"/>
                    </a:lnTo>
                    <a:lnTo>
                      <a:pt x="9486" y="6029"/>
                    </a:lnTo>
                    <a:lnTo>
                      <a:pt x="9534" y="6019"/>
                    </a:lnTo>
                    <a:lnTo>
                      <a:pt x="9582" y="6019"/>
                    </a:lnTo>
                    <a:lnTo>
                      <a:pt x="9753" y="5943"/>
                    </a:lnTo>
                    <a:lnTo>
                      <a:pt x="9924" y="5819"/>
                    </a:lnTo>
                    <a:lnTo>
                      <a:pt x="10020" y="5772"/>
                    </a:lnTo>
                    <a:lnTo>
                      <a:pt x="10096" y="5762"/>
                    </a:lnTo>
                    <a:lnTo>
                      <a:pt x="10162" y="5791"/>
                    </a:lnTo>
                    <a:lnTo>
                      <a:pt x="10286" y="5896"/>
                    </a:lnTo>
                    <a:lnTo>
                      <a:pt x="10353" y="5924"/>
                    </a:lnTo>
                    <a:lnTo>
                      <a:pt x="10400" y="5896"/>
                    </a:lnTo>
                    <a:lnTo>
                      <a:pt x="10429" y="5838"/>
                    </a:lnTo>
                    <a:lnTo>
                      <a:pt x="10439" y="5791"/>
                    </a:lnTo>
                    <a:lnTo>
                      <a:pt x="10429" y="5743"/>
                    </a:lnTo>
                    <a:lnTo>
                      <a:pt x="10420" y="5696"/>
                    </a:lnTo>
                    <a:lnTo>
                      <a:pt x="10439" y="5610"/>
                    </a:lnTo>
                    <a:lnTo>
                      <a:pt x="10496" y="5553"/>
                    </a:lnTo>
                    <a:lnTo>
                      <a:pt x="10524" y="5543"/>
                    </a:lnTo>
                    <a:lnTo>
                      <a:pt x="10562" y="5562"/>
                    </a:lnTo>
                    <a:lnTo>
                      <a:pt x="10600" y="5581"/>
                    </a:lnTo>
                    <a:lnTo>
                      <a:pt x="10648" y="5600"/>
                    </a:lnTo>
                    <a:lnTo>
                      <a:pt x="10686" y="5591"/>
                    </a:lnTo>
                    <a:lnTo>
                      <a:pt x="10715" y="5572"/>
                    </a:lnTo>
                    <a:lnTo>
                      <a:pt x="10763" y="5515"/>
                    </a:lnTo>
                    <a:lnTo>
                      <a:pt x="10705" y="541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124" name="Group 3">
              <a:extLst>
                <a:ext uri="{FF2B5EF4-FFF2-40B4-BE49-F238E27FC236}">
                  <a16:creationId xmlns:a16="http://schemas.microsoft.com/office/drawing/2014/main" id="{51E71CF5-2627-4248-92C7-4C8CF2C24B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3838" y="2846388"/>
              <a:ext cx="7699375" cy="3544887"/>
              <a:chOff x="5303838" y="2846388"/>
              <a:chExt cx="7699375" cy="3544887"/>
            </a:xfrm>
          </p:grpSpPr>
          <p:sp>
            <p:nvSpPr>
              <p:cNvPr id="5126" name="Freeform 15">
                <a:extLst>
                  <a:ext uri="{FF2B5EF4-FFF2-40B4-BE49-F238E27FC236}">
                    <a16:creationId xmlns:a16="http://schemas.microsoft.com/office/drawing/2014/main" id="{FD2C9F29-1BBB-3146-81EF-CCE07A05C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8563" y="3159125"/>
                <a:ext cx="374650" cy="493713"/>
              </a:xfrm>
              <a:custGeom>
                <a:avLst/>
                <a:gdLst>
                  <a:gd name="T0" fmla="*/ 185342 w 1039"/>
                  <a:gd name="T1" fmla="*/ 0 h 1372"/>
                  <a:gd name="T2" fmla="*/ 0 w 1039"/>
                  <a:gd name="T3" fmla="*/ 184962 h 1372"/>
                  <a:gd name="T4" fmla="*/ 30650 w 1039"/>
                  <a:gd name="T5" fmla="*/ 284281 h 1372"/>
                  <a:gd name="T6" fmla="*/ 171639 w 1039"/>
                  <a:gd name="T7" fmla="*/ 483277 h 1372"/>
                  <a:gd name="T8" fmla="*/ 185342 w 1039"/>
                  <a:gd name="T9" fmla="*/ 493353 h 1372"/>
                  <a:gd name="T10" fmla="*/ 202650 w 1039"/>
                  <a:gd name="T11" fmla="*/ 483277 h 1372"/>
                  <a:gd name="T12" fmla="*/ 343279 w 1039"/>
                  <a:gd name="T13" fmla="*/ 284281 h 1372"/>
                  <a:gd name="T14" fmla="*/ 374289 w 1039"/>
                  <a:gd name="T15" fmla="*/ 184962 h 1372"/>
                  <a:gd name="T16" fmla="*/ 185342 w 1039"/>
                  <a:gd name="T17" fmla="*/ 0 h 1372"/>
                  <a:gd name="T18" fmla="*/ 185342 w 1039"/>
                  <a:gd name="T19" fmla="*/ 260531 h 1372"/>
                  <a:gd name="T20" fmla="*/ 113224 w 1039"/>
                  <a:gd name="T21" fmla="*/ 184962 h 1372"/>
                  <a:gd name="T22" fmla="*/ 185342 w 1039"/>
                  <a:gd name="T23" fmla="*/ 109754 h 1372"/>
                  <a:gd name="T24" fmla="*/ 260704 w 1039"/>
                  <a:gd name="T25" fmla="*/ 184962 h 1372"/>
                  <a:gd name="T26" fmla="*/ 185342 w 1039"/>
                  <a:gd name="T27" fmla="*/ 260531 h 13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39" h="1372">
                    <a:moveTo>
                      <a:pt x="514" y="0"/>
                    </a:moveTo>
                    <a:cubicBezTo>
                      <a:pt x="228" y="0"/>
                      <a:pt x="0" y="228"/>
                      <a:pt x="0" y="514"/>
                    </a:cubicBezTo>
                    <a:cubicBezTo>
                      <a:pt x="0" y="619"/>
                      <a:pt x="28" y="714"/>
                      <a:pt x="85" y="790"/>
                    </a:cubicBezTo>
                    <a:cubicBezTo>
                      <a:pt x="476" y="1343"/>
                      <a:pt x="476" y="1343"/>
                      <a:pt x="476" y="1343"/>
                    </a:cubicBezTo>
                    <a:cubicBezTo>
                      <a:pt x="485" y="1362"/>
                      <a:pt x="504" y="1371"/>
                      <a:pt x="514" y="1371"/>
                    </a:cubicBezTo>
                    <a:cubicBezTo>
                      <a:pt x="533" y="1371"/>
                      <a:pt x="542" y="1362"/>
                      <a:pt x="562" y="1343"/>
                    </a:cubicBezTo>
                    <a:cubicBezTo>
                      <a:pt x="952" y="790"/>
                      <a:pt x="952" y="790"/>
                      <a:pt x="952" y="790"/>
                    </a:cubicBezTo>
                    <a:cubicBezTo>
                      <a:pt x="1000" y="714"/>
                      <a:pt x="1038" y="619"/>
                      <a:pt x="1038" y="514"/>
                    </a:cubicBezTo>
                    <a:cubicBezTo>
                      <a:pt x="1028" y="228"/>
                      <a:pt x="800" y="0"/>
                      <a:pt x="514" y="0"/>
                    </a:cubicBezTo>
                    <a:close/>
                    <a:moveTo>
                      <a:pt x="514" y="724"/>
                    </a:moveTo>
                    <a:cubicBezTo>
                      <a:pt x="399" y="724"/>
                      <a:pt x="314" y="628"/>
                      <a:pt x="314" y="514"/>
                    </a:cubicBezTo>
                    <a:cubicBezTo>
                      <a:pt x="314" y="400"/>
                      <a:pt x="399" y="305"/>
                      <a:pt x="514" y="305"/>
                    </a:cubicBezTo>
                    <a:cubicBezTo>
                      <a:pt x="628" y="305"/>
                      <a:pt x="723" y="400"/>
                      <a:pt x="723" y="514"/>
                    </a:cubicBezTo>
                    <a:cubicBezTo>
                      <a:pt x="723" y="628"/>
                      <a:pt x="628" y="724"/>
                      <a:pt x="514" y="72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27" name="Text Box 16">
                <a:extLst>
                  <a:ext uri="{FF2B5EF4-FFF2-40B4-BE49-F238E27FC236}">
                    <a16:creationId xmlns:a16="http://schemas.microsoft.com/office/drawing/2014/main" id="{9DDCDCFB-F3EC-894F-A68C-A85A58F1BF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61749" y="2846388"/>
                <a:ext cx="1277819" cy="4667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225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Vienna</a:t>
                </a:r>
              </a:p>
            </p:txBody>
          </p:sp>
          <p:sp>
            <p:nvSpPr>
              <p:cNvPr id="5128" name="Text Box 17">
                <a:extLst>
                  <a:ext uri="{FF2B5EF4-FFF2-40B4-BE49-F238E27FC236}">
                    <a16:creationId xmlns:a16="http://schemas.microsoft.com/office/drawing/2014/main" id="{CB22BEEE-878D-FD47-99A4-580E9DD06F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804524" y="5675313"/>
                <a:ext cx="595327" cy="3206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Graz</a:t>
                </a:r>
              </a:p>
            </p:txBody>
          </p:sp>
          <p:sp>
            <p:nvSpPr>
              <p:cNvPr id="5129" name="Text Box 18">
                <a:extLst>
                  <a:ext uri="{FF2B5EF4-FFF2-40B4-BE49-F238E27FC236}">
                    <a16:creationId xmlns:a16="http://schemas.microsoft.com/office/drawing/2014/main" id="{B7B62759-4E51-2742-8B81-AAF8B65726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80388" y="3859213"/>
                <a:ext cx="1107195" cy="3206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Salzburg</a:t>
                </a:r>
              </a:p>
            </p:txBody>
          </p:sp>
          <p:sp>
            <p:nvSpPr>
              <p:cNvPr id="5130" name="Text Box 19">
                <a:extLst>
                  <a:ext uri="{FF2B5EF4-FFF2-40B4-BE49-F238E27FC236}">
                    <a16:creationId xmlns:a16="http://schemas.microsoft.com/office/drawing/2014/main" id="{85693534-C8B2-844C-AC80-593B6ED61F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37224" y="5219700"/>
                <a:ext cx="1149851" cy="3206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Innsbrug</a:t>
                </a:r>
              </a:p>
            </p:txBody>
          </p:sp>
          <p:sp>
            <p:nvSpPr>
              <p:cNvPr id="5131" name="Freeform 20">
                <a:extLst>
                  <a:ext uri="{FF2B5EF4-FFF2-40B4-BE49-F238E27FC236}">
                    <a16:creationId xmlns:a16="http://schemas.microsoft.com/office/drawing/2014/main" id="{816ED3BF-C81A-3546-A528-7E44FBB2D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700" y="4056063"/>
                <a:ext cx="371475" cy="496887"/>
              </a:xfrm>
              <a:custGeom>
                <a:avLst/>
                <a:gdLst>
                  <a:gd name="T0" fmla="*/ 185377 w 1030"/>
                  <a:gd name="T1" fmla="*/ 0 h 1382"/>
                  <a:gd name="T2" fmla="*/ 0 w 1030"/>
                  <a:gd name="T3" fmla="*/ 184805 h 1382"/>
                  <a:gd name="T4" fmla="*/ 27410 w 1030"/>
                  <a:gd name="T5" fmla="*/ 284398 h 1382"/>
                  <a:gd name="T6" fmla="*/ 171672 w 1030"/>
                  <a:gd name="T7" fmla="*/ 482865 h 1382"/>
                  <a:gd name="T8" fmla="*/ 185377 w 1030"/>
                  <a:gd name="T9" fmla="*/ 496527 h 1382"/>
                  <a:gd name="T10" fmla="*/ 199442 w 1030"/>
                  <a:gd name="T11" fmla="*/ 482865 h 1382"/>
                  <a:gd name="T12" fmla="*/ 343705 w 1030"/>
                  <a:gd name="T13" fmla="*/ 284398 h 1382"/>
                  <a:gd name="T14" fmla="*/ 371114 w 1030"/>
                  <a:gd name="T15" fmla="*/ 184805 h 1382"/>
                  <a:gd name="T16" fmla="*/ 185377 w 1030"/>
                  <a:gd name="T17" fmla="*/ 0 h 1382"/>
                  <a:gd name="T18" fmla="*/ 185377 w 1030"/>
                  <a:gd name="T19" fmla="*/ 260308 h 1382"/>
                  <a:gd name="T20" fmla="*/ 110000 w 1030"/>
                  <a:gd name="T21" fmla="*/ 184805 h 1382"/>
                  <a:gd name="T22" fmla="*/ 185377 w 1030"/>
                  <a:gd name="T23" fmla="*/ 109660 h 1382"/>
                  <a:gd name="T24" fmla="*/ 261114 w 1030"/>
                  <a:gd name="T25" fmla="*/ 184805 h 1382"/>
                  <a:gd name="T26" fmla="*/ 185377 w 1030"/>
                  <a:gd name="T27" fmla="*/ 260308 h 13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30" h="1382">
                    <a:moveTo>
                      <a:pt x="514" y="0"/>
                    </a:moveTo>
                    <a:cubicBezTo>
                      <a:pt x="229" y="0"/>
                      <a:pt x="0" y="229"/>
                      <a:pt x="0" y="514"/>
                    </a:cubicBezTo>
                    <a:cubicBezTo>
                      <a:pt x="0" y="619"/>
                      <a:pt x="29" y="714"/>
                      <a:pt x="76" y="791"/>
                    </a:cubicBezTo>
                    <a:cubicBezTo>
                      <a:pt x="476" y="1343"/>
                      <a:pt x="476" y="1343"/>
                      <a:pt x="476" y="1343"/>
                    </a:cubicBezTo>
                    <a:cubicBezTo>
                      <a:pt x="486" y="1362"/>
                      <a:pt x="496" y="1381"/>
                      <a:pt x="514" y="1381"/>
                    </a:cubicBezTo>
                    <a:cubicBezTo>
                      <a:pt x="534" y="1381"/>
                      <a:pt x="543" y="1362"/>
                      <a:pt x="553" y="1343"/>
                    </a:cubicBezTo>
                    <a:cubicBezTo>
                      <a:pt x="953" y="791"/>
                      <a:pt x="953" y="791"/>
                      <a:pt x="953" y="791"/>
                    </a:cubicBezTo>
                    <a:cubicBezTo>
                      <a:pt x="1000" y="714"/>
                      <a:pt x="1029" y="619"/>
                      <a:pt x="1029" y="514"/>
                    </a:cubicBezTo>
                    <a:cubicBezTo>
                      <a:pt x="1029" y="229"/>
                      <a:pt x="800" y="0"/>
                      <a:pt x="514" y="0"/>
                    </a:cubicBezTo>
                    <a:close/>
                    <a:moveTo>
                      <a:pt x="514" y="724"/>
                    </a:moveTo>
                    <a:cubicBezTo>
                      <a:pt x="400" y="724"/>
                      <a:pt x="305" y="629"/>
                      <a:pt x="305" y="514"/>
                    </a:cubicBezTo>
                    <a:cubicBezTo>
                      <a:pt x="305" y="400"/>
                      <a:pt x="400" y="305"/>
                      <a:pt x="514" y="305"/>
                    </a:cubicBezTo>
                    <a:cubicBezTo>
                      <a:pt x="629" y="305"/>
                      <a:pt x="724" y="400"/>
                      <a:pt x="724" y="514"/>
                    </a:cubicBezTo>
                    <a:cubicBezTo>
                      <a:pt x="724" y="629"/>
                      <a:pt x="629" y="724"/>
                      <a:pt x="514" y="72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2" name="Freeform 21">
                <a:extLst>
                  <a:ext uri="{FF2B5EF4-FFF2-40B4-BE49-F238E27FC236}">
                    <a16:creationId xmlns:a16="http://schemas.microsoft.com/office/drawing/2014/main" id="{1C808E18-E0E2-5943-A270-5FFD30891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3325" y="5894388"/>
                <a:ext cx="374650" cy="496887"/>
              </a:xfrm>
              <a:custGeom>
                <a:avLst/>
                <a:gdLst>
                  <a:gd name="T0" fmla="*/ 188948 w 1039"/>
                  <a:gd name="T1" fmla="*/ 0 h 1382"/>
                  <a:gd name="T2" fmla="*/ 0 w 1039"/>
                  <a:gd name="T3" fmla="*/ 188400 h 1382"/>
                  <a:gd name="T4" fmla="*/ 31010 w 1039"/>
                  <a:gd name="T5" fmla="*/ 287634 h 1382"/>
                  <a:gd name="T6" fmla="*/ 171639 w 1039"/>
                  <a:gd name="T7" fmla="*/ 486101 h 1382"/>
                  <a:gd name="T8" fmla="*/ 188948 w 1039"/>
                  <a:gd name="T9" fmla="*/ 496527 h 1382"/>
                  <a:gd name="T10" fmla="*/ 202650 w 1039"/>
                  <a:gd name="T11" fmla="*/ 486101 h 1382"/>
                  <a:gd name="T12" fmla="*/ 343640 w 1039"/>
                  <a:gd name="T13" fmla="*/ 287634 h 1382"/>
                  <a:gd name="T14" fmla="*/ 374289 w 1039"/>
                  <a:gd name="T15" fmla="*/ 188400 h 1382"/>
                  <a:gd name="T16" fmla="*/ 188948 w 1039"/>
                  <a:gd name="T17" fmla="*/ 0 h 1382"/>
                  <a:gd name="T18" fmla="*/ 188948 w 1039"/>
                  <a:gd name="T19" fmla="*/ 260308 h 1382"/>
                  <a:gd name="T20" fmla="*/ 113224 w 1039"/>
                  <a:gd name="T21" fmla="*/ 184805 h 1382"/>
                  <a:gd name="T22" fmla="*/ 188948 w 1039"/>
                  <a:gd name="T23" fmla="*/ 112896 h 1382"/>
                  <a:gd name="T24" fmla="*/ 261065 w 1039"/>
                  <a:gd name="T25" fmla="*/ 184805 h 1382"/>
                  <a:gd name="T26" fmla="*/ 188948 w 1039"/>
                  <a:gd name="T27" fmla="*/ 260308 h 13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39" h="1382">
                    <a:moveTo>
                      <a:pt x="524" y="0"/>
                    </a:moveTo>
                    <a:cubicBezTo>
                      <a:pt x="238" y="0"/>
                      <a:pt x="10" y="228"/>
                      <a:pt x="0" y="524"/>
                    </a:cubicBezTo>
                    <a:cubicBezTo>
                      <a:pt x="0" y="619"/>
                      <a:pt x="38" y="714"/>
                      <a:pt x="86" y="800"/>
                    </a:cubicBezTo>
                    <a:cubicBezTo>
                      <a:pt x="476" y="1352"/>
                      <a:pt x="476" y="1352"/>
                      <a:pt x="476" y="1352"/>
                    </a:cubicBezTo>
                    <a:cubicBezTo>
                      <a:pt x="495" y="1371"/>
                      <a:pt x="505" y="1381"/>
                      <a:pt x="524" y="1381"/>
                    </a:cubicBezTo>
                    <a:cubicBezTo>
                      <a:pt x="534" y="1381"/>
                      <a:pt x="552" y="1371"/>
                      <a:pt x="562" y="1352"/>
                    </a:cubicBezTo>
                    <a:cubicBezTo>
                      <a:pt x="953" y="800"/>
                      <a:pt x="953" y="800"/>
                      <a:pt x="953" y="800"/>
                    </a:cubicBezTo>
                    <a:cubicBezTo>
                      <a:pt x="1010" y="714"/>
                      <a:pt x="1038" y="619"/>
                      <a:pt x="1038" y="524"/>
                    </a:cubicBezTo>
                    <a:cubicBezTo>
                      <a:pt x="1038" y="228"/>
                      <a:pt x="810" y="0"/>
                      <a:pt x="524" y="0"/>
                    </a:cubicBezTo>
                    <a:close/>
                    <a:moveTo>
                      <a:pt x="524" y="724"/>
                    </a:moveTo>
                    <a:cubicBezTo>
                      <a:pt x="410" y="724"/>
                      <a:pt x="314" y="629"/>
                      <a:pt x="314" y="514"/>
                    </a:cubicBezTo>
                    <a:cubicBezTo>
                      <a:pt x="314" y="400"/>
                      <a:pt x="410" y="314"/>
                      <a:pt x="524" y="314"/>
                    </a:cubicBezTo>
                    <a:cubicBezTo>
                      <a:pt x="638" y="314"/>
                      <a:pt x="724" y="400"/>
                      <a:pt x="724" y="514"/>
                    </a:cubicBezTo>
                    <a:cubicBezTo>
                      <a:pt x="724" y="629"/>
                      <a:pt x="638" y="724"/>
                      <a:pt x="524" y="72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33" name="Freeform 22">
                <a:extLst>
                  <a:ext uri="{FF2B5EF4-FFF2-40B4-BE49-F238E27FC236}">
                    <a16:creationId xmlns:a16="http://schemas.microsoft.com/office/drawing/2014/main" id="{04E4F925-CC8D-224A-91FD-5BF8D0A12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3838" y="5454650"/>
                <a:ext cx="374650" cy="496888"/>
              </a:xfrm>
              <a:custGeom>
                <a:avLst/>
                <a:gdLst>
                  <a:gd name="T0" fmla="*/ 185342 w 1039"/>
                  <a:gd name="T1" fmla="*/ 0 h 1382"/>
                  <a:gd name="T2" fmla="*/ 0 w 1039"/>
                  <a:gd name="T3" fmla="*/ 188400 h 1382"/>
                  <a:gd name="T4" fmla="*/ 31010 w 1039"/>
                  <a:gd name="T5" fmla="*/ 287634 h 1382"/>
                  <a:gd name="T6" fmla="*/ 171639 w 1039"/>
                  <a:gd name="T7" fmla="*/ 486102 h 1382"/>
                  <a:gd name="T8" fmla="*/ 185342 w 1039"/>
                  <a:gd name="T9" fmla="*/ 496528 h 1382"/>
                  <a:gd name="T10" fmla="*/ 202650 w 1039"/>
                  <a:gd name="T11" fmla="*/ 486102 h 1382"/>
                  <a:gd name="T12" fmla="*/ 343279 w 1039"/>
                  <a:gd name="T13" fmla="*/ 287634 h 1382"/>
                  <a:gd name="T14" fmla="*/ 374289 w 1039"/>
                  <a:gd name="T15" fmla="*/ 188400 h 1382"/>
                  <a:gd name="T16" fmla="*/ 185342 w 1039"/>
                  <a:gd name="T17" fmla="*/ 0 h 1382"/>
                  <a:gd name="T18" fmla="*/ 185342 w 1039"/>
                  <a:gd name="T19" fmla="*/ 260309 h 1382"/>
                  <a:gd name="T20" fmla="*/ 113224 w 1039"/>
                  <a:gd name="T21" fmla="*/ 184805 h 1382"/>
                  <a:gd name="T22" fmla="*/ 185342 w 1039"/>
                  <a:gd name="T23" fmla="*/ 112896 h 1382"/>
                  <a:gd name="T24" fmla="*/ 261065 w 1039"/>
                  <a:gd name="T25" fmla="*/ 184805 h 1382"/>
                  <a:gd name="T26" fmla="*/ 185342 w 1039"/>
                  <a:gd name="T27" fmla="*/ 260309 h 13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39" h="1382">
                    <a:moveTo>
                      <a:pt x="514" y="0"/>
                    </a:moveTo>
                    <a:cubicBezTo>
                      <a:pt x="229" y="0"/>
                      <a:pt x="0" y="238"/>
                      <a:pt x="0" y="524"/>
                    </a:cubicBezTo>
                    <a:cubicBezTo>
                      <a:pt x="0" y="619"/>
                      <a:pt x="29" y="714"/>
                      <a:pt x="86" y="800"/>
                    </a:cubicBezTo>
                    <a:cubicBezTo>
                      <a:pt x="476" y="1352"/>
                      <a:pt x="476" y="1352"/>
                      <a:pt x="476" y="1352"/>
                    </a:cubicBezTo>
                    <a:cubicBezTo>
                      <a:pt x="486" y="1371"/>
                      <a:pt x="505" y="1381"/>
                      <a:pt x="514" y="1381"/>
                    </a:cubicBezTo>
                    <a:cubicBezTo>
                      <a:pt x="533" y="1381"/>
                      <a:pt x="543" y="1371"/>
                      <a:pt x="562" y="1352"/>
                    </a:cubicBezTo>
                    <a:cubicBezTo>
                      <a:pt x="952" y="800"/>
                      <a:pt x="952" y="800"/>
                      <a:pt x="952" y="800"/>
                    </a:cubicBezTo>
                    <a:cubicBezTo>
                      <a:pt x="1000" y="714"/>
                      <a:pt x="1038" y="619"/>
                      <a:pt x="1038" y="524"/>
                    </a:cubicBezTo>
                    <a:cubicBezTo>
                      <a:pt x="1029" y="238"/>
                      <a:pt x="800" y="0"/>
                      <a:pt x="514" y="0"/>
                    </a:cubicBezTo>
                    <a:close/>
                    <a:moveTo>
                      <a:pt x="514" y="724"/>
                    </a:moveTo>
                    <a:cubicBezTo>
                      <a:pt x="400" y="724"/>
                      <a:pt x="314" y="629"/>
                      <a:pt x="314" y="514"/>
                    </a:cubicBezTo>
                    <a:cubicBezTo>
                      <a:pt x="314" y="400"/>
                      <a:pt x="400" y="314"/>
                      <a:pt x="514" y="314"/>
                    </a:cubicBezTo>
                    <a:cubicBezTo>
                      <a:pt x="628" y="314"/>
                      <a:pt x="724" y="400"/>
                      <a:pt x="724" y="514"/>
                    </a:cubicBezTo>
                    <a:cubicBezTo>
                      <a:pt x="724" y="629"/>
                      <a:pt x="628" y="724"/>
                      <a:pt x="514" y="724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192E89B-009E-5B46-B389-DA279B1F79E6}"/>
              </a:ext>
            </a:extLst>
          </p:cNvPr>
          <p:cNvGrpSpPr/>
          <p:nvPr/>
        </p:nvGrpSpPr>
        <p:grpSpPr>
          <a:xfrm>
            <a:off x="849313" y="1050396"/>
            <a:ext cx="3930386" cy="1578240"/>
            <a:chOff x="1019175" y="1260475"/>
            <a:chExt cx="4716463" cy="1893888"/>
          </a:xfrm>
        </p:grpSpPr>
        <p:sp>
          <p:nvSpPr>
            <p:cNvPr id="5121" name="Text Box 1">
              <a:extLst>
                <a:ext uri="{FF2B5EF4-FFF2-40B4-BE49-F238E27FC236}">
                  <a16:creationId xmlns:a16="http://schemas.microsoft.com/office/drawing/2014/main" id="{0C465199-18F7-0748-A7A3-2CE3C16ADB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0600" y="1260475"/>
              <a:ext cx="3475038" cy="8556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583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AUSTRIA</a:t>
              </a:r>
            </a:p>
          </p:txBody>
        </p:sp>
        <p:grpSp>
          <p:nvGrpSpPr>
            <p:cNvPr id="5122" name="Group 1">
              <a:extLst>
                <a:ext uri="{FF2B5EF4-FFF2-40B4-BE49-F238E27FC236}">
                  <a16:creationId xmlns:a16="http://schemas.microsoft.com/office/drawing/2014/main" id="{9807D6BC-7C29-9D46-A11C-9ADC1FB078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387475"/>
              <a:ext cx="809625" cy="538163"/>
              <a:chOff x="1155700" y="1433513"/>
              <a:chExt cx="809625" cy="538162"/>
            </a:xfrm>
          </p:grpSpPr>
          <p:sp>
            <p:nvSpPr>
              <p:cNvPr id="5142" name="Freeform 5">
                <a:extLst>
                  <a:ext uri="{FF2B5EF4-FFF2-40B4-BE49-F238E27FC236}">
                    <a16:creationId xmlns:a16="http://schemas.microsoft.com/office/drawing/2014/main" id="{BC1BBF07-E627-2447-9D4E-FF7C0926B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433513"/>
                <a:ext cx="809625" cy="538162"/>
              </a:xfrm>
              <a:custGeom>
                <a:avLst/>
                <a:gdLst>
                  <a:gd name="T0" fmla="*/ 0 w 2248"/>
                  <a:gd name="T1" fmla="*/ 0 h 1496"/>
                  <a:gd name="T2" fmla="*/ 809265 w 2248"/>
                  <a:gd name="T3" fmla="*/ 0 h 1496"/>
                  <a:gd name="T4" fmla="*/ 809265 w 2248"/>
                  <a:gd name="T5" fmla="*/ 537802 h 1496"/>
                  <a:gd name="T6" fmla="*/ 0 w 2248"/>
                  <a:gd name="T7" fmla="*/ 537802 h 1496"/>
                  <a:gd name="T8" fmla="*/ 0 w 2248"/>
                  <a:gd name="T9" fmla="*/ 0 h 14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8" h="1496">
                    <a:moveTo>
                      <a:pt x="0" y="0"/>
                    </a:moveTo>
                    <a:lnTo>
                      <a:pt x="2247" y="0"/>
                    </a:lnTo>
                    <a:lnTo>
                      <a:pt x="2247" y="1495"/>
                    </a:lnTo>
                    <a:lnTo>
                      <a:pt x="0" y="14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D29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143" name="Freeform 6">
                <a:extLst>
                  <a:ext uri="{FF2B5EF4-FFF2-40B4-BE49-F238E27FC236}">
                    <a16:creationId xmlns:a16="http://schemas.microsoft.com/office/drawing/2014/main" id="{5B4572CA-15C1-FD46-8E26-31B008075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611313"/>
                <a:ext cx="809625" cy="179387"/>
              </a:xfrm>
              <a:custGeom>
                <a:avLst/>
                <a:gdLst>
                  <a:gd name="T0" fmla="*/ 0 w 2248"/>
                  <a:gd name="T1" fmla="*/ 0 h 497"/>
                  <a:gd name="T2" fmla="*/ 809265 w 2248"/>
                  <a:gd name="T3" fmla="*/ 0 h 497"/>
                  <a:gd name="T4" fmla="*/ 809265 w 2248"/>
                  <a:gd name="T5" fmla="*/ 179026 h 497"/>
                  <a:gd name="T6" fmla="*/ 0 w 2248"/>
                  <a:gd name="T7" fmla="*/ 179026 h 497"/>
                  <a:gd name="T8" fmla="*/ 0 w 2248"/>
                  <a:gd name="T9" fmla="*/ 0 h 4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8" h="497">
                    <a:moveTo>
                      <a:pt x="0" y="0"/>
                    </a:moveTo>
                    <a:lnTo>
                      <a:pt x="2247" y="0"/>
                    </a:lnTo>
                    <a:lnTo>
                      <a:pt x="2247" y="496"/>
                    </a:lnTo>
                    <a:lnTo>
                      <a:pt x="0" y="49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5125" name="Google Shape;615;p19">
              <a:extLst>
                <a:ext uri="{FF2B5EF4-FFF2-40B4-BE49-F238E27FC236}">
                  <a16:creationId xmlns:a16="http://schemas.microsoft.com/office/drawing/2014/main" id="{22E23217-0F66-1B47-A4E9-1E27FF13C7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2178050"/>
              <a:ext cx="4202113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0A7BB687-0445-644E-95CA-5BCABA918EA5}"/>
              </a:ext>
            </a:extLst>
          </p:cNvPr>
          <p:cNvGrpSpPr/>
          <p:nvPr/>
        </p:nvGrpSpPr>
        <p:grpSpPr>
          <a:xfrm>
            <a:off x="5495396" y="1420813"/>
            <a:ext cx="6242844" cy="4003146"/>
            <a:chOff x="6594475" y="1704975"/>
            <a:chExt cx="7491413" cy="4803775"/>
          </a:xfrm>
        </p:grpSpPr>
        <p:grpSp>
          <p:nvGrpSpPr>
            <p:cNvPr id="77830" name="Group 6">
              <a:extLst>
                <a:ext uri="{FF2B5EF4-FFF2-40B4-BE49-F238E27FC236}">
                  <a16:creationId xmlns:a16="http://schemas.microsoft.com/office/drawing/2014/main" id="{53DC0E52-E071-8E43-AE81-87D10F78C3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94475" y="1704975"/>
              <a:ext cx="7491413" cy="4803775"/>
              <a:chOff x="6594475" y="1704975"/>
              <a:chExt cx="7491413" cy="4803775"/>
            </a:xfrm>
          </p:grpSpPr>
          <p:sp>
            <p:nvSpPr>
              <p:cNvPr id="77841" name="Freeform 2">
                <a:extLst>
                  <a:ext uri="{FF2B5EF4-FFF2-40B4-BE49-F238E27FC236}">
                    <a16:creationId xmlns:a16="http://schemas.microsoft.com/office/drawing/2014/main" id="{1CB43958-B73F-974D-84BD-9847786F4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2600" y="3068638"/>
                <a:ext cx="511175" cy="387350"/>
              </a:xfrm>
              <a:custGeom>
                <a:avLst/>
                <a:gdLst>
                  <a:gd name="T0" fmla="*/ 133913 w 1420"/>
                  <a:gd name="T1" fmla="*/ 78765 h 1077"/>
                  <a:gd name="T2" fmla="*/ 150833 w 1420"/>
                  <a:gd name="T3" fmla="*/ 78765 h 1077"/>
                  <a:gd name="T4" fmla="*/ 181791 w 1420"/>
                  <a:gd name="T5" fmla="*/ 68694 h 1077"/>
                  <a:gd name="T6" fmla="*/ 229669 w 1420"/>
                  <a:gd name="T7" fmla="*/ 58264 h 1077"/>
                  <a:gd name="T8" fmla="*/ 294826 w 1420"/>
                  <a:gd name="T9" fmla="*/ 68694 h 1077"/>
                  <a:gd name="T10" fmla="*/ 325784 w 1420"/>
                  <a:gd name="T11" fmla="*/ 102862 h 1077"/>
                  <a:gd name="T12" fmla="*/ 353143 w 1420"/>
                  <a:gd name="T13" fmla="*/ 126599 h 1077"/>
                  <a:gd name="T14" fmla="*/ 370422 w 1420"/>
                  <a:gd name="T15" fmla="*/ 150696 h 1077"/>
                  <a:gd name="T16" fmla="*/ 377262 w 1420"/>
                  <a:gd name="T17" fmla="*/ 161126 h 1077"/>
                  <a:gd name="T18" fmla="*/ 384101 w 1420"/>
                  <a:gd name="T19" fmla="*/ 171196 h 1077"/>
                  <a:gd name="T20" fmla="*/ 394181 w 1420"/>
                  <a:gd name="T21" fmla="*/ 178030 h 1077"/>
                  <a:gd name="T22" fmla="*/ 445658 w 1420"/>
                  <a:gd name="T23" fmla="*/ 202127 h 1077"/>
                  <a:gd name="T24" fmla="*/ 479857 w 1420"/>
                  <a:gd name="T25" fmla="*/ 195293 h 1077"/>
                  <a:gd name="T26" fmla="*/ 510815 w 1420"/>
                  <a:gd name="T27" fmla="*/ 215794 h 1077"/>
                  <a:gd name="T28" fmla="*/ 483456 w 1420"/>
                  <a:gd name="T29" fmla="*/ 249961 h 1077"/>
                  <a:gd name="T30" fmla="*/ 469777 w 1420"/>
                  <a:gd name="T31" fmla="*/ 284488 h 1077"/>
                  <a:gd name="T32" fmla="*/ 421899 w 1420"/>
                  <a:gd name="T33" fmla="*/ 342393 h 1077"/>
                  <a:gd name="T34" fmla="*/ 404620 w 1420"/>
                  <a:gd name="T35" fmla="*/ 356420 h 1077"/>
                  <a:gd name="T36" fmla="*/ 384101 w 1420"/>
                  <a:gd name="T37" fmla="*/ 362893 h 1077"/>
                  <a:gd name="T38" fmla="*/ 359982 w 1420"/>
                  <a:gd name="T39" fmla="*/ 370086 h 1077"/>
                  <a:gd name="T40" fmla="*/ 322184 w 1420"/>
                  <a:gd name="T41" fmla="*/ 383753 h 1077"/>
                  <a:gd name="T42" fmla="*/ 301665 w 1420"/>
                  <a:gd name="T43" fmla="*/ 386990 h 1077"/>
                  <a:gd name="T44" fmla="*/ 287986 w 1420"/>
                  <a:gd name="T45" fmla="*/ 386990 h 1077"/>
                  <a:gd name="T46" fmla="*/ 274307 w 1420"/>
                  <a:gd name="T47" fmla="*/ 373323 h 1077"/>
                  <a:gd name="T48" fmla="*/ 267467 w 1420"/>
                  <a:gd name="T49" fmla="*/ 366490 h 1077"/>
                  <a:gd name="T50" fmla="*/ 257027 w 1420"/>
                  <a:gd name="T51" fmla="*/ 366490 h 1077"/>
                  <a:gd name="T52" fmla="*/ 171352 w 1420"/>
                  <a:gd name="T53" fmla="*/ 373323 h 1077"/>
                  <a:gd name="T54" fmla="*/ 143993 w 1420"/>
                  <a:gd name="T55" fmla="*/ 308226 h 1077"/>
                  <a:gd name="T56" fmla="*/ 126714 w 1420"/>
                  <a:gd name="T57" fmla="*/ 304989 h 1077"/>
                  <a:gd name="T58" fmla="*/ 113034 w 1420"/>
                  <a:gd name="T59" fmla="*/ 301392 h 1077"/>
                  <a:gd name="T60" fmla="*/ 99355 w 1420"/>
                  <a:gd name="T61" fmla="*/ 311822 h 1077"/>
                  <a:gd name="T62" fmla="*/ 82436 w 1420"/>
                  <a:gd name="T63" fmla="*/ 321893 h 1077"/>
                  <a:gd name="T64" fmla="*/ 71996 w 1420"/>
                  <a:gd name="T65" fmla="*/ 298155 h 1077"/>
                  <a:gd name="T66" fmla="*/ 68397 w 1420"/>
                  <a:gd name="T67" fmla="*/ 294559 h 1077"/>
                  <a:gd name="T68" fmla="*/ 61917 w 1420"/>
                  <a:gd name="T69" fmla="*/ 291322 h 1077"/>
                  <a:gd name="T70" fmla="*/ 54717 w 1420"/>
                  <a:gd name="T71" fmla="*/ 287725 h 1077"/>
                  <a:gd name="T72" fmla="*/ 41038 w 1420"/>
                  <a:gd name="T73" fmla="*/ 284488 h 1077"/>
                  <a:gd name="T74" fmla="*/ 20519 w 1420"/>
                  <a:gd name="T75" fmla="*/ 253558 h 1077"/>
                  <a:gd name="T76" fmla="*/ 6840 w 1420"/>
                  <a:gd name="T77" fmla="*/ 167960 h 1077"/>
                  <a:gd name="T78" fmla="*/ 0 w 1420"/>
                  <a:gd name="T79" fmla="*/ 65098 h 1077"/>
                  <a:gd name="T80" fmla="*/ 0 w 1420"/>
                  <a:gd name="T81" fmla="*/ 47834 h 1077"/>
                  <a:gd name="T82" fmla="*/ 0 w 1420"/>
                  <a:gd name="T83" fmla="*/ 41001 h 1077"/>
                  <a:gd name="T84" fmla="*/ 24119 w 1420"/>
                  <a:gd name="T85" fmla="*/ 0 h 1077"/>
                  <a:gd name="T86" fmla="*/ 30958 w 1420"/>
                  <a:gd name="T87" fmla="*/ 27334 h 1077"/>
                  <a:gd name="T88" fmla="*/ 30958 w 1420"/>
                  <a:gd name="T89" fmla="*/ 37764 h 1077"/>
                  <a:gd name="T90" fmla="*/ 37798 w 1420"/>
                  <a:gd name="T91" fmla="*/ 47834 h 1077"/>
                  <a:gd name="T92" fmla="*/ 48238 w 1420"/>
                  <a:gd name="T93" fmla="*/ 54668 h 1077"/>
                  <a:gd name="T94" fmla="*/ 113034 w 1420"/>
                  <a:gd name="T95" fmla="*/ 75168 h 1077"/>
                  <a:gd name="T96" fmla="*/ 133913 w 1420"/>
                  <a:gd name="T97" fmla="*/ 78765 h 10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20" h="1077">
                    <a:moveTo>
                      <a:pt x="372" y="219"/>
                    </a:moveTo>
                    <a:lnTo>
                      <a:pt x="419" y="219"/>
                    </a:lnTo>
                    <a:lnTo>
                      <a:pt x="505" y="191"/>
                    </a:lnTo>
                    <a:lnTo>
                      <a:pt x="638" y="162"/>
                    </a:lnTo>
                    <a:lnTo>
                      <a:pt x="819" y="191"/>
                    </a:lnTo>
                    <a:lnTo>
                      <a:pt x="905" y="286"/>
                    </a:lnTo>
                    <a:lnTo>
                      <a:pt x="981" y="352"/>
                    </a:lnTo>
                    <a:lnTo>
                      <a:pt x="1029" y="419"/>
                    </a:lnTo>
                    <a:lnTo>
                      <a:pt x="1048" y="448"/>
                    </a:lnTo>
                    <a:lnTo>
                      <a:pt x="1067" y="476"/>
                    </a:lnTo>
                    <a:lnTo>
                      <a:pt x="1095" y="495"/>
                    </a:lnTo>
                    <a:lnTo>
                      <a:pt x="1238" y="562"/>
                    </a:lnTo>
                    <a:lnTo>
                      <a:pt x="1333" y="543"/>
                    </a:lnTo>
                    <a:lnTo>
                      <a:pt x="1419" y="600"/>
                    </a:lnTo>
                    <a:lnTo>
                      <a:pt x="1343" y="695"/>
                    </a:lnTo>
                    <a:lnTo>
                      <a:pt x="1305" y="791"/>
                    </a:lnTo>
                    <a:lnTo>
                      <a:pt x="1172" y="952"/>
                    </a:lnTo>
                    <a:lnTo>
                      <a:pt x="1124" y="991"/>
                    </a:lnTo>
                    <a:lnTo>
                      <a:pt x="1067" y="1009"/>
                    </a:lnTo>
                    <a:lnTo>
                      <a:pt x="1000" y="1029"/>
                    </a:lnTo>
                    <a:lnTo>
                      <a:pt x="895" y="1067"/>
                    </a:lnTo>
                    <a:lnTo>
                      <a:pt x="838" y="1076"/>
                    </a:lnTo>
                    <a:lnTo>
                      <a:pt x="800" y="1076"/>
                    </a:lnTo>
                    <a:lnTo>
                      <a:pt x="762" y="1038"/>
                    </a:lnTo>
                    <a:lnTo>
                      <a:pt x="743" y="1019"/>
                    </a:lnTo>
                    <a:lnTo>
                      <a:pt x="714" y="1019"/>
                    </a:lnTo>
                    <a:lnTo>
                      <a:pt x="476" y="1038"/>
                    </a:lnTo>
                    <a:lnTo>
                      <a:pt x="400" y="857"/>
                    </a:lnTo>
                    <a:lnTo>
                      <a:pt x="352" y="848"/>
                    </a:lnTo>
                    <a:lnTo>
                      <a:pt x="314" y="838"/>
                    </a:lnTo>
                    <a:lnTo>
                      <a:pt x="276" y="867"/>
                    </a:lnTo>
                    <a:lnTo>
                      <a:pt x="229" y="895"/>
                    </a:lnTo>
                    <a:lnTo>
                      <a:pt x="200" y="829"/>
                    </a:lnTo>
                    <a:lnTo>
                      <a:pt x="190" y="819"/>
                    </a:lnTo>
                    <a:lnTo>
                      <a:pt x="172" y="810"/>
                    </a:lnTo>
                    <a:lnTo>
                      <a:pt x="152" y="800"/>
                    </a:lnTo>
                    <a:lnTo>
                      <a:pt x="114" y="791"/>
                    </a:lnTo>
                    <a:lnTo>
                      <a:pt x="57" y="705"/>
                    </a:lnTo>
                    <a:lnTo>
                      <a:pt x="19" y="467"/>
                    </a:lnTo>
                    <a:lnTo>
                      <a:pt x="0" y="181"/>
                    </a:lnTo>
                    <a:lnTo>
                      <a:pt x="0" y="133"/>
                    </a:lnTo>
                    <a:lnTo>
                      <a:pt x="0" y="114"/>
                    </a:lnTo>
                    <a:lnTo>
                      <a:pt x="67" y="0"/>
                    </a:lnTo>
                    <a:lnTo>
                      <a:pt x="86" y="76"/>
                    </a:lnTo>
                    <a:lnTo>
                      <a:pt x="86" y="105"/>
                    </a:lnTo>
                    <a:lnTo>
                      <a:pt x="105" y="133"/>
                    </a:lnTo>
                    <a:lnTo>
                      <a:pt x="134" y="152"/>
                    </a:lnTo>
                    <a:lnTo>
                      <a:pt x="314" y="209"/>
                    </a:lnTo>
                    <a:lnTo>
                      <a:pt x="372" y="2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42" name="Freeform 3">
                <a:extLst>
                  <a:ext uri="{FF2B5EF4-FFF2-40B4-BE49-F238E27FC236}">
                    <a16:creationId xmlns:a16="http://schemas.microsoft.com/office/drawing/2014/main" id="{9F3BFBBD-B026-604B-975C-AEE9512C0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4338" y="1962150"/>
                <a:ext cx="1025525" cy="1309688"/>
              </a:xfrm>
              <a:custGeom>
                <a:avLst/>
                <a:gdLst>
                  <a:gd name="T0" fmla="*/ 682363 w 2848"/>
                  <a:gd name="T1" fmla="*/ 106171 h 3639"/>
                  <a:gd name="T2" fmla="*/ 706489 w 2848"/>
                  <a:gd name="T3" fmla="*/ 99333 h 3639"/>
                  <a:gd name="T4" fmla="*/ 750779 w 2848"/>
                  <a:gd name="T5" fmla="*/ 71981 h 3639"/>
                  <a:gd name="T6" fmla="*/ 774905 w 2848"/>
                  <a:gd name="T7" fmla="*/ 147200 h 3639"/>
                  <a:gd name="T8" fmla="*/ 733855 w 2848"/>
                  <a:gd name="T9" fmla="*/ 219181 h 3639"/>
                  <a:gd name="T10" fmla="*/ 702888 w 2848"/>
                  <a:gd name="T11" fmla="*/ 202266 h 3639"/>
                  <a:gd name="T12" fmla="*/ 644554 w 2848"/>
                  <a:gd name="T13" fmla="*/ 202266 h 3639"/>
                  <a:gd name="T14" fmla="*/ 661838 w 2848"/>
                  <a:gd name="T15" fmla="*/ 240055 h 3639"/>
                  <a:gd name="T16" fmla="*/ 805873 w 2848"/>
                  <a:gd name="T17" fmla="*/ 322113 h 3639"/>
                  <a:gd name="T18" fmla="*/ 812714 w 2848"/>
                  <a:gd name="T19" fmla="*/ 373580 h 3639"/>
                  <a:gd name="T20" fmla="*/ 894814 w 2848"/>
                  <a:gd name="T21" fmla="*/ 421447 h 3639"/>
                  <a:gd name="T22" fmla="*/ 884731 w 2848"/>
                  <a:gd name="T23" fmla="*/ 493427 h 3639"/>
                  <a:gd name="T24" fmla="*/ 881131 w 2848"/>
                  <a:gd name="T25" fmla="*/ 510703 h 3639"/>
                  <a:gd name="T26" fmla="*/ 867447 w 2848"/>
                  <a:gd name="T27" fmla="*/ 524379 h 3639"/>
                  <a:gd name="T28" fmla="*/ 891573 w 2848"/>
                  <a:gd name="T29" fmla="*/ 565408 h 3639"/>
                  <a:gd name="T30" fmla="*/ 929382 w 2848"/>
                  <a:gd name="T31" fmla="*/ 644227 h 3639"/>
                  <a:gd name="T32" fmla="*/ 908497 w 2848"/>
                  <a:gd name="T33" fmla="*/ 692454 h 3639"/>
                  <a:gd name="T34" fmla="*/ 1008241 w 2848"/>
                  <a:gd name="T35" fmla="*/ 860169 h 3639"/>
                  <a:gd name="T36" fmla="*/ 1008241 w 2848"/>
                  <a:gd name="T37" fmla="*/ 953024 h 3639"/>
                  <a:gd name="T38" fmla="*/ 966831 w 2848"/>
                  <a:gd name="T39" fmla="*/ 1025005 h 3639"/>
                  <a:gd name="T40" fmla="*/ 822797 w 2848"/>
                  <a:gd name="T41" fmla="*/ 1096625 h 3639"/>
                  <a:gd name="T42" fmla="*/ 630871 w 2848"/>
                  <a:gd name="T43" fmla="*/ 1182282 h 3639"/>
                  <a:gd name="T44" fmla="*/ 538329 w 2848"/>
                  <a:gd name="T45" fmla="*/ 1257862 h 3639"/>
                  <a:gd name="T46" fmla="*/ 548411 w 2848"/>
                  <a:gd name="T47" fmla="*/ 1288814 h 3639"/>
                  <a:gd name="T48" fmla="*/ 452628 w 2848"/>
                  <a:gd name="T49" fmla="*/ 1278376 h 3639"/>
                  <a:gd name="T50" fmla="*/ 394294 w 2848"/>
                  <a:gd name="T51" fmla="*/ 1209995 h 3639"/>
                  <a:gd name="T52" fmla="*/ 219292 w 2848"/>
                  <a:gd name="T53" fmla="*/ 1185881 h 3639"/>
                  <a:gd name="T54" fmla="*/ 106225 w 2848"/>
                  <a:gd name="T55" fmla="*/ 1154930 h 3639"/>
                  <a:gd name="T56" fmla="*/ 54733 w 2848"/>
                  <a:gd name="T57" fmla="*/ 1028244 h 3639"/>
                  <a:gd name="T58" fmla="*/ 65176 w 2848"/>
                  <a:gd name="T59" fmla="*/ 1007729 h 3639"/>
                  <a:gd name="T60" fmla="*/ 150876 w 2848"/>
                  <a:gd name="T61" fmla="*/ 918473 h 3639"/>
                  <a:gd name="T62" fmla="*/ 82100 w 2848"/>
                  <a:gd name="T63" fmla="*/ 877444 h 3639"/>
                  <a:gd name="T64" fmla="*/ 85700 w 2848"/>
                  <a:gd name="T65" fmla="*/ 822739 h 3639"/>
                  <a:gd name="T66" fmla="*/ 30607 w 2848"/>
                  <a:gd name="T67" fmla="*/ 781350 h 3639"/>
                  <a:gd name="T68" fmla="*/ 82100 w 2848"/>
                  <a:gd name="T69" fmla="*/ 695693 h 3639"/>
                  <a:gd name="T70" fmla="*/ 0 w 2848"/>
                  <a:gd name="T71" fmla="*/ 514302 h 3639"/>
                  <a:gd name="T72" fmla="*/ 71657 w 2848"/>
                  <a:gd name="T73" fmla="*/ 359903 h 3639"/>
                  <a:gd name="T74" fmla="*/ 160958 w 2848"/>
                  <a:gd name="T75" fmla="*/ 263809 h 3639"/>
                  <a:gd name="T76" fmla="*/ 308594 w 2848"/>
                  <a:gd name="T77" fmla="*/ 209104 h 3639"/>
                  <a:gd name="T78" fmla="*/ 294910 w 2848"/>
                  <a:gd name="T79" fmla="*/ 298000 h 3639"/>
                  <a:gd name="T80" fmla="*/ 322277 w 2848"/>
                  <a:gd name="T81" fmla="*/ 325712 h 3639"/>
                  <a:gd name="T82" fmla="*/ 349644 w 2848"/>
                  <a:gd name="T83" fmla="*/ 315275 h 3639"/>
                  <a:gd name="T84" fmla="*/ 380611 w 2848"/>
                  <a:gd name="T85" fmla="*/ 219181 h 3639"/>
                  <a:gd name="T86" fmla="*/ 377010 w 2848"/>
                  <a:gd name="T87" fmla="*/ 167715 h 3639"/>
                  <a:gd name="T88" fmla="*/ 394294 w 2848"/>
                  <a:gd name="T89" fmla="*/ 133524 h 3639"/>
                  <a:gd name="T90" fmla="*/ 414819 w 2848"/>
                  <a:gd name="T91" fmla="*/ 157638 h 3639"/>
                  <a:gd name="T92" fmla="*/ 401136 w 2848"/>
                  <a:gd name="T93" fmla="*/ 92495 h 3639"/>
                  <a:gd name="T94" fmla="*/ 476394 w 2848"/>
                  <a:gd name="T95" fmla="*/ 0 h 3639"/>
                  <a:gd name="T96" fmla="*/ 552012 w 2848"/>
                  <a:gd name="T97" fmla="*/ 92495 h 3639"/>
                  <a:gd name="T98" fmla="*/ 658237 w 2848"/>
                  <a:gd name="T99" fmla="*/ 123447 h 36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848" h="3639">
                    <a:moveTo>
                      <a:pt x="1828" y="343"/>
                    </a:moveTo>
                    <a:lnTo>
                      <a:pt x="1857" y="333"/>
                    </a:lnTo>
                    <a:lnTo>
                      <a:pt x="1876" y="314"/>
                    </a:lnTo>
                    <a:lnTo>
                      <a:pt x="1895" y="295"/>
                    </a:lnTo>
                    <a:lnTo>
                      <a:pt x="1914" y="286"/>
                    </a:lnTo>
                    <a:lnTo>
                      <a:pt x="1924" y="286"/>
                    </a:lnTo>
                    <a:lnTo>
                      <a:pt x="1942" y="286"/>
                    </a:lnTo>
                    <a:lnTo>
                      <a:pt x="1962" y="276"/>
                    </a:lnTo>
                    <a:lnTo>
                      <a:pt x="1981" y="266"/>
                    </a:lnTo>
                    <a:lnTo>
                      <a:pt x="2000" y="238"/>
                    </a:lnTo>
                    <a:lnTo>
                      <a:pt x="2009" y="228"/>
                    </a:lnTo>
                    <a:lnTo>
                      <a:pt x="2085" y="200"/>
                    </a:lnTo>
                    <a:lnTo>
                      <a:pt x="2104" y="286"/>
                    </a:lnTo>
                    <a:lnTo>
                      <a:pt x="2162" y="352"/>
                    </a:lnTo>
                    <a:lnTo>
                      <a:pt x="2162" y="381"/>
                    </a:lnTo>
                    <a:lnTo>
                      <a:pt x="2152" y="409"/>
                    </a:lnTo>
                    <a:lnTo>
                      <a:pt x="2133" y="438"/>
                    </a:lnTo>
                    <a:lnTo>
                      <a:pt x="2104" y="514"/>
                    </a:lnTo>
                    <a:lnTo>
                      <a:pt x="2066" y="552"/>
                    </a:lnTo>
                    <a:lnTo>
                      <a:pt x="2038" y="609"/>
                    </a:lnTo>
                    <a:lnTo>
                      <a:pt x="2019" y="609"/>
                    </a:lnTo>
                    <a:lnTo>
                      <a:pt x="2000" y="609"/>
                    </a:lnTo>
                    <a:lnTo>
                      <a:pt x="1981" y="590"/>
                    </a:lnTo>
                    <a:lnTo>
                      <a:pt x="1952" y="562"/>
                    </a:lnTo>
                    <a:lnTo>
                      <a:pt x="1885" y="533"/>
                    </a:lnTo>
                    <a:lnTo>
                      <a:pt x="1857" y="524"/>
                    </a:lnTo>
                    <a:lnTo>
                      <a:pt x="1819" y="533"/>
                    </a:lnTo>
                    <a:lnTo>
                      <a:pt x="1790" y="562"/>
                    </a:lnTo>
                    <a:lnTo>
                      <a:pt x="1781" y="571"/>
                    </a:lnTo>
                    <a:lnTo>
                      <a:pt x="1781" y="590"/>
                    </a:lnTo>
                    <a:lnTo>
                      <a:pt x="1800" y="609"/>
                    </a:lnTo>
                    <a:lnTo>
                      <a:pt x="1838" y="667"/>
                    </a:lnTo>
                    <a:lnTo>
                      <a:pt x="1895" y="685"/>
                    </a:lnTo>
                    <a:lnTo>
                      <a:pt x="2190" y="828"/>
                    </a:lnTo>
                    <a:lnTo>
                      <a:pt x="2219" y="857"/>
                    </a:lnTo>
                    <a:lnTo>
                      <a:pt x="2238" y="895"/>
                    </a:lnTo>
                    <a:lnTo>
                      <a:pt x="2238" y="905"/>
                    </a:lnTo>
                    <a:lnTo>
                      <a:pt x="2209" y="952"/>
                    </a:lnTo>
                    <a:lnTo>
                      <a:pt x="2228" y="1009"/>
                    </a:lnTo>
                    <a:lnTo>
                      <a:pt x="2257" y="1038"/>
                    </a:lnTo>
                    <a:lnTo>
                      <a:pt x="2305" y="1066"/>
                    </a:lnTo>
                    <a:lnTo>
                      <a:pt x="2438" y="1124"/>
                    </a:lnTo>
                    <a:lnTo>
                      <a:pt x="2476" y="1152"/>
                    </a:lnTo>
                    <a:lnTo>
                      <a:pt x="2485" y="1171"/>
                    </a:lnTo>
                    <a:lnTo>
                      <a:pt x="2485" y="1190"/>
                    </a:lnTo>
                    <a:lnTo>
                      <a:pt x="2457" y="1333"/>
                    </a:lnTo>
                    <a:lnTo>
                      <a:pt x="2457" y="1352"/>
                    </a:lnTo>
                    <a:lnTo>
                      <a:pt x="2457" y="1371"/>
                    </a:lnTo>
                    <a:lnTo>
                      <a:pt x="2457" y="1381"/>
                    </a:lnTo>
                    <a:lnTo>
                      <a:pt x="2457" y="1400"/>
                    </a:lnTo>
                    <a:lnTo>
                      <a:pt x="2447" y="1419"/>
                    </a:lnTo>
                    <a:lnTo>
                      <a:pt x="2438" y="1429"/>
                    </a:lnTo>
                    <a:lnTo>
                      <a:pt x="2419" y="1438"/>
                    </a:lnTo>
                    <a:lnTo>
                      <a:pt x="2409" y="1447"/>
                    </a:lnTo>
                    <a:lnTo>
                      <a:pt x="2409" y="1457"/>
                    </a:lnTo>
                    <a:lnTo>
                      <a:pt x="2409" y="1486"/>
                    </a:lnTo>
                    <a:lnTo>
                      <a:pt x="2419" y="1524"/>
                    </a:lnTo>
                    <a:lnTo>
                      <a:pt x="2428" y="1543"/>
                    </a:lnTo>
                    <a:lnTo>
                      <a:pt x="2476" y="1571"/>
                    </a:lnTo>
                    <a:lnTo>
                      <a:pt x="2495" y="1714"/>
                    </a:lnTo>
                    <a:lnTo>
                      <a:pt x="2543" y="1752"/>
                    </a:lnTo>
                    <a:lnTo>
                      <a:pt x="2581" y="1781"/>
                    </a:lnTo>
                    <a:lnTo>
                      <a:pt x="2581" y="1790"/>
                    </a:lnTo>
                    <a:lnTo>
                      <a:pt x="2552" y="1819"/>
                    </a:lnTo>
                    <a:lnTo>
                      <a:pt x="2543" y="1866"/>
                    </a:lnTo>
                    <a:lnTo>
                      <a:pt x="2533" y="1895"/>
                    </a:lnTo>
                    <a:lnTo>
                      <a:pt x="2523" y="1924"/>
                    </a:lnTo>
                    <a:lnTo>
                      <a:pt x="2495" y="1971"/>
                    </a:lnTo>
                    <a:lnTo>
                      <a:pt x="2676" y="2162"/>
                    </a:lnTo>
                    <a:lnTo>
                      <a:pt x="2695" y="2190"/>
                    </a:lnTo>
                    <a:lnTo>
                      <a:pt x="2800" y="2390"/>
                    </a:lnTo>
                    <a:lnTo>
                      <a:pt x="2828" y="2533"/>
                    </a:lnTo>
                    <a:lnTo>
                      <a:pt x="2847" y="2590"/>
                    </a:lnTo>
                    <a:lnTo>
                      <a:pt x="2828" y="2619"/>
                    </a:lnTo>
                    <a:lnTo>
                      <a:pt x="2800" y="2648"/>
                    </a:lnTo>
                    <a:lnTo>
                      <a:pt x="2742" y="2705"/>
                    </a:lnTo>
                    <a:lnTo>
                      <a:pt x="2704" y="2743"/>
                    </a:lnTo>
                    <a:lnTo>
                      <a:pt x="2685" y="2790"/>
                    </a:lnTo>
                    <a:lnTo>
                      <a:pt x="2685" y="2848"/>
                    </a:lnTo>
                    <a:lnTo>
                      <a:pt x="2666" y="2876"/>
                    </a:lnTo>
                    <a:lnTo>
                      <a:pt x="2619" y="2914"/>
                    </a:lnTo>
                    <a:lnTo>
                      <a:pt x="2352" y="3047"/>
                    </a:lnTo>
                    <a:lnTo>
                      <a:pt x="2285" y="3047"/>
                    </a:lnTo>
                    <a:lnTo>
                      <a:pt x="2095" y="3019"/>
                    </a:lnTo>
                    <a:lnTo>
                      <a:pt x="2019" y="3086"/>
                    </a:lnTo>
                    <a:lnTo>
                      <a:pt x="1952" y="3247"/>
                    </a:lnTo>
                    <a:lnTo>
                      <a:pt x="1752" y="3285"/>
                    </a:lnTo>
                    <a:lnTo>
                      <a:pt x="1571" y="3400"/>
                    </a:lnTo>
                    <a:lnTo>
                      <a:pt x="1523" y="3448"/>
                    </a:lnTo>
                    <a:lnTo>
                      <a:pt x="1495" y="3476"/>
                    </a:lnTo>
                    <a:lnTo>
                      <a:pt x="1495" y="3495"/>
                    </a:lnTo>
                    <a:lnTo>
                      <a:pt x="1485" y="3514"/>
                    </a:lnTo>
                    <a:lnTo>
                      <a:pt x="1485" y="3533"/>
                    </a:lnTo>
                    <a:lnTo>
                      <a:pt x="1495" y="3543"/>
                    </a:lnTo>
                    <a:lnTo>
                      <a:pt x="1523" y="3581"/>
                    </a:lnTo>
                    <a:lnTo>
                      <a:pt x="1523" y="3619"/>
                    </a:lnTo>
                    <a:lnTo>
                      <a:pt x="1428" y="3638"/>
                    </a:lnTo>
                    <a:lnTo>
                      <a:pt x="1285" y="3571"/>
                    </a:lnTo>
                    <a:lnTo>
                      <a:pt x="1257" y="3552"/>
                    </a:lnTo>
                    <a:lnTo>
                      <a:pt x="1238" y="3524"/>
                    </a:lnTo>
                    <a:lnTo>
                      <a:pt x="1219" y="3495"/>
                    </a:lnTo>
                    <a:lnTo>
                      <a:pt x="1171" y="3428"/>
                    </a:lnTo>
                    <a:lnTo>
                      <a:pt x="1095" y="3362"/>
                    </a:lnTo>
                    <a:lnTo>
                      <a:pt x="1009" y="3267"/>
                    </a:lnTo>
                    <a:lnTo>
                      <a:pt x="828" y="3238"/>
                    </a:lnTo>
                    <a:lnTo>
                      <a:pt x="695" y="3267"/>
                    </a:lnTo>
                    <a:lnTo>
                      <a:pt x="609" y="3295"/>
                    </a:lnTo>
                    <a:lnTo>
                      <a:pt x="562" y="3295"/>
                    </a:lnTo>
                    <a:lnTo>
                      <a:pt x="504" y="3285"/>
                    </a:lnTo>
                    <a:lnTo>
                      <a:pt x="324" y="3228"/>
                    </a:lnTo>
                    <a:lnTo>
                      <a:pt x="295" y="3209"/>
                    </a:lnTo>
                    <a:lnTo>
                      <a:pt x="276" y="3181"/>
                    </a:lnTo>
                    <a:lnTo>
                      <a:pt x="276" y="3152"/>
                    </a:lnTo>
                    <a:lnTo>
                      <a:pt x="257" y="3076"/>
                    </a:lnTo>
                    <a:lnTo>
                      <a:pt x="152" y="2857"/>
                    </a:lnTo>
                    <a:lnTo>
                      <a:pt x="142" y="2800"/>
                    </a:lnTo>
                    <a:lnTo>
                      <a:pt x="152" y="2800"/>
                    </a:lnTo>
                    <a:lnTo>
                      <a:pt x="161" y="2800"/>
                    </a:lnTo>
                    <a:lnTo>
                      <a:pt x="181" y="2800"/>
                    </a:lnTo>
                    <a:lnTo>
                      <a:pt x="209" y="2781"/>
                    </a:lnTo>
                    <a:lnTo>
                      <a:pt x="285" y="2733"/>
                    </a:lnTo>
                    <a:lnTo>
                      <a:pt x="371" y="2619"/>
                    </a:lnTo>
                    <a:lnTo>
                      <a:pt x="419" y="2552"/>
                    </a:lnTo>
                    <a:lnTo>
                      <a:pt x="428" y="2485"/>
                    </a:lnTo>
                    <a:lnTo>
                      <a:pt x="295" y="2524"/>
                    </a:lnTo>
                    <a:lnTo>
                      <a:pt x="238" y="2467"/>
                    </a:lnTo>
                    <a:lnTo>
                      <a:pt x="228" y="2438"/>
                    </a:lnTo>
                    <a:lnTo>
                      <a:pt x="228" y="2419"/>
                    </a:lnTo>
                    <a:lnTo>
                      <a:pt x="228" y="2400"/>
                    </a:lnTo>
                    <a:lnTo>
                      <a:pt x="238" y="2324"/>
                    </a:lnTo>
                    <a:lnTo>
                      <a:pt x="238" y="2286"/>
                    </a:lnTo>
                    <a:lnTo>
                      <a:pt x="219" y="2257"/>
                    </a:lnTo>
                    <a:lnTo>
                      <a:pt x="123" y="2209"/>
                    </a:lnTo>
                    <a:lnTo>
                      <a:pt x="95" y="2190"/>
                    </a:lnTo>
                    <a:lnTo>
                      <a:pt x="85" y="2171"/>
                    </a:lnTo>
                    <a:lnTo>
                      <a:pt x="95" y="2133"/>
                    </a:lnTo>
                    <a:lnTo>
                      <a:pt x="219" y="2009"/>
                    </a:lnTo>
                    <a:lnTo>
                      <a:pt x="238" y="1952"/>
                    </a:lnTo>
                    <a:lnTo>
                      <a:pt x="228" y="1933"/>
                    </a:lnTo>
                    <a:lnTo>
                      <a:pt x="161" y="1848"/>
                    </a:lnTo>
                    <a:lnTo>
                      <a:pt x="123" y="1743"/>
                    </a:lnTo>
                    <a:lnTo>
                      <a:pt x="28" y="1524"/>
                    </a:lnTo>
                    <a:lnTo>
                      <a:pt x="0" y="1429"/>
                    </a:lnTo>
                    <a:lnTo>
                      <a:pt x="0" y="1362"/>
                    </a:lnTo>
                    <a:lnTo>
                      <a:pt x="28" y="1228"/>
                    </a:lnTo>
                    <a:lnTo>
                      <a:pt x="104" y="1105"/>
                    </a:lnTo>
                    <a:lnTo>
                      <a:pt x="199" y="1000"/>
                    </a:lnTo>
                    <a:lnTo>
                      <a:pt x="304" y="828"/>
                    </a:lnTo>
                    <a:lnTo>
                      <a:pt x="314" y="790"/>
                    </a:lnTo>
                    <a:lnTo>
                      <a:pt x="447" y="771"/>
                    </a:lnTo>
                    <a:lnTo>
                      <a:pt x="447" y="733"/>
                    </a:lnTo>
                    <a:lnTo>
                      <a:pt x="504" y="619"/>
                    </a:lnTo>
                    <a:lnTo>
                      <a:pt x="647" y="524"/>
                    </a:lnTo>
                    <a:lnTo>
                      <a:pt x="781" y="514"/>
                    </a:lnTo>
                    <a:lnTo>
                      <a:pt x="857" y="581"/>
                    </a:lnTo>
                    <a:lnTo>
                      <a:pt x="904" y="667"/>
                    </a:lnTo>
                    <a:lnTo>
                      <a:pt x="923" y="685"/>
                    </a:lnTo>
                    <a:lnTo>
                      <a:pt x="819" y="781"/>
                    </a:lnTo>
                    <a:lnTo>
                      <a:pt x="819" y="828"/>
                    </a:lnTo>
                    <a:lnTo>
                      <a:pt x="838" y="838"/>
                    </a:lnTo>
                    <a:lnTo>
                      <a:pt x="866" y="867"/>
                    </a:lnTo>
                    <a:lnTo>
                      <a:pt x="885" y="885"/>
                    </a:lnTo>
                    <a:lnTo>
                      <a:pt x="895" y="905"/>
                    </a:lnTo>
                    <a:lnTo>
                      <a:pt x="904" y="924"/>
                    </a:lnTo>
                    <a:lnTo>
                      <a:pt x="923" y="933"/>
                    </a:lnTo>
                    <a:lnTo>
                      <a:pt x="942" y="933"/>
                    </a:lnTo>
                    <a:lnTo>
                      <a:pt x="971" y="876"/>
                    </a:lnTo>
                    <a:lnTo>
                      <a:pt x="1038" y="714"/>
                    </a:lnTo>
                    <a:lnTo>
                      <a:pt x="1028" y="695"/>
                    </a:lnTo>
                    <a:lnTo>
                      <a:pt x="1057" y="657"/>
                    </a:lnTo>
                    <a:lnTo>
                      <a:pt x="1057" y="609"/>
                    </a:lnTo>
                    <a:lnTo>
                      <a:pt x="1057" y="562"/>
                    </a:lnTo>
                    <a:lnTo>
                      <a:pt x="1057" y="514"/>
                    </a:lnTo>
                    <a:lnTo>
                      <a:pt x="1057" y="486"/>
                    </a:lnTo>
                    <a:lnTo>
                      <a:pt x="1047" y="466"/>
                    </a:lnTo>
                    <a:lnTo>
                      <a:pt x="1038" y="428"/>
                    </a:lnTo>
                    <a:lnTo>
                      <a:pt x="1047" y="390"/>
                    </a:lnTo>
                    <a:lnTo>
                      <a:pt x="1066" y="381"/>
                    </a:lnTo>
                    <a:lnTo>
                      <a:pt x="1095" y="371"/>
                    </a:lnTo>
                    <a:lnTo>
                      <a:pt x="1114" y="371"/>
                    </a:lnTo>
                    <a:lnTo>
                      <a:pt x="1114" y="381"/>
                    </a:lnTo>
                    <a:lnTo>
                      <a:pt x="1124" y="419"/>
                    </a:lnTo>
                    <a:lnTo>
                      <a:pt x="1152" y="438"/>
                    </a:lnTo>
                    <a:lnTo>
                      <a:pt x="1171" y="276"/>
                    </a:lnTo>
                    <a:lnTo>
                      <a:pt x="1133" y="266"/>
                    </a:lnTo>
                    <a:lnTo>
                      <a:pt x="1114" y="266"/>
                    </a:lnTo>
                    <a:lnTo>
                      <a:pt x="1114" y="257"/>
                    </a:lnTo>
                    <a:lnTo>
                      <a:pt x="1181" y="171"/>
                    </a:lnTo>
                    <a:lnTo>
                      <a:pt x="1257" y="105"/>
                    </a:lnTo>
                    <a:lnTo>
                      <a:pt x="1285" y="38"/>
                    </a:lnTo>
                    <a:lnTo>
                      <a:pt x="1323" y="0"/>
                    </a:lnTo>
                    <a:lnTo>
                      <a:pt x="1523" y="9"/>
                    </a:lnTo>
                    <a:lnTo>
                      <a:pt x="1514" y="114"/>
                    </a:lnTo>
                    <a:lnTo>
                      <a:pt x="1514" y="219"/>
                    </a:lnTo>
                    <a:lnTo>
                      <a:pt x="1533" y="257"/>
                    </a:lnTo>
                    <a:lnTo>
                      <a:pt x="1561" y="305"/>
                    </a:lnTo>
                    <a:lnTo>
                      <a:pt x="1600" y="324"/>
                    </a:lnTo>
                    <a:lnTo>
                      <a:pt x="1638" y="333"/>
                    </a:lnTo>
                    <a:lnTo>
                      <a:pt x="1828" y="343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43" name="Freeform 4">
                <a:extLst>
                  <a:ext uri="{FF2B5EF4-FFF2-40B4-BE49-F238E27FC236}">
                    <a16:creationId xmlns:a16="http://schemas.microsoft.com/office/drawing/2014/main" id="{0AE5C194-2764-6540-B907-D37E7D7C2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3688" y="4505325"/>
                <a:ext cx="2867025" cy="1871663"/>
              </a:xfrm>
              <a:custGeom>
                <a:avLst/>
                <a:gdLst>
                  <a:gd name="T0" fmla="*/ 2739930 w 7963"/>
                  <a:gd name="T1" fmla="*/ 390455 h 5201"/>
                  <a:gd name="T2" fmla="*/ 2732729 w 7963"/>
                  <a:gd name="T3" fmla="*/ 418164 h 5201"/>
                  <a:gd name="T4" fmla="*/ 2715807 w 7963"/>
                  <a:gd name="T5" fmla="*/ 493376 h 5201"/>
                  <a:gd name="T6" fmla="*/ 2551267 w 7963"/>
                  <a:gd name="T7" fmla="*/ 603135 h 5201"/>
                  <a:gd name="T8" fmla="*/ 2544426 w 7963"/>
                  <a:gd name="T9" fmla="*/ 688783 h 5201"/>
                  <a:gd name="T10" fmla="*/ 2290596 w 7963"/>
                  <a:gd name="T11" fmla="*/ 873755 h 5201"/>
                  <a:gd name="T12" fmla="*/ 2201305 w 7963"/>
                  <a:gd name="T13" fmla="*/ 976676 h 5201"/>
                  <a:gd name="T14" fmla="*/ 2187623 w 7963"/>
                  <a:gd name="T15" fmla="*/ 1333303 h 5201"/>
                  <a:gd name="T16" fmla="*/ 2101933 w 7963"/>
                  <a:gd name="T17" fmla="*/ 1408515 h 5201"/>
                  <a:gd name="T18" fmla="*/ 2070969 w 7963"/>
                  <a:gd name="T19" fmla="*/ 1549223 h 5201"/>
                  <a:gd name="T20" fmla="*/ 1861784 w 7963"/>
                  <a:gd name="T21" fmla="*/ 1648546 h 5201"/>
                  <a:gd name="T22" fmla="*/ 1817499 w 7963"/>
                  <a:gd name="T23" fmla="*/ 1768381 h 5201"/>
                  <a:gd name="T24" fmla="*/ 1632076 w 7963"/>
                  <a:gd name="T25" fmla="*/ 1741032 h 5201"/>
                  <a:gd name="T26" fmla="*/ 1563668 w 7963"/>
                  <a:gd name="T27" fmla="*/ 1737433 h 5201"/>
                  <a:gd name="T28" fmla="*/ 1285715 w 7963"/>
                  <a:gd name="T29" fmla="*/ 1627674 h 5201"/>
                  <a:gd name="T30" fmla="*/ 1069689 w 7963"/>
                  <a:gd name="T31" fmla="*/ 1775219 h 5201"/>
                  <a:gd name="T32" fmla="*/ 720087 w 7963"/>
                  <a:gd name="T33" fmla="*/ 1860867 h 5201"/>
                  <a:gd name="T34" fmla="*/ 452574 w 7963"/>
                  <a:gd name="T35" fmla="*/ 1754707 h 5201"/>
                  <a:gd name="T36" fmla="*/ 394247 w 7963"/>
                  <a:gd name="T37" fmla="*/ 1590248 h 5201"/>
                  <a:gd name="T38" fmla="*/ 209185 w 7963"/>
                  <a:gd name="T39" fmla="*/ 1459976 h 5201"/>
                  <a:gd name="T40" fmla="*/ 167780 w 7963"/>
                  <a:gd name="T41" fmla="*/ 1439464 h 5201"/>
                  <a:gd name="T42" fmla="*/ 164540 w 7963"/>
                  <a:gd name="T43" fmla="*/ 1370730 h 5201"/>
                  <a:gd name="T44" fmla="*/ 171381 w 7963"/>
                  <a:gd name="T45" fmla="*/ 1281843 h 5201"/>
                  <a:gd name="T46" fmla="*/ 130336 w 7963"/>
                  <a:gd name="T47" fmla="*/ 928814 h 5201"/>
                  <a:gd name="T48" fmla="*/ 51486 w 7963"/>
                  <a:gd name="T49" fmla="*/ 668271 h 5201"/>
                  <a:gd name="T50" fmla="*/ 191903 w 7963"/>
                  <a:gd name="T51" fmla="*/ 609973 h 5201"/>
                  <a:gd name="T52" fmla="*/ 236548 w 7963"/>
                  <a:gd name="T53" fmla="*/ 706057 h 5201"/>
                  <a:gd name="T54" fmla="*/ 301716 w 7963"/>
                  <a:gd name="T55" fmla="*/ 774432 h 5201"/>
                  <a:gd name="T56" fmla="*/ 469857 w 7963"/>
                  <a:gd name="T57" fmla="*/ 1096512 h 5201"/>
                  <a:gd name="T58" fmla="*/ 665360 w 7963"/>
                  <a:gd name="T59" fmla="*/ 990351 h 5201"/>
                  <a:gd name="T60" fmla="*/ 743850 w 7963"/>
                  <a:gd name="T61" fmla="*/ 843166 h 5201"/>
                  <a:gd name="T62" fmla="*/ 864104 w 7963"/>
                  <a:gd name="T63" fmla="*/ 722971 h 5201"/>
                  <a:gd name="T64" fmla="*/ 925671 w 7963"/>
                  <a:gd name="T65" fmla="*/ 685545 h 5201"/>
                  <a:gd name="T66" fmla="*/ 939713 w 7963"/>
                  <a:gd name="T67" fmla="*/ 726569 h 5201"/>
                  <a:gd name="T68" fmla="*/ 1062848 w 7963"/>
                  <a:gd name="T69" fmla="*/ 692022 h 5201"/>
                  <a:gd name="T70" fmla="*/ 1183102 w 7963"/>
                  <a:gd name="T71" fmla="*/ 661434 h 5201"/>
                  <a:gd name="T72" fmla="*/ 1261952 w 7963"/>
                  <a:gd name="T73" fmla="*/ 675109 h 5201"/>
                  <a:gd name="T74" fmla="*/ 1350883 w 7963"/>
                  <a:gd name="T75" fmla="*/ 579024 h 5201"/>
                  <a:gd name="T76" fmla="*/ 1436573 w 7963"/>
                  <a:gd name="T77" fmla="*/ 527564 h 5201"/>
                  <a:gd name="T78" fmla="*/ 1594272 w 7963"/>
                  <a:gd name="T79" fmla="*/ 568948 h 5201"/>
                  <a:gd name="T80" fmla="*/ 1879066 w 7963"/>
                  <a:gd name="T81" fmla="*/ 421403 h 5201"/>
                  <a:gd name="T82" fmla="*/ 2029924 w 7963"/>
                  <a:gd name="T83" fmla="*/ 318481 h 5201"/>
                  <a:gd name="T84" fmla="*/ 2016243 w 7963"/>
                  <a:gd name="T85" fmla="*/ 281055 h 5201"/>
                  <a:gd name="T86" fmla="*/ 2122455 w 7963"/>
                  <a:gd name="T87" fmla="*/ 232833 h 5201"/>
                  <a:gd name="T88" fmla="*/ 2366205 w 7963"/>
                  <a:gd name="T89" fmla="*/ 297969 h 5201"/>
                  <a:gd name="T90" fmla="*/ 2383127 w 7963"/>
                  <a:gd name="T91" fmla="*/ 322080 h 5201"/>
                  <a:gd name="T92" fmla="*/ 2612834 w 7963"/>
                  <a:gd name="T93" fmla="*/ 232833 h 5201"/>
                  <a:gd name="T94" fmla="*/ 2678002 w 7963"/>
                  <a:gd name="T95" fmla="*/ 119835 h 5201"/>
                  <a:gd name="T96" fmla="*/ 2756852 w 7963"/>
                  <a:gd name="T97" fmla="*/ 0 h 5201"/>
                  <a:gd name="T98" fmla="*/ 2770533 w 7963"/>
                  <a:gd name="T99" fmla="*/ 71973 h 5201"/>
                  <a:gd name="T100" fmla="*/ 2760452 w 7963"/>
                  <a:gd name="T101" fmla="*/ 178134 h 52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963" h="5201">
                    <a:moveTo>
                      <a:pt x="7962" y="828"/>
                    </a:moveTo>
                    <a:lnTo>
                      <a:pt x="7829" y="1009"/>
                    </a:lnTo>
                    <a:lnTo>
                      <a:pt x="7753" y="1057"/>
                    </a:lnTo>
                    <a:lnTo>
                      <a:pt x="7648" y="1076"/>
                    </a:lnTo>
                    <a:lnTo>
                      <a:pt x="7610" y="1085"/>
                    </a:lnTo>
                    <a:lnTo>
                      <a:pt x="7590" y="1105"/>
                    </a:lnTo>
                    <a:lnTo>
                      <a:pt x="7590" y="1114"/>
                    </a:lnTo>
                    <a:lnTo>
                      <a:pt x="7590" y="1133"/>
                    </a:lnTo>
                    <a:lnTo>
                      <a:pt x="7600" y="1143"/>
                    </a:lnTo>
                    <a:lnTo>
                      <a:pt x="7590" y="1162"/>
                    </a:lnTo>
                    <a:lnTo>
                      <a:pt x="7572" y="1200"/>
                    </a:lnTo>
                    <a:lnTo>
                      <a:pt x="7552" y="1247"/>
                    </a:lnTo>
                    <a:lnTo>
                      <a:pt x="7543" y="1295"/>
                    </a:lnTo>
                    <a:lnTo>
                      <a:pt x="7543" y="1343"/>
                    </a:lnTo>
                    <a:lnTo>
                      <a:pt x="7543" y="1371"/>
                    </a:lnTo>
                    <a:lnTo>
                      <a:pt x="7352" y="1419"/>
                    </a:lnTo>
                    <a:lnTo>
                      <a:pt x="7219" y="1485"/>
                    </a:lnTo>
                    <a:lnTo>
                      <a:pt x="7124" y="1590"/>
                    </a:lnTo>
                    <a:lnTo>
                      <a:pt x="7086" y="1676"/>
                    </a:lnTo>
                    <a:lnTo>
                      <a:pt x="7105" y="1704"/>
                    </a:lnTo>
                    <a:lnTo>
                      <a:pt x="7133" y="1724"/>
                    </a:lnTo>
                    <a:lnTo>
                      <a:pt x="7133" y="1790"/>
                    </a:lnTo>
                    <a:lnTo>
                      <a:pt x="7105" y="1857"/>
                    </a:lnTo>
                    <a:lnTo>
                      <a:pt x="7067" y="1914"/>
                    </a:lnTo>
                    <a:lnTo>
                      <a:pt x="7010" y="1952"/>
                    </a:lnTo>
                    <a:lnTo>
                      <a:pt x="6876" y="2019"/>
                    </a:lnTo>
                    <a:lnTo>
                      <a:pt x="6657" y="2314"/>
                    </a:lnTo>
                    <a:lnTo>
                      <a:pt x="6562" y="2381"/>
                    </a:lnTo>
                    <a:lnTo>
                      <a:pt x="6362" y="2428"/>
                    </a:lnTo>
                    <a:lnTo>
                      <a:pt x="6257" y="2476"/>
                    </a:lnTo>
                    <a:lnTo>
                      <a:pt x="6171" y="2571"/>
                    </a:lnTo>
                    <a:lnTo>
                      <a:pt x="6124" y="2628"/>
                    </a:lnTo>
                    <a:lnTo>
                      <a:pt x="6105" y="2685"/>
                    </a:lnTo>
                    <a:lnTo>
                      <a:pt x="6114" y="2714"/>
                    </a:lnTo>
                    <a:lnTo>
                      <a:pt x="6229" y="2809"/>
                    </a:lnTo>
                    <a:lnTo>
                      <a:pt x="6362" y="3076"/>
                    </a:lnTo>
                    <a:lnTo>
                      <a:pt x="6371" y="3314"/>
                    </a:lnTo>
                    <a:lnTo>
                      <a:pt x="6276" y="3533"/>
                    </a:lnTo>
                    <a:lnTo>
                      <a:pt x="6076" y="3705"/>
                    </a:lnTo>
                    <a:lnTo>
                      <a:pt x="6019" y="3723"/>
                    </a:lnTo>
                    <a:lnTo>
                      <a:pt x="5924" y="3733"/>
                    </a:lnTo>
                    <a:lnTo>
                      <a:pt x="5886" y="3771"/>
                    </a:lnTo>
                    <a:lnTo>
                      <a:pt x="5848" y="3838"/>
                    </a:lnTo>
                    <a:lnTo>
                      <a:pt x="5838" y="3914"/>
                    </a:lnTo>
                    <a:lnTo>
                      <a:pt x="5838" y="3990"/>
                    </a:lnTo>
                    <a:lnTo>
                      <a:pt x="5810" y="4181"/>
                    </a:lnTo>
                    <a:lnTo>
                      <a:pt x="5810" y="4190"/>
                    </a:lnTo>
                    <a:lnTo>
                      <a:pt x="5762" y="4295"/>
                    </a:lnTo>
                    <a:lnTo>
                      <a:pt x="5752" y="4305"/>
                    </a:lnTo>
                    <a:lnTo>
                      <a:pt x="5695" y="4381"/>
                    </a:lnTo>
                    <a:lnTo>
                      <a:pt x="5667" y="4409"/>
                    </a:lnTo>
                    <a:lnTo>
                      <a:pt x="5619" y="4419"/>
                    </a:lnTo>
                    <a:lnTo>
                      <a:pt x="5295" y="4495"/>
                    </a:lnTo>
                    <a:lnTo>
                      <a:pt x="5171" y="4581"/>
                    </a:lnTo>
                    <a:lnTo>
                      <a:pt x="5067" y="4771"/>
                    </a:lnTo>
                    <a:lnTo>
                      <a:pt x="5067" y="4790"/>
                    </a:lnTo>
                    <a:lnTo>
                      <a:pt x="5048" y="4857"/>
                    </a:lnTo>
                    <a:lnTo>
                      <a:pt x="5057" y="4885"/>
                    </a:lnTo>
                    <a:lnTo>
                      <a:pt x="5048" y="4914"/>
                    </a:lnTo>
                    <a:lnTo>
                      <a:pt x="4990" y="4942"/>
                    </a:lnTo>
                    <a:lnTo>
                      <a:pt x="4962" y="4942"/>
                    </a:lnTo>
                    <a:lnTo>
                      <a:pt x="4876" y="4914"/>
                    </a:lnTo>
                    <a:lnTo>
                      <a:pt x="4752" y="4924"/>
                    </a:lnTo>
                    <a:lnTo>
                      <a:pt x="4533" y="4838"/>
                    </a:lnTo>
                    <a:lnTo>
                      <a:pt x="4486" y="4847"/>
                    </a:lnTo>
                    <a:lnTo>
                      <a:pt x="4448" y="4857"/>
                    </a:lnTo>
                    <a:lnTo>
                      <a:pt x="4410" y="4866"/>
                    </a:lnTo>
                    <a:lnTo>
                      <a:pt x="4352" y="4847"/>
                    </a:lnTo>
                    <a:lnTo>
                      <a:pt x="4343" y="4828"/>
                    </a:lnTo>
                    <a:lnTo>
                      <a:pt x="4257" y="4704"/>
                    </a:lnTo>
                    <a:lnTo>
                      <a:pt x="4190" y="4638"/>
                    </a:lnTo>
                    <a:lnTo>
                      <a:pt x="4114" y="4600"/>
                    </a:lnTo>
                    <a:lnTo>
                      <a:pt x="3648" y="4485"/>
                    </a:lnTo>
                    <a:lnTo>
                      <a:pt x="3571" y="4523"/>
                    </a:lnTo>
                    <a:lnTo>
                      <a:pt x="3524" y="4600"/>
                    </a:lnTo>
                    <a:lnTo>
                      <a:pt x="3476" y="4666"/>
                    </a:lnTo>
                    <a:lnTo>
                      <a:pt x="3381" y="4676"/>
                    </a:lnTo>
                    <a:lnTo>
                      <a:pt x="3238" y="4733"/>
                    </a:lnTo>
                    <a:lnTo>
                      <a:pt x="2971" y="4933"/>
                    </a:lnTo>
                    <a:lnTo>
                      <a:pt x="2819" y="4990"/>
                    </a:lnTo>
                    <a:lnTo>
                      <a:pt x="2476" y="4952"/>
                    </a:lnTo>
                    <a:lnTo>
                      <a:pt x="2409" y="4971"/>
                    </a:lnTo>
                    <a:lnTo>
                      <a:pt x="2286" y="5047"/>
                    </a:lnTo>
                    <a:lnTo>
                      <a:pt x="2000" y="5171"/>
                    </a:lnTo>
                    <a:lnTo>
                      <a:pt x="1857" y="5190"/>
                    </a:lnTo>
                    <a:lnTo>
                      <a:pt x="1714" y="5200"/>
                    </a:lnTo>
                    <a:lnTo>
                      <a:pt x="1571" y="5171"/>
                    </a:lnTo>
                    <a:lnTo>
                      <a:pt x="1457" y="5105"/>
                    </a:lnTo>
                    <a:lnTo>
                      <a:pt x="1257" y="4876"/>
                    </a:lnTo>
                    <a:lnTo>
                      <a:pt x="1219" y="4819"/>
                    </a:lnTo>
                    <a:lnTo>
                      <a:pt x="1200" y="4752"/>
                    </a:lnTo>
                    <a:lnTo>
                      <a:pt x="1162" y="4628"/>
                    </a:lnTo>
                    <a:lnTo>
                      <a:pt x="1114" y="4495"/>
                    </a:lnTo>
                    <a:lnTo>
                      <a:pt x="1095" y="4419"/>
                    </a:lnTo>
                    <a:lnTo>
                      <a:pt x="1076" y="4409"/>
                    </a:lnTo>
                    <a:lnTo>
                      <a:pt x="762" y="4057"/>
                    </a:lnTo>
                    <a:lnTo>
                      <a:pt x="657" y="4009"/>
                    </a:lnTo>
                    <a:lnTo>
                      <a:pt x="619" y="4019"/>
                    </a:lnTo>
                    <a:lnTo>
                      <a:pt x="581" y="4057"/>
                    </a:lnTo>
                    <a:lnTo>
                      <a:pt x="552" y="4085"/>
                    </a:lnTo>
                    <a:lnTo>
                      <a:pt x="504" y="4076"/>
                    </a:lnTo>
                    <a:lnTo>
                      <a:pt x="466" y="4047"/>
                    </a:lnTo>
                    <a:lnTo>
                      <a:pt x="457" y="4028"/>
                    </a:lnTo>
                    <a:lnTo>
                      <a:pt x="466" y="4000"/>
                    </a:lnTo>
                    <a:lnTo>
                      <a:pt x="466" y="3943"/>
                    </a:lnTo>
                    <a:lnTo>
                      <a:pt x="476" y="3943"/>
                    </a:lnTo>
                    <a:lnTo>
                      <a:pt x="476" y="3866"/>
                    </a:lnTo>
                    <a:lnTo>
                      <a:pt x="466" y="3800"/>
                    </a:lnTo>
                    <a:lnTo>
                      <a:pt x="457" y="3809"/>
                    </a:lnTo>
                    <a:lnTo>
                      <a:pt x="476" y="3781"/>
                    </a:lnTo>
                    <a:lnTo>
                      <a:pt x="514" y="3733"/>
                    </a:lnTo>
                    <a:lnTo>
                      <a:pt x="543" y="3676"/>
                    </a:lnTo>
                    <a:lnTo>
                      <a:pt x="552" y="3628"/>
                    </a:lnTo>
                    <a:lnTo>
                      <a:pt x="476" y="3562"/>
                    </a:lnTo>
                    <a:lnTo>
                      <a:pt x="114" y="3476"/>
                    </a:lnTo>
                    <a:lnTo>
                      <a:pt x="67" y="3371"/>
                    </a:lnTo>
                    <a:lnTo>
                      <a:pt x="114" y="3143"/>
                    </a:lnTo>
                    <a:lnTo>
                      <a:pt x="190" y="2904"/>
                    </a:lnTo>
                    <a:lnTo>
                      <a:pt x="362" y="2581"/>
                    </a:lnTo>
                    <a:lnTo>
                      <a:pt x="248" y="2400"/>
                    </a:lnTo>
                    <a:lnTo>
                      <a:pt x="85" y="2228"/>
                    </a:lnTo>
                    <a:lnTo>
                      <a:pt x="0" y="2076"/>
                    </a:lnTo>
                    <a:lnTo>
                      <a:pt x="28" y="2000"/>
                    </a:lnTo>
                    <a:lnTo>
                      <a:pt x="143" y="1857"/>
                    </a:lnTo>
                    <a:lnTo>
                      <a:pt x="181" y="1742"/>
                    </a:lnTo>
                    <a:lnTo>
                      <a:pt x="171" y="1676"/>
                    </a:lnTo>
                    <a:lnTo>
                      <a:pt x="257" y="1685"/>
                    </a:lnTo>
                    <a:lnTo>
                      <a:pt x="486" y="1724"/>
                    </a:lnTo>
                    <a:lnTo>
                      <a:pt x="533" y="1695"/>
                    </a:lnTo>
                    <a:lnTo>
                      <a:pt x="571" y="1742"/>
                    </a:lnTo>
                    <a:lnTo>
                      <a:pt x="638" y="1819"/>
                    </a:lnTo>
                    <a:lnTo>
                      <a:pt x="667" y="1876"/>
                    </a:lnTo>
                    <a:lnTo>
                      <a:pt x="667" y="1914"/>
                    </a:lnTo>
                    <a:lnTo>
                      <a:pt x="657" y="1962"/>
                    </a:lnTo>
                    <a:lnTo>
                      <a:pt x="647" y="2009"/>
                    </a:lnTo>
                    <a:lnTo>
                      <a:pt x="667" y="2057"/>
                    </a:lnTo>
                    <a:lnTo>
                      <a:pt x="724" y="2095"/>
                    </a:lnTo>
                    <a:lnTo>
                      <a:pt x="781" y="2114"/>
                    </a:lnTo>
                    <a:lnTo>
                      <a:pt x="838" y="2152"/>
                    </a:lnTo>
                    <a:lnTo>
                      <a:pt x="857" y="2266"/>
                    </a:lnTo>
                    <a:lnTo>
                      <a:pt x="876" y="2324"/>
                    </a:lnTo>
                    <a:lnTo>
                      <a:pt x="1171" y="2838"/>
                    </a:lnTo>
                    <a:lnTo>
                      <a:pt x="1276" y="2981"/>
                    </a:lnTo>
                    <a:lnTo>
                      <a:pt x="1305" y="3047"/>
                    </a:lnTo>
                    <a:lnTo>
                      <a:pt x="1362" y="3114"/>
                    </a:lnTo>
                    <a:lnTo>
                      <a:pt x="1533" y="3009"/>
                    </a:lnTo>
                    <a:lnTo>
                      <a:pt x="1685" y="2914"/>
                    </a:lnTo>
                    <a:lnTo>
                      <a:pt x="1800" y="2781"/>
                    </a:lnTo>
                    <a:lnTo>
                      <a:pt x="1848" y="2752"/>
                    </a:lnTo>
                    <a:lnTo>
                      <a:pt x="1933" y="2666"/>
                    </a:lnTo>
                    <a:lnTo>
                      <a:pt x="2000" y="2571"/>
                    </a:lnTo>
                    <a:lnTo>
                      <a:pt x="2057" y="2476"/>
                    </a:lnTo>
                    <a:lnTo>
                      <a:pt x="2076" y="2428"/>
                    </a:lnTo>
                    <a:lnTo>
                      <a:pt x="2066" y="2343"/>
                    </a:lnTo>
                    <a:lnTo>
                      <a:pt x="2066" y="2324"/>
                    </a:lnTo>
                    <a:lnTo>
                      <a:pt x="2143" y="2228"/>
                    </a:lnTo>
                    <a:lnTo>
                      <a:pt x="2200" y="2171"/>
                    </a:lnTo>
                    <a:lnTo>
                      <a:pt x="2362" y="2076"/>
                    </a:lnTo>
                    <a:lnTo>
                      <a:pt x="2400" y="2009"/>
                    </a:lnTo>
                    <a:lnTo>
                      <a:pt x="2400" y="1990"/>
                    </a:lnTo>
                    <a:lnTo>
                      <a:pt x="2400" y="1971"/>
                    </a:lnTo>
                    <a:lnTo>
                      <a:pt x="2409" y="1962"/>
                    </a:lnTo>
                    <a:lnTo>
                      <a:pt x="2429" y="1952"/>
                    </a:lnTo>
                    <a:lnTo>
                      <a:pt x="2571" y="1905"/>
                    </a:lnTo>
                    <a:lnTo>
                      <a:pt x="2600" y="1905"/>
                    </a:lnTo>
                    <a:lnTo>
                      <a:pt x="2619" y="1914"/>
                    </a:lnTo>
                    <a:lnTo>
                      <a:pt x="2619" y="1962"/>
                    </a:lnTo>
                    <a:lnTo>
                      <a:pt x="2610" y="2000"/>
                    </a:lnTo>
                    <a:lnTo>
                      <a:pt x="2610" y="2019"/>
                    </a:lnTo>
                    <a:lnTo>
                      <a:pt x="2619" y="2028"/>
                    </a:lnTo>
                    <a:lnTo>
                      <a:pt x="2648" y="2038"/>
                    </a:lnTo>
                    <a:lnTo>
                      <a:pt x="2676" y="2057"/>
                    </a:lnTo>
                    <a:lnTo>
                      <a:pt x="2848" y="2000"/>
                    </a:lnTo>
                    <a:lnTo>
                      <a:pt x="2952" y="1923"/>
                    </a:lnTo>
                    <a:lnTo>
                      <a:pt x="3000" y="1866"/>
                    </a:lnTo>
                    <a:lnTo>
                      <a:pt x="3009" y="1857"/>
                    </a:lnTo>
                    <a:lnTo>
                      <a:pt x="3019" y="1857"/>
                    </a:lnTo>
                    <a:lnTo>
                      <a:pt x="3086" y="1838"/>
                    </a:lnTo>
                    <a:lnTo>
                      <a:pt x="3286" y="1838"/>
                    </a:lnTo>
                    <a:lnTo>
                      <a:pt x="3390" y="1866"/>
                    </a:lnTo>
                    <a:lnTo>
                      <a:pt x="3410" y="1876"/>
                    </a:lnTo>
                    <a:lnTo>
                      <a:pt x="3438" y="1885"/>
                    </a:lnTo>
                    <a:lnTo>
                      <a:pt x="3467" y="1885"/>
                    </a:lnTo>
                    <a:lnTo>
                      <a:pt x="3505" y="1876"/>
                    </a:lnTo>
                    <a:lnTo>
                      <a:pt x="3667" y="1800"/>
                    </a:lnTo>
                    <a:lnTo>
                      <a:pt x="3733" y="1742"/>
                    </a:lnTo>
                    <a:lnTo>
                      <a:pt x="3676" y="1704"/>
                    </a:lnTo>
                    <a:lnTo>
                      <a:pt x="3648" y="1676"/>
                    </a:lnTo>
                    <a:lnTo>
                      <a:pt x="3752" y="1609"/>
                    </a:lnTo>
                    <a:lnTo>
                      <a:pt x="3905" y="1562"/>
                    </a:lnTo>
                    <a:lnTo>
                      <a:pt x="3924" y="1542"/>
                    </a:lnTo>
                    <a:lnTo>
                      <a:pt x="3971" y="1504"/>
                    </a:lnTo>
                    <a:lnTo>
                      <a:pt x="3981" y="1485"/>
                    </a:lnTo>
                    <a:lnTo>
                      <a:pt x="3990" y="1466"/>
                    </a:lnTo>
                    <a:lnTo>
                      <a:pt x="4000" y="1447"/>
                    </a:lnTo>
                    <a:lnTo>
                      <a:pt x="4009" y="1428"/>
                    </a:lnTo>
                    <a:lnTo>
                      <a:pt x="4029" y="1419"/>
                    </a:lnTo>
                    <a:lnTo>
                      <a:pt x="4124" y="1428"/>
                    </a:lnTo>
                    <a:lnTo>
                      <a:pt x="4428" y="1581"/>
                    </a:lnTo>
                    <a:lnTo>
                      <a:pt x="4486" y="1571"/>
                    </a:lnTo>
                    <a:lnTo>
                      <a:pt x="5048" y="1162"/>
                    </a:lnTo>
                    <a:lnTo>
                      <a:pt x="5105" y="1181"/>
                    </a:lnTo>
                    <a:lnTo>
                      <a:pt x="5171" y="1181"/>
                    </a:lnTo>
                    <a:lnTo>
                      <a:pt x="5219" y="1171"/>
                    </a:lnTo>
                    <a:lnTo>
                      <a:pt x="5314" y="1133"/>
                    </a:lnTo>
                    <a:lnTo>
                      <a:pt x="5486" y="1019"/>
                    </a:lnTo>
                    <a:lnTo>
                      <a:pt x="5609" y="933"/>
                    </a:lnTo>
                    <a:lnTo>
                      <a:pt x="5619" y="914"/>
                    </a:lnTo>
                    <a:lnTo>
                      <a:pt x="5638" y="885"/>
                    </a:lnTo>
                    <a:lnTo>
                      <a:pt x="5638" y="857"/>
                    </a:lnTo>
                    <a:lnTo>
                      <a:pt x="5629" y="838"/>
                    </a:lnTo>
                    <a:lnTo>
                      <a:pt x="5619" y="819"/>
                    </a:lnTo>
                    <a:lnTo>
                      <a:pt x="5609" y="800"/>
                    </a:lnTo>
                    <a:lnTo>
                      <a:pt x="5600" y="781"/>
                    </a:lnTo>
                    <a:lnTo>
                      <a:pt x="5600" y="771"/>
                    </a:lnTo>
                    <a:lnTo>
                      <a:pt x="5609" y="762"/>
                    </a:lnTo>
                    <a:lnTo>
                      <a:pt x="5629" y="752"/>
                    </a:lnTo>
                    <a:lnTo>
                      <a:pt x="5781" y="657"/>
                    </a:lnTo>
                    <a:lnTo>
                      <a:pt x="5895" y="647"/>
                    </a:lnTo>
                    <a:lnTo>
                      <a:pt x="6295" y="724"/>
                    </a:lnTo>
                    <a:lnTo>
                      <a:pt x="6333" y="762"/>
                    </a:lnTo>
                    <a:lnTo>
                      <a:pt x="6438" y="809"/>
                    </a:lnTo>
                    <a:lnTo>
                      <a:pt x="6562" y="819"/>
                    </a:lnTo>
                    <a:lnTo>
                      <a:pt x="6572" y="828"/>
                    </a:lnTo>
                    <a:lnTo>
                      <a:pt x="6572" y="838"/>
                    </a:lnTo>
                    <a:lnTo>
                      <a:pt x="6572" y="857"/>
                    </a:lnTo>
                    <a:lnTo>
                      <a:pt x="6581" y="876"/>
                    </a:lnTo>
                    <a:lnTo>
                      <a:pt x="6590" y="885"/>
                    </a:lnTo>
                    <a:lnTo>
                      <a:pt x="6619" y="895"/>
                    </a:lnTo>
                    <a:lnTo>
                      <a:pt x="6638" y="895"/>
                    </a:lnTo>
                    <a:lnTo>
                      <a:pt x="6886" y="847"/>
                    </a:lnTo>
                    <a:lnTo>
                      <a:pt x="6991" y="809"/>
                    </a:lnTo>
                    <a:lnTo>
                      <a:pt x="7209" y="685"/>
                    </a:lnTo>
                    <a:lnTo>
                      <a:pt x="7257" y="647"/>
                    </a:lnTo>
                    <a:lnTo>
                      <a:pt x="7324" y="600"/>
                    </a:lnTo>
                    <a:lnTo>
                      <a:pt x="7372" y="552"/>
                    </a:lnTo>
                    <a:lnTo>
                      <a:pt x="7400" y="514"/>
                    </a:lnTo>
                    <a:lnTo>
                      <a:pt x="7419" y="476"/>
                    </a:lnTo>
                    <a:lnTo>
                      <a:pt x="7438" y="333"/>
                    </a:lnTo>
                    <a:lnTo>
                      <a:pt x="7467" y="228"/>
                    </a:lnTo>
                    <a:lnTo>
                      <a:pt x="7486" y="171"/>
                    </a:lnTo>
                    <a:lnTo>
                      <a:pt x="7514" y="114"/>
                    </a:lnTo>
                    <a:lnTo>
                      <a:pt x="7600" y="0"/>
                    </a:lnTo>
                    <a:lnTo>
                      <a:pt x="7657" y="0"/>
                    </a:lnTo>
                    <a:lnTo>
                      <a:pt x="7695" y="19"/>
                    </a:lnTo>
                    <a:lnTo>
                      <a:pt x="7705" y="28"/>
                    </a:lnTo>
                    <a:lnTo>
                      <a:pt x="7715" y="57"/>
                    </a:lnTo>
                    <a:lnTo>
                      <a:pt x="7705" y="114"/>
                    </a:lnTo>
                    <a:lnTo>
                      <a:pt x="7695" y="200"/>
                    </a:lnTo>
                    <a:lnTo>
                      <a:pt x="7686" y="276"/>
                    </a:lnTo>
                    <a:lnTo>
                      <a:pt x="7648" y="381"/>
                    </a:lnTo>
                    <a:lnTo>
                      <a:pt x="7648" y="419"/>
                    </a:lnTo>
                    <a:lnTo>
                      <a:pt x="7648" y="457"/>
                    </a:lnTo>
                    <a:lnTo>
                      <a:pt x="7667" y="495"/>
                    </a:lnTo>
                    <a:lnTo>
                      <a:pt x="7715" y="619"/>
                    </a:lnTo>
                    <a:lnTo>
                      <a:pt x="7781" y="724"/>
                    </a:lnTo>
                    <a:lnTo>
                      <a:pt x="7962" y="828"/>
                    </a:ln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44" name="Freeform 5">
                <a:extLst>
                  <a:ext uri="{FF2B5EF4-FFF2-40B4-BE49-F238E27FC236}">
                    <a16:creationId xmlns:a16="http://schemas.microsoft.com/office/drawing/2014/main" id="{27FB2A87-AFCB-9948-BBA1-310156EAA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988" y="3692525"/>
                <a:ext cx="1992312" cy="1933575"/>
              </a:xfrm>
              <a:custGeom>
                <a:avLst/>
                <a:gdLst>
                  <a:gd name="T0" fmla="*/ 1683477 w 5535"/>
                  <a:gd name="T1" fmla="*/ 301570 h 5373"/>
                  <a:gd name="T2" fmla="*/ 1714072 w 5535"/>
                  <a:gd name="T3" fmla="*/ 229956 h 5373"/>
                  <a:gd name="T4" fmla="*/ 1745028 w 5535"/>
                  <a:gd name="T5" fmla="*/ 212682 h 5373"/>
                  <a:gd name="T6" fmla="*/ 1604648 w 5535"/>
                  <a:gd name="T7" fmla="*/ 0 h 5373"/>
                  <a:gd name="T8" fmla="*/ 1985113 w 5535"/>
                  <a:gd name="T9" fmla="*/ 1079606 h 5373"/>
                  <a:gd name="T10" fmla="*/ 1772384 w 5535"/>
                  <a:gd name="T11" fmla="*/ 1182529 h 5373"/>
                  <a:gd name="T12" fmla="*/ 1625165 w 5535"/>
                  <a:gd name="T13" fmla="*/ 1268178 h 5373"/>
                  <a:gd name="T14" fmla="*/ 1560014 w 5535"/>
                  <a:gd name="T15" fmla="*/ 1305964 h 5373"/>
                  <a:gd name="T16" fmla="*/ 1436552 w 5535"/>
                  <a:gd name="T17" fmla="*/ 1141504 h 5373"/>
                  <a:gd name="T18" fmla="*/ 1309491 w 5535"/>
                  <a:gd name="T19" fmla="*/ 1175691 h 5373"/>
                  <a:gd name="T20" fmla="*/ 1323169 w 5535"/>
                  <a:gd name="T21" fmla="*/ 1083205 h 5373"/>
                  <a:gd name="T22" fmla="*/ 1412436 w 5535"/>
                  <a:gd name="T23" fmla="*/ 1021667 h 5373"/>
                  <a:gd name="T24" fmla="*/ 1344046 w 5535"/>
                  <a:gd name="T25" fmla="*/ 987120 h 5373"/>
                  <a:gd name="T26" fmla="*/ 1247940 w 5535"/>
                  <a:gd name="T27" fmla="*/ 990719 h 5373"/>
                  <a:gd name="T28" fmla="*/ 1254779 w 5535"/>
                  <a:gd name="T29" fmla="*/ 942856 h 5373"/>
                  <a:gd name="T30" fmla="*/ 1254779 w 5535"/>
                  <a:gd name="T31" fmla="*/ 822660 h 5373"/>
                  <a:gd name="T32" fmla="*/ 1354124 w 5535"/>
                  <a:gd name="T33" fmla="*/ 785234 h 5373"/>
                  <a:gd name="T34" fmla="*/ 1453470 w 5535"/>
                  <a:gd name="T35" fmla="*/ 575790 h 5373"/>
                  <a:gd name="T36" fmla="*/ 1473987 w 5535"/>
                  <a:gd name="T37" fmla="*/ 538364 h 5373"/>
                  <a:gd name="T38" fmla="*/ 1566854 w 5535"/>
                  <a:gd name="T39" fmla="*/ 370305 h 5373"/>
                  <a:gd name="T40" fmla="*/ 1546336 w 5535"/>
                  <a:gd name="T41" fmla="*/ 318844 h 5373"/>
                  <a:gd name="T42" fmla="*/ 1539138 w 5535"/>
                  <a:gd name="T43" fmla="*/ 260545 h 5373"/>
                  <a:gd name="T44" fmla="*/ 1518620 w 5535"/>
                  <a:gd name="T45" fmla="*/ 284656 h 5373"/>
                  <a:gd name="T46" fmla="*/ 1360963 w 5535"/>
                  <a:gd name="T47" fmla="*/ 202246 h 5373"/>
                  <a:gd name="T48" fmla="*/ 1429713 w 5535"/>
                  <a:gd name="T49" fmla="*/ 277819 h 5373"/>
                  <a:gd name="T50" fmla="*/ 1422874 w 5535"/>
                  <a:gd name="T51" fmla="*/ 301570 h 5373"/>
                  <a:gd name="T52" fmla="*/ 1432953 w 5535"/>
                  <a:gd name="T53" fmla="*/ 373904 h 5373"/>
                  <a:gd name="T54" fmla="*/ 1450230 w 5535"/>
                  <a:gd name="T55" fmla="*/ 445877 h 5373"/>
                  <a:gd name="T56" fmla="*/ 1412436 w 5535"/>
                  <a:gd name="T57" fmla="*/ 507415 h 5373"/>
                  <a:gd name="T58" fmla="*/ 1340446 w 5535"/>
                  <a:gd name="T59" fmla="*/ 497339 h 5373"/>
                  <a:gd name="T60" fmla="*/ 1265217 w 5535"/>
                  <a:gd name="T61" fmla="*/ 497339 h 5373"/>
                  <a:gd name="T62" fmla="*/ 1230662 w 5535"/>
                  <a:gd name="T63" fmla="*/ 469629 h 5373"/>
                  <a:gd name="T64" fmla="*/ 1196467 w 5535"/>
                  <a:gd name="T65" fmla="*/ 431843 h 5373"/>
                  <a:gd name="T66" fmla="*/ 1148594 w 5535"/>
                  <a:gd name="T67" fmla="*/ 229956 h 5373"/>
                  <a:gd name="T68" fmla="*/ 1014693 w 5535"/>
                  <a:gd name="T69" fmla="*/ 181734 h 5373"/>
                  <a:gd name="T70" fmla="*/ 760930 w 5535"/>
                  <a:gd name="T71" fmla="*/ 325681 h 5373"/>
                  <a:gd name="T72" fmla="*/ 606872 w 5535"/>
                  <a:gd name="T73" fmla="*/ 469629 h 5373"/>
                  <a:gd name="T74" fmla="*/ 531643 w 5535"/>
                  <a:gd name="T75" fmla="*/ 624012 h 5373"/>
                  <a:gd name="T76" fmla="*/ 150818 w 5535"/>
                  <a:gd name="T77" fmla="*/ 1062693 h 5373"/>
                  <a:gd name="T78" fmla="*/ 17278 w 5535"/>
                  <a:gd name="T79" fmla="*/ 1305964 h 5373"/>
                  <a:gd name="T80" fmla="*/ 89267 w 5535"/>
                  <a:gd name="T81" fmla="*/ 1436236 h 5373"/>
                  <a:gd name="T82" fmla="*/ 271041 w 5535"/>
                  <a:gd name="T83" fmla="*/ 1645320 h 5373"/>
                  <a:gd name="T84" fmla="*/ 517605 w 5535"/>
                  <a:gd name="T85" fmla="*/ 1422561 h 5373"/>
                  <a:gd name="T86" fmla="*/ 1216984 w 5535"/>
                  <a:gd name="T87" fmla="*/ 1395211 h 5373"/>
                  <a:gd name="T88" fmla="*/ 1395518 w 5535"/>
                  <a:gd name="T89" fmla="*/ 1487698 h 5373"/>
                  <a:gd name="T90" fmla="*/ 1457069 w 5535"/>
                  <a:gd name="T91" fmla="*/ 1587021 h 5373"/>
                  <a:gd name="T92" fmla="*/ 1707233 w 5535"/>
                  <a:gd name="T93" fmla="*/ 1895429 h 5373"/>
                  <a:gd name="T94" fmla="*/ 1902685 w 5535"/>
                  <a:gd name="T95" fmla="*/ 1686345 h 5373"/>
                  <a:gd name="T96" fmla="*/ 1957757 w 5535"/>
                  <a:gd name="T97" fmla="*/ 1521885 h 5373"/>
                  <a:gd name="T98" fmla="*/ 1919962 w 5535"/>
                  <a:gd name="T99" fmla="*/ 1391613 h 5373"/>
                  <a:gd name="T100" fmla="*/ 1960997 w 5535"/>
                  <a:gd name="T101" fmla="*/ 1278614 h 5373"/>
                  <a:gd name="T102" fmla="*/ 1988353 w 5535"/>
                  <a:gd name="T103" fmla="*/ 1155179 h 5373"/>
                  <a:gd name="T104" fmla="*/ 1193228 w 5535"/>
                  <a:gd name="T105" fmla="*/ 658200 h 5373"/>
                  <a:gd name="T106" fmla="*/ 1193228 w 5535"/>
                  <a:gd name="T107" fmla="*/ 593064 h 5373"/>
                  <a:gd name="T108" fmla="*/ 1241101 w 5535"/>
                  <a:gd name="T109" fmla="*/ 624012 h 5373"/>
                  <a:gd name="T110" fmla="*/ 1323169 w 5535"/>
                  <a:gd name="T111" fmla="*/ 541603 h 5373"/>
                  <a:gd name="T112" fmla="*/ 1385080 w 5535"/>
                  <a:gd name="T113" fmla="*/ 579389 h 5373"/>
                  <a:gd name="T114" fmla="*/ 1295813 w 5535"/>
                  <a:gd name="T115" fmla="*/ 617175 h 537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535" h="5373">
                    <a:moveTo>
                      <a:pt x="4429" y="743"/>
                    </a:moveTo>
                    <a:lnTo>
                      <a:pt x="4476" y="772"/>
                    </a:lnTo>
                    <a:lnTo>
                      <a:pt x="4543" y="867"/>
                    </a:lnTo>
                    <a:lnTo>
                      <a:pt x="4553" y="915"/>
                    </a:lnTo>
                    <a:lnTo>
                      <a:pt x="4553" y="934"/>
                    </a:lnTo>
                    <a:lnTo>
                      <a:pt x="4639" y="886"/>
                    </a:lnTo>
                    <a:lnTo>
                      <a:pt x="4677" y="838"/>
                    </a:lnTo>
                    <a:lnTo>
                      <a:pt x="4686" y="820"/>
                    </a:lnTo>
                    <a:lnTo>
                      <a:pt x="4696" y="791"/>
                    </a:lnTo>
                    <a:lnTo>
                      <a:pt x="4705" y="753"/>
                    </a:lnTo>
                    <a:lnTo>
                      <a:pt x="4715" y="696"/>
                    </a:lnTo>
                    <a:lnTo>
                      <a:pt x="4734" y="667"/>
                    </a:lnTo>
                    <a:lnTo>
                      <a:pt x="4753" y="639"/>
                    </a:lnTo>
                    <a:lnTo>
                      <a:pt x="4762" y="639"/>
                    </a:lnTo>
                    <a:lnTo>
                      <a:pt x="4781" y="648"/>
                    </a:lnTo>
                    <a:lnTo>
                      <a:pt x="4791" y="658"/>
                    </a:lnTo>
                    <a:lnTo>
                      <a:pt x="4800" y="667"/>
                    </a:lnTo>
                    <a:lnTo>
                      <a:pt x="4810" y="658"/>
                    </a:lnTo>
                    <a:lnTo>
                      <a:pt x="4848" y="620"/>
                    </a:lnTo>
                    <a:lnTo>
                      <a:pt x="4857" y="600"/>
                    </a:lnTo>
                    <a:lnTo>
                      <a:pt x="4848" y="591"/>
                    </a:lnTo>
                    <a:lnTo>
                      <a:pt x="4819" y="572"/>
                    </a:lnTo>
                    <a:lnTo>
                      <a:pt x="4810" y="562"/>
                    </a:lnTo>
                    <a:lnTo>
                      <a:pt x="4800" y="553"/>
                    </a:lnTo>
                    <a:lnTo>
                      <a:pt x="4696" y="353"/>
                    </a:lnTo>
                    <a:lnTo>
                      <a:pt x="4686" y="305"/>
                    </a:lnTo>
                    <a:lnTo>
                      <a:pt x="4648" y="77"/>
                    </a:lnTo>
                    <a:lnTo>
                      <a:pt x="4458" y="0"/>
                    </a:lnTo>
                    <a:lnTo>
                      <a:pt x="4115" y="286"/>
                    </a:lnTo>
                    <a:lnTo>
                      <a:pt x="4400" y="696"/>
                    </a:lnTo>
                    <a:lnTo>
                      <a:pt x="4429" y="743"/>
                    </a:lnTo>
                    <a:close/>
                    <a:moveTo>
                      <a:pt x="5534" y="3067"/>
                    </a:moveTo>
                    <a:lnTo>
                      <a:pt x="5534" y="3039"/>
                    </a:lnTo>
                    <a:lnTo>
                      <a:pt x="5524" y="3020"/>
                    </a:lnTo>
                    <a:lnTo>
                      <a:pt x="5515" y="3000"/>
                    </a:lnTo>
                    <a:lnTo>
                      <a:pt x="5505" y="2982"/>
                    </a:lnTo>
                    <a:lnTo>
                      <a:pt x="5477" y="2924"/>
                    </a:lnTo>
                    <a:lnTo>
                      <a:pt x="5343" y="3029"/>
                    </a:lnTo>
                    <a:lnTo>
                      <a:pt x="5077" y="3115"/>
                    </a:lnTo>
                    <a:lnTo>
                      <a:pt x="5029" y="3153"/>
                    </a:lnTo>
                    <a:lnTo>
                      <a:pt x="5000" y="3200"/>
                    </a:lnTo>
                    <a:lnTo>
                      <a:pt x="4924" y="3286"/>
                    </a:lnTo>
                    <a:lnTo>
                      <a:pt x="4877" y="3324"/>
                    </a:lnTo>
                    <a:lnTo>
                      <a:pt x="4838" y="3353"/>
                    </a:lnTo>
                    <a:lnTo>
                      <a:pt x="4705" y="3372"/>
                    </a:lnTo>
                    <a:lnTo>
                      <a:pt x="4667" y="3381"/>
                    </a:lnTo>
                    <a:lnTo>
                      <a:pt x="4639" y="3401"/>
                    </a:lnTo>
                    <a:lnTo>
                      <a:pt x="4562" y="3467"/>
                    </a:lnTo>
                    <a:lnTo>
                      <a:pt x="4515" y="3524"/>
                    </a:lnTo>
                    <a:lnTo>
                      <a:pt x="4496" y="3543"/>
                    </a:lnTo>
                    <a:lnTo>
                      <a:pt x="4486" y="3562"/>
                    </a:lnTo>
                    <a:lnTo>
                      <a:pt x="4467" y="3619"/>
                    </a:lnTo>
                    <a:lnTo>
                      <a:pt x="4362" y="3667"/>
                    </a:lnTo>
                    <a:lnTo>
                      <a:pt x="4362" y="3658"/>
                    </a:lnTo>
                    <a:lnTo>
                      <a:pt x="4343" y="3648"/>
                    </a:lnTo>
                    <a:lnTo>
                      <a:pt x="4334" y="3629"/>
                    </a:lnTo>
                    <a:lnTo>
                      <a:pt x="4315" y="3601"/>
                    </a:lnTo>
                    <a:lnTo>
                      <a:pt x="4305" y="3572"/>
                    </a:lnTo>
                    <a:lnTo>
                      <a:pt x="4296" y="3534"/>
                    </a:lnTo>
                    <a:lnTo>
                      <a:pt x="4296" y="3505"/>
                    </a:lnTo>
                    <a:lnTo>
                      <a:pt x="4276" y="3439"/>
                    </a:lnTo>
                    <a:lnTo>
                      <a:pt x="4248" y="3363"/>
                    </a:lnTo>
                    <a:lnTo>
                      <a:pt x="3991" y="3172"/>
                    </a:lnTo>
                    <a:lnTo>
                      <a:pt x="3924" y="3143"/>
                    </a:lnTo>
                    <a:lnTo>
                      <a:pt x="3877" y="3143"/>
                    </a:lnTo>
                    <a:lnTo>
                      <a:pt x="3810" y="3220"/>
                    </a:lnTo>
                    <a:lnTo>
                      <a:pt x="3772" y="3248"/>
                    </a:lnTo>
                    <a:lnTo>
                      <a:pt x="3734" y="3267"/>
                    </a:lnTo>
                    <a:lnTo>
                      <a:pt x="3667" y="3277"/>
                    </a:lnTo>
                    <a:lnTo>
                      <a:pt x="3638" y="3267"/>
                    </a:lnTo>
                    <a:lnTo>
                      <a:pt x="3610" y="3258"/>
                    </a:lnTo>
                    <a:lnTo>
                      <a:pt x="3562" y="3181"/>
                    </a:lnTo>
                    <a:lnTo>
                      <a:pt x="3534" y="3086"/>
                    </a:lnTo>
                    <a:lnTo>
                      <a:pt x="3572" y="3010"/>
                    </a:lnTo>
                    <a:lnTo>
                      <a:pt x="3581" y="3010"/>
                    </a:lnTo>
                    <a:lnTo>
                      <a:pt x="3638" y="3010"/>
                    </a:lnTo>
                    <a:lnTo>
                      <a:pt x="3676" y="3010"/>
                    </a:lnTo>
                    <a:lnTo>
                      <a:pt x="3686" y="3010"/>
                    </a:lnTo>
                    <a:lnTo>
                      <a:pt x="3743" y="3048"/>
                    </a:lnTo>
                    <a:lnTo>
                      <a:pt x="3762" y="3039"/>
                    </a:lnTo>
                    <a:lnTo>
                      <a:pt x="3772" y="3020"/>
                    </a:lnTo>
                    <a:lnTo>
                      <a:pt x="3886" y="2886"/>
                    </a:lnTo>
                    <a:lnTo>
                      <a:pt x="3915" y="2848"/>
                    </a:lnTo>
                    <a:lnTo>
                      <a:pt x="3924" y="2839"/>
                    </a:lnTo>
                    <a:lnTo>
                      <a:pt x="3915" y="2829"/>
                    </a:lnTo>
                    <a:lnTo>
                      <a:pt x="3896" y="2829"/>
                    </a:lnTo>
                    <a:lnTo>
                      <a:pt x="3857" y="2839"/>
                    </a:lnTo>
                    <a:lnTo>
                      <a:pt x="3839" y="2839"/>
                    </a:lnTo>
                    <a:lnTo>
                      <a:pt x="3810" y="2810"/>
                    </a:lnTo>
                    <a:lnTo>
                      <a:pt x="3762" y="2762"/>
                    </a:lnTo>
                    <a:lnTo>
                      <a:pt x="3734" y="2743"/>
                    </a:lnTo>
                    <a:lnTo>
                      <a:pt x="3714" y="2743"/>
                    </a:lnTo>
                    <a:lnTo>
                      <a:pt x="3667" y="2753"/>
                    </a:lnTo>
                    <a:lnTo>
                      <a:pt x="3600" y="2762"/>
                    </a:lnTo>
                    <a:lnTo>
                      <a:pt x="3562" y="2734"/>
                    </a:lnTo>
                    <a:lnTo>
                      <a:pt x="3534" y="2734"/>
                    </a:lnTo>
                    <a:lnTo>
                      <a:pt x="3515" y="2743"/>
                    </a:lnTo>
                    <a:lnTo>
                      <a:pt x="3467" y="2753"/>
                    </a:lnTo>
                    <a:lnTo>
                      <a:pt x="3467" y="2724"/>
                    </a:lnTo>
                    <a:lnTo>
                      <a:pt x="3467" y="2696"/>
                    </a:lnTo>
                    <a:lnTo>
                      <a:pt x="3467" y="2667"/>
                    </a:lnTo>
                    <a:lnTo>
                      <a:pt x="3467" y="2648"/>
                    </a:lnTo>
                    <a:lnTo>
                      <a:pt x="3467" y="2639"/>
                    </a:lnTo>
                    <a:lnTo>
                      <a:pt x="3467" y="2629"/>
                    </a:lnTo>
                    <a:lnTo>
                      <a:pt x="3486" y="2620"/>
                    </a:lnTo>
                    <a:lnTo>
                      <a:pt x="3486" y="2610"/>
                    </a:lnTo>
                    <a:lnTo>
                      <a:pt x="3486" y="2572"/>
                    </a:lnTo>
                    <a:lnTo>
                      <a:pt x="3476" y="2534"/>
                    </a:lnTo>
                    <a:lnTo>
                      <a:pt x="3467" y="2458"/>
                    </a:lnTo>
                    <a:lnTo>
                      <a:pt x="3467" y="2381"/>
                    </a:lnTo>
                    <a:lnTo>
                      <a:pt x="3467" y="2353"/>
                    </a:lnTo>
                    <a:lnTo>
                      <a:pt x="3486" y="2286"/>
                    </a:lnTo>
                    <a:lnTo>
                      <a:pt x="3534" y="2277"/>
                    </a:lnTo>
                    <a:lnTo>
                      <a:pt x="3610" y="2229"/>
                    </a:lnTo>
                    <a:lnTo>
                      <a:pt x="3667" y="2210"/>
                    </a:lnTo>
                    <a:lnTo>
                      <a:pt x="3734" y="2210"/>
                    </a:lnTo>
                    <a:lnTo>
                      <a:pt x="3762" y="2200"/>
                    </a:lnTo>
                    <a:lnTo>
                      <a:pt x="3772" y="2191"/>
                    </a:lnTo>
                    <a:lnTo>
                      <a:pt x="3762" y="2182"/>
                    </a:lnTo>
                    <a:lnTo>
                      <a:pt x="3762" y="2162"/>
                    </a:lnTo>
                    <a:lnTo>
                      <a:pt x="3791" y="2096"/>
                    </a:lnTo>
                    <a:lnTo>
                      <a:pt x="3953" y="1867"/>
                    </a:lnTo>
                    <a:lnTo>
                      <a:pt x="4086" y="1677"/>
                    </a:lnTo>
                    <a:lnTo>
                      <a:pt x="4105" y="1620"/>
                    </a:lnTo>
                    <a:lnTo>
                      <a:pt x="4095" y="1620"/>
                    </a:lnTo>
                    <a:lnTo>
                      <a:pt x="4038" y="1600"/>
                    </a:lnTo>
                    <a:lnTo>
                      <a:pt x="4019" y="1600"/>
                    </a:lnTo>
                    <a:lnTo>
                      <a:pt x="4010" y="1581"/>
                    </a:lnTo>
                    <a:lnTo>
                      <a:pt x="3991" y="1562"/>
                    </a:lnTo>
                    <a:lnTo>
                      <a:pt x="4000" y="1543"/>
                    </a:lnTo>
                    <a:lnTo>
                      <a:pt x="4057" y="1534"/>
                    </a:lnTo>
                    <a:lnTo>
                      <a:pt x="4077" y="1515"/>
                    </a:lnTo>
                    <a:lnTo>
                      <a:pt x="4095" y="1496"/>
                    </a:lnTo>
                    <a:lnTo>
                      <a:pt x="4219" y="1315"/>
                    </a:lnTo>
                    <a:lnTo>
                      <a:pt x="4210" y="1219"/>
                    </a:lnTo>
                    <a:lnTo>
                      <a:pt x="4238" y="1153"/>
                    </a:lnTo>
                    <a:lnTo>
                      <a:pt x="4258" y="1124"/>
                    </a:lnTo>
                    <a:lnTo>
                      <a:pt x="4276" y="1105"/>
                    </a:lnTo>
                    <a:lnTo>
                      <a:pt x="4305" y="1086"/>
                    </a:lnTo>
                    <a:lnTo>
                      <a:pt x="4353" y="1029"/>
                    </a:lnTo>
                    <a:lnTo>
                      <a:pt x="4362" y="1001"/>
                    </a:lnTo>
                    <a:lnTo>
                      <a:pt x="4372" y="981"/>
                    </a:lnTo>
                    <a:lnTo>
                      <a:pt x="4362" y="972"/>
                    </a:lnTo>
                    <a:lnTo>
                      <a:pt x="4334" y="981"/>
                    </a:lnTo>
                    <a:lnTo>
                      <a:pt x="4324" y="972"/>
                    </a:lnTo>
                    <a:lnTo>
                      <a:pt x="4305" y="943"/>
                    </a:lnTo>
                    <a:lnTo>
                      <a:pt x="4296" y="886"/>
                    </a:lnTo>
                    <a:lnTo>
                      <a:pt x="4296" y="858"/>
                    </a:lnTo>
                    <a:lnTo>
                      <a:pt x="4305" y="829"/>
                    </a:lnTo>
                    <a:lnTo>
                      <a:pt x="4315" y="800"/>
                    </a:lnTo>
                    <a:lnTo>
                      <a:pt x="4315" y="772"/>
                    </a:lnTo>
                    <a:lnTo>
                      <a:pt x="4305" y="743"/>
                    </a:lnTo>
                    <a:lnTo>
                      <a:pt x="4286" y="734"/>
                    </a:lnTo>
                    <a:lnTo>
                      <a:pt x="4276" y="724"/>
                    </a:lnTo>
                    <a:lnTo>
                      <a:pt x="4267" y="734"/>
                    </a:lnTo>
                    <a:lnTo>
                      <a:pt x="4248" y="734"/>
                    </a:lnTo>
                    <a:lnTo>
                      <a:pt x="4238" y="743"/>
                    </a:lnTo>
                    <a:lnTo>
                      <a:pt x="4229" y="753"/>
                    </a:lnTo>
                    <a:lnTo>
                      <a:pt x="4229" y="762"/>
                    </a:lnTo>
                    <a:lnTo>
                      <a:pt x="4229" y="772"/>
                    </a:lnTo>
                    <a:lnTo>
                      <a:pt x="4219" y="791"/>
                    </a:lnTo>
                    <a:lnTo>
                      <a:pt x="4210" y="791"/>
                    </a:lnTo>
                    <a:lnTo>
                      <a:pt x="4191" y="781"/>
                    </a:lnTo>
                    <a:lnTo>
                      <a:pt x="4115" y="677"/>
                    </a:lnTo>
                    <a:lnTo>
                      <a:pt x="4095" y="648"/>
                    </a:lnTo>
                    <a:lnTo>
                      <a:pt x="4077" y="639"/>
                    </a:lnTo>
                    <a:lnTo>
                      <a:pt x="3934" y="439"/>
                    </a:lnTo>
                    <a:lnTo>
                      <a:pt x="3781" y="562"/>
                    </a:lnTo>
                    <a:lnTo>
                      <a:pt x="3981" y="753"/>
                    </a:lnTo>
                    <a:lnTo>
                      <a:pt x="4000" y="772"/>
                    </a:lnTo>
                    <a:lnTo>
                      <a:pt x="4010" y="800"/>
                    </a:lnTo>
                    <a:lnTo>
                      <a:pt x="4000" y="800"/>
                    </a:lnTo>
                    <a:lnTo>
                      <a:pt x="3991" y="781"/>
                    </a:lnTo>
                    <a:lnTo>
                      <a:pt x="3981" y="781"/>
                    </a:lnTo>
                    <a:lnTo>
                      <a:pt x="3972" y="772"/>
                    </a:lnTo>
                    <a:lnTo>
                      <a:pt x="3943" y="791"/>
                    </a:lnTo>
                    <a:lnTo>
                      <a:pt x="3924" y="800"/>
                    </a:lnTo>
                    <a:lnTo>
                      <a:pt x="3915" y="810"/>
                    </a:lnTo>
                    <a:lnTo>
                      <a:pt x="3905" y="829"/>
                    </a:lnTo>
                    <a:lnTo>
                      <a:pt x="3915" y="838"/>
                    </a:lnTo>
                    <a:lnTo>
                      <a:pt x="3924" y="829"/>
                    </a:lnTo>
                    <a:lnTo>
                      <a:pt x="3953" y="838"/>
                    </a:lnTo>
                    <a:lnTo>
                      <a:pt x="3972" y="848"/>
                    </a:lnTo>
                    <a:lnTo>
                      <a:pt x="4029" y="886"/>
                    </a:lnTo>
                    <a:lnTo>
                      <a:pt x="4038" y="905"/>
                    </a:lnTo>
                    <a:lnTo>
                      <a:pt x="4038" y="934"/>
                    </a:lnTo>
                    <a:lnTo>
                      <a:pt x="4010" y="972"/>
                    </a:lnTo>
                    <a:lnTo>
                      <a:pt x="3991" y="1019"/>
                    </a:lnTo>
                    <a:lnTo>
                      <a:pt x="3981" y="1039"/>
                    </a:lnTo>
                    <a:lnTo>
                      <a:pt x="3972" y="1067"/>
                    </a:lnTo>
                    <a:lnTo>
                      <a:pt x="3972" y="1086"/>
                    </a:lnTo>
                    <a:lnTo>
                      <a:pt x="3953" y="1229"/>
                    </a:lnTo>
                    <a:lnTo>
                      <a:pt x="3962" y="1248"/>
                    </a:lnTo>
                    <a:lnTo>
                      <a:pt x="3972" y="1248"/>
                    </a:lnTo>
                    <a:lnTo>
                      <a:pt x="4000" y="1239"/>
                    </a:lnTo>
                    <a:lnTo>
                      <a:pt x="4029" y="1239"/>
                    </a:lnTo>
                    <a:lnTo>
                      <a:pt x="4038" y="1248"/>
                    </a:lnTo>
                    <a:lnTo>
                      <a:pt x="4038" y="1267"/>
                    </a:lnTo>
                    <a:lnTo>
                      <a:pt x="4019" y="1296"/>
                    </a:lnTo>
                    <a:lnTo>
                      <a:pt x="3991" y="1372"/>
                    </a:lnTo>
                    <a:lnTo>
                      <a:pt x="3972" y="1391"/>
                    </a:lnTo>
                    <a:lnTo>
                      <a:pt x="3962" y="1400"/>
                    </a:lnTo>
                    <a:lnTo>
                      <a:pt x="3924" y="1410"/>
                    </a:lnTo>
                    <a:lnTo>
                      <a:pt x="3905" y="1410"/>
                    </a:lnTo>
                    <a:lnTo>
                      <a:pt x="3839" y="1410"/>
                    </a:lnTo>
                    <a:lnTo>
                      <a:pt x="3819" y="1410"/>
                    </a:lnTo>
                    <a:lnTo>
                      <a:pt x="3800" y="1391"/>
                    </a:lnTo>
                    <a:lnTo>
                      <a:pt x="3772" y="1382"/>
                    </a:lnTo>
                    <a:lnTo>
                      <a:pt x="3753" y="1372"/>
                    </a:lnTo>
                    <a:lnTo>
                      <a:pt x="3724" y="1382"/>
                    </a:lnTo>
                    <a:lnTo>
                      <a:pt x="3696" y="1382"/>
                    </a:lnTo>
                    <a:lnTo>
                      <a:pt x="3667" y="1391"/>
                    </a:lnTo>
                    <a:lnTo>
                      <a:pt x="3638" y="1410"/>
                    </a:lnTo>
                    <a:lnTo>
                      <a:pt x="3600" y="1420"/>
                    </a:lnTo>
                    <a:lnTo>
                      <a:pt x="3591" y="1410"/>
                    </a:lnTo>
                    <a:lnTo>
                      <a:pt x="3572" y="1410"/>
                    </a:lnTo>
                    <a:lnTo>
                      <a:pt x="3515" y="1382"/>
                    </a:lnTo>
                    <a:lnTo>
                      <a:pt x="3496" y="1382"/>
                    </a:lnTo>
                    <a:lnTo>
                      <a:pt x="3486" y="1382"/>
                    </a:lnTo>
                    <a:lnTo>
                      <a:pt x="3467" y="1372"/>
                    </a:lnTo>
                    <a:lnTo>
                      <a:pt x="3410" y="1343"/>
                    </a:lnTo>
                    <a:lnTo>
                      <a:pt x="3400" y="1343"/>
                    </a:lnTo>
                    <a:lnTo>
                      <a:pt x="3410" y="1324"/>
                    </a:lnTo>
                    <a:lnTo>
                      <a:pt x="3419" y="1305"/>
                    </a:lnTo>
                    <a:lnTo>
                      <a:pt x="3429" y="1296"/>
                    </a:lnTo>
                    <a:lnTo>
                      <a:pt x="3429" y="1277"/>
                    </a:lnTo>
                    <a:lnTo>
                      <a:pt x="3419" y="1267"/>
                    </a:lnTo>
                    <a:lnTo>
                      <a:pt x="3400" y="1267"/>
                    </a:lnTo>
                    <a:lnTo>
                      <a:pt x="3381" y="1267"/>
                    </a:lnTo>
                    <a:lnTo>
                      <a:pt x="3372" y="1257"/>
                    </a:lnTo>
                    <a:lnTo>
                      <a:pt x="3324" y="1200"/>
                    </a:lnTo>
                    <a:lnTo>
                      <a:pt x="3305" y="1153"/>
                    </a:lnTo>
                    <a:lnTo>
                      <a:pt x="3286" y="981"/>
                    </a:lnTo>
                    <a:lnTo>
                      <a:pt x="3210" y="810"/>
                    </a:lnTo>
                    <a:lnTo>
                      <a:pt x="3200" y="781"/>
                    </a:lnTo>
                    <a:lnTo>
                      <a:pt x="3191" y="734"/>
                    </a:lnTo>
                    <a:lnTo>
                      <a:pt x="3191" y="677"/>
                    </a:lnTo>
                    <a:lnTo>
                      <a:pt x="3191" y="639"/>
                    </a:lnTo>
                    <a:lnTo>
                      <a:pt x="3172" y="600"/>
                    </a:lnTo>
                    <a:lnTo>
                      <a:pt x="3134" y="572"/>
                    </a:lnTo>
                    <a:lnTo>
                      <a:pt x="3115" y="534"/>
                    </a:lnTo>
                    <a:lnTo>
                      <a:pt x="3095" y="496"/>
                    </a:lnTo>
                    <a:lnTo>
                      <a:pt x="3115" y="429"/>
                    </a:lnTo>
                    <a:lnTo>
                      <a:pt x="3095" y="343"/>
                    </a:lnTo>
                    <a:lnTo>
                      <a:pt x="2819" y="505"/>
                    </a:lnTo>
                    <a:lnTo>
                      <a:pt x="2705" y="610"/>
                    </a:lnTo>
                    <a:lnTo>
                      <a:pt x="2629" y="658"/>
                    </a:lnTo>
                    <a:lnTo>
                      <a:pt x="2495" y="705"/>
                    </a:lnTo>
                    <a:lnTo>
                      <a:pt x="2267" y="829"/>
                    </a:lnTo>
                    <a:lnTo>
                      <a:pt x="2200" y="877"/>
                    </a:lnTo>
                    <a:lnTo>
                      <a:pt x="2153" y="905"/>
                    </a:lnTo>
                    <a:lnTo>
                      <a:pt x="2114" y="905"/>
                    </a:lnTo>
                    <a:lnTo>
                      <a:pt x="1876" y="924"/>
                    </a:lnTo>
                    <a:lnTo>
                      <a:pt x="1791" y="934"/>
                    </a:lnTo>
                    <a:lnTo>
                      <a:pt x="1781" y="962"/>
                    </a:lnTo>
                    <a:lnTo>
                      <a:pt x="1753" y="1019"/>
                    </a:lnTo>
                    <a:lnTo>
                      <a:pt x="1676" y="1239"/>
                    </a:lnTo>
                    <a:lnTo>
                      <a:pt x="1676" y="1267"/>
                    </a:lnTo>
                    <a:lnTo>
                      <a:pt x="1686" y="1305"/>
                    </a:lnTo>
                    <a:lnTo>
                      <a:pt x="1715" y="1343"/>
                    </a:lnTo>
                    <a:lnTo>
                      <a:pt x="1743" y="1382"/>
                    </a:lnTo>
                    <a:lnTo>
                      <a:pt x="1743" y="1486"/>
                    </a:lnTo>
                    <a:lnTo>
                      <a:pt x="1733" y="1543"/>
                    </a:lnTo>
                    <a:lnTo>
                      <a:pt x="1676" y="1610"/>
                    </a:lnTo>
                    <a:lnTo>
                      <a:pt x="1629" y="1648"/>
                    </a:lnTo>
                    <a:lnTo>
                      <a:pt x="1477" y="1734"/>
                    </a:lnTo>
                    <a:lnTo>
                      <a:pt x="1352" y="1867"/>
                    </a:lnTo>
                    <a:lnTo>
                      <a:pt x="1305" y="1905"/>
                    </a:lnTo>
                    <a:lnTo>
                      <a:pt x="981" y="2086"/>
                    </a:lnTo>
                    <a:lnTo>
                      <a:pt x="362" y="2658"/>
                    </a:lnTo>
                    <a:lnTo>
                      <a:pt x="296" y="2743"/>
                    </a:lnTo>
                    <a:lnTo>
                      <a:pt x="305" y="2829"/>
                    </a:lnTo>
                    <a:lnTo>
                      <a:pt x="419" y="2953"/>
                    </a:lnTo>
                    <a:lnTo>
                      <a:pt x="257" y="3162"/>
                    </a:lnTo>
                    <a:lnTo>
                      <a:pt x="95" y="3439"/>
                    </a:lnTo>
                    <a:lnTo>
                      <a:pt x="48" y="3496"/>
                    </a:lnTo>
                    <a:lnTo>
                      <a:pt x="29" y="3534"/>
                    </a:lnTo>
                    <a:lnTo>
                      <a:pt x="29" y="3562"/>
                    </a:lnTo>
                    <a:lnTo>
                      <a:pt x="38" y="3601"/>
                    </a:lnTo>
                    <a:lnTo>
                      <a:pt x="48" y="3629"/>
                    </a:lnTo>
                    <a:lnTo>
                      <a:pt x="48" y="3648"/>
                    </a:lnTo>
                    <a:lnTo>
                      <a:pt x="48" y="3696"/>
                    </a:lnTo>
                    <a:lnTo>
                      <a:pt x="57" y="3743"/>
                    </a:lnTo>
                    <a:lnTo>
                      <a:pt x="48" y="3791"/>
                    </a:lnTo>
                    <a:lnTo>
                      <a:pt x="0" y="3839"/>
                    </a:lnTo>
                    <a:lnTo>
                      <a:pt x="19" y="3848"/>
                    </a:lnTo>
                    <a:lnTo>
                      <a:pt x="248" y="3991"/>
                    </a:lnTo>
                    <a:lnTo>
                      <a:pt x="314" y="4067"/>
                    </a:lnTo>
                    <a:lnTo>
                      <a:pt x="372" y="4163"/>
                    </a:lnTo>
                    <a:lnTo>
                      <a:pt x="381" y="4239"/>
                    </a:lnTo>
                    <a:lnTo>
                      <a:pt x="296" y="4419"/>
                    </a:lnTo>
                    <a:lnTo>
                      <a:pt x="343" y="4458"/>
                    </a:lnTo>
                    <a:lnTo>
                      <a:pt x="552" y="4639"/>
                    </a:lnTo>
                    <a:lnTo>
                      <a:pt x="753" y="4572"/>
                    </a:lnTo>
                    <a:lnTo>
                      <a:pt x="733" y="4534"/>
                    </a:lnTo>
                    <a:lnTo>
                      <a:pt x="762" y="4439"/>
                    </a:lnTo>
                    <a:lnTo>
                      <a:pt x="857" y="4305"/>
                    </a:lnTo>
                    <a:lnTo>
                      <a:pt x="991" y="4134"/>
                    </a:lnTo>
                    <a:lnTo>
                      <a:pt x="1143" y="4000"/>
                    </a:lnTo>
                    <a:lnTo>
                      <a:pt x="1286" y="3962"/>
                    </a:lnTo>
                    <a:lnTo>
                      <a:pt x="1438" y="3953"/>
                    </a:lnTo>
                    <a:lnTo>
                      <a:pt x="1581" y="3915"/>
                    </a:lnTo>
                    <a:lnTo>
                      <a:pt x="1981" y="3639"/>
                    </a:lnTo>
                    <a:lnTo>
                      <a:pt x="2277" y="3581"/>
                    </a:lnTo>
                    <a:lnTo>
                      <a:pt x="2581" y="3591"/>
                    </a:lnTo>
                    <a:lnTo>
                      <a:pt x="3267" y="3772"/>
                    </a:lnTo>
                    <a:lnTo>
                      <a:pt x="3334" y="3810"/>
                    </a:lnTo>
                    <a:lnTo>
                      <a:pt x="3381" y="3877"/>
                    </a:lnTo>
                    <a:lnTo>
                      <a:pt x="3381" y="3934"/>
                    </a:lnTo>
                    <a:lnTo>
                      <a:pt x="3467" y="3943"/>
                    </a:lnTo>
                    <a:lnTo>
                      <a:pt x="3696" y="3982"/>
                    </a:lnTo>
                    <a:lnTo>
                      <a:pt x="3743" y="3953"/>
                    </a:lnTo>
                    <a:lnTo>
                      <a:pt x="3781" y="4000"/>
                    </a:lnTo>
                    <a:lnTo>
                      <a:pt x="3848" y="4077"/>
                    </a:lnTo>
                    <a:lnTo>
                      <a:pt x="3877" y="4134"/>
                    </a:lnTo>
                    <a:lnTo>
                      <a:pt x="3877" y="4172"/>
                    </a:lnTo>
                    <a:lnTo>
                      <a:pt x="3867" y="4220"/>
                    </a:lnTo>
                    <a:lnTo>
                      <a:pt x="3857" y="4267"/>
                    </a:lnTo>
                    <a:lnTo>
                      <a:pt x="3877" y="4315"/>
                    </a:lnTo>
                    <a:lnTo>
                      <a:pt x="3934" y="4353"/>
                    </a:lnTo>
                    <a:lnTo>
                      <a:pt x="3991" y="4372"/>
                    </a:lnTo>
                    <a:lnTo>
                      <a:pt x="4048" y="4410"/>
                    </a:lnTo>
                    <a:lnTo>
                      <a:pt x="4067" y="4524"/>
                    </a:lnTo>
                    <a:lnTo>
                      <a:pt x="4086" y="4582"/>
                    </a:lnTo>
                    <a:lnTo>
                      <a:pt x="4381" y="5096"/>
                    </a:lnTo>
                    <a:lnTo>
                      <a:pt x="4486" y="5239"/>
                    </a:lnTo>
                    <a:lnTo>
                      <a:pt x="4515" y="5305"/>
                    </a:lnTo>
                    <a:lnTo>
                      <a:pt x="4572" y="5372"/>
                    </a:lnTo>
                    <a:lnTo>
                      <a:pt x="4743" y="5267"/>
                    </a:lnTo>
                    <a:lnTo>
                      <a:pt x="4895" y="5172"/>
                    </a:lnTo>
                    <a:lnTo>
                      <a:pt x="5010" y="5039"/>
                    </a:lnTo>
                    <a:lnTo>
                      <a:pt x="5058" y="5010"/>
                    </a:lnTo>
                    <a:lnTo>
                      <a:pt x="5143" y="4924"/>
                    </a:lnTo>
                    <a:lnTo>
                      <a:pt x="5210" y="4829"/>
                    </a:lnTo>
                    <a:lnTo>
                      <a:pt x="5267" y="4734"/>
                    </a:lnTo>
                    <a:lnTo>
                      <a:pt x="5286" y="4686"/>
                    </a:lnTo>
                    <a:lnTo>
                      <a:pt x="5276" y="4601"/>
                    </a:lnTo>
                    <a:lnTo>
                      <a:pt x="5276" y="4582"/>
                    </a:lnTo>
                    <a:lnTo>
                      <a:pt x="5353" y="4486"/>
                    </a:lnTo>
                    <a:lnTo>
                      <a:pt x="5410" y="4429"/>
                    </a:lnTo>
                    <a:lnTo>
                      <a:pt x="5410" y="4296"/>
                    </a:lnTo>
                    <a:lnTo>
                      <a:pt x="5419" y="4267"/>
                    </a:lnTo>
                    <a:lnTo>
                      <a:pt x="5439" y="4229"/>
                    </a:lnTo>
                    <a:lnTo>
                      <a:pt x="5439" y="4210"/>
                    </a:lnTo>
                    <a:lnTo>
                      <a:pt x="5429" y="4191"/>
                    </a:lnTo>
                    <a:lnTo>
                      <a:pt x="5400" y="4172"/>
                    </a:lnTo>
                    <a:lnTo>
                      <a:pt x="5334" y="4105"/>
                    </a:lnTo>
                    <a:lnTo>
                      <a:pt x="5286" y="4067"/>
                    </a:lnTo>
                    <a:lnTo>
                      <a:pt x="5334" y="3905"/>
                    </a:lnTo>
                    <a:lnTo>
                      <a:pt x="5334" y="3867"/>
                    </a:lnTo>
                    <a:lnTo>
                      <a:pt x="5324" y="3820"/>
                    </a:lnTo>
                    <a:lnTo>
                      <a:pt x="5315" y="3782"/>
                    </a:lnTo>
                    <a:lnTo>
                      <a:pt x="5296" y="3715"/>
                    </a:lnTo>
                    <a:lnTo>
                      <a:pt x="5315" y="3696"/>
                    </a:lnTo>
                    <a:lnTo>
                      <a:pt x="5391" y="3648"/>
                    </a:lnTo>
                    <a:lnTo>
                      <a:pt x="5429" y="3591"/>
                    </a:lnTo>
                    <a:lnTo>
                      <a:pt x="5448" y="3553"/>
                    </a:lnTo>
                    <a:lnTo>
                      <a:pt x="5448" y="3505"/>
                    </a:lnTo>
                    <a:lnTo>
                      <a:pt x="5439" y="3420"/>
                    </a:lnTo>
                    <a:lnTo>
                      <a:pt x="5439" y="3391"/>
                    </a:lnTo>
                    <a:lnTo>
                      <a:pt x="5457" y="3363"/>
                    </a:lnTo>
                    <a:lnTo>
                      <a:pt x="5477" y="3334"/>
                    </a:lnTo>
                    <a:lnTo>
                      <a:pt x="5515" y="3267"/>
                    </a:lnTo>
                    <a:lnTo>
                      <a:pt x="5524" y="3210"/>
                    </a:lnTo>
                    <a:lnTo>
                      <a:pt x="5534" y="3162"/>
                    </a:lnTo>
                    <a:lnTo>
                      <a:pt x="5534" y="3115"/>
                    </a:lnTo>
                    <a:lnTo>
                      <a:pt x="5534" y="3067"/>
                    </a:lnTo>
                    <a:close/>
                    <a:moveTo>
                      <a:pt x="3400" y="1734"/>
                    </a:moveTo>
                    <a:lnTo>
                      <a:pt x="3372" y="1781"/>
                    </a:lnTo>
                    <a:lnTo>
                      <a:pt x="3343" y="1801"/>
                    </a:lnTo>
                    <a:lnTo>
                      <a:pt x="3315" y="1829"/>
                    </a:lnTo>
                    <a:lnTo>
                      <a:pt x="3295" y="1819"/>
                    </a:lnTo>
                    <a:lnTo>
                      <a:pt x="3277" y="1772"/>
                    </a:lnTo>
                    <a:lnTo>
                      <a:pt x="3257" y="1753"/>
                    </a:lnTo>
                    <a:lnTo>
                      <a:pt x="3238" y="1715"/>
                    </a:lnTo>
                    <a:lnTo>
                      <a:pt x="3248" y="1686"/>
                    </a:lnTo>
                    <a:lnTo>
                      <a:pt x="3277" y="1686"/>
                    </a:lnTo>
                    <a:lnTo>
                      <a:pt x="3315" y="1648"/>
                    </a:lnTo>
                    <a:lnTo>
                      <a:pt x="3353" y="1610"/>
                    </a:lnTo>
                    <a:lnTo>
                      <a:pt x="3381" y="1610"/>
                    </a:lnTo>
                    <a:lnTo>
                      <a:pt x="3410" y="1638"/>
                    </a:lnTo>
                    <a:lnTo>
                      <a:pt x="3410" y="1686"/>
                    </a:lnTo>
                    <a:lnTo>
                      <a:pt x="3400" y="1734"/>
                    </a:lnTo>
                    <a:close/>
                    <a:moveTo>
                      <a:pt x="3429" y="1753"/>
                    </a:moveTo>
                    <a:lnTo>
                      <a:pt x="3448" y="1734"/>
                    </a:lnTo>
                    <a:lnTo>
                      <a:pt x="3467" y="1715"/>
                    </a:lnTo>
                    <a:lnTo>
                      <a:pt x="3505" y="1696"/>
                    </a:lnTo>
                    <a:lnTo>
                      <a:pt x="3553" y="1677"/>
                    </a:lnTo>
                    <a:lnTo>
                      <a:pt x="3572" y="1629"/>
                    </a:lnTo>
                    <a:lnTo>
                      <a:pt x="3619" y="1572"/>
                    </a:lnTo>
                    <a:lnTo>
                      <a:pt x="3638" y="1553"/>
                    </a:lnTo>
                    <a:lnTo>
                      <a:pt x="3676" y="1505"/>
                    </a:lnTo>
                    <a:lnTo>
                      <a:pt x="3696" y="1477"/>
                    </a:lnTo>
                    <a:lnTo>
                      <a:pt x="3714" y="1458"/>
                    </a:lnTo>
                    <a:lnTo>
                      <a:pt x="3743" y="1486"/>
                    </a:lnTo>
                    <a:lnTo>
                      <a:pt x="3753" y="1524"/>
                    </a:lnTo>
                    <a:lnTo>
                      <a:pt x="3791" y="1534"/>
                    </a:lnTo>
                    <a:lnTo>
                      <a:pt x="3829" y="1553"/>
                    </a:lnTo>
                    <a:lnTo>
                      <a:pt x="3848" y="1610"/>
                    </a:lnTo>
                    <a:lnTo>
                      <a:pt x="3829" y="1658"/>
                    </a:lnTo>
                    <a:lnTo>
                      <a:pt x="3800" y="1724"/>
                    </a:lnTo>
                    <a:lnTo>
                      <a:pt x="3762" y="1753"/>
                    </a:lnTo>
                    <a:lnTo>
                      <a:pt x="3734" y="1772"/>
                    </a:lnTo>
                    <a:lnTo>
                      <a:pt x="3686" y="1753"/>
                    </a:lnTo>
                    <a:lnTo>
                      <a:pt x="3648" y="1743"/>
                    </a:lnTo>
                    <a:lnTo>
                      <a:pt x="3600" y="1715"/>
                    </a:lnTo>
                    <a:lnTo>
                      <a:pt x="3562" y="1724"/>
                    </a:lnTo>
                    <a:lnTo>
                      <a:pt x="3505" y="1772"/>
                    </a:lnTo>
                    <a:lnTo>
                      <a:pt x="3467" y="1781"/>
                    </a:lnTo>
                    <a:lnTo>
                      <a:pt x="3438" y="1781"/>
                    </a:lnTo>
                    <a:lnTo>
                      <a:pt x="3429" y="1753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45" name="Freeform 6">
                <a:extLst>
                  <a:ext uri="{FF2B5EF4-FFF2-40B4-BE49-F238E27FC236}">
                    <a16:creationId xmlns:a16="http://schemas.microsoft.com/office/drawing/2014/main" id="{95FAA69E-7C6B-1645-86A1-511021457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6888" y="3697288"/>
                <a:ext cx="909637" cy="1108075"/>
              </a:xfrm>
              <a:custGeom>
                <a:avLst/>
                <a:gdLst>
                  <a:gd name="T0" fmla="*/ 473732 w 2525"/>
                  <a:gd name="T1" fmla="*/ 102993 h 3077"/>
                  <a:gd name="T2" fmla="*/ 497508 w 2525"/>
                  <a:gd name="T3" fmla="*/ 157731 h 3077"/>
                  <a:gd name="T4" fmla="*/ 538577 w 2525"/>
                  <a:gd name="T5" fmla="*/ 140445 h 3077"/>
                  <a:gd name="T6" fmla="*/ 586851 w 2525"/>
                  <a:gd name="T7" fmla="*/ 116677 h 3077"/>
                  <a:gd name="T8" fmla="*/ 617472 w 2525"/>
                  <a:gd name="T9" fmla="*/ 126761 h 3077"/>
                  <a:gd name="T10" fmla="*/ 689523 w 2525"/>
                  <a:gd name="T11" fmla="*/ 133603 h 3077"/>
                  <a:gd name="T12" fmla="*/ 696728 w 2525"/>
                  <a:gd name="T13" fmla="*/ 164573 h 3077"/>
                  <a:gd name="T14" fmla="*/ 720505 w 2525"/>
                  <a:gd name="T15" fmla="*/ 185099 h 3077"/>
                  <a:gd name="T16" fmla="*/ 730952 w 2525"/>
                  <a:gd name="T17" fmla="*/ 233355 h 3077"/>
                  <a:gd name="T18" fmla="*/ 754729 w 2525"/>
                  <a:gd name="T19" fmla="*/ 226513 h 3077"/>
                  <a:gd name="T20" fmla="*/ 878295 w 2525"/>
                  <a:gd name="T21" fmla="*/ 160972 h 3077"/>
                  <a:gd name="T22" fmla="*/ 905674 w 2525"/>
                  <a:gd name="T23" fmla="*/ 222911 h 3077"/>
                  <a:gd name="T24" fmla="*/ 902432 w 2525"/>
                  <a:gd name="T25" fmla="*/ 274408 h 3077"/>
                  <a:gd name="T26" fmla="*/ 847674 w 2525"/>
                  <a:gd name="T27" fmla="*/ 301777 h 3077"/>
                  <a:gd name="T28" fmla="*/ 830381 w 2525"/>
                  <a:gd name="T29" fmla="*/ 305378 h 3077"/>
                  <a:gd name="T30" fmla="*/ 778865 w 2525"/>
                  <a:gd name="T31" fmla="*/ 363356 h 3077"/>
                  <a:gd name="T32" fmla="*/ 761934 w 2525"/>
                  <a:gd name="T33" fmla="*/ 445823 h 3077"/>
                  <a:gd name="T34" fmla="*/ 720505 w 2525"/>
                  <a:gd name="T35" fmla="*/ 473192 h 3077"/>
                  <a:gd name="T36" fmla="*/ 703212 w 2525"/>
                  <a:gd name="T37" fmla="*/ 511004 h 3077"/>
                  <a:gd name="T38" fmla="*/ 672591 w 2525"/>
                  <a:gd name="T39" fmla="*/ 572583 h 3077"/>
                  <a:gd name="T40" fmla="*/ 672591 w 2525"/>
                  <a:gd name="T41" fmla="*/ 603553 h 3077"/>
                  <a:gd name="T42" fmla="*/ 638367 w 2525"/>
                  <a:gd name="T43" fmla="*/ 620839 h 3077"/>
                  <a:gd name="T44" fmla="*/ 576404 w 2525"/>
                  <a:gd name="T45" fmla="*/ 620839 h 3077"/>
                  <a:gd name="T46" fmla="*/ 504353 w 2525"/>
                  <a:gd name="T47" fmla="*/ 699704 h 3077"/>
                  <a:gd name="T48" fmla="*/ 449595 w 2525"/>
                  <a:gd name="T49" fmla="*/ 723472 h 3077"/>
                  <a:gd name="T50" fmla="*/ 445992 w 2525"/>
                  <a:gd name="T51" fmla="*/ 747600 h 3077"/>
                  <a:gd name="T52" fmla="*/ 429060 w 2525"/>
                  <a:gd name="T53" fmla="*/ 799096 h 3077"/>
                  <a:gd name="T54" fmla="*/ 418613 w 2525"/>
                  <a:gd name="T55" fmla="*/ 864277 h 3077"/>
                  <a:gd name="T56" fmla="*/ 432303 w 2525"/>
                  <a:gd name="T57" fmla="*/ 884803 h 3077"/>
                  <a:gd name="T58" fmla="*/ 449595 w 2525"/>
                  <a:gd name="T59" fmla="*/ 902089 h 3077"/>
                  <a:gd name="T60" fmla="*/ 460042 w 2525"/>
                  <a:gd name="T61" fmla="*/ 980954 h 3077"/>
                  <a:gd name="T62" fmla="*/ 222996 w 2525"/>
                  <a:gd name="T63" fmla="*/ 980954 h 3077"/>
                  <a:gd name="T64" fmla="*/ 202462 w 2525"/>
                  <a:gd name="T65" fmla="*/ 994639 h 3077"/>
                  <a:gd name="T66" fmla="*/ 178325 w 2525"/>
                  <a:gd name="T67" fmla="*/ 1059820 h 3077"/>
                  <a:gd name="T68" fmla="*/ 34584 w 2525"/>
                  <a:gd name="T69" fmla="*/ 1032451 h 3077"/>
                  <a:gd name="T70" fmla="*/ 10447 w 2525"/>
                  <a:gd name="T71" fmla="*/ 960428 h 3077"/>
                  <a:gd name="T72" fmla="*/ 27379 w 2525"/>
                  <a:gd name="T73" fmla="*/ 881562 h 3077"/>
                  <a:gd name="T74" fmla="*/ 30982 w 2525"/>
                  <a:gd name="T75" fmla="*/ 819623 h 3077"/>
                  <a:gd name="T76" fmla="*/ 6845 w 2525"/>
                  <a:gd name="T77" fmla="*/ 774968 h 3077"/>
                  <a:gd name="T78" fmla="*/ 6845 w 2525"/>
                  <a:gd name="T79" fmla="*/ 720231 h 3077"/>
                  <a:gd name="T80" fmla="*/ 58361 w 2525"/>
                  <a:gd name="T81" fmla="*/ 723472 h 3077"/>
                  <a:gd name="T82" fmla="*/ 78895 w 2525"/>
                  <a:gd name="T83" fmla="*/ 702945 h 3077"/>
                  <a:gd name="T84" fmla="*/ 78895 w 2525"/>
                  <a:gd name="T85" fmla="*/ 668734 h 3077"/>
                  <a:gd name="T86" fmla="*/ 72050 w 2525"/>
                  <a:gd name="T87" fmla="*/ 634523 h 3077"/>
                  <a:gd name="T88" fmla="*/ 58361 w 2525"/>
                  <a:gd name="T89" fmla="*/ 579786 h 3077"/>
                  <a:gd name="T90" fmla="*/ 126809 w 2525"/>
                  <a:gd name="T91" fmla="*/ 517846 h 3077"/>
                  <a:gd name="T92" fmla="*/ 130411 w 2525"/>
                  <a:gd name="T93" fmla="*/ 480034 h 3077"/>
                  <a:gd name="T94" fmla="*/ 123567 w 2525"/>
                  <a:gd name="T95" fmla="*/ 463108 h 3077"/>
                  <a:gd name="T96" fmla="*/ 120324 w 2525"/>
                  <a:gd name="T97" fmla="*/ 435379 h 3077"/>
                  <a:gd name="T98" fmla="*/ 144101 w 2525"/>
                  <a:gd name="T99" fmla="*/ 370559 h 3077"/>
                  <a:gd name="T100" fmla="*/ 161393 w 2525"/>
                  <a:gd name="T101" fmla="*/ 342830 h 3077"/>
                  <a:gd name="T102" fmla="*/ 154548 w 2525"/>
                  <a:gd name="T103" fmla="*/ 329145 h 3077"/>
                  <a:gd name="T104" fmla="*/ 116722 w 2525"/>
                  <a:gd name="T105" fmla="*/ 322303 h 3077"/>
                  <a:gd name="T106" fmla="*/ 109877 w 2525"/>
                  <a:gd name="T107" fmla="*/ 240197 h 3077"/>
                  <a:gd name="T108" fmla="*/ 96187 w 2525"/>
                  <a:gd name="T109" fmla="*/ 202385 h 3077"/>
                  <a:gd name="T110" fmla="*/ 212909 w 2525"/>
                  <a:gd name="T111" fmla="*/ 137204 h 3077"/>
                  <a:gd name="T112" fmla="*/ 243531 w 2525"/>
                  <a:gd name="T113" fmla="*/ 99392 h 3077"/>
                  <a:gd name="T114" fmla="*/ 264065 w 2525"/>
                  <a:gd name="T115" fmla="*/ 0 h 3077"/>
                  <a:gd name="T116" fmla="*/ 329271 w 2525"/>
                  <a:gd name="T117" fmla="*/ 6842 h 3077"/>
                  <a:gd name="T118" fmla="*/ 343320 w 2525"/>
                  <a:gd name="T119" fmla="*/ 72023 h 3077"/>
                  <a:gd name="T120" fmla="*/ 380787 w 2525"/>
                  <a:gd name="T121" fmla="*/ 89309 h 30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525" h="3077">
                    <a:moveTo>
                      <a:pt x="1191" y="286"/>
                    </a:moveTo>
                    <a:lnTo>
                      <a:pt x="1295" y="276"/>
                    </a:lnTo>
                    <a:lnTo>
                      <a:pt x="1315" y="286"/>
                    </a:lnTo>
                    <a:lnTo>
                      <a:pt x="1333" y="305"/>
                    </a:lnTo>
                    <a:lnTo>
                      <a:pt x="1353" y="381"/>
                    </a:lnTo>
                    <a:lnTo>
                      <a:pt x="1381" y="438"/>
                    </a:lnTo>
                    <a:lnTo>
                      <a:pt x="1410" y="447"/>
                    </a:lnTo>
                    <a:lnTo>
                      <a:pt x="1448" y="429"/>
                    </a:lnTo>
                    <a:lnTo>
                      <a:pt x="1495" y="390"/>
                    </a:lnTo>
                    <a:lnTo>
                      <a:pt x="1533" y="371"/>
                    </a:lnTo>
                    <a:lnTo>
                      <a:pt x="1572" y="352"/>
                    </a:lnTo>
                    <a:lnTo>
                      <a:pt x="1629" y="324"/>
                    </a:lnTo>
                    <a:lnTo>
                      <a:pt x="1657" y="324"/>
                    </a:lnTo>
                    <a:lnTo>
                      <a:pt x="1686" y="333"/>
                    </a:lnTo>
                    <a:lnTo>
                      <a:pt x="1714" y="352"/>
                    </a:lnTo>
                    <a:lnTo>
                      <a:pt x="1753" y="362"/>
                    </a:lnTo>
                    <a:lnTo>
                      <a:pt x="1886" y="362"/>
                    </a:lnTo>
                    <a:lnTo>
                      <a:pt x="1914" y="371"/>
                    </a:lnTo>
                    <a:lnTo>
                      <a:pt x="1934" y="400"/>
                    </a:lnTo>
                    <a:lnTo>
                      <a:pt x="1924" y="429"/>
                    </a:lnTo>
                    <a:lnTo>
                      <a:pt x="1934" y="457"/>
                    </a:lnTo>
                    <a:lnTo>
                      <a:pt x="1943" y="486"/>
                    </a:lnTo>
                    <a:lnTo>
                      <a:pt x="1972" y="514"/>
                    </a:lnTo>
                    <a:lnTo>
                      <a:pt x="2000" y="514"/>
                    </a:lnTo>
                    <a:lnTo>
                      <a:pt x="2010" y="533"/>
                    </a:lnTo>
                    <a:lnTo>
                      <a:pt x="2010" y="610"/>
                    </a:lnTo>
                    <a:lnTo>
                      <a:pt x="2029" y="648"/>
                    </a:lnTo>
                    <a:lnTo>
                      <a:pt x="2038" y="667"/>
                    </a:lnTo>
                    <a:lnTo>
                      <a:pt x="2067" y="657"/>
                    </a:lnTo>
                    <a:lnTo>
                      <a:pt x="2095" y="629"/>
                    </a:lnTo>
                    <a:lnTo>
                      <a:pt x="2210" y="572"/>
                    </a:lnTo>
                    <a:lnTo>
                      <a:pt x="2229" y="572"/>
                    </a:lnTo>
                    <a:lnTo>
                      <a:pt x="2438" y="447"/>
                    </a:lnTo>
                    <a:lnTo>
                      <a:pt x="2496" y="562"/>
                    </a:lnTo>
                    <a:lnTo>
                      <a:pt x="2505" y="581"/>
                    </a:lnTo>
                    <a:lnTo>
                      <a:pt x="2514" y="619"/>
                    </a:lnTo>
                    <a:lnTo>
                      <a:pt x="2524" y="657"/>
                    </a:lnTo>
                    <a:lnTo>
                      <a:pt x="2524" y="733"/>
                    </a:lnTo>
                    <a:lnTo>
                      <a:pt x="2505" y="762"/>
                    </a:lnTo>
                    <a:lnTo>
                      <a:pt x="2467" y="790"/>
                    </a:lnTo>
                    <a:lnTo>
                      <a:pt x="2372" y="838"/>
                    </a:lnTo>
                    <a:lnTo>
                      <a:pt x="2353" y="838"/>
                    </a:lnTo>
                    <a:lnTo>
                      <a:pt x="2333" y="838"/>
                    </a:lnTo>
                    <a:lnTo>
                      <a:pt x="2324" y="838"/>
                    </a:lnTo>
                    <a:lnTo>
                      <a:pt x="2305" y="848"/>
                    </a:lnTo>
                    <a:lnTo>
                      <a:pt x="2286" y="876"/>
                    </a:lnTo>
                    <a:lnTo>
                      <a:pt x="2172" y="962"/>
                    </a:lnTo>
                    <a:lnTo>
                      <a:pt x="2162" y="1009"/>
                    </a:lnTo>
                    <a:lnTo>
                      <a:pt x="2162" y="1038"/>
                    </a:lnTo>
                    <a:lnTo>
                      <a:pt x="2162" y="1171"/>
                    </a:lnTo>
                    <a:lnTo>
                      <a:pt x="2115" y="1238"/>
                    </a:lnTo>
                    <a:lnTo>
                      <a:pt x="2067" y="1267"/>
                    </a:lnTo>
                    <a:lnTo>
                      <a:pt x="2038" y="1295"/>
                    </a:lnTo>
                    <a:lnTo>
                      <a:pt x="2000" y="1314"/>
                    </a:lnTo>
                    <a:lnTo>
                      <a:pt x="1972" y="1314"/>
                    </a:lnTo>
                    <a:lnTo>
                      <a:pt x="1952" y="1333"/>
                    </a:lnTo>
                    <a:lnTo>
                      <a:pt x="1952" y="1419"/>
                    </a:lnTo>
                    <a:lnTo>
                      <a:pt x="1952" y="1467"/>
                    </a:lnTo>
                    <a:lnTo>
                      <a:pt x="1905" y="1524"/>
                    </a:lnTo>
                    <a:lnTo>
                      <a:pt x="1867" y="1590"/>
                    </a:lnTo>
                    <a:lnTo>
                      <a:pt x="1867" y="1600"/>
                    </a:lnTo>
                    <a:lnTo>
                      <a:pt x="1867" y="1610"/>
                    </a:lnTo>
                    <a:lnTo>
                      <a:pt x="1867" y="1676"/>
                    </a:lnTo>
                    <a:lnTo>
                      <a:pt x="1857" y="1695"/>
                    </a:lnTo>
                    <a:lnTo>
                      <a:pt x="1838" y="1705"/>
                    </a:lnTo>
                    <a:lnTo>
                      <a:pt x="1772" y="1724"/>
                    </a:lnTo>
                    <a:lnTo>
                      <a:pt x="1753" y="1724"/>
                    </a:lnTo>
                    <a:lnTo>
                      <a:pt x="1676" y="1695"/>
                    </a:lnTo>
                    <a:lnTo>
                      <a:pt x="1600" y="1724"/>
                    </a:lnTo>
                    <a:lnTo>
                      <a:pt x="1553" y="1771"/>
                    </a:lnTo>
                    <a:lnTo>
                      <a:pt x="1448" y="1914"/>
                    </a:lnTo>
                    <a:lnTo>
                      <a:pt x="1400" y="1943"/>
                    </a:lnTo>
                    <a:lnTo>
                      <a:pt x="1353" y="1952"/>
                    </a:lnTo>
                    <a:lnTo>
                      <a:pt x="1277" y="1981"/>
                    </a:lnTo>
                    <a:lnTo>
                      <a:pt x="1248" y="2009"/>
                    </a:lnTo>
                    <a:lnTo>
                      <a:pt x="1229" y="2038"/>
                    </a:lnTo>
                    <a:lnTo>
                      <a:pt x="1229" y="2057"/>
                    </a:lnTo>
                    <a:lnTo>
                      <a:pt x="1238" y="2076"/>
                    </a:lnTo>
                    <a:lnTo>
                      <a:pt x="1238" y="2105"/>
                    </a:lnTo>
                    <a:lnTo>
                      <a:pt x="1229" y="2143"/>
                    </a:lnTo>
                    <a:lnTo>
                      <a:pt x="1191" y="2219"/>
                    </a:lnTo>
                    <a:lnTo>
                      <a:pt x="1162" y="2324"/>
                    </a:lnTo>
                    <a:lnTo>
                      <a:pt x="1152" y="2362"/>
                    </a:lnTo>
                    <a:lnTo>
                      <a:pt x="1162" y="2400"/>
                    </a:lnTo>
                    <a:lnTo>
                      <a:pt x="1172" y="2419"/>
                    </a:lnTo>
                    <a:lnTo>
                      <a:pt x="1181" y="2448"/>
                    </a:lnTo>
                    <a:lnTo>
                      <a:pt x="1200" y="2457"/>
                    </a:lnTo>
                    <a:lnTo>
                      <a:pt x="1219" y="2467"/>
                    </a:lnTo>
                    <a:lnTo>
                      <a:pt x="1238" y="2476"/>
                    </a:lnTo>
                    <a:lnTo>
                      <a:pt x="1248" y="2505"/>
                    </a:lnTo>
                    <a:lnTo>
                      <a:pt x="1277" y="2581"/>
                    </a:lnTo>
                    <a:lnTo>
                      <a:pt x="1286" y="2638"/>
                    </a:lnTo>
                    <a:lnTo>
                      <a:pt x="1277" y="2724"/>
                    </a:lnTo>
                    <a:lnTo>
                      <a:pt x="1076" y="2809"/>
                    </a:lnTo>
                    <a:lnTo>
                      <a:pt x="676" y="2714"/>
                    </a:lnTo>
                    <a:lnTo>
                      <a:pt x="619" y="2724"/>
                    </a:lnTo>
                    <a:lnTo>
                      <a:pt x="591" y="2733"/>
                    </a:lnTo>
                    <a:lnTo>
                      <a:pt x="572" y="2743"/>
                    </a:lnTo>
                    <a:lnTo>
                      <a:pt x="562" y="2762"/>
                    </a:lnTo>
                    <a:lnTo>
                      <a:pt x="524" y="2867"/>
                    </a:lnTo>
                    <a:lnTo>
                      <a:pt x="505" y="2914"/>
                    </a:lnTo>
                    <a:lnTo>
                      <a:pt x="495" y="2943"/>
                    </a:lnTo>
                    <a:lnTo>
                      <a:pt x="343" y="3076"/>
                    </a:lnTo>
                    <a:lnTo>
                      <a:pt x="162" y="2972"/>
                    </a:lnTo>
                    <a:lnTo>
                      <a:pt x="96" y="2867"/>
                    </a:lnTo>
                    <a:lnTo>
                      <a:pt x="48" y="2743"/>
                    </a:lnTo>
                    <a:lnTo>
                      <a:pt x="29" y="2705"/>
                    </a:lnTo>
                    <a:lnTo>
                      <a:pt x="29" y="2667"/>
                    </a:lnTo>
                    <a:lnTo>
                      <a:pt x="29" y="2629"/>
                    </a:lnTo>
                    <a:lnTo>
                      <a:pt x="67" y="2524"/>
                    </a:lnTo>
                    <a:lnTo>
                      <a:pt x="76" y="2448"/>
                    </a:lnTo>
                    <a:lnTo>
                      <a:pt x="86" y="2362"/>
                    </a:lnTo>
                    <a:lnTo>
                      <a:pt x="96" y="2305"/>
                    </a:lnTo>
                    <a:lnTo>
                      <a:pt x="86" y="2276"/>
                    </a:lnTo>
                    <a:lnTo>
                      <a:pt x="76" y="2267"/>
                    </a:lnTo>
                    <a:lnTo>
                      <a:pt x="38" y="2248"/>
                    </a:lnTo>
                    <a:lnTo>
                      <a:pt x="19" y="2152"/>
                    </a:lnTo>
                    <a:lnTo>
                      <a:pt x="0" y="2105"/>
                    </a:lnTo>
                    <a:lnTo>
                      <a:pt x="0" y="2019"/>
                    </a:lnTo>
                    <a:lnTo>
                      <a:pt x="19" y="2000"/>
                    </a:lnTo>
                    <a:lnTo>
                      <a:pt x="48" y="1991"/>
                    </a:lnTo>
                    <a:lnTo>
                      <a:pt x="124" y="2009"/>
                    </a:lnTo>
                    <a:lnTo>
                      <a:pt x="162" y="2009"/>
                    </a:lnTo>
                    <a:lnTo>
                      <a:pt x="200" y="2009"/>
                    </a:lnTo>
                    <a:lnTo>
                      <a:pt x="210" y="1981"/>
                    </a:lnTo>
                    <a:lnTo>
                      <a:pt x="219" y="1952"/>
                    </a:lnTo>
                    <a:lnTo>
                      <a:pt x="229" y="1914"/>
                    </a:lnTo>
                    <a:lnTo>
                      <a:pt x="229" y="1876"/>
                    </a:lnTo>
                    <a:lnTo>
                      <a:pt x="219" y="1857"/>
                    </a:lnTo>
                    <a:lnTo>
                      <a:pt x="210" y="1829"/>
                    </a:lnTo>
                    <a:lnTo>
                      <a:pt x="210" y="1791"/>
                    </a:lnTo>
                    <a:lnTo>
                      <a:pt x="200" y="1762"/>
                    </a:lnTo>
                    <a:lnTo>
                      <a:pt x="181" y="1705"/>
                    </a:lnTo>
                    <a:lnTo>
                      <a:pt x="162" y="1667"/>
                    </a:lnTo>
                    <a:lnTo>
                      <a:pt x="162" y="1610"/>
                    </a:lnTo>
                    <a:lnTo>
                      <a:pt x="162" y="1571"/>
                    </a:lnTo>
                    <a:lnTo>
                      <a:pt x="200" y="1476"/>
                    </a:lnTo>
                    <a:lnTo>
                      <a:pt x="352" y="1438"/>
                    </a:lnTo>
                    <a:lnTo>
                      <a:pt x="362" y="1400"/>
                    </a:lnTo>
                    <a:lnTo>
                      <a:pt x="372" y="1372"/>
                    </a:lnTo>
                    <a:lnTo>
                      <a:pt x="362" y="1333"/>
                    </a:lnTo>
                    <a:lnTo>
                      <a:pt x="352" y="1314"/>
                    </a:lnTo>
                    <a:lnTo>
                      <a:pt x="352" y="1295"/>
                    </a:lnTo>
                    <a:lnTo>
                      <a:pt x="343" y="1286"/>
                    </a:lnTo>
                    <a:lnTo>
                      <a:pt x="324" y="1276"/>
                    </a:lnTo>
                    <a:lnTo>
                      <a:pt x="314" y="1247"/>
                    </a:lnTo>
                    <a:lnTo>
                      <a:pt x="334" y="1209"/>
                    </a:lnTo>
                    <a:lnTo>
                      <a:pt x="343" y="1162"/>
                    </a:lnTo>
                    <a:lnTo>
                      <a:pt x="372" y="1076"/>
                    </a:lnTo>
                    <a:lnTo>
                      <a:pt x="400" y="1029"/>
                    </a:lnTo>
                    <a:lnTo>
                      <a:pt x="429" y="991"/>
                    </a:lnTo>
                    <a:lnTo>
                      <a:pt x="448" y="971"/>
                    </a:lnTo>
                    <a:lnTo>
                      <a:pt x="448" y="952"/>
                    </a:lnTo>
                    <a:lnTo>
                      <a:pt x="448" y="943"/>
                    </a:lnTo>
                    <a:lnTo>
                      <a:pt x="438" y="924"/>
                    </a:lnTo>
                    <a:lnTo>
                      <a:pt x="429" y="914"/>
                    </a:lnTo>
                    <a:lnTo>
                      <a:pt x="391" y="905"/>
                    </a:lnTo>
                    <a:lnTo>
                      <a:pt x="372" y="895"/>
                    </a:lnTo>
                    <a:lnTo>
                      <a:pt x="324" y="895"/>
                    </a:lnTo>
                    <a:lnTo>
                      <a:pt x="305" y="762"/>
                    </a:lnTo>
                    <a:lnTo>
                      <a:pt x="314" y="714"/>
                    </a:lnTo>
                    <a:lnTo>
                      <a:pt x="305" y="667"/>
                    </a:lnTo>
                    <a:lnTo>
                      <a:pt x="295" y="638"/>
                    </a:lnTo>
                    <a:lnTo>
                      <a:pt x="257" y="590"/>
                    </a:lnTo>
                    <a:lnTo>
                      <a:pt x="267" y="562"/>
                    </a:lnTo>
                    <a:lnTo>
                      <a:pt x="276" y="552"/>
                    </a:lnTo>
                    <a:lnTo>
                      <a:pt x="352" y="495"/>
                    </a:lnTo>
                    <a:lnTo>
                      <a:pt x="591" y="381"/>
                    </a:lnTo>
                    <a:lnTo>
                      <a:pt x="638" y="324"/>
                    </a:lnTo>
                    <a:lnTo>
                      <a:pt x="657" y="305"/>
                    </a:lnTo>
                    <a:lnTo>
                      <a:pt x="676" y="276"/>
                    </a:lnTo>
                    <a:lnTo>
                      <a:pt x="733" y="76"/>
                    </a:lnTo>
                    <a:lnTo>
                      <a:pt x="743" y="48"/>
                    </a:lnTo>
                    <a:lnTo>
                      <a:pt x="733" y="0"/>
                    </a:lnTo>
                    <a:lnTo>
                      <a:pt x="876" y="0"/>
                    </a:lnTo>
                    <a:lnTo>
                      <a:pt x="886" y="0"/>
                    </a:lnTo>
                    <a:lnTo>
                      <a:pt x="914" y="19"/>
                    </a:lnTo>
                    <a:lnTo>
                      <a:pt x="924" y="38"/>
                    </a:lnTo>
                    <a:lnTo>
                      <a:pt x="934" y="133"/>
                    </a:lnTo>
                    <a:lnTo>
                      <a:pt x="953" y="200"/>
                    </a:lnTo>
                    <a:lnTo>
                      <a:pt x="991" y="229"/>
                    </a:lnTo>
                    <a:lnTo>
                      <a:pt x="1019" y="238"/>
                    </a:lnTo>
                    <a:lnTo>
                      <a:pt x="1057" y="248"/>
                    </a:lnTo>
                    <a:lnTo>
                      <a:pt x="1152" y="286"/>
                    </a:lnTo>
                    <a:lnTo>
                      <a:pt x="1191" y="286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46" name="Freeform 7">
                <a:extLst>
                  <a:ext uri="{FF2B5EF4-FFF2-40B4-BE49-F238E27FC236}">
                    <a16:creationId xmlns:a16="http://schemas.microsoft.com/office/drawing/2014/main" id="{DADCF872-6AD1-9A4A-AF4F-12482D769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8313" y="4560888"/>
                <a:ext cx="1292225" cy="1947862"/>
              </a:xfrm>
              <a:custGeom>
                <a:avLst/>
                <a:gdLst>
                  <a:gd name="T0" fmla="*/ 1124175 w 3591"/>
                  <a:gd name="T1" fmla="*/ 366822 h 5411"/>
                  <a:gd name="T2" fmla="*/ 1168796 w 3591"/>
                  <a:gd name="T3" fmla="*/ 411459 h 5411"/>
                  <a:gd name="T4" fmla="*/ 1165198 w 3591"/>
                  <a:gd name="T5" fmla="*/ 479856 h 5411"/>
                  <a:gd name="T6" fmla="*/ 1182470 w 3591"/>
                  <a:gd name="T7" fmla="*/ 521254 h 5411"/>
                  <a:gd name="T8" fmla="*/ 1165198 w 3591"/>
                  <a:gd name="T9" fmla="*/ 575971 h 5411"/>
                  <a:gd name="T10" fmla="*/ 1137849 w 3591"/>
                  <a:gd name="T11" fmla="*/ 713124 h 5411"/>
                  <a:gd name="T12" fmla="*/ 1137849 w 3591"/>
                  <a:gd name="T13" fmla="*/ 761002 h 5411"/>
                  <a:gd name="T14" fmla="*/ 1113739 w 3591"/>
                  <a:gd name="T15" fmla="*/ 802400 h 5411"/>
                  <a:gd name="T16" fmla="*/ 1131012 w 3591"/>
                  <a:gd name="T17" fmla="*/ 860357 h 5411"/>
                  <a:gd name="T18" fmla="*/ 1148285 w 3591"/>
                  <a:gd name="T19" fmla="*/ 915434 h 5411"/>
                  <a:gd name="T20" fmla="*/ 1151523 w 3591"/>
                  <a:gd name="T21" fmla="*/ 970151 h 5411"/>
                  <a:gd name="T22" fmla="*/ 1202982 w 3591"/>
                  <a:gd name="T23" fmla="*/ 1021629 h 5411"/>
                  <a:gd name="T24" fmla="*/ 1291865 w 3591"/>
                  <a:gd name="T25" fmla="*/ 1107304 h 5411"/>
                  <a:gd name="T26" fmla="*/ 1291865 w 3591"/>
                  <a:gd name="T27" fmla="*/ 1107304 h 5411"/>
                  <a:gd name="T28" fmla="*/ 1134250 w 3591"/>
                  <a:gd name="T29" fmla="*/ 1268576 h 5411"/>
                  <a:gd name="T30" fmla="*/ 1117337 w 3591"/>
                  <a:gd name="T31" fmla="*/ 1371531 h 5411"/>
                  <a:gd name="T32" fmla="*/ 1024856 w 3591"/>
                  <a:gd name="T33" fmla="*/ 1426248 h 5411"/>
                  <a:gd name="T34" fmla="*/ 990310 w 3591"/>
                  <a:gd name="T35" fmla="*/ 1587520 h 5411"/>
                  <a:gd name="T36" fmla="*/ 987071 w 3591"/>
                  <a:gd name="T37" fmla="*/ 1604439 h 5411"/>
                  <a:gd name="T38" fmla="*/ 1021257 w 3591"/>
                  <a:gd name="T39" fmla="*/ 1673196 h 5411"/>
                  <a:gd name="T40" fmla="*/ 1089989 w 3591"/>
                  <a:gd name="T41" fmla="*/ 1710634 h 5411"/>
                  <a:gd name="T42" fmla="*/ 1117337 w 3591"/>
                  <a:gd name="T43" fmla="*/ 1803509 h 5411"/>
                  <a:gd name="T44" fmla="*/ 973397 w 3591"/>
                  <a:gd name="T45" fmla="*/ 1940662 h 5411"/>
                  <a:gd name="T46" fmla="*/ 860404 w 3591"/>
                  <a:gd name="T47" fmla="*/ 1899264 h 5411"/>
                  <a:gd name="T48" fmla="*/ 874078 w 3591"/>
                  <a:gd name="T49" fmla="*/ 1799909 h 5411"/>
                  <a:gd name="T50" fmla="*/ 822619 w 3591"/>
                  <a:gd name="T51" fmla="*/ 1683275 h 5411"/>
                  <a:gd name="T52" fmla="*/ 784835 w 3591"/>
                  <a:gd name="T53" fmla="*/ 1621718 h 5411"/>
                  <a:gd name="T54" fmla="*/ 634057 w 3591"/>
                  <a:gd name="T55" fmla="*/ 1559802 h 5411"/>
                  <a:gd name="T56" fmla="*/ 671842 w 3591"/>
                  <a:gd name="T57" fmla="*/ 1474126 h 5411"/>
                  <a:gd name="T58" fmla="*/ 702429 w 3591"/>
                  <a:gd name="T59" fmla="*/ 1306374 h 5411"/>
                  <a:gd name="T60" fmla="*/ 599872 w 3591"/>
                  <a:gd name="T61" fmla="*/ 1295935 h 5411"/>
                  <a:gd name="T62" fmla="*/ 568924 w 3591"/>
                  <a:gd name="T63" fmla="*/ 1261737 h 5411"/>
                  <a:gd name="T64" fmla="*/ 524303 w 3591"/>
                  <a:gd name="T65" fmla="*/ 1285495 h 5411"/>
                  <a:gd name="T66" fmla="*/ 407711 w 3591"/>
                  <a:gd name="T67" fmla="*/ 1244457 h 5411"/>
                  <a:gd name="T68" fmla="*/ 253695 w 3591"/>
                  <a:gd name="T69" fmla="*/ 1069866 h 5411"/>
                  <a:gd name="T70" fmla="*/ 116592 w 3591"/>
                  <a:gd name="T71" fmla="*/ 980591 h 5411"/>
                  <a:gd name="T72" fmla="*/ 61894 w 3591"/>
                  <a:gd name="T73" fmla="*/ 860357 h 5411"/>
                  <a:gd name="T74" fmla="*/ 99319 w 3591"/>
                  <a:gd name="T75" fmla="*/ 603330 h 5411"/>
                  <a:gd name="T76" fmla="*/ 71970 w 3591"/>
                  <a:gd name="T77" fmla="*/ 442418 h 5411"/>
                  <a:gd name="T78" fmla="*/ 0 w 3591"/>
                  <a:gd name="T79" fmla="*/ 438818 h 5411"/>
                  <a:gd name="T80" fmla="*/ 3239 w 3591"/>
                  <a:gd name="T81" fmla="*/ 394180 h 5411"/>
                  <a:gd name="T82" fmla="*/ 20512 w 3591"/>
                  <a:gd name="T83" fmla="*/ 356742 h 5411"/>
                  <a:gd name="T84" fmla="*/ 16913 w 3591"/>
                  <a:gd name="T85" fmla="*/ 343063 h 5411"/>
                  <a:gd name="T86" fmla="*/ 75569 w 3591"/>
                  <a:gd name="T87" fmla="*/ 325784 h 5411"/>
                  <a:gd name="T88" fmla="*/ 205475 w 3591"/>
                  <a:gd name="T89" fmla="*/ 195470 h 5411"/>
                  <a:gd name="T90" fmla="*/ 229585 w 3591"/>
                  <a:gd name="T91" fmla="*/ 130313 h 5411"/>
                  <a:gd name="T92" fmla="*/ 250096 w 3591"/>
                  <a:gd name="T93" fmla="*/ 116634 h 5411"/>
                  <a:gd name="T94" fmla="*/ 486878 w 3591"/>
                  <a:gd name="T95" fmla="*/ 116634 h 5411"/>
                  <a:gd name="T96" fmla="*/ 767562 w 3591"/>
                  <a:gd name="T97" fmla="*/ 137153 h 5411"/>
                  <a:gd name="T98" fmla="*/ 870480 w 3591"/>
                  <a:gd name="T99" fmla="*/ 85676 h 5411"/>
                  <a:gd name="T100" fmla="*/ 863642 w 3591"/>
                  <a:gd name="T101" fmla="*/ 58317 h 5411"/>
                  <a:gd name="T102" fmla="*/ 890991 w 3591"/>
                  <a:gd name="T103" fmla="*/ 24119 h 5411"/>
                  <a:gd name="T104" fmla="*/ 932014 w 3591"/>
                  <a:gd name="T105" fmla="*/ 0 h 5411"/>
                  <a:gd name="T106" fmla="*/ 949287 w 3591"/>
                  <a:gd name="T107" fmla="*/ 17279 h 5411"/>
                  <a:gd name="T108" fmla="*/ 1018019 w 3591"/>
                  <a:gd name="T109" fmla="*/ 47878 h 5411"/>
                  <a:gd name="T110" fmla="*/ 1055443 w 3591"/>
                  <a:gd name="T111" fmla="*/ 65157 h 5411"/>
                  <a:gd name="T112" fmla="*/ 1083152 w 3591"/>
                  <a:gd name="T113" fmla="*/ 99355 h 5411"/>
                  <a:gd name="T114" fmla="*/ 1062640 w 3591"/>
                  <a:gd name="T115" fmla="*/ 147233 h 5411"/>
                  <a:gd name="T116" fmla="*/ 1052204 w 3591"/>
                  <a:gd name="T117" fmla="*/ 209149 h 5411"/>
                  <a:gd name="T118" fmla="*/ 1045367 w 3591"/>
                  <a:gd name="T119" fmla="*/ 240108 h 5411"/>
                  <a:gd name="T120" fmla="*/ 1065879 w 3591"/>
                  <a:gd name="T121" fmla="*/ 308504 h 5411"/>
                  <a:gd name="T122" fmla="*/ 1113739 w 3591"/>
                  <a:gd name="T123" fmla="*/ 370421 h 54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591" h="5411">
                    <a:moveTo>
                      <a:pt x="3095" y="1029"/>
                    </a:moveTo>
                    <a:lnTo>
                      <a:pt x="3105" y="1029"/>
                    </a:lnTo>
                    <a:lnTo>
                      <a:pt x="3124" y="1019"/>
                    </a:lnTo>
                    <a:lnTo>
                      <a:pt x="3191" y="1010"/>
                    </a:lnTo>
                    <a:lnTo>
                      <a:pt x="3248" y="1105"/>
                    </a:lnTo>
                    <a:lnTo>
                      <a:pt x="3248" y="1143"/>
                    </a:lnTo>
                    <a:lnTo>
                      <a:pt x="3248" y="1200"/>
                    </a:lnTo>
                    <a:lnTo>
                      <a:pt x="3238" y="1276"/>
                    </a:lnTo>
                    <a:lnTo>
                      <a:pt x="3238" y="1333"/>
                    </a:lnTo>
                    <a:lnTo>
                      <a:pt x="3257" y="1381"/>
                    </a:lnTo>
                    <a:lnTo>
                      <a:pt x="3286" y="1419"/>
                    </a:lnTo>
                    <a:lnTo>
                      <a:pt x="3286" y="1448"/>
                    </a:lnTo>
                    <a:lnTo>
                      <a:pt x="3276" y="1476"/>
                    </a:lnTo>
                    <a:lnTo>
                      <a:pt x="3257" y="1543"/>
                    </a:lnTo>
                    <a:lnTo>
                      <a:pt x="3238" y="1600"/>
                    </a:lnTo>
                    <a:lnTo>
                      <a:pt x="3248" y="1800"/>
                    </a:lnTo>
                    <a:lnTo>
                      <a:pt x="3229" y="1848"/>
                    </a:lnTo>
                    <a:lnTo>
                      <a:pt x="3162" y="1981"/>
                    </a:lnTo>
                    <a:lnTo>
                      <a:pt x="3152" y="2029"/>
                    </a:lnTo>
                    <a:lnTo>
                      <a:pt x="3152" y="2067"/>
                    </a:lnTo>
                    <a:lnTo>
                      <a:pt x="3162" y="2114"/>
                    </a:lnTo>
                    <a:lnTo>
                      <a:pt x="3152" y="2143"/>
                    </a:lnTo>
                    <a:lnTo>
                      <a:pt x="3133" y="2191"/>
                    </a:lnTo>
                    <a:lnTo>
                      <a:pt x="3095" y="2229"/>
                    </a:lnTo>
                    <a:lnTo>
                      <a:pt x="3095" y="2257"/>
                    </a:lnTo>
                    <a:lnTo>
                      <a:pt x="3105" y="2295"/>
                    </a:lnTo>
                    <a:lnTo>
                      <a:pt x="3143" y="2390"/>
                    </a:lnTo>
                    <a:lnTo>
                      <a:pt x="3191" y="2486"/>
                    </a:lnTo>
                    <a:lnTo>
                      <a:pt x="3191" y="2505"/>
                    </a:lnTo>
                    <a:lnTo>
                      <a:pt x="3191" y="2543"/>
                    </a:lnTo>
                    <a:lnTo>
                      <a:pt x="3181" y="2629"/>
                    </a:lnTo>
                    <a:lnTo>
                      <a:pt x="3191" y="2657"/>
                    </a:lnTo>
                    <a:lnTo>
                      <a:pt x="3200" y="2695"/>
                    </a:lnTo>
                    <a:lnTo>
                      <a:pt x="3238" y="2752"/>
                    </a:lnTo>
                    <a:lnTo>
                      <a:pt x="3267" y="2781"/>
                    </a:lnTo>
                    <a:lnTo>
                      <a:pt x="3343" y="2838"/>
                    </a:lnTo>
                    <a:lnTo>
                      <a:pt x="3438" y="2952"/>
                    </a:lnTo>
                    <a:lnTo>
                      <a:pt x="3486" y="2991"/>
                    </a:lnTo>
                    <a:lnTo>
                      <a:pt x="3590" y="3076"/>
                    </a:lnTo>
                    <a:lnTo>
                      <a:pt x="3248" y="3305"/>
                    </a:lnTo>
                    <a:lnTo>
                      <a:pt x="3171" y="3429"/>
                    </a:lnTo>
                    <a:lnTo>
                      <a:pt x="3152" y="3524"/>
                    </a:lnTo>
                    <a:lnTo>
                      <a:pt x="3162" y="3667"/>
                    </a:lnTo>
                    <a:lnTo>
                      <a:pt x="3143" y="3752"/>
                    </a:lnTo>
                    <a:lnTo>
                      <a:pt x="3105" y="3810"/>
                    </a:lnTo>
                    <a:lnTo>
                      <a:pt x="3067" y="3838"/>
                    </a:lnTo>
                    <a:lnTo>
                      <a:pt x="2962" y="3867"/>
                    </a:lnTo>
                    <a:lnTo>
                      <a:pt x="2848" y="3962"/>
                    </a:lnTo>
                    <a:lnTo>
                      <a:pt x="2829" y="4038"/>
                    </a:lnTo>
                    <a:lnTo>
                      <a:pt x="2905" y="4267"/>
                    </a:lnTo>
                    <a:lnTo>
                      <a:pt x="2752" y="4410"/>
                    </a:lnTo>
                    <a:lnTo>
                      <a:pt x="2743" y="4429"/>
                    </a:lnTo>
                    <a:lnTo>
                      <a:pt x="2743" y="4448"/>
                    </a:lnTo>
                    <a:lnTo>
                      <a:pt x="2743" y="4457"/>
                    </a:lnTo>
                    <a:lnTo>
                      <a:pt x="2752" y="4476"/>
                    </a:lnTo>
                    <a:lnTo>
                      <a:pt x="2800" y="4524"/>
                    </a:lnTo>
                    <a:lnTo>
                      <a:pt x="2838" y="4648"/>
                    </a:lnTo>
                    <a:lnTo>
                      <a:pt x="2886" y="4714"/>
                    </a:lnTo>
                    <a:lnTo>
                      <a:pt x="2933" y="4733"/>
                    </a:lnTo>
                    <a:lnTo>
                      <a:pt x="3029" y="4752"/>
                    </a:lnTo>
                    <a:lnTo>
                      <a:pt x="3076" y="4781"/>
                    </a:lnTo>
                    <a:lnTo>
                      <a:pt x="3124" y="4895"/>
                    </a:lnTo>
                    <a:lnTo>
                      <a:pt x="3105" y="5010"/>
                    </a:lnTo>
                    <a:lnTo>
                      <a:pt x="2991" y="5229"/>
                    </a:lnTo>
                    <a:lnTo>
                      <a:pt x="2848" y="5410"/>
                    </a:lnTo>
                    <a:lnTo>
                      <a:pt x="2705" y="5391"/>
                    </a:lnTo>
                    <a:lnTo>
                      <a:pt x="2552" y="5314"/>
                    </a:lnTo>
                    <a:lnTo>
                      <a:pt x="2371" y="5372"/>
                    </a:lnTo>
                    <a:lnTo>
                      <a:pt x="2391" y="5276"/>
                    </a:lnTo>
                    <a:lnTo>
                      <a:pt x="2419" y="5191"/>
                    </a:lnTo>
                    <a:lnTo>
                      <a:pt x="2438" y="5114"/>
                    </a:lnTo>
                    <a:lnTo>
                      <a:pt x="2429" y="5000"/>
                    </a:lnTo>
                    <a:lnTo>
                      <a:pt x="2400" y="4915"/>
                    </a:lnTo>
                    <a:lnTo>
                      <a:pt x="2362" y="4819"/>
                    </a:lnTo>
                    <a:lnTo>
                      <a:pt x="2286" y="4676"/>
                    </a:lnTo>
                    <a:lnTo>
                      <a:pt x="2238" y="4572"/>
                    </a:lnTo>
                    <a:lnTo>
                      <a:pt x="2210" y="4534"/>
                    </a:lnTo>
                    <a:lnTo>
                      <a:pt x="2181" y="4505"/>
                    </a:lnTo>
                    <a:lnTo>
                      <a:pt x="1914" y="4362"/>
                    </a:lnTo>
                    <a:lnTo>
                      <a:pt x="1848" y="4343"/>
                    </a:lnTo>
                    <a:lnTo>
                      <a:pt x="1762" y="4333"/>
                    </a:lnTo>
                    <a:lnTo>
                      <a:pt x="1772" y="4314"/>
                    </a:lnTo>
                    <a:lnTo>
                      <a:pt x="1790" y="4286"/>
                    </a:lnTo>
                    <a:lnTo>
                      <a:pt x="1867" y="4095"/>
                    </a:lnTo>
                    <a:lnTo>
                      <a:pt x="2000" y="3943"/>
                    </a:lnTo>
                    <a:lnTo>
                      <a:pt x="2067" y="3781"/>
                    </a:lnTo>
                    <a:lnTo>
                      <a:pt x="1952" y="3629"/>
                    </a:lnTo>
                    <a:lnTo>
                      <a:pt x="1886" y="3600"/>
                    </a:lnTo>
                    <a:lnTo>
                      <a:pt x="1743" y="3610"/>
                    </a:lnTo>
                    <a:lnTo>
                      <a:pt x="1667" y="3600"/>
                    </a:lnTo>
                    <a:lnTo>
                      <a:pt x="1629" y="3571"/>
                    </a:lnTo>
                    <a:lnTo>
                      <a:pt x="1600" y="3514"/>
                    </a:lnTo>
                    <a:lnTo>
                      <a:pt x="1581" y="3505"/>
                    </a:lnTo>
                    <a:lnTo>
                      <a:pt x="1562" y="3495"/>
                    </a:lnTo>
                    <a:lnTo>
                      <a:pt x="1533" y="3505"/>
                    </a:lnTo>
                    <a:lnTo>
                      <a:pt x="1457" y="3571"/>
                    </a:lnTo>
                    <a:lnTo>
                      <a:pt x="1429" y="3591"/>
                    </a:lnTo>
                    <a:lnTo>
                      <a:pt x="1343" y="3591"/>
                    </a:lnTo>
                    <a:lnTo>
                      <a:pt x="1133" y="3457"/>
                    </a:lnTo>
                    <a:lnTo>
                      <a:pt x="1038" y="3429"/>
                    </a:lnTo>
                    <a:lnTo>
                      <a:pt x="1000" y="3410"/>
                    </a:lnTo>
                    <a:lnTo>
                      <a:pt x="705" y="2972"/>
                    </a:lnTo>
                    <a:lnTo>
                      <a:pt x="571" y="2838"/>
                    </a:lnTo>
                    <a:lnTo>
                      <a:pt x="448" y="2781"/>
                    </a:lnTo>
                    <a:lnTo>
                      <a:pt x="324" y="2724"/>
                    </a:lnTo>
                    <a:lnTo>
                      <a:pt x="238" y="2657"/>
                    </a:lnTo>
                    <a:lnTo>
                      <a:pt x="190" y="2553"/>
                    </a:lnTo>
                    <a:lnTo>
                      <a:pt x="172" y="2390"/>
                    </a:lnTo>
                    <a:lnTo>
                      <a:pt x="190" y="2219"/>
                    </a:lnTo>
                    <a:lnTo>
                      <a:pt x="267" y="1867"/>
                    </a:lnTo>
                    <a:lnTo>
                      <a:pt x="276" y="1676"/>
                    </a:lnTo>
                    <a:lnTo>
                      <a:pt x="276" y="1476"/>
                    </a:lnTo>
                    <a:lnTo>
                      <a:pt x="257" y="1324"/>
                    </a:lnTo>
                    <a:lnTo>
                      <a:pt x="200" y="1229"/>
                    </a:lnTo>
                    <a:lnTo>
                      <a:pt x="67" y="1209"/>
                    </a:lnTo>
                    <a:lnTo>
                      <a:pt x="0" y="1219"/>
                    </a:lnTo>
                    <a:lnTo>
                      <a:pt x="0" y="1191"/>
                    </a:lnTo>
                    <a:lnTo>
                      <a:pt x="0" y="1143"/>
                    </a:lnTo>
                    <a:lnTo>
                      <a:pt x="9" y="1095"/>
                    </a:lnTo>
                    <a:lnTo>
                      <a:pt x="29" y="1048"/>
                    </a:lnTo>
                    <a:lnTo>
                      <a:pt x="47" y="1010"/>
                    </a:lnTo>
                    <a:lnTo>
                      <a:pt x="57" y="991"/>
                    </a:lnTo>
                    <a:lnTo>
                      <a:pt x="47" y="981"/>
                    </a:lnTo>
                    <a:lnTo>
                      <a:pt x="47" y="962"/>
                    </a:lnTo>
                    <a:lnTo>
                      <a:pt x="47" y="953"/>
                    </a:lnTo>
                    <a:lnTo>
                      <a:pt x="67" y="933"/>
                    </a:lnTo>
                    <a:lnTo>
                      <a:pt x="105" y="924"/>
                    </a:lnTo>
                    <a:lnTo>
                      <a:pt x="210" y="905"/>
                    </a:lnTo>
                    <a:lnTo>
                      <a:pt x="286" y="857"/>
                    </a:lnTo>
                    <a:lnTo>
                      <a:pt x="419" y="676"/>
                    </a:lnTo>
                    <a:lnTo>
                      <a:pt x="571" y="543"/>
                    </a:lnTo>
                    <a:lnTo>
                      <a:pt x="581" y="514"/>
                    </a:lnTo>
                    <a:lnTo>
                      <a:pt x="600" y="467"/>
                    </a:lnTo>
                    <a:lnTo>
                      <a:pt x="638" y="362"/>
                    </a:lnTo>
                    <a:lnTo>
                      <a:pt x="648" y="343"/>
                    </a:lnTo>
                    <a:lnTo>
                      <a:pt x="667" y="333"/>
                    </a:lnTo>
                    <a:lnTo>
                      <a:pt x="695" y="324"/>
                    </a:lnTo>
                    <a:lnTo>
                      <a:pt x="752" y="314"/>
                    </a:lnTo>
                    <a:lnTo>
                      <a:pt x="1152" y="409"/>
                    </a:lnTo>
                    <a:lnTo>
                      <a:pt x="1353" y="324"/>
                    </a:lnTo>
                    <a:lnTo>
                      <a:pt x="1505" y="400"/>
                    </a:lnTo>
                    <a:lnTo>
                      <a:pt x="1857" y="429"/>
                    </a:lnTo>
                    <a:lnTo>
                      <a:pt x="2133" y="381"/>
                    </a:lnTo>
                    <a:lnTo>
                      <a:pt x="2362" y="286"/>
                    </a:lnTo>
                    <a:lnTo>
                      <a:pt x="2409" y="257"/>
                    </a:lnTo>
                    <a:lnTo>
                      <a:pt x="2419" y="238"/>
                    </a:lnTo>
                    <a:lnTo>
                      <a:pt x="2419" y="210"/>
                    </a:lnTo>
                    <a:lnTo>
                      <a:pt x="2409" y="191"/>
                    </a:lnTo>
                    <a:lnTo>
                      <a:pt x="2400" y="162"/>
                    </a:lnTo>
                    <a:lnTo>
                      <a:pt x="2409" y="124"/>
                    </a:lnTo>
                    <a:lnTo>
                      <a:pt x="2438" y="86"/>
                    </a:lnTo>
                    <a:lnTo>
                      <a:pt x="2476" y="67"/>
                    </a:lnTo>
                    <a:lnTo>
                      <a:pt x="2514" y="48"/>
                    </a:lnTo>
                    <a:lnTo>
                      <a:pt x="2552" y="38"/>
                    </a:lnTo>
                    <a:lnTo>
                      <a:pt x="2590" y="0"/>
                    </a:lnTo>
                    <a:lnTo>
                      <a:pt x="2619" y="0"/>
                    </a:lnTo>
                    <a:lnTo>
                      <a:pt x="2629" y="10"/>
                    </a:lnTo>
                    <a:lnTo>
                      <a:pt x="2638" y="48"/>
                    </a:lnTo>
                    <a:lnTo>
                      <a:pt x="2648" y="76"/>
                    </a:lnTo>
                    <a:lnTo>
                      <a:pt x="2676" y="114"/>
                    </a:lnTo>
                    <a:lnTo>
                      <a:pt x="2829" y="133"/>
                    </a:lnTo>
                    <a:lnTo>
                      <a:pt x="2848" y="143"/>
                    </a:lnTo>
                    <a:lnTo>
                      <a:pt x="2886" y="162"/>
                    </a:lnTo>
                    <a:lnTo>
                      <a:pt x="2933" y="181"/>
                    </a:lnTo>
                    <a:lnTo>
                      <a:pt x="3000" y="248"/>
                    </a:lnTo>
                    <a:lnTo>
                      <a:pt x="3010" y="257"/>
                    </a:lnTo>
                    <a:lnTo>
                      <a:pt x="3010" y="276"/>
                    </a:lnTo>
                    <a:lnTo>
                      <a:pt x="3000" y="305"/>
                    </a:lnTo>
                    <a:lnTo>
                      <a:pt x="2971" y="371"/>
                    </a:lnTo>
                    <a:lnTo>
                      <a:pt x="2953" y="409"/>
                    </a:lnTo>
                    <a:lnTo>
                      <a:pt x="2943" y="457"/>
                    </a:lnTo>
                    <a:lnTo>
                      <a:pt x="2933" y="505"/>
                    </a:lnTo>
                    <a:lnTo>
                      <a:pt x="2924" y="581"/>
                    </a:lnTo>
                    <a:lnTo>
                      <a:pt x="2914" y="619"/>
                    </a:lnTo>
                    <a:lnTo>
                      <a:pt x="2905" y="648"/>
                    </a:lnTo>
                    <a:lnTo>
                      <a:pt x="2905" y="667"/>
                    </a:lnTo>
                    <a:lnTo>
                      <a:pt x="2933" y="790"/>
                    </a:lnTo>
                    <a:lnTo>
                      <a:pt x="2943" y="828"/>
                    </a:lnTo>
                    <a:lnTo>
                      <a:pt x="2962" y="857"/>
                    </a:lnTo>
                    <a:lnTo>
                      <a:pt x="3010" y="943"/>
                    </a:lnTo>
                    <a:lnTo>
                      <a:pt x="3057" y="1019"/>
                    </a:lnTo>
                    <a:lnTo>
                      <a:pt x="3095" y="102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47" name="Freeform 8">
                <a:extLst>
                  <a:ext uri="{FF2B5EF4-FFF2-40B4-BE49-F238E27FC236}">
                    <a16:creationId xmlns:a16="http://schemas.microsoft.com/office/drawing/2014/main" id="{D236FD28-2C0C-154B-8BE8-B8AF2815A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5688" y="1995488"/>
                <a:ext cx="1350962" cy="744537"/>
              </a:xfrm>
              <a:custGeom>
                <a:avLst/>
                <a:gdLst>
                  <a:gd name="T0" fmla="*/ 236499 w 3753"/>
                  <a:gd name="T1" fmla="*/ 65165 h 2068"/>
                  <a:gd name="T2" fmla="*/ 404245 w 3753"/>
                  <a:gd name="T3" fmla="*/ 51484 h 2068"/>
                  <a:gd name="T4" fmla="*/ 647943 w 3753"/>
                  <a:gd name="T5" fmla="*/ 30962 h 2068"/>
                  <a:gd name="T6" fmla="*/ 822528 w 3753"/>
                  <a:gd name="T7" fmla="*/ 65165 h 2068"/>
                  <a:gd name="T8" fmla="*/ 1350602 w 3753"/>
                  <a:gd name="T9" fmla="*/ 407911 h 2068"/>
                  <a:gd name="T10" fmla="*/ 1206615 w 3753"/>
                  <a:gd name="T11" fmla="*/ 456155 h 2068"/>
                  <a:gd name="T12" fmla="*/ 1175657 w 3753"/>
                  <a:gd name="T13" fmla="*/ 449314 h 2068"/>
                  <a:gd name="T14" fmla="*/ 1179257 w 3753"/>
                  <a:gd name="T15" fmla="*/ 418352 h 2068"/>
                  <a:gd name="T16" fmla="*/ 1066227 w 3753"/>
                  <a:gd name="T17" fmla="*/ 493958 h 2068"/>
                  <a:gd name="T18" fmla="*/ 1004312 w 3753"/>
                  <a:gd name="T19" fmla="*/ 432033 h 2068"/>
                  <a:gd name="T20" fmla="*/ 1004312 w 3753"/>
                  <a:gd name="T21" fmla="*/ 397830 h 2068"/>
                  <a:gd name="T22" fmla="*/ 966516 w 3753"/>
                  <a:gd name="T23" fmla="*/ 363628 h 2068"/>
                  <a:gd name="T24" fmla="*/ 942758 w 3753"/>
                  <a:gd name="T25" fmla="*/ 377309 h 2068"/>
                  <a:gd name="T26" fmla="*/ 915400 w 3753"/>
                  <a:gd name="T27" fmla="*/ 380549 h 2068"/>
                  <a:gd name="T28" fmla="*/ 891282 w 3753"/>
                  <a:gd name="T29" fmla="*/ 397830 h 2068"/>
                  <a:gd name="T30" fmla="*/ 880843 w 3753"/>
                  <a:gd name="T31" fmla="*/ 397830 h 2068"/>
                  <a:gd name="T32" fmla="*/ 877603 w 3753"/>
                  <a:gd name="T33" fmla="*/ 407911 h 2068"/>
                  <a:gd name="T34" fmla="*/ 911800 w 3753"/>
                  <a:gd name="T35" fmla="*/ 411512 h 2068"/>
                  <a:gd name="T36" fmla="*/ 932319 w 3753"/>
                  <a:gd name="T37" fmla="*/ 411512 h 2068"/>
                  <a:gd name="T38" fmla="*/ 929079 w 3753"/>
                  <a:gd name="T39" fmla="*/ 473076 h 2068"/>
                  <a:gd name="T40" fmla="*/ 904961 w 3753"/>
                  <a:gd name="T41" fmla="*/ 493958 h 2068"/>
                  <a:gd name="T42" fmla="*/ 863925 w 3753"/>
                  <a:gd name="T43" fmla="*/ 500798 h 2068"/>
                  <a:gd name="T44" fmla="*/ 764573 w 3753"/>
                  <a:gd name="T45" fmla="*/ 486757 h 2068"/>
                  <a:gd name="T46" fmla="*/ 671701 w 3753"/>
                  <a:gd name="T47" fmla="*/ 459395 h 2068"/>
                  <a:gd name="T48" fmla="*/ 623826 w 3753"/>
                  <a:gd name="T49" fmla="*/ 480277 h 2068"/>
                  <a:gd name="T50" fmla="*/ 575950 w 3753"/>
                  <a:gd name="T51" fmla="*/ 473076 h 2068"/>
                  <a:gd name="T52" fmla="*/ 551832 w 3753"/>
                  <a:gd name="T53" fmla="*/ 469836 h 2068"/>
                  <a:gd name="T54" fmla="*/ 538153 w 3753"/>
                  <a:gd name="T55" fmla="*/ 459395 h 2068"/>
                  <a:gd name="T56" fmla="*/ 486677 w 3753"/>
                  <a:gd name="T57" fmla="*/ 459395 h 2068"/>
                  <a:gd name="T58" fmla="*/ 459320 w 3753"/>
                  <a:gd name="T59" fmla="*/ 476676 h 2068"/>
                  <a:gd name="T60" fmla="*/ 435202 w 3753"/>
                  <a:gd name="T61" fmla="*/ 493958 h 2068"/>
                  <a:gd name="T62" fmla="*/ 486677 w 3753"/>
                  <a:gd name="T63" fmla="*/ 548682 h 2068"/>
                  <a:gd name="T64" fmla="*/ 486677 w 3753"/>
                  <a:gd name="T65" fmla="*/ 589725 h 2068"/>
                  <a:gd name="T66" fmla="*/ 466159 w 3753"/>
                  <a:gd name="T67" fmla="*/ 600166 h 2068"/>
                  <a:gd name="T68" fmla="*/ 442041 w 3753"/>
                  <a:gd name="T69" fmla="*/ 610247 h 2068"/>
                  <a:gd name="T70" fmla="*/ 425123 w 3753"/>
                  <a:gd name="T71" fmla="*/ 610247 h 2068"/>
                  <a:gd name="T72" fmla="*/ 390566 w 3753"/>
                  <a:gd name="T73" fmla="*/ 665331 h 2068"/>
                  <a:gd name="T74" fmla="*/ 339450 w 3753"/>
                  <a:gd name="T75" fmla="*/ 744177 h 2068"/>
                  <a:gd name="T76" fmla="*/ 267097 w 3753"/>
                  <a:gd name="T77" fmla="*/ 658490 h 2068"/>
                  <a:gd name="T78" fmla="*/ 277536 w 3753"/>
                  <a:gd name="T79" fmla="*/ 620688 h 2068"/>
                  <a:gd name="T80" fmla="*/ 274296 w 3753"/>
                  <a:gd name="T81" fmla="*/ 596566 h 2068"/>
                  <a:gd name="T82" fmla="*/ 232900 w 3753"/>
                  <a:gd name="T83" fmla="*/ 521320 h 2068"/>
                  <a:gd name="T84" fmla="*/ 226060 w 3753"/>
                  <a:gd name="T85" fmla="*/ 490358 h 2068"/>
                  <a:gd name="T86" fmla="*/ 236499 w 3753"/>
                  <a:gd name="T87" fmla="*/ 480277 h 2068"/>
                  <a:gd name="T88" fmla="*/ 243339 w 3753"/>
                  <a:gd name="T89" fmla="*/ 462995 h 2068"/>
                  <a:gd name="T90" fmla="*/ 243339 w 3753"/>
                  <a:gd name="T91" fmla="*/ 452555 h 2068"/>
                  <a:gd name="T92" fmla="*/ 253418 w 3753"/>
                  <a:gd name="T93" fmla="*/ 387390 h 2068"/>
                  <a:gd name="T94" fmla="*/ 188624 w 3753"/>
                  <a:gd name="T95" fmla="*/ 349587 h 2068"/>
                  <a:gd name="T96" fmla="*/ 154067 w 3753"/>
                  <a:gd name="T97" fmla="*/ 308544 h 2068"/>
                  <a:gd name="T98" fmla="*/ 157666 w 3753"/>
                  <a:gd name="T99" fmla="*/ 274341 h 2068"/>
                  <a:gd name="T100" fmla="*/ 20518 w 3753"/>
                  <a:gd name="T101" fmla="*/ 205936 h 2068"/>
                  <a:gd name="T102" fmla="*/ 0 w 3753"/>
                  <a:gd name="T103" fmla="*/ 171373 h 2068"/>
                  <a:gd name="T104" fmla="*/ 27358 w 3753"/>
                  <a:gd name="T105" fmla="*/ 154452 h 2068"/>
                  <a:gd name="T106" fmla="*/ 71994 w 3753"/>
                  <a:gd name="T107" fmla="*/ 178214 h 2068"/>
                  <a:gd name="T108" fmla="*/ 92512 w 3753"/>
                  <a:gd name="T109" fmla="*/ 185054 h 2068"/>
                  <a:gd name="T110" fmla="*/ 126709 w 3753"/>
                  <a:gd name="T111" fmla="*/ 123489 h 2068"/>
                  <a:gd name="T112" fmla="*/ 137148 w 3753"/>
                  <a:gd name="T113" fmla="*/ 92527 h 2068"/>
                  <a:gd name="T114" fmla="*/ 82073 w 3753"/>
                  <a:gd name="T115" fmla="*/ 47884 h 2068"/>
                  <a:gd name="T116" fmla="*/ 119870 w 3753"/>
                  <a:gd name="T117" fmla="*/ 10081 h 20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753" h="2068">
                    <a:moveTo>
                      <a:pt x="524" y="76"/>
                    </a:moveTo>
                    <a:lnTo>
                      <a:pt x="524" y="76"/>
                    </a:lnTo>
                    <a:lnTo>
                      <a:pt x="657" y="181"/>
                    </a:lnTo>
                    <a:lnTo>
                      <a:pt x="771" y="210"/>
                    </a:lnTo>
                    <a:lnTo>
                      <a:pt x="952" y="191"/>
                    </a:lnTo>
                    <a:lnTo>
                      <a:pt x="1123" y="143"/>
                    </a:lnTo>
                    <a:lnTo>
                      <a:pt x="1190" y="57"/>
                    </a:lnTo>
                    <a:lnTo>
                      <a:pt x="1285" y="28"/>
                    </a:lnTo>
                    <a:lnTo>
                      <a:pt x="1800" y="86"/>
                    </a:lnTo>
                    <a:lnTo>
                      <a:pt x="2047" y="86"/>
                    </a:lnTo>
                    <a:lnTo>
                      <a:pt x="2114" y="181"/>
                    </a:lnTo>
                    <a:lnTo>
                      <a:pt x="2285" y="181"/>
                    </a:lnTo>
                    <a:lnTo>
                      <a:pt x="2466" y="219"/>
                    </a:lnTo>
                    <a:lnTo>
                      <a:pt x="3733" y="1010"/>
                    </a:lnTo>
                    <a:lnTo>
                      <a:pt x="3752" y="1133"/>
                    </a:lnTo>
                    <a:lnTo>
                      <a:pt x="3390" y="1257"/>
                    </a:lnTo>
                    <a:lnTo>
                      <a:pt x="3352" y="1267"/>
                    </a:lnTo>
                    <a:lnTo>
                      <a:pt x="3323" y="1276"/>
                    </a:lnTo>
                    <a:lnTo>
                      <a:pt x="3305" y="1276"/>
                    </a:lnTo>
                    <a:lnTo>
                      <a:pt x="3266" y="1248"/>
                    </a:lnTo>
                    <a:lnTo>
                      <a:pt x="3257" y="1238"/>
                    </a:lnTo>
                    <a:lnTo>
                      <a:pt x="3257" y="1229"/>
                    </a:lnTo>
                    <a:lnTo>
                      <a:pt x="3276" y="1162"/>
                    </a:lnTo>
                    <a:lnTo>
                      <a:pt x="3228" y="1133"/>
                    </a:lnTo>
                    <a:lnTo>
                      <a:pt x="2990" y="1314"/>
                    </a:lnTo>
                    <a:lnTo>
                      <a:pt x="2962" y="1372"/>
                    </a:lnTo>
                    <a:lnTo>
                      <a:pt x="2933" y="1362"/>
                    </a:lnTo>
                    <a:lnTo>
                      <a:pt x="2895" y="1334"/>
                    </a:lnTo>
                    <a:lnTo>
                      <a:pt x="2790" y="1200"/>
                    </a:lnTo>
                    <a:lnTo>
                      <a:pt x="2781" y="1162"/>
                    </a:lnTo>
                    <a:lnTo>
                      <a:pt x="2790" y="1124"/>
                    </a:lnTo>
                    <a:lnTo>
                      <a:pt x="2790" y="1105"/>
                    </a:lnTo>
                    <a:lnTo>
                      <a:pt x="2790" y="1076"/>
                    </a:lnTo>
                    <a:lnTo>
                      <a:pt x="2752" y="1010"/>
                    </a:lnTo>
                    <a:lnTo>
                      <a:pt x="2685" y="1010"/>
                    </a:lnTo>
                    <a:lnTo>
                      <a:pt x="2666" y="1019"/>
                    </a:lnTo>
                    <a:lnTo>
                      <a:pt x="2638" y="1029"/>
                    </a:lnTo>
                    <a:lnTo>
                      <a:pt x="2619" y="1048"/>
                    </a:lnTo>
                    <a:lnTo>
                      <a:pt x="2609" y="1057"/>
                    </a:lnTo>
                    <a:lnTo>
                      <a:pt x="2571" y="1057"/>
                    </a:lnTo>
                    <a:lnTo>
                      <a:pt x="2543" y="1057"/>
                    </a:lnTo>
                    <a:lnTo>
                      <a:pt x="2514" y="1067"/>
                    </a:lnTo>
                    <a:lnTo>
                      <a:pt x="2495" y="1086"/>
                    </a:lnTo>
                    <a:lnTo>
                      <a:pt x="2476" y="1105"/>
                    </a:lnTo>
                    <a:lnTo>
                      <a:pt x="2466" y="1114"/>
                    </a:lnTo>
                    <a:lnTo>
                      <a:pt x="2457" y="1105"/>
                    </a:lnTo>
                    <a:lnTo>
                      <a:pt x="2447" y="1105"/>
                    </a:lnTo>
                    <a:lnTo>
                      <a:pt x="2438" y="1105"/>
                    </a:lnTo>
                    <a:lnTo>
                      <a:pt x="2438" y="1114"/>
                    </a:lnTo>
                    <a:lnTo>
                      <a:pt x="2438" y="1133"/>
                    </a:lnTo>
                    <a:lnTo>
                      <a:pt x="2447" y="1143"/>
                    </a:lnTo>
                    <a:lnTo>
                      <a:pt x="2505" y="1152"/>
                    </a:lnTo>
                    <a:lnTo>
                      <a:pt x="2533" y="1143"/>
                    </a:lnTo>
                    <a:lnTo>
                      <a:pt x="2552" y="1133"/>
                    </a:lnTo>
                    <a:lnTo>
                      <a:pt x="2571" y="1133"/>
                    </a:lnTo>
                    <a:lnTo>
                      <a:pt x="2590" y="1143"/>
                    </a:lnTo>
                    <a:lnTo>
                      <a:pt x="2609" y="1248"/>
                    </a:lnTo>
                    <a:lnTo>
                      <a:pt x="2600" y="1295"/>
                    </a:lnTo>
                    <a:lnTo>
                      <a:pt x="2581" y="1314"/>
                    </a:lnTo>
                    <a:lnTo>
                      <a:pt x="2571" y="1343"/>
                    </a:lnTo>
                    <a:lnTo>
                      <a:pt x="2543" y="1362"/>
                    </a:lnTo>
                    <a:lnTo>
                      <a:pt x="2514" y="1372"/>
                    </a:lnTo>
                    <a:lnTo>
                      <a:pt x="2476" y="1362"/>
                    </a:lnTo>
                    <a:lnTo>
                      <a:pt x="2447" y="1362"/>
                    </a:lnTo>
                    <a:lnTo>
                      <a:pt x="2400" y="1391"/>
                    </a:lnTo>
                    <a:lnTo>
                      <a:pt x="2381" y="1400"/>
                    </a:lnTo>
                    <a:lnTo>
                      <a:pt x="2304" y="1391"/>
                    </a:lnTo>
                    <a:lnTo>
                      <a:pt x="2124" y="1352"/>
                    </a:lnTo>
                    <a:lnTo>
                      <a:pt x="1971" y="1276"/>
                    </a:lnTo>
                    <a:lnTo>
                      <a:pt x="1904" y="1200"/>
                    </a:lnTo>
                    <a:lnTo>
                      <a:pt x="1866" y="1276"/>
                    </a:lnTo>
                    <a:lnTo>
                      <a:pt x="1838" y="1295"/>
                    </a:lnTo>
                    <a:lnTo>
                      <a:pt x="1809" y="1324"/>
                    </a:lnTo>
                    <a:lnTo>
                      <a:pt x="1733" y="1334"/>
                    </a:lnTo>
                    <a:lnTo>
                      <a:pt x="1666" y="1334"/>
                    </a:lnTo>
                    <a:lnTo>
                      <a:pt x="1609" y="1314"/>
                    </a:lnTo>
                    <a:lnTo>
                      <a:pt x="1600" y="1314"/>
                    </a:lnTo>
                    <a:lnTo>
                      <a:pt x="1552" y="1324"/>
                    </a:lnTo>
                    <a:lnTo>
                      <a:pt x="1542" y="1324"/>
                    </a:lnTo>
                    <a:lnTo>
                      <a:pt x="1533" y="1305"/>
                    </a:lnTo>
                    <a:lnTo>
                      <a:pt x="1523" y="1295"/>
                    </a:lnTo>
                    <a:lnTo>
                      <a:pt x="1504" y="1276"/>
                    </a:lnTo>
                    <a:lnTo>
                      <a:pt x="1495" y="1276"/>
                    </a:lnTo>
                    <a:lnTo>
                      <a:pt x="1409" y="1286"/>
                    </a:lnTo>
                    <a:lnTo>
                      <a:pt x="1390" y="1286"/>
                    </a:lnTo>
                    <a:lnTo>
                      <a:pt x="1352" y="1276"/>
                    </a:lnTo>
                    <a:lnTo>
                      <a:pt x="1333" y="1276"/>
                    </a:lnTo>
                    <a:lnTo>
                      <a:pt x="1295" y="1324"/>
                    </a:lnTo>
                    <a:lnTo>
                      <a:pt x="1276" y="1324"/>
                    </a:lnTo>
                    <a:lnTo>
                      <a:pt x="1247" y="1334"/>
                    </a:lnTo>
                    <a:lnTo>
                      <a:pt x="1219" y="1343"/>
                    </a:lnTo>
                    <a:lnTo>
                      <a:pt x="1209" y="1372"/>
                    </a:lnTo>
                    <a:lnTo>
                      <a:pt x="1209" y="1410"/>
                    </a:lnTo>
                    <a:lnTo>
                      <a:pt x="1219" y="1429"/>
                    </a:lnTo>
                    <a:lnTo>
                      <a:pt x="1352" y="1524"/>
                    </a:lnTo>
                    <a:lnTo>
                      <a:pt x="1352" y="1543"/>
                    </a:lnTo>
                    <a:lnTo>
                      <a:pt x="1352" y="1619"/>
                    </a:lnTo>
                    <a:lnTo>
                      <a:pt x="1352" y="1638"/>
                    </a:lnTo>
                    <a:lnTo>
                      <a:pt x="1342" y="1657"/>
                    </a:lnTo>
                    <a:lnTo>
                      <a:pt x="1333" y="1667"/>
                    </a:lnTo>
                    <a:lnTo>
                      <a:pt x="1295" y="1667"/>
                    </a:lnTo>
                    <a:lnTo>
                      <a:pt x="1276" y="1676"/>
                    </a:lnTo>
                    <a:lnTo>
                      <a:pt x="1247" y="1686"/>
                    </a:lnTo>
                    <a:lnTo>
                      <a:pt x="1228" y="1695"/>
                    </a:lnTo>
                    <a:lnTo>
                      <a:pt x="1209" y="1705"/>
                    </a:lnTo>
                    <a:lnTo>
                      <a:pt x="1190" y="1705"/>
                    </a:lnTo>
                    <a:lnTo>
                      <a:pt x="1181" y="1695"/>
                    </a:lnTo>
                    <a:lnTo>
                      <a:pt x="1152" y="1705"/>
                    </a:lnTo>
                    <a:lnTo>
                      <a:pt x="1143" y="1724"/>
                    </a:lnTo>
                    <a:lnTo>
                      <a:pt x="1085" y="1848"/>
                    </a:lnTo>
                    <a:lnTo>
                      <a:pt x="1038" y="1895"/>
                    </a:lnTo>
                    <a:lnTo>
                      <a:pt x="981" y="2009"/>
                    </a:lnTo>
                    <a:lnTo>
                      <a:pt x="943" y="2067"/>
                    </a:lnTo>
                    <a:lnTo>
                      <a:pt x="895" y="2067"/>
                    </a:lnTo>
                    <a:lnTo>
                      <a:pt x="714" y="1876"/>
                    </a:lnTo>
                    <a:lnTo>
                      <a:pt x="742" y="1829"/>
                    </a:lnTo>
                    <a:lnTo>
                      <a:pt x="752" y="1800"/>
                    </a:lnTo>
                    <a:lnTo>
                      <a:pt x="762" y="1771"/>
                    </a:lnTo>
                    <a:lnTo>
                      <a:pt x="771" y="1724"/>
                    </a:lnTo>
                    <a:lnTo>
                      <a:pt x="800" y="1695"/>
                    </a:lnTo>
                    <a:lnTo>
                      <a:pt x="800" y="1686"/>
                    </a:lnTo>
                    <a:lnTo>
                      <a:pt x="762" y="1657"/>
                    </a:lnTo>
                    <a:lnTo>
                      <a:pt x="714" y="1619"/>
                    </a:lnTo>
                    <a:lnTo>
                      <a:pt x="695" y="1476"/>
                    </a:lnTo>
                    <a:lnTo>
                      <a:pt x="647" y="1448"/>
                    </a:lnTo>
                    <a:lnTo>
                      <a:pt x="638" y="1429"/>
                    </a:lnTo>
                    <a:lnTo>
                      <a:pt x="628" y="1391"/>
                    </a:lnTo>
                    <a:lnTo>
                      <a:pt x="628" y="1362"/>
                    </a:lnTo>
                    <a:lnTo>
                      <a:pt x="628" y="1352"/>
                    </a:lnTo>
                    <a:lnTo>
                      <a:pt x="638" y="1343"/>
                    </a:lnTo>
                    <a:lnTo>
                      <a:pt x="657" y="1334"/>
                    </a:lnTo>
                    <a:lnTo>
                      <a:pt x="666" y="1324"/>
                    </a:lnTo>
                    <a:lnTo>
                      <a:pt x="676" y="1305"/>
                    </a:lnTo>
                    <a:lnTo>
                      <a:pt x="676" y="1286"/>
                    </a:lnTo>
                    <a:lnTo>
                      <a:pt x="676" y="1276"/>
                    </a:lnTo>
                    <a:lnTo>
                      <a:pt x="676" y="1257"/>
                    </a:lnTo>
                    <a:lnTo>
                      <a:pt x="676" y="1238"/>
                    </a:lnTo>
                    <a:lnTo>
                      <a:pt x="704" y="1095"/>
                    </a:lnTo>
                    <a:lnTo>
                      <a:pt x="704" y="1076"/>
                    </a:lnTo>
                    <a:lnTo>
                      <a:pt x="695" y="1057"/>
                    </a:lnTo>
                    <a:lnTo>
                      <a:pt x="657" y="1029"/>
                    </a:lnTo>
                    <a:lnTo>
                      <a:pt x="524" y="971"/>
                    </a:lnTo>
                    <a:lnTo>
                      <a:pt x="476" y="943"/>
                    </a:lnTo>
                    <a:lnTo>
                      <a:pt x="447" y="914"/>
                    </a:lnTo>
                    <a:lnTo>
                      <a:pt x="428" y="857"/>
                    </a:lnTo>
                    <a:lnTo>
                      <a:pt x="457" y="810"/>
                    </a:lnTo>
                    <a:lnTo>
                      <a:pt x="457" y="800"/>
                    </a:lnTo>
                    <a:lnTo>
                      <a:pt x="438" y="762"/>
                    </a:lnTo>
                    <a:lnTo>
                      <a:pt x="409" y="733"/>
                    </a:lnTo>
                    <a:lnTo>
                      <a:pt x="114" y="590"/>
                    </a:lnTo>
                    <a:lnTo>
                      <a:pt x="57" y="572"/>
                    </a:lnTo>
                    <a:lnTo>
                      <a:pt x="19" y="514"/>
                    </a:lnTo>
                    <a:lnTo>
                      <a:pt x="0" y="495"/>
                    </a:lnTo>
                    <a:lnTo>
                      <a:pt x="0" y="476"/>
                    </a:lnTo>
                    <a:lnTo>
                      <a:pt x="9" y="467"/>
                    </a:lnTo>
                    <a:lnTo>
                      <a:pt x="38" y="438"/>
                    </a:lnTo>
                    <a:lnTo>
                      <a:pt x="76" y="429"/>
                    </a:lnTo>
                    <a:lnTo>
                      <a:pt x="104" y="438"/>
                    </a:lnTo>
                    <a:lnTo>
                      <a:pt x="171" y="467"/>
                    </a:lnTo>
                    <a:lnTo>
                      <a:pt x="200" y="495"/>
                    </a:lnTo>
                    <a:lnTo>
                      <a:pt x="219" y="514"/>
                    </a:lnTo>
                    <a:lnTo>
                      <a:pt x="238" y="514"/>
                    </a:lnTo>
                    <a:lnTo>
                      <a:pt x="257" y="514"/>
                    </a:lnTo>
                    <a:lnTo>
                      <a:pt x="285" y="457"/>
                    </a:lnTo>
                    <a:lnTo>
                      <a:pt x="323" y="419"/>
                    </a:lnTo>
                    <a:lnTo>
                      <a:pt x="352" y="343"/>
                    </a:lnTo>
                    <a:lnTo>
                      <a:pt x="371" y="314"/>
                    </a:lnTo>
                    <a:lnTo>
                      <a:pt x="381" y="286"/>
                    </a:lnTo>
                    <a:lnTo>
                      <a:pt x="381" y="257"/>
                    </a:lnTo>
                    <a:lnTo>
                      <a:pt x="323" y="191"/>
                    </a:lnTo>
                    <a:lnTo>
                      <a:pt x="304" y="105"/>
                    </a:lnTo>
                    <a:lnTo>
                      <a:pt x="228" y="133"/>
                    </a:lnTo>
                    <a:lnTo>
                      <a:pt x="285" y="10"/>
                    </a:lnTo>
                    <a:lnTo>
                      <a:pt x="333" y="28"/>
                    </a:lnTo>
                    <a:lnTo>
                      <a:pt x="381" y="0"/>
                    </a:lnTo>
                    <a:lnTo>
                      <a:pt x="524" y="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48" name="Freeform 9">
                <a:extLst>
                  <a:ext uri="{FF2B5EF4-FFF2-40B4-BE49-F238E27FC236}">
                    <a16:creationId xmlns:a16="http://schemas.microsoft.com/office/drawing/2014/main" id="{5A22A4C5-873D-FC45-8BC1-0B4C36205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4288" y="2444750"/>
                <a:ext cx="1131887" cy="1038225"/>
              </a:xfrm>
              <a:custGeom>
                <a:avLst/>
                <a:gdLst>
                  <a:gd name="T0" fmla="*/ 312133 w 3144"/>
                  <a:gd name="T1" fmla="*/ 95692 h 2886"/>
                  <a:gd name="T2" fmla="*/ 257411 w 3144"/>
                  <a:gd name="T3" fmla="*/ 0 h 2886"/>
                  <a:gd name="T4" fmla="*/ 199088 w 3144"/>
                  <a:gd name="T5" fmla="*/ 44608 h 2886"/>
                  <a:gd name="T6" fmla="*/ 178207 w 3144"/>
                  <a:gd name="T7" fmla="*/ 191744 h 2886"/>
                  <a:gd name="T8" fmla="*/ 157687 w 3144"/>
                  <a:gd name="T9" fmla="*/ 143898 h 2886"/>
                  <a:gd name="T10" fmla="*/ 130325 w 3144"/>
                  <a:gd name="T11" fmla="*/ 133466 h 2886"/>
                  <a:gd name="T12" fmla="*/ 154446 w 3144"/>
                  <a:gd name="T13" fmla="*/ 209012 h 2886"/>
                  <a:gd name="T14" fmla="*/ 1080045 w 3144"/>
                  <a:gd name="T15" fmla="*/ 222682 h 2886"/>
                  <a:gd name="T16" fmla="*/ 1052684 w 3144"/>
                  <a:gd name="T17" fmla="*/ 140301 h 2886"/>
                  <a:gd name="T18" fmla="*/ 1001202 w 3144"/>
                  <a:gd name="T19" fmla="*/ 130228 h 2886"/>
                  <a:gd name="T20" fmla="*/ 1008042 w 3144"/>
                  <a:gd name="T21" fmla="*/ 178074 h 2886"/>
                  <a:gd name="T22" fmla="*/ 908678 w 3144"/>
                  <a:gd name="T23" fmla="*/ 236353 h 2886"/>
                  <a:gd name="T24" fmla="*/ 870876 w 3144"/>
                  <a:gd name="T25" fmla="*/ 284199 h 2886"/>
                  <a:gd name="T26" fmla="*/ 734070 w 3144"/>
                  <a:gd name="T27" fmla="*/ 380251 h 2886"/>
                  <a:gd name="T28" fmla="*/ 662067 w 3144"/>
                  <a:gd name="T29" fmla="*/ 359745 h 2886"/>
                  <a:gd name="T30" fmla="*/ 500781 w 3144"/>
                  <a:gd name="T31" fmla="*/ 321972 h 2886"/>
                  <a:gd name="T32" fmla="*/ 483500 w 3144"/>
                  <a:gd name="T33" fmla="*/ 229518 h 2886"/>
                  <a:gd name="T34" fmla="*/ 565944 w 3144"/>
                  <a:gd name="T35" fmla="*/ 171239 h 2886"/>
                  <a:gd name="T36" fmla="*/ 582864 w 3144"/>
                  <a:gd name="T37" fmla="*/ 119795 h 2886"/>
                  <a:gd name="T38" fmla="*/ 603385 w 3144"/>
                  <a:gd name="T39" fmla="*/ 71949 h 2886"/>
                  <a:gd name="T40" fmla="*/ 511221 w 3144"/>
                  <a:gd name="T41" fmla="*/ 37414 h 2886"/>
                  <a:gd name="T42" fmla="*/ 459739 w 3144"/>
                  <a:gd name="T43" fmla="*/ 78784 h 2886"/>
                  <a:gd name="T44" fmla="*/ 387736 w 3144"/>
                  <a:gd name="T45" fmla="*/ 171239 h 2886"/>
                  <a:gd name="T46" fmla="*/ 380536 w 3144"/>
                  <a:gd name="T47" fmla="*/ 212250 h 2886"/>
                  <a:gd name="T48" fmla="*/ 305293 w 3144"/>
                  <a:gd name="T49" fmla="*/ 239590 h 2886"/>
                  <a:gd name="T50" fmla="*/ 240130 w 3144"/>
                  <a:gd name="T51" fmla="*/ 270528 h 2886"/>
                  <a:gd name="T52" fmla="*/ 229690 w 3144"/>
                  <a:gd name="T53" fmla="*/ 318734 h 2886"/>
                  <a:gd name="T54" fmla="*/ 318973 w 3144"/>
                  <a:gd name="T55" fmla="*/ 359745 h 2886"/>
                  <a:gd name="T56" fmla="*/ 370455 w 3144"/>
                  <a:gd name="T57" fmla="*/ 407591 h 2886"/>
                  <a:gd name="T58" fmla="*/ 346334 w 3144"/>
                  <a:gd name="T59" fmla="*/ 445365 h 2886"/>
                  <a:gd name="T60" fmla="*/ 243370 w 3144"/>
                  <a:gd name="T61" fmla="*/ 530984 h 2886"/>
                  <a:gd name="T62" fmla="*/ 123485 w 3144"/>
                  <a:gd name="T63" fmla="*/ 620201 h 2886"/>
                  <a:gd name="T64" fmla="*/ 13681 w 3144"/>
                  <a:gd name="T65" fmla="*/ 736399 h 2886"/>
                  <a:gd name="T66" fmla="*/ 58322 w 3144"/>
                  <a:gd name="T67" fmla="*/ 774172 h 2886"/>
                  <a:gd name="T68" fmla="*/ 72003 w 3144"/>
                  <a:gd name="T69" fmla="*/ 825616 h 2886"/>
                  <a:gd name="T70" fmla="*/ 130325 w 3144"/>
                  <a:gd name="T71" fmla="*/ 805110 h 2886"/>
                  <a:gd name="T72" fmla="*/ 188648 w 3144"/>
                  <a:gd name="T73" fmla="*/ 764099 h 2886"/>
                  <a:gd name="T74" fmla="*/ 233290 w 3144"/>
                  <a:gd name="T75" fmla="*/ 811945 h 2886"/>
                  <a:gd name="T76" fmla="*/ 195488 w 3144"/>
                  <a:gd name="T77" fmla="*/ 846121 h 2886"/>
                  <a:gd name="T78" fmla="*/ 147606 w 3144"/>
                  <a:gd name="T79" fmla="*/ 883894 h 2886"/>
                  <a:gd name="T80" fmla="*/ 99724 w 3144"/>
                  <a:gd name="T81" fmla="*/ 935338 h 2886"/>
                  <a:gd name="T82" fmla="*/ 48242 w 3144"/>
                  <a:gd name="T83" fmla="*/ 942173 h 2886"/>
                  <a:gd name="T84" fmla="*/ 78843 w 3144"/>
                  <a:gd name="T85" fmla="*/ 996854 h 2886"/>
                  <a:gd name="T86" fmla="*/ 150846 w 3144"/>
                  <a:gd name="T87" fmla="*/ 1007287 h 2886"/>
                  <a:gd name="T88" fmla="*/ 212769 w 3144"/>
                  <a:gd name="T89" fmla="*/ 1000452 h 2886"/>
                  <a:gd name="T90" fmla="*/ 253811 w 3144"/>
                  <a:gd name="T91" fmla="*/ 928503 h 2886"/>
                  <a:gd name="T92" fmla="*/ 404657 w 3144"/>
                  <a:gd name="T93" fmla="*/ 849718 h 2886"/>
                  <a:gd name="T94" fmla="*/ 534982 w 3144"/>
                  <a:gd name="T95" fmla="*/ 808348 h 2886"/>
                  <a:gd name="T96" fmla="*/ 534982 w 3144"/>
                  <a:gd name="T97" fmla="*/ 753666 h 2886"/>
                  <a:gd name="T98" fmla="*/ 425178 w 3144"/>
                  <a:gd name="T99" fmla="*/ 599336 h 2886"/>
                  <a:gd name="T100" fmla="*/ 562343 w 3144"/>
                  <a:gd name="T101" fmla="*/ 503643 h 2886"/>
                  <a:gd name="T102" fmla="*/ 734070 w 3144"/>
                  <a:gd name="T103" fmla="*/ 578830 h 2886"/>
                  <a:gd name="T104" fmla="*/ 922358 w 3144"/>
                  <a:gd name="T105" fmla="*/ 397159 h 2886"/>
                  <a:gd name="T106" fmla="*/ 1080045 w 3144"/>
                  <a:gd name="T107" fmla="*/ 407591 h 28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144" h="2886">
                    <a:moveTo>
                      <a:pt x="477" y="295"/>
                    </a:moveTo>
                    <a:lnTo>
                      <a:pt x="486" y="314"/>
                    </a:lnTo>
                    <a:lnTo>
                      <a:pt x="495" y="324"/>
                    </a:lnTo>
                    <a:lnTo>
                      <a:pt x="572" y="333"/>
                    </a:lnTo>
                    <a:lnTo>
                      <a:pt x="867" y="266"/>
                    </a:lnTo>
                    <a:lnTo>
                      <a:pt x="858" y="86"/>
                    </a:lnTo>
                    <a:lnTo>
                      <a:pt x="848" y="66"/>
                    </a:lnTo>
                    <a:lnTo>
                      <a:pt x="838" y="38"/>
                    </a:lnTo>
                    <a:lnTo>
                      <a:pt x="800" y="38"/>
                    </a:lnTo>
                    <a:lnTo>
                      <a:pt x="715" y="0"/>
                    </a:lnTo>
                    <a:lnTo>
                      <a:pt x="638" y="9"/>
                    </a:lnTo>
                    <a:lnTo>
                      <a:pt x="638" y="28"/>
                    </a:lnTo>
                    <a:lnTo>
                      <a:pt x="638" y="47"/>
                    </a:lnTo>
                    <a:lnTo>
                      <a:pt x="629" y="57"/>
                    </a:lnTo>
                    <a:lnTo>
                      <a:pt x="553" y="124"/>
                    </a:lnTo>
                    <a:lnTo>
                      <a:pt x="495" y="114"/>
                    </a:lnTo>
                    <a:lnTo>
                      <a:pt x="457" y="86"/>
                    </a:lnTo>
                    <a:lnTo>
                      <a:pt x="467" y="238"/>
                    </a:lnTo>
                    <a:lnTo>
                      <a:pt x="477" y="295"/>
                    </a:lnTo>
                    <a:close/>
                    <a:moveTo>
                      <a:pt x="495" y="533"/>
                    </a:moveTo>
                    <a:lnTo>
                      <a:pt x="505" y="514"/>
                    </a:lnTo>
                    <a:lnTo>
                      <a:pt x="495" y="495"/>
                    </a:lnTo>
                    <a:lnTo>
                      <a:pt x="457" y="419"/>
                    </a:lnTo>
                    <a:lnTo>
                      <a:pt x="448" y="409"/>
                    </a:lnTo>
                    <a:lnTo>
                      <a:pt x="438" y="400"/>
                    </a:lnTo>
                    <a:lnTo>
                      <a:pt x="400" y="400"/>
                    </a:lnTo>
                    <a:lnTo>
                      <a:pt x="391" y="400"/>
                    </a:lnTo>
                    <a:lnTo>
                      <a:pt x="381" y="390"/>
                    </a:lnTo>
                    <a:lnTo>
                      <a:pt x="372" y="381"/>
                    </a:lnTo>
                    <a:lnTo>
                      <a:pt x="362" y="371"/>
                    </a:lnTo>
                    <a:lnTo>
                      <a:pt x="343" y="333"/>
                    </a:lnTo>
                    <a:lnTo>
                      <a:pt x="277" y="419"/>
                    </a:lnTo>
                    <a:lnTo>
                      <a:pt x="191" y="457"/>
                    </a:lnTo>
                    <a:lnTo>
                      <a:pt x="172" y="590"/>
                    </a:lnTo>
                    <a:lnTo>
                      <a:pt x="429" y="581"/>
                    </a:lnTo>
                    <a:lnTo>
                      <a:pt x="495" y="533"/>
                    </a:lnTo>
                    <a:close/>
                    <a:moveTo>
                      <a:pt x="3143" y="695"/>
                    </a:moveTo>
                    <a:lnTo>
                      <a:pt x="3086" y="676"/>
                    </a:lnTo>
                    <a:lnTo>
                      <a:pt x="3038" y="657"/>
                    </a:lnTo>
                    <a:lnTo>
                      <a:pt x="3000" y="619"/>
                    </a:lnTo>
                    <a:lnTo>
                      <a:pt x="2981" y="581"/>
                    </a:lnTo>
                    <a:lnTo>
                      <a:pt x="2953" y="485"/>
                    </a:lnTo>
                    <a:lnTo>
                      <a:pt x="2924" y="466"/>
                    </a:lnTo>
                    <a:lnTo>
                      <a:pt x="2924" y="409"/>
                    </a:lnTo>
                    <a:lnTo>
                      <a:pt x="2924" y="390"/>
                    </a:lnTo>
                    <a:lnTo>
                      <a:pt x="2924" y="371"/>
                    </a:lnTo>
                    <a:lnTo>
                      <a:pt x="2915" y="352"/>
                    </a:lnTo>
                    <a:lnTo>
                      <a:pt x="2877" y="304"/>
                    </a:lnTo>
                    <a:lnTo>
                      <a:pt x="2800" y="285"/>
                    </a:lnTo>
                    <a:lnTo>
                      <a:pt x="2781" y="362"/>
                    </a:lnTo>
                    <a:lnTo>
                      <a:pt x="2762" y="409"/>
                    </a:lnTo>
                    <a:lnTo>
                      <a:pt x="2762" y="419"/>
                    </a:lnTo>
                    <a:lnTo>
                      <a:pt x="2762" y="447"/>
                    </a:lnTo>
                    <a:lnTo>
                      <a:pt x="2781" y="476"/>
                    </a:lnTo>
                    <a:lnTo>
                      <a:pt x="2800" y="495"/>
                    </a:lnTo>
                    <a:lnTo>
                      <a:pt x="2800" y="533"/>
                    </a:lnTo>
                    <a:lnTo>
                      <a:pt x="2772" y="562"/>
                    </a:lnTo>
                    <a:lnTo>
                      <a:pt x="2686" y="628"/>
                    </a:lnTo>
                    <a:lnTo>
                      <a:pt x="2591" y="657"/>
                    </a:lnTo>
                    <a:lnTo>
                      <a:pt x="2524" y="657"/>
                    </a:lnTo>
                    <a:lnTo>
                      <a:pt x="2496" y="657"/>
                    </a:lnTo>
                    <a:lnTo>
                      <a:pt x="2467" y="666"/>
                    </a:lnTo>
                    <a:lnTo>
                      <a:pt x="2438" y="743"/>
                    </a:lnTo>
                    <a:lnTo>
                      <a:pt x="2429" y="771"/>
                    </a:lnTo>
                    <a:lnTo>
                      <a:pt x="2419" y="790"/>
                    </a:lnTo>
                    <a:lnTo>
                      <a:pt x="2305" y="838"/>
                    </a:lnTo>
                    <a:lnTo>
                      <a:pt x="2267" y="866"/>
                    </a:lnTo>
                    <a:lnTo>
                      <a:pt x="2172" y="895"/>
                    </a:lnTo>
                    <a:lnTo>
                      <a:pt x="2115" y="933"/>
                    </a:lnTo>
                    <a:lnTo>
                      <a:pt x="2039" y="1057"/>
                    </a:lnTo>
                    <a:lnTo>
                      <a:pt x="2029" y="1104"/>
                    </a:lnTo>
                    <a:lnTo>
                      <a:pt x="1924" y="1076"/>
                    </a:lnTo>
                    <a:lnTo>
                      <a:pt x="1905" y="1057"/>
                    </a:lnTo>
                    <a:lnTo>
                      <a:pt x="1867" y="1038"/>
                    </a:lnTo>
                    <a:lnTo>
                      <a:pt x="1839" y="1000"/>
                    </a:lnTo>
                    <a:lnTo>
                      <a:pt x="1791" y="962"/>
                    </a:lnTo>
                    <a:lnTo>
                      <a:pt x="1696" y="914"/>
                    </a:lnTo>
                    <a:lnTo>
                      <a:pt x="1581" y="886"/>
                    </a:lnTo>
                    <a:lnTo>
                      <a:pt x="1420" y="904"/>
                    </a:lnTo>
                    <a:lnTo>
                      <a:pt x="1391" y="895"/>
                    </a:lnTo>
                    <a:lnTo>
                      <a:pt x="1372" y="876"/>
                    </a:lnTo>
                    <a:lnTo>
                      <a:pt x="1353" y="790"/>
                    </a:lnTo>
                    <a:lnTo>
                      <a:pt x="1343" y="743"/>
                    </a:lnTo>
                    <a:lnTo>
                      <a:pt x="1334" y="695"/>
                    </a:lnTo>
                    <a:lnTo>
                      <a:pt x="1343" y="638"/>
                    </a:lnTo>
                    <a:lnTo>
                      <a:pt x="1381" y="628"/>
                    </a:lnTo>
                    <a:lnTo>
                      <a:pt x="1496" y="590"/>
                    </a:lnTo>
                    <a:lnTo>
                      <a:pt x="1515" y="581"/>
                    </a:lnTo>
                    <a:lnTo>
                      <a:pt x="1553" y="533"/>
                    </a:lnTo>
                    <a:lnTo>
                      <a:pt x="1572" y="476"/>
                    </a:lnTo>
                    <a:lnTo>
                      <a:pt x="1572" y="390"/>
                    </a:lnTo>
                    <a:lnTo>
                      <a:pt x="1572" y="371"/>
                    </a:lnTo>
                    <a:lnTo>
                      <a:pt x="1581" y="352"/>
                    </a:lnTo>
                    <a:lnTo>
                      <a:pt x="1600" y="342"/>
                    </a:lnTo>
                    <a:lnTo>
                      <a:pt x="1619" y="333"/>
                    </a:lnTo>
                    <a:lnTo>
                      <a:pt x="1638" y="314"/>
                    </a:lnTo>
                    <a:lnTo>
                      <a:pt x="1648" y="295"/>
                    </a:lnTo>
                    <a:lnTo>
                      <a:pt x="1667" y="257"/>
                    </a:lnTo>
                    <a:lnTo>
                      <a:pt x="1686" y="228"/>
                    </a:lnTo>
                    <a:lnTo>
                      <a:pt x="1676" y="200"/>
                    </a:lnTo>
                    <a:lnTo>
                      <a:pt x="1658" y="181"/>
                    </a:lnTo>
                    <a:lnTo>
                      <a:pt x="1467" y="57"/>
                    </a:lnTo>
                    <a:lnTo>
                      <a:pt x="1429" y="57"/>
                    </a:lnTo>
                    <a:lnTo>
                      <a:pt x="1429" y="86"/>
                    </a:lnTo>
                    <a:lnTo>
                      <a:pt x="1420" y="104"/>
                    </a:lnTo>
                    <a:lnTo>
                      <a:pt x="1400" y="114"/>
                    </a:lnTo>
                    <a:lnTo>
                      <a:pt x="1277" y="104"/>
                    </a:lnTo>
                    <a:lnTo>
                      <a:pt x="1238" y="114"/>
                    </a:lnTo>
                    <a:lnTo>
                      <a:pt x="1210" y="190"/>
                    </a:lnTo>
                    <a:lnTo>
                      <a:pt x="1277" y="219"/>
                    </a:lnTo>
                    <a:lnTo>
                      <a:pt x="1286" y="247"/>
                    </a:lnTo>
                    <a:lnTo>
                      <a:pt x="1286" y="257"/>
                    </a:lnTo>
                    <a:lnTo>
                      <a:pt x="1238" y="409"/>
                    </a:lnTo>
                    <a:lnTo>
                      <a:pt x="1181" y="466"/>
                    </a:lnTo>
                    <a:lnTo>
                      <a:pt x="1077" y="476"/>
                    </a:lnTo>
                    <a:lnTo>
                      <a:pt x="1048" y="485"/>
                    </a:lnTo>
                    <a:lnTo>
                      <a:pt x="1048" y="523"/>
                    </a:lnTo>
                    <a:lnTo>
                      <a:pt x="1048" y="552"/>
                    </a:lnTo>
                    <a:lnTo>
                      <a:pt x="1067" y="581"/>
                    </a:lnTo>
                    <a:lnTo>
                      <a:pt x="1057" y="590"/>
                    </a:lnTo>
                    <a:lnTo>
                      <a:pt x="1029" y="600"/>
                    </a:lnTo>
                    <a:lnTo>
                      <a:pt x="905" y="609"/>
                    </a:lnTo>
                    <a:lnTo>
                      <a:pt x="886" y="619"/>
                    </a:lnTo>
                    <a:lnTo>
                      <a:pt x="867" y="628"/>
                    </a:lnTo>
                    <a:lnTo>
                      <a:pt x="848" y="666"/>
                    </a:lnTo>
                    <a:lnTo>
                      <a:pt x="838" y="695"/>
                    </a:lnTo>
                    <a:lnTo>
                      <a:pt x="819" y="723"/>
                    </a:lnTo>
                    <a:lnTo>
                      <a:pt x="781" y="752"/>
                    </a:lnTo>
                    <a:lnTo>
                      <a:pt x="734" y="761"/>
                    </a:lnTo>
                    <a:lnTo>
                      <a:pt x="667" y="752"/>
                    </a:lnTo>
                    <a:lnTo>
                      <a:pt x="581" y="704"/>
                    </a:lnTo>
                    <a:lnTo>
                      <a:pt x="553" y="695"/>
                    </a:lnTo>
                    <a:lnTo>
                      <a:pt x="486" y="714"/>
                    </a:lnTo>
                    <a:lnTo>
                      <a:pt x="419" y="828"/>
                    </a:lnTo>
                    <a:lnTo>
                      <a:pt x="638" y="886"/>
                    </a:lnTo>
                    <a:lnTo>
                      <a:pt x="734" y="895"/>
                    </a:lnTo>
                    <a:lnTo>
                      <a:pt x="762" y="886"/>
                    </a:lnTo>
                    <a:lnTo>
                      <a:pt x="800" y="904"/>
                    </a:lnTo>
                    <a:lnTo>
                      <a:pt x="838" y="933"/>
                    </a:lnTo>
                    <a:lnTo>
                      <a:pt x="886" y="1000"/>
                    </a:lnTo>
                    <a:lnTo>
                      <a:pt x="962" y="1066"/>
                    </a:lnTo>
                    <a:lnTo>
                      <a:pt x="991" y="1076"/>
                    </a:lnTo>
                    <a:lnTo>
                      <a:pt x="1000" y="1085"/>
                    </a:lnTo>
                    <a:lnTo>
                      <a:pt x="1019" y="1104"/>
                    </a:lnTo>
                    <a:lnTo>
                      <a:pt x="1029" y="1133"/>
                    </a:lnTo>
                    <a:lnTo>
                      <a:pt x="1029" y="1162"/>
                    </a:lnTo>
                    <a:lnTo>
                      <a:pt x="1019" y="1200"/>
                    </a:lnTo>
                    <a:lnTo>
                      <a:pt x="1019" y="1219"/>
                    </a:lnTo>
                    <a:lnTo>
                      <a:pt x="981" y="1219"/>
                    </a:lnTo>
                    <a:lnTo>
                      <a:pt x="962" y="1238"/>
                    </a:lnTo>
                    <a:lnTo>
                      <a:pt x="934" y="1343"/>
                    </a:lnTo>
                    <a:lnTo>
                      <a:pt x="905" y="1381"/>
                    </a:lnTo>
                    <a:lnTo>
                      <a:pt x="858" y="1409"/>
                    </a:lnTo>
                    <a:lnTo>
                      <a:pt x="715" y="1457"/>
                    </a:lnTo>
                    <a:lnTo>
                      <a:pt x="676" y="1476"/>
                    </a:lnTo>
                    <a:lnTo>
                      <a:pt x="638" y="1505"/>
                    </a:lnTo>
                    <a:lnTo>
                      <a:pt x="581" y="1562"/>
                    </a:lnTo>
                    <a:lnTo>
                      <a:pt x="543" y="1600"/>
                    </a:lnTo>
                    <a:lnTo>
                      <a:pt x="438" y="1647"/>
                    </a:lnTo>
                    <a:lnTo>
                      <a:pt x="343" y="1724"/>
                    </a:lnTo>
                    <a:lnTo>
                      <a:pt x="353" y="1771"/>
                    </a:lnTo>
                    <a:lnTo>
                      <a:pt x="10" y="1933"/>
                    </a:lnTo>
                    <a:lnTo>
                      <a:pt x="0" y="1962"/>
                    </a:lnTo>
                    <a:lnTo>
                      <a:pt x="19" y="2019"/>
                    </a:lnTo>
                    <a:lnTo>
                      <a:pt x="38" y="2047"/>
                    </a:lnTo>
                    <a:lnTo>
                      <a:pt x="48" y="2085"/>
                    </a:lnTo>
                    <a:lnTo>
                      <a:pt x="67" y="2105"/>
                    </a:lnTo>
                    <a:lnTo>
                      <a:pt x="86" y="2114"/>
                    </a:lnTo>
                    <a:lnTo>
                      <a:pt x="134" y="2133"/>
                    </a:lnTo>
                    <a:lnTo>
                      <a:pt x="162" y="2152"/>
                    </a:lnTo>
                    <a:lnTo>
                      <a:pt x="172" y="2171"/>
                    </a:lnTo>
                    <a:lnTo>
                      <a:pt x="200" y="2247"/>
                    </a:lnTo>
                    <a:lnTo>
                      <a:pt x="210" y="2266"/>
                    </a:lnTo>
                    <a:lnTo>
                      <a:pt x="200" y="2285"/>
                    </a:lnTo>
                    <a:lnTo>
                      <a:pt x="200" y="2295"/>
                    </a:lnTo>
                    <a:lnTo>
                      <a:pt x="210" y="2305"/>
                    </a:lnTo>
                    <a:lnTo>
                      <a:pt x="239" y="2314"/>
                    </a:lnTo>
                    <a:lnTo>
                      <a:pt x="286" y="2305"/>
                    </a:lnTo>
                    <a:lnTo>
                      <a:pt x="324" y="2285"/>
                    </a:lnTo>
                    <a:lnTo>
                      <a:pt x="362" y="2238"/>
                    </a:lnTo>
                    <a:lnTo>
                      <a:pt x="400" y="2200"/>
                    </a:lnTo>
                    <a:lnTo>
                      <a:pt x="429" y="2171"/>
                    </a:lnTo>
                    <a:lnTo>
                      <a:pt x="467" y="2162"/>
                    </a:lnTo>
                    <a:lnTo>
                      <a:pt x="495" y="2133"/>
                    </a:lnTo>
                    <a:lnTo>
                      <a:pt x="524" y="2124"/>
                    </a:lnTo>
                    <a:lnTo>
                      <a:pt x="591" y="2105"/>
                    </a:lnTo>
                    <a:lnTo>
                      <a:pt x="610" y="2190"/>
                    </a:lnTo>
                    <a:lnTo>
                      <a:pt x="610" y="2228"/>
                    </a:lnTo>
                    <a:lnTo>
                      <a:pt x="629" y="2238"/>
                    </a:lnTo>
                    <a:lnTo>
                      <a:pt x="648" y="2257"/>
                    </a:lnTo>
                    <a:lnTo>
                      <a:pt x="667" y="2285"/>
                    </a:lnTo>
                    <a:lnTo>
                      <a:pt x="648" y="2323"/>
                    </a:lnTo>
                    <a:lnTo>
                      <a:pt x="600" y="2352"/>
                    </a:lnTo>
                    <a:lnTo>
                      <a:pt x="562" y="2362"/>
                    </a:lnTo>
                    <a:lnTo>
                      <a:pt x="543" y="2352"/>
                    </a:lnTo>
                    <a:lnTo>
                      <a:pt x="515" y="2343"/>
                    </a:lnTo>
                    <a:lnTo>
                      <a:pt x="505" y="2343"/>
                    </a:lnTo>
                    <a:lnTo>
                      <a:pt x="448" y="2381"/>
                    </a:lnTo>
                    <a:lnTo>
                      <a:pt x="419" y="2428"/>
                    </a:lnTo>
                    <a:lnTo>
                      <a:pt x="410" y="2457"/>
                    </a:lnTo>
                    <a:lnTo>
                      <a:pt x="419" y="2524"/>
                    </a:lnTo>
                    <a:lnTo>
                      <a:pt x="419" y="2552"/>
                    </a:lnTo>
                    <a:lnTo>
                      <a:pt x="381" y="2581"/>
                    </a:lnTo>
                    <a:lnTo>
                      <a:pt x="305" y="2600"/>
                    </a:lnTo>
                    <a:lnTo>
                      <a:pt x="277" y="2600"/>
                    </a:lnTo>
                    <a:lnTo>
                      <a:pt x="229" y="2590"/>
                    </a:lnTo>
                    <a:lnTo>
                      <a:pt x="200" y="2590"/>
                    </a:lnTo>
                    <a:lnTo>
                      <a:pt x="153" y="2581"/>
                    </a:lnTo>
                    <a:lnTo>
                      <a:pt x="134" y="2590"/>
                    </a:lnTo>
                    <a:lnTo>
                      <a:pt x="134" y="2619"/>
                    </a:lnTo>
                    <a:lnTo>
                      <a:pt x="134" y="2638"/>
                    </a:lnTo>
                    <a:lnTo>
                      <a:pt x="143" y="2666"/>
                    </a:lnTo>
                    <a:lnTo>
                      <a:pt x="162" y="2685"/>
                    </a:lnTo>
                    <a:lnTo>
                      <a:pt x="191" y="2742"/>
                    </a:lnTo>
                    <a:lnTo>
                      <a:pt x="219" y="2771"/>
                    </a:lnTo>
                    <a:lnTo>
                      <a:pt x="239" y="2781"/>
                    </a:lnTo>
                    <a:lnTo>
                      <a:pt x="362" y="2742"/>
                    </a:lnTo>
                    <a:lnTo>
                      <a:pt x="400" y="2733"/>
                    </a:lnTo>
                    <a:lnTo>
                      <a:pt x="419" y="2733"/>
                    </a:lnTo>
                    <a:lnTo>
                      <a:pt x="419" y="2800"/>
                    </a:lnTo>
                    <a:lnTo>
                      <a:pt x="457" y="2885"/>
                    </a:lnTo>
                    <a:lnTo>
                      <a:pt x="543" y="2857"/>
                    </a:lnTo>
                    <a:lnTo>
                      <a:pt x="572" y="2838"/>
                    </a:lnTo>
                    <a:lnTo>
                      <a:pt x="591" y="2819"/>
                    </a:lnTo>
                    <a:lnTo>
                      <a:pt x="591" y="2781"/>
                    </a:lnTo>
                    <a:lnTo>
                      <a:pt x="581" y="2742"/>
                    </a:lnTo>
                    <a:lnTo>
                      <a:pt x="562" y="2685"/>
                    </a:lnTo>
                    <a:lnTo>
                      <a:pt x="562" y="2657"/>
                    </a:lnTo>
                    <a:lnTo>
                      <a:pt x="581" y="2638"/>
                    </a:lnTo>
                    <a:lnTo>
                      <a:pt x="705" y="2581"/>
                    </a:lnTo>
                    <a:lnTo>
                      <a:pt x="772" y="2524"/>
                    </a:lnTo>
                    <a:lnTo>
                      <a:pt x="886" y="2343"/>
                    </a:lnTo>
                    <a:lnTo>
                      <a:pt x="953" y="2285"/>
                    </a:lnTo>
                    <a:lnTo>
                      <a:pt x="1000" y="2276"/>
                    </a:lnTo>
                    <a:lnTo>
                      <a:pt x="1124" y="2362"/>
                    </a:lnTo>
                    <a:lnTo>
                      <a:pt x="1343" y="2362"/>
                    </a:lnTo>
                    <a:lnTo>
                      <a:pt x="1372" y="2362"/>
                    </a:lnTo>
                    <a:lnTo>
                      <a:pt x="1420" y="2314"/>
                    </a:lnTo>
                    <a:lnTo>
                      <a:pt x="1448" y="2266"/>
                    </a:lnTo>
                    <a:lnTo>
                      <a:pt x="1486" y="2247"/>
                    </a:lnTo>
                    <a:lnTo>
                      <a:pt x="1505" y="2228"/>
                    </a:lnTo>
                    <a:lnTo>
                      <a:pt x="1515" y="2209"/>
                    </a:lnTo>
                    <a:lnTo>
                      <a:pt x="1524" y="2190"/>
                    </a:lnTo>
                    <a:lnTo>
                      <a:pt x="1515" y="2152"/>
                    </a:lnTo>
                    <a:lnTo>
                      <a:pt x="1486" y="2095"/>
                    </a:lnTo>
                    <a:lnTo>
                      <a:pt x="1429" y="1971"/>
                    </a:lnTo>
                    <a:lnTo>
                      <a:pt x="1353" y="1866"/>
                    </a:lnTo>
                    <a:lnTo>
                      <a:pt x="1267" y="1828"/>
                    </a:lnTo>
                    <a:lnTo>
                      <a:pt x="1181" y="1724"/>
                    </a:lnTo>
                    <a:lnTo>
                      <a:pt x="1181" y="1666"/>
                    </a:lnTo>
                    <a:lnTo>
                      <a:pt x="1162" y="1619"/>
                    </a:lnTo>
                    <a:lnTo>
                      <a:pt x="1153" y="1600"/>
                    </a:lnTo>
                    <a:lnTo>
                      <a:pt x="1096" y="1514"/>
                    </a:lnTo>
                    <a:lnTo>
                      <a:pt x="1400" y="1476"/>
                    </a:lnTo>
                    <a:lnTo>
                      <a:pt x="1562" y="1400"/>
                    </a:lnTo>
                    <a:lnTo>
                      <a:pt x="1724" y="1590"/>
                    </a:lnTo>
                    <a:lnTo>
                      <a:pt x="1772" y="1628"/>
                    </a:lnTo>
                    <a:lnTo>
                      <a:pt x="1905" y="1628"/>
                    </a:lnTo>
                    <a:lnTo>
                      <a:pt x="1991" y="1600"/>
                    </a:lnTo>
                    <a:lnTo>
                      <a:pt x="2039" y="1609"/>
                    </a:lnTo>
                    <a:lnTo>
                      <a:pt x="2200" y="1571"/>
                    </a:lnTo>
                    <a:lnTo>
                      <a:pt x="2229" y="1533"/>
                    </a:lnTo>
                    <a:lnTo>
                      <a:pt x="2343" y="1305"/>
                    </a:lnTo>
                    <a:lnTo>
                      <a:pt x="2353" y="1295"/>
                    </a:lnTo>
                    <a:lnTo>
                      <a:pt x="2562" y="1104"/>
                    </a:lnTo>
                    <a:lnTo>
                      <a:pt x="2591" y="1114"/>
                    </a:lnTo>
                    <a:lnTo>
                      <a:pt x="2639" y="1124"/>
                    </a:lnTo>
                    <a:lnTo>
                      <a:pt x="2924" y="1171"/>
                    </a:lnTo>
                    <a:lnTo>
                      <a:pt x="2962" y="1152"/>
                    </a:lnTo>
                    <a:lnTo>
                      <a:pt x="3000" y="1133"/>
                    </a:lnTo>
                    <a:lnTo>
                      <a:pt x="3058" y="981"/>
                    </a:lnTo>
                    <a:lnTo>
                      <a:pt x="3115" y="904"/>
                    </a:lnTo>
                    <a:lnTo>
                      <a:pt x="3143" y="828"/>
                    </a:lnTo>
                    <a:lnTo>
                      <a:pt x="3143" y="695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49" name="Freeform 10">
                <a:extLst>
                  <a:ext uri="{FF2B5EF4-FFF2-40B4-BE49-F238E27FC236}">
                    <a16:creationId xmlns:a16="http://schemas.microsoft.com/office/drawing/2014/main" id="{C09F3ADD-9171-1E48-97A1-927726A16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8313" y="3130550"/>
                <a:ext cx="995362" cy="806450"/>
              </a:xfrm>
              <a:custGeom>
                <a:avLst/>
                <a:gdLst>
                  <a:gd name="T0" fmla="*/ 947089 w 2763"/>
                  <a:gd name="T1" fmla="*/ 17281 h 2240"/>
                  <a:gd name="T2" fmla="*/ 940244 w 2763"/>
                  <a:gd name="T3" fmla="*/ 61924 h 2240"/>
                  <a:gd name="T4" fmla="*/ 964021 w 2763"/>
                  <a:gd name="T5" fmla="*/ 230054 h 2240"/>
                  <a:gd name="T6" fmla="*/ 957176 w 2763"/>
                  <a:gd name="T7" fmla="*/ 281177 h 2240"/>
                  <a:gd name="T8" fmla="*/ 950331 w 2763"/>
                  <a:gd name="T9" fmla="*/ 343101 h 2240"/>
                  <a:gd name="T10" fmla="*/ 905661 w 2763"/>
                  <a:gd name="T11" fmla="*/ 411506 h 2240"/>
                  <a:gd name="T12" fmla="*/ 837214 w 2763"/>
                  <a:gd name="T13" fmla="*/ 473429 h 2240"/>
                  <a:gd name="T14" fmla="*/ 909263 w 2763"/>
                  <a:gd name="T15" fmla="*/ 565955 h 2240"/>
                  <a:gd name="T16" fmla="*/ 912505 w 2763"/>
                  <a:gd name="T17" fmla="*/ 593317 h 2240"/>
                  <a:gd name="T18" fmla="*/ 953934 w 2763"/>
                  <a:gd name="T19" fmla="*/ 631119 h 2240"/>
                  <a:gd name="T20" fmla="*/ 940244 w 2763"/>
                  <a:gd name="T21" fmla="*/ 709964 h 2240"/>
                  <a:gd name="T22" fmla="*/ 823524 w 2763"/>
                  <a:gd name="T23" fmla="*/ 771888 h 2240"/>
                  <a:gd name="T24" fmla="*/ 761562 w 2763"/>
                  <a:gd name="T25" fmla="*/ 806090 h 2240"/>
                  <a:gd name="T26" fmla="*/ 751475 w 2763"/>
                  <a:gd name="T27" fmla="*/ 757847 h 2240"/>
                  <a:gd name="T28" fmla="*/ 727338 w 2763"/>
                  <a:gd name="T29" fmla="*/ 740926 h 2240"/>
                  <a:gd name="T30" fmla="*/ 724096 w 2763"/>
                  <a:gd name="T31" fmla="*/ 709964 h 2240"/>
                  <a:gd name="T32" fmla="*/ 658891 w 2763"/>
                  <a:gd name="T33" fmla="*/ 696283 h 2240"/>
                  <a:gd name="T34" fmla="*/ 624308 w 2763"/>
                  <a:gd name="T35" fmla="*/ 682602 h 2240"/>
                  <a:gd name="T36" fmla="*/ 579637 w 2763"/>
                  <a:gd name="T37" fmla="*/ 699523 h 2240"/>
                  <a:gd name="T38" fmla="*/ 535327 w 2763"/>
                  <a:gd name="T39" fmla="*/ 726885 h 2240"/>
                  <a:gd name="T40" fmla="*/ 507588 w 2763"/>
                  <a:gd name="T41" fmla="*/ 675762 h 2240"/>
                  <a:gd name="T42" fmla="*/ 456433 w 2763"/>
                  <a:gd name="T43" fmla="*/ 668921 h 2240"/>
                  <a:gd name="T44" fmla="*/ 394470 w 2763"/>
                  <a:gd name="T45" fmla="*/ 651640 h 2240"/>
                  <a:gd name="T46" fmla="*/ 363849 w 2763"/>
                  <a:gd name="T47" fmla="*/ 613838 h 2240"/>
                  <a:gd name="T48" fmla="*/ 346557 w 2763"/>
                  <a:gd name="T49" fmla="*/ 565955 h 2240"/>
                  <a:gd name="T50" fmla="*/ 171477 w 2763"/>
                  <a:gd name="T51" fmla="*/ 583236 h 2240"/>
                  <a:gd name="T52" fmla="*/ 192012 w 2763"/>
                  <a:gd name="T53" fmla="*/ 511232 h 2240"/>
                  <a:gd name="T54" fmla="*/ 188769 w 2763"/>
                  <a:gd name="T55" fmla="*/ 473429 h 2240"/>
                  <a:gd name="T56" fmla="*/ 30981 w 2763"/>
                  <a:gd name="T57" fmla="*/ 408265 h 2240"/>
                  <a:gd name="T58" fmla="*/ 0 w 2763"/>
                  <a:gd name="T59" fmla="*/ 374063 h 2240"/>
                  <a:gd name="T60" fmla="*/ 24137 w 2763"/>
                  <a:gd name="T61" fmla="*/ 339501 h 2240"/>
                  <a:gd name="T62" fmla="*/ 30981 w 2763"/>
                  <a:gd name="T63" fmla="*/ 308899 h 2240"/>
                  <a:gd name="T64" fmla="*/ 96186 w 2763"/>
                  <a:gd name="T65" fmla="*/ 260656 h 2240"/>
                  <a:gd name="T66" fmla="*/ 140496 w 2763"/>
                  <a:gd name="T67" fmla="*/ 243735 h 2240"/>
                  <a:gd name="T68" fmla="*/ 270906 w 2763"/>
                  <a:gd name="T69" fmla="*/ 305299 h 2240"/>
                  <a:gd name="T70" fmla="*/ 301887 w 2763"/>
                  <a:gd name="T71" fmla="*/ 325820 h 2240"/>
                  <a:gd name="T72" fmla="*/ 373936 w 2763"/>
                  <a:gd name="T73" fmla="*/ 308899 h 2240"/>
                  <a:gd name="T74" fmla="*/ 435899 w 2763"/>
                  <a:gd name="T75" fmla="*/ 281177 h 2240"/>
                  <a:gd name="T76" fmla="*/ 524880 w 2763"/>
                  <a:gd name="T77" fmla="*/ 154450 h 2240"/>
                  <a:gd name="T78" fmla="*/ 483811 w 2763"/>
                  <a:gd name="T79" fmla="*/ 106567 h 2240"/>
                  <a:gd name="T80" fmla="*/ 483811 w 2763"/>
                  <a:gd name="T81" fmla="*/ 89286 h 2240"/>
                  <a:gd name="T82" fmla="*/ 511190 w 2763"/>
                  <a:gd name="T83" fmla="*/ 55083 h 2240"/>
                  <a:gd name="T84" fmla="*/ 737786 w 2763"/>
                  <a:gd name="T85" fmla="*/ 17281 h 22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763" h="2240">
                    <a:moveTo>
                      <a:pt x="2048" y="48"/>
                    </a:moveTo>
                    <a:lnTo>
                      <a:pt x="2486" y="0"/>
                    </a:lnTo>
                    <a:lnTo>
                      <a:pt x="2629" y="48"/>
                    </a:lnTo>
                    <a:lnTo>
                      <a:pt x="2619" y="105"/>
                    </a:lnTo>
                    <a:lnTo>
                      <a:pt x="2610" y="153"/>
                    </a:lnTo>
                    <a:lnTo>
                      <a:pt x="2610" y="172"/>
                    </a:lnTo>
                    <a:lnTo>
                      <a:pt x="2638" y="229"/>
                    </a:lnTo>
                    <a:lnTo>
                      <a:pt x="2762" y="353"/>
                    </a:lnTo>
                    <a:lnTo>
                      <a:pt x="2676" y="639"/>
                    </a:lnTo>
                    <a:lnTo>
                      <a:pt x="2676" y="677"/>
                    </a:lnTo>
                    <a:lnTo>
                      <a:pt x="2667" y="753"/>
                    </a:lnTo>
                    <a:lnTo>
                      <a:pt x="2657" y="781"/>
                    </a:lnTo>
                    <a:lnTo>
                      <a:pt x="2629" y="810"/>
                    </a:lnTo>
                    <a:lnTo>
                      <a:pt x="2638" y="905"/>
                    </a:lnTo>
                    <a:lnTo>
                      <a:pt x="2638" y="953"/>
                    </a:lnTo>
                    <a:lnTo>
                      <a:pt x="2590" y="1048"/>
                    </a:lnTo>
                    <a:lnTo>
                      <a:pt x="2552" y="1105"/>
                    </a:lnTo>
                    <a:lnTo>
                      <a:pt x="2514" y="1143"/>
                    </a:lnTo>
                    <a:lnTo>
                      <a:pt x="2400" y="1201"/>
                    </a:lnTo>
                    <a:lnTo>
                      <a:pt x="2352" y="1239"/>
                    </a:lnTo>
                    <a:lnTo>
                      <a:pt x="2324" y="1315"/>
                    </a:lnTo>
                    <a:lnTo>
                      <a:pt x="2391" y="1372"/>
                    </a:lnTo>
                    <a:lnTo>
                      <a:pt x="2524" y="1562"/>
                    </a:lnTo>
                    <a:lnTo>
                      <a:pt x="2524" y="1572"/>
                    </a:lnTo>
                    <a:lnTo>
                      <a:pt x="2505" y="1591"/>
                    </a:lnTo>
                    <a:lnTo>
                      <a:pt x="2514" y="1620"/>
                    </a:lnTo>
                    <a:lnTo>
                      <a:pt x="2533" y="1648"/>
                    </a:lnTo>
                    <a:lnTo>
                      <a:pt x="2552" y="1677"/>
                    </a:lnTo>
                    <a:lnTo>
                      <a:pt x="2629" y="1724"/>
                    </a:lnTo>
                    <a:lnTo>
                      <a:pt x="2648" y="1753"/>
                    </a:lnTo>
                    <a:lnTo>
                      <a:pt x="2648" y="1801"/>
                    </a:lnTo>
                    <a:lnTo>
                      <a:pt x="2638" y="1886"/>
                    </a:lnTo>
                    <a:lnTo>
                      <a:pt x="2610" y="1972"/>
                    </a:lnTo>
                    <a:lnTo>
                      <a:pt x="2514" y="2019"/>
                    </a:lnTo>
                    <a:lnTo>
                      <a:pt x="2305" y="2144"/>
                    </a:lnTo>
                    <a:lnTo>
                      <a:pt x="2286" y="2144"/>
                    </a:lnTo>
                    <a:lnTo>
                      <a:pt x="2171" y="2201"/>
                    </a:lnTo>
                    <a:lnTo>
                      <a:pt x="2143" y="2229"/>
                    </a:lnTo>
                    <a:lnTo>
                      <a:pt x="2114" y="2239"/>
                    </a:lnTo>
                    <a:lnTo>
                      <a:pt x="2105" y="2220"/>
                    </a:lnTo>
                    <a:lnTo>
                      <a:pt x="2086" y="2182"/>
                    </a:lnTo>
                    <a:lnTo>
                      <a:pt x="2086" y="2105"/>
                    </a:lnTo>
                    <a:lnTo>
                      <a:pt x="2076" y="2086"/>
                    </a:lnTo>
                    <a:lnTo>
                      <a:pt x="2048" y="2086"/>
                    </a:lnTo>
                    <a:lnTo>
                      <a:pt x="2019" y="2058"/>
                    </a:lnTo>
                    <a:lnTo>
                      <a:pt x="2010" y="2029"/>
                    </a:lnTo>
                    <a:lnTo>
                      <a:pt x="2000" y="2001"/>
                    </a:lnTo>
                    <a:lnTo>
                      <a:pt x="2010" y="1972"/>
                    </a:lnTo>
                    <a:lnTo>
                      <a:pt x="1990" y="1943"/>
                    </a:lnTo>
                    <a:lnTo>
                      <a:pt x="1962" y="1934"/>
                    </a:lnTo>
                    <a:lnTo>
                      <a:pt x="1829" y="1934"/>
                    </a:lnTo>
                    <a:lnTo>
                      <a:pt x="1790" y="1924"/>
                    </a:lnTo>
                    <a:lnTo>
                      <a:pt x="1762" y="1905"/>
                    </a:lnTo>
                    <a:lnTo>
                      <a:pt x="1733" y="1896"/>
                    </a:lnTo>
                    <a:lnTo>
                      <a:pt x="1705" y="1896"/>
                    </a:lnTo>
                    <a:lnTo>
                      <a:pt x="1648" y="1924"/>
                    </a:lnTo>
                    <a:lnTo>
                      <a:pt x="1609" y="1943"/>
                    </a:lnTo>
                    <a:lnTo>
                      <a:pt x="1571" y="1962"/>
                    </a:lnTo>
                    <a:lnTo>
                      <a:pt x="1524" y="2001"/>
                    </a:lnTo>
                    <a:lnTo>
                      <a:pt x="1486" y="2019"/>
                    </a:lnTo>
                    <a:lnTo>
                      <a:pt x="1457" y="2010"/>
                    </a:lnTo>
                    <a:lnTo>
                      <a:pt x="1429" y="1953"/>
                    </a:lnTo>
                    <a:lnTo>
                      <a:pt x="1409" y="1877"/>
                    </a:lnTo>
                    <a:lnTo>
                      <a:pt x="1391" y="1858"/>
                    </a:lnTo>
                    <a:lnTo>
                      <a:pt x="1371" y="1848"/>
                    </a:lnTo>
                    <a:lnTo>
                      <a:pt x="1267" y="1858"/>
                    </a:lnTo>
                    <a:lnTo>
                      <a:pt x="1228" y="1858"/>
                    </a:lnTo>
                    <a:lnTo>
                      <a:pt x="1133" y="1820"/>
                    </a:lnTo>
                    <a:lnTo>
                      <a:pt x="1095" y="1810"/>
                    </a:lnTo>
                    <a:lnTo>
                      <a:pt x="1067" y="1801"/>
                    </a:lnTo>
                    <a:lnTo>
                      <a:pt x="1029" y="1772"/>
                    </a:lnTo>
                    <a:lnTo>
                      <a:pt x="1010" y="1705"/>
                    </a:lnTo>
                    <a:lnTo>
                      <a:pt x="1000" y="1610"/>
                    </a:lnTo>
                    <a:lnTo>
                      <a:pt x="990" y="1591"/>
                    </a:lnTo>
                    <a:lnTo>
                      <a:pt x="962" y="1572"/>
                    </a:lnTo>
                    <a:lnTo>
                      <a:pt x="952" y="1572"/>
                    </a:lnTo>
                    <a:lnTo>
                      <a:pt x="809" y="1572"/>
                    </a:lnTo>
                    <a:lnTo>
                      <a:pt x="476" y="1620"/>
                    </a:lnTo>
                    <a:lnTo>
                      <a:pt x="371" y="1543"/>
                    </a:lnTo>
                    <a:lnTo>
                      <a:pt x="524" y="1458"/>
                    </a:lnTo>
                    <a:lnTo>
                      <a:pt x="533" y="1420"/>
                    </a:lnTo>
                    <a:lnTo>
                      <a:pt x="552" y="1372"/>
                    </a:lnTo>
                    <a:lnTo>
                      <a:pt x="533" y="1343"/>
                    </a:lnTo>
                    <a:lnTo>
                      <a:pt x="524" y="1315"/>
                    </a:lnTo>
                    <a:lnTo>
                      <a:pt x="343" y="1153"/>
                    </a:lnTo>
                    <a:lnTo>
                      <a:pt x="162" y="1105"/>
                    </a:lnTo>
                    <a:lnTo>
                      <a:pt x="86" y="1134"/>
                    </a:lnTo>
                    <a:lnTo>
                      <a:pt x="38" y="1105"/>
                    </a:lnTo>
                    <a:lnTo>
                      <a:pt x="9" y="1077"/>
                    </a:lnTo>
                    <a:lnTo>
                      <a:pt x="0" y="1039"/>
                    </a:lnTo>
                    <a:lnTo>
                      <a:pt x="9" y="1010"/>
                    </a:lnTo>
                    <a:lnTo>
                      <a:pt x="47" y="972"/>
                    </a:lnTo>
                    <a:lnTo>
                      <a:pt x="67" y="943"/>
                    </a:lnTo>
                    <a:lnTo>
                      <a:pt x="76" y="924"/>
                    </a:lnTo>
                    <a:lnTo>
                      <a:pt x="76" y="886"/>
                    </a:lnTo>
                    <a:lnTo>
                      <a:pt x="86" y="858"/>
                    </a:lnTo>
                    <a:lnTo>
                      <a:pt x="95" y="838"/>
                    </a:lnTo>
                    <a:lnTo>
                      <a:pt x="124" y="810"/>
                    </a:lnTo>
                    <a:lnTo>
                      <a:pt x="267" y="724"/>
                    </a:lnTo>
                    <a:lnTo>
                      <a:pt x="314" y="696"/>
                    </a:lnTo>
                    <a:lnTo>
                      <a:pt x="352" y="667"/>
                    </a:lnTo>
                    <a:lnTo>
                      <a:pt x="390" y="677"/>
                    </a:lnTo>
                    <a:lnTo>
                      <a:pt x="438" y="686"/>
                    </a:lnTo>
                    <a:lnTo>
                      <a:pt x="514" y="867"/>
                    </a:lnTo>
                    <a:lnTo>
                      <a:pt x="752" y="848"/>
                    </a:lnTo>
                    <a:lnTo>
                      <a:pt x="781" y="848"/>
                    </a:lnTo>
                    <a:lnTo>
                      <a:pt x="800" y="867"/>
                    </a:lnTo>
                    <a:lnTo>
                      <a:pt x="838" y="905"/>
                    </a:lnTo>
                    <a:lnTo>
                      <a:pt x="876" y="905"/>
                    </a:lnTo>
                    <a:lnTo>
                      <a:pt x="933" y="896"/>
                    </a:lnTo>
                    <a:lnTo>
                      <a:pt x="1038" y="858"/>
                    </a:lnTo>
                    <a:lnTo>
                      <a:pt x="1105" y="838"/>
                    </a:lnTo>
                    <a:lnTo>
                      <a:pt x="1162" y="820"/>
                    </a:lnTo>
                    <a:lnTo>
                      <a:pt x="1210" y="781"/>
                    </a:lnTo>
                    <a:lnTo>
                      <a:pt x="1343" y="620"/>
                    </a:lnTo>
                    <a:lnTo>
                      <a:pt x="1381" y="524"/>
                    </a:lnTo>
                    <a:lnTo>
                      <a:pt x="1457" y="429"/>
                    </a:lnTo>
                    <a:lnTo>
                      <a:pt x="1371" y="372"/>
                    </a:lnTo>
                    <a:lnTo>
                      <a:pt x="1371" y="334"/>
                    </a:lnTo>
                    <a:lnTo>
                      <a:pt x="1343" y="296"/>
                    </a:lnTo>
                    <a:lnTo>
                      <a:pt x="1333" y="286"/>
                    </a:lnTo>
                    <a:lnTo>
                      <a:pt x="1333" y="267"/>
                    </a:lnTo>
                    <a:lnTo>
                      <a:pt x="1343" y="248"/>
                    </a:lnTo>
                    <a:lnTo>
                      <a:pt x="1343" y="229"/>
                    </a:lnTo>
                    <a:lnTo>
                      <a:pt x="1371" y="201"/>
                    </a:lnTo>
                    <a:lnTo>
                      <a:pt x="1419" y="153"/>
                    </a:lnTo>
                    <a:lnTo>
                      <a:pt x="1600" y="38"/>
                    </a:lnTo>
                    <a:lnTo>
                      <a:pt x="1800" y="0"/>
                    </a:lnTo>
                    <a:lnTo>
                      <a:pt x="2048" y="4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50" name="Freeform 11">
                <a:extLst>
                  <a:ext uri="{FF2B5EF4-FFF2-40B4-BE49-F238E27FC236}">
                    <a16:creationId xmlns:a16="http://schemas.microsoft.com/office/drawing/2014/main" id="{45267F70-263B-A747-A009-03D6422E7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9425" y="1704975"/>
                <a:ext cx="771525" cy="593725"/>
              </a:xfrm>
              <a:custGeom>
                <a:avLst/>
                <a:gdLst>
                  <a:gd name="T0" fmla="*/ 280816 w 2143"/>
                  <a:gd name="T1" fmla="*/ 521355 h 1649"/>
                  <a:gd name="T2" fmla="*/ 229693 w 2143"/>
                  <a:gd name="T3" fmla="*/ 538637 h 1649"/>
                  <a:gd name="T4" fmla="*/ 236534 w 2143"/>
                  <a:gd name="T5" fmla="*/ 559160 h 1649"/>
                  <a:gd name="T6" fmla="*/ 253455 w 2143"/>
                  <a:gd name="T7" fmla="*/ 576082 h 1649"/>
                  <a:gd name="T8" fmla="*/ 260295 w 2143"/>
                  <a:gd name="T9" fmla="*/ 590124 h 1649"/>
                  <a:gd name="T10" fmla="*/ 273976 w 2143"/>
                  <a:gd name="T11" fmla="*/ 593365 h 1649"/>
                  <a:gd name="T12" fmla="*/ 308538 w 2143"/>
                  <a:gd name="T13" fmla="*/ 514514 h 1649"/>
                  <a:gd name="T14" fmla="*/ 301698 w 2143"/>
                  <a:gd name="T15" fmla="*/ 514514 h 1649"/>
                  <a:gd name="T16" fmla="*/ 771165 w 2143"/>
                  <a:gd name="T17" fmla="*/ 271119 h 1649"/>
                  <a:gd name="T18" fmla="*/ 675399 w 2143"/>
                  <a:gd name="T19" fmla="*/ 199109 h 1649"/>
                  <a:gd name="T20" fmla="*/ 613476 w 2143"/>
                  <a:gd name="T21" fmla="*/ 246995 h 1649"/>
                  <a:gd name="T22" fmla="*/ 541472 w 2143"/>
                  <a:gd name="T23" fmla="*/ 260677 h 1649"/>
                  <a:gd name="T24" fmla="*/ 531391 w 2143"/>
                  <a:gd name="T25" fmla="*/ 226472 h 1649"/>
                  <a:gd name="T26" fmla="*/ 514110 w 2143"/>
                  <a:gd name="T27" fmla="*/ 192268 h 1649"/>
                  <a:gd name="T28" fmla="*/ 541472 w 2143"/>
                  <a:gd name="T29" fmla="*/ 140780 h 1649"/>
                  <a:gd name="T30" fmla="*/ 534631 w 2143"/>
                  <a:gd name="T31" fmla="*/ 106575 h 1649"/>
                  <a:gd name="T32" fmla="*/ 500429 w 2143"/>
                  <a:gd name="T33" fmla="*/ 106575 h 1649"/>
                  <a:gd name="T34" fmla="*/ 469467 w 2143"/>
                  <a:gd name="T35" fmla="*/ 82452 h 1649"/>
                  <a:gd name="T36" fmla="*/ 442106 w 2143"/>
                  <a:gd name="T37" fmla="*/ 30964 h 1649"/>
                  <a:gd name="T38" fmla="*/ 404304 w 2143"/>
                  <a:gd name="T39" fmla="*/ 41406 h 1649"/>
                  <a:gd name="T40" fmla="*/ 373702 w 2143"/>
                  <a:gd name="T41" fmla="*/ 106575 h 1649"/>
                  <a:gd name="T42" fmla="*/ 353181 w 2143"/>
                  <a:gd name="T43" fmla="*/ 65169 h 1649"/>
                  <a:gd name="T44" fmla="*/ 349580 w 2143"/>
                  <a:gd name="T45" fmla="*/ 13682 h 1649"/>
                  <a:gd name="T46" fmla="*/ 277576 w 2143"/>
                  <a:gd name="T47" fmla="*/ 0 h 1649"/>
                  <a:gd name="T48" fmla="*/ 263895 w 2143"/>
                  <a:gd name="T49" fmla="*/ 51487 h 1649"/>
                  <a:gd name="T50" fmla="*/ 150849 w 2143"/>
                  <a:gd name="T51" fmla="*/ 82452 h 1649"/>
                  <a:gd name="T52" fmla="*/ 119887 w 2143"/>
                  <a:gd name="T53" fmla="*/ 89293 h 1649"/>
                  <a:gd name="T54" fmla="*/ 88925 w 2143"/>
                  <a:gd name="T55" fmla="*/ 140780 h 1649"/>
                  <a:gd name="T56" fmla="*/ 57963 w 2143"/>
                  <a:gd name="T57" fmla="*/ 209550 h 1649"/>
                  <a:gd name="T58" fmla="*/ 0 w 2143"/>
                  <a:gd name="T59" fmla="*/ 250596 h 1649"/>
                  <a:gd name="T60" fmla="*/ 6480 w 2143"/>
                  <a:gd name="T61" fmla="*/ 284801 h 1649"/>
                  <a:gd name="T62" fmla="*/ 0 w 2143"/>
                  <a:gd name="T63" fmla="*/ 332688 h 1649"/>
                  <a:gd name="T64" fmla="*/ 34202 w 2143"/>
                  <a:gd name="T65" fmla="*/ 343129 h 1649"/>
                  <a:gd name="T66" fmla="*/ 109446 w 2143"/>
                  <a:gd name="T67" fmla="*/ 397857 h 1649"/>
                  <a:gd name="T68" fmla="*/ 164530 w 2143"/>
                  <a:gd name="T69" fmla="*/ 384175 h 1649"/>
                  <a:gd name="T70" fmla="*/ 212412 w 2143"/>
                  <a:gd name="T71" fmla="*/ 353211 h 1649"/>
                  <a:gd name="T72" fmla="*/ 315378 w 2143"/>
                  <a:gd name="T73" fmla="*/ 343129 h 1649"/>
                  <a:gd name="T74" fmla="*/ 335900 w 2143"/>
                  <a:gd name="T75" fmla="*/ 349970 h 1649"/>
                  <a:gd name="T76" fmla="*/ 387383 w 2143"/>
                  <a:gd name="T77" fmla="*/ 295242 h 1649"/>
                  <a:gd name="T78" fmla="*/ 411144 w 2143"/>
                  <a:gd name="T79" fmla="*/ 257437 h 1649"/>
                  <a:gd name="T80" fmla="*/ 479908 w 2143"/>
                  <a:gd name="T81" fmla="*/ 298483 h 1649"/>
                  <a:gd name="T82" fmla="*/ 486748 w 2143"/>
                  <a:gd name="T83" fmla="*/ 349970 h 1649"/>
                  <a:gd name="T84" fmla="*/ 510870 w 2143"/>
                  <a:gd name="T85" fmla="*/ 374094 h 1649"/>
                  <a:gd name="T86" fmla="*/ 592955 w 2143"/>
                  <a:gd name="T87" fmla="*/ 380935 h 1649"/>
                  <a:gd name="T88" fmla="*/ 610236 w 2143"/>
                  <a:gd name="T89" fmla="*/ 370493 h 1649"/>
                  <a:gd name="T90" fmla="*/ 623916 w 2143"/>
                  <a:gd name="T91" fmla="*/ 360412 h 1649"/>
                  <a:gd name="T92" fmla="*/ 633997 w 2143"/>
                  <a:gd name="T93" fmla="*/ 360412 h 1649"/>
                  <a:gd name="T94" fmla="*/ 648038 w 2143"/>
                  <a:gd name="T95" fmla="*/ 353211 h 1649"/>
                  <a:gd name="T96" fmla="*/ 658118 w 2143"/>
                  <a:gd name="T97" fmla="*/ 339529 h 1649"/>
                  <a:gd name="T98" fmla="*/ 695921 w 2143"/>
                  <a:gd name="T99" fmla="*/ 301723 h 1649"/>
                  <a:gd name="T100" fmla="*/ 764685 w 2143"/>
                  <a:gd name="T101" fmla="*/ 319006 h 1649"/>
                  <a:gd name="T102" fmla="*/ 740563 w 2143"/>
                  <a:gd name="T103" fmla="*/ 277960 h 164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143" h="1649">
                    <a:moveTo>
                      <a:pt x="838" y="1429"/>
                    </a:moveTo>
                    <a:lnTo>
                      <a:pt x="780" y="1448"/>
                    </a:lnTo>
                    <a:lnTo>
                      <a:pt x="742" y="1400"/>
                    </a:lnTo>
                    <a:lnTo>
                      <a:pt x="638" y="1496"/>
                    </a:lnTo>
                    <a:lnTo>
                      <a:pt x="638" y="1543"/>
                    </a:lnTo>
                    <a:lnTo>
                      <a:pt x="657" y="1553"/>
                    </a:lnTo>
                    <a:lnTo>
                      <a:pt x="685" y="1582"/>
                    </a:lnTo>
                    <a:lnTo>
                      <a:pt x="704" y="1600"/>
                    </a:lnTo>
                    <a:lnTo>
                      <a:pt x="714" y="1620"/>
                    </a:lnTo>
                    <a:lnTo>
                      <a:pt x="723" y="1639"/>
                    </a:lnTo>
                    <a:lnTo>
                      <a:pt x="742" y="1648"/>
                    </a:lnTo>
                    <a:lnTo>
                      <a:pt x="761" y="1648"/>
                    </a:lnTo>
                    <a:lnTo>
                      <a:pt x="790" y="1591"/>
                    </a:lnTo>
                    <a:lnTo>
                      <a:pt x="857" y="1429"/>
                    </a:lnTo>
                    <a:lnTo>
                      <a:pt x="847" y="1410"/>
                    </a:lnTo>
                    <a:lnTo>
                      <a:pt x="838" y="1429"/>
                    </a:lnTo>
                    <a:close/>
                    <a:moveTo>
                      <a:pt x="2057" y="772"/>
                    </a:moveTo>
                    <a:lnTo>
                      <a:pt x="2142" y="753"/>
                    </a:lnTo>
                    <a:lnTo>
                      <a:pt x="2019" y="639"/>
                    </a:lnTo>
                    <a:lnTo>
                      <a:pt x="1876" y="553"/>
                    </a:lnTo>
                    <a:lnTo>
                      <a:pt x="1752" y="543"/>
                    </a:lnTo>
                    <a:lnTo>
                      <a:pt x="1704" y="686"/>
                    </a:lnTo>
                    <a:lnTo>
                      <a:pt x="1743" y="724"/>
                    </a:lnTo>
                    <a:lnTo>
                      <a:pt x="1504" y="724"/>
                    </a:lnTo>
                    <a:lnTo>
                      <a:pt x="1495" y="686"/>
                    </a:lnTo>
                    <a:lnTo>
                      <a:pt x="1476" y="629"/>
                    </a:lnTo>
                    <a:lnTo>
                      <a:pt x="1447" y="582"/>
                    </a:lnTo>
                    <a:lnTo>
                      <a:pt x="1428" y="534"/>
                    </a:lnTo>
                    <a:lnTo>
                      <a:pt x="1438" y="486"/>
                    </a:lnTo>
                    <a:lnTo>
                      <a:pt x="1504" y="391"/>
                    </a:lnTo>
                    <a:lnTo>
                      <a:pt x="1514" y="362"/>
                    </a:lnTo>
                    <a:lnTo>
                      <a:pt x="1485" y="296"/>
                    </a:lnTo>
                    <a:lnTo>
                      <a:pt x="1438" y="286"/>
                    </a:lnTo>
                    <a:lnTo>
                      <a:pt x="1390" y="296"/>
                    </a:lnTo>
                    <a:lnTo>
                      <a:pt x="1342" y="286"/>
                    </a:lnTo>
                    <a:lnTo>
                      <a:pt x="1304" y="229"/>
                    </a:lnTo>
                    <a:lnTo>
                      <a:pt x="1266" y="153"/>
                    </a:lnTo>
                    <a:lnTo>
                      <a:pt x="1228" y="86"/>
                    </a:lnTo>
                    <a:lnTo>
                      <a:pt x="1161" y="67"/>
                    </a:lnTo>
                    <a:lnTo>
                      <a:pt x="1123" y="115"/>
                    </a:lnTo>
                    <a:lnTo>
                      <a:pt x="1095" y="258"/>
                    </a:lnTo>
                    <a:lnTo>
                      <a:pt x="1038" y="296"/>
                    </a:lnTo>
                    <a:lnTo>
                      <a:pt x="1000" y="267"/>
                    </a:lnTo>
                    <a:lnTo>
                      <a:pt x="981" y="181"/>
                    </a:lnTo>
                    <a:lnTo>
                      <a:pt x="971" y="96"/>
                    </a:lnTo>
                    <a:lnTo>
                      <a:pt x="971" y="38"/>
                    </a:lnTo>
                    <a:lnTo>
                      <a:pt x="885" y="0"/>
                    </a:lnTo>
                    <a:lnTo>
                      <a:pt x="771" y="0"/>
                    </a:lnTo>
                    <a:lnTo>
                      <a:pt x="695" y="38"/>
                    </a:lnTo>
                    <a:lnTo>
                      <a:pt x="733" y="143"/>
                    </a:lnTo>
                    <a:lnTo>
                      <a:pt x="666" y="181"/>
                    </a:lnTo>
                    <a:lnTo>
                      <a:pt x="419" y="229"/>
                    </a:lnTo>
                    <a:lnTo>
                      <a:pt x="371" y="229"/>
                    </a:lnTo>
                    <a:lnTo>
                      <a:pt x="333" y="248"/>
                    </a:lnTo>
                    <a:lnTo>
                      <a:pt x="266" y="343"/>
                    </a:lnTo>
                    <a:lnTo>
                      <a:pt x="247" y="391"/>
                    </a:lnTo>
                    <a:lnTo>
                      <a:pt x="209" y="534"/>
                    </a:lnTo>
                    <a:lnTo>
                      <a:pt x="161" y="582"/>
                    </a:lnTo>
                    <a:lnTo>
                      <a:pt x="47" y="639"/>
                    </a:lnTo>
                    <a:lnTo>
                      <a:pt x="0" y="696"/>
                    </a:lnTo>
                    <a:lnTo>
                      <a:pt x="0" y="743"/>
                    </a:lnTo>
                    <a:lnTo>
                      <a:pt x="18" y="791"/>
                    </a:lnTo>
                    <a:lnTo>
                      <a:pt x="28" y="858"/>
                    </a:lnTo>
                    <a:lnTo>
                      <a:pt x="0" y="924"/>
                    </a:lnTo>
                    <a:lnTo>
                      <a:pt x="66" y="953"/>
                    </a:lnTo>
                    <a:lnTo>
                      <a:pt x="95" y="953"/>
                    </a:lnTo>
                    <a:lnTo>
                      <a:pt x="209" y="1048"/>
                    </a:lnTo>
                    <a:lnTo>
                      <a:pt x="304" y="1105"/>
                    </a:lnTo>
                    <a:lnTo>
                      <a:pt x="390" y="1096"/>
                    </a:lnTo>
                    <a:lnTo>
                      <a:pt x="457" y="1067"/>
                    </a:lnTo>
                    <a:lnTo>
                      <a:pt x="523" y="1020"/>
                    </a:lnTo>
                    <a:lnTo>
                      <a:pt x="590" y="981"/>
                    </a:lnTo>
                    <a:lnTo>
                      <a:pt x="818" y="943"/>
                    </a:lnTo>
                    <a:lnTo>
                      <a:pt x="876" y="953"/>
                    </a:lnTo>
                    <a:lnTo>
                      <a:pt x="933" y="981"/>
                    </a:lnTo>
                    <a:lnTo>
                      <a:pt x="933" y="972"/>
                    </a:lnTo>
                    <a:lnTo>
                      <a:pt x="1000" y="886"/>
                    </a:lnTo>
                    <a:lnTo>
                      <a:pt x="1076" y="820"/>
                    </a:lnTo>
                    <a:lnTo>
                      <a:pt x="1104" y="753"/>
                    </a:lnTo>
                    <a:lnTo>
                      <a:pt x="1142" y="715"/>
                    </a:lnTo>
                    <a:lnTo>
                      <a:pt x="1342" y="724"/>
                    </a:lnTo>
                    <a:lnTo>
                      <a:pt x="1333" y="829"/>
                    </a:lnTo>
                    <a:lnTo>
                      <a:pt x="1333" y="934"/>
                    </a:lnTo>
                    <a:lnTo>
                      <a:pt x="1352" y="972"/>
                    </a:lnTo>
                    <a:lnTo>
                      <a:pt x="1380" y="1020"/>
                    </a:lnTo>
                    <a:lnTo>
                      <a:pt x="1419" y="1039"/>
                    </a:lnTo>
                    <a:lnTo>
                      <a:pt x="1457" y="1048"/>
                    </a:lnTo>
                    <a:lnTo>
                      <a:pt x="1647" y="1058"/>
                    </a:lnTo>
                    <a:lnTo>
                      <a:pt x="1676" y="1048"/>
                    </a:lnTo>
                    <a:lnTo>
                      <a:pt x="1695" y="1029"/>
                    </a:lnTo>
                    <a:lnTo>
                      <a:pt x="1714" y="1010"/>
                    </a:lnTo>
                    <a:lnTo>
                      <a:pt x="1733" y="1001"/>
                    </a:lnTo>
                    <a:lnTo>
                      <a:pt x="1743" y="1001"/>
                    </a:lnTo>
                    <a:lnTo>
                      <a:pt x="1761" y="1001"/>
                    </a:lnTo>
                    <a:lnTo>
                      <a:pt x="1781" y="991"/>
                    </a:lnTo>
                    <a:lnTo>
                      <a:pt x="1800" y="981"/>
                    </a:lnTo>
                    <a:lnTo>
                      <a:pt x="1819" y="953"/>
                    </a:lnTo>
                    <a:lnTo>
                      <a:pt x="1828" y="943"/>
                    </a:lnTo>
                    <a:lnTo>
                      <a:pt x="1885" y="820"/>
                    </a:lnTo>
                    <a:lnTo>
                      <a:pt x="1933" y="838"/>
                    </a:lnTo>
                    <a:lnTo>
                      <a:pt x="1981" y="810"/>
                    </a:lnTo>
                    <a:lnTo>
                      <a:pt x="2124" y="886"/>
                    </a:lnTo>
                    <a:lnTo>
                      <a:pt x="2057" y="820"/>
                    </a:lnTo>
                    <a:lnTo>
                      <a:pt x="2057" y="772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51" name="Freeform 12">
                <a:extLst>
                  <a:ext uri="{FF2B5EF4-FFF2-40B4-BE49-F238E27FC236}">
                    <a16:creationId xmlns:a16="http://schemas.microsoft.com/office/drawing/2014/main" id="{C230EF19-333B-6E40-82B7-B15871F87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77600" y="2359025"/>
                <a:ext cx="1454150" cy="1598613"/>
              </a:xfrm>
              <a:custGeom>
                <a:avLst/>
                <a:gdLst>
                  <a:gd name="T0" fmla="*/ 833103 w 4039"/>
                  <a:gd name="T1" fmla="*/ 325557 h 4439"/>
                  <a:gd name="T2" fmla="*/ 733736 w 4039"/>
                  <a:gd name="T3" fmla="*/ 353287 h 4439"/>
                  <a:gd name="T4" fmla="*/ 703133 w 4039"/>
                  <a:gd name="T5" fmla="*/ 476451 h 4439"/>
                  <a:gd name="T6" fmla="*/ 726895 w 4039"/>
                  <a:gd name="T7" fmla="*/ 500579 h 4439"/>
                  <a:gd name="T8" fmla="*/ 716814 w 4039"/>
                  <a:gd name="T9" fmla="*/ 599975 h 4439"/>
                  <a:gd name="T10" fmla="*/ 816182 w 4039"/>
                  <a:gd name="T11" fmla="*/ 658316 h 4439"/>
                  <a:gd name="T12" fmla="*/ 922390 w 4039"/>
                  <a:gd name="T13" fmla="*/ 692888 h 4439"/>
                  <a:gd name="T14" fmla="*/ 994395 w 4039"/>
                  <a:gd name="T15" fmla="*/ 723499 h 4439"/>
                  <a:gd name="T16" fmla="*/ 1155687 w 4039"/>
                  <a:gd name="T17" fmla="*/ 586290 h 4439"/>
                  <a:gd name="T18" fmla="*/ 1248214 w 4039"/>
                  <a:gd name="T19" fmla="*/ 325557 h 4439"/>
                  <a:gd name="T20" fmla="*/ 1343982 w 4039"/>
                  <a:gd name="T21" fmla="*/ 246688 h 4439"/>
                  <a:gd name="T22" fmla="*/ 1271976 w 4039"/>
                  <a:gd name="T23" fmla="*/ 174663 h 4439"/>
                  <a:gd name="T24" fmla="*/ 1241374 w 4039"/>
                  <a:gd name="T25" fmla="*/ 164579 h 4439"/>
                  <a:gd name="T26" fmla="*/ 1080082 w 4039"/>
                  <a:gd name="T27" fmla="*/ 246688 h 4439"/>
                  <a:gd name="T28" fmla="*/ 1032198 w 4039"/>
                  <a:gd name="T29" fmla="*/ 308631 h 4439"/>
                  <a:gd name="T30" fmla="*/ 1111044 w 4039"/>
                  <a:gd name="T31" fmla="*/ 78868 h 4439"/>
                  <a:gd name="T32" fmla="*/ 1145247 w 4039"/>
                  <a:gd name="T33" fmla="*/ 92553 h 4439"/>
                  <a:gd name="T34" fmla="*/ 1405906 w 4039"/>
                  <a:gd name="T35" fmla="*/ 160978 h 4439"/>
                  <a:gd name="T36" fmla="*/ 1361263 w 4039"/>
                  <a:gd name="T37" fmla="*/ 449081 h 4439"/>
                  <a:gd name="T38" fmla="*/ 1210412 w 4039"/>
                  <a:gd name="T39" fmla="*/ 713416 h 4439"/>
                  <a:gd name="T40" fmla="*/ 1224093 w 4039"/>
                  <a:gd name="T41" fmla="*/ 994677 h 4439"/>
                  <a:gd name="T42" fmla="*/ 1165768 w 4039"/>
                  <a:gd name="T43" fmla="*/ 1152413 h 4439"/>
                  <a:gd name="T44" fmla="*/ 1255055 w 4039"/>
                  <a:gd name="T45" fmla="*/ 1351204 h 4439"/>
                  <a:gd name="T46" fmla="*/ 1214012 w 4039"/>
                  <a:gd name="T47" fmla="*/ 1399101 h 4439"/>
                  <a:gd name="T48" fmla="*/ 1165768 w 4039"/>
                  <a:gd name="T49" fmla="*/ 1492015 h 4439"/>
                  <a:gd name="T50" fmla="*/ 1117885 w 4039"/>
                  <a:gd name="T51" fmla="*/ 1574124 h 4439"/>
                  <a:gd name="T52" fmla="*/ 1042279 w 4039"/>
                  <a:gd name="T53" fmla="*/ 1564041 h 4439"/>
                  <a:gd name="T54" fmla="*/ 771538 w 4039"/>
                  <a:gd name="T55" fmla="*/ 1502098 h 4439"/>
                  <a:gd name="T56" fmla="*/ 754257 w 4039"/>
                  <a:gd name="T57" fmla="*/ 1412786 h 4439"/>
                  <a:gd name="T58" fmla="*/ 757857 w 4039"/>
                  <a:gd name="T59" fmla="*/ 1289622 h 4439"/>
                  <a:gd name="T60" fmla="*/ 682252 w 4039"/>
                  <a:gd name="T61" fmla="*/ 1220838 h 4439"/>
                  <a:gd name="T62" fmla="*/ 593325 w 4039"/>
                  <a:gd name="T63" fmla="*/ 1207153 h 4439"/>
                  <a:gd name="T64" fmla="*/ 497198 w 4039"/>
                  <a:gd name="T65" fmla="*/ 977390 h 4439"/>
                  <a:gd name="T66" fmla="*/ 301703 w 4039"/>
                  <a:gd name="T67" fmla="*/ 853866 h 4439"/>
                  <a:gd name="T68" fmla="*/ 246979 w 4039"/>
                  <a:gd name="T69" fmla="*/ 771396 h 4439"/>
                  <a:gd name="T70" fmla="*/ 119889 w 4039"/>
                  <a:gd name="T71" fmla="*/ 699371 h 4439"/>
                  <a:gd name="T72" fmla="*/ 263900 w 4039"/>
                  <a:gd name="T73" fmla="*/ 606818 h 4439"/>
                  <a:gd name="T74" fmla="*/ 322224 w 4039"/>
                  <a:gd name="T75" fmla="*/ 534792 h 4439"/>
                  <a:gd name="T76" fmla="*/ 277941 w 4039"/>
                  <a:gd name="T77" fmla="*/ 380656 h 4439"/>
                  <a:gd name="T78" fmla="*/ 353187 w 4039"/>
                  <a:gd name="T79" fmla="*/ 250290 h 4439"/>
                  <a:gd name="T80" fmla="*/ 387389 w 4039"/>
                  <a:gd name="T81" fmla="*/ 243447 h 4439"/>
                  <a:gd name="T82" fmla="*/ 425192 w 4039"/>
                  <a:gd name="T83" fmla="*/ 226161 h 4439"/>
                  <a:gd name="T84" fmla="*/ 373708 w 4039"/>
                  <a:gd name="T85" fmla="*/ 144052 h 4439"/>
                  <a:gd name="T86" fmla="*/ 404671 w 4039"/>
                  <a:gd name="T87" fmla="*/ 113081 h 4439"/>
                  <a:gd name="T88" fmla="*/ 476676 w 4039"/>
                  <a:gd name="T89" fmla="*/ 95794 h 4439"/>
                  <a:gd name="T90" fmla="*/ 497198 w 4039"/>
                  <a:gd name="T91" fmla="*/ 113081 h 4439"/>
                  <a:gd name="T92" fmla="*/ 589725 w 4039"/>
                  <a:gd name="T93" fmla="*/ 113081 h 4439"/>
                  <a:gd name="T94" fmla="*/ 703133 w 4039"/>
                  <a:gd name="T95" fmla="*/ 123164 h 4439"/>
                  <a:gd name="T96" fmla="*/ 829863 w 4039"/>
                  <a:gd name="T97" fmla="*/ 126765 h 4439"/>
                  <a:gd name="T98" fmla="*/ 874506 w 4039"/>
                  <a:gd name="T99" fmla="*/ 102637 h 4439"/>
                  <a:gd name="T100" fmla="*/ 850384 w 4039"/>
                  <a:gd name="T101" fmla="*/ 47897 h 4439"/>
                  <a:gd name="T102" fmla="*/ 816182 w 4039"/>
                  <a:gd name="T103" fmla="*/ 34212 h 4439"/>
                  <a:gd name="T104" fmla="*/ 836703 w 4039"/>
                  <a:gd name="T105" fmla="*/ 27370 h 4439"/>
                  <a:gd name="T106" fmla="*/ 881347 w 4039"/>
                  <a:gd name="T107" fmla="*/ 13685 h 4439"/>
                  <a:gd name="T108" fmla="*/ 942911 w 4039"/>
                  <a:gd name="T109" fmla="*/ 23769 h 4439"/>
                  <a:gd name="T110" fmla="*/ 980714 w 4039"/>
                  <a:gd name="T111" fmla="*/ 116682 h 44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039" h="4439">
                    <a:moveTo>
                      <a:pt x="2867" y="857"/>
                    </a:moveTo>
                    <a:lnTo>
                      <a:pt x="2762" y="857"/>
                    </a:lnTo>
                    <a:lnTo>
                      <a:pt x="2600" y="885"/>
                    </a:lnTo>
                    <a:lnTo>
                      <a:pt x="2391" y="923"/>
                    </a:lnTo>
                    <a:lnTo>
                      <a:pt x="2314" y="904"/>
                    </a:lnTo>
                    <a:lnTo>
                      <a:pt x="2286" y="904"/>
                    </a:lnTo>
                    <a:lnTo>
                      <a:pt x="2114" y="923"/>
                    </a:lnTo>
                    <a:lnTo>
                      <a:pt x="2076" y="914"/>
                    </a:lnTo>
                    <a:lnTo>
                      <a:pt x="2057" y="942"/>
                    </a:lnTo>
                    <a:lnTo>
                      <a:pt x="2038" y="981"/>
                    </a:lnTo>
                    <a:lnTo>
                      <a:pt x="1991" y="1076"/>
                    </a:lnTo>
                    <a:lnTo>
                      <a:pt x="1962" y="1142"/>
                    </a:lnTo>
                    <a:lnTo>
                      <a:pt x="1895" y="1200"/>
                    </a:lnTo>
                    <a:lnTo>
                      <a:pt x="1895" y="1209"/>
                    </a:lnTo>
                    <a:lnTo>
                      <a:pt x="1953" y="1323"/>
                    </a:lnTo>
                    <a:lnTo>
                      <a:pt x="2000" y="1314"/>
                    </a:lnTo>
                    <a:lnTo>
                      <a:pt x="2019" y="1314"/>
                    </a:lnTo>
                    <a:lnTo>
                      <a:pt x="2038" y="1323"/>
                    </a:lnTo>
                    <a:lnTo>
                      <a:pt x="2038" y="1352"/>
                    </a:lnTo>
                    <a:lnTo>
                      <a:pt x="2019" y="1390"/>
                    </a:lnTo>
                    <a:lnTo>
                      <a:pt x="2000" y="1409"/>
                    </a:lnTo>
                    <a:lnTo>
                      <a:pt x="1971" y="1447"/>
                    </a:lnTo>
                    <a:lnTo>
                      <a:pt x="1962" y="1466"/>
                    </a:lnTo>
                    <a:lnTo>
                      <a:pt x="1962" y="1514"/>
                    </a:lnTo>
                    <a:lnTo>
                      <a:pt x="1991" y="1666"/>
                    </a:lnTo>
                    <a:lnTo>
                      <a:pt x="1943" y="1733"/>
                    </a:lnTo>
                    <a:lnTo>
                      <a:pt x="1971" y="1771"/>
                    </a:lnTo>
                    <a:lnTo>
                      <a:pt x="1991" y="1781"/>
                    </a:lnTo>
                    <a:lnTo>
                      <a:pt x="2038" y="1800"/>
                    </a:lnTo>
                    <a:lnTo>
                      <a:pt x="2267" y="1828"/>
                    </a:lnTo>
                    <a:lnTo>
                      <a:pt x="2410" y="1904"/>
                    </a:lnTo>
                    <a:lnTo>
                      <a:pt x="2457" y="1942"/>
                    </a:lnTo>
                    <a:lnTo>
                      <a:pt x="2467" y="1942"/>
                    </a:lnTo>
                    <a:lnTo>
                      <a:pt x="2486" y="1942"/>
                    </a:lnTo>
                    <a:lnTo>
                      <a:pt x="2562" y="1924"/>
                    </a:lnTo>
                    <a:lnTo>
                      <a:pt x="2629" y="1962"/>
                    </a:lnTo>
                    <a:lnTo>
                      <a:pt x="2667" y="1981"/>
                    </a:lnTo>
                    <a:lnTo>
                      <a:pt x="2695" y="2000"/>
                    </a:lnTo>
                    <a:lnTo>
                      <a:pt x="2733" y="2009"/>
                    </a:lnTo>
                    <a:lnTo>
                      <a:pt x="2762" y="2009"/>
                    </a:lnTo>
                    <a:lnTo>
                      <a:pt x="2895" y="1962"/>
                    </a:lnTo>
                    <a:lnTo>
                      <a:pt x="2991" y="1914"/>
                    </a:lnTo>
                    <a:lnTo>
                      <a:pt x="3057" y="1866"/>
                    </a:lnTo>
                    <a:lnTo>
                      <a:pt x="3114" y="1800"/>
                    </a:lnTo>
                    <a:lnTo>
                      <a:pt x="3210" y="1628"/>
                    </a:lnTo>
                    <a:lnTo>
                      <a:pt x="3286" y="1238"/>
                    </a:lnTo>
                    <a:lnTo>
                      <a:pt x="3257" y="1133"/>
                    </a:lnTo>
                    <a:lnTo>
                      <a:pt x="3276" y="961"/>
                    </a:lnTo>
                    <a:lnTo>
                      <a:pt x="3400" y="914"/>
                    </a:lnTo>
                    <a:lnTo>
                      <a:pt x="3467" y="904"/>
                    </a:lnTo>
                    <a:lnTo>
                      <a:pt x="3524" y="942"/>
                    </a:lnTo>
                    <a:lnTo>
                      <a:pt x="3724" y="819"/>
                    </a:lnTo>
                    <a:lnTo>
                      <a:pt x="3714" y="752"/>
                    </a:lnTo>
                    <a:lnTo>
                      <a:pt x="3724" y="704"/>
                    </a:lnTo>
                    <a:lnTo>
                      <a:pt x="3733" y="685"/>
                    </a:lnTo>
                    <a:lnTo>
                      <a:pt x="3838" y="580"/>
                    </a:lnTo>
                    <a:lnTo>
                      <a:pt x="3657" y="552"/>
                    </a:lnTo>
                    <a:lnTo>
                      <a:pt x="3581" y="523"/>
                    </a:lnTo>
                    <a:lnTo>
                      <a:pt x="3572" y="514"/>
                    </a:lnTo>
                    <a:lnTo>
                      <a:pt x="3533" y="485"/>
                    </a:lnTo>
                    <a:lnTo>
                      <a:pt x="3524" y="476"/>
                    </a:lnTo>
                    <a:lnTo>
                      <a:pt x="3486" y="466"/>
                    </a:lnTo>
                    <a:lnTo>
                      <a:pt x="3476" y="466"/>
                    </a:lnTo>
                    <a:lnTo>
                      <a:pt x="3467" y="457"/>
                    </a:lnTo>
                    <a:lnTo>
                      <a:pt x="3448" y="457"/>
                    </a:lnTo>
                    <a:lnTo>
                      <a:pt x="3419" y="466"/>
                    </a:lnTo>
                    <a:lnTo>
                      <a:pt x="3324" y="562"/>
                    </a:lnTo>
                    <a:lnTo>
                      <a:pt x="3095" y="666"/>
                    </a:lnTo>
                    <a:lnTo>
                      <a:pt x="3048" y="676"/>
                    </a:lnTo>
                    <a:lnTo>
                      <a:pt x="3000" y="685"/>
                    </a:lnTo>
                    <a:lnTo>
                      <a:pt x="2971" y="733"/>
                    </a:lnTo>
                    <a:lnTo>
                      <a:pt x="2962" y="771"/>
                    </a:lnTo>
                    <a:lnTo>
                      <a:pt x="2953" y="809"/>
                    </a:lnTo>
                    <a:lnTo>
                      <a:pt x="2924" y="838"/>
                    </a:lnTo>
                    <a:lnTo>
                      <a:pt x="2867" y="857"/>
                    </a:lnTo>
                    <a:close/>
                    <a:moveTo>
                      <a:pt x="2791" y="362"/>
                    </a:moveTo>
                    <a:lnTo>
                      <a:pt x="2819" y="304"/>
                    </a:lnTo>
                    <a:lnTo>
                      <a:pt x="3057" y="123"/>
                    </a:lnTo>
                    <a:lnTo>
                      <a:pt x="3105" y="152"/>
                    </a:lnTo>
                    <a:lnTo>
                      <a:pt x="3086" y="219"/>
                    </a:lnTo>
                    <a:lnTo>
                      <a:pt x="3086" y="228"/>
                    </a:lnTo>
                    <a:lnTo>
                      <a:pt x="3095" y="238"/>
                    </a:lnTo>
                    <a:lnTo>
                      <a:pt x="3134" y="266"/>
                    </a:lnTo>
                    <a:lnTo>
                      <a:pt x="3152" y="266"/>
                    </a:lnTo>
                    <a:lnTo>
                      <a:pt x="3181" y="257"/>
                    </a:lnTo>
                    <a:lnTo>
                      <a:pt x="3219" y="247"/>
                    </a:lnTo>
                    <a:lnTo>
                      <a:pt x="3581" y="123"/>
                    </a:lnTo>
                    <a:lnTo>
                      <a:pt x="3591" y="161"/>
                    </a:lnTo>
                    <a:lnTo>
                      <a:pt x="3733" y="371"/>
                    </a:lnTo>
                    <a:lnTo>
                      <a:pt x="3905" y="447"/>
                    </a:lnTo>
                    <a:lnTo>
                      <a:pt x="4038" y="562"/>
                    </a:lnTo>
                    <a:lnTo>
                      <a:pt x="4029" y="857"/>
                    </a:lnTo>
                    <a:lnTo>
                      <a:pt x="3981" y="961"/>
                    </a:lnTo>
                    <a:lnTo>
                      <a:pt x="3810" y="1181"/>
                    </a:lnTo>
                    <a:lnTo>
                      <a:pt x="3781" y="1247"/>
                    </a:lnTo>
                    <a:lnTo>
                      <a:pt x="3762" y="1362"/>
                    </a:lnTo>
                    <a:lnTo>
                      <a:pt x="3743" y="1409"/>
                    </a:lnTo>
                    <a:lnTo>
                      <a:pt x="3591" y="1600"/>
                    </a:lnTo>
                    <a:lnTo>
                      <a:pt x="3438" y="1857"/>
                    </a:lnTo>
                    <a:lnTo>
                      <a:pt x="3362" y="1981"/>
                    </a:lnTo>
                    <a:lnTo>
                      <a:pt x="3286" y="2209"/>
                    </a:lnTo>
                    <a:lnTo>
                      <a:pt x="3276" y="2438"/>
                    </a:lnTo>
                    <a:lnTo>
                      <a:pt x="3305" y="2552"/>
                    </a:lnTo>
                    <a:lnTo>
                      <a:pt x="3352" y="2647"/>
                    </a:lnTo>
                    <a:lnTo>
                      <a:pt x="3400" y="2762"/>
                    </a:lnTo>
                    <a:lnTo>
                      <a:pt x="3400" y="2904"/>
                    </a:lnTo>
                    <a:lnTo>
                      <a:pt x="3352" y="3000"/>
                    </a:lnTo>
                    <a:lnTo>
                      <a:pt x="3286" y="3066"/>
                    </a:lnTo>
                    <a:lnTo>
                      <a:pt x="3229" y="3143"/>
                    </a:lnTo>
                    <a:lnTo>
                      <a:pt x="3238" y="3200"/>
                    </a:lnTo>
                    <a:lnTo>
                      <a:pt x="3238" y="3228"/>
                    </a:lnTo>
                    <a:lnTo>
                      <a:pt x="3267" y="3343"/>
                    </a:lnTo>
                    <a:lnTo>
                      <a:pt x="3324" y="3457"/>
                    </a:lnTo>
                    <a:lnTo>
                      <a:pt x="3467" y="3695"/>
                    </a:lnTo>
                    <a:lnTo>
                      <a:pt x="3486" y="3752"/>
                    </a:lnTo>
                    <a:lnTo>
                      <a:pt x="3457" y="3762"/>
                    </a:lnTo>
                    <a:lnTo>
                      <a:pt x="3429" y="3771"/>
                    </a:lnTo>
                    <a:lnTo>
                      <a:pt x="3400" y="3800"/>
                    </a:lnTo>
                    <a:lnTo>
                      <a:pt x="3391" y="3866"/>
                    </a:lnTo>
                    <a:lnTo>
                      <a:pt x="3372" y="3885"/>
                    </a:lnTo>
                    <a:lnTo>
                      <a:pt x="3334" y="3923"/>
                    </a:lnTo>
                    <a:lnTo>
                      <a:pt x="3305" y="3952"/>
                    </a:lnTo>
                    <a:lnTo>
                      <a:pt x="3276" y="4009"/>
                    </a:lnTo>
                    <a:lnTo>
                      <a:pt x="3257" y="4066"/>
                    </a:lnTo>
                    <a:lnTo>
                      <a:pt x="3238" y="4143"/>
                    </a:lnTo>
                    <a:lnTo>
                      <a:pt x="3238" y="4171"/>
                    </a:lnTo>
                    <a:lnTo>
                      <a:pt x="3238" y="4209"/>
                    </a:lnTo>
                    <a:lnTo>
                      <a:pt x="3219" y="4247"/>
                    </a:lnTo>
                    <a:lnTo>
                      <a:pt x="3162" y="4352"/>
                    </a:lnTo>
                    <a:lnTo>
                      <a:pt x="3105" y="4371"/>
                    </a:lnTo>
                    <a:lnTo>
                      <a:pt x="3086" y="4428"/>
                    </a:lnTo>
                    <a:lnTo>
                      <a:pt x="3076" y="4438"/>
                    </a:lnTo>
                    <a:lnTo>
                      <a:pt x="3048" y="4428"/>
                    </a:lnTo>
                    <a:lnTo>
                      <a:pt x="2991" y="4390"/>
                    </a:lnTo>
                    <a:lnTo>
                      <a:pt x="2895" y="4343"/>
                    </a:lnTo>
                    <a:lnTo>
                      <a:pt x="2276" y="4257"/>
                    </a:lnTo>
                    <a:lnTo>
                      <a:pt x="2257" y="4266"/>
                    </a:lnTo>
                    <a:lnTo>
                      <a:pt x="2238" y="4266"/>
                    </a:lnTo>
                    <a:lnTo>
                      <a:pt x="2219" y="4257"/>
                    </a:lnTo>
                    <a:lnTo>
                      <a:pt x="2143" y="4171"/>
                    </a:lnTo>
                    <a:lnTo>
                      <a:pt x="2153" y="4114"/>
                    </a:lnTo>
                    <a:lnTo>
                      <a:pt x="2153" y="4085"/>
                    </a:lnTo>
                    <a:lnTo>
                      <a:pt x="2114" y="4009"/>
                    </a:lnTo>
                    <a:lnTo>
                      <a:pt x="2095" y="3943"/>
                    </a:lnTo>
                    <a:lnTo>
                      <a:pt x="2095" y="3923"/>
                    </a:lnTo>
                    <a:lnTo>
                      <a:pt x="2105" y="3905"/>
                    </a:lnTo>
                    <a:lnTo>
                      <a:pt x="2114" y="3885"/>
                    </a:lnTo>
                    <a:lnTo>
                      <a:pt x="2133" y="3685"/>
                    </a:lnTo>
                    <a:lnTo>
                      <a:pt x="2124" y="3638"/>
                    </a:lnTo>
                    <a:lnTo>
                      <a:pt x="2105" y="3581"/>
                    </a:lnTo>
                    <a:lnTo>
                      <a:pt x="2048" y="3457"/>
                    </a:lnTo>
                    <a:lnTo>
                      <a:pt x="2010" y="3400"/>
                    </a:lnTo>
                    <a:lnTo>
                      <a:pt x="1971" y="3371"/>
                    </a:lnTo>
                    <a:lnTo>
                      <a:pt x="1933" y="3381"/>
                    </a:lnTo>
                    <a:lnTo>
                      <a:pt x="1895" y="3390"/>
                    </a:lnTo>
                    <a:lnTo>
                      <a:pt x="1848" y="3419"/>
                    </a:lnTo>
                    <a:lnTo>
                      <a:pt x="1762" y="3428"/>
                    </a:lnTo>
                    <a:lnTo>
                      <a:pt x="1733" y="3419"/>
                    </a:lnTo>
                    <a:lnTo>
                      <a:pt x="1648" y="3371"/>
                    </a:lnTo>
                    <a:lnTo>
                      <a:pt x="1648" y="3352"/>
                    </a:lnTo>
                    <a:lnTo>
                      <a:pt x="1657" y="3343"/>
                    </a:lnTo>
                    <a:lnTo>
                      <a:pt x="1819" y="3228"/>
                    </a:lnTo>
                    <a:lnTo>
                      <a:pt x="1838" y="3133"/>
                    </a:lnTo>
                    <a:lnTo>
                      <a:pt x="1867" y="2809"/>
                    </a:lnTo>
                    <a:lnTo>
                      <a:pt x="1381" y="2714"/>
                    </a:lnTo>
                    <a:lnTo>
                      <a:pt x="1305" y="2676"/>
                    </a:lnTo>
                    <a:lnTo>
                      <a:pt x="1067" y="2457"/>
                    </a:lnTo>
                    <a:lnTo>
                      <a:pt x="1038" y="2447"/>
                    </a:lnTo>
                    <a:lnTo>
                      <a:pt x="962" y="2495"/>
                    </a:lnTo>
                    <a:lnTo>
                      <a:pt x="838" y="2371"/>
                    </a:lnTo>
                    <a:lnTo>
                      <a:pt x="810" y="2314"/>
                    </a:lnTo>
                    <a:lnTo>
                      <a:pt x="810" y="2295"/>
                    </a:lnTo>
                    <a:lnTo>
                      <a:pt x="819" y="2247"/>
                    </a:lnTo>
                    <a:lnTo>
                      <a:pt x="829" y="2190"/>
                    </a:lnTo>
                    <a:lnTo>
                      <a:pt x="686" y="2142"/>
                    </a:lnTo>
                    <a:lnTo>
                      <a:pt x="248" y="2190"/>
                    </a:lnTo>
                    <a:lnTo>
                      <a:pt x="0" y="2142"/>
                    </a:lnTo>
                    <a:lnTo>
                      <a:pt x="67" y="1981"/>
                    </a:lnTo>
                    <a:lnTo>
                      <a:pt x="143" y="1914"/>
                    </a:lnTo>
                    <a:lnTo>
                      <a:pt x="333" y="1942"/>
                    </a:lnTo>
                    <a:lnTo>
                      <a:pt x="400" y="1942"/>
                    </a:lnTo>
                    <a:lnTo>
                      <a:pt x="667" y="1809"/>
                    </a:lnTo>
                    <a:lnTo>
                      <a:pt x="714" y="1771"/>
                    </a:lnTo>
                    <a:lnTo>
                      <a:pt x="733" y="1743"/>
                    </a:lnTo>
                    <a:lnTo>
                      <a:pt x="733" y="1685"/>
                    </a:lnTo>
                    <a:lnTo>
                      <a:pt x="752" y="1638"/>
                    </a:lnTo>
                    <a:lnTo>
                      <a:pt x="790" y="1600"/>
                    </a:lnTo>
                    <a:lnTo>
                      <a:pt x="848" y="1543"/>
                    </a:lnTo>
                    <a:lnTo>
                      <a:pt x="876" y="1514"/>
                    </a:lnTo>
                    <a:lnTo>
                      <a:pt x="895" y="1485"/>
                    </a:lnTo>
                    <a:lnTo>
                      <a:pt x="876" y="1428"/>
                    </a:lnTo>
                    <a:lnTo>
                      <a:pt x="848" y="1285"/>
                    </a:lnTo>
                    <a:lnTo>
                      <a:pt x="743" y="1085"/>
                    </a:lnTo>
                    <a:lnTo>
                      <a:pt x="724" y="1057"/>
                    </a:lnTo>
                    <a:lnTo>
                      <a:pt x="772" y="1057"/>
                    </a:lnTo>
                    <a:lnTo>
                      <a:pt x="810" y="999"/>
                    </a:lnTo>
                    <a:lnTo>
                      <a:pt x="867" y="885"/>
                    </a:lnTo>
                    <a:lnTo>
                      <a:pt x="914" y="838"/>
                    </a:lnTo>
                    <a:lnTo>
                      <a:pt x="972" y="714"/>
                    </a:lnTo>
                    <a:lnTo>
                      <a:pt x="981" y="695"/>
                    </a:lnTo>
                    <a:lnTo>
                      <a:pt x="1010" y="685"/>
                    </a:lnTo>
                    <a:lnTo>
                      <a:pt x="1019" y="695"/>
                    </a:lnTo>
                    <a:lnTo>
                      <a:pt x="1038" y="695"/>
                    </a:lnTo>
                    <a:lnTo>
                      <a:pt x="1057" y="685"/>
                    </a:lnTo>
                    <a:lnTo>
                      <a:pt x="1076" y="676"/>
                    </a:lnTo>
                    <a:lnTo>
                      <a:pt x="1105" y="666"/>
                    </a:lnTo>
                    <a:lnTo>
                      <a:pt x="1124" y="657"/>
                    </a:lnTo>
                    <a:lnTo>
                      <a:pt x="1162" y="657"/>
                    </a:lnTo>
                    <a:lnTo>
                      <a:pt x="1171" y="647"/>
                    </a:lnTo>
                    <a:lnTo>
                      <a:pt x="1181" y="628"/>
                    </a:lnTo>
                    <a:lnTo>
                      <a:pt x="1181" y="609"/>
                    </a:lnTo>
                    <a:lnTo>
                      <a:pt x="1181" y="533"/>
                    </a:lnTo>
                    <a:lnTo>
                      <a:pt x="1181" y="514"/>
                    </a:lnTo>
                    <a:lnTo>
                      <a:pt x="1048" y="419"/>
                    </a:lnTo>
                    <a:lnTo>
                      <a:pt x="1038" y="400"/>
                    </a:lnTo>
                    <a:lnTo>
                      <a:pt x="1038" y="362"/>
                    </a:lnTo>
                    <a:lnTo>
                      <a:pt x="1048" y="333"/>
                    </a:lnTo>
                    <a:lnTo>
                      <a:pt x="1076" y="324"/>
                    </a:lnTo>
                    <a:lnTo>
                      <a:pt x="1105" y="314"/>
                    </a:lnTo>
                    <a:lnTo>
                      <a:pt x="1124" y="314"/>
                    </a:lnTo>
                    <a:lnTo>
                      <a:pt x="1162" y="266"/>
                    </a:lnTo>
                    <a:lnTo>
                      <a:pt x="1181" y="266"/>
                    </a:lnTo>
                    <a:lnTo>
                      <a:pt x="1219" y="276"/>
                    </a:lnTo>
                    <a:lnTo>
                      <a:pt x="1238" y="276"/>
                    </a:lnTo>
                    <a:lnTo>
                      <a:pt x="1324" y="266"/>
                    </a:lnTo>
                    <a:lnTo>
                      <a:pt x="1333" y="266"/>
                    </a:lnTo>
                    <a:lnTo>
                      <a:pt x="1352" y="285"/>
                    </a:lnTo>
                    <a:lnTo>
                      <a:pt x="1362" y="295"/>
                    </a:lnTo>
                    <a:lnTo>
                      <a:pt x="1371" y="314"/>
                    </a:lnTo>
                    <a:lnTo>
                      <a:pt x="1381" y="314"/>
                    </a:lnTo>
                    <a:lnTo>
                      <a:pt x="1429" y="304"/>
                    </a:lnTo>
                    <a:lnTo>
                      <a:pt x="1438" y="304"/>
                    </a:lnTo>
                    <a:lnTo>
                      <a:pt x="1495" y="324"/>
                    </a:lnTo>
                    <a:lnTo>
                      <a:pt x="1562" y="324"/>
                    </a:lnTo>
                    <a:lnTo>
                      <a:pt x="1638" y="314"/>
                    </a:lnTo>
                    <a:lnTo>
                      <a:pt x="1667" y="285"/>
                    </a:lnTo>
                    <a:lnTo>
                      <a:pt x="1695" y="266"/>
                    </a:lnTo>
                    <a:lnTo>
                      <a:pt x="1733" y="190"/>
                    </a:lnTo>
                    <a:lnTo>
                      <a:pt x="1800" y="266"/>
                    </a:lnTo>
                    <a:lnTo>
                      <a:pt x="1953" y="342"/>
                    </a:lnTo>
                    <a:lnTo>
                      <a:pt x="2133" y="381"/>
                    </a:lnTo>
                    <a:lnTo>
                      <a:pt x="2210" y="390"/>
                    </a:lnTo>
                    <a:lnTo>
                      <a:pt x="2229" y="381"/>
                    </a:lnTo>
                    <a:lnTo>
                      <a:pt x="2276" y="352"/>
                    </a:lnTo>
                    <a:lnTo>
                      <a:pt x="2305" y="352"/>
                    </a:lnTo>
                    <a:lnTo>
                      <a:pt x="2343" y="362"/>
                    </a:lnTo>
                    <a:lnTo>
                      <a:pt x="2372" y="352"/>
                    </a:lnTo>
                    <a:lnTo>
                      <a:pt x="2400" y="333"/>
                    </a:lnTo>
                    <a:lnTo>
                      <a:pt x="2410" y="304"/>
                    </a:lnTo>
                    <a:lnTo>
                      <a:pt x="2429" y="285"/>
                    </a:lnTo>
                    <a:lnTo>
                      <a:pt x="2438" y="238"/>
                    </a:lnTo>
                    <a:lnTo>
                      <a:pt x="2419" y="133"/>
                    </a:lnTo>
                    <a:lnTo>
                      <a:pt x="2400" y="123"/>
                    </a:lnTo>
                    <a:lnTo>
                      <a:pt x="2381" y="123"/>
                    </a:lnTo>
                    <a:lnTo>
                      <a:pt x="2362" y="133"/>
                    </a:lnTo>
                    <a:lnTo>
                      <a:pt x="2334" y="142"/>
                    </a:lnTo>
                    <a:lnTo>
                      <a:pt x="2276" y="133"/>
                    </a:lnTo>
                    <a:lnTo>
                      <a:pt x="2267" y="123"/>
                    </a:lnTo>
                    <a:lnTo>
                      <a:pt x="2267" y="104"/>
                    </a:lnTo>
                    <a:lnTo>
                      <a:pt x="2267" y="95"/>
                    </a:lnTo>
                    <a:lnTo>
                      <a:pt x="2276" y="95"/>
                    </a:lnTo>
                    <a:lnTo>
                      <a:pt x="2286" y="95"/>
                    </a:lnTo>
                    <a:lnTo>
                      <a:pt x="2295" y="104"/>
                    </a:lnTo>
                    <a:lnTo>
                      <a:pt x="2305" y="95"/>
                    </a:lnTo>
                    <a:lnTo>
                      <a:pt x="2324" y="76"/>
                    </a:lnTo>
                    <a:lnTo>
                      <a:pt x="2343" y="57"/>
                    </a:lnTo>
                    <a:lnTo>
                      <a:pt x="2372" y="47"/>
                    </a:lnTo>
                    <a:lnTo>
                      <a:pt x="2400" y="47"/>
                    </a:lnTo>
                    <a:lnTo>
                      <a:pt x="2438" y="47"/>
                    </a:lnTo>
                    <a:lnTo>
                      <a:pt x="2448" y="38"/>
                    </a:lnTo>
                    <a:lnTo>
                      <a:pt x="2467" y="19"/>
                    </a:lnTo>
                    <a:lnTo>
                      <a:pt x="2495" y="9"/>
                    </a:lnTo>
                    <a:lnTo>
                      <a:pt x="2514" y="0"/>
                    </a:lnTo>
                    <a:lnTo>
                      <a:pt x="2581" y="0"/>
                    </a:lnTo>
                    <a:lnTo>
                      <a:pt x="2619" y="66"/>
                    </a:lnTo>
                    <a:lnTo>
                      <a:pt x="2619" y="95"/>
                    </a:lnTo>
                    <a:lnTo>
                      <a:pt x="2619" y="114"/>
                    </a:lnTo>
                    <a:lnTo>
                      <a:pt x="2610" y="152"/>
                    </a:lnTo>
                    <a:lnTo>
                      <a:pt x="2619" y="190"/>
                    </a:lnTo>
                    <a:lnTo>
                      <a:pt x="2724" y="324"/>
                    </a:lnTo>
                    <a:lnTo>
                      <a:pt x="2762" y="352"/>
                    </a:lnTo>
                    <a:lnTo>
                      <a:pt x="2791" y="362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52" name="Freeform 13">
                <a:extLst>
                  <a:ext uri="{FF2B5EF4-FFF2-40B4-BE49-F238E27FC236}">
                    <a16:creationId xmlns:a16="http://schemas.microsoft.com/office/drawing/2014/main" id="{9D41AC88-6360-5847-8B3F-D3D8D0043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9988" y="3717925"/>
                <a:ext cx="758825" cy="538163"/>
              </a:xfrm>
              <a:custGeom>
                <a:avLst/>
                <a:gdLst>
                  <a:gd name="T0" fmla="*/ 751619 w 2106"/>
                  <a:gd name="T1" fmla="*/ 308293 h 1496"/>
                  <a:gd name="T2" fmla="*/ 713786 w 2106"/>
                  <a:gd name="T3" fmla="*/ 301458 h 1496"/>
                  <a:gd name="T4" fmla="*/ 610735 w 2106"/>
                  <a:gd name="T5" fmla="*/ 277355 h 1496"/>
                  <a:gd name="T6" fmla="*/ 562813 w 2106"/>
                  <a:gd name="T7" fmla="*/ 294623 h 1496"/>
                  <a:gd name="T8" fmla="*/ 555967 w 2106"/>
                  <a:gd name="T9" fmla="*/ 287788 h 1496"/>
                  <a:gd name="T10" fmla="*/ 545518 w 2106"/>
                  <a:gd name="T11" fmla="*/ 260448 h 1496"/>
                  <a:gd name="T12" fmla="*/ 528583 w 2106"/>
                  <a:gd name="T13" fmla="*/ 274118 h 1496"/>
                  <a:gd name="T14" fmla="*/ 538672 w 2106"/>
                  <a:gd name="T15" fmla="*/ 321962 h 1496"/>
                  <a:gd name="T16" fmla="*/ 549121 w 2106"/>
                  <a:gd name="T17" fmla="*/ 373405 h 1496"/>
                  <a:gd name="T18" fmla="*/ 552364 w 2106"/>
                  <a:gd name="T19" fmla="*/ 390672 h 1496"/>
                  <a:gd name="T20" fmla="*/ 569659 w 2106"/>
                  <a:gd name="T21" fmla="*/ 414414 h 1496"/>
                  <a:gd name="T22" fmla="*/ 572902 w 2106"/>
                  <a:gd name="T23" fmla="*/ 424847 h 1496"/>
                  <a:gd name="T24" fmla="*/ 590197 w 2106"/>
                  <a:gd name="T25" fmla="*/ 448949 h 1496"/>
                  <a:gd name="T26" fmla="*/ 628030 w 2106"/>
                  <a:gd name="T27" fmla="*/ 469454 h 1496"/>
                  <a:gd name="T28" fmla="*/ 580108 w 2106"/>
                  <a:gd name="T29" fmla="*/ 496794 h 1496"/>
                  <a:gd name="T30" fmla="*/ 628030 w 2106"/>
                  <a:gd name="T31" fmla="*/ 500391 h 1496"/>
                  <a:gd name="T32" fmla="*/ 723874 w 2106"/>
                  <a:gd name="T33" fmla="*/ 496794 h 1496"/>
                  <a:gd name="T34" fmla="*/ 727478 w 2106"/>
                  <a:gd name="T35" fmla="*/ 459021 h 1496"/>
                  <a:gd name="T36" fmla="*/ 720632 w 2106"/>
                  <a:gd name="T37" fmla="*/ 442114 h 1496"/>
                  <a:gd name="T38" fmla="*/ 717389 w 2106"/>
                  <a:gd name="T39" fmla="*/ 414414 h 1496"/>
                  <a:gd name="T40" fmla="*/ 741170 w 2106"/>
                  <a:gd name="T41" fmla="*/ 349662 h 1496"/>
                  <a:gd name="T42" fmla="*/ 758465 w 2106"/>
                  <a:gd name="T43" fmla="*/ 321962 h 1496"/>
                  <a:gd name="T44" fmla="*/ 466609 w 2106"/>
                  <a:gd name="T45" fmla="*/ 339230 h 1496"/>
                  <a:gd name="T46" fmla="*/ 480301 w 2106"/>
                  <a:gd name="T47" fmla="*/ 236346 h 1496"/>
                  <a:gd name="T48" fmla="*/ 480301 w 2106"/>
                  <a:gd name="T49" fmla="*/ 150729 h 1496"/>
                  <a:gd name="T50" fmla="*/ 421930 w 2106"/>
                  <a:gd name="T51" fmla="*/ 116554 h 1496"/>
                  <a:gd name="T52" fmla="*/ 418687 w 2106"/>
                  <a:gd name="T53" fmla="*/ 82379 h 1496"/>
                  <a:gd name="T54" fmla="*/ 435622 w 2106"/>
                  <a:gd name="T55" fmla="*/ 54680 h 1496"/>
                  <a:gd name="T56" fmla="*/ 435622 w 2106"/>
                  <a:gd name="T57" fmla="*/ 24102 h 1496"/>
                  <a:gd name="T58" fmla="*/ 360316 w 2106"/>
                  <a:gd name="T59" fmla="*/ 0 h 1496"/>
                  <a:gd name="T60" fmla="*/ 332932 w 2106"/>
                  <a:gd name="T61" fmla="*/ 13670 h 1496"/>
                  <a:gd name="T62" fmla="*/ 185202 w 2106"/>
                  <a:gd name="T63" fmla="*/ 48204 h 1496"/>
                  <a:gd name="T64" fmla="*/ 192048 w 2106"/>
                  <a:gd name="T65" fmla="*/ 89214 h 1496"/>
                  <a:gd name="T66" fmla="*/ 113139 w 2106"/>
                  <a:gd name="T67" fmla="*/ 181666 h 1496"/>
                  <a:gd name="T68" fmla="*/ 103050 w 2106"/>
                  <a:gd name="T69" fmla="*/ 174831 h 1496"/>
                  <a:gd name="T70" fmla="*/ 82512 w 2106"/>
                  <a:gd name="T71" fmla="*/ 171234 h 1496"/>
                  <a:gd name="T72" fmla="*/ 54768 w 2106"/>
                  <a:gd name="T73" fmla="*/ 198933 h 1496"/>
                  <a:gd name="T74" fmla="*/ 37833 w 2106"/>
                  <a:gd name="T75" fmla="*/ 263685 h 1496"/>
                  <a:gd name="T76" fmla="*/ 10089 w 2106"/>
                  <a:gd name="T77" fmla="*/ 366570 h 1496"/>
                  <a:gd name="T78" fmla="*/ 0 w 2106"/>
                  <a:gd name="T79" fmla="*/ 465856 h 1496"/>
                  <a:gd name="T80" fmla="*/ 140523 w 2106"/>
                  <a:gd name="T81" fmla="*/ 514061 h 1496"/>
                  <a:gd name="T82" fmla="*/ 192048 w 2106"/>
                  <a:gd name="T83" fmla="*/ 537803 h 1496"/>
                  <a:gd name="T84" fmla="*/ 260869 w 2106"/>
                  <a:gd name="T85" fmla="*/ 517298 h 1496"/>
                  <a:gd name="T86" fmla="*/ 394546 w 2106"/>
                  <a:gd name="T87" fmla="*/ 537803 h 1496"/>
                  <a:gd name="T88" fmla="*/ 542275 w 2106"/>
                  <a:gd name="T89" fmla="*/ 462619 h 149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06" h="1496">
                    <a:moveTo>
                      <a:pt x="2105" y="886"/>
                    </a:moveTo>
                    <a:lnTo>
                      <a:pt x="2095" y="867"/>
                    </a:lnTo>
                    <a:lnTo>
                      <a:pt x="2086" y="857"/>
                    </a:lnTo>
                    <a:lnTo>
                      <a:pt x="2048" y="848"/>
                    </a:lnTo>
                    <a:lnTo>
                      <a:pt x="2029" y="838"/>
                    </a:lnTo>
                    <a:lnTo>
                      <a:pt x="1981" y="838"/>
                    </a:lnTo>
                    <a:lnTo>
                      <a:pt x="1762" y="848"/>
                    </a:lnTo>
                    <a:lnTo>
                      <a:pt x="1714" y="810"/>
                    </a:lnTo>
                    <a:lnTo>
                      <a:pt x="1695" y="771"/>
                    </a:lnTo>
                    <a:lnTo>
                      <a:pt x="1676" y="762"/>
                    </a:lnTo>
                    <a:lnTo>
                      <a:pt x="1648" y="762"/>
                    </a:lnTo>
                    <a:lnTo>
                      <a:pt x="1562" y="819"/>
                    </a:lnTo>
                    <a:lnTo>
                      <a:pt x="1543" y="829"/>
                    </a:lnTo>
                    <a:lnTo>
                      <a:pt x="1533" y="819"/>
                    </a:lnTo>
                    <a:lnTo>
                      <a:pt x="1543" y="800"/>
                    </a:lnTo>
                    <a:lnTo>
                      <a:pt x="1543" y="781"/>
                    </a:lnTo>
                    <a:lnTo>
                      <a:pt x="1543" y="753"/>
                    </a:lnTo>
                    <a:lnTo>
                      <a:pt x="1514" y="724"/>
                    </a:lnTo>
                    <a:lnTo>
                      <a:pt x="1505" y="714"/>
                    </a:lnTo>
                    <a:lnTo>
                      <a:pt x="1486" y="733"/>
                    </a:lnTo>
                    <a:lnTo>
                      <a:pt x="1467" y="762"/>
                    </a:lnTo>
                    <a:lnTo>
                      <a:pt x="1467" y="781"/>
                    </a:lnTo>
                    <a:lnTo>
                      <a:pt x="1486" y="819"/>
                    </a:lnTo>
                    <a:lnTo>
                      <a:pt x="1495" y="895"/>
                    </a:lnTo>
                    <a:lnTo>
                      <a:pt x="1495" y="924"/>
                    </a:lnTo>
                    <a:lnTo>
                      <a:pt x="1524" y="1010"/>
                    </a:lnTo>
                    <a:lnTo>
                      <a:pt x="1524" y="1038"/>
                    </a:lnTo>
                    <a:lnTo>
                      <a:pt x="1524" y="1057"/>
                    </a:lnTo>
                    <a:lnTo>
                      <a:pt x="1524" y="1076"/>
                    </a:lnTo>
                    <a:lnTo>
                      <a:pt x="1533" y="1086"/>
                    </a:lnTo>
                    <a:lnTo>
                      <a:pt x="1571" y="1105"/>
                    </a:lnTo>
                    <a:lnTo>
                      <a:pt x="1571" y="1124"/>
                    </a:lnTo>
                    <a:lnTo>
                      <a:pt x="1581" y="1152"/>
                    </a:lnTo>
                    <a:lnTo>
                      <a:pt x="1581" y="1162"/>
                    </a:lnTo>
                    <a:lnTo>
                      <a:pt x="1581" y="1172"/>
                    </a:lnTo>
                    <a:lnTo>
                      <a:pt x="1590" y="1181"/>
                    </a:lnTo>
                    <a:lnTo>
                      <a:pt x="1610" y="1200"/>
                    </a:lnTo>
                    <a:lnTo>
                      <a:pt x="1628" y="1229"/>
                    </a:lnTo>
                    <a:lnTo>
                      <a:pt x="1638" y="1248"/>
                    </a:lnTo>
                    <a:lnTo>
                      <a:pt x="1657" y="1257"/>
                    </a:lnTo>
                    <a:lnTo>
                      <a:pt x="1733" y="1295"/>
                    </a:lnTo>
                    <a:lnTo>
                      <a:pt x="1743" y="1305"/>
                    </a:lnTo>
                    <a:lnTo>
                      <a:pt x="1753" y="1333"/>
                    </a:lnTo>
                    <a:lnTo>
                      <a:pt x="1743" y="1343"/>
                    </a:lnTo>
                    <a:lnTo>
                      <a:pt x="1610" y="1381"/>
                    </a:lnTo>
                    <a:lnTo>
                      <a:pt x="1657" y="1419"/>
                    </a:lnTo>
                    <a:lnTo>
                      <a:pt x="1686" y="1400"/>
                    </a:lnTo>
                    <a:lnTo>
                      <a:pt x="1743" y="1391"/>
                    </a:lnTo>
                    <a:lnTo>
                      <a:pt x="1771" y="1391"/>
                    </a:lnTo>
                    <a:lnTo>
                      <a:pt x="1857" y="1419"/>
                    </a:lnTo>
                    <a:lnTo>
                      <a:pt x="2009" y="1381"/>
                    </a:lnTo>
                    <a:lnTo>
                      <a:pt x="2019" y="1343"/>
                    </a:lnTo>
                    <a:lnTo>
                      <a:pt x="2029" y="1315"/>
                    </a:lnTo>
                    <a:lnTo>
                      <a:pt x="2019" y="1276"/>
                    </a:lnTo>
                    <a:lnTo>
                      <a:pt x="2009" y="1257"/>
                    </a:lnTo>
                    <a:lnTo>
                      <a:pt x="2009" y="1238"/>
                    </a:lnTo>
                    <a:lnTo>
                      <a:pt x="2000" y="1229"/>
                    </a:lnTo>
                    <a:lnTo>
                      <a:pt x="1981" y="1219"/>
                    </a:lnTo>
                    <a:lnTo>
                      <a:pt x="1971" y="1190"/>
                    </a:lnTo>
                    <a:lnTo>
                      <a:pt x="1991" y="1152"/>
                    </a:lnTo>
                    <a:lnTo>
                      <a:pt x="2000" y="1105"/>
                    </a:lnTo>
                    <a:lnTo>
                      <a:pt x="2029" y="1019"/>
                    </a:lnTo>
                    <a:lnTo>
                      <a:pt x="2057" y="972"/>
                    </a:lnTo>
                    <a:lnTo>
                      <a:pt x="2086" y="934"/>
                    </a:lnTo>
                    <a:lnTo>
                      <a:pt x="2105" y="914"/>
                    </a:lnTo>
                    <a:lnTo>
                      <a:pt x="2105" y="895"/>
                    </a:lnTo>
                    <a:lnTo>
                      <a:pt x="2105" y="886"/>
                    </a:lnTo>
                    <a:close/>
                    <a:moveTo>
                      <a:pt x="1314" y="1095"/>
                    </a:moveTo>
                    <a:lnTo>
                      <a:pt x="1295" y="943"/>
                    </a:lnTo>
                    <a:lnTo>
                      <a:pt x="1305" y="876"/>
                    </a:lnTo>
                    <a:lnTo>
                      <a:pt x="1314" y="733"/>
                    </a:lnTo>
                    <a:lnTo>
                      <a:pt x="1333" y="657"/>
                    </a:lnTo>
                    <a:lnTo>
                      <a:pt x="1343" y="629"/>
                    </a:lnTo>
                    <a:lnTo>
                      <a:pt x="1343" y="448"/>
                    </a:lnTo>
                    <a:lnTo>
                      <a:pt x="1333" y="419"/>
                    </a:lnTo>
                    <a:lnTo>
                      <a:pt x="1305" y="400"/>
                    </a:lnTo>
                    <a:lnTo>
                      <a:pt x="1200" y="352"/>
                    </a:lnTo>
                    <a:lnTo>
                      <a:pt x="1171" y="324"/>
                    </a:lnTo>
                    <a:lnTo>
                      <a:pt x="1152" y="295"/>
                    </a:lnTo>
                    <a:lnTo>
                      <a:pt x="1152" y="248"/>
                    </a:lnTo>
                    <a:lnTo>
                      <a:pt x="1162" y="229"/>
                    </a:lnTo>
                    <a:lnTo>
                      <a:pt x="1181" y="200"/>
                    </a:lnTo>
                    <a:lnTo>
                      <a:pt x="1191" y="181"/>
                    </a:lnTo>
                    <a:lnTo>
                      <a:pt x="1209" y="152"/>
                    </a:lnTo>
                    <a:lnTo>
                      <a:pt x="1219" y="124"/>
                    </a:lnTo>
                    <a:lnTo>
                      <a:pt x="1219" y="86"/>
                    </a:lnTo>
                    <a:lnTo>
                      <a:pt x="1209" y="67"/>
                    </a:lnTo>
                    <a:lnTo>
                      <a:pt x="1191" y="57"/>
                    </a:lnTo>
                    <a:lnTo>
                      <a:pt x="1019" y="0"/>
                    </a:lnTo>
                    <a:lnTo>
                      <a:pt x="1000" y="0"/>
                    </a:lnTo>
                    <a:lnTo>
                      <a:pt x="981" y="10"/>
                    </a:lnTo>
                    <a:lnTo>
                      <a:pt x="952" y="29"/>
                    </a:lnTo>
                    <a:lnTo>
                      <a:pt x="924" y="38"/>
                    </a:lnTo>
                    <a:lnTo>
                      <a:pt x="848" y="57"/>
                    </a:lnTo>
                    <a:lnTo>
                      <a:pt x="590" y="86"/>
                    </a:lnTo>
                    <a:lnTo>
                      <a:pt x="514" y="134"/>
                    </a:lnTo>
                    <a:lnTo>
                      <a:pt x="505" y="152"/>
                    </a:lnTo>
                    <a:lnTo>
                      <a:pt x="524" y="210"/>
                    </a:lnTo>
                    <a:lnTo>
                      <a:pt x="533" y="248"/>
                    </a:lnTo>
                    <a:lnTo>
                      <a:pt x="524" y="276"/>
                    </a:lnTo>
                    <a:lnTo>
                      <a:pt x="429" y="362"/>
                    </a:lnTo>
                    <a:lnTo>
                      <a:pt x="314" y="505"/>
                    </a:lnTo>
                    <a:lnTo>
                      <a:pt x="295" y="515"/>
                    </a:lnTo>
                    <a:lnTo>
                      <a:pt x="286" y="505"/>
                    </a:lnTo>
                    <a:lnTo>
                      <a:pt x="286" y="486"/>
                    </a:lnTo>
                    <a:lnTo>
                      <a:pt x="276" y="476"/>
                    </a:lnTo>
                    <a:lnTo>
                      <a:pt x="257" y="476"/>
                    </a:lnTo>
                    <a:lnTo>
                      <a:pt x="229" y="476"/>
                    </a:lnTo>
                    <a:lnTo>
                      <a:pt x="209" y="486"/>
                    </a:lnTo>
                    <a:lnTo>
                      <a:pt x="191" y="505"/>
                    </a:lnTo>
                    <a:lnTo>
                      <a:pt x="152" y="553"/>
                    </a:lnTo>
                    <a:lnTo>
                      <a:pt x="143" y="591"/>
                    </a:lnTo>
                    <a:lnTo>
                      <a:pt x="124" y="638"/>
                    </a:lnTo>
                    <a:lnTo>
                      <a:pt x="105" y="733"/>
                    </a:lnTo>
                    <a:lnTo>
                      <a:pt x="28" y="914"/>
                    </a:lnTo>
                    <a:lnTo>
                      <a:pt x="19" y="952"/>
                    </a:lnTo>
                    <a:lnTo>
                      <a:pt x="28" y="1019"/>
                    </a:lnTo>
                    <a:lnTo>
                      <a:pt x="57" y="1067"/>
                    </a:lnTo>
                    <a:lnTo>
                      <a:pt x="76" y="1172"/>
                    </a:lnTo>
                    <a:lnTo>
                      <a:pt x="0" y="1295"/>
                    </a:lnTo>
                    <a:lnTo>
                      <a:pt x="152" y="1305"/>
                    </a:lnTo>
                    <a:lnTo>
                      <a:pt x="238" y="1324"/>
                    </a:lnTo>
                    <a:lnTo>
                      <a:pt x="390" y="1429"/>
                    </a:lnTo>
                    <a:lnTo>
                      <a:pt x="438" y="1457"/>
                    </a:lnTo>
                    <a:lnTo>
                      <a:pt x="495" y="1486"/>
                    </a:lnTo>
                    <a:lnTo>
                      <a:pt x="533" y="1495"/>
                    </a:lnTo>
                    <a:lnTo>
                      <a:pt x="552" y="1486"/>
                    </a:lnTo>
                    <a:lnTo>
                      <a:pt x="667" y="1448"/>
                    </a:lnTo>
                    <a:lnTo>
                      <a:pt x="724" y="1438"/>
                    </a:lnTo>
                    <a:lnTo>
                      <a:pt x="962" y="1467"/>
                    </a:lnTo>
                    <a:lnTo>
                      <a:pt x="1048" y="1495"/>
                    </a:lnTo>
                    <a:lnTo>
                      <a:pt x="1095" y="1495"/>
                    </a:lnTo>
                    <a:lnTo>
                      <a:pt x="1143" y="1476"/>
                    </a:lnTo>
                    <a:lnTo>
                      <a:pt x="1295" y="1362"/>
                    </a:lnTo>
                    <a:lnTo>
                      <a:pt x="1505" y="1286"/>
                    </a:lnTo>
                    <a:lnTo>
                      <a:pt x="1410" y="1229"/>
                    </a:lnTo>
                    <a:lnTo>
                      <a:pt x="1314" y="1095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53" name="Freeform 14">
                <a:extLst>
                  <a:ext uri="{FF2B5EF4-FFF2-40B4-BE49-F238E27FC236}">
                    <a16:creationId xmlns:a16="http://schemas.microsoft.com/office/drawing/2014/main" id="{4B399416-230F-384E-AB77-3B1F614F0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58438" y="3641725"/>
                <a:ext cx="566737" cy="573088"/>
              </a:xfrm>
              <a:custGeom>
                <a:avLst/>
                <a:gdLst>
                  <a:gd name="T0" fmla="*/ 442797 w 1573"/>
                  <a:gd name="T1" fmla="*/ 72041 h 1591"/>
                  <a:gd name="T2" fmla="*/ 566377 w 1573"/>
                  <a:gd name="T3" fmla="*/ 72041 h 1591"/>
                  <a:gd name="T4" fmla="*/ 542237 w 1573"/>
                  <a:gd name="T5" fmla="*/ 154168 h 1591"/>
                  <a:gd name="T6" fmla="*/ 528546 w 1573"/>
                  <a:gd name="T7" fmla="*/ 171458 h 1591"/>
                  <a:gd name="T8" fmla="*/ 425503 w 1573"/>
                  <a:gd name="T9" fmla="*/ 233053 h 1591"/>
                  <a:gd name="T10" fmla="*/ 394878 w 1573"/>
                  <a:gd name="T11" fmla="*/ 257187 h 1591"/>
                  <a:gd name="T12" fmla="*/ 404967 w 1573"/>
                  <a:gd name="T13" fmla="*/ 284563 h 1591"/>
                  <a:gd name="T14" fmla="*/ 411812 w 1573"/>
                  <a:gd name="T15" fmla="*/ 311939 h 1591"/>
                  <a:gd name="T16" fmla="*/ 415415 w 1573"/>
                  <a:gd name="T17" fmla="*/ 377136 h 1591"/>
                  <a:gd name="T18" fmla="*/ 319217 w 1573"/>
                  <a:gd name="T19" fmla="*/ 367050 h 1591"/>
                  <a:gd name="T20" fmla="*/ 305526 w 1573"/>
                  <a:gd name="T21" fmla="*/ 349760 h 1591"/>
                  <a:gd name="T22" fmla="*/ 264453 w 1573"/>
                  <a:gd name="T23" fmla="*/ 370292 h 1591"/>
                  <a:gd name="T24" fmla="*/ 254005 w 1573"/>
                  <a:gd name="T25" fmla="*/ 370292 h 1591"/>
                  <a:gd name="T26" fmla="*/ 257608 w 1573"/>
                  <a:gd name="T27" fmla="*/ 363448 h 1591"/>
                  <a:gd name="T28" fmla="*/ 257608 w 1573"/>
                  <a:gd name="T29" fmla="*/ 346518 h 1591"/>
                  <a:gd name="T30" fmla="*/ 243917 w 1573"/>
                  <a:gd name="T31" fmla="*/ 332470 h 1591"/>
                  <a:gd name="T32" fmla="*/ 230226 w 1573"/>
                  <a:gd name="T33" fmla="*/ 349760 h 1591"/>
                  <a:gd name="T34" fmla="*/ 237071 w 1573"/>
                  <a:gd name="T35" fmla="*/ 370292 h 1591"/>
                  <a:gd name="T36" fmla="*/ 240314 w 1573"/>
                  <a:gd name="T37" fmla="*/ 408114 h 1591"/>
                  <a:gd name="T38" fmla="*/ 250762 w 1573"/>
                  <a:gd name="T39" fmla="*/ 449177 h 1591"/>
                  <a:gd name="T40" fmla="*/ 250762 w 1573"/>
                  <a:gd name="T41" fmla="*/ 462865 h 1591"/>
                  <a:gd name="T42" fmla="*/ 267696 w 1573"/>
                  <a:gd name="T43" fmla="*/ 473311 h 1591"/>
                  <a:gd name="T44" fmla="*/ 271299 w 1573"/>
                  <a:gd name="T45" fmla="*/ 490241 h 1591"/>
                  <a:gd name="T46" fmla="*/ 271299 w 1573"/>
                  <a:gd name="T47" fmla="*/ 497445 h 1591"/>
                  <a:gd name="T48" fmla="*/ 281747 w 1573"/>
                  <a:gd name="T49" fmla="*/ 507530 h 1591"/>
                  <a:gd name="T50" fmla="*/ 291835 w 1573"/>
                  <a:gd name="T51" fmla="*/ 524820 h 1591"/>
                  <a:gd name="T52" fmla="*/ 326063 w 1573"/>
                  <a:gd name="T53" fmla="*/ 541750 h 1591"/>
                  <a:gd name="T54" fmla="*/ 333269 w 1573"/>
                  <a:gd name="T55" fmla="*/ 555438 h 1591"/>
                  <a:gd name="T56" fmla="*/ 281747 w 1573"/>
                  <a:gd name="T57" fmla="*/ 572728 h 1591"/>
                  <a:gd name="T58" fmla="*/ 209689 w 1573"/>
                  <a:gd name="T59" fmla="*/ 517976 h 1591"/>
                  <a:gd name="T60" fmla="*/ 168256 w 1573"/>
                  <a:gd name="T61" fmla="*/ 414957 h 1591"/>
                  <a:gd name="T62" fmla="*/ 175101 w 1573"/>
                  <a:gd name="T63" fmla="*/ 339314 h 1591"/>
                  <a:gd name="T64" fmla="*/ 185550 w 1573"/>
                  <a:gd name="T65" fmla="*/ 301853 h 1591"/>
                  <a:gd name="T66" fmla="*/ 181947 w 1573"/>
                  <a:gd name="T67" fmla="*/ 226209 h 1591"/>
                  <a:gd name="T68" fmla="*/ 134028 w 1573"/>
                  <a:gd name="T69" fmla="*/ 202076 h 1591"/>
                  <a:gd name="T70" fmla="*/ 116734 w 1573"/>
                  <a:gd name="T71" fmla="*/ 181544 h 1591"/>
                  <a:gd name="T72" fmla="*/ 120337 w 1573"/>
                  <a:gd name="T73" fmla="*/ 157770 h 1591"/>
                  <a:gd name="T74" fmla="*/ 130785 w 1573"/>
                  <a:gd name="T75" fmla="*/ 140480 h 1591"/>
                  <a:gd name="T76" fmla="*/ 140874 w 1573"/>
                  <a:gd name="T77" fmla="*/ 119949 h 1591"/>
                  <a:gd name="T78" fmla="*/ 137271 w 1573"/>
                  <a:gd name="T79" fmla="*/ 99417 h 1591"/>
                  <a:gd name="T80" fmla="*/ 68815 w 1573"/>
                  <a:gd name="T81" fmla="*/ 75283 h 1591"/>
                  <a:gd name="T82" fmla="*/ 55124 w 1573"/>
                  <a:gd name="T83" fmla="*/ 78885 h 1591"/>
                  <a:gd name="T84" fmla="*/ 34588 w 1573"/>
                  <a:gd name="T85" fmla="*/ 88971 h 1591"/>
                  <a:gd name="T86" fmla="*/ 0 w 1573"/>
                  <a:gd name="T87" fmla="*/ 78885 h 1591"/>
                  <a:gd name="T88" fmla="*/ 7206 w 1573"/>
                  <a:gd name="T89" fmla="*/ 54751 h 1591"/>
                  <a:gd name="T90" fmla="*/ 48279 w 1573"/>
                  <a:gd name="T91" fmla="*/ 37461 h 1591"/>
                  <a:gd name="T92" fmla="*/ 116734 w 1573"/>
                  <a:gd name="T93" fmla="*/ 30618 h 1591"/>
                  <a:gd name="T94" fmla="*/ 158168 w 1573"/>
                  <a:gd name="T95" fmla="*/ 30618 h 1591"/>
                  <a:gd name="T96" fmla="*/ 212932 w 1573"/>
                  <a:gd name="T97" fmla="*/ 20532 h 1591"/>
                  <a:gd name="T98" fmla="*/ 257608 w 1573"/>
                  <a:gd name="T99" fmla="*/ 16930 h 1591"/>
                  <a:gd name="T100" fmla="*/ 257608 w 1573"/>
                  <a:gd name="T101" fmla="*/ 27376 h 1591"/>
                  <a:gd name="T102" fmla="*/ 315975 w 1573"/>
                  <a:gd name="T103" fmla="*/ 30618 h 1591"/>
                  <a:gd name="T104" fmla="*/ 333269 w 1573"/>
                  <a:gd name="T105" fmla="*/ 13688 h 1591"/>
                  <a:gd name="T106" fmla="*/ 370739 w 1573"/>
                  <a:gd name="T107" fmla="*/ 3242 h 1591"/>
                  <a:gd name="T108" fmla="*/ 404967 w 1573"/>
                  <a:gd name="T109" fmla="*/ 44305 h 15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573" h="1591">
                    <a:moveTo>
                      <a:pt x="1124" y="123"/>
                    </a:moveTo>
                    <a:lnTo>
                      <a:pt x="1229" y="200"/>
                    </a:lnTo>
                    <a:lnTo>
                      <a:pt x="1562" y="152"/>
                    </a:lnTo>
                    <a:lnTo>
                      <a:pt x="1572" y="200"/>
                    </a:lnTo>
                    <a:lnTo>
                      <a:pt x="1562" y="228"/>
                    </a:lnTo>
                    <a:lnTo>
                      <a:pt x="1505" y="428"/>
                    </a:lnTo>
                    <a:lnTo>
                      <a:pt x="1486" y="457"/>
                    </a:lnTo>
                    <a:lnTo>
                      <a:pt x="1467" y="476"/>
                    </a:lnTo>
                    <a:lnTo>
                      <a:pt x="1420" y="533"/>
                    </a:lnTo>
                    <a:lnTo>
                      <a:pt x="1181" y="647"/>
                    </a:lnTo>
                    <a:lnTo>
                      <a:pt x="1105" y="704"/>
                    </a:lnTo>
                    <a:lnTo>
                      <a:pt x="1096" y="714"/>
                    </a:lnTo>
                    <a:lnTo>
                      <a:pt x="1086" y="742"/>
                    </a:lnTo>
                    <a:lnTo>
                      <a:pt x="1124" y="790"/>
                    </a:lnTo>
                    <a:lnTo>
                      <a:pt x="1134" y="819"/>
                    </a:lnTo>
                    <a:lnTo>
                      <a:pt x="1143" y="866"/>
                    </a:lnTo>
                    <a:lnTo>
                      <a:pt x="1134" y="914"/>
                    </a:lnTo>
                    <a:lnTo>
                      <a:pt x="1153" y="1047"/>
                    </a:lnTo>
                    <a:lnTo>
                      <a:pt x="934" y="1057"/>
                    </a:lnTo>
                    <a:lnTo>
                      <a:pt x="886" y="1019"/>
                    </a:lnTo>
                    <a:lnTo>
                      <a:pt x="867" y="980"/>
                    </a:lnTo>
                    <a:lnTo>
                      <a:pt x="848" y="971"/>
                    </a:lnTo>
                    <a:lnTo>
                      <a:pt x="820" y="971"/>
                    </a:lnTo>
                    <a:lnTo>
                      <a:pt x="734" y="1028"/>
                    </a:lnTo>
                    <a:lnTo>
                      <a:pt x="715" y="1038"/>
                    </a:lnTo>
                    <a:lnTo>
                      <a:pt x="705" y="1028"/>
                    </a:lnTo>
                    <a:lnTo>
                      <a:pt x="715" y="1009"/>
                    </a:lnTo>
                    <a:lnTo>
                      <a:pt x="715" y="990"/>
                    </a:lnTo>
                    <a:lnTo>
                      <a:pt x="715" y="962"/>
                    </a:lnTo>
                    <a:lnTo>
                      <a:pt x="686" y="933"/>
                    </a:lnTo>
                    <a:lnTo>
                      <a:pt x="677" y="923"/>
                    </a:lnTo>
                    <a:lnTo>
                      <a:pt x="658" y="942"/>
                    </a:lnTo>
                    <a:lnTo>
                      <a:pt x="639" y="971"/>
                    </a:lnTo>
                    <a:lnTo>
                      <a:pt x="639" y="990"/>
                    </a:lnTo>
                    <a:lnTo>
                      <a:pt x="658" y="1028"/>
                    </a:lnTo>
                    <a:lnTo>
                      <a:pt x="667" y="1104"/>
                    </a:lnTo>
                    <a:lnTo>
                      <a:pt x="667" y="1133"/>
                    </a:lnTo>
                    <a:lnTo>
                      <a:pt x="696" y="1219"/>
                    </a:lnTo>
                    <a:lnTo>
                      <a:pt x="696" y="1247"/>
                    </a:lnTo>
                    <a:lnTo>
                      <a:pt x="696" y="1266"/>
                    </a:lnTo>
                    <a:lnTo>
                      <a:pt x="696" y="1285"/>
                    </a:lnTo>
                    <a:lnTo>
                      <a:pt x="705" y="1295"/>
                    </a:lnTo>
                    <a:lnTo>
                      <a:pt x="743" y="1314"/>
                    </a:lnTo>
                    <a:lnTo>
                      <a:pt x="743" y="1333"/>
                    </a:lnTo>
                    <a:lnTo>
                      <a:pt x="753" y="1361"/>
                    </a:lnTo>
                    <a:lnTo>
                      <a:pt x="753" y="1371"/>
                    </a:lnTo>
                    <a:lnTo>
                      <a:pt x="753" y="1381"/>
                    </a:lnTo>
                    <a:lnTo>
                      <a:pt x="762" y="1390"/>
                    </a:lnTo>
                    <a:lnTo>
                      <a:pt x="782" y="1409"/>
                    </a:lnTo>
                    <a:lnTo>
                      <a:pt x="800" y="1438"/>
                    </a:lnTo>
                    <a:lnTo>
                      <a:pt x="810" y="1457"/>
                    </a:lnTo>
                    <a:lnTo>
                      <a:pt x="829" y="1466"/>
                    </a:lnTo>
                    <a:lnTo>
                      <a:pt x="905" y="1504"/>
                    </a:lnTo>
                    <a:lnTo>
                      <a:pt x="915" y="1514"/>
                    </a:lnTo>
                    <a:lnTo>
                      <a:pt x="925" y="1542"/>
                    </a:lnTo>
                    <a:lnTo>
                      <a:pt x="915" y="1552"/>
                    </a:lnTo>
                    <a:lnTo>
                      <a:pt x="782" y="1590"/>
                    </a:lnTo>
                    <a:lnTo>
                      <a:pt x="677" y="1495"/>
                    </a:lnTo>
                    <a:lnTo>
                      <a:pt x="582" y="1438"/>
                    </a:lnTo>
                    <a:lnTo>
                      <a:pt x="486" y="1304"/>
                    </a:lnTo>
                    <a:lnTo>
                      <a:pt x="467" y="1152"/>
                    </a:lnTo>
                    <a:lnTo>
                      <a:pt x="477" y="1085"/>
                    </a:lnTo>
                    <a:lnTo>
                      <a:pt x="486" y="942"/>
                    </a:lnTo>
                    <a:lnTo>
                      <a:pt x="505" y="866"/>
                    </a:lnTo>
                    <a:lnTo>
                      <a:pt x="515" y="838"/>
                    </a:lnTo>
                    <a:lnTo>
                      <a:pt x="515" y="657"/>
                    </a:lnTo>
                    <a:lnTo>
                      <a:pt x="505" y="628"/>
                    </a:lnTo>
                    <a:lnTo>
                      <a:pt x="477" y="609"/>
                    </a:lnTo>
                    <a:lnTo>
                      <a:pt x="372" y="561"/>
                    </a:lnTo>
                    <a:lnTo>
                      <a:pt x="343" y="533"/>
                    </a:lnTo>
                    <a:lnTo>
                      <a:pt x="324" y="504"/>
                    </a:lnTo>
                    <a:lnTo>
                      <a:pt x="324" y="457"/>
                    </a:lnTo>
                    <a:lnTo>
                      <a:pt x="334" y="438"/>
                    </a:lnTo>
                    <a:lnTo>
                      <a:pt x="353" y="409"/>
                    </a:lnTo>
                    <a:lnTo>
                      <a:pt x="363" y="390"/>
                    </a:lnTo>
                    <a:lnTo>
                      <a:pt x="381" y="361"/>
                    </a:lnTo>
                    <a:lnTo>
                      <a:pt x="391" y="333"/>
                    </a:lnTo>
                    <a:lnTo>
                      <a:pt x="391" y="295"/>
                    </a:lnTo>
                    <a:lnTo>
                      <a:pt x="381" y="276"/>
                    </a:lnTo>
                    <a:lnTo>
                      <a:pt x="363" y="266"/>
                    </a:lnTo>
                    <a:lnTo>
                      <a:pt x="191" y="209"/>
                    </a:lnTo>
                    <a:lnTo>
                      <a:pt x="172" y="209"/>
                    </a:lnTo>
                    <a:lnTo>
                      <a:pt x="153" y="219"/>
                    </a:lnTo>
                    <a:lnTo>
                      <a:pt x="124" y="238"/>
                    </a:lnTo>
                    <a:lnTo>
                      <a:pt x="96" y="247"/>
                    </a:lnTo>
                    <a:lnTo>
                      <a:pt x="20" y="266"/>
                    </a:lnTo>
                    <a:lnTo>
                      <a:pt x="0" y="219"/>
                    </a:lnTo>
                    <a:lnTo>
                      <a:pt x="0" y="190"/>
                    </a:lnTo>
                    <a:lnTo>
                      <a:pt x="20" y="152"/>
                    </a:lnTo>
                    <a:lnTo>
                      <a:pt x="48" y="133"/>
                    </a:lnTo>
                    <a:lnTo>
                      <a:pt x="134" y="104"/>
                    </a:lnTo>
                    <a:lnTo>
                      <a:pt x="210" y="85"/>
                    </a:lnTo>
                    <a:lnTo>
                      <a:pt x="324" y="85"/>
                    </a:lnTo>
                    <a:lnTo>
                      <a:pt x="381" y="76"/>
                    </a:lnTo>
                    <a:lnTo>
                      <a:pt x="439" y="85"/>
                    </a:lnTo>
                    <a:lnTo>
                      <a:pt x="496" y="95"/>
                    </a:lnTo>
                    <a:lnTo>
                      <a:pt x="591" y="57"/>
                    </a:lnTo>
                    <a:lnTo>
                      <a:pt x="667" y="19"/>
                    </a:lnTo>
                    <a:lnTo>
                      <a:pt x="715" y="47"/>
                    </a:lnTo>
                    <a:lnTo>
                      <a:pt x="715" y="66"/>
                    </a:lnTo>
                    <a:lnTo>
                      <a:pt x="715" y="76"/>
                    </a:lnTo>
                    <a:lnTo>
                      <a:pt x="724" y="85"/>
                    </a:lnTo>
                    <a:lnTo>
                      <a:pt x="877" y="85"/>
                    </a:lnTo>
                    <a:lnTo>
                      <a:pt x="925" y="66"/>
                    </a:lnTo>
                    <a:lnTo>
                      <a:pt x="925" y="38"/>
                    </a:lnTo>
                    <a:lnTo>
                      <a:pt x="963" y="0"/>
                    </a:lnTo>
                    <a:lnTo>
                      <a:pt x="1029" y="9"/>
                    </a:lnTo>
                    <a:lnTo>
                      <a:pt x="1096" y="76"/>
                    </a:lnTo>
                    <a:lnTo>
                      <a:pt x="1124" y="12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54" name="Freeform 15">
                <a:extLst>
                  <a:ext uri="{FF2B5EF4-FFF2-40B4-BE49-F238E27FC236}">
                    <a16:creationId xmlns:a16="http://schemas.microsoft.com/office/drawing/2014/main" id="{5BE4B330-BD43-F94A-B099-78BECC679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8700" y="3257550"/>
                <a:ext cx="1108075" cy="788988"/>
              </a:xfrm>
              <a:custGeom>
                <a:avLst/>
                <a:gdLst>
                  <a:gd name="T0" fmla="*/ 733915 w 3077"/>
                  <a:gd name="T1" fmla="*/ 27368 h 2191"/>
                  <a:gd name="T2" fmla="*/ 764885 w 3077"/>
                  <a:gd name="T3" fmla="*/ 75262 h 2191"/>
                  <a:gd name="T4" fmla="*/ 768126 w 3077"/>
                  <a:gd name="T5" fmla="*/ 96148 h 2191"/>
                  <a:gd name="T6" fmla="*/ 761644 w 3077"/>
                  <a:gd name="T7" fmla="*/ 144042 h 2191"/>
                  <a:gd name="T8" fmla="*/ 758043 w 3077"/>
                  <a:gd name="T9" fmla="*/ 150884 h 2191"/>
                  <a:gd name="T10" fmla="*/ 747600 w 3077"/>
                  <a:gd name="T11" fmla="*/ 160967 h 2191"/>
                  <a:gd name="T12" fmla="*/ 747600 w 3077"/>
                  <a:gd name="T13" fmla="*/ 191935 h 2191"/>
                  <a:gd name="T14" fmla="*/ 1005082 w 3077"/>
                  <a:gd name="T15" fmla="*/ 113073 h 2191"/>
                  <a:gd name="T16" fmla="*/ 1015165 w 3077"/>
                  <a:gd name="T17" fmla="*/ 144042 h 2191"/>
                  <a:gd name="T18" fmla="*/ 1087188 w 3077"/>
                  <a:gd name="T19" fmla="*/ 178252 h 2191"/>
                  <a:gd name="T20" fmla="*/ 1107715 w 3077"/>
                  <a:gd name="T21" fmla="*/ 198777 h 2191"/>
                  <a:gd name="T22" fmla="*/ 1104474 w 3077"/>
                  <a:gd name="T23" fmla="*/ 205619 h 2191"/>
                  <a:gd name="T24" fmla="*/ 1097632 w 3077"/>
                  <a:gd name="T25" fmla="*/ 209220 h 2191"/>
                  <a:gd name="T26" fmla="*/ 1097632 w 3077"/>
                  <a:gd name="T27" fmla="*/ 216062 h 2191"/>
                  <a:gd name="T28" fmla="*/ 1097632 w 3077"/>
                  <a:gd name="T29" fmla="*/ 226145 h 2191"/>
                  <a:gd name="T30" fmla="*/ 1104474 w 3077"/>
                  <a:gd name="T31" fmla="*/ 250272 h 2191"/>
                  <a:gd name="T32" fmla="*/ 1104474 w 3077"/>
                  <a:gd name="T33" fmla="*/ 263956 h 2191"/>
                  <a:gd name="T34" fmla="*/ 1100873 w 3077"/>
                  <a:gd name="T35" fmla="*/ 274399 h 2191"/>
                  <a:gd name="T36" fmla="*/ 1094031 w 3077"/>
                  <a:gd name="T37" fmla="*/ 281241 h 2191"/>
                  <a:gd name="T38" fmla="*/ 1083947 w 3077"/>
                  <a:gd name="T39" fmla="*/ 284482 h 2191"/>
                  <a:gd name="T40" fmla="*/ 1066662 w 3077"/>
                  <a:gd name="T41" fmla="*/ 301767 h 2191"/>
                  <a:gd name="T42" fmla="*/ 1022007 w 3077"/>
                  <a:gd name="T43" fmla="*/ 322293 h 2191"/>
                  <a:gd name="T44" fmla="*/ 1008323 w 3077"/>
                  <a:gd name="T45" fmla="*/ 373788 h 2191"/>
                  <a:gd name="T46" fmla="*/ 984555 w 3077"/>
                  <a:gd name="T47" fmla="*/ 435366 h 2191"/>
                  <a:gd name="T48" fmla="*/ 795855 w 3077"/>
                  <a:gd name="T49" fmla="*/ 593451 h 2191"/>
                  <a:gd name="T50" fmla="*/ 562500 w 3077"/>
                  <a:gd name="T51" fmla="*/ 788628 h 2191"/>
                  <a:gd name="T52" fmla="*/ 531530 w 3077"/>
                  <a:gd name="T53" fmla="*/ 716607 h 2191"/>
                  <a:gd name="T54" fmla="*/ 528289 w 3077"/>
                  <a:gd name="T55" fmla="*/ 679156 h 2191"/>
                  <a:gd name="T56" fmla="*/ 521447 w 3077"/>
                  <a:gd name="T57" fmla="*/ 651428 h 2191"/>
                  <a:gd name="T58" fmla="*/ 500920 w 3077"/>
                  <a:gd name="T59" fmla="*/ 627661 h 2191"/>
                  <a:gd name="T60" fmla="*/ 500920 w 3077"/>
                  <a:gd name="T61" fmla="*/ 589850 h 2191"/>
                  <a:gd name="T62" fmla="*/ 394326 w 3077"/>
                  <a:gd name="T63" fmla="*/ 617218 h 2191"/>
                  <a:gd name="T64" fmla="*/ 325904 w 3077"/>
                  <a:gd name="T65" fmla="*/ 672314 h 2191"/>
                  <a:gd name="T66" fmla="*/ 195543 w 3077"/>
                  <a:gd name="T67" fmla="*/ 733892 h 2191"/>
                  <a:gd name="T68" fmla="*/ 154489 w 3077"/>
                  <a:gd name="T69" fmla="*/ 761260 h 2191"/>
                  <a:gd name="T70" fmla="*/ 54738 w 3077"/>
                  <a:gd name="T71" fmla="*/ 768102 h 2191"/>
                  <a:gd name="T72" fmla="*/ 30970 w 3077"/>
                  <a:gd name="T73" fmla="*/ 758019 h 2191"/>
                  <a:gd name="T74" fmla="*/ 27369 w 3077"/>
                  <a:gd name="T75" fmla="*/ 696081 h 2191"/>
                  <a:gd name="T76" fmla="*/ 0 w 3077"/>
                  <a:gd name="T77" fmla="*/ 630902 h 2191"/>
                  <a:gd name="T78" fmla="*/ 102993 w 3077"/>
                  <a:gd name="T79" fmla="*/ 500545 h 2191"/>
                  <a:gd name="T80" fmla="*/ 394326 w 3077"/>
                  <a:gd name="T81" fmla="*/ 360104 h 2191"/>
                  <a:gd name="T82" fmla="*/ 411612 w 3077"/>
                  <a:gd name="T83" fmla="*/ 260715 h 2191"/>
                  <a:gd name="T84" fmla="*/ 449424 w 3077"/>
                  <a:gd name="T85" fmla="*/ 205619 h 2191"/>
                  <a:gd name="T86" fmla="*/ 497319 w 3077"/>
                  <a:gd name="T87" fmla="*/ 174650 h 2191"/>
                  <a:gd name="T88" fmla="*/ 528289 w 3077"/>
                  <a:gd name="T89" fmla="*/ 157726 h 2191"/>
                  <a:gd name="T90" fmla="*/ 576185 w 3077"/>
                  <a:gd name="T91" fmla="*/ 99389 h 2191"/>
                  <a:gd name="T92" fmla="*/ 699704 w 3077"/>
                  <a:gd name="T93" fmla="*/ 6842 h 219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077" h="2191">
                    <a:moveTo>
                      <a:pt x="1943" y="19"/>
                    </a:moveTo>
                    <a:lnTo>
                      <a:pt x="2038" y="76"/>
                    </a:lnTo>
                    <a:lnTo>
                      <a:pt x="2095" y="143"/>
                    </a:lnTo>
                    <a:lnTo>
                      <a:pt x="2124" y="209"/>
                    </a:lnTo>
                    <a:lnTo>
                      <a:pt x="2133" y="238"/>
                    </a:lnTo>
                    <a:lnTo>
                      <a:pt x="2133" y="267"/>
                    </a:lnTo>
                    <a:lnTo>
                      <a:pt x="2133" y="314"/>
                    </a:lnTo>
                    <a:lnTo>
                      <a:pt x="2115" y="400"/>
                    </a:lnTo>
                    <a:lnTo>
                      <a:pt x="2105" y="409"/>
                    </a:lnTo>
                    <a:lnTo>
                      <a:pt x="2105" y="419"/>
                    </a:lnTo>
                    <a:lnTo>
                      <a:pt x="2086" y="438"/>
                    </a:lnTo>
                    <a:lnTo>
                      <a:pt x="2076" y="447"/>
                    </a:lnTo>
                    <a:lnTo>
                      <a:pt x="2067" y="495"/>
                    </a:lnTo>
                    <a:lnTo>
                      <a:pt x="2076" y="533"/>
                    </a:lnTo>
                    <a:lnTo>
                      <a:pt x="2086" y="533"/>
                    </a:lnTo>
                    <a:lnTo>
                      <a:pt x="2791" y="314"/>
                    </a:lnTo>
                    <a:lnTo>
                      <a:pt x="2819" y="305"/>
                    </a:lnTo>
                    <a:lnTo>
                      <a:pt x="2819" y="400"/>
                    </a:lnTo>
                    <a:lnTo>
                      <a:pt x="2886" y="419"/>
                    </a:lnTo>
                    <a:lnTo>
                      <a:pt x="3019" y="495"/>
                    </a:lnTo>
                    <a:lnTo>
                      <a:pt x="3057" y="524"/>
                    </a:lnTo>
                    <a:lnTo>
                      <a:pt x="3076" y="552"/>
                    </a:lnTo>
                    <a:lnTo>
                      <a:pt x="3076" y="562"/>
                    </a:lnTo>
                    <a:lnTo>
                      <a:pt x="3067" y="571"/>
                    </a:lnTo>
                    <a:lnTo>
                      <a:pt x="3057" y="581"/>
                    </a:lnTo>
                    <a:lnTo>
                      <a:pt x="3048" y="581"/>
                    </a:lnTo>
                    <a:lnTo>
                      <a:pt x="3038" y="590"/>
                    </a:lnTo>
                    <a:lnTo>
                      <a:pt x="3048" y="600"/>
                    </a:lnTo>
                    <a:lnTo>
                      <a:pt x="3048" y="610"/>
                    </a:lnTo>
                    <a:lnTo>
                      <a:pt x="3048" y="628"/>
                    </a:lnTo>
                    <a:lnTo>
                      <a:pt x="3057" y="638"/>
                    </a:lnTo>
                    <a:lnTo>
                      <a:pt x="3067" y="695"/>
                    </a:lnTo>
                    <a:lnTo>
                      <a:pt x="3067" y="714"/>
                    </a:lnTo>
                    <a:lnTo>
                      <a:pt x="3067" y="733"/>
                    </a:lnTo>
                    <a:lnTo>
                      <a:pt x="3057" y="743"/>
                    </a:lnTo>
                    <a:lnTo>
                      <a:pt x="3057" y="762"/>
                    </a:lnTo>
                    <a:lnTo>
                      <a:pt x="3048" y="771"/>
                    </a:lnTo>
                    <a:lnTo>
                      <a:pt x="3038" y="781"/>
                    </a:lnTo>
                    <a:lnTo>
                      <a:pt x="3019" y="790"/>
                    </a:lnTo>
                    <a:lnTo>
                      <a:pt x="3010" y="790"/>
                    </a:lnTo>
                    <a:lnTo>
                      <a:pt x="2981" y="819"/>
                    </a:lnTo>
                    <a:lnTo>
                      <a:pt x="2962" y="838"/>
                    </a:lnTo>
                    <a:lnTo>
                      <a:pt x="2857" y="876"/>
                    </a:lnTo>
                    <a:lnTo>
                      <a:pt x="2838" y="895"/>
                    </a:lnTo>
                    <a:lnTo>
                      <a:pt x="2829" y="933"/>
                    </a:lnTo>
                    <a:lnTo>
                      <a:pt x="2800" y="1038"/>
                    </a:lnTo>
                    <a:lnTo>
                      <a:pt x="2781" y="1086"/>
                    </a:lnTo>
                    <a:lnTo>
                      <a:pt x="2734" y="1209"/>
                    </a:lnTo>
                    <a:lnTo>
                      <a:pt x="2391" y="1495"/>
                    </a:lnTo>
                    <a:lnTo>
                      <a:pt x="2210" y="1648"/>
                    </a:lnTo>
                    <a:lnTo>
                      <a:pt x="2057" y="1771"/>
                    </a:lnTo>
                    <a:lnTo>
                      <a:pt x="1562" y="2190"/>
                    </a:lnTo>
                    <a:lnTo>
                      <a:pt x="1486" y="2019"/>
                    </a:lnTo>
                    <a:lnTo>
                      <a:pt x="1476" y="1990"/>
                    </a:lnTo>
                    <a:lnTo>
                      <a:pt x="1467" y="1943"/>
                    </a:lnTo>
                    <a:lnTo>
                      <a:pt x="1467" y="1886"/>
                    </a:lnTo>
                    <a:lnTo>
                      <a:pt x="1467" y="1848"/>
                    </a:lnTo>
                    <a:lnTo>
                      <a:pt x="1448" y="1809"/>
                    </a:lnTo>
                    <a:lnTo>
                      <a:pt x="1410" y="1781"/>
                    </a:lnTo>
                    <a:lnTo>
                      <a:pt x="1391" y="1743"/>
                    </a:lnTo>
                    <a:lnTo>
                      <a:pt x="1371" y="1705"/>
                    </a:lnTo>
                    <a:lnTo>
                      <a:pt x="1391" y="1638"/>
                    </a:lnTo>
                    <a:lnTo>
                      <a:pt x="1371" y="1552"/>
                    </a:lnTo>
                    <a:lnTo>
                      <a:pt x="1095" y="1714"/>
                    </a:lnTo>
                    <a:lnTo>
                      <a:pt x="981" y="1819"/>
                    </a:lnTo>
                    <a:lnTo>
                      <a:pt x="905" y="1867"/>
                    </a:lnTo>
                    <a:lnTo>
                      <a:pt x="771" y="1914"/>
                    </a:lnTo>
                    <a:lnTo>
                      <a:pt x="543" y="2038"/>
                    </a:lnTo>
                    <a:lnTo>
                      <a:pt x="476" y="2086"/>
                    </a:lnTo>
                    <a:lnTo>
                      <a:pt x="429" y="2114"/>
                    </a:lnTo>
                    <a:lnTo>
                      <a:pt x="390" y="2114"/>
                    </a:lnTo>
                    <a:lnTo>
                      <a:pt x="152" y="2133"/>
                    </a:lnTo>
                    <a:lnTo>
                      <a:pt x="67" y="2143"/>
                    </a:lnTo>
                    <a:lnTo>
                      <a:pt x="86" y="2105"/>
                    </a:lnTo>
                    <a:lnTo>
                      <a:pt x="95" y="2009"/>
                    </a:lnTo>
                    <a:lnTo>
                      <a:pt x="76" y="1933"/>
                    </a:lnTo>
                    <a:lnTo>
                      <a:pt x="19" y="1819"/>
                    </a:lnTo>
                    <a:lnTo>
                      <a:pt x="0" y="1752"/>
                    </a:lnTo>
                    <a:lnTo>
                      <a:pt x="67" y="1514"/>
                    </a:lnTo>
                    <a:lnTo>
                      <a:pt x="286" y="1390"/>
                    </a:lnTo>
                    <a:lnTo>
                      <a:pt x="791" y="1229"/>
                    </a:lnTo>
                    <a:lnTo>
                      <a:pt x="1095" y="1000"/>
                    </a:lnTo>
                    <a:lnTo>
                      <a:pt x="1200" y="848"/>
                    </a:lnTo>
                    <a:lnTo>
                      <a:pt x="1143" y="724"/>
                    </a:lnTo>
                    <a:lnTo>
                      <a:pt x="1210" y="610"/>
                    </a:lnTo>
                    <a:lnTo>
                      <a:pt x="1248" y="571"/>
                    </a:lnTo>
                    <a:lnTo>
                      <a:pt x="1362" y="524"/>
                    </a:lnTo>
                    <a:lnTo>
                      <a:pt x="1381" y="485"/>
                    </a:lnTo>
                    <a:lnTo>
                      <a:pt x="1400" y="476"/>
                    </a:lnTo>
                    <a:lnTo>
                      <a:pt x="1467" y="438"/>
                    </a:lnTo>
                    <a:lnTo>
                      <a:pt x="1457" y="324"/>
                    </a:lnTo>
                    <a:lnTo>
                      <a:pt x="1600" y="276"/>
                    </a:lnTo>
                    <a:lnTo>
                      <a:pt x="1895" y="0"/>
                    </a:lnTo>
                    <a:lnTo>
                      <a:pt x="1943" y="19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55" name="Freeform 16">
                <a:extLst>
                  <a:ext uri="{FF2B5EF4-FFF2-40B4-BE49-F238E27FC236}">
                    <a16:creationId xmlns:a16="http://schemas.microsoft.com/office/drawing/2014/main" id="{1E56DABE-76A5-764E-9222-1DCE79B73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0263" y="2979738"/>
                <a:ext cx="1108075" cy="1228725"/>
              </a:xfrm>
              <a:custGeom>
                <a:avLst/>
                <a:gdLst>
                  <a:gd name="T0" fmla="*/ 963669 w 3077"/>
                  <a:gd name="T1" fmla="*/ 374273 h 3411"/>
                  <a:gd name="T2" fmla="*/ 991038 w 3077"/>
                  <a:gd name="T3" fmla="*/ 384359 h 3411"/>
                  <a:gd name="T4" fmla="*/ 953586 w 3077"/>
                  <a:gd name="T5" fmla="*/ 442716 h 3411"/>
                  <a:gd name="T6" fmla="*/ 936300 w 3077"/>
                  <a:gd name="T7" fmla="*/ 470093 h 3411"/>
                  <a:gd name="T8" fmla="*/ 925857 w 3077"/>
                  <a:gd name="T9" fmla="*/ 501072 h 3411"/>
                  <a:gd name="T10" fmla="*/ 912172 w 3077"/>
                  <a:gd name="T11" fmla="*/ 538896 h 3411"/>
                  <a:gd name="T12" fmla="*/ 967270 w 3077"/>
                  <a:gd name="T13" fmla="*/ 548982 h 3411"/>
                  <a:gd name="T14" fmla="*/ 1100873 w 3077"/>
                  <a:gd name="T15" fmla="*/ 634715 h 3411"/>
                  <a:gd name="T16" fmla="*/ 1097632 w 3077"/>
                  <a:gd name="T17" fmla="*/ 676141 h 3411"/>
                  <a:gd name="T18" fmla="*/ 1008323 w 3077"/>
                  <a:gd name="T19" fmla="*/ 665694 h 3411"/>
                  <a:gd name="T20" fmla="*/ 970871 w 3077"/>
                  <a:gd name="T21" fmla="*/ 686227 h 3411"/>
                  <a:gd name="T22" fmla="*/ 895247 w 3077"/>
                  <a:gd name="T23" fmla="*/ 689829 h 3411"/>
                  <a:gd name="T24" fmla="*/ 877961 w 3077"/>
                  <a:gd name="T25" fmla="*/ 669297 h 3411"/>
                  <a:gd name="T26" fmla="*/ 795855 w 3077"/>
                  <a:gd name="T27" fmla="*/ 693072 h 3411"/>
                  <a:gd name="T28" fmla="*/ 713389 w 3077"/>
                  <a:gd name="T29" fmla="*/ 693072 h 3411"/>
                  <a:gd name="T30" fmla="*/ 644967 w 3077"/>
                  <a:gd name="T31" fmla="*/ 717207 h 3411"/>
                  <a:gd name="T32" fmla="*/ 644967 w 3077"/>
                  <a:gd name="T33" fmla="*/ 758272 h 3411"/>
                  <a:gd name="T34" fmla="*/ 521447 w 3077"/>
                  <a:gd name="T35" fmla="*/ 792493 h 3411"/>
                  <a:gd name="T36" fmla="*/ 528289 w 3077"/>
                  <a:gd name="T37" fmla="*/ 837161 h 3411"/>
                  <a:gd name="T38" fmla="*/ 445823 w 3077"/>
                  <a:gd name="T39" fmla="*/ 923255 h 3411"/>
                  <a:gd name="T40" fmla="*/ 438981 w 3077"/>
                  <a:gd name="T41" fmla="*/ 909206 h 3411"/>
                  <a:gd name="T42" fmla="*/ 414853 w 3077"/>
                  <a:gd name="T43" fmla="*/ 912808 h 3411"/>
                  <a:gd name="T44" fmla="*/ 391085 w 3077"/>
                  <a:gd name="T45" fmla="*/ 950632 h 3411"/>
                  <a:gd name="T46" fmla="*/ 349672 w 3077"/>
                  <a:gd name="T47" fmla="*/ 1066984 h 3411"/>
                  <a:gd name="T48" fmla="*/ 360115 w 3077"/>
                  <a:gd name="T49" fmla="*/ 1122099 h 3411"/>
                  <a:gd name="T50" fmla="*/ 308619 w 3077"/>
                  <a:gd name="T51" fmla="*/ 1200988 h 3411"/>
                  <a:gd name="T52" fmla="*/ 240197 w 3077"/>
                  <a:gd name="T53" fmla="*/ 1228365 h 3411"/>
                  <a:gd name="T54" fmla="*/ 188700 w 3077"/>
                  <a:gd name="T55" fmla="*/ 1170008 h 3411"/>
                  <a:gd name="T56" fmla="*/ 51496 w 3077"/>
                  <a:gd name="T57" fmla="*/ 1032763 h 3411"/>
                  <a:gd name="T58" fmla="*/ 54738 w 3077"/>
                  <a:gd name="T59" fmla="*/ 960718 h 3411"/>
                  <a:gd name="T60" fmla="*/ 58339 w 3077"/>
                  <a:gd name="T61" fmla="*/ 899120 h 3411"/>
                  <a:gd name="T62" fmla="*/ 68782 w 3077"/>
                  <a:gd name="T63" fmla="*/ 868141 h 3411"/>
                  <a:gd name="T64" fmla="*/ 99392 w 3077"/>
                  <a:gd name="T65" fmla="*/ 854452 h 3411"/>
                  <a:gd name="T66" fmla="*/ 130362 w 3077"/>
                  <a:gd name="T67" fmla="*/ 850850 h 3411"/>
                  <a:gd name="T68" fmla="*/ 140805 w 3077"/>
                  <a:gd name="T69" fmla="*/ 827075 h 3411"/>
                  <a:gd name="T70" fmla="*/ 154489 w 3077"/>
                  <a:gd name="T71" fmla="*/ 806542 h 3411"/>
                  <a:gd name="T72" fmla="*/ 164573 w 3077"/>
                  <a:gd name="T73" fmla="*/ 778805 h 3411"/>
                  <a:gd name="T74" fmla="*/ 178257 w 3077"/>
                  <a:gd name="T75" fmla="*/ 737739 h 3411"/>
                  <a:gd name="T76" fmla="*/ 140805 w 3077"/>
                  <a:gd name="T77" fmla="*/ 665694 h 3411"/>
                  <a:gd name="T78" fmla="*/ 82466 w 3077"/>
                  <a:gd name="T79" fmla="*/ 610940 h 3411"/>
                  <a:gd name="T80" fmla="*/ 54738 w 3077"/>
                  <a:gd name="T81" fmla="*/ 555826 h 3411"/>
                  <a:gd name="T82" fmla="*/ 58339 w 3077"/>
                  <a:gd name="T83" fmla="*/ 442716 h 3411"/>
                  <a:gd name="T84" fmla="*/ 82466 w 3077"/>
                  <a:gd name="T85" fmla="*/ 377515 h 3411"/>
                  <a:gd name="T86" fmla="*/ 61580 w 3077"/>
                  <a:gd name="T87" fmla="*/ 257560 h 3411"/>
                  <a:gd name="T88" fmla="*/ 0 w 3077"/>
                  <a:gd name="T89" fmla="*/ 123557 h 3411"/>
                  <a:gd name="T90" fmla="*/ 181858 w 3077"/>
                  <a:gd name="T91" fmla="*/ 86094 h 3411"/>
                  <a:gd name="T92" fmla="*/ 191941 w 3077"/>
                  <a:gd name="T93" fmla="*/ 75647 h 3411"/>
                  <a:gd name="T94" fmla="*/ 191941 w 3077"/>
                  <a:gd name="T95" fmla="*/ 41426 h 3411"/>
                  <a:gd name="T96" fmla="*/ 198784 w 3077"/>
                  <a:gd name="T97" fmla="*/ 13689 h 3411"/>
                  <a:gd name="T98" fmla="*/ 263965 w 3077"/>
                  <a:gd name="T99" fmla="*/ 20893 h 3411"/>
                  <a:gd name="T100" fmla="*/ 442582 w 3077"/>
                  <a:gd name="T101" fmla="*/ 78889 h 3411"/>
                  <a:gd name="T102" fmla="*/ 535131 w 3077"/>
                  <a:gd name="T103" fmla="*/ 96180 h 3411"/>
                  <a:gd name="T104" fmla="*/ 524688 w 3077"/>
                  <a:gd name="T105" fmla="*/ 106626 h 3411"/>
                  <a:gd name="T106" fmla="*/ 531530 w 3077"/>
                  <a:gd name="T107" fmla="*/ 123557 h 3411"/>
                  <a:gd name="T108" fmla="*/ 548816 w 3077"/>
                  <a:gd name="T109" fmla="*/ 140848 h 3411"/>
                  <a:gd name="T110" fmla="*/ 600312 w 3077"/>
                  <a:gd name="T111" fmla="*/ 123557 h 3411"/>
                  <a:gd name="T112" fmla="*/ 672335 w 3077"/>
                  <a:gd name="T113" fmla="*/ 3602 h 3411"/>
                  <a:gd name="T114" fmla="*/ 737516 w 3077"/>
                  <a:gd name="T115" fmla="*/ 20893 h 3411"/>
                  <a:gd name="T116" fmla="*/ 761284 w 3077"/>
                  <a:gd name="T117" fmla="*/ 78889 h 3411"/>
                  <a:gd name="T118" fmla="*/ 833667 w 3077"/>
                  <a:gd name="T119" fmla="*/ 278093 h 3411"/>
                  <a:gd name="T120" fmla="*/ 874720 w 3077"/>
                  <a:gd name="T121" fmla="*/ 329605 h 341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77" h="3411">
                    <a:moveTo>
                      <a:pt x="2610" y="953"/>
                    </a:moveTo>
                    <a:lnTo>
                      <a:pt x="2619" y="953"/>
                    </a:lnTo>
                    <a:lnTo>
                      <a:pt x="2676" y="1039"/>
                    </a:lnTo>
                    <a:lnTo>
                      <a:pt x="2714" y="1048"/>
                    </a:lnTo>
                    <a:lnTo>
                      <a:pt x="2734" y="1058"/>
                    </a:lnTo>
                    <a:lnTo>
                      <a:pt x="2752" y="1067"/>
                    </a:lnTo>
                    <a:lnTo>
                      <a:pt x="2762" y="1077"/>
                    </a:lnTo>
                    <a:lnTo>
                      <a:pt x="2791" y="1143"/>
                    </a:lnTo>
                    <a:lnTo>
                      <a:pt x="2648" y="1229"/>
                    </a:lnTo>
                    <a:lnTo>
                      <a:pt x="2619" y="1257"/>
                    </a:lnTo>
                    <a:lnTo>
                      <a:pt x="2610" y="1277"/>
                    </a:lnTo>
                    <a:lnTo>
                      <a:pt x="2600" y="1305"/>
                    </a:lnTo>
                    <a:lnTo>
                      <a:pt x="2600" y="1343"/>
                    </a:lnTo>
                    <a:lnTo>
                      <a:pt x="2591" y="1362"/>
                    </a:lnTo>
                    <a:lnTo>
                      <a:pt x="2571" y="1391"/>
                    </a:lnTo>
                    <a:lnTo>
                      <a:pt x="2533" y="1429"/>
                    </a:lnTo>
                    <a:lnTo>
                      <a:pt x="2524" y="1458"/>
                    </a:lnTo>
                    <a:lnTo>
                      <a:pt x="2533" y="1496"/>
                    </a:lnTo>
                    <a:lnTo>
                      <a:pt x="2562" y="1524"/>
                    </a:lnTo>
                    <a:lnTo>
                      <a:pt x="2610" y="1553"/>
                    </a:lnTo>
                    <a:lnTo>
                      <a:pt x="2686" y="1524"/>
                    </a:lnTo>
                    <a:lnTo>
                      <a:pt x="2867" y="1572"/>
                    </a:lnTo>
                    <a:lnTo>
                      <a:pt x="3048" y="1734"/>
                    </a:lnTo>
                    <a:lnTo>
                      <a:pt x="3057" y="1762"/>
                    </a:lnTo>
                    <a:lnTo>
                      <a:pt x="3076" y="1791"/>
                    </a:lnTo>
                    <a:lnTo>
                      <a:pt x="3057" y="1839"/>
                    </a:lnTo>
                    <a:lnTo>
                      <a:pt x="3048" y="1877"/>
                    </a:lnTo>
                    <a:lnTo>
                      <a:pt x="2895" y="1962"/>
                    </a:lnTo>
                    <a:lnTo>
                      <a:pt x="2867" y="1915"/>
                    </a:lnTo>
                    <a:lnTo>
                      <a:pt x="2800" y="1848"/>
                    </a:lnTo>
                    <a:lnTo>
                      <a:pt x="2734" y="1839"/>
                    </a:lnTo>
                    <a:lnTo>
                      <a:pt x="2696" y="1877"/>
                    </a:lnTo>
                    <a:lnTo>
                      <a:pt x="2696" y="1905"/>
                    </a:lnTo>
                    <a:lnTo>
                      <a:pt x="2648" y="1924"/>
                    </a:lnTo>
                    <a:lnTo>
                      <a:pt x="2495" y="1924"/>
                    </a:lnTo>
                    <a:lnTo>
                      <a:pt x="2486" y="1915"/>
                    </a:lnTo>
                    <a:lnTo>
                      <a:pt x="2486" y="1905"/>
                    </a:lnTo>
                    <a:lnTo>
                      <a:pt x="2486" y="1886"/>
                    </a:lnTo>
                    <a:lnTo>
                      <a:pt x="2438" y="1858"/>
                    </a:lnTo>
                    <a:lnTo>
                      <a:pt x="2362" y="1896"/>
                    </a:lnTo>
                    <a:lnTo>
                      <a:pt x="2267" y="1934"/>
                    </a:lnTo>
                    <a:lnTo>
                      <a:pt x="2210" y="1924"/>
                    </a:lnTo>
                    <a:lnTo>
                      <a:pt x="2152" y="1915"/>
                    </a:lnTo>
                    <a:lnTo>
                      <a:pt x="2095" y="1924"/>
                    </a:lnTo>
                    <a:lnTo>
                      <a:pt x="1981" y="1924"/>
                    </a:lnTo>
                    <a:lnTo>
                      <a:pt x="1905" y="1943"/>
                    </a:lnTo>
                    <a:lnTo>
                      <a:pt x="1819" y="1972"/>
                    </a:lnTo>
                    <a:lnTo>
                      <a:pt x="1791" y="1991"/>
                    </a:lnTo>
                    <a:lnTo>
                      <a:pt x="1771" y="2029"/>
                    </a:lnTo>
                    <a:lnTo>
                      <a:pt x="1771" y="2058"/>
                    </a:lnTo>
                    <a:lnTo>
                      <a:pt x="1791" y="2105"/>
                    </a:lnTo>
                    <a:lnTo>
                      <a:pt x="1533" y="2134"/>
                    </a:lnTo>
                    <a:lnTo>
                      <a:pt x="1457" y="2182"/>
                    </a:lnTo>
                    <a:lnTo>
                      <a:pt x="1448" y="2200"/>
                    </a:lnTo>
                    <a:lnTo>
                      <a:pt x="1467" y="2258"/>
                    </a:lnTo>
                    <a:lnTo>
                      <a:pt x="1476" y="2296"/>
                    </a:lnTo>
                    <a:lnTo>
                      <a:pt x="1467" y="2324"/>
                    </a:lnTo>
                    <a:lnTo>
                      <a:pt x="1372" y="2410"/>
                    </a:lnTo>
                    <a:lnTo>
                      <a:pt x="1257" y="2553"/>
                    </a:lnTo>
                    <a:lnTo>
                      <a:pt x="1238" y="2563"/>
                    </a:lnTo>
                    <a:lnTo>
                      <a:pt x="1229" y="2553"/>
                    </a:lnTo>
                    <a:lnTo>
                      <a:pt x="1229" y="2534"/>
                    </a:lnTo>
                    <a:lnTo>
                      <a:pt x="1219" y="2524"/>
                    </a:lnTo>
                    <a:lnTo>
                      <a:pt x="1200" y="2524"/>
                    </a:lnTo>
                    <a:lnTo>
                      <a:pt x="1172" y="2524"/>
                    </a:lnTo>
                    <a:lnTo>
                      <a:pt x="1152" y="2534"/>
                    </a:lnTo>
                    <a:lnTo>
                      <a:pt x="1134" y="2553"/>
                    </a:lnTo>
                    <a:lnTo>
                      <a:pt x="1095" y="2601"/>
                    </a:lnTo>
                    <a:lnTo>
                      <a:pt x="1086" y="2639"/>
                    </a:lnTo>
                    <a:lnTo>
                      <a:pt x="1067" y="2686"/>
                    </a:lnTo>
                    <a:lnTo>
                      <a:pt x="1048" y="2781"/>
                    </a:lnTo>
                    <a:lnTo>
                      <a:pt x="971" y="2962"/>
                    </a:lnTo>
                    <a:lnTo>
                      <a:pt x="962" y="3000"/>
                    </a:lnTo>
                    <a:lnTo>
                      <a:pt x="971" y="3067"/>
                    </a:lnTo>
                    <a:lnTo>
                      <a:pt x="1000" y="3115"/>
                    </a:lnTo>
                    <a:lnTo>
                      <a:pt x="1019" y="3220"/>
                    </a:lnTo>
                    <a:lnTo>
                      <a:pt x="943" y="3343"/>
                    </a:lnTo>
                    <a:lnTo>
                      <a:pt x="857" y="3334"/>
                    </a:lnTo>
                    <a:lnTo>
                      <a:pt x="771" y="3372"/>
                    </a:lnTo>
                    <a:lnTo>
                      <a:pt x="705" y="3410"/>
                    </a:lnTo>
                    <a:lnTo>
                      <a:pt x="667" y="3410"/>
                    </a:lnTo>
                    <a:lnTo>
                      <a:pt x="638" y="3410"/>
                    </a:lnTo>
                    <a:lnTo>
                      <a:pt x="581" y="3334"/>
                    </a:lnTo>
                    <a:lnTo>
                      <a:pt x="524" y="3248"/>
                    </a:lnTo>
                    <a:lnTo>
                      <a:pt x="219" y="3000"/>
                    </a:lnTo>
                    <a:lnTo>
                      <a:pt x="152" y="2924"/>
                    </a:lnTo>
                    <a:lnTo>
                      <a:pt x="143" y="2867"/>
                    </a:lnTo>
                    <a:lnTo>
                      <a:pt x="105" y="2734"/>
                    </a:lnTo>
                    <a:lnTo>
                      <a:pt x="114" y="2705"/>
                    </a:lnTo>
                    <a:lnTo>
                      <a:pt x="152" y="2667"/>
                    </a:lnTo>
                    <a:lnTo>
                      <a:pt x="171" y="2629"/>
                    </a:lnTo>
                    <a:lnTo>
                      <a:pt x="171" y="2572"/>
                    </a:lnTo>
                    <a:lnTo>
                      <a:pt x="162" y="2496"/>
                    </a:lnTo>
                    <a:lnTo>
                      <a:pt x="162" y="2458"/>
                    </a:lnTo>
                    <a:lnTo>
                      <a:pt x="171" y="2429"/>
                    </a:lnTo>
                    <a:lnTo>
                      <a:pt x="191" y="2410"/>
                    </a:lnTo>
                    <a:lnTo>
                      <a:pt x="229" y="2400"/>
                    </a:lnTo>
                    <a:lnTo>
                      <a:pt x="267" y="2372"/>
                    </a:lnTo>
                    <a:lnTo>
                      <a:pt x="276" y="2372"/>
                    </a:lnTo>
                    <a:lnTo>
                      <a:pt x="314" y="2381"/>
                    </a:lnTo>
                    <a:lnTo>
                      <a:pt x="334" y="2372"/>
                    </a:lnTo>
                    <a:lnTo>
                      <a:pt x="362" y="2362"/>
                    </a:lnTo>
                    <a:lnTo>
                      <a:pt x="372" y="2334"/>
                    </a:lnTo>
                    <a:lnTo>
                      <a:pt x="381" y="2305"/>
                    </a:lnTo>
                    <a:lnTo>
                      <a:pt x="391" y="2296"/>
                    </a:lnTo>
                    <a:lnTo>
                      <a:pt x="410" y="2277"/>
                    </a:lnTo>
                    <a:lnTo>
                      <a:pt x="419" y="2267"/>
                    </a:lnTo>
                    <a:lnTo>
                      <a:pt x="429" y="2239"/>
                    </a:lnTo>
                    <a:lnTo>
                      <a:pt x="429" y="2200"/>
                    </a:lnTo>
                    <a:lnTo>
                      <a:pt x="438" y="2182"/>
                    </a:lnTo>
                    <a:lnTo>
                      <a:pt x="457" y="2162"/>
                    </a:lnTo>
                    <a:lnTo>
                      <a:pt x="467" y="2143"/>
                    </a:lnTo>
                    <a:lnTo>
                      <a:pt x="486" y="2077"/>
                    </a:lnTo>
                    <a:lnTo>
                      <a:pt x="495" y="2048"/>
                    </a:lnTo>
                    <a:lnTo>
                      <a:pt x="524" y="1896"/>
                    </a:lnTo>
                    <a:lnTo>
                      <a:pt x="429" y="1877"/>
                    </a:lnTo>
                    <a:lnTo>
                      <a:pt x="391" y="1848"/>
                    </a:lnTo>
                    <a:lnTo>
                      <a:pt x="276" y="1839"/>
                    </a:lnTo>
                    <a:lnTo>
                      <a:pt x="257" y="1724"/>
                    </a:lnTo>
                    <a:lnTo>
                      <a:pt x="229" y="1696"/>
                    </a:lnTo>
                    <a:lnTo>
                      <a:pt x="200" y="1638"/>
                    </a:lnTo>
                    <a:lnTo>
                      <a:pt x="162" y="1591"/>
                    </a:lnTo>
                    <a:lnTo>
                      <a:pt x="152" y="1543"/>
                    </a:lnTo>
                    <a:lnTo>
                      <a:pt x="152" y="1496"/>
                    </a:lnTo>
                    <a:lnTo>
                      <a:pt x="162" y="1362"/>
                    </a:lnTo>
                    <a:lnTo>
                      <a:pt x="162" y="1229"/>
                    </a:lnTo>
                    <a:lnTo>
                      <a:pt x="171" y="1153"/>
                    </a:lnTo>
                    <a:lnTo>
                      <a:pt x="191" y="1115"/>
                    </a:lnTo>
                    <a:lnTo>
                      <a:pt x="229" y="1048"/>
                    </a:lnTo>
                    <a:lnTo>
                      <a:pt x="181" y="838"/>
                    </a:lnTo>
                    <a:lnTo>
                      <a:pt x="181" y="772"/>
                    </a:lnTo>
                    <a:lnTo>
                      <a:pt x="171" y="715"/>
                    </a:lnTo>
                    <a:lnTo>
                      <a:pt x="143" y="658"/>
                    </a:lnTo>
                    <a:lnTo>
                      <a:pt x="124" y="620"/>
                    </a:lnTo>
                    <a:lnTo>
                      <a:pt x="0" y="343"/>
                    </a:lnTo>
                    <a:lnTo>
                      <a:pt x="286" y="286"/>
                    </a:lnTo>
                    <a:lnTo>
                      <a:pt x="391" y="286"/>
                    </a:lnTo>
                    <a:lnTo>
                      <a:pt x="505" y="239"/>
                    </a:lnTo>
                    <a:lnTo>
                      <a:pt x="524" y="229"/>
                    </a:lnTo>
                    <a:lnTo>
                      <a:pt x="533" y="219"/>
                    </a:lnTo>
                    <a:lnTo>
                      <a:pt x="533" y="210"/>
                    </a:lnTo>
                    <a:lnTo>
                      <a:pt x="543" y="201"/>
                    </a:lnTo>
                    <a:lnTo>
                      <a:pt x="543" y="172"/>
                    </a:lnTo>
                    <a:lnTo>
                      <a:pt x="533" y="115"/>
                    </a:lnTo>
                    <a:lnTo>
                      <a:pt x="533" y="67"/>
                    </a:lnTo>
                    <a:lnTo>
                      <a:pt x="543" y="48"/>
                    </a:lnTo>
                    <a:lnTo>
                      <a:pt x="552" y="38"/>
                    </a:lnTo>
                    <a:lnTo>
                      <a:pt x="572" y="38"/>
                    </a:lnTo>
                    <a:lnTo>
                      <a:pt x="667" y="29"/>
                    </a:lnTo>
                    <a:lnTo>
                      <a:pt x="733" y="58"/>
                    </a:lnTo>
                    <a:lnTo>
                      <a:pt x="838" y="267"/>
                    </a:lnTo>
                    <a:lnTo>
                      <a:pt x="1162" y="143"/>
                    </a:lnTo>
                    <a:lnTo>
                      <a:pt x="1229" y="219"/>
                    </a:lnTo>
                    <a:lnTo>
                      <a:pt x="1314" y="248"/>
                    </a:lnTo>
                    <a:lnTo>
                      <a:pt x="1448" y="248"/>
                    </a:lnTo>
                    <a:lnTo>
                      <a:pt x="1486" y="267"/>
                    </a:lnTo>
                    <a:lnTo>
                      <a:pt x="1495" y="277"/>
                    </a:lnTo>
                    <a:lnTo>
                      <a:pt x="1467" y="296"/>
                    </a:lnTo>
                    <a:lnTo>
                      <a:pt x="1457" y="296"/>
                    </a:lnTo>
                    <a:lnTo>
                      <a:pt x="1457" y="305"/>
                    </a:lnTo>
                    <a:lnTo>
                      <a:pt x="1467" y="324"/>
                    </a:lnTo>
                    <a:lnTo>
                      <a:pt x="1476" y="343"/>
                    </a:lnTo>
                    <a:lnTo>
                      <a:pt x="1476" y="353"/>
                    </a:lnTo>
                    <a:lnTo>
                      <a:pt x="1495" y="372"/>
                    </a:lnTo>
                    <a:lnTo>
                      <a:pt x="1524" y="391"/>
                    </a:lnTo>
                    <a:lnTo>
                      <a:pt x="1553" y="400"/>
                    </a:lnTo>
                    <a:lnTo>
                      <a:pt x="1591" y="400"/>
                    </a:lnTo>
                    <a:lnTo>
                      <a:pt x="1667" y="343"/>
                    </a:lnTo>
                    <a:lnTo>
                      <a:pt x="1771" y="153"/>
                    </a:lnTo>
                    <a:lnTo>
                      <a:pt x="1791" y="96"/>
                    </a:lnTo>
                    <a:lnTo>
                      <a:pt x="1867" y="10"/>
                    </a:lnTo>
                    <a:lnTo>
                      <a:pt x="1952" y="0"/>
                    </a:lnTo>
                    <a:lnTo>
                      <a:pt x="2019" y="29"/>
                    </a:lnTo>
                    <a:lnTo>
                      <a:pt x="2048" y="58"/>
                    </a:lnTo>
                    <a:lnTo>
                      <a:pt x="2076" y="96"/>
                    </a:lnTo>
                    <a:lnTo>
                      <a:pt x="2095" y="162"/>
                    </a:lnTo>
                    <a:lnTo>
                      <a:pt x="2114" y="219"/>
                    </a:lnTo>
                    <a:lnTo>
                      <a:pt x="2143" y="296"/>
                    </a:lnTo>
                    <a:lnTo>
                      <a:pt x="2295" y="743"/>
                    </a:lnTo>
                    <a:lnTo>
                      <a:pt x="2315" y="772"/>
                    </a:lnTo>
                    <a:lnTo>
                      <a:pt x="2362" y="848"/>
                    </a:lnTo>
                    <a:lnTo>
                      <a:pt x="2400" y="896"/>
                    </a:lnTo>
                    <a:lnTo>
                      <a:pt x="2429" y="915"/>
                    </a:lnTo>
                    <a:lnTo>
                      <a:pt x="2486" y="943"/>
                    </a:lnTo>
                    <a:lnTo>
                      <a:pt x="2610" y="953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56" name="Freeform 17">
                <a:extLst>
                  <a:ext uri="{FF2B5EF4-FFF2-40B4-BE49-F238E27FC236}">
                    <a16:creationId xmlns:a16="http://schemas.microsoft.com/office/drawing/2014/main" id="{46EF1C37-1A5C-AE41-B3FB-D8DA86026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1325" y="2449513"/>
                <a:ext cx="1196975" cy="844550"/>
              </a:xfrm>
              <a:custGeom>
                <a:avLst/>
                <a:gdLst>
                  <a:gd name="T0" fmla="*/ 480230 w 3325"/>
                  <a:gd name="T1" fmla="*/ 13692 h 2344"/>
                  <a:gd name="T2" fmla="*/ 521269 w 3325"/>
                  <a:gd name="T3" fmla="*/ 30986 h 2344"/>
                  <a:gd name="T4" fmla="*/ 545389 w 3325"/>
                  <a:gd name="T5" fmla="*/ 137275 h 2344"/>
                  <a:gd name="T6" fmla="*/ 637907 w 3325"/>
                  <a:gd name="T7" fmla="*/ 178710 h 2344"/>
                  <a:gd name="T8" fmla="*/ 661666 w 3325"/>
                  <a:gd name="T9" fmla="*/ 202490 h 2344"/>
                  <a:gd name="T10" fmla="*/ 781904 w 3325"/>
                  <a:gd name="T11" fmla="*/ 161416 h 2344"/>
                  <a:gd name="T12" fmla="*/ 836623 w 3325"/>
                  <a:gd name="T13" fmla="*/ 175107 h 2344"/>
                  <a:gd name="T14" fmla="*/ 963700 w 3325"/>
                  <a:gd name="T15" fmla="*/ 264462 h 2344"/>
                  <a:gd name="T16" fmla="*/ 973780 w 3325"/>
                  <a:gd name="T17" fmla="*/ 295088 h 2344"/>
                  <a:gd name="T18" fmla="*/ 1107697 w 3325"/>
                  <a:gd name="T19" fmla="*/ 319228 h 2344"/>
                  <a:gd name="T20" fmla="*/ 1145136 w 3325"/>
                  <a:gd name="T21" fmla="*/ 332920 h 2344"/>
                  <a:gd name="T22" fmla="*/ 1162416 w 3325"/>
                  <a:gd name="T23" fmla="*/ 404980 h 2344"/>
                  <a:gd name="T24" fmla="*/ 1166016 w 3325"/>
                  <a:gd name="T25" fmla="*/ 432363 h 2344"/>
                  <a:gd name="T26" fmla="*/ 1090417 w 3325"/>
                  <a:gd name="T27" fmla="*/ 470195 h 2344"/>
                  <a:gd name="T28" fmla="*/ 891701 w 3325"/>
                  <a:gd name="T29" fmla="*/ 442812 h 2344"/>
                  <a:gd name="T30" fmla="*/ 878022 w 3325"/>
                  <a:gd name="T31" fmla="*/ 432363 h 2344"/>
                  <a:gd name="T32" fmla="*/ 857142 w 3325"/>
                  <a:gd name="T33" fmla="*/ 459747 h 2344"/>
                  <a:gd name="T34" fmla="*/ 829783 w 3325"/>
                  <a:gd name="T35" fmla="*/ 477041 h 2344"/>
                  <a:gd name="T36" fmla="*/ 754544 w 3325"/>
                  <a:gd name="T37" fmla="*/ 514873 h 2344"/>
                  <a:gd name="T38" fmla="*/ 559068 w 3325"/>
                  <a:gd name="T39" fmla="*/ 494336 h 2344"/>
                  <a:gd name="T40" fmla="*/ 552228 w 3325"/>
                  <a:gd name="T41" fmla="*/ 539013 h 2344"/>
                  <a:gd name="T42" fmla="*/ 528109 w 3325"/>
                  <a:gd name="T43" fmla="*/ 566396 h 2344"/>
                  <a:gd name="T44" fmla="*/ 528109 w 3325"/>
                  <a:gd name="T45" fmla="*/ 597022 h 2344"/>
                  <a:gd name="T46" fmla="*/ 442431 w 3325"/>
                  <a:gd name="T47" fmla="*/ 631611 h 2344"/>
                  <a:gd name="T48" fmla="*/ 373672 w 3325"/>
                  <a:gd name="T49" fmla="*/ 634854 h 2344"/>
                  <a:gd name="T50" fmla="*/ 367192 w 3325"/>
                  <a:gd name="T51" fmla="*/ 658994 h 2344"/>
                  <a:gd name="T52" fmla="*/ 332633 w 3325"/>
                  <a:gd name="T53" fmla="*/ 710517 h 2344"/>
                  <a:gd name="T54" fmla="*/ 274314 w 3325"/>
                  <a:gd name="T55" fmla="*/ 751592 h 2344"/>
                  <a:gd name="T56" fmla="*/ 202316 w 3325"/>
                  <a:gd name="T57" fmla="*/ 772129 h 2344"/>
                  <a:gd name="T58" fmla="*/ 102958 w 3325"/>
                  <a:gd name="T59" fmla="*/ 840947 h 2344"/>
                  <a:gd name="T60" fmla="*/ 79198 w 3325"/>
                  <a:gd name="T61" fmla="*/ 833741 h 2344"/>
                  <a:gd name="T62" fmla="*/ 0 w 3325"/>
                  <a:gd name="T63" fmla="*/ 809961 h 2344"/>
                  <a:gd name="T64" fmla="*/ 82438 w 3325"/>
                  <a:gd name="T65" fmla="*/ 703672 h 2344"/>
                  <a:gd name="T66" fmla="*/ 199076 w 3325"/>
                  <a:gd name="T67" fmla="*/ 511270 h 2344"/>
                  <a:gd name="T68" fmla="*/ 253795 w 3325"/>
                  <a:gd name="T69" fmla="*/ 473438 h 2344"/>
                  <a:gd name="T70" fmla="*/ 312113 w 3325"/>
                  <a:gd name="T71" fmla="*/ 425518 h 2344"/>
                  <a:gd name="T72" fmla="*/ 322553 w 3325"/>
                  <a:gd name="T73" fmla="*/ 363906 h 2344"/>
                  <a:gd name="T74" fmla="*/ 243715 w 3325"/>
                  <a:gd name="T75" fmla="*/ 336523 h 2344"/>
                  <a:gd name="T76" fmla="*/ 75598 w 3325"/>
                  <a:gd name="T77" fmla="*/ 285000 h 2344"/>
                  <a:gd name="T78" fmla="*/ 143997 w 3325"/>
                  <a:gd name="T79" fmla="*/ 181953 h 2344"/>
                  <a:gd name="T80" fmla="*/ 240115 w 3325"/>
                  <a:gd name="T81" fmla="*/ 134033 h 2344"/>
                  <a:gd name="T82" fmla="*/ 226435 w 3325"/>
                  <a:gd name="T83" fmla="*/ 51523 h 2344"/>
                  <a:gd name="T84" fmla="*/ 267474 w 3325"/>
                  <a:gd name="T85" fmla="*/ 3603 h 2344"/>
                  <a:gd name="T86" fmla="*/ 315713 w 3325"/>
                  <a:gd name="T87" fmla="*/ 13692 h 234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325" h="2344">
                    <a:moveTo>
                      <a:pt x="991" y="57"/>
                    </a:moveTo>
                    <a:lnTo>
                      <a:pt x="1219" y="19"/>
                    </a:lnTo>
                    <a:lnTo>
                      <a:pt x="1334" y="38"/>
                    </a:lnTo>
                    <a:lnTo>
                      <a:pt x="1391" y="77"/>
                    </a:lnTo>
                    <a:lnTo>
                      <a:pt x="1401" y="77"/>
                    </a:lnTo>
                    <a:lnTo>
                      <a:pt x="1448" y="86"/>
                    </a:lnTo>
                    <a:lnTo>
                      <a:pt x="1581" y="77"/>
                    </a:lnTo>
                    <a:lnTo>
                      <a:pt x="1496" y="267"/>
                    </a:lnTo>
                    <a:lnTo>
                      <a:pt x="1515" y="381"/>
                    </a:lnTo>
                    <a:lnTo>
                      <a:pt x="1619" y="438"/>
                    </a:lnTo>
                    <a:lnTo>
                      <a:pt x="1753" y="476"/>
                    </a:lnTo>
                    <a:lnTo>
                      <a:pt x="1772" y="496"/>
                    </a:lnTo>
                    <a:lnTo>
                      <a:pt x="1791" y="524"/>
                    </a:lnTo>
                    <a:lnTo>
                      <a:pt x="1810" y="543"/>
                    </a:lnTo>
                    <a:lnTo>
                      <a:pt x="1838" y="562"/>
                    </a:lnTo>
                    <a:lnTo>
                      <a:pt x="1877" y="553"/>
                    </a:lnTo>
                    <a:lnTo>
                      <a:pt x="2048" y="476"/>
                    </a:lnTo>
                    <a:lnTo>
                      <a:pt x="2172" y="448"/>
                    </a:lnTo>
                    <a:lnTo>
                      <a:pt x="2296" y="457"/>
                    </a:lnTo>
                    <a:lnTo>
                      <a:pt x="2305" y="476"/>
                    </a:lnTo>
                    <a:lnTo>
                      <a:pt x="2324" y="486"/>
                    </a:lnTo>
                    <a:lnTo>
                      <a:pt x="2515" y="581"/>
                    </a:lnTo>
                    <a:lnTo>
                      <a:pt x="2639" y="686"/>
                    </a:lnTo>
                    <a:lnTo>
                      <a:pt x="2677" y="734"/>
                    </a:lnTo>
                    <a:lnTo>
                      <a:pt x="2677" y="791"/>
                    </a:lnTo>
                    <a:lnTo>
                      <a:pt x="2696" y="810"/>
                    </a:lnTo>
                    <a:lnTo>
                      <a:pt x="2705" y="819"/>
                    </a:lnTo>
                    <a:lnTo>
                      <a:pt x="2762" y="819"/>
                    </a:lnTo>
                    <a:lnTo>
                      <a:pt x="2981" y="877"/>
                    </a:lnTo>
                    <a:lnTo>
                      <a:pt x="3077" y="886"/>
                    </a:lnTo>
                    <a:lnTo>
                      <a:pt x="3105" y="877"/>
                    </a:lnTo>
                    <a:lnTo>
                      <a:pt x="3143" y="895"/>
                    </a:lnTo>
                    <a:lnTo>
                      <a:pt x="3181" y="924"/>
                    </a:lnTo>
                    <a:lnTo>
                      <a:pt x="3229" y="991"/>
                    </a:lnTo>
                    <a:lnTo>
                      <a:pt x="3305" y="1057"/>
                    </a:lnTo>
                    <a:lnTo>
                      <a:pt x="3229" y="1124"/>
                    </a:lnTo>
                    <a:lnTo>
                      <a:pt x="3210" y="1172"/>
                    </a:lnTo>
                    <a:lnTo>
                      <a:pt x="3219" y="1191"/>
                    </a:lnTo>
                    <a:lnTo>
                      <a:pt x="3239" y="1200"/>
                    </a:lnTo>
                    <a:lnTo>
                      <a:pt x="3324" y="1210"/>
                    </a:lnTo>
                    <a:lnTo>
                      <a:pt x="3305" y="1229"/>
                    </a:lnTo>
                    <a:lnTo>
                      <a:pt x="3029" y="1305"/>
                    </a:lnTo>
                    <a:lnTo>
                      <a:pt x="2524" y="1267"/>
                    </a:lnTo>
                    <a:lnTo>
                      <a:pt x="2486" y="1248"/>
                    </a:lnTo>
                    <a:lnTo>
                      <a:pt x="2477" y="1229"/>
                    </a:lnTo>
                    <a:lnTo>
                      <a:pt x="2457" y="1191"/>
                    </a:lnTo>
                    <a:lnTo>
                      <a:pt x="2448" y="1191"/>
                    </a:lnTo>
                    <a:lnTo>
                      <a:pt x="2439" y="1200"/>
                    </a:lnTo>
                    <a:lnTo>
                      <a:pt x="2429" y="1229"/>
                    </a:lnTo>
                    <a:lnTo>
                      <a:pt x="2410" y="1248"/>
                    </a:lnTo>
                    <a:lnTo>
                      <a:pt x="2381" y="1276"/>
                    </a:lnTo>
                    <a:lnTo>
                      <a:pt x="2343" y="1296"/>
                    </a:lnTo>
                    <a:lnTo>
                      <a:pt x="2324" y="1305"/>
                    </a:lnTo>
                    <a:lnTo>
                      <a:pt x="2305" y="1324"/>
                    </a:lnTo>
                    <a:lnTo>
                      <a:pt x="2267" y="1353"/>
                    </a:lnTo>
                    <a:lnTo>
                      <a:pt x="2219" y="1391"/>
                    </a:lnTo>
                    <a:lnTo>
                      <a:pt x="2096" y="1429"/>
                    </a:lnTo>
                    <a:lnTo>
                      <a:pt x="2029" y="1448"/>
                    </a:lnTo>
                    <a:lnTo>
                      <a:pt x="1934" y="1457"/>
                    </a:lnTo>
                    <a:lnTo>
                      <a:pt x="1553" y="1372"/>
                    </a:lnTo>
                    <a:lnTo>
                      <a:pt x="1534" y="1448"/>
                    </a:lnTo>
                    <a:lnTo>
                      <a:pt x="1543" y="1476"/>
                    </a:lnTo>
                    <a:lnTo>
                      <a:pt x="1534" y="1496"/>
                    </a:lnTo>
                    <a:lnTo>
                      <a:pt x="1515" y="1514"/>
                    </a:lnTo>
                    <a:lnTo>
                      <a:pt x="1477" y="1553"/>
                    </a:lnTo>
                    <a:lnTo>
                      <a:pt x="1467" y="1572"/>
                    </a:lnTo>
                    <a:lnTo>
                      <a:pt x="1458" y="1591"/>
                    </a:lnTo>
                    <a:lnTo>
                      <a:pt x="1467" y="1610"/>
                    </a:lnTo>
                    <a:lnTo>
                      <a:pt x="1467" y="1657"/>
                    </a:lnTo>
                    <a:lnTo>
                      <a:pt x="1477" y="1686"/>
                    </a:lnTo>
                    <a:lnTo>
                      <a:pt x="1458" y="1715"/>
                    </a:lnTo>
                    <a:lnTo>
                      <a:pt x="1229" y="1753"/>
                    </a:lnTo>
                    <a:lnTo>
                      <a:pt x="1086" y="1743"/>
                    </a:lnTo>
                    <a:lnTo>
                      <a:pt x="1058" y="1743"/>
                    </a:lnTo>
                    <a:lnTo>
                      <a:pt x="1038" y="1762"/>
                    </a:lnTo>
                    <a:lnTo>
                      <a:pt x="1029" y="1800"/>
                    </a:lnTo>
                    <a:lnTo>
                      <a:pt x="1029" y="1819"/>
                    </a:lnTo>
                    <a:lnTo>
                      <a:pt x="1020" y="1829"/>
                    </a:lnTo>
                    <a:lnTo>
                      <a:pt x="981" y="1876"/>
                    </a:lnTo>
                    <a:lnTo>
                      <a:pt x="962" y="1924"/>
                    </a:lnTo>
                    <a:lnTo>
                      <a:pt x="924" y="1972"/>
                    </a:lnTo>
                    <a:lnTo>
                      <a:pt x="877" y="2019"/>
                    </a:lnTo>
                    <a:lnTo>
                      <a:pt x="810" y="2058"/>
                    </a:lnTo>
                    <a:lnTo>
                      <a:pt x="762" y="2086"/>
                    </a:lnTo>
                    <a:lnTo>
                      <a:pt x="715" y="2143"/>
                    </a:lnTo>
                    <a:lnTo>
                      <a:pt x="667" y="2153"/>
                    </a:lnTo>
                    <a:lnTo>
                      <a:pt x="562" y="2143"/>
                    </a:lnTo>
                    <a:lnTo>
                      <a:pt x="505" y="2172"/>
                    </a:lnTo>
                    <a:lnTo>
                      <a:pt x="343" y="2305"/>
                    </a:lnTo>
                    <a:lnTo>
                      <a:pt x="286" y="2334"/>
                    </a:lnTo>
                    <a:lnTo>
                      <a:pt x="258" y="2343"/>
                    </a:lnTo>
                    <a:lnTo>
                      <a:pt x="238" y="2334"/>
                    </a:lnTo>
                    <a:lnTo>
                      <a:pt x="220" y="2314"/>
                    </a:lnTo>
                    <a:lnTo>
                      <a:pt x="181" y="2276"/>
                    </a:lnTo>
                    <a:lnTo>
                      <a:pt x="48" y="2267"/>
                    </a:lnTo>
                    <a:lnTo>
                      <a:pt x="0" y="2248"/>
                    </a:lnTo>
                    <a:lnTo>
                      <a:pt x="10" y="2238"/>
                    </a:lnTo>
                    <a:lnTo>
                      <a:pt x="95" y="2096"/>
                    </a:lnTo>
                    <a:lnTo>
                      <a:pt x="229" y="1953"/>
                    </a:lnTo>
                    <a:lnTo>
                      <a:pt x="543" y="1724"/>
                    </a:lnTo>
                    <a:lnTo>
                      <a:pt x="524" y="1562"/>
                    </a:lnTo>
                    <a:lnTo>
                      <a:pt x="553" y="1419"/>
                    </a:lnTo>
                    <a:lnTo>
                      <a:pt x="639" y="1334"/>
                    </a:lnTo>
                    <a:lnTo>
                      <a:pt x="677" y="1324"/>
                    </a:lnTo>
                    <a:lnTo>
                      <a:pt x="705" y="1314"/>
                    </a:lnTo>
                    <a:lnTo>
                      <a:pt x="772" y="1219"/>
                    </a:lnTo>
                    <a:lnTo>
                      <a:pt x="819" y="1191"/>
                    </a:lnTo>
                    <a:lnTo>
                      <a:pt x="867" y="1181"/>
                    </a:lnTo>
                    <a:lnTo>
                      <a:pt x="915" y="1153"/>
                    </a:lnTo>
                    <a:lnTo>
                      <a:pt x="943" y="1076"/>
                    </a:lnTo>
                    <a:lnTo>
                      <a:pt x="896" y="1010"/>
                    </a:lnTo>
                    <a:lnTo>
                      <a:pt x="829" y="943"/>
                    </a:lnTo>
                    <a:lnTo>
                      <a:pt x="762" y="895"/>
                    </a:lnTo>
                    <a:lnTo>
                      <a:pt x="677" y="934"/>
                    </a:lnTo>
                    <a:lnTo>
                      <a:pt x="124" y="981"/>
                    </a:lnTo>
                    <a:lnTo>
                      <a:pt x="153" y="895"/>
                    </a:lnTo>
                    <a:lnTo>
                      <a:pt x="210" y="791"/>
                    </a:lnTo>
                    <a:lnTo>
                      <a:pt x="277" y="705"/>
                    </a:lnTo>
                    <a:lnTo>
                      <a:pt x="391" y="629"/>
                    </a:lnTo>
                    <a:lnTo>
                      <a:pt x="400" y="505"/>
                    </a:lnTo>
                    <a:lnTo>
                      <a:pt x="524" y="476"/>
                    </a:lnTo>
                    <a:lnTo>
                      <a:pt x="600" y="438"/>
                    </a:lnTo>
                    <a:lnTo>
                      <a:pt x="667" y="372"/>
                    </a:lnTo>
                    <a:lnTo>
                      <a:pt x="705" y="315"/>
                    </a:lnTo>
                    <a:lnTo>
                      <a:pt x="677" y="238"/>
                    </a:lnTo>
                    <a:lnTo>
                      <a:pt x="629" y="143"/>
                    </a:lnTo>
                    <a:lnTo>
                      <a:pt x="619" y="67"/>
                    </a:lnTo>
                    <a:lnTo>
                      <a:pt x="705" y="38"/>
                    </a:lnTo>
                    <a:lnTo>
                      <a:pt x="743" y="10"/>
                    </a:lnTo>
                    <a:lnTo>
                      <a:pt x="791" y="0"/>
                    </a:lnTo>
                    <a:lnTo>
                      <a:pt x="829" y="10"/>
                    </a:lnTo>
                    <a:lnTo>
                      <a:pt x="877" y="38"/>
                    </a:lnTo>
                    <a:lnTo>
                      <a:pt x="991" y="57"/>
                    </a:ln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57" name="Freeform 18">
                <a:extLst>
                  <a:ext uri="{FF2B5EF4-FFF2-40B4-BE49-F238E27FC236}">
                    <a16:creationId xmlns:a16="http://schemas.microsoft.com/office/drawing/2014/main" id="{D1CEF534-6FE7-6F40-A190-F6615754F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1225" y="3511550"/>
                <a:ext cx="3014663" cy="2157413"/>
              </a:xfrm>
              <a:custGeom>
                <a:avLst/>
                <a:gdLst>
                  <a:gd name="T0" fmla="*/ 2002934 w 8373"/>
                  <a:gd name="T1" fmla="*/ 119916 h 5991"/>
                  <a:gd name="T2" fmla="*/ 2016616 w 8373"/>
                  <a:gd name="T3" fmla="*/ 198780 h 5991"/>
                  <a:gd name="T4" fmla="*/ 2249566 w 8373"/>
                  <a:gd name="T5" fmla="*/ 421688 h 5991"/>
                  <a:gd name="T6" fmla="*/ 2500158 w 8373"/>
                  <a:gd name="T7" fmla="*/ 517837 h 5991"/>
                  <a:gd name="T8" fmla="*/ 2630494 w 8373"/>
                  <a:gd name="T9" fmla="*/ 342824 h 5991"/>
                  <a:gd name="T10" fmla="*/ 2801876 w 8373"/>
                  <a:gd name="T11" fmla="*/ 195179 h 5991"/>
                  <a:gd name="T12" fmla="*/ 2877126 w 8373"/>
                  <a:gd name="T13" fmla="*/ 174653 h 5991"/>
                  <a:gd name="T14" fmla="*/ 2990540 w 8373"/>
                  <a:gd name="T15" fmla="*/ 435372 h 5991"/>
                  <a:gd name="T16" fmla="*/ 2935453 w 8373"/>
                  <a:gd name="T17" fmla="*/ 682407 h 5991"/>
                  <a:gd name="T18" fmla="*/ 2898008 w 8373"/>
                  <a:gd name="T19" fmla="*/ 850577 h 5991"/>
                  <a:gd name="T20" fmla="*/ 2898008 w 8373"/>
                  <a:gd name="T21" fmla="*/ 1032072 h 5991"/>
                  <a:gd name="T22" fmla="*/ 2990540 w 8373"/>
                  <a:gd name="T23" fmla="*/ 1255340 h 5991"/>
                  <a:gd name="T24" fmla="*/ 2729867 w 8373"/>
                  <a:gd name="T25" fmla="*/ 1244897 h 5991"/>
                  <a:gd name="T26" fmla="*/ 2630494 w 8373"/>
                  <a:gd name="T27" fmla="*/ 1110936 h 5991"/>
                  <a:gd name="T28" fmla="*/ 2376662 w 8373"/>
                  <a:gd name="T29" fmla="*/ 1135064 h 5991"/>
                  <a:gd name="T30" fmla="*/ 2290971 w 8373"/>
                  <a:gd name="T31" fmla="*/ 1361572 h 5991"/>
                  <a:gd name="T32" fmla="*/ 2284130 w 8373"/>
                  <a:gd name="T33" fmla="*/ 1498774 h 5991"/>
                  <a:gd name="T34" fmla="*/ 2459112 w 8373"/>
                  <a:gd name="T35" fmla="*/ 1656501 h 5991"/>
                  <a:gd name="T36" fmla="*/ 2397185 w 8373"/>
                  <a:gd name="T37" fmla="*/ 1800545 h 5991"/>
                  <a:gd name="T38" fmla="*/ 2366221 w 8373"/>
                  <a:gd name="T39" fmla="*/ 2043979 h 5991"/>
                  <a:gd name="T40" fmla="*/ 2191238 w 8373"/>
                  <a:gd name="T41" fmla="*/ 1803786 h 5991"/>
                  <a:gd name="T42" fmla="*/ 1999334 w 8373"/>
                  <a:gd name="T43" fmla="*/ 1690712 h 5991"/>
                  <a:gd name="T44" fmla="*/ 1755943 w 8373"/>
                  <a:gd name="T45" fmla="*/ 1749049 h 5991"/>
                  <a:gd name="T46" fmla="*/ 1508952 w 8373"/>
                  <a:gd name="T47" fmla="*/ 1868966 h 5991"/>
                  <a:gd name="T48" fmla="*/ 1327129 w 8373"/>
                  <a:gd name="T49" fmla="*/ 1680629 h 5991"/>
                  <a:gd name="T50" fmla="*/ 1286083 w 8373"/>
                  <a:gd name="T51" fmla="*/ 1375256 h 5991"/>
                  <a:gd name="T52" fmla="*/ 1203993 w 8373"/>
                  <a:gd name="T53" fmla="*/ 1443677 h 5991"/>
                  <a:gd name="T54" fmla="*/ 987605 w 8373"/>
                  <a:gd name="T55" fmla="*/ 1464203 h 5991"/>
                  <a:gd name="T56" fmla="*/ 1011729 w 8373"/>
                  <a:gd name="T57" fmla="*/ 1659742 h 5991"/>
                  <a:gd name="T58" fmla="*/ 936479 w 8373"/>
                  <a:gd name="T59" fmla="*/ 2040378 h 5991"/>
                  <a:gd name="T60" fmla="*/ 850428 w 8373"/>
                  <a:gd name="T61" fmla="*/ 2157053 h 5991"/>
                  <a:gd name="T62" fmla="*/ 734133 w 8373"/>
                  <a:gd name="T63" fmla="*/ 2050821 h 5991"/>
                  <a:gd name="T64" fmla="*/ 706770 w 8373"/>
                  <a:gd name="T65" fmla="*/ 1951431 h 5991"/>
                  <a:gd name="T66" fmla="*/ 685887 w 8373"/>
                  <a:gd name="T67" fmla="*/ 1838356 h 5991"/>
                  <a:gd name="T68" fmla="*/ 720452 w 8373"/>
                  <a:gd name="T69" fmla="*/ 1714839 h 5991"/>
                  <a:gd name="T70" fmla="*/ 740974 w 8373"/>
                  <a:gd name="T71" fmla="*/ 1560352 h 5991"/>
                  <a:gd name="T72" fmla="*/ 727292 w 8373"/>
                  <a:gd name="T73" fmla="*/ 1447278 h 5991"/>
                  <a:gd name="T74" fmla="*/ 641602 w 8373"/>
                  <a:gd name="T75" fmla="*/ 1388940 h 5991"/>
                  <a:gd name="T76" fmla="*/ 607037 w 8373"/>
                  <a:gd name="T77" fmla="*/ 1272265 h 5991"/>
                  <a:gd name="T78" fmla="*/ 638001 w 8373"/>
                  <a:gd name="T79" fmla="*/ 1159191 h 5991"/>
                  <a:gd name="T80" fmla="*/ 583274 w 8373"/>
                  <a:gd name="T81" fmla="*/ 1100853 h 5991"/>
                  <a:gd name="T82" fmla="*/ 500824 w 8373"/>
                  <a:gd name="T83" fmla="*/ 1049358 h 5991"/>
                  <a:gd name="T84" fmla="*/ 425214 w 8373"/>
                  <a:gd name="T85" fmla="*/ 1094011 h 5991"/>
                  <a:gd name="T86" fmla="*/ 408292 w 8373"/>
                  <a:gd name="T87" fmla="*/ 1152349 h 5991"/>
                  <a:gd name="T88" fmla="*/ 45006 w 8373"/>
                  <a:gd name="T89" fmla="*/ 1114537 h 5991"/>
                  <a:gd name="T90" fmla="*/ 7201 w 8373"/>
                  <a:gd name="T91" fmla="*/ 1056200 h 5991"/>
                  <a:gd name="T92" fmla="*/ 30964 w 8373"/>
                  <a:gd name="T93" fmla="*/ 943125 h 5991"/>
                  <a:gd name="T94" fmla="*/ 72369 w 8373"/>
                  <a:gd name="T95" fmla="*/ 888029 h 5991"/>
                  <a:gd name="T96" fmla="*/ 216387 w 8373"/>
                  <a:gd name="T97" fmla="*/ 805924 h 5991"/>
                  <a:gd name="T98" fmla="*/ 257433 w 8373"/>
                  <a:gd name="T99" fmla="*/ 761270 h 5991"/>
                  <a:gd name="T100" fmla="*/ 295238 w 8373"/>
                  <a:gd name="T101" fmla="*/ 658279 h 5991"/>
                  <a:gd name="T102" fmla="*/ 401451 w 8373"/>
                  <a:gd name="T103" fmla="*/ 606784 h 5991"/>
                  <a:gd name="T104" fmla="*/ 452938 w 8373"/>
                  <a:gd name="T105" fmla="*/ 641354 h 5991"/>
                  <a:gd name="T106" fmla="*/ 631160 w 8373"/>
                  <a:gd name="T107" fmla="*/ 527920 h 5991"/>
                  <a:gd name="T108" fmla="*/ 648442 w 8373"/>
                  <a:gd name="T109" fmla="*/ 469582 h 5991"/>
                  <a:gd name="T110" fmla="*/ 740974 w 8373"/>
                  <a:gd name="T111" fmla="*/ 486867 h 5991"/>
                  <a:gd name="T112" fmla="*/ 895074 w 8373"/>
                  <a:gd name="T113" fmla="*/ 438973 h 5991"/>
                  <a:gd name="T114" fmla="*/ 1018569 w 8373"/>
                  <a:gd name="T115" fmla="*/ 383876 h 5991"/>
                  <a:gd name="T116" fmla="*/ 1317047 w 8373"/>
                  <a:gd name="T117" fmla="*/ 442214 h 5991"/>
                  <a:gd name="T118" fmla="*/ 1371774 w 8373"/>
                  <a:gd name="T119" fmla="*/ 339583 h 5991"/>
                  <a:gd name="T120" fmla="*/ 1426861 w 8373"/>
                  <a:gd name="T121" fmla="*/ 239833 h 5991"/>
                  <a:gd name="T122" fmla="*/ 1402738 w 8373"/>
                  <a:gd name="T123" fmla="*/ 92548 h 59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373" h="5991">
                    <a:moveTo>
                      <a:pt x="4191" y="85"/>
                    </a:moveTo>
                    <a:lnTo>
                      <a:pt x="4286" y="47"/>
                    </a:lnTo>
                    <a:lnTo>
                      <a:pt x="4372" y="76"/>
                    </a:lnTo>
                    <a:lnTo>
                      <a:pt x="4620" y="47"/>
                    </a:lnTo>
                    <a:lnTo>
                      <a:pt x="4696" y="57"/>
                    </a:lnTo>
                    <a:lnTo>
                      <a:pt x="5563" y="333"/>
                    </a:lnTo>
                    <a:lnTo>
                      <a:pt x="5553" y="409"/>
                    </a:lnTo>
                    <a:lnTo>
                      <a:pt x="5572" y="428"/>
                    </a:lnTo>
                    <a:lnTo>
                      <a:pt x="5601" y="419"/>
                    </a:lnTo>
                    <a:lnTo>
                      <a:pt x="5620" y="447"/>
                    </a:lnTo>
                    <a:lnTo>
                      <a:pt x="5620" y="485"/>
                    </a:lnTo>
                    <a:lnTo>
                      <a:pt x="5601" y="552"/>
                    </a:lnTo>
                    <a:lnTo>
                      <a:pt x="5591" y="705"/>
                    </a:lnTo>
                    <a:lnTo>
                      <a:pt x="5582" y="781"/>
                    </a:lnTo>
                    <a:lnTo>
                      <a:pt x="5582" y="847"/>
                    </a:lnTo>
                    <a:lnTo>
                      <a:pt x="5639" y="923"/>
                    </a:lnTo>
                    <a:lnTo>
                      <a:pt x="5753" y="1019"/>
                    </a:lnTo>
                    <a:lnTo>
                      <a:pt x="6248" y="1171"/>
                    </a:lnTo>
                    <a:lnTo>
                      <a:pt x="6429" y="1342"/>
                    </a:lnTo>
                    <a:lnTo>
                      <a:pt x="6534" y="1409"/>
                    </a:lnTo>
                    <a:lnTo>
                      <a:pt x="6734" y="1466"/>
                    </a:lnTo>
                    <a:lnTo>
                      <a:pt x="6801" y="1476"/>
                    </a:lnTo>
                    <a:lnTo>
                      <a:pt x="6830" y="1476"/>
                    </a:lnTo>
                    <a:lnTo>
                      <a:pt x="6944" y="1438"/>
                    </a:lnTo>
                    <a:lnTo>
                      <a:pt x="7144" y="1333"/>
                    </a:lnTo>
                    <a:lnTo>
                      <a:pt x="7191" y="1266"/>
                    </a:lnTo>
                    <a:lnTo>
                      <a:pt x="7210" y="1219"/>
                    </a:lnTo>
                    <a:lnTo>
                      <a:pt x="7210" y="1162"/>
                    </a:lnTo>
                    <a:lnTo>
                      <a:pt x="7229" y="1076"/>
                    </a:lnTo>
                    <a:lnTo>
                      <a:pt x="7306" y="952"/>
                    </a:lnTo>
                    <a:lnTo>
                      <a:pt x="7382" y="943"/>
                    </a:lnTo>
                    <a:lnTo>
                      <a:pt x="7467" y="961"/>
                    </a:lnTo>
                    <a:lnTo>
                      <a:pt x="7582" y="961"/>
                    </a:lnTo>
                    <a:lnTo>
                      <a:pt x="7582" y="828"/>
                    </a:lnTo>
                    <a:lnTo>
                      <a:pt x="7668" y="676"/>
                    </a:lnTo>
                    <a:lnTo>
                      <a:pt x="7782" y="542"/>
                    </a:lnTo>
                    <a:lnTo>
                      <a:pt x="7915" y="466"/>
                    </a:lnTo>
                    <a:lnTo>
                      <a:pt x="7944" y="466"/>
                    </a:lnTo>
                    <a:lnTo>
                      <a:pt x="7963" y="466"/>
                    </a:lnTo>
                    <a:lnTo>
                      <a:pt x="7991" y="485"/>
                    </a:lnTo>
                    <a:lnTo>
                      <a:pt x="8039" y="533"/>
                    </a:lnTo>
                    <a:lnTo>
                      <a:pt x="8134" y="695"/>
                    </a:lnTo>
                    <a:lnTo>
                      <a:pt x="8296" y="819"/>
                    </a:lnTo>
                    <a:lnTo>
                      <a:pt x="8334" y="866"/>
                    </a:lnTo>
                    <a:lnTo>
                      <a:pt x="8363" y="981"/>
                    </a:lnTo>
                    <a:lnTo>
                      <a:pt x="8306" y="1209"/>
                    </a:lnTo>
                    <a:lnTo>
                      <a:pt x="8315" y="1352"/>
                    </a:lnTo>
                    <a:lnTo>
                      <a:pt x="8287" y="1571"/>
                    </a:lnTo>
                    <a:lnTo>
                      <a:pt x="8267" y="1628"/>
                    </a:lnTo>
                    <a:lnTo>
                      <a:pt x="8249" y="1676"/>
                    </a:lnTo>
                    <a:lnTo>
                      <a:pt x="8144" y="1790"/>
                    </a:lnTo>
                    <a:lnTo>
                      <a:pt x="8153" y="1895"/>
                    </a:lnTo>
                    <a:lnTo>
                      <a:pt x="8182" y="1990"/>
                    </a:lnTo>
                    <a:lnTo>
                      <a:pt x="8201" y="2085"/>
                    </a:lnTo>
                    <a:lnTo>
                      <a:pt x="8144" y="2171"/>
                    </a:lnTo>
                    <a:lnTo>
                      <a:pt x="8068" y="2219"/>
                    </a:lnTo>
                    <a:lnTo>
                      <a:pt x="8049" y="2285"/>
                    </a:lnTo>
                    <a:lnTo>
                      <a:pt x="8049" y="2362"/>
                    </a:lnTo>
                    <a:lnTo>
                      <a:pt x="8039" y="2457"/>
                    </a:lnTo>
                    <a:lnTo>
                      <a:pt x="7991" y="2533"/>
                    </a:lnTo>
                    <a:lnTo>
                      <a:pt x="7944" y="2581"/>
                    </a:lnTo>
                    <a:lnTo>
                      <a:pt x="7925" y="2647"/>
                    </a:lnTo>
                    <a:lnTo>
                      <a:pt x="7963" y="2771"/>
                    </a:lnTo>
                    <a:lnTo>
                      <a:pt x="8049" y="2866"/>
                    </a:lnTo>
                    <a:lnTo>
                      <a:pt x="8239" y="2895"/>
                    </a:lnTo>
                    <a:lnTo>
                      <a:pt x="8334" y="2971"/>
                    </a:lnTo>
                    <a:lnTo>
                      <a:pt x="8372" y="3105"/>
                    </a:lnTo>
                    <a:lnTo>
                      <a:pt x="8372" y="3276"/>
                    </a:lnTo>
                    <a:lnTo>
                      <a:pt x="8334" y="3438"/>
                    </a:lnTo>
                    <a:lnTo>
                      <a:pt x="8306" y="3486"/>
                    </a:lnTo>
                    <a:lnTo>
                      <a:pt x="8267" y="3552"/>
                    </a:lnTo>
                    <a:lnTo>
                      <a:pt x="8182" y="3562"/>
                    </a:lnTo>
                    <a:lnTo>
                      <a:pt x="7858" y="3476"/>
                    </a:lnTo>
                    <a:lnTo>
                      <a:pt x="7696" y="3495"/>
                    </a:lnTo>
                    <a:lnTo>
                      <a:pt x="7630" y="3486"/>
                    </a:lnTo>
                    <a:lnTo>
                      <a:pt x="7582" y="3457"/>
                    </a:lnTo>
                    <a:lnTo>
                      <a:pt x="7553" y="3428"/>
                    </a:lnTo>
                    <a:lnTo>
                      <a:pt x="7525" y="3400"/>
                    </a:lnTo>
                    <a:lnTo>
                      <a:pt x="7496" y="3362"/>
                    </a:lnTo>
                    <a:lnTo>
                      <a:pt x="7306" y="3295"/>
                    </a:lnTo>
                    <a:lnTo>
                      <a:pt x="7277" y="3228"/>
                    </a:lnTo>
                    <a:lnTo>
                      <a:pt x="7306" y="3085"/>
                    </a:lnTo>
                    <a:lnTo>
                      <a:pt x="7296" y="3009"/>
                    </a:lnTo>
                    <a:lnTo>
                      <a:pt x="7220" y="2952"/>
                    </a:lnTo>
                    <a:lnTo>
                      <a:pt x="7106" y="2952"/>
                    </a:lnTo>
                    <a:lnTo>
                      <a:pt x="6667" y="3076"/>
                    </a:lnTo>
                    <a:lnTo>
                      <a:pt x="6620" y="3105"/>
                    </a:lnTo>
                    <a:lnTo>
                      <a:pt x="6601" y="3152"/>
                    </a:lnTo>
                    <a:lnTo>
                      <a:pt x="6544" y="3371"/>
                    </a:lnTo>
                    <a:lnTo>
                      <a:pt x="6506" y="3419"/>
                    </a:lnTo>
                    <a:lnTo>
                      <a:pt x="6410" y="3524"/>
                    </a:lnTo>
                    <a:lnTo>
                      <a:pt x="6372" y="3581"/>
                    </a:lnTo>
                    <a:lnTo>
                      <a:pt x="6363" y="3628"/>
                    </a:lnTo>
                    <a:lnTo>
                      <a:pt x="6363" y="3781"/>
                    </a:lnTo>
                    <a:lnTo>
                      <a:pt x="6344" y="3847"/>
                    </a:lnTo>
                    <a:lnTo>
                      <a:pt x="6353" y="3914"/>
                    </a:lnTo>
                    <a:lnTo>
                      <a:pt x="6363" y="3962"/>
                    </a:lnTo>
                    <a:lnTo>
                      <a:pt x="6382" y="4000"/>
                    </a:lnTo>
                    <a:lnTo>
                      <a:pt x="6420" y="4028"/>
                    </a:lnTo>
                    <a:lnTo>
                      <a:pt x="6344" y="4162"/>
                    </a:lnTo>
                    <a:lnTo>
                      <a:pt x="6410" y="4257"/>
                    </a:lnTo>
                    <a:lnTo>
                      <a:pt x="6553" y="4304"/>
                    </a:lnTo>
                    <a:lnTo>
                      <a:pt x="6753" y="4343"/>
                    </a:lnTo>
                    <a:lnTo>
                      <a:pt x="6839" y="4381"/>
                    </a:lnTo>
                    <a:lnTo>
                      <a:pt x="6868" y="4457"/>
                    </a:lnTo>
                    <a:lnTo>
                      <a:pt x="6830" y="4600"/>
                    </a:lnTo>
                    <a:lnTo>
                      <a:pt x="6801" y="4647"/>
                    </a:lnTo>
                    <a:lnTo>
                      <a:pt x="6705" y="4733"/>
                    </a:lnTo>
                    <a:lnTo>
                      <a:pt x="6667" y="4800"/>
                    </a:lnTo>
                    <a:lnTo>
                      <a:pt x="6648" y="4885"/>
                    </a:lnTo>
                    <a:lnTo>
                      <a:pt x="6639" y="4943"/>
                    </a:lnTo>
                    <a:lnTo>
                      <a:pt x="6658" y="5000"/>
                    </a:lnTo>
                    <a:lnTo>
                      <a:pt x="6705" y="5076"/>
                    </a:lnTo>
                    <a:lnTo>
                      <a:pt x="6896" y="5276"/>
                    </a:lnTo>
                    <a:lnTo>
                      <a:pt x="6953" y="5390"/>
                    </a:lnTo>
                    <a:lnTo>
                      <a:pt x="6896" y="5514"/>
                    </a:lnTo>
                    <a:lnTo>
                      <a:pt x="6763" y="5600"/>
                    </a:lnTo>
                    <a:lnTo>
                      <a:pt x="6572" y="5676"/>
                    </a:lnTo>
                    <a:lnTo>
                      <a:pt x="6420" y="5666"/>
                    </a:lnTo>
                    <a:lnTo>
                      <a:pt x="6410" y="5524"/>
                    </a:lnTo>
                    <a:lnTo>
                      <a:pt x="6363" y="5409"/>
                    </a:lnTo>
                    <a:lnTo>
                      <a:pt x="6182" y="5247"/>
                    </a:lnTo>
                    <a:lnTo>
                      <a:pt x="6115" y="5152"/>
                    </a:lnTo>
                    <a:lnTo>
                      <a:pt x="6086" y="5009"/>
                    </a:lnTo>
                    <a:lnTo>
                      <a:pt x="6086" y="4876"/>
                    </a:lnTo>
                    <a:lnTo>
                      <a:pt x="6058" y="4762"/>
                    </a:lnTo>
                    <a:lnTo>
                      <a:pt x="5934" y="4685"/>
                    </a:lnTo>
                    <a:lnTo>
                      <a:pt x="5839" y="4667"/>
                    </a:lnTo>
                    <a:lnTo>
                      <a:pt x="5753" y="4657"/>
                    </a:lnTo>
                    <a:lnTo>
                      <a:pt x="5553" y="4695"/>
                    </a:lnTo>
                    <a:lnTo>
                      <a:pt x="5248" y="4847"/>
                    </a:lnTo>
                    <a:lnTo>
                      <a:pt x="5153" y="4885"/>
                    </a:lnTo>
                    <a:lnTo>
                      <a:pt x="5087" y="4866"/>
                    </a:lnTo>
                    <a:lnTo>
                      <a:pt x="4982" y="4800"/>
                    </a:lnTo>
                    <a:lnTo>
                      <a:pt x="4925" y="4800"/>
                    </a:lnTo>
                    <a:lnTo>
                      <a:pt x="4877" y="4857"/>
                    </a:lnTo>
                    <a:lnTo>
                      <a:pt x="4867" y="4933"/>
                    </a:lnTo>
                    <a:lnTo>
                      <a:pt x="4877" y="5009"/>
                    </a:lnTo>
                    <a:lnTo>
                      <a:pt x="4877" y="5066"/>
                    </a:lnTo>
                    <a:lnTo>
                      <a:pt x="4801" y="5162"/>
                    </a:lnTo>
                    <a:lnTo>
                      <a:pt x="4715" y="5190"/>
                    </a:lnTo>
                    <a:lnTo>
                      <a:pt x="4191" y="5190"/>
                    </a:lnTo>
                    <a:lnTo>
                      <a:pt x="4077" y="5152"/>
                    </a:lnTo>
                    <a:lnTo>
                      <a:pt x="3982" y="5086"/>
                    </a:lnTo>
                    <a:lnTo>
                      <a:pt x="3924" y="5000"/>
                    </a:lnTo>
                    <a:lnTo>
                      <a:pt x="3829" y="4762"/>
                    </a:lnTo>
                    <a:lnTo>
                      <a:pt x="3791" y="4724"/>
                    </a:lnTo>
                    <a:lnTo>
                      <a:pt x="3686" y="4667"/>
                    </a:lnTo>
                    <a:lnTo>
                      <a:pt x="3658" y="4638"/>
                    </a:lnTo>
                    <a:lnTo>
                      <a:pt x="3648" y="4600"/>
                    </a:lnTo>
                    <a:lnTo>
                      <a:pt x="3658" y="4495"/>
                    </a:lnTo>
                    <a:lnTo>
                      <a:pt x="3629" y="3857"/>
                    </a:lnTo>
                    <a:lnTo>
                      <a:pt x="3610" y="3809"/>
                    </a:lnTo>
                    <a:lnTo>
                      <a:pt x="3572" y="3819"/>
                    </a:lnTo>
                    <a:lnTo>
                      <a:pt x="3505" y="3876"/>
                    </a:lnTo>
                    <a:lnTo>
                      <a:pt x="3467" y="3924"/>
                    </a:lnTo>
                    <a:lnTo>
                      <a:pt x="3458" y="3971"/>
                    </a:lnTo>
                    <a:lnTo>
                      <a:pt x="3429" y="4009"/>
                    </a:lnTo>
                    <a:lnTo>
                      <a:pt x="3382" y="4028"/>
                    </a:lnTo>
                    <a:lnTo>
                      <a:pt x="3344" y="4009"/>
                    </a:lnTo>
                    <a:lnTo>
                      <a:pt x="3229" y="3895"/>
                    </a:lnTo>
                    <a:lnTo>
                      <a:pt x="3229" y="3819"/>
                    </a:lnTo>
                    <a:lnTo>
                      <a:pt x="3134" y="3790"/>
                    </a:lnTo>
                    <a:lnTo>
                      <a:pt x="2906" y="3819"/>
                    </a:lnTo>
                    <a:lnTo>
                      <a:pt x="2820" y="3905"/>
                    </a:lnTo>
                    <a:lnTo>
                      <a:pt x="2743" y="4066"/>
                    </a:lnTo>
                    <a:lnTo>
                      <a:pt x="2705" y="4228"/>
                    </a:lnTo>
                    <a:lnTo>
                      <a:pt x="2753" y="4314"/>
                    </a:lnTo>
                    <a:lnTo>
                      <a:pt x="2810" y="4362"/>
                    </a:lnTo>
                    <a:lnTo>
                      <a:pt x="2820" y="4428"/>
                    </a:lnTo>
                    <a:lnTo>
                      <a:pt x="2810" y="4514"/>
                    </a:lnTo>
                    <a:lnTo>
                      <a:pt x="2810" y="4609"/>
                    </a:lnTo>
                    <a:lnTo>
                      <a:pt x="2867" y="4847"/>
                    </a:lnTo>
                    <a:lnTo>
                      <a:pt x="2877" y="4933"/>
                    </a:lnTo>
                    <a:lnTo>
                      <a:pt x="2848" y="5076"/>
                    </a:lnTo>
                    <a:lnTo>
                      <a:pt x="2715" y="5362"/>
                    </a:lnTo>
                    <a:lnTo>
                      <a:pt x="2648" y="5600"/>
                    </a:lnTo>
                    <a:lnTo>
                      <a:pt x="2601" y="5666"/>
                    </a:lnTo>
                    <a:lnTo>
                      <a:pt x="2553" y="5714"/>
                    </a:lnTo>
                    <a:lnTo>
                      <a:pt x="2496" y="5743"/>
                    </a:lnTo>
                    <a:lnTo>
                      <a:pt x="2439" y="5781"/>
                    </a:lnTo>
                    <a:lnTo>
                      <a:pt x="2420" y="5848"/>
                    </a:lnTo>
                    <a:lnTo>
                      <a:pt x="2391" y="5924"/>
                    </a:lnTo>
                    <a:lnTo>
                      <a:pt x="2362" y="5990"/>
                    </a:lnTo>
                    <a:lnTo>
                      <a:pt x="2258" y="5905"/>
                    </a:lnTo>
                    <a:lnTo>
                      <a:pt x="2210" y="5866"/>
                    </a:lnTo>
                    <a:lnTo>
                      <a:pt x="2115" y="5752"/>
                    </a:lnTo>
                    <a:lnTo>
                      <a:pt x="2039" y="5695"/>
                    </a:lnTo>
                    <a:lnTo>
                      <a:pt x="2010" y="5666"/>
                    </a:lnTo>
                    <a:lnTo>
                      <a:pt x="1972" y="5609"/>
                    </a:lnTo>
                    <a:lnTo>
                      <a:pt x="1963" y="5571"/>
                    </a:lnTo>
                    <a:lnTo>
                      <a:pt x="1953" y="5543"/>
                    </a:lnTo>
                    <a:lnTo>
                      <a:pt x="1963" y="5457"/>
                    </a:lnTo>
                    <a:lnTo>
                      <a:pt x="1963" y="5419"/>
                    </a:lnTo>
                    <a:lnTo>
                      <a:pt x="1963" y="5400"/>
                    </a:lnTo>
                    <a:lnTo>
                      <a:pt x="1915" y="5304"/>
                    </a:lnTo>
                    <a:lnTo>
                      <a:pt x="1877" y="5209"/>
                    </a:lnTo>
                    <a:lnTo>
                      <a:pt x="1867" y="5171"/>
                    </a:lnTo>
                    <a:lnTo>
                      <a:pt x="1867" y="5143"/>
                    </a:lnTo>
                    <a:lnTo>
                      <a:pt x="1905" y="5105"/>
                    </a:lnTo>
                    <a:lnTo>
                      <a:pt x="1924" y="5057"/>
                    </a:lnTo>
                    <a:lnTo>
                      <a:pt x="1934" y="5028"/>
                    </a:lnTo>
                    <a:lnTo>
                      <a:pt x="1924" y="4981"/>
                    </a:lnTo>
                    <a:lnTo>
                      <a:pt x="1924" y="4943"/>
                    </a:lnTo>
                    <a:lnTo>
                      <a:pt x="1934" y="4895"/>
                    </a:lnTo>
                    <a:lnTo>
                      <a:pt x="2001" y="4762"/>
                    </a:lnTo>
                    <a:lnTo>
                      <a:pt x="2020" y="4714"/>
                    </a:lnTo>
                    <a:lnTo>
                      <a:pt x="2010" y="4514"/>
                    </a:lnTo>
                    <a:lnTo>
                      <a:pt x="2029" y="4457"/>
                    </a:lnTo>
                    <a:lnTo>
                      <a:pt x="2048" y="4390"/>
                    </a:lnTo>
                    <a:lnTo>
                      <a:pt x="2058" y="4362"/>
                    </a:lnTo>
                    <a:lnTo>
                      <a:pt x="2058" y="4333"/>
                    </a:lnTo>
                    <a:lnTo>
                      <a:pt x="2029" y="4295"/>
                    </a:lnTo>
                    <a:lnTo>
                      <a:pt x="2010" y="4247"/>
                    </a:lnTo>
                    <a:lnTo>
                      <a:pt x="2010" y="4190"/>
                    </a:lnTo>
                    <a:lnTo>
                      <a:pt x="2020" y="4114"/>
                    </a:lnTo>
                    <a:lnTo>
                      <a:pt x="2020" y="4057"/>
                    </a:lnTo>
                    <a:lnTo>
                      <a:pt x="2020" y="4019"/>
                    </a:lnTo>
                    <a:lnTo>
                      <a:pt x="1963" y="3924"/>
                    </a:lnTo>
                    <a:lnTo>
                      <a:pt x="1896" y="3933"/>
                    </a:lnTo>
                    <a:lnTo>
                      <a:pt x="1877" y="3943"/>
                    </a:lnTo>
                    <a:lnTo>
                      <a:pt x="1867" y="3943"/>
                    </a:lnTo>
                    <a:lnTo>
                      <a:pt x="1829" y="3933"/>
                    </a:lnTo>
                    <a:lnTo>
                      <a:pt x="1782" y="3857"/>
                    </a:lnTo>
                    <a:lnTo>
                      <a:pt x="1734" y="3771"/>
                    </a:lnTo>
                    <a:lnTo>
                      <a:pt x="1715" y="3742"/>
                    </a:lnTo>
                    <a:lnTo>
                      <a:pt x="1705" y="3704"/>
                    </a:lnTo>
                    <a:lnTo>
                      <a:pt x="1677" y="3581"/>
                    </a:lnTo>
                    <a:lnTo>
                      <a:pt x="1677" y="3562"/>
                    </a:lnTo>
                    <a:lnTo>
                      <a:pt x="1686" y="3533"/>
                    </a:lnTo>
                    <a:lnTo>
                      <a:pt x="1696" y="3495"/>
                    </a:lnTo>
                    <a:lnTo>
                      <a:pt x="1705" y="3419"/>
                    </a:lnTo>
                    <a:lnTo>
                      <a:pt x="1715" y="3371"/>
                    </a:lnTo>
                    <a:lnTo>
                      <a:pt x="1725" y="3323"/>
                    </a:lnTo>
                    <a:lnTo>
                      <a:pt x="1743" y="3285"/>
                    </a:lnTo>
                    <a:lnTo>
                      <a:pt x="1772" y="3219"/>
                    </a:lnTo>
                    <a:lnTo>
                      <a:pt x="1782" y="3190"/>
                    </a:lnTo>
                    <a:lnTo>
                      <a:pt x="1782" y="3171"/>
                    </a:lnTo>
                    <a:lnTo>
                      <a:pt x="1772" y="3162"/>
                    </a:lnTo>
                    <a:lnTo>
                      <a:pt x="1705" y="3095"/>
                    </a:lnTo>
                    <a:lnTo>
                      <a:pt x="1658" y="3076"/>
                    </a:lnTo>
                    <a:lnTo>
                      <a:pt x="1620" y="3057"/>
                    </a:lnTo>
                    <a:lnTo>
                      <a:pt x="1601" y="3047"/>
                    </a:lnTo>
                    <a:lnTo>
                      <a:pt x="1448" y="3028"/>
                    </a:lnTo>
                    <a:lnTo>
                      <a:pt x="1420" y="2990"/>
                    </a:lnTo>
                    <a:lnTo>
                      <a:pt x="1410" y="2962"/>
                    </a:lnTo>
                    <a:lnTo>
                      <a:pt x="1401" y="2924"/>
                    </a:lnTo>
                    <a:lnTo>
                      <a:pt x="1391" y="2914"/>
                    </a:lnTo>
                    <a:lnTo>
                      <a:pt x="1362" y="2914"/>
                    </a:lnTo>
                    <a:lnTo>
                      <a:pt x="1324" y="2952"/>
                    </a:lnTo>
                    <a:lnTo>
                      <a:pt x="1286" y="2962"/>
                    </a:lnTo>
                    <a:lnTo>
                      <a:pt x="1248" y="2981"/>
                    </a:lnTo>
                    <a:lnTo>
                      <a:pt x="1210" y="3000"/>
                    </a:lnTo>
                    <a:lnTo>
                      <a:pt x="1181" y="3038"/>
                    </a:lnTo>
                    <a:lnTo>
                      <a:pt x="1172" y="3076"/>
                    </a:lnTo>
                    <a:lnTo>
                      <a:pt x="1181" y="3105"/>
                    </a:lnTo>
                    <a:lnTo>
                      <a:pt x="1191" y="3124"/>
                    </a:lnTo>
                    <a:lnTo>
                      <a:pt x="1191" y="3152"/>
                    </a:lnTo>
                    <a:lnTo>
                      <a:pt x="1181" y="3171"/>
                    </a:lnTo>
                    <a:lnTo>
                      <a:pt x="1134" y="3200"/>
                    </a:lnTo>
                    <a:lnTo>
                      <a:pt x="905" y="3295"/>
                    </a:lnTo>
                    <a:lnTo>
                      <a:pt x="629" y="3343"/>
                    </a:lnTo>
                    <a:lnTo>
                      <a:pt x="277" y="3314"/>
                    </a:lnTo>
                    <a:lnTo>
                      <a:pt x="125" y="3238"/>
                    </a:lnTo>
                    <a:lnTo>
                      <a:pt x="134" y="3152"/>
                    </a:lnTo>
                    <a:lnTo>
                      <a:pt x="125" y="3095"/>
                    </a:lnTo>
                    <a:lnTo>
                      <a:pt x="96" y="3019"/>
                    </a:lnTo>
                    <a:lnTo>
                      <a:pt x="86" y="2990"/>
                    </a:lnTo>
                    <a:lnTo>
                      <a:pt x="67" y="2981"/>
                    </a:lnTo>
                    <a:lnTo>
                      <a:pt x="48" y="2971"/>
                    </a:lnTo>
                    <a:lnTo>
                      <a:pt x="29" y="2962"/>
                    </a:lnTo>
                    <a:lnTo>
                      <a:pt x="20" y="2933"/>
                    </a:lnTo>
                    <a:lnTo>
                      <a:pt x="10" y="2914"/>
                    </a:lnTo>
                    <a:lnTo>
                      <a:pt x="0" y="2876"/>
                    </a:lnTo>
                    <a:lnTo>
                      <a:pt x="10" y="2838"/>
                    </a:lnTo>
                    <a:lnTo>
                      <a:pt x="39" y="2733"/>
                    </a:lnTo>
                    <a:lnTo>
                      <a:pt x="77" y="2657"/>
                    </a:lnTo>
                    <a:lnTo>
                      <a:pt x="86" y="2619"/>
                    </a:lnTo>
                    <a:lnTo>
                      <a:pt x="86" y="2590"/>
                    </a:lnTo>
                    <a:lnTo>
                      <a:pt x="77" y="2571"/>
                    </a:lnTo>
                    <a:lnTo>
                      <a:pt x="77" y="2552"/>
                    </a:lnTo>
                    <a:lnTo>
                      <a:pt x="96" y="2523"/>
                    </a:lnTo>
                    <a:lnTo>
                      <a:pt x="125" y="2495"/>
                    </a:lnTo>
                    <a:lnTo>
                      <a:pt x="201" y="2466"/>
                    </a:lnTo>
                    <a:lnTo>
                      <a:pt x="248" y="2457"/>
                    </a:lnTo>
                    <a:lnTo>
                      <a:pt x="296" y="2428"/>
                    </a:lnTo>
                    <a:lnTo>
                      <a:pt x="401" y="2285"/>
                    </a:lnTo>
                    <a:lnTo>
                      <a:pt x="448" y="2238"/>
                    </a:lnTo>
                    <a:lnTo>
                      <a:pt x="524" y="2209"/>
                    </a:lnTo>
                    <a:lnTo>
                      <a:pt x="601" y="2238"/>
                    </a:lnTo>
                    <a:lnTo>
                      <a:pt x="620" y="2238"/>
                    </a:lnTo>
                    <a:lnTo>
                      <a:pt x="686" y="2219"/>
                    </a:lnTo>
                    <a:lnTo>
                      <a:pt x="705" y="2209"/>
                    </a:lnTo>
                    <a:lnTo>
                      <a:pt x="715" y="2190"/>
                    </a:lnTo>
                    <a:lnTo>
                      <a:pt x="715" y="2124"/>
                    </a:lnTo>
                    <a:lnTo>
                      <a:pt x="715" y="2114"/>
                    </a:lnTo>
                    <a:lnTo>
                      <a:pt x="715" y="2104"/>
                    </a:lnTo>
                    <a:lnTo>
                      <a:pt x="753" y="2038"/>
                    </a:lnTo>
                    <a:lnTo>
                      <a:pt x="800" y="1981"/>
                    </a:lnTo>
                    <a:lnTo>
                      <a:pt x="800" y="1933"/>
                    </a:lnTo>
                    <a:lnTo>
                      <a:pt x="800" y="1847"/>
                    </a:lnTo>
                    <a:lnTo>
                      <a:pt x="820" y="1828"/>
                    </a:lnTo>
                    <a:lnTo>
                      <a:pt x="848" y="1828"/>
                    </a:lnTo>
                    <a:lnTo>
                      <a:pt x="886" y="1809"/>
                    </a:lnTo>
                    <a:lnTo>
                      <a:pt x="915" y="1781"/>
                    </a:lnTo>
                    <a:lnTo>
                      <a:pt x="963" y="1752"/>
                    </a:lnTo>
                    <a:lnTo>
                      <a:pt x="1010" y="1685"/>
                    </a:lnTo>
                    <a:lnTo>
                      <a:pt x="1115" y="1685"/>
                    </a:lnTo>
                    <a:lnTo>
                      <a:pt x="1163" y="1704"/>
                    </a:lnTo>
                    <a:lnTo>
                      <a:pt x="1181" y="1704"/>
                    </a:lnTo>
                    <a:lnTo>
                      <a:pt x="1191" y="1723"/>
                    </a:lnTo>
                    <a:lnTo>
                      <a:pt x="1201" y="1771"/>
                    </a:lnTo>
                    <a:lnTo>
                      <a:pt x="1220" y="1781"/>
                    </a:lnTo>
                    <a:lnTo>
                      <a:pt x="1258" y="1781"/>
                    </a:lnTo>
                    <a:lnTo>
                      <a:pt x="1515" y="1704"/>
                    </a:lnTo>
                    <a:lnTo>
                      <a:pt x="1620" y="1657"/>
                    </a:lnTo>
                    <a:lnTo>
                      <a:pt x="1686" y="1590"/>
                    </a:lnTo>
                    <a:lnTo>
                      <a:pt x="1725" y="1552"/>
                    </a:lnTo>
                    <a:lnTo>
                      <a:pt x="1743" y="1505"/>
                    </a:lnTo>
                    <a:lnTo>
                      <a:pt x="1753" y="1466"/>
                    </a:lnTo>
                    <a:lnTo>
                      <a:pt x="1772" y="1438"/>
                    </a:lnTo>
                    <a:lnTo>
                      <a:pt x="1782" y="1419"/>
                    </a:lnTo>
                    <a:lnTo>
                      <a:pt x="1791" y="1400"/>
                    </a:lnTo>
                    <a:lnTo>
                      <a:pt x="1791" y="1342"/>
                    </a:lnTo>
                    <a:lnTo>
                      <a:pt x="1791" y="1314"/>
                    </a:lnTo>
                    <a:lnTo>
                      <a:pt x="1801" y="1304"/>
                    </a:lnTo>
                    <a:lnTo>
                      <a:pt x="1829" y="1285"/>
                    </a:lnTo>
                    <a:lnTo>
                      <a:pt x="1877" y="1276"/>
                    </a:lnTo>
                    <a:lnTo>
                      <a:pt x="1953" y="1285"/>
                    </a:lnTo>
                    <a:lnTo>
                      <a:pt x="2001" y="1304"/>
                    </a:lnTo>
                    <a:lnTo>
                      <a:pt x="2029" y="1324"/>
                    </a:lnTo>
                    <a:lnTo>
                      <a:pt x="2058" y="1352"/>
                    </a:lnTo>
                    <a:lnTo>
                      <a:pt x="2096" y="1371"/>
                    </a:lnTo>
                    <a:lnTo>
                      <a:pt x="2134" y="1352"/>
                    </a:lnTo>
                    <a:lnTo>
                      <a:pt x="2296" y="1247"/>
                    </a:lnTo>
                    <a:lnTo>
                      <a:pt x="2362" y="1228"/>
                    </a:lnTo>
                    <a:lnTo>
                      <a:pt x="2448" y="1228"/>
                    </a:lnTo>
                    <a:lnTo>
                      <a:pt x="2486" y="1219"/>
                    </a:lnTo>
                    <a:lnTo>
                      <a:pt x="2515" y="1200"/>
                    </a:lnTo>
                    <a:lnTo>
                      <a:pt x="2591" y="1086"/>
                    </a:lnTo>
                    <a:lnTo>
                      <a:pt x="2715" y="971"/>
                    </a:lnTo>
                    <a:lnTo>
                      <a:pt x="2791" y="1057"/>
                    </a:lnTo>
                    <a:lnTo>
                      <a:pt x="2810" y="1066"/>
                    </a:lnTo>
                    <a:lnTo>
                      <a:pt x="2829" y="1066"/>
                    </a:lnTo>
                    <a:lnTo>
                      <a:pt x="2848" y="1057"/>
                    </a:lnTo>
                    <a:lnTo>
                      <a:pt x="3467" y="1143"/>
                    </a:lnTo>
                    <a:lnTo>
                      <a:pt x="3563" y="1190"/>
                    </a:lnTo>
                    <a:lnTo>
                      <a:pt x="3620" y="1228"/>
                    </a:lnTo>
                    <a:lnTo>
                      <a:pt x="3648" y="1238"/>
                    </a:lnTo>
                    <a:lnTo>
                      <a:pt x="3658" y="1228"/>
                    </a:lnTo>
                    <a:lnTo>
                      <a:pt x="3677" y="1171"/>
                    </a:lnTo>
                    <a:lnTo>
                      <a:pt x="3734" y="1152"/>
                    </a:lnTo>
                    <a:lnTo>
                      <a:pt x="3791" y="1047"/>
                    </a:lnTo>
                    <a:lnTo>
                      <a:pt x="3810" y="1009"/>
                    </a:lnTo>
                    <a:lnTo>
                      <a:pt x="3810" y="971"/>
                    </a:lnTo>
                    <a:lnTo>
                      <a:pt x="3810" y="943"/>
                    </a:lnTo>
                    <a:lnTo>
                      <a:pt x="3829" y="866"/>
                    </a:lnTo>
                    <a:lnTo>
                      <a:pt x="3848" y="809"/>
                    </a:lnTo>
                    <a:lnTo>
                      <a:pt x="3877" y="752"/>
                    </a:lnTo>
                    <a:lnTo>
                      <a:pt x="3906" y="723"/>
                    </a:lnTo>
                    <a:lnTo>
                      <a:pt x="3944" y="685"/>
                    </a:lnTo>
                    <a:lnTo>
                      <a:pt x="3963" y="666"/>
                    </a:lnTo>
                    <a:lnTo>
                      <a:pt x="3972" y="600"/>
                    </a:lnTo>
                    <a:lnTo>
                      <a:pt x="4001" y="571"/>
                    </a:lnTo>
                    <a:lnTo>
                      <a:pt x="4029" y="562"/>
                    </a:lnTo>
                    <a:lnTo>
                      <a:pt x="4058" y="552"/>
                    </a:lnTo>
                    <a:lnTo>
                      <a:pt x="4039" y="495"/>
                    </a:lnTo>
                    <a:lnTo>
                      <a:pt x="3896" y="257"/>
                    </a:lnTo>
                    <a:lnTo>
                      <a:pt x="3839" y="143"/>
                    </a:lnTo>
                    <a:lnTo>
                      <a:pt x="3810" y="28"/>
                    </a:lnTo>
                    <a:lnTo>
                      <a:pt x="3810" y="0"/>
                    </a:lnTo>
                    <a:lnTo>
                      <a:pt x="3915" y="38"/>
                    </a:lnTo>
                    <a:lnTo>
                      <a:pt x="4191" y="8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58" name="Freeform 19">
                <a:extLst>
                  <a:ext uri="{FF2B5EF4-FFF2-40B4-BE49-F238E27FC236}">
                    <a16:creationId xmlns:a16="http://schemas.microsoft.com/office/drawing/2014/main" id="{6132211E-8D4E-474F-9F30-A8ED3AAFE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4763" y="3240088"/>
                <a:ext cx="617537" cy="912812"/>
              </a:xfrm>
              <a:custGeom>
                <a:avLst/>
                <a:gdLst>
                  <a:gd name="T0" fmla="*/ 507417 w 1716"/>
                  <a:gd name="T1" fmla="*/ 350001 h 2535"/>
                  <a:gd name="T2" fmla="*/ 538006 w 1716"/>
                  <a:gd name="T3" fmla="*/ 336318 h 2535"/>
                  <a:gd name="T4" fmla="*/ 565716 w 1716"/>
                  <a:gd name="T5" fmla="*/ 343160 h 2535"/>
                  <a:gd name="T6" fmla="*/ 599903 w 1716"/>
                  <a:gd name="T7" fmla="*/ 408335 h 2535"/>
                  <a:gd name="T8" fmla="*/ 609980 w 1716"/>
                  <a:gd name="T9" fmla="*/ 445784 h 2535"/>
                  <a:gd name="T10" fmla="*/ 599903 w 1716"/>
                  <a:gd name="T11" fmla="*/ 525002 h 2535"/>
                  <a:gd name="T12" fmla="*/ 596305 w 1716"/>
                  <a:gd name="T13" fmla="*/ 538685 h 2535"/>
                  <a:gd name="T14" fmla="*/ 617177 w 1716"/>
                  <a:gd name="T15" fmla="*/ 589817 h 2535"/>
                  <a:gd name="T16" fmla="*/ 613578 w 1716"/>
                  <a:gd name="T17" fmla="*/ 620784 h 2535"/>
                  <a:gd name="T18" fmla="*/ 541604 w 1716"/>
                  <a:gd name="T19" fmla="*/ 703243 h 2535"/>
                  <a:gd name="T20" fmla="*/ 517493 w 1716"/>
                  <a:gd name="T21" fmla="*/ 713326 h 2535"/>
                  <a:gd name="T22" fmla="*/ 462793 w 1716"/>
                  <a:gd name="T23" fmla="*/ 720167 h 2535"/>
                  <a:gd name="T24" fmla="*/ 390819 w 1716"/>
                  <a:gd name="T25" fmla="*/ 764818 h 2535"/>
                  <a:gd name="T26" fmla="*/ 366708 w 1716"/>
                  <a:gd name="T27" fmla="*/ 747894 h 2535"/>
                  <a:gd name="T28" fmla="*/ 339357 w 1716"/>
                  <a:gd name="T29" fmla="*/ 733850 h 2535"/>
                  <a:gd name="T30" fmla="*/ 294734 w 1716"/>
                  <a:gd name="T31" fmla="*/ 733850 h 2535"/>
                  <a:gd name="T32" fmla="*/ 281059 w 1716"/>
                  <a:gd name="T33" fmla="*/ 744293 h 2535"/>
                  <a:gd name="T34" fmla="*/ 281059 w 1716"/>
                  <a:gd name="T35" fmla="*/ 775260 h 2535"/>
                  <a:gd name="T36" fmla="*/ 274221 w 1716"/>
                  <a:gd name="T37" fmla="*/ 788943 h 2535"/>
                  <a:gd name="T38" fmla="*/ 263785 w 1716"/>
                  <a:gd name="T39" fmla="*/ 813069 h 2535"/>
                  <a:gd name="T40" fmla="*/ 243272 w 1716"/>
                  <a:gd name="T41" fmla="*/ 843676 h 2535"/>
                  <a:gd name="T42" fmla="*/ 181734 w 1716"/>
                  <a:gd name="T43" fmla="*/ 884725 h 2535"/>
                  <a:gd name="T44" fmla="*/ 75573 w 1716"/>
                  <a:gd name="T45" fmla="*/ 912452 h 2535"/>
                  <a:gd name="T46" fmla="*/ 65136 w 1716"/>
                  <a:gd name="T47" fmla="*/ 891567 h 2535"/>
                  <a:gd name="T48" fmla="*/ 55060 w 1716"/>
                  <a:gd name="T49" fmla="*/ 884725 h 2535"/>
                  <a:gd name="T50" fmla="*/ 0 w 1716"/>
                  <a:gd name="T51" fmla="*/ 877884 h 2535"/>
                  <a:gd name="T52" fmla="*/ 0 w 1716"/>
                  <a:gd name="T53" fmla="*/ 819550 h 2535"/>
                  <a:gd name="T54" fmla="*/ 44624 w 1716"/>
                  <a:gd name="T55" fmla="*/ 771659 h 2535"/>
                  <a:gd name="T56" fmla="*/ 58299 w 1716"/>
                  <a:gd name="T57" fmla="*/ 757976 h 2535"/>
                  <a:gd name="T58" fmla="*/ 68735 w 1716"/>
                  <a:gd name="T59" fmla="*/ 757976 h 2535"/>
                  <a:gd name="T60" fmla="*/ 109760 w 1716"/>
                  <a:gd name="T61" fmla="*/ 740692 h 2535"/>
                  <a:gd name="T62" fmla="*/ 130273 w 1716"/>
                  <a:gd name="T63" fmla="*/ 720167 h 2535"/>
                  <a:gd name="T64" fmla="*/ 126674 w 1716"/>
                  <a:gd name="T65" fmla="*/ 679118 h 2535"/>
                  <a:gd name="T66" fmla="*/ 120197 w 1716"/>
                  <a:gd name="T67" fmla="*/ 658593 h 2535"/>
                  <a:gd name="T68" fmla="*/ 133872 w 1716"/>
                  <a:gd name="T69" fmla="*/ 600259 h 2535"/>
                  <a:gd name="T70" fmla="*/ 147547 w 1716"/>
                  <a:gd name="T71" fmla="*/ 538685 h 2535"/>
                  <a:gd name="T72" fmla="*/ 140709 w 1716"/>
                  <a:gd name="T73" fmla="*/ 510959 h 2535"/>
                  <a:gd name="T74" fmla="*/ 106162 w 1716"/>
                  <a:gd name="T75" fmla="*/ 483592 h 2535"/>
                  <a:gd name="T76" fmla="*/ 96085 w 1716"/>
                  <a:gd name="T77" fmla="*/ 463068 h 2535"/>
                  <a:gd name="T78" fmla="*/ 102923 w 1716"/>
                  <a:gd name="T79" fmla="*/ 452625 h 2535"/>
                  <a:gd name="T80" fmla="*/ 30949 w 1716"/>
                  <a:gd name="T81" fmla="*/ 363684 h 2535"/>
                  <a:gd name="T82" fmla="*/ 58299 w 1716"/>
                  <a:gd name="T83" fmla="*/ 322635 h 2535"/>
                  <a:gd name="T84" fmla="*/ 112999 w 1716"/>
                  <a:gd name="T85" fmla="*/ 288067 h 2535"/>
                  <a:gd name="T86" fmla="*/ 143948 w 1716"/>
                  <a:gd name="T87" fmla="*/ 233334 h 2535"/>
                  <a:gd name="T88" fmla="*/ 140709 w 1716"/>
                  <a:gd name="T89" fmla="*/ 181842 h 2535"/>
                  <a:gd name="T90" fmla="*/ 154384 w 1716"/>
                  <a:gd name="T91" fmla="*/ 161317 h 2535"/>
                  <a:gd name="T92" fmla="*/ 157623 w 1716"/>
                  <a:gd name="T93" fmla="*/ 120268 h 2535"/>
                  <a:gd name="T94" fmla="*/ 215922 w 1716"/>
                  <a:gd name="T95" fmla="*/ 0 h 2535"/>
                  <a:gd name="T96" fmla="*/ 312007 w 1716"/>
                  <a:gd name="T97" fmla="*/ 82459 h 2535"/>
                  <a:gd name="T98" fmla="*/ 514254 w 1716"/>
                  <a:gd name="T99" fmla="*/ 130350 h 2535"/>
                  <a:gd name="T100" fmla="*/ 496981 w 1716"/>
                  <a:gd name="T101" fmla="*/ 281225 h 2535"/>
                  <a:gd name="T102" fmla="*/ 435443 w 1716"/>
                  <a:gd name="T103" fmla="*/ 325876 h 2535"/>
                  <a:gd name="T104" fmla="*/ 466032 w 1716"/>
                  <a:gd name="T105" fmla="*/ 350001 h 25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716" h="2535">
                    <a:moveTo>
                      <a:pt x="1324" y="981"/>
                    </a:moveTo>
                    <a:lnTo>
                      <a:pt x="1410" y="972"/>
                    </a:lnTo>
                    <a:lnTo>
                      <a:pt x="1457" y="943"/>
                    </a:lnTo>
                    <a:lnTo>
                      <a:pt x="1495" y="934"/>
                    </a:lnTo>
                    <a:lnTo>
                      <a:pt x="1533" y="924"/>
                    </a:lnTo>
                    <a:lnTo>
                      <a:pt x="1572" y="953"/>
                    </a:lnTo>
                    <a:lnTo>
                      <a:pt x="1610" y="1010"/>
                    </a:lnTo>
                    <a:lnTo>
                      <a:pt x="1667" y="1134"/>
                    </a:lnTo>
                    <a:lnTo>
                      <a:pt x="1686" y="1191"/>
                    </a:lnTo>
                    <a:lnTo>
                      <a:pt x="1695" y="1238"/>
                    </a:lnTo>
                    <a:lnTo>
                      <a:pt x="1676" y="1438"/>
                    </a:lnTo>
                    <a:lnTo>
                      <a:pt x="1667" y="1458"/>
                    </a:lnTo>
                    <a:lnTo>
                      <a:pt x="1657" y="1476"/>
                    </a:lnTo>
                    <a:lnTo>
                      <a:pt x="1657" y="1496"/>
                    </a:lnTo>
                    <a:lnTo>
                      <a:pt x="1676" y="1562"/>
                    </a:lnTo>
                    <a:lnTo>
                      <a:pt x="1715" y="1638"/>
                    </a:lnTo>
                    <a:lnTo>
                      <a:pt x="1715" y="1667"/>
                    </a:lnTo>
                    <a:lnTo>
                      <a:pt x="1705" y="1724"/>
                    </a:lnTo>
                    <a:lnTo>
                      <a:pt x="1581" y="1839"/>
                    </a:lnTo>
                    <a:lnTo>
                      <a:pt x="1505" y="1953"/>
                    </a:lnTo>
                    <a:lnTo>
                      <a:pt x="1476" y="1972"/>
                    </a:lnTo>
                    <a:lnTo>
                      <a:pt x="1438" y="1981"/>
                    </a:lnTo>
                    <a:lnTo>
                      <a:pt x="1352" y="1981"/>
                    </a:lnTo>
                    <a:lnTo>
                      <a:pt x="1286" y="2000"/>
                    </a:lnTo>
                    <a:lnTo>
                      <a:pt x="1124" y="2105"/>
                    </a:lnTo>
                    <a:lnTo>
                      <a:pt x="1086" y="2124"/>
                    </a:lnTo>
                    <a:lnTo>
                      <a:pt x="1048" y="2105"/>
                    </a:lnTo>
                    <a:lnTo>
                      <a:pt x="1019" y="2077"/>
                    </a:lnTo>
                    <a:lnTo>
                      <a:pt x="991" y="2057"/>
                    </a:lnTo>
                    <a:lnTo>
                      <a:pt x="943" y="2038"/>
                    </a:lnTo>
                    <a:lnTo>
                      <a:pt x="867" y="2029"/>
                    </a:lnTo>
                    <a:lnTo>
                      <a:pt x="819" y="2038"/>
                    </a:lnTo>
                    <a:lnTo>
                      <a:pt x="791" y="2057"/>
                    </a:lnTo>
                    <a:lnTo>
                      <a:pt x="781" y="2067"/>
                    </a:lnTo>
                    <a:lnTo>
                      <a:pt x="781" y="2095"/>
                    </a:lnTo>
                    <a:lnTo>
                      <a:pt x="781" y="2153"/>
                    </a:lnTo>
                    <a:lnTo>
                      <a:pt x="772" y="2172"/>
                    </a:lnTo>
                    <a:lnTo>
                      <a:pt x="762" y="2191"/>
                    </a:lnTo>
                    <a:lnTo>
                      <a:pt x="743" y="2219"/>
                    </a:lnTo>
                    <a:lnTo>
                      <a:pt x="733" y="2258"/>
                    </a:lnTo>
                    <a:lnTo>
                      <a:pt x="715" y="2305"/>
                    </a:lnTo>
                    <a:lnTo>
                      <a:pt x="676" y="2343"/>
                    </a:lnTo>
                    <a:lnTo>
                      <a:pt x="610" y="2410"/>
                    </a:lnTo>
                    <a:lnTo>
                      <a:pt x="505" y="2457"/>
                    </a:lnTo>
                    <a:lnTo>
                      <a:pt x="248" y="2534"/>
                    </a:lnTo>
                    <a:lnTo>
                      <a:pt x="210" y="2534"/>
                    </a:lnTo>
                    <a:lnTo>
                      <a:pt x="191" y="2524"/>
                    </a:lnTo>
                    <a:lnTo>
                      <a:pt x="181" y="2476"/>
                    </a:lnTo>
                    <a:lnTo>
                      <a:pt x="171" y="2457"/>
                    </a:lnTo>
                    <a:lnTo>
                      <a:pt x="153" y="2457"/>
                    </a:lnTo>
                    <a:lnTo>
                      <a:pt x="105" y="2438"/>
                    </a:lnTo>
                    <a:lnTo>
                      <a:pt x="0" y="2438"/>
                    </a:lnTo>
                    <a:lnTo>
                      <a:pt x="0" y="2305"/>
                    </a:lnTo>
                    <a:lnTo>
                      <a:pt x="0" y="2276"/>
                    </a:lnTo>
                    <a:lnTo>
                      <a:pt x="10" y="2229"/>
                    </a:lnTo>
                    <a:lnTo>
                      <a:pt x="124" y="2143"/>
                    </a:lnTo>
                    <a:lnTo>
                      <a:pt x="143" y="2115"/>
                    </a:lnTo>
                    <a:lnTo>
                      <a:pt x="162" y="2105"/>
                    </a:lnTo>
                    <a:lnTo>
                      <a:pt x="171" y="2105"/>
                    </a:lnTo>
                    <a:lnTo>
                      <a:pt x="191" y="2105"/>
                    </a:lnTo>
                    <a:lnTo>
                      <a:pt x="210" y="2105"/>
                    </a:lnTo>
                    <a:lnTo>
                      <a:pt x="305" y="2057"/>
                    </a:lnTo>
                    <a:lnTo>
                      <a:pt x="343" y="2029"/>
                    </a:lnTo>
                    <a:lnTo>
                      <a:pt x="362" y="2000"/>
                    </a:lnTo>
                    <a:lnTo>
                      <a:pt x="362" y="1924"/>
                    </a:lnTo>
                    <a:lnTo>
                      <a:pt x="352" y="1886"/>
                    </a:lnTo>
                    <a:lnTo>
                      <a:pt x="343" y="1848"/>
                    </a:lnTo>
                    <a:lnTo>
                      <a:pt x="334" y="1829"/>
                    </a:lnTo>
                    <a:lnTo>
                      <a:pt x="276" y="1714"/>
                    </a:lnTo>
                    <a:lnTo>
                      <a:pt x="372" y="1667"/>
                    </a:lnTo>
                    <a:lnTo>
                      <a:pt x="400" y="1581"/>
                    </a:lnTo>
                    <a:lnTo>
                      <a:pt x="410" y="1496"/>
                    </a:lnTo>
                    <a:lnTo>
                      <a:pt x="410" y="1448"/>
                    </a:lnTo>
                    <a:lnTo>
                      <a:pt x="391" y="1419"/>
                    </a:lnTo>
                    <a:lnTo>
                      <a:pt x="314" y="1372"/>
                    </a:lnTo>
                    <a:lnTo>
                      <a:pt x="295" y="1343"/>
                    </a:lnTo>
                    <a:lnTo>
                      <a:pt x="276" y="1315"/>
                    </a:lnTo>
                    <a:lnTo>
                      <a:pt x="267" y="1286"/>
                    </a:lnTo>
                    <a:lnTo>
                      <a:pt x="286" y="1267"/>
                    </a:lnTo>
                    <a:lnTo>
                      <a:pt x="286" y="1257"/>
                    </a:lnTo>
                    <a:lnTo>
                      <a:pt x="153" y="1067"/>
                    </a:lnTo>
                    <a:lnTo>
                      <a:pt x="86" y="1010"/>
                    </a:lnTo>
                    <a:lnTo>
                      <a:pt x="114" y="934"/>
                    </a:lnTo>
                    <a:lnTo>
                      <a:pt x="162" y="896"/>
                    </a:lnTo>
                    <a:lnTo>
                      <a:pt x="276" y="838"/>
                    </a:lnTo>
                    <a:lnTo>
                      <a:pt x="314" y="800"/>
                    </a:lnTo>
                    <a:lnTo>
                      <a:pt x="352" y="743"/>
                    </a:lnTo>
                    <a:lnTo>
                      <a:pt x="400" y="648"/>
                    </a:lnTo>
                    <a:lnTo>
                      <a:pt x="400" y="600"/>
                    </a:lnTo>
                    <a:lnTo>
                      <a:pt x="391" y="505"/>
                    </a:lnTo>
                    <a:lnTo>
                      <a:pt x="419" y="476"/>
                    </a:lnTo>
                    <a:lnTo>
                      <a:pt x="429" y="448"/>
                    </a:lnTo>
                    <a:lnTo>
                      <a:pt x="438" y="372"/>
                    </a:lnTo>
                    <a:lnTo>
                      <a:pt x="438" y="334"/>
                    </a:lnTo>
                    <a:lnTo>
                      <a:pt x="524" y="48"/>
                    </a:lnTo>
                    <a:lnTo>
                      <a:pt x="600" y="0"/>
                    </a:lnTo>
                    <a:lnTo>
                      <a:pt x="629" y="10"/>
                    </a:lnTo>
                    <a:lnTo>
                      <a:pt x="867" y="229"/>
                    </a:lnTo>
                    <a:lnTo>
                      <a:pt x="943" y="267"/>
                    </a:lnTo>
                    <a:lnTo>
                      <a:pt x="1429" y="362"/>
                    </a:lnTo>
                    <a:lnTo>
                      <a:pt x="1400" y="686"/>
                    </a:lnTo>
                    <a:lnTo>
                      <a:pt x="1381" y="781"/>
                    </a:lnTo>
                    <a:lnTo>
                      <a:pt x="1219" y="896"/>
                    </a:lnTo>
                    <a:lnTo>
                      <a:pt x="1210" y="905"/>
                    </a:lnTo>
                    <a:lnTo>
                      <a:pt x="1210" y="924"/>
                    </a:lnTo>
                    <a:lnTo>
                      <a:pt x="1295" y="972"/>
                    </a:lnTo>
                    <a:lnTo>
                      <a:pt x="1324" y="98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59" name="Freeform 21">
                <a:extLst>
                  <a:ext uri="{FF2B5EF4-FFF2-40B4-BE49-F238E27FC236}">
                    <a16:creationId xmlns:a16="http://schemas.microsoft.com/office/drawing/2014/main" id="{04B64C58-C5B4-1443-A96E-DC6729AF2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3213" y="3659188"/>
                <a:ext cx="1039812" cy="1354137"/>
              </a:xfrm>
              <a:custGeom>
                <a:avLst/>
                <a:gdLst>
                  <a:gd name="T0" fmla="*/ 1015681 w 2887"/>
                  <a:gd name="T1" fmla="*/ 740223 h 3763"/>
                  <a:gd name="T2" fmla="*/ 981104 w 2887"/>
                  <a:gd name="T3" fmla="*/ 716473 h 3763"/>
                  <a:gd name="T4" fmla="*/ 912672 w 2887"/>
                  <a:gd name="T5" fmla="*/ 658176 h 3763"/>
                  <a:gd name="T6" fmla="*/ 929960 w 2887"/>
                  <a:gd name="T7" fmla="*/ 377129 h 3763"/>
                  <a:gd name="T8" fmla="*/ 953731 w 2887"/>
                  <a:gd name="T9" fmla="*/ 359856 h 3763"/>
                  <a:gd name="T10" fmla="*/ 1005236 w 2887"/>
                  <a:gd name="T11" fmla="*/ 329268 h 3763"/>
                  <a:gd name="T12" fmla="*/ 748074 w 2887"/>
                  <a:gd name="T13" fmla="*/ 236425 h 3763"/>
                  <a:gd name="T14" fmla="*/ 758159 w 2887"/>
                  <a:gd name="T15" fmla="*/ 140704 h 3763"/>
                  <a:gd name="T16" fmla="*/ 768604 w 2887"/>
                  <a:gd name="T17" fmla="*/ 82407 h 3763"/>
                  <a:gd name="T18" fmla="*/ 782290 w 2887"/>
                  <a:gd name="T19" fmla="*/ 10436 h 3763"/>
                  <a:gd name="T20" fmla="*/ 521527 w 2887"/>
                  <a:gd name="T21" fmla="*/ 143942 h 3763"/>
                  <a:gd name="T22" fmla="*/ 583116 w 2887"/>
                  <a:gd name="T23" fmla="*/ 250100 h 3763"/>
                  <a:gd name="T24" fmla="*/ 548900 w 2887"/>
                  <a:gd name="T25" fmla="*/ 264134 h 3763"/>
                  <a:gd name="T26" fmla="*/ 521527 w 2887"/>
                  <a:gd name="T27" fmla="*/ 329268 h 3763"/>
                  <a:gd name="T28" fmla="*/ 445891 w 2887"/>
                  <a:gd name="T29" fmla="*/ 311995 h 3763"/>
                  <a:gd name="T30" fmla="*/ 308666 w 2887"/>
                  <a:gd name="T31" fmla="*/ 267373 h 3763"/>
                  <a:gd name="T32" fmla="*/ 356929 w 2887"/>
                  <a:gd name="T33" fmla="*/ 308396 h 3763"/>
                  <a:gd name="T34" fmla="*/ 377459 w 2887"/>
                  <a:gd name="T35" fmla="*/ 298320 h 3763"/>
                  <a:gd name="T36" fmla="*/ 381060 w 2887"/>
                  <a:gd name="T37" fmla="*/ 353018 h 3763"/>
                  <a:gd name="T38" fmla="*/ 404832 w 2887"/>
                  <a:gd name="T39" fmla="*/ 394402 h 3763"/>
                  <a:gd name="T40" fmla="*/ 350086 w 2887"/>
                  <a:gd name="T41" fmla="*/ 472850 h 3763"/>
                  <a:gd name="T42" fmla="*/ 271208 w 2887"/>
                  <a:gd name="T43" fmla="*/ 596281 h 3763"/>
                  <a:gd name="T44" fmla="*/ 305425 w 2887"/>
                  <a:gd name="T45" fmla="*/ 637664 h 3763"/>
                  <a:gd name="T46" fmla="*/ 188729 w 2887"/>
                  <a:gd name="T47" fmla="*/ 825869 h 3763"/>
                  <a:gd name="T48" fmla="*/ 82479 w 2887"/>
                  <a:gd name="T49" fmla="*/ 880927 h 3763"/>
                  <a:gd name="T50" fmla="*/ 89322 w 2887"/>
                  <a:gd name="T51" fmla="*/ 977008 h 3763"/>
                  <a:gd name="T52" fmla="*/ 82479 w 2887"/>
                  <a:gd name="T53" fmla="*/ 1014433 h 3763"/>
                  <a:gd name="T54" fmla="*/ 154513 w 2887"/>
                  <a:gd name="T55" fmla="*/ 1024869 h 3763"/>
                  <a:gd name="T56" fmla="*/ 222945 w 2887"/>
                  <a:gd name="T57" fmla="*/ 1055817 h 3763"/>
                  <a:gd name="T58" fmla="*/ 192331 w 2887"/>
                  <a:gd name="T59" fmla="*/ 1120951 h 3763"/>
                  <a:gd name="T60" fmla="*/ 123538 w 2887"/>
                  <a:gd name="T61" fmla="*/ 1117352 h 3763"/>
                  <a:gd name="T62" fmla="*/ 154513 w 2887"/>
                  <a:gd name="T63" fmla="*/ 1213433 h 3763"/>
                  <a:gd name="T64" fmla="*/ 271208 w 2887"/>
                  <a:gd name="T65" fmla="*/ 1175649 h 3763"/>
                  <a:gd name="T66" fmla="*/ 387904 w 2887"/>
                  <a:gd name="T67" fmla="*/ 1330027 h 3763"/>
                  <a:gd name="T68" fmla="*/ 449493 w 2887"/>
                  <a:gd name="T69" fmla="*/ 1315992 h 3763"/>
                  <a:gd name="T70" fmla="*/ 528370 w 2887"/>
                  <a:gd name="T71" fmla="*/ 1247620 h 3763"/>
                  <a:gd name="T72" fmla="*/ 662353 w 2887"/>
                  <a:gd name="T73" fmla="*/ 1155137 h 3763"/>
                  <a:gd name="T74" fmla="*/ 926358 w 2887"/>
                  <a:gd name="T75" fmla="*/ 1021270 h 3763"/>
                  <a:gd name="T76" fmla="*/ 960575 w 2887"/>
                  <a:gd name="T77" fmla="*/ 856816 h 3763"/>
                  <a:gd name="T78" fmla="*/ 1029367 w 2887"/>
                  <a:gd name="T79" fmla="*/ 836305 h 3763"/>
                  <a:gd name="T80" fmla="*/ 14047 w 2887"/>
                  <a:gd name="T81" fmla="*/ 640903 h 3763"/>
                  <a:gd name="T82" fmla="*/ 27733 w 2887"/>
                  <a:gd name="T83" fmla="*/ 692362 h 3763"/>
                  <a:gd name="T84" fmla="*/ 51504 w 2887"/>
                  <a:gd name="T85" fmla="*/ 613554 h 3763"/>
                  <a:gd name="T86" fmla="*/ 799218 w 2887"/>
                  <a:gd name="T87" fmla="*/ 161215 h 3763"/>
                  <a:gd name="T88" fmla="*/ 130382 w 2887"/>
                  <a:gd name="T89" fmla="*/ 651339 h 3763"/>
                  <a:gd name="T90" fmla="*/ 212861 w 2887"/>
                  <a:gd name="T91" fmla="*/ 630827 h 3763"/>
                  <a:gd name="T92" fmla="*/ 171441 w 2887"/>
                  <a:gd name="T93" fmla="*/ 558856 h 3763"/>
                  <a:gd name="T94" fmla="*/ 113454 w 2887"/>
                  <a:gd name="T95" fmla="*/ 637664 h 3763"/>
                  <a:gd name="T96" fmla="*/ 82479 w 2887"/>
                  <a:gd name="T97" fmla="*/ 675089 h 3763"/>
                  <a:gd name="T98" fmla="*/ 127140 w 2887"/>
                  <a:gd name="T99" fmla="*/ 541583 h 3763"/>
                  <a:gd name="T100" fmla="*/ 185488 w 2887"/>
                  <a:gd name="T101" fmla="*/ 527908 h 3763"/>
                  <a:gd name="T102" fmla="*/ 247077 w 2887"/>
                  <a:gd name="T103" fmla="*/ 541583 h 3763"/>
                  <a:gd name="T104" fmla="*/ 288136 w 2887"/>
                  <a:gd name="T105" fmla="*/ 483286 h 3763"/>
                  <a:gd name="T106" fmla="*/ 264365 w 2887"/>
                  <a:gd name="T107" fmla="*/ 424990 h 3763"/>
                  <a:gd name="T108" fmla="*/ 288136 w 2887"/>
                  <a:gd name="T109" fmla="*/ 359856 h 3763"/>
                  <a:gd name="T110" fmla="*/ 240234 w 2887"/>
                  <a:gd name="T111" fmla="*/ 332507 h 3763"/>
                  <a:gd name="T112" fmla="*/ 271208 w 2887"/>
                  <a:gd name="T113" fmla="*/ 315234 h 3763"/>
                  <a:gd name="T114" fmla="*/ 17288 w 2887"/>
                  <a:gd name="T115" fmla="*/ 387205 h 3763"/>
                  <a:gd name="T116" fmla="*/ 65191 w 2887"/>
                  <a:gd name="T117" fmla="*/ 490123 h 3763"/>
                  <a:gd name="T118" fmla="*/ 61949 w 2887"/>
                  <a:gd name="T119" fmla="*/ 517472 h 376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887" h="3763">
                    <a:moveTo>
                      <a:pt x="2886" y="2114"/>
                    </a:moveTo>
                    <a:lnTo>
                      <a:pt x="2886" y="2105"/>
                    </a:lnTo>
                    <a:lnTo>
                      <a:pt x="2858" y="2086"/>
                    </a:lnTo>
                    <a:lnTo>
                      <a:pt x="2848" y="2076"/>
                    </a:lnTo>
                    <a:lnTo>
                      <a:pt x="2829" y="2067"/>
                    </a:lnTo>
                    <a:lnTo>
                      <a:pt x="2820" y="2057"/>
                    </a:lnTo>
                    <a:lnTo>
                      <a:pt x="2810" y="2038"/>
                    </a:lnTo>
                    <a:lnTo>
                      <a:pt x="2791" y="2038"/>
                    </a:lnTo>
                    <a:lnTo>
                      <a:pt x="2772" y="2038"/>
                    </a:lnTo>
                    <a:lnTo>
                      <a:pt x="2753" y="2038"/>
                    </a:lnTo>
                    <a:lnTo>
                      <a:pt x="2743" y="2019"/>
                    </a:lnTo>
                    <a:lnTo>
                      <a:pt x="2724" y="1991"/>
                    </a:lnTo>
                    <a:lnTo>
                      <a:pt x="2686" y="1953"/>
                    </a:lnTo>
                    <a:lnTo>
                      <a:pt x="2658" y="1943"/>
                    </a:lnTo>
                    <a:lnTo>
                      <a:pt x="2582" y="1914"/>
                    </a:lnTo>
                    <a:lnTo>
                      <a:pt x="2562" y="1896"/>
                    </a:lnTo>
                    <a:lnTo>
                      <a:pt x="2553" y="1876"/>
                    </a:lnTo>
                    <a:lnTo>
                      <a:pt x="2534" y="1829"/>
                    </a:lnTo>
                    <a:lnTo>
                      <a:pt x="2524" y="1724"/>
                    </a:lnTo>
                    <a:lnTo>
                      <a:pt x="2534" y="1553"/>
                    </a:lnTo>
                    <a:lnTo>
                      <a:pt x="2543" y="1448"/>
                    </a:lnTo>
                    <a:lnTo>
                      <a:pt x="2600" y="1219"/>
                    </a:lnTo>
                    <a:lnTo>
                      <a:pt x="2600" y="1124"/>
                    </a:lnTo>
                    <a:lnTo>
                      <a:pt x="2582" y="1048"/>
                    </a:lnTo>
                    <a:lnTo>
                      <a:pt x="2572" y="1019"/>
                    </a:lnTo>
                    <a:lnTo>
                      <a:pt x="2572" y="1000"/>
                    </a:lnTo>
                    <a:lnTo>
                      <a:pt x="2610" y="972"/>
                    </a:lnTo>
                    <a:lnTo>
                      <a:pt x="2639" y="981"/>
                    </a:lnTo>
                    <a:lnTo>
                      <a:pt x="2648" y="981"/>
                    </a:lnTo>
                    <a:lnTo>
                      <a:pt x="2648" y="1000"/>
                    </a:lnTo>
                    <a:lnTo>
                      <a:pt x="2648" y="1010"/>
                    </a:lnTo>
                    <a:lnTo>
                      <a:pt x="2667" y="1019"/>
                    </a:lnTo>
                    <a:lnTo>
                      <a:pt x="2696" y="1019"/>
                    </a:lnTo>
                    <a:lnTo>
                      <a:pt x="2724" y="1010"/>
                    </a:lnTo>
                    <a:lnTo>
                      <a:pt x="2762" y="972"/>
                    </a:lnTo>
                    <a:lnTo>
                      <a:pt x="2791" y="915"/>
                    </a:lnTo>
                    <a:lnTo>
                      <a:pt x="2762" y="762"/>
                    </a:lnTo>
                    <a:lnTo>
                      <a:pt x="2401" y="734"/>
                    </a:lnTo>
                    <a:lnTo>
                      <a:pt x="2162" y="657"/>
                    </a:lnTo>
                    <a:lnTo>
                      <a:pt x="2115" y="667"/>
                    </a:lnTo>
                    <a:lnTo>
                      <a:pt x="2086" y="667"/>
                    </a:lnTo>
                    <a:lnTo>
                      <a:pt x="2077" y="657"/>
                    </a:lnTo>
                    <a:lnTo>
                      <a:pt x="2067" y="648"/>
                    </a:lnTo>
                    <a:lnTo>
                      <a:pt x="2105" y="572"/>
                    </a:lnTo>
                    <a:lnTo>
                      <a:pt x="2115" y="534"/>
                    </a:lnTo>
                    <a:lnTo>
                      <a:pt x="2124" y="505"/>
                    </a:lnTo>
                    <a:lnTo>
                      <a:pt x="2105" y="429"/>
                    </a:lnTo>
                    <a:lnTo>
                      <a:pt x="2105" y="391"/>
                    </a:lnTo>
                    <a:lnTo>
                      <a:pt x="2105" y="362"/>
                    </a:lnTo>
                    <a:lnTo>
                      <a:pt x="2086" y="334"/>
                    </a:lnTo>
                    <a:lnTo>
                      <a:pt x="2067" y="286"/>
                    </a:lnTo>
                    <a:lnTo>
                      <a:pt x="2067" y="267"/>
                    </a:lnTo>
                    <a:lnTo>
                      <a:pt x="2077" y="257"/>
                    </a:lnTo>
                    <a:lnTo>
                      <a:pt x="2134" y="229"/>
                    </a:lnTo>
                    <a:lnTo>
                      <a:pt x="2153" y="210"/>
                    </a:lnTo>
                    <a:lnTo>
                      <a:pt x="2201" y="153"/>
                    </a:lnTo>
                    <a:lnTo>
                      <a:pt x="2219" y="124"/>
                    </a:lnTo>
                    <a:lnTo>
                      <a:pt x="2181" y="76"/>
                    </a:lnTo>
                    <a:lnTo>
                      <a:pt x="2181" y="38"/>
                    </a:lnTo>
                    <a:lnTo>
                      <a:pt x="2172" y="29"/>
                    </a:lnTo>
                    <a:lnTo>
                      <a:pt x="2162" y="10"/>
                    </a:lnTo>
                    <a:lnTo>
                      <a:pt x="2124" y="0"/>
                    </a:lnTo>
                    <a:lnTo>
                      <a:pt x="2010" y="48"/>
                    </a:lnTo>
                    <a:lnTo>
                      <a:pt x="1782" y="133"/>
                    </a:lnTo>
                    <a:lnTo>
                      <a:pt x="1410" y="172"/>
                    </a:lnTo>
                    <a:lnTo>
                      <a:pt x="1448" y="400"/>
                    </a:lnTo>
                    <a:lnTo>
                      <a:pt x="1458" y="448"/>
                    </a:lnTo>
                    <a:lnTo>
                      <a:pt x="1562" y="648"/>
                    </a:lnTo>
                    <a:lnTo>
                      <a:pt x="1572" y="657"/>
                    </a:lnTo>
                    <a:lnTo>
                      <a:pt x="1581" y="667"/>
                    </a:lnTo>
                    <a:lnTo>
                      <a:pt x="1610" y="686"/>
                    </a:lnTo>
                    <a:lnTo>
                      <a:pt x="1619" y="695"/>
                    </a:lnTo>
                    <a:lnTo>
                      <a:pt x="1610" y="715"/>
                    </a:lnTo>
                    <a:lnTo>
                      <a:pt x="1572" y="753"/>
                    </a:lnTo>
                    <a:lnTo>
                      <a:pt x="1562" y="762"/>
                    </a:lnTo>
                    <a:lnTo>
                      <a:pt x="1553" y="753"/>
                    </a:lnTo>
                    <a:lnTo>
                      <a:pt x="1543" y="743"/>
                    </a:lnTo>
                    <a:lnTo>
                      <a:pt x="1524" y="734"/>
                    </a:lnTo>
                    <a:lnTo>
                      <a:pt x="1515" y="734"/>
                    </a:lnTo>
                    <a:lnTo>
                      <a:pt x="1496" y="762"/>
                    </a:lnTo>
                    <a:lnTo>
                      <a:pt x="1477" y="791"/>
                    </a:lnTo>
                    <a:lnTo>
                      <a:pt x="1467" y="848"/>
                    </a:lnTo>
                    <a:lnTo>
                      <a:pt x="1458" y="886"/>
                    </a:lnTo>
                    <a:lnTo>
                      <a:pt x="1448" y="915"/>
                    </a:lnTo>
                    <a:lnTo>
                      <a:pt x="1439" y="933"/>
                    </a:lnTo>
                    <a:lnTo>
                      <a:pt x="1401" y="981"/>
                    </a:lnTo>
                    <a:lnTo>
                      <a:pt x="1315" y="1029"/>
                    </a:lnTo>
                    <a:lnTo>
                      <a:pt x="1315" y="1010"/>
                    </a:lnTo>
                    <a:lnTo>
                      <a:pt x="1305" y="962"/>
                    </a:lnTo>
                    <a:lnTo>
                      <a:pt x="1238" y="867"/>
                    </a:lnTo>
                    <a:lnTo>
                      <a:pt x="1191" y="838"/>
                    </a:lnTo>
                    <a:lnTo>
                      <a:pt x="1162" y="791"/>
                    </a:lnTo>
                    <a:lnTo>
                      <a:pt x="877" y="381"/>
                    </a:lnTo>
                    <a:lnTo>
                      <a:pt x="696" y="534"/>
                    </a:lnTo>
                    <a:lnTo>
                      <a:pt x="839" y="734"/>
                    </a:lnTo>
                    <a:lnTo>
                      <a:pt x="857" y="743"/>
                    </a:lnTo>
                    <a:lnTo>
                      <a:pt x="877" y="772"/>
                    </a:lnTo>
                    <a:lnTo>
                      <a:pt x="953" y="876"/>
                    </a:lnTo>
                    <a:lnTo>
                      <a:pt x="972" y="886"/>
                    </a:lnTo>
                    <a:lnTo>
                      <a:pt x="981" y="886"/>
                    </a:lnTo>
                    <a:lnTo>
                      <a:pt x="991" y="867"/>
                    </a:lnTo>
                    <a:lnTo>
                      <a:pt x="991" y="857"/>
                    </a:lnTo>
                    <a:lnTo>
                      <a:pt x="991" y="848"/>
                    </a:lnTo>
                    <a:lnTo>
                      <a:pt x="1000" y="838"/>
                    </a:lnTo>
                    <a:lnTo>
                      <a:pt x="1010" y="829"/>
                    </a:lnTo>
                    <a:lnTo>
                      <a:pt x="1029" y="829"/>
                    </a:lnTo>
                    <a:lnTo>
                      <a:pt x="1038" y="819"/>
                    </a:lnTo>
                    <a:lnTo>
                      <a:pt x="1048" y="829"/>
                    </a:lnTo>
                    <a:lnTo>
                      <a:pt x="1067" y="838"/>
                    </a:lnTo>
                    <a:lnTo>
                      <a:pt x="1077" y="867"/>
                    </a:lnTo>
                    <a:lnTo>
                      <a:pt x="1077" y="895"/>
                    </a:lnTo>
                    <a:lnTo>
                      <a:pt x="1067" y="924"/>
                    </a:lnTo>
                    <a:lnTo>
                      <a:pt x="1058" y="953"/>
                    </a:lnTo>
                    <a:lnTo>
                      <a:pt x="1058" y="981"/>
                    </a:lnTo>
                    <a:lnTo>
                      <a:pt x="1067" y="1038"/>
                    </a:lnTo>
                    <a:lnTo>
                      <a:pt x="1086" y="1067"/>
                    </a:lnTo>
                    <a:lnTo>
                      <a:pt x="1096" y="1076"/>
                    </a:lnTo>
                    <a:lnTo>
                      <a:pt x="1124" y="1067"/>
                    </a:lnTo>
                    <a:lnTo>
                      <a:pt x="1134" y="1076"/>
                    </a:lnTo>
                    <a:lnTo>
                      <a:pt x="1124" y="1096"/>
                    </a:lnTo>
                    <a:lnTo>
                      <a:pt x="1115" y="1124"/>
                    </a:lnTo>
                    <a:lnTo>
                      <a:pt x="1067" y="1181"/>
                    </a:lnTo>
                    <a:lnTo>
                      <a:pt x="1038" y="1200"/>
                    </a:lnTo>
                    <a:lnTo>
                      <a:pt x="1020" y="1219"/>
                    </a:lnTo>
                    <a:lnTo>
                      <a:pt x="1000" y="1248"/>
                    </a:lnTo>
                    <a:lnTo>
                      <a:pt x="972" y="1314"/>
                    </a:lnTo>
                    <a:lnTo>
                      <a:pt x="981" y="1410"/>
                    </a:lnTo>
                    <a:lnTo>
                      <a:pt x="857" y="1591"/>
                    </a:lnTo>
                    <a:lnTo>
                      <a:pt x="839" y="1610"/>
                    </a:lnTo>
                    <a:lnTo>
                      <a:pt x="819" y="1629"/>
                    </a:lnTo>
                    <a:lnTo>
                      <a:pt x="762" y="1638"/>
                    </a:lnTo>
                    <a:lnTo>
                      <a:pt x="753" y="1657"/>
                    </a:lnTo>
                    <a:lnTo>
                      <a:pt x="772" y="1676"/>
                    </a:lnTo>
                    <a:lnTo>
                      <a:pt x="781" y="1695"/>
                    </a:lnTo>
                    <a:lnTo>
                      <a:pt x="800" y="1695"/>
                    </a:lnTo>
                    <a:lnTo>
                      <a:pt x="857" y="1715"/>
                    </a:lnTo>
                    <a:lnTo>
                      <a:pt x="867" y="1715"/>
                    </a:lnTo>
                    <a:lnTo>
                      <a:pt x="848" y="1772"/>
                    </a:lnTo>
                    <a:lnTo>
                      <a:pt x="715" y="1962"/>
                    </a:lnTo>
                    <a:lnTo>
                      <a:pt x="553" y="2191"/>
                    </a:lnTo>
                    <a:lnTo>
                      <a:pt x="524" y="2257"/>
                    </a:lnTo>
                    <a:lnTo>
                      <a:pt x="524" y="2277"/>
                    </a:lnTo>
                    <a:lnTo>
                      <a:pt x="534" y="2286"/>
                    </a:lnTo>
                    <a:lnTo>
                      <a:pt x="524" y="2295"/>
                    </a:lnTo>
                    <a:lnTo>
                      <a:pt x="496" y="2305"/>
                    </a:lnTo>
                    <a:lnTo>
                      <a:pt x="429" y="2305"/>
                    </a:lnTo>
                    <a:lnTo>
                      <a:pt x="372" y="2324"/>
                    </a:lnTo>
                    <a:lnTo>
                      <a:pt x="296" y="2372"/>
                    </a:lnTo>
                    <a:lnTo>
                      <a:pt x="248" y="2381"/>
                    </a:lnTo>
                    <a:lnTo>
                      <a:pt x="229" y="2448"/>
                    </a:lnTo>
                    <a:lnTo>
                      <a:pt x="229" y="2476"/>
                    </a:lnTo>
                    <a:lnTo>
                      <a:pt x="229" y="2553"/>
                    </a:lnTo>
                    <a:lnTo>
                      <a:pt x="238" y="2629"/>
                    </a:lnTo>
                    <a:lnTo>
                      <a:pt x="248" y="2667"/>
                    </a:lnTo>
                    <a:lnTo>
                      <a:pt x="248" y="2705"/>
                    </a:lnTo>
                    <a:lnTo>
                      <a:pt x="248" y="2715"/>
                    </a:lnTo>
                    <a:lnTo>
                      <a:pt x="229" y="2724"/>
                    </a:lnTo>
                    <a:lnTo>
                      <a:pt x="229" y="2734"/>
                    </a:lnTo>
                    <a:lnTo>
                      <a:pt x="229" y="2743"/>
                    </a:lnTo>
                    <a:lnTo>
                      <a:pt x="229" y="2762"/>
                    </a:lnTo>
                    <a:lnTo>
                      <a:pt x="229" y="2791"/>
                    </a:lnTo>
                    <a:lnTo>
                      <a:pt x="229" y="2819"/>
                    </a:lnTo>
                    <a:lnTo>
                      <a:pt x="229" y="2848"/>
                    </a:lnTo>
                    <a:lnTo>
                      <a:pt x="277" y="2838"/>
                    </a:lnTo>
                    <a:lnTo>
                      <a:pt x="296" y="2829"/>
                    </a:lnTo>
                    <a:lnTo>
                      <a:pt x="324" y="2829"/>
                    </a:lnTo>
                    <a:lnTo>
                      <a:pt x="362" y="2857"/>
                    </a:lnTo>
                    <a:lnTo>
                      <a:pt x="429" y="2848"/>
                    </a:lnTo>
                    <a:lnTo>
                      <a:pt x="476" y="2838"/>
                    </a:lnTo>
                    <a:lnTo>
                      <a:pt x="496" y="2838"/>
                    </a:lnTo>
                    <a:lnTo>
                      <a:pt x="524" y="2857"/>
                    </a:lnTo>
                    <a:lnTo>
                      <a:pt x="572" y="2905"/>
                    </a:lnTo>
                    <a:lnTo>
                      <a:pt x="601" y="2934"/>
                    </a:lnTo>
                    <a:lnTo>
                      <a:pt x="619" y="2934"/>
                    </a:lnTo>
                    <a:lnTo>
                      <a:pt x="658" y="2924"/>
                    </a:lnTo>
                    <a:lnTo>
                      <a:pt x="677" y="2924"/>
                    </a:lnTo>
                    <a:lnTo>
                      <a:pt x="686" y="2934"/>
                    </a:lnTo>
                    <a:lnTo>
                      <a:pt x="677" y="2943"/>
                    </a:lnTo>
                    <a:lnTo>
                      <a:pt x="648" y="2981"/>
                    </a:lnTo>
                    <a:lnTo>
                      <a:pt x="534" y="3115"/>
                    </a:lnTo>
                    <a:lnTo>
                      <a:pt x="524" y="3134"/>
                    </a:lnTo>
                    <a:lnTo>
                      <a:pt x="505" y="3143"/>
                    </a:lnTo>
                    <a:lnTo>
                      <a:pt x="448" y="3105"/>
                    </a:lnTo>
                    <a:lnTo>
                      <a:pt x="438" y="3105"/>
                    </a:lnTo>
                    <a:lnTo>
                      <a:pt x="400" y="3105"/>
                    </a:lnTo>
                    <a:lnTo>
                      <a:pt x="343" y="3105"/>
                    </a:lnTo>
                    <a:lnTo>
                      <a:pt x="334" y="3105"/>
                    </a:lnTo>
                    <a:lnTo>
                      <a:pt x="296" y="3181"/>
                    </a:lnTo>
                    <a:lnTo>
                      <a:pt x="324" y="3276"/>
                    </a:lnTo>
                    <a:lnTo>
                      <a:pt x="372" y="3353"/>
                    </a:lnTo>
                    <a:lnTo>
                      <a:pt x="400" y="3362"/>
                    </a:lnTo>
                    <a:lnTo>
                      <a:pt x="429" y="3372"/>
                    </a:lnTo>
                    <a:lnTo>
                      <a:pt x="496" y="3362"/>
                    </a:lnTo>
                    <a:lnTo>
                      <a:pt x="534" y="3343"/>
                    </a:lnTo>
                    <a:lnTo>
                      <a:pt x="572" y="3315"/>
                    </a:lnTo>
                    <a:lnTo>
                      <a:pt x="639" y="3238"/>
                    </a:lnTo>
                    <a:lnTo>
                      <a:pt x="686" y="3238"/>
                    </a:lnTo>
                    <a:lnTo>
                      <a:pt x="753" y="3267"/>
                    </a:lnTo>
                    <a:lnTo>
                      <a:pt x="1010" y="3458"/>
                    </a:lnTo>
                    <a:lnTo>
                      <a:pt x="1038" y="3534"/>
                    </a:lnTo>
                    <a:lnTo>
                      <a:pt x="1058" y="3600"/>
                    </a:lnTo>
                    <a:lnTo>
                      <a:pt x="1058" y="3629"/>
                    </a:lnTo>
                    <a:lnTo>
                      <a:pt x="1067" y="3667"/>
                    </a:lnTo>
                    <a:lnTo>
                      <a:pt x="1077" y="3696"/>
                    </a:lnTo>
                    <a:lnTo>
                      <a:pt x="1096" y="3724"/>
                    </a:lnTo>
                    <a:lnTo>
                      <a:pt x="1105" y="3743"/>
                    </a:lnTo>
                    <a:lnTo>
                      <a:pt x="1124" y="3753"/>
                    </a:lnTo>
                    <a:lnTo>
                      <a:pt x="1124" y="3762"/>
                    </a:lnTo>
                    <a:lnTo>
                      <a:pt x="1229" y="3714"/>
                    </a:lnTo>
                    <a:lnTo>
                      <a:pt x="1248" y="3657"/>
                    </a:lnTo>
                    <a:lnTo>
                      <a:pt x="1258" y="3638"/>
                    </a:lnTo>
                    <a:lnTo>
                      <a:pt x="1277" y="3619"/>
                    </a:lnTo>
                    <a:lnTo>
                      <a:pt x="1324" y="3562"/>
                    </a:lnTo>
                    <a:lnTo>
                      <a:pt x="1401" y="3496"/>
                    </a:lnTo>
                    <a:lnTo>
                      <a:pt x="1429" y="3476"/>
                    </a:lnTo>
                    <a:lnTo>
                      <a:pt x="1467" y="3467"/>
                    </a:lnTo>
                    <a:lnTo>
                      <a:pt x="1600" y="3448"/>
                    </a:lnTo>
                    <a:lnTo>
                      <a:pt x="1639" y="3419"/>
                    </a:lnTo>
                    <a:lnTo>
                      <a:pt x="1686" y="3381"/>
                    </a:lnTo>
                    <a:lnTo>
                      <a:pt x="1762" y="3295"/>
                    </a:lnTo>
                    <a:lnTo>
                      <a:pt x="1791" y="3248"/>
                    </a:lnTo>
                    <a:lnTo>
                      <a:pt x="1839" y="3210"/>
                    </a:lnTo>
                    <a:lnTo>
                      <a:pt x="2105" y="3124"/>
                    </a:lnTo>
                    <a:lnTo>
                      <a:pt x="2239" y="3019"/>
                    </a:lnTo>
                    <a:lnTo>
                      <a:pt x="2429" y="2848"/>
                    </a:lnTo>
                    <a:lnTo>
                      <a:pt x="2515" y="2848"/>
                    </a:lnTo>
                    <a:lnTo>
                      <a:pt x="2553" y="2838"/>
                    </a:lnTo>
                    <a:lnTo>
                      <a:pt x="2572" y="2838"/>
                    </a:lnTo>
                    <a:lnTo>
                      <a:pt x="2600" y="2810"/>
                    </a:lnTo>
                    <a:lnTo>
                      <a:pt x="2610" y="2743"/>
                    </a:lnTo>
                    <a:lnTo>
                      <a:pt x="2620" y="2658"/>
                    </a:lnTo>
                    <a:lnTo>
                      <a:pt x="2600" y="2457"/>
                    </a:lnTo>
                    <a:lnTo>
                      <a:pt x="2648" y="2400"/>
                    </a:lnTo>
                    <a:lnTo>
                      <a:pt x="2667" y="2381"/>
                    </a:lnTo>
                    <a:lnTo>
                      <a:pt x="2734" y="2400"/>
                    </a:lnTo>
                    <a:lnTo>
                      <a:pt x="2772" y="2410"/>
                    </a:lnTo>
                    <a:lnTo>
                      <a:pt x="2810" y="2419"/>
                    </a:lnTo>
                    <a:lnTo>
                      <a:pt x="2848" y="2372"/>
                    </a:lnTo>
                    <a:lnTo>
                      <a:pt x="2867" y="2353"/>
                    </a:lnTo>
                    <a:lnTo>
                      <a:pt x="2858" y="2324"/>
                    </a:lnTo>
                    <a:lnTo>
                      <a:pt x="2877" y="2162"/>
                    </a:lnTo>
                    <a:lnTo>
                      <a:pt x="2886" y="2114"/>
                    </a:lnTo>
                    <a:close/>
                    <a:moveTo>
                      <a:pt x="143" y="1705"/>
                    </a:moveTo>
                    <a:lnTo>
                      <a:pt x="115" y="1705"/>
                    </a:lnTo>
                    <a:lnTo>
                      <a:pt x="77" y="1743"/>
                    </a:lnTo>
                    <a:lnTo>
                      <a:pt x="39" y="1781"/>
                    </a:lnTo>
                    <a:lnTo>
                      <a:pt x="10" y="1781"/>
                    </a:lnTo>
                    <a:lnTo>
                      <a:pt x="0" y="1810"/>
                    </a:lnTo>
                    <a:lnTo>
                      <a:pt x="19" y="1848"/>
                    </a:lnTo>
                    <a:lnTo>
                      <a:pt x="39" y="1867"/>
                    </a:lnTo>
                    <a:lnTo>
                      <a:pt x="57" y="1914"/>
                    </a:lnTo>
                    <a:lnTo>
                      <a:pt x="77" y="1924"/>
                    </a:lnTo>
                    <a:lnTo>
                      <a:pt x="105" y="1896"/>
                    </a:lnTo>
                    <a:lnTo>
                      <a:pt x="134" y="1876"/>
                    </a:lnTo>
                    <a:lnTo>
                      <a:pt x="162" y="1829"/>
                    </a:lnTo>
                    <a:lnTo>
                      <a:pt x="172" y="1781"/>
                    </a:lnTo>
                    <a:lnTo>
                      <a:pt x="172" y="1733"/>
                    </a:lnTo>
                    <a:lnTo>
                      <a:pt x="143" y="1705"/>
                    </a:lnTo>
                    <a:close/>
                    <a:moveTo>
                      <a:pt x="2162" y="476"/>
                    </a:moveTo>
                    <a:lnTo>
                      <a:pt x="2181" y="476"/>
                    </a:lnTo>
                    <a:lnTo>
                      <a:pt x="2191" y="476"/>
                    </a:lnTo>
                    <a:lnTo>
                      <a:pt x="2201" y="467"/>
                    </a:lnTo>
                    <a:lnTo>
                      <a:pt x="2219" y="457"/>
                    </a:lnTo>
                    <a:lnTo>
                      <a:pt x="2219" y="448"/>
                    </a:lnTo>
                    <a:lnTo>
                      <a:pt x="2219" y="429"/>
                    </a:lnTo>
                    <a:lnTo>
                      <a:pt x="2153" y="448"/>
                    </a:lnTo>
                    <a:lnTo>
                      <a:pt x="2162" y="476"/>
                    </a:lnTo>
                    <a:close/>
                    <a:moveTo>
                      <a:pt x="267" y="1867"/>
                    </a:moveTo>
                    <a:lnTo>
                      <a:pt x="324" y="1819"/>
                    </a:lnTo>
                    <a:lnTo>
                      <a:pt x="362" y="1810"/>
                    </a:lnTo>
                    <a:lnTo>
                      <a:pt x="410" y="1838"/>
                    </a:lnTo>
                    <a:lnTo>
                      <a:pt x="448" y="1848"/>
                    </a:lnTo>
                    <a:lnTo>
                      <a:pt x="496" y="1867"/>
                    </a:lnTo>
                    <a:lnTo>
                      <a:pt x="524" y="1848"/>
                    </a:lnTo>
                    <a:lnTo>
                      <a:pt x="562" y="1819"/>
                    </a:lnTo>
                    <a:lnTo>
                      <a:pt x="591" y="1753"/>
                    </a:lnTo>
                    <a:lnTo>
                      <a:pt x="610" y="1705"/>
                    </a:lnTo>
                    <a:lnTo>
                      <a:pt x="591" y="1648"/>
                    </a:lnTo>
                    <a:lnTo>
                      <a:pt x="553" y="1629"/>
                    </a:lnTo>
                    <a:lnTo>
                      <a:pt x="515" y="1619"/>
                    </a:lnTo>
                    <a:lnTo>
                      <a:pt x="505" y="1581"/>
                    </a:lnTo>
                    <a:lnTo>
                      <a:pt x="476" y="1553"/>
                    </a:lnTo>
                    <a:lnTo>
                      <a:pt x="458" y="1572"/>
                    </a:lnTo>
                    <a:lnTo>
                      <a:pt x="438" y="1600"/>
                    </a:lnTo>
                    <a:lnTo>
                      <a:pt x="400" y="1648"/>
                    </a:lnTo>
                    <a:lnTo>
                      <a:pt x="381" y="1667"/>
                    </a:lnTo>
                    <a:lnTo>
                      <a:pt x="334" y="1724"/>
                    </a:lnTo>
                    <a:lnTo>
                      <a:pt x="315" y="1772"/>
                    </a:lnTo>
                    <a:lnTo>
                      <a:pt x="267" y="1791"/>
                    </a:lnTo>
                    <a:lnTo>
                      <a:pt x="229" y="1810"/>
                    </a:lnTo>
                    <a:lnTo>
                      <a:pt x="210" y="1829"/>
                    </a:lnTo>
                    <a:lnTo>
                      <a:pt x="191" y="1848"/>
                    </a:lnTo>
                    <a:lnTo>
                      <a:pt x="200" y="1876"/>
                    </a:lnTo>
                    <a:lnTo>
                      <a:pt x="229" y="1876"/>
                    </a:lnTo>
                    <a:lnTo>
                      <a:pt x="267" y="1867"/>
                    </a:lnTo>
                    <a:close/>
                    <a:moveTo>
                      <a:pt x="248" y="1477"/>
                    </a:moveTo>
                    <a:lnTo>
                      <a:pt x="258" y="1477"/>
                    </a:lnTo>
                    <a:lnTo>
                      <a:pt x="277" y="1477"/>
                    </a:lnTo>
                    <a:lnTo>
                      <a:pt x="334" y="1505"/>
                    </a:lnTo>
                    <a:lnTo>
                      <a:pt x="353" y="1505"/>
                    </a:lnTo>
                    <a:lnTo>
                      <a:pt x="362" y="1515"/>
                    </a:lnTo>
                    <a:lnTo>
                      <a:pt x="400" y="1505"/>
                    </a:lnTo>
                    <a:lnTo>
                      <a:pt x="429" y="1486"/>
                    </a:lnTo>
                    <a:lnTo>
                      <a:pt x="458" y="1477"/>
                    </a:lnTo>
                    <a:lnTo>
                      <a:pt x="486" y="1477"/>
                    </a:lnTo>
                    <a:lnTo>
                      <a:pt x="515" y="1467"/>
                    </a:lnTo>
                    <a:lnTo>
                      <a:pt x="534" y="1477"/>
                    </a:lnTo>
                    <a:lnTo>
                      <a:pt x="562" y="1486"/>
                    </a:lnTo>
                    <a:lnTo>
                      <a:pt x="581" y="1505"/>
                    </a:lnTo>
                    <a:lnTo>
                      <a:pt x="601" y="1505"/>
                    </a:lnTo>
                    <a:lnTo>
                      <a:pt x="667" y="1505"/>
                    </a:lnTo>
                    <a:lnTo>
                      <a:pt x="686" y="1505"/>
                    </a:lnTo>
                    <a:lnTo>
                      <a:pt x="724" y="1495"/>
                    </a:lnTo>
                    <a:lnTo>
                      <a:pt x="734" y="1486"/>
                    </a:lnTo>
                    <a:lnTo>
                      <a:pt x="753" y="1467"/>
                    </a:lnTo>
                    <a:lnTo>
                      <a:pt x="781" y="1391"/>
                    </a:lnTo>
                    <a:lnTo>
                      <a:pt x="800" y="1362"/>
                    </a:lnTo>
                    <a:lnTo>
                      <a:pt x="800" y="1343"/>
                    </a:lnTo>
                    <a:lnTo>
                      <a:pt x="791" y="1334"/>
                    </a:lnTo>
                    <a:lnTo>
                      <a:pt x="762" y="1334"/>
                    </a:lnTo>
                    <a:lnTo>
                      <a:pt x="734" y="1343"/>
                    </a:lnTo>
                    <a:lnTo>
                      <a:pt x="724" y="1343"/>
                    </a:lnTo>
                    <a:lnTo>
                      <a:pt x="715" y="1324"/>
                    </a:lnTo>
                    <a:lnTo>
                      <a:pt x="734" y="1181"/>
                    </a:lnTo>
                    <a:lnTo>
                      <a:pt x="734" y="1162"/>
                    </a:lnTo>
                    <a:lnTo>
                      <a:pt x="743" y="1134"/>
                    </a:lnTo>
                    <a:lnTo>
                      <a:pt x="753" y="1114"/>
                    </a:lnTo>
                    <a:lnTo>
                      <a:pt x="772" y="1067"/>
                    </a:lnTo>
                    <a:lnTo>
                      <a:pt x="800" y="1029"/>
                    </a:lnTo>
                    <a:lnTo>
                      <a:pt x="800" y="1000"/>
                    </a:lnTo>
                    <a:lnTo>
                      <a:pt x="791" y="981"/>
                    </a:lnTo>
                    <a:lnTo>
                      <a:pt x="734" y="943"/>
                    </a:lnTo>
                    <a:lnTo>
                      <a:pt x="715" y="933"/>
                    </a:lnTo>
                    <a:lnTo>
                      <a:pt x="686" y="924"/>
                    </a:lnTo>
                    <a:lnTo>
                      <a:pt x="677" y="933"/>
                    </a:lnTo>
                    <a:lnTo>
                      <a:pt x="667" y="924"/>
                    </a:lnTo>
                    <a:lnTo>
                      <a:pt x="677" y="905"/>
                    </a:lnTo>
                    <a:lnTo>
                      <a:pt x="686" y="895"/>
                    </a:lnTo>
                    <a:lnTo>
                      <a:pt x="705" y="886"/>
                    </a:lnTo>
                    <a:lnTo>
                      <a:pt x="734" y="867"/>
                    </a:lnTo>
                    <a:lnTo>
                      <a:pt x="743" y="876"/>
                    </a:lnTo>
                    <a:lnTo>
                      <a:pt x="753" y="876"/>
                    </a:lnTo>
                    <a:lnTo>
                      <a:pt x="762" y="895"/>
                    </a:lnTo>
                    <a:lnTo>
                      <a:pt x="772" y="895"/>
                    </a:lnTo>
                    <a:lnTo>
                      <a:pt x="762" y="867"/>
                    </a:lnTo>
                    <a:lnTo>
                      <a:pt x="743" y="848"/>
                    </a:lnTo>
                    <a:lnTo>
                      <a:pt x="543" y="657"/>
                    </a:lnTo>
                    <a:lnTo>
                      <a:pt x="48" y="1076"/>
                    </a:lnTo>
                    <a:lnTo>
                      <a:pt x="67" y="1248"/>
                    </a:lnTo>
                    <a:lnTo>
                      <a:pt x="86" y="1295"/>
                    </a:lnTo>
                    <a:lnTo>
                      <a:pt x="134" y="1352"/>
                    </a:lnTo>
                    <a:lnTo>
                      <a:pt x="143" y="1362"/>
                    </a:lnTo>
                    <a:lnTo>
                      <a:pt x="162" y="1362"/>
                    </a:lnTo>
                    <a:lnTo>
                      <a:pt x="181" y="1362"/>
                    </a:lnTo>
                    <a:lnTo>
                      <a:pt x="191" y="1372"/>
                    </a:lnTo>
                    <a:lnTo>
                      <a:pt x="191" y="1391"/>
                    </a:lnTo>
                    <a:lnTo>
                      <a:pt x="181" y="1400"/>
                    </a:lnTo>
                    <a:lnTo>
                      <a:pt x="172" y="1419"/>
                    </a:lnTo>
                    <a:lnTo>
                      <a:pt x="162" y="1438"/>
                    </a:lnTo>
                    <a:lnTo>
                      <a:pt x="172" y="1438"/>
                    </a:lnTo>
                    <a:lnTo>
                      <a:pt x="229" y="1467"/>
                    </a:lnTo>
                    <a:lnTo>
                      <a:pt x="248" y="1477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60" name="Freeform 22">
                <a:extLst>
                  <a:ext uri="{FF2B5EF4-FFF2-40B4-BE49-F238E27FC236}">
                    <a16:creationId xmlns:a16="http://schemas.microsoft.com/office/drawing/2014/main" id="{51B6CBF5-5B5D-C348-95B1-9A216B45A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8788" y="2828925"/>
                <a:ext cx="2660650" cy="2459038"/>
              </a:xfrm>
              <a:custGeom>
                <a:avLst/>
                <a:gdLst>
                  <a:gd name="T0" fmla="*/ 1182751 w 7392"/>
                  <a:gd name="T1" fmla="*/ 3600 h 6830"/>
                  <a:gd name="T2" fmla="*/ 2649852 w 7392"/>
                  <a:gd name="T3" fmla="*/ 1502065 h 6830"/>
                  <a:gd name="T4" fmla="*/ 2577865 w 7392"/>
                  <a:gd name="T5" fmla="*/ 1399095 h 6830"/>
                  <a:gd name="T6" fmla="*/ 2221528 w 7392"/>
                  <a:gd name="T7" fmla="*/ 1409536 h 6830"/>
                  <a:gd name="T8" fmla="*/ 1950495 w 7392"/>
                  <a:gd name="T9" fmla="*/ 1351211 h 6830"/>
                  <a:gd name="T10" fmla="*/ 1693501 w 7392"/>
                  <a:gd name="T11" fmla="*/ 1183075 h 6830"/>
                  <a:gd name="T12" fmla="*/ 1710778 w 7392"/>
                  <a:gd name="T13" fmla="*/ 1018539 h 6830"/>
                  <a:gd name="T14" fmla="*/ 1782765 w 7392"/>
                  <a:gd name="T15" fmla="*/ 977495 h 6830"/>
                  <a:gd name="T16" fmla="*/ 1820198 w 7392"/>
                  <a:gd name="T17" fmla="*/ 888206 h 6830"/>
                  <a:gd name="T18" fmla="*/ 1696740 w 7392"/>
                  <a:gd name="T19" fmla="*/ 706388 h 6830"/>
                  <a:gd name="T20" fmla="*/ 1703579 w 7392"/>
                  <a:gd name="T21" fmla="*/ 408280 h 6830"/>
                  <a:gd name="T22" fmla="*/ 1511733 w 7392"/>
                  <a:gd name="T23" fmla="*/ 202340 h 6830"/>
                  <a:gd name="T24" fmla="*/ 1251139 w 7392"/>
                  <a:gd name="T25" fmla="*/ 236903 h 6830"/>
                  <a:gd name="T26" fmla="*/ 1360920 w 7392"/>
                  <a:gd name="T27" fmla="*/ 425201 h 6830"/>
                  <a:gd name="T28" fmla="*/ 1103925 w 7392"/>
                  <a:gd name="T29" fmla="*/ 524931 h 6830"/>
                  <a:gd name="T30" fmla="*/ 1021500 w 7392"/>
                  <a:gd name="T31" fmla="*/ 644822 h 6830"/>
                  <a:gd name="T32" fmla="*/ 884364 w 7392"/>
                  <a:gd name="T33" fmla="*/ 582896 h 6830"/>
                  <a:gd name="T34" fmla="*/ 935835 w 7392"/>
                  <a:gd name="T35" fmla="*/ 552293 h 6830"/>
                  <a:gd name="T36" fmla="*/ 1021500 w 7392"/>
                  <a:gd name="T37" fmla="*/ 463005 h 6830"/>
                  <a:gd name="T38" fmla="*/ 1038777 w 7392"/>
                  <a:gd name="T39" fmla="*/ 374076 h 6830"/>
                  <a:gd name="T40" fmla="*/ 912079 w 7392"/>
                  <a:gd name="T41" fmla="*/ 449323 h 6830"/>
                  <a:gd name="T42" fmla="*/ 857009 w 7392"/>
                  <a:gd name="T43" fmla="*/ 377317 h 6830"/>
                  <a:gd name="T44" fmla="*/ 983706 w 7392"/>
                  <a:gd name="T45" fmla="*/ 209180 h 6830"/>
                  <a:gd name="T46" fmla="*/ 1172313 w 7392"/>
                  <a:gd name="T47" fmla="*/ 61926 h 6830"/>
                  <a:gd name="T48" fmla="*/ 850170 w 7392"/>
                  <a:gd name="T49" fmla="*/ 68767 h 6830"/>
                  <a:gd name="T50" fmla="*/ 678840 w 7392"/>
                  <a:gd name="T51" fmla="*/ 144014 h 6830"/>
                  <a:gd name="T52" fmla="*/ 510750 w 7392"/>
                  <a:gd name="T53" fmla="*/ 199099 h 6830"/>
                  <a:gd name="T54" fmla="*/ 353098 w 7392"/>
                  <a:gd name="T55" fmla="*/ 274347 h 6830"/>
                  <a:gd name="T56" fmla="*/ 222801 w 7392"/>
                  <a:gd name="T57" fmla="*/ 394598 h 6830"/>
                  <a:gd name="T58" fmla="*/ 0 w 7392"/>
                  <a:gd name="T59" fmla="*/ 435642 h 6830"/>
                  <a:gd name="T60" fmla="*/ 58310 w 7392"/>
                  <a:gd name="T61" fmla="*/ 579656 h 6830"/>
                  <a:gd name="T62" fmla="*/ 339420 w 7392"/>
                  <a:gd name="T63" fmla="*/ 579656 h 6830"/>
                  <a:gd name="T64" fmla="*/ 397730 w 7392"/>
                  <a:gd name="T65" fmla="*/ 644822 h 6830"/>
                  <a:gd name="T66" fmla="*/ 397730 w 7392"/>
                  <a:gd name="T67" fmla="*/ 706388 h 6830"/>
                  <a:gd name="T68" fmla="*/ 308466 w 7392"/>
                  <a:gd name="T69" fmla="*/ 802518 h 6830"/>
                  <a:gd name="T70" fmla="*/ 630609 w 7392"/>
                  <a:gd name="T71" fmla="*/ 843562 h 6830"/>
                  <a:gd name="T72" fmla="*/ 596415 w 7392"/>
                  <a:gd name="T73" fmla="*/ 950132 h 6830"/>
                  <a:gd name="T74" fmla="*/ 596415 w 7392"/>
                  <a:gd name="T75" fmla="*/ 1070024 h 6830"/>
                  <a:gd name="T76" fmla="*/ 805538 w 7392"/>
                  <a:gd name="T77" fmla="*/ 1196756 h 6830"/>
                  <a:gd name="T78" fmla="*/ 781422 w 7392"/>
                  <a:gd name="T79" fmla="*/ 1234559 h 6830"/>
                  <a:gd name="T80" fmla="*/ 802298 w 7392"/>
                  <a:gd name="T81" fmla="*/ 1529428 h 6830"/>
                  <a:gd name="T82" fmla="*/ 863847 w 7392"/>
                  <a:gd name="T83" fmla="*/ 1574072 h 6830"/>
                  <a:gd name="T84" fmla="*/ 857009 w 7392"/>
                  <a:gd name="T85" fmla="*/ 1700805 h 6830"/>
                  <a:gd name="T86" fmla="*/ 771344 w 7392"/>
                  <a:gd name="T87" fmla="*/ 1851659 h 6830"/>
                  <a:gd name="T88" fmla="*/ 672001 w 7392"/>
                  <a:gd name="T89" fmla="*/ 1968311 h 6830"/>
                  <a:gd name="T90" fmla="*/ 641047 w 7392"/>
                  <a:gd name="T91" fmla="*/ 2126006 h 6830"/>
                  <a:gd name="T92" fmla="*/ 600014 w 7392"/>
                  <a:gd name="T93" fmla="*/ 2270020 h 6830"/>
                  <a:gd name="T94" fmla="*/ 627369 w 7392"/>
                  <a:gd name="T95" fmla="*/ 2458678 h 6830"/>
                  <a:gd name="T96" fmla="*/ 778183 w 7392"/>
                  <a:gd name="T97" fmla="*/ 2366149 h 6830"/>
                  <a:gd name="T98" fmla="*/ 915318 w 7392"/>
                  <a:gd name="T99" fmla="*/ 2348867 h 6830"/>
                  <a:gd name="T100" fmla="*/ 1097086 w 7392"/>
                  <a:gd name="T101" fmla="*/ 2352468 h 6830"/>
                  <a:gd name="T102" fmla="*/ 1268416 w 7392"/>
                  <a:gd name="T103" fmla="*/ 2211694 h 6830"/>
                  <a:gd name="T104" fmla="*/ 1672984 w 7392"/>
                  <a:gd name="T105" fmla="*/ 2102243 h 6830"/>
                  <a:gd name="T106" fmla="*/ 1861591 w 7392"/>
                  <a:gd name="T107" fmla="*/ 1978752 h 6830"/>
                  <a:gd name="T108" fmla="*/ 2101309 w 7392"/>
                  <a:gd name="T109" fmla="*/ 1937708 h 6830"/>
                  <a:gd name="T110" fmla="*/ 2217928 w 7392"/>
                  <a:gd name="T111" fmla="*/ 1999274 h 6830"/>
                  <a:gd name="T112" fmla="*/ 2505877 w 7392"/>
                  <a:gd name="T113" fmla="*/ 1848419 h 6830"/>
                  <a:gd name="T114" fmla="*/ 2577865 w 7392"/>
                  <a:gd name="T115" fmla="*/ 1594594 h 6830"/>
                  <a:gd name="T116" fmla="*/ 2660290 w 7392"/>
                  <a:gd name="T117" fmla="*/ 1543109 h 6830"/>
                  <a:gd name="T118" fmla="*/ 644286 w 7392"/>
                  <a:gd name="T119" fmla="*/ 991176 h 68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392" h="6830">
                    <a:moveTo>
                      <a:pt x="3191" y="143"/>
                    </a:moveTo>
                    <a:lnTo>
                      <a:pt x="3276" y="153"/>
                    </a:lnTo>
                    <a:lnTo>
                      <a:pt x="3314" y="153"/>
                    </a:lnTo>
                    <a:lnTo>
                      <a:pt x="3314" y="134"/>
                    </a:lnTo>
                    <a:lnTo>
                      <a:pt x="3324" y="96"/>
                    </a:lnTo>
                    <a:lnTo>
                      <a:pt x="3324" y="67"/>
                    </a:lnTo>
                    <a:lnTo>
                      <a:pt x="3314" y="38"/>
                    </a:lnTo>
                    <a:lnTo>
                      <a:pt x="3295" y="19"/>
                    </a:lnTo>
                    <a:lnTo>
                      <a:pt x="3286" y="10"/>
                    </a:lnTo>
                    <a:lnTo>
                      <a:pt x="3257" y="0"/>
                    </a:lnTo>
                    <a:lnTo>
                      <a:pt x="3181" y="67"/>
                    </a:lnTo>
                    <a:lnTo>
                      <a:pt x="3162" y="115"/>
                    </a:lnTo>
                    <a:lnTo>
                      <a:pt x="3171" y="134"/>
                    </a:lnTo>
                    <a:lnTo>
                      <a:pt x="3191" y="143"/>
                    </a:lnTo>
                    <a:close/>
                    <a:moveTo>
                      <a:pt x="7381" y="4267"/>
                    </a:moveTo>
                    <a:lnTo>
                      <a:pt x="7372" y="4239"/>
                    </a:lnTo>
                    <a:lnTo>
                      <a:pt x="7372" y="4201"/>
                    </a:lnTo>
                    <a:lnTo>
                      <a:pt x="7362" y="4172"/>
                    </a:lnTo>
                    <a:lnTo>
                      <a:pt x="7343" y="4115"/>
                    </a:lnTo>
                    <a:lnTo>
                      <a:pt x="7324" y="4077"/>
                    </a:lnTo>
                    <a:lnTo>
                      <a:pt x="7324" y="4020"/>
                    </a:lnTo>
                    <a:lnTo>
                      <a:pt x="7324" y="3981"/>
                    </a:lnTo>
                    <a:lnTo>
                      <a:pt x="7362" y="3886"/>
                    </a:lnTo>
                    <a:lnTo>
                      <a:pt x="7276" y="3858"/>
                    </a:lnTo>
                    <a:lnTo>
                      <a:pt x="7248" y="3858"/>
                    </a:lnTo>
                    <a:lnTo>
                      <a:pt x="7191" y="3867"/>
                    </a:lnTo>
                    <a:lnTo>
                      <a:pt x="7162" y="3886"/>
                    </a:lnTo>
                    <a:lnTo>
                      <a:pt x="7115" y="3848"/>
                    </a:lnTo>
                    <a:lnTo>
                      <a:pt x="7010" y="3753"/>
                    </a:lnTo>
                    <a:lnTo>
                      <a:pt x="6800" y="3829"/>
                    </a:lnTo>
                    <a:lnTo>
                      <a:pt x="6648" y="3943"/>
                    </a:lnTo>
                    <a:lnTo>
                      <a:pt x="6600" y="3962"/>
                    </a:lnTo>
                    <a:lnTo>
                      <a:pt x="6553" y="3962"/>
                    </a:lnTo>
                    <a:lnTo>
                      <a:pt x="6467" y="3934"/>
                    </a:lnTo>
                    <a:lnTo>
                      <a:pt x="6229" y="3905"/>
                    </a:lnTo>
                    <a:lnTo>
                      <a:pt x="6172" y="3915"/>
                    </a:lnTo>
                    <a:lnTo>
                      <a:pt x="6057" y="3953"/>
                    </a:lnTo>
                    <a:lnTo>
                      <a:pt x="6038" y="3962"/>
                    </a:lnTo>
                    <a:lnTo>
                      <a:pt x="6000" y="3953"/>
                    </a:lnTo>
                    <a:lnTo>
                      <a:pt x="5943" y="3924"/>
                    </a:lnTo>
                    <a:lnTo>
                      <a:pt x="5895" y="3896"/>
                    </a:lnTo>
                    <a:lnTo>
                      <a:pt x="5743" y="3791"/>
                    </a:lnTo>
                    <a:lnTo>
                      <a:pt x="5657" y="3772"/>
                    </a:lnTo>
                    <a:lnTo>
                      <a:pt x="5505" y="3762"/>
                    </a:lnTo>
                    <a:lnTo>
                      <a:pt x="5419" y="3753"/>
                    </a:lnTo>
                    <a:lnTo>
                      <a:pt x="5333" y="3791"/>
                    </a:lnTo>
                    <a:lnTo>
                      <a:pt x="5267" y="3829"/>
                    </a:lnTo>
                    <a:lnTo>
                      <a:pt x="5229" y="3829"/>
                    </a:lnTo>
                    <a:lnTo>
                      <a:pt x="5200" y="3829"/>
                    </a:lnTo>
                    <a:lnTo>
                      <a:pt x="5143" y="3753"/>
                    </a:lnTo>
                    <a:lnTo>
                      <a:pt x="5086" y="3667"/>
                    </a:lnTo>
                    <a:lnTo>
                      <a:pt x="4781" y="3419"/>
                    </a:lnTo>
                    <a:lnTo>
                      <a:pt x="4714" y="3343"/>
                    </a:lnTo>
                    <a:lnTo>
                      <a:pt x="4705" y="3286"/>
                    </a:lnTo>
                    <a:lnTo>
                      <a:pt x="4667" y="3153"/>
                    </a:lnTo>
                    <a:lnTo>
                      <a:pt x="4676" y="3124"/>
                    </a:lnTo>
                    <a:lnTo>
                      <a:pt x="4714" y="3086"/>
                    </a:lnTo>
                    <a:lnTo>
                      <a:pt x="4733" y="3048"/>
                    </a:lnTo>
                    <a:lnTo>
                      <a:pt x="4733" y="2991"/>
                    </a:lnTo>
                    <a:lnTo>
                      <a:pt x="4724" y="2915"/>
                    </a:lnTo>
                    <a:lnTo>
                      <a:pt x="4724" y="2877"/>
                    </a:lnTo>
                    <a:lnTo>
                      <a:pt x="4733" y="2848"/>
                    </a:lnTo>
                    <a:lnTo>
                      <a:pt x="4753" y="2829"/>
                    </a:lnTo>
                    <a:lnTo>
                      <a:pt x="4791" y="2819"/>
                    </a:lnTo>
                    <a:lnTo>
                      <a:pt x="4829" y="2791"/>
                    </a:lnTo>
                    <a:lnTo>
                      <a:pt x="4838" y="2791"/>
                    </a:lnTo>
                    <a:lnTo>
                      <a:pt x="4876" y="2800"/>
                    </a:lnTo>
                    <a:lnTo>
                      <a:pt x="4896" y="2791"/>
                    </a:lnTo>
                    <a:lnTo>
                      <a:pt x="4924" y="2781"/>
                    </a:lnTo>
                    <a:lnTo>
                      <a:pt x="4934" y="2753"/>
                    </a:lnTo>
                    <a:lnTo>
                      <a:pt x="4943" y="2724"/>
                    </a:lnTo>
                    <a:lnTo>
                      <a:pt x="4953" y="2715"/>
                    </a:lnTo>
                    <a:lnTo>
                      <a:pt x="4972" y="2696"/>
                    </a:lnTo>
                    <a:lnTo>
                      <a:pt x="4981" y="2686"/>
                    </a:lnTo>
                    <a:lnTo>
                      <a:pt x="4991" y="2658"/>
                    </a:lnTo>
                    <a:lnTo>
                      <a:pt x="4991" y="2619"/>
                    </a:lnTo>
                    <a:lnTo>
                      <a:pt x="5000" y="2601"/>
                    </a:lnTo>
                    <a:lnTo>
                      <a:pt x="5019" y="2581"/>
                    </a:lnTo>
                    <a:lnTo>
                      <a:pt x="5029" y="2562"/>
                    </a:lnTo>
                    <a:lnTo>
                      <a:pt x="5048" y="2496"/>
                    </a:lnTo>
                    <a:lnTo>
                      <a:pt x="5057" y="2467"/>
                    </a:lnTo>
                    <a:lnTo>
                      <a:pt x="5086" y="2315"/>
                    </a:lnTo>
                    <a:lnTo>
                      <a:pt x="4991" y="2296"/>
                    </a:lnTo>
                    <a:lnTo>
                      <a:pt x="4953" y="2267"/>
                    </a:lnTo>
                    <a:lnTo>
                      <a:pt x="4838" y="2258"/>
                    </a:lnTo>
                    <a:lnTo>
                      <a:pt x="4819" y="2143"/>
                    </a:lnTo>
                    <a:lnTo>
                      <a:pt x="4791" y="2115"/>
                    </a:lnTo>
                    <a:lnTo>
                      <a:pt x="4762" y="2057"/>
                    </a:lnTo>
                    <a:lnTo>
                      <a:pt x="4724" y="2010"/>
                    </a:lnTo>
                    <a:lnTo>
                      <a:pt x="4714" y="1962"/>
                    </a:lnTo>
                    <a:lnTo>
                      <a:pt x="4714" y="1915"/>
                    </a:lnTo>
                    <a:lnTo>
                      <a:pt x="4724" y="1781"/>
                    </a:lnTo>
                    <a:lnTo>
                      <a:pt x="4724" y="1648"/>
                    </a:lnTo>
                    <a:lnTo>
                      <a:pt x="4733" y="1572"/>
                    </a:lnTo>
                    <a:lnTo>
                      <a:pt x="4753" y="1534"/>
                    </a:lnTo>
                    <a:lnTo>
                      <a:pt x="4791" y="1467"/>
                    </a:lnTo>
                    <a:lnTo>
                      <a:pt x="4743" y="1257"/>
                    </a:lnTo>
                    <a:lnTo>
                      <a:pt x="4743" y="1191"/>
                    </a:lnTo>
                    <a:lnTo>
                      <a:pt x="4733" y="1134"/>
                    </a:lnTo>
                    <a:lnTo>
                      <a:pt x="4705" y="1077"/>
                    </a:lnTo>
                    <a:lnTo>
                      <a:pt x="4686" y="1039"/>
                    </a:lnTo>
                    <a:lnTo>
                      <a:pt x="4562" y="762"/>
                    </a:lnTo>
                    <a:lnTo>
                      <a:pt x="4505" y="658"/>
                    </a:lnTo>
                    <a:lnTo>
                      <a:pt x="4505" y="638"/>
                    </a:lnTo>
                    <a:lnTo>
                      <a:pt x="4495" y="505"/>
                    </a:lnTo>
                    <a:lnTo>
                      <a:pt x="4334" y="543"/>
                    </a:lnTo>
                    <a:lnTo>
                      <a:pt x="4286" y="534"/>
                    </a:lnTo>
                    <a:lnTo>
                      <a:pt x="4200" y="562"/>
                    </a:lnTo>
                    <a:lnTo>
                      <a:pt x="4067" y="562"/>
                    </a:lnTo>
                    <a:lnTo>
                      <a:pt x="4019" y="524"/>
                    </a:lnTo>
                    <a:lnTo>
                      <a:pt x="3857" y="334"/>
                    </a:lnTo>
                    <a:lnTo>
                      <a:pt x="3695" y="410"/>
                    </a:lnTo>
                    <a:lnTo>
                      <a:pt x="3391" y="448"/>
                    </a:lnTo>
                    <a:lnTo>
                      <a:pt x="3448" y="534"/>
                    </a:lnTo>
                    <a:lnTo>
                      <a:pt x="3457" y="553"/>
                    </a:lnTo>
                    <a:lnTo>
                      <a:pt x="3476" y="600"/>
                    </a:lnTo>
                    <a:lnTo>
                      <a:pt x="3476" y="658"/>
                    </a:lnTo>
                    <a:lnTo>
                      <a:pt x="3562" y="762"/>
                    </a:lnTo>
                    <a:lnTo>
                      <a:pt x="3648" y="800"/>
                    </a:lnTo>
                    <a:lnTo>
                      <a:pt x="3724" y="905"/>
                    </a:lnTo>
                    <a:lnTo>
                      <a:pt x="3781" y="1029"/>
                    </a:lnTo>
                    <a:lnTo>
                      <a:pt x="3810" y="1086"/>
                    </a:lnTo>
                    <a:lnTo>
                      <a:pt x="3819" y="1124"/>
                    </a:lnTo>
                    <a:lnTo>
                      <a:pt x="3810" y="1143"/>
                    </a:lnTo>
                    <a:lnTo>
                      <a:pt x="3800" y="1162"/>
                    </a:lnTo>
                    <a:lnTo>
                      <a:pt x="3781" y="1181"/>
                    </a:lnTo>
                    <a:lnTo>
                      <a:pt x="3743" y="1200"/>
                    </a:lnTo>
                    <a:lnTo>
                      <a:pt x="3715" y="1248"/>
                    </a:lnTo>
                    <a:lnTo>
                      <a:pt x="3667" y="1296"/>
                    </a:lnTo>
                    <a:lnTo>
                      <a:pt x="3638" y="1296"/>
                    </a:lnTo>
                    <a:lnTo>
                      <a:pt x="3419" y="1296"/>
                    </a:lnTo>
                    <a:lnTo>
                      <a:pt x="3295" y="1210"/>
                    </a:lnTo>
                    <a:lnTo>
                      <a:pt x="3248" y="1219"/>
                    </a:lnTo>
                    <a:lnTo>
                      <a:pt x="3181" y="1277"/>
                    </a:lnTo>
                    <a:lnTo>
                      <a:pt x="3067" y="1458"/>
                    </a:lnTo>
                    <a:lnTo>
                      <a:pt x="3000" y="1515"/>
                    </a:lnTo>
                    <a:lnTo>
                      <a:pt x="2876" y="1572"/>
                    </a:lnTo>
                    <a:lnTo>
                      <a:pt x="2857" y="1591"/>
                    </a:lnTo>
                    <a:lnTo>
                      <a:pt x="2857" y="1619"/>
                    </a:lnTo>
                    <a:lnTo>
                      <a:pt x="2876" y="1676"/>
                    </a:lnTo>
                    <a:lnTo>
                      <a:pt x="2886" y="1715"/>
                    </a:lnTo>
                    <a:lnTo>
                      <a:pt x="2886" y="1753"/>
                    </a:lnTo>
                    <a:lnTo>
                      <a:pt x="2867" y="1772"/>
                    </a:lnTo>
                    <a:lnTo>
                      <a:pt x="2838" y="1791"/>
                    </a:lnTo>
                    <a:lnTo>
                      <a:pt x="2752" y="1819"/>
                    </a:lnTo>
                    <a:lnTo>
                      <a:pt x="2714" y="1734"/>
                    </a:lnTo>
                    <a:lnTo>
                      <a:pt x="2714" y="1667"/>
                    </a:lnTo>
                    <a:lnTo>
                      <a:pt x="2695" y="1667"/>
                    </a:lnTo>
                    <a:lnTo>
                      <a:pt x="2657" y="1676"/>
                    </a:lnTo>
                    <a:lnTo>
                      <a:pt x="2534" y="1715"/>
                    </a:lnTo>
                    <a:lnTo>
                      <a:pt x="2514" y="1705"/>
                    </a:lnTo>
                    <a:lnTo>
                      <a:pt x="2486" y="1676"/>
                    </a:lnTo>
                    <a:lnTo>
                      <a:pt x="2457" y="1619"/>
                    </a:lnTo>
                    <a:lnTo>
                      <a:pt x="2438" y="1600"/>
                    </a:lnTo>
                    <a:lnTo>
                      <a:pt x="2429" y="1572"/>
                    </a:lnTo>
                    <a:lnTo>
                      <a:pt x="2429" y="1553"/>
                    </a:lnTo>
                    <a:lnTo>
                      <a:pt x="2429" y="1524"/>
                    </a:lnTo>
                    <a:lnTo>
                      <a:pt x="2448" y="1515"/>
                    </a:lnTo>
                    <a:lnTo>
                      <a:pt x="2495" y="1524"/>
                    </a:lnTo>
                    <a:lnTo>
                      <a:pt x="2524" y="1524"/>
                    </a:lnTo>
                    <a:lnTo>
                      <a:pt x="2572" y="1534"/>
                    </a:lnTo>
                    <a:lnTo>
                      <a:pt x="2600" y="1534"/>
                    </a:lnTo>
                    <a:lnTo>
                      <a:pt x="2676" y="1515"/>
                    </a:lnTo>
                    <a:lnTo>
                      <a:pt x="2714" y="1486"/>
                    </a:lnTo>
                    <a:lnTo>
                      <a:pt x="2714" y="1458"/>
                    </a:lnTo>
                    <a:lnTo>
                      <a:pt x="2705" y="1391"/>
                    </a:lnTo>
                    <a:lnTo>
                      <a:pt x="2714" y="1362"/>
                    </a:lnTo>
                    <a:lnTo>
                      <a:pt x="2743" y="1315"/>
                    </a:lnTo>
                    <a:lnTo>
                      <a:pt x="2800" y="1277"/>
                    </a:lnTo>
                    <a:lnTo>
                      <a:pt x="2810" y="1277"/>
                    </a:lnTo>
                    <a:lnTo>
                      <a:pt x="2838" y="1286"/>
                    </a:lnTo>
                    <a:lnTo>
                      <a:pt x="2857" y="1296"/>
                    </a:lnTo>
                    <a:lnTo>
                      <a:pt x="2895" y="1286"/>
                    </a:lnTo>
                    <a:lnTo>
                      <a:pt x="2943" y="1257"/>
                    </a:lnTo>
                    <a:lnTo>
                      <a:pt x="2962" y="1219"/>
                    </a:lnTo>
                    <a:lnTo>
                      <a:pt x="2943" y="1191"/>
                    </a:lnTo>
                    <a:lnTo>
                      <a:pt x="2924" y="1172"/>
                    </a:lnTo>
                    <a:lnTo>
                      <a:pt x="2905" y="1162"/>
                    </a:lnTo>
                    <a:lnTo>
                      <a:pt x="2905" y="1124"/>
                    </a:lnTo>
                    <a:lnTo>
                      <a:pt x="2886" y="1039"/>
                    </a:lnTo>
                    <a:lnTo>
                      <a:pt x="2819" y="1058"/>
                    </a:lnTo>
                    <a:lnTo>
                      <a:pt x="2790" y="1067"/>
                    </a:lnTo>
                    <a:lnTo>
                      <a:pt x="2762" y="1096"/>
                    </a:lnTo>
                    <a:lnTo>
                      <a:pt x="2724" y="1105"/>
                    </a:lnTo>
                    <a:lnTo>
                      <a:pt x="2695" y="1134"/>
                    </a:lnTo>
                    <a:lnTo>
                      <a:pt x="2657" y="1172"/>
                    </a:lnTo>
                    <a:lnTo>
                      <a:pt x="2619" y="1219"/>
                    </a:lnTo>
                    <a:lnTo>
                      <a:pt x="2581" y="1239"/>
                    </a:lnTo>
                    <a:lnTo>
                      <a:pt x="2534" y="1248"/>
                    </a:lnTo>
                    <a:lnTo>
                      <a:pt x="2505" y="1239"/>
                    </a:lnTo>
                    <a:lnTo>
                      <a:pt x="2495" y="1229"/>
                    </a:lnTo>
                    <a:lnTo>
                      <a:pt x="2495" y="1219"/>
                    </a:lnTo>
                    <a:lnTo>
                      <a:pt x="2505" y="1200"/>
                    </a:lnTo>
                    <a:lnTo>
                      <a:pt x="2495" y="1181"/>
                    </a:lnTo>
                    <a:lnTo>
                      <a:pt x="2467" y="1105"/>
                    </a:lnTo>
                    <a:lnTo>
                      <a:pt x="2457" y="1086"/>
                    </a:lnTo>
                    <a:lnTo>
                      <a:pt x="2429" y="1067"/>
                    </a:lnTo>
                    <a:lnTo>
                      <a:pt x="2381" y="1048"/>
                    </a:lnTo>
                    <a:lnTo>
                      <a:pt x="2362" y="1039"/>
                    </a:lnTo>
                    <a:lnTo>
                      <a:pt x="2343" y="1019"/>
                    </a:lnTo>
                    <a:lnTo>
                      <a:pt x="2333" y="981"/>
                    </a:lnTo>
                    <a:lnTo>
                      <a:pt x="2314" y="953"/>
                    </a:lnTo>
                    <a:lnTo>
                      <a:pt x="2295" y="896"/>
                    </a:lnTo>
                    <a:lnTo>
                      <a:pt x="2305" y="867"/>
                    </a:lnTo>
                    <a:lnTo>
                      <a:pt x="2648" y="705"/>
                    </a:lnTo>
                    <a:lnTo>
                      <a:pt x="2638" y="658"/>
                    </a:lnTo>
                    <a:lnTo>
                      <a:pt x="2733" y="581"/>
                    </a:lnTo>
                    <a:lnTo>
                      <a:pt x="2838" y="534"/>
                    </a:lnTo>
                    <a:lnTo>
                      <a:pt x="2876" y="496"/>
                    </a:lnTo>
                    <a:lnTo>
                      <a:pt x="2933" y="439"/>
                    </a:lnTo>
                    <a:lnTo>
                      <a:pt x="2971" y="410"/>
                    </a:lnTo>
                    <a:lnTo>
                      <a:pt x="3010" y="391"/>
                    </a:lnTo>
                    <a:lnTo>
                      <a:pt x="3153" y="343"/>
                    </a:lnTo>
                    <a:lnTo>
                      <a:pt x="3200" y="315"/>
                    </a:lnTo>
                    <a:lnTo>
                      <a:pt x="3229" y="277"/>
                    </a:lnTo>
                    <a:lnTo>
                      <a:pt x="3257" y="172"/>
                    </a:lnTo>
                    <a:lnTo>
                      <a:pt x="2981" y="248"/>
                    </a:lnTo>
                    <a:lnTo>
                      <a:pt x="2476" y="210"/>
                    </a:lnTo>
                    <a:lnTo>
                      <a:pt x="2438" y="191"/>
                    </a:lnTo>
                    <a:lnTo>
                      <a:pt x="2429" y="172"/>
                    </a:lnTo>
                    <a:lnTo>
                      <a:pt x="2409" y="134"/>
                    </a:lnTo>
                    <a:lnTo>
                      <a:pt x="2400" y="134"/>
                    </a:lnTo>
                    <a:lnTo>
                      <a:pt x="2391" y="143"/>
                    </a:lnTo>
                    <a:lnTo>
                      <a:pt x="2381" y="172"/>
                    </a:lnTo>
                    <a:lnTo>
                      <a:pt x="2362" y="191"/>
                    </a:lnTo>
                    <a:lnTo>
                      <a:pt x="2333" y="219"/>
                    </a:lnTo>
                    <a:lnTo>
                      <a:pt x="2295" y="239"/>
                    </a:lnTo>
                    <a:lnTo>
                      <a:pt x="2276" y="248"/>
                    </a:lnTo>
                    <a:lnTo>
                      <a:pt x="2257" y="267"/>
                    </a:lnTo>
                    <a:lnTo>
                      <a:pt x="2219" y="296"/>
                    </a:lnTo>
                    <a:lnTo>
                      <a:pt x="2171" y="334"/>
                    </a:lnTo>
                    <a:lnTo>
                      <a:pt x="2048" y="372"/>
                    </a:lnTo>
                    <a:lnTo>
                      <a:pt x="1981" y="391"/>
                    </a:lnTo>
                    <a:lnTo>
                      <a:pt x="1886" y="400"/>
                    </a:lnTo>
                    <a:lnTo>
                      <a:pt x="1505" y="315"/>
                    </a:lnTo>
                    <a:lnTo>
                      <a:pt x="1486" y="391"/>
                    </a:lnTo>
                    <a:lnTo>
                      <a:pt x="1495" y="419"/>
                    </a:lnTo>
                    <a:lnTo>
                      <a:pt x="1486" y="439"/>
                    </a:lnTo>
                    <a:lnTo>
                      <a:pt x="1467" y="457"/>
                    </a:lnTo>
                    <a:lnTo>
                      <a:pt x="1429" y="496"/>
                    </a:lnTo>
                    <a:lnTo>
                      <a:pt x="1419" y="515"/>
                    </a:lnTo>
                    <a:lnTo>
                      <a:pt x="1410" y="534"/>
                    </a:lnTo>
                    <a:lnTo>
                      <a:pt x="1419" y="553"/>
                    </a:lnTo>
                    <a:lnTo>
                      <a:pt x="1419" y="600"/>
                    </a:lnTo>
                    <a:lnTo>
                      <a:pt x="1429" y="629"/>
                    </a:lnTo>
                    <a:lnTo>
                      <a:pt x="1410" y="658"/>
                    </a:lnTo>
                    <a:lnTo>
                      <a:pt x="1181" y="696"/>
                    </a:lnTo>
                    <a:lnTo>
                      <a:pt x="1038" y="686"/>
                    </a:lnTo>
                    <a:lnTo>
                      <a:pt x="1010" y="686"/>
                    </a:lnTo>
                    <a:lnTo>
                      <a:pt x="990" y="705"/>
                    </a:lnTo>
                    <a:lnTo>
                      <a:pt x="981" y="743"/>
                    </a:lnTo>
                    <a:lnTo>
                      <a:pt x="981" y="762"/>
                    </a:lnTo>
                    <a:lnTo>
                      <a:pt x="972" y="772"/>
                    </a:lnTo>
                    <a:lnTo>
                      <a:pt x="933" y="819"/>
                    </a:lnTo>
                    <a:lnTo>
                      <a:pt x="914" y="867"/>
                    </a:lnTo>
                    <a:lnTo>
                      <a:pt x="876" y="915"/>
                    </a:lnTo>
                    <a:lnTo>
                      <a:pt x="829" y="962"/>
                    </a:lnTo>
                    <a:lnTo>
                      <a:pt x="762" y="1001"/>
                    </a:lnTo>
                    <a:lnTo>
                      <a:pt x="714" y="1029"/>
                    </a:lnTo>
                    <a:lnTo>
                      <a:pt x="667" y="1086"/>
                    </a:lnTo>
                    <a:lnTo>
                      <a:pt x="619" y="1096"/>
                    </a:lnTo>
                    <a:lnTo>
                      <a:pt x="514" y="1086"/>
                    </a:lnTo>
                    <a:lnTo>
                      <a:pt x="457" y="1115"/>
                    </a:lnTo>
                    <a:lnTo>
                      <a:pt x="295" y="1248"/>
                    </a:lnTo>
                    <a:lnTo>
                      <a:pt x="238" y="1277"/>
                    </a:lnTo>
                    <a:lnTo>
                      <a:pt x="210" y="1286"/>
                    </a:lnTo>
                    <a:lnTo>
                      <a:pt x="190" y="1277"/>
                    </a:lnTo>
                    <a:lnTo>
                      <a:pt x="172" y="1257"/>
                    </a:lnTo>
                    <a:lnTo>
                      <a:pt x="133" y="1219"/>
                    </a:lnTo>
                    <a:lnTo>
                      <a:pt x="0" y="1210"/>
                    </a:lnTo>
                    <a:lnTo>
                      <a:pt x="95" y="1267"/>
                    </a:lnTo>
                    <a:lnTo>
                      <a:pt x="152" y="1334"/>
                    </a:lnTo>
                    <a:lnTo>
                      <a:pt x="181" y="1400"/>
                    </a:lnTo>
                    <a:lnTo>
                      <a:pt x="190" y="1429"/>
                    </a:lnTo>
                    <a:lnTo>
                      <a:pt x="190" y="1458"/>
                    </a:lnTo>
                    <a:lnTo>
                      <a:pt x="190" y="1505"/>
                    </a:lnTo>
                    <a:lnTo>
                      <a:pt x="172" y="1591"/>
                    </a:lnTo>
                    <a:lnTo>
                      <a:pt x="162" y="1600"/>
                    </a:lnTo>
                    <a:lnTo>
                      <a:pt x="162" y="1610"/>
                    </a:lnTo>
                    <a:lnTo>
                      <a:pt x="143" y="1629"/>
                    </a:lnTo>
                    <a:lnTo>
                      <a:pt x="133" y="1638"/>
                    </a:lnTo>
                    <a:lnTo>
                      <a:pt x="124" y="1686"/>
                    </a:lnTo>
                    <a:lnTo>
                      <a:pt x="133" y="1724"/>
                    </a:lnTo>
                    <a:lnTo>
                      <a:pt x="143" y="1724"/>
                    </a:lnTo>
                    <a:lnTo>
                      <a:pt x="848" y="1505"/>
                    </a:lnTo>
                    <a:lnTo>
                      <a:pt x="876" y="1496"/>
                    </a:lnTo>
                    <a:lnTo>
                      <a:pt x="876" y="1591"/>
                    </a:lnTo>
                    <a:lnTo>
                      <a:pt x="943" y="1610"/>
                    </a:lnTo>
                    <a:lnTo>
                      <a:pt x="1076" y="1686"/>
                    </a:lnTo>
                    <a:lnTo>
                      <a:pt x="1114" y="1715"/>
                    </a:lnTo>
                    <a:lnTo>
                      <a:pt x="1133" y="1743"/>
                    </a:lnTo>
                    <a:lnTo>
                      <a:pt x="1133" y="1753"/>
                    </a:lnTo>
                    <a:lnTo>
                      <a:pt x="1124" y="1762"/>
                    </a:lnTo>
                    <a:lnTo>
                      <a:pt x="1114" y="1772"/>
                    </a:lnTo>
                    <a:lnTo>
                      <a:pt x="1105" y="1772"/>
                    </a:lnTo>
                    <a:lnTo>
                      <a:pt x="1095" y="1781"/>
                    </a:lnTo>
                    <a:lnTo>
                      <a:pt x="1105" y="1791"/>
                    </a:lnTo>
                    <a:lnTo>
                      <a:pt x="1105" y="1801"/>
                    </a:lnTo>
                    <a:lnTo>
                      <a:pt x="1105" y="1819"/>
                    </a:lnTo>
                    <a:lnTo>
                      <a:pt x="1114" y="1829"/>
                    </a:lnTo>
                    <a:lnTo>
                      <a:pt x="1124" y="1886"/>
                    </a:lnTo>
                    <a:lnTo>
                      <a:pt x="1124" y="1905"/>
                    </a:lnTo>
                    <a:lnTo>
                      <a:pt x="1124" y="1924"/>
                    </a:lnTo>
                    <a:lnTo>
                      <a:pt x="1114" y="1934"/>
                    </a:lnTo>
                    <a:lnTo>
                      <a:pt x="1114" y="1953"/>
                    </a:lnTo>
                    <a:lnTo>
                      <a:pt x="1105" y="1962"/>
                    </a:lnTo>
                    <a:lnTo>
                      <a:pt x="1095" y="1972"/>
                    </a:lnTo>
                    <a:lnTo>
                      <a:pt x="1076" y="1981"/>
                    </a:lnTo>
                    <a:lnTo>
                      <a:pt x="1067" y="1981"/>
                    </a:lnTo>
                    <a:lnTo>
                      <a:pt x="1038" y="2010"/>
                    </a:lnTo>
                    <a:lnTo>
                      <a:pt x="1019" y="2029"/>
                    </a:lnTo>
                    <a:lnTo>
                      <a:pt x="914" y="2067"/>
                    </a:lnTo>
                    <a:lnTo>
                      <a:pt x="895" y="2086"/>
                    </a:lnTo>
                    <a:lnTo>
                      <a:pt x="886" y="2124"/>
                    </a:lnTo>
                    <a:lnTo>
                      <a:pt x="857" y="2229"/>
                    </a:lnTo>
                    <a:lnTo>
                      <a:pt x="838" y="2277"/>
                    </a:lnTo>
                    <a:lnTo>
                      <a:pt x="791" y="2400"/>
                    </a:lnTo>
                    <a:lnTo>
                      <a:pt x="981" y="2477"/>
                    </a:lnTo>
                    <a:lnTo>
                      <a:pt x="1353" y="2438"/>
                    </a:lnTo>
                    <a:lnTo>
                      <a:pt x="1581" y="2353"/>
                    </a:lnTo>
                    <a:lnTo>
                      <a:pt x="1695" y="2305"/>
                    </a:lnTo>
                    <a:lnTo>
                      <a:pt x="1733" y="2315"/>
                    </a:lnTo>
                    <a:lnTo>
                      <a:pt x="1743" y="2334"/>
                    </a:lnTo>
                    <a:lnTo>
                      <a:pt x="1752" y="2343"/>
                    </a:lnTo>
                    <a:lnTo>
                      <a:pt x="1752" y="2381"/>
                    </a:lnTo>
                    <a:lnTo>
                      <a:pt x="1790" y="2429"/>
                    </a:lnTo>
                    <a:lnTo>
                      <a:pt x="1772" y="2458"/>
                    </a:lnTo>
                    <a:lnTo>
                      <a:pt x="1724" y="2515"/>
                    </a:lnTo>
                    <a:lnTo>
                      <a:pt x="1705" y="2534"/>
                    </a:lnTo>
                    <a:lnTo>
                      <a:pt x="1648" y="2562"/>
                    </a:lnTo>
                    <a:lnTo>
                      <a:pt x="1638" y="2572"/>
                    </a:lnTo>
                    <a:lnTo>
                      <a:pt x="1638" y="2591"/>
                    </a:lnTo>
                    <a:lnTo>
                      <a:pt x="1657" y="2639"/>
                    </a:lnTo>
                    <a:lnTo>
                      <a:pt x="1676" y="2667"/>
                    </a:lnTo>
                    <a:lnTo>
                      <a:pt x="1676" y="2696"/>
                    </a:lnTo>
                    <a:lnTo>
                      <a:pt x="1676" y="2734"/>
                    </a:lnTo>
                    <a:lnTo>
                      <a:pt x="1695" y="2810"/>
                    </a:lnTo>
                    <a:lnTo>
                      <a:pt x="1686" y="2839"/>
                    </a:lnTo>
                    <a:lnTo>
                      <a:pt x="1676" y="2877"/>
                    </a:lnTo>
                    <a:lnTo>
                      <a:pt x="1638" y="2953"/>
                    </a:lnTo>
                    <a:lnTo>
                      <a:pt x="1648" y="2962"/>
                    </a:lnTo>
                    <a:lnTo>
                      <a:pt x="1657" y="2972"/>
                    </a:lnTo>
                    <a:lnTo>
                      <a:pt x="1686" y="2972"/>
                    </a:lnTo>
                    <a:lnTo>
                      <a:pt x="1733" y="2962"/>
                    </a:lnTo>
                    <a:lnTo>
                      <a:pt x="1972" y="3039"/>
                    </a:lnTo>
                    <a:lnTo>
                      <a:pt x="2333" y="3067"/>
                    </a:lnTo>
                    <a:lnTo>
                      <a:pt x="2362" y="3220"/>
                    </a:lnTo>
                    <a:lnTo>
                      <a:pt x="2333" y="3277"/>
                    </a:lnTo>
                    <a:lnTo>
                      <a:pt x="2295" y="3315"/>
                    </a:lnTo>
                    <a:lnTo>
                      <a:pt x="2267" y="3324"/>
                    </a:lnTo>
                    <a:lnTo>
                      <a:pt x="2238" y="3324"/>
                    </a:lnTo>
                    <a:lnTo>
                      <a:pt x="2219" y="3315"/>
                    </a:lnTo>
                    <a:lnTo>
                      <a:pt x="2219" y="3305"/>
                    </a:lnTo>
                    <a:lnTo>
                      <a:pt x="2219" y="3286"/>
                    </a:lnTo>
                    <a:lnTo>
                      <a:pt x="2210" y="3286"/>
                    </a:lnTo>
                    <a:lnTo>
                      <a:pt x="2181" y="3277"/>
                    </a:lnTo>
                    <a:lnTo>
                      <a:pt x="2143" y="3305"/>
                    </a:lnTo>
                    <a:lnTo>
                      <a:pt x="2143" y="3324"/>
                    </a:lnTo>
                    <a:lnTo>
                      <a:pt x="2153" y="3353"/>
                    </a:lnTo>
                    <a:lnTo>
                      <a:pt x="2171" y="3429"/>
                    </a:lnTo>
                    <a:lnTo>
                      <a:pt x="2171" y="3524"/>
                    </a:lnTo>
                    <a:lnTo>
                      <a:pt x="2114" y="3753"/>
                    </a:lnTo>
                    <a:lnTo>
                      <a:pt x="2105" y="3858"/>
                    </a:lnTo>
                    <a:lnTo>
                      <a:pt x="2095" y="4029"/>
                    </a:lnTo>
                    <a:lnTo>
                      <a:pt x="2105" y="4134"/>
                    </a:lnTo>
                    <a:lnTo>
                      <a:pt x="2124" y="4181"/>
                    </a:lnTo>
                    <a:lnTo>
                      <a:pt x="2133" y="4201"/>
                    </a:lnTo>
                    <a:lnTo>
                      <a:pt x="2153" y="4219"/>
                    </a:lnTo>
                    <a:lnTo>
                      <a:pt x="2229" y="4248"/>
                    </a:lnTo>
                    <a:lnTo>
                      <a:pt x="2257" y="4258"/>
                    </a:lnTo>
                    <a:lnTo>
                      <a:pt x="2295" y="4296"/>
                    </a:lnTo>
                    <a:lnTo>
                      <a:pt x="2314" y="4324"/>
                    </a:lnTo>
                    <a:lnTo>
                      <a:pt x="2324" y="4343"/>
                    </a:lnTo>
                    <a:lnTo>
                      <a:pt x="2343" y="4343"/>
                    </a:lnTo>
                    <a:lnTo>
                      <a:pt x="2362" y="4343"/>
                    </a:lnTo>
                    <a:lnTo>
                      <a:pt x="2381" y="4343"/>
                    </a:lnTo>
                    <a:lnTo>
                      <a:pt x="2391" y="4362"/>
                    </a:lnTo>
                    <a:lnTo>
                      <a:pt x="2400" y="4372"/>
                    </a:lnTo>
                    <a:lnTo>
                      <a:pt x="2419" y="4381"/>
                    </a:lnTo>
                    <a:lnTo>
                      <a:pt x="2429" y="4391"/>
                    </a:lnTo>
                    <a:lnTo>
                      <a:pt x="2457" y="4410"/>
                    </a:lnTo>
                    <a:lnTo>
                      <a:pt x="2457" y="4419"/>
                    </a:lnTo>
                    <a:lnTo>
                      <a:pt x="2448" y="4467"/>
                    </a:lnTo>
                    <a:lnTo>
                      <a:pt x="2429" y="4629"/>
                    </a:lnTo>
                    <a:lnTo>
                      <a:pt x="2438" y="4658"/>
                    </a:lnTo>
                    <a:lnTo>
                      <a:pt x="2419" y="4677"/>
                    </a:lnTo>
                    <a:lnTo>
                      <a:pt x="2381" y="4724"/>
                    </a:lnTo>
                    <a:lnTo>
                      <a:pt x="2343" y="4715"/>
                    </a:lnTo>
                    <a:lnTo>
                      <a:pt x="2305" y="4705"/>
                    </a:lnTo>
                    <a:lnTo>
                      <a:pt x="2238" y="4686"/>
                    </a:lnTo>
                    <a:lnTo>
                      <a:pt x="2219" y="4705"/>
                    </a:lnTo>
                    <a:lnTo>
                      <a:pt x="2171" y="4762"/>
                    </a:lnTo>
                    <a:lnTo>
                      <a:pt x="2191" y="4963"/>
                    </a:lnTo>
                    <a:lnTo>
                      <a:pt x="2181" y="5048"/>
                    </a:lnTo>
                    <a:lnTo>
                      <a:pt x="2171" y="5115"/>
                    </a:lnTo>
                    <a:lnTo>
                      <a:pt x="2143" y="5143"/>
                    </a:lnTo>
                    <a:lnTo>
                      <a:pt x="2124" y="5143"/>
                    </a:lnTo>
                    <a:lnTo>
                      <a:pt x="2086" y="5153"/>
                    </a:lnTo>
                    <a:lnTo>
                      <a:pt x="2000" y="5153"/>
                    </a:lnTo>
                    <a:lnTo>
                      <a:pt x="1810" y="5324"/>
                    </a:lnTo>
                    <a:lnTo>
                      <a:pt x="1838" y="5382"/>
                    </a:lnTo>
                    <a:lnTo>
                      <a:pt x="1848" y="5400"/>
                    </a:lnTo>
                    <a:lnTo>
                      <a:pt x="1857" y="5420"/>
                    </a:lnTo>
                    <a:lnTo>
                      <a:pt x="1867" y="5439"/>
                    </a:lnTo>
                    <a:lnTo>
                      <a:pt x="1867" y="5467"/>
                    </a:lnTo>
                    <a:lnTo>
                      <a:pt x="1867" y="5515"/>
                    </a:lnTo>
                    <a:lnTo>
                      <a:pt x="1867" y="5562"/>
                    </a:lnTo>
                    <a:lnTo>
                      <a:pt x="1857" y="5610"/>
                    </a:lnTo>
                    <a:lnTo>
                      <a:pt x="1848" y="5667"/>
                    </a:lnTo>
                    <a:lnTo>
                      <a:pt x="1810" y="5734"/>
                    </a:lnTo>
                    <a:lnTo>
                      <a:pt x="1790" y="5763"/>
                    </a:lnTo>
                    <a:lnTo>
                      <a:pt x="1772" y="5791"/>
                    </a:lnTo>
                    <a:lnTo>
                      <a:pt x="1772" y="5820"/>
                    </a:lnTo>
                    <a:lnTo>
                      <a:pt x="1781" y="5905"/>
                    </a:lnTo>
                    <a:lnTo>
                      <a:pt x="1781" y="5953"/>
                    </a:lnTo>
                    <a:lnTo>
                      <a:pt x="1762" y="5991"/>
                    </a:lnTo>
                    <a:lnTo>
                      <a:pt x="1724" y="6048"/>
                    </a:lnTo>
                    <a:lnTo>
                      <a:pt x="1648" y="6096"/>
                    </a:lnTo>
                    <a:lnTo>
                      <a:pt x="1629" y="6115"/>
                    </a:lnTo>
                    <a:lnTo>
                      <a:pt x="1648" y="6182"/>
                    </a:lnTo>
                    <a:lnTo>
                      <a:pt x="1657" y="6220"/>
                    </a:lnTo>
                    <a:lnTo>
                      <a:pt x="1667" y="6267"/>
                    </a:lnTo>
                    <a:lnTo>
                      <a:pt x="1667" y="6305"/>
                    </a:lnTo>
                    <a:lnTo>
                      <a:pt x="1619" y="6467"/>
                    </a:lnTo>
                    <a:lnTo>
                      <a:pt x="1667" y="6505"/>
                    </a:lnTo>
                    <a:lnTo>
                      <a:pt x="1733" y="6572"/>
                    </a:lnTo>
                    <a:lnTo>
                      <a:pt x="1762" y="6591"/>
                    </a:lnTo>
                    <a:lnTo>
                      <a:pt x="1772" y="6610"/>
                    </a:lnTo>
                    <a:lnTo>
                      <a:pt x="1772" y="6629"/>
                    </a:lnTo>
                    <a:lnTo>
                      <a:pt x="1752" y="6667"/>
                    </a:lnTo>
                    <a:lnTo>
                      <a:pt x="1743" y="6696"/>
                    </a:lnTo>
                    <a:lnTo>
                      <a:pt x="1743" y="6829"/>
                    </a:lnTo>
                    <a:lnTo>
                      <a:pt x="1905" y="6734"/>
                    </a:lnTo>
                    <a:lnTo>
                      <a:pt x="1943" y="6667"/>
                    </a:lnTo>
                    <a:lnTo>
                      <a:pt x="1943" y="6648"/>
                    </a:lnTo>
                    <a:lnTo>
                      <a:pt x="1943" y="6629"/>
                    </a:lnTo>
                    <a:lnTo>
                      <a:pt x="1952" y="6620"/>
                    </a:lnTo>
                    <a:lnTo>
                      <a:pt x="1972" y="6610"/>
                    </a:lnTo>
                    <a:lnTo>
                      <a:pt x="2114" y="6563"/>
                    </a:lnTo>
                    <a:lnTo>
                      <a:pt x="2143" y="6563"/>
                    </a:lnTo>
                    <a:lnTo>
                      <a:pt x="2162" y="6572"/>
                    </a:lnTo>
                    <a:lnTo>
                      <a:pt x="2162" y="6620"/>
                    </a:lnTo>
                    <a:lnTo>
                      <a:pt x="2153" y="6658"/>
                    </a:lnTo>
                    <a:lnTo>
                      <a:pt x="2153" y="6677"/>
                    </a:lnTo>
                    <a:lnTo>
                      <a:pt x="2162" y="6686"/>
                    </a:lnTo>
                    <a:lnTo>
                      <a:pt x="2191" y="6696"/>
                    </a:lnTo>
                    <a:lnTo>
                      <a:pt x="2219" y="6715"/>
                    </a:lnTo>
                    <a:lnTo>
                      <a:pt x="2391" y="6658"/>
                    </a:lnTo>
                    <a:lnTo>
                      <a:pt x="2495" y="6581"/>
                    </a:lnTo>
                    <a:lnTo>
                      <a:pt x="2543" y="6524"/>
                    </a:lnTo>
                    <a:lnTo>
                      <a:pt x="2552" y="6515"/>
                    </a:lnTo>
                    <a:lnTo>
                      <a:pt x="2562" y="6515"/>
                    </a:lnTo>
                    <a:lnTo>
                      <a:pt x="2629" y="6496"/>
                    </a:lnTo>
                    <a:lnTo>
                      <a:pt x="2829" y="6496"/>
                    </a:lnTo>
                    <a:lnTo>
                      <a:pt x="2933" y="6524"/>
                    </a:lnTo>
                    <a:lnTo>
                      <a:pt x="2953" y="6534"/>
                    </a:lnTo>
                    <a:lnTo>
                      <a:pt x="2981" y="6543"/>
                    </a:lnTo>
                    <a:lnTo>
                      <a:pt x="3010" y="6543"/>
                    </a:lnTo>
                    <a:lnTo>
                      <a:pt x="3048" y="6534"/>
                    </a:lnTo>
                    <a:lnTo>
                      <a:pt x="3210" y="6458"/>
                    </a:lnTo>
                    <a:lnTo>
                      <a:pt x="3276" y="6400"/>
                    </a:lnTo>
                    <a:lnTo>
                      <a:pt x="3219" y="6362"/>
                    </a:lnTo>
                    <a:lnTo>
                      <a:pt x="3191" y="6334"/>
                    </a:lnTo>
                    <a:lnTo>
                      <a:pt x="3295" y="6267"/>
                    </a:lnTo>
                    <a:lnTo>
                      <a:pt x="3448" y="6220"/>
                    </a:lnTo>
                    <a:lnTo>
                      <a:pt x="3467" y="6200"/>
                    </a:lnTo>
                    <a:lnTo>
                      <a:pt x="3514" y="6162"/>
                    </a:lnTo>
                    <a:lnTo>
                      <a:pt x="3524" y="6143"/>
                    </a:lnTo>
                    <a:lnTo>
                      <a:pt x="3533" y="6124"/>
                    </a:lnTo>
                    <a:lnTo>
                      <a:pt x="3543" y="6105"/>
                    </a:lnTo>
                    <a:lnTo>
                      <a:pt x="3552" y="6086"/>
                    </a:lnTo>
                    <a:lnTo>
                      <a:pt x="3572" y="6077"/>
                    </a:lnTo>
                    <a:lnTo>
                      <a:pt x="3667" y="6086"/>
                    </a:lnTo>
                    <a:lnTo>
                      <a:pt x="3971" y="6239"/>
                    </a:lnTo>
                    <a:lnTo>
                      <a:pt x="4029" y="6229"/>
                    </a:lnTo>
                    <a:lnTo>
                      <a:pt x="4591" y="5820"/>
                    </a:lnTo>
                    <a:lnTo>
                      <a:pt x="4648" y="5839"/>
                    </a:lnTo>
                    <a:lnTo>
                      <a:pt x="4714" y="5839"/>
                    </a:lnTo>
                    <a:lnTo>
                      <a:pt x="4762" y="5829"/>
                    </a:lnTo>
                    <a:lnTo>
                      <a:pt x="4857" y="5791"/>
                    </a:lnTo>
                    <a:lnTo>
                      <a:pt x="5029" y="5677"/>
                    </a:lnTo>
                    <a:lnTo>
                      <a:pt x="5152" y="5591"/>
                    </a:lnTo>
                    <a:lnTo>
                      <a:pt x="5162" y="5572"/>
                    </a:lnTo>
                    <a:lnTo>
                      <a:pt x="5181" y="5543"/>
                    </a:lnTo>
                    <a:lnTo>
                      <a:pt x="5181" y="5515"/>
                    </a:lnTo>
                    <a:lnTo>
                      <a:pt x="5172" y="5496"/>
                    </a:lnTo>
                    <a:lnTo>
                      <a:pt x="5162" y="5477"/>
                    </a:lnTo>
                    <a:lnTo>
                      <a:pt x="5152" y="5458"/>
                    </a:lnTo>
                    <a:lnTo>
                      <a:pt x="5143" y="5439"/>
                    </a:lnTo>
                    <a:lnTo>
                      <a:pt x="5143" y="5429"/>
                    </a:lnTo>
                    <a:lnTo>
                      <a:pt x="5152" y="5420"/>
                    </a:lnTo>
                    <a:lnTo>
                      <a:pt x="5172" y="5410"/>
                    </a:lnTo>
                    <a:lnTo>
                      <a:pt x="5324" y="5315"/>
                    </a:lnTo>
                    <a:lnTo>
                      <a:pt x="5438" y="5305"/>
                    </a:lnTo>
                    <a:lnTo>
                      <a:pt x="5838" y="5382"/>
                    </a:lnTo>
                    <a:lnTo>
                      <a:pt x="5876" y="5420"/>
                    </a:lnTo>
                    <a:lnTo>
                      <a:pt x="5981" y="5467"/>
                    </a:lnTo>
                    <a:lnTo>
                      <a:pt x="6105" y="5477"/>
                    </a:lnTo>
                    <a:lnTo>
                      <a:pt x="6115" y="5486"/>
                    </a:lnTo>
                    <a:lnTo>
                      <a:pt x="6115" y="5496"/>
                    </a:lnTo>
                    <a:lnTo>
                      <a:pt x="6115" y="5515"/>
                    </a:lnTo>
                    <a:lnTo>
                      <a:pt x="6124" y="5534"/>
                    </a:lnTo>
                    <a:lnTo>
                      <a:pt x="6133" y="5543"/>
                    </a:lnTo>
                    <a:lnTo>
                      <a:pt x="6162" y="5553"/>
                    </a:lnTo>
                    <a:lnTo>
                      <a:pt x="6181" y="5553"/>
                    </a:lnTo>
                    <a:lnTo>
                      <a:pt x="6429" y="5505"/>
                    </a:lnTo>
                    <a:lnTo>
                      <a:pt x="6534" y="5467"/>
                    </a:lnTo>
                    <a:lnTo>
                      <a:pt x="6752" y="5343"/>
                    </a:lnTo>
                    <a:lnTo>
                      <a:pt x="6800" y="5305"/>
                    </a:lnTo>
                    <a:lnTo>
                      <a:pt x="6867" y="5258"/>
                    </a:lnTo>
                    <a:lnTo>
                      <a:pt x="6915" y="5210"/>
                    </a:lnTo>
                    <a:lnTo>
                      <a:pt x="6943" y="5172"/>
                    </a:lnTo>
                    <a:lnTo>
                      <a:pt x="6962" y="5134"/>
                    </a:lnTo>
                    <a:lnTo>
                      <a:pt x="6981" y="4991"/>
                    </a:lnTo>
                    <a:lnTo>
                      <a:pt x="7010" y="4886"/>
                    </a:lnTo>
                    <a:lnTo>
                      <a:pt x="7029" y="4829"/>
                    </a:lnTo>
                    <a:lnTo>
                      <a:pt x="7057" y="4772"/>
                    </a:lnTo>
                    <a:lnTo>
                      <a:pt x="7143" y="4658"/>
                    </a:lnTo>
                    <a:lnTo>
                      <a:pt x="7200" y="4658"/>
                    </a:lnTo>
                    <a:lnTo>
                      <a:pt x="7181" y="4562"/>
                    </a:lnTo>
                    <a:lnTo>
                      <a:pt x="7162" y="4515"/>
                    </a:lnTo>
                    <a:lnTo>
                      <a:pt x="7162" y="4429"/>
                    </a:lnTo>
                    <a:lnTo>
                      <a:pt x="7181" y="4410"/>
                    </a:lnTo>
                    <a:lnTo>
                      <a:pt x="7210" y="4401"/>
                    </a:lnTo>
                    <a:lnTo>
                      <a:pt x="7286" y="4419"/>
                    </a:lnTo>
                    <a:lnTo>
                      <a:pt x="7324" y="4419"/>
                    </a:lnTo>
                    <a:lnTo>
                      <a:pt x="7362" y="4419"/>
                    </a:lnTo>
                    <a:lnTo>
                      <a:pt x="7372" y="4391"/>
                    </a:lnTo>
                    <a:lnTo>
                      <a:pt x="7381" y="4362"/>
                    </a:lnTo>
                    <a:lnTo>
                      <a:pt x="7391" y="4324"/>
                    </a:lnTo>
                    <a:lnTo>
                      <a:pt x="7391" y="4286"/>
                    </a:lnTo>
                    <a:lnTo>
                      <a:pt x="7381" y="4267"/>
                    </a:lnTo>
                    <a:close/>
                    <a:moveTo>
                      <a:pt x="1790" y="2762"/>
                    </a:moveTo>
                    <a:lnTo>
                      <a:pt x="1772" y="2772"/>
                    </a:lnTo>
                    <a:lnTo>
                      <a:pt x="1762" y="2781"/>
                    </a:lnTo>
                    <a:lnTo>
                      <a:pt x="1752" y="2781"/>
                    </a:lnTo>
                    <a:lnTo>
                      <a:pt x="1733" y="2781"/>
                    </a:lnTo>
                    <a:lnTo>
                      <a:pt x="1724" y="2753"/>
                    </a:lnTo>
                    <a:lnTo>
                      <a:pt x="1790" y="2734"/>
                    </a:lnTo>
                    <a:lnTo>
                      <a:pt x="1790" y="2753"/>
                    </a:lnTo>
                    <a:lnTo>
                      <a:pt x="1790" y="2762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61" name="Freeform 23">
                <a:extLst>
                  <a:ext uri="{FF2B5EF4-FFF2-40B4-BE49-F238E27FC236}">
                    <a16:creationId xmlns:a16="http://schemas.microsoft.com/office/drawing/2014/main" id="{60498FD8-4842-6F43-B7F8-392160C0D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1625" y="2208213"/>
                <a:ext cx="230188" cy="165100"/>
              </a:xfrm>
              <a:custGeom>
                <a:avLst/>
                <a:gdLst>
                  <a:gd name="T0" fmla="*/ 192364 w 639"/>
                  <a:gd name="T1" fmla="*/ 79133 h 459"/>
                  <a:gd name="T2" fmla="*/ 154539 w 639"/>
                  <a:gd name="T3" fmla="*/ 79133 h 459"/>
                  <a:gd name="T4" fmla="*/ 147695 w 639"/>
                  <a:gd name="T5" fmla="*/ 79133 h 459"/>
                  <a:gd name="T6" fmla="*/ 209295 w 639"/>
                  <a:gd name="T7" fmla="*/ 109707 h 459"/>
                  <a:gd name="T8" fmla="*/ 209295 w 639"/>
                  <a:gd name="T9" fmla="*/ 151072 h 459"/>
                  <a:gd name="T10" fmla="*/ 199208 w 639"/>
                  <a:gd name="T11" fmla="*/ 164740 h 459"/>
                  <a:gd name="T12" fmla="*/ 181917 w 639"/>
                  <a:gd name="T13" fmla="*/ 154309 h 459"/>
                  <a:gd name="T14" fmla="*/ 168228 w 639"/>
                  <a:gd name="T15" fmla="*/ 144238 h 459"/>
                  <a:gd name="T16" fmla="*/ 161384 w 639"/>
                  <a:gd name="T17" fmla="*/ 133807 h 459"/>
                  <a:gd name="T18" fmla="*/ 150937 w 639"/>
                  <a:gd name="T19" fmla="*/ 130569 h 459"/>
                  <a:gd name="T20" fmla="*/ 144093 w 639"/>
                  <a:gd name="T21" fmla="*/ 130569 h 459"/>
                  <a:gd name="T22" fmla="*/ 113473 w 639"/>
                  <a:gd name="T23" fmla="*/ 151072 h 459"/>
                  <a:gd name="T24" fmla="*/ 96182 w 639"/>
                  <a:gd name="T25" fmla="*/ 137044 h 459"/>
                  <a:gd name="T26" fmla="*/ 92580 w 639"/>
                  <a:gd name="T27" fmla="*/ 126972 h 459"/>
                  <a:gd name="T28" fmla="*/ 75649 w 639"/>
                  <a:gd name="T29" fmla="*/ 126972 h 459"/>
                  <a:gd name="T30" fmla="*/ 61960 w 639"/>
                  <a:gd name="T31" fmla="*/ 123375 h 459"/>
                  <a:gd name="T32" fmla="*/ 10447 w 639"/>
                  <a:gd name="T33" fmla="*/ 85967 h 459"/>
                  <a:gd name="T34" fmla="*/ 0 w 639"/>
                  <a:gd name="T35" fmla="*/ 82370 h 459"/>
                  <a:gd name="T36" fmla="*/ 10447 w 639"/>
                  <a:gd name="T37" fmla="*/ 71939 h 459"/>
                  <a:gd name="T38" fmla="*/ 51513 w 639"/>
                  <a:gd name="T39" fmla="*/ 51436 h 459"/>
                  <a:gd name="T40" fmla="*/ 109871 w 639"/>
                  <a:gd name="T41" fmla="*/ 27697 h 459"/>
                  <a:gd name="T42" fmla="*/ 109871 w 639"/>
                  <a:gd name="T43" fmla="*/ 27697 h 459"/>
                  <a:gd name="T44" fmla="*/ 195606 w 639"/>
                  <a:gd name="T45" fmla="*/ 3597 h 459"/>
                  <a:gd name="T46" fmla="*/ 229828 w 639"/>
                  <a:gd name="T47" fmla="*/ 0 h 459"/>
                  <a:gd name="T48" fmla="*/ 209295 w 639"/>
                  <a:gd name="T49" fmla="*/ 61868 h 459"/>
                  <a:gd name="T50" fmla="*/ 192364 w 639"/>
                  <a:gd name="T51" fmla="*/ 79133 h 45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39" h="459">
                    <a:moveTo>
                      <a:pt x="534" y="220"/>
                    </a:moveTo>
                    <a:lnTo>
                      <a:pt x="429" y="220"/>
                    </a:lnTo>
                    <a:lnTo>
                      <a:pt x="410" y="220"/>
                    </a:lnTo>
                    <a:lnTo>
                      <a:pt x="581" y="305"/>
                    </a:lnTo>
                    <a:lnTo>
                      <a:pt x="581" y="420"/>
                    </a:lnTo>
                    <a:lnTo>
                      <a:pt x="553" y="458"/>
                    </a:lnTo>
                    <a:lnTo>
                      <a:pt x="505" y="429"/>
                    </a:lnTo>
                    <a:lnTo>
                      <a:pt x="467" y="401"/>
                    </a:lnTo>
                    <a:lnTo>
                      <a:pt x="448" y="372"/>
                    </a:lnTo>
                    <a:lnTo>
                      <a:pt x="419" y="363"/>
                    </a:lnTo>
                    <a:lnTo>
                      <a:pt x="400" y="363"/>
                    </a:lnTo>
                    <a:lnTo>
                      <a:pt x="315" y="420"/>
                    </a:lnTo>
                    <a:lnTo>
                      <a:pt x="267" y="381"/>
                    </a:lnTo>
                    <a:lnTo>
                      <a:pt x="257" y="353"/>
                    </a:lnTo>
                    <a:lnTo>
                      <a:pt x="210" y="353"/>
                    </a:lnTo>
                    <a:lnTo>
                      <a:pt x="172" y="343"/>
                    </a:lnTo>
                    <a:lnTo>
                      <a:pt x="29" y="239"/>
                    </a:lnTo>
                    <a:lnTo>
                      <a:pt x="0" y="229"/>
                    </a:lnTo>
                    <a:lnTo>
                      <a:pt x="29" y="200"/>
                    </a:lnTo>
                    <a:lnTo>
                      <a:pt x="143" y="143"/>
                    </a:lnTo>
                    <a:lnTo>
                      <a:pt x="305" y="77"/>
                    </a:lnTo>
                    <a:lnTo>
                      <a:pt x="543" y="10"/>
                    </a:lnTo>
                    <a:lnTo>
                      <a:pt x="638" y="0"/>
                    </a:lnTo>
                    <a:lnTo>
                      <a:pt x="581" y="172"/>
                    </a:lnTo>
                    <a:lnTo>
                      <a:pt x="534" y="220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62" name="Freeform 24">
                <a:extLst>
                  <a:ext uri="{FF2B5EF4-FFF2-40B4-BE49-F238E27FC236}">
                    <a16:creationId xmlns:a16="http://schemas.microsoft.com/office/drawing/2014/main" id="{58EFCDB9-9875-DA4A-968C-232D5FC32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6825" y="2290763"/>
                <a:ext cx="1025525" cy="552450"/>
              </a:xfrm>
              <a:custGeom>
                <a:avLst/>
                <a:gdLst>
                  <a:gd name="T0" fmla="*/ 10082 w 2848"/>
                  <a:gd name="T1" fmla="*/ 332766 h 1534"/>
                  <a:gd name="T2" fmla="*/ 1018323 w 2848"/>
                  <a:gd name="T3" fmla="*/ 325924 h 1534"/>
                  <a:gd name="T4" fmla="*/ 1018323 w 2848"/>
                  <a:gd name="T5" fmla="*/ 284868 h 1534"/>
                  <a:gd name="T6" fmla="*/ 1001399 w 2848"/>
                  <a:gd name="T7" fmla="*/ 229767 h 1534"/>
                  <a:gd name="T8" fmla="*/ 929382 w 2848"/>
                  <a:gd name="T9" fmla="*/ 161341 h 1534"/>
                  <a:gd name="T10" fmla="*/ 850523 w 2848"/>
                  <a:gd name="T11" fmla="*/ 44657 h 1534"/>
                  <a:gd name="T12" fmla="*/ 812714 w 2848"/>
                  <a:gd name="T13" fmla="*/ 51500 h 1534"/>
                  <a:gd name="T14" fmla="*/ 764823 w 2848"/>
                  <a:gd name="T15" fmla="*/ 119926 h 1534"/>
                  <a:gd name="T16" fmla="*/ 730254 w 2848"/>
                  <a:gd name="T17" fmla="*/ 85713 h 1534"/>
                  <a:gd name="T18" fmla="*/ 713330 w 2848"/>
                  <a:gd name="T19" fmla="*/ 65185 h 1534"/>
                  <a:gd name="T20" fmla="*/ 538329 w 2848"/>
                  <a:gd name="T21" fmla="*/ 41056 h 1534"/>
                  <a:gd name="T22" fmla="*/ 486836 w 2848"/>
                  <a:gd name="T23" fmla="*/ 72027 h 1534"/>
                  <a:gd name="T24" fmla="*/ 449027 w 2848"/>
                  <a:gd name="T25" fmla="*/ 48258 h 1534"/>
                  <a:gd name="T26" fmla="*/ 380611 w 2848"/>
                  <a:gd name="T27" fmla="*/ 44657 h 1534"/>
                  <a:gd name="T28" fmla="*/ 243418 w 2848"/>
                  <a:gd name="T29" fmla="*/ 51500 h 1534"/>
                  <a:gd name="T30" fmla="*/ 281227 w 2848"/>
                  <a:gd name="T31" fmla="*/ 99398 h 1534"/>
                  <a:gd name="T32" fmla="*/ 232976 w 2848"/>
                  <a:gd name="T33" fmla="*/ 116684 h 1534"/>
                  <a:gd name="T34" fmla="*/ 246659 w 2848"/>
                  <a:gd name="T35" fmla="*/ 157740 h 1534"/>
                  <a:gd name="T36" fmla="*/ 322277 w 2848"/>
                  <a:gd name="T37" fmla="*/ 178268 h 1534"/>
                  <a:gd name="T38" fmla="*/ 195167 w 2848"/>
                  <a:gd name="T39" fmla="*/ 271183 h 1534"/>
                  <a:gd name="T40" fmla="*/ 181483 w 2848"/>
                  <a:gd name="T41" fmla="*/ 185471 h 1534"/>
                  <a:gd name="T42" fmla="*/ 130351 w 2848"/>
                  <a:gd name="T43" fmla="*/ 195554 h 1534"/>
                  <a:gd name="T44" fmla="*/ 154117 w 2848"/>
                  <a:gd name="T45" fmla="*/ 240211 h 1534"/>
                  <a:gd name="T46" fmla="*/ 150876 w 2848"/>
                  <a:gd name="T47" fmla="*/ 291711 h 1534"/>
                  <a:gd name="T48" fmla="*/ 174642 w 2848"/>
                  <a:gd name="T49" fmla="*/ 298553 h 1534"/>
                  <a:gd name="T50" fmla="*/ 198767 w 2848"/>
                  <a:gd name="T51" fmla="*/ 339609 h 1534"/>
                  <a:gd name="T52" fmla="*/ 123510 w 2848"/>
                  <a:gd name="T53" fmla="*/ 404794 h 1534"/>
                  <a:gd name="T54" fmla="*/ 147275 w 2848"/>
                  <a:gd name="T55" fmla="*/ 452692 h 1534"/>
                  <a:gd name="T56" fmla="*/ 226134 w 2848"/>
                  <a:gd name="T57" fmla="*/ 408035 h 1534"/>
                  <a:gd name="T58" fmla="*/ 311834 w 2848"/>
                  <a:gd name="T59" fmla="*/ 414878 h 1534"/>
                  <a:gd name="T60" fmla="*/ 335960 w 2848"/>
                  <a:gd name="T61" fmla="*/ 377423 h 1534"/>
                  <a:gd name="T62" fmla="*/ 401136 w 2848"/>
                  <a:gd name="T63" fmla="*/ 363738 h 1534"/>
                  <a:gd name="T64" fmla="*/ 404737 w 2848"/>
                  <a:gd name="T65" fmla="*/ 325924 h 1534"/>
                  <a:gd name="T66" fmla="*/ 479995 w 2848"/>
                  <a:gd name="T67" fmla="*/ 243453 h 1534"/>
                  <a:gd name="T68" fmla="*/ 476754 w 2848"/>
                  <a:gd name="T69" fmla="*/ 191953 h 1534"/>
                  <a:gd name="T70" fmla="*/ 531487 w 2848"/>
                  <a:gd name="T71" fmla="*/ 175027 h 1534"/>
                  <a:gd name="T72" fmla="*/ 624029 w 2848"/>
                  <a:gd name="T73" fmla="*/ 236610 h 1534"/>
                  <a:gd name="T74" fmla="*/ 599903 w 2848"/>
                  <a:gd name="T75" fmla="*/ 274424 h 1534"/>
                  <a:gd name="T76" fmla="*/ 582979 w 2848"/>
                  <a:gd name="T77" fmla="*/ 294952 h 1534"/>
                  <a:gd name="T78" fmla="*/ 555613 w 2848"/>
                  <a:gd name="T79" fmla="*/ 366979 h 1534"/>
                  <a:gd name="T80" fmla="*/ 500520 w 2848"/>
                  <a:gd name="T81" fmla="*/ 422080 h 1534"/>
                  <a:gd name="T82" fmla="*/ 528246 w 2848"/>
                  <a:gd name="T83" fmla="*/ 480062 h 1534"/>
                  <a:gd name="T84" fmla="*/ 679122 w 2848"/>
                  <a:gd name="T85" fmla="*/ 514636 h 1534"/>
                  <a:gd name="T86" fmla="*/ 747539 w 2848"/>
                  <a:gd name="T87" fmla="*/ 552090 h 1534"/>
                  <a:gd name="T88" fmla="*/ 833239 w 2848"/>
                  <a:gd name="T89" fmla="*/ 466377 h 1534"/>
                  <a:gd name="T90" fmla="*/ 894814 w 2848"/>
                  <a:gd name="T91" fmla="*/ 422080 h 1534"/>
                  <a:gd name="T92" fmla="*/ 949907 w 2848"/>
                  <a:gd name="T93" fmla="*/ 391109 h 1534"/>
                  <a:gd name="T94" fmla="*/ 1025165 w 2848"/>
                  <a:gd name="T95" fmla="*/ 332766 h 153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848" h="1534">
                    <a:moveTo>
                      <a:pt x="190" y="905"/>
                    </a:moveTo>
                    <a:lnTo>
                      <a:pt x="0" y="895"/>
                    </a:lnTo>
                    <a:lnTo>
                      <a:pt x="9" y="914"/>
                    </a:lnTo>
                    <a:lnTo>
                      <a:pt x="28" y="924"/>
                    </a:lnTo>
                    <a:lnTo>
                      <a:pt x="219" y="1019"/>
                    </a:lnTo>
                    <a:lnTo>
                      <a:pt x="238" y="886"/>
                    </a:lnTo>
                    <a:lnTo>
                      <a:pt x="190" y="905"/>
                    </a:lnTo>
                    <a:close/>
                    <a:moveTo>
                      <a:pt x="2828" y="905"/>
                    </a:moveTo>
                    <a:lnTo>
                      <a:pt x="2809" y="876"/>
                    </a:lnTo>
                    <a:lnTo>
                      <a:pt x="2809" y="848"/>
                    </a:lnTo>
                    <a:lnTo>
                      <a:pt x="2809" y="838"/>
                    </a:lnTo>
                    <a:lnTo>
                      <a:pt x="2828" y="791"/>
                    </a:lnTo>
                    <a:lnTo>
                      <a:pt x="2847" y="714"/>
                    </a:lnTo>
                    <a:lnTo>
                      <a:pt x="2790" y="676"/>
                    </a:lnTo>
                    <a:lnTo>
                      <a:pt x="2790" y="667"/>
                    </a:lnTo>
                    <a:lnTo>
                      <a:pt x="2781" y="638"/>
                    </a:lnTo>
                    <a:lnTo>
                      <a:pt x="2781" y="543"/>
                    </a:lnTo>
                    <a:lnTo>
                      <a:pt x="2648" y="524"/>
                    </a:lnTo>
                    <a:lnTo>
                      <a:pt x="2600" y="495"/>
                    </a:lnTo>
                    <a:lnTo>
                      <a:pt x="2581" y="448"/>
                    </a:lnTo>
                    <a:lnTo>
                      <a:pt x="2447" y="238"/>
                    </a:lnTo>
                    <a:lnTo>
                      <a:pt x="2428" y="191"/>
                    </a:lnTo>
                    <a:lnTo>
                      <a:pt x="2400" y="172"/>
                    </a:lnTo>
                    <a:lnTo>
                      <a:pt x="2362" y="124"/>
                    </a:lnTo>
                    <a:lnTo>
                      <a:pt x="2295" y="105"/>
                    </a:lnTo>
                    <a:lnTo>
                      <a:pt x="2276" y="105"/>
                    </a:lnTo>
                    <a:lnTo>
                      <a:pt x="2257" y="114"/>
                    </a:lnTo>
                    <a:lnTo>
                      <a:pt x="2257" y="143"/>
                    </a:lnTo>
                    <a:lnTo>
                      <a:pt x="2247" y="191"/>
                    </a:lnTo>
                    <a:lnTo>
                      <a:pt x="2247" y="210"/>
                    </a:lnTo>
                    <a:lnTo>
                      <a:pt x="2238" y="229"/>
                    </a:lnTo>
                    <a:lnTo>
                      <a:pt x="2124" y="333"/>
                    </a:lnTo>
                    <a:lnTo>
                      <a:pt x="2057" y="343"/>
                    </a:lnTo>
                    <a:lnTo>
                      <a:pt x="2047" y="314"/>
                    </a:lnTo>
                    <a:lnTo>
                      <a:pt x="2038" y="276"/>
                    </a:lnTo>
                    <a:lnTo>
                      <a:pt x="2028" y="238"/>
                    </a:lnTo>
                    <a:lnTo>
                      <a:pt x="2038" y="210"/>
                    </a:lnTo>
                    <a:lnTo>
                      <a:pt x="2019" y="191"/>
                    </a:lnTo>
                    <a:lnTo>
                      <a:pt x="2009" y="181"/>
                    </a:lnTo>
                    <a:lnTo>
                      <a:pt x="1981" y="181"/>
                    </a:lnTo>
                    <a:lnTo>
                      <a:pt x="1819" y="95"/>
                    </a:lnTo>
                    <a:lnTo>
                      <a:pt x="1800" y="86"/>
                    </a:lnTo>
                    <a:lnTo>
                      <a:pt x="1600" y="124"/>
                    </a:lnTo>
                    <a:lnTo>
                      <a:pt x="1495" y="114"/>
                    </a:lnTo>
                    <a:lnTo>
                      <a:pt x="1428" y="76"/>
                    </a:lnTo>
                    <a:lnTo>
                      <a:pt x="1428" y="191"/>
                    </a:lnTo>
                    <a:lnTo>
                      <a:pt x="1400" y="229"/>
                    </a:lnTo>
                    <a:lnTo>
                      <a:pt x="1352" y="200"/>
                    </a:lnTo>
                    <a:lnTo>
                      <a:pt x="1314" y="172"/>
                    </a:lnTo>
                    <a:lnTo>
                      <a:pt x="1295" y="143"/>
                    </a:lnTo>
                    <a:lnTo>
                      <a:pt x="1266" y="134"/>
                    </a:lnTo>
                    <a:lnTo>
                      <a:pt x="1247" y="134"/>
                    </a:lnTo>
                    <a:lnTo>
                      <a:pt x="1162" y="191"/>
                    </a:lnTo>
                    <a:lnTo>
                      <a:pt x="1114" y="152"/>
                    </a:lnTo>
                    <a:lnTo>
                      <a:pt x="1104" y="124"/>
                    </a:lnTo>
                    <a:lnTo>
                      <a:pt x="1057" y="124"/>
                    </a:lnTo>
                    <a:lnTo>
                      <a:pt x="1019" y="114"/>
                    </a:lnTo>
                    <a:lnTo>
                      <a:pt x="876" y="10"/>
                    </a:lnTo>
                    <a:lnTo>
                      <a:pt x="847" y="0"/>
                    </a:lnTo>
                    <a:lnTo>
                      <a:pt x="676" y="143"/>
                    </a:lnTo>
                    <a:lnTo>
                      <a:pt x="685" y="143"/>
                    </a:lnTo>
                    <a:lnTo>
                      <a:pt x="762" y="200"/>
                    </a:lnTo>
                    <a:lnTo>
                      <a:pt x="781" y="200"/>
                    </a:lnTo>
                    <a:lnTo>
                      <a:pt x="781" y="276"/>
                    </a:lnTo>
                    <a:lnTo>
                      <a:pt x="762" y="314"/>
                    </a:lnTo>
                    <a:lnTo>
                      <a:pt x="723" y="324"/>
                    </a:lnTo>
                    <a:lnTo>
                      <a:pt x="676" y="314"/>
                    </a:lnTo>
                    <a:lnTo>
                      <a:pt x="647" y="324"/>
                    </a:lnTo>
                    <a:lnTo>
                      <a:pt x="638" y="352"/>
                    </a:lnTo>
                    <a:lnTo>
                      <a:pt x="647" y="381"/>
                    </a:lnTo>
                    <a:lnTo>
                      <a:pt x="685" y="419"/>
                    </a:lnTo>
                    <a:lnTo>
                      <a:pt x="685" y="438"/>
                    </a:lnTo>
                    <a:lnTo>
                      <a:pt x="762" y="429"/>
                    </a:lnTo>
                    <a:lnTo>
                      <a:pt x="847" y="467"/>
                    </a:lnTo>
                    <a:lnTo>
                      <a:pt x="885" y="467"/>
                    </a:lnTo>
                    <a:lnTo>
                      <a:pt x="895" y="495"/>
                    </a:lnTo>
                    <a:lnTo>
                      <a:pt x="905" y="515"/>
                    </a:lnTo>
                    <a:lnTo>
                      <a:pt x="914" y="695"/>
                    </a:lnTo>
                    <a:lnTo>
                      <a:pt x="619" y="762"/>
                    </a:lnTo>
                    <a:lnTo>
                      <a:pt x="542" y="753"/>
                    </a:lnTo>
                    <a:lnTo>
                      <a:pt x="533" y="743"/>
                    </a:lnTo>
                    <a:lnTo>
                      <a:pt x="524" y="724"/>
                    </a:lnTo>
                    <a:lnTo>
                      <a:pt x="514" y="667"/>
                    </a:lnTo>
                    <a:lnTo>
                      <a:pt x="504" y="515"/>
                    </a:lnTo>
                    <a:lnTo>
                      <a:pt x="485" y="505"/>
                    </a:lnTo>
                    <a:lnTo>
                      <a:pt x="409" y="476"/>
                    </a:lnTo>
                    <a:lnTo>
                      <a:pt x="362" y="495"/>
                    </a:lnTo>
                    <a:lnTo>
                      <a:pt x="362" y="543"/>
                    </a:lnTo>
                    <a:lnTo>
                      <a:pt x="381" y="581"/>
                    </a:lnTo>
                    <a:lnTo>
                      <a:pt x="400" y="600"/>
                    </a:lnTo>
                    <a:lnTo>
                      <a:pt x="419" y="629"/>
                    </a:lnTo>
                    <a:lnTo>
                      <a:pt x="428" y="667"/>
                    </a:lnTo>
                    <a:lnTo>
                      <a:pt x="409" y="733"/>
                    </a:lnTo>
                    <a:lnTo>
                      <a:pt x="390" y="762"/>
                    </a:lnTo>
                    <a:lnTo>
                      <a:pt x="409" y="800"/>
                    </a:lnTo>
                    <a:lnTo>
                      <a:pt x="419" y="810"/>
                    </a:lnTo>
                    <a:lnTo>
                      <a:pt x="428" y="819"/>
                    </a:lnTo>
                    <a:lnTo>
                      <a:pt x="438" y="829"/>
                    </a:lnTo>
                    <a:lnTo>
                      <a:pt x="447" y="829"/>
                    </a:lnTo>
                    <a:lnTo>
                      <a:pt x="485" y="829"/>
                    </a:lnTo>
                    <a:lnTo>
                      <a:pt x="495" y="838"/>
                    </a:lnTo>
                    <a:lnTo>
                      <a:pt x="504" y="848"/>
                    </a:lnTo>
                    <a:lnTo>
                      <a:pt x="542" y="924"/>
                    </a:lnTo>
                    <a:lnTo>
                      <a:pt x="552" y="943"/>
                    </a:lnTo>
                    <a:lnTo>
                      <a:pt x="542" y="962"/>
                    </a:lnTo>
                    <a:lnTo>
                      <a:pt x="476" y="1010"/>
                    </a:lnTo>
                    <a:lnTo>
                      <a:pt x="219" y="1019"/>
                    </a:lnTo>
                    <a:lnTo>
                      <a:pt x="343" y="1124"/>
                    </a:lnTo>
                    <a:lnTo>
                      <a:pt x="381" y="1172"/>
                    </a:lnTo>
                    <a:lnTo>
                      <a:pt x="381" y="1229"/>
                    </a:lnTo>
                    <a:lnTo>
                      <a:pt x="400" y="1248"/>
                    </a:lnTo>
                    <a:lnTo>
                      <a:pt x="409" y="1257"/>
                    </a:lnTo>
                    <a:lnTo>
                      <a:pt x="466" y="1257"/>
                    </a:lnTo>
                    <a:lnTo>
                      <a:pt x="533" y="1143"/>
                    </a:lnTo>
                    <a:lnTo>
                      <a:pt x="600" y="1124"/>
                    </a:lnTo>
                    <a:lnTo>
                      <a:pt x="628" y="1133"/>
                    </a:lnTo>
                    <a:lnTo>
                      <a:pt x="714" y="1181"/>
                    </a:lnTo>
                    <a:lnTo>
                      <a:pt x="781" y="1190"/>
                    </a:lnTo>
                    <a:lnTo>
                      <a:pt x="828" y="1181"/>
                    </a:lnTo>
                    <a:lnTo>
                      <a:pt x="866" y="1152"/>
                    </a:lnTo>
                    <a:lnTo>
                      <a:pt x="885" y="1124"/>
                    </a:lnTo>
                    <a:lnTo>
                      <a:pt x="895" y="1095"/>
                    </a:lnTo>
                    <a:lnTo>
                      <a:pt x="914" y="1057"/>
                    </a:lnTo>
                    <a:lnTo>
                      <a:pt x="933" y="1048"/>
                    </a:lnTo>
                    <a:lnTo>
                      <a:pt x="952" y="1038"/>
                    </a:lnTo>
                    <a:lnTo>
                      <a:pt x="1076" y="1029"/>
                    </a:lnTo>
                    <a:lnTo>
                      <a:pt x="1104" y="1019"/>
                    </a:lnTo>
                    <a:lnTo>
                      <a:pt x="1114" y="1010"/>
                    </a:lnTo>
                    <a:lnTo>
                      <a:pt x="1095" y="981"/>
                    </a:lnTo>
                    <a:lnTo>
                      <a:pt x="1095" y="952"/>
                    </a:lnTo>
                    <a:lnTo>
                      <a:pt x="1095" y="914"/>
                    </a:lnTo>
                    <a:lnTo>
                      <a:pt x="1124" y="905"/>
                    </a:lnTo>
                    <a:lnTo>
                      <a:pt x="1228" y="895"/>
                    </a:lnTo>
                    <a:lnTo>
                      <a:pt x="1285" y="838"/>
                    </a:lnTo>
                    <a:lnTo>
                      <a:pt x="1333" y="686"/>
                    </a:lnTo>
                    <a:lnTo>
                      <a:pt x="1333" y="676"/>
                    </a:lnTo>
                    <a:lnTo>
                      <a:pt x="1324" y="648"/>
                    </a:lnTo>
                    <a:lnTo>
                      <a:pt x="1257" y="619"/>
                    </a:lnTo>
                    <a:lnTo>
                      <a:pt x="1285" y="543"/>
                    </a:lnTo>
                    <a:lnTo>
                      <a:pt x="1324" y="533"/>
                    </a:lnTo>
                    <a:lnTo>
                      <a:pt x="1447" y="543"/>
                    </a:lnTo>
                    <a:lnTo>
                      <a:pt x="1467" y="533"/>
                    </a:lnTo>
                    <a:lnTo>
                      <a:pt x="1476" y="515"/>
                    </a:lnTo>
                    <a:lnTo>
                      <a:pt x="1476" y="486"/>
                    </a:lnTo>
                    <a:lnTo>
                      <a:pt x="1514" y="486"/>
                    </a:lnTo>
                    <a:lnTo>
                      <a:pt x="1705" y="610"/>
                    </a:lnTo>
                    <a:lnTo>
                      <a:pt x="1723" y="629"/>
                    </a:lnTo>
                    <a:lnTo>
                      <a:pt x="1733" y="657"/>
                    </a:lnTo>
                    <a:lnTo>
                      <a:pt x="1714" y="686"/>
                    </a:lnTo>
                    <a:lnTo>
                      <a:pt x="1695" y="724"/>
                    </a:lnTo>
                    <a:lnTo>
                      <a:pt x="1685" y="743"/>
                    </a:lnTo>
                    <a:lnTo>
                      <a:pt x="1666" y="762"/>
                    </a:lnTo>
                    <a:lnTo>
                      <a:pt x="1647" y="771"/>
                    </a:lnTo>
                    <a:lnTo>
                      <a:pt x="1628" y="781"/>
                    </a:lnTo>
                    <a:lnTo>
                      <a:pt x="1619" y="800"/>
                    </a:lnTo>
                    <a:lnTo>
                      <a:pt x="1619" y="819"/>
                    </a:lnTo>
                    <a:lnTo>
                      <a:pt x="1619" y="905"/>
                    </a:lnTo>
                    <a:lnTo>
                      <a:pt x="1600" y="962"/>
                    </a:lnTo>
                    <a:lnTo>
                      <a:pt x="1562" y="1010"/>
                    </a:lnTo>
                    <a:lnTo>
                      <a:pt x="1543" y="1019"/>
                    </a:lnTo>
                    <a:lnTo>
                      <a:pt x="1428" y="1057"/>
                    </a:lnTo>
                    <a:lnTo>
                      <a:pt x="1390" y="1067"/>
                    </a:lnTo>
                    <a:lnTo>
                      <a:pt x="1381" y="1124"/>
                    </a:lnTo>
                    <a:lnTo>
                      <a:pt x="1390" y="1172"/>
                    </a:lnTo>
                    <a:lnTo>
                      <a:pt x="1400" y="1219"/>
                    </a:lnTo>
                    <a:lnTo>
                      <a:pt x="1419" y="1305"/>
                    </a:lnTo>
                    <a:lnTo>
                      <a:pt x="1438" y="1324"/>
                    </a:lnTo>
                    <a:lnTo>
                      <a:pt x="1467" y="1333"/>
                    </a:lnTo>
                    <a:lnTo>
                      <a:pt x="1628" y="1315"/>
                    </a:lnTo>
                    <a:lnTo>
                      <a:pt x="1743" y="1343"/>
                    </a:lnTo>
                    <a:lnTo>
                      <a:pt x="1838" y="1391"/>
                    </a:lnTo>
                    <a:lnTo>
                      <a:pt x="1886" y="1429"/>
                    </a:lnTo>
                    <a:lnTo>
                      <a:pt x="1914" y="1467"/>
                    </a:lnTo>
                    <a:lnTo>
                      <a:pt x="1952" y="1486"/>
                    </a:lnTo>
                    <a:lnTo>
                      <a:pt x="1971" y="1505"/>
                    </a:lnTo>
                    <a:lnTo>
                      <a:pt x="2076" y="1533"/>
                    </a:lnTo>
                    <a:lnTo>
                      <a:pt x="2086" y="1486"/>
                    </a:lnTo>
                    <a:lnTo>
                      <a:pt x="2162" y="1362"/>
                    </a:lnTo>
                    <a:lnTo>
                      <a:pt x="2219" y="1324"/>
                    </a:lnTo>
                    <a:lnTo>
                      <a:pt x="2314" y="1295"/>
                    </a:lnTo>
                    <a:lnTo>
                      <a:pt x="2352" y="1267"/>
                    </a:lnTo>
                    <a:lnTo>
                      <a:pt x="2466" y="1219"/>
                    </a:lnTo>
                    <a:lnTo>
                      <a:pt x="2476" y="1200"/>
                    </a:lnTo>
                    <a:lnTo>
                      <a:pt x="2485" y="1172"/>
                    </a:lnTo>
                    <a:lnTo>
                      <a:pt x="2514" y="1095"/>
                    </a:lnTo>
                    <a:lnTo>
                      <a:pt x="2543" y="1086"/>
                    </a:lnTo>
                    <a:lnTo>
                      <a:pt x="2571" y="1086"/>
                    </a:lnTo>
                    <a:lnTo>
                      <a:pt x="2638" y="1086"/>
                    </a:lnTo>
                    <a:lnTo>
                      <a:pt x="2733" y="1057"/>
                    </a:lnTo>
                    <a:lnTo>
                      <a:pt x="2819" y="991"/>
                    </a:lnTo>
                    <a:lnTo>
                      <a:pt x="2847" y="962"/>
                    </a:lnTo>
                    <a:lnTo>
                      <a:pt x="2847" y="924"/>
                    </a:lnTo>
                    <a:lnTo>
                      <a:pt x="2828" y="905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63" name="Freeform 25">
                <a:extLst>
                  <a:ext uri="{FF2B5EF4-FFF2-40B4-BE49-F238E27FC236}">
                    <a16:creationId xmlns:a16="http://schemas.microsoft.com/office/drawing/2014/main" id="{ABC178E7-283D-474B-8E39-1604ACEF8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8638" y="2524125"/>
                <a:ext cx="700087" cy="534988"/>
              </a:xfrm>
              <a:custGeom>
                <a:avLst/>
                <a:gdLst>
                  <a:gd name="T0" fmla="*/ 658672 w 1944"/>
                  <a:gd name="T1" fmla="*/ 61563 h 1486"/>
                  <a:gd name="T2" fmla="*/ 600332 w 1944"/>
                  <a:gd name="T3" fmla="*/ 65163 h 1486"/>
                  <a:gd name="T4" fmla="*/ 603933 w 1944"/>
                  <a:gd name="T5" fmla="*/ 82084 h 1486"/>
                  <a:gd name="T6" fmla="*/ 658672 w 1944"/>
                  <a:gd name="T7" fmla="*/ 130327 h 1486"/>
                  <a:gd name="T8" fmla="*/ 583406 w 1944"/>
                  <a:gd name="T9" fmla="*/ 140407 h 1486"/>
                  <a:gd name="T10" fmla="*/ 593489 w 1944"/>
                  <a:gd name="T11" fmla="*/ 119886 h 1486"/>
                  <a:gd name="T12" fmla="*/ 586647 w 1944"/>
                  <a:gd name="T13" fmla="*/ 99365 h 1486"/>
                  <a:gd name="T14" fmla="*/ 566120 w 1944"/>
                  <a:gd name="T15" fmla="*/ 85684 h 1486"/>
                  <a:gd name="T16" fmla="*/ 555676 w 1944"/>
                  <a:gd name="T17" fmla="*/ 88925 h 1486"/>
                  <a:gd name="T18" fmla="*/ 541991 w 1944"/>
                  <a:gd name="T19" fmla="*/ 99365 h 1486"/>
                  <a:gd name="T20" fmla="*/ 538750 w 1944"/>
                  <a:gd name="T21" fmla="*/ 109446 h 1486"/>
                  <a:gd name="T22" fmla="*/ 535149 w 1944"/>
                  <a:gd name="T23" fmla="*/ 116646 h 1486"/>
                  <a:gd name="T24" fmla="*/ 538750 w 1944"/>
                  <a:gd name="T25" fmla="*/ 123486 h 1486"/>
                  <a:gd name="T26" fmla="*/ 545592 w 1944"/>
                  <a:gd name="T27" fmla="*/ 130327 h 1486"/>
                  <a:gd name="T28" fmla="*/ 521464 w 1944"/>
                  <a:gd name="T29" fmla="*/ 144008 h 1486"/>
                  <a:gd name="T30" fmla="*/ 497335 w 1944"/>
                  <a:gd name="T31" fmla="*/ 181449 h 1486"/>
                  <a:gd name="T32" fmla="*/ 500937 w 1944"/>
                  <a:gd name="T33" fmla="*/ 281175 h 1486"/>
                  <a:gd name="T34" fmla="*/ 271176 w 1944"/>
                  <a:gd name="T35" fmla="*/ 195130 h 1486"/>
                  <a:gd name="T36" fmla="*/ 260732 w 1944"/>
                  <a:gd name="T37" fmla="*/ 226092 h 1486"/>
                  <a:gd name="T38" fmla="*/ 250288 w 1944"/>
                  <a:gd name="T39" fmla="*/ 277575 h 1486"/>
                  <a:gd name="T40" fmla="*/ 226520 w 1944"/>
                  <a:gd name="T41" fmla="*/ 311776 h 1486"/>
                  <a:gd name="T42" fmla="*/ 199150 w 1944"/>
                  <a:gd name="T43" fmla="*/ 346338 h 1486"/>
                  <a:gd name="T44" fmla="*/ 195549 w 1944"/>
                  <a:gd name="T45" fmla="*/ 425182 h 1486"/>
                  <a:gd name="T46" fmla="*/ 216076 w 1944"/>
                  <a:gd name="T47" fmla="*/ 455784 h 1486"/>
                  <a:gd name="T48" fmla="*/ 222919 w 1944"/>
                  <a:gd name="T49" fmla="*/ 473065 h 1486"/>
                  <a:gd name="T50" fmla="*/ 233362 w 1944"/>
                  <a:gd name="T51" fmla="*/ 500426 h 1486"/>
                  <a:gd name="T52" fmla="*/ 212835 w 1944"/>
                  <a:gd name="T53" fmla="*/ 534628 h 1486"/>
                  <a:gd name="T54" fmla="*/ 202391 w 1944"/>
                  <a:gd name="T55" fmla="*/ 534628 h 1486"/>
                  <a:gd name="T56" fmla="*/ 133967 w 1944"/>
                  <a:gd name="T57" fmla="*/ 493586 h 1486"/>
                  <a:gd name="T58" fmla="*/ 34572 w 1944"/>
                  <a:gd name="T59" fmla="*/ 476665 h 1486"/>
                  <a:gd name="T60" fmla="*/ 17286 w 1944"/>
                  <a:gd name="T61" fmla="*/ 459384 h 1486"/>
                  <a:gd name="T62" fmla="*/ 24129 w 1944"/>
                  <a:gd name="T63" fmla="*/ 380540 h 1486"/>
                  <a:gd name="T64" fmla="*/ 27370 w 1944"/>
                  <a:gd name="T65" fmla="*/ 356419 h 1486"/>
                  <a:gd name="T66" fmla="*/ 44656 w 1944"/>
                  <a:gd name="T67" fmla="*/ 335898 h 1486"/>
                  <a:gd name="T68" fmla="*/ 51498 w 1944"/>
                  <a:gd name="T69" fmla="*/ 311776 h 1486"/>
                  <a:gd name="T70" fmla="*/ 37813 w 1944"/>
                  <a:gd name="T71" fmla="*/ 308536 h 1486"/>
                  <a:gd name="T72" fmla="*/ 0 w 1944"/>
                  <a:gd name="T73" fmla="*/ 270734 h 1486"/>
                  <a:gd name="T74" fmla="*/ 24129 w 1944"/>
                  <a:gd name="T75" fmla="*/ 246613 h 1486"/>
                  <a:gd name="T76" fmla="*/ 51498 w 1944"/>
                  <a:gd name="T77" fmla="*/ 188650 h 1486"/>
                  <a:gd name="T78" fmla="*/ 65183 w 1944"/>
                  <a:gd name="T79" fmla="*/ 164529 h 1486"/>
                  <a:gd name="T80" fmla="*/ 140810 w 1944"/>
                  <a:gd name="T81" fmla="*/ 160928 h 1486"/>
                  <a:gd name="T82" fmla="*/ 178623 w 1944"/>
                  <a:gd name="T83" fmla="*/ 167769 h 1486"/>
                  <a:gd name="T84" fmla="*/ 312230 w 1944"/>
                  <a:gd name="T85" fmla="*/ 144008 h 1486"/>
                  <a:gd name="T86" fmla="*/ 370571 w 1944"/>
                  <a:gd name="T87" fmla="*/ 137167 h 1486"/>
                  <a:gd name="T88" fmla="*/ 384256 w 1944"/>
                  <a:gd name="T89" fmla="*/ 113046 h 1486"/>
                  <a:gd name="T90" fmla="*/ 397940 w 1944"/>
                  <a:gd name="T91" fmla="*/ 82084 h 1486"/>
                  <a:gd name="T92" fmla="*/ 432152 w 1944"/>
                  <a:gd name="T93" fmla="*/ 75244 h 1486"/>
                  <a:gd name="T94" fmla="*/ 548834 w 1944"/>
                  <a:gd name="T95" fmla="*/ 3240 h 1486"/>
                  <a:gd name="T96" fmla="*/ 566120 w 1944"/>
                  <a:gd name="T97" fmla="*/ 0 h 1486"/>
                  <a:gd name="T98" fmla="*/ 572962 w 1944"/>
                  <a:gd name="T99" fmla="*/ 3240 h 1486"/>
                  <a:gd name="T100" fmla="*/ 589888 w 1944"/>
                  <a:gd name="T101" fmla="*/ 10081 h 1486"/>
                  <a:gd name="T102" fmla="*/ 607174 w 1944"/>
                  <a:gd name="T103" fmla="*/ 23761 h 1486"/>
                  <a:gd name="T104" fmla="*/ 699727 w 1944"/>
                  <a:gd name="T105" fmla="*/ 44282 h 14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944" h="1486">
                    <a:moveTo>
                      <a:pt x="1943" y="123"/>
                    </a:moveTo>
                    <a:lnTo>
                      <a:pt x="1829" y="171"/>
                    </a:lnTo>
                    <a:lnTo>
                      <a:pt x="1753" y="190"/>
                    </a:lnTo>
                    <a:lnTo>
                      <a:pt x="1667" y="181"/>
                    </a:lnTo>
                    <a:lnTo>
                      <a:pt x="1667" y="209"/>
                    </a:lnTo>
                    <a:lnTo>
                      <a:pt x="1677" y="228"/>
                    </a:lnTo>
                    <a:lnTo>
                      <a:pt x="1819" y="295"/>
                    </a:lnTo>
                    <a:lnTo>
                      <a:pt x="1829" y="362"/>
                    </a:lnTo>
                    <a:lnTo>
                      <a:pt x="1629" y="485"/>
                    </a:lnTo>
                    <a:lnTo>
                      <a:pt x="1620" y="390"/>
                    </a:lnTo>
                    <a:lnTo>
                      <a:pt x="1648" y="362"/>
                    </a:lnTo>
                    <a:lnTo>
                      <a:pt x="1648" y="333"/>
                    </a:lnTo>
                    <a:lnTo>
                      <a:pt x="1648" y="304"/>
                    </a:lnTo>
                    <a:lnTo>
                      <a:pt x="1629" y="276"/>
                    </a:lnTo>
                    <a:lnTo>
                      <a:pt x="1600" y="257"/>
                    </a:lnTo>
                    <a:lnTo>
                      <a:pt x="1572" y="238"/>
                    </a:lnTo>
                    <a:lnTo>
                      <a:pt x="1553" y="238"/>
                    </a:lnTo>
                    <a:lnTo>
                      <a:pt x="1543" y="247"/>
                    </a:lnTo>
                    <a:lnTo>
                      <a:pt x="1524" y="266"/>
                    </a:lnTo>
                    <a:lnTo>
                      <a:pt x="1505" y="276"/>
                    </a:lnTo>
                    <a:lnTo>
                      <a:pt x="1496" y="286"/>
                    </a:lnTo>
                    <a:lnTo>
                      <a:pt x="1496" y="304"/>
                    </a:lnTo>
                    <a:lnTo>
                      <a:pt x="1486" y="314"/>
                    </a:lnTo>
                    <a:lnTo>
                      <a:pt x="1486" y="324"/>
                    </a:lnTo>
                    <a:lnTo>
                      <a:pt x="1486" y="333"/>
                    </a:lnTo>
                    <a:lnTo>
                      <a:pt x="1496" y="343"/>
                    </a:lnTo>
                    <a:lnTo>
                      <a:pt x="1505" y="352"/>
                    </a:lnTo>
                    <a:lnTo>
                      <a:pt x="1515" y="362"/>
                    </a:lnTo>
                    <a:lnTo>
                      <a:pt x="1496" y="381"/>
                    </a:lnTo>
                    <a:lnTo>
                      <a:pt x="1448" y="400"/>
                    </a:lnTo>
                    <a:lnTo>
                      <a:pt x="1400" y="428"/>
                    </a:lnTo>
                    <a:lnTo>
                      <a:pt x="1381" y="504"/>
                    </a:lnTo>
                    <a:lnTo>
                      <a:pt x="1362" y="676"/>
                    </a:lnTo>
                    <a:lnTo>
                      <a:pt x="1391" y="781"/>
                    </a:lnTo>
                    <a:lnTo>
                      <a:pt x="1248" y="781"/>
                    </a:lnTo>
                    <a:lnTo>
                      <a:pt x="753" y="542"/>
                    </a:lnTo>
                    <a:lnTo>
                      <a:pt x="724" y="571"/>
                    </a:lnTo>
                    <a:lnTo>
                      <a:pt x="724" y="628"/>
                    </a:lnTo>
                    <a:lnTo>
                      <a:pt x="724" y="705"/>
                    </a:lnTo>
                    <a:lnTo>
                      <a:pt x="695" y="771"/>
                    </a:lnTo>
                    <a:lnTo>
                      <a:pt x="667" y="819"/>
                    </a:lnTo>
                    <a:lnTo>
                      <a:pt x="629" y="866"/>
                    </a:lnTo>
                    <a:lnTo>
                      <a:pt x="562" y="923"/>
                    </a:lnTo>
                    <a:lnTo>
                      <a:pt x="553" y="962"/>
                    </a:lnTo>
                    <a:lnTo>
                      <a:pt x="534" y="1124"/>
                    </a:lnTo>
                    <a:lnTo>
                      <a:pt x="543" y="1181"/>
                    </a:lnTo>
                    <a:lnTo>
                      <a:pt x="562" y="1219"/>
                    </a:lnTo>
                    <a:lnTo>
                      <a:pt x="600" y="1266"/>
                    </a:lnTo>
                    <a:lnTo>
                      <a:pt x="610" y="1286"/>
                    </a:lnTo>
                    <a:lnTo>
                      <a:pt x="619" y="1314"/>
                    </a:lnTo>
                    <a:lnTo>
                      <a:pt x="638" y="1362"/>
                    </a:lnTo>
                    <a:lnTo>
                      <a:pt x="648" y="1390"/>
                    </a:lnTo>
                    <a:lnTo>
                      <a:pt x="667" y="1467"/>
                    </a:lnTo>
                    <a:lnTo>
                      <a:pt x="591" y="1485"/>
                    </a:lnTo>
                    <a:lnTo>
                      <a:pt x="572" y="1485"/>
                    </a:lnTo>
                    <a:lnTo>
                      <a:pt x="562" y="1485"/>
                    </a:lnTo>
                    <a:lnTo>
                      <a:pt x="515" y="1447"/>
                    </a:lnTo>
                    <a:lnTo>
                      <a:pt x="372" y="1371"/>
                    </a:lnTo>
                    <a:lnTo>
                      <a:pt x="143" y="1343"/>
                    </a:lnTo>
                    <a:lnTo>
                      <a:pt x="96" y="1324"/>
                    </a:lnTo>
                    <a:lnTo>
                      <a:pt x="76" y="1314"/>
                    </a:lnTo>
                    <a:lnTo>
                      <a:pt x="48" y="1276"/>
                    </a:lnTo>
                    <a:lnTo>
                      <a:pt x="96" y="1209"/>
                    </a:lnTo>
                    <a:lnTo>
                      <a:pt x="67" y="1057"/>
                    </a:lnTo>
                    <a:lnTo>
                      <a:pt x="67" y="1009"/>
                    </a:lnTo>
                    <a:lnTo>
                      <a:pt x="76" y="990"/>
                    </a:lnTo>
                    <a:lnTo>
                      <a:pt x="105" y="952"/>
                    </a:lnTo>
                    <a:lnTo>
                      <a:pt x="124" y="933"/>
                    </a:lnTo>
                    <a:lnTo>
                      <a:pt x="143" y="895"/>
                    </a:lnTo>
                    <a:lnTo>
                      <a:pt x="143" y="866"/>
                    </a:lnTo>
                    <a:lnTo>
                      <a:pt x="124" y="857"/>
                    </a:lnTo>
                    <a:lnTo>
                      <a:pt x="105" y="857"/>
                    </a:lnTo>
                    <a:lnTo>
                      <a:pt x="58" y="866"/>
                    </a:lnTo>
                    <a:lnTo>
                      <a:pt x="0" y="752"/>
                    </a:lnTo>
                    <a:lnTo>
                      <a:pt x="0" y="743"/>
                    </a:lnTo>
                    <a:lnTo>
                      <a:pt x="67" y="685"/>
                    </a:lnTo>
                    <a:lnTo>
                      <a:pt x="96" y="619"/>
                    </a:lnTo>
                    <a:lnTo>
                      <a:pt x="143" y="524"/>
                    </a:lnTo>
                    <a:lnTo>
                      <a:pt x="162" y="485"/>
                    </a:lnTo>
                    <a:lnTo>
                      <a:pt x="181" y="457"/>
                    </a:lnTo>
                    <a:lnTo>
                      <a:pt x="219" y="466"/>
                    </a:lnTo>
                    <a:lnTo>
                      <a:pt x="391" y="447"/>
                    </a:lnTo>
                    <a:lnTo>
                      <a:pt x="419" y="447"/>
                    </a:lnTo>
                    <a:lnTo>
                      <a:pt x="496" y="466"/>
                    </a:lnTo>
                    <a:lnTo>
                      <a:pt x="705" y="428"/>
                    </a:lnTo>
                    <a:lnTo>
                      <a:pt x="867" y="400"/>
                    </a:lnTo>
                    <a:lnTo>
                      <a:pt x="972" y="400"/>
                    </a:lnTo>
                    <a:lnTo>
                      <a:pt x="1029" y="381"/>
                    </a:lnTo>
                    <a:lnTo>
                      <a:pt x="1058" y="352"/>
                    </a:lnTo>
                    <a:lnTo>
                      <a:pt x="1067" y="314"/>
                    </a:lnTo>
                    <a:lnTo>
                      <a:pt x="1076" y="276"/>
                    </a:lnTo>
                    <a:lnTo>
                      <a:pt x="1105" y="228"/>
                    </a:lnTo>
                    <a:lnTo>
                      <a:pt x="1153" y="219"/>
                    </a:lnTo>
                    <a:lnTo>
                      <a:pt x="1200" y="209"/>
                    </a:lnTo>
                    <a:lnTo>
                      <a:pt x="1429" y="105"/>
                    </a:lnTo>
                    <a:lnTo>
                      <a:pt x="1524" y="9"/>
                    </a:lnTo>
                    <a:lnTo>
                      <a:pt x="1553" y="0"/>
                    </a:lnTo>
                    <a:lnTo>
                      <a:pt x="1572" y="0"/>
                    </a:lnTo>
                    <a:lnTo>
                      <a:pt x="1581" y="9"/>
                    </a:lnTo>
                    <a:lnTo>
                      <a:pt x="1591" y="9"/>
                    </a:lnTo>
                    <a:lnTo>
                      <a:pt x="1629" y="19"/>
                    </a:lnTo>
                    <a:lnTo>
                      <a:pt x="1638" y="28"/>
                    </a:lnTo>
                    <a:lnTo>
                      <a:pt x="1677" y="57"/>
                    </a:lnTo>
                    <a:lnTo>
                      <a:pt x="1686" y="66"/>
                    </a:lnTo>
                    <a:lnTo>
                      <a:pt x="1762" y="95"/>
                    </a:lnTo>
                    <a:lnTo>
                      <a:pt x="1943" y="12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64" name="Freeform 26">
                <a:extLst>
                  <a:ext uri="{FF2B5EF4-FFF2-40B4-BE49-F238E27FC236}">
                    <a16:creationId xmlns:a16="http://schemas.microsoft.com/office/drawing/2014/main" id="{A6A753EC-E0F6-DB44-9462-46D8949C2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0725" y="2568575"/>
                <a:ext cx="508000" cy="514350"/>
              </a:xfrm>
              <a:custGeom>
                <a:avLst/>
                <a:gdLst>
                  <a:gd name="T0" fmla="*/ 68454 w 1410"/>
                  <a:gd name="T1" fmla="*/ 161139 h 1430"/>
                  <a:gd name="T2" fmla="*/ 68454 w 1410"/>
                  <a:gd name="T3" fmla="*/ 209337 h 1430"/>
                  <a:gd name="T4" fmla="*/ 47918 w 1410"/>
                  <a:gd name="T5" fmla="*/ 250341 h 1430"/>
                  <a:gd name="T6" fmla="*/ 10088 w 1410"/>
                  <a:gd name="T7" fmla="*/ 287748 h 1430"/>
                  <a:gd name="T8" fmla="*/ 0 w 1410"/>
                  <a:gd name="T9" fmla="*/ 360045 h 1430"/>
                  <a:gd name="T10" fmla="*/ 10088 w 1410"/>
                  <a:gd name="T11" fmla="*/ 394215 h 1430"/>
                  <a:gd name="T12" fmla="*/ 27382 w 1410"/>
                  <a:gd name="T13" fmla="*/ 418314 h 1430"/>
                  <a:gd name="T14" fmla="*/ 37470 w 1410"/>
                  <a:gd name="T15" fmla="*/ 445650 h 1430"/>
                  <a:gd name="T16" fmla="*/ 47918 w 1410"/>
                  <a:gd name="T17" fmla="*/ 483417 h 1430"/>
                  <a:gd name="T18" fmla="*/ 85748 w 1410"/>
                  <a:gd name="T19" fmla="*/ 503919 h 1430"/>
                  <a:gd name="T20" fmla="*/ 109526 w 1410"/>
                  <a:gd name="T21" fmla="*/ 513990 h 1430"/>
                  <a:gd name="T22" fmla="*/ 167892 w 1410"/>
                  <a:gd name="T23" fmla="*/ 497085 h 1430"/>
                  <a:gd name="T24" fmla="*/ 226258 w 1410"/>
                  <a:gd name="T25" fmla="*/ 462555 h 1430"/>
                  <a:gd name="T26" fmla="*/ 281382 w 1410"/>
                  <a:gd name="T27" fmla="*/ 376950 h 1430"/>
                  <a:gd name="T28" fmla="*/ 257243 w 1410"/>
                  <a:gd name="T29" fmla="*/ 236673 h 1430"/>
                  <a:gd name="T30" fmla="*/ 466567 w 1410"/>
                  <a:gd name="T31" fmla="*/ 17265 h 1430"/>
                  <a:gd name="T32" fmla="*/ 408201 w 1410"/>
                  <a:gd name="T33" fmla="*/ 20862 h 1430"/>
                  <a:gd name="T34" fmla="*/ 411804 w 1410"/>
                  <a:gd name="T35" fmla="*/ 37767 h 1430"/>
                  <a:gd name="T36" fmla="*/ 466567 w 1410"/>
                  <a:gd name="T37" fmla="*/ 44601 h 1430"/>
                  <a:gd name="T38" fmla="*/ 507640 w 1410"/>
                  <a:gd name="T39" fmla="*/ 0 h 1430"/>
                  <a:gd name="T40" fmla="*/ 394511 w 1410"/>
                  <a:gd name="T41" fmla="*/ 55032 h 1430"/>
                  <a:gd name="T42" fmla="*/ 373974 w 1410"/>
                  <a:gd name="T43" fmla="*/ 41364 h 1430"/>
                  <a:gd name="T44" fmla="*/ 363526 w 1410"/>
                  <a:gd name="T45" fmla="*/ 44601 h 1430"/>
                  <a:gd name="T46" fmla="*/ 349835 w 1410"/>
                  <a:gd name="T47" fmla="*/ 55032 h 1430"/>
                  <a:gd name="T48" fmla="*/ 346593 w 1410"/>
                  <a:gd name="T49" fmla="*/ 65103 h 1430"/>
                  <a:gd name="T50" fmla="*/ 342990 w 1410"/>
                  <a:gd name="T51" fmla="*/ 72297 h 1430"/>
                  <a:gd name="T52" fmla="*/ 346593 w 1410"/>
                  <a:gd name="T53" fmla="*/ 79131 h 1430"/>
                  <a:gd name="T54" fmla="*/ 353438 w 1410"/>
                  <a:gd name="T55" fmla="*/ 85965 h 1430"/>
                  <a:gd name="T56" fmla="*/ 329299 w 1410"/>
                  <a:gd name="T57" fmla="*/ 99633 h 1430"/>
                  <a:gd name="T58" fmla="*/ 305160 w 1410"/>
                  <a:gd name="T59" fmla="*/ 137040 h 1430"/>
                  <a:gd name="T60" fmla="*/ 373974 w 1410"/>
                  <a:gd name="T61" fmla="*/ 116538 h 1430"/>
                  <a:gd name="T62" fmla="*/ 391268 w 1410"/>
                  <a:gd name="T63" fmla="*/ 96036 h 1430"/>
                  <a:gd name="T64" fmla="*/ 401356 w 1410"/>
                  <a:gd name="T65" fmla="*/ 75534 h 1430"/>
                  <a:gd name="T66" fmla="*/ 394511 w 1410"/>
                  <a:gd name="T67" fmla="*/ 55032 h 14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410" h="1430">
                    <a:moveTo>
                      <a:pt x="219" y="419"/>
                    </a:moveTo>
                    <a:lnTo>
                      <a:pt x="190" y="448"/>
                    </a:lnTo>
                    <a:lnTo>
                      <a:pt x="190" y="505"/>
                    </a:lnTo>
                    <a:lnTo>
                      <a:pt x="190" y="582"/>
                    </a:lnTo>
                    <a:lnTo>
                      <a:pt x="161" y="648"/>
                    </a:lnTo>
                    <a:lnTo>
                      <a:pt x="133" y="696"/>
                    </a:lnTo>
                    <a:lnTo>
                      <a:pt x="95" y="743"/>
                    </a:lnTo>
                    <a:lnTo>
                      <a:pt x="28" y="800"/>
                    </a:lnTo>
                    <a:lnTo>
                      <a:pt x="19" y="839"/>
                    </a:lnTo>
                    <a:lnTo>
                      <a:pt x="0" y="1001"/>
                    </a:lnTo>
                    <a:lnTo>
                      <a:pt x="9" y="1058"/>
                    </a:lnTo>
                    <a:lnTo>
                      <a:pt x="28" y="1096"/>
                    </a:lnTo>
                    <a:lnTo>
                      <a:pt x="66" y="1143"/>
                    </a:lnTo>
                    <a:lnTo>
                      <a:pt x="76" y="1163"/>
                    </a:lnTo>
                    <a:lnTo>
                      <a:pt x="85" y="1191"/>
                    </a:lnTo>
                    <a:lnTo>
                      <a:pt x="104" y="1239"/>
                    </a:lnTo>
                    <a:lnTo>
                      <a:pt x="114" y="1267"/>
                    </a:lnTo>
                    <a:lnTo>
                      <a:pt x="133" y="1344"/>
                    </a:lnTo>
                    <a:lnTo>
                      <a:pt x="200" y="1382"/>
                    </a:lnTo>
                    <a:lnTo>
                      <a:pt x="238" y="1401"/>
                    </a:lnTo>
                    <a:lnTo>
                      <a:pt x="266" y="1420"/>
                    </a:lnTo>
                    <a:lnTo>
                      <a:pt x="304" y="1429"/>
                    </a:lnTo>
                    <a:lnTo>
                      <a:pt x="333" y="1429"/>
                    </a:lnTo>
                    <a:lnTo>
                      <a:pt x="466" y="1382"/>
                    </a:lnTo>
                    <a:lnTo>
                      <a:pt x="562" y="1334"/>
                    </a:lnTo>
                    <a:lnTo>
                      <a:pt x="628" y="1286"/>
                    </a:lnTo>
                    <a:lnTo>
                      <a:pt x="685" y="1220"/>
                    </a:lnTo>
                    <a:lnTo>
                      <a:pt x="781" y="1048"/>
                    </a:lnTo>
                    <a:lnTo>
                      <a:pt x="857" y="658"/>
                    </a:lnTo>
                    <a:lnTo>
                      <a:pt x="714" y="658"/>
                    </a:lnTo>
                    <a:lnTo>
                      <a:pt x="219" y="419"/>
                    </a:lnTo>
                    <a:close/>
                    <a:moveTo>
                      <a:pt x="1295" y="48"/>
                    </a:moveTo>
                    <a:lnTo>
                      <a:pt x="1219" y="67"/>
                    </a:lnTo>
                    <a:lnTo>
                      <a:pt x="1133" y="58"/>
                    </a:lnTo>
                    <a:lnTo>
                      <a:pt x="1133" y="86"/>
                    </a:lnTo>
                    <a:lnTo>
                      <a:pt x="1143" y="105"/>
                    </a:lnTo>
                    <a:lnTo>
                      <a:pt x="1285" y="172"/>
                    </a:lnTo>
                    <a:lnTo>
                      <a:pt x="1295" y="124"/>
                    </a:lnTo>
                    <a:lnTo>
                      <a:pt x="1304" y="105"/>
                    </a:lnTo>
                    <a:lnTo>
                      <a:pt x="1409" y="0"/>
                    </a:lnTo>
                    <a:lnTo>
                      <a:pt x="1295" y="48"/>
                    </a:lnTo>
                    <a:close/>
                    <a:moveTo>
                      <a:pt x="1095" y="153"/>
                    </a:moveTo>
                    <a:lnTo>
                      <a:pt x="1066" y="134"/>
                    </a:lnTo>
                    <a:lnTo>
                      <a:pt x="1038" y="115"/>
                    </a:lnTo>
                    <a:lnTo>
                      <a:pt x="1019" y="115"/>
                    </a:lnTo>
                    <a:lnTo>
                      <a:pt x="1009" y="124"/>
                    </a:lnTo>
                    <a:lnTo>
                      <a:pt x="990" y="143"/>
                    </a:lnTo>
                    <a:lnTo>
                      <a:pt x="971" y="153"/>
                    </a:lnTo>
                    <a:lnTo>
                      <a:pt x="962" y="163"/>
                    </a:lnTo>
                    <a:lnTo>
                      <a:pt x="962" y="181"/>
                    </a:lnTo>
                    <a:lnTo>
                      <a:pt x="952" y="191"/>
                    </a:lnTo>
                    <a:lnTo>
                      <a:pt x="952" y="201"/>
                    </a:lnTo>
                    <a:lnTo>
                      <a:pt x="952" y="210"/>
                    </a:lnTo>
                    <a:lnTo>
                      <a:pt x="962" y="220"/>
                    </a:lnTo>
                    <a:lnTo>
                      <a:pt x="971" y="229"/>
                    </a:lnTo>
                    <a:lnTo>
                      <a:pt x="981" y="239"/>
                    </a:lnTo>
                    <a:lnTo>
                      <a:pt x="962" y="258"/>
                    </a:lnTo>
                    <a:lnTo>
                      <a:pt x="914" y="277"/>
                    </a:lnTo>
                    <a:lnTo>
                      <a:pt x="866" y="305"/>
                    </a:lnTo>
                    <a:lnTo>
                      <a:pt x="847" y="381"/>
                    </a:lnTo>
                    <a:lnTo>
                      <a:pt x="971" y="334"/>
                    </a:lnTo>
                    <a:lnTo>
                      <a:pt x="1038" y="324"/>
                    </a:lnTo>
                    <a:lnTo>
                      <a:pt x="1095" y="362"/>
                    </a:lnTo>
                    <a:lnTo>
                      <a:pt x="1086" y="267"/>
                    </a:lnTo>
                    <a:lnTo>
                      <a:pt x="1114" y="239"/>
                    </a:lnTo>
                    <a:lnTo>
                      <a:pt x="1114" y="210"/>
                    </a:lnTo>
                    <a:lnTo>
                      <a:pt x="1114" y="181"/>
                    </a:lnTo>
                    <a:lnTo>
                      <a:pt x="1095" y="153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65" name="Freeform 27">
                <a:extLst>
                  <a:ext uri="{FF2B5EF4-FFF2-40B4-BE49-F238E27FC236}">
                    <a16:creationId xmlns:a16="http://schemas.microsoft.com/office/drawing/2014/main" id="{289EB9EC-AF9C-A043-984B-723862280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6113" y="2146300"/>
                <a:ext cx="1193800" cy="1176338"/>
              </a:xfrm>
              <a:custGeom>
                <a:avLst/>
                <a:gdLst>
                  <a:gd name="T0" fmla="*/ 1148785 w 3315"/>
                  <a:gd name="T1" fmla="*/ 113026 h 3268"/>
                  <a:gd name="T2" fmla="*/ 1049392 w 3315"/>
                  <a:gd name="T3" fmla="*/ 257009 h 3268"/>
                  <a:gd name="T4" fmla="*/ 1049392 w 3315"/>
                  <a:gd name="T5" fmla="*/ 363556 h 3268"/>
                  <a:gd name="T6" fmla="*/ 1121416 w 3315"/>
                  <a:gd name="T7" fmla="*/ 510778 h 3268"/>
                  <a:gd name="T8" fmla="*/ 1073520 w 3315"/>
                  <a:gd name="T9" fmla="*/ 582770 h 3268"/>
                  <a:gd name="T10" fmla="*/ 1083603 w 3315"/>
                  <a:gd name="T11" fmla="*/ 610126 h 3268"/>
                  <a:gd name="T12" fmla="*/ 1125017 w 3315"/>
                  <a:gd name="T13" fmla="*/ 651521 h 3268"/>
                  <a:gd name="T14" fmla="*/ 1121416 w 3315"/>
                  <a:gd name="T15" fmla="*/ 692556 h 3268"/>
                  <a:gd name="T16" fmla="*/ 1193440 w 3315"/>
                  <a:gd name="T17" fmla="*/ 709474 h 3268"/>
                  <a:gd name="T18" fmla="*/ 1141943 w 3315"/>
                  <a:gd name="T19" fmla="*/ 798744 h 3268"/>
                  <a:gd name="T20" fmla="*/ 1097288 w 3315"/>
                  <a:gd name="T21" fmla="*/ 822861 h 3268"/>
                  <a:gd name="T22" fmla="*/ 1094047 w 3315"/>
                  <a:gd name="T23" fmla="*/ 843378 h 3268"/>
                  <a:gd name="T24" fmla="*/ 1107731 w 3315"/>
                  <a:gd name="T25" fmla="*/ 970083 h 3268"/>
                  <a:gd name="T26" fmla="*/ 1128258 w 3315"/>
                  <a:gd name="T27" fmla="*/ 1175978 h 3268"/>
                  <a:gd name="T28" fmla="*/ 1059835 w 3315"/>
                  <a:gd name="T29" fmla="*/ 1162300 h 3268"/>
                  <a:gd name="T30" fmla="*/ 1018781 w 3315"/>
                  <a:gd name="T31" fmla="*/ 1110826 h 3268"/>
                  <a:gd name="T32" fmla="*/ 946397 w 3315"/>
                  <a:gd name="T33" fmla="*/ 911770 h 3268"/>
                  <a:gd name="T34" fmla="*/ 922629 w 3315"/>
                  <a:gd name="T35" fmla="*/ 853817 h 3268"/>
                  <a:gd name="T36" fmla="*/ 857447 w 3315"/>
                  <a:gd name="T37" fmla="*/ 836539 h 3268"/>
                  <a:gd name="T38" fmla="*/ 785423 w 3315"/>
                  <a:gd name="T39" fmla="*/ 956405 h 3268"/>
                  <a:gd name="T40" fmla="*/ 733926 w 3315"/>
                  <a:gd name="T41" fmla="*/ 973682 h 3268"/>
                  <a:gd name="T42" fmla="*/ 716640 w 3315"/>
                  <a:gd name="T43" fmla="*/ 956405 h 3268"/>
                  <a:gd name="T44" fmla="*/ 709798 w 3315"/>
                  <a:gd name="T45" fmla="*/ 939487 h 3268"/>
                  <a:gd name="T46" fmla="*/ 720241 w 3315"/>
                  <a:gd name="T47" fmla="*/ 929048 h 3268"/>
                  <a:gd name="T48" fmla="*/ 627690 w 3315"/>
                  <a:gd name="T49" fmla="*/ 911770 h 3268"/>
                  <a:gd name="T50" fmla="*/ 449070 w 3315"/>
                  <a:gd name="T51" fmla="*/ 853817 h 3268"/>
                  <a:gd name="T52" fmla="*/ 383889 w 3315"/>
                  <a:gd name="T53" fmla="*/ 846618 h 3268"/>
                  <a:gd name="T54" fmla="*/ 377046 w 3315"/>
                  <a:gd name="T55" fmla="*/ 874334 h 3268"/>
                  <a:gd name="T56" fmla="*/ 377046 w 3315"/>
                  <a:gd name="T57" fmla="*/ 908530 h 3268"/>
                  <a:gd name="T58" fmla="*/ 366963 w 3315"/>
                  <a:gd name="T59" fmla="*/ 918969 h 3268"/>
                  <a:gd name="T60" fmla="*/ 185102 w 3315"/>
                  <a:gd name="T61" fmla="*/ 956405 h 3268"/>
                  <a:gd name="T62" fmla="*/ 160974 w 3315"/>
                  <a:gd name="T63" fmla="*/ 863896 h 3268"/>
                  <a:gd name="T64" fmla="*/ 216072 w 3315"/>
                  <a:gd name="T65" fmla="*/ 764548 h 3268"/>
                  <a:gd name="T66" fmla="*/ 319067 w 3315"/>
                  <a:gd name="T67" fmla="*/ 702995 h 3268"/>
                  <a:gd name="T68" fmla="*/ 449070 w 3315"/>
                  <a:gd name="T69" fmla="*/ 706235 h 3268"/>
                  <a:gd name="T70" fmla="*/ 500568 w 3315"/>
                  <a:gd name="T71" fmla="*/ 596448 h 3268"/>
                  <a:gd name="T72" fmla="*/ 462755 w 3315"/>
                  <a:gd name="T73" fmla="*/ 534895 h 3268"/>
                  <a:gd name="T74" fmla="*/ 432145 w 3315"/>
                  <a:gd name="T75" fmla="*/ 472983 h 3268"/>
                  <a:gd name="T76" fmla="*/ 421701 w 3315"/>
                  <a:gd name="T77" fmla="*/ 438787 h 3268"/>
                  <a:gd name="T78" fmla="*/ 404776 w 3315"/>
                  <a:gd name="T79" fmla="*/ 407831 h 3268"/>
                  <a:gd name="T80" fmla="*/ 356519 w 3315"/>
                  <a:gd name="T81" fmla="*/ 384074 h 3268"/>
                  <a:gd name="T82" fmla="*/ 305382 w 3315"/>
                  <a:gd name="T83" fmla="*/ 332600 h 3268"/>
                  <a:gd name="T84" fmla="*/ 232998 w 3315"/>
                  <a:gd name="T85" fmla="*/ 229652 h 3268"/>
                  <a:gd name="T86" fmla="*/ 202388 w 3315"/>
                  <a:gd name="T87" fmla="*/ 188617 h 3268"/>
                  <a:gd name="T88" fmla="*/ 164575 w 3315"/>
                  <a:gd name="T89" fmla="*/ 185018 h 3268"/>
                  <a:gd name="T90" fmla="*/ 160974 w 3315"/>
                  <a:gd name="T91" fmla="*/ 219573 h 3268"/>
                  <a:gd name="T92" fmla="*/ 92551 w 3315"/>
                  <a:gd name="T93" fmla="*/ 267448 h 3268"/>
                  <a:gd name="T94" fmla="*/ 82108 w 3315"/>
                  <a:gd name="T95" fmla="*/ 229652 h 3268"/>
                  <a:gd name="T96" fmla="*/ 75265 w 3315"/>
                  <a:gd name="T97" fmla="*/ 209135 h 3268"/>
                  <a:gd name="T98" fmla="*/ 0 w 3315"/>
                  <a:gd name="T99" fmla="*/ 174939 h 3268"/>
                  <a:gd name="T100" fmla="*/ 123521 w 3315"/>
                  <a:gd name="T101" fmla="*/ 113026 h 3268"/>
                  <a:gd name="T102" fmla="*/ 284495 w 3315"/>
                  <a:gd name="T103" fmla="*/ 82430 h 3268"/>
                  <a:gd name="T104" fmla="*/ 301781 w 3315"/>
                  <a:gd name="T105" fmla="*/ 140743 h 3268"/>
                  <a:gd name="T106" fmla="*/ 599961 w 3315"/>
                  <a:gd name="T107" fmla="*/ 133544 h 3268"/>
                  <a:gd name="T108" fmla="*/ 627690 w 3315"/>
                  <a:gd name="T109" fmla="*/ 99348 h 3268"/>
                  <a:gd name="T110" fmla="*/ 692872 w 3315"/>
                  <a:gd name="T111" fmla="*/ 51474 h 3268"/>
                  <a:gd name="T112" fmla="*/ 740768 w 3315"/>
                  <a:gd name="T113" fmla="*/ 20518 h 3268"/>
                  <a:gd name="T114" fmla="*/ 871132 w 3315"/>
                  <a:gd name="T115" fmla="*/ 0 h 3268"/>
                  <a:gd name="T116" fmla="*/ 943156 w 3315"/>
                  <a:gd name="T117" fmla="*/ 24117 h 3268"/>
                  <a:gd name="T118" fmla="*/ 977367 w 3315"/>
                  <a:gd name="T119" fmla="*/ 82430 h 326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315" h="3268">
                    <a:moveTo>
                      <a:pt x="3190" y="276"/>
                    </a:moveTo>
                    <a:lnTo>
                      <a:pt x="3200" y="276"/>
                    </a:lnTo>
                    <a:lnTo>
                      <a:pt x="3190" y="314"/>
                    </a:lnTo>
                    <a:lnTo>
                      <a:pt x="3085" y="486"/>
                    </a:lnTo>
                    <a:lnTo>
                      <a:pt x="2990" y="591"/>
                    </a:lnTo>
                    <a:lnTo>
                      <a:pt x="2914" y="714"/>
                    </a:lnTo>
                    <a:lnTo>
                      <a:pt x="2886" y="848"/>
                    </a:lnTo>
                    <a:lnTo>
                      <a:pt x="2886" y="915"/>
                    </a:lnTo>
                    <a:lnTo>
                      <a:pt x="2914" y="1010"/>
                    </a:lnTo>
                    <a:lnTo>
                      <a:pt x="3009" y="1229"/>
                    </a:lnTo>
                    <a:lnTo>
                      <a:pt x="3047" y="1334"/>
                    </a:lnTo>
                    <a:lnTo>
                      <a:pt x="3114" y="1419"/>
                    </a:lnTo>
                    <a:lnTo>
                      <a:pt x="3124" y="1438"/>
                    </a:lnTo>
                    <a:lnTo>
                      <a:pt x="3105" y="1495"/>
                    </a:lnTo>
                    <a:lnTo>
                      <a:pt x="2981" y="1619"/>
                    </a:lnTo>
                    <a:lnTo>
                      <a:pt x="2971" y="1657"/>
                    </a:lnTo>
                    <a:lnTo>
                      <a:pt x="2981" y="1676"/>
                    </a:lnTo>
                    <a:lnTo>
                      <a:pt x="3009" y="1695"/>
                    </a:lnTo>
                    <a:lnTo>
                      <a:pt x="3105" y="1743"/>
                    </a:lnTo>
                    <a:lnTo>
                      <a:pt x="3124" y="1772"/>
                    </a:lnTo>
                    <a:lnTo>
                      <a:pt x="3124" y="1810"/>
                    </a:lnTo>
                    <a:lnTo>
                      <a:pt x="3114" y="1886"/>
                    </a:lnTo>
                    <a:lnTo>
                      <a:pt x="3114" y="1905"/>
                    </a:lnTo>
                    <a:lnTo>
                      <a:pt x="3114" y="1924"/>
                    </a:lnTo>
                    <a:lnTo>
                      <a:pt x="3124" y="1953"/>
                    </a:lnTo>
                    <a:lnTo>
                      <a:pt x="3181" y="2010"/>
                    </a:lnTo>
                    <a:lnTo>
                      <a:pt x="3314" y="1971"/>
                    </a:lnTo>
                    <a:lnTo>
                      <a:pt x="3305" y="2038"/>
                    </a:lnTo>
                    <a:lnTo>
                      <a:pt x="3257" y="2105"/>
                    </a:lnTo>
                    <a:lnTo>
                      <a:pt x="3171" y="2219"/>
                    </a:lnTo>
                    <a:lnTo>
                      <a:pt x="3095" y="2267"/>
                    </a:lnTo>
                    <a:lnTo>
                      <a:pt x="3067" y="2286"/>
                    </a:lnTo>
                    <a:lnTo>
                      <a:pt x="3047" y="2286"/>
                    </a:lnTo>
                    <a:lnTo>
                      <a:pt x="3038" y="2286"/>
                    </a:lnTo>
                    <a:lnTo>
                      <a:pt x="3028" y="2286"/>
                    </a:lnTo>
                    <a:lnTo>
                      <a:pt x="3038" y="2343"/>
                    </a:lnTo>
                    <a:lnTo>
                      <a:pt x="3143" y="2562"/>
                    </a:lnTo>
                    <a:lnTo>
                      <a:pt x="3076" y="2676"/>
                    </a:lnTo>
                    <a:lnTo>
                      <a:pt x="3076" y="2695"/>
                    </a:lnTo>
                    <a:lnTo>
                      <a:pt x="3076" y="2743"/>
                    </a:lnTo>
                    <a:lnTo>
                      <a:pt x="3095" y="3029"/>
                    </a:lnTo>
                    <a:lnTo>
                      <a:pt x="3133" y="3267"/>
                    </a:lnTo>
                    <a:lnTo>
                      <a:pt x="3124" y="3267"/>
                    </a:lnTo>
                    <a:lnTo>
                      <a:pt x="3000" y="3257"/>
                    </a:lnTo>
                    <a:lnTo>
                      <a:pt x="2943" y="3229"/>
                    </a:lnTo>
                    <a:lnTo>
                      <a:pt x="2914" y="3210"/>
                    </a:lnTo>
                    <a:lnTo>
                      <a:pt x="2876" y="3162"/>
                    </a:lnTo>
                    <a:lnTo>
                      <a:pt x="2829" y="3086"/>
                    </a:lnTo>
                    <a:lnTo>
                      <a:pt x="2809" y="3057"/>
                    </a:lnTo>
                    <a:lnTo>
                      <a:pt x="2657" y="2610"/>
                    </a:lnTo>
                    <a:lnTo>
                      <a:pt x="2628" y="2533"/>
                    </a:lnTo>
                    <a:lnTo>
                      <a:pt x="2609" y="2476"/>
                    </a:lnTo>
                    <a:lnTo>
                      <a:pt x="2590" y="2410"/>
                    </a:lnTo>
                    <a:lnTo>
                      <a:pt x="2562" y="2372"/>
                    </a:lnTo>
                    <a:lnTo>
                      <a:pt x="2533" y="2343"/>
                    </a:lnTo>
                    <a:lnTo>
                      <a:pt x="2466" y="2314"/>
                    </a:lnTo>
                    <a:lnTo>
                      <a:pt x="2381" y="2324"/>
                    </a:lnTo>
                    <a:lnTo>
                      <a:pt x="2305" y="2410"/>
                    </a:lnTo>
                    <a:lnTo>
                      <a:pt x="2285" y="2467"/>
                    </a:lnTo>
                    <a:lnTo>
                      <a:pt x="2181" y="2657"/>
                    </a:lnTo>
                    <a:lnTo>
                      <a:pt x="2105" y="2714"/>
                    </a:lnTo>
                    <a:lnTo>
                      <a:pt x="2067" y="2714"/>
                    </a:lnTo>
                    <a:lnTo>
                      <a:pt x="2038" y="2705"/>
                    </a:lnTo>
                    <a:lnTo>
                      <a:pt x="2009" y="2686"/>
                    </a:lnTo>
                    <a:lnTo>
                      <a:pt x="1990" y="2667"/>
                    </a:lnTo>
                    <a:lnTo>
                      <a:pt x="1990" y="2657"/>
                    </a:lnTo>
                    <a:lnTo>
                      <a:pt x="1981" y="2638"/>
                    </a:lnTo>
                    <a:lnTo>
                      <a:pt x="1971" y="2619"/>
                    </a:lnTo>
                    <a:lnTo>
                      <a:pt x="1971" y="2610"/>
                    </a:lnTo>
                    <a:lnTo>
                      <a:pt x="1981" y="2610"/>
                    </a:lnTo>
                    <a:lnTo>
                      <a:pt x="2009" y="2591"/>
                    </a:lnTo>
                    <a:lnTo>
                      <a:pt x="2000" y="2581"/>
                    </a:lnTo>
                    <a:lnTo>
                      <a:pt x="1962" y="2562"/>
                    </a:lnTo>
                    <a:lnTo>
                      <a:pt x="1828" y="2562"/>
                    </a:lnTo>
                    <a:lnTo>
                      <a:pt x="1743" y="2533"/>
                    </a:lnTo>
                    <a:lnTo>
                      <a:pt x="1676" y="2457"/>
                    </a:lnTo>
                    <a:lnTo>
                      <a:pt x="1352" y="2581"/>
                    </a:lnTo>
                    <a:lnTo>
                      <a:pt x="1247" y="2372"/>
                    </a:lnTo>
                    <a:lnTo>
                      <a:pt x="1181" y="2343"/>
                    </a:lnTo>
                    <a:lnTo>
                      <a:pt x="1086" y="2352"/>
                    </a:lnTo>
                    <a:lnTo>
                      <a:pt x="1066" y="2352"/>
                    </a:lnTo>
                    <a:lnTo>
                      <a:pt x="1057" y="2362"/>
                    </a:lnTo>
                    <a:lnTo>
                      <a:pt x="1047" y="2381"/>
                    </a:lnTo>
                    <a:lnTo>
                      <a:pt x="1047" y="2429"/>
                    </a:lnTo>
                    <a:lnTo>
                      <a:pt x="1057" y="2486"/>
                    </a:lnTo>
                    <a:lnTo>
                      <a:pt x="1057" y="2515"/>
                    </a:lnTo>
                    <a:lnTo>
                      <a:pt x="1047" y="2524"/>
                    </a:lnTo>
                    <a:lnTo>
                      <a:pt x="1047" y="2533"/>
                    </a:lnTo>
                    <a:lnTo>
                      <a:pt x="1038" y="2543"/>
                    </a:lnTo>
                    <a:lnTo>
                      <a:pt x="1019" y="2553"/>
                    </a:lnTo>
                    <a:lnTo>
                      <a:pt x="905" y="2600"/>
                    </a:lnTo>
                    <a:lnTo>
                      <a:pt x="800" y="2600"/>
                    </a:lnTo>
                    <a:lnTo>
                      <a:pt x="514" y="2657"/>
                    </a:lnTo>
                    <a:lnTo>
                      <a:pt x="457" y="2553"/>
                    </a:lnTo>
                    <a:lnTo>
                      <a:pt x="457" y="2533"/>
                    </a:lnTo>
                    <a:lnTo>
                      <a:pt x="447" y="2400"/>
                    </a:lnTo>
                    <a:lnTo>
                      <a:pt x="476" y="2362"/>
                    </a:lnTo>
                    <a:lnTo>
                      <a:pt x="590" y="2134"/>
                    </a:lnTo>
                    <a:lnTo>
                      <a:pt x="600" y="2124"/>
                    </a:lnTo>
                    <a:lnTo>
                      <a:pt x="809" y="1933"/>
                    </a:lnTo>
                    <a:lnTo>
                      <a:pt x="838" y="1943"/>
                    </a:lnTo>
                    <a:lnTo>
                      <a:pt x="886" y="1953"/>
                    </a:lnTo>
                    <a:lnTo>
                      <a:pt x="1171" y="2000"/>
                    </a:lnTo>
                    <a:lnTo>
                      <a:pt x="1209" y="1981"/>
                    </a:lnTo>
                    <a:lnTo>
                      <a:pt x="1247" y="1962"/>
                    </a:lnTo>
                    <a:lnTo>
                      <a:pt x="1305" y="1810"/>
                    </a:lnTo>
                    <a:lnTo>
                      <a:pt x="1362" y="1733"/>
                    </a:lnTo>
                    <a:lnTo>
                      <a:pt x="1390" y="1657"/>
                    </a:lnTo>
                    <a:lnTo>
                      <a:pt x="1390" y="1524"/>
                    </a:lnTo>
                    <a:lnTo>
                      <a:pt x="1333" y="1505"/>
                    </a:lnTo>
                    <a:lnTo>
                      <a:pt x="1285" y="1486"/>
                    </a:lnTo>
                    <a:lnTo>
                      <a:pt x="1247" y="1448"/>
                    </a:lnTo>
                    <a:lnTo>
                      <a:pt x="1228" y="1410"/>
                    </a:lnTo>
                    <a:lnTo>
                      <a:pt x="1200" y="1314"/>
                    </a:lnTo>
                    <a:lnTo>
                      <a:pt x="1171" y="1295"/>
                    </a:lnTo>
                    <a:lnTo>
                      <a:pt x="1171" y="1238"/>
                    </a:lnTo>
                    <a:lnTo>
                      <a:pt x="1171" y="1219"/>
                    </a:lnTo>
                    <a:lnTo>
                      <a:pt x="1171" y="1200"/>
                    </a:lnTo>
                    <a:lnTo>
                      <a:pt x="1162" y="1181"/>
                    </a:lnTo>
                    <a:lnTo>
                      <a:pt x="1124" y="1133"/>
                    </a:lnTo>
                    <a:lnTo>
                      <a:pt x="1047" y="1114"/>
                    </a:lnTo>
                    <a:lnTo>
                      <a:pt x="990" y="1076"/>
                    </a:lnTo>
                    <a:lnTo>
                      <a:pt x="990" y="1067"/>
                    </a:lnTo>
                    <a:lnTo>
                      <a:pt x="981" y="1038"/>
                    </a:lnTo>
                    <a:lnTo>
                      <a:pt x="981" y="943"/>
                    </a:lnTo>
                    <a:lnTo>
                      <a:pt x="848" y="924"/>
                    </a:lnTo>
                    <a:lnTo>
                      <a:pt x="800" y="895"/>
                    </a:lnTo>
                    <a:lnTo>
                      <a:pt x="781" y="848"/>
                    </a:lnTo>
                    <a:lnTo>
                      <a:pt x="647" y="638"/>
                    </a:lnTo>
                    <a:lnTo>
                      <a:pt x="628" y="591"/>
                    </a:lnTo>
                    <a:lnTo>
                      <a:pt x="600" y="572"/>
                    </a:lnTo>
                    <a:lnTo>
                      <a:pt x="562" y="524"/>
                    </a:lnTo>
                    <a:lnTo>
                      <a:pt x="495" y="505"/>
                    </a:lnTo>
                    <a:lnTo>
                      <a:pt x="476" y="505"/>
                    </a:lnTo>
                    <a:lnTo>
                      <a:pt x="457" y="514"/>
                    </a:lnTo>
                    <a:lnTo>
                      <a:pt x="457" y="543"/>
                    </a:lnTo>
                    <a:lnTo>
                      <a:pt x="447" y="591"/>
                    </a:lnTo>
                    <a:lnTo>
                      <a:pt x="447" y="610"/>
                    </a:lnTo>
                    <a:lnTo>
                      <a:pt x="438" y="629"/>
                    </a:lnTo>
                    <a:lnTo>
                      <a:pt x="324" y="733"/>
                    </a:lnTo>
                    <a:lnTo>
                      <a:pt x="257" y="743"/>
                    </a:lnTo>
                    <a:lnTo>
                      <a:pt x="247" y="714"/>
                    </a:lnTo>
                    <a:lnTo>
                      <a:pt x="238" y="676"/>
                    </a:lnTo>
                    <a:lnTo>
                      <a:pt x="228" y="638"/>
                    </a:lnTo>
                    <a:lnTo>
                      <a:pt x="238" y="610"/>
                    </a:lnTo>
                    <a:lnTo>
                      <a:pt x="219" y="591"/>
                    </a:lnTo>
                    <a:lnTo>
                      <a:pt x="209" y="581"/>
                    </a:lnTo>
                    <a:lnTo>
                      <a:pt x="181" y="581"/>
                    </a:lnTo>
                    <a:lnTo>
                      <a:pt x="19" y="495"/>
                    </a:lnTo>
                    <a:lnTo>
                      <a:pt x="0" y="486"/>
                    </a:lnTo>
                    <a:lnTo>
                      <a:pt x="181" y="448"/>
                    </a:lnTo>
                    <a:lnTo>
                      <a:pt x="266" y="400"/>
                    </a:lnTo>
                    <a:lnTo>
                      <a:pt x="343" y="314"/>
                    </a:lnTo>
                    <a:lnTo>
                      <a:pt x="428" y="181"/>
                    </a:lnTo>
                    <a:lnTo>
                      <a:pt x="495" y="210"/>
                    </a:lnTo>
                    <a:lnTo>
                      <a:pt x="790" y="229"/>
                    </a:lnTo>
                    <a:lnTo>
                      <a:pt x="819" y="257"/>
                    </a:lnTo>
                    <a:lnTo>
                      <a:pt x="828" y="324"/>
                    </a:lnTo>
                    <a:lnTo>
                      <a:pt x="838" y="391"/>
                    </a:lnTo>
                    <a:lnTo>
                      <a:pt x="857" y="419"/>
                    </a:lnTo>
                    <a:lnTo>
                      <a:pt x="1457" y="419"/>
                    </a:lnTo>
                    <a:lnTo>
                      <a:pt x="1666" y="371"/>
                    </a:lnTo>
                    <a:lnTo>
                      <a:pt x="1705" y="343"/>
                    </a:lnTo>
                    <a:lnTo>
                      <a:pt x="1724" y="305"/>
                    </a:lnTo>
                    <a:lnTo>
                      <a:pt x="1743" y="276"/>
                    </a:lnTo>
                    <a:lnTo>
                      <a:pt x="1781" y="229"/>
                    </a:lnTo>
                    <a:lnTo>
                      <a:pt x="1819" y="200"/>
                    </a:lnTo>
                    <a:lnTo>
                      <a:pt x="1924" y="143"/>
                    </a:lnTo>
                    <a:lnTo>
                      <a:pt x="2009" y="124"/>
                    </a:lnTo>
                    <a:lnTo>
                      <a:pt x="2038" y="86"/>
                    </a:lnTo>
                    <a:lnTo>
                      <a:pt x="2057" y="57"/>
                    </a:lnTo>
                    <a:lnTo>
                      <a:pt x="2085" y="38"/>
                    </a:lnTo>
                    <a:lnTo>
                      <a:pt x="2333" y="0"/>
                    </a:lnTo>
                    <a:lnTo>
                      <a:pt x="2419" y="0"/>
                    </a:lnTo>
                    <a:lnTo>
                      <a:pt x="2533" y="29"/>
                    </a:lnTo>
                    <a:lnTo>
                      <a:pt x="2590" y="38"/>
                    </a:lnTo>
                    <a:lnTo>
                      <a:pt x="2619" y="67"/>
                    </a:lnTo>
                    <a:lnTo>
                      <a:pt x="2638" y="133"/>
                    </a:lnTo>
                    <a:lnTo>
                      <a:pt x="2676" y="200"/>
                    </a:lnTo>
                    <a:lnTo>
                      <a:pt x="2714" y="229"/>
                    </a:lnTo>
                    <a:lnTo>
                      <a:pt x="2895" y="276"/>
                    </a:lnTo>
                    <a:lnTo>
                      <a:pt x="3190" y="276"/>
                    </a:ln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66" name="Freeform 20">
                <a:extLst>
                  <a:ext uri="{FF2B5EF4-FFF2-40B4-BE49-F238E27FC236}">
                    <a16:creationId xmlns:a16="http://schemas.microsoft.com/office/drawing/2014/main" id="{04ACE293-1647-9941-A521-F788B81C1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4475" y="5283200"/>
                <a:ext cx="542925" cy="484188"/>
              </a:xfrm>
              <a:custGeom>
                <a:avLst/>
                <a:gdLst>
                  <a:gd name="T0" fmla="*/ 363753 w 1506"/>
                  <a:gd name="T1" fmla="*/ 79198 h 1345"/>
                  <a:gd name="T2" fmla="*/ 436215 w 1506"/>
                  <a:gd name="T3" fmla="*/ 55079 h 1345"/>
                  <a:gd name="T4" fmla="*/ 436215 w 1506"/>
                  <a:gd name="T5" fmla="*/ 65518 h 1345"/>
                  <a:gd name="T6" fmla="*/ 453159 w 1506"/>
                  <a:gd name="T7" fmla="*/ 106557 h 1345"/>
                  <a:gd name="T8" fmla="*/ 453159 w 1506"/>
                  <a:gd name="T9" fmla="*/ 116637 h 1345"/>
                  <a:gd name="T10" fmla="*/ 470463 w 1506"/>
                  <a:gd name="T11" fmla="*/ 154436 h 1345"/>
                  <a:gd name="T12" fmla="*/ 477313 w 1506"/>
                  <a:gd name="T13" fmla="*/ 164876 h 1345"/>
                  <a:gd name="T14" fmla="*/ 494617 w 1506"/>
                  <a:gd name="T15" fmla="*/ 174956 h 1345"/>
                  <a:gd name="T16" fmla="*/ 522016 w 1506"/>
                  <a:gd name="T17" fmla="*/ 161276 h 1345"/>
                  <a:gd name="T18" fmla="*/ 532110 w 1506"/>
                  <a:gd name="T19" fmla="*/ 168116 h 1345"/>
                  <a:gd name="T20" fmla="*/ 542564 w 1506"/>
                  <a:gd name="T21" fmla="*/ 223194 h 1345"/>
                  <a:gd name="T22" fmla="*/ 497862 w 1506"/>
                  <a:gd name="T23" fmla="*/ 267473 h 1345"/>
                  <a:gd name="T24" fmla="*/ 391512 w 1506"/>
                  <a:gd name="T25" fmla="*/ 339472 h 1345"/>
                  <a:gd name="T26" fmla="*/ 308955 w 1506"/>
                  <a:gd name="T27" fmla="*/ 439189 h 1345"/>
                  <a:gd name="T28" fmla="*/ 254158 w 1506"/>
                  <a:gd name="T29" fmla="*/ 466548 h 1345"/>
                  <a:gd name="T30" fmla="*/ 195756 w 1506"/>
                  <a:gd name="T31" fmla="*/ 439189 h 1345"/>
                  <a:gd name="T32" fmla="*/ 120049 w 1506"/>
                  <a:gd name="T33" fmla="*/ 442429 h 1345"/>
                  <a:gd name="T34" fmla="*/ 44703 w 1506"/>
                  <a:gd name="T35" fmla="*/ 459709 h 1345"/>
                  <a:gd name="T36" fmla="*/ 6850 w 1506"/>
                  <a:gd name="T37" fmla="*/ 483828 h 1345"/>
                  <a:gd name="T38" fmla="*/ 27399 w 1506"/>
                  <a:gd name="T39" fmla="*/ 432349 h 1345"/>
                  <a:gd name="T40" fmla="*/ 41098 w 1506"/>
                  <a:gd name="T41" fmla="*/ 408230 h 1345"/>
                  <a:gd name="T42" fmla="*/ 44703 w 1506"/>
                  <a:gd name="T43" fmla="*/ 387710 h 1345"/>
                  <a:gd name="T44" fmla="*/ 17304 w 1506"/>
                  <a:gd name="T45" fmla="*/ 349911 h 1345"/>
                  <a:gd name="T46" fmla="*/ 0 w 1506"/>
                  <a:gd name="T47" fmla="*/ 318952 h 1345"/>
                  <a:gd name="T48" fmla="*/ 6850 w 1506"/>
                  <a:gd name="T49" fmla="*/ 287993 h 1345"/>
                  <a:gd name="T50" fmla="*/ 44703 w 1506"/>
                  <a:gd name="T51" fmla="*/ 264233 h 1345"/>
                  <a:gd name="T52" fmla="*/ 144203 w 1506"/>
                  <a:gd name="T53" fmla="*/ 216355 h 1345"/>
                  <a:gd name="T54" fmla="*/ 147808 w 1506"/>
                  <a:gd name="T55" fmla="*/ 212755 h 1345"/>
                  <a:gd name="T56" fmla="*/ 151053 w 1506"/>
                  <a:gd name="T57" fmla="*/ 212755 h 1345"/>
                  <a:gd name="T58" fmla="*/ 154658 w 1506"/>
                  <a:gd name="T59" fmla="*/ 212755 h 1345"/>
                  <a:gd name="T60" fmla="*/ 168357 w 1506"/>
                  <a:gd name="T61" fmla="*/ 219595 h 1345"/>
                  <a:gd name="T62" fmla="*/ 178451 w 1506"/>
                  <a:gd name="T63" fmla="*/ 219595 h 1345"/>
                  <a:gd name="T64" fmla="*/ 185301 w 1506"/>
                  <a:gd name="T65" fmla="*/ 219595 h 1345"/>
                  <a:gd name="T66" fmla="*/ 223154 w 1506"/>
                  <a:gd name="T67" fmla="*/ 205915 h 1345"/>
                  <a:gd name="T68" fmla="*/ 230004 w 1506"/>
                  <a:gd name="T69" fmla="*/ 192235 h 1345"/>
                  <a:gd name="T70" fmla="*/ 230004 w 1506"/>
                  <a:gd name="T71" fmla="*/ 168116 h 1345"/>
                  <a:gd name="T72" fmla="*/ 230004 w 1506"/>
                  <a:gd name="T73" fmla="*/ 144356 h 1345"/>
                  <a:gd name="T74" fmla="*/ 240459 w 1506"/>
                  <a:gd name="T75" fmla="*/ 75598 h 1345"/>
                  <a:gd name="T76" fmla="*/ 247308 w 1506"/>
                  <a:gd name="T77" fmla="*/ 55079 h 1345"/>
                  <a:gd name="T78" fmla="*/ 271463 w 1506"/>
                  <a:gd name="T79" fmla="*/ 0 h 1345"/>
                  <a:gd name="T80" fmla="*/ 288406 w 1506"/>
                  <a:gd name="T81" fmla="*/ 14040 h 1345"/>
                  <a:gd name="T82" fmla="*/ 363753 w 1506"/>
                  <a:gd name="T83" fmla="*/ 79198 h 13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506" h="1345">
                    <a:moveTo>
                      <a:pt x="1009" y="220"/>
                    </a:moveTo>
                    <a:lnTo>
                      <a:pt x="1210" y="153"/>
                    </a:lnTo>
                    <a:lnTo>
                      <a:pt x="1210" y="182"/>
                    </a:lnTo>
                    <a:lnTo>
                      <a:pt x="1257" y="296"/>
                    </a:lnTo>
                    <a:lnTo>
                      <a:pt x="1257" y="324"/>
                    </a:lnTo>
                    <a:lnTo>
                      <a:pt x="1305" y="429"/>
                    </a:lnTo>
                    <a:lnTo>
                      <a:pt x="1324" y="458"/>
                    </a:lnTo>
                    <a:lnTo>
                      <a:pt x="1372" y="486"/>
                    </a:lnTo>
                    <a:lnTo>
                      <a:pt x="1448" y="448"/>
                    </a:lnTo>
                    <a:lnTo>
                      <a:pt x="1476" y="467"/>
                    </a:lnTo>
                    <a:lnTo>
                      <a:pt x="1505" y="620"/>
                    </a:lnTo>
                    <a:lnTo>
                      <a:pt x="1381" y="743"/>
                    </a:lnTo>
                    <a:lnTo>
                      <a:pt x="1086" y="943"/>
                    </a:lnTo>
                    <a:lnTo>
                      <a:pt x="857" y="1220"/>
                    </a:lnTo>
                    <a:lnTo>
                      <a:pt x="705" y="1296"/>
                    </a:lnTo>
                    <a:lnTo>
                      <a:pt x="543" y="1220"/>
                    </a:lnTo>
                    <a:lnTo>
                      <a:pt x="333" y="1229"/>
                    </a:lnTo>
                    <a:lnTo>
                      <a:pt x="124" y="1277"/>
                    </a:lnTo>
                    <a:lnTo>
                      <a:pt x="19" y="1344"/>
                    </a:lnTo>
                    <a:lnTo>
                      <a:pt x="76" y="1201"/>
                    </a:lnTo>
                    <a:lnTo>
                      <a:pt x="114" y="1134"/>
                    </a:lnTo>
                    <a:lnTo>
                      <a:pt x="124" y="1077"/>
                    </a:lnTo>
                    <a:lnTo>
                      <a:pt x="48" y="972"/>
                    </a:lnTo>
                    <a:lnTo>
                      <a:pt x="0" y="886"/>
                    </a:lnTo>
                    <a:lnTo>
                      <a:pt x="19" y="800"/>
                    </a:lnTo>
                    <a:lnTo>
                      <a:pt x="124" y="734"/>
                    </a:lnTo>
                    <a:lnTo>
                      <a:pt x="400" y="601"/>
                    </a:lnTo>
                    <a:lnTo>
                      <a:pt x="410" y="591"/>
                    </a:lnTo>
                    <a:lnTo>
                      <a:pt x="419" y="591"/>
                    </a:lnTo>
                    <a:lnTo>
                      <a:pt x="429" y="591"/>
                    </a:lnTo>
                    <a:lnTo>
                      <a:pt x="467" y="610"/>
                    </a:lnTo>
                    <a:lnTo>
                      <a:pt x="495" y="610"/>
                    </a:lnTo>
                    <a:lnTo>
                      <a:pt x="514" y="610"/>
                    </a:lnTo>
                    <a:lnTo>
                      <a:pt x="619" y="572"/>
                    </a:lnTo>
                    <a:lnTo>
                      <a:pt x="638" y="534"/>
                    </a:lnTo>
                    <a:lnTo>
                      <a:pt x="638" y="467"/>
                    </a:lnTo>
                    <a:lnTo>
                      <a:pt x="638" y="401"/>
                    </a:lnTo>
                    <a:lnTo>
                      <a:pt x="667" y="210"/>
                    </a:lnTo>
                    <a:lnTo>
                      <a:pt x="686" y="153"/>
                    </a:lnTo>
                    <a:lnTo>
                      <a:pt x="753" y="0"/>
                    </a:lnTo>
                    <a:lnTo>
                      <a:pt x="800" y="39"/>
                    </a:lnTo>
                    <a:lnTo>
                      <a:pt x="1009" y="22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77831" name="Group 5">
              <a:extLst>
                <a:ext uri="{FF2B5EF4-FFF2-40B4-BE49-F238E27FC236}">
                  <a16:creationId xmlns:a16="http://schemas.microsoft.com/office/drawing/2014/main" id="{181803BC-E8C9-DD4B-934B-F57CF06776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04013" y="1966913"/>
              <a:ext cx="5167312" cy="3663950"/>
              <a:chOff x="6704013" y="1966913"/>
              <a:chExt cx="5168073" cy="3663950"/>
            </a:xfrm>
          </p:grpSpPr>
          <p:sp>
            <p:nvSpPr>
              <p:cNvPr id="77835" name="Freeform 28">
                <a:extLst>
                  <a:ext uri="{FF2B5EF4-FFF2-40B4-BE49-F238E27FC236}">
                    <a16:creationId xmlns:a16="http://schemas.microsoft.com/office/drawing/2014/main" id="{20DA9529-F1B3-8E41-BC75-FFA3F1C2A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1463" y="3316288"/>
                <a:ext cx="263525" cy="349250"/>
              </a:xfrm>
              <a:custGeom>
                <a:avLst/>
                <a:gdLst>
                  <a:gd name="T0" fmla="*/ 129967 w 734"/>
                  <a:gd name="T1" fmla="*/ 0 h 972"/>
                  <a:gd name="T2" fmla="*/ 0 w 734"/>
                  <a:gd name="T3" fmla="*/ 130070 h 972"/>
                  <a:gd name="T4" fmla="*/ 20464 w 734"/>
                  <a:gd name="T5" fmla="*/ 201933 h 972"/>
                  <a:gd name="T6" fmla="*/ 119556 w 734"/>
                  <a:gd name="T7" fmla="*/ 342064 h 972"/>
                  <a:gd name="T8" fmla="*/ 129967 w 734"/>
                  <a:gd name="T9" fmla="*/ 348891 h 972"/>
                  <a:gd name="T10" fmla="*/ 140020 w 734"/>
                  <a:gd name="T11" fmla="*/ 342064 h 972"/>
                  <a:gd name="T12" fmla="*/ 242701 w 734"/>
                  <a:gd name="T13" fmla="*/ 201933 h 972"/>
                  <a:gd name="T14" fmla="*/ 263166 w 734"/>
                  <a:gd name="T15" fmla="*/ 130070 h 972"/>
                  <a:gd name="T16" fmla="*/ 129967 w 734"/>
                  <a:gd name="T17" fmla="*/ 0 h 972"/>
                  <a:gd name="T18" fmla="*/ 129967 w 734"/>
                  <a:gd name="T19" fmla="*/ 184686 h 972"/>
                  <a:gd name="T20" fmla="*/ 78627 w 734"/>
                  <a:gd name="T21" fmla="*/ 130070 h 972"/>
                  <a:gd name="T22" fmla="*/ 129967 w 734"/>
                  <a:gd name="T23" fmla="*/ 78689 h 972"/>
                  <a:gd name="T24" fmla="*/ 184539 w 734"/>
                  <a:gd name="T25" fmla="*/ 130070 h 972"/>
                  <a:gd name="T26" fmla="*/ 129967 w 734"/>
                  <a:gd name="T27" fmla="*/ 184686 h 9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72">
                    <a:moveTo>
                      <a:pt x="362" y="0"/>
                    </a:moveTo>
                    <a:cubicBezTo>
                      <a:pt x="161" y="0"/>
                      <a:pt x="0" y="162"/>
                      <a:pt x="0" y="36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2"/>
                      <a:pt x="333" y="952"/>
                      <a:pt x="333" y="952"/>
                    </a:cubicBezTo>
                    <a:cubicBezTo>
                      <a:pt x="342" y="971"/>
                      <a:pt x="352" y="971"/>
                      <a:pt x="362" y="971"/>
                    </a:cubicBezTo>
                    <a:cubicBezTo>
                      <a:pt x="371" y="971"/>
                      <a:pt x="390" y="971"/>
                      <a:pt x="390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62"/>
                    </a:cubicBezTo>
                    <a:cubicBezTo>
                      <a:pt x="733" y="162"/>
                      <a:pt x="571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5" y="514"/>
                      <a:pt x="219" y="448"/>
                      <a:pt x="219" y="362"/>
                    </a:cubicBezTo>
                    <a:cubicBezTo>
                      <a:pt x="219" y="285"/>
                      <a:pt x="285" y="219"/>
                      <a:pt x="362" y="219"/>
                    </a:cubicBezTo>
                    <a:cubicBezTo>
                      <a:pt x="447" y="219"/>
                      <a:pt x="514" y="285"/>
                      <a:pt x="514" y="362"/>
                    </a:cubicBezTo>
                    <a:cubicBezTo>
                      <a:pt x="514" y="448"/>
                      <a:pt x="447" y="514"/>
                      <a:pt x="36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36" name="Text Box 29">
                <a:extLst>
                  <a:ext uri="{FF2B5EF4-FFF2-40B4-BE49-F238E27FC236}">
                    <a16:creationId xmlns:a16="http://schemas.microsoft.com/office/drawing/2014/main" id="{C2E5E9E4-0EDA-F44B-82CB-39C91DF567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023600" y="1966913"/>
                <a:ext cx="848486" cy="3175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0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Zürich</a:t>
                </a:r>
              </a:p>
            </p:txBody>
          </p:sp>
          <p:sp>
            <p:nvSpPr>
              <p:cNvPr id="77837" name="Text Box 37">
                <a:extLst>
                  <a:ext uri="{FF2B5EF4-FFF2-40B4-BE49-F238E27FC236}">
                    <a16:creationId xmlns:a16="http://schemas.microsoft.com/office/drawing/2014/main" id="{71279728-BD41-7648-A071-DE9783F8C1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6725" y="3005138"/>
                <a:ext cx="643747" cy="3175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0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Bern</a:t>
                </a:r>
              </a:p>
            </p:txBody>
          </p:sp>
          <p:sp>
            <p:nvSpPr>
              <p:cNvPr id="77838" name="Text Box 38">
                <a:extLst>
                  <a:ext uri="{FF2B5EF4-FFF2-40B4-BE49-F238E27FC236}">
                    <a16:creationId xmlns:a16="http://schemas.microsoft.com/office/drawing/2014/main" id="{4CA00763-95BB-584F-B322-19D250C704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92924" y="4941888"/>
                <a:ext cx="1017789" cy="3175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0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Geneva</a:t>
                </a:r>
              </a:p>
            </p:txBody>
          </p:sp>
          <p:sp>
            <p:nvSpPr>
              <p:cNvPr id="77839" name="Freeform 40">
                <a:extLst>
                  <a:ext uri="{FF2B5EF4-FFF2-40B4-BE49-F238E27FC236}">
                    <a16:creationId xmlns:a16="http://schemas.microsoft.com/office/drawing/2014/main" id="{DF97232D-0B8D-4A42-8FEE-7DC28C021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0400" y="2281238"/>
                <a:ext cx="265113" cy="354012"/>
              </a:xfrm>
              <a:custGeom>
                <a:avLst/>
                <a:gdLst>
                  <a:gd name="T0" fmla="*/ 130573 w 735"/>
                  <a:gd name="T1" fmla="*/ 0 h 982"/>
                  <a:gd name="T2" fmla="*/ 0 w 735"/>
                  <a:gd name="T3" fmla="*/ 134106 h 982"/>
                  <a:gd name="T4" fmla="*/ 20920 w 735"/>
                  <a:gd name="T5" fmla="*/ 206207 h 982"/>
                  <a:gd name="T6" fmla="*/ 120473 w 735"/>
                  <a:gd name="T7" fmla="*/ 347162 h 982"/>
                  <a:gd name="T8" fmla="*/ 130573 w 735"/>
                  <a:gd name="T9" fmla="*/ 353651 h 982"/>
                  <a:gd name="T10" fmla="*/ 141033 w 735"/>
                  <a:gd name="T11" fmla="*/ 347162 h 982"/>
                  <a:gd name="T12" fmla="*/ 244193 w 735"/>
                  <a:gd name="T13" fmla="*/ 206207 h 982"/>
                  <a:gd name="T14" fmla="*/ 264752 w 735"/>
                  <a:gd name="T15" fmla="*/ 134106 h 982"/>
                  <a:gd name="T16" fmla="*/ 130573 w 735"/>
                  <a:gd name="T17" fmla="*/ 0 h 982"/>
                  <a:gd name="T18" fmla="*/ 130573 w 735"/>
                  <a:gd name="T19" fmla="*/ 185658 h 982"/>
                  <a:gd name="T20" fmla="*/ 78993 w 735"/>
                  <a:gd name="T21" fmla="*/ 134106 h 982"/>
                  <a:gd name="T22" fmla="*/ 130573 w 735"/>
                  <a:gd name="T23" fmla="*/ 82555 h 982"/>
                  <a:gd name="T24" fmla="*/ 185759 w 735"/>
                  <a:gd name="T25" fmla="*/ 134106 h 982"/>
                  <a:gd name="T26" fmla="*/ 130573 w 735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8" y="572"/>
                    </a:cubicBezTo>
                    <a:cubicBezTo>
                      <a:pt x="334" y="963"/>
                      <a:pt x="334" y="963"/>
                      <a:pt x="334" y="963"/>
                    </a:cubicBezTo>
                    <a:cubicBezTo>
                      <a:pt x="343" y="981"/>
                      <a:pt x="353" y="981"/>
                      <a:pt x="362" y="981"/>
                    </a:cubicBezTo>
                    <a:cubicBezTo>
                      <a:pt x="372" y="981"/>
                      <a:pt x="391" y="981"/>
                      <a:pt x="391" y="963"/>
                    </a:cubicBezTo>
                    <a:cubicBezTo>
                      <a:pt x="677" y="572"/>
                      <a:pt x="677" y="572"/>
                      <a:pt x="677" y="572"/>
                    </a:cubicBezTo>
                    <a:cubicBezTo>
                      <a:pt x="715" y="515"/>
                      <a:pt x="734" y="448"/>
                      <a:pt x="734" y="372"/>
                    </a:cubicBezTo>
                    <a:cubicBezTo>
                      <a:pt x="734" y="172"/>
                      <a:pt x="57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58"/>
                      <a:pt x="219" y="372"/>
                    </a:cubicBezTo>
                    <a:cubicBezTo>
                      <a:pt x="219" y="286"/>
                      <a:pt x="286" y="229"/>
                      <a:pt x="362" y="229"/>
                    </a:cubicBezTo>
                    <a:cubicBezTo>
                      <a:pt x="448" y="229"/>
                      <a:pt x="515" y="286"/>
                      <a:pt x="515" y="372"/>
                    </a:cubicBezTo>
                    <a:cubicBezTo>
                      <a:pt x="515" y="458"/>
                      <a:pt x="448" y="515"/>
                      <a:pt x="362" y="515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40" name="Freeform 39">
                <a:extLst>
                  <a:ext uri="{FF2B5EF4-FFF2-40B4-BE49-F238E27FC236}">
                    <a16:creationId xmlns:a16="http://schemas.microsoft.com/office/drawing/2014/main" id="{60B95612-BB6E-6846-B612-E1470ADBF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4013" y="5280025"/>
                <a:ext cx="263525" cy="350838"/>
              </a:xfrm>
              <a:custGeom>
                <a:avLst/>
                <a:gdLst>
                  <a:gd name="T0" fmla="*/ 129967 w 734"/>
                  <a:gd name="T1" fmla="*/ 0 h 973"/>
                  <a:gd name="T2" fmla="*/ 0 w 734"/>
                  <a:gd name="T3" fmla="*/ 130528 h 973"/>
                  <a:gd name="T4" fmla="*/ 20464 w 734"/>
                  <a:gd name="T5" fmla="*/ 202642 h 973"/>
                  <a:gd name="T6" fmla="*/ 119556 w 734"/>
                  <a:gd name="T7" fmla="*/ 343266 h 973"/>
                  <a:gd name="T8" fmla="*/ 129967 w 734"/>
                  <a:gd name="T9" fmla="*/ 350477 h 973"/>
                  <a:gd name="T10" fmla="*/ 140020 w 734"/>
                  <a:gd name="T11" fmla="*/ 343266 h 973"/>
                  <a:gd name="T12" fmla="*/ 242701 w 734"/>
                  <a:gd name="T13" fmla="*/ 202642 h 973"/>
                  <a:gd name="T14" fmla="*/ 263166 w 734"/>
                  <a:gd name="T15" fmla="*/ 130528 h 973"/>
                  <a:gd name="T16" fmla="*/ 129967 w 734"/>
                  <a:gd name="T17" fmla="*/ 0 h 973"/>
                  <a:gd name="T18" fmla="*/ 129967 w 734"/>
                  <a:gd name="T19" fmla="*/ 185335 h 973"/>
                  <a:gd name="T20" fmla="*/ 78627 w 734"/>
                  <a:gd name="T21" fmla="*/ 130528 h 973"/>
                  <a:gd name="T22" fmla="*/ 129967 w 734"/>
                  <a:gd name="T23" fmla="*/ 78966 h 973"/>
                  <a:gd name="T24" fmla="*/ 184539 w 734"/>
                  <a:gd name="T25" fmla="*/ 130528 h 973"/>
                  <a:gd name="T26" fmla="*/ 129967 w 734"/>
                  <a:gd name="T27" fmla="*/ 185335 h 9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73">
                    <a:moveTo>
                      <a:pt x="362" y="0"/>
                    </a:moveTo>
                    <a:cubicBezTo>
                      <a:pt x="162" y="0"/>
                      <a:pt x="0" y="162"/>
                      <a:pt x="0" y="36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2"/>
                      <a:pt x="333" y="952"/>
                      <a:pt x="333" y="952"/>
                    </a:cubicBezTo>
                    <a:cubicBezTo>
                      <a:pt x="343" y="972"/>
                      <a:pt x="352" y="972"/>
                      <a:pt x="362" y="972"/>
                    </a:cubicBezTo>
                    <a:cubicBezTo>
                      <a:pt x="381" y="972"/>
                      <a:pt x="390" y="972"/>
                      <a:pt x="390" y="95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62"/>
                    </a:cubicBezTo>
                    <a:cubicBezTo>
                      <a:pt x="733" y="162"/>
                      <a:pt x="571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5" y="514"/>
                      <a:pt x="219" y="448"/>
                      <a:pt x="219" y="362"/>
                    </a:cubicBezTo>
                    <a:cubicBezTo>
                      <a:pt x="219" y="286"/>
                      <a:pt x="285" y="219"/>
                      <a:pt x="362" y="219"/>
                    </a:cubicBezTo>
                    <a:cubicBezTo>
                      <a:pt x="448" y="219"/>
                      <a:pt x="514" y="286"/>
                      <a:pt x="514" y="362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6213753-473B-5C4C-B912-67B8BEA9B0AD}"/>
              </a:ext>
            </a:extLst>
          </p:cNvPr>
          <p:cNvGrpSpPr/>
          <p:nvPr/>
        </p:nvGrpSpPr>
        <p:grpSpPr>
          <a:xfrm>
            <a:off x="858573" y="1703917"/>
            <a:ext cx="5041635" cy="3591719"/>
            <a:chOff x="1030288" y="2044700"/>
            <a:chExt cx="6049962" cy="4310063"/>
          </a:xfrm>
        </p:grpSpPr>
        <p:sp>
          <p:nvSpPr>
            <p:cNvPr id="77825" name="Text Box 30">
              <a:extLst>
                <a:ext uri="{FF2B5EF4-FFF2-40B4-BE49-F238E27FC236}">
                  <a16:creationId xmlns:a16="http://schemas.microsoft.com/office/drawing/2014/main" id="{8ED444E5-2489-4445-99F3-73E645425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21063"/>
              <a:ext cx="10350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GENEVA</a:t>
              </a:r>
            </a:p>
          </p:txBody>
        </p:sp>
        <p:sp>
          <p:nvSpPr>
            <p:cNvPr id="77826" name="Text Box 31">
              <a:extLst>
                <a:ext uri="{FF2B5EF4-FFF2-40B4-BE49-F238E27FC236}">
                  <a16:creationId xmlns:a16="http://schemas.microsoft.com/office/drawing/2014/main" id="{D95C4B83-0DBD-634C-AD6E-D53DF07A8C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452938"/>
              <a:ext cx="70008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BERN</a:t>
              </a:r>
            </a:p>
          </p:txBody>
        </p:sp>
        <p:sp>
          <p:nvSpPr>
            <p:cNvPr id="77827" name="Text Box 32">
              <a:extLst>
                <a:ext uri="{FF2B5EF4-FFF2-40B4-BE49-F238E27FC236}">
                  <a16:creationId xmlns:a16="http://schemas.microsoft.com/office/drawing/2014/main" id="{59A4B03F-BA15-A04E-A335-EC9B69CD6C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32025" y="2087563"/>
              <a:ext cx="4848225" cy="7223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3917" b="1" dirty="0">
                  <a:solidFill>
                    <a:srgbClr val="000000"/>
                  </a:solidFill>
                </a:rPr>
                <a:t>SWITZERLAND</a:t>
              </a:r>
            </a:p>
          </p:txBody>
        </p:sp>
        <p:grpSp>
          <p:nvGrpSpPr>
            <p:cNvPr id="77828" name="Group 1">
              <a:extLst>
                <a:ext uri="{FF2B5EF4-FFF2-40B4-BE49-F238E27FC236}">
                  <a16:creationId xmlns:a16="http://schemas.microsoft.com/office/drawing/2014/main" id="{C07B60B9-DF32-8A42-8856-7BB4B5D32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2044700"/>
              <a:ext cx="771525" cy="771525"/>
              <a:chOff x="1155700" y="2060575"/>
              <a:chExt cx="771525" cy="771525"/>
            </a:xfrm>
          </p:grpSpPr>
          <p:sp>
            <p:nvSpPr>
              <p:cNvPr id="77867" name="Freeform 33">
                <a:extLst>
                  <a:ext uri="{FF2B5EF4-FFF2-40B4-BE49-F238E27FC236}">
                    <a16:creationId xmlns:a16="http://schemas.microsoft.com/office/drawing/2014/main" id="{C311818F-1B31-4B4F-8ACE-1212480AB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060575"/>
                <a:ext cx="771525" cy="771525"/>
              </a:xfrm>
              <a:custGeom>
                <a:avLst/>
                <a:gdLst>
                  <a:gd name="T0" fmla="*/ 0 w 2144"/>
                  <a:gd name="T1" fmla="*/ 0 h 2144"/>
                  <a:gd name="T2" fmla="*/ 771165 w 2144"/>
                  <a:gd name="T3" fmla="*/ 0 h 2144"/>
                  <a:gd name="T4" fmla="*/ 771165 w 2144"/>
                  <a:gd name="T5" fmla="*/ 771165 h 2144"/>
                  <a:gd name="T6" fmla="*/ 0 w 2144"/>
                  <a:gd name="T7" fmla="*/ 771165 h 2144"/>
                  <a:gd name="T8" fmla="*/ 0 w 2144"/>
                  <a:gd name="T9" fmla="*/ 0 h 2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44" h="2144">
                    <a:moveTo>
                      <a:pt x="0" y="0"/>
                    </a:moveTo>
                    <a:lnTo>
                      <a:pt x="2143" y="0"/>
                    </a:lnTo>
                    <a:lnTo>
                      <a:pt x="2143" y="2143"/>
                    </a:lnTo>
                    <a:lnTo>
                      <a:pt x="0" y="214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68" name="Freeform 34">
                <a:extLst>
                  <a:ext uri="{FF2B5EF4-FFF2-40B4-BE49-F238E27FC236}">
                    <a16:creationId xmlns:a16="http://schemas.microsoft.com/office/drawing/2014/main" id="{E97C9A63-0F73-304E-A778-CE5320A68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163" y="2373313"/>
                <a:ext cx="484187" cy="144462"/>
              </a:xfrm>
              <a:custGeom>
                <a:avLst/>
                <a:gdLst>
                  <a:gd name="T0" fmla="*/ 0 w 1344"/>
                  <a:gd name="T1" fmla="*/ 0 h 401"/>
                  <a:gd name="T2" fmla="*/ 483827 w 1344"/>
                  <a:gd name="T3" fmla="*/ 0 h 401"/>
                  <a:gd name="T4" fmla="*/ 483827 w 1344"/>
                  <a:gd name="T5" fmla="*/ 144102 h 401"/>
                  <a:gd name="T6" fmla="*/ 0 w 1344"/>
                  <a:gd name="T7" fmla="*/ 144102 h 401"/>
                  <a:gd name="T8" fmla="*/ 0 w 1344"/>
                  <a:gd name="T9" fmla="*/ 0 h 4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4" h="401">
                    <a:moveTo>
                      <a:pt x="0" y="0"/>
                    </a:moveTo>
                    <a:lnTo>
                      <a:pt x="1343" y="0"/>
                    </a:lnTo>
                    <a:lnTo>
                      <a:pt x="1343" y="400"/>
                    </a:lnTo>
                    <a:lnTo>
                      <a:pt x="0" y="40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7869" name="Freeform 35">
                <a:extLst>
                  <a:ext uri="{FF2B5EF4-FFF2-40B4-BE49-F238E27FC236}">
                    <a16:creationId xmlns:a16="http://schemas.microsoft.com/office/drawing/2014/main" id="{2A729CB6-277C-7F4B-AFE8-65A253923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438" y="2205038"/>
                <a:ext cx="147637" cy="484187"/>
              </a:xfrm>
              <a:custGeom>
                <a:avLst/>
                <a:gdLst>
                  <a:gd name="T0" fmla="*/ 0 w 411"/>
                  <a:gd name="T1" fmla="*/ 0 h 1344"/>
                  <a:gd name="T2" fmla="*/ 147278 w 411"/>
                  <a:gd name="T3" fmla="*/ 0 h 1344"/>
                  <a:gd name="T4" fmla="*/ 147278 w 411"/>
                  <a:gd name="T5" fmla="*/ 483827 h 1344"/>
                  <a:gd name="T6" fmla="*/ 0 w 411"/>
                  <a:gd name="T7" fmla="*/ 483827 h 1344"/>
                  <a:gd name="T8" fmla="*/ 0 w 411"/>
                  <a:gd name="T9" fmla="*/ 0 h 1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1344">
                    <a:moveTo>
                      <a:pt x="0" y="0"/>
                    </a:moveTo>
                    <a:lnTo>
                      <a:pt x="410" y="0"/>
                    </a:lnTo>
                    <a:lnTo>
                      <a:pt x="410" y="1343"/>
                    </a:lnTo>
                    <a:lnTo>
                      <a:pt x="0" y="134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77829" name="Text Box 36">
              <a:extLst>
                <a:ext uri="{FF2B5EF4-FFF2-40B4-BE49-F238E27FC236}">
                  <a16:creationId xmlns:a16="http://schemas.microsoft.com/office/drawing/2014/main" id="{803443EF-6F05-624A-B573-CF33212BD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6175" y="5489575"/>
              <a:ext cx="820738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333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ZURICH</a:t>
              </a:r>
              <a:endParaRPr lang="en-US" altLang="en-UA" sz="1417" b="1">
                <a:solidFill>
                  <a:srgbClr val="8C103D"/>
                </a:solidFill>
                <a:latin typeface="Open Sans Bold" panose="020B0606030504020204" pitchFamily="34" charset="0"/>
                <a:cs typeface="Open Sans Bold" panose="020B0606030504020204" pitchFamily="34" charset="0"/>
              </a:endParaRPr>
            </a:p>
          </p:txBody>
        </p:sp>
        <p:sp>
          <p:nvSpPr>
            <p:cNvPr id="77832" name="Google Shape;615;p19">
              <a:extLst>
                <a:ext uri="{FF2B5EF4-FFF2-40B4-BE49-F238E27FC236}">
                  <a16:creationId xmlns:a16="http://schemas.microsoft.com/office/drawing/2014/main" id="{DEFF216D-EB90-7342-97D8-98D4E97B7C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687763"/>
              <a:ext cx="4202112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33" name="Google Shape;615;p19">
              <a:extLst>
                <a:ext uri="{FF2B5EF4-FFF2-40B4-BE49-F238E27FC236}">
                  <a16:creationId xmlns:a16="http://schemas.microsoft.com/office/drawing/2014/main" id="{18DB159A-E4F5-FA4A-8B88-6447497A7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72757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834" name="Google Shape;615;p19">
              <a:extLst>
                <a:ext uri="{FF2B5EF4-FFF2-40B4-BE49-F238E27FC236}">
                  <a16:creationId xmlns:a16="http://schemas.microsoft.com/office/drawing/2014/main" id="{F2069E09-1520-6C43-B5B9-9BB4F19C22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576262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7988554-EFD6-D548-B218-ACF7CCF9DD16}"/>
              </a:ext>
            </a:extLst>
          </p:cNvPr>
          <p:cNvGrpSpPr/>
          <p:nvPr/>
        </p:nvGrpSpPr>
        <p:grpSpPr>
          <a:xfrm>
            <a:off x="5246688" y="1266032"/>
            <a:ext cx="6446573" cy="4312708"/>
            <a:chOff x="6296025" y="1519238"/>
            <a:chExt cx="7735888" cy="5175250"/>
          </a:xfrm>
        </p:grpSpPr>
        <p:grpSp>
          <p:nvGrpSpPr>
            <p:cNvPr id="79879" name="Group 50">
              <a:extLst>
                <a:ext uri="{FF2B5EF4-FFF2-40B4-BE49-F238E27FC236}">
                  <a16:creationId xmlns:a16="http://schemas.microsoft.com/office/drawing/2014/main" id="{16C63A5C-3688-5645-BC75-F9BA021A38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25" y="1519238"/>
              <a:ext cx="7735888" cy="5175250"/>
              <a:chOff x="6296025" y="1519238"/>
              <a:chExt cx="7735888" cy="5175250"/>
            </a:xfrm>
          </p:grpSpPr>
          <p:sp>
            <p:nvSpPr>
              <p:cNvPr id="79899" name="Freeform 8">
                <a:extLst>
                  <a:ext uri="{FF2B5EF4-FFF2-40B4-BE49-F238E27FC236}">
                    <a16:creationId xmlns:a16="http://schemas.microsoft.com/office/drawing/2014/main" id="{6119D75E-DB06-3243-ACB2-156980809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4675" y="5572125"/>
                <a:ext cx="1782763" cy="1122363"/>
              </a:xfrm>
              <a:custGeom>
                <a:avLst/>
                <a:gdLst>
                  <a:gd name="T0" fmla="*/ 987105 w 4954"/>
                  <a:gd name="T1" fmla="*/ 216476 h 3116"/>
                  <a:gd name="T2" fmla="*/ 897859 w 4954"/>
                  <a:gd name="T3" fmla="*/ 151281 h 3116"/>
                  <a:gd name="T4" fmla="*/ 819409 w 4954"/>
                  <a:gd name="T5" fmla="*/ 130750 h 3116"/>
                  <a:gd name="T6" fmla="*/ 737000 w 4954"/>
                  <a:gd name="T7" fmla="*/ 72399 h 3116"/>
                  <a:gd name="T8" fmla="*/ 606730 w 4954"/>
                  <a:gd name="T9" fmla="*/ 24133 h 3116"/>
                  <a:gd name="T10" fmla="*/ 510646 w 4954"/>
                  <a:gd name="T11" fmla="*/ 27735 h 3116"/>
                  <a:gd name="T12" fmla="*/ 493733 w 4954"/>
                  <a:gd name="T13" fmla="*/ 99774 h 3116"/>
                  <a:gd name="T14" fmla="*/ 500570 w 4954"/>
                  <a:gd name="T15" fmla="*/ 147679 h 3116"/>
                  <a:gd name="T16" fmla="*/ 517483 w 4954"/>
                  <a:gd name="T17" fmla="*/ 161367 h 3116"/>
                  <a:gd name="T18" fmla="*/ 521082 w 4954"/>
                  <a:gd name="T19" fmla="*/ 188741 h 3116"/>
                  <a:gd name="T20" fmla="*/ 503809 w 4954"/>
                  <a:gd name="T21" fmla="*/ 216476 h 3116"/>
                  <a:gd name="T22" fmla="*/ 462784 w 4954"/>
                  <a:gd name="T23" fmla="*/ 230164 h 3116"/>
                  <a:gd name="T24" fmla="*/ 404486 w 4954"/>
                  <a:gd name="T25" fmla="*/ 240249 h 3116"/>
                  <a:gd name="T26" fmla="*/ 308403 w 4954"/>
                  <a:gd name="T27" fmla="*/ 281671 h 3116"/>
                  <a:gd name="T28" fmla="*/ 301565 w 4954"/>
                  <a:gd name="T29" fmla="*/ 284913 h 3116"/>
                  <a:gd name="T30" fmla="*/ 150783 w 4954"/>
                  <a:gd name="T31" fmla="*/ 384326 h 3116"/>
                  <a:gd name="T32" fmla="*/ 130271 w 4954"/>
                  <a:gd name="T33" fmla="*/ 401616 h 3116"/>
                  <a:gd name="T34" fmla="*/ 96084 w 4954"/>
                  <a:gd name="T35" fmla="*/ 422147 h 3116"/>
                  <a:gd name="T36" fmla="*/ 3599 w 4954"/>
                  <a:gd name="T37" fmla="*/ 507873 h 3116"/>
                  <a:gd name="T38" fmla="*/ 99322 w 4954"/>
                  <a:gd name="T39" fmla="*/ 532006 h 3116"/>
                  <a:gd name="T40" fmla="*/ 246866 w 4954"/>
                  <a:gd name="T41" fmla="*/ 576670 h 3116"/>
                  <a:gd name="T42" fmla="*/ 298327 w 4954"/>
                  <a:gd name="T43" fmla="*/ 627817 h 3116"/>
                  <a:gd name="T44" fmla="*/ 377137 w 4954"/>
                  <a:gd name="T45" fmla="*/ 635021 h 3116"/>
                  <a:gd name="T46" fmla="*/ 472860 w 4954"/>
                  <a:gd name="T47" fmla="*/ 730833 h 3116"/>
                  <a:gd name="T48" fmla="*/ 486895 w 4954"/>
                  <a:gd name="T49" fmla="*/ 813317 h 3116"/>
                  <a:gd name="T50" fmla="*/ 449109 w 4954"/>
                  <a:gd name="T51" fmla="*/ 871668 h 3116"/>
                  <a:gd name="T52" fmla="*/ 459186 w 4954"/>
                  <a:gd name="T53" fmla="*/ 930020 h 3116"/>
                  <a:gd name="T54" fmla="*/ 462784 w 4954"/>
                  <a:gd name="T55" fmla="*/ 974323 h 3116"/>
                  <a:gd name="T56" fmla="*/ 414922 w 4954"/>
                  <a:gd name="T57" fmla="*/ 984769 h 3116"/>
                  <a:gd name="T58" fmla="*/ 383974 w 4954"/>
                  <a:gd name="T59" fmla="*/ 1005300 h 3116"/>
                  <a:gd name="T60" fmla="*/ 472860 w 4954"/>
                  <a:gd name="T61" fmla="*/ 1053206 h 3116"/>
                  <a:gd name="T62" fmla="*/ 541594 w 4954"/>
                  <a:gd name="T63" fmla="*/ 1111557 h 3116"/>
                  <a:gd name="T64" fmla="*/ 634079 w 4954"/>
                  <a:gd name="T65" fmla="*/ 1118401 h 3116"/>
                  <a:gd name="T66" fmla="*/ 726564 w 4954"/>
                  <a:gd name="T67" fmla="*/ 1060410 h 3116"/>
                  <a:gd name="T68" fmla="*/ 767948 w 4954"/>
                  <a:gd name="T69" fmla="*/ 1025831 h 3116"/>
                  <a:gd name="T70" fmla="*/ 798537 w 4954"/>
                  <a:gd name="T71" fmla="*/ 1015746 h 3116"/>
                  <a:gd name="T72" fmla="*/ 856835 w 4954"/>
                  <a:gd name="T73" fmla="*/ 912730 h 3116"/>
                  <a:gd name="T74" fmla="*/ 962994 w 4954"/>
                  <a:gd name="T75" fmla="*/ 861223 h 3116"/>
                  <a:gd name="T76" fmla="*/ 1045403 w 4954"/>
                  <a:gd name="T77" fmla="*/ 854379 h 3116"/>
                  <a:gd name="T78" fmla="*/ 1090026 w 4954"/>
                  <a:gd name="T79" fmla="*/ 854379 h 3116"/>
                  <a:gd name="T80" fmla="*/ 1155161 w 4954"/>
                  <a:gd name="T81" fmla="*/ 802871 h 3116"/>
                  <a:gd name="T82" fmla="*/ 1216698 w 4954"/>
                  <a:gd name="T83" fmla="*/ 768653 h 3116"/>
                  <a:gd name="T84" fmla="*/ 1261321 w 4954"/>
                  <a:gd name="T85" fmla="*/ 748122 h 3116"/>
                  <a:gd name="T86" fmla="*/ 1254484 w 4954"/>
                  <a:gd name="T87" fmla="*/ 717145 h 3116"/>
                  <a:gd name="T88" fmla="*/ 1353806 w 4954"/>
                  <a:gd name="T89" fmla="*/ 679325 h 3116"/>
                  <a:gd name="T90" fmla="*/ 1446291 w 4954"/>
                  <a:gd name="T91" fmla="*/ 751364 h 3116"/>
                  <a:gd name="T92" fmla="*/ 1542374 w 4954"/>
                  <a:gd name="T93" fmla="*/ 720747 h 3116"/>
                  <a:gd name="T94" fmla="*/ 1624783 w 4954"/>
                  <a:gd name="T95" fmla="*/ 720747 h 3116"/>
                  <a:gd name="T96" fmla="*/ 1686320 w 4954"/>
                  <a:gd name="T97" fmla="*/ 669240 h 3116"/>
                  <a:gd name="T98" fmla="*/ 1706832 w 4954"/>
                  <a:gd name="T99" fmla="*/ 573068 h 3116"/>
                  <a:gd name="T100" fmla="*/ 1720507 w 4954"/>
                  <a:gd name="T101" fmla="*/ 542091 h 3116"/>
                  <a:gd name="T102" fmla="*/ 1778805 w 4954"/>
                  <a:gd name="T103" fmla="*/ 538850 h 3116"/>
                  <a:gd name="T104" fmla="*/ 1744617 w 4954"/>
                  <a:gd name="T105" fmla="*/ 497787 h 3116"/>
                  <a:gd name="T106" fmla="*/ 1665807 w 4954"/>
                  <a:gd name="T107" fmla="*/ 470413 h 3116"/>
                  <a:gd name="T108" fmla="*/ 1638458 w 4954"/>
                  <a:gd name="T109" fmla="*/ 459967 h 3116"/>
                  <a:gd name="T110" fmla="*/ 1539136 w 4954"/>
                  <a:gd name="T111" fmla="*/ 487342 h 3116"/>
                  <a:gd name="T112" fmla="*/ 1446291 w 4954"/>
                  <a:gd name="T113" fmla="*/ 494186 h 3116"/>
                  <a:gd name="T114" fmla="*/ 1425779 w 4954"/>
                  <a:gd name="T115" fmla="*/ 473654 h 3116"/>
                  <a:gd name="T116" fmla="*/ 1402028 w 4954"/>
                  <a:gd name="T117" fmla="*/ 514717 h 3116"/>
                  <a:gd name="T118" fmla="*/ 1223535 w 4954"/>
                  <a:gd name="T119" fmla="*/ 521560 h 31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954" h="3116">
                    <a:moveTo>
                      <a:pt x="2943" y="848"/>
                    </a:moveTo>
                    <a:lnTo>
                      <a:pt x="2905" y="810"/>
                    </a:lnTo>
                    <a:lnTo>
                      <a:pt x="2848" y="762"/>
                    </a:lnTo>
                    <a:lnTo>
                      <a:pt x="2781" y="744"/>
                    </a:lnTo>
                    <a:lnTo>
                      <a:pt x="2753" y="715"/>
                    </a:lnTo>
                    <a:lnTo>
                      <a:pt x="2743" y="667"/>
                    </a:lnTo>
                    <a:lnTo>
                      <a:pt x="2743" y="601"/>
                    </a:lnTo>
                    <a:lnTo>
                      <a:pt x="2743" y="544"/>
                    </a:lnTo>
                    <a:lnTo>
                      <a:pt x="2724" y="496"/>
                    </a:lnTo>
                    <a:lnTo>
                      <a:pt x="2686" y="458"/>
                    </a:lnTo>
                    <a:lnTo>
                      <a:pt x="2629" y="420"/>
                    </a:lnTo>
                    <a:lnTo>
                      <a:pt x="2581" y="410"/>
                    </a:lnTo>
                    <a:lnTo>
                      <a:pt x="2524" y="410"/>
                    </a:lnTo>
                    <a:lnTo>
                      <a:pt x="2495" y="420"/>
                    </a:lnTo>
                    <a:lnTo>
                      <a:pt x="2448" y="410"/>
                    </a:lnTo>
                    <a:lnTo>
                      <a:pt x="2429" y="429"/>
                    </a:lnTo>
                    <a:lnTo>
                      <a:pt x="2410" y="458"/>
                    </a:lnTo>
                    <a:lnTo>
                      <a:pt x="2362" y="448"/>
                    </a:lnTo>
                    <a:lnTo>
                      <a:pt x="2334" y="420"/>
                    </a:lnTo>
                    <a:lnTo>
                      <a:pt x="2305" y="401"/>
                    </a:lnTo>
                    <a:lnTo>
                      <a:pt x="2277" y="363"/>
                    </a:lnTo>
                    <a:lnTo>
                      <a:pt x="2267" y="324"/>
                    </a:lnTo>
                    <a:lnTo>
                      <a:pt x="2248" y="277"/>
                    </a:lnTo>
                    <a:lnTo>
                      <a:pt x="2210" y="258"/>
                    </a:lnTo>
                    <a:lnTo>
                      <a:pt x="2172" y="258"/>
                    </a:lnTo>
                    <a:lnTo>
                      <a:pt x="2134" y="229"/>
                    </a:lnTo>
                    <a:lnTo>
                      <a:pt x="2096" y="210"/>
                    </a:lnTo>
                    <a:lnTo>
                      <a:pt x="2048" y="201"/>
                    </a:lnTo>
                    <a:lnTo>
                      <a:pt x="2000" y="220"/>
                    </a:lnTo>
                    <a:lnTo>
                      <a:pt x="1934" y="210"/>
                    </a:lnTo>
                    <a:lnTo>
                      <a:pt x="1896" y="191"/>
                    </a:lnTo>
                    <a:lnTo>
                      <a:pt x="1848" y="172"/>
                    </a:lnTo>
                    <a:lnTo>
                      <a:pt x="1800" y="153"/>
                    </a:lnTo>
                    <a:lnTo>
                      <a:pt x="1743" y="115"/>
                    </a:lnTo>
                    <a:lnTo>
                      <a:pt x="1686" y="67"/>
                    </a:lnTo>
                    <a:lnTo>
                      <a:pt x="1629" y="39"/>
                    </a:lnTo>
                    <a:lnTo>
                      <a:pt x="1581" y="29"/>
                    </a:lnTo>
                    <a:lnTo>
                      <a:pt x="1524" y="39"/>
                    </a:lnTo>
                    <a:lnTo>
                      <a:pt x="1477" y="39"/>
                    </a:lnTo>
                    <a:lnTo>
                      <a:pt x="1419" y="0"/>
                    </a:lnTo>
                    <a:lnTo>
                      <a:pt x="1410" y="10"/>
                    </a:lnTo>
                    <a:lnTo>
                      <a:pt x="1419" y="77"/>
                    </a:lnTo>
                    <a:lnTo>
                      <a:pt x="1410" y="125"/>
                    </a:lnTo>
                    <a:lnTo>
                      <a:pt x="1372" y="163"/>
                    </a:lnTo>
                    <a:lnTo>
                      <a:pt x="1391" y="191"/>
                    </a:lnTo>
                    <a:lnTo>
                      <a:pt x="1391" y="220"/>
                    </a:lnTo>
                    <a:lnTo>
                      <a:pt x="1381" y="239"/>
                    </a:lnTo>
                    <a:lnTo>
                      <a:pt x="1372" y="258"/>
                    </a:lnTo>
                    <a:lnTo>
                      <a:pt x="1372" y="277"/>
                    </a:lnTo>
                    <a:lnTo>
                      <a:pt x="1391" y="334"/>
                    </a:lnTo>
                    <a:lnTo>
                      <a:pt x="1391" y="353"/>
                    </a:lnTo>
                    <a:lnTo>
                      <a:pt x="1381" y="363"/>
                    </a:lnTo>
                    <a:lnTo>
                      <a:pt x="1372" y="381"/>
                    </a:lnTo>
                    <a:lnTo>
                      <a:pt x="1372" y="391"/>
                    </a:lnTo>
                    <a:lnTo>
                      <a:pt x="1391" y="401"/>
                    </a:lnTo>
                    <a:lnTo>
                      <a:pt x="1391" y="410"/>
                    </a:lnTo>
                    <a:lnTo>
                      <a:pt x="1381" y="429"/>
                    </a:lnTo>
                    <a:lnTo>
                      <a:pt x="1362" y="458"/>
                    </a:lnTo>
                    <a:lnTo>
                      <a:pt x="1372" y="467"/>
                    </a:lnTo>
                    <a:lnTo>
                      <a:pt x="1381" y="467"/>
                    </a:lnTo>
                    <a:lnTo>
                      <a:pt x="1391" y="458"/>
                    </a:lnTo>
                    <a:lnTo>
                      <a:pt x="1400" y="448"/>
                    </a:lnTo>
                    <a:lnTo>
                      <a:pt x="1438" y="448"/>
                    </a:lnTo>
                    <a:lnTo>
                      <a:pt x="1505" y="467"/>
                    </a:lnTo>
                    <a:lnTo>
                      <a:pt x="1524" y="477"/>
                    </a:lnTo>
                    <a:lnTo>
                      <a:pt x="1543" y="496"/>
                    </a:lnTo>
                    <a:lnTo>
                      <a:pt x="1524" y="505"/>
                    </a:lnTo>
                    <a:lnTo>
                      <a:pt x="1486" y="515"/>
                    </a:lnTo>
                    <a:lnTo>
                      <a:pt x="1467" y="534"/>
                    </a:lnTo>
                    <a:lnTo>
                      <a:pt x="1448" y="524"/>
                    </a:lnTo>
                    <a:lnTo>
                      <a:pt x="1448" y="553"/>
                    </a:lnTo>
                    <a:lnTo>
                      <a:pt x="1448" y="591"/>
                    </a:lnTo>
                    <a:lnTo>
                      <a:pt x="1448" y="610"/>
                    </a:lnTo>
                    <a:lnTo>
                      <a:pt x="1419" y="620"/>
                    </a:lnTo>
                    <a:lnTo>
                      <a:pt x="1410" y="620"/>
                    </a:lnTo>
                    <a:lnTo>
                      <a:pt x="1400" y="610"/>
                    </a:lnTo>
                    <a:lnTo>
                      <a:pt x="1400" y="601"/>
                    </a:lnTo>
                    <a:lnTo>
                      <a:pt x="1381" y="591"/>
                    </a:lnTo>
                    <a:lnTo>
                      <a:pt x="1372" y="582"/>
                    </a:lnTo>
                    <a:lnTo>
                      <a:pt x="1362" y="582"/>
                    </a:lnTo>
                    <a:lnTo>
                      <a:pt x="1353" y="582"/>
                    </a:lnTo>
                    <a:lnTo>
                      <a:pt x="1334" y="582"/>
                    </a:lnTo>
                    <a:lnTo>
                      <a:pt x="1314" y="601"/>
                    </a:lnTo>
                    <a:lnTo>
                      <a:pt x="1286" y="639"/>
                    </a:lnTo>
                    <a:lnTo>
                      <a:pt x="1257" y="648"/>
                    </a:lnTo>
                    <a:lnTo>
                      <a:pt x="1238" y="648"/>
                    </a:lnTo>
                    <a:lnTo>
                      <a:pt x="1229" y="648"/>
                    </a:lnTo>
                    <a:lnTo>
                      <a:pt x="1200" y="629"/>
                    </a:lnTo>
                    <a:lnTo>
                      <a:pt x="1181" y="629"/>
                    </a:lnTo>
                    <a:lnTo>
                      <a:pt x="1124" y="667"/>
                    </a:lnTo>
                    <a:lnTo>
                      <a:pt x="1105" y="677"/>
                    </a:lnTo>
                    <a:lnTo>
                      <a:pt x="1076" y="715"/>
                    </a:lnTo>
                    <a:lnTo>
                      <a:pt x="1067" y="724"/>
                    </a:lnTo>
                    <a:lnTo>
                      <a:pt x="1019" y="744"/>
                    </a:lnTo>
                    <a:lnTo>
                      <a:pt x="933" y="801"/>
                    </a:lnTo>
                    <a:lnTo>
                      <a:pt x="895" y="801"/>
                    </a:lnTo>
                    <a:lnTo>
                      <a:pt x="857" y="782"/>
                    </a:lnTo>
                    <a:lnTo>
                      <a:pt x="838" y="753"/>
                    </a:lnTo>
                    <a:lnTo>
                      <a:pt x="819" y="744"/>
                    </a:lnTo>
                    <a:lnTo>
                      <a:pt x="810" y="753"/>
                    </a:lnTo>
                    <a:lnTo>
                      <a:pt x="810" y="772"/>
                    </a:lnTo>
                    <a:lnTo>
                      <a:pt x="819" y="782"/>
                    </a:lnTo>
                    <a:lnTo>
                      <a:pt x="829" y="791"/>
                    </a:lnTo>
                    <a:lnTo>
                      <a:pt x="838" y="791"/>
                    </a:lnTo>
                    <a:lnTo>
                      <a:pt x="829" y="820"/>
                    </a:lnTo>
                    <a:lnTo>
                      <a:pt x="819" y="829"/>
                    </a:lnTo>
                    <a:lnTo>
                      <a:pt x="543" y="953"/>
                    </a:lnTo>
                    <a:lnTo>
                      <a:pt x="467" y="1010"/>
                    </a:lnTo>
                    <a:lnTo>
                      <a:pt x="429" y="1048"/>
                    </a:lnTo>
                    <a:lnTo>
                      <a:pt x="419" y="1058"/>
                    </a:lnTo>
                    <a:lnTo>
                      <a:pt x="419" y="1067"/>
                    </a:lnTo>
                    <a:lnTo>
                      <a:pt x="410" y="1077"/>
                    </a:lnTo>
                    <a:lnTo>
                      <a:pt x="410" y="1096"/>
                    </a:lnTo>
                    <a:lnTo>
                      <a:pt x="419" y="1105"/>
                    </a:lnTo>
                    <a:lnTo>
                      <a:pt x="419" y="1124"/>
                    </a:lnTo>
                    <a:lnTo>
                      <a:pt x="400" y="1124"/>
                    </a:lnTo>
                    <a:lnTo>
                      <a:pt x="381" y="1124"/>
                    </a:lnTo>
                    <a:lnTo>
                      <a:pt x="362" y="1115"/>
                    </a:lnTo>
                    <a:lnTo>
                      <a:pt x="353" y="1115"/>
                    </a:lnTo>
                    <a:lnTo>
                      <a:pt x="334" y="1115"/>
                    </a:lnTo>
                    <a:lnTo>
                      <a:pt x="324" y="1124"/>
                    </a:lnTo>
                    <a:lnTo>
                      <a:pt x="314" y="1143"/>
                    </a:lnTo>
                    <a:lnTo>
                      <a:pt x="305" y="1153"/>
                    </a:lnTo>
                    <a:lnTo>
                      <a:pt x="286" y="1163"/>
                    </a:lnTo>
                    <a:lnTo>
                      <a:pt x="267" y="1172"/>
                    </a:lnTo>
                    <a:lnTo>
                      <a:pt x="248" y="1181"/>
                    </a:lnTo>
                    <a:lnTo>
                      <a:pt x="219" y="1181"/>
                    </a:lnTo>
                    <a:lnTo>
                      <a:pt x="200" y="1191"/>
                    </a:lnTo>
                    <a:lnTo>
                      <a:pt x="57" y="1296"/>
                    </a:lnTo>
                    <a:lnTo>
                      <a:pt x="19" y="1344"/>
                    </a:lnTo>
                    <a:lnTo>
                      <a:pt x="0" y="1382"/>
                    </a:lnTo>
                    <a:lnTo>
                      <a:pt x="10" y="1410"/>
                    </a:lnTo>
                    <a:lnTo>
                      <a:pt x="38" y="1496"/>
                    </a:lnTo>
                    <a:lnTo>
                      <a:pt x="67" y="1505"/>
                    </a:lnTo>
                    <a:lnTo>
                      <a:pt x="105" y="1524"/>
                    </a:lnTo>
                    <a:lnTo>
                      <a:pt x="133" y="1534"/>
                    </a:lnTo>
                    <a:lnTo>
                      <a:pt x="219" y="1534"/>
                    </a:lnTo>
                    <a:lnTo>
                      <a:pt x="238" y="1524"/>
                    </a:lnTo>
                    <a:lnTo>
                      <a:pt x="276" y="1477"/>
                    </a:lnTo>
                    <a:lnTo>
                      <a:pt x="296" y="1467"/>
                    </a:lnTo>
                    <a:lnTo>
                      <a:pt x="324" y="1458"/>
                    </a:lnTo>
                    <a:lnTo>
                      <a:pt x="505" y="1477"/>
                    </a:lnTo>
                    <a:lnTo>
                      <a:pt x="552" y="1496"/>
                    </a:lnTo>
                    <a:lnTo>
                      <a:pt x="591" y="1524"/>
                    </a:lnTo>
                    <a:lnTo>
                      <a:pt x="677" y="1591"/>
                    </a:lnTo>
                    <a:lnTo>
                      <a:pt x="686" y="1601"/>
                    </a:lnTo>
                    <a:lnTo>
                      <a:pt x="705" y="1610"/>
                    </a:lnTo>
                    <a:lnTo>
                      <a:pt x="715" y="1620"/>
                    </a:lnTo>
                    <a:lnTo>
                      <a:pt x="724" y="1639"/>
                    </a:lnTo>
                    <a:lnTo>
                      <a:pt x="734" y="1658"/>
                    </a:lnTo>
                    <a:lnTo>
                      <a:pt x="772" y="1677"/>
                    </a:lnTo>
                    <a:lnTo>
                      <a:pt x="810" y="1725"/>
                    </a:lnTo>
                    <a:lnTo>
                      <a:pt x="829" y="1743"/>
                    </a:lnTo>
                    <a:lnTo>
                      <a:pt x="886" y="1763"/>
                    </a:lnTo>
                    <a:lnTo>
                      <a:pt x="905" y="1772"/>
                    </a:lnTo>
                    <a:lnTo>
                      <a:pt x="915" y="1801"/>
                    </a:lnTo>
                    <a:lnTo>
                      <a:pt x="933" y="1810"/>
                    </a:lnTo>
                    <a:lnTo>
                      <a:pt x="962" y="1801"/>
                    </a:lnTo>
                    <a:lnTo>
                      <a:pt x="1000" y="1782"/>
                    </a:lnTo>
                    <a:lnTo>
                      <a:pt x="1048" y="1763"/>
                    </a:lnTo>
                    <a:lnTo>
                      <a:pt x="1096" y="1753"/>
                    </a:lnTo>
                    <a:lnTo>
                      <a:pt x="1114" y="1763"/>
                    </a:lnTo>
                    <a:lnTo>
                      <a:pt x="1181" y="1829"/>
                    </a:lnTo>
                    <a:lnTo>
                      <a:pt x="1257" y="1877"/>
                    </a:lnTo>
                    <a:lnTo>
                      <a:pt x="1296" y="1915"/>
                    </a:lnTo>
                    <a:lnTo>
                      <a:pt x="1314" y="1981"/>
                    </a:lnTo>
                    <a:lnTo>
                      <a:pt x="1314" y="2029"/>
                    </a:lnTo>
                    <a:lnTo>
                      <a:pt x="1314" y="2048"/>
                    </a:lnTo>
                    <a:lnTo>
                      <a:pt x="1343" y="2086"/>
                    </a:lnTo>
                    <a:lnTo>
                      <a:pt x="1343" y="2096"/>
                    </a:lnTo>
                    <a:lnTo>
                      <a:pt x="1343" y="2124"/>
                    </a:lnTo>
                    <a:lnTo>
                      <a:pt x="1362" y="2191"/>
                    </a:lnTo>
                    <a:lnTo>
                      <a:pt x="1362" y="2229"/>
                    </a:lnTo>
                    <a:lnTo>
                      <a:pt x="1353" y="2258"/>
                    </a:lnTo>
                    <a:lnTo>
                      <a:pt x="1343" y="2296"/>
                    </a:lnTo>
                    <a:lnTo>
                      <a:pt x="1334" y="2315"/>
                    </a:lnTo>
                    <a:lnTo>
                      <a:pt x="1286" y="2324"/>
                    </a:lnTo>
                    <a:lnTo>
                      <a:pt x="1276" y="2353"/>
                    </a:lnTo>
                    <a:lnTo>
                      <a:pt x="1257" y="2382"/>
                    </a:lnTo>
                    <a:lnTo>
                      <a:pt x="1257" y="2410"/>
                    </a:lnTo>
                    <a:lnTo>
                      <a:pt x="1248" y="2420"/>
                    </a:lnTo>
                    <a:lnTo>
                      <a:pt x="1248" y="2429"/>
                    </a:lnTo>
                    <a:lnTo>
                      <a:pt x="1238" y="2439"/>
                    </a:lnTo>
                    <a:lnTo>
                      <a:pt x="1248" y="2458"/>
                    </a:lnTo>
                    <a:lnTo>
                      <a:pt x="1257" y="2486"/>
                    </a:lnTo>
                    <a:lnTo>
                      <a:pt x="1257" y="2534"/>
                    </a:lnTo>
                    <a:lnTo>
                      <a:pt x="1276" y="2563"/>
                    </a:lnTo>
                    <a:lnTo>
                      <a:pt x="1276" y="2582"/>
                    </a:lnTo>
                    <a:lnTo>
                      <a:pt x="1267" y="2610"/>
                    </a:lnTo>
                    <a:lnTo>
                      <a:pt x="1257" y="2629"/>
                    </a:lnTo>
                    <a:lnTo>
                      <a:pt x="1248" y="2648"/>
                    </a:lnTo>
                    <a:lnTo>
                      <a:pt x="1238" y="2667"/>
                    </a:lnTo>
                    <a:lnTo>
                      <a:pt x="1238" y="2686"/>
                    </a:lnTo>
                    <a:lnTo>
                      <a:pt x="1248" y="2696"/>
                    </a:lnTo>
                    <a:lnTo>
                      <a:pt x="1286" y="2705"/>
                    </a:lnTo>
                    <a:lnTo>
                      <a:pt x="1305" y="2715"/>
                    </a:lnTo>
                    <a:lnTo>
                      <a:pt x="1276" y="2725"/>
                    </a:lnTo>
                    <a:lnTo>
                      <a:pt x="1219" y="2725"/>
                    </a:lnTo>
                    <a:lnTo>
                      <a:pt x="1200" y="2734"/>
                    </a:lnTo>
                    <a:lnTo>
                      <a:pt x="1191" y="2734"/>
                    </a:lnTo>
                    <a:lnTo>
                      <a:pt x="1181" y="2734"/>
                    </a:lnTo>
                    <a:lnTo>
                      <a:pt x="1153" y="2734"/>
                    </a:lnTo>
                    <a:lnTo>
                      <a:pt x="1143" y="2743"/>
                    </a:lnTo>
                    <a:lnTo>
                      <a:pt x="1114" y="2763"/>
                    </a:lnTo>
                    <a:lnTo>
                      <a:pt x="1105" y="2763"/>
                    </a:lnTo>
                    <a:lnTo>
                      <a:pt x="1067" y="2772"/>
                    </a:lnTo>
                    <a:lnTo>
                      <a:pt x="1067" y="2763"/>
                    </a:lnTo>
                    <a:lnTo>
                      <a:pt x="1067" y="2772"/>
                    </a:lnTo>
                    <a:lnTo>
                      <a:pt x="1067" y="2791"/>
                    </a:lnTo>
                    <a:lnTo>
                      <a:pt x="1076" y="2810"/>
                    </a:lnTo>
                    <a:lnTo>
                      <a:pt x="1200" y="2896"/>
                    </a:lnTo>
                    <a:lnTo>
                      <a:pt x="1219" y="2915"/>
                    </a:lnTo>
                    <a:lnTo>
                      <a:pt x="1238" y="2934"/>
                    </a:lnTo>
                    <a:lnTo>
                      <a:pt x="1267" y="2924"/>
                    </a:lnTo>
                    <a:lnTo>
                      <a:pt x="1286" y="2924"/>
                    </a:lnTo>
                    <a:lnTo>
                      <a:pt x="1314" y="2924"/>
                    </a:lnTo>
                    <a:lnTo>
                      <a:pt x="1324" y="2934"/>
                    </a:lnTo>
                    <a:lnTo>
                      <a:pt x="1362" y="2982"/>
                    </a:lnTo>
                    <a:lnTo>
                      <a:pt x="1372" y="2991"/>
                    </a:lnTo>
                    <a:lnTo>
                      <a:pt x="1372" y="3029"/>
                    </a:lnTo>
                    <a:lnTo>
                      <a:pt x="1391" y="3039"/>
                    </a:lnTo>
                    <a:lnTo>
                      <a:pt x="1477" y="3086"/>
                    </a:lnTo>
                    <a:lnTo>
                      <a:pt x="1505" y="3086"/>
                    </a:lnTo>
                    <a:lnTo>
                      <a:pt x="1581" y="3086"/>
                    </a:lnTo>
                    <a:lnTo>
                      <a:pt x="1600" y="3086"/>
                    </a:lnTo>
                    <a:lnTo>
                      <a:pt x="1619" y="3077"/>
                    </a:lnTo>
                    <a:lnTo>
                      <a:pt x="1638" y="3077"/>
                    </a:lnTo>
                    <a:lnTo>
                      <a:pt x="1715" y="3105"/>
                    </a:lnTo>
                    <a:lnTo>
                      <a:pt x="1743" y="3115"/>
                    </a:lnTo>
                    <a:lnTo>
                      <a:pt x="1762" y="3105"/>
                    </a:lnTo>
                    <a:lnTo>
                      <a:pt x="1896" y="3048"/>
                    </a:lnTo>
                    <a:lnTo>
                      <a:pt x="1915" y="3048"/>
                    </a:lnTo>
                    <a:lnTo>
                      <a:pt x="1934" y="3039"/>
                    </a:lnTo>
                    <a:lnTo>
                      <a:pt x="1972" y="3010"/>
                    </a:lnTo>
                    <a:lnTo>
                      <a:pt x="1991" y="3001"/>
                    </a:lnTo>
                    <a:lnTo>
                      <a:pt x="2000" y="2972"/>
                    </a:lnTo>
                    <a:lnTo>
                      <a:pt x="2019" y="2944"/>
                    </a:lnTo>
                    <a:lnTo>
                      <a:pt x="2029" y="2924"/>
                    </a:lnTo>
                    <a:lnTo>
                      <a:pt x="2086" y="2915"/>
                    </a:lnTo>
                    <a:lnTo>
                      <a:pt x="2105" y="2906"/>
                    </a:lnTo>
                    <a:lnTo>
                      <a:pt x="2124" y="2858"/>
                    </a:lnTo>
                    <a:lnTo>
                      <a:pt x="2134" y="2858"/>
                    </a:lnTo>
                    <a:lnTo>
                      <a:pt x="2134" y="2848"/>
                    </a:lnTo>
                    <a:lnTo>
                      <a:pt x="2134" y="2839"/>
                    </a:lnTo>
                    <a:lnTo>
                      <a:pt x="2143" y="2839"/>
                    </a:lnTo>
                    <a:lnTo>
                      <a:pt x="2153" y="2839"/>
                    </a:lnTo>
                    <a:lnTo>
                      <a:pt x="2172" y="2839"/>
                    </a:lnTo>
                    <a:lnTo>
                      <a:pt x="2200" y="2839"/>
                    </a:lnTo>
                    <a:lnTo>
                      <a:pt x="2210" y="2839"/>
                    </a:lnTo>
                    <a:lnTo>
                      <a:pt x="2219" y="2820"/>
                    </a:lnTo>
                    <a:lnTo>
                      <a:pt x="2267" y="2696"/>
                    </a:lnTo>
                    <a:lnTo>
                      <a:pt x="2305" y="2620"/>
                    </a:lnTo>
                    <a:lnTo>
                      <a:pt x="2315" y="2610"/>
                    </a:lnTo>
                    <a:lnTo>
                      <a:pt x="2324" y="2601"/>
                    </a:lnTo>
                    <a:lnTo>
                      <a:pt x="2372" y="2534"/>
                    </a:lnTo>
                    <a:lnTo>
                      <a:pt x="2381" y="2534"/>
                    </a:lnTo>
                    <a:lnTo>
                      <a:pt x="2381" y="2543"/>
                    </a:lnTo>
                    <a:lnTo>
                      <a:pt x="2410" y="2505"/>
                    </a:lnTo>
                    <a:lnTo>
                      <a:pt x="2448" y="2496"/>
                    </a:lnTo>
                    <a:lnTo>
                      <a:pt x="2543" y="2467"/>
                    </a:lnTo>
                    <a:lnTo>
                      <a:pt x="2591" y="2448"/>
                    </a:lnTo>
                    <a:lnTo>
                      <a:pt x="2676" y="2391"/>
                    </a:lnTo>
                    <a:lnTo>
                      <a:pt x="2715" y="2382"/>
                    </a:lnTo>
                    <a:lnTo>
                      <a:pt x="2800" y="2391"/>
                    </a:lnTo>
                    <a:lnTo>
                      <a:pt x="2819" y="2382"/>
                    </a:lnTo>
                    <a:lnTo>
                      <a:pt x="2838" y="2372"/>
                    </a:lnTo>
                    <a:lnTo>
                      <a:pt x="2876" y="2382"/>
                    </a:lnTo>
                    <a:lnTo>
                      <a:pt x="2896" y="2382"/>
                    </a:lnTo>
                    <a:lnTo>
                      <a:pt x="2905" y="2372"/>
                    </a:lnTo>
                    <a:lnTo>
                      <a:pt x="2914" y="2362"/>
                    </a:lnTo>
                    <a:lnTo>
                      <a:pt x="2924" y="2353"/>
                    </a:lnTo>
                    <a:lnTo>
                      <a:pt x="2934" y="2344"/>
                    </a:lnTo>
                    <a:lnTo>
                      <a:pt x="2943" y="2344"/>
                    </a:lnTo>
                    <a:lnTo>
                      <a:pt x="2991" y="2344"/>
                    </a:lnTo>
                    <a:lnTo>
                      <a:pt x="3010" y="2353"/>
                    </a:lnTo>
                    <a:lnTo>
                      <a:pt x="3029" y="2372"/>
                    </a:lnTo>
                    <a:lnTo>
                      <a:pt x="3039" y="2401"/>
                    </a:lnTo>
                    <a:lnTo>
                      <a:pt x="3048" y="2410"/>
                    </a:lnTo>
                    <a:lnTo>
                      <a:pt x="3105" y="2420"/>
                    </a:lnTo>
                    <a:lnTo>
                      <a:pt x="3134" y="2372"/>
                    </a:lnTo>
                    <a:lnTo>
                      <a:pt x="3162" y="2296"/>
                    </a:lnTo>
                    <a:lnTo>
                      <a:pt x="3191" y="2239"/>
                    </a:lnTo>
                    <a:lnTo>
                      <a:pt x="3210" y="2229"/>
                    </a:lnTo>
                    <a:lnTo>
                      <a:pt x="3257" y="2220"/>
                    </a:lnTo>
                    <a:lnTo>
                      <a:pt x="3286" y="2201"/>
                    </a:lnTo>
                    <a:lnTo>
                      <a:pt x="3305" y="2144"/>
                    </a:lnTo>
                    <a:lnTo>
                      <a:pt x="3334" y="2134"/>
                    </a:lnTo>
                    <a:lnTo>
                      <a:pt x="3362" y="2153"/>
                    </a:lnTo>
                    <a:lnTo>
                      <a:pt x="3372" y="2144"/>
                    </a:lnTo>
                    <a:lnTo>
                      <a:pt x="3381" y="2134"/>
                    </a:lnTo>
                    <a:lnTo>
                      <a:pt x="3381" y="2124"/>
                    </a:lnTo>
                    <a:lnTo>
                      <a:pt x="3438" y="2172"/>
                    </a:lnTo>
                    <a:lnTo>
                      <a:pt x="3438" y="2124"/>
                    </a:lnTo>
                    <a:lnTo>
                      <a:pt x="3438" y="2096"/>
                    </a:lnTo>
                    <a:lnTo>
                      <a:pt x="3448" y="2077"/>
                    </a:lnTo>
                    <a:lnTo>
                      <a:pt x="3467" y="2077"/>
                    </a:lnTo>
                    <a:lnTo>
                      <a:pt x="3505" y="2077"/>
                    </a:lnTo>
                    <a:lnTo>
                      <a:pt x="3524" y="2067"/>
                    </a:lnTo>
                    <a:lnTo>
                      <a:pt x="3524" y="2058"/>
                    </a:lnTo>
                    <a:lnTo>
                      <a:pt x="3486" y="2039"/>
                    </a:lnTo>
                    <a:lnTo>
                      <a:pt x="3476" y="2020"/>
                    </a:lnTo>
                    <a:lnTo>
                      <a:pt x="3486" y="2001"/>
                    </a:lnTo>
                    <a:lnTo>
                      <a:pt x="3486" y="1991"/>
                    </a:lnTo>
                    <a:lnTo>
                      <a:pt x="3486" y="1972"/>
                    </a:lnTo>
                    <a:lnTo>
                      <a:pt x="3505" y="1953"/>
                    </a:lnTo>
                    <a:lnTo>
                      <a:pt x="3562" y="1905"/>
                    </a:lnTo>
                    <a:lnTo>
                      <a:pt x="3610" y="1886"/>
                    </a:lnTo>
                    <a:lnTo>
                      <a:pt x="3658" y="1877"/>
                    </a:lnTo>
                    <a:lnTo>
                      <a:pt x="3705" y="1877"/>
                    </a:lnTo>
                    <a:lnTo>
                      <a:pt x="3762" y="1886"/>
                    </a:lnTo>
                    <a:lnTo>
                      <a:pt x="3848" y="1915"/>
                    </a:lnTo>
                    <a:lnTo>
                      <a:pt x="3924" y="1963"/>
                    </a:lnTo>
                    <a:lnTo>
                      <a:pt x="3934" y="1981"/>
                    </a:lnTo>
                    <a:lnTo>
                      <a:pt x="3972" y="2020"/>
                    </a:lnTo>
                    <a:lnTo>
                      <a:pt x="3981" y="2039"/>
                    </a:lnTo>
                    <a:lnTo>
                      <a:pt x="3991" y="2077"/>
                    </a:lnTo>
                    <a:lnTo>
                      <a:pt x="4019" y="2086"/>
                    </a:lnTo>
                    <a:lnTo>
                      <a:pt x="4095" y="2077"/>
                    </a:lnTo>
                    <a:lnTo>
                      <a:pt x="4191" y="2077"/>
                    </a:lnTo>
                    <a:lnTo>
                      <a:pt x="4210" y="2058"/>
                    </a:lnTo>
                    <a:lnTo>
                      <a:pt x="4229" y="2020"/>
                    </a:lnTo>
                    <a:lnTo>
                      <a:pt x="4258" y="1991"/>
                    </a:lnTo>
                    <a:lnTo>
                      <a:pt x="4286" y="2010"/>
                    </a:lnTo>
                    <a:lnTo>
                      <a:pt x="4286" y="2001"/>
                    </a:lnTo>
                    <a:lnTo>
                      <a:pt x="4362" y="2039"/>
                    </a:lnTo>
                    <a:lnTo>
                      <a:pt x="4467" y="2067"/>
                    </a:lnTo>
                    <a:lnTo>
                      <a:pt x="4486" y="2058"/>
                    </a:lnTo>
                    <a:lnTo>
                      <a:pt x="4496" y="2048"/>
                    </a:lnTo>
                    <a:lnTo>
                      <a:pt x="4496" y="2020"/>
                    </a:lnTo>
                    <a:lnTo>
                      <a:pt x="4505" y="2010"/>
                    </a:lnTo>
                    <a:lnTo>
                      <a:pt x="4515" y="2001"/>
                    </a:lnTo>
                    <a:lnTo>
                      <a:pt x="4524" y="2001"/>
                    </a:lnTo>
                    <a:lnTo>
                      <a:pt x="4639" y="1991"/>
                    </a:lnTo>
                    <a:lnTo>
                      <a:pt x="4724" y="1963"/>
                    </a:lnTo>
                    <a:lnTo>
                      <a:pt x="4734" y="1943"/>
                    </a:lnTo>
                    <a:lnTo>
                      <a:pt x="4743" y="1924"/>
                    </a:lnTo>
                    <a:lnTo>
                      <a:pt x="4724" y="1896"/>
                    </a:lnTo>
                    <a:lnTo>
                      <a:pt x="4686" y="1858"/>
                    </a:lnTo>
                    <a:lnTo>
                      <a:pt x="4686" y="1820"/>
                    </a:lnTo>
                    <a:lnTo>
                      <a:pt x="4686" y="1791"/>
                    </a:lnTo>
                    <a:lnTo>
                      <a:pt x="4696" y="1686"/>
                    </a:lnTo>
                    <a:lnTo>
                      <a:pt x="4705" y="1648"/>
                    </a:lnTo>
                    <a:lnTo>
                      <a:pt x="4715" y="1620"/>
                    </a:lnTo>
                    <a:lnTo>
                      <a:pt x="4734" y="1591"/>
                    </a:lnTo>
                    <a:lnTo>
                      <a:pt x="4743" y="1591"/>
                    </a:lnTo>
                    <a:lnTo>
                      <a:pt x="4772" y="1591"/>
                    </a:lnTo>
                    <a:lnTo>
                      <a:pt x="4781" y="1582"/>
                    </a:lnTo>
                    <a:lnTo>
                      <a:pt x="4791" y="1572"/>
                    </a:lnTo>
                    <a:lnTo>
                      <a:pt x="4781" y="1562"/>
                    </a:lnTo>
                    <a:lnTo>
                      <a:pt x="4781" y="1553"/>
                    </a:lnTo>
                    <a:lnTo>
                      <a:pt x="4772" y="1544"/>
                    </a:lnTo>
                    <a:lnTo>
                      <a:pt x="4781" y="1505"/>
                    </a:lnTo>
                    <a:lnTo>
                      <a:pt x="4791" y="1486"/>
                    </a:lnTo>
                    <a:lnTo>
                      <a:pt x="4819" y="1486"/>
                    </a:lnTo>
                    <a:lnTo>
                      <a:pt x="4848" y="1486"/>
                    </a:lnTo>
                    <a:lnTo>
                      <a:pt x="4877" y="1505"/>
                    </a:lnTo>
                    <a:lnTo>
                      <a:pt x="4896" y="1515"/>
                    </a:lnTo>
                    <a:lnTo>
                      <a:pt x="4905" y="1515"/>
                    </a:lnTo>
                    <a:lnTo>
                      <a:pt x="4943" y="1496"/>
                    </a:lnTo>
                    <a:lnTo>
                      <a:pt x="4953" y="1486"/>
                    </a:lnTo>
                    <a:lnTo>
                      <a:pt x="4953" y="1439"/>
                    </a:lnTo>
                    <a:lnTo>
                      <a:pt x="4924" y="1382"/>
                    </a:lnTo>
                    <a:lnTo>
                      <a:pt x="4905" y="1363"/>
                    </a:lnTo>
                    <a:lnTo>
                      <a:pt x="4896" y="1353"/>
                    </a:lnTo>
                    <a:lnTo>
                      <a:pt x="4867" y="1353"/>
                    </a:lnTo>
                    <a:lnTo>
                      <a:pt x="4848" y="1382"/>
                    </a:lnTo>
                    <a:lnTo>
                      <a:pt x="4829" y="1382"/>
                    </a:lnTo>
                    <a:lnTo>
                      <a:pt x="4810" y="1363"/>
                    </a:lnTo>
                    <a:lnTo>
                      <a:pt x="4781" y="1324"/>
                    </a:lnTo>
                    <a:lnTo>
                      <a:pt x="4753" y="1324"/>
                    </a:lnTo>
                    <a:lnTo>
                      <a:pt x="4686" y="1334"/>
                    </a:lnTo>
                    <a:lnTo>
                      <a:pt x="4667" y="1334"/>
                    </a:lnTo>
                    <a:lnTo>
                      <a:pt x="4629" y="1306"/>
                    </a:lnTo>
                    <a:lnTo>
                      <a:pt x="4600" y="1306"/>
                    </a:lnTo>
                    <a:lnTo>
                      <a:pt x="4591" y="1306"/>
                    </a:lnTo>
                    <a:lnTo>
                      <a:pt x="4581" y="1315"/>
                    </a:lnTo>
                    <a:lnTo>
                      <a:pt x="4572" y="1324"/>
                    </a:lnTo>
                    <a:lnTo>
                      <a:pt x="4553" y="1324"/>
                    </a:lnTo>
                    <a:lnTo>
                      <a:pt x="4562" y="1296"/>
                    </a:lnTo>
                    <a:lnTo>
                      <a:pt x="4553" y="1277"/>
                    </a:lnTo>
                    <a:lnTo>
                      <a:pt x="4534" y="1267"/>
                    </a:lnTo>
                    <a:lnTo>
                      <a:pt x="4515" y="1286"/>
                    </a:lnTo>
                    <a:lnTo>
                      <a:pt x="4496" y="1296"/>
                    </a:lnTo>
                    <a:lnTo>
                      <a:pt x="4362" y="1296"/>
                    </a:lnTo>
                    <a:lnTo>
                      <a:pt x="4334" y="1306"/>
                    </a:lnTo>
                    <a:lnTo>
                      <a:pt x="4315" y="1324"/>
                    </a:lnTo>
                    <a:lnTo>
                      <a:pt x="4277" y="1353"/>
                    </a:lnTo>
                    <a:lnTo>
                      <a:pt x="4258" y="1410"/>
                    </a:lnTo>
                    <a:lnTo>
                      <a:pt x="4220" y="1458"/>
                    </a:lnTo>
                    <a:lnTo>
                      <a:pt x="4181" y="1467"/>
                    </a:lnTo>
                    <a:lnTo>
                      <a:pt x="4134" y="1448"/>
                    </a:lnTo>
                    <a:lnTo>
                      <a:pt x="4038" y="1391"/>
                    </a:lnTo>
                    <a:lnTo>
                      <a:pt x="4019" y="1372"/>
                    </a:lnTo>
                    <a:lnTo>
                      <a:pt x="4010" y="1353"/>
                    </a:lnTo>
                    <a:lnTo>
                      <a:pt x="4019" y="1324"/>
                    </a:lnTo>
                    <a:lnTo>
                      <a:pt x="4029" y="1296"/>
                    </a:lnTo>
                    <a:lnTo>
                      <a:pt x="4029" y="1277"/>
                    </a:lnTo>
                    <a:lnTo>
                      <a:pt x="4000" y="1277"/>
                    </a:lnTo>
                    <a:lnTo>
                      <a:pt x="3981" y="1286"/>
                    </a:lnTo>
                    <a:lnTo>
                      <a:pt x="3962" y="1315"/>
                    </a:lnTo>
                    <a:lnTo>
                      <a:pt x="3953" y="1344"/>
                    </a:lnTo>
                    <a:lnTo>
                      <a:pt x="3943" y="1382"/>
                    </a:lnTo>
                    <a:lnTo>
                      <a:pt x="3943" y="1391"/>
                    </a:lnTo>
                    <a:lnTo>
                      <a:pt x="3924" y="1410"/>
                    </a:lnTo>
                    <a:lnTo>
                      <a:pt x="3915" y="1420"/>
                    </a:lnTo>
                    <a:lnTo>
                      <a:pt x="3905" y="1420"/>
                    </a:lnTo>
                    <a:lnTo>
                      <a:pt x="3896" y="1429"/>
                    </a:lnTo>
                    <a:lnTo>
                      <a:pt x="3896" y="1448"/>
                    </a:lnTo>
                    <a:lnTo>
                      <a:pt x="3886" y="1467"/>
                    </a:lnTo>
                    <a:lnTo>
                      <a:pt x="3857" y="1496"/>
                    </a:lnTo>
                    <a:lnTo>
                      <a:pt x="3829" y="1515"/>
                    </a:lnTo>
                    <a:lnTo>
                      <a:pt x="3619" y="1572"/>
                    </a:lnTo>
                    <a:lnTo>
                      <a:pt x="3581" y="1572"/>
                    </a:lnTo>
                    <a:lnTo>
                      <a:pt x="3400" y="1448"/>
                    </a:lnTo>
                    <a:lnTo>
                      <a:pt x="3057" y="943"/>
                    </a:lnTo>
                    <a:lnTo>
                      <a:pt x="3010" y="839"/>
                    </a:lnTo>
                    <a:lnTo>
                      <a:pt x="2972" y="858"/>
                    </a:lnTo>
                    <a:lnTo>
                      <a:pt x="2943" y="84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00" name="Freeform 9">
                <a:extLst>
                  <a:ext uri="{FF2B5EF4-FFF2-40B4-BE49-F238E27FC236}">
                    <a16:creationId xmlns:a16="http://schemas.microsoft.com/office/drawing/2014/main" id="{FFFB16EC-4C1B-B64B-8117-0452AB6BF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8538" y="1519238"/>
                <a:ext cx="1279525" cy="1392237"/>
              </a:xfrm>
              <a:custGeom>
                <a:avLst/>
                <a:gdLst>
                  <a:gd name="T0" fmla="*/ 740778 w 3553"/>
                  <a:gd name="T1" fmla="*/ 202285 h 3868"/>
                  <a:gd name="T2" fmla="*/ 847015 w 3553"/>
                  <a:gd name="T3" fmla="*/ 44632 h 3868"/>
                  <a:gd name="T4" fmla="*/ 1104504 w 3553"/>
                  <a:gd name="T5" fmla="*/ 44632 h 3868"/>
                  <a:gd name="T6" fmla="*/ 1238111 w 3553"/>
                  <a:gd name="T7" fmla="*/ 30955 h 3868"/>
                  <a:gd name="T8" fmla="*/ 1231268 w 3553"/>
                  <a:gd name="T9" fmla="*/ 157652 h 3868"/>
                  <a:gd name="T10" fmla="*/ 1279165 w 3553"/>
                  <a:gd name="T11" fmla="*/ 202285 h 3868"/>
                  <a:gd name="T12" fmla="*/ 1238111 w 3553"/>
                  <a:gd name="T13" fmla="*/ 215962 h 3868"/>
                  <a:gd name="T14" fmla="*/ 1231268 w 3553"/>
                  <a:gd name="T15" fmla="*/ 277872 h 3868"/>
                  <a:gd name="T16" fmla="*/ 1121430 w 3553"/>
                  <a:gd name="T17" fmla="*/ 359937 h 3868"/>
                  <a:gd name="T18" fmla="*/ 1128272 w 3553"/>
                  <a:gd name="T19" fmla="*/ 500673 h 3868"/>
                  <a:gd name="T20" fmla="*/ 1145558 w 3553"/>
                  <a:gd name="T21" fmla="*/ 555383 h 3868"/>
                  <a:gd name="T22" fmla="*/ 1141957 w 3553"/>
                  <a:gd name="T23" fmla="*/ 603255 h 3868"/>
                  <a:gd name="T24" fmla="*/ 1118189 w 3553"/>
                  <a:gd name="T25" fmla="*/ 634209 h 3868"/>
                  <a:gd name="T26" fmla="*/ 1121430 w 3553"/>
                  <a:gd name="T27" fmla="*/ 688920 h 3868"/>
                  <a:gd name="T28" fmla="*/ 1083617 w 3553"/>
                  <a:gd name="T29" fmla="*/ 675242 h 3868"/>
                  <a:gd name="T30" fmla="*/ 1083617 w 3553"/>
                  <a:gd name="T31" fmla="*/ 713036 h 3868"/>
                  <a:gd name="T32" fmla="*/ 1100903 w 3553"/>
                  <a:gd name="T33" fmla="*/ 750829 h 3868"/>
                  <a:gd name="T34" fmla="*/ 1083617 w 3553"/>
                  <a:gd name="T35" fmla="*/ 802300 h 3868"/>
                  <a:gd name="T36" fmla="*/ 1045804 w 3553"/>
                  <a:gd name="T37" fmla="*/ 877527 h 3868"/>
                  <a:gd name="T38" fmla="*/ 1097302 w 3553"/>
                  <a:gd name="T39" fmla="*/ 905242 h 3868"/>
                  <a:gd name="T40" fmla="*/ 1148800 w 3553"/>
                  <a:gd name="T41" fmla="*/ 905242 h 3868"/>
                  <a:gd name="T42" fmla="*/ 1138716 w 3553"/>
                  <a:gd name="T43" fmla="*/ 959952 h 3868"/>
                  <a:gd name="T44" fmla="*/ 1135115 w 3553"/>
                  <a:gd name="T45" fmla="*/ 1025101 h 3868"/>
                  <a:gd name="T46" fmla="*/ 1141957 w 3553"/>
                  <a:gd name="T47" fmla="*/ 1124444 h 3868"/>
                  <a:gd name="T48" fmla="*/ 1114588 w 3553"/>
                  <a:gd name="T49" fmla="*/ 1182754 h 3868"/>
                  <a:gd name="T50" fmla="*/ 1049405 w 3553"/>
                  <a:gd name="T51" fmla="*/ 1323129 h 3868"/>
                  <a:gd name="T52" fmla="*/ 939567 w 3553"/>
                  <a:gd name="T53" fmla="*/ 1381439 h 3868"/>
                  <a:gd name="T54" fmla="*/ 850616 w 3553"/>
                  <a:gd name="T55" fmla="*/ 1357683 h 3868"/>
                  <a:gd name="T56" fmla="*/ 805960 w 3553"/>
                  <a:gd name="T57" fmla="*/ 1350844 h 3868"/>
                  <a:gd name="T58" fmla="*/ 730334 w 3553"/>
                  <a:gd name="T59" fmla="*/ 1388278 h 3868"/>
                  <a:gd name="T60" fmla="*/ 675595 w 3553"/>
                  <a:gd name="T61" fmla="*/ 1347245 h 3868"/>
                  <a:gd name="T62" fmla="*/ 644624 w 3553"/>
                  <a:gd name="T63" fmla="*/ 1319890 h 3868"/>
                  <a:gd name="T64" fmla="*/ 651467 w 3553"/>
                  <a:gd name="T65" fmla="*/ 1285696 h 3868"/>
                  <a:gd name="T66" fmla="*/ 617255 w 3553"/>
                  <a:gd name="T67" fmla="*/ 1244663 h 3868"/>
                  <a:gd name="T68" fmla="*/ 552072 w 3553"/>
                  <a:gd name="T69" fmla="*/ 1220547 h 3868"/>
                  <a:gd name="T70" fmla="*/ 534786 w 3553"/>
                  <a:gd name="T71" fmla="*/ 1251142 h 3868"/>
                  <a:gd name="T72" fmla="*/ 483648 w 3553"/>
                  <a:gd name="T73" fmla="*/ 1265179 h 3868"/>
                  <a:gd name="T74" fmla="*/ 425308 w 3553"/>
                  <a:gd name="T75" fmla="*/ 1275257 h 3868"/>
                  <a:gd name="T76" fmla="*/ 342839 w 3553"/>
                  <a:gd name="T77" fmla="*/ 1275257 h 3868"/>
                  <a:gd name="T78" fmla="*/ 322312 w 3553"/>
                  <a:gd name="T79" fmla="*/ 1244663 h 3868"/>
                  <a:gd name="T80" fmla="*/ 301785 w 3553"/>
                  <a:gd name="T81" fmla="*/ 1213708 h 3868"/>
                  <a:gd name="T82" fmla="*/ 281258 w 3553"/>
                  <a:gd name="T83" fmla="*/ 1151799 h 3868"/>
                  <a:gd name="T84" fmla="*/ 260731 w 3553"/>
                  <a:gd name="T85" fmla="*/ 1121204 h 3868"/>
                  <a:gd name="T86" fmla="*/ 226159 w 3553"/>
                  <a:gd name="T87" fmla="*/ 1114006 h 3868"/>
                  <a:gd name="T88" fmla="*/ 140449 w 3553"/>
                  <a:gd name="T89" fmla="*/ 1124444 h 3868"/>
                  <a:gd name="T90" fmla="*/ 106237 w 3553"/>
                  <a:gd name="T91" fmla="*/ 1093489 h 3868"/>
                  <a:gd name="T92" fmla="*/ 61581 w 3553"/>
                  <a:gd name="T93" fmla="*/ 1014663 h 3868"/>
                  <a:gd name="T94" fmla="*/ 61581 w 3553"/>
                  <a:gd name="T95" fmla="*/ 956713 h 3868"/>
                  <a:gd name="T96" fmla="*/ 10084 w 3553"/>
                  <a:gd name="T97" fmla="*/ 939436 h 3868"/>
                  <a:gd name="T98" fmla="*/ 3241 w 3553"/>
                  <a:gd name="T99" fmla="*/ 791862 h 3868"/>
                  <a:gd name="T100" fmla="*/ 44295 w 3553"/>
                  <a:gd name="T101" fmla="*/ 730313 h 3868"/>
                  <a:gd name="T102" fmla="*/ 37813 w 3553"/>
                  <a:gd name="T103" fmla="*/ 630970 h 3868"/>
                  <a:gd name="T104" fmla="*/ 34212 w 3553"/>
                  <a:gd name="T105" fmla="*/ 575899 h 3868"/>
                  <a:gd name="T106" fmla="*/ 20527 w 3553"/>
                  <a:gd name="T107" fmla="*/ 517590 h 3868"/>
                  <a:gd name="T108" fmla="*/ 54739 w 3553"/>
                  <a:gd name="T109" fmla="*/ 438763 h 3868"/>
                  <a:gd name="T110" fmla="*/ 82109 w 3553"/>
                  <a:gd name="T111" fmla="*/ 359937 h 3868"/>
                  <a:gd name="T112" fmla="*/ 130365 w 3553"/>
                  <a:gd name="T113" fmla="*/ 305227 h 3868"/>
                  <a:gd name="T114" fmla="*/ 171420 w 3553"/>
                  <a:gd name="T115" fmla="*/ 257355 h 3868"/>
                  <a:gd name="T116" fmla="*/ 270814 w 3553"/>
                  <a:gd name="T117" fmla="*/ 205884 h 38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553" h="3868">
                    <a:moveTo>
                      <a:pt x="1505" y="524"/>
                    </a:moveTo>
                    <a:lnTo>
                      <a:pt x="1571" y="514"/>
                    </a:lnTo>
                    <a:lnTo>
                      <a:pt x="1609" y="524"/>
                    </a:lnTo>
                    <a:lnTo>
                      <a:pt x="1638" y="552"/>
                    </a:lnTo>
                    <a:lnTo>
                      <a:pt x="1647" y="581"/>
                    </a:lnTo>
                    <a:lnTo>
                      <a:pt x="1647" y="619"/>
                    </a:lnTo>
                    <a:lnTo>
                      <a:pt x="1657" y="648"/>
                    </a:lnTo>
                    <a:lnTo>
                      <a:pt x="1676" y="657"/>
                    </a:lnTo>
                    <a:lnTo>
                      <a:pt x="1695" y="657"/>
                    </a:lnTo>
                    <a:lnTo>
                      <a:pt x="1762" y="619"/>
                    </a:lnTo>
                    <a:lnTo>
                      <a:pt x="1800" y="619"/>
                    </a:lnTo>
                    <a:lnTo>
                      <a:pt x="1876" y="638"/>
                    </a:lnTo>
                    <a:lnTo>
                      <a:pt x="1895" y="638"/>
                    </a:lnTo>
                    <a:lnTo>
                      <a:pt x="2057" y="562"/>
                    </a:lnTo>
                    <a:lnTo>
                      <a:pt x="2114" y="514"/>
                    </a:lnTo>
                    <a:lnTo>
                      <a:pt x="2143" y="438"/>
                    </a:lnTo>
                    <a:lnTo>
                      <a:pt x="2162" y="324"/>
                    </a:lnTo>
                    <a:lnTo>
                      <a:pt x="2171" y="286"/>
                    </a:lnTo>
                    <a:lnTo>
                      <a:pt x="2181" y="276"/>
                    </a:lnTo>
                    <a:lnTo>
                      <a:pt x="2200" y="267"/>
                    </a:lnTo>
                    <a:lnTo>
                      <a:pt x="2209" y="257"/>
                    </a:lnTo>
                    <a:lnTo>
                      <a:pt x="2219" y="238"/>
                    </a:lnTo>
                    <a:lnTo>
                      <a:pt x="2219" y="219"/>
                    </a:lnTo>
                    <a:lnTo>
                      <a:pt x="2190" y="181"/>
                    </a:lnTo>
                    <a:lnTo>
                      <a:pt x="2190" y="162"/>
                    </a:lnTo>
                    <a:lnTo>
                      <a:pt x="2200" y="95"/>
                    </a:lnTo>
                    <a:lnTo>
                      <a:pt x="2247" y="76"/>
                    </a:lnTo>
                    <a:lnTo>
                      <a:pt x="2352" y="124"/>
                    </a:lnTo>
                    <a:lnTo>
                      <a:pt x="2409" y="105"/>
                    </a:lnTo>
                    <a:lnTo>
                      <a:pt x="2648" y="229"/>
                    </a:lnTo>
                    <a:lnTo>
                      <a:pt x="2686" y="229"/>
                    </a:lnTo>
                    <a:lnTo>
                      <a:pt x="2752" y="210"/>
                    </a:lnTo>
                    <a:lnTo>
                      <a:pt x="2790" y="210"/>
                    </a:lnTo>
                    <a:lnTo>
                      <a:pt x="2809" y="219"/>
                    </a:lnTo>
                    <a:lnTo>
                      <a:pt x="2847" y="248"/>
                    </a:lnTo>
                    <a:lnTo>
                      <a:pt x="2866" y="248"/>
                    </a:lnTo>
                    <a:lnTo>
                      <a:pt x="2886" y="238"/>
                    </a:lnTo>
                    <a:lnTo>
                      <a:pt x="3009" y="124"/>
                    </a:lnTo>
                    <a:lnTo>
                      <a:pt x="3029" y="115"/>
                    </a:lnTo>
                    <a:lnTo>
                      <a:pt x="3038" y="115"/>
                    </a:lnTo>
                    <a:lnTo>
                      <a:pt x="3057" y="124"/>
                    </a:lnTo>
                    <a:lnTo>
                      <a:pt x="3067" y="124"/>
                    </a:lnTo>
                    <a:lnTo>
                      <a:pt x="3076" y="115"/>
                    </a:lnTo>
                    <a:lnTo>
                      <a:pt x="3095" y="86"/>
                    </a:lnTo>
                    <a:lnTo>
                      <a:pt x="3105" y="76"/>
                    </a:lnTo>
                    <a:lnTo>
                      <a:pt x="3124" y="67"/>
                    </a:lnTo>
                    <a:lnTo>
                      <a:pt x="3143" y="57"/>
                    </a:lnTo>
                    <a:lnTo>
                      <a:pt x="3171" y="19"/>
                    </a:lnTo>
                    <a:lnTo>
                      <a:pt x="3190" y="0"/>
                    </a:lnTo>
                    <a:lnTo>
                      <a:pt x="3209" y="0"/>
                    </a:lnTo>
                    <a:lnTo>
                      <a:pt x="3324" y="19"/>
                    </a:lnTo>
                    <a:lnTo>
                      <a:pt x="3400" y="19"/>
                    </a:lnTo>
                    <a:lnTo>
                      <a:pt x="3419" y="29"/>
                    </a:lnTo>
                    <a:lnTo>
                      <a:pt x="3448" y="48"/>
                    </a:lnTo>
                    <a:lnTo>
                      <a:pt x="3448" y="57"/>
                    </a:lnTo>
                    <a:lnTo>
                      <a:pt x="3438" y="86"/>
                    </a:lnTo>
                    <a:lnTo>
                      <a:pt x="3438" y="124"/>
                    </a:lnTo>
                    <a:lnTo>
                      <a:pt x="3428" y="133"/>
                    </a:lnTo>
                    <a:lnTo>
                      <a:pt x="3419" y="153"/>
                    </a:lnTo>
                    <a:lnTo>
                      <a:pt x="3410" y="172"/>
                    </a:lnTo>
                    <a:lnTo>
                      <a:pt x="3410" y="181"/>
                    </a:lnTo>
                    <a:lnTo>
                      <a:pt x="3400" y="219"/>
                    </a:lnTo>
                    <a:lnTo>
                      <a:pt x="3400" y="238"/>
                    </a:lnTo>
                    <a:lnTo>
                      <a:pt x="3390" y="257"/>
                    </a:lnTo>
                    <a:lnTo>
                      <a:pt x="3362" y="286"/>
                    </a:lnTo>
                    <a:lnTo>
                      <a:pt x="3352" y="305"/>
                    </a:lnTo>
                    <a:lnTo>
                      <a:pt x="3362" y="400"/>
                    </a:lnTo>
                    <a:lnTo>
                      <a:pt x="3362" y="419"/>
                    </a:lnTo>
                    <a:lnTo>
                      <a:pt x="3371" y="419"/>
                    </a:lnTo>
                    <a:lnTo>
                      <a:pt x="3419" y="438"/>
                    </a:lnTo>
                    <a:lnTo>
                      <a:pt x="3428" y="448"/>
                    </a:lnTo>
                    <a:lnTo>
                      <a:pt x="3448" y="476"/>
                    </a:lnTo>
                    <a:lnTo>
                      <a:pt x="3476" y="505"/>
                    </a:lnTo>
                    <a:lnTo>
                      <a:pt x="3486" y="514"/>
                    </a:lnTo>
                    <a:lnTo>
                      <a:pt x="3486" y="524"/>
                    </a:lnTo>
                    <a:lnTo>
                      <a:pt x="3495" y="524"/>
                    </a:lnTo>
                    <a:lnTo>
                      <a:pt x="3495" y="534"/>
                    </a:lnTo>
                    <a:lnTo>
                      <a:pt x="3495" y="543"/>
                    </a:lnTo>
                    <a:lnTo>
                      <a:pt x="3505" y="543"/>
                    </a:lnTo>
                    <a:lnTo>
                      <a:pt x="3543" y="552"/>
                    </a:lnTo>
                    <a:lnTo>
                      <a:pt x="3552" y="552"/>
                    </a:lnTo>
                    <a:lnTo>
                      <a:pt x="3552" y="562"/>
                    </a:lnTo>
                    <a:lnTo>
                      <a:pt x="3552" y="572"/>
                    </a:lnTo>
                    <a:lnTo>
                      <a:pt x="3552" y="591"/>
                    </a:lnTo>
                    <a:lnTo>
                      <a:pt x="3543" y="610"/>
                    </a:lnTo>
                    <a:lnTo>
                      <a:pt x="3533" y="619"/>
                    </a:lnTo>
                    <a:lnTo>
                      <a:pt x="3524" y="619"/>
                    </a:lnTo>
                    <a:lnTo>
                      <a:pt x="3505" y="629"/>
                    </a:lnTo>
                    <a:lnTo>
                      <a:pt x="3476" y="629"/>
                    </a:lnTo>
                    <a:lnTo>
                      <a:pt x="3457" y="629"/>
                    </a:lnTo>
                    <a:lnTo>
                      <a:pt x="3448" y="629"/>
                    </a:lnTo>
                    <a:lnTo>
                      <a:pt x="3448" y="619"/>
                    </a:lnTo>
                    <a:lnTo>
                      <a:pt x="3438" y="610"/>
                    </a:lnTo>
                    <a:lnTo>
                      <a:pt x="3438" y="600"/>
                    </a:lnTo>
                    <a:lnTo>
                      <a:pt x="3428" y="600"/>
                    </a:lnTo>
                    <a:lnTo>
                      <a:pt x="3428" y="610"/>
                    </a:lnTo>
                    <a:lnTo>
                      <a:pt x="3419" y="610"/>
                    </a:lnTo>
                    <a:lnTo>
                      <a:pt x="3419" y="629"/>
                    </a:lnTo>
                    <a:lnTo>
                      <a:pt x="3419" y="686"/>
                    </a:lnTo>
                    <a:lnTo>
                      <a:pt x="3419" y="695"/>
                    </a:lnTo>
                    <a:lnTo>
                      <a:pt x="3419" y="705"/>
                    </a:lnTo>
                    <a:lnTo>
                      <a:pt x="3410" y="715"/>
                    </a:lnTo>
                    <a:lnTo>
                      <a:pt x="3400" y="724"/>
                    </a:lnTo>
                    <a:lnTo>
                      <a:pt x="3400" y="734"/>
                    </a:lnTo>
                    <a:lnTo>
                      <a:pt x="3390" y="734"/>
                    </a:lnTo>
                    <a:lnTo>
                      <a:pt x="3390" y="743"/>
                    </a:lnTo>
                    <a:lnTo>
                      <a:pt x="3400" y="743"/>
                    </a:lnTo>
                    <a:lnTo>
                      <a:pt x="3419" y="772"/>
                    </a:lnTo>
                    <a:lnTo>
                      <a:pt x="3419" y="800"/>
                    </a:lnTo>
                    <a:lnTo>
                      <a:pt x="3410" y="819"/>
                    </a:lnTo>
                    <a:lnTo>
                      <a:pt x="3343" y="838"/>
                    </a:lnTo>
                    <a:lnTo>
                      <a:pt x="3314" y="848"/>
                    </a:lnTo>
                    <a:lnTo>
                      <a:pt x="3295" y="857"/>
                    </a:lnTo>
                    <a:lnTo>
                      <a:pt x="3257" y="886"/>
                    </a:lnTo>
                    <a:lnTo>
                      <a:pt x="3238" y="895"/>
                    </a:lnTo>
                    <a:lnTo>
                      <a:pt x="3190" y="895"/>
                    </a:lnTo>
                    <a:lnTo>
                      <a:pt x="3162" y="905"/>
                    </a:lnTo>
                    <a:lnTo>
                      <a:pt x="3171" y="924"/>
                    </a:lnTo>
                    <a:lnTo>
                      <a:pt x="3171" y="943"/>
                    </a:lnTo>
                    <a:lnTo>
                      <a:pt x="3143" y="943"/>
                    </a:lnTo>
                    <a:lnTo>
                      <a:pt x="3133" y="972"/>
                    </a:lnTo>
                    <a:lnTo>
                      <a:pt x="3114" y="1000"/>
                    </a:lnTo>
                    <a:lnTo>
                      <a:pt x="3095" y="1019"/>
                    </a:lnTo>
                    <a:lnTo>
                      <a:pt x="3076" y="1029"/>
                    </a:lnTo>
                    <a:lnTo>
                      <a:pt x="3057" y="1067"/>
                    </a:lnTo>
                    <a:lnTo>
                      <a:pt x="3047" y="1114"/>
                    </a:lnTo>
                    <a:lnTo>
                      <a:pt x="3057" y="1153"/>
                    </a:lnTo>
                    <a:lnTo>
                      <a:pt x="3057" y="1172"/>
                    </a:lnTo>
                    <a:lnTo>
                      <a:pt x="3076" y="1219"/>
                    </a:lnTo>
                    <a:lnTo>
                      <a:pt x="3086" y="1229"/>
                    </a:lnTo>
                    <a:lnTo>
                      <a:pt x="3095" y="1238"/>
                    </a:lnTo>
                    <a:lnTo>
                      <a:pt x="3152" y="1305"/>
                    </a:lnTo>
                    <a:lnTo>
                      <a:pt x="3152" y="1334"/>
                    </a:lnTo>
                    <a:lnTo>
                      <a:pt x="3133" y="1352"/>
                    </a:lnTo>
                    <a:lnTo>
                      <a:pt x="3133" y="1372"/>
                    </a:lnTo>
                    <a:lnTo>
                      <a:pt x="3133" y="1391"/>
                    </a:lnTo>
                    <a:lnTo>
                      <a:pt x="3143" y="1400"/>
                    </a:lnTo>
                    <a:lnTo>
                      <a:pt x="3152" y="1400"/>
                    </a:lnTo>
                    <a:lnTo>
                      <a:pt x="3152" y="1410"/>
                    </a:lnTo>
                    <a:lnTo>
                      <a:pt x="3162" y="1410"/>
                    </a:lnTo>
                    <a:lnTo>
                      <a:pt x="3162" y="1419"/>
                    </a:lnTo>
                    <a:lnTo>
                      <a:pt x="3162" y="1495"/>
                    </a:lnTo>
                    <a:lnTo>
                      <a:pt x="3171" y="1505"/>
                    </a:lnTo>
                    <a:lnTo>
                      <a:pt x="3181" y="1515"/>
                    </a:lnTo>
                    <a:lnTo>
                      <a:pt x="3190" y="1524"/>
                    </a:lnTo>
                    <a:lnTo>
                      <a:pt x="3190" y="1534"/>
                    </a:lnTo>
                    <a:lnTo>
                      <a:pt x="3181" y="1543"/>
                    </a:lnTo>
                    <a:lnTo>
                      <a:pt x="3162" y="1543"/>
                    </a:lnTo>
                    <a:lnTo>
                      <a:pt x="3152" y="1553"/>
                    </a:lnTo>
                    <a:lnTo>
                      <a:pt x="3152" y="1562"/>
                    </a:lnTo>
                    <a:lnTo>
                      <a:pt x="3152" y="1591"/>
                    </a:lnTo>
                    <a:lnTo>
                      <a:pt x="3162" y="1600"/>
                    </a:lnTo>
                    <a:lnTo>
                      <a:pt x="3162" y="1610"/>
                    </a:lnTo>
                    <a:lnTo>
                      <a:pt x="3190" y="1629"/>
                    </a:lnTo>
                    <a:lnTo>
                      <a:pt x="3190" y="1638"/>
                    </a:lnTo>
                    <a:lnTo>
                      <a:pt x="3200" y="1648"/>
                    </a:lnTo>
                    <a:lnTo>
                      <a:pt x="3190" y="1657"/>
                    </a:lnTo>
                    <a:lnTo>
                      <a:pt x="3171" y="1676"/>
                    </a:lnTo>
                    <a:lnTo>
                      <a:pt x="3162" y="1676"/>
                    </a:lnTo>
                    <a:lnTo>
                      <a:pt x="3124" y="1657"/>
                    </a:lnTo>
                    <a:lnTo>
                      <a:pt x="3114" y="1667"/>
                    </a:lnTo>
                    <a:lnTo>
                      <a:pt x="3133" y="1705"/>
                    </a:lnTo>
                    <a:lnTo>
                      <a:pt x="3133" y="1715"/>
                    </a:lnTo>
                    <a:lnTo>
                      <a:pt x="3124" y="1724"/>
                    </a:lnTo>
                    <a:lnTo>
                      <a:pt x="3114" y="1733"/>
                    </a:lnTo>
                    <a:lnTo>
                      <a:pt x="3105" y="1743"/>
                    </a:lnTo>
                    <a:lnTo>
                      <a:pt x="3105" y="1753"/>
                    </a:lnTo>
                    <a:lnTo>
                      <a:pt x="3105" y="1762"/>
                    </a:lnTo>
                    <a:lnTo>
                      <a:pt x="3105" y="1791"/>
                    </a:lnTo>
                    <a:lnTo>
                      <a:pt x="3114" y="1810"/>
                    </a:lnTo>
                    <a:lnTo>
                      <a:pt x="3124" y="1819"/>
                    </a:lnTo>
                    <a:lnTo>
                      <a:pt x="3133" y="1829"/>
                    </a:lnTo>
                    <a:lnTo>
                      <a:pt x="3124" y="1829"/>
                    </a:lnTo>
                    <a:lnTo>
                      <a:pt x="3124" y="1838"/>
                    </a:lnTo>
                    <a:lnTo>
                      <a:pt x="3124" y="1848"/>
                    </a:lnTo>
                    <a:lnTo>
                      <a:pt x="3114" y="1857"/>
                    </a:lnTo>
                    <a:lnTo>
                      <a:pt x="3114" y="1867"/>
                    </a:lnTo>
                    <a:lnTo>
                      <a:pt x="3114" y="1876"/>
                    </a:lnTo>
                    <a:lnTo>
                      <a:pt x="3124" y="1886"/>
                    </a:lnTo>
                    <a:lnTo>
                      <a:pt x="3124" y="1896"/>
                    </a:lnTo>
                    <a:lnTo>
                      <a:pt x="3114" y="1914"/>
                    </a:lnTo>
                    <a:lnTo>
                      <a:pt x="3105" y="1924"/>
                    </a:lnTo>
                    <a:lnTo>
                      <a:pt x="3095" y="1924"/>
                    </a:lnTo>
                    <a:lnTo>
                      <a:pt x="3067" y="1934"/>
                    </a:lnTo>
                    <a:lnTo>
                      <a:pt x="3057" y="1934"/>
                    </a:lnTo>
                    <a:lnTo>
                      <a:pt x="3047" y="1934"/>
                    </a:lnTo>
                    <a:lnTo>
                      <a:pt x="3038" y="1924"/>
                    </a:lnTo>
                    <a:lnTo>
                      <a:pt x="3029" y="1924"/>
                    </a:lnTo>
                    <a:lnTo>
                      <a:pt x="3029" y="1914"/>
                    </a:lnTo>
                    <a:lnTo>
                      <a:pt x="3019" y="1886"/>
                    </a:lnTo>
                    <a:lnTo>
                      <a:pt x="3009" y="1876"/>
                    </a:lnTo>
                    <a:lnTo>
                      <a:pt x="3000" y="1876"/>
                    </a:lnTo>
                    <a:lnTo>
                      <a:pt x="2990" y="1876"/>
                    </a:lnTo>
                    <a:lnTo>
                      <a:pt x="2981" y="1886"/>
                    </a:lnTo>
                    <a:lnTo>
                      <a:pt x="2971" y="1905"/>
                    </a:lnTo>
                    <a:lnTo>
                      <a:pt x="2971" y="1914"/>
                    </a:lnTo>
                    <a:lnTo>
                      <a:pt x="2971" y="1924"/>
                    </a:lnTo>
                    <a:lnTo>
                      <a:pt x="2981" y="1934"/>
                    </a:lnTo>
                    <a:lnTo>
                      <a:pt x="2990" y="1953"/>
                    </a:lnTo>
                    <a:lnTo>
                      <a:pt x="3000" y="1972"/>
                    </a:lnTo>
                    <a:lnTo>
                      <a:pt x="3009" y="1981"/>
                    </a:lnTo>
                    <a:lnTo>
                      <a:pt x="3029" y="1981"/>
                    </a:lnTo>
                    <a:lnTo>
                      <a:pt x="3038" y="1991"/>
                    </a:lnTo>
                    <a:lnTo>
                      <a:pt x="3038" y="2000"/>
                    </a:lnTo>
                    <a:lnTo>
                      <a:pt x="3038" y="2010"/>
                    </a:lnTo>
                    <a:lnTo>
                      <a:pt x="3038" y="2029"/>
                    </a:lnTo>
                    <a:lnTo>
                      <a:pt x="3029" y="2038"/>
                    </a:lnTo>
                    <a:lnTo>
                      <a:pt x="3029" y="2048"/>
                    </a:lnTo>
                    <a:lnTo>
                      <a:pt x="3038" y="2057"/>
                    </a:lnTo>
                    <a:lnTo>
                      <a:pt x="3038" y="2067"/>
                    </a:lnTo>
                    <a:lnTo>
                      <a:pt x="3057" y="2076"/>
                    </a:lnTo>
                    <a:lnTo>
                      <a:pt x="3057" y="2086"/>
                    </a:lnTo>
                    <a:lnTo>
                      <a:pt x="3057" y="2096"/>
                    </a:lnTo>
                    <a:lnTo>
                      <a:pt x="3057" y="2105"/>
                    </a:lnTo>
                    <a:lnTo>
                      <a:pt x="3047" y="2114"/>
                    </a:lnTo>
                    <a:lnTo>
                      <a:pt x="3047" y="2124"/>
                    </a:lnTo>
                    <a:lnTo>
                      <a:pt x="3057" y="2143"/>
                    </a:lnTo>
                    <a:lnTo>
                      <a:pt x="3057" y="2153"/>
                    </a:lnTo>
                    <a:lnTo>
                      <a:pt x="3057" y="2162"/>
                    </a:lnTo>
                    <a:lnTo>
                      <a:pt x="3047" y="2162"/>
                    </a:lnTo>
                    <a:lnTo>
                      <a:pt x="3047" y="2172"/>
                    </a:lnTo>
                    <a:lnTo>
                      <a:pt x="3009" y="2191"/>
                    </a:lnTo>
                    <a:lnTo>
                      <a:pt x="3009" y="2210"/>
                    </a:lnTo>
                    <a:lnTo>
                      <a:pt x="3009" y="2229"/>
                    </a:lnTo>
                    <a:lnTo>
                      <a:pt x="3009" y="2238"/>
                    </a:lnTo>
                    <a:lnTo>
                      <a:pt x="3009" y="2257"/>
                    </a:lnTo>
                    <a:lnTo>
                      <a:pt x="3000" y="2257"/>
                    </a:lnTo>
                    <a:lnTo>
                      <a:pt x="3000" y="2267"/>
                    </a:lnTo>
                    <a:lnTo>
                      <a:pt x="2933" y="2286"/>
                    </a:lnTo>
                    <a:lnTo>
                      <a:pt x="2933" y="2295"/>
                    </a:lnTo>
                    <a:lnTo>
                      <a:pt x="2924" y="2305"/>
                    </a:lnTo>
                    <a:lnTo>
                      <a:pt x="2924" y="2334"/>
                    </a:lnTo>
                    <a:lnTo>
                      <a:pt x="2933" y="2343"/>
                    </a:lnTo>
                    <a:lnTo>
                      <a:pt x="2933" y="2353"/>
                    </a:lnTo>
                    <a:lnTo>
                      <a:pt x="2933" y="2362"/>
                    </a:lnTo>
                    <a:lnTo>
                      <a:pt x="2933" y="2381"/>
                    </a:lnTo>
                    <a:lnTo>
                      <a:pt x="2904" y="2438"/>
                    </a:lnTo>
                    <a:lnTo>
                      <a:pt x="2904" y="2448"/>
                    </a:lnTo>
                    <a:lnTo>
                      <a:pt x="2952" y="2467"/>
                    </a:lnTo>
                    <a:lnTo>
                      <a:pt x="3000" y="2486"/>
                    </a:lnTo>
                    <a:lnTo>
                      <a:pt x="3009" y="2486"/>
                    </a:lnTo>
                    <a:lnTo>
                      <a:pt x="3038" y="2486"/>
                    </a:lnTo>
                    <a:lnTo>
                      <a:pt x="3047" y="2486"/>
                    </a:lnTo>
                    <a:lnTo>
                      <a:pt x="3047" y="2495"/>
                    </a:lnTo>
                    <a:lnTo>
                      <a:pt x="3047" y="2505"/>
                    </a:lnTo>
                    <a:lnTo>
                      <a:pt x="3047" y="2515"/>
                    </a:lnTo>
                    <a:lnTo>
                      <a:pt x="3029" y="2524"/>
                    </a:lnTo>
                    <a:lnTo>
                      <a:pt x="3029" y="2533"/>
                    </a:lnTo>
                    <a:lnTo>
                      <a:pt x="3029" y="2543"/>
                    </a:lnTo>
                    <a:lnTo>
                      <a:pt x="3038" y="2553"/>
                    </a:lnTo>
                    <a:lnTo>
                      <a:pt x="3047" y="2553"/>
                    </a:lnTo>
                    <a:lnTo>
                      <a:pt x="3076" y="2572"/>
                    </a:lnTo>
                    <a:lnTo>
                      <a:pt x="3133" y="2581"/>
                    </a:lnTo>
                    <a:lnTo>
                      <a:pt x="3143" y="2581"/>
                    </a:lnTo>
                    <a:lnTo>
                      <a:pt x="3152" y="2572"/>
                    </a:lnTo>
                    <a:lnTo>
                      <a:pt x="3171" y="2524"/>
                    </a:lnTo>
                    <a:lnTo>
                      <a:pt x="3181" y="2515"/>
                    </a:lnTo>
                    <a:lnTo>
                      <a:pt x="3190" y="2515"/>
                    </a:lnTo>
                    <a:lnTo>
                      <a:pt x="3200" y="2524"/>
                    </a:lnTo>
                    <a:lnTo>
                      <a:pt x="3209" y="2524"/>
                    </a:lnTo>
                    <a:lnTo>
                      <a:pt x="3219" y="2533"/>
                    </a:lnTo>
                    <a:lnTo>
                      <a:pt x="3219" y="2543"/>
                    </a:lnTo>
                    <a:lnTo>
                      <a:pt x="3209" y="2562"/>
                    </a:lnTo>
                    <a:lnTo>
                      <a:pt x="3190" y="2591"/>
                    </a:lnTo>
                    <a:lnTo>
                      <a:pt x="3181" y="2600"/>
                    </a:lnTo>
                    <a:lnTo>
                      <a:pt x="3181" y="2610"/>
                    </a:lnTo>
                    <a:lnTo>
                      <a:pt x="3162" y="2629"/>
                    </a:lnTo>
                    <a:lnTo>
                      <a:pt x="3162" y="2638"/>
                    </a:lnTo>
                    <a:lnTo>
                      <a:pt x="3162" y="2648"/>
                    </a:lnTo>
                    <a:lnTo>
                      <a:pt x="3162" y="2658"/>
                    </a:lnTo>
                    <a:lnTo>
                      <a:pt x="3162" y="2667"/>
                    </a:lnTo>
                    <a:lnTo>
                      <a:pt x="3190" y="2686"/>
                    </a:lnTo>
                    <a:lnTo>
                      <a:pt x="3190" y="2696"/>
                    </a:lnTo>
                    <a:lnTo>
                      <a:pt x="3200" y="2705"/>
                    </a:lnTo>
                    <a:lnTo>
                      <a:pt x="3190" y="2724"/>
                    </a:lnTo>
                    <a:lnTo>
                      <a:pt x="3190" y="2762"/>
                    </a:lnTo>
                    <a:lnTo>
                      <a:pt x="3190" y="2772"/>
                    </a:lnTo>
                    <a:lnTo>
                      <a:pt x="3190" y="2791"/>
                    </a:lnTo>
                    <a:lnTo>
                      <a:pt x="3190" y="2800"/>
                    </a:lnTo>
                    <a:lnTo>
                      <a:pt x="3190" y="2810"/>
                    </a:lnTo>
                    <a:lnTo>
                      <a:pt x="3181" y="2829"/>
                    </a:lnTo>
                    <a:lnTo>
                      <a:pt x="3171" y="2829"/>
                    </a:lnTo>
                    <a:lnTo>
                      <a:pt x="3162" y="2838"/>
                    </a:lnTo>
                    <a:lnTo>
                      <a:pt x="3152" y="2848"/>
                    </a:lnTo>
                    <a:lnTo>
                      <a:pt x="3152" y="2857"/>
                    </a:lnTo>
                    <a:lnTo>
                      <a:pt x="3124" y="2962"/>
                    </a:lnTo>
                    <a:lnTo>
                      <a:pt x="3124" y="2981"/>
                    </a:lnTo>
                    <a:lnTo>
                      <a:pt x="3114" y="3019"/>
                    </a:lnTo>
                    <a:lnTo>
                      <a:pt x="3124" y="3038"/>
                    </a:lnTo>
                    <a:lnTo>
                      <a:pt x="3124" y="3048"/>
                    </a:lnTo>
                    <a:lnTo>
                      <a:pt x="3124" y="3057"/>
                    </a:lnTo>
                    <a:lnTo>
                      <a:pt x="3133" y="3077"/>
                    </a:lnTo>
                    <a:lnTo>
                      <a:pt x="3152" y="3086"/>
                    </a:lnTo>
                    <a:lnTo>
                      <a:pt x="3162" y="3086"/>
                    </a:lnTo>
                    <a:lnTo>
                      <a:pt x="3171" y="3095"/>
                    </a:lnTo>
                    <a:lnTo>
                      <a:pt x="3171" y="3105"/>
                    </a:lnTo>
                    <a:lnTo>
                      <a:pt x="3171" y="3115"/>
                    </a:lnTo>
                    <a:lnTo>
                      <a:pt x="3171" y="3124"/>
                    </a:lnTo>
                    <a:lnTo>
                      <a:pt x="3162" y="3143"/>
                    </a:lnTo>
                    <a:lnTo>
                      <a:pt x="3152" y="3153"/>
                    </a:lnTo>
                    <a:lnTo>
                      <a:pt x="3143" y="3153"/>
                    </a:lnTo>
                    <a:lnTo>
                      <a:pt x="3133" y="3162"/>
                    </a:lnTo>
                    <a:lnTo>
                      <a:pt x="3133" y="3181"/>
                    </a:lnTo>
                    <a:lnTo>
                      <a:pt x="3124" y="3200"/>
                    </a:lnTo>
                    <a:lnTo>
                      <a:pt x="3124" y="3229"/>
                    </a:lnTo>
                    <a:lnTo>
                      <a:pt x="3124" y="3238"/>
                    </a:lnTo>
                    <a:lnTo>
                      <a:pt x="3114" y="3248"/>
                    </a:lnTo>
                    <a:lnTo>
                      <a:pt x="3105" y="3257"/>
                    </a:lnTo>
                    <a:lnTo>
                      <a:pt x="3095" y="3267"/>
                    </a:lnTo>
                    <a:lnTo>
                      <a:pt x="3095" y="3286"/>
                    </a:lnTo>
                    <a:lnTo>
                      <a:pt x="3095" y="3295"/>
                    </a:lnTo>
                    <a:lnTo>
                      <a:pt x="3105" y="3305"/>
                    </a:lnTo>
                    <a:lnTo>
                      <a:pt x="3105" y="3315"/>
                    </a:lnTo>
                    <a:lnTo>
                      <a:pt x="3095" y="3333"/>
                    </a:lnTo>
                    <a:lnTo>
                      <a:pt x="3086" y="3381"/>
                    </a:lnTo>
                    <a:lnTo>
                      <a:pt x="3047" y="3496"/>
                    </a:lnTo>
                    <a:lnTo>
                      <a:pt x="3000" y="3591"/>
                    </a:lnTo>
                    <a:lnTo>
                      <a:pt x="2981" y="3610"/>
                    </a:lnTo>
                    <a:lnTo>
                      <a:pt x="2952" y="3619"/>
                    </a:lnTo>
                    <a:lnTo>
                      <a:pt x="2943" y="3629"/>
                    </a:lnTo>
                    <a:lnTo>
                      <a:pt x="2933" y="3638"/>
                    </a:lnTo>
                    <a:lnTo>
                      <a:pt x="2924" y="3648"/>
                    </a:lnTo>
                    <a:lnTo>
                      <a:pt x="2924" y="3667"/>
                    </a:lnTo>
                    <a:lnTo>
                      <a:pt x="2914" y="3676"/>
                    </a:lnTo>
                    <a:lnTo>
                      <a:pt x="2904" y="3676"/>
                    </a:lnTo>
                    <a:lnTo>
                      <a:pt x="2886" y="3686"/>
                    </a:lnTo>
                    <a:lnTo>
                      <a:pt x="2857" y="3705"/>
                    </a:lnTo>
                    <a:lnTo>
                      <a:pt x="2857" y="3714"/>
                    </a:lnTo>
                    <a:lnTo>
                      <a:pt x="2847" y="3724"/>
                    </a:lnTo>
                    <a:lnTo>
                      <a:pt x="2838" y="3743"/>
                    </a:lnTo>
                    <a:lnTo>
                      <a:pt x="2838" y="3753"/>
                    </a:lnTo>
                    <a:lnTo>
                      <a:pt x="2828" y="3762"/>
                    </a:lnTo>
                    <a:lnTo>
                      <a:pt x="2819" y="3772"/>
                    </a:lnTo>
                    <a:lnTo>
                      <a:pt x="2809" y="3772"/>
                    </a:lnTo>
                    <a:lnTo>
                      <a:pt x="2771" y="3772"/>
                    </a:lnTo>
                    <a:lnTo>
                      <a:pt x="2752" y="3781"/>
                    </a:lnTo>
                    <a:lnTo>
                      <a:pt x="2648" y="3838"/>
                    </a:lnTo>
                    <a:lnTo>
                      <a:pt x="2609" y="3838"/>
                    </a:lnTo>
                    <a:lnTo>
                      <a:pt x="2600" y="3838"/>
                    </a:lnTo>
                    <a:lnTo>
                      <a:pt x="2600" y="3829"/>
                    </a:lnTo>
                    <a:lnTo>
                      <a:pt x="2590" y="3819"/>
                    </a:lnTo>
                    <a:lnTo>
                      <a:pt x="2571" y="3819"/>
                    </a:lnTo>
                    <a:lnTo>
                      <a:pt x="2533" y="3829"/>
                    </a:lnTo>
                    <a:lnTo>
                      <a:pt x="2409" y="3819"/>
                    </a:lnTo>
                    <a:lnTo>
                      <a:pt x="2381" y="3819"/>
                    </a:lnTo>
                    <a:lnTo>
                      <a:pt x="2381" y="3810"/>
                    </a:lnTo>
                    <a:lnTo>
                      <a:pt x="2371" y="3810"/>
                    </a:lnTo>
                    <a:lnTo>
                      <a:pt x="2371" y="3800"/>
                    </a:lnTo>
                    <a:lnTo>
                      <a:pt x="2362" y="3791"/>
                    </a:lnTo>
                    <a:lnTo>
                      <a:pt x="2362" y="3781"/>
                    </a:lnTo>
                    <a:lnTo>
                      <a:pt x="2362" y="3772"/>
                    </a:lnTo>
                    <a:lnTo>
                      <a:pt x="2362" y="3753"/>
                    </a:lnTo>
                    <a:lnTo>
                      <a:pt x="2352" y="3753"/>
                    </a:lnTo>
                    <a:lnTo>
                      <a:pt x="2352" y="3743"/>
                    </a:lnTo>
                    <a:lnTo>
                      <a:pt x="2343" y="3743"/>
                    </a:lnTo>
                    <a:lnTo>
                      <a:pt x="2333" y="3743"/>
                    </a:lnTo>
                    <a:lnTo>
                      <a:pt x="2314" y="3743"/>
                    </a:lnTo>
                    <a:lnTo>
                      <a:pt x="2305" y="3743"/>
                    </a:lnTo>
                    <a:lnTo>
                      <a:pt x="2276" y="3772"/>
                    </a:lnTo>
                    <a:lnTo>
                      <a:pt x="2267" y="3772"/>
                    </a:lnTo>
                    <a:lnTo>
                      <a:pt x="2257" y="3772"/>
                    </a:lnTo>
                    <a:lnTo>
                      <a:pt x="2257" y="3762"/>
                    </a:lnTo>
                    <a:lnTo>
                      <a:pt x="2247" y="3762"/>
                    </a:lnTo>
                    <a:lnTo>
                      <a:pt x="2238" y="3753"/>
                    </a:lnTo>
                    <a:lnTo>
                      <a:pt x="2238" y="3743"/>
                    </a:lnTo>
                    <a:lnTo>
                      <a:pt x="2229" y="3743"/>
                    </a:lnTo>
                    <a:lnTo>
                      <a:pt x="2200" y="3743"/>
                    </a:lnTo>
                    <a:lnTo>
                      <a:pt x="2124" y="3781"/>
                    </a:lnTo>
                    <a:lnTo>
                      <a:pt x="2114" y="3791"/>
                    </a:lnTo>
                    <a:lnTo>
                      <a:pt x="2104" y="3800"/>
                    </a:lnTo>
                    <a:lnTo>
                      <a:pt x="2086" y="3838"/>
                    </a:lnTo>
                    <a:lnTo>
                      <a:pt x="2066" y="3848"/>
                    </a:lnTo>
                    <a:lnTo>
                      <a:pt x="2057" y="3857"/>
                    </a:lnTo>
                    <a:lnTo>
                      <a:pt x="2047" y="3867"/>
                    </a:lnTo>
                    <a:lnTo>
                      <a:pt x="2038" y="3867"/>
                    </a:lnTo>
                    <a:lnTo>
                      <a:pt x="2028" y="3857"/>
                    </a:lnTo>
                    <a:lnTo>
                      <a:pt x="2019" y="3848"/>
                    </a:lnTo>
                    <a:lnTo>
                      <a:pt x="1943" y="3848"/>
                    </a:lnTo>
                    <a:lnTo>
                      <a:pt x="1876" y="3810"/>
                    </a:lnTo>
                    <a:lnTo>
                      <a:pt x="1866" y="3800"/>
                    </a:lnTo>
                    <a:lnTo>
                      <a:pt x="1857" y="3791"/>
                    </a:lnTo>
                    <a:lnTo>
                      <a:pt x="1866" y="3781"/>
                    </a:lnTo>
                    <a:lnTo>
                      <a:pt x="1876" y="3772"/>
                    </a:lnTo>
                    <a:lnTo>
                      <a:pt x="1886" y="3762"/>
                    </a:lnTo>
                    <a:lnTo>
                      <a:pt x="1886" y="3753"/>
                    </a:lnTo>
                    <a:lnTo>
                      <a:pt x="1886" y="3743"/>
                    </a:lnTo>
                    <a:lnTo>
                      <a:pt x="1876" y="3743"/>
                    </a:lnTo>
                    <a:lnTo>
                      <a:pt x="1866" y="3734"/>
                    </a:lnTo>
                    <a:lnTo>
                      <a:pt x="1848" y="3743"/>
                    </a:lnTo>
                    <a:lnTo>
                      <a:pt x="1838" y="3743"/>
                    </a:lnTo>
                    <a:lnTo>
                      <a:pt x="1828" y="3734"/>
                    </a:lnTo>
                    <a:lnTo>
                      <a:pt x="1809" y="3724"/>
                    </a:lnTo>
                    <a:lnTo>
                      <a:pt x="1800" y="3714"/>
                    </a:lnTo>
                    <a:lnTo>
                      <a:pt x="1790" y="3705"/>
                    </a:lnTo>
                    <a:lnTo>
                      <a:pt x="1790" y="3696"/>
                    </a:lnTo>
                    <a:lnTo>
                      <a:pt x="1790" y="3686"/>
                    </a:lnTo>
                    <a:lnTo>
                      <a:pt x="1790" y="3676"/>
                    </a:lnTo>
                    <a:lnTo>
                      <a:pt x="1790" y="3667"/>
                    </a:lnTo>
                    <a:lnTo>
                      <a:pt x="1790" y="3657"/>
                    </a:lnTo>
                    <a:lnTo>
                      <a:pt x="1781" y="3648"/>
                    </a:lnTo>
                    <a:lnTo>
                      <a:pt x="1752" y="3629"/>
                    </a:lnTo>
                    <a:lnTo>
                      <a:pt x="1752" y="3619"/>
                    </a:lnTo>
                    <a:lnTo>
                      <a:pt x="1752" y="3610"/>
                    </a:lnTo>
                    <a:lnTo>
                      <a:pt x="1752" y="3600"/>
                    </a:lnTo>
                    <a:lnTo>
                      <a:pt x="1762" y="3591"/>
                    </a:lnTo>
                    <a:lnTo>
                      <a:pt x="1771" y="3572"/>
                    </a:lnTo>
                    <a:lnTo>
                      <a:pt x="1781" y="3572"/>
                    </a:lnTo>
                    <a:lnTo>
                      <a:pt x="1809" y="3572"/>
                    </a:lnTo>
                    <a:lnTo>
                      <a:pt x="1819" y="3572"/>
                    </a:lnTo>
                    <a:lnTo>
                      <a:pt x="1819" y="3562"/>
                    </a:lnTo>
                    <a:lnTo>
                      <a:pt x="1819" y="3553"/>
                    </a:lnTo>
                    <a:lnTo>
                      <a:pt x="1819" y="3524"/>
                    </a:lnTo>
                    <a:lnTo>
                      <a:pt x="1819" y="3496"/>
                    </a:lnTo>
                    <a:lnTo>
                      <a:pt x="1819" y="3486"/>
                    </a:lnTo>
                    <a:lnTo>
                      <a:pt x="1809" y="3486"/>
                    </a:lnTo>
                    <a:lnTo>
                      <a:pt x="1762" y="3486"/>
                    </a:lnTo>
                    <a:lnTo>
                      <a:pt x="1743" y="3476"/>
                    </a:lnTo>
                    <a:lnTo>
                      <a:pt x="1733" y="3476"/>
                    </a:lnTo>
                    <a:lnTo>
                      <a:pt x="1723" y="3467"/>
                    </a:lnTo>
                    <a:lnTo>
                      <a:pt x="1714" y="3458"/>
                    </a:lnTo>
                    <a:lnTo>
                      <a:pt x="1676" y="3400"/>
                    </a:lnTo>
                    <a:lnTo>
                      <a:pt x="1657" y="3391"/>
                    </a:lnTo>
                    <a:lnTo>
                      <a:pt x="1619" y="3353"/>
                    </a:lnTo>
                    <a:lnTo>
                      <a:pt x="1609" y="3343"/>
                    </a:lnTo>
                    <a:lnTo>
                      <a:pt x="1600" y="3343"/>
                    </a:lnTo>
                    <a:lnTo>
                      <a:pt x="1571" y="3343"/>
                    </a:lnTo>
                    <a:lnTo>
                      <a:pt x="1552" y="3353"/>
                    </a:lnTo>
                    <a:lnTo>
                      <a:pt x="1543" y="3353"/>
                    </a:lnTo>
                    <a:lnTo>
                      <a:pt x="1543" y="3362"/>
                    </a:lnTo>
                    <a:lnTo>
                      <a:pt x="1533" y="3362"/>
                    </a:lnTo>
                    <a:lnTo>
                      <a:pt x="1533" y="3372"/>
                    </a:lnTo>
                    <a:lnTo>
                      <a:pt x="1533" y="3381"/>
                    </a:lnTo>
                    <a:lnTo>
                      <a:pt x="1533" y="3391"/>
                    </a:lnTo>
                    <a:lnTo>
                      <a:pt x="1524" y="3400"/>
                    </a:lnTo>
                    <a:lnTo>
                      <a:pt x="1524" y="3410"/>
                    </a:lnTo>
                    <a:lnTo>
                      <a:pt x="1524" y="3419"/>
                    </a:lnTo>
                    <a:lnTo>
                      <a:pt x="1524" y="3429"/>
                    </a:lnTo>
                    <a:lnTo>
                      <a:pt x="1505" y="3438"/>
                    </a:lnTo>
                    <a:lnTo>
                      <a:pt x="1505" y="3448"/>
                    </a:lnTo>
                    <a:lnTo>
                      <a:pt x="1495" y="3448"/>
                    </a:lnTo>
                    <a:lnTo>
                      <a:pt x="1485" y="3467"/>
                    </a:lnTo>
                    <a:lnTo>
                      <a:pt x="1485" y="3476"/>
                    </a:lnTo>
                    <a:lnTo>
                      <a:pt x="1476" y="3476"/>
                    </a:lnTo>
                    <a:lnTo>
                      <a:pt x="1467" y="3476"/>
                    </a:lnTo>
                    <a:lnTo>
                      <a:pt x="1419" y="3467"/>
                    </a:lnTo>
                    <a:lnTo>
                      <a:pt x="1409" y="3467"/>
                    </a:lnTo>
                    <a:lnTo>
                      <a:pt x="1409" y="3476"/>
                    </a:lnTo>
                    <a:lnTo>
                      <a:pt x="1400" y="3476"/>
                    </a:lnTo>
                    <a:lnTo>
                      <a:pt x="1390" y="3486"/>
                    </a:lnTo>
                    <a:lnTo>
                      <a:pt x="1381" y="3496"/>
                    </a:lnTo>
                    <a:lnTo>
                      <a:pt x="1381" y="3505"/>
                    </a:lnTo>
                    <a:lnTo>
                      <a:pt x="1371" y="3505"/>
                    </a:lnTo>
                    <a:lnTo>
                      <a:pt x="1362" y="3505"/>
                    </a:lnTo>
                    <a:lnTo>
                      <a:pt x="1352" y="3505"/>
                    </a:lnTo>
                    <a:lnTo>
                      <a:pt x="1343" y="3515"/>
                    </a:lnTo>
                    <a:lnTo>
                      <a:pt x="1333" y="3534"/>
                    </a:lnTo>
                    <a:lnTo>
                      <a:pt x="1324" y="3534"/>
                    </a:lnTo>
                    <a:lnTo>
                      <a:pt x="1324" y="3543"/>
                    </a:lnTo>
                    <a:lnTo>
                      <a:pt x="1314" y="3543"/>
                    </a:lnTo>
                    <a:lnTo>
                      <a:pt x="1295" y="3543"/>
                    </a:lnTo>
                    <a:lnTo>
                      <a:pt x="1286" y="3543"/>
                    </a:lnTo>
                    <a:lnTo>
                      <a:pt x="1276" y="3553"/>
                    </a:lnTo>
                    <a:lnTo>
                      <a:pt x="1266" y="3553"/>
                    </a:lnTo>
                    <a:lnTo>
                      <a:pt x="1257" y="3553"/>
                    </a:lnTo>
                    <a:lnTo>
                      <a:pt x="1190" y="3543"/>
                    </a:lnTo>
                    <a:lnTo>
                      <a:pt x="1181" y="3543"/>
                    </a:lnTo>
                    <a:lnTo>
                      <a:pt x="1171" y="3543"/>
                    </a:lnTo>
                    <a:lnTo>
                      <a:pt x="1162" y="3543"/>
                    </a:lnTo>
                    <a:lnTo>
                      <a:pt x="1152" y="3562"/>
                    </a:lnTo>
                    <a:lnTo>
                      <a:pt x="1143" y="3572"/>
                    </a:lnTo>
                    <a:lnTo>
                      <a:pt x="1048" y="3553"/>
                    </a:lnTo>
                    <a:lnTo>
                      <a:pt x="1019" y="3543"/>
                    </a:lnTo>
                    <a:lnTo>
                      <a:pt x="1009" y="3543"/>
                    </a:lnTo>
                    <a:lnTo>
                      <a:pt x="1000" y="3553"/>
                    </a:lnTo>
                    <a:lnTo>
                      <a:pt x="990" y="3553"/>
                    </a:lnTo>
                    <a:lnTo>
                      <a:pt x="981" y="3553"/>
                    </a:lnTo>
                    <a:lnTo>
                      <a:pt x="971" y="3553"/>
                    </a:lnTo>
                    <a:lnTo>
                      <a:pt x="962" y="3553"/>
                    </a:lnTo>
                    <a:lnTo>
                      <a:pt x="952" y="3543"/>
                    </a:lnTo>
                    <a:lnTo>
                      <a:pt x="943" y="3543"/>
                    </a:lnTo>
                    <a:lnTo>
                      <a:pt x="933" y="3534"/>
                    </a:lnTo>
                    <a:lnTo>
                      <a:pt x="923" y="3534"/>
                    </a:lnTo>
                    <a:lnTo>
                      <a:pt x="914" y="3534"/>
                    </a:lnTo>
                    <a:lnTo>
                      <a:pt x="905" y="3524"/>
                    </a:lnTo>
                    <a:lnTo>
                      <a:pt x="905" y="3515"/>
                    </a:lnTo>
                    <a:lnTo>
                      <a:pt x="905" y="3505"/>
                    </a:lnTo>
                    <a:lnTo>
                      <a:pt x="905" y="3496"/>
                    </a:lnTo>
                    <a:lnTo>
                      <a:pt x="905" y="3486"/>
                    </a:lnTo>
                    <a:lnTo>
                      <a:pt x="905" y="3476"/>
                    </a:lnTo>
                    <a:lnTo>
                      <a:pt x="895" y="3467"/>
                    </a:lnTo>
                    <a:lnTo>
                      <a:pt x="895" y="3458"/>
                    </a:lnTo>
                    <a:lnTo>
                      <a:pt x="885" y="3458"/>
                    </a:lnTo>
                    <a:lnTo>
                      <a:pt x="857" y="3458"/>
                    </a:lnTo>
                    <a:lnTo>
                      <a:pt x="847" y="3458"/>
                    </a:lnTo>
                    <a:lnTo>
                      <a:pt x="809" y="3419"/>
                    </a:lnTo>
                    <a:lnTo>
                      <a:pt x="809" y="3410"/>
                    </a:lnTo>
                    <a:lnTo>
                      <a:pt x="800" y="3410"/>
                    </a:lnTo>
                    <a:lnTo>
                      <a:pt x="800" y="3400"/>
                    </a:lnTo>
                    <a:lnTo>
                      <a:pt x="800" y="3391"/>
                    </a:lnTo>
                    <a:lnTo>
                      <a:pt x="809" y="3381"/>
                    </a:lnTo>
                    <a:lnTo>
                      <a:pt x="809" y="3372"/>
                    </a:lnTo>
                    <a:lnTo>
                      <a:pt x="819" y="3372"/>
                    </a:lnTo>
                    <a:lnTo>
                      <a:pt x="828" y="3372"/>
                    </a:lnTo>
                    <a:lnTo>
                      <a:pt x="838" y="3372"/>
                    </a:lnTo>
                    <a:lnTo>
                      <a:pt x="838" y="3362"/>
                    </a:lnTo>
                    <a:lnTo>
                      <a:pt x="847" y="3353"/>
                    </a:lnTo>
                    <a:lnTo>
                      <a:pt x="847" y="3343"/>
                    </a:lnTo>
                    <a:lnTo>
                      <a:pt x="847" y="3333"/>
                    </a:lnTo>
                    <a:lnTo>
                      <a:pt x="857" y="3324"/>
                    </a:lnTo>
                    <a:lnTo>
                      <a:pt x="847" y="3295"/>
                    </a:lnTo>
                    <a:lnTo>
                      <a:pt x="847" y="3276"/>
                    </a:lnTo>
                    <a:lnTo>
                      <a:pt x="838" y="3267"/>
                    </a:lnTo>
                    <a:lnTo>
                      <a:pt x="838" y="3248"/>
                    </a:lnTo>
                    <a:lnTo>
                      <a:pt x="828" y="3238"/>
                    </a:lnTo>
                    <a:lnTo>
                      <a:pt x="809" y="3219"/>
                    </a:lnTo>
                    <a:lnTo>
                      <a:pt x="781" y="3200"/>
                    </a:lnTo>
                    <a:lnTo>
                      <a:pt x="781" y="3191"/>
                    </a:lnTo>
                    <a:lnTo>
                      <a:pt x="781" y="3181"/>
                    </a:lnTo>
                    <a:lnTo>
                      <a:pt x="781" y="3172"/>
                    </a:lnTo>
                    <a:lnTo>
                      <a:pt x="771" y="3162"/>
                    </a:lnTo>
                    <a:lnTo>
                      <a:pt x="752" y="3162"/>
                    </a:lnTo>
                    <a:lnTo>
                      <a:pt x="733" y="3153"/>
                    </a:lnTo>
                    <a:lnTo>
                      <a:pt x="724" y="3153"/>
                    </a:lnTo>
                    <a:lnTo>
                      <a:pt x="724" y="3143"/>
                    </a:lnTo>
                    <a:lnTo>
                      <a:pt x="724" y="3134"/>
                    </a:lnTo>
                    <a:lnTo>
                      <a:pt x="724" y="3124"/>
                    </a:lnTo>
                    <a:lnTo>
                      <a:pt x="724" y="3115"/>
                    </a:lnTo>
                    <a:lnTo>
                      <a:pt x="714" y="3105"/>
                    </a:lnTo>
                    <a:lnTo>
                      <a:pt x="714" y="3095"/>
                    </a:lnTo>
                    <a:lnTo>
                      <a:pt x="705" y="3086"/>
                    </a:lnTo>
                    <a:lnTo>
                      <a:pt x="705" y="3077"/>
                    </a:lnTo>
                    <a:lnTo>
                      <a:pt x="695" y="3067"/>
                    </a:lnTo>
                    <a:lnTo>
                      <a:pt x="685" y="3067"/>
                    </a:lnTo>
                    <a:lnTo>
                      <a:pt x="676" y="3067"/>
                    </a:lnTo>
                    <a:lnTo>
                      <a:pt x="676" y="3077"/>
                    </a:lnTo>
                    <a:lnTo>
                      <a:pt x="657" y="3086"/>
                    </a:lnTo>
                    <a:lnTo>
                      <a:pt x="647" y="3086"/>
                    </a:lnTo>
                    <a:lnTo>
                      <a:pt x="638" y="3086"/>
                    </a:lnTo>
                    <a:lnTo>
                      <a:pt x="628" y="3095"/>
                    </a:lnTo>
                    <a:lnTo>
                      <a:pt x="562" y="3086"/>
                    </a:lnTo>
                    <a:lnTo>
                      <a:pt x="542" y="3086"/>
                    </a:lnTo>
                    <a:lnTo>
                      <a:pt x="533" y="3086"/>
                    </a:lnTo>
                    <a:lnTo>
                      <a:pt x="514" y="3105"/>
                    </a:lnTo>
                    <a:lnTo>
                      <a:pt x="504" y="3105"/>
                    </a:lnTo>
                    <a:lnTo>
                      <a:pt x="495" y="3105"/>
                    </a:lnTo>
                    <a:lnTo>
                      <a:pt x="438" y="3095"/>
                    </a:lnTo>
                    <a:lnTo>
                      <a:pt x="428" y="3095"/>
                    </a:lnTo>
                    <a:lnTo>
                      <a:pt x="419" y="3115"/>
                    </a:lnTo>
                    <a:lnTo>
                      <a:pt x="409" y="3124"/>
                    </a:lnTo>
                    <a:lnTo>
                      <a:pt x="390" y="3124"/>
                    </a:lnTo>
                    <a:lnTo>
                      <a:pt x="381" y="3124"/>
                    </a:lnTo>
                    <a:lnTo>
                      <a:pt x="371" y="3105"/>
                    </a:lnTo>
                    <a:lnTo>
                      <a:pt x="352" y="3086"/>
                    </a:lnTo>
                    <a:lnTo>
                      <a:pt x="343" y="3086"/>
                    </a:lnTo>
                    <a:lnTo>
                      <a:pt x="333" y="3086"/>
                    </a:lnTo>
                    <a:lnTo>
                      <a:pt x="304" y="3095"/>
                    </a:lnTo>
                    <a:lnTo>
                      <a:pt x="286" y="3095"/>
                    </a:lnTo>
                    <a:lnTo>
                      <a:pt x="286" y="3086"/>
                    </a:lnTo>
                    <a:lnTo>
                      <a:pt x="276" y="3086"/>
                    </a:lnTo>
                    <a:lnTo>
                      <a:pt x="276" y="3077"/>
                    </a:lnTo>
                    <a:lnTo>
                      <a:pt x="276" y="3067"/>
                    </a:lnTo>
                    <a:lnTo>
                      <a:pt x="286" y="3067"/>
                    </a:lnTo>
                    <a:lnTo>
                      <a:pt x="295" y="3038"/>
                    </a:lnTo>
                    <a:lnTo>
                      <a:pt x="314" y="3010"/>
                    </a:lnTo>
                    <a:lnTo>
                      <a:pt x="314" y="2991"/>
                    </a:lnTo>
                    <a:lnTo>
                      <a:pt x="324" y="2972"/>
                    </a:lnTo>
                    <a:lnTo>
                      <a:pt x="324" y="2934"/>
                    </a:lnTo>
                    <a:lnTo>
                      <a:pt x="324" y="2924"/>
                    </a:lnTo>
                    <a:lnTo>
                      <a:pt x="324" y="2914"/>
                    </a:lnTo>
                    <a:lnTo>
                      <a:pt x="314" y="2905"/>
                    </a:lnTo>
                    <a:lnTo>
                      <a:pt x="276" y="2876"/>
                    </a:lnTo>
                    <a:lnTo>
                      <a:pt x="266" y="2867"/>
                    </a:lnTo>
                    <a:lnTo>
                      <a:pt x="200" y="2848"/>
                    </a:lnTo>
                    <a:lnTo>
                      <a:pt x="190" y="2838"/>
                    </a:lnTo>
                    <a:lnTo>
                      <a:pt x="181" y="2838"/>
                    </a:lnTo>
                    <a:lnTo>
                      <a:pt x="181" y="2829"/>
                    </a:lnTo>
                    <a:lnTo>
                      <a:pt x="171" y="2819"/>
                    </a:lnTo>
                    <a:lnTo>
                      <a:pt x="171" y="2810"/>
                    </a:lnTo>
                    <a:lnTo>
                      <a:pt x="171" y="2800"/>
                    </a:lnTo>
                    <a:lnTo>
                      <a:pt x="171" y="2791"/>
                    </a:lnTo>
                    <a:lnTo>
                      <a:pt x="181" y="2762"/>
                    </a:lnTo>
                    <a:lnTo>
                      <a:pt x="190" y="2724"/>
                    </a:lnTo>
                    <a:lnTo>
                      <a:pt x="190" y="2715"/>
                    </a:lnTo>
                    <a:lnTo>
                      <a:pt x="190" y="2705"/>
                    </a:lnTo>
                    <a:lnTo>
                      <a:pt x="190" y="2696"/>
                    </a:lnTo>
                    <a:lnTo>
                      <a:pt x="181" y="2686"/>
                    </a:lnTo>
                    <a:lnTo>
                      <a:pt x="181" y="2676"/>
                    </a:lnTo>
                    <a:lnTo>
                      <a:pt x="181" y="2667"/>
                    </a:lnTo>
                    <a:lnTo>
                      <a:pt x="171" y="2658"/>
                    </a:lnTo>
                    <a:lnTo>
                      <a:pt x="143" y="2629"/>
                    </a:lnTo>
                    <a:lnTo>
                      <a:pt x="133" y="2619"/>
                    </a:lnTo>
                    <a:lnTo>
                      <a:pt x="123" y="2619"/>
                    </a:lnTo>
                    <a:lnTo>
                      <a:pt x="114" y="2619"/>
                    </a:lnTo>
                    <a:lnTo>
                      <a:pt x="105" y="2619"/>
                    </a:lnTo>
                    <a:lnTo>
                      <a:pt x="85" y="2619"/>
                    </a:lnTo>
                    <a:lnTo>
                      <a:pt x="76" y="2610"/>
                    </a:lnTo>
                    <a:lnTo>
                      <a:pt x="66" y="2600"/>
                    </a:lnTo>
                    <a:lnTo>
                      <a:pt x="57" y="2600"/>
                    </a:lnTo>
                    <a:lnTo>
                      <a:pt x="47" y="2600"/>
                    </a:lnTo>
                    <a:lnTo>
                      <a:pt x="47" y="2610"/>
                    </a:lnTo>
                    <a:lnTo>
                      <a:pt x="38" y="2610"/>
                    </a:lnTo>
                    <a:lnTo>
                      <a:pt x="28" y="2610"/>
                    </a:lnTo>
                    <a:lnTo>
                      <a:pt x="19" y="2619"/>
                    </a:lnTo>
                    <a:lnTo>
                      <a:pt x="9" y="2610"/>
                    </a:lnTo>
                    <a:lnTo>
                      <a:pt x="9" y="2600"/>
                    </a:lnTo>
                    <a:lnTo>
                      <a:pt x="0" y="2543"/>
                    </a:lnTo>
                    <a:lnTo>
                      <a:pt x="9" y="2429"/>
                    </a:lnTo>
                    <a:lnTo>
                      <a:pt x="9" y="2410"/>
                    </a:lnTo>
                    <a:lnTo>
                      <a:pt x="28" y="2305"/>
                    </a:lnTo>
                    <a:lnTo>
                      <a:pt x="28" y="2286"/>
                    </a:lnTo>
                    <a:lnTo>
                      <a:pt x="28" y="2277"/>
                    </a:lnTo>
                    <a:lnTo>
                      <a:pt x="28" y="2257"/>
                    </a:lnTo>
                    <a:lnTo>
                      <a:pt x="9" y="2219"/>
                    </a:lnTo>
                    <a:lnTo>
                      <a:pt x="9" y="2210"/>
                    </a:lnTo>
                    <a:lnTo>
                      <a:pt x="9" y="2200"/>
                    </a:lnTo>
                    <a:lnTo>
                      <a:pt x="19" y="2200"/>
                    </a:lnTo>
                    <a:lnTo>
                      <a:pt x="47" y="2200"/>
                    </a:lnTo>
                    <a:lnTo>
                      <a:pt x="57" y="2200"/>
                    </a:lnTo>
                    <a:lnTo>
                      <a:pt x="57" y="2191"/>
                    </a:lnTo>
                    <a:lnTo>
                      <a:pt x="66" y="2181"/>
                    </a:lnTo>
                    <a:lnTo>
                      <a:pt x="57" y="2172"/>
                    </a:lnTo>
                    <a:lnTo>
                      <a:pt x="57" y="2124"/>
                    </a:lnTo>
                    <a:lnTo>
                      <a:pt x="66" y="2114"/>
                    </a:lnTo>
                    <a:lnTo>
                      <a:pt x="85" y="2086"/>
                    </a:lnTo>
                    <a:lnTo>
                      <a:pt x="85" y="2057"/>
                    </a:lnTo>
                    <a:lnTo>
                      <a:pt x="123" y="2029"/>
                    </a:lnTo>
                    <a:lnTo>
                      <a:pt x="162" y="1991"/>
                    </a:lnTo>
                    <a:lnTo>
                      <a:pt x="152" y="1934"/>
                    </a:lnTo>
                    <a:lnTo>
                      <a:pt x="171" y="1934"/>
                    </a:lnTo>
                    <a:lnTo>
                      <a:pt x="162" y="1924"/>
                    </a:lnTo>
                    <a:lnTo>
                      <a:pt x="162" y="1914"/>
                    </a:lnTo>
                    <a:lnTo>
                      <a:pt x="152" y="1896"/>
                    </a:lnTo>
                    <a:lnTo>
                      <a:pt x="143" y="1848"/>
                    </a:lnTo>
                    <a:lnTo>
                      <a:pt x="133" y="1838"/>
                    </a:lnTo>
                    <a:lnTo>
                      <a:pt x="123" y="1819"/>
                    </a:lnTo>
                    <a:lnTo>
                      <a:pt x="105" y="1819"/>
                    </a:lnTo>
                    <a:lnTo>
                      <a:pt x="95" y="1819"/>
                    </a:lnTo>
                    <a:lnTo>
                      <a:pt x="95" y="1791"/>
                    </a:lnTo>
                    <a:lnTo>
                      <a:pt x="95" y="1772"/>
                    </a:lnTo>
                    <a:lnTo>
                      <a:pt x="105" y="1753"/>
                    </a:lnTo>
                    <a:lnTo>
                      <a:pt x="114" y="1753"/>
                    </a:lnTo>
                    <a:lnTo>
                      <a:pt x="133" y="1753"/>
                    </a:lnTo>
                    <a:lnTo>
                      <a:pt x="133" y="1743"/>
                    </a:lnTo>
                    <a:lnTo>
                      <a:pt x="123" y="1733"/>
                    </a:lnTo>
                    <a:lnTo>
                      <a:pt x="114" y="1724"/>
                    </a:lnTo>
                    <a:lnTo>
                      <a:pt x="95" y="1715"/>
                    </a:lnTo>
                    <a:lnTo>
                      <a:pt x="95" y="1686"/>
                    </a:lnTo>
                    <a:lnTo>
                      <a:pt x="105" y="1676"/>
                    </a:lnTo>
                    <a:lnTo>
                      <a:pt x="95" y="1657"/>
                    </a:lnTo>
                    <a:lnTo>
                      <a:pt x="85" y="1648"/>
                    </a:lnTo>
                    <a:lnTo>
                      <a:pt x="66" y="1638"/>
                    </a:lnTo>
                    <a:lnTo>
                      <a:pt x="76" y="1629"/>
                    </a:lnTo>
                    <a:lnTo>
                      <a:pt x="85" y="1619"/>
                    </a:lnTo>
                    <a:lnTo>
                      <a:pt x="95" y="1600"/>
                    </a:lnTo>
                    <a:lnTo>
                      <a:pt x="76" y="1591"/>
                    </a:lnTo>
                    <a:lnTo>
                      <a:pt x="38" y="1572"/>
                    </a:lnTo>
                    <a:lnTo>
                      <a:pt x="19" y="1562"/>
                    </a:lnTo>
                    <a:lnTo>
                      <a:pt x="19" y="1543"/>
                    </a:lnTo>
                    <a:lnTo>
                      <a:pt x="28" y="1543"/>
                    </a:lnTo>
                    <a:lnTo>
                      <a:pt x="28" y="1534"/>
                    </a:lnTo>
                    <a:lnTo>
                      <a:pt x="38" y="1534"/>
                    </a:lnTo>
                    <a:lnTo>
                      <a:pt x="47" y="1534"/>
                    </a:lnTo>
                    <a:lnTo>
                      <a:pt x="47" y="1524"/>
                    </a:lnTo>
                    <a:lnTo>
                      <a:pt x="38" y="1515"/>
                    </a:lnTo>
                    <a:lnTo>
                      <a:pt x="9" y="1495"/>
                    </a:lnTo>
                    <a:lnTo>
                      <a:pt x="9" y="1477"/>
                    </a:lnTo>
                    <a:lnTo>
                      <a:pt x="47" y="1448"/>
                    </a:lnTo>
                    <a:lnTo>
                      <a:pt x="57" y="1438"/>
                    </a:lnTo>
                    <a:lnTo>
                      <a:pt x="57" y="1419"/>
                    </a:lnTo>
                    <a:lnTo>
                      <a:pt x="57" y="1410"/>
                    </a:lnTo>
                    <a:lnTo>
                      <a:pt x="66" y="1400"/>
                    </a:lnTo>
                    <a:lnTo>
                      <a:pt x="76" y="1391"/>
                    </a:lnTo>
                    <a:lnTo>
                      <a:pt x="66" y="1362"/>
                    </a:lnTo>
                    <a:lnTo>
                      <a:pt x="85" y="1324"/>
                    </a:lnTo>
                    <a:lnTo>
                      <a:pt x="76" y="1295"/>
                    </a:lnTo>
                    <a:lnTo>
                      <a:pt x="95" y="1286"/>
                    </a:lnTo>
                    <a:lnTo>
                      <a:pt x="133" y="1286"/>
                    </a:lnTo>
                    <a:lnTo>
                      <a:pt x="143" y="1286"/>
                    </a:lnTo>
                    <a:lnTo>
                      <a:pt x="152" y="1267"/>
                    </a:lnTo>
                    <a:lnTo>
                      <a:pt x="152" y="1238"/>
                    </a:lnTo>
                    <a:lnTo>
                      <a:pt x="152" y="1219"/>
                    </a:lnTo>
                    <a:lnTo>
                      <a:pt x="171" y="1200"/>
                    </a:lnTo>
                    <a:lnTo>
                      <a:pt x="171" y="1191"/>
                    </a:lnTo>
                    <a:lnTo>
                      <a:pt x="162" y="1191"/>
                    </a:lnTo>
                    <a:lnTo>
                      <a:pt x="133" y="1181"/>
                    </a:lnTo>
                    <a:lnTo>
                      <a:pt x="152" y="1162"/>
                    </a:lnTo>
                    <a:lnTo>
                      <a:pt x="171" y="1143"/>
                    </a:lnTo>
                    <a:lnTo>
                      <a:pt x="200" y="1124"/>
                    </a:lnTo>
                    <a:lnTo>
                      <a:pt x="200" y="1086"/>
                    </a:lnTo>
                    <a:lnTo>
                      <a:pt x="190" y="1076"/>
                    </a:lnTo>
                    <a:lnTo>
                      <a:pt x="190" y="1067"/>
                    </a:lnTo>
                    <a:lnTo>
                      <a:pt x="190" y="1057"/>
                    </a:lnTo>
                    <a:lnTo>
                      <a:pt x="200" y="1048"/>
                    </a:lnTo>
                    <a:lnTo>
                      <a:pt x="228" y="1010"/>
                    </a:lnTo>
                    <a:lnTo>
                      <a:pt x="228" y="1000"/>
                    </a:lnTo>
                    <a:lnTo>
                      <a:pt x="238" y="1000"/>
                    </a:lnTo>
                    <a:lnTo>
                      <a:pt x="238" y="981"/>
                    </a:lnTo>
                    <a:lnTo>
                      <a:pt x="247" y="972"/>
                    </a:lnTo>
                    <a:lnTo>
                      <a:pt x="276" y="962"/>
                    </a:lnTo>
                    <a:lnTo>
                      <a:pt x="276" y="943"/>
                    </a:lnTo>
                    <a:lnTo>
                      <a:pt x="276" y="924"/>
                    </a:lnTo>
                    <a:lnTo>
                      <a:pt x="286" y="915"/>
                    </a:lnTo>
                    <a:lnTo>
                      <a:pt x="295" y="915"/>
                    </a:lnTo>
                    <a:lnTo>
                      <a:pt x="324" y="915"/>
                    </a:lnTo>
                    <a:lnTo>
                      <a:pt x="333" y="905"/>
                    </a:lnTo>
                    <a:lnTo>
                      <a:pt x="352" y="895"/>
                    </a:lnTo>
                    <a:lnTo>
                      <a:pt x="362" y="876"/>
                    </a:lnTo>
                    <a:lnTo>
                      <a:pt x="362" y="857"/>
                    </a:lnTo>
                    <a:lnTo>
                      <a:pt x="362" y="848"/>
                    </a:lnTo>
                    <a:lnTo>
                      <a:pt x="352" y="838"/>
                    </a:lnTo>
                    <a:lnTo>
                      <a:pt x="390" y="819"/>
                    </a:lnTo>
                    <a:lnTo>
                      <a:pt x="409" y="810"/>
                    </a:lnTo>
                    <a:lnTo>
                      <a:pt x="419" y="800"/>
                    </a:lnTo>
                    <a:lnTo>
                      <a:pt x="438" y="781"/>
                    </a:lnTo>
                    <a:lnTo>
                      <a:pt x="447" y="762"/>
                    </a:lnTo>
                    <a:lnTo>
                      <a:pt x="447" y="753"/>
                    </a:lnTo>
                    <a:lnTo>
                      <a:pt x="447" y="743"/>
                    </a:lnTo>
                    <a:lnTo>
                      <a:pt x="457" y="724"/>
                    </a:lnTo>
                    <a:lnTo>
                      <a:pt x="466" y="715"/>
                    </a:lnTo>
                    <a:lnTo>
                      <a:pt x="476" y="715"/>
                    </a:lnTo>
                    <a:lnTo>
                      <a:pt x="486" y="734"/>
                    </a:lnTo>
                    <a:lnTo>
                      <a:pt x="524" y="724"/>
                    </a:lnTo>
                    <a:lnTo>
                      <a:pt x="533" y="705"/>
                    </a:lnTo>
                    <a:lnTo>
                      <a:pt x="514" y="677"/>
                    </a:lnTo>
                    <a:lnTo>
                      <a:pt x="486" y="677"/>
                    </a:lnTo>
                    <a:lnTo>
                      <a:pt x="486" y="667"/>
                    </a:lnTo>
                    <a:lnTo>
                      <a:pt x="495" y="657"/>
                    </a:lnTo>
                    <a:lnTo>
                      <a:pt x="495" y="648"/>
                    </a:lnTo>
                    <a:lnTo>
                      <a:pt x="504" y="638"/>
                    </a:lnTo>
                    <a:lnTo>
                      <a:pt x="495" y="600"/>
                    </a:lnTo>
                    <a:lnTo>
                      <a:pt x="514" y="581"/>
                    </a:lnTo>
                    <a:lnTo>
                      <a:pt x="542" y="572"/>
                    </a:lnTo>
                    <a:lnTo>
                      <a:pt x="705" y="562"/>
                    </a:lnTo>
                    <a:lnTo>
                      <a:pt x="752" y="572"/>
                    </a:lnTo>
                    <a:lnTo>
                      <a:pt x="781" y="581"/>
                    </a:lnTo>
                    <a:lnTo>
                      <a:pt x="838" y="629"/>
                    </a:lnTo>
                    <a:lnTo>
                      <a:pt x="866" y="638"/>
                    </a:lnTo>
                    <a:lnTo>
                      <a:pt x="895" y="629"/>
                    </a:lnTo>
                    <a:lnTo>
                      <a:pt x="914" y="600"/>
                    </a:lnTo>
                    <a:lnTo>
                      <a:pt x="923" y="562"/>
                    </a:lnTo>
                    <a:lnTo>
                      <a:pt x="952" y="524"/>
                    </a:lnTo>
                    <a:lnTo>
                      <a:pt x="1048" y="486"/>
                    </a:lnTo>
                    <a:lnTo>
                      <a:pt x="1152" y="486"/>
                    </a:lnTo>
                    <a:lnTo>
                      <a:pt x="1362" y="524"/>
                    </a:lnTo>
                    <a:lnTo>
                      <a:pt x="1505" y="52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01" name="Freeform 10">
                <a:extLst>
                  <a:ext uri="{FF2B5EF4-FFF2-40B4-BE49-F238E27FC236}">
                    <a16:creationId xmlns:a16="http://schemas.microsoft.com/office/drawing/2014/main" id="{8088C6E5-EFBB-9E42-99D3-4ADBB6F73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23088" y="1811338"/>
                <a:ext cx="1073150" cy="1131887"/>
              </a:xfrm>
              <a:custGeom>
                <a:avLst/>
                <a:gdLst>
                  <a:gd name="T0" fmla="*/ 877737 w 2982"/>
                  <a:gd name="T1" fmla="*/ 51482 h 3144"/>
                  <a:gd name="T2" fmla="*/ 880976 w 2982"/>
                  <a:gd name="T3" fmla="*/ 82083 h 3144"/>
                  <a:gd name="T4" fmla="*/ 822676 w 2982"/>
                  <a:gd name="T5" fmla="*/ 167767 h 3144"/>
                  <a:gd name="T6" fmla="*/ 826275 w 2982"/>
                  <a:gd name="T7" fmla="*/ 232930 h 3144"/>
                  <a:gd name="T8" fmla="*/ 846788 w 2982"/>
                  <a:gd name="T9" fmla="*/ 246610 h 3144"/>
                  <a:gd name="T10" fmla="*/ 856865 w 2982"/>
                  <a:gd name="T11" fmla="*/ 274331 h 3144"/>
                  <a:gd name="T12" fmla="*/ 846788 w 2982"/>
                  <a:gd name="T13" fmla="*/ 335894 h 3144"/>
                  <a:gd name="T14" fmla="*/ 843189 w 2982"/>
                  <a:gd name="T15" fmla="*/ 414737 h 3144"/>
                  <a:gd name="T16" fmla="*/ 856865 w 2982"/>
                  <a:gd name="T17" fmla="*/ 425178 h 3144"/>
                  <a:gd name="T18" fmla="*/ 891413 w 2982"/>
                  <a:gd name="T19" fmla="*/ 404657 h 3144"/>
                  <a:gd name="T20" fmla="*/ 918763 w 2982"/>
                  <a:gd name="T21" fmla="*/ 390976 h 3144"/>
                  <a:gd name="T22" fmla="*/ 935677 w 2982"/>
                  <a:gd name="T23" fmla="*/ 401057 h 3144"/>
                  <a:gd name="T24" fmla="*/ 949353 w 2982"/>
                  <a:gd name="T25" fmla="*/ 421578 h 3144"/>
                  <a:gd name="T26" fmla="*/ 970225 w 2982"/>
                  <a:gd name="T27" fmla="*/ 448939 h 3144"/>
                  <a:gd name="T28" fmla="*/ 1000815 w 2982"/>
                  <a:gd name="T29" fmla="*/ 490340 h 3144"/>
                  <a:gd name="T30" fmla="*/ 1055876 w 2982"/>
                  <a:gd name="T31" fmla="*/ 555503 h 3144"/>
                  <a:gd name="T32" fmla="*/ 1014850 w 2982"/>
                  <a:gd name="T33" fmla="*/ 606625 h 3144"/>
                  <a:gd name="T34" fmla="*/ 1049038 w 2982"/>
                  <a:gd name="T35" fmla="*/ 610225 h 3144"/>
                  <a:gd name="T36" fmla="*/ 1072790 w 2982"/>
                  <a:gd name="T37" fmla="*/ 651267 h 3144"/>
                  <a:gd name="T38" fmla="*/ 1024927 w 2982"/>
                  <a:gd name="T39" fmla="*/ 685828 h 3144"/>
                  <a:gd name="T40" fmla="*/ 1038602 w 2982"/>
                  <a:gd name="T41" fmla="*/ 713190 h 3144"/>
                  <a:gd name="T42" fmla="*/ 1018089 w 2982"/>
                  <a:gd name="T43" fmla="*/ 754231 h 3144"/>
                  <a:gd name="T44" fmla="*/ 1024927 w 2982"/>
                  <a:gd name="T45" fmla="*/ 774752 h 3144"/>
                  <a:gd name="T46" fmla="*/ 977063 w 2982"/>
                  <a:gd name="T47" fmla="*/ 802113 h 3144"/>
                  <a:gd name="T48" fmla="*/ 977063 w 2982"/>
                  <a:gd name="T49" fmla="*/ 864036 h 3144"/>
                  <a:gd name="T50" fmla="*/ 952951 w 2982"/>
                  <a:gd name="T51" fmla="*/ 905078 h 3144"/>
                  <a:gd name="T52" fmla="*/ 908327 w 2982"/>
                  <a:gd name="T53" fmla="*/ 877716 h 3144"/>
                  <a:gd name="T54" fmla="*/ 843189 w 2982"/>
                  <a:gd name="T55" fmla="*/ 867276 h 3144"/>
                  <a:gd name="T56" fmla="*/ 761138 w 2982"/>
                  <a:gd name="T57" fmla="*/ 874116 h 3144"/>
                  <a:gd name="T58" fmla="*/ 757539 w 2982"/>
                  <a:gd name="T59" fmla="*/ 908318 h 3144"/>
                  <a:gd name="T60" fmla="*/ 726589 w 2982"/>
                  <a:gd name="T61" fmla="*/ 922358 h 3144"/>
                  <a:gd name="T62" fmla="*/ 730188 w 2982"/>
                  <a:gd name="T63" fmla="*/ 959800 h 3144"/>
                  <a:gd name="T64" fmla="*/ 658213 w 2982"/>
                  <a:gd name="T65" fmla="*/ 967000 h 3144"/>
                  <a:gd name="T66" fmla="*/ 668649 w 2982"/>
                  <a:gd name="T67" fmla="*/ 1008042 h 3144"/>
                  <a:gd name="T68" fmla="*/ 644538 w 2982"/>
                  <a:gd name="T69" fmla="*/ 1021722 h 3144"/>
                  <a:gd name="T70" fmla="*/ 685564 w 2982"/>
                  <a:gd name="T71" fmla="*/ 1066364 h 3144"/>
                  <a:gd name="T72" fmla="*/ 671888 w 2982"/>
                  <a:gd name="T73" fmla="*/ 1090125 h 3144"/>
                  <a:gd name="T74" fmla="*/ 624025 w 2982"/>
                  <a:gd name="T75" fmla="*/ 1096966 h 3144"/>
                  <a:gd name="T76" fmla="*/ 572563 w 2982"/>
                  <a:gd name="T77" fmla="*/ 1093725 h 3144"/>
                  <a:gd name="T78" fmla="*/ 486912 w 2982"/>
                  <a:gd name="T79" fmla="*/ 1100566 h 3144"/>
                  <a:gd name="T80" fmla="*/ 449125 w 2982"/>
                  <a:gd name="T81" fmla="*/ 1062764 h 3144"/>
                  <a:gd name="T82" fmla="*/ 421775 w 2982"/>
                  <a:gd name="T83" fmla="*/ 1042243 h 3144"/>
                  <a:gd name="T84" fmla="*/ 408099 w 2982"/>
                  <a:gd name="T85" fmla="*/ 1052684 h 3144"/>
                  <a:gd name="T86" fmla="*/ 390825 w 2982"/>
                  <a:gd name="T87" fmla="*/ 1042243 h 3144"/>
                  <a:gd name="T88" fmla="*/ 370312 w 2982"/>
                  <a:gd name="T89" fmla="*/ 1008042 h 3144"/>
                  <a:gd name="T90" fmla="*/ 404501 w 2982"/>
                  <a:gd name="T91" fmla="*/ 983921 h 3144"/>
                  <a:gd name="T92" fmla="*/ 363475 w 2982"/>
                  <a:gd name="T93" fmla="*/ 963400 h 3144"/>
                  <a:gd name="T94" fmla="*/ 329286 w 2982"/>
                  <a:gd name="T95" fmla="*/ 918758 h 3144"/>
                  <a:gd name="T96" fmla="*/ 301576 w 2982"/>
                  <a:gd name="T97" fmla="*/ 932439 h 3144"/>
                  <a:gd name="T98" fmla="*/ 257311 w 2982"/>
                  <a:gd name="T99" fmla="*/ 918758 h 3144"/>
                  <a:gd name="T100" fmla="*/ 205849 w 2982"/>
                  <a:gd name="T101" fmla="*/ 867276 h 3144"/>
                  <a:gd name="T102" fmla="*/ 157626 w 2982"/>
                  <a:gd name="T103" fmla="*/ 785193 h 3144"/>
                  <a:gd name="T104" fmla="*/ 195413 w 2982"/>
                  <a:gd name="T105" fmla="*/ 723270 h 3144"/>
                  <a:gd name="T106" fmla="*/ 140711 w 2982"/>
                  <a:gd name="T107" fmla="*/ 644427 h 3144"/>
                  <a:gd name="T108" fmla="*/ 75574 w 2982"/>
                  <a:gd name="T109" fmla="*/ 517701 h 3144"/>
                  <a:gd name="T110" fmla="*/ 41386 w 2982"/>
                  <a:gd name="T111" fmla="*/ 401057 h 3144"/>
                  <a:gd name="T112" fmla="*/ 17274 w 2982"/>
                  <a:gd name="T113" fmla="*/ 318613 h 3144"/>
                  <a:gd name="T114" fmla="*/ 0 w 2982"/>
                  <a:gd name="T115" fmla="*/ 240130 h 3144"/>
                  <a:gd name="T116" fmla="*/ 150788 w 2982"/>
                  <a:gd name="T117" fmla="*/ 257051 h 3144"/>
                  <a:gd name="T118" fmla="*/ 449125 w 2982"/>
                  <a:gd name="T119" fmla="*/ 41042 h 31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982" h="3144">
                    <a:moveTo>
                      <a:pt x="2334" y="66"/>
                    </a:moveTo>
                    <a:lnTo>
                      <a:pt x="2334" y="95"/>
                    </a:lnTo>
                    <a:lnTo>
                      <a:pt x="2353" y="105"/>
                    </a:lnTo>
                    <a:lnTo>
                      <a:pt x="2457" y="114"/>
                    </a:lnTo>
                    <a:lnTo>
                      <a:pt x="2467" y="114"/>
                    </a:lnTo>
                    <a:lnTo>
                      <a:pt x="2467" y="123"/>
                    </a:lnTo>
                    <a:lnTo>
                      <a:pt x="2448" y="133"/>
                    </a:lnTo>
                    <a:lnTo>
                      <a:pt x="2439" y="133"/>
                    </a:lnTo>
                    <a:lnTo>
                      <a:pt x="2439" y="143"/>
                    </a:lnTo>
                    <a:lnTo>
                      <a:pt x="2429" y="143"/>
                    </a:lnTo>
                    <a:lnTo>
                      <a:pt x="2429" y="152"/>
                    </a:lnTo>
                    <a:lnTo>
                      <a:pt x="2429" y="162"/>
                    </a:lnTo>
                    <a:lnTo>
                      <a:pt x="2429" y="181"/>
                    </a:lnTo>
                    <a:lnTo>
                      <a:pt x="2429" y="190"/>
                    </a:lnTo>
                    <a:lnTo>
                      <a:pt x="2439" y="200"/>
                    </a:lnTo>
                    <a:lnTo>
                      <a:pt x="2439" y="209"/>
                    </a:lnTo>
                    <a:lnTo>
                      <a:pt x="2439" y="219"/>
                    </a:lnTo>
                    <a:lnTo>
                      <a:pt x="2439" y="228"/>
                    </a:lnTo>
                    <a:lnTo>
                      <a:pt x="2448" y="228"/>
                    </a:lnTo>
                    <a:lnTo>
                      <a:pt x="2448" y="238"/>
                    </a:lnTo>
                    <a:lnTo>
                      <a:pt x="2439" y="247"/>
                    </a:lnTo>
                    <a:lnTo>
                      <a:pt x="2439" y="257"/>
                    </a:lnTo>
                    <a:lnTo>
                      <a:pt x="2429" y="286"/>
                    </a:lnTo>
                    <a:lnTo>
                      <a:pt x="2410" y="304"/>
                    </a:lnTo>
                    <a:lnTo>
                      <a:pt x="2400" y="314"/>
                    </a:lnTo>
                    <a:lnTo>
                      <a:pt x="2362" y="352"/>
                    </a:lnTo>
                    <a:lnTo>
                      <a:pt x="2305" y="438"/>
                    </a:lnTo>
                    <a:lnTo>
                      <a:pt x="2296" y="457"/>
                    </a:lnTo>
                    <a:lnTo>
                      <a:pt x="2286" y="466"/>
                    </a:lnTo>
                    <a:lnTo>
                      <a:pt x="2286" y="485"/>
                    </a:lnTo>
                    <a:lnTo>
                      <a:pt x="2286" y="524"/>
                    </a:lnTo>
                    <a:lnTo>
                      <a:pt x="2277" y="562"/>
                    </a:lnTo>
                    <a:lnTo>
                      <a:pt x="2286" y="600"/>
                    </a:lnTo>
                    <a:lnTo>
                      <a:pt x="2286" y="619"/>
                    </a:lnTo>
                    <a:lnTo>
                      <a:pt x="2286" y="628"/>
                    </a:lnTo>
                    <a:lnTo>
                      <a:pt x="2286" y="638"/>
                    </a:lnTo>
                    <a:lnTo>
                      <a:pt x="2296" y="647"/>
                    </a:lnTo>
                    <a:lnTo>
                      <a:pt x="2305" y="657"/>
                    </a:lnTo>
                    <a:lnTo>
                      <a:pt x="2315" y="657"/>
                    </a:lnTo>
                    <a:lnTo>
                      <a:pt x="2324" y="657"/>
                    </a:lnTo>
                    <a:lnTo>
                      <a:pt x="2334" y="657"/>
                    </a:lnTo>
                    <a:lnTo>
                      <a:pt x="2343" y="657"/>
                    </a:lnTo>
                    <a:lnTo>
                      <a:pt x="2353" y="667"/>
                    </a:lnTo>
                    <a:lnTo>
                      <a:pt x="2353" y="676"/>
                    </a:lnTo>
                    <a:lnTo>
                      <a:pt x="2353" y="685"/>
                    </a:lnTo>
                    <a:lnTo>
                      <a:pt x="2362" y="685"/>
                    </a:lnTo>
                    <a:lnTo>
                      <a:pt x="2381" y="695"/>
                    </a:lnTo>
                    <a:lnTo>
                      <a:pt x="2391" y="695"/>
                    </a:lnTo>
                    <a:lnTo>
                      <a:pt x="2391" y="705"/>
                    </a:lnTo>
                    <a:lnTo>
                      <a:pt x="2400" y="714"/>
                    </a:lnTo>
                    <a:lnTo>
                      <a:pt x="2400" y="724"/>
                    </a:lnTo>
                    <a:lnTo>
                      <a:pt x="2391" y="733"/>
                    </a:lnTo>
                    <a:lnTo>
                      <a:pt x="2381" y="752"/>
                    </a:lnTo>
                    <a:lnTo>
                      <a:pt x="2381" y="762"/>
                    </a:lnTo>
                    <a:lnTo>
                      <a:pt x="2353" y="781"/>
                    </a:lnTo>
                    <a:lnTo>
                      <a:pt x="2353" y="790"/>
                    </a:lnTo>
                    <a:lnTo>
                      <a:pt x="2343" y="800"/>
                    </a:lnTo>
                    <a:lnTo>
                      <a:pt x="2334" y="809"/>
                    </a:lnTo>
                    <a:lnTo>
                      <a:pt x="2334" y="819"/>
                    </a:lnTo>
                    <a:lnTo>
                      <a:pt x="2334" y="847"/>
                    </a:lnTo>
                    <a:lnTo>
                      <a:pt x="2334" y="857"/>
                    </a:lnTo>
                    <a:lnTo>
                      <a:pt x="2334" y="876"/>
                    </a:lnTo>
                    <a:lnTo>
                      <a:pt x="2353" y="923"/>
                    </a:lnTo>
                    <a:lnTo>
                      <a:pt x="2353" y="933"/>
                    </a:lnTo>
                    <a:lnTo>
                      <a:pt x="2353" y="943"/>
                    </a:lnTo>
                    <a:lnTo>
                      <a:pt x="2353" y="952"/>
                    </a:lnTo>
                    <a:lnTo>
                      <a:pt x="2353" y="962"/>
                    </a:lnTo>
                    <a:lnTo>
                      <a:pt x="2343" y="1000"/>
                    </a:lnTo>
                    <a:lnTo>
                      <a:pt x="2343" y="1028"/>
                    </a:lnTo>
                    <a:lnTo>
                      <a:pt x="2343" y="1038"/>
                    </a:lnTo>
                    <a:lnTo>
                      <a:pt x="2343" y="1066"/>
                    </a:lnTo>
                    <a:lnTo>
                      <a:pt x="2343" y="1143"/>
                    </a:lnTo>
                    <a:lnTo>
                      <a:pt x="2343" y="1152"/>
                    </a:lnTo>
                    <a:lnTo>
                      <a:pt x="2343" y="1162"/>
                    </a:lnTo>
                    <a:lnTo>
                      <a:pt x="2353" y="1171"/>
                    </a:lnTo>
                    <a:lnTo>
                      <a:pt x="2353" y="1181"/>
                    </a:lnTo>
                    <a:lnTo>
                      <a:pt x="2362" y="1190"/>
                    </a:lnTo>
                    <a:lnTo>
                      <a:pt x="2372" y="1190"/>
                    </a:lnTo>
                    <a:lnTo>
                      <a:pt x="2381" y="1190"/>
                    </a:lnTo>
                    <a:lnTo>
                      <a:pt x="2381" y="1181"/>
                    </a:lnTo>
                    <a:lnTo>
                      <a:pt x="2381" y="1171"/>
                    </a:lnTo>
                    <a:lnTo>
                      <a:pt x="2391" y="1152"/>
                    </a:lnTo>
                    <a:lnTo>
                      <a:pt x="2400" y="1143"/>
                    </a:lnTo>
                    <a:lnTo>
                      <a:pt x="2400" y="1133"/>
                    </a:lnTo>
                    <a:lnTo>
                      <a:pt x="2419" y="1124"/>
                    </a:lnTo>
                    <a:lnTo>
                      <a:pt x="2429" y="1124"/>
                    </a:lnTo>
                    <a:lnTo>
                      <a:pt x="2448" y="1124"/>
                    </a:lnTo>
                    <a:lnTo>
                      <a:pt x="2457" y="1124"/>
                    </a:lnTo>
                    <a:lnTo>
                      <a:pt x="2477" y="1124"/>
                    </a:lnTo>
                    <a:lnTo>
                      <a:pt x="2496" y="1133"/>
                    </a:lnTo>
                    <a:lnTo>
                      <a:pt x="2505" y="1133"/>
                    </a:lnTo>
                    <a:lnTo>
                      <a:pt x="2515" y="1133"/>
                    </a:lnTo>
                    <a:lnTo>
                      <a:pt x="2524" y="1133"/>
                    </a:lnTo>
                    <a:lnTo>
                      <a:pt x="2524" y="1124"/>
                    </a:lnTo>
                    <a:lnTo>
                      <a:pt x="2534" y="1114"/>
                    </a:lnTo>
                    <a:lnTo>
                      <a:pt x="2543" y="1095"/>
                    </a:lnTo>
                    <a:lnTo>
                      <a:pt x="2553" y="1086"/>
                    </a:lnTo>
                    <a:lnTo>
                      <a:pt x="2562" y="1086"/>
                    </a:lnTo>
                    <a:lnTo>
                      <a:pt x="2572" y="1086"/>
                    </a:lnTo>
                    <a:lnTo>
                      <a:pt x="2572" y="1095"/>
                    </a:lnTo>
                    <a:lnTo>
                      <a:pt x="2572" y="1104"/>
                    </a:lnTo>
                    <a:lnTo>
                      <a:pt x="2581" y="1104"/>
                    </a:lnTo>
                    <a:lnTo>
                      <a:pt x="2581" y="1114"/>
                    </a:lnTo>
                    <a:lnTo>
                      <a:pt x="2591" y="1114"/>
                    </a:lnTo>
                    <a:lnTo>
                      <a:pt x="2600" y="1114"/>
                    </a:lnTo>
                    <a:lnTo>
                      <a:pt x="2620" y="1114"/>
                    </a:lnTo>
                    <a:lnTo>
                      <a:pt x="2629" y="1114"/>
                    </a:lnTo>
                    <a:lnTo>
                      <a:pt x="2629" y="1104"/>
                    </a:lnTo>
                    <a:lnTo>
                      <a:pt x="2648" y="1095"/>
                    </a:lnTo>
                    <a:lnTo>
                      <a:pt x="2658" y="1086"/>
                    </a:lnTo>
                    <a:lnTo>
                      <a:pt x="2658" y="1095"/>
                    </a:lnTo>
                    <a:lnTo>
                      <a:pt x="2658" y="1114"/>
                    </a:lnTo>
                    <a:lnTo>
                      <a:pt x="2648" y="1152"/>
                    </a:lnTo>
                    <a:lnTo>
                      <a:pt x="2638" y="1171"/>
                    </a:lnTo>
                    <a:lnTo>
                      <a:pt x="2638" y="1190"/>
                    </a:lnTo>
                    <a:lnTo>
                      <a:pt x="2638" y="1200"/>
                    </a:lnTo>
                    <a:lnTo>
                      <a:pt x="2648" y="1209"/>
                    </a:lnTo>
                    <a:lnTo>
                      <a:pt x="2658" y="1219"/>
                    </a:lnTo>
                    <a:lnTo>
                      <a:pt x="2667" y="1219"/>
                    </a:lnTo>
                    <a:lnTo>
                      <a:pt x="2686" y="1238"/>
                    </a:lnTo>
                    <a:lnTo>
                      <a:pt x="2696" y="1238"/>
                    </a:lnTo>
                    <a:lnTo>
                      <a:pt x="2696" y="1247"/>
                    </a:lnTo>
                    <a:lnTo>
                      <a:pt x="2705" y="1266"/>
                    </a:lnTo>
                    <a:lnTo>
                      <a:pt x="2705" y="1276"/>
                    </a:lnTo>
                    <a:lnTo>
                      <a:pt x="2705" y="1286"/>
                    </a:lnTo>
                    <a:lnTo>
                      <a:pt x="2715" y="1286"/>
                    </a:lnTo>
                    <a:lnTo>
                      <a:pt x="2743" y="1314"/>
                    </a:lnTo>
                    <a:lnTo>
                      <a:pt x="2772" y="1343"/>
                    </a:lnTo>
                    <a:lnTo>
                      <a:pt x="2781" y="1352"/>
                    </a:lnTo>
                    <a:lnTo>
                      <a:pt x="2781" y="1362"/>
                    </a:lnTo>
                    <a:lnTo>
                      <a:pt x="2877" y="1409"/>
                    </a:lnTo>
                    <a:lnTo>
                      <a:pt x="2934" y="1476"/>
                    </a:lnTo>
                    <a:lnTo>
                      <a:pt x="2943" y="1476"/>
                    </a:lnTo>
                    <a:lnTo>
                      <a:pt x="2943" y="1485"/>
                    </a:lnTo>
                    <a:lnTo>
                      <a:pt x="2943" y="1495"/>
                    </a:lnTo>
                    <a:lnTo>
                      <a:pt x="2943" y="1514"/>
                    </a:lnTo>
                    <a:lnTo>
                      <a:pt x="2943" y="1533"/>
                    </a:lnTo>
                    <a:lnTo>
                      <a:pt x="2934" y="1543"/>
                    </a:lnTo>
                    <a:lnTo>
                      <a:pt x="2924" y="1562"/>
                    </a:lnTo>
                    <a:lnTo>
                      <a:pt x="2915" y="1571"/>
                    </a:lnTo>
                    <a:lnTo>
                      <a:pt x="2905" y="1581"/>
                    </a:lnTo>
                    <a:lnTo>
                      <a:pt x="2820" y="1600"/>
                    </a:lnTo>
                    <a:lnTo>
                      <a:pt x="2810" y="1600"/>
                    </a:lnTo>
                    <a:lnTo>
                      <a:pt x="2810" y="1619"/>
                    </a:lnTo>
                    <a:lnTo>
                      <a:pt x="2810" y="1666"/>
                    </a:lnTo>
                    <a:lnTo>
                      <a:pt x="2810" y="1676"/>
                    </a:lnTo>
                    <a:lnTo>
                      <a:pt x="2810" y="1685"/>
                    </a:lnTo>
                    <a:lnTo>
                      <a:pt x="2820" y="1685"/>
                    </a:lnTo>
                    <a:lnTo>
                      <a:pt x="2848" y="1695"/>
                    </a:lnTo>
                    <a:lnTo>
                      <a:pt x="2858" y="1695"/>
                    </a:lnTo>
                    <a:lnTo>
                      <a:pt x="2867" y="1685"/>
                    </a:lnTo>
                    <a:lnTo>
                      <a:pt x="2877" y="1685"/>
                    </a:lnTo>
                    <a:lnTo>
                      <a:pt x="2886" y="1685"/>
                    </a:lnTo>
                    <a:lnTo>
                      <a:pt x="2896" y="1685"/>
                    </a:lnTo>
                    <a:lnTo>
                      <a:pt x="2905" y="1685"/>
                    </a:lnTo>
                    <a:lnTo>
                      <a:pt x="2915" y="1695"/>
                    </a:lnTo>
                    <a:lnTo>
                      <a:pt x="2943" y="1714"/>
                    </a:lnTo>
                    <a:lnTo>
                      <a:pt x="2962" y="1752"/>
                    </a:lnTo>
                    <a:lnTo>
                      <a:pt x="2962" y="1762"/>
                    </a:lnTo>
                    <a:lnTo>
                      <a:pt x="2962" y="1781"/>
                    </a:lnTo>
                    <a:lnTo>
                      <a:pt x="2972" y="1790"/>
                    </a:lnTo>
                    <a:lnTo>
                      <a:pt x="2972" y="1800"/>
                    </a:lnTo>
                    <a:lnTo>
                      <a:pt x="2981" y="1809"/>
                    </a:lnTo>
                    <a:lnTo>
                      <a:pt x="2981" y="1838"/>
                    </a:lnTo>
                    <a:lnTo>
                      <a:pt x="2981" y="1848"/>
                    </a:lnTo>
                    <a:lnTo>
                      <a:pt x="2981" y="1857"/>
                    </a:lnTo>
                    <a:lnTo>
                      <a:pt x="2981" y="1866"/>
                    </a:lnTo>
                    <a:lnTo>
                      <a:pt x="2962" y="1876"/>
                    </a:lnTo>
                    <a:lnTo>
                      <a:pt x="2953" y="1886"/>
                    </a:lnTo>
                    <a:lnTo>
                      <a:pt x="2943" y="1886"/>
                    </a:lnTo>
                    <a:lnTo>
                      <a:pt x="2858" y="1895"/>
                    </a:lnTo>
                    <a:lnTo>
                      <a:pt x="2848" y="1905"/>
                    </a:lnTo>
                    <a:lnTo>
                      <a:pt x="2848" y="1914"/>
                    </a:lnTo>
                    <a:lnTo>
                      <a:pt x="2838" y="1924"/>
                    </a:lnTo>
                    <a:lnTo>
                      <a:pt x="2838" y="1933"/>
                    </a:lnTo>
                    <a:lnTo>
                      <a:pt x="2848" y="1943"/>
                    </a:lnTo>
                    <a:lnTo>
                      <a:pt x="2867" y="1962"/>
                    </a:lnTo>
                    <a:lnTo>
                      <a:pt x="2877" y="1962"/>
                    </a:lnTo>
                    <a:lnTo>
                      <a:pt x="2877" y="1971"/>
                    </a:lnTo>
                    <a:lnTo>
                      <a:pt x="2886" y="1981"/>
                    </a:lnTo>
                    <a:lnTo>
                      <a:pt x="2886" y="1990"/>
                    </a:lnTo>
                    <a:lnTo>
                      <a:pt x="2886" y="2000"/>
                    </a:lnTo>
                    <a:lnTo>
                      <a:pt x="2886" y="2009"/>
                    </a:lnTo>
                    <a:lnTo>
                      <a:pt x="2886" y="2019"/>
                    </a:lnTo>
                    <a:lnTo>
                      <a:pt x="2877" y="2028"/>
                    </a:lnTo>
                    <a:lnTo>
                      <a:pt x="2848" y="2057"/>
                    </a:lnTo>
                    <a:lnTo>
                      <a:pt x="2829" y="2076"/>
                    </a:lnTo>
                    <a:lnTo>
                      <a:pt x="2829" y="2086"/>
                    </a:lnTo>
                    <a:lnTo>
                      <a:pt x="2829" y="2095"/>
                    </a:lnTo>
                    <a:lnTo>
                      <a:pt x="2838" y="2104"/>
                    </a:lnTo>
                    <a:lnTo>
                      <a:pt x="2867" y="2114"/>
                    </a:lnTo>
                    <a:lnTo>
                      <a:pt x="2867" y="2124"/>
                    </a:lnTo>
                    <a:lnTo>
                      <a:pt x="2877" y="2124"/>
                    </a:lnTo>
                    <a:lnTo>
                      <a:pt x="2877" y="2133"/>
                    </a:lnTo>
                    <a:lnTo>
                      <a:pt x="2867" y="2143"/>
                    </a:lnTo>
                    <a:lnTo>
                      <a:pt x="2867" y="2152"/>
                    </a:lnTo>
                    <a:lnTo>
                      <a:pt x="2858" y="2152"/>
                    </a:lnTo>
                    <a:lnTo>
                      <a:pt x="2848" y="2152"/>
                    </a:lnTo>
                    <a:lnTo>
                      <a:pt x="2820" y="2143"/>
                    </a:lnTo>
                    <a:lnTo>
                      <a:pt x="2810" y="2152"/>
                    </a:lnTo>
                    <a:lnTo>
                      <a:pt x="2800" y="2152"/>
                    </a:lnTo>
                    <a:lnTo>
                      <a:pt x="2791" y="2152"/>
                    </a:lnTo>
                    <a:lnTo>
                      <a:pt x="2743" y="2200"/>
                    </a:lnTo>
                    <a:lnTo>
                      <a:pt x="2734" y="2200"/>
                    </a:lnTo>
                    <a:lnTo>
                      <a:pt x="2724" y="2209"/>
                    </a:lnTo>
                    <a:lnTo>
                      <a:pt x="2715" y="2228"/>
                    </a:lnTo>
                    <a:lnTo>
                      <a:pt x="2715" y="2238"/>
                    </a:lnTo>
                    <a:lnTo>
                      <a:pt x="2715" y="2247"/>
                    </a:lnTo>
                    <a:lnTo>
                      <a:pt x="2705" y="2324"/>
                    </a:lnTo>
                    <a:lnTo>
                      <a:pt x="2715" y="2352"/>
                    </a:lnTo>
                    <a:lnTo>
                      <a:pt x="2715" y="2362"/>
                    </a:lnTo>
                    <a:lnTo>
                      <a:pt x="2715" y="2371"/>
                    </a:lnTo>
                    <a:lnTo>
                      <a:pt x="2715" y="2381"/>
                    </a:lnTo>
                    <a:lnTo>
                      <a:pt x="2715" y="2390"/>
                    </a:lnTo>
                    <a:lnTo>
                      <a:pt x="2715" y="2400"/>
                    </a:lnTo>
                    <a:lnTo>
                      <a:pt x="2705" y="2409"/>
                    </a:lnTo>
                    <a:lnTo>
                      <a:pt x="2696" y="2419"/>
                    </a:lnTo>
                    <a:lnTo>
                      <a:pt x="2696" y="2428"/>
                    </a:lnTo>
                    <a:lnTo>
                      <a:pt x="2686" y="2438"/>
                    </a:lnTo>
                    <a:lnTo>
                      <a:pt x="2686" y="2447"/>
                    </a:lnTo>
                    <a:lnTo>
                      <a:pt x="2677" y="2505"/>
                    </a:lnTo>
                    <a:lnTo>
                      <a:pt x="2667" y="2514"/>
                    </a:lnTo>
                    <a:lnTo>
                      <a:pt x="2648" y="2514"/>
                    </a:lnTo>
                    <a:lnTo>
                      <a:pt x="2638" y="2514"/>
                    </a:lnTo>
                    <a:lnTo>
                      <a:pt x="2629" y="2505"/>
                    </a:lnTo>
                    <a:lnTo>
                      <a:pt x="2600" y="2476"/>
                    </a:lnTo>
                    <a:lnTo>
                      <a:pt x="2591" y="2466"/>
                    </a:lnTo>
                    <a:lnTo>
                      <a:pt x="2581" y="2466"/>
                    </a:lnTo>
                    <a:lnTo>
                      <a:pt x="2534" y="2457"/>
                    </a:lnTo>
                    <a:lnTo>
                      <a:pt x="2524" y="2457"/>
                    </a:lnTo>
                    <a:lnTo>
                      <a:pt x="2524" y="2447"/>
                    </a:lnTo>
                    <a:lnTo>
                      <a:pt x="2524" y="2438"/>
                    </a:lnTo>
                    <a:lnTo>
                      <a:pt x="2524" y="2428"/>
                    </a:lnTo>
                    <a:lnTo>
                      <a:pt x="2496" y="2400"/>
                    </a:lnTo>
                    <a:lnTo>
                      <a:pt x="2477" y="2381"/>
                    </a:lnTo>
                    <a:lnTo>
                      <a:pt x="2457" y="2371"/>
                    </a:lnTo>
                    <a:lnTo>
                      <a:pt x="2400" y="2371"/>
                    </a:lnTo>
                    <a:lnTo>
                      <a:pt x="2372" y="2390"/>
                    </a:lnTo>
                    <a:lnTo>
                      <a:pt x="2343" y="2409"/>
                    </a:lnTo>
                    <a:lnTo>
                      <a:pt x="2305" y="2428"/>
                    </a:lnTo>
                    <a:lnTo>
                      <a:pt x="2258" y="2447"/>
                    </a:lnTo>
                    <a:lnTo>
                      <a:pt x="2229" y="2466"/>
                    </a:lnTo>
                    <a:lnTo>
                      <a:pt x="2210" y="2476"/>
                    </a:lnTo>
                    <a:lnTo>
                      <a:pt x="2201" y="2476"/>
                    </a:lnTo>
                    <a:lnTo>
                      <a:pt x="2172" y="2466"/>
                    </a:lnTo>
                    <a:lnTo>
                      <a:pt x="2153" y="2457"/>
                    </a:lnTo>
                    <a:lnTo>
                      <a:pt x="2134" y="2447"/>
                    </a:lnTo>
                    <a:lnTo>
                      <a:pt x="2115" y="2428"/>
                    </a:lnTo>
                    <a:lnTo>
                      <a:pt x="2105" y="2428"/>
                    </a:lnTo>
                    <a:lnTo>
                      <a:pt x="2105" y="2438"/>
                    </a:lnTo>
                    <a:lnTo>
                      <a:pt x="2105" y="2447"/>
                    </a:lnTo>
                    <a:lnTo>
                      <a:pt x="2115" y="2466"/>
                    </a:lnTo>
                    <a:lnTo>
                      <a:pt x="2105" y="2476"/>
                    </a:lnTo>
                    <a:lnTo>
                      <a:pt x="2096" y="2495"/>
                    </a:lnTo>
                    <a:lnTo>
                      <a:pt x="2096" y="2505"/>
                    </a:lnTo>
                    <a:lnTo>
                      <a:pt x="2096" y="2514"/>
                    </a:lnTo>
                    <a:lnTo>
                      <a:pt x="2105" y="2523"/>
                    </a:lnTo>
                    <a:lnTo>
                      <a:pt x="2134" y="2533"/>
                    </a:lnTo>
                    <a:lnTo>
                      <a:pt x="2134" y="2543"/>
                    </a:lnTo>
                    <a:lnTo>
                      <a:pt x="2134" y="2552"/>
                    </a:lnTo>
                    <a:lnTo>
                      <a:pt x="2124" y="2552"/>
                    </a:lnTo>
                    <a:lnTo>
                      <a:pt x="2115" y="2562"/>
                    </a:lnTo>
                    <a:lnTo>
                      <a:pt x="2029" y="2543"/>
                    </a:lnTo>
                    <a:lnTo>
                      <a:pt x="2019" y="2552"/>
                    </a:lnTo>
                    <a:lnTo>
                      <a:pt x="2019" y="2562"/>
                    </a:lnTo>
                    <a:lnTo>
                      <a:pt x="2019" y="2571"/>
                    </a:lnTo>
                    <a:lnTo>
                      <a:pt x="2038" y="2600"/>
                    </a:lnTo>
                    <a:lnTo>
                      <a:pt x="2038" y="2619"/>
                    </a:lnTo>
                    <a:lnTo>
                      <a:pt x="2038" y="2628"/>
                    </a:lnTo>
                    <a:lnTo>
                      <a:pt x="2038" y="2638"/>
                    </a:lnTo>
                    <a:lnTo>
                      <a:pt x="2038" y="2648"/>
                    </a:lnTo>
                    <a:lnTo>
                      <a:pt x="2038" y="2657"/>
                    </a:lnTo>
                    <a:lnTo>
                      <a:pt x="2029" y="2666"/>
                    </a:lnTo>
                    <a:lnTo>
                      <a:pt x="2019" y="2686"/>
                    </a:lnTo>
                    <a:lnTo>
                      <a:pt x="2010" y="2686"/>
                    </a:lnTo>
                    <a:lnTo>
                      <a:pt x="2000" y="2686"/>
                    </a:lnTo>
                    <a:lnTo>
                      <a:pt x="1915" y="2676"/>
                    </a:lnTo>
                    <a:lnTo>
                      <a:pt x="1858" y="2666"/>
                    </a:lnTo>
                    <a:lnTo>
                      <a:pt x="1848" y="2666"/>
                    </a:lnTo>
                    <a:lnTo>
                      <a:pt x="1838" y="2666"/>
                    </a:lnTo>
                    <a:lnTo>
                      <a:pt x="1829" y="2676"/>
                    </a:lnTo>
                    <a:lnTo>
                      <a:pt x="1829" y="2686"/>
                    </a:lnTo>
                    <a:lnTo>
                      <a:pt x="1820" y="2695"/>
                    </a:lnTo>
                    <a:lnTo>
                      <a:pt x="1820" y="2705"/>
                    </a:lnTo>
                    <a:lnTo>
                      <a:pt x="1829" y="2714"/>
                    </a:lnTo>
                    <a:lnTo>
                      <a:pt x="1867" y="2743"/>
                    </a:lnTo>
                    <a:lnTo>
                      <a:pt x="1877" y="2752"/>
                    </a:lnTo>
                    <a:lnTo>
                      <a:pt x="1877" y="2762"/>
                    </a:lnTo>
                    <a:lnTo>
                      <a:pt x="1858" y="2800"/>
                    </a:lnTo>
                    <a:lnTo>
                      <a:pt x="1848" y="2809"/>
                    </a:lnTo>
                    <a:lnTo>
                      <a:pt x="1848" y="2819"/>
                    </a:lnTo>
                    <a:lnTo>
                      <a:pt x="1838" y="2819"/>
                    </a:lnTo>
                    <a:lnTo>
                      <a:pt x="1838" y="2828"/>
                    </a:lnTo>
                    <a:lnTo>
                      <a:pt x="1829" y="2828"/>
                    </a:lnTo>
                    <a:lnTo>
                      <a:pt x="1820" y="2828"/>
                    </a:lnTo>
                    <a:lnTo>
                      <a:pt x="1800" y="2828"/>
                    </a:lnTo>
                    <a:lnTo>
                      <a:pt x="1791" y="2828"/>
                    </a:lnTo>
                    <a:lnTo>
                      <a:pt x="1791" y="2838"/>
                    </a:lnTo>
                    <a:lnTo>
                      <a:pt x="1791" y="2847"/>
                    </a:lnTo>
                    <a:lnTo>
                      <a:pt x="1800" y="2847"/>
                    </a:lnTo>
                    <a:lnTo>
                      <a:pt x="1820" y="2866"/>
                    </a:lnTo>
                    <a:lnTo>
                      <a:pt x="1838" y="2886"/>
                    </a:lnTo>
                    <a:lnTo>
                      <a:pt x="1848" y="2895"/>
                    </a:lnTo>
                    <a:lnTo>
                      <a:pt x="1877" y="2952"/>
                    </a:lnTo>
                    <a:lnTo>
                      <a:pt x="1886" y="2952"/>
                    </a:lnTo>
                    <a:lnTo>
                      <a:pt x="1886" y="2962"/>
                    </a:lnTo>
                    <a:lnTo>
                      <a:pt x="1905" y="2962"/>
                    </a:lnTo>
                    <a:lnTo>
                      <a:pt x="1915" y="2962"/>
                    </a:lnTo>
                    <a:lnTo>
                      <a:pt x="1915" y="2971"/>
                    </a:lnTo>
                    <a:lnTo>
                      <a:pt x="1924" y="2981"/>
                    </a:lnTo>
                    <a:lnTo>
                      <a:pt x="1915" y="2990"/>
                    </a:lnTo>
                    <a:lnTo>
                      <a:pt x="1915" y="3009"/>
                    </a:lnTo>
                    <a:lnTo>
                      <a:pt x="1896" y="3009"/>
                    </a:lnTo>
                    <a:lnTo>
                      <a:pt x="1886" y="3019"/>
                    </a:lnTo>
                    <a:lnTo>
                      <a:pt x="1877" y="3019"/>
                    </a:lnTo>
                    <a:lnTo>
                      <a:pt x="1867" y="3028"/>
                    </a:lnTo>
                    <a:lnTo>
                      <a:pt x="1848" y="3047"/>
                    </a:lnTo>
                    <a:lnTo>
                      <a:pt x="1829" y="3076"/>
                    </a:lnTo>
                    <a:lnTo>
                      <a:pt x="1753" y="3143"/>
                    </a:lnTo>
                    <a:lnTo>
                      <a:pt x="1753" y="3095"/>
                    </a:lnTo>
                    <a:lnTo>
                      <a:pt x="1753" y="3076"/>
                    </a:lnTo>
                    <a:lnTo>
                      <a:pt x="1753" y="3067"/>
                    </a:lnTo>
                    <a:lnTo>
                      <a:pt x="1753" y="3057"/>
                    </a:lnTo>
                    <a:lnTo>
                      <a:pt x="1743" y="3057"/>
                    </a:lnTo>
                    <a:lnTo>
                      <a:pt x="1734" y="3047"/>
                    </a:lnTo>
                    <a:lnTo>
                      <a:pt x="1724" y="3047"/>
                    </a:lnTo>
                    <a:lnTo>
                      <a:pt x="1715" y="3047"/>
                    </a:lnTo>
                    <a:lnTo>
                      <a:pt x="1686" y="3047"/>
                    </a:lnTo>
                    <a:lnTo>
                      <a:pt x="1657" y="3038"/>
                    </a:lnTo>
                    <a:lnTo>
                      <a:pt x="1629" y="3019"/>
                    </a:lnTo>
                    <a:lnTo>
                      <a:pt x="1610" y="3009"/>
                    </a:lnTo>
                    <a:lnTo>
                      <a:pt x="1600" y="3009"/>
                    </a:lnTo>
                    <a:lnTo>
                      <a:pt x="1591" y="3009"/>
                    </a:lnTo>
                    <a:lnTo>
                      <a:pt x="1591" y="3019"/>
                    </a:lnTo>
                    <a:lnTo>
                      <a:pt x="1591" y="3038"/>
                    </a:lnTo>
                    <a:lnTo>
                      <a:pt x="1591" y="3047"/>
                    </a:lnTo>
                    <a:lnTo>
                      <a:pt x="1572" y="3047"/>
                    </a:lnTo>
                    <a:lnTo>
                      <a:pt x="1496" y="3038"/>
                    </a:lnTo>
                    <a:lnTo>
                      <a:pt x="1467" y="3038"/>
                    </a:lnTo>
                    <a:lnTo>
                      <a:pt x="1457" y="3047"/>
                    </a:lnTo>
                    <a:lnTo>
                      <a:pt x="1448" y="3047"/>
                    </a:lnTo>
                    <a:lnTo>
                      <a:pt x="1439" y="3057"/>
                    </a:lnTo>
                    <a:lnTo>
                      <a:pt x="1429" y="3057"/>
                    </a:lnTo>
                    <a:lnTo>
                      <a:pt x="1410" y="3057"/>
                    </a:lnTo>
                    <a:lnTo>
                      <a:pt x="1353" y="3057"/>
                    </a:lnTo>
                    <a:lnTo>
                      <a:pt x="1334" y="3047"/>
                    </a:lnTo>
                    <a:lnTo>
                      <a:pt x="1324" y="3047"/>
                    </a:lnTo>
                    <a:lnTo>
                      <a:pt x="1324" y="3038"/>
                    </a:lnTo>
                    <a:lnTo>
                      <a:pt x="1324" y="3028"/>
                    </a:lnTo>
                    <a:lnTo>
                      <a:pt x="1324" y="3019"/>
                    </a:lnTo>
                    <a:lnTo>
                      <a:pt x="1315" y="3009"/>
                    </a:lnTo>
                    <a:lnTo>
                      <a:pt x="1305" y="2990"/>
                    </a:lnTo>
                    <a:lnTo>
                      <a:pt x="1258" y="2962"/>
                    </a:lnTo>
                    <a:lnTo>
                      <a:pt x="1248" y="2952"/>
                    </a:lnTo>
                    <a:lnTo>
                      <a:pt x="1248" y="2943"/>
                    </a:lnTo>
                    <a:lnTo>
                      <a:pt x="1248" y="2933"/>
                    </a:lnTo>
                    <a:lnTo>
                      <a:pt x="1238" y="2924"/>
                    </a:lnTo>
                    <a:lnTo>
                      <a:pt x="1229" y="2924"/>
                    </a:lnTo>
                    <a:lnTo>
                      <a:pt x="1191" y="2914"/>
                    </a:lnTo>
                    <a:lnTo>
                      <a:pt x="1181" y="2914"/>
                    </a:lnTo>
                    <a:lnTo>
                      <a:pt x="1172" y="2914"/>
                    </a:lnTo>
                    <a:lnTo>
                      <a:pt x="1172" y="2895"/>
                    </a:lnTo>
                    <a:lnTo>
                      <a:pt x="1162" y="2886"/>
                    </a:lnTo>
                    <a:lnTo>
                      <a:pt x="1162" y="2876"/>
                    </a:lnTo>
                    <a:lnTo>
                      <a:pt x="1153" y="2876"/>
                    </a:lnTo>
                    <a:lnTo>
                      <a:pt x="1143" y="2876"/>
                    </a:lnTo>
                    <a:lnTo>
                      <a:pt x="1143" y="2886"/>
                    </a:lnTo>
                    <a:lnTo>
                      <a:pt x="1134" y="2886"/>
                    </a:lnTo>
                    <a:lnTo>
                      <a:pt x="1134" y="2895"/>
                    </a:lnTo>
                    <a:lnTo>
                      <a:pt x="1134" y="2914"/>
                    </a:lnTo>
                    <a:lnTo>
                      <a:pt x="1134" y="2924"/>
                    </a:lnTo>
                    <a:lnTo>
                      <a:pt x="1134" y="2933"/>
                    </a:lnTo>
                    <a:lnTo>
                      <a:pt x="1124" y="2933"/>
                    </a:lnTo>
                    <a:lnTo>
                      <a:pt x="1115" y="2933"/>
                    </a:lnTo>
                    <a:lnTo>
                      <a:pt x="1105" y="2933"/>
                    </a:lnTo>
                    <a:lnTo>
                      <a:pt x="1096" y="2933"/>
                    </a:lnTo>
                    <a:lnTo>
                      <a:pt x="1086" y="2933"/>
                    </a:lnTo>
                    <a:lnTo>
                      <a:pt x="1086" y="2924"/>
                    </a:lnTo>
                    <a:lnTo>
                      <a:pt x="1086" y="2914"/>
                    </a:lnTo>
                    <a:lnTo>
                      <a:pt x="1086" y="2904"/>
                    </a:lnTo>
                    <a:lnTo>
                      <a:pt x="1086" y="2895"/>
                    </a:lnTo>
                    <a:lnTo>
                      <a:pt x="1086" y="2886"/>
                    </a:lnTo>
                    <a:lnTo>
                      <a:pt x="1077" y="2876"/>
                    </a:lnTo>
                    <a:lnTo>
                      <a:pt x="1029" y="2838"/>
                    </a:lnTo>
                    <a:lnTo>
                      <a:pt x="1029" y="2828"/>
                    </a:lnTo>
                    <a:lnTo>
                      <a:pt x="1020" y="2819"/>
                    </a:lnTo>
                    <a:lnTo>
                      <a:pt x="1029" y="2809"/>
                    </a:lnTo>
                    <a:lnTo>
                      <a:pt x="1029" y="2800"/>
                    </a:lnTo>
                    <a:lnTo>
                      <a:pt x="1038" y="2800"/>
                    </a:lnTo>
                    <a:lnTo>
                      <a:pt x="1096" y="2790"/>
                    </a:lnTo>
                    <a:lnTo>
                      <a:pt x="1105" y="2781"/>
                    </a:lnTo>
                    <a:lnTo>
                      <a:pt x="1115" y="2771"/>
                    </a:lnTo>
                    <a:lnTo>
                      <a:pt x="1124" y="2771"/>
                    </a:lnTo>
                    <a:lnTo>
                      <a:pt x="1124" y="2762"/>
                    </a:lnTo>
                    <a:lnTo>
                      <a:pt x="1124" y="2752"/>
                    </a:lnTo>
                    <a:lnTo>
                      <a:pt x="1124" y="2743"/>
                    </a:lnTo>
                    <a:lnTo>
                      <a:pt x="1124" y="2733"/>
                    </a:lnTo>
                    <a:lnTo>
                      <a:pt x="1124" y="2724"/>
                    </a:lnTo>
                    <a:lnTo>
                      <a:pt x="1115" y="2714"/>
                    </a:lnTo>
                    <a:lnTo>
                      <a:pt x="1086" y="2676"/>
                    </a:lnTo>
                    <a:lnTo>
                      <a:pt x="1077" y="2676"/>
                    </a:lnTo>
                    <a:lnTo>
                      <a:pt x="1077" y="2666"/>
                    </a:lnTo>
                    <a:lnTo>
                      <a:pt x="1058" y="2666"/>
                    </a:lnTo>
                    <a:lnTo>
                      <a:pt x="1048" y="2666"/>
                    </a:lnTo>
                    <a:lnTo>
                      <a:pt x="1029" y="2676"/>
                    </a:lnTo>
                    <a:lnTo>
                      <a:pt x="1020" y="2676"/>
                    </a:lnTo>
                    <a:lnTo>
                      <a:pt x="1010" y="2676"/>
                    </a:lnTo>
                    <a:lnTo>
                      <a:pt x="1000" y="2666"/>
                    </a:lnTo>
                    <a:lnTo>
                      <a:pt x="972" y="2638"/>
                    </a:lnTo>
                    <a:lnTo>
                      <a:pt x="972" y="2628"/>
                    </a:lnTo>
                    <a:lnTo>
                      <a:pt x="962" y="2619"/>
                    </a:lnTo>
                    <a:lnTo>
                      <a:pt x="972" y="2619"/>
                    </a:lnTo>
                    <a:lnTo>
                      <a:pt x="962" y="2609"/>
                    </a:lnTo>
                    <a:lnTo>
                      <a:pt x="962" y="2600"/>
                    </a:lnTo>
                    <a:lnTo>
                      <a:pt x="943" y="2571"/>
                    </a:lnTo>
                    <a:lnTo>
                      <a:pt x="924" y="2562"/>
                    </a:lnTo>
                    <a:lnTo>
                      <a:pt x="915" y="2552"/>
                    </a:lnTo>
                    <a:lnTo>
                      <a:pt x="905" y="2552"/>
                    </a:lnTo>
                    <a:lnTo>
                      <a:pt x="895" y="2562"/>
                    </a:lnTo>
                    <a:lnTo>
                      <a:pt x="886" y="2581"/>
                    </a:lnTo>
                    <a:lnTo>
                      <a:pt x="877" y="2581"/>
                    </a:lnTo>
                    <a:lnTo>
                      <a:pt x="877" y="2590"/>
                    </a:lnTo>
                    <a:lnTo>
                      <a:pt x="867" y="2590"/>
                    </a:lnTo>
                    <a:lnTo>
                      <a:pt x="838" y="2590"/>
                    </a:lnTo>
                    <a:lnTo>
                      <a:pt x="829" y="2600"/>
                    </a:lnTo>
                    <a:lnTo>
                      <a:pt x="819" y="2600"/>
                    </a:lnTo>
                    <a:lnTo>
                      <a:pt x="791" y="2609"/>
                    </a:lnTo>
                    <a:lnTo>
                      <a:pt x="791" y="2619"/>
                    </a:lnTo>
                    <a:lnTo>
                      <a:pt x="781" y="2609"/>
                    </a:lnTo>
                    <a:lnTo>
                      <a:pt x="762" y="2600"/>
                    </a:lnTo>
                    <a:lnTo>
                      <a:pt x="743" y="2590"/>
                    </a:lnTo>
                    <a:lnTo>
                      <a:pt x="734" y="2581"/>
                    </a:lnTo>
                    <a:lnTo>
                      <a:pt x="724" y="2562"/>
                    </a:lnTo>
                    <a:lnTo>
                      <a:pt x="715" y="2552"/>
                    </a:lnTo>
                    <a:lnTo>
                      <a:pt x="705" y="2543"/>
                    </a:lnTo>
                    <a:lnTo>
                      <a:pt x="686" y="2533"/>
                    </a:lnTo>
                    <a:lnTo>
                      <a:pt x="686" y="2495"/>
                    </a:lnTo>
                    <a:lnTo>
                      <a:pt x="667" y="2495"/>
                    </a:lnTo>
                    <a:lnTo>
                      <a:pt x="648" y="2495"/>
                    </a:lnTo>
                    <a:lnTo>
                      <a:pt x="639" y="2495"/>
                    </a:lnTo>
                    <a:lnTo>
                      <a:pt x="629" y="2505"/>
                    </a:lnTo>
                    <a:lnTo>
                      <a:pt x="619" y="2514"/>
                    </a:lnTo>
                    <a:lnTo>
                      <a:pt x="581" y="2447"/>
                    </a:lnTo>
                    <a:lnTo>
                      <a:pt x="572" y="2409"/>
                    </a:lnTo>
                    <a:lnTo>
                      <a:pt x="581" y="2362"/>
                    </a:lnTo>
                    <a:lnTo>
                      <a:pt x="553" y="2352"/>
                    </a:lnTo>
                    <a:lnTo>
                      <a:pt x="515" y="2333"/>
                    </a:lnTo>
                    <a:lnTo>
                      <a:pt x="505" y="2305"/>
                    </a:lnTo>
                    <a:lnTo>
                      <a:pt x="515" y="2276"/>
                    </a:lnTo>
                    <a:lnTo>
                      <a:pt x="515" y="2257"/>
                    </a:lnTo>
                    <a:lnTo>
                      <a:pt x="486" y="2257"/>
                    </a:lnTo>
                    <a:lnTo>
                      <a:pt x="458" y="2247"/>
                    </a:lnTo>
                    <a:lnTo>
                      <a:pt x="438" y="2219"/>
                    </a:lnTo>
                    <a:lnTo>
                      <a:pt x="438" y="2181"/>
                    </a:lnTo>
                    <a:lnTo>
                      <a:pt x="448" y="2152"/>
                    </a:lnTo>
                    <a:lnTo>
                      <a:pt x="476" y="2133"/>
                    </a:lnTo>
                    <a:lnTo>
                      <a:pt x="515" y="2124"/>
                    </a:lnTo>
                    <a:lnTo>
                      <a:pt x="543" y="2143"/>
                    </a:lnTo>
                    <a:lnTo>
                      <a:pt x="562" y="2133"/>
                    </a:lnTo>
                    <a:lnTo>
                      <a:pt x="610" y="2133"/>
                    </a:lnTo>
                    <a:lnTo>
                      <a:pt x="639" y="2124"/>
                    </a:lnTo>
                    <a:lnTo>
                      <a:pt x="657" y="2095"/>
                    </a:lnTo>
                    <a:lnTo>
                      <a:pt x="639" y="2066"/>
                    </a:lnTo>
                    <a:lnTo>
                      <a:pt x="543" y="2009"/>
                    </a:lnTo>
                    <a:lnTo>
                      <a:pt x="458" y="1943"/>
                    </a:lnTo>
                    <a:lnTo>
                      <a:pt x="448" y="1905"/>
                    </a:lnTo>
                    <a:lnTo>
                      <a:pt x="438" y="1886"/>
                    </a:lnTo>
                    <a:lnTo>
                      <a:pt x="438" y="1866"/>
                    </a:lnTo>
                    <a:lnTo>
                      <a:pt x="429" y="1848"/>
                    </a:lnTo>
                    <a:lnTo>
                      <a:pt x="419" y="1828"/>
                    </a:lnTo>
                    <a:lnTo>
                      <a:pt x="410" y="1819"/>
                    </a:lnTo>
                    <a:lnTo>
                      <a:pt x="391" y="1819"/>
                    </a:lnTo>
                    <a:lnTo>
                      <a:pt x="381" y="1809"/>
                    </a:lnTo>
                    <a:lnTo>
                      <a:pt x="391" y="1790"/>
                    </a:lnTo>
                    <a:lnTo>
                      <a:pt x="391" y="1781"/>
                    </a:lnTo>
                    <a:lnTo>
                      <a:pt x="372" y="1705"/>
                    </a:lnTo>
                    <a:lnTo>
                      <a:pt x="362" y="1676"/>
                    </a:lnTo>
                    <a:lnTo>
                      <a:pt x="334" y="1628"/>
                    </a:lnTo>
                    <a:lnTo>
                      <a:pt x="315" y="1590"/>
                    </a:lnTo>
                    <a:lnTo>
                      <a:pt x="315" y="1571"/>
                    </a:lnTo>
                    <a:lnTo>
                      <a:pt x="334" y="1562"/>
                    </a:lnTo>
                    <a:lnTo>
                      <a:pt x="324" y="1543"/>
                    </a:lnTo>
                    <a:lnTo>
                      <a:pt x="267" y="1485"/>
                    </a:lnTo>
                    <a:lnTo>
                      <a:pt x="210" y="1438"/>
                    </a:lnTo>
                    <a:lnTo>
                      <a:pt x="181" y="1409"/>
                    </a:lnTo>
                    <a:lnTo>
                      <a:pt x="115" y="1266"/>
                    </a:lnTo>
                    <a:lnTo>
                      <a:pt x="95" y="1247"/>
                    </a:lnTo>
                    <a:lnTo>
                      <a:pt x="67" y="1247"/>
                    </a:lnTo>
                    <a:lnTo>
                      <a:pt x="48" y="1238"/>
                    </a:lnTo>
                    <a:lnTo>
                      <a:pt x="48" y="1200"/>
                    </a:lnTo>
                    <a:lnTo>
                      <a:pt x="48" y="1171"/>
                    </a:lnTo>
                    <a:lnTo>
                      <a:pt x="67" y="1143"/>
                    </a:lnTo>
                    <a:lnTo>
                      <a:pt x="86" y="1124"/>
                    </a:lnTo>
                    <a:lnTo>
                      <a:pt x="115" y="1114"/>
                    </a:lnTo>
                    <a:lnTo>
                      <a:pt x="105" y="1095"/>
                    </a:lnTo>
                    <a:lnTo>
                      <a:pt x="105" y="1066"/>
                    </a:lnTo>
                    <a:lnTo>
                      <a:pt x="115" y="1057"/>
                    </a:lnTo>
                    <a:lnTo>
                      <a:pt x="124" y="1047"/>
                    </a:lnTo>
                    <a:lnTo>
                      <a:pt x="115" y="1028"/>
                    </a:lnTo>
                    <a:lnTo>
                      <a:pt x="67" y="952"/>
                    </a:lnTo>
                    <a:lnTo>
                      <a:pt x="67" y="943"/>
                    </a:lnTo>
                    <a:lnTo>
                      <a:pt x="86" y="905"/>
                    </a:lnTo>
                    <a:lnTo>
                      <a:pt x="67" y="895"/>
                    </a:lnTo>
                    <a:lnTo>
                      <a:pt x="48" y="885"/>
                    </a:lnTo>
                    <a:lnTo>
                      <a:pt x="29" y="876"/>
                    </a:lnTo>
                    <a:lnTo>
                      <a:pt x="19" y="847"/>
                    </a:lnTo>
                    <a:lnTo>
                      <a:pt x="19" y="838"/>
                    </a:lnTo>
                    <a:lnTo>
                      <a:pt x="29" y="847"/>
                    </a:lnTo>
                    <a:lnTo>
                      <a:pt x="38" y="838"/>
                    </a:lnTo>
                    <a:lnTo>
                      <a:pt x="48" y="809"/>
                    </a:lnTo>
                    <a:lnTo>
                      <a:pt x="38" y="790"/>
                    </a:lnTo>
                    <a:lnTo>
                      <a:pt x="10" y="695"/>
                    </a:lnTo>
                    <a:lnTo>
                      <a:pt x="0" y="685"/>
                    </a:lnTo>
                    <a:lnTo>
                      <a:pt x="0" y="667"/>
                    </a:lnTo>
                    <a:lnTo>
                      <a:pt x="19" y="638"/>
                    </a:lnTo>
                    <a:lnTo>
                      <a:pt x="29" y="628"/>
                    </a:lnTo>
                    <a:lnTo>
                      <a:pt x="48" y="619"/>
                    </a:lnTo>
                    <a:lnTo>
                      <a:pt x="162" y="590"/>
                    </a:lnTo>
                    <a:lnTo>
                      <a:pt x="191" y="590"/>
                    </a:lnTo>
                    <a:lnTo>
                      <a:pt x="276" y="619"/>
                    </a:lnTo>
                    <a:lnTo>
                      <a:pt x="305" y="619"/>
                    </a:lnTo>
                    <a:lnTo>
                      <a:pt x="353" y="638"/>
                    </a:lnTo>
                    <a:lnTo>
                      <a:pt x="381" y="676"/>
                    </a:lnTo>
                    <a:lnTo>
                      <a:pt x="419" y="714"/>
                    </a:lnTo>
                    <a:lnTo>
                      <a:pt x="467" y="705"/>
                    </a:lnTo>
                    <a:lnTo>
                      <a:pt x="639" y="542"/>
                    </a:lnTo>
                    <a:lnTo>
                      <a:pt x="781" y="447"/>
                    </a:lnTo>
                    <a:lnTo>
                      <a:pt x="810" y="400"/>
                    </a:lnTo>
                    <a:lnTo>
                      <a:pt x="838" y="276"/>
                    </a:lnTo>
                    <a:lnTo>
                      <a:pt x="857" y="238"/>
                    </a:lnTo>
                    <a:lnTo>
                      <a:pt x="905" y="171"/>
                    </a:lnTo>
                    <a:lnTo>
                      <a:pt x="924" y="143"/>
                    </a:lnTo>
                    <a:lnTo>
                      <a:pt x="953" y="133"/>
                    </a:lnTo>
                    <a:lnTo>
                      <a:pt x="1248" y="114"/>
                    </a:lnTo>
                    <a:lnTo>
                      <a:pt x="1324" y="133"/>
                    </a:lnTo>
                    <a:lnTo>
                      <a:pt x="1343" y="133"/>
                    </a:lnTo>
                    <a:lnTo>
                      <a:pt x="1686" y="76"/>
                    </a:lnTo>
                    <a:lnTo>
                      <a:pt x="1791" y="19"/>
                    </a:lnTo>
                    <a:lnTo>
                      <a:pt x="1838" y="9"/>
                    </a:lnTo>
                    <a:lnTo>
                      <a:pt x="1896" y="0"/>
                    </a:lnTo>
                    <a:lnTo>
                      <a:pt x="2096" y="57"/>
                    </a:lnTo>
                    <a:lnTo>
                      <a:pt x="2334" y="6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02" name="Freeform 11">
                <a:extLst>
                  <a:ext uri="{FF2B5EF4-FFF2-40B4-BE49-F238E27FC236}">
                    <a16:creationId xmlns:a16="http://schemas.microsoft.com/office/drawing/2014/main" id="{ADADF241-95E2-504C-B9EE-3C8C01CC5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3325" y="1828800"/>
                <a:ext cx="1135063" cy="1303338"/>
              </a:xfrm>
              <a:custGeom>
                <a:avLst/>
                <a:gdLst>
                  <a:gd name="T0" fmla="*/ 582831 w 3153"/>
                  <a:gd name="T1" fmla="*/ 72008 h 3620"/>
                  <a:gd name="T2" fmla="*/ 911866 w 3153"/>
                  <a:gd name="T3" fmla="*/ 181819 h 3620"/>
                  <a:gd name="T4" fmla="*/ 1014825 w 3153"/>
                  <a:gd name="T5" fmla="*/ 226464 h 3620"/>
                  <a:gd name="T6" fmla="*/ 1093664 w 3153"/>
                  <a:gd name="T7" fmla="*/ 308913 h 3620"/>
                  <a:gd name="T8" fmla="*/ 1090064 w 3153"/>
                  <a:gd name="T9" fmla="*/ 366879 h 3620"/>
                  <a:gd name="T10" fmla="*/ 1055864 w 3153"/>
                  <a:gd name="T11" fmla="*/ 336276 h 3620"/>
                  <a:gd name="T12" fmla="*/ 1049024 w 3153"/>
                  <a:gd name="T13" fmla="*/ 404683 h 3620"/>
                  <a:gd name="T14" fmla="*/ 1025265 w 3153"/>
                  <a:gd name="T15" fmla="*/ 466609 h 3620"/>
                  <a:gd name="T16" fmla="*/ 994305 w 3153"/>
                  <a:gd name="T17" fmla="*/ 528176 h 3620"/>
                  <a:gd name="T18" fmla="*/ 970185 w 3153"/>
                  <a:gd name="T19" fmla="*/ 586502 h 3620"/>
                  <a:gd name="T20" fmla="*/ 918706 w 3153"/>
                  <a:gd name="T21" fmla="*/ 637988 h 3620"/>
                  <a:gd name="T22" fmla="*/ 932386 w 3153"/>
                  <a:gd name="T23" fmla="*/ 685873 h 3620"/>
                  <a:gd name="T24" fmla="*/ 925546 w 3153"/>
                  <a:gd name="T25" fmla="*/ 764721 h 3620"/>
                  <a:gd name="T26" fmla="*/ 935986 w 3153"/>
                  <a:gd name="T27" fmla="*/ 854010 h 3620"/>
                  <a:gd name="T28" fmla="*/ 929146 w 3153"/>
                  <a:gd name="T29" fmla="*/ 915577 h 3620"/>
                  <a:gd name="T30" fmla="*/ 884507 w 3153"/>
                  <a:gd name="T31" fmla="*/ 919177 h 3620"/>
                  <a:gd name="T32" fmla="*/ 836627 w 3153"/>
                  <a:gd name="T33" fmla="*/ 950141 h 3620"/>
                  <a:gd name="T34" fmla="*/ 747349 w 3153"/>
                  <a:gd name="T35" fmla="*/ 977504 h 3620"/>
                  <a:gd name="T36" fmla="*/ 737269 w 3153"/>
                  <a:gd name="T37" fmla="*/ 1004866 h 3620"/>
                  <a:gd name="T38" fmla="*/ 702709 w 3153"/>
                  <a:gd name="T39" fmla="*/ 1035830 h 3620"/>
                  <a:gd name="T40" fmla="*/ 647990 w 3153"/>
                  <a:gd name="T41" fmla="*/ 1097396 h 3620"/>
                  <a:gd name="T42" fmla="*/ 582831 w 3153"/>
                  <a:gd name="T43" fmla="*/ 1145281 h 3620"/>
                  <a:gd name="T44" fmla="*/ 497153 w 3153"/>
                  <a:gd name="T45" fmla="*/ 1186686 h 3620"/>
                  <a:gd name="T46" fmla="*/ 500393 w 3153"/>
                  <a:gd name="T47" fmla="*/ 1142041 h 3620"/>
                  <a:gd name="T48" fmla="*/ 428394 w 3153"/>
                  <a:gd name="T49" fmla="*/ 1135200 h 3620"/>
                  <a:gd name="T50" fmla="*/ 318595 w 3153"/>
                  <a:gd name="T51" fmla="*/ 1193526 h 3620"/>
                  <a:gd name="T52" fmla="*/ 222837 w 3153"/>
                  <a:gd name="T53" fmla="*/ 1214049 h 3620"/>
                  <a:gd name="T54" fmla="*/ 164518 w 3153"/>
                  <a:gd name="T55" fmla="*/ 1207208 h 3620"/>
                  <a:gd name="T56" fmla="*/ 167757 w 3153"/>
                  <a:gd name="T57" fmla="*/ 1255093 h 3620"/>
                  <a:gd name="T58" fmla="*/ 143998 w 3153"/>
                  <a:gd name="T59" fmla="*/ 1292897 h 3620"/>
                  <a:gd name="T60" fmla="*/ 51479 w 3153"/>
                  <a:gd name="T61" fmla="*/ 1207208 h 3620"/>
                  <a:gd name="T62" fmla="*/ 61559 w 3153"/>
                  <a:gd name="T63" fmla="*/ 1135200 h 3620"/>
                  <a:gd name="T64" fmla="*/ 10080 w 3153"/>
                  <a:gd name="T65" fmla="*/ 1124759 h 3620"/>
                  <a:gd name="T66" fmla="*/ 58319 w 3153"/>
                  <a:gd name="T67" fmla="*/ 1052751 h 3620"/>
                  <a:gd name="T68" fmla="*/ 13680 w 3153"/>
                  <a:gd name="T69" fmla="*/ 1001266 h 3620"/>
                  <a:gd name="T70" fmla="*/ 44639 w 3153"/>
                  <a:gd name="T71" fmla="*/ 973903 h 3620"/>
                  <a:gd name="T72" fmla="*/ 88919 w 3153"/>
                  <a:gd name="T73" fmla="*/ 950141 h 3620"/>
                  <a:gd name="T74" fmla="*/ 95759 w 3153"/>
                  <a:gd name="T75" fmla="*/ 905496 h 3620"/>
                  <a:gd name="T76" fmla="*/ 123478 w 3153"/>
                  <a:gd name="T77" fmla="*/ 881373 h 3620"/>
                  <a:gd name="T78" fmla="*/ 164518 w 3153"/>
                  <a:gd name="T79" fmla="*/ 874533 h 3620"/>
                  <a:gd name="T80" fmla="*/ 277556 w 3153"/>
                  <a:gd name="T81" fmla="*/ 860851 h 3620"/>
                  <a:gd name="T82" fmla="*/ 329035 w 3153"/>
                  <a:gd name="T83" fmla="*/ 888214 h 3620"/>
                  <a:gd name="T84" fmla="*/ 346315 w 3153"/>
                  <a:gd name="T85" fmla="*/ 829888 h 3620"/>
                  <a:gd name="T86" fmla="*/ 384114 w 3153"/>
                  <a:gd name="T87" fmla="*/ 754640 h 3620"/>
                  <a:gd name="T88" fmla="*/ 387354 w 3153"/>
                  <a:gd name="T89" fmla="*/ 734118 h 3620"/>
                  <a:gd name="T90" fmla="*/ 401034 w 3153"/>
                  <a:gd name="T91" fmla="*/ 689473 h 3620"/>
                  <a:gd name="T92" fmla="*/ 442073 w 3153"/>
                  <a:gd name="T93" fmla="*/ 648429 h 3620"/>
                  <a:gd name="T94" fmla="*/ 418314 w 3153"/>
                  <a:gd name="T95" fmla="*/ 593343 h 3620"/>
                  <a:gd name="T96" fmla="*/ 380514 w 3153"/>
                  <a:gd name="T97" fmla="*/ 582902 h 3620"/>
                  <a:gd name="T98" fmla="*/ 428394 w 3153"/>
                  <a:gd name="T99" fmla="*/ 514494 h 3620"/>
                  <a:gd name="T100" fmla="*/ 339475 w 3153"/>
                  <a:gd name="T101" fmla="*/ 432046 h 3620"/>
                  <a:gd name="T102" fmla="*/ 325795 w 3153"/>
                  <a:gd name="T103" fmla="*/ 384161 h 3620"/>
                  <a:gd name="T104" fmla="*/ 294836 w 3153"/>
                  <a:gd name="T105" fmla="*/ 377320 h 3620"/>
                  <a:gd name="T106" fmla="*/ 270716 w 3153"/>
                  <a:gd name="T107" fmla="*/ 391001 h 3620"/>
                  <a:gd name="T108" fmla="*/ 226077 w 3153"/>
                  <a:gd name="T109" fmla="*/ 411524 h 3620"/>
                  <a:gd name="T110" fmla="*/ 212397 w 3153"/>
                  <a:gd name="T111" fmla="*/ 356798 h 3620"/>
                  <a:gd name="T112" fmla="*/ 212397 w 3153"/>
                  <a:gd name="T113" fmla="*/ 271109 h 3620"/>
                  <a:gd name="T114" fmla="*/ 215997 w 3153"/>
                  <a:gd name="T115" fmla="*/ 229704 h 3620"/>
                  <a:gd name="T116" fmla="*/ 191877 w 3153"/>
                  <a:gd name="T117" fmla="*/ 212783 h 3620"/>
                  <a:gd name="T118" fmla="*/ 243356 w 3153"/>
                  <a:gd name="T119" fmla="*/ 86049 h 3620"/>
                  <a:gd name="T120" fmla="*/ 243356 w 3153"/>
                  <a:gd name="T121" fmla="*/ 34564 h 362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153" h="3620">
                    <a:moveTo>
                      <a:pt x="581" y="19"/>
                    </a:moveTo>
                    <a:lnTo>
                      <a:pt x="743" y="19"/>
                    </a:lnTo>
                    <a:lnTo>
                      <a:pt x="838" y="0"/>
                    </a:lnTo>
                    <a:lnTo>
                      <a:pt x="1095" y="48"/>
                    </a:lnTo>
                    <a:lnTo>
                      <a:pt x="1181" y="38"/>
                    </a:lnTo>
                    <a:lnTo>
                      <a:pt x="1209" y="48"/>
                    </a:lnTo>
                    <a:lnTo>
                      <a:pt x="1295" y="124"/>
                    </a:lnTo>
                    <a:lnTo>
                      <a:pt x="1324" y="134"/>
                    </a:lnTo>
                    <a:lnTo>
                      <a:pt x="1600" y="143"/>
                    </a:lnTo>
                    <a:lnTo>
                      <a:pt x="1619" y="153"/>
                    </a:lnTo>
                    <a:lnTo>
                      <a:pt x="1619" y="172"/>
                    </a:lnTo>
                    <a:lnTo>
                      <a:pt x="1609" y="191"/>
                    </a:lnTo>
                    <a:lnTo>
                      <a:pt x="1619" y="200"/>
                    </a:lnTo>
                    <a:lnTo>
                      <a:pt x="1629" y="229"/>
                    </a:lnTo>
                    <a:lnTo>
                      <a:pt x="1647" y="239"/>
                    </a:lnTo>
                    <a:lnTo>
                      <a:pt x="1914" y="239"/>
                    </a:lnTo>
                    <a:lnTo>
                      <a:pt x="2133" y="343"/>
                    </a:lnTo>
                    <a:lnTo>
                      <a:pt x="2219" y="353"/>
                    </a:lnTo>
                    <a:lnTo>
                      <a:pt x="2333" y="315"/>
                    </a:lnTo>
                    <a:lnTo>
                      <a:pt x="2438" y="315"/>
                    </a:lnTo>
                    <a:lnTo>
                      <a:pt x="2486" y="324"/>
                    </a:lnTo>
                    <a:lnTo>
                      <a:pt x="2524" y="343"/>
                    </a:lnTo>
                    <a:lnTo>
                      <a:pt x="2524" y="381"/>
                    </a:lnTo>
                    <a:lnTo>
                      <a:pt x="2524" y="419"/>
                    </a:lnTo>
                    <a:lnTo>
                      <a:pt x="2524" y="467"/>
                    </a:lnTo>
                    <a:lnTo>
                      <a:pt x="2533" y="505"/>
                    </a:lnTo>
                    <a:lnTo>
                      <a:pt x="2552" y="524"/>
                    </a:lnTo>
                    <a:lnTo>
                      <a:pt x="2571" y="524"/>
                    </a:lnTo>
                    <a:lnTo>
                      <a:pt x="2600" y="524"/>
                    </a:lnTo>
                    <a:lnTo>
                      <a:pt x="2638" y="534"/>
                    </a:lnTo>
                    <a:lnTo>
                      <a:pt x="2638" y="562"/>
                    </a:lnTo>
                    <a:lnTo>
                      <a:pt x="2619" y="610"/>
                    </a:lnTo>
                    <a:lnTo>
                      <a:pt x="2609" y="638"/>
                    </a:lnTo>
                    <a:lnTo>
                      <a:pt x="2628" y="658"/>
                    </a:lnTo>
                    <a:lnTo>
                      <a:pt x="2657" y="648"/>
                    </a:lnTo>
                    <a:lnTo>
                      <a:pt x="2705" y="638"/>
                    </a:lnTo>
                    <a:lnTo>
                      <a:pt x="2771" y="648"/>
                    </a:lnTo>
                    <a:lnTo>
                      <a:pt x="2800" y="648"/>
                    </a:lnTo>
                    <a:lnTo>
                      <a:pt x="2819" y="629"/>
                    </a:lnTo>
                    <a:lnTo>
                      <a:pt x="2857" y="600"/>
                    </a:lnTo>
                    <a:lnTo>
                      <a:pt x="2876" y="581"/>
                    </a:lnTo>
                    <a:lnTo>
                      <a:pt x="2924" y="581"/>
                    </a:lnTo>
                    <a:lnTo>
                      <a:pt x="3048" y="638"/>
                    </a:lnTo>
                    <a:lnTo>
                      <a:pt x="3114" y="638"/>
                    </a:lnTo>
                    <a:lnTo>
                      <a:pt x="3133" y="648"/>
                    </a:lnTo>
                    <a:lnTo>
                      <a:pt x="3152" y="686"/>
                    </a:lnTo>
                    <a:lnTo>
                      <a:pt x="3143" y="743"/>
                    </a:lnTo>
                    <a:lnTo>
                      <a:pt x="3105" y="838"/>
                    </a:lnTo>
                    <a:lnTo>
                      <a:pt x="3066" y="848"/>
                    </a:lnTo>
                    <a:lnTo>
                      <a:pt x="3038" y="858"/>
                    </a:lnTo>
                    <a:lnTo>
                      <a:pt x="3019" y="867"/>
                    </a:lnTo>
                    <a:lnTo>
                      <a:pt x="3009" y="867"/>
                    </a:lnTo>
                    <a:lnTo>
                      <a:pt x="3009" y="876"/>
                    </a:lnTo>
                    <a:lnTo>
                      <a:pt x="3000" y="886"/>
                    </a:lnTo>
                    <a:lnTo>
                      <a:pt x="3000" y="905"/>
                    </a:lnTo>
                    <a:lnTo>
                      <a:pt x="2990" y="943"/>
                    </a:lnTo>
                    <a:lnTo>
                      <a:pt x="3000" y="953"/>
                    </a:lnTo>
                    <a:lnTo>
                      <a:pt x="3000" y="972"/>
                    </a:lnTo>
                    <a:lnTo>
                      <a:pt x="3019" y="981"/>
                    </a:lnTo>
                    <a:lnTo>
                      <a:pt x="3019" y="991"/>
                    </a:lnTo>
                    <a:lnTo>
                      <a:pt x="3028" y="1000"/>
                    </a:lnTo>
                    <a:lnTo>
                      <a:pt x="3028" y="1010"/>
                    </a:lnTo>
                    <a:lnTo>
                      <a:pt x="3028" y="1019"/>
                    </a:lnTo>
                    <a:lnTo>
                      <a:pt x="3028" y="1029"/>
                    </a:lnTo>
                    <a:lnTo>
                      <a:pt x="3019" y="1029"/>
                    </a:lnTo>
                    <a:lnTo>
                      <a:pt x="3009" y="1029"/>
                    </a:lnTo>
                    <a:lnTo>
                      <a:pt x="3000" y="1029"/>
                    </a:lnTo>
                    <a:lnTo>
                      <a:pt x="2952" y="981"/>
                    </a:lnTo>
                    <a:lnTo>
                      <a:pt x="2952" y="972"/>
                    </a:lnTo>
                    <a:lnTo>
                      <a:pt x="2952" y="962"/>
                    </a:lnTo>
                    <a:lnTo>
                      <a:pt x="2943" y="953"/>
                    </a:lnTo>
                    <a:lnTo>
                      <a:pt x="2933" y="943"/>
                    </a:lnTo>
                    <a:lnTo>
                      <a:pt x="2933" y="934"/>
                    </a:lnTo>
                    <a:lnTo>
                      <a:pt x="2924" y="934"/>
                    </a:lnTo>
                    <a:lnTo>
                      <a:pt x="2914" y="934"/>
                    </a:lnTo>
                    <a:lnTo>
                      <a:pt x="2905" y="934"/>
                    </a:lnTo>
                    <a:lnTo>
                      <a:pt x="2905" y="953"/>
                    </a:lnTo>
                    <a:lnTo>
                      <a:pt x="2895" y="1039"/>
                    </a:lnTo>
                    <a:lnTo>
                      <a:pt x="2895" y="1057"/>
                    </a:lnTo>
                    <a:lnTo>
                      <a:pt x="2895" y="1077"/>
                    </a:lnTo>
                    <a:lnTo>
                      <a:pt x="2914" y="1096"/>
                    </a:lnTo>
                    <a:lnTo>
                      <a:pt x="2914" y="1105"/>
                    </a:lnTo>
                    <a:lnTo>
                      <a:pt x="2914" y="1115"/>
                    </a:lnTo>
                    <a:lnTo>
                      <a:pt x="2914" y="1124"/>
                    </a:lnTo>
                    <a:lnTo>
                      <a:pt x="2905" y="1143"/>
                    </a:lnTo>
                    <a:lnTo>
                      <a:pt x="2905" y="1153"/>
                    </a:lnTo>
                    <a:lnTo>
                      <a:pt x="2886" y="1172"/>
                    </a:lnTo>
                    <a:lnTo>
                      <a:pt x="2876" y="1172"/>
                    </a:lnTo>
                    <a:lnTo>
                      <a:pt x="2810" y="1191"/>
                    </a:lnTo>
                    <a:lnTo>
                      <a:pt x="2810" y="1200"/>
                    </a:lnTo>
                    <a:lnTo>
                      <a:pt x="2810" y="1210"/>
                    </a:lnTo>
                    <a:lnTo>
                      <a:pt x="2848" y="1286"/>
                    </a:lnTo>
                    <a:lnTo>
                      <a:pt x="2848" y="1296"/>
                    </a:lnTo>
                    <a:lnTo>
                      <a:pt x="2848" y="1305"/>
                    </a:lnTo>
                    <a:lnTo>
                      <a:pt x="2848" y="1315"/>
                    </a:lnTo>
                    <a:lnTo>
                      <a:pt x="2848" y="1324"/>
                    </a:lnTo>
                    <a:lnTo>
                      <a:pt x="2848" y="1343"/>
                    </a:lnTo>
                    <a:lnTo>
                      <a:pt x="2838" y="1362"/>
                    </a:lnTo>
                    <a:lnTo>
                      <a:pt x="2828" y="1372"/>
                    </a:lnTo>
                    <a:lnTo>
                      <a:pt x="2819" y="1381"/>
                    </a:lnTo>
                    <a:lnTo>
                      <a:pt x="2790" y="1391"/>
                    </a:lnTo>
                    <a:lnTo>
                      <a:pt x="2790" y="1400"/>
                    </a:lnTo>
                    <a:lnTo>
                      <a:pt x="2781" y="1410"/>
                    </a:lnTo>
                    <a:lnTo>
                      <a:pt x="2771" y="1458"/>
                    </a:lnTo>
                    <a:lnTo>
                      <a:pt x="2762" y="1467"/>
                    </a:lnTo>
                    <a:lnTo>
                      <a:pt x="2762" y="1477"/>
                    </a:lnTo>
                    <a:lnTo>
                      <a:pt x="2752" y="1477"/>
                    </a:lnTo>
                    <a:lnTo>
                      <a:pt x="2752" y="1486"/>
                    </a:lnTo>
                    <a:lnTo>
                      <a:pt x="2743" y="1496"/>
                    </a:lnTo>
                    <a:lnTo>
                      <a:pt x="2733" y="1505"/>
                    </a:lnTo>
                    <a:lnTo>
                      <a:pt x="2733" y="1515"/>
                    </a:lnTo>
                    <a:lnTo>
                      <a:pt x="2733" y="1524"/>
                    </a:lnTo>
                    <a:lnTo>
                      <a:pt x="2724" y="1572"/>
                    </a:lnTo>
                    <a:lnTo>
                      <a:pt x="2724" y="1581"/>
                    </a:lnTo>
                    <a:lnTo>
                      <a:pt x="2714" y="1600"/>
                    </a:lnTo>
                    <a:lnTo>
                      <a:pt x="2714" y="1610"/>
                    </a:lnTo>
                    <a:lnTo>
                      <a:pt x="2705" y="1610"/>
                    </a:lnTo>
                    <a:lnTo>
                      <a:pt x="2695" y="1629"/>
                    </a:lnTo>
                    <a:lnTo>
                      <a:pt x="2685" y="1638"/>
                    </a:lnTo>
                    <a:lnTo>
                      <a:pt x="2676" y="1676"/>
                    </a:lnTo>
                    <a:lnTo>
                      <a:pt x="2667" y="1686"/>
                    </a:lnTo>
                    <a:lnTo>
                      <a:pt x="2657" y="1686"/>
                    </a:lnTo>
                    <a:lnTo>
                      <a:pt x="2628" y="1705"/>
                    </a:lnTo>
                    <a:lnTo>
                      <a:pt x="2590" y="1715"/>
                    </a:lnTo>
                    <a:lnTo>
                      <a:pt x="2581" y="1715"/>
                    </a:lnTo>
                    <a:lnTo>
                      <a:pt x="2571" y="1724"/>
                    </a:lnTo>
                    <a:lnTo>
                      <a:pt x="2571" y="1734"/>
                    </a:lnTo>
                    <a:lnTo>
                      <a:pt x="2552" y="1772"/>
                    </a:lnTo>
                    <a:lnTo>
                      <a:pt x="2543" y="1781"/>
                    </a:lnTo>
                    <a:lnTo>
                      <a:pt x="2543" y="1791"/>
                    </a:lnTo>
                    <a:lnTo>
                      <a:pt x="2552" y="1810"/>
                    </a:lnTo>
                    <a:lnTo>
                      <a:pt x="2562" y="1829"/>
                    </a:lnTo>
                    <a:lnTo>
                      <a:pt x="2571" y="1839"/>
                    </a:lnTo>
                    <a:lnTo>
                      <a:pt x="2571" y="1848"/>
                    </a:lnTo>
                    <a:lnTo>
                      <a:pt x="2571" y="1867"/>
                    </a:lnTo>
                    <a:lnTo>
                      <a:pt x="2571" y="1877"/>
                    </a:lnTo>
                    <a:lnTo>
                      <a:pt x="2581" y="1886"/>
                    </a:lnTo>
                    <a:lnTo>
                      <a:pt x="2590" y="1896"/>
                    </a:lnTo>
                    <a:lnTo>
                      <a:pt x="2590" y="1905"/>
                    </a:lnTo>
                    <a:lnTo>
                      <a:pt x="2590" y="1915"/>
                    </a:lnTo>
                    <a:lnTo>
                      <a:pt x="2581" y="1924"/>
                    </a:lnTo>
                    <a:lnTo>
                      <a:pt x="2571" y="1924"/>
                    </a:lnTo>
                    <a:lnTo>
                      <a:pt x="2562" y="1934"/>
                    </a:lnTo>
                    <a:lnTo>
                      <a:pt x="2571" y="1943"/>
                    </a:lnTo>
                    <a:lnTo>
                      <a:pt x="2571" y="1953"/>
                    </a:lnTo>
                    <a:lnTo>
                      <a:pt x="2590" y="1972"/>
                    </a:lnTo>
                    <a:lnTo>
                      <a:pt x="2590" y="1981"/>
                    </a:lnTo>
                    <a:lnTo>
                      <a:pt x="2590" y="1991"/>
                    </a:lnTo>
                    <a:lnTo>
                      <a:pt x="2590" y="2010"/>
                    </a:lnTo>
                    <a:lnTo>
                      <a:pt x="2571" y="2105"/>
                    </a:lnTo>
                    <a:lnTo>
                      <a:pt x="2571" y="2115"/>
                    </a:lnTo>
                    <a:lnTo>
                      <a:pt x="2571" y="2124"/>
                    </a:lnTo>
                    <a:lnTo>
                      <a:pt x="2581" y="2153"/>
                    </a:lnTo>
                    <a:lnTo>
                      <a:pt x="2581" y="2162"/>
                    </a:lnTo>
                    <a:lnTo>
                      <a:pt x="2581" y="2172"/>
                    </a:lnTo>
                    <a:lnTo>
                      <a:pt x="2600" y="2200"/>
                    </a:lnTo>
                    <a:lnTo>
                      <a:pt x="2619" y="2229"/>
                    </a:lnTo>
                    <a:lnTo>
                      <a:pt x="2619" y="2238"/>
                    </a:lnTo>
                    <a:lnTo>
                      <a:pt x="2628" y="2248"/>
                    </a:lnTo>
                    <a:lnTo>
                      <a:pt x="2628" y="2267"/>
                    </a:lnTo>
                    <a:lnTo>
                      <a:pt x="2628" y="2286"/>
                    </a:lnTo>
                    <a:lnTo>
                      <a:pt x="2628" y="2305"/>
                    </a:lnTo>
                    <a:lnTo>
                      <a:pt x="2600" y="2372"/>
                    </a:lnTo>
                    <a:lnTo>
                      <a:pt x="2590" y="2391"/>
                    </a:lnTo>
                    <a:lnTo>
                      <a:pt x="2562" y="2419"/>
                    </a:lnTo>
                    <a:lnTo>
                      <a:pt x="2562" y="2429"/>
                    </a:lnTo>
                    <a:lnTo>
                      <a:pt x="2552" y="2467"/>
                    </a:lnTo>
                    <a:lnTo>
                      <a:pt x="2543" y="2486"/>
                    </a:lnTo>
                    <a:lnTo>
                      <a:pt x="2543" y="2496"/>
                    </a:lnTo>
                    <a:lnTo>
                      <a:pt x="2543" y="2505"/>
                    </a:lnTo>
                    <a:lnTo>
                      <a:pt x="2543" y="2515"/>
                    </a:lnTo>
                    <a:lnTo>
                      <a:pt x="2552" y="2524"/>
                    </a:lnTo>
                    <a:lnTo>
                      <a:pt x="2552" y="2534"/>
                    </a:lnTo>
                    <a:lnTo>
                      <a:pt x="2581" y="2543"/>
                    </a:lnTo>
                    <a:lnTo>
                      <a:pt x="2590" y="2553"/>
                    </a:lnTo>
                    <a:lnTo>
                      <a:pt x="2590" y="2562"/>
                    </a:lnTo>
                    <a:lnTo>
                      <a:pt x="2581" y="2591"/>
                    </a:lnTo>
                    <a:lnTo>
                      <a:pt x="2533" y="2639"/>
                    </a:lnTo>
                    <a:lnTo>
                      <a:pt x="2476" y="2619"/>
                    </a:lnTo>
                    <a:lnTo>
                      <a:pt x="2467" y="2610"/>
                    </a:lnTo>
                    <a:lnTo>
                      <a:pt x="2467" y="2601"/>
                    </a:lnTo>
                    <a:lnTo>
                      <a:pt x="2467" y="2591"/>
                    </a:lnTo>
                    <a:lnTo>
                      <a:pt x="2467" y="2572"/>
                    </a:lnTo>
                    <a:lnTo>
                      <a:pt x="2457" y="2562"/>
                    </a:lnTo>
                    <a:lnTo>
                      <a:pt x="2457" y="2553"/>
                    </a:lnTo>
                    <a:lnTo>
                      <a:pt x="2447" y="2553"/>
                    </a:lnTo>
                    <a:lnTo>
                      <a:pt x="2429" y="2553"/>
                    </a:lnTo>
                    <a:lnTo>
                      <a:pt x="2419" y="2553"/>
                    </a:lnTo>
                    <a:lnTo>
                      <a:pt x="2409" y="2562"/>
                    </a:lnTo>
                    <a:lnTo>
                      <a:pt x="2400" y="2581"/>
                    </a:lnTo>
                    <a:lnTo>
                      <a:pt x="2400" y="2601"/>
                    </a:lnTo>
                    <a:lnTo>
                      <a:pt x="2390" y="2601"/>
                    </a:lnTo>
                    <a:lnTo>
                      <a:pt x="2390" y="2610"/>
                    </a:lnTo>
                    <a:lnTo>
                      <a:pt x="2381" y="2610"/>
                    </a:lnTo>
                    <a:lnTo>
                      <a:pt x="2362" y="2619"/>
                    </a:lnTo>
                    <a:lnTo>
                      <a:pt x="2333" y="2629"/>
                    </a:lnTo>
                    <a:lnTo>
                      <a:pt x="2324" y="2639"/>
                    </a:lnTo>
                    <a:lnTo>
                      <a:pt x="2305" y="2658"/>
                    </a:lnTo>
                    <a:lnTo>
                      <a:pt x="2295" y="2667"/>
                    </a:lnTo>
                    <a:lnTo>
                      <a:pt x="2276" y="2677"/>
                    </a:lnTo>
                    <a:lnTo>
                      <a:pt x="2276" y="2686"/>
                    </a:lnTo>
                    <a:lnTo>
                      <a:pt x="2266" y="2686"/>
                    </a:lnTo>
                    <a:lnTo>
                      <a:pt x="2248" y="2677"/>
                    </a:lnTo>
                    <a:lnTo>
                      <a:pt x="2228" y="2667"/>
                    </a:lnTo>
                    <a:lnTo>
                      <a:pt x="2200" y="2658"/>
                    </a:lnTo>
                    <a:lnTo>
                      <a:pt x="2190" y="2658"/>
                    </a:lnTo>
                    <a:lnTo>
                      <a:pt x="2181" y="2658"/>
                    </a:lnTo>
                    <a:lnTo>
                      <a:pt x="2162" y="2677"/>
                    </a:lnTo>
                    <a:lnTo>
                      <a:pt x="2076" y="2715"/>
                    </a:lnTo>
                    <a:lnTo>
                      <a:pt x="2076" y="2724"/>
                    </a:lnTo>
                    <a:lnTo>
                      <a:pt x="2066" y="2724"/>
                    </a:lnTo>
                    <a:lnTo>
                      <a:pt x="2066" y="2734"/>
                    </a:lnTo>
                    <a:lnTo>
                      <a:pt x="2066" y="2743"/>
                    </a:lnTo>
                    <a:lnTo>
                      <a:pt x="2066" y="2753"/>
                    </a:lnTo>
                    <a:lnTo>
                      <a:pt x="2066" y="2762"/>
                    </a:lnTo>
                    <a:lnTo>
                      <a:pt x="2066" y="2772"/>
                    </a:lnTo>
                    <a:lnTo>
                      <a:pt x="2066" y="2781"/>
                    </a:lnTo>
                    <a:lnTo>
                      <a:pt x="2066" y="2791"/>
                    </a:lnTo>
                    <a:lnTo>
                      <a:pt x="2057" y="2791"/>
                    </a:lnTo>
                    <a:lnTo>
                      <a:pt x="2048" y="2791"/>
                    </a:lnTo>
                    <a:lnTo>
                      <a:pt x="2019" y="2781"/>
                    </a:lnTo>
                    <a:lnTo>
                      <a:pt x="2009" y="2781"/>
                    </a:lnTo>
                    <a:lnTo>
                      <a:pt x="2000" y="2781"/>
                    </a:lnTo>
                    <a:lnTo>
                      <a:pt x="1990" y="2791"/>
                    </a:lnTo>
                    <a:lnTo>
                      <a:pt x="1990" y="2810"/>
                    </a:lnTo>
                    <a:lnTo>
                      <a:pt x="1990" y="2819"/>
                    </a:lnTo>
                    <a:lnTo>
                      <a:pt x="1981" y="2829"/>
                    </a:lnTo>
                    <a:lnTo>
                      <a:pt x="1971" y="2839"/>
                    </a:lnTo>
                    <a:lnTo>
                      <a:pt x="1962" y="2848"/>
                    </a:lnTo>
                    <a:lnTo>
                      <a:pt x="1962" y="2857"/>
                    </a:lnTo>
                    <a:lnTo>
                      <a:pt x="1962" y="2867"/>
                    </a:lnTo>
                    <a:lnTo>
                      <a:pt x="1952" y="2877"/>
                    </a:lnTo>
                    <a:lnTo>
                      <a:pt x="1943" y="2886"/>
                    </a:lnTo>
                    <a:lnTo>
                      <a:pt x="1895" y="2934"/>
                    </a:lnTo>
                    <a:lnTo>
                      <a:pt x="1885" y="2934"/>
                    </a:lnTo>
                    <a:lnTo>
                      <a:pt x="1885" y="2943"/>
                    </a:lnTo>
                    <a:lnTo>
                      <a:pt x="1885" y="2953"/>
                    </a:lnTo>
                    <a:lnTo>
                      <a:pt x="1885" y="2962"/>
                    </a:lnTo>
                    <a:lnTo>
                      <a:pt x="1885" y="2972"/>
                    </a:lnTo>
                    <a:lnTo>
                      <a:pt x="1885" y="2981"/>
                    </a:lnTo>
                    <a:lnTo>
                      <a:pt x="1876" y="2981"/>
                    </a:lnTo>
                    <a:lnTo>
                      <a:pt x="1819" y="3029"/>
                    </a:lnTo>
                    <a:lnTo>
                      <a:pt x="1809" y="3038"/>
                    </a:lnTo>
                    <a:lnTo>
                      <a:pt x="1800" y="3048"/>
                    </a:lnTo>
                    <a:lnTo>
                      <a:pt x="1800" y="3067"/>
                    </a:lnTo>
                    <a:lnTo>
                      <a:pt x="1790" y="3077"/>
                    </a:lnTo>
                    <a:lnTo>
                      <a:pt x="1781" y="3086"/>
                    </a:lnTo>
                    <a:lnTo>
                      <a:pt x="1733" y="3115"/>
                    </a:lnTo>
                    <a:lnTo>
                      <a:pt x="1733" y="3124"/>
                    </a:lnTo>
                    <a:lnTo>
                      <a:pt x="1714" y="3143"/>
                    </a:lnTo>
                    <a:lnTo>
                      <a:pt x="1714" y="3153"/>
                    </a:lnTo>
                    <a:lnTo>
                      <a:pt x="1686" y="3172"/>
                    </a:lnTo>
                    <a:lnTo>
                      <a:pt x="1676" y="3181"/>
                    </a:lnTo>
                    <a:lnTo>
                      <a:pt x="1667" y="3181"/>
                    </a:lnTo>
                    <a:lnTo>
                      <a:pt x="1638" y="3191"/>
                    </a:lnTo>
                    <a:lnTo>
                      <a:pt x="1619" y="3181"/>
                    </a:lnTo>
                    <a:lnTo>
                      <a:pt x="1609" y="3181"/>
                    </a:lnTo>
                    <a:lnTo>
                      <a:pt x="1590" y="3181"/>
                    </a:lnTo>
                    <a:lnTo>
                      <a:pt x="1581" y="3191"/>
                    </a:lnTo>
                    <a:lnTo>
                      <a:pt x="1571" y="3191"/>
                    </a:lnTo>
                    <a:lnTo>
                      <a:pt x="1552" y="3210"/>
                    </a:lnTo>
                    <a:lnTo>
                      <a:pt x="1552" y="3220"/>
                    </a:lnTo>
                    <a:lnTo>
                      <a:pt x="1495" y="3296"/>
                    </a:lnTo>
                    <a:lnTo>
                      <a:pt x="1476" y="3324"/>
                    </a:lnTo>
                    <a:lnTo>
                      <a:pt x="1457" y="3334"/>
                    </a:lnTo>
                    <a:lnTo>
                      <a:pt x="1390" y="3362"/>
                    </a:lnTo>
                    <a:lnTo>
                      <a:pt x="1390" y="3305"/>
                    </a:lnTo>
                    <a:lnTo>
                      <a:pt x="1381" y="3296"/>
                    </a:lnTo>
                    <a:lnTo>
                      <a:pt x="1371" y="3286"/>
                    </a:lnTo>
                    <a:lnTo>
                      <a:pt x="1362" y="3277"/>
                    </a:lnTo>
                    <a:lnTo>
                      <a:pt x="1362" y="3267"/>
                    </a:lnTo>
                    <a:lnTo>
                      <a:pt x="1362" y="3258"/>
                    </a:lnTo>
                    <a:lnTo>
                      <a:pt x="1362" y="3248"/>
                    </a:lnTo>
                    <a:lnTo>
                      <a:pt x="1362" y="3229"/>
                    </a:lnTo>
                    <a:lnTo>
                      <a:pt x="1371" y="3220"/>
                    </a:lnTo>
                    <a:lnTo>
                      <a:pt x="1371" y="3210"/>
                    </a:lnTo>
                    <a:lnTo>
                      <a:pt x="1381" y="3200"/>
                    </a:lnTo>
                    <a:lnTo>
                      <a:pt x="1390" y="3200"/>
                    </a:lnTo>
                    <a:lnTo>
                      <a:pt x="1390" y="3181"/>
                    </a:lnTo>
                    <a:lnTo>
                      <a:pt x="1390" y="3172"/>
                    </a:lnTo>
                    <a:lnTo>
                      <a:pt x="1381" y="3162"/>
                    </a:lnTo>
                    <a:lnTo>
                      <a:pt x="1371" y="3162"/>
                    </a:lnTo>
                    <a:lnTo>
                      <a:pt x="1362" y="3172"/>
                    </a:lnTo>
                    <a:lnTo>
                      <a:pt x="1352" y="3181"/>
                    </a:lnTo>
                    <a:lnTo>
                      <a:pt x="1314" y="3200"/>
                    </a:lnTo>
                    <a:lnTo>
                      <a:pt x="1305" y="3200"/>
                    </a:lnTo>
                    <a:lnTo>
                      <a:pt x="1295" y="3200"/>
                    </a:lnTo>
                    <a:lnTo>
                      <a:pt x="1219" y="3162"/>
                    </a:lnTo>
                    <a:lnTo>
                      <a:pt x="1200" y="3153"/>
                    </a:lnTo>
                    <a:lnTo>
                      <a:pt x="1190" y="3153"/>
                    </a:lnTo>
                    <a:lnTo>
                      <a:pt x="1181" y="3153"/>
                    </a:lnTo>
                    <a:lnTo>
                      <a:pt x="1171" y="3162"/>
                    </a:lnTo>
                    <a:lnTo>
                      <a:pt x="1143" y="3172"/>
                    </a:lnTo>
                    <a:lnTo>
                      <a:pt x="1133" y="3172"/>
                    </a:lnTo>
                    <a:lnTo>
                      <a:pt x="1114" y="3172"/>
                    </a:lnTo>
                    <a:lnTo>
                      <a:pt x="1085" y="3162"/>
                    </a:lnTo>
                    <a:lnTo>
                      <a:pt x="1067" y="3153"/>
                    </a:lnTo>
                    <a:lnTo>
                      <a:pt x="1057" y="3153"/>
                    </a:lnTo>
                    <a:lnTo>
                      <a:pt x="1028" y="3181"/>
                    </a:lnTo>
                    <a:lnTo>
                      <a:pt x="914" y="3296"/>
                    </a:lnTo>
                    <a:lnTo>
                      <a:pt x="905" y="3305"/>
                    </a:lnTo>
                    <a:lnTo>
                      <a:pt x="885" y="3315"/>
                    </a:lnTo>
                    <a:lnTo>
                      <a:pt x="752" y="3324"/>
                    </a:lnTo>
                    <a:lnTo>
                      <a:pt x="733" y="3334"/>
                    </a:lnTo>
                    <a:lnTo>
                      <a:pt x="724" y="3334"/>
                    </a:lnTo>
                    <a:lnTo>
                      <a:pt x="704" y="3353"/>
                    </a:lnTo>
                    <a:lnTo>
                      <a:pt x="695" y="3362"/>
                    </a:lnTo>
                    <a:lnTo>
                      <a:pt x="686" y="3362"/>
                    </a:lnTo>
                    <a:lnTo>
                      <a:pt x="676" y="3372"/>
                    </a:lnTo>
                    <a:lnTo>
                      <a:pt x="666" y="3362"/>
                    </a:lnTo>
                    <a:lnTo>
                      <a:pt x="666" y="3353"/>
                    </a:lnTo>
                    <a:lnTo>
                      <a:pt x="657" y="3343"/>
                    </a:lnTo>
                    <a:lnTo>
                      <a:pt x="647" y="3353"/>
                    </a:lnTo>
                    <a:lnTo>
                      <a:pt x="619" y="3372"/>
                    </a:lnTo>
                    <a:lnTo>
                      <a:pt x="609" y="3381"/>
                    </a:lnTo>
                    <a:lnTo>
                      <a:pt x="600" y="3381"/>
                    </a:lnTo>
                    <a:lnTo>
                      <a:pt x="590" y="3381"/>
                    </a:lnTo>
                    <a:lnTo>
                      <a:pt x="581" y="3381"/>
                    </a:lnTo>
                    <a:lnTo>
                      <a:pt x="571" y="3372"/>
                    </a:lnTo>
                    <a:lnTo>
                      <a:pt x="543" y="3362"/>
                    </a:lnTo>
                    <a:lnTo>
                      <a:pt x="514" y="3353"/>
                    </a:lnTo>
                    <a:lnTo>
                      <a:pt x="486" y="3343"/>
                    </a:lnTo>
                    <a:lnTo>
                      <a:pt x="476" y="3343"/>
                    </a:lnTo>
                    <a:lnTo>
                      <a:pt x="466" y="3343"/>
                    </a:lnTo>
                    <a:lnTo>
                      <a:pt x="466" y="3353"/>
                    </a:lnTo>
                    <a:lnTo>
                      <a:pt x="457" y="3353"/>
                    </a:lnTo>
                    <a:lnTo>
                      <a:pt x="457" y="3381"/>
                    </a:lnTo>
                    <a:lnTo>
                      <a:pt x="448" y="3401"/>
                    </a:lnTo>
                    <a:lnTo>
                      <a:pt x="457" y="3410"/>
                    </a:lnTo>
                    <a:lnTo>
                      <a:pt x="457" y="3419"/>
                    </a:lnTo>
                    <a:lnTo>
                      <a:pt x="466" y="3419"/>
                    </a:lnTo>
                    <a:lnTo>
                      <a:pt x="476" y="3439"/>
                    </a:lnTo>
                    <a:lnTo>
                      <a:pt x="486" y="3448"/>
                    </a:lnTo>
                    <a:lnTo>
                      <a:pt x="476" y="3467"/>
                    </a:lnTo>
                    <a:lnTo>
                      <a:pt x="476" y="3477"/>
                    </a:lnTo>
                    <a:lnTo>
                      <a:pt x="466" y="3486"/>
                    </a:lnTo>
                    <a:lnTo>
                      <a:pt x="457" y="3496"/>
                    </a:lnTo>
                    <a:lnTo>
                      <a:pt x="428" y="3515"/>
                    </a:lnTo>
                    <a:lnTo>
                      <a:pt x="419" y="3515"/>
                    </a:lnTo>
                    <a:lnTo>
                      <a:pt x="419" y="3524"/>
                    </a:lnTo>
                    <a:lnTo>
                      <a:pt x="419" y="3534"/>
                    </a:lnTo>
                    <a:lnTo>
                      <a:pt x="419" y="3543"/>
                    </a:lnTo>
                    <a:lnTo>
                      <a:pt x="419" y="3553"/>
                    </a:lnTo>
                    <a:lnTo>
                      <a:pt x="419" y="3562"/>
                    </a:lnTo>
                    <a:lnTo>
                      <a:pt x="419" y="3581"/>
                    </a:lnTo>
                    <a:lnTo>
                      <a:pt x="419" y="3591"/>
                    </a:lnTo>
                    <a:lnTo>
                      <a:pt x="409" y="3591"/>
                    </a:lnTo>
                    <a:lnTo>
                      <a:pt x="400" y="3591"/>
                    </a:lnTo>
                    <a:lnTo>
                      <a:pt x="400" y="3581"/>
                    </a:lnTo>
                    <a:lnTo>
                      <a:pt x="381" y="3581"/>
                    </a:lnTo>
                    <a:lnTo>
                      <a:pt x="371" y="3581"/>
                    </a:lnTo>
                    <a:lnTo>
                      <a:pt x="371" y="3591"/>
                    </a:lnTo>
                    <a:lnTo>
                      <a:pt x="362" y="3591"/>
                    </a:lnTo>
                    <a:lnTo>
                      <a:pt x="362" y="3619"/>
                    </a:lnTo>
                    <a:lnTo>
                      <a:pt x="276" y="3572"/>
                    </a:lnTo>
                    <a:lnTo>
                      <a:pt x="171" y="3467"/>
                    </a:lnTo>
                    <a:lnTo>
                      <a:pt x="152" y="3458"/>
                    </a:lnTo>
                    <a:lnTo>
                      <a:pt x="143" y="3410"/>
                    </a:lnTo>
                    <a:lnTo>
                      <a:pt x="143" y="3401"/>
                    </a:lnTo>
                    <a:lnTo>
                      <a:pt x="143" y="3391"/>
                    </a:lnTo>
                    <a:lnTo>
                      <a:pt x="143" y="3353"/>
                    </a:lnTo>
                    <a:lnTo>
                      <a:pt x="152" y="3305"/>
                    </a:lnTo>
                    <a:lnTo>
                      <a:pt x="152" y="3296"/>
                    </a:lnTo>
                    <a:lnTo>
                      <a:pt x="152" y="3286"/>
                    </a:lnTo>
                    <a:lnTo>
                      <a:pt x="124" y="3267"/>
                    </a:lnTo>
                    <a:lnTo>
                      <a:pt x="124" y="3248"/>
                    </a:lnTo>
                    <a:lnTo>
                      <a:pt x="124" y="3238"/>
                    </a:lnTo>
                    <a:lnTo>
                      <a:pt x="162" y="3200"/>
                    </a:lnTo>
                    <a:lnTo>
                      <a:pt x="171" y="3191"/>
                    </a:lnTo>
                    <a:lnTo>
                      <a:pt x="171" y="3181"/>
                    </a:lnTo>
                    <a:lnTo>
                      <a:pt x="171" y="3172"/>
                    </a:lnTo>
                    <a:lnTo>
                      <a:pt x="171" y="3153"/>
                    </a:lnTo>
                    <a:lnTo>
                      <a:pt x="171" y="3134"/>
                    </a:lnTo>
                    <a:lnTo>
                      <a:pt x="162" y="3115"/>
                    </a:lnTo>
                    <a:lnTo>
                      <a:pt x="152" y="3105"/>
                    </a:lnTo>
                    <a:lnTo>
                      <a:pt x="133" y="3096"/>
                    </a:lnTo>
                    <a:lnTo>
                      <a:pt x="124" y="3096"/>
                    </a:lnTo>
                    <a:lnTo>
                      <a:pt x="105" y="3105"/>
                    </a:lnTo>
                    <a:lnTo>
                      <a:pt x="76" y="3124"/>
                    </a:lnTo>
                    <a:lnTo>
                      <a:pt x="67" y="3124"/>
                    </a:lnTo>
                    <a:lnTo>
                      <a:pt x="47" y="3124"/>
                    </a:lnTo>
                    <a:lnTo>
                      <a:pt x="28" y="3124"/>
                    </a:lnTo>
                    <a:lnTo>
                      <a:pt x="9" y="3115"/>
                    </a:lnTo>
                    <a:lnTo>
                      <a:pt x="0" y="3096"/>
                    </a:lnTo>
                    <a:lnTo>
                      <a:pt x="76" y="3029"/>
                    </a:lnTo>
                    <a:lnTo>
                      <a:pt x="95" y="3000"/>
                    </a:lnTo>
                    <a:lnTo>
                      <a:pt x="114" y="2981"/>
                    </a:lnTo>
                    <a:lnTo>
                      <a:pt x="124" y="2972"/>
                    </a:lnTo>
                    <a:lnTo>
                      <a:pt x="133" y="2972"/>
                    </a:lnTo>
                    <a:lnTo>
                      <a:pt x="143" y="2962"/>
                    </a:lnTo>
                    <a:lnTo>
                      <a:pt x="162" y="2962"/>
                    </a:lnTo>
                    <a:lnTo>
                      <a:pt x="162" y="2943"/>
                    </a:lnTo>
                    <a:lnTo>
                      <a:pt x="171" y="2934"/>
                    </a:lnTo>
                    <a:lnTo>
                      <a:pt x="162" y="2924"/>
                    </a:lnTo>
                    <a:lnTo>
                      <a:pt x="162" y="2915"/>
                    </a:lnTo>
                    <a:lnTo>
                      <a:pt x="152" y="2915"/>
                    </a:lnTo>
                    <a:lnTo>
                      <a:pt x="133" y="2915"/>
                    </a:lnTo>
                    <a:lnTo>
                      <a:pt x="133" y="2905"/>
                    </a:lnTo>
                    <a:lnTo>
                      <a:pt x="124" y="2905"/>
                    </a:lnTo>
                    <a:lnTo>
                      <a:pt x="95" y="2848"/>
                    </a:lnTo>
                    <a:lnTo>
                      <a:pt x="85" y="2839"/>
                    </a:lnTo>
                    <a:lnTo>
                      <a:pt x="67" y="2819"/>
                    </a:lnTo>
                    <a:lnTo>
                      <a:pt x="47" y="2800"/>
                    </a:lnTo>
                    <a:lnTo>
                      <a:pt x="38" y="2800"/>
                    </a:lnTo>
                    <a:lnTo>
                      <a:pt x="38" y="2791"/>
                    </a:lnTo>
                    <a:lnTo>
                      <a:pt x="38" y="2781"/>
                    </a:lnTo>
                    <a:lnTo>
                      <a:pt x="47" y="2781"/>
                    </a:lnTo>
                    <a:lnTo>
                      <a:pt x="67" y="2781"/>
                    </a:lnTo>
                    <a:lnTo>
                      <a:pt x="76" y="2781"/>
                    </a:lnTo>
                    <a:lnTo>
                      <a:pt x="85" y="2781"/>
                    </a:lnTo>
                    <a:lnTo>
                      <a:pt x="85" y="2772"/>
                    </a:lnTo>
                    <a:lnTo>
                      <a:pt x="95" y="2772"/>
                    </a:lnTo>
                    <a:lnTo>
                      <a:pt x="95" y="2762"/>
                    </a:lnTo>
                    <a:lnTo>
                      <a:pt x="105" y="2753"/>
                    </a:lnTo>
                    <a:lnTo>
                      <a:pt x="124" y="2715"/>
                    </a:lnTo>
                    <a:lnTo>
                      <a:pt x="124" y="2705"/>
                    </a:lnTo>
                    <a:lnTo>
                      <a:pt x="114" y="2696"/>
                    </a:lnTo>
                    <a:lnTo>
                      <a:pt x="76" y="2667"/>
                    </a:lnTo>
                    <a:lnTo>
                      <a:pt x="67" y="2658"/>
                    </a:lnTo>
                    <a:lnTo>
                      <a:pt x="67" y="2648"/>
                    </a:lnTo>
                    <a:lnTo>
                      <a:pt x="76" y="2639"/>
                    </a:lnTo>
                    <a:lnTo>
                      <a:pt x="76" y="2629"/>
                    </a:lnTo>
                    <a:lnTo>
                      <a:pt x="85" y="2619"/>
                    </a:lnTo>
                    <a:lnTo>
                      <a:pt x="95" y="2619"/>
                    </a:lnTo>
                    <a:lnTo>
                      <a:pt x="105" y="2619"/>
                    </a:lnTo>
                    <a:lnTo>
                      <a:pt x="162" y="2629"/>
                    </a:lnTo>
                    <a:lnTo>
                      <a:pt x="247" y="2639"/>
                    </a:lnTo>
                    <a:lnTo>
                      <a:pt x="257" y="2639"/>
                    </a:lnTo>
                    <a:lnTo>
                      <a:pt x="266" y="2639"/>
                    </a:lnTo>
                    <a:lnTo>
                      <a:pt x="276" y="2619"/>
                    </a:lnTo>
                    <a:lnTo>
                      <a:pt x="285" y="2610"/>
                    </a:lnTo>
                    <a:lnTo>
                      <a:pt x="285" y="2601"/>
                    </a:lnTo>
                    <a:lnTo>
                      <a:pt x="285" y="2591"/>
                    </a:lnTo>
                    <a:lnTo>
                      <a:pt x="285" y="2581"/>
                    </a:lnTo>
                    <a:lnTo>
                      <a:pt x="285" y="2572"/>
                    </a:lnTo>
                    <a:lnTo>
                      <a:pt x="285" y="2553"/>
                    </a:lnTo>
                    <a:lnTo>
                      <a:pt x="266" y="2524"/>
                    </a:lnTo>
                    <a:lnTo>
                      <a:pt x="266" y="2515"/>
                    </a:lnTo>
                    <a:lnTo>
                      <a:pt x="266" y="2505"/>
                    </a:lnTo>
                    <a:lnTo>
                      <a:pt x="276" y="2496"/>
                    </a:lnTo>
                    <a:lnTo>
                      <a:pt x="362" y="2515"/>
                    </a:lnTo>
                    <a:lnTo>
                      <a:pt x="371" y="2505"/>
                    </a:lnTo>
                    <a:lnTo>
                      <a:pt x="381" y="2505"/>
                    </a:lnTo>
                    <a:lnTo>
                      <a:pt x="381" y="2496"/>
                    </a:lnTo>
                    <a:lnTo>
                      <a:pt x="381" y="2486"/>
                    </a:lnTo>
                    <a:lnTo>
                      <a:pt x="352" y="2476"/>
                    </a:lnTo>
                    <a:lnTo>
                      <a:pt x="343" y="2467"/>
                    </a:lnTo>
                    <a:lnTo>
                      <a:pt x="343" y="2458"/>
                    </a:lnTo>
                    <a:lnTo>
                      <a:pt x="343" y="2448"/>
                    </a:lnTo>
                    <a:lnTo>
                      <a:pt x="352" y="2429"/>
                    </a:lnTo>
                    <a:lnTo>
                      <a:pt x="362" y="2419"/>
                    </a:lnTo>
                    <a:lnTo>
                      <a:pt x="352" y="2400"/>
                    </a:lnTo>
                    <a:lnTo>
                      <a:pt x="352" y="2391"/>
                    </a:lnTo>
                    <a:lnTo>
                      <a:pt x="352" y="2381"/>
                    </a:lnTo>
                    <a:lnTo>
                      <a:pt x="362" y="2381"/>
                    </a:lnTo>
                    <a:lnTo>
                      <a:pt x="381" y="2400"/>
                    </a:lnTo>
                    <a:lnTo>
                      <a:pt x="400" y="2410"/>
                    </a:lnTo>
                    <a:lnTo>
                      <a:pt x="419" y="2419"/>
                    </a:lnTo>
                    <a:lnTo>
                      <a:pt x="448" y="2429"/>
                    </a:lnTo>
                    <a:lnTo>
                      <a:pt x="457" y="2429"/>
                    </a:lnTo>
                    <a:lnTo>
                      <a:pt x="476" y="2419"/>
                    </a:lnTo>
                    <a:lnTo>
                      <a:pt x="505" y="2400"/>
                    </a:lnTo>
                    <a:lnTo>
                      <a:pt x="552" y="2381"/>
                    </a:lnTo>
                    <a:lnTo>
                      <a:pt x="590" y="2362"/>
                    </a:lnTo>
                    <a:lnTo>
                      <a:pt x="619" y="2343"/>
                    </a:lnTo>
                    <a:lnTo>
                      <a:pt x="647" y="2324"/>
                    </a:lnTo>
                    <a:lnTo>
                      <a:pt x="704" y="2324"/>
                    </a:lnTo>
                    <a:lnTo>
                      <a:pt x="724" y="2334"/>
                    </a:lnTo>
                    <a:lnTo>
                      <a:pt x="743" y="2353"/>
                    </a:lnTo>
                    <a:lnTo>
                      <a:pt x="771" y="2381"/>
                    </a:lnTo>
                    <a:lnTo>
                      <a:pt x="771" y="2391"/>
                    </a:lnTo>
                    <a:lnTo>
                      <a:pt x="771" y="2400"/>
                    </a:lnTo>
                    <a:lnTo>
                      <a:pt x="771" y="2410"/>
                    </a:lnTo>
                    <a:lnTo>
                      <a:pt x="781" y="2410"/>
                    </a:lnTo>
                    <a:lnTo>
                      <a:pt x="828" y="2419"/>
                    </a:lnTo>
                    <a:lnTo>
                      <a:pt x="838" y="2419"/>
                    </a:lnTo>
                    <a:lnTo>
                      <a:pt x="847" y="2429"/>
                    </a:lnTo>
                    <a:lnTo>
                      <a:pt x="876" y="2458"/>
                    </a:lnTo>
                    <a:lnTo>
                      <a:pt x="885" y="2467"/>
                    </a:lnTo>
                    <a:lnTo>
                      <a:pt x="895" y="2467"/>
                    </a:lnTo>
                    <a:lnTo>
                      <a:pt x="914" y="2467"/>
                    </a:lnTo>
                    <a:lnTo>
                      <a:pt x="924" y="2458"/>
                    </a:lnTo>
                    <a:lnTo>
                      <a:pt x="933" y="2400"/>
                    </a:lnTo>
                    <a:lnTo>
                      <a:pt x="933" y="2391"/>
                    </a:lnTo>
                    <a:lnTo>
                      <a:pt x="943" y="2381"/>
                    </a:lnTo>
                    <a:lnTo>
                      <a:pt x="943" y="2372"/>
                    </a:lnTo>
                    <a:lnTo>
                      <a:pt x="952" y="2362"/>
                    </a:lnTo>
                    <a:lnTo>
                      <a:pt x="962" y="2353"/>
                    </a:lnTo>
                    <a:lnTo>
                      <a:pt x="962" y="2343"/>
                    </a:lnTo>
                    <a:lnTo>
                      <a:pt x="962" y="2334"/>
                    </a:lnTo>
                    <a:lnTo>
                      <a:pt x="962" y="2324"/>
                    </a:lnTo>
                    <a:lnTo>
                      <a:pt x="962" y="2315"/>
                    </a:lnTo>
                    <a:lnTo>
                      <a:pt x="962" y="2305"/>
                    </a:lnTo>
                    <a:lnTo>
                      <a:pt x="952" y="2277"/>
                    </a:lnTo>
                    <a:lnTo>
                      <a:pt x="962" y="2200"/>
                    </a:lnTo>
                    <a:lnTo>
                      <a:pt x="962" y="2191"/>
                    </a:lnTo>
                    <a:lnTo>
                      <a:pt x="962" y="2181"/>
                    </a:lnTo>
                    <a:lnTo>
                      <a:pt x="971" y="2162"/>
                    </a:lnTo>
                    <a:lnTo>
                      <a:pt x="981" y="2153"/>
                    </a:lnTo>
                    <a:lnTo>
                      <a:pt x="990" y="2153"/>
                    </a:lnTo>
                    <a:lnTo>
                      <a:pt x="1038" y="2105"/>
                    </a:lnTo>
                    <a:lnTo>
                      <a:pt x="1047" y="2105"/>
                    </a:lnTo>
                    <a:lnTo>
                      <a:pt x="1057" y="2105"/>
                    </a:lnTo>
                    <a:lnTo>
                      <a:pt x="1067" y="2096"/>
                    </a:lnTo>
                    <a:lnTo>
                      <a:pt x="1095" y="2105"/>
                    </a:lnTo>
                    <a:lnTo>
                      <a:pt x="1105" y="2105"/>
                    </a:lnTo>
                    <a:lnTo>
                      <a:pt x="1114" y="2105"/>
                    </a:lnTo>
                    <a:lnTo>
                      <a:pt x="1114" y="2096"/>
                    </a:lnTo>
                    <a:lnTo>
                      <a:pt x="1124" y="2086"/>
                    </a:lnTo>
                    <a:lnTo>
                      <a:pt x="1124" y="2077"/>
                    </a:lnTo>
                    <a:lnTo>
                      <a:pt x="1114" y="2077"/>
                    </a:lnTo>
                    <a:lnTo>
                      <a:pt x="1114" y="2067"/>
                    </a:lnTo>
                    <a:lnTo>
                      <a:pt x="1085" y="2057"/>
                    </a:lnTo>
                    <a:lnTo>
                      <a:pt x="1076" y="2048"/>
                    </a:lnTo>
                    <a:lnTo>
                      <a:pt x="1076" y="2039"/>
                    </a:lnTo>
                    <a:lnTo>
                      <a:pt x="1076" y="2029"/>
                    </a:lnTo>
                    <a:lnTo>
                      <a:pt x="1095" y="2010"/>
                    </a:lnTo>
                    <a:lnTo>
                      <a:pt x="1124" y="1981"/>
                    </a:lnTo>
                    <a:lnTo>
                      <a:pt x="1133" y="1972"/>
                    </a:lnTo>
                    <a:lnTo>
                      <a:pt x="1133" y="1962"/>
                    </a:lnTo>
                    <a:lnTo>
                      <a:pt x="1133" y="1953"/>
                    </a:lnTo>
                    <a:lnTo>
                      <a:pt x="1133" y="1943"/>
                    </a:lnTo>
                    <a:lnTo>
                      <a:pt x="1133" y="1934"/>
                    </a:lnTo>
                    <a:lnTo>
                      <a:pt x="1124" y="1924"/>
                    </a:lnTo>
                    <a:lnTo>
                      <a:pt x="1124" y="1915"/>
                    </a:lnTo>
                    <a:lnTo>
                      <a:pt x="1114" y="1915"/>
                    </a:lnTo>
                    <a:lnTo>
                      <a:pt x="1095" y="1896"/>
                    </a:lnTo>
                    <a:lnTo>
                      <a:pt x="1085" y="1886"/>
                    </a:lnTo>
                    <a:lnTo>
                      <a:pt x="1085" y="1877"/>
                    </a:lnTo>
                    <a:lnTo>
                      <a:pt x="1095" y="1867"/>
                    </a:lnTo>
                    <a:lnTo>
                      <a:pt x="1095" y="1858"/>
                    </a:lnTo>
                    <a:lnTo>
                      <a:pt x="1105" y="1848"/>
                    </a:lnTo>
                    <a:lnTo>
                      <a:pt x="1190" y="1839"/>
                    </a:lnTo>
                    <a:lnTo>
                      <a:pt x="1200" y="1839"/>
                    </a:lnTo>
                    <a:lnTo>
                      <a:pt x="1209" y="1829"/>
                    </a:lnTo>
                    <a:lnTo>
                      <a:pt x="1228" y="1819"/>
                    </a:lnTo>
                    <a:lnTo>
                      <a:pt x="1228" y="1810"/>
                    </a:lnTo>
                    <a:lnTo>
                      <a:pt x="1228" y="1801"/>
                    </a:lnTo>
                    <a:lnTo>
                      <a:pt x="1228" y="1791"/>
                    </a:lnTo>
                    <a:lnTo>
                      <a:pt x="1228" y="1762"/>
                    </a:lnTo>
                    <a:lnTo>
                      <a:pt x="1219" y="1753"/>
                    </a:lnTo>
                    <a:lnTo>
                      <a:pt x="1219" y="1743"/>
                    </a:lnTo>
                    <a:lnTo>
                      <a:pt x="1209" y="1734"/>
                    </a:lnTo>
                    <a:lnTo>
                      <a:pt x="1209" y="1715"/>
                    </a:lnTo>
                    <a:lnTo>
                      <a:pt x="1209" y="1705"/>
                    </a:lnTo>
                    <a:lnTo>
                      <a:pt x="1190" y="1667"/>
                    </a:lnTo>
                    <a:lnTo>
                      <a:pt x="1162" y="1648"/>
                    </a:lnTo>
                    <a:lnTo>
                      <a:pt x="1152" y="1638"/>
                    </a:lnTo>
                    <a:lnTo>
                      <a:pt x="1143" y="1638"/>
                    </a:lnTo>
                    <a:lnTo>
                      <a:pt x="1133" y="1638"/>
                    </a:lnTo>
                    <a:lnTo>
                      <a:pt x="1124" y="1638"/>
                    </a:lnTo>
                    <a:lnTo>
                      <a:pt x="1114" y="1638"/>
                    </a:lnTo>
                    <a:lnTo>
                      <a:pt x="1105" y="1648"/>
                    </a:lnTo>
                    <a:lnTo>
                      <a:pt x="1095" y="1648"/>
                    </a:lnTo>
                    <a:lnTo>
                      <a:pt x="1067" y="1638"/>
                    </a:lnTo>
                    <a:lnTo>
                      <a:pt x="1057" y="1638"/>
                    </a:lnTo>
                    <a:lnTo>
                      <a:pt x="1057" y="1629"/>
                    </a:lnTo>
                    <a:lnTo>
                      <a:pt x="1057" y="1619"/>
                    </a:lnTo>
                    <a:lnTo>
                      <a:pt x="1057" y="1572"/>
                    </a:lnTo>
                    <a:lnTo>
                      <a:pt x="1057" y="1553"/>
                    </a:lnTo>
                    <a:lnTo>
                      <a:pt x="1067" y="1553"/>
                    </a:lnTo>
                    <a:lnTo>
                      <a:pt x="1152" y="1534"/>
                    </a:lnTo>
                    <a:lnTo>
                      <a:pt x="1162" y="1524"/>
                    </a:lnTo>
                    <a:lnTo>
                      <a:pt x="1171" y="1515"/>
                    </a:lnTo>
                    <a:lnTo>
                      <a:pt x="1181" y="1496"/>
                    </a:lnTo>
                    <a:lnTo>
                      <a:pt x="1190" y="1486"/>
                    </a:lnTo>
                    <a:lnTo>
                      <a:pt x="1190" y="1467"/>
                    </a:lnTo>
                    <a:lnTo>
                      <a:pt x="1190" y="1448"/>
                    </a:lnTo>
                    <a:lnTo>
                      <a:pt x="1190" y="1438"/>
                    </a:lnTo>
                    <a:lnTo>
                      <a:pt x="1190" y="1429"/>
                    </a:lnTo>
                    <a:lnTo>
                      <a:pt x="1181" y="1429"/>
                    </a:lnTo>
                    <a:lnTo>
                      <a:pt x="1124" y="1362"/>
                    </a:lnTo>
                    <a:lnTo>
                      <a:pt x="1028" y="1315"/>
                    </a:lnTo>
                    <a:lnTo>
                      <a:pt x="1028" y="1305"/>
                    </a:lnTo>
                    <a:lnTo>
                      <a:pt x="1019" y="1296"/>
                    </a:lnTo>
                    <a:lnTo>
                      <a:pt x="990" y="1267"/>
                    </a:lnTo>
                    <a:lnTo>
                      <a:pt x="962" y="1239"/>
                    </a:lnTo>
                    <a:lnTo>
                      <a:pt x="952" y="1239"/>
                    </a:lnTo>
                    <a:lnTo>
                      <a:pt x="952" y="1229"/>
                    </a:lnTo>
                    <a:lnTo>
                      <a:pt x="952" y="1219"/>
                    </a:lnTo>
                    <a:lnTo>
                      <a:pt x="943" y="1200"/>
                    </a:lnTo>
                    <a:lnTo>
                      <a:pt x="943" y="1191"/>
                    </a:lnTo>
                    <a:lnTo>
                      <a:pt x="933" y="1191"/>
                    </a:lnTo>
                    <a:lnTo>
                      <a:pt x="914" y="1172"/>
                    </a:lnTo>
                    <a:lnTo>
                      <a:pt x="905" y="1172"/>
                    </a:lnTo>
                    <a:lnTo>
                      <a:pt x="895" y="1162"/>
                    </a:lnTo>
                    <a:lnTo>
                      <a:pt x="885" y="1153"/>
                    </a:lnTo>
                    <a:lnTo>
                      <a:pt x="885" y="1143"/>
                    </a:lnTo>
                    <a:lnTo>
                      <a:pt x="885" y="1124"/>
                    </a:lnTo>
                    <a:lnTo>
                      <a:pt x="895" y="1105"/>
                    </a:lnTo>
                    <a:lnTo>
                      <a:pt x="905" y="1067"/>
                    </a:lnTo>
                    <a:lnTo>
                      <a:pt x="905" y="1048"/>
                    </a:lnTo>
                    <a:lnTo>
                      <a:pt x="905" y="1039"/>
                    </a:lnTo>
                    <a:lnTo>
                      <a:pt x="895" y="1048"/>
                    </a:lnTo>
                    <a:lnTo>
                      <a:pt x="876" y="1057"/>
                    </a:lnTo>
                    <a:lnTo>
                      <a:pt x="876" y="1067"/>
                    </a:lnTo>
                    <a:lnTo>
                      <a:pt x="867" y="1067"/>
                    </a:lnTo>
                    <a:lnTo>
                      <a:pt x="847" y="1067"/>
                    </a:lnTo>
                    <a:lnTo>
                      <a:pt x="838" y="1067"/>
                    </a:lnTo>
                    <a:lnTo>
                      <a:pt x="828" y="1067"/>
                    </a:lnTo>
                    <a:lnTo>
                      <a:pt x="828" y="1057"/>
                    </a:lnTo>
                    <a:lnTo>
                      <a:pt x="819" y="1057"/>
                    </a:lnTo>
                    <a:lnTo>
                      <a:pt x="819" y="1048"/>
                    </a:lnTo>
                    <a:lnTo>
                      <a:pt x="819" y="1039"/>
                    </a:lnTo>
                    <a:lnTo>
                      <a:pt x="809" y="1039"/>
                    </a:lnTo>
                    <a:lnTo>
                      <a:pt x="800" y="1039"/>
                    </a:lnTo>
                    <a:lnTo>
                      <a:pt x="790" y="1048"/>
                    </a:lnTo>
                    <a:lnTo>
                      <a:pt x="781" y="1067"/>
                    </a:lnTo>
                    <a:lnTo>
                      <a:pt x="771" y="1077"/>
                    </a:lnTo>
                    <a:lnTo>
                      <a:pt x="771" y="1086"/>
                    </a:lnTo>
                    <a:lnTo>
                      <a:pt x="762" y="1086"/>
                    </a:lnTo>
                    <a:lnTo>
                      <a:pt x="752" y="1086"/>
                    </a:lnTo>
                    <a:lnTo>
                      <a:pt x="743" y="1086"/>
                    </a:lnTo>
                    <a:lnTo>
                      <a:pt x="724" y="1077"/>
                    </a:lnTo>
                    <a:lnTo>
                      <a:pt x="704" y="1077"/>
                    </a:lnTo>
                    <a:lnTo>
                      <a:pt x="695" y="1077"/>
                    </a:lnTo>
                    <a:lnTo>
                      <a:pt x="676" y="1077"/>
                    </a:lnTo>
                    <a:lnTo>
                      <a:pt x="666" y="1077"/>
                    </a:lnTo>
                    <a:lnTo>
                      <a:pt x="647" y="1086"/>
                    </a:lnTo>
                    <a:lnTo>
                      <a:pt x="647" y="1096"/>
                    </a:lnTo>
                    <a:lnTo>
                      <a:pt x="638" y="1105"/>
                    </a:lnTo>
                    <a:lnTo>
                      <a:pt x="628" y="1124"/>
                    </a:lnTo>
                    <a:lnTo>
                      <a:pt x="628" y="1134"/>
                    </a:lnTo>
                    <a:lnTo>
                      <a:pt x="628" y="1143"/>
                    </a:lnTo>
                    <a:lnTo>
                      <a:pt x="619" y="1143"/>
                    </a:lnTo>
                    <a:lnTo>
                      <a:pt x="609" y="1143"/>
                    </a:lnTo>
                    <a:lnTo>
                      <a:pt x="600" y="1134"/>
                    </a:lnTo>
                    <a:lnTo>
                      <a:pt x="600" y="1124"/>
                    </a:lnTo>
                    <a:lnTo>
                      <a:pt x="590" y="1115"/>
                    </a:lnTo>
                    <a:lnTo>
                      <a:pt x="590" y="1105"/>
                    </a:lnTo>
                    <a:lnTo>
                      <a:pt x="590" y="1096"/>
                    </a:lnTo>
                    <a:lnTo>
                      <a:pt x="590" y="1019"/>
                    </a:lnTo>
                    <a:lnTo>
                      <a:pt x="590" y="991"/>
                    </a:lnTo>
                    <a:lnTo>
                      <a:pt x="590" y="981"/>
                    </a:lnTo>
                    <a:lnTo>
                      <a:pt x="590" y="953"/>
                    </a:lnTo>
                    <a:lnTo>
                      <a:pt x="600" y="915"/>
                    </a:lnTo>
                    <a:lnTo>
                      <a:pt x="600" y="905"/>
                    </a:lnTo>
                    <a:lnTo>
                      <a:pt x="600" y="896"/>
                    </a:lnTo>
                    <a:lnTo>
                      <a:pt x="600" y="886"/>
                    </a:lnTo>
                    <a:lnTo>
                      <a:pt x="600" y="876"/>
                    </a:lnTo>
                    <a:lnTo>
                      <a:pt x="581" y="829"/>
                    </a:lnTo>
                    <a:lnTo>
                      <a:pt x="581" y="810"/>
                    </a:lnTo>
                    <a:lnTo>
                      <a:pt x="581" y="800"/>
                    </a:lnTo>
                    <a:lnTo>
                      <a:pt x="581" y="772"/>
                    </a:lnTo>
                    <a:lnTo>
                      <a:pt x="581" y="762"/>
                    </a:lnTo>
                    <a:lnTo>
                      <a:pt x="590" y="753"/>
                    </a:lnTo>
                    <a:lnTo>
                      <a:pt x="600" y="743"/>
                    </a:lnTo>
                    <a:lnTo>
                      <a:pt x="600" y="734"/>
                    </a:lnTo>
                    <a:lnTo>
                      <a:pt x="628" y="715"/>
                    </a:lnTo>
                    <a:lnTo>
                      <a:pt x="628" y="705"/>
                    </a:lnTo>
                    <a:lnTo>
                      <a:pt x="638" y="686"/>
                    </a:lnTo>
                    <a:lnTo>
                      <a:pt x="647" y="677"/>
                    </a:lnTo>
                    <a:lnTo>
                      <a:pt x="647" y="667"/>
                    </a:lnTo>
                    <a:lnTo>
                      <a:pt x="638" y="658"/>
                    </a:lnTo>
                    <a:lnTo>
                      <a:pt x="638" y="648"/>
                    </a:lnTo>
                    <a:lnTo>
                      <a:pt x="628" y="648"/>
                    </a:lnTo>
                    <a:lnTo>
                      <a:pt x="609" y="638"/>
                    </a:lnTo>
                    <a:lnTo>
                      <a:pt x="600" y="638"/>
                    </a:lnTo>
                    <a:lnTo>
                      <a:pt x="600" y="629"/>
                    </a:lnTo>
                    <a:lnTo>
                      <a:pt x="600" y="620"/>
                    </a:lnTo>
                    <a:lnTo>
                      <a:pt x="590" y="610"/>
                    </a:lnTo>
                    <a:lnTo>
                      <a:pt x="581" y="610"/>
                    </a:lnTo>
                    <a:lnTo>
                      <a:pt x="571" y="610"/>
                    </a:lnTo>
                    <a:lnTo>
                      <a:pt x="562" y="610"/>
                    </a:lnTo>
                    <a:lnTo>
                      <a:pt x="552" y="610"/>
                    </a:lnTo>
                    <a:lnTo>
                      <a:pt x="543" y="600"/>
                    </a:lnTo>
                    <a:lnTo>
                      <a:pt x="533" y="591"/>
                    </a:lnTo>
                    <a:lnTo>
                      <a:pt x="533" y="581"/>
                    </a:lnTo>
                    <a:lnTo>
                      <a:pt x="533" y="572"/>
                    </a:lnTo>
                    <a:lnTo>
                      <a:pt x="533" y="553"/>
                    </a:lnTo>
                    <a:lnTo>
                      <a:pt x="524" y="515"/>
                    </a:lnTo>
                    <a:lnTo>
                      <a:pt x="533" y="477"/>
                    </a:lnTo>
                    <a:lnTo>
                      <a:pt x="533" y="438"/>
                    </a:lnTo>
                    <a:lnTo>
                      <a:pt x="533" y="419"/>
                    </a:lnTo>
                    <a:lnTo>
                      <a:pt x="543" y="410"/>
                    </a:lnTo>
                    <a:lnTo>
                      <a:pt x="552" y="391"/>
                    </a:lnTo>
                    <a:lnTo>
                      <a:pt x="609" y="305"/>
                    </a:lnTo>
                    <a:lnTo>
                      <a:pt x="647" y="267"/>
                    </a:lnTo>
                    <a:lnTo>
                      <a:pt x="657" y="257"/>
                    </a:lnTo>
                    <a:lnTo>
                      <a:pt x="676" y="239"/>
                    </a:lnTo>
                    <a:lnTo>
                      <a:pt x="686" y="210"/>
                    </a:lnTo>
                    <a:lnTo>
                      <a:pt x="686" y="200"/>
                    </a:lnTo>
                    <a:lnTo>
                      <a:pt x="695" y="191"/>
                    </a:lnTo>
                    <a:lnTo>
                      <a:pt x="695" y="181"/>
                    </a:lnTo>
                    <a:lnTo>
                      <a:pt x="686" y="181"/>
                    </a:lnTo>
                    <a:lnTo>
                      <a:pt x="686" y="172"/>
                    </a:lnTo>
                    <a:lnTo>
                      <a:pt x="686" y="162"/>
                    </a:lnTo>
                    <a:lnTo>
                      <a:pt x="686" y="153"/>
                    </a:lnTo>
                    <a:lnTo>
                      <a:pt x="676" y="143"/>
                    </a:lnTo>
                    <a:lnTo>
                      <a:pt x="676" y="134"/>
                    </a:lnTo>
                    <a:lnTo>
                      <a:pt x="676" y="115"/>
                    </a:lnTo>
                    <a:lnTo>
                      <a:pt x="676" y="105"/>
                    </a:lnTo>
                    <a:lnTo>
                      <a:pt x="676" y="96"/>
                    </a:lnTo>
                    <a:lnTo>
                      <a:pt x="686" y="96"/>
                    </a:lnTo>
                    <a:lnTo>
                      <a:pt x="686" y="86"/>
                    </a:lnTo>
                    <a:lnTo>
                      <a:pt x="695" y="86"/>
                    </a:lnTo>
                    <a:lnTo>
                      <a:pt x="714" y="76"/>
                    </a:lnTo>
                    <a:lnTo>
                      <a:pt x="714" y="67"/>
                    </a:lnTo>
                    <a:lnTo>
                      <a:pt x="704" y="67"/>
                    </a:lnTo>
                    <a:lnTo>
                      <a:pt x="600" y="58"/>
                    </a:lnTo>
                    <a:lnTo>
                      <a:pt x="581" y="48"/>
                    </a:lnTo>
                    <a:lnTo>
                      <a:pt x="581" y="19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03" name="Freeform 12">
                <a:extLst>
                  <a:ext uri="{FF2B5EF4-FFF2-40B4-BE49-F238E27FC236}">
                    <a16:creationId xmlns:a16="http://schemas.microsoft.com/office/drawing/2014/main" id="{73536CDD-5A62-8744-B39A-B165588DF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6138" y="2020888"/>
                <a:ext cx="1093787" cy="1398587"/>
              </a:xfrm>
              <a:custGeom>
                <a:avLst/>
                <a:gdLst>
                  <a:gd name="T0" fmla="*/ 260580 w 3039"/>
                  <a:gd name="T1" fmla="*/ 44628 h 3886"/>
                  <a:gd name="T2" fmla="*/ 438739 w 3039"/>
                  <a:gd name="T3" fmla="*/ 0 h 3886"/>
                  <a:gd name="T4" fmla="*/ 503883 w 3039"/>
                  <a:gd name="T5" fmla="*/ 82058 h 3886"/>
                  <a:gd name="T6" fmla="*/ 644611 w 3039"/>
                  <a:gd name="T7" fmla="*/ 143962 h 3886"/>
                  <a:gd name="T8" fmla="*/ 757625 w 3039"/>
                  <a:gd name="T9" fmla="*/ 58304 h 3886"/>
                  <a:gd name="T10" fmla="*/ 870639 w 3039"/>
                  <a:gd name="T11" fmla="*/ 126686 h 3886"/>
                  <a:gd name="T12" fmla="*/ 935784 w 3039"/>
                  <a:gd name="T13" fmla="*/ 198667 h 3886"/>
                  <a:gd name="T14" fmla="*/ 912029 w 3039"/>
                  <a:gd name="T15" fmla="*/ 274247 h 3886"/>
                  <a:gd name="T16" fmla="*/ 922107 w 3039"/>
                  <a:gd name="T17" fmla="*/ 349467 h 3886"/>
                  <a:gd name="T18" fmla="*/ 963497 w 3039"/>
                  <a:gd name="T19" fmla="*/ 387257 h 3886"/>
                  <a:gd name="T20" fmla="*/ 977174 w 3039"/>
                  <a:gd name="T21" fmla="*/ 431885 h 3886"/>
                  <a:gd name="T22" fmla="*/ 946221 w 3039"/>
                  <a:gd name="T23" fmla="*/ 466076 h 3886"/>
                  <a:gd name="T24" fmla="*/ 987252 w 3039"/>
                  <a:gd name="T25" fmla="*/ 596361 h 3886"/>
                  <a:gd name="T26" fmla="*/ 1028282 w 3039"/>
                  <a:gd name="T27" fmla="*/ 654665 h 3886"/>
                  <a:gd name="T28" fmla="*/ 987252 w 3039"/>
                  <a:gd name="T29" fmla="*/ 729885 h 3886"/>
                  <a:gd name="T30" fmla="*/ 987252 w 3039"/>
                  <a:gd name="T31" fmla="*/ 781352 h 3886"/>
                  <a:gd name="T32" fmla="*/ 970336 w 3039"/>
                  <a:gd name="T33" fmla="*/ 808704 h 3886"/>
                  <a:gd name="T34" fmla="*/ 959898 w 3039"/>
                  <a:gd name="T35" fmla="*/ 836057 h 3886"/>
                  <a:gd name="T36" fmla="*/ 1025043 w 3039"/>
                  <a:gd name="T37" fmla="*/ 853332 h 3886"/>
                  <a:gd name="T38" fmla="*/ 1059235 w 3039"/>
                  <a:gd name="T39" fmla="*/ 925313 h 3886"/>
                  <a:gd name="T40" fmla="*/ 1072912 w 3039"/>
                  <a:gd name="T41" fmla="*/ 1000893 h 3886"/>
                  <a:gd name="T42" fmla="*/ 1086589 w 3039"/>
                  <a:gd name="T43" fmla="*/ 1048760 h 3886"/>
                  <a:gd name="T44" fmla="*/ 1066073 w 3039"/>
                  <a:gd name="T45" fmla="*/ 1110304 h 3886"/>
                  <a:gd name="T46" fmla="*/ 1052397 w 3039"/>
                  <a:gd name="T47" fmla="*/ 1206398 h 3886"/>
                  <a:gd name="T48" fmla="*/ 987252 w 3039"/>
                  <a:gd name="T49" fmla="*/ 1244188 h 3886"/>
                  <a:gd name="T50" fmla="*/ 970336 w 3039"/>
                  <a:gd name="T51" fmla="*/ 1281978 h 3886"/>
                  <a:gd name="T52" fmla="*/ 984012 w 3039"/>
                  <a:gd name="T53" fmla="*/ 1316169 h 3886"/>
                  <a:gd name="T54" fmla="*/ 949820 w 3039"/>
                  <a:gd name="T55" fmla="*/ 1357198 h 3886"/>
                  <a:gd name="T56" fmla="*/ 881076 w 3039"/>
                  <a:gd name="T57" fmla="*/ 1394988 h 3886"/>
                  <a:gd name="T58" fmla="*/ 774901 w 3039"/>
                  <a:gd name="T59" fmla="*/ 1370874 h 3886"/>
                  <a:gd name="T60" fmla="*/ 757625 w 3039"/>
                  <a:gd name="T61" fmla="*/ 1329845 h 3886"/>
                  <a:gd name="T62" fmla="*/ 750786 w 3039"/>
                  <a:gd name="T63" fmla="*/ 1247427 h 3886"/>
                  <a:gd name="T64" fmla="*/ 737110 w 3039"/>
                  <a:gd name="T65" fmla="*/ 1206398 h 3886"/>
                  <a:gd name="T66" fmla="*/ 671965 w 3039"/>
                  <a:gd name="T67" fmla="*/ 1230512 h 3886"/>
                  <a:gd name="T68" fmla="*/ 593143 w 3039"/>
                  <a:gd name="T69" fmla="*/ 1261104 h 3886"/>
                  <a:gd name="T70" fmla="*/ 500644 w 3039"/>
                  <a:gd name="T71" fmla="*/ 1271541 h 3886"/>
                  <a:gd name="T72" fmla="*/ 199034 w 3039"/>
                  <a:gd name="T73" fmla="*/ 1251026 h 3886"/>
                  <a:gd name="T74" fmla="*/ 178159 w 3039"/>
                  <a:gd name="T75" fmla="*/ 1196321 h 3886"/>
                  <a:gd name="T76" fmla="*/ 168081 w 3039"/>
                  <a:gd name="T77" fmla="*/ 1151693 h 3886"/>
                  <a:gd name="T78" fmla="*/ 188596 w 3039"/>
                  <a:gd name="T79" fmla="*/ 1110304 h 3886"/>
                  <a:gd name="T80" fmla="*/ 188596 w 3039"/>
                  <a:gd name="T81" fmla="*/ 1072874 h 3886"/>
                  <a:gd name="T82" fmla="*/ 188596 w 3039"/>
                  <a:gd name="T83" fmla="*/ 1028246 h 3886"/>
                  <a:gd name="T84" fmla="*/ 178159 w 3039"/>
                  <a:gd name="T85" fmla="*/ 980379 h 3886"/>
                  <a:gd name="T86" fmla="*/ 157644 w 3039"/>
                  <a:gd name="T87" fmla="*/ 969941 h 3886"/>
                  <a:gd name="T88" fmla="*/ 113374 w 3039"/>
                  <a:gd name="T89" fmla="*/ 949427 h 3886"/>
                  <a:gd name="T90" fmla="*/ 92499 w 3039"/>
                  <a:gd name="T91" fmla="*/ 922074 h 3886"/>
                  <a:gd name="T92" fmla="*/ 17276 w 3039"/>
                  <a:gd name="T93" fmla="*/ 863770 h 3886"/>
                  <a:gd name="T94" fmla="*/ 51468 w 3039"/>
                  <a:gd name="T95" fmla="*/ 798627 h 3886"/>
                  <a:gd name="T96" fmla="*/ 17276 w 3039"/>
                  <a:gd name="T97" fmla="*/ 740323 h 3886"/>
                  <a:gd name="T98" fmla="*/ 10438 w 3039"/>
                  <a:gd name="T99" fmla="*/ 678419 h 3886"/>
                  <a:gd name="T100" fmla="*/ 17276 w 3039"/>
                  <a:gd name="T101" fmla="*/ 582685 h 3886"/>
                  <a:gd name="T102" fmla="*/ 20515 w 3039"/>
                  <a:gd name="T103" fmla="*/ 493428 h 3886"/>
                  <a:gd name="T104" fmla="*/ 6838 w 3039"/>
                  <a:gd name="T105" fmla="*/ 445561 h 3886"/>
                  <a:gd name="T106" fmla="*/ 65145 w 3039"/>
                  <a:gd name="T107" fmla="*/ 387257 h 3886"/>
                  <a:gd name="T108" fmla="*/ 92499 w 3039"/>
                  <a:gd name="T109" fmla="*/ 311677 h 3886"/>
                  <a:gd name="T110" fmla="*/ 99697 w 3039"/>
                  <a:gd name="T111" fmla="*/ 239696 h 3886"/>
                  <a:gd name="T112" fmla="*/ 130290 w 3039"/>
                  <a:gd name="T113" fmla="*/ 195428 h 3886"/>
                  <a:gd name="T114" fmla="*/ 150805 w 3039"/>
                  <a:gd name="T115" fmla="*/ 160877 h 3886"/>
                  <a:gd name="T116" fmla="*/ 164482 w 3039"/>
                  <a:gd name="T117" fmla="*/ 147201 h 388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039" h="3886">
                    <a:moveTo>
                      <a:pt x="572" y="304"/>
                    </a:moveTo>
                    <a:lnTo>
                      <a:pt x="572" y="314"/>
                    </a:lnTo>
                    <a:lnTo>
                      <a:pt x="591" y="333"/>
                    </a:lnTo>
                    <a:lnTo>
                      <a:pt x="610" y="352"/>
                    </a:lnTo>
                    <a:lnTo>
                      <a:pt x="629" y="352"/>
                    </a:lnTo>
                    <a:lnTo>
                      <a:pt x="648" y="352"/>
                    </a:lnTo>
                    <a:lnTo>
                      <a:pt x="657" y="342"/>
                    </a:lnTo>
                    <a:lnTo>
                      <a:pt x="714" y="266"/>
                    </a:lnTo>
                    <a:lnTo>
                      <a:pt x="724" y="257"/>
                    </a:lnTo>
                    <a:lnTo>
                      <a:pt x="724" y="228"/>
                    </a:lnTo>
                    <a:lnTo>
                      <a:pt x="724" y="209"/>
                    </a:lnTo>
                    <a:lnTo>
                      <a:pt x="724" y="190"/>
                    </a:lnTo>
                    <a:lnTo>
                      <a:pt x="724" y="162"/>
                    </a:lnTo>
                    <a:lnTo>
                      <a:pt x="724" y="124"/>
                    </a:lnTo>
                    <a:lnTo>
                      <a:pt x="743" y="95"/>
                    </a:lnTo>
                    <a:lnTo>
                      <a:pt x="762" y="66"/>
                    </a:lnTo>
                    <a:lnTo>
                      <a:pt x="791" y="66"/>
                    </a:lnTo>
                    <a:lnTo>
                      <a:pt x="819" y="76"/>
                    </a:lnTo>
                    <a:lnTo>
                      <a:pt x="896" y="162"/>
                    </a:lnTo>
                    <a:lnTo>
                      <a:pt x="914" y="171"/>
                    </a:lnTo>
                    <a:lnTo>
                      <a:pt x="934" y="181"/>
                    </a:lnTo>
                    <a:lnTo>
                      <a:pt x="1048" y="181"/>
                    </a:lnTo>
                    <a:lnTo>
                      <a:pt x="1077" y="171"/>
                    </a:lnTo>
                    <a:lnTo>
                      <a:pt x="1105" y="143"/>
                    </a:lnTo>
                    <a:lnTo>
                      <a:pt x="1143" y="66"/>
                    </a:lnTo>
                    <a:lnTo>
                      <a:pt x="1162" y="28"/>
                    </a:lnTo>
                    <a:lnTo>
                      <a:pt x="1191" y="9"/>
                    </a:lnTo>
                    <a:lnTo>
                      <a:pt x="1219" y="0"/>
                    </a:lnTo>
                    <a:lnTo>
                      <a:pt x="1238" y="0"/>
                    </a:lnTo>
                    <a:lnTo>
                      <a:pt x="1257" y="19"/>
                    </a:lnTo>
                    <a:lnTo>
                      <a:pt x="1267" y="38"/>
                    </a:lnTo>
                    <a:lnTo>
                      <a:pt x="1267" y="57"/>
                    </a:lnTo>
                    <a:lnTo>
                      <a:pt x="1267" y="66"/>
                    </a:lnTo>
                    <a:lnTo>
                      <a:pt x="1276" y="95"/>
                    </a:lnTo>
                    <a:lnTo>
                      <a:pt x="1286" y="104"/>
                    </a:lnTo>
                    <a:lnTo>
                      <a:pt x="1324" y="133"/>
                    </a:lnTo>
                    <a:lnTo>
                      <a:pt x="1333" y="143"/>
                    </a:lnTo>
                    <a:lnTo>
                      <a:pt x="1343" y="162"/>
                    </a:lnTo>
                    <a:lnTo>
                      <a:pt x="1362" y="219"/>
                    </a:lnTo>
                    <a:lnTo>
                      <a:pt x="1362" y="228"/>
                    </a:lnTo>
                    <a:lnTo>
                      <a:pt x="1381" y="238"/>
                    </a:lnTo>
                    <a:lnTo>
                      <a:pt x="1400" y="228"/>
                    </a:lnTo>
                    <a:lnTo>
                      <a:pt x="1429" y="200"/>
                    </a:lnTo>
                    <a:lnTo>
                      <a:pt x="1486" y="162"/>
                    </a:lnTo>
                    <a:lnTo>
                      <a:pt x="1515" y="152"/>
                    </a:lnTo>
                    <a:lnTo>
                      <a:pt x="1553" y="152"/>
                    </a:lnTo>
                    <a:lnTo>
                      <a:pt x="1657" y="171"/>
                    </a:lnTo>
                    <a:lnTo>
                      <a:pt x="1686" y="181"/>
                    </a:lnTo>
                    <a:lnTo>
                      <a:pt x="1696" y="209"/>
                    </a:lnTo>
                    <a:lnTo>
                      <a:pt x="1705" y="247"/>
                    </a:lnTo>
                    <a:lnTo>
                      <a:pt x="1724" y="362"/>
                    </a:lnTo>
                    <a:lnTo>
                      <a:pt x="1724" y="381"/>
                    </a:lnTo>
                    <a:lnTo>
                      <a:pt x="1743" y="400"/>
                    </a:lnTo>
                    <a:lnTo>
                      <a:pt x="1762" y="409"/>
                    </a:lnTo>
                    <a:lnTo>
                      <a:pt x="1772" y="409"/>
                    </a:lnTo>
                    <a:lnTo>
                      <a:pt x="1791" y="400"/>
                    </a:lnTo>
                    <a:lnTo>
                      <a:pt x="1810" y="400"/>
                    </a:lnTo>
                    <a:lnTo>
                      <a:pt x="1819" y="419"/>
                    </a:lnTo>
                    <a:lnTo>
                      <a:pt x="1819" y="457"/>
                    </a:lnTo>
                    <a:lnTo>
                      <a:pt x="1838" y="476"/>
                    </a:lnTo>
                    <a:lnTo>
                      <a:pt x="1857" y="447"/>
                    </a:lnTo>
                    <a:lnTo>
                      <a:pt x="1867" y="428"/>
                    </a:lnTo>
                    <a:lnTo>
                      <a:pt x="1857" y="352"/>
                    </a:lnTo>
                    <a:lnTo>
                      <a:pt x="1867" y="314"/>
                    </a:lnTo>
                    <a:lnTo>
                      <a:pt x="1886" y="266"/>
                    </a:lnTo>
                    <a:lnTo>
                      <a:pt x="1924" y="228"/>
                    </a:lnTo>
                    <a:lnTo>
                      <a:pt x="1962" y="190"/>
                    </a:lnTo>
                    <a:lnTo>
                      <a:pt x="2000" y="171"/>
                    </a:lnTo>
                    <a:lnTo>
                      <a:pt x="2029" y="171"/>
                    </a:lnTo>
                    <a:lnTo>
                      <a:pt x="2105" y="162"/>
                    </a:lnTo>
                    <a:lnTo>
                      <a:pt x="2134" y="152"/>
                    </a:lnTo>
                    <a:lnTo>
                      <a:pt x="2162" y="133"/>
                    </a:lnTo>
                    <a:lnTo>
                      <a:pt x="2191" y="66"/>
                    </a:lnTo>
                    <a:lnTo>
                      <a:pt x="2210" y="47"/>
                    </a:lnTo>
                    <a:lnTo>
                      <a:pt x="2238" y="38"/>
                    </a:lnTo>
                    <a:lnTo>
                      <a:pt x="2258" y="38"/>
                    </a:lnTo>
                    <a:lnTo>
                      <a:pt x="2305" y="47"/>
                    </a:lnTo>
                    <a:lnTo>
                      <a:pt x="2334" y="66"/>
                    </a:lnTo>
                    <a:lnTo>
                      <a:pt x="2353" y="86"/>
                    </a:lnTo>
                    <a:lnTo>
                      <a:pt x="2372" y="162"/>
                    </a:lnTo>
                    <a:lnTo>
                      <a:pt x="2419" y="219"/>
                    </a:lnTo>
                    <a:lnTo>
                      <a:pt x="2429" y="247"/>
                    </a:lnTo>
                    <a:lnTo>
                      <a:pt x="2438" y="304"/>
                    </a:lnTo>
                    <a:lnTo>
                      <a:pt x="2419" y="352"/>
                    </a:lnTo>
                    <a:lnTo>
                      <a:pt x="2429" y="371"/>
                    </a:lnTo>
                    <a:lnTo>
                      <a:pt x="2448" y="390"/>
                    </a:lnTo>
                    <a:lnTo>
                      <a:pt x="2476" y="419"/>
                    </a:lnTo>
                    <a:lnTo>
                      <a:pt x="2486" y="457"/>
                    </a:lnTo>
                    <a:lnTo>
                      <a:pt x="2496" y="495"/>
                    </a:lnTo>
                    <a:lnTo>
                      <a:pt x="2514" y="533"/>
                    </a:lnTo>
                    <a:lnTo>
                      <a:pt x="2543" y="543"/>
                    </a:lnTo>
                    <a:lnTo>
                      <a:pt x="2562" y="533"/>
                    </a:lnTo>
                    <a:lnTo>
                      <a:pt x="2581" y="523"/>
                    </a:lnTo>
                    <a:lnTo>
                      <a:pt x="2591" y="543"/>
                    </a:lnTo>
                    <a:lnTo>
                      <a:pt x="2591" y="552"/>
                    </a:lnTo>
                    <a:lnTo>
                      <a:pt x="2600" y="552"/>
                    </a:lnTo>
                    <a:lnTo>
                      <a:pt x="2610" y="552"/>
                    </a:lnTo>
                    <a:lnTo>
                      <a:pt x="2619" y="543"/>
                    </a:lnTo>
                    <a:lnTo>
                      <a:pt x="2629" y="552"/>
                    </a:lnTo>
                    <a:lnTo>
                      <a:pt x="2629" y="562"/>
                    </a:lnTo>
                    <a:lnTo>
                      <a:pt x="2619" y="638"/>
                    </a:lnTo>
                    <a:lnTo>
                      <a:pt x="2619" y="657"/>
                    </a:lnTo>
                    <a:lnTo>
                      <a:pt x="2619" y="676"/>
                    </a:lnTo>
                    <a:lnTo>
                      <a:pt x="2610" y="695"/>
                    </a:lnTo>
                    <a:lnTo>
                      <a:pt x="2591" y="723"/>
                    </a:lnTo>
                    <a:lnTo>
                      <a:pt x="2572" y="733"/>
                    </a:lnTo>
                    <a:lnTo>
                      <a:pt x="2534" y="762"/>
                    </a:lnTo>
                    <a:lnTo>
                      <a:pt x="2514" y="771"/>
                    </a:lnTo>
                    <a:lnTo>
                      <a:pt x="2505" y="781"/>
                    </a:lnTo>
                    <a:lnTo>
                      <a:pt x="2486" y="781"/>
                    </a:lnTo>
                    <a:lnTo>
                      <a:pt x="2486" y="790"/>
                    </a:lnTo>
                    <a:lnTo>
                      <a:pt x="2505" y="876"/>
                    </a:lnTo>
                    <a:lnTo>
                      <a:pt x="2514" y="971"/>
                    </a:lnTo>
                    <a:lnTo>
                      <a:pt x="2524" y="1000"/>
                    </a:lnTo>
                    <a:lnTo>
                      <a:pt x="2524" y="1009"/>
                    </a:lnTo>
                    <a:lnTo>
                      <a:pt x="2534" y="1019"/>
                    </a:lnTo>
                    <a:lnTo>
                      <a:pt x="2543" y="1009"/>
                    </a:lnTo>
                    <a:lnTo>
                      <a:pt x="2562" y="971"/>
                    </a:lnTo>
                    <a:lnTo>
                      <a:pt x="2572" y="971"/>
                    </a:lnTo>
                    <a:lnTo>
                      <a:pt x="2572" y="962"/>
                    </a:lnTo>
                    <a:lnTo>
                      <a:pt x="2581" y="962"/>
                    </a:lnTo>
                    <a:lnTo>
                      <a:pt x="2591" y="971"/>
                    </a:lnTo>
                    <a:lnTo>
                      <a:pt x="2610" y="981"/>
                    </a:lnTo>
                    <a:lnTo>
                      <a:pt x="2648" y="1019"/>
                    </a:lnTo>
                    <a:lnTo>
                      <a:pt x="2657" y="1028"/>
                    </a:lnTo>
                    <a:lnTo>
                      <a:pt x="2657" y="1038"/>
                    </a:lnTo>
                    <a:lnTo>
                      <a:pt x="2667" y="1038"/>
                    </a:lnTo>
                    <a:lnTo>
                      <a:pt x="2667" y="1047"/>
                    </a:lnTo>
                    <a:lnTo>
                      <a:pt x="2667" y="1057"/>
                    </a:lnTo>
                    <a:lnTo>
                      <a:pt x="2667" y="1066"/>
                    </a:lnTo>
                    <a:lnTo>
                      <a:pt x="2677" y="1066"/>
                    </a:lnTo>
                    <a:lnTo>
                      <a:pt x="2677" y="1076"/>
                    </a:lnTo>
                    <a:lnTo>
                      <a:pt x="2715" y="1085"/>
                    </a:lnTo>
                    <a:lnTo>
                      <a:pt x="2724" y="1085"/>
                    </a:lnTo>
                    <a:lnTo>
                      <a:pt x="2724" y="1095"/>
                    </a:lnTo>
                    <a:lnTo>
                      <a:pt x="2734" y="1104"/>
                    </a:lnTo>
                    <a:lnTo>
                      <a:pt x="2743" y="1114"/>
                    </a:lnTo>
                    <a:lnTo>
                      <a:pt x="2743" y="1124"/>
                    </a:lnTo>
                    <a:lnTo>
                      <a:pt x="2743" y="1133"/>
                    </a:lnTo>
                    <a:lnTo>
                      <a:pt x="2734" y="1152"/>
                    </a:lnTo>
                    <a:lnTo>
                      <a:pt x="2724" y="1171"/>
                    </a:lnTo>
                    <a:lnTo>
                      <a:pt x="2715" y="1181"/>
                    </a:lnTo>
                    <a:lnTo>
                      <a:pt x="2715" y="1190"/>
                    </a:lnTo>
                    <a:lnTo>
                      <a:pt x="2715" y="1200"/>
                    </a:lnTo>
                    <a:lnTo>
                      <a:pt x="2715" y="1219"/>
                    </a:lnTo>
                    <a:lnTo>
                      <a:pt x="2715" y="1228"/>
                    </a:lnTo>
                    <a:lnTo>
                      <a:pt x="2715" y="1267"/>
                    </a:lnTo>
                    <a:lnTo>
                      <a:pt x="2715" y="1285"/>
                    </a:lnTo>
                    <a:lnTo>
                      <a:pt x="2705" y="1295"/>
                    </a:lnTo>
                    <a:lnTo>
                      <a:pt x="2696" y="1295"/>
                    </a:lnTo>
                    <a:lnTo>
                      <a:pt x="2686" y="1285"/>
                    </a:lnTo>
                    <a:lnTo>
                      <a:pt x="2677" y="1276"/>
                    </a:lnTo>
                    <a:lnTo>
                      <a:pt x="2667" y="1276"/>
                    </a:lnTo>
                    <a:lnTo>
                      <a:pt x="2639" y="1276"/>
                    </a:lnTo>
                    <a:lnTo>
                      <a:pt x="2629" y="1285"/>
                    </a:lnTo>
                    <a:lnTo>
                      <a:pt x="2629" y="1295"/>
                    </a:lnTo>
                    <a:lnTo>
                      <a:pt x="2629" y="1324"/>
                    </a:lnTo>
                    <a:lnTo>
                      <a:pt x="2639" y="1333"/>
                    </a:lnTo>
                    <a:lnTo>
                      <a:pt x="2648" y="1333"/>
                    </a:lnTo>
                    <a:lnTo>
                      <a:pt x="2657" y="1333"/>
                    </a:lnTo>
                    <a:lnTo>
                      <a:pt x="2657" y="1343"/>
                    </a:lnTo>
                    <a:lnTo>
                      <a:pt x="2667" y="1343"/>
                    </a:lnTo>
                    <a:lnTo>
                      <a:pt x="2734" y="1447"/>
                    </a:lnTo>
                    <a:lnTo>
                      <a:pt x="2762" y="1476"/>
                    </a:lnTo>
                    <a:lnTo>
                      <a:pt x="2762" y="1485"/>
                    </a:lnTo>
                    <a:lnTo>
                      <a:pt x="2762" y="1495"/>
                    </a:lnTo>
                    <a:lnTo>
                      <a:pt x="2762" y="1505"/>
                    </a:lnTo>
                    <a:lnTo>
                      <a:pt x="2743" y="1638"/>
                    </a:lnTo>
                    <a:lnTo>
                      <a:pt x="2743" y="1647"/>
                    </a:lnTo>
                    <a:lnTo>
                      <a:pt x="2743" y="1657"/>
                    </a:lnTo>
                    <a:lnTo>
                      <a:pt x="2753" y="1657"/>
                    </a:lnTo>
                    <a:lnTo>
                      <a:pt x="2800" y="1657"/>
                    </a:lnTo>
                    <a:lnTo>
                      <a:pt x="2810" y="1657"/>
                    </a:lnTo>
                    <a:lnTo>
                      <a:pt x="2829" y="1657"/>
                    </a:lnTo>
                    <a:lnTo>
                      <a:pt x="2838" y="1666"/>
                    </a:lnTo>
                    <a:lnTo>
                      <a:pt x="2838" y="1676"/>
                    </a:lnTo>
                    <a:lnTo>
                      <a:pt x="2838" y="1686"/>
                    </a:lnTo>
                    <a:lnTo>
                      <a:pt x="2848" y="1695"/>
                    </a:lnTo>
                    <a:lnTo>
                      <a:pt x="2848" y="1724"/>
                    </a:lnTo>
                    <a:lnTo>
                      <a:pt x="2867" y="1781"/>
                    </a:lnTo>
                    <a:lnTo>
                      <a:pt x="2867" y="1790"/>
                    </a:lnTo>
                    <a:lnTo>
                      <a:pt x="2867" y="1800"/>
                    </a:lnTo>
                    <a:lnTo>
                      <a:pt x="2857" y="1819"/>
                    </a:lnTo>
                    <a:lnTo>
                      <a:pt x="2848" y="1828"/>
                    </a:lnTo>
                    <a:lnTo>
                      <a:pt x="2848" y="1838"/>
                    </a:lnTo>
                    <a:lnTo>
                      <a:pt x="2810" y="1857"/>
                    </a:lnTo>
                    <a:lnTo>
                      <a:pt x="2800" y="1866"/>
                    </a:lnTo>
                    <a:lnTo>
                      <a:pt x="2791" y="1895"/>
                    </a:lnTo>
                    <a:lnTo>
                      <a:pt x="2753" y="1942"/>
                    </a:lnTo>
                    <a:lnTo>
                      <a:pt x="2743" y="1962"/>
                    </a:lnTo>
                    <a:lnTo>
                      <a:pt x="2734" y="1990"/>
                    </a:lnTo>
                    <a:lnTo>
                      <a:pt x="2734" y="2000"/>
                    </a:lnTo>
                    <a:lnTo>
                      <a:pt x="2734" y="2009"/>
                    </a:lnTo>
                    <a:lnTo>
                      <a:pt x="2734" y="2019"/>
                    </a:lnTo>
                    <a:lnTo>
                      <a:pt x="2743" y="2019"/>
                    </a:lnTo>
                    <a:lnTo>
                      <a:pt x="2743" y="2028"/>
                    </a:lnTo>
                    <a:lnTo>
                      <a:pt x="2762" y="2038"/>
                    </a:lnTo>
                    <a:lnTo>
                      <a:pt x="2772" y="2047"/>
                    </a:lnTo>
                    <a:lnTo>
                      <a:pt x="2772" y="2057"/>
                    </a:lnTo>
                    <a:lnTo>
                      <a:pt x="2762" y="2076"/>
                    </a:lnTo>
                    <a:lnTo>
                      <a:pt x="2753" y="2114"/>
                    </a:lnTo>
                    <a:lnTo>
                      <a:pt x="2743" y="2124"/>
                    </a:lnTo>
                    <a:lnTo>
                      <a:pt x="2724" y="2124"/>
                    </a:lnTo>
                    <a:lnTo>
                      <a:pt x="2724" y="2133"/>
                    </a:lnTo>
                    <a:lnTo>
                      <a:pt x="2724" y="2143"/>
                    </a:lnTo>
                    <a:lnTo>
                      <a:pt x="2724" y="2152"/>
                    </a:lnTo>
                    <a:lnTo>
                      <a:pt x="2734" y="2162"/>
                    </a:lnTo>
                    <a:lnTo>
                      <a:pt x="2743" y="2171"/>
                    </a:lnTo>
                    <a:lnTo>
                      <a:pt x="2753" y="2171"/>
                    </a:lnTo>
                    <a:lnTo>
                      <a:pt x="2753" y="2181"/>
                    </a:lnTo>
                    <a:lnTo>
                      <a:pt x="2753" y="2190"/>
                    </a:lnTo>
                    <a:lnTo>
                      <a:pt x="2753" y="2200"/>
                    </a:lnTo>
                    <a:lnTo>
                      <a:pt x="2743" y="2238"/>
                    </a:lnTo>
                    <a:lnTo>
                      <a:pt x="2734" y="2247"/>
                    </a:lnTo>
                    <a:lnTo>
                      <a:pt x="2724" y="2247"/>
                    </a:lnTo>
                    <a:lnTo>
                      <a:pt x="2724" y="2257"/>
                    </a:lnTo>
                    <a:lnTo>
                      <a:pt x="2696" y="2247"/>
                    </a:lnTo>
                    <a:lnTo>
                      <a:pt x="2686" y="2247"/>
                    </a:lnTo>
                    <a:lnTo>
                      <a:pt x="2686" y="2257"/>
                    </a:lnTo>
                    <a:lnTo>
                      <a:pt x="2686" y="2266"/>
                    </a:lnTo>
                    <a:lnTo>
                      <a:pt x="2696" y="2266"/>
                    </a:lnTo>
                    <a:lnTo>
                      <a:pt x="2715" y="2285"/>
                    </a:lnTo>
                    <a:lnTo>
                      <a:pt x="2715" y="2295"/>
                    </a:lnTo>
                    <a:lnTo>
                      <a:pt x="2705" y="2305"/>
                    </a:lnTo>
                    <a:lnTo>
                      <a:pt x="2696" y="2314"/>
                    </a:lnTo>
                    <a:lnTo>
                      <a:pt x="2667" y="2314"/>
                    </a:lnTo>
                    <a:lnTo>
                      <a:pt x="2667" y="2323"/>
                    </a:lnTo>
                    <a:lnTo>
                      <a:pt x="2677" y="2343"/>
                    </a:lnTo>
                    <a:lnTo>
                      <a:pt x="2686" y="2343"/>
                    </a:lnTo>
                    <a:lnTo>
                      <a:pt x="2686" y="2352"/>
                    </a:lnTo>
                    <a:lnTo>
                      <a:pt x="2696" y="2343"/>
                    </a:lnTo>
                    <a:lnTo>
                      <a:pt x="2743" y="2323"/>
                    </a:lnTo>
                    <a:lnTo>
                      <a:pt x="2753" y="2323"/>
                    </a:lnTo>
                    <a:lnTo>
                      <a:pt x="2800" y="2323"/>
                    </a:lnTo>
                    <a:lnTo>
                      <a:pt x="2810" y="2323"/>
                    </a:lnTo>
                    <a:lnTo>
                      <a:pt x="2819" y="2333"/>
                    </a:lnTo>
                    <a:lnTo>
                      <a:pt x="2838" y="2352"/>
                    </a:lnTo>
                    <a:lnTo>
                      <a:pt x="2838" y="2362"/>
                    </a:lnTo>
                    <a:lnTo>
                      <a:pt x="2848" y="2371"/>
                    </a:lnTo>
                    <a:lnTo>
                      <a:pt x="2848" y="2381"/>
                    </a:lnTo>
                    <a:lnTo>
                      <a:pt x="2857" y="2438"/>
                    </a:lnTo>
                    <a:lnTo>
                      <a:pt x="2877" y="2476"/>
                    </a:lnTo>
                    <a:lnTo>
                      <a:pt x="2877" y="2504"/>
                    </a:lnTo>
                    <a:lnTo>
                      <a:pt x="2886" y="2514"/>
                    </a:lnTo>
                    <a:lnTo>
                      <a:pt x="2886" y="2524"/>
                    </a:lnTo>
                    <a:lnTo>
                      <a:pt x="2905" y="2514"/>
                    </a:lnTo>
                    <a:lnTo>
                      <a:pt x="2915" y="2524"/>
                    </a:lnTo>
                    <a:lnTo>
                      <a:pt x="2924" y="2524"/>
                    </a:lnTo>
                    <a:lnTo>
                      <a:pt x="2924" y="2533"/>
                    </a:lnTo>
                    <a:lnTo>
                      <a:pt x="2934" y="2533"/>
                    </a:lnTo>
                    <a:lnTo>
                      <a:pt x="2943" y="2571"/>
                    </a:lnTo>
                    <a:lnTo>
                      <a:pt x="2953" y="2590"/>
                    </a:lnTo>
                    <a:lnTo>
                      <a:pt x="2962" y="2590"/>
                    </a:lnTo>
                    <a:lnTo>
                      <a:pt x="2962" y="2600"/>
                    </a:lnTo>
                    <a:lnTo>
                      <a:pt x="2972" y="2600"/>
                    </a:lnTo>
                    <a:lnTo>
                      <a:pt x="2981" y="2609"/>
                    </a:lnTo>
                    <a:lnTo>
                      <a:pt x="2991" y="2619"/>
                    </a:lnTo>
                    <a:lnTo>
                      <a:pt x="2991" y="2638"/>
                    </a:lnTo>
                    <a:lnTo>
                      <a:pt x="2981" y="2704"/>
                    </a:lnTo>
                    <a:lnTo>
                      <a:pt x="2981" y="2733"/>
                    </a:lnTo>
                    <a:lnTo>
                      <a:pt x="2981" y="2743"/>
                    </a:lnTo>
                    <a:lnTo>
                      <a:pt x="2981" y="2771"/>
                    </a:lnTo>
                    <a:lnTo>
                      <a:pt x="2981" y="2781"/>
                    </a:lnTo>
                    <a:lnTo>
                      <a:pt x="2991" y="2790"/>
                    </a:lnTo>
                    <a:lnTo>
                      <a:pt x="2991" y="2800"/>
                    </a:lnTo>
                    <a:lnTo>
                      <a:pt x="3000" y="2800"/>
                    </a:lnTo>
                    <a:lnTo>
                      <a:pt x="3019" y="2809"/>
                    </a:lnTo>
                    <a:lnTo>
                      <a:pt x="3019" y="2819"/>
                    </a:lnTo>
                    <a:lnTo>
                      <a:pt x="3029" y="2838"/>
                    </a:lnTo>
                    <a:lnTo>
                      <a:pt x="3029" y="2857"/>
                    </a:lnTo>
                    <a:lnTo>
                      <a:pt x="3029" y="2867"/>
                    </a:lnTo>
                    <a:lnTo>
                      <a:pt x="3038" y="2876"/>
                    </a:lnTo>
                    <a:lnTo>
                      <a:pt x="3038" y="2885"/>
                    </a:lnTo>
                    <a:lnTo>
                      <a:pt x="3019" y="2905"/>
                    </a:lnTo>
                    <a:lnTo>
                      <a:pt x="3019" y="2914"/>
                    </a:lnTo>
                    <a:lnTo>
                      <a:pt x="3010" y="2924"/>
                    </a:lnTo>
                    <a:lnTo>
                      <a:pt x="2972" y="2933"/>
                    </a:lnTo>
                    <a:lnTo>
                      <a:pt x="2962" y="2933"/>
                    </a:lnTo>
                    <a:lnTo>
                      <a:pt x="2962" y="2943"/>
                    </a:lnTo>
                    <a:lnTo>
                      <a:pt x="2953" y="2943"/>
                    </a:lnTo>
                    <a:lnTo>
                      <a:pt x="2953" y="2962"/>
                    </a:lnTo>
                    <a:lnTo>
                      <a:pt x="2962" y="2971"/>
                    </a:lnTo>
                    <a:lnTo>
                      <a:pt x="2972" y="3047"/>
                    </a:lnTo>
                    <a:lnTo>
                      <a:pt x="2972" y="3057"/>
                    </a:lnTo>
                    <a:lnTo>
                      <a:pt x="2962" y="3066"/>
                    </a:lnTo>
                    <a:lnTo>
                      <a:pt x="2962" y="3085"/>
                    </a:lnTo>
                    <a:lnTo>
                      <a:pt x="2962" y="3095"/>
                    </a:lnTo>
                    <a:lnTo>
                      <a:pt x="3029" y="3209"/>
                    </a:lnTo>
                    <a:lnTo>
                      <a:pt x="3038" y="3219"/>
                    </a:lnTo>
                    <a:lnTo>
                      <a:pt x="3029" y="3228"/>
                    </a:lnTo>
                    <a:lnTo>
                      <a:pt x="3029" y="3248"/>
                    </a:lnTo>
                    <a:lnTo>
                      <a:pt x="3000" y="3276"/>
                    </a:lnTo>
                    <a:lnTo>
                      <a:pt x="2991" y="3276"/>
                    </a:lnTo>
                    <a:lnTo>
                      <a:pt x="2962" y="3295"/>
                    </a:lnTo>
                    <a:lnTo>
                      <a:pt x="2953" y="3305"/>
                    </a:lnTo>
                    <a:lnTo>
                      <a:pt x="2943" y="3314"/>
                    </a:lnTo>
                    <a:lnTo>
                      <a:pt x="2943" y="3333"/>
                    </a:lnTo>
                    <a:lnTo>
                      <a:pt x="2924" y="3352"/>
                    </a:lnTo>
                    <a:lnTo>
                      <a:pt x="2915" y="3362"/>
                    </a:lnTo>
                    <a:lnTo>
                      <a:pt x="2905" y="3371"/>
                    </a:lnTo>
                    <a:lnTo>
                      <a:pt x="2886" y="3371"/>
                    </a:lnTo>
                    <a:lnTo>
                      <a:pt x="2886" y="3381"/>
                    </a:lnTo>
                    <a:lnTo>
                      <a:pt x="2867" y="3390"/>
                    </a:lnTo>
                    <a:lnTo>
                      <a:pt x="2857" y="3400"/>
                    </a:lnTo>
                    <a:lnTo>
                      <a:pt x="2819" y="3419"/>
                    </a:lnTo>
                    <a:lnTo>
                      <a:pt x="2781" y="3447"/>
                    </a:lnTo>
                    <a:lnTo>
                      <a:pt x="2772" y="3447"/>
                    </a:lnTo>
                    <a:lnTo>
                      <a:pt x="2762" y="3447"/>
                    </a:lnTo>
                    <a:lnTo>
                      <a:pt x="2753" y="3447"/>
                    </a:lnTo>
                    <a:lnTo>
                      <a:pt x="2743" y="3457"/>
                    </a:lnTo>
                    <a:lnTo>
                      <a:pt x="2734" y="3466"/>
                    </a:lnTo>
                    <a:lnTo>
                      <a:pt x="2734" y="3476"/>
                    </a:lnTo>
                    <a:lnTo>
                      <a:pt x="2724" y="3476"/>
                    </a:lnTo>
                    <a:lnTo>
                      <a:pt x="2705" y="3476"/>
                    </a:lnTo>
                    <a:lnTo>
                      <a:pt x="2696" y="3476"/>
                    </a:lnTo>
                    <a:lnTo>
                      <a:pt x="2686" y="3486"/>
                    </a:lnTo>
                    <a:lnTo>
                      <a:pt x="2686" y="3495"/>
                    </a:lnTo>
                    <a:lnTo>
                      <a:pt x="2677" y="3495"/>
                    </a:lnTo>
                    <a:lnTo>
                      <a:pt x="2686" y="3514"/>
                    </a:lnTo>
                    <a:lnTo>
                      <a:pt x="2686" y="3524"/>
                    </a:lnTo>
                    <a:lnTo>
                      <a:pt x="2696" y="3533"/>
                    </a:lnTo>
                    <a:lnTo>
                      <a:pt x="2696" y="3543"/>
                    </a:lnTo>
                    <a:lnTo>
                      <a:pt x="2696" y="3562"/>
                    </a:lnTo>
                    <a:lnTo>
                      <a:pt x="2686" y="3581"/>
                    </a:lnTo>
                    <a:lnTo>
                      <a:pt x="2686" y="3600"/>
                    </a:lnTo>
                    <a:lnTo>
                      <a:pt x="2686" y="3609"/>
                    </a:lnTo>
                    <a:lnTo>
                      <a:pt x="2677" y="3619"/>
                    </a:lnTo>
                    <a:lnTo>
                      <a:pt x="2667" y="3638"/>
                    </a:lnTo>
                    <a:lnTo>
                      <a:pt x="2657" y="3647"/>
                    </a:lnTo>
                    <a:lnTo>
                      <a:pt x="2657" y="3657"/>
                    </a:lnTo>
                    <a:lnTo>
                      <a:pt x="2677" y="3657"/>
                    </a:lnTo>
                    <a:lnTo>
                      <a:pt x="2686" y="3657"/>
                    </a:lnTo>
                    <a:lnTo>
                      <a:pt x="2715" y="3647"/>
                    </a:lnTo>
                    <a:lnTo>
                      <a:pt x="2724" y="3647"/>
                    </a:lnTo>
                    <a:lnTo>
                      <a:pt x="2734" y="3647"/>
                    </a:lnTo>
                    <a:lnTo>
                      <a:pt x="2734" y="3657"/>
                    </a:lnTo>
                    <a:lnTo>
                      <a:pt x="2734" y="3667"/>
                    </a:lnTo>
                    <a:lnTo>
                      <a:pt x="2734" y="3676"/>
                    </a:lnTo>
                    <a:lnTo>
                      <a:pt x="2734" y="3685"/>
                    </a:lnTo>
                    <a:lnTo>
                      <a:pt x="2734" y="3695"/>
                    </a:lnTo>
                    <a:lnTo>
                      <a:pt x="2724" y="3705"/>
                    </a:lnTo>
                    <a:lnTo>
                      <a:pt x="2724" y="3714"/>
                    </a:lnTo>
                    <a:lnTo>
                      <a:pt x="2705" y="3724"/>
                    </a:lnTo>
                    <a:lnTo>
                      <a:pt x="2696" y="3724"/>
                    </a:lnTo>
                    <a:lnTo>
                      <a:pt x="2696" y="3733"/>
                    </a:lnTo>
                    <a:lnTo>
                      <a:pt x="2696" y="3762"/>
                    </a:lnTo>
                    <a:lnTo>
                      <a:pt x="2667" y="3762"/>
                    </a:lnTo>
                    <a:lnTo>
                      <a:pt x="2648" y="3762"/>
                    </a:lnTo>
                    <a:lnTo>
                      <a:pt x="2648" y="3771"/>
                    </a:lnTo>
                    <a:lnTo>
                      <a:pt x="2639" y="3771"/>
                    </a:lnTo>
                    <a:lnTo>
                      <a:pt x="2600" y="3809"/>
                    </a:lnTo>
                    <a:lnTo>
                      <a:pt x="2591" y="3819"/>
                    </a:lnTo>
                    <a:lnTo>
                      <a:pt x="2581" y="3819"/>
                    </a:lnTo>
                    <a:lnTo>
                      <a:pt x="2562" y="3819"/>
                    </a:lnTo>
                    <a:lnTo>
                      <a:pt x="2505" y="3828"/>
                    </a:lnTo>
                    <a:lnTo>
                      <a:pt x="2496" y="3828"/>
                    </a:lnTo>
                    <a:lnTo>
                      <a:pt x="2486" y="3838"/>
                    </a:lnTo>
                    <a:lnTo>
                      <a:pt x="2486" y="3847"/>
                    </a:lnTo>
                    <a:lnTo>
                      <a:pt x="2486" y="3866"/>
                    </a:lnTo>
                    <a:lnTo>
                      <a:pt x="2476" y="3876"/>
                    </a:lnTo>
                    <a:lnTo>
                      <a:pt x="2467" y="3876"/>
                    </a:lnTo>
                    <a:lnTo>
                      <a:pt x="2448" y="3876"/>
                    </a:lnTo>
                    <a:lnTo>
                      <a:pt x="2315" y="3885"/>
                    </a:lnTo>
                    <a:lnTo>
                      <a:pt x="2229" y="3866"/>
                    </a:lnTo>
                    <a:lnTo>
                      <a:pt x="2191" y="3876"/>
                    </a:lnTo>
                    <a:lnTo>
                      <a:pt x="2162" y="3866"/>
                    </a:lnTo>
                    <a:lnTo>
                      <a:pt x="2153" y="3866"/>
                    </a:lnTo>
                    <a:lnTo>
                      <a:pt x="2143" y="3857"/>
                    </a:lnTo>
                    <a:lnTo>
                      <a:pt x="2134" y="3847"/>
                    </a:lnTo>
                    <a:lnTo>
                      <a:pt x="2134" y="3838"/>
                    </a:lnTo>
                    <a:lnTo>
                      <a:pt x="2143" y="3838"/>
                    </a:lnTo>
                    <a:lnTo>
                      <a:pt x="2153" y="3819"/>
                    </a:lnTo>
                    <a:lnTo>
                      <a:pt x="2153" y="3809"/>
                    </a:lnTo>
                    <a:lnTo>
                      <a:pt x="2153" y="3800"/>
                    </a:lnTo>
                    <a:lnTo>
                      <a:pt x="2134" y="3771"/>
                    </a:lnTo>
                    <a:lnTo>
                      <a:pt x="2134" y="3762"/>
                    </a:lnTo>
                    <a:lnTo>
                      <a:pt x="2134" y="3752"/>
                    </a:lnTo>
                    <a:lnTo>
                      <a:pt x="2134" y="3743"/>
                    </a:lnTo>
                    <a:lnTo>
                      <a:pt x="2124" y="3733"/>
                    </a:lnTo>
                    <a:lnTo>
                      <a:pt x="2105" y="3724"/>
                    </a:lnTo>
                    <a:lnTo>
                      <a:pt x="2095" y="3714"/>
                    </a:lnTo>
                    <a:lnTo>
                      <a:pt x="2095" y="3705"/>
                    </a:lnTo>
                    <a:lnTo>
                      <a:pt x="2105" y="3695"/>
                    </a:lnTo>
                    <a:lnTo>
                      <a:pt x="2105" y="3685"/>
                    </a:lnTo>
                    <a:lnTo>
                      <a:pt x="2162" y="3609"/>
                    </a:lnTo>
                    <a:lnTo>
                      <a:pt x="2162" y="3600"/>
                    </a:lnTo>
                    <a:lnTo>
                      <a:pt x="2124" y="3571"/>
                    </a:lnTo>
                    <a:lnTo>
                      <a:pt x="2124" y="3562"/>
                    </a:lnTo>
                    <a:lnTo>
                      <a:pt x="2115" y="3552"/>
                    </a:lnTo>
                    <a:lnTo>
                      <a:pt x="2086" y="3504"/>
                    </a:lnTo>
                    <a:lnTo>
                      <a:pt x="2086" y="3495"/>
                    </a:lnTo>
                    <a:lnTo>
                      <a:pt x="2086" y="3486"/>
                    </a:lnTo>
                    <a:lnTo>
                      <a:pt x="2086" y="3476"/>
                    </a:lnTo>
                    <a:lnTo>
                      <a:pt x="2086" y="3466"/>
                    </a:lnTo>
                    <a:lnTo>
                      <a:pt x="2086" y="3457"/>
                    </a:lnTo>
                    <a:lnTo>
                      <a:pt x="2086" y="3447"/>
                    </a:lnTo>
                    <a:lnTo>
                      <a:pt x="2086" y="3438"/>
                    </a:lnTo>
                    <a:lnTo>
                      <a:pt x="2086" y="3428"/>
                    </a:lnTo>
                    <a:lnTo>
                      <a:pt x="2086" y="3419"/>
                    </a:lnTo>
                    <a:lnTo>
                      <a:pt x="2077" y="3409"/>
                    </a:lnTo>
                    <a:lnTo>
                      <a:pt x="2057" y="3390"/>
                    </a:lnTo>
                    <a:lnTo>
                      <a:pt x="2048" y="3381"/>
                    </a:lnTo>
                    <a:lnTo>
                      <a:pt x="2048" y="3371"/>
                    </a:lnTo>
                    <a:lnTo>
                      <a:pt x="2048" y="3362"/>
                    </a:lnTo>
                    <a:lnTo>
                      <a:pt x="2057" y="3352"/>
                    </a:lnTo>
                    <a:lnTo>
                      <a:pt x="2048" y="3352"/>
                    </a:lnTo>
                    <a:lnTo>
                      <a:pt x="2048" y="3343"/>
                    </a:lnTo>
                    <a:lnTo>
                      <a:pt x="2038" y="3343"/>
                    </a:lnTo>
                    <a:lnTo>
                      <a:pt x="1962" y="3333"/>
                    </a:lnTo>
                    <a:lnTo>
                      <a:pt x="1953" y="3333"/>
                    </a:lnTo>
                    <a:lnTo>
                      <a:pt x="1953" y="3343"/>
                    </a:lnTo>
                    <a:lnTo>
                      <a:pt x="1943" y="3352"/>
                    </a:lnTo>
                    <a:lnTo>
                      <a:pt x="1943" y="3371"/>
                    </a:lnTo>
                    <a:lnTo>
                      <a:pt x="1934" y="3371"/>
                    </a:lnTo>
                    <a:lnTo>
                      <a:pt x="1934" y="3381"/>
                    </a:lnTo>
                    <a:lnTo>
                      <a:pt x="1924" y="3390"/>
                    </a:lnTo>
                    <a:lnTo>
                      <a:pt x="1915" y="3390"/>
                    </a:lnTo>
                    <a:lnTo>
                      <a:pt x="1886" y="3400"/>
                    </a:lnTo>
                    <a:lnTo>
                      <a:pt x="1867" y="3419"/>
                    </a:lnTo>
                    <a:lnTo>
                      <a:pt x="1867" y="3428"/>
                    </a:lnTo>
                    <a:lnTo>
                      <a:pt x="1848" y="3457"/>
                    </a:lnTo>
                    <a:lnTo>
                      <a:pt x="1838" y="3476"/>
                    </a:lnTo>
                    <a:lnTo>
                      <a:pt x="1838" y="3486"/>
                    </a:lnTo>
                    <a:lnTo>
                      <a:pt x="1829" y="3486"/>
                    </a:lnTo>
                    <a:lnTo>
                      <a:pt x="1829" y="3495"/>
                    </a:lnTo>
                    <a:lnTo>
                      <a:pt x="1810" y="3495"/>
                    </a:lnTo>
                    <a:lnTo>
                      <a:pt x="1724" y="3486"/>
                    </a:lnTo>
                    <a:lnTo>
                      <a:pt x="1714" y="3486"/>
                    </a:lnTo>
                    <a:lnTo>
                      <a:pt x="1696" y="3495"/>
                    </a:lnTo>
                    <a:lnTo>
                      <a:pt x="1676" y="3504"/>
                    </a:lnTo>
                    <a:lnTo>
                      <a:pt x="1648" y="3504"/>
                    </a:lnTo>
                    <a:lnTo>
                      <a:pt x="1638" y="3504"/>
                    </a:lnTo>
                    <a:lnTo>
                      <a:pt x="1638" y="3495"/>
                    </a:lnTo>
                    <a:lnTo>
                      <a:pt x="1629" y="3486"/>
                    </a:lnTo>
                    <a:lnTo>
                      <a:pt x="1600" y="3476"/>
                    </a:lnTo>
                    <a:lnTo>
                      <a:pt x="1591" y="3466"/>
                    </a:lnTo>
                    <a:lnTo>
                      <a:pt x="1476" y="3466"/>
                    </a:lnTo>
                    <a:lnTo>
                      <a:pt x="1467" y="3466"/>
                    </a:lnTo>
                    <a:lnTo>
                      <a:pt x="1467" y="3476"/>
                    </a:lnTo>
                    <a:lnTo>
                      <a:pt x="1438" y="3514"/>
                    </a:lnTo>
                    <a:lnTo>
                      <a:pt x="1438" y="3524"/>
                    </a:lnTo>
                    <a:lnTo>
                      <a:pt x="1429" y="3524"/>
                    </a:lnTo>
                    <a:lnTo>
                      <a:pt x="1410" y="3533"/>
                    </a:lnTo>
                    <a:lnTo>
                      <a:pt x="1391" y="3533"/>
                    </a:lnTo>
                    <a:lnTo>
                      <a:pt x="1372" y="3533"/>
                    </a:lnTo>
                    <a:lnTo>
                      <a:pt x="1362" y="3533"/>
                    </a:lnTo>
                    <a:lnTo>
                      <a:pt x="1305" y="3504"/>
                    </a:lnTo>
                    <a:lnTo>
                      <a:pt x="1295" y="3504"/>
                    </a:lnTo>
                    <a:lnTo>
                      <a:pt x="1286" y="3504"/>
                    </a:lnTo>
                    <a:lnTo>
                      <a:pt x="1267" y="3514"/>
                    </a:lnTo>
                    <a:lnTo>
                      <a:pt x="1248" y="3524"/>
                    </a:lnTo>
                    <a:lnTo>
                      <a:pt x="1134" y="3524"/>
                    </a:lnTo>
                    <a:lnTo>
                      <a:pt x="1038" y="3552"/>
                    </a:lnTo>
                    <a:lnTo>
                      <a:pt x="1000" y="3552"/>
                    </a:lnTo>
                    <a:lnTo>
                      <a:pt x="914" y="3543"/>
                    </a:lnTo>
                    <a:lnTo>
                      <a:pt x="810" y="3552"/>
                    </a:lnTo>
                    <a:lnTo>
                      <a:pt x="562" y="3486"/>
                    </a:lnTo>
                    <a:lnTo>
                      <a:pt x="553" y="3476"/>
                    </a:lnTo>
                    <a:lnTo>
                      <a:pt x="553" y="3466"/>
                    </a:lnTo>
                    <a:lnTo>
                      <a:pt x="543" y="3457"/>
                    </a:lnTo>
                    <a:lnTo>
                      <a:pt x="543" y="3447"/>
                    </a:lnTo>
                    <a:lnTo>
                      <a:pt x="543" y="3438"/>
                    </a:lnTo>
                    <a:lnTo>
                      <a:pt x="524" y="3409"/>
                    </a:lnTo>
                    <a:lnTo>
                      <a:pt x="495" y="3371"/>
                    </a:lnTo>
                    <a:lnTo>
                      <a:pt x="486" y="3362"/>
                    </a:lnTo>
                    <a:lnTo>
                      <a:pt x="486" y="3352"/>
                    </a:lnTo>
                    <a:lnTo>
                      <a:pt x="486" y="3343"/>
                    </a:lnTo>
                    <a:lnTo>
                      <a:pt x="495" y="3333"/>
                    </a:lnTo>
                    <a:lnTo>
                      <a:pt x="495" y="3324"/>
                    </a:lnTo>
                    <a:lnTo>
                      <a:pt x="486" y="3314"/>
                    </a:lnTo>
                    <a:lnTo>
                      <a:pt x="486" y="3305"/>
                    </a:lnTo>
                    <a:lnTo>
                      <a:pt x="476" y="3305"/>
                    </a:lnTo>
                    <a:lnTo>
                      <a:pt x="429" y="3286"/>
                    </a:lnTo>
                    <a:lnTo>
                      <a:pt x="429" y="3276"/>
                    </a:lnTo>
                    <a:lnTo>
                      <a:pt x="419" y="3266"/>
                    </a:lnTo>
                    <a:lnTo>
                      <a:pt x="429" y="3228"/>
                    </a:lnTo>
                    <a:lnTo>
                      <a:pt x="429" y="3219"/>
                    </a:lnTo>
                    <a:lnTo>
                      <a:pt x="438" y="3219"/>
                    </a:lnTo>
                    <a:lnTo>
                      <a:pt x="457" y="3209"/>
                    </a:lnTo>
                    <a:lnTo>
                      <a:pt x="467" y="3209"/>
                    </a:lnTo>
                    <a:lnTo>
                      <a:pt x="467" y="3200"/>
                    </a:lnTo>
                    <a:lnTo>
                      <a:pt x="467" y="3190"/>
                    </a:lnTo>
                    <a:lnTo>
                      <a:pt x="457" y="3181"/>
                    </a:lnTo>
                    <a:lnTo>
                      <a:pt x="429" y="3114"/>
                    </a:lnTo>
                    <a:lnTo>
                      <a:pt x="429" y="3105"/>
                    </a:lnTo>
                    <a:lnTo>
                      <a:pt x="419" y="3095"/>
                    </a:lnTo>
                    <a:lnTo>
                      <a:pt x="429" y="3095"/>
                    </a:lnTo>
                    <a:lnTo>
                      <a:pt x="486" y="3105"/>
                    </a:lnTo>
                    <a:lnTo>
                      <a:pt x="495" y="3105"/>
                    </a:lnTo>
                    <a:lnTo>
                      <a:pt x="505" y="3105"/>
                    </a:lnTo>
                    <a:lnTo>
                      <a:pt x="515" y="3105"/>
                    </a:lnTo>
                    <a:lnTo>
                      <a:pt x="515" y="3095"/>
                    </a:lnTo>
                    <a:lnTo>
                      <a:pt x="524" y="3085"/>
                    </a:lnTo>
                    <a:lnTo>
                      <a:pt x="533" y="3076"/>
                    </a:lnTo>
                    <a:lnTo>
                      <a:pt x="543" y="3076"/>
                    </a:lnTo>
                    <a:lnTo>
                      <a:pt x="562" y="3066"/>
                    </a:lnTo>
                    <a:lnTo>
                      <a:pt x="562" y="3057"/>
                    </a:lnTo>
                    <a:lnTo>
                      <a:pt x="572" y="3028"/>
                    </a:lnTo>
                    <a:lnTo>
                      <a:pt x="562" y="3019"/>
                    </a:lnTo>
                    <a:lnTo>
                      <a:pt x="562" y="3009"/>
                    </a:lnTo>
                    <a:lnTo>
                      <a:pt x="562" y="3000"/>
                    </a:lnTo>
                    <a:lnTo>
                      <a:pt x="553" y="3000"/>
                    </a:lnTo>
                    <a:lnTo>
                      <a:pt x="533" y="2990"/>
                    </a:lnTo>
                    <a:lnTo>
                      <a:pt x="524" y="2981"/>
                    </a:lnTo>
                    <a:lnTo>
                      <a:pt x="515" y="2971"/>
                    </a:lnTo>
                    <a:lnTo>
                      <a:pt x="515" y="2962"/>
                    </a:lnTo>
                    <a:lnTo>
                      <a:pt x="515" y="2952"/>
                    </a:lnTo>
                    <a:lnTo>
                      <a:pt x="524" y="2933"/>
                    </a:lnTo>
                    <a:lnTo>
                      <a:pt x="533" y="2924"/>
                    </a:lnTo>
                    <a:lnTo>
                      <a:pt x="543" y="2905"/>
                    </a:lnTo>
                    <a:lnTo>
                      <a:pt x="543" y="2895"/>
                    </a:lnTo>
                    <a:lnTo>
                      <a:pt x="543" y="2885"/>
                    </a:lnTo>
                    <a:lnTo>
                      <a:pt x="524" y="2876"/>
                    </a:lnTo>
                    <a:lnTo>
                      <a:pt x="524" y="2867"/>
                    </a:lnTo>
                    <a:lnTo>
                      <a:pt x="524" y="2857"/>
                    </a:lnTo>
                    <a:lnTo>
                      <a:pt x="524" y="2847"/>
                    </a:lnTo>
                    <a:lnTo>
                      <a:pt x="533" y="2847"/>
                    </a:lnTo>
                    <a:lnTo>
                      <a:pt x="543" y="2838"/>
                    </a:lnTo>
                    <a:lnTo>
                      <a:pt x="553" y="2828"/>
                    </a:lnTo>
                    <a:lnTo>
                      <a:pt x="553" y="2819"/>
                    </a:lnTo>
                    <a:lnTo>
                      <a:pt x="553" y="2809"/>
                    </a:lnTo>
                    <a:lnTo>
                      <a:pt x="543" y="2800"/>
                    </a:lnTo>
                    <a:lnTo>
                      <a:pt x="533" y="2781"/>
                    </a:lnTo>
                    <a:lnTo>
                      <a:pt x="515" y="2762"/>
                    </a:lnTo>
                    <a:lnTo>
                      <a:pt x="505" y="2743"/>
                    </a:lnTo>
                    <a:lnTo>
                      <a:pt x="495" y="2733"/>
                    </a:lnTo>
                    <a:lnTo>
                      <a:pt x="495" y="2724"/>
                    </a:lnTo>
                    <a:lnTo>
                      <a:pt x="505" y="2676"/>
                    </a:lnTo>
                    <a:lnTo>
                      <a:pt x="505" y="2666"/>
                    </a:lnTo>
                    <a:lnTo>
                      <a:pt x="495" y="2647"/>
                    </a:lnTo>
                    <a:lnTo>
                      <a:pt x="495" y="2638"/>
                    </a:lnTo>
                    <a:lnTo>
                      <a:pt x="486" y="2638"/>
                    </a:lnTo>
                    <a:lnTo>
                      <a:pt x="476" y="2638"/>
                    </a:lnTo>
                    <a:lnTo>
                      <a:pt x="467" y="2638"/>
                    </a:lnTo>
                    <a:lnTo>
                      <a:pt x="467" y="2647"/>
                    </a:lnTo>
                    <a:lnTo>
                      <a:pt x="457" y="2657"/>
                    </a:lnTo>
                    <a:lnTo>
                      <a:pt x="457" y="2666"/>
                    </a:lnTo>
                    <a:lnTo>
                      <a:pt x="448" y="2676"/>
                    </a:lnTo>
                    <a:lnTo>
                      <a:pt x="438" y="2695"/>
                    </a:lnTo>
                    <a:lnTo>
                      <a:pt x="438" y="2704"/>
                    </a:lnTo>
                    <a:lnTo>
                      <a:pt x="429" y="2704"/>
                    </a:lnTo>
                    <a:lnTo>
                      <a:pt x="372" y="2704"/>
                    </a:lnTo>
                    <a:lnTo>
                      <a:pt x="362" y="2704"/>
                    </a:lnTo>
                    <a:lnTo>
                      <a:pt x="362" y="2695"/>
                    </a:lnTo>
                    <a:lnTo>
                      <a:pt x="353" y="2686"/>
                    </a:lnTo>
                    <a:lnTo>
                      <a:pt x="353" y="2666"/>
                    </a:lnTo>
                    <a:lnTo>
                      <a:pt x="353" y="2657"/>
                    </a:lnTo>
                    <a:lnTo>
                      <a:pt x="353" y="2647"/>
                    </a:lnTo>
                    <a:lnTo>
                      <a:pt x="343" y="2647"/>
                    </a:lnTo>
                    <a:lnTo>
                      <a:pt x="334" y="2647"/>
                    </a:lnTo>
                    <a:lnTo>
                      <a:pt x="315" y="2638"/>
                    </a:lnTo>
                    <a:lnTo>
                      <a:pt x="305" y="2628"/>
                    </a:lnTo>
                    <a:lnTo>
                      <a:pt x="295" y="2619"/>
                    </a:lnTo>
                    <a:lnTo>
                      <a:pt x="286" y="2609"/>
                    </a:lnTo>
                    <a:lnTo>
                      <a:pt x="286" y="2600"/>
                    </a:lnTo>
                    <a:lnTo>
                      <a:pt x="277" y="2600"/>
                    </a:lnTo>
                    <a:lnTo>
                      <a:pt x="267" y="2600"/>
                    </a:lnTo>
                    <a:lnTo>
                      <a:pt x="257" y="2600"/>
                    </a:lnTo>
                    <a:lnTo>
                      <a:pt x="248" y="2600"/>
                    </a:lnTo>
                    <a:lnTo>
                      <a:pt x="248" y="2590"/>
                    </a:lnTo>
                    <a:lnTo>
                      <a:pt x="257" y="2571"/>
                    </a:lnTo>
                    <a:lnTo>
                      <a:pt x="267" y="2571"/>
                    </a:lnTo>
                    <a:lnTo>
                      <a:pt x="257" y="2562"/>
                    </a:lnTo>
                    <a:lnTo>
                      <a:pt x="248" y="2552"/>
                    </a:lnTo>
                    <a:lnTo>
                      <a:pt x="210" y="2524"/>
                    </a:lnTo>
                    <a:lnTo>
                      <a:pt x="152" y="2495"/>
                    </a:lnTo>
                    <a:lnTo>
                      <a:pt x="143" y="2476"/>
                    </a:lnTo>
                    <a:lnTo>
                      <a:pt x="134" y="2476"/>
                    </a:lnTo>
                    <a:lnTo>
                      <a:pt x="134" y="2466"/>
                    </a:lnTo>
                    <a:lnTo>
                      <a:pt x="124" y="2438"/>
                    </a:lnTo>
                    <a:lnTo>
                      <a:pt x="124" y="2428"/>
                    </a:lnTo>
                    <a:lnTo>
                      <a:pt x="105" y="2419"/>
                    </a:lnTo>
                    <a:lnTo>
                      <a:pt x="76" y="2419"/>
                    </a:lnTo>
                    <a:lnTo>
                      <a:pt x="67" y="2409"/>
                    </a:lnTo>
                    <a:lnTo>
                      <a:pt x="57" y="2409"/>
                    </a:lnTo>
                    <a:lnTo>
                      <a:pt x="48" y="2400"/>
                    </a:lnTo>
                    <a:lnTo>
                      <a:pt x="48" y="2390"/>
                    </a:lnTo>
                    <a:lnTo>
                      <a:pt x="48" y="2381"/>
                    </a:lnTo>
                    <a:lnTo>
                      <a:pt x="76" y="2295"/>
                    </a:lnTo>
                    <a:lnTo>
                      <a:pt x="76" y="2285"/>
                    </a:lnTo>
                    <a:lnTo>
                      <a:pt x="76" y="2276"/>
                    </a:lnTo>
                    <a:lnTo>
                      <a:pt x="86" y="2266"/>
                    </a:lnTo>
                    <a:lnTo>
                      <a:pt x="95" y="2257"/>
                    </a:lnTo>
                    <a:lnTo>
                      <a:pt x="105" y="2247"/>
                    </a:lnTo>
                    <a:lnTo>
                      <a:pt x="134" y="2238"/>
                    </a:lnTo>
                    <a:lnTo>
                      <a:pt x="134" y="2228"/>
                    </a:lnTo>
                    <a:lnTo>
                      <a:pt x="143" y="2219"/>
                    </a:lnTo>
                    <a:lnTo>
                      <a:pt x="134" y="2219"/>
                    </a:lnTo>
                    <a:lnTo>
                      <a:pt x="124" y="2219"/>
                    </a:lnTo>
                    <a:lnTo>
                      <a:pt x="105" y="2209"/>
                    </a:lnTo>
                    <a:lnTo>
                      <a:pt x="95" y="2209"/>
                    </a:lnTo>
                    <a:lnTo>
                      <a:pt x="86" y="2200"/>
                    </a:lnTo>
                    <a:lnTo>
                      <a:pt x="76" y="2190"/>
                    </a:lnTo>
                    <a:lnTo>
                      <a:pt x="76" y="2181"/>
                    </a:lnTo>
                    <a:lnTo>
                      <a:pt x="67" y="2162"/>
                    </a:lnTo>
                    <a:lnTo>
                      <a:pt x="57" y="2152"/>
                    </a:lnTo>
                    <a:lnTo>
                      <a:pt x="48" y="2143"/>
                    </a:lnTo>
                    <a:lnTo>
                      <a:pt x="29" y="2124"/>
                    </a:lnTo>
                    <a:lnTo>
                      <a:pt x="19" y="2114"/>
                    </a:lnTo>
                    <a:lnTo>
                      <a:pt x="0" y="2105"/>
                    </a:lnTo>
                    <a:lnTo>
                      <a:pt x="48" y="2057"/>
                    </a:lnTo>
                    <a:lnTo>
                      <a:pt x="57" y="2028"/>
                    </a:lnTo>
                    <a:lnTo>
                      <a:pt x="57" y="2019"/>
                    </a:lnTo>
                    <a:lnTo>
                      <a:pt x="48" y="2009"/>
                    </a:lnTo>
                    <a:lnTo>
                      <a:pt x="19" y="2000"/>
                    </a:lnTo>
                    <a:lnTo>
                      <a:pt x="19" y="1990"/>
                    </a:lnTo>
                    <a:lnTo>
                      <a:pt x="10" y="1981"/>
                    </a:lnTo>
                    <a:lnTo>
                      <a:pt x="10" y="1971"/>
                    </a:lnTo>
                    <a:lnTo>
                      <a:pt x="10" y="1962"/>
                    </a:lnTo>
                    <a:lnTo>
                      <a:pt x="10" y="1952"/>
                    </a:lnTo>
                    <a:lnTo>
                      <a:pt x="19" y="1933"/>
                    </a:lnTo>
                    <a:lnTo>
                      <a:pt x="29" y="1895"/>
                    </a:lnTo>
                    <a:lnTo>
                      <a:pt x="29" y="1885"/>
                    </a:lnTo>
                    <a:lnTo>
                      <a:pt x="57" y="1857"/>
                    </a:lnTo>
                    <a:lnTo>
                      <a:pt x="67" y="1838"/>
                    </a:lnTo>
                    <a:lnTo>
                      <a:pt x="95" y="1771"/>
                    </a:lnTo>
                    <a:lnTo>
                      <a:pt x="95" y="1752"/>
                    </a:lnTo>
                    <a:lnTo>
                      <a:pt x="95" y="1733"/>
                    </a:lnTo>
                    <a:lnTo>
                      <a:pt x="95" y="1714"/>
                    </a:lnTo>
                    <a:lnTo>
                      <a:pt x="86" y="1704"/>
                    </a:lnTo>
                    <a:lnTo>
                      <a:pt x="86" y="1695"/>
                    </a:lnTo>
                    <a:lnTo>
                      <a:pt x="67" y="1666"/>
                    </a:lnTo>
                    <a:lnTo>
                      <a:pt x="48" y="1638"/>
                    </a:lnTo>
                    <a:lnTo>
                      <a:pt x="48" y="1628"/>
                    </a:lnTo>
                    <a:lnTo>
                      <a:pt x="48" y="1619"/>
                    </a:lnTo>
                    <a:lnTo>
                      <a:pt x="38" y="1590"/>
                    </a:lnTo>
                    <a:lnTo>
                      <a:pt x="38" y="1581"/>
                    </a:lnTo>
                    <a:lnTo>
                      <a:pt x="38" y="1571"/>
                    </a:lnTo>
                    <a:lnTo>
                      <a:pt x="57" y="1476"/>
                    </a:lnTo>
                    <a:lnTo>
                      <a:pt x="57" y="1457"/>
                    </a:lnTo>
                    <a:lnTo>
                      <a:pt x="57" y="1447"/>
                    </a:lnTo>
                    <a:lnTo>
                      <a:pt x="57" y="1438"/>
                    </a:lnTo>
                    <a:lnTo>
                      <a:pt x="38" y="1419"/>
                    </a:lnTo>
                    <a:lnTo>
                      <a:pt x="38" y="1409"/>
                    </a:lnTo>
                    <a:lnTo>
                      <a:pt x="29" y="1400"/>
                    </a:lnTo>
                    <a:lnTo>
                      <a:pt x="38" y="1390"/>
                    </a:lnTo>
                    <a:lnTo>
                      <a:pt x="48" y="1390"/>
                    </a:lnTo>
                    <a:lnTo>
                      <a:pt x="57" y="1381"/>
                    </a:lnTo>
                    <a:lnTo>
                      <a:pt x="57" y="1371"/>
                    </a:lnTo>
                    <a:lnTo>
                      <a:pt x="57" y="1362"/>
                    </a:lnTo>
                    <a:lnTo>
                      <a:pt x="48" y="1352"/>
                    </a:lnTo>
                    <a:lnTo>
                      <a:pt x="38" y="1343"/>
                    </a:lnTo>
                    <a:lnTo>
                      <a:pt x="38" y="1333"/>
                    </a:lnTo>
                    <a:lnTo>
                      <a:pt x="38" y="1314"/>
                    </a:lnTo>
                    <a:lnTo>
                      <a:pt x="38" y="1305"/>
                    </a:lnTo>
                    <a:lnTo>
                      <a:pt x="29" y="1295"/>
                    </a:lnTo>
                    <a:lnTo>
                      <a:pt x="19" y="1276"/>
                    </a:lnTo>
                    <a:lnTo>
                      <a:pt x="10" y="1257"/>
                    </a:lnTo>
                    <a:lnTo>
                      <a:pt x="10" y="1247"/>
                    </a:lnTo>
                    <a:lnTo>
                      <a:pt x="19" y="1238"/>
                    </a:lnTo>
                    <a:lnTo>
                      <a:pt x="38" y="1200"/>
                    </a:lnTo>
                    <a:lnTo>
                      <a:pt x="38" y="1190"/>
                    </a:lnTo>
                    <a:lnTo>
                      <a:pt x="48" y="1181"/>
                    </a:lnTo>
                    <a:lnTo>
                      <a:pt x="57" y="1181"/>
                    </a:lnTo>
                    <a:lnTo>
                      <a:pt x="95" y="1171"/>
                    </a:lnTo>
                    <a:lnTo>
                      <a:pt x="124" y="1152"/>
                    </a:lnTo>
                    <a:lnTo>
                      <a:pt x="134" y="1152"/>
                    </a:lnTo>
                    <a:lnTo>
                      <a:pt x="143" y="1142"/>
                    </a:lnTo>
                    <a:lnTo>
                      <a:pt x="152" y="1104"/>
                    </a:lnTo>
                    <a:lnTo>
                      <a:pt x="162" y="1095"/>
                    </a:lnTo>
                    <a:lnTo>
                      <a:pt x="172" y="1076"/>
                    </a:lnTo>
                    <a:lnTo>
                      <a:pt x="181" y="1076"/>
                    </a:lnTo>
                    <a:lnTo>
                      <a:pt x="181" y="1066"/>
                    </a:lnTo>
                    <a:lnTo>
                      <a:pt x="191" y="1047"/>
                    </a:lnTo>
                    <a:lnTo>
                      <a:pt x="191" y="1038"/>
                    </a:lnTo>
                    <a:lnTo>
                      <a:pt x="200" y="990"/>
                    </a:lnTo>
                    <a:lnTo>
                      <a:pt x="200" y="981"/>
                    </a:lnTo>
                    <a:lnTo>
                      <a:pt x="200" y="971"/>
                    </a:lnTo>
                    <a:lnTo>
                      <a:pt x="210" y="962"/>
                    </a:lnTo>
                    <a:lnTo>
                      <a:pt x="219" y="952"/>
                    </a:lnTo>
                    <a:lnTo>
                      <a:pt x="219" y="943"/>
                    </a:lnTo>
                    <a:lnTo>
                      <a:pt x="229" y="943"/>
                    </a:lnTo>
                    <a:lnTo>
                      <a:pt x="229" y="933"/>
                    </a:lnTo>
                    <a:lnTo>
                      <a:pt x="238" y="924"/>
                    </a:lnTo>
                    <a:lnTo>
                      <a:pt x="248" y="876"/>
                    </a:lnTo>
                    <a:lnTo>
                      <a:pt x="257" y="866"/>
                    </a:lnTo>
                    <a:lnTo>
                      <a:pt x="257" y="857"/>
                    </a:lnTo>
                    <a:lnTo>
                      <a:pt x="286" y="847"/>
                    </a:lnTo>
                    <a:lnTo>
                      <a:pt x="295" y="838"/>
                    </a:lnTo>
                    <a:lnTo>
                      <a:pt x="305" y="828"/>
                    </a:lnTo>
                    <a:lnTo>
                      <a:pt x="315" y="809"/>
                    </a:lnTo>
                    <a:lnTo>
                      <a:pt x="315" y="790"/>
                    </a:lnTo>
                    <a:lnTo>
                      <a:pt x="315" y="781"/>
                    </a:lnTo>
                    <a:lnTo>
                      <a:pt x="315" y="771"/>
                    </a:lnTo>
                    <a:lnTo>
                      <a:pt x="315" y="762"/>
                    </a:lnTo>
                    <a:lnTo>
                      <a:pt x="315" y="752"/>
                    </a:lnTo>
                    <a:lnTo>
                      <a:pt x="277" y="676"/>
                    </a:lnTo>
                    <a:lnTo>
                      <a:pt x="277" y="666"/>
                    </a:lnTo>
                    <a:lnTo>
                      <a:pt x="277" y="657"/>
                    </a:lnTo>
                    <a:lnTo>
                      <a:pt x="343" y="638"/>
                    </a:lnTo>
                    <a:lnTo>
                      <a:pt x="353" y="638"/>
                    </a:lnTo>
                    <a:lnTo>
                      <a:pt x="372" y="619"/>
                    </a:lnTo>
                    <a:lnTo>
                      <a:pt x="372" y="609"/>
                    </a:lnTo>
                    <a:lnTo>
                      <a:pt x="381" y="590"/>
                    </a:lnTo>
                    <a:lnTo>
                      <a:pt x="381" y="581"/>
                    </a:lnTo>
                    <a:lnTo>
                      <a:pt x="381" y="571"/>
                    </a:lnTo>
                    <a:lnTo>
                      <a:pt x="381" y="562"/>
                    </a:lnTo>
                    <a:lnTo>
                      <a:pt x="362" y="543"/>
                    </a:lnTo>
                    <a:lnTo>
                      <a:pt x="362" y="523"/>
                    </a:lnTo>
                    <a:lnTo>
                      <a:pt x="362" y="505"/>
                    </a:lnTo>
                    <a:lnTo>
                      <a:pt x="372" y="419"/>
                    </a:lnTo>
                    <a:lnTo>
                      <a:pt x="372" y="400"/>
                    </a:lnTo>
                    <a:lnTo>
                      <a:pt x="381" y="400"/>
                    </a:lnTo>
                    <a:lnTo>
                      <a:pt x="391" y="400"/>
                    </a:lnTo>
                    <a:lnTo>
                      <a:pt x="400" y="400"/>
                    </a:lnTo>
                    <a:lnTo>
                      <a:pt x="400" y="409"/>
                    </a:lnTo>
                    <a:lnTo>
                      <a:pt x="410" y="419"/>
                    </a:lnTo>
                    <a:lnTo>
                      <a:pt x="419" y="428"/>
                    </a:lnTo>
                    <a:lnTo>
                      <a:pt x="419" y="438"/>
                    </a:lnTo>
                    <a:lnTo>
                      <a:pt x="419" y="447"/>
                    </a:lnTo>
                    <a:lnTo>
                      <a:pt x="467" y="495"/>
                    </a:lnTo>
                    <a:lnTo>
                      <a:pt x="476" y="495"/>
                    </a:lnTo>
                    <a:lnTo>
                      <a:pt x="486" y="495"/>
                    </a:lnTo>
                    <a:lnTo>
                      <a:pt x="495" y="495"/>
                    </a:lnTo>
                    <a:lnTo>
                      <a:pt x="495" y="485"/>
                    </a:lnTo>
                    <a:lnTo>
                      <a:pt x="495" y="476"/>
                    </a:lnTo>
                    <a:lnTo>
                      <a:pt x="495" y="466"/>
                    </a:lnTo>
                    <a:lnTo>
                      <a:pt x="486" y="457"/>
                    </a:lnTo>
                    <a:lnTo>
                      <a:pt x="486" y="447"/>
                    </a:lnTo>
                    <a:lnTo>
                      <a:pt x="467" y="438"/>
                    </a:lnTo>
                    <a:lnTo>
                      <a:pt x="467" y="419"/>
                    </a:lnTo>
                    <a:lnTo>
                      <a:pt x="457" y="409"/>
                    </a:lnTo>
                    <a:lnTo>
                      <a:pt x="467" y="371"/>
                    </a:lnTo>
                    <a:lnTo>
                      <a:pt x="467" y="352"/>
                    </a:lnTo>
                    <a:lnTo>
                      <a:pt x="476" y="342"/>
                    </a:lnTo>
                    <a:lnTo>
                      <a:pt x="476" y="333"/>
                    </a:lnTo>
                    <a:lnTo>
                      <a:pt x="486" y="333"/>
                    </a:lnTo>
                    <a:lnTo>
                      <a:pt x="505" y="324"/>
                    </a:lnTo>
                    <a:lnTo>
                      <a:pt x="533" y="314"/>
                    </a:lnTo>
                    <a:lnTo>
                      <a:pt x="572" y="30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04" name="Freeform 13">
                <a:extLst>
                  <a:ext uri="{FF2B5EF4-FFF2-40B4-BE49-F238E27FC236}">
                    <a16:creationId xmlns:a16="http://schemas.microsoft.com/office/drawing/2014/main" id="{21AA1EC5-2CD8-C341-8376-39ABC15E7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9900" y="2130425"/>
                <a:ext cx="1228725" cy="1560513"/>
              </a:xfrm>
              <a:custGeom>
                <a:avLst/>
                <a:gdLst>
                  <a:gd name="T0" fmla="*/ 175069 w 3411"/>
                  <a:gd name="T1" fmla="*/ 0 h 4335"/>
                  <a:gd name="T2" fmla="*/ 401290 w 3411"/>
                  <a:gd name="T3" fmla="*/ 17279 h 4335"/>
                  <a:gd name="T4" fmla="*/ 494228 w 3411"/>
                  <a:gd name="T5" fmla="*/ 137152 h 4335"/>
                  <a:gd name="T6" fmla="*/ 531691 w 3411"/>
                  <a:gd name="T7" fmla="*/ 185390 h 4335"/>
                  <a:gd name="T8" fmla="*/ 552224 w 3411"/>
                  <a:gd name="T9" fmla="*/ 325782 h 4335"/>
                  <a:gd name="T10" fmla="*/ 590047 w 3411"/>
                  <a:gd name="T11" fmla="*/ 394538 h 4335"/>
                  <a:gd name="T12" fmla="*/ 634715 w 3411"/>
                  <a:gd name="T13" fmla="*/ 483453 h 4335"/>
                  <a:gd name="T14" fmla="*/ 686227 w 3411"/>
                  <a:gd name="T15" fmla="*/ 503972 h 4335"/>
                  <a:gd name="T16" fmla="*/ 785649 w 3411"/>
                  <a:gd name="T17" fmla="*/ 503972 h 4335"/>
                  <a:gd name="T18" fmla="*/ 830317 w 3411"/>
                  <a:gd name="T19" fmla="*/ 565888 h 4335"/>
                  <a:gd name="T20" fmla="*/ 819870 w 3411"/>
                  <a:gd name="T21" fmla="*/ 620605 h 4335"/>
                  <a:gd name="T22" fmla="*/ 874985 w 3411"/>
                  <a:gd name="T23" fmla="*/ 668843 h 4335"/>
                  <a:gd name="T24" fmla="*/ 991697 w 3411"/>
                  <a:gd name="T25" fmla="*/ 665243 h 4335"/>
                  <a:gd name="T26" fmla="*/ 1056898 w 3411"/>
                  <a:gd name="T27" fmla="*/ 641124 h 4335"/>
                  <a:gd name="T28" fmla="*/ 1087517 w 3411"/>
                  <a:gd name="T29" fmla="*/ 596847 h 4335"/>
                  <a:gd name="T30" fmla="*/ 1183697 w 3411"/>
                  <a:gd name="T31" fmla="*/ 672083 h 4335"/>
                  <a:gd name="T32" fmla="*/ 1176853 w 3411"/>
                  <a:gd name="T33" fmla="*/ 726799 h 4335"/>
                  <a:gd name="T34" fmla="*/ 1211074 w 3411"/>
                  <a:gd name="T35" fmla="*/ 816075 h 4335"/>
                  <a:gd name="T36" fmla="*/ 1159562 w 3411"/>
                  <a:gd name="T37" fmla="*/ 860712 h 4335"/>
                  <a:gd name="T38" fmla="*/ 1135427 w 3411"/>
                  <a:gd name="T39" fmla="*/ 912189 h 4335"/>
                  <a:gd name="T40" fmla="*/ 1114894 w 3411"/>
                  <a:gd name="T41" fmla="*/ 991025 h 4335"/>
                  <a:gd name="T42" fmla="*/ 1070587 w 3411"/>
                  <a:gd name="T43" fmla="*/ 1076700 h 4335"/>
                  <a:gd name="T44" fmla="*/ 991697 w 3411"/>
                  <a:gd name="T45" fmla="*/ 1083540 h 4335"/>
                  <a:gd name="T46" fmla="*/ 950272 w 3411"/>
                  <a:gd name="T47" fmla="*/ 1117738 h 4335"/>
                  <a:gd name="T48" fmla="*/ 909206 w 3411"/>
                  <a:gd name="T49" fmla="*/ 1076700 h 4335"/>
                  <a:gd name="T50" fmla="*/ 819870 w 3411"/>
                  <a:gd name="T51" fmla="*/ 1155536 h 4335"/>
                  <a:gd name="T52" fmla="*/ 806182 w 3411"/>
                  <a:gd name="T53" fmla="*/ 1254890 h 4335"/>
                  <a:gd name="T54" fmla="*/ 789251 w 3411"/>
                  <a:gd name="T55" fmla="*/ 1320046 h 4335"/>
                  <a:gd name="T56" fmla="*/ 706760 w 3411"/>
                  <a:gd name="T57" fmla="*/ 1426240 h 4335"/>
                  <a:gd name="T58" fmla="*/ 658850 w 3411"/>
                  <a:gd name="T59" fmla="*/ 1439920 h 4335"/>
                  <a:gd name="T60" fmla="*/ 576359 w 3411"/>
                  <a:gd name="T61" fmla="*/ 1436680 h 4335"/>
                  <a:gd name="T62" fmla="*/ 501072 w 3411"/>
                  <a:gd name="T63" fmla="*/ 1443520 h 4335"/>
                  <a:gd name="T64" fmla="*/ 384359 w 3411"/>
                  <a:gd name="T65" fmla="*/ 1484557 h 4335"/>
                  <a:gd name="T66" fmla="*/ 360224 w 3411"/>
                  <a:gd name="T67" fmla="*/ 1484557 h 4335"/>
                  <a:gd name="T68" fmla="*/ 278093 w 3411"/>
                  <a:gd name="T69" fmla="*/ 1508676 h 4335"/>
                  <a:gd name="T70" fmla="*/ 195602 w 3411"/>
                  <a:gd name="T71" fmla="*/ 1542874 h 4335"/>
                  <a:gd name="T72" fmla="*/ 137245 w 3411"/>
                  <a:gd name="T73" fmla="*/ 1470878 h 4335"/>
                  <a:gd name="T74" fmla="*/ 103024 w 3411"/>
                  <a:gd name="T75" fmla="*/ 1416161 h 4335"/>
                  <a:gd name="T76" fmla="*/ 103024 w 3411"/>
                  <a:gd name="T77" fmla="*/ 1309967 h 4335"/>
                  <a:gd name="T78" fmla="*/ 75647 w 3411"/>
                  <a:gd name="T79" fmla="*/ 1234371 h 4335"/>
                  <a:gd name="T80" fmla="*/ 65201 w 3411"/>
                  <a:gd name="T81" fmla="*/ 1200173 h 4335"/>
                  <a:gd name="T82" fmla="*/ 89336 w 3411"/>
                  <a:gd name="T83" fmla="*/ 1138257 h 4335"/>
                  <a:gd name="T84" fmla="*/ 171467 w 3411"/>
                  <a:gd name="T85" fmla="*/ 1076700 h 4335"/>
                  <a:gd name="T86" fmla="*/ 175069 w 3411"/>
                  <a:gd name="T87" fmla="*/ 946387 h 4335"/>
                  <a:gd name="T88" fmla="*/ 178311 w 3411"/>
                  <a:gd name="T89" fmla="*/ 874391 h 4335"/>
                  <a:gd name="T90" fmla="*/ 140848 w 3411"/>
                  <a:gd name="T91" fmla="*/ 791956 h 4335"/>
                  <a:gd name="T92" fmla="*/ 65201 w 3411"/>
                  <a:gd name="T93" fmla="*/ 723560 h 4335"/>
                  <a:gd name="T94" fmla="*/ 96180 w 3411"/>
                  <a:gd name="T95" fmla="*/ 672083 h 4335"/>
                  <a:gd name="T96" fmla="*/ 89336 w 3411"/>
                  <a:gd name="T97" fmla="*/ 610526 h 4335"/>
                  <a:gd name="T98" fmla="*/ 126799 w 3411"/>
                  <a:gd name="T99" fmla="*/ 490293 h 4335"/>
                  <a:gd name="T100" fmla="*/ 55114 w 3411"/>
                  <a:gd name="T101" fmla="*/ 370419 h 4335"/>
                  <a:gd name="T102" fmla="*/ 85733 w 3411"/>
                  <a:gd name="T103" fmla="*/ 312103 h 4335"/>
                  <a:gd name="T104" fmla="*/ 58356 w 3411"/>
                  <a:gd name="T105" fmla="*/ 257386 h 4335"/>
                  <a:gd name="T106" fmla="*/ 17291 w 3411"/>
                  <a:gd name="T107" fmla="*/ 164871 h 4335"/>
                  <a:gd name="T108" fmla="*/ 652006 w 3411"/>
                  <a:gd name="T109" fmla="*/ 788716 h 4335"/>
                  <a:gd name="T110" fmla="*/ 621027 w 3411"/>
                  <a:gd name="T111" fmla="*/ 593247 h 4335"/>
                  <a:gd name="T112" fmla="*/ 435511 w 3411"/>
                  <a:gd name="T113" fmla="*/ 617366 h 4335"/>
                  <a:gd name="T114" fmla="*/ 401290 w 3411"/>
                  <a:gd name="T115" fmla="*/ 754518 h 4335"/>
                  <a:gd name="T116" fmla="*/ 514760 w 3411"/>
                  <a:gd name="T117" fmla="*/ 877991 h 4335"/>
                  <a:gd name="T118" fmla="*/ 572757 w 3411"/>
                  <a:gd name="T119" fmla="*/ 850273 h 433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11" h="4335">
                    <a:moveTo>
                      <a:pt x="95" y="219"/>
                    </a:moveTo>
                    <a:lnTo>
                      <a:pt x="124" y="191"/>
                    </a:lnTo>
                    <a:lnTo>
                      <a:pt x="153" y="181"/>
                    </a:lnTo>
                    <a:lnTo>
                      <a:pt x="210" y="201"/>
                    </a:lnTo>
                    <a:lnTo>
                      <a:pt x="229" y="201"/>
                    </a:lnTo>
                    <a:lnTo>
                      <a:pt x="248" y="172"/>
                    </a:lnTo>
                    <a:lnTo>
                      <a:pt x="267" y="124"/>
                    </a:lnTo>
                    <a:lnTo>
                      <a:pt x="276" y="105"/>
                    </a:lnTo>
                    <a:lnTo>
                      <a:pt x="295" y="96"/>
                    </a:lnTo>
                    <a:lnTo>
                      <a:pt x="324" y="96"/>
                    </a:lnTo>
                    <a:lnTo>
                      <a:pt x="352" y="77"/>
                    </a:lnTo>
                    <a:lnTo>
                      <a:pt x="371" y="58"/>
                    </a:lnTo>
                    <a:lnTo>
                      <a:pt x="381" y="29"/>
                    </a:lnTo>
                    <a:lnTo>
                      <a:pt x="409" y="10"/>
                    </a:lnTo>
                    <a:lnTo>
                      <a:pt x="429" y="0"/>
                    </a:lnTo>
                    <a:lnTo>
                      <a:pt x="457" y="0"/>
                    </a:lnTo>
                    <a:lnTo>
                      <a:pt x="486" y="0"/>
                    </a:lnTo>
                    <a:lnTo>
                      <a:pt x="505" y="10"/>
                    </a:lnTo>
                    <a:lnTo>
                      <a:pt x="524" y="48"/>
                    </a:lnTo>
                    <a:lnTo>
                      <a:pt x="533" y="77"/>
                    </a:lnTo>
                    <a:lnTo>
                      <a:pt x="552" y="96"/>
                    </a:lnTo>
                    <a:lnTo>
                      <a:pt x="657" y="115"/>
                    </a:lnTo>
                    <a:lnTo>
                      <a:pt x="686" y="115"/>
                    </a:lnTo>
                    <a:lnTo>
                      <a:pt x="695" y="96"/>
                    </a:lnTo>
                    <a:lnTo>
                      <a:pt x="714" y="58"/>
                    </a:lnTo>
                    <a:lnTo>
                      <a:pt x="733" y="48"/>
                    </a:lnTo>
                    <a:lnTo>
                      <a:pt x="743" y="48"/>
                    </a:lnTo>
                    <a:lnTo>
                      <a:pt x="762" y="67"/>
                    </a:lnTo>
                    <a:lnTo>
                      <a:pt x="772" y="67"/>
                    </a:lnTo>
                    <a:lnTo>
                      <a:pt x="848" y="29"/>
                    </a:lnTo>
                    <a:lnTo>
                      <a:pt x="876" y="20"/>
                    </a:lnTo>
                    <a:lnTo>
                      <a:pt x="1038" y="10"/>
                    </a:lnTo>
                    <a:lnTo>
                      <a:pt x="1076" y="20"/>
                    </a:lnTo>
                    <a:lnTo>
                      <a:pt x="1114" y="48"/>
                    </a:lnTo>
                    <a:lnTo>
                      <a:pt x="1152" y="105"/>
                    </a:lnTo>
                    <a:lnTo>
                      <a:pt x="1171" y="124"/>
                    </a:lnTo>
                    <a:lnTo>
                      <a:pt x="1229" y="153"/>
                    </a:lnTo>
                    <a:lnTo>
                      <a:pt x="1248" y="172"/>
                    </a:lnTo>
                    <a:lnTo>
                      <a:pt x="1257" y="181"/>
                    </a:lnTo>
                    <a:lnTo>
                      <a:pt x="1257" y="201"/>
                    </a:lnTo>
                    <a:lnTo>
                      <a:pt x="1257" y="210"/>
                    </a:lnTo>
                    <a:lnTo>
                      <a:pt x="1257" y="229"/>
                    </a:lnTo>
                    <a:lnTo>
                      <a:pt x="1257" y="248"/>
                    </a:lnTo>
                    <a:lnTo>
                      <a:pt x="1248" y="286"/>
                    </a:lnTo>
                    <a:lnTo>
                      <a:pt x="1238" y="286"/>
                    </a:lnTo>
                    <a:lnTo>
                      <a:pt x="1248" y="305"/>
                    </a:lnTo>
                    <a:lnTo>
                      <a:pt x="1286" y="353"/>
                    </a:lnTo>
                    <a:lnTo>
                      <a:pt x="1305" y="372"/>
                    </a:lnTo>
                    <a:lnTo>
                      <a:pt x="1324" y="381"/>
                    </a:lnTo>
                    <a:lnTo>
                      <a:pt x="1362" y="381"/>
                    </a:lnTo>
                    <a:lnTo>
                      <a:pt x="1372" y="381"/>
                    </a:lnTo>
                    <a:lnTo>
                      <a:pt x="1391" y="401"/>
                    </a:lnTo>
                    <a:lnTo>
                      <a:pt x="1419" y="439"/>
                    </a:lnTo>
                    <a:lnTo>
                      <a:pt x="1438" y="448"/>
                    </a:lnTo>
                    <a:lnTo>
                      <a:pt x="1457" y="439"/>
                    </a:lnTo>
                    <a:lnTo>
                      <a:pt x="1467" y="448"/>
                    </a:lnTo>
                    <a:lnTo>
                      <a:pt x="1486" y="458"/>
                    </a:lnTo>
                    <a:lnTo>
                      <a:pt x="1495" y="467"/>
                    </a:lnTo>
                    <a:lnTo>
                      <a:pt x="1505" y="486"/>
                    </a:lnTo>
                    <a:lnTo>
                      <a:pt x="1524" y="486"/>
                    </a:lnTo>
                    <a:lnTo>
                      <a:pt x="1524" y="477"/>
                    </a:lnTo>
                    <a:lnTo>
                      <a:pt x="1533" y="486"/>
                    </a:lnTo>
                    <a:lnTo>
                      <a:pt x="1524" y="496"/>
                    </a:lnTo>
                    <a:lnTo>
                      <a:pt x="1524" y="505"/>
                    </a:lnTo>
                    <a:lnTo>
                      <a:pt x="1514" y="505"/>
                    </a:lnTo>
                    <a:lnTo>
                      <a:pt x="1486" y="505"/>
                    </a:lnTo>
                    <a:lnTo>
                      <a:pt x="1476" y="505"/>
                    </a:lnTo>
                    <a:lnTo>
                      <a:pt x="1476" y="515"/>
                    </a:lnTo>
                    <a:lnTo>
                      <a:pt x="1476" y="524"/>
                    </a:lnTo>
                    <a:lnTo>
                      <a:pt x="1495" y="562"/>
                    </a:lnTo>
                    <a:lnTo>
                      <a:pt x="1495" y="582"/>
                    </a:lnTo>
                    <a:lnTo>
                      <a:pt x="1495" y="591"/>
                    </a:lnTo>
                    <a:lnTo>
                      <a:pt x="1495" y="610"/>
                    </a:lnTo>
                    <a:lnTo>
                      <a:pt x="1476" y="715"/>
                    </a:lnTo>
                    <a:lnTo>
                      <a:pt x="1476" y="734"/>
                    </a:lnTo>
                    <a:lnTo>
                      <a:pt x="1467" y="848"/>
                    </a:lnTo>
                    <a:lnTo>
                      <a:pt x="1476" y="905"/>
                    </a:lnTo>
                    <a:lnTo>
                      <a:pt x="1476" y="915"/>
                    </a:lnTo>
                    <a:lnTo>
                      <a:pt x="1486" y="924"/>
                    </a:lnTo>
                    <a:lnTo>
                      <a:pt x="1495" y="915"/>
                    </a:lnTo>
                    <a:lnTo>
                      <a:pt x="1505" y="915"/>
                    </a:lnTo>
                    <a:lnTo>
                      <a:pt x="1514" y="915"/>
                    </a:lnTo>
                    <a:lnTo>
                      <a:pt x="1514" y="905"/>
                    </a:lnTo>
                    <a:lnTo>
                      <a:pt x="1524" y="905"/>
                    </a:lnTo>
                    <a:lnTo>
                      <a:pt x="1533" y="905"/>
                    </a:lnTo>
                    <a:lnTo>
                      <a:pt x="1543" y="915"/>
                    </a:lnTo>
                    <a:lnTo>
                      <a:pt x="1552" y="924"/>
                    </a:lnTo>
                    <a:lnTo>
                      <a:pt x="1572" y="924"/>
                    </a:lnTo>
                    <a:lnTo>
                      <a:pt x="1581" y="924"/>
                    </a:lnTo>
                    <a:lnTo>
                      <a:pt x="1590" y="924"/>
                    </a:lnTo>
                    <a:lnTo>
                      <a:pt x="1600" y="924"/>
                    </a:lnTo>
                    <a:lnTo>
                      <a:pt x="1610" y="934"/>
                    </a:lnTo>
                    <a:lnTo>
                      <a:pt x="1638" y="963"/>
                    </a:lnTo>
                    <a:lnTo>
                      <a:pt x="1648" y="972"/>
                    </a:lnTo>
                    <a:lnTo>
                      <a:pt x="1648" y="981"/>
                    </a:lnTo>
                    <a:lnTo>
                      <a:pt x="1648" y="991"/>
                    </a:lnTo>
                    <a:lnTo>
                      <a:pt x="1657" y="1001"/>
                    </a:lnTo>
                    <a:lnTo>
                      <a:pt x="1657" y="1010"/>
                    </a:lnTo>
                    <a:lnTo>
                      <a:pt x="1657" y="1020"/>
                    </a:lnTo>
                    <a:lnTo>
                      <a:pt x="1657" y="1029"/>
                    </a:lnTo>
                    <a:lnTo>
                      <a:pt x="1648" y="1067"/>
                    </a:lnTo>
                    <a:lnTo>
                      <a:pt x="1638" y="1096"/>
                    </a:lnTo>
                    <a:lnTo>
                      <a:pt x="1638" y="1105"/>
                    </a:lnTo>
                    <a:lnTo>
                      <a:pt x="1638" y="1115"/>
                    </a:lnTo>
                    <a:lnTo>
                      <a:pt x="1638" y="1124"/>
                    </a:lnTo>
                    <a:lnTo>
                      <a:pt x="1648" y="1134"/>
                    </a:lnTo>
                    <a:lnTo>
                      <a:pt x="1648" y="1143"/>
                    </a:lnTo>
                    <a:lnTo>
                      <a:pt x="1657" y="1143"/>
                    </a:lnTo>
                    <a:lnTo>
                      <a:pt x="1667" y="1153"/>
                    </a:lnTo>
                    <a:lnTo>
                      <a:pt x="1733" y="1172"/>
                    </a:lnTo>
                    <a:lnTo>
                      <a:pt x="1743" y="1181"/>
                    </a:lnTo>
                    <a:lnTo>
                      <a:pt x="1781" y="1210"/>
                    </a:lnTo>
                    <a:lnTo>
                      <a:pt x="1791" y="1219"/>
                    </a:lnTo>
                    <a:lnTo>
                      <a:pt x="1791" y="1229"/>
                    </a:lnTo>
                    <a:lnTo>
                      <a:pt x="1791" y="1239"/>
                    </a:lnTo>
                    <a:lnTo>
                      <a:pt x="1791" y="1277"/>
                    </a:lnTo>
                    <a:lnTo>
                      <a:pt x="1781" y="1296"/>
                    </a:lnTo>
                    <a:lnTo>
                      <a:pt x="1781" y="1315"/>
                    </a:lnTo>
                    <a:lnTo>
                      <a:pt x="1762" y="1343"/>
                    </a:lnTo>
                    <a:lnTo>
                      <a:pt x="1753" y="1372"/>
                    </a:lnTo>
                    <a:lnTo>
                      <a:pt x="1743" y="1372"/>
                    </a:lnTo>
                    <a:lnTo>
                      <a:pt x="1743" y="1382"/>
                    </a:lnTo>
                    <a:lnTo>
                      <a:pt x="1743" y="1391"/>
                    </a:lnTo>
                    <a:lnTo>
                      <a:pt x="1753" y="1391"/>
                    </a:lnTo>
                    <a:lnTo>
                      <a:pt x="1753" y="1400"/>
                    </a:lnTo>
                    <a:lnTo>
                      <a:pt x="1771" y="1400"/>
                    </a:lnTo>
                    <a:lnTo>
                      <a:pt x="1800" y="1391"/>
                    </a:lnTo>
                    <a:lnTo>
                      <a:pt x="1810" y="1391"/>
                    </a:lnTo>
                    <a:lnTo>
                      <a:pt x="1819" y="1391"/>
                    </a:lnTo>
                    <a:lnTo>
                      <a:pt x="1838" y="1410"/>
                    </a:lnTo>
                    <a:lnTo>
                      <a:pt x="1848" y="1429"/>
                    </a:lnTo>
                    <a:lnTo>
                      <a:pt x="1857" y="1429"/>
                    </a:lnTo>
                    <a:lnTo>
                      <a:pt x="1876" y="1429"/>
                    </a:lnTo>
                    <a:lnTo>
                      <a:pt x="1886" y="1420"/>
                    </a:lnTo>
                    <a:lnTo>
                      <a:pt x="1895" y="1400"/>
                    </a:lnTo>
                    <a:lnTo>
                      <a:pt x="1905" y="1400"/>
                    </a:lnTo>
                    <a:lnTo>
                      <a:pt x="1962" y="1410"/>
                    </a:lnTo>
                    <a:lnTo>
                      <a:pt x="1971" y="1410"/>
                    </a:lnTo>
                    <a:lnTo>
                      <a:pt x="1981" y="1410"/>
                    </a:lnTo>
                    <a:lnTo>
                      <a:pt x="2000" y="1391"/>
                    </a:lnTo>
                    <a:lnTo>
                      <a:pt x="2009" y="1391"/>
                    </a:lnTo>
                    <a:lnTo>
                      <a:pt x="2029" y="1391"/>
                    </a:lnTo>
                    <a:lnTo>
                      <a:pt x="2095" y="1400"/>
                    </a:lnTo>
                    <a:lnTo>
                      <a:pt x="2105" y="1391"/>
                    </a:lnTo>
                    <a:lnTo>
                      <a:pt x="2114" y="1391"/>
                    </a:lnTo>
                    <a:lnTo>
                      <a:pt x="2124" y="1391"/>
                    </a:lnTo>
                    <a:lnTo>
                      <a:pt x="2143" y="1382"/>
                    </a:lnTo>
                    <a:lnTo>
                      <a:pt x="2143" y="1372"/>
                    </a:lnTo>
                    <a:lnTo>
                      <a:pt x="2152" y="1372"/>
                    </a:lnTo>
                    <a:lnTo>
                      <a:pt x="2162" y="1372"/>
                    </a:lnTo>
                    <a:lnTo>
                      <a:pt x="2172" y="1382"/>
                    </a:lnTo>
                    <a:lnTo>
                      <a:pt x="2172" y="1391"/>
                    </a:lnTo>
                    <a:lnTo>
                      <a:pt x="2181" y="1400"/>
                    </a:lnTo>
                    <a:lnTo>
                      <a:pt x="2181" y="1410"/>
                    </a:lnTo>
                    <a:lnTo>
                      <a:pt x="2191" y="1420"/>
                    </a:lnTo>
                    <a:lnTo>
                      <a:pt x="2191" y="1429"/>
                    </a:lnTo>
                    <a:lnTo>
                      <a:pt x="2191" y="1439"/>
                    </a:lnTo>
                    <a:lnTo>
                      <a:pt x="2191" y="1448"/>
                    </a:lnTo>
                    <a:lnTo>
                      <a:pt x="2191" y="1458"/>
                    </a:lnTo>
                    <a:lnTo>
                      <a:pt x="2200" y="1458"/>
                    </a:lnTo>
                    <a:lnTo>
                      <a:pt x="2219" y="1467"/>
                    </a:lnTo>
                    <a:lnTo>
                      <a:pt x="2238" y="1467"/>
                    </a:lnTo>
                    <a:lnTo>
                      <a:pt x="2248" y="1477"/>
                    </a:lnTo>
                    <a:lnTo>
                      <a:pt x="2248" y="1486"/>
                    </a:lnTo>
                    <a:lnTo>
                      <a:pt x="2248" y="1496"/>
                    </a:lnTo>
                    <a:lnTo>
                      <a:pt x="2248" y="1505"/>
                    </a:lnTo>
                    <a:lnTo>
                      <a:pt x="2276" y="1524"/>
                    </a:lnTo>
                    <a:lnTo>
                      <a:pt x="2295" y="1543"/>
                    </a:lnTo>
                    <a:lnTo>
                      <a:pt x="2305" y="1553"/>
                    </a:lnTo>
                    <a:lnTo>
                      <a:pt x="2305" y="1572"/>
                    </a:lnTo>
                    <a:lnTo>
                      <a:pt x="2314" y="1581"/>
                    </a:lnTo>
                    <a:lnTo>
                      <a:pt x="2314" y="1600"/>
                    </a:lnTo>
                    <a:lnTo>
                      <a:pt x="2324" y="1629"/>
                    </a:lnTo>
                    <a:lnTo>
                      <a:pt x="2314" y="1638"/>
                    </a:lnTo>
                    <a:lnTo>
                      <a:pt x="2314" y="1648"/>
                    </a:lnTo>
                    <a:lnTo>
                      <a:pt x="2314" y="1658"/>
                    </a:lnTo>
                    <a:lnTo>
                      <a:pt x="2305" y="1667"/>
                    </a:lnTo>
                    <a:lnTo>
                      <a:pt x="2305" y="1677"/>
                    </a:lnTo>
                    <a:lnTo>
                      <a:pt x="2295" y="1677"/>
                    </a:lnTo>
                    <a:lnTo>
                      <a:pt x="2286" y="1677"/>
                    </a:lnTo>
                    <a:lnTo>
                      <a:pt x="2276" y="1677"/>
                    </a:lnTo>
                    <a:lnTo>
                      <a:pt x="2276" y="1686"/>
                    </a:lnTo>
                    <a:lnTo>
                      <a:pt x="2267" y="1696"/>
                    </a:lnTo>
                    <a:lnTo>
                      <a:pt x="2267" y="1705"/>
                    </a:lnTo>
                    <a:lnTo>
                      <a:pt x="2267" y="1715"/>
                    </a:lnTo>
                    <a:lnTo>
                      <a:pt x="2276" y="1715"/>
                    </a:lnTo>
                    <a:lnTo>
                      <a:pt x="2276" y="1724"/>
                    </a:lnTo>
                    <a:lnTo>
                      <a:pt x="2314" y="1763"/>
                    </a:lnTo>
                    <a:lnTo>
                      <a:pt x="2324" y="1763"/>
                    </a:lnTo>
                    <a:lnTo>
                      <a:pt x="2352" y="1763"/>
                    </a:lnTo>
                    <a:lnTo>
                      <a:pt x="2362" y="1763"/>
                    </a:lnTo>
                    <a:lnTo>
                      <a:pt x="2362" y="1772"/>
                    </a:lnTo>
                    <a:lnTo>
                      <a:pt x="2372" y="1781"/>
                    </a:lnTo>
                    <a:lnTo>
                      <a:pt x="2372" y="1791"/>
                    </a:lnTo>
                    <a:lnTo>
                      <a:pt x="2372" y="1801"/>
                    </a:lnTo>
                    <a:lnTo>
                      <a:pt x="2372" y="1810"/>
                    </a:lnTo>
                    <a:lnTo>
                      <a:pt x="2372" y="1820"/>
                    </a:lnTo>
                    <a:lnTo>
                      <a:pt x="2372" y="1829"/>
                    </a:lnTo>
                    <a:lnTo>
                      <a:pt x="2381" y="1839"/>
                    </a:lnTo>
                    <a:lnTo>
                      <a:pt x="2390" y="1839"/>
                    </a:lnTo>
                    <a:lnTo>
                      <a:pt x="2400" y="1839"/>
                    </a:lnTo>
                    <a:lnTo>
                      <a:pt x="2410" y="1848"/>
                    </a:lnTo>
                    <a:lnTo>
                      <a:pt x="2419" y="1848"/>
                    </a:lnTo>
                    <a:lnTo>
                      <a:pt x="2429" y="1858"/>
                    </a:lnTo>
                    <a:lnTo>
                      <a:pt x="2438" y="1858"/>
                    </a:lnTo>
                    <a:lnTo>
                      <a:pt x="2448" y="1858"/>
                    </a:lnTo>
                    <a:lnTo>
                      <a:pt x="2457" y="1858"/>
                    </a:lnTo>
                    <a:lnTo>
                      <a:pt x="2467" y="1858"/>
                    </a:lnTo>
                    <a:lnTo>
                      <a:pt x="2476" y="1848"/>
                    </a:lnTo>
                    <a:lnTo>
                      <a:pt x="2486" y="1848"/>
                    </a:lnTo>
                    <a:lnTo>
                      <a:pt x="2515" y="1858"/>
                    </a:lnTo>
                    <a:lnTo>
                      <a:pt x="2610" y="1877"/>
                    </a:lnTo>
                    <a:lnTo>
                      <a:pt x="2619" y="1867"/>
                    </a:lnTo>
                    <a:lnTo>
                      <a:pt x="2629" y="1848"/>
                    </a:lnTo>
                    <a:lnTo>
                      <a:pt x="2638" y="1848"/>
                    </a:lnTo>
                    <a:lnTo>
                      <a:pt x="2648" y="1848"/>
                    </a:lnTo>
                    <a:lnTo>
                      <a:pt x="2657" y="1848"/>
                    </a:lnTo>
                    <a:lnTo>
                      <a:pt x="2724" y="1858"/>
                    </a:lnTo>
                    <a:lnTo>
                      <a:pt x="2733" y="1858"/>
                    </a:lnTo>
                    <a:lnTo>
                      <a:pt x="2743" y="1858"/>
                    </a:lnTo>
                    <a:lnTo>
                      <a:pt x="2753" y="1848"/>
                    </a:lnTo>
                    <a:lnTo>
                      <a:pt x="2762" y="1848"/>
                    </a:lnTo>
                    <a:lnTo>
                      <a:pt x="2781" y="1848"/>
                    </a:lnTo>
                    <a:lnTo>
                      <a:pt x="2791" y="1848"/>
                    </a:lnTo>
                    <a:lnTo>
                      <a:pt x="2791" y="1839"/>
                    </a:lnTo>
                    <a:lnTo>
                      <a:pt x="2800" y="1839"/>
                    </a:lnTo>
                    <a:lnTo>
                      <a:pt x="2810" y="1820"/>
                    </a:lnTo>
                    <a:lnTo>
                      <a:pt x="2819" y="1810"/>
                    </a:lnTo>
                    <a:lnTo>
                      <a:pt x="2829" y="1810"/>
                    </a:lnTo>
                    <a:lnTo>
                      <a:pt x="2838" y="1810"/>
                    </a:lnTo>
                    <a:lnTo>
                      <a:pt x="2848" y="1810"/>
                    </a:lnTo>
                    <a:lnTo>
                      <a:pt x="2848" y="1801"/>
                    </a:lnTo>
                    <a:lnTo>
                      <a:pt x="2857" y="1791"/>
                    </a:lnTo>
                    <a:lnTo>
                      <a:pt x="2867" y="1781"/>
                    </a:lnTo>
                    <a:lnTo>
                      <a:pt x="2876" y="1781"/>
                    </a:lnTo>
                    <a:lnTo>
                      <a:pt x="2876" y="1772"/>
                    </a:lnTo>
                    <a:lnTo>
                      <a:pt x="2886" y="1772"/>
                    </a:lnTo>
                    <a:lnTo>
                      <a:pt x="2934" y="1781"/>
                    </a:lnTo>
                    <a:lnTo>
                      <a:pt x="2943" y="1781"/>
                    </a:lnTo>
                    <a:lnTo>
                      <a:pt x="2952" y="1781"/>
                    </a:lnTo>
                    <a:lnTo>
                      <a:pt x="2952" y="1772"/>
                    </a:lnTo>
                    <a:lnTo>
                      <a:pt x="2962" y="1753"/>
                    </a:lnTo>
                    <a:lnTo>
                      <a:pt x="2972" y="1753"/>
                    </a:lnTo>
                    <a:lnTo>
                      <a:pt x="2972" y="1743"/>
                    </a:lnTo>
                    <a:lnTo>
                      <a:pt x="2991" y="1734"/>
                    </a:lnTo>
                    <a:lnTo>
                      <a:pt x="2991" y="1724"/>
                    </a:lnTo>
                    <a:lnTo>
                      <a:pt x="2991" y="1715"/>
                    </a:lnTo>
                    <a:lnTo>
                      <a:pt x="2991" y="1705"/>
                    </a:lnTo>
                    <a:lnTo>
                      <a:pt x="3000" y="1696"/>
                    </a:lnTo>
                    <a:lnTo>
                      <a:pt x="3000" y="1686"/>
                    </a:lnTo>
                    <a:lnTo>
                      <a:pt x="3000" y="1677"/>
                    </a:lnTo>
                    <a:lnTo>
                      <a:pt x="3000" y="1667"/>
                    </a:lnTo>
                    <a:lnTo>
                      <a:pt x="3010" y="1667"/>
                    </a:lnTo>
                    <a:lnTo>
                      <a:pt x="3010" y="1658"/>
                    </a:lnTo>
                    <a:lnTo>
                      <a:pt x="3019" y="1658"/>
                    </a:lnTo>
                    <a:lnTo>
                      <a:pt x="3038" y="1648"/>
                    </a:lnTo>
                    <a:lnTo>
                      <a:pt x="3067" y="1648"/>
                    </a:lnTo>
                    <a:lnTo>
                      <a:pt x="3076" y="1648"/>
                    </a:lnTo>
                    <a:lnTo>
                      <a:pt x="3086" y="1658"/>
                    </a:lnTo>
                    <a:lnTo>
                      <a:pt x="3124" y="1696"/>
                    </a:lnTo>
                    <a:lnTo>
                      <a:pt x="3143" y="1705"/>
                    </a:lnTo>
                    <a:lnTo>
                      <a:pt x="3181" y="1763"/>
                    </a:lnTo>
                    <a:lnTo>
                      <a:pt x="3190" y="1772"/>
                    </a:lnTo>
                    <a:lnTo>
                      <a:pt x="3200" y="1781"/>
                    </a:lnTo>
                    <a:lnTo>
                      <a:pt x="3210" y="1781"/>
                    </a:lnTo>
                    <a:lnTo>
                      <a:pt x="3229" y="1791"/>
                    </a:lnTo>
                    <a:lnTo>
                      <a:pt x="3276" y="1791"/>
                    </a:lnTo>
                    <a:lnTo>
                      <a:pt x="3286" y="1791"/>
                    </a:lnTo>
                    <a:lnTo>
                      <a:pt x="3286" y="1801"/>
                    </a:lnTo>
                    <a:lnTo>
                      <a:pt x="3286" y="1829"/>
                    </a:lnTo>
                    <a:lnTo>
                      <a:pt x="3286" y="1858"/>
                    </a:lnTo>
                    <a:lnTo>
                      <a:pt x="3286" y="1867"/>
                    </a:lnTo>
                    <a:lnTo>
                      <a:pt x="3286" y="1877"/>
                    </a:lnTo>
                    <a:lnTo>
                      <a:pt x="3276" y="1877"/>
                    </a:lnTo>
                    <a:lnTo>
                      <a:pt x="3248" y="1877"/>
                    </a:lnTo>
                    <a:lnTo>
                      <a:pt x="3238" y="1877"/>
                    </a:lnTo>
                    <a:lnTo>
                      <a:pt x="3229" y="1896"/>
                    </a:lnTo>
                    <a:lnTo>
                      <a:pt x="3219" y="1905"/>
                    </a:lnTo>
                    <a:lnTo>
                      <a:pt x="3219" y="1915"/>
                    </a:lnTo>
                    <a:lnTo>
                      <a:pt x="3219" y="1924"/>
                    </a:lnTo>
                    <a:lnTo>
                      <a:pt x="3219" y="1934"/>
                    </a:lnTo>
                    <a:lnTo>
                      <a:pt x="3248" y="1953"/>
                    </a:lnTo>
                    <a:lnTo>
                      <a:pt x="3257" y="1962"/>
                    </a:lnTo>
                    <a:lnTo>
                      <a:pt x="3257" y="1972"/>
                    </a:lnTo>
                    <a:lnTo>
                      <a:pt x="3257" y="1981"/>
                    </a:lnTo>
                    <a:lnTo>
                      <a:pt x="3257" y="1991"/>
                    </a:lnTo>
                    <a:lnTo>
                      <a:pt x="3257" y="2001"/>
                    </a:lnTo>
                    <a:lnTo>
                      <a:pt x="3257" y="2010"/>
                    </a:lnTo>
                    <a:lnTo>
                      <a:pt x="3267" y="2019"/>
                    </a:lnTo>
                    <a:lnTo>
                      <a:pt x="3276" y="2029"/>
                    </a:lnTo>
                    <a:lnTo>
                      <a:pt x="3295" y="2039"/>
                    </a:lnTo>
                    <a:lnTo>
                      <a:pt x="3305" y="2048"/>
                    </a:lnTo>
                    <a:lnTo>
                      <a:pt x="3315" y="2048"/>
                    </a:lnTo>
                    <a:lnTo>
                      <a:pt x="3333" y="2039"/>
                    </a:lnTo>
                    <a:lnTo>
                      <a:pt x="3343" y="2048"/>
                    </a:lnTo>
                    <a:lnTo>
                      <a:pt x="3353" y="2048"/>
                    </a:lnTo>
                    <a:lnTo>
                      <a:pt x="3353" y="2058"/>
                    </a:lnTo>
                    <a:lnTo>
                      <a:pt x="3353" y="2067"/>
                    </a:lnTo>
                    <a:lnTo>
                      <a:pt x="3343" y="2077"/>
                    </a:lnTo>
                    <a:lnTo>
                      <a:pt x="3333" y="2086"/>
                    </a:lnTo>
                    <a:lnTo>
                      <a:pt x="3324" y="2096"/>
                    </a:lnTo>
                    <a:lnTo>
                      <a:pt x="3333" y="2105"/>
                    </a:lnTo>
                    <a:lnTo>
                      <a:pt x="3343" y="2115"/>
                    </a:lnTo>
                    <a:lnTo>
                      <a:pt x="3410" y="2153"/>
                    </a:lnTo>
                    <a:lnTo>
                      <a:pt x="3381" y="2239"/>
                    </a:lnTo>
                    <a:lnTo>
                      <a:pt x="3362" y="2267"/>
                    </a:lnTo>
                    <a:lnTo>
                      <a:pt x="3362" y="2277"/>
                    </a:lnTo>
                    <a:lnTo>
                      <a:pt x="3362" y="2286"/>
                    </a:lnTo>
                    <a:lnTo>
                      <a:pt x="3372" y="2296"/>
                    </a:lnTo>
                    <a:lnTo>
                      <a:pt x="3372" y="2305"/>
                    </a:lnTo>
                    <a:lnTo>
                      <a:pt x="3362" y="2315"/>
                    </a:lnTo>
                    <a:lnTo>
                      <a:pt x="3333" y="2362"/>
                    </a:lnTo>
                    <a:lnTo>
                      <a:pt x="3315" y="2362"/>
                    </a:lnTo>
                    <a:lnTo>
                      <a:pt x="3305" y="2353"/>
                    </a:lnTo>
                    <a:lnTo>
                      <a:pt x="3295" y="2343"/>
                    </a:lnTo>
                    <a:lnTo>
                      <a:pt x="3286" y="2343"/>
                    </a:lnTo>
                    <a:lnTo>
                      <a:pt x="3267" y="2343"/>
                    </a:lnTo>
                    <a:lnTo>
                      <a:pt x="3257" y="2343"/>
                    </a:lnTo>
                    <a:lnTo>
                      <a:pt x="3248" y="2353"/>
                    </a:lnTo>
                    <a:lnTo>
                      <a:pt x="3238" y="2353"/>
                    </a:lnTo>
                    <a:lnTo>
                      <a:pt x="3229" y="2372"/>
                    </a:lnTo>
                    <a:lnTo>
                      <a:pt x="3219" y="2382"/>
                    </a:lnTo>
                    <a:lnTo>
                      <a:pt x="3219" y="2391"/>
                    </a:lnTo>
                    <a:lnTo>
                      <a:pt x="3219" y="2400"/>
                    </a:lnTo>
                    <a:lnTo>
                      <a:pt x="3219" y="2410"/>
                    </a:lnTo>
                    <a:lnTo>
                      <a:pt x="3219" y="2420"/>
                    </a:lnTo>
                    <a:lnTo>
                      <a:pt x="3219" y="2429"/>
                    </a:lnTo>
                    <a:lnTo>
                      <a:pt x="3229" y="2439"/>
                    </a:lnTo>
                    <a:lnTo>
                      <a:pt x="3238" y="2448"/>
                    </a:lnTo>
                    <a:lnTo>
                      <a:pt x="3238" y="2458"/>
                    </a:lnTo>
                    <a:lnTo>
                      <a:pt x="3248" y="2467"/>
                    </a:lnTo>
                    <a:lnTo>
                      <a:pt x="3238" y="2477"/>
                    </a:lnTo>
                    <a:lnTo>
                      <a:pt x="3238" y="2486"/>
                    </a:lnTo>
                    <a:lnTo>
                      <a:pt x="3229" y="2496"/>
                    </a:lnTo>
                    <a:lnTo>
                      <a:pt x="3229" y="2505"/>
                    </a:lnTo>
                    <a:lnTo>
                      <a:pt x="3200" y="2534"/>
                    </a:lnTo>
                    <a:lnTo>
                      <a:pt x="3190" y="2534"/>
                    </a:lnTo>
                    <a:lnTo>
                      <a:pt x="3172" y="2543"/>
                    </a:lnTo>
                    <a:lnTo>
                      <a:pt x="3162" y="2543"/>
                    </a:lnTo>
                    <a:lnTo>
                      <a:pt x="3152" y="2534"/>
                    </a:lnTo>
                    <a:lnTo>
                      <a:pt x="3143" y="2534"/>
                    </a:lnTo>
                    <a:lnTo>
                      <a:pt x="3143" y="2543"/>
                    </a:lnTo>
                    <a:lnTo>
                      <a:pt x="3134" y="2563"/>
                    </a:lnTo>
                    <a:lnTo>
                      <a:pt x="3134" y="2572"/>
                    </a:lnTo>
                    <a:lnTo>
                      <a:pt x="3124" y="2581"/>
                    </a:lnTo>
                    <a:lnTo>
                      <a:pt x="3086" y="2610"/>
                    </a:lnTo>
                    <a:lnTo>
                      <a:pt x="3076" y="2620"/>
                    </a:lnTo>
                    <a:lnTo>
                      <a:pt x="3067" y="2629"/>
                    </a:lnTo>
                    <a:lnTo>
                      <a:pt x="3067" y="2639"/>
                    </a:lnTo>
                    <a:lnTo>
                      <a:pt x="3076" y="2658"/>
                    </a:lnTo>
                    <a:lnTo>
                      <a:pt x="3076" y="2667"/>
                    </a:lnTo>
                    <a:lnTo>
                      <a:pt x="3086" y="2677"/>
                    </a:lnTo>
                    <a:lnTo>
                      <a:pt x="3086" y="2686"/>
                    </a:lnTo>
                    <a:lnTo>
                      <a:pt x="3086" y="2705"/>
                    </a:lnTo>
                    <a:lnTo>
                      <a:pt x="3086" y="2715"/>
                    </a:lnTo>
                    <a:lnTo>
                      <a:pt x="3095" y="2743"/>
                    </a:lnTo>
                    <a:lnTo>
                      <a:pt x="3095" y="2753"/>
                    </a:lnTo>
                    <a:lnTo>
                      <a:pt x="3095" y="2762"/>
                    </a:lnTo>
                    <a:lnTo>
                      <a:pt x="3086" y="2772"/>
                    </a:lnTo>
                    <a:lnTo>
                      <a:pt x="3076" y="2772"/>
                    </a:lnTo>
                    <a:lnTo>
                      <a:pt x="3029" y="2791"/>
                    </a:lnTo>
                    <a:lnTo>
                      <a:pt x="3019" y="2801"/>
                    </a:lnTo>
                    <a:lnTo>
                      <a:pt x="3019" y="2810"/>
                    </a:lnTo>
                    <a:lnTo>
                      <a:pt x="3019" y="2819"/>
                    </a:lnTo>
                    <a:lnTo>
                      <a:pt x="3019" y="2829"/>
                    </a:lnTo>
                    <a:lnTo>
                      <a:pt x="3019" y="2839"/>
                    </a:lnTo>
                    <a:lnTo>
                      <a:pt x="3019" y="2848"/>
                    </a:lnTo>
                    <a:lnTo>
                      <a:pt x="3019" y="2867"/>
                    </a:lnTo>
                    <a:lnTo>
                      <a:pt x="3019" y="2886"/>
                    </a:lnTo>
                    <a:lnTo>
                      <a:pt x="3010" y="2896"/>
                    </a:lnTo>
                    <a:lnTo>
                      <a:pt x="3000" y="2924"/>
                    </a:lnTo>
                    <a:lnTo>
                      <a:pt x="2972" y="2962"/>
                    </a:lnTo>
                    <a:lnTo>
                      <a:pt x="2962" y="2972"/>
                    </a:lnTo>
                    <a:lnTo>
                      <a:pt x="2972" y="2991"/>
                    </a:lnTo>
                    <a:lnTo>
                      <a:pt x="2972" y="3001"/>
                    </a:lnTo>
                    <a:lnTo>
                      <a:pt x="2962" y="3010"/>
                    </a:lnTo>
                    <a:lnTo>
                      <a:pt x="2943" y="3029"/>
                    </a:lnTo>
                    <a:lnTo>
                      <a:pt x="2924" y="3058"/>
                    </a:lnTo>
                    <a:lnTo>
                      <a:pt x="2914" y="3077"/>
                    </a:lnTo>
                    <a:lnTo>
                      <a:pt x="2914" y="3086"/>
                    </a:lnTo>
                    <a:lnTo>
                      <a:pt x="2905" y="3096"/>
                    </a:lnTo>
                    <a:lnTo>
                      <a:pt x="2895" y="3096"/>
                    </a:lnTo>
                    <a:lnTo>
                      <a:pt x="2791" y="3067"/>
                    </a:lnTo>
                    <a:lnTo>
                      <a:pt x="2781" y="3067"/>
                    </a:lnTo>
                    <a:lnTo>
                      <a:pt x="2781" y="3058"/>
                    </a:lnTo>
                    <a:lnTo>
                      <a:pt x="2781" y="3020"/>
                    </a:lnTo>
                    <a:lnTo>
                      <a:pt x="2781" y="3010"/>
                    </a:lnTo>
                    <a:lnTo>
                      <a:pt x="2771" y="3001"/>
                    </a:lnTo>
                    <a:lnTo>
                      <a:pt x="2762" y="3001"/>
                    </a:lnTo>
                    <a:lnTo>
                      <a:pt x="2753" y="3001"/>
                    </a:lnTo>
                    <a:lnTo>
                      <a:pt x="2753" y="3010"/>
                    </a:lnTo>
                    <a:lnTo>
                      <a:pt x="2753" y="3020"/>
                    </a:lnTo>
                    <a:lnTo>
                      <a:pt x="2753" y="3029"/>
                    </a:lnTo>
                    <a:lnTo>
                      <a:pt x="2743" y="3048"/>
                    </a:lnTo>
                    <a:lnTo>
                      <a:pt x="2743" y="3058"/>
                    </a:lnTo>
                    <a:lnTo>
                      <a:pt x="2733" y="3067"/>
                    </a:lnTo>
                    <a:lnTo>
                      <a:pt x="2724" y="3067"/>
                    </a:lnTo>
                    <a:lnTo>
                      <a:pt x="2705" y="3067"/>
                    </a:lnTo>
                    <a:lnTo>
                      <a:pt x="2695" y="3067"/>
                    </a:lnTo>
                    <a:lnTo>
                      <a:pt x="2686" y="3058"/>
                    </a:lnTo>
                    <a:lnTo>
                      <a:pt x="2676" y="3058"/>
                    </a:lnTo>
                    <a:lnTo>
                      <a:pt x="2667" y="3058"/>
                    </a:lnTo>
                    <a:lnTo>
                      <a:pt x="2667" y="3067"/>
                    </a:lnTo>
                    <a:lnTo>
                      <a:pt x="2657" y="3077"/>
                    </a:lnTo>
                    <a:lnTo>
                      <a:pt x="2657" y="3096"/>
                    </a:lnTo>
                    <a:lnTo>
                      <a:pt x="2657" y="3105"/>
                    </a:lnTo>
                    <a:lnTo>
                      <a:pt x="2648" y="3105"/>
                    </a:lnTo>
                    <a:lnTo>
                      <a:pt x="2638" y="3105"/>
                    </a:lnTo>
                    <a:lnTo>
                      <a:pt x="2638" y="3096"/>
                    </a:lnTo>
                    <a:lnTo>
                      <a:pt x="2629" y="3086"/>
                    </a:lnTo>
                    <a:lnTo>
                      <a:pt x="2619" y="3077"/>
                    </a:lnTo>
                    <a:lnTo>
                      <a:pt x="2619" y="3067"/>
                    </a:lnTo>
                    <a:lnTo>
                      <a:pt x="2619" y="3048"/>
                    </a:lnTo>
                    <a:lnTo>
                      <a:pt x="2610" y="3039"/>
                    </a:lnTo>
                    <a:lnTo>
                      <a:pt x="2610" y="3029"/>
                    </a:lnTo>
                    <a:lnTo>
                      <a:pt x="2600" y="3029"/>
                    </a:lnTo>
                    <a:lnTo>
                      <a:pt x="2600" y="3020"/>
                    </a:lnTo>
                    <a:lnTo>
                      <a:pt x="2591" y="3010"/>
                    </a:lnTo>
                    <a:lnTo>
                      <a:pt x="2591" y="3001"/>
                    </a:lnTo>
                    <a:lnTo>
                      <a:pt x="2591" y="2991"/>
                    </a:lnTo>
                    <a:lnTo>
                      <a:pt x="2581" y="2982"/>
                    </a:lnTo>
                    <a:lnTo>
                      <a:pt x="2571" y="2982"/>
                    </a:lnTo>
                    <a:lnTo>
                      <a:pt x="2562" y="2982"/>
                    </a:lnTo>
                    <a:lnTo>
                      <a:pt x="2543" y="2991"/>
                    </a:lnTo>
                    <a:lnTo>
                      <a:pt x="2524" y="2991"/>
                    </a:lnTo>
                    <a:lnTo>
                      <a:pt x="2486" y="2991"/>
                    </a:lnTo>
                    <a:lnTo>
                      <a:pt x="2467" y="3001"/>
                    </a:lnTo>
                    <a:lnTo>
                      <a:pt x="2457" y="3001"/>
                    </a:lnTo>
                    <a:lnTo>
                      <a:pt x="2362" y="3067"/>
                    </a:lnTo>
                    <a:lnTo>
                      <a:pt x="2324" y="3067"/>
                    </a:lnTo>
                    <a:lnTo>
                      <a:pt x="2314" y="3077"/>
                    </a:lnTo>
                    <a:lnTo>
                      <a:pt x="2305" y="3077"/>
                    </a:lnTo>
                    <a:lnTo>
                      <a:pt x="2305" y="3096"/>
                    </a:lnTo>
                    <a:lnTo>
                      <a:pt x="2286" y="3115"/>
                    </a:lnTo>
                    <a:lnTo>
                      <a:pt x="2286" y="3124"/>
                    </a:lnTo>
                    <a:lnTo>
                      <a:pt x="2276" y="3134"/>
                    </a:lnTo>
                    <a:lnTo>
                      <a:pt x="2267" y="3143"/>
                    </a:lnTo>
                    <a:lnTo>
                      <a:pt x="2276" y="3153"/>
                    </a:lnTo>
                    <a:lnTo>
                      <a:pt x="2286" y="3162"/>
                    </a:lnTo>
                    <a:lnTo>
                      <a:pt x="2295" y="3172"/>
                    </a:lnTo>
                    <a:lnTo>
                      <a:pt x="2295" y="3182"/>
                    </a:lnTo>
                    <a:lnTo>
                      <a:pt x="2276" y="3210"/>
                    </a:lnTo>
                    <a:lnTo>
                      <a:pt x="2276" y="3220"/>
                    </a:lnTo>
                    <a:lnTo>
                      <a:pt x="2276" y="3229"/>
                    </a:lnTo>
                    <a:lnTo>
                      <a:pt x="2276" y="3239"/>
                    </a:lnTo>
                    <a:lnTo>
                      <a:pt x="2286" y="3239"/>
                    </a:lnTo>
                    <a:lnTo>
                      <a:pt x="2286" y="3248"/>
                    </a:lnTo>
                    <a:lnTo>
                      <a:pt x="2295" y="3258"/>
                    </a:lnTo>
                    <a:lnTo>
                      <a:pt x="2295" y="3267"/>
                    </a:lnTo>
                    <a:lnTo>
                      <a:pt x="2276" y="3334"/>
                    </a:lnTo>
                    <a:lnTo>
                      <a:pt x="2257" y="3363"/>
                    </a:lnTo>
                    <a:lnTo>
                      <a:pt x="2257" y="3372"/>
                    </a:lnTo>
                    <a:lnTo>
                      <a:pt x="2257" y="3381"/>
                    </a:lnTo>
                    <a:lnTo>
                      <a:pt x="2267" y="3391"/>
                    </a:lnTo>
                    <a:lnTo>
                      <a:pt x="2267" y="3401"/>
                    </a:lnTo>
                    <a:lnTo>
                      <a:pt x="2267" y="3410"/>
                    </a:lnTo>
                    <a:lnTo>
                      <a:pt x="2267" y="3420"/>
                    </a:lnTo>
                    <a:lnTo>
                      <a:pt x="2248" y="3448"/>
                    </a:lnTo>
                    <a:lnTo>
                      <a:pt x="2238" y="3486"/>
                    </a:lnTo>
                    <a:lnTo>
                      <a:pt x="2229" y="3496"/>
                    </a:lnTo>
                    <a:lnTo>
                      <a:pt x="2219" y="3505"/>
                    </a:lnTo>
                    <a:lnTo>
                      <a:pt x="2210" y="3515"/>
                    </a:lnTo>
                    <a:lnTo>
                      <a:pt x="2210" y="3524"/>
                    </a:lnTo>
                    <a:lnTo>
                      <a:pt x="2210" y="3543"/>
                    </a:lnTo>
                    <a:lnTo>
                      <a:pt x="2210" y="3553"/>
                    </a:lnTo>
                    <a:lnTo>
                      <a:pt x="2219" y="3562"/>
                    </a:lnTo>
                    <a:lnTo>
                      <a:pt x="2238" y="3562"/>
                    </a:lnTo>
                    <a:lnTo>
                      <a:pt x="2238" y="3572"/>
                    </a:lnTo>
                    <a:lnTo>
                      <a:pt x="2248" y="3572"/>
                    </a:lnTo>
                    <a:lnTo>
                      <a:pt x="2248" y="3581"/>
                    </a:lnTo>
                    <a:lnTo>
                      <a:pt x="2248" y="3591"/>
                    </a:lnTo>
                    <a:lnTo>
                      <a:pt x="2248" y="3619"/>
                    </a:lnTo>
                    <a:lnTo>
                      <a:pt x="2238" y="3629"/>
                    </a:lnTo>
                    <a:lnTo>
                      <a:pt x="2238" y="3639"/>
                    </a:lnTo>
                    <a:lnTo>
                      <a:pt x="2200" y="3658"/>
                    </a:lnTo>
                    <a:lnTo>
                      <a:pt x="2191" y="3667"/>
                    </a:lnTo>
                    <a:lnTo>
                      <a:pt x="2181" y="3677"/>
                    </a:lnTo>
                    <a:lnTo>
                      <a:pt x="2162" y="3724"/>
                    </a:lnTo>
                    <a:lnTo>
                      <a:pt x="2152" y="3734"/>
                    </a:lnTo>
                    <a:lnTo>
                      <a:pt x="2152" y="3744"/>
                    </a:lnTo>
                    <a:lnTo>
                      <a:pt x="2095" y="3782"/>
                    </a:lnTo>
                    <a:lnTo>
                      <a:pt x="2095" y="3791"/>
                    </a:lnTo>
                    <a:lnTo>
                      <a:pt x="2086" y="3801"/>
                    </a:lnTo>
                    <a:lnTo>
                      <a:pt x="2057" y="3829"/>
                    </a:lnTo>
                    <a:lnTo>
                      <a:pt x="2038" y="3839"/>
                    </a:lnTo>
                    <a:lnTo>
                      <a:pt x="2029" y="3858"/>
                    </a:lnTo>
                    <a:lnTo>
                      <a:pt x="2029" y="3867"/>
                    </a:lnTo>
                    <a:lnTo>
                      <a:pt x="2000" y="3877"/>
                    </a:lnTo>
                    <a:lnTo>
                      <a:pt x="2000" y="3886"/>
                    </a:lnTo>
                    <a:lnTo>
                      <a:pt x="1991" y="3896"/>
                    </a:lnTo>
                    <a:lnTo>
                      <a:pt x="1962" y="3943"/>
                    </a:lnTo>
                    <a:lnTo>
                      <a:pt x="1962" y="3953"/>
                    </a:lnTo>
                    <a:lnTo>
                      <a:pt x="1962" y="3962"/>
                    </a:lnTo>
                    <a:lnTo>
                      <a:pt x="1962" y="3972"/>
                    </a:lnTo>
                    <a:lnTo>
                      <a:pt x="1962" y="3991"/>
                    </a:lnTo>
                    <a:lnTo>
                      <a:pt x="1962" y="4000"/>
                    </a:lnTo>
                    <a:lnTo>
                      <a:pt x="1953" y="4000"/>
                    </a:lnTo>
                    <a:lnTo>
                      <a:pt x="1943" y="4010"/>
                    </a:lnTo>
                    <a:lnTo>
                      <a:pt x="1933" y="4010"/>
                    </a:lnTo>
                    <a:lnTo>
                      <a:pt x="1924" y="4010"/>
                    </a:lnTo>
                    <a:lnTo>
                      <a:pt x="1914" y="4000"/>
                    </a:lnTo>
                    <a:lnTo>
                      <a:pt x="1914" y="3991"/>
                    </a:lnTo>
                    <a:lnTo>
                      <a:pt x="1905" y="3982"/>
                    </a:lnTo>
                    <a:lnTo>
                      <a:pt x="1895" y="3991"/>
                    </a:lnTo>
                    <a:lnTo>
                      <a:pt x="1886" y="3991"/>
                    </a:lnTo>
                    <a:lnTo>
                      <a:pt x="1876" y="4010"/>
                    </a:lnTo>
                    <a:lnTo>
                      <a:pt x="1867" y="4010"/>
                    </a:lnTo>
                    <a:lnTo>
                      <a:pt x="1857" y="4010"/>
                    </a:lnTo>
                    <a:lnTo>
                      <a:pt x="1838" y="4000"/>
                    </a:lnTo>
                    <a:lnTo>
                      <a:pt x="1829" y="4000"/>
                    </a:lnTo>
                    <a:lnTo>
                      <a:pt x="1819" y="4010"/>
                    </a:lnTo>
                    <a:lnTo>
                      <a:pt x="1810" y="4010"/>
                    </a:lnTo>
                    <a:lnTo>
                      <a:pt x="1800" y="4029"/>
                    </a:lnTo>
                    <a:lnTo>
                      <a:pt x="1753" y="4048"/>
                    </a:lnTo>
                    <a:lnTo>
                      <a:pt x="1733" y="4058"/>
                    </a:lnTo>
                    <a:lnTo>
                      <a:pt x="1724" y="4058"/>
                    </a:lnTo>
                    <a:lnTo>
                      <a:pt x="1714" y="4058"/>
                    </a:lnTo>
                    <a:lnTo>
                      <a:pt x="1714" y="4048"/>
                    </a:lnTo>
                    <a:lnTo>
                      <a:pt x="1686" y="4010"/>
                    </a:lnTo>
                    <a:lnTo>
                      <a:pt x="1686" y="4000"/>
                    </a:lnTo>
                    <a:lnTo>
                      <a:pt x="1676" y="4000"/>
                    </a:lnTo>
                    <a:lnTo>
                      <a:pt x="1667" y="4000"/>
                    </a:lnTo>
                    <a:lnTo>
                      <a:pt x="1648" y="4000"/>
                    </a:lnTo>
                    <a:lnTo>
                      <a:pt x="1629" y="4000"/>
                    </a:lnTo>
                    <a:lnTo>
                      <a:pt x="1619" y="4000"/>
                    </a:lnTo>
                    <a:lnTo>
                      <a:pt x="1610" y="3991"/>
                    </a:lnTo>
                    <a:lnTo>
                      <a:pt x="1600" y="3991"/>
                    </a:lnTo>
                    <a:lnTo>
                      <a:pt x="1600" y="4000"/>
                    </a:lnTo>
                    <a:lnTo>
                      <a:pt x="1581" y="4029"/>
                    </a:lnTo>
                    <a:lnTo>
                      <a:pt x="1572" y="4039"/>
                    </a:lnTo>
                    <a:lnTo>
                      <a:pt x="1562" y="4039"/>
                    </a:lnTo>
                    <a:lnTo>
                      <a:pt x="1533" y="4020"/>
                    </a:lnTo>
                    <a:lnTo>
                      <a:pt x="1524" y="4020"/>
                    </a:lnTo>
                    <a:lnTo>
                      <a:pt x="1505" y="4039"/>
                    </a:lnTo>
                    <a:lnTo>
                      <a:pt x="1457" y="4058"/>
                    </a:lnTo>
                    <a:lnTo>
                      <a:pt x="1448" y="4048"/>
                    </a:lnTo>
                    <a:lnTo>
                      <a:pt x="1448" y="4039"/>
                    </a:lnTo>
                    <a:lnTo>
                      <a:pt x="1438" y="4039"/>
                    </a:lnTo>
                    <a:lnTo>
                      <a:pt x="1438" y="4029"/>
                    </a:lnTo>
                    <a:lnTo>
                      <a:pt x="1429" y="4020"/>
                    </a:lnTo>
                    <a:lnTo>
                      <a:pt x="1419" y="4010"/>
                    </a:lnTo>
                    <a:lnTo>
                      <a:pt x="1410" y="4010"/>
                    </a:lnTo>
                    <a:lnTo>
                      <a:pt x="1400" y="4010"/>
                    </a:lnTo>
                    <a:lnTo>
                      <a:pt x="1391" y="4010"/>
                    </a:lnTo>
                    <a:lnTo>
                      <a:pt x="1372" y="4020"/>
                    </a:lnTo>
                    <a:lnTo>
                      <a:pt x="1362" y="4029"/>
                    </a:lnTo>
                    <a:lnTo>
                      <a:pt x="1362" y="4048"/>
                    </a:lnTo>
                    <a:lnTo>
                      <a:pt x="1362" y="4058"/>
                    </a:lnTo>
                    <a:lnTo>
                      <a:pt x="1362" y="4077"/>
                    </a:lnTo>
                    <a:lnTo>
                      <a:pt x="1362" y="4086"/>
                    </a:lnTo>
                    <a:lnTo>
                      <a:pt x="1352" y="4105"/>
                    </a:lnTo>
                    <a:lnTo>
                      <a:pt x="1334" y="4210"/>
                    </a:lnTo>
                    <a:lnTo>
                      <a:pt x="1324" y="4220"/>
                    </a:lnTo>
                    <a:lnTo>
                      <a:pt x="1314" y="4220"/>
                    </a:lnTo>
                    <a:lnTo>
                      <a:pt x="1295" y="4210"/>
                    </a:lnTo>
                    <a:lnTo>
                      <a:pt x="1295" y="4201"/>
                    </a:lnTo>
                    <a:lnTo>
                      <a:pt x="1295" y="4191"/>
                    </a:lnTo>
                    <a:lnTo>
                      <a:pt x="1295" y="4181"/>
                    </a:lnTo>
                    <a:lnTo>
                      <a:pt x="1286" y="4172"/>
                    </a:lnTo>
                    <a:lnTo>
                      <a:pt x="1076" y="4134"/>
                    </a:lnTo>
                    <a:lnTo>
                      <a:pt x="1067" y="4124"/>
                    </a:lnTo>
                    <a:lnTo>
                      <a:pt x="1057" y="4115"/>
                    </a:lnTo>
                    <a:lnTo>
                      <a:pt x="1057" y="4105"/>
                    </a:lnTo>
                    <a:lnTo>
                      <a:pt x="1067" y="4105"/>
                    </a:lnTo>
                    <a:lnTo>
                      <a:pt x="1067" y="4086"/>
                    </a:lnTo>
                    <a:lnTo>
                      <a:pt x="1086" y="4067"/>
                    </a:lnTo>
                    <a:lnTo>
                      <a:pt x="1086" y="4058"/>
                    </a:lnTo>
                    <a:lnTo>
                      <a:pt x="1076" y="4058"/>
                    </a:lnTo>
                    <a:lnTo>
                      <a:pt x="1057" y="4048"/>
                    </a:lnTo>
                    <a:lnTo>
                      <a:pt x="1048" y="4039"/>
                    </a:lnTo>
                    <a:lnTo>
                      <a:pt x="1038" y="4048"/>
                    </a:lnTo>
                    <a:lnTo>
                      <a:pt x="1029" y="4058"/>
                    </a:lnTo>
                    <a:lnTo>
                      <a:pt x="1019" y="4067"/>
                    </a:lnTo>
                    <a:lnTo>
                      <a:pt x="1000" y="4077"/>
                    </a:lnTo>
                    <a:lnTo>
                      <a:pt x="991" y="4086"/>
                    </a:lnTo>
                    <a:lnTo>
                      <a:pt x="991" y="4096"/>
                    </a:lnTo>
                    <a:lnTo>
                      <a:pt x="991" y="4105"/>
                    </a:lnTo>
                    <a:lnTo>
                      <a:pt x="1000" y="4124"/>
                    </a:lnTo>
                    <a:lnTo>
                      <a:pt x="1000" y="4134"/>
                    </a:lnTo>
                    <a:lnTo>
                      <a:pt x="1000" y="4143"/>
                    </a:lnTo>
                    <a:lnTo>
                      <a:pt x="991" y="4143"/>
                    </a:lnTo>
                    <a:lnTo>
                      <a:pt x="981" y="4143"/>
                    </a:lnTo>
                    <a:lnTo>
                      <a:pt x="971" y="4134"/>
                    </a:lnTo>
                    <a:lnTo>
                      <a:pt x="962" y="4134"/>
                    </a:lnTo>
                    <a:lnTo>
                      <a:pt x="924" y="4124"/>
                    </a:lnTo>
                    <a:lnTo>
                      <a:pt x="914" y="4124"/>
                    </a:lnTo>
                    <a:lnTo>
                      <a:pt x="905" y="4124"/>
                    </a:lnTo>
                    <a:lnTo>
                      <a:pt x="895" y="4134"/>
                    </a:lnTo>
                    <a:lnTo>
                      <a:pt x="886" y="4163"/>
                    </a:lnTo>
                    <a:lnTo>
                      <a:pt x="876" y="4163"/>
                    </a:lnTo>
                    <a:lnTo>
                      <a:pt x="857" y="4163"/>
                    </a:lnTo>
                    <a:lnTo>
                      <a:pt x="819" y="4163"/>
                    </a:lnTo>
                    <a:lnTo>
                      <a:pt x="810" y="4172"/>
                    </a:lnTo>
                    <a:lnTo>
                      <a:pt x="781" y="4191"/>
                    </a:lnTo>
                    <a:lnTo>
                      <a:pt x="772" y="4191"/>
                    </a:lnTo>
                    <a:lnTo>
                      <a:pt x="762" y="4201"/>
                    </a:lnTo>
                    <a:lnTo>
                      <a:pt x="762" y="4210"/>
                    </a:lnTo>
                    <a:lnTo>
                      <a:pt x="752" y="4229"/>
                    </a:lnTo>
                    <a:lnTo>
                      <a:pt x="752" y="4239"/>
                    </a:lnTo>
                    <a:lnTo>
                      <a:pt x="743" y="4248"/>
                    </a:lnTo>
                    <a:lnTo>
                      <a:pt x="733" y="4258"/>
                    </a:lnTo>
                    <a:lnTo>
                      <a:pt x="714" y="4277"/>
                    </a:lnTo>
                    <a:lnTo>
                      <a:pt x="714" y="4286"/>
                    </a:lnTo>
                    <a:lnTo>
                      <a:pt x="714" y="4296"/>
                    </a:lnTo>
                    <a:lnTo>
                      <a:pt x="714" y="4315"/>
                    </a:lnTo>
                    <a:lnTo>
                      <a:pt x="705" y="4324"/>
                    </a:lnTo>
                    <a:lnTo>
                      <a:pt x="667" y="4324"/>
                    </a:lnTo>
                    <a:lnTo>
                      <a:pt x="600" y="4334"/>
                    </a:lnTo>
                    <a:lnTo>
                      <a:pt x="581" y="4324"/>
                    </a:lnTo>
                    <a:lnTo>
                      <a:pt x="552" y="4305"/>
                    </a:lnTo>
                    <a:lnTo>
                      <a:pt x="552" y="4296"/>
                    </a:lnTo>
                    <a:lnTo>
                      <a:pt x="543" y="4286"/>
                    </a:lnTo>
                    <a:lnTo>
                      <a:pt x="543" y="4277"/>
                    </a:lnTo>
                    <a:lnTo>
                      <a:pt x="543" y="4267"/>
                    </a:lnTo>
                    <a:lnTo>
                      <a:pt x="552" y="4267"/>
                    </a:lnTo>
                    <a:lnTo>
                      <a:pt x="562" y="4258"/>
                    </a:lnTo>
                    <a:lnTo>
                      <a:pt x="552" y="4248"/>
                    </a:lnTo>
                    <a:lnTo>
                      <a:pt x="505" y="4229"/>
                    </a:lnTo>
                    <a:lnTo>
                      <a:pt x="495" y="4201"/>
                    </a:lnTo>
                    <a:lnTo>
                      <a:pt x="476" y="4201"/>
                    </a:lnTo>
                    <a:lnTo>
                      <a:pt x="457" y="4201"/>
                    </a:lnTo>
                    <a:lnTo>
                      <a:pt x="448" y="4201"/>
                    </a:lnTo>
                    <a:lnTo>
                      <a:pt x="438" y="4201"/>
                    </a:lnTo>
                    <a:lnTo>
                      <a:pt x="438" y="4191"/>
                    </a:lnTo>
                    <a:lnTo>
                      <a:pt x="429" y="4181"/>
                    </a:lnTo>
                    <a:lnTo>
                      <a:pt x="419" y="4163"/>
                    </a:lnTo>
                    <a:lnTo>
                      <a:pt x="400" y="4134"/>
                    </a:lnTo>
                    <a:lnTo>
                      <a:pt x="381" y="4096"/>
                    </a:lnTo>
                    <a:lnTo>
                      <a:pt x="381" y="4086"/>
                    </a:lnTo>
                    <a:lnTo>
                      <a:pt x="371" y="4086"/>
                    </a:lnTo>
                    <a:lnTo>
                      <a:pt x="333" y="4077"/>
                    </a:lnTo>
                    <a:lnTo>
                      <a:pt x="324" y="4077"/>
                    </a:lnTo>
                    <a:lnTo>
                      <a:pt x="305" y="4067"/>
                    </a:lnTo>
                    <a:lnTo>
                      <a:pt x="295" y="4058"/>
                    </a:lnTo>
                    <a:lnTo>
                      <a:pt x="295" y="4048"/>
                    </a:lnTo>
                    <a:lnTo>
                      <a:pt x="295" y="4039"/>
                    </a:lnTo>
                    <a:lnTo>
                      <a:pt x="295" y="4029"/>
                    </a:lnTo>
                    <a:lnTo>
                      <a:pt x="286" y="4010"/>
                    </a:lnTo>
                    <a:lnTo>
                      <a:pt x="267" y="3982"/>
                    </a:lnTo>
                    <a:lnTo>
                      <a:pt x="267" y="3972"/>
                    </a:lnTo>
                    <a:lnTo>
                      <a:pt x="267" y="3962"/>
                    </a:lnTo>
                    <a:lnTo>
                      <a:pt x="267" y="3953"/>
                    </a:lnTo>
                    <a:lnTo>
                      <a:pt x="267" y="3943"/>
                    </a:lnTo>
                    <a:lnTo>
                      <a:pt x="276" y="3943"/>
                    </a:lnTo>
                    <a:lnTo>
                      <a:pt x="276" y="3934"/>
                    </a:lnTo>
                    <a:lnTo>
                      <a:pt x="286" y="3934"/>
                    </a:lnTo>
                    <a:lnTo>
                      <a:pt x="343" y="3886"/>
                    </a:lnTo>
                    <a:lnTo>
                      <a:pt x="352" y="3877"/>
                    </a:lnTo>
                    <a:lnTo>
                      <a:pt x="352" y="3858"/>
                    </a:lnTo>
                    <a:lnTo>
                      <a:pt x="352" y="3839"/>
                    </a:lnTo>
                    <a:lnTo>
                      <a:pt x="352" y="3820"/>
                    </a:lnTo>
                    <a:lnTo>
                      <a:pt x="324" y="3762"/>
                    </a:lnTo>
                    <a:lnTo>
                      <a:pt x="314" y="3753"/>
                    </a:lnTo>
                    <a:lnTo>
                      <a:pt x="314" y="3744"/>
                    </a:lnTo>
                    <a:lnTo>
                      <a:pt x="324" y="3734"/>
                    </a:lnTo>
                    <a:lnTo>
                      <a:pt x="333" y="3734"/>
                    </a:lnTo>
                    <a:lnTo>
                      <a:pt x="343" y="3724"/>
                    </a:lnTo>
                    <a:lnTo>
                      <a:pt x="352" y="3715"/>
                    </a:lnTo>
                    <a:lnTo>
                      <a:pt x="352" y="3696"/>
                    </a:lnTo>
                    <a:lnTo>
                      <a:pt x="352" y="3677"/>
                    </a:lnTo>
                    <a:lnTo>
                      <a:pt x="343" y="3667"/>
                    </a:lnTo>
                    <a:lnTo>
                      <a:pt x="295" y="3639"/>
                    </a:lnTo>
                    <a:lnTo>
                      <a:pt x="286" y="3639"/>
                    </a:lnTo>
                    <a:lnTo>
                      <a:pt x="286" y="3629"/>
                    </a:lnTo>
                    <a:lnTo>
                      <a:pt x="276" y="3610"/>
                    </a:lnTo>
                    <a:lnTo>
                      <a:pt x="267" y="3610"/>
                    </a:lnTo>
                    <a:lnTo>
                      <a:pt x="267" y="3601"/>
                    </a:lnTo>
                    <a:lnTo>
                      <a:pt x="267" y="3572"/>
                    </a:lnTo>
                    <a:lnTo>
                      <a:pt x="267" y="3562"/>
                    </a:lnTo>
                    <a:lnTo>
                      <a:pt x="267" y="3553"/>
                    </a:lnTo>
                    <a:lnTo>
                      <a:pt x="267" y="3543"/>
                    </a:lnTo>
                    <a:lnTo>
                      <a:pt x="276" y="3515"/>
                    </a:lnTo>
                    <a:lnTo>
                      <a:pt x="286" y="3505"/>
                    </a:lnTo>
                    <a:lnTo>
                      <a:pt x="286" y="3496"/>
                    </a:lnTo>
                    <a:lnTo>
                      <a:pt x="286" y="3486"/>
                    </a:lnTo>
                    <a:lnTo>
                      <a:pt x="286" y="3477"/>
                    </a:lnTo>
                    <a:lnTo>
                      <a:pt x="276" y="3467"/>
                    </a:lnTo>
                    <a:lnTo>
                      <a:pt x="267" y="3467"/>
                    </a:lnTo>
                    <a:lnTo>
                      <a:pt x="210" y="3458"/>
                    </a:lnTo>
                    <a:lnTo>
                      <a:pt x="210" y="3429"/>
                    </a:lnTo>
                    <a:lnTo>
                      <a:pt x="210" y="3420"/>
                    </a:lnTo>
                    <a:lnTo>
                      <a:pt x="219" y="3420"/>
                    </a:lnTo>
                    <a:lnTo>
                      <a:pt x="238" y="3410"/>
                    </a:lnTo>
                    <a:lnTo>
                      <a:pt x="238" y="3401"/>
                    </a:lnTo>
                    <a:lnTo>
                      <a:pt x="248" y="3391"/>
                    </a:lnTo>
                    <a:lnTo>
                      <a:pt x="248" y="3381"/>
                    </a:lnTo>
                    <a:lnTo>
                      <a:pt x="248" y="3372"/>
                    </a:lnTo>
                    <a:lnTo>
                      <a:pt x="248" y="3363"/>
                    </a:lnTo>
                    <a:lnTo>
                      <a:pt x="248" y="3353"/>
                    </a:lnTo>
                    <a:lnTo>
                      <a:pt x="248" y="3343"/>
                    </a:lnTo>
                    <a:lnTo>
                      <a:pt x="238" y="3343"/>
                    </a:lnTo>
                    <a:lnTo>
                      <a:pt x="229" y="3343"/>
                    </a:lnTo>
                    <a:lnTo>
                      <a:pt x="200" y="3353"/>
                    </a:lnTo>
                    <a:lnTo>
                      <a:pt x="191" y="3353"/>
                    </a:lnTo>
                    <a:lnTo>
                      <a:pt x="171" y="3353"/>
                    </a:lnTo>
                    <a:lnTo>
                      <a:pt x="171" y="3343"/>
                    </a:lnTo>
                    <a:lnTo>
                      <a:pt x="181" y="3334"/>
                    </a:lnTo>
                    <a:lnTo>
                      <a:pt x="191" y="3315"/>
                    </a:lnTo>
                    <a:lnTo>
                      <a:pt x="200" y="3305"/>
                    </a:lnTo>
                    <a:lnTo>
                      <a:pt x="200" y="3296"/>
                    </a:lnTo>
                    <a:lnTo>
                      <a:pt x="200" y="3277"/>
                    </a:lnTo>
                    <a:lnTo>
                      <a:pt x="210" y="3258"/>
                    </a:lnTo>
                    <a:lnTo>
                      <a:pt x="210" y="3239"/>
                    </a:lnTo>
                    <a:lnTo>
                      <a:pt x="210" y="3229"/>
                    </a:lnTo>
                    <a:lnTo>
                      <a:pt x="200" y="3220"/>
                    </a:lnTo>
                    <a:lnTo>
                      <a:pt x="200" y="3210"/>
                    </a:lnTo>
                    <a:lnTo>
                      <a:pt x="191" y="3191"/>
                    </a:lnTo>
                    <a:lnTo>
                      <a:pt x="200" y="3191"/>
                    </a:lnTo>
                    <a:lnTo>
                      <a:pt x="200" y="3182"/>
                    </a:lnTo>
                    <a:lnTo>
                      <a:pt x="210" y="3172"/>
                    </a:lnTo>
                    <a:lnTo>
                      <a:pt x="219" y="3172"/>
                    </a:lnTo>
                    <a:lnTo>
                      <a:pt x="238" y="3172"/>
                    </a:lnTo>
                    <a:lnTo>
                      <a:pt x="248" y="3172"/>
                    </a:lnTo>
                    <a:lnTo>
                      <a:pt x="248" y="3162"/>
                    </a:lnTo>
                    <a:lnTo>
                      <a:pt x="257" y="3153"/>
                    </a:lnTo>
                    <a:lnTo>
                      <a:pt x="267" y="3143"/>
                    </a:lnTo>
                    <a:lnTo>
                      <a:pt x="276" y="3143"/>
                    </a:lnTo>
                    <a:lnTo>
                      <a:pt x="286" y="3143"/>
                    </a:lnTo>
                    <a:lnTo>
                      <a:pt x="295" y="3143"/>
                    </a:lnTo>
                    <a:lnTo>
                      <a:pt x="333" y="3115"/>
                    </a:lnTo>
                    <a:lnTo>
                      <a:pt x="371" y="3096"/>
                    </a:lnTo>
                    <a:lnTo>
                      <a:pt x="381" y="3086"/>
                    </a:lnTo>
                    <a:lnTo>
                      <a:pt x="400" y="3077"/>
                    </a:lnTo>
                    <a:lnTo>
                      <a:pt x="400" y="3067"/>
                    </a:lnTo>
                    <a:lnTo>
                      <a:pt x="419" y="3067"/>
                    </a:lnTo>
                    <a:lnTo>
                      <a:pt x="429" y="3058"/>
                    </a:lnTo>
                    <a:lnTo>
                      <a:pt x="438" y="3048"/>
                    </a:lnTo>
                    <a:lnTo>
                      <a:pt x="457" y="3029"/>
                    </a:lnTo>
                    <a:lnTo>
                      <a:pt x="457" y="3010"/>
                    </a:lnTo>
                    <a:lnTo>
                      <a:pt x="467" y="3001"/>
                    </a:lnTo>
                    <a:lnTo>
                      <a:pt x="476" y="2991"/>
                    </a:lnTo>
                    <a:lnTo>
                      <a:pt x="505" y="2972"/>
                    </a:lnTo>
                    <a:lnTo>
                      <a:pt x="514" y="2972"/>
                    </a:lnTo>
                    <a:lnTo>
                      <a:pt x="543" y="2944"/>
                    </a:lnTo>
                    <a:lnTo>
                      <a:pt x="543" y="2924"/>
                    </a:lnTo>
                    <a:lnTo>
                      <a:pt x="552" y="2915"/>
                    </a:lnTo>
                    <a:lnTo>
                      <a:pt x="543" y="2905"/>
                    </a:lnTo>
                    <a:lnTo>
                      <a:pt x="476" y="2791"/>
                    </a:lnTo>
                    <a:lnTo>
                      <a:pt x="476" y="2781"/>
                    </a:lnTo>
                    <a:lnTo>
                      <a:pt x="476" y="2762"/>
                    </a:lnTo>
                    <a:lnTo>
                      <a:pt x="486" y="2753"/>
                    </a:lnTo>
                    <a:lnTo>
                      <a:pt x="486" y="2743"/>
                    </a:lnTo>
                    <a:lnTo>
                      <a:pt x="476" y="2667"/>
                    </a:lnTo>
                    <a:lnTo>
                      <a:pt x="467" y="2658"/>
                    </a:lnTo>
                    <a:lnTo>
                      <a:pt x="467" y="2639"/>
                    </a:lnTo>
                    <a:lnTo>
                      <a:pt x="476" y="2639"/>
                    </a:lnTo>
                    <a:lnTo>
                      <a:pt x="476" y="2629"/>
                    </a:lnTo>
                    <a:lnTo>
                      <a:pt x="486" y="2629"/>
                    </a:lnTo>
                    <a:lnTo>
                      <a:pt x="524" y="2620"/>
                    </a:lnTo>
                    <a:lnTo>
                      <a:pt x="533" y="2610"/>
                    </a:lnTo>
                    <a:lnTo>
                      <a:pt x="533" y="2601"/>
                    </a:lnTo>
                    <a:lnTo>
                      <a:pt x="552" y="2581"/>
                    </a:lnTo>
                    <a:lnTo>
                      <a:pt x="552" y="2572"/>
                    </a:lnTo>
                    <a:lnTo>
                      <a:pt x="543" y="2563"/>
                    </a:lnTo>
                    <a:lnTo>
                      <a:pt x="543" y="2553"/>
                    </a:lnTo>
                    <a:lnTo>
                      <a:pt x="543" y="2534"/>
                    </a:lnTo>
                    <a:lnTo>
                      <a:pt x="533" y="2515"/>
                    </a:lnTo>
                    <a:lnTo>
                      <a:pt x="533" y="2505"/>
                    </a:lnTo>
                    <a:lnTo>
                      <a:pt x="514" y="2496"/>
                    </a:lnTo>
                    <a:lnTo>
                      <a:pt x="505" y="2496"/>
                    </a:lnTo>
                    <a:lnTo>
                      <a:pt x="505" y="2486"/>
                    </a:lnTo>
                    <a:lnTo>
                      <a:pt x="495" y="2477"/>
                    </a:lnTo>
                    <a:lnTo>
                      <a:pt x="495" y="2467"/>
                    </a:lnTo>
                    <a:lnTo>
                      <a:pt x="495" y="2439"/>
                    </a:lnTo>
                    <a:lnTo>
                      <a:pt x="495" y="2429"/>
                    </a:lnTo>
                    <a:lnTo>
                      <a:pt x="495" y="2400"/>
                    </a:lnTo>
                    <a:lnTo>
                      <a:pt x="505" y="2334"/>
                    </a:lnTo>
                    <a:lnTo>
                      <a:pt x="505" y="2315"/>
                    </a:lnTo>
                    <a:lnTo>
                      <a:pt x="495" y="2305"/>
                    </a:lnTo>
                    <a:lnTo>
                      <a:pt x="486" y="2296"/>
                    </a:lnTo>
                    <a:lnTo>
                      <a:pt x="476" y="2296"/>
                    </a:lnTo>
                    <a:lnTo>
                      <a:pt x="476" y="2286"/>
                    </a:lnTo>
                    <a:lnTo>
                      <a:pt x="467" y="2286"/>
                    </a:lnTo>
                    <a:lnTo>
                      <a:pt x="457" y="2267"/>
                    </a:lnTo>
                    <a:lnTo>
                      <a:pt x="448" y="2229"/>
                    </a:lnTo>
                    <a:lnTo>
                      <a:pt x="438" y="2229"/>
                    </a:lnTo>
                    <a:lnTo>
                      <a:pt x="438" y="2220"/>
                    </a:lnTo>
                    <a:lnTo>
                      <a:pt x="429" y="2220"/>
                    </a:lnTo>
                    <a:lnTo>
                      <a:pt x="419" y="2210"/>
                    </a:lnTo>
                    <a:lnTo>
                      <a:pt x="400" y="2220"/>
                    </a:lnTo>
                    <a:lnTo>
                      <a:pt x="400" y="2210"/>
                    </a:lnTo>
                    <a:lnTo>
                      <a:pt x="391" y="2200"/>
                    </a:lnTo>
                    <a:lnTo>
                      <a:pt x="391" y="2172"/>
                    </a:lnTo>
                    <a:lnTo>
                      <a:pt x="371" y="2134"/>
                    </a:lnTo>
                    <a:lnTo>
                      <a:pt x="362" y="2077"/>
                    </a:lnTo>
                    <a:lnTo>
                      <a:pt x="362" y="2067"/>
                    </a:lnTo>
                    <a:lnTo>
                      <a:pt x="352" y="2058"/>
                    </a:lnTo>
                    <a:lnTo>
                      <a:pt x="352" y="2048"/>
                    </a:lnTo>
                    <a:lnTo>
                      <a:pt x="333" y="2029"/>
                    </a:lnTo>
                    <a:lnTo>
                      <a:pt x="324" y="2019"/>
                    </a:lnTo>
                    <a:lnTo>
                      <a:pt x="314" y="2019"/>
                    </a:lnTo>
                    <a:lnTo>
                      <a:pt x="267" y="2019"/>
                    </a:lnTo>
                    <a:lnTo>
                      <a:pt x="257" y="2019"/>
                    </a:lnTo>
                    <a:lnTo>
                      <a:pt x="210" y="2039"/>
                    </a:lnTo>
                    <a:lnTo>
                      <a:pt x="200" y="2048"/>
                    </a:lnTo>
                    <a:lnTo>
                      <a:pt x="200" y="2039"/>
                    </a:lnTo>
                    <a:lnTo>
                      <a:pt x="191" y="2039"/>
                    </a:lnTo>
                    <a:lnTo>
                      <a:pt x="181" y="2019"/>
                    </a:lnTo>
                    <a:lnTo>
                      <a:pt x="181" y="2010"/>
                    </a:lnTo>
                    <a:lnTo>
                      <a:pt x="210" y="2010"/>
                    </a:lnTo>
                    <a:lnTo>
                      <a:pt x="219" y="2001"/>
                    </a:lnTo>
                    <a:lnTo>
                      <a:pt x="229" y="1991"/>
                    </a:lnTo>
                    <a:lnTo>
                      <a:pt x="229" y="1981"/>
                    </a:lnTo>
                    <a:lnTo>
                      <a:pt x="210" y="1962"/>
                    </a:lnTo>
                    <a:lnTo>
                      <a:pt x="200" y="1962"/>
                    </a:lnTo>
                    <a:lnTo>
                      <a:pt x="200" y="1953"/>
                    </a:lnTo>
                    <a:lnTo>
                      <a:pt x="200" y="1943"/>
                    </a:lnTo>
                    <a:lnTo>
                      <a:pt x="210" y="1943"/>
                    </a:lnTo>
                    <a:lnTo>
                      <a:pt x="238" y="1953"/>
                    </a:lnTo>
                    <a:lnTo>
                      <a:pt x="238" y="1943"/>
                    </a:lnTo>
                    <a:lnTo>
                      <a:pt x="248" y="1943"/>
                    </a:lnTo>
                    <a:lnTo>
                      <a:pt x="257" y="1934"/>
                    </a:lnTo>
                    <a:lnTo>
                      <a:pt x="267" y="1896"/>
                    </a:lnTo>
                    <a:lnTo>
                      <a:pt x="267" y="1886"/>
                    </a:lnTo>
                    <a:lnTo>
                      <a:pt x="267" y="1877"/>
                    </a:lnTo>
                    <a:lnTo>
                      <a:pt x="267" y="1867"/>
                    </a:lnTo>
                    <a:lnTo>
                      <a:pt x="257" y="1867"/>
                    </a:lnTo>
                    <a:lnTo>
                      <a:pt x="248" y="1858"/>
                    </a:lnTo>
                    <a:lnTo>
                      <a:pt x="238" y="1848"/>
                    </a:lnTo>
                    <a:lnTo>
                      <a:pt x="238" y="1839"/>
                    </a:lnTo>
                    <a:lnTo>
                      <a:pt x="238" y="1829"/>
                    </a:lnTo>
                    <a:lnTo>
                      <a:pt x="238" y="1820"/>
                    </a:lnTo>
                    <a:lnTo>
                      <a:pt x="257" y="1820"/>
                    </a:lnTo>
                    <a:lnTo>
                      <a:pt x="267" y="1810"/>
                    </a:lnTo>
                    <a:lnTo>
                      <a:pt x="276" y="1772"/>
                    </a:lnTo>
                    <a:lnTo>
                      <a:pt x="286" y="1753"/>
                    </a:lnTo>
                    <a:lnTo>
                      <a:pt x="286" y="1743"/>
                    </a:lnTo>
                    <a:lnTo>
                      <a:pt x="276" y="1734"/>
                    </a:lnTo>
                    <a:lnTo>
                      <a:pt x="257" y="1724"/>
                    </a:lnTo>
                    <a:lnTo>
                      <a:pt x="257" y="1715"/>
                    </a:lnTo>
                    <a:lnTo>
                      <a:pt x="248" y="1715"/>
                    </a:lnTo>
                    <a:lnTo>
                      <a:pt x="248" y="1705"/>
                    </a:lnTo>
                    <a:lnTo>
                      <a:pt x="248" y="1696"/>
                    </a:lnTo>
                    <a:lnTo>
                      <a:pt x="248" y="1686"/>
                    </a:lnTo>
                    <a:lnTo>
                      <a:pt x="257" y="1658"/>
                    </a:lnTo>
                    <a:lnTo>
                      <a:pt x="267" y="1638"/>
                    </a:lnTo>
                    <a:lnTo>
                      <a:pt x="305" y="1591"/>
                    </a:lnTo>
                    <a:lnTo>
                      <a:pt x="314" y="1562"/>
                    </a:lnTo>
                    <a:lnTo>
                      <a:pt x="324" y="1553"/>
                    </a:lnTo>
                    <a:lnTo>
                      <a:pt x="362" y="1534"/>
                    </a:lnTo>
                    <a:lnTo>
                      <a:pt x="362" y="1524"/>
                    </a:lnTo>
                    <a:lnTo>
                      <a:pt x="371" y="1515"/>
                    </a:lnTo>
                    <a:lnTo>
                      <a:pt x="381" y="1496"/>
                    </a:lnTo>
                    <a:lnTo>
                      <a:pt x="381" y="1486"/>
                    </a:lnTo>
                    <a:lnTo>
                      <a:pt x="381" y="1477"/>
                    </a:lnTo>
                    <a:lnTo>
                      <a:pt x="362" y="1420"/>
                    </a:lnTo>
                    <a:lnTo>
                      <a:pt x="362" y="1391"/>
                    </a:lnTo>
                    <a:lnTo>
                      <a:pt x="352" y="1382"/>
                    </a:lnTo>
                    <a:lnTo>
                      <a:pt x="352" y="1372"/>
                    </a:lnTo>
                    <a:lnTo>
                      <a:pt x="352" y="1362"/>
                    </a:lnTo>
                    <a:lnTo>
                      <a:pt x="343" y="1353"/>
                    </a:lnTo>
                    <a:lnTo>
                      <a:pt x="324" y="1353"/>
                    </a:lnTo>
                    <a:lnTo>
                      <a:pt x="314" y="1353"/>
                    </a:lnTo>
                    <a:lnTo>
                      <a:pt x="267" y="1353"/>
                    </a:lnTo>
                    <a:lnTo>
                      <a:pt x="257" y="1353"/>
                    </a:lnTo>
                    <a:lnTo>
                      <a:pt x="257" y="1343"/>
                    </a:lnTo>
                    <a:lnTo>
                      <a:pt x="257" y="1334"/>
                    </a:lnTo>
                    <a:lnTo>
                      <a:pt x="276" y="1201"/>
                    </a:lnTo>
                    <a:lnTo>
                      <a:pt x="276" y="1191"/>
                    </a:lnTo>
                    <a:lnTo>
                      <a:pt x="276" y="1181"/>
                    </a:lnTo>
                    <a:lnTo>
                      <a:pt x="276" y="1172"/>
                    </a:lnTo>
                    <a:lnTo>
                      <a:pt x="248" y="1143"/>
                    </a:lnTo>
                    <a:lnTo>
                      <a:pt x="181" y="1039"/>
                    </a:lnTo>
                    <a:lnTo>
                      <a:pt x="171" y="1039"/>
                    </a:lnTo>
                    <a:lnTo>
                      <a:pt x="171" y="1029"/>
                    </a:lnTo>
                    <a:lnTo>
                      <a:pt x="162" y="1029"/>
                    </a:lnTo>
                    <a:lnTo>
                      <a:pt x="153" y="1029"/>
                    </a:lnTo>
                    <a:lnTo>
                      <a:pt x="143" y="1020"/>
                    </a:lnTo>
                    <a:lnTo>
                      <a:pt x="143" y="991"/>
                    </a:lnTo>
                    <a:lnTo>
                      <a:pt x="143" y="981"/>
                    </a:lnTo>
                    <a:lnTo>
                      <a:pt x="153" y="972"/>
                    </a:lnTo>
                    <a:lnTo>
                      <a:pt x="181" y="972"/>
                    </a:lnTo>
                    <a:lnTo>
                      <a:pt x="191" y="972"/>
                    </a:lnTo>
                    <a:lnTo>
                      <a:pt x="200" y="981"/>
                    </a:lnTo>
                    <a:lnTo>
                      <a:pt x="210" y="991"/>
                    </a:lnTo>
                    <a:lnTo>
                      <a:pt x="219" y="991"/>
                    </a:lnTo>
                    <a:lnTo>
                      <a:pt x="229" y="981"/>
                    </a:lnTo>
                    <a:lnTo>
                      <a:pt x="229" y="963"/>
                    </a:lnTo>
                    <a:lnTo>
                      <a:pt x="229" y="924"/>
                    </a:lnTo>
                    <a:lnTo>
                      <a:pt x="229" y="915"/>
                    </a:lnTo>
                    <a:lnTo>
                      <a:pt x="229" y="896"/>
                    </a:lnTo>
                    <a:lnTo>
                      <a:pt x="229" y="886"/>
                    </a:lnTo>
                    <a:lnTo>
                      <a:pt x="229" y="877"/>
                    </a:lnTo>
                    <a:lnTo>
                      <a:pt x="238" y="867"/>
                    </a:lnTo>
                    <a:lnTo>
                      <a:pt x="248" y="848"/>
                    </a:lnTo>
                    <a:lnTo>
                      <a:pt x="257" y="829"/>
                    </a:lnTo>
                    <a:lnTo>
                      <a:pt x="257" y="820"/>
                    </a:lnTo>
                    <a:lnTo>
                      <a:pt x="257" y="810"/>
                    </a:lnTo>
                    <a:lnTo>
                      <a:pt x="248" y="800"/>
                    </a:lnTo>
                    <a:lnTo>
                      <a:pt x="238" y="791"/>
                    </a:lnTo>
                    <a:lnTo>
                      <a:pt x="238" y="781"/>
                    </a:lnTo>
                    <a:lnTo>
                      <a:pt x="229" y="781"/>
                    </a:lnTo>
                    <a:lnTo>
                      <a:pt x="191" y="772"/>
                    </a:lnTo>
                    <a:lnTo>
                      <a:pt x="191" y="762"/>
                    </a:lnTo>
                    <a:lnTo>
                      <a:pt x="181" y="762"/>
                    </a:lnTo>
                    <a:lnTo>
                      <a:pt x="181" y="753"/>
                    </a:lnTo>
                    <a:lnTo>
                      <a:pt x="181" y="743"/>
                    </a:lnTo>
                    <a:lnTo>
                      <a:pt x="181" y="734"/>
                    </a:lnTo>
                    <a:lnTo>
                      <a:pt x="171" y="734"/>
                    </a:lnTo>
                    <a:lnTo>
                      <a:pt x="171" y="724"/>
                    </a:lnTo>
                    <a:lnTo>
                      <a:pt x="162" y="715"/>
                    </a:lnTo>
                    <a:lnTo>
                      <a:pt x="124" y="677"/>
                    </a:lnTo>
                    <a:lnTo>
                      <a:pt x="105" y="667"/>
                    </a:lnTo>
                    <a:lnTo>
                      <a:pt x="95" y="658"/>
                    </a:lnTo>
                    <a:lnTo>
                      <a:pt x="86" y="658"/>
                    </a:lnTo>
                    <a:lnTo>
                      <a:pt x="86" y="667"/>
                    </a:lnTo>
                    <a:lnTo>
                      <a:pt x="76" y="667"/>
                    </a:lnTo>
                    <a:lnTo>
                      <a:pt x="57" y="705"/>
                    </a:lnTo>
                    <a:lnTo>
                      <a:pt x="48" y="715"/>
                    </a:lnTo>
                    <a:lnTo>
                      <a:pt x="38" y="705"/>
                    </a:lnTo>
                    <a:lnTo>
                      <a:pt x="38" y="696"/>
                    </a:lnTo>
                    <a:lnTo>
                      <a:pt x="28" y="667"/>
                    </a:lnTo>
                    <a:lnTo>
                      <a:pt x="19" y="572"/>
                    </a:lnTo>
                    <a:lnTo>
                      <a:pt x="0" y="486"/>
                    </a:lnTo>
                    <a:lnTo>
                      <a:pt x="0" y="477"/>
                    </a:lnTo>
                    <a:lnTo>
                      <a:pt x="19" y="477"/>
                    </a:lnTo>
                    <a:lnTo>
                      <a:pt x="28" y="467"/>
                    </a:lnTo>
                    <a:lnTo>
                      <a:pt x="48" y="458"/>
                    </a:lnTo>
                    <a:lnTo>
                      <a:pt x="86" y="429"/>
                    </a:lnTo>
                    <a:lnTo>
                      <a:pt x="105" y="419"/>
                    </a:lnTo>
                    <a:lnTo>
                      <a:pt x="124" y="391"/>
                    </a:lnTo>
                    <a:lnTo>
                      <a:pt x="133" y="372"/>
                    </a:lnTo>
                    <a:lnTo>
                      <a:pt x="133" y="353"/>
                    </a:lnTo>
                    <a:lnTo>
                      <a:pt x="133" y="334"/>
                    </a:lnTo>
                    <a:lnTo>
                      <a:pt x="143" y="258"/>
                    </a:lnTo>
                    <a:lnTo>
                      <a:pt x="143" y="248"/>
                    </a:lnTo>
                    <a:lnTo>
                      <a:pt x="133" y="239"/>
                    </a:lnTo>
                    <a:lnTo>
                      <a:pt x="124" y="248"/>
                    </a:lnTo>
                    <a:lnTo>
                      <a:pt x="114" y="248"/>
                    </a:lnTo>
                    <a:lnTo>
                      <a:pt x="105" y="248"/>
                    </a:lnTo>
                    <a:lnTo>
                      <a:pt x="105" y="239"/>
                    </a:lnTo>
                    <a:lnTo>
                      <a:pt x="95" y="219"/>
                    </a:lnTo>
                    <a:close/>
                    <a:moveTo>
                      <a:pt x="1762" y="2267"/>
                    </a:moveTo>
                    <a:lnTo>
                      <a:pt x="1810" y="2267"/>
                    </a:lnTo>
                    <a:lnTo>
                      <a:pt x="1810" y="2191"/>
                    </a:lnTo>
                    <a:lnTo>
                      <a:pt x="1857" y="2191"/>
                    </a:lnTo>
                    <a:lnTo>
                      <a:pt x="1876" y="2153"/>
                    </a:lnTo>
                    <a:lnTo>
                      <a:pt x="1838" y="2124"/>
                    </a:lnTo>
                    <a:lnTo>
                      <a:pt x="1838" y="2096"/>
                    </a:lnTo>
                    <a:lnTo>
                      <a:pt x="1771" y="1991"/>
                    </a:lnTo>
                    <a:lnTo>
                      <a:pt x="1771" y="1924"/>
                    </a:lnTo>
                    <a:lnTo>
                      <a:pt x="1781" y="1896"/>
                    </a:lnTo>
                    <a:lnTo>
                      <a:pt x="1762" y="1867"/>
                    </a:lnTo>
                    <a:lnTo>
                      <a:pt x="1762" y="1839"/>
                    </a:lnTo>
                    <a:lnTo>
                      <a:pt x="1791" y="1791"/>
                    </a:lnTo>
                    <a:lnTo>
                      <a:pt x="1819" y="1772"/>
                    </a:lnTo>
                    <a:lnTo>
                      <a:pt x="1867" y="1715"/>
                    </a:lnTo>
                    <a:lnTo>
                      <a:pt x="1857" y="1620"/>
                    </a:lnTo>
                    <a:lnTo>
                      <a:pt x="1810" y="1591"/>
                    </a:lnTo>
                    <a:lnTo>
                      <a:pt x="1743" y="1562"/>
                    </a:lnTo>
                    <a:lnTo>
                      <a:pt x="1714" y="1591"/>
                    </a:lnTo>
                    <a:lnTo>
                      <a:pt x="1724" y="1648"/>
                    </a:lnTo>
                    <a:lnTo>
                      <a:pt x="1695" y="1667"/>
                    </a:lnTo>
                    <a:lnTo>
                      <a:pt x="1657" y="1686"/>
                    </a:lnTo>
                    <a:lnTo>
                      <a:pt x="1638" y="1734"/>
                    </a:lnTo>
                    <a:lnTo>
                      <a:pt x="1524" y="1724"/>
                    </a:lnTo>
                    <a:lnTo>
                      <a:pt x="1505" y="1743"/>
                    </a:lnTo>
                    <a:lnTo>
                      <a:pt x="1514" y="1781"/>
                    </a:lnTo>
                    <a:lnTo>
                      <a:pt x="1486" y="1772"/>
                    </a:lnTo>
                    <a:lnTo>
                      <a:pt x="1467" y="1734"/>
                    </a:lnTo>
                    <a:lnTo>
                      <a:pt x="1429" y="1696"/>
                    </a:lnTo>
                    <a:lnTo>
                      <a:pt x="1419" y="1629"/>
                    </a:lnTo>
                    <a:lnTo>
                      <a:pt x="1391" y="1629"/>
                    </a:lnTo>
                    <a:lnTo>
                      <a:pt x="1381" y="1572"/>
                    </a:lnTo>
                    <a:lnTo>
                      <a:pt x="1267" y="1572"/>
                    </a:lnTo>
                    <a:lnTo>
                      <a:pt x="1267" y="1620"/>
                    </a:lnTo>
                    <a:lnTo>
                      <a:pt x="1191" y="1629"/>
                    </a:lnTo>
                    <a:lnTo>
                      <a:pt x="1209" y="1677"/>
                    </a:lnTo>
                    <a:lnTo>
                      <a:pt x="1209" y="1715"/>
                    </a:lnTo>
                    <a:lnTo>
                      <a:pt x="1181" y="1677"/>
                    </a:lnTo>
                    <a:lnTo>
                      <a:pt x="1162" y="1686"/>
                    </a:lnTo>
                    <a:lnTo>
                      <a:pt x="1171" y="1715"/>
                    </a:lnTo>
                    <a:lnTo>
                      <a:pt x="1171" y="1753"/>
                    </a:lnTo>
                    <a:lnTo>
                      <a:pt x="1152" y="1772"/>
                    </a:lnTo>
                    <a:lnTo>
                      <a:pt x="1124" y="1801"/>
                    </a:lnTo>
                    <a:lnTo>
                      <a:pt x="1114" y="1829"/>
                    </a:lnTo>
                    <a:lnTo>
                      <a:pt x="1124" y="1867"/>
                    </a:lnTo>
                    <a:lnTo>
                      <a:pt x="1114" y="1905"/>
                    </a:lnTo>
                    <a:lnTo>
                      <a:pt x="1105" y="1915"/>
                    </a:lnTo>
                    <a:lnTo>
                      <a:pt x="1105" y="1953"/>
                    </a:lnTo>
                    <a:lnTo>
                      <a:pt x="1105" y="1981"/>
                    </a:lnTo>
                    <a:lnTo>
                      <a:pt x="1095" y="2010"/>
                    </a:lnTo>
                    <a:lnTo>
                      <a:pt x="1095" y="2039"/>
                    </a:lnTo>
                    <a:lnTo>
                      <a:pt x="1086" y="2086"/>
                    </a:lnTo>
                    <a:lnTo>
                      <a:pt x="1095" y="2115"/>
                    </a:lnTo>
                    <a:lnTo>
                      <a:pt x="1114" y="2096"/>
                    </a:lnTo>
                    <a:lnTo>
                      <a:pt x="1133" y="2096"/>
                    </a:lnTo>
                    <a:lnTo>
                      <a:pt x="1152" y="2039"/>
                    </a:lnTo>
                    <a:lnTo>
                      <a:pt x="1200" y="2048"/>
                    </a:lnTo>
                    <a:lnTo>
                      <a:pt x="1229" y="2039"/>
                    </a:lnTo>
                    <a:lnTo>
                      <a:pt x="1248" y="2048"/>
                    </a:lnTo>
                    <a:lnTo>
                      <a:pt x="1257" y="2124"/>
                    </a:lnTo>
                    <a:lnTo>
                      <a:pt x="1295" y="2162"/>
                    </a:lnTo>
                    <a:lnTo>
                      <a:pt x="1324" y="2191"/>
                    </a:lnTo>
                    <a:lnTo>
                      <a:pt x="1362" y="2248"/>
                    </a:lnTo>
                    <a:lnTo>
                      <a:pt x="1343" y="2277"/>
                    </a:lnTo>
                    <a:lnTo>
                      <a:pt x="1352" y="2324"/>
                    </a:lnTo>
                    <a:lnTo>
                      <a:pt x="1372" y="2324"/>
                    </a:lnTo>
                    <a:lnTo>
                      <a:pt x="1400" y="2315"/>
                    </a:lnTo>
                    <a:lnTo>
                      <a:pt x="1410" y="2362"/>
                    </a:lnTo>
                    <a:lnTo>
                      <a:pt x="1410" y="2400"/>
                    </a:lnTo>
                    <a:lnTo>
                      <a:pt x="1429" y="2410"/>
                    </a:lnTo>
                    <a:lnTo>
                      <a:pt x="1429" y="2439"/>
                    </a:lnTo>
                    <a:lnTo>
                      <a:pt x="1457" y="2429"/>
                    </a:lnTo>
                    <a:lnTo>
                      <a:pt x="1486" y="2458"/>
                    </a:lnTo>
                    <a:lnTo>
                      <a:pt x="1476" y="2534"/>
                    </a:lnTo>
                    <a:lnTo>
                      <a:pt x="1505" y="2534"/>
                    </a:lnTo>
                    <a:lnTo>
                      <a:pt x="1514" y="2629"/>
                    </a:lnTo>
                    <a:lnTo>
                      <a:pt x="1543" y="2639"/>
                    </a:lnTo>
                    <a:lnTo>
                      <a:pt x="1562" y="2696"/>
                    </a:lnTo>
                    <a:lnTo>
                      <a:pt x="1562" y="2781"/>
                    </a:lnTo>
                    <a:lnTo>
                      <a:pt x="1638" y="2743"/>
                    </a:lnTo>
                    <a:lnTo>
                      <a:pt x="1629" y="2715"/>
                    </a:lnTo>
                    <a:lnTo>
                      <a:pt x="1638" y="2696"/>
                    </a:lnTo>
                    <a:lnTo>
                      <a:pt x="1610" y="2629"/>
                    </a:lnTo>
                    <a:lnTo>
                      <a:pt x="1600" y="2581"/>
                    </a:lnTo>
                    <a:lnTo>
                      <a:pt x="1629" y="2581"/>
                    </a:lnTo>
                    <a:lnTo>
                      <a:pt x="1648" y="2515"/>
                    </a:lnTo>
                    <a:lnTo>
                      <a:pt x="1629" y="2448"/>
                    </a:lnTo>
                    <a:lnTo>
                      <a:pt x="1590" y="2362"/>
                    </a:lnTo>
                    <a:lnTo>
                      <a:pt x="1600" y="2343"/>
                    </a:lnTo>
                    <a:lnTo>
                      <a:pt x="1590" y="2315"/>
                    </a:lnTo>
                    <a:lnTo>
                      <a:pt x="1629" y="2296"/>
                    </a:lnTo>
                    <a:lnTo>
                      <a:pt x="1638" y="2324"/>
                    </a:lnTo>
                    <a:lnTo>
                      <a:pt x="1667" y="2315"/>
                    </a:lnTo>
                    <a:lnTo>
                      <a:pt x="1695" y="2334"/>
                    </a:lnTo>
                    <a:lnTo>
                      <a:pt x="1724" y="2324"/>
                    </a:lnTo>
                    <a:lnTo>
                      <a:pt x="1714" y="2267"/>
                    </a:lnTo>
                    <a:lnTo>
                      <a:pt x="1724" y="2229"/>
                    </a:lnTo>
                    <a:lnTo>
                      <a:pt x="1762" y="2267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05" name="Freeform 14">
                <a:extLst>
                  <a:ext uri="{FF2B5EF4-FFF2-40B4-BE49-F238E27FC236}">
                    <a16:creationId xmlns:a16="http://schemas.microsoft.com/office/drawing/2014/main" id="{78704AFB-941F-5D4E-B9DF-CEFD72C78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6025" y="3744913"/>
                <a:ext cx="1077913" cy="771525"/>
              </a:xfrm>
              <a:custGeom>
                <a:avLst/>
                <a:gdLst>
                  <a:gd name="T0" fmla="*/ 10448 w 2992"/>
                  <a:gd name="T1" fmla="*/ 325667 h 2144"/>
                  <a:gd name="T2" fmla="*/ 72053 w 2992"/>
                  <a:gd name="T3" fmla="*/ 274208 h 2144"/>
                  <a:gd name="T4" fmla="*/ 92948 w 2992"/>
                  <a:gd name="T5" fmla="*/ 209075 h 2144"/>
                  <a:gd name="T6" fmla="*/ 103036 w 2992"/>
                  <a:gd name="T7" fmla="*/ 150778 h 2144"/>
                  <a:gd name="T8" fmla="*/ 123571 w 2992"/>
                  <a:gd name="T9" fmla="*/ 112994 h 2144"/>
                  <a:gd name="T10" fmla="*/ 168244 w 2992"/>
                  <a:gd name="T11" fmla="*/ 34546 h 2144"/>
                  <a:gd name="T12" fmla="*/ 230209 w 2992"/>
                  <a:gd name="T13" fmla="*/ 30947 h 2144"/>
                  <a:gd name="T14" fmla="*/ 284970 w 2992"/>
                  <a:gd name="T15" fmla="*/ 44622 h 2144"/>
                  <a:gd name="T16" fmla="*/ 332885 w 2992"/>
                  <a:gd name="T17" fmla="*/ 61895 h 2144"/>
                  <a:gd name="T18" fmla="*/ 326040 w 2992"/>
                  <a:gd name="T19" fmla="*/ 99319 h 2144"/>
                  <a:gd name="T20" fmla="*/ 360265 w 2992"/>
                  <a:gd name="T21" fmla="*/ 140703 h 2144"/>
                  <a:gd name="T22" fmla="*/ 381160 w 2992"/>
                  <a:gd name="T23" fmla="*/ 150778 h 2144"/>
                  <a:gd name="T24" fmla="*/ 429076 w 2992"/>
                  <a:gd name="T25" fmla="*/ 147540 h 2144"/>
                  <a:gd name="T26" fmla="*/ 463301 w 2992"/>
                  <a:gd name="T27" fmla="*/ 202237 h 2144"/>
                  <a:gd name="T28" fmla="*/ 504371 w 2992"/>
                  <a:gd name="T29" fmla="*/ 202237 h 2144"/>
                  <a:gd name="T30" fmla="*/ 507974 w 2992"/>
                  <a:gd name="T31" fmla="*/ 219510 h 2144"/>
                  <a:gd name="T32" fmla="*/ 524906 w 2992"/>
                  <a:gd name="T33" fmla="*/ 205836 h 2144"/>
                  <a:gd name="T34" fmla="*/ 535354 w 2992"/>
                  <a:gd name="T35" fmla="*/ 222749 h 2144"/>
                  <a:gd name="T36" fmla="*/ 586872 w 2992"/>
                  <a:gd name="T37" fmla="*/ 233185 h 2144"/>
                  <a:gd name="T38" fmla="*/ 676217 w 2992"/>
                  <a:gd name="T39" fmla="*/ 287882 h 2144"/>
                  <a:gd name="T40" fmla="*/ 707200 w 2992"/>
                  <a:gd name="T41" fmla="*/ 291481 h 2144"/>
                  <a:gd name="T42" fmla="*/ 710443 w 2992"/>
                  <a:gd name="T43" fmla="*/ 315231 h 2144"/>
                  <a:gd name="T44" fmla="*/ 751513 w 2992"/>
                  <a:gd name="T45" fmla="*/ 346179 h 2144"/>
                  <a:gd name="T46" fmla="*/ 768806 w 2992"/>
                  <a:gd name="T47" fmla="*/ 366690 h 2144"/>
                  <a:gd name="T48" fmla="*/ 761961 w 2992"/>
                  <a:gd name="T49" fmla="*/ 390800 h 2144"/>
                  <a:gd name="T50" fmla="*/ 782496 w 2992"/>
                  <a:gd name="T51" fmla="*/ 400876 h 2144"/>
                  <a:gd name="T52" fmla="*/ 850946 w 2992"/>
                  <a:gd name="T53" fmla="*/ 359853 h 2144"/>
                  <a:gd name="T54" fmla="*/ 861394 w 2992"/>
                  <a:gd name="T55" fmla="*/ 373527 h 2144"/>
                  <a:gd name="T56" fmla="*/ 864636 w 2992"/>
                  <a:gd name="T57" fmla="*/ 400876 h 2144"/>
                  <a:gd name="T58" fmla="*/ 864636 w 2992"/>
                  <a:gd name="T59" fmla="*/ 455934 h 2144"/>
                  <a:gd name="T60" fmla="*/ 892377 w 2992"/>
                  <a:gd name="T61" fmla="*/ 480044 h 2144"/>
                  <a:gd name="T62" fmla="*/ 926602 w 2992"/>
                  <a:gd name="T63" fmla="*/ 466370 h 2144"/>
                  <a:gd name="T64" fmla="*/ 940292 w 2992"/>
                  <a:gd name="T65" fmla="*/ 459532 h 2144"/>
                  <a:gd name="T66" fmla="*/ 953982 w 2992"/>
                  <a:gd name="T67" fmla="*/ 486881 h 2144"/>
                  <a:gd name="T68" fmla="*/ 988207 w 2992"/>
                  <a:gd name="T69" fmla="*/ 507393 h 2144"/>
                  <a:gd name="T70" fmla="*/ 1036483 w 2992"/>
                  <a:gd name="T71" fmla="*/ 572526 h 2144"/>
                  <a:gd name="T72" fmla="*/ 1026035 w 2992"/>
                  <a:gd name="T73" fmla="*/ 596636 h 2144"/>
                  <a:gd name="T74" fmla="*/ 1077553 w 2992"/>
                  <a:gd name="T75" fmla="*/ 668607 h 2144"/>
                  <a:gd name="T76" fmla="*/ 1046570 w 2992"/>
                  <a:gd name="T77" fmla="*/ 743816 h 2144"/>
                  <a:gd name="T78" fmla="*/ 953982 w 2992"/>
                  <a:gd name="T79" fmla="*/ 754252 h 2144"/>
                  <a:gd name="T80" fmla="*/ 844101 w 2992"/>
                  <a:gd name="T81" fmla="*/ 743816 h 2144"/>
                  <a:gd name="T82" fmla="*/ 737823 w 2992"/>
                  <a:gd name="T83" fmla="*/ 736979 h 2144"/>
                  <a:gd name="T84" fmla="*/ 614252 w 2992"/>
                  <a:gd name="T85" fmla="*/ 699195 h 2144"/>
                  <a:gd name="T86" fmla="*/ 583629 w 2992"/>
                  <a:gd name="T87" fmla="*/ 719706 h 2144"/>
                  <a:gd name="T88" fmla="*/ 542199 w 2992"/>
                  <a:gd name="T89" fmla="*/ 709630 h 2144"/>
                  <a:gd name="T90" fmla="*/ 480594 w 2992"/>
                  <a:gd name="T91" fmla="*/ 658171 h 2144"/>
                  <a:gd name="T92" fmla="*/ 401696 w 2992"/>
                  <a:gd name="T93" fmla="*/ 699195 h 2144"/>
                  <a:gd name="T94" fmla="*/ 339730 w 2992"/>
                  <a:gd name="T95" fmla="*/ 699195 h 2144"/>
                  <a:gd name="T96" fmla="*/ 301902 w 2992"/>
                  <a:gd name="T97" fmla="*/ 716467 h 2144"/>
                  <a:gd name="T98" fmla="*/ 301902 w 2992"/>
                  <a:gd name="T99" fmla="*/ 658171 h 2144"/>
                  <a:gd name="T100" fmla="*/ 243899 w 2992"/>
                  <a:gd name="T101" fmla="*/ 637660 h 2144"/>
                  <a:gd name="T102" fmla="*/ 181934 w 2992"/>
                  <a:gd name="T103" fmla="*/ 589439 h 2144"/>
                  <a:gd name="T104" fmla="*/ 123571 w 2992"/>
                  <a:gd name="T105" fmla="*/ 552015 h 2144"/>
                  <a:gd name="T106" fmla="*/ 99433 w 2992"/>
                  <a:gd name="T107" fmla="*/ 552015 h 2144"/>
                  <a:gd name="T108" fmla="*/ 68811 w 2992"/>
                  <a:gd name="T109" fmla="*/ 473207 h 2144"/>
                  <a:gd name="T110" fmla="*/ 17293 w 2992"/>
                  <a:gd name="T111" fmla="*/ 438661 h 21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92" h="2144">
                    <a:moveTo>
                      <a:pt x="0" y="1229"/>
                    </a:moveTo>
                    <a:lnTo>
                      <a:pt x="10" y="1105"/>
                    </a:lnTo>
                    <a:lnTo>
                      <a:pt x="20" y="1076"/>
                    </a:lnTo>
                    <a:lnTo>
                      <a:pt x="20" y="1048"/>
                    </a:lnTo>
                    <a:lnTo>
                      <a:pt x="10" y="972"/>
                    </a:lnTo>
                    <a:lnTo>
                      <a:pt x="10" y="934"/>
                    </a:lnTo>
                    <a:lnTo>
                      <a:pt x="29" y="905"/>
                    </a:lnTo>
                    <a:lnTo>
                      <a:pt x="105" y="848"/>
                    </a:lnTo>
                    <a:lnTo>
                      <a:pt x="115" y="829"/>
                    </a:lnTo>
                    <a:lnTo>
                      <a:pt x="124" y="800"/>
                    </a:lnTo>
                    <a:lnTo>
                      <a:pt x="134" y="791"/>
                    </a:lnTo>
                    <a:lnTo>
                      <a:pt x="153" y="781"/>
                    </a:lnTo>
                    <a:lnTo>
                      <a:pt x="181" y="772"/>
                    </a:lnTo>
                    <a:lnTo>
                      <a:pt x="200" y="762"/>
                    </a:lnTo>
                    <a:lnTo>
                      <a:pt x="220" y="734"/>
                    </a:lnTo>
                    <a:lnTo>
                      <a:pt x="229" y="705"/>
                    </a:lnTo>
                    <a:lnTo>
                      <a:pt x="238" y="657"/>
                    </a:lnTo>
                    <a:lnTo>
                      <a:pt x="238" y="619"/>
                    </a:lnTo>
                    <a:lnTo>
                      <a:pt x="238" y="600"/>
                    </a:lnTo>
                    <a:lnTo>
                      <a:pt x="248" y="591"/>
                    </a:lnTo>
                    <a:lnTo>
                      <a:pt x="258" y="581"/>
                    </a:lnTo>
                    <a:lnTo>
                      <a:pt x="267" y="562"/>
                    </a:lnTo>
                    <a:lnTo>
                      <a:pt x="276" y="543"/>
                    </a:lnTo>
                    <a:lnTo>
                      <a:pt x="286" y="534"/>
                    </a:lnTo>
                    <a:lnTo>
                      <a:pt x="276" y="467"/>
                    </a:lnTo>
                    <a:lnTo>
                      <a:pt x="276" y="457"/>
                    </a:lnTo>
                    <a:lnTo>
                      <a:pt x="276" y="439"/>
                    </a:lnTo>
                    <a:lnTo>
                      <a:pt x="286" y="419"/>
                    </a:lnTo>
                    <a:lnTo>
                      <a:pt x="296" y="400"/>
                    </a:lnTo>
                    <a:lnTo>
                      <a:pt x="324" y="381"/>
                    </a:lnTo>
                    <a:lnTo>
                      <a:pt x="334" y="362"/>
                    </a:lnTo>
                    <a:lnTo>
                      <a:pt x="343" y="353"/>
                    </a:lnTo>
                    <a:lnTo>
                      <a:pt x="343" y="324"/>
                    </a:lnTo>
                    <a:lnTo>
                      <a:pt x="343" y="314"/>
                    </a:lnTo>
                    <a:lnTo>
                      <a:pt x="353" y="286"/>
                    </a:lnTo>
                    <a:lnTo>
                      <a:pt x="381" y="210"/>
                    </a:lnTo>
                    <a:lnTo>
                      <a:pt x="401" y="191"/>
                    </a:lnTo>
                    <a:lnTo>
                      <a:pt x="448" y="191"/>
                    </a:lnTo>
                    <a:lnTo>
                      <a:pt x="467" y="172"/>
                    </a:lnTo>
                    <a:lnTo>
                      <a:pt x="467" y="143"/>
                    </a:lnTo>
                    <a:lnTo>
                      <a:pt x="467" y="96"/>
                    </a:lnTo>
                    <a:lnTo>
                      <a:pt x="477" y="58"/>
                    </a:lnTo>
                    <a:lnTo>
                      <a:pt x="486" y="29"/>
                    </a:lnTo>
                    <a:lnTo>
                      <a:pt x="515" y="0"/>
                    </a:lnTo>
                    <a:lnTo>
                      <a:pt x="534" y="10"/>
                    </a:lnTo>
                    <a:lnTo>
                      <a:pt x="581" y="58"/>
                    </a:lnTo>
                    <a:lnTo>
                      <a:pt x="610" y="76"/>
                    </a:lnTo>
                    <a:lnTo>
                      <a:pt x="639" y="86"/>
                    </a:lnTo>
                    <a:lnTo>
                      <a:pt x="667" y="76"/>
                    </a:lnTo>
                    <a:lnTo>
                      <a:pt x="705" y="86"/>
                    </a:lnTo>
                    <a:lnTo>
                      <a:pt x="734" y="76"/>
                    </a:lnTo>
                    <a:lnTo>
                      <a:pt x="743" y="76"/>
                    </a:lnTo>
                    <a:lnTo>
                      <a:pt x="762" y="86"/>
                    </a:lnTo>
                    <a:lnTo>
                      <a:pt x="782" y="115"/>
                    </a:lnTo>
                    <a:lnTo>
                      <a:pt x="791" y="124"/>
                    </a:lnTo>
                    <a:lnTo>
                      <a:pt x="820" y="134"/>
                    </a:lnTo>
                    <a:lnTo>
                      <a:pt x="838" y="162"/>
                    </a:lnTo>
                    <a:lnTo>
                      <a:pt x="867" y="172"/>
                    </a:lnTo>
                    <a:lnTo>
                      <a:pt x="877" y="143"/>
                    </a:lnTo>
                    <a:lnTo>
                      <a:pt x="877" y="134"/>
                    </a:lnTo>
                    <a:lnTo>
                      <a:pt x="896" y="143"/>
                    </a:lnTo>
                    <a:lnTo>
                      <a:pt x="924" y="172"/>
                    </a:lnTo>
                    <a:lnTo>
                      <a:pt x="924" y="191"/>
                    </a:lnTo>
                    <a:lnTo>
                      <a:pt x="915" y="210"/>
                    </a:lnTo>
                    <a:lnTo>
                      <a:pt x="905" y="229"/>
                    </a:lnTo>
                    <a:lnTo>
                      <a:pt x="905" y="248"/>
                    </a:lnTo>
                    <a:lnTo>
                      <a:pt x="905" y="257"/>
                    </a:lnTo>
                    <a:lnTo>
                      <a:pt x="905" y="276"/>
                    </a:lnTo>
                    <a:lnTo>
                      <a:pt x="915" y="286"/>
                    </a:lnTo>
                    <a:lnTo>
                      <a:pt x="924" y="296"/>
                    </a:lnTo>
                    <a:lnTo>
                      <a:pt x="953" y="334"/>
                    </a:lnTo>
                    <a:lnTo>
                      <a:pt x="991" y="372"/>
                    </a:lnTo>
                    <a:lnTo>
                      <a:pt x="1000" y="381"/>
                    </a:lnTo>
                    <a:lnTo>
                      <a:pt x="1000" y="391"/>
                    </a:lnTo>
                    <a:lnTo>
                      <a:pt x="1010" y="400"/>
                    </a:lnTo>
                    <a:lnTo>
                      <a:pt x="1010" y="410"/>
                    </a:lnTo>
                    <a:lnTo>
                      <a:pt x="1020" y="410"/>
                    </a:lnTo>
                    <a:lnTo>
                      <a:pt x="1020" y="419"/>
                    </a:lnTo>
                    <a:lnTo>
                      <a:pt x="1029" y="419"/>
                    </a:lnTo>
                    <a:lnTo>
                      <a:pt x="1048" y="419"/>
                    </a:lnTo>
                    <a:lnTo>
                      <a:pt x="1058" y="419"/>
                    </a:lnTo>
                    <a:lnTo>
                      <a:pt x="1067" y="419"/>
                    </a:lnTo>
                    <a:lnTo>
                      <a:pt x="1086" y="410"/>
                    </a:lnTo>
                    <a:lnTo>
                      <a:pt x="1134" y="400"/>
                    </a:lnTo>
                    <a:lnTo>
                      <a:pt x="1162" y="391"/>
                    </a:lnTo>
                    <a:lnTo>
                      <a:pt x="1172" y="391"/>
                    </a:lnTo>
                    <a:lnTo>
                      <a:pt x="1181" y="400"/>
                    </a:lnTo>
                    <a:lnTo>
                      <a:pt x="1191" y="410"/>
                    </a:lnTo>
                    <a:lnTo>
                      <a:pt x="1201" y="429"/>
                    </a:lnTo>
                    <a:lnTo>
                      <a:pt x="1229" y="496"/>
                    </a:lnTo>
                    <a:lnTo>
                      <a:pt x="1248" y="534"/>
                    </a:lnTo>
                    <a:lnTo>
                      <a:pt x="1258" y="543"/>
                    </a:lnTo>
                    <a:lnTo>
                      <a:pt x="1267" y="553"/>
                    </a:lnTo>
                    <a:lnTo>
                      <a:pt x="1277" y="562"/>
                    </a:lnTo>
                    <a:lnTo>
                      <a:pt x="1286" y="562"/>
                    </a:lnTo>
                    <a:lnTo>
                      <a:pt x="1343" y="572"/>
                    </a:lnTo>
                    <a:lnTo>
                      <a:pt x="1362" y="572"/>
                    </a:lnTo>
                    <a:lnTo>
                      <a:pt x="1372" y="562"/>
                    </a:lnTo>
                    <a:lnTo>
                      <a:pt x="1381" y="553"/>
                    </a:lnTo>
                    <a:lnTo>
                      <a:pt x="1391" y="553"/>
                    </a:lnTo>
                    <a:lnTo>
                      <a:pt x="1400" y="562"/>
                    </a:lnTo>
                    <a:lnTo>
                      <a:pt x="1400" y="572"/>
                    </a:lnTo>
                    <a:lnTo>
                      <a:pt x="1400" y="591"/>
                    </a:lnTo>
                    <a:lnTo>
                      <a:pt x="1400" y="600"/>
                    </a:lnTo>
                    <a:lnTo>
                      <a:pt x="1400" y="610"/>
                    </a:lnTo>
                    <a:lnTo>
                      <a:pt x="1410" y="610"/>
                    </a:lnTo>
                    <a:lnTo>
                      <a:pt x="1419" y="610"/>
                    </a:lnTo>
                    <a:lnTo>
                      <a:pt x="1429" y="600"/>
                    </a:lnTo>
                    <a:lnTo>
                      <a:pt x="1448" y="581"/>
                    </a:lnTo>
                    <a:lnTo>
                      <a:pt x="1448" y="572"/>
                    </a:lnTo>
                    <a:lnTo>
                      <a:pt x="1457" y="572"/>
                    </a:lnTo>
                    <a:lnTo>
                      <a:pt x="1467" y="572"/>
                    </a:lnTo>
                    <a:lnTo>
                      <a:pt x="1477" y="581"/>
                    </a:lnTo>
                    <a:lnTo>
                      <a:pt x="1477" y="591"/>
                    </a:lnTo>
                    <a:lnTo>
                      <a:pt x="1477" y="600"/>
                    </a:lnTo>
                    <a:lnTo>
                      <a:pt x="1477" y="610"/>
                    </a:lnTo>
                    <a:lnTo>
                      <a:pt x="1477" y="619"/>
                    </a:lnTo>
                    <a:lnTo>
                      <a:pt x="1486" y="619"/>
                    </a:lnTo>
                    <a:lnTo>
                      <a:pt x="1486" y="629"/>
                    </a:lnTo>
                    <a:lnTo>
                      <a:pt x="1486" y="638"/>
                    </a:lnTo>
                    <a:lnTo>
                      <a:pt x="1496" y="638"/>
                    </a:lnTo>
                    <a:lnTo>
                      <a:pt x="1515" y="648"/>
                    </a:lnTo>
                    <a:lnTo>
                      <a:pt x="1543" y="648"/>
                    </a:lnTo>
                    <a:lnTo>
                      <a:pt x="1572" y="657"/>
                    </a:lnTo>
                    <a:lnTo>
                      <a:pt x="1629" y="648"/>
                    </a:lnTo>
                    <a:lnTo>
                      <a:pt x="1648" y="648"/>
                    </a:lnTo>
                    <a:lnTo>
                      <a:pt x="1677" y="657"/>
                    </a:lnTo>
                    <a:lnTo>
                      <a:pt x="1724" y="677"/>
                    </a:lnTo>
                    <a:lnTo>
                      <a:pt x="1772" y="695"/>
                    </a:lnTo>
                    <a:lnTo>
                      <a:pt x="1838" y="781"/>
                    </a:lnTo>
                    <a:lnTo>
                      <a:pt x="1867" y="800"/>
                    </a:lnTo>
                    <a:lnTo>
                      <a:pt x="1877" y="800"/>
                    </a:lnTo>
                    <a:lnTo>
                      <a:pt x="1886" y="800"/>
                    </a:lnTo>
                    <a:lnTo>
                      <a:pt x="1905" y="800"/>
                    </a:lnTo>
                    <a:lnTo>
                      <a:pt x="1915" y="791"/>
                    </a:lnTo>
                    <a:lnTo>
                      <a:pt x="1934" y="791"/>
                    </a:lnTo>
                    <a:lnTo>
                      <a:pt x="1943" y="800"/>
                    </a:lnTo>
                    <a:lnTo>
                      <a:pt x="1953" y="800"/>
                    </a:lnTo>
                    <a:lnTo>
                      <a:pt x="1963" y="810"/>
                    </a:lnTo>
                    <a:lnTo>
                      <a:pt x="1972" y="810"/>
                    </a:lnTo>
                    <a:lnTo>
                      <a:pt x="1972" y="829"/>
                    </a:lnTo>
                    <a:lnTo>
                      <a:pt x="1972" y="838"/>
                    </a:lnTo>
                    <a:lnTo>
                      <a:pt x="1972" y="858"/>
                    </a:lnTo>
                    <a:lnTo>
                      <a:pt x="1972" y="867"/>
                    </a:lnTo>
                    <a:lnTo>
                      <a:pt x="1972" y="876"/>
                    </a:lnTo>
                    <a:lnTo>
                      <a:pt x="1972" y="886"/>
                    </a:lnTo>
                    <a:lnTo>
                      <a:pt x="1981" y="896"/>
                    </a:lnTo>
                    <a:lnTo>
                      <a:pt x="2048" y="953"/>
                    </a:lnTo>
                    <a:lnTo>
                      <a:pt x="2058" y="953"/>
                    </a:lnTo>
                    <a:lnTo>
                      <a:pt x="2067" y="962"/>
                    </a:lnTo>
                    <a:lnTo>
                      <a:pt x="2086" y="962"/>
                    </a:lnTo>
                    <a:lnTo>
                      <a:pt x="2096" y="962"/>
                    </a:lnTo>
                    <a:lnTo>
                      <a:pt x="2105" y="972"/>
                    </a:lnTo>
                    <a:lnTo>
                      <a:pt x="2115" y="981"/>
                    </a:lnTo>
                    <a:lnTo>
                      <a:pt x="2115" y="991"/>
                    </a:lnTo>
                    <a:lnTo>
                      <a:pt x="2124" y="1010"/>
                    </a:lnTo>
                    <a:lnTo>
                      <a:pt x="2134" y="1019"/>
                    </a:lnTo>
                    <a:lnTo>
                      <a:pt x="2134" y="1038"/>
                    </a:lnTo>
                    <a:lnTo>
                      <a:pt x="2124" y="1048"/>
                    </a:lnTo>
                    <a:lnTo>
                      <a:pt x="2124" y="1057"/>
                    </a:lnTo>
                    <a:lnTo>
                      <a:pt x="2124" y="1076"/>
                    </a:lnTo>
                    <a:lnTo>
                      <a:pt x="2115" y="1086"/>
                    </a:lnTo>
                    <a:lnTo>
                      <a:pt x="2124" y="1096"/>
                    </a:lnTo>
                    <a:lnTo>
                      <a:pt x="2124" y="1105"/>
                    </a:lnTo>
                    <a:lnTo>
                      <a:pt x="2134" y="1105"/>
                    </a:lnTo>
                    <a:lnTo>
                      <a:pt x="2143" y="1114"/>
                    </a:lnTo>
                    <a:lnTo>
                      <a:pt x="2153" y="1114"/>
                    </a:lnTo>
                    <a:lnTo>
                      <a:pt x="2162" y="1114"/>
                    </a:lnTo>
                    <a:lnTo>
                      <a:pt x="2172" y="1114"/>
                    </a:lnTo>
                    <a:lnTo>
                      <a:pt x="2181" y="1105"/>
                    </a:lnTo>
                    <a:lnTo>
                      <a:pt x="2191" y="1096"/>
                    </a:lnTo>
                    <a:lnTo>
                      <a:pt x="2210" y="1076"/>
                    </a:lnTo>
                    <a:lnTo>
                      <a:pt x="2229" y="1057"/>
                    </a:lnTo>
                    <a:lnTo>
                      <a:pt x="2286" y="1048"/>
                    </a:lnTo>
                    <a:lnTo>
                      <a:pt x="2305" y="1038"/>
                    </a:lnTo>
                    <a:lnTo>
                      <a:pt x="2362" y="1000"/>
                    </a:lnTo>
                    <a:lnTo>
                      <a:pt x="2372" y="1000"/>
                    </a:lnTo>
                    <a:lnTo>
                      <a:pt x="2382" y="1000"/>
                    </a:lnTo>
                    <a:lnTo>
                      <a:pt x="2391" y="1010"/>
                    </a:lnTo>
                    <a:lnTo>
                      <a:pt x="2391" y="1029"/>
                    </a:lnTo>
                    <a:lnTo>
                      <a:pt x="2391" y="1038"/>
                    </a:lnTo>
                    <a:lnTo>
                      <a:pt x="2391" y="1048"/>
                    </a:lnTo>
                    <a:lnTo>
                      <a:pt x="2391" y="1057"/>
                    </a:lnTo>
                    <a:lnTo>
                      <a:pt x="2391" y="1076"/>
                    </a:lnTo>
                    <a:lnTo>
                      <a:pt x="2391" y="1096"/>
                    </a:lnTo>
                    <a:lnTo>
                      <a:pt x="2400" y="1105"/>
                    </a:lnTo>
                    <a:lnTo>
                      <a:pt x="2400" y="1114"/>
                    </a:lnTo>
                    <a:lnTo>
                      <a:pt x="2400" y="1124"/>
                    </a:lnTo>
                    <a:lnTo>
                      <a:pt x="2391" y="1124"/>
                    </a:lnTo>
                    <a:lnTo>
                      <a:pt x="2391" y="1134"/>
                    </a:lnTo>
                    <a:lnTo>
                      <a:pt x="2382" y="1181"/>
                    </a:lnTo>
                    <a:lnTo>
                      <a:pt x="2382" y="1191"/>
                    </a:lnTo>
                    <a:lnTo>
                      <a:pt x="2391" y="1219"/>
                    </a:lnTo>
                    <a:lnTo>
                      <a:pt x="2400" y="1267"/>
                    </a:lnTo>
                    <a:lnTo>
                      <a:pt x="2400" y="1277"/>
                    </a:lnTo>
                    <a:lnTo>
                      <a:pt x="2400" y="1286"/>
                    </a:lnTo>
                    <a:lnTo>
                      <a:pt x="2410" y="1296"/>
                    </a:lnTo>
                    <a:lnTo>
                      <a:pt x="2429" y="1315"/>
                    </a:lnTo>
                    <a:lnTo>
                      <a:pt x="2439" y="1324"/>
                    </a:lnTo>
                    <a:lnTo>
                      <a:pt x="2477" y="1334"/>
                    </a:lnTo>
                    <a:lnTo>
                      <a:pt x="2505" y="1334"/>
                    </a:lnTo>
                    <a:lnTo>
                      <a:pt x="2534" y="1324"/>
                    </a:lnTo>
                    <a:lnTo>
                      <a:pt x="2543" y="1324"/>
                    </a:lnTo>
                    <a:lnTo>
                      <a:pt x="2553" y="1315"/>
                    </a:lnTo>
                    <a:lnTo>
                      <a:pt x="2562" y="1315"/>
                    </a:lnTo>
                    <a:lnTo>
                      <a:pt x="2572" y="1305"/>
                    </a:lnTo>
                    <a:lnTo>
                      <a:pt x="2572" y="1296"/>
                    </a:lnTo>
                    <a:lnTo>
                      <a:pt x="2581" y="1286"/>
                    </a:lnTo>
                    <a:lnTo>
                      <a:pt x="2581" y="1267"/>
                    </a:lnTo>
                    <a:lnTo>
                      <a:pt x="2591" y="1267"/>
                    </a:lnTo>
                    <a:lnTo>
                      <a:pt x="2591" y="1257"/>
                    </a:lnTo>
                    <a:lnTo>
                      <a:pt x="2600" y="1267"/>
                    </a:lnTo>
                    <a:lnTo>
                      <a:pt x="2610" y="1277"/>
                    </a:lnTo>
                    <a:lnTo>
                      <a:pt x="2629" y="1286"/>
                    </a:lnTo>
                    <a:lnTo>
                      <a:pt x="2629" y="1296"/>
                    </a:lnTo>
                    <a:lnTo>
                      <a:pt x="2638" y="1305"/>
                    </a:lnTo>
                    <a:lnTo>
                      <a:pt x="2638" y="1324"/>
                    </a:lnTo>
                    <a:lnTo>
                      <a:pt x="2638" y="1343"/>
                    </a:lnTo>
                    <a:lnTo>
                      <a:pt x="2638" y="1353"/>
                    </a:lnTo>
                    <a:lnTo>
                      <a:pt x="2648" y="1353"/>
                    </a:lnTo>
                    <a:lnTo>
                      <a:pt x="2677" y="1353"/>
                    </a:lnTo>
                    <a:lnTo>
                      <a:pt x="2686" y="1362"/>
                    </a:lnTo>
                    <a:lnTo>
                      <a:pt x="2696" y="1362"/>
                    </a:lnTo>
                    <a:lnTo>
                      <a:pt x="2705" y="1381"/>
                    </a:lnTo>
                    <a:lnTo>
                      <a:pt x="2715" y="1391"/>
                    </a:lnTo>
                    <a:lnTo>
                      <a:pt x="2743" y="1410"/>
                    </a:lnTo>
                    <a:lnTo>
                      <a:pt x="2820" y="1477"/>
                    </a:lnTo>
                    <a:lnTo>
                      <a:pt x="2829" y="1486"/>
                    </a:lnTo>
                    <a:lnTo>
                      <a:pt x="2829" y="1495"/>
                    </a:lnTo>
                    <a:lnTo>
                      <a:pt x="2848" y="1534"/>
                    </a:lnTo>
                    <a:lnTo>
                      <a:pt x="2877" y="1581"/>
                    </a:lnTo>
                    <a:lnTo>
                      <a:pt x="2877" y="1591"/>
                    </a:lnTo>
                    <a:lnTo>
                      <a:pt x="2877" y="1600"/>
                    </a:lnTo>
                    <a:lnTo>
                      <a:pt x="2867" y="1619"/>
                    </a:lnTo>
                    <a:lnTo>
                      <a:pt x="2858" y="1629"/>
                    </a:lnTo>
                    <a:lnTo>
                      <a:pt x="2858" y="1638"/>
                    </a:lnTo>
                    <a:lnTo>
                      <a:pt x="2858" y="1648"/>
                    </a:lnTo>
                    <a:lnTo>
                      <a:pt x="2848" y="1648"/>
                    </a:lnTo>
                    <a:lnTo>
                      <a:pt x="2848" y="1658"/>
                    </a:lnTo>
                    <a:lnTo>
                      <a:pt x="2848" y="1667"/>
                    </a:lnTo>
                    <a:lnTo>
                      <a:pt x="2858" y="1676"/>
                    </a:lnTo>
                    <a:lnTo>
                      <a:pt x="2858" y="1696"/>
                    </a:lnTo>
                    <a:lnTo>
                      <a:pt x="2867" y="1705"/>
                    </a:lnTo>
                    <a:lnTo>
                      <a:pt x="2867" y="1715"/>
                    </a:lnTo>
                    <a:lnTo>
                      <a:pt x="2953" y="1800"/>
                    </a:lnTo>
                    <a:lnTo>
                      <a:pt x="2991" y="1858"/>
                    </a:lnTo>
                    <a:lnTo>
                      <a:pt x="2991" y="1867"/>
                    </a:lnTo>
                    <a:lnTo>
                      <a:pt x="2934" y="1962"/>
                    </a:lnTo>
                    <a:lnTo>
                      <a:pt x="2924" y="1981"/>
                    </a:lnTo>
                    <a:lnTo>
                      <a:pt x="2915" y="2048"/>
                    </a:lnTo>
                    <a:lnTo>
                      <a:pt x="2905" y="2067"/>
                    </a:lnTo>
                    <a:lnTo>
                      <a:pt x="2896" y="2057"/>
                    </a:lnTo>
                    <a:lnTo>
                      <a:pt x="2877" y="2057"/>
                    </a:lnTo>
                    <a:lnTo>
                      <a:pt x="2810" y="2057"/>
                    </a:lnTo>
                    <a:lnTo>
                      <a:pt x="2743" y="2039"/>
                    </a:lnTo>
                    <a:lnTo>
                      <a:pt x="2715" y="2039"/>
                    </a:lnTo>
                    <a:lnTo>
                      <a:pt x="2686" y="2057"/>
                    </a:lnTo>
                    <a:lnTo>
                      <a:pt x="2648" y="2096"/>
                    </a:lnTo>
                    <a:lnTo>
                      <a:pt x="2581" y="2096"/>
                    </a:lnTo>
                    <a:lnTo>
                      <a:pt x="2505" y="2143"/>
                    </a:lnTo>
                    <a:lnTo>
                      <a:pt x="2477" y="2143"/>
                    </a:lnTo>
                    <a:lnTo>
                      <a:pt x="2410" y="2115"/>
                    </a:lnTo>
                    <a:lnTo>
                      <a:pt x="2382" y="2105"/>
                    </a:lnTo>
                    <a:lnTo>
                      <a:pt x="2343" y="2067"/>
                    </a:lnTo>
                    <a:lnTo>
                      <a:pt x="2315" y="2057"/>
                    </a:lnTo>
                    <a:lnTo>
                      <a:pt x="2258" y="2039"/>
                    </a:lnTo>
                    <a:lnTo>
                      <a:pt x="2239" y="2029"/>
                    </a:lnTo>
                    <a:lnTo>
                      <a:pt x="2201" y="2019"/>
                    </a:lnTo>
                    <a:lnTo>
                      <a:pt x="2086" y="2077"/>
                    </a:lnTo>
                    <a:lnTo>
                      <a:pt x="2058" y="2077"/>
                    </a:lnTo>
                    <a:lnTo>
                      <a:pt x="2048" y="2048"/>
                    </a:lnTo>
                    <a:lnTo>
                      <a:pt x="1991" y="1991"/>
                    </a:lnTo>
                    <a:lnTo>
                      <a:pt x="1972" y="1981"/>
                    </a:lnTo>
                    <a:lnTo>
                      <a:pt x="1886" y="1981"/>
                    </a:lnTo>
                    <a:lnTo>
                      <a:pt x="1858" y="1981"/>
                    </a:lnTo>
                    <a:lnTo>
                      <a:pt x="1810" y="1962"/>
                    </a:lnTo>
                    <a:lnTo>
                      <a:pt x="1734" y="1953"/>
                    </a:lnTo>
                    <a:lnTo>
                      <a:pt x="1705" y="1943"/>
                    </a:lnTo>
                    <a:lnTo>
                      <a:pt x="1667" y="1953"/>
                    </a:lnTo>
                    <a:lnTo>
                      <a:pt x="1648" y="1962"/>
                    </a:lnTo>
                    <a:lnTo>
                      <a:pt x="1639" y="1972"/>
                    </a:lnTo>
                    <a:lnTo>
                      <a:pt x="1629" y="1981"/>
                    </a:lnTo>
                    <a:lnTo>
                      <a:pt x="1629" y="1991"/>
                    </a:lnTo>
                    <a:lnTo>
                      <a:pt x="1620" y="2000"/>
                    </a:lnTo>
                    <a:lnTo>
                      <a:pt x="1610" y="2010"/>
                    </a:lnTo>
                    <a:lnTo>
                      <a:pt x="1591" y="2010"/>
                    </a:lnTo>
                    <a:lnTo>
                      <a:pt x="1505" y="1972"/>
                    </a:lnTo>
                    <a:lnTo>
                      <a:pt x="1496" y="1972"/>
                    </a:lnTo>
                    <a:lnTo>
                      <a:pt x="1486" y="1972"/>
                    </a:lnTo>
                    <a:lnTo>
                      <a:pt x="1477" y="1972"/>
                    </a:lnTo>
                    <a:lnTo>
                      <a:pt x="1467" y="1972"/>
                    </a:lnTo>
                    <a:lnTo>
                      <a:pt x="1439" y="1934"/>
                    </a:lnTo>
                    <a:lnTo>
                      <a:pt x="1381" y="1886"/>
                    </a:lnTo>
                    <a:lnTo>
                      <a:pt x="1334" y="1829"/>
                    </a:lnTo>
                    <a:lnTo>
                      <a:pt x="1315" y="1810"/>
                    </a:lnTo>
                    <a:lnTo>
                      <a:pt x="1229" y="1781"/>
                    </a:lnTo>
                    <a:lnTo>
                      <a:pt x="1201" y="1781"/>
                    </a:lnTo>
                    <a:lnTo>
                      <a:pt x="1181" y="1791"/>
                    </a:lnTo>
                    <a:lnTo>
                      <a:pt x="1153" y="1829"/>
                    </a:lnTo>
                    <a:lnTo>
                      <a:pt x="1134" y="1915"/>
                    </a:lnTo>
                    <a:lnTo>
                      <a:pt x="1115" y="1943"/>
                    </a:lnTo>
                    <a:lnTo>
                      <a:pt x="1058" y="1981"/>
                    </a:lnTo>
                    <a:lnTo>
                      <a:pt x="1038" y="1991"/>
                    </a:lnTo>
                    <a:lnTo>
                      <a:pt x="1020" y="1981"/>
                    </a:lnTo>
                    <a:lnTo>
                      <a:pt x="1010" y="1972"/>
                    </a:lnTo>
                    <a:lnTo>
                      <a:pt x="991" y="1953"/>
                    </a:lnTo>
                    <a:lnTo>
                      <a:pt x="962" y="1943"/>
                    </a:lnTo>
                    <a:lnTo>
                      <a:pt x="943" y="1943"/>
                    </a:lnTo>
                    <a:lnTo>
                      <a:pt x="934" y="1972"/>
                    </a:lnTo>
                    <a:lnTo>
                      <a:pt x="943" y="2000"/>
                    </a:lnTo>
                    <a:lnTo>
                      <a:pt x="934" y="2029"/>
                    </a:lnTo>
                    <a:lnTo>
                      <a:pt x="915" y="2048"/>
                    </a:lnTo>
                    <a:lnTo>
                      <a:pt x="896" y="2048"/>
                    </a:lnTo>
                    <a:lnTo>
                      <a:pt x="848" y="2019"/>
                    </a:lnTo>
                    <a:lnTo>
                      <a:pt x="838" y="1991"/>
                    </a:lnTo>
                    <a:lnTo>
                      <a:pt x="858" y="1972"/>
                    </a:lnTo>
                    <a:lnTo>
                      <a:pt x="858" y="1943"/>
                    </a:lnTo>
                    <a:lnTo>
                      <a:pt x="867" y="1924"/>
                    </a:lnTo>
                    <a:lnTo>
                      <a:pt x="877" y="1905"/>
                    </a:lnTo>
                    <a:lnTo>
                      <a:pt x="867" y="1876"/>
                    </a:lnTo>
                    <a:lnTo>
                      <a:pt x="848" y="1848"/>
                    </a:lnTo>
                    <a:lnTo>
                      <a:pt x="838" y="1829"/>
                    </a:lnTo>
                    <a:lnTo>
                      <a:pt x="800" y="1791"/>
                    </a:lnTo>
                    <a:lnTo>
                      <a:pt x="762" y="1772"/>
                    </a:lnTo>
                    <a:lnTo>
                      <a:pt x="753" y="1762"/>
                    </a:lnTo>
                    <a:lnTo>
                      <a:pt x="734" y="1753"/>
                    </a:lnTo>
                    <a:lnTo>
                      <a:pt x="715" y="1753"/>
                    </a:lnTo>
                    <a:lnTo>
                      <a:pt x="696" y="1772"/>
                    </a:lnTo>
                    <a:lnTo>
                      <a:pt x="677" y="1772"/>
                    </a:lnTo>
                    <a:lnTo>
                      <a:pt x="591" y="1772"/>
                    </a:lnTo>
                    <a:lnTo>
                      <a:pt x="572" y="1781"/>
                    </a:lnTo>
                    <a:lnTo>
                      <a:pt x="562" y="1772"/>
                    </a:lnTo>
                    <a:lnTo>
                      <a:pt x="543" y="1734"/>
                    </a:lnTo>
                    <a:lnTo>
                      <a:pt x="524" y="1676"/>
                    </a:lnTo>
                    <a:lnTo>
                      <a:pt x="505" y="1638"/>
                    </a:lnTo>
                    <a:lnTo>
                      <a:pt x="419" y="1524"/>
                    </a:lnTo>
                    <a:lnTo>
                      <a:pt x="410" y="1524"/>
                    </a:lnTo>
                    <a:lnTo>
                      <a:pt x="381" y="1534"/>
                    </a:lnTo>
                    <a:lnTo>
                      <a:pt x="362" y="1534"/>
                    </a:lnTo>
                    <a:lnTo>
                      <a:pt x="343" y="1534"/>
                    </a:lnTo>
                    <a:lnTo>
                      <a:pt x="324" y="1524"/>
                    </a:lnTo>
                    <a:lnTo>
                      <a:pt x="315" y="1524"/>
                    </a:lnTo>
                    <a:lnTo>
                      <a:pt x="305" y="1524"/>
                    </a:lnTo>
                    <a:lnTo>
                      <a:pt x="296" y="1534"/>
                    </a:lnTo>
                    <a:lnTo>
                      <a:pt x="286" y="1534"/>
                    </a:lnTo>
                    <a:lnTo>
                      <a:pt x="276" y="1534"/>
                    </a:lnTo>
                    <a:lnTo>
                      <a:pt x="276" y="1524"/>
                    </a:lnTo>
                    <a:lnTo>
                      <a:pt x="210" y="1429"/>
                    </a:lnTo>
                    <a:lnTo>
                      <a:pt x="200" y="1391"/>
                    </a:lnTo>
                    <a:lnTo>
                      <a:pt x="200" y="1372"/>
                    </a:lnTo>
                    <a:lnTo>
                      <a:pt x="200" y="1353"/>
                    </a:lnTo>
                    <a:lnTo>
                      <a:pt x="200" y="1334"/>
                    </a:lnTo>
                    <a:lnTo>
                      <a:pt x="191" y="1315"/>
                    </a:lnTo>
                    <a:lnTo>
                      <a:pt x="181" y="1315"/>
                    </a:lnTo>
                    <a:lnTo>
                      <a:pt x="153" y="1315"/>
                    </a:lnTo>
                    <a:lnTo>
                      <a:pt x="153" y="1286"/>
                    </a:lnTo>
                    <a:lnTo>
                      <a:pt x="172" y="1239"/>
                    </a:lnTo>
                    <a:lnTo>
                      <a:pt x="124" y="1210"/>
                    </a:lnTo>
                    <a:lnTo>
                      <a:pt x="86" y="1210"/>
                    </a:lnTo>
                    <a:lnTo>
                      <a:pt x="48" y="1219"/>
                    </a:lnTo>
                    <a:lnTo>
                      <a:pt x="38" y="1239"/>
                    </a:lnTo>
                    <a:lnTo>
                      <a:pt x="29" y="1239"/>
                    </a:lnTo>
                    <a:lnTo>
                      <a:pt x="0" y="122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06" name="Freeform 15">
                <a:extLst>
                  <a:ext uri="{FF2B5EF4-FFF2-40B4-BE49-F238E27FC236}">
                    <a16:creationId xmlns:a16="http://schemas.microsoft.com/office/drawing/2014/main" id="{AD92CF11-26A5-3943-B6D3-08823E76E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4588" y="4011613"/>
                <a:ext cx="1104900" cy="620712"/>
              </a:xfrm>
              <a:custGeom>
                <a:avLst/>
                <a:gdLst>
                  <a:gd name="T0" fmla="*/ 624117 w 3068"/>
                  <a:gd name="T1" fmla="*/ 294703 h 1725"/>
                  <a:gd name="T2" fmla="*/ 589904 w 3068"/>
                  <a:gd name="T3" fmla="*/ 335724 h 1725"/>
                  <a:gd name="T4" fmla="*/ 548849 w 3068"/>
                  <a:gd name="T5" fmla="*/ 411289 h 1725"/>
                  <a:gd name="T6" fmla="*/ 445849 w 3068"/>
                  <a:gd name="T7" fmla="*/ 459147 h 1725"/>
                  <a:gd name="T8" fmla="*/ 144055 w 3068"/>
                  <a:gd name="T9" fmla="*/ 500528 h 1725"/>
                  <a:gd name="T10" fmla="*/ 37814 w 3068"/>
                  <a:gd name="T11" fmla="*/ 613515 h 1725"/>
                  <a:gd name="T12" fmla="*/ 3241 w 3068"/>
                  <a:gd name="T13" fmla="*/ 593005 h 1725"/>
                  <a:gd name="T14" fmla="*/ 23769 w 3068"/>
                  <a:gd name="T15" fmla="*/ 534712 h 1725"/>
                  <a:gd name="T16" fmla="*/ 17287 w 3068"/>
                  <a:gd name="T17" fmla="*/ 500528 h 1725"/>
                  <a:gd name="T18" fmla="*/ 6843 w 3068"/>
                  <a:gd name="T19" fmla="*/ 483256 h 1725"/>
                  <a:gd name="T20" fmla="*/ 0 w 3068"/>
                  <a:gd name="T21" fmla="*/ 442235 h 1725"/>
                  <a:gd name="T22" fmla="*/ 27370 w 3068"/>
                  <a:gd name="T23" fmla="*/ 373507 h 1725"/>
                  <a:gd name="T24" fmla="*/ 51500 w 3068"/>
                  <a:gd name="T25" fmla="*/ 356595 h 1725"/>
                  <a:gd name="T26" fmla="*/ 88954 w 3068"/>
                  <a:gd name="T27" fmla="*/ 322051 h 1725"/>
                  <a:gd name="T28" fmla="*/ 88954 w 3068"/>
                  <a:gd name="T29" fmla="*/ 308377 h 1725"/>
                  <a:gd name="T30" fmla="*/ 88954 w 3068"/>
                  <a:gd name="T31" fmla="*/ 291465 h 1725"/>
                  <a:gd name="T32" fmla="*/ 116684 w 3068"/>
                  <a:gd name="T33" fmla="*/ 270594 h 1725"/>
                  <a:gd name="T34" fmla="*/ 250295 w 3068"/>
                  <a:gd name="T35" fmla="*/ 178477 h 1725"/>
                  <a:gd name="T36" fmla="*/ 277666 w 3068"/>
                  <a:gd name="T37" fmla="*/ 184954 h 1725"/>
                  <a:gd name="T38" fmla="*/ 291351 w 3068"/>
                  <a:gd name="T39" fmla="*/ 99314 h 1725"/>
                  <a:gd name="T40" fmla="*/ 274424 w 3068"/>
                  <a:gd name="T41" fmla="*/ 30946 h 1725"/>
                  <a:gd name="T42" fmla="*/ 308637 w 3068"/>
                  <a:gd name="T43" fmla="*/ 3598 h 1725"/>
                  <a:gd name="T44" fmla="*/ 353294 w 3068"/>
                  <a:gd name="T45" fmla="*/ 27347 h 1725"/>
                  <a:gd name="T46" fmla="*/ 384266 w 3068"/>
                  <a:gd name="T47" fmla="*/ 20510 h 1725"/>
                  <a:gd name="T48" fmla="*/ 421720 w 3068"/>
                  <a:gd name="T49" fmla="*/ 58293 h 1725"/>
                  <a:gd name="T50" fmla="*/ 466377 w 3068"/>
                  <a:gd name="T51" fmla="*/ 41381 h 1725"/>
                  <a:gd name="T52" fmla="*/ 486905 w 3068"/>
                  <a:gd name="T53" fmla="*/ 24109 h 1725"/>
                  <a:gd name="T54" fmla="*/ 486905 w 3068"/>
                  <a:gd name="T55" fmla="*/ 78803 h 1725"/>
                  <a:gd name="T56" fmla="*/ 507793 w 3068"/>
                  <a:gd name="T57" fmla="*/ 61891 h 1725"/>
                  <a:gd name="T58" fmla="*/ 521478 w 3068"/>
                  <a:gd name="T59" fmla="*/ 71967 h 1725"/>
                  <a:gd name="T60" fmla="*/ 586303 w 3068"/>
                  <a:gd name="T61" fmla="*/ 102912 h 1725"/>
                  <a:gd name="T62" fmla="*/ 661932 w 3068"/>
                  <a:gd name="T63" fmla="*/ 89239 h 1725"/>
                  <a:gd name="T64" fmla="*/ 702987 w 3068"/>
                  <a:gd name="T65" fmla="*/ 140695 h 1725"/>
                  <a:gd name="T66" fmla="*/ 730718 w 3068"/>
                  <a:gd name="T67" fmla="*/ 109749 h 1725"/>
                  <a:gd name="T68" fmla="*/ 764931 w 3068"/>
                  <a:gd name="T69" fmla="*/ 116586 h 1725"/>
                  <a:gd name="T70" fmla="*/ 723515 w 3068"/>
                  <a:gd name="T71" fmla="*/ 82402 h 1725"/>
                  <a:gd name="T72" fmla="*/ 775015 w 3068"/>
                  <a:gd name="T73" fmla="*/ 89239 h 1725"/>
                  <a:gd name="T74" fmla="*/ 775015 w 3068"/>
                  <a:gd name="T75" fmla="*/ 51456 h 1725"/>
                  <a:gd name="T76" fmla="*/ 799144 w 3068"/>
                  <a:gd name="T77" fmla="*/ 71967 h 1725"/>
                  <a:gd name="T78" fmla="*/ 812829 w 3068"/>
                  <a:gd name="T79" fmla="*/ 44619 h 1725"/>
                  <a:gd name="T80" fmla="*/ 840199 w 3068"/>
                  <a:gd name="T81" fmla="*/ 85640 h 1725"/>
                  <a:gd name="T82" fmla="*/ 891699 w 3068"/>
                  <a:gd name="T83" fmla="*/ 65130 h 1725"/>
                  <a:gd name="T84" fmla="*/ 912227 w 3068"/>
                  <a:gd name="T85" fmla="*/ 71967 h 1725"/>
                  <a:gd name="T86" fmla="*/ 953643 w 3068"/>
                  <a:gd name="T87" fmla="*/ 61891 h 1725"/>
                  <a:gd name="T88" fmla="*/ 994698 w 3068"/>
                  <a:gd name="T89" fmla="*/ 68728 h 1725"/>
                  <a:gd name="T90" fmla="*/ 991097 w 3068"/>
                  <a:gd name="T91" fmla="*/ 44619 h 1725"/>
                  <a:gd name="T92" fmla="*/ 1028911 w 3068"/>
                  <a:gd name="T93" fmla="*/ 47858 h 1725"/>
                  <a:gd name="T94" fmla="*/ 1076809 w 3068"/>
                  <a:gd name="T95" fmla="*/ 47858 h 1725"/>
                  <a:gd name="T96" fmla="*/ 1097697 w 3068"/>
                  <a:gd name="T97" fmla="*/ 147532 h 1725"/>
                  <a:gd name="T98" fmla="*/ 1022069 w 3068"/>
                  <a:gd name="T99" fmla="*/ 164444 h 1725"/>
                  <a:gd name="T100" fmla="*/ 908986 w 3068"/>
                  <a:gd name="T101" fmla="*/ 181716 h 1725"/>
                  <a:gd name="T102" fmla="*/ 902143 w 3068"/>
                  <a:gd name="T103" fmla="*/ 198988 h 1725"/>
                  <a:gd name="T104" fmla="*/ 888458 w 3068"/>
                  <a:gd name="T105" fmla="*/ 205825 h 1725"/>
                  <a:gd name="T106" fmla="*/ 823273 w 3068"/>
                  <a:gd name="T107" fmla="*/ 181716 h 1725"/>
                  <a:gd name="T108" fmla="*/ 802385 w 3068"/>
                  <a:gd name="T109" fmla="*/ 195389 h 1725"/>
                  <a:gd name="T110" fmla="*/ 799144 w 3068"/>
                  <a:gd name="T111" fmla="*/ 240009 h 1725"/>
                  <a:gd name="T112" fmla="*/ 768172 w 3068"/>
                  <a:gd name="T113" fmla="*/ 233172 h 1725"/>
                  <a:gd name="T114" fmla="*/ 730718 w 3068"/>
                  <a:gd name="T115" fmla="*/ 253682 h 17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068" h="1725">
                    <a:moveTo>
                      <a:pt x="2019" y="752"/>
                    </a:moveTo>
                    <a:lnTo>
                      <a:pt x="1981" y="772"/>
                    </a:lnTo>
                    <a:lnTo>
                      <a:pt x="1829" y="800"/>
                    </a:lnTo>
                    <a:lnTo>
                      <a:pt x="1809" y="810"/>
                    </a:lnTo>
                    <a:lnTo>
                      <a:pt x="1752" y="810"/>
                    </a:lnTo>
                    <a:lnTo>
                      <a:pt x="1733" y="819"/>
                    </a:lnTo>
                    <a:lnTo>
                      <a:pt x="1695" y="838"/>
                    </a:lnTo>
                    <a:lnTo>
                      <a:pt x="1676" y="838"/>
                    </a:lnTo>
                    <a:lnTo>
                      <a:pt x="1648" y="838"/>
                    </a:lnTo>
                    <a:lnTo>
                      <a:pt x="1638" y="838"/>
                    </a:lnTo>
                    <a:lnTo>
                      <a:pt x="1628" y="895"/>
                    </a:lnTo>
                    <a:lnTo>
                      <a:pt x="1638" y="933"/>
                    </a:lnTo>
                    <a:lnTo>
                      <a:pt x="1619" y="991"/>
                    </a:lnTo>
                    <a:lnTo>
                      <a:pt x="1600" y="1048"/>
                    </a:lnTo>
                    <a:lnTo>
                      <a:pt x="1581" y="1086"/>
                    </a:lnTo>
                    <a:lnTo>
                      <a:pt x="1571" y="1105"/>
                    </a:lnTo>
                    <a:lnTo>
                      <a:pt x="1533" y="1124"/>
                    </a:lnTo>
                    <a:lnTo>
                      <a:pt x="1524" y="1143"/>
                    </a:lnTo>
                    <a:lnTo>
                      <a:pt x="1495" y="1210"/>
                    </a:lnTo>
                    <a:lnTo>
                      <a:pt x="1486" y="1229"/>
                    </a:lnTo>
                    <a:lnTo>
                      <a:pt x="1428" y="1248"/>
                    </a:lnTo>
                    <a:lnTo>
                      <a:pt x="1400" y="1248"/>
                    </a:lnTo>
                    <a:lnTo>
                      <a:pt x="1314" y="1257"/>
                    </a:lnTo>
                    <a:lnTo>
                      <a:pt x="1238" y="1276"/>
                    </a:lnTo>
                    <a:lnTo>
                      <a:pt x="1181" y="1267"/>
                    </a:lnTo>
                    <a:lnTo>
                      <a:pt x="1162" y="1276"/>
                    </a:lnTo>
                    <a:lnTo>
                      <a:pt x="1124" y="1286"/>
                    </a:lnTo>
                    <a:lnTo>
                      <a:pt x="1067" y="1296"/>
                    </a:lnTo>
                    <a:lnTo>
                      <a:pt x="981" y="1334"/>
                    </a:lnTo>
                    <a:lnTo>
                      <a:pt x="400" y="1391"/>
                    </a:lnTo>
                    <a:lnTo>
                      <a:pt x="352" y="1429"/>
                    </a:lnTo>
                    <a:lnTo>
                      <a:pt x="229" y="1619"/>
                    </a:lnTo>
                    <a:lnTo>
                      <a:pt x="181" y="1667"/>
                    </a:lnTo>
                    <a:lnTo>
                      <a:pt x="105" y="1705"/>
                    </a:lnTo>
                    <a:lnTo>
                      <a:pt x="19" y="1715"/>
                    </a:lnTo>
                    <a:lnTo>
                      <a:pt x="0" y="1724"/>
                    </a:lnTo>
                    <a:lnTo>
                      <a:pt x="0" y="1695"/>
                    </a:lnTo>
                    <a:lnTo>
                      <a:pt x="0" y="1686"/>
                    </a:lnTo>
                    <a:lnTo>
                      <a:pt x="9" y="1648"/>
                    </a:lnTo>
                    <a:lnTo>
                      <a:pt x="66" y="1514"/>
                    </a:lnTo>
                    <a:lnTo>
                      <a:pt x="66" y="1505"/>
                    </a:lnTo>
                    <a:lnTo>
                      <a:pt x="66" y="1495"/>
                    </a:lnTo>
                    <a:lnTo>
                      <a:pt x="66" y="1486"/>
                    </a:lnTo>
                    <a:lnTo>
                      <a:pt x="66" y="1476"/>
                    </a:lnTo>
                    <a:lnTo>
                      <a:pt x="66" y="1467"/>
                    </a:lnTo>
                    <a:lnTo>
                      <a:pt x="57" y="1448"/>
                    </a:lnTo>
                    <a:lnTo>
                      <a:pt x="48" y="1438"/>
                    </a:lnTo>
                    <a:lnTo>
                      <a:pt x="48" y="1429"/>
                    </a:lnTo>
                    <a:lnTo>
                      <a:pt x="48" y="1391"/>
                    </a:lnTo>
                    <a:lnTo>
                      <a:pt x="48" y="1381"/>
                    </a:lnTo>
                    <a:lnTo>
                      <a:pt x="48" y="1372"/>
                    </a:lnTo>
                    <a:lnTo>
                      <a:pt x="28" y="1343"/>
                    </a:lnTo>
                    <a:lnTo>
                      <a:pt x="19" y="1343"/>
                    </a:lnTo>
                    <a:lnTo>
                      <a:pt x="19" y="1334"/>
                    </a:lnTo>
                    <a:lnTo>
                      <a:pt x="9" y="1305"/>
                    </a:lnTo>
                    <a:lnTo>
                      <a:pt x="9" y="1296"/>
                    </a:lnTo>
                    <a:lnTo>
                      <a:pt x="9" y="1267"/>
                    </a:lnTo>
                    <a:lnTo>
                      <a:pt x="0" y="1229"/>
                    </a:lnTo>
                    <a:lnTo>
                      <a:pt x="0" y="1219"/>
                    </a:lnTo>
                    <a:lnTo>
                      <a:pt x="9" y="1200"/>
                    </a:lnTo>
                    <a:lnTo>
                      <a:pt x="9" y="1191"/>
                    </a:lnTo>
                    <a:lnTo>
                      <a:pt x="66" y="1086"/>
                    </a:lnTo>
                    <a:lnTo>
                      <a:pt x="66" y="1076"/>
                    </a:lnTo>
                    <a:lnTo>
                      <a:pt x="76" y="1038"/>
                    </a:lnTo>
                    <a:lnTo>
                      <a:pt x="76" y="1029"/>
                    </a:lnTo>
                    <a:lnTo>
                      <a:pt x="86" y="1019"/>
                    </a:lnTo>
                    <a:lnTo>
                      <a:pt x="105" y="1000"/>
                    </a:lnTo>
                    <a:lnTo>
                      <a:pt x="124" y="1000"/>
                    </a:lnTo>
                    <a:lnTo>
                      <a:pt x="143" y="991"/>
                    </a:lnTo>
                    <a:lnTo>
                      <a:pt x="152" y="991"/>
                    </a:lnTo>
                    <a:lnTo>
                      <a:pt x="152" y="981"/>
                    </a:lnTo>
                    <a:lnTo>
                      <a:pt x="209" y="915"/>
                    </a:lnTo>
                    <a:lnTo>
                      <a:pt x="229" y="905"/>
                    </a:lnTo>
                    <a:lnTo>
                      <a:pt x="238" y="895"/>
                    </a:lnTo>
                    <a:lnTo>
                      <a:pt x="247" y="895"/>
                    </a:lnTo>
                    <a:lnTo>
                      <a:pt x="257" y="886"/>
                    </a:lnTo>
                    <a:lnTo>
                      <a:pt x="257" y="876"/>
                    </a:lnTo>
                    <a:lnTo>
                      <a:pt x="247" y="867"/>
                    </a:lnTo>
                    <a:lnTo>
                      <a:pt x="247" y="857"/>
                    </a:lnTo>
                    <a:lnTo>
                      <a:pt x="247" y="848"/>
                    </a:lnTo>
                    <a:lnTo>
                      <a:pt x="247" y="829"/>
                    </a:lnTo>
                    <a:lnTo>
                      <a:pt x="247" y="819"/>
                    </a:lnTo>
                    <a:lnTo>
                      <a:pt x="247" y="810"/>
                    </a:lnTo>
                    <a:lnTo>
                      <a:pt x="257" y="800"/>
                    </a:lnTo>
                    <a:lnTo>
                      <a:pt x="267" y="791"/>
                    </a:lnTo>
                    <a:lnTo>
                      <a:pt x="286" y="781"/>
                    </a:lnTo>
                    <a:lnTo>
                      <a:pt x="295" y="772"/>
                    </a:lnTo>
                    <a:lnTo>
                      <a:pt x="314" y="762"/>
                    </a:lnTo>
                    <a:lnTo>
                      <a:pt x="324" y="752"/>
                    </a:lnTo>
                    <a:lnTo>
                      <a:pt x="438" y="610"/>
                    </a:lnTo>
                    <a:lnTo>
                      <a:pt x="524" y="534"/>
                    </a:lnTo>
                    <a:lnTo>
                      <a:pt x="571" y="514"/>
                    </a:lnTo>
                    <a:lnTo>
                      <a:pt x="619" y="496"/>
                    </a:lnTo>
                    <a:lnTo>
                      <a:pt x="676" y="496"/>
                    </a:lnTo>
                    <a:lnTo>
                      <a:pt x="695" y="496"/>
                    </a:lnTo>
                    <a:lnTo>
                      <a:pt x="714" y="496"/>
                    </a:lnTo>
                    <a:lnTo>
                      <a:pt x="733" y="505"/>
                    </a:lnTo>
                    <a:lnTo>
                      <a:pt x="752" y="514"/>
                    </a:lnTo>
                    <a:lnTo>
                      <a:pt x="762" y="514"/>
                    </a:lnTo>
                    <a:lnTo>
                      <a:pt x="771" y="514"/>
                    </a:lnTo>
                    <a:lnTo>
                      <a:pt x="781" y="514"/>
                    </a:lnTo>
                    <a:lnTo>
                      <a:pt x="790" y="505"/>
                    </a:lnTo>
                    <a:lnTo>
                      <a:pt x="790" y="486"/>
                    </a:lnTo>
                    <a:lnTo>
                      <a:pt x="800" y="438"/>
                    </a:lnTo>
                    <a:lnTo>
                      <a:pt x="809" y="276"/>
                    </a:lnTo>
                    <a:lnTo>
                      <a:pt x="809" y="257"/>
                    </a:lnTo>
                    <a:lnTo>
                      <a:pt x="771" y="172"/>
                    </a:lnTo>
                    <a:lnTo>
                      <a:pt x="762" y="124"/>
                    </a:lnTo>
                    <a:lnTo>
                      <a:pt x="762" y="105"/>
                    </a:lnTo>
                    <a:lnTo>
                      <a:pt x="762" y="95"/>
                    </a:lnTo>
                    <a:lnTo>
                      <a:pt x="762" y="86"/>
                    </a:lnTo>
                    <a:lnTo>
                      <a:pt x="771" y="67"/>
                    </a:lnTo>
                    <a:lnTo>
                      <a:pt x="771" y="57"/>
                    </a:lnTo>
                    <a:lnTo>
                      <a:pt x="790" y="48"/>
                    </a:lnTo>
                    <a:lnTo>
                      <a:pt x="800" y="29"/>
                    </a:lnTo>
                    <a:lnTo>
                      <a:pt x="848" y="0"/>
                    </a:lnTo>
                    <a:lnTo>
                      <a:pt x="857" y="10"/>
                    </a:lnTo>
                    <a:lnTo>
                      <a:pt x="886" y="19"/>
                    </a:lnTo>
                    <a:lnTo>
                      <a:pt x="943" y="19"/>
                    </a:lnTo>
                    <a:lnTo>
                      <a:pt x="952" y="29"/>
                    </a:lnTo>
                    <a:lnTo>
                      <a:pt x="962" y="76"/>
                    </a:lnTo>
                    <a:lnTo>
                      <a:pt x="971" y="86"/>
                    </a:lnTo>
                    <a:lnTo>
                      <a:pt x="981" y="76"/>
                    </a:lnTo>
                    <a:lnTo>
                      <a:pt x="990" y="67"/>
                    </a:lnTo>
                    <a:lnTo>
                      <a:pt x="990" y="48"/>
                    </a:lnTo>
                    <a:lnTo>
                      <a:pt x="1000" y="38"/>
                    </a:lnTo>
                    <a:lnTo>
                      <a:pt x="1029" y="10"/>
                    </a:lnTo>
                    <a:lnTo>
                      <a:pt x="1047" y="29"/>
                    </a:lnTo>
                    <a:lnTo>
                      <a:pt x="1067" y="57"/>
                    </a:lnTo>
                    <a:lnTo>
                      <a:pt x="1086" y="76"/>
                    </a:lnTo>
                    <a:lnTo>
                      <a:pt x="1114" y="105"/>
                    </a:lnTo>
                    <a:lnTo>
                      <a:pt x="1114" y="115"/>
                    </a:lnTo>
                    <a:lnTo>
                      <a:pt x="1114" y="133"/>
                    </a:lnTo>
                    <a:lnTo>
                      <a:pt x="1171" y="162"/>
                    </a:lnTo>
                    <a:lnTo>
                      <a:pt x="1190" y="162"/>
                    </a:lnTo>
                    <a:lnTo>
                      <a:pt x="1209" y="162"/>
                    </a:lnTo>
                    <a:lnTo>
                      <a:pt x="1229" y="143"/>
                    </a:lnTo>
                    <a:lnTo>
                      <a:pt x="1247" y="105"/>
                    </a:lnTo>
                    <a:lnTo>
                      <a:pt x="1267" y="95"/>
                    </a:lnTo>
                    <a:lnTo>
                      <a:pt x="1295" y="115"/>
                    </a:lnTo>
                    <a:lnTo>
                      <a:pt x="1305" y="105"/>
                    </a:lnTo>
                    <a:lnTo>
                      <a:pt x="1305" y="95"/>
                    </a:lnTo>
                    <a:lnTo>
                      <a:pt x="1314" y="67"/>
                    </a:lnTo>
                    <a:lnTo>
                      <a:pt x="1314" y="57"/>
                    </a:lnTo>
                    <a:lnTo>
                      <a:pt x="1333" y="57"/>
                    </a:lnTo>
                    <a:lnTo>
                      <a:pt x="1352" y="67"/>
                    </a:lnTo>
                    <a:lnTo>
                      <a:pt x="1352" y="86"/>
                    </a:lnTo>
                    <a:lnTo>
                      <a:pt x="1352" y="124"/>
                    </a:lnTo>
                    <a:lnTo>
                      <a:pt x="1352" y="105"/>
                    </a:lnTo>
                    <a:lnTo>
                      <a:pt x="1343" y="172"/>
                    </a:lnTo>
                    <a:lnTo>
                      <a:pt x="1343" y="191"/>
                    </a:lnTo>
                    <a:lnTo>
                      <a:pt x="1352" y="219"/>
                    </a:lnTo>
                    <a:lnTo>
                      <a:pt x="1371" y="229"/>
                    </a:lnTo>
                    <a:lnTo>
                      <a:pt x="1400" y="248"/>
                    </a:lnTo>
                    <a:lnTo>
                      <a:pt x="1419" y="248"/>
                    </a:lnTo>
                    <a:lnTo>
                      <a:pt x="1438" y="219"/>
                    </a:lnTo>
                    <a:lnTo>
                      <a:pt x="1419" y="191"/>
                    </a:lnTo>
                    <a:lnTo>
                      <a:pt x="1410" y="172"/>
                    </a:lnTo>
                    <a:lnTo>
                      <a:pt x="1400" y="153"/>
                    </a:lnTo>
                    <a:lnTo>
                      <a:pt x="1400" y="124"/>
                    </a:lnTo>
                    <a:lnTo>
                      <a:pt x="1400" y="115"/>
                    </a:lnTo>
                    <a:lnTo>
                      <a:pt x="1438" y="124"/>
                    </a:lnTo>
                    <a:lnTo>
                      <a:pt x="1457" y="143"/>
                    </a:lnTo>
                    <a:lnTo>
                      <a:pt x="1448" y="200"/>
                    </a:lnTo>
                    <a:lnTo>
                      <a:pt x="1457" y="248"/>
                    </a:lnTo>
                    <a:lnTo>
                      <a:pt x="1495" y="267"/>
                    </a:lnTo>
                    <a:lnTo>
                      <a:pt x="1562" y="257"/>
                    </a:lnTo>
                    <a:lnTo>
                      <a:pt x="1581" y="257"/>
                    </a:lnTo>
                    <a:lnTo>
                      <a:pt x="1600" y="267"/>
                    </a:lnTo>
                    <a:lnTo>
                      <a:pt x="1628" y="286"/>
                    </a:lnTo>
                    <a:lnTo>
                      <a:pt x="1666" y="295"/>
                    </a:lnTo>
                    <a:lnTo>
                      <a:pt x="1705" y="305"/>
                    </a:lnTo>
                    <a:lnTo>
                      <a:pt x="1733" y="286"/>
                    </a:lnTo>
                    <a:lnTo>
                      <a:pt x="1762" y="257"/>
                    </a:lnTo>
                    <a:lnTo>
                      <a:pt x="1781" y="267"/>
                    </a:lnTo>
                    <a:lnTo>
                      <a:pt x="1838" y="248"/>
                    </a:lnTo>
                    <a:lnTo>
                      <a:pt x="1867" y="267"/>
                    </a:lnTo>
                    <a:lnTo>
                      <a:pt x="1895" y="295"/>
                    </a:lnTo>
                    <a:lnTo>
                      <a:pt x="1905" y="305"/>
                    </a:lnTo>
                    <a:lnTo>
                      <a:pt x="1924" y="353"/>
                    </a:lnTo>
                    <a:lnTo>
                      <a:pt x="1933" y="381"/>
                    </a:lnTo>
                    <a:lnTo>
                      <a:pt x="1952" y="391"/>
                    </a:lnTo>
                    <a:lnTo>
                      <a:pt x="1971" y="400"/>
                    </a:lnTo>
                    <a:lnTo>
                      <a:pt x="2000" y="410"/>
                    </a:lnTo>
                    <a:lnTo>
                      <a:pt x="2019" y="391"/>
                    </a:lnTo>
                    <a:lnTo>
                      <a:pt x="2000" y="333"/>
                    </a:lnTo>
                    <a:lnTo>
                      <a:pt x="2009" y="305"/>
                    </a:lnTo>
                    <a:lnTo>
                      <a:pt x="2029" y="305"/>
                    </a:lnTo>
                    <a:lnTo>
                      <a:pt x="2038" y="314"/>
                    </a:lnTo>
                    <a:lnTo>
                      <a:pt x="2038" y="324"/>
                    </a:lnTo>
                    <a:lnTo>
                      <a:pt x="2047" y="333"/>
                    </a:lnTo>
                    <a:lnTo>
                      <a:pt x="2057" y="333"/>
                    </a:lnTo>
                    <a:lnTo>
                      <a:pt x="2095" y="333"/>
                    </a:lnTo>
                    <a:lnTo>
                      <a:pt x="2124" y="324"/>
                    </a:lnTo>
                    <a:lnTo>
                      <a:pt x="2124" y="305"/>
                    </a:lnTo>
                    <a:lnTo>
                      <a:pt x="2095" y="286"/>
                    </a:lnTo>
                    <a:lnTo>
                      <a:pt x="2076" y="267"/>
                    </a:lnTo>
                    <a:lnTo>
                      <a:pt x="2038" y="257"/>
                    </a:lnTo>
                    <a:lnTo>
                      <a:pt x="2009" y="248"/>
                    </a:lnTo>
                    <a:lnTo>
                      <a:pt x="2009" y="229"/>
                    </a:lnTo>
                    <a:lnTo>
                      <a:pt x="2029" y="210"/>
                    </a:lnTo>
                    <a:lnTo>
                      <a:pt x="2057" y="210"/>
                    </a:lnTo>
                    <a:lnTo>
                      <a:pt x="2105" y="248"/>
                    </a:lnTo>
                    <a:lnTo>
                      <a:pt x="2124" y="257"/>
                    </a:lnTo>
                    <a:lnTo>
                      <a:pt x="2143" y="257"/>
                    </a:lnTo>
                    <a:lnTo>
                      <a:pt x="2152" y="248"/>
                    </a:lnTo>
                    <a:lnTo>
                      <a:pt x="2162" y="219"/>
                    </a:lnTo>
                    <a:lnTo>
                      <a:pt x="2152" y="200"/>
                    </a:lnTo>
                    <a:lnTo>
                      <a:pt x="2133" y="181"/>
                    </a:lnTo>
                    <a:lnTo>
                      <a:pt x="2124" y="162"/>
                    </a:lnTo>
                    <a:lnTo>
                      <a:pt x="2133" y="153"/>
                    </a:lnTo>
                    <a:lnTo>
                      <a:pt x="2152" y="143"/>
                    </a:lnTo>
                    <a:lnTo>
                      <a:pt x="2162" y="162"/>
                    </a:lnTo>
                    <a:lnTo>
                      <a:pt x="2171" y="181"/>
                    </a:lnTo>
                    <a:lnTo>
                      <a:pt x="2171" y="210"/>
                    </a:lnTo>
                    <a:lnTo>
                      <a:pt x="2181" y="229"/>
                    </a:lnTo>
                    <a:lnTo>
                      <a:pt x="2200" y="229"/>
                    </a:lnTo>
                    <a:lnTo>
                      <a:pt x="2219" y="200"/>
                    </a:lnTo>
                    <a:lnTo>
                      <a:pt x="2219" y="181"/>
                    </a:lnTo>
                    <a:lnTo>
                      <a:pt x="2210" y="153"/>
                    </a:lnTo>
                    <a:lnTo>
                      <a:pt x="2219" y="133"/>
                    </a:lnTo>
                    <a:lnTo>
                      <a:pt x="2228" y="124"/>
                    </a:lnTo>
                    <a:lnTo>
                      <a:pt x="2238" y="124"/>
                    </a:lnTo>
                    <a:lnTo>
                      <a:pt x="2257" y="124"/>
                    </a:lnTo>
                    <a:lnTo>
                      <a:pt x="2267" y="133"/>
                    </a:lnTo>
                    <a:lnTo>
                      <a:pt x="2257" y="172"/>
                    </a:lnTo>
                    <a:lnTo>
                      <a:pt x="2267" y="210"/>
                    </a:lnTo>
                    <a:lnTo>
                      <a:pt x="2286" y="238"/>
                    </a:lnTo>
                    <a:lnTo>
                      <a:pt x="2305" y="248"/>
                    </a:lnTo>
                    <a:lnTo>
                      <a:pt x="2333" y="238"/>
                    </a:lnTo>
                    <a:lnTo>
                      <a:pt x="2352" y="229"/>
                    </a:lnTo>
                    <a:lnTo>
                      <a:pt x="2362" y="210"/>
                    </a:lnTo>
                    <a:lnTo>
                      <a:pt x="2381" y="181"/>
                    </a:lnTo>
                    <a:lnTo>
                      <a:pt x="2410" y="172"/>
                    </a:lnTo>
                    <a:lnTo>
                      <a:pt x="2428" y="172"/>
                    </a:lnTo>
                    <a:lnTo>
                      <a:pt x="2476" y="181"/>
                    </a:lnTo>
                    <a:lnTo>
                      <a:pt x="2495" y="200"/>
                    </a:lnTo>
                    <a:lnTo>
                      <a:pt x="2495" y="210"/>
                    </a:lnTo>
                    <a:lnTo>
                      <a:pt x="2505" y="210"/>
                    </a:lnTo>
                    <a:lnTo>
                      <a:pt x="2505" y="200"/>
                    </a:lnTo>
                    <a:lnTo>
                      <a:pt x="2514" y="200"/>
                    </a:lnTo>
                    <a:lnTo>
                      <a:pt x="2533" y="200"/>
                    </a:lnTo>
                    <a:lnTo>
                      <a:pt x="2552" y="210"/>
                    </a:lnTo>
                    <a:lnTo>
                      <a:pt x="2609" y="210"/>
                    </a:lnTo>
                    <a:lnTo>
                      <a:pt x="2619" y="210"/>
                    </a:lnTo>
                    <a:lnTo>
                      <a:pt x="2629" y="200"/>
                    </a:lnTo>
                    <a:lnTo>
                      <a:pt x="2638" y="172"/>
                    </a:lnTo>
                    <a:lnTo>
                      <a:pt x="2648" y="172"/>
                    </a:lnTo>
                    <a:lnTo>
                      <a:pt x="2686" y="172"/>
                    </a:lnTo>
                    <a:lnTo>
                      <a:pt x="2695" y="172"/>
                    </a:lnTo>
                    <a:lnTo>
                      <a:pt x="2724" y="191"/>
                    </a:lnTo>
                    <a:lnTo>
                      <a:pt x="2743" y="200"/>
                    </a:lnTo>
                    <a:lnTo>
                      <a:pt x="2752" y="191"/>
                    </a:lnTo>
                    <a:lnTo>
                      <a:pt x="2762" y="191"/>
                    </a:lnTo>
                    <a:lnTo>
                      <a:pt x="2771" y="181"/>
                    </a:lnTo>
                    <a:lnTo>
                      <a:pt x="2781" y="172"/>
                    </a:lnTo>
                    <a:lnTo>
                      <a:pt x="2781" y="143"/>
                    </a:lnTo>
                    <a:lnTo>
                      <a:pt x="2771" y="143"/>
                    </a:lnTo>
                    <a:lnTo>
                      <a:pt x="2762" y="133"/>
                    </a:lnTo>
                    <a:lnTo>
                      <a:pt x="2752" y="124"/>
                    </a:lnTo>
                    <a:lnTo>
                      <a:pt x="2752" y="105"/>
                    </a:lnTo>
                    <a:lnTo>
                      <a:pt x="2771" y="105"/>
                    </a:lnTo>
                    <a:lnTo>
                      <a:pt x="2819" y="105"/>
                    </a:lnTo>
                    <a:lnTo>
                      <a:pt x="2838" y="115"/>
                    </a:lnTo>
                    <a:lnTo>
                      <a:pt x="2847" y="133"/>
                    </a:lnTo>
                    <a:lnTo>
                      <a:pt x="2857" y="133"/>
                    </a:lnTo>
                    <a:lnTo>
                      <a:pt x="2867" y="133"/>
                    </a:lnTo>
                    <a:lnTo>
                      <a:pt x="2886" y="124"/>
                    </a:lnTo>
                    <a:lnTo>
                      <a:pt x="2895" y="95"/>
                    </a:lnTo>
                    <a:lnTo>
                      <a:pt x="2914" y="86"/>
                    </a:lnTo>
                    <a:lnTo>
                      <a:pt x="2962" y="105"/>
                    </a:lnTo>
                    <a:lnTo>
                      <a:pt x="2990" y="133"/>
                    </a:lnTo>
                    <a:lnTo>
                      <a:pt x="3019" y="181"/>
                    </a:lnTo>
                    <a:lnTo>
                      <a:pt x="3038" y="238"/>
                    </a:lnTo>
                    <a:lnTo>
                      <a:pt x="3057" y="353"/>
                    </a:lnTo>
                    <a:lnTo>
                      <a:pt x="3067" y="371"/>
                    </a:lnTo>
                    <a:lnTo>
                      <a:pt x="3048" y="410"/>
                    </a:lnTo>
                    <a:lnTo>
                      <a:pt x="2972" y="467"/>
                    </a:lnTo>
                    <a:lnTo>
                      <a:pt x="2952" y="476"/>
                    </a:lnTo>
                    <a:lnTo>
                      <a:pt x="2933" y="467"/>
                    </a:lnTo>
                    <a:lnTo>
                      <a:pt x="2905" y="438"/>
                    </a:lnTo>
                    <a:lnTo>
                      <a:pt x="2876" y="429"/>
                    </a:lnTo>
                    <a:lnTo>
                      <a:pt x="2838" y="457"/>
                    </a:lnTo>
                    <a:lnTo>
                      <a:pt x="2771" y="534"/>
                    </a:lnTo>
                    <a:lnTo>
                      <a:pt x="2762" y="543"/>
                    </a:lnTo>
                    <a:lnTo>
                      <a:pt x="2724" y="572"/>
                    </a:lnTo>
                    <a:lnTo>
                      <a:pt x="2676" y="562"/>
                    </a:lnTo>
                    <a:lnTo>
                      <a:pt x="2552" y="514"/>
                    </a:lnTo>
                    <a:lnTo>
                      <a:pt x="2524" y="505"/>
                    </a:lnTo>
                    <a:lnTo>
                      <a:pt x="2514" y="496"/>
                    </a:lnTo>
                    <a:lnTo>
                      <a:pt x="2505" y="505"/>
                    </a:lnTo>
                    <a:lnTo>
                      <a:pt x="2505" y="514"/>
                    </a:lnTo>
                    <a:lnTo>
                      <a:pt x="2505" y="534"/>
                    </a:lnTo>
                    <a:lnTo>
                      <a:pt x="2505" y="543"/>
                    </a:lnTo>
                    <a:lnTo>
                      <a:pt x="2505" y="553"/>
                    </a:lnTo>
                    <a:lnTo>
                      <a:pt x="2505" y="562"/>
                    </a:lnTo>
                    <a:lnTo>
                      <a:pt x="2514" y="572"/>
                    </a:lnTo>
                    <a:lnTo>
                      <a:pt x="2505" y="572"/>
                    </a:lnTo>
                    <a:lnTo>
                      <a:pt x="2486" y="572"/>
                    </a:lnTo>
                    <a:lnTo>
                      <a:pt x="2476" y="572"/>
                    </a:lnTo>
                    <a:lnTo>
                      <a:pt x="2467" y="572"/>
                    </a:lnTo>
                    <a:lnTo>
                      <a:pt x="2457" y="562"/>
                    </a:lnTo>
                    <a:lnTo>
                      <a:pt x="2448" y="581"/>
                    </a:lnTo>
                    <a:lnTo>
                      <a:pt x="2400" y="581"/>
                    </a:lnTo>
                    <a:lnTo>
                      <a:pt x="2362" y="562"/>
                    </a:lnTo>
                    <a:lnTo>
                      <a:pt x="2324" y="524"/>
                    </a:lnTo>
                    <a:lnTo>
                      <a:pt x="2286" y="505"/>
                    </a:lnTo>
                    <a:lnTo>
                      <a:pt x="2267" y="514"/>
                    </a:lnTo>
                    <a:lnTo>
                      <a:pt x="2267" y="524"/>
                    </a:lnTo>
                    <a:lnTo>
                      <a:pt x="2267" y="534"/>
                    </a:lnTo>
                    <a:lnTo>
                      <a:pt x="2257" y="553"/>
                    </a:lnTo>
                    <a:lnTo>
                      <a:pt x="2248" y="553"/>
                    </a:lnTo>
                    <a:lnTo>
                      <a:pt x="2228" y="543"/>
                    </a:lnTo>
                    <a:lnTo>
                      <a:pt x="2219" y="543"/>
                    </a:lnTo>
                    <a:lnTo>
                      <a:pt x="2210" y="562"/>
                    </a:lnTo>
                    <a:lnTo>
                      <a:pt x="2210" y="572"/>
                    </a:lnTo>
                    <a:lnTo>
                      <a:pt x="2210" y="600"/>
                    </a:lnTo>
                    <a:lnTo>
                      <a:pt x="2219" y="629"/>
                    </a:lnTo>
                    <a:lnTo>
                      <a:pt x="2219" y="667"/>
                    </a:lnTo>
                    <a:lnTo>
                      <a:pt x="2219" y="686"/>
                    </a:lnTo>
                    <a:lnTo>
                      <a:pt x="2200" y="705"/>
                    </a:lnTo>
                    <a:lnTo>
                      <a:pt x="2181" y="705"/>
                    </a:lnTo>
                    <a:lnTo>
                      <a:pt x="2152" y="695"/>
                    </a:lnTo>
                    <a:lnTo>
                      <a:pt x="2143" y="676"/>
                    </a:lnTo>
                    <a:lnTo>
                      <a:pt x="2133" y="648"/>
                    </a:lnTo>
                    <a:lnTo>
                      <a:pt x="2114" y="629"/>
                    </a:lnTo>
                    <a:lnTo>
                      <a:pt x="2086" y="619"/>
                    </a:lnTo>
                    <a:lnTo>
                      <a:pt x="2086" y="638"/>
                    </a:lnTo>
                    <a:lnTo>
                      <a:pt x="2076" y="657"/>
                    </a:lnTo>
                    <a:lnTo>
                      <a:pt x="2038" y="686"/>
                    </a:lnTo>
                    <a:lnTo>
                      <a:pt x="2029" y="705"/>
                    </a:lnTo>
                    <a:lnTo>
                      <a:pt x="2019" y="734"/>
                    </a:lnTo>
                    <a:lnTo>
                      <a:pt x="2019" y="752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07" name="Freeform 16">
                <a:extLst>
                  <a:ext uri="{FF2B5EF4-FFF2-40B4-BE49-F238E27FC236}">
                    <a16:creationId xmlns:a16="http://schemas.microsoft.com/office/drawing/2014/main" id="{4603C4EE-973B-1045-BD29-B6526C8AC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275" y="3455988"/>
                <a:ext cx="904875" cy="1176337"/>
              </a:xfrm>
              <a:custGeom>
                <a:avLst/>
                <a:gdLst>
                  <a:gd name="T0" fmla="*/ 482840 w 2515"/>
                  <a:gd name="T1" fmla="*/ 1086708 h 3268"/>
                  <a:gd name="T2" fmla="*/ 452258 w 2515"/>
                  <a:gd name="T3" fmla="*/ 994199 h 3268"/>
                  <a:gd name="T4" fmla="*/ 421316 w 2515"/>
                  <a:gd name="T5" fmla="*/ 884772 h 3268"/>
                  <a:gd name="T6" fmla="*/ 421316 w 2515"/>
                  <a:gd name="T7" fmla="*/ 840138 h 3268"/>
                  <a:gd name="T8" fmla="*/ 349357 w 2515"/>
                  <a:gd name="T9" fmla="*/ 774986 h 3268"/>
                  <a:gd name="T10" fmla="*/ 332087 w 2515"/>
                  <a:gd name="T11" fmla="*/ 744030 h 3268"/>
                  <a:gd name="T12" fmla="*/ 308341 w 2515"/>
                  <a:gd name="T13" fmla="*/ 764547 h 3268"/>
                  <a:gd name="T14" fmla="*/ 256891 w 2515"/>
                  <a:gd name="T15" fmla="*/ 726752 h 3268"/>
                  <a:gd name="T16" fmla="*/ 256891 w 2515"/>
                  <a:gd name="T17" fmla="*/ 675278 h 3268"/>
                  <a:gd name="T18" fmla="*/ 246457 w 2515"/>
                  <a:gd name="T19" fmla="*/ 647921 h 3268"/>
                  <a:gd name="T20" fmla="*/ 167663 w 2515"/>
                  <a:gd name="T21" fmla="*/ 688956 h 3268"/>
                  <a:gd name="T22" fmla="*/ 164425 w 2515"/>
                  <a:gd name="T23" fmla="*/ 661600 h 3268"/>
                  <a:gd name="T24" fmla="*/ 140319 w 2515"/>
                  <a:gd name="T25" fmla="*/ 634243 h 3268"/>
                  <a:gd name="T26" fmla="*/ 106138 w 2515"/>
                  <a:gd name="T27" fmla="*/ 586369 h 3268"/>
                  <a:gd name="T28" fmla="*/ 68360 w 2515"/>
                  <a:gd name="T29" fmla="*/ 575930 h 3268"/>
                  <a:gd name="T30" fmla="*/ 10074 w 2515"/>
                  <a:gd name="T31" fmla="*/ 431947 h 3268"/>
                  <a:gd name="T32" fmla="*/ 37418 w 2515"/>
                  <a:gd name="T33" fmla="*/ 343038 h 3268"/>
                  <a:gd name="T34" fmla="*/ 85630 w 2515"/>
                  <a:gd name="T35" fmla="*/ 271047 h 3268"/>
                  <a:gd name="T36" fmla="*/ 198605 w 2515"/>
                  <a:gd name="T37" fmla="*/ 267447 h 3268"/>
                  <a:gd name="T38" fmla="*/ 287833 w 2515"/>
                  <a:gd name="T39" fmla="*/ 246930 h 3268"/>
                  <a:gd name="T40" fmla="*/ 363029 w 2515"/>
                  <a:gd name="T41" fmla="*/ 226412 h 3268"/>
                  <a:gd name="T42" fmla="*/ 390733 w 2515"/>
                  <a:gd name="T43" fmla="*/ 209135 h 3268"/>
                  <a:gd name="T44" fmla="*/ 352955 w 2515"/>
                  <a:gd name="T45" fmla="*/ 164500 h 3268"/>
                  <a:gd name="T46" fmla="*/ 345759 w 2515"/>
                  <a:gd name="T47" fmla="*/ 143982 h 3268"/>
                  <a:gd name="T48" fmla="*/ 318415 w 2515"/>
                  <a:gd name="T49" fmla="*/ 150822 h 3268"/>
                  <a:gd name="T50" fmla="*/ 359791 w 2515"/>
                  <a:gd name="T51" fmla="*/ 127065 h 3268"/>
                  <a:gd name="T52" fmla="*/ 363029 w 2515"/>
                  <a:gd name="T53" fmla="*/ 82430 h 3268"/>
                  <a:gd name="T54" fmla="*/ 376701 w 2515"/>
                  <a:gd name="T55" fmla="*/ 27357 h 3268"/>
                  <a:gd name="T56" fmla="*/ 445422 w 2515"/>
                  <a:gd name="T57" fmla="*/ 0 h 3268"/>
                  <a:gd name="T58" fmla="*/ 482840 w 2515"/>
                  <a:gd name="T59" fmla="*/ 17278 h 3268"/>
                  <a:gd name="T60" fmla="*/ 555158 w 2515"/>
                  <a:gd name="T61" fmla="*/ 116626 h 3268"/>
                  <a:gd name="T62" fmla="*/ 555158 w 2515"/>
                  <a:gd name="T63" fmla="*/ 143982 h 3268"/>
                  <a:gd name="T64" fmla="*/ 575666 w 2515"/>
                  <a:gd name="T65" fmla="*/ 188617 h 3268"/>
                  <a:gd name="T66" fmla="*/ 572068 w 2515"/>
                  <a:gd name="T67" fmla="*/ 219573 h 3268"/>
                  <a:gd name="T68" fmla="*/ 568830 w 2515"/>
                  <a:gd name="T69" fmla="*/ 250170 h 3268"/>
                  <a:gd name="T70" fmla="*/ 578904 w 2515"/>
                  <a:gd name="T71" fmla="*/ 271047 h 3268"/>
                  <a:gd name="T72" fmla="*/ 616682 w 2515"/>
                  <a:gd name="T73" fmla="*/ 274287 h 3268"/>
                  <a:gd name="T74" fmla="*/ 623518 w 2515"/>
                  <a:gd name="T75" fmla="*/ 305243 h 3268"/>
                  <a:gd name="T76" fmla="*/ 592576 w 2515"/>
                  <a:gd name="T77" fmla="*/ 305243 h 3268"/>
                  <a:gd name="T78" fmla="*/ 585740 w 2515"/>
                  <a:gd name="T79" fmla="*/ 318921 h 3268"/>
                  <a:gd name="T80" fmla="*/ 630354 w 2515"/>
                  <a:gd name="T81" fmla="*/ 366795 h 3268"/>
                  <a:gd name="T82" fmla="*/ 699074 w 2515"/>
                  <a:gd name="T83" fmla="*/ 431947 h 3268"/>
                  <a:gd name="T84" fmla="*/ 733255 w 2515"/>
                  <a:gd name="T85" fmla="*/ 394512 h 3268"/>
                  <a:gd name="T86" fmla="*/ 729657 w 2515"/>
                  <a:gd name="T87" fmla="*/ 473342 h 3268"/>
                  <a:gd name="T88" fmla="*/ 781107 w 2515"/>
                  <a:gd name="T89" fmla="*/ 438787 h 3268"/>
                  <a:gd name="T90" fmla="*/ 818885 w 2515"/>
                  <a:gd name="T91" fmla="*/ 431947 h 3268"/>
                  <a:gd name="T92" fmla="*/ 863499 w 2515"/>
                  <a:gd name="T93" fmla="*/ 476582 h 3268"/>
                  <a:gd name="T94" fmla="*/ 897679 w 2515"/>
                  <a:gd name="T95" fmla="*/ 528056 h 3268"/>
                  <a:gd name="T96" fmla="*/ 873573 w 2515"/>
                  <a:gd name="T97" fmla="*/ 579530 h 3268"/>
                  <a:gd name="T98" fmla="*/ 880409 w 2515"/>
                  <a:gd name="T99" fmla="*/ 737190 h 3268"/>
                  <a:gd name="T100" fmla="*/ 839393 w 2515"/>
                  <a:gd name="T101" fmla="*/ 733951 h 3268"/>
                  <a:gd name="T102" fmla="*/ 688640 w 2515"/>
                  <a:gd name="T103" fmla="*/ 843377 h 3268"/>
                  <a:gd name="T104" fmla="*/ 688640 w 2515"/>
                  <a:gd name="T105" fmla="*/ 870734 h 3268"/>
                  <a:gd name="T106" fmla="*/ 640788 w 2515"/>
                  <a:gd name="T107" fmla="*/ 915369 h 3268"/>
                  <a:gd name="T108" fmla="*/ 596174 w 2515"/>
                  <a:gd name="T109" fmla="*/ 994199 h 3268"/>
                  <a:gd name="T110" fmla="*/ 613444 w 2515"/>
                  <a:gd name="T111" fmla="*/ 1049272 h 3268"/>
                  <a:gd name="T112" fmla="*/ 619920 w 2515"/>
                  <a:gd name="T113" fmla="*/ 1090307 h 32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15" h="3268">
                    <a:moveTo>
                      <a:pt x="1657" y="3267"/>
                    </a:moveTo>
                    <a:lnTo>
                      <a:pt x="1619" y="3267"/>
                    </a:lnTo>
                    <a:lnTo>
                      <a:pt x="1600" y="3258"/>
                    </a:lnTo>
                    <a:lnTo>
                      <a:pt x="1571" y="3210"/>
                    </a:lnTo>
                    <a:lnTo>
                      <a:pt x="1533" y="3143"/>
                    </a:lnTo>
                    <a:lnTo>
                      <a:pt x="1514" y="3124"/>
                    </a:lnTo>
                    <a:lnTo>
                      <a:pt x="1495" y="3105"/>
                    </a:lnTo>
                    <a:lnTo>
                      <a:pt x="1400" y="3067"/>
                    </a:lnTo>
                    <a:lnTo>
                      <a:pt x="1362" y="3038"/>
                    </a:lnTo>
                    <a:lnTo>
                      <a:pt x="1342" y="3019"/>
                    </a:lnTo>
                    <a:lnTo>
                      <a:pt x="1333" y="2991"/>
                    </a:lnTo>
                    <a:lnTo>
                      <a:pt x="1333" y="2972"/>
                    </a:lnTo>
                    <a:lnTo>
                      <a:pt x="1324" y="2943"/>
                    </a:lnTo>
                    <a:lnTo>
                      <a:pt x="1304" y="2924"/>
                    </a:lnTo>
                    <a:lnTo>
                      <a:pt x="1276" y="2896"/>
                    </a:lnTo>
                    <a:lnTo>
                      <a:pt x="1228" y="2867"/>
                    </a:lnTo>
                    <a:lnTo>
                      <a:pt x="1238" y="2848"/>
                    </a:lnTo>
                    <a:lnTo>
                      <a:pt x="1247" y="2781"/>
                    </a:lnTo>
                    <a:lnTo>
                      <a:pt x="1257" y="2762"/>
                    </a:lnTo>
                    <a:lnTo>
                      <a:pt x="1314" y="2667"/>
                    </a:lnTo>
                    <a:lnTo>
                      <a:pt x="1314" y="2658"/>
                    </a:lnTo>
                    <a:lnTo>
                      <a:pt x="1276" y="2600"/>
                    </a:lnTo>
                    <a:lnTo>
                      <a:pt x="1190" y="2515"/>
                    </a:lnTo>
                    <a:lnTo>
                      <a:pt x="1190" y="2505"/>
                    </a:lnTo>
                    <a:lnTo>
                      <a:pt x="1181" y="2496"/>
                    </a:lnTo>
                    <a:lnTo>
                      <a:pt x="1181" y="2476"/>
                    </a:lnTo>
                    <a:lnTo>
                      <a:pt x="1171" y="2467"/>
                    </a:lnTo>
                    <a:lnTo>
                      <a:pt x="1171" y="2458"/>
                    </a:lnTo>
                    <a:lnTo>
                      <a:pt x="1171" y="2448"/>
                    </a:lnTo>
                    <a:lnTo>
                      <a:pt x="1181" y="2448"/>
                    </a:lnTo>
                    <a:lnTo>
                      <a:pt x="1181" y="2438"/>
                    </a:lnTo>
                    <a:lnTo>
                      <a:pt x="1181" y="2429"/>
                    </a:lnTo>
                    <a:lnTo>
                      <a:pt x="1190" y="2419"/>
                    </a:lnTo>
                    <a:lnTo>
                      <a:pt x="1200" y="2400"/>
                    </a:lnTo>
                    <a:lnTo>
                      <a:pt x="1200" y="2391"/>
                    </a:lnTo>
                    <a:lnTo>
                      <a:pt x="1200" y="2381"/>
                    </a:lnTo>
                    <a:lnTo>
                      <a:pt x="1171" y="2334"/>
                    </a:lnTo>
                    <a:lnTo>
                      <a:pt x="1152" y="2295"/>
                    </a:lnTo>
                    <a:lnTo>
                      <a:pt x="1152" y="2286"/>
                    </a:lnTo>
                    <a:lnTo>
                      <a:pt x="1143" y="2277"/>
                    </a:lnTo>
                    <a:lnTo>
                      <a:pt x="1066" y="2210"/>
                    </a:lnTo>
                    <a:lnTo>
                      <a:pt x="1038" y="2191"/>
                    </a:lnTo>
                    <a:lnTo>
                      <a:pt x="1028" y="2181"/>
                    </a:lnTo>
                    <a:lnTo>
                      <a:pt x="1019" y="2162"/>
                    </a:lnTo>
                    <a:lnTo>
                      <a:pt x="1009" y="2162"/>
                    </a:lnTo>
                    <a:lnTo>
                      <a:pt x="1000" y="2153"/>
                    </a:lnTo>
                    <a:lnTo>
                      <a:pt x="971" y="2153"/>
                    </a:lnTo>
                    <a:lnTo>
                      <a:pt x="961" y="2153"/>
                    </a:lnTo>
                    <a:lnTo>
                      <a:pt x="961" y="2143"/>
                    </a:lnTo>
                    <a:lnTo>
                      <a:pt x="961" y="2124"/>
                    </a:lnTo>
                    <a:lnTo>
                      <a:pt x="961" y="2105"/>
                    </a:lnTo>
                    <a:lnTo>
                      <a:pt x="952" y="2096"/>
                    </a:lnTo>
                    <a:lnTo>
                      <a:pt x="952" y="2086"/>
                    </a:lnTo>
                    <a:lnTo>
                      <a:pt x="933" y="2077"/>
                    </a:lnTo>
                    <a:lnTo>
                      <a:pt x="923" y="2067"/>
                    </a:lnTo>
                    <a:lnTo>
                      <a:pt x="914" y="2057"/>
                    </a:lnTo>
                    <a:lnTo>
                      <a:pt x="914" y="2067"/>
                    </a:lnTo>
                    <a:lnTo>
                      <a:pt x="904" y="2067"/>
                    </a:lnTo>
                    <a:lnTo>
                      <a:pt x="904" y="2086"/>
                    </a:lnTo>
                    <a:lnTo>
                      <a:pt x="895" y="2096"/>
                    </a:lnTo>
                    <a:lnTo>
                      <a:pt x="895" y="2105"/>
                    </a:lnTo>
                    <a:lnTo>
                      <a:pt x="885" y="2115"/>
                    </a:lnTo>
                    <a:lnTo>
                      <a:pt x="876" y="2115"/>
                    </a:lnTo>
                    <a:lnTo>
                      <a:pt x="866" y="2124"/>
                    </a:lnTo>
                    <a:lnTo>
                      <a:pt x="857" y="2124"/>
                    </a:lnTo>
                    <a:lnTo>
                      <a:pt x="828" y="2134"/>
                    </a:lnTo>
                    <a:lnTo>
                      <a:pt x="800" y="2134"/>
                    </a:lnTo>
                    <a:lnTo>
                      <a:pt x="762" y="2124"/>
                    </a:lnTo>
                    <a:lnTo>
                      <a:pt x="752" y="2115"/>
                    </a:lnTo>
                    <a:lnTo>
                      <a:pt x="733" y="2096"/>
                    </a:lnTo>
                    <a:lnTo>
                      <a:pt x="723" y="2086"/>
                    </a:lnTo>
                    <a:lnTo>
                      <a:pt x="723" y="2077"/>
                    </a:lnTo>
                    <a:lnTo>
                      <a:pt x="723" y="2067"/>
                    </a:lnTo>
                    <a:lnTo>
                      <a:pt x="714" y="2019"/>
                    </a:lnTo>
                    <a:lnTo>
                      <a:pt x="705" y="1991"/>
                    </a:lnTo>
                    <a:lnTo>
                      <a:pt x="705" y="1981"/>
                    </a:lnTo>
                    <a:lnTo>
                      <a:pt x="714" y="1934"/>
                    </a:lnTo>
                    <a:lnTo>
                      <a:pt x="714" y="1924"/>
                    </a:lnTo>
                    <a:lnTo>
                      <a:pt x="723" y="1924"/>
                    </a:lnTo>
                    <a:lnTo>
                      <a:pt x="723" y="1914"/>
                    </a:lnTo>
                    <a:lnTo>
                      <a:pt x="723" y="1905"/>
                    </a:lnTo>
                    <a:lnTo>
                      <a:pt x="714" y="1896"/>
                    </a:lnTo>
                    <a:lnTo>
                      <a:pt x="714" y="1876"/>
                    </a:lnTo>
                    <a:lnTo>
                      <a:pt x="714" y="1857"/>
                    </a:lnTo>
                    <a:lnTo>
                      <a:pt x="714" y="1848"/>
                    </a:lnTo>
                    <a:lnTo>
                      <a:pt x="714" y="1838"/>
                    </a:lnTo>
                    <a:lnTo>
                      <a:pt x="714" y="1829"/>
                    </a:lnTo>
                    <a:lnTo>
                      <a:pt x="714" y="1810"/>
                    </a:lnTo>
                    <a:lnTo>
                      <a:pt x="705" y="1800"/>
                    </a:lnTo>
                    <a:lnTo>
                      <a:pt x="695" y="1800"/>
                    </a:lnTo>
                    <a:lnTo>
                      <a:pt x="685" y="1800"/>
                    </a:lnTo>
                    <a:lnTo>
                      <a:pt x="628" y="1838"/>
                    </a:lnTo>
                    <a:lnTo>
                      <a:pt x="609" y="1848"/>
                    </a:lnTo>
                    <a:lnTo>
                      <a:pt x="552" y="1857"/>
                    </a:lnTo>
                    <a:lnTo>
                      <a:pt x="533" y="1876"/>
                    </a:lnTo>
                    <a:lnTo>
                      <a:pt x="514" y="1896"/>
                    </a:lnTo>
                    <a:lnTo>
                      <a:pt x="504" y="1905"/>
                    </a:lnTo>
                    <a:lnTo>
                      <a:pt x="495" y="1914"/>
                    </a:lnTo>
                    <a:lnTo>
                      <a:pt x="485" y="1914"/>
                    </a:lnTo>
                    <a:lnTo>
                      <a:pt x="476" y="1914"/>
                    </a:lnTo>
                    <a:lnTo>
                      <a:pt x="466" y="1914"/>
                    </a:lnTo>
                    <a:lnTo>
                      <a:pt x="457" y="1905"/>
                    </a:lnTo>
                    <a:lnTo>
                      <a:pt x="447" y="1905"/>
                    </a:lnTo>
                    <a:lnTo>
                      <a:pt x="447" y="1896"/>
                    </a:lnTo>
                    <a:lnTo>
                      <a:pt x="438" y="1886"/>
                    </a:lnTo>
                    <a:lnTo>
                      <a:pt x="447" y="1876"/>
                    </a:lnTo>
                    <a:lnTo>
                      <a:pt x="447" y="1857"/>
                    </a:lnTo>
                    <a:lnTo>
                      <a:pt x="447" y="1848"/>
                    </a:lnTo>
                    <a:lnTo>
                      <a:pt x="457" y="1838"/>
                    </a:lnTo>
                    <a:lnTo>
                      <a:pt x="457" y="1819"/>
                    </a:lnTo>
                    <a:lnTo>
                      <a:pt x="447" y="1810"/>
                    </a:lnTo>
                    <a:lnTo>
                      <a:pt x="438" y="1791"/>
                    </a:lnTo>
                    <a:lnTo>
                      <a:pt x="438" y="1781"/>
                    </a:lnTo>
                    <a:lnTo>
                      <a:pt x="428" y="1772"/>
                    </a:lnTo>
                    <a:lnTo>
                      <a:pt x="419" y="1762"/>
                    </a:lnTo>
                    <a:lnTo>
                      <a:pt x="409" y="1762"/>
                    </a:lnTo>
                    <a:lnTo>
                      <a:pt x="390" y="1762"/>
                    </a:lnTo>
                    <a:lnTo>
                      <a:pt x="381" y="1753"/>
                    </a:lnTo>
                    <a:lnTo>
                      <a:pt x="371" y="1753"/>
                    </a:lnTo>
                    <a:lnTo>
                      <a:pt x="304" y="1696"/>
                    </a:lnTo>
                    <a:lnTo>
                      <a:pt x="295" y="1686"/>
                    </a:lnTo>
                    <a:lnTo>
                      <a:pt x="295" y="1676"/>
                    </a:lnTo>
                    <a:lnTo>
                      <a:pt x="295" y="1667"/>
                    </a:lnTo>
                    <a:lnTo>
                      <a:pt x="295" y="1658"/>
                    </a:lnTo>
                    <a:lnTo>
                      <a:pt x="295" y="1638"/>
                    </a:lnTo>
                    <a:lnTo>
                      <a:pt x="295" y="1629"/>
                    </a:lnTo>
                    <a:lnTo>
                      <a:pt x="295" y="1610"/>
                    </a:lnTo>
                    <a:lnTo>
                      <a:pt x="286" y="1610"/>
                    </a:lnTo>
                    <a:lnTo>
                      <a:pt x="276" y="1600"/>
                    </a:lnTo>
                    <a:lnTo>
                      <a:pt x="266" y="1600"/>
                    </a:lnTo>
                    <a:lnTo>
                      <a:pt x="257" y="1591"/>
                    </a:lnTo>
                    <a:lnTo>
                      <a:pt x="238" y="1591"/>
                    </a:lnTo>
                    <a:lnTo>
                      <a:pt x="228" y="1600"/>
                    </a:lnTo>
                    <a:lnTo>
                      <a:pt x="209" y="1600"/>
                    </a:lnTo>
                    <a:lnTo>
                      <a:pt x="200" y="1600"/>
                    </a:lnTo>
                    <a:lnTo>
                      <a:pt x="190" y="1600"/>
                    </a:lnTo>
                    <a:lnTo>
                      <a:pt x="161" y="1581"/>
                    </a:lnTo>
                    <a:lnTo>
                      <a:pt x="95" y="1495"/>
                    </a:lnTo>
                    <a:lnTo>
                      <a:pt x="47" y="1477"/>
                    </a:lnTo>
                    <a:lnTo>
                      <a:pt x="0" y="1457"/>
                    </a:lnTo>
                    <a:lnTo>
                      <a:pt x="47" y="1257"/>
                    </a:lnTo>
                    <a:lnTo>
                      <a:pt x="47" y="1248"/>
                    </a:lnTo>
                    <a:lnTo>
                      <a:pt x="38" y="1219"/>
                    </a:lnTo>
                    <a:lnTo>
                      <a:pt x="38" y="1210"/>
                    </a:lnTo>
                    <a:lnTo>
                      <a:pt x="28" y="1200"/>
                    </a:lnTo>
                    <a:lnTo>
                      <a:pt x="19" y="1181"/>
                    </a:lnTo>
                    <a:lnTo>
                      <a:pt x="19" y="1172"/>
                    </a:lnTo>
                    <a:lnTo>
                      <a:pt x="19" y="1162"/>
                    </a:lnTo>
                    <a:lnTo>
                      <a:pt x="19" y="1143"/>
                    </a:lnTo>
                    <a:lnTo>
                      <a:pt x="47" y="1019"/>
                    </a:lnTo>
                    <a:lnTo>
                      <a:pt x="57" y="1000"/>
                    </a:lnTo>
                    <a:lnTo>
                      <a:pt x="76" y="981"/>
                    </a:lnTo>
                    <a:lnTo>
                      <a:pt x="95" y="962"/>
                    </a:lnTo>
                    <a:lnTo>
                      <a:pt x="104" y="953"/>
                    </a:lnTo>
                    <a:lnTo>
                      <a:pt x="123" y="934"/>
                    </a:lnTo>
                    <a:lnTo>
                      <a:pt x="133" y="924"/>
                    </a:lnTo>
                    <a:lnTo>
                      <a:pt x="143" y="905"/>
                    </a:lnTo>
                    <a:lnTo>
                      <a:pt x="171" y="810"/>
                    </a:lnTo>
                    <a:lnTo>
                      <a:pt x="181" y="800"/>
                    </a:lnTo>
                    <a:lnTo>
                      <a:pt x="181" y="791"/>
                    </a:lnTo>
                    <a:lnTo>
                      <a:pt x="190" y="781"/>
                    </a:lnTo>
                    <a:lnTo>
                      <a:pt x="209" y="772"/>
                    </a:lnTo>
                    <a:lnTo>
                      <a:pt x="228" y="753"/>
                    </a:lnTo>
                    <a:lnTo>
                      <a:pt x="238" y="753"/>
                    </a:lnTo>
                    <a:lnTo>
                      <a:pt x="257" y="753"/>
                    </a:lnTo>
                    <a:lnTo>
                      <a:pt x="381" y="762"/>
                    </a:lnTo>
                    <a:lnTo>
                      <a:pt x="438" y="762"/>
                    </a:lnTo>
                    <a:lnTo>
                      <a:pt x="447" y="762"/>
                    </a:lnTo>
                    <a:lnTo>
                      <a:pt x="457" y="753"/>
                    </a:lnTo>
                    <a:lnTo>
                      <a:pt x="485" y="734"/>
                    </a:lnTo>
                    <a:lnTo>
                      <a:pt x="495" y="724"/>
                    </a:lnTo>
                    <a:lnTo>
                      <a:pt x="504" y="724"/>
                    </a:lnTo>
                    <a:lnTo>
                      <a:pt x="514" y="724"/>
                    </a:lnTo>
                    <a:lnTo>
                      <a:pt x="552" y="743"/>
                    </a:lnTo>
                    <a:lnTo>
                      <a:pt x="571" y="743"/>
                    </a:lnTo>
                    <a:lnTo>
                      <a:pt x="581" y="734"/>
                    </a:lnTo>
                    <a:lnTo>
                      <a:pt x="638" y="695"/>
                    </a:lnTo>
                    <a:lnTo>
                      <a:pt x="647" y="695"/>
                    </a:lnTo>
                    <a:lnTo>
                      <a:pt x="657" y="695"/>
                    </a:lnTo>
                    <a:lnTo>
                      <a:pt x="666" y="695"/>
                    </a:lnTo>
                    <a:lnTo>
                      <a:pt x="723" y="715"/>
                    </a:lnTo>
                    <a:lnTo>
                      <a:pt x="743" y="715"/>
                    </a:lnTo>
                    <a:lnTo>
                      <a:pt x="800" y="686"/>
                    </a:lnTo>
                    <a:lnTo>
                      <a:pt x="809" y="686"/>
                    </a:lnTo>
                    <a:lnTo>
                      <a:pt x="838" y="686"/>
                    </a:lnTo>
                    <a:lnTo>
                      <a:pt x="866" y="677"/>
                    </a:lnTo>
                    <a:lnTo>
                      <a:pt x="876" y="677"/>
                    </a:lnTo>
                    <a:lnTo>
                      <a:pt x="933" y="648"/>
                    </a:lnTo>
                    <a:lnTo>
                      <a:pt x="981" y="629"/>
                    </a:lnTo>
                    <a:lnTo>
                      <a:pt x="990" y="629"/>
                    </a:lnTo>
                    <a:lnTo>
                      <a:pt x="1000" y="629"/>
                    </a:lnTo>
                    <a:lnTo>
                      <a:pt x="1009" y="629"/>
                    </a:lnTo>
                    <a:lnTo>
                      <a:pt x="1019" y="629"/>
                    </a:lnTo>
                    <a:lnTo>
                      <a:pt x="1028" y="629"/>
                    </a:lnTo>
                    <a:lnTo>
                      <a:pt x="1038" y="629"/>
                    </a:lnTo>
                    <a:lnTo>
                      <a:pt x="1057" y="619"/>
                    </a:lnTo>
                    <a:lnTo>
                      <a:pt x="1066" y="610"/>
                    </a:lnTo>
                    <a:lnTo>
                      <a:pt x="1076" y="600"/>
                    </a:lnTo>
                    <a:lnTo>
                      <a:pt x="1086" y="600"/>
                    </a:lnTo>
                    <a:lnTo>
                      <a:pt x="1086" y="591"/>
                    </a:lnTo>
                    <a:lnTo>
                      <a:pt x="1086" y="581"/>
                    </a:lnTo>
                    <a:lnTo>
                      <a:pt x="1086" y="572"/>
                    </a:lnTo>
                    <a:lnTo>
                      <a:pt x="1057" y="543"/>
                    </a:lnTo>
                    <a:lnTo>
                      <a:pt x="1047" y="534"/>
                    </a:lnTo>
                    <a:lnTo>
                      <a:pt x="1038" y="534"/>
                    </a:lnTo>
                    <a:lnTo>
                      <a:pt x="1009" y="534"/>
                    </a:lnTo>
                    <a:lnTo>
                      <a:pt x="990" y="524"/>
                    </a:lnTo>
                    <a:lnTo>
                      <a:pt x="981" y="515"/>
                    </a:lnTo>
                    <a:lnTo>
                      <a:pt x="971" y="477"/>
                    </a:lnTo>
                    <a:lnTo>
                      <a:pt x="971" y="467"/>
                    </a:lnTo>
                    <a:lnTo>
                      <a:pt x="981" y="457"/>
                    </a:lnTo>
                    <a:lnTo>
                      <a:pt x="981" y="448"/>
                    </a:lnTo>
                    <a:lnTo>
                      <a:pt x="990" y="438"/>
                    </a:lnTo>
                    <a:lnTo>
                      <a:pt x="990" y="429"/>
                    </a:lnTo>
                    <a:lnTo>
                      <a:pt x="990" y="419"/>
                    </a:lnTo>
                    <a:lnTo>
                      <a:pt x="981" y="419"/>
                    </a:lnTo>
                    <a:lnTo>
                      <a:pt x="981" y="410"/>
                    </a:lnTo>
                    <a:lnTo>
                      <a:pt x="971" y="410"/>
                    </a:lnTo>
                    <a:lnTo>
                      <a:pt x="961" y="400"/>
                    </a:lnTo>
                    <a:lnTo>
                      <a:pt x="952" y="410"/>
                    </a:lnTo>
                    <a:lnTo>
                      <a:pt x="923" y="429"/>
                    </a:lnTo>
                    <a:lnTo>
                      <a:pt x="923" y="438"/>
                    </a:lnTo>
                    <a:lnTo>
                      <a:pt x="914" y="438"/>
                    </a:lnTo>
                    <a:lnTo>
                      <a:pt x="904" y="438"/>
                    </a:lnTo>
                    <a:lnTo>
                      <a:pt x="895" y="438"/>
                    </a:lnTo>
                    <a:lnTo>
                      <a:pt x="895" y="429"/>
                    </a:lnTo>
                    <a:lnTo>
                      <a:pt x="885" y="419"/>
                    </a:lnTo>
                    <a:lnTo>
                      <a:pt x="885" y="410"/>
                    </a:lnTo>
                    <a:lnTo>
                      <a:pt x="895" y="400"/>
                    </a:lnTo>
                    <a:lnTo>
                      <a:pt x="895" y="391"/>
                    </a:lnTo>
                    <a:lnTo>
                      <a:pt x="895" y="381"/>
                    </a:lnTo>
                    <a:lnTo>
                      <a:pt x="923" y="381"/>
                    </a:lnTo>
                    <a:lnTo>
                      <a:pt x="933" y="372"/>
                    </a:lnTo>
                    <a:lnTo>
                      <a:pt x="961" y="372"/>
                    </a:lnTo>
                    <a:lnTo>
                      <a:pt x="981" y="372"/>
                    </a:lnTo>
                    <a:lnTo>
                      <a:pt x="990" y="362"/>
                    </a:lnTo>
                    <a:lnTo>
                      <a:pt x="1000" y="353"/>
                    </a:lnTo>
                    <a:lnTo>
                      <a:pt x="1009" y="334"/>
                    </a:lnTo>
                    <a:lnTo>
                      <a:pt x="1047" y="296"/>
                    </a:lnTo>
                    <a:lnTo>
                      <a:pt x="1057" y="286"/>
                    </a:lnTo>
                    <a:lnTo>
                      <a:pt x="1057" y="276"/>
                    </a:lnTo>
                    <a:lnTo>
                      <a:pt x="1057" y="267"/>
                    </a:lnTo>
                    <a:lnTo>
                      <a:pt x="1047" y="267"/>
                    </a:lnTo>
                    <a:lnTo>
                      <a:pt x="1009" y="248"/>
                    </a:lnTo>
                    <a:lnTo>
                      <a:pt x="1009" y="238"/>
                    </a:lnTo>
                    <a:lnTo>
                      <a:pt x="1009" y="229"/>
                    </a:lnTo>
                    <a:lnTo>
                      <a:pt x="1019" y="210"/>
                    </a:lnTo>
                    <a:lnTo>
                      <a:pt x="1057" y="153"/>
                    </a:lnTo>
                    <a:lnTo>
                      <a:pt x="1057" y="134"/>
                    </a:lnTo>
                    <a:lnTo>
                      <a:pt x="1066" y="134"/>
                    </a:lnTo>
                    <a:lnTo>
                      <a:pt x="1066" y="124"/>
                    </a:lnTo>
                    <a:lnTo>
                      <a:pt x="1066" y="115"/>
                    </a:lnTo>
                    <a:lnTo>
                      <a:pt x="1057" y="105"/>
                    </a:lnTo>
                    <a:lnTo>
                      <a:pt x="1057" y="96"/>
                    </a:lnTo>
                    <a:lnTo>
                      <a:pt x="1047" y="86"/>
                    </a:lnTo>
                    <a:lnTo>
                      <a:pt x="1047" y="76"/>
                    </a:lnTo>
                    <a:lnTo>
                      <a:pt x="1047" y="67"/>
                    </a:lnTo>
                    <a:lnTo>
                      <a:pt x="1047" y="58"/>
                    </a:lnTo>
                    <a:lnTo>
                      <a:pt x="1066" y="29"/>
                    </a:lnTo>
                    <a:lnTo>
                      <a:pt x="1066" y="19"/>
                    </a:lnTo>
                    <a:lnTo>
                      <a:pt x="1076" y="19"/>
                    </a:lnTo>
                    <a:lnTo>
                      <a:pt x="1086" y="10"/>
                    </a:lnTo>
                    <a:lnTo>
                      <a:pt x="1133" y="19"/>
                    </a:lnTo>
                    <a:lnTo>
                      <a:pt x="1143" y="19"/>
                    </a:lnTo>
                    <a:lnTo>
                      <a:pt x="1238" y="0"/>
                    </a:lnTo>
                    <a:lnTo>
                      <a:pt x="1247" y="0"/>
                    </a:lnTo>
                    <a:lnTo>
                      <a:pt x="1266" y="0"/>
                    </a:lnTo>
                    <a:lnTo>
                      <a:pt x="1276" y="10"/>
                    </a:lnTo>
                    <a:lnTo>
                      <a:pt x="1285" y="19"/>
                    </a:lnTo>
                    <a:lnTo>
                      <a:pt x="1314" y="38"/>
                    </a:lnTo>
                    <a:lnTo>
                      <a:pt x="1314" y="48"/>
                    </a:lnTo>
                    <a:lnTo>
                      <a:pt x="1324" y="48"/>
                    </a:lnTo>
                    <a:lnTo>
                      <a:pt x="1333" y="48"/>
                    </a:lnTo>
                    <a:lnTo>
                      <a:pt x="1342" y="48"/>
                    </a:lnTo>
                    <a:lnTo>
                      <a:pt x="1352" y="48"/>
                    </a:lnTo>
                    <a:lnTo>
                      <a:pt x="1362" y="58"/>
                    </a:lnTo>
                    <a:lnTo>
                      <a:pt x="1371" y="58"/>
                    </a:lnTo>
                    <a:lnTo>
                      <a:pt x="1381" y="58"/>
                    </a:lnTo>
                    <a:lnTo>
                      <a:pt x="1400" y="58"/>
                    </a:lnTo>
                    <a:lnTo>
                      <a:pt x="1495" y="210"/>
                    </a:lnTo>
                    <a:lnTo>
                      <a:pt x="1514" y="248"/>
                    </a:lnTo>
                    <a:lnTo>
                      <a:pt x="1533" y="305"/>
                    </a:lnTo>
                    <a:lnTo>
                      <a:pt x="1543" y="324"/>
                    </a:lnTo>
                    <a:lnTo>
                      <a:pt x="1543" y="343"/>
                    </a:lnTo>
                    <a:lnTo>
                      <a:pt x="1543" y="353"/>
                    </a:lnTo>
                    <a:lnTo>
                      <a:pt x="1533" y="362"/>
                    </a:lnTo>
                    <a:lnTo>
                      <a:pt x="1533" y="372"/>
                    </a:lnTo>
                    <a:lnTo>
                      <a:pt x="1533" y="381"/>
                    </a:lnTo>
                    <a:lnTo>
                      <a:pt x="1533" y="391"/>
                    </a:lnTo>
                    <a:lnTo>
                      <a:pt x="1533" y="400"/>
                    </a:lnTo>
                    <a:lnTo>
                      <a:pt x="1543" y="400"/>
                    </a:lnTo>
                    <a:lnTo>
                      <a:pt x="1543" y="419"/>
                    </a:lnTo>
                    <a:lnTo>
                      <a:pt x="1552" y="448"/>
                    </a:lnTo>
                    <a:lnTo>
                      <a:pt x="1552" y="477"/>
                    </a:lnTo>
                    <a:lnTo>
                      <a:pt x="1552" y="486"/>
                    </a:lnTo>
                    <a:lnTo>
                      <a:pt x="1562" y="495"/>
                    </a:lnTo>
                    <a:lnTo>
                      <a:pt x="1581" y="505"/>
                    </a:lnTo>
                    <a:lnTo>
                      <a:pt x="1590" y="505"/>
                    </a:lnTo>
                    <a:lnTo>
                      <a:pt x="1590" y="515"/>
                    </a:lnTo>
                    <a:lnTo>
                      <a:pt x="1600" y="524"/>
                    </a:lnTo>
                    <a:lnTo>
                      <a:pt x="1600" y="543"/>
                    </a:lnTo>
                    <a:lnTo>
                      <a:pt x="1600" y="553"/>
                    </a:lnTo>
                    <a:lnTo>
                      <a:pt x="1600" y="562"/>
                    </a:lnTo>
                    <a:lnTo>
                      <a:pt x="1609" y="572"/>
                    </a:lnTo>
                    <a:lnTo>
                      <a:pt x="1600" y="572"/>
                    </a:lnTo>
                    <a:lnTo>
                      <a:pt x="1600" y="581"/>
                    </a:lnTo>
                    <a:lnTo>
                      <a:pt x="1600" y="591"/>
                    </a:lnTo>
                    <a:lnTo>
                      <a:pt x="1600" y="600"/>
                    </a:lnTo>
                    <a:lnTo>
                      <a:pt x="1590" y="610"/>
                    </a:lnTo>
                    <a:lnTo>
                      <a:pt x="1571" y="619"/>
                    </a:lnTo>
                    <a:lnTo>
                      <a:pt x="1571" y="629"/>
                    </a:lnTo>
                    <a:lnTo>
                      <a:pt x="1571" y="638"/>
                    </a:lnTo>
                    <a:lnTo>
                      <a:pt x="1571" y="648"/>
                    </a:lnTo>
                    <a:lnTo>
                      <a:pt x="1581" y="677"/>
                    </a:lnTo>
                    <a:lnTo>
                      <a:pt x="1581" y="686"/>
                    </a:lnTo>
                    <a:lnTo>
                      <a:pt x="1581" y="695"/>
                    </a:lnTo>
                    <a:lnTo>
                      <a:pt x="1571" y="715"/>
                    </a:lnTo>
                    <a:lnTo>
                      <a:pt x="1571" y="724"/>
                    </a:lnTo>
                    <a:lnTo>
                      <a:pt x="1571" y="734"/>
                    </a:lnTo>
                    <a:lnTo>
                      <a:pt x="1581" y="743"/>
                    </a:lnTo>
                    <a:lnTo>
                      <a:pt x="1581" y="753"/>
                    </a:lnTo>
                    <a:lnTo>
                      <a:pt x="1590" y="753"/>
                    </a:lnTo>
                    <a:lnTo>
                      <a:pt x="1600" y="753"/>
                    </a:lnTo>
                    <a:lnTo>
                      <a:pt x="1609" y="753"/>
                    </a:lnTo>
                    <a:lnTo>
                      <a:pt x="1619" y="743"/>
                    </a:lnTo>
                    <a:lnTo>
                      <a:pt x="1628" y="734"/>
                    </a:lnTo>
                    <a:lnTo>
                      <a:pt x="1638" y="734"/>
                    </a:lnTo>
                    <a:lnTo>
                      <a:pt x="1647" y="734"/>
                    </a:lnTo>
                    <a:lnTo>
                      <a:pt x="1666" y="743"/>
                    </a:lnTo>
                    <a:lnTo>
                      <a:pt x="1705" y="753"/>
                    </a:lnTo>
                    <a:lnTo>
                      <a:pt x="1714" y="753"/>
                    </a:lnTo>
                    <a:lnTo>
                      <a:pt x="1714" y="762"/>
                    </a:lnTo>
                    <a:lnTo>
                      <a:pt x="1723" y="781"/>
                    </a:lnTo>
                    <a:lnTo>
                      <a:pt x="1723" y="791"/>
                    </a:lnTo>
                    <a:lnTo>
                      <a:pt x="1723" y="800"/>
                    </a:lnTo>
                    <a:lnTo>
                      <a:pt x="1723" y="810"/>
                    </a:lnTo>
                    <a:lnTo>
                      <a:pt x="1723" y="819"/>
                    </a:lnTo>
                    <a:lnTo>
                      <a:pt x="1733" y="829"/>
                    </a:lnTo>
                    <a:lnTo>
                      <a:pt x="1733" y="838"/>
                    </a:lnTo>
                    <a:lnTo>
                      <a:pt x="1733" y="848"/>
                    </a:lnTo>
                    <a:lnTo>
                      <a:pt x="1733" y="858"/>
                    </a:lnTo>
                    <a:lnTo>
                      <a:pt x="1723" y="867"/>
                    </a:lnTo>
                    <a:lnTo>
                      <a:pt x="1714" y="867"/>
                    </a:lnTo>
                    <a:lnTo>
                      <a:pt x="1705" y="867"/>
                    </a:lnTo>
                    <a:lnTo>
                      <a:pt x="1695" y="867"/>
                    </a:lnTo>
                    <a:lnTo>
                      <a:pt x="1657" y="848"/>
                    </a:lnTo>
                    <a:lnTo>
                      <a:pt x="1647" y="848"/>
                    </a:lnTo>
                    <a:lnTo>
                      <a:pt x="1638" y="848"/>
                    </a:lnTo>
                    <a:lnTo>
                      <a:pt x="1628" y="848"/>
                    </a:lnTo>
                    <a:lnTo>
                      <a:pt x="1619" y="858"/>
                    </a:lnTo>
                    <a:lnTo>
                      <a:pt x="1619" y="867"/>
                    </a:lnTo>
                    <a:lnTo>
                      <a:pt x="1619" y="876"/>
                    </a:lnTo>
                    <a:lnTo>
                      <a:pt x="1619" y="886"/>
                    </a:lnTo>
                    <a:lnTo>
                      <a:pt x="1628" y="886"/>
                    </a:lnTo>
                    <a:lnTo>
                      <a:pt x="1638" y="896"/>
                    </a:lnTo>
                    <a:lnTo>
                      <a:pt x="1676" y="915"/>
                    </a:lnTo>
                    <a:lnTo>
                      <a:pt x="1685" y="924"/>
                    </a:lnTo>
                    <a:lnTo>
                      <a:pt x="1695" y="934"/>
                    </a:lnTo>
                    <a:lnTo>
                      <a:pt x="1695" y="943"/>
                    </a:lnTo>
                    <a:lnTo>
                      <a:pt x="1695" y="953"/>
                    </a:lnTo>
                    <a:lnTo>
                      <a:pt x="1705" y="972"/>
                    </a:lnTo>
                    <a:lnTo>
                      <a:pt x="1714" y="1000"/>
                    </a:lnTo>
                    <a:lnTo>
                      <a:pt x="1733" y="1010"/>
                    </a:lnTo>
                    <a:lnTo>
                      <a:pt x="1752" y="1019"/>
                    </a:lnTo>
                    <a:lnTo>
                      <a:pt x="1809" y="1000"/>
                    </a:lnTo>
                    <a:lnTo>
                      <a:pt x="1828" y="1010"/>
                    </a:lnTo>
                    <a:lnTo>
                      <a:pt x="1886" y="1048"/>
                    </a:lnTo>
                    <a:lnTo>
                      <a:pt x="1895" y="1057"/>
                    </a:lnTo>
                    <a:lnTo>
                      <a:pt x="1895" y="1076"/>
                    </a:lnTo>
                    <a:lnTo>
                      <a:pt x="1886" y="1105"/>
                    </a:lnTo>
                    <a:lnTo>
                      <a:pt x="1895" y="1124"/>
                    </a:lnTo>
                    <a:lnTo>
                      <a:pt x="1895" y="1143"/>
                    </a:lnTo>
                    <a:lnTo>
                      <a:pt x="1924" y="1191"/>
                    </a:lnTo>
                    <a:lnTo>
                      <a:pt x="1943" y="1200"/>
                    </a:lnTo>
                    <a:lnTo>
                      <a:pt x="1952" y="1191"/>
                    </a:lnTo>
                    <a:lnTo>
                      <a:pt x="1952" y="1172"/>
                    </a:lnTo>
                    <a:lnTo>
                      <a:pt x="1962" y="1143"/>
                    </a:lnTo>
                    <a:lnTo>
                      <a:pt x="1962" y="1134"/>
                    </a:lnTo>
                    <a:lnTo>
                      <a:pt x="1971" y="1124"/>
                    </a:lnTo>
                    <a:lnTo>
                      <a:pt x="1981" y="1105"/>
                    </a:lnTo>
                    <a:lnTo>
                      <a:pt x="2009" y="1086"/>
                    </a:lnTo>
                    <a:lnTo>
                      <a:pt x="2019" y="1076"/>
                    </a:lnTo>
                    <a:lnTo>
                      <a:pt x="2038" y="1086"/>
                    </a:lnTo>
                    <a:lnTo>
                      <a:pt x="2038" y="1096"/>
                    </a:lnTo>
                    <a:lnTo>
                      <a:pt x="2028" y="1114"/>
                    </a:lnTo>
                    <a:lnTo>
                      <a:pt x="2019" y="1162"/>
                    </a:lnTo>
                    <a:lnTo>
                      <a:pt x="2009" y="1210"/>
                    </a:lnTo>
                    <a:lnTo>
                      <a:pt x="2009" y="1248"/>
                    </a:lnTo>
                    <a:lnTo>
                      <a:pt x="2038" y="1210"/>
                    </a:lnTo>
                    <a:lnTo>
                      <a:pt x="2066" y="1210"/>
                    </a:lnTo>
                    <a:lnTo>
                      <a:pt x="2133" y="1248"/>
                    </a:lnTo>
                    <a:lnTo>
                      <a:pt x="2114" y="1267"/>
                    </a:lnTo>
                    <a:lnTo>
                      <a:pt x="2038" y="1286"/>
                    </a:lnTo>
                    <a:lnTo>
                      <a:pt x="2028" y="1315"/>
                    </a:lnTo>
                    <a:lnTo>
                      <a:pt x="2047" y="1362"/>
                    </a:lnTo>
                    <a:lnTo>
                      <a:pt x="2076" y="1353"/>
                    </a:lnTo>
                    <a:lnTo>
                      <a:pt x="2133" y="1296"/>
                    </a:lnTo>
                    <a:lnTo>
                      <a:pt x="2152" y="1296"/>
                    </a:lnTo>
                    <a:lnTo>
                      <a:pt x="2162" y="1296"/>
                    </a:lnTo>
                    <a:lnTo>
                      <a:pt x="2171" y="1267"/>
                    </a:lnTo>
                    <a:lnTo>
                      <a:pt x="2162" y="1248"/>
                    </a:lnTo>
                    <a:lnTo>
                      <a:pt x="2162" y="1229"/>
                    </a:lnTo>
                    <a:lnTo>
                      <a:pt x="2171" y="1219"/>
                    </a:lnTo>
                    <a:lnTo>
                      <a:pt x="2190" y="1219"/>
                    </a:lnTo>
                    <a:lnTo>
                      <a:pt x="2209" y="1219"/>
                    </a:lnTo>
                    <a:lnTo>
                      <a:pt x="2219" y="1229"/>
                    </a:lnTo>
                    <a:lnTo>
                      <a:pt x="2238" y="1239"/>
                    </a:lnTo>
                    <a:lnTo>
                      <a:pt x="2257" y="1229"/>
                    </a:lnTo>
                    <a:lnTo>
                      <a:pt x="2257" y="1219"/>
                    </a:lnTo>
                    <a:lnTo>
                      <a:pt x="2257" y="1210"/>
                    </a:lnTo>
                    <a:lnTo>
                      <a:pt x="2257" y="1200"/>
                    </a:lnTo>
                    <a:lnTo>
                      <a:pt x="2267" y="1191"/>
                    </a:lnTo>
                    <a:lnTo>
                      <a:pt x="2276" y="1200"/>
                    </a:lnTo>
                    <a:lnTo>
                      <a:pt x="2295" y="1210"/>
                    </a:lnTo>
                    <a:lnTo>
                      <a:pt x="2305" y="1210"/>
                    </a:lnTo>
                    <a:lnTo>
                      <a:pt x="2295" y="1229"/>
                    </a:lnTo>
                    <a:lnTo>
                      <a:pt x="2285" y="1248"/>
                    </a:lnTo>
                    <a:lnTo>
                      <a:pt x="2276" y="1257"/>
                    </a:lnTo>
                    <a:lnTo>
                      <a:pt x="2295" y="1277"/>
                    </a:lnTo>
                    <a:lnTo>
                      <a:pt x="2324" y="1296"/>
                    </a:lnTo>
                    <a:lnTo>
                      <a:pt x="2343" y="1315"/>
                    </a:lnTo>
                    <a:lnTo>
                      <a:pt x="2371" y="1315"/>
                    </a:lnTo>
                    <a:lnTo>
                      <a:pt x="2400" y="1324"/>
                    </a:lnTo>
                    <a:lnTo>
                      <a:pt x="2419" y="1334"/>
                    </a:lnTo>
                    <a:lnTo>
                      <a:pt x="2457" y="1362"/>
                    </a:lnTo>
                    <a:lnTo>
                      <a:pt x="2485" y="1381"/>
                    </a:lnTo>
                    <a:lnTo>
                      <a:pt x="2495" y="1391"/>
                    </a:lnTo>
                    <a:lnTo>
                      <a:pt x="2505" y="1419"/>
                    </a:lnTo>
                    <a:lnTo>
                      <a:pt x="2505" y="1429"/>
                    </a:lnTo>
                    <a:lnTo>
                      <a:pt x="2495" y="1438"/>
                    </a:lnTo>
                    <a:lnTo>
                      <a:pt x="2495" y="1448"/>
                    </a:lnTo>
                    <a:lnTo>
                      <a:pt x="2495" y="1467"/>
                    </a:lnTo>
                    <a:lnTo>
                      <a:pt x="2505" y="1486"/>
                    </a:lnTo>
                    <a:lnTo>
                      <a:pt x="2514" y="1505"/>
                    </a:lnTo>
                    <a:lnTo>
                      <a:pt x="2514" y="1524"/>
                    </a:lnTo>
                    <a:lnTo>
                      <a:pt x="2505" y="1534"/>
                    </a:lnTo>
                    <a:lnTo>
                      <a:pt x="2505" y="1543"/>
                    </a:lnTo>
                    <a:lnTo>
                      <a:pt x="2457" y="1572"/>
                    </a:lnTo>
                    <a:lnTo>
                      <a:pt x="2447" y="1591"/>
                    </a:lnTo>
                    <a:lnTo>
                      <a:pt x="2428" y="1600"/>
                    </a:lnTo>
                    <a:lnTo>
                      <a:pt x="2428" y="1610"/>
                    </a:lnTo>
                    <a:lnTo>
                      <a:pt x="2419" y="1629"/>
                    </a:lnTo>
                    <a:lnTo>
                      <a:pt x="2419" y="1638"/>
                    </a:lnTo>
                    <a:lnTo>
                      <a:pt x="2419" y="1648"/>
                    </a:lnTo>
                    <a:lnTo>
                      <a:pt x="2419" y="1667"/>
                    </a:lnTo>
                    <a:lnTo>
                      <a:pt x="2428" y="1715"/>
                    </a:lnTo>
                    <a:lnTo>
                      <a:pt x="2466" y="1800"/>
                    </a:lnTo>
                    <a:lnTo>
                      <a:pt x="2466" y="1819"/>
                    </a:lnTo>
                    <a:lnTo>
                      <a:pt x="2457" y="1981"/>
                    </a:lnTo>
                    <a:lnTo>
                      <a:pt x="2447" y="2029"/>
                    </a:lnTo>
                    <a:lnTo>
                      <a:pt x="2447" y="2048"/>
                    </a:lnTo>
                    <a:lnTo>
                      <a:pt x="2438" y="2057"/>
                    </a:lnTo>
                    <a:lnTo>
                      <a:pt x="2428" y="2057"/>
                    </a:lnTo>
                    <a:lnTo>
                      <a:pt x="2419" y="2057"/>
                    </a:lnTo>
                    <a:lnTo>
                      <a:pt x="2409" y="2057"/>
                    </a:lnTo>
                    <a:lnTo>
                      <a:pt x="2390" y="2048"/>
                    </a:lnTo>
                    <a:lnTo>
                      <a:pt x="2371" y="2039"/>
                    </a:lnTo>
                    <a:lnTo>
                      <a:pt x="2352" y="2039"/>
                    </a:lnTo>
                    <a:lnTo>
                      <a:pt x="2333" y="2039"/>
                    </a:lnTo>
                    <a:lnTo>
                      <a:pt x="2276" y="2039"/>
                    </a:lnTo>
                    <a:lnTo>
                      <a:pt x="2228" y="2057"/>
                    </a:lnTo>
                    <a:lnTo>
                      <a:pt x="2181" y="2077"/>
                    </a:lnTo>
                    <a:lnTo>
                      <a:pt x="2095" y="2153"/>
                    </a:lnTo>
                    <a:lnTo>
                      <a:pt x="1981" y="2295"/>
                    </a:lnTo>
                    <a:lnTo>
                      <a:pt x="1971" y="2305"/>
                    </a:lnTo>
                    <a:lnTo>
                      <a:pt x="1952" y="2315"/>
                    </a:lnTo>
                    <a:lnTo>
                      <a:pt x="1943" y="2324"/>
                    </a:lnTo>
                    <a:lnTo>
                      <a:pt x="1924" y="2334"/>
                    </a:lnTo>
                    <a:lnTo>
                      <a:pt x="1914" y="2343"/>
                    </a:lnTo>
                    <a:lnTo>
                      <a:pt x="1904" y="2353"/>
                    </a:lnTo>
                    <a:lnTo>
                      <a:pt x="1904" y="2362"/>
                    </a:lnTo>
                    <a:lnTo>
                      <a:pt x="1904" y="2372"/>
                    </a:lnTo>
                    <a:lnTo>
                      <a:pt x="1904" y="2391"/>
                    </a:lnTo>
                    <a:lnTo>
                      <a:pt x="1904" y="2400"/>
                    </a:lnTo>
                    <a:lnTo>
                      <a:pt x="1904" y="2410"/>
                    </a:lnTo>
                    <a:lnTo>
                      <a:pt x="1914" y="2419"/>
                    </a:lnTo>
                    <a:lnTo>
                      <a:pt x="1914" y="2429"/>
                    </a:lnTo>
                    <a:lnTo>
                      <a:pt x="1904" y="2438"/>
                    </a:lnTo>
                    <a:lnTo>
                      <a:pt x="1895" y="2438"/>
                    </a:lnTo>
                    <a:lnTo>
                      <a:pt x="1886" y="2448"/>
                    </a:lnTo>
                    <a:lnTo>
                      <a:pt x="1866" y="2458"/>
                    </a:lnTo>
                    <a:lnTo>
                      <a:pt x="1809" y="2524"/>
                    </a:lnTo>
                    <a:lnTo>
                      <a:pt x="1809" y="2534"/>
                    </a:lnTo>
                    <a:lnTo>
                      <a:pt x="1800" y="2534"/>
                    </a:lnTo>
                    <a:lnTo>
                      <a:pt x="1781" y="2543"/>
                    </a:lnTo>
                    <a:lnTo>
                      <a:pt x="1762" y="2543"/>
                    </a:lnTo>
                    <a:lnTo>
                      <a:pt x="1743" y="2562"/>
                    </a:lnTo>
                    <a:lnTo>
                      <a:pt x="1733" y="2572"/>
                    </a:lnTo>
                    <a:lnTo>
                      <a:pt x="1733" y="2581"/>
                    </a:lnTo>
                    <a:lnTo>
                      <a:pt x="1723" y="2619"/>
                    </a:lnTo>
                    <a:lnTo>
                      <a:pt x="1723" y="2629"/>
                    </a:lnTo>
                    <a:lnTo>
                      <a:pt x="1666" y="2734"/>
                    </a:lnTo>
                    <a:lnTo>
                      <a:pt x="1666" y="2743"/>
                    </a:lnTo>
                    <a:lnTo>
                      <a:pt x="1657" y="2762"/>
                    </a:lnTo>
                    <a:lnTo>
                      <a:pt x="1657" y="2772"/>
                    </a:lnTo>
                    <a:lnTo>
                      <a:pt x="1666" y="2810"/>
                    </a:lnTo>
                    <a:lnTo>
                      <a:pt x="1666" y="2839"/>
                    </a:lnTo>
                    <a:lnTo>
                      <a:pt x="1666" y="2848"/>
                    </a:lnTo>
                    <a:lnTo>
                      <a:pt x="1676" y="2877"/>
                    </a:lnTo>
                    <a:lnTo>
                      <a:pt x="1676" y="2886"/>
                    </a:lnTo>
                    <a:lnTo>
                      <a:pt x="1685" y="2886"/>
                    </a:lnTo>
                    <a:lnTo>
                      <a:pt x="1705" y="2915"/>
                    </a:lnTo>
                    <a:lnTo>
                      <a:pt x="1705" y="2924"/>
                    </a:lnTo>
                    <a:lnTo>
                      <a:pt x="1705" y="2934"/>
                    </a:lnTo>
                    <a:lnTo>
                      <a:pt x="1705" y="2972"/>
                    </a:lnTo>
                    <a:lnTo>
                      <a:pt x="1705" y="2981"/>
                    </a:lnTo>
                    <a:lnTo>
                      <a:pt x="1714" y="2991"/>
                    </a:lnTo>
                    <a:lnTo>
                      <a:pt x="1723" y="3010"/>
                    </a:lnTo>
                    <a:lnTo>
                      <a:pt x="1723" y="3019"/>
                    </a:lnTo>
                    <a:lnTo>
                      <a:pt x="1723" y="3029"/>
                    </a:lnTo>
                    <a:lnTo>
                      <a:pt x="1723" y="3038"/>
                    </a:lnTo>
                    <a:lnTo>
                      <a:pt x="1723" y="3048"/>
                    </a:lnTo>
                    <a:lnTo>
                      <a:pt x="1723" y="3057"/>
                    </a:lnTo>
                    <a:lnTo>
                      <a:pt x="1666" y="3191"/>
                    </a:lnTo>
                    <a:lnTo>
                      <a:pt x="1657" y="3229"/>
                    </a:lnTo>
                    <a:lnTo>
                      <a:pt x="1657" y="3238"/>
                    </a:lnTo>
                    <a:lnTo>
                      <a:pt x="1657" y="3267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08" name="Freeform 17">
                <a:extLst>
                  <a:ext uri="{FF2B5EF4-FFF2-40B4-BE49-F238E27FC236}">
                    <a16:creationId xmlns:a16="http://schemas.microsoft.com/office/drawing/2014/main" id="{2766119A-FAB2-4643-A2BB-085069E9C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1113" y="4306888"/>
                <a:ext cx="1330325" cy="1882775"/>
              </a:xfrm>
              <a:custGeom>
                <a:avLst/>
                <a:gdLst>
                  <a:gd name="T0" fmla="*/ 143975 w 3696"/>
                  <a:gd name="T1" fmla="*/ 1659578 h 5230"/>
                  <a:gd name="T2" fmla="*/ 154053 w 3696"/>
                  <a:gd name="T3" fmla="*/ 1560219 h 5230"/>
                  <a:gd name="T4" fmla="*/ 226040 w 3696"/>
                  <a:gd name="T5" fmla="*/ 1446821 h 5230"/>
                  <a:gd name="T6" fmla="*/ 322143 w 3696"/>
                  <a:gd name="T7" fmla="*/ 1248103 h 5230"/>
                  <a:gd name="T8" fmla="*/ 428324 w 3696"/>
                  <a:gd name="T9" fmla="*/ 1076746 h 5230"/>
                  <a:gd name="T10" fmla="*/ 462878 w 3696"/>
                  <a:gd name="T11" fmla="*/ 1128225 h 5230"/>
                  <a:gd name="T12" fmla="*/ 544944 w 3696"/>
                  <a:gd name="T13" fmla="*/ 1121385 h 5230"/>
                  <a:gd name="T14" fmla="*/ 620530 w 3696"/>
                  <a:gd name="T15" fmla="*/ 1141905 h 5230"/>
                  <a:gd name="T16" fmla="*/ 719873 w 3696"/>
                  <a:gd name="T17" fmla="*/ 1176104 h 5230"/>
                  <a:gd name="T18" fmla="*/ 771344 w 3696"/>
                  <a:gd name="T19" fmla="*/ 1093665 h 5230"/>
                  <a:gd name="T20" fmla="*/ 740389 w 3696"/>
                  <a:gd name="T21" fmla="*/ 1007987 h 5230"/>
                  <a:gd name="T22" fmla="*/ 723112 w 3696"/>
                  <a:gd name="T23" fmla="*/ 898548 h 5230"/>
                  <a:gd name="T24" fmla="*/ 603253 w 3696"/>
                  <a:gd name="T25" fmla="*/ 819709 h 5230"/>
                  <a:gd name="T26" fmla="*/ 572299 w 3696"/>
                  <a:gd name="T27" fmla="*/ 726830 h 5230"/>
                  <a:gd name="T28" fmla="*/ 589576 w 3696"/>
                  <a:gd name="T29" fmla="*/ 613792 h 5230"/>
                  <a:gd name="T30" fmla="*/ 503911 w 3696"/>
                  <a:gd name="T31" fmla="*/ 593272 h 5230"/>
                  <a:gd name="T32" fmla="*/ 435163 w 3696"/>
                  <a:gd name="T33" fmla="*/ 490313 h 5230"/>
                  <a:gd name="T34" fmla="*/ 425085 w 3696"/>
                  <a:gd name="T35" fmla="*/ 322556 h 5230"/>
                  <a:gd name="T36" fmla="*/ 414647 w 3696"/>
                  <a:gd name="T37" fmla="*/ 212757 h 5230"/>
                  <a:gd name="T38" fmla="*/ 281110 w 3696"/>
                  <a:gd name="T39" fmla="*/ 140758 h 5230"/>
                  <a:gd name="T40" fmla="*/ 363176 w 3696"/>
                  <a:gd name="T41" fmla="*/ 55079 h 5230"/>
                  <a:gd name="T42" fmla="*/ 448841 w 3696"/>
                  <a:gd name="T43" fmla="*/ 89279 h 5230"/>
                  <a:gd name="T44" fmla="*/ 641047 w 3696"/>
                  <a:gd name="T45" fmla="*/ 55079 h 5230"/>
                  <a:gd name="T46" fmla="*/ 695757 w 3696"/>
                  <a:gd name="T47" fmla="*/ 6840 h 5230"/>
                  <a:gd name="T48" fmla="*/ 750827 w 3696"/>
                  <a:gd name="T49" fmla="*/ 6840 h 5230"/>
                  <a:gd name="T50" fmla="*/ 904880 w 3696"/>
                  <a:gd name="T51" fmla="*/ 78839 h 5230"/>
                  <a:gd name="T52" fmla="*/ 867087 w 3696"/>
                  <a:gd name="T53" fmla="*/ 123478 h 5230"/>
                  <a:gd name="T54" fmla="*/ 898041 w 3696"/>
                  <a:gd name="T55" fmla="*/ 178198 h 5230"/>
                  <a:gd name="T56" fmla="*/ 932235 w 3696"/>
                  <a:gd name="T57" fmla="*/ 301676 h 5230"/>
                  <a:gd name="T58" fmla="*/ 949512 w 3696"/>
                  <a:gd name="T59" fmla="*/ 359995 h 5230"/>
                  <a:gd name="T60" fmla="*/ 1011061 w 3696"/>
                  <a:gd name="T61" fmla="*/ 384115 h 5230"/>
                  <a:gd name="T62" fmla="*/ 1072970 w 3696"/>
                  <a:gd name="T63" fmla="*/ 401035 h 5230"/>
                  <a:gd name="T64" fmla="*/ 1131280 w 3696"/>
                  <a:gd name="T65" fmla="*/ 415074 h 5230"/>
                  <a:gd name="T66" fmla="*/ 1127681 w 3696"/>
                  <a:gd name="T67" fmla="*/ 503993 h 5230"/>
                  <a:gd name="T68" fmla="*/ 1271655 w 3696"/>
                  <a:gd name="T69" fmla="*/ 617392 h 5230"/>
                  <a:gd name="T70" fmla="*/ 1254738 w 3696"/>
                  <a:gd name="T71" fmla="*/ 665271 h 5230"/>
                  <a:gd name="T72" fmla="*/ 1309449 w 3696"/>
                  <a:gd name="T73" fmla="*/ 692631 h 5230"/>
                  <a:gd name="T74" fmla="*/ 1323126 w 3696"/>
                  <a:gd name="T75" fmla="*/ 750950 h 5230"/>
                  <a:gd name="T76" fmla="*/ 1251139 w 3696"/>
                  <a:gd name="T77" fmla="*/ 791989 h 5230"/>
                  <a:gd name="T78" fmla="*/ 1251139 w 3696"/>
                  <a:gd name="T79" fmla="*/ 874428 h 5230"/>
                  <a:gd name="T80" fmla="*/ 1244300 w 3696"/>
                  <a:gd name="T81" fmla="*/ 1014827 h 5230"/>
                  <a:gd name="T82" fmla="*/ 1093487 w 3696"/>
                  <a:gd name="T83" fmla="*/ 1079986 h 5230"/>
                  <a:gd name="T84" fmla="*/ 1048855 w 3696"/>
                  <a:gd name="T85" fmla="*/ 1186544 h 5230"/>
                  <a:gd name="T86" fmla="*/ 884364 w 3696"/>
                  <a:gd name="T87" fmla="*/ 1464101 h 5230"/>
                  <a:gd name="T88" fmla="*/ 805538 w 3696"/>
                  <a:gd name="T89" fmla="*/ 1515580 h 5230"/>
                  <a:gd name="T90" fmla="*/ 740389 w 3696"/>
                  <a:gd name="T91" fmla="*/ 1515580 h 5230"/>
                  <a:gd name="T92" fmla="*/ 716273 w 3696"/>
                  <a:gd name="T93" fmla="*/ 1553379 h 5230"/>
                  <a:gd name="T94" fmla="*/ 678840 w 3696"/>
                  <a:gd name="T95" fmla="*/ 1614939 h 5230"/>
                  <a:gd name="T96" fmla="*/ 637447 w 3696"/>
                  <a:gd name="T97" fmla="*/ 1529260 h 5230"/>
                  <a:gd name="T98" fmla="*/ 610092 w 3696"/>
                  <a:gd name="T99" fmla="*/ 1563459 h 5230"/>
                  <a:gd name="T100" fmla="*/ 623770 w 3696"/>
                  <a:gd name="T101" fmla="*/ 1690178 h 5230"/>
                  <a:gd name="T102" fmla="*/ 630609 w 3696"/>
                  <a:gd name="T103" fmla="*/ 1721137 h 5230"/>
                  <a:gd name="T104" fmla="*/ 654724 w 3696"/>
                  <a:gd name="T105" fmla="*/ 1758937 h 5230"/>
                  <a:gd name="T106" fmla="*/ 630609 w 3696"/>
                  <a:gd name="T107" fmla="*/ 1882415 h 5230"/>
                  <a:gd name="T108" fmla="*/ 483395 w 3696"/>
                  <a:gd name="T109" fmla="*/ 1741657 h 5230"/>
                  <a:gd name="T110" fmla="*/ 404569 w 3696"/>
                  <a:gd name="T111" fmla="*/ 1776216 h 5230"/>
                  <a:gd name="T112" fmla="*/ 294788 w 3696"/>
                  <a:gd name="T113" fmla="*/ 1830936 h 5230"/>
                  <a:gd name="T114" fmla="*/ 246556 w 3696"/>
                  <a:gd name="T115" fmla="*/ 1871975 h 5230"/>
                  <a:gd name="T116" fmla="*/ 737150 w 3696"/>
                  <a:gd name="T117" fmla="*/ 1590819 h 5230"/>
                  <a:gd name="T118" fmla="*/ 737150 w 3696"/>
                  <a:gd name="T119" fmla="*/ 1590819 h 52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696" h="5230">
                    <a:moveTo>
                      <a:pt x="9" y="4829"/>
                    </a:moveTo>
                    <a:lnTo>
                      <a:pt x="0" y="4810"/>
                    </a:lnTo>
                    <a:lnTo>
                      <a:pt x="0" y="4800"/>
                    </a:lnTo>
                    <a:lnTo>
                      <a:pt x="9" y="4772"/>
                    </a:lnTo>
                    <a:lnTo>
                      <a:pt x="19" y="4753"/>
                    </a:lnTo>
                    <a:lnTo>
                      <a:pt x="76" y="4705"/>
                    </a:lnTo>
                    <a:lnTo>
                      <a:pt x="162" y="4715"/>
                    </a:lnTo>
                    <a:lnTo>
                      <a:pt x="257" y="4734"/>
                    </a:lnTo>
                    <a:lnTo>
                      <a:pt x="333" y="4743"/>
                    </a:lnTo>
                    <a:lnTo>
                      <a:pt x="352" y="4724"/>
                    </a:lnTo>
                    <a:lnTo>
                      <a:pt x="362" y="4705"/>
                    </a:lnTo>
                    <a:lnTo>
                      <a:pt x="352" y="4648"/>
                    </a:lnTo>
                    <a:lnTo>
                      <a:pt x="362" y="4629"/>
                    </a:lnTo>
                    <a:lnTo>
                      <a:pt x="362" y="4619"/>
                    </a:lnTo>
                    <a:lnTo>
                      <a:pt x="400" y="4610"/>
                    </a:lnTo>
                    <a:lnTo>
                      <a:pt x="381" y="4581"/>
                    </a:lnTo>
                    <a:lnTo>
                      <a:pt x="371" y="4562"/>
                    </a:lnTo>
                    <a:lnTo>
                      <a:pt x="371" y="4534"/>
                    </a:lnTo>
                    <a:lnTo>
                      <a:pt x="371" y="4515"/>
                    </a:lnTo>
                    <a:lnTo>
                      <a:pt x="352" y="4496"/>
                    </a:lnTo>
                    <a:lnTo>
                      <a:pt x="333" y="4486"/>
                    </a:lnTo>
                    <a:lnTo>
                      <a:pt x="324" y="4477"/>
                    </a:lnTo>
                    <a:lnTo>
                      <a:pt x="333" y="4457"/>
                    </a:lnTo>
                    <a:lnTo>
                      <a:pt x="362" y="4410"/>
                    </a:lnTo>
                    <a:lnTo>
                      <a:pt x="371" y="4400"/>
                    </a:lnTo>
                    <a:lnTo>
                      <a:pt x="390" y="4381"/>
                    </a:lnTo>
                    <a:lnTo>
                      <a:pt x="428" y="4372"/>
                    </a:lnTo>
                    <a:lnTo>
                      <a:pt x="438" y="4362"/>
                    </a:lnTo>
                    <a:lnTo>
                      <a:pt x="428" y="4343"/>
                    </a:lnTo>
                    <a:lnTo>
                      <a:pt x="428" y="4334"/>
                    </a:lnTo>
                    <a:lnTo>
                      <a:pt x="447" y="4296"/>
                    </a:lnTo>
                    <a:lnTo>
                      <a:pt x="524" y="4286"/>
                    </a:lnTo>
                    <a:lnTo>
                      <a:pt x="552" y="4267"/>
                    </a:lnTo>
                    <a:lnTo>
                      <a:pt x="562" y="4258"/>
                    </a:lnTo>
                    <a:lnTo>
                      <a:pt x="562" y="4238"/>
                    </a:lnTo>
                    <a:lnTo>
                      <a:pt x="552" y="4219"/>
                    </a:lnTo>
                    <a:lnTo>
                      <a:pt x="552" y="4210"/>
                    </a:lnTo>
                    <a:lnTo>
                      <a:pt x="562" y="4200"/>
                    </a:lnTo>
                    <a:lnTo>
                      <a:pt x="600" y="4200"/>
                    </a:lnTo>
                    <a:lnTo>
                      <a:pt x="619" y="4181"/>
                    </a:lnTo>
                    <a:lnTo>
                      <a:pt x="638" y="4172"/>
                    </a:lnTo>
                    <a:lnTo>
                      <a:pt x="647" y="4143"/>
                    </a:lnTo>
                    <a:lnTo>
                      <a:pt x="647" y="4115"/>
                    </a:lnTo>
                    <a:lnTo>
                      <a:pt x="638" y="4086"/>
                    </a:lnTo>
                    <a:lnTo>
                      <a:pt x="628" y="4019"/>
                    </a:lnTo>
                    <a:lnTo>
                      <a:pt x="628" y="3991"/>
                    </a:lnTo>
                    <a:lnTo>
                      <a:pt x="638" y="3972"/>
                    </a:lnTo>
                    <a:lnTo>
                      <a:pt x="657" y="3953"/>
                    </a:lnTo>
                    <a:lnTo>
                      <a:pt x="867" y="3905"/>
                    </a:lnTo>
                    <a:lnTo>
                      <a:pt x="895" y="3886"/>
                    </a:lnTo>
                    <a:lnTo>
                      <a:pt x="905" y="3857"/>
                    </a:lnTo>
                    <a:lnTo>
                      <a:pt x="876" y="3781"/>
                    </a:lnTo>
                    <a:lnTo>
                      <a:pt x="876" y="3734"/>
                    </a:lnTo>
                    <a:lnTo>
                      <a:pt x="885" y="3705"/>
                    </a:lnTo>
                    <a:lnTo>
                      <a:pt x="924" y="3667"/>
                    </a:lnTo>
                    <a:lnTo>
                      <a:pt x="952" y="3619"/>
                    </a:lnTo>
                    <a:lnTo>
                      <a:pt x="971" y="3572"/>
                    </a:lnTo>
                    <a:lnTo>
                      <a:pt x="962" y="3534"/>
                    </a:lnTo>
                    <a:lnTo>
                      <a:pt x="933" y="3505"/>
                    </a:lnTo>
                    <a:lnTo>
                      <a:pt x="895" y="3467"/>
                    </a:lnTo>
                    <a:lnTo>
                      <a:pt x="867" y="3448"/>
                    </a:lnTo>
                    <a:lnTo>
                      <a:pt x="867" y="3419"/>
                    </a:lnTo>
                    <a:lnTo>
                      <a:pt x="876" y="3400"/>
                    </a:lnTo>
                    <a:lnTo>
                      <a:pt x="885" y="3362"/>
                    </a:lnTo>
                    <a:lnTo>
                      <a:pt x="885" y="3334"/>
                    </a:lnTo>
                    <a:lnTo>
                      <a:pt x="867" y="3258"/>
                    </a:lnTo>
                    <a:lnTo>
                      <a:pt x="857" y="3191"/>
                    </a:lnTo>
                    <a:lnTo>
                      <a:pt x="857" y="3143"/>
                    </a:lnTo>
                    <a:lnTo>
                      <a:pt x="885" y="3105"/>
                    </a:lnTo>
                    <a:lnTo>
                      <a:pt x="971" y="3048"/>
                    </a:lnTo>
                    <a:lnTo>
                      <a:pt x="1019" y="3029"/>
                    </a:lnTo>
                    <a:lnTo>
                      <a:pt x="1038" y="3019"/>
                    </a:lnTo>
                    <a:lnTo>
                      <a:pt x="1143" y="2962"/>
                    </a:lnTo>
                    <a:lnTo>
                      <a:pt x="1171" y="2962"/>
                    </a:lnTo>
                    <a:lnTo>
                      <a:pt x="1190" y="2991"/>
                    </a:lnTo>
                    <a:lnTo>
                      <a:pt x="1200" y="3019"/>
                    </a:lnTo>
                    <a:lnTo>
                      <a:pt x="1200" y="3172"/>
                    </a:lnTo>
                    <a:lnTo>
                      <a:pt x="1190" y="3191"/>
                    </a:lnTo>
                    <a:lnTo>
                      <a:pt x="1190" y="3210"/>
                    </a:lnTo>
                    <a:lnTo>
                      <a:pt x="1181" y="3219"/>
                    </a:lnTo>
                    <a:lnTo>
                      <a:pt x="1171" y="3238"/>
                    </a:lnTo>
                    <a:lnTo>
                      <a:pt x="1171" y="3258"/>
                    </a:lnTo>
                    <a:lnTo>
                      <a:pt x="1190" y="3276"/>
                    </a:lnTo>
                    <a:lnTo>
                      <a:pt x="1219" y="3258"/>
                    </a:lnTo>
                    <a:lnTo>
                      <a:pt x="1257" y="3210"/>
                    </a:lnTo>
                    <a:lnTo>
                      <a:pt x="1276" y="3210"/>
                    </a:lnTo>
                    <a:lnTo>
                      <a:pt x="1286" y="3210"/>
                    </a:lnTo>
                    <a:lnTo>
                      <a:pt x="1295" y="3181"/>
                    </a:lnTo>
                    <a:lnTo>
                      <a:pt x="1295" y="3172"/>
                    </a:lnTo>
                    <a:lnTo>
                      <a:pt x="1286" y="3134"/>
                    </a:lnTo>
                    <a:lnTo>
                      <a:pt x="1295" y="3115"/>
                    </a:lnTo>
                    <a:lnTo>
                      <a:pt x="1314" y="3077"/>
                    </a:lnTo>
                    <a:lnTo>
                      <a:pt x="1333" y="3086"/>
                    </a:lnTo>
                    <a:lnTo>
                      <a:pt x="1362" y="3143"/>
                    </a:lnTo>
                    <a:lnTo>
                      <a:pt x="1381" y="3172"/>
                    </a:lnTo>
                    <a:lnTo>
                      <a:pt x="1400" y="3172"/>
                    </a:lnTo>
                    <a:lnTo>
                      <a:pt x="1447" y="3095"/>
                    </a:lnTo>
                    <a:lnTo>
                      <a:pt x="1467" y="3067"/>
                    </a:lnTo>
                    <a:lnTo>
                      <a:pt x="1495" y="3057"/>
                    </a:lnTo>
                    <a:lnTo>
                      <a:pt x="1524" y="3057"/>
                    </a:lnTo>
                    <a:lnTo>
                      <a:pt x="1533" y="3067"/>
                    </a:lnTo>
                    <a:lnTo>
                      <a:pt x="1533" y="3077"/>
                    </a:lnTo>
                    <a:lnTo>
                      <a:pt x="1533" y="3095"/>
                    </a:lnTo>
                    <a:lnTo>
                      <a:pt x="1524" y="3105"/>
                    </a:lnTo>
                    <a:lnTo>
                      <a:pt x="1514" y="3115"/>
                    </a:lnTo>
                    <a:lnTo>
                      <a:pt x="1514" y="3134"/>
                    </a:lnTo>
                    <a:lnTo>
                      <a:pt x="1514" y="3143"/>
                    </a:lnTo>
                    <a:lnTo>
                      <a:pt x="1524" y="3153"/>
                    </a:lnTo>
                    <a:lnTo>
                      <a:pt x="1543" y="3162"/>
                    </a:lnTo>
                    <a:lnTo>
                      <a:pt x="1581" y="3172"/>
                    </a:lnTo>
                    <a:lnTo>
                      <a:pt x="1590" y="3181"/>
                    </a:lnTo>
                    <a:lnTo>
                      <a:pt x="1609" y="3191"/>
                    </a:lnTo>
                    <a:lnTo>
                      <a:pt x="1628" y="3229"/>
                    </a:lnTo>
                    <a:lnTo>
                      <a:pt x="1647" y="3258"/>
                    </a:lnTo>
                    <a:lnTo>
                      <a:pt x="1667" y="3267"/>
                    </a:lnTo>
                    <a:lnTo>
                      <a:pt x="1685" y="3267"/>
                    </a:lnTo>
                    <a:lnTo>
                      <a:pt x="1705" y="3258"/>
                    </a:lnTo>
                    <a:lnTo>
                      <a:pt x="1714" y="3238"/>
                    </a:lnTo>
                    <a:lnTo>
                      <a:pt x="1724" y="3219"/>
                    </a:lnTo>
                    <a:lnTo>
                      <a:pt x="1724" y="3172"/>
                    </a:lnTo>
                    <a:lnTo>
                      <a:pt x="1733" y="3162"/>
                    </a:lnTo>
                    <a:lnTo>
                      <a:pt x="1762" y="3162"/>
                    </a:lnTo>
                    <a:lnTo>
                      <a:pt x="1790" y="3153"/>
                    </a:lnTo>
                    <a:lnTo>
                      <a:pt x="1800" y="3124"/>
                    </a:lnTo>
                    <a:lnTo>
                      <a:pt x="1800" y="3077"/>
                    </a:lnTo>
                    <a:lnTo>
                      <a:pt x="1819" y="3105"/>
                    </a:lnTo>
                    <a:lnTo>
                      <a:pt x="1876" y="3162"/>
                    </a:lnTo>
                    <a:lnTo>
                      <a:pt x="1905" y="3200"/>
                    </a:lnTo>
                    <a:lnTo>
                      <a:pt x="1905" y="3219"/>
                    </a:lnTo>
                    <a:lnTo>
                      <a:pt x="1914" y="3238"/>
                    </a:lnTo>
                    <a:lnTo>
                      <a:pt x="1914" y="3267"/>
                    </a:lnTo>
                    <a:lnTo>
                      <a:pt x="1914" y="3276"/>
                    </a:lnTo>
                    <a:lnTo>
                      <a:pt x="1933" y="3305"/>
                    </a:lnTo>
                    <a:lnTo>
                      <a:pt x="1962" y="3305"/>
                    </a:lnTo>
                    <a:lnTo>
                      <a:pt x="2000" y="3267"/>
                    </a:lnTo>
                    <a:lnTo>
                      <a:pt x="2028" y="3248"/>
                    </a:lnTo>
                    <a:lnTo>
                      <a:pt x="2048" y="3248"/>
                    </a:lnTo>
                    <a:lnTo>
                      <a:pt x="2181" y="3258"/>
                    </a:lnTo>
                    <a:lnTo>
                      <a:pt x="2238" y="3248"/>
                    </a:lnTo>
                    <a:lnTo>
                      <a:pt x="2267" y="3219"/>
                    </a:lnTo>
                    <a:lnTo>
                      <a:pt x="2295" y="3162"/>
                    </a:lnTo>
                    <a:lnTo>
                      <a:pt x="2286" y="3153"/>
                    </a:lnTo>
                    <a:lnTo>
                      <a:pt x="2267" y="3143"/>
                    </a:lnTo>
                    <a:lnTo>
                      <a:pt x="2247" y="3153"/>
                    </a:lnTo>
                    <a:lnTo>
                      <a:pt x="2229" y="3162"/>
                    </a:lnTo>
                    <a:lnTo>
                      <a:pt x="2209" y="3134"/>
                    </a:lnTo>
                    <a:lnTo>
                      <a:pt x="2162" y="3095"/>
                    </a:lnTo>
                    <a:lnTo>
                      <a:pt x="2171" y="3077"/>
                    </a:lnTo>
                    <a:lnTo>
                      <a:pt x="2152" y="3048"/>
                    </a:lnTo>
                    <a:lnTo>
                      <a:pt x="2143" y="3038"/>
                    </a:lnTo>
                    <a:lnTo>
                      <a:pt x="2133" y="3029"/>
                    </a:lnTo>
                    <a:lnTo>
                      <a:pt x="2124" y="3029"/>
                    </a:lnTo>
                    <a:lnTo>
                      <a:pt x="2114" y="3038"/>
                    </a:lnTo>
                    <a:lnTo>
                      <a:pt x="2105" y="3038"/>
                    </a:lnTo>
                    <a:lnTo>
                      <a:pt x="2095" y="3019"/>
                    </a:lnTo>
                    <a:lnTo>
                      <a:pt x="2038" y="2991"/>
                    </a:lnTo>
                    <a:lnTo>
                      <a:pt x="2028" y="2972"/>
                    </a:lnTo>
                    <a:lnTo>
                      <a:pt x="2019" y="2934"/>
                    </a:lnTo>
                    <a:lnTo>
                      <a:pt x="2038" y="2934"/>
                    </a:lnTo>
                    <a:lnTo>
                      <a:pt x="2066" y="2924"/>
                    </a:lnTo>
                    <a:lnTo>
                      <a:pt x="2086" y="2896"/>
                    </a:lnTo>
                    <a:lnTo>
                      <a:pt x="2076" y="2877"/>
                    </a:lnTo>
                    <a:lnTo>
                      <a:pt x="2066" y="2839"/>
                    </a:lnTo>
                    <a:lnTo>
                      <a:pt x="2057" y="2819"/>
                    </a:lnTo>
                    <a:lnTo>
                      <a:pt x="2057" y="2800"/>
                    </a:lnTo>
                    <a:lnTo>
                      <a:pt x="2066" y="2781"/>
                    </a:lnTo>
                    <a:lnTo>
                      <a:pt x="2066" y="2762"/>
                    </a:lnTo>
                    <a:lnTo>
                      <a:pt x="2076" y="2743"/>
                    </a:lnTo>
                    <a:lnTo>
                      <a:pt x="2086" y="2638"/>
                    </a:lnTo>
                    <a:lnTo>
                      <a:pt x="2086" y="2610"/>
                    </a:lnTo>
                    <a:lnTo>
                      <a:pt x="2076" y="2591"/>
                    </a:lnTo>
                    <a:lnTo>
                      <a:pt x="2066" y="2572"/>
                    </a:lnTo>
                    <a:lnTo>
                      <a:pt x="2057" y="2553"/>
                    </a:lnTo>
                    <a:lnTo>
                      <a:pt x="2057" y="2543"/>
                    </a:lnTo>
                    <a:lnTo>
                      <a:pt x="2057" y="2505"/>
                    </a:lnTo>
                    <a:lnTo>
                      <a:pt x="2057" y="2486"/>
                    </a:lnTo>
                    <a:lnTo>
                      <a:pt x="2038" y="2486"/>
                    </a:lnTo>
                    <a:lnTo>
                      <a:pt x="2028" y="2486"/>
                    </a:lnTo>
                    <a:lnTo>
                      <a:pt x="2019" y="2496"/>
                    </a:lnTo>
                    <a:lnTo>
                      <a:pt x="2009" y="2496"/>
                    </a:lnTo>
                    <a:lnTo>
                      <a:pt x="2000" y="2486"/>
                    </a:lnTo>
                    <a:lnTo>
                      <a:pt x="1990" y="2458"/>
                    </a:lnTo>
                    <a:lnTo>
                      <a:pt x="1990" y="2438"/>
                    </a:lnTo>
                    <a:lnTo>
                      <a:pt x="1952" y="2410"/>
                    </a:lnTo>
                    <a:lnTo>
                      <a:pt x="1924" y="2410"/>
                    </a:lnTo>
                    <a:lnTo>
                      <a:pt x="1886" y="2410"/>
                    </a:lnTo>
                    <a:lnTo>
                      <a:pt x="1848" y="2410"/>
                    </a:lnTo>
                    <a:lnTo>
                      <a:pt x="1828" y="2391"/>
                    </a:lnTo>
                    <a:lnTo>
                      <a:pt x="1800" y="2343"/>
                    </a:lnTo>
                    <a:lnTo>
                      <a:pt x="1781" y="2324"/>
                    </a:lnTo>
                    <a:lnTo>
                      <a:pt x="1762" y="2315"/>
                    </a:lnTo>
                    <a:lnTo>
                      <a:pt x="1724" y="2315"/>
                    </a:lnTo>
                    <a:lnTo>
                      <a:pt x="1705" y="2305"/>
                    </a:lnTo>
                    <a:lnTo>
                      <a:pt x="1695" y="2295"/>
                    </a:lnTo>
                    <a:lnTo>
                      <a:pt x="1676" y="2277"/>
                    </a:lnTo>
                    <a:lnTo>
                      <a:pt x="1667" y="2267"/>
                    </a:lnTo>
                    <a:lnTo>
                      <a:pt x="1628" y="2277"/>
                    </a:lnTo>
                    <a:lnTo>
                      <a:pt x="1619" y="2257"/>
                    </a:lnTo>
                    <a:lnTo>
                      <a:pt x="1619" y="2229"/>
                    </a:lnTo>
                    <a:lnTo>
                      <a:pt x="1619" y="2200"/>
                    </a:lnTo>
                    <a:lnTo>
                      <a:pt x="1628" y="2134"/>
                    </a:lnTo>
                    <a:lnTo>
                      <a:pt x="1647" y="2115"/>
                    </a:lnTo>
                    <a:lnTo>
                      <a:pt x="1657" y="2105"/>
                    </a:lnTo>
                    <a:lnTo>
                      <a:pt x="1667" y="2077"/>
                    </a:lnTo>
                    <a:lnTo>
                      <a:pt x="1667" y="2048"/>
                    </a:lnTo>
                    <a:lnTo>
                      <a:pt x="1657" y="2029"/>
                    </a:lnTo>
                    <a:lnTo>
                      <a:pt x="1647" y="2010"/>
                    </a:lnTo>
                    <a:lnTo>
                      <a:pt x="1628" y="2000"/>
                    </a:lnTo>
                    <a:lnTo>
                      <a:pt x="1609" y="2000"/>
                    </a:lnTo>
                    <a:lnTo>
                      <a:pt x="1590" y="2019"/>
                    </a:lnTo>
                    <a:lnTo>
                      <a:pt x="1581" y="2038"/>
                    </a:lnTo>
                    <a:lnTo>
                      <a:pt x="1571" y="2057"/>
                    </a:lnTo>
                    <a:lnTo>
                      <a:pt x="1562" y="2038"/>
                    </a:lnTo>
                    <a:lnTo>
                      <a:pt x="1524" y="1972"/>
                    </a:lnTo>
                    <a:lnTo>
                      <a:pt x="1514" y="1962"/>
                    </a:lnTo>
                    <a:lnTo>
                      <a:pt x="1524" y="1962"/>
                    </a:lnTo>
                    <a:lnTo>
                      <a:pt x="1524" y="1953"/>
                    </a:lnTo>
                    <a:lnTo>
                      <a:pt x="1552" y="1953"/>
                    </a:lnTo>
                    <a:lnTo>
                      <a:pt x="1581" y="1943"/>
                    </a:lnTo>
                    <a:lnTo>
                      <a:pt x="1600" y="1924"/>
                    </a:lnTo>
                    <a:lnTo>
                      <a:pt x="1609" y="1876"/>
                    </a:lnTo>
                    <a:lnTo>
                      <a:pt x="1590" y="1791"/>
                    </a:lnTo>
                    <a:lnTo>
                      <a:pt x="1600" y="1753"/>
                    </a:lnTo>
                    <a:lnTo>
                      <a:pt x="1628" y="1734"/>
                    </a:lnTo>
                    <a:lnTo>
                      <a:pt x="1638" y="1705"/>
                    </a:lnTo>
                    <a:lnTo>
                      <a:pt x="1638" y="1658"/>
                    </a:lnTo>
                    <a:lnTo>
                      <a:pt x="1628" y="1619"/>
                    </a:lnTo>
                    <a:lnTo>
                      <a:pt x="1609" y="1591"/>
                    </a:lnTo>
                    <a:lnTo>
                      <a:pt x="1590" y="1572"/>
                    </a:lnTo>
                    <a:lnTo>
                      <a:pt x="1571" y="1562"/>
                    </a:lnTo>
                    <a:lnTo>
                      <a:pt x="1543" y="1562"/>
                    </a:lnTo>
                    <a:lnTo>
                      <a:pt x="1524" y="1562"/>
                    </a:lnTo>
                    <a:lnTo>
                      <a:pt x="1514" y="1591"/>
                    </a:lnTo>
                    <a:lnTo>
                      <a:pt x="1505" y="1619"/>
                    </a:lnTo>
                    <a:lnTo>
                      <a:pt x="1495" y="1648"/>
                    </a:lnTo>
                    <a:lnTo>
                      <a:pt x="1476" y="1667"/>
                    </a:lnTo>
                    <a:lnTo>
                      <a:pt x="1457" y="1667"/>
                    </a:lnTo>
                    <a:lnTo>
                      <a:pt x="1438" y="1667"/>
                    </a:lnTo>
                    <a:lnTo>
                      <a:pt x="1419" y="1658"/>
                    </a:lnTo>
                    <a:lnTo>
                      <a:pt x="1400" y="1648"/>
                    </a:lnTo>
                    <a:lnTo>
                      <a:pt x="1390" y="1629"/>
                    </a:lnTo>
                    <a:lnTo>
                      <a:pt x="1390" y="1619"/>
                    </a:lnTo>
                    <a:lnTo>
                      <a:pt x="1381" y="1591"/>
                    </a:lnTo>
                    <a:lnTo>
                      <a:pt x="1381" y="1572"/>
                    </a:lnTo>
                    <a:lnTo>
                      <a:pt x="1381" y="1543"/>
                    </a:lnTo>
                    <a:lnTo>
                      <a:pt x="1362" y="1515"/>
                    </a:lnTo>
                    <a:lnTo>
                      <a:pt x="1343" y="1505"/>
                    </a:lnTo>
                    <a:lnTo>
                      <a:pt x="1324" y="1505"/>
                    </a:lnTo>
                    <a:lnTo>
                      <a:pt x="1304" y="1495"/>
                    </a:lnTo>
                    <a:lnTo>
                      <a:pt x="1295" y="1476"/>
                    </a:lnTo>
                    <a:lnTo>
                      <a:pt x="1295" y="1457"/>
                    </a:lnTo>
                    <a:lnTo>
                      <a:pt x="1286" y="1438"/>
                    </a:lnTo>
                    <a:lnTo>
                      <a:pt x="1247" y="1410"/>
                    </a:lnTo>
                    <a:lnTo>
                      <a:pt x="1228" y="1372"/>
                    </a:lnTo>
                    <a:lnTo>
                      <a:pt x="1209" y="1362"/>
                    </a:lnTo>
                    <a:lnTo>
                      <a:pt x="1190" y="1372"/>
                    </a:lnTo>
                    <a:lnTo>
                      <a:pt x="1181" y="1391"/>
                    </a:lnTo>
                    <a:lnTo>
                      <a:pt x="1162" y="1400"/>
                    </a:lnTo>
                    <a:lnTo>
                      <a:pt x="1143" y="1391"/>
                    </a:lnTo>
                    <a:lnTo>
                      <a:pt x="1133" y="1372"/>
                    </a:lnTo>
                    <a:lnTo>
                      <a:pt x="1114" y="1315"/>
                    </a:lnTo>
                    <a:lnTo>
                      <a:pt x="1114" y="1305"/>
                    </a:lnTo>
                    <a:lnTo>
                      <a:pt x="1105" y="1295"/>
                    </a:lnTo>
                    <a:lnTo>
                      <a:pt x="1086" y="1219"/>
                    </a:lnTo>
                    <a:lnTo>
                      <a:pt x="1105" y="1172"/>
                    </a:lnTo>
                    <a:lnTo>
                      <a:pt x="1133" y="1134"/>
                    </a:lnTo>
                    <a:lnTo>
                      <a:pt x="1162" y="1076"/>
                    </a:lnTo>
                    <a:lnTo>
                      <a:pt x="1181" y="1010"/>
                    </a:lnTo>
                    <a:lnTo>
                      <a:pt x="1181" y="953"/>
                    </a:lnTo>
                    <a:lnTo>
                      <a:pt x="1181" y="896"/>
                    </a:lnTo>
                    <a:lnTo>
                      <a:pt x="1219" y="848"/>
                    </a:lnTo>
                    <a:lnTo>
                      <a:pt x="1238" y="829"/>
                    </a:lnTo>
                    <a:lnTo>
                      <a:pt x="1228" y="810"/>
                    </a:lnTo>
                    <a:lnTo>
                      <a:pt x="1209" y="791"/>
                    </a:lnTo>
                    <a:lnTo>
                      <a:pt x="1171" y="781"/>
                    </a:lnTo>
                    <a:lnTo>
                      <a:pt x="1162" y="772"/>
                    </a:lnTo>
                    <a:lnTo>
                      <a:pt x="1162" y="753"/>
                    </a:lnTo>
                    <a:lnTo>
                      <a:pt x="1171" y="715"/>
                    </a:lnTo>
                    <a:lnTo>
                      <a:pt x="1190" y="695"/>
                    </a:lnTo>
                    <a:lnTo>
                      <a:pt x="1209" y="676"/>
                    </a:lnTo>
                    <a:lnTo>
                      <a:pt x="1228" y="648"/>
                    </a:lnTo>
                    <a:lnTo>
                      <a:pt x="1228" y="629"/>
                    </a:lnTo>
                    <a:lnTo>
                      <a:pt x="1219" y="619"/>
                    </a:lnTo>
                    <a:lnTo>
                      <a:pt x="1171" y="600"/>
                    </a:lnTo>
                    <a:lnTo>
                      <a:pt x="1152" y="591"/>
                    </a:lnTo>
                    <a:lnTo>
                      <a:pt x="1143" y="562"/>
                    </a:lnTo>
                    <a:lnTo>
                      <a:pt x="1133" y="505"/>
                    </a:lnTo>
                    <a:lnTo>
                      <a:pt x="1124" y="477"/>
                    </a:lnTo>
                    <a:lnTo>
                      <a:pt x="1114" y="448"/>
                    </a:lnTo>
                    <a:lnTo>
                      <a:pt x="1095" y="438"/>
                    </a:lnTo>
                    <a:lnTo>
                      <a:pt x="1076" y="429"/>
                    </a:lnTo>
                    <a:lnTo>
                      <a:pt x="1057" y="429"/>
                    </a:lnTo>
                    <a:lnTo>
                      <a:pt x="1019" y="448"/>
                    </a:lnTo>
                    <a:lnTo>
                      <a:pt x="971" y="515"/>
                    </a:lnTo>
                    <a:lnTo>
                      <a:pt x="924" y="524"/>
                    </a:lnTo>
                    <a:lnTo>
                      <a:pt x="885" y="515"/>
                    </a:lnTo>
                    <a:lnTo>
                      <a:pt x="876" y="495"/>
                    </a:lnTo>
                    <a:lnTo>
                      <a:pt x="847" y="477"/>
                    </a:lnTo>
                    <a:lnTo>
                      <a:pt x="809" y="438"/>
                    </a:lnTo>
                    <a:lnTo>
                      <a:pt x="781" y="391"/>
                    </a:lnTo>
                    <a:lnTo>
                      <a:pt x="809" y="372"/>
                    </a:lnTo>
                    <a:lnTo>
                      <a:pt x="905" y="334"/>
                    </a:lnTo>
                    <a:lnTo>
                      <a:pt x="933" y="314"/>
                    </a:lnTo>
                    <a:lnTo>
                      <a:pt x="943" y="296"/>
                    </a:lnTo>
                    <a:lnTo>
                      <a:pt x="962" y="276"/>
                    </a:lnTo>
                    <a:lnTo>
                      <a:pt x="971" y="267"/>
                    </a:lnTo>
                    <a:lnTo>
                      <a:pt x="990" y="257"/>
                    </a:lnTo>
                    <a:lnTo>
                      <a:pt x="1000" y="248"/>
                    </a:lnTo>
                    <a:lnTo>
                      <a:pt x="1009" y="238"/>
                    </a:lnTo>
                    <a:lnTo>
                      <a:pt x="1009" y="229"/>
                    </a:lnTo>
                    <a:lnTo>
                      <a:pt x="1009" y="219"/>
                    </a:lnTo>
                    <a:lnTo>
                      <a:pt x="1000" y="181"/>
                    </a:lnTo>
                    <a:lnTo>
                      <a:pt x="1000" y="162"/>
                    </a:lnTo>
                    <a:lnTo>
                      <a:pt x="1000" y="153"/>
                    </a:lnTo>
                    <a:lnTo>
                      <a:pt x="1009" y="153"/>
                    </a:lnTo>
                    <a:lnTo>
                      <a:pt x="1038" y="134"/>
                    </a:lnTo>
                    <a:lnTo>
                      <a:pt x="1048" y="134"/>
                    </a:lnTo>
                    <a:lnTo>
                      <a:pt x="1057" y="134"/>
                    </a:lnTo>
                    <a:lnTo>
                      <a:pt x="1076" y="134"/>
                    </a:lnTo>
                    <a:lnTo>
                      <a:pt x="1076" y="143"/>
                    </a:lnTo>
                    <a:lnTo>
                      <a:pt x="1086" y="143"/>
                    </a:lnTo>
                    <a:lnTo>
                      <a:pt x="1086" y="153"/>
                    </a:lnTo>
                    <a:lnTo>
                      <a:pt x="1114" y="172"/>
                    </a:lnTo>
                    <a:lnTo>
                      <a:pt x="1124" y="181"/>
                    </a:lnTo>
                    <a:lnTo>
                      <a:pt x="1133" y="181"/>
                    </a:lnTo>
                    <a:lnTo>
                      <a:pt x="1143" y="200"/>
                    </a:lnTo>
                    <a:lnTo>
                      <a:pt x="1152" y="210"/>
                    </a:lnTo>
                    <a:lnTo>
                      <a:pt x="1219" y="229"/>
                    </a:lnTo>
                    <a:lnTo>
                      <a:pt x="1238" y="238"/>
                    </a:lnTo>
                    <a:lnTo>
                      <a:pt x="1247" y="248"/>
                    </a:lnTo>
                    <a:lnTo>
                      <a:pt x="1352" y="238"/>
                    </a:lnTo>
                    <a:lnTo>
                      <a:pt x="1467" y="191"/>
                    </a:lnTo>
                    <a:lnTo>
                      <a:pt x="1486" y="191"/>
                    </a:lnTo>
                    <a:lnTo>
                      <a:pt x="1495" y="200"/>
                    </a:lnTo>
                    <a:lnTo>
                      <a:pt x="1543" y="229"/>
                    </a:lnTo>
                    <a:lnTo>
                      <a:pt x="1562" y="229"/>
                    </a:lnTo>
                    <a:lnTo>
                      <a:pt x="1647" y="238"/>
                    </a:lnTo>
                    <a:lnTo>
                      <a:pt x="1714" y="229"/>
                    </a:lnTo>
                    <a:lnTo>
                      <a:pt x="1724" y="229"/>
                    </a:lnTo>
                    <a:lnTo>
                      <a:pt x="1733" y="229"/>
                    </a:lnTo>
                    <a:lnTo>
                      <a:pt x="1752" y="229"/>
                    </a:lnTo>
                    <a:lnTo>
                      <a:pt x="1762" y="229"/>
                    </a:lnTo>
                    <a:lnTo>
                      <a:pt x="1781" y="172"/>
                    </a:lnTo>
                    <a:lnTo>
                      <a:pt x="1781" y="162"/>
                    </a:lnTo>
                    <a:lnTo>
                      <a:pt x="1781" y="153"/>
                    </a:lnTo>
                    <a:lnTo>
                      <a:pt x="1781" y="143"/>
                    </a:lnTo>
                    <a:lnTo>
                      <a:pt x="1771" y="143"/>
                    </a:lnTo>
                    <a:lnTo>
                      <a:pt x="1752" y="105"/>
                    </a:lnTo>
                    <a:lnTo>
                      <a:pt x="1743" y="96"/>
                    </a:lnTo>
                    <a:lnTo>
                      <a:pt x="1743" y="86"/>
                    </a:lnTo>
                    <a:lnTo>
                      <a:pt x="1752" y="76"/>
                    </a:lnTo>
                    <a:lnTo>
                      <a:pt x="1762" y="67"/>
                    </a:lnTo>
                    <a:lnTo>
                      <a:pt x="1771" y="67"/>
                    </a:lnTo>
                    <a:lnTo>
                      <a:pt x="1781" y="76"/>
                    </a:lnTo>
                    <a:lnTo>
                      <a:pt x="1790" y="76"/>
                    </a:lnTo>
                    <a:lnTo>
                      <a:pt x="1800" y="67"/>
                    </a:lnTo>
                    <a:lnTo>
                      <a:pt x="1876" y="29"/>
                    </a:lnTo>
                    <a:lnTo>
                      <a:pt x="1905" y="29"/>
                    </a:lnTo>
                    <a:lnTo>
                      <a:pt x="1924" y="19"/>
                    </a:lnTo>
                    <a:lnTo>
                      <a:pt x="1933" y="19"/>
                    </a:lnTo>
                    <a:lnTo>
                      <a:pt x="1943" y="19"/>
                    </a:lnTo>
                    <a:lnTo>
                      <a:pt x="1962" y="38"/>
                    </a:lnTo>
                    <a:lnTo>
                      <a:pt x="1962" y="48"/>
                    </a:lnTo>
                    <a:lnTo>
                      <a:pt x="1971" y="48"/>
                    </a:lnTo>
                    <a:lnTo>
                      <a:pt x="1981" y="67"/>
                    </a:lnTo>
                    <a:lnTo>
                      <a:pt x="1990" y="67"/>
                    </a:lnTo>
                    <a:lnTo>
                      <a:pt x="1990" y="76"/>
                    </a:lnTo>
                    <a:lnTo>
                      <a:pt x="2000" y="76"/>
                    </a:lnTo>
                    <a:lnTo>
                      <a:pt x="2009" y="67"/>
                    </a:lnTo>
                    <a:lnTo>
                      <a:pt x="2038" y="10"/>
                    </a:lnTo>
                    <a:lnTo>
                      <a:pt x="2048" y="0"/>
                    </a:lnTo>
                    <a:lnTo>
                      <a:pt x="2057" y="0"/>
                    </a:lnTo>
                    <a:lnTo>
                      <a:pt x="2066" y="0"/>
                    </a:lnTo>
                    <a:lnTo>
                      <a:pt x="2076" y="19"/>
                    </a:lnTo>
                    <a:lnTo>
                      <a:pt x="2086" y="19"/>
                    </a:lnTo>
                    <a:lnTo>
                      <a:pt x="2095" y="19"/>
                    </a:lnTo>
                    <a:lnTo>
                      <a:pt x="2105" y="19"/>
                    </a:lnTo>
                    <a:lnTo>
                      <a:pt x="2114" y="10"/>
                    </a:lnTo>
                    <a:lnTo>
                      <a:pt x="2124" y="10"/>
                    </a:lnTo>
                    <a:lnTo>
                      <a:pt x="2133" y="0"/>
                    </a:lnTo>
                    <a:lnTo>
                      <a:pt x="2152" y="38"/>
                    </a:lnTo>
                    <a:lnTo>
                      <a:pt x="2171" y="86"/>
                    </a:lnTo>
                    <a:lnTo>
                      <a:pt x="2200" y="114"/>
                    </a:lnTo>
                    <a:lnTo>
                      <a:pt x="2238" y="134"/>
                    </a:lnTo>
                    <a:lnTo>
                      <a:pt x="2485" y="153"/>
                    </a:lnTo>
                    <a:lnTo>
                      <a:pt x="2495" y="181"/>
                    </a:lnTo>
                    <a:lnTo>
                      <a:pt x="2495" y="191"/>
                    </a:lnTo>
                    <a:lnTo>
                      <a:pt x="2495" y="200"/>
                    </a:lnTo>
                    <a:lnTo>
                      <a:pt x="2514" y="210"/>
                    </a:lnTo>
                    <a:lnTo>
                      <a:pt x="2514" y="219"/>
                    </a:lnTo>
                    <a:lnTo>
                      <a:pt x="2514" y="229"/>
                    </a:lnTo>
                    <a:lnTo>
                      <a:pt x="2505" y="238"/>
                    </a:lnTo>
                    <a:lnTo>
                      <a:pt x="2495" y="229"/>
                    </a:lnTo>
                    <a:lnTo>
                      <a:pt x="2485" y="229"/>
                    </a:lnTo>
                    <a:lnTo>
                      <a:pt x="2476" y="238"/>
                    </a:lnTo>
                    <a:lnTo>
                      <a:pt x="2467" y="248"/>
                    </a:lnTo>
                    <a:lnTo>
                      <a:pt x="2447" y="248"/>
                    </a:lnTo>
                    <a:lnTo>
                      <a:pt x="2409" y="267"/>
                    </a:lnTo>
                    <a:lnTo>
                      <a:pt x="2400" y="267"/>
                    </a:lnTo>
                    <a:lnTo>
                      <a:pt x="2390" y="276"/>
                    </a:lnTo>
                    <a:lnTo>
                      <a:pt x="2390" y="286"/>
                    </a:lnTo>
                    <a:lnTo>
                      <a:pt x="2409" y="296"/>
                    </a:lnTo>
                    <a:lnTo>
                      <a:pt x="2409" y="305"/>
                    </a:lnTo>
                    <a:lnTo>
                      <a:pt x="2409" y="334"/>
                    </a:lnTo>
                    <a:lnTo>
                      <a:pt x="2409" y="343"/>
                    </a:lnTo>
                    <a:lnTo>
                      <a:pt x="2409" y="353"/>
                    </a:lnTo>
                    <a:lnTo>
                      <a:pt x="2400" y="362"/>
                    </a:lnTo>
                    <a:lnTo>
                      <a:pt x="2400" y="372"/>
                    </a:lnTo>
                    <a:lnTo>
                      <a:pt x="2400" y="381"/>
                    </a:lnTo>
                    <a:lnTo>
                      <a:pt x="2400" y="400"/>
                    </a:lnTo>
                    <a:lnTo>
                      <a:pt x="2400" y="410"/>
                    </a:lnTo>
                    <a:lnTo>
                      <a:pt x="2409" y="410"/>
                    </a:lnTo>
                    <a:lnTo>
                      <a:pt x="2438" y="419"/>
                    </a:lnTo>
                    <a:lnTo>
                      <a:pt x="2447" y="419"/>
                    </a:lnTo>
                    <a:lnTo>
                      <a:pt x="2447" y="429"/>
                    </a:lnTo>
                    <a:lnTo>
                      <a:pt x="2457" y="429"/>
                    </a:lnTo>
                    <a:lnTo>
                      <a:pt x="2467" y="448"/>
                    </a:lnTo>
                    <a:lnTo>
                      <a:pt x="2485" y="477"/>
                    </a:lnTo>
                    <a:lnTo>
                      <a:pt x="2495" y="486"/>
                    </a:lnTo>
                    <a:lnTo>
                      <a:pt x="2495" y="495"/>
                    </a:lnTo>
                    <a:lnTo>
                      <a:pt x="2524" y="686"/>
                    </a:lnTo>
                    <a:lnTo>
                      <a:pt x="2524" y="695"/>
                    </a:lnTo>
                    <a:lnTo>
                      <a:pt x="2533" y="705"/>
                    </a:lnTo>
                    <a:lnTo>
                      <a:pt x="2533" y="715"/>
                    </a:lnTo>
                    <a:lnTo>
                      <a:pt x="2552" y="733"/>
                    </a:lnTo>
                    <a:lnTo>
                      <a:pt x="2571" y="743"/>
                    </a:lnTo>
                    <a:lnTo>
                      <a:pt x="2600" y="753"/>
                    </a:lnTo>
                    <a:lnTo>
                      <a:pt x="2610" y="753"/>
                    </a:lnTo>
                    <a:lnTo>
                      <a:pt x="2610" y="762"/>
                    </a:lnTo>
                    <a:lnTo>
                      <a:pt x="2619" y="791"/>
                    </a:lnTo>
                    <a:lnTo>
                      <a:pt x="2619" y="800"/>
                    </a:lnTo>
                    <a:lnTo>
                      <a:pt x="2610" y="810"/>
                    </a:lnTo>
                    <a:lnTo>
                      <a:pt x="2600" y="819"/>
                    </a:lnTo>
                    <a:lnTo>
                      <a:pt x="2590" y="829"/>
                    </a:lnTo>
                    <a:lnTo>
                      <a:pt x="2590" y="838"/>
                    </a:lnTo>
                    <a:lnTo>
                      <a:pt x="2590" y="848"/>
                    </a:lnTo>
                    <a:lnTo>
                      <a:pt x="2600" y="848"/>
                    </a:lnTo>
                    <a:lnTo>
                      <a:pt x="2610" y="867"/>
                    </a:lnTo>
                    <a:lnTo>
                      <a:pt x="2628" y="876"/>
                    </a:lnTo>
                    <a:lnTo>
                      <a:pt x="2628" y="886"/>
                    </a:lnTo>
                    <a:lnTo>
                      <a:pt x="2638" y="896"/>
                    </a:lnTo>
                    <a:lnTo>
                      <a:pt x="2638" y="905"/>
                    </a:lnTo>
                    <a:lnTo>
                      <a:pt x="2638" y="915"/>
                    </a:lnTo>
                    <a:lnTo>
                      <a:pt x="2628" y="924"/>
                    </a:lnTo>
                    <a:lnTo>
                      <a:pt x="2619" y="934"/>
                    </a:lnTo>
                    <a:lnTo>
                      <a:pt x="2619" y="943"/>
                    </a:lnTo>
                    <a:lnTo>
                      <a:pt x="2619" y="953"/>
                    </a:lnTo>
                    <a:lnTo>
                      <a:pt x="2619" y="962"/>
                    </a:lnTo>
                    <a:lnTo>
                      <a:pt x="2628" y="991"/>
                    </a:lnTo>
                    <a:lnTo>
                      <a:pt x="2638" y="1000"/>
                    </a:lnTo>
                    <a:lnTo>
                      <a:pt x="2638" y="1010"/>
                    </a:lnTo>
                    <a:lnTo>
                      <a:pt x="2638" y="1019"/>
                    </a:lnTo>
                    <a:lnTo>
                      <a:pt x="2657" y="1029"/>
                    </a:lnTo>
                    <a:lnTo>
                      <a:pt x="2686" y="1038"/>
                    </a:lnTo>
                    <a:lnTo>
                      <a:pt x="2686" y="1048"/>
                    </a:lnTo>
                    <a:lnTo>
                      <a:pt x="2695" y="1057"/>
                    </a:lnTo>
                    <a:lnTo>
                      <a:pt x="2705" y="1067"/>
                    </a:lnTo>
                    <a:lnTo>
                      <a:pt x="2762" y="1057"/>
                    </a:lnTo>
                    <a:lnTo>
                      <a:pt x="2771" y="1057"/>
                    </a:lnTo>
                    <a:lnTo>
                      <a:pt x="2781" y="1057"/>
                    </a:lnTo>
                    <a:lnTo>
                      <a:pt x="2781" y="1067"/>
                    </a:lnTo>
                    <a:lnTo>
                      <a:pt x="2790" y="1067"/>
                    </a:lnTo>
                    <a:lnTo>
                      <a:pt x="2800" y="1076"/>
                    </a:lnTo>
                    <a:lnTo>
                      <a:pt x="2800" y="1067"/>
                    </a:lnTo>
                    <a:lnTo>
                      <a:pt x="2809" y="1067"/>
                    </a:lnTo>
                    <a:lnTo>
                      <a:pt x="2828" y="1057"/>
                    </a:lnTo>
                    <a:lnTo>
                      <a:pt x="2838" y="1038"/>
                    </a:lnTo>
                    <a:lnTo>
                      <a:pt x="2848" y="1038"/>
                    </a:lnTo>
                    <a:lnTo>
                      <a:pt x="2857" y="1038"/>
                    </a:lnTo>
                    <a:lnTo>
                      <a:pt x="2876" y="1057"/>
                    </a:lnTo>
                    <a:lnTo>
                      <a:pt x="2886" y="1057"/>
                    </a:lnTo>
                    <a:lnTo>
                      <a:pt x="2895" y="1057"/>
                    </a:lnTo>
                    <a:lnTo>
                      <a:pt x="2933" y="1057"/>
                    </a:lnTo>
                    <a:lnTo>
                      <a:pt x="2943" y="1067"/>
                    </a:lnTo>
                    <a:lnTo>
                      <a:pt x="2952" y="1105"/>
                    </a:lnTo>
                    <a:lnTo>
                      <a:pt x="2962" y="1114"/>
                    </a:lnTo>
                    <a:lnTo>
                      <a:pt x="2962" y="1124"/>
                    </a:lnTo>
                    <a:lnTo>
                      <a:pt x="2971" y="1124"/>
                    </a:lnTo>
                    <a:lnTo>
                      <a:pt x="2981" y="1124"/>
                    </a:lnTo>
                    <a:lnTo>
                      <a:pt x="2981" y="1114"/>
                    </a:lnTo>
                    <a:lnTo>
                      <a:pt x="2990" y="1105"/>
                    </a:lnTo>
                    <a:lnTo>
                      <a:pt x="2990" y="1076"/>
                    </a:lnTo>
                    <a:lnTo>
                      <a:pt x="3000" y="1067"/>
                    </a:lnTo>
                    <a:lnTo>
                      <a:pt x="3000" y="1057"/>
                    </a:lnTo>
                    <a:lnTo>
                      <a:pt x="3067" y="1048"/>
                    </a:lnTo>
                    <a:lnTo>
                      <a:pt x="3076" y="1048"/>
                    </a:lnTo>
                    <a:lnTo>
                      <a:pt x="3076" y="1067"/>
                    </a:lnTo>
                    <a:lnTo>
                      <a:pt x="3086" y="1096"/>
                    </a:lnTo>
                    <a:lnTo>
                      <a:pt x="3086" y="1105"/>
                    </a:lnTo>
                    <a:lnTo>
                      <a:pt x="3076" y="1114"/>
                    </a:lnTo>
                    <a:lnTo>
                      <a:pt x="3076" y="1124"/>
                    </a:lnTo>
                    <a:lnTo>
                      <a:pt x="3086" y="1134"/>
                    </a:lnTo>
                    <a:lnTo>
                      <a:pt x="3124" y="1134"/>
                    </a:lnTo>
                    <a:lnTo>
                      <a:pt x="3133" y="1143"/>
                    </a:lnTo>
                    <a:lnTo>
                      <a:pt x="3143" y="1153"/>
                    </a:lnTo>
                    <a:lnTo>
                      <a:pt x="3152" y="1172"/>
                    </a:lnTo>
                    <a:lnTo>
                      <a:pt x="3171" y="1191"/>
                    </a:lnTo>
                    <a:lnTo>
                      <a:pt x="3171" y="1200"/>
                    </a:lnTo>
                    <a:lnTo>
                      <a:pt x="3181" y="1238"/>
                    </a:lnTo>
                    <a:lnTo>
                      <a:pt x="3181" y="1257"/>
                    </a:lnTo>
                    <a:lnTo>
                      <a:pt x="3181" y="1267"/>
                    </a:lnTo>
                    <a:lnTo>
                      <a:pt x="3171" y="1267"/>
                    </a:lnTo>
                    <a:lnTo>
                      <a:pt x="3171" y="1277"/>
                    </a:lnTo>
                    <a:lnTo>
                      <a:pt x="3162" y="1277"/>
                    </a:lnTo>
                    <a:lnTo>
                      <a:pt x="3162" y="1295"/>
                    </a:lnTo>
                    <a:lnTo>
                      <a:pt x="3162" y="1305"/>
                    </a:lnTo>
                    <a:lnTo>
                      <a:pt x="3162" y="1324"/>
                    </a:lnTo>
                    <a:lnTo>
                      <a:pt x="3152" y="1343"/>
                    </a:lnTo>
                    <a:lnTo>
                      <a:pt x="3152" y="1362"/>
                    </a:lnTo>
                    <a:lnTo>
                      <a:pt x="3133" y="1400"/>
                    </a:lnTo>
                    <a:lnTo>
                      <a:pt x="3143" y="1438"/>
                    </a:lnTo>
                    <a:lnTo>
                      <a:pt x="3200" y="1600"/>
                    </a:lnTo>
                    <a:lnTo>
                      <a:pt x="3219" y="1648"/>
                    </a:lnTo>
                    <a:lnTo>
                      <a:pt x="3229" y="1676"/>
                    </a:lnTo>
                    <a:lnTo>
                      <a:pt x="3295" y="1686"/>
                    </a:lnTo>
                    <a:lnTo>
                      <a:pt x="3343" y="1686"/>
                    </a:lnTo>
                    <a:lnTo>
                      <a:pt x="3352" y="1686"/>
                    </a:lnTo>
                    <a:lnTo>
                      <a:pt x="3352" y="1696"/>
                    </a:lnTo>
                    <a:lnTo>
                      <a:pt x="3371" y="1715"/>
                    </a:lnTo>
                    <a:lnTo>
                      <a:pt x="3381" y="1715"/>
                    </a:lnTo>
                    <a:lnTo>
                      <a:pt x="3419" y="1705"/>
                    </a:lnTo>
                    <a:lnTo>
                      <a:pt x="3514" y="1686"/>
                    </a:lnTo>
                    <a:lnTo>
                      <a:pt x="3524" y="1686"/>
                    </a:lnTo>
                    <a:lnTo>
                      <a:pt x="3524" y="1696"/>
                    </a:lnTo>
                    <a:lnTo>
                      <a:pt x="3533" y="1715"/>
                    </a:lnTo>
                    <a:lnTo>
                      <a:pt x="3533" y="1724"/>
                    </a:lnTo>
                    <a:lnTo>
                      <a:pt x="3533" y="1734"/>
                    </a:lnTo>
                    <a:lnTo>
                      <a:pt x="3533" y="1753"/>
                    </a:lnTo>
                    <a:lnTo>
                      <a:pt x="3514" y="1772"/>
                    </a:lnTo>
                    <a:lnTo>
                      <a:pt x="3505" y="1781"/>
                    </a:lnTo>
                    <a:lnTo>
                      <a:pt x="3495" y="1781"/>
                    </a:lnTo>
                    <a:lnTo>
                      <a:pt x="3486" y="1781"/>
                    </a:lnTo>
                    <a:lnTo>
                      <a:pt x="3486" y="1791"/>
                    </a:lnTo>
                    <a:lnTo>
                      <a:pt x="3476" y="1791"/>
                    </a:lnTo>
                    <a:lnTo>
                      <a:pt x="3476" y="1800"/>
                    </a:lnTo>
                    <a:lnTo>
                      <a:pt x="3467" y="1810"/>
                    </a:lnTo>
                    <a:lnTo>
                      <a:pt x="3467" y="1829"/>
                    </a:lnTo>
                    <a:lnTo>
                      <a:pt x="3467" y="1838"/>
                    </a:lnTo>
                    <a:lnTo>
                      <a:pt x="3476" y="1848"/>
                    </a:lnTo>
                    <a:lnTo>
                      <a:pt x="3486" y="1848"/>
                    </a:lnTo>
                    <a:lnTo>
                      <a:pt x="3486" y="1857"/>
                    </a:lnTo>
                    <a:lnTo>
                      <a:pt x="3514" y="1857"/>
                    </a:lnTo>
                    <a:lnTo>
                      <a:pt x="3524" y="1867"/>
                    </a:lnTo>
                    <a:lnTo>
                      <a:pt x="3543" y="1876"/>
                    </a:lnTo>
                    <a:lnTo>
                      <a:pt x="3552" y="1886"/>
                    </a:lnTo>
                    <a:lnTo>
                      <a:pt x="3562" y="1876"/>
                    </a:lnTo>
                    <a:lnTo>
                      <a:pt x="3571" y="1876"/>
                    </a:lnTo>
                    <a:lnTo>
                      <a:pt x="3590" y="1867"/>
                    </a:lnTo>
                    <a:lnTo>
                      <a:pt x="3600" y="1867"/>
                    </a:lnTo>
                    <a:lnTo>
                      <a:pt x="3600" y="1876"/>
                    </a:lnTo>
                    <a:lnTo>
                      <a:pt x="3609" y="1886"/>
                    </a:lnTo>
                    <a:lnTo>
                      <a:pt x="3609" y="1896"/>
                    </a:lnTo>
                    <a:lnTo>
                      <a:pt x="3619" y="1905"/>
                    </a:lnTo>
                    <a:lnTo>
                      <a:pt x="3619" y="1914"/>
                    </a:lnTo>
                    <a:lnTo>
                      <a:pt x="3638" y="1924"/>
                    </a:lnTo>
                    <a:lnTo>
                      <a:pt x="3638" y="1934"/>
                    </a:lnTo>
                    <a:lnTo>
                      <a:pt x="3648" y="1943"/>
                    </a:lnTo>
                    <a:lnTo>
                      <a:pt x="3648" y="1953"/>
                    </a:lnTo>
                    <a:lnTo>
                      <a:pt x="3657" y="1962"/>
                    </a:lnTo>
                    <a:lnTo>
                      <a:pt x="3657" y="1972"/>
                    </a:lnTo>
                    <a:lnTo>
                      <a:pt x="3666" y="1972"/>
                    </a:lnTo>
                    <a:lnTo>
                      <a:pt x="3686" y="1972"/>
                    </a:lnTo>
                    <a:lnTo>
                      <a:pt x="3695" y="1981"/>
                    </a:lnTo>
                    <a:lnTo>
                      <a:pt x="3695" y="1991"/>
                    </a:lnTo>
                    <a:lnTo>
                      <a:pt x="3695" y="2000"/>
                    </a:lnTo>
                    <a:lnTo>
                      <a:pt x="3686" y="2029"/>
                    </a:lnTo>
                    <a:lnTo>
                      <a:pt x="3686" y="2048"/>
                    </a:lnTo>
                    <a:lnTo>
                      <a:pt x="3686" y="2057"/>
                    </a:lnTo>
                    <a:lnTo>
                      <a:pt x="3686" y="2067"/>
                    </a:lnTo>
                    <a:lnTo>
                      <a:pt x="3676" y="2086"/>
                    </a:lnTo>
                    <a:lnTo>
                      <a:pt x="3666" y="2086"/>
                    </a:lnTo>
                    <a:lnTo>
                      <a:pt x="3666" y="2095"/>
                    </a:lnTo>
                    <a:lnTo>
                      <a:pt x="3657" y="2105"/>
                    </a:lnTo>
                    <a:lnTo>
                      <a:pt x="3648" y="2134"/>
                    </a:lnTo>
                    <a:lnTo>
                      <a:pt x="3648" y="2153"/>
                    </a:lnTo>
                    <a:lnTo>
                      <a:pt x="3638" y="2162"/>
                    </a:lnTo>
                    <a:lnTo>
                      <a:pt x="3609" y="2172"/>
                    </a:lnTo>
                    <a:lnTo>
                      <a:pt x="3609" y="2181"/>
                    </a:lnTo>
                    <a:lnTo>
                      <a:pt x="3600" y="2200"/>
                    </a:lnTo>
                    <a:lnTo>
                      <a:pt x="3590" y="2200"/>
                    </a:lnTo>
                    <a:lnTo>
                      <a:pt x="3514" y="2210"/>
                    </a:lnTo>
                    <a:lnTo>
                      <a:pt x="3505" y="2210"/>
                    </a:lnTo>
                    <a:lnTo>
                      <a:pt x="3495" y="2210"/>
                    </a:lnTo>
                    <a:lnTo>
                      <a:pt x="3486" y="2200"/>
                    </a:lnTo>
                    <a:lnTo>
                      <a:pt x="3476" y="2200"/>
                    </a:lnTo>
                    <a:lnTo>
                      <a:pt x="3467" y="2200"/>
                    </a:lnTo>
                    <a:lnTo>
                      <a:pt x="3457" y="2210"/>
                    </a:lnTo>
                    <a:lnTo>
                      <a:pt x="3448" y="2229"/>
                    </a:lnTo>
                    <a:lnTo>
                      <a:pt x="3438" y="2238"/>
                    </a:lnTo>
                    <a:lnTo>
                      <a:pt x="3381" y="2238"/>
                    </a:lnTo>
                    <a:lnTo>
                      <a:pt x="3371" y="2238"/>
                    </a:lnTo>
                    <a:lnTo>
                      <a:pt x="3371" y="2248"/>
                    </a:lnTo>
                    <a:lnTo>
                      <a:pt x="3371" y="2267"/>
                    </a:lnTo>
                    <a:lnTo>
                      <a:pt x="3381" y="2305"/>
                    </a:lnTo>
                    <a:lnTo>
                      <a:pt x="3390" y="2324"/>
                    </a:lnTo>
                    <a:lnTo>
                      <a:pt x="3400" y="2334"/>
                    </a:lnTo>
                    <a:lnTo>
                      <a:pt x="3448" y="2372"/>
                    </a:lnTo>
                    <a:lnTo>
                      <a:pt x="3457" y="2381"/>
                    </a:lnTo>
                    <a:lnTo>
                      <a:pt x="3467" y="2391"/>
                    </a:lnTo>
                    <a:lnTo>
                      <a:pt x="3476" y="2429"/>
                    </a:lnTo>
                    <a:lnTo>
                      <a:pt x="3486" y="2429"/>
                    </a:lnTo>
                    <a:lnTo>
                      <a:pt x="3486" y="2438"/>
                    </a:lnTo>
                    <a:lnTo>
                      <a:pt x="3505" y="2448"/>
                    </a:lnTo>
                    <a:lnTo>
                      <a:pt x="3524" y="2467"/>
                    </a:lnTo>
                    <a:lnTo>
                      <a:pt x="3533" y="2476"/>
                    </a:lnTo>
                    <a:lnTo>
                      <a:pt x="3533" y="2619"/>
                    </a:lnTo>
                    <a:lnTo>
                      <a:pt x="3543" y="2638"/>
                    </a:lnTo>
                    <a:lnTo>
                      <a:pt x="3543" y="2648"/>
                    </a:lnTo>
                    <a:lnTo>
                      <a:pt x="3543" y="2657"/>
                    </a:lnTo>
                    <a:lnTo>
                      <a:pt x="3543" y="2667"/>
                    </a:lnTo>
                    <a:lnTo>
                      <a:pt x="3543" y="2676"/>
                    </a:lnTo>
                    <a:lnTo>
                      <a:pt x="3543" y="2705"/>
                    </a:lnTo>
                    <a:lnTo>
                      <a:pt x="3552" y="2800"/>
                    </a:lnTo>
                    <a:lnTo>
                      <a:pt x="3524" y="2800"/>
                    </a:lnTo>
                    <a:lnTo>
                      <a:pt x="3457" y="2819"/>
                    </a:lnTo>
                    <a:lnTo>
                      <a:pt x="3400" y="2829"/>
                    </a:lnTo>
                    <a:lnTo>
                      <a:pt x="3352" y="2848"/>
                    </a:lnTo>
                    <a:lnTo>
                      <a:pt x="3324" y="2848"/>
                    </a:lnTo>
                    <a:lnTo>
                      <a:pt x="3314" y="2857"/>
                    </a:lnTo>
                    <a:lnTo>
                      <a:pt x="3285" y="2886"/>
                    </a:lnTo>
                    <a:lnTo>
                      <a:pt x="3276" y="2886"/>
                    </a:lnTo>
                    <a:lnTo>
                      <a:pt x="3257" y="2877"/>
                    </a:lnTo>
                    <a:lnTo>
                      <a:pt x="3247" y="2886"/>
                    </a:lnTo>
                    <a:lnTo>
                      <a:pt x="3171" y="2934"/>
                    </a:lnTo>
                    <a:lnTo>
                      <a:pt x="3162" y="2934"/>
                    </a:lnTo>
                    <a:lnTo>
                      <a:pt x="3105" y="2924"/>
                    </a:lnTo>
                    <a:lnTo>
                      <a:pt x="3095" y="2924"/>
                    </a:lnTo>
                    <a:lnTo>
                      <a:pt x="3086" y="2934"/>
                    </a:lnTo>
                    <a:lnTo>
                      <a:pt x="3047" y="2981"/>
                    </a:lnTo>
                    <a:lnTo>
                      <a:pt x="3038" y="3000"/>
                    </a:lnTo>
                    <a:lnTo>
                      <a:pt x="3047" y="3019"/>
                    </a:lnTo>
                    <a:lnTo>
                      <a:pt x="3067" y="3067"/>
                    </a:lnTo>
                    <a:lnTo>
                      <a:pt x="3076" y="3105"/>
                    </a:lnTo>
                    <a:lnTo>
                      <a:pt x="3086" y="3115"/>
                    </a:lnTo>
                    <a:lnTo>
                      <a:pt x="3095" y="3124"/>
                    </a:lnTo>
                    <a:lnTo>
                      <a:pt x="3086" y="3124"/>
                    </a:lnTo>
                    <a:lnTo>
                      <a:pt x="3086" y="3134"/>
                    </a:lnTo>
                    <a:lnTo>
                      <a:pt x="3076" y="3134"/>
                    </a:lnTo>
                    <a:lnTo>
                      <a:pt x="3076" y="3143"/>
                    </a:lnTo>
                    <a:lnTo>
                      <a:pt x="3067" y="3200"/>
                    </a:lnTo>
                    <a:lnTo>
                      <a:pt x="3057" y="3210"/>
                    </a:lnTo>
                    <a:lnTo>
                      <a:pt x="3009" y="3276"/>
                    </a:lnTo>
                    <a:lnTo>
                      <a:pt x="2990" y="3286"/>
                    </a:lnTo>
                    <a:lnTo>
                      <a:pt x="2924" y="3286"/>
                    </a:lnTo>
                    <a:lnTo>
                      <a:pt x="2914" y="3296"/>
                    </a:lnTo>
                    <a:lnTo>
                      <a:pt x="2924" y="3305"/>
                    </a:lnTo>
                    <a:lnTo>
                      <a:pt x="2952" y="3324"/>
                    </a:lnTo>
                    <a:lnTo>
                      <a:pt x="2962" y="3343"/>
                    </a:lnTo>
                    <a:lnTo>
                      <a:pt x="2962" y="3362"/>
                    </a:lnTo>
                    <a:lnTo>
                      <a:pt x="2952" y="3372"/>
                    </a:lnTo>
                    <a:lnTo>
                      <a:pt x="2924" y="3448"/>
                    </a:lnTo>
                    <a:lnTo>
                      <a:pt x="2838" y="3562"/>
                    </a:lnTo>
                    <a:lnTo>
                      <a:pt x="2809" y="3610"/>
                    </a:lnTo>
                    <a:lnTo>
                      <a:pt x="2790" y="3639"/>
                    </a:lnTo>
                    <a:lnTo>
                      <a:pt x="2771" y="3648"/>
                    </a:lnTo>
                    <a:lnTo>
                      <a:pt x="2762" y="3657"/>
                    </a:lnTo>
                    <a:lnTo>
                      <a:pt x="2743" y="3724"/>
                    </a:lnTo>
                    <a:lnTo>
                      <a:pt x="2733" y="3753"/>
                    </a:lnTo>
                    <a:lnTo>
                      <a:pt x="2581" y="3895"/>
                    </a:lnTo>
                    <a:lnTo>
                      <a:pt x="2457" y="4067"/>
                    </a:lnTo>
                    <a:lnTo>
                      <a:pt x="2381" y="4134"/>
                    </a:lnTo>
                    <a:lnTo>
                      <a:pt x="2305" y="4200"/>
                    </a:lnTo>
                    <a:lnTo>
                      <a:pt x="2305" y="4172"/>
                    </a:lnTo>
                    <a:lnTo>
                      <a:pt x="2305" y="4076"/>
                    </a:lnTo>
                    <a:lnTo>
                      <a:pt x="2295" y="4076"/>
                    </a:lnTo>
                    <a:lnTo>
                      <a:pt x="2286" y="4086"/>
                    </a:lnTo>
                    <a:lnTo>
                      <a:pt x="2276" y="4105"/>
                    </a:lnTo>
                    <a:lnTo>
                      <a:pt x="2267" y="4124"/>
                    </a:lnTo>
                    <a:lnTo>
                      <a:pt x="2267" y="4172"/>
                    </a:lnTo>
                    <a:lnTo>
                      <a:pt x="2257" y="4181"/>
                    </a:lnTo>
                    <a:lnTo>
                      <a:pt x="2257" y="4191"/>
                    </a:lnTo>
                    <a:lnTo>
                      <a:pt x="2257" y="4200"/>
                    </a:lnTo>
                    <a:lnTo>
                      <a:pt x="2257" y="4210"/>
                    </a:lnTo>
                    <a:lnTo>
                      <a:pt x="2247" y="4210"/>
                    </a:lnTo>
                    <a:lnTo>
                      <a:pt x="2238" y="4210"/>
                    </a:lnTo>
                    <a:lnTo>
                      <a:pt x="2238" y="4200"/>
                    </a:lnTo>
                    <a:lnTo>
                      <a:pt x="2229" y="4200"/>
                    </a:lnTo>
                    <a:lnTo>
                      <a:pt x="2209" y="4210"/>
                    </a:lnTo>
                    <a:lnTo>
                      <a:pt x="2162" y="4162"/>
                    </a:lnTo>
                    <a:lnTo>
                      <a:pt x="2133" y="4153"/>
                    </a:lnTo>
                    <a:lnTo>
                      <a:pt x="2105" y="4162"/>
                    </a:lnTo>
                    <a:lnTo>
                      <a:pt x="2095" y="4200"/>
                    </a:lnTo>
                    <a:lnTo>
                      <a:pt x="2095" y="4238"/>
                    </a:lnTo>
                    <a:lnTo>
                      <a:pt x="2086" y="4276"/>
                    </a:lnTo>
                    <a:lnTo>
                      <a:pt x="2076" y="4258"/>
                    </a:lnTo>
                    <a:lnTo>
                      <a:pt x="2057" y="4248"/>
                    </a:lnTo>
                    <a:lnTo>
                      <a:pt x="2057" y="4229"/>
                    </a:lnTo>
                    <a:lnTo>
                      <a:pt x="2066" y="4210"/>
                    </a:lnTo>
                    <a:lnTo>
                      <a:pt x="2066" y="4200"/>
                    </a:lnTo>
                    <a:lnTo>
                      <a:pt x="2057" y="4210"/>
                    </a:lnTo>
                    <a:lnTo>
                      <a:pt x="2048" y="4229"/>
                    </a:lnTo>
                    <a:lnTo>
                      <a:pt x="2048" y="4258"/>
                    </a:lnTo>
                    <a:lnTo>
                      <a:pt x="2048" y="4286"/>
                    </a:lnTo>
                    <a:lnTo>
                      <a:pt x="2057" y="4305"/>
                    </a:lnTo>
                    <a:lnTo>
                      <a:pt x="2066" y="4315"/>
                    </a:lnTo>
                    <a:lnTo>
                      <a:pt x="2057" y="4362"/>
                    </a:lnTo>
                    <a:lnTo>
                      <a:pt x="2057" y="4343"/>
                    </a:lnTo>
                    <a:lnTo>
                      <a:pt x="2048" y="4334"/>
                    </a:lnTo>
                    <a:lnTo>
                      <a:pt x="2019" y="4315"/>
                    </a:lnTo>
                    <a:lnTo>
                      <a:pt x="2019" y="4305"/>
                    </a:lnTo>
                    <a:lnTo>
                      <a:pt x="2019" y="4296"/>
                    </a:lnTo>
                    <a:lnTo>
                      <a:pt x="2009" y="4296"/>
                    </a:lnTo>
                    <a:lnTo>
                      <a:pt x="2000" y="4296"/>
                    </a:lnTo>
                    <a:lnTo>
                      <a:pt x="2000" y="4305"/>
                    </a:lnTo>
                    <a:lnTo>
                      <a:pt x="1990" y="4315"/>
                    </a:lnTo>
                    <a:lnTo>
                      <a:pt x="1962" y="4315"/>
                    </a:lnTo>
                    <a:lnTo>
                      <a:pt x="1933" y="4324"/>
                    </a:lnTo>
                    <a:lnTo>
                      <a:pt x="1905" y="4343"/>
                    </a:lnTo>
                    <a:lnTo>
                      <a:pt x="1895" y="4372"/>
                    </a:lnTo>
                    <a:lnTo>
                      <a:pt x="1905" y="4400"/>
                    </a:lnTo>
                    <a:lnTo>
                      <a:pt x="1924" y="4410"/>
                    </a:lnTo>
                    <a:lnTo>
                      <a:pt x="1952" y="4419"/>
                    </a:lnTo>
                    <a:lnTo>
                      <a:pt x="1971" y="4439"/>
                    </a:lnTo>
                    <a:lnTo>
                      <a:pt x="1981" y="4448"/>
                    </a:lnTo>
                    <a:lnTo>
                      <a:pt x="1971" y="4457"/>
                    </a:lnTo>
                    <a:lnTo>
                      <a:pt x="1952" y="4467"/>
                    </a:lnTo>
                    <a:lnTo>
                      <a:pt x="1933" y="4477"/>
                    </a:lnTo>
                    <a:lnTo>
                      <a:pt x="1914" y="4486"/>
                    </a:lnTo>
                    <a:lnTo>
                      <a:pt x="1886" y="4477"/>
                    </a:lnTo>
                    <a:lnTo>
                      <a:pt x="1886" y="4486"/>
                    </a:lnTo>
                    <a:lnTo>
                      <a:pt x="1886" y="4496"/>
                    </a:lnTo>
                    <a:lnTo>
                      <a:pt x="1886" y="4515"/>
                    </a:lnTo>
                    <a:lnTo>
                      <a:pt x="1876" y="4524"/>
                    </a:lnTo>
                    <a:lnTo>
                      <a:pt x="1838" y="4534"/>
                    </a:lnTo>
                    <a:lnTo>
                      <a:pt x="1819" y="4553"/>
                    </a:lnTo>
                    <a:lnTo>
                      <a:pt x="1828" y="4505"/>
                    </a:lnTo>
                    <a:lnTo>
                      <a:pt x="1809" y="4457"/>
                    </a:lnTo>
                    <a:lnTo>
                      <a:pt x="1790" y="4419"/>
                    </a:lnTo>
                    <a:lnTo>
                      <a:pt x="1762" y="4410"/>
                    </a:lnTo>
                    <a:lnTo>
                      <a:pt x="1762" y="4400"/>
                    </a:lnTo>
                    <a:lnTo>
                      <a:pt x="1762" y="4315"/>
                    </a:lnTo>
                    <a:lnTo>
                      <a:pt x="1762" y="4286"/>
                    </a:lnTo>
                    <a:lnTo>
                      <a:pt x="1771" y="4276"/>
                    </a:lnTo>
                    <a:lnTo>
                      <a:pt x="1781" y="4267"/>
                    </a:lnTo>
                    <a:lnTo>
                      <a:pt x="1771" y="4248"/>
                    </a:lnTo>
                    <a:lnTo>
                      <a:pt x="1762" y="4238"/>
                    </a:lnTo>
                    <a:lnTo>
                      <a:pt x="1752" y="4229"/>
                    </a:lnTo>
                    <a:lnTo>
                      <a:pt x="1724" y="4210"/>
                    </a:lnTo>
                    <a:lnTo>
                      <a:pt x="1724" y="4200"/>
                    </a:lnTo>
                    <a:lnTo>
                      <a:pt x="1714" y="4181"/>
                    </a:lnTo>
                    <a:lnTo>
                      <a:pt x="1714" y="4191"/>
                    </a:lnTo>
                    <a:lnTo>
                      <a:pt x="1705" y="4191"/>
                    </a:lnTo>
                    <a:lnTo>
                      <a:pt x="1705" y="4210"/>
                    </a:lnTo>
                    <a:lnTo>
                      <a:pt x="1705" y="4219"/>
                    </a:lnTo>
                    <a:lnTo>
                      <a:pt x="1724" y="4238"/>
                    </a:lnTo>
                    <a:lnTo>
                      <a:pt x="1724" y="4248"/>
                    </a:lnTo>
                    <a:lnTo>
                      <a:pt x="1724" y="4267"/>
                    </a:lnTo>
                    <a:lnTo>
                      <a:pt x="1695" y="4296"/>
                    </a:lnTo>
                    <a:lnTo>
                      <a:pt x="1695" y="4315"/>
                    </a:lnTo>
                    <a:lnTo>
                      <a:pt x="1695" y="4343"/>
                    </a:lnTo>
                    <a:lnTo>
                      <a:pt x="1695" y="4353"/>
                    </a:lnTo>
                    <a:lnTo>
                      <a:pt x="1705" y="4362"/>
                    </a:lnTo>
                    <a:lnTo>
                      <a:pt x="1705" y="4381"/>
                    </a:lnTo>
                    <a:lnTo>
                      <a:pt x="1667" y="4419"/>
                    </a:lnTo>
                    <a:lnTo>
                      <a:pt x="1657" y="4486"/>
                    </a:lnTo>
                    <a:lnTo>
                      <a:pt x="1667" y="4562"/>
                    </a:lnTo>
                    <a:lnTo>
                      <a:pt x="1647" y="4638"/>
                    </a:lnTo>
                    <a:lnTo>
                      <a:pt x="1685" y="4657"/>
                    </a:lnTo>
                    <a:lnTo>
                      <a:pt x="1695" y="4667"/>
                    </a:lnTo>
                    <a:lnTo>
                      <a:pt x="1724" y="4667"/>
                    </a:lnTo>
                    <a:lnTo>
                      <a:pt x="1743" y="4657"/>
                    </a:lnTo>
                    <a:lnTo>
                      <a:pt x="1762" y="4648"/>
                    </a:lnTo>
                    <a:lnTo>
                      <a:pt x="1790" y="4619"/>
                    </a:lnTo>
                    <a:lnTo>
                      <a:pt x="1781" y="4638"/>
                    </a:lnTo>
                    <a:lnTo>
                      <a:pt x="1733" y="4695"/>
                    </a:lnTo>
                    <a:lnTo>
                      <a:pt x="1724" y="4715"/>
                    </a:lnTo>
                    <a:lnTo>
                      <a:pt x="1714" y="4724"/>
                    </a:lnTo>
                    <a:lnTo>
                      <a:pt x="1705" y="4734"/>
                    </a:lnTo>
                    <a:lnTo>
                      <a:pt x="1695" y="4753"/>
                    </a:lnTo>
                    <a:lnTo>
                      <a:pt x="1685" y="4762"/>
                    </a:lnTo>
                    <a:lnTo>
                      <a:pt x="1667" y="4762"/>
                    </a:lnTo>
                    <a:lnTo>
                      <a:pt x="1667" y="4781"/>
                    </a:lnTo>
                    <a:lnTo>
                      <a:pt x="1685" y="4820"/>
                    </a:lnTo>
                    <a:lnTo>
                      <a:pt x="1695" y="4838"/>
                    </a:lnTo>
                    <a:lnTo>
                      <a:pt x="1714" y="4838"/>
                    </a:lnTo>
                    <a:lnTo>
                      <a:pt x="1724" y="4838"/>
                    </a:lnTo>
                    <a:lnTo>
                      <a:pt x="1733" y="4829"/>
                    </a:lnTo>
                    <a:lnTo>
                      <a:pt x="1724" y="4800"/>
                    </a:lnTo>
                    <a:lnTo>
                      <a:pt x="1733" y="4791"/>
                    </a:lnTo>
                    <a:lnTo>
                      <a:pt x="1752" y="4781"/>
                    </a:lnTo>
                    <a:lnTo>
                      <a:pt x="1752" y="4820"/>
                    </a:lnTo>
                    <a:lnTo>
                      <a:pt x="1752" y="4829"/>
                    </a:lnTo>
                    <a:lnTo>
                      <a:pt x="1762" y="4829"/>
                    </a:lnTo>
                    <a:lnTo>
                      <a:pt x="1771" y="4820"/>
                    </a:lnTo>
                    <a:lnTo>
                      <a:pt x="1781" y="4820"/>
                    </a:lnTo>
                    <a:lnTo>
                      <a:pt x="1790" y="4820"/>
                    </a:lnTo>
                    <a:lnTo>
                      <a:pt x="1800" y="4848"/>
                    </a:lnTo>
                    <a:lnTo>
                      <a:pt x="1809" y="4829"/>
                    </a:lnTo>
                    <a:lnTo>
                      <a:pt x="1809" y="4800"/>
                    </a:lnTo>
                    <a:lnTo>
                      <a:pt x="1819" y="4781"/>
                    </a:lnTo>
                    <a:lnTo>
                      <a:pt x="1838" y="4810"/>
                    </a:lnTo>
                    <a:lnTo>
                      <a:pt x="1848" y="4829"/>
                    </a:lnTo>
                    <a:lnTo>
                      <a:pt x="1848" y="4867"/>
                    </a:lnTo>
                    <a:lnTo>
                      <a:pt x="1838" y="4886"/>
                    </a:lnTo>
                    <a:lnTo>
                      <a:pt x="1819" y="4886"/>
                    </a:lnTo>
                    <a:lnTo>
                      <a:pt x="1838" y="4905"/>
                    </a:lnTo>
                    <a:lnTo>
                      <a:pt x="1848" y="4934"/>
                    </a:lnTo>
                    <a:lnTo>
                      <a:pt x="1848" y="4972"/>
                    </a:lnTo>
                    <a:lnTo>
                      <a:pt x="1848" y="5048"/>
                    </a:lnTo>
                    <a:lnTo>
                      <a:pt x="1848" y="5058"/>
                    </a:lnTo>
                    <a:lnTo>
                      <a:pt x="1848" y="5076"/>
                    </a:lnTo>
                    <a:lnTo>
                      <a:pt x="1838" y="5096"/>
                    </a:lnTo>
                    <a:lnTo>
                      <a:pt x="1828" y="5115"/>
                    </a:lnTo>
                    <a:lnTo>
                      <a:pt x="1819" y="5153"/>
                    </a:lnTo>
                    <a:lnTo>
                      <a:pt x="1819" y="5172"/>
                    </a:lnTo>
                    <a:lnTo>
                      <a:pt x="1819" y="5181"/>
                    </a:lnTo>
                    <a:lnTo>
                      <a:pt x="1819" y="5191"/>
                    </a:lnTo>
                    <a:lnTo>
                      <a:pt x="1790" y="5210"/>
                    </a:lnTo>
                    <a:lnTo>
                      <a:pt x="1771" y="5219"/>
                    </a:lnTo>
                    <a:lnTo>
                      <a:pt x="1752" y="5229"/>
                    </a:lnTo>
                    <a:lnTo>
                      <a:pt x="1733" y="5229"/>
                    </a:lnTo>
                    <a:lnTo>
                      <a:pt x="1743" y="5210"/>
                    </a:lnTo>
                    <a:lnTo>
                      <a:pt x="1743" y="5200"/>
                    </a:lnTo>
                    <a:lnTo>
                      <a:pt x="1743" y="5191"/>
                    </a:lnTo>
                    <a:lnTo>
                      <a:pt x="1733" y="5181"/>
                    </a:lnTo>
                    <a:lnTo>
                      <a:pt x="1752" y="5124"/>
                    </a:lnTo>
                    <a:lnTo>
                      <a:pt x="1743" y="5067"/>
                    </a:lnTo>
                    <a:lnTo>
                      <a:pt x="1724" y="5000"/>
                    </a:lnTo>
                    <a:lnTo>
                      <a:pt x="1695" y="4981"/>
                    </a:lnTo>
                    <a:lnTo>
                      <a:pt x="1685" y="4972"/>
                    </a:lnTo>
                    <a:lnTo>
                      <a:pt x="1628" y="4924"/>
                    </a:lnTo>
                    <a:lnTo>
                      <a:pt x="1467" y="4858"/>
                    </a:lnTo>
                    <a:lnTo>
                      <a:pt x="1371" y="4848"/>
                    </a:lnTo>
                    <a:lnTo>
                      <a:pt x="1362" y="4848"/>
                    </a:lnTo>
                    <a:lnTo>
                      <a:pt x="1343" y="4838"/>
                    </a:lnTo>
                    <a:lnTo>
                      <a:pt x="1333" y="4838"/>
                    </a:lnTo>
                    <a:lnTo>
                      <a:pt x="1324" y="4848"/>
                    </a:lnTo>
                    <a:lnTo>
                      <a:pt x="1314" y="4858"/>
                    </a:lnTo>
                    <a:lnTo>
                      <a:pt x="1304" y="4867"/>
                    </a:lnTo>
                    <a:lnTo>
                      <a:pt x="1295" y="4867"/>
                    </a:lnTo>
                    <a:lnTo>
                      <a:pt x="1286" y="4877"/>
                    </a:lnTo>
                    <a:lnTo>
                      <a:pt x="1257" y="4877"/>
                    </a:lnTo>
                    <a:lnTo>
                      <a:pt x="1238" y="4877"/>
                    </a:lnTo>
                    <a:lnTo>
                      <a:pt x="1219" y="4877"/>
                    </a:lnTo>
                    <a:lnTo>
                      <a:pt x="1200" y="4886"/>
                    </a:lnTo>
                    <a:lnTo>
                      <a:pt x="1181" y="4905"/>
                    </a:lnTo>
                    <a:lnTo>
                      <a:pt x="1171" y="4915"/>
                    </a:lnTo>
                    <a:lnTo>
                      <a:pt x="1162" y="4924"/>
                    </a:lnTo>
                    <a:lnTo>
                      <a:pt x="1152" y="4934"/>
                    </a:lnTo>
                    <a:lnTo>
                      <a:pt x="1124" y="4934"/>
                    </a:lnTo>
                    <a:lnTo>
                      <a:pt x="1114" y="4943"/>
                    </a:lnTo>
                    <a:lnTo>
                      <a:pt x="1105" y="4953"/>
                    </a:lnTo>
                    <a:lnTo>
                      <a:pt x="1076" y="4962"/>
                    </a:lnTo>
                    <a:lnTo>
                      <a:pt x="1028" y="4981"/>
                    </a:lnTo>
                    <a:lnTo>
                      <a:pt x="971" y="5029"/>
                    </a:lnTo>
                    <a:lnTo>
                      <a:pt x="952" y="5038"/>
                    </a:lnTo>
                    <a:lnTo>
                      <a:pt x="924" y="5038"/>
                    </a:lnTo>
                    <a:lnTo>
                      <a:pt x="914" y="5038"/>
                    </a:lnTo>
                    <a:lnTo>
                      <a:pt x="905" y="5048"/>
                    </a:lnTo>
                    <a:lnTo>
                      <a:pt x="905" y="5067"/>
                    </a:lnTo>
                    <a:lnTo>
                      <a:pt x="895" y="5096"/>
                    </a:lnTo>
                    <a:lnTo>
                      <a:pt x="895" y="5105"/>
                    </a:lnTo>
                    <a:lnTo>
                      <a:pt x="867" y="5115"/>
                    </a:lnTo>
                    <a:lnTo>
                      <a:pt x="838" y="5105"/>
                    </a:lnTo>
                    <a:lnTo>
                      <a:pt x="819" y="5086"/>
                    </a:lnTo>
                    <a:lnTo>
                      <a:pt x="809" y="5076"/>
                    </a:lnTo>
                    <a:lnTo>
                      <a:pt x="781" y="5067"/>
                    </a:lnTo>
                    <a:lnTo>
                      <a:pt x="752" y="5048"/>
                    </a:lnTo>
                    <a:lnTo>
                      <a:pt x="733" y="5038"/>
                    </a:lnTo>
                    <a:lnTo>
                      <a:pt x="695" y="5048"/>
                    </a:lnTo>
                    <a:lnTo>
                      <a:pt x="695" y="5067"/>
                    </a:lnTo>
                    <a:lnTo>
                      <a:pt x="695" y="5096"/>
                    </a:lnTo>
                    <a:lnTo>
                      <a:pt x="667" y="5115"/>
                    </a:lnTo>
                    <a:lnTo>
                      <a:pt x="667" y="5124"/>
                    </a:lnTo>
                    <a:lnTo>
                      <a:pt x="667" y="5143"/>
                    </a:lnTo>
                    <a:lnTo>
                      <a:pt x="676" y="5153"/>
                    </a:lnTo>
                    <a:lnTo>
                      <a:pt x="676" y="5162"/>
                    </a:lnTo>
                    <a:lnTo>
                      <a:pt x="714" y="5181"/>
                    </a:lnTo>
                    <a:lnTo>
                      <a:pt x="705" y="5191"/>
                    </a:lnTo>
                    <a:lnTo>
                      <a:pt x="685" y="5200"/>
                    </a:lnTo>
                    <a:lnTo>
                      <a:pt x="647" y="5200"/>
                    </a:lnTo>
                    <a:lnTo>
                      <a:pt x="600" y="5210"/>
                    </a:lnTo>
                    <a:lnTo>
                      <a:pt x="447" y="5172"/>
                    </a:lnTo>
                    <a:lnTo>
                      <a:pt x="343" y="5115"/>
                    </a:lnTo>
                    <a:lnTo>
                      <a:pt x="238" y="5096"/>
                    </a:lnTo>
                    <a:lnTo>
                      <a:pt x="200" y="5067"/>
                    </a:lnTo>
                    <a:lnTo>
                      <a:pt x="181" y="5058"/>
                    </a:lnTo>
                    <a:lnTo>
                      <a:pt x="152" y="5048"/>
                    </a:lnTo>
                    <a:lnTo>
                      <a:pt x="123" y="5000"/>
                    </a:lnTo>
                    <a:lnTo>
                      <a:pt x="95" y="4915"/>
                    </a:lnTo>
                    <a:lnTo>
                      <a:pt x="95" y="4877"/>
                    </a:lnTo>
                    <a:lnTo>
                      <a:pt x="76" y="4848"/>
                    </a:lnTo>
                    <a:lnTo>
                      <a:pt x="38" y="4829"/>
                    </a:lnTo>
                    <a:lnTo>
                      <a:pt x="9" y="4829"/>
                    </a:lnTo>
                    <a:close/>
                    <a:moveTo>
                      <a:pt x="2048" y="4419"/>
                    </a:moveTo>
                    <a:lnTo>
                      <a:pt x="2229" y="4248"/>
                    </a:lnTo>
                    <a:lnTo>
                      <a:pt x="2295" y="4210"/>
                    </a:lnTo>
                    <a:lnTo>
                      <a:pt x="2028" y="4457"/>
                    </a:lnTo>
                    <a:lnTo>
                      <a:pt x="1914" y="4553"/>
                    </a:lnTo>
                    <a:lnTo>
                      <a:pt x="1819" y="4591"/>
                    </a:lnTo>
                    <a:lnTo>
                      <a:pt x="1876" y="4553"/>
                    </a:lnTo>
                    <a:lnTo>
                      <a:pt x="1905" y="4534"/>
                    </a:lnTo>
                    <a:lnTo>
                      <a:pt x="1914" y="4515"/>
                    </a:lnTo>
                    <a:lnTo>
                      <a:pt x="1924" y="4505"/>
                    </a:lnTo>
                    <a:lnTo>
                      <a:pt x="1933" y="4496"/>
                    </a:lnTo>
                    <a:lnTo>
                      <a:pt x="1952" y="4496"/>
                    </a:lnTo>
                    <a:lnTo>
                      <a:pt x="1971" y="4486"/>
                    </a:lnTo>
                    <a:lnTo>
                      <a:pt x="1990" y="4477"/>
                    </a:lnTo>
                    <a:lnTo>
                      <a:pt x="2019" y="4439"/>
                    </a:lnTo>
                    <a:lnTo>
                      <a:pt x="2048" y="4419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09" name="Freeform 18">
                <a:extLst>
                  <a:ext uri="{FF2B5EF4-FFF2-40B4-BE49-F238E27FC236}">
                    <a16:creationId xmlns:a16="http://schemas.microsoft.com/office/drawing/2014/main" id="{618ADC03-B089-2348-A8BB-E7F4EDA9C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3925" y="3219450"/>
                <a:ext cx="1158875" cy="1228725"/>
              </a:xfrm>
              <a:custGeom>
                <a:avLst/>
                <a:gdLst>
                  <a:gd name="T0" fmla="*/ 55047 w 3221"/>
                  <a:gd name="T1" fmla="*/ 926137 h 3411"/>
                  <a:gd name="T2" fmla="*/ 10434 w 3221"/>
                  <a:gd name="T3" fmla="*/ 737739 h 3411"/>
                  <a:gd name="T4" fmla="*/ 10434 w 3221"/>
                  <a:gd name="T5" fmla="*/ 668936 h 3411"/>
                  <a:gd name="T6" fmla="*/ 10434 w 3221"/>
                  <a:gd name="T7" fmla="*/ 610580 h 3411"/>
                  <a:gd name="T8" fmla="*/ 13672 w 3221"/>
                  <a:gd name="T9" fmla="*/ 566273 h 3411"/>
                  <a:gd name="T10" fmla="*/ 41376 w 3221"/>
                  <a:gd name="T11" fmla="*/ 531691 h 3411"/>
                  <a:gd name="T12" fmla="*/ 89227 w 3221"/>
                  <a:gd name="T13" fmla="*/ 497470 h 3411"/>
                  <a:gd name="T14" fmla="*/ 164423 w 3221"/>
                  <a:gd name="T15" fmla="*/ 504314 h 3411"/>
                  <a:gd name="T16" fmla="*/ 222708 w 3221"/>
                  <a:gd name="T17" fmla="*/ 473335 h 3411"/>
                  <a:gd name="T18" fmla="*/ 209036 w 3221"/>
                  <a:gd name="T19" fmla="*/ 429027 h 3411"/>
                  <a:gd name="T20" fmla="*/ 205798 w 3221"/>
                  <a:gd name="T21" fmla="*/ 380757 h 3411"/>
                  <a:gd name="T22" fmla="*/ 192126 w 3221"/>
                  <a:gd name="T23" fmla="*/ 353380 h 3411"/>
                  <a:gd name="T24" fmla="*/ 198962 w 3221"/>
                  <a:gd name="T25" fmla="*/ 308712 h 3411"/>
                  <a:gd name="T26" fmla="*/ 157587 w 3221"/>
                  <a:gd name="T27" fmla="*/ 281335 h 3411"/>
                  <a:gd name="T28" fmla="*/ 157587 w 3221"/>
                  <a:gd name="T29" fmla="*/ 233425 h 3411"/>
                  <a:gd name="T30" fmla="*/ 168021 w 3221"/>
                  <a:gd name="T31" fmla="*/ 212532 h 3411"/>
                  <a:gd name="T32" fmla="*/ 178095 w 3221"/>
                  <a:gd name="T33" fmla="*/ 147692 h 3411"/>
                  <a:gd name="T34" fmla="*/ 188529 w 3221"/>
                  <a:gd name="T35" fmla="*/ 120315 h 3411"/>
                  <a:gd name="T36" fmla="*/ 212634 w 3221"/>
                  <a:gd name="T37" fmla="*/ 78889 h 3411"/>
                  <a:gd name="T38" fmla="*/ 428507 w 3221"/>
                  <a:gd name="T39" fmla="*/ 72045 h 3411"/>
                  <a:gd name="T40" fmla="*/ 514136 w 3221"/>
                  <a:gd name="T41" fmla="*/ 61598 h 3411"/>
                  <a:gd name="T42" fmla="*/ 592930 w 3221"/>
                  <a:gd name="T43" fmla="*/ 34221 h 3411"/>
                  <a:gd name="T44" fmla="*/ 654453 w 3221"/>
                  <a:gd name="T45" fmla="*/ 3602 h 3411"/>
                  <a:gd name="T46" fmla="*/ 671723 w 3221"/>
                  <a:gd name="T47" fmla="*/ 41066 h 3411"/>
                  <a:gd name="T48" fmla="*/ 699067 w 3221"/>
                  <a:gd name="T49" fmla="*/ 96180 h 3411"/>
                  <a:gd name="T50" fmla="*/ 688993 w 3221"/>
                  <a:gd name="T51" fmla="*/ 154536 h 3411"/>
                  <a:gd name="T52" fmla="*/ 692231 w 3221"/>
                  <a:gd name="T53" fmla="*/ 188758 h 3411"/>
                  <a:gd name="T54" fmla="*/ 815638 w 3221"/>
                  <a:gd name="T55" fmla="*/ 181913 h 3411"/>
                  <a:gd name="T56" fmla="*/ 914939 w 3221"/>
                  <a:gd name="T57" fmla="*/ 157778 h 3411"/>
                  <a:gd name="T58" fmla="*/ 911701 w 3221"/>
                  <a:gd name="T59" fmla="*/ 209290 h 3411"/>
                  <a:gd name="T60" fmla="*/ 935447 w 3221"/>
                  <a:gd name="T61" fmla="*/ 253958 h 3411"/>
                  <a:gd name="T62" fmla="*/ 939045 w 3221"/>
                  <a:gd name="T63" fmla="*/ 308712 h 3411"/>
                  <a:gd name="T64" fmla="*/ 921775 w 3221"/>
                  <a:gd name="T65" fmla="*/ 363827 h 3411"/>
                  <a:gd name="T66" fmla="*/ 973225 w 3221"/>
                  <a:gd name="T67" fmla="*/ 418581 h 3411"/>
                  <a:gd name="T68" fmla="*/ 1004166 w 3221"/>
                  <a:gd name="T69" fmla="*/ 463248 h 3411"/>
                  <a:gd name="T70" fmla="*/ 986897 w 3221"/>
                  <a:gd name="T71" fmla="*/ 507916 h 3411"/>
                  <a:gd name="T72" fmla="*/ 952717 w 3221"/>
                  <a:gd name="T73" fmla="*/ 562670 h 3411"/>
                  <a:gd name="T74" fmla="*/ 986897 w 3221"/>
                  <a:gd name="T75" fmla="*/ 579961 h 3411"/>
                  <a:gd name="T76" fmla="*/ 973225 w 3221"/>
                  <a:gd name="T77" fmla="*/ 617424 h 3411"/>
                  <a:gd name="T78" fmla="*/ 1007405 w 3221"/>
                  <a:gd name="T79" fmla="*/ 645162 h 3411"/>
                  <a:gd name="T80" fmla="*/ 1017838 w 3221"/>
                  <a:gd name="T81" fmla="*/ 679383 h 3411"/>
                  <a:gd name="T82" fmla="*/ 1076124 w 3221"/>
                  <a:gd name="T83" fmla="*/ 747826 h 3411"/>
                  <a:gd name="T84" fmla="*/ 1086198 w 3221"/>
                  <a:gd name="T85" fmla="*/ 796096 h 3411"/>
                  <a:gd name="T86" fmla="*/ 1137648 w 3221"/>
                  <a:gd name="T87" fmla="*/ 885071 h 3411"/>
                  <a:gd name="T88" fmla="*/ 1120738 w 3221"/>
                  <a:gd name="T89" fmla="*/ 909206 h 3411"/>
                  <a:gd name="T90" fmla="*/ 1141245 w 3221"/>
                  <a:gd name="T91" fmla="*/ 922895 h 3411"/>
                  <a:gd name="T92" fmla="*/ 1103468 w 3221"/>
                  <a:gd name="T93" fmla="*/ 988095 h 3411"/>
                  <a:gd name="T94" fmla="*/ 1089796 w 3221"/>
                  <a:gd name="T95" fmla="*/ 950272 h 3411"/>
                  <a:gd name="T96" fmla="*/ 1031510 w 3221"/>
                  <a:gd name="T97" fmla="*/ 1005386 h 3411"/>
                  <a:gd name="T98" fmla="*/ 1014240 w 3221"/>
                  <a:gd name="T99" fmla="*/ 1060140 h 3411"/>
                  <a:gd name="T100" fmla="*/ 1035108 w 3221"/>
                  <a:gd name="T101" fmla="*/ 1077431 h 3411"/>
                  <a:gd name="T102" fmla="*/ 986897 w 3221"/>
                  <a:gd name="T103" fmla="*/ 1114894 h 3411"/>
                  <a:gd name="T104" fmla="*/ 980061 w 3221"/>
                  <a:gd name="T105" fmla="*/ 1170008 h 3411"/>
                  <a:gd name="T106" fmla="*/ 801966 w 3221"/>
                  <a:gd name="T107" fmla="*/ 1173250 h 3411"/>
                  <a:gd name="T108" fmla="*/ 730008 w 3221"/>
                  <a:gd name="T109" fmla="*/ 1135787 h 3411"/>
                  <a:gd name="T110" fmla="*/ 702665 w 3221"/>
                  <a:gd name="T111" fmla="*/ 1186939 h 3411"/>
                  <a:gd name="T112" fmla="*/ 617035 w 3221"/>
                  <a:gd name="T113" fmla="*/ 1166406 h 3411"/>
                  <a:gd name="T114" fmla="*/ 479956 w 3221"/>
                  <a:gd name="T115" fmla="*/ 1186939 h 3411"/>
                  <a:gd name="T116" fmla="*/ 411237 w 3221"/>
                  <a:gd name="T117" fmla="*/ 1149476 h 3411"/>
                  <a:gd name="T118" fmla="*/ 380295 w 3221"/>
                  <a:gd name="T119" fmla="*/ 1087517 h 3411"/>
                  <a:gd name="T120" fmla="*/ 308698 w 3221"/>
                  <a:gd name="T121" fmla="*/ 1036005 h 341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221" h="3411">
                    <a:moveTo>
                      <a:pt x="610" y="2734"/>
                    </a:moveTo>
                    <a:lnTo>
                      <a:pt x="591" y="2696"/>
                    </a:lnTo>
                    <a:lnTo>
                      <a:pt x="572" y="2676"/>
                    </a:lnTo>
                    <a:lnTo>
                      <a:pt x="495" y="2619"/>
                    </a:lnTo>
                    <a:lnTo>
                      <a:pt x="457" y="2600"/>
                    </a:lnTo>
                    <a:lnTo>
                      <a:pt x="305" y="2610"/>
                    </a:lnTo>
                    <a:lnTo>
                      <a:pt x="276" y="2591"/>
                    </a:lnTo>
                    <a:lnTo>
                      <a:pt x="276" y="2543"/>
                    </a:lnTo>
                    <a:lnTo>
                      <a:pt x="248" y="2543"/>
                    </a:lnTo>
                    <a:lnTo>
                      <a:pt x="219" y="2562"/>
                    </a:lnTo>
                    <a:lnTo>
                      <a:pt x="210" y="2571"/>
                    </a:lnTo>
                    <a:lnTo>
                      <a:pt x="153" y="2571"/>
                    </a:lnTo>
                    <a:lnTo>
                      <a:pt x="143" y="2553"/>
                    </a:lnTo>
                    <a:lnTo>
                      <a:pt x="124" y="2438"/>
                    </a:lnTo>
                    <a:lnTo>
                      <a:pt x="105" y="2381"/>
                    </a:lnTo>
                    <a:lnTo>
                      <a:pt x="76" y="2333"/>
                    </a:lnTo>
                    <a:lnTo>
                      <a:pt x="48" y="2305"/>
                    </a:lnTo>
                    <a:lnTo>
                      <a:pt x="0" y="2286"/>
                    </a:lnTo>
                    <a:lnTo>
                      <a:pt x="29" y="2191"/>
                    </a:lnTo>
                    <a:lnTo>
                      <a:pt x="29" y="2143"/>
                    </a:lnTo>
                    <a:lnTo>
                      <a:pt x="38" y="2105"/>
                    </a:lnTo>
                    <a:lnTo>
                      <a:pt x="38" y="2095"/>
                    </a:lnTo>
                    <a:lnTo>
                      <a:pt x="29" y="2086"/>
                    </a:lnTo>
                    <a:lnTo>
                      <a:pt x="29" y="2067"/>
                    </a:lnTo>
                    <a:lnTo>
                      <a:pt x="29" y="2048"/>
                    </a:lnTo>
                    <a:lnTo>
                      <a:pt x="29" y="2038"/>
                    </a:lnTo>
                    <a:lnTo>
                      <a:pt x="38" y="2038"/>
                    </a:lnTo>
                    <a:lnTo>
                      <a:pt x="48" y="2038"/>
                    </a:lnTo>
                    <a:lnTo>
                      <a:pt x="58" y="2038"/>
                    </a:lnTo>
                    <a:lnTo>
                      <a:pt x="67" y="2029"/>
                    </a:lnTo>
                    <a:lnTo>
                      <a:pt x="67" y="2019"/>
                    </a:lnTo>
                    <a:lnTo>
                      <a:pt x="58" y="2010"/>
                    </a:lnTo>
                    <a:lnTo>
                      <a:pt x="48" y="2000"/>
                    </a:lnTo>
                    <a:lnTo>
                      <a:pt x="38" y="1972"/>
                    </a:lnTo>
                    <a:lnTo>
                      <a:pt x="38" y="1953"/>
                    </a:lnTo>
                    <a:lnTo>
                      <a:pt x="29" y="1857"/>
                    </a:lnTo>
                    <a:lnTo>
                      <a:pt x="29" y="1838"/>
                    </a:lnTo>
                    <a:lnTo>
                      <a:pt x="29" y="1810"/>
                    </a:lnTo>
                    <a:lnTo>
                      <a:pt x="19" y="1781"/>
                    </a:lnTo>
                    <a:lnTo>
                      <a:pt x="10" y="1762"/>
                    </a:lnTo>
                    <a:lnTo>
                      <a:pt x="0" y="1753"/>
                    </a:lnTo>
                    <a:lnTo>
                      <a:pt x="0" y="1743"/>
                    </a:lnTo>
                    <a:lnTo>
                      <a:pt x="0" y="1733"/>
                    </a:lnTo>
                    <a:lnTo>
                      <a:pt x="0" y="1724"/>
                    </a:lnTo>
                    <a:lnTo>
                      <a:pt x="10" y="1724"/>
                    </a:lnTo>
                    <a:lnTo>
                      <a:pt x="19" y="1714"/>
                    </a:lnTo>
                    <a:lnTo>
                      <a:pt x="19" y="1705"/>
                    </a:lnTo>
                    <a:lnTo>
                      <a:pt x="29" y="1705"/>
                    </a:lnTo>
                    <a:lnTo>
                      <a:pt x="29" y="1695"/>
                    </a:lnTo>
                    <a:lnTo>
                      <a:pt x="29" y="1686"/>
                    </a:lnTo>
                    <a:lnTo>
                      <a:pt x="29" y="1676"/>
                    </a:lnTo>
                    <a:lnTo>
                      <a:pt x="19" y="1667"/>
                    </a:lnTo>
                    <a:lnTo>
                      <a:pt x="10" y="1657"/>
                    </a:lnTo>
                    <a:lnTo>
                      <a:pt x="10" y="1638"/>
                    </a:lnTo>
                    <a:lnTo>
                      <a:pt x="10" y="1629"/>
                    </a:lnTo>
                    <a:lnTo>
                      <a:pt x="10" y="1619"/>
                    </a:lnTo>
                    <a:lnTo>
                      <a:pt x="19" y="1619"/>
                    </a:lnTo>
                    <a:lnTo>
                      <a:pt x="19" y="1591"/>
                    </a:lnTo>
                    <a:lnTo>
                      <a:pt x="29" y="1581"/>
                    </a:lnTo>
                    <a:lnTo>
                      <a:pt x="38" y="1572"/>
                    </a:lnTo>
                    <a:lnTo>
                      <a:pt x="48" y="1562"/>
                    </a:lnTo>
                    <a:lnTo>
                      <a:pt x="67" y="1553"/>
                    </a:lnTo>
                    <a:lnTo>
                      <a:pt x="67" y="1543"/>
                    </a:lnTo>
                    <a:lnTo>
                      <a:pt x="76" y="1533"/>
                    </a:lnTo>
                    <a:lnTo>
                      <a:pt x="76" y="1515"/>
                    </a:lnTo>
                    <a:lnTo>
                      <a:pt x="86" y="1505"/>
                    </a:lnTo>
                    <a:lnTo>
                      <a:pt x="86" y="1495"/>
                    </a:lnTo>
                    <a:lnTo>
                      <a:pt x="96" y="1495"/>
                    </a:lnTo>
                    <a:lnTo>
                      <a:pt x="115" y="1486"/>
                    </a:lnTo>
                    <a:lnTo>
                      <a:pt x="115" y="1476"/>
                    </a:lnTo>
                    <a:lnTo>
                      <a:pt x="124" y="1467"/>
                    </a:lnTo>
                    <a:lnTo>
                      <a:pt x="124" y="1457"/>
                    </a:lnTo>
                    <a:lnTo>
                      <a:pt x="124" y="1448"/>
                    </a:lnTo>
                    <a:lnTo>
                      <a:pt x="124" y="1438"/>
                    </a:lnTo>
                    <a:lnTo>
                      <a:pt x="134" y="1429"/>
                    </a:lnTo>
                    <a:lnTo>
                      <a:pt x="143" y="1400"/>
                    </a:lnTo>
                    <a:lnTo>
                      <a:pt x="143" y="1391"/>
                    </a:lnTo>
                    <a:lnTo>
                      <a:pt x="153" y="1381"/>
                    </a:lnTo>
                    <a:lnTo>
                      <a:pt x="181" y="1381"/>
                    </a:lnTo>
                    <a:lnTo>
                      <a:pt x="238" y="1391"/>
                    </a:lnTo>
                    <a:lnTo>
                      <a:pt x="248" y="1391"/>
                    </a:lnTo>
                    <a:lnTo>
                      <a:pt x="248" y="1381"/>
                    </a:lnTo>
                    <a:lnTo>
                      <a:pt x="276" y="1334"/>
                    </a:lnTo>
                    <a:lnTo>
                      <a:pt x="286" y="1324"/>
                    </a:lnTo>
                    <a:lnTo>
                      <a:pt x="314" y="1334"/>
                    </a:lnTo>
                    <a:lnTo>
                      <a:pt x="334" y="1343"/>
                    </a:lnTo>
                    <a:lnTo>
                      <a:pt x="353" y="1352"/>
                    </a:lnTo>
                    <a:lnTo>
                      <a:pt x="372" y="1362"/>
                    </a:lnTo>
                    <a:lnTo>
                      <a:pt x="400" y="1362"/>
                    </a:lnTo>
                    <a:lnTo>
                      <a:pt x="410" y="1372"/>
                    </a:lnTo>
                    <a:lnTo>
                      <a:pt x="429" y="1391"/>
                    </a:lnTo>
                    <a:lnTo>
                      <a:pt x="448" y="1400"/>
                    </a:lnTo>
                    <a:lnTo>
                      <a:pt x="457" y="1400"/>
                    </a:lnTo>
                    <a:lnTo>
                      <a:pt x="467" y="1400"/>
                    </a:lnTo>
                    <a:lnTo>
                      <a:pt x="477" y="1400"/>
                    </a:lnTo>
                    <a:lnTo>
                      <a:pt x="486" y="1400"/>
                    </a:lnTo>
                    <a:lnTo>
                      <a:pt x="515" y="1362"/>
                    </a:lnTo>
                    <a:lnTo>
                      <a:pt x="524" y="1352"/>
                    </a:lnTo>
                    <a:lnTo>
                      <a:pt x="553" y="1343"/>
                    </a:lnTo>
                    <a:lnTo>
                      <a:pt x="591" y="1343"/>
                    </a:lnTo>
                    <a:lnTo>
                      <a:pt x="600" y="1343"/>
                    </a:lnTo>
                    <a:lnTo>
                      <a:pt x="610" y="1334"/>
                    </a:lnTo>
                    <a:lnTo>
                      <a:pt x="619" y="1324"/>
                    </a:lnTo>
                    <a:lnTo>
                      <a:pt x="619" y="1314"/>
                    </a:lnTo>
                    <a:lnTo>
                      <a:pt x="610" y="1305"/>
                    </a:lnTo>
                    <a:lnTo>
                      <a:pt x="610" y="1286"/>
                    </a:lnTo>
                    <a:lnTo>
                      <a:pt x="610" y="1276"/>
                    </a:lnTo>
                    <a:lnTo>
                      <a:pt x="610" y="1257"/>
                    </a:lnTo>
                    <a:lnTo>
                      <a:pt x="610" y="1248"/>
                    </a:lnTo>
                    <a:lnTo>
                      <a:pt x="600" y="1238"/>
                    </a:lnTo>
                    <a:lnTo>
                      <a:pt x="600" y="1229"/>
                    </a:lnTo>
                    <a:lnTo>
                      <a:pt x="600" y="1219"/>
                    </a:lnTo>
                    <a:lnTo>
                      <a:pt x="581" y="1200"/>
                    </a:lnTo>
                    <a:lnTo>
                      <a:pt x="581" y="1191"/>
                    </a:lnTo>
                    <a:lnTo>
                      <a:pt x="581" y="1181"/>
                    </a:lnTo>
                    <a:lnTo>
                      <a:pt x="572" y="1172"/>
                    </a:lnTo>
                    <a:lnTo>
                      <a:pt x="581" y="1162"/>
                    </a:lnTo>
                    <a:lnTo>
                      <a:pt x="581" y="1152"/>
                    </a:lnTo>
                    <a:lnTo>
                      <a:pt x="591" y="1143"/>
                    </a:lnTo>
                    <a:lnTo>
                      <a:pt x="600" y="1124"/>
                    </a:lnTo>
                    <a:lnTo>
                      <a:pt x="600" y="1114"/>
                    </a:lnTo>
                    <a:lnTo>
                      <a:pt x="600" y="1105"/>
                    </a:lnTo>
                    <a:lnTo>
                      <a:pt x="591" y="1095"/>
                    </a:lnTo>
                    <a:lnTo>
                      <a:pt x="581" y="1076"/>
                    </a:lnTo>
                    <a:lnTo>
                      <a:pt x="572" y="1067"/>
                    </a:lnTo>
                    <a:lnTo>
                      <a:pt x="572" y="1057"/>
                    </a:lnTo>
                    <a:lnTo>
                      <a:pt x="572" y="1048"/>
                    </a:lnTo>
                    <a:lnTo>
                      <a:pt x="572" y="1038"/>
                    </a:lnTo>
                    <a:lnTo>
                      <a:pt x="572" y="1029"/>
                    </a:lnTo>
                    <a:lnTo>
                      <a:pt x="572" y="1019"/>
                    </a:lnTo>
                    <a:lnTo>
                      <a:pt x="572" y="1010"/>
                    </a:lnTo>
                    <a:lnTo>
                      <a:pt x="562" y="1000"/>
                    </a:lnTo>
                    <a:lnTo>
                      <a:pt x="543" y="1000"/>
                    </a:lnTo>
                    <a:lnTo>
                      <a:pt x="534" y="1000"/>
                    </a:lnTo>
                    <a:lnTo>
                      <a:pt x="534" y="991"/>
                    </a:lnTo>
                    <a:lnTo>
                      <a:pt x="534" y="981"/>
                    </a:lnTo>
                    <a:lnTo>
                      <a:pt x="524" y="962"/>
                    </a:lnTo>
                    <a:lnTo>
                      <a:pt x="524" y="953"/>
                    </a:lnTo>
                    <a:lnTo>
                      <a:pt x="515" y="943"/>
                    </a:lnTo>
                    <a:lnTo>
                      <a:pt x="515" y="933"/>
                    </a:lnTo>
                    <a:lnTo>
                      <a:pt x="515" y="924"/>
                    </a:lnTo>
                    <a:lnTo>
                      <a:pt x="515" y="914"/>
                    </a:lnTo>
                    <a:lnTo>
                      <a:pt x="524" y="914"/>
                    </a:lnTo>
                    <a:lnTo>
                      <a:pt x="553" y="895"/>
                    </a:lnTo>
                    <a:lnTo>
                      <a:pt x="562" y="895"/>
                    </a:lnTo>
                    <a:lnTo>
                      <a:pt x="562" y="886"/>
                    </a:lnTo>
                    <a:lnTo>
                      <a:pt x="562" y="876"/>
                    </a:lnTo>
                    <a:lnTo>
                      <a:pt x="553" y="857"/>
                    </a:lnTo>
                    <a:lnTo>
                      <a:pt x="553" y="848"/>
                    </a:lnTo>
                    <a:lnTo>
                      <a:pt x="553" y="838"/>
                    </a:lnTo>
                    <a:lnTo>
                      <a:pt x="543" y="838"/>
                    </a:lnTo>
                    <a:lnTo>
                      <a:pt x="543" y="829"/>
                    </a:lnTo>
                    <a:lnTo>
                      <a:pt x="467" y="829"/>
                    </a:lnTo>
                    <a:lnTo>
                      <a:pt x="457" y="829"/>
                    </a:lnTo>
                    <a:lnTo>
                      <a:pt x="448" y="819"/>
                    </a:lnTo>
                    <a:lnTo>
                      <a:pt x="438" y="819"/>
                    </a:lnTo>
                    <a:lnTo>
                      <a:pt x="438" y="810"/>
                    </a:lnTo>
                    <a:lnTo>
                      <a:pt x="438" y="800"/>
                    </a:lnTo>
                    <a:lnTo>
                      <a:pt x="438" y="791"/>
                    </a:lnTo>
                    <a:lnTo>
                      <a:pt x="438" y="781"/>
                    </a:lnTo>
                    <a:lnTo>
                      <a:pt x="448" y="781"/>
                    </a:lnTo>
                    <a:lnTo>
                      <a:pt x="457" y="772"/>
                    </a:lnTo>
                    <a:lnTo>
                      <a:pt x="467" y="762"/>
                    </a:lnTo>
                    <a:lnTo>
                      <a:pt x="467" y="753"/>
                    </a:lnTo>
                    <a:lnTo>
                      <a:pt x="457" y="753"/>
                    </a:lnTo>
                    <a:lnTo>
                      <a:pt x="429" y="724"/>
                    </a:lnTo>
                    <a:lnTo>
                      <a:pt x="419" y="715"/>
                    </a:lnTo>
                    <a:lnTo>
                      <a:pt x="419" y="705"/>
                    </a:lnTo>
                    <a:lnTo>
                      <a:pt x="419" y="676"/>
                    </a:lnTo>
                    <a:lnTo>
                      <a:pt x="429" y="667"/>
                    </a:lnTo>
                    <a:lnTo>
                      <a:pt x="429" y="657"/>
                    </a:lnTo>
                    <a:lnTo>
                      <a:pt x="438" y="648"/>
                    </a:lnTo>
                    <a:lnTo>
                      <a:pt x="448" y="648"/>
                    </a:lnTo>
                    <a:lnTo>
                      <a:pt x="457" y="648"/>
                    </a:lnTo>
                    <a:lnTo>
                      <a:pt x="467" y="657"/>
                    </a:lnTo>
                    <a:lnTo>
                      <a:pt x="477" y="657"/>
                    </a:lnTo>
                    <a:lnTo>
                      <a:pt x="477" y="648"/>
                    </a:lnTo>
                    <a:lnTo>
                      <a:pt x="495" y="638"/>
                    </a:lnTo>
                    <a:lnTo>
                      <a:pt x="495" y="629"/>
                    </a:lnTo>
                    <a:lnTo>
                      <a:pt x="495" y="619"/>
                    </a:lnTo>
                    <a:lnTo>
                      <a:pt x="486" y="610"/>
                    </a:lnTo>
                    <a:lnTo>
                      <a:pt x="477" y="600"/>
                    </a:lnTo>
                    <a:lnTo>
                      <a:pt x="477" y="590"/>
                    </a:lnTo>
                    <a:lnTo>
                      <a:pt x="467" y="590"/>
                    </a:lnTo>
                    <a:lnTo>
                      <a:pt x="467" y="581"/>
                    </a:lnTo>
                    <a:lnTo>
                      <a:pt x="477" y="572"/>
                    </a:lnTo>
                    <a:lnTo>
                      <a:pt x="486" y="562"/>
                    </a:lnTo>
                    <a:lnTo>
                      <a:pt x="524" y="486"/>
                    </a:lnTo>
                    <a:lnTo>
                      <a:pt x="524" y="476"/>
                    </a:lnTo>
                    <a:lnTo>
                      <a:pt x="524" y="457"/>
                    </a:lnTo>
                    <a:lnTo>
                      <a:pt x="524" y="448"/>
                    </a:lnTo>
                    <a:lnTo>
                      <a:pt x="524" y="438"/>
                    </a:lnTo>
                    <a:lnTo>
                      <a:pt x="515" y="429"/>
                    </a:lnTo>
                    <a:lnTo>
                      <a:pt x="515" y="419"/>
                    </a:lnTo>
                    <a:lnTo>
                      <a:pt x="505" y="419"/>
                    </a:lnTo>
                    <a:lnTo>
                      <a:pt x="495" y="410"/>
                    </a:lnTo>
                    <a:lnTo>
                      <a:pt x="457" y="391"/>
                    </a:lnTo>
                    <a:lnTo>
                      <a:pt x="448" y="381"/>
                    </a:lnTo>
                    <a:lnTo>
                      <a:pt x="448" y="372"/>
                    </a:lnTo>
                    <a:lnTo>
                      <a:pt x="448" y="362"/>
                    </a:lnTo>
                    <a:lnTo>
                      <a:pt x="457" y="362"/>
                    </a:lnTo>
                    <a:lnTo>
                      <a:pt x="467" y="334"/>
                    </a:lnTo>
                    <a:lnTo>
                      <a:pt x="477" y="324"/>
                    </a:lnTo>
                    <a:lnTo>
                      <a:pt x="505" y="334"/>
                    </a:lnTo>
                    <a:lnTo>
                      <a:pt x="515" y="334"/>
                    </a:lnTo>
                    <a:lnTo>
                      <a:pt x="524" y="334"/>
                    </a:lnTo>
                    <a:lnTo>
                      <a:pt x="524" y="324"/>
                    </a:lnTo>
                    <a:lnTo>
                      <a:pt x="534" y="314"/>
                    </a:lnTo>
                    <a:lnTo>
                      <a:pt x="543" y="305"/>
                    </a:lnTo>
                    <a:lnTo>
                      <a:pt x="553" y="295"/>
                    </a:lnTo>
                    <a:lnTo>
                      <a:pt x="553" y="286"/>
                    </a:lnTo>
                    <a:lnTo>
                      <a:pt x="534" y="267"/>
                    </a:lnTo>
                    <a:lnTo>
                      <a:pt x="524" y="257"/>
                    </a:lnTo>
                    <a:lnTo>
                      <a:pt x="534" y="257"/>
                    </a:lnTo>
                    <a:lnTo>
                      <a:pt x="553" y="257"/>
                    </a:lnTo>
                    <a:lnTo>
                      <a:pt x="572" y="248"/>
                    </a:lnTo>
                    <a:lnTo>
                      <a:pt x="591" y="219"/>
                    </a:lnTo>
                    <a:lnTo>
                      <a:pt x="695" y="210"/>
                    </a:lnTo>
                    <a:lnTo>
                      <a:pt x="781" y="219"/>
                    </a:lnTo>
                    <a:lnTo>
                      <a:pt x="819" y="219"/>
                    </a:lnTo>
                    <a:lnTo>
                      <a:pt x="915" y="191"/>
                    </a:lnTo>
                    <a:lnTo>
                      <a:pt x="1029" y="191"/>
                    </a:lnTo>
                    <a:lnTo>
                      <a:pt x="1048" y="181"/>
                    </a:lnTo>
                    <a:lnTo>
                      <a:pt x="1067" y="171"/>
                    </a:lnTo>
                    <a:lnTo>
                      <a:pt x="1076" y="171"/>
                    </a:lnTo>
                    <a:lnTo>
                      <a:pt x="1086" y="171"/>
                    </a:lnTo>
                    <a:lnTo>
                      <a:pt x="1143" y="200"/>
                    </a:lnTo>
                    <a:lnTo>
                      <a:pt x="1153" y="200"/>
                    </a:lnTo>
                    <a:lnTo>
                      <a:pt x="1172" y="200"/>
                    </a:lnTo>
                    <a:lnTo>
                      <a:pt x="1191" y="200"/>
                    </a:lnTo>
                    <a:lnTo>
                      <a:pt x="1210" y="191"/>
                    </a:lnTo>
                    <a:lnTo>
                      <a:pt x="1219" y="191"/>
                    </a:lnTo>
                    <a:lnTo>
                      <a:pt x="1219" y="181"/>
                    </a:lnTo>
                    <a:lnTo>
                      <a:pt x="1248" y="143"/>
                    </a:lnTo>
                    <a:lnTo>
                      <a:pt x="1248" y="133"/>
                    </a:lnTo>
                    <a:lnTo>
                      <a:pt x="1257" y="133"/>
                    </a:lnTo>
                    <a:lnTo>
                      <a:pt x="1372" y="133"/>
                    </a:lnTo>
                    <a:lnTo>
                      <a:pt x="1381" y="143"/>
                    </a:lnTo>
                    <a:lnTo>
                      <a:pt x="1410" y="153"/>
                    </a:lnTo>
                    <a:lnTo>
                      <a:pt x="1419" y="162"/>
                    </a:lnTo>
                    <a:lnTo>
                      <a:pt x="1419" y="171"/>
                    </a:lnTo>
                    <a:lnTo>
                      <a:pt x="1429" y="171"/>
                    </a:lnTo>
                    <a:lnTo>
                      <a:pt x="1457" y="171"/>
                    </a:lnTo>
                    <a:lnTo>
                      <a:pt x="1477" y="162"/>
                    </a:lnTo>
                    <a:lnTo>
                      <a:pt x="1495" y="153"/>
                    </a:lnTo>
                    <a:lnTo>
                      <a:pt x="1505" y="153"/>
                    </a:lnTo>
                    <a:lnTo>
                      <a:pt x="1591" y="162"/>
                    </a:lnTo>
                    <a:lnTo>
                      <a:pt x="1610" y="162"/>
                    </a:lnTo>
                    <a:lnTo>
                      <a:pt x="1610" y="153"/>
                    </a:lnTo>
                    <a:lnTo>
                      <a:pt x="1619" y="153"/>
                    </a:lnTo>
                    <a:lnTo>
                      <a:pt x="1619" y="143"/>
                    </a:lnTo>
                    <a:lnTo>
                      <a:pt x="1629" y="124"/>
                    </a:lnTo>
                    <a:lnTo>
                      <a:pt x="1648" y="95"/>
                    </a:lnTo>
                    <a:lnTo>
                      <a:pt x="1648" y="86"/>
                    </a:lnTo>
                    <a:lnTo>
                      <a:pt x="1667" y="67"/>
                    </a:lnTo>
                    <a:lnTo>
                      <a:pt x="1696" y="57"/>
                    </a:lnTo>
                    <a:lnTo>
                      <a:pt x="1705" y="57"/>
                    </a:lnTo>
                    <a:lnTo>
                      <a:pt x="1715" y="48"/>
                    </a:lnTo>
                    <a:lnTo>
                      <a:pt x="1715" y="38"/>
                    </a:lnTo>
                    <a:lnTo>
                      <a:pt x="1724" y="38"/>
                    </a:lnTo>
                    <a:lnTo>
                      <a:pt x="1724" y="19"/>
                    </a:lnTo>
                    <a:lnTo>
                      <a:pt x="1734" y="10"/>
                    </a:lnTo>
                    <a:lnTo>
                      <a:pt x="1734" y="0"/>
                    </a:lnTo>
                    <a:lnTo>
                      <a:pt x="1743" y="0"/>
                    </a:lnTo>
                    <a:lnTo>
                      <a:pt x="1819" y="10"/>
                    </a:lnTo>
                    <a:lnTo>
                      <a:pt x="1829" y="10"/>
                    </a:lnTo>
                    <a:lnTo>
                      <a:pt x="1829" y="19"/>
                    </a:lnTo>
                    <a:lnTo>
                      <a:pt x="1838" y="19"/>
                    </a:lnTo>
                    <a:lnTo>
                      <a:pt x="1829" y="29"/>
                    </a:lnTo>
                    <a:lnTo>
                      <a:pt x="1829" y="38"/>
                    </a:lnTo>
                    <a:lnTo>
                      <a:pt x="1829" y="48"/>
                    </a:lnTo>
                    <a:lnTo>
                      <a:pt x="1838" y="57"/>
                    </a:lnTo>
                    <a:lnTo>
                      <a:pt x="1858" y="76"/>
                    </a:lnTo>
                    <a:lnTo>
                      <a:pt x="1867" y="86"/>
                    </a:lnTo>
                    <a:lnTo>
                      <a:pt x="1867" y="95"/>
                    </a:lnTo>
                    <a:lnTo>
                      <a:pt x="1867" y="105"/>
                    </a:lnTo>
                    <a:lnTo>
                      <a:pt x="1867" y="114"/>
                    </a:lnTo>
                    <a:lnTo>
                      <a:pt x="1867" y="124"/>
                    </a:lnTo>
                    <a:lnTo>
                      <a:pt x="1867" y="133"/>
                    </a:lnTo>
                    <a:lnTo>
                      <a:pt x="1867" y="143"/>
                    </a:lnTo>
                    <a:lnTo>
                      <a:pt x="1867" y="153"/>
                    </a:lnTo>
                    <a:lnTo>
                      <a:pt x="1867" y="162"/>
                    </a:lnTo>
                    <a:lnTo>
                      <a:pt x="1867" y="171"/>
                    </a:lnTo>
                    <a:lnTo>
                      <a:pt x="1896" y="219"/>
                    </a:lnTo>
                    <a:lnTo>
                      <a:pt x="1905" y="229"/>
                    </a:lnTo>
                    <a:lnTo>
                      <a:pt x="1905" y="238"/>
                    </a:lnTo>
                    <a:lnTo>
                      <a:pt x="1943" y="267"/>
                    </a:lnTo>
                    <a:lnTo>
                      <a:pt x="1943" y="276"/>
                    </a:lnTo>
                    <a:lnTo>
                      <a:pt x="1886" y="352"/>
                    </a:lnTo>
                    <a:lnTo>
                      <a:pt x="1886" y="362"/>
                    </a:lnTo>
                    <a:lnTo>
                      <a:pt x="1876" y="372"/>
                    </a:lnTo>
                    <a:lnTo>
                      <a:pt x="1876" y="381"/>
                    </a:lnTo>
                    <a:lnTo>
                      <a:pt x="1886" y="391"/>
                    </a:lnTo>
                    <a:lnTo>
                      <a:pt x="1905" y="400"/>
                    </a:lnTo>
                    <a:lnTo>
                      <a:pt x="1915" y="410"/>
                    </a:lnTo>
                    <a:lnTo>
                      <a:pt x="1915" y="419"/>
                    </a:lnTo>
                    <a:lnTo>
                      <a:pt x="1915" y="429"/>
                    </a:lnTo>
                    <a:lnTo>
                      <a:pt x="1915" y="438"/>
                    </a:lnTo>
                    <a:lnTo>
                      <a:pt x="1934" y="467"/>
                    </a:lnTo>
                    <a:lnTo>
                      <a:pt x="1934" y="476"/>
                    </a:lnTo>
                    <a:lnTo>
                      <a:pt x="1934" y="486"/>
                    </a:lnTo>
                    <a:lnTo>
                      <a:pt x="1924" y="505"/>
                    </a:lnTo>
                    <a:lnTo>
                      <a:pt x="1915" y="505"/>
                    </a:lnTo>
                    <a:lnTo>
                      <a:pt x="1915" y="514"/>
                    </a:lnTo>
                    <a:lnTo>
                      <a:pt x="1924" y="524"/>
                    </a:lnTo>
                    <a:lnTo>
                      <a:pt x="1934" y="533"/>
                    </a:lnTo>
                    <a:lnTo>
                      <a:pt x="1943" y="533"/>
                    </a:lnTo>
                    <a:lnTo>
                      <a:pt x="1972" y="543"/>
                    </a:lnTo>
                    <a:lnTo>
                      <a:pt x="2010" y="533"/>
                    </a:lnTo>
                    <a:lnTo>
                      <a:pt x="2096" y="552"/>
                    </a:lnTo>
                    <a:lnTo>
                      <a:pt x="2229" y="543"/>
                    </a:lnTo>
                    <a:lnTo>
                      <a:pt x="2248" y="543"/>
                    </a:lnTo>
                    <a:lnTo>
                      <a:pt x="2257" y="543"/>
                    </a:lnTo>
                    <a:lnTo>
                      <a:pt x="2267" y="533"/>
                    </a:lnTo>
                    <a:lnTo>
                      <a:pt x="2267" y="514"/>
                    </a:lnTo>
                    <a:lnTo>
                      <a:pt x="2267" y="505"/>
                    </a:lnTo>
                    <a:lnTo>
                      <a:pt x="2277" y="495"/>
                    </a:lnTo>
                    <a:lnTo>
                      <a:pt x="2286" y="495"/>
                    </a:lnTo>
                    <a:lnTo>
                      <a:pt x="2343" y="486"/>
                    </a:lnTo>
                    <a:lnTo>
                      <a:pt x="2362" y="486"/>
                    </a:lnTo>
                    <a:lnTo>
                      <a:pt x="2372" y="486"/>
                    </a:lnTo>
                    <a:lnTo>
                      <a:pt x="2381" y="476"/>
                    </a:lnTo>
                    <a:lnTo>
                      <a:pt x="2420" y="438"/>
                    </a:lnTo>
                    <a:lnTo>
                      <a:pt x="2429" y="438"/>
                    </a:lnTo>
                    <a:lnTo>
                      <a:pt x="2429" y="429"/>
                    </a:lnTo>
                    <a:lnTo>
                      <a:pt x="2448" y="429"/>
                    </a:lnTo>
                    <a:lnTo>
                      <a:pt x="2477" y="429"/>
                    </a:lnTo>
                    <a:lnTo>
                      <a:pt x="2534" y="438"/>
                    </a:lnTo>
                    <a:lnTo>
                      <a:pt x="2543" y="438"/>
                    </a:lnTo>
                    <a:lnTo>
                      <a:pt x="2553" y="448"/>
                    </a:lnTo>
                    <a:lnTo>
                      <a:pt x="2553" y="457"/>
                    </a:lnTo>
                    <a:lnTo>
                      <a:pt x="2553" y="467"/>
                    </a:lnTo>
                    <a:lnTo>
                      <a:pt x="2553" y="476"/>
                    </a:lnTo>
                    <a:lnTo>
                      <a:pt x="2543" y="486"/>
                    </a:lnTo>
                    <a:lnTo>
                      <a:pt x="2534" y="514"/>
                    </a:lnTo>
                    <a:lnTo>
                      <a:pt x="2534" y="524"/>
                    </a:lnTo>
                    <a:lnTo>
                      <a:pt x="2534" y="533"/>
                    </a:lnTo>
                    <a:lnTo>
                      <a:pt x="2534" y="543"/>
                    </a:lnTo>
                    <a:lnTo>
                      <a:pt x="2534" y="572"/>
                    </a:lnTo>
                    <a:lnTo>
                      <a:pt x="2534" y="581"/>
                    </a:lnTo>
                    <a:lnTo>
                      <a:pt x="2543" y="581"/>
                    </a:lnTo>
                    <a:lnTo>
                      <a:pt x="2553" y="600"/>
                    </a:lnTo>
                    <a:lnTo>
                      <a:pt x="2553" y="610"/>
                    </a:lnTo>
                    <a:lnTo>
                      <a:pt x="2562" y="610"/>
                    </a:lnTo>
                    <a:lnTo>
                      <a:pt x="2610" y="638"/>
                    </a:lnTo>
                    <a:lnTo>
                      <a:pt x="2619" y="648"/>
                    </a:lnTo>
                    <a:lnTo>
                      <a:pt x="2619" y="667"/>
                    </a:lnTo>
                    <a:lnTo>
                      <a:pt x="2619" y="686"/>
                    </a:lnTo>
                    <a:lnTo>
                      <a:pt x="2610" y="695"/>
                    </a:lnTo>
                    <a:lnTo>
                      <a:pt x="2600" y="705"/>
                    </a:lnTo>
                    <a:lnTo>
                      <a:pt x="2591" y="705"/>
                    </a:lnTo>
                    <a:lnTo>
                      <a:pt x="2581" y="715"/>
                    </a:lnTo>
                    <a:lnTo>
                      <a:pt x="2581" y="724"/>
                    </a:lnTo>
                    <a:lnTo>
                      <a:pt x="2591" y="733"/>
                    </a:lnTo>
                    <a:lnTo>
                      <a:pt x="2619" y="791"/>
                    </a:lnTo>
                    <a:lnTo>
                      <a:pt x="2619" y="810"/>
                    </a:lnTo>
                    <a:lnTo>
                      <a:pt x="2619" y="829"/>
                    </a:lnTo>
                    <a:lnTo>
                      <a:pt x="2619" y="848"/>
                    </a:lnTo>
                    <a:lnTo>
                      <a:pt x="2610" y="857"/>
                    </a:lnTo>
                    <a:lnTo>
                      <a:pt x="2553" y="905"/>
                    </a:lnTo>
                    <a:lnTo>
                      <a:pt x="2543" y="905"/>
                    </a:lnTo>
                    <a:lnTo>
                      <a:pt x="2543" y="914"/>
                    </a:lnTo>
                    <a:lnTo>
                      <a:pt x="2534" y="914"/>
                    </a:lnTo>
                    <a:lnTo>
                      <a:pt x="2534" y="924"/>
                    </a:lnTo>
                    <a:lnTo>
                      <a:pt x="2534" y="933"/>
                    </a:lnTo>
                    <a:lnTo>
                      <a:pt x="2534" y="943"/>
                    </a:lnTo>
                    <a:lnTo>
                      <a:pt x="2534" y="953"/>
                    </a:lnTo>
                    <a:lnTo>
                      <a:pt x="2553" y="981"/>
                    </a:lnTo>
                    <a:lnTo>
                      <a:pt x="2562" y="1000"/>
                    </a:lnTo>
                    <a:lnTo>
                      <a:pt x="2562" y="1010"/>
                    </a:lnTo>
                    <a:lnTo>
                      <a:pt x="2562" y="1019"/>
                    </a:lnTo>
                    <a:lnTo>
                      <a:pt x="2562" y="1029"/>
                    </a:lnTo>
                    <a:lnTo>
                      <a:pt x="2572" y="1038"/>
                    </a:lnTo>
                    <a:lnTo>
                      <a:pt x="2591" y="1048"/>
                    </a:lnTo>
                    <a:lnTo>
                      <a:pt x="2600" y="1048"/>
                    </a:lnTo>
                    <a:lnTo>
                      <a:pt x="2638" y="1057"/>
                    </a:lnTo>
                    <a:lnTo>
                      <a:pt x="2648" y="1057"/>
                    </a:lnTo>
                    <a:lnTo>
                      <a:pt x="2648" y="1067"/>
                    </a:lnTo>
                    <a:lnTo>
                      <a:pt x="2667" y="1105"/>
                    </a:lnTo>
                    <a:lnTo>
                      <a:pt x="2686" y="1134"/>
                    </a:lnTo>
                    <a:lnTo>
                      <a:pt x="2696" y="1152"/>
                    </a:lnTo>
                    <a:lnTo>
                      <a:pt x="2705" y="1162"/>
                    </a:lnTo>
                    <a:lnTo>
                      <a:pt x="2705" y="1172"/>
                    </a:lnTo>
                    <a:lnTo>
                      <a:pt x="2715" y="1172"/>
                    </a:lnTo>
                    <a:lnTo>
                      <a:pt x="2724" y="1172"/>
                    </a:lnTo>
                    <a:lnTo>
                      <a:pt x="2743" y="1172"/>
                    </a:lnTo>
                    <a:lnTo>
                      <a:pt x="2762" y="1172"/>
                    </a:lnTo>
                    <a:lnTo>
                      <a:pt x="2772" y="1200"/>
                    </a:lnTo>
                    <a:lnTo>
                      <a:pt x="2743" y="1229"/>
                    </a:lnTo>
                    <a:lnTo>
                      <a:pt x="2743" y="1248"/>
                    </a:lnTo>
                    <a:lnTo>
                      <a:pt x="2753" y="1248"/>
                    </a:lnTo>
                    <a:lnTo>
                      <a:pt x="2762" y="1257"/>
                    </a:lnTo>
                    <a:lnTo>
                      <a:pt x="2772" y="1267"/>
                    </a:lnTo>
                    <a:lnTo>
                      <a:pt x="2781" y="1267"/>
                    </a:lnTo>
                    <a:lnTo>
                      <a:pt x="2791" y="1286"/>
                    </a:lnTo>
                    <a:lnTo>
                      <a:pt x="2791" y="1295"/>
                    </a:lnTo>
                    <a:lnTo>
                      <a:pt x="2781" y="1314"/>
                    </a:lnTo>
                    <a:lnTo>
                      <a:pt x="2772" y="1324"/>
                    </a:lnTo>
                    <a:lnTo>
                      <a:pt x="2781" y="1334"/>
                    </a:lnTo>
                    <a:lnTo>
                      <a:pt x="2781" y="1352"/>
                    </a:lnTo>
                    <a:lnTo>
                      <a:pt x="2781" y="1372"/>
                    </a:lnTo>
                    <a:lnTo>
                      <a:pt x="2781" y="1381"/>
                    </a:lnTo>
                    <a:lnTo>
                      <a:pt x="2753" y="1391"/>
                    </a:lnTo>
                    <a:lnTo>
                      <a:pt x="2753" y="1400"/>
                    </a:lnTo>
                    <a:lnTo>
                      <a:pt x="2743" y="1410"/>
                    </a:lnTo>
                    <a:lnTo>
                      <a:pt x="2743" y="1419"/>
                    </a:lnTo>
                    <a:lnTo>
                      <a:pt x="2743" y="1429"/>
                    </a:lnTo>
                    <a:lnTo>
                      <a:pt x="2743" y="1448"/>
                    </a:lnTo>
                    <a:lnTo>
                      <a:pt x="2743" y="1457"/>
                    </a:lnTo>
                    <a:lnTo>
                      <a:pt x="2715" y="1467"/>
                    </a:lnTo>
                    <a:lnTo>
                      <a:pt x="2676" y="1495"/>
                    </a:lnTo>
                    <a:lnTo>
                      <a:pt x="2667" y="1505"/>
                    </a:lnTo>
                    <a:lnTo>
                      <a:pt x="2658" y="1524"/>
                    </a:lnTo>
                    <a:lnTo>
                      <a:pt x="2648" y="1533"/>
                    </a:lnTo>
                    <a:lnTo>
                      <a:pt x="2648" y="1543"/>
                    </a:lnTo>
                    <a:lnTo>
                      <a:pt x="2648" y="1562"/>
                    </a:lnTo>
                    <a:lnTo>
                      <a:pt x="2648" y="1572"/>
                    </a:lnTo>
                    <a:lnTo>
                      <a:pt x="2658" y="1581"/>
                    </a:lnTo>
                    <a:lnTo>
                      <a:pt x="2667" y="1591"/>
                    </a:lnTo>
                    <a:lnTo>
                      <a:pt x="2676" y="1591"/>
                    </a:lnTo>
                    <a:lnTo>
                      <a:pt x="2715" y="1591"/>
                    </a:lnTo>
                    <a:lnTo>
                      <a:pt x="2724" y="1591"/>
                    </a:lnTo>
                    <a:lnTo>
                      <a:pt x="2724" y="1600"/>
                    </a:lnTo>
                    <a:lnTo>
                      <a:pt x="2734" y="1600"/>
                    </a:lnTo>
                    <a:lnTo>
                      <a:pt x="2743" y="1610"/>
                    </a:lnTo>
                    <a:lnTo>
                      <a:pt x="2743" y="1619"/>
                    </a:lnTo>
                    <a:lnTo>
                      <a:pt x="2743" y="1638"/>
                    </a:lnTo>
                    <a:lnTo>
                      <a:pt x="2743" y="1648"/>
                    </a:lnTo>
                    <a:lnTo>
                      <a:pt x="2734" y="1648"/>
                    </a:lnTo>
                    <a:lnTo>
                      <a:pt x="2724" y="1657"/>
                    </a:lnTo>
                    <a:lnTo>
                      <a:pt x="2715" y="1657"/>
                    </a:lnTo>
                    <a:lnTo>
                      <a:pt x="2705" y="1686"/>
                    </a:lnTo>
                    <a:lnTo>
                      <a:pt x="2705" y="1695"/>
                    </a:lnTo>
                    <a:lnTo>
                      <a:pt x="2696" y="1705"/>
                    </a:lnTo>
                    <a:lnTo>
                      <a:pt x="2696" y="1714"/>
                    </a:lnTo>
                    <a:lnTo>
                      <a:pt x="2705" y="1714"/>
                    </a:lnTo>
                    <a:lnTo>
                      <a:pt x="2724" y="1724"/>
                    </a:lnTo>
                    <a:lnTo>
                      <a:pt x="2724" y="1733"/>
                    </a:lnTo>
                    <a:lnTo>
                      <a:pt x="2734" y="1743"/>
                    </a:lnTo>
                    <a:lnTo>
                      <a:pt x="2743" y="1743"/>
                    </a:lnTo>
                    <a:lnTo>
                      <a:pt x="2762" y="1743"/>
                    </a:lnTo>
                    <a:lnTo>
                      <a:pt x="2772" y="1743"/>
                    </a:lnTo>
                    <a:lnTo>
                      <a:pt x="2781" y="1753"/>
                    </a:lnTo>
                    <a:lnTo>
                      <a:pt x="2791" y="1762"/>
                    </a:lnTo>
                    <a:lnTo>
                      <a:pt x="2791" y="1771"/>
                    </a:lnTo>
                    <a:lnTo>
                      <a:pt x="2800" y="1781"/>
                    </a:lnTo>
                    <a:lnTo>
                      <a:pt x="2800" y="1791"/>
                    </a:lnTo>
                    <a:lnTo>
                      <a:pt x="2800" y="1800"/>
                    </a:lnTo>
                    <a:lnTo>
                      <a:pt x="2800" y="1810"/>
                    </a:lnTo>
                    <a:lnTo>
                      <a:pt x="2781" y="1819"/>
                    </a:lnTo>
                    <a:lnTo>
                      <a:pt x="2772" y="1829"/>
                    </a:lnTo>
                    <a:lnTo>
                      <a:pt x="2772" y="1838"/>
                    </a:lnTo>
                    <a:lnTo>
                      <a:pt x="2781" y="1857"/>
                    </a:lnTo>
                    <a:lnTo>
                      <a:pt x="2781" y="1867"/>
                    </a:lnTo>
                    <a:lnTo>
                      <a:pt x="2791" y="1876"/>
                    </a:lnTo>
                    <a:lnTo>
                      <a:pt x="2819" y="1886"/>
                    </a:lnTo>
                    <a:lnTo>
                      <a:pt x="2829" y="1886"/>
                    </a:lnTo>
                    <a:lnTo>
                      <a:pt x="2839" y="1905"/>
                    </a:lnTo>
                    <a:lnTo>
                      <a:pt x="2857" y="2019"/>
                    </a:lnTo>
                    <a:lnTo>
                      <a:pt x="2857" y="2029"/>
                    </a:lnTo>
                    <a:lnTo>
                      <a:pt x="2867" y="2038"/>
                    </a:lnTo>
                    <a:lnTo>
                      <a:pt x="2905" y="2038"/>
                    </a:lnTo>
                    <a:lnTo>
                      <a:pt x="2943" y="2038"/>
                    </a:lnTo>
                    <a:lnTo>
                      <a:pt x="2953" y="2038"/>
                    </a:lnTo>
                    <a:lnTo>
                      <a:pt x="2953" y="2048"/>
                    </a:lnTo>
                    <a:lnTo>
                      <a:pt x="2962" y="2057"/>
                    </a:lnTo>
                    <a:lnTo>
                      <a:pt x="2972" y="2067"/>
                    </a:lnTo>
                    <a:lnTo>
                      <a:pt x="2981" y="2076"/>
                    </a:lnTo>
                    <a:lnTo>
                      <a:pt x="2991" y="2076"/>
                    </a:lnTo>
                    <a:lnTo>
                      <a:pt x="3000" y="2086"/>
                    </a:lnTo>
                    <a:lnTo>
                      <a:pt x="3000" y="2095"/>
                    </a:lnTo>
                    <a:lnTo>
                      <a:pt x="2991" y="2095"/>
                    </a:lnTo>
                    <a:lnTo>
                      <a:pt x="2991" y="2105"/>
                    </a:lnTo>
                    <a:lnTo>
                      <a:pt x="2972" y="2114"/>
                    </a:lnTo>
                    <a:lnTo>
                      <a:pt x="2962" y="2114"/>
                    </a:lnTo>
                    <a:lnTo>
                      <a:pt x="2962" y="2124"/>
                    </a:lnTo>
                    <a:lnTo>
                      <a:pt x="2962" y="2143"/>
                    </a:lnTo>
                    <a:lnTo>
                      <a:pt x="2962" y="2152"/>
                    </a:lnTo>
                    <a:lnTo>
                      <a:pt x="2962" y="2162"/>
                    </a:lnTo>
                    <a:lnTo>
                      <a:pt x="2972" y="2172"/>
                    </a:lnTo>
                    <a:lnTo>
                      <a:pt x="2981" y="2181"/>
                    </a:lnTo>
                    <a:lnTo>
                      <a:pt x="3019" y="2210"/>
                    </a:lnTo>
                    <a:lnTo>
                      <a:pt x="3067" y="2229"/>
                    </a:lnTo>
                    <a:lnTo>
                      <a:pt x="3077" y="2229"/>
                    </a:lnTo>
                    <a:lnTo>
                      <a:pt x="3086" y="2238"/>
                    </a:lnTo>
                    <a:lnTo>
                      <a:pt x="3086" y="2248"/>
                    </a:lnTo>
                    <a:lnTo>
                      <a:pt x="3086" y="2295"/>
                    </a:lnTo>
                    <a:lnTo>
                      <a:pt x="3086" y="2315"/>
                    </a:lnTo>
                    <a:lnTo>
                      <a:pt x="3086" y="2324"/>
                    </a:lnTo>
                    <a:lnTo>
                      <a:pt x="3096" y="2343"/>
                    </a:lnTo>
                    <a:lnTo>
                      <a:pt x="3115" y="2362"/>
                    </a:lnTo>
                    <a:lnTo>
                      <a:pt x="3134" y="2391"/>
                    </a:lnTo>
                    <a:lnTo>
                      <a:pt x="3153" y="2429"/>
                    </a:lnTo>
                    <a:lnTo>
                      <a:pt x="3153" y="2448"/>
                    </a:lnTo>
                    <a:lnTo>
                      <a:pt x="3162" y="2457"/>
                    </a:lnTo>
                    <a:lnTo>
                      <a:pt x="3153" y="2467"/>
                    </a:lnTo>
                    <a:lnTo>
                      <a:pt x="3153" y="2476"/>
                    </a:lnTo>
                    <a:lnTo>
                      <a:pt x="3153" y="2486"/>
                    </a:lnTo>
                    <a:lnTo>
                      <a:pt x="3143" y="2495"/>
                    </a:lnTo>
                    <a:lnTo>
                      <a:pt x="3134" y="2505"/>
                    </a:lnTo>
                    <a:lnTo>
                      <a:pt x="3124" y="2505"/>
                    </a:lnTo>
                    <a:lnTo>
                      <a:pt x="3124" y="2514"/>
                    </a:lnTo>
                    <a:lnTo>
                      <a:pt x="3115" y="2524"/>
                    </a:lnTo>
                    <a:lnTo>
                      <a:pt x="3115" y="2533"/>
                    </a:lnTo>
                    <a:lnTo>
                      <a:pt x="3105" y="2543"/>
                    </a:lnTo>
                    <a:lnTo>
                      <a:pt x="3086" y="2562"/>
                    </a:lnTo>
                    <a:lnTo>
                      <a:pt x="3077" y="2571"/>
                    </a:lnTo>
                    <a:lnTo>
                      <a:pt x="3077" y="2581"/>
                    </a:lnTo>
                    <a:lnTo>
                      <a:pt x="3086" y="2591"/>
                    </a:lnTo>
                    <a:lnTo>
                      <a:pt x="3086" y="2600"/>
                    </a:lnTo>
                    <a:lnTo>
                      <a:pt x="3096" y="2591"/>
                    </a:lnTo>
                    <a:lnTo>
                      <a:pt x="3153" y="2571"/>
                    </a:lnTo>
                    <a:lnTo>
                      <a:pt x="3172" y="2562"/>
                    </a:lnTo>
                    <a:lnTo>
                      <a:pt x="3181" y="2562"/>
                    </a:lnTo>
                    <a:lnTo>
                      <a:pt x="3191" y="2571"/>
                    </a:lnTo>
                    <a:lnTo>
                      <a:pt x="3200" y="2581"/>
                    </a:lnTo>
                    <a:lnTo>
                      <a:pt x="3220" y="2600"/>
                    </a:lnTo>
                    <a:lnTo>
                      <a:pt x="3191" y="2638"/>
                    </a:lnTo>
                    <a:lnTo>
                      <a:pt x="3181" y="2648"/>
                    </a:lnTo>
                    <a:lnTo>
                      <a:pt x="3134" y="2657"/>
                    </a:lnTo>
                    <a:lnTo>
                      <a:pt x="3124" y="2667"/>
                    </a:lnTo>
                    <a:lnTo>
                      <a:pt x="3105" y="2696"/>
                    </a:lnTo>
                    <a:lnTo>
                      <a:pt x="3086" y="2724"/>
                    </a:lnTo>
                    <a:lnTo>
                      <a:pt x="3067" y="2743"/>
                    </a:lnTo>
                    <a:lnTo>
                      <a:pt x="3057" y="2743"/>
                    </a:lnTo>
                    <a:lnTo>
                      <a:pt x="3057" y="2734"/>
                    </a:lnTo>
                    <a:lnTo>
                      <a:pt x="3048" y="2724"/>
                    </a:lnTo>
                    <a:lnTo>
                      <a:pt x="3048" y="2696"/>
                    </a:lnTo>
                    <a:lnTo>
                      <a:pt x="3039" y="2686"/>
                    </a:lnTo>
                    <a:lnTo>
                      <a:pt x="3039" y="2676"/>
                    </a:lnTo>
                    <a:lnTo>
                      <a:pt x="3029" y="2676"/>
                    </a:lnTo>
                    <a:lnTo>
                      <a:pt x="3029" y="2667"/>
                    </a:lnTo>
                    <a:lnTo>
                      <a:pt x="3029" y="2657"/>
                    </a:lnTo>
                    <a:lnTo>
                      <a:pt x="3039" y="2657"/>
                    </a:lnTo>
                    <a:lnTo>
                      <a:pt x="3029" y="2648"/>
                    </a:lnTo>
                    <a:lnTo>
                      <a:pt x="3029" y="2638"/>
                    </a:lnTo>
                    <a:lnTo>
                      <a:pt x="3010" y="2638"/>
                    </a:lnTo>
                    <a:lnTo>
                      <a:pt x="3000" y="2638"/>
                    </a:lnTo>
                    <a:lnTo>
                      <a:pt x="2991" y="2638"/>
                    </a:lnTo>
                    <a:lnTo>
                      <a:pt x="2972" y="2657"/>
                    </a:lnTo>
                    <a:lnTo>
                      <a:pt x="2962" y="2667"/>
                    </a:lnTo>
                    <a:lnTo>
                      <a:pt x="2953" y="2686"/>
                    </a:lnTo>
                    <a:lnTo>
                      <a:pt x="2943" y="2696"/>
                    </a:lnTo>
                    <a:lnTo>
                      <a:pt x="2915" y="2734"/>
                    </a:lnTo>
                    <a:lnTo>
                      <a:pt x="2877" y="2772"/>
                    </a:lnTo>
                    <a:lnTo>
                      <a:pt x="2867" y="2781"/>
                    </a:lnTo>
                    <a:lnTo>
                      <a:pt x="2867" y="2791"/>
                    </a:lnTo>
                    <a:lnTo>
                      <a:pt x="2867" y="2800"/>
                    </a:lnTo>
                    <a:lnTo>
                      <a:pt x="2867" y="2810"/>
                    </a:lnTo>
                    <a:lnTo>
                      <a:pt x="2867" y="2829"/>
                    </a:lnTo>
                    <a:lnTo>
                      <a:pt x="2867" y="2838"/>
                    </a:lnTo>
                    <a:lnTo>
                      <a:pt x="2867" y="2848"/>
                    </a:lnTo>
                    <a:lnTo>
                      <a:pt x="2857" y="2876"/>
                    </a:lnTo>
                    <a:lnTo>
                      <a:pt x="2848" y="2886"/>
                    </a:lnTo>
                    <a:lnTo>
                      <a:pt x="2829" y="2924"/>
                    </a:lnTo>
                    <a:lnTo>
                      <a:pt x="2819" y="2924"/>
                    </a:lnTo>
                    <a:lnTo>
                      <a:pt x="2819" y="2934"/>
                    </a:lnTo>
                    <a:lnTo>
                      <a:pt x="2819" y="2943"/>
                    </a:lnTo>
                    <a:lnTo>
                      <a:pt x="2829" y="2943"/>
                    </a:lnTo>
                    <a:lnTo>
                      <a:pt x="2839" y="2943"/>
                    </a:lnTo>
                    <a:lnTo>
                      <a:pt x="2867" y="2952"/>
                    </a:lnTo>
                    <a:lnTo>
                      <a:pt x="2867" y="2962"/>
                    </a:lnTo>
                    <a:lnTo>
                      <a:pt x="2877" y="2962"/>
                    </a:lnTo>
                    <a:lnTo>
                      <a:pt x="2877" y="2972"/>
                    </a:lnTo>
                    <a:lnTo>
                      <a:pt x="2877" y="2981"/>
                    </a:lnTo>
                    <a:lnTo>
                      <a:pt x="2877" y="2991"/>
                    </a:lnTo>
                    <a:lnTo>
                      <a:pt x="2877" y="3000"/>
                    </a:lnTo>
                    <a:lnTo>
                      <a:pt x="2877" y="3010"/>
                    </a:lnTo>
                    <a:lnTo>
                      <a:pt x="2867" y="3019"/>
                    </a:lnTo>
                    <a:lnTo>
                      <a:pt x="2867" y="3029"/>
                    </a:lnTo>
                    <a:lnTo>
                      <a:pt x="2857" y="3038"/>
                    </a:lnTo>
                    <a:lnTo>
                      <a:pt x="2867" y="3048"/>
                    </a:lnTo>
                    <a:lnTo>
                      <a:pt x="2791" y="3086"/>
                    </a:lnTo>
                    <a:lnTo>
                      <a:pt x="2781" y="3095"/>
                    </a:lnTo>
                    <a:lnTo>
                      <a:pt x="2772" y="3095"/>
                    </a:lnTo>
                    <a:lnTo>
                      <a:pt x="2762" y="3086"/>
                    </a:lnTo>
                    <a:lnTo>
                      <a:pt x="2753" y="3086"/>
                    </a:lnTo>
                    <a:lnTo>
                      <a:pt x="2743" y="3095"/>
                    </a:lnTo>
                    <a:lnTo>
                      <a:pt x="2734" y="3105"/>
                    </a:lnTo>
                    <a:lnTo>
                      <a:pt x="2734" y="3115"/>
                    </a:lnTo>
                    <a:lnTo>
                      <a:pt x="2743" y="3124"/>
                    </a:lnTo>
                    <a:lnTo>
                      <a:pt x="2762" y="3162"/>
                    </a:lnTo>
                    <a:lnTo>
                      <a:pt x="2772" y="3162"/>
                    </a:lnTo>
                    <a:lnTo>
                      <a:pt x="2772" y="3172"/>
                    </a:lnTo>
                    <a:lnTo>
                      <a:pt x="2772" y="3181"/>
                    </a:lnTo>
                    <a:lnTo>
                      <a:pt x="2772" y="3191"/>
                    </a:lnTo>
                    <a:lnTo>
                      <a:pt x="2753" y="3248"/>
                    </a:lnTo>
                    <a:lnTo>
                      <a:pt x="2743" y="3248"/>
                    </a:lnTo>
                    <a:lnTo>
                      <a:pt x="2724" y="3248"/>
                    </a:lnTo>
                    <a:lnTo>
                      <a:pt x="2715" y="3248"/>
                    </a:lnTo>
                    <a:lnTo>
                      <a:pt x="2705" y="3248"/>
                    </a:lnTo>
                    <a:lnTo>
                      <a:pt x="2638" y="3257"/>
                    </a:lnTo>
                    <a:lnTo>
                      <a:pt x="2553" y="3248"/>
                    </a:lnTo>
                    <a:lnTo>
                      <a:pt x="2534" y="3248"/>
                    </a:lnTo>
                    <a:lnTo>
                      <a:pt x="2486" y="3219"/>
                    </a:lnTo>
                    <a:lnTo>
                      <a:pt x="2477" y="3210"/>
                    </a:lnTo>
                    <a:lnTo>
                      <a:pt x="2458" y="3210"/>
                    </a:lnTo>
                    <a:lnTo>
                      <a:pt x="2343" y="3257"/>
                    </a:lnTo>
                    <a:lnTo>
                      <a:pt x="2238" y="3267"/>
                    </a:lnTo>
                    <a:lnTo>
                      <a:pt x="2229" y="3257"/>
                    </a:lnTo>
                    <a:lnTo>
                      <a:pt x="2210" y="3248"/>
                    </a:lnTo>
                    <a:lnTo>
                      <a:pt x="2143" y="3229"/>
                    </a:lnTo>
                    <a:lnTo>
                      <a:pt x="2134" y="3219"/>
                    </a:lnTo>
                    <a:lnTo>
                      <a:pt x="2124" y="3200"/>
                    </a:lnTo>
                    <a:lnTo>
                      <a:pt x="2115" y="3200"/>
                    </a:lnTo>
                    <a:lnTo>
                      <a:pt x="2105" y="3191"/>
                    </a:lnTo>
                    <a:lnTo>
                      <a:pt x="2077" y="3172"/>
                    </a:lnTo>
                    <a:lnTo>
                      <a:pt x="2077" y="3162"/>
                    </a:lnTo>
                    <a:lnTo>
                      <a:pt x="2067" y="3162"/>
                    </a:lnTo>
                    <a:lnTo>
                      <a:pt x="2067" y="3153"/>
                    </a:lnTo>
                    <a:lnTo>
                      <a:pt x="2048" y="3153"/>
                    </a:lnTo>
                    <a:lnTo>
                      <a:pt x="2039" y="3153"/>
                    </a:lnTo>
                    <a:lnTo>
                      <a:pt x="2029" y="3153"/>
                    </a:lnTo>
                    <a:lnTo>
                      <a:pt x="2000" y="3172"/>
                    </a:lnTo>
                    <a:lnTo>
                      <a:pt x="1991" y="3172"/>
                    </a:lnTo>
                    <a:lnTo>
                      <a:pt x="1991" y="3181"/>
                    </a:lnTo>
                    <a:lnTo>
                      <a:pt x="1991" y="3200"/>
                    </a:lnTo>
                    <a:lnTo>
                      <a:pt x="2000" y="3238"/>
                    </a:lnTo>
                    <a:lnTo>
                      <a:pt x="2000" y="3248"/>
                    </a:lnTo>
                    <a:lnTo>
                      <a:pt x="2000" y="3257"/>
                    </a:lnTo>
                    <a:lnTo>
                      <a:pt x="1991" y="3267"/>
                    </a:lnTo>
                    <a:lnTo>
                      <a:pt x="1981" y="3276"/>
                    </a:lnTo>
                    <a:lnTo>
                      <a:pt x="1962" y="3286"/>
                    </a:lnTo>
                    <a:lnTo>
                      <a:pt x="1953" y="3295"/>
                    </a:lnTo>
                    <a:lnTo>
                      <a:pt x="1934" y="3315"/>
                    </a:lnTo>
                    <a:lnTo>
                      <a:pt x="1924" y="3333"/>
                    </a:lnTo>
                    <a:lnTo>
                      <a:pt x="1896" y="3353"/>
                    </a:lnTo>
                    <a:lnTo>
                      <a:pt x="1800" y="3391"/>
                    </a:lnTo>
                    <a:lnTo>
                      <a:pt x="1772" y="3410"/>
                    </a:lnTo>
                    <a:lnTo>
                      <a:pt x="1772" y="3400"/>
                    </a:lnTo>
                    <a:lnTo>
                      <a:pt x="1753" y="3381"/>
                    </a:lnTo>
                    <a:lnTo>
                      <a:pt x="1743" y="3372"/>
                    </a:lnTo>
                    <a:lnTo>
                      <a:pt x="1743" y="3362"/>
                    </a:lnTo>
                    <a:lnTo>
                      <a:pt x="1734" y="3315"/>
                    </a:lnTo>
                    <a:lnTo>
                      <a:pt x="1715" y="3267"/>
                    </a:lnTo>
                    <a:lnTo>
                      <a:pt x="1715" y="3257"/>
                    </a:lnTo>
                    <a:lnTo>
                      <a:pt x="1715" y="3238"/>
                    </a:lnTo>
                    <a:lnTo>
                      <a:pt x="1705" y="3229"/>
                    </a:lnTo>
                    <a:lnTo>
                      <a:pt x="1705" y="3210"/>
                    </a:lnTo>
                    <a:lnTo>
                      <a:pt x="1667" y="3191"/>
                    </a:lnTo>
                    <a:lnTo>
                      <a:pt x="1629" y="3181"/>
                    </a:lnTo>
                    <a:lnTo>
                      <a:pt x="1543" y="3181"/>
                    </a:lnTo>
                    <a:lnTo>
                      <a:pt x="1429" y="3133"/>
                    </a:lnTo>
                    <a:lnTo>
                      <a:pt x="1391" y="3133"/>
                    </a:lnTo>
                    <a:lnTo>
                      <a:pt x="1372" y="3143"/>
                    </a:lnTo>
                    <a:lnTo>
                      <a:pt x="1343" y="3210"/>
                    </a:lnTo>
                    <a:lnTo>
                      <a:pt x="1343" y="3219"/>
                    </a:lnTo>
                    <a:lnTo>
                      <a:pt x="1334" y="3248"/>
                    </a:lnTo>
                    <a:lnTo>
                      <a:pt x="1334" y="3276"/>
                    </a:lnTo>
                    <a:lnTo>
                      <a:pt x="1334" y="3295"/>
                    </a:lnTo>
                    <a:lnTo>
                      <a:pt x="1324" y="3295"/>
                    </a:lnTo>
                    <a:lnTo>
                      <a:pt x="1296" y="3276"/>
                    </a:lnTo>
                    <a:lnTo>
                      <a:pt x="1286" y="3267"/>
                    </a:lnTo>
                    <a:lnTo>
                      <a:pt x="1248" y="3191"/>
                    </a:lnTo>
                    <a:lnTo>
                      <a:pt x="1267" y="3172"/>
                    </a:lnTo>
                    <a:lnTo>
                      <a:pt x="1267" y="3143"/>
                    </a:lnTo>
                    <a:lnTo>
                      <a:pt x="1257" y="3124"/>
                    </a:lnTo>
                    <a:lnTo>
                      <a:pt x="1239" y="3105"/>
                    </a:lnTo>
                    <a:lnTo>
                      <a:pt x="1210" y="3115"/>
                    </a:lnTo>
                    <a:lnTo>
                      <a:pt x="1200" y="3133"/>
                    </a:lnTo>
                    <a:lnTo>
                      <a:pt x="1181" y="3162"/>
                    </a:lnTo>
                    <a:lnTo>
                      <a:pt x="1162" y="3181"/>
                    </a:lnTo>
                    <a:lnTo>
                      <a:pt x="1143" y="3191"/>
                    </a:lnTo>
                    <a:lnTo>
                      <a:pt x="1124" y="3172"/>
                    </a:lnTo>
                    <a:lnTo>
                      <a:pt x="1124" y="3143"/>
                    </a:lnTo>
                    <a:lnTo>
                      <a:pt x="1134" y="3124"/>
                    </a:lnTo>
                    <a:lnTo>
                      <a:pt x="1153" y="3105"/>
                    </a:lnTo>
                    <a:lnTo>
                      <a:pt x="1172" y="3086"/>
                    </a:lnTo>
                    <a:lnTo>
                      <a:pt x="1181" y="3076"/>
                    </a:lnTo>
                    <a:lnTo>
                      <a:pt x="1191" y="3038"/>
                    </a:lnTo>
                    <a:lnTo>
                      <a:pt x="1191" y="3000"/>
                    </a:lnTo>
                    <a:lnTo>
                      <a:pt x="1172" y="2991"/>
                    </a:lnTo>
                    <a:lnTo>
                      <a:pt x="1153" y="2981"/>
                    </a:lnTo>
                    <a:lnTo>
                      <a:pt x="1096" y="2991"/>
                    </a:lnTo>
                    <a:lnTo>
                      <a:pt x="1076" y="3000"/>
                    </a:lnTo>
                    <a:lnTo>
                      <a:pt x="1057" y="3019"/>
                    </a:lnTo>
                    <a:lnTo>
                      <a:pt x="1038" y="3038"/>
                    </a:lnTo>
                    <a:lnTo>
                      <a:pt x="1010" y="3038"/>
                    </a:lnTo>
                    <a:lnTo>
                      <a:pt x="991" y="3038"/>
                    </a:lnTo>
                    <a:lnTo>
                      <a:pt x="972" y="3019"/>
                    </a:lnTo>
                    <a:lnTo>
                      <a:pt x="972" y="2981"/>
                    </a:lnTo>
                    <a:lnTo>
                      <a:pt x="962" y="2952"/>
                    </a:lnTo>
                    <a:lnTo>
                      <a:pt x="943" y="2952"/>
                    </a:lnTo>
                    <a:lnTo>
                      <a:pt x="905" y="2981"/>
                    </a:lnTo>
                    <a:lnTo>
                      <a:pt x="886" y="2991"/>
                    </a:lnTo>
                    <a:lnTo>
                      <a:pt x="858" y="2991"/>
                    </a:lnTo>
                    <a:lnTo>
                      <a:pt x="838" y="2972"/>
                    </a:lnTo>
                    <a:lnTo>
                      <a:pt x="867" y="2905"/>
                    </a:lnTo>
                    <a:lnTo>
                      <a:pt x="858" y="2876"/>
                    </a:lnTo>
                    <a:lnTo>
                      <a:pt x="838" y="2848"/>
                    </a:lnTo>
                    <a:lnTo>
                      <a:pt x="819" y="2838"/>
                    </a:lnTo>
                    <a:lnTo>
                      <a:pt x="753" y="2829"/>
                    </a:lnTo>
                    <a:lnTo>
                      <a:pt x="705" y="2829"/>
                    </a:lnTo>
                    <a:lnTo>
                      <a:pt x="657" y="2810"/>
                    </a:lnTo>
                    <a:lnTo>
                      <a:pt x="638" y="2762"/>
                    </a:lnTo>
                    <a:lnTo>
                      <a:pt x="629" y="2753"/>
                    </a:lnTo>
                    <a:lnTo>
                      <a:pt x="610" y="273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10" name="Freeform 19">
                <a:extLst>
                  <a:ext uri="{FF2B5EF4-FFF2-40B4-BE49-F238E27FC236}">
                    <a16:creationId xmlns:a16="http://schemas.microsoft.com/office/drawing/2014/main" id="{3B9E7218-1488-3F48-B412-3B5E43742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5100" y="2709863"/>
                <a:ext cx="1196975" cy="1271587"/>
              </a:xfrm>
              <a:custGeom>
                <a:avLst/>
                <a:gdLst>
                  <a:gd name="T0" fmla="*/ 65159 w 3325"/>
                  <a:gd name="T1" fmla="*/ 1017917 h 3534"/>
                  <a:gd name="T2" fmla="*/ 16920 w 3325"/>
                  <a:gd name="T3" fmla="*/ 986973 h 3534"/>
                  <a:gd name="T4" fmla="*/ 20520 w 3325"/>
                  <a:gd name="T5" fmla="*/ 825776 h 3534"/>
                  <a:gd name="T6" fmla="*/ 51479 w 3325"/>
                  <a:gd name="T7" fmla="*/ 654504 h 3534"/>
                  <a:gd name="T8" fmla="*/ 119877 w 3325"/>
                  <a:gd name="T9" fmla="*/ 575704 h 3534"/>
                  <a:gd name="T10" fmla="*/ 243355 w 3325"/>
                  <a:gd name="T11" fmla="*/ 407671 h 3534"/>
                  <a:gd name="T12" fmla="*/ 435591 w 3325"/>
                  <a:gd name="T13" fmla="*/ 212291 h 3534"/>
                  <a:gd name="T14" fmla="*/ 582828 w 3325"/>
                  <a:gd name="T15" fmla="*/ 137090 h 3534"/>
                  <a:gd name="T16" fmla="*/ 627467 w 3325"/>
                  <a:gd name="T17" fmla="*/ 65127 h 3534"/>
                  <a:gd name="T18" fmla="*/ 654826 w 3325"/>
                  <a:gd name="T19" fmla="*/ 0 h 3534"/>
                  <a:gd name="T20" fmla="*/ 692626 w 3325"/>
                  <a:gd name="T21" fmla="*/ 44617 h 3534"/>
                  <a:gd name="T22" fmla="*/ 730065 w 3325"/>
                  <a:gd name="T23" fmla="*/ 24108 h 3534"/>
                  <a:gd name="T24" fmla="*/ 754184 w 3325"/>
                  <a:gd name="T25" fmla="*/ 41019 h 3534"/>
                  <a:gd name="T26" fmla="*/ 785144 w 3325"/>
                  <a:gd name="T27" fmla="*/ 61528 h 3534"/>
                  <a:gd name="T28" fmla="*/ 812503 w 3325"/>
                  <a:gd name="T29" fmla="*/ 92473 h 3534"/>
                  <a:gd name="T30" fmla="*/ 778304 w 3325"/>
                  <a:gd name="T31" fmla="*/ 112982 h 3534"/>
                  <a:gd name="T32" fmla="*/ 798823 w 3325"/>
                  <a:gd name="T33" fmla="*/ 143926 h 3534"/>
                  <a:gd name="T34" fmla="*/ 816103 w 3325"/>
                  <a:gd name="T35" fmla="*/ 157599 h 3534"/>
                  <a:gd name="T36" fmla="*/ 826183 w 3325"/>
                  <a:gd name="T37" fmla="*/ 137090 h 3534"/>
                  <a:gd name="T38" fmla="*/ 857142 w 3325"/>
                  <a:gd name="T39" fmla="*/ 157599 h 3534"/>
                  <a:gd name="T40" fmla="*/ 884502 w 3325"/>
                  <a:gd name="T41" fmla="*/ 195380 h 3534"/>
                  <a:gd name="T42" fmla="*/ 932381 w 3325"/>
                  <a:gd name="T43" fmla="*/ 198618 h 3534"/>
                  <a:gd name="T44" fmla="*/ 987459 w 3325"/>
                  <a:gd name="T45" fmla="*/ 184945 h 3534"/>
                  <a:gd name="T46" fmla="*/ 1038938 w 3325"/>
                  <a:gd name="T47" fmla="*/ 202216 h 3534"/>
                  <a:gd name="T48" fmla="*/ 1066298 w 3325"/>
                  <a:gd name="T49" fmla="*/ 243235 h 3534"/>
                  <a:gd name="T50" fmla="*/ 1100497 w 3325"/>
                  <a:gd name="T51" fmla="*/ 246833 h 3534"/>
                  <a:gd name="T52" fmla="*/ 1083577 w 3325"/>
                  <a:gd name="T53" fmla="*/ 287852 h 3534"/>
                  <a:gd name="T54" fmla="*/ 1093657 w 3325"/>
                  <a:gd name="T55" fmla="*/ 363413 h 3534"/>
                  <a:gd name="T56" fmla="*/ 1176095 w 3325"/>
                  <a:gd name="T57" fmla="*/ 438615 h 3534"/>
                  <a:gd name="T58" fmla="*/ 1196615 w 3325"/>
                  <a:gd name="T59" fmla="*/ 465961 h 3534"/>
                  <a:gd name="T60" fmla="*/ 1179335 w 3325"/>
                  <a:gd name="T61" fmla="*/ 490068 h 3534"/>
                  <a:gd name="T62" fmla="*/ 1179335 w 3325"/>
                  <a:gd name="T63" fmla="*/ 510578 h 3534"/>
                  <a:gd name="T64" fmla="*/ 1131456 w 3325"/>
                  <a:gd name="T65" fmla="*/ 531087 h 3534"/>
                  <a:gd name="T66" fmla="*/ 1049018 w 3325"/>
                  <a:gd name="T67" fmla="*/ 562031 h 3534"/>
                  <a:gd name="T68" fmla="*/ 1059458 w 3325"/>
                  <a:gd name="T69" fmla="*/ 603050 h 3534"/>
                  <a:gd name="T70" fmla="*/ 1032098 w 3325"/>
                  <a:gd name="T71" fmla="*/ 623560 h 3534"/>
                  <a:gd name="T72" fmla="*/ 1007979 w 3325"/>
                  <a:gd name="T73" fmla="*/ 644429 h 3534"/>
                  <a:gd name="T74" fmla="*/ 901781 w 3325"/>
                  <a:gd name="T75" fmla="*/ 722869 h 3534"/>
                  <a:gd name="T76" fmla="*/ 870822 w 3325"/>
                  <a:gd name="T77" fmla="*/ 764248 h 3534"/>
                  <a:gd name="T78" fmla="*/ 843462 w 3325"/>
                  <a:gd name="T79" fmla="*/ 750575 h 3534"/>
                  <a:gd name="T80" fmla="*/ 767864 w 3325"/>
                  <a:gd name="T81" fmla="*/ 753813 h 3534"/>
                  <a:gd name="T82" fmla="*/ 767864 w 3325"/>
                  <a:gd name="T83" fmla="*/ 791593 h 3534"/>
                  <a:gd name="T84" fmla="*/ 764624 w 3325"/>
                  <a:gd name="T85" fmla="*/ 843047 h 3534"/>
                  <a:gd name="T86" fmla="*/ 730065 w 3325"/>
                  <a:gd name="T87" fmla="*/ 880828 h 3534"/>
                  <a:gd name="T88" fmla="*/ 706305 w 3325"/>
                  <a:gd name="T89" fmla="*/ 901337 h 3534"/>
                  <a:gd name="T90" fmla="*/ 730065 w 3325"/>
                  <a:gd name="T91" fmla="*/ 890902 h 3534"/>
                  <a:gd name="T92" fmla="*/ 737265 w 3325"/>
                  <a:gd name="T93" fmla="*/ 911412 h 3534"/>
                  <a:gd name="T94" fmla="*/ 775064 w 3325"/>
                  <a:gd name="T95" fmla="*/ 952791 h 3534"/>
                  <a:gd name="T96" fmla="*/ 754184 w 3325"/>
                  <a:gd name="T97" fmla="*/ 973300 h 3534"/>
                  <a:gd name="T98" fmla="*/ 695865 w 3325"/>
                  <a:gd name="T99" fmla="*/ 990571 h 3534"/>
                  <a:gd name="T100" fmla="*/ 617027 w 3325"/>
                  <a:gd name="T101" fmla="*/ 997048 h 3534"/>
                  <a:gd name="T102" fmla="*/ 548629 w 3325"/>
                  <a:gd name="T103" fmla="*/ 1017917 h 3534"/>
                  <a:gd name="T104" fmla="*/ 449271 w 3325"/>
                  <a:gd name="T105" fmla="*/ 1031590 h 3534"/>
                  <a:gd name="T106" fmla="*/ 404632 w 3325"/>
                  <a:gd name="T107" fmla="*/ 1106792 h 3534"/>
                  <a:gd name="T108" fmla="*/ 397792 w 3325"/>
                  <a:gd name="T109" fmla="*/ 1185591 h 3534"/>
                  <a:gd name="T110" fmla="*/ 325793 w 3325"/>
                  <a:gd name="T111" fmla="*/ 1267989 h 3534"/>
                  <a:gd name="T112" fmla="*/ 312113 w 3325"/>
                  <a:gd name="T113" fmla="*/ 1243881 h 3534"/>
                  <a:gd name="T114" fmla="*/ 287994 w 3325"/>
                  <a:gd name="T115" fmla="*/ 1254316 h 3534"/>
                  <a:gd name="T116" fmla="*/ 281154 w 3325"/>
                  <a:gd name="T117" fmla="*/ 1233806 h 3534"/>
                  <a:gd name="T118" fmla="*/ 229675 w 3325"/>
                  <a:gd name="T119" fmla="*/ 1226970 h 3534"/>
                  <a:gd name="T120" fmla="*/ 164517 w 3325"/>
                  <a:gd name="T121" fmla="*/ 1185591 h 3534"/>
                  <a:gd name="T122" fmla="*/ 140397 w 3325"/>
                  <a:gd name="T123" fmla="*/ 1175516 h 3534"/>
                  <a:gd name="T124" fmla="*/ 106198 w 3325"/>
                  <a:gd name="T125" fmla="*/ 1117226 h 35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325" h="3534">
                    <a:moveTo>
                      <a:pt x="267" y="3010"/>
                    </a:moveTo>
                    <a:lnTo>
                      <a:pt x="267" y="3010"/>
                    </a:lnTo>
                    <a:lnTo>
                      <a:pt x="248" y="2972"/>
                    </a:lnTo>
                    <a:lnTo>
                      <a:pt x="238" y="2952"/>
                    </a:lnTo>
                    <a:lnTo>
                      <a:pt x="238" y="2934"/>
                    </a:lnTo>
                    <a:lnTo>
                      <a:pt x="257" y="2895"/>
                    </a:lnTo>
                    <a:lnTo>
                      <a:pt x="257" y="2876"/>
                    </a:lnTo>
                    <a:lnTo>
                      <a:pt x="238" y="2857"/>
                    </a:lnTo>
                    <a:lnTo>
                      <a:pt x="181" y="2829"/>
                    </a:lnTo>
                    <a:lnTo>
                      <a:pt x="162" y="2819"/>
                    </a:lnTo>
                    <a:lnTo>
                      <a:pt x="133" y="2771"/>
                    </a:lnTo>
                    <a:lnTo>
                      <a:pt x="86" y="2743"/>
                    </a:lnTo>
                    <a:lnTo>
                      <a:pt x="95" y="2743"/>
                    </a:lnTo>
                    <a:lnTo>
                      <a:pt x="76" y="2724"/>
                    </a:lnTo>
                    <a:lnTo>
                      <a:pt x="57" y="2743"/>
                    </a:lnTo>
                    <a:lnTo>
                      <a:pt x="57" y="2753"/>
                    </a:lnTo>
                    <a:lnTo>
                      <a:pt x="47" y="2743"/>
                    </a:lnTo>
                    <a:lnTo>
                      <a:pt x="57" y="2714"/>
                    </a:lnTo>
                    <a:lnTo>
                      <a:pt x="76" y="2676"/>
                    </a:lnTo>
                    <a:lnTo>
                      <a:pt x="95" y="2610"/>
                    </a:lnTo>
                    <a:lnTo>
                      <a:pt x="114" y="2562"/>
                    </a:lnTo>
                    <a:lnTo>
                      <a:pt x="114" y="2533"/>
                    </a:lnTo>
                    <a:lnTo>
                      <a:pt x="95" y="2362"/>
                    </a:lnTo>
                    <a:lnTo>
                      <a:pt x="95" y="2333"/>
                    </a:lnTo>
                    <a:lnTo>
                      <a:pt x="86" y="2324"/>
                    </a:lnTo>
                    <a:lnTo>
                      <a:pt x="57" y="2295"/>
                    </a:lnTo>
                    <a:lnTo>
                      <a:pt x="47" y="2267"/>
                    </a:lnTo>
                    <a:lnTo>
                      <a:pt x="47" y="2257"/>
                    </a:lnTo>
                    <a:lnTo>
                      <a:pt x="38" y="2238"/>
                    </a:lnTo>
                    <a:lnTo>
                      <a:pt x="29" y="2162"/>
                    </a:lnTo>
                    <a:lnTo>
                      <a:pt x="19" y="2134"/>
                    </a:lnTo>
                    <a:lnTo>
                      <a:pt x="0" y="2067"/>
                    </a:lnTo>
                    <a:lnTo>
                      <a:pt x="29" y="2000"/>
                    </a:lnTo>
                    <a:lnTo>
                      <a:pt x="124" y="1876"/>
                    </a:lnTo>
                    <a:lnTo>
                      <a:pt x="143" y="1819"/>
                    </a:lnTo>
                    <a:lnTo>
                      <a:pt x="152" y="1800"/>
                    </a:lnTo>
                    <a:lnTo>
                      <a:pt x="162" y="1791"/>
                    </a:lnTo>
                    <a:lnTo>
                      <a:pt x="190" y="1781"/>
                    </a:lnTo>
                    <a:lnTo>
                      <a:pt x="200" y="1781"/>
                    </a:lnTo>
                    <a:lnTo>
                      <a:pt x="219" y="1762"/>
                    </a:lnTo>
                    <a:lnTo>
                      <a:pt x="295" y="1629"/>
                    </a:lnTo>
                    <a:lnTo>
                      <a:pt x="305" y="1610"/>
                    </a:lnTo>
                    <a:lnTo>
                      <a:pt x="314" y="1600"/>
                    </a:lnTo>
                    <a:lnTo>
                      <a:pt x="333" y="1600"/>
                    </a:lnTo>
                    <a:lnTo>
                      <a:pt x="352" y="1581"/>
                    </a:lnTo>
                    <a:lnTo>
                      <a:pt x="352" y="1572"/>
                    </a:lnTo>
                    <a:lnTo>
                      <a:pt x="362" y="1533"/>
                    </a:lnTo>
                    <a:lnTo>
                      <a:pt x="371" y="1524"/>
                    </a:lnTo>
                    <a:lnTo>
                      <a:pt x="419" y="1467"/>
                    </a:lnTo>
                    <a:lnTo>
                      <a:pt x="552" y="1276"/>
                    </a:lnTo>
                    <a:lnTo>
                      <a:pt x="600" y="1229"/>
                    </a:lnTo>
                    <a:lnTo>
                      <a:pt x="638" y="1191"/>
                    </a:lnTo>
                    <a:lnTo>
                      <a:pt x="676" y="1133"/>
                    </a:lnTo>
                    <a:lnTo>
                      <a:pt x="952" y="838"/>
                    </a:lnTo>
                    <a:lnTo>
                      <a:pt x="1000" y="800"/>
                    </a:lnTo>
                    <a:lnTo>
                      <a:pt x="1067" y="743"/>
                    </a:lnTo>
                    <a:lnTo>
                      <a:pt x="1105" y="724"/>
                    </a:lnTo>
                    <a:lnTo>
                      <a:pt x="1200" y="619"/>
                    </a:lnTo>
                    <a:lnTo>
                      <a:pt x="1210" y="590"/>
                    </a:lnTo>
                    <a:lnTo>
                      <a:pt x="1228" y="543"/>
                    </a:lnTo>
                    <a:lnTo>
                      <a:pt x="1238" y="514"/>
                    </a:lnTo>
                    <a:lnTo>
                      <a:pt x="1257" y="495"/>
                    </a:lnTo>
                    <a:lnTo>
                      <a:pt x="1276" y="486"/>
                    </a:lnTo>
                    <a:lnTo>
                      <a:pt x="1314" y="476"/>
                    </a:lnTo>
                    <a:lnTo>
                      <a:pt x="1533" y="467"/>
                    </a:lnTo>
                    <a:lnTo>
                      <a:pt x="1600" y="448"/>
                    </a:lnTo>
                    <a:lnTo>
                      <a:pt x="1619" y="381"/>
                    </a:lnTo>
                    <a:lnTo>
                      <a:pt x="1629" y="362"/>
                    </a:lnTo>
                    <a:lnTo>
                      <a:pt x="1629" y="343"/>
                    </a:lnTo>
                    <a:lnTo>
                      <a:pt x="1629" y="305"/>
                    </a:lnTo>
                    <a:lnTo>
                      <a:pt x="1629" y="276"/>
                    </a:lnTo>
                    <a:lnTo>
                      <a:pt x="1705" y="238"/>
                    </a:lnTo>
                    <a:lnTo>
                      <a:pt x="1733" y="219"/>
                    </a:lnTo>
                    <a:lnTo>
                      <a:pt x="1743" y="191"/>
                    </a:lnTo>
                    <a:lnTo>
                      <a:pt x="1752" y="191"/>
                    </a:lnTo>
                    <a:lnTo>
                      <a:pt x="1743" y="181"/>
                    </a:lnTo>
                    <a:lnTo>
                      <a:pt x="1733" y="162"/>
                    </a:lnTo>
                    <a:lnTo>
                      <a:pt x="1724" y="67"/>
                    </a:lnTo>
                    <a:lnTo>
                      <a:pt x="1752" y="19"/>
                    </a:lnTo>
                    <a:lnTo>
                      <a:pt x="1762" y="10"/>
                    </a:lnTo>
                    <a:lnTo>
                      <a:pt x="1772" y="0"/>
                    </a:lnTo>
                    <a:lnTo>
                      <a:pt x="1781" y="0"/>
                    </a:lnTo>
                    <a:lnTo>
                      <a:pt x="1800" y="0"/>
                    </a:lnTo>
                    <a:lnTo>
                      <a:pt x="1819" y="0"/>
                    </a:lnTo>
                    <a:lnTo>
                      <a:pt x="1819" y="38"/>
                    </a:lnTo>
                    <a:lnTo>
                      <a:pt x="1838" y="48"/>
                    </a:lnTo>
                    <a:lnTo>
                      <a:pt x="1848" y="57"/>
                    </a:lnTo>
                    <a:lnTo>
                      <a:pt x="1857" y="67"/>
                    </a:lnTo>
                    <a:lnTo>
                      <a:pt x="1867" y="86"/>
                    </a:lnTo>
                    <a:lnTo>
                      <a:pt x="1876" y="95"/>
                    </a:lnTo>
                    <a:lnTo>
                      <a:pt x="1895" y="105"/>
                    </a:lnTo>
                    <a:lnTo>
                      <a:pt x="1914" y="114"/>
                    </a:lnTo>
                    <a:lnTo>
                      <a:pt x="1924" y="124"/>
                    </a:lnTo>
                    <a:lnTo>
                      <a:pt x="1924" y="114"/>
                    </a:lnTo>
                    <a:lnTo>
                      <a:pt x="1952" y="105"/>
                    </a:lnTo>
                    <a:lnTo>
                      <a:pt x="1962" y="105"/>
                    </a:lnTo>
                    <a:lnTo>
                      <a:pt x="1971" y="95"/>
                    </a:lnTo>
                    <a:lnTo>
                      <a:pt x="2000" y="95"/>
                    </a:lnTo>
                    <a:lnTo>
                      <a:pt x="2010" y="95"/>
                    </a:lnTo>
                    <a:lnTo>
                      <a:pt x="2010" y="86"/>
                    </a:lnTo>
                    <a:lnTo>
                      <a:pt x="2019" y="86"/>
                    </a:lnTo>
                    <a:lnTo>
                      <a:pt x="2028" y="67"/>
                    </a:lnTo>
                    <a:lnTo>
                      <a:pt x="2038" y="57"/>
                    </a:lnTo>
                    <a:lnTo>
                      <a:pt x="2048" y="57"/>
                    </a:lnTo>
                    <a:lnTo>
                      <a:pt x="2057" y="67"/>
                    </a:lnTo>
                    <a:lnTo>
                      <a:pt x="2076" y="76"/>
                    </a:lnTo>
                    <a:lnTo>
                      <a:pt x="2095" y="105"/>
                    </a:lnTo>
                    <a:lnTo>
                      <a:pt x="2095" y="114"/>
                    </a:lnTo>
                    <a:lnTo>
                      <a:pt x="2105" y="124"/>
                    </a:lnTo>
                    <a:lnTo>
                      <a:pt x="2095" y="124"/>
                    </a:lnTo>
                    <a:lnTo>
                      <a:pt x="2105" y="133"/>
                    </a:lnTo>
                    <a:lnTo>
                      <a:pt x="2105" y="143"/>
                    </a:lnTo>
                    <a:lnTo>
                      <a:pt x="2133" y="171"/>
                    </a:lnTo>
                    <a:lnTo>
                      <a:pt x="2143" y="181"/>
                    </a:lnTo>
                    <a:lnTo>
                      <a:pt x="2153" y="181"/>
                    </a:lnTo>
                    <a:lnTo>
                      <a:pt x="2162" y="181"/>
                    </a:lnTo>
                    <a:lnTo>
                      <a:pt x="2181" y="171"/>
                    </a:lnTo>
                    <a:lnTo>
                      <a:pt x="2191" y="171"/>
                    </a:lnTo>
                    <a:lnTo>
                      <a:pt x="2210" y="171"/>
                    </a:lnTo>
                    <a:lnTo>
                      <a:pt x="2210" y="181"/>
                    </a:lnTo>
                    <a:lnTo>
                      <a:pt x="2219" y="181"/>
                    </a:lnTo>
                    <a:lnTo>
                      <a:pt x="2248" y="219"/>
                    </a:lnTo>
                    <a:lnTo>
                      <a:pt x="2257" y="229"/>
                    </a:lnTo>
                    <a:lnTo>
                      <a:pt x="2257" y="238"/>
                    </a:lnTo>
                    <a:lnTo>
                      <a:pt x="2257" y="248"/>
                    </a:lnTo>
                    <a:lnTo>
                      <a:pt x="2257" y="257"/>
                    </a:lnTo>
                    <a:lnTo>
                      <a:pt x="2257" y="267"/>
                    </a:lnTo>
                    <a:lnTo>
                      <a:pt x="2257" y="276"/>
                    </a:lnTo>
                    <a:lnTo>
                      <a:pt x="2248" y="276"/>
                    </a:lnTo>
                    <a:lnTo>
                      <a:pt x="2238" y="286"/>
                    </a:lnTo>
                    <a:lnTo>
                      <a:pt x="2229" y="295"/>
                    </a:lnTo>
                    <a:lnTo>
                      <a:pt x="2171" y="305"/>
                    </a:lnTo>
                    <a:lnTo>
                      <a:pt x="2162" y="305"/>
                    </a:lnTo>
                    <a:lnTo>
                      <a:pt x="2162" y="314"/>
                    </a:lnTo>
                    <a:lnTo>
                      <a:pt x="2153" y="324"/>
                    </a:lnTo>
                    <a:lnTo>
                      <a:pt x="2162" y="333"/>
                    </a:lnTo>
                    <a:lnTo>
                      <a:pt x="2162" y="343"/>
                    </a:lnTo>
                    <a:lnTo>
                      <a:pt x="2210" y="381"/>
                    </a:lnTo>
                    <a:lnTo>
                      <a:pt x="2219" y="391"/>
                    </a:lnTo>
                    <a:lnTo>
                      <a:pt x="2219" y="400"/>
                    </a:lnTo>
                    <a:lnTo>
                      <a:pt x="2219" y="409"/>
                    </a:lnTo>
                    <a:lnTo>
                      <a:pt x="2219" y="419"/>
                    </a:lnTo>
                    <a:lnTo>
                      <a:pt x="2219" y="429"/>
                    </a:lnTo>
                    <a:lnTo>
                      <a:pt x="2219" y="438"/>
                    </a:lnTo>
                    <a:lnTo>
                      <a:pt x="2229" y="438"/>
                    </a:lnTo>
                    <a:lnTo>
                      <a:pt x="2238" y="438"/>
                    </a:lnTo>
                    <a:lnTo>
                      <a:pt x="2248" y="438"/>
                    </a:lnTo>
                    <a:lnTo>
                      <a:pt x="2257" y="438"/>
                    </a:lnTo>
                    <a:lnTo>
                      <a:pt x="2267" y="438"/>
                    </a:lnTo>
                    <a:lnTo>
                      <a:pt x="2267" y="429"/>
                    </a:lnTo>
                    <a:lnTo>
                      <a:pt x="2267" y="419"/>
                    </a:lnTo>
                    <a:lnTo>
                      <a:pt x="2267" y="400"/>
                    </a:lnTo>
                    <a:lnTo>
                      <a:pt x="2267" y="391"/>
                    </a:lnTo>
                    <a:lnTo>
                      <a:pt x="2276" y="391"/>
                    </a:lnTo>
                    <a:lnTo>
                      <a:pt x="2276" y="381"/>
                    </a:lnTo>
                    <a:lnTo>
                      <a:pt x="2286" y="381"/>
                    </a:lnTo>
                    <a:lnTo>
                      <a:pt x="2295" y="381"/>
                    </a:lnTo>
                    <a:lnTo>
                      <a:pt x="2295" y="391"/>
                    </a:lnTo>
                    <a:lnTo>
                      <a:pt x="2305" y="400"/>
                    </a:lnTo>
                    <a:lnTo>
                      <a:pt x="2305" y="419"/>
                    </a:lnTo>
                    <a:lnTo>
                      <a:pt x="2314" y="419"/>
                    </a:lnTo>
                    <a:lnTo>
                      <a:pt x="2324" y="419"/>
                    </a:lnTo>
                    <a:lnTo>
                      <a:pt x="2362" y="429"/>
                    </a:lnTo>
                    <a:lnTo>
                      <a:pt x="2371" y="429"/>
                    </a:lnTo>
                    <a:lnTo>
                      <a:pt x="2381" y="438"/>
                    </a:lnTo>
                    <a:lnTo>
                      <a:pt x="2381" y="448"/>
                    </a:lnTo>
                    <a:lnTo>
                      <a:pt x="2381" y="457"/>
                    </a:lnTo>
                    <a:lnTo>
                      <a:pt x="2391" y="467"/>
                    </a:lnTo>
                    <a:lnTo>
                      <a:pt x="2438" y="495"/>
                    </a:lnTo>
                    <a:lnTo>
                      <a:pt x="2448" y="514"/>
                    </a:lnTo>
                    <a:lnTo>
                      <a:pt x="2457" y="524"/>
                    </a:lnTo>
                    <a:lnTo>
                      <a:pt x="2457" y="533"/>
                    </a:lnTo>
                    <a:lnTo>
                      <a:pt x="2457" y="543"/>
                    </a:lnTo>
                    <a:lnTo>
                      <a:pt x="2457" y="552"/>
                    </a:lnTo>
                    <a:lnTo>
                      <a:pt x="2467" y="552"/>
                    </a:lnTo>
                    <a:lnTo>
                      <a:pt x="2486" y="562"/>
                    </a:lnTo>
                    <a:lnTo>
                      <a:pt x="2543" y="562"/>
                    </a:lnTo>
                    <a:lnTo>
                      <a:pt x="2562" y="562"/>
                    </a:lnTo>
                    <a:lnTo>
                      <a:pt x="2572" y="562"/>
                    </a:lnTo>
                    <a:lnTo>
                      <a:pt x="2581" y="552"/>
                    </a:lnTo>
                    <a:lnTo>
                      <a:pt x="2590" y="552"/>
                    </a:lnTo>
                    <a:lnTo>
                      <a:pt x="2600" y="543"/>
                    </a:lnTo>
                    <a:lnTo>
                      <a:pt x="2629" y="543"/>
                    </a:lnTo>
                    <a:lnTo>
                      <a:pt x="2705" y="552"/>
                    </a:lnTo>
                    <a:lnTo>
                      <a:pt x="2724" y="552"/>
                    </a:lnTo>
                    <a:lnTo>
                      <a:pt x="2724" y="543"/>
                    </a:lnTo>
                    <a:lnTo>
                      <a:pt x="2724" y="524"/>
                    </a:lnTo>
                    <a:lnTo>
                      <a:pt x="2724" y="514"/>
                    </a:lnTo>
                    <a:lnTo>
                      <a:pt x="2733" y="514"/>
                    </a:lnTo>
                    <a:lnTo>
                      <a:pt x="2743" y="514"/>
                    </a:lnTo>
                    <a:lnTo>
                      <a:pt x="2762" y="524"/>
                    </a:lnTo>
                    <a:lnTo>
                      <a:pt x="2790" y="543"/>
                    </a:lnTo>
                    <a:lnTo>
                      <a:pt x="2819" y="552"/>
                    </a:lnTo>
                    <a:lnTo>
                      <a:pt x="2848" y="552"/>
                    </a:lnTo>
                    <a:lnTo>
                      <a:pt x="2857" y="552"/>
                    </a:lnTo>
                    <a:lnTo>
                      <a:pt x="2867" y="552"/>
                    </a:lnTo>
                    <a:lnTo>
                      <a:pt x="2876" y="562"/>
                    </a:lnTo>
                    <a:lnTo>
                      <a:pt x="2886" y="562"/>
                    </a:lnTo>
                    <a:lnTo>
                      <a:pt x="2886" y="572"/>
                    </a:lnTo>
                    <a:lnTo>
                      <a:pt x="2886" y="581"/>
                    </a:lnTo>
                    <a:lnTo>
                      <a:pt x="2886" y="600"/>
                    </a:lnTo>
                    <a:lnTo>
                      <a:pt x="2886" y="648"/>
                    </a:lnTo>
                    <a:lnTo>
                      <a:pt x="2895" y="667"/>
                    </a:lnTo>
                    <a:lnTo>
                      <a:pt x="2914" y="676"/>
                    </a:lnTo>
                    <a:lnTo>
                      <a:pt x="2933" y="676"/>
                    </a:lnTo>
                    <a:lnTo>
                      <a:pt x="2953" y="676"/>
                    </a:lnTo>
                    <a:lnTo>
                      <a:pt x="2962" y="676"/>
                    </a:lnTo>
                    <a:lnTo>
                      <a:pt x="2991" y="657"/>
                    </a:lnTo>
                    <a:lnTo>
                      <a:pt x="3010" y="648"/>
                    </a:lnTo>
                    <a:lnTo>
                      <a:pt x="3019" y="648"/>
                    </a:lnTo>
                    <a:lnTo>
                      <a:pt x="3038" y="657"/>
                    </a:lnTo>
                    <a:lnTo>
                      <a:pt x="3048" y="667"/>
                    </a:lnTo>
                    <a:lnTo>
                      <a:pt x="3057" y="686"/>
                    </a:lnTo>
                    <a:lnTo>
                      <a:pt x="3057" y="705"/>
                    </a:lnTo>
                    <a:lnTo>
                      <a:pt x="3057" y="724"/>
                    </a:lnTo>
                    <a:lnTo>
                      <a:pt x="3057" y="733"/>
                    </a:lnTo>
                    <a:lnTo>
                      <a:pt x="3057" y="743"/>
                    </a:lnTo>
                    <a:lnTo>
                      <a:pt x="3048" y="752"/>
                    </a:lnTo>
                    <a:lnTo>
                      <a:pt x="3010" y="790"/>
                    </a:lnTo>
                    <a:lnTo>
                      <a:pt x="3010" y="800"/>
                    </a:lnTo>
                    <a:lnTo>
                      <a:pt x="3010" y="819"/>
                    </a:lnTo>
                    <a:lnTo>
                      <a:pt x="3038" y="838"/>
                    </a:lnTo>
                    <a:lnTo>
                      <a:pt x="3038" y="848"/>
                    </a:lnTo>
                    <a:lnTo>
                      <a:pt x="3038" y="857"/>
                    </a:lnTo>
                    <a:lnTo>
                      <a:pt x="3029" y="905"/>
                    </a:lnTo>
                    <a:lnTo>
                      <a:pt x="3029" y="943"/>
                    </a:lnTo>
                    <a:lnTo>
                      <a:pt x="3029" y="953"/>
                    </a:lnTo>
                    <a:lnTo>
                      <a:pt x="3029" y="962"/>
                    </a:lnTo>
                    <a:lnTo>
                      <a:pt x="3038" y="1010"/>
                    </a:lnTo>
                    <a:lnTo>
                      <a:pt x="3057" y="1019"/>
                    </a:lnTo>
                    <a:lnTo>
                      <a:pt x="3162" y="1124"/>
                    </a:lnTo>
                    <a:lnTo>
                      <a:pt x="3248" y="1171"/>
                    </a:lnTo>
                    <a:lnTo>
                      <a:pt x="3248" y="1191"/>
                    </a:lnTo>
                    <a:lnTo>
                      <a:pt x="3248" y="1200"/>
                    </a:lnTo>
                    <a:lnTo>
                      <a:pt x="3257" y="1200"/>
                    </a:lnTo>
                    <a:lnTo>
                      <a:pt x="3257" y="1209"/>
                    </a:lnTo>
                    <a:lnTo>
                      <a:pt x="3267" y="1219"/>
                    </a:lnTo>
                    <a:lnTo>
                      <a:pt x="3295" y="1238"/>
                    </a:lnTo>
                    <a:lnTo>
                      <a:pt x="3295" y="1248"/>
                    </a:lnTo>
                    <a:lnTo>
                      <a:pt x="3305" y="1257"/>
                    </a:lnTo>
                    <a:lnTo>
                      <a:pt x="3305" y="1267"/>
                    </a:lnTo>
                    <a:lnTo>
                      <a:pt x="3324" y="1286"/>
                    </a:lnTo>
                    <a:lnTo>
                      <a:pt x="3324" y="1295"/>
                    </a:lnTo>
                    <a:lnTo>
                      <a:pt x="3324" y="1305"/>
                    </a:lnTo>
                    <a:lnTo>
                      <a:pt x="3324" y="1314"/>
                    </a:lnTo>
                    <a:lnTo>
                      <a:pt x="3305" y="1324"/>
                    </a:lnTo>
                    <a:lnTo>
                      <a:pt x="3295" y="1324"/>
                    </a:lnTo>
                    <a:lnTo>
                      <a:pt x="3286" y="1324"/>
                    </a:lnTo>
                    <a:lnTo>
                      <a:pt x="3276" y="1334"/>
                    </a:lnTo>
                    <a:lnTo>
                      <a:pt x="3276" y="1352"/>
                    </a:lnTo>
                    <a:lnTo>
                      <a:pt x="3276" y="1362"/>
                    </a:lnTo>
                    <a:lnTo>
                      <a:pt x="3276" y="1381"/>
                    </a:lnTo>
                    <a:lnTo>
                      <a:pt x="3286" y="1381"/>
                    </a:lnTo>
                    <a:lnTo>
                      <a:pt x="3286" y="1391"/>
                    </a:lnTo>
                    <a:lnTo>
                      <a:pt x="3286" y="1400"/>
                    </a:lnTo>
                    <a:lnTo>
                      <a:pt x="3286" y="1410"/>
                    </a:lnTo>
                    <a:lnTo>
                      <a:pt x="3276" y="1419"/>
                    </a:lnTo>
                    <a:lnTo>
                      <a:pt x="3267" y="1429"/>
                    </a:lnTo>
                    <a:lnTo>
                      <a:pt x="3257" y="1438"/>
                    </a:lnTo>
                    <a:lnTo>
                      <a:pt x="3238" y="1448"/>
                    </a:lnTo>
                    <a:lnTo>
                      <a:pt x="3229" y="1448"/>
                    </a:lnTo>
                    <a:lnTo>
                      <a:pt x="3209" y="1448"/>
                    </a:lnTo>
                    <a:lnTo>
                      <a:pt x="3200" y="1457"/>
                    </a:lnTo>
                    <a:lnTo>
                      <a:pt x="3181" y="1467"/>
                    </a:lnTo>
                    <a:lnTo>
                      <a:pt x="3171" y="1467"/>
                    </a:lnTo>
                    <a:lnTo>
                      <a:pt x="3143" y="1476"/>
                    </a:lnTo>
                    <a:lnTo>
                      <a:pt x="3105" y="1505"/>
                    </a:lnTo>
                    <a:lnTo>
                      <a:pt x="3095" y="1505"/>
                    </a:lnTo>
                    <a:lnTo>
                      <a:pt x="3010" y="1524"/>
                    </a:lnTo>
                    <a:lnTo>
                      <a:pt x="3000" y="1524"/>
                    </a:lnTo>
                    <a:lnTo>
                      <a:pt x="2981" y="1533"/>
                    </a:lnTo>
                    <a:lnTo>
                      <a:pt x="2933" y="1533"/>
                    </a:lnTo>
                    <a:lnTo>
                      <a:pt x="2924" y="1543"/>
                    </a:lnTo>
                    <a:lnTo>
                      <a:pt x="2914" y="1543"/>
                    </a:lnTo>
                    <a:lnTo>
                      <a:pt x="2914" y="1562"/>
                    </a:lnTo>
                    <a:lnTo>
                      <a:pt x="2905" y="1590"/>
                    </a:lnTo>
                    <a:lnTo>
                      <a:pt x="2905" y="1600"/>
                    </a:lnTo>
                    <a:lnTo>
                      <a:pt x="2905" y="1610"/>
                    </a:lnTo>
                    <a:lnTo>
                      <a:pt x="2914" y="1629"/>
                    </a:lnTo>
                    <a:lnTo>
                      <a:pt x="2933" y="1657"/>
                    </a:lnTo>
                    <a:lnTo>
                      <a:pt x="2933" y="1667"/>
                    </a:lnTo>
                    <a:lnTo>
                      <a:pt x="2943" y="1676"/>
                    </a:lnTo>
                    <a:lnTo>
                      <a:pt x="2943" y="1686"/>
                    </a:lnTo>
                    <a:lnTo>
                      <a:pt x="2943" y="1695"/>
                    </a:lnTo>
                    <a:lnTo>
                      <a:pt x="2933" y="1695"/>
                    </a:lnTo>
                    <a:lnTo>
                      <a:pt x="2933" y="1705"/>
                    </a:lnTo>
                    <a:lnTo>
                      <a:pt x="2924" y="1714"/>
                    </a:lnTo>
                    <a:lnTo>
                      <a:pt x="2895" y="1733"/>
                    </a:lnTo>
                    <a:lnTo>
                      <a:pt x="2876" y="1733"/>
                    </a:lnTo>
                    <a:lnTo>
                      <a:pt x="2867" y="1733"/>
                    </a:lnTo>
                    <a:lnTo>
                      <a:pt x="2857" y="1733"/>
                    </a:lnTo>
                    <a:lnTo>
                      <a:pt x="2857" y="1724"/>
                    </a:lnTo>
                    <a:lnTo>
                      <a:pt x="2848" y="1724"/>
                    </a:lnTo>
                    <a:lnTo>
                      <a:pt x="2848" y="1714"/>
                    </a:lnTo>
                    <a:lnTo>
                      <a:pt x="2838" y="1724"/>
                    </a:lnTo>
                    <a:lnTo>
                      <a:pt x="2829" y="1724"/>
                    </a:lnTo>
                    <a:lnTo>
                      <a:pt x="2800" y="1781"/>
                    </a:lnTo>
                    <a:lnTo>
                      <a:pt x="2800" y="1791"/>
                    </a:lnTo>
                    <a:lnTo>
                      <a:pt x="2800" y="1800"/>
                    </a:lnTo>
                    <a:lnTo>
                      <a:pt x="2790" y="1819"/>
                    </a:lnTo>
                    <a:lnTo>
                      <a:pt x="2752" y="1886"/>
                    </a:lnTo>
                    <a:lnTo>
                      <a:pt x="2543" y="2000"/>
                    </a:lnTo>
                    <a:lnTo>
                      <a:pt x="2533" y="2009"/>
                    </a:lnTo>
                    <a:lnTo>
                      <a:pt x="2524" y="2009"/>
                    </a:lnTo>
                    <a:lnTo>
                      <a:pt x="2514" y="2009"/>
                    </a:lnTo>
                    <a:lnTo>
                      <a:pt x="2505" y="2009"/>
                    </a:lnTo>
                    <a:lnTo>
                      <a:pt x="2495" y="2009"/>
                    </a:lnTo>
                    <a:lnTo>
                      <a:pt x="2486" y="2019"/>
                    </a:lnTo>
                    <a:lnTo>
                      <a:pt x="2486" y="2076"/>
                    </a:lnTo>
                    <a:lnTo>
                      <a:pt x="2476" y="2105"/>
                    </a:lnTo>
                    <a:lnTo>
                      <a:pt x="2467" y="2134"/>
                    </a:lnTo>
                    <a:lnTo>
                      <a:pt x="2448" y="2134"/>
                    </a:lnTo>
                    <a:lnTo>
                      <a:pt x="2438" y="2134"/>
                    </a:lnTo>
                    <a:lnTo>
                      <a:pt x="2429" y="2134"/>
                    </a:lnTo>
                    <a:lnTo>
                      <a:pt x="2419" y="2124"/>
                    </a:lnTo>
                    <a:lnTo>
                      <a:pt x="2409" y="2124"/>
                    </a:lnTo>
                    <a:lnTo>
                      <a:pt x="2400" y="2124"/>
                    </a:lnTo>
                    <a:lnTo>
                      <a:pt x="2391" y="2124"/>
                    </a:lnTo>
                    <a:lnTo>
                      <a:pt x="2381" y="2124"/>
                    </a:lnTo>
                    <a:lnTo>
                      <a:pt x="2381" y="2114"/>
                    </a:lnTo>
                    <a:lnTo>
                      <a:pt x="2352" y="2095"/>
                    </a:lnTo>
                    <a:lnTo>
                      <a:pt x="2343" y="2086"/>
                    </a:lnTo>
                    <a:lnTo>
                      <a:pt x="2333" y="2076"/>
                    </a:lnTo>
                    <a:lnTo>
                      <a:pt x="2314" y="2076"/>
                    </a:lnTo>
                    <a:lnTo>
                      <a:pt x="2305" y="2076"/>
                    </a:lnTo>
                    <a:lnTo>
                      <a:pt x="2210" y="2095"/>
                    </a:lnTo>
                    <a:lnTo>
                      <a:pt x="2200" y="2095"/>
                    </a:lnTo>
                    <a:lnTo>
                      <a:pt x="2153" y="2086"/>
                    </a:lnTo>
                    <a:lnTo>
                      <a:pt x="2143" y="2095"/>
                    </a:lnTo>
                    <a:lnTo>
                      <a:pt x="2133" y="2095"/>
                    </a:lnTo>
                    <a:lnTo>
                      <a:pt x="2133" y="2105"/>
                    </a:lnTo>
                    <a:lnTo>
                      <a:pt x="2114" y="2134"/>
                    </a:lnTo>
                    <a:lnTo>
                      <a:pt x="2114" y="2143"/>
                    </a:lnTo>
                    <a:lnTo>
                      <a:pt x="2114" y="2152"/>
                    </a:lnTo>
                    <a:lnTo>
                      <a:pt x="2114" y="2162"/>
                    </a:lnTo>
                    <a:lnTo>
                      <a:pt x="2124" y="2172"/>
                    </a:lnTo>
                    <a:lnTo>
                      <a:pt x="2124" y="2181"/>
                    </a:lnTo>
                    <a:lnTo>
                      <a:pt x="2133" y="2191"/>
                    </a:lnTo>
                    <a:lnTo>
                      <a:pt x="2133" y="2200"/>
                    </a:lnTo>
                    <a:lnTo>
                      <a:pt x="2133" y="2210"/>
                    </a:lnTo>
                    <a:lnTo>
                      <a:pt x="2124" y="2210"/>
                    </a:lnTo>
                    <a:lnTo>
                      <a:pt x="2124" y="2229"/>
                    </a:lnTo>
                    <a:lnTo>
                      <a:pt x="2086" y="2286"/>
                    </a:lnTo>
                    <a:lnTo>
                      <a:pt x="2076" y="2305"/>
                    </a:lnTo>
                    <a:lnTo>
                      <a:pt x="2076" y="2314"/>
                    </a:lnTo>
                    <a:lnTo>
                      <a:pt x="2076" y="2324"/>
                    </a:lnTo>
                    <a:lnTo>
                      <a:pt x="2114" y="2343"/>
                    </a:lnTo>
                    <a:lnTo>
                      <a:pt x="2124" y="2343"/>
                    </a:lnTo>
                    <a:lnTo>
                      <a:pt x="2124" y="2352"/>
                    </a:lnTo>
                    <a:lnTo>
                      <a:pt x="2124" y="2362"/>
                    </a:lnTo>
                    <a:lnTo>
                      <a:pt x="2114" y="2372"/>
                    </a:lnTo>
                    <a:lnTo>
                      <a:pt x="2076" y="2410"/>
                    </a:lnTo>
                    <a:lnTo>
                      <a:pt x="2067" y="2429"/>
                    </a:lnTo>
                    <a:lnTo>
                      <a:pt x="2057" y="2438"/>
                    </a:lnTo>
                    <a:lnTo>
                      <a:pt x="2048" y="2448"/>
                    </a:lnTo>
                    <a:lnTo>
                      <a:pt x="2028" y="2448"/>
                    </a:lnTo>
                    <a:lnTo>
                      <a:pt x="2000" y="2448"/>
                    </a:lnTo>
                    <a:lnTo>
                      <a:pt x="1990" y="2457"/>
                    </a:lnTo>
                    <a:lnTo>
                      <a:pt x="1962" y="2457"/>
                    </a:lnTo>
                    <a:lnTo>
                      <a:pt x="1962" y="2467"/>
                    </a:lnTo>
                    <a:lnTo>
                      <a:pt x="1962" y="2476"/>
                    </a:lnTo>
                    <a:lnTo>
                      <a:pt x="1952" y="2486"/>
                    </a:lnTo>
                    <a:lnTo>
                      <a:pt x="1952" y="2495"/>
                    </a:lnTo>
                    <a:lnTo>
                      <a:pt x="1962" y="2505"/>
                    </a:lnTo>
                    <a:lnTo>
                      <a:pt x="1962" y="2514"/>
                    </a:lnTo>
                    <a:lnTo>
                      <a:pt x="1971" y="2514"/>
                    </a:lnTo>
                    <a:lnTo>
                      <a:pt x="1981" y="2514"/>
                    </a:lnTo>
                    <a:lnTo>
                      <a:pt x="1990" y="2514"/>
                    </a:lnTo>
                    <a:lnTo>
                      <a:pt x="1990" y="2505"/>
                    </a:lnTo>
                    <a:lnTo>
                      <a:pt x="2019" y="2486"/>
                    </a:lnTo>
                    <a:lnTo>
                      <a:pt x="2028" y="2476"/>
                    </a:lnTo>
                    <a:lnTo>
                      <a:pt x="2038" y="2486"/>
                    </a:lnTo>
                    <a:lnTo>
                      <a:pt x="2048" y="2486"/>
                    </a:lnTo>
                    <a:lnTo>
                      <a:pt x="2048" y="2495"/>
                    </a:lnTo>
                    <a:lnTo>
                      <a:pt x="2057" y="2495"/>
                    </a:lnTo>
                    <a:lnTo>
                      <a:pt x="2057" y="2505"/>
                    </a:lnTo>
                    <a:lnTo>
                      <a:pt x="2057" y="2514"/>
                    </a:lnTo>
                    <a:lnTo>
                      <a:pt x="2048" y="2524"/>
                    </a:lnTo>
                    <a:lnTo>
                      <a:pt x="2048" y="2533"/>
                    </a:lnTo>
                    <a:lnTo>
                      <a:pt x="2038" y="2543"/>
                    </a:lnTo>
                    <a:lnTo>
                      <a:pt x="2038" y="2553"/>
                    </a:lnTo>
                    <a:lnTo>
                      <a:pt x="2048" y="2591"/>
                    </a:lnTo>
                    <a:lnTo>
                      <a:pt x="2057" y="2600"/>
                    </a:lnTo>
                    <a:lnTo>
                      <a:pt x="2076" y="2610"/>
                    </a:lnTo>
                    <a:lnTo>
                      <a:pt x="2105" y="2610"/>
                    </a:lnTo>
                    <a:lnTo>
                      <a:pt x="2114" y="2610"/>
                    </a:lnTo>
                    <a:lnTo>
                      <a:pt x="2124" y="2619"/>
                    </a:lnTo>
                    <a:lnTo>
                      <a:pt x="2153" y="2648"/>
                    </a:lnTo>
                    <a:lnTo>
                      <a:pt x="2153" y="2657"/>
                    </a:lnTo>
                    <a:lnTo>
                      <a:pt x="2153" y="2667"/>
                    </a:lnTo>
                    <a:lnTo>
                      <a:pt x="2153" y="2676"/>
                    </a:lnTo>
                    <a:lnTo>
                      <a:pt x="2143" y="2676"/>
                    </a:lnTo>
                    <a:lnTo>
                      <a:pt x="2133" y="2686"/>
                    </a:lnTo>
                    <a:lnTo>
                      <a:pt x="2124" y="2695"/>
                    </a:lnTo>
                    <a:lnTo>
                      <a:pt x="2105" y="2705"/>
                    </a:lnTo>
                    <a:lnTo>
                      <a:pt x="2095" y="2705"/>
                    </a:lnTo>
                    <a:lnTo>
                      <a:pt x="2086" y="2705"/>
                    </a:lnTo>
                    <a:lnTo>
                      <a:pt x="2076" y="2705"/>
                    </a:lnTo>
                    <a:lnTo>
                      <a:pt x="2067" y="2705"/>
                    </a:lnTo>
                    <a:lnTo>
                      <a:pt x="2057" y="2705"/>
                    </a:lnTo>
                    <a:lnTo>
                      <a:pt x="2048" y="2705"/>
                    </a:lnTo>
                    <a:lnTo>
                      <a:pt x="2000" y="2724"/>
                    </a:lnTo>
                    <a:lnTo>
                      <a:pt x="1943" y="2753"/>
                    </a:lnTo>
                    <a:lnTo>
                      <a:pt x="1933" y="2753"/>
                    </a:lnTo>
                    <a:lnTo>
                      <a:pt x="1905" y="2762"/>
                    </a:lnTo>
                    <a:lnTo>
                      <a:pt x="1876" y="2762"/>
                    </a:lnTo>
                    <a:lnTo>
                      <a:pt x="1867" y="2762"/>
                    </a:lnTo>
                    <a:lnTo>
                      <a:pt x="1810" y="2791"/>
                    </a:lnTo>
                    <a:lnTo>
                      <a:pt x="1790" y="2791"/>
                    </a:lnTo>
                    <a:lnTo>
                      <a:pt x="1733" y="2771"/>
                    </a:lnTo>
                    <a:lnTo>
                      <a:pt x="1724" y="2771"/>
                    </a:lnTo>
                    <a:lnTo>
                      <a:pt x="1714" y="2771"/>
                    </a:lnTo>
                    <a:lnTo>
                      <a:pt x="1705" y="2771"/>
                    </a:lnTo>
                    <a:lnTo>
                      <a:pt x="1648" y="2810"/>
                    </a:lnTo>
                    <a:lnTo>
                      <a:pt x="1638" y="2819"/>
                    </a:lnTo>
                    <a:lnTo>
                      <a:pt x="1619" y="2819"/>
                    </a:lnTo>
                    <a:lnTo>
                      <a:pt x="1581" y="2800"/>
                    </a:lnTo>
                    <a:lnTo>
                      <a:pt x="1571" y="2800"/>
                    </a:lnTo>
                    <a:lnTo>
                      <a:pt x="1562" y="2800"/>
                    </a:lnTo>
                    <a:lnTo>
                      <a:pt x="1552" y="2810"/>
                    </a:lnTo>
                    <a:lnTo>
                      <a:pt x="1524" y="2829"/>
                    </a:lnTo>
                    <a:lnTo>
                      <a:pt x="1514" y="2838"/>
                    </a:lnTo>
                    <a:lnTo>
                      <a:pt x="1505" y="2838"/>
                    </a:lnTo>
                    <a:lnTo>
                      <a:pt x="1448" y="2838"/>
                    </a:lnTo>
                    <a:lnTo>
                      <a:pt x="1324" y="2829"/>
                    </a:lnTo>
                    <a:lnTo>
                      <a:pt x="1305" y="2829"/>
                    </a:lnTo>
                    <a:lnTo>
                      <a:pt x="1295" y="2829"/>
                    </a:lnTo>
                    <a:lnTo>
                      <a:pt x="1276" y="2848"/>
                    </a:lnTo>
                    <a:lnTo>
                      <a:pt x="1257" y="2857"/>
                    </a:lnTo>
                    <a:lnTo>
                      <a:pt x="1248" y="2867"/>
                    </a:lnTo>
                    <a:lnTo>
                      <a:pt x="1248" y="2876"/>
                    </a:lnTo>
                    <a:lnTo>
                      <a:pt x="1238" y="2886"/>
                    </a:lnTo>
                    <a:lnTo>
                      <a:pt x="1210" y="2981"/>
                    </a:lnTo>
                    <a:lnTo>
                      <a:pt x="1200" y="3000"/>
                    </a:lnTo>
                    <a:lnTo>
                      <a:pt x="1190" y="3010"/>
                    </a:lnTo>
                    <a:lnTo>
                      <a:pt x="1171" y="3029"/>
                    </a:lnTo>
                    <a:lnTo>
                      <a:pt x="1162" y="3038"/>
                    </a:lnTo>
                    <a:lnTo>
                      <a:pt x="1143" y="3057"/>
                    </a:lnTo>
                    <a:lnTo>
                      <a:pt x="1124" y="3076"/>
                    </a:lnTo>
                    <a:lnTo>
                      <a:pt x="1114" y="3095"/>
                    </a:lnTo>
                    <a:lnTo>
                      <a:pt x="1086" y="3219"/>
                    </a:lnTo>
                    <a:lnTo>
                      <a:pt x="1086" y="3238"/>
                    </a:lnTo>
                    <a:lnTo>
                      <a:pt x="1086" y="3248"/>
                    </a:lnTo>
                    <a:lnTo>
                      <a:pt x="1086" y="3257"/>
                    </a:lnTo>
                    <a:lnTo>
                      <a:pt x="1095" y="3276"/>
                    </a:lnTo>
                    <a:lnTo>
                      <a:pt x="1105" y="3286"/>
                    </a:lnTo>
                    <a:lnTo>
                      <a:pt x="1105" y="3295"/>
                    </a:lnTo>
                    <a:lnTo>
                      <a:pt x="1114" y="3324"/>
                    </a:lnTo>
                    <a:lnTo>
                      <a:pt x="1114" y="3333"/>
                    </a:lnTo>
                    <a:lnTo>
                      <a:pt x="1067" y="3533"/>
                    </a:lnTo>
                    <a:lnTo>
                      <a:pt x="1038" y="3524"/>
                    </a:lnTo>
                    <a:lnTo>
                      <a:pt x="1019" y="3524"/>
                    </a:lnTo>
                    <a:lnTo>
                      <a:pt x="962" y="3533"/>
                    </a:lnTo>
                    <a:lnTo>
                      <a:pt x="933" y="3524"/>
                    </a:lnTo>
                    <a:lnTo>
                      <a:pt x="905" y="3524"/>
                    </a:lnTo>
                    <a:lnTo>
                      <a:pt x="886" y="3514"/>
                    </a:lnTo>
                    <a:lnTo>
                      <a:pt x="876" y="3514"/>
                    </a:lnTo>
                    <a:lnTo>
                      <a:pt x="876" y="3505"/>
                    </a:lnTo>
                    <a:lnTo>
                      <a:pt x="876" y="3495"/>
                    </a:lnTo>
                    <a:lnTo>
                      <a:pt x="867" y="3495"/>
                    </a:lnTo>
                    <a:lnTo>
                      <a:pt x="867" y="3486"/>
                    </a:lnTo>
                    <a:lnTo>
                      <a:pt x="867" y="3476"/>
                    </a:lnTo>
                    <a:lnTo>
                      <a:pt x="867" y="3467"/>
                    </a:lnTo>
                    <a:lnTo>
                      <a:pt x="867" y="3457"/>
                    </a:lnTo>
                    <a:lnTo>
                      <a:pt x="857" y="3448"/>
                    </a:lnTo>
                    <a:lnTo>
                      <a:pt x="847" y="3448"/>
                    </a:lnTo>
                    <a:lnTo>
                      <a:pt x="838" y="3448"/>
                    </a:lnTo>
                    <a:lnTo>
                      <a:pt x="838" y="3457"/>
                    </a:lnTo>
                    <a:lnTo>
                      <a:pt x="819" y="3476"/>
                    </a:lnTo>
                    <a:lnTo>
                      <a:pt x="809" y="3486"/>
                    </a:lnTo>
                    <a:lnTo>
                      <a:pt x="800" y="3486"/>
                    </a:lnTo>
                    <a:lnTo>
                      <a:pt x="790" y="3486"/>
                    </a:lnTo>
                    <a:lnTo>
                      <a:pt x="790" y="3476"/>
                    </a:lnTo>
                    <a:lnTo>
                      <a:pt x="790" y="3467"/>
                    </a:lnTo>
                    <a:lnTo>
                      <a:pt x="790" y="3448"/>
                    </a:lnTo>
                    <a:lnTo>
                      <a:pt x="790" y="3438"/>
                    </a:lnTo>
                    <a:lnTo>
                      <a:pt x="781" y="3429"/>
                    </a:lnTo>
                    <a:lnTo>
                      <a:pt x="771" y="3429"/>
                    </a:lnTo>
                    <a:lnTo>
                      <a:pt x="762" y="3438"/>
                    </a:lnTo>
                    <a:lnTo>
                      <a:pt x="752" y="3448"/>
                    </a:lnTo>
                    <a:lnTo>
                      <a:pt x="733" y="3448"/>
                    </a:lnTo>
                    <a:lnTo>
                      <a:pt x="676" y="3438"/>
                    </a:lnTo>
                    <a:lnTo>
                      <a:pt x="667" y="3438"/>
                    </a:lnTo>
                    <a:lnTo>
                      <a:pt x="657" y="3429"/>
                    </a:lnTo>
                    <a:lnTo>
                      <a:pt x="648" y="3419"/>
                    </a:lnTo>
                    <a:lnTo>
                      <a:pt x="638" y="3410"/>
                    </a:lnTo>
                    <a:lnTo>
                      <a:pt x="619" y="3372"/>
                    </a:lnTo>
                    <a:lnTo>
                      <a:pt x="591" y="3305"/>
                    </a:lnTo>
                    <a:lnTo>
                      <a:pt x="581" y="3286"/>
                    </a:lnTo>
                    <a:lnTo>
                      <a:pt x="571" y="3276"/>
                    </a:lnTo>
                    <a:lnTo>
                      <a:pt x="562" y="3267"/>
                    </a:lnTo>
                    <a:lnTo>
                      <a:pt x="552" y="3267"/>
                    </a:lnTo>
                    <a:lnTo>
                      <a:pt x="524" y="3276"/>
                    </a:lnTo>
                    <a:lnTo>
                      <a:pt x="476" y="3286"/>
                    </a:lnTo>
                    <a:lnTo>
                      <a:pt x="457" y="3295"/>
                    </a:lnTo>
                    <a:lnTo>
                      <a:pt x="448" y="3295"/>
                    </a:lnTo>
                    <a:lnTo>
                      <a:pt x="438" y="3295"/>
                    </a:lnTo>
                    <a:lnTo>
                      <a:pt x="419" y="3295"/>
                    </a:lnTo>
                    <a:lnTo>
                      <a:pt x="410" y="3295"/>
                    </a:lnTo>
                    <a:lnTo>
                      <a:pt x="410" y="3286"/>
                    </a:lnTo>
                    <a:lnTo>
                      <a:pt x="400" y="3286"/>
                    </a:lnTo>
                    <a:lnTo>
                      <a:pt x="400" y="3276"/>
                    </a:lnTo>
                    <a:lnTo>
                      <a:pt x="390" y="3267"/>
                    </a:lnTo>
                    <a:lnTo>
                      <a:pt x="390" y="3257"/>
                    </a:lnTo>
                    <a:lnTo>
                      <a:pt x="381" y="3248"/>
                    </a:lnTo>
                    <a:lnTo>
                      <a:pt x="343" y="3210"/>
                    </a:lnTo>
                    <a:lnTo>
                      <a:pt x="314" y="3172"/>
                    </a:lnTo>
                    <a:lnTo>
                      <a:pt x="305" y="3162"/>
                    </a:lnTo>
                    <a:lnTo>
                      <a:pt x="295" y="3152"/>
                    </a:lnTo>
                    <a:lnTo>
                      <a:pt x="295" y="3133"/>
                    </a:lnTo>
                    <a:lnTo>
                      <a:pt x="295" y="3124"/>
                    </a:lnTo>
                    <a:lnTo>
                      <a:pt x="295" y="3105"/>
                    </a:lnTo>
                    <a:lnTo>
                      <a:pt x="305" y="3086"/>
                    </a:lnTo>
                    <a:lnTo>
                      <a:pt x="314" y="3067"/>
                    </a:lnTo>
                    <a:lnTo>
                      <a:pt x="314" y="3048"/>
                    </a:lnTo>
                    <a:lnTo>
                      <a:pt x="286" y="3019"/>
                    </a:lnTo>
                    <a:lnTo>
                      <a:pt x="267" y="301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11" name="Freeform 20">
                <a:extLst>
                  <a:ext uri="{FF2B5EF4-FFF2-40B4-BE49-F238E27FC236}">
                    <a16:creationId xmlns:a16="http://schemas.microsoft.com/office/drawing/2014/main" id="{F57C812B-B93A-6E4C-B543-BBB475FF9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4700" y="1522413"/>
                <a:ext cx="1179513" cy="1546225"/>
              </a:xfrm>
              <a:custGeom>
                <a:avLst/>
                <a:gdLst>
                  <a:gd name="T0" fmla="*/ 318807 w 3278"/>
                  <a:gd name="T1" fmla="*/ 6839 h 4296"/>
                  <a:gd name="T2" fmla="*/ 469934 w 3278"/>
                  <a:gd name="T3" fmla="*/ 123453 h 4296"/>
                  <a:gd name="T4" fmla="*/ 497281 w 3278"/>
                  <a:gd name="T5" fmla="*/ 270661 h 4296"/>
                  <a:gd name="T6" fmla="*/ 565648 w 3278"/>
                  <a:gd name="T7" fmla="*/ 335807 h 4296"/>
                  <a:gd name="T8" fmla="*/ 490444 w 3278"/>
                  <a:gd name="T9" fmla="*/ 486615 h 4296"/>
                  <a:gd name="T10" fmla="*/ 548376 w 3278"/>
                  <a:gd name="T11" fmla="*/ 613667 h 4296"/>
                  <a:gd name="T12" fmla="*/ 551975 w 3278"/>
                  <a:gd name="T13" fmla="*/ 692490 h 4296"/>
                  <a:gd name="T14" fmla="*/ 613505 w 3278"/>
                  <a:gd name="T15" fmla="*/ 767714 h 4296"/>
                  <a:gd name="T16" fmla="*/ 805653 w 3278"/>
                  <a:gd name="T17" fmla="*/ 822422 h 4296"/>
                  <a:gd name="T18" fmla="*/ 942747 w 3278"/>
                  <a:gd name="T19" fmla="*/ 904844 h 4296"/>
                  <a:gd name="T20" fmla="*/ 1004277 w 3278"/>
                  <a:gd name="T21" fmla="*/ 973589 h 4296"/>
                  <a:gd name="T22" fmla="*/ 1045657 w 3278"/>
                  <a:gd name="T23" fmla="*/ 1072928 h 4296"/>
                  <a:gd name="T24" fmla="*/ 1066167 w 3278"/>
                  <a:gd name="T25" fmla="*/ 1282042 h 4296"/>
                  <a:gd name="T26" fmla="*/ 1161881 w 3278"/>
                  <a:gd name="T27" fmla="*/ 1388219 h 4296"/>
                  <a:gd name="T28" fmla="*/ 1138133 w 3278"/>
                  <a:gd name="T29" fmla="*/ 1398297 h 4296"/>
                  <a:gd name="T30" fmla="*/ 1096753 w 3278"/>
                  <a:gd name="T31" fmla="*/ 1415573 h 4296"/>
                  <a:gd name="T32" fmla="*/ 1048896 w 3278"/>
                  <a:gd name="T33" fmla="*/ 1422412 h 4296"/>
                  <a:gd name="T34" fmla="*/ 1014712 w 3278"/>
                  <a:gd name="T35" fmla="*/ 1429250 h 4296"/>
                  <a:gd name="T36" fmla="*/ 990604 w 3278"/>
                  <a:gd name="T37" fmla="*/ 1453365 h 4296"/>
                  <a:gd name="T38" fmla="*/ 929073 w 3278"/>
                  <a:gd name="T39" fmla="*/ 1463803 h 4296"/>
                  <a:gd name="T40" fmla="*/ 898128 w 3278"/>
                  <a:gd name="T41" fmla="*/ 1491157 h 4296"/>
                  <a:gd name="T42" fmla="*/ 870781 w 3278"/>
                  <a:gd name="T43" fmla="*/ 1487558 h 4296"/>
                  <a:gd name="T44" fmla="*/ 761034 w 3278"/>
                  <a:gd name="T45" fmla="*/ 1518511 h 4296"/>
                  <a:gd name="T46" fmla="*/ 726851 w 3278"/>
                  <a:gd name="T47" fmla="*/ 1539027 h 4296"/>
                  <a:gd name="T48" fmla="*/ 651287 w 3278"/>
                  <a:gd name="T49" fmla="*/ 1525350 h 4296"/>
                  <a:gd name="T50" fmla="*/ 671797 w 3278"/>
                  <a:gd name="T51" fmla="*/ 1494396 h 4296"/>
                  <a:gd name="T52" fmla="*/ 644450 w 3278"/>
                  <a:gd name="T53" fmla="*/ 1456604 h 4296"/>
                  <a:gd name="T54" fmla="*/ 620702 w 3278"/>
                  <a:gd name="T55" fmla="*/ 1439688 h 4296"/>
                  <a:gd name="T56" fmla="*/ 617103 w 3278"/>
                  <a:gd name="T57" fmla="*/ 1388219 h 4296"/>
                  <a:gd name="T58" fmla="*/ 562050 w 3278"/>
                  <a:gd name="T59" fmla="*/ 1264766 h 4296"/>
                  <a:gd name="T60" fmla="*/ 514193 w 3278"/>
                  <a:gd name="T61" fmla="*/ 1271604 h 4296"/>
                  <a:gd name="T62" fmla="*/ 480009 w 3278"/>
                  <a:gd name="T63" fmla="*/ 1288881 h 4296"/>
                  <a:gd name="T64" fmla="*/ 411282 w 3278"/>
                  <a:gd name="T65" fmla="*/ 1261527 h 4296"/>
                  <a:gd name="T66" fmla="*/ 373860 w 3278"/>
                  <a:gd name="T67" fmla="*/ 1298959 h 4296"/>
                  <a:gd name="T68" fmla="*/ 147529 w 3278"/>
                  <a:gd name="T69" fmla="*/ 1251089 h 4296"/>
                  <a:gd name="T70" fmla="*/ 65489 w 3278"/>
                  <a:gd name="T71" fmla="*/ 1213297 h 4296"/>
                  <a:gd name="T72" fmla="*/ 79162 w 3278"/>
                  <a:gd name="T73" fmla="*/ 1148151 h 4296"/>
                  <a:gd name="T74" fmla="*/ 79162 w 3278"/>
                  <a:gd name="T75" fmla="*/ 1096682 h 4296"/>
                  <a:gd name="T76" fmla="*/ 102911 w 3278"/>
                  <a:gd name="T77" fmla="*/ 1004182 h 4296"/>
                  <a:gd name="T78" fmla="*/ 92835 w 3278"/>
                  <a:gd name="T79" fmla="*/ 942636 h 4296"/>
                  <a:gd name="T80" fmla="*/ 85999 w 3278"/>
                  <a:gd name="T81" fmla="*/ 925360 h 4296"/>
                  <a:gd name="T82" fmla="*/ 51455 w 3278"/>
                  <a:gd name="T83" fmla="*/ 891167 h 4296"/>
                  <a:gd name="T84" fmla="*/ 10435 w 3278"/>
                  <a:gd name="T85" fmla="*/ 853375 h 4296"/>
                  <a:gd name="T86" fmla="*/ 37782 w 3278"/>
                  <a:gd name="T87" fmla="*/ 791828 h 4296"/>
                  <a:gd name="T88" fmla="*/ 55054 w 3278"/>
                  <a:gd name="T89" fmla="*/ 747198 h 4296"/>
                  <a:gd name="T90" fmla="*/ 37782 w 3278"/>
                  <a:gd name="T91" fmla="*/ 709406 h 4296"/>
                  <a:gd name="T92" fmla="*/ 34543 w 3278"/>
                  <a:gd name="T93" fmla="*/ 671614 h 4296"/>
                  <a:gd name="T94" fmla="*/ 68727 w 3278"/>
                  <a:gd name="T95" fmla="*/ 688891 h 4296"/>
                  <a:gd name="T96" fmla="*/ 79162 w 3278"/>
                  <a:gd name="T97" fmla="*/ 651099 h 4296"/>
                  <a:gd name="T98" fmla="*/ 75564 w 3278"/>
                  <a:gd name="T99" fmla="*/ 596391 h 4296"/>
                  <a:gd name="T100" fmla="*/ 92835 w 3278"/>
                  <a:gd name="T101" fmla="*/ 575875 h 4296"/>
                  <a:gd name="T102" fmla="*/ 96074 w 3278"/>
                  <a:gd name="T103" fmla="*/ 538083 h 4296"/>
                  <a:gd name="T104" fmla="*/ 65489 w 3278"/>
                  <a:gd name="T105" fmla="*/ 438745 h 4296"/>
                  <a:gd name="T106" fmla="*/ 92835 w 3278"/>
                  <a:gd name="T107" fmla="*/ 322130 h 4296"/>
                  <a:gd name="T108" fmla="*/ 178474 w 3278"/>
                  <a:gd name="T109" fmla="*/ 260584 h 4296"/>
                  <a:gd name="T110" fmla="*/ 195746 w 3278"/>
                  <a:gd name="T111" fmla="*/ 219193 h 4296"/>
                  <a:gd name="T112" fmla="*/ 233168 w 3278"/>
                  <a:gd name="T113" fmla="*/ 195078 h 4296"/>
                  <a:gd name="T114" fmla="*/ 168039 w 3278"/>
                  <a:gd name="T115" fmla="*/ 147208 h 4296"/>
                  <a:gd name="T116" fmla="*/ 192148 w 3278"/>
                  <a:gd name="T117" fmla="*/ 27354 h 42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278" h="4296">
                    <a:moveTo>
                      <a:pt x="544" y="38"/>
                    </a:moveTo>
                    <a:lnTo>
                      <a:pt x="553" y="38"/>
                    </a:lnTo>
                    <a:lnTo>
                      <a:pt x="572" y="47"/>
                    </a:lnTo>
                    <a:lnTo>
                      <a:pt x="591" y="47"/>
                    </a:lnTo>
                    <a:lnTo>
                      <a:pt x="610" y="38"/>
                    </a:lnTo>
                    <a:lnTo>
                      <a:pt x="620" y="19"/>
                    </a:lnTo>
                    <a:lnTo>
                      <a:pt x="639" y="9"/>
                    </a:lnTo>
                    <a:lnTo>
                      <a:pt x="667" y="47"/>
                    </a:lnTo>
                    <a:lnTo>
                      <a:pt x="658" y="114"/>
                    </a:lnTo>
                    <a:lnTo>
                      <a:pt x="677" y="152"/>
                    </a:lnTo>
                    <a:lnTo>
                      <a:pt x="705" y="143"/>
                    </a:lnTo>
                    <a:lnTo>
                      <a:pt x="782" y="66"/>
                    </a:lnTo>
                    <a:lnTo>
                      <a:pt x="886" y="19"/>
                    </a:lnTo>
                    <a:lnTo>
                      <a:pt x="943" y="0"/>
                    </a:lnTo>
                    <a:lnTo>
                      <a:pt x="1001" y="9"/>
                    </a:lnTo>
                    <a:lnTo>
                      <a:pt x="1029" y="19"/>
                    </a:lnTo>
                    <a:lnTo>
                      <a:pt x="1039" y="38"/>
                    </a:lnTo>
                    <a:lnTo>
                      <a:pt x="1048" y="66"/>
                    </a:lnTo>
                    <a:lnTo>
                      <a:pt x="1067" y="95"/>
                    </a:lnTo>
                    <a:lnTo>
                      <a:pt x="1096" y="123"/>
                    </a:lnTo>
                    <a:lnTo>
                      <a:pt x="1143" y="152"/>
                    </a:lnTo>
                    <a:lnTo>
                      <a:pt x="1163" y="181"/>
                    </a:lnTo>
                    <a:lnTo>
                      <a:pt x="1191" y="247"/>
                    </a:lnTo>
                    <a:lnTo>
                      <a:pt x="1210" y="266"/>
                    </a:lnTo>
                    <a:lnTo>
                      <a:pt x="1286" y="324"/>
                    </a:lnTo>
                    <a:lnTo>
                      <a:pt x="1306" y="343"/>
                    </a:lnTo>
                    <a:lnTo>
                      <a:pt x="1324" y="371"/>
                    </a:lnTo>
                    <a:lnTo>
                      <a:pt x="1334" y="400"/>
                    </a:lnTo>
                    <a:lnTo>
                      <a:pt x="1344" y="419"/>
                    </a:lnTo>
                    <a:lnTo>
                      <a:pt x="1353" y="438"/>
                    </a:lnTo>
                    <a:lnTo>
                      <a:pt x="1353" y="457"/>
                    </a:lnTo>
                    <a:lnTo>
                      <a:pt x="1324" y="504"/>
                    </a:lnTo>
                    <a:lnTo>
                      <a:pt x="1324" y="514"/>
                    </a:lnTo>
                    <a:lnTo>
                      <a:pt x="1334" y="542"/>
                    </a:lnTo>
                    <a:lnTo>
                      <a:pt x="1334" y="609"/>
                    </a:lnTo>
                    <a:lnTo>
                      <a:pt x="1344" y="647"/>
                    </a:lnTo>
                    <a:lnTo>
                      <a:pt x="1353" y="676"/>
                    </a:lnTo>
                    <a:lnTo>
                      <a:pt x="1382" y="724"/>
                    </a:lnTo>
                    <a:lnTo>
                      <a:pt x="1382" y="752"/>
                    </a:lnTo>
                    <a:lnTo>
                      <a:pt x="1372" y="781"/>
                    </a:lnTo>
                    <a:lnTo>
                      <a:pt x="1372" y="800"/>
                    </a:lnTo>
                    <a:lnTo>
                      <a:pt x="1439" y="800"/>
                    </a:lnTo>
                    <a:lnTo>
                      <a:pt x="1458" y="819"/>
                    </a:lnTo>
                    <a:lnTo>
                      <a:pt x="1505" y="876"/>
                    </a:lnTo>
                    <a:lnTo>
                      <a:pt x="1515" y="885"/>
                    </a:lnTo>
                    <a:lnTo>
                      <a:pt x="1524" y="895"/>
                    </a:lnTo>
                    <a:lnTo>
                      <a:pt x="1534" y="905"/>
                    </a:lnTo>
                    <a:lnTo>
                      <a:pt x="1534" y="914"/>
                    </a:lnTo>
                    <a:lnTo>
                      <a:pt x="1544" y="933"/>
                    </a:lnTo>
                    <a:lnTo>
                      <a:pt x="1544" y="943"/>
                    </a:lnTo>
                    <a:lnTo>
                      <a:pt x="1553" y="943"/>
                    </a:lnTo>
                    <a:lnTo>
                      <a:pt x="1572" y="933"/>
                    </a:lnTo>
                    <a:lnTo>
                      <a:pt x="1591" y="933"/>
                    </a:lnTo>
                    <a:lnTo>
                      <a:pt x="1610" y="952"/>
                    </a:lnTo>
                    <a:lnTo>
                      <a:pt x="1648" y="990"/>
                    </a:lnTo>
                    <a:lnTo>
                      <a:pt x="1677" y="1009"/>
                    </a:lnTo>
                    <a:lnTo>
                      <a:pt x="1705" y="1038"/>
                    </a:lnTo>
                    <a:lnTo>
                      <a:pt x="1725" y="1057"/>
                    </a:lnTo>
                    <a:lnTo>
                      <a:pt x="1753" y="1133"/>
                    </a:lnTo>
                    <a:lnTo>
                      <a:pt x="1753" y="1219"/>
                    </a:lnTo>
                    <a:lnTo>
                      <a:pt x="1705" y="1266"/>
                    </a:lnTo>
                    <a:lnTo>
                      <a:pt x="1686" y="1276"/>
                    </a:lnTo>
                    <a:lnTo>
                      <a:pt x="1620" y="1276"/>
                    </a:lnTo>
                    <a:lnTo>
                      <a:pt x="1410" y="1324"/>
                    </a:lnTo>
                    <a:lnTo>
                      <a:pt x="1363" y="1352"/>
                    </a:lnTo>
                    <a:lnTo>
                      <a:pt x="1353" y="1390"/>
                    </a:lnTo>
                    <a:lnTo>
                      <a:pt x="1372" y="1409"/>
                    </a:lnTo>
                    <a:lnTo>
                      <a:pt x="1410" y="1428"/>
                    </a:lnTo>
                    <a:lnTo>
                      <a:pt x="1429" y="1438"/>
                    </a:lnTo>
                    <a:lnTo>
                      <a:pt x="1429" y="1447"/>
                    </a:lnTo>
                    <a:lnTo>
                      <a:pt x="1439" y="1485"/>
                    </a:lnTo>
                    <a:lnTo>
                      <a:pt x="1439" y="1505"/>
                    </a:lnTo>
                    <a:lnTo>
                      <a:pt x="1448" y="1524"/>
                    </a:lnTo>
                    <a:lnTo>
                      <a:pt x="1505" y="1581"/>
                    </a:lnTo>
                    <a:lnTo>
                      <a:pt x="1515" y="1609"/>
                    </a:lnTo>
                    <a:lnTo>
                      <a:pt x="1524" y="1638"/>
                    </a:lnTo>
                    <a:lnTo>
                      <a:pt x="1534" y="1685"/>
                    </a:lnTo>
                    <a:lnTo>
                      <a:pt x="1524" y="1705"/>
                    </a:lnTo>
                    <a:lnTo>
                      <a:pt x="1515" y="1733"/>
                    </a:lnTo>
                    <a:lnTo>
                      <a:pt x="1515" y="1752"/>
                    </a:lnTo>
                    <a:lnTo>
                      <a:pt x="1515" y="1771"/>
                    </a:lnTo>
                    <a:lnTo>
                      <a:pt x="1515" y="1790"/>
                    </a:lnTo>
                    <a:lnTo>
                      <a:pt x="1524" y="1809"/>
                    </a:lnTo>
                    <a:lnTo>
                      <a:pt x="1515" y="1828"/>
                    </a:lnTo>
                    <a:lnTo>
                      <a:pt x="1505" y="1838"/>
                    </a:lnTo>
                    <a:lnTo>
                      <a:pt x="1486" y="1847"/>
                    </a:lnTo>
                    <a:lnTo>
                      <a:pt x="1477" y="1857"/>
                    </a:lnTo>
                    <a:lnTo>
                      <a:pt x="1486" y="1866"/>
                    </a:lnTo>
                    <a:lnTo>
                      <a:pt x="1496" y="1886"/>
                    </a:lnTo>
                    <a:lnTo>
                      <a:pt x="1515" y="1914"/>
                    </a:lnTo>
                    <a:lnTo>
                      <a:pt x="1534" y="1924"/>
                    </a:lnTo>
                    <a:lnTo>
                      <a:pt x="1553" y="1933"/>
                    </a:lnTo>
                    <a:lnTo>
                      <a:pt x="1572" y="1933"/>
                    </a:lnTo>
                    <a:lnTo>
                      <a:pt x="1591" y="1933"/>
                    </a:lnTo>
                    <a:lnTo>
                      <a:pt x="1620" y="1924"/>
                    </a:lnTo>
                    <a:lnTo>
                      <a:pt x="1629" y="1981"/>
                    </a:lnTo>
                    <a:lnTo>
                      <a:pt x="1601" y="2047"/>
                    </a:lnTo>
                    <a:lnTo>
                      <a:pt x="1553" y="2095"/>
                    </a:lnTo>
                    <a:lnTo>
                      <a:pt x="1486" y="2152"/>
                    </a:lnTo>
                    <a:lnTo>
                      <a:pt x="1572" y="2181"/>
                    </a:lnTo>
                    <a:lnTo>
                      <a:pt x="1601" y="2190"/>
                    </a:lnTo>
                    <a:lnTo>
                      <a:pt x="1620" y="2181"/>
                    </a:lnTo>
                    <a:lnTo>
                      <a:pt x="1658" y="2143"/>
                    </a:lnTo>
                    <a:lnTo>
                      <a:pt x="1705" y="2133"/>
                    </a:lnTo>
                    <a:lnTo>
                      <a:pt x="1743" y="2143"/>
                    </a:lnTo>
                    <a:lnTo>
                      <a:pt x="1829" y="2171"/>
                    </a:lnTo>
                    <a:lnTo>
                      <a:pt x="1877" y="2181"/>
                    </a:lnTo>
                    <a:lnTo>
                      <a:pt x="1953" y="2171"/>
                    </a:lnTo>
                    <a:lnTo>
                      <a:pt x="1982" y="2181"/>
                    </a:lnTo>
                    <a:lnTo>
                      <a:pt x="2001" y="2190"/>
                    </a:lnTo>
                    <a:lnTo>
                      <a:pt x="2010" y="2219"/>
                    </a:lnTo>
                    <a:lnTo>
                      <a:pt x="2020" y="2247"/>
                    </a:lnTo>
                    <a:lnTo>
                      <a:pt x="2029" y="2276"/>
                    </a:lnTo>
                    <a:lnTo>
                      <a:pt x="2048" y="2295"/>
                    </a:lnTo>
                    <a:lnTo>
                      <a:pt x="2067" y="2305"/>
                    </a:lnTo>
                    <a:lnTo>
                      <a:pt x="2153" y="2305"/>
                    </a:lnTo>
                    <a:lnTo>
                      <a:pt x="2239" y="2285"/>
                    </a:lnTo>
                    <a:lnTo>
                      <a:pt x="2334" y="2247"/>
                    </a:lnTo>
                    <a:lnTo>
                      <a:pt x="2391" y="2209"/>
                    </a:lnTo>
                    <a:lnTo>
                      <a:pt x="2410" y="2209"/>
                    </a:lnTo>
                    <a:lnTo>
                      <a:pt x="2429" y="2219"/>
                    </a:lnTo>
                    <a:lnTo>
                      <a:pt x="2448" y="2238"/>
                    </a:lnTo>
                    <a:lnTo>
                      <a:pt x="2477" y="2228"/>
                    </a:lnTo>
                    <a:lnTo>
                      <a:pt x="2496" y="2219"/>
                    </a:lnTo>
                    <a:lnTo>
                      <a:pt x="2525" y="2219"/>
                    </a:lnTo>
                    <a:lnTo>
                      <a:pt x="2544" y="2228"/>
                    </a:lnTo>
                    <a:lnTo>
                      <a:pt x="2563" y="2247"/>
                    </a:lnTo>
                    <a:lnTo>
                      <a:pt x="2572" y="2276"/>
                    </a:lnTo>
                    <a:lnTo>
                      <a:pt x="2601" y="2447"/>
                    </a:lnTo>
                    <a:lnTo>
                      <a:pt x="2620" y="2514"/>
                    </a:lnTo>
                    <a:lnTo>
                      <a:pt x="2658" y="2543"/>
                    </a:lnTo>
                    <a:lnTo>
                      <a:pt x="2696" y="2543"/>
                    </a:lnTo>
                    <a:lnTo>
                      <a:pt x="2782" y="2523"/>
                    </a:lnTo>
                    <a:lnTo>
                      <a:pt x="2820" y="2533"/>
                    </a:lnTo>
                    <a:lnTo>
                      <a:pt x="2848" y="2543"/>
                    </a:lnTo>
                    <a:lnTo>
                      <a:pt x="2867" y="2552"/>
                    </a:lnTo>
                    <a:lnTo>
                      <a:pt x="2877" y="2571"/>
                    </a:lnTo>
                    <a:lnTo>
                      <a:pt x="2867" y="2609"/>
                    </a:lnTo>
                    <a:lnTo>
                      <a:pt x="2848" y="2619"/>
                    </a:lnTo>
                    <a:lnTo>
                      <a:pt x="2782" y="2638"/>
                    </a:lnTo>
                    <a:lnTo>
                      <a:pt x="2791" y="2657"/>
                    </a:lnTo>
                    <a:lnTo>
                      <a:pt x="2791" y="2695"/>
                    </a:lnTo>
                    <a:lnTo>
                      <a:pt x="2791" y="2705"/>
                    </a:lnTo>
                    <a:lnTo>
                      <a:pt x="2791" y="2724"/>
                    </a:lnTo>
                    <a:lnTo>
                      <a:pt x="2801" y="2743"/>
                    </a:lnTo>
                    <a:lnTo>
                      <a:pt x="2829" y="2743"/>
                    </a:lnTo>
                    <a:lnTo>
                      <a:pt x="2848" y="2752"/>
                    </a:lnTo>
                    <a:lnTo>
                      <a:pt x="2858" y="2781"/>
                    </a:lnTo>
                    <a:lnTo>
                      <a:pt x="2858" y="2800"/>
                    </a:lnTo>
                    <a:lnTo>
                      <a:pt x="2858" y="2828"/>
                    </a:lnTo>
                    <a:lnTo>
                      <a:pt x="2858" y="2857"/>
                    </a:lnTo>
                    <a:lnTo>
                      <a:pt x="2867" y="2876"/>
                    </a:lnTo>
                    <a:lnTo>
                      <a:pt x="2896" y="2914"/>
                    </a:lnTo>
                    <a:lnTo>
                      <a:pt x="2906" y="2933"/>
                    </a:lnTo>
                    <a:lnTo>
                      <a:pt x="2906" y="2962"/>
                    </a:lnTo>
                    <a:lnTo>
                      <a:pt x="2906" y="2981"/>
                    </a:lnTo>
                    <a:lnTo>
                      <a:pt x="2906" y="3000"/>
                    </a:lnTo>
                    <a:lnTo>
                      <a:pt x="2924" y="3019"/>
                    </a:lnTo>
                    <a:lnTo>
                      <a:pt x="2953" y="3038"/>
                    </a:lnTo>
                    <a:lnTo>
                      <a:pt x="2963" y="3047"/>
                    </a:lnTo>
                    <a:lnTo>
                      <a:pt x="2972" y="3067"/>
                    </a:lnTo>
                    <a:lnTo>
                      <a:pt x="2982" y="3124"/>
                    </a:lnTo>
                    <a:lnTo>
                      <a:pt x="2982" y="3171"/>
                    </a:lnTo>
                    <a:lnTo>
                      <a:pt x="2982" y="3209"/>
                    </a:lnTo>
                    <a:lnTo>
                      <a:pt x="3010" y="3247"/>
                    </a:lnTo>
                    <a:lnTo>
                      <a:pt x="2915" y="3285"/>
                    </a:lnTo>
                    <a:lnTo>
                      <a:pt x="2896" y="3314"/>
                    </a:lnTo>
                    <a:lnTo>
                      <a:pt x="2906" y="3333"/>
                    </a:lnTo>
                    <a:lnTo>
                      <a:pt x="2963" y="3562"/>
                    </a:lnTo>
                    <a:lnTo>
                      <a:pt x="2982" y="3609"/>
                    </a:lnTo>
                    <a:lnTo>
                      <a:pt x="3020" y="3628"/>
                    </a:lnTo>
                    <a:lnTo>
                      <a:pt x="3048" y="3628"/>
                    </a:lnTo>
                    <a:lnTo>
                      <a:pt x="3077" y="3638"/>
                    </a:lnTo>
                    <a:lnTo>
                      <a:pt x="3096" y="3657"/>
                    </a:lnTo>
                    <a:lnTo>
                      <a:pt x="3115" y="3686"/>
                    </a:lnTo>
                    <a:lnTo>
                      <a:pt x="3124" y="3733"/>
                    </a:lnTo>
                    <a:lnTo>
                      <a:pt x="3124" y="3762"/>
                    </a:lnTo>
                    <a:lnTo>
                      <a:pt x="3134" y="3790"/>
                    </a:lnTo>
                    <a:lnTo>
                      <a:pt x="3163" y="3819"/>
                    </a:lnTo>
                    <a:lnTo>
                      <a:pt x="3182" y="3838"/>
                    </a:lnTo>
                    <a:lnTo>
                      <a:pt x="3201" y="3847"/>
                    </a:lnTo>
                    <a:lnTo>
                      <a:pt x="3229" y="3857"/>
                    </a:lnTo>
                    <a:lnTo>
                      <a:pt x="3258" y="3857"/>
                    </a:lnTo>
                    <a:lnTo>
                      <a:pt x="3277" y="3857"/>
                    </a:lnTo>
                    <a:lnTo>
                      <a:pt x="3277" y="3867"/>
                    </a:lnTo>
                    <a:lnTo>
                      <a:pt x="3267" y="3876"/>
                    </a:lnTo>
                    <a:lnTo>
                      <a:pt x="3267" y="3885"/>
                    </a:lnTo>
                    <a:lnTo>
                      <a:pt x="3267" y="3895"/>
                    </a:lnTo>
                    <a:lnTo>
                      <a:pt x="3258" y="3895"/>
                    </a:lnTo>
                    <a:lnTo>
                      <a:pt x="3248" y="3895"/>
                    </a:lnTo>
                    <a:lnTo>
                      <a:pt x="3239" y="3905"/>
                    </a:lnTo>
                    <a:lnTo>
                      <a:pt x="3220" y="3905"/>
                    </a:lnTo>
                    <a:lnTo>
                      <a:pt x="3201" y="3895"/>
                    </a:lnTo>
                    <a:lnTo>
                      <a:pt x="3163" y="3885"/>
                    </a:lnTo>
                    <a:lnTo>
                      <a:pt x="3153" y="3885"/>
                    </a:lnTo>
                    <a:lnTo>
                      <a:pt x="3144" y="3895"/>
                    </a:lnTo>
                    <a:lnTo>
                      <a:pt x="3124" y="3905"/>
                    </a:lnTo>
                    <a:lnTo>
                      <a:pt x="3086" y="3905"/>
                    </a:lnTo>
                    <a:lnTo>
                      <a:pt x="3048" y="3895"/>
                    </a:lnTo>
                    <a:lnTo>
                      <a:pt x="3039" y="3905"/>
                    </a:lnTo>
                    <a:lnTo>
                      <a:pt x="3048" y="3905"/>
                    </a:lnTo>
                    <a:lnTo>
                      <a:pt x="3048" y="3914"/>
                    </a:lnTo>
                    <a:lnTo>
                      <a:pt x="3058" y="3924"/>
                    </a:lnTo>
                    <a:lnTo>
                      <a:pt x="3058" y="3933"/>
                    </a:lnTo>
                    <a:lnTo>
                      <a:pt x="3048" y="3933"/>
                    </a:lnTo>
                    <a:lnTo>
                      <a:pt x="3039" y="3933"/>
                    </a:lnTo>
                    <a:lnTo>
                      <a:pt x="2963" y="3876"/>
                    </a:lnTo>
                    <a:lnTo>
                      <a:pt x="2944" y="3876"/>
                    </a:lnTo>
                    <a:lnTo>
                      <a:pt x="2934" y="3876"/>
                    </a:lnTo>
                    <a:lnTo>
                      <a:pt x="2924" y="3876"/>
                    </a:lnTo>
                    <a:lnTo>
                      <a:pt x="2915" y="3895"/>
                    </a:lnTo>
                    <a:lnTo>
                      <a:pt x="2915" y="3933"/>
                    </a:lnTo>
                    <a:lnTo>
                      <a:pt x="2915" y="3943"/>
                    </a:lnTo>
                    <a:lnTo>
                      <a:pt x="2915" y="3952"/>
                    </a:lnTo>
                    <a:lnTo>
                      <a:pt x="2906" y="3952"/>
                    </a:lnTo>
                    <a:lnTo>
                      <a:pt x="2896" y="3952"/>
                    </a:lnTo>
                    <a:lnTo>
                      <a:pt x="2886" y="3943"/>
                    </a:lnTo>
                    <a:lnTo>
                      <a:pt x="2858" y="3933"/>
                    </a:lnTo>
                    <a:lnTo>
                      <a:pt x="2858" y="3924"/>
                    </a:lnTo>
                    <a:lnTo>
                      <a:pt x="2848" y="3924"/>
                    </a:lnTo>
                    <a:lnTo>
                      <a:pt x="2839" y="3933"/>
                    </a:lnTo>
                    <a:lnTo>
                      <a:pt x="2820" y="3943"/>
                    </a:lnTo>
                    <a:lnTo>
                      <a:pt x="2820" y="3952"/>
                    </a:lnTo>
                    <a:lnTo>
                      <a:pt x="2820" y="3962"/>
                    </a:lnTo>
                    <a:lnTo>
                      <a:pt x="2820" y="3971"/>
                    </a:lnTo>
                    <a:lnTo>
                      <a:pt x="2820" y="3981"/>
                    </a:lnTo>
                    <a:lnTo>
                      <a:pt x="2810" y="3981"/>
                    </a:lnTo>
                    <a:lnTo>
                      <a:pt x="2772" y="3981"/>
                    </a:lnTo>
                    <a:lnTo>
                      <a:pt x="2763" y="3981"/>
                    </a:lnTo>
                    <a:lnTo>
                      <a:pt x="2753" y="3990"/>
                    </a:lnTo>
                    <a:lnTo>
                      <a:pt x="2753" y="4000"/>
                    </a:lnTo>
                    <a:lnTo>
                      <a:pt x="2753" y="4009"/>
                    </a:lnTo>
                    <a:lnTo>
                      <a:pt x="2753" y="4019"/>
                    </a:lnTo>
                    <a:lnTo>
                      <a:pt x="2753" y="4028"/>
                    </a:lnTo>
                    <a:lnTo>
                      <a:pt x="2753" y="4038"/>
                    </a:lnTo>
                    <a:lnTo>
                      <a:pt x="2753" y="4047"/>
                    </a:lnTo>
                    <a:lnTo>
                      <a:pt x="2743" y="4057"/>
                    </a:lnTo>
                    <a:lnTo>
                      <a:pt x="2696" y="4067"/>
                    </a:lnTo>
                    <a:lnTo>
                      <a:pt x="2686" y="4067"/>
                    </a:lnTo>
                    <a:lnTo>
                      <a:pt x="2677" y="4057"/>
                    </a:lnTo>
                    <a:lnTo>
                      <a:pt x="2667" y="4057"/>
                    </a:lnTo>
                    <a:lnTo>
                      <a:pt x="2648" y="4047"/>
                    </a:lnTo>
                    <a:lnTo>
                      <a:pt x="2629" y="4038"/>
                    </a:lnTo>
                    <a:lnTo>
                      <a:pt x="2610" y="4038"/>
                    </a:lnTo>
                    <a:lnTo>
                      <a:pt x="2601" y="4038"/>
                    </a:lnTo>
                    <a:lnTo>
                      <a:pt x="2591" y="4047"/>
                    </a:lnTo>
                    <a:lnTo>
                      <a:pt x="2582" y="4067"/>
                    </a:lnTo>
                    <a:lnTo>
                      <a:pt x="2572" y="4076"/>
                    </a:lnTo>
                    <a:lnTo>
                      <a:pt x="2572" y="4085"/>
                    </a:lnTo>
                    <a:lnTo>
                      <a:pt x="2572" y="4095"/>
                    </a:lnTo>
                    <a:lnTo>
                      <a:pt x="2563" y="4105"/>
                    </a:lnTo>
                    <a:lnTo>
                      <a:pt x="2553" y="4105"/>
                    </a:lnTo>
                    <a:lnTo>
                      <a:pt x="2534" y="4095"/>
                    </a:lnTo>
                    <a:lnTo>
                      <a:pt x="2525" y="4095"/>
                    </a:lnTo>
                    <a:lnTo>
                      <a:pt x="2515" y="4105"/>
                    </a:lnTo>
                    <a:lnTo>
                      <a:pt x="2496" y="4124"/>
                    </a:lnTo>
                    <a:lnTo>
                      <a:pt x="2496" y="4133"/>
                    </a:lnTo>
                    <a:lnTo>
                      <a:pt x="2496" y="4143"/>
                    </a:lnTo>
                    <a:lnTo>
                      <a:pt x="2496" y="4152"/>
                    </a:lnTo>
                    <a:lnTo>
                      <a:pt x="2496" y="4162"/>
                    </a:lnTo>
                    <a:lnTo>
                      <a:pt x="2496" y="4171"/>
                    </a:lnTo>
                    <a:lnTo>
                      <a:pt x="2487" y="4171"/>
                    </a:lnTo>
                    <a:lnTo>
                      <a:pt x="2487" y="4181"/>
                    </a:lnTo>
                    <a:lnTo>
                      <a:pt x="2467" y="4171"/>
                    </a:lnTo>
                    <a:lnTo>
                      <a:pt x="2458" y="4162"/>
                    </a:lnTo>
                    <a:lnTo>
                      <a:pt x="2439" y="4152"/>
                    </a:lnTo>
                    <a:lnTo>
                      <a:pt x="2439" y="4143"/>
                    </a:lnTo>
                    <a:lnTo>
                      <a:pt x="2429" y="4143"/>
                    </a:lnTo>
                    <a:lnTo>
                      <a:pt x="2429" y="4133"/>
                    </a:lnTo>
                    <a:lnTo>
                      <a:pt x="2420" y="4133"/>
                    </a:lnTo>
                    <a:lnTo>
                      <a:pt x="2420" y="4143"/>
                    </a:lnTo>
                    <a:lnTo>
                      <a:pt x="2410" y="4171"/>
                    </a:lnTo>
                    <a:lnTo>
                      <a:pt x="2401" y="4181"/>
                    </a:lnTo>
                    <a:lnTo>
                      <a:pt x="2391" y="4190"/>
                    </a:lnTo>
                    <a:lnTo>
                      <a:pt x="2391" y="4200"/>
                    </a:lnTo>
                    <a:lnTo>
                      <a:pt x="2344" y="4219"/>
                    </a:lnTo>
                    <a:lnTo>
                      <a:pt x="2229" y="4200"/>
                    </a:lnTo>
                    <a:lnTo>
                      <a:pt x="2201" y="4200"/>
                    </a:lnTo>
                    <a:lnTo>
                      <a:pt x="2172" y="4228"/>
                    </a:lnTo>
                    <a:lnTo>
                      <a:pt x="2153" y="4238"/>
                    </a:lnTo>
                    <a:lnTo>
                      <a:pt x="2144" y="4238"/>
                    </a:lnTo>
                    <a:lnTo>
                      <a:pt x="2134" y="4238"/>
                    </a:lnTo>
                    <a:lnTo>
                      <a:pt x="2115" y="4219"/>
                    </a:lnTo>
                    <a:lnTo>
                      <a:pt x="2106" y="4219"/>
                    </a:lnTo>
                    <a:lnTo>
                      <a:pt x="2106" y="4209"/>
                    </a:lnTo>
                    <a:lnTo>
                      <a:pt x="2096" y="4219"/>
                    </a:lnTo>
                    <a:lnTo>
                      <a:pt x="2086" y="4228"/>
                    </a:lnTo>
                    <a:lnTo>
                      <a:pt x="2077" y="4248"/>
                    </a:lnTo>
                    <a:lnTo>
                      <a:pt x="2077" y="4257"/>
                    </a:lnTo>
                    <a:lnTo>
                      <a:pt x="2077" y="4266"/>
                    </a:lnTo>
                    <a:lnTo>
                      <a:pt x="2067" y="4276"/>
                    </a:lnTo>
                    <a:lnTo>
                      <a:pt x="2058" y="4276"/>
                    </a:lnTo>
                    <a:lnTo>
                      <a:pt x="2020" y="4276"/>
                    </a:lnTo>
                    <a:lnTo>
                      <a:pt x="1896" y="4266"/>
                    </a:lnTo>
                    <a:lnTo>
                      <a:pt x="1877" y="4266"/>
                    </a:lnTo>
                    <a:lnTo>
                      <a:pt x="1858" y="4276"/>
                    </a:lnTo>
                    <a:lnTo>
                      <a:pt x="1848" y="4276"/>
                    </a:lnTo>
                    <a:lnTo>
                      <a:pt x="1839" y="4295"/>
                    </a:lnTo>
                    <a:lnTo>
                      <a:pt x="1829" y="4295"/>
                    </a:lnTo>
                    <a:lnTo>
                      <a:pt x="1820" y="4286"/>
                    </a:lnTo>
                    <a:lnTo>
                      <a:pt x="1820" y="4276"/>
                    </a:lnTo>
                    <a:lnTo>
                      <a:pt x="1820" y="4266"/>
                    </a:lnTo>
                    <a:lnTo>
                      <a:pt x="1820" y="4257"/>
                    </a:lnTo>
                    <a:lnTo>
                      <a:pt x="1820" y="4248"/>
                    </a:lnTo>
                    <a:lnTo>
                      <a:pt x="1810" y="4238"/>
                    </a:lnTo>
                    <a:lnTo>
                      <a:pt x="1801" y="4228"/>
                    </a:lnTo>
                    <a:lnTo>
                      <a:pt x="1801" y="4219"/>
                    </a:lnTo>
                    <a:lnTo>
                      <a:pt x="1810" y="4200"/>
                    </a:lnTo>
                    <a:lnTo>
                      <a:pt x="1810" y="4190"/>
                    </a:lnTo>
                    <a:lnTo>
                      <a:pt x="1820" y="4190"/>
                    </a:lnTo>
                    <a:lnTo>
                      <a:pt x="1839" y="4181"/>
                    </a:lnTo>
                    <a:lnTo>
                      <a:pt x="1848" y="4181"/>
                    </a:lnTo>
                    <a:lnTo>
                      <a:pt x="1858" y="4171"/>
                    </a:lnTo>
                    <a:lnTo>
                      <a:pt x="1867" y="4162"/>
                    </a:lnTo>
                    <a:lnTo>
                      <a:pt x="1867" y="4152"/>
                    </a:lnTo>
                    <a:lnTo>
                      <a:pt x="1867" y="4143"/>
                    </a:lnTo>
                    <a:lnTo>
                      <a:pt x="1867" y="4133"/>
                    </a:lnTo>
                    <a:lnTo>
                      <a:pt x="1867" y="4124"/>
                    </a:lnTo>
                    <a:lnTo>
                      <a:pt x="1858" y="4114"/>
                    </a:lnTo>
                    <a:lnTo>
                      <a:pt x="1858" y="4105"/>
                    </a:lnTo>
                    <a:lnTo>
                      <a:pt x="1848" y="4105"/>
                    </a:lnTo>
                    <a:lnTo>
                      <a:pt x="1810" y="4076"/>
                    </a:lnTo>
                    <a:lnTo>
                      <a:pt x="1801" y="4067"/>
                    </a:lnTo>
                    <a:lnTo>
                      <a:pt x="1801" y="4057"/>
                    </a:lnTo>
                    <a:lnTo>
                      <a:pt x="1801" y="4047"/>
                    </a:lnTo>
                    <a:lnTo>
                      <a:pt x="1791" y="4047"/>
                    </a:lnTo>
                    <a:lnTo>
                      <a:pt x="1782" y="4028"/>
                    </a:lnTo>
                    <a:lnTo>
                      <a:pt x="1772" y="4019"/>
                    </a:lnTo>
                    <a:lnTo>
                      <a:pt x="1772" y="4000"/>
                    </a:lnTo>
                    <a:lnTo>
                      <a:pt x="1772" y="3990"/>
                    </a:lnTo>
                    <a:lnTo>
                      <a:pt x="1763" y="3981"/>
                    </a:lnTo>
                    <a:lnTo>
                      <a:pt x="1753" y="3981"/>
                    </a:lnTo>
                    <a:lnTo>
                      <a:pt x="1743" y="3981"/>
                    </a:lnTo>
                    <a:lnTo>
                      <a:pt x="1734" y="3990"/>
                    </a:lnTo>
                    <a:lnTo>
                      <a:pt x="1734" y="4000"/>
                    </a:lnTo>
                    <a:lnTo>
                      <a:pt x="1725" y="4000"/>
                    </a:lnTo>
                    <a:lnTo>
                      <a:pt x="1725" y="4009"/>
                    </a:lnTo>
                    <a:lnTo>
                      <a:pt x="1715" y="4000"/>
                    </a:lnTo>
                    <a:lnTo>
                      <a:pt x="1705" y="3990"/>
                    </a:lnTo>
                    <a:lnTo>
                      <a:pt x="1696" y="3990"/>
                    </a:lnTo>
                    <a:lnTo>
                      <a:pt x="1696" y="3981"/>
                    </a:lnTo>
                    <a:lnTo>
                      <a:pt x="1696" y="3971"/>
                    </a:lnTo>
                    <a:lnTo>
                      <a:pt x="1696" y="3914"/>
                    </a:lnTo>
                    <a:lnTo>
                      <a:pt x="1696" y="3905"/>
                    </a:lnTo>
                    <a:lnTo>
                      <a:pt x="1696" y="3885"/>
                    </a:lnTo>
                    <a:lnTo>
                      <a:pt x="1705" y="3867"/>
                    </a:lnTo>
                    <a:lnTo>
                      <a:pt x="1715" y="3867"/>
                    </a:lnTo>
                    <a:lnTo>
                      <a:pt x="1715" y="3857"/>
                    </a:lnTo>
                    <a:lnTo>
                      <a:pt x="1715" y="3847"/>
                    </a:lnTo>
                    <a:lnTo>
                      <a:pt x="1705" y="3847"/>
                    </a:lnTo>
                    <a:lnTo>
                      <a:pt x="1705" y="3828"/>
                    </a:lnTo>
                    <a:lnTo>
                      <a:pt x="1696" y="3819"/>
                    </a:lnTo>
                    <a:lnTo>
                      <a:pt x="1686" y="3809"/>
                    </a:lnTo>
                    <a:lnTo>
                      <a:pt x="1639" y="3771"/>
                    </a:lnTo>
                    <a:lnTo>
                      <a:pt x="1601" y="3724"/>
                    </a:lnTo>
                    <a:lnTo>
                      <a:pt x="1572" y="3686"/>
                    </a:lnTo>
                    <a:lnTo>
                      <a:pt x="1562" y="3666"/>
                    </a:lnTo>
                    <a:lnTo>
                      <a:pt x="1562" y="3657"/>
                    </a:lnTo>
                    <a:lnTo>
                      <a:pt x="1562" y="3647"/>
                    </a:lnTo>
                    <a:lnTo>
                      <a:pt x="1562" y="3552"/>
                    </a:lnTo>
                    <a:lnTo>
                      <a:pt x="1562" y="3514"/>
                    </a:lnTo>
                    <a:lnTo>
                      <a:pt x="1562" y="3505"/>
                    </a:lnTo>
                    <a:lnTo>
                      <a:pt x="1553" y="3495"/>
                    </a:lnTo>
                    <a:lnTo>
                      <a:pt x="1515" y="3486"/>
                    </a:lnTo>
                    <a:lnTo>
                      <a:pt x="1505" y="3486"/>
                    </a:lnTo>
                    <a:lnTo>
                      <a:pt x="1496" y="3495"/>
                    </a:lnTo>
                    <a:lnTo>
                      <a:pt x="1496" y="3505"/>
                    </a:lnTo>
                    <a:lnTo>
                      <a:pt x="1486" y="3514"/>
                    </a:lnTo>
                    <a:lnTo>
                      <a:pt x="1458" y="3514"/>
                    </a:lnTo>
                    <a:lnTo>
                      <a:pt x="1448" y="3524"/>
                    </a:lnTo>
                    <a:lnTo>
                      <a:pt x="1439" y="3524"/>
                    </a:lnTo>
                    <a:lnTo>
                      <a:pt x="1429" y="3533"/>
                    </a:lnTo>
                    <a:lnTo>
                      <a:pt x="1410" y="3533"/>
                    </a:lnTo>
                    <a:lnTo>
                      <a:pt x="1401" y="3543"/>
                    </a:lnTo>
                    <a:lnTo>
                      <a:pt x="1401" y="3552"/>
                    </a:lnTo>
                    <a:lnTo>
                      <a:pt x="1401" y="3562"/>
                    </a:lnTo>
                    <a:lnTo>
                      <a:pt x="1401" y="3571"/>
                    </a:lnTo>
                    <a:lnTo>
                      <a:pt x="1391" y="3581"/>
                    </a:lnTo>
                    <a:lnTo>
                      <a:pt x="1363" y="3571"/>
                    </a:lnTo>
                    <a:lnTo>
                      <a:pt x="1353" y="3571"/>
                    </a:lnTo>
                    <a:lnTo>
                      <a:pt x="1344" y="3571"/>
                    </a:lnTo>
                    <a:lnTo>
                      <a:pt x="1334" y="3581"/>
                    </a:lnTo>
                    <a:lnTo>
                      <a:pt x="1334" y="3590"/>
                    </a:lnTo>
                    <a:lnTo>
                      <a:pt x="1334" y="3600"/>
                    </a:lnTo>
                    <a:lnTo>
                      <a:pt x="1334" y="3609"/>
                    </a:lnTo>
                    <a:lnTo>
                      <a:pt x="1334" y="3619"/>
                    </a:lnTo>
                    <a:lnTo>
                      <a:pt x="1324" y="3619"/>
                    </a:lnTo>
                    <a:lnTo>
                      <a:pt x="1315" y="3619"/>
                    </a:lnTo>
                    <a:lnTo>
                      <a:pt x="1229" y="3571"/>
                    </a:lnTo>
                    <a:lnTo>
                      <a:pt x="1191" y="3543"/>
                    </a:lnTo>
                    <a:lnTo>
                      <a:pt x="1172" y="3524"/>
                    </a:lnTo>
                    <a:lnTo>
                      <a:pt x="1153" y="3505"/>
                    </a:lnTo>
                    <a:lnTo>
                      <a:pt x="1143" y="3505"/>
                    </a:lnTo>
                    <a:lnTo>
                      <a:pt x="1096" y="3514"/>
                    </a:lnTo>
                    <a:lnTo>
                      <a:pt x="1039" y="3543"/>
                    </a:lnTo>
                    <a:lnTo>
                      <a:pt x="1029" y="3543"/>
                    </a:lnTo>
                    <a:lnTo>
                      <a:pt x="1029" y="3552"/>
                    </a:lnTo>
                    <a:lnTo>
                      <a:pt x="1029" y="3562"/>
                    </a:lnTo>
                    <a:lnTo>
                      <a:pt x="1067" y="3581"/>
                    </a:lnTo>
                    <a:lnTo>
                      <a:pt x="1067" y="3590"/>
                    </a:lnTo>
                    <a:lnTo>
                      <a:pt x="1067" y="3600"/>
                    </a:lnTo>
                    <a:lnTo>
                      <a:pt x="1058" y="3600"/>
                    </a:lnTo>
                    <a:lnTo>
                      <a:pt x="1039" y="3609"/>
                    </a:lnTo>
                    <a:lnTo>
                      <a:pt x="991" y="3609"/>
                    </a:lnTo>
                    <a:lnTo>
                      <a:pt x="963" y="3619"/>
                    </a:lnTo>
                    <a:lnTo>
                      <a:pt x="953" y="3628"/>
                    </a:lnTo>
                    <a:lnTo>
                      <a:pt x="943" y="3638"/>
                    </a:lnTo>
                    <a:lnTo>
                      <a:pt x="925" y="3628"/>
                    </a:lnTo>
                    <a:lnTo>
                      <a:pt x="839" y="3590"/>
                    </a:lnTo>
                    <a:lnTo>
                      <a:pt x="477" y="3514"/>
                    </a:lnTo>
                    <a:lnTo>
                      <a:pt x="467" y="3514"/>
                    </a:lnTo>
                    <a:lnTo>
                      <a:pt x="429" y="3495"/>
                    </a:lnTo>
                    <a:lnTo>
                      <a:pt x="420" y="3486"/>
                    </a:lnTo>
                    <a:lnTo>
                      <a:pt x="410" y="3476"/>
                    </a:lnTo>
                    <a:lnTo>
                      <a:pt x="401" y="3476"/>
                    </a:lnTo>
                    <a:lnTo>
                      <a:pt x="381" y="3476"/>
                    </a:lnTo>
                    <a:lnTo>
                      <a:pt x="343" y="3486"/>
                    </a:lnTo>
                    <a:lnTo>
                      <a:pt x="334" y="3495"/>
                    </a:lnTo>
                    <a:lnTo>
                      <a:pt x="324" y="3505"/>
                    </a:lnTo>
                    <a:lnTo>
                      <a:pt x="324" y="3514"/>
                    </a:lnTo>
                    <a:lnTo>
                      <a:pt x="315" y="3524"/>
                    </a:lnTo>
                    <a:lnTo>
                      <a:pt x="296" y="3533"/>
                    </a:lnTo>
                    <a:lnTo>
                      <a:pt x="182" y="3514"/>
                    </a:lnTo>
                    <a:lnTo>
                      <a:pt x="143" y="3486"/>
                    </a:lnTo>
                    <a:lnTo>
                      <a:pt x="182" y="3371"/>
                    </a:lnTo>
                    <a:lnTo>
                      <a:pt x="191" y="3323"/>
                    </a:lnTo>
                    <a:lnTo>
                      <a:pt x="201" y="3305"/>
                    </a:lnTo>
                    <a:lnTo>
                      <a:pt x="201" y="3295"/>
                    </a:lnTo>
                    <a:lnTo>
                      <a:pt x="191" y="3285"/>
                    </a:lnTo>
                    <a:lnTo>
                      <a:pt x="191" y="3276"/>
                    </a:lnTo>
                    <a:lnTo>
                      <a:pt x="191" y="3257"/>
                    </a:lnTo>
                    <a:lnTo>
                      <a:pt x="201" y="3247"/>
                    </a:lnTo>
                    <a:lnTo>
                      <a:pt x="210" y="3238"/>
                    </a:lnTo>
                    <a:lnTo>
                      <a:pt x="220" y="3228"/>
                    </a:lnTo>
                    <a:lnTo>
                      <a:pt x="220" y="3219"/>
                    </a:lnTo>
                    <a:lnTo>
                      <a:pt x="220" y="3190"/>
                    </a:lnTo>
                    <a:lnTo>
                      <a:pt x="229" y="3171"/>
                    </a:lnTo>
                    <a:lnTo>
                      <a:pt x="229" y="3152"/>
                    </a:lnTo>
                    <a:lnTo>
                      <a:pt x="239" y="3143"/>
                    </a:lnTo>
                    <a:lnTo>
                      <a:pt x="248" y="3143"/>
                    </a:lnTo>
                    <a:lnTo>
                      <a:pt x="258" y="3133"/>
                    </a:lnTo>
                    <a:lnTo>
                      <a:pt x="267" y="3114"/>
                    </a:lnTo>
                    <a:lnTo>
                      <a:pt x="267" y="3105"/>
                    </a:lnTo>
                    <a:lnTo>
                      <a:pt x="267" y="3095"/>
                    </a:lnTo>
                    <a:lnTo>
                      <a:pt x="267" y="3085"/>
                    </a:lnTo>
                    <a:lnTo>
                      <a:pt x="258" y="3076"/>
                    </a:lnTo>
                    <a:lnTo>
                      <a:pt x="248" y="3076"/>
                    </a:lnTo>
                    <a:lnTo>
                      <a:pt x="229" y="3067"/>
                    </a:lnTo>
                    <a:lnTo>
                      <a:pt x="220" y="3047"/>
                    </a:lnTo>
                    <a:lnTo>
                      <a:pt x="220" y="3038"/>
                    </a:lnTo>
                    <a:lnTo>
                      <a:pt x="220" y="3028"/>
                    </a:lnTo>
                    <a:lnTo>
                      <a:pt x="210" y="3009"/>
                    </a:lnTo>
                    <a:lnTo>
                      <a:pt x="220" y="2971"/>
                    </a:lnTo>
                    <a:lnTo>
                      <a:pt x="220" y="2952"/>
                    </a:lnTo>
                    <a:lnTo>
                      <a:pt x="248" y="2847"/>
                    </a:lnTo>
                    <a:lnTo>
                      <a:pt x="248" y="2838"/>
                    </a:lnTo>
                    <a:lnTo>
                      <a:pt x="258" y="2828"/>
                    </a:lnTo>
                    <a:lnTo>
                      <a:pt x="267" y="2819"/>
                    </a:lnTo>
                    <a:lnTo>
                      <a:pt x="277" y="2819"/>
                    </a:lnTo>
                    <a:lnTo>
                      <a:pt x="286" y="2800"/>
                    </a:lnTo>
                    <a:lnTo>
                      <a:pt x="286" y="2790"/>
                    </a:lnTo>
                    <a:lnTo>
                      <a:pt x="286" y="2781"/>
                    </a:lnTo>
                    <a:lnTo>
                      <a:pt x="286" y="2762"/>
                    </a:lnTo>
                    <a:lnTo>
                      <a:pt x="286" y="2752"/>
                    </a:lnTo>
                    <a:lnTo>
                      <a:pt x="286" y="2714"/>
                    </a:lnTo>
                    <a:lnTo>
                      <a:pt x="296" y="2695"/>
                    </a:lnTo>
                    <a:lnTo>
                      <a:pt x="286" y="2686"/>
                    </a:lnTo>
                    <a:lnTo>
                      <a:pt x="286" y="2676"/>
                    </a:lnTo>
                    <a:lnTo>
                      <a:pt x="258" y="2657"/>
                    </a:lnTo>
                    <a:lnTo>
                      <a:pt x="258" y="2648"/>
                    </a:lnTo>
                    <a:lnTo>
                      <a:pt x="258" y="2638"/>
                    </a:lnTo>
                    <a:lnTo>
                      <a:pt x="258" y="2628"/>
                    </a:lnTo>
                    <a:lnTo>
                      <a:pt x="258" y="2619"/>
                    </a:lnTo>
                    <a:lnTo>
                      <a:pt x="277" y="2600"/>
                    </a:lnTo>
                    <a:lnTo>
                      <a:pt x="277" y="2590"/>
                    </a:lnTo>
                    <a:lnTo>
                      <a:pt x="286" y="2581"/>
                    </a:lnTo>
                    <a:lnTo>
                      <a:pt x="305" y="2552"/>
                    </a:lnTo>
                    <a:lnTo>
                      <a:pt x="315" y="2533"/>
                    </a:lnTo>
                    <a:lnTo>
                      <a:pt x="315" y="2523"/>
                    </a:lnTo>
                    <a:lnTo>
                      <a:pt x="305" y="2514"/>
                    </a:lnTo>
                    <a:lnTo>
                      <a:pt x="296" y="2514"/>
                    </a:lnTo>
                    <a:lnTo>
                      <a:pt x="286" y="2505"/>
                    </a:lnTo>
                    <a:lnTo>
                      <a:pt x="277" y="2505"/>
                    </a:lnTo>
                    <a:lnTo>
                      <a:pt x="267" y="2514"/>
                    </a:lnTo>
                    <a:lnTo>
                      <a:pt x="248" y="2562"/>
                    </a:lnTo>
                    <a:lnTo>
                      <a:pt x="239" y="2571"/>
                    </a:lnTo>
                    <a:lnTo>
                      <a:pt x="229" y="2571"/>
                    </a:lnTo>
                    <a:lnTo>
                      <a:pt x="172" y="2562"/>
                    </a:lnTo>
                    <a:lnTo>
                      <a:pt x="143" y="2543"/>
                    </a:lnTo>
                    <a:lnTo>
                      <a:pt x="134" y="2543"/>
                    </a:lnTo>
                    <a:lnTo>
                      <a:pt x="125" y="2533"/>
                    </a:lnTo>
                    <a:lnTo>
                      <a:pt x="125" y="2523"/>
                    </a:lnTo>
                    <a:lnTo>
                      <a:pt x="125" y="2514"/>
                    </a:lnTo>
                    <a:lnTo>
                      <a:pt x="143" y="2505"/>
                    </a:lnTo>
                    <a:lnTo>
                      <a:pt x="143" y="2495"/>
                    </a:lnTo>
                    <a:lnTo>
                      <a:pt x="143" y="2485"/>
                    </a:lnTo>
                    <a:lnTo>
                      <a:pt x="143" y="2476"/>
                    </a:lnTo>
                    <a:lnTo>
                      <a:pt x="134" y="2476"/>
                    </a:lnTo>
                    <a:lnTo>
                      <a:pt x="105" y="2476"/>
                    </a:lnTo>
                    <a:lnTo>
                      <a:pt x="96" y="2476"/>
                    </a:lnTo>
                    <a:lnTo>
                      <a:pt x="48" y="2457"/>
                    </a:lnTo>
                    <a:lnTo>
                      <a:pt x="0" y="2438"/>
                    </a:lnTo>
                    <a:lnTo>
                      <a:pt x="0" y="2428"/>
                    </a:lnTo>
                    <a:lnTo>
                      <a:pt x="29" y="2371"/>
                    </a:lnTo>
                    <a:lnTo>
                      <a:pt x="29" y="2352"/>
                    </a:lnTo>
                    <a:lnTo>
                      <a:pt x="29" y="2343"/>
                    </a:lnTo>
                    <a:lnTo>
                      <a:pt x="29" y="2333"/>
                    </a:lnTo>
                    <a:lnTo>
                      <a:pt x="20" y="2324"/>
                    </a:lnTo>
                    <a:lnTo>
                      <a:pt x="20" y="2295"/>
                    </a:lnTo>
                    <a:lnTo>
                      <a:pt x="29" y="2285"/>
                    </a:lnTo>
                    <a:lnTo>
                      <a:pt x="29" y="2276"/>
                    </a:lnTo>
                    <a:lnTo>
                      <a:pt x="96" y="2257"/>
                    </a:lnTo>
                    <a:lnTo>
                      <a:pt x="96" y="2247"/>
                    </a:lnTo>
                    <a:lnTo>
                      <a:pt x="105" y="2247"/>
                    </a:lnTo>
                    <a:lnTo>
                      <a:pt x="105" y="2228"/>
                    </a:lnTo>
                    <a:lnTo>
                      <a:pt x="105" y="2219"/>
                    </a:lnTo>
                    <a:lnTo>
                      <a:pt x="105" y="2200"/>
                    </a:lnTo>
                    <a:lnTo>
                      <a:pt x="105" y="2181"/>
                    </a:lnTo>
                    <a:lnTo>
                      <a:pt x="143" y="2162"/>
                    </a:lnTo>
                    <a:lnTo>
                      <a:pt x="143" y="2152"/>
                    </a:lnTo>
                    <a:lnTo>
                      <a:pt x="153" y="2152"/>
                    </a:lnTo>
                    <a:lnTo>
                      <a:pt x="153" y="2143"/>
                    </a:lnTo>
                    <a:lnTo>
                      <a:pt x="153" y="2133"/>
                    </a:lnTo>
                    <a:lnTo>
                      <a:pt x="143" y="2114"/>
                    </a:lnTo>
                    <a:lnTo>
                      <a:pt x="143" y="2104"/>
                    </a:lnTo>
                    <a:lnTo>
                      <a:pt x="153" y="2095"/>
                    </a:lnTo>
                    <a:lnTo>
                      <a:pt x="153" y="2086"/>
                    </a:lnTo>
                    <a:lnTo>
                      <a:pt x="153" y="2076"/>
                    </a:lnTo>
                    <a:lnTo>
                      <a:pt x="153" y="2066"/>
                    </a:lnTo>
                    <a:lnTo>
                      <a:pt x="134" y="2057"/>
                    </a:lnTo>
                    <a:lnTo>
                      <a:pt x="134" y="2047"/>
                    </a:lnTo>
                    <a:lnTo>
                      <a:pt x="125" y="2038"/>
                    </a:lnTo>
                    <a:lnTo>
                      <a:pt x="125" y="2028"/>
                    </a:lnTo>
                    <a:lnTo>
                      <a:pt x="134" y="2019"/>
                    </a:lnTo>
                    <a:lnTo>
                      <a:pt x="134" y="2000"/>
                    </a:lnTo>
                    <a:lnTo>
                      <a:pt x="134" y="1990"/>
                    </a:lnTo>
                    <a:lnTo>
                      <a:pt x="134" y="1981"/>
                    </a:lnTo>
                    <a:lnTo>
                      <a:pt x="125" y="1971"/>
                    </a:lnTo>
                    <a:lnTo>
                      <a:pt x="105" y="1971"/>
                    </a:lnTo>
                    <a:lnTo>
                      <a:pt x="96" y="1962"/>
                    </a:lnTo>
                    <a:lnTo>
                      <a:pt x="86" y="1943"/>
                    </a:lnTo>
                    <a:lnTo>
                      <a:pt x="77" y="1924"/>
                    </a:lnTo>
                    <a:lnTo>
                      <a:pt x="67" y="1914"/>
                    </a:lnTo>
                    <a:lnTo>
                      <a:pt x="67" y="1904"/>
                    </a:lnTo>
                    <a:lnTo>
                      <a:pt x="67" y="1895"/>
                    </a:lnTo>
                    <a:lnTo>
                      <a:pt x="77" y="1876"/>
                    </a:lnTo>
                    <a:lnTo>
                      <a:pt x="86" y="1866"/>
                    </a:lnTo>
                    <a:lnTo>
                      <a:pt x="96" y="1866"/>
                    </a:lnTo>
                    <a:lnTo>
                      <a:pt x="105" y="1866"/>
                    </a:lnTo>
                    <a:lnTo>
                      <a:pt x="115" y="1876"/>
                    </a:lnTo>
                    <a:lnTo>
                      <a:pt x="125" y="1904"/>
                    </a:lnTo>
                    <a:lnTo>
                      <a:pt x="125" y="1914"/>
                    </a:lnTo>
                    <a:lnTo>
                      <a:pt x="134" y="1914"/>
                    </a:lnTo>
                    <a:lnTo>
                      <a:pt x="143" y="1924"/>
                    </a:lnTo>
                    <a:lnTo>
                      <a:pt x="153" y="1924"/>
                    </a:lnTo>
                    <a:lnTo>
                      <a:pt x="163" y="1924"/>
                    </a:lnTo>
                    <a:lnTo>
                      <a:pt x="191" y="1914"/>
                    </a:lnTo>
                    <a:lnTo>
                      <a:pt x="201" y="1914"/>
                    </a:lnTo>
                    <a:lnTo>
                      <a:pt x="210" y="1904"/>
                    </a:lnTo>
                    <a:lnTo>
                      <a:pt x="220" y="1886"/>
                    </a:lnTo>
                    <a:lnTo>
                      <a:pt x="220" y="1876"/>
                    </a:lnTo>
                    <a:lnTo>
                      <a:pt x="210" y="1866"/>
                    </a:lnTo>
                    <a:lnTo>
                      <a:pt x="210" y="1857"/>
                    </a:lnTo>
                    <a:lnTo>
                      <a:pt x="210" y="1847"/>
                    </a:lnTo>
                    <a:lnTo>
                      <a:pt x="220" y="1838"/>
                    </a:lnTo>
                    <a:lnTo>
                      <a:pt x="220" y="1828"/>
                    </a:lnTo>
                    <a:lnTo>
                      <a:pt x="220" y="1819"/>
                    </a:lnTo>
                    <a:lnTo>
                      <a:pt x="229" y="1819"/>
                    </a:lnTo>
                    <a:lnTo>
                      <a:pt x="220" y="1809"/>
                    </a:lnTo>
                    <a:lnTo>
                      <a:pt x="210" y="1800"/>
                    </a:lnTo>
                    <a:lnTo>
                      <a:pt x="201" y="1781"/>
                    </a:lnTo>
                    <a:lnTo>
                      <a:pt x="201" y="1752"/>
                    </a:lnTo>
                    <a:lnTo>
                      <a:pt x="201" y="1743"/>
                    </a:lnTo>
                    <a:lnTo>
                      <a:pt x="201" y="1733"/>
                    </a:lnTo>
                    <a:lnTo>
                      <a:pt x="210" y="1723"/>
                    </a:lnTo>
                    <a:lnTo>
                      <a:pt x="220" y="1714"/>
                    </a:lnTo>
                    <a:lnTo>
                      <a:pt x="229" y="1705"/>
                    </a:lnTo>
                    <a:lnTo>
                      <a:pt x="229" y="1695"/>
                    </a:lnTo>
                    <a:lnTo>
                      <a:pt x="210" y="1657"/>
                    </a:lnTo>
                    <a:lnTo>
                      <a:pt x="220" y="1647"/>
                    </a:lnTo>
                    <a:lnTo>
                      <a:pt x="258" y="1666"/>
                    </a:lnTo>
                    <a:lnTo>
                      <a:pt x="267" y="1666"/>
                    </a:lnTo>
                    <a:lnTo>
                      <a:pt x="286" y="1647"/>
                    </a:lnTo>
                    <a:lnTo>
                      <a:pt x="296" y="1638"/>
                    </a:lnTo>
                    <a:lnTo>
                      <a:pt x="286" y="1628"/>
                    </a:lnTo>
                    <a:lnTo>
                      <a:pt x="286" y="1619"/>
                    </a:lnTo>
                    <a:lnTo>
                      <a:pt x="258" y="1600"/>
                    </a:lnTo>
                    <a:lnTo>
                      <a:pt x="258" y="1590"/>
                    </a:lnTo>
                    <a:lnTo>
                      <a:pt x="248" y="1581"/>
                    </a:lnTo>
                    <a:lnTo>
                      <a:pt x="248" y="1552"/>
                    </a:lnTo>
                    <a:lnTo>
                      <a:pt x="248" y="1543"/>
                    </a:lnTo>
                    <a:lnTo>
                      <a:pt x="258" y="1533"/>
                    </a:lnTo>
                    <a:lnTo>
                      <a:pt x="277" y="1533"/>
                    </a:lnTo>
                    <a:lnTo>
                      <a:pt x="286" y="1524"/>
                    </a:lnTo>
                    <a:lnTo>
                      <a:pt x="286" y="1514"/>
                    </a:lnTo>
                    <a:lnTo>
                      <a:pt x="277" y="1505"/>
                    </a:lnTo>
                    <a:lnTo>
                      <a:pt x="267" y="1495"/>
                    </a:lnTo>
                    <a:lnTo>
                      <a:pt x="258" y="1485"/>
                    </a:lnTo>
                    <a:lnTo>
                      <a:pt x="258" y="1409"/>
                    </a:lnTo>
                    <a:lnTo>
                      <a:pt x="258" y="1400"/>
                    </a:lnTo>
                    <a:lnTo>
                      <a:pt x="248" y="1400"/>
                    </a:lnTo>
                    <a:lnTo>
                      <a:pt x="248" y="1390"/>
                    </a:lnTo>
                    <a:lnTo>
                      <a:pt x="239" y="1390"/>
                    </a:lnTo>
                    <a:lnTo>
                      <a:pt x="229" y="1381"/>
                    </a:lnTo>
                    <a:lnTo>
                      <a:pt x="229" y="1362"/>
                    </a:lnTo>
                    <a:lnTo>
                      <a:pt x="229" y="1342"/>
                    </a:lnTo>
                    <a:lnTo>
                      <a:pt x="248" y="1324"/>
                    </a:lnTo>
                    <a:lnTo>
                      <a:pt x="248" y="1295"/>
                    </a:lnTo>
                    <a:lnTo>
                      <a:pt x="191" y="1228"/>
                    </a:lnTo>
                    <a:lnTo>
                      <a:pt x="182" y="1219"/>
                    </a:lnTo>
                    <a:lnTo>
                      <a:pt x="172" y="1209"/>
                    </a:lnTo>
                    <a:lnTo>
                      <a:pt x="153" y="1162"/>
                    </a:lnTo>
                    <a:lnTo>
                      <a:pt x="153" y="1143"/>
                    </a:lnTo>
                    <a:lnTo>
                      <a:pt x="143" y="1104"/>
                    </a:lnTo>
                    <a:lnTo>
                      <a:pt x="153" y="1057"/>
                    </a:lnTo>
                    <a:lnTo>
                      <a:pt x="172" y="1019"/>
                    </a:lnTo>
                    <a:lnTo>
                      <a:pt x="191" y="1009"/>
                    </a:lnTo>
                    <a:lnTo>
                      <a:pt x="210" y="990"/>
                    </a:lnTo>
                    <a:lnTo>
                      <a:pt x="229" y="962"/>
                    </a:lnTo>
                    <a:lnTo>
                      <a:pt x="239" y="933"/>
                    </a:lnTo>
                    <a:lnTo>
                      <a:pt x="267" y="933"/>
                    </a:lnTo>
                    <a:lnTo>
                      <a:pt x="267" y="914"/>
                    </a:lnTo>
                    <a:lnTo>
                      <a:pt x="258" y="895"/>
                    </a:lnTo>
                    <a:lnTo>
                      <a:pt x="286" y="885"/>
                    </a:lnTo>
                    <a:lnTo>
                      <a:pt x="334" y="885"/>
                    </a:lnTo>
                    <a:lnTo>
                      <a:pt x="353" y="876"/>
                    </a:lnTo>
                    <a:lnTo>
                      <a:pt x="391" y="847"/>
                    </a:lnTo>
                    <a:lnTo>
                      <a:pt x="410" y="838"/>
                    </a:lnTo>
                    <a:lnTo>
                      <a:pt x="439" y="828"/>
                    </a:lnTo>
                    <a:lnTo>
                      <a:pt x="506" y="809"/>
                    </a:lnTo>
                    <a:lnTo>
                      <a:pt x="515" y="790"/>
                    </a:lnTo>
                    <a:lnTo>
                      <a:pt x="515" y="762"/>
                    </a:lnTo>
                    <a:lnTo>
                      <a:pt x="496" y="733"/>
                    </a:lnTo>
                    <a:lnTo>
                      <a:pt x="486" y="733"/>
                    </a:lnTo>
                    <a:lnTo>
                      <a:pt x="486" y="724"/>
                    </a:lnTo>
                    <a:lnTo>
                      <a:pt x="496" y="724"/>
                    </a:lnTo>
                    <a:lnTo>
                      <a:pt x="496" y="714"/>
                    </a:lnTo>
                    <a:lnTo>
                      <a:pt x="506" y="705"/>
                    </a:lnTo>
                    <a:lnTo>
                      <a:pt x="515" y="695"/>
                    </a:lnTo>
                    <a:lnTo>
                      <a:pt x="515" y="685"/>
                    </a:lnTo>
                    <a:lnTo>
                      <a:pt x="515" y="676"/>
                    </a:lnTo>
                    <a:lnTo>
                      <a:pt x="515" y="619"/>
                    </a:lnTo>
                    <a:lnTo>
                      <a:pt x="515" y="600"/>
                    </a:lnTo>
                    <a:lnTo>
                      <a:pt x="524" y="600"/>
                    </a:lnTo>
                    <a:lnTo>
                      <a:pt x="524" y="590"/>
                    </a:lnTo>
                    <a:lnTo>
                      <a:pt x="534" y="590"/>
                    </a:lnTo>
                    <a:lnTo>
                      <a:pt x="534" y="600"/>
                    </a:lnTo>
                    <a:lnTo>
                      <a:pt x="544" y="609"/>
                    </a:lnTo>
                    <a:lnTo>
                      <a:pt x="544" y="619"/>
                    </a:lnTo>
                    <a:lnTo>
                      <a:pt x="553" y="619"/>
                    </a:lnTo>
                    <a:lnTo>
                      <a:pt x="572" y="619"/>
                    </a:lnTo>
                    <a:lnTo>
                      <a:pt x="601" y="619"/>
                    </a:lnTo>
                    <a:lnTo>
                      <a:pt x="620" y="609"/>
                    </a:lnTo>
                    <a:lnTo>
                      <a:pt x="629" y="609"/>
                    </a:lnTo>
                    <a:lnTo>
                      <a:pt x="639" y="600"/>
                    </a:lnTo>
                    <a:lnTo>
                      <a:pt x="648" y="581"/>
                    </a:lnTo>
                    <a:lnTo>
                      <a:pt x="648" y="562"/>
                    </a:lnTo>
                    <a:lnTo>
                      <a:pt x="648" y="552"/>
                    </a:lnTo>
                    <a:lnTo>
                      <a:pt x="648" y="542"/>
                    </a:lnTo>
                    <a:lnTo>
                      <a:pt x="639" y="542"/>
                    </a:lnTo>
                    <a:lnTo>
                      <a:pt x="601" y="533"/>
                    </a:lnTo>
                    <a:lnTo>
                      <a:pt x="591" y="533"/>
                    </a:lnTo>
                    <a:lnTo>
                      <a:pt x="591" y="524"/>
                    </a:lnTo>
                    <a:lnTo>
                      <a:pt x="591" y="514"/>
                    </a:lnTo>
                    <a:lnTo>
                      <a:pt x="582" y="514"/>
                    </a:lnTo>
                    <a:lnTo>
                      <a:pt x="582" y="504"/>
                    </a:lnTo>
                    <a:lnTo>
                      <a:pt x="572" y="495"/>
                    </a:lnTo>
                    <a:lnTo>
                      <a:pt x="544" y="466"/>
                    </a:lnTo>
                    <a:lnTo>
                      <a:pt x="524" y="438"/>
                    </a:lnTo>
                    <a:lnTo>
                      <a:pt x="515" y="428"/>
                    </a:lnTo>
                    <a:lnTo>
                      <a:pt x="467" y="409"/>
                    </a:lnTo>
                    <a:lnTo>
                      <a:pt x="458" y="409"/>
                    </a:lnTo>
                    <a:lnTo>
                      <a:pt x="458" y="390"/>
                    </a:lnTo>
                    <a:lnTo>
                      <a:pt x="448" y="295"/>
                    </a:lnTo>
                    <a:lnTo>
                      <a:pt x="458" y="276"/>
                    </a:lnTo>
                    <a:lnTo>
                      <a:pt x="486" y="247"/>
                    </a:lnTo>
                    <a:lnTo>
                      <a:pt x="496" y="228"/>
                    </a:lnTo>
                    <a:lnTo>
                      <a:pt x="496" y="209"/>
                    </a:lnTo>
                    <a:lnTo>
                      <a:pt x="506" y="171"/>
                    </a:lnTo>
                    <a:lnTo>
                      <a:pt x="506" y="162"/>
                    </a:lnTo>
                    <a:lnTo>
                      <a:pt x="515" y="143"/>
                    </a:lnTo>
                    <a:lnTo>
                      <a:pt x="524" y="123"/>
                    </a:lnTo>
                    <a:lnTo>
                      <a:pt x="534" y="114"/>
                    </a:lnTo>
                    <a:lnTo>
                      <a:pt x="534" y="76"/>
                    </a:lnTo>
                    <a:lnTo>
                      <a:pt x="544" y="47"/>
                    </a:lnTo>
                    <a:lnTo>
                      <a:pt x="544" y="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12" name="Freeform 21">
                <a:extLst>
                  <a:ext uri="{FF2B5EF4-FFF2-40B4-BE49-F238E27FC236}">
                    <a16:creationId xmlns:a16="http://schemas.microsoft.com/office/drawing/2014/main" id="{65BE3ED0-DD63-564C-B4D6-7DF60D619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0675" y="2849563"/>
                <a:ext cx="1389063" cy="1258887"/>
              </a:xfrm>
              <a:custGeom>
                <a:avLst/>
                <a:gdLst>
                  <a:gd name="T0" fmla="*/ 466501 w 3859"/>
                  <a:gd name="T1" fmla="*/ 3241 h 3496"/>
                  <a:gd name="T2" fmla="*/ 672034 w 3859"/>
                  <a:gd name="T3" fmla="*/ 85702 h 3496"/>
                  <a:gd name="T4" fmla="*/ 740786 w 3859"/>
                  <a:gd name="T5" fmla="*/ 154120 h 3496"/>
                  <a:gd name="T6" fmla="*/ 1021550 w 3859"/>
                  <a:gd name="T7" fmla="*/ 37450 h 3496"/>
                  <a:gd name="T8" fmla="*/ 1179570 w 3859"/>
                  <a:gd name="T9" fmla="*/ 154120 h 3496"/>
                  <a:gd name="T10" fmla="*/ 1354507 w 3859"/>
                  <a:gd name="T11" fmla="*/ 356493 h 3496"/>
                  <a:gd name="T12" fmla="*/ 1385104 w 3859"/>
                  <a:gd name="T13" fmla="*/ 397543 h 3496"/>
                  <a:gd name="T14" fmla="*/ 1371425 w 3859"/>
                  <a:gd name="T15" fmla="*/ 435353 h 3496"/>
                  <a:gd name="T16" fmla="*/ 1337230 w 3859"/>
                  <a:gd name="T17" fmla="*/ 455878 h 3496"/>
                  <a:gd name="T18" fmla="*/ 1350908 w 3859"/>
                  <a:gd name="T19" fmla="*/ 480005 h 3496"/>
                  <a:gd name="T20" fmla="*/ 1344069 w 3859"/>
                  <a:gd name="T21" fmla="*/ 534739 h 3496"/>
                  <a:gd name="T22" fmla="*/ 1337230 w 3859"/>
                  <a:gd name="T23" fmla="*/ 579390 h 3496"/>
                  <a:gd name="T24" fmla="*/ 1319952 w 3859"/>
                  <a:gd name="T25" fmla="*/ 624042 h 3496"/>
                  <a:gd name="T26" fmla="*/ 1295835 w 3859"/>
                  <a:gd name="T27" fmla="*/ 678776 h 3496"/>
                  <a:gd name="T28" fmla="*/ 1319952 w 3859"/>
                  <a:gd name="T29" fmla="*/ 750795 h 3496"/>
                  <a:gd name="T30" fmla="*/ 1285756 w 3859"/>
                  <a:gd name="T31" fmla="*/ 812731 h 3496"/>
                  <a:gd name="T32" fmla="*/ 1165891 w 3859"/>
                  <a:gd name="T33" fmla="*/ 836497 h 3496"/>
                  <a:gd name="T34" fmla="*/ 1076623 w 3859"/>
                  <a:gd name="T35" fmla="*/ 932642 h 3496"/>
                  <a:gd name="T36" fmla="*/ 1056105 w 3859"/>
                  <a:gd name="T37" fmla="*/ 973693 h 3496"/>
                  <a:gd name="T38" fmla="*/ 1038828 w 3859"/>
                  <a:gd name="T39" fmla="*/ 1004661 h 3496"/>
                  <a:gd name="T40" fmla="*/ 1001032 w 3859"/>
                  <a:gd name="T41" fmla="*/ 1059395 h 3496"/>
                  <a:gd name="T42" fmla="*/ 966837 w 3859"/>
                  <a:gd name="T43" fmla="*/ 1056154 h 3496"/>
                  <a:gd name="T44" fmla="*/ 943080 w 3859"/>
                  <a:gd name="T45" fmla="*/ 1076680 h 3496"/>
                  <a:gd name="T46" fmla="*/ 939480 w 3859"/>
                  <a:gd name="T47" fmla="*/ 1097205 h 3496"/>
                  <a:gd name="T48" fmla="*/ 874329 w 3859"/>
                  <a:gd name="T49" fmla="*/ 1080281 h 3496"/>
                  <a:gd name="T50" fmla="*/ 795499 w 3859"/>
                  <a:gd name="T51" fmla="*/ 1090363 h 3496"/>
                  <a:gd name="T52" fmla="*/ 774981 w 3859"/>
                  <a:gd name="T53" fmla="*/ 1203793 h 3496"/>
                  <a:gd name="T54" fmla="*/ 696151 w 3859"/>
                  <a:gd name="T55" fmla="*/ 1182907 h 3496"/>
                  <a:gd name="T56" fmla="*/ 641078 w 3859"/>
                  <a:gd name="T57" fmla="*/ 1254926 h 3496"/>
                  <a:gd name="T58" fmla="*/ 613722 w 3859"/>
                  <a:gd name="T59" fmla="*/ 1248084 h 3496"/>
                  <a:gd name="T60" fmla="*/ 617321 w 3859"/>
                  <a:gd name="T61" fmla="*/ 1193350 h 3496"/>
                  <a:gd name="T62" fmla="*/ 555409 w 3859"/>
                  <a:gd name="T63" fmla="*/ 1121331 h 3496"/>
                  <a:gd name="T64" fmla="*/ 528053 w 3859"/>
                  <a:gd name="T65" fmla="*/ 1073439 h 3496"/>
                  <a:gd name="T66" fmla="*/ 480179 w 3859"/>
                  <a:gd name="T67" fmla="*/ 1042471 h 3496"/>
                  <a:gd name="T68" fmla="*/ 493857 w 3859"/>
                  <a:gd name="T69" fmla="*/ 997819 h 3496"/>
                  <a:gd name="T70" fmla="*/ 421866 w 3859"/>
                  <a:gd name="T71" fmla="*/ 990977 h 3496"/>
                  <a:gd name="T72" fmla="*/ 356715 w 3859"/>
                  <a:gd name="T73" fmla="*/ 984136 h 3496"/>
                  <a:gd name="T74" fmla="*/ 308481 w 3859"/>
                  <a:gd name="T75" fmla="*/ 970452 h 3496"/>
                  <a:gd name="T76" fmla="*/ 205894 w 3859"/>
                  <a:gd name="T77" fmla="*/ 918959 h 3496"/>
                  <a:gd name="T78" fmla="*/ 130303 w 3859"/>
                  <a:gd name="T79" fmla="*/ 850541 h 3496"/>
                  <a:gd name="T80" fmla="*/ 61912 w 3859"/>
                  <a:gd name="T81" fmla="*/ 840098 h 3496"/>
                  <a:gd name="T82" fmla="*/ 79190 w 3859"/>
                  <a:gd name="T83" fmla="*/ 743953 h 3496"/>
                  <a:gd name="T84" fmla="*/ 157660 w 3859"/>
                  <a:gd name="T85" fmla="*/ 757637 h 3496"/>
                  <a:gd name="T86" fmla="*/ 212733 w 3859"/>
                  <a:gd name="T87" fmla="*/ 668694 h 3496"/>
                  <a:gd name="T88" fmla="*/ 215972 w 3859"/>
                  <a:gd name="T89" fmla="*/ 630884 h 3496"/>
                  <a:gd name="T90" fmla="*/ 267446 w 3859"/>
                  <a:gd name="T91" fmla="*/ 624042 h 3496"/>
                  <a:gd name="T92" fmla="*/ 271045 w 3859"/>
                  <a:gd name="T93" fmla="*/ 582631 h 3496"/>
                  <a:gd name="T94" fmla="*/ 250528 w 3859"/>
                  <a:gd name="T95" fmla="*/ 504131 h 3496"/>
                  <a:gd name="T96" fmla="*/ 192216 w 3859"/>
                  <a:gd name="T97" fmla="*/ 504131 h 3496"/>
                  <a:gd name="T98" fmla="*/ 157660 w 3859"/>
                  <a:gd name="T99" fmla="*/ 462720 h 3496"/>
                  <a:gd name="T100" fmla="*/ 133903 w 3859"/>
                  <a:gd name="T101" fmla="*/ 387461 h 3496"/>
                  <a:gd name="T102" fmla="*/ 68751 w 3859"/>
                  <a:gd name="T103" fmla="*/ 363334 h 3496"/>
                  <a:gd name="T104" fmla="*/ 13678 w 3859"/>
                  <a:gd name="T105" fmla="*/ 335967 h 3496"/>
                  <a:gd name="T106" fmla="*/ 30956 w 3859"/>
                  <a:gd name="T107" fmla="*/ 202373 h 3496"/>
                  <a:gd name="T108" fmla="*/ 71991 w 3859"/>
                  <a:gd name="T109" fmla="*/ 174645 h 3496"/>
                  <a:gd name="T110" fmla="*/ 102947 w 3859"/>
                  <a:gd name="T111" fmla="*/ 150879 h 3496"/>
                  <a:gd name="T112" fmla="*/ 143982 w 3859"/>
                  <a:gd name="T113" fmla="*/ 133595 h 3496"/>
                  <a:gd name="T114" fmla="*/ 174938 w 3859"/>
                  <a:gd name="T115" fmla="*/ 109468 h 3496"/>
                  <a:gd name="T116" fmla="*/ 205894 w 3859"/>
                  <a:gd name="T117" fmla="*/ 88943 h 3496"/>
                  <a:gd name="T118" fmla="*/ 236490 w 3859"/>
                  <a:gd name="T119" fmla="*/ 68418 h 3496"/>
                  <a:gd name="T120" fmla="*/ 277885 w 3859"/>
                  <a:gd name="T121" fmla="*/ 78860 h 3496"/>
                  <a:gd name="T122" fmla="*/ 359954 w 3859"/>
                  <a:gd name="T123" fmla="*/ 75260 h 3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859" h="3496">
                    <a:moveTo>
                      <a:pt x="1010" y="171"/>
                    </a:moveTo>
                    <a:lnTo>
                      <a:pt x="1020" y="161"/>
                    </a:lnTo>
                    <a:lnTo>
                      <a:pt x="1029" y="142"/>
                    </a:lnTo>
                    <a:lnTo>
                      <a:pt x="1048" y="123"/>
                    </a:lnTo>
                    <a:lnTo>
                      <a:pt x="1067" y="95"/>
                    </a:lnTo>
                    <a:lnTo>
                      <a:pt x="1077" y="95"/>
                    </a:lnTo>
                    <a:lnTo>
                      <a:pt x="1096" y="95"/>
                    </a:lnTo>
                    <a:lnTo>
                      <a:pt x="1105" y="85"/>
                    </a:lnTo>
                    <a:lnTo>
                      <a:pt x="1124" y="76"/>
                    </a:lnTo>
                    <a:lnTo>
                      <a:pt x="1143" y="38"/>
                    </a:lnTo>
                    <a:lnTo>
                      <a:pt x="1162" y="28"/>
                    </a:lnTo>
                    <a:lnTo>
                      <a:pt x="1181" y="18"/>
                    </a:lnTo>
                    <a:lnTo>
                      <a:pt x="1296" y="9"/>
                    </a:lnTo>
                    <a:lnTo>
                      <a:pt x="1505" y="28"/>
                    </a:lnTo>
                    <a:lnTo>
                      <a:pt x="1534" y="38"/>
                    </a:lnTo>
                    <a:lnTo>
                      <a:pt x="1543" y="76"/>
                    </a:lnTo>
                    <a:lnTo>
                      <a:pt x="1581" y="95"/>
                    </a:lnTo>
                    <a:lnTo>
                      <a:pt x="1696" y="285"/>
                    </a:lnTo>
                    <a:lnTo>
                      <a:pt x="1724" y="295"/>
                    </a:lnTo>
                    <a:lnTo>
                      <a:pt x="1753" y="295"/>
                    </a:lnTo>
                    <a:lnTo>
                      <a:pt x="1781" y="285"/>
                    </a:lnTo>
                    <a:lnTo>
                      <a:pt x="1810" y="266"/>
                    </a:lnTo>
                    <a:lnTo>
                      <a:pt x="1829" y="238"/>
                    </a:lnTo>
                    <a:lnTo>
                      <a:pt x="1838" y="238"/>
                    </a:lnTo>
                    <a:lnTo>
                      <a:pt x="1858" y="238"/>
                    </a:lnTo>
                    <a:lnTo>
                      <a:pt x="1867" y="238"/>
                    </a:lnTo>
                    <a:lnTo>
                      <a:pt x="1886" y="257"/>
                    </a:lnTo>
                    <a:lnTo>
                      <a:pt x="1915" y="266"/>
                    </a:lnTo>
                    <a:lnTo>
                      <a:pt x="1953" y="285"/>
                    </a:lnTo>
                    <a:lnTo>
                      <a:pt x="1991" y="295"/>
                    </a:lnTo>
                    <a:lnTo>
                      <a:pt x="2000" y="295"/>
                    </a:lnTo>
                    <a:lnTo>
                      <a:pt x="2020" y="314"/>
                    </a:lnTo>
                    <a:lnTo>
                      <a:pt x="2020" y="323"/>
                    </a:lnTo>
                    <a:lnTo>
                      <a:pt x="2010" y="361"/>
                    </a:lnTo>
                    <a:lnTo>
                      <a:pt x="2010" y="381"/>
                    </a:lnTo>
                    <a:lnTo>
                      <a:pt x="2010" y="399"/>
                    </a:lnTo>
                    <a:lnTo>
                      <a:pt x="2029" y="409"/>
                    </a:lnTo>
                    <a:lnTo>
                      <a:pt x="2058" y="428"/>
                    </a:lnTo>
                    <a:lnTo>
                      <a:pt x="2086" y="428"/>
                    </a:lnTo>
                    <a:lnTo>
                      <a:pt x="2115" y="428"/>
                    </a:lnTo>
                    <a:lnTo>
                      <a:pt x="2134" y="409"/>
                    </a:lnTo>
                    <a:lnTo>
                      <a:pt x="2143" y="399"/>
                    </a:lnTo>
                    <a:lnTo>
                      <a:pt x="2162" y="352"/>
                    </a:lnTo>
                    <a:lnTo>
                      <a:pt x="2172" y="333"/>
                    </a:lnTo>
                    <a:lnTo>
                      <a:pt x="2191" y="323"/>
                    </a:lnTo>
                    <a:lnTo>
                      <a:pt x="2391" y="209"/>
                    </a:lnTo>
                    <a:lnTo>
                      <a:pt x="2467" y="181"/>
                    </a:lnTo>
                    <a:lnTo>
                      <a:pt x="2543" y="171"/>
                    </a:lnTo>
                    <a:lnTo>
                      <a:pt x="2629" y="181"/>
                    </a:lnTo>
                    <a:lnTo>
                      <a:pt x="2800" y="133"/>
                    </a:lnTo>
                    <a:lnTo>
                      <a:pt x="2838" y="104"/>
                    </a:lnTo>
                    <a:lnTo>
                      <a:pt x="2905" y="38"/>
                    </a:lnTo>
                    <a:lnTo>
                      <a:pt x="2943" y="18"/>
                    </a:lnTo>
                    <a:lnTo>
                      <a:pt x="3067" y="0"/>
                    </a:lnTo>
                    <a:lnTo>
                      <a:pt x="3086" y="18"/>
                    </a:lnTo>
                    <a:lnTo>
                      <a:pt x="3105" y="66"/>
                    </a:lnTo>
                    <a:lnTo>
                      <a:pt x="3124" y="123"/>
                    </a:lnTo>
                    <a:lnTo>
                      <a:pt x="3143" y="171"/>
                    </a:lnTo>
                    <a:lnTo>
                      <a:pt x="3248" y="228"/>
                    </a:lnTo>
                    <a:lnTo>
                      <a:pt x="3286" y="266"/>
                    </a:lnTo>
                    <a:lnTo>
                      <a:pt x="3286" y="342"/>
                    </a:lnTo>
                    <a:lnTo>
                      <a:pt x="3277" y="390"/>
                    </a:lnTo>
                    <a:lnTo>
                      <a:pt x="3267" y="409"/>
                    </a:lnTo>
                    <a:lnTo>
                      <a:pt x="3277" y="428"/>
                    </a:lnTo>
                    <a:lnTo>
                      <a:pt x="3277" y="438"/>
                    </a:lnTo>
                    <a:lnTo>
                      <a:pt x="3324" y="485"/>
                    </a:lnTo>
                    <a:lnTo>
                      <a:pt x="3439" y="666"/>
                    </a:lnTo>
                    <a:lnTo>
                      <a:pt x="3477" y="695"/>
                    </a:lnTo>
                    <a:lnTo>
                      <a:pt x="3572" y="733"/>
                    </a:lnTo>
                    <a:lnTo>
                      <a:pt x="3620" y="761"/>
                    </a:lnTo>
                    <a:lnTo>
                      <a:pt x="3658" y="800"/>
                    </a:lnTo>
                    <a:lnTo>
                      <a:pt x="3696" y="847"/>
                    </a:lnTo>
                    <a:lnTo>
                      <a:pt x="3734" y="914"/>
                    </a:lnTo>
                    <a:lnTo>
                      <a:pt x="3734" y="923"/>
                    </a:lnTo>
                    <a:lnTo>
                      <a:pt x="3753" y="952"/>
                    </a:lnTo>
                    <a:lnTo>
                      <a:pt x="3753" y="981"/>
                    </a:lnTo>
                    <a:lnTo>
                      <a:pt x="3763" y="990"/>
                    </a:lnTo>
                    <a:lnTo>
                      <a:pt x="3791" y="981"/>
                    </a:lnTo>
                    <a:lnTo>
                      <a:pt x="3791" y="990"/>
                    </a:lnTo>
                    <a:lnTo>
                      <a:pt x="3791" y="1009"/>
                    </a:lnTo>
                    <a:lnTo>
                      <a:pt x="3810" y="1047"/>
                    </a:lnTo>
                    <a:lnTo>
                      <a:pt x="3820" y="1057"/>
                    </a:lnTo>
                    <a:lnTo>
                      <a:pt x="3820" y="1066"/>
                    </a:lnTo>
                    <a:lnTo>
                      <a:pt x="3829" y="1066"/>
                    </a:lnTo>
                    <a:lnTo>
                      <a:pt x="3829" y="1076"/>
                    </a:lnTo>
                    <a:lnTo>
                      <a:pt x="3858" y="1085"/>
                    </a:lnTo>
                    <a:lnTo>
                      <a:pt x="3858" y="1095"/>
                    </a:lnTo>
                    <a:lnTo>
                      <a:pt x="3848" y="1104"/>
                    </a:lnTo>
                    <a:lnTo>
                      <a:pt x="3839" y="1104"/>
                    </a:lnTo>
                    <a:lnTo>
                      <a:pt x="3810" y="1114"/>
                    </a:lnTo>
                    <a:lnTo>
                      <a:pt x="3791" y="1114"/>
                    </a:lnTo>
                    <a:lnTo>
                      <a:pt x="3763" y="1133"/>
                    </a:lnTo>
                    <a:lnTo>
                      <a:pt x="3763" y="1142"/>
                    </a:lnTo>
                    <a:lnTo>
                      <a:pt x="3753" y="1142"/>
                    </a:lnTo>
                    <a:lnTo>
                      <a:pt x="3763" y="1152"/>
                    </a:lnTo>
                    <a:lnTo>
                      <a:pt x="3810" y="1199"/>
                    </a:lnTo>
                    <a:lnTo>
                      <a:pt x="3810" y="1209"/>
                    </a:lnTo>
                    <a:lnTo>
                      <a:pt x="3801" y="1219"/>
                    </a:lnTo>
                    <a:lnTo>
                      <a:pt x="3791" y="1228"/>
                    </a:lnTo>
                    <a:lnTo>
                      <a:pt x="3781" y="1228"/>
                    </a:lnTo>
                    <a:lnTo>
                      <a:pt x="3781" y="1238"/>
                    </a:lnTo>
                    <a:lnTo>
                      <a:pt x="3772" y="1247"/>
                    </a:lnTo>
                    <a:lnTo>
                      <a:pt x="3772" y="1257"/>
                    </a:lnTo>
                    <a:lnTo>
                      <a:pt x="3763" y="1266"/>
                    </a:lnTo>
                    <a:lnTo>
                      <a:pt x="3763" y="1276"/>
                    </a:lnTo>
                    <a:lnTo>
                      <a:pt x="3734" y="1266"/>
                    </a:lnTo>
                    <a:lnTo>
                      <a:pt x="3724" y="1266"/>
                    </a:lnTo>
                    <a:lnTo>
                      <a:pt x="3715" y="1266"/>
                    </a:lnTo>
                    <a:lnTo>
                      <a:pt x="3715" y="1276"/>
                    </a:lnTo>
                    <a:lnTo>
                      <a:pt x="3705" y="1285"/>
                    </a:lnTo>
                    <a:lnTo>
                      <a:pt x="3696" y="1304"/>
                    </a:lnTo>
                    <a:lnTo>
                      <a:pt x="3686" y="1314"/>
                    </a:lnTo>
                    <a:lnTo>
                      <a:pt x="3686" y="1323"/>
                    </a:lnTo>
                    <a:lnTo>
                      <a:pt x="3696" y="1333"/>
                    </a:lnTo>
                    <a:lnTo>
                      <a:pt x="3705" y="1333"/>
                    </a:lnTo>
                    <a:lnTo>
                      <a:pt x="3734" y="1323"/>
                    </a:lnTo>
                    <a:lnTo>
                      <a:pt x="3743" y="1323"/>
                    </a:lnTo>
                    <a:lnTo>
                      <a:pt x="3753" y="1323"/>
                    </a:lnTo>
                    <a:lnTo>
                      <a:pt x="3753" y="1333"/>
                    </a:lnTo>
                    <a:lnTo>
                      <a:pt x="3763" y="1333"/>
                    </a:lnTo>
                    <a:lnTo>
                      <a:pt x="3763" y="1342"/>
                    </a:lnTo>
                    <a:lnTo>
                      <a:pt x="3763" y="1400"/>
                    </a:lnTo>
                    <a:lnTo>
                      <a:pt x="3763" y="1419"/>
                    </a:lnTo>
                    <a:lnTo>
                      <a:pt x="3763" y="1428"/>
                    </a:lnTo>
                    <a:lnTo>
                      <a:pt x="3763" y="1438"/>
                    </a:lnTo>
                    <a:lnTo>
                      <a:pt x="3763" y="1447"/>
                    </a:lnTo>
                    <a:lnTo>
                      <a:pt x="3753" y="1457"/>
                    </a:lnTo>
                    <a:lnTo>
                      <a:pt x="3734" y="1476"/>
                    </a:lnTo>
                    <a:lnTo>
                      <a:pt x="3734" y="1485"/>
                    </a:lnTo>
                    <a:lnTo>
                      <a:pt x="3724" y="1523"/>
                    </a:lnTo>
                    <a:lnTo>
                      <a:pt x="3715" y="1533"/>
                    </a:lnTo>
                    <a:lnTo>
                      <a:pt x="3705" y="1542"/>
                    </a:lnTo>
                    <a:lnTo>
                      <a:pt x="3696" y="1542"/>
                    </a:lnTo>
                    <a:lnTo>
                      <a:pt x="3696" y="1552"/>
                    </a:lnTo>
                    <a:lnTo>
                      <a:pt x="3696" y="1561"/>
                    </a:lnTo>
                    <a:lnTo>
                      <a:pt x="3705" y="1590"/>
                    </a:lnTo>
                    <a:lnTo>
                      <a:pt x="3715" y="1600"/>
                    </a:lnTo>
                    <a:lnTo>
                      <a:pt x="3715" y="1609"/>
                    </a:lnTo>
                    <a:lnTo>
                      <a:pt x="3715" y="1618"/>
                    </a:lnTo>
                    <a:lnTo>
                      <a:pt x="3705" y="1618"/>
                    </a:lnTo>
                    <a:lnTo>
                      <a:pt x="3705" y="1628"/>
                    </a:lnTo>
                    <a:lnTo>
                      <a:pt x="3705" y="1638"/>
                    </a:lnTo>
                    <a:lnTo>
                      <a:pt x="3715" y="1676"/>
                    </a:lnTo>
                    <a:lnTo>
                      <a:pt x="3715" y="1685"/>
                    </a:lnTo>
                    <a:lnTo>
                      <a:pt x="3715" y="1695"/>
                    </a:lnTo>
                    <a:lnTo>
                      <a:pt x="3715" y="1704"/>
                    </a:lnTo>
                    <a:lnTo>
                      <a:pt x="3705" y="1704"/>
                    </a:lnTo>
                    <a:lnTo>
                      <a:pt x="3677" y="1723"/>
                    </a:lnTo>
                    <a:lnTo>
                      <a:pt x="3677" y="1733"/>
                    </a:lnTo>
                    <a:lnTo>
                      <a:pt x="3667" y="1733"/>
                    </a:lnTo>
                    <a:lnTo>
                      <a:pt x="3667" y="1761"/>
                    </a:lnTo>
                    <a:lnTo>
                      <a:pt x="3658" y="1800"/>
                    </a:lnTo>
                    <a:lnTo>
                      <a:pt x="3658" y="1809"/>
                    </a:lnTo>
                    <a:lnTo>
                      <a:pt x="3648" y="1819"/>
                    </a:lnTo>
                    <a:lnTo>
                      <a:pt x="3638" y="1828"/>
                    </a:lnTo>
                    <a:lnTo>
                      <a:pt x="3620" y="1828"/>
                    </a:lnTo>
                    <a:lnTo>
                      <a:pt x="3610" y="1838"/>
                    </a:lnTo>
                    <a:lnTo>
                      <a:pt x="3600" y="1857"/>
                    </a:lnTo>
                    <a:lnTo>
                      <a:pt x="3591" y="1866"/>
                    </a:lnTo>
                    <a:lnTo>
                      <a:pt x="3591" y="1876"/>
                    </a:lnTo>
                    <a:lnTo>
                      <a:pt x="3600" y="1885"/>
                    </a:lnTo>
                    <a:lnTo>
                      <a:pt x="3610" y="1904"/>
                    </a:lnTo>
                    <a:lnTo>
                      <a:pt x="3620" y="1904"/>
                    </a:lnTo>
                    <a:lnTo>
                      <a:pt x="3620" y="1923"/>
                    </a:lnTo>
                    <a:lnTo>
                      <a:pt x="3620" y="1933"/>
                    </a:lnTo>
                    <a:lnTo>
                      <a:pt x="3629" y="1942"/>
                    </a:lnTo>
                    <a:lnTo>
                      <a:pt x="3620" y="2038"/>
                    </a:lnTo>
                    <a:lnTo>
                      <a:pt x="3620" y="2057"/>
                    </a:lnTo>
                    <a:lnTo>
                      <a:pt x="3620" y="2076"/>
                    </a:lnTo>
                    <a:lnTo>
                      <a:pt x="3629" y="2076"/>
                    </a:lnTo>
                    <a:lnTo>
                      <a:pt x="3648" y="2076"/>
                    </a:lnTo>
                    <a:lnTo>
                      <a:pt x="3658" y="2076"/>
                    </a:lnTo>
                    <a:lnTo>
                      <a:pt x="3667" y="2085"/>
                    </a:lnTo>
                    <a:lnTo>
                      <a:pt x="3667" y="2095"/>
                    </a:lnTo>
                    <a:lnTo>
                      <a:pt x="3677" y="2095"/>
                    </a:lnTo>
                    <a:lnTo>
                      <a:pt x="3677" y="2104"/>
                    </a:lnTo>
                    <a:lnTo>
                      <a:pt x="3677" y="2114"/>
                    </a:lnTo>
                    <a:lnTo>
                      <a:pt x="3677" y="2123"/>
                    </a:lnTo>
                    <a:lnTo>
                      <a:pt x="3658" y="2152"/>
                    </a:lnTo>
                    <a:lnTo>
                      <a:pt x="3638" y="2171"/>
                    </a:lnTo>
                    <a:lnTo>
                      <a:pt x="3610" y="2190"/>
                    </a:lnTo>
                    <a:lnTo>
                      <a:pt x="3581" y="2219"/>
                    </a:lnTo>
                    <a:lnTo>
                      <a:pt x="3572" y="2238"/>
                    </a:lnTo>
                    <a:lnTo>
                      <a:pt x="3572" y="2247"/>
                    </a:lnTo>
                    <a:lnTo>
                      <a:pt x="3572" y="2257"/>
                    </a:lnTo>
                    <a:lnTo>
                      <a:pt x="3562" y="2266"/>
                    </a:lnTo>
                    <a:lnTo>
                      <a:pt x="3543" y="2266"/>
                    </a:lnTo>
                    <a:lnTo>
                      <a:pt x="3486" y="2266"/>
                    </a:lnTo>
                    <a:lnTo>
                      <a:pt x="3334" y="2228"/>
                    </a:lnTo>
                    <a:lnTo>
                      <a:pt x="3219" y="2228"/>
                    </a:lnTo>
                    <a:lnTo>
                      <a:pt x="3210" y="2238"/>
                    </a:lnTo>
                    <a:lnTo>
                      <a:pt x="3172" y="2304"/>
                    </a:lnTo>
                    <a:lnTo>
                      <a:pt x="3172" y="2314"/>
                    </a:lnTo>
                    <a:lnTo>
                      <a:pt x="3181" y="2314"/>
                    </a:lnTo>
                    <a:lnTo>
                      <a:pt x="3191" y="2314"/>
                    </a:lnTo>
                    <a:lnTo>
                      <a:pt x="3239" y="2323"/>
                    </a:lnTo>
                    <a:lnTo>
                      <a:pt x="3267" y="2323"/>
                    </a:lnTo>
                    <a:lnTo>
                      <a:pt x="3277" y="2323"/>
                    </a:lnTo>
                    <a:lnTo>
                      <a:pt x="3277" y="2333"/>
                    </a:lnTo>
                    <a:lnTo>
                      <a:pt x="3296" y="2352"/>
                    </a:lnTo>
                    <a:lnTo>
                      <a:pt x="3296" y="2362"/>
                    </a:lnTo>
                    <a:lnTo>
                      <a:pt x="3296" y="2371"/>
                    </a:lnTo>
                    <a:lnTo>
                      <a:pt x="3286" y="2380"/>
                    </a:lnTo>
                    <a:lnTo>
                      <a:pt x="3010" y="2552"/>
                    </a:lnTo>
                    <a:lnTo>
                      <a:pt x="3001" y="2561"/>
                    </a:lnTo>
                    <a:lnTo>
                      <a:pt x="2991" y="2581"/>
                    </a:lnTo>
                    <a:lnTo>
                      <a:pt x="2991" y="2590"/>
                    </a:lnTo>
                    <a:lnTo>
                      <a:pt x="2991" y="2600"/>
                    </a:lnTo>
                    <a:lnTo>
                      <a:pt x="2991" y="2609"/>
                    </a:lnTo>
                    <a:lnTo>
                      <a:pt x="2981" y="2619"/>
                    </a:lnTo>
                    <a:lnTo>
                      <a:pt x="2953" y="2628"/>
                    </a:lnTo>
                    <a:lnTo>
                      <a:pt x="2943" y="2638"/>
                    </a:lnTo>
                    <a:lnTo>
                      <a:pt x="2934" y="2647"/>
                    </a:lnTo>
                    <a:lnTo>
                      <a:pt x="2915" y="2676"/>
                    </a:lnTo>
                    <a:lnTo>
                      <a:pt x="2915" y="2685"/>
                    </a:lnTo>
                    <a:lnTo>
                      <a:pt x="2915" y="2695"/>
                    </a:lnTo>
                    <a:lnTo>
                      <a:pt x="2924" y="2695"/>
                    </a:lnTo>
                    <a:lnTo>
                      <a:pt x="2934" y="2704"/>
                    </a:lnTo>
                    <a:lnTo>
                      <a:pt x="2934" y="2714"/>
                    </a:lnTo>
                    <a:lnTo>
                      <a:pt x="2934" y="2733"/>
                    </a:lnTo>
                    <a:lnTo>
                      <a:pt x="2934" y="2742"/>
                    </a:lnTo>
                    <a:lnTo>
                      <a:pt x="2934" y="2752"/>
                    </a:lnTo>
                    <a:lnTo>
                      <a:pt x="2943" y="2761"/>
                    </a:lnTo>
                    <a:lnTo>
                      <a:pt x="2943" y="2771"/>
                    </a:lnTo>
                    <a:lnTo>
                      <a:pt x="2943" y="2781"/>
                    </a:lnTo>
                    <a:lnTo>
                      <a:pt x="2934" y="2790"/>
                    </a:lnTo>
                    <a:lnTo>
                      <a:pt x="2915" y="2790"/>
                    </a:lnTo>
                    <a:lnTo>
                      <a:pt x="2886" y="2790"/>
                    </a:lnTo>
                    <a:lnTo>
                      <a:pt x="2877" y="2799"/>
                    </a:lnTo>
                    <a:lnTo>
                      <a:pt x="2829" y="2828"/>
                    </a:lnTo>
                    <a:lnTo>
                      <a:pt x="2829" y="2838"/>
                    </a:lnTo>
                    <a:lnTo>
                      <a:pt x="2820" y="2847"/>
                    </a:lnTo>
                    <a:lnTo>
                      <a:pt x="2820" y="2866"/>
                    </a:lnTo>
                    <a:lnTo>
                      <a:pt x="2810" y="2876"/>
                    </a:lnTo>
                    <a:lnTo>
                      <a:pt x="2800" y="2876"/>
                    </a:lnTo>
                    <a:lnTo>
                      <a:pt x="2791" y="2885"/>
                    </a:lnTo>
                    <a:lnTo>
                      <a:pt x="2781" y="2895"/>
                    </a:lnTo>
                    <a:lnTo>
                      <a:pt x="2781" y="2904"/>
                    </a:lnTo>
                    <a:lnTo>
                      <a:pt x="2781" y="2914"/>
                    </a:lnTo>
                    <a:lnTo>
                      <a:pt x="2781" y="2942"/>
                    </a:lnTo>
                    <a:lnTo>
                      <a:pt x="2781" y="2952"/>
                    </a:lnTo>
                    <a:lnTo>
                      <a:pt x="2772" y="2962"/>
                    </a:lnTo>
                    <a:lnTo>
                      <a:pt x="2743" y="2962"/>
                    </a:lnTo>
                    <a:lnTo>
                      <a:pt x="2734" y="2971"/>
                    </a:lnTo>
                    <a:lnTo>
                      <a:pt x="2724" y="2962"/>
                    </a:lnTo>
                    <a:lnTo>
                      <a:pt x="2715" y="2962"/>
                    </a:lnTo>
                    <a:lnTo>
                      <a:pt x="2715" y="2952"/>
                    </a:lnTo>
                    <a:lnTo>
                      <a:pt x="2705" y="2952"/>
                    </a:lnTo>
                    <a:lnTo>
                      <a:pt x="2696" y="2933"/>
                    </a:lnTo>
                    <a:lnTo>
                      <a:pt x="2686" y="2933"/>
                    </a:lnTo>
                    <a:lnTo>
                      <a:pt x="2677" y="2933"/>
                    </a:lnTo>
                    <a:lnTo>
                      <a:pt x="2667" y="2933"/>
                    </a:lnTo>
                    <a:lnTo>
                      <a:pt x="2658" y="2942"/>
                    </a:lnTo>
                    <a:lnTo>
                      <a:pt x="2648" y="2952"/>
                    </a:lnTo>
                    <a:lnTo>
                      <a:pt x="2648" y="2962"/>
                    </a:lnTo>
                    <a:lnTo>
                      <a:pt x="2648" y="2971"/>
                    </a:lnTo>
                    <a:lnTo>
                      <a:pt x="2648" y="2981"/>
                    </a:lnTo>
                    <a:lnTo>
                      <a:pt x="2639" y="2990"/>
                    </a:lnTo>
                    <a:lnTo>
                      <a:pt x="2629" y="2990"/>
                    </a:lnTo>
                    <a:lnTo>
                      <a:pt x="2620" y="2990"/>
                    </a:lnTo>
                    <a:lnTo>
                      <a:pt x="2600" y="2981"/>
                    </a:lnTo>
                    <a:lnTo>
                      <a:pt x="2591" y="2981"/>
                    </a:lnTo>
                    <a:lnTo>
                      <a:pt x="2582" y="2990"/>
                    </a:lnTo>
                    <a:lnTo>
                      <a:pt x="2572" y="3009"/>
                    </a:lnTo>
                    <a:lnTo>
                      <a:pt x="2562" y="3019"/>
                    </a:lnTo>
                    <a:lnTo>
                      <a:pt x="2562" y="3028"/>
                    </a:lnTo>
                    <a:lnTo>
                      <a:pt x="2572" y="3028"/>
                    </a:lnTo>
                    <a:lnTo>
                      <a:pt x="2572" y="3038"/>
                    </a:lnTo>
                    <a:lnTo>
                      <a:pt x="2600" y="3047"/>
                    </a:lnTo>
                    <a:lnTo>
                      <a:pt x="2610" y="3047"/>
                    </a:lnTo>
                    <a:lnTo>
                      <a:pt x="2610" y="3057"/>
                    </a:lnTo>
                    <a:lnTo>
                      <a:pt x="2610" y="3066"/>
                    </a:lnTo>
                    <a:lnTo>
                      <a:pt x="2600" y="3076"/>
                    </a:lnTo>
                    <a:lnTo>
                      <a:pt x="2582" y="3076"/>
                    </a:lnTo>
                    <a:lnTo>
                      <a:pt x="2572" y="3076"/>
                    </a:lnTo>
                    <a:lnTo>
                      <a:pt x="2572" y="3066"/>
                    </a:lnTo>
                    <a:lnTo>
                      <a:pt x="2457" y="3009"/>
                    </a:lnTo>
                    <a:lnTo>
                      <a:pt x="2439" y="3000"/>
                    </a:lnTo>
                    <a:lnTo>
                      <a:pt x="2429" y="3000"/>
                    </a:lnTo>
                    <a:lnTo>
                      <a:pt x="2419" y="3009"/>
                    </a:lnTo>
                    <a:lnTo>
                      <a:pt x="2410" y="3009"/>
                    </a:lnTo>
                    <a:lnTo>
                      <a:pt x="2400" y="3009"/>
                    </a:lnTo>
                    <a:lnTo>
                      <a:pt x="2391" y="3028"/>
                    </a:lnTo>
                    <a:lnTo>
                      <a:pt x="2372" y="3038"/>
                    </a:lnTo>
                    <a:lnTo>
                      <a:pt x="2362" y="3057"/>
                    </a:lnTo>
                    <a:lnTo>
                      <a:pt x="2353" y="3057"/>
                    </a:lnTo>
                    <a:lnTo>
                      <a:pt x="2296" y="3047"/>
                    </a:lnTo>
                    <a:lnTo>
                      <a:pt x="2286" y="3047"/>
                    </a:lnTo>
                    <a:lnTo>
                      <a:pt x="2248" y="3028"/>
                    </a:lnTo>
                    <a:lnTo>
                      <a:pt x="2229" y="3028"/>
                    </a:lnTo>
                    <a:lnTo>
                      <a:pt x="2219" y="3028"/>
                    </a:lnTo>
                    <a:lnTo>
                      <a:pt x="2210" y="3028"/>
                    </a:lnTo>
                    <a:lnTo>
                      <a:pt x="2201" y="3038"/>
                    </a:lnTo>
                    <a:lnTo>
                      <a:pt x="2201" y="3047"/>
                    </a:lnTo>
                    <a:lnTo>
                      <a:pt x="2201" y="3057"/>
                    </a:lnTo>
                    <a:lnTo>
                      <a:pt x="2201" y="3085"/>
                    </a:lnTo>
                    <a:lnTo>
                      <a:pt x="2219" y="3162"/>
                    </a:lnTo>
                    <a:lnTo>
                      <a:pt x="2219" y="3171"/>
                    </a:lnTo>
                    <a:lnTo>
                      <a:pt x="2219" y="3209"/>
                    </a:lnTo>
                    <a:lnTo>
                      <a:pt x="2219" y="3257"/>
                    </a:lnTo>
                    <a:lnTo>
                      <a:pt x="2219" y="3276"/>
                    </a:lnTo>
                    <a:lnTo>
                      <a:pt x="2239" y="3323"/>
                    </a:lnTo>
                    <a:lnTo>
                      <a:pt x="2172" y="3333"/>
                    </a:lnTo>
                    <a:lnTo>
                      <a:pt x="2153" y="3343"/>
                    </a:lnTo>
                    <a:lnTo>
                      <a:pt x="2143" y="3352"/>
                    </a:lnTo>
                    <a:lnTo>
                      <a:pt x="2134" y="3361"/>
                    </a:lnTo>
                    <a:lnTo>
                      <a:pt x="2086" y="3361"/>
                    </a:lnTo>
                    <a:lnTo>
                      <a:pt x="2077" y="3361"/>
                    </a:lnTo>
                    <a:lnTo>
                      <a:pt x="2067" y="3361"/>
                    </a:lnTo>
                    <a:lnTo>
                      <a:pt x="2058" y="3352"/>
                    </a:lnTo>
                    <a:lnTo>
                      <a:pt x="2048" y="3343"/>
                    </a:lnTo>
                    <a:lnTo>
                      <a:pt x="2048" y="3333"/>
                    </a:lnTo>
                    <a:lnTo>
                      <a:pt x="2029" y="3323"/>
                    </a:lnTo>
                    <a:lnTo>
                      <a:pt x="1972" y="3285"/>
                    </a:lnTo>
                    <a:lnTo>
                      <a:pt x="1953" y="3285"/>
                    </a:lnTo>
                    <a:lnTo>
                      <a:pt x="1943" y="3285"/>
                    </a:lnTo>
                    <a:lnTo>
                      <a:pt x="1934" y="3285"/>
                    </a:lnTo>
                    <a:lnTo>
                      <a:pt x="1915" y="3295"/>
                    </a:lnTo>
                    <a:lnTo>
                      <a:pt x="1829" y="3400"/>
                    </a:lnTo>
                    <a:lnTo>
                      <a:pt x="1810" y="3438"/>
                    </a:lnTo>
                    <a:lnTo>
                      <a:pt x="1810" y="3447"/>
                    </a:lnTo>
                    <a:lnTo>
                      <a:pt x="1820" y="3447"/>
                    </a:lnTo>
                    <a:lnTo>
                      <a:pt x="1829" y="3457"/>
                    </a:lnTo>
                    <a:lnTo>
                      <a:pt x="1829" y="3466"/>
                    </a:lnTo>
                    <a:lnTo>
                      <a:pt x="1820" y="3476"/>
                    </a:lnTo>
                    <a:lnTo>
                      <a:pt x="1800" y="3485"/>
                    </a:lnTo>
                    <a:lnTo>
                      <a:pt x="1791" y="3495"/>
                    </a:lnTo>
                    <a:lnTo>
                      <a:pt x="1781" y="3485"/>
                    </a:lnTo>
                    <a:lnTo>
                      <a:pt x="1772" y="3476"/>
                    </a:lnTo>
                    <a:lnTo>
                      <a:pt x="1762" y="3476"/>
                    </a:lnTo>
                    <a:lnTo>
                      <a:pt x="1753" y="3476"/>
                    </a:lnTo>
                    <a:lnTo>
                      <a:pt x="1734" y="3485"/>
                    </a:lnTo>
                    <a:lnTo>
                      <a:pt x="1724" y="3495"/>
                    </a:lnTo>
                    <a:lnTo>
                      <a:pt x="1715" y="3495"/>
                    </a:lnTo>
                    <a:lnTo>
                      <a:pt x="1705" y="3485"/>
                    </a:lnTo>
                    <a:lnTo>
                      <a:pt x="1705" y="3476"/>
                    </a:lnTo>
                    <a:lnTo>
                      <a:pt x="1705" y="3466"/>
                    </a:lnTo>
                    <a:lnTo>
                      <a:pt x="1734" y="3428"/>
                    </a:lnTo>
                    <a:lnTo>
                      <a:pt x="1743" y="3428"/>
                    </a:lnTo>
                    <a:lnTo>
                      <a:pt x="1743" y="3419"/>
                    </a:lnTo>
                    <a:lnTo>
                      <a:pt x="1743" y="3409"/>
                    </a:lnTo>
                    <a:lnTo>
                      <a:pt x="1715" y="3390"/>
                    </a:lnTo>
                    <a:lnTo>
                      <a:pt x="1696" y="3371"/>
                    </a:lnTo>
                    <a:lnTo>
                      <a:pt x="1696" y="3361"/>
                    </a:lnTo>
                    <a:lnTo>
                      <a:pt x="1696" y="3352"/>
                    </a:lnTo>
                    <a:lnTo>
                      <a:pt x="1715" y="3323"/>
                    </a:lnTo>
                    <a:lnTo>
                      <a:pt x="1715" y="3314"/>
                    </a:lnTo>
                    <a:lnTo>
                      <a:pt x="1715" y="3304"/>
                    </a:lnTo>
                    <a:lnTo>
                      <a:pt x="1696" y="3285"/>
                    </a:lnTo>
                    <a:lnTo>
                      <a:pt x="1610" y="3209"/>
                    </a:lnTo>
                    <a:lnTo>
                      <a:pt x="1591" y="3180"/>
                    </a:lnTo>
                    <a:lnTo>
                      <a:pt x="1543" y="3152"/>
                    </a:lnTo>
                    <a:lnTo>
                      <a:pt x="1534" y="3142"/>
                    </a:lnTo>
                    <a:lnTo>
                      <a:pt x="1534" y="3133"/>
                    </a:lnTo>
                    <a:lnTo>
                      <a:pt x="1534" y="3123"/>
                    </a:lnTo>
                    <a:lnTo>
                      <a:pt x="1543" y="3114"/>
                    </a:lnTo>
                    <a:lnTo>
                      <a:pt x="1572" y="3095"/>
                    </a:lnTo>
                    <a:lnTo>
                      <a:pt x="1581" y="3085"/>
                    </a:lnTo>
                    <a:lnTo>
                      <a:pt x="1581" y="3076"/>
                    </a:lnTo>
                    <a:lnTo>
                      <a:pt x="1572" y="3066"/>
                    </a:lnTo>
                    <a:lnTo>
                      <a:pt x="1543" y="3038"/>
                    </a:lnTo>
                    <a:lnTo>
                      <a:pt x="1534" y="3038"/>
                    </a:lnTo>
                    <a:lnTo>
                      <a:pt x="1524" y="3019"/>
                    </a:lnTo>
                    <a:lnTo>
                      <a:pt x="1515" y="3009"/>
                    </a:lnTo>
                    <a:lnTo>
                      <a:pt x="1505" y="3000"/>
                    </a:lnTo>
                    <a:lnTo>
                      <a:pt x="1486" y="2990"/>
                    </a:lnTo>
                    <a:lnTo>
                      <a:pt x="1467" y="2981"/>
                    </a:lnTo>
                    <a:lnTo>
                      <a:pt x="1467" y="2971"/>
                    </a:lnTo>
                    <a:lnTo>
                      <a:pt x="1467" y="2962"/>
                    </a:lnTo>
                    <a:lnTo>
                      <a:pt x="1467" y="2952"/>
                    </a:lnTo>
                    <a:lnTo>
                      <a:pt x="1458" y="2942"/>
                    </a:lnTo>
                    <a:lnTo>
                      <a:pt x="1419" y="2933"/>
                    </a:lnTo>
                    <a:lnTo>
                      <a:pt x="1410" y="2933"/>
                    </a:lnTo>
                    <a:lnTo>
                      <a:pt x="1391" y="2914"/>
                    </a:lnTo>
                    <a:lnTo>
                      <a:pt x="1381" y="2904"/>
                    </a:lnTo>
                    <a:lnTo>
                      <a:pt x="1334" y="2914"/>
                    </a:lnTo>
                    <a:lnTo>
                      <a:pt x="1334" y="2904"/>
                    </a:lnTo>
                    <a:lnTo>
                      <a:pt x="1334" y="2895"/>
                    </a:lnTo>
                    <a:lnTo>
                      <a:pt x="1343" y="2885"/>
                    </a:lnTo>
                    <a:lnTo>
                      <a:pt x="1381" y="2866"/>
                    </a:lnTo>
                    <a:lnTo>
                      <a:pt x="1381" y="2857"/>
                    </a:lnTo>
                    <a:lnTo>
                      <a:pt x="1401" y="2838"/>
                    </a:lnTo>
                    <a:lnTo>
                      <a:pt x="1401" y="2828"/>
                    </a:lnTo>
                    <a:lnTo>
                      <a:pt x="1401" y="2819"/>
                    </a:lnTo>
                    <a:lnTo>
                      <a:pt x="1381" y="2790"/>
                    </a:lnTo>
                    <a:lnTo>
                      <a:pt x="1372" y="2781"/>
                    </a:lnTo>
                    <a:lnTo>
                      <a:pt x="1372" y="2771"/>
                    </a:lnTo>
                    <a:lnTo>
                      <a:pt x="1372" y="2761"/>
                    </a:lnTo>
                    <a:lnTo>
                      <a:pt x="1362" y="2742"/>
                    </a:lnTo>
                    <a:lnTo>
                      <a:pt x="1353" y="2733"/>
                    </a:lnTo>
                    <a:lnTo>
                      <a:pt x="1324" y="2704"/>
                    </a:lnTo>
                    <a:lnTo>
                      <a:pt x="1305" y="2685"/>
                    </a:lnTo>
                    <a:lnTo>
                      <a:pt x="1296" y="2685"/>
                    </a:lnTo>
                    <a:lnTo>
                      <a:pt x="1276" y="2695"/>
                    </a:lnTo>
                    <a:lnTo>
                      <a:pt x="1219" y="2714"/>
                    </a:lnTo>
                    <a:lnTo>
                      <a:pt x="1200" y="2723"/>
                    </a:lnTo>
                    <a:lnTo>
                      <a:pt x="1181" y="2742"/>
                    </a:lnTo>
                    <a:lnTo>
                      <a:pt x="1172" y="2752"/>
                    </a:lnTo>
                    <a:lnTo>
                      <a:pt x="1162" y="2752"/>
                    </a:lnTo>
                    <a:lnTo>
                      <a:pt x="1153" y="2752"/>
                    </a:lnTo>
                    <a:lnTo>
                      <a:pt x="1143" y="2761"/>
                    </a:lnTo>
                    <a:lnTo>
                      <a:pt x="1134" y="2761"/>
                    </a:lnTo>
                    <a:lnTo>
                      <a:pt x="1115" y="2761"/>
                    </a:lnTo>
                    <a:lnTo>
                      <a:pt x="1105" y="2752"/>
                    </a:lnTo>
                    <a:lnTo>
                      <a:pt x="1086" y="2742"/>
                    </a:lnTo>
                    <a:lnTo>
                      <a:pt x="1029" y="2723"/>
                    </a:lnTo>
                    <a:lnTo>
                      <a:pt x="1020" y="2723"/>
                    </a:lnTo>
                    <a:lnTo>
                      <a:pt x="1010" y="2733"/>
                    </a:lnTo>
                    <a:lnTo>
                      <a:pt x="991" y="2733"/>
                    </a:lnTo>
                    <a:lnTo>
                      <a:pt x="972" y="2723"/>
                    </a:lnTo>
                    <a:lnTo>
                      <a:pt x="962" y="2723"/>
                    </a:lnTo>
                    <a:lnTo>
                      <a:pt x="962" y="2714"/>
                    </a:lnTo>
                    <a:lnTo>
                      <a:pt x="924" y="2714"/>
                    </a:lnTo>
                    <a:lnTo>
                      <a:pt x="915" y="2714"/>
                    </a:lnTo>
                    <a:lnTo>
                      <a:pt x="905" y="2714"/>
                    </a:lnTo>
                    <a:lnTo>
                      <a:pt x="905" y="2704"/>
                    </a:lnTo>
                    <a:lnTo>
                      <a:pt x="886" y="2685"/>
                    </a:lnTo>
                    <a:lnTo>
                      <a:pt x="877" y="2685"/>
                    </a:lnTo>
                    <a:lnTo>
                      <a:pt x="867" y="2685"/>
                    </a:lnTo>
                    <a:lnTo>
                      <a:pt x="867" y="2695"/>
                    </a:lnTo>
                    <a:lnTo>
                      <a:pt x="857" y="2695"/>
                    </a:lnTo>
                    <a:lnTo>
                      <a:pt x="848" y="2695"/>
                    </a:lnTo>
                    <a:lnTo>
                      <a:pt x="791" y="2685"/>
                    </a:lnTo>
                    <a:lnTo>
                      <a:pt x="781" y="2685"/>
                    </a:lnTo>
                    <a:lnTo>
                      <a:pt x="762" y="2685"/>
                    </a:lnTo>
                    <a:lnTo>
                      <a:pt x="743" y="2695"/>
                    </a:lnTo>
                    <a:lnTo>
                      <a:pt x="734" y="2685"/>
                    </a:lnTo>
                    <a:lnTo>
                      <a:pt x="705" y="2657"/>
                    </a:lnTo>
                    <a:lnTo>
                      <a:pt x="686" y="2647"/>
                    </a:lnTo>
                    <a:lnTo>
                      <a:pt x="619" y="2600"/>
                    </a:lnTo>
                    <a:lnTo>
                      <a:pt x="600" y="2590"/>
                    </a:lnTo>
                    <a:lnTo>
                      <a:pt x="581" y="2561"/>
                    </a:lnTo>
                    <a:lnTo>
                      <a:pt x="572" y="2552"/>
                    </a:lnTo>
                    <a:lnTo>
                      <a:pt x="543" y="2533"/>
                    </a:lnTo>
                    <a:lnTo>
                      <a:pt x="534" y="2523"/>
                    </a:lnTo>
                    <a:lnTo>
                      <a:pt x="534" y="2514"/>
                    </a:lnTo>
                    <a:lnTo>
                      <a:pt x="524" y="2504"/>
                    </a:lnTo>
                    <a:lnTo>
                      <a:pt x="448" y="2438"/>
                    </a:lnTo>
                    <a:lnTo>
                      <a:pt x="438" y="2438"/>
                    </a:lnTo>
                    <a:lnTo>
                      <a:pt x="438" y="2428"/>
                    </a:lnTo>
                    <a:lnTo>
                      <a:pt x="438" y="2419"/>
                    </a:lnTo>
                    <a:lnTo>
                      <a:pt x="429" y="2409"/>
                    </a:lnTo>
                    <a:lnTo>
                      <a:pt x="419" y="2400"/>
                    </a:lnTo>
                    <a:lnTo>
                      <a:pt x="391" y="2371"/>
                    </a:lnTo>
                    <a:lnTo>
                      <a:pt x="372" y="2362"/>
                    </a:lnTo>
                    <a:lnTo>
                      <a:pt x="362" y="2362"/>
                    </a:lnTo>
                    <a:lnTo>
                      <a:pt x="334" y="2362"/>
                    </a:lnTo>
                    <a:lnTo>
                      <a:pt x="305" y="2362"/>
                    </a:lnTo>
                    <a:lnTo>
                      <a:pt x="277" y="2362"/>
                    </a:lnTo>
                    <a:lnTo>
                      <a:pt x="258" y="2362"/>
                    </a:lnTo>
                    <a:lnTo>
                      <a:pt x="238" y="2352"/>
                    </a:lnTo>
                    <a:lnTo>
                      <a:pt x="238" y="2342"/>
                    </a:lnTo>
                    <a:lnTo>
                      <a:pt x="229" y="2342"/>
                    </a:lnTo>
                    <a:lnTo>
                      <a:pt x="220" y="2352"/>
                    </a:lnTo>
                    <a:lnTo>
                      <a:pt x="210" y="2352"/>
                    </a:lnTo>
                    <a:lnTo>
                      <a:pt x="162" y="2342"/>
                    </a:lnTo>
                    <a:lnTo>
                      <a:pt x="172" y="2333"/>
                    </a:lnTo>
                    <a:lnTo>
                      <a:pt x="172" y="2323"/>
                    </a:lnTo>
                    <a:lnTo>
                      <a:pt x="172" y="2295"/>
                    </a:lnTo>
                    <a:lnTo>
                      <a:pt x="162" y="2276"/>
                    </a:lnTo>
                    <a:lnTo>
                      <a:pt x="162" y="2257"/>
                    </a:lnTo>
                    <a:lnTo>
                      <a:pt x="153" y="2247"/>
                    </a:lnTo>
                    <a:lnTo>
                      <a:pt x="134" y="2209"/>
                    </a:lnTo>
                    <a:lnTo>
                      <a:pt x="134" y="2200"/>
                    </a:lnTo>
                    <a:lnTo>
                      <a:pt x="134" y="2190"/>
                    </a:lnTo>
                    <a:lnTo>
                      <a:pt x="134" y="2180"/>
                    </a:lnTo>
                    <a:lnTo>
                      <a:pt x="134" y="2162"/>
                    </a:lnTo>
                    <a:lnTo>
                      <a:pt x="143" y="2152"/>
                    </a:lnTo>
                    <a:lnTo>
                      <a:pt x="153" y="2133"/>
                    </a:lnTo>
                    <a:lnTo>
                      <a:pt x="220" y="2066"/>
                    </a:lnTo>
                    <a:lnTo>
                      <a:pt x="220" y="2057"/>
                    </a:lnTo>
                    <a:lnTo>
                      <a:pt x="229" y="2057"/>
                    </a:lnTo>
                    <a:lnTo>
                      <a:pt x="238" y="2057"/>
                    </a:lnTo>
                    <a:lnTo>
                      <a:pt x="248" y="2066"/>
                    </a:lnTo>
                    <a:lnTo>
                      <a:pt x="258" y="2076"/>
                    </a:lnTo>
                    <a:lnTo>
                      <a:pt x="258" y="2085"/>
                    </a:lnTo>
                    <a:lnTo>
                      <a:pt x="277" y="2095"/>
                    </a:lnTo>
                    <a:lnTo>
                      <a:pt x="286" y="2095"/>
                    </a:lnTo>
                    <a:lnTo>
                      <a:pt x="296" y="2104"/>
                    </a:lnTo>
                    <a:lnTo>
                      <a:pt x="410" y="2114"/>
                    </a:lnTo>
                    <a:lnTo>
                      <a:pt x="438" y="2104"/>
                    </a:lnTo>
                    <a:lnTo>
                      <a:pt x="496" y="2076"/>
                    </a:lnTo>
                    <a:lnTo>
                      <a:pt x="515" y="2057"/>
                    </a:lnTo>
                    <a:lnTo>
                      <a:pt x="553" y="2019"/>
                    </a:lnTo>
                    <a:lnTo>
                      <a:pt x="581" y="1971"/>
                    </a:lnTo>
                    <a:lnTo>
                      <a:pt x="619" y="1923"/>
                    </a:lnTo>
                    <a:lnTo>
                      <a:pt x="610" y="1914"/>
                    </a:lnTo>
                    <a:lnTo>
                      <a:pt x="600" y="1895"/>
                    </a:lnTo>
                    <a:lnTo>
                      <a:pt x="600" y="1885"/>
                    </a:lnTo>
                    <a:lnTo>
                      <a:pt x="610" y="1876"/>
                    </a:lnTo>
                    <a:lnTo>
                      <a:pt x="600" y="1866"/>
                    </a:lnTo>
                    <a:lnTo>
                      <a:pt x="591" y="1857"/>
                    </a:lnTo>
                    <a:lnTo>
                      <a:pt x="581" y="1847"/>
                    </a:lnTo>
                    <a:lnTo>
                      <a:pt x="572" y="1838"/>
                    </a:lnTo>
                    <a:lnTo>
                      <a:pt x="572" y="1828"/>
                    </a:lnTo>
                    <a:lnTo>
                      <a:pt x="562" y="1809"/>
                    </a:lnTo>
                    <a:lnTo>
                      <a:pt x="562" y="1800"/>
                    </a:lnTo>
                    <a:lnTo>
                      <a:pt x="562" y="1790"/>
                    </a:lnTo>
                    <a:lnTo>
                      <a:pt x="562" y="1781"/>
                    </a:lnTo>
                    <a:lnTo>
                      <a:pt x="562" y="1771"/>
                    </a:lnTo>
                    <a:lnTo>
                      <a:pt x="562" y="1761"/>
                    </a:lnTo>
                    <a:lnTo>
                      <a:pt x="572" y="1761"/>
                    </a:lnTo>
                    <a:lnTo>
                      <a:pt x="591" y="1752"/>
                    </a:lnTo>
                    <a:lnTo>
                      <a:pt x="600" y="1752"/>
                    </a:lnTo>
                    <a:lnTo>
                      <a:pt x="610" y="1743"/>
                    </a:lnTo>
                    <a:lnTo>
                      <a:pt x="619" y="1743"/>
                    </a:lnTo>
                    <a:lnTo>
                      <a:pt x="686" y="1761"/>
                    </a:lnTo>
                    <a:lnTo>
                      <a:pt x="696" y="1761"/>
                    </a:lnTo>
                    <a:lnTo>
                      <a:pt x="705" y="1752"/>
                    </a:lnTo>
                    <a:lnTo>
                      <a:pt x="705" y="1743"/>
                    </a:lnTo>
                    <a:lnTo>
                      <a:pt x="715" y="1743"/>
                    </a:lnTo>
                    <a:lnTo>
                      <a:pt x="734" y="1743"/>
                    </a:lnTo>
                    <a:lnTo>
                      <a:pt x="743" y="1743"/>
                    </a:lnTo>
                    <a:lnTo>
                      <a:pt x="743" y="1733"/>
                    </a:lnTo>
                    <a:lnTo>
                      <a:pt x="743" y="1714"/>
                    </a:lnTo>
                    <a:lnTo>
                      <a:pt x="724" y="1704"/>
                    </a:lnTo>
                    <a:lnTo>
                      <a:pt x="705" y="1685"/>
                    </a:lnTo>
                    <a:lnTo>
                      <a:pt x="677" y="1666"/>
                    </a:lnTo>
                    <a:lnTo>
                      <a:pt x="657" y="1657"/>
                    </a:lnTo>
                    <a:lnTo>
                      <a:pt x="648" y="1647"/>
                    </a:lnTo>
                    <a:lnTo>
                      <a:pt x="648" y="1638"/>
                    </a:lnTo>
                    <a:lnTo>
                      <a:pt x="657" y="1628"/>
                    </a:lnTo>
                    <a:lnTo>
                      <a:pt x="715" y="1628"/>
                    </a:lnTo>
                    <a:lnTo>
                      <a:pt x="743" y="1628"/>
                    </a:lnTo>
                    <a:lnTo>
                      <a:pt x="743" y="1618"/>
                    </a:lnTo>
                    <a:lnTo>
                      <a:pt x="753" y="1618"/>
                    </a:lnTo>
                    <a:lnTo>
                      <a:pt x="753" y="1600"/>
                    </a:lnTo>
                    <a:lnTo>
                      <a:pt x="743" y="1580"/>
                    </a:lnTo>
                    <a:lnTo>
                      <a:pt x="686" y="1476"/>
                    </a:lnTo>
                    <a:lnTo>
                      <a:pt x="686" y="1466"/>
                    </a:lnTo>
                    <a:lnTo>
                      <a:pt x="677" y="1457"/>
                    </a:lnTo>
                    <a:lnTo>
                      <a:pt x="677" y="1447"/>
                    </a:lnTo>
                    <a:lnTo>
                      <a:pt x="677" y="1438"/>
                    </a:lnTo>
                    <a:lnTo>
                      <a:pt x="686" y="1438"/>
                    </a:lnTo>
                    <a:lnTo>
                      <a:pt x="696" y="1428"/>
                    </a:lnTo>
                    <a:lnTo>
                      <a:pt x="696" y="1419"/>
                    </a:lnTo>
                    <a:lnTo>
                      <a:pt x="696" y="1400"/>
                    </a:lnTo>
                    <a:lnTo>
                      <a:pt x="686" y="1390"/>
                    </a:lnTo>
                    <a:lnTo>
                      <a:pt x="677" y="1380"/>
                    </a:lnTo>
                    <a:lnTo>
                      <a:pt x="639" y="1380"/>
                    </a:lnTo>
                    <a:lnTo>
                      <a:pt x="639" y="1390"/>
                    </a:lnTo>
                    <a:lnTo>
                      <a:pt x="629" y="1390"/>
                    </a:lnTo>
                    <a:lnTo>
                      <a:pt x="629" y="1400"/>
                    </a:lnTo>
                    <a:lnTo>
                      <a:pt x="619" y="1409"/>
                    </a:lnTo>
                    <a:lnTo>
                      <a:pt x="619" y="1419"/>
                    </a:lnTo>
                    <a:lnTo>
                      <a:pt x="610" y="1419"/>
                    </a:lnTo>
                    <a:lnTo>
                      <a:pt x="591" y="1419"/>
                    </a:lnTo>
                    <a:lnTo>
                      <a:pt x="534" y="1400"/>
                    </a:lnTo>
                    <a:lnTo>
                      <a:pt x="524" y="1400"/>
                    </a:lnTo>
                    <a:lnTo>
                      <a:pt x="524" y="1390"/>
                    </a:lnTo>
                    <a:lnTo>
                      <a:pt x="524" y="1380"/>
                    </a:lnTo>
                    <a:lnTo>
                      <a:pt x="524" y="1371"/>
                    </a:lnTo>
                    <a:lnTo>
                      <a:pt x="515" y="1371"/>
                    </a:lnTo>
                    <a:lnTo>
                      <a:pt x="486" y="1362"/>
                    </a:lnTo>
                    <a:lnTo>
                      <a:pt x="476" y="1362"/>
                    </a:lnTo>
                    <a:lnTo>
                      <a:pt x="467" y="1352"/>
                    </a:lnTo>
                    <a:lnTo>
                      <a:pt x="467" y="1342"/>
                    </a:lnTo>
                    <a:lnTo>
                      <a:pt x="467" y="1314"/>
                    </a:lnTo>
                    <a:lnTo>
                      <a:pt x="458" y="1304"/>
                    </a:lnTo>
                    <a:lnTo>
                      <a:pt x="438" y="1285"/>
                    </a:lnTo>
                    <a:lnTo>
                      <a:pt x="429" y="1285"/>
                    </a:lnTo>
                    <a:lnTo>
                      <a:pt x="429" y="1276"/>
                    </a:lnTo>
                    <a:lnTo>
                      <a:pt x="419" y="1266"/>
                    </a:lnTo>
                    <a:lnTo>
                      <a:pt x="410" y="1238"/>
                    </a:lnTo>
                    <a:lnTo>
                      <a:pt x="410" y="1228"/>
                    </a:lnTo>
                    <a:lnTo>
                      <a:pt x="410" y="1199"/>
                    </a:lnTo>
                    <a:lnTo>
                      <a:pt x="419" y="1142"/>
                    </a:lnTo>
                    <a:lnTo>
                      <a:pt x="419" y="1133"/>
                    </a:lnTo>
                    <a:lnTo>
                      <a:pt x="410" y="1123"/>
                    </a:lnTo>
                    <a:lnTo>
                      <a:pt x="410" y="1114"/>
                    </a:lnTo>
                    <a:lnTo>
                      <a:pt x="400" y="1104"/>
                    </a:lnTo>
                    <a:lnTo>
                      <a:pt x="381" y="1085"/>
                    </a:lnTo>
                    <a:lnTo>
                      <a:pt x="372" y="1076"/>
                    </a:lnTo>
                    <a:lnTo>
                      <a:pt x="362" y="1076"/>
                    </a:lnTo>
                    <a:lnTo>
                      <a:pt x="353" y="1076"/>
                    </a:lnTo>
                    <a:lnTo>
                      <a:pt x="334" y="1085"/>
                    </a:lnTo>
                    <a:lnTo>
                      <a:pt x="334" y="1095"/>
                    </a:lnTo>
                    <a:lnTo>
                      <a:pt x="324" y="1095"/>
                    </a:lnTo>
                    <a:lnTo>
                      <a:pt x="305" y="1085"/>
                    </a:lnTo>
                    <a:lnTo>
                      <a:pt x="238" y="1057"/>
                    </a:lnTo>
                    <a:lnTo>
                      <a:pt x="229" y="1047"/>
                    </a:lnTo>
                    <a:lnTo>
                      <a:pt x="210" y="1028"/>
                    </a:lnTo>
                    <a:lnTo>
                      <a:pt x="200" y="1019"/>
                    </a:lnTo>
                    <a:lnTo>
                      <a:pt x="191" y="1009"/>
                    </a:lnTo>
                    <a:lnTo>
                      <a:pt x="143" y="1019"/>
                    </a:lnTo>
                    <a:lnTo>
                      <a:pt x="134" y="1009"/>
                    </a:lnTo>
                    <a:lnTo>
                      <a:pt x="124" y="1009"/>
                    </a:lnTo>
                    <a:lnTo>
                      <a:pt x="115" y="1009"/>
                    </a:lnTo>
                    <a:lnTo>
                      <a:pt x="105" y="1000"/>
                    </a:lnTo>
                    <a:lnTo>
                      <a:pt x="95" y="981"/>
                    </a:lnTo>
                    <a:lnTo>
                      <a:pt x="86" y="981"/>
                    </a:lnTo>
                    <a:lnTo>
                      <a:pt x="67" y="971"/>
                    </a:lnTo>
                    <a:lnTo>
                      <a:pt x="57" y="961"/>
                    </a:lnTo>
                    <a:lnTo>
                      <a:pt x="48" y="961"/>
                    </a:lnTo>
                    <a:lnTo>
                      <a:pt x="38" y="933"/>
                    </a:lnTo>
                    <a:lnTo>
                      <a:pt x="29" y="923"/>
                    </a:lnTo>
                    <a:lnTo>
                      <a:pt x="19" y="914"/>
                    </a:lnTo>
                    <a:lnTo>
                      <a:pt x="19" y="866"/>
                    </a:lnTo>
                    <a:lnTo>
                      <a:pt x="10" y="857"/>
                    </a:lnTo>
                    <a:lnTo>
                      <a:pt x="0" y="809"/>
                    </a:lnTo>
                    <a:lnTo>
                      <a:pt x="10" y="780"/>
                    </a:lnTo>
                    <a:lnTo>
                      <a:pt x="19" y="771"/>
                    </a:lnTo>
                    <a:lnTo>
                      <a:pt x="77" y="714"/>
                    </a:lnTo>
                    <a:lnTo>
                      <a:pt x="86" y="704"/>
                    </a:lnTo>
                    <a:lnTo>
                      <a:pt x="86" y="685"/>
                    </a:lnTo>
                    <a:lnTo>
                      <a:pt x="86" y="666"/>
                    </a:lnTo>
                    <a:lnTo>
                      <a:pt x="86" y="562"/>
                    </a:lnTo>
                    <a:lnTo>
                      <a:pt x="77" y="533"/>
                    </a:lnTo>
                    <a:lnTo>
                      <a:pt x="124" y="514"/>
                    </a:lnTo>
                    <a:lnTo>
                      <a:pt x="124" y="504"/>
                    </a:lnTo>
                    <a:lnTo>
                      <a:pt x="134" y="495"/>
                    </a:lnTo>
                    <a:lnTo>
                      <a:pt x="143" y="485"/>
                    </a:lnTo>
                    <a:lnTo>
                      <a:pt x="153" y="457"/>
                    </a:lnTo>
                    <a:lnTo>
                      <a:pt x="153" y="447"/>
                    </a:lnTo>
                    <a:lnTo>
                      <a:pt x="162" y="447"/>
                    </a:lnTo>
                    <a:lnTo>
                      <a:pt x="162" y="457"/>
                    </a:lnTo>
                    <a:lnTo>
                      <a:pt x="172" y="457"/>
                    </a:lnTo>
                    <a:lnTo>
                      <a:pt x="172" y="466"/>
                    </a:lnTo>
                    <a:lnTo>
                      <a:pt x="191" y="476"/>
                    </a:lnTo>
                    <a:lnTo>
                      <a:pt x="200" y="485"/>
                    </a:lnTo>
                    <a:lnTo>
                      <a:pt x="220" y="495"/>
                    </a:lnTo>
                    <a:lnTo>
                      <a:pt x="220" y="485"/>
                    </a:lnTo>
                    <a:lnTo>
                      <a:pt x="229" y="485"/>
                    </a:lnTo>
                    <a:lnTo>
                      <a:pt x="229" y="476"/>
                    </a:lnTo>
                    <a:lnTo>
                      <a:pt x="229" y="466"/>
                    </a:lnTo>
                    <a:lnTo>
                      <a:pt x="229" y="457"/>
                    </a:lnTo>
                    <a:lnTo>
                      <a:pt x="229" y="447"/>
                    </a:lnTo>
                    <a:lnTo>
                      <a:pt x="229" y="438"/>
                    </a:lnTo>
                    <a:lnTo>
                      <a:pt x="248" y="419"/>
                    </a:lnTo>
                    <a:lnTo>
                      <a:pt x="258" y="409"/>
                    </a:lnTo>
                    <a:lnTo>
                      <a:pt x="267" y="409"/>
                    </a:lnTo>
                    <a:lnTo>
                      <a:pt x="286" y="419"/>
                    </a:lnTo>
                    <a:lnTo>
                      <a:pt x="296" y="419"/>
                    </a:lnTo>
                    <a:lnTo>
                      <a:pt x="305" y="409"/>
                    </a:lnTo>
                    <a:lnTo>
                      <a:pt x="305" y="399"/>
                    </a:lnTo>
                    <a:lnTo>
                      <a:pt x="305" y="390"/>
                    </a:lnTo>
                    <a:lnTo>
                      <a:pt x="315" y="381"/>
                    </a:lnTo>
                    <a:lnTo>
                      <a:pt x="324" y="361"/>
                    </a:lnTo>
                    <a:lnTo>
                      <a:pt x="334" y="352"/>
                    </a:lnTo>
                    <a:lnTo>
                      <a:pt x="343" y="352"/>
                    </a:lnTo>
                    <a:lnTo>
                      <a:pt x="362" y="352"/>
                    </a:lnTo>
                    <a:lnTo>
                      <a:pt x="381" y="361"/>
                    </a:lnTo>
                    <a:lnTo>
                      <a:pt x="400" y="371"/>
                    </a:lnTo>
                    <a:lnTo>
                      <a:pt x="410" y="371"/>
                    </a:lnTo>
                    <a:lnTo>
                      <a:pt x="419" y="381"/>
                    </a:lnTo>
                    <a:lnTo>
                      <a:pt x="429" y="381"/>
                    </a:lnTo>
                    <a:lnTo>
                      <a:pt x="476" y="371"/>
                    </a:lnTo>
                    <a:lnTo>
                      <a:pt x="486" y="361"/>
                    </a:lnTo>
                    <a:lnTo>
                      <a:pt x="486" y="352"/>
                    </a:lnTo>
                    <a:lnTo>
                      <a:pt x="486" y="342"/>
                    </a:lnTo>
                    <a:lnTo>
                      <a:pt x="486" y="333"/>
                    </a:lnTo>
                    <a:lnTo>
                      <a:pt x="486" y="323"/>
                    </a:lnTo>
                    <a:lnTo>
                      <a:pt x="486" y="314"/>
                    </a:lnTo>
                    <a:lnTo>
                      <a:pt x="486" y="304"/>
                    </a:lnTo>
                    <a:lnTo>
                      <a:pt x="496" y="295"/>
                    </a:lnTo>
                    <a:lnTo>
                      <a:pt x="505" y="295"/>
                    </a:lnTo>
                    <a:lnTo>
                      <a:pt x="543" y="295"/>
                    </a:lnTo>
                    <a:lnTo>
                      <a:pt x="553" y="295"/>
                    </a:lnTo>
                    <a:lnTo>
                      <a:pt x="553" y="285"/>
                    </a:lnTo>
                    <a:lnTo>
                      <a:pt x="553" y="276"/>
                    </a:lnTo>
                    <a:lnTo>
                      <a:pt x="553" y="266"/>
                    </a:lnTo>
                    <a:lnTo>
                      <a:pt x="553" y="257"/>
                    </a:lnTo>
                    <a:lnTo>
                      <a:pt x="572" y="247"/>
                    </a:lnTo>
                    <a:lnTo>
                      <a:pt x="581" y="238"/>
                    </a:lnTo>
                    <a:lnTo>
                      <a:pt x="591" y="238"/>
                    </a:lnTo>
                    <a:lnTo>
                      <a:pt x="591" y="247"/>
                    </a:lnTo>
                    <a:lnTo>
                      <a:pt x="619" y="257"/>
                    </a:lnTo>
                    <a:lnTo>
                      <a:pt x="629" y="266"/>
                    </a:lnTo>
                    <a:lnTo>
                      <a:pt x="639" y="266"/>
                    </a:lnTo>
                    <a:lnTo>
                      <a:pt x="648" y="266"/>
                    </a:lnTo>
                    <a:lnTo>
                      <a:pt x="648" y="257"/>
                    </a:lnTo>
                    <a:lnTo>
                      <a:pt x="648" y="247"/>
                    </a:lnTo>
                    <a:lnTo>
                      <a:pt x="648" y="209"/>
                    </a:lnTo>
                    <a:lnTo>
                      <a:pt x="657" y="190"/>
                    </a:lnTo>
                    <a:lnTo>
                      <a:pt x="667" y="190"/>
                    </a:lnTo>
                    <a:lnTo>
                      <a:pt x="677" y="190"/>
                    </a:lnTo>
                    <a:lnTo>
                      <a:pt x="696" y="190"/>
                    </a:lnTo>
                    <a:lnTo>
                      <a:pt x="772" y="247"/>
                    </a:lnTo>
                    <a:lnTo>
                      <a:pt x="781" y="247"/>
                    </a:lnTo>
                    <a:lnTo>
                      <a:pt x="791" y="247"/>
                    </a:lnTo>
                    <a:lnTo>
                      <a:pt x="791" y="238"/>
                    </a:lnTo>
                    <a:lnTo>
                      <a:pt x="781" y="228"/>
                    </a:lnTo>
                    <a:lnTo>
                      <a:pt x="781" y="219"/>
                    </a:lnTo>
                    <a:lnTo>
                      <a:pt x="772" y="219"/>
                    </a:lnTo>
                    <a:lnTo>
                      <a:pt x="781" y="209"/>
                    </a:lnTo>
                    <a:lnTo>
                      <a:pt x="819" y="219"/>
                    </a:lnTo>
                    <a:lnTo>
                      <a:pt x="857" y="219"/>
                    </a:lnTo>
                    <a:lnTo>
                      <a:pt x="877" y="209"/>
                    </a:lnTo>
                    <a:lnTo>
                      <a:pt x="886" y="199"/>
                    </a:lnTo>
                    <a:lnTo>
                      <a:pt x="896" y="199"/>
                    </a:lnTo>
                    <a:lnTo>
                      <a:pt x="934" y="209"/>
                    </a:lnTo>
                    <a:lnTo>
                      <a:pt x="953" y="219"/>
                    </a:lnTo>
                    <a:lnTo>
                      <a:pt x="972" y="219"/>
                    </a:lnTo>
                    <a:lnTo>
                      <a:pt x="981" y="209"/>
                    </a:lnTo>
                    <a:lnTo>
                      <a:pt x="991" y="209"/>
                    </a:lnTo>
                    <a:lnTo>
                      <a:pt x="1000" y="209"/>
                    </a:lnTo>
                    <a:lnTo>
                      <a:pt x="1000" y="199"/>
                    </a:lnTo>
                    <a:lnTo>
                      <a:pt x="1000" y="190"/>
                    </a:lnTo>
                    <a:lnTo>
                      <a:pt x="1010" y="181"/>
                    </a:lnTo>
                    <a:lnTo>
                      <a:pt x="1010" y="17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13" name="Freeform 22">
                <a:extLst>
                  <a:ext uri="{FF2B5EF4-FFF2-40B4-BE49-F238E27FC236}">
                    <a16:creationId xmlns:a16="http://schemas.microsoft.com/office/drawing/2014/main" id="{71B6788B-7596-E240-BABB-856C0161C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9725" y="3100388"/>
                <a:ext cx="992188" cy="1471612"/>
              </a:xfrm>
              <a:custGeom>
                <a:avLst/>
                <a:gdLst>
                  <a:gd name="T0" fmla="*/ 140866 w 2754"/>
                  <a:gd name="T1" fmla="*/ 0 h 4086"/>
                  <a:gd name="T2" fmla="*/ 253991 w 2754"/>
                  <a:gd name="T3" fmla="*/ 61587 h 4086"/>
                  <a:gd name="T4" fmla="*/ 353787 w 2754"/>
                  <a:gd name="T5" fmla="*/ 78875 h 4086"/>
                  <a:gd name="T6" fmla="*/ 514828 w 2754"/>
                  <a:gd name="T7" fmla="*/ 167834 h 4086"/>
                  <a:gd name="T8" fmla="*/ 634799 w 2754"/>
                  <a:gd name="T9" fmla="*/ 222939 h 4086"/>
                  <a:gd name="T10" fmla="*/ 761974 w 2754"/>
                  <a:gd name="T11" fmla="*/ 298212 h 4086"/>
                  <a:gd name="T12" fmla="*/ 912928 w 2754"/>
                  <a:gd name="T13" fmla="*/ 305055 h 4086"/>
                  <a:gd name="T14" fmla="*/ 937066 w 2754"/>
                  <a:gd name="T15" fmla="*/ 380689 h 4086"/>
                  <a:gd name="T16" fmla="*/ 971292 w 2754"/>
                  <a:gd name="T17" fmla="*/ 552125 h 4086"/>
                  <a:gd name="T18" fmla="*/ 881945 w 2754"/>
                  <a:gd name="T19" fmla="*/ 672058 h 4086"/>
                  <a:gd name="T20" fmla="*/ 806648 w 2754"/>
                  <a:gd name="T21" fmla="*/ 744090 h 4086"/>
                  <a:gd name="T22" fmla="*/ 902480 w 2754"/>
                  <a:gd name="T23" fmla="*/ 799194 h 4086"/>
                  <a:gd name="T24" fmla="*/ 895635 w 2754"/>
                  <a:gd name="T25" fmla="*/ 840252 h 4086"/>
                  <a:gd name="T26" fmla="*/ 768820 w 2754"/>
                  <a:gd name="T27" fmla="*/ 953703 h 4086"/>
                  <a:gd name="T28" fmla="*/ 868255 w 2754"/>
                  <a:gd name="T29" fmla="*/ 1018531 h 4086"/>
                  <a:gd name="T30" fmla="*/ 881945 w 2754"/>
                  <a:gd name="T31" fmla="*/ 1094165 h 4086"/>
                  <a:gd name="T32" fmla="*/ 919773 w 2754"/>
                  <a:gd name="T33" fmla="*/ 1173040 h 4086"/>
                  <a:gd name="T34" fmla="*/ 854564 w 2754"/>
                  <a:gd name="T35" fmla="*/ 1327548 h 4086"/>
                  <a:gd name="T36" fmla="*/ 837271 w 2754"/>
                  <a:gd name="T37" fmla="*/ 1375449 h 4086"/>
                  <a:gd name="T38" fmla="*/ 809891 w 2754"/>
                  <a:gd name="T39" fmla="*/ 1468010 h 4086"/>
                  <a:gd name="T40" fmla="*/ 638401 w 2754"/>
                  <a:gd name="T41" fmla="*/ 1450723 h 4086"/>
                  <a:gd name="T42" fmla="*/ 518431 w 2754"/>
                  <a:gd name="T43" fmla="*/ 1402822 h 4086"/>
                  <a:gd name="T44" fmla="*/ 504741 w 2754"/>
                  <a:gd name="T45" fmla="*/ 1344476 h 4086"/>
                  <a:gd name="T46" fmla="*/ 411790 w 2754"/>
                  <a:gd name="T47" fmla="*/ 1306659 h 4086"/>
                  <a:gd name="T48" fmla="*/ 326046 w 2754"/>
                  <a:gd name="T49" fmla="*/ 1238229 h 4086"/>
                  <a:gd name="T50" fmla="*/ 315958 w 2754"/>
                  <a:gd name="T51" fmla="*/ 1190327 h 4086"/>
                  <a:gd name="T52" fmla="*/ 247146 w 2754"/>
                  <a:gd name="T53" fmla="*/ 1166197 h 4086"/>
                  <a:gd name="T54" fmla="*/ 264439 w 2754"/>
                  <a:gd name="T55" fmla="*/ 1135223 h 4086"/>
                  <a:gd name="T56" fmla="*/ 260837 w 2754"/>
                  <a:gd name="T57" fmla="*/ 1101008 h 4086"/>
                  <a:gd name="T58" fmla="*/ 233456 w 2754"/>
                  <a:gd name="T59" fmla="*/ 1063191 h 4086"/>
                  <a:gd name="T60" fmla="*/ 206075 w 2754"/>
                  <a:gd name="T61" fmla="*/ 1066793 h 4086"/>
                  <a:gd name="T62" fmla="*/ 199230 w 2754"/>
                  <a:gd name="T63" fmla="*/ 1025374 h 4086"/>
                  <a:gd name="T64" fmla="*/ 178695 w 2754"/>
                  <a:gd name="T65" fmla="*/ 1001604 h 4086"/>
                  <a:gd name="T66" fmla="*/ 175092 w 2754"/>
                  <a:gd name="T67" fmla="*/ 956944 h 4086"/>
                  <a:gd name="T68" fmla="*/ 175092 w 2754"/>
                  <a:gd name="T69" fmla="*/ 912284 h 4086"/>
                  <a:gd name="T70" fmla="*/ 181937 w 2754"/>
                  <a:gd name="T71" fmla="*/ 881310 h 4086"/>
                  <a:gd name="T72" fmla="*/ 188782 w 2754"/>
                  <a:gd name="T73" fmla="*/ 850697 h 4086"/>
                  <a:gd name="T74" fmla="*/ 185540 w 2754"/>
                  <a:gd name="T75" fmla="*/ 806037 h 4086"/>
                  <a:gd name="T76" fmla="*/ 161402 w 2754"/>
                  <a:gd name="T77" fmla="*/ 775063 h 4086"/>
                  <a:gd name="T78" fmla="*/ 72054 w 2754"/>
                  <a:gd name="T79" fmla="*/ 734005 h 4086"/>
                  <a:gd name="T80" fmla="*/ 82502 w 2754"/>
                  <a:gd name="T81" fmla="*/ 716718 h 4086"/>
                  <a:gd name="T82" fmla="*/ 96193 w 2754"/>
                  <a:gd name="T83" fmla="*/ 703031 h 4086"/>
                  <a:gd name="T84" fmla="*/ 89347 w 2754"/>
                  <a:gd name="T85" fmla="*/ 644686 h 4086"/>
                  <a:gd name="T86" fmla="*/ 92950 w 2754"/>
                  <a:gd name="T87" fmla="*/ 603627 h 4086"/>
                  <a:gd name="T88" fmla="*/ 20535 w 2754"/>
                  <a:gd name="T89" fmla="*/ 600386 h 4086"/>
                  <a:gd name="T90" fmla="*/ 37829 w 2754"/>
                  <a:gd name="T91" fmla="*/ 576255 h 4086"/>
                  <a:gd name="T92" fmla="*/ 6845 w 2754"/>
                  <a:gd name="T93" fmla="*/ 552125 h 4086"/>
                  <a:gd name="T94" fmla="*/ 30983 w 2754"/>
                  <a:gd name="T95" fmla="*/ 504223 h 4086"/>
                  <a:gd name="T96" fmla="*/ 14051 w 2754"/>
                  <a:gd name="T97" fmla="*/ 445878 h 4086"/>
                  <a:gd name="T98" fmla="*/ 14051 w 2754"/>
                  <a:gd name="T99" fmla="*/ 408061 h 4086"/>
                  <a:gd name="T100" fmla="*/ 44674 w 2754"/>
                  <a:gd name="T101" fmla="*/ 363401 h 4086"/>
                  <a:gd name="T102" fmla="*/ 48276 w 2754"/>
                  <a:gd name="T103" fmla="*/ 329186 h 4086"/>
                  <a:gd name="T104" fmla="*/ 48276 w 2754"/>
                  <a:gd name="T105" fmla="*/ 301814 h 4086"/>
                  <a:gd name="T106" fmla="*/ 65569 w 2754"/>
                  <a:gd name="T107" fmla="*/ 260756 h 4086"/>
                  <a:gd name="T108" fmla="*/ 55122 w 2754"/>
                  <a:gd name="T109" fmla="*/ 226180 h 4086"/>
                  <a:gd name="T110" fmla="*/ 51519 w 2754"/>
                  <a:gd name="T111" fmla="*/ 205651 h 4086"/>
                  <a:gd name="T112" fmla="*/ 75657 w 2754"/>
                  <a:gd name="T113" fmla="*/ 191965 h 4086"/>
                  <a:gd name="T114" fmla="*/ 65569 w 2754"/>
                  <a:gd name="T115" fmla="*/ 157750 h 4086"/>
                  <a:gd name="T116" fmla="*/ 89347 w 2754"/>
                  <a:gd name="T117" fmla="*/ 137221 h 408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54" h="4086">
                    <a:moveTo>
                      <a:pt x="210" y="286"/>
                    </a:moveTo>
                    <a:lnTo>
                      <a:pt x="258" y="248"/>
                    </a:lnTo>
                    <a:lnTo>
                      <a:pt x="277" y="248"/>
                    </a:lnTo>
                    <a:lnTo>
                      <a:pt x="286" y="248"/>
                    </a:lnTo>
                    <a:lnTo>
                      <a:pt x="305" y="257"/>
                    </a:lnTo>
                    <a:lnTo>
                      <a:pt x="324" y="266"/>
                    </a:lnTo>
                    <a:lnTo>
                      <a:pt x="381" y="219"/>
                    </a:lnTo>
                    <a:lnTo>
                      <a:pt x="381" y="143"/>
                    </a:lnTo>
                    <a:lnTo>
                      <a:pt x="372" y="57"/>
                    </a:lnTo>
                    <a:lnTo>
                      <a:pt x="391" y="0"/>
                    </a:lnTo>
                    <a:lnTo>
                      <a:pt x="410" y="0"/>
                    </a:lnTo>
                    <a:lnTo>
                      <a:pt x="486" y="0"/>
                    </a:lnTo>
                    <a:lnTo>
                      <a:pt x="515" y="0"/>
                    </a:lnTo>
                    <a:lnTo>
                      <a:pt x="534" y="0"/>
                    </a:lnTo>
                    <a:lnTo>
                      <a:pt x="553" y="19"/>
                    </a:lnTo>
                    <a:lnTo>
                      <a:pt x="591" y="123"/>
                    </a:lnTo>
                    <a:lnTo>
                      <a:pt x="600" y="152"/>
                    </a:lnTo>
                    <a:lnTo>
                      <a:pt x="629" y="162"/>
                    </a:lnTo>
                    <a:lnTo>
                      <a:pt x="677" y="162"/>
                    </a:lnTo>
                    <a:lnTo>
                      <a:pt x="705" y="171"/>
                    </a:lnTo>
                    <a:lnTo>
                      <a:pt x="724" y="190"/>
                    </a:lnTo>
                    <a:lnTo>
                      <a:pt x="772" y="209"/>
                    </a:lnTo>
                    <a:lnTo>
                      <a:pt x="858" y="190"/>
                    </a:lnTo>
                    <a:lnTo>
                      <a:pt x="915" y="200"/>
                    </a:lnTo>
                    <a:lnTo>
                      <a:pt x="924" y="200"/>
                    </a:lnTo>
                    <a:lnTo>
                      <a:pt x="943" y="190"/>
                    </a:lnTo>
                    <a:lnTo>
                      <a:pt x="972" y="181"/>
                    </a:lnTo>
                    <a:lnTo>
                      <a:pt x="982" y="219"/>
                    </a:lnTo>
                    <a:lnTo>
                      <a:pt x="982" y="248"/>
                    </a:lnTo>
                    <a:lnTo>
                      <a:pt x="991" y="266"/>
                    </a:lnTo>
                    <a:lnTo>
                      <a:pt x="1000" y="276"/>
                    </a:lnTo>
                    <a:lnTo>
                      <a:pt x="1067" y="324"/>
                    </a:lnTo>
                    <a:lnTo>
                      <a:pt x="1191" y="362"/>
                    </a:lnTo>
                    <a:lnTo>
                      <a:pt x="1238" y="400"/>
                    </a:lnTo>
                    <a:lnTo>
                      <a:pt x="1267" y="447"/>
                    </a:lnTo>
                    <a:lnTo>
                      <a:pt x="1296" y="476"/>
                    </a:lnTo>
                    <a:lnTo>
                      <a:pt x="1410" y="466"/>
                    </a:lnTo>
                    <a:lnTo>
                      <a:pt x="1429" y="466"/>
                    </a:lnTo>
                    <a:lnTo>
                      <a:pt x="1448" y="447"/>
                    </a:lnTo>
                    <a:lnTo>
                      <a:pt x="1486" y="390"/>
                    </a:lnTo>
                    <a:lnTo>
                      <a:pt x="1515" y="362"/>
                    </a:lnTo>
                    <a:lnTo>
                      <a:pt x="1553" y="343"/>
                    </a:lnTo>
                    <a:lnTo>
                      <a:pt x="1591" y="371"/>
                    </a:lnTo>
                    <a:lnTo>
                      <a:pt x="1658" y="543"/>
                    </a:lnTo>
                    <a:lnTo>
                      <a:pt x="1686" y="581"/>
                    </a:lnTo>
                    <a:lnTo>
                      <a:pt x="1715" y="609"/>
                    </a:lnTo>
                    <a:lnTo>
                      <a:pt x="1762" y="619"/>
                    </a:lnTo>
                    <a:lnTo>
                      <a:pt x="1810" y="609"/>
                    </a:lnTo>
                    <a:lnTo>
                      <a:pt x="1858" y="590"/>
                    </a:lnTo>
                    <a:lnTo>
                      <a:pt x="1896" y="581"/>
                    </a:lnTo>
                    <a:lnTo>
                      <a:pt x="1943" y="609"/>
                    </a:lnTo>
                    <a:lnTo>
                      <a:pt x="1962" y="619"/>
                    </a:lnTo>
                    <a:lnTo>
                      <a:pt x="2039" y="619"/>
                    </a:lnTo>
                    <a:lnTo>
                      <a:pt x="2048" y="647"/>
                    </a:lnTo>
                    <a:lnTo>
                      <a:pt x="2067" y="685"/>
                    </a:lnTo>
                    <a:lnTo>
                      <a:pt x="2086" y="762"/>
                    </a:lnTo>
                    <a:lnTo>
                      <a:pt x="2115" y="828"/>
                    </a:lnTo>
                    <a:lnTo>
                      <a:pt x="2153" y="847"/>
                    </a:lnTo>
                    <a:lnTo>
                      <a:pt x="2191" y="866"/>
                    </a:lnTo>
                    <a:lnTo>
                      <a:pt x="2239" y="885"/>
                    </a:lnTo>
                    <a:lnTo>
                      <a:pt x="2305" y="943"/>
                    </a:lnTo>
                    <a:lnTo>
                      <a:pt x="2324" y="962"/>
                    </a:lnTo>
                    <a:lnTo>
                      <a:pt x="2362" y="962"/>
                    </a:lnTo>
                    <a:lnTo>
                      <a:pt x="2391" y="952"/>
                    </a:lnTo>
                    <a:lnTo>
                      <a:pt x="2429" y="933"/>
                    </a:lnTo>
                    <a:lnTo>
                      <a:pt x="2458" y="923"/>
                    </a:lnTo>
                    <a:lnTo>
                      <a:pt x="2534" y="847"/>
                    </a:lnTo>
                    <a:lnTo>
                      <a:pt x="2562" y="838"/>
                    </a:lnTo>
                    <a:lnTo>
                      <a:pt x="2582" y="838"/>
                    </a:lnTo>
                    <a:lnTo>
                      <a:pt x="2696" y="866"/>
                    </a:lnTo>
                    <a:lnTo>
                      <a:pt x="2705" y="876"/>
                    </a:lnTo>
                    <a:lnTo>
                      <a:pt x="2715" y="885"/>
                    </a:lnTo>
                    <a:lnTo>
                      <a:pt x="2715" y="923"/>
                    </a:lnTo>
                    <a:lnTo>
                      <a:pt x="2696" y="952"/>
                    </a:lnTo>
                    <a:lnTo>
                      <a:pt x="2648" y="981"/>
                    </a:lnTo>
                    <a:lnTo>
                      <a:pt x="2629" y="1000"/>
                    </a:lnTo>
                    <a:lnTo>
                      <a:pt x="2601" y="1057"/>
                    </a:lnTo>
                    <a:lnTo>
                      <a:pt x="2610" y="1114"/>
                    </a:lnTo>
                    <a:lnTo>
                      <a:pt x="2639" y="1171"/>
                    </a:lnTo>
                    <a:lnTo>
                      <a:pt x="2686" y="1247"/>
                    </a:lnTo>
                    <a:lnTo>
                      <a:pt x="2743" y="1314"/>
                    </a:lnTo>
                    <a:lnTo>
                      <a:pt x="2753" y="1343"/>
                    </a:lnTo>
                    <a:lnTo>
                      <a:pt x="2753" y="1371"/>
                    </a:lnTo>
                    <a:lnTo>
                      <a:pt x="2734" y="1438"/>
                    </a:lnTo>
                    <a:lnTo>
                      <a:pt x="2734" y="1505"/>
                    </a:lnTo>
                    <a:lnTo>
                      <a:pt x="2724" y="1514"/>
                    </a:lnTo>
                    <a:lnTo>
                      <a:pt x="2696" y="1533"/>
                    </a:lnTo>
                    <a:lnTo>
                      <a:pt x="2667" y="1552"/>
                    </a:lnTo>
                    <a:lnTo>
                      <a:pt x="2629" y="1619"/>
                    </a:lnTo>
                    <a:lnTo>
                      <a:pt x="2610" y="1638"/>
                    </a:lnTo>
                    <a:lnTo>
                      <a:pt x="2534" y="1685"/>
                    </a:lnTo>
                    <a:lnTo>
                      <a:pt x="2505" y="1724"/>
                    </a:lnTo>
                    <a:lnTo>
                      <a:pt x="2477" y="1762"/>
                    </a:lnTo>
                    <a:lnTo>
                      <a:pt x="2477" y="1790"/>
                    </a:lnTo>
                    <a:lnTo>
                      <a:pt x="2467" y="1838"/>
                    </a:lnTo>
                    <a:lnTo>
                      <a:pt x="2467" y="1857"/>
                    </a:lnTo>
                    <a:lnTo>
                      <a:pt x="2448" y="1866"/>
                    </a:lnTo>
                    <a:lnTo>
                      <a:pt x="2429" y="1876"/>
                    </a:lnTo>
                    <a:lnTo>
                      <a:pt x="2401" y="1866"/>
                    </a:lnTo>
                    <a:lnTo>
                      <a:pt x="2362" y="1866"/>
                    </a:lnTo>
                    <a:lnTo>
                      <a:pt x="2267" y="1905"/>
                    </a:lnTo>
                    <a:lnTo>
                      <a:pt x="2201" y="1895"/>
                    </a:lnTo>
                    <a:lnTo>
                      <a:pt x="2181" y="1914"/>
                    </a:lnTo>
                    <a:lnTo>
                      <a:pt x="2172" y="2000"/>
                    </a:lnTo>
                    <a:lnTo>
                      <a:pt x="2191" y="2028"/>
                    </a:lnTo>
                    <a:lnTo>
                      <a:pt x="2210" y="2038"/>
                    </a:lnTo>
                    <a:lnTo>
                      <a:pt x="2239" y="2066"/>
                    </a:lnTo>
                    <a:lnTo>
                      <a:pt x="2248" y="2095"/>
                    </a:lnTo>
                    <a:lnTo>
                      <a:pt x="2258" y="2124"/>
                    </a:lnTo>
                    <a:lnTo>
                      <a:pt x="2277" y="2133"/>
                    </a:lnTo>
                    <a:lnTo>
                      <a:pt x="2305" y="2152"/>
                    </a:lnTo>
                    <a:lnTo>
                      <a:pt x="2401" y="2171"/>
                    </a:lnTo>
                    <a:lnTo>
                      <a:pt x="2439" y="2162"/>
                    </a:lnTo>
                    <a:lnTo>
                      <a:pt x="2458" y="2171"/>
                    </a:lnTo>
                    <a:lnTo>
                      <a:pt x="2467" y="2181"/>
                    </a:lnTo>
                    <a:lnTo>
                      <a:pt x="2486" y="2209"/>
                    </a:lnTo>
                    <a:lnTo>
                      <a:pt x="2505" y="2219"/>
                    </a:lnTo>
                    <a:lnTo>
                      <a:pt x="2534" y="2200"/>
                    </a:lnTo>
                    <a:lnTo>
                      <a:pt x="2553" y="2171"/>
                    </a:lnTo>
                    <a:lnTo>
                      <a:pt x="2572" y="2152"/>
                    </a:lnTo>
                    <a:lnTo>
                      <a:pt x="2601" y="2152"/>
                    </a:lnTo>
                    <a:lnTo>
                      <a:pt x="2629" y="2181"/>
                    </a:lnTo>
                    <a:lnTo>
                      <a:pt x="2629" y="2219"/>
                    </a:lnTo>
                    <a:lnTo>
                      <a:pt x="2610" y="2257"/>
                    </a:lnTo>
                    <a:lnTo>
                      <a:pt x="2582" y="2286"/>
                    </a:lnTo>
                    <a:lnTo>
                      <a:pt x="2534" y="2333"/>
                    </a:lnTo>
                    <a:lnTo>
                      <a:pt x="2486" y="2333"/>
                    </a:lnTo>
                    <a:lnTo>
                      <a:pt x="2353" y="2286"/>
                    </a:lnTo>
                    <a:lnTo>
                      <a:pt x="2324" y="2286"/>
                    </a:lnTo>
                    <a:lnTo>
                      <a:pt x="2296" y="2295"/>
                    </a:lnTo>
                    <a:lnTo>
                      <a:pt x="2277" y="2324"/>
                    </a:lnTo>
                    <a:lnTo>
                      <a:pt x="2267" y="2343"/>
                    </a:lnTo>
                    <a:lnTo>
                      <a:pt x="2258" y="2362"/>
                    </a:lnTo>
                    <a:lnTo>
                      <a:pt x="2248" y="2381"/>
                    </a:lnTo>
                    <a:lnTo>
                      <a:pt x="2220" y="2390"/>
                    </a:lnTo>
                    <a:lnTo>
                      <a:pt x="2210" y="2409"/>
                    </a:lnTo>
                    <a:lnTo>
                      <a:pt x="2134" y="2648"/>
                    </a:lnTo>
                    <a:lnTo>
                      <a:pt x="2124" y="2695"/>
                    </a:lnTo>
                    <a:lnTo>
                      <a:pt x="2172" y="2695"/>
                    </a:lnTo>
                    <a:lnTo>
                      <a:pt x="2191" y="2686"/>
                    </a:lnTo>
                    <a:lnTo>
                      <a:pt x="2334" y="2705"/>
                    </a:lnTo>
                    <a:lnTo>
                      <a:pt x="2362" y="2724"/>
                    </a:lnTo>
                    <a:lnTo>
                      <a:pt x="2391" y="2752"/>
                    </a:lnTo>
                    <a:lnTo>
                      <a:pt x="2401" y="2800"/>
                    </a:lnTo>
                    <a:lnTo>
                      <a:pt x="2401" y="2809"/>
                    </a:lnTo>
                    <a:lnTo>
                      <a:pt x="2401" y="2819"/>
                    </a:lnTo>
                    <a:lnTo>
                      <a:pt x="2410" y="2828"/>
                    </a:lnTo>
                    <a:lnTo>
                      <a:pt x="2410" y="2838"/>
                    </a:lnTo>
                    <a:lnTo>
                      <a:pt x="2401" y="2847"/>
                    </a:lnTo>
                    <a:lnTo>
                      <a:pt x="2391" y="2857"/>
                    </a:lnTo>
                    <a:lnTo>
                      <a:pt x="2381" y="2847"/>
                    </a:lnTo>
                    <a:lnTo>
                      <a:pt x="2372" y="2857"/>
                    </a:lnTo>
                    <a:lnTo>
                      <a:pt x="2381" y="2886"/>
                    </a:lnTo>
                    <a:lnTo>
                      <a:pt x="2391" y="2895"/>
                    </a:lnTo>
                    <a:lnTo>
                      <a:pt x="2401" y="2904"/>
                    </a:lnTo>
                    <a:lnTo>
                      <a:pt x="2439" y="2990"/>
                    </a:lnTo>
                    <a:lnTo>
                      <a:pt x="2448" y="3038"/>
                    </a:lnTo>
                    <a:lnTo>
                      <a:pt x="2458" y="3057"/>
                    </a:lnTo>
                    <a:lnTo>
                      <a:pt x="2477" y="3076"/>
                    </a:lnTo>
                    <a:lnTo>
                      <a:pt x="2448" y="3105"/>
                    </a:lnTo>
                    <a:lnTo>
                      <a:pt x="2429" y="3124"/>
                    </a:lnTo>
                    <a:lnTo>
                      <a:pt x="2343" y="3200"/>
                    </a:lnTo>
                    <a:lnTo>
                      <a:pt x="2429" y="3247"/>
                    </a:lnTo>
                    <a:lnTo>
                      <a:pt x="2448" y="3247"/>
                    </a:lnTo>
                    <a:lnTo>
                      <a:pt x="2515" y="3219"/>
                    </a:lnTo>
                    <a:lnTo>
                      <a:pt x="2534" y="3228"/>
                    </a:lnTo>
                    <a:lnTo>
                      <a:pt x="2553" y="3257"/>
                    </a:lnTo>
                    <a:lnTo>
                      <a:pt x="2553" y="3295"/>
                    </a:lnTo>
                    <a:lnTo>
                      <a:pt x="2534" y="3324"/>
                    </a:lnTo>
                    <a:lnTo>
                      <a:pt x="2515" y="3352"/>
                    </a:lnTo>
                    <a:lnTo>
                      <a:pt x="2458" y="3390"/>
                    </a:lnTo>
                    <a:lnTo>
                      <a:pt x="2439" y="3419"/>
                    </a:lnTo>
                    <a:lnTo>
                      <a:pt x="2372" y="3533"/>
                    </a:lnTo>
                    <a:lnTo>
                      <a:pt x="2362" y="3571"/>
                    </a:lnTo>
                    <a:lnTo>
                      <a:pt x="2362" y="3609"/>
                    </a:lnTo>
                    <a:lnTo>
                      <a:pt x="2381" y="3666"/>
                    </a:lnTo>
                    <a:lnTo>
                      <a:pt x="2372" y="3686"/>
                    </a:lnTo>
                    <a:lnTo>
                      <a:pt x="2362" y="3686"/>
                    </a:lnTo>
                    <a:lnTo>
                      <a:pt x="2296" y="3695"/>
                    </a:lnTo>
                    <a:lnTo>
                      <a:pt x="2286" y="3705"/>
                    </a:lnTo>
                    <a:lnTo>
                      <a:pt x="2277" y="3724"/>
                    </a:lnTo>
                    <a:lnTo>
                      <a:pt x="2277" y="3733"/>
                    </a:lnTo>
                    <a:lnTo>
                      <a:pt x="2286" y="3743"/>
                    </a:lnTo>
                    <a:lnTo>
                      <a:pt x="2305" y="3762"/>
                    </a:lnTo>
                    <a:lnTo>
                      <a:pt x="2315" y="3800"/>
                    </a:lnTo>
                    <a:lnTo>
                      <a:pt x="2324" y="3819"/>
                    </a:lnTo>
                    <a:lnTo>
                      <a:pt x="2315" y="3847"/>
                    </a:lnTo>
                    <a:lnTo>
                      <a:pt x="2315" y="3857"/>
                    </a:lnTo>
                    <a:lnTo>
                      <a:pt x="2296" y="3886"/>
                    </a:lnTo>
                    <a:lnTo>
                      <a:pt x="2296" y="3895"/>
                    </a:lnTo>
                    <a:lnTo>
                      <a:pt x="2296" y="3914"/>
                    </a:lnTo>
                    <a:lnTo>
                      <a:pt x="2305" y="3933"/>
                    </a:lnTo>
                    <a:lnTo>
                      <a:pt x="2305" y="3952"/>
                    </a:lnTo>
                    <a:lnTo>
                      <a:pt x="2296" y="4000"/>
                    </a:lnTo>
                    <a:lnTo>
                      <a:pt x="2277" y="4047"/>
                    </a:lnTo>
                    <a:lnTo>
                      <a:pt x="2248" y="4076"/>
                    </a:lnTo>
                    <a:lnTo>
                      <a:pt x="2210" y="4085"/>
                    </a:lnTo>
                    <a:lnTo>
                      <a:pt x="2086" y="4047"/>
                    </a:lnTo>
                    <a:lnTo>
                      <a:pt x="2048" y="4047"/>
                    </a:lnTo>
                    <a:lnTo>
                      <a:pt x="1982" y="4057"/>
                    </a:lnTo>
                    <a:lnTo>
                      <a:pt x="1943" y="4057"/>
                    </a:lnTo>
                    <a:lnTo>
                      <a:pt x="1915" y="4047"/>
                    </a:lnTo>
                    <a:lnTo>
                      <a:pt x="1867" y="4057"/>
                    </a:lnTo>
                    <a:lnTo>
                      <a:pt x="1839" y="4057"/>
                    </a:lnTo>
                    <a:lnTo>
                      <a:pt x="1820" y="4047"/>
                    </a:lnTo>
                    <a:lnTo>
                      <a:pt x="1772" y="4028"/>
                    </a:lnTo>
                    <a:lnTo>
                      <a:pt x="1753" y="4019"/>
                    </a:lnTo>
                    <a:lnTo>
                      <a:pt x="1581" y="4038"/>
                    </a:lnTo>
                    <a:lnTo>
                      <a:pt x="1534" y="4047"/>
                    </a:lnTo>
                    <a:lnTo>
                      <a:pt x="1505" y="4047"/>
                    </a:lnTo>
                    <a:lnTo>
                      <a:pt x="1486" y="4047"/>
                    </a:lnTo>
                    <a:lnTo>
                      <a:pt x="1420" y="4000"/>
                    </a:lnTo>
                    <a:lnTo>
                      <a:pt x="1410" y="4000"/>
                    </a:lnTo>
                    <a:lnTo>
                      <a:pt x="1420" y="3981"/>
                    </a:lnTo>
                    <a:lnTo>
                      <a:pt x="1439" y="3895"/>
                    </a:lnTo>
                    <a:lnTo>
                      <a:pt x="1439" y="3886"/>
                    </a:lnTo>
                    <a:lnTo>
                      <a:pt x="1439" y="3867"/>
                    </a:lnTo>
                    <a:lnTo>
                      <a:pt x="1429" y="3857"/>
                    </a:lnTo>
                    <a:lnTo>
                      <a:pt x="1420" y="3857"/>
                    </a:lnTo>
                    <a:lnTo>
                      <a:pt x="1410" y="3847"/>
                    </a:lnTo>
                    <a:lnTo>
                      <a:pt x="1410" y="3838"/>
                    </a:lnTo>
                    <a:lnTo>
                      <a:pt x="1410" y="3819"/>
                    </a:lnTo>
                    <a:lnTo>
                      <a:pt x="1410" y="3762"/>
                    </a:lnTo>
                    <a:lnTo>
                      <a:pt x="1410" y="3743"/>
                    </a:lnTo>
                    <a:lnTo>
                      <a:pt x="1401" y="3733"/>
                    </a:lnTo>
                    <a:lnTo>
                      <a:pt x="1296" y="3705"/>
                    </a:lnTo>
                    <a:lnTo>
                      <a:pt x="1210" y="3714"/>
                    </a:lnTo>
                    <a:lnTo>
                      <a:pt x="1191" y="3705"/>
                    </a:lnTo>
                    <a:lnTo>
                      <a:pt x="1181" y="3695"/>
                    </a:lnTo>
                    <a:lnTo>
                      <a:pt x="1153" y="3666"/>
                    </a:lnTo>
                    <a:lnTo>
                      <a:pt x="1143" y="3657"/>
                    </a:lnTo>
                    <a:lnTo>
                      <a:pt x="1134" y="3648"/>
                    </a:lnTo>
                    <a:lnTo>
                      <a:pt x="1134" y="3638"/>
                    </a:lnTo>
                    <a:lnTo>
                      <a:pt x="1134" y="3628"/>
                    </a:lnTo>
                    <a:lnTo>
                      <a:pt x="1143" y="3628"/>
                    </a:lnTo>
                    <a:lnTo>
                      <a:pt x="1143" y="3609"/>
                    </a:lnTo>
                    <a:lnTo>
                      <a:pt x="1153" y="3590"/>
                    </a:lnTo>
                    <a:lnTo>
                      <a:pt x="1162" y="3590"/>
                    </a:lnTo>
                    <a:lnTo>
                      <a:pt x="1162" y="3581"/>
                    </a:lnTo>
                    <a:lnTo>
                      <a:pt x="1162" y="3562"/>
                    </a:lnTo>
                    <a:lnTo>
                      <a:pt x="1153" y="3552"/>
                    </a:lnTo>
                    <a:lnTo>
                      <a:pt x="1077" y="3505"/>
                    </a:lnTo>
                    <a:lnTo>
                      <a:pt x="934" y="3448"/>
                    </a:lnTo>
                    <a:lnTo>
                      <a:pt x="905" y="3438"/>
                    </a:lnTo>
                    <a:lnTo>
                      <a:pt x="896" y="3428"/>
                    </a:lnTo>
                    <a:lnTo>
                      <a:pt x="896" y="3419"/>
                    </a:lnTo>
                    <a:lnTo>
                      <a:pt x="896" y="3409"/>
                    </a:lnTo>
                    <a:lnTo>
                      <a:pt x="896" y="3400"/>
                    </a:lnTo>
                    <a:lnTo>
                      <a:pt x="905" y="3381"/>
                    </a:lnTo>
                    <a:lnTo>
                      <a:pt x="905" y="3371"/>
                    </a:lnTo>
                    <a:lnTo>
                      <a:pt x="896" y="3362"/>
                    </a:lnTo>
                    <a:lnTo>
                      <a:pt x="877" y="3324"/>
                    </a:lnTo>
                    <a:lnTo>
                      <a:pt x="877" y="3305"/>
                    </a:lnTo>
                    <a:lnTo>
                      <a:pt x="877" y="3285"/>
                    </a:lnTo>
                    <a:lnTo>
                      <a:pt x="867" y="3267"/>
                    </a:lnTo>
                    <a:lnTo>
                      <a:pt x="858" y="3257"/>
                    </a:lnTo>
                    <a:lnTo>
                      <a:pt x="858" y="3247"/>
                    </a:lnTo>
                    <a:lnTo>
                      <a:pt x="848" y="3247"/>
                    </a:lnTo>
                    <a:lnTo>
                      <a:pt x="724" y="3257"/>
                    </a:lnTo>
                    <a:lnTo>
                      <a:pt x="715" y="3257"/>
                    </a:lnTo>
                    <a:lnTo>
                      <a:pt x="696" y="3247"/>
                    </a:lnTo>
                    <a:lnTo>
                      <a:pt x="686" y="3238"/>
                    </a:lnTo>
                    <a:lnTo>
                      <a:pt x="677" y="3209"/>
                    </a:lnTo>
                    <a:lnTo>
                      <a:pt x="667" y="3190"/>
                    </a:lnTo>
                    <a:lnTo>
                      <a:pt x="667" y="3181"/>
                    </a:lnTo>
                    <a:lnTo>
                      <a:pt x="667" y="3171"/>
                    </a:lnTo>
                    <a:lnTo>
                      <a:pt x="667" y="3162"/>
                    </a:lnTo>
                    <a:lnTo>
                      <a:pt x="677" y="3162"/>
                    </a:lnTo>
                    <a:lnTo>
                      <a:pt x="734" y="3152"/>
                    </a:lnTo>
                    <a:lnTo>
                      <a:pt x="743" y="3143"/>
                    </a:lnTo>
                    <a:lnTo>
                      <a:pt x="753" y="3133"/>
                    </a:lnTo>
                    <a:lnTo>
                      <a:pt x="753" y="3124"/>
                    </a:lnTo>
                    <a:lnTo>
                      <a:pt x="753" y="3114"/>
                    </a:lnTo>
                    <a:lnTo>
                      <a:pt x="753" y="3105"/>
                    </a:lnTo>
                    <a:lnTo>
                      <a:pt x="734" y="3076"/>
                    </a:lnTo>
                    <a:lnTo>
                      <a:pt x="724" y="3057"/>
                    </a:lnTo>
                    <a:lnTo>
                      <a:pt x="696" y="3038"/>
                    </a:lnTo>
                    <a:lnTo>
                      <a:pt x="696" y="3029"/>
                    </a:lnTo>
                    <a:lnTo>
                      <a:pt x="686" y="3019"/>
                    </a:lnTo>
                    <a:lnTo>
                      <a:pt x="686" y="3009"/>
                    </a:lnTo>
                    <a:lnTo>
                      <a:pt x="677" y="3000"/>
                    </a:lnTo>
                    <a:lnTo>
                      <a:pt x="677" y="2990"/>
                    </a:lnTo>
                    <a:lnTo>
                      <a:pt x="667" y="2962"/>
                    </a:lnTo>
                    <a:lnTo>
                      <a:pt x="658" y="2952"/>
                    </a:lnTo>
                    <a:lnTo>
                      <a:pt x="648" y="2952"/>
                    </a:lnTo>
                    <a:lnTo>
                      <a:pt x="648" y="2962"/>
                    </a:lnTo>
                    <a:lnTo>
                      <a:pt x="639" y="2971"/>
                    </a:lnTo>
                    <a:lnTo>
                      <a:pt x="629" y="2971"/>
                    </a:lnTo>
                    <a:lnTo>
                      <a:pt x="619" y="2971"/>
                    </a:lnTo>
                    <a:lnTo>
                      <a:pt x="610" y="2971"/>
                    </a:lnTo>
                    <a:lnTo>
                      <a:pt x="600" y="2962"/>
                    </a:lnTo>
                    <a:lnTo>
                      <a:pt x="591" y="2962"/>
                    </a:lnTo>
                    <a:lnTo>
                      <a:pt x="581" y="2962"/>
                    </a:lnTo>
                    <a:lnTo>
                      <a:pt x="572" y="2962"/>
                    </a:lnTo>
                    <a:lnTo>
                      <a:pt x="562" y="2952"/>
                    </a:lnTo>
                    <a:lnTo>
                      <a:pt x="553" y="2943"/>
                    </a:lnTo>
                    <a:lnTo>
                      <a:pt x="543" y="2933"/>
                    </a:lnTo>
                    <a:lnTo>
                      <a:pt x="543" y="2924"/>
                    </a:lnTo>
                    <a:lnTo>
                      <a:pt x="543" y="2914"/>
                    </a:lnTo>
                    <a:lnTo>
                      <a:pt x="543" y="2895"/>
                    </a:lnTo>
                    <a:lnTo>
                      <a:pt x="543" y="2876"/>
                    </a:lnTo>
                    <a:lnTo>
                      <a:pt x="543" y="2857"/>
                    </a:lnTo>
                    <a:lnTo>
                      <a:pt x="553" y="2857"/>
                    </a:lnTo>
                    <a:lnTo>
                      <a:pt x="553" y="2847"/>
                    </a:lnTo>
                    <a:lnTo>
                      <a:pt x="553" y="2828"/>
                    </a:lnTo>
                    <a:lnTo>
                      <a:pt x="553" y="2819"/>
                    </a:lnTo>
                    <a:lnTo>
                      <a:pt x="553" y="2809"/>
                    </a:lnTo>
                    <a:lnTo>
                      <a:pt x="543" y="2809"/>
                    </a:lnTo>
                    <a:lnTo>
                      <a:pt x="524" y="2800"/>
                    </a:lnTo>
                    <a:lnTo>
                      <a:pt x="505" y="2790"/>
                    </a:lnTo>
                    <a:lnTo>
                      <a:pt x="496" y="2790"/>
                    </a:lnTo>
                    <a:lnTo>
                      <a:pt x="496" y="2781"/>
                    </a:lnTo>
                    <a:lnTo>
                      <a:pt x="486" y="2771"/>
                    </a:lnTo>
                    <a:lnTo>
                      <a:pt x="486" y="2762"/>
                    </a:lnTo>
                    <a:lnTo>
                      <a:pt x="496" y="2762"/>
                    </a:lnTo>
                    <a:lnTo>
                      <a:pt x="496" y="2733"/>
                    </a:lnTo>
                    <a:lnTo>
                      <a:pt x="505" y="2733"/>
                    </a:lnTo>
                    <a:lnTo>
                      <a:pt x="505" y="2724"/>
                    </a:lnTo>
                    <a:lnTo>
                      <a:pt x="496" y="2705"/>
                    </a:lnTo>
                    <a:lnTo>
                      <a:pt x="486" y="2666"/>
                    </a:lnTo>
                    <a:lnTo>
                      <a:pt x="486" y="2657"/>
                    </a:lnTo>
                    <a:lnTo>
                      <a:pt x="486" y="2638"/>
                    </a:lnTo>
                    <a:lnTo>
                      <a:pt x="486" y="2628"/>
                    </a:lnTo>
                    <a:lnTo>
                      <a:pt x="477" y="2600"/>
                    </a:lnTo>
                    <a:lnTo>
                      <a:pt x="477" y="2552"/>
                    </a:lnTo>
                    <a:lnTo>
                      <a:pt x="477" y="2543"/>
                    </a:lnTo>
                    <a:lnTo>
                      <a:pt x="477" y="2533"/>
                    </a:lnTo>
                    <a:lnTo>
                      <a:pt x="486" y="2533"/>
                    </a:lnTo>
                    <a:lnTo>
                      <a:pt x="496" y="2524"/>
                    </a:lnTo>
                    <a:lnTo>
                      <a:pt x="515" y="2495"/>
                    </a:lnTo>
                    <a:lnTo>
                      <a:pt x="534" y="2467"/>
                    </a:lnTo>
                    <a:lnTo>
                      <a:pt x="543" y="2467"/>
                    </a:lnTo>
                    <a:lnTo>
                      <a:pt x="543" y="2457"/>
                    </a:lnTo>
                    <a:lnTo>
                      <a:pt x="543" y="2447"/>
                    </a:lnTo>
                    <a:lnTo>
                      <a:pt x="543" y="2438"/>
                    </a:lnTo>
                    <a:lnTo>
                      <a:pt x="534" y="2438"/>
                    </a:lnTo>
                    <a:lnTo>
                      <a:pt x="505" y="2447"/>
                    </a:lnTo>
                    <a:lnTo>
                      <a:pt x="505" y="2438"/>
                    </a:lnTo>
                    <a:lnTo>
                      <a:pt x="496" y="2438"/>
                    </a:lnTo>
                    <a:lnTo>
                      <a:pt x="496" y="2428"/>
                    </a:lnTo>
                    <a:lnTo>
                      <a:pt x="496" y="2419"/>
                    </a:lnTo>
                    <a:lnTo>
                      <a:pt x="496" y="2409"/>
                    </a:lnTo>
                    <a:lnTo>
                      <a:pt x="505" y="2400"/>
                    </a:lnTo>
                    <a:lnTo>
                      <a:pt x="515" y="2371"/>
                    </a:lnTo>
                    <a:lnTo>
                      <a:pt x="524" y="2362"/>
                    </a:lnTo>
                    <a:lnTo>
                      <a:pt x="534" y="2352"/>
                    </a:lnTo>
                    <a:lnTo>
                      <a:pt x="534" y="2343"/>
                    </a:lnTo>
                    <a:lnTo>
                      <a:pt x="534" y="2324"/>
                    </a:lnTo>
                    <a:lnTo>
                      <a:pt x="524" y="2305"/>
                    </a:lnTo>
                    <a:lnTo>
                      <a:pt x="515" y="2286"/>
                    </a:lnTo>
                    <a:lnTo>
                      <a:pt x="515" y="2276"/>
                    </a:lnTo>
                    <a:lnTo>
                      <a:pt x="515" y="2267"/>
                    </a:lnTo>
                    <a:lnTo>
                      <a:pt x="515" y="2257"/>
                    </a:lnTo>
                    <a:lnTo>
                      <a:pt x="515" y="2247"/>
                    </a:lnTo>
                    <a:lnTo>
                      <a:pt x="515" y="2238"/>
                    </a:lnTo>
                    <a:lnTo>
                      <a:pt x="505" y="2238"/>
                    </a:lnTo>
                    <a:lnTo>
                      <a:pt x="496" y="2229"/>
                    </a:lnTo>
                    <a:lnTo>
                      <a:pt x="486" y="2229"/>
                    </a:lnTo>
                    <a:lnTo>
                      <a:pt x="467" y="2229"/>
                    </a:lnTo>
                    <a:lnTo>
                      <a:pt x="458" y="2219"/>
                    </a:lnTo>
                    <a:lnTo>
                      <a:pt x="458" y="2209"/>
                    </a:lnTo>
                    <a:lnTo>
                      <a:pt x="458" y="2181"/>
                    </a:lnTo>
                    <a:lnTo>
                      <a:pt x="448" y="2162"/>
                    </a:lnTo>
                    <a:lnTo>
                      <a:pt x="448" y="2152"/>
                    </a:lnTo>
                    <a:lnTo>
                      <a:pt x="429" y="2104"/>
                    </a:lnTo>
                    <a:lnTo>
                      <a:pt x="429" y="2086"/>
                    </a:lnTo>
                    <a:lnTo>
                      <a:pt x="381" y="2066"/>
                    </a:lnTo>
                    <a:lnTo>
                      <a:pt x="248" y="2066"/>
                    </a:lnTo>
                    <a:lnTo>
                      <a:pt x="239" y="2057"/>
                    </a:lnTo>
                    <a:lnTo>
                      <a:pt x="229" y="2057"/>
                    </a:lnTo>
                    <a:lnTo>
                      <a:pt x="220" y="2047"/>
                    </a:lnTo>
                    <a:lnTo>
                      <a:pt x="210" y="2038"/>
                    </a:lnTo>
                    <a:lnTo>
                      <a:pt x="200" y="2038"/>
                    </a:lnTo>
                    <a:lnTo>
                      <a:pt x="191" y="2028"/>
                    </a:lnTo>
                    <a:lnTo>
                      <a:pt x="191" y="2019"/>
                    </a:lnTo>
                    <a:lnTo>
                      <a:pt x="191" y="2009"/>
                    </a:lnTo>
                    <a:lnTo>
                      <a:pt x="200" y="2000"/>
                    </a:lnTo>
                    <a:lnTo>
                      <a:pt x="210" y="1990"/>
                    </a:lnTo>
                    <a:lnTo>
                      <a:pt x="220" y="1990"/>
                    </a:lnTo>
                    <a:lnTo>
                      <a:pt x="229" y="1990"/>
                    </a:lnTo>
                    <a:lnTo>
                      <a:pt x="229" y="1981"/>
                    </a:lnTo>
                    <a:lnTo>
                      <a:pt x="229" y="1971"/>
                    </a:lnTo>
                    <a:lnTo>
                      <a:pt x="239" y="1971"/>
                    </a:lnTo>
                    <a:lnTo>
                      <a:pt x="258" y="1971"/>
                    </a:lnTo>
                    <a:lnTo>
                      <a:pt x="267" y="1962"/>
                    </a:lnTo>
                    <a:lnTo>
                      <a:pt x="267" y="1952"/>
                    </a:lnTo>
                    <a:lnTo>
                      <a:pt x="277" y="1952"/>
                    </a:lnTo>
                    <a:lnTo>
                      <a:pt x="277" y="1943"/>
                    </a:lnTo>
                    <a:lnTo>
                      <a:pt x="239" y="1857"/>
                    </a:lnTo>
                    <a:lnTo>
                      <a:pt x="229" y="1838"/>
                    </a:lnTo>
                    <a:lnTo>
                      <a:pt x="229" y="1819"/>
                    </a:lnTo>
                    <a:lnTo>
                      <a:pt x="248" y="1800"/>
                    </a:lnTo>
                    <a:lnTo>
                      <a:pt x="248" y="1790"/>
                    </a:lnTo>
                    <a:lnTo>
                      <a:pt x="258" y="1781"/>
                    </a:lnTo>
                    <a:lnTo>
                      <a:pt x="258" y="1771"/>
                    </a:lnTo>
                    <a:lnTo>
                      <a:pt x="258" y="1762"/>
                    </a:lnTo>
                    <a:lnTo>
                      <a:pt x="258" y="1752"/>
                    </a:lnTo>
                    <a:lnTo>
                      <a:pt x="258" y="1733"/>
                    </a:lnTo>
                    <a:lnTo>
                      <a:pt x="267" y="1685"/>
                    </a:lnTo>
                    <a:lnTo>
                      <a:pt x="267" y="1676"/>
                    </a:lnTo>
                    <a:lnTo>
                      <a:pt x="258" y="1676"/>
                    </a:lnTo>
                    <a:lnTo>
                      <a:pt x="200" y="1667"/>
                    </a:lnTo>
                    <a:lnTo>
                      <a:pt x="200" y="1676"/>
                    </a:lnTo>
                    <a:lnTo>
                      <a:pt x="191" y="1676"/>
                    </a:lnTo>
                    <a:lnTo>
                      <a:pt x="162" y="1705"/>
                    </a:lnTo>
                    <a:lnTo>
                      <a:pt x="153" y="1705"/>
                    </a:lnTo>
                    <a:lnTo>
                      <a:pt x="143" y="1705"/>
                    </a:lnTo>
                    <a:lnTo>
                      <a:pt x="105" y="1685"/>
                    </a:lnTo>
                    <a:lnTo>
                      <a:pt x="57" y="1667"/>
                    </a:lnTo>
                    <a:lnTo>
                      <a:pt x="48" y="1657"/>
                    </a:lnTo>
                    <a:lnTo>
                      <a:pt x="39" y="1647"/>
                    </a:lnTo>
                    <a:lnTo>
                      <a:pt x="39" y="1638"/>
                    </a:lnTo>
                    <a:lnTo>
                      <a:pt x="48" y="1619"/>
                    </a:lnTo>
                    <a:lnTo>
                      <a:pt x="48" y="1609"/>
                    </a:lnTo>
                    <a:lnTo>
                      <a:pt x="57" y="1609"/>
                    </a:lnTo>
                    <a:lnTo>
                      <a:pt x="57" y="1600"/>
                    </a:lnTo>
                    <a:lnTo>
                      <a:pt x="96" y="1600"/>
                    </a:lnTo>
                    <a:lnTo>
                      <a:pt x="105" y="1600"/>
                    </a:lnTo>
                    <a:lnTo>
                      <a:pt x="96" y="1581"/>
                    </a:lnTo>
                    <a:lnTo>
                      <a:pt x="86" y="1581"/>
                    </a:lnTo>
                    <a:lnTo>
                      <a:pt x="67" y="1571"/>
                    </a:lnTo>
                    <a:lnTo>
                      <a:pt x="57" y="1571"/>
                    </a:lnTo>
                    <a:lnTo>
                      <a:pt x="48" y="1562"/>
                    </a:lnTo>
                    <a:lnTo>
                      <a:pt x="48" y="1552"/>
                    </a:lnTo>
                    <a:lnTo>
                      <a:pt x="39" y="1543"/>
                    </a:lnTo>
                    <a:lnTo>
                      <a:pt x="19" y="1533"/>
                    </a:lnTo>
                    <a:lnTo>
                      <a:pt x="10" y="1524"/>
                    </a:lnTo>
                    <a:lnTo>
                      <a:pt x="0" y="1524"/>
                    </a:lnTo>
                    <a:lnTo>
                      <a:pt x="29" y="1495"/>
                    </a:lnTo>
                    <a:lnTo>
                      <a:pt x="57" y="1476"/>
                    </a:lnTo>
                    <a:lnTo>
                      <a:pt x="77" y="1457"/>
                    </a:lnTo>
                    <a:lnTo>
                      <a:pt x="96" y="1428"/>
                    </a:lnTo>
                    <a:lnTo>
                      <a:pt x="96" y="1419"/>
                    </a:lnTo>
                    <a:lnTo>
                      <a:pt x="96" y="1409"/>
                    </a:lnTo>
                    <a:lnTo>
                      <a:pt x="96" y="1400"/>
                    </a:lnTo>
                    <a:lnTo>
                      <a:pt x="86" y="1400"/>
                    </a:lnTo>
                    <a:lnTo>
                      <a:pt x="86" y="1390"/>
                    </a:lnTo>
                    <a:lnTo>
                      <a:pt x="77" y="1381"/>
                    </a:lnTo>
                    <a:lnTo>
                      <a:pt x="67" y="1381"/>
                    </a:lnTo>
                    <a:lnTo>
                      <a:pt x="48" y="1381"/>
                    </a:lnTo>
                    <a:lnTo>
                      <a:pt x="39" y="1381"/>
                    </a:lnTo>
                    <a:lnTo>
                      <a:pt x="39" y="1362"/>
                    </a:lnTo>
                    <a:lnTo>
                      <a:pt x="39" y="1343"/>
                    </a:lnTo>
                    <a:lnTo>
                      <a:pt x="48" y="1247"/>
                    </a:lnTo>
                    <a:lnTo>
                      <a:pt x="39" y="1238"/>
                    </a:lnTo>
                    <a:lnTo>
                      <a:pt x="39" y="1228"/>
                    </a:lnTo>
                    <a:lnTo>
                      <a:pt x="39" y="1209"/>
                    </a:lnTo>
                    <a:lnTo>
                      <a:pt x="29" y="1209"/>
                    </a:lnTo>
                    <a:lnTo>
                      <a:pt x="19" y="1190"/>
                    </a:lnTo>
                    <a:lnTo>
                      <a:pt x="10" y="1181"/>
                    </a:lnTo>
                    <a:lnTo>
                      <a:pt x="10" y="1171"/>
                    </a:lnTo>
                    <a:lnTo>
                      <a:pt x="19" y="1162"/>
                    </a:lnTo>
                    <a:lnTo>
                      <a:pt x="29" y="1143"/>
                    </a:lnTo>
                    <a:lnTo>
                      <a:pt x="39" y="1133"/>
                    </a:lnTo>
                    <a:lnTo>
                      <a:pt x="57" y="1133"/>
                    </a:lnTo>
                    <a:lnTo>
                      <a:pt x="67" y="1124"/>
                    </a:lnTo>
                    <a:lnTo>
                      <a:pt x="77" y="1114"/>
                    </a:lnTo>
                    <a:lnTo>
                      <a:pt x="77" y="1105"/>
                    </a:lnTo>
                    <a:lnTo>
                      <a:pt x="86" y="1066"/>
                    </a:lnTo>
                    <a:lnTo>
                      <a:pt x="86" y="1038"/>
                    </a:lnTo>
                    <a:lnTo>
                      <a:pt x="96" y="1038"/>
                    </a:lnTo>
                    <a:lnTo>
                      <a:pt x="96" y="1028"/>
                    </a:lnTo>
                    <a:lnTo>
                      <a:pt x="124" y="1009"/>
                    </a:lnTo>
                    <a:lnTo>
                      <a:pt x="134" y="1009"/>
                    </a:lnTo>
                    <a:lnTo>
                      <a:pt x="134" y="1000"/>
                    </a:lnTo>
                    <a:lnTo>
                      <a:pt x="134" y="990"/>
                    </a:lnTo>
                    <a:lnTo>
                      <a:pt x="134" y="981"/>
                    </a:lnTo>
                    <a:lnTo>
                      <a:pt x="124" y="943"/>
                    </a:lnTo>
                    <a:lnTo>
                      <a:pt x="124" y="933"/>
                    </a:lnTo>
                    <a:lnTo>
                      <a:pt x="124" y="923"/>
                    </a:lnTo>
                    <a:lnTo>
                      <a:pt x="134" y="923"/>
                    </a:lnTo>
                    <a:lnTo>
                      <a:pt x="134" y="914"/>
                    </a:lnTo>
                    <a:lnTo>
                      <a:pt x="134" y="905"/>
                    </a:lnTo>
                    <a:lnTo>
                      <a:pt x="124" y="895"/>
                    </a:lnTo>
                    <a:lnTo>
                      <a:pt x="115" y="866"/>
                    </a:lnTo>
                    <a:lnTo>
                      <a:pt x="115" y="857"/>
                    </a:lnTo>
                    <a:lnTo>
                      <a:pt x="115" y="847"/>
                    </a:lnTo>
                    <a:lnTo>
                      <a:pt x="124" y="847"/>
                    </a:lnTo>
                    <a:lnTo>
                      <a:pt x="134" y="838"/>
                    </a:lnTo>
                    <a:lnTo>
                      <a:pt x="143" y="828"/>
                    </a:lnTo>
                    <a:lnTo>
                      <a:pt x="153" y="790"/>
                    </a:lnTo>
                    <a:lnTo>
                      <a:pt x="153" y="781"/>
                    </a:lnTo>
                    <a:lnTo>
                      <a:pt x="172" y="762"/>
                    </a:lnTo>
                    <a:lnTo>
                      <a:pt x="182" y="752"/>
                    </a:lnTo>
                    <a:lnTo>
                      <a:pt x="182" y="743"/>
                    </a:lnTo>
                    <a:lnTo>
                      <a:pt x="182" y="733"/>
                    </a:lnTo>
                    <a:lnTo>
                      <a:pt x="182" y="724"/>
                    </a:lnTo>
                    <a:lnTo>
                      <a:pt x="182" y="705"/>
                    </a:lnTo>
                    <a:lnTo>
                      <a:pt x="182" y="647"/>
                    </a:lnTo>
                    <a:lnTo>
                      <a:pt x="182" y="638"/>
                    </a:lnTo>
                    <a:lnTo>
                      <a:pt x="172" y="638"/>
                    </a:lnTo>
                    <a:lnTo>
                      <a:pt x="172" y="628"/>
                    </a:lnTo>
                    <a:lnTo>
                      <a:pt x="162" y="628"/>
                    </a:lnTo>
                    <a:lnTo>
                      <a:pt x="153" y="628"/>
                    </a:lnTo>
                    <a:lnTo>
                      <a:pt x="124" y="638"/>
                    </a:lnTo>
                    <a:lnTo>
                      <a:pt x="115" y="638"/>
                    </a:lnTo>
                    <a:lnTo>
                      <a:pt x="105" y="628"/>
                    </a:lnTo>
                    <a:lnTo>
                      <a:pt x="105" y="619"/>
                    </a:lnTo>
                    <a:lnTo>
                      <a:pt x="115" y="609"/>
                    </a:lnTo>
                    <a:lnTo>
                      <a:pt x="124" y="590"/>
                    </a:lnTo>
                    <a:lnTo>
                      <a:pt x="134" y="581"/>
                    </a:lnTo>
                    <a:lnTo>
                      <a:pt x="134" y="571"/>
                    </a:lnTo>
                    <a:lnTo>
                      <a:pt x="143" y="571"/>
                    </a:lnTo>
                    <a:lnTo>
                      <a:pt x="153" y="571"/>
                    </a:lnTo>
                    <a:lnTo>
                      <a:pt x="182" y="581"/>
                    </a:lnTo>
                    <a:lnTo>
                      <a:pt x="182" y="571"/>
                    </a:lnTo>
                    <a:lnTo>
                      <a:pt x="191" y="562"/>
                    </a:lnTo>
                    <a:lnTo>
                      <a:pt x="191" y="552"/>
                    </a:lnTo>
                    <a:lnTo>
                      <a:pt x="200" y="543"/>
                    </a:lnTo>
                    <a:lnTo>
                      <a:pt x="200" y="533"/>
                    </a:lnTo>
                    <a:lnTo>
                      <a:pt x="210" y="533"/>
                    </a:lnTo>
                    <a:lnTo>
                      <a:pt x="220" y="524"/>
                    </a:lnTo>
                    <a:lnTo>
                      <a:pt x="229" y="514"/>
                    </a:lnTo>
                    <a:lnTo>
                      <a:pt x="229" y="504"/>
                    </a:lnTo>
                    <a:lnTo>
                      <a:pt x="182" y="457"/>
                    </a:lnTo>
                    <a:lnTo>
                      <a:pt x="172" y="447"/>
                    </a:lnTo>
                    <a:lnTo>
                      <a:pt x="182" y="447"/>
                    </a:lnTo>
                    <a:lnTo>
                      <a:pt x="182" y="438"/>
                    </a:lnTo>
                    <a:lnTo>
                      <a:pt x="210" y="419"/>
                    </a:lnTo>
                    <a:lnTo>
                      <a:pt x="229" y="419"/>
                    </a:lnTo>
                    <a:lnTo>
                      <a:pt x="258" y="409"/>
                    </a:lnTo>
                    <a:lnTo>
                      <a:pt x="267" y="409"/>
                    </a:lnTo>
                    <a:lnTo>
                      <a:pt x="277" y="400"/>
                    </a:lnTo>
                    <a:lnTo>
                      <a:pt x="277" y="390"/>
                    </a:lnTo>
                    <a:lnTo>
                      <a:pt x="248" y="381"/>
                    </a:lnTo>
                    <a:lnTo>
                      <a:pt x="248" y="371"/>
                    </a:lnTo>
                    <a:lnTo>
                      <a:pt x="239" y="371"/>
                    </a:lnTo>
                    <a:lnTo>
                      <a:pt x="239" y="362"/>
                    </a:lnTo>
                    <a:lnTo>
                      <a:pt x="229" y="352"/>
                    </a:lnTo>
                    <a:lnTo>
                      <a:pt x="210" y="314"/>
                    </a:lnTo>
                    <a:lnTo>
                      <a:pt x="210" y="295"/>
                    </a:lnTo>
                    <a:lnTo>
                      <a:pt x="210" y="28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14" name="Freeform 23">
                <a:extLst>
                  <a:ext uri="{FF2B5EF4-FFF2-40B4-BE49-F238E27FC236}">
                    <a16:creationId xmlns:a16="http://schemas.microsoft.com/office/drawing/2014/main" id="{D34884FA-50F7-BB47-A0E2-1818D579D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2988" y="3649663"/>
                <a:ext cx="1084262" cy="1512887"/>
              </a:xfrm>
              <a:custGeom>
                <a:avLst/>
                <a:gdLst>
                  <a:gd name="T0" fmla="*/ 881526 w 3011"/>
                  <a:gd name="T1" fmla="*/ 1035721 h 4201"/>
                  <a:gd name="T2" fmla="*/ 723442 w 3011"/>
                  <a:gd name="T3" fmla="*/ 1251796 h 4201"/>
                  <a:gd name="T4" fmla="*/ 723442 w 3011"/>
                  <a:gd name="T5" fmla="*/ 1371718 h 4201"/>
                  <a:gd name="T6" fmla="*/ 610370 w 3011"/>
                  <a:gd name="T7" fmla="*/ 1378560 h 4201"/>
                  <a:gd name="T8" fmla="*/ 298163 w 3011"/>
                  <a:gd name="T9" fmla="*/ 1474714 h 4201"/>
                  <a:gd name="T10" fmla="*/ 222902 w 3011"/>
                  <a:gd name="T11" fmla="*/ 1464270 h 4201"/>
                  <a:gd name="T12" fmla="*/ 240187 w 3011"/>
                  <a:gd name="T13" fmla="*/ 1433659 h 4201"/>
                  <a:gd name="T14" fmla="*/ 226503 w 3011"/>
                  <a:gd name="T15" fmla="*/ 1402689 h 4201"/>
                  <a:gd name="T16" fmla="*/ 157724 w 3011"/>
                  <a:gd name="T17" fmla="*/ 1333905 h 4201"/>
                  <a:gd name="T18" fmla="*/ 175009 w 3011"/>
                  <a:gd name="T19" fmla="*/ 1299693 h 4201"/>
                  <a:gd name="T20" fmla="*/ 178250 w 3011"/>
                  <a:gd name="T21" fmla="*/ 1244954 h 4201"/>
                  <a:gd name="T22" fmla="*/ 233345 w 3011"/>
                  <a:gd name="T23" fmla="*/ 1241352 h 4201"/>
                  <a:gd name="T24" fmla="*/ 253871 w 3011"/>
                  <a:gd name="T25" fmla="*/ 1200298 h 4201"/>
                  <a:gd name="T26" fmla="*/ 277637 w 3011"/>
                  <a:gd name="T27" fmla="*/ 1213983 h 4201"/>
                  <a:gd name="T28" fmla="*/ 288080 w 3011"/>
                  <a:gd name="T29" fmla="*/ 1166086 h 4201"/>
                  <a:gd name="T30" fmla="*/ 257112 w 3011"/>
                  <a:gd name="T31" fmla="*/ 1148800 h 4201"/>
                  <a:gd name="T32" fmla="*/ 144040 w 3011"/>
                  <a:gd name="T33" fmla="*/ 1076775 h 4201"/>
                  <a:gd name="T34" fmla="*/ 85704 w 3011"/>
                  <a:gd name="T35" fmla="*/ 1032120 h 4201"/>
                  <a:gd name="T36" fmla="*/ 75261 w 3011"/>
                  <a:gd name="T37" fmla="*/ 1001509 h 4201"/>
                  <a:gd name="T38" fmla="*/ 20526 w 3011"/>
                  <a:gd name="T39" fmla="*/ 925883 h 4201"/>
                  <a:gd name="T40" fmla="*/ 3601 w 3011"/>
                  <a:gd name="T41" fmla="*/ 857459 h 4201"/>
                  <a:gd name="T42" fmla="*/ 37811 w 3011"/>
                  <a:gd name="T43" fmla="*/ 830089 h 4201"/>
                  <a:gd name="T44" fmla="*/ 24127 w 3011"/>
                  <a:gd name="T45" fmla="*/ 750862 h 4201"/>
                  <a:gd name="T46" fmla="*/ 92546 w 3011"/>
                  <a:gd name="T47" fmla="*/ 764906 h 4201"/>
                  <a:gd name="T48" fmla="*/ 154483 w 3011"/>
                  <a:gd name="T49" fmla="*/ 737177 h 4201"/>
                  <a:gd name="T50" fmla="*/ 171408 w 3011"/>
                  <a:gd name="T51" fmla="*/ 671994 h 4201"/>
                  <a:gd name="T52" fmla="*/ 147281 w 3011"/>
                  <a:gd name="T53" fmla="*/ 603570 h 4201"/>
                  <a:gd name="T54" fmla="*/ 119913 w 3011"/>
                  <a:gd name="T55" fmla="*/ 596728 h 4201"/>
                  <a:gd name="T56" fmla="*/ 137198 w 3011"/>
                  <a:gd name="T57" fmla="*/ 521102 h 4201"/>
                  <a:gd name="T58" fmla="*/ 137198 w 3011"/>
                  <a:gd name="T59" fmla="*/ 469604 h 4201"/>
                  <a:gd name="T60" fmla="*/ 144040 w 3011"/>
                  <a:gd name="T61" fmla="*/ 425308 h 4201"/>
                  <a:gd name="T62" fmla="*/ 92546 w 3011"/>
                  <a:gd name="T63" fmla="*/ 455919 h 4201"/>
                  <a:gd name="T64" fmla="*/ 109831 w 3011"/>
                  <a:gd name="T65" fmla="*/ 411263 h 4201"/>
                  <a:gd name="T66" fmla="*/ 75261 w 3011"/>
                  <a:gd name="T67" fmla="*/ 339598 h 4201"/>
                  <a:gd name="T68" fmla="*/ 130356 w 3011"/>
                  <a:gd name="T69" fmla="*/ 294943 h 4201"/>
                  <a:gd name="T70" fmla="*/ 212459 w 3011"/>
                  <a:gd name="T71" fmla="*/ 308628 h 4201"/>
                  <a:gd name="T72" fmla="*/ 209218 w 3011"/>
                  <a:gd name="T73" fmla="*/ 274416 h 4201"/>
                  <a:gd name="T74" fmla="*/ 240187 w 3011"/>
                  <a:gd name="T75" fmla="*/ 257130 h 4201"/>
                  <a:gd name="T76" fmla="*/ 277637 w 3011"/>
                  <a:gd name="T77" fmla="*/ 263972 h 4201"/>
                  <a:gd name="T78" fmla="*/ 315448 w 3011"/>
                  <a:gd name="T79" fmla="*/ 205632 h 4201"/>
                  <a:gd name="T80" fmla="*/ 332733 w 3011"/>
                  <a:gd name="T81" fmla="*/ 174661 h 4201"/>
                  <a:gd name="T82" fmla="*/ 356859 w 3011"/>
                  <a:gd name="T83" fmla="*/ 123163 h 4201"/>
                  <a:gd name="T84" fmla="*/ 418437 w 3011"/>
                  <a:gd name="T85" fmla="*/ 34212 h 4201"/>
                  <a:gd name="T86" fmla="*/ 565718 w 3011"/>
                  <a:gd name="T87" fmla="*/ 0 h 4201"/>
                  <a:gd name="T88" fmla="*/ 600287 w 3011"/>
                  <a:gd name="T89" fmla="*/ 27370 h 4201"/>
                  <a:gd name="T90" fmla="*/ 624054 w 3011"/>
                  <a:gd name="T91" fmla="*/ 65183 h 4201"/>
                  <a:gd name="T92" fmla="*/ 655022 w 3011"/>
                  <a:gd name="T93" fmla="*/ 95793 h 4201"/>
                  <a:gd name="T94" fmla="*/ 658623 w 3011"/>
                  <a:gd name="T95" fmla="*/ 160976 h 4201"/>
                  <a:gd name="T96" fmla="*/ 634497 w 3011"/>
                  <a:gd name="T97" fmla="*/ 181503 h 4201"/>
                  <a:gd name="T98" fmla="*/ 730644 w 3011"/>
                  <a:gd name="T99" fmla="*/ 236602 h 4201"/>
                  <a:gd name="T100" fmla="*/ 754410 w 3011"/>
                  <a:gd name="T101" fmla="*/ 281258 h 4201"/>
                  <a:gd name="T102" fmla="*/ 747568 w 3011"/>
                  <a:gd name="T103" fmla="*/ 332396 h 4201"/>
                  <a:gd name="T104" fmla="*/ 737485 w 3011"/>
                  <a:gd name="T105" fmla="*/ 370209 h 4201"/>
                  <a:gd name="T106" fmla="*/ 740726 w 3011"/>
                  <a:gd name="T107" fmla="*/ 445835 h 4201"/>
                  <a:gd name="T108" fmla="*/ 761252 w 3011"/>
                  <a:gd name="T109" fmla="*/ 480047 h 4201"/>
                  <a:gd name="T110" fmla="*/ 792221 w 3011"/>
                  <a:gd name="T111" fmla="*/ 521102 h 4201"/>
                  <a:gd name="T112" fmla="*/ 826430 w 3011"/>
                  <a:gd name="T113" fmla="*/ 552072 h 4201"/>
                  <a:gd name="T114" fmla="*/ 805904 w 3011"/>
                  <a:gd name="T115" fmla="*/ 589885 h 4201"/>
                  <a:gd name="T116" fmla="*/ 877925 w 3011"/>
                  <a:gd name="T117" fmla="*/ 627699 h 4201"/>
                  <a:gd name="T118" fmla="*/ 953546 w 3011"/>
                  <a:gd name="T119" fmla="*/ 713409 h 4201"/>
                  <a:gd name="T120" fmla="*/ 990996 w 3011"/>
                  <a:gd name="T121" fmla="*/ 781832 h 4201"/>
                  <a:gd name="T122" fmla="*/ 1083902 w 3011"/>
                  <a:gd name="T123" fmla="*/ 853857 h 420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011" h="4201">
                    <a:moveTo>
                      <a:pt x="2981" y="2476"/>
                    </a:moveTo>
                    <a:lnTo>
                      <a:pt x="2800" y="2466"/>
                    </a:lnTo>
                    <a:lnTo>
                      <a:pt x="2743" y="2495"/>
                    </a:lnTo>
                    <a:lnTo>
                      <a:pt x="2695" y="2543"/>
                    </a:lnTo>
                    <a:lnTo>
                      <a:pt x="2667" y="2609"/>
                    </a:lnTo>
                    <a:lnTo>
                      <a:pt x="2648" y="2695"/>
                    </a:lnTo>
                    <a:lnTo>
                      <a:pt x="2638" y="2771"/>
                    </a:lnTo>
                    <a:lnTo>
                      <a:pt x="2629" y="2800"/>
                    </a:lnTo>
                    <a:lnTo>
                      <a:pt x="2600" y="2800"/>
                    </a:lnTo>
                    <a:lnTo>
                      <a:pt x="2562" y="2781"/>
                    </a:lnTo>
                    <a:lnTo>
                      <a:pt x="2543" y="2781"/>
                    </a:lnTo>
                    <a:lnTo>
                      <a:pt x="2514" y="2800"/>
                    </a:lnTo>
                    <a:lnTo>
                      <a:pt x="2476" y="2857"/>
                    </a:lnTo>
                    <a:lnTo>
                      <a:pt x="2448" y="2876"/>
                    </a:lnTo>
                    <a:lnTo>
                      <a:pt x="2419" y="2885"/>
                    </a:lnTo>
                    <a:lnTo>
                      <a:pt x="2171" y="2924"/>
                    </a:lnTo>
                    <a:lnTo>
                      <a:pt x="2133" y="2952"/>
                    </a:lnTo>
                    <a:lnTo>
                      <a:pt x="2105" y="3000"/>
                    </a:lnTo>
                    <a:lnTo>
                      <a:pt x="2076" y="3057"/>
                    </a:lnTo>
                    <a:lnTo>
                      <a:pt x="2057" y="3123"/>
                    </a:lnTo>
                    <a:lnTo>
                      <a:pt x="2067" y="3247"/>
                    </a:lnTo>
                    <a:lnTo>
                      <a:pt x="2057" y="3295"/>
                    </a:lnTo>
                    <a:lnTo>
                      <a:pt x="2029" y="3352"/>
                    </a:lnTo>
                    <a:lnTo>
                      <a:pt x="1991" y="3400"/>
                    </a:lnTo>
                    <a:lnTo>
                      <a:pt x="1981" y="3428"/>
                    </a:lnTo>
                    <a:lnTo>
                      <a:pt x="1971" y="3457"/>
                    </a:lnTo>
                    <a:lnTo>
                      <a:pt x="1991" y="3476"/>
                    </a:lnTo>
                    <a:lnTo>
                      <a:pt x="2009" y="3476"/>
                    </a:lnTo>
                    <a:lnTo>
                      <a:pt x="2057" y="3476"/>
                    </a:lnTo>
                    <a:lnTo>
                      <a:pt x="2076" y="3476"/>
                    </a:lnTo>
                    <a:lnTo>
                      <a:pt x="2095" y="3486"/>
                    </a:lnTo>
                    <a:lnTo>
                      <a:pt x="2105" y="3504"/>
                    </a:lnTo>
                    <a:lnTo>
                      <a:pt x="2105" y="3543"/>
                    </a:lnTo>
                    <a:lnTo>
                      <a:pt x="2086" y="3562"/>
                    </a:lnTo>
                    <a:lnTo>
                      <a:pt x="2067" y="3581"/>
                    </a:lnTo>
                    <a:lnTo>
                      <a:pt x="2038" y="3590"/>
                    </a:lnTo>
                    <a:lnTo>
                      <a:pt x="2019" y="3609"/>
                    </a:lnTo>
                    <a:lnTo>
                      <a:pt x="1991" y="3647"/>
                    </a:lnTo>
                    <a:lnTo>
                      <a:pt x="1981" y="3704"/>
                    </a:lnTo>
                    <a:lnTo>
                      <a:pt x="1991" y="3762"/>
                    </a:lnTo>
                    <a:lnTo>
                      <a:pt x="2009" y="3809"/>
                    </a:lnTo>
                    <a:lnTo>
                      <a:pt x="1981" y="3828"/>
                    </a:lnTo>
                    <a:lnTo>
                      <a:pt x="1924" y="3923"/>
                    </a:lnTo>
                    <a:lnTo>
                      <a:pt x="1876" y="3943"/>
                    </a:lnTo>
                    <a:lnTo>
                      <a:pt x="1905" y="3885"/>
                    </a:lnTo>
                    <a:lnTo>
                      <a:pt x="1905" y="3857"/>
                    </a:lnTo>
                    <a:lnTo>
                      <a:pt x="1876" y="3847"/>
                    </a:lnTo>
                    <a:lnTo>
                      <a:pt x="1838" y="3809"/>
                    </a:lnTo>
                    <a:lnTo>
                      <a:pt x="1829" y="3819"/>
                    </a:lnTo>
                    <a:lnTo>
                      <a:pt x="1819" y="3819"/>
                    </a:lnTo>
                    <a:lnTo>
                      <a:pt x="1791" y="3838"/>
                    </a:lnTo>
                    <a:lnTo>
                      <a:pt x="1781" y="3847"/>
                    </a:lnTo>
                    <a:lnTo>
                      <a:pt x="1733" y="3828"/>
                    </a:lnTo>
                    <a:lnTo>
                      <a:pt x="1705" y="3819"/>
                    </a:lnTo>
                    <a:lnTo>
                      <a:pt x="1695" y="3828"/>
                    </a:lnTo>
                    <a:lnTo>
                      <a:pt x="1581" y="3809"/>
                    </a:lnTo>
                    <a:lnTo>
                      <a:pt x="1457" y="3857"/>
                    </a:lnTo>
                    <a:lnTo>
                      <a:pt x="1410" y="3857"/>
                    </a:lnTo>
                    <a:lnTo>
                      <a:pt x="1248" y="3828"/>
                    </a:lnTo>
                    <a:lnTo>
                      <a:pt x="1209" y="3847"/>
                    </a:lnTo>
                    <a:lnTo>
                      <a:pt x="1133" y="3923"/>
                    </a:lnTo>
                    <a:lnTo>
                      <a:pt x="1009" y="4105"/>
                    </a:lnTo>
                    <a:lnTo>
                      <a:pt x="981" y="4162"/>
                    </a:lnTo>
                    <a:lnTo>
                      <a:pt x="962" y="4190"/>
                    </a:lnTo>
                    <a:lnTo>
                      <a:pt x="933" y="4200"/>
                    </a:lnTo>
                    <a:lnTo>
                      <a:pt x="933" y="4162"/>
                    </a:lnTo>
                    <a:lnTo>
                      <a:pt x="914" y="4123"/>
                    </a:lnTo>
                    <a:lnTo>
                      <a:pt x="867" y="4105"/>
                    </a:lnTo>
                    <a:lnTo>
                      <a:pt x="828" y="4095"/>
                    </a:lnTo>
                    <a:lnTo>
                      <a:pt x="810" y="4105"/>
                    </a:lnTo>
                    <a:lnTo>
                      <a:pt x="752" y="4143"/>
                    </a:lnTo>
                    <a:lnTo>
                      <a:pt x="610" y="4200"/>
                    </a:lnTo>
                    <a:lnTo>
                      <a:pt x="600" y="4200"/>
                    </a:lnTo>
                    <a:lnTo>
                      <a:pt x="572" y="4133"/>
                    </a:lnTo>
                    <a:lnTo>
                      <a:pt x="572" y="4123"/>
                    </a:lnTo>
                    <a:lnTo>
                      <a:pt x="572" y="4114"/>
                    </a:lnTo>
                    <a:lnTo>
                      <a:pt x="572" y="4105"/>
                    </a:lnTo>
                    <a:lnTo>
                      <a:pt x="581" y="4105"/>
                    </a:lnTo>
                    <a:lnTo>
                      <a:pt x="581" y="4095"/>
                    </a:lnTo>
                    <a:lnTo>
                      <a:pt x="619" y="4066"/>
                    </a:lnTo>
                    <a:lnTo>
                      <a:pt x="629" y="4057"/>
                    </a:lnTo>
                    <a:lnTo>
                      <a:pt x="638" y="4057"/>
                    </a:lnTo>
                    <a:lnTo>
                      <a:pt x="648" y="4057"/>
                    </a:lnTo>
                    <a:lnTo>
                      <a:pt x="657" y="4066"/>
                    </a:lnTo>
                    <a:lnTo>
                      <a:pt x="667" y="4066"/>
                    </a:lnTo>
                    <a:lnTo>
                      <a:pt x="676" y="4066"/>
                    </a:lnTo>
                    <a:lnTo>
                      <a:pt x="676" y="4057"/>
                    </a:lnTo>
                    <a:lnTo>
                      <a:pt x="695" y="4047"/>
                    </a:lnTo>
                    <a:lnTo>
                      <a:pt x="695" y="4038"/>
                    </a:lnTo>
                    <a:lnTo>
                      <a:pt x="695" y="4028"/>
                    </a:lnTo>
                    <a:lnTo>
                      <a:pt x="667" y="3990"/>
                    </a:lnTo>
                    <a:lnTo>
                      <a:pt x="667" y="3981"/>
                    </a:lnTo>
                    <a:lnTo>
                      <a:pt x="676" y="3981"/>
                    </a:lnTo>
                    <a:lnTo>
                      <a:pt x="686" y="3971"/>
                    </a:lnTo>
                    <a:lnTo>
                      <a:pt x="695" y="3952"/>
                    </a:lnTo>
                    <a:lnTo>
                      <a:pt x="705" y="3952"/>
                    </a:lnTo>
                    <a:lnTo>
                      <a:pt x="705" y="3943"/>
                    </a:lnTo>
                    <a:lnTo>
                      <a:pt x="695" y="3933"/>
                    </a:lnTo>
                    <a:lnTo>
                      <a:pt x="695" y="3923"/>
                    </a:lnTo>
                    <a:lnTo>
                      <a:pt x="686" y="3923"/>
                    </a:lnTo>
                    <a:lnTo>
                      <a:pt x="667" y="3914"/>
                    </a:lnTo>
                    <a:lnTo>
                      <a:pt x="648" y="3885"/>
                    </a:lnTo>
                    <a:lnTo>
                      <a:pt x="638" y="3885"/>
                    </a:lnTo>
                    <a:lnTo>
                      <a:pt x="629" y="3895"/>
                    </a:lnTo>
                    <a:lnTo>
                      <a:pt x="629" y="3905"/>
                    </a:lnTo>
                    <a:lnTo>
                      <a:pt x="619" y="3905"/>
                    </a:lnTo>
                    <a:lnTo>
                      <a:pt x="610" y="3905"/>
                    </a:lnTo>
                    <a:lnTo>
                      <a:pt x="572" y="3876"/>
                    </a:lnTo>
                    <a:lnTo>
                      <a:pt x="562" y="3866"/>
                    </a:lnTo>
                    <a:lnTo>
                      <a:pt x="562" y="3857"/>
                    </a:lnTo>
                    <a:lnTo>
                      <a:pt x="552" y="3800"/>
                    </a:lnTo>
                    <a:lnTo>
                      <a:pt x="543" y="3781"/>
                    </a:lnTo>
                    <a:lnTo>
                      <a:pt x="524" y="3752"/>
                    </a:lnTo>
                    <a:lnTo>
                      <a:pt x="514" y="3742"/>
                    </a:lnTo>
                    <a:lnTo>
                      <a:pt x="486" y="3724"/>
                    </a:lnTo>
                    <a:lnTo>
                      <a:pt x="438" y="3704"/>
                    </a:lnTo>
                    <a:lnTo>
                      <a:pt x="429" y="3695"/>
                    </a:lnTo>
                    <a:lnTo>
                      <a:pt x="400" y="3666"/>
                    </a:lnTo>
                    <a:lnTo>
                      <a:pt x="390" y="3657"/>
                    </a:lnTo>
                    <a:lnTo>
                      <a:pt x="390" y="3647"/>
                    </a:lnTo>
                    <a:lnTo>
                      <a:pt x="390" y="3638"/>
                    </a:lnTo>
                    <a:lnTo>
                      <a:pt x="400" y="3638"/>
                    </a:lnTo>
                    <a:lnTo>
                      <a:pt x="467" y="3628"/>
                    </a:lnTo>
                    <a:lnTo>
                      <a:pt x="476" y="3628"/>
                    </a:lnTo>
                    <a:lnTo>
                      <a:pt x="486" y="3628"/>
                    </a:lnTo>
                    <a:lnTo>
                      <a:pt x="486" y="3619"/>
                    </a:lnTo>
                    <a:lnTo>
                      <a:pt x="486" y="3609"/>
                    </a:lnTo>
                    <a:lnTo>
                      <a:pt x="486" y="3562"/>
                    </a:lnTo>
                    <a:lnTo>
                      <a:pt x="486" y="3552"/>
                    </a:lnTo>
                    <a:lnTo>
                      <a:pt x="476" y="3543"/>
                    </a:lnTo>
                    <a:lnTo>
                      <a:pt x="457" y="3504"/>
                    </a:lnTo>
                    <a:lnTo>
                      <a:pt x="457" y="3486"/>
                    </a:lnTo>
                    <a:lnTo>
                      <a:pt x="457" y="3476"/>
                    </a:lnTo>
                    <a:lnTo>
                      <a:pt x="457" y="3466"/>
                    </a:lnTo>
                    <a:lnTo>
                      <a:pt x="467" y="3457"/>
                    </a:lnTo>
                    <a:lnTo>
                      <a:pt x="476" y="3457"/>
                    </a:lnTo>
                    <a:lnTo>
                      <a:pt x="476" y="3447"/>
                    </a:lnTo>
                    <a:lnTo>
                      <a:pt x="486" y="3447"/>
                    </a:lnTo>
                    <a:lnTo>
                      <a:pt x="486" y="3457"/>
                    </a:lnTo>
                    <a:lnTo>
                      <a:pt x="495" y="3457"/>
                    </a:lnTo>
                    <a:lnTo>
                      <a:pt x="505" y="3466"/>
                    </a:lnTo>
                    <a:lnTo>
                      <a:pt x="514" y="3466"/>
                    </a:lnTo>
                    <a:lnTo>
                      <a:pt x="524" y="3466"/>
                    </a:lnTo>
                    <a:lnTo>
                      <a:pt x="524" y="3476"/>
                    </a:lnTo>
                    <a:lnTo>
                      <a:pt x="533" y="3476"/>
                    </a:lnTo>
                    <a:lnTo>
                      <a:pt x="543" y="3476"/>
                    </a:lnTo>
                    <a:lnTo>
                      <a:pt x="572" y="3486"/>
                    </a:lnTo>
                    <a:lnTo>
                      <a:pt x="590" y="3486"/>
                    </a:lnTo>
                    <a:lnTo>
                      <a:pt x="638" y="3466"/>
                    </a:lnTo>
                    <a:lnTo>
                      <a:pt x="648" y="3457"/>
                    </a:lnTo>
                    <a:lnTo>
                      <a:pt x="648" y="3447"/>
                    </a:lnTo>
                    <a:lnTo>
                      <a:pt x="648" y="3428"/>
                    </a:lnTo>
                    <a:lnTo>
                      <a:pt x="648" y="3419"/>
                    </a:lnTo>
                    <a:lnTo>
                      <a:pt x="657" y="3409"/>
                    </a:lnTo>
                    <a:lnTo>
                      <a:pt x="667" y="3390"/>
                    </a:lnTo>
                    <a:lnTo>
                      <a:pt x="667" y="3381"/>
                    </a:lnTo>
                    <a:lnTo>
                      <a:pt x="676" y="3361"/>
                    </a:lnTo>
                    <a:lnTo>
                      <a:pt x="676" y="3352"/>
                    </a:lnTo>
                    <a:lnTo>
                      <a:pt x="686" y="3343"/>
                    </a:lnTo>
                    <a:lnTo>
                      <a:pt x="695" y="3333"/>
                    </a:lnTo>
                    <a:lnTo>
                      <a:pt x="705" y="3333"/>
                    </a:lnTo>
                    <a:lnTo>
                      <a:pt x="714" y="3333"/>
                    </a:lnTo>
                    <a:lnTo>
                      <a:pt x="724" y="3333"/>
                    </a:lnTo>
                    <a:lnTo>
                      <a:pt x="724" y="3343"/>
                    </a:lnTo>
                    <a:lnTo>
                      <a:pt x="733" y="3343"/>
                    </a:lnTo>
                    <a:lnTo>
                      <a:pt x="733" y="3352"/>
                    </a:lnTo>
                    <a:lnTo>
                      <a:pt x="743" y="3361"/>
                    </a:lnTo>
                    <a:lnTo>
                      <a:pt x="743" y="3371"/>
                    </a:lnTo>
                    <a:lnTo>
                      <a:pt x="752" y="3371"/>
                    </a:lnTo>
                    <a:lnTo>
                      <a:pt x="752" y="3381"/>
                    </a:lnTo>
                    <a:lnTo>
                      <a:pt x="762" y="3381"/>
                    </a:lnTo>
                    <a:lnTo>
                      <a:pt x="771" y="3371"/>
                    </a:lnTo>
                    <a:lnTo>
                      <a:pt x="781" y="3361"/>
                    </a:lnTo>
                    <a:lnTo>
                      <a:pt x="781" y="3352"/>
                    </a:lnTo>
                    <a:lnTo>
                      <a:pt x="781" y="3343"/>
                    </a:lnTo>
                    <a:lnTo>
                      <a:pt x="771" y="3323"/>
                    </a:lnTo>
                    <a:lnTo>
                      <a:pt x="781" y="3314"/>
                    </a:lnTo>
                    <a:lnTo>
                      <a:pt x="781" y="3304"/>
                    </a:lnTo>
                    <a:lnTo>
                      <a:pt x="781" y="3295"/>
                    </a:lnTo>
                    <a:lnTo>
                      <a:pt x="800" y="3266"/>
                    </a:lnTo>
                    <a:lnTo>
                      <a:pt x="800" y="3257"/>
                    </a:lnTo>
                    <a:lnTo>
                      <a:pt x="800" y="3247"/>
                    </a:lnTo>
                    <a:lnTo>
                      <a:pt x="800" y="3238"/>
                    </a:lnTo>
                    <a:lnTo>
                      <a:pt x="819" y="3200"/>
                    </a:lnTo>
                    <a:lnTo>
                      <a:pt x="819" y="3190"/>
                    </a:lnTo>
                    <a:lnTo>
                      <a:pt x="819" y="3181"/>
                    </a:lnTo>
                    <a:lnTo>
                      <a:pt x="810" y="3181"/>
                    </a:lnTo>
                    <a:lnTo>
                      <a:pt x="790" y="3181"/>
                    </a:lnTo>
                    <a:lnTo>
                      <a:pt x="743" y="3171"/>
                    </a:lnTo>
                    <a:lnTo>
                      <a:pt x="733" y="3171"/>
                    </a:lnTo>
                    <a:lnTo>
                      <a:pt x="733" y="3181"/>
                    </a:lnTo>
                    <a:lnTo>
                      <a:pt x="724" y="3190"/>
                    </a:lnTo>
                    <a:lnTo>
                      <a:pt x="714" y="3200"/>
                    </a:lnTo>
                    <a:lnTo>
                      <a:pt x="714" y="3190"/>
                    </a:lnTo>
                    <a:lnTo>
                      <a:pt x="705" y="3190"/>
                    </a:lnTo>
                    <a:lnTo>
                      <a:pt x="686" y="3152"/>
                    </a:lnTo>
                    <a:lnTo>
                      <a:pt x="676" y="3152"/>
                    </a:lnTo>
                    <a:lnTo>
                      <a:pt x="581" y="3066"/>
                    </a:lnTo>
                    <a:lnTo>
                      <a:pt x="552" y="3028"/>
                    </a:lnTo>
                    <a:lnTo>
                      <a:pt x="543" y="3019"/>
                    </a:lnTo>
                    <a:lnTo>
                      <a:pt x="495" y="2981"/>
                    </a:lnTo>
                    <a:lnTo>
                      <a:pt x="486" y="2981"/>
                    </a:lnTo>
                    <a:lnTo>
                      <a:pt x="476" y="2981"/>
                    </a:lnTo>
                    <a:lnTo>
                      <a:pt x="447" y="3009"/>
                    </a:lnTo>
                    <a:lnTo>
                      <a:pt x="438" y="3019"/>
                    </a:lnTo>
                    <a:lnTo>
                      <a:pt x="429" y="3019"/>
                    </a:lnTo>
                    <a:lnTo>
                      <a:pt x="419" y="3009"/>
                    </a:lnTo>
                    <a:lnTo>
                      <a:pt x="400" y="2990"/>
                    </a:lnTo>
                    <a:lnTo>
                      <a:pt x="352" y="2942"/>
                    </a:lnTo>
                    <a:lnTo>
                      <a:pt x="333" y="2924"/>
                    </a:lnTo>
                    <a:lnTo>
                      <a:pt x="314" y="2914"/>
                    </a:lnTo>
                    <a:lnTo>
                      <a:pt x="276" y="2933"/>
                    </a:lnTo>
                    <a:lnTo>
                      <a:pt x="267" y="2933"/>
                    </a:lnTo>
                    <a:lnTo>
                      <a:pt x="257" y="2924"/>
                    </a:lnTo>
                    <a:lnTo>
                      <a:pt x="257" y="2914"/>
                    </a:lnTo>
                    <a:lnTo>
                      <a:pt x="257" y="2904"/>
                    </a:lnTo>
                    <a:lnTo>
                      <a:pt x="267" y="2885"/>
                    </a:lnTo>
                    <a:lnTo>
                      <a:pt x="267" y="2876"/>
                    </a:lnTo>
                    <a:lnTo>
                      <a:pt x="257" y="2866"/>
                    </a:lnTo>
                    <a:lnTo>
                      <a:pt x="238" y="2866"/>
                    </a:lnTo>
                    <a:lnTo>
                      <a:pt x="238" y="2857"/>
                    </a:lnTo>
                    <a:lnTo>
                      <a:pt x="229" y="2857"/>
                    </a:lnTo>
                    <a:lnTo>
                      <a:pt x="229" y="2847"/>
                    </a:lnTo>
                    <a:lnTo>
                      <a:pt x="229" y="2828"/>
                    </a:lnTo>
                    <a:lnTo>
                      <a:pt x="238" y="2819"/>
                    </a:lnTo>
                    <a:lnTo>
                      <a:pt x="248" y="2819"/>
                    </a:lnTo>
                    <a:lnTo>
                      <a:pt x="257" y="2809"/>
                    </a:lnTo>
                    <a:lnTo>
                      <a:pt x="257" y="2800"/>
                    </a:lnTo>
                    <a:lnTo>
                      <a:pt x="248" y="2800"/>
                    </a:lnTo>
                    <a:lnTo>
                      <a:pt x="219" y="2790"/>
                    </a:lnTo>
                    <a:lnTo>
                      <a:pt x="209" y="2781"/>
                    </a:lnTo>
                    <a:lnTo>
                      <a:pt x="209" y="2771"/>
                    </a:lnTo>
                    <a:lnTo>
                      <a:pt x="191" y="2724"/>
                    </a:lnTo>
                    <a:lnTo>
                      <a:pt x="152" y="2657"/>
                    </a:lnTo>
                    <a:lnTo>
                      <a:pt x="152" y="2638"/>
                    </a:lnTo>
                    <a:lnTo>
                      <a:pt x="152" y="2619"/>
                    </a:lnTo>
                    <a:lnTo>
                      <a:pt x="152" y="2609"/>
                    </a:lnTo>
                    <a:lnTo>
                      <a:pt x="143" y="2600"/>
                    </a:lnTo>
                    <a:lnTo>
                      <a:pt x="133" y="2600"/>
                    </a:lnTo>
                    <a:lnTo>
                      <a:pt x="105" y="2600"/>
                    </a:lnTo>
                    <a:lnTo>
                      <a:pt x="86" y="2600"/>
                    </a:lnTo>
                    <a:lnTo>
                      <a:pt x="76" y="2600"/>
                    </a:lnTo>
                    <a:lnTo>
                      <a:pt x="67" y="2590"/>
                    </a:lnTo>
                    <a:lnTo>
                      <a:pt x="57" y="2571"/>
                    </a:lnTo>
                    <a:lnTo>
                      <a:pt x="57" y="2495"/>
                    </a:lnTo>
                    <a:lnTo>
                      <a:pt x="48" y="2457"/>
                    </a:lnTo>
                    <a:lnTo>
                      <a:pt x="38" y="2457"/>
                    </a:lnTo>
                    <a:lnTo>
                      <a:pt x="38" y="2447"/>
                    </a:lnTo>
                    <a:lnTo>
                      <a:pt x="19" y="2438"/>
                    </a:lnTo>
                    <a:lnTo>
                      <a:pt x="10" y="2438"/>
                    </a:lnTo>
                    <a:lnTo>
                      <a:pt x="0" y="2428"/>
                    </a:lnTo>
                    <a:lnTo>
                      <a:pt x="0" y="2419"/>
                    </a:lnTo>
                    <a:lnTo>
                      <a:pt x="0" y="2409"/>
                    </a:lnTo>
                    <a:lnTo>
                      <a:pt x="0" y="2400"/>
                    </a:lnTo>
                    <a:lnTo>
                      <a:pt x="0" y="2390"/>
                    </a:lnTo>
                    <a:lnTo>
                      <a:pt x="10" y="2390"/>
                    </a:lnTo>
                    <a:lnTo>
                      <a:pt x="10" y="2381"/>
                    </a:lnTo>
                    <a:lnTo>
                      <a:pt x="28" y="2381"/>
                    </a:lnTo>
                    <a:lnTo>
                      <a:pt x="38" y="2381"/>
                    </a:lnTo>
                    <a:lnTo>
                      <a:pt x="48" y="2371"/>
                    </a:lnTo>
                    <a:lnTo>
                      <a:pt x="57" y="2371"/>
                    </a:lnTo>
                    <a:lnTo>
                      <a:pt x="67" y="2371"/>
                    </a:lnTo>
                    <a:lnTo>
                      <a:pt x="105" y="2371"/>
                    </a:lnTo>
                    <a:lnTo>
                      <a:pt x="114" y="2362"/>
                    </a:lnTo>
                    <a:lnTo>
                      <a:pt x="124" y="2362"/>
                    </a:lnTo>
                    <a:lnTo>
                      <a:pt x="124" y="2352"/>
                    </a:lnTo>
                    <a:lnTo>
                      <a:pt x="114" y="2333"/>
                    </a:lnTo>
                    <a:lnTo>
                      <a:pt x="105" y="2314"/>
                    </a:lnTo>
                    <a:lnTo>
                      <a:pt x="105" y="2305"/>
                    </a:lnTo>
                    <a:lnTo>
                      <a:pt x="95" y="2295"/>
                    </a:lnTo>
                    <a:lnTo>
                      <a:pt x="86" y="2295"/>
                    </a:lnTo>
                    <a:lnTo>
                      <a:pt x="67" y="2285"/>
                    </a:lnTo>
                    <a:lnTo>
                      <a:pt x="57" y="2285"/>
                    </a:lnTo>
                    <a:lnTo>
                      <a:pt x="57" y="2276"/>
                    </a:lnTo>
                    <a:lnTo>
                      <a:pt x="57" y="2257"/>
                    </a:lnTo>
                    <a:lnTo>
                      <a:pt x="48" y="2228"/>
                    </a:lnTo>
                    <a:lnTo>
                      <a:pt x="48" y="2219"/>
                    </a:lnTo>
                    <a:lnTo>
                      <a:pt x="48" y="2114"/>
                    </a:lnTo>
                    <a:lnTo>
                      <a:pt x="57" y="2104"/>
                    </a:lnTo>
                    <a:lnTo>
                      <a:pt x="57" y="2095"/>
                    </a:lnTo>
                    <a:lnTo>
                      <a:pt x="67" y="2085"/>
                    </a:lnTo>
                    <a:lnTo>
                      <a:pt x="76" y="2076"/>
                    </a:lnTo>
                    <a:lnTo>
                      <a:pt x="86" y="2076"/>
                    </a:lnTo>
                    <a:lnTo>
                      <a:pt x="105" y="2076"/>
                    </a:lnTo>
                    <a:lnTo>
                      <a:pt x="143" y="2066"/>
                    </a:lnTo>
                    <a:lnTo>
                      <a:pt x="152" y="2066"/>
                    </a:lnTo>
                    <a:lnTo>
                      <a:pt x="162" y="2066"/>
                    </a:lnTo>
                    <a:lnTo>
                      <a:pt x="229" y="2085"/>
                    </a:lnTo>
                    <a:lnTo>
                      <a:pt x="238" y="2095"/>
                    </a:lnTo>
                    <a:lnTo>
                      <a:pt x="238" y="2104"/>
                    </a:lnTo>
                    <a:lnTo>
                      <a:pt x="248" y="2114"/>
                    </a:lnTo>
                    <a:lnTo>
                      <a:pt x="248" y="2124"/>
                    </a:lnTo>
                    <a:lnTo>
                      <a:pt x="257" y="2124"/>
                    </a:lnTo>
                    <a:lnTo>
                      <a:pt x="257" y="2133"/>
                    </a:lnTo>
                    <a:lnTo>
                      <a:pt x="305" y="2142"/>
                    </a:lnTo>
                    <a:lnTo>
                      <a:pt x="352" y="2162"/>
                    </a:lnTo>
                    <a:lnTo>
                      <a:pt x="371" y="2162"/>
                    </a:lnTo>
                    <a:lnTo>
                      <a:pt x="381" y="2152"/>
                    </a:lnTo>
                    <a:lnTo>
                      <a:pt x="409" y="2124"/>
                    </a:lnTo>
                    <a:lnTo>
                      <a:pt x="419" y="2114"/>
                    </a:lnTo>
                    <a:lnTo>
                      <a:pt x="429" y="2104"/>
                    </a:lnTo>
                    <a:lnTo>
                      <a:pt x="429" y="2095"/>
                    </a:lnTo>
                    <a:lnTo>
                      <a:pt x="429" y="2085"/>
                    </a:lnTo>
                    <a:lnTo>
                      <a:pt x="429" y="2057"/>
                    </a:lnTo>
                    <a:lnTo>
                      <a:pt x="429" y="2047"/>
                    </a:lnTo>
                    <a:lnTo>
                      <a:pt x="419" y="2009"/>
                    </a:lnTo>
                    <a:lnTo>
                      <a:pt x="409" y="2000"/>
                    </a:lnTo>
                    <a:lnTo>
                      <a:pt x="400" y="1952"/>
                    </a:lnTo>
                    <a:lnTo>
                      <a:pt x="400" y="1942"/>
                    </a:lnTo>
                    <a:lnTo>
                      <a:pt x="400" y="1933"/>
                    </a:lnTo>
                    <a:lnTo>
                      <a:pt x="409" y="1924"/>
                    </a:lnTo>
                    <a:lnTo>
                      <a:pt x="409" y="1914"/>
                    </a:lnTo>
                    <a:lnTo>
                      <a:pt x="419" y="1914"/>
                    </a:lnTo>
                    <a:lnTo>
                      <a:pt x="429" y="1914"/>
                    </a:lnTo>
                    <a:lnTo>
                      <a:pt x="438" y="1904"/>
                    </a:lnTo>
                    <a:lnTo>
                      <a:pt x="447" y="1895"/>
                    </a:lnTo>
                    <a:lnTo>
                      <a:pt x="467" y="1885"/>
                    </a:lnTo>
                    <a:lnTo>
                      <a:pt x="467" y="1876"/>
                    </a:lnTo>
                    <a:lnTo>
                      <a:pt x="476" y="1866"/>
                    </a:lnTo>
                    <a:lnTo>
                      <a:pt x="476" y="1857"/>
                    </a:lnTo>
                    <a:lnTo>
                      <a:pt x="467" y="1838"/>
                    </a:lnTo>
                    <a:lnTo>
                      <a:pt x="467" y="1828"/>
                    </a:lnTo>
                    <a:lnTo>
                      <a:pt x="467" y="1819"/>
                    </a:lnTo>
                    <a:lnTo>
                      <a:pt x="457" y="1752"/>
                    </a:lnTo>
                    <a:lnTo>
                      <a:pt x="457" y="1743"/>
                    </a:lnTo>
                    <a:lnTo>
                      <a:pt x="447" y="1723"/>
                    </a:lnTo>
                    <a:lnTo>
                      <a:pt x="447" y="1714"/>
                    </a:lnTo>
                    <a:lnTo>
                      <a:pt x="447" y="1695"/>
                    </a:lnTo>
                    <a:lnTo>
                      <a:pt x="438" y="1685"/>
                    </a:lnTo>
                    <a:lnTo>
                      <a:pt x="409" y="1676"/>
                    </a:lnTo>
                    <a:lnTo>
                      <a:pt x="400" y="1676"/>
                    </a:lnTo>
                    <a:lnTo>
                      <a:pt x="400" y="1666"/>
                    </a:lnTo>
                    <a:lnTo>
                      <a:pt x="400" y="1657"/>
                    </a:lnTo>
                    <a:lnTo>
                      <a:pt x="390" y="1657"/>
                    </a:lnTo>
                    <a:lnTo>
                      <a:pt x="381" y="1657"/>
                    </a:lnTo>
                    <a:lnTo>
                      <a:pt x="362" y="1657"/>
                    </a:lnTo>
                    <a:lnTo>
                      <a:pt x="352" y="1657"/>
                    </a:lnTo>
                    <a:lnTo>
                      <a:pt x="352" y="1666"/>
                    </a:lnTo>
                    <a:lnTo>
                      <a:pt x="343" y="1657"/>
                    </a:lnTo>
                    <a:lnTo>
                      <a:pt x="333" y="1657"/>
                    </a:lnTo>
                    <a:lnTo>
                      <a:pt x="333" y="1647"/>
                    </a:lnTo>
                    <a:lnTo>
                      <a:pt x="333" y="1638"/>
                    </a:lnTo>
                    <a:lnTo>
                      <a:pt x="333" y="1628"/>
                    </a:lnTo>
                    <a:lnTo>
                      <a:pt x="343" y="1590"/>
                    </a:lnTo>
                    <a:lnTo>
                      <a:pt x="343" y="1581"/>
                    </a:lnTo>
                    <a:lnTo>
                      <a:pt x="333" y="1533"/>
                    </a:lnTo>
                    <a:lnTo>
                      <a:pt x="333" y="1505"/>
                    </a:lnTo>
                    <a:lnTo>
                      <a:pt x="333" y="1495"/>
                    </a:lnTo>
                    <a:lnTo>
                      <a:pt x="333" y="1485"/>
                    </a:lnTo>
                    <a:lnTo>
                      <a:pt x="333" y="1476"/>
                    </a:lnTo>
                    <a:lnTo>
                      <a:pt x="343" y="1476"/>
                    </a:lnTo>
                    <a:lnTo>
                      <a:pt x="362" y="1457"/>
                    </a:lnTo>
                    <a:lnTo>
                      <a:pt x="371" y="1457"/>
                    </a:lnTo>
                    <a:lnTo>
                      <a:pt x="381" y="1447"/>
                    </a:lnTo>
                    <a:lnTo>
                      <a:pt x="371" y="1438"/>
                    </a:lnTo>
                    <a:lnTo>
                      <a:pt x="362" y="1428"/>
                    </a:lnTo>
                    <a:lnTo>
                      <a:pt x="362" y="1371"/>
                    </a:lnTo>
                    <a:lnTo>
                      <a:pt x="362" y="1362"/>
                    </a:lnTo>
                    <a:lnTo>
                      <a:pt x="371" y="1362"/>
                    </a:lnTo>
                    <a:lnTo>
                      <a:pt x="381" y="1352"/>
                    </a:lnTo>
                    <a:lnTo>
                      <a:pt x="390" y="1342"/>
                    </a:lnTo>
                    <a:lnTo>
                      <a:pt x="390" y="1333"/>
                    </a:lnTo>
                    <a:lnTo>
                      <a:pt x="390" y="1323"/>
                    </a:lnTo>
                    <a:lnTo>
                      <a:pt x="381" y="1304"/>
                    </a:lnTo>
                    <a:lnTo>
                      <a:pt x="381" y="1295"/>
                    </a:lnTo>
                    <a:lnTo>
                      <a:pt x="390" y="1295"/>
                    </a:lnTo>
                    <a:lnTo>
                      <a:pt x="409" y="1285"/>
                    </a:lnTo>
                    <a:lnTo>
                      <a:pt x="419" y="1276"/>
                    </a:lnTo>
                    <a:lnTo>
                      <a:pt x="429" y="1276"/>
                    </a:lnTo>
                    <a:lnTo>
                      <a:pt x="429" y="1266"/>
                    </a:lnTo>
                    <a:lnTo>
                      <a:pt x="429" y="1257"/>
                    </a:lnTo>
                    <a:lnTo>
                      <a:pt x="429" y="1219"/>
                    </a:lnTo>
                    <a:lnTo>
                      <a:pt x="429" y="1200"/>
                    </a:lnTo>
                    <a:lnTo>
                      <a:pt x="419" y="1190"/>
                    </a:lnTo>
                    <a:lnTo>
                      <a:pt x="419" y="1181"/>
                    </a:lnTo>
                    <a:lnTo>
                      <a:pt x="400" y="1181"/>
                    </a:lnTo>
                    <a:lnTo>
                      <a:pt x="352" y="1181"/>
                    </a:lnTo>
                    <a:lnTo>
                      <a:pt x="343" y="1190"/>
                    </a:lnTo>
                    <a:lnTo>
                      <a:pt x="333" y="1190"/>
                    </a:lnTo>
                    <a:lnTo>
                      <a:pt x="333" y="1200"/>
                    </a:lnTo>
                    <a:lnTo>
                      <a:pt x="333" y="1209"/>
                    </a:lnTo>
                    <a:lnTo>
                      <a:pt x="324" y="1247"/>
                    </a:lnTo>
                    <a:lnTo>
                      <a:pt x="314" y="1257"/>
                    </a:lnTo>
                    <a:lnTo>
                      <a:pt x="314" y="1266"/>
                    </a:lnTo>
                    <a:lnTo>
                      <a:pt x="305" y="1266"/>
                    </a:lnTo>
                    <a:lnTo>
                      <a:pt x="267" y="1276"/>
                    </a:lnTo>
                    <a:lnTo>
                      <a:pt x="257" y="1276"/>
                    </a:lnTo>
                    <a:lnTo>
                      <a:pt x="257" y="1266"/>
                    </a:lnTo>
                    <a:lnTo>
                      <a:pt x="257" y="1257"/>
                    </a:lnTo>
                    <a:lnTo>
                      <a:pt x="257" y="1219"/>
                    </a:lnTo>
                    <a:lnTo>
                      <a:pt x="257" y="1209"/>
                    </a:lnTo>
                    <a:lnTo>
                      <a:pt x="267" y="1209"/>
                    </a:lnTo>
                    <a:lnTo>
                      <a:pt x="267" y="1200"/>
                    </a:lnTo>
                    <a:lnTo>
                      <a:pt x="276" y="1200"/>
                    </a:lnTo>
                    <a:lnTo>
                      <a:pt x="286" y="1171"/>
                    </a:lnTo>
                    <a:lnTo>
                      <a:pt x="295" y="1171"/>
                    </a:lnTo>
                    <a:lnTo>
                      <a:pt x="305" y="1162"/>
                    </a:lnTo>
                    <a:lnTo>
                      <a:pt x="305" y="1152"/>
                    </a:lnTo>
                    <a:lnTo>
                      <a:pt x="305" y="1142"/>
                    </a:lnTo>
                    <a:lnTo>
                      <a:pt x="295" y="1133"/>
                    </a:lnTo>
                    <a:lnTo>
                      <a:pt x="257" y="1142"/>
                    </a:lnTo>
                    <a:lnTo>
                      <a:pt x="248" y="1142"/>
                    </a:lnTo>
                    <a:lnTo>
                      <a:pt x="238" y="1142"/>
                    </a:lnTo>
                    <a:lnTo>
                      <a:pt x="238" y="1133"/>
                    </a:lnTo>
                    <a:lnTo>
                      <a:pt x="238" y="1124"/>
                    </a:lnTo>
                    <a:lnTo>
                      <a:pt x="238" y="1114"/>
                    </a:lnTo>
                    <a:lnTo>
                      <a:pt x="229" y="1104"/>
                    </a:lnTo>
                    <a:lnTo>
                      <a:pt x="209" y="1057"/>
                    </a:lnTo>
                    <a:lnTo>
                      <a:pt x="209" y="1038"/>
                    </a:lnTo>
                    <a:lnTo>
                      <a:pt x="209" y="990"/>
                    </a:lnTo>
                    <a:lnTo>
                      <a:pt x="209" y="952"/>
                    </a:lnTo>
                    <a:lnTo>
                      <a:pt x="209" y="943"/>
                    </a:lnTo>
                    <a:lnTo>
                      <a:pt x="191" y="866"/>
                    </a:lnTo>
                    <a:lnTo>
                      <a:pt x="191" y="838"/>
                    </a:lnTo>
                    <a:lnTo>
                      <a:pt x="191" y="828"/>
                    </a:lnTo>
                    <a:lnTo>
                      <a:pt x="191" y="819"/>
                    </a:lnTo>
                    <a:lnTo>
                      <a:pt x="200" y="809"/>
                    </a:lnTo>
                    <a:lnTo>
                      <a:pt x="209" y="809"/>
                    </a:lnTo>
                    <a:lnTo>
                      <a:pt x="219" y="809"/>
                    </a:lnTo>
                    <a:lnTo>
                      <a:pt x="238" y="809"/>
                    </a:lnTo>
                    <a:lnTo>
                      <a:pt x="276" y="828"/>
                    </a:lnTo>
                    <a:lnTo>
                      <a:pt x="286" y="828"/>
                    </a:lnTo>
                    <a:lnTo>
                      <a:pt x="343" y="838"/>
                    </a:lnTo>
                    <a:lnTo>
                      <a:pt x="352" y="838"/>
                    </a:lnTo>
                    <a:lnTo>
                      <a:pt x="362" y="819"/>
                    </a:lnTo>
                    <a:lnTo>
                      <a:pt x="381" y="809"/>
                    </a:lnTo>
                    <a:lnTo>
                      <a:pt x="390" y="790"/>
                    </a:lnTo>
                    <a:lnTo>
                      <a:pt x="400" y="790"/>
                    </a:lnTo>
                    <a:lnTo>
                      <a:pt x="409" y="790"/>
                    </a:lnTo>
                    <a:lnTo>
                      <a:pt x="419" y="781"/>
                    </a:lnTo>
                    <a:lnTo>
                      <a:pt x="429" y="781"/>
                    </a:lnTo>
                    <a:lnTo>
                      <a:pt x="447" y="790"/>
                    </a:lnTo>
                    <a:lnTo>
                      <a:pt x="562" y="847"/>
                    </a:lnTo>
                    <a:lnTo>
                      <a:pt x="562" y="857"/>
                    </a:lnTo>
                    <a:lnTo>
                      <a:pt x="572" y="857"/>
                    </a:lnTo>
                    <a:lnTo>
                      <a:pt x="590" y="857"/>
                    </a:lnTo>
                    <a:lnTo>
                      <a:pt x="600" y="847"/>
                    </a:lnTo>
                    <a:lnTo>
                      <a:pt x="600" y="838"/>
                    </a:lnTo>
                    <a:lnTo>
                      <a:pt x="600" y="828"/>
                    </a:lnTo>
                    <a:lnTo>
                      <a:pt x="590" y="828"/>
                    </a:lnTo>
                    <a:lnTo>
                      <a:pt x="562" y="819"/>
                    </a:lnTo>
                    <a:lnTo>
                      <a:pt x="562" y="809"/>
                    </a:lnTo>
                    <a:lnTo>
                      <a:pt x="552" y="809"/>
                    </a:lnTo>
                    <a:lnTo>
                      <a:pt x="552" y="800"/>
                    </a:lnTo>
                    <a:lnTo>
                      <a:pt x="562" y="790"/>
                    </a:lnTo>
                    <a:lnTo>
                      <a:pt x="572" y="771"/>
                    </a:lnTo>
                    <a:lnTo>
                      <a:pt x="581" y="762"/>
                    </a:lnTo>
                    <a:lnTo>
                      <a:pt x="590" y="762"/>
                    </a:lnTo>
                    <a:lnTo>
                      <a:pt x="610" y="771"/>
                    </a:lnTo>
                    <a:lnTo>
                      <a:pt x="619" y="771"/>
                    </a:lnTo>
                    <a:lnTo>
                      <a:pt x="629" y="771"/>
                    </a:lnTo>
                    <a:lnTo>
                      <a:pt x="638" y="762"/>
                    </a:lnTo>
                    <a:lnTo>
                      <a:pt x="638" y="752"/>
                    </a:lnTo>
                    <a:lnTo>
                      <a:pt x="638" y="743"/>
                    </a:lnTo>
                    <a:lnTo>
                      <a:pt x="638" y="733"/>
                    </a:lnTo>
                    <a:lnTo>
                      <a:pt x="648" y="723"/>
                    </a:lnTo>
                    <a:lnTo>
                      <a:pt x="657" y="714"/>
                    </a:lnTo>
                    <a:lnTo>
                      <a:pt x="667" y="714"/>
                    </a:lnTo>
                    <a:lnTo>
                      <a:pt x="676" y="714"/>
                    </a:lnTo>
                    <a:lnTo>
                      <a:pt x="686" y="714"/>
                    </a:lnTo>
                    <a:lnTo>
                      <a:pt x="695" y="733"/>
                    </a:lnTo>
                    <a:lnTo>
                      <a:pt x="705" y="733"/>
                    </a:lnTo>
                    <a:lnTo>
                      <a:pt x="705" y="743"/>
                    </a:lnTo>
                    <a:lnTo>
                      <a:pt x="714" y="743"/>
                    </a:lnTo>
                    <a:lnTo>
                      <a:pt x="724" y="752"/>
                    </a:lnTo>
                    <a:lnTo>
                      <a:pt x="733" y="743"/>
                    </a:lnTo>
                    <a:lnTo>
                      <a:pt x="762" y="743"/>
                    </a:lnTo>
                    <a:lnTo>
                      <a:pt x="771" y="733"/>
                    </a:lnTo>
                    <a:lnTo>
                      <a:pt x="771" y="723"/>
                    </a:lnTo>
                    <a:lnTo>
                      <a:pt x="771" y="695"/>
                    </a:lnTo>
                    <a:lnTo>
                      <a:pt x="771" y="685"/>
                    </a:lnTo>
                    <a:lnTo>
                      <a:pt x="771" y="676"/>
                    </a:lnTo>
                    <a:lnTo>
                      <a:pt x="781" y="666"/>
                    </a:lnTo>
                    <a:lnTo>
                      <a:pt x="790" y="657"/>
                    </a:lnTo>
                    <a:lnTo>
                      <a:pt x="800" y="657"/>
                    </a:lnTo>
                    <a:lnTo>
                      <a:pt x="810" y="647"/>
                    </a:lnTo>
                    <a:lnTo>
                      <a:pt x="810" y="628"/>
                    </a:lnTo>
                    <a:lnTo>
                      <a:pt x="819" y="619"/>
                    </a:lnTo>
                    <a:lnTo>
                      <a:pt x="819" y="609"/>
                    </a:lnTo>
                    <a:lnTo>
                      <a:pt x="867" y="580"/>
                    </a:lnTo>
                    <a:lnTo>
                      <a:pt x="876" y="571"/>
                    </a:lnTo>
                    <a:lnTo>
                      <a:pt x="905" y="571"/>
                    </a:lnTo>
                    <a:lnTo>
                      <a:pt x="924" y="571"/>
                    </a:lnTo>
                    <a:lnTo>
                      <a:pt x="933" y="562"/>
                    </a:lnTo>
                    <a:lnTo>
                      <a:pt x="933" y="552"/>
                    </a:lnTo>
                    <a:lnTo>
                      <a:pt x="933" y="542"/>
                    </a:lnTo>
                    <a:lnTo>
                      <a:pt x="924" y="533"/>
                    </a:lnTo>
                    <a:lnTo>
                      <a:pt x="924" y="523"/>
                    </a:lnTo>
                    <a:lnTo>
                      <a:pt x="924" y="514"/>
                    </a:lnTo>
                    <a:lnTo>
                      <a:pt x="924" y="495"/>
                    </a:lnTo>
                    <a:lnTo>
                      <a:pt x="924" y="485"/>
                    </a:lnTo>
                    <a:lnTo>
                      <a:pt x="914" y="476"/>
                    </a:lnTo>
                    <a:lnTo>
                      <a:pt x="905" y="476"/>
                    </a:lnTo>
                    <a:lnTo>
                      <a:pt x="905" y="466"/>
                    </a:lnTo>
                    <a:lnTo>
                      <a:pt x="905" y="457"/>
                    </a:lnTo>
                    <a:lnTo>
                      <a:pt x="924" y="428"/>
                    </a:lnTo>
                    <a:lnTo>
                      <a:pt x="933" y="419"/>
                    </a:lnTo>
                    <a:lnTo>
                      <a:pt x="943" y="409"/>
                    </a:lnTo>
                    <a:lnTo>
                      <a:pt x="971" y="400"/>
                    </a:lnTo>
                    <a:lnTo>
                      <a:pt x="981" y="390"/>
                    </a:lnTo>
                    <a:lnTo>
                      <a:pt x="981" y="381"/>
                    </a:lnTo>
                    <a:lnTo>
                      <a:pt x="981" y="371"/>
                    </a:lnTo>
                    <a:lnTo>
                      <a:pt x="981" y="362"/>
                    </a:lnTo>
                    <a:lnTo>
                      <a:pt x="991" y="342"/>
                    </a:lnTo>
                    <a:lnTo>
                      <a:pt x="1000" y="333"/>
                    </a:lnTo>
                    <a:lnTo>
                      <a:pt x="1276" y="161"/>
                    </a:lnTo>
                    <a:lnTo>
                      <a:pt x="1286" y="152"/>
                    </a:lnTo>
                    <a:lnTo>
                      <a:pt x="1286" y="143"/>
                    </a:lnTo>
                    <a:lnTo>
                      <a:pt x="1286" y="133"/>
                    </a:lnTo>
                    <a:lnTo>
                      <a:pt x="1267" y="114"/>
                    </a:lnTo>
                    <a:lnTo>
                      <a:pt x="1267" y="104"/>
                    </a:lnTo>
                    <a:lnTo>
                      <a:pt x="1257" y="104"/>
                    </a:lnTo>
                    <a:lnTo>
                      <a:pt x="1229" y="104"/>
                    </a:lnTo>
                    <a:lnTo>
                      <a:pt x="1181" y="95"/>
                    </a:lnTo>
                    <a:lnTo>
                      <a:pt x="1171" y="95"/>
                    </a:lnTo>
                    <a:lnTo>
                      <a:pt x="1162" y="95"/>
                    </a:lnTo>
                    <a:lnTo>
                      <a:pt x="1162" y="85"/>
                    </a:lnTo>
                    <a:lnTo>
                      <a:pt x="1200" y="19"/>
                    </a:lnTo>
                    <a:lnTo>
                      <a:pt x="1209" y="9"/>
                    </a:lnTo>
                    <a:lnTo>
                      <a:pt x="1324" y="9"/>
                    </a:lnTo>
                    <a:lnTo>
                      <a:pt x="1476" y="47"/>
                    </a:lnTo>
                    <a:lnTo>
                      <a:pt x="1533" y="47"/>
                    </a:lnTo>
                    <a:lnTo>
                      <a:pt x="1552" y="47"/>
                    </a:lnTo>
                    <a:lnTo>
                      <a:pt x="1562" y="38"/>
                    </a:lnTo>
                    <a:lnTo>
                      <a:pt x="1562" y="28"/>
                    </a:lnTo>
                    <a:lnTo>
                      <a:pt x="1562" y="19"/>
                    </a:lnTo>
                    <a:lnTo>
                      <a:pt x="1571" y="0"/>
                    </a:lnTo>
                    <a:lnTo>
                      <a:pt x="1581" y="0"/>
                    </a:lnTo>
                    <a:lnTo>
                      <a:pt x="1590" y="9"/>
                    </a:lnTo>
                    <a:lnTo>
                      <a:pt x="1610" y="19"/>
                    </a:lnTo>
                    <a:lnTo>
                      <a:pt x="1619" y="28"/>
                    </a:lnTo>
                    <a:lnTo>
                      <a:pt x="1619" y="38"/>
                    </a:lnTo>
                    <a:lnTo>
                      <a:pt x="1628" y="47"/>
                    </a:lnTo>
                    <a:lnTo>
                      <a:pt x="1638" y="47"/>
                    </a:lnTo>
                    <a:lnTo>
                      <a:pt x="1657" y="57"/>
                    </a:lnTo>
                    <a:lnTo>
                      <a:pt x="1667" y="57"/>
                    </a:lnTo>
                    <a:lnTo>
                      <a:pt x="1676" y="76"/>
                    </a:lnTo>
                    <a:lnTo>
                      <a:pt x="1667" y="76"/>
                    </a:lnTo>
                    <a:lnTo>
                      <a:pt x="1628" y="76"/>
                    </a:lnTo>
                    <a:lnTo>
                      <a:pt x="1628" y="85"/>
                    </a:lnTo>
                    <a:lnTo>
                      <a:pt x="1619" y="85"/>
                    </a:lnTo>
                    <a:lnTo>
                      <a:pt x="1619" y="95"/>
                    </a:lnTo>
                    <a:lnTo>
                      <a:pt x="1610" y="114"/>
                    </a:lnTo>
                    <a:lnTo>
                      <a:pt x="1610" y="123"/>
                    </a:lnTo>
                    <a:lnTo>
                      <a:pt x="1619" y="133"/>
                    </a:lnTo>
                    <a:lnTo>
                      <a:pt x="1628" y="143"/>
                    </a:lnTo>
                    <a:lnTo>
                      <a:pt x="1676" y="161"/>
                    </a:lnTo>
                    <a:lnTo>
                      <a:pt x="1714" y="181"/>
                    </a:lnTo>
                    <a:lnTo>
                      <a:pt x="1724" y="181"/>
                    </a:lnTo>
                    <a:lnTo>
                      <a:pt x="1733" y="181"/>
                    </a:lnTo>
                    <a:lnTo>
                      <a:pt x="1762" y="152"/>
                    </a:lnTo>
                    <a:lnTo>
                      <a:pt x="1771" y="152"/>
                    </a:lnTo>
                    <a:lnTo>
                      <a:pt x="1771" y="143"/>
                    </a:lnTo>
                    <a:lnTo>
                      <a:pt x="1829" y="152"/>
                    </a:lnTo>
                    <a:lnTo>
                      <a:pt x="1838" y="152"/>
                    </a:lnTo>
                    <a:lnTo>
                      <a:pt x="1838" y="161"/>
                    </a:lnTo>
                    <a:lnTo>
                      <a:pt x="1829" y="209"/>
                    </a:lnTo>
                    <a:lnTo>
                      <a:pt x="1829" y="228"/>
                    </a:lnTo>
                    <a:lnTo>
                      <a:pt x="1829" y="238"/>
                    </a:lnTo>
                    <a:lnTo>
                      <a:pt x="1829" y="247"/>
                    </a:lnTo>
                    <a:lnTo>
                      <a:pt x="1829" y="257"/>
                    </a:lnTo>
                    <a:lnTo>
                      <a:pt x="1819" y="266"/>
                    </a:lnTo>
                    <a:lnTo>
                      <a:pt x="1819" y="276"/>
                    </a:lnTo>
                    <a:lnTo>
                      <a:pt x="1800" y="295"/>
                    </a:lnTo>
                    <a:lnTo>
                      <a:pt x="1800" y="314"/>
                    </a:lnTo>
                    <a:lnTo>
                      <a:pt x="1810" y="333"/>
                    </a:lnTo>
                    <a:lnTo>
                      <a:pt x="1848" y="419"/>
                    </a:lnTo>
                    <a:lnTo>
                      <a:pt x="1848" y="428"/>
                    </a:lnTo>
                    <a:lnTo>
                      <a:pt x="1838" y="428"/>
                    </a:lnTo>
                    <a:lnTo>
                      <a:pt x="1838" y="438"/>
                    </a:lnTo>
                    <a:lnTo>
                      <a:pt x="1829" y="447"/>
                    </a:lnTo>
                    <a:lnTo>
                      <a:pt x="1810" y="447"/>
                    </a:lnTo>
                    <a:lnTo>
                      <a:pt x="1800" y="447"/>
                    </a:lnTo>
                    <a:lnTo>
                      <a:pt x="1800" y="457"/>
                    </a:lnTo>
                    <a:lnTo>
                      <a:pt x="1800" y="466"/>
                    </a:lnTo>
                    <a:lnTo>
                      <a:pt x="1791" y="466"/>
                    </a:lnTo>
                    <a:lnTo>
                      <a:pt x="1781" y="466"/>
                    </a:lnTo>
                    <a:lnTo>
                      <a:pt x="1771" y="476"/>
                    </a:lnTo>
                    <a:lnTo>
                      <a:pt x="1762" y="485"/>
                    </a:lnTo>
                    <a:lnTo>
                      <a:pt x="1762" y="495"/>
                    </a:lnTo>
                    <a:lnTo>
                      <a:pt x="1762" y="504"/>
                    </a:lnTo>
                    <a:lnTo>
                      <a:pt x="1771" y="514"/>
                    </a:lnTo>
                    <a:lnTo>
                      <a:pt x="1781" y="514"/>
                    </a:lnTo>
                    <a:lnTo>
                      <a:pt x="1791" y="523"/>
                    </a:lnTo>
                    <a:lnTo>
                      <a:pt x="1800" y="533"/>
                    </a:lnTo>
                    <a:lnTo>
                      <a:pt x="1810" y="533"/>
                    </a:lnTo>
                    <a:lnTo>
                      <a:pt x="1819" y="542"/>
                    </a:lnTo>
                    <a:lnTo>
                      <a:pt x="1952" y="542"/>
                    </a:lnTo>
                    <a:lnTo>
                      <a:pt x="2000" y="562"/>
                    </a:lnTo>
                    <a:lnTo>
                      <a:pt x="2000" y="580"/>
                    </a:lnTo>
                    <a:lnTo>
                      <a:pt x="2019" y="628"/>
                    </a:lnTo>
                    <a:lnTo>
                      <a:pt x="2019" y="638"/>
                    </a:lnTo>
                    <a:lnTo>
                      <a:pt x="2029" y="657"/>
                    </a:lnTo>
                    <a:lnTo>
                      <a:pt x="2029" y="685"/>
                    </a:lnTo>
                    <a:lnTo>
                      <a:pt x="2029" y="695"/>
                    </a:lnTo>
                    <a:lnTo>
                      <a:pt x="2038" y="705"/>
                    </a:lnTo>
                    <a:lnTo>
                      <a:pt x="2057" y="705"/>
                    </a:lnTo>
                    <a:lnTo>
                      <a:pt x="2067" y="705"/>
                    </a:lnTo>
                    <a:lnTo>
                      <a:pt x="2076" y="714"/>
                    </a:lnTo>
                    <a:lnTo>
                      <a:pt x="2086" y="714"/>
                    </a:lnTo>
                    <a:lnTo>
                      <a:pt x="2086" y="723"/>
                    </a:lnTo>
                    <a:lnTo>
                      <a:pt x="2086" y="733"/>
                    </a:lnTo>
                    <a:lnTo>
                      <a:pt x="2086" y="743"/>
                    </a:lnTo>
                    <a:lnTo>
                      <a:pt x="2086" y="752"/>
                    </a:lnTo>
                    <a:lnTo>
                      <a:pt x="2086" y="762"/>
                    </a:lnTo>
                    <a:lnTo>
                      <a:pt x="2095" y="781"/>
                    </a:lnTo>
                    <a:lnTo>
                      <a:pt x="2105" y="800"/>
                    </a:lnTo>
                    <a:lnTo>
                      <a:pt x="2105" y="819"/>
                    </a:lnTo>
                    <a:lnTo>
                      <a:pt x="2105" y="828"/>
                    </a:lnTo>
                    <a:lnTo>
                      <a:pt x="2095" y="838"/>
                    </a:lnTo>
                    <a:lnTo>
                      <a:pt x="2086" y="847"/>
                    </a:lnTo>
                    <a:lnTo>
                      <a:pt x="2076" y="876"/>
                    </a:lnTo>
                    <a:lnTo>
                      <a:pt x="2067" y="885"/>
                    </a:lnTo>
                    <a:lnTo>
                      <a:pt x="2067" y="895"/>
                    </a:lnTo>
                    <a:lnTo>
                      <a:pt x="2067" y="904"/>
                    </a:lnTo>
                    <a:lnTo>
                      <a:pt x="2067" y="914"/>
                    </a:lnTo>
                    <a:lnTo>
                      <a:pt x="2076" y="914"/>
                    </a:lnTo>
                    <a:lnTo>
                      <a:pt x="2076" y="923"/>
                    </a:lnTo>
                    <a:lnTo>
                      <a:pt x="2105" y="914"/>
                    </a:lnTo>
                    <a:lnTo>
                      <a:pt x="2114" y="914"/>
                    </a:lnTo>
                    <a:lnTo>
                      <a:pt x="2114" y="923"/>
                    </a:lnTo>
                    <a:lnTo>
                      <a:pt x="2114" y="933"/>
                    </a:lnTo>
                    <a:lnTo>
                      <a:pt x="2114" y="943"/>
                    </a:lnTo>
                    <a:lnTo>
                      <a:pt x="2105" y="943"/>
                    </a:lnTo>
                    <a:lnTo>
                      <a:pt x="2086" y="971"/>
                    </a:lnTo>
                    <a:lnTo>
                      <a:pt x="2067" y="1000"/>
                    </a:lnTo>
                    <a:lnTo>
                      <a:pt x="2057" y="1009"/>
                    </a:lnTo>
                    <a:lnTo>
                      <a:pt x="2048" y="1009"/>
                    </a:lnTo>
                    <a:lnTo>
                      <a:pt x="2048" y="1019"/>
                    </a:lnTo>
                    <a:lnTo>
                      <a:pt x="2048" y="1028"/>
                    </a:lnTo>
                    <a:lnTo>
                      <a:pt x="2048" y="1076"/>
                    </a:lnTo>
                    <a:lnTo>
                      <a:pt x="2057" y="1104"/>
                    </a:lnTo>
                    <a:lnTo>
                      <a:pt x="2057" y="1114"/>
                    </a:lnTo>
                    <a:lnTo>
                      <a:pt x="2057" y="1133"/>
                    </a:lnTo>
                    <a:lnTo>
                      <a:pt x="2057" y="1142"/>
                    </a:lnTo>
                    <a:lnTo>
                      <a:pt x="2067" y="1181"/>
                    </a:lnTo>
                    <a:lnTo>
                      <a:pt x="2076" y="1200"/>
                    </a:lnTo>
                    <a:lnTo>
                      <a:pt x="2076" y="1209"/>
                    </a:lnTo>
                    <a:lnTo>
                      <a:pt x="2067" y="1209"/>
                    </a:lnTo>
                    <a:lnTo>
                      <a:pt x="2067" y="1238"/>
                    </a:lnTo>
                    <a:lnTo>
                      <a:pt x="2057" y="1238"/>
                    </a:lnTo>
                    <a:lnTo>
                      <a:pt x="2057" y="1247"/>
                    </a:lnTo>
                    <a:lnTo>
                      <a:pt x="2067" y="1257"/>
                    </a:lnTo>
                    <a:lnTo>
                      <a:pt x="2067" y="1266"/>
                    </a:lnTo>
                    <a:lnTo>
                      <a:pt x="2076" y="1266"/>
                    </a:lnTo>
                    <a:lnTo>
                      <a:pt x="2095" y="1276"/>
                    </a:lnTo>
                    <a:lnTo>
                      <a:pt x="2114" y="1285"/>
                    </a:lnTo>
                    <a:lnTo>
                      <a:pt x="2124" y="1285"/>
                    </a:lnTo>
                    <a:lnTo>
                      <a:pt x="2124" y="1295"/>
                    </a:lnTo>
                    <a:lnTo>
                      <a:pt x="2124" y="1304"/>
                    </a:lnTo>
                    <a:lnTo>
                      <a:pt x="2124" y="1323"/>
                    </a:lnTo>
                    <a:lnTo>
                      <a:pt x="2124" y="1333"/>
                    </a:lnTo>
                    <a:lnTo>
                      <a:pt x="2114" y="1333"/>
                    </a:lnTo>
                    <a:lnTo>
                      <a:pt x="2114" y="1352"/>
                    </a:lnTo>
                    <a:lnTo>
                      <a:pt x="2114" y="1371"/>
                    </a:lnTo>
                    <a:lnTo>
                      <a:pt x="2114" y="1390"/>
                    </a:lnTo>
                    <a:lnTo>
                      <a:pt x="2114" y="1400"/>
                    </a:lnTo>
                    <a:lnTo>
                      <a:pt x="2114" y="1409"/>
                    </a:lnTo>
                    <a:lnTo>
                      <a:pt x="2124" y="1419"/>
                    </a:lnTo>
                    <a:lnTo>
                      <a:pt x="2133" y="1428"/>
                    </a:lnTo>
                    <a:lnTo>
                      <a:pt x="2143" y="1438"/>
                    </a:lnTo>
                    <a:lnTo>
                      <a:pt x="2152" y="1438"/>
                    </a:lnTo>
                    <a:lnTo>
                      <a:pt x="2162" y="1438"/>
                    </a:lnTo>
                    <a:lnTo>
                      <a:pt x="2171" y="1438"/>
                    </a:lnTo>
                    <a:lnTo>
                      <a:pt x="2181" y="1447"/>
                    </a:lnTo>
                    <a:lnTo>
                      <a:pt x="2190" y="1447"/>
                    </a:lnTo>
                    <a:lnTo>
                      <a:pt x="2200" y="1447"/>
                    </a:lnTo>
                    <a:lnTo>
                      <a:pt x="2210" y="1447"/>
                    </a:lnTo>
                    <a:lnTo>
                      <a:pt x="2219" y="1438"/>
                    </a:lnTo>
                    <a:lnTo>
                      <a:pt x="2219" y="1428"/>
                    </a:lnTo>
                    <a:lnTo>
                      <a:pt x="2229" y="1428"/>
                    </a:lnTo>
                    <a:lnTo>
                      <a:pt x="2238" y="1438"/>
                    </a:lnTo>
                    <a:lnTo>
                      <a:pt x="2248" y="1466"/>
                    </a:lnTo>
                    <a:lnTo>
                      <a:pt x="2248" y="1476"/>
                    </a:lnTo>
                    <a:lnTo>
                      <a:pt x="2257" y="1485"/>
                    </a:lnTo>
                    <a:lnTo>
                      <a:pt x="2257" y="1495"/>
                    </a:lnTo>
                    <a:lnTo>
                      <a:pt x="2267" y="1505"/>
                    </a:lnTo>
                    <a:lnTo>
                      <a:pt x="2267" y="1514"/>
                    </a:lnTo>
                    <a:lnTo>
                      <a:pt x="2295" y="1533"/>
                    </a:lnTo>
                    <a:lnTo>
                      <a:pt x="2305" y="1552"/>
                    </a:lnTo>
                    <a:lnTo>
                      <a:pt x="2324" y="1581"/>
                    </a:lnTo>
                    <a:lnTo>
                      <a:pt x="2324" y="1590"/>
                    </a:lnTo>
                    <a:lnTo>
                      <a:pt x="2324" y="1600"/>
                    </a:lnTo>
                    <a:lnTo>
                      <a:pt x="2324" y="1609"/>
                    </a:lnTo>
                    <a:lnTo>
                      <a:pt x="2314" y="1619"/>
                    </a:lnTo>
                    <a:lnTo>
                      <a:pt x="2305" y="1628"/>
                    </a:lnTo>
                    <a:lnTo>
                      <a:pt x="2248" y="1638"/>
                    </a:lnTo>
                    <a:lnTo>
                      <a:pt x="2238" y="1638"/>
                    </a:lnTo>
                    <a:lnTo>
                      <a:pt x="2238" y="1647"/>
                    </a:lnTo>
                    <a:lnTo>
                      <a:pt x="2238" y="1657"/>
                    </a:lnTo>
                    <a:lnTo>
                      <a:pt x="2238" y="1666"/>
                    </a:lnTo>
                    <a:lnTo>
                      <a:pt x="2248" y="1685"/>
                    </a:lnTo>
                    <a:lnTo>
                      <a:pt x="2257" y="1714"/>
                    </a:lnTo>
                    <a:lnTo>
                      <a:pt x="2267" y="1723"/>
                    </a:lnTo>
                    <a:lnTo>
                      <a:pt x="2286" y="1733"/>
                    </a:lnTo>
                    <a:lnTo>
                      <a:pt x="2295" y="1733"/>
                    </a:lnTo>
                    <a:lnTo>
                      <a:pt x="2419" y="1723"/>
                    </a:lnTo>
                    <a:lnTo>
                      <a:pt x="2429" y="1723"/>
                    </a:lnTo>
                    <a:lnTo>
                      <a:pt x="2429" y="1733"/>
                    </a:lnTo>
                    <a:lnTo>
                      <a:pt x="2438" y="1743"/>
                    </a:lnTo>
                    <a:lnTo>
                      <a:pt x="2448" y="1761"/>
                    </a:lnTo>
                    <a:lnTo>
                      <a:pt x="2448" y="1781"/>
                    </a:lnTo>
                    <a:lnTo>
                      <a:pt x="2448" y="1800"/>
                    </a:lnTo>
                    <a:lnTo>
                      <a:pt x="2467" y="1838"/>
                    </a:lnTo>
                    <a:lnTo>
                      <a:pt x="2476" y="1847"/>
                    </a:lnTo>
                    <a:lnTo>
                      <a:pt x="2476" y="1857"/>
                    </a:lnTo>
                    <a:lnTo>
                      <a:pt x="2467" y="1876"/>
                    </a:lnTo>
                    <a:lnTo>
                      <a:pt x="2467" y="1885"/>
                    </a:lnTo>
                    <a:lnTo>
                      <a:pt x="2467" y="1895"/>
                    </a:lnTo>
                    <a:lnTo>
                      <a:pt x="2467" y="1904"/>
                    </a:lnTo>
                    <a:lnTo>
                      <a:pt x="2476" y="1914"/>
                    </a:lnTo>
                    <a:lnTo>
                      <a:pt x="2505" y="1924"/>
                    </a:lnTo>
                    <a:lnTo>
                      <a:pt x="2648" y="1981"/>
                    </a:lnTo>
                    <a:lnTo>
                      <a:pt x="2724" y="2028"/>
                    </a:lnTo>
                    <a:lnTo>
                      <a:pt x="2733" y="2038"/>
                    </a:lnTo>
                    <a:lnTo>
                      <a:pt x="2733" y="2057"/>
                    </a:lnTo>
                    <a:lnTo>
                      <a:pt x="2733" y="2066"/>
                    </a:lnTo>
                    <a:lnTo>
                      <a:pt x="2724" y="2066"/>
                    </a:lnTo>
                    <a:lnTo>
                      <a:pt x="2714" y="2085"/>
                    </a:lnTo>
                    <a:lnTo>
                      <a:pt x="2714" y="2104"/>
                    </a:lnTo>
                    <a:lnTo>
                      <a:pt x="2705" y="2104"/>
                    </a:lnTo>
                    <a:lnTo>
                      <a:pt x="2705" y="2114"/>
                    </a:lnTo>
                    <a:lnTo>
                      <a:pt x="2705" y="2124"/>
                    </a:lnTo>
                    <a:lnTo>
                      <a:pt x="2714" y="2133"/>
                    </a:lnTo>
                    <a:lnTo>
                      <a:pt x="2724" y="2142"/>
                    </a:lnTo>
                    <a:lnTo>
                      <a:pt x="2752" y="2171"/>
                    </a:lnTo>
                    <a:lnTo>
                      <a:pt x="2762" y="2181"/>
                    </a:lnTo>
                    <a:lnTo>
                      <a:pt x="2781" y="2190"/>
                    </a:lnTo>
                    <a:lnTo>
                      <a:pt x="2867" y="2181"/>
                    </a:lnTo>
                    <a:lnTo>
                      <a:pt x="2972" y="2209"/>
                    </a:lnTo>
                    <a:lnTo>
                      <a:pt x="2981" y="2219"/>
                    </a:lnTo>
                    <a:lnTo>
                      <a:pt x="2981" y="2238"/>
                    </a:lnTo>
                    <a:lnTo>
                      <a:pt x="2981" y="2295"/>
                    </a:lnTo>
                    <a:lnTo>
                      <a:pt x="2981" y="2314"/>
                    </a:lnTo>
                    <a:lnTo>
                      <a:pt x="2981" y="2323"/>
                    </a:lnTo>
                    <a:lnTo>
                      <a:pt x="2991" y="2333"/>
                    </a:lnTo>
                    <a:lnTo>
                      <a:pt x="3000" y="2333"/>
                    </a:lnTo>
                    <a:lnTo>
                      <a:pt x="3010" y="2343"/>
                    </a:lnTo>
                    <a:lnTo>
                      <a:pt x="3010" y="2362"/>
                    </a:lnTo>
                    <a:lnTo>
                      <a:pt x="3010" y="2371"/>
                    </a:lnTo>
                    <a:lnTo>
                      <a:pt x="2991" y="2457"/>
                    </a:lnTo>
                    <a:lnTo>
                      <a:pt x="2981" y="247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15" name="Freeform 24">
                <a:extLst>
                  <a:ext uri="{FF2B5EF4-FFF2-40B4-BE49-F238E27FC236}">
                    <a16:creationId xmlns:a16="http://schemas.microsoft.com/office/drawing/2014/main" id="{E491BB68-70AE-8D4C-B289-2D012D0BE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163" y="4714875"/>
                <a:ext cx="1619250" cy="1166813"/>
              </a:xfrm>
              <a:custGeom>
                <a:avLst/>
                <a:gdLst>
                  <a:gd name="T0" fmla="*/ 1385562 w 4497"/>
                  <a:gd name="T1" fmla="*/ 1022357 h 3239"/>
                  <a:gd name="T2" fmla="*/ 1234692 w 4497"/>
                  <a:gd name="T3" fmla="*/ 974085 h 3239"/>
                  <a:gd name="T4" fmla="*/ 1046013 w 4497"/>
                  <a:gd name="T5" fmla="*/ 898795 h 3239"/>
                  <a:gd name="T6" fmla="*/ 898743 w 4497"/>
                  <a:gd name="T7" fmla="*/ 895193 h 3239"/>
                  <a:gd name="T8" fmla="*/ 850493 w 4497"/>
                  <a:gd name="T9" fmla="*/ 960396 h 3239"/>
                  <a:gd name="T10" fmla="*/ 778479 w 4497"/>
                  <a:gd name="T11" fmla="*/ 919329 h 3239"/>
                  <a:gd name="T12" fmla="*/ 696382 w 4497"/>
                  <a:gd name="T13" fmla="*/ 908882 h 3239"/>
                  <a:gd name="T14" fmla="*/ 579718 w 4497"/>
                  <a:gd name="T15" fmla="*/ 919329 h 3239"/>
                  <a:gd name="T16" fmla="*/ 343150 w 4497"/>
                  <a:gd name="T17" fmla="*/ 919329 h 3239"/>
                  <a:gd name="T18" fmla="*/ 315424 w 4497"/>
                  <a:gd name="T19" fmla="*/ 871417 h 3239"/>
                  <a:gd name="T20" fmla="*/ 164554 w 4497"/>
                  <a:gd name="T21" fmla="*/ 809456 h 3239"/>
                  <a:gd name="T22" fmla="*/ 168154 w 4497"/>
                  <a:gd name="T23" fmla="*/ 782078 h 3239"/>
                  <a:gd name="T24" fmla="*/ 133947 w 4497"/>
                  <a:gd name="T25" fmla="*/ 692739 h 3239"/>
                  <a:gd name="T26" fmla="*/ 394280 w 4497"/>
                  <a:gd name="T27" fmla="*/ 682652 h 3239"/>
                  <a:gd name="T28" fmla="*/ 466295 w 4497"/>
                  <a:gd name="T29" fmla="*/ 603760 h 3239"/>
                  <a:gd name="T30" fmla="*/ 291659 w 4497"/>
                  <a:gd name="T31" fmla="*/ 631138 h 3239"/>
                  <a:gd name="T32" fmla="*/ 199121 w 4497"/>
                  <a:gd name="T33" fmla="*/ 548643 h 3239"/>
                  <a:gd name="T34" fmla="*/ 277977 w 4497"/>
                  <a:gd name="T35" fmla="*/ 531712 h 3239"/>
                  <a:gd name="T36" fmla="*/ 322626 w 4497"/>
                  <a:gd name="T37" fmla="*/ 487043 h 3239"/>
                  <a:gd name="T38" fmla="*/ 408323 w 4497"/>
                  <a:gd name="T39" fmla="*/ 466509 h 3239"/>
                  <a:gd name="T40" fmla="*/ 442530 w 4497"/>
                  <a:gd name="T41" fmla="*/ 459665 h 3239"/>
                  <a:gd name="T42" fmla="*/ 490420 w 4497"/>
                  <a:gd name="T43" fmla="*/ 459665 h 3239"/>
                  <a:gd name="T44" fmla="*/ 566035 w 4497"/>
                  <a:gd name="T45" fmla="*/ 476956 h 3239"/>
                  <a:gd name="T46" fmla="*/ 576117 w 4497"/>
                  <a:gd name="T47" fmla="*/ 452820 h 3239"/>
                  <a:gd name="T48" fmla="*/ 644891 w 4497"/>
                  <a:gd name="T49" fmla="*/ 408150 h 3239"/>
                  <a:gd name="T50" fmla="*/ 620767 w 4497"/>
                  <a:gd name="T51" fmla="*/ 380772 h 3239"/>
                  <a:gd name="T52" fmla="*/ 654973 w 4497"/>
                  <a:gd name="T53" fmla="*/ 377170 h 3239"/>
                  <a:gd name="T54" fmla="*/ 607084 w 4497"/>
                  <a:gd name="T55" fmla="*/ 308725 h 3239"/>
                  <a:gd name="T56" fmla="*/ 662175 w 4497"/>
                  <a:gd name="T57" fmla="*/ 257210 h 3239"/>
                  <a:gd name="T58" fmla="*/ 689541 w 4497"/>
                  <a:gd name="T59" fmla="*/ 205696 h 3239"/>
                  <a:gd name="T60" fmla="*/ 692781 w 4497"/>
                  <a:gd name="T61" fmla="*/ 147338 h 3239"/>
                  <a:gd name="T62" fmla="*/ 654973 w 4497"/>
                  <a:gd name="T63" fmla="*/ 106270 h 3239"/>
                  <a:gd name="T64" fmla="*/ 692781 w 4497"/>
                  <a:gd name="T65" fmla="*/ 106270 h 3239"/>
                  <a:gd name="T66" fmla="*/ 696382 w 4497"/>
                  <a:gd name="T67" fmla="*/ 65203 h 3239"/>
                  <a:gd name="T68" fmla="*/ 679098 w 4497"/>
                  <a:gd name="T69" fmla="*/ 23776 h 3239"/>
                  <a:gd name="T70" fmla="*/ 768397 w 4497"/>
                  <a:gd name="T71" fmla="*/ 34223 h 3239"/>
                  <a:gd name="T72" fmla="*/ 795762 w 4497"/>
                  <a:gd name="T73" fmla="*/ 44309 h 3239"/>
                  <a:gd name="T74" fmla="*/ 885060 w 4497"/>
                  <a:gd name="T75" fmla="*/ 3242 h 3239"/>
                  <a:gd name="T76" fmla="*/ 895142 w 4497"/>
                  <a:gd name="T77" fmla="*/ 44309 h 3239"/>
                  <a:gd name="T78" fmla="*/ 1028730 w 4497"/>
                  <a:gd name="T79" fmla="*/ 44309 h 3239"/>
                  <a:gd name="T80" fmla="*/ 1203725 w 4497"/>
                  <a:gd name="T81" fmla="*/ 198852 h 3239"/>
                  <a:gd name="T82" fmla="*/ 1248374 w 4497"/>
                  <a:gd name="T83" fmla="*/ 185163 h 3239"/>
                  <a:gd name="T84" fmla="*/ 1275740 w 4497"/>
                  <a:gd name="T85" fmla="*/ 185163 h 3239"/>
                  <a:gd name="T86" fmla="*/ 1282581 w 4497"/>
                  <a:gd name="T87" fmla="*/ 233074 h 3239"/>
                  <a:gd name="T88" fmla="*/ 1299865 w 4497"/>
                  <a:gd name="T89" fmla="*/ 301880 h 3239"/>
                  <a:gd name="T90" fmla="*/ 1330831 w 4497"/>
                  <a:gd name="T91" fmla="*/ 390859 h 3239"/>
                  <a:gd name="T92" fmla="*/ 1389163 w 4497"/>
                  <a:gd name="T93" fmla="*/ 442373 h 3239"/>
                  <a:gd name="T94" fmla="*/ 1396005 w 4497"/>
                  <a:gd name="T95" fmla="*/ 483440 h 3239"/>
                  <a:gd name="T96" fmla="*/ 1375480 w 4497"/>
                  <a:gd name="T97" fmla="*/ 531712 h 3239"/>
                  <a:gd name="T98" fmla="*/ 1340913 w 4497"/>
                  <a:gd name="T99" fmla="*/ 562693 h 3239"/>
                  <a:gd name="T100" fmla="*/ 1389163 w 4497"/>
                  <a:gd name="T101" fmla="*/ 586469 h 3239"/>
                  <a:gd name="T102" fmla="*/ 1396005 w 4497"/>
                  <a:gd name="T103" fmla="*/ 644827 h 3239"/>
                  <a:gd name="T104" fmla="*/ 1440294 w 4497"/>
                  <a:gd name="T105" fmla="*/ 668963 h 3239"/>
                  <a:gd name="T106" fmla="*/ 1488543 w 4497"/>
                  <a:gd name="T107" fmla="*/ 696341 h 3239"/>
                  <a:gd name="T108" fmla="*/ 1522750 w 4497"/>
                  <a:gd name="T109" fmla="*/ 778836 h 3239"/>
                  <a:gd name="T110" fmla="*/ 1461178 w 4497"/>
                  <a:gd name="T111" fmla="*/ 836834 h 3239"/>
                  <a:gd name="T112" fmla="*/ 1423370 w 4497"/>
                  <a:gd name="T113" fmla="*/ 905640 h 3239"/>
                  <a:gd name="T114" fmla="*/ 1591164 w 4497"/>
                  <a:gd name="T115" fmla="*/ 888349 h 3239"/>
                  <a:gd name="T116" fmla="*/ 1519150 w 4497"/>
                  <a:gd name="T117" fmla="*/ 905640 h 3239"/>
                  <a:gd name="T118" fmla="*/ 658574 w 4497"/>
                  <a:gd name="T119" fmla="*/ 984532 h 3239"/>
                  <a:gd name="T120" fmla="*/ 188678 w 4497"/>
                  <a:gd name="T121" fmla="*/ 864573 h 3239"/>
                  <a:gd name="T122" fmla="*/ 0 w 4497"/>
                  <a:gd name="T123" fmla="*/ 761545 h 323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497" h="3239">
                    <a:moveTo>
                      <a:pt x="4172" y="3219"/>
                    </a:moveTo>
                    <a:lnTo>
                      <a:pt x="4134" y="3238"/>
                    </a:lnTo>
                    <a:lnTo>
                      <a:pt x="4105" y="3228"/>
                    </a:lnTo>
                    <a:lnTo>
                      <a:pt x="4067" y="3190"/>
                    </a:lnTo>
                    <a:lnTo>
                      <a:pt x="4010" y="3142"/>
                    </a:lnTo>
                    <a:lnTo>
                      <a:pt x="3943" y="3124"/>
                    </a:lnTo>
                    <a:lnTo>
                      <a:pt x="3915" y="3095"/>
                    </a:lnTo>
                    <a:lnTo>
                      <a:pt x="3905" y="3047"/>
                    </a:lnTo>
                    <a:lnTo>
                      <a:pt x="3905" y="2981"/>
                    </a:lnTo>
                    <a:lnTo>
                      <a:pt x="3905" y="2924"/>
                    </a:lnTo>
                    <a:lnTo>
                      <a:pt x="3886" y="2876"/>
                    </a:lnTo>
                    <a:lnTo>
                      <a:pt x="3848" y="2838"/>
                    </a:lnTo>
                    <a:lnTo>
                      <a:pt x="3791" y="2800"/>
                    </a:lnTo>
                    <a:lnTo>
                      <a:pt x="3743" y="2790"/>
                    </a:lnTo>
                    <a:lnTo>
                      <a:pt x="3686" y="2790"/>
                    </a:lnTo>
                    <a:lnTo>
                      <a:pt x="3657" y="2800"/>
                    </a:lnTo>
                    <a:lnTo>
                      <a:pt x="3610" y="2790"/>
                    </a:lnTo>
                    <a:lnTo>
                      <a:pt x="3591" y="2809"/>
                    </a:lnTo>
                    <a:lnTo>
                      <a:pt x="3572" y="2838"/>
                    </a:lnTo>
                    <a:lnTo>
                      <a:pt x="3524" y="2828"/>
                    </a:lnTo>
                    <a:lnTo>
                      <a:pt x="3496" y="2800"/>
                    </a:lnTo>
                    <a:lnTo>
                      <a:pt x="3467" y="2781"/>
                    </a:lnTo>
                    <a:lnTo>
                      <a:pt x="3439" y="2743"/>
                    </a:lnTo>
                    <a:lnTo>
                      <a:pt x="3429" y="2704"/>
                    </a:lnTo>
                    <a:lnTo>
                      <a:pt x="3410" y="2657"/>
                    </a:lnTo>
                    <a:lnTo>
                      <a:pt x="3372" y="2638"/>
                    </a:lnTo>
                    <a:lnTo>
                      <a:pt x="3334" y="2638"/>
                    </a:lnTo>
                    <a:lnTo>
                      <a:pt x="3296" y="2609"/>
                    </a:lnTo>
                    <a:lnTo>
                      <a:pt x="3258" y="2590"/>
                    </a:lnTo>
                    <a:lnTo>
                      <a:pt x="3210" y="2581"/>
                    </a:lnTo>
                    <a:lnTo>
                      <a:pt x="3162" y="2600"/>
                    </a:lnTo>
                    <a:lnTo>
                      <a:pt x="3096" y="2590"/>
                    </a:lnTo>
                    <a:lnTo>
                      <a:pt x="3058" y="2571"/>
                    </a:lnTo>
                    <a:lnTo>
                      <a:pt x="3010" y="2552"/>
                    </a:lnTo>
                    <a:lnTo>
                      <a:pt x="2962" y="2533"/>
                    </a:lnTo>
                    <a:lnTo>
                      <a:pt x="2905" y="2495"/>
                    </a:lnTo>
                    <a:lnTo>
                      <a:pt x="2848" y="2447"/>
                    </a:lnTo>
                    <a:lnTo>
                      <a:pt x="2791" y="2419"/>
                    </a:lnTo>
                    <a:lnTo>
                      <a:pt x="2743" y="2409"/>
                    </a:lnTo>
                    <a:lnTo>
                      <a:pt x="2686" y="2419"/>
                    </a:lnTo>
                    <a:lnTo>
                      <a:pt x="2639" y="2419"/>
                    </a:lnTo>
                    <a:lnTo>
                      <a:pt x="2581" y="2380"/>
                    </a:lnTo>
                    <a:lnTo>
                      <a:pt x="2572" y="2390"/>
                    </a:lnTo>
                    <a:lnTo>
                      <a:pt x="2581" y="2457"/>
                    </a:lnTo>
                    <a:lnTo>
                      <a:pt x="2572" y="2505"/>
                    </a:lnTo>
                    <a:lnTo>
                      <a:pt x="2534" y="2543"/>
                    </a:lnTo>
                    <a:lnTo>
                      <a:pt x="2515" y="2505"/>
                    </a:lnTo>
                    <a:lnTo>
                      <a:pt x="2496" y="2485"/>
                    </a:lnTo>
                    <a:lnTo>
                      <a:pt x="2467" y="2495"/>
                    </a:lnTo>
                    <a:lnTo>
                      <a:pt x="2438" y="2523"/>
                    </a:lnTo>
                    <a:lnTo>
                      <a:pt x="2419" y="2543"/>
                    </a:lnTo>
                    <a:lnTo>
                      <a:pt x="2419" y="2571"/>
                    </a:lnTo>
                    <a:lnTo>
                      <a:pt x="2448" y="2590"/>
                    </a:lnTo>
                    <a:lnTo>
                      <a:pt x="2448" y="2609"/>
                    </a:lnTo>
                    <a:lnTo>
                      <a:pt x="2419" y="2609"/>
                    </a:lnTo>
                    <a:lnTo>
                      <a:pt x="2381" y="2619"/>
                    </a:lnTo>
                    <a:lnTo>
                      <a:pt x="2372" y="2638"/>
                    </a:lnTo>
                    <a:lnTo>
                      <a:pt x="2400" y="2676"/>
                    </a:lnTo>
                    <a:lnTo>
                      <a:pt x="2391" y="2676"/>
                    </a:lnTo>
                    <a:lnTo>
                      <a:pt x="2362" y="2666"/>
                    </a:lnTo>
                    <a:lnTo>
                      <a:pt x="2286" y="2666"/>
                    </a:lnTo>
                    <a:lnTo>
                      <a:pt x="2276" y="2657"/>
                    </a:lnTo>
                    <a:lnTo>
                      <a:pt x="2238" y="2609"/>
                    </a:lnTo>
                    <a:lnTo>
                      <a:pt x="2210" y="2581"/>
                    </a:lnTo>
                    <a:lnTo>
                      <a:pt x="2181" y="2571"/>
                    </a:lnTo>
                    <a:lnTo>
                      <a:pt x="2153" y="2609"/>
                    </a:lnTo>
                    <a:lnTo>
                      <a:pt x="2143" y="2600"/>
                    </a:lnTo>
                    <a:lnTo>
                      <a:pt x="2143" y="2590"/>
                    </a:lnTo>
                    <a:lnTo>
                      <a:pt x="2134" y="2600"/>
                    </a:lnTo>
                    <a:lnTo>
                      <a:pt x="2124" y="2590"/>
                    </a:lnTo>
                    <a:lnTo>
                      <a:pt x="2153" y="2571"/>
                    </a:lnTo>
                    <a:lnTo>
                      <a:pt x="2162" y="2552"/>
                    </a:lnTo>
                    <a:lnTo>
                      <a:pt x="2162" y="2533"/>
                    </a:lnTo>
                    <a:lnTo>
                      <a:pt x="2134" y="2523"/>
                    </a:lnTo>
                    <a:lnTo>
                      <a:pt x="2038" y="2533"/>
                    </a:lnTo>
                    <a:lnTo>
                      <a:pt x="2048" y="2514"/>
                    </a:lnTo>
                    <a:lnTo>
                      <a:pt x="2048" y="2495"/>
                    </a:lnTo>
                    <a:lnTo>
                      <a:pt x="2067" y="2371"/>
                    </a:lnTo>
                    <a:lnTo>
                      <a:pt x="2038" y="2400"/>
                    </a:lnTo>
                    <a:lnTo>
                      <a:pt x="2019" y="2447"/>
                    </a:lnTo>
                    <a:lnTo>
                      <a:pt x="1991" y="2495"/>
                    </a:lnTo>
                    <a:lnTo>
                      <a:pt x="1953" y="2514"/>
                    </a:lnTo>
                    <a:lnTo>
                      <a:pt x="1943" y="2514"/>
                    </a:lnTo>
                    <a:lnTo>
                      <a:pt x="1934" y="2523"/>
                    </a:lnTo>
                    <a:lnTo>
                      <a:pt x="1915" y="2523"/>
                    </a:lnTo>
                    <a:lnTo>
                      <a:pt x="1905" y="2514"/>
                    </a:lnTo>
                    <a:lnTo>
                      <a:pt x="1877" y="2495"/>
                    </a:lnTo>
                    <a:lnTo>
                      <a:pt x="1810" y="2466"/>
                    </a:lnTo>
                    <a:lnTo>
                      <a:pt x="1819" y="2514"/>
                    </a:lnTo>
                    <a:lnTo>
                      <a:pt x="1800" y="2533"/>
                    </a:lnTo>
                    <a:lnTo>
                      <a:pt x="1676" y="2562"/>
                    </a:lnTo>
                    <a:lnTo>
                      <a:pt x="1667" y="2562"/>
                    </a:lnTo>
                    <a:lnTo>
                      <a:pt x="1657" y="2552"/>
                    </a:lnTo>
                    <a:lnTo>
                      <a:pt x="1638" y="2552"/>
                    </a:lnTo>
                    <a:lnTo>
                      <a:pt x="1638" y="2543"/>
                    </a:lnTo>
                    <a:lnTo>
                      <a:pt x="1610" y="2552"/>
                    </a:lnTo>
                    <a:lnTo>
                      <a:pt x="1600" y="2543"/>
                    </a:lnTo>
                    <a:lnTo>
                      <a:pt x="1534" y="2523"/>
                    </a:lnTo>
                    <a:lnTo>
                      <a:pt x="1505" y="2523"/>
                    </a:lnTo>
                    <a:lnTo>
                      <a:pt x="1486" y="2523"/>
                    </a:lnTo>
                    <a:lnTo>
                      <a:pt x="1438" y="2552"/>
                    </a:lnTo>
                    <a:lnTo>
                      <a:pt x="1295" y="2581"/>
                    </a:lnTo>
                    <a:lnTo>
                      <a:pt x="1277" y="2581"/>
                    </a:lnTo>
                    <a:lnTo>
                      <a:pt x="1267" y="2590"/>
                    </a:lnTo>
                    <a:lnTo>
                      <a:pt x="1248" y="2609"/>
                    </a:lnTo>
                    <a:lnTo>
                      <a:pt x="1238" y="2619"/>
                    </a:lnTo>
                    <a:lnTo>
                      <a:pt x="1191" y="2628"/>
                    </a:lnTo>
                    <a:lnTo>
                      <a:pt x="953" y="2552"/>
                    </a:lnTo>
                    <a:lnTo>
                      <a:pt x="924" y="2533"/>
                    </a:lnTo>
                    <a:lnTo>
                      <a:pt x="914" y="2543"/>
                    </a:lnTo>
                    <a:lnTo>
                      <a:pt x="905" y="2533"/>
                    </a:lnTo>
                    <a:lnTo>
                      <a:pt x="896" y="2505"/>
                    </a:lnTo>
                    <a:lnTo>
                      <a:pt x="896" y="2495"/>
                    </a:lnTo>
                    <a:lnTo>
                      <a:pt x="896" y="2485"/>
                    </a:lnTo>
                    <a:lnTo>
                      <a:pt x="886" y="2466"/>
                    </a:lnTo>
                    <a:lnTo>
                      <a:pt x="876" y="2457"/>
                    </a:lnTo>
                    <a:lnTo>
                      <a:pt x="905" y="2428"/>
                    </a:lnTo>
                    <a:lnTo>
                      <a:pt x="905" y="2419"/>
                    </a:lnTo>
                    <a:lnTo>
                      <a:pt x="914" y="2400"/>
                    </a:lnTo>
                    <a:lnTo>
                      <a:pt x="876" y="2419"/>
                    </a:lnTo>
                    <a:lnTo>
                      <a:pt x="848" y="2428"/>
                    </a:lnTo>
                    <a:lnTo>
                      <a:pt x="810" y="2419"/>
                    </a:lnTo>
                    <a:lnTo>
                      <a:pt x="762" y="2400"/>
                    </a:lnTo>
                    <a:lnTo>
                      <a:pt x="743" y="2400"/>
                    </a:lnTo>
                    <a:lnTo>
                      <a:pt x="724" y="2390"/>
                    </a:lnTo>
                    <a:lnTo>
                      <a:pt x="686" y="2323"/>
                    </a:lnTo>
                    <a:lnTo>
                      <a:pt x="648" y="2295"/>
                    </a:lnTo>
                    <a:lnTo>
                      <a:pt x="610" y="2314"/>
                    </a:lnTo>
                    <a:lnTo>
                      <a:pt x="553" y="2285"/>
                    </a:lnTo>
                    <a:lnTo>
                      <a:pt x="457" y="2209"/>
                    </a:lnTo>
                    <a:lnTo>
                      <a:pt x="457" y="2228"/>
                    </a:lnTo>
                    <a:lnTo>
                      <a:pt x="457" y="2247"/>
                    </a:lnTo>
                    <a:lnTo>
                      <a:pt x="457" y="2266"/>
                    </a:lnTo>
                    <a:lnTo>
                      <a:pt x="448" y="2276"/>
                    </a:lnTo>
                    <a:lnTo>
                      <a:pt x="372" y="2276"/>
                    </a:lnTo>
                    <a:lnTo>
                      <a:pt x="353" y="2266"/>
                    </a:lnTo>
                    <a:lnTo>
                      <a:pt x="334" y="2257"/>
                    </a:lnTo>
                    <a:lnTo>
                      <a:pt x="324" y="2238"/>
                    </a:lnTo>
                    <a:lnTo>
                      <a:pt x="315" y="2209"/>
                    </a:lnTo>
                    <a:lnTo>
                      <a:pt x="334" y="2181"/>
                    </a:lnTo>
                    <a:lnTo>
                      <a:pt x="353" y="2171"/>
                    </a:lnTo>
                    <a:lnTo>
                      <a:pt x="372" y="2152"/>
                    </a:lnTo>
                    <a:lnTo>
                      <a:pt x="400" y="2152"/>
                    </a:lnTo>
                    <a:lnTo>
                      <a:pt x="467" y="2171"/>
                    </a:lnTo>
                    <a:lnTo>
                      <a:pt x="553" y="2152"/>
                    </a:lnTo>
                    <a:lnTo>
                      <a:pt x="562" y="2142"/>
                    </a:lnTo>
                    <a:lnTo>
                      <a:pt x="629" y="2085"/>
                    </a:lnTo>
                    <a:lnTo>
                      <a:pt x="638" y="2085"/>
                    </a:lnTo>
                    <a:lnTo>
                      <a:pt x="658" y="2085"/>
                    </a:lnTo>
                    <a:lnTo>
                      <a:pt x="667" y="2076"/>
                    </a:lnTo>
                    <a:lnTo>
                      <a:pt x="658" y="2057"/>
                    </a:lnTo>
                    <a:lnTo>
                      <a:pt x="600" y="1981"/>
                    </a:lnTo>
                    <a:lnTo>
                      <a:pt x="581" y="1971"/>
                    </a:lnTo>
                    <a:lnTo>
                      <a:pt x="533" y="1981"/>
                    </a:lnTo>
                    <a:lnTo>
                      <a:pt x="486" y="1971"/>
                    </a:lnTo>
                    <a:lnTo>
                      <a:pt x="372" y="1923"/>
                    </a:lnTo>
                    <a:lnTo>
                      <a:pt x="419" y="1857"/>
                    </a:lnTo>
                    <a:lnTo>
                      <a:pt x="429" y="1857"/>
                    </a:lnTo>
                    <a:lnTo>
                      <a:pt x="524" y="1857"/>
                    </a:lnTo>
                    <a:lnTo>
                      <a:pt x="629" y="1885"/>
                    </a:lnTo>
                    <a:lnTo>
                      <a:pt x="696" y="1876"/>
                    </a:lnTo>
                    <a:lnTo>
                      <a:pt x="724" y="1876"/>
                    </a:lnTo>
                    <a:lnTo>
                      <a:pt x="857" y="1904"/>
                    </a:lnTo>
                    <a:lnTo>
                      <a:pt x="924" y="1943"/>
                    </a:lnTo>
                    <a:lnTo>
                      <a:pt x="972" y="1952"/>
                    </a:lnTo>
                    <a:lnTo>
                      <a:pt x="1019" y="1952"/>
                    </a:lnTo>
                    <a:lnTo>
                      <a:pt x="1067" y="1933"/>
                    </a:lnTo>
                    <a:lnTo>
                      <a:pt x="1095" y="1895"/>
                    </a:lnTo>
                    <a:lnTo>
                      <a:pt x="1077" y="1866"/>
                    </a:lnTo>
                    <a:lnTo>
                      <a:pt x="1115" y="1819"/>
                    </a:lnTo>
                    <a:lnTo>
                      <a:pt x="1191" y="1752"/>
                    </a:lnTo>
                    <a:lnTo>
                      <a:pt x="1219" y="1733"/>
                    </a:lnTo>
                    <a:lnTo>
                      <a:pt x="1267" y="1723"/>
                    </a:lnTo>
                    <a:lnTo>
                      <a:pt x="1295" y="1714"/>
                    </a:lnTo>
                    <a:lnTo>
                      <a:pt x="1315" y="1695"/>
                    </a:lnTo>
                    <a:lnTo>
                      <a:pt x="1334" y="1676"/>
                    </a:lnTo>
                    <a:lnTo>
                      <a:pt x="1343" y="1666"/>
                    </a:lnTo>
                    <a:lnTo>
                      <a:pt x="1362" y="1638"/>
                    </a:lnTo>
                    <a:lnTo>
                      <a:pt x="1334" y="1647"/>
                    </a:lnTo>
                    <a:lnTo>
                      <a:pt x="1295" y="1676"/>
                    </a:lnTo>
                    <a:lnTo>
                      <a:pt x="1267" y="1685"/>
                    </a:lnTo>
                    <a:lnTo>
                      <a:pt x="1238" y="1685"/>
                    </a:lnTo>
                    <a:lnTo>
                      <a:pt x="1077" y="1771"/>
                    </a:lnTo>
                    <a:lnTo>
                      <a:pt x="991" y="1790"/>
                    </a:lnTo>
                    <a:lnTo>
                      <a:pt x="914" y="1743"/>
                    </a:lnTo>
                    <a:lnTo>
                      <a:pt x="896" y="1714"/>
                    </a:lnTo>
                    <a:lnTo>
                      <a:pt x="886" y="1705"/>
                    </a:lnTo>
                    <a:lnTo>
                      <a:pt x="876" y="1714"/>
                    </a:lnTo>
                    <a:lnTo>
                      <a:pt x="857" y="1733"/>
                    </a:lnTo>
                    <a:lnTo>
                      <a:pt x="838" y="1743"/>
                    </a:lnTo>
                    <a:lnTo>
                      <a:pt x="829" y="1743"/>
                    </a:lnTo>
                    <a:lnTo>
                      <a:pt x="810" y="1752"/>
                    </a:lnTo>
                    <a:lnTo>
                      <a:pt x="791" y="1752"/>
                    </a:lnTo>
                    <a:lnTo>
                      <a:pt x="762" y="1790"/>
                    </a:lnTo>
                    <a:lnTo>
                      <a:pt x="753" y="1771"/>
                    </a:lnTo>
                    <a:lnTo>
                      <a:pt x="734" y="1705"/>
                    </a:lnTo>
                    <a:lnTo>
                      <a:pt x="715" y="1695"/>
                    </a:lnTo>
                    <a:lnTo>
                      <a:pt x="638" y="1676"/>
                    </a:lnTo>
                    <a:lnTo>
                      <a:pt x="619" y="1666"/>
                    </a:lnTo>
                    <a:lnTo>
                      <a:pt x="600" y="1647"/>
                    </a:lnTo>
                    <a:lnTo>
                      <a:pt x="581" y="1619"/>
                    </a:lnTo>
                    <a:lnTo>
                      <a:pt x="572" y="1590"/>
                    </a:lnTo>
                    <a:lnTo>
                      <a:pt x="562" y="1562"/>
                    </a:lnTo>
                    <a:lnTo>
                      <a:pt x="553" y="1523"/>
                    </a:lnTo>
                    <a:lnTo>
                      <a:pt x="553" y="1504"/>
                    </a:lnTo>
                    <a:lnTo>
                      <a:pt x="610" y="1504"/>
                    </a:lnTo>
                    <a:lnTo>
                      <a:pt x="629" y="1495"/>
                    </a:lnTo>
                    <a:lnTo>
                      <a:pt x="638" y="1485"/>
                    </a:lnTo>
                    <a:lnTo>
                      <a:pt x="658" y="1466"/>
                    </a:lnTo>
                    <a:lnTo>
                      <a:pt x="667" y="1466"/>
                    </a:lnTo>
                    <a:lnTo>
                      <a:pt x="676" y="1466"/>
                    </a:lnTo>
                    <a:lnTo>
                      <a:pt x="686" y="1466"/>
                    </a:lnTo>
                    <a:lnTo>
                      <a:pt x="705" y="1485"/>
                    </a:lnTo>
                    <a:lnTo>
                      <a:pt x="724" y="1485"/>
                    </a:lnTo>
                    <a:lnTo>
                      <a:pt x="734" y="1485"/>
                    </a:lnTo>
                    <a:lnTo>
                      <a:pt x="772" y="1476"/>
                    </a:lnTo>
                    <a:lnTo>
                      <a:pt x="800" y="1466"/>
                    </a:lnTo>
                    <a:lnTo>
                      <a:pt x="800" y="1457"/>
                    </a:lnTo>
                    <a:lnTo>
                      <a:pt x="810" y="1447"/>
                    </a:lnTo>
                    <a:lnTo>
                      <a:pt x="819" y="1447"/>
                    </a:lnTo>
                    <a:lnTo>
                      <a:pt x="829" y="1419"/>
                    </a:lnTo>
                    <a:lnTo>
                      <a:pt x="838" y="1390"/>
                    </a:lnTo>
                    <a:lnTo>
                      <a:pt x="838" y="1381"/>
                    </a:lnTo>
                    <a:lnTo>
                      <a:pt x="848" y="1371"/>
                    </a:lnTo>
                    <a:lnTo>
                      <a:pt x="857" y="1362"/>
                    </a:lnTo>
                    <a:lnTo>
                      <a:pt x="867" y="1362"/>
                    </a:lnTo>
                    <a:lnTo>
                      <a:pt x="886" y="1352"/>
                    </a:lnTo>
                    <a:lnTo>
                      <a:pt x="896" y="1352"/>
                    </a:lnTo>
                    <a:lnTo>
                      <a:pt x="972" y="1381"/>
                    </a:lnTo>
                    <a:lnTo>
                      <a:pt x="1000" y="1381"/>
                    </a:lnTo>
                    <a:lnTo>
                      <a:pt x="1010" y="1381"/>
                    </a:lnTo>
                    <a:lnTo>
                      <a:pt x="1019" y="1381"/>
                    </a:lnTo>
                    <a:lnTo>
                      <a:pt x="1019" y="1371"/>
                    </a:lnTo>
                    <a:lnTo>
                      <a:pt x="1029" y="1324"/>
                    </a:lnTo>
                    <a:lnTo>
                      <a:pt x="1039" y="1324"/>
                    </a:lnTo>
                    <a:lnTo>
                      <a:pt x="1048" y="1314"/>
                    </a:lnTo>
                    <a:lnTo>
                      <a:pt x="1057" y="1304"/>
                    </a:lnTo>
                    <a:lnTo>
                      <a:pt x="1095" y="1295"/>
                    </a:lnTo>
                    <a:lnTo>
                      <a:pt x="1124" y="1295"/>
                    </a:lnTo>
                    <a:lnTo>
                      <a:pt x="1134" y="1295"/>
                    </a:lnTo>
                    <a:lnTo>
                      <a:pt x="1143" y="1304"/>
                    </a:lnTo>
                    <a:lnTo>
                      <a:pt x="1143" y="1314"/>
                    </a:lnTo>
                    <a:lnTo>
                      <a:pt x="1153" y="1314"/>
                    </a:lnTo>
                    <a:lnTo>
                      <a:pt x="1162" y="1324"/>
                    </a:lnTo>
                    <a:lnTo>
                      <a:pt x="1200" y="1314"/>
                    </a:lnTo>
                    <a:lnTo>
                      <a:pt x="1210" y="1314"/>
                    </a:lnTo>
                    <a:lnTo>
                      <a:pt x="1219" y="1314"/>
                    </a:lnTo>
                    <a:lnTo>
                      <a:pt x="1219" y="1304"/>
                    </a:lnTo>
                    <a:lnTo>
                      <a:pt x="1229" y="1304"/>
                    </a:lnTo>
                    <a:lnTo>
                      <a:pt x="1229" y="1295"/>
                    </a:lnTo>
                    <a:lnTo>
                      <a:pt x="1229" y="1285"/>
                    </a:lnTo>
                    <a:lnTo>
                      <a:pt x="1229" y="1276"/>
                    </a:lnTo>
                    <a:lnTo>
                      <a:pt x="1229" y="1257"/>
                    </a:lnTo>
                    <a:lnTo>
                      <a:pt x="1229" y="1247"/>
                    </a:lnTo>
                    <a:lnTo>
                      <a:pt x="1238" y="1247"/>
                    </a:lnTo>
                    <a:lnTo>
                      <a:pt x="1248" y="1247"/>
                    </a:lnTo>
                    <a:lnTo>
                      <a:pt x="1257" y="1257"/>
                    </a:lnTo>
                    <a:lnTo>
                      <a:pt x="1277" y="1257"/>
                    </a:lnTo>
                    <a:lnTo>
                      <a:pt x="1277" y="1266"/>
                    </a:lnTo>
                    <a:lnTo>
                      <a:pt x="1286" y="1266"/>
                    </a:lnTo>
                    <a:lnTo>
                      <a:pt x="1295" y="1266"/>
                    </a:lnTo>
                    <a:lnTo>
                      <a:pt x="1343" y="1266"/>
                    </a:lnTo>
                    <a:lnTo>
                      <a:pt x="1353" y="1266"/>
                    </a:lnTo>
                    <a:lnTo>
                      <a:pt x="1362" y="1276"/>
                    </a:lnTo>
                    <a:lnTo>
                      <a:pt x="1372" y="1276"/>
                    </a:lnTo>
                    <a:lnTo>
                      <a:pt x="1400" y="1285"/>
                    </a:lnTo>
                    <a:lnTo>
                      <a:pt x="1400" y="1295"/>
                    </a:lnTo>
                    <a:lnTo>
                      <a:pt x="1410" y="1295"/>
                    </a:lnTo>
                    <a:lnTo>
                      <a:pt x="1410" y="1304"/>
                    </a:lnTo>
                    <a:lnTo>
                      <a:pt x="1419" y="1314"/>
                    </a:lnTo>
                    <a:lnTo>
                      <a:pt x="1419" y="1324"/>
                    </a:lnTo>
                    <a:lnTo>
                      <a:pt x="1429" y="1333"/>
                    </a:lnTo>
                    <a:lnTo>
                      <a:pt x="1438" y="1333"/>
                    </a:lnTo>
                    <a:lnTo>
                      <a:pt x="1448" y="1333"/>
                    </a:lnTo>
                    <a:lnTo>
                      <a:pt x="1515" y="1324"/>
                    </a:lnTo>
                    <a:lnTo>
                      <a:pt x="1572" y="1324"/>
                    </a:lnTo>
                    <a:lnTo>
                      <a:pt x="1581" y="1324"/>
                    </a:lnTo>
                    <a:lnTo>
                      <a:pt x="1591" y="1314"/>
                    </a:lnTo>
                    <a:lnTo>
                      <a:pt x="1676" y="1285"/>
                    </a:lnTo>
                    <a:lnTo>
                      <a:pt x="1705" y="1276"/>
                    </a:lnTo>
                    <a:lnTo>
                      <a:pt x="1714" y="1266"/>
                    </a:lnTo>
                    <a:lnTo>
                      <a:pt x="1714" y="1257"/>
                    </a:lnTo>
                    <a:lnTo>
                      <a:pt x="1705" y="1257"/>
                    </a:lnTo>
                    <a:lnTo>
                      <a:pt x="1696" y="1257"/>
                    </a:lnTo>
                    <a:lnTo>
                      <a:pt x="1686" y="1257"/>
                    </a:lnTo>
                    <a:lnTo>
                      <a:pt x="1676" y="1257"/>
                    </a:lnTo>
                    <a:lnTo>
                      <a:pt x="1667" y="1247"/>
                    </a:lnTo>
                    <a:lnTo>
                      <a:pt x="1600" y="1257"/>
                    </a:lnTo>
                    <a:lnTo>
                      <a:pt x="1572" y="1257"/>
                    </a:lnTo>
                    <a:lnTo>
                      <a:pt x="1572" y="1247"/>
                    </a:lnTo>
                    <a:lnTo>
                      <a:pt x="1562" y="1247"/>
                    </a:lnTo>
                    <a:lnTo>
                      <a:pt x="1553" y="1238"/>
                    </a:lnTo>
                    <a:lnTo>
                      <a:pt x="1553" y="1228"/>
                    </a:lnTo>
                    <a:lnTo>
                      <a:pt x="1562" y="1219"/>
                    </a:lnTo>
                    <a:lnTo>
                      <a:pt x="1676" y="1200"/>
                    </a:lnTo>
                    <a:lnTo>
                      <a:pt x="1696" y="1190"/>
                    </a:lnTo>
                    <a:lnTo>
                      <a:pt x="1714" y="1161"/>
                    </a:lnTo>
                    <a:lnTo>
                      <a:pt x="1734" y="1152"/>
                    </a:lnTo>
                    <a:lnTo>
                      <a:pt x="1781" y="1143"/>
                    </a:lnTo>
                    <a:lnTo>
                      <a:pt x="1791" y="1133"/>
                    </a:lnTo>
                    <a:lnTo>
                      <a:pt x="1800" y="1133"/>
                    </a:lnTo>
                    <a:lnTo>
                      <a:pt x="1800" y="1123"/>
                    </a:lnTo>
                    <a:lnTo>
                      <a:pt x="1800" y="1114"/>
                    </a:lnTo>
                    <a:lnTo>
                      <a:pt x="1791" y="1114"/>
                    </a:lnTo>
                    <a:lnTo>
                      <a:pt x="1781" y="1114"/>
                    </a:lnTo>
                    <a:lnTo>
                      <a:pt x="1743" y="1114"/>
                    </a:lnTo>
                    <a:lnTo>
                      <a:pt x="1734" y="1104"/>
                    </a:lnTo>
                    <a:lnTo>
                      <a:pt x="1724" y="1104"/>
                    </a:lnTo>
                    <a:lnTo>
                      <a:pt x="1724" y="1095"/>
                    </a:lnTo>
                    <a:lnTo>
                      <a:pt x="1724" y="1085"/>
                    </a:lnTo>
                    <a:lnTo>
                      <a:pt x="1724" y="1076"/>
                    </a:lnTo>
                    <a:lnTo>
                      <a:pt x="1724" y="1057"/>
                    </a:lnTo>
                    <a:lnTo>
                      <a:pt x="1724" y="1047"/>
                    </a:lnTo>
                    <a:lnTo>
                      <a:pt x="1734" y="1038"/>
                    </a:lnTo>
                    <a:lnTo>
                      <a:pt x="1743" y="1028"/>
                    </a:lnTo>
                    <a:lnTo>
                      <a:pt x="1753" y="1028"/>
                    </a:lnTo>
                    <a:lnTo>
                      <a:pt x="1762" y="1028"/>
                    </a:lnTo>
                    <a:lnTo>
                      <a:pt x="1762" y="1038"/>
                    </a:lnTo>
                    <a:lnTo>
                      <a:pt x="1772" y="1047"/>
                    </a:lnTo>
                    <a:lnTo>
                      <a:pt x="1781" y="1057"/>
                    </a:lnTo>
                    <a:lnTo>
                      <a:pt x="1810" y="1076"/>
                    </a:lnTo>
                    <a:lnTo>
                      <a:pt x="1810" y="1066"/>
                    </a:lnTo>
                    <a:lnTo>
                      <a:pt x="1819" y="1057"/>
                    </a:lnTo>
                    <a:lnTo>
                      <a:pt x="1819" y="1047"/>
                    </a:lnTo>
                    <a:lnTo>
                      <a:pt x="1839" y="1028"/>
                    </a:lnTo>
                    <a:lnTo>
                      <a:pt x="1848" y="1009"/>
                    </a:lnTo>
                    <a:lnTo>
                      <a:pt x="1857" y="1000"/>
                    </a:lnTo>
                    <a:lnTo>
                      <a:pt x="1857" y="990"/>
                    </a:lnTo>
                    <a:lnTo>
                      <a:pt x="1800" y="933"/>
                    </a:lnTo>
                    <a:lnTo>
                      <a:pt x="1734" y="895"/>
                    </a:lnTo>
                    <a:lnTo>
                      <a:pt x="1724" y="895"/>
                    </a:lnTo>
                    <a:lnTo>
                      <a:pt x="1714" y="895"/>
                    </a:lnTo>
                    <a:lnTo>
                      <a:pt x="1696" y="895"/>
                    </a:lnTo>
                    <a:lnTo>
                      <a:pt x="1686" y="885"/>
                    </a:lnTo>
                    <a:lnTo>
                      <a:pt x="1686" y="866"/>
                    </a:lnTo>
                    <a:lnTo>
                      <a:pt x="1686" y="857"/>
                    </a:lnTo>
                    <a:lnTo>
                      <a:pt x="1686" y="847"/>
                    </a:lnTo>
                    <a:lnTo>
                      <a:pt x="1686" y="838"/>
                    </a:lnTo>
                    <a:lnTo>
                      <a:pt x="1686" y="828"/>
                    </a:lnTo>
                    <a:lnTo>
                      <a:pt x="1705" y="800"/>
                    </a:lnTo>
                    <a:lnTo>
                      <a:pt x="1734" y="733"/>
                    </a:lnTo>
                    <a:lnTo>
                      <a:pt x="1753" y="704"/>
                    </a:lnTo>
                    <a:lnTo>
                      <a:pt x="1753" y="695"/>
                    </a:lnTo>
                    <a:lnTo>
                      <a:pt x="1762" y="695"/>
                    </a:lnTo>
                    <a:lnTo>
                      <a:pt x="1781" y="714"/>
                    </a:lnTo>
                    <a:lnTo>
                      <a:pt x="1810" y="714"/>
                    </a:lnTo>
                    <a:lnTo>
                      <a:pt x="1829" y="714"/>
                    </a:lnTo>
                    <a:lnTo>
                      <a:pt x="1839" y="714"/>
                    </a:lnTo>
                    <a:lnTo>
                      <a:pt x="1839" y="704"/>
                    </a:lnTo>
                    <a:lnTo>
                      <a:pt x="1877" y="666"/>
                    </a:lnTo>
                    <a:lnTo>
                      <a:pt x="1886" y="657"/>
                    </a:lnTo>
                    <a:lnTo>
                      <a:pt x="1896" y="657"/>
                    </a:lnTo>
                    <a:lnTo>
                      <a:pt x="1915" y="666"/>
                    </a:lnTo>
                    <a:lnTo>
                      <a:pt x="1924" y="666"/>
                    </a:lnTo>
                    <a:lnTo>
                      <a:pt x="1934" y="666"/>
                    </a:lnTo>
                    <a:lnTo>
                      <a:pt x="1934" y="657"/>
                    </a:lnTo>
                    <a:lnTo>
                      <a:pt x="1943" y="647"/>
                    </a:lnTo>
                    <a:lnTo>
                      <a:pt x="1943" y="628"/>
                    </a:lnTo>
                    <a:lnTo>
                      <a:pt x="1943" y="619"/>
                    </a:lnTo>
                    <a:lnTo>
                      <a:pt x="1915" y="571"/>
                    </a:lnTo>
                    <a:lnTo>
                      <a:pt x="1915" y="562"/>
                    </a:lnTo>
                    <a:lnTo>
                      <a:pt x="1905" y="552"/>
                    </a:lnTo>
                    <a:lnTo>
                      <a:pt x="1905" y="542"/>
                    </a:lnTo>
                    <a:lnTo>
                      <a:pt x="1905" y="533"/>
                    </a:lnTo>
                    <a:lnTo>
                      <a:pt x="1905" y="524"/>
                    </a:lnTo>
                    <a:lnTo>
                      <a:pt x="1915" y="495"/>
                    </a:lnTo>
                    <a:lnTo>
                      <a:pt x="1924" y="466"/>
                    </a:lnTo>
                    <a:lnTo>
                      <a:pt x="1934" y="447"/>
                    </a:lnTo>
                    <a:lnTo>
                      <a:pt x="1934" y="438"/>
                    </a:lnTo>
                    <a:lnTo>
                      <a:pt x="1934" y="428"/>
                    </a:lnTo>
                    <a:lnTo>
                      <a:pt x="1924" y="419"/>
                    </a:lnTo>
                    <a:lnTo>
                      <a:pt x="1924" y="409"/>
                    </a:lnTo>
                    <a:lnTo>
                      <a:pt x="1905" y="352"/>
                    </a:lnTo>
                    <a:lnTo>
                      <a:pt x="1896" y="352"/>
                    </a:lnTo>
                    <a:lnTo>
                      <a:pt x="1896" y="342"/>
                    </a:lnTo>
                    <a:lnTo>
                      <a:pt x="1886" y="342"/>
                    </a:lnTo>
                    <a:lnTo>
                      <a:pt x="1848" y="342"/>
                    </a:lnTo>
                    <a:lnTo>
                      <a:pt x="1839" y="342"/>
                    </a:lnTo>
                    <a:lnTo>
                      <a:pt x="1829" y="333"/>
                    </a:lnTo>
                    <a:lnTo>
                      <a:pt x="1819" y="323"/>
                    </a:lnTo>
                    <a:lnTo>
                      <a:pt x="1819" y="314"/>
                    </a:lnTo>
                    <a:lnTo>
                      <a:pt x="1810" y="304"/>
                    </a:lnTo>
                    <a:lnTo>
                      <a:pt x="1819" y="304"/>
                    </a:lnTo>
                    <a:lnTo>
                      <a:pt x="1819" y="295"/>
                    </a:lnTo>
                    <a:lnTo>
                      <a:pt x="1839" y="266"/>
                    </a:lnTo>
                    <a:lnTo>
                      <a:pt x="1839" y="257"/>
                    </a:lnTo>
                    <a:lnTo>
                      <a:pt x="1848" y="247"/>
                    </a:lnTo>
                    <a:lnTo>
                      <a:pt x="1848" y="238"/>
                    </a:lnTo>
                    <a:lnTo>
                      <a:pt x="1857" y="228"/>
                    </a:lnTo>
                    <a:lnTo>
                      <a:pt x="1857" y="238"/>
                    </a:lnTo>
                    <a:lnTo>
                      <a:pt x="1877" y="266"/>
                    </a:lnTo>
                    <a:lnTo>
                      <a:pt x="1877" y="285"/>
                    </a:lnTo>
                    <a:lnTo>
                      <a:pt x="1877" y="295"/>
                    </a:lnTo>
                    <a:lnTo>
                      <a:pt x="1886" y="295"/>
                    </a:lnTo>
                    <a:lnTo>
                      <a:pt x="1896" y="295"/>
                    </a:lnTo>
                    <a:lnTo>
                      <a:pt x="1924" y="295"/>
                    </a:lnTo>
                    <a:lnTo>
                      <a:pt x="1934" y="295"/>
                    </a:lnTo>
                    <a:lnTo>
                      <a:pt x="1934" y="285"/>
                    </a:lnTo>
                    <a:lnTo>
                      <a:pt x="1934" y="276"/>
                    </a:lnTo>
                    <a:lnTo>
                      <a:pt x="1934" y="266"/>
                    </a:lnTo>
                    <a:lnTo>
                      <a:pt x="1934" y="257"/>
                    </a:lnTo>
                    <a:lnTo>
                      <a:pt x="1924" y="247"/>
                    </a:lnTo>
                    <a:lnTo>
                      <a:pt x="1924" y="238"/>
                    </a:lnTo>
                    <a:lnTo>
                      <a:pt x="1924" y="228"/>
                    </a:lnTo>
                    <a:lnTo>
                      <a:pt x="1934" y="219"/>
                    </a:lnTo>
                    <a:lnTo>
                      <a:pt x="1934" y="200"/>
                    </a:lnTo>
                    <a:lnTo>
                      <a:pt x="1934" y="190"/>
                    </a:lnTo>
                    <a:lnTo>
                      <a:pt x="1934" y="181"/>
                    </a:lnTo>
                    <a:lnTo>
                      <a:pt x="1924" y="171"/>
                    </a:lnTo>
                    <a:lnTo>
                      <a:pt x="1924" y="161"/>
                    </a:lnTo>
                    <a:lnTo>
                      <a:pt x="1915" y="152"/>
                    </a:lnTo>
                    <a:lnTo>
                      <a:pt x="1915" y="143"/>
                    </a:lnTo>
                    <a:lnTo>
                      <a:pt x="1915" y="133"/>
                    </a:lnTo>
                    <a:lnTo>
                      <a:pt x="1924" y="114"/>
                    </a:lnTo>
                    <a:lnTo>
                      <a:pt x="1924" y="104"/>
                    </a:lnTo>
                    <a:lnTo>
                      <a:pt x="1924" y="95"/>
                    </a:lnTo>
                    <a:lnTo>
                      <a:pt x="1915" y="85"/>
                    </a:lnTo>
                    <a:lnTo>
                      <a:pt x="1896" y="76"/>
                    </a:lnTo>
                    <a:lnTo>
                      <a:pt x="1896" y="66"/>
                    </a:lnTo>
                    <a:lnTo>
                      <a:pt x="1886" y="66"/>
                    </a:lnTo>
                    <a:lnTo>
                      <a:pt x="1886" y="57"/>
                    </a:lnTo>
                    <a:lnTo>
                      <a:pt x="1886" y="47"/>
                    </a:lnTo>
                    <a:lnTo>
                      <a:pt x="1886" y="38"/>
                    </a:lnTo>
                    <a:lnTo>
                      <a:pt x="1886" y="19"/>
                    </a:lnTo>
                    <a:lnTo>
                      <a:pt x="1886" y="0"/>
                    </a:lnTo>
                    <a:lnTo>
                      <a:pt x="1981" y="28"/>
                    </a:lnTo>
                    <a:lnTo>
                      <a:pt x="2000" y="47"/>
                    </a:lnTo>
                    <a:lnTo>
                      <a:pt x="2010" y="47"/>
                    </a:lnTo>
                    <a:lnTo>
                      <a:pt x="2105" y="66"/>
                    </a:lnTo>
                    <a:lnTo>
                      <a:pt x="2124" y="76"/>
                    </a:lnTo>
                    <a:lnTo>
                      <a:pt x="2134" y="85"/>
                    </a:lnTo>
                    <a:lnTo>
                      <a:pt x="2134" y="95"/>
                    </a:lnTo>
                    <a:lnTo>
                      <a:pt x="2143" y="114"/>
                    </a:lnTo>
                    <a:lnTo>
                      <a:pt x="2143" y="123"/>
                    </a:lnTo>
                    <a:lnTo>
                      <a:pt x="2153" y="123"/>
                    </a:lnTo>
                    <a:lnTo>
                      <a:pt x="2153" y="133"/>
                    </a:lnTo>
                    <a:lnTo>
                      <a:pt x="2172" y="143"/>
                    </a:lnTo>
                    <a:lnTo>
                      <a:pt x="2181" y="152"/>
                    </a:lnTo>
                    <a:lnTo>
                      <a:pt x="2191" y="152"/>
                    </a:lnTo>
                    <a:lnTo>
                      <a:pt x="2200" y="152"/>
                    </a:lnTo>
                    <a:lnTo>
                      <a:pt x="2210" y="152"/>
                    </a:lnTo>
                    <a:lnTo>
                      <a:pt x="2210" y="143"/>
                    </a:lnTo>
                    <a:lnTo>
                      <a:pt x="2210" y="133"/>
                    </a:lnTo>
                    <a:lnTo>
                      <a:pt x="2210" y="123"/>
                    </a:lnTo>
                    <a:lnTo>
                      <a:pt x="2220" y="123"/>
                    </a:lnTo>
                    <a:lnTo>
                      <a:pt x="2229" y="123"/>
                    </a:lnTo>
                    <a:lnTo>
                      <a:pt x="2353" y="95"/>
                    </a:lnTo>
                    <a:lnTo>
                      <a:pt x="2362" y="85"/>
                    </a:lnTo>
                    <a:lnTo>
                      <a:pt x="2372" y="76"/>
                    </a:lnTo>
                    <a:lnTo>
                      <a:pt x="2372" y="66"/>
                    </a:lnTo>
                    <a:lnTo>
                      <a:pt x="2372" y="57"/>
                    </a:lnTo>
                    <a:lnTo>
                      <a:pt x="2372" y="47"/>
                    </a:lnTo>
                    <a:lnTo>
                      <a:pt x="2372" y="38"/>
                    </a:lnTo>
                    <a:lnTo>
                      <a:pt x="2372" y="28"/>
                    </a:lnTo>
                    <a:lnTo>
                      <a:pt x="2381" y="28"/>
                    </a:lnTo>
                    <a:lnTo>
                      <a:pt x="2458" y="9"/>
                    </a:lnTo>
                    <a:lnTo>
                      <a:pt x="2458" y="19"/>
                    </a:lnTo>
                    <a:lnTo>
                      <a:pt x="2467" y="19"/>
                    </a:lnTo>
                    <a:lnTo>
                      <a:pt x="2476" y="28"/>
                    </a:lnTo>
                    <a:lnTo>
                      <a:pt x="2486" y="38"/>
                    </a:lnTo>
                    <a:lnTo>
                      <a:pt x="2486" y="47"/>
                    </a:lnTo>
                    <a:lnTo>
                      <a:pt x="2476" y="66"/>
                    </a:lnTo>
                    <a:lnTo>
                      <a:pt x="2467" y="76"/>
                    </a:lnTo>
                    <a:lnTo>
                      <a:pt x="2467" y="85"/>
                    </a:lnTo>
                    <a:lnTo>
                      <a:pt x="2476" y="95"/>
                    </a:lnTo>
                    <a:lnTo>
                      <a:pt x="2476" y="114"/>
                    </a:lnTo>
                    <a:lnTo>
                      <a:pt x="2476" y="123"/>
                    </a:lnTo>
                    <a:lnTo>
                      <a:pt x="2486" y="123"/>
                    </a:lnTo>
                    <a:lnTo>
                      <a:pt x="2496" y="123"/>
                    </a:lnTo>
                    <a:lnTo>
                      <a:pt x="2515" y="123"/>
                    </a:lnTo>
                    <a:lnTo>
                      <a:pt x="2524" y="123"/>
                    </a:lnTo>
                    <a:lnTo>
                      <a:pt x="2534" y="133"/>
                    </a:lnTo>
                    <a:lnTo>
                      <a:pt x="2534" y="143"/>
                    </a:lnTo>
                    <a:lnTo>
                      <a:pt x="2543" y="143"/>
                    </a:lnTo>
                    <a:lnTo>
                      <a:pt x="2543" y="161"/>
                    </a:lnTo>
                    <a:lnTo>
                      <a:pt x="2553" y="171"/>
                    </a:lnTo>
                    <a:lnTo>
                      <a:pt x="2562" y="171"/>
                    </a:lnTo>
                    <a:lnTo>
                      <a:pt x="2677" y="161"/>
                    </a:lnTo>
                    <a:lnTo>
                      <a:pt x="2829" y="123"/>
                    </a:lnTo>
                    <a:lnTo>
                      <a:pt x="2857" y="123"/>
                    </a:lnTo>
                    <a:lnTo>
                      <a:pt x="3048" y="181"/>
                    </a:lnTo>
                    <a:lnTo>
                      <a:pt x="3162" y="190"/>
                    </a:lnTo>
                    <a:lnTo>
                      <a:pt x="3219" y="181"/>
                    </a:lnTo>
                    <a:lnTo>
                      <a:pt x="3248" y="266"/>
                    </a:lnTo>
                    <a:lnTo>
                      <a:pt x="3305" y="466"/>
                    </a:lnTo>
                    <a:lnTo>
                      <a:pt x="3324" y="495"/>
                    </a:lnTo>
                    <a:lnTo>
                      <a:pt x="3324" y="504"/>
                    </a:lnTo>
                    <a:lnTo>
                      <a:pt x="3324" y="514"/>
                    </a:lnTo>
                    <a:lnTo>
                      <a:pt x="3324" y="533"/>
                    </a:lnTo>
                    <a:lnTo>
                      <a:pt x="3324" y="542"/>
                    </a:lnTo>
                    <a:lnTo>
                      <a:pt x="3334" y="552"/>
                    </a:lnTo>
                    <a:lnTo>
                      <a:pt x="3343" y="552"/>
                    </a:lnTo>
                    <a:lnTo>
                      <a:pt x="3353" y="552"/>
                    </a:lnTo>
                    <a:lnTo>
                      <a:pt x="3362" y="542"/>
                    </a:lnTo>
                    <a:lnTo>
                      <a:pt x="3372" y="533"/>
                    </a:lnTo>
                    <a:lnTo>
                      <a:pt x="3381" y="533"/>
                    </a:lnTo>
                    <a:lnTo>
                      <a:pt x="3400" y="533"/>
                    </a:lnTo>
                    <a:lnTo>
                      <a:pt x="3419" y="542"/>
                    </a:lnTo>
                    <a:lnTo>
                      <a:pt x="3429" y="542"/>
                    </a:lnTo>
                    <a:lnTo>
                      <a:pt x="3439" y="542"/>
                    </a:lnTo>
                    <a:lnTo>
                      <a:pt x="3448" y="542"/>
                    </a:lnTo>
                    <a:lnTo>
                      <a:pt x="3448" y="524"/>
                    </a:lnTo>
                    <a:lnTo>
                      <a:pt x="3457" y="524"/>
                    </a:lnTo>
                    <a:lnTo>
                      <a:pt x="3467" y="514"/>
                    </a:lnTo>
                    <a:lnTo>
                      <a:pt x="3467" y="504"/>
                    </a:lnTo>
                    <a:lnTo>
                      <a:pt x="3467" y="495"/>
                    </a:lnTo>
                    <a:lnTo>
                      <a:pt x="3467" y="485"/>
                    </a:lnTo>
                    <a:lnTo>
                      <a:pt x="3477" y="485"/>
                    </a:lnTo>
                    <a:lnTo>
                      <a:pt x="3486" y="476"/>
                    </a:lnTo>
                    <a:lnTo>
                      <a:pt x="3562" y="466"/>
                    </a:lnTo>
                    <a:lnTo>
                      <a:pt x="3572" y="466"/>
                    </a:lnTo>
                    <a:lnTo>
                      <a:pt x="3581" y="476"/>
                    </a:lnTo>
                    <a:lnTo>
                      <a:pt x="3581" y="485"/>
                    </a:lnTo>
                    <a:lnTo>
                      <a:pt x="3572" y="495"/>
                    </a:lnTo>
                    <a:lnTo>
                      <a:pt x="3553" y="504"/>
                    </a:lnTo>
                    <a:lnTo>
                      <a:pt x="3543" y="514"/>
                    </a:lnTo>
                    <a:lnTo>
                      <a:pt x="3543" y="524"/>
                    </a:lnTo>
                    <a:lnTo>
                      <a:pt x="3543" y="542"/>
                    </a:lnTo>
                    <a:lnTo>
                      <a:pt x="3543" y="552"/>
                    </a:lnTo>
                    <a:lnTo>
                      <a:pt x="3543" y="562"/>
                    </a:lnTo>
                    <a:lnTo>
                      <a:pt x="3553" y="571"/>
                    </a:lnTo>
                    <a:lnTo>
                      <a:pt x="3572" y="581"/>
                    </a:lnTo>
                    <a:lnTo>
                      <a:pt x="3572" y="590"/>
                    </a:lnTo>
                    <a:lnTo>
                      <a:pt x="3572" y="609"/>
                    </a:lnTo>
                    <a:lnTo>
                      <a:pt x="3572" y="619"/>
                    </a:lnTo>
                    <a:lnTo>
                      <a:pt x="3562" y="628"/>
                    </a:lnTo>
                    <a:lnTo>
                      <a:pt x="3562" y="638"/>
                    </a:lnTo>
                    <a:lnTo>
                      <a:pt x="3562" y="647"/>
                    </a:lnTo>
                    <a:lnTo>
                      <a:pt x="3572" y="695"/>
                    </a:lnTo>
                    <a:lnTo>
                      <a:pt x="3572" y="704"/>
                    </a:lnTo>
                    <a:lnTo>
                      <a:pt x="3572" y="742"/>
                    </a:lnTo>
                    <a:lnTo>
                      <a:pt x="3572" y="752"/>
                    </a:lnTo>
                    <a:lnTo>
                      <a:pt x="3572" y="762"/>
                    </a:lnTo>
                    <a:lnTo>
                      <a:pt x="3572" y="780"/>
                    </a:lnTo>
                    <a:lnTo>
                      <a:pt x="3572" y="800"/>
                    </a:lnTo>
                    <a:lnTo>
                      <a:pt x="3572" y="809"/>
                    </a:lnTo>
                    <a:lnTo>
                      <a:pt x="3581" y="819"/>
                    </a:lnTo>
                    <a:lnTo>
                      <a:pt x="3581" y="828"/>
                    </a:lnTo>
                    <a:lnTo>
                      <a:pt x="3591" y="828"/>
                    </a:lnTo>
                    <a:lnTo>
                      <a:pt x="3610" y="838"/>
                    </a:lnTo>
                    <a:lnTo>
                      <a:pt x="3610" y="847"/>
                    </a:lnTo>
                    <a:lnTo>
                      <a:pt x="3619" y="847"/>
                    </a:lnTo>
                    <a:lnTo>
                      <a:pt x="3639" y="933"/>
                    </a:lnTo>
                    <a:lnTo>
                      <a:pt x="3639" y="990"/>
                    </a:lnTo>
                    <a:lnTo>
                      <a:pt x="3639" y="1000"/>
                    </a:lnTo>
                    <a:lnTo>
                      <a:pt x="3648" y="1009"/>
                    </a:lnTo>
                    <a:lnTo>
                      <a:pt x="3648" y="1019"/>
                    </a:lnTo>
                    <a:lnTo>
                      <a:pt x="3657" y="1019"/>
                    </a:lnTo>
                    <a:lnTo>
                      <a:pt x="3677" y="1028"/>
                    </a:lnTo>
                    <a:lnTo>
                      <a:pt x="3686" y="1038"/>
                    </a:lnTo>
                    <a:lnTo>
                      <a:pt x="3686" y="1057"/>
                    </a:lnTo>
                    <a:lnTo>
                      <a:pt x="3696" y="1085"/>
                    </a:lnTo>
                    <a:lnTo>
                      <a:pt x="3696" y="1095"/>
                    </a:lnTo>
                    <a:lnTo>
                      <a:pt x="3705" y="1104"/>
                    </a:lnTo>
                    <a:lnTo>
                      <a:pt x="3734" y="1104"/>
                    </a:lnTo>
                    <a:lnTo>
                      <a:pt x="3743" y="1104"/>
                    </a:lnTo>
                    <a:lnTo>
                      <a:pt x="3743" y="1114"/>
                    </a:lnTo>
                    <a:lnTo>
                      <a:pt x="3762" y="1123"/>
                    </a:lnTo>
                    <a:lnTo>
                      <a:pt x="3772" y="1133"/>
                    </a:lnTo>
                    <a:lnTo>
                      <a:pt x="3829" y="1152"/>
                    </a:lnTo>
                    <a:lnTo>
                      <a:pt x="3838" y="1152"/>
                    </a:lnTo>
                    <a:lnTo>
                      <a:pt x="3838" y="1161"/>
                    </a:lnTo>
                    <a:lnTo>
                      <a:pt x="3848" y="1171"/>
                    </a:lnTo>
                    <a:lnTo>
                      <a:pt x="3858" y="1228"/>
                    </a:lnTo>
                    <a:lnTo>
                      <a:pt x="3867" y="1238"/>
                    </a:lnTo>
                    <a:lnTo>
                      <a:pt x="3877" y="1247"/>
                    </a:lnTo>
                    <a:lnTo>
                      <a:pt x="3896" y="1247"/>
                    </a:lnTo>
                    <a:lnTo>
                      <a:pt x="3905" y="1257"/>
                    </a:lnTo>
                    <a:lnTo>
                      <a:pt x="3915" y="1266"/>
                    </a:lnTo>
                    <a:lnTo>
                      <a:pt x="3915" y="1276"/>
                    </a:lnTo>
                    <a:lnTo>
                      <a:pt x="3924" y="1304"/>
                    </a:lnTo>
                    <a:lnTo>
                      <a:pt x="3924" y="1314"/>
                    </a:lnTo>
                    <a:lnTo>
                      <a:pt x="3924" y="1324"/>
                    </a:lnTo>
                    <a:lnTo>
                      <a:pt x="3915" y="1333"/>
                    </a:lnTo>
                    <a:lnTo>
                      <a:pt x="3886" y="1342"/>
                    </a:lnTo>
                    <a:lnTo>
                      <a:pt x="3877" y="1342"/>
                    </a:lnTo>
                    <a:lnTo>
                      <a:pt x="3867" y="1352"/>
                    </a:lnTo>
                    <a:lnTo>
                      <a:pt x="3867" y="1362"/>
                    </a:lnTo>
                    <a:lnTo>
                      <a:pt x="3858" y="1362"/>
                    </a:lnTo>
                    <a:lnTo>
                      <a:pt x="3858" y="1409"/>
                    </a:lnTo>
                    <a:lnTo>
                      <a:pt x="3858" y="1419"/>
                    </a:lnTo>
                    <a:lnTo>
                      <a:pt x="3848" y="1428"/>
                    </a:lnTo>
                    <a:lnTo>
                      <a:pt x="3848" y="1438"/>
                    </a:lnTo>
                    <a:lnTo>
                      <a:pt x="3838" y="1457"/>
                    </a:lnTo>
                    <a:lnTo>
                      <a:pt x="3838" y="1466"/>
                    </a:lnTo>
                    <a:lnTo>
                      <a:pt x="3829" y="1466"/>
                    </a:lnTo>
                    <a:lnTo>
                      <a:pt x="3829" y="1476"/>
                    </a:lnTo>
                    <a:lnTo>
                      <a:pt x="3820" y="1476"/>
                    </a:lnTo>
                    <a:lnTo>
                      <a:pt x="3810" y="1485"/>
                    </a:lnTo>
                    <a:lnTo>
                      <a:pt x="3800" y="1495"/>
                    </a:lnTo>
                    <a:lnTo>
                      <a:pt x="3800" y="1504"/>
                    </a:lnTo>
                    <a:lnTo>
                      <a:pt x="3791" y="1504"/>
                    </a:lnTo>
                    <a:lnTo>
                      <a:pt x="3781" y="1514"/>
                    </a:lnTo>
                    <a:lnTo>
                      <a:pt x="3743" y="1514"/>
                    </a:lnTo>
                    <a:lnTo>
                      <a:pt x="3734" y="1514"/>
                    </a:lnTo>
                    <a:lnTo>
                      <a:pt x="3734" y="1523"/>
                    </a:lnTo>
                    <a:lnTo>
                      <a:pt x="3724" y="1523"/>
                    </a:lnTo>
                    <a:lnTo>
                      <a:pt x="3724" y="1533"/>
                    </a:lnTo>
                    <a:lnTo>
                      <a:pt x="3724" y="1542"/>
                    </a:lnTo>
                    <a:lnTo>
                      <a:pt x="3724" y="1562"/>
                    </a:lnTo>
                    <a:lnTo>
                      <a:pt x="3734" y="1571"/>
                    </a:lnTo>
                    <a:lnTo>
                      <a:pt x="3743" y="1580"/>
                    </a:lnTo>
                    <a:lnTo>
                      <a:pt x="3753" y="1580"/>
                    </a:lnTo>
                    <a:lnTo>
                      <a:pt x="3762" y="1571"/>
                    </a:lnTo>
                    <a:lnTo>
                      <a:pt x="3772" y="1571"/>
                    </a:lnTo>
                    <a:lnTo>
                      <a:pt x="3791" y="1590"/>
                    </a:lnTo>
                    <a:lnTo>
                      <a:pt x="3800" y="1590"/>
                    </a:lnTo>
                    <a:lnTo>
                      <a:pt x="3810" y="1600"/>
                    </a:lnTo>
                    <a:lnTo>
                      <a:pt x="3838" y="1600"/>
                    </a:lnTo>
                    <a:lnTo>
                      <a:pt x="3838" y="1609"/>
                    </a:lnTo>
                    <a:lnTo>
                      <a:pt x="3848" y="1609"/>
                    </a:lnTo>
                    <a:lnTo>
                      <a:pt x="3858" y="1628"/>
                    </a:lnTo>
                    <a:lnTo>
                      <a:pt x="3858" y="1647"/>
                    </a:lnTo>
                    <a:lnTo>
                      <a:pt x="3858" y="1657"/>
                    </a:lnTo>
                    <a:lnTo>
                      <a:pt x="3867" y="1666"/>
                    </a:lnTo>
                    <a:lnTo>
                      <a:pt x="3858" y="1666"/>
                    </a:lnTo>
                    <a:lnTo>
                      <a:pt x="3858" y="1676"/>
                    </a:lnTo>
                    <a:lnTo>
                      <a:pt x="3848" y="1695"/>
                    </a:lnTo>
                    <a:lnTo>
                      <a:pt x="3838" y="1705"/>
                    </a:lnTo>
                    <a:lnTo>
                      <a:pt x="3838" y="1714"/>
                    </a:lnTo>
                    <a:lnTo>
                      <a:pt x="3838" y="1723"/>
                    </a:lnTo>
                    <a:lnTo>
                      <a:pt x="3838" y="1733"/>
                    </a:lnTo>
                    <a:lnTo>
                      <a:pt x="3848" y="1743"/>
                    </a:lnTo>
                    <a:lnTo>
                      <a:pt x="3877" y="1790"/>
                    </a:lnTo>
                    <a:lnTo>
                      <a:pt x="3877" y="1800"/>
                    </a:lnTo>
                    <a:lnTo>
                      <a:pt x="3877" y="1809"/>
                    </a:lnTo>
                    <a:lnTo>
                      <a:pt x="3886" y="1809"/>
                    </a:lnTo>
                    <a:lnTo>
                      <a:pt x="3886" y="1819"/>
                    </a:lnTo>
                    <a:lnTo>
                      <a:pt x="3896" y="1819"/>
                    </a:lnTo>
                    <a:lnTo>
                      <a:pt x="3943" y="1819"/>
                    </a:lnTo>
                    <a:lnTo>
                      <a:pt x="4000" y="1819"/>
                    </a:lnTo>
                    <a:lnTo>
                      <a:pt x="4000" y="1828"/>
                    </a:lnTo>
                    <a:lnTo>
                      <a:pt x="4010" y="1828"/>
                    </a:lnTo>
                    <a:lnTo>
                      <a:pt x="4010" y="1838"/>
                    </a:lnTo>
                    <a:lnTo>
                      <a:pt x="4000" y="1847"/>
                    </a:lnTo>
                    <a:lnTo>
                      <a:pt x="4000" y="1857"/>
                    </a:lnTo>
                    <a:lnTo>
                      <a:pt x="3991" y="1857"/>
                    </a:lnTo>
                    <a:lnTo>
                      <a:pt x="3991" y="1866"/>
                    </a:lnTo>
                    <a:lnTo>
                      <a:pt x="3991" y="1876"/>
                    </a:lnTo>
                    <a:lnTo>
                      <a:pt x="3991" y="1885"/>
                    </a:lnTo>
                    <a:lnTo>
                      <a:pt x="3991" y="1895"/>
                    </a:lnTo>
                    <a:lnTo>
                      <a:pt x="4000" y="1895"/>
                    </a:lnTo>
                    <a:lnTo>
                      <a:pt x="4010" y="1895"/>
                    </a:lnTo>
                    <a:lnTo>
                      <a:pt x="4067" y="1895"/>
                    </a:lnTo>
                    <a:lnTo>
                      <a:pt x="4076" y="1895"/>
                    </a:lnTo>
                    <a:lnTo>
                      <a:pt x="4105" y="1914"/>
                    </a:lnTo>
                    <a:lnTo>
                      <a:pt x="4115" y="1923"/>
                    </a:lnTo>
                    <a:lnTo>
                      <a:pt x="4134" y="1933"/>
                    </a:lnTo>
                    <a:lnTo>
                      <a:pt x="4143" y="1943"/>
                    </a:lnTo>
                    <a:lnTo>
                      <a:pt x="4153" y="1943"/>
                    </a:lnTo>
                    <a:lnTo>
                      <a:pt x="4162" y="1943"/>
                    </a:lnTo>
                    <a:lnTo>
                      <a:pt x="4191" y="1952"/>
                    </a:lnTo>
                    <a:lnTo>
                      <a:pt x="4201" y="1952"/>
                    </a:lnTo>
                    <a:lnTo>
                      <a:pt x="4210" y="1971"/>
                    </a:lnTo>
                    <a:lnTo>
                      <a:pt x="4239" y="2095"/>
                    </a:lnTo>
                    <a:lnTo>
                      <a:pt x="4239" y="2104"/>
                    </a:lnTo>
                    <a:lnTo>
                      <a:pt x="4239" y="2114"/>
                    </a:lnTo>
                    <a:lnTo>
                      <a:pt x="4229" y="2133"/>
                    </a:lnTo>
                    <a:lnTo>
                      <a:pt x="4229" y="2142"/>
                    </a:lnTo>
                    <a:lnTo>
                      <a:pt x="4229" y="2162"/>
                    </a:lnTo>
                    <a:lnTo>
                      <a:pt x="4239" y="2190"/>
                    </a:lnTo>
                    <a:lnTo>
                      <a:pt x="4239" y="2200"/>
                    </a:lnTo>
                    <a:lnTo>
                      <a:pt x="4239" y="2228"/>
                    </a:lnTo>
                    <a:lnTo>
                      <a:pt x="4248" y="2238"/>
                    </a:lnTo>
                    <a:lnTo>
                      <a:pt x="4296" y="2247"/>
                    </a:lnTo>
                    <a:lnTo>
                      <a:pt x="4258" y="2285"/>
                    </a:lnTo>
                    <a:lnTo>
                      <a:pt x="4201" y="2323"/>
                    </a:lnTo>
                    <a:lnTo>
                      <a:pt x="4086" y="2352"/>
                    </a:lnTo>
                    <a:lnTo>
                      <a:pt x="4076" y="2352"/>
                    </a:lnTo>
                    <a:lnTo>
                      <a:pt x="4067" y="2342"/>
                    </a:lnTo>
                    <a:lnTo>
                      <a:pt x="4058" y="2333"/>
                    </a:lnTo>
                    <a:lnTo>
                      <a:pt x="4058" y="2323"/>
                    </a:lnTo>
                    <a:lnTo>
                      <a:pt x="4058" y="2314"/>
                    </a:lnTo>
                    <a:lnTo>
                      <a:pt x="4038" y="2323"/>
                    </a:lnTo>
                    <a:lnTo>
                      <a:pt x="4029" y="2342"/>
                    </a:lnTo>
                    <a:lnTo>
                      <a:pt x="4029" y="2362"/>
                    </a:lnTo>
                    <a:lnTo>
                      <a:pt x="4029" y="2371"/>
                    </a:lnTo>
                    <a:lnTo>
                      <a:pt x="3972" y="2400"/>
                    </a:lnTo>
                    <a:lnTo>
                      <a:pt x="3972" y="2409"/>
                    </a:lnTo>
                    <a:lnTo>
                      <a:pt x="3953" y="2438"/>
                    </a:lnTo>
                    <a:lnTo>
                      <a:pt x="3943" y="2457"/>
                    </a:lnTo>
                    <a:lnTo>
                      <a:pt x="3943" y="2466"/>
                    </a:lnTo>
                    <a:lnTo>
                      <a:pt x="3943" y="2485"/>
                    </a:lnTo>
                    <a:lnTo>
                      <a:pt x="3953" y="2514"/>
                    </a:lnTo>
                    <a:lnTo>
                      <a:pt x="3953" y="2619"/>
                    </a:lnTo>
                    <a:lnTo>
                      <a:pt x="3962" y="2647"/>
                    </a:lnTo>
                    <a:lnTo>
                      <a:pt x="3972" y="2676"/>
                    </a:lnTo>
                    <a:lnTo>
                      <a:pt x="4019" y="2885"/>
                    </a:lnTo>
                    <a:lnTo>
                      <a:pt x="4029" y="2904"/>
                    </a:lnTo>
                    <a:lnTo>
                      <a:pt x="4038" y="2924"/>
                    </a:lnTo>
                    <a:lnTo>
                      <a:pt x="4058" y="2942"/>
                    </a:lnTo>
                    <a:lnTo>
                      <a:pt x="4115" y="3114"/>
                    </a:lnTo>
                    <a:lnTo>
                      <a:pt x="4172" y="3219"/>
                    </a:lnTo>
                    <a:close/>
                    <a:moveTo>
                      <a:pt x="4496" y="2314"/>
                    </a:moveTo>
                    <a:lnTo>
                      <a:pt x="4477" y="2342"/>
                    </a:lnTo>
                    <a:lnTo>
                      <a:pt x="4419" y="2466"/>
                    </a:lnTo>
                    <a:lnTo>
                      <a:pt x="4391" y="2505"/>
                    </a:lnTo>
                    <a:lnTo>
                      <a:pt x="4362" y="2533"/>
                    </a:lnTo>
                    <a:lnTo>
                      <a:pt x="4315" y="2552"/>
                    </a:lnTo>
                    <a:lnTo>
                      <a:pt x="4286" y="2581"/>
                    </a:lnTo>
                    <a:lnTo>
                      <a:pt x="4239" y="2590"/>
                    </a:lnTo>
                    <a:lnTo>
                      <a:pt x="4210" y="2609"/>
                    </a:lnTo>
                    <a:lnTo>
                      <a:pt x="4162" y="2628"/>
                    </a:lnTo>
                    <a:lnTo>
                      <a:pt x="4143" y="2619"/>
                    </a:lnTo>
                    <a:lnTo>
                      <a:pt x="4153" y="2609"/>
                    </a:lnTo>
                    <a:lnTo>
                      <a:pt x="4191" y="2562"/>
                    </a:lnTo>
                    <a:lnTo>
                      <a:pt x="4229" y="2533"/>
                    </a:lnTo>
                    <a:lnTo>
                      <a:pt x="4219" y="2514"/>
                    </a:lnTo>
                    <a:lnTo>
                      <a:pt x="4343" y="2476"/>
                    </a:lnTo>
                    <a:lnTo>
                      <a:pt x="4410" y="2438"/>
                    </a:lnTo>
                    <a:lnTo>
                      <a:pt x="4439" y="2371"/>
                    </a:lnTo>
                    <a:lnTo>
                      <a:pt x="4467" y="2342"/>
                    </a:lnTo>
                    <a:lnTo>
                      <a:pt x="4477" y="2314"/>
                    </a:lnTo>
                    <a:lnTo>
                      <a:pt x="4486" y="2304"/>
                    </a:lnTo>
                    <a:lnTo>
                      <a:pt x="4496" y="2314"/>
                    </a:lnTo>
                    <a:close/>
                    <a:moveTo>
                      <a:pt x="1772" y="2685"/>
                    </a:moveTo>
                    <a:lnTo>
                      <a:pt x="1781" y="2695"/>
                    </a:lnTo>
                    <a:lnTo>
                      <a:pt x="1839" y="2695"/>
                    </a:lnTo>
                    <a:lnTo>
                      <a:pt x="1848" y="2714"/>
                    </a:lnTo>
                    <a:lnTo>
                      <a:pt x="1829" y="2733"/>
                    </a:lnTo>
                    <a:lnTo>
                      <a:pt x="1334" y="2657"/>
                    </a:lnTo>
                    <a:lnTo>
                      <a:pt x="1334" y="2638"/>
                    </a:lnTo>
                    <a:lnTo>
                      <a:pt x="1343" y="2638"/>
                    </a:lnTo>
                    <a:lnTo>
                      <a:pt x="1353" y="2657"/>
                    </a:lnTo>
                    <a:lnTo>
                      <a:pt x="1524" y="2676"/>
                    </a:lnTo>
                    <a:lnTo>
                      <a:pt x="1610" y="2657"/>
                    </a:lnTo>
                    <a:lnTo>
                      <a:pt x="1638" y="2657"/>
                    </a:lnTo>
                    <a:lnTo>
                      <a:pt x="1676" y="2685"/>
                    </a:lnTo>
                    <a:lnTo>
                      <a:pt x="1734" y="2666"/>
                    </a:lnTo>
                    <a:lnTo>
                      <a:pt x="1762" y="2666"/>
                    </a:lnTo>
                    <a:lnTo>
                      <a:pt x="1772" y="2685"/>
                    </a:lnTo>
                    <a:close/>
                    <a:moveTo>
                      <a:pt x="524" y="2400"/>
                    </a:moveTo>
                    <a:lnTo>
                      <a:pt x="676" y="2438"/>
                    </a:lnTo>
                    <a:lnTo>
                      <a:pt x="772" y="2485"/>
                    </a:lnTo>
                    <a:lnTo>
                      <a:pt x="791" y="2495"/>
                    </a:lnTo>
                    <a:lnTo>
                      <a:pt x="762" y="2495"/>
                    </a:lnTo>
                    <a:lnTo>
                      <a:pt x="715" y="2466"/>
                    </a:lnTo>
                    <a:lnTo>
                      <a:pt x="277" y="2380"/>
                    </a:lnTo>
                    <a:lnTo>
                      <a:pt x="96" y="2304"/>
                    </a:lnTo>
                    <a:lnTo>
                      <a:pt x="57" y="2266"/>
                    </a:lnTo>
                    <a:lnTo>
                      <a:pt x="19" y="2219"/>
                    </a:lnTo>
                    <a:lnTo>
                      <a:pt x="10" y="2190"/>
                    </a:lnTo>
                    <a:lnTo>
                      <a:pt x="0" y="2142"/>
                    </a:lnTo>
                    <a:lnTo>
                      <a:pt x="0" y="2114"/>
                    </a:lnTo>
                    <a:lnTo>
                      <a:pt x="19" y="2124"/>
                    </a:lnTo>
                    <a:lnTo>
                      <a:pt x="38" y="2200"/>
                    </a:lnTo>
                    <a:lnTo>
                      <a:pt x="57" y="2247"/>
                    </a:lnTo>
                    <a:lnTo>
                      <a:pt x="86" y="2285"/>
                    </a:lnTo>
                    <a:lnTo>
                      <a:pt x="134" y="2314"/>
                    </a:lnTo>
                    <a:lnTo>
                      <a:pt x="524" y="240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16" name="Freeform 25">
                <a:extLst>
                  <a:ext uri="{FF2B5EF4-FFF2-40B4-BE49-F238E27FC236}">
                    <a16:creationId xmlns:a16="http://schemas.microsoft.com/office/drawing/2014/main" id="{ED841259-CE32-CE46-8070-DAE3520F6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6038" y="4365625"/>
                <a:ext cx="1293812" cy="1182688"/>
              </a:xfrm>
              <a:custGeom>
                <a:avLst/>
                <a:gdLst>
                  <a:gd name="T0" fmla="*/ 463208 w 3592"/>
                  <a:gd name="T1" fmla="*/ 1069349 h 3287"/>
                  <a:gd name="T2" fmla="*/ 428989 w 3592"/>
                  <a:gd name="T3" fmla="*/ 1076185 h 3287"/>
                  <a:gd name="T4" fmla="*/ 363795 w 3592"/>
                  <a:gd name="T5" fmla="*/ 1117203 h 3287"/>
                  <a:gd name="T6" fmla="*/ 308685 w 3592"/>
                  <a:gd name="T7" fmla="*/ 1031569 h 3287"/>
                  <a:gd name="T8" fmla="*/ 284912 w 3592"/>
                  <a:gd name="T9" fmla="*/ 1011060 h 3287"/>
                  <a:gd name="T10" fmla="*/ 222959 w 3592"/>
                  <a:gd name="T11" fmla="*/ 969682 h 3287"/>
                  <a:gd name="T12" fmla="*/ 222959 w 3592"/>
                  <a:gd name="T13" fmla="*/ 928664 h 3287"/>
                  <a:gd name="T14" fmla="*/ 181897 w 3592"/>
                  <a:gd name="T15" fmla="*/ 901318 h 3287"/>
                  <a:gd name="T16" fmla="*/ 216476 w 3592"/>
                  <a:gd name="T17" fmla="*/ 880809 h 3287"/>
                  <a:gd name="T18" fmla="*/ 233405 w 3592"/>
                  <a:gd name="T19" fmla="*/ 836193 h 3287"/>
                  <a:gd name="T20" fmla="*/ 237007 w 3592"/>
                  <a:gd name="T21" fmla="*/ 798413 h 3287"/>
                  <a:gd name="T22" fmla="*/ 171812 w 3592"/>
                  <a:gd name="T23" fmla="*/ 743723 h 3287"/>
                  <a:gd name="T24" fmla="*/ 151281 w 3592"/>
                  <a:gd name="T25" fmla="*/ 685434 h 3287"/>
                  <a:gd name="T26" fmla="*/ 127148 w 3592"/>
                  <a:gd name="T27" fmla="*/ 603038 h 3287"/>
                  <a:gd name="T28" fmla="*/ 116702 w 3592"/>
                  <a:gd name="T29" fmla="*/ 551945 h 3287"/>
                  <a:gd name="T30" fmla="*/ 127148 w 3592"/>
                  <a:gd name="T31" fmla="*/ 517404 h 3287"/>
                  <a:gd name="T32" fmla="*/ 79242 w 3592"/>
                  <a:gd name="T33" fmla="*/ 544749 h 3287"/>
                  <a:gd name="T34" fmla="*/ 37820 w 3592"/>
                  <a:gd name="T35" fmla="*/ 541511 h 3287"/>
                  <a:gd name="T36" fmla="*/ 298600 w 3592"/>
                  <a:gd name="T37" fmla="*/ 387153 h 3287"/>
                  <a:gd name="T38" fmla="*/ 294998 w 3592"/>
                  <a:gd name="T39" fmla="*/ 339299 h 3287"/>
                  <a:gd name="T40" fmla="*/ 294998 w 3592"/>
                  <a:gd name="T41" fmla="*/ 239992 h 3287"/>
                  <a:gd name="T42" fmla="*/ 298600 w 3592"/>
                  <a:gd name="T43" fmla="*/ 195376 h 3287"/>
                  <a:gd name="T44" fmla="*/ 274467 w 3592"/>
                  <a:gd name="T45" fmla="*/ 133848 h 3287"/>
                  <a:gd name="T46" fmla="*/ 281310 w 3592"/>
                  <a:gd name="T47" fmla="*/ 96069 h 3287"/>
                  <a:gd name="T48" fmla="*/ 260779 w 3592"/>
                  <a:gd name="T49" fmla="*/ 75560 h 3287"/>
                  <a:gd name="T50" fmla="*/ 271225 w 3592"/>
                  <a:gd name="T51" fmla="*/ 27345 h 3287"/>
                  <a:gd name="T52" fmla="*/ 284912 w 3592"/>
                  <a:gd name="T53" fmla="*/ 20509 h 3287"/>
                  <a:gd name="T54" fmla="*/ 374240 w 3592"/>
                  <a:gd name="T55" fmla="*/ 3598 h 3287"/>
                  <a:gd name="T56" fmla="*/ 559379 w 3592"/>
                  <a:gd name="T57" fmla="*/ 30943 h 3287"/>
                  <a:gd name="T58" fmla="*/ 641863 w 3592"/>
                  <a:gd name="T59" fmla="*/ 6836 h 3287"/>
                  <a:gd name="T60" fmla="*/ 744518 w 3592"/>
                  <a:gd name="T61" fmla="*/ 24107 h 3287"/>
                  <a:gd name="T62" fmla="*/ 758206 w 3592"/>
                  <a:gd name="T63" fmla="*/ 61887 h 3287"/>
                  <a:gd name="T64" fmla="*/ 782338 w 3592"/>
                  <a:gd name="T65" fmla="*/ 71962 h 3287"/>
                  <a:gd name="T66" fmla="*/ 796026 w 3592"/>
                  <a:gd name="T67" fmla="*/ 106143 h 3287"/>
                  <a:gd name="T68" fmla="*/ 820159 w 3592"/>
                  <a:gd name="T69" fmla="*/ 123414 h 3287"/>
                  <a:gd name="T70" fmla="*/ 806471 w 3592"/>
                  <a:gd name="T71" fmla="*/ 168030 h 3287"/>
                  <a:gd name="T72" fmla="*/ 809713 w 3592"/>
                  <a:gd name="T73" fmla="*/ 184941 h 3287"/>
                  <a:gd name="T74" fmla="*/ 857619 w 3592"/>
                  <a:gd name="T75" fmla="*/ 171268 h 3287"/>
                  <a:gd name="T76" fmla="*/ 888595 w 3592"/>
                  <a:gd name="T77" fmla="*/ 202212 h 3287"/>
                  <a:gd name="T78" fmla="*/ 936501 w 3592"/>
                  <a:gd name="T79" fmla="*/ 191778 h 3287"/>
                  <a:gd name="T80" fmla="*/ 1053203 w 3592"/>
                  <a:gd name="T81" fmla="*/ 233155 h 3287"/>
                  <a:gd name="T82" fmla="*/ 1080938 w 3592"/>
                  <a:gd name="T83" fmla="*/ 301519 h 3287"/>
                  <a:gd name="T84" fmla="*/ 1097867 w 3592"/>
                  <a:gd name="T85" fmla="*/ 339299 h 3287"/>
                  <a:gd name="T86" fmla="*/ 1207726 w 3592"/>
                  <a:gd name="T87" fmla="*/ 387153 h 3287"/>
                  <a:gd name="T88" fmla="*/ 1293452 w 3592"/>
                  <a:gd name="T89" fmla="*/ 431769 h 3287"/>
                  <a:gd name="T90" fmla="*/ 1279764 w 3592"/>
                  <a:gd name="T91" fmla="*/ 490058 h 3287"/>
                  <a:gd name="T92" fmla="*/ 1259234 w 3592"/>
                  <a:gd name="T93" fmla="*/ 486820 h 3287"/>
                  <a:gd name="T94" fmla="*/ 1235101 w 3592"/>
                  <a:gd name="T95" fmla="*/ 510567 h 3287"/>
                  <a:gd name="T96" fmla="*/ 1187195 w 3592"/>
                  <a:gd name="T97" fmla="*/ 531076 h 3287"/>
                  <a:gd name="T98" fmla="*/ 1163062 w 3592"/>
                  <a:gd name="T99" fmla="*/ 544749 h 3287"/>
                  <a:gd name="T100" fmla="*/ 1138929 w 3592"/>
                  <a:gd name="T101" fmla="*/ 599799 h 3287"/>
                  <a:gd name="T102" fmla="*/ 1218172 w 3592"/>
                  <a:gd name="T103" fmla="*/ 689032 h 3287"/>
                  <a:gd name="T104" fmla="*/ 1252390 w 3592"/>
                  <a:gd name="T105" fmla="*/ 705943 h 3287"/>
                  <a:gd name="T106" fmla="*/ 1231859 w 3592"/>
                  <a:gd name="T107" fmla="*/ 743723 h 3287"/>
                  <a:gd name="T108" fmla="*/ 1214570 w 3592"/>
                  <a:gd name="T109" fmla="*/ 795175 h 3287"/>
                  <a:gd name="T110" fmla="*/ 1101469 w 3592"/>
                  <a:gd name="T111" fmla="*/ 945935 h 3287"/>
                  <a:gd name="T112" fmla="*/ 1053203 w 3592"/>
                  <a:gd name="T113" fmla="*/ 860300 h 3287"/>
                  <a:gd name="T114" fmla="*/ 885354 w 3592"/>
                  <a:gd name="T115" fmla="*/ 963205 h 3287"/>
                  <a:gd name="T116" fmla="*/ 864823 w 3592"/>
                  <a:gd name="T117" fmla="*/ 932262 h 3287"/>
                  <a:gd name="T118" fmla="*/ 552536 w 3592"/>
                  <a:gd name="T119" fmla="*/ 1062512 h 32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92" h="3287">
                    <a:moveTo>
                      <a:pt x="1277" y="3286"/>
                    </a:moveTo>
                    <a:lnTo>
                      <a:pt x="1267" y="3276"/>
                    </a:lnTo>
                    <a:lnTo>
                      <a:pt x="1296" y="3219"/>
                    </a:lnTo>
                    <a:lnTo>
                      <a:pt x="1334" y="3181"/>
                    </a:lnTo>
                    <a:lnTo>
                      <a:pt x="1353" y="3153"/>
                    </a:lnTo>
                    <a:lnTo>
                      <a:pt x="1362" y="3105"/>
                    </a:lnTo>
                    <a:lnTo>
                      <a:pt x="1343" y="3124"/>
                    </a:lnTo>
                    <a:lnTo>
                      <a:pt x="1315" y="3143"/>
                    </a:lnTo>
                    <a:lnTo>
                      <a:pt x="1296" y="3153"/>
                    </a:lnTo>
                    <a:lnTo>
                      <a:pt x="1267" y="3124"/>
                    </a:lnTo>
                    <a:lnTo>
                      <a:pt x="1258" y="3086"/>
                    </a:lnTo>
                    <a:lnTo>
                      <a:pt x="1267" y="3038"/>
                    </a:lnTo>
                    <a:lnTo>
                      <a:pt x="1286" y="2972"/>
                    </a:lnTo>
                    <a:lnTo>
                      <a:pt x="1277" y="2972"/>
                    </a:lnTo>
                    <a:lnTo>
                      <a:pt x="1258" y="2972"/>
                    </a:lnTo>
                    <a:lnTo>
                      <a:pt x="1248" y="2962"/>
                    </a:lnTo>
                    <a:lnTo>
                      <a:pt x="1238" y="2962"/>
                    </a:lnTo>
                    <a:lnTo>
                      <a:pt x="1220" y="2943"/>
                    </a:lnTo>
                    <a:lnTo>
                      <a:pt x="1200" y="2933"/>
                    </a:lnTo>
                    <a:lnTo>
                      <a:pt x="1191" y="2905"/>
                    </a:lnTo>
                    <a:lnTo>
                      <a:pt x="1172" y="2876"/>
                    </a:lnTo>
                    <a:lnTo>
                      <a:pt x="1172" y="2848"/>
                    </a:lnTo>
                    <a:lnTo>
                      <a:pt x="1143" y="2876"/>
                    </a:lnTo>
                    <a:lnTo>
                      <a:pt x="1153" y="2915"/>
                    </a:lnTo>
                    <a:lnTo>
                      <a:pt x="1172" y="2943"/>
                    </a:lnTo>
                    <a:lnTo>
                      <a:pt x="1191" y="2972"/>
                    </a:lnTo>
                    <a:lnTo>
                      <a:pt x="1191" y="2991"/>
                    </a:lnTo>
                    <a:lnTo>
                      <a:pt x="1200" y="3000"/>
                    </a:lnTo>
                    <a:lnTo>
                      <a:pt x="1200" y="3019"/>
                    </a:lnTo>
                    <a:lnTo>
                      <a:pt x="1200" y="3048"/>
                    </a:lnTo>
                    <a:lnTo>
                      <a:pt x="1191" y="3067"/>
                    </a:lnTo>
                    <a:lnTo>
                      <a:pt x="1143" y="3105"/>
                    </a:lnTo>
                    <a:lnTo>
                      <a:pt x="1077" y="3219"/>
                    </a:lnTo>
                    <a:lnTo>
                      <a:pt x="1029" y="3210"/>
                    </a:lnTo>
                    <a:lnTo>
                      <a:pt x="1020" y="3200"/>
                    </a:lnTo>
                    <a:lnTo>
                      <a:pt x="1020" y="3172"/>
                    </a:lnTo>
                    <a:lnTo>
                      <a:pt x="1020" y="3162"/>
                    </a:lnTo>
                    <a:lnTo>
                      <a:pt x="1010" y="3134"/>
                    </a:lnTo>
                    <a:lnTo>
                      <a:pt x="1010" y="3114"/>
                    </a:lnTo>
                    <a:lnTo>
                      <a:pt x="1010" y="3105"/>
                    </a:lnTo>
                    <a:lnTo>
                      <a:pt x="1020" y="3086"/>
                    </a:lnTo>
                    <a:lnTo>
                      <a:pt x="1020" y="3076"/>
                    </a:lnTo>
                    <a:lnTo>
                      <a:pt x="1020" y="3067"/>
                    </a:lnTo>
                    <a:lnTo>
                      <a:pt x="991" y="2943"/>
                    </a:lnTo>
                    <a:lnTo>
                      <a:pt x="982" y="2924"/>
                    </a:lnTo>
                    <a:lnTo>
                      <a:pt x="972" y="2924"/>
                    </a:lnTo>
                    <a:lnTo>
                      <a:pt x="943" y="2915"/>
                    </a:lnTo>
                    <a:lnTo>
                      <a:pt x="934" y="2915"/>
                    </a:lnTo>
                    <a:lnTo>
                      <a:pt x="924" y="2915"/>
                    </a:lnTo>
                    <a:lnTo>
                      <a:pt x="915" y="2905"/>
                    </a:lnTo>
                    <a:lnTo>
                      <a:pt x="896" y="2895"/>
                    </a:lnTo>
                    <a:lnTo>
                      <a:pt x="886" y="2886"/>
                    </a:lnTo>
                    <a:lnTo>
                      <a:pt x="857" y="2867"/>
                    </a:lnTo>
                    <a:lnTo>
                      <a:pt x="848" y="2867"/>
                    </a:lnTo>
                    <a:lnTo>
                      <a:pt x="791" y="2867"/>
                    </a:lnTo>
                    <a:lnTo>
                      <a:pt x="781" y="2867"/>
                    </a:lnTo>
                    <a:lnTo>
                      <a:pt x="772" y="2867"/>
                    </a:lnTo>
                    <a:lnTo>
                      <a:pt x="772" y="2857"/>
                    </a:lnTo>
                    <a:lnTo>
                      <a:pt x="772" y="2848"/>
                    </a:lnTo>
                    <a:lnTo>
                      <a:pt x="772" y="2838"/>
                    </a:lnTo>
                    <a:lnTo>
                      <a:pt x="772" y="2829"/>
                    </a:lnTo>
                    <a:lnTo>
                      <a:pt x="781" y="2829"/>
                    </a:lnTo>
                    <a:lnTo>
                      <a:pt x="781" y="2819"/>
                    </a:lnTo>
                    <a:lnTo>
                      <a:pt x="791" y="2810"/>
                    </a:lnTo>
                    <a:lnTo>
                      <a:pt x="791" y="2800"/>
                    </a:lnTo>
                    <a:lnTo>
                      <a:pt x="781" y="2800"/>
                    </a:lnTo>
                    <a:lnTo>
                      <a:pt x="781" y="2791"/>
                    </a:lnTo>
                    <a:lnTo>
                      <a:pt x="724" y="2791"/>
                    </a:lnTo>
                    <a:lnTo>
                      <a:pt x="677" y="2791"/>
                    </a:lnTo>
                    <a:lnTo>
                      <a:pt x="667" y="2791"/>
                    </a:lnTo>
                    <a:lnTo>
                      <a:pt x="667" y="2781"/>
                    </a:lnTo>
                    <a:lnTo>
                      <a:pt x="658" y="2781"/>
                    </a:lnTo>
                    <a:lnTo>
                      <a:pt x="658" y="2772"/>
                    </a:lnTo>
                    <a:lnTo>
                      <a:pt x="658" y="2762"/>
                    </a:lnTo>
                    <a:lnTo>
                      <a:pt x="629" y="2715"/>
                    </a:lnTo>
                    <a:lnTo>
                      <a:pt x="619" y="2705"/>
                    </a:lnTo>
                    <a:lnTo>
                      <a:pt x="619" y="2695"/>
                    </a:lnTo>
                    <a:lnTo>
                      <a:pt x="619" y="2686"/>
                    </a:lnTo>
                    <a:lnTo>
                      <a:pt x="619" y="2677"/>
                    </a:lnTo>
                    <a:lnTo>
                      <a:pt x="629" y="2667"/>
                    </a:lnTo>
                    <a:lnTo>
                      <a:pt x="639" y="2648"/>
                    </a:lnTo>
                    <a:lnTo>
                      <a:pt x="639" y="2638"/>
                    </a:lnTo>
                    <a:lnTo>
                      <a:pt x="648" y="2638"/>
                    </a:lnTo>
                    <a:lnTo>
                      <a:pt x="639" y="2629"/>
                    </a:lnTo>
                    <a:lnTo>
                      <a:pt x="639" y="2619"/>
                    </a:lnTo>
                    <a:lnTo>
                      <a:pt x="639" y="2600"/>
                    </a:lnTo>
                    <a:lnTo>
                      <a:pt x="629" y="2581"/>
                    </a:lnTo>
                    <a:lnTo>
                      <a:pt x="619" y="2581"/>
                    </a:lnTo>
                    <a:lnTo>
                      <a:pt x="619" y="2572"/>
                    </a:lnTo>
                    <a:lnTo>
                      <a:pt x="591" y="2572"/>
                    </a:lnTo>
                    <a:lnTo>
                      <a:pt x="581" y="2562"/>
                    </a:lnTo>
                    <a:lnTo>
                      <a:pt x="572" y="2562"/>
                    </a:lnTo>
                    <a:lnTo>
                      <a:pt x="553" y="2543"/>
                    </a:lnTo>
                    <a:lnTo>
                      <a:pt x="543" y="2543"/>
                    </a:lnTo>
                    <a:lnTo>
                      <a:pt x="534" y="2552"/>
                    </a:lnTo>
                    <a:lnTo>
                      <a:pt x="524" y="2552"/>
                    </a:lnTo>
                    <a:lnTo>
                      <a:pt x="515" y="2543"/>
                    </a:lnTo>
                    <a:lnTo>
                      <a:pt x="505" y="2534"/>
                    </a:lnTo>
                    <a:lnTo>
                      <a:pt x="505" y="2514"/>
                    </a:lnTo>
                    <a:lnTo>
                      <a:pt x="505" y="2505"/>
                    </a:lnTo>
                    <a:lnTo>
                      <a:pt x="505" y="2495"/>
                    </a:lnTo>
                    <a:lnTo>
                      <a:pt x="515" y="2495"/>
                    </a:lnTo>
                    <a:lnTo>
                      <a:pt x="515" y="2486"/>
                    </a:lnTo>
                    <a:lnTo>
                      <a:pt x="524" y="2486"/>
                    </a:lnTo>
                    <a:lnTo>
                      <a:pt x="562" y="2486"/>
                    </a:lnTo>
                    <a:lnTo>
                      <a:pt x="572" y="2476"/>
                    </a:lnTo>
                    <a:lnTo>
                      <a:pt x="581" y="2476"/>
                    </a:lnTo>
                    <a:lnTo>
                      <a:pt x="581" y="2467"/>
                    </a:lnTo>
                    <a:lnTo>
                      <a:pt x="591" y="2457"/>
                    </a:lnTo>
                    <a:lnTo>
                      <a:pt x="601" y="2448"/>
                    </a:lnTo>
                    <a:lnTo>
                      <a:pt x="610" y="2448"/>
                    </a:lnTo>
                    <a:lnTo>
                      <a:pt x="610" y="2438"/>
                    </a:lnTo>
                    <a:lnTo>
                      <a:pt x="619" y="2438"/>
                    </a:lnTo>
                    <a:lnTo>
                      <a:pt x="619" y="2429"/>
                    </a:lnTo>
                    <a:lnTo>
                      <a:pt x="629" y="2410"/>
                    </a:lnTo>
                    <a:lnTo>
                      <a:pt x="629" y="2400"/>
                    </a:lnTo>
                    <a:lnTo>
                      <a:pt x="639" y="2391"/>
                    </a:lnTo>
                    <a:lnTo>
                      <a:pt x="639" y="2381"/>
                    </a:lnTo>
                    <a:lnTo>
                      <a:pt x="639" y="2334"/>
                    </a:lnTo>
                    <a:lnTo>
                      <a:pt x="648" y="2334"/>
                    </a:lnTo>
                    <a:lnTo>
                      <a:pt x="648" y="2324"/>
                    </a:lnTo>
                    <a:lnTo>
                      <a:pt x="658" y="2314"/>
                    </a:lnTo>
                    <a:lnTo>
                      <a:pt x="667" y="2314"/>
                    </a:lnTo>
                    <a:lnTo>
                      <a:pt x="696" y="2305"/>
                    </a:lnTo>
                    <a:lnTo>
                      <a:pt x="705" y="2296"/>
                    </a:lnTo>
                    <a:lnTo>
                      <a:pt x="705" y="2286"/>
                    </a:lnTo>
                    <a:lnTo>
                      <a:pt x="705" y="2276"/>
                    </a:lnTo>
                    <a:lnTo>
                      <a:pt x="696" y="2248"/>
                    </a:lnTo>
                    <a:lnTo>
                      <a:pt x="696" y="2238"/>
                    </a:lnTo>
                    <a:lnTo>
                      <a:pt x="686" y="2229"/>
                    </a:lnTo>
                    <a:lnTo>
                      <a:pt x="677" y="2219"/>
                    </a:lnTo>
                    <a:lnTo>
                      <a:pt x="658" y="2219"/>
                    </a:lnTo>
                    <a:lnTo>
                      <a:pt x="648" y="2210"/>
                    </a:lnTo>
                    <a:lnTo>
                      <a:pt x="639" y="2200"/>
                    </a:lnTo>
                    <a:lnTo>
                      <a:pt x="629" y="2143"/>
                    </a:lnTo>
                    <a:lnTo>
                      <a:pt x="619" y="2133"/>
                    </a:lnTo>
                    <a:lnTo>
                      <a:pt x="619" y="2124"/>
                    </a:lnTo>
                    <a:lnTo>
                      <a:pt x="610" y="2124"/>
                    </a:lnTo>
                    <a:lnTo>
                      <a:pt x="553" y="2105"/>
                    </a:lnTo>
                    <a:lnTo>
                      <a:pt x="543" y="2095"/>
                    </a:lnTo>
                    <a:lnTo>
                      <a:pt x="524" y="2086"/>
                    </a:lnTo>
                    <a:lnTo>
                      <a:pt x="524" y="2076"/>
                    </a:lnTo>
                    <a:lnTo>
                      <a:pt x="515" y="2076"/>
                    </a:lnTo>
                    <a:lnTo>
                      <a:pt x="486" y="2076"/>
                    </a:lnTo>
                    <a:lnTo>
                      <a:pt x="477" y="2067"/>
                    </a:lnTo>
                    <a:lnTo>
                      <a:pt x="477" y="2057"/>
                    </a:lnTo>
                    <a:lnTo>
                      <a:pt x="467" y="2029"/>
                    </a:lnTo>
                    <a:lnTo>
                      <a:pt x="467" y="2010"/>
                    </a:lnTo>
                    <a:lnTo>
                      <a:pt x="458" y="2000"/>
                    </a:lnTo>
                    <a:lnTo>
                      <a:pt x="438" y="1991"/>
                    </a:lnTo>
                    <a:lnTo>
                      <a:pt x="429" y="1991"/>
                    </a:lnTo>
                    <a:lnTo>
                      <a:pt x="429" y="1981"/>
                    </a:lnTo>
                    <a:lnTo>
                      <a:pt x="420" y="1972"/>
                    </a:lnTo>
                    <a:lnTo>
                      <a:pt x="420" y="1962"/>
                    </a:lnTo>
                    <a:lnTo>
                      <a:pt x="420" y="1905"/>
                    </a:lnTo>
                    <a:lnTo>
                      <a:pt x="400" y="1819"/>
                    </a:lnTo>
                    <a:lnTo>
                      <a:pt x="391" y="1819"/>
                    </a:lnTo>
                    <a:lnTo>
                      <a:pt x="391" y="1810"/>
                    </a:lnTo>
                    <a:lnTo>
                      <a:pt x="372" y="1800"/>
                    </a:lnTo>
                    <a:lnTo>
                      <a:pt x="362" y="1800"/>
                    </a:lnTo>
                    <a:lnTo>
                      <a:pt x="362" y="1791"/>
                    </a:lnTo>
                    <a:lnTo>
                      <a:pt x="353" y="1781"/>
                    </a:lnTo>
                    <a:lnTo>
                      <a:pt x="353" y="1772"/>
                    </a:lnTo>
                    <a:lnTo>
                      <a:pt x="353" y="1752"/>
                    </a:lnTo>
                    <a:lnTo>
                      <a:pt x="353" y="1734"/>
                    </a:lnTo>
                    <a:lnTo>
                      <a:pt x="353" y="1724"/>
                    </a:lnTo>
                    <a:lnTo>
                      <a:pt x="353" y="1714"/>
                    </a:lnTo>
                    <a:lnTo>
                      <a:pt x="353" y="1676"/>
                    </a:lnTo>
                    <a:lnTo>
                      <a:pt x="353" y="1667"/>
                    </a:lnTo>
                    <a:lnTo>
                      <a:pt x="343" y="1619"/>
                    </a:lnTo>
                    <a:lnTo>
                      <a:pt x="343" y="1610"/>
                    </a:lnTo>
                    <a:lnTo>
                      <a:pt x="343" y="1600"/>
                    </a:lnTo>
                    <a:lnTo>
                      <a:pt x="353" y="1591"/>
                    </a:lnTo>
                    <a:lnTo>
                      <a:pt x="353" y="1581"/>
                    </a:lnTo>
                    <a:lnTo>
                      <a:pt x="353" y="1562"/>
                    </a:lnTo>
                    <a:lnTo>
                      <a:pt x="353" y="1553"/>
                    </a:lnTo>
                    <a:lnTo>
                      <a:pt x="334" y="1543"/>
                    </a:lnTo>
                    <a:lnTo>
                      <a:pt x="324" y="1534"/>
                    </a:lnTo>
                    <a:lnTo>
                      <a:pt x="324" y="1524"/>
                    </a:lnTo>
                    <a:lnTo>
                      <a:pt x="324" y="1514"/>
                    </a:lnTo>
                    <a:lnTo>
                      <a:pt x="324" y="1496"/>
                    </a:lnTo>
                    <a:lnTo>
                      <a:pt x="324" y="1486"/>
                    </a:lnTo>
                    <a:lnTo>
                      <a:pt x="334" y="1476"/>
                    </a:lnTo>
                    <a:lnTo>
                      <a:pt x="353" y="1467"/>
                    </a:lnTo>
                    <a:lnTo>
                      <a:pt x="362" y="1457"/>
                    </a:lnTo>
                    <a:lnTo>
                      <a:pt x="362" y="1448"/>
                    </a:lnTo>
                    <a:lnTo>
                      <a:pt x="353" y="1438"/>
                    </a:lnTo>
                    <a:lnTo>
                      <a:pt x="343" y="1438"/>
                    </a:lnTo>
                    <a:lnTo>
                      <a:pt x="267" y="1448"/>
                    </a:lnTo>
                    <a:lnTo>
                      <a:pt x="258" y="1457"/>
                    </a:lnTo>
                    <a:lnTo>
                      <a:pt x="248" y="1457"/>
                    </a:lnTo>
                    <a:lnTo>
                      <a:pt x="248" y="1467"/>
                    </a:lnTo>
                    <a:lnTo>
                      <a:pt x="248" y="1476"/>
                    </a:lnTo>
                    <a:lnTo>
                      <a:pt x="248" y="1486"/>
                    </a:lnTo>
                    <a:lnTo>
                      <a:pt x="238" y="1496"/>
                    </a:lnTo>
                    <a:lnTo>
                      <a:pt x="229" y="1496"/>
                    </a:lnTo>
                    <a:lnTo>
                      <a:pt x="229" y="1514"/>
                    </a:lnTo>
                    <a:lnTo>
                      <a:pt x="220" y="1514"/>
                    </a:lnTo>
                    <a:lnTo>
                      <a:pt x="210" y="1514"/>
                    </a:lnTo>
                    <a:lnTo>
                      <a:pt x="200" y="1514"/>
                    </a:lnTo>
                    <a:lnTo>
                      <a:pt x="181" y="1505"/>
                    </a:lnTo>
                    <a:lnTo>
                      <a:pt x="162" y="1505"/>
                    </a:lnTo>
                    <a:lnTo>
                      <a:pt x="153" y="1505"/>
                    </a:lnTo>
                    <a:lnTo>
                      <a:pt x="143" y="1514"/>
                    </a:lnTo>
                    <a:lnTo>
                      <a:pt x="134" y="1524"/>
                    </a:lnTo>
                    <a:lnTo>
                      <a:pt x="124" y="1524"/>
                    </a:lnTo>
                    <a:lnTo>
                      <a:pt x="115" y="1524"/>
                    </a:lnTo>
                    <a:lnTo>
                      <a:pt x="105" y="1514"/>
                    </a:lnTo>
                    <a:lnTo>
                      <a:pt x="105" y="1505"/>
                    </a:lnTo>
                    <a:lnTo>
                      <a:pt x="105" y="1486"/>
                    </a:lnTo>
                    <a:lnTo>
                      <a:pt x="105" y="1476"/>
                    </a:lnTo>
                    <a:lnTo>
                      <a:pt x="105" y="1467"/>
                    </a:lnTo>
                    <a:lnTo>
                      <a:pt x="86" y="1438"/>
                    </a:lnTo>
                    <a:lnTo>
                      <a:pt x="29" y="1238"/>
                    </a:lnTo>
                    <a:lnTo>
                      <a:pt x="0" y="1153"/>
                    </a:lnTo>
                    <a:lnTo>
                      <a:pt x="134" y="1105"/>
                    </a:lnTo>
                    <a:lnTo>
                      <a:pt x="286" y="1076"/>
                    </a:lnTo>
                    <a:lnTo>
                      <a:pt x="448" y="1000"/>
                    </a:lnTo>
                    <a:lnTo>
                      <a:pt x="467" y="1000"/>
                    </a:lnTo>
                    <a:lnTo>
                      <a:pt x="524" y="1010"/>
                    </a:lnTo>
                    <a:lnTo>
                      <a:pt x="629" y="1048"/>
                    </a:lnTo>
                    <a:lnTo>
                      <a:pt x="743" y="1076"/>
                    </a:lnTo>
                    <a:lnTo>
                      <a:pt x="829" y="1076"/>
                    </a:lnTo>
                    <a:lnTo>
                      <a:pt x="839" y="1076"/>
                    </a:lnTo>
                    <a:lnTo>
                      <a:pt x="848" y="1067"/>
                    </a:lnTo>
                    <a:lnTo>
                      <a:pt x="857" y="1048"/>
                    </a:lnTo>
                    <a:lnTo>
                      <a:pt x="867" y="1010"/>
                    </a:lnTo>
                    <a:lnTo>
                      <a:pt x="867" y="1000"/>
                    </a:lnTo>
                    <a:lnTo>
                      <a:pt x="867" y="991"/>
                    </a:lnTo>
                    <a:lnTo>
                      <a:pt x="857" y="991"/>
                    </a:lnTo>
                    <a:lnTo>
                      <a:pt x="857" y="981"/>
                    </a:lnTo>
                    <a:lnTo>
                      <a:pt x="848" y="972"/>
                    </a:lnTo>
                    <a:lnTo>
                      <a:pt x="829" y="952"/>
                    </a:lnTo>
                    <a:lnTo>
                      <a:pt x="819" y="952"/>
                    </a:lnTo>
                    <a:lnTo>
                      <a:pt x="819" y="943"/>
                    </a:lnTo>
                    <a:lnTo>
                      <a:pt x="829" y="934"/>
                    </a:lnTo>
                    <a:lnTo>
                      <a:pt x="839" y="886"/>
                    </a:lnTo>
                    <a:lnTo>
                      <a:pt x="848" y="857"/>
                    </a:lnTo>
                    <a:lnTo>
                      <a:pt x="857" y="810"/>
                    </a:lnTo>
                    <a:lnTo>
                      <a:pt x="867" y="781"/>
                    </a:lnTo>
                    <a:lnTo>
                      <a:pt x="886" y="696"/>
                    </a:lnTo>
                    <a:lnTo>
                      <a:pt x="886" y="686"/>
                    </a:lnTo>
                    <a:lnTo>
                      <a:pt x="877" y="686"/>
                    </a:lnTo>
                    <a:lnTo>
                      <a:pt x="877" y="676"/>
                    </a:lnTo>
                    <a:lnTo>
                      <a:pt x="867" y="676"/>
                    </a:lnTo>
                    <a:lnTo>
                      <a:pt x="839" y="676"/>
                    </a:lnTo>
                    <a:lnTo>
                      <a:pt x="819" y="667"/>
                    </a:lnTo>
                    <a:lnTo>
                      <a:pt x="810" y="657"/>
                    </a:lnTo>
                    <a:lnTo>
                      <a:pt x="810" y="648"/>
                    </a:lnTo>
                    <a:lnTo>
                      <a:pt x="819" y="629"/>
                    </a:lnTo>
                    <a:lnTo>
                      <a:pt x="819" y="619"/>
                    </a:lnTo>
                    <a:lnTo>
                      <a:pt x="810" y="610"/>
                    </a:lnTo>
                    <a:lnTo>
                      <a:pt x="810" y="600"/>
                    </a:lnTo>
                    <a:lnTo>
                      <a:pt x="810" y="591"/>
                    </a:lnTo>
                    <a:lnTo>
                      <a:pt x="819" y="581"/>
                    </a:lnTo>
                    <a:lnTo>
                      <a:pt x="829" y="562"/>
                    </a:lnTo>
                    <a:lnTo>
                      <a:pt x="829" y="553"/>
                    </a:lnTo>
                    <a:lnTo>
                      <a:pt x="829" y="543"/>
                    </a:lnTo>
                    <a:lnTo>
                      <a:pt x="829" y="533"/>
                    </a:lnTo>
                    <a:lnTo>
                      <a:pt x="819" y="524"/>
                    </a:lnTo>
                    <a:lnTo>
                      <a:pt x="734" y="467"/>
                    </a:lnTo>
                    <a:lnTo>
                      <a:pt x="724" y="457"/>
                    </a:lnTo>
                    <a:lnTo>
                      <a:pt x="715" y="448"/>
                    </a:lnTo>
                    <a:lnTo>
                      <a:pt x="715" y="438"/>
                    </a:lnTo>
                    <a:lnTo>
                      <a:pt x="715" y="429"/>
                    </a:lnTo>
                    <a:lnTo>
                      <a:pt x="724" y="419"/>
                    </a:lnTo>
                    <a:lnTo>
                      <a:pt x="724" y="410"/>
                    </a:lnTo>
                    <a:lnTo>
                      <a:pt x="734" y="400"/>
                    </a:lnTo>
                    <a:lnTo>
                      <a:pt x="762" y="372"/>
                    </a:lnTo>
                    <a:lnTo>
                      <a:pt x="772" y="362"/>
                    </a:lnTo>
                    <a:lnTo>
                      <a:pt x="819" y="353"/>
                    </a:lnTo>
                    <a:lnTo>
                      <a:pt x="839" y="353"/>
                    </a:lnTo>
                    <a:lnTo>
                      <a:pt x="839" y="343"/>
                    </a:lnTo>
                    <a:lnTo>
                      <a:pt x="848" y="333"/>
                    </a:lnTo>
                    <a:lnTo>
                      <a:pt x="848" y="324"/>
                    </a:lnTo>
                    <a:lnTo>
                      <a:pt x="848" y="315"/>
                    </a:lnTo>
                    <a:lnTo>
                      <a:pt x="848" y="305"/>
                    </a:lnTo>
                    <a:lnTo>
                      <a:pt x="839" y="295"/>
                    </a:lnTo>
                    <a:lnTo>
                      <a:pt x="829" y="286"/>
                    </a:lnTo>
                    <a:lnTo>
                      <a:pt x="791" y="276"/>
                    </a:lnTo>
                    <a:lnTo>
                      <a:pt x="781" y="267"/>
                    </a:lnTo>
                    <a:lnTo>
                      <a:pt x="772" y="267"/>
                    </a:lnTo>
                    <a:lnTo>
                      <a:pt x="762" y="257"/>
                    </a:lnTo>
                    <a:lnTo>
                      <a:pt x="762" y="248"/>
                    </a:lnTo>
                    <a:lnTo>
                      <a:pt x="762" y="238"/>
                    </a:lnTo>
                    <a:lnTo>
                      <a:pt x="762" y="229"/>
                    </a:lnTo>
                    <a:lnTo>
                      <a:pt x="762" y="219"/>
                    </a:lnTo>
                    <a:lnTo>
                      <a:pt x="753" y="219"/>
                    </a:lnTo>
                    <a:lnTo>
                      <a:pt x="734" y="219"/>
                    </a:lnTo>
                    <a:lnTo>
                      <a:pt x="734" y="210"/>
                    </a:lnTo>
                    <a:lnTo>
                      <a:pt x="724" y="210"/>
                    </a:lnTo>
                    <a:lnTo>
                      <a:pt x="724" y="200"/>
                    </a:lnTo>
                    <a:lnTo>
                      <a:pt x="724" y="191"/>
                    </a:lnTo>
                    <a:lnTo>
                      <a:pt x="734" y="181"/>
                    </a:lnTo>
                    <a:lnTo>
                      <a:pt x="753" y="172"/>
                    </a:lnTo>
                    <a:lnTo>
                      <a:pt x="753" y="162"/>
                    </a:lnTo>
                    <a:lnTo>
                      <a:pt x="762" y="114"/>
                    </a:lnTo>
                    <a:lnTo>
                      <a:pt x="762" y="105"/>
                    </a:lnTo>
                    <a:lnTo>
                      <a:pt x="762" y="95"/>
                    </a:lnTo>
                    <a:lnTo>
                      <a:pt x="762" y="86"/>
                    </a:lnTo>
                    <a:lnTo>
                      <a:pt x="753" y="76"/>
                    </a:lnTo>
                    <a:lnTo>
                      <a:pt x="753" y="57"/>
                    </a:lnTo>
                    <a:lnTo>
                      <a:pt x="753" y="48"/>
                    </a:lnTo>
                    <a:lnTo>
                      <a:pt x="753" y="38"/>
                    </a:lnTo>
                    <a:lnTo>
                      <a:pt x="753" y="19"/>
                    </a:lnTo>
                    <a:lnTo>
                      <a:pt x="762" y="19"/>
                    </a:lnTo>
                    <a:lnTo>
                      <a:pt x="772" y="10"/>
                    </a:lnTo>
                    <a:lnTo>
                      <a:pt x="781" y="10"/>
                    </a:lnTo>
                    <a:lnTo>
                      <a:pt x="791" y="19"/>
                    </a:lnTo>
                    <a:lnTo>
                      <a:pt x="791" y="29"/>
                    </a:lnTo>
                    <a:lnTo>
                      <a:pt x="791" y="38"/>
                    </a:lnTo>
                    <a:lnTo>
                      <a:pt x="791" y="48"/>
                    </a:lnTo>
                    <a:lnTo>
                      <a:pt x="791" y="57"/>
                    </a:lnTo>
                    <a:lnTo>
                      <a:pt x="800" y="67"/>
                    </a:lnTo>
                    <a:lnTo>
                      <a:pt x="800" y="76"/>
                    </a:lnTo>
                    <a:lnTo>
                      <a:pt x="800" y="86"/>
                    </a:lnTo>
                    <a:lnTo>
                      <a:pt x="810" y="86"/>
                    </a:lnTo>
                    <a:lnTo>
                      <a:pt x="877" y="86"/>
                    </a:lnTo>
                    <a:lnTo>
                      <a:pt x="915" y="67"/>
                    </a:lnTo>
                    <a:lnTo>
                      <a:pt x="953" y="38"/>
                    </a:lnTo>
                    <a:lnTo>
                      <a:pt x="972" y="29"/>
                    </a:lnTo>
                    <a:lnTo>
                      <a:pt x="982" y="19"/>
                    </a:lnTo>
                    <a:lnTo>
                      <a:pt x="991" y="19"/>
                    </a:lnTo>
                    <a:lnTo>
                      <a:pt x="1000" y="19"/>
                    </a:lnTo>
                    <a:lnTo>
                      <a:pt x="1029" y="19"/>
                    </a:lnTo>
                    <a:lnTo>
                      <a:pt x="1039" y="10"/>
                    </a:lnTo>
                    <a:lnTo>
                      <a:pt x="1048" y="10"/>
                    </a:lnTo>
                    <a:lnTo>
                      <a:pt x="1067" y="0"/>
                    </a:lnTo>
                    <a:lnTo>
                      <a:pt x="1086" y="0"/>
                    </a:lnTo>
                    <a:lnTo>
                      <a:pt x="1105" y="0"/>
                    </a:lnTo>
                    <a:lnTo>
                      <a:pt x="1134" y="19"/>
                    </a:lnTo>
                    <a:lnTo>
                      <a:pt x="1143" y="19"/>
                    </a:lnTo>
                    <a:lnTo>
                      <a:pt x="1153" y="19"/>
                    </a:lnTo>
                    <a:lnTo>
                      <a:pt x="1172" y="10"/>
                    </a:lnTo>
                    <a:lnTo>
                      <a:pt x="1238" y="0"/>
                    </a:lnTo>
                    <a:lnTo>
                      <a:pt x="1248" y="0"/>
                    </a:lnTo>
                    <a:lnTo>
                      <a:pt x="1277" y="10"/>
                    </a:lnTo>
                    <a:lnTo>
                      <a:pt x="1353" y="48"/>
                    </a:lnTo>
                    <a:lnTo>
                      <a:pt x="1543" y="76"/>
                    </a:lnTo>
                    <a:lnTo>
                      <a:pt x="1553" y="86"/>
                    </a:lnTo>
                    <a:lnTo>
                      <a:pt x="1562" y="95"/>
                    </a:lnTo>
                    <a:lnTo>
                      <a:pt x="1572" y="95"/>
                    </a:lnTo>
                    <a:lnTo>
                      <a:pt x="1581" y="86"/>
                    </a:lnTo>
                    <a:lnTo>
                      <a:pt x="1601" y="86"/>
                    </a:lnTo>
                    <a:lnTo>
                      <a:pt x="1610" y="76"/>
                    </a:lnTo>
                    <a:lnTo>
                      <a:pt x="1639" y="48"/>
                    </a:lnTo>
                    <a:lnTo>
                      <a:pt x="1658" y="29"/>
                    </a:lnTo>
                    <a:lnTo>
                      <a:pt x="1667" y="29"/>
                    </a:lnTo>
                    <a:lnTo>
                      <a:pt x="1715" y="10"/>
                    </a:lnTo>
                    <a:lnTo>
                      <a:pt x="1753" y="10"/>
                    </a:lnTo>
                    <a:lnTo>
                      <a:pt x="1762" y="10"/>
                    </a:lnTo>
                    <a:lnTo>
                      <a:pt x="1772" y="10"/>
                    </a:lnTo>
                    <a:lnTo>
                      <a:pt x="1782" y="10"/>
                    </a:lnTo>
                    <a:lnTo>
                      <a:pt x="1782" y="19"/>
                    </a:lnTo>
                    <a:lnTo>
                      <a:pt x="1791" y="38"/>
                    </a:lnTo>
                    <a:lnTo>
                      <a:pt x="1810" y="57"/>
                    </a:lnTo>
                    <a:lnTo>
                      <a:pt x="1820" y="57"/>
                    </a:lnTo>
                    <a:lnTo>
                      <a:pt x="1877" y="76"/>
                    </a:lnTo>
                    <a:lnTo>
                      <a:pt x="1886" y="76"/>
                    </a:lnTo>
                    <a:lnTo>
                      <a:pt x="1896" y="86"/>
                    </a:lnTo>
                    <a:lnTo>
                      <a:pt x="1915" y="114"/>
                    </a:lnTo>
                    <a:lnTo>
                      <a:pt x="1924" y="114"/>
                    </a:lnTo>
                    <a:lnTo>
                      <a:pt x="1934" y="114"/>
                    </a:lnTo>
                    <a:lnTo>
                      <a:pt x="2000" y="86"/>
                    </a:lnTo>
                    <a:lnTo>
                      <a:pt x="2067" y="67"/>
                    </a:lnTo>
                    <a:lnTo>
                      <a:pt x="2086" y="67"/>
                    </a:lnTo>
                    <a:lnTo>
                      <a:pt x="2096" y="76"/>
                    </a:lnTo>
                    <a:lnTo>
                      <a:pt x="2105" y="86"/>
                    </a:lnTo>
                    <a:lnTo>
                      <a:pt x="2105" y="95"/>
                    </a:lnTo>
                    <a:lnTo>
                      <a:pt x="2096" y="114"/>
                    </a:lnTo>
                    <a:lnTo>
                      <a:pt x="2096" y="124"/>
                    </a:lnTo>
                    <a:lnTo>
                      <a:pt x="2096" y="134"/>
                    </a:lnTo>
                    <a:lnTo>
                      <a:pt x="2096" y="143"/>
                    </a:lnTo>
                    <a:lnTo>
                      <a:pt x="2105" y="152"/>
                    </a:lnTo>
                    <a:lnTo>
                      <a:pt x="2105" y="162"/>
                    </a:lnTo>
                    <a:lnTo>
                      <a:pt x="2105" y="172"/>
                    </a:lnTo>
                    <a:lnTo>
                      <a:pt x="2105" y="181"/>
                    </a:lnTo>
                    <a:lnTo>
                      <a:pt x="2115" y="181"/>
                    </a:lnTo>
                    <a:lnTo>
                      <a:pt x="2124" y="181"/>
                    </a:lnTo>
                    <a:lnTo>
                      <a:pt x="2134" y="181"/>
                    </a:lnTo>
                    <a:lnTo>
                      <a:pt x="2143" y="181"/>
                    </a:lnTo>
                    <a:lnTo>
                      <a:pt x="2181" y="152"/>
                    </a:lnTo>
                    <a:lnTo>
                      <a:pt x="2191" y="152"/>
                    </a:lnTo>
                    <a:lnTo>
                      <a:pt x="2191" y="162"/>
                    </a:lnTo>
                    <a:lnTo>
                      <a:pt x="2201" y="162"/>
                    </a:lnTo>
                    <a:lnTo>
                      <a:pt x="2191" y="172"/>
                    </a:lnTo>
                    <a:lnTo>
                      <a:pt x="2191" y="181"/>
                    </a:lnTo>
                    <a:lnTo>
                      <a:pt x="2172" y="200"/>
                    </a:lnTo>
                    <a:lnTo>
                      <a:pt x="2172" y="210"/>
                    </a:lnTo>
                    <a:lnTo>
                      <a:pt x="2163" y="210"/>
                    </a:lnTo>
                    <a:lnTo>
                      <a:pt x="2163" y="219"/>
                    </a:lnTo>
                    <a:lnTo>
                      <a:pt x="2163" y="229"/>
                    </a:lnTo>
                    <a:lnTo>
                      <a:pt x="2172" y="229"/>
                    </a:lnTo>
                    <a:lnTo>
                      <a:pt x="2191" y="238"/>
                    </a:lnTo>
                    <a:lnTo>
                      <a:pt x="2201" y="238"/>
                    </a:lnTo>
                    <a:lnTo>
                      <a:pt x="2201" y="248"/>
                    </a:lnTo>
                    <a:lnTo>
                      <a:pt x="2210" y="267"/>
                    </a:lnTo>
                    <a:lnTo>
                      <a:pt x="2210" y="286"/>
                    </a:lnTo>
                    <a:lnTo>
                      <a:pt x="2210" y="295"/>
                    </a:lnTo>
                    <a:lnTo>
                      <a:pt x="2210" y="315"/>
                    </a:lnTo>
                    <a:lnTo>
                      <a:pt x="2210" y="324"/>
                    </a:lnTo>
                    <a:lnTo>
                      <a:pt x="2220" y="324"/>
                    </a:lnTo>
                    <a:lnTo>
                      <a:pt x="2229" y="324"/>
                    </a:lnTo>
                    <a:lnTo>
                      <a:pt x="2229" y="333"/>
                    </a:lnTo>
                    <a:lnTo>
                      <a:pt x="2239" y="333"/>
                    </a:lnTo>
                    <a:lnTo>
                      <a:pt x="2239" y="343"/>
                    </a:lnTo>
                    <a:lnTo>
                      <a:pt x="2277" y="343"/>
                    </a:lnTo>
                    <a:lnTo>
                      <a:pt x="2277" y="362"/>
                    </a:lnTo>
                    <a:lnTo>
                      <a:pt x="2277" y="372"/>
                    </a:lnTo>
                    <a:lnTo>
                      <a:pt x="2277" y="381"/>
                    </a:lnTo>
                    <a:lnTo>
                      <a:pt x="2277" y="391"/>
                    </a:lnTo>
                    <a:lnTo>
                      <a:pt x="2277" y="400"/>
                    </a:lnTo>
                    <a:lnTo>
                      <a:pt x="2267" y="419"/>
                    </a:lnTo>
                    <a:lnTo>
                      <a:pt x="2258" y="448"/>
                    </a:lnTo>
                    <a:lnTo>
                      <a:pt x="2258" y="457"/>
                    </a:lnTo>
                    <a:lnTo>
                      <a:pt x="2248" y="467"/>
                    </a:lnTo>
                    <a:lnTo>
                      <a:pt x="2239" y="467"/>
                    </a:lnTo>
                    <a:lnTo>
                      <a:pt x="2229" y="457"/>
                    </a:lnTo>
                    <a:lnTo>
                      <a:pt x="2220" y="457"/>
                    </a:lnTo>
                    <a:lnTo>
                      <a:pt x="2210" y="457"/>
                    </a:lnTo>
                    <a:lnTo>
                      <a:pt x="2210" y="467"/>
                    </a:lnTo>
                    <a:lnTo>
                      <a:pt x="2210" y="476"/>
                    </a:lnTo>
                    <a:lnTo>
                      <a:pt x="2229" y="486"/>
                    </a:lnTo>
                    <a:lnTo>
                      <a:pt x="2229" y="495"/>
                    </a:lnTo>
                    <a:lnTo>
                      <a:pt x="2229" y="505"/>
                    </a:lnTo>
                    <a:lnTo>
                      <a:pt x="2248" y="514"/>
                    </a:lnTo>
                    <a:lnTo>
                      <a:pt x="2248" y="524"/>
                    </a:lnTo>
                    <a:lnTo>
                      <a:pt x="2258" y="524"/>
                    </a:lnTo>
                    <a:lnTo>
                      <a:pt x="2267" y="524"/>
                    </a:lnTo>
                    <a:lnTo>
                      <a:pt x="2324" y="524"/>
                    </a:lnTo>
                    <a:lnTo>
                      <a:pt x="2334" y="514"/>
                    </a:lnTo>
                    <a:lnTo>
                      <a:pt x="2343" y="495"/>
                    </a:lnTo>
                    <a:lnTo>
                      <a:pt x="2353" y="476"/>
                    </a:lnTo>
                    <a:lnTo>
                      <a:pt x="2362" y="476"/>
                    </a:lnTo>
                    <a:lnTo>
                      <a:pt x="2372" y="476"/>
                    </a:lnTo>
                    <a:lnTo>
                      <a:pt x="2381" y="476"/>
                    </a:lnTo>
                    <a:lnTo>
                      <a:pt x="2391" y="486"/>
                    </a:lnTo>
                    <a:lnTo>
                      <a:pt x="2391" y="495"/>
                    </a:lnTo>
                    <a:lnTo>
                      <a:pt x="2391" y="514"/>
                    </a:lnTo>
                    <a:lnTo>
                      <a:pt x="2391" y="524"/>
                    </a:lnTo>
                    <a:lnTo>
                      <a:pt x="2391" y="533"/>
                    </a:lnTo>
                    <a:lnTo>
                      <a:pt x="2401" y="533"/>
                    </a:lnTo>
                    <a:lnTo>
                      <a:pt x="2410" y="543"/>
                    </a:lnTo>
                    <a:lnTo>
                      <a:pt x="2429" y="543"/>
                    </a:lnTo>
                    <a:lnTo>
                      <a:pt x="2439" y="543"/>
                    </a:lnTo>
                    <a:lnTo>
                      <a:pt x="2448" y="543"/>
                    </a:lnTo>
                    <a:lnTo>
                      <a:pt x="2458" y="562"/>
                    </a:lnTo>
                    <a:lnTo>
                      <a:pt x="2467" y="562"/>
                    </a:lnTo>
                    <a:lnTo>
                      <a:pt x="2477" y="562"/>
                    </a:lnTo>
                    <a:lnTo>
                      <a:pt x="2505" y="562"/>
                    </a:lnTo>
                    <a:lnTo>
                      <a:pt x="2515" y="562"/>
                    </a:lnTo>
                    <a:lnTo>
                      <a:pt x="2524" y="553"/>
                    </a:lnTo>
                    <a:lnTo>
                      <a:pt x="2534" y="543"/>
                    </a:lnTo>
                    <a:lnTo>
                      <a:pt x="2543" y="533"/>
                    </a:lnTo>
                    <a:lnTo>
                      <a:pt x="2553" y="524"/>
                    </a:lnTo>
                    <a:lnTo>
                      <a:pt x="2562" y="514"/>
                    </a:lnTo>
                    <a:lnTo>
                      <a:pt x="2572" y="514"/>
                    </a:lnTo>
                    <a:lnTo>
                      <a:pt x="2582" y="514"/>
                    </a:lnTo>
                    <a:lnTo>
                      <a:pt x="2591" y="524"/>
                    </a:lnTo>
                    <a:lnTo>
                      <a:pt x="2600" y="533"/>
                    </a:lnTo>
                    <a:lnTo>
                      <a:pt x="2600" y="543"/>
                    </a:lnTo>
                    <a:lnTo>
                      <a:pt x="2610" y="543"/>
                    </a:lnTo>
                    <a:lnTo>
                      <a:pt x="2829" y="505"/>
                    </a:lnTo>
                    <a:lnTo>
                      <a:pt x="2829" y="581"/>
                    </a:lnTo>
                    <a:lnTo>
                      <a:pt x="2839" y="600"/>
                    </a:lnTo>
                    <a:lnTo>
                      <a:pt x="2848" y="610"/>
                    </a:lnTo>
                    <a:lnTo>
                      <a:pt x="2858" y="610"/>
                    </a:lnTo>
                    <a:lnTo>
                      <a:pt x="2877" y="610"/>
                    </a:lnTo>
                    <a:lnTo>
                      <a:pt x="2905" y="610"/>
                    </a:lnTo>
                    <a:lnTo>
                      <a:pt x="2915" y="610"/>
                    </a:lnTo>
                    <a:lnTo>
                      <a:pt x="2924" y="619"/>
                    </a:lnTo>
                    <a:lnTo>
                      <a:pt x="2924" y="629"/>
                    </a:lnTo>
                    <a:lnTo>
                      <a:pt x="2924" y="648"/>
                    </a:lnTo>
                    <a:lnTo>
                      <a:pt x="2924" y="667"/>
                    </a:lnTo>
                    <a:lnTo>
                      <a:pt x="2963" y="734"/>
                    </a:lnTo>
                    <a:lnTo>
                      <a:pt x="2981" y="781"/>
                    </a:lnTo>
                    <a:lnTo>
                      <a:pt x="2981" y="791"/>
                    </a:lnTo>
                    <a:lnTo>
                      <a:pt x="2991" y="800"/>
                    </a:lnTo>
                    <a:lnTo>
                      <a:pt x="3020" y="810"/>
                    </a:lnTo>
                    <a:lnTo>
                      <a:pt x="3029" y="810"/>
                    </a:lnTo>
                    <a:lnTo>
                      <a:pt x="3029" y="819"/>
                    </a:lnTo>
                    <a:lnTo>
                      <a:pt x="3020" y="829"/>
                    </a:lnTo>
                    <a:lnTo>
                      <a:pt x="3010" y="829"/>
                    </a:lnTo>
                    <a:lnTo>
                      <a:pt x="3001" y="838"/>
                    </a:lnTo>
                    <a:lnTo>
                      <a:pt x="3001" y="857"/>
                    </a:lnTo>
                    <a:lnTo>
                      <a:pt x="3001" y="867"/>
                    </a:lnTo>
                    <a:lnTo>
                      <a:pt x="3010" y="867"/>
                    </a:lnTo>
                    <a:lnTo>
                      <a:pt x="3010" y="876"/>
                    </a:lnTo>
                    <a:lnTo>
                      <a:pt x="3029" y="876"/>
                    </a:lnTo>
                    <a:lnTo>
                      <a:pt x="3039" y="886"/>
                    </a:lnTo>
                    <a:lnTo>
                      <a:pt x="3039" y="895"/>
                    </a:lnTo>
                    <a:lnTo>
                      <a:pt x="3029" y="914"/>
                    </a:lnTo>
                    <a:lnTo>
                      <a:pt x="3029" y="924"/>
                    </a:lnTo>
                    <a:lnTo>
                      <a:pt x="3029" y="934"/>
                    </a:lnTo>
                    <a:lnTo>
                      <a:pt x="3039" y="943"/>
                    </a:lnTo>
                    <a:lnTo>
                      <a:pt x="3048" y="943"/>
                    </a:lnTo>
                    <a:lnTo>
                      <a:pt x="3086" y="924"/>
                    </a:lnTo>
                    <a:lnTo>
                      <a:pt x="3105" y="934"/>
                    </a:lnTo>
                    <a:lnTo>
                      <a:pt x="3124" y="952"/>
                    </a:lnTo>
                    <a:lnTo>
                      <a:pt x="3172" y="1000"/>
                    </a:lnTo>
                    <a:lnTo>
                      <a:pt x="3191" y="1019"/>
                    </a:lnTo>
                    <a:lnTo>
                      <a:pt x="3201" y="1029"/>
                    </a:lnTo>
                    <a:lnTo>
                      <a:pt x="3210" y="1029"/>
                    </a:lnTo>
                    <a:lnTo>
                      <a:pt x="3219" y="1019"/>
                    </a:lnTo>
                    <a:lnTo>
                      <a:pt x="3248" y="991"/>
                    </a:lnTo>
                    <a:lnTo>
                      <a:pt x="3258" y="991"/>
                    </a:lnTo>
                    <a:lnTo>
                      <a:pt x="3267" y="991"/>
                    </a:lnTo>
                    <a:lnTo>
                      <a:pt x="3315" y="1029"/>
                    </a:lnTo>
                    <a:lnTo>
                      <a:pt x="3324" y="1038"/>
                    </a:lnTo>
                    <a:lnTo>
                      <a:pt x="3353" y="1076"/>
                    </a:lnTo>
                    <a:lnTo>
                      <a:pt x="3448" y="1162"/>
                    </a:lnTo>
                    <a:lnTo>
                      <a:pt x="3458" y="1162"/>
                    </a:lnTo>
                    <a:lnTo>
                      <a:pt x="3477" y="1200"/>
                    </a:lnTo>
                    <a:lnTo>
                      <a:pt x="3486" y="1200"/>
                    </a:lnTo>
                    <a:lnTo>
                      <a:pt x="3486" y="1210"/>
                    </a:lnTo>
                    <a:lnTo>
                      <a:pt x="3496" y="1200"/>
                    </a:lnTo>
                    <a:lnTo>
                      <a:pt x="3505" y="1191"/>
                    </a:lnTo>
                    <a:lnTo>
                      <a:pt x="3505" y="1181"/>
                    </a:lnTo>
                    <a:lnTo>
                      <a:pt x="3515" y="1181"/>
                    </a:lnTo>
                    <a:lnTo>
                      <a:pt x="3562" y="1191"/>
                    </a:lnTo>
                    <a:lnTo>
                      <a:pt x="3582" y="1191"/>
                    </a:lnTo>
                    <a:lnTo>
                      <a:pt x="3591" y="1191"/>
                    </a:lnTo>
                    <a:lnTo>
                      <a:pt x="3591" y="1200"/>
                    </a:lnTo>
                    <a:lnTo>
                      <a:pt x="3591" y="1210"/>
                    </a:lnTo>
                    <a:lnTo>
                      <a:pt x="3572" y="1248"/>
                    </a:lnTo>
                    <a:lnTo>
                      <a:pt x="3572" y="1257"/>
                    </a:lnTo>
                    <a:lnTo>
                      <a:pt x="3572" y="1267"/>
                    </a:lnTo>
                    <a:lnTo>
                      <a:pt x="3572" y="1276"/>
                    </a:lnTo>
                    <a:lnTo>
                      <a:pt x="3553" y="1305"/>
                    </a:lnTo>
                    <a:lnTo>
                      <a:pt x="3553" y="1314"/>
                    </a:lnTo>
                    <a:lnTo>
                      <a:pt x="3553" y="1324"/>
                    </a:lnTo>
                    <a:lnTo>
                      <a:pt x="3543" y="1333"/>
                    </a:lnTo>
                    <a:lnTo>
                      <a:pt x="3553" y="1353"/>
                    </a:lnTo>
                    <a:lnTo>
                      <a:pt x="3553" y="1362"/>
                    </a:lnTo>
                    <a:lnTo>
                      <a:pt x="3553" y="1371"/>
                    </a:lnTo>
                    <a:lnTo>
                      <a:pt x="3543" y="1381"/>
                    </a:lnTo>
                    <a:lnTo>
                      <a:pt x="3534" y="1391"/>
                    </a:lnTo>
                    <a:lnTo>
                      <a:pt x="3524" y="1391"/>
                    </a:lnTo>
                    <a:lnTo>
                      <a:pt x="3524" y="1381"/>
                    </a:lnTo>
                    <a:lnTo>
                      <a:pt x="3515" y="1381"/>
                    </a:lnTo>
                    <a:lnTo>
                      <a:pt x="3515" y="1371"/>
                    </a:lnTo>
                    <a:lnTo>
                      <a:pt x="3505" y="1362"/>
                    </a:lnTo>
                    <a:lnTo>
                      <a:pt x="3505" y="1353"/>
                    </a:lnTo>
                    <a:lnTo>
                      <a:pt x="3496" y="1353"/>
                    </a:lnTo>
                    <a:lnTo>
                      <a:pt x="3496" y="1343"/>
                    </a:lnTo>
                    <a:lnTo>
                      <a:pt x="3486" y="1343"/>
                    </a:lnTo>
                    <a:lnTo>
                      <a:pt x="3477" y="1343"/>
                    </a:lnTo>
                    <a:lnTo>
                      <a:pt x="3467" y="1343"/>
                    </a:lnTo>
                    <a:lnTo>
                      <a:pt x="3458" y="1353"/>
                    </a:lnTo>
                    <a:lnTo>
                      <a:pt x="3448" y="1362"/>
                    </a:lnTo>
                    <a:lnTo>
                      <a:pt x="3448" y="1371"/>
                    </a:lnTo>
                    <a:lnTo>
                      <a:pt x="3439" y="1391"/>
                    </a:lnTo>
                    <a:lnTo>
                      <a:pt x="3439" y="1400"/>
                    </a:lnTo>
                    <a:lnTo>
                      <a:pt x="3429" y="1419"/>
                    </a:lnTo>
                    <a:lnTo>
                      <a:pt x="3420" y="1429"/>
                    </a:lnTo>
                    <a:lnTo>
                      <a:pt x="3420" y="1438"/>
                    </a:lnTo>
                    <a:lnTo>
                      <a:pt x="3420" y="1457"/>
                    </a:lnTo>
                    <a:lnTo>
                      <a:pt x="3420" y="1467"/>
                    </a:lnTo>
                    <a:lnTo>
                      <a:pt x="3410" y="1476"/>
                    </a:lnTo>
                    <a:lnTo>
                      <a:pt x="3362" y="1496"/>
                    </a:lnTo>
                    <a:lnTo>
                      <a:pt x="3344" y="1496"/>
                    </a:lnTo>
                    <a:lnTo>
                      <a:pt x="3315" y="1486"/>
                    </a:lnTo>
                    <a:lnTo>
                      <a:pt x="3305" y="1486"/>
                    </a:lnTo>
                    <a:lnTo>
                      <a:pt x="3296" y="1486"/>
                    </a:lnTo>
                    <a:lnTo>
                      <a:pt x="3296" y="1476"/>
                    </a:lnTo>
                    <a:lnTo>
                      <a:pt x="3286" y="1476"/>
                    </a:lnTo>
                    <a:lnTo>
                      <a:pt x="3277" y="1476"/>
                    </a:lnTo>
                    <a:lnTo>
                      <a:pt x="3267" y="1467"/>
                    </a:lnTo>
                    <a:lnTo>
                      <a:pt x="3258" y="1467"/>
                    </a:lnTo>
                    <a:lnTo>
                      <a:pt x="3258" y="1457"/>
                    </a:lnTo>
                    <a:lnTo>
                      <a:pt x="3248" y="1457"/>
                    </a:lnTo>
                    <a:lnTo>
                      <a:pt x="3248" y="1467"/>
                    </a:lnTo>
                    <a:lnTo>
                      <a:pt x="3239" y="1467"/>
                    </a:lnTo>
                    <a:lnTo>
                      <a:pt x="3229" y="1476"/>
                    </a:lnTo>
                    <a:lnTo>
                      <a:pt x="3229" y="1486"/>
                    </a:lnTo>
                    <a:lnTo>
                      <a:pt x="3229" y="1496"/>
                    </a:lnTo>
                    <a:lnTo>
                      <a:pt x="3229" y="1514"/>
                    </a:lnTo>
                    <a:lnTo>
                      <a:pt x="3248" y="1553"/>
                    </a:lnTo>
                    <a:lnTo>
                      <a:pt x="3258" y="1562"/>
                    </a:lnTo>
                    <a:lnTo>
                      <a:pt x="3258" y="1572"/>
                    </a:lnTo>
                    <a:lnTo>
                      <a:pt x="3258" y="1619"/>
                    </a:lnTo>
                    <a:lnTo>
                      <a:pt x="3258" y="1629"/>
                    </a:lnTo>
                    <a:lnTo>
                      <a:pt x="3258" y="1638"/>
                    </a:lnTo>
                    <a:lnTo>
                      <a:pt x="3248" y="1638"/>
                    </a:lnTo>
                    <a:lnTo>
                      <a:pt x="3239" y="1638"/>
                    </a:lnTo>
                    <a:lnTo>
                      <a:pt x="3172" y="1648"/>
                    </a:lnTo>
                    <a:lnTo>
                      <a:pt x="3162" y="1648"/>
                    </a:lnTo>
                    <a:lnTo>
                      <a:pt x="3162" y="1657"/>
                    </a:lnTo>
                    <a:lnTo>
                      <a:pt x="3162" y="1667"/>
                    </a:lnTo>
                    <a:lnTo>
                      <a:pt x="3172" y="1676"/>
                    </a:lnTo>
                    <a:lnTo>
                      <a:pt x="3201" y="1705"/>
                    </a:lnTo>
                    <a:lnTo>
                      <a:pt x="3210" y="1714"/>
                    </a:lnTo>
                    <a:lnTo>
                      <a:pt x="3258" y="1734"/>
                    </a:lnTo>
                    <a:lnTo>
                      <a:pt x="3286" y="1752"/>
                    </a:lnTo>
                    <a:lnTo>
                      <a:pt x="3296" y="1762"/>
                    </a:lnTo>
                    <a:lnTo>
                      <a:pt x="3315" y="1791"/>
                    </a:lnTo>
                    <a:lnTo>
                      <a:pt x="3324" y="1810"/>
                    </a:lnTo>
                    <a:lnTo>
                      <a:pt x="3334" y="1867"/>
                    </a:lnTo>
                    <a:lnTo>
                      <a:pt x="3334" y="1876"/>
                    </a:lnTo>
                    <a:lnTo>
                      <a:pt x="3344" y="1886"/>
                    </a:lnTo>
                    <a:lnTo>
                      <a:pt x="3382" y="1915"/>
                    </a:lnTo>
                    <a:lnTo>
                      <a:pt x="3391" y="1915"/>
                    </a:lnTo>
                    <a:lnTo>
                      <a:pt x="3401" y="1915"/>
                    </a:lnTo>
                    <a:lnTo>
                      <a:pt x="3401" y="1905"/>
                    </a:lnTo>
                    <a:lnTo>
                      <a:pt x="3410" y="1895"/>
                    </a:lnTo>
                    <a:lnTo>
                      <a:pt x="3420" y="1895"/>
                    </a:lnTo>
                    <a:lnTo>
                      <a:pt x="3439" y="1924"/>
                    </a:lnTo>
                    <a:lnTo>
                      <a:pt x="3458" y="1933"/>
                    </a:lnTo>
                    <a:lnTo>
                      <a:pt x="3467" y="1933"/>
                    </a:lnTo>
                    <a:lnTo>
                      <a:pt x="3467" y="1943"/>
                    </a:lnTo>
                    <a:lnTo>
                      <a:pt x="3477" y="1953"/>
                    </a:lnTo>
                    <a:lnTo>
                      <a:pt x="3477" y="1962"/>
                    </a:lnTo>
                    <a:lnTo>
                      <a:pt x="3467" y="1962"/>
                    </a:lnTo>
                    <a:lnTo>
                      <a:pt x="3458" y="1981"/>
                    </a:lnTo>
                    <a:lnTo>
                      <a:pt x="3448" y="1991"/>
                    </a:lnTo>
                    <a:lnTo>
                      <a:pt x="3439" y="1991"/>
                    </a:lnTo>
                    <a:lnTo>
                      <a:pt x="3439" y="2000"/>
                    </a:lnTo>
                    <a:lnTo>
                      <a:pt x="3467" y="2038"/>
                    </a:lnTo>
                    <a:lnTo>
                      <a:pt x="3467" y="2048"/>
                    </a:lnTo>
                    <a:lnTo>
                      <a:pt x="3467" y="2057"/>
                    </a:lnTo>
                    <a:lnTo>
                      <a:pt x="3448" y="2067"/>
                    </a:lnTo>
                    <a:lnTo>
                      <a:pt x="3448" y="2076"/>
                    </a:lnTo>
                    <a:lnTo>
                      <a:pt x="3439" y="2076"/>
                    </a:lnTo>
                    <a:lnTo>
                      <a:pt x="3429" y="2076"/>
                    </a:lnTo>
                    <a:lnTo>
                      <a:pt x="3420" y="2067"/>
                    </a:lnTo>
                    <a:lnTo>
                      <a:pt x="3410" y="2067"/>
                    </a:lnTo>
                    <a:lnTo>
                      <a:pt x="3401" y="2067"/>
                    </a:lnTo>
                    <a:lnTo>
                      <a:pt x="3391" y="2076"/>
                    </a:lnTo>
                    <a:lnTo>
                      <a:pt x="3353" y="2105"/>
                    </a:lnTo>
                    <a:lnTo>
                      <a:pt x="3353" y="2115"/>
                    </a:lnTo>
                    <a:lnTo>
                      <a:pt x="3344" y="2115"/>
                    </a:lnTo>
                    <a:lnTo>
                      <a:pt x="3344" y="2124"/>
                    </a:lnTo>
                    <a:lnTo>
                      <a:pt x="3344" y="2133"/>
                    </a:lnTo>
                    <a:lnTo>
                      <a:pt x="3344" y="2143"/>
                    </a:lnTo>
                    <a:lnTo>
                      <a:pt x="3372" y="2210"/>
                    </a:lnTo>
                    <a:lnTo>
                      <a:pt x="3362" y="2210"/>
                    </a:lnTo>
                    <a:lnTo>
                      <a:pt x="3353" y="2219"/>
                    </a:lnTo>
                    <a:lnTo>
                      <a:pt x="3315" y="2257"/>
                    </a:lnTo>
                    <a:lnTo>
                      <a:pt x="3296" y="2257"/>
                    </a:lnTo>
                    <a:lnTo>
                      <a:pt x="3258" y="2276"/>
                    </a:lnTo>
                    <a:lnTo>
                      <a:pt x="3191" y="2334"/>
                    </a:lnTo>
                    <a:lnTo>
                      <a:pt x="3153" y="2343"/>
                    </a:lnTo>
                    <a:lnTo>
                      <a:pt x="3162" y="2381"/>
                    </a:lnTo>
                    <a:lnTo>
                      <a:pt x="3153" y="2429"/>
                    </a:lnTo>
                    <a:lnTo>
                      <a:pt x="3124" y="2467"/>
                    </a:lnTo>
                    <a:lnTo>
                      <a:pt x="3115" y="2505"/>
                    </a:lnTo>
                    <a:lnTo>
                      <a:pt x="3105" y="2552"/>
                    </a:lnTo>
                    <a:lnTo>
                      <a:pt x="3086" y="2600"/>
                    </a:lnTo>
                    <a:lnTo>
                      <a:pt x="3058" y="2629"/>
                    </a:lnTo>
                    <a:lnTo>
                      <a:pt x="3029" y="2619"/>
                    </a:lnTo>
                    <a:lnTo>
                      <a:pt x="3029" y="2610"/>
                    </a:lnTo>
                    <a:lnTo>
                      <a:pt x="3039" y="2610"/>
                    </a:lnTo>
                    <a:lnTo>
                      <a:pt x="3058" y="2619"/>
                    </a:lnTo>
                    <a:lnTo>
                      <a:pt x="3077" y="2572"/>
                    </a:lnTo>
                    <a:lnTo>
                      <a:pt x="3096" y="2505"/>
                    </a:lnTo>
                    <a:lnTo>
                      <a:pt x="3096" y="2476"/>
                    </a:lnTo>
                    <a:lnTo>
                      <a:pt x="3086" y="2467"/>
                    </a:lnTo>
                    <a:lnTo>
                      <a:pt x="3039" y="2419"/>
                    </a:lnTo>
                    <a:lnTo>
                      <a:pt x="3020" y="2410"/>
                    </a:lnTo>
                    <a:lnTo>
                      <a:pt x="2981" y="2391"/>
                    </a:lnTo>
                    <a:lnTo>
                      <a:pt x="2972" y="2381"/>
                    </a:lnTo>
                    <a:lnTo>
                      <a:pt x="2953" y="2391"/>
                    </a:lnTo>
                    <a:lnTo>
                      <a:pt x="2924" y="2391"/>
                    </a:lnTo>
                    <a:lnTo>
                      <a:pt x="2896" y="2381"/>
                    </a:lnTo>
                    <a:lnTo>
                      <a:pt x="2877" y="2381"/>
                    </a:lnTo>
                    <a:lnTo>
                      <a:pt x="2858" y="2400"/>
                    </a:lnTo>
                    <a:lnTo>
                      <a:pt x="2848" y="2410"/>
                    </a:lnTo>
                    <a:lnTo>
                      <a:pt x="2839" y="2419"/>
                    </a:lnTo>
                    <a:lnTo>
                      <a:pt x="2762" y="2419"/>
                    </a:lnTo>
                    <a:lnTo>
                      <a:pt x="2715" y="2448"/>
                    </a:lnTo>
                    <a:lnTo>
                      <a:pt x="2658" y="2457"/>
                    </a:lnTo>
                    <a:lnTo>
                      <a:pt x="2620" y="2476"/>
                    </a:lnTo>
                    <a:lnTo>
                      <a:pt x="2582" y="2505"/>
                    </a:lnTo>
                    <a:lnTo>
                      <a:pt x="2505" y="2591"/>
                    </a:lnTo>
                    <a:lnTo>
                      <a:pt x="2477" y="2629"/>
                    </a:lnTo>
                    <a:lnTo>
                      <a:pt x="2467" y="2677"/>
                    </a:lnTo>
                    <a:lnTo>
                      <a:pt x="2458" y="2677"/>
                    </a:lnTo>
                    <a:lnTo>
                      <a:pt x="2458" y="2657"/>
                    </a:lnTo>
                    <a:lnTo>
                      <a:pt x="2458" y="2648"/>
                    </a:lnTo>
                    <a:lnTo>
                      <a:pt x="2448" y="2657"/>
                    </a:lnTo>
                    <a:lnTo>
                      <a:pt x="2439" y="2657"/>
                    </a:lnTo>
                    <a:lnTo>
                      <a:pt x="2429" y="2667"/>
                    </a:lnTo>
                    <a:lnTo>
                      <a:pt x="2429" y="2677"/>
                    </a:lnTo>
                    <a:lnTo>
                      <a:pt x="2429" y="2657"/>
                    </a:lnTo>
                    <a:lnTo>
                      <a:pt x="2429" y="2648"/>
                    </a:lnTo>
                    <a:lnTo>
                      <a:pt x="2429" y="2638"/>
                    </a:lnTo>
                    <a:lnTo>
                      <a:pt x="2429" y="2629"/>
                    </a:lnTo>
                    <a:lnTo>
                      <a:pt x="2419" y="2619"/>
                    </a:lnTo>
                    <a:lnTo>
                      <a:pt x="2410" y="2619"/>
                    </a:lnTo>
                    <a:lnTo>
                      <a:pt x="2401" y="2600"/>
                    </a:lnTo>
                    <a:lnTo>
                      <a:pt x="2401" y="2591"/>
                    </a:lnTo>
                    <a:lnTo>
                      <a:pt x="2391" y="2581"/>
                    </a:lnTo>
                    <a:lnTo>
                      <a:pt x="2362" y="2572"/>
                    </a:lnTo>
                    <a:lnTo>
                      <a:pt x="2343" y="2572"/>
                    </a:lnTo>
                    <a:lnTo>
                      <a:pt x="2296" y="2581"/>
                    </a:lnTo>
                    <a:lnTo>
                      <a:pt x="2210" y="2572"/>
                    </a:lnTo>
                    <a:lnTo>
                      <a:pt x="2048" y="2600"/>
                    </a:lnTo>
                    <a:lnTo>
                      <a:pt x="2020" y="2600"/>
                    </a:lnTo>
                    <a:lnTo>
                      <a:pt x="1934" y="2648"/>
                    </a:lnTo>
                    <a:lnTo>
                      <a:pt x="1867" y="2686"/>
                    </a:lnTo>
                    <a:lnTo>
                      <a:pt x="1829" y="2724"/>
                    </a:lnTo>
                    <a:lnTo>
                      <a:pt x="1734" y="2829"/>
                    </a:lnTo>
                    <a:lnTo>
                      <a:pt x="1696" y="2867"/>
                    </a:lnTo>
                    <a:lnTo>
                      <a:pt x="1553" y="2943"/>
                    </a:lnTo>
                    <a:lnTo>
                      <a:pt x="1534" y="2953"/>
                    </a:lnTo>
                    <a:lnTo>
                      <a:pt x="1515" y="2981"/>
                    </a:lnTo>
                    <a:lnTo>
                      <a:pt x="1477" y="3029"/>
                    </a:lnTo>
                    <a:lnTo>
                      <a:pt x="1458" y="3048"/>
                    </a:lnTo>
                    <a:lnTo>
                      <a:pt x="1419" y="3076"/>
                    </a:lnTo>
                    <a:lnTo>
                      <a:pt x="1401" y="3096"/>
                    </a:lnTo>
                    <a:lnTo>
                      <a:pt x="1286" y="3286"/>
                    </a:lnTo>
                    <a:lnTo>
                      <a:pt x="1277" y="328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17" name="Freeform 26">
                <a:extLst>
                  <a:ext uri="{FF2B5EF4-FFF2-40B4-BE49-F238E27FC236}">
                    <a16:creationId xmlns:a16="http://schemas.microsoft.com/office/drawing/2014/main" id="{2DAC946F-D243-464E-B998-38B52C219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1538" y="4306888"/>
                <a:ext cx="1255712" cy="1135062"/>
              </a:xfrm>
              <a:custGeom>
                <a:avLst/>
                <a:gdLst>
                  <a:gd name="T0" fmla="*/ 572939 w 3487"/>
                  <a:gd name="T1" fmla="*/ 1045452 h 3154"/>
                  <a:gd name="T2" fmla="*/ 771721 w 3487"/>
                  <a:gd name="T3" fmla="*/ 829524 h 3154"/>
                  <a:gd name="T4" fmla="*/ 713383 w 3487"/>
                  <a:gd name="T5" fmla="*/ 696008 h 3154"/>
                  <a:gd name="T6" fmla="*/ 651803 w 3487"/>
                  <a:gd name="T7" fmla="*/ 637708 h 3154"/>
                  <a:gd name="T8" fmla="*/ 713383 w 3487"/>
                  <a:gd name="T9" fmla="*/ 778061 h 3154"/>
                  <a:gd name="T10" fmla="*/ 710142 w 3487"/>
                  <a:gd name="T11" fmla="*/ 898261 h 3154"/>
                  <a:gd name="T12" fmla="*/ 596706 w 3487"/>
                  <a:gd name="T13" fmla="*/ 1000827 h 3154"/>
                  <a:gd name="T14" fmla="*/ 603909 w 3487"/>
                  <a:gd name="T15" fmla="*/ 894662 h 3154"/>
                  <a:gd name="T16" fmla="*/ 535127 w 3487"/>
                  <a:gd name="T17" fmla="*/ 905099 h 3154"/>
                  <a:gd name="T18" fmla="*/ 483631 w 3487"/>
                  <a:gd name="T19" fmla="*/ 1024939 h 3154"/>
                  <a:gd name="T20" fmla="*/ 401525 w 3487"/>
                  <a:gd name="T21" fmla="*/ 880987 h 3154"/>
                  <a:gd name="T22" fmla="*/ 384240 w 3487"/>
                  <a:gd name="T23" fmla="*/ 795335 h 3154"/>
                  <a:gd name="T24" fmla="*/ 459503 w 3487"/>
                  <a:gd name="T25" fmla="*/ 750710 h 3154"/>
                  <a:gd name="T26" fmla="*/ 449420 w 3487"/>
                  <a:gd name="T27" fmla="*/ 692409 h 3154"/>
                  <a:gd name="T28" fmla="*/ 391082 w 3487"/>
                  <a:gd name="T29" fmla="*/ 665059 h 3154"/>
                  <a:gd name="T30" fmla="*/ 408367 w 3487"/>
                  <a:gd name="T31" fmla="*/ 606758 h 3154"/>
                  <a:gd name="T32" fmla="*/ 278007 w 3487"/>
                  <a:gd name="T33" fmla="*/ 476481 h 3154"/>
                  <a:gd name="T34" fmla="*/ 247037 w 3487"/>
                  <a:gd name="T35" fmla="*/ 404505 h 3154"/>
                  <a:gd name="T36" fmla="*/ 202383 w 3487"/>
                  <a:gd name="T37" fmla="*/ 397668 h 3154"/>
                  <a:gd name="T38" fmla="*/ 137203 w 3487"/>
                  <a:gd name="T39" fmla="*/ 380393 h 3154"/>
                  <a:gd name="T40" fmla="*/ 89308 w 3487"/>
                  <a:gd name="T41" fmla="*/ 329290 h 3154"/>
                  <a:gd name="T42" fmla="*/ 75624 w 3487"/>
                  <a:gd name="T43" fmla="*/ 270990 h 3154"/>
                  <a:gd name="T44" fmla="*/ 3601 w 3487"/>
                  <a:gd name="T45" fmla="*/ 147551 h 3154"/>
                  <a:gd name="T46" fmla="*/ 30970 w 3487"/>
                  <a:gd name="T47" fmla="*/ 85651 h 3154"/>
                  <a:gd name="T48" fmla="*/ 130361 w 3487"/>
                  <a:gd name="T49" fmla="*/ 37787 h 3154"/>
                  <a:gd name="T50" fmla="*/ 250638 w 3487"/>
                  <a:gd name="T51" fmla="*/ 27351 h 3154"/>
                  <a:gd name="T52" fmla="*/ 288090 w 3487"/>
                  <a:gd name="T53" fmla="*/ 30950 h 3154"/>
                  <a:gd name="T54" fmla="*/ 343187 w 3487"/>
                  <a:gd name="T55" fmla="*/ 6838 h 3154"/>
                  <a:gd name="T56" fmla="*/ 438977 w 3487"/>
                  <a:gd name="T57" fmla="*/ 51463 h 3154"/>
                  <a:gd name="T58" fmla="*/ 521443 w 3487"/>
                  <a:gd name="T59" fmla="*/ 71976 h 3154"/>
                  <a:gd name="T60" fmla="*/ 559255 w 3487"/>
                  <a:gd name="T61" fmla="*/ 106525 h 3154"/>
                  <a:gd name="T62" fmla="*/ 593465 w 3487"/>
                  <a:gd name="T63" fmla="*/ 75575 h 3154"/>
                  <a:gd name="T64" fmla="*/ 661887 w 3487"/>
                  <a:gd name="T65" fmla="*/ 78814 h 3154"/>
                  <a:gd name="T66" fmla="*/ 675931 w 3487"/>
                  <a:gd name="T67" fmla="*/ 178141 h 3154"/>
                  <a:gd name="T68" fmla="*/ 699698 w 3487"/>
                  <a:gd name="T69" fmla="*/ 240040 h 3154"/>
                  <a:gd name="T70" fmla="*/ 754796 w 3487"/>
                  <a:gd name="T71" fmla="*/ 263792 h 3154"/>
                  <a:gd name="T72" fmla="*/ 833660 w 3487"/>
                  <a:gd name="T73" fmla="*/ 301580 h 3154"/>
                  <a:gd name="T74" fmla="*/ 919367 w 3487"/>
                  <a:gd name="T75" fmla="*/ 274229 h 3154"/>
                  <a:gd name="T76" fmla="*/ 1049728 w 3487"/>
                  <a:gd name="T77" fmla="*/ 243279 h 3154"/>
                  <a:gd name="T78" fmla="*/ 1077096 w 3487"/>
                  <a:gd name="T79" fmla="*/ 192176 h 3154"/>
                  <a:gd name="T80" fmla="*/ 1101224 w 3487"/>
                  <a:gd name="T81" fmla="*/ 147551 h 3154"/>
                  <a:gd name="T82" fmla="*/ 1149119 w 3487"/>
                  <a:gd name="T83" fmla="*/ 140713 h 3154"/>
                  <a:gd name="T84" fmla="*/ 1190172 w 3487"/>
                  <a:gd name="T85" fmla="*/ 123439 h 3154"/>
                  <a:gd name="T86" fmla="*/ 1214299 w 3487"/>
                  <a:gd name="T87" fmla="*/ 195415 h 3154"/>
                  <a:gd name="T88" fmla="*/ 1224382 w 3487"/>
                  <a:gd name="T89" fmla="*/ 284665 h 3154"/>
                  <a:gd name="T90" fmla="*/ 1203856 w 3487"/>
                  <a:gd name="T91" fmla="*/ 356641 h 3154"/>
                  <a:gd name="T92" fmla="*/ 1234825 w 3487"/>
                  <a:gd name="T93" fmla="*/ 421780 h 3154"/>
                  <a:gd name="T94" fmla="*/ 1252111 w 3487"/>
                  <a:gd name="T95" fmla="*/ 476481 h 3154"/>
                  <a:gd name="T96" fmla="*/ 1231584 w 3487"/>
                  <a:gd name="T97" fmla="*/ 503832 h 3154"/>
                  <a:gd name="T98" fmla="*/ 1238427 w 3487"/>
                  <a:gd name="T99" fmla="*/ 531183 h 3154"/>
                  <a:gd name="T100" fmla="*/ 1255352 w 3487"/>
                  <a:gd name="T101" fmla="*/ 630870 h 3154"/>
                  <a:gd name="T102" fmla="*/ 1186931 w 3487"/>
                  <a:gd name="T103" fmla="*/ 658221 h 3154"/>
                  <a:gd name="T104" fmla="*/ 1224382 w 3487"/>
                  <a:gd name="T105" fmla="*/ 767984 h 3154"/>
                  <a:gd name="T106" fmla="*/ 1176487 w 3487"/>
                  <a:gd name="T107" fmla="*/ 795335 h 3154"/>
                  <a:gd name="T108" fmla="*/ 1159202 w 3487"/>
                  <a:gd name="T109" fmla="*/ 839960 h 3154"/>
                  <a:gd name="T110" fmla="*/ 1159202 w 3487"/>
                  <a:gd name="T111" fmla="*/ 870550 h 3154"/>
                  <a:gd name="T112" fmla="*/ 1042886 w 3487"/>
                  <a:gd name="T113" fmla="*/ 863712 h 3154"/>
                  <a:gd name="T114" fmla="*/ 994630 w 3487"/>
                  <a:gd name="T115" fmla="*/ 880987 h 3154"/>
                  <a:gd name="T116" fmla="*/ 919367 w 3487"/>
                  <a:gd name="T117" fmla="*/ 905099 h 3154"/>
                  <a:gd name="T118" fmla="*/ 819976 w 3487"/>
                  <a:gd name="T119" fmla="*/ 942526 h 31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87" h="3154">
                    <a:moveTo>
                      <a:pt x="1915" y="3057"/>
                    </a:moveTo>
                    <a:lnTo>
                      <a:pt x="1858" y="3038"/>
                    </a:lnTo>
                    <a:lnTo>
                      <a:pt x="1838" y="3029"/>
                    </a:lnTo>
                    <a:lnTo>
                      <a:pt x="1810" y="3029"/>
                    </a:lnTo>
                    <a:lnTo>
                      <a:pt x="1791" y="3038"/>
                    </a:lnTo>
                    <a:lnTo>
                      <a:pt x="1772" y="3057"/>
                    </a:lnTo>
                    <a:lnTo>
                      <a:pt x="1762" y="3067"/>
                    </a:lnTo>
                    <a:lnTo>
                      <a:pt x="1762" y="3077"/>
                    </a:lnTo>
                    <a:lnTo>
                      <a:pt x="1762" y="3095"/>
                    </a:lnTo>
                    <a:lnTo>
                      <a:pt x="1762" y="3153"/>
                    </a:lnTo>
                    <a:lnTo>
                      <a:pt x="1734" y="3077"/>
                    </a:lnTo>
                    <a:lnTo>
                      <a:pt x="1724" y="3067"/>
                    </a:lnTo>
                    <a:lnTo>
                      <a:pt x="1705" y="3057"/>
                    </a:lnTo>
                    <a:lnTo>
                      <a:pt x="1572" y="2915"/>
                    </a:lnTo>
                    <a:lnTo>
                      <a:pt x="1553" y="2877"/>
                    </a:lnTo>
                    <a:lnTo>
                      <a:pt x="1591" y="2905"/>
                    </a:lnTo>
                    <a:lnTo>
                      <a:pt x="1619" y="2943"/>
                    </a:lnTo>
                    <a:lnTo>
                      <a:pt x="1639" y="2953"/>
                    </a:lnTo>
                    <a:lnTo>
                      <a:pt x="1848" y="2934"/>
                    </a:lnTo>
                    <a:lnTo>
                      <a:pt x="1886" y="2943"/>
                    </a:lnTo>
                    <a:lnTo>
                      <a:pt x="1953" y="2991"/>
                    </a:lnTo>
                    <a:lnTo>
                      <a:pt x="1962" y="2991"/>
                    </a:lnTo>
                    <a:lnTo>
                      <a:pt x="1915" y="3057"/>
                    </a:lnTo>
                    <a:close/>
                    <a:moveTo>
                      <a:pt x="2096" y="2638"/>
                    </a:moveTo>
                    <a:lnTo>
                      <a:pt x="2086" y="2629"/>
                    </a:lnTo>
                    <a:lnTo>
                      <a:pt x="2076" y="2610"/>
                    </a:lnTo>
                    <a:lnTo>
                      <a:pt x="2067" y="2581"/>
                    </a:lnTo>
                    <a:lnTo>
                      <a:pt x="2058" y="2505"/>
                    </a:lnTo>
                    <a:lnTo>
                      <a:pt x="2076" y="2448"/>
                    </a:lnTo>
                    <a:lnTo>
                      <a:pt x="2115" y="2400"/>
                    </a:lnTo>
                    <a:lnTo>
                      <a:pt x="2134" y="2343"/>
                    </a:lnTo>
                    <a:lnTo>
                      <a:pt x="2143" y="2305"/>
                    </a:lnTo>
                    <a:lnTo>
                      <a:pt x="2143" y="2277"/>
                    </a:lnTo>
                    <a:lnTo>
                      <a:pt x="2134" y="2267"/>
                    </a:lnTo>
                    <a:lnTo>
                      <a:pt x="2067" y="2248"/>
                    </a:lnTo>
                    <a:lnTo>
                      <a:pt x="2058" y="2238"/>
                    </a:lnTo>
                    <a:lnTo>
                      <a:pt x="2058" y="2210"/>
                    </a:lnTo>
                    <a:lnTo>
                      <a:pt x="2096" y="2162"/>
                    </a:lnTo>
                    <a:lnTo>
                      <a:pt x="2105" y="2143"/>
                    </a:lnTo>
                    <a:lnTo>
                      <a:pt x="2096" y="2134"/>
                    </a:lnTo>
                    <a:lnTo>
                      <a:pt x="2067" y="2124"/>
                    </a:lnTo>
                    <a:lnTo>
                      <a:pt x="2020" y="2134"/>
                    </a:lnTo>
                    <a:lnTo>
                      <a:pt x="1991" y="2134"/>
                    </a:lnTo>
                    <a:lnTo>
                      <a:pt x="1972" y="2115"/>
                    </a:lnTo>
                    <a:lnTo>
                      <a:pt x="2010" y="2038"/>
                    </a:lnTo>
                    <a:lnTo>
                      <a:pt x="2010" y="2000"/>
                    </a:lnTo>
                    <a:lnTo>
                      <a:pt x="1991" y="1953"/>
                    </a:lnTo>
                    <a:lnTo>
                      <a:pt x="1981" y="1934"/>
                    </a:lnTo>
                    <a:lnTo>
                      <a:pt x="1962" y="1934"/>
                    </a:lnTo>
                    <a:lnTo>
                      <a:pt x="1953" y="1924"/>
                    </a:lnTo>
                    <a:lnTo>
                      <a:pt x="1943" y="1896"/>
                    </a:lnTo>
                    <a:lnTo>
                      <a:pt x="1934" y="1867"/>
                    </a:lnTo>
                    <a:lnTo>
                      <a:pt x="1934" y="1848"/>
                    </a:lnTo>
                    <a:lnTo>
                      <a:pt x="1934" y="1829"/>
                    </a:lnTo>
                    <a:lnTo>
                      <a:pt x="1915" y="1810"/>
                    </a:lnTo>
                    <a:lnTo>
                      <a:pt x="1848" y="1781"/>
                    </a:lnTo>
                    <a:lnTo>
                      <a:pt x="1838" y="1762"/>
                    </a:lnTo>
                    <a:lnTo>
                      <a:pt x="1838" y="1724"/>
                    </a:lnTo>
                    <a:lnTo>
                      <a:pt x="1838" y="1715"/>
                    </a:lnTo>
                    <a:lnTo>
                      <a:pt x="1829" y="1705"/>
                    </a:lnTo>
                    <a:lnTo>
                      <a:pt x="1820" y="1715"/>
                    </a:lnTo>
                    <a:lnTo>
                      <a:pt x="1800" y="1743"/>
                    </a:lnTo>
                    <a:lnTo>
                      <a:pt x="1800" y="1753"/>
                    </a:lnTo>
                    <a:lnTo>
                      <a:pt x="1810" y="1772"/>
                    </a:lnTo>
                    <a:lnTo>
                      <a:pt x="1829" y="1791"/>
                    </a:lnTo>
                    <a:lnTo>
                      <a:pt x="1848" y="1810"/>
                    </a:lnTo>
                    <a:lnTo>
                      <a:pt x="1905" y="1819"/>
                    </a:lnTo>
                    <a:lnTo>
                      <a:pt x="1915" y="1838"/>
                    </a:lnTo>
                    <a:lnTo>
                      <a:pt x="1915" y="1943"/>
                    </a:lnTo>
                    <a:lnTo>
                      <a:pt x="1924" y="1953"/>
                    </a:lnTo>
                    <a:lnTo>
                      <a:pt x="1953" y="1962"/>
                    </a:lnTo>
                    <a:lnTo>
                      <a:pt x="1953" y="1972"/>
                    </a:lnTo>
                    <a:lnTo>
                      <a:pt x="1962" y="1981"/>
                    </a:lnTo>
                    <a:lnTo>
                      <a:pt x="1972" y="1981"/>
                    </a:lnTo>
                    <a:lnTo>
                      <a:pt x="1981" y="1991"/>
                    </a:lnTo>
                    <a:lnTo>
                      <a:pt x="1972" y="2019"/>
                    </a:lnTo>
                    <a:lnTo>
                      <a:pt x="1962" y="2048"/>
                    </a:lnTo>
                    <a:lnTo>
                      <a:pt x="1953" y="2067"/>
                    </a:lnTo>
                    <a:lnTo>
                      <a:pt x="1943" y="2143"/>
                    </a:lnTo>
                    <a:lnTo>
                      <a:pt x="1981" y="2162"/>
                    </a:lnTo>
                    <a:lnTo>
                      <a:pt x="2029" y="2153"/>
                    </a:lnTo>
                    <a:lnTo>
                      <a:pt x="2067" y="2162"/>
                    </a:lnTo>
                    <a:lnTo>
                      <a:pt x="2038" y="2200"/>
                    </a:lnTo>
                    <a:lnTo>
                      <a:pt x="2020" y="2229"/>
                    </a:lnTo>
                    <a:lnTo>
                      <a:pt x="2010" y="2257"/>
                    </a:lnTo>
                    <a:lnTo>
                      <a:pt x="2029" y="2286"/>
                    </a:lnTo>
                    <a:lnTo>
                      <a:pt x="2048" y="2295"/>
                    </a:lnTo>
                    <a:lnTo>
                      <a:pt x="2067" y="2286"/>
                    </a:lnTo>
                    <a:lnTo>
                      <a:pt x="2096" y="2267"/>
                    </a:lnTo>
                    <a:lnTo>
                      <a:pt x="2105" y="2305"/>
                    </a:lnTo>
                    <a:lnTo>
                      <a:pt x="2086" y="2362"/>
                    </a:lnTo>
                    <a:lnTo>
                      <a:pt x="2067" y="2400"/>
                    </a:lnTo>
                    <a:lnTo>
                      <a:pt x="2038" y="2419"/>
                    </a:lnTo>
                    <a:lnTo>
                      <a:pt x="2010" y="2429"/>
                    </a:lnTo>
                    <a:lnTo>
                      <a:pt x="1991" y="2458"/>
                    </a:lnTo>
                    <a:lnTo>
                      <a:pt x="1972" y="2496"/>
                    </a:lnTo>
                    <a:lnTo>
                      <a:pt x="1972" y="2543"/>
                    </a:lnTo>
                    <a:lnTo>
                      <a:pt x="2020" y="2600"/>
                    </a:lnTo>
                    <a:lnTo>
                      <a:pt x="2020" y="2619"/>
                    </a:lnTo>
                    <a:lnTo>
                      <a:pt x="2010" y="2696"/>
                    </a:lnTo>
                    <a:lnTo>
                      <a:pt x="2020" y="2724"/>
                    </a:lnTo>
                    <a:lnTo>
                      <a:pt x="2020" y="2734"/>
                    </a:lnTo>
                    <a:lnTo>
                      <a:pt x="2029" y="2743"/>
                    </a:lnTo>
                    <a:lnTo>
                      <a:pt x="2010" y="2772"/>
                    </a:lnTo>
                    <a:lnTo>
                      <a:pt x="2010" y="2781"/>
                    </a:lnTo>
                    <a:lnTo>
                      <a:pt x="1981" y="2800"/>
                    </a:lnTo>
                    <a:lnTo>
                      <a:pt x="1962" y="2800"/>
                    </a:lnTo>
                    <a:lnTo>
                      <a:pt x="1915" y="2819"/>
                    </a:lnTo>
                    <a:lnTo>
                      <a:pt x="1858" y="2810"/>
                    </a:lnTo>
                    <a:lnTo>
                      <a:pt x="1743" y="2762"/>
                    </a:lnTo>
                    <a:lnTo>
                      <a:pt x="1677" y="2772"/>
                    </a:lnTo>
                    <a:lnTo>
                      <a:pt x="1657" y="2781"/>
                    </a:lnTo>
                    <a:lnTo>
                      <a:pt x="1648" y="2800"/>
                    </a:lnTo>
                    <a:lnTo>
                      <a:pt x="1629" y="2829"/>
                    </a:lnTo>
                    <a:lnTo>
                      <a:pt x="1610" y="2829"/>
                    </a:lnTo>
                    <a:lnTo>
                      <a:pt x="1600" y="2819"/>
                    </a:lnTo>
                    <a:lnTo>
                      <a:pt x="1581" y="2810"/>
                    </a:lnTo>
                    <a:lnTo>
                      <a:pt x="1572" y="2800"/>
                    </a:lnTo>
                    <a:lnTo>
                      <a:pt x="1543" y="2810"/>
                    </a:lnTo>
                    <a:lnTo>
                      <a:pt x="1534" y="2800"/>
                    </a:lnTo>
                    <a:lnTo>
                      <a:pt x="1524" y="2800"/>
                    </a:lnTo>
                    <a:lnTo>
                      <a:pt x="1515" y="2772"/>
                    </a:lnTo>
                    <a:lnTo>
                      <a:pt x="1524" y="2743"/>
                    </a:lnTo>
                    <a:lnTo>
                      <a:pt x="1591" y="2629"/>
                    </a:lnTo>
                    <a:lnTo>
                      <a:pt x="1610" y="2600"/>
                    </a:lnTo>
                    <a:lnTo>
                      <a:pt x="1610" y="2581"/>
                    </a:lnTo>
                    <a:lnTo>
                      <a:pt x="1629" y="2562"/>
                    </a:lnTo>
                    <a:lnTo>
                      <a:pt x="1677" y="2486"/>
                    </a:lnTo>
                    <a:lnTo>
                      <a:pt x="1667" y="2458"/>
                    </a:lnTo>
                    <a:lnTo>
                      <a:pt x="1657" y="2467"/>
                    </a:lnTo>
                    <a:lnTo>
                      <a:pt x="1648" y="2496"/>
                    </a:lnTo>
                    <a:lnTo>
                      <a:pt x="1639" y="2515"/>
                    </a:lnTo>
                    <a:lnTo>
                      <a:pt x="1629" y="2524"/>
                    </a:lnTo>
                    <a:lnTo>
                      <a:pt x="1610" y="2534"/>
                    </a:lnTo>
                    <a:lnTo>
                      <a:pt x="1600" y="2543"/>
                    </a:lnTo>
                    <a:lnTo>
                      <a:pt x="1591" y="2553"/>
                    </a:lnTo>
                    <a:lnTo>
                      <a:pt x="1572" y="2591"/>
                    </a:lnTo>
                    <a:lnTo>
                      <a:pt x="1562" y="2591"/>
                    </a:lnTo>
                    <a:lnTo>
                      <a:pt x="1562" y="2600"/>
                    </a:lnTo>
                    <a:lnTo>
                      <a:pt x="1553" y="2600"/>
                    </a:lnTo>
                    <a:lnTo>
                      <a:pt x="1534" y="2591"/>
                    </a:lnTo>
                    <a:lnTo>
                      <a:pt x="1515" y="2581"/>
                    </a:lnTo>
                    <a:lnTo>
                      <a:pt x="1496" y="2534"/>
                    </a:lnTo>
                    <a:lnTo>
                      <a:pt x="1486" y="2515"/>
                    </a:lnTo>
                    <a:lnTo>
                      <a:pt x="1467" y="2505"/>
                    </a:lnTo>
                    <a:lnTo>
                      <a:pt x="1477" y="2553"/>
                    </a:lnTo>
                    <a:lnTo>
                      <a:pt x="1486" y="2562"/>
                    </a:lnTo>
                    <a:lnTo>
                      <a:pt x="1486" y="2591"/>
                    </a:lnTo>
                    <a:lnTo>
                      <a:pt x="1496" y="2600"/>
                    </a:lnTo>
                    <a:lnTo>
                      <a:pt x="1505" y="2600"/>
                    </a:lnTo>
                    <a:lnTo>
                      <a:pt x="1543" y="2629"/>
                    </a:lnTo>
                    <a:lnTo>
                      <a:pt x="1543" y="2648"/>
                    </a:lnTo>
                    <a:lnTo>
                      <a:pt x="1534" y="2667"/>
                    </a:lnTo>
                    <a:lnTo>
                      <a:pt x="1515" y="2705"/>
                    </a:lnTo>
                    <a:lnTo>
                      <a:pt x="1496" y="2724"/>
                    </a:lnTo>
                    <a:lnTo>
                      <a:pt x="1457" y="2791"/>
                    </a:lnTo>
                    <a:lnTo>
                      <a:pt x="1439" y="2800"/>
                    </a:lnTo>
                    <a:lnTo>
                      <a:pt x="1419" y="2810"/>
                    </a:lnTo>
                    <a:lnTo>
                      <a:pt x="1362" y="2839"/>
                    </a:lnTo>
                    <a:lnTo>
                      <a:pt x="1343" y="2848"/>
                    </a:lnTo>
                    <a:lnTo>
                      <a:pt x="1324" y="2848"/>
                    </a:lnTo>
                    <a:lnTo>
                      <a:pt x="1296" y="2839"/>
                    </a:lnTo>
                    <a:lnTo>
                      <a:pt x="1276" y="2829"/>
                    </a:lnTo>
                    <a:lnTo>
                      <a:pt x="1267" y="2839"/>
                    </a:lnTo>
                    <a:lnTo>
                      <a:pt x="1248" y="2829"/>
                    </a:lnTo>
                    <a:lnTo>
                      <a:pt x="1162" y="2800"/>
                    </a:lnTo>
                    <a:lnTo>
                      <a:pt x="1153" y="2705"/>
                    </a:lnTo>
                    <a:lnTo>
                      <a:pt x="1153" y="2676"/>
                    </a:lnTo>
                    <a:lnTo>
                      <a:pt x="1153" y="2667"/>
                    </a:lnTo>
                    <a:lnTo>
                      <a:pt x="1153" y="2657"/>
                    </a:lnTo>
                    <a:lnTo>
                      <a:pt x="1153" y="2648"/>
                    </a:lnTo>
                    <a:lnTo>
                      <a:pt x="1153" y="2638"/>
                    </a:lnTo>
                    <a:lnTo>
                      <a:pt x="1143" y="2619"/>
                    </a:lnTo>
                    <a:lnTo>
                      <a:pt x="1143" y="2476"/>
                    </a:lnTo>
                    <a:lnTo>
                      <a:pt x="1134" y="2467"/>
                    </a:lnTo>
                    <a:lnTo>
                      <a:pt x="1115" y="2448"/>
                    </a:lnTo>
                    <a:lnTo>
                      <a:pt x="1096" y="2438"/>
                    </a:lnTo>
                    <a:lnTo>
                      <a:pt x="1096" y="2429"/>
                    </a:lnTo>
                    <a:lnTo>
                      <a:pt x="1086" y="2429"/>
                    </a:lnTo>
                    <a:lnTo>
                      <a:pt x="1077" y="2391"/>
                    </a:lnTo>
                    <a:lnTo>
                      <a:pt x="1067" y="2381"/>
                    </a:lnTo>
                    <a:lnTo>
                      <a:pt x="1058" y="2372"/>
                    </a:lnTo>
                    <a:lnTo>
                      <a:pt x="1010" y="2334"/>
                    </a:lnTo>
                    <a:lnTo>
                      <a:pt x="1000" y="2324"/>
                    </a:lnTo>
                    <a:lnTo>
                      <a:pt x="991" y="2305"/>
                    </a:lnTo>
                    <a:lnTo>
                      <a:pt x="981" y="2267"/>
                    </a:lnTo>
                    <a:lnTo>
                      <a:pt x="981" y="2248"/>
                    </a:lnTo>
                    <a:lnTo>
                      <a:pt x="981" y="2238"/>
                    </a:lnTo>
                    <a:lnTo>
                      <a:pt x="991" y="2238"/>
                    </a:lnTo>
                    <a:lnTo>
                      <a:pt x="1048" y="2238"/>
                    </a:lnTo>
                    <a:lnTo>
                      <a:pt x="1058" y="2229"/>
                    </a:lnTo>
                    <a:lnTo>
                      <a:pt x="1067" y="2210"/>
                    </a:lnTo>
                    <a:lnTo>
                      <a:pt x="1077" y="2200"/>
                    </a:lnTo>
                    <a:lnTo>
                      <a:pt x="1086" y="2200"/>
                    </a:lnTo>
                    <a:lnTo>
                      <a:pt x="1096" y="2200"/>
                    </a:lnTo>
                    <a:lnTo>
                      <a:pt x="1105" y="2210"/>
                    </a:lnTo>
                    <a:lnTo>
                      <a:pt x="1115" y="2210"/>
                    </a:lnTo>
                    <a:lnTo>
                      <a:pt x="1124" y="2210"/>
                    </a:lnTo>
                    <a:lnTo>
                      <a:pt x="1200" y="2200"/>
                    </a:lnTo>
                    <a:lnTo>
                      <a:pt x="1210" y="2200"/>
                    </a:lnTo>
                    <a:lnTo>
                      <a:pt x="1219" y="2181"/>
                    </a:lnTo>
                    <a:lnTo>
                      <a:pt x="1219" y="2172"/>
                    </a:lnTo>
                    <a:lnTo>
                      <a:pt x="1248" y="2162"/>
                    </a:lnTo>
                    <a:lnTo>
                      <a:pt x="1258" y="2153"/>
                    </a:lnTo>
                    <a:lnTo>
                      <a:pt x="1258" y="2134"/>
                    </a:lnTo>
                    <a:lnTo>
                      <a:pt x="1267" y="2105"/>
                    </a:lnTo>
                    <a:lnTo>
                      <a:pt x="1276" y="2095"/>
                    </a:lnTo>
                    <a:lnTo>
                      <a:pt x="1276" y="2086"/>
                    </a:lnTo>
                    <a:lnTo>
                      <a:pt x="1286" y="2086"/>
                    </a:lnTo>
                    <a:lnTo>
                      <a:pt x="1296" y="2067"/>
                    </a:lnTo>
                    <a:lnTo>
                      <a:pt x="1296" y="2057"/>
                    </a:lnTo>
                    <a:lnTo>
                      <a:pt x="1296" y="2048"/>
                    </a:lnTo>
                    <a:lnTo>
                      <a:pt x="1296" y="2029"/>
                    </a:lnTo>
                    <a:lnTo>
                      <a:pt x="1305" y="2000"/>
                    </a:lnTo>
                    <a:lnTo>
                      <a:pt x="1305" y="1991"/>
                    </a:lnTo>
                    <a:lnTo>
                      <a:pt x="1305" y="1981"/>
                    </a:lnTo>
                    <a:lnTo>
                      <a:pt x="1296" y="1972"/>
                    </a:lnTo>
                    <a:lnTo>
                      <a:pt x="1276" y="1972"/>
                    </a:lnTo>
                    <a:lnTo>
                      <a:pt x="1267" y="1972"/>
                    </a:lnTo>
                    <a:lnTo>
                      <a:pt x="1267" y="1962"/>
                    </a:lnTo>
                    <a:lnTo>
                      <a:pt x="1258" y="1953"/>
                    </a:lnTo>
                    <a:lnTo>
                      <a:pt x="1258" y="1943"/>
                    </a:lnTo>
                    <a:lnTo>
                      <a:pt x="1248" y="1934"/>
                    </a:lnTo>
                    <a:lnTo>
                      <a:pt x="1248" y="1924"/>
                    </a:lnTo>
                    <a:lnTo>
                      <a:pt x="1229" y="1914"/>
                    </a:lnTo>
                    <a:lnTo>
                      <a:pt x="1229" y="1905"/>
                    </a:lnTo>
                    <a:lnTo>
                      <a:pt x="1219" y="1896"/>
                    </a:lnTo>
                    <a:lnTo>
                      <a:pt x="1219" y="1886"/>
                    </a:lnTo>
                    <a:lnTo>
                      <a:pt x="1210" y="1876"/>
                    </a:lnTo>
                    <a:lnTo>
                      <a:pt x="1210" y="1867"/>
                    </a:lnTo>
                    <a:lnTo>
                      <a:pt x="1200" y="1867"/>
                    </a:lnTo>
                    <a:lnTo>
                      <a:pt x="1181" y="1876"/>
                    </a:lnTo>
                    <a:lnTo>
                      <a:pt x="1172" y="1876"/>
                    </a:lnTo>
                    <a:lnTo>
                      <a:pt x="1162" y="1886"/>
                    </a:lnTo>
                    <a:lnTo>
                      <a:pt x="1153" y="1876"/>
                    </a:lnTo>
                    <a:lnTo>
                      <a:pt x="1134" y="1867"/>
                    </a:lnTo>
                    <a:lnTo>
                      <a:pt x="1124" y="1857"/>
                    </a:lnTo>
                    <a:lnTo>
                      <a:pt x="1096" y="1857"/>
                    </a:lnTo>
                    <a:lnTo>
                      <a:pt x="1096" y="1848"/>
                    </a:lnTo>
                    <a:lnTo>
                      <a:pt x="1086" y="1848"/>
                    </a:lnTo>
                    <a:lnTo>
                      <a:pt x="1077" y="1838"/>
                    </a:lnTo>
                    <a:lnTo>
                      <a:pt x="1077" y="1829"/>
                    </a:lnTo>
                    <a:lnTo>
                      <a:pt x="1077" y="1810"/>
                    </a:lnTo>
                    <a:lnTo>
                      <a:pt x="1086" y="1800"/>
                    </a:lnTo>
                    <a:lnTo>
                      <a:pt x="1086" y="1791"/>
                    </a:lnTo>
                    <a:lnTo>
                      <a:pt x="1096" y="1791"/>
                    </a:lnTo>
                    <a:lnTo>
                      <a:pt x="1096" y="1781"/>
                    </a:lnTo>
                    <a:lnTo>
                      <a:pt x="1105" y="1781"/>
                    </a:lnTo>
                    <a:lnTo>
                      <a:pt x="1115" y="1781"/>
                    </a:lnTo>
                    <a:lnTo>
                      <a:pt x="1124" y="1772"/>
                    </a:lnTo>
                    <a:lnTo>
                      <a:pt x="1143" y="1753"/>
                    </a:lnTo>
                    <a:lnTo>
                      <a:pt x="1143" y="1734"/>
                    </a:lnTo>
                    <a:lnTo>
                      <a:pt x="1143" y="1724"/>
                    </a:lnTo>
                    <a:lnTo>
                      <a:pt x="1143" y="1715"/>
                    </a:lnTo>
                    <a:lnTo>
                      <a:pt x="1134" y="1696"/>
                    </a:lnTo>
                    <a:lnTo>
                      <a:pt x="1134" y="1686"/>
                    </a:lnTo>
                    <a:lnTo>
                      <a:pt x="1124" y="1686"/>
                    </a:lnTo>
                    <a:lnTo>
                      <a:pt x="1029" y="1705"/>
                    </a:lnTo>
                    <a:lnTo>
                      <a:pt x="991" y="1715"/>
                    </a:lnTo>
                    <a:lnTo>
                      <a:pt x="981" y="1715"/>
                    </a:lnTo>
                    <a:lnTo>
                      <a:pt x="962" y="1696"/>
                    </a:lnTo>
                    <a:lnTo>
                      <a:pt x="962" y="1686"/>
                    </a:lnTo>
                    <a:lnTo>
                      <a:pt x="953" y="1686"/>
                    </a:lnTo>
                    <a:lnTo>
                      <a:pt x="905" y="1686"/>
                    </a:lnTo>
                    <a:lnTo>
                      <a:pt x="839" y="1676"/>
                    </a:lnTo>
                    <a:lnTo>
                      <a:pt x="829" y="1648"/>
                    </a:lnTo>
                    <a:lnTo>
                      <a:pt x="810" y="1600"/>
                    </a:lnTo>
                    <a:lnTo>
                      <a:pt x="753" y="1438"/>
                    </a:lnTo>
                    <a:lnTo>
                      <a:pt x="743" y="1400"/>
                    </a:lnTo>
                    <a:lnTo>
                      <a:pt x="762" y="1362"/>
                    </a:lnTo>
                    <a:lnTo>
                      <a:pt x="762" y="1343"/>
                    </a:lnTo>
                    <a:lnTo>
                      <a:pt x="772" y="1324"/>
                    </a:lnTo>
                    <a:lnTo>
                      <a:pt x="772" y="1305"/>
                    </a:lnTo>
                    <a:lnTo>
                      <a:pt x="772" y="1295"/>
                    </a:lnTo>
                    <a:lnTo>
                      <a:pt x="772" y="1277"/>
                    </a:lnTo>
                    <a:lnTo>
                      <a:pt x="781" y="1277"/>
                    </a:lnTo>
                    <a:lnTo>
                      <a:pt x="781" y="1267"/>
                    </a:lnTo>
                    <a:lnTo>
                      <a:pt x="791" y="1267"/>
                    </a:lnTo>
                    <a:lnTo>
                      <a:pt x="791" y="1257"/>
                    </a:lnTo>
                    <a:lnTo>
                      <a:pt x="791" y="1238"/>
                    </a:lnTo>
                    <a:lnTo>
                      <a:pt x="781" y="1200"/>
                    </a:lnTo>
                    <a:lnTo>
                      <a:pt x="781" y="1191"/>
                    </a:lnTo>
                    <a:lnTo>
                      <a:pt x="762" y="1172"/>
                    </a:lnTo>
                    <a:lnTo>
                      <a:pt x="753" y="1153"/>
                    </a:lnTo>
                    <a:lnTo>
                      <a:pt x="743" y="1143"/>
                    </a:lnTo>
                    <a:lnTo>
                      <a:pt x="734" y="1134"/>
                    </a:lnTo>
                    <a:lnTo>
                      <a:pt x="696" y="1134"/>
                    </a:lnTo>
                    <a:lnTo>
                      <a:pt x="686" y="1124"/>
                    </a:lnTo>
                    <a:lnTo>
                      <a:pt x="686" y="1114"/>
                    </a:lnTo>
                    <a:lnTo>
                      <a:pt x="696" y="1105"/>
                    </a:lnTo>
                    <a:lnTo>
                      <a:pt x="696" y="1096"/>
                    </a:lnTo>
                    <a:lnTo>
                      <a:pt x="686" y="1067"/>
                    </a:lnTo>
                    <a:lnTo>
                      <a:pt x="686" y="1048"/>
                    </a:lnTo>
                    <a:lnTo>
                      <a:pt x="677" y="1048"/>
                    </a:lnTo>
                    <a:lnTo>
                      <a:pt x="610" y="1057"/>
                    </a:lnTo>
                    <a:lnTo>
                      <a:pt x="610" y="1067"/>
                    </a:lnTo>
                    <a:lnTo>
                      <a:pt x="600" y="1076"/>
                    </a:lnTo>
                    <a:lnTo>
                      <a:pt x="600" y="1105"/>
                    </a:lnTo>
                    <a:lnTo>
                      <a:pt x="591" y="1114"/>
                    </a:lnTo>
                    <a:lnTo>
                      <a:pt x="591" y="1124"/>
                    </a:lnTo>
                    <a:lnTo>
                      <a:pt x="581" y="1124"/>
                    </a:lnTo>
                    <a:lnTo>
                      <a:pt x="572" y="1124"/>
                    </a:lnTo>
                    <a:lnTo>
                      <a:pt x="572" y="1114"/>
                    </a:lnTo>
                    <a:lnTo>
                      <a:pt x="562" y="1105"/>
                    </a:lnTo>
                    <a:lnTo>
                      <a:pt x="553" y="1067"/>
                    </a:lnTo>
                    <a:lnTo>
                      <a:pt x="543" y="1057"/>
                    </a:lnTo>
                    <a:lnTo>
                      <a:pt x="505" y="1057"/>
                    </a:lnTo>
                    <a:lnTo>
                      <a:pt x="496" y="1057"/>
                    </a:lnTo>
                    <a:lnTo>
                      <a:pt x="486" y="1057"/>
                    </a:lnTo>
                    <a:lnTo>
                      <a:pt x="467" y="1038"/>
                    </a:lnTo>
                    <a:lnTo>
                      <a:pt x="458" y="1038"/>
                    </a:lnTo>
                    <a:lnTo>
                      <a:pt x="448" y="1038"/>
                    </a:lnTo>
                    <a:lnTo>
                      <a:pt x="438" y="1057"/>
                    </a:lnTo>
                    <a:lnTo>
                      <a:pt x="419" y="1067"/>
                    </a:lnTo>
                    <a:lnTo>
                      <a:pt x="410" y="1067"/>
                    </a:lnTo>
                    <a:lnTo>
                      <a:pt x="410" y="1076"/>
                    </a:lnTo>
                    <a:lnTo>
                      <a:pt x="400" y="1067"/>
                    </a:lnTo>
                    <a:lnTo>
                      <a:pt x="391" y="1067"/>
                    </a:lnTo>
                    <a:lnTo>
                      <a:pt x="391" y="1057"/>
                    </a:lnTo>
                    <a:lnTo>
                      <a:pt x="381" y="1057"/>
                    </a:lnTo>
                    <a:lnTo>
                      <a:pt x="372" y="1057"/>
                    </a:lnTo>
                    <a:lnTo>
                      <a:pt x="315" y="1067"/>
                    </a:lnTo>
                    <a:lnTo>
                      <a:pt x="305" y="1057"/>
                    </a:lnTo>
                    <a:lnTo>
                      <a:pt x="296" y="1048"/>
                    </a:lnTo>
                    <a:lnTo>
                      <a:pt x="296" y="1038"/>
                    </a:lnTo>
                    <a:lnTo>
                      <a:pt x="267" y="1029"/>
                    </a:lnTo>
                    <a:lnTo>
                      <a:pt x="248" y="1019"/>
                    </a:lnTo>
                    <a:lnTo>
                      <a:pt x="248" y="1010"/>
                    </a:lnTo>
                    <a:lnTo>
                      <a:pt x="248" y="1000"/>
                    </a:lnTo>
                    <a:lnTo>
                      <a:pt x="238" y="991"/>
                    </a:lnTo>
                    <a:lnTo>
                      <a:pt x="229" y="962"/>
                    </a:lnTo>
                    <a:lnTo>
                      <a:pt x="229" y="953"/>
                    </a:lnTo>
                    <a:lnTo>
                      <a:pt x="229" y="943"/>
                    </a:lnTo>
                    <a:lnTo>
                      <a:pt x="229" y="934"/>
                    </a:lnTo>
                    <a:lnTo>
                      <a:pt x="238" y="924"/>
                    </a:lnTo>
                    <a:lnTo>
                      <a:pt x="248" y="915"/>
                    </a:lnTo>
                    <a:lnTo>
                      <a:pt x="248" y="905"/>
                    </a:lnTo>
                    <a:lnTo>
                      <a:pt x="248" y="896"/>
                    </a:lnTo>
                    <a:lnTo>
                      <a:pt x="238" y="886"/>
                    </a:lnTo>
                    <a:lnTo>
                      <a:pt x="238" y="876"/>
                    </a:lnTo>
                    <a:lnTo>
                      <a:pt x="220" y="867"/>
                    </a:lnTo>
                    <a:lnTo>
                      <a:pt x="210" y="848"/>
                    </a:lnTo>
                    <a:lnTo>
                      <a:pt x="200" y="848"/>
                    </a:lnTo>
                    <a:lnTo>
                      <a:pt x="200" y="838"/>
                    </a:lnTo>
                    <a:lnTo>
                      <a:pt x="200" y="829"/>
                    </a:lnTo>
                    <a:lnTo>
                      <a:pt x="210" y="819"/>
                    </a:lnTo>
                    <a:lnTo>
                      <a:pt x="220" y="810"/>
                    </a:lnTo>
                    <a:lnTo>
                      <a:pt x="229" y="800"/>
                    </a:lnTo>
                    <a:lnTo>
                      <a:pt x="229" y="791"/>
                    </a:lnTo>
                    <a:lnTo>
                      <a:pt x="220" y="762"/>
                    </a:lnTo>
                    <a:lnTo>
                      <a:pt x="220" y="753"/>
                    </a:lnTo>
                    <a:lnTo>
                      <a:pt x="210" y="753"/>
                    </a:lnTo>
                    <a:lnTo>
                      <a:pt x="181" y="743"/>
                    </a:lnTo>
                    <a:lnTo>
                      <a:pt x="162" y="733"/>
                    </a:lnTo>
                    <a:lnTo>
                      <a:pt x="143" y="715"/>
                    </a:lnTo>
                    <a:lnTo>
                      <a:pt x="143" y="705"/>
                    </a:lnTo>
                    <a:lnTo>
                      <a:pt x="134" y="695"/>
                    </a:lnTo>
                    <a:lnTo>
                      <a:pt x="134" y="686"/>
                    </a:lnTo>
                    <a:lnTo>
                      <a:pt x="105" y="495"/>
                    </a:lnTo>
                    <a:lnTo>
                      <a:pt x="105" y="486"/>
                    </a:lnTo>
                    <a:lnTo>
                      <a:pt x="95" y="477"/>
                    </a:lnTo>
                    <a:lnTo>
                      <a:pt x="77" y="448"/>
                    </a:lnTo>
                    <a:lnTo>
                      <a:pt x="67" y="429"/>
                    </a:lnTo>
                    <a:lnTo>
                      <a:pt x="57" y="429"/>
                    </a:lnTo>
                    <a:lnTo>
                      <a:pt x="57" y="419"/>
                    </a:lnTo>
                    <a:lnTo>
                      <a:pt x="48" y="419"/>
                    </a:lnTo>
                    <a:lnTo>
                      <a:pt x="19" y="410"/>
                    </a:lnTo>
                    <a:lnTo>
                      <a:pt x="10" y="410"/>
                    </a:lnTo>
                    <a:lnTo>
                      <a:pt x="10" y="400"/>
                    </a:lnTo>
                    <a:lnTo>
                      <a:pt x="10" y="381"/>
                    </a:lnTo>
                    <a:lnTo>
                      <a:pt x="10" y="372"/>
                    </a:lnTo>
                    <a:lnTo>
                      <a:pt x="10" y="362"/>
                    </a:lnTo>
                    <a:lnTo>
                      <a:pt x="19" y="353"/>
                    </a:lnTo>
                    <a:lnTo>
                      <a:pt x="19" y="343"/>
                    </a:lnTo>
                    <a:lnTo>
                      <a:pt x="19" y="334"/>
                    </a:lnTo>
                    <a:lnTo>
                      <a:pt x="19" y="305"/>
                    </a:lnTo>
                    <a:lnTo>
                      <a:pt x="19" y="296"/>
                    </a:lnTo>
                    <a:lnTo>
                      <a:pt x="0" y="286"/>
                    </a:lnTo>
                    <a:lnTo>
                      <a:pt x="0" y="276"/>
                    </a:lnTo>
                    <a:lnTo>
                      <a:pt x="10" y="267"/>
                    </a:lnTo>
                    <a:lnTo>
                      <a:pt x="19" y="267"/>
                    </a:lnTo>
                    <a:lnTo>
                      <a:pt x="57" y="248"/>
                    </a:lnTo>
                    <a:lnTo>
                      <a:pt x="77" y="248"/>
                    </a:lnTo>
                    <a:lnTo>
                      <a:pt x="86" y="238"/>
                    </a:lnTo>
                    <a:lnTo>
                      <a:pt x="95" y="229"/>
                    </a:lnTo>
                    <a:lnTo>
                      <a:pt x="105" y="229"/>
                    </a:lnTo>
                    <a:lnTo>
                      <a:pt x="115" y="238"/>
                    </a:lnTo>
                    <a:lnTo>
                      <a:pt x="124" y="229"/>
                    </a:lnTo>
                    <a:lnTo>
                      <a:pt x="124" y="219"/>
                    </a:lnTo>
                    <a:lnTo>
                      <a:pt x="124" y="210"/>
                    </a:lnTo>
                    <a:lnTo>
                      <a:pt x="105" y="200"/>
                    </a:lnTo>
                    <a:lnTo>
                      <a:pt x="105" y="191"/>
                    </a:lnTo>
                    <a:lnTo>
                      <a:pt x="105" y="181"/>
                    </a:lnTo>
                    <a:lnTo>
                      <a:pt x="95" y="153"/>
                    </a:lnTo>
                    <a:lnTo>
                      <a:pt x="134" y="153"/>
                    </a:lnTo>
                    <a:lnTo>
                      <a:pt x="143" y="153"/>
                    </a:lnTo>
                    <a:lnTo>
                      <a:pt x="153" y="143"/>
                    </a:lnTo>
                    <a:lnTo>
                      <a:pt x="162" y="105"/>
                    </a:lnTo>
                    <a:lnTo>
                      <a:pt x="353" y="105"/>
                    </a:lnTo>
                    <a:lnTo>
                      <a:pt x="362" y="105"/>
                    </a:lnTo>
                    <a:lnTo>
                      <a:pt x="372" y="105"/>
                    </a:lnTo>
                    <a:lnTo>
                      <a:pt x="381" y="105"/>
                    </a:lnTo>
                    <a:lnTo>
                      <a:pt x="429" y="124"/>
                    </a:lnTo>
                    <a:lnTo>
                      <a:pt x="476" y="134"/>
                    </a:lnTo>
                    <a:lnTo>
                      <a:pt x="486" y="134"/>
                    </a:lnTo>
                    <a:lnTo>
                      <a:pt x="496" y="134"/>
                    </a:lnTo>
                    <a:lnTo>
                      <a:pt x="496" y="124"/>
                    </a:lnTo>
                    <a:lnTo>
                      <a:pt x="505" y="124"/>
                    </a:lnTo>
                    <a:lnTo>
                      <a:pt x="505" y="105"/>
                    </a:lnTo>
                    <a:lnTo>
                      <a:pt x="524" y="96"/>
                    </a:lnTo>
                    <a:lnTo>
                      <a:pt x="534" y="86"/>
                    </a:lnTo>
                    <a:lnTo>
                      <a:pt x="591" y="67"/>
                    </a:lnTo>
                    <a:lnTo>
                      <a:pt x="600" y="67"/>
                    </a:lnTo>
                    <a:lnTo>
                      <a:pt x="639" y="76"/>
                    </a:lnTo>
                    <a:lnTo>
                      <a:pt x="677" y="76"/>
                    </a:lnTo>
                    <a:lnTo>
                      <a:pt x="696" y="76"/>
                    </a:lnTo>
                    <a:lnTo>
                      <a:pt x="705" y="76"/>
                    </a:lnTo>
                    <a:lnTo>
                      <a:pt x="705" y="86"/>
                    </a:lnTo>
                    <a:lnTo>
                      <a:pt x="705" y="96"/>
                    </a:lnTo>
                    <a:lnTo>
                      <a:pt x="715" y="105"/>
                    </a:lnTo>
                    <a:lnTo>
                      <a:pt x="724" y="114"/>
                    </a:lnTo>
                    <a:lnTo>
                      <a:pt x="734" y="114"/>
                    </a:lnTo>
                    <a:lnTo>
                      <a:pt x="734" y="105"/>
                    </a:lnTo>
                    <a:lnTo>
                      <a:pt x="743" y="86"/>
                    </a:lnTo>
                    <a:lnTo>
                      <a:pt x="743" y="76"/>
                    </a:lnTo>
                    <a:lnTo>
                      <a:pt x="753" y="67"/>
                    </a:lnTo>
                    <a:lnTo>
                      <a:pt x="762" y="67"/>
                    </a:lnTo>
                    <a:lnTo>
                      <a:pt x="772" y="57"/>
                    </a:lnTo>
                    <a:lnTo>
                      <a:pt x="781" y="67"/>
                    </a:lnTo>
                    <a:lnTo>
                      <a:pt x="791" y="67"/>
                    </a:lnTo>
                    <a:lnTo>
                      <a:pt x="791" y="76"/>
                    </a:lnTo>
                    <a:lnTo>
                      <a:pt x="800" y="86"/>
                    </a:lnTo>
                    <a:lnTo>
                      <a:pt x="800" y="96"/>
                    </a:lnTo>
                    <a:lnTo>
                      <a:pt x="800" y="105"/>
                    </a:lnTo>
                    <a:lnTo>
                      <a:pt x="810" y="105"/>
                    </a:lnTo>
                    <a:lnTo>
                      <a:pt x="819" y="114"/>
                    </a:lnTo>
                    <a:lnTo>
                      <a:pt x="829" y="114"/>
                    </a:lnTo>
                    <a:lnTo>
                      <a:pt x="839" y="114"/>
                    </a:lnTo>
                    <a:lnTo>
                      <a:pt x="848" y="114"/>
                    </a:lnTo>
                    <a:lnTo>
                      <a:pt x="848" y="105"/>
                    </a:lnTo>
                    <a:lnTo>
                      <a:pt x="857" y="96"/>
                    </a:lnTo>
                    <a:lnTo>
                      <a:pt x="867" y="86"/>
                    </a:lnTo>
                    <a:lnTo>
                      <a:pt x="905" y="76"/>
                    </a:lnTo>
                    <a:lnTo>
                      <a:pt x="915" y="67"/>
                    </a:lnTo>
                    <a:lnTo>
                      <a:pt x="924" y="57"/>
                    </a:lnTo>
                    <a:lnTo>
                      <a:pt x="924" y="38"/>
                    </a:lnTo>
                    <a:lnTo>
                      <a:pt x="934" y="29"/>
                    </a:lnTo>
                    <a:lnTo>
                      <a:pt x="953" y="19"/>
                    </a:lnTo>
                    <a:lnTo>
                      <a:pt x="991" y="0"/>
                    </a:lnTo>
                    <a:lnTo>
                      <a:pt x="1020" y="0"/>
                    </a:lnTo>
                    <a:lnTo>
                      <a:pt x="1105" y="10"/>
                    </a:lnTo>
                    <a:lnTo>
                      <a:pt x="1124" y="10"/>
                    </a:lnTo>
                    <a:lnTo>
                      <a:pt x="1143" y="19"/>
                    </a:lnTo>
                    <a:lnTo>
                      <a:pt x="1153" y="19"/>
                    </a:lnTo>
                    <a:lnTo>
                      <a:pt x="1162" y="19"/>
                    </a:lnTo>
                    <a:lnTo>
                      <a:pt x="1162" y="29"/>
                    </a:lnTo>
                    <a:lnTo>
                      <a:pt x="1162" y="38"/>
                    </a:lnTo>
                    <a:lnTo>
                      <a:pt x="1172" y="86"/>
                    </a:lnTo>
                    <a:lnTo>
                      <a:pt x="1172" y="96"/>
                    </a:lnTo>
                    <a:lnTo>
                      <a:pt x="1181" y="96"/>
                    </a:lnTo>
                    <a:lnTo>
                      <a:pt x="1210" y="105"/>
                    </a:lnTo>
                    <a:lnTo>
                      <a:pt x="1210" y="114"/>
                    </a:lnTo>
                    <a:lnTo>
                      <a:pt x="1219" y="114"/>
                    </a:lnTo>
                    <a:lnTo>
                      <a:pt x="1219" y="143"/>
                    </a:lnTo>
                    <a:lnTo>
                      <a:pt x="1219" y="153"/>
                    </a:lnTo>
                    <a:lnTo>
                      <a:pt x="1219" y="162"/>
                    </a:lnTo>
                    <a:lnTo>
                      <a:pt x="1219" y="172"/>
                    </a:lnTo>
                    <a:lnTo>
                      <a:pt x="1229" y="172"/>
                    </a:lnTo>
                    <a:lnTo>
                      <a:pt x="1238" y="181"/>
                    </a:lnTo>
                    <a:lnTo>
                      <a:pt x="1353" y="191"/>
                    </a:lnTo>
                    <a:lnTo>
                      <a:pt x="1362" y="191"/>
                    </a:lnTo>
                    <a:lnTo>
                      <a:pt x="1381" y="181"/>
                    </a:lnTo>
                    <a:lnTo>
                      <a:pt x="1401" y="172"/>
                    </a:lnTo>
                    <a:lnTo>
                      <a:pt x="1410" y="172"/>
                    </a:lnTo>
                    <a:lnTo>
                      <a:pt x="1410" y="181"/>
                    </a:lnTo>
                    <a:lnTo>
                      <a:pt x="1419" y="191"/>
                    </a:lnTo>
                    <a:lnTo>
                      <a:pt x="1419" y="200"/>
                    </a:lnTo>
                    <a:lnTo>
                      <a:pt x="1429" y="200"/>
                    </a:lnTo>
                    <a:lnTo>
                      <a:pt x="1439" y="200"/>
                    </a:lnTo>
                    <a:lnTo>
                      <a:pt x="1448" y="200"/>
                    </a:lnTo>
                    <a:lnTo>
                      <a:pt x="1457" y="191"/>
                    </a:lnTo>
                    <a:lnTo>
                      <a:pt x="1477" y="191"/>
                    </a:lnTo>
                    <a:lnTo>
                      <a:pt x="1534" y="181"/>
                    </a:lnTo>
                    <a:lnTo>
                      <a:pt x="1543" y="181"/>
                    </a:lnTo>
                    <a:lnTo>
                      <a:pt x="1543" y="191"/>
                    </a:lnTo>
                    <a:lnTo>
                      <a:pt x="1553" y="191"/>
                    </a:lnTo>
                    <a:lnTo>
                      <a:pt x="1553" y="200"/>
                    </a:lnTo>
                    <a:lnTo>
                      <a:pt x="1553" y="210"/>
                    </a:lnTo>
                    <a:lnTo>
                      <a:pt x="1553" y="248"/>
                    </a:lnTo>
                    <a:lnTo>
                      <a:pt x="1553" y="257"/>
                    </a:lnTo>
                    <a:lnTo>
                      <a:pt x="1543" y="257"/>
                    </a:lnTo>
                    <a:lnTo>
                      <a:pt x="1543" y="267"/>
                    </a:lnTo>
                    <a:lnTo>
                      <a:pt x="1534" y="276"/>
                    </a:lnTo>
                    <a:lnTo>
                      <a:pt x="1543" y="286"/>
                    </a:lnTo>
                    <a:lnTo>
                      <a:pt x="1543" y="296"/>
                    </a:lnTo>
                    <a:lnTo>
                      <a:pt x="1553" y="296"/>
                    </a:lnTo>
                    <a:lnTo>
                      <a:pt x="1562" y="296"/>
                    </a:lnTo>
                    <a:lnTo>
                      <a:pt x="1572" y="286"/>
                    </a:lnTo>
                    <a:lnTo>
                      <a:pt x="1572" y="276"/>
                    </a:lnTo>
                    <a:lnTo>
                      <a:pt x="1572" y="257"/>
                    </a:lnTo>
                    <a:lnTo>
                      <a:pt x="1572" y="248"/>
                    </a:lnTo>
                    <a:lnTo>
                      <a:pt x="1581" y="238"/>
                    </a:lnTo>
                    <a:lnTo>
                      <a:pt x="1591" y="229"/>
                    </a:lnTo>
                    <a:lnTo>
                      <a:pt x="1600" y="238"/>
                    </a:lnTo>
                    <a:lnTo>
                      <a:pt x="1600" y="248"/>
                    </a:lnTo>
                    <a:lnTo>
                      <a:pt x="1610" y="248"/>
                    </a:lnTo>
                    <a:lnTo>
                      <a:pt x="1619" y="248"/>
                    </a:lnTo>
                    <a:lnTo>
                      <a:pt x="1639" y="248"/>
                    </a:lnTo>
                    <a:lnTo>
                      <a:pt x="1639" y="238"/>
                    </a:lnTo>
                    <a:lnTo>
                      <a:pt x="1648" y="238"/>
                    </a:lnTo>
                    <a:lnTo>
                      <a:pt x="1648" y="229"/>
                    </a:lnTo>
                    <a:lnTo>
                      <a:pt x="1648" y="210"/>
                    </a:lnTo>
                    <a:lnTo>
                      <a:pt x="1648" y="200"/>
                    </a:lnTo>
                    <a:lnTo>
                      <a:pt x="1648" y="191"/>
                    </a:lnTo>
                    <a:lnTo>
                      <a:pt x="1657" y="191"/>
                    </a:lnTo>
                    <a:lnTo>
                      <a:pt x="1677" y="181"/>
                    </a:lnTo>
                    <a:lnTo>
                      <a:pt x="1686" y="181"/>
                    </a:lnTo>
                    <a:lnTo>
                      <a:pt x="1686" y="191"/>
                    </a:lnTo>
                    <a:lnTo>
                      <a:pt x="1705" y="200"/>
                    </a:lnTo>
                    <a:lnTo>
                      <a:pt x="1715" y="210"/>
                    </a:lnTo>
                    <a:lnTo>
                      <a:pt x="1724" y="210"/>
                    </a:lnTo>
                    <a:lnTo>
                      <a:pt x="1734" y="210"/>
                    </a:lnTo>
                    <a:lnTo>
                      <a:pt x="1743" y="210"/>
                    </a:lnTo>
                    <a:lnTo>
                      <a:pt x="1753" y="219"/>
                    </a:lnTo>
                    <a:lnTo>
                      <a:pt x="1772" y="229"/>
                    </a:lnTo>
                    <a:lnTo>
                      <a:pt x="1781" y="229"/>
                    </a:lnTo>
                    <a:lnTo>
                      <a:pt x="1829" y="219"/>
                    </a:lnTo>
                    <a:lnTo>
                      <a:pt x="1838" y="219"/>
                    </a:lnTo>
                    <a:lnTo>
                      <a:pt x="1848" y="229"/>
                    </a:lnTo>
                    <a:lnTo>
                      <a:pt x="1858" y="257"/>
                    </a:lnTo>
                    <a:lnTo>
                      <a:pt x="1858" y="267"/>
                    </a:lnTo>
                    <a:lnTo>
                      <a:pt x="1867" y="276"/>
                    </a:lnTo>
                    <a:lnTo>
                      <a:pt x="1867" y="286"/>
                    </a:lnTo>
                    <a:lnTo>
                      <a:pt x="1867" y="296"/>
                    </a:lnTo>
                    <a:lnTo>
                      <a:pt x="1858" y="305"/>
                    </a:lnTo>
                    <a:lnTo>
                      <a:pt x="1858" y="314"/>
                    </a:lnTo>
                    <a:lnTo>
                      <a:pt x="1848" y="324"/>
                    </a:lnTo>
                    <a:lnTo>
                      <a:pt x="1838" y="334"/>
                    </a:lnTo>
                    <a:lnTo>
                      <a:pt x="1791" y="353"/>
                    </a:lnTo>
                    <a:lnTo>
                      <a:pt x="1791" y="362"/>
                    </a:lnTo>
                    <a:lnTo>
                      <a:pt x="1800" y="391"/>
                    </a:lnTo>
                    <a:lnTo>
                      <a:pt x="1838" y="457"/>
                    </a:lnTo>
                    <a:lnTo>
                      <a:pt x="1858" y="477"/>
                    </a:lnTo>
                    <a:lnTo>
                      <a:pt x="1877" y="495"/>
                    </a:lnTo>
                    <a:lnTo>
                      <a:pt x="1905" y="486"/>
                    </a:lnTo>
                    <a:lnTo>
                      <a:pt x="1915" y="486"/>
                    </a:lnTo>
                    <a:lnTo>
                      <a:pt x="1924" y="495"/>
                    </a:lnTo>
                    <a:lnTo>
                      <a:pt x="1924" y="505"/>
                    </a:lnTo>
                    <a:lnTo>
                      <a:pt x="1934" y="515"/>
                    </a:lnTo>
                    <a:lnTo>
                      <a:pt x="1934" y="524"/>
                    </a:lnTo>
                    <a:lnTo>
                      <a:pt x="1934" y="534"/>
                    </a:lnTo>
                    <a:lnTo>
                      <a:pt x="1943" y="543"/>
                    </a:lnTo>
                    <a:lnTo>
                      <a:pt x="1972" y="581"/>
                    </a:lnTo>
                    <a:lnTo>
                      <a:pt x="1972" y="591"/>
                    </a:lnTo>
                    <a:lnTo>
                      <a:pt x="1972" y="600"/>
                    </a:lnTo>
                    <a:lnTo>
                      <a:pt x="1972" y="610"/>
                    </a:lnTo>
                    <a:lnTo>
                      <a:pt x="1972" y="619"/>
                    </a:lnTo>
                    <a:lnTo>
                      <a:pt x="1953" y="648"/>
                    </a:lnTo>
                    <a:lnTo>
                      <a:pt x="1943" y="657"/>
                    </a:lnTo>
                    <a:lnTo>
                      <a:pt x="1943" y="667"/>
                    </a:lnTo>
                    <a:lnTo>
                      <a:pt x="1943" y="676"/>
                    </a:lnTo>
                    <a:lnTo>
                      <a:pt x="1953" y="695"/>
                    </a:lnTo>
                    <a:lnTo>
                      <a:pt x="1962" y="705"/>
                    </a:lnTo>
                    <a:lnTo>
                      <a:pt x="1962" y="715"/>
                    </a:lnTo>
                    <a:lnTo>
                      <a:pt x="1962" y="724"/>
                    </a:lnTo>
                    <a:lnTo>
                      <a:pt x="1953" y="724"/>
                    </a:lnTo>
                    <a:lnTo>
                      <a:pt x="1953" y="733"/>
                    </a:lnTo>
                    <a:lnTo>
                      <a:pt x="1962" y="743"/>
                    </a:lnTo>
                    <a:lnTo>
                      <a:pt x="1962" y="753"/>
                    </a:lnTo>
                    <a:lnTo>
                      <a:pt x="1972" y="753"/>
                    </a:lnTo>
                    <a:lnTo>
                      <a:pt x="1981" y="762"/>
                    </a:lnTo>
                    <a:lnTo>
                      <a:pt x="2076" y="753"/>
                    </a:lnTo>
                    <a:lnTo>
                      <a:pt x="2086" y="753"/>
                    </a:lnTo>
                    <a:lnTo>
                      <a:pt x="2096" y="753"/>
                    </a:lnTo>
                    <a:lnTo>
                      <a:pt x="2096" y="743"/>
                    </a:lnTo>
                    <a:lnTo>
                      <a:pt x="2096" y="733"/>
                    </a:lnTo>
                    <a:lnTo>
                      <a:pt x="2105" y="724"/>
                    </a:lnTo>
                    <a:lnTo>
                      <a:pt x="2115" y="724"/>
                    </a:lnTo>
                    <a:lnTo>
                      <a:pt x="2162" y="733"/>
                    </a:lnTo>
                    <a:lnTo>
                      <a:pt x="2172" y="733"/>
                    </a:lnTo>
                    <a:lnTo>
                      <a:pt x="2181" y="753"/>
                    </a:lnTo>
                    <a:lnTo>
                      <a:pt x="2210" y="762"/>
                    </a:lnTo>
                    <a:lnTo>
                      <a:pt x="2219" y="772"/>
                    </a:lnTo>
                    <a:lnTo>
                      <a:pt x="2219" y="781"/>
                    </a:lnTo>
                    <a:lnTo>
                      <a:pt x="2229" y="800"/>
                    </a:lnTo>
                    <a:lnTo>
                      <a:pt x="2239" y="810"/>
                    </a:lnTo>
                    <a:lnTo>
                      <a:pt x="2248" y="819"/>
                    </a:lnTo>
                    <a:lnTo>
                      <a:pt x="2258" y="819"/>
                    </a:lnTo>
                    <a:lnTo>
                      <a:pt x="2277" y="838"/>
                    </a:lnTo>
                    <a:lnTo>
                      <a:pt x="2286" y="838"/>
                    </a:lnTo>
                    <a:lnTo>
                      <a:pt x="2296" y="838"/>
                    </a:lnTo>
                    <a:lnTo>
                      <a:pt x="2315" y="838"/>
                    </a:lnTo>
                    <a:lnTo>
                      <a:pt x="2324" y="838"/>
                    </a:lnTo>
                    <a:lnTo>
                      <a:pt x="2324" y="829"/>
                    </a:lnTo>
                    <a:lnTo>
                      <a:pt x="2334" y="829"/>
                    </a:lnTo>
                    <a:lnTo>
                      <a:pt x="2353" y="800"/>
                    </a:lnTo>
                    <a:lnTo>
                      <a:pt x="2362" y="772"/>
                    </a:lnTo>
                    <a:lnTo>
                      <a:pt x="2391" y="733"/>
                    </a:lnTo>
                    <a:lnTo>
                      <a:pt x="2391" y="724"/>
                    </a:lnTo>
                    <a:lnTo>
                      <a:pt x="2400" y="724"/>
                    </a:lnTo>
                    <a:lnTo>
                      <a:pt x="2400" y="715"/>
                    </a:lnTo>
                    <a:lnTo>
                      <a:pt x="2410" y="715"/>
                    </a:lnTo>
                    <a:lnTo>
                      <a:pt x="2457" y="705"/>
                    </a:lnTo>
                    <a:lnTo>
                      <a:pt x="2477" y="715"/>
                    </a:lnTo>
                    <a:lnTo>
                      <a:pt x="2486" y="715"/>
                    </a:lnTo>
                    <a:lnTo>
                      <a:pt x="2524" y="733"/>
                    </a:lnTo>
                    <a:lnTo>
                      <a:pt x="2543" y="753"/>
                    </a:lnTo>
                    <a:lnTo>
                      <a:pt x="2553" y="762"/>
                    </a:lnTo>
                    <a:lnTo>
                      <a:pt x="2553" y="753"/>
                    </a:lnTo>
                    <a:lnTo>
                      <a:pt x="2572" y="753"/>
                    </a:lnTo>
                    <a:lnTo>
                      <a:pt x="2582" y="743"/>
                    </a:lnTo>
                    <a:lnTo>
                      <a:pt x="2591" y="743"/>
                    </a:lnTo>
                    <a:lnTo>
                      <a:pt x="2591" y="753"/>
                    </a:lnTo>
                    <a:lnTo>
                      <a:pt x="2600" y="753"/>
                    </a:lnTo>
                    <a:lnTo>
                      <a:pt x="2677" y="781"/>
                    </a:lnTo>
                    <a:lnTo>
                      <a:pt x="2686" y="781"/>
                    </a:lnTo>
                    <a:lnTo>
                      <a:pt x="2896" y="753"/>
                    </a:lnTo>
                    <a:lnTo>
                      <a:pt x="2905" y="753"/>
                    </a:lnTo>
                    <a:lnTo>
                      <a:pt x="2905" y="743"/>
                    </a:lnTo>
                    <a:lnTo>
                      <a:pt x="2905" y="715"/>
                    </a:lnTo>
                    <a:lnTo>
                      <a:pt x="2905" y="705"/>
                    </a:lnTo>
                    <a:lnTo>
                      <a:pt x="2905" y="686"/>
                    </a:lnTo>
                    <a:lnTo>
                      <a:pt x="2915" y="686"/>
                    </a:lnTo>
                    <a:lnTo>
                      <a:pt x="2915" y="676"/>
                    </a:lnTo>
                    <a:lnTo>
                      <a:pt x="2943" y="676"/>
                    </a:lnTo>
                    <a:lnTo>
                      <a:pt x="2943" y="667"/>
                    </a:lnTo>
                    <a:lnTo>
                      <a:pt x="2943" y="657"/>
                    </a:lnTo>
                    <a:lnTo>
                      <a:pt x="2934" y="648"/>
                    </a:lnTo>
                    <a:lnTo>
                      <a:pt x="2934" y="638"/>
                    </a:lnTo>
                    <a:lnTo>
                      <a:pt x="2934" y="619"/>
                    </a:lnTo>
                    <a:lnTo>
                      <a:pt x="2934" y="610"/>
                    </a:lnTo>
                    <a:lnTo>
                      <a:pt x="2924" y="591"/>
                    </a:lnTo>
                    <a:lnTo>
                      <a:pt x="2924" y="581"/>
                    </a:lnTo>
                    <a:lnTo>
                      <a:pt x="2924" y="572"/>
                    </a:lnTo>
                    <a:lnTo>
                      <a:pt x="2934" y="562"/>
                    </a:lnTo>
                    <a:lnTo>
                      <a:pt x="2943" y="562"/>
                    </a:lnTo>
                    <a:lnTo>
                      <a:pt x="2972" y="553"/>
                    </a:lnTo>
                    <a:lnTo>
                      <a:pt x="2981" y="553"/>
                    </a:lnTo>
                    <a:lnTo>
                      <a:pt x="2991" y="543"/>
                    </a:lnTo>
                    <a:lnTo>
                      <a:pt x="2991" y="534"/>
                    </a:lnTo>
                    <a:lnTo>
                      <a:pt x="2991" y="524"/>
                    </a:lnTo>
                    <a:lnTo>
                      <a:pt x="2981" y="524"/>
                    </a:lnTo>
                    <a:lnTo>
                      <a:pt x="2981" y="515"/>
                    </a:lnTo>
                    <a:lnTo>
                      <a:pt x="2962" y="515"/>
                    </a:lnTo>
                    <a:lnTo>
                      <a:pt x="2953" y="515"/>
                    </a:lnTo>
                    <a:lnTo>
                      <a:pt x="2953" y="505"/>
                    </a:lnTo>
                    <a:lnTo>
                      <a:pt x="2943" y="495"/>
                    </a:lnTo>
                    <a:lnTo>
                      <a:pt x="2943" y="486"/>
                    </a:lnTo>
                    <a:lnTo>
                      <a:pt x="2943" y="477"/>
                    </a:lnTo>
                    <a:lnTo>
                      <a:pt x="2953" y="467"/>
                    </a:lnTo>
                    <a:lnTo>
                      <a:pt x="2953" y="457"/>
                    </a:lnTo>
                    <a:lnTo>
                      <a:pt x="2962" y="448"/>
                    </a:lnTo>
                    <a:lnTo>
                      <a:pt x="2972" y="438"/>
                    </a:lnTo>
                    <a:lnTo>
                      <a:pt x="2991" y="429"/>
                    </a:lnTo>
                    <a:lnTo>
                      <a:pt x="3039" y="419"/>
                    </a:lnTo>
                    <a:lnTo>
                      <a:pt x="3058" y="410"/>
                    </a:lnTo>
                    <a:lnTo>
                      <a:pt x="3067" y="410"/>
                    </a:lnTo>
                    <a:lnTo>
                      <a:pt x="3077" y="419"/>
                    </a:lnTo>
                    <a:lnTo>
                      <a:pt x="3086" y="438"/>
                    </a:lnTo>
                    <a:lnTo>
                      <a:pt x="3096" y="448"/>
                    </a:lnTo>
                    <a:lnTo>
                      <a:pt x="3105" y="457"/>
                    </a:lnTo>
                    <a:lnTo>
                      <a:pt x="3115" y="457"/>
                    </a:lnTo>
                    <a:lnTo>
                      <a:pt x="3124" y="457"/>
                    </a:lnTo>
                    <a:lnTo>
                      <a:pt x="3124" y="448"/>
                    </a:lnTo>
                    <a:lnTo>
                      <a:pt x="3124" y="438"/>
                    </a:lnTo>
                    <a:lnTo>
                      <a:pt x="3134" y="429"/>
                    </a:lnTo>
                    <a:lnTo>
                      <a:pt x="3134" y="419"/>
                    </a:lnTo>
                    <a:lnTo>
                      <a:pt x="3143" y="419"/>
                    </a:lnTo>
                    <a:lnTo>
                      <a:pt x="3181" y="410"/>
                    </a:lnTo>
                    <a:lnTo>
                      <a:pt x="3191" y="410"/>
                    </a:lnTo>
                    <a:lnTo>
                      <a:pt x="3191" y="400"/>
                    </a:lnTo>
                    <a:lnTo>
                      <a:pt x="3191" y="391"/>
                    </a:lnTo>
                    <a:lnTo>
                      <a:pt x="3181" y="372"/>
                    </a:lnTo>
                    <a:lnTo>
                      <a:pt x="3181" y="362"/>
                    </a:lnTo>
                    <a:lnTo>
                      <a:pt x="3181" y="353"/>
                    </a:lnTo>
                    <a:lnTo>
                      <a:pt x="3191" y="343"/>
                    </a:lnTo>
                    <a:lnTo>
                      <a:pt x="3191" y="334"/>
                    </a:lnTo>
                    <a:lnTo>
                      <a:pt x="3200" y="334"/>
                    </a:lnTo>
                    <a:lnTo>
                      <a:pt x="3219" y="324"/>
                    </a:lnTo>
                    <a:lnTo>
                      <a:pt x="3229" y="324"/>
                    </a:lnTo>
                    <a:lnTo>
                      <a:pt x="3257" y="334"/>
                    </a:lnTo>
                    <a:lnTo>
                      <a:pt x="3267" y="334"/>
                    </a:lnTo>
                    <a:lnTo>
                      <a:pt x="3286" y="314"/>
                    </a:lnTo>
                    <a:lnTo>
                      <a:pt x="3296" y="314"/>
                    </a:lnTo>
                    <a:lnTo>
                      <a:pt x="3305" y="314"/>
                    </a:lnTo>
                    <a:lnTo>
                      <a:pt x="3305" y="324"/>
                    </a:lnTo>
                    <a:lnTo>
                      <a:pt x="3305" y="334"/>
                    </a:lnTo>
                    <a:lnTo>
                      <a:pt x="3305" y="343"/>
                    </a:lnTo>
                    <a:lnTo>
                      <a:pt x="3315" y="353"/>
                    </a:lnTo>
                    <a:lnTo>
                      <a:pt x="3315" y="362"/>
                    </a:lnTo>
                    <a:lnTo>
                      <a:pt x="3343" y="391"/>
                    </a:lnTo>
                    <a:lnTo>
                      <a:pt x="3343" y="400"/>
                    </a:lnTo>
                    <a:lnTo>
                      <a:pt x="3343" y="410"/>
                    </a:lnTo>
                    <a:lnTo>
                      <a:pt x="3343" y="429"/>
                    </a:lnTo>
                    <a:lnTo>
                      <a:pt x="3343" y="438"/>
                    </a:lnTo>
                    <a:lnTo>
                      <a:pt x="3353" y="438"/>
                    </a:lnTo>
                    <a:lnTo>
                      <a:pt x="3372" y="457"/>
                    </a:lnTo>
                    <a:lnTo>
                      <a:pt x="3382" y="467"/>
                    </a:lnTo>
                    <a:lnTo>
                      <a:pt x="3382" y="477"/>
                    </a:lnTo>
                    <a:lnTo>
                      <a:pt x="3372" y="495"/>
                    </a:lnTo>
                    <a:lnTo>
                      <a:pt x="3362" y="524"/>
                    </a:lnTo>
                    <a:lnTo>
                      <a:pt x="3362" y="534"/>
                    </a:lnTo>
                    <a:lnTo>
                      <a:pt x="3362" y="543"/>
                    </a:lnTo>
                    <a:lnTo>
                      <a:pt x="3372" y="543"/>
                    </a:lnTo>
                    <a:lnTo>
                      <a:pt x="3382" y="543"/>
                    </a:lnTo>
                    <a:lnTo>
                      <a:pt x="3391" y="543"/>
                    </a:lnTo>
                    <a:lnTo>
                      <a:pt x="3400" y="553"/>
                    </a:lnTo>
                    <a:lnTo>
                      <a:pt x="3410" y="553"/>
                    </a:lnTo>
                    <a:lnTo>
                      <a:pt x="3420" y="572"/>
                    </a:lnTo>
                    <a:lnTo>
                      <a:pt x="3429" y="581"/>
                    </a:lnTo>
                    <a:lnTo>
                      <a:pt x="3420" y="591"/>
                    </a:lnTo>
                    <a:lnTo>
                      <a:pt x="3420" y="600"/>
                    </a:lnTo>
                    <a:lnTo>
                      <a:pt x="3410" y="600"/>
                    </a:lnTo>
                    <a:lnTo>
                      <a:pt x="3410" y="610"/>
                    </a:lnTo>
                    <a:lnTo>
                      <a:pt x="3410" y="657"/>
                    </a:lnTo>
                    <a:lnTo>
                      <a:pt x="3400" y="667"/>
                    </a:lnTo>
                    <a:lnTo>
                      <a:pt x="3400" y="676"/>
                    </a:lnTo>
                    <a:lnTo>
                      <a:pt x="3400" y="686"/>
                    </a:lnTo>
                    <a:lnTo>
                      <a:pt x="3400" y="695"/>
                    </a:lnTo>
                    <a:lnTo>
                      <a:pt x="3400" y="791"/>
                    </a:lnTo>
                    <a:lnTo>
                      <a:pt x="3400" y="810"/>
                    </a:lnTo>
                    <a:lnTo>
                      <a:pt x="3410" y="819"/>
                    </a:lnTo>
                    <a:lnTo>
                      <a:pt x="3420" y="829"/>
                    </a:lnTo>
                    <a:lnTo>
                      <a:pt x="3420" y="838"/>
                    </a:lnTo>
                    <a:lnTo>
                      <a:pt x="3429" y="858"/>
                    </a:lnTo>
                    <a:lnTo>
                      <a:pt x="3429" y="867"/>
                    </a:lnTo>
                    <a:lnTo>
                      <a:pt x="3429" y="876"/>
                    </a:lnTo>
                    <a:lnTo>
                      <a:pt x="3372" y="876"/>
                    </a:lnTo>
                    <a:lnTo>
                      <a:pt x="3324" y="896"/>
                    </a:lnTo>
                    <a:lnTo>
                      <a:pt x="3315" y="905"/>
                    </a:lnTo>
                    <a:lnTo>
                      <a:pt x="3305" y="905"/>
                    </a:lnTo>
                    <a:lnTo>
                      <a:pt x="3305" y="915"/>
                    </a:lnTo>
                    <a:lnTo>
                      <a:pt x="3305" y="924"/>
                    </a:lnTo>
                    <a:lnTo>
                      <a:pt x="3315" y="934"/>
                    </a:lnTo>
                    <a:lnTo>
                      <a:pt x="3334" y="972"/>
                    </a:lnTo>
                    <a:lnTo>
                      <a:pt x="3343" y="991"/>
                    </a:lnTo>
                    <a:lnTo>
                      <a:pt x="3343" y="1000"/>
                    </a:lnTo>
                    <a:lnTo>
                      <a:pt x="3343" y="1010"/>
                    </a:lnTo>
                    <a:lnTo>
                      <a:pt x="3353" y="1029"/>
                    </a:lnTo>
                    <a:lnTo>
                      <a:pt x="3353" y="1038"/>
                    </a:lnTo>
                    <a:lnTo>
                      <a:pt x="3343" y="1048"/>
                    </a:lnTo>
                    <a:lnTo>
                      <a:pt x="3343" y="1057"/>
                    </a:lnTo>
                    <a:lnTo>
                      <a:pt x="3324" y="1076"/>
                    </a:lnTo>
                    <a:lnTo>
                      <a:pt x="3324" y="1086"/>
                    </a:lnTo>
                    <a:lnTo>
                      <a:pt x="3315" y="1096"/>
                    </a:lnTo>
                    <a:lnTo>
                      <a:pt x="3315" y="1105"/>
                    </a:lnTo>
                    <a:lnTo>
                      <a:pt x="3315" y="1114"/>
                    </a:lnTo>
                    <a:lnTo>
                      <a:pt x="3324" y="1114"/>
                    </a:lnTo>
                    <a:lnTo>
                      <a:pt x="3334" y="1114"/>
                    </a:lnTo>
                    <a:lnTo>
                      <a:pt x="3429" y="1134"/>
                    </a:lnTo>
                    <a:lnTo>
                      <a:pt x="3429" y="1153"/>
                    </a:lnTo>
                    <a:lnTo>
                      <a:pt x="3429" y="1172"/>
                    </a:lnTo>
                    <a:lnTo>
                      <a:pt x="3429" y="1181"/>
                    </a:lnTo>
                    <a:lnTo>
                      <a:pt x="3429" y="1191"/>
                    </a:lnTo>
                    <a:lnTo>
                      <a:pt x="3429" y="1200"/>
                    </a:lnTo>
                    <a:lnTo>
                      <a:pt x="3439" y="1200"/>
                    </a:lnTo>
                    <a:lnTo>
                      <a:pt x="3439" y="1210"/>
                    </a:lnTo>
                    <a:lnTo>
                      <a:pt x="3458" y="1219"/>
                    </a:lnTo>
                    <a:lnTo>
                      <a:pt x="3467" y="1229"/>
                    </a:lnTo>
                    <a:lnTo>
                      <a:pt x="3467" y="1238"/>
                    </a:lnTo>
                    <a:lnTo>
                      <a:pt x="3467" y="1248"/>
                    </a:lnTo>
                    <a:lnTo>
                      <a:pt x="3458" y="1267"/>
                    </a:lnTo>
                    <a:lnTo>
                      <a:pt x="3458" y="1277"/>
                    </a:lnTo>
                    <a:lnTo>
                      <a:pt x="3458" y="1286"/>
                    </a:lnTo>
                    <a:lnTo>
                      <a:pt x="3467" y="1295"/>
                    </a:lnTo>
                    <a:lnTo>
                      <a:pt x="3467" y="1305"/>
                    </a:lnTo>
                    <a:lnTo>
                      <a:pt x="3477" y="1315"/>
                    </a:lnTo>
                    <a:lnTo>
                      <a:pt x="3477" y="1324"/>
                    </a:lnTo>
                    <a:lnTo>
                      <a:pt x="3477" y="1334"/>
                    </a:lnTo>
                    <a:lnTo>
                      <a:pt x="3477" y="1353"/>
                    </a:lnTo>
                    <a:lnTo>
                      <a:pt x="3467" y="1362"/>
                    </a:lnTo>
                    <a:lnTo>
                      <a:pt x="3467" y="1372"/>
                    </a:lnTo>
                    <a:lnTo>
                      <a:pt x="3467" y="1381"/>
                    </a:lnTo>
                    <a:lnTo>
                      <a:pt x="3477" y="1391"/>
                    </a:lnTo>
                    <a:lnTo>
                      <a:pt x="3477" y="1400"/>
                    </a:lnTo>
                    <a:lnTo>
                      <a:pt x="3477" y="1410"/>
                    </a:lnTo>
                    <a:lnTo>
                      <a:pt x="3477" y="1419"/>
                    </a:lnTo>
                    <a:lnTo>
                      <a:pt x="3477" y="1429"/>
                    </a:lnTo>
                    <a:lnTo>
                      <a:pt x="3467" y="1429"/>
                    </a:lnTo>
                    <a:lnTo>
                      <a:pt x="3439" y="1429"/>
                    </a:lnTo>
                    <a:lnTo>
                      <a:pt x="3429" y="1429"/>
                    </a:lnTo>
                    <a:lnTo>
                      <a:pt x="3420" y="1429"/>
                    </a:lnTo>
                    <a:lnTo>
                      <a:pt x="3420" y="1419"/>
                    </a:lnTo>
                    <a:lnTo>
                      <a:pt x="3420" y="1400"/>
                    </a:lnTo>
                    <a:lnTo>
                      <a:pt x="3400" y="1372"/>
                    </a:lnTo>
                    <a:lnTo>
                      <a:pt x="3400" y="1362"/>
                    </a:lnTo>
                    <a:lnTo>
                      <a:pt x="3391" y="1372"/>
                    </a:lnTo>
                    <a:lnTo>
                      <a:pt x="3391" y="1381"/>
                    </a:lnTo>
                    <a:lnTo>
                      <a:pt x="3382" y="1391"/>
                    </a:lnTo>
                    <a:lnTo>
                      <a:pt x="3382" y="1400"/>
                    </a:lnTo>
                    <a:lnTo>
                      <a:pt x="3362" y="1429"/>
                    </a:lnTo>
                    <a:lnTo>
                      <a:pt x="3362" y="1438"/>
                    </a:lnTo>
                    <a:lnTo>
                      <a:pt x="3353" y="1438"/>
                    </a:lnTo>
                    <a:lnTo>
                      <a:pt x="3362" y="1448"/>
                    </a:lnTo>
                    <a:lnTo>
                      <a:pt x="3362" y="1457"/>
                    </a:lnTo>
                    <a:lnTo>
                      <a:pt x="3372" y="1467"/>
                    </a:lnTo>
                    <a:lnTo>
                      <a:pt x="3382" y="1476"/>
                    </a:lnTo>
                    <a:lnTo>
                      <a:pt x="3391" y="1476"/>
                    </a:lnTo>
                    <a:lnTo>
                      <a:pt x="3429" y="1476"/>
                    </a:lnTo>
                    <a:lnTo>
                      <a:pt x="3439" y="1476"/>
                    </a:lnTo>
                    <a:lnTo>
                      <a:pt x="3439" y="1486"/>
                    </a:lnTo>
                    <a:lnTo>
                      <a:pt x="3448" y="1486"/>
                    </a:lnTo>
                    <a:lnTo>
                      <a:pt x="3467" y="1543"/>
                    </a:lnTo>
                    <a:lnTo>
                      <a:pt x="3467" y="1553"/>
                    </a:lnTo>
                    <a:lnTo>
                      <a:pt x="3477" y="1562"/>
                    </a:lnTo>
                    <a:lnTo>
                      <a:pt x="3477" y="1572"/>
                    </a:lnTo>
                    <a:lnTo>
                      <a:pt x="3477" y="1581"/>
                    </a:lnTo>
                    <a:lnTo>
                      <a:pt x="3467" y="1600"/>
                    </a:lnTo>
                    <a:lnTo>
                      <a:pt x="3458" y="1629"/>
                    </a:lnTo>
                    <a:lnTo>
                      <a:pt x="3448" y="1658"/>
                    </a:lnTo>
                    <a:lnTo>
                      <a:pt x="3448" y="1667"/>
                    </a:lnTo>
                    <a:lnTo>
                      <a:pt x="3448" y="1676"/>
                    </a:lnTo>
                    <a:lnTo>
                      <a:pt x="3448" y="1686"/>
                    </a:lnTo>
                    <a:lnTo>
                      <a:pt x="3458" y="1696"/>
                    </a:lnTo>
                    <a:lnTo>
                      <a:pt x="3458" y="1705"/>
                    </a:lnTo>
                    <a:lnTo>
                      <a:pt x="3486" y="1753"/>
                    </a:lnTo>
                    <a:lnTo>
                      <a:pt x="3486" y="1762"/>
                    </a:lnTo>
                    <a:lnTo>
                      <a:pt x="3486" y="1781"/>
                    </a:lnTo>
                    <a:lnTo>
                      <a:pt x="3477" y="1791"/>
                    </a:lnTo>
                    <a:lnTo>
                      <a:pt x="3477" y="1800"/>
                    </a:lnTo>
                    <a:lnTo>
                      <a:pt x="3467" y="1800"/>
                    </a:lnTo>
                    <a:lnTo>
                      <a:pt x="3458" y="1800"/>
                    </a:lnTo>
                    <a:lnTo>
                      <a:pt x="3439" y="1791"/>
                    </a:lnTo>
                    <a:lnTo>
                      <a:pt x="3429" y="1791"/>
                    </a:lnTo>
                    <a:lnTo>
                      <a:pt x="3420" y="1800"/>
                    </a:lnTo>
                    <a:lnTo>
                      <a:pt x="3382" y="1838"/>
                    </a:lnTo>
                    <a:lnTo>
                      <a:pt x="3382" y="1848"/>
                    </a:lnTo>
                    <a:lnTo>
                      <a:pt x="3372" y="1848"/>
                    </a:lnTo>
                    <a:lnTo>
                      <a:pt x="3353" y="1848"/>
                    </a:lnTo>
                    <a:lnTo>
                      <a:pt x="3324" y="1848"/>
                    </a:lnTo>
                    <a:lnTo>
                      <a:pt x="3305" y="1829"/>
                    </a:lnTo>
                    <a:lnTo>
                      <a:pt x="3296" y="1829"/>
                    </a:lnTo>
                    <a:lnTo>
                      <a:pt x="3296" y="1838"/>
                    </a:lnTo>
                    <a:lnTo>
                      <a:pt x="3277" y="1867"/>
                    </a:lnTo>
                    <a:lnTo>
                      <a:pt x="3248" y="1934"/>
                    </a:lnTo>
                    <a:lnTo>
                      <a:pt x="3229" y="1962"/>
                    </a:lnTo>
                    <a:lnTo>
                      <a:pt x="3229" y="1972"/>
                    </a:lnTo>
                    <a:lnTo>
                      <a:pt x="3229" y="1981"/>
                    </a:lnTo>
                    <a:lnTo>
                      <a:pt x="3229" y="1991"/>
                    </a:lnTo>
                    <a:lnTo>
                      <a:pt x="3229" y="2000"/>
                    </a:lnTo>
                    <a:lnTo>
                      <a:pt x="3229" y="2019"/>
                    </a:lnTo>
                    <a:lnTo>
                      <a:pt x="3239" y="2029"/>
                    </a:lnTo>
                    <a:lnTo>
                      <a:pt x="3257" y="2029"/>
                    </a:lnTo>
                    <a:lnTo>
                      <a:pt x="3267" y="2029"/>
                    </a:lnTo>
                    <a:lnTo>
                      <a:pt x="3277" y="2029"/>
                    </a:lnTo>
                    <a:lnTo>
                      <a:pt x="3343" y="2067"/>
                    </a:lnTo>
                    <a:lnTo>
                      <a:pt x="3400" y="2124"/>
                    </a:lnTo>
                    <a:lnTo>
                      <a:pt x="3400" y="2134"/>
                    </a:lnTo>
                    <a:lnTo>
                      <a:pt x="3391" y="2143"/>
                    </a:lnTo>
                    <a:lnTo>
                      <a:pt x="3382" y="2162"/>
                    </a:lnTo>
                    <a:lnTo>
                      <a:pt x="3362" y="2181"/>
                    </a:lnTo>
                    <a:lnTo>
                      <a:pt x="3362" y="2191"/>
                    </a:lnTo>
                    <a:lnTo>
                      <a:pt x="3353" y="2200"/>
                    </a:lnTo>
                    <a:lnTo>
                      <a:pt x="3353" y="2210"/>
                    </a:lnTo>
                    <a:lnTo>
                      <a:pt x="3324" y="2191"/>
                    </a:lnTo>
                    <a:lnTo>
                      <a:pt x="3315" y="2181"/>
                    </a:lnTo>
                    <a:lnTo>
                      <a:pt x="3305" y="2172"/>
                    </a:lnTo>
                    <a:lnTo>
                      <a:pt x="3305" y="2162"/>
                    </a:lnTo>
                    <a:lnTo>
                      <a:pt x="3296" y="2162"/>
                    </a:lnTo>
                    <a:lnTo>
                      <a:pt x="3286" y="2162"/>
                    </a:lnTo>
                    <a:lnTo>
                      <a:pt x="3277" y="2172"/>
                    </a:lnTo>
                    <a:lnTo>
                      <a:pt x="3267" y="2181"/>
                    </a:lnTo>
                    <a:lnTo>
                      <a:pt x="3267" y="2191"/>
                    </a:lnTo>
                    <a:lnTo>
                      <a:pt x="3267" y="2210"/>
                    </a:lnTo>
                    <a:lnTo>
                      <a:pt x="3267" y="2219"/>
                    </a:lnTo>
                    <a:lnTo>
                      <a:pt x="3267" y="2229"/>
                    </a:lnTo>
                    <a:lnTo>
                      <a:pt x="3267" y="2238"/>
                    </a:lnTo>
                    <a:lnTo>
                      <a:pt x="3277" y="2238"/>
                    </a:lnTo>
                    <a:lnTo>
                      <a:pt x="3286" y="2248"/>
                    </a:lnTo>
                    <a:lnTo>
                      <a:pt x="3324" y="2248"/>
                    </a:lnTo>
                    <a:lnTo>
                      <a:pt x="3334" y="2248"/>
                    </a:lnTo>
                    <a:lnTo>
                      <a:pt x="3343" y="2248"/>
                    </a:lnTo>
                    <a:lnTo>
                      <a:pt x="3343" y="2257"/>
                    </a:lnTo>
                    <a:lnTo>
                      <a:pt x="3343" y="2267"/>
                    </a:lnTo>
                    <a:lnTo>
                      <a:pt x="3334" y="2267"/>
                    </a:lnTo>
                    <a:lnTo>
                      <a:pt x="3324" y="2277"/>
                    </a:lnTo>
                    <a:lnTo>
                      <a:pt x="3277" y="2286"/>
                    </a:lnTo>
                    <a:lnTo>
                      <a:pt x="3257" y="2295"/>
                    </a:lnTo>
                    <a:lnTo>
                      <a:pt x="3239" y="2324"/>
                    </a:lnTo>
                    <a:lnTo>
                      <a:pt x="3219" y="2334"/>
                    </a:lnTo>
                    <a:lnTo>
                      <a:pt x="3105" y="2353"/>
                    </a:lnTo>
                    <a:lnTo>
                      <a:pt x="3096" y="2362"/>
                    </a:lnTo>
                    <a:lnTo>
                      <a:pt x="3096" y="2372"/>
                    </a:lnTo>
                    <a:lnTo>
                      <a:pt x="3105" y="2381"/>
                    </a:lnTo>
                    <a:lnTo>
                      <a:pt x="3115" y="2381"/>
                    </a:lnTo>
                    <a:lnTo>
                      <a:pt x="3115" y="2391"/>
                    </a:lnTo>
                    <a:lnTo>
                      <a:pt x="3143" y="2391"/>
                    </a:lnTo>
                    <a:lnTo>
                      <a:pt x="3210" y="2381"/>
                    </a:lnTo>
                    <a:lnTo>
                      <a:pt x="3219" y="2391"/>
                    </a:lnTo>
                    <a:lnTo>
                      <a:pt x="3229" y="2391"/>
                    </a:lnTo>
                    <a:lnTo>
                      <a:pt x="3239" y="2391"/>
                    </a:lnTo>
                    <a:lnTo>
                      <a:pt x="3248" y="2391"/>
                    </a:lnTo>
                    <a:lnTo>
                      <a:pt x="3257" y="2391"/>
                    </a:lnTo>
                    <a:lnTo>
                      <a:pt x="3257" y="2400"/>
                    </a:lnTo>
                    <a:lnTo>
                      <a:pt x="3248" y="2410"/>
                    </a:lnTo>
                    <a:lnTo>
                      <a:pt x="3219" y="2419"/>
                    </a:lnTo>
                    <a:lnTo>
                      <a:pt x="3134" y="2448"/>
                    </a:lnTo>
                    <a:lnTo>
                      <a:pt x="3124" y="2458"/>
                    </a:lnTo>
                    <a:lnTo>
                      <a:pt x="3115" y="2458"/>
                    </a:lnTo>
                    <a:lnTo>
                      <a:pt x="3058" y="2458"/>
                    </a:lnTo>
                    <a:lnTo>
                      <a:pt x="2991" y="2467"/>
                    </a:lnTo>
                    <a:lnTo>
                      <a:pt x="2981" y="2467"/>
                    </a:lnTo>
                    <a:lnTo>
                      <a:pt x="2972" y="2467"/>
                    </a:lnTo>
                    <a:lnTo>
                      <a:pt x="2962" y="2458"/>
                    </a:lnTo>
                    <a:lnTo>
                      <a:pt x="2962" y="2448"/>
                    </a:lnTo>
                    <a:lnTo>
                      <a:pt x="2953" y="2438"/>
                    </a:lnTo>
                    <a:lnTo>
                      <a:pt x="2953" y="2429"/>
                    </a:lnTo>
                    <a:lnTo>
                      <a:pt x="2943" y="2429"/>
                    </a:lnTo>
                    <a:lnTo>
                      <a:pt x="2943" y="2419"/>
                    </a:lnTo>
                    <a:lnTo>
                      <a:pt x="2915" y="2410"/>
                    </a:lnTo>
                    <a:lnTo>
                      <a:pt x="2905" y="2410"/>
                    </a:lnTo>
                    <a:lnTo>
                      <a:pt x="2896" y="2400"/>
                    </a:lnTo>
                    <a:lnTo>
                      <a:pt x="2886" y="2400"/>
                    </a:lnTo>
                    <a:lnTo>
                      <a:pt x="2838" y="2400"/>
                    </a:lnTo>
                    <a:lnTo>
                      <a:pt x="2829" y="2400"/>
                    </a:lnTo>
                    <a:lnTo>
                      <a:pt x="2820" y="2400"/>
                    </a:lnTo>
                    <a:lnTo>
                      <a:pt x="2820" y="2391"/>
                    </a:lnTo>
                    <a:lnTo>
                      <a:pt x="2800" y="2391"/>
                    </a:lnTo>
                    <a:lnTo>
                      <a:pt x="2791" y="2381"/>
                    </a:lnTo>
                    <a:lnTo>
                      <a:pt x="2781" y="2381"/>
                    </a:lnTo>
                    <a:lnTo>
                      <a:pt x="2772" y="2381"/>
                    </a:lnTo>
                    <a:lnTo>
                      <a:pt x="2772" y="2391"/>
                    </a:lnTo>
                    <a:lnTo>
                      <a:pt x="2772" y="2410"/>
                    </a:lnTo>
                    <a:lnTo>
                      <a:pt x="2772" y="2419"/>
                    </a:lnTo>
                    <a:lnTo>
                      <a:pt x="2772" y="2429"/>
                    </a:lnTo>
                    <a:lnTo>
                      <a:pt x="2772" y="2438"/>
                    </a:lnTo>
                    <a:lnTo>
                      <a:pt x="2762" y="2438"/>
                    </a:lnTo>
                    <a:lnTo>
                      <a:pt x="2762" y="2448"/>
                    </a:lnTo>
                    <a:lnTo>
                      <a:pt x="2753" y="2448"/>
                    </a:lnTo>
                    <a:lnTo>
                      <a:pt x="2743" y="2448"/>
                    </a:lnTo>
                    <a:lnTo>
                      <a:pt x="2705" y="2458"/>
                    </a:lnTo>
                    <a:lnTo>
                      <a:pt x="2696" y="2448"/>
                    </a:lnTo>
                    <a:lnTo>
                      <a:pt x="2686" y="2448"/>
                    </a:lnTo>
                    <a:lnTo>
                      <a:pt x="2686" y="2438"/>
                    </a:lnTo>
                    <a:lnTo>
                      <a:pt x="2677" y="2429"/>
                    </a:lnTo>
                    <a:lnTo>
                      <a:pt x="2667" y="2429"/>
                    </a:lnTo>
                    <a:lnTo>
                      <a:pt x="2638" y="2429"/>
                    </a:lnTo>
                    <a:lnTo>
                      <a:pt x="2600" y="2438"/>
                    </a:lnTo>
                    <a:lnTo>
                      <a:pt x="2591" y="2448"/>
                    </a:lnTo>
                    <a:lnTo>
                      <a:pt x="2582" y="2458"/>
                    </a:lnTo>
                    <a:lnTo>
                      <a:pt x="2572" y="2458"/>
                    </a:lnTo>
                    <a:lnTo>
                      <a:pt x="2562" y="2505"/>
                    </a:lnTo>
                    <a:lnTo>
                      <a:pt x="2562" y="2515"/>
                    </a:lnTo>
                    <a:lnTo>
                      <a:pt x="2553" y="2515"/>
                    </a:lnTo>
                    <a:lnTo>
                      <a:pt x="2543" y="2515"/>
                    </a:lnTo>
                    <a:lnTo>
                      <a:pt x="2515" y="2515"/>
                    </a:lnTo>
                    <a:lnTo>
                      <a:pt x="2439" y="2486"/>
                    </a:lnTo>
                    <a:lnTo>
                      <a:pt x="2429" y="2486"/>
                    </a:lnTo>
                    <a:lnTo>
                      <a:pt x="2410" y="2496"/>
                    </a:lnTo>
                    <a:lnTo>
                      <a:pt x="2400" y="2496"/>
                    </a:lnTo>
                    <a:lnTo>
                      <a:pt x="2391" y="2505"/>
                    </a:lnTo>
                    <a:lnTo>
                      <a:pt x="2381" y="2515"/>
                    </a:lnTo>
                    <a:lnTo>
                      <a:pt x="2381" y="2524"/>
                    </a:lnTo>
                    <a:lnTo>
                      <a:pt x="2372" y="2553"/>
                    </a:lnTo>
                    <a:lnTo>
                      <a:pt x="2362" y="2581"/>
                    </a:lnTo>
                    <a:lnTo>
                      <a:pt x="2353" y="2581"/>
                    </a:lnTo>
                    <a:lnTo>
                      <a:pt x="2343" y="2591"/>
                    </a:lnTo>
                    <a:lnTo>
                      <a:pt x="2343" y="2600"/>
                    </a:lnTo>
                    <a:lnTo>
                      <a:pt x="2315" y="2610"/>
                    </a:lnTo>
                    <a:lnTo>
                      <a:pt x="2277" y="2619"/>
                    </a:lnTo>
                    <a:lnTo>
                      <a:pt x="2267" y="2619"/>
                    </a:lnTo>
                    <a:lnTo>
                      <a:pt x="2248" y="2619"/>
                    </a:lnTo>
                    <a:lnTo>
                      <a:pt x="2229" y="2600"/>
                    </a:lnTo>
                    <a:lnTo>
                      <a:pt x="2219" y="2600"/>
                    </a:lnTo>
                    <a:lnTo>
                      <a:pt x="2210" y="2600"/>
                    </a:lnTo>
                    <a:lnTo>
                      <a:pt x="2201" y="2600"/>
                    </a:lnTo>
                    <a:lnTo>
                      <a:pt x="2181" y="2619"/>
                    </a:lnTo>
                    <a:lnTo>
                      <a:pt x="2172" y="2629"/>
                    </a:lnTo>
                    <a:lnTo>
                      <a:pt x="2153" y="2638"/>
                    </a:lnTo>
                    <a:lnTo>
                      <a:pt x="2096" y="2638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18" name="Freeform 27">
                <a:extLst>
                  <a:ext uri="{FF2B5EF4-FFF2-40B4-BE49-F238E27FC236}">
                    <a16:creationId xmlns:a16="http://schemas.microsoft.com/office/drawing/2014/main" id="{4B04C17C-3FDF-AD40-8CA5-30F6DA6BA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0050" y="2774950"/>
                <a:ext cx="1460500" cy="1193800"/>
              </a:xfrm>
              <a:custGeom>
                <a:avLst/>
                <a:gdLst>
                  <a:gd name="T0" fmla="*/ 92833 w 4059"/>
                  <a:gd name="T1" fmla="*/ 106236 h 3315"/>
                  <a:gd name="T2" fmla="*/ 171633 w 4059"/>
                  <a:gd name="T3" fmla="*/ 92551 h 3315"/>
                  <a:gd name="T4" fmla="*/ 239998 w 4059"/>
                  <a:gd name="T5" fmla="*/ 123521 h 3315"/>
                  <a:gd name="T6" fmla="*/ 349743 w 4059"/>
                  <a:gd name="T7" fmla="*/ 96152 h 3315"/>
                  <a:gd name="T8" fmla="*/ 401197 w 4059"/>
                  <a:gd name="T9" fmla="*/ 44655 h 3315"/>
                  <a:gd name="T10" fmla="*/ 517778 w 4059"/>
                  <a:gd name="T11" fmla="*/ 0 h 3315"/>
                  <a:gd name="T12" fmla="*/ 730070 w 4059"/>
                  <a:gd name="T13" fmla="*/ 47896 h 3315"/>
                  <a:gd name="T14" fmla="*/ 767851 w 4059"/>
                  <a:gd name="T15" fmla="*/ 13685 h 3315"/>
                  <a:gd name="T16" fmla="*/ 853488 w 4059"/>
                  <a:gd name="T17" fmla="*/ 41054 h 3315"/>
                  <a:gd name="T18" fmla="*/ 880834 w 4059"/>
                  <a:gd name="T19" fmla="*/ 20527 h 3315"/>
                  <a:gd name="T20" fmla="*/ 935526 w 4059"/>
                  <a:gd name="T21" fmla="*/ 10443 h 3315"/>
                  <a:gd name="T22" fmla="*/ 990578 w 4059"/>
                  <a:gd name="T23" fmla="*/ 133605 h 3315"/>
                  <a:gd name="T24" fmla="*/ 994176 w 4059"/>
                  <a:gd name="T25" fmla="*/ 191944 h 3315"/>
                  <a:gd name="T26" fmla="*/ 1014686 w 4059"/>
                  <a:gd name="T27" fmla="*/ 198787 h 3315"/>
                  <a:gd name="T28" fmla="*/ 1045270 w 4059"/>
                  <a:gd name="T29" fmla="*/ 240200 h 3315"/>
                  <a:gd name="T30" fmla="*/ 1021522 w 4059"/>
                  <a:gd name="T31" fmla="*/ 270811 h 3315"/>
                  <a:gd name="T32" fmla="*/ 1055705 w 4059"/>
                  <a:gd name="T33" fmla="*/ 284495 h 3315"/>
                  <a:gd name="T34" fmla="*/ 1131267 w 4059"/>
                  <a:gd name="T35" fmla="*/ 267570 h 3315"/>
                  <a:gd name="T36" fmla="*/ 1216903 w 4059"/>
                  <a:gd name="T37" fmla="*/ 332751 h 3315"/>
                  <a:gd name="T38" fmla="*/ 1213305 w 4059"/>
                  <a:gd name="T39" fmla="*/ 425303 h 3315"/>
                  <a:gd name="T40" fmla="*/ 1274834 w 4059"/>
                  <a:gd name="T41" fmla="*/ 456273 h 3315"/>
                  <a:gd name="T42" fmla="*/ 1336723 w 4059"/>
                  <a:gd name="T43" fmla="*/ 480041 h 3315"/>
                  <a:gd name="T44" fmla="*/ 1357232 w 4059"/>
                  <a:gd name="T45" fmla="*/ 558907 h 3315"/>
                  <a:gd name="T46" fmla="*/ 1411925 w 4059"/>
                  <a:gd name="T47" fmla="*/ 586637 h 3315"/>
                  <a:gd name="T48" fmla="*/ 1439631 w 4059"/>
                  <a:gd name="T49" fmla="*/ 589878 h 3315"/>
                  <a:gd name="T50" fmla="*/ 1425598 w 4059"/>
                  <a:gd name="T51" fmla="*/ 661902 h 3315"/>
                  <a:gd name="T52" fmla="*/ 1453304 w 4059"/>
                  <a:gd name="T53" fmla="*/ 703316 h 3315"/>
                  <a:gd name="T54" fmla="*/ 1391415 w 4059"/>
                  <a:gd name="T55" fmla="*/ 709798 h 3315"/>
                  <a:gd name="T56" fmla="*/ 1405088 w 4059"/>
                  <a:gd name="T57" fmla="*/ 754453 h 3315"/>
                  <a:gd name="T58" fmla="*/ 1288867 w 4059"/>
                  <a:gd name="T59" fmla="*/ 830078 h 3315"/>
                  <a:gd name="T60" fmla="*/ 1237413 w 4059"/>
                  <a:gd name="T61" fmla="*/ 860688 h 3315"/>
                  <a:gd name="T62" fmla="*/ 1226978 w 4059"/>
                  <a:gd name="T63" fmla="*/ 908945 h 3315"/>
                  <a:gd name="T64" fmla="*/ 1196034 w 4059"/>
                  <a:gd name="T65" fmla="*/ 932713 h 3315"/>
                  <a:gd name="T66" fmla="*/ 1175524 w 4059"/>
                  <a:gd name="T67" fmla="*/ 912186 h 3315"/>
                  <a:gd name="T68" fmla="*/ 1007849 w 4059"/>
                  <a:gd name="T69" fmla="*/ 977367 h 3315"/>
                  <a:gd name="T70" fmla="*/ 973307 w 4059"/>
                  <a:gd name="T71" fmla="*/ 1022022 h 3315"/>
                  <a:gd name="T72" fmla="*/ 973307 w 4059"/>
                  <a:gd name="T73" fmla="*/ 1035707 h 3315"/>
                  <a:gd name="T74" fmla="*/ 945961 w 4059"/>
                  <a:gd name="T75" fmla="*/ 1097648 h 3315"/>
                  <a:gd name="T76" fmla="*/ 945961 w 4059"/>
                  <a:gd name="T77" fmla="*/ 1152386 h 3315"/>
                  <a:gd name="T78" fmla="*/ 949559 w 4059"/>
                  <a:gd name="T79" fmla="*/ 1176514 h 3315"/>
                  <a:gd name="T80" fmla="*/ 843413 w 4059"/>
                  <a:gd name="T81" fmla="*/ 1152386 h 3315"/>
                  <a:gd name="T82" fmla="*/ 709560 w 4059"/>
                  <a:gd name="T83" fmla="*/ 1087204 h 3315"/>
                  <a:gd name="T84" fmla="*/ 682214 w 4059"/>
                  <a:gd name="T85" fmla="*/ 1107731 h 3315"/>
                  <a:gd name="T86" fmla="*/ 630760 w 4059"/>
                  <a:gd name="T87" fmla="*/ 1090805 h 3315"/>
                  <a:gd name="T88" fmla="*/ 565633 w 4059"/>
                  <a:gd name="T89" fmla="*/ 1063076 h 3315"/>
                  <a:gd name="T90" fmla="*/ 527853 w 4059"/>
                  <a:gd name="T91" fmla="*/ 1032466 h 3315"/>
                  <a:gd name="T92" fmla="*/ 541526 w 4059"/>
                  <a:gd name="T93" fmla="*/ 1008338 h 3315"/>
                  <a:gd name="T94" fmla="*/ 479997 w 4059"/>
                  <a:gd name="T95" fmla="*/ 977367 h 3315"/>
                  <a:gd name="T96" fmla="*/ 291452 w 4059"/>
                  <a:gd name="T97" fmla="*/ 761295 h 3315"/>
                  <a:gd name="T98" fmla="*/ 291452 w 4059"/>
                  <a:gd name="T99" fmla="*/ 668744 h 3315"/>
                  <a:gd name="T100" fmla="*/ 270943 w 4059"/>
                  <a:gd name="T101" fmla="*/ 610405 h 3315"/>
                  <a:gd name="T102" fmla="*/ 209054 w 4059"/>
                  <a:gd name="T103" fmla="*/ 521455 h 3315"/>
                  <a:gd name="T104" fmla="*/ 168035 w 4059"/>
                  <a:gd name="T105" fmla="*/ 493725 h 3315"/>
                  <a:gd name="T106" fmla="*/ 127016 w 4059"/>
                  <a:gd name="T107" fmla="*/ 442588 h 3315"/>
                  <a:gd name="T108" fmla="*/ 147525 w 4059"/>
                  <a:gd name="T109" fmla="*/ 401174 h 3315"/>
                  <a:gd name="T110" fmla="*/ 96071 w 4059"/>
                  <a:gd name="T111" fmla="*/ 332751 h 3315"/>
                  <a:gd name="T112" fmla="*/ 85637 w 4059"/>
                  <a:gd name="T113" fmla="*/ 263968 h 3315"/>
                  <a:gd name="T114" fmla="*/ 51454 w 4059"/>
                  <a:gd name="T115" fmla="*/ 253885 h 3315"/>
                  <a:gd name="T116" fmla="*/ 14033 w 4059"/>
                  <a:gd name="T117" fmla="*/ 209230 h 3315"/>
                  <a:gd name="T118" fmla="*/ 10435 w 4059"/>
                  <a:gd name="T119" fmla="*/ 171417 h 33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59" h="3315">
                    <a:moveTo>
                      <a:pt x="77" y="362"/>
                    </a:moveTo>
                    <a:lnTo>
                      <a:pt x="153" y="362"/>
                    </a:lnTo>
                    <a:lnTo>
                      <a:pt x="162" y="371"/>
                    </a:lnTo>
                    <a:lnTo>
                      <a:pt x="172" y="381"/>
                    </a:lnTo>
                    <a:lnTo>
                      <a:pt x="181" y="381"/>
                    </a:lnTo>
                    <a:lnTo>
                      <a:pt x="191" y="371"/>
                    </a:lnTo>
                    <a:lnTo>
                      <a:pt x="200" y="362"/>
                    </a:lnTo>
                    <a:lnTo>
                      <a:pt x="220" y="352"/>
                    </a:lnTo>
                    <a:lnTo>
                      <a:pt x="238" y="314"/>
                    </a:lnTo>
                    <a:lnTo>
                      <a:pt x="248" y="305"/>
                    </a:lnTo>
                    <a:lnTo>
                      <a:pt x="258" y="295"/>
                    </a:lnTo>
                    <a:lnTo>
                      <a:pt x="334" y="257"/>
                    </a:lnTo>
                    <a:lnTo>
                      <a:pt x="363" y="257"/>
                    </a:lnTo>
                    <a:lnTo>
                      <a:pt x="372" y="257"/>
                    </a:lnTo>
                    <a:lnTo>
                      <a:pt x="372" y="267"/>
                    </a:lnTo>
                    <a:lnTo>
                      <a:pt x="381" y="276"/>
                    </a:lnTo>
                    <a:lnTo>
                      <a:pt x="391" y="276"/>
                    </a:lnTo>
                    <a:lnTo>
                      <a:pt x="391" y="286"/>
                    </a:lnTo>
                    <a:lnTo>
                      <a:pt x="401" y="286"/>
                    </a:lnTo>
                    <a:lnTo>
                      <a:pt x="410" y="286"/>
                    </a:lnTo>
                    <a:lnTo>
                      <a:pt x="439" y="257"/>
                    </a:lnTo>
                    <a:lnTo>
                      <a:pt x="448" y="257"/>
                    </a:lnTo>
                    <a:lnTo>
                      <a:pt x="467" y="257"/>
                    </a:lnTo>
                    <a:lnTo>
                      <a:pt x="477" y="257"/>
                    </a:lnTo>
                    <a:lnTo>
                      <a:pt x="486" y="257"/>
                    </a:lnTo>
                    <a:lnTo>
                      <a:pt x="486" y="267"/>
                    </a:lnTo>
                    <a:lnTo>
                      <a:pt x="496" y="267"/>
                    </a:lnTo>
                    <a:lnTo>
                      <a:pt x="496" y="286"/>
                    </a:lnTo>
                    <a:lnTo>
                      <a:pt x="496" y="295"/>
                    </a:lnTo>
                    <a:lnTo>
                      <a:pt x="496" y="305"/>
                    </a:lnTo>
                    <a:lnTo>
                      <a:pt x="505" y="314"/>
                    </a:lnTo>
                    <a:lnTo>
                      <a:pt x="505" y="324"/>
                    </a:lnTo>
                    <a:lnTo>
                      <a:pt x="515" y="324"/>
                    </a:lnTo>
                    <a:lnTo>
                      <a:pt x="515" y="333"/>
                    </a:lnTo>
                    <a:lnTo>
                      <a:pt x="543" y="333"/>
                    </a:lnTo>
                    <a:lnTo>
                      <a:pt x="667" y="343"/>
                    </a:lnTo>
                    <a:lnTo>
                      <a:pt x="705" y="333"/>
                    </a:lnTo>
                    <a:lnTo>
                      <a:pt x="724" y="333"/>
                    </a:lnTo>
                    <a:lnTo>
                      <a:pt x="734" y="343"/>
                    </a:lnTo>
                    <a:lnTo>
                      <a:pt x="734" y="352"/>
                    </a:lnTo>
                    <a:lnTo>
                      <a:pt x="743" y="352"/>
                    </a:lnTo>
                    <a:lnTo>
                      <a:pt x="782" y="352"/>
                    </a:lnTo>
                    <a:lnTo>
                      <a:pt x="886" y="295"/>
                    </a:lnTo>
                    <a:lnTo>
                      <a:pt x="905" y="286"/>
                    </a:lnTo>
                    <a:lnTo>
                      <a:pt x="943" y="286"/>
                    </a:lnTo>
                    <a:lnTo>
                      <a:pt x="953" y="286"/>
                    </a:lnTo>
                    <a:lnTo>
                      <a:pt x="962" y="276"/>
                    </a:lnTo>
                    <a:lnTo>
                      <a:pt x="972" y="267"/>
                    </a:lnTo>
                    <a:lnTo>
                      <a:pt x="972" y="257"/>
                    </a:lnTo>
                    <a:lnTo>
                      <a:pt x="981" y="238"/>
                    </a:lnTo>
                    <a:lnTo>
                      <a:pt x="991" y="228"/>
                    </a:lnTo>
                    <a:lnTo>
                      <a:pt x="991" y="219"/>
                    </a:lnTo>
                    <a:lnTo>
                      <a:pt x="1020" y="200"/>
                    </a:lnTo>
                    <a:lnTo>
                      <a:pt x="1038" y="190"/>
                    </a:lnTo>
                    <a:lnTo>
                      <a:pt x="1048" y="190"/>
                    </a:lnTo>
                    <a:lnTo>
                      <a:pt x="1058" y="181"/>
                    </a:lnTo>
                    <a:lnTo>
                      <a:pt x="1058" y="162"/>
                    </a:lnTo>
                    <a:lnTo>
                      <a:pt x="1067" y="152"/>
                    </a:lnTo>
                    <a:lnTo>
                      <a:pt x="1077" y="143"/>
                    </a:lnTo>
                    <a:lnTo>
                      <a:pt x="1086" y="133"/>
                    </a:lnTo>
                    <a:lnTo>
                      <a:pt x="1115" y="124"/>
                    </a:lnTo>
                    <a:lnTo>
                      <a:pt x="1134" y="105"/>
                    </a:lnTo>
                    <a:lnTo>
                      <a:pt x="1181" y="10"/>
                    </a:lnTo>
                    <a:lnTo>
                      <a:pt x="1220" y="38"/>
                    </a:lnTo>
                    <a:lnTo>
                      <a:pt x="1334" y="57"/>
                    </a:lnTo>
                    <a:lnTo>
                      <a:pt x="1353" y="48"/>
                    </a:lnTo>
                    <a:lnTo>
                      <a:pt x="1362" y="38"/>
                    </a:lnTo>
                    <a:lnTo>
                      <a:pt x="1362" y="29"/>
                    </a:lnTo>
                    <a:lnTo>
                      <a:pt x="1372" y="19"/>
                    </a:lnTo>
                    <a:lnTo>
                      <a:pt x="1381" y="10"/>
                    </a:lnTo>
                    <a:lnTo>
                      <a:pt x="1419" y="0"/>
                    </a:lnTo>
                    <a:lnTo>
                      <a:pt x="1439" y="0"/>
                    </a:lnTo>
                    <a:lnTo>
                      <a:pt x="1448" y="0"/>
                    </a:lnTo>
                    <a:lnTo>
                      <a:pt x="1458" y="10"/>
                    </a:lnTo>
                    <a:lnTo>
                      <a:pt x="1467" y="19"/>
                    </a:lnTo>
                    <a:lnTo>
                      <a:pt x="1505" y="38"/>
                    </a:lnTo>
                    <a:lnTo>
                      <a:pt x="1515" y="38"/>
                    </a:lnTo>
                    <a:lnTo>
                      <a:pt x="1877" y="114"/>
                    </a:lnTo>
                    <a:lnTo>
                      <a:pt x="1963" y="152"/>
                    </a:lnTo>
                    <a:lnTo>
                      <a:pt x="1981" y="162"/>
                    </a:lnTo>
                    <a:lnTo>
                      <a:pt x="1991" y="152"/>
                    </a:lnTo>
                    <a:lnTo>
                      <a:pt x="2001" y="143"/>
                    </a:lnTo>
                    <a:lnTo>
                      <a:pt x="2029" y="133"/>
                    </a:lnTo>
                    <a:lnTo>
                      <a:pt x="2077" y="133"/>
                    </a:lnTo>
                    <a:lnTo>
                      <a:pt x="2096" y="124"/>
                    </a:lnTo>
                    <a:lnTo>
                      <a:pt x="2105" y="124"/>
                    </a:lnTo>
                    <a:lnTo>
                      <a:pt x="2105" y="114"/>
                    </a:lnTo>
                    <a:lnTo>
                      <a:pt x="2105" y="105"/>
                    </a:lnTo>
                    <a:lnTo>
                      <a:pt x="2067" y="86"/>
                    </a:lnTo>
                    <a:lnTo>
                      <a:pt x="2067" y="76"/>
                    </a:lnTo>
                    <a:lnTo>
                      <a:pt x="2067" y="67"/>
                    </a:lnTo>
                    <a:lnTo>
                      <a:pt x="2077" y="67"/>
                    </a:lnTo>
                    <a:lnTo>
                      <a:pt x="2134" y="38"/>
                    </a:lnTo>
                    <a:lnTo>
                      <a:pt x="2181" y="29"/>
                    </a:lnTo>
                    <a:lnTo>
                      <a:pt x="2191" y="29"/>
                    </a:lnTo>
                    <a:lnTo>
                      <a:pt x="2210" y="48"/>
                    </a:lnTo>
                    <a:lnTo>
                      <a:pt x="2229" y="67"/>
                    </a:lnTo>
                    <a:lnTo>
                      <a:pt x="2267" y="95"/>
                    </a:lnTo>
                    <a:lnTo>
                      <a:pt x="2353" y="143"/>
                    </a:lnTo>
                    <a:lnTo>
                      <a:pt x="2362" y="143"/>
                    </a:lnTo>
                    <a:lnTo>
                      <a:pt x="2372" y="143"/>
                    </a:lnTo>
                    <a:lnTo>
                      <a:pt x="2372" y="133"/>
                    </a:lnTo>
                    <a:lnTo>
                      <a:pt x="2372" y="124"/>
                    </a:lnTo>
                    <a:lnTo>
                      <a:pt x="2372" y="114"/>
                    </a:lnTo>
                    <a:lnTo>
                      <a:pt x="2372" y="105"/>
                    </a:lnTo>
                    <a:lnTo>
                      <a:pt x="2382" y="95"/>
                    </a:lnTo>
                    <a:lnTo>
                      <a:pt x="2391" y="95"/>
                    </a:lnTo>
                    <a:lnTo>
                      <a:pt x="2401" y="95"/>
                    </a:lnTo>
                    <a:lnTo>
                      <a:pt x="2429" y="105"/>
                    </a:lnTo>
                    <a:lnTo>
                      <a:pt x="2439" y="95"/>
                    </a:lnTo>
                    <a:lnTo>
                      <a:pt x="2439" y="86"/>
                    </a:lnTo>
                    <a:lnTo>
                      <a:pt x="2439" y="76"/>
                    </a:lnTo>
                    <a:lnTo>
                      <a:pt x="2439" y="67"/>
                    </a:lnTo>
                    <a:lnTo>
                      <a:pt x="2448" y="57"/>
                    </a:lnTo>
                    <a:lnTo>
                      <a:pt x="2467" y="57"/>
                    </a:lnTo>
                    <a:lnTo>
                      <a:pt x="2477" y="48"/>
                    </a:lnTo>
                    <a:lnTo>
                      <a:pt x="2486" y="48"/>
                    </a:lnTo>
                    <a:lnTo>
                      <a:pt x="2496" y="38"/>
                    </a:lnTo>
                    <a:lnTo>
                      <a:pt x="2524" y="38"/>
                    </a:lnTo>
                    <a:lnTo>
                      <a:pt x="2534" y="29"/>
                    </a:lnTo>
                    <a:lnTo>
                      <a:pt x="2534" y="19"/>
                    </a:lnTo>
                    <a:lnTo>
                      <a:pt x="2543" y="10"/>
                    </a:lnTo>
                    <a:lnTo>
                      <a:pt x="2553" y="10"/>
                    </a:lnTo>
                    <a:lnTo>
                      <a:pt x="2591" y="19"/>
                    </a:lnTo>
                    <a:lnTo>
                      <a:pt x="2600" y="29"/>
                    </a:lnTo>
                    <a:lnTo>
                      <a:pt x="2600" y="38"/>
                    </a:lnTo>
                    <a:lnTo>
                      <a:pt x="2600" y="76"/>
                    </a:lnTo>
                    <a:lnTo>
                      <a:pt x="2600" y="171"/>
                    </a:lnTo>
                    <a:lnTo>
                      <a:pt x="2600" y="181"/>
                    </a:lnTo>
                    <a:lnTo>
                      <a:pt x="2600" y="190"/>
                    </a:lnTo>
                    <a:lnTo>
                      <a:pt x="2610" y="210"/>
                    </a:lnTo>
                    <a:lnTo>
                      <a:pt x="2639" y="248"/>
                    </a:lnTo>
                    <a:lnTo>
                      <a:pt x="2677" y="295"/>
                    </a:lnTo>
                    <a:lnTo>
                      <a:pt x="2724" y="333"/>
                    </a:lnTo>
                    <a:lnTo>
                      <a:pt x="2734" y="343"/>
                    </a:lnTo>
                    <a:lnTo>
                      <a:pt x="2743" y="352"/>
                    </a:lnTo>
                    <a:lnTo>
                      <a:pt x="2743" y="371"/>
                    </a:lnTo>
                    <a:lnTo>
                      <a:pt x="2753" y="371"/>
                    </a:lnTo>
                    <a:lnTo>
                      <a:pt x="2753" y="381"/>
                    </a:lnTo>
                    <a:lnTo>
                      <a:pt x="2753" y="391"/>
                    </a:lnTo>
                    <a:lnTo>
                      <a:pt x="2743" y="391"/>
                    </a:lnTo>
                    <a:lnTo>
                      <a:pt x="2734" y="409"/>
                    </a:lnTo>
                    <a:lnTo>
                      <a:pt x="2734" y="429"/>
                    </a:lnTo>
                    <a:lnTo>
                      <a:pt x="2734" y="438"/>
                    </a:lnTo>
                    <a:lnTo>
                      <a:pt x="2734" y="495"/>
                    </a:lnTo>
                    <a:lnTo>
                      <a:pt x="2734" y="505"/>
                    </a:lnTo>
                    <a:lnTo>
                      <a:pt x="2734" y="514"/>
                    </a:lnTo>
                    <a:lnTo>
                      <a:pt x="2743" y="514"/>
                    </a:lnTo>
                    <a:lnTo>
                      <a:pt x="2753" y="524"/>
                    </a:lnTo>
                    <a:lnTo>
                      <a:pt x="2763" y="533"/>
                    </a:lnTo>
                    <a:lnTo>
                      <a:pt x="2763" y="524"/>
                    </a:lnTo>
                    <a:lnTo>
                      <a:pt x="2772" y="524"/>
                    </a:lnTo>
                    <a:lnTo>
                      <a:pt x="2772" y="514"/>
                    </a:lnTo>
                    <a:lnTo>
                      <a:pt x="2781" y="505"/>
                    </a:lnTo>
                    <a:lnTo>
                      <a:pt x="2791" y="505"/>
                    </a:lnTo>
                    <a:lnTo>
                      <a:pt x="2801" y="505"/>
                    </a:lnTo>
                    <a:lnTo>
                      <a:pt x="2810" y="514"/>
                    </a:lnTo>
                    <a:lnTo>
                      <a:pt x="2810" y="524"/>
                    </a:lnTo>
                    <a:lnTo>
                      <a:pt x="2810" y="543"/>
                    </a:lnTo>
                    <a:lnTo>
                      <a:pt x="2820" y="552"/>
                    </a:lnTo>
                    <a:lnTo>
                      <a:pt x="2829" y="571"/>
                    </a:lnTo>
                    <a:lnTo>
                      <a:pt x="2839" y="571"/>
                    </a:lnTo>
                    <a:lnTo>
                      <a:pt x="2839" y="581"/>
                    </a:lnTo>
                    <a:lnTo>
                      <a:pt x="2839" y="591"/>
                    </a:lnTo>
                    <a:lnTo>
                      <a:pt x="2848" y="600"/>
                    </a:lnTo>
                    <a:lnTo>
                      <a:pt x="2886" y="629"/>
                    </a:lnTo>
                    <a:lnTo>
                      <a:pt x="2896" y="629"/>
                    </a:lnTo>
                    <a:lnTo>
                      <a:pt x="2896" y="638"/>
                    </a:lnTo>
                    <a:lnTo>
                      <a:pt x="2905" y="648"/>
                    </a:lnTo>
                    <a:lnTo>
                      <a:pt x="2905" y="657"/>
                    </a:lnTo>
                    <a:lnTo>
                      <a:pt x="2905" y="667"/>
                    </a:lnTo>
                    <a:lnTo>
                      <a:pt x="2905" y="676"/>
                    </a:lnTo>
                    <a:lnTo>
                      <a:pt x="2905" y="686"/>
                    </a:lnTo>
                    <a:lnTo>
                      <a:pt x="2896" y="695"/>
                    </a:lnTo>
                    <a:lnTo>
                      <a:pt x="2886" y="705"/>
                    </a:lnTo>
                    <a:lnTo>
                      <a:pt x="2877" y="705"/>
                    </a:lnTo>
                    <a:lnTo>
                      <a:pt x="2858" y="714"/>
                    </a:lnTo>
                    <a:lnTo>
                      <a:pt x="2848" y="714"/>
                    </a:lnTo>
                    <a:lnTo>
                      <a:pt x="2848" y="724"/>
                    </a:lnTo>
                    <a:lnTo>
                      <a:pt x="2839" y="743"/>
                    </a:lnTo>
                    <a:lnTo>
                      <a:pt x="2839" y="752"/>
                    </a:lnTo>
                    <a:lnTo>
                      <a:pt x="2848" y="762"/>
                    </a:lnTo>
                    <a:lnTo>
                      <a:pt x="2858" y="772"/>
                    </a:lnTo>
                    <a:lnTo>
                      <a:pt x="2858" y="781"/>
                    </a:lnTo>
                    <a:lnTo>
                      <a:pt x="2858" y="790"/>
                    </a:lnTo>
                    <a:lnTo>
                      <a:pt x="2858" y="800"/>
                    </a:lnTo>
                    <a:lnTo>
                      <a:pt x="2858" y="810"/>
                    </a:lnTo>
                    <a:lnTo>
                      <a:pt x="2867" y="819"/>
                    </a:lnTo>
                    <a:lnTo>
                      <a:pt x="2877" y="819"/>
                    </a:lnTo>
                    <a:lnTo>
                      <a:pt x="2886" y="800"/>
                    </a:lnTo>
                    <a:lnTo>
                      <a:pt x="2896" y="800"/>
                    </a:lnTo>
                    <a:lnTo>
                      <a:pt x="2915" y="790"/>
                    </a:lnTo>
                    <a:lnTo>
                      <a:pt x="2934" y="790"/>
                    </a:lnTo>
                    <a:lnTo>
                      <a:pt x="3058" y="800"/>
                    </a:lnTo>
                    <a:lnTo>
                      <a:pt x="3096" y="800"/>
                    </a:lnTo>
                    <a:lnTo>
                      <a:pt x="3105" y="800"/>
                    </a:lnTo>
                    <a:lnTo>
                      <a:pt x="3115" y="790"/>
                    </a:lnTo>
                    <a:lnTo>
                      <a:pt x="3115" y="781"/>
                    </a:lnTo>
                    <a:lnTo>
                      <a:pt x="3115" y="772"/>
                    </a:lnTo>
                    <a:lnTo>
                      <a:pt x="3124" y="752"/>
                    </a:lnTo>
                    <a:lnTo>
                      <a:pt x="3134" y="743"/>
                    </a:lnTo>
                    <a:lnTo>
                      <a:pt x="3144" y="733"/>
                    </a:lnTo>
                    <a:lnTo>
                      <a:pt x="3144" y="743"/>
                    </a:lnTo>
                    <a:lnTo>
                      <a:pt x="3153" y="743"/>
                    </a:lnTo>
                    <a:lnTo>
                      <a:pt x="3172" y="762"/>
                    </a:lnTo>
                    <a:lnTo>
                      <a:pt x="3182" y="762"/>
                    </a:lnTo>
                    <a:lnTo>
                      <a:pt x="3191" y="762"/>
                    </a:lnTo>
                    <a:lnTo>
                      <a:pt x="3210" y="752"/>
                    </a:lnTo>
                    <a:lnTo>
                      <a:pt x="3239" y="724"/>
                    </a:lnTo>
                    <a:lnTo>
                      <a:pt x="3267" y="724"/>
                    </a:lnTo>
                    <a:lnTo>
                      <a:pt x="3382" y="743"/>
                    </a:lnTo>
                    <a:lnTo>
                      <a:pt x="3391" y="772"/>
                    </a:lnTo>
                    <a:lnTo>
                      <a:pt x="3391" y="876"/>
                    </a:lnTo>
                    <a:lnTo>
                      <a:pt x="3391" y="895"/>
                    </a:lnTo>
                    <a:lnTo>
                      <a:pt x="3391" y="914"/>
                    </a:lnTo>
                    <a:lnTo>
                      <a:pt x="3382" y="924"/>
                    </a:lnTo>
                    <a:lnTo>
                      <a:pt x="3324" y="981"/>
                    </a:lnTo>
                    <a:lnTo>
                      <a:pt x="3315" y="990"/>
                    </a:lnTo>
                    <a:lnTo>
                      <a:pt x="3305" y="1019"/>
                    </a:lnTo>
                    <a:lnTo>
                      <a:pt x="3315" y="1067"/>
                    </a:lnTo>
                    <a:lnTo>
                      <a:pt x="3324" y="1076"/>
                    </a:lnTo>
                    <a:lnTo>
                      <a:pt x="3324" y="1124"/>
                    </a:lnTo>
                    <a:lnTo>
                      <a:pt x="3334" y="1133"/>
                    </a:lnTo>
                    <a:lnTo>
                      <a:pt x="3343" y="1143"/>
                    </a:lnTo>
                    <a:lnTo>
                      <a:pt x="3353" y="1171"/>
                    </a:lnTo>
                    <a:lnTo>
                      <a:pt x="3362" y="1171"/>
                    </a:lnTo>
                    <a:lnTo>
                      <a:pt x="3372" y="1181"/>
                    </a:lnTo>
                    <a:lnTo>
                      <a:pt x="3391" y="1191"/>
                    </a:lnTo>
                    <a:lnTo>
                      <a:pt x="3400" y="1191"/>
                    </a:lnTo>
                    <a:lnTo>
                      <a:pt x="3410" y="1210"/>
                    </a:lnTo>
                    <a:lnTo>
                      <a:pt x="3420" y="1219"/>
                    </a:lnTo>
                    <a:lnTo>
                      <a:pt x="3429" y="1219"/>
                    </a:lnTo>
                    <a:lnTo>
                      <a:pt x="3439" y="1219"/>
                    </a:lnTo>
                    <a:lnTo>
                      <a:pt x="3448" y="1229"/>
                    </a:lnTo>
                    <a:lnTo>
                      <a:pt x="3496" y="1219"/>
                    </a:lnTo>
                    <a:lnTo>
                      <a:pt x="3505" y="1229"/>
                    </a:lnTo>
                    <a:lnTo>
                      <a:pt x="3515" y="1238"/>
                    </a:lnTo>
                    <a:lnTo>
                      <a:pt x="3534" y="1257"/>
                    </a:lnTo>
                    <a:lnTo>
                      <a:pt x="3543" y="1267"/>
                    </a:lnTo>
                    <a:lnTo>
                      <a:pt x="3610" y="1295"/>
                    </a:lnTo>
                    <a:lnTo>
                      <a:pt x="3629" y="1305"/>
                    </a:lnTo>
                    <a:lnTo>
                      <a:pt x="3639" y="1305"/>
                    </a:lnTo>
                    <a:lnTo>
                      <a:pt x="3639" y="1295"/>
                    </a:lnTo>
                    <a:lnTo>
                      <a:pt x="3658" y="1286"/>
                    </a:lnTo>
                    <a:lnTo>
                      <a:pt x="3667" y="1286"/>
                    </a:lnTo>
                    <a:lnTo>
                      <a:pt x="3677" y="1286"/>
                    </a:lnTo>
                    <a:lnTo>
                      <a:pt x="3686" y="1295"/>
                    </a:lnTo>
                    <a:lnTo>
                      <a:pt x="3705" y="1314"/>
                    </a:lnTo>
                    <a:lnTo>
                      <a:pt x="3715" y="1324"/>
                    </a:lnTo>
                    <a:lnTo>
                      <a:pt x="3715" y="1333"/>
                    </a:lnTo>
                    <a:lnTo>
                      <a:pt x="3724" y="1343"/>
                    </a:lnTo>
                    <a:lnTo>
                      <a:pt x="3724" y="1352"/>
                    </a:lnTo>
                    <a:lnTo>
                      <a:pt x="3715" y="1409"/>
                    </a:lnTo>
                    <a:lnTo>
                      <a:pt x="3715" y="1438"/>
                    </a:lnTo>
                    <a:lnTo>
                      <a:pt x="3715" y="1448"/>
                    </a:lnTo>
                    <a:lnTo>
                      <a:pt x="3724" y="1476"/>
                    </a:lnTo>
                    <a:lnTo>
                      <a:pt x="3734" y="1486"/>
                    </a:lnTo>
                    <a:lnTo>
                      <a:pt x="3734" y="1495"/>
                    </a:lnTo>
                    <a:lnTo>
                      <a:pt x="3743" y="1495"/>
                    </a:lnTo>
                    <a:lnTo>
                      <a:pt x="3763" y="1514"/>
                    </a:lnTo>
                    <a:lnTo>
                      <a:pt x="3772" y="1524"/>
                    </a:lnTo>
                    <a:lnTo>
                      <a:pt x="3772" y="1552"/>
                    </a:lnTo>
                    <a:lnTo>
                      <a:pt x="3772" y="1562"/>
                    </a:lnTo>
                    <a:lnTo>
                      <a:pt x="3781" y="1572"/>
                    </a:lnTo>
                    <a:lnTo>
                      <a:pt x="3791" y="1572"/>
                    </a:lnTo>
                    <a:lnTo>
                      <a:pt x="3820" y="1581"/>
                    </a:lnTo>
                    <a:lnTo>
                      <a:pt x="3829" y="1581"/>
                    </a:lnTo>
                    <a:lnTo>
                      <a:pt x="3829" y="1590"/>
                    </a:lnTo>
                    <a:lnTo>
                      <a:pt x="3829" y="1600"/>
                    </a:lnTo>
                    <a:lnTo>
                      <a:pt x="3829" y="1610"/>
                    </a:lnTo>
                    <a:lnTo>
                      <a:pt x="3839" y="1610"/>
                    </a:lnTo>
                    <a:lnTo>
                      <a:pt x="3896" y="1629"/>
                    </a:lnTo>
                    <a:lnTo>
                      <a:pt x="3915" y="1629"/>
                    </a:lnTo>
                    <a:lnTo>
                      <a:pt x="3924" y="1629"/>
                    </a:lnTo>
                    <a:lnTo>
                      <a:pt x="3924" y="1619"/>
                    </a:lnTo>
                    <a:lnTo>
                      <a:pt x="3934" y="1610"/>
                    </a:lnTo>
                    <a:lnTo>
                      <a:pt x="3934" y="1600"/>
                    </a:lnTo>
                    <a:lnTo>
                      <a:pt x="3944" y="1600"/>
                    </a:lnTo>
                    <a:lnTo>
                      <a:pt x="3944" y="1590"/>
                    </a:lnTo>
                    <a:lnTo>
                      <a:pt x="3982" y="1590"/>
                    </a:lnTo>
                    <a:lnTo>
                      <a:pt x="3991" y="1600"/>
                    </a:lnTo>
                    <a:lnTo>
                      <a:pt x="4001" y="1610"/>
                    </a:lnTo>
                    <a:lnTo>
                      <a:pt x="4001" y="1629"/>
                    </a:lnTo>
                    <a:lnTo>
                      <a:pt x="4001" y="1638"/>
                    </a:lnTo>
                    <a:lnTo>
                      <a:pt x="3991" y="1648"/>
                    </a:lnTo>
                    <a:lnTo>
                      <a:pt x="3982" y="1648"/>
                    </a:lnTo>
                    <a:lnTo>
                      <a:pt x="3982" y="1657"/>
                    </a:lnTo>
                    <a:lnTo>
                      <a:pt x="3982" y="1667"/>
                    </a:lnTo>
                    <a:lnTo>
                      <a:pt x="3991" y="1676"/>
                    </a:lnTo>
                    <a:lnTo>
                      <a:pt x="3991" y="1686"/>
                    </a:lnTo>
                    <a:lnTo>
                      <a:pt x="4048" y="1790"/>
                    </a:lnTo>
                    <a:lnTo>
                      <a:pt x="4058" y="1810"/>
                    </a:lnTo>
                    <a:lnTo>
                      <a:pt x="4058" y="1828"/>
                    </a:lnTo>
                    <a:lnTo>
                      <a:pt x="4048" y="1828"/>
                    </a:lnTo>
                    <a:lnTo>
                      <a:pt x="4048" y="1838"/>
                    </a:lnTo>
                    <a:lnTo>
                      <a:pt x="4020" y="1838"/>
                    </a:lnTo>
                    <a:lnTo>
                      <a:pt x="3962" y="1838"/>
                    </a:lnTo>
                    <a:lnTo>
                      <a:pt x="3953" y="1848"/>
                    </a:lnTo>
                    <a:lnTo>
                      <a:pt x="3953" y="1857"/>
                    </a:lnTo>
                    <a:lnTo>
                      <a:pt x="3962" y="1867"/>
                    </a:lnTo>
                    <a:lnTo>
                      <a:pt x="3982" y="1876"/>
                    </a:lnTo>
                    <a:lnTo>
                      <a:pt x="4010" y="1895"/>
                    </a:lnTo>
                    <a:lnTo>
                      <a:pt x="4029" y="1914"/>
                    </a:lnTo>
                    <a:lnTo>
                      <a:pt x="4048" y="1924"/>
                    </a:lnTo>
                    <a:lnTo>
                      <a:pt x="4048" y="1943"/>
                    </a:lnTo>
                    <a:lnTo>
                      <a:pt x="4048" y="1953"/>
                    </a:lnTo>
                    <a:lnTo>
                      <a:pt x="4039" y="1953"/>
                    </a:lnTo>
                    <a:lnTo>
                      <a:pt x="4020" y="1953"/>
                    </a:lnTo>
                    <a:lnTo>
                      <a:pt x="4010" y="1953"/>
                    </a:lnTo>
                    <a:lnTo>
                      <a:pt x="4010" y="1962"/>
                    </a:lnTo>
                    <a:lnTo>
                      <a:pt x="4001" y="1971"/>
                    </a:lnTo>
                    <a:lnTo>
                      <a:pt x="3991" y="1971"/>
                    </a:lnTo>
                    <a:lnTo>
                      <a:pt x="3924" y="1953"/>
                    </a:lnTo>
                    <a:lnTo>
                      <a:pt x="3915" y="1953"/>
                    </a:lnTo>
                    <a:lnTo>
                      <a:pt x="3905" y="1962"/>
                    </a:lnTo>
                    <a:lnTo>
                      <a:pt x="3896" y="1962"/>
                    </a:lnTo>
                    <a:lnTo>
                      <a:pt x="3877" y="1971"/>
                    </a:lnTo>
                    <a:lnTo>
                      <a:pt x="3867" y="1971"/>
                    </a:lnTo>
                    <a:lnTo>
                      <a:pt x="3867" y="1981"/>
                    </a:lnTo>
                    <a:lnTo>
                      <a:pt x="3867" y="1991"/>
                    </a:lnTo>
                    <a:lnTo>
                      <a:pt x="3867" y="2000"/>
                    </a:lnTo>
                    <a:lnTo>
                      <a:pt x="3867" y="2010"/>
                    </a:lnTo>
                    <a:lnTo>
                      <a:pt x="3867" y="2019"/>
                    </a:lnTo>
                    <a:lnTo>
                      <a:pt x="3877" y="2038"/>
                    </a:lnTo>
                    <a:lnTo>
                      <a:pt x="3877" y="2048"/>
                    </a:lnTo>
                    <a:lnTo>
                      <a:pt x="3886" y="2057"/>
                    </a:lnTo>
                    <a:lnTo>
                      <a:pt x="3896" y="2067"/>
                    </a:lnTo>
                    <a:lnTo>
                      <a:pt x="3905" y="2076"/>
                    </a:lnTo>
                    <a:lnTo>
                      <a:pt x="3915" y="2086"/>
                    </a:lnTo>
                    <a:lnTo>
                      <a:pt x="3905" y="2095"/>
                    </a:lnTo>
                    <a:lnTo>
                      <a:pt x="3905" y="2105"/>
                    </a:lnTo>
                    <a:lnTo>
                      <a:pt x="3915" y="2124"/>
                    </a:lnTo>
                    <a:lnTo>
                      <a:pt x="3924" y="2133"/>
                    </a:lnTo>
                    <a:lnTo>
                      <a:pt x="3886" y="2181"/>
                    </a:lnTo>
                    <a:lnTo>
                      <a:pt x="3858" y="2229"/>
                    </a:lnTo>
                    <a:lnTo>
                      <a:pt x="3820" y="2267"/>
                    </a:lnTo>
                    <a:lnTo>
                      <a:pt x="3801" y="2286"/>
                    </a:lnTo>
                    <a:lnTo>
                      <a:pt x="3743" y="2314"/>
                    </a:lnTo>
                    <a:lnTo>
                      <a:pt x="3715" y="2324"/>
                    </a:lnTo>
                    <a:lnTo>
                      <a:pt x="3601" y="2314"/>
                    </a:lnTo>
                    <a:lnTo>
                      <a:pt x="3591" y="2305"/>
                    </a:lnTo>
                    <a:lnTo>
                      <a:pt x="3582" y="2305"/>
                    </a:lnTo>
                    <a:lnTo>
                      <a:pt x="3563" y="2295"/>
                    </a:lnTo>
                    <a:lnTo>
                      <a:pt x="3563" y="2286"/>
                    </a:lnTo>
                    <a:lnTo>
                      <a:pt x="3553" y="2276"/>
                    </a:lnTo>
                    <a:lnTo>
                      <a:pt x="3543" y="2267"/>
                    </a:lnTo>
                    <a:lnTo>
                      <a:pt x="3534" y="2267"/>
                    </a:lnTo>
                    <a:lnTo>
                      <a:pt x="3525" y="2267"/>
                    </a:lnTo>
                    <a:lnTo>
                      <a:pt x="3525" y="2276"/>
                    </a:lnTo>
                    <a:lnTo>
                      <a:pt x="3458" y="2343"/>
                    </a:lnTo>
                    <a:lnTo>
                      <a:pt x="3448" y="2362"/>
                    </a:lnTo>
                    <a:lnTo>
                      <a:pt x="3439" y="2372"/>
                    </a:lnTo>
                    <a:lnTo>
                      <a:pt x="3439" y="2390"/>
                    </a:lnTo>
                    <a:lnTo>
                      <a:pt x="3439" y="2400"/>
                    </a:lnTo>
                    <a:lnTo>
                      <a:pt x="3439" y="2410"/>
                    </a:lnTo>
                    <a:lnTo>
                      <a:pt x="3439" y="2419"/>
                    </a:lnTo>
                    <a:lnTo>
                      <a:pt x="3458" y="2457"/>
                    </a:lnTo>
                    <a:lnTo>
                      <a:pt x="3467" y="2467"/>
                    </a:lnTo>
                    <a:lnTo>
                      <a:pt x="3467" y="2486"/>
                    </a:lnTo>
                    <a:lnTo>
                      <a:pt x="3477" y="2505"/>
                    </a:lnTo>
                    <a:lnTo>
                      <a:pt x="3477" y="2533"/>
                    </a:lnTo>
                    <a:lnTo>
                      <a:pt x="3477" y="2543"/>
                    </a:lnTo>
                    <a:lnTo>
                      <a:pt x="3467" y="2552"/>
                    </a:lnTo>
                    <a:lnTo>
                      <a:pt x="3439" y="2533"/>
                    </a:lnTo>
                    <a:lnTo>
                      <a:pt x="3420" y="2524"/>
                    </a:lnTo>
                    <a:lnTo>
                      <a:pt x="3410" y="2524"/>
                    </a:lnTo>
                    <a:lnTo>
                      <a:pt x="3400" y="2524"/>
                    </a:lnTo>
                    <a:lnTo>
                      <a:pt x="3391" y="2524"/>
                    </a:lnTo>
                    <a:lnTo>
                      <a:pt x="3382" y="2533"/>
                    </a:lnTo>
                    <a:lnTo>
                      <a:pt x="3372" y="2543"/>
                    </a:lnTo>
                    <a:lnTo>
                      <a:pt x="3372" y="2552"/>
                    </a:lnTo>
                    <a:lnTo>
                      <a:pt x="3362" y="2572"/>
                    </a:lnTo>
                    <a:lnTo>
                      <a:pt x="3362" y="2581"/>
                    </a:lnTo>
                    <a:lnTo>
                      <a:pt x="3353" y="2590"/>
                    </a:lnTo>
                    <a:lnTo>
                      <a:pt x="3343" y="2590"/>
                    </a:lnTo>
                    <a:lnTo>
                      <a:pt x="3334" y="2590"/>
                    </a:lnTo>
                    <a:lnTo>
                      <a:pt x="3324" y="2590"/>
                    </a:lnTo>
                    <a:lnTo>
                      <a:pt x="3324" y="2581"/>
                    </a:lnTo>
                    <a:lnTo>
                      <a:pt x="3324" y="2572"/>
                    </a:lnTo>
                    <a:lnTo>
                      <a:pt x="3324" y="2562"/>
                    </a:lnTo>
                    <a:lnTo>
                      <a:pt x="3334" y="2552"/>
                    </a:lnTo>
                    <a:lnTo>
                      <a:pt x="3334" y="2543"/>
                    </a:lnTo>
                    <a:lnTo>
                      <a:pt x="3334" y="2533"/>
                    </a:lnTo>
                    <a:lnTo>
                      <a:pt x="3296" y="2524"/>
                    </a:lnTo>
                    <a:lnTo>
                      <a:pt x="3286" y="2524"/>
                    </a:lnTo>
                    <a:lnTo>
                      <a:pt x="3277" y="2524"/>
                    </a:lnTo>
                    <a:lnTo>
                      <a:pt x="3267" y="2533"/>
                    </a:lnTo>
                    <a:lnTo>
                      <a:pt x="3229" y="2533"/>
                    </a:lnTo>
                    <a:lnTo>
                      <a:pt x="3220" y="2543"/>
                    </a:lnTo>
                    <a:lnTo>
                      <a:pt x="3210" y="2552"/>
                    </a:lnTo>
                    <a:lnTo>
                      <a:pt x="3191" y="2562"/>
                    </a:lnTo>
                    <a:lnTo>
                      <a:pt x="3182" y="2581"/>
                    </a:lnTo>
                    <a:lnTo>
                      <a:pt x="3172" y="2581"/>
                    </a:lnTo>
                    <a:lnTo>
                      <a:pt x="3162" y="2590"/>
                    </a:lnTo>
                    <a:lnTo>
                      <a:pt x="3067" y="2619"/>
                    </a:lnTo>
                    <a:lnTo>
                      <a:pt x="3029" y="2619"/>
                    </a:lnTo>
                    <a:lnTo>
                      <a:pt x="2810" y="2714"/>
                    </a:lnTo>
                    <a:lnTo>
                      <a:pt x="2801" y="2714"/>
                    </a:lnTo>
                    <a:lnTo>
                      <a:pt x="2791" y="2714"/>
                    </a:lnTo>
                    <a:lnTo>
                      <a:pt x="2781" y="2714"/>
                    </a:lnTo>
                    <a:lnTo>
                      <a:pt x="2781" y="2724"/>
                    </a:lnTo>
                    <a:lnTo>
                      <a:pt x="2781" y="2743"/>
                    </a:lnTo>
                    <a:lnTo>
                      <a:pt x="2781" y="2753"/>
                    </a:lnTo>
                    <a:lnTo>
                      <a:pt x="2781" y="2762"/>
                    </a:lnTo>
                    <a:lnTo>
                      <a:pt x="2763" y="2781"/>
                    </a:lnTo>
                    <a:lnTo>
                      <a:pt x="2743" y="2800"/>
                    </a:lnTo>
                    <a:lnTo>
                      <a:pt x="2715" y="2829"/>
                    </a:lnTo>
                    <a:lnTo>
                      <a:pt x="2705" y="2838"/>
                    </a:lnTo>
                    <a:lnTo>
                      <a:pt x="2705" y="2848"/>
                    </a:lnTo>
                    <a:lnTo>
                      <a:pt x="2715" y="2848"/>
                    </a:lnTo>
                    <a:lnTo>
                      <a:pt x="2715" y="2857"/>
                    </a:lnTo>
                    <a:lnTo>
                      <a:pt x="2734" y="2857"/>
                    </a:lnTo>
                    <a:lnTo>
                      <a:pt x="2734" y="2867"/>
                    </a:lnTo>
                    <a:lnTo>
                      <a:pt x="2734" y="2876"/>
                    </a:lnTo>
                    <a:lnTo>
                      <a:pt x="2724" y="2876"/>
                    </a:lnTo>
                    <a:lnTo>
                      <a:pt x="2705" y="2876"/>
                    </a:lnTo>
                    <a:lnTo>
                      <a:pt x="2686" y="2886"/>
                    </a:lnTo>
                    <a:lnTo>
                      <a:pt x="2677" y="2895"/>
                    </a:lnTo>
                    <a:lnTo>
                      <a:pt x="2667" y="2905"/>
                    </a:lnTo>
                    <a:lnTo>
                      <a:pt x="2658" y="2914"/>
                    </a:lnTo>
                    <a:lnTo>
                      <a:pt x="2639" y="2971"/>
                    </a:lnTo>
                    <a:lnTo>
                      <a:pt x="2629" y="2991"/>
                    </a:lnTo>
                    <a:lnTo>
                      <a:pt x="2629" y="3000"/>
                    </a:lnTo>
                    <a:lnTo>
                      <a:pt x="2629" y="3009"/>
                    </a:lnTo>
                    <a:lnTo>
                      <a:pt x="2620" y="3029"/>
                    </a:lnTo>
                    <a:lnTo>
                      <a:pt x="2620" y="3038"/>
                    </a:lnTo>
                    <a:lnTo>
                      <a:pt x="2620" y="3048"/>
                    </a:lnTo>
                    <a:lnTo>
                      <a:pt x="2629" y="3048"/>
                    </a:lnTo>
                    <a:lnTo>
                      <a:pt x="2629" y="3057"/>
                    </a:lnTo>
                    <a:lnTo>
                      <a:pt x="2667" y="3086"/>
                    </a:lnTo>
                    <a:lnTo>
                      <a:pt x="2667" y="3095"/>
                    </a:lnTo>
                    <a:lnTo>
                      <a:pt x="2667" y="3105"/>
                    </a:lnTo>
                    <a:lnTo>
                      <a:pt x="2677" y="3114"/>
                    </a:lnTo>
                    <a:lnTo>
                      <a:pt x="2677" y="3143"/>
                    </a:lnTo>
                    <a:lnTo>
                      <a:pt x="2677" y="3152"/>
                    </a:lnTo>
                    <a:lnTo>
                      <a:pt x="2667" y="3152"/>
                    </a:lnTo>
                    <a:lnTo>
                      <a:pt x="2658" y="3162"/>
                    </a:lnTo>
                    <a:lnTo>
                      <a:pt x="2629" y="3191"/>
                    </a:lnTo>
                    <a:lnTo>
                      <a:pt x="2629" y="3200"/>
                    </a:lnTo>
                    <a:lnTo>
                      <a:pt x="2629" y="3210"/>
                    </a:lnTo>
                    <a:lnTo>
                      <a:pt x="2629" y="3219"/>
                    </a:lnTo>
                    <a:lnTo>
                      <a:pt x="2629" y="3229"/>
                    </a:lnTo>
                    <a:lnTo>
                      <a:pt x="2639" y="3229"/>
                    </a:lnTo>
                    <a:lnTo>
                      <a:pt x="2639" y="3238"/>
                    </a:lnTo>
                    <a:lnTo>
                      <a:pt x="2648" y="3238"/>
                    </a:lnTo>
                    <a:lnTo>
                      <a:pt x="2648" y="3248"/>
                    </a:lnTo>
                    <a:lnTo>
                      <a:pt x="2648" y="3257"/>
                    </a:lnTo>
                    <a:lnTo>
                      <a:pt x="2639" y="3267"/>
                    </a:lnTo>
                    <a:lnTo>
                      <a:pt x="2620" y="3286"/>
                    </a:lnTo>
                    <a:lnTo>
                      <a:pt x="2582" y="3314"/>
                    </a:lnTo>
                    <a:lnTo>
                      <a:pt x="2562" y="3314"/>
                    </a:lnTo>
                    <a:lnTo>
                      <a:pt x="2524" y="3267"/>
                    </a:lnTo>
                    <a:lnTo>
                      <a:pt x="2496" y="3248"/>
                    </a:lnTo>
                    <a:lnTo>
                      <a:pt x="2429" y="3229"/>
                    </a:lnTo>
                    <a:lnTo>
                      <a:pt x="2410" y="3229"/>
                    </a:lnTo>
                    <a:lnTo>
                      <a:pt x="2401" y="3219"/>
                    </a:lnTo>
                    <a:lnTo>
                      <a:pt x="2391" y="3210"/>
                    </a:lnTo>
                    <a:lnTo>
                      <a:pt x="2382" y="3200"/>
                    </a:lnTo>
                    <a:lnTo>
                      <a:pt x="2372" y="3200"/>
                    </a:lnTo>
                    <a:lnTo>
                      <a:pt x="2353" y="3200"/>
                    </a:lnTo>
                    <a:lnTo>
                      <a:pt x="2344" y="3200"/>
                    </a:lnTo>
                    <a:lnTo>
                      <a:pt x="2210" y="3105"/>
                    </a:lnTo>
                    <a:lnTo>
                      <a:pt x="2201" y="3095"/>
                    </a:lnTo>
                    <a:lnTo>
                      <a:pt x="2181" y="3057"/>
                    </a:lnTo>
                    <a:lnTo>
                      <a:pt x="2172" y="3048"/>
                    </a:lnTo>
                    <a:lnTo>
                      <a:pt x="2153" y="3038"/>
                    </a:lnTo>
                    <a:lnTo>
                      <a:pt x="2134" y="3038"/>
                    </a:lnTo>
                    <a:lnTo>
                      <a:pt x="2086" y="3038"/>
                    </a:lnTo>
                    <a:lnTo>
                      <a:pt x="2067" y="3029"/>
                    </a:lnTo>
                    <a:lnTo>
                      <a:pt x="2039" y="2991"/>
                    </a:lnTo>
                    <a:lnTo>
                      <a:pt x="2001" y="3000"/>
                    </a:lnTo>
                    <a:lnTo>
                      <a:pt x="1991" y="3009"/>
                    </a:lnTo>
                    <a:lnTo>
                      <a:pt x="1972" y="3019"/>
                    </a:lnTo>
                    <a:lnTo>
                      <a:pt x="1953" y="3019"/>
                    </a:lnTo>
                    <a:lnTo>
                      <a:pt x="1943" y="3019"/>
                    </a:lnTo>
                    <a:lnTo>
                      <a:pt x="1934" y="3019"/>
                    </a:lnTo>
                    <a:lnTo>
                      <a:pt x="1934" y="3029"/>
                    </a:lnTo>
                    <a:lnTo>
                      <a:pt x="1924" y="3038"/>
                    </a:lnTo>
                    <a:lnTo>
                      <a:pt x="1924" y="3067"/>
                    </a:lnTo>
                    <a:lnTo>
                      <a:pt x="1924" y="3076"/>
                    </a:lnTo>
                    <a:lnTo>
                      <a:pt x="1915" y="3086"/>
                    </a:lnTo>
                    <a:lnTo>
                      <a:pt x="1905" y="3086"/>
                    </a:lnTo>
                    <a:lnTo>
                      <a:pt x="1896" y="3076"/>
                    </a:lnTo>
                    <a:lnTo>
                      <a:pt x="1896" y="3067"/>
                    </a:lnTo>
                    <a:lnTo>
                      <a:pt x="1886" y="3038"/>
                    </a:lnTo>
                    <a:lnTo>
                      <a:pt x="1867" y="3019"/>
                    </a:lnTo>
                    <a:lnTo>
                      <a:pt x="1858" y="3019"/>
                    </a:lnTo>
                    <a:lnTo>
                      <a:pt x="1820" y="2991"/>
                    </a:lnTo>
                    <a:lnTo>
                      <a:pt x="1810" y="2991"/>
                    </a:lnTo>
                    <a:lnTo>
                      <a:pt x="1800" y="3000"/>
                    </a:lnTo>
                    <a:lnTo>
                      <a:pt x="1791" y="3019"/>
                    </a:lnTo>
                    <a:lnTo>
                      <a:pt x="1782" y="3019"/>
                    </a:lnTo>
                    <a:lnTo>
                      <a:pt x="1772" y="3029"/>
                    </a:lnTo>
                    <a:lnTo>
                      <a:pt x="1762" y="3029"/>
                    </a:lnTo>
                    <a:lnTo>
                      <a:pt x="1753" y="3029"/>
                    </a:lnTo>
                    <a:lnTo>
                      <a:pt x="1753" y="3019"/>
                    </a:lnTo>
                    <a:lnTo>
                      <a:pt x="1743" y="3019"/>
                    </a:lnTo>
                    <a:lnTo>
                      <a:pt x="1734" y="3009"/>
                    </a:lnTo>
                    <a:lnTo>
                      <a:pt x="1677" y="2981"/>
                    </a:lnTo>
                    <a:lnTo>
                      <a:pt x="1667" y="2981"/>
                    </a:lnTo>
                    <a:lnTo>
                      <a:pt x="1667" y="2971"/>
                    </a:lnTo>
                    <a:lnTo>
                      <a:pt x="1648" y="2962"/>
                    </a:lnTo>
                    <a:lnTo>
                      <a:pt x="1610" y="2943"/>
                    </a:lnTo>
                    <a:lnTo>
                      <a:pt x="1600" y="2933"/>
                    </a:lnTo>
                    <a:lnTo>
                      <a:pt x="1582" y="2933"/>
                    </a:lnTo>
                    <a:lnTo>
                      <a:pt x="1582" y="2943"/>
                    </a:lnTo>
                    <a:lnTo>
                      <a:pt x="1582" y="2952"/>
                    </a:lnTo>
                    <a:lnTo>
                      <a:pt x="1572" y="2952"/>
                    </a:lnTo>
                    <a:lnTo>
                      <a:pt x="1562" y="2962"/>
                    </a:lnTo>
                    <a:lnTo>
                      <a:pt x="1553" y="2962"/>
                    </a:lnTo>
                    <a:lnTo>
                      <a:pt x="1553" y="2952"/>
                    </a:lnTo>
                    <a:lnTo>
                      <a:pt x="1544" y="2943"/>
                    </a:lnTo>
                    <a:lnTo>
                      <a:pt x="1524" y="2933"/>
                    </a:lnTo>
                    <a:lnTo>
                      <a:pt x="1515" y="2924"/>
                    </a:lnTo>
                    <a:lnTo>
                      <a:pt x="1515" y="2914"/>
                    </a:lnTo>
                    <a:lnTo>
                      <a:pt x="1496" y="2886"/>
                    </a:lnTo>
                    <a:lnTo>
                      <a:pt x="1486" y="2886"/>
                    </a:lnTo>
                    <a:lnTo>
                      <a:pt x="1467" y="2867"/>
                    </a:lnTo>
                    <a:lnTo>
                      <a:pt x="1467" y="2857"/>
                    </a:lnTo>
                    <a:lnTo>
                      <a:pt x="1477" y="2848"/>
                    </a:lnTo>
                    <a:lnTo>
                      <a:pt x="1486" y="2848"/>
                    </a:lnTo>
                    <a:lnTo>
                      <a:pt x="1486" y="2838"/>
                    </a:lnTo>
                    <a:lnTo>
                      <a:pt x="1486" y="2829"/>
                    </a:lnTo>
                    <a:lnTo>
                      <a:pt x="1486" y="2810"/>
                    </a:lnTo>
                    <a:lnTo>
                      <a:pt x="1496" y="2800"/>
                    </a:lnTo>
                    <a:lnTo>
                      <a:pt x="1505" y="2800"/>
                    </a:lnTo>
                    <a:lnTo>
                      <a:pt x="1515" y="2800"/>
                    </a:lnTo>
                    <a:lnTo>
                      <a:pt x="1515" y="2791"/>
                    </a:lnTo>
                    <a:lnTo>
                      <a:pt x="1524" y="2791"/>
                    </a:lnTo>
                    <a:lnTo>
                      <a:pt x="1524" y="2781"/>
                    </a:lnTo>
                    <a:lnTo>
                      <a:pt x="1515" y="2771"/>
                    </a:lnTo>
                    <a:lnTo>
                      <a:pt x="1486" y="2762"/>
                    </a:lnTo>
                    <a:lnTo>
                      <a:pt x="1477" y="2762"/>
                    </a:lnTo>
                    <a:lnTo>
                      <a:pt x="1467" y="2753"/>
                    </a:lnTo>
                    <a:lnTo>
                      <a:pt x="1467" y="2733"/>
                    </a:lnTo>
                    <a:lnTo>
                      <a:pt x="1458" y="2733"/>
                    </a:lnTo>
                    <a:lnTo>
                      <a:pt x="1353" y="2724"/>
                    </a:lnTo>
                    <a:lnTo>
                      <a:pt x="1343" y="2714"/>
                    </a:lnTo>
                    <a:lnTo>
                      <a:pt x="1334" y="2714"/>
                    </a:lnTo>
                    <a:lnTo>
                      <a:pt x="1324" y="2686"/>
                    </a:lnTo>
                    <a:lnTo>
                      <a:pt x="1315" y="2676"/>
                    </a:lnTo>
                    <a:lnTo>
                      <a:pt x="1315" y="2667"/>
                    </a:lnTo>
                    <a:lnTo>
                      <a:pt x="1296" y="2638"/>
                    </a:lnTo>
                    <a:lnTo>
                      <a:pt x="1286" y="2629"/>
                    </a:lnTo>
                    <a:lnTo>
                      <a:pt x="1277" y="2619"/>
                    </a:lnTo>
                    <a:lnTo>
                      <a:pt x="1153" y="2524"/>
                    </a:lnTo>
                    <a:lnTo>
                      <a:pt x="858" y="2372"/>
                    </a:lnTo>
                    <a:lnTo>
                      <a:pt x="858" y="2286"/>
                    </a:lnTo>
                    <a:lnTo>
                      <a:pt x="858" y="2257"/>
                    </a:lnTo>
                    <a:lnTo>
                      <a:pt x="858" y="2248"/>
                    </a:lnTo>
                    <a:lnTo>
                      <a:pt x="810" y="2114"/>
                    </a:lnTo>
                    <a:lnTo>
                      <a:pt x="800" y="2105"/>
                    </a:lnTo>
                    <a:lnTo>
                      <a:pt x="753" y="2038"/>
                    </a:lnTo>
                    <a:lnTo>
                      <a:pt x="743" y="2029"/>
                    </a:lnTo>
                    <a:lnTo>
                      <a:pt x="734" y="2010"/>
                    </a:lnTo>
                    <a:lnTo>
                      <a:pt x="724" y="1991"/>
                    </a:lnTo>
                    <a:lnTo>
                      <a:pt x="724" y="1981"/>
                    </a:lnTo>
                    <a:lnTo>
                      <a:pt x="724" y="1971"/>
                    </a:lnTo>
                    <a:lnTo>
                      <a:pt x="772" y="1895"/>
                    </a:lnTo>
                    <a:lnTo>
                      <a:pt x="772" y="1886"/>
                    </a:lnTo>
                    <a:lnTo>
                      <a:pt x="782" y="1876"/>
                    </a:lnTo>
                    <a:lnTo>
                      <a:pt x="810" y="1867"/>
                    </a:lnTo>
                    <a:lnTo>
                      <a:pt x="810" y="1857"/>
                    </a:lnTo>
                    <a:lnTo>
                      <a:pt x="820" y="1838"/>
                    </a:lnTo>
                    <a:lnTo>
                      <a:pt x="820" y="1819"/>
                    </a:lnTo>
                    <a:lnTo>
                      <a:pt x="820" y="1810"/>
                    </a:lnTo>
                    <a:lnTo>
                      <a:pt x="820" y="1800"/>
                    </a:lnTo>
                    <a:lnTo>
                      <a:pt x="810" y="1771"/>
                    </a:lnTo>
                    <a:lnTo>
                      <a:pt x="810" y="1762"/>
                    </a:lnTo>
                    <a:lnTo>
                      <a:pt x="800" y="1752"/>
                    </a:lnTo>
                    <a:lnTo>
                      <a:pt x="772" y="1733"/>
                    </a:lnTo>
                    <a:lnTo>
                      <a:pt x="762" y="1724"/>
                    </a:lnTo>
                    <a:lnTo>
                      <a:pt x="753" y="1705"/>
                    </a:lnTo>
                    <a:lnTo>
                      <a:pt x="753" y="1695"/>
                    </a:lnTo>
                    <a:lnTo>
                      <a:pt x="753" y="1648"/>
                    </a:lnTo>
                    <a:lnTo>
                      <a:pt x="743" y="1629"/>
                    </a:lnTo>
                    <a:lnTo>
                      <a:pt x="610" y="1572"/>
                    </a:lnTo>
                    <a:lnTo>
                      <a:pt x="601" y="1572"/>
                    </a:lnTo>
                    <a:lnTo>
                      <a:pt x="601" y="1562"/>
                    </a:lnTo>
                    <a:lnTo>
                      <a:pt x="591" y="1552"/>
                    </a:lnTo>
                    <a:lnTo>
                      <a:pt x="591" y="1543"/>
                    </a:lnTo>
                    <a:lnTo>
                      <a:pt x="591" y="1495"/>
                    </a:lnTo>
                    <a:lnTo>
                      <a:pt x="591" y="1486"/>
                    </a:lnTo>
                    <a:lnTo>
                      <a:pt x="591" y="1467"/>
                    </a:lnTo>
                    <a:lnTo>
                      <a:pt x="591" y="1457"/>
                    </a:lnTo>
                    <a:lnTo>
                      <a:pt x="581" y="1448"/>
                    </a:lnTo>
                    <a:lnTo>
                      <a:pt x="543" y="1419"/>
                    </a:lnTo>
                    <a:lnTo>
                      <a:pt x="534" y="1419"/>
                    </a:lnTo>
                    <a:lnTo>
                      <a:pt x="524" y="1419"/>
                    </a:lnTo>
                    <a:lnTo>
                      <a:pt x="524" y="1429"/>
                    </a:lnTo>
                    <a:lnTo>
                      <a:pt x="515" y="1429"/>
                    </a:lnTo>
                    <a:lnTo>
                      <a:pt x="515" y="1419"/>
                    </a:lnTo>
                    <a:lnTo>
                      <a:pt x="505" y="1419"/>
                    </a:lnTo>
                    <a:lnTo>
                      <a:pt x="505" y="1409"/>
                    </a:lnTo>
                    <a:lnTo>
                      <a:pt x="496" y="1400"/>
                    </a:lnTo>
                    <a:lnTo>
                      <a:pt x="477" y="1381"/>
                    </a:lnTo>
                    <a:lnTo>
                      <a:pt x="477" y="1371"/>
                    </a:lnTo>
                    <a:lnTo>
                      <a:pt x="467" y="1371"/>
                    </a:lnTo>
                    <a:lnTo>
                      <a:pt x="458" y="1371"/>
                    </a:lnTo>
                    <a:lnTo>
                      <a:pt x="448" y="1381"/>
                    </a:lnTo>
                    <a:lnTo>
                      <a:pt x="439" y="1381"/>
                    </a:lnTo>
                    <a:lnTo>
                      <a:pt x="429" y="1381"/>
                    </a:lnTo>
                    <a:lnTo>
                      <a:pt x="419" y="1371"/>
                    </a:lnTo>
                    <a:lnTo>
                      <a:pt x="401" y="1343"/>
                    </a:lnTo>
                    <a:lnTo>
                      <a:pt x="363" y="1267"/>
                    </a:lnTo>
                    <a:lnTo>
                      <a:pt x="353" y="1248"/>
                    </a:lnTo>
                    <a:lnTo>
                      <a:pt x="353" y="1238"/>
                    </a:lnTo>
                    <a:lnTo>
                      <a:pt x="353" y="1229"/>
                    </a:lnTo>
                    <a:lnTo>
                      <a:pt x="363" y="1219"/>
                    </a:lnTo>
                    <a:lnTo>
                      <a:pt x="372" y="1219"/>
                    </a:lnTo>
                    <a:lnTo>
                      <a:pt x="381" y="1229"/>
                    </a:lnTo>
                    <a:lnTo>
                      <a:pt x="391" y="1229"/>
                    </a:lnTo>
                    <a:lnTo>
                      <a:pt x="401" y="1219"/>
                    </a:lnTo>
                    <a:lnTo>
                      <a:pt x="401" y="1210"/>
                    </a:lnTo>
                    <a:lnTo>
                      <a:pt x="401" y="1171"/>
                    </a:lnTo>
                    <a:lnTo>
                      <a:pt x="401" y="1162"/>
                    </a:lnTo>
                    <a:lnTo>
                      <a:pt x="401" y="1153"/>
                    </a:lnTo>
                    <a:lnTo>
                      <a:pt x="410" y="1114"/>
                    </a:lnTo>
                    <a:lnTo>
                      <a:pt x="410" y="1105"/>
                    </a:lnTo>
                    <a:lnTo>
                      <a:pt x="410" y="1095"/>
                    </a:lnTo>
                    <a:lnTo>
                      <a:pt x="410" y="1076"/>
                    </a:lnTo>
                    <a:lnTo>
                      <a:pt x="410" y="1067"/>
                    </a:lnTo>
                    <a:lnTo>
                      <a:pt x="401" y="1067"/>
                    </a:lnTo>
                    <a:lnTo>
                      <a:pt x="372" y="1048"/>
                    </a:lnTo>
                    <a:lnTo>
                      <a:pt x="372" y="1038"/>
                    </a:lnTo>
                    <a:lnTo>
                      <a:pt x="363" y="1028"/>
                    </a:lnTo>
                    <a:lnTo>
                      <a:pt x="305" y="924"/>
                    </a:lnTo>
                    <a:lnTo>
                      <a:pt x="296" y="924"/>
                    </a:lnTo>
                    <a:lnTo>
                      <a:pt x="277" y="924"/>
                    </a:lnTo>
                    <a:lnTo>
                      <a:pt x="267" y="924"/>
                    </a:lnTo>
                    <a:lnTo>
                      <a:pt x="238" y="914"/>
                    </a:lnTo>
                    <a:lnTo>
                      <a:pt x="229" y="905"/>
                    </a:lnTo>
                    <a:lnTo>
                      <a:pt x="220" y="905"/>
                    </a:lnTo>
                    <a:lnTo>
                      <a:pt x="220" y="895"/>
                    </a:lnTo>
                    <a:lnTo>
                      <a:pt x="191" y="810"/>
                    </a:lnTo>
                    <a:lnTo>
                      <a:pt x="191" y="800"/>
                    </a:lnTo>
                    <a:lnTo>
                      <a:pt x="191" y="790"/>
                    </a:lnTo>
                    <a:lnTo>
                      <a:pt x="238" y="781"/>
                    </a:lnTo>
                    <a:lnTo>
                      <a:pt x="238" y="772"/>
                    </a:lnTo>
                    <a:lnTo>
                      <a:pt x="238" y="762"/>
                    </a:lnTo>
                    <a:lnTo>
                      <a:pt x="238" y="743"/>
                    </a:lnTo>
                    <a:lnTo>
                      <a:pt x="238" y="733"/>
                    </a:lnTo>
                    <a:lnTo>
                      <a:pt x="238" y="724"/>
                    </a:lnTo>
                    <a:lnTo>
                      <a:pt x="229" y="724"/>
                    </a:lnTo>
                    <a:lnTo>
                      <a:pt x="220" y="714"/>
                    </a:lnTo>
                    <a:lnTo>
                      <a:pt x="210" y="724"/>
                    </a:lnTo>
                    <a:lnTo>
                      <a:pt x="200" y="733"/>
                    </a:lnTo>
                    <a:lnTo>
                      <a:pt x="191" y="743"/>
                    </a:lnTo>
                    <a:lnTo>
                      <a:pt x="181" y="743"/>
                    </a:lnTo>
                    <a:lnTo>
                      <a:pt x="172" y="743"/>
                    </a:lnTo>
                    <a:lnTo>
                      <a:pt x="162" y="743"/>
                    </a:lnTo>
                    <a:lnTo>
                      <a:pt x="143" y="705"/>
                    </a:lnTo>
                    <a:lnTo>
                      <a:pt x="134" y="705"/>
                    </a:lnTo>
                    <a:lnTo>
                      <a:pt x="124" y="695"/>
                    </a:lnTo>
                    <a:lnTo>
                      <a:pt x="96" y="695"/>
                    </a:lnTo>
                    <a:lnTo>
                      <a:pt x="96" y="686"/>
                    </a:lnTo>
                    <a:lnTo>
                      <a:pt x="86" y="676"/>
                    </a:lnTo>
                    <a:lnTo>
                      <a:pt x="77" y="667"/>
                    </a:lnTo>
                    <a:lnTo>
                      <a:pt x="77" y="657"/>
                    </a:lnTo>
                    <a:lnTo>
                      <a:pt x="77" y="648"/>
                    </a:lnTo>
                    <a:lnTo>
                      <a:pt x="67" y="638"/>
                    </a:lnTo>
                    <a:lnTo>
                      <a:pt x="48" y="619"/>
                    </a:lnTo>
                    <a:lnTo>
                      <a:pt x="39" y="600"/>
                    </a:lnTo>
                    <a:lnTo>
                      <a:pt x="39" y="581"/>
                    </a:lnTo>
                    <a:lnTo>
                      <a:pt x="29" y="581"/>
                    </a:lnTo>
                    <a:lnTo>
                      <a:pt x="20" y="571"/>
                    </a:lnTo>
                    <a:lnTo>
                      <a:pt x="10" y="581"/>
                    </a:lnTo>
                    <a:lnTo>
                      <a:pt x="0" y="571"/>
                    </a:lnTo>
                    <a:lnTo>
                      <a:pt x="29" y="524"/>
                    </a:lnTo>
                    <a:lnTo>
                      <a:pt x="39" y="514"/>
                    </a:lnTo>
                    <a:lnTo>
                      <a:pt x="39" y="505"/>
                    </a:lnTo>
                    <a:lnTo>
                      <a:pt x="29" y="495"/>
                    </a:lnTo>
                    <a:lnTo>
                      <a:pt x="29" y="486"/>
                    </a:lnTo>
                    <a:lnTo>
                      <a:pt x="29" y="476"/>
                    </a:lnTo>
                    <a:lnTo>
                      <a:pt x="48" y="448"/>
                    </a:lnTo>
                    <a:lnTo>
                      <a:pt x="77" y="362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19" name="Freeform 28">
                <a:extLst>
                  <a:ext uri="{FF2B5EF4-FFF2-40B4-BE49-F238E27FC236}">
                    <a16:creationId xmlns:a16="http://schemas.microsoft.com/office/drawing/2014/main" id="{C88C97EF-59A0-A34F-8C63-8CC96C178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20050" y="2746375"/>
                <a:ext cx="747713" cy="1412875"/>
              </a:xfrm>
              <a:custGeom>
                <a:avLst/>
                <a:gdLst>
                  <a:gd name="T0" fmla="*/ 497155 w 2077"/>
                  <a:gd name="T1" fmla="*/ 71994 h 3925"/>
                  <a:gd name="T2" fmla="*/ 462956 w 2077"/>
                  <a:gd name="T3" fmla="*/ 137148 h 3925"/>
                  <a:gd name="T4" fmla="*/ 538195 w 2077"/>
                  <a:gd name="T5" fmla="*/ 195463 h 3925"/>
                  <a:gd name="T6" fmla="*/ 559075 w 2077"/>
                  <a:gd name="T7" fmla="*/ 222820 h 3925"/>
                  <a:gd name="T8" fmla="*/ 603354 w 2077"/>
                  <a:gd name="T9" fmla="*/ 243338 h 3925"/>
                  <a:gd name="T10" fmla="*/ 623874 w 2077"/>
                  <a:gd name="T11" fmla="*/ 253778 h 3925"/>
                  <a:gd name="T12" fmla="*/ 634314 w 2077"/>
                  <a:gd name="T13" fmla="*/ 301653 h 3925"/>
                  <a:gd name="T14" fmla="*/ 634314 w 2077"/>
                  <a:gd name="T15" fmla="*/ 346289 h 3925"/>
                  <a:gd name="T16" fmla="*/ 634314 w 2077"/>
                  <a:gd name="T17" fmla="*/ 383726 h 3925"/>
                  <a:gd name="T18" fmla="*/ 613794 w 2077"/>
                  <a:gd name="T19" fmla="*/ 425122 h 3925"/>
                  <a:gd name="T20" fmla="*/ 623874 w 2077"/>
                  <a:gd name="T21" fmla="*/ 469758 h 3925"/>
                  <a:gd name="T22" fmla="*/ 644754 w 2077"/>
                  <a:gd name="T23" fmla="*/ 524474 h 3925"/>
                  <a:gd name="T24" fmla="*/ 713153 w 2077"/>
                  <a:gd name="T25" fmla="*/ 589628 h 3925"/>
                  <a:gd name="T26" fmla="*/ 702713 w 2077"/>
                  <a:gd name="T27" fmla="*/ 620585 h 3925"/>
                  <a:gd name="T28" fmla="*/ 696233 w 2077"/>
                  <a:gd name="T29" fmla="*/ 685379 h 3925"/>
                  <a:gd name="T30" fmla="*/ 678954 w 2077"/>
                  <a:gd name="T31" fmla="*/ 713097 h 3925"/>
                  <a:gd name="T32" fmla="*/ 682194 w 2077"/>
                  <a:gd name="T33" fmla="*/ 764572 h 3925"/>
                  <a:gd name="T34" fmla="*/ 723593 w 2077"/>
                  <a:gd name="T35" fmla="*/ 795170 h 3925"/>
                  <a:gd name="T36" fmla="*/ 726833 w 2077"/>
                  <a:gd name="T37" fmla="*/ 832966 h 3925"/>
                  <a:gd name="T38" fmla="*/ 740513 w 2077"/>
                  <a:gd name="T39" fmla="*/ 874003 h 3925"/>
                  <a:gd name="T40" fmla="*/ 744113 w 2077"/>
                  <a:gd name="T41" fmla="*/ 922238 h 3925"/>
                  <a:gd name="T42" fmla="*/ 709913 w 2077"/>
                  <a:gd name="T43" fmla="*/ 963275 h 3925"/>
                  <a:gd name="T44" fmla="*/ 637554 w 2077"/>
                  <a:gd name="T45" fmla="*/ 953196 h 3925"/>
                  <a:gd name="T46" fmla="*/ 569155 w 2077"/>
                  <a:gd name="T47" fmla="*/ 994232 h 3925"/>
                  <a:gd name="T48" fmla="*/ 541795 w 2077"/>
                  <a:gd name="T49" fmla="*/ 1035268 h 3925"/>
                  <a:gd name="T50" fmla="*/ 534955 w 2077"/>
                  <a:gd name="T51" fmla="*/ 1079904 h 3925"/>
                  <a:gd name="T52" fmla="*/ 534955 w 2077"/>
                  <a:gd name="T53" fmla="*/ 1141459 h 3925"/>
                  <a:gd name="T54" fmla="*/ 534955 w 2077"/>
                  <a:gd name="T55" fmla="*/ 1217052 h 3925"/>
                  <a:gd name="T56" fmla="*/ 473036 w 2077"/>
                  <a:gd name="T57" fmla="*/ 1302725 h 3925"/>
                  <a:gd name="T58" fmla="*/ 428756 w 2077"/>
                  <a:gd name="T59" fmla="*/ 1326843 h 3925"/>
                  <a:gd name="T60" fmla="*/ 343077 w 2077"/>
                  <a:gd name="T61" fmla="*/ 1326843 h 3925"/>
                  <a:gd name="T62" fmla="*/ 271077 w 2077"/>
                  <a:gd name="T63" fmla="*/ 1320003 h 3925"/>
                  <a:gd name="T64" fmla="*/ 250198 w 2077"/>
                  <a:gd name="T65" fmla="*/ 1354200 h 3925"/>
                  <a:gd name="T66" fmla="*/ 215998 w 2077"/>
                  <a:gd name="T67" fmla="*/ 1384797 h 3925"/>
                  <a:gd name="T68" fmla="*/ 157679 w 2077"/>
                  <a:gd name="T69" fmla="*/ 1371119 h 3925"/>
                  <a:gd name="T70" fmla="*/ 92519 w 2077"/>
                  <a:gd name="T71" fmla="*/ 1330082 h 3925"/>
                  <a:gd name="T72" fmla="*/ 71999 w 2077"/>
                  <a:gd name="T73" fmla="*/ 1285446 h 3925"/>
                  <a:gd name="T74" fmla="*/ 47880 w 2077"/>
                  <a:gd name="T75" fmla="*/ 1271767 h 3925"/>
                  <a:gd name="T76" fmla="*/ 44640 w 2077"/>
                  <a:gd name="T77" fmla="*/ 1217052 h 3925"/>
                  <a:gd name="T78" fmla="*/ 47880 w 2077"/>
                  <a:gd name="T79" fmla="*/ 1179256 h 3925"/>
                  <a:gd name="T80" fmla="*/ 27360 w 2077"/>
                  <a:gd name="T81" fmla="*/ 1117701 h 3925"/>
                  <a:gd name="T82" fmla="*/ 17280 w 2077"/>
                  <a:gd name="T83" fmla="*/ 1083144 h 3925"/>
                  <a:gd name="T84" fmla="*/ 24120 w 2077"/>
                  <a:gd name="T85" fmla="*/ 1035268 h 3925"/>
                  <a:gd name="T86" fmla="*/ 27360 w 2077"/>
                  <a:gd name="T87" fmla="*/ 980553 h 3925"/>
                  <a:gd name="T88" fmla="*/ 24120 w 2077"/>
                  <a:gd name="T89" fmla="*/ 915399 h 3925"/>
                  <a:gd name="T90" fmla="*/ 44640 w 2077"/>
                  <a:gd name="T91" fmla="*/ 870763 h 3925"/>
                  <a:gd name="T92" fmla="*/ 34200 w 2077"/>
                  <a:gd name="T93" fmla="*/ 805609 h 3925"/>
                  <a:gd name="T94" fmla="*/ 0 w 2077"/>
                  <a:gd name="T95" fmla="*/ 713097 h 3925"/>
                  <a:gd name="T96" fmla="*/ 30960 w 2077"/>
                  <a:gd name="T97" fmla="*/ 647943 h 3925"/>
                  <a:gd name="T98" fmla="*/ 27360 w 2077"/>
                  <a:gd name="T99" fmla="*/ 599707 h 3925"/>
                  <a:gd name="T100" fmla="*/ 34200 w 2077"/>
                  <a:gd name="T101" fmla="*/ 538152 h 3925"/>
                  <a:gd name="T102" fmla="*/ 17280 w 2077"/>
                  <a:gd name="T103" fmla="*/ 483437 h 3925"/>
                  <a:gd name="T104" fmla="*/ 3600 w 2077"/>
                  <a:gd name="T105" fmla="*/ 431962 h 3925"/>
                  <a:gd name="T106" fmla="*/ 34200 w 2077"/>
                  <a:gd name="T107" fmla="*/ 383726 h 3925"/>
                  <a:gd name="T108" fmla="*/ 34200 w 2077"/>
                  <a:gd name="T109" fmla="*/ 349529 h 3925"/>
                  <a:gd name="T110" fmla="*/ 51480 w 2077"/>
                  <a:gd name="T111" fmla="*/ 315332 h 3925"/>
                  <a:gd name="T112" fmla="*/ 92519 w 2077"/>
                  <a:gd name="T113" fmla="*/ 240099 h 3925"/>
                  <a:gd name="T114" fmla="*/ 157679 w 2077"/>
                  <a:gd name="T115" fmla="*/ 205542 h 3925"/>
                  <a:gd name="T116" fmla="*/ 212398 w 2077"/>
                  <a:gd name="T117" fmla="*/ 140388 h 3925"/>
                  <a:gd name="T118" fmla="*/ 253798 w 2077"/>
                  <a:gd name="T119" fmla="*/ 82073 h 3925"/>
                  <a:gd name="T120" fmla="*/ 281157 w 2077"/>
                  <a:gd name="T121" fmla="*/ 61555 h 3925"/>
                  <a:gd name="T122" fmla="*/ 363597 w 2077"/>
                  <a:gd name="T123" fmla="*/ 37797 h 3925"/>
                  <a:gd name="T124" fmla="*/ 418316 w 2077"/>
                  <a:gd name="T125" fmla="*/ 0 h 39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77" h="3925">
                    <a:moveTo>
                      <a:pt x="1238" y="86"/>
                    </a:moveTo>
                    <a:lnTo>
                      <a:pt x="1257" y="95"/>
                    </a:lnTo>
                    <a:lnTo>
                      <a:pt x="1267" y="105"/>
                    </a:lnTo>
                    <a:lnTo>
                      <a:pt x="1286" y="124"/>
                    </a:lnTo>
                    <a:lnTo>
                      <a:pt x="1295" y="133"/>
                    </a:lnTo>
                    <a:lnTo>
                      <a:pt x="1305" y="143"/>
                    </a:lnTo>
                    <a:lnTo>
                      <a:pt x="1314" y="162"/>
                    </a:lnTo>
                    <a:lnTo>
                      <a:pt x="1314" y="171"/>
                    </a:lnTo>
                    <a:lnTo>
                      <a:pt x="1324" y="181"/>
                    </a:lnTo>
                    <a:lnTo>
                      <a:pt x="1333" y="190"/>
                    </a:lnTo>
                    <a:lnTo>
                      <a:pt x="1343" y="190"/>
                    </a:lnTo>
                    <a:lnTo>
                      <a:pt x="1362" y="200"/>
                    </a:lnTo>
                    <a:lnTo>
                      <a:pt x="1372" y="200"/>
                    </a:lnTo>
                    <a:lnTo>
                      <a:pt x="1381" y="200"/>
                    </a:lnTo>
                    <a:lnTo>
                      <a:pt x="1372" y="209"/>
                    </a:lnTo>
                    <a:lnTo>
                      <a:pt x="1372" y="219"/>
                    </a:lnTo>
                    <a:lnTo>
                      <a:pt x="1343" y="228"/>
                    </a:lnTo>
                    <a:lnTo>
                      <a:pt x="1333" y="238"/>
                    </a:lnTo>
                    <a:lnTo>
                      <a:pt x="1324" y="247"/>
                    </a:lnTo>
                    <a:lnTo>
                      <a:pt x="1314" y="257"/>
                    </a:lnTo>
                    <a:lnTo>
                      <a:pt x="1314" y="266"/>
                    </a:lnTo>
                    <a:lnTo>
                      <a:pt x="1314" y="276"/>
                    </a:lnTo>
                    <a:lnTo>
                      <a:pt x="1286" y="362"/>
                    </a:lnTo>
                    <a:lnTo>
                      <a:pt x="1286" y="371"/>
                    </a:lnTo>
                    <a:lnTo>
                      <a:pt x="1286" y="381"/>
                    </a:lnTo>
                    <a:lnTo>
                      <a:pt x="1295" y="390"/>
                    </a:lnTo>
                    <a:lnTo>
                      <a:pt x="1305" y="390"/>
                    </a:lnTo>
                    <a:lnTo>
                      <a:pt x="1314" y="400"/>
                    </a:lnTo>
                    <a:lnTo>
                      <a:pt x="1343" y="400"/>
                    </a:lnTo>
                    <a:lnTo>
                      <a:pt x="1362" y="409"/>
                    </a:lnTo>
                    <a:lnTo>
                      <a:pt x="1362" y="419"/>
                    </a:lnTo>
                    <a:lnTo>
                      <a:pt x="1372" y="447"/>
                    </a:lnTo>
                    <a:lnTo>
                      <a:pt x="1372" y="457"/>
                    </a:lnTo>
                    <a:lnTo>
                      <a:pt x="1381" y="457"/>
                    </a:lnTo>
                    <a:lnTo>
                      <a:pt x="1390" y="476"/>
                    </a:lnTo>
                    <a:lnTo>
                      <a:pt x="1448" y="505"/>
                    </a:lnTo>
                    <a:lnTo>
                      <a:pt x="1486" y="533"/>
                    </a:lnTo>
                    <a:lnTo>
                      <a:pt x="1495" y="543"/>
                    </a:lnTo>
                    <a:lnTo>
                      <a:pt x="1505" y="552"/>
                    </a:lnTo>
                    <a:lnTo>
                      <a:pt x="1495" y="552"/>
                    </a:lnTo>
                    <a:lnTo>
                      <a:pt x="1486" y="571"/>
                    </a:lnTo>
                    <a:lnTo>
                      <a:pt x="1486" y="581"/>
                    </a:lnTo>
                    <a:lnTo>
                      <a:pt x="1495" y="581"/>
                    </a:lnTo>
                    <a:lnTo>
                      <a:pt x="1505" y="581"/>
                    </a:lnTo>
                    <a:lnTo>
                      <a:pt x="1515" y="581"/>
                    </a:lnTo>
                    <a:lnTo>
                      <a:pt x="1524" y="581"/>
                    </a:lnTo>
                    <a:lnTo>
                      <a:pt x="1524" y="590"/>
                    </a:lnTo>
                    <a:lnTo>
                      <a:pt x="1533" y="600"/>
                    </a:lnTo>
                    <a:lnTo>
                      <a:pt x="1543" y="609"/>
                    </a:lnTo>
                    <a:lnTo>
                      <a:pt x="1553" y="619"/>
                    </a:lnTo>
                    <a:lnTo>
                      <a:pt x="1572" y="628"/>
                    </a:lnTo>
                    <a:lnTo>
                      <a:pt x="1581" y="628"/>
                    </a:lnTo>
                    <a:lnTo>
                      <a:pt x="1591" y="628"/>
                    </a:lnTo>
                    <a:lnTo>
                      <a:pt x="1591" y="638"/>
                    </a:lnTo>
                    <a:lnTo>
                      <a:pt x="1591" y="647"/>
                    </a:lnTo>
                    <a:lnTo>
                      <a:pt x="1591" y="667"/>
                    </a:lnTo>
                    <a:lnTo>
                      <a:pt x="1600" y="676"/>
                    </a:lnTo>
                    <a:lnTo>
                      <a:pt x="1600" y="685"/>
                    </a:lnTo>
                    <a:lnTo>
                      <a:pt x="1610" y="685"/>
                    </a:lnTo>
                    <a:lnTo>
                      <a:pt x="1667" y="685"/>
                    </a:lnTo>
                    <a:lnTo>
                      <a:pt x="1676" y="685"/>
                    </a:lnTo>
                    <a:lnTo>
                      <a:pt x="1676" y="676"/>
                    </a:lnTo>
                    <a:lnTo>
                      <a:pt x="1686" y="657"/>
                    </a:lnTo>
                    <a:lnTo>
                      <a:pt x="1695" y="647"/>
                    </a:lnTo>
                    <a:lnTo>
                      <a:pt x="1695" y="638"/>
                    </a:lnTo>
                    <a:lnTo>
                      <a:pt x="1705" y="628"/>
                    </a:lnTo>
                    <a:lnTo>
                      <a:pt x="1705" y="619"/>
                    </a:lnTo>
                    <a:lnTo>
                      <a:pt x="1714" y="619"/>
                    </a:lnTo>
                    <a:lnTo>
                      <a:pt x="1724" y="619"/>
                    </a:lnTo>
                    <a:lnTo>
                      <a:pt x="1733" y="619"/>
                    </a:lnTo>
                    <a:lnTo>
                      <a:pt x="1733" y="628"/>
                    </a:lnTo>
                    <a:lnTo>
                      <a:pt x="1743" y="647"/>
                    </a:lnTo>
                    <a:lnTo>
                      <a:pt x="1743" y="657"/>
                    </a:lnTo>
                    <a:lnTo>
                      <a:pt x="1733" y="705"/>
                    </a:lnTo>
                    <a:lnTo>
                      <a:pt x="1733" y="714"/>
                    </a:lnTo>
                    <a:lnTo>
                      <a:pt x="1743" y="724"/>
                    </a:lnTo>
                    <a:lnTo>
                      <a:pt x="1753" y="743"/>
                    </a:lnTo>
                    <a:lnTo>
                      <a:pt x="1771" y="762"/>
                    </a:lnTo>
                    <a:lnTo>
                      <a:pt x="1781" y="781"/>
                    </a:lnTo>
                    <a:lnTo>
                      <a:pt x="1791" y="790"/>
                    </a:lnTo>
                    <a:lnTo>
                      <a:pt x="1791" y="800"/>
                    </a:lnTo>
                    <a:lnTo>
                      <a:pt x="1791" y="809"/>
                    </a:lnTo>
                    <a:lnTo>
                      <a:pt x="1781" y="819"/>
                    </a:lnTo>
                    <a:lnTo>
                      <a:pt x="1771" y="828"/>
                    </a:lnTo>
                    <a:lnTo>
                      <a:pt x="1762" y="828"/>
                    </a:lnTo>
                    <a:lnTo>
                      <a:pt x="1762" y="838"/>
                    </a:lnTo>
                    <a:lnTo>
                      <a:pt x="1762" y="848"/>
                    </a:lnTo>
                    <a:lnTo>
                      <a:pt x="1762" y="857"/>
                    </a:lnTo>
                    <a:lnTo>
                      <a:pt x="1781" y="866"/>
                    </a:lnTo>
                    <a:lnTo>
                      <a:pt x="1781" y="876"/>
                    </a:lnTo>
                    <a:lnTo>
                      <a:pt x="1781" y="886"/>
                    </a:lnTo>
                    <a:lnTo>
                      <a:pt x="1771" y="905"/>
                    </a:lnTo>
                    <a:lnTo>
                      <a:pt x="1762" y="914"/>
                    </a:lnTo>
                    <a:lnTo>
                      <a:pt x="1753" y="933"/>
                    </a:lnTo>
                    <a:lnTo>
                      <a:pt x="1753" y="943"/>
                    </a:lnTo>
                    <a:lnTo>
                      <a:pt x="1753" y="952"/>
                    </a:lnTo>
                    <a:lnTo>
                      <a:pt x="1762" y="962"/>
                    </a:lnTo>
                    <a:lnTo>
                      <a:pt x="1771" y="971"/>
                    </a:lnTo>
                    <a:lnTo>
                      <a:pt x="1791" y="981"/>
                    </a:lnTo>
                    <a:lnTo>
                      <a:pt x="1800" y="981"/>
                    </a:lnTo>
                    <a:lnTo>
                      <a:pt x="1800" y="990"/>
                    </a:lnTo>
                    <a:lnTo>
                      <a:pt x="1800" y="1000"/>
                    </a:lnTo>
                    <a:lnTo>
                      <a:pt x="1810" y="1009"/>
                    </a:lnTo>
                    <a:lnTo>
                      <a:pt x="1800" y="1038"/>
                    </a:lnTo>
                    <a:lnTo>
                      <a:pt x="1800" y="1047"/>
                    </a:lnTo>
                    <a:lnTo>
                      <a:pt x="1781" y="1057"/>
                    </a:lnTo>
                    <a:lnTo>
                      <a:pt x="1771" y="1057"/>
                    </a:lnTo>
                    <a:lnTo>
                      <a:pt x="1762" y="1066"/>
                    </a:lnTo>
                    <a:lnTo>
                      <a:pt x="1753" y="1076"/>
                    </a:lnTo>
                    <a:lnTo>
                      <a:pt x="1753" y="1086"/>
                    </a:lnTo>
                    <a:lnTo>
                      <a:pt x="1743" y="1086"/>
                    </a:lnTo>
                    <a:lnTo>
                      <a:pt x="1733" y="1086"/>
                    </a:lnTo>
                    <a:lnTo>
                      <a:pt x="1724" y="1086"/>
                    </a:lnTo>
                    <a:lnTo>
                      <a:pt x="1667" y="1076"/>
                    </a:lnTo>
                    <a:lnTo>
                      <a:pt x="1657" y="1076"/>
                    </a:lnTo>
                    <a:lnTo>
                      <a:pt x="1667" y="1086"/>
                    </a:lnTo>
                    <a:lnTo>
                      <a:pt x="1667" y="1095"/>
                    </a:lnTo>
                    <a:lnTo>
                      <a:pt x="1695" y="1162"/>
                    </a:lnTo>
                    <a:lnTo>
                      <a:pt x="1705" y="1171"/>
                    </a:lnTo>
                    <a:lnTo>
                      <a:pt x="1705" y="1181"/>
                    </a:lnTo>
                    <a:lnTo>
                      <a:pt x="1705" y="1190"/>
                    </a:lnTo>
                    <a:lnTo>
                      <a:pt x="1695" y="1190"/>
                    </a:lnTo>
                    <a:lnTo>
                      <a:pt x="1676" y="1200"/>
                    </a:lnTo>
                    <a:lnTo>
                      <a:pt x="1667" y="1200"/>
                    </a:lnTo>
                    <a:lnTo>
                      <a:pt x="1667" y="1209"/>
                    </a:lnTo>
                    <a:lnTo>
                      <a:pt x="1657" y="1247"/>
                    </a:lnTo>
                    <a:lnTo>
                      <a:pt x="1667" y="1257"/>
                    </a:lnTo>
                    <a:lnTo>
                      <a:pt x="1667" y="1267"/>
                    </a:lnTo>
                    <a:lnTo>
                      <a:pt x="1714" y="1286"/>
                    </a:lnTo>
                    <a:lnTo>
                      <a:pt x="1724" y="1286"/>
                    </a:lnTo>
                    <a:lnTo>
                      <a:pt x="1724" y="1295"/>
                    </a:lnTo>
                    <a:lnTo>
                      <a:pt x="1733" y="1305"/>
                    </a:lnTo>
                    <a:lnTo>
                      <a:pt x="1733" y="1314"/>
                    </a:lnTo>
                    <a:lnTo>
                      <a:pt x="1724" y="1324"/>
                    </a:lnTo>
                    <a:lnTo>
                      <a:pt x="1724" y="1333"/>
                    </a:lnTo>
                    <a:lnTo>
                      <a:pt x="1724" y="1343"/>
                    </a:lnTo>
                    <a:lnTo>
                      <a:pt x="1733" y="1352"/>
                    </a:lnTo>
                    <a:lnTo>
                      <a:pt x="1762" y="1390"/>
                    </a:lnTo>
                    <a:lnTo>
                      <a:pt x="1781" y="1419"/>
                    </a:lnTo>
                    <a:lnTo>
                      <a:pt x="1781" y="1428"/>
                    </a:lnTo>
                    <a:lnTo>
                      <a:pt x="1781" y="1438"/>
                    </a:lnTo>
                    <a:lnTo>
                      <a:pt x="1791" y="1447"/>
                    </a:lnTo>
                    <a:lnTo>
                      <a:pt x="1791" y="1457"/>
                    </a:lnTo>
                    <a:lnTo>
                      <a:pt x="1800" y="1467"/>
                    </a:lnTo>
                    <a:lnTo>
                      <a:pt x="2048" y="1533"/>
                    </a:lnTo>
                    <a:lnTo>
                      <a:pt x="2029" y="1562"/>
                    </a:lnTo>
                    <a:lnTo>
                      <a:pt x="2010" y="1571"/>
                    </a:lnTo>
                    <a:lnTo>
                      <a:pt x="1991" y="1571"/>
                    </a:lnTo>
                    <a:lnTo>
                      <a:pt x="1981" y="1571"/>
                    </a:lnTo>
                    <a:lnTo>
                      <a:pt x="1991" y="1581"/>
                    </a:lnTo>
                    <a:lnTo>
                      <a:pt x="2010" y="1600"/>
                    </a:lnTo>
                    <a:lnTo>
                      <a:pt x="2010" y="1609"/>
                    </a:lnTo>
                    <a:lnTo>
                      <a:pt x="2000" y="1619"/>
                    </a:lnTo>
                    <a:lnTo>
                      <a:pt x="1991" y="1628"/>
                    </a:lnTo>
                    <a:lnTo>
                      <a:pt x="1981" y="1638"/>
                    </a:lnTo>
                    <a:lnTo>
                      <a:pt x="1981" y="1648"/>
                    </a:lnTo>
                    <a:lnTo>
                      <a:pt x="1972" y="1648"/>
                    </a:lnTo>
                    <a:lnTo>
                      <a:pt x="1962" y="1648"/>
                    </a:lnTo>
                    <a:lnTo>
                      <a:pt x="1934" y="1638"/>
                    </a:lnTo>
                    <a:lnTo>
                      <a:pt x="1924" y="1648"/>
                    </a:lnTo>
                    <a:lnTo>
                      <a:pt x="1914" y="1676"/>
                    </a:lnTo>
                    <a:lnTo>
                      <a:pt x="1905" y="1676"/>
                    </a:lnTo>
                    <a:lnTo>
                      <a:pt x="1905" y="1686"/>
                    </a:lnTo>
                    <a:lnTo>
                      <a:pt x="1905" y="1695"/>
                    </a:lnTo>
                    <a:lnTo>
                      <a:pt x="1914" y="1705"/>
                    </a:lnTo>
                    <a:lnTo>
                      <a:pt x="1952" y="1724"/>
                    </a:lnTo>
                    <a:lnTo>
                      <a:pt x="1962" y="1733"/>
                    </a:lnTo>
                    <a:lnTo>
                      <a:pt x="1972" y="1733"/>
                    </a:lnTo>
                    <a:lnTo>
                      <a:pt x="1972" y="1743"/>
                    </a:lnTo>
                    <a:lnTo>
                      <a:pt x="1981" y="1752"/>
                    </a:lnTo>
                    <a:lnTo>
                      <a:pt x="1981" y="1762"/>
                    </a:lnTo>
                    <a:lnTo>
                      <a:pt x="1981" y="1771"/>
                    </a:lnTo>
                    <a:lnTo>
                      <a:pt x="1981" y="1790"/>
                    </a:lnTo>
                    <a:lnTo>
                      <a:pt x="1981" y="1800"/>
                    </a:lnTo>
                    <a:lnTo>
                      <a:pt x="1943" y="1876"/>
                    </a:lnTo>
                    <a:lnTo>
                      <a:pt x="1934" y="1886"/>
                    </a:lnTo>
                    <a:lnTo>
                      <a:pt x="1924" y="1895"/>
                    </a:lnTo>
                    <a:lnTo>
                      <a:pt x="1924" y="1904"/>
                    </a:lnTo>
                    <a:lnTo>
                      <a:pt x="1934" y="1904"/>
                    </a:lnTo>
                    <a:lnTo>
                      <a:pt x="1934" y="1914"/>
                    </a:lnTo>
                    <a:lnTo>
                      <a:pt x="1943" y="1924"/>
                    </a:lnTo>
                    <a:lnTo>
                      <a:pt x="1952" y="1933"/>
                    </a:lnTo>
                    <a:lnTo>
                      <a:pt x="1952" y="1943"/>
                    </a:lnTo>
                    <a:lnTo>
                      <a:pt x="1952" y="1952"/>
                    </a:lnTo>
                    <a:lnTo>
                      <a:pt x="1934" y="1962"/>
                    </a:lnTo>
                    <a:lnTo>
                      <a:pt x="1934" y="1971"/>
                    </a:lnTo>
                    <a:lnTo>
                      <a:pt x="1924" y="1971"/>
                    </a:lnTo>
                    <a:lnTo>
                      <a:pt x="1914" y="1962"/>
                    </a:lnTo>
                    <a:lnTo>
                      <a:pt x="1905" y="1962"/>
                    </a:lnTo>
                    <a:lnTo>
                      <a:pt x="1895" y="1962"/>
                    </a:lnTo>
                    <a:lnTo>
                      <a:pt x="1886" y="1971"/>
                    </a:lnTo>
                    <a:lnTo>
                      <a:pt x="1886" y="1981"/>
                    </a:lnTo>
                    <a:lnTo>
                      <a:pt x="1876" y="1990"/>
                    </a:lnTo>
                    <a:lnTo>
                      <a:pt x="1876" y="2019"/>
                    </a:lnTo>
                    <a:lnTo>
                      <a:pt x="1876" y="2029"/>
                    </a:lnTo>
                    <a:lnTo>
                      <a:pt x="1886" y="2038"/>
                    </a:lnTo>
                    <a:lnTo>
                      <a:pt x="1914" y="2067"/>
                    </a:lnTo>
                    <a:lnTo>
                      <a:pt x="1924" y="2067"/>
                    </a:lnTo>
                    <a:lnTo>
                      <a:pt x="1924" y="2076"/>
                    </a:lnTo>
                    <a:lnTo>
                      <a:pt x="1914" y="2086"/>
                    </a:lnTo>
                    <a:lnTo>
                      <a:pt x="1905" y="2095"/>
                    </a:lnTo>
                    <a:lnTo>
                      <a:pt x="1895" y="2095"/>
                    </a:lnTo>
                    <a:lnTo>
                      <a:pt x="1895" y="2105"/>
                    </a:lnTo>
                    <a:lnTo>
                      <a:pt x="1895" y="2114"/>
                    </a:lnTo>
                    <a:lnTo>
                      <a:pt x="1895" y="2124"/>
                    </a:lnTo>
                    <a:lnTo>
                      <a:pt x="1895" y="2133"/>
                    </a:lnTo>
                    <a:lnTo>
                      <a:pt x="1905" y="2133"/>
                    </a:lnTo>
                    <a:lnTo>
                      <a:pt x="1914" y="2143"/>
                    </a:lnTo>
                    <a:lnTo>
                      <a:pt x="1924" y="2143"/>
                    </a:lnTo>
                    <a:lnTo>
                      <a:pt x="2000" y="2143"/>
                    </a:lnTo>
                    <a:lnTo>
                      <a:pt x="2000" y="2152"/>
                    </a:lnTo>
                    <a:lnTo>
                      <a:pt x="2010" y="2152"/>
                    </a:lnTo>
                    <a:lnTo>
                      <a:pt x="2010" y="2162"/>
                    </a:lnTo>
                    <a:lnTo>
                      <a:pt x="2010" y="2171"/>
                    </a:lnTo>
                    <a:lnTo>
                      <a:pt x="2019" y="2190"/>
                    </a:lnTo>
                    <a:lnTo>
                      <a:pt x="2019" y="2200"/>
                    </a:lnTo>
                    <a:lnTo>
                      <a:pt x="2019" y="2209"/>
                    </a:lnTo>
                    <a:lnTo>
                      <a:pt x="2010" y="2209"/>
                    </a:lnTo>
                    <a:lnTo>
                      <a:pt x="1981" y="2228"/>
                    </a:lnTo>
                    <a:lnTo>
                      <a:pt x="1972" y="2228"/>
                    </a:lnTo>
                    <a:lnTo>
                      <a:pt x="1972" y="2238"/>
                    </a:lnTo>
                    <a:lnTo>
                      <a:pt x="1972" y="2247"/>
                    </a:lnTo>
                    <a:lnTo>
                      <a:pt x="1972" y="2257"/>
                    </a:lnTo>
                    <a:lnTo>
                      <a:pt x="1981" y="2267"/>
                    </a:lnTo>
                    <a:lnTo>
                      <a:pt x="1981" y="2276"/>
                    </a:lnTo>
                    <a:lnTo>
                      <a:pt x="1991" y="2295"/>
                    </a:lnTo>
                    <a:lnTo>
                      <a:pt x="1991" y="2305"/>
                    </a:lnTo>
                    <a:lnTo>
                      <a:pt x="1991" y="2314"/>
                    </a:lnTo>
                    <a:lnTo>
                      <a:pt x="2000" y="2314"/>
                    </a:lnTo>
                    <a:lnTo>
                      <a:pt x="2019" y="2314"/>
                    </a:lnTo>
                    <a:lnTo>
                      <a:pt x="2029" y="2324"/>
                    </a:lnTo>
                    <a:lnTo>
                      <a:pt x="2029" y="2333"/>
                    </a:lnTo>
                    <a:lnTo>
                      <a:pt x="2029" y="2343"/>
                    </a:lnTo>
                    <a:lnTo>
                      <a:pt x="2029" y="2352"/>
                    </a:lnTo>
                    <a:lnTo>
                      <a:pt x="2029" y="2362"/>
                    </a:lnTo>
                    <a:lnTo>
                      <a:pt x="2029" y="2371"/>
                    </a:lnTo>
                    <a:lnTo>
                      <a:pt x="2029" y="2381"/>
                    </a:lnTo>
                    <a:lnTo>
                      <a:pt x="2038" y="2390"/>
                    </a:lnTo>
                    <a:lnTo>
                      <a:pt x="2048" y="2409"/>
                    </a:lnTo>
                    <a:lnTo>
                      <a:pt x="2057" y="2419"/>
                    </a:lnTo>
                    <a:lnTo>
                      <a:pt x="2057" y="2428"/>
                    </a:lnTo>
                    <a:lnTo>
                      <a:pt x="2057" y="2438"/>
                    </a:lnTo>
                    <a:lnTo>
                      <a:pt x="2048" y="2457"/>
                    </a:lnTo>
                    <a:lnTo>
                      <a:pt x="2038" y="2466"/>
                    </a:lnTo>
                    <a:lnTo>
                      <a:pt x="2038" y="2476"/>
                    </a:lnTo>
                    <a:lnTo>
                      <a:pt x="2029" y="2486"/>
                    </a:lnTo>
                    <a:lnTo>
                      <a:pt x="2038" y="2495"/>
                    </a:lnTo>
                    <a:lnTo>
                      <a:pt x="2038" y="2505"/>
                    </a:lnTo>
                    <a:lnTo>
                      <a:pt x="2038" y="2514"/>
                    </a:lnTo>
                    <a:lnTo>
                      <a:pt x="2057" y="2533"/>
                    </a:lnTo>
                    <a:lnTo>
                      <a:pt x="2057" y="2543"/>
                    </a:lnTo>
                    <a:lnTo>
                      <a:pt x="2057" y="2552"/>
                    </a:lnTo>
                    <a:lnTo>
                      <a:pt x="2067" y="2562"/>
                    </a:lnTo>
                    <a:lnTo>
                      <a:pt x="2067" y="2571"/>
                    </a:lnTo>
                    <a:lnTo>
                      <a:pt x="2067" y="2590"/>
                    </a:lnTo>
                    <a:lnTo>
                      <a:pt x="2067" y="2600"/>
                    </a:lnTo>
                    <a:lnTo>
                      <a:pt x="2067" y="2619"/>
                    </a:lnTo>
                    <a:lnTo>
                      <a:pt x="2076" y="2628"/>
                    </a:lnTo>
                    <a:lnTo>
                      <a:pt x="2076" y="2638"/>
                    </a:lnTo>
                    <a:lnTo>
                      <a:pt x="2067" y="2648"/>
                    </a:lnTo>
                    <a:lnTo>
                      <a:pt x="2057" y="2657"/>
                    </a:lnTo>
                    <a:lnTo>
                      <a:pt x="2048" y="2657"/>
                    </a:lnTo>
                    <a:lnTo>
                      <a:pt x="2010" y="2657"/>
                    </a:lnTo>
                    <a:lnTo>
                      <a:pt x="1981" y="2666"/>
                    </a:lnTo>
                    <a:lnTo>
                      <a:pt x="1972" y="2676"/>
                    </a:lnTo>
                    <a:lnTo>
                      <a:pt x="1943" y="2714"/>
                    </a:lnTo>
                    <a:lnTo>
                      <a:pt x="1934" y="2714"/>
                    </a:lnTo>
                    <a:lnTo>
                      <a:pt x="1924" y="2714"/>
                    </a:lnTo>
                    <a:lnTo>
                      <a:pt x="1914" y="2714"/>
                    </a:lnTo>
                    <a:lnTo>
                      <a:pt x="1905" y="2714"/>
                    </a:lnTo>
                    <a:lnTo>
                      <a:pt x="1886" y="2705"/>
                    </a:lnTo>
                    <a:lnTo>
                      <a:pt x="1867" y="2686"/>
                    </a:lnTo>
                    <a:lnTo>
                      <a:pt x="1857" y="2676"/>
                    </a:lnTo>
                    <a:lnTo>
                      <a:pt x="1829" y="2676"/>
                    </a:lnTo>
                    <a:lnTo>
                      <a:pt x="1810" y="2666"/>
                    </a:lnTo>
                    <a:lnTo>
                      <a:pt x="1791" y="2657"/>
                    </a:lnTo>
                    <a:lnTo>
                      <a:pt x="1771" y="2648"/>
                    </a:lnTo>
                    <a:lnTo>
                      <a:pt x="1743" y="2638"/>
                    </a:lnTo>
                    <a:lnTo>
                      <a:pt x="1733" y="2648"/>
                    </a:lnTo>
                    <a:lnTo>
                      <a:pt x="1705" y="2695"/>
                    </a:lnTo>
                    <a:lnTo>
                      <a:pt x="1705" y="2705"/>
                    </a:lnTo>
                    <a:lnTo>
                      <a:pt x="1695" y="2705"/>
                    </a:lnTo>
                    <a:lnTo>
                      <a:pt x="1638" y="2695"/>
                    </a:lnTo>
                    <a:lnTo>
                      <a:pt x="1610" y="2695"/>
                    </a:lnTo>
                    <a:lnTo>
                      <a:pt x="1600" y="2705"/>
                    </a:lnTo>
                    <a:lnTo>
                      <a:pt x="1600" y="2714"/>
                    </a:lnTo>
                    <a:lnTo>
                      <a:pt x="1591" y="2743"/>
                    </a:lnTo>
                    <a:lnTo>
                      <a:pt x="1581" y="2752"/>
                    </a:lnTo>
                    <a:lnTo>
                      <a:pt x="1581" y="2762"/>
                    </a:lnTo>
                    <a:lnTo>
                      <a:pt x="1581" y="2771"/>
                    </a:lnTo>
                    <a:lnTo>
                      <a:pt x="1581" y="2781"/>
                    </a:lnTo>
                    <a:lnTo>
                      <a:pt x="1572" y="2790"/>
                    </a:lnTo>
                    <a:lnTo>
                      <a:pt x="1572" y="2800"/>
                    </a:lnTo>
                    <a:lnTo>
                      <a:pt x="1553" y="2809"/>
                    </a:lnTo>
                    <a:lnTo>
                      <a:pt x="1543" y="2809"/>
                    </a:lnTo>
                    <a:lnTo>
                      <a:pt x="1543" y="2819"/>
                    </a:lnTo>
                    <a:lnTo>
                      <a:pt x="1533" y="2829"/>
                    </a:lnTo>
                    <a:lnTo>
                      <a:pt x="1533" y="2847"/>
                    </a:lnTo>
                    <a:lnTo>
                      <a:pt x="1524" y="2857"/>
                    </a:lnTo>
                    <a:lnTo>
                      <a:pt x="1524" y="2867"/>
                    </a:lnTo>
                    <a:lnTo>
                      <a:pt x="1505" y="2876"/>
                    </a:lnTo>
                    <a:lnTo>
                      <a:pt x="1495" y="2886"/>
                    </a:lnTo>
                    <a:lnTo>
                      <a:pt x="1486" y="2895"/>
                    </a:lnTo>
                    <a:lnTo>
                      <a:pt x="1476" y="2905"/>
                    </a:lnTo>
                    <a:lnTo>
                      <a:pt x="1476" y="2933"/>
                    </a:lnTo>
                    <a:lnTo>
                      <a:pt x="1467" y="2933"/>
                    </a:lnTo>
                    <a:lnTo>
                      <a:pt x="1467" y="2943"/>
                    </a:lnTo>
                    <a:lnTo>
                      <a:pt x="1467" y="2952"/>
                    </a:lnTo>
                    <a:lnTo>
                      <a:pt x="1467" y="2971"/>
                    </a:lnTo>
                    <a:lnTo>
                      <a:pt x="1476" y="2981"/>
                    </a:lnTo>
                    <a:lnTo>
                      <a:pt x="1486" y="2990"/>
                    </a:lnTo>
                    <a:lnTo>
                      <a:pt x="1486" y="3000"/>
                    </a:lnTo>
                    <a:lnTo>
                      <a:pt x="1486" y="3009"/>
                    </a:lnTo>
                    <a:lnTo>
                      <a:pt x="1486" y="3019"/>
                    </a:lnTo>
                    <a:lnTo>
                      <a:pt x="1476" y="3019"/>
                    </a:lnTo>
                    <a:lnTo>
                      <a:pt x="1476" y="3028"/>
                    </a:lnTo>
                    <a:lnTo>
                      <a:pt x="1467" y="3038"/>
                    </a:lnTo>
                    <a:lnTo>
                      <a:pt x="1457" y="3038"/>
                    </a:lnTo>
                    <a:lnTo>
                      <a:pt x="1457" y="3047"/>
                    </a:lnTo>
                    <a:lnTo>
                      <a:pt x="1457" y="3057"/>
                    </a:lnTo>
                    <a:lnTo>
                      <a:pt x="1457" y="3067"/>
                    </a:lnTo>
                    <a:lnTo>
                      <a:pt x="1467" y="3076"/>
                    </a:lnTo>
                    <a:lnTo>
                      <a:pt x="1476" y="3095"/>
                    </a:lnTo>
                    <a:lnTo>
                      <a:pt x="1486" y="3124"/>
                    </a:lnTo>
                    <a:lnTo>
                      <a:pt x="1486" y="3152"/>
                    </a:lnTo>
                    <a:lnTo>
                      <a:pt x="1486" y="3171"/>
                    </a:lnTo>
                    <a:lnTo>
                      <a:pt x="1495" y="3267"/>
                    </a:lnTo>
                    <a:lnTo>
                      <a:pt x="1495" y="3286"/>
                    </a:lnTo>
                    <a:lnTo>
                      <a:pt x="1505" y="3314"/>
                    </a:lnTo>
                    <a:lnTo>
                      <a:pt x="1515" y="3324"/>
                    </a:lnTo>
                    <a:lnTo>
                      <a:pt x="1524" y="3333"/>
                    </a:lnTo>
                    <a:lnTo>
                      <a:pt x="1524" y="3343"/>
                    </a:lnTo>
                    <a:lnTo>
                      <a:pt x="1515" y="3352"/>
                    </a:lnTo>
                    <a:lnTo>
                      <a:pt x="1505" y="3352"/>
                    </a:lnTo>
                    <a:lnTo>
                      <a:pt x="1495" y="3352"/>
                    </a:lnTo>
                    <a:lnTo>
                      <a:pt x="1486" y="3352"/>
                    </a:lnTo>
                    <a:lnTo>
                      <a:pt x="1486" y="3362"/>
                    </a:lnTo>
                    <a:lnTo>
                      <a:pt x="1486" y="3381"/>
                    </a:lnTo>
                    <a:lnTo>
                      <a:pt x="1486" y="3400"/>
                    </a:lnTo>
                    <a:lnTo>
                      <a:pt x="1495" y="3409"/>
                    </a:lnTo>
                    <a:lnTo>
                      <a:pt x="1495" y="3419"/>
                    </a:lnTo>
                    <a:lnTo>
                      <a:pt x="1486" y="3457"/>
                    </a:lnTo>
                    <a:lnTo>
                      <a:pt x="1486" y="3505"/>
                    </a:lnTo>
                    <a:lnTo>
                      <a:pt x="1457" y="3600"/>
                    </a:lnTo>
                    <a:lnTo>
                      <a:pt x="1438" y="3609"/>
                    </a:lnTo>
                    <a:lnTo>
                      <a:pt x="1429" y="3638"/>
                    </a:lnTo>
                    <a:lnTo>
                      <a:pt x="1410" y="3647"/>
                    </a:lnTo>
                    <a:lnTo>
                      <a:pt x="1400" y="3647"/>
                    </a:lnTo>
                    <a:lnTo>
                      <a:pt x="1390" y="3647"/>
                    </a:lnTo>
                    <a:lnTo>
                      <a:pt x="1381" y="3629"/>
                    </a:lnTo>
                    <a:lnTo>
                      <a:pt x="1362" y="3619"/>
                    </a:lnTo>
                    <a:lnTo>
                      <a:pt x="1314" y="3619"/>
                    </a:lnTo>
                    <a:lnTo>
                      <a:pt x="1295" y="3619"/>
                    </a:lnTo>
                    <a:lnTo>
                      <a:pt x="1295" y="3638"/>
                    </a:lnTo>
                    <a:lnTo>
                      <a:pt x="1305" y="3647"/>
                    </a:lnTo>
                    <a:lnTo>
                      <a:pt x="1314" y="3657"/>
                    </a:lnTo>
                    <a:lnTo>
                      <a:pt x="1324" y="3657"/>
                    </a:lnTo>
                    <a:lnTo>
                      <a:pt x="1324" y="3686"/>
                    </a:lnTo>
                    <a:lnTo>
                      <a:pt x="1314" y="3695"/>
                    </a:lnTo>
                    <a:lnTo>
                      <a:pt x="1305" y="3705"/>
                    </a:lnTo>
                    <a:lnTo>
                      <a:pt x="1295" y="3705"/>
                    </a:lnTo>
                    <a:lnTo>
                      <a:pt x="1286" y="3714"/>
                    </a:lnTo>
                    <a:lnTo>
                      <a:pt x="1267" y="3705"/>
                    </a:lnTo>
                    <a:lnTo>
                      <a:pt x="1238" y="3686"/>
                    </a:lnTo>
                    <a:lnTo>
                      <a:pt x="1229" y="3686"/>
                    </a:lnTo>
                    <a:lnTo>
                      <a:pt x="1191" y="3686"/>
                    </a:lnTo>
                    <a:lnTo>
                      <a:pt x="1181" y="3686"/>
                    </a:lnTo>
                    <a:lnTo>
                      <a:pt x="1172" y="3714"/>
                    </a:lnTo>
                    <a:lnTo>
                      <a:pt x="1162" y="3724"/>
                    </a:lnTo>
                    <a:lnTo>
                      <a:pt x="1152" y="3724"/>
                    </a:lnTo>
                    <a:lnTo>
                      <a:pt x="1095" y="3724"/>
                    </a:lnTo>
                    <a:lnTo>
                      <a:pt x="1076" y="3714"/>
                    </a:lnTo>
                    <a:lnTo>
                      <a:pt x="1057" y="3714"/>
                    </a:lnTo>
                    <a:lnTo>
                      <a:pt x="1048" y="3714"/>
                    </a:lnTo>
                    <a:lnTo>
                      <a:pt x="1048" y="3724"/>
                    </a:lnTo>
                    <a:lnTo>
                      <a:pt x="1038" y="3724"/>
                    </a:lnTo>
                    <a:lnTo>
                      <a:pt x="1038" y="3714"/>
                    </a:lnTo>
                    <a:lnTo>
                      <a:pt x="1019" y="3695"/>
                    </a:lnTo>
                    <a:lnTo>
                      <a:pt x="971" y="3686"/>
                    </a:lnTo>
                    <a:lnTo>
                      <a:pt x="953" y="3686"/>
                    </a:lnTo>
                    <a:lnTo>
                      <a:pt x="924" y="3695"/>
                    </a:lnTo>
                    <a:lnTo>
                      <a:pt x="905" y="3724"/>
                    </a:lnTo>
                    <a:lnTo>
                      <a:pt x="895" y="3743"/>
                    </a:lnTo>
                    <a:lnTo>
                      <a:pt x="876" y="3752"/>
                    </a:lnTo>
                    <a:lnTo>
                      <a:pt x="848" y="3762"/>
                    </a:lnTo>
                    <a:lnTo>
                      <a:pt x="829" y="3752"/>
                    </a:lnTo>
                    <a:lnTo>
                      <a:pt x="810" y="3724"/>
                    </a:lnTo>
                    <a:lnTo>
                      <a:pt x="800" y="3686"/>
                    </a:lnTo>
                    <a:lnTo>
                      <a:pt x="810" y="3647"/>
                    </a:lnTo>
                    <a:lnTo>
                      <a:pt x="800" y="3638"/>
                    </a:lnTo>
                    <a:lnTo>
                      <a:pt x="781" y="3638"/>
                    </a:lnTo>
                    <a:lnTo>
                      <a:pt x="771" y="3638"/>
                    </a:lnTo>
                    <a:lnTo>
                      <a:pt x="762" y="3647"/>
                    </a:lnTo>
                    <a:lnTo>
                      <a:pt x="753" y="3667"/>
                    </a:lnTo>
                    <a:lnTo>
                      <a:pt x="762" y="3695"/>
                    </a:lnTo>
                    <a:lnTo>
                      <a:pt x="762" y="3714"/>
                    </a:lnTo>
                    <a:lnTo>
                      <a:pt x="743" y="3743"/>
                    </a:lnTo>
                    <a:lnTo>
                      <a:pt x="724" y="3743"/>
                    </a:lnTo>
                    <a:lnTo>
                      <a:pt x="714" y="3724"/>
                    </a:lnTo>
                    <a:lnTo>
                      <a:pt x="714" y="3695"/>
                    </a:lnTo>
                    <a:lnTo>
                      <a:pt x="705" y="3676"/>
                    </a:lnTo>
                    <a:lnTo>
                      <a:pt x="695" y="3657"/>
                    </a:lnTo>
                    <a:lnTo>
                      <a:pt x="676" y="3667"/>
                    </a:lnTo>
                    <a:lnTo>
                      <a:pt x="667" y="3676"/>
                    </a:lnTo>
                    <a:lnTo>
                      <a:pt x="676" y="3695"/>
                    </a:lnTo>
                    <a:lnTo>
                      <a:pt x="695" y="3714"/>
                    </a:lnTo>
                    <a:lnTo>
                      <a:pt x="705" y="3733"/>
                    </a:lnTo>
                    <a:lnTo>
                      <a:pt x="695" y="3762"/>
                    </a:lnTo>
                    <a:lnTo>
                      <a:pt x="686" y="3771"/>
                    </a:lnTo>
                    <a:lnTo>
                      <a:pt x="667" y="3771"/>
                    </a:lnTo>
                    <a:lnTo>
                      <a:pt x="648" y="3762"/>
                    </a:lnTo>
                    <a:lnTo>
                      <a:pt x="600" y="3724"/>
                    </a:lnTo>
                    <a:lnTo>
                      <a:pt x="572" y="3724"/>
                    </a:lnTo>
                    <a:lnTo>
                      <a:pt x="552" y="3743"/>
                    </a:lnTo>
                    <a:lnTo>
                      <a:pt x="552" y="3762"/>
                    </a:lnTo>
                    <a:lnTo>
                      <a:pt x="581" y="3771"/>
                    </a:lnTo>
                    <a:lnTo>
                      <a:pt x="619" y="3781"/>
                    </a:lnTo>
                    <a:lnTo>
                      <a:pt x="638" y="3800"/>
                    </a:lnTo>
                    <a:lnTo>
                      <a:pt x="667" y="3819"/>
                    </a:lnTo>
                    <a:lnTo>
                      <a:pt x="667" y="3838"/>
                    </a:lnTo>
                    <a:lnTo>
                      <a:pt x="638" y="3847"/>
                    </a:lnTo>
                    <a:lnTo>
                      <a:pt x="600" y="3847"/>
                    </a:lnTo>
                    <a:lnTo>
                      <a:pt x="590" y="3847"/>
                    </a:lnTo>
                    <a:lnTo>
                      <a:pt x="581" y="3838"/>
                    </a:lnTo>
                    <a:lnTo>
                      <a:pt x="581" y="3828"/>
                    </a:lnTo>
                    <a:lnTo>
                      <a:pt x="572" y="3819"/>
                    </a:lnTo>
                    <a:lnTo>
                      <a:pt x="552" y="3819"/>
                    </a:lnTo>
                    <a:lnTo>
                      <a:pt x="543" y="3847"/>
                    </a:lnTo>
                    <a:lnTo>
                      <a:pt x="562" y="3905"/>
                    </a:lnTo>
                    <a:lnTo>
                      <a:pt x="543" y="3924"/>
                    </a:lnTo>
                    <a:lnTo>
                      <a:pt x="514" y="3914"/>
                    </a:lnTo>
                    <a:lnTo>
                      <a:pt x="495" y="3905"/>
                    </a:lnTo>
                    <a:lnTo>
                      <a:pt x="476" y="3895"/>
                    </a:lnTo>
                    <a:lnTo>
                      <a:pt x="467" y="3867"/>
                    </a:lnTo>
                    <a:lnTo>
                      <a:pt x="448" y="3819"/>
                    </a:lnTo>
                    <a:lnTo>
                      <a:pt x="438" y="3809"/>
                    </a:lnTo>
                    <a:lnTo>
                      <a:pt x="410" y="3781"/>
                    </a:lnTo>
                    <a:lnTo>
                      <a:pt x="381" y="3762"/>
                    </a:lnTo>
                    <a:lnTo>
                      <a:pt x="324" y="3781"/>
                    </a:lnTo>
                    <a:lnTo>
                      <a:pt x="305" y="3771"/>
                    </a:lnTo>
                    <a:lnTo>
                      <a:pt x="276" y="3800"/>
                    </a:lnTo>
                    <a:lnTo>
                      <a:pt x="257" y="3762"/>
                    </a:lnTo>
                    <a:lnTo>
                      <a:pt x="248" y="3733"/>
                    </a:lnTo>
                    <a:lnTo>
                      <a:pt x="248" y="3724"/>
                    </a:lnTo>
                    <a:lnTo>
                      <a:pt x="248" y="3714"/>
                    </a:lnTo>
                    <a:lnTo>
                      <a:pt x="257" y="3714"/>
                    </a:lnTo>
                    <a:lnTo>
                      <a:pt x="257" y="3705"/>
                    </a:lnTo>
                    <a:lnTo>
                      <a:pt x="267" y="3705"/>
                    </a:lnTo>
                    <a:lnTo>
                      <a:pt x="257" y="3695"/>
                    </a:lnTo>
                    <a:lnTo>
                      <a:pt x="248" y="3686"/>
                    </a:lnTo>
                    <a:lnTo>
                      <a:pt x="238" y="3676"/>
                    </a:lnTo>
                    <a:lnTo>
                      <a:pt x="229" y="3667"/>
                    </a:lnTo>
                    <a:lnTo>
                      <a:pt x="200" y="3657"/>
                    </a:lnTo>
                    <a:lnTo>
                      <a:pt x="200" y="3647"/>
                    </a:lnTo>
                    <a:lnTo>
                      <a:pt x="191" y="3638"/>
                    </a:lnTo>
                    <a:lnTo>
                      <a:pt x="181" y="3638"/>
                    </a:lnTo>
                    <a:lnTo>
                      <a:pt x="181" y="3629"/>
                    </a:lnTo>
                    <a:lnTo>
                      <a:pt x="191" y="3619"/>
                    </a:lnTo>
                    <a:lnTo>
                      <a:pt x="200" y="3609"/>
                    </a:lnTo>
                    <a:lnTo>
                      <a:pt x="200" y="3600"/>
                    </a:lnTo>
                    <a:lnTo>
                      <a:pt x="200" y="3590"/>
                    </a:lnTo>
                    <a:lnTo>
                      <a:pt x="200" y="3571"/>
                    </a:lnTo>
                    <a:lnTo>
                      <a:pt x="191" y="3571"/>
                    </a:lnTo>
                    <a:lnTo>
                      <a:pt x="181" y="3581"/>
                    </a:lnTo>
                    <a:lnTo>
                      <a:pt x="181" y="3590"/>
                    </a:lnTo>
                    <a:lnTo>
                      <a:pt x="171" y="3581"/>
                    </a:lnTo>
                    <a:lnTo>
                      <a:pt x="162" y="3581"/>
                    </a:lnTo>
                    <a:lnTo>
                      <a:pt x="162" y="3571"/>
                    </a:lnTo>
                    <a:lnTo>
                      <a:pt x="162" y="3562"/>
                    </a:lnTo>
                    <a:lnTo>
                      <a:pt x="162" y="3552"/>
                    </a:lnTo>
                    <a:lnTo>
                      <a:pt x="162" y="3543"/>
                    </a:lnTo>
                    <a:lnTo>
                      <a:pt x="152" y="3543"/>
                    </a:lnTo>
                    <a:lnTo>
                      <a:pt x="143" y="3543"/>
                    </a:lnTo>
                    <a:lnTo>
                      <a:pt x="133" y="3533"/>
                    </a:lnTo>
                    <a:lnTo>
                      <a:pt x="124" y="3533"/>
                    </a:lnTo>
                    <a:lnTo>
                      <a:pt x="114" y="3514"/>
                    </a:lnTo>
                    <a:lnTo>
                      <a:pt x="105" y="3505"/>
                    </a:lnTo>
                    <a:lnTo>
                      <a:pt x="105" y="3495"/>
                    </a:lnTo>
                    <a:lnTo>
                      <a:pt x="105" y="3486"/>
                    </a:lnTo>
                    <a:lnTo>
                      <a:pt x="114" y="3466"/>
                    </a:lnTo>
                    <a:lnTo>
                      <a:pt x="114" y="3457"/>
                    </a:lnTo>
                    <a:lnTo>
                      <a:pt x="114" y="3448"/>
                    </a:lnTo>
                    <a:lnTo>
                      <a:pt x="114" y="3409"/>
                    </a:lnTo>
                    <a:lnTo>
                      <a:pt x="114" y="3400"/>
                    </a:lnTo>
                    <a:lnTo>
                      <a:pt x="124" y="3390"/>
                    </a:lnTo>
                    <a:lnTo>
                      <a:pt x="124" y="3381"/>
                    </a:lnTo>
                    <a:lnTo>
                      <a:pt x="114" y="3371"/>
                    </a:lnTo>
                    <a:lnTo>
                      <a:pt x="114" y="3362"/>
                    </a:lnTo>
                    <a:lnTo>
                      <a:pt x="95" y="3343"/>
                    </a:lnTo>
                    <a:lnTo>
                      <a:pt x="95" y="3333"/>
                    </a:lnTo>
                    <a:lnTo>
                      <a:pt x="95" y="3324"/>
                    </a:lnTo>
                    <a:lnTo>
                      <a:pt x="105" y="3314"/>
                    </a:lnTo>
                    <a:lnTo>
                      <a:pt x="105" y="3305"/>
                    </a:lnTo>
                    <a:lnTo>
                      <a:pt x="105" y="3295"/>
                    </a:lnTo>
                    <a:lnTo>
                      <a:pt x="114" y="3295"/>
                    </a:lnTo>
                    <a:lnTo>
                      <a:pt x="114" y="3286"/>
                    </a:lnTo>
                    <a:lnTo>
                      <a:pt x="124" y="3286"/>
                    </a:lnTo>
                    <a:lnTo>
                      <a:pt x="133" y="3286"/>
                    </a:lnTo>
                    <a:lnTo>
                      <a:pt x="133" y="3276"/>
                    </a:lnTo>
                    <a:lnTo>
                      <a:pt x="133" y="3267"/>
                    </a:lnTo>
                    <a:lnTo>
                      <a:pt x="105" y="3257"/>
                    </a:lnTo>
                    <a:lnTo>
                      <a:pt x="95" y="3248"/>
                    </a:lnTo>
                    <a:lnTo>
                      <a:pt x="76" y="3228"/>
                    </a:lnTo>
                    <a:lnTo>
                      <a:pt x="76" y="3219"/>
                    </a:lnTo>
                    <a:lnTo>
                      <a:pt x="76" y="3210"/>
                    </a:lnTo>
                    <a:lnTo>
                      <a:pt x="86" y="3152"/>
                    </a:lnTo>
                    <a:lnTo>
                      <a:pt x="86" y="3124"/>
                    </a:lnTo>
                    <a:lnTo>
                      <a:pt x="86" y="3114"/>
                    </a:lnTo>
                    <a:lnTo>
                      <a:pt x="76" y="3105"/>
                    </a:lnTo>
                    <a:lnTo>
                      <a:pt x="67" y="3114"/>
                    </a:lnTo>
                    <a:lnTo>
                      <a:pt x="57" y="3114"/>
                    </a:lnTo>
                    <a:lnTo>
                      <a:pt x="48" y="3105"/>
                    </a:lnTo>
                    <a:lnTo>
                      <a:pt x="48" y="3095"/>
                    </a:lnTo>
                    <a:lnTo>
                      <a:pt x="57" y="3095"/>
                    </a:lnTo>
                    <a:lnTo>
                      <a:pt x="57" y="3085"/>
                    </a:lnTo>
                    <a:lnTo>
                      <a:pt x="57" y="3076"/>
                    </a:lnTo>
                    <a:lnTo>
                      <a:pt x="67" y="3067"/>
                    </a:lnTo>
                    <a:lnTo>
                      <a:pt x="67" y="3047"/>
                    </a:lnTo>
                    <a:lnTo>
                      <a:pt x="57" y="3038"/>
                    </a:lnTo>
                    <a:lnTo>
                      <a:pt x="57" y="3028"/>
                    </a:lnTo>
                    <a:lnTo>
                      <a:pt x="48" y="3009"/>
                    </a:lnTo>
                    <a:lnTo>
                      <a:pt x="48" y="3000"/>
                    </a:lnTo>
                    <a:lnTo>
                      <a:pt x="57" y="3000"/>
                    </a:lnTo>
                    <a:lnTo>
                      <a:pt x="67" y="2990"/>
                    </a:lnTo>
                    <a:lnTo>
                      <a:pt x="67" y="2981"/>
                    </a:lnTo>
                    <a:lnTo>
                      <a:pt x="67" y="2971"/>
                    </a:lnTo>
                    <a:lnTo>
                      <a:pt x="57" y="2952"/>
                    </a:lnTo>
                    <a:lnTo>
                      <a:pt x="67" y="2943"/>
                    </a:lnTo>
                    <a:lnTo>
                      <a:pt x="76" y="2943"/>
                    </a:lnTo>
                    <a:lnTo>
                      <a:pt x="86" y="2933"/>
                    </a:lnTo>
                    <a:lnTo>
                      <a:pt x="86" y="2924"/>
                    </a:lnTo>
                    <a:lnTo>
                      <a:pt x="86" y="2914"/>
                    </a:lnTo>
                    <a:lnTo>
                      <a:pt x="67" y="2895"/>
                    </a:lnTo>
                    <a:lnTo>
                      <a:pt x="67" y="2876"/>
                    </a:lnTo>
                    <a:lnTo>
                      <a:pt x="57" y="2867"/>
                    </a:lnTo>
                    <a:lnTo>
                      <a:pt x="57" y="2857"/>
                    </a:lnTo>
                    <a:lnTo>
                      <a:pt x="67" y="2847"/>
                    </a:lnTo>
                    <a:lnTo>
                      <a:pt x="67" y="2838"/>
                    </a:lnTo>
                    <a:lnTo>
                      <a:pt x="76" y="2829"/>
                    </a:lnTo>
                    <a:lnTo>
                      <a:pt x="86" y="2819"/>
                    </a:lnTo>
                    <a:lnTo>
                      <a:pt x="95" y="2809"/>
                    </a:lnTo>
                    <a:lnTo>
                      <a:pt x="95" y="2790"/>
                    </a:lnTo>
                    <a:lnTo>
                      <a:pt x="95" y="2781"/>
                    </a:lnTo>
                    <a:lnTo>
                      <a:pt x="95" y="2771"/>
                    </a:lnTo>
                    <a:lnTo>
                      <a:pt x="76" y="2733"/>
                    </a:lnTo>
                    <a:lnTo>
                      <a:pt x="76" y="2724"/>
                    </a:lnTo>
                    <a:lnTo>
                      <a:pt x="76" y="2714"/>
                    </a:lnTo>
                    <a:lnTo>
                      <a:pt x="76" y="2695"/>
                    </a:lnTo>
                    <a:lnTo>
                      <a:pt x="76" y="2686"/>
                    </a:lnTo>
                    <a:lnTo>
                      <a:pt x="86" y="2666"/>
                    </a:lnTo>
                    <a:lnTo>
                      <a:pt x="86" y="2657"/>
                    </a:lnTo>
                    <a:lnTo>
                      <a:pt x="86" y="2648"/>
                    </a:lnTo>
                    <a:lnTo>
                      <a:pt x="67" y="2628"/>
                    </a:lnTo>
                    <a:lnTo>
                      <a:pt x="57" y="2609"/>
                    </a:lnTo>
                    <a:lnTo>
                      <a:pt x="57" y="2600"/>
                    </a:lnTo>
                    <a:lnTo>
                      <a:pt x="57" y="2590"/>
                    </a:lnTo>
                    <a:lnTo>
                      <a:pt x="67" y="2562"/>
                    </a:lnTo>
                    <a:lnTo>
                      <a:pt x="67" y="2543"/>
                    </a:lnTo>
                    <a:lnTo>
                      <a:pt x="67" y="2533"/>
                    </a:lnTo>
                    <a:lnTo>
                      <a:pt x="67" y="2524"/>
                    </a:lnTo>
                    <a:lnTo>
                      <a:pt x="67" y="2514"/>
                    </a:lnTo>
                    <a:lnTo>
                      <a:pt x="76" y="2514"/>
                    </a:lnTo>
                    <a:lnTo>
                      <a:pt x="76" y="2505"/>
                    </a:lnTo>
                    <a:lnTo>
                      <a:pt x="86" y="2505"/>
                    </a:lnTo>
                    <a:lnTo>
                      <a:pt x="95" y="2495"/>
                    </a:lnTo>
                    <a:lnTo>
                      <a:pt x="114" y="2486"/>
                    </a:lnTo>
                    <a:lnTo>
                      <a:pt x="114" y="2476"/>
                    </a:lnTo>
                    <a:lnTo>
                      <a:pt x="114" y="2457"/>
                    </a:lnTo>
                    <a:lnTo>
                      <a:pt x="114" y="2448"/>
                    </a:lnTo>
                    <a:lnTo>
                      <a:pt x="114" y="2438"/>
                    </a:lnTo>
                    <a:lnTo>
                      <a:pt x="124" y="2419"/>
                    </a:lnTo>
                    <a:lnTo>
                      <a:pt x="133" y="2409"/>
                    </a:lnTo>
                    <a:lnTo>
                      <a:pt x="133" y="2400"/>
                    </a:lnTo>
                    <a:lnTo>
                      <a:pt x="124" y="2390"/>
                    </a:lnTo>
                    <a:lnTo>
                      <a:pt x="114" y="2371"/>
                    </a:lnTo>
                    <a:lnTo>
                      <a:pt x="105" y="2362"/>
                    </a:lnTo>
                    <a:lnTo>
                      <a:pt x="105" y="2343"/>
                    </a:lnTo>
                    <a:lnTo>
                      <a:pt x="105" y="2333"/>
                    </a:lnTo>
                    <a:lnTo>
                      <a:pt x="105" y="2324"/>
                    </a:lnTo>
                    <a:lnTo>
                      <a:pt x="105" y="2305"/>
                    </a:lnTo>
                    <a:lnTo>
                      <a:pt x="105" y="2295"/>
                    </a:lnTo>
                    <a:lnTo>
                      <a:pt x="105" y="2285"/>
                    </a:lnTo>
                    <a:lnTo>
                      <a:pt x="95" y="2247"/>
                    </a:lnTo>
                    <a:lnTo>
                      <a:pt x="95" y="2238"/>
                    </a:lnTo>
                    <a:lnTo>
                      <a:pt x="95" y="2219"/>
                    </a:lnTo>
                    <a:lnTo>
                      <a:pt x="95" y="2209"/>
                    </a:lnTo>
                    <a:lnTo>
                      <a:pt x="95" y="2200"/>
                    </a:lnTo>
                    <a:lnTo>
                      <a:pt x="86" y="2190"/>
                    </a:lnTo>
                    <a:lnTo>
                      <a:pt x="57" y="2171"/>
                    </a:lnTo>
                    <a:lnTo>
                      <a:pt x="57" y="2162"/>
                    </a:lnTo>
                    <a:lnTo>
                      <a:pt x="48" y="2152"/>
                    </a:lnTo>
                    <a:lnTo>
                      <a:pt x="38" y="2105"/>
                    </a:lnTo>
                    <a:lnTo>
                      <a:pt x="29" y="2076"/>
                    </a:lnTo>
                    <a:lnTo>
                      <a:pt x="10" y="2029"/>
                    </a:lnTo>
                    <a:lnTo>
                      <a:pt x="0" y="2009"/>
                    </a:lnTo>
                    <a:lnTo>
                      <a:pt x="0" y="1990"/>
                    </a:lnTo>
                    <a:lnTo>
                      <a:pt x="0" y="1981"/>
                    </a:lnTo>
                    <a:lnTo>
                      <a:pt x="0" y="1971"/>
                    </a:lnTo>
                    <a:lnTo>
                      <a:pt x="19" y="1933"/>
                    </a:lnTo>
                    <a:lnTo>
                      <a:pt x="19" y="1924"/>
                    </a:lnTo>
                    <a:lnTo>
                      <a:pt x="29" y="1924"/>
                    </a:lnTo>
                    <a:lnTo>
                      <a:pt x="67" y="1904"/>
                    </a:lnTo>
                    <a:lnTo>
                      <a:pt x="67" y="1895"/>
                    </a:lnTo>
                    <a:lnTo>
                      <a:pt x="76" y="1886"/>
                    </a:lnTo>
                    <a:lnTo>
                      <a:pt x="76" y="1866"/>
                    </a:lnTo>
                    <a:lnTo>
                      <a:pt x="86" y="1819"/>
                    </a:lnTo>
                    <a:lnTo>
                      <a:pt x="86" y="1800"/>
                    </a:lnTo>
                    <a:lnTo>
                      <a:pt x="86" y="1790"/>
                    </a:lnTo>
                    <a:lnTo>
                      <a:pt x="95" y="1781"/>
                    </a:lnTo>
                    <a:lnTo>
                      <a:pt x="114" y="1771"/>
                    </a:lnTo>
                    <a:lnTo>
                      <a:pt x="114" y="1762"/>
                    </a:lnTo>
                    <a:lnTo>
                      <a:pt x="124" y="1752"/>
                    </a:lnTo>
                    <a:lnTo>
                      <a:pt x="124" y="1733"/>
                    </a:lnTo>
                    <a:lnTo>
                      <a:pt x="124" y="1724"/>
                    </a:lnTo>
                    <a:lnTo>
                      <a:pt x="124" y="1714"/>
                    </a:lnTo>
                    <a:lnTo>
                      <a:pt x="114" y="1705"/>
                    </a:lnTo>
                    <a:lnTo>
                      <a:pt x="86" y="1686"/>
                    </a:lnTo>
                    <a:lnTo>
                      <a:pt x="76" y="1676"/>
                    </a:lnTo>
                    <a:lnTo>
                      <a:pt x="76" y="1666"/>
                    </a:lnTo>
                    <a:lnTo>
                      <a:pt x="67" y="1657"/>
                    </a:lnTo>
                    <a:lnTo>
                      <a:pt x="67" y="1648"/>
                    </a:lnTo>
                    <a:lnTo>
                      <a:pt x="67" y="1638"/>
                    </a:lnTo>
                    <a:lnTo>
                      <a:pt x="67" y="1628"/>
                    </a:lnTo>
                    <a:lnTo>
                      <a:pt x="76" y="1619"/>
                    </a:lnTo>
                    <a:lnTo>
                      <a:pt x="76" y="1609"/>
                    </a:lnTo>
                    <a:lnTo>
                      <a:pt x="95" y="1600"/>
                    </a:lnTo>
                    <a:lnTo>
                      <a:pt x="95" y="1581"/>
                    </a:lnTo>
                    <a:lnTo>
                      <a:pt x="105" y="1571"/>
                    </a:lnTo>
                    <a:lnTo>
                      <a:pt x="105" y="1533"/>
                    </a:lnTo>
                    <a:lnTo>
                      <a:pt x="105" y="1514"/>
                    </a:lnTo>
                    <a:lnTo>
                      <a:pt x="105" y="1505"/>
                    </a:lnTo>
                    <a:lnTo>
                      <a:pt x="95" y="1495"/>
                    </a:lnTo>
                    <a:lnTo>
                      <a:pt x="95" y="1485"/>
                    </a:lnTo>
                    <a:lnTo>
                      <a:pt x="86" y="1476"/>
                    </a:lnTo>
                    <a:lnTo>
                      <a:pt x="57" y="1457"/>
                    </a:lnTo>
                    <a:lnTo>
                      <a:pt x="57" y="1447"/>
                    </a:lnTo>
                    <a:lnTo>
                      <a:pt x="48" y="1438"/>
                    </a:lnTo>
                    <a:lnTo>
                      <a:pt x="48" y="1419"/>
                    </a:lnTo>
                    <a:lnTo>
                      <a:pt x="48" y="1409"/>
                    </a:lnTo>
                    <a:lnTo>
                      <a:pt x="48" y="1400"/>
                    </a:lnTo>
                    <a:lnTo>
                      <a:pt x="48" y="1381"/>
                    </a:lnTo>
                    <a:lnTo>
                      <a:pt x="57" y="1362"/>
                    </a:lnTo>
                    <a:lnTo>
                      <a:pt x="57" y="1352"/>
                    </a:lnTo>
                    <a:lnTo>
                      <a:pt x="48" y="1343"/>
                    </a:lnTo>
                    <a:lnTo>
                      <a:pt x="48" y="1333"/>
                    </a:lnTo>
                    <a:lnTo>
                      <a:pt x="38" y="1324"/>
                    </a:lnTo>
                    <a:lnTo>
                      <a:pt x="19" y="1314"/>
                    </a:lnTo>
                    <a:lnTo>
                      <a:pt x="19" y="1305"/>
                    </a:lnTo>
                    <a:lnTo>
                      <a:pt x="10" y="1295"/>
                    </a:lnTo>
                    <a:lnTo>
                      <a:pt x="10" y="1286"/>
                    </a:lnTo>
                    <a:lnTo>
                      <a:pt x="10" y="1276"/>
                    </a:lnTo>
                    <a:lnTo>
                      <a:pt x="19" y="1247"/>
                    </a:lnTo>
                    <a:lnTo>
                      <a:pt x="19" y="1238"/>
                    </a:lnTo>
                    <a:lnTo>
                      <a:pt x="19" y="1229"/>
                    </a:lnTo>
                    <a:lnTo>
                      <a:pt x="19" y="1219"/>
                    </a:lnTo>
                    <a:lnTo>
                      <a:pt x="10" y="1200"/>
                    </a:lnTo>
                    <a:lnTo>
                      <a:pt x="0" y="1171"/>
                    </a:lnTo>
                    <a:lnTo>
                      <a:pt x="0" y="1162"/>
                    </a:lnTo>
                    <a:lnTo>
                      <a:pt x="0" y="1152"/>
                    </a:lnTo>
                    <a:lnTo>
                      <a:pt x="10" y="1152"/>
                    </a:lnTo>
                    <a:lnTo>
                      <a:pt x="10" y="1143"/>
                    </a:lnTo>
                    <a:lnTo>
                      <a:pt x="19" y="1143"/>
                    </a:lnTo>
                    <a:lnTo>
                      <a:pt x="29" y="1133"/>
                    </a:lnTo>
                    <a:lnTo>
                      <a:pt x="95" y="1114"/>
                    </a:lnTo>
                    <a:lnTo>
                      <a:pt x="95" y="1104"/>
                    </a:lnTo>
                    <a:lnTo>
                      <a:pt x="105" y="1095"/>
                    </a:lnTo>
                    <a:lnTo>
                      <a:pt x="105" y="1076"/>
                    </a:lnTo>
                    <a:lnTo>
                      <a:pt x="95" y="1076"/>
                    </a:lnTo>
                    <a:lnTo>
                      <a:pt x="95" y="1066"/>
                    </a:lnTo>
                    <a:lnTo>
                      <a:pt x="76" y="1066"/>
                    </a:lnTo>
                    <a:lnTo>
                      <a:pt x="67" y="1066"/>
                    </a:lnTo>
                    <a:lnTo>
                      <a:pt x="67" y="1057"/>
                    </a:lnTo>
                    <a:lnTo>
                      <a:pt x="57" y="1047"/>
                    </a:lnTo>
                    <a:lnTo>
                      <a:pt x="57" y="1038"/>
                    </a:lnTo>
                    <a:lnTo>
                      <a:pt x="86" y="1019"/>
                    </a:lnTo>
                    <a:lnTo>
                      <a:pt x="95" y="1009"/>
                    </a:lnTo>
                    <a:lnTo>
                      <a:pt x="95" y="981"/>
                    </a:lnTo>
                    <a:lnTo>
                      <a:pt x="95" y="971"/>
                    </a:lnTo>
                    <a:lnTo>
                      <a:pt x="76" y="962"/>
                    </a:lnTo>
                    <a:lnTo>
                      <a:pt x="76" y="952"/>
                    </a:lnTo>
                    <a:lnTo>
                      <a:pt x="67" y="952"/>
                    </a:lnTo>
                    <a:lnTo>
                      <a:pt x="67" y="943"/>
                    </a:lnTo>
                    <a:lnTo>
                      <a:pt x="67" y="933"/>
                    </a:lnTo>
                    <a:lnTo>
                      <a:pt x="76" y="924"/>
                    </a:lnTo>
                    <a:lnTo>
                      <a:pt x="114" y="924"/>
                    </a:lnTo>
                    <a:lnTo>
                      <a:pt x="133" y="924"/>
                    </a:lnTo>
                    <a:lnTo>
                      <a:pt x="133" y="914"/>
                    </a:lnTo>
                    <a:lnTo>
                      <a:pt x="143" y="905"/>
                    </a:lnTo>
                    <a:lnTo>
                      <a:pt x="143" y="895"/>
                    </a:lnTo>
                    <a:lnTo>
                      <a:pt x="143" y="886"/>
                    </a:lnTo>
                    <a:lnTo>
                      <a:pt x="143" y="876"/>
                    </a:lnTo>
                    <a:lnTo>
                      <a:pt x="143" y="866"/>
                    </a:lnTo>
                    <a:lnTo>
                      <a:pt x="133" y="857"/>
                    </a:lnTo>
                    <a:lnTo>
                      <a:pt x="124" y="848"/>
                    </a:lnTo>
                    <a:lnTo>
                      <a:pt x="76" y="838"/>
                    </a:lnTo>
                    <a:lnTo>
                      <a:pt x="67" y="828"/>
                    </a:lnTo>
                    <a:lnTo>
                      <a:pt x="76" y="828"/>
                    </a:lnTo>
                    <a:lnTo>
                      <a:pt x="95" y="809"/>
                    </a:lnTo>
                    <a:lnTo>
                      <a:pt x="162" y="781"/>
                    </a:lnTo>
                    <a:lnTo>
                      <a:pt x="181" y="771"/>
                    </a:lnTo>
                    <a:lnTo>
                      <a:pt x="200" y="743"/>
                    </a:lnTo>
                    <a:lnTo>
                      <a:pt x="257" y="667"/>
                    </a:lnTo>
                    <a:lnTo>
                      <a:pt x="257" y="657"/>
                    </a:lnTo>
                    <a:lnTo>
                      <a:pt x="276" y="638"/>
                    </a:lnTo>
                    <a:lnTo>
                      <a:pt x="286" y="638"/>
                    </a:lnTo>
                    <a:lnTo>
                      <a:pt x="295" y="628"/>
                    </a:lnTo>
                    <a:lnTo>
                      <a:pt x="314" y="628"/>
                    </a:lnTo>
                    <a:lnTo>
                      <a:pt x="324" y="628"/>
                    </a:lnTo>
                    <a:lnTo>
                      <a:pt x="343" y="638"/>
                    </a:lnTo>
                    <a:lnTo>
                      <a:pt x="372" y="628"/>
                    </a:lnTo>
                    <a:lnTo>
                      <a:pt x="381" y="628"/>
                    </a:lnTo>
                    <a:lnTo>
                      <a:pt x="391" y="619"/>
                    </a:lnTo>
                    <a:lnTo>
                      <a:pt x="419" y="600"/>
                    </a:lnTo>
                    <a:lnTo>
                      <a:pt x="419" y="590"/>
                    </a:lnTo>
                    <a:lnTo>
                      <a:pt x="438" y="571"/>
                    </a:lnTo>
                    <a:lnTo>
                      <a:pt x="438" y="562"/>
                    </a:lnTo>
                    <a:lnTo>
                      <a:pt x="486" y="533"/>
                    </a:lnTo>
                    <a:lnTo>
                      <a:pt x="495" y="524"/>
                    </a:lnTo>
                    <a:lnTo>
                      <a:pt x="505" y="514"/>
                    </a:lnTo>
                    <a:lnTo>
                      <a:pt x="505" y="495"/>
                    </a:lnTo>
                    <a:lnTo>
                      <a:pt x="514" y="485"/>
                    </a:lnTo>
                    <a:lnTo>
                      <a:pt x="524" y="476"/>
                    </a:lnTo>
                    <a:lnTo>
                      <a:pt x="581" y="428"/>
                    </a:lnTo>
                    <a:lnTo>
                      <a:pt x="590" y="428"/>
                    </a:lnTo>
                    <a:lnTo>
                      <a:pt x="590" y="419"/>
                    </a:lnTo>
                    <a:lnTo>
                      <a:pt x="590" y="409"/>
                    </a:lnTo>
                    <a:lnTo>
                      <a:pt x="590" y="400"/>
                    </a:lnTo>
                    <a:lnTo>
                      <a:pt x="590" y="390"/>
                    </a:lnTo>
                    <a:lnTo>
                      <a:pt x="590" y="381"/>
                    </a:lnTo>
                    <a:lnTo>
                      <a:pt x="600" y="381"/>
                    </a:lnTo>
                    <a:lnTo>
                      <a:pt x="648" y="333"/>
                    </a:lnTo>
                    <a:lnTo>
                      <a:pt x="657" y="324"/>
                    </a:lnTo>
                    <a:lnTo>
                      <a:pt x="667" y="314"/>
                    </a:lnTo>
                    <a:lnTo>
                      <a:pt x="667" y="304"/>
                    </a:lnTo>
                    <a:lnTo>
                      <a:pt x="667" y="295"/>
                    </a:lnTo>
                    <a:lnTo>
                      <a:pt x="676" y="286"/>
                    </a:lnTo>
                    <a:lnTo>
                      <a:pt x="686" y="276"/>
                    </a:lnTo>
                    <a:lnTo>
                      <a:pt x="695" y="266"/>
                    </a:lnTo>
                    <a:lnTo>
                      <a:pt x="695" y="257"/>
                    </a:lnTo>
                    <a:lnTo>
                      <a:pt x="695" y="238"/>
                    </a:lnTo>
                    <a:lnTo>
                      <a:pt x="705" y="228"/>
                    </a:lnTo>
                    <a:lnTo>
                      <a:pt x="714" y="228"/>
                    </a:lnTo>
                    <a:lnTo>
                      <a:pt x="724" y="228"/>
                    </a:lnTo>
                    <a:lnTo>
                      <a:pt x="753" y="238"/>
                    </a:lnTo>
                    <a:lnTo>
                      <a:pt x="762" y="238"/>
                    </a:lnTo>
                    <a:lnTo>
                      <a:pt x="771" y="238"/>
                    </a:lnTo>
                    <a:lnTo>
                      <a:pt x="771" y="228"/>
                    </a:lnTo>
                    <a:lnTo>
                      <a:pt x="771" y="219"/>
                    </a:lnTo>
                    <a:lnTo>
                      <a:pt x="771" y="209"/>
                    </a:lnTo>
                    <a:lnTo>
                      <a:pt x="771" y="200"/>
                    </a:lnTo>
                    <a:lnTo>
                      <a:pt x="771" y="190"/>
                    </a:lnTo>
                    <a:lnTo>
                      <a:pt x="771" y="181"/>
                    </a:lnTo>
                    <a:lnTo>
                      <a:pt x="771" y="171"/>
                    </a:lnTo>
                    <a:lnTo>
                      <a:pt x="781" y="171"/>
                    </a:lnTo>
                    <a:lnTo>
                      <a:pt x="781" y="162"/>
                    </a:lnTo>
                    <a:lnTo>
                      <a:pt x="867" y="124"/>
                    </a:lnTo>
                    <a:lnTo>
                      <a:pt x="886" y="105"/>
                    </a:lnTo>
                    <a:lnTo>
                      <a:pt x="895" y="105"/>
                    </a:lnTo>
                    <a:lnTo>
                      <a:pt x="905" y="105"/>
                    </a:lnTo>
                    <a:lnTo>
                      <a:pt x="933" y="114"/>
                    </a:lnTo>
                    <a:lnTo>
                      <a:pt x="953" y="124"/>
                    </a:lnTo>
                    <a:lnTo>
                      <a:pt x="971" y="133"/>
                    </a:lnTo>
                    <a:lnTo>
                      <a:pt x="981" y="133"/>
                    </a:lnTo>
                    <a:lnTo>
                      <a:pt x="981" y="124"/>
                    </a:lnTo>
                    <a:lnTo>
                      <a:pt x="1000" y="114"/>
                    </a:lnTo>
                    <a:lnTo>
                      <a:pt x="1010" y="105"/>
                    </a:lnTo>
                    <a:lnTo>
                      <a:pt x="1029" y="86"/>
                    </a:lnTo>
                    <a:lnTo>
                      <a:pt x="1038" y="76"/>
                    </a:lnTo>
                    <a:lnTo>
                      <a:pt x="1067" y="66"/>
                    </a:lnTo>
                    <a:lnTo>
                      <a:pt x="1086" y="57"/>
                    </a:lnTo>
                    <a:lnTo>
                      <a:pt x="1095" y="57"/>
                    </a:lnTo>
                    <a:lnTo>
                      <a:pt x="1095" y="48"/>
                    </a:lnTo>
                    <a:lnTo>
                      <a:pt x="1105" y="48"/>
                    </a:lnTo>
                    <a:lnTo>
                      <a:pt x="1105" y="28"/>
                    </a:lnTo>
                    <a:lnTo>
                      <a:pt x="1114" y="9"/>
                    </a:lnTo>
                    <a:lnTo>
                      <a:pt x="1124" y="0"/>
                    </a:lnTo>
                    <a:lnTo>
                      <a:pt x="1134" y="0"/>
                    </a:lnTo>
                    <a:lnTo>
                      <a:pt x="1152" y="0"/>
                    </a:lnTo>
                    <a:lnTo>
                      <a:pt x="1162" y="0"/>
                    </a:lnTo>
                    <a:lnTo>
                      <a:pt x="1162" y="9"/>
                    </a:lnTo>
                    <a:lnTo>
                      <a:pt x="1172" y="19"/>
                    </a:lnTo>
                    <a:lnTo>
                      <a:pt x="1172" y="38"/>
                    </a:lnTo>
                    <a:lnTo>
                      <a:pt x="1172" y="48"/>
                    </a:lnTo>
                    <a:lnTo>
                      <a:pt x="1172" y="57"/>
                    </a:lnTo>
                    <a:lnTo>
                      <a:pt x="1181" y="66"/>
                    </a:lnTo>
                    <a:lnTo>
                      <a:pt x="1238" y="8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20" name="Freeform 29">
                <a:extLst>
                  <a:ext uri="{FF2B5EF4-FFF2-40B4-BE49-F238E27FC236}">
                    <a16:creationId xmlns:a16="http://schemas.microsoft.com/office/drawing/2014/main" id="{0B8D4D43-AAAE-0A44-9A37-C79D882A3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513" y="2963863"/>
                <a:ext cx="717550" cy="1158875"/>
              </a:xfrm>
              <a:custGeom>
                <a:avLst/>
                <a:gdLst>
                  <a:gd name="T0" fmla="*/ 302013 w 1991"/>
                  <a:gd name="T1" fmla="*/ 147199 h 3220"/>
                  <a:gd name="T2" fmla="*/ 326159 w 1991"/>
                  <a:gd name="T3" fmla="*/ 106170 h 3220"/>
                  <a:gd name="T4" fmla="*/ 322555 w 1991"/>
                  <a:gd name="T5" fmla="*/ 68381 h 3220"/>
                  <a:gd name="T6" fmla="*/ 384183 w 1991"/>
                  <a:gd name="T7" fmla="*/ 71980 h 3220"/>
                  <a:gd name="T8" fmla="*/ 477165 w 1991"/>
                  <a:gd name="T9" fmla="*/ 54705 h 3220"/>
                  <a:gd name="T10" fmla="*/ 579878 w 1991"/>
                  <a:gd name="T11" fmla="*/ 0 h 3220"/>
                  <a:gd name="T12" fmla="*/ 651958 w 1991"/>
                  <a:gd name="T13" fmla="*/ 6838 h 3220"/>
                  <a:gd name="T14" fmla="*/ 641867 w 1991"/>
                  <a:gd name="T15" fmla="*/ 44627 h 3220"/>
                  <a:gd name="T16" fmla="*/ 665653 w 1991"/>
                  <a:gd name="T17" fmla="*/ 92494 h 3220"/>
                  <a:gd name="T18" fmla="*/ 641867 w 1991"/>
                  <a:gd name="T19" fmla="*/ 119846 h 3220"/>
                  <a:gd name="T20" fmla="*/ 638263 w 1991"/>
                  <a:gd name="T21" fmla="*/ 157636 h 3220"/>
                  <a:gd name="T22" fmla="*/ 651958 w 1991"/>
                  <a:gd name="T23" fmla="*/ 184988 h 3220"/>
                  <a:gd name="T24" fmla="*/ 624568 w 1991"/>
                  <a:gd name="T25" fmla="*/ 229616 h 3220"/>
                  <a:gd name="T26" fmla="*/ 638263 w 1991"/>
                  <a:gd name="T27" fmla="*/ 270644 h 3220"/>
                  <a:gd name="T28" fmla="*/ 651958 w 1991"/>
                  <a:gd name="T29" fmla="*/ 318511 h 3220"/>
                  <a:gd name="T30" fmla="*/ 641867 w 1991"/>
                  <a:gd name="T31" fmla="*/ 373575 h 3220"/>
                  <a:gd name="T32" fmla="*/ 658805 w 1991"/>
                  <a:gd name="T33" fmla="*/ 418203 h 3220"/>
                  <a:gd name="T34" fmla="*/ 641867 w 1991"/>
                  <a:gd name="T35" fmla="*/ 469308 h 3220"/>
                  <a:gd name="T36" fmla="*/ 628172 w 1991"/>
                  <a:gd name="T37" fmla="*/ 531211 h 3220"/>
                  <a:gd name="T38" fmla="*/ 655562 w 1991"/>
                  <a:gd name="T39" fmla="*/ 610029 h 3220"/>
                  <a:gd name="T40" fmla="*/ 658805 w 1991"/>
                  <a:gd name="T41" fmla="*/ 661494 h 3220"/>
                  <a:gd name="T42" fmla="*/ 641867 w 1991"/>
                  <a:gd name="T43" fmla="*/ 695685 h 3220"/>
                  <a:gd name="T44" fmla="*/ 645110 w 1991"/>
                  <a:gd name="T45" fmla="*/ 750749 h 3220"/>
                  <a:gd name="T46" fmla="*/ 645110 w 1991"/>
                  <a:gd name="T47" fmla="*/ 802215 h 3220"/>
                  <a:gd name="T48" fmla="*/ 638263 w 1991"/>
                  <a:gd name="T49" fmla="*/ 846483 h 3220"/>
                  <a:gd name="T50" fmla="*/ 641867 w 1991"/>
                  <a:gd name="T51" fmla="*/ 887871 h 3220"/>
                  <a:gd name="T52" fmla="*/ 648714 w 1991"/>
                  <a:gd name="T53" fmla="*/ 904786 h 3220"/>
                  <a:gd name="T54" fmla="*/ 665653 w 1991"/>
                  <a:gd name="T55" fmla="*/ 966689 h 3220"/>
                  <a:gd name="T56" fmla="*/ 658805 w 1991"/>
                  <a:gd name="T57" fmla="*/ 997280 h 3220"/>
                  <a:gd name="T58" fmla="*/ 655562 w 1991"/>
                  <a:gd name="T59" fmla="*/ 1045507 h 3220"/>
                  <a:gd name="T60" fmla="*/ 679348 w 1991"/>
                  <a:gd name="T61" fmla="*/ 1072859 h 3220"/>
                  <a:gd name="T62" fmla="*/ 682952 w 1991"/>
                  <a:gd name="T63" fmla="*/ 1093373 h 3220"/>
                  <a:gd name="T64" fmla="*/ 707098 w 1991"/>
                  <a:gd name="T65" fmla="*/ 1120726 h 3220"/>
                  <a:gd name="T66" fmla="*/ 617720 w 1991"/>
                  <a:gd name="T67" fmla="*/ 1138001 h 3220"/>
                  <a:gd name="T68" fmla="*/ 586726 w 1991"/>
                  <a:gd name="T69" fmla="*/ 1131163 h 3220"/>
                  <a:gd name="T70" fmla="*/ 562940 w 1991"/>
                  <a:gd name="T71" fmla="*/ 1086535 h 3220"/>
                  <a:gd name="T72" fmla="*/ 484013 w 1991"/>
                  <a:gd name="T73" fmla="*/ 1076098 h 3220"/>
                  <a:gd name="T74" fmla="*/ 411934 w 1991"/>
                  <a:gd name="T75" fmla="*/ 1055584 h 3220"/>
                  <a:gd name="T76" fmla="*/ 398238 w 1991"/>
                  <a:gd name="T77" fmla="*/ 1007717 h 3220"/>
                  <a:gd name="T78" fmla="*/ 318951 w 1991"/>
                  <a:gd name="T79" fmla="*/ 942576 h 3220"/>
                  <a:gd name="T80" fmla="*/ 291561 w 1991"/>
                  <a:gd name="T81" fmla="*/ 932139 h 3220"/>
                  <a:gd name="T82" fmla="*/ 226329 w 1991"/>
                  <a:gd name="T83" fmla="*/ 966689 h 3220"/>
                  <a:gd name="T84" fmla="*/ 223086 w 1991"/>
                  <a:gd name="T85" fmla="*/ 880673 h 3220"/>
                  <a:gd name="T86" fmla="*/ 175153 w 1991"/>
                  <a:gd name="T87" fmla="*/ 891110 h 3220"/>
                  <a:gd name="T88" fmla="*/ 106317 w 1991"/>
                  <a:gd name="T89" fmla="*/ 829567 h 3220"/>
                  <a:gd name="T90" fmla="*/ 82170 w 1991"/>
                  <a:gd name="T91" fmla="*/ 798616 h 3220"/>
                  <a:gd name="T92" fmla="*/ 120012 w 1991"/>
                  <a:gd name="T93" fmla="*/ 798616 h 3220"/>
                  <a:gd name="T94" fmla="*/ 109921 w 1991"/>
                  <a:gd name="T95" fmla="*/ 764426 h 3220"/>
                  <a:gd name="T96" fmla="*/ 65232 w 1991"/>
                  <a:gd name="T97" fmla="*/ 760827 h 3220"/>
                  <a:gd name="T98" fmla="*/ 61628 w 1991"/>
                  <a:gd name="T99" fmla="*/ 723037 h 3220"/>
                  <a:gd name="T100" fmla="*/ 72079 w 1991"/>
                  <a:gd name="T101" fmla="*/ 692446 h 3220"/>
                  <a:gd name="T102" fmla="*/ 51537 w 1991"/>
                  <a:gd name="T103" fmla="*/ 637381 h 3220"/>
                  <a:gd name="T104" fmla="*/ 41085 w 1991"/>
                  <a:gd name="T105" fmla="*/ 582677 h 3220"/>
                  <a:gd name="T106" fmla="*/ 102713 w 1991"/>
                  <a:gd name="T107" fmla="*/ 425041 h 3220"/>
                  <a:gd name="T108" fmla="*/ 140555 w 1991"/>
                  <a:gd name="T109" fmla="*/ 369976 h 3220"/>
                  <a:gd name="T110" fmla="*/ 167945 w 1991"/>
                  <a:gd name="T111" fmla="*/ 346223 h 3220"/>
                  <a:gd name="T112" fmla="*/ 192091 w 1991"/>
                  <a:gd name="T113" fmla="*/ 294757 h 3220"/>
                  <a:gd name="T114" fmla="*/ 288317 w 1991"/>
                  <a:gd name="T115" fmla="*/ 260567 h 3220"/>
                  <a:gd name="T116" fmla="*/ 291561 w 1991"/>
                  <a:gd name="T117" fmla="*/ 226377 h 3220"/>
                  <a:gd name="T118" fmla="*/ 302013 w 1991"/>
                  <a:gd name="T119" fmla="*/ 198664 h 322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91" h="3220">
                    <a:moveTo>
                      <a:pt x="781" y="466"/>
                    </a:moveTo>
                    <a:lnTo>
                      <a:pt x="781" y="438"/>
                    </a:lnTo>
                    <a:lnTo>
                      <a:pt x="790" y="438"/>
                    </a:lnTo>
                    <a:lnTo>
                      <a:pt x="790" y="428"/>
                    </a:lnTo>
                    <a:lnTo>
                      <a:pt x="800" y="428"/>
                    </a:lnTo>
                    <a:lnTo>
                      <a:pt x="819" y="428"/>
                    </a:lnTo>
                    <a:lnTo>
                      <a:pt x="819" y="438"/>
                    </a:lnTo>
                    <a:lnTo>
                      <a:pt x="828" y="438"/>
                    </a:lnTo>
                    <a:lnTo>
                      <a:pt x="838" y="438"/>
                    </a:lnTo>
                    <a:lnTo>
                      <a:pt x="838" y="428"/>
                    </a:lnTo>
                    <a:lnTo>
                      <a:pt x="838" y="409"/>
                    </a:lnTo>
                    <a:lnTo>
                      <a:pt x="838" y="400"/>
                    </a:lnTo>
                    <a:lnTo>
                      <a:pt x="838" y="390"/>
                    </a:lnTo>
                    <a:lnTo>
                      <a:pt x="838" y="381"/>
                    </a:lnTo>
                    <a:lnTo>
                      <a:pt x="838" y="371"/>
                    </a:lnTo>
                    <a:lnTo>
                      <a:pt x="838" y="362"/>
                    </a:lnTo>
                    <a:lnTo>
                      <a:pt x="847" y="362"/>
                    </a:lnTo>
                    <a:lnTo>
                      <a:pt x="876" y="343"/>
                    </a:lnTo>
                    <a:lnTo>
                      <a:pt x="885" y="333"/>
                    </a:lnTo>
                    <a:lnTo>
                      <a:pt x="895" y="324"/>
                    </a:lnTo>
                    <a:lnTo>
                      <a:pt x="895" y="314"/>
                    </a:lnTo>
                    <a:lnTo>
                      <a:pt x="905" y="295"/>
                    </a:lnTo>
                    <a:lnTo>
                      <a:pt x="895" y="286"/>
                    </a:lnTo>
                    <a:lnTo>
                      <a:pt x="885" y="266"/>
                    </a:lnTo>
                    <a:lnTo>
                      <a:pt x="876" y="266"/>
                    </a:lnTo>
                    <a:lnTo>
                      <a:pt x="876" y="257"/>
                    </a:lnTo>
                    <a:lnTo>
                      <a:pt x="867" y="248"/>
                    </a:lnTo>
                    <a:lnTo>
                      <a:pt x="876" y="228"/>
                    </a:lnTo>
                    <a:lnTo>
                      <a:pt x="876" y="200"/>
                    </a:lnTo>
                    <a:lnTo>
                      <a:pt x="885" y="200"/>
                    </a:lnTo>
                    <a:lnTo>
                      <a:pt x="885" y="190"/>
                    </a:lnTo>
                    <a:lnTo>
                      <a:pt x="895" y="190"/>
                    </a:lnTo>
                    <a:lnTo>
                      <a:pt x="905" y="190"/>
                    </a:lnTo>
                    <a:lnTo>
                      <a:pt x="933" y="200"/>
                    </a:lnTo>
                    <a:lnTo>
                      <a:pt x="962" y="209"/>
                    </a:lnTo>
                    <a:lnTo>
                      <a:pt x="990" y="219"/>
                    </a:lnTo>
                    <a:lnTo>
                      <a:pt x="1000" y="228"/>
                    </a:lnTo>
                    <a:lnTo>
                      <a:pt x="1009" y="228"/>
                    </a:lnTo>
                    <a:lnTo>
                      <a:pt x="1019" y="228"/>
                    </a:lnTo>
                    <a:lnTo>
                      <a:pt x="1028" y="228"/>
                    </a:lnTo>
                    <a:lnTo>
                      <a:pt x="1038" y="219"/>
                    </a:lnTo>
                    <a:lnTo>
                      <a:pt x="1066" y="200"/>
                    </a:lnTo>
                    <a:lnTo>
                      <a:pt x="1076" y="190"/>
                    </a:lnTo>
                    <a:lnTo>
                      <a:pt x="1085" y="200"/>
                    </a:lnTo>
                    <a:lnTo>
                      <a:pt x="1085" y="209"/>
                    </a:lnTo>
                    <a:lnTo>
                      <a:pt x="1095" y="219"/>
                    </a:lnTo>
                    <a:lnTo>
                      <a:pt x="1105" y="209"/>
                    </a:lnTo>
                    <a:lnTo>
                      <a:pt x="1114" y="209"/>
                    </a:lnTo>
                    <a:lnTo>
                      <a:pt x="1123" y="200"/>
                    </a:lnTo>
                    <a:lnTo>
                      <a:pt x="1143" y="181"/>
                    </a:lnTo>
                    <a:lnTo>
                      <a:pt x="1152" y="181"/>
                    </a:lnTo>
                    <a:lnTo>
                      <a:pt x="1171" y="171"/>
                    </a:lnTo>
                    <a:lnTo>
                      <a:pt x="1304" y="162"/>
                    </a:lnTo>
                    <a:lnTo>
                      <a:pt x="1324" y="152"/>
                    </a:lnTo>
                    <a:lnTo>
                      <a:pt x="1333" y="143"/>
                    </a:lnTo>
                    <a:lnTo>
                      <a:pt x="1447" y="28"/>
                    </a:lnTo>
                    <a:lnTo>
                      <a:pt x="1476" y="0"/>
                    </a:lnTo>
                    <a:lnTo>
                      <a:pt x="1486" y="0"/>
                    </a:lnTo>
                    <a:lnTo>
                      <a:pt x="1504" y="9"/>
                    </a:lnTo>
                    <a:lnTo>
                      <a:pt x="1533" y="19"/>
                    </a:lnTo>
                    <a:lnTo>
                      <a:pt x="1552" y="19"/>
                    </a:lnTo>
                    <a:lnTo>
                      <a:pt x="1562" y="19"/>
                    </a:lnTo>
                    <a:lnTo>
                      <a:pt x="1590" y="9"/>
                    </a:lnTo>
                    <a:lnTo>
                      <a:pt x="1600" y="0"/>
                    </a:lnTo>
                    <a:lnTo>
                      <a:pt x="1609" y="0"/>
                    </a:lnTo>
                    <a:lnTo>
                      <a:pt x="1619" y="0"/>
                    </a:lnTo>
                    <a:lnTo>
                      <a:pt x="1638" y="9"/>
                    </a:lnTo>
                    <a:lnTo>
                      <a:pt x="1714" y="47"/>
                    </a:lnTo>
                    <a:lnTo>
                      <a:pt x="1724" y="47"/>
                    </a:lnTo>
                    <a:lnTo>
                      <a:pt x="1733" y="47"/>
                    </a:lnTo>
                    <a:lnTo>
                      <a:pt x="1771" y="28"/>
                    </a:lnTo>
                    <a:lnTo>
                      <a:pt x="1781" y="19"/>
                    </a:lnTo>
                    <a:lnTo>
                      <a:pt x="1790" y="9"/>
                    </a:lnTo>
                    <a:lnTo>
                      <a:pt x="1800" y="9"/>
                    </a:lnTo>
                    <a:lnTo>
                      <a:pt x="1809" y="19"/>
                    </a:lnTo>
                    <a:lnTo>
                      <a:pt x="1809" y="28"/>
                    </a:lnTo>
                    <a:lnTo>
                      <a:pt x="1809" y="47"/>
                    </a:lnTo>
                    <a:lnTo>
                      <a:pt x="1800" y="47"/>
                    </a:lnTo>
                    <a:lnTo>
                      <a:pt x="1790" y="57"/>
                    </a:lnTo>
                    <a:lnTo>
                      <a:pt x="1790" y="67"/>
                    </a:lnTo>
                    <a:lnTo>
                      <a:pt x="1781" y="76"/>
                    </a:lnTo>
                    <a:lnTo>
                      <a:pt x="1781" y="95"/>
                    </a:lnTo>
                    <a:lnTo>
                      <a:pt x="1781" y="105"/>
                    </a:lnTo>
                    <a:lnTo>
                      <a:pt x="1781" y="114"/>
                    </a:lnTo>
                    <a:lnTo>
                      <a:pt x="1781" y="124"/>
                    </a:lnTo>
                    <a:lnTo>
                      <a:pt x="1790" y="133"/>
                    </a:lnTo>
                    <a:lnTo>
                      <a:pt x="1800" y="143"/>
                    </a:lnTo>
                    <a:lnTo>
                      <a:pt x="1809" y="152"/>
                    </a:lnTo>
                    <a:lnTo>
                      <a:pt x="1809" y="209"/>
                    </a:lnTo>
                    <a:lnTo>
                      <a:pt x="1790" y="228"/>
                    </a:lnTo>
                    <a:lnTo>
                      <a:pt x="1781" y="228"/>
                    </a:lnTo>
                    <a:lnTo>
                      <a:pt x="1790" y="238"/>
                    </a:lnTo>
                    <a:lnTo>
                      <a:pt x="1838" y="248"/>
                    </a:lnTo>
                    <a:lnTo>
                      <a:pt x="1847" y="257"/>
                    </a:lnTo>
                    <a:lnTo>
                      <a:pt x="1857" y="266"/>
                    </a:lnTo>
                    <a:lnTo>
                      <a:pt x="1857" y="276"/>
                    </a:lnTo>
                    <a:lnTo>
                      <a:pt x="1857" y="286"/>
                    </a:lnTo>
                    <a:lnTo>
                      <a:pt x="1857" y="295"/>
                    </a:lnTo>
                    <a:lnTo>
                      <a:pt x="1857" y="305"/>
                    </a:lnTo>
                    <a:lnTo>
                      <a:pt x="1847" y="314"/>
                    </a:lnTo>
                    <a:lnTo>
                      <a:pt x="1847" y="324"/>
                    </a:lnTo>
                    <a:lnTo>
                      <a:pt x="1828" y="324"/>
                    </a:lnTo>
                    <a:lnTo>
                      <a:pt x="1790" y="324"/>
                    </a:lnTo>
                    <a:lnTo>
                      <a:pt x="1781" y="333"/>
                    </a:lnTo>
                    <a:lnTo>
                      <a:pt x="1781" y="343"/>
                    </a:lnTo>
                    <a:lnTo>
                      <a:pt x="1781" y="352"/>
                    </a:lnTo>
                    <a:lnTo>
                      <a:pt x="1790" y="352"/>
                    </a:lnTo>
                    <a:lnTo>
                      <a:pt x="1790" y="362"/>
                    </a:lnTo>
                    <a:lnTo>
                      <a:pt x="1809" y="371"/>
                    </a:lnTo>
                    <a:lnTo>
                      <a:pt x="1809" y="381"/>
                    </a:lnTo>
                    <a:lnTo>
                      <a:pt x="1809" y="409"/>
                    </a:lnTo>
                    <a:lnTo>
                      <a:pt x="1800" y="419"/>
                    </a:lnTo>
                    <a:lnTo>
                      <a:pt x="1771" y="438"/>
                    </a:lnTo>
                    <a:lnTo>
                      <a:pt x="1771" y="447"/>
                    </a:lnTo>
                    <a:lnTo>
                      <a:pt x="1781" y="457"/>
                    </a:lnTo>
                    <a:lnTo>
                      <a:pt x="1781" y="466"/>
                    </a:lnTo>
                    <a:lnTo>
                      <a:pt x="1790" y="466"/>
                    </a:lnTo>
                    <a:lnTo>
                      <a:pt x="1809" y="466"/>
                    </a:lnTo>
                    <a:lnTo>
                      <a:pt x="1809" y="476"/>
                    </a:lnTo>
                    <a:lnTo>
                      <a:pt x="1819" y="476"/>
                    </a:lnTo>
                    <a:lnTo>
                      <a:pt x="1819" y="495"/>
                    </a:lnTo>
                    <a:lnTo>
                      <a:pt x="1809" y="504"/>
                    </a:lnTo>
                    <a:lnTo>
                      <a:pt x="1809" y="514"/>
                    </a:lnTo>
                    <a:lnTo>
                      <a:pt x="1743" y="533"/>
                    </a:lnTo>
                    <a:lnTo>
                      <a:pt x="1733" y="543"/>
                    </a:lnTo>
                    <a:lnTo>
                      <a:pt x="1724" y="543"/>
                    </a:lnTo>
                    <a:lnTo>
                      <a:pt x="1724" y="552"/>
                    </a:lnTo>
                    <a:lnTo>
                      <a:pt x="1714" y="552"/>
                    </a:lnTo>
                    <a:lnTo>
                      <a:pt x="1714" y="562"/>
                    </a:lnTo>
                    <a:lnTo>
                      <a:pt x="1714" y="571"/>
                    </a:lnTo>
                    <a:lnTo>
                      <a:pt x="1724" y="600"/>
                    </a:lnTo>
                    <a:lnTo>
                      <a:pt x="1733" y="619"/>
                    </a:lnTo>
                    <a:lnTo>
                      <a:pt x="1733" y="629"/>
                    </a:lnTo>
                    <a:lnTo>
                      <a:pt x="1733" y="638"/>
                    </a:lnTo>
                    <a:lnTo>
                      <a:pt x="1733" y="647"/>
                    </a:lnTo>
                    <a:lnTo>
                      <a:pt x="1724" y="676"/>
                    </a:lnTo>
                    <a:lnTo>
                      <a:pt x="1724" y="686"/>
                    </a:lnTo>
                    <a:lnTo>
                      <a:pt x="1724" y="695"/>
                    </a:lnTo>
                    <a:lnTo>
                      <a:pt x="1733" y="705"/>
                    </a:lnTo>
                    <a:lnTo>
                      <a:pt x="1733" y="714"/>
                    </a:lnTo>
                    <a:lnTo>
                      <a:pt x="1752" y="724"/>
                    </a:lnTo>
                    <a:lnTo>
                      <a:pt x="1762" y="733"/>
                    </a:lnTo>
                    <a:lnTo>
                      <a:pt x="1762" y="743"/>
                    </a:lnTo>
                    <a:lnTo>
                      <a:pt x="1771" y="752"/>
                    </a:lnTo>
                    <a:lnTo>
                      <a:pt x="1771" y="762"/>
                    </a:lnTo>
                    <a:lnTo>
                      <a:pt x="1762" y="781"/>
                    </a:lnTo>
                    <a:lnTo>
                      <a:pt x="1762" y="800"/>
                    </a:lnTo>
                    <a:lnTo>
                      <a:pt x="1762" y="809"/>
                    </a:lnTo>
                    <a:lnTo>
                      <a:pt x="1762" y="819"/>
                    </a:lnTo>
                    <a:lnTo>
                      <a:pt x="1762" y="838"/>
                    </a:lnTo>
                    <a:lnTo>
                      <a:pt x="1771" y="847"/>
                    </a:lnTo>
                    <a:lnTo>
                      <a:pt x="1771" y="857"/>
                    </a:lnTo>
                    <a:lnTo>
                      <a:pt x="1800" y="876"/>
                    </a:lnTo>
                    <a:lnTo>
                      <a:pt x="1809" y="885"/>
                    </a:lnTo>
                    <a:lnTo>
                      <a:pt x="1809" y="895"/>
                    </a:lnTo>
                    <a:lnTo>
                      <a:pt x="1819" y="905"/>
                    </a:lnTo>
                    <a:lnTo>
                      <a:pt x="1819" y="914"/>
                    </a:lnTo>
                    <a:lnTo>
                      <a:pt x="1819" y="933"/>
                    </a:lnTo>
                    <a:lnTo>
                      <a:pt x="1819" y="971"/>
                    </a:lnTo>
                    <a:lnTo>
                      <a:pt x="1809" y="981"/>
                    </a:lnTo>
                    <a:lnTo>
                      <a:pt x="1809" y="1000"/>
                    </a:lnTo>
                    <a:lnTo>
                      <a:pt x="1790" y="1009"/>
                    </a:lnTo>
                    <a:lnTo>
                      <a:pt x="1790" y="1019"/>
                    </a:lnTo>
                    <a:lnTo>
                      <a:pt x="1781" y="1028"/>
                    </a:lnTo>
                    <a:lnTo>
                      <a:pt x="1781" y="1038"/>
                    </a:lnTo>
                    <a:lnTo>
                      <a:pt x="1781" y="1048"/>
                    </a:lnTo>
                    <a:lnTo>
                      <a:pt x="1781" y="1057"/>
                    </a:lnTo>
                    <a:lnTo>
                      <a:pt x="1790" y="1066"/>
                    </a:lnTo>
                    <a:lnTo>
                      <a:pt x="1790" y="1076"/>
                    </a:lnTo>
                    <a:lnTo>
                      <a:pt x="1800" y="1086"/>
                    </a:lnTo>
                    <a:lnTo>
                      <a:pt x="1828" y="1105"/>
                    </a:lnTo>
                    <a:lnTo>
                      <a:pt x="1838" y="1114"/>
                    </a:lnTo>
                    <a:lnTo>
                      <a:pt x="1838" y="1124"/>
                    </a:lnTo>
                    <a:lnTo>
                      <a:pt x="1838" y="1133"/>
                    </a:lnTo>
                    <a:lnTo>
                      <a:pt x="1838" y="1152"/>
                    </a:lnTo>
                    <a:lnTo>
                      <a:pt x="1828" y="1162"/>
                    </a:lnTo>
                    <a:lnTo>
                      <a:pt x="1828" y="1171"/>
                    </a:lnTo>
                    <a:lnTo>
                      <a:pt x="1809" y="1181"/>
                    </a:lnTo>
                    <a:lnTo>
                      <a:pt x="1800" y="1190"/>
                    </a:lnTo>
                    <a:lnTo>
                      <a:pt x="1800" y="1200"/>
                    </a:lnTo>
                    <a:lnTo>
                      <a:pt x="1800" y="1219"/>
                    </a:lnTo>
                    <a:lnTo>
                      <a:pt x="1790" y="1266"/>
                    </a:lnTo>
                    <a:lnTo>
                      <a:pt x="1790" y="1286"/>
                    </a:lnTo>
                    <a:lnTo>
                      <a:pt x="1781" y="1295"/>
                    </a:lnTo>
                    <a:lnTo>
                      <a:pt x="1781" y="1304"/>
                    </a:lnTo>
                    <a:lnTo>
                      <a:pt x="1743" y="1324"/>
                    </a:lnTo>
                    <a:lnTo>
                      <a:pt x="1733" y="1324"/>
                    </a:lnTo>
                    <a:lnTo>
                      <a:pt x="1733" y="1333"/>
                    </a:lnTo>
                    <a:lnTo>
                      <a:pt x="1714" y="1371"/>
                    </a:lnTo>
                    <a:lnTo>
                      <a:pt x="1714" y="1381"/>
                    </a:lnTo>
                    <a:lnTo>
                      <a:pt x="1714" y="1390"/>
                    </a:lnTo>
                    <a:lnTo>
                      <a:pt x="1714" y="1409"/>
                    </a:lnTo>
                    <a:lnTo>
                      <a:pt x="1724" y="1429"/>
                    </a:lnTo>
                    <a:lnTo>
                      <a:pt x="1743" y="1476"/>
                    </a:lnTo>
                    <a:lnTo>
                      <a:pt x="1752" y="1505"/>
                    </a:lnTo>
                    <a:lnTo>
                      <a:pt x="1762" y="1552"/>
                    </a:lnTo>
                    <a:lnTo>
                      <a:pt x="1771" y="1562"/>
                    </a:lnTo>
                    <a:lnTo>
                      <a:pt x="1771" y="1571"/>
                    </a:lnTo>
                    <a:lnTo>
                      <a:pt x="1800" y="1590"/>
                    </a:lnTo>
                    <a:lnTo>
                      <a:pt x="1809" y="1600"/>
                    </a:lnTo>
                    <a:lnTo>
                      <a:pt x="1809" y="1609"/>
                    </a:lnTo>
                    <a:lnTo>
                      <a:pt x="1809" y="1619"/>
                    </a:lnTo>
                    <a:lnTo>
                      <a:pt x="1809" y="1638"/>
                    </a:lnTo>
                    <a:lnTo>
                      <a:pt x="1809" y="1647"/>
                    </a:lnTo>
                    <a:lnTo>
                      <a:pt x="1819" y="1685"/>
                    </a:lnTo>
                    <a:lnTo>
                      <a:pt x="1819" y="1695"/>
                    </a:lnTo>
                    <a:lnTo>
                      <a:pt x="1819" y="1705"/>
                    </a:lnTo>
                    <a:lnTo>
                      <a:pt x="1819" y="1724"/>
                    </a:lnTo>
                    <a:lnTo>
                      <a:pt x="1819" y="1733"/>
                    </a:lnTo>
                    <a:lnTo>
                      <a:pt x="1819" y="1743"/>
                    </a:lnTo>
                    <a:lnTo>
                      <a:pt x="1819" y="1762"/>
                    </a:lnTo>
                    <a:lnTo>
                      <a:pt x="1828" y="1771"/>
                    </a:lnTo>
                    <a:lnTo>
                      <a:pt x="1838" y="1790"/>
                    </a:lnTo>
                    <a:lnTo>
                      <a:pt x="1847" y="1800"/>
                    </a:lnTo>
                    <a:lnTo>
                      <a:pt x="1847" y="1809"/>
                    </a:lnTo>
                    <a:lnTo>
                      <a:pt x="1838" y="1819"/>
                    </a:lnTo>
                    <a:lnTo>
                      <a:pt x="1828" y="1838"/>
                    </a:lnTo>
                    <a:lnTo>
                      <a:pt x="1828" y="1848"/>
                    </a:lnTo>
                    <a:lnTo>
                      <a:pt x="1828" y="1857"/>
                    </a:lnTo>
                    <a:lnTo>
                      <a:pt x="1828" y="1876"/>
                    </a:lnTo>
                    <a:lnTo>
                      <a:pt x="1828" y="1886"/>
                    </a:lnTo>
                    <a:lnTo>
                      <a:pt x="1809" y="1895"/>
                    </a:lnTo>
                    <a:lnTo>
                      <a:pt x="1800" y="1905"/>
                    </a:lnTo>
                    <a:lnTo>
                      <a:pt x="1790" y="1905"/>
                    </a:lnTo>
                    <a:lnTo>
                      <a:pt x="1790" y="1914"/>
                    </a:lnTo>
                    <a:lnTo>
                      <a:pt x="1781" y="1914"/>
                    </a:lnTo>
                    <a:lnTo>
                      <a:pt x="1781" y="1924"/>
                    </a:lnTo>
                    <a:lnTo>
                      <a:pt x="1781" y="1933"/>
                    </a:lnTo>
                    <a:lnTo>
                      <a:pt x="1781" y="1943"/>
                    </a:lnTo>
                    <a:lnTo>
                      <a:pt x="1781" y="1962"/>
                    </a:lnTo>
                    <a:lnTo>
                      <a:pt x="1771" y="1990"/>
                    </a:lnTo>
                    <a:lnTo>
                      <a:pt x="1771" y="2000"/>
                    </a:lnTo>
                    <a:lnTo>
                      <a:pt x="1771" y="2009"/>
                    </a:lnTo>
                    <a:lnTo>
                      <a:pt x="1781" y="2028"/>
                    </a:lnTo>
                    <a:lnTo>
                      <a:pt x="1800" y="2048"/>
                    </a:lnTo>
                    <a:lnTo>
                      <a:pt x="1800" y="2057"/>
                    </a:lnTo>
                    <a:lnTo>
                      <a:pt x="1800" y="2066"/>
                    </a:lnTo>
                    <a:lnTo>
                      <a:pt x="1790" y="2086"/>
                    </a:lnTo>
                    <a:lnTo>
                      <a:pt x="1790" y="2095"/>
                    </a:lnTo>
                    <a:lnTo>
                      <a:pt x="1790" y="2114"/>
                    </a:lnTo>
                    <a:lnTo>
                      <a:pt x="1790" y="2124"/>
                    </a:lnTo>
                    <a:lnTo>
                      <a:pt x="1790" y="2133"/>
                    </a:lnTo>
                    <a:lnTo>
                      <a:pt x="1809" y="2171"/>
                    </a:lnTo>
                    <a:lnTo>
                      <a:pt x="1809" y="2181"/>
                    </a:lnTo>
                    <a:lnTo>
                      <a:pt x="1809" y="2190"/>
                    </a:lnTo>
                    <a:lnTo>
                      <a:pt x="1809" y="2209"/>
                    </a:lnTo>
                    <a:lnTo>
                      <a:pt x="1800" y="2219"/>
                    </a:lnTo>
                    <a:lnTo>
                      <a:pt x="1790" y="2229"/>
                    </a:lnTo>
                    <a:lnTo>
                      <a:pt x="1781" y="2238"/>
                    </a:lnTo>
                    <a:lnTo>
                      <a:pt x="1781" y="2247"/>
                    </a:lnTo>
                    <a:lnTo>
                      <a:pt x="1771" y="2257"/>
                    </a:lnTo>
                    <a:lnTo>
                      <a:pt x="1771" y="2267"/>
                    </a:lnTo>
                    <a:lnTo>
                      <a:pt x="1781" y="2276"/>
                    </a:lnTo>
                    <a:lnTo>
                      <a:pt x="1781" y="2295"/>
                    </a:lnTo>
                    <a:lnTo>
                      <a:pt x="1800" y="2314"/>
                    </a:lnTo>
                    <a:lnTo>
                      <a:pt x="1800" y="2324"/>
                    </a:lnTo>
                    <a:lnTo>
                      <a:pt x="1800" y="2333"/>
                    </a:lnTo>
                    <a:lnTo>
                      <a:pt x="1790" y="2343"/>
                    </a:lnTo>
                    <a:lnTo>
                      <a:pt x="1781" y="2343"/>
                    </a:lnTo>
                    <a:lnTo>
                      <a:pt x="1771" y="2352"/>
                    </a:lnTo>
                    <a:lnTo>
                      <a:pt x="1781" y="2371"/>
                    </a:lnTo>
                    <a:lnTo>
                      <a:pt x="1781" y="2381"/>
                    </a:lnTo>
                    <a:lnTo>
                      <a:pt x="1781" y="2390"/>
                    </a:lnTo>
                    <a:lnTo>
                      <a:pt x="1771" y="2400"/>
                    </a:lnTo>
                    <a:lnTo>
                      <a:pt x="1762" y="2400"/>
                    </a:lnTo>
                    <a:lnTo>
                      <a:pt x="1762" y="2409"/>
                    </a:lnTo>
                    <a:lnTo>
                      <a:pt x="1771" y="2428"/>
                    </a:lnTo>
                    <a:lnTo>
                      <a:pt x="1771" y="2438"/>
                    </a:lnTo>
                    <a:lnTo>
                      <a:pt x="1781" y="2447"/>
                    </a:lnTo>
                    <a:lnTo>
                      <a:pt x="1781" y="2467"/>
                    </a:lnTo>
                    <a:lnTo>
                      <a:pt x="1771" y="2476"/>
                    </a:lnTo>
                    <a:lnTo>
                      <a:pt x="1771" y="2485"/>
                    </a:lnTo>
                    <a:lnTo>
                      <a:pt x="1771" y="2495"/>
                    </a:lnTo>
                    <a:lnTo>
                      <a:pt x="1762" y="2495"/>
                    </a:lnTo>
                    <a:lnTo>
                      <a:pt x="1762" y="2505"/>
                    </a:lnTo>
                    <a:lnTo>
                      <a:pt x="1771" y="2514"/>
                    </a:lnTo>
                    <a:lnTo>
                      <a:pt x="1781" y="2514"/>
                    </a:lnTo>
                    <a:lnTo>
                      <a:pt x="1790" y="2505"/>
                    </a:lnTo>
                    <a:lnTo>
                      <a:pt x="1800" y="2514"/>
                    </a:lnTo>
                    <a:lnTo>
                      <a:pt x="1800" y="2524"/>
                    </a:lnTo>
                    <a:lnTo>
                      <a:pt x="1800" y="2552"/>
                    </a:lnTo>
                    <a:lnTo>
                      <a:pt x="1790" y="2610"/>
                    </a:lnTo>
                    <a:lnTo>
                      <a:pt x="1790" y="2619"/>
                    </a:lnTo>
                    <a:lnTo>
                      <a:pt x="1790" y="2628"/>
                    </a:lnTo>
                    <a:lnTo>
                      <a:pt x="1809" y="2648"/>
                    </a:lnTo>
                    <a:lnTo>
                      <a:pt x="1819" y="2657"/>
                    </a:lnTo>
                    <a:lnTo>
                      <a:pt x="1847" y="2667"/>
                    </a:lnTo>
                    <a:lnTo>
                      <a:pt x="1847" y="2676"/>
                    </a:lnTo>
                    <a:lnTo>
                      <a:pt x="1847" y="2686"/>
                    </a:lnTo>
                    <a:lnTo>
                      <a:pt x="1838" y="2686"/>
                    </a:lnTo>
                    <a:lnTo>
                      <a:pt x="1828" y="2686"/>
                    </a:lnTo>
                    <a:lnTo>
                      <a:pt x="1828" y="2695"/>
                    </a:lnTo>
                    <a:lnTo>
                      <a:pt x="1819" y="2695"/>
                    </a:lnTo>
                    <a:lnTo>
                      <a:pt x="1819" y="2705"/>
                    </a:lnTo>
                    <a:lnTo>
                      <a:pt x="1819" y="2714"/>
                    </a:lnTo>
                    <a:lnTo>
                      <a:pt x="1809" y="2724"/>
                    </a:lnTo>
                    <a:lnTo>
                      <a:pt x="1809" y="2733"/>
                    </a:lnTo>
                    <a:lnTo>
                      <a:pt x="1809" y="2743"/>
                    </a:lnTo>
                    <a:lnTo>
                      <a:pt x="1828" y="2762"/>
                    </a:lnTo>
                    <a:lnTo>
                      <a:pt x="1828" y="2771"/>
                    </a:lnTo>
                    <a:lnTo>
                      <a:pt x="1838" y="2781"/>
                    </a:lnTo>
                    <a:lnTo>
                      <a:pt x="1838" y="2790"/>
                    </a:lnTo>
                    <a:lnTo>
                      <a:pt x="1828" y="2800"/>
                    </a:lnTo>
                    <a:lnTo>
                      <a:pt x="1828" y="2809"/>
                    </a:lnTo>
                    <a:lnTo>
                      <a:pt x="1828" y="2848"/>
                    </a:lnTo>
                    <a:lnTo>
                      <a:pt x="1828" y="2857"/>
                    </a:lnTo>
                    <a:lnTo>
                      <a:pt x="1828" y="2866"/>
                    </a:lnTo>
                    <a:lnTo>
                      <a:pt x="1819" y="2886"/>
                    </a:lnTo>
                    <a:lnTo>
                      <a:pt x="1819" y="2895"/>
                    </a:lnTo>
                    <a:lnTo>
                      <a:pt x="1819" y="2905"/>
                    </a:lnTo>
                    <a:lnTo>
                      <a:pt x="1828" y="2914"/>
                    </a:lnTo>
                    <a:lnTo>
                      <a:pt x="1838" y="2933"/>
                    </a:lnTo>
                    <a:lnTo>
                      <a:pt x="1847" y="2933"/>
                    </a:lnTo>
                    <a:lnTo>
                      <a:pt x="1857" y="2943"/>
                    </a:lnTo>
                    <a:lnTo>
                      <a:pt x="1866" y="2943"/>
                    </a:lnTo>
                    <a:lnTo>
                      <a:pt x="1876" y="2943"/>
                    </a:lnTo>
                    <a:lnTo>
                      <a:pt x="1876" y="2952"/>
                    </a:lnTo>
                    <a:lnTo>
                      <a:pt x="1876" y="2962"/>
                    </a:lnTo>
                    <a:lnTo>
                      <a:pt x="1876" y="2971"/>
                    </a:lnTo>
                    <a:lnTo>
                      <a:pt x="1876" y="2981"/>
                    </a:lnTo>
                    <a:lnTo>
                      <a:pt x="1885" y="2981"/>
                    </a:lnTo>
                    <a:lnTo>
                      <a:pt x="1895" y="2990"/>
                    </a:lnTo>
                    <a:lnTo>
                      <a:pt x="1895" y="2981"/>
                    </a:lnTo>
                    <a:lnTo>
                      <a:pt x="1905" y="2971"/>
                    </a:lnTo>
                    <a:lnTo>
                      <a:pt x="1914" y="2971"/>
                    </a:lnTo>
                    <a:lnTo>
                      <a:pt x="1914" y="2990"/>
                    </a:lnTo>
                    <a:lnTo>
                      <a:pt x="1914" y="3000"/>
                    </a:lnTo>
                    <a:lnTo>
                      <a:pt x="1914" y="3009"/>
                    </a:lnTo>
                    <a:lnTo>
                      <a:pt x="1905" y="3019"/>
                    </a:lnTo>
                    <a:lnTo>
                      <a:pt x="1895" y="3029"/>
                    </a:lnTo>
                    <a:lnTo>
                      <a:pt x="1895" y="3038"/>
                    </a:lnTo>
                    <a:lnTo>
                      <a:pt x="1905" y="3038"/>
                    </a:lnTo>
                    <a:lnTo>
                      <a:pt x="1914" y="3047"/>
                    </a:lnTo>
                    <a:lnTo>
                      <a:pt x="1914" y="3057"/>
                    </a:lnTo>
                    <a:lnTo>
                      <a:pt x="1943" y="3067"/>
                    </a:lnTo>
                    <a:lnTo>
                      <a:pt x="1952" y="3076"/>
                    </a:lnTo>
                    <a:lnTo>
                      <a:pt x="1962" y="3086"/>
                    </a:lnTo>
                    <a:lnTo>
                      <a:pt x="1971" y="3095"/>
                    </a:lnTo>
                    <a:lnTo>
                      <a:pt x="1981" y="3105"/>
                    </a:lnTo>
                    <a:lnTo>
                      <a:pt x="1971" y="3105"/>
                    </a:lnTo>
                    <a:lnTo>
                      <a:pt x="1971" y="3114"/>
                    </a:lnTo>
                    <a:lnTo>
                      <a:pt x="1962" y="3114"/>
                    </a:lnTo>
                    <a:lnTo>
                      <a:pt x="1962" y="3124"/>
                    </a:lnTo>
                    <a:lnTo>
                      <a:pt x="1962" y="3133"/>
                    </a:lnTo>
                    <a:lnTo>
                      <a:pt x="1971" y="3162"/>
                    </a:lnTo>
                    <a:lnTo>
                      <a:pt x="1990" y="3200"/>
                    </a:lnTo>
                    <a:lnTo>
                      <a:pt x="1962" y="3219"/>
                    </a:lnTo>
                    <a:lnTo>
                      <a:pt x="1923" y="3209"/>
                    </a:lnTo>
                    <a:lnTo>
                      <a:pt x="1885" y="3200"/>
                    </a:lnTo>
                    <a:lnTo>
                      <a:pt x="1857" y="3181"/>
                    </a:lnTo>
                    <a:lnTo>
                      <a:pt x="1838" y="3171"/>
                    </a:lnTo>
                    <a:lnTo>
                      <a:pt x="1819" y="3171"/>
                    </a:lnTo>
                    <a:lnTo>
                      <a:pt x="1752" y="3181"/>
                    </a:lnTo>
                    <a:lnTo>
                      <a:pt x="1714" y="3162"/>
                    </a:lnTo>
                    <a:lnTo>
                      <a:pt x="1705" y="3114"/>
                    </a:lnTo>
                    <a:lnTo>
                      <a:pt x="1714" y="3057"/>
                    </a:lnTo>
                    <a:lnTo>
                      <a:pt x="1695" y="3038"/>
                    </a:lnTo>
                    <a:lnTo>
                      <a:pt x="1657" y="3029"/>
                    </a:lnTo>
                    <a:lnTo>
                      <a:pt x="1657" y="3038"/>
                    </a:lnTo>
                    <a:lnTo>
                      <a:pt x="1657" y="3067"/>
                    </a:lnTo>
                    <a:lnTo>
                      <a:pt x="1667" y="3086"/>
                    </a:lnTo>
                    <a:lnTo>
                      <a:pt x="1676" y="3105"/>
                    </a:lnTo>
                    <a:lnTo>
                      <a:pt x="1695" y="3133"/>
                    </a:lnTo>
                    <a:lnTo>
                      <a:pt x="1676" y="3162"/>
                    </a:lnTo>
                    <a:lnTo>
                      <a:pt x="1657" y="3162"/>
                    </a:lnTo>
                    <a:lnTo>
                      <a:pt x="1628" y="3143"/>
                    </a:lnTo>
                    <a:lnTo>
                      <a:pt x="1609" y="3133"/>
                    </a:lnTo>
                    <a:lnTo>
                      <a:pt x="1600" y="3105"/>
                    </a:lnTo>
                    <a:lnTo>
                      <a:pt x="1600" y="3086"/>
                    </a:lnTo>
                    <a:lnTo>
                      <a:pt x="1609" y="3019"/>
                    </a:lnTo>
                    <a:lnTo>
                      <a:pt x="1609" y="3038"/>
                    </a:lnTo>
                    <a:lnTo>
                      <a:pt x="1609" y="3000"/>
                    </a:lnTo>
                    <a:lnTo>
                      <a:pt x="1609" y="2981"/>
                    </a:lnTo>
                    <a:lnTo>
                      <a:pt x="1590" y="2971"/>
                    </a:lnTo>
                    <a:lnTo>
                      <a:pt x="1571" y="2971"/>
                    </a:lnTo>
                    <a:lnTo>
                      <a:pt x="1571" y="2981"/>
                    </a:lnTo>
                    <a:lnTo>
                      <a:pt x="1562" y="3009"/>
                    </a:lnTo>
                    <a:lnTo>
                      <a:pt x="1562" y="3019"/>
                    </a:lnTo>
                    <a:lnTo>
                      <a:pt x="1552" y="3029"/>
                    </a:lnTo>
                    <a:lnTo>
                      <a:pt x="1524" y="3009"/>
                    </a:lnTo>
                    <a:lnTo>
                      <a:pt x="1504" y="3019"/>
                    </a:lnTo>
                    <a:lnTo>
                      <a:pt x="1486" y="3057"/>
                    </a:lnTo>
                    <a:lnTo>
                      <a:pt x="1466" y="3076"/>
                    </a:lnTo>
                    <a:lnTo>
                      <a:pt x="1447" y="3076"/>
                    </a:lnTo>
                    <a:lnTo>
                      <a:pt x="1428" y="3076"/>
                    </a:lnTo>
                    <a:lnTo>
                      <a:pt x="1371" y="3047"/>
                    </a:lnTo>
                    <a:lnTo>
                      <a:pt x="1371" y="3029"/>
                    </a:lnTo>
                    <a:lnTo>
                      <a:pt x="1371" y="3019"/>
                    </a:lnTo>
                    <a:lnTo>
                      <a:pt x="1343" y="2990"/>
                    </a:lnTo>
                    <a:lnTo>
                      <a:pt x="1324" y="2971"/>
                    </a:lnTo>
                    <a:lnTo>
                      <a:pt x="1304" y="2943"/>
                    </a:lnTo>
                    <a:lnTo>
                      <a:pt x="1286" y="2924"/>
                    </a:lnTo>
                    <a:lnTo>
                      <a:pt x="1257" y="2952"/>
                    </a:lnTo>
                    <a:lnTo>
                      <a:pt x="1247" y="2962"/>
                    </a:lnTo>
                    <a:lnTo>
                      <a:pt x="1247" y="2981"/>
                    </a:lnTo>
                    <a:lnTo>
                      <a:pt x="1238" y="2990"/>
                    </a:lnTo>
                    <a:lnTo>
                      <a:pt x="1228" y="3000"/>
                    </a:lnTo>
                    <a:lnTo>
                      <a:pt x="1219" y="2990"/>
                    </a:lnTo>
                    <a:lnTo>
                      <a:pt x="1209" y="2943"/>
                    </a:lnTo>
                    <a:lnTo>
                      <a:pt x="1200" y="2933"/>
                    </a:lnTo>
                    <a:lnTo>
                      <a:pt x="1143" y="2933"/>
                    </a:lnTo>
                    <a:lnTo>
                      <a:pt x="1114" y="2924"/>
                    </a:lnTo>
                    <a:lnTo>
                      <a:pt x="1105" y="2914"/>
                    </a:lnTo>
                    <a:lnTo>
                      <a:pt x="1105" y="2905"/>
                    </a:lnTo>
                    <a:lnTo>
                      <a:pt x="1114" y="2895"/>
                    </a:lnTo>
                    <a:lnTo>
                      <a:pt x="1114" y="2876"/>
                    </a:lnTo>
                    <a:lnTo>
                      <a:pt x="1105" y="2857"/>
                    </a:lnTo>
                    <a:lnTo>
                      <a:pt x="1095" y="2838"/>
                    </a:lnTo>
                    <a:lnTo>
                      <a:pt x="1095" y="2819"/>
                    </a:lnTo>
                    <a:lnTo>
                      <a:pt x="1095" y="2809"/>
                    </a:lnTo>
                    <a:lnTo>
                      <a:pt x="1105" y="2800"/>
                    </a:lnTo>
                    <a:lnTo>
                      <a:pt x="1105" y="2790"/>
                    </a:lnTo>
                    <a:lnTo>
                      <a:pt x="1095" y="2762"/>
                    </a:lnTo>
                    <a:lnTo>
                      <a:pt x="1085" y="2752"/>
                    </a:lnTo>
                    <a:lnTo>
                      <a:pt x="1057" y="2733"/>
                    </a:lnTo>
                    <a:lnTo>
                      <a:pt x="1019" y="2705"/>
                    </a:lnTo>
                    <a:lnTo>
                      <a:pt x="1000" y="2695"/>
                    </a:lnTo>
                    <a:lnTo>
                      <a:pt x="971" y="2686"/>
                    </a:lnTo>
                    <a:lnTo>
                      <a:pt x="943" y="2686"/>
                    </a:lnTo>
                    <a:lnTo>
                      <a:pt x="924" y="2667"/>
                    </a:lnTo>
                    <a:lnTo>
                      <a:pt x="895" y="2648"/>
                    </a:lnTo>
                    <a:lnTo>
                      <a:pt x="876" y="2628"/>
                    </a:lnTo>
                    <a:lnTo>
                      <a:pt x="885" y="2619"/>
                    </a:lnTo>
                    <a:lnTo>
                      <a:pt x="895" y="2600"/>
                    </a:lnTo>
                    <a:lnTo>
                      <a:pt x="905" y="2581"/>
                    </a:lnTo>
                    <a:lnTo>
                      <a:pt x="895" y="2581"/>
                    </a:lnTo>
                    <a:lnTo>
                      <a:pt x="876" y="2571"/>
                    </a:lnTo>
                    <a:lnTo>
                      <a:pt x="867" y="2562"/>
                    </a:lnTo>
                    <a:lnTo>
                      <a:pt x="857" y="2571"/>
                    </a:lnTo>
                    <a:lnTo>
                      <a:pt x="857" y="2581"/>
                    </a:lnTo>
                    <a:lnTo>
                      <a:pt x="857" y="2590"/>
                    </a:lnTo>
                    <a:lnTo>
                      <a:pt x="857" y="2600"/>
                    </a:lnTo>
                    <a:lnTo>
                      <a:pt x="838" y="2610"/>
                    </a:lnTo>
                    <a:lnTo>
                      <a:pt x="819" y="2600"/>
                    </a:lnTo>
                    <a:lnTo>
                      <a:pt x="809" y="2590"/>
                    </a:lnTo>
                    <a:lnTo>
                      <a:pt x="790" y="2590"/>
                    </a:lnTo>
                    <a:lnTo>
                      <a:pt x="771" y="2590"/>
                    </a:lnTo>
                    <a:lnTo>
                      <a:pt x="762" y="2600"/>
                    </a:lnTo>
                    <a:lnTo>
                      <a:pt x="762" y="2619"/>
                    </a:lnTo>
                    <a:lnTo>
                      <a:pt x="771" y="2638"/>
                    </a:lnTo>
                    <a:lnTo>
                      <a:pt x="762" y="2667"/>
                    </a:lnTo>
                    <a:lnTo>
                      <a:pt x="752" y="2667"/>
                    </a:lnTo>
                    <a:lnTo>
                      <a:pt x="733" y="2667"/>
                    </a:lnTo>
                    <a:lnTo>
                      <a:pt x="676" y="2724"/>
                    </a:lnTo>
                    <a:lnTo>
                      <a:pt x="647" y="2733"/>
                    </a:lnTo>
                    <a:lnTo>
                      <a:pt x="628" y="2686"/>
                    </a:lnTo>
                    <a:lnTo>
                      <a:pt x="638" y="2657"/>
                    </a:lnTo>
                    <a:lnTo>
                      <a:pt x="714" y="2638"/>
                    </a:lnTo>
                    <a:lnTo>
                      <a:pt x="733" y="2619"/>
                    </a:lnTo>
                    <a:lnTo>
                      <a:pt x="666" y="2581"/>
                    </a:lnTo>
                    <a:lnTo>
                      <a:pt x="638" y="2581"/>
                    </a:lnTo>
                    <a:lnTo>
                      <a:pt x="609" y="2619"/>
                    </a:lnTo>
                    <a:lnTo>
                      <a:pt x="609" y="2581"/>
                    </a:lnTo>
                    <a:lnTo>
                      <a:pt x="619" y="2533"/>
                    </a:lnTo>
                    <a:lnTo>
                      <a:pt x="628" y="2485"/>
                    </a:lnTo>
                    <a:lnTo>
                      <a:pt x="638" y="2467"/>
                    </a:lnTo>
                    <a:lnTo>
                      <a:pt x="638" y="2457"/>
                    </a:lnTo>
                    <a:lnTo>
                      <a:pt x="619" y="2447"/>
                    </a:lnTo>
                    <a:lnTo>
                      <a:pt x="609" y="2457"/>
                    </a:lnTo>
                    <a:lnTo>
                      <a:pt x="581" y="2476"/>
                    </a:lnTo>
                    <a:lnTo>
                      <a:pt x="571" y="2495"/>
                    </a:lnTo>
                    <a:lnTo>
                      <a:pt x="562" y="2505"/>
                    </a:lnTo>
                    <a:lnTo>
                      <a:pt x="562" y="2514"/>
                    </a:lnTo>
                    <a:lnTo>
                      <a:pt x="552" y="2543"/>
                    </a:lnTo>
                    <a:lnTo>
                      <a:pt x="552" y="2562"/>
                    </a:lnTo>
                    <a:lnTo>
                      <a:pt x="543" y="2571"/>
                    </a:lnTo>
                    <a:lnTo>
                      <a:pt x="524" y="2562"/>
                    </a:lnTo>
                    <a:lnTo>
                      <a:pt x="495" y="2514"/>
                    </a:lnTo>
                    <a:lnTo>
                      <a:pt x="495" y="2495"/>
                    </a:lnTo>
                    <a:lnTo>
                      <a:pt x="486" y="2476"/>
                    </a:lnTo>
                    <a:lnTo>
                      <a:pt x="495" y="2447"/>
                    </a:lnTo>
                    <a:lnTo>
                      <a:pt x="495" y="2428"/>
                    </a:lnTo>
                    <a:lnTo>
                      <a:pt x="486" y="2419"/>
                    </a:lnTo>
                    <a:lnTo>
                      <a:pt x="428" y="2381"/>
                    </a:lnTo>
                    <a:lnTo>
                      <a:pt x="409" y="2371"/>
                    </a:lnTo>
                    <a:lnTo>
                      <a:pt x="352" y="2390"/>
                    </a:lnTo>
                    <a:lnTo>
                      <a:pt x="333" y="2381"/>
                    </a:lnTo>
                    <a:lnTo>
                      <a:pt x="314" y="2371"/>
                    </a:lnTo>
                    <a:lnTo>
                      <a:pt x="305" y="2343"/>
                    </a:lnTo>
                    <a:lnTo>
                      <a:pt x="295" y="2324"/>
                    </a:lnTo>
                    <a:lnTo>
                      <a:pt x="295" y="2314"/>
                    </a:lnTo>
                    <a:lnTo>
                      <a:pt x="295" y="2305"/>
                    </a:lnTo>
                    <a:lnTo>
                      <a:pt x="285" y="2295"/>
                    </a:lnTo>
                    <a:lnTo>
                      <a:pt x="276" y="2286"/>
                    </a:lnTo>
                    <a:lnTo>
                      <a:pt x="238" y="2267"/>
                    </a:lnTo>
                    <a:lnTo>
                      <a:pt x="228" y="2257"/>
                    </a:lnTo>
                    <a:lnTo>
                      <a:pt x="219" y="2257"/>
                    </a:lnTo>
                    <a:lnTo>
                      <a:pt x="219" y="2247"/>
                    </a:lnTo>
                    <a:lnTo>
                      <a:pt x="219" y="2238"/>
                    </a:lnTo>
                    <a:lnTo>
                      <a:pt x="219" y="2229"/>
                    </a:lnTo>
                    <a:lnTo>
                      <a:pt x="228" y="2219"/>
                    </a:lnTo>
                    <a:lnTo>
                      <a:pt x="238" y="2219"/>
                    </a:lnTo>
                    <a:lnTo>
                      <a:pt x="247" y="2219"/>
                    </a:lnTo>
                    <a:lnTo>
                      <a:pt x="257" y="2219"/>
                    </a:lnTo>
                    <a:lnTo>
                      <a:pt x="295" y="2238"/>
                    </a:lnTo>
                    <a:lnTo>
                      <a:pt x="305" y="2238"/>
                    </a:lnTo>
                    <a:lnTo>
                      <a:pt x="314" y="2238"/>
                    </a:lnTo>
                    <a:lnTo>
                      <a:pt x="323" y="2238"/>
                    </a:lnTo>
                    <a:lnTo>
                      <a:pt x="333" y="2229"/>
                    </a:lnTo>
                    <a:lnTo>
                      <a:pt x="333" y="2219"/>
                    </a:lnTo>
                    <a:lnTo>
                      <a:pt x="333" y="2209"/>
                    </a:lnTo>
                    <a:lnTo>
                      <a:pt x="333" y="2200"/>
                    </a:lnTo>
                    <a:lnTo>
                      <a:pt x="323" y="2190"/>
                    </a:lnTo>
                    <a:lnTo>
                      <a:pt x="323" y="2181"/>
                    </a:lnTo>
                    <a:lnTo>
                      <a:pt x="323" y="2171"/>
                    </a:lnTo>
                    <a:lnTo>
                      <a:pt x="323" y="2162"/>
                    </a:lnTo>
                    <a:lnTo>
                      <a:pt x="323" y="2152"/>
                    </a:lnTo>
                    <a:lnTo>
                      <a:pt x="314" y="2133"/>
                    </a:lnTo>
                    <a:lnTo>
                      <a:pt x="314" y="2124"/>
                    </a:lnTo>
                    <a:lnTo>
                      <a:pt x="305" y="2124"/>
                    </a:lnTo>
                    <a:lnTo>
                      <a:pt x="266" y="2114"/>
                    </a:lnTo>
                    <a:lnTo>
                      <a:pt x="247" y="2105"/>
                    </a:lnTo>
                    <a:lnTo>
                      <a:pt x="238" y="2105"/>
                    </a:lnTo>
                    <a:lnTo>
                      <a:pt x="228" y="2105"/>
                    </a:lnTo>
                    <a:lnTo>
                      <a:pt x="219" y="2114"/>
                    </a:lnTo>
                    <a:lnTo>
                      <a:pt x="209" y="2124"/>
                    </a:lnTo>
                    <a:lnTo>
                      <a:pt x="200" y="2124"/>
                    </a:lnTo>
                    <a:lnTo>
                      <a:pt x="190" y="2124"/>
                    </a:lnTo>
                    <a:lnTo>
                      <a:pt x="181" y="2124"/>
                    </a:lnTo>
                    <a:lnTo>
                      <a:pt x="181" y="2114"/>
                    </a:lnTo>
                    <a:lnTo>
                      <a:pt x="171" y="2105"/>
                    </a:lnTo>
                    <a:lnTo>
                      <a:pt x="171" y="2095"/>
                    </a:lnTo>
                    <a:lnTo>
                      <a:pt x="171" y="2086"/>
                    </a:lnTo>
                    <a:lnTo>
                      <a:pt x="181" y="2066"/>
                    </a:lnTo>
                    <a:lnTo>
                      <a:pt x="181" y="2057"/>
                    </a:lnTo>
                    <a:lnTo>
                      <a:pt x="181" y="2048"/>
                    </a:lnTo>
                    <a:lnTo>
                      <a:pt x="171" y="2019"/>
                    </a:lnTo>
                    <a:lnTo>
                      <a:pt x="171" y="2009"/>
                    </a:lnTo>
                    <a:lnTo>
                      <a:pt x="171" y="2000"/>
                    </a:lnTo>
                    <a:lnTo>
                      <a:pt x="171" y="1990"/>
                    </a:lnTo>
                    <a:lnTo>
                      <a:pt x="190" y="1981"/>
                    </a:lnTo>
                    <a:lnTo>
                      <a:pt x="200" y="1971"/>
                    </a:lnTo>
                    <a:lnTo>
                      <a:pt x="200" y="1962"/>
                    </a:lnTo>
                    <a:lnTo>
                      <a:pt x="200" y="1952"/>
                    </a:lnTo>
                    <a:lnTo>
                      <a:pt x="200" y="1943"/>
                    </a:lnTo>
                    <a:lnTo>
                      <a:pt x="209" y="1943"/>
                    </a:lnTo>
                    <a:lnTo>
                      <a:pt x="200" y="1933"/>
                    </a:lnTo>
                    <a:lnTo>
                      <a:pt x="200" y="1924"/>
                    </a:lnTo>
                    <a:lnTo>
                      <a:pt x="200" y="1914"/>
                    </a:lnTo>
                    <a:lnTo>
                      <a:pt x="200" y="1895"/>
                    </a:lnTo>
                    <a:lnTo>
                      <a:pt x="190" y="1886"/>
                    </a:lnTo>
                    <a:lnTo>
                      <a:pt x="190" y="1876"/>
                    </a:lnTo>
                    <a:lnTo>
                      <a:pt x="181" y="1876"/>
                    </a:lnTo>
                    <a:lnTo>
                      <a:pt x="162" y="1866"/>
                    </a:lnTo>
                    <a:lnTo>
                      <a:pt x="152" y="1857"/>
                    </a:lnTo>
                    <a:lnTo>
                      <a:pt x="152" y="1848"/>
                    </a:lnTo>
                    <a:lnTo>
                      <a:pt x="152" y="1819"/>
                    </a:lnTo>
                    <a:lnTo>
                      <a:pt x="143" y="1790"/>
                    </a:lnTo>
                    <a:lnTo>
                      <a:pt x="143" y="1771"/>
                    </a:lnTo>
                    <a:lnTo>
                      <a:pt x="133" y="1771"/>
                    </a:lnTo>
                    <a:lnTo>
                      <a:pt x="133" y="1762"/>
                    </a:lnTo>
                    <a:lnTo>
                      <a:pt x="133" y="1752"/>
                    </a:lnTo>
                    <a:lnTo>
                      <a:pt x="133" y="1743"/>
                    </a:lnTo>
                    <a:lnTo>
                      <a:pt x="133" y="1733"/>
                    </a:lnTo>
                    <a:lnTo>
                      <a:pt x="143" y="1724"/>
                    </a:lnTo>
                    <a:lnTo>
                      <a:pt x="143" y="1714"/>
                    </a:lnTo>
                    <a:lnTo>
                      <a:pt x="143" y="1695"/>
                    </a:lnTo>
                    <a:lnTo>
                      <a:pt x="133" y="1676"/>
                    </a:lnTo>
                    <a:lnTo>
                      <a:pt x="114" y="1619"/>
                    </a:lnTo>
                    <a:lnTo>
                      <a:pt x="95" y="1581"/>
                    </a:lnTo>
                    <a:lnTo>
                      <a:pt x="0" y="1429"/>
                    </a:lnTo>
                    <a:lnTo>
                      <a:pt x="9" y="1400"/>
                    </a:lnTo>
                    <a:lnTo>
                      <a:pt x="19" y="1371"/>
                    </a:lnTo>
                    <a:lnTo>
                      <a:pt x="19" y="1314"/>
                    </a:lnTo>
                    <a:lnTo>
                      <a:pt x="28" y="1304"/>
                    </a:lnTo>
                    <a:lnTo>
                      <a:pt x="38" y="1304"/>
                    </a:lnTo>
                    <a:lnTo>
                      <a:pt x="47" y="1304"/>
                    </a:lnTo>
                    <a:lnTo>
                      <a:pt x="57" y="1304"/>
                    </a:lnTo>
                    <a:lnTo>
                      <a:pt x="66" y="1304"/>
                    </a:lnTo>
                    <a:lnTo>
                      <a:pt x="76" y="1295"/>
                    </a:lnTo>
                    <a:lnTo>
                      <a:pt x="285" y="1181"/>
                    </a:lnTo>
                    <a:lnTo>
                      <a:pt x="323" y="1114"/>
                    </a:lnTo>
                    <a:lnTo>
                      <a:pt x="333" y="1095"/>
                    </a:lnTo>
                    <a:lnTo>
                      <a:pt x="333" y="1086"/>
                    </a:lnTo>
                    <a:lnTo>
                      <a:pt x="333" y="1076"/>
                    </a:lnTo>
                    <a:lnTo>
                      <a:pt x="362" y="1019"/>
                    </a:lnTo>
                    <a:lnTo>
                      <a:pt x="371" y="1019"/>
                    </a:lnTo>
                    <a:lnTo>
                      <a:pt x="381" y="1009"/>
                    </a:lnTo>
                    <a:lnTo>
                      <a:pt x="381" y="1019"/>
                    </a:lnTo>
                    <a:lnTo>
                      <a:pt x="390" y="1019"/>
                    </a:lnTo>
                    <a:lnTo>
                      <a:pt x="390" y="1028"/>
                    </a:lnTo>
                    <a:lnTo>
                      <a:pt x="400" y="1028"/>
                    </a:lnTo>
                    <a:lnTo>
                      <a:pt x="409" y="1028"/>
                    </a:lnTo>
                    <a:lnTo>
                      <a:pt x="428" y="1028"/>
                    </a:lnTo>
                    <a:lnTo>
                      <a:pt x="457" y="1009"/>
                    </a:lnTo>
                    <a:lnTo>
                      <a:pt x="466" y="1000"/>
                    </a:lnTo>
                    <a:lnTo>
                      <a:pt x="466" y="990"/>
                    </a:lnTo>
                    <a:lnTo>
                      <a:pt x="476" y="990"/>
                    </a:lnTo>
                    <a:lnTo>
                      <a:pt x="476" y="981"/>
                    </a:lnTo>
                    <a:lnTo>
                      <a:pt x="476" y="971"/>
                    </a:lnTo>
                    <a:lnTo>
                      <a:pt x="466" y="962"/>
                    </a:lnTo>
                    <a:lnTo>
                      <a:pt x="466" y="952"/>
                    </a:lnTo>
                    <a:lnTo>
                      <a:pt x="447" y="924"/>
                    </a:lnTo>
                    <a:lnTo>
                      <a:pt x="438" y="905"/>
                    </a:lnTo>
                    <a:lnTo>
                      <a:pt x="438" y="895"/>
                    </a:lnTo>
                    <a:lnTo>
                      <a:pt x="438" y="885"/>
                    </a:lnTo>
                    <a:lnTo>
                      <a:pt x="447" y="857"/>
                    </a:lnTo>
                    <a:lnTo>
                      <a:pt x="447" y="838"/>
                    </a:lnTo>
                    <a:lnTo>
                      <a:pt x="457" y="838"/>
                    </a:lnTo>
                    <a:lnTo>
                      <a:pt x="466" y="828"/>
                    </a:lnTo>
                    <a:lnTo>
                      <a:pt x="514" y="828"/>
                    </a:lnTo>
                    <a:lnTo>
                      <a:pt x="533" y="819"/>
                    </a:lnTo>
                    <a:lnTo>
                      <a:pt x="543" y="819"/>
                    </a:lnTo>
                    <a:lnTo>
                      <a:pt x="628" y="800"/>
                    </a:lnTo>
                    <a:lnTo>
                      <a:pt x="638" y="800"/>
                    </a:lnTo>
                    <a:lnTo>
                      <a:pt x="676" y="771"/>
                    </a:lnTo>
                    <a:lnTo>
                      <a:pt x="704" y="762"/>
                    </a:lnTo>
                    <a:lnTo>
                      <a:pt x="714" y="762"/>
                    </a:lnTo>
                    <a:lnTo>
                      <a:pt x="733" y="752"/>
                    </a:lnTo>
                    <a:lnTo>
                      <a:pt x="742" y="743"/>
                    </a:lnTo>
                    <a:lnTo>
                      <a:pt x="762" y="743"/>
                    </a:lnTo>
                    <a:lnTo>
                      <a:pt x="771" y="743"/>
                    </a:lnTo>
                    <a:lnTo>
                      <a:pt x="790" y="733"/>
                    </a:lnTo>
                    <a:lnTo>
                      <a:pt x="800" y="724"/>
                    </a:lnTo>
                    <a:lnTo>
                      <a:pt x="809" y="714"/>
                    </a:lnTo>
                    <a:lnTo>
                      <a:pt x="819" y="705"/>
                    </a:lnTo>
                    <a:lnTo>
                      <a:pt x="819" y="695"/>
                    </a:lnTo>
                    <a:lnTo>
                      <a:pt x="819" y="686"/>
                    </a:lnTo>
                    <a:lnTo>
                      <a:pt x="819" y="676"/>
                    </a:lnTo>
                    <a:lnTo>
                      <a:pt x="809" y="676"/>
                    </a:lnTo>
                    <a:lnTo>
                      <a:pt x="809" y="657"/>
                    </a:lnTo>
                    <a:lnTo>
                      <a:pt x="809" y="647"/>
                    </a:lnTo>
                    <a:lnTo>
                      <a:pt x="809" y="629"/>
                    </a:lnTo>
                    <a:lnTo>
                      <a:pt x="819" y="619"/>
                    </a:lnTo>
                    <a:lnTo>
                      <a:pt x="828" y="619"/>
                    </a:lnTo>
                    <a:lnTo>
                      <a:pt x="838" y="619"/>
                    </a:lnTo>
                    <a:lnTo>
                      <a:pt x="857" y="609"/>
                    </a:lnTo>
                    <a:lnTo>
                      <a:pt x="857" y="600"/>
                    </a:lnTo>
                    <a:lnTo>
                      <a:pt x="857" y="590"/>
                    </a:lnTo>
                    <a:lnTo>
                      <a:pt x="857" y="581"/>
                    </a:lnTo>
                    <a:lnTo>
                      <a:pt x="838" y="562"/>
                    </a:lnTo>
                    <a:lnTo>
                      <a:pt x="838" y="552"/>
                    </a:lnTo>
                    <a:lnTo>
                      <a:pt x="828" y="543"/>
                    </a:lnTo>
                    <a:lnTo>
                      <a:pt x="828" y="533"/>
                    </a:lnTo>
                    <a:lnTo>
                      <a:pt x="800" y="514"/>
                    </a:lnTo>
                    <a:lnTo>
                      <a:pt x="790" y="504"/>
                    </a:lnTo>
                    <a:lnTo>
                      <a:pt x="790" y="495"/>
                    </a:lnTo>
                    <a:lnTo>
                      <a:pt x="781" y="495"/>
                    </a:lnTo>
                    <a:lnTo>
                      <a:pt x="781" y="486"/>
                    </a:lnTo>
                    <a:lnTo>
                      <a:pt x="781" y="46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21" name="Freeform 30">
                <a:extLst>
                  <a:ext uri="{FF2B5EF4-FFF2-40B4-BE49-F238E27FC236}">
                    <a16:creationId xmlns:a16="http://schemas.microsoft.com/office/drawing/2014/main" id="{A58EF6F5-28DF-7344-A847-93218E31C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0575" y="3683000"/>
                <a:ext cx="1693863" cy="1100138"/>
              </a:xfrm>
              <a:custGeom>
                <a:avLst/>
                <a:gdLst>
                  <a:gd name="T0" fmla="*/ 956352 w 4706"/>
                  <a:gd name="T1" fmla="*/ 41012 h 3058"/>
                  <a:gd name="T2" fmla="*/ 1103926 w 4706"/>
                  <a:gd name="T3" fmla="*/ 137068 h 3058"/>
                  <a:gd name="T4" fmla="*/ 1189591 w 4706"/>
                  <a:gd name="T5" fmla="*/ 153976 h 3058"/>
                  <a:gd name="T6" fmla="*/ 1292533 w 4706"/>
                  <a:gd name="T7" fmla="*/ 160812 h 3058"/>
                  <a:gd name="T8" fmla="*/ 1295773 w 4706"/>
                  <a:gd name="T9" fmla="*/ 212257 h 3058"/>
                  <a:gd name="T10" fmla="*/ 1367760 w 4706"/>
                  <a:gd name="T11" fmla="*/ 277373 h 3058"/>
                  <a:gd name="T12" fmla="*/ 1409153 w 4706"/>
                  <a:gd name="T13" fmla="*/ 376666 h 3058"/>
                  <a:gd name="T14" fmla="*/ 1429669 w 4706"/>
                  <a:gd name="T15" fmla="*/ 418038 h 3058"/>
                  <a:gd name="T16" fmla="*/ 1501657 w 4706"/>
                  <a:gd name="T17" fmla="*/ 349324 h 3058"/>
                  <a:gd name="T18" fmla="*/ 1611437 w 4706"/>
                  <a:gd name="T19" fmla="*/ 376666 h 3058"/>
                  <a:gd name="T20" fmla="*/ 1618276 w 4706"/>
                  <a:gd name="T21" fmla="*/ 424873 h 3058"/>
                  <a:gd name="T22" fmla="*/ 1676586 w 4706"/>
                  <a:gd name="T23" fmla="*/ 418038 h 3058"/>
                  <a:gd name="T24" fmla="*/ 1652470 w 4706"/>
                  <a:gd name="T25" fmla="*/ 479557 h 3058"/>
                  <a:gd name="T26" fmla="*/ 1648871 w 4706"/>
                  <a:gd name="T27" fmla="*/ 565179 h 3058"/>
                  <a:gd name="T28" fmla="*/ 1686664 w 4706"/>
                  <a:gd name="T29" fmla="*/ 596118 h 3058"/>
                  <a:gd name="T30" fmla="*/ 1672987 w 4706"/>
                  <a:gd name="T31" fmla="*/ 688576 h 3058"/>
                  <a:gd name="T32" fmla="*/ 1607838 w 4706"/>
                  <a:gd name="T33" fmla="*/ 719515 h 3058"/>
                  <a:gd name="T34" fmla="*/ 1542690 w 4706"/>
                  <a:gd name="T35" fmla="*/ 787869 h 3058"/>
                  <a:gd name="T36" fmla="*/ 1525772 w 4706"/>
                  <a:gd name="T37" fmla="*/ 822405 h 3058"/>
                  <a:gd name="T38" fmla="*/ 1453785 w 4706"/>
                  <a:gd name="T39" fmla="*/ 866655 h 3058"/>
                  <a:gd name="T40" fmla="*/ 1385037 w 4706"/>
                  <a:gd name="T41" fmla="*/ 873491 h 3058"/>
                  <a:gd name="T42" fmla="*/ 1333566 w 4706"/>
                  <a:gd name="T43" fmla="*/ 866655 h 3058"/>
                  <a:gd name="T44" fmla="*/ 1337166 w 4706"/>
                  <a:gd name="T45" fmla="*/ 842911 h 3058"/>
                  <a:gd name="T46" fmla="*/ 1326727 w 4706"/>
                  <a:gd name="T47" fmla="*/ 798302 h 3058"/>
                  <a:gd name="T48" fmla="*/ 1306211 w 4706"/>
                  <a:gd name="T49" fmla="*/ 753692 h 3058"/>
                  <a:gd name="T50" fmla="*/ 1278856 w 4706"/>
                  <a:gd name="T51" fmla="*/ 726350 h 3058"/>
                  <a:gd name="T52" fmla="*/ 1175914 w 4706"/>
                  <a:gd name="T53" fmla="*/ 702246 h 3058"/>
                  <a:gd name="T54" fmla="*/ 1079811 w 4706"/>
                  <a:gd name="T55" fmla="*/ 709082 h 3058"/>
                  <a:gd name="T56" fmla="*/ 867448 w 4706"/>
                  <a:gd name="T57" fmla="*/ 695411 h 3058"/>
                  <a:gd name="T58" fmla="*/ 795461 w 4706"/>
                  <a:gd name="T59" fmla="*/ 695411 h 3058"/>
                  <a:gd name="T60" fmla="*/ 788622 w 4706"/>
                  <a:gd name="T61" fmla="*/ 760527 h 3058"/>
                  <a:gd name="T62" fmla="*/ 829655 w 4706"/>
                  <a:gd name="T63" fmla="*/ 798302 h 3058"/>
                  <a:gd name="T64" fmla="*/ 822816 w 4706"/>
                  <a:gd name="T65" fmla="*/ 873491 h 3058"/>
                  <a:gd name="T66" fmla="*/ 836493 w 4706"/>
                  <a:gd name="T67" fmla="*/ 924936 h 3058"/>
                  <a:gd name="T68" fmla="*/ 836493 w 4706"/>
                  <a:gd name="T69" fmla="*/ 1045095 h 3058"/>
                  <a:gd name="T70" fmla="*/ 329342 w 4706"/>
                  <a:gd name="T71" fmla="*/ 1089345 h 3058"/>
                  <a:gd name="T72" fmla="*/ 260594 w 4706"/>
                  <a:gd name="T73" fmla="*/ 1048333 h 3058"/>
                  <a:gd name="T74" fmla="*/ 212723 w 4706"/>
                  <a:gd name="T75" fmla="*/ 1065601 h 3058"/>
                  <a:gd name="T76" fmla="*/ 133897 w 4706"/>
                  <a:gd name="T77" fmla="*/ 1065601 h 3058"/>
                  <a:gd name="T78" fmla="*/ 17277 w 4706"/>
                  <a:gd name="T79" fmla="*/ 996888 h 3058"/>
                  <a:gd name="T80" fmla="*/ 37793 w 4706"/>
                  <a:gd name="T81" fmla="*/ 918101 h 3058"/>
                  <a:gd name="T82" fmla="*/ 34194 w 4706"/>
                  <a:gd name="T83" fmla="*/ 822405 h 3058"/>
                  <a:gd name="T84" fmla="*/ 51471 w 4706"/>
                  <a:gd name="T85" fmla="*/ 729948 h 3058"/>
                  <a:gd name="T86" fmla="*/ 109781 w 4706"/>
                  <a:gd name="T87" fmla="*/ 654399 h 3058"/>
                  <a:gd name="T88" fmla="*/ 130297 w 4706"/>
                  <a:gd name="T89" fmla="*/ 685338 h 3058"/>
                  <a:gd name="T90" fmla="*/ 185008 w 4706"/>
                  <a:gd name="T91" fmla="*/ 647563 h 3058"/>
                  <a:gd name="T92" fmla="*/ 222801 w 4706"/>
                  <a:gd name="T93" fmla="*/ 565179 h 3058"/>
                  <a:gd name="T94" fmla="*/ 205884 w 4706"/>
                  <a:gd name="T95" fmla="*/ 459050 h 3058"/>
                  <a:gd name="T96" fmla="*/ 250516 w 4706"/>
                  <a:gd name="T97" fmla="*/ 407605 h 3058"/>
                  <a:gd name="T98" fmla="*/ 356697 w 4706"/>
                  <a:gd name="T99" fmla="*/ 332416 h 3058"/>
                  <a:gd name="T100" fmla="*/ 256995 w 4706"/>
                  <a:gd name="T101" fmla="*/ 287806 h 3058"/>
                  <a:gd name="T102" fmla="*/ 271032 w 4706"/>
                  <a:gd name="T103" fmla="*/ 260464 h 3058"/>
                  <a:gd name="T104" fmla="*/ 329342 w 4706"/>
                  <a:gd name="T105" fmla="*/ 243196 h 3058"/>
                  <a:gd name="T106" fmla="*/ 353098 w 4706"/>
                  <a:gd name="T107" fmla="*/ 263702 h 3058"/>
                  <a:gd name="T108" fmla="*/ 401330 w 4706"/>
                  <a:gd name="T109" fmla="*/ 205421 h 3058"/>
                  <a:gd name="T110" fmla="*/ 562221 w 4706"/>
                  <a:gd name="T111" fmla="*/ 260464 h 3058"/>
                  <a:gd name="T112" fmla="*/ 569060 w 4706"/>
                  <a:gd name="T113" fmla="*/ 205421 h 3058"/>
                  <a:gd name="T114" fmla="*/ 593176 w 4706"/>
                  <a:gd name="T115" fmla="*/ 123397 h 3058"/>
                  <a:gd name="T116" fmla="*/ 610093 w 4706"/>
                  <a:gd name="T117" fmla="*/ 71951 h 3058"/>
                  <a:gd name="T118" fmla="*/ 791861 w 4706"/>
                  <a:gd name="T119" fmla="*/ 0 h 3058"/>
                  <a:gd name="T120" fmla="*/ 822816 w 4706"/>
                  <a:gd name="T121" fmla="*/ 6835 h 30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706" h="3058">
                    <a:moveTo>
                      <a:pt x="2381" y="28"/>
                    </a:moveTo>
                    <a:lnTo>
                      <a:pt x="2429" y="38"/>
                    </a:lnTo>
                    <a:lnTo>
                      <a:pt x="2439" y="38"/>
                    </a:lnTo>
                    <a:lnTo>
                      <a:pt x="2448" y="28"/>
                    </a:lnTo>
                    <a:lnTo>
                      <a:pt x="2457" y="28"/>
                    </a:lnTo>
                    <a:lnTo>
                      <a:pt x="2457" y="38"/>
                    </a:lnTo>
                    <a:lnTo>
                      <a:pt x="2477" y="48"/>
                    </a:lnTo>
                    <a:lnTo>
                      <a:pt x="2496" y="48"/>
                    </a:lnTo>
                    <a:lnTo>
                      <a:pt x="2524" y="48"/>
                    </a:lnTo>
                    <a:lnTo>
                      <a:pt x="2553" y="48"/>
                    </a:lnTo>
                    <a:lnTo>
                      <a:pt x="2581" y="48"/>
                    </a:lnTo>
                    <a:lnTo>
                      <a:pt x="2591" y="48"/>
                    </a:lnTo>
                    <a:lnTo>
                      <a:pt x="2610" y="57"/>
                    </a:lnTo>
                    <a:lnTo>
                      <a:pt x="2638" y="86"/>
                    </a:lnTo>
                    <a:lnTo>
                      <a:pt x="2648" y="95"/>
                    </a:lnTo>
                    <a:lnTo>
                      <a:pt x="2657" y="105"/>
                    </a:lnTo>
                    <a:lnTo>
                      <a:pt x="2657" y="114"/>
                    </a:lnTo>
                    <a:lnTo>
                      <a:pt x="2657" y="124"/>
                    </a:lnTo>
                    <a:lnTo>
                      <a:pt x="2667" y="124"/>
                    </a:lnTo>
                    <a:lnTo>
                      <a:pt x="2743" y="190"/>
                    </a:lnTo>
                    <a:lnTo>
                      <a:pt x="2753" y="200"/>
                    </a:lnTo>
                    <a:lnTo>
                      <a:pt x="2753" y="209"/>
                    </a:lnTo>
                    <a:lnTo>
                      <a:pt x="2762" y="219"/>
                    </a:lnTo>
                    <a:lnTo>
                      <a:pt x="2791" y="238"/>
                    </a:lnTo>
                    <a:lnTo>
                      <a:pt x="2800" y="247"/>
                    </a:lnTo>
                    <a:lnTo>
                      <a:pt x="2819" y="276"/>
                    </a:lnTo>
                    <a:lnTo>
                      <a:pt x="2838" y="286"/>
                    </a:lnTo>
                    <a:lnTo>
                      <a:pt x="2905" y="333"/>
                    </a:lnTo>
                    <a:lnTo>
                      <a:pt x="2924" y="343"/>
                    </a:lnTo>
                    <a:lnTo>
                      <a:pt x="2953" y="371"/>
                    </a:lnTo>
                    <a:lnTo>
                      <a:pt x="2962" y="381"/>
                    </a:lnTo>
                    <a:lnTo>
                      <a:pt x="2981" y="371"/>
                    </a:lnTo>
                    <a:lnTo>
                      <a:pt x="3000" y="371"/>
                    </a:lnTo>
                    <a:lnTo>
                      <a:pt x="3010" y="371"/>
                    </a:lnTo>
                    <a:lnTo>
                      <a:pt x="3067" y="381"/>
                    </a:lnTo>
                    <a:lnTo>
                      <a:pt x="3076" y="381"/>
                    </a:lnTo>
                    <a:lnTo>
                      <a:pt x="3086" y="381"/>
                    </a:lnTo>
                    <a:lnTo>
                      <a:pt x="3086" y="371"/>
                    </a:lnTo>
                    <a:lnTo>
                      <a:pt x="3096" y="371"/>
                    </a:lnTo>
                    <a:lnTo>
                      <a:pt x="3105" y="371"/>
                    </a:lnTo>
                    <a:lnTo>
                      <a:pt x="3124" y="390"/>
                    </a:lnTo>
                    <a:lnTo>
                      <a:pt x="3124" y="400"/>
                    </a:lnTo>
                    <a:lnTo>
                      <a:pt x="3134" y="400"/>
                    </a:lnTo>
                    <a:lnTo>
                      <a:pt x="3143" y="400"/>
                    </a:lnTo>
                    <a:lnTo>
                      <a:pt x="3181" y="400"/>
                    </a:lnTo>
                    <a:lnTo>
                      <a:pt x="3181" y="409"/>
                    </a:lnTo>
                    <a:lnTo>
                      <a:pt x="3191" y="409"/>
                    </a:lnTo>
                    <a:lnTo>
                      <a:pt x="3210" y="419"/>
                    </a:lnTo>
                    <a:lnTo>
                      <a:pt x="3229" y="419"/>
                    </a:lnTo>
                    <a:lnTo>
                      <a:pt x="3239" y="409"/>
                    </a:lnTo>
                    <a:lnTo>
                      <a:pt x="3248" y="409"/>
                    </a:lnTo>
                    <a:lnTo>
                      <a:pt x="3305" y="428"/>
                    </a:lnTo>
                    <a:lnTo>
                      <a:pt x="3324" y="438"/>
                    </a:lnTo>
                    <a:lnTo>
                      <a:pt x="3334" y="447"/>
                    </a:lnTo>
                    <a:lnTo>
                      <a:pt x="3353" y="447"/>
                    </a:lnTo>
                    <a:lnTo>
                      <a:pt x="3362" y="447"/>
                    </a:lnTo>
                    <a:lnTo>
                      <a:pt x="3372" y="438"/>
                    </a:lnTo>
                    <a:lnTo>
                      <a:pt x="3381" y="438"/>
                    </a:lnTo>
                    <a:lnTo>
                      <a:pt x="3391" y="438"/>
                    </a:lnTo>
                    <a:lnTo>
                      <a:pt x="3400" y="428"/>
                    </a:lnTo>
                    <a:lnTo>
                      <a:pt x="3419" y="409"/>
                    </a:lnTo>
                    <a:lnTo>
                      <a:pt x="3438" y="400"/>
                    </a:lnTo>
                    <a:lnTo>
                      <a:pt x="3495" y="381"/>
                    </a:lnTo>
                    <a:lnTo>
                      <a:pt x="3515" y="371"/>
                    </a:lnTo>
                    <a:lnTo>
                      <a:pt x="3524" y="371"/>
                    </a:lnTo>
                    <a:lnTo>
                      <a:pt x="3543" y="390"/>
                    </a:lnTo>
                    <a:lnTo>
                      <a:pt x="3572" y="419"/>
                    </a:lnTo>
                    <a:lnTo>
                      <a:pt x="3581" y="428"/>
                    </a:lnTo>
                    <a:lnTo>
                      <a:pt x="3591" y="447"/>
                    </a:lnTo>
                    <a:lnTo>
                      <a:pt x="3591" y="457"/>
                    </a:lnTo>
                    <a:lnTo>
                      <a:pt x="3591" y="467"/>
                    </a:lnTo>
                    <a:lnTo>
                      <a:pt x="3600" y="476"/>
                    </a:lnTo>
                    <a:lnTo>
                      <a:pt x="3620" y="505"/>
                    </a:lnTo>
                    <a:lnTo>
                      <a:pt x="3620" y="514"/>
                    </a:lnTo>
                    <a:lnTo>
                      <a:pt x="3620" y="524"/>
                    </a:lnTo>
                    <a:lnTo>
                      <a:pt x="3600" y="543"/>
                    </a:lnTo>
                    <a:lnTo>
                      <a:pt x="3600" y="552"/>
                    </a:lnTo>
                    <a:lnTo>
                      <a:pt x="3562" y="571"/>
                    </a:lnTo>
                    <a:lnTo>
                      <a:pt x="3553" y="581"/>
                    </a:lnTo>
                    <a:lnTo>
                      <a:pt x="3553" y="590"/>
                    </a:lnTo>
                    <a:lnTo>
                      <a:pt x="3553" y="600"/>
                    </a:lnTo>
                    <a:lnTo>
                      <a:pt x="3600" y="590"/>
                    </a:lnTo>
                    <a:lnTo>
                      <a:pt x="3610" y="600"/>
                    </a:lnTo>
                    <a:lnTo>
                      <a:pt x="3629" y="619"/>
                    </a:lnTo>
                    <a:lnTo>
                      <a:pt x="3638" y="619"/>
                    </a:lnTo>
                    <a:lnTo>
                      <a:pt x="3677" y="628"/>
                    </a:lnTo>
                    <a:lnTo>
                      <a:pt x="3686" y="638"/>
                    </a:lnTo>
                    <a:lnTo>
                      <a:pt x="3686" y="648"/>
                    </a:lnTo>
                    <a:lnTo>
                      <a:pt x="3686" y="657"/>
                    </a:lnTo>
                    <a:lnTo>
                      <a:pt x="3686" y="667"/>
                    </a:lnTo>
                    <a:lnTo>
                      <a:pt x="3705" y="676"/>
                    </a:lnTo>
                    <a:lnTo>
                      <a:pt x="3724" y="686"/>
                    </a:lnTo>
                    <a:lnTo>
                      <a:pt x="3734" y="695"/>
                    </a:lnTo>
                    <a:lnTo>
                      <a:pt x="3743" y="705"/>
                    </a:lnTo>
                    <a:lnTo>
                      <a:pt x="3753" y="724"/>
                    </a:lnTo>
                    <a:lnTo>
                      <a:pt x="3762" y="724"/>
                    </a:lnTo>
                    <a:lnTo>
                      <a:pt x="3791" y="752"/>
                    </a:lnTo>
                    <a:lnTo>
                      <a:pt x="3800" y="762"/>
                    </a:lnTo>
                    <a:lnTo>
                      <a:pt x="3800" y="771"/>
                    </a:lnTo>
                    <a:lnTo>
                      <a:pt x="3791" y="781"/>
                    </a:lnTo>
                    <a:lnTo>
                      <a:pt x="3762" y="800"/>
                    </a:lnTo>
                    <a:lnTo>
                      <a:pt x="3753" y="809"/>
                    </a:lnTo>
                    <a:lnTo>
                      <a:pt x="3753" y="819"/>
                    </a:lnTo>
                    <a:lnTo>
                      <a:pt x="3753" y="828"/>
                    </a:lnTo>
                    <a:lnTo>
                      <a:pt x="3762" y="838"/>
                    </a:lnTo>
                    <a:lnTo>
                      <a:pt x="3810" y="866"/>
                    </a:lnTo>
                    <a:lnTo>
                      <a:pt x="3829" y="895"/>
                    </a:lnTo>
                    <a:lnTo>
                      <a:pt x="3915" y="971"/>
                    </a:lnTo>
                    <a:lnTo>
                      <a:pt x="3934" y="990"/>
                    </a:lnTo>
                    <a:lnTo>
                      <a:pt x="3934" y="1000"/>
                    </a:lnTo>
                    <a:lnTo>
                      <a:pt x="3934" y="1009"/>
                    </a:lnTo>
                    <a:lnTo>
                      <a:pt x="3915" y="1038"/>
                    </a:lnTo>
                    <a:lnTo>
                      <a:pt x="3915" y="1047"/>
                    </a:lnTo>
                    <a:lnTo>
                      <a:pt x="3915" y="1057"/>
                    </a:lnTo>
                    <a:lnTo>
                      <a:pt x="3934" y="1076"/>
                    </a:lnTo>
                    <a:lnTo>
                      <a:pt x="3962" y="1095"/>
                    </a:lnTo>
                    <a:lnTo>
                      <a:pt x="3962" y="1105"/>
                    </a:lnTo>
                    <a:lnTo>
                      <a:pt x="3962" y="1114"/>
                    </a:lnTo>
                    <a:lnTo>
                      <a:pt x="3953" y="1114"/>
                    </a:lnTo>
                    <a:lnTo>
                      <a:pt x="3924" y="1152"/>
                    </a:lnTo>
                    <a:lnTo>
                      <a:pt x="3924" y="1162"/>
                    </a:lnTo>
                    <a:lnTo>
                      <a:pt x="3924" y="1171"/>
                    </a:lnTo>
                    <a:lnTo>
                      <a:pt x="3934" y="1181"/>
                    </a:lnTo>
                    <a:lnTo>
                      <a:pt x="3943" y="1181"/>
                    </a:lnTo>
                    <a:lnTo>
                      <a:pt x="3953" y="1171"/>
                    </a:lnTo>
                    <a:lnTo>
                      <a:pt x="3972" y="1162"/>
                    </a:lnTo>
                    <a:lnTo>
                      <a:pt x="3981" y="1162"/>
                    </a:lnTo>
                    <a:lnTo>
                      <a:pt x="3991" y="1162"/>
                    </a:lnTo>
                    <a:lnTo>
                      <a:pt x="4000" y="1171"/>
                    </a:lnTo>
                    <a:lnTo>
                      <a:pt x="4010" y="1181"/>
                    </a:lnTo>
                    <a:lnTo>
                      <a:pt x="4019" y="1171"/>
                    </a:lnTo>
                    <a:lnTo>
                      <a:pt x="4039" y="1162"/>
                    </a:lnTo>
                    <a:lnTo>
                      <a:pt x="4048" y="1152"/>
                    </a:lnTo>
                    <a:lnTo>
                      <a:pt x="4048" y="1143"/>
                    </a:lnTo>
                    <a:lnTo>
                      <a:pt x="4039" y="1133"/>
                    </a:lnTo>
                    <a:lnTo>
                      <a:pt x="4029" y="1133"/>
                    </a:lnTo>
                    <a:lnTo>
                      <a:pt x="4029" y="1124"/>
                    </a:lnTo>
                    <a:lnTo>
                      <a:pt x="4048" y="1086"/>
                    </a:lnTo>
                    <a:lnTo>
                      <a:pt x="4134" y="981"/>
                    </a:lnTo>
                    <a:lnTo>
                      <a:pt x="4153" y="971"/>
                    </a:lnTo>
                    <a:lnTo>
                      <a:pt x="4162" y="971"/>
                    </a:lnTo>
                    <a:lnTo>
                      <a:pt x="4172" y="971"/>
                    </a:lnTo>
                    <a:lnTo>
                      <a:pt x="4191" y="971"/>
                    </a:lnTo>
                    <a:lnTo>
                      <a:pt x="4248" y="1009"/>
                    </a:lnTo>
                    <a:lnTo>
                      <a:pt x="4267" y="1019"/>
                    </a:lnTo>
                    <a:lnTo>
                      <a:pt x="4267" y="1029"/>
                    </a:lnTo>
                    <a:lnTo>
                      <a:pt x="4277" y="1038"/>
                    </a:lnTo>
                    <a:lnTo>
                      <a:pt x="4286" y="1047"/>
                    </a:lnTo>
                    <a:lnTo>
                      <a:pt x="4296" y="1047"/>
                    </a:lnTo>
                    <a:lnTo>
                      <a:pt x="4305" y="1047"/>
                    </a:lnTo>
                    <a:lnTo>
                      <a:pt x="4353" y="1047"/>
                    </a:lnTo>
                    <a:lnTo>
                      <a:pt x="4362" y="1038"/>
                    </a:lnTo>
                    <a:lnTo>
                      <a:pt x="4372" y="1029"/>
                    </a:lnTo>
                    <a:lnTo>
                      <a:pt x="4391" y="1019"/>
                    </a:lnTo>
                    <a:lnTo>
                      <a:pt x="4458" y="1009"/>
                    </a:lnTo>
                    <a:lnTo>
                      <a:pt x="4467" y="1019"/>
                    </a:lnTo>
                    <a:lnTo>
                      <a:pt x="4467" y="1029"/>
                    </a:lnTo>
                    <a:lnTo>
                      <a:pt x="4467" y="1038"/>
                    </a:lnTo>
                    <a:lnTo>
                      <a:pt x="4467" y="1047"/>
                    </a:lnTo>
                    <a:lnTo>
                      <a:pt x="4477" y="1047"/>
                    </a:lnTo>
                    <a:lnTo>
                      <a:pt x="4486" y="1047"/>
                    </a:lnTo>
                    <a:lnTo>
                      <a:pt x="4524" y="1038"/>
                    </a:lnTo>
                    <a:lnTo>
                      <a:pt x="4534" y="1047"/>
                    </a:lnTo>
                    <a:lnTo>
                      <a:pt x="4534" y="1057"/>
                    </a:lnTo>
                    <a:lnTo>
                      <a:pt x="4534" y="1067"/>
                    </a:lnTo>
                    <a:lnTo>
                      <a:pt x="4524" y="1076"/>
                    </a:lnTo>
                    <a:lnTo>
                      <a:pt x="4515" y="1076"/>
                    </a:lnTo>
                    <a:lnTo>
                      <a:pt x="4505" y="1105"/>
                    </a:lnTo>
                    <a:lnTo>
                      <a:pt x="4496" y="1105"/>
                    </a:lnTo>
                    <a:lnTo>
                      <a:pt x="4496" y="1114"/>
                    </a:lnTo>
                    <a:lnTo>
                      <a:pt x="4486" y="1114"/>
                    </a:lnTo>
                    <a:lnTo>
                      <a:pt x="4486" y="1124"/>
                    </a:lnTo>
                    <a:lnTo>
                      <a:pt x="4486" y="1162"/>
                    </a:lnTo>
                    <a:lnTo>
                      <a:pt x="4486" y="1171"/>
                    </a:lnTo>
                    <a:lnTo>
                      <a:pt x="4486" y="1181"/>
                    </a:lnTo>
                    <a:lnTo>
                      <a:pt x="4496" y="1181"/>
                    </a:lnTo>
                    <a:lnTo>
                      <a:pt x="4534" y="1171"/>
                    </a:lnTo>
                    <a:lnTo>
                      <a:pt x="4543" y="1171"/>
                    </a:lnTo>
                    <a:lnTo>
                      <a:pt x="4543" y="1162"/>
                    </a:lnTo>
                    <a:lnTo>
                      <a:pt x="4553" y="1152"/>
                    </a:lnTo>
                    <a:lnTo>
                      <a:pt x="4562" y="1114"/>
                    </a:lnTo>
                    <a:lnTo>
                      <a:pt x="4562" y="1105"/>
                    </a:lnTo>
                    <a:lnTo>
                      <a:pt x="4562" y="1095"/>
                    </a:lnTo>
                    <a:lnTo>
                      <a:pt x="4572" y="1095"/>
                    </a:lnTo>
                    <a:lnTo>
                      <a:pt x="4581" y="1086"/>
                    </a:lnTo>
                    <a:lnTo>
                      <a:pt x="4629" y="1086"/>
                    </a:lnTo>
                    <a:lnTo>
                      <a:pt x="4648" y="1086"/>
                    </a:lnTo>
                    <a:lnTo>
                      <a:pt x="4648" y="1095"/>
                    </a:lnTo>
                    <a:lnTo>
                      <a:pt x="4658" y="1105"/>
                    </a:lnTo>
                    <a:lnTo>
                      <a:pt x="4658" y="1124"/>
                    </a:lnTo>
                    <a:lnTo>
                      <a:pt x="4658" y="1162"/>
                    </a:lnTo>
                    <a:lnTo>
                      <a:pt x="4658" y="1171"/>
                    </a:lnTo>
                    <a:lnTo>
                      <a:pt x="4658" y="1181"/>
                    </a:lnTo>
                    <a:lnTo>
                      <a:pt x="4648" y="1181"/>
                    </a:lnTo>
                    <a:lnTo>
                      <a:pt x="4638" y="1190"/>
                    </a:lnTo>
                    <a:lnTo>
                      <a:pt x="4619" y="1200"/>
                    </a:lnTo>
                    <a:lnTo>
                      <a:pt x="4610" y="1200"/>
                    </a:lnTo>
                    <a:lnTo>
                      <a:pt x="4610" y="1209"/>
                    </a:lnTo>
                    <a:lnTo>
                      <a:pt x="4619" y="1228"/>
                    </a:lnTo>
                    <a:lnTo>
                      <a:pt x="4619" y="1238"/>
                    </a:lnTo>
                    <a:lnTo>
                      <a:pt x="4619" y="1247"/>
                    </a:lnTo>
                    <a:lnTo>
                      <a:pt x="4610" y="1257"/>
                    </a:lnTo>
                    <a:lnTo>
                      <a:pt x="4600" y="1267"/>
                    </a:lnTo>
                    <a:lnTo>
                      <a:pt x="4591" y="1267"/>
                    </a:lnTo>
                    <a:lnTo>
                      <a:pt x="4591" y="1276"/>
                    </a:lnTo>
                    <a:lnTo>
                      <a:pt x="4591" y="1333"/>
                    </a:lnTo>
                    <a:lnTo>
                      <a:pt x="4600" y="1343"/>
                    </a:lnTo>
                    <a:lnTo>
                      <a:pt x="4610" y="1352"/>
                    </a:lnTo>
                    <a:lnTo>
                      <a:pt x="4600" y="1362"/>
                    </a:lnTo>
                    <a:lnTo>
                      <a:pt x="4591" y="1362"/>
                    </a:lnTo>
                    <a:lnTo>
                      <a:pt x="4572" y="1381"/>
                    </a:lnTo>
                    <a:lnTo>
                      <a:pt x="4562" y="1381"/>
                    </a:lnTo>
                    <a:lnTo>
                      <a:pt x="4562" y="1390"/>
                    </a:lnTo>
                    <a:lnTo>
                      <a:pt x="4562" y="1400"/>
                    </a:lnTo>
                    <a:lnTo>
                      <a:pt x="4562" y="1410"/>
                    </a:lnTo>
                    <a:lnTo>
                      <a:pt x="4562" y="1438"/>
                    </a:lnTo>
                    <a:lnTo>
                      <a:pt x="4572" y="1486"/>
                    </a:lnTo>
                    <a:lnTo>
                      <a:pt x="4572" y="1495"/>
                    </a:lnTo>
                    <a:lnTo>
                      <a:pt x="4562" y="1533"/>
                    </a:lnTo>
                    <a:lnTo>
                      <a:pt x="4562" y="1543"/>
                    </a:lnTo>
                    <a:lnTo>
                      <a:pt x="4562" y="1552"/>
                    </a:lnTo>
                    <a:lnTo>
                      <a:pt x="4562" y="1562"/>
                    </a:lnTo>
                    <a:lnTo>
                      <a:pt x="4572" y="1562"/>
                    </a:lnTo>
                    <a:lnTo>
                      <a:pt x="4581" y="1571"/>
                    </a:lnTo>
                    <a:lnTo>
                      <a:pt x="4581" y="1562"/>
                    </a:lnTo>
                    <a:lnTo>
                      <a:pt x="4591" y="1562"/>
                    </a:lnTo>
                    <a:lnTo>
                      <a:pt x="4610" y="1562"/>
                    </a:lnTo>
                    <a:lnTo>
                      <a:pt x="4619" y="1562"/>
                    </a:lnTo>
                    <a:lnTo>
                      <a:pt x="4629" y="1562"/>
                    </a:lnTo>
                    <a:lnTo>
                      <a:pt x="4629" y="1571"/>
                    </a:lnTo>
                    <a:lnTo>
                      <a:pt x="4629" y="1581"/>
                    </a:lnTo>
                    <a:lnTo>
                      <a:pt x="4638" y="1581"/>
                    </a:lnTo>
                    <a:lnTo>
                      <a:pt x="4667" y="1590"/>
                    </a:lnTo>
                    <a:lnTo>
                      <a:pt x="4676" y="1600"/>
                    </a:lnTo>
                    <a:lnTo>
                      <a:pt x="4676" y="1619"/>
                    </a:lnTo>
                    <a:lnTo>
                      <a:pt x="4676" y="1628"/>
                    </a:lnTo>
                    <a:lnTo>
                      <a:pt x="4686" y="1648"/>
                    </a:lnTo>
                    <a:lnTo>
                      <a:pt x="4686" y="1657"/>
                    </a:lnTo>
                    <a:lnTo>
                      <a:pt x="4696" y="1724"/>
                    </a:lnTo>
                    <a:lnTo>
                      <a:pt x="4696" y="1733"/>
                    </a:lnTo>
                    <a:lnTo>
                      <a:pt x="4696" y="1743"/>
                    </a:lnTo>
                    <a:lnTo>
                      <a:pt x="4705" y="1762"/>
                    </a:lnTo>
                    <a:lnTo>
                      <a:pt x="4705" y="1771"/>
                    </a:lnTo>
                    <a:lnTo>
                      <a:pt x="4696" y="1781"/>
                    </a:lnTo>
                    <a:lnTo>
                      <a:pt x="4696" y="1790"/>
                    </a:lnTo>
                    <a:lnTo>
                      <a:pt x="4676" y="1800"/>
                    </a:lnTo>
                    <a:lnTo>
                      <a:pt x="4667" y="1809"/>
                    </a:lnTo>
                    <a:lnTo>
                      <a:pt x="4658" y="1819"/>
                    </a:lnTo>
                    <a:lnTo>
                      <a:pt x="4648" y="1819"/>
                    </a:lnTo>
                    <a:lnTo>
                      <a:pt x="4638" y="1819"/>
                    </a:lnTo>
                    <a:lnTo>
                      <a:pt x="4638" y="1829"/>
                    </a:lnTo>
                    <a:lnTo>
                      <a:pt x="4629" y="1838"/>
                    </a:lnTo>
                    <a:lnTo>
                      <a:pt x="4629" y="1847"/>
                    </a:lnTo>
                    <a:lnTo>
                      <a:pt x="4629" y="1857"/>
                    </a:lnTo>
                    <a:lnTo>
                      <a:pt x="4638" y="1905"/>
                    </a:lnTo>
                    <a:lnTo>
                      <a:pt x="4648" y="1914"/>
                    </a:lnTo>
                    <a:lnTo>
                      <a:pt x="4658" y="1952"/>
                    </a:lnTo>
                    <a:lnTo>
                      <a:pt x="4658" y="1962"/>
                    </a:lnTo>
                    <a:lnTo>
                      <a:pt x="4658" y="1990"/>
                    </a:lnTo>
                    <a:lnTo>
                      <a:pt x="4658" y="2000"/>
                    </a:lnTo>
                    <a:lnTo>
                      <a:pt x="4658" y="2009"/>
                    </a:lnTo>
                    <a:lnTo>
                      <a:pt x="4648" y="2019"/>
                    </a:lnTo>
                    <a:lnTo>
                      <a:pt x="4638" y="2029"/>
                    </a:lnTo>
                    <a:lnTo>
                      <a:pt x="4610" y="2057"/>
                    </a:lnTo>
                    <a:lnTo>
                      <a:pt x="4600" y="2067"/>
                    </a:lnTo>
                    <a:lnTo>
                      <a:pt x="4581" y="2067"/>
                    </a:lnTo>
                    <a:lnTo>
                      <a:pt x="4534" y="2047"/>
                    </a:lnTo>
                    <a:lnTo>
                      <a:pt x="4486" y="2038"/>
                    </a:lnTo>
                    <a:lnTo>
                      <a:pt x="4486" y="2029"/>
                    </a:lnTo>
                    <a:lnTo>
                      <a:pt x="4477" y="2029"/>
                    </a:lnTo>
                    <a:lnTo>
                      <a:pt x="4477" y="2019"/>
                    </a:lnTo>
                    <a:lnTo>
                      <a:pt x="4467" y="2009"/>
                    </a:lnTo>
                    <a:lnTo>
                      <a:pt x="4467" y="2000"/>
                    </a:lnTo>
                    <a:lnTo>
                      <a:pt x="4458" y="1990"/>
                    </a:lnTo>
                    <a:lnTo>
                      <a:pt x="4391" y="1971"/>
                    </a:lnTo>
                    <a:lnTo>
                      <a:pt x="4381" y="1971"/>
                    </a:lnTo>
                    <a:lnTo>
                      <a:pt x="4372" y="1971"/>
                    </a:lnTo>
                    <a:lnTo>
                      <a:pt x="4334" y="1981"/>
                    </a:lnTo>
                    <a:lnTo>
                      <a:pt x="4315" y="1981"/>
                    </a:lnTo>
                    <a:lnTo>
                      <a:pt x="4305" y="1981"/>
                    </a:lnTo>
                    <a:lnTo>
                      <a:pt x="4296" y="1990"/>
                    </a:lnTo>
                    <a:lnTo>
                      <a:pt x="4286" y="2000"/>
                    </a:lnTo>
                    <a:lnTo>
                      <a:pt x="4286" y="2009"/>
                    </a:lnTo>
                    <a:lnTo>
                      <a:pt x="4277" y="2019"/>
                    </a:lnTo>
                    <a:lnTo>
                      <a:pt x="4277" y="2124"/>
                    </a:lnTo>
                    <a:lnTo>
                      <a:pt x="4277" y="2133"/>
                    </a:lnTo>
                    <a:lnTo>
                      <a:pt x="4286" y="2162"/>
                    </a:lnTo>
                    <a:lnTo>
                      <a:pt x="4286" y="2181"/>
                    </a:lnTo>
                    <a:lnTo>
                      <a:pt x="4286" y="2190"/>
                    </a:lnTo>
                    <a:lnTo>
                      <a:pt x="4296" y="2190"/>
                    </a:lnTo>
                    <a:lnTo>
                      <a:pt x="4315" y="2200"/>
                    </a:lnTo>
                    <a:lnTo>
                      <a:pt x="4324" y="2200"/>
                    </a:lnTo>
                    <a:lnTo>
                      <a:pt x="4334" y="2210"/>
                    </a:lnTo>
                    <a:lnTo>
                      <a:pt x="4334" y="2219"/>
                    </a:lnTo>
                    <a:lnTo>
                      <a:pt x="4343" y="2238"/>
                    </a:lnTo>
                    <a:lnTo>
                      <a:pt x="4353" y="2257"/>
                    </a:lnTo>
                    <a:lnTo>
                      <a:pt x="4353" y="2267"/>
                    </a:lnTo>
                    <a:lnTo>
                      <a:pt x="4343" y="2267"/>
                    </a:lnTo>
                    <a:lnTo>
                      <a:pt x="4334" y="2276"/>
                    </a:lnTo>
                    <a:lnTo>
                      <a:pt x="4296" y="2276"/>
                    </a:lnTo>
                    <a:lnTo>
                      <a:pt x="4286" y="2276"/>
                    </a:lnTo>
                    <a:lnTo>
                      <a:pt x="4277" y="2276"/>
                    </a:lnTo>
                    <a:lnTo>
                      <a:pt x="4267" y="2286"/>
                    </a:lnTo>
                    <a:lnTo>
                      <a:pt x="4257" y="2286"/>
                    </a:lnTo>
                    <a:lnTo>
                      <a:pt x="4239" y="2286"/>
                    </a:lnTo>
                    <a:lnTo>
                      <a:pt x="4239" y="2295"/>
                    </a:lnTo>
                    <a:lnTo>
                      <a:pt x="4229" y="2295"/>
                    </a:lnTo>
                    <a:lnTo>
                      <a:pt x="4229" y="2305"/>
                    </a:lnTo>
                    <a:lnTo>
                      <a:pt x="4229" y="2314"/>
                    </a:lnTo>
                    <a:lnTo>
                      <a:pt x="4229" y="2324"/>
                    </a:lnTo>
                    <a:lnTo>
                      <a:pt x="4229" y="2333"/>
                    </a:lnTo>
                    <a:lnTo>
                      <a:pt x="4239" y="2343"/>
                    </a:lnTo>
                    <a:lnTo>
                      <a:pt x="4248" y="2343"/>
                    </a:lnTo>
                    <a:lnTo>
                      <a:pt x="4267" y="2352"/>
                    </a:lnTo>
                    <a:lnTo>
                      <a:pt x="4267" y="2362"/>
                    </a:lnTo>
                    <a:lnTo>
                      <a:pt x="4277" y="2362"/>
                    </a:lnTo>
                    <a:lnTo>
                      <a:pt x="4286" y="2400"/>
                    </a:lnTo>
                    <a:lnTo>
                      <a:pt x="4067" y="2438"/>
                    </a:lnTo>
                    <a:lnTo>
                      <a:pt x="4057" y="2438"/>
                    </a:lnTo>
                    <a:lnTo>
                      <a:pt x="4057" y="2428"/>
                    </a:lnTo>
                    <a:lnTo>
                      <a:pt x="4048" y="2419"/>
                    </a:lnTo>
                    <a:lnTo>
                      <a:pt x="4039" y="2409"/>
                    </a:lnTo>
                    <a:lnTo>
                      <a:pt x="4029" y="2409"/>
                    </a:lnTo>
                    <a:lnTo>
                      <a:pt x="4019" y="2409"/>
                    </a:lnTo>
                    <a:lnTo>
                      <a:pt x="4010" y="2419"/>
                    </a:lnTo>
                    <a:lnTo>
                      <a:pt x="4000" y="2428"/>
                    </a:lnTo>
                    <a:lnTo>
                      <a:pt x="3991" y="2438"/>
                    </a:lnTo>
                    <a:lnTo>
                      <a:pt x="3981" y="2448"/>
                    </a:lnTo>
                    <a:lnTo>
                      <a:pt x="3972" y="2457"/>
                    </a:lnTo>
                    <a:lnTo>
                      <a:pt x="3962" y="2457"/>
                    </a:lnTo>
                    <a:lnTo>
                      <a:pt x="3934" y="2457"/>
                    </a:lnTo>
                    <a:lnTo>
                      <a:pt x="3924" y="2457"/>
                    </a:lnTo>
                    <a:lnTo>
                      <a:pt x="3915" y="2457"/>
                    </a:lnTo>
                    <a:lnTo>
                      <a:pt x="3905" y="2438"/>
                    </a:lnTo>
                    <a:lnTo>
                      <a:pt x="3896" y="2438"/>
                    </a:lnTo>
                    <a:lnTo>
                      <a:pt x="3886" y="2438"/>
                    </a:lnTo>
                    <a:lnTo>
                      <a:pt x="3867" y="2438"/>
                    </a:lnTo>
                    <a:lnTo>
                      <a:pt x="3858" y="2428"/>
                    </a:lnTo>
                    <a:lnTo>
                      <a:pt x="3848" y="2428"/>
                    </a:lnTo>
                    <a:lnTo>
                      <a:pt x="3848" y="2419"/>
                    </a:lnTo>
                    <a:lnTo>
                      <a:pt x="3848" y="2409"/>
                    </a:lnTo>
                    <a:lnTo>
                      <a:pt x="3848" y="2390"/>
                    </a:lnTo>
                    <a:lnTo>
                      <a:pt x="3848" y="2381"/>
                    </a:lnTo>
                    <a:lnTo>
                      <a:pt x="3838" y="2371"/>
                    </a:lnTo>
                    <a:lnTo>
                      <a:pt x="3829" y="2371"/>
                    </a:lnTo>
                    <a:lnTo>
                      <a:pt x="3819" y="2371"/>
                    </a:lnTo>
                    <a:lnTo>
                      <a:pt x="3810" y="2371"/>
                    </a:lnTo>
                    <a:lnTo>
                      <a:pt x="3800" y="2390"/>
                    </a:lnTo>
                    <a:lnTo>
                      <a:pt x="3791" y="2409"/>
                    </a:lnTo>
                    <a:lnTo>
                      <a:pt x="3781" y="2419"/>
                    </a:lnTo>
                    <a:lnTo>
                      <a:pt x="3724" y="2419"/>
                    </a:lnTo>
                    <a:lnTo>
                      <a:pt x="3715" y="2419"/>
                    </a:lnTo>
                    <a:lnTo>
                      <a:pt x="3705" y="2419"/>
                    </a:lnTo>
                    <a:lnTo>
                      <a:pt x="3705" y="2409"/>
                    </a:lnTo>
                    <a:lnTo>
                      <a:pt x="3686" y="2400"/>
                    </a:lnTo>
                    <a:lnTo>
                      <a:pt x="3686" y="2390"/>
                    </a:lnTo>
                    <a:lnTo>
                      <a:pt x="3686" y="2381"/>
                    </a:lnTo>
                    <a:lnTo>
                      <a:pt x="3667" y="2371"/>
                    </a:lnTo>
                    <a:lnTo>
                      <a:pt x="3667" y="2362"/>
                    </a:lnTo>
                    <a:lnTo>
                      <a:pt x="3667" y="2352"/>
                    </a:lnTo>
                    <a:lnTo>
                      <a:pt x="3677" y="2352"/>
                    </a:lnTo>
                    <a:lnTo>
                      <a:pt x="3686" y="2352"/>
                    </a:lnTo>
                    <a:lnTo>
                      <a:pt x="3696" y="2362"/>
                    </a:lnTo>
                    <a:lnTo>
                      <a:pt x="3705" y="2362"/>
                    </a:lnTo>
                    <a:lnTo>
                      <a:pt x="3715" y="2352"/>
                    </a:lnTo>
                    <a:lnTo>
                      <a:pt x="3715" y="2343"/>
                    </a:lnTo>
                    <a:lnTo>
                      <a:pt x="3724" y="2314"/>
                    </a:lnTo>
                    <a:lnTo>
                      <a:pt x="3734" y="2295"/>
                    </a:lnTo>
                    <a:lnTo>
                      <a:pt x="3734" y="2286"/>
                    </a:lnTo>
                    <a:lnTo>
                      <a:pt x="3734" y="2276"/>
                    </a:lnTo>
                    <a:lnTo>
                      <a:pt x="3734" y="2267"/>
                    </a:lnTo>
                    <a:lnTo>
                      <a:pt x="3734" y="2257"/>
                    </a:lnTo>
                    <a:lnTo>
                      <a:pt x="3734" y="2238"/>
                    </a:lnTo>
                    <a:lnTo>
                      <a:pt x="3696" y="2238"/>
                    </a:lnTo>
                    <a:lnTo>
                      <a:pt x="3696" y="2228"/>
                    </a:lnTo>
                    <a:lnTo>
                      <a:pt x="3686" y="2228"/>
                    </a:lnTo>
                    <a:lnTo>
                      <a:pt x="3686" y="2219"/>
                    </a:lnTo>
                    <a:lnTo>
                      <a:pt x="3677" y="2219"/>
                    </a:lnTo>
                    <a:lnTo>
                      <a:pt x="3667" y="2219"/>
                    </a:lnTo>
                    <a:lnTo>
                      <a:pt x="3667" y="2210"/>
                    </a:lnTo>
                    <a:lnTo>
                      <a:pt x="3667" y="2190"/>
                    </a:lnTo>
                    <a:lnTo>
                      <a:pt x="3667" y="2181"/>
                    </a:lnTo>
                    <a:lnTo>
                      <a:pt x="3667" y="2162"/>
                    </a:lnTo>
                    <a:lnTo>
                      <a:pt x="3658" y="2143"/>
                    </a:lnTo>
                    <a:lnTo>
                      <a:pt x="3658" y="2133"/>
                    </a:lnTo>
                    <a:lnTo>
                      <a:pt x="3648" y="2133"/>
                    </a:lnTo>
                    <a:lnTo>
                      <a:pt x="3629" y="2124"/>
                    </a:lnTo>
                    <a:lnTo>
                      <a:pt x="3620" y="2124"/>
                    </a:lnTo>
                    <a:lnTo>
                      <a:pt x="3620" y="2114"/>
                    </a:lnTo>
                    <a:lnTo>
                      <a:pt x="3620" y="2105"/>
                    </a:lnTo>
                    <a:lnTo>
                      <a:pt x="3629" y="2105"/>
                    </a:lnTo>
                    <a:lnTo>
                      <a:pt x="3629" y="2095"/>
                    </a:lnTo>
                    <a:lnTo>
                      <a:pt x="3648" y="2076"/>
                    </a:lnTo>
                    <a:lnTo>
                      <a:pt x="3648" y="2067"/>
                    </a:lnTo>
                    <a:lnTo>
                      <a:pt x="3658" y="2057"/>
                    </a:lnTo>
                    <a:lnTo>
                      <a:pt x="3648" y="2057"/>
                    </a:lnTo>
                    <a:lnTo>
                      <a:pt x="3648" y="2047"/>
                    </a:lnTo>
                    <a:lnTo>
                      <a:pt x="3638" y="2047"/>
                    </a:lnTo>
                    <a:lnTo>
                      <a:pt x="3600" y="2076"/>
                    </a:lnTo>
                    <a:lnTo>
                      <a:pt x="3591" y="2076"/>
                    </a:lnTo>
                    <a:lnTo>
                      <a:pt x="3581" y="2076"/>
                    </a:lnTo>
                    <a:lnTo>
                      <a:pt x="3572" y="2076"/>
                    </a:lnTo>
                    <a:lnTo>
                      <a:pt x="3562" y="2076"/>
                    </a:lnTo>
                    <a:lnTo>
                      <a:pt x="3562" y="2067"/>
                    </a:lnTo>
                    <a:lnTo>
                      <a:pt x="3562" y="2057"/>
                    </a:lnTo>
                    <a:lnTo>
                      <a:pt x="3562" y="2047"/>
                    </a:lnTo>
                    <a:lnTo>
                      <a:pt x="3553" y="2038"/>
                    </a:lnTo>
                    <a:lnTo>
                      <a:pt x="3553" y="2029"/>
                    </a:lnTo>
                    <a:lnTo>
                      <a:pt x="3553" y="2019"/>
                    </a:lnTo>
                    <a:lnTo>
                      <a:pt x="3553" y="2009"/>
                    </a:lnTo>
                    <a:lnTo>
                      <a:pt x="3562" y="1990"/>
                    </a:lnTo>
                    <a:lnTo>
                      <a:pt x="3562" y="1981"/>
                    </a:lnTo>
                    <a:lnTo>
                      <a:pt x="3553" y="1971"/>
                    </a:lnTo>
                    <a:lnTo>
                      <a:pt x="3543" y="1962"/>
                    </a:lnTo>
                    <a:lnTo>
                      <a:pt x="3524" y="1962"/>
                    </a:lnTo>
                    <a:lnTo>
                      <a:pt x="3457" y="1981"/>
                    </a:lnTo>
                    <a:lnTo>
                      <a:pt x="3391" y="2009"/>
                    </a:lnTo>
                    <a:lnTo>
                      <a:pt x="3381" y="2009"/>
                    </a:lnTo>
                    <a:lnTo>
                      <a:pt x="3372" y="2009"/>
                    </a:lnTo>
                    <a:lnTo>
                      <a:pt x="3353" y="1981"/>
                    </a:lnTo>
                    <a:lnTo>
                      <a:pt x="3343" y="1971"/>
                    </a:lnTo>
                    <a:lnTo>
                      <a:pt x="3334" y="1971"/>
                    </a:lnTo>
                    <a:lnTo>
                      <a:pt x="3277" y="1952"/>
                    </a:lnTo>
                    <a:lnTo>
                      <a:pt x="3267" y="1952"/>
                    </a:lnTo>
                    <a:lnTo>
                      <a:pt x="3248" y="1933"/>
                    </a:lnTo>
                    <a:lnTo>
                      <a:pt x="3239" y="1914"/>
                    </a:lnTo>
                    <a:lnTo>
                      <a:pt x="3239" y="1905"/>
                    </a:lnTo>
                    <a:lnTo>
                      <a:pt x="3229" y="1905"/>
                    </a:lnTo>
                    <a:lnTo>
                      <a:pt x="3219" y="1905"/>
                    </a:lnTo>
                    <a:lnTo>
                      <a:pt x="3210" y="1905"/>
                    </a:lnTo>
                    <a:lnTo>
                      <a:pt x="3172" y="1905"/>
                    </a:lnTo>
                    <a:lnTo>
                      <a:pt x="3124" y="1924"/>
                    </a:lnTo>
                    <a:lnTo>
                      <a:pt x="3115" y="1924"/>
                    </a:lnTo>
                    <a:lnTo>
                      <a:pt x="3096" y="1943"/>
                    </a:lnTo>
                    <a:lnTo>
                      <a:pt x="3067" y="1971"/>
                    </a:lnTo>
                    <a:lnTo>
                      <a:pt x="3058" y="1981"/>
                    </a:lnTo>
                    <a:lnTo>
                      <a:pt x="3038" y="1981"/>
                    </a:lnTo>
                    <a:lnTo>
                      <a:pt x="3029" y="1990"/>
                    </a:lnTo>
                    <a:lnTo>
                      <a:pt x="3019" y="1990"/>
                    </a:lnTo>
                    <a:lnTo>
                      <a:pt x="3010" y="1981"/>
                    </a:lnTo>
                    <a:lnTo>
                      <a:pt x="3000" y="1971"/>
                    </a:lnTo>
                    <a:lnTo>
                      <a:pt x="2810" y="1943"/>
                    </a:lnTo>
                    <a:lnTo>
                      <a:pt x="2734" y="1905"/>
                    </a:lnTo>
                    <a:lnTo>
                      <a:pt x="2705" y="1895"/>
                    </a:lnTo>
                    <a:lnTo>
                      <a:pt x="2695" y="1895"/>
                    </a:lnTo>
                    <a:lnTo>
                      <a:pt x="2629" y="1905"/>
                    </a:lnTo>
                    <a:lnTo>
                      <a:pt x="2610" y="1914"/>
                    </a:lnTo>
                    <a:lnTo>
                      <a:pt x="2600" y="1914"/>
                    </a:lnTo>
                    <a:lnTo>
                      <a:pt x="2591" y="1914"/>
                    </a:lnTo>
                    <a:lnTo>
                      <a:pt x="2562" y="1895"/>
                    </a:lnTo>
                    <a:lnTo>
                      <a:pt x="2543" y="1895"/>
                    </a:lnTo>
                    <a:lnTo>
                      <a:pt x="2524" y="1895"/>
                    </a:lnTo>
                    <a:lnTo>
                      <a:pt x="2505" y="1905"/>
                    </a:lnTo>
                    <a:lnTo>
                      <a:pt x="2496" y="1905"/>
                    </a:lnTo>
                    <a:lnTo>
                      <a:pt x="2486" y="1914"/>
                    </a:lnTo>
                    <a:lnTo>
                      <a:pt x="2457" y="1914"/>
                    </a:lnTo>
                    <a:lnTo>
                      <a:pt x="2448" y="1914"/>
                    </a:lnTo>
                    <a:lnTo>
                      <a:pt x="2439" y="1914"/>
                    </a:lnTo>
                    <a:lnTo>
                      <a:pt x="2429" y="1924"/>
                    </a:lnTo>
                    <a:lnTo>
                      <a:pt x="2410" y="1933"/>
                    </a:lnTo>
                    <a:lnTo>
                      <a:pt x="2372" y="1962"/>
                    </a:lnTo>
                    <a:lnTo>
                      <a:pt x="2334" y="1981"/>
                    </a:lnTo>
                    <a:lnTo>
                      <a:pt x="2267" y="1981"/>
                    </a:lnTo>
                    <a:lnTo>
                      <a:pt x="2257" y="1981"/>
                    </a:lnTo>
                    <a:lnTo>
                      <a:pt x="2257" y="1971"/>
                    </a:lnTo>
                    <a:lnTo>
                      <a:pt x="2257" y="1962"/>
                    </a:lnTo>
                    <a:lnTo>
                      <a:pt x="2248" y="1952"/>
                    </a:lnTo>
                    <a:lnTo>
                      <a:pt x="2248" y="1943"/>
                    </a:lnTo>
                    <a:lnTo>
                      <a:pt x="2248" y="1933"/>
                    </a:lnTo>
                    <a:lnTo>
                      <a:pt x="2248" y="1924"/>
                    </a:lnTo>
                    <a:lnTo>
                      <a:pt x="2248" y="1914"/>
                    </a:lnTo>
                    <a:lnTo>
                      <a:pt x="2238" y="1905"/>
                    </a:lnTo>
                    <a:lnTo>
                      <a:pt x="2229" y="1905"/>
                    </a:lnTo>
                    <a:lnTo>
                      <a:pt x="2219" y="1914"/>
                    </a:lnTo>
                    <a:lnTo>
                      <a:pt x="2210" y="1914"/>
                    </a:lnTo>
                    <a:lnTo>
                      <a:pt x="2210" y="1933"/>
                    </a:lnTo>
                    <a:lnTo>
                      <a:pt x="2210" y="1943"/>
                    </a:lnTo>
                    <a:lnTo>
                      <a:pt x="2210" y="1952"/>
                    </a:lnTo>
                    <a:lnTo>
                      <a:pt x="2210" y="1971"/>
                    </a:lnTo>
                    <a:lnTo>
                      <a:pt x="2219" y="1981"/>
                    </a:lnTo>
                    <a:lnTo>
                      <a:pt x="2219" y="1990"/>
                    </a:lnTo>
                    <a:lnTo>
                      <a:pt x="2219" y="2000"/>
                    </a:lnTo>
                    <a:lnTo>
                      <a:pt x="2219" y="2009"/>
                    </a:lnTo>
                    <a:lnTo>
                      <a:pt x="2210" y="2057"/>
                    </a:lnTo>
                    <a:lnTo>
                      <a:pt x="2210" y="2067"/>
                    </a:lnTo>
                    <a:lnTo>
                      <a:pt x="2191" y="2076"/>
                    </a:lnTo>
                    <a:lnTo>
                      <a:pt x="2181" y="2086"/>
                    </a:lnTo>
                    <a:lnTo>
                      <a:pt x="2181" y="2095"/>
                    </a:lnTo>
                    <a:lnTo>
                      <a:pt x="2181" y="2105"/>
                    </a:lnTo>
                    <a:lnTo>
                      <a:pt x="2191" y="2105"/>
                    </a:lnTo>
                    <a:lnTo>
                      <a:pt x="2191" y="2114"/>
                    </a:lnTo>
                    <a:lnTo>
                      <a:pt x="2210" y="2114"/>
                    </a:lnTo>
                    <a:lnTo>
                      <a:pt x="2219" y="2114"/>
                    </a:lnTo>
                    <a:lnTo>
                      <a:pt x="2219" y="2124"/>
                    </a:lnTo>
                    <a:lnTo>
                      <a:pt x="2219" y="2133"/>
                    </a:lnTo>
                    <a:lnTo>
                      <a:pt x="2219" y="2143"/>
                    </a:lnTo>
                    <a:lnTo>
                      <a:pt x="2219" y="2152"/>
                    </a:lnTo>
                    <a:lnTo>
                      <a:pt x="2229" y="2162"/>
                    </a:lnTo>
                    <a:lnTo>
                      <a:pt x="2238" y="2162"/>
                    </a:lnTo>
                    <a:lnTo>
                      <a:pt x="2248" y="2171"/>
                    </a:lnTo>
                    <a:lnTo>
                      <a:pt x="2286" y="2181"/>
                    </a:lnTo>
                    <a:lnTo>
                      <a:pt x="2296" y="2190"/>
                    </a:lnTo>
                    <a:lnTo>
                      <a:pt x="2305" y="2200"/>
                    </a:lnTo>
                    <a:lnTo>
                      <a:pt x="2305" y="2210"/>
                    </a:lnTo>
                    <a:lnTo>
                      <a:pt x="2305" y="2219"/>
                    </a:lnTo>
                    <a:lnTo>
                      <a:pt x="2305" y="2228"/>
                    </a:lnTo>
                    <a:lnTo>
                      <a:pt x="2296" y="2238"/>
                    </a:lnTo>
                    <a:lnTo>
                      <a:pt x="2296" y="2248"/>
                    </a:lnTo>
                    <a:lnTo>
                      <a:pt x="2276" y="2248"/>
                    </a:lnTo>
                    <a:lnTo>
                      <a:pt x="2229" y="2257"/>
                    </a:lnTo>
                    <a:lnTo>
                      <a:pt x="2219" y="2267"/>
                    </a:lnTo>
                    <a:lnTo>
                      <a:pt x="2191" y="2295"/>
                    </a:lnTo>
                    <a:lnTo>
                      <a:pt x="2181" y="2305"/>
                    </a:lnTo>
                    <a:lnTo>
                      <a:pt x="2181" y="2314"/>
                    </a:lnTo>
                    <a:lnTo>
                      <a:pt x="2172" y="2324"/>
                    </a:lnTo>
                    <a:lnTo>
                      <a:pt x="2172" y="2333"/>
                    </a:lnTo>
                    <a:lnTo>
                      <a:pt x="2172" y="2343"/>
                    </a:lnTo>
                    <a:lnTo>
                      <a:pt x="2181" y="2352"/>
                    </a:lnTo>
                    <a:lnTo>
                      <a:pt x="2191" y="2362"/>
                    </a:lnTo>
                    <a:lnTo>
                      <a:pt x="2276" y="2419"/>
                    </a:lnTo>
                    <a:lnTo>
                      <a:pt x="2286" y="2428"/>
                    </a:lnTo>
                    <a:lnTo>
                      <a:pt x="2286" y="2438"/>
                    </a:lnTo>
                    <a:lnTo>
                      <a:pt x="2286" y="2448"/>
                    </a:lnTo>
                    <a:lnTo>
                      <a:pt x="2286" y="2457"/>
                    </a:lnTo>
                    <a:lnTo>
                      <a:pt x="2276" y="2476"/>
                    </a:lnTo>
                    <a:lnTo>
                      <a:pt x="2267" y="2486"/>
                    </a:lnTo>
                    <a:lnTo>
                      <a:pt x="2267" y="2495"/>
                    </a:lnTo>
                    <a:lnTo>
                      <a:pt x="2267" y="2505"/>
                    </a:lnTo>
                    <a:lnTo>
                      <a:pt x="2276" y="2514"/>
                    </a:lnTo>
                    <a:lnTo>
                      <a:pt x="2276" y="2524"/>
                    </a:lnTo>
                    <a:lnTo>
                      <a:pt x="2267" y="2543"/>
                    </a:lnTo>
                    <a:lnTo>
                      <a:pt x="2267" y="2552"/>
                    </a:lnTo>
                    <a:lnTo>
                      <a:pt x="2276" y="2562"/>
                    </a:lnTo>
                    <a:lnTo>
                      <a:pt x="2296" y="2571"/>
                    </a:lnTo>
                    <a:lnTo>
                      <a:pt x="2324" y="2571"/>
                    </a:lnTo>
                    <a:lnTo>
                      <a:pt x="2334" y="2571"/>
                    </a:lnTo>
                    <a:lnTo>
                      <a:pt x="2334" y="2581"/>
                    </a:lnTo>
                    <a:lnTo>
                      <a:pt x="2343" y="2581"/>
                    </a:lnTo>
                    <a:lnTo>
                      <a:pt x="2343" y="2591"/>
                    </a:lnTo>
                    <a:lnTo>
                      <a:pt x="2324" y="2676"/>
                    </a:lnTo>
                    <a:lnTo>
                      <a:pt x="2314" y="2705"/>
                    </a:lnTo>
                    <a:lnTo>
                      <a:pt x="2305" y="2752"/>
                    </a:lnTo>
                    <a:lnTo>
                      <a:pt x="2296" y="2781"/>
                    </a:lnTo>
                    <a:lnTo>
                      <a:pt x="2286" y="2829"/>
                    </a:lnTo>
                    <a:lnTo>
                      <a:pt x="2276" y="2838"/>
                    </a:lnTo>
                    <a:lnTo>
                      <a:pt x="2276" y="2847"/>
                    </a:lnTo>
                    <a:lnTo>
                      <a:pt x="2286" y="2847"/>
                    </a:lnTo>
                    <a:lnTo>
                      <a:pt x="2305" y="2867"/>
                    </a:lnTo>
                    <a:lnTo>
                      <a:pt x="2314" y="2876"/>
                    </a:lnTo>
                    <a:lnTo>
                      <a:pt x="2314" y="2886"/>
                    </a:lnTo>
                    <a:lnTo>
                      <a:pt x="2324" y="2886"/>
                    </a:lnTo>
                    <a:lnTo>
                      <a:pt x="2324" y="2895"/>
                    </a:lnTo>
                    <a:lnTo>
                      <a:pt x="2324" y="2905"/>
                    </a:lnTo>
                    <a:lnTo>
                      <a:pt x="2314" y="2943"/>
                    </a:lnTo>
                    <a:lnTo>
                      <a:pt x="2305" y="2962"/>
                    </a:lnTo>
                    <a:lnTo>
                      <a:pt x="2296" y="2971"/>
                    </a:lnTo>
                    <a:lnTo>
                      <a:pt x="2286" y="2971"/>
                    </a:lnTo>
                    <a:lnTo>
                      <a:pt x="2200" y="2971"/>
                    </a:lnTo>
                    <a:lnTo>
                      <a:pt x="2086" y="2943"/>
                    </a:lnTo>
                    <a:lnTo>
                      <a:pt x="1981" y="2905"/>
                    </a:lnTo>
                    <a:lnTo>
                      <a:pt x="1924" y="2895"/>
                    </a:lnTo>
                    <a:lnTo>
                      <a:pt x="1905" y="2895"/>
                    </a:lnTo>
                    <a:lnTo>
                      <a:pt x="1743" y="2971"/>
                    </a:lnTo>
                    <a:lnTo>
                      <a:pt x="1591" y="3000"/>
                    </a:lnTo>
                    <a:lnTo>
                      <a:pt x="1457" y="3048"/>
                    </a:lnTo>
                    <a:lnTo>
                      <a:pt x="1400" y="3057"/>
                    </a:lnTo>
                    <a:lnTo>
                      <a:pt x="1286" y="3048"/>
                    </a:lnTo>
                    <a:lnTo>
                      <a:pt x="1095" y="2990"/>
                    </a:lnTo>
                    <a:lnTo>
                      <a:pt x="1067" y="2990"/>
                    </a:lnTo>
                    <a:lnTo>
                      <a:pt x="915" y="3028"/>
                    </a:lnTo>
                    <a:lnTo>
                      <a:pt x="800" y="3038"/>
                    </a:lnTo>
                    <a:lnTo>
                      <a:pt x="791" y="3038"/>
                    </a:lnTo>
                    <a:lnTo>
                      <a:pt x="781" y="3028"/>
                    </a:lnTo>
                    <a:lnTo>
                      <a:pt x="781" y="3010"/>
                    </a:lnTo>
                    <a:lnTo>
                      <a:pt x="772" y="3010"/>
                    </a:lnTo>
                    <a:lnTo>
                      <a:pt x="772" y="3000"/>
                    </a:lnTo>
                    <a:lnTo>
                      <a:pt x="762" y="2990"/>
                    </a:lnTo>
                    <a:lnTo>
                      <a:pt x="753" y="2990"/>
                    </a:lnTo>
                    <a:lnTo>
                      <a:pt x="734" y="2990"/>
                    </a:lnTo>
                    <a:lnTo>
                      <a:pt x="724" y="2990"/>
                    </a:lnTo>
                    <a:lnTo>
                      <a:pt x="714" y="2990"/>
                    </a:lnTo>
                    <a:lnTo>
                      <a:pt x="714" y="2981"/>
                    </a:lnTo>
                    <a:lnTo>
                      <a:pt x="714" y="2962"/>
                    </a:lnTo>
                    <a:lnTo>
                      <a:pt x="705" y="2952"/>
                    </a:lnTo>
                    <a:lnTo>
                      <a:pt x="705" y="2943"/>
                    </a:lnTo>
                    <a:lnTo>
                      <a:pt x="714" y="2933"/>
                    </a:lnTo>
                    <a:lnTo>
                      <a:pt x="724" y="2914"/>
                    </a:lnTo>
                    <a:lnTo>
                      <a:pt x="724" y="2905"/>
                    </a:lnTo>
                    <a:lnTo>
                      <a:pt x="714" y="2895"/>
                    </a:lnTo>
                    <a:lnTo>
                      <a:pt x="705" y="2886"/>
                    </a:lnTo>
                    <a:lnTo>
                      <a:pt x="696" y="2886"/>
                    </a:lnTo>
                    <a:lnTo>
                      <a:pt x="696" y="2876"/>
                    </a:lnTo>
                    <a:lnTo>
                      <a:pt x="619" y="2895"/>
                    </a:lnTo>
                    <a:lnTo>
                      <a:pt x="610" y="2895"/>
                    </a:lnTo>
                    <a:lnTo>
                      <a:pt x="610" y="2905"/>
                    </a:lnTo>
                    <a:lnTo>
                      <a:pt x="610" y="2914"/>
                    </a:lnTo>
                    <a:lnTo>
                      <a:pt x="610" y="2924"/>
                    </a:lnTo>
                    <a:lnTo>
                      <a:pt x="610" y="2933"/>
                    </a:lnTo>
                    <a:lnTo>
                      <a:pt x="610" y="2943"/>
                    </a:lnTo>
                    <a:lnTo>
                      <a:pt x="600" y="2952"/>
                    </a:lnTo>
                    <a:lnTo>
                      <a:pt x="591" y="2962"/>
                    </a:lnTo>
                    <a:lnTo>
                      <a:pt x="467" y="2990"/>
                    </a:lnTo>
                    <a:lnTo>
                      <a:pt x="458" y="2990"/>
                    </a:lnTo>
                    <a:lnTo>
                      <a:pt x="448" y="2990"/>
                    </a:lnTo>
                    <a:lnTo>
                      <a:pt x="448" y="3000"/>
                    </a:lnTo>
                    <a:lnTo>
                      <a:pt x="448" y="3010"/>
                    </a:lnTo>
                    <a:lnTo>
                      <a:pt x="448" y="3019"/>
                    </a:lnTo>
                    <a:lnTo>
                      <a:pt x="438" y="3019"/>
                    </a:lnTo>
                    <a:lnTo>
                      <a:pt x="429" y="3019"/>
                    </a:lnTo>
                    <a:lnTo>
                      <a:pt x="419" y="3019"/>
                    </a:lnTo>
                    <a:lnTo>
                      <a:pt x="410" y="3010"/>
                    </a:lnTo>
                    <a:lnTo>
                      <a:pt x="391" y="3000"/>
                    </a:lnTo>
                    <a:lnTo>
                      <a:pt x="391" y="2990"/>
                    </a:lnTo>
                    <a:lnTo>
                      <a:pt x="381" y="2990"/>
                    </a:lnTo>
                    <a:lnTo>
                      <a:pt x="381" y="2981"/>
                    </a:lnTo>
                    <a:lnTo>
                      <a:pt x="372" y="2962"/>
                    </a:lnTo>
                    <a:lnTo>
                      <a:pt x="372" y="2952"/>
                    </a:lnTo>
                    <a:lnTo>
                      <a:pt x="362" y="2943"/>
                    </a:lnTo>
                    <a:lnTo>
                      <a:pt x="343" y="2933"/>
                    </a:lnTo>
                    <a:lnTo>
                      <a:pt x="248" y="2914"/>
                    </a:lnTo>
                    <a:lnTo>
                      <a:pt x="238" y="2914"/>
                    </a:lnTo>
                    <a:lnTo>
                      <a:pt x="219" y="2895"/>
                    </a:lnTo>
                    <a:lnTo>
                      <a:pt x="124" y="2867"/>
                    </a:lnTo>
                    <a:lnTo>
                      <a:pt x="29" y="2847"/>
                    </a:lnTo>
                    <a:lnTo>
                      <a:pt x="19" y="2847"/>
                    </a:lnTo>
                    <a:lnTo>
                      <a:pt x="10" y="2847"/>
                    </a:lnTo>
                    <a:lnTo>
                      <a:pt x="10" y="2838"/>
                    </a:lnTo>
                    <a:lnTo>
                      <a:pt x="10" y="2829"/>
                    </a:lnTo>
                    <a:lnTo>
                      <a:pt x="19" y="2819"/>
                    </a:lnTo>
                    <a:lnTo>
                      <a:pt x="19" y="2809"/>
                    </a:lnTo>
                    <a:lnTo>
                      <a:pt x="38" y="2790"/>
                    </a:lnTo>
                    <a:lnTo>
                      <a:pt x="38" y="2781"/>
                    </a:lnTo>
                    <a:lnTo>
                      <a:pt x="48" y="2771"/>
                    </a:lnTo>
                    <a:lnTo>
                      <a:pt x="48" y="2762"/>
                    </a:lnTo>
                    <a:lnTo>
                      <a:pt x="38" y="2743"/>
                    </a:lnTo>
                    <a:lnTo>
                      <a:pt x="38" y="2733"/>
                    </a:lnTo>
                    <a:lnTo>
                      <a:pt x="38" y="2724"/>
                    </a:lnTo>
                    <a:lnTo>
                      <a:pt x="29" y="2705"/>
                    </a:lnTo>
                    <a:lnTo>
                      <a:pt x="10" y="2667"/>
                    </a:lnTo>
                    <a:lnTo>
                      <a:pt x="0" y="2657"/>
                    </a:lnTo>
                    <a:lnTo>
                      <a:pt x="0" y="2648"/>
                    </a:lnTo>
                    <a:lnTo>
                      <a:pt x="0" y="2638"/>
                    </a:lnTo>
                    <a:lnTo>
                      <a:pt x="10" y="2638"/>
                    </a:lnTo>
                    <a:lnTo>
                      <a:pt x="19" y="2629"/>
                    </a:lnTo>
                    <a:lnTo>
                      <a:pt x="67" y="2609"/>
                    </a:lnTo>
                    <a:lnTo>
                      <a:pt x="124" y="2609"/>
                    </a:lnTo>
                    <a:lnTo>
                      <a:pt x="124" y="2600"/>
                    </a:lnTo>
                    <a:lnTo>
                      <a:pt x="124" y="2591"/>
                    </a:lnTo>
                    <a:lnTo>
                      <a:pt x="115" y="2571"/>
                    </a:lnTo>
                    <a:lnTo>
                      <a:pt x="115" y="2562"/>
                    </a:lnTo>
                    <a:lnTo>
                      <a:pt x="105" y="2552"/>
                    </a:lnTo>
                    <a:lnTo>
                      <a:pt x="95" y="2543"/>
                    </a:lnTo>
                    <a:lnTo>
                      <a:pt x="95" y="2524"/>
                    </a:lnTo>
                    <a:lnTo>
                      <a:pt x="95" y="2428"/>
                    </a:lnTo>
                    <a:lnTo>
                      <a:pt x="95" y="2419"/>
                    </a:lnTo>
                    <a:lnTo>
                      <a:pt x="95" y="2409"/>
                    </a:lnTo>
                    <a:lnTo>
                      <a:pt x="95" y="2400"/>
                    </a:lnTo>
                    <a:lnTo>
                      <a:pt x="105" y="2390"/>
                    </a:lnTo>
                    <a:lnTo>
                      <a:pt x="105" y="2343"/>
                    </a:lnTo>
                    <a:lnTo>
                      <a:pt x="105" y="2333"/>
                    </a:lnTo>
                    <a:lnTo>
                      <a:pt x="115" y="2333"/>
                    </a:lnTo>
                    <a:lnTo>
                      <a:pt x="115" y="2324"/>
                    </a:lnTo>
                    <a:lnTo>
                      <a:pt x="124" y="2314"/>
                    </a:lnTo>
                    <a:lnTo>
                      <a:pt x="115" y="2305"/>
                    </a:lnTo>
                    <a:lnTo>
                      <a:pt x="105" y="2286"/>
                    </a:lnTo>
                    <a:lnTo>
                      <a:pt x="95" y="2286"/>
                    </a:lnTo>
                    <a:lnTo>
                      <a:pt x="86" y="2276"/>
                    </a:lnTo>
                    <a:lnTo>
                      <a:pt x="77" y="2276"/>
                    </a:lnTo>
                    <a:lnTo>
                      <a:pt x="67" y="2276"/>
                    </a:lnTo>
                    <a:lnTo>
                      <a:pt x="57" y="2276"/>
                    </a:lnTo>
                    <a:lnTo>
                      <a:pt x="57" y="2267"/>
                    </a:lnTo>
                    <a:lnTo>
                      <a:pt x="57" y="2257"/>
                    </a:lnTo>
                    <a:lnTo>
                      <a:pt x="67" y="2228"/>
                    </a:lnTo>
                    <a:lnTo>
                      <a:pt x="77" y="2210"/>
                    </a:lnTo>
                    <a:lnTo>
                      <a:pt x="77" y="2200"/>
                    </a:lnTo>
                    <a:lnTo>
                      <a:pt x="67" y="2190"/>
                    </a:lnTo>
                    <a:lnTo>
                      <a:pt x="77" y="2124"/>
                    </a:lnTo>
                    <a:lnTo>
                      <a:pt x="86" y="2086"/>
                    </a:lnTo>
                    <a:lnTo>
                      <a:pt x="95" y="2076"/>
                    </a:lnTo>
                    <a:lnTo>
                      <a:pt x="105" y="2067"/>
                    </a:lnTo>
                    <a:lnTo>
                      <a:pt x="115" y="2067"/>
                    </a:lnTo>
                    <a:lnTo>
                      <a:pt x="124" y="2057"/>
                    </a:lnTo>
                    <a:lnTo>
                      <a:pt x="134" y="2047"/>
                    </a:lnTo>
                    <a:lnTo>
                      <a:pt x="143" y="2029"/>
                    </a:lnTo>
                    <a:lnTo>
                      <a:pt x="153" y="2009"/>
                    </a:lnTo>
                    <a:lnTo>
                      <a:pt x="162" y="2000"/>
                    </a:lnTo>
                    <a:lnTo>
                      <a:pt x="181" y="1990"/>
                    </a:lnTo>
                    <a:lnTo>
                      <a:pt x="191" y="1981"/>
                    </a:lnTo>
                    <a:lnTo>
                      <a:pt x="200" y="1981"/>
                    </a:lnTo>
                    <a:lnTo>
                      <a:pt x="248" y="1981"/>
                    </a:lnTo>
                    <a:lnTo>
                      <a:pt x="276" y="1981"/>
                    </a:lnTo>
                    <a:lnTo>
                      <a:pt x="276" y="1971"/>
                    </a:lnTo>
                    <a:lnTo>
                      <a:pt x="286" y="1962"/>
                    </a:lnTo>
                    <a:lnTo>
                      <a:pt x="286" y="1952"/>
                    </a:lnTo>
                    <a:lnTo>
                      <a:pt x="295" y="1943"/>
                    </a:lnTo>
                    <a:lnTo>
                      <a:pt x="295" y="1933"/>
                    </a:lnTo>
                    <a:lnTo>
                      <a:pt x="295" y="1914"/>
                    </a:lnTo>
                    <a:lnTo>
                      <a:pt x="286" y="1905"/>
                    </a:lnTo>
                    <a:lnTo>
                      <a:pt x="286" y="1895"/>
                    </a:lnTo>
                    <a:lnTo>
                      <a:pt x="295" y="1876"/>
                    </a:lnTo>
                    <a:lnTo>
                      <a:pt x="295" y="1857"/>
                    </a:lnTo>
                    <a:lnTo>
                      <a:pt x="305" y="1819"/>
                    </a:lnTo>
                    <a:lnTo>
                      <a:pt x="315" y="1819"/>
                    </a:lnTo>
                    <a:lnTo>
                      <a:pt x="324" y="1819"/>
                    </a:lnTo>
                    <a:lnTo>
                      <a:pt x="324" y="1829"/>
                    </a:lnTo>
                    <a:lnTo>
                      <a:pt x="333" y="1876"/>
                    </a:lnTo>
                    <a:lnTo>
                      <a:pt x="333" y="1886"/>
                    </a:lnTo>
                    <a:lnTo>
                      <a:pt x="324" y="1886"/>
                    </a:lnTo>
                    <a:lnTo>
                      <a:pt x="324" y="1895"/>
                    </a:lnTo>
                    <a:lnTo>
                      <a:pt x="324" y="1905"/>
                    </a:lnTo>
                    <a:lnTo>
                      <a:pt x="324" y="1914"/>
                    </a:lnTo>
                    <a:lnTo>
                      <a:pt x="324" y="1933"/>
                    </a:lnTo>
                    <a:lnTo>
                      <a:pt x="333" y="1933"/>
                    </a:lnTo>
                    <a:lnTo>
                      <a:pt x="333" y="1943"/>
                    </a:lnTo>
                    <a:lnTo>
                      <a:pt x="343" y="1943"/>
                    </a:lnTo>
                    <a:lnTo>
                      <a:pt x="353" y="1933"/>
                    </a:lnTo>
                    <a:lnTo>
                      <a:pt x="362" y="1905"/>
                    </a:lnTo>
                    <a:lnTo>
                      <a:pt x="372" y="1886"/>
                    </a:lnTo>
                    <a:lnTo>
                      <a:pt x="372" y="1876"/>
                    </a:lnTo>
                    <a:lnTo>
                      <a:pt x="419" y="1819"/>
                    </a:lnTo>
                    <a:lnTo>
                      <a:pt x="429" y="1809"/>
                    </a:lnTo>
                    <a:lnTo>
                      <a:pt x="429" y="1800"/>
                    </a:lnTo>
                    <a:lnTo>
                      <a:pt x="438" y="1800"/>
                    </a:lnTo>
                    <a:lnTo>
                      <a:pt x="448" y="1800"/>
                    </a:lnTo>
                    <a:lnTo>
                      <a:pt x="458" y="1809"/>
                    </a:lnTo>
                    <a:lnTo>
                      <a:pt x="458" y="1819"/>
                    </a:lnTo>
                    <a:lnTo>
                      <a:pt x="467" y="1819"/>
                    </a:lnTo>
                    <a:lnTo>
                      <a:pt x="476" y="1819"/>
                    </a:lnTo>
                    <a:lnTo>
                      <a:pt x="496" y="1819"/>
                    </a:lnTo>
                    <a:lnTo>
                      <a:pt x="505" y="1819"/>
                    </a:lnTo>
                    <a:lnTo>
                      <a:pt x="505" y="1809"/>
                    </a:lnTo>
                    <a:lnTo>
                      <a:pt x="514" y="1800"/>
                    </a:lnTo>
                    <a:lnTo>
                      <a:pt x="562" y="1752"/>
                    </a:lnTo>
                    <a:lnTo>
                      <a:pt x="572" y="1743"/>
                    </a:lnTo>
                    <a:lnTo>
                      <a:pt x="581" y="1724"/>
                    </a:lnTo>
                    <a:lnTo>
                      <a:pt x="591" y="1714"/>
                    </a:lnTo>
                    <a:lnTo>
                      <a:pt x="600" y="1714"/>
                    </a:lnTo>
                    <a:lnTo>
                      <a:pt x="610" y="1714"/>
                    </a:lnTo>
                    <a:lnTo>
                      <a:pt x="629" y="1705"/>
                    </a:lnTo>
                    <a:lnTo>
                      <a:pt x="638" y="1695"/>
                    </a:lnTo>
                    <a:lnTo>
                      <a:pt x="648" y="1609"/>
                    </a:lnTo>
                    <a:lnTo>
                      <a:pt x="648" y="1600"/>
                    </a:lnTo>
                    <a:lnTo>
                      <a:pt x="648" y="1590"/>
                    </a:lnTo>
                    <a:lnTo>
                      <a:pt x="638" y="1590"/>
                    </a:lnTo>
                    <a:lnTo>
                      <a:pt x="629" y="1581"/>
                    </a:lnTo>
                    <a:lnTo>
                      <a:pt x="619" y="1581"/>
                    </a:lnTo>
                    <a:lnTo>
                      <a:pt x="619" y="1571"/>
                    </a:lnTo>
                    <a:lnTo>
                      <a:pt x="619" y="1552"/>
                    </a:lnTo>
                    <a:lnTo>
                      <a:pt x="610" y="1467"/>
                    </a:lnTo>
                    <a:lnTo>
                      <a:pt x="600" y="1428"/>
                    </a:lnTo>
                    <a:lnTo>
                      <a:pt x="600" y="1419"/>
                    </a:lnTo>
                    <a:lnTo>
                      <a:pt x="600" y="1410"/>
                    </a:lnTo>
                    <a:lnTo>
                      <a:pt x="600" y="1400"/>
                    </a:lnTo>
                    <a:lnTo>
                      <a:pt x="591" y="1390"/>
                    </a:lnTo>
                    <a:lnTo>
                      <a:pt x="581" y="1381"/>
                    </a:lnTo>
                    <a:lnTo>
                      <a:pt x="581" y="1371"/>
                    </a:lnTo>
                    <a:lnTo>
                      <a:pt x="581" y="1362"/>
                    </a:lnTo>
                    <a:lnTo>
                      <a:pt x="591" y="1352"/>
                    </a:lnTo>
                    <a:lnTo>
                      <a:pt x="600" y="1343"/>
                    </a:lnTo>
                    <a:lnTo>
                      <a:pt x="600" y="1333"/>
                    </a:lnTo>
                    <a:lnTo>
                      <a:pt x="572" y="1276"/>
                    </a:lnTo>
                    <a:lnTo>
                      <a:pt x="572" y="1267"/>
                    </a:lnTo>
                    <a:lnTo>
                      <a:pt x="572" y="1257"/>
                    </a:lnTo>
                    <a:lnTo>
                      <a:pt x="572" y="1238"/>
                    </a:lnTo>
                    <a:lnTo>
                      <a:pt x="562" y="1238"/>
                    </a:lnTo>
                    <a:lnTo>
                      <a:pt x="553" y="1238"/>
                    </a:lnTo>
                    <a:lnTo>
                      <a:pt x="553" y="1228"/>
                    </a:lnTo>
                    <a:lnTo>
                      <a:pt x="543" y="1219"/>
                    </a:lnTo>
                    <a:lnTo>
                      <a:pt x="543" y="1209"/>
                    </a:lnTo>
                    <a:lnTo>
                      <a:pt x="553" y="1190"/>
                    </a:lnTo>
                    <a:lnTo>
                      <a:pt x="553" y="1181"/>
                    </a:lnTo>
                    <a:lnTo>
                      <a:pt x="591" y="1162"/>
                    </a:lnTo>
                    <a:lnTo>
                      <a:pt x="696" y="1114"/>
                    </a:lnTo>
                    <a:lnTo>
                      <a:pt x="696" y="1124"/>
                    </a:lnTo>
                    <a:lnTo>
                      <a:pt x="696" y="1133"/>
                    </a:lnTo>
                    <a:lnTo>
                      <a:pt x="705" y="1133"/>
                    </a:lnTo>
                    <a:lnTo>
                      <a:pt x="714" y="1124"/>
                    </a:lnTo>
                    <a:lnTo>
                      <a:pt x="743" y="1095"/>
                    </a:lnTo>
                    <a:lnTo>
                      <a:pt x="753" y="1086"/>
                    </a:lnTo>
                    <a:lnTo>
                      <a:pt x="886" y="1019"/>
                    </a:lnTo>
                    <a:lnTo>
                      <a:pt x="895" y="1019"/>
                    </a:lnTo>
                    <a:lnTo>
                      <a:pt x="934" y="971"/>
                    </a:lnTo>
                    <a:lnTo>
                      <a:pt x="943" y="962"/>
                    </a:lnTo>
                    <a:lnTo>
                      <a:pt x="953" y="962"/>
                    </a:lnTo>
                    <a:lnTo>
                      <a:pt x="962" y="962"/>
                    </a:lnTo>
                    <a:lnTo>
                      <a:pt x="972" y="952"/>
                    </a:lnTo>
                    <a:lnTo>
                      <a:pt x="991" y="943"/>
                    </a:lnTo>
                    <a:lnTo>
                      <a:pt x="1000" y="933"/>
                    </a:lnTo>
                    <a:lnTo>
                      <a:pt x="1000" y="924"/>
                    </a:lnTo>
                    <a:lnTo>
                      <a:pt x="991" y="924"/>
                    </a:lnTo>
                    <a:lnTo>
                      <a:pt x="943" y="914"/>
                    </a:lnTo>
                    <a:lnTo>
                      <a:pt x="934" y="905"/>
                    </a:lnTo>
                    <a:lnTo>
                      <a:pt x="934" y="895"/>
                    </a:lnTo>
                    <a:lnTo>
                      <a:pt x="934" y="886"/>
                    </a:lnTo>
                    <a:lnTo>
                      <a:pt x="924" y="876"/>
                    </a:lnTo>
                    <a:lnTo>
                      <a:pt x="848" y="876"/>
                    </a:lnTo>
                    <a:lnTo>
                      <a:pt x="848" y="866"/>
                    </a:lnTo>
                    <a:lnTo>
                      <a:pt x="838" y="866"/>
                    </a:lnTo>
                    <a:lnTo>
                      <a:pt x="810" y="848"/>
                    </a:lnTo>
                    <a:lnTo>
                      <a:pt x="743" y="838"/>
                    </a:lnTo>
                    <a:lnTo>
                      <a:pt x="734" y="828"/>
                    </a:lnTo>
                    <a:lnTo>
                      <a:pt x="724" y="828"/>
                    </a:lnTo>
                    <a:lnTo>
                      <a:pt x="724" y="809"/>
                    </a:lnTo>
                    <a:lnTo>
                      <a:pt x="714" y="800"/>
                    </a:lnTo>
                    <a:lnTo>
                      <a:pt x="714" y="790"/>
                    </a:lnTo>
                    <a:lnTo>
                      <a:pt x="696" y="781"/>
                    </a:lnTo>
                    <a:lnTo>
                      <a:pt x="686" y="771"/>
                    </a:lnTo>
                    <a:lnTo>
                      <a:pt x="686" y="762"/>
                    </a:lnTo>
                    <a:lnTo>
                      <a:pt x="686" y="752"/>
                    </a:lnTo>
                    <a:lnTo>
                      <a:pt x="686" y="743"/>
                    </a:lnTo>
                    <a:lnTo>
                      <a:pt x="705" y="714"/>
                    </a:lnTo>
                    <a:lnTo>
                      <a:pt x="714" y="705"/>
                    </a:lnTo>
                    <a:lnTo>
                      <a:pt x="724" y="705"/>
                    </a:lnTo>
                    <a:lnTo>
                      <a:pt x="734" y="705"/>
                    </a:lnTo>
                    <a:lnTo>
                      <a:pt x="734" y="714"/>
                    </a:lnTo>
                    <a:lnTo>
                      <a:pt x="743" y="714"/>
                    </a:lnTo>
                    <a:lnTo>
                      <a:pt x="743" y="724"/>
                    </a:lnTo>
                    <a:lnTo>
                      <a:pt x="753" y="724"/>
                    </a:lnTo>
                    <a:lnTo>
                      <a:pt x="762" y="724"/>
                    </a:lnTo>
                    <a:lnTo>
                      <a:pt x="810" y="676"/>
                    </a:lnTo>
                    <a:lnTo>
                      <a:pt x="819" y="676"/>
                    </a:lnTo>
                    <a:lnTo>
                      <a:pt x="829" y="676"/>
                    </a:lnTo>
                    <a:lnTo>
                      <a:pt x="838" y="686"/>
                    </a:lnTo>
                    <a:lnTo>
                      <a:pt x="838" y="695"/>
                    </a:lnTo>
                    <a:lnTo>
                      <a:pt x="848" y="695"/>
                    </a:lnTo>
                    <a:lnTo>
                      <a:pt x="848" y="705"/>
                    </a:lnTo>
                    <a:lnTo>
                      <a:pt x="848" y="714"/>
                    </a:lnTo>
                    <a:lnTo>
                      <a:pt x="848" y="724"/>
                    </a:lnTo>
                    <a:lnTo>
                      <a:pt x="857" y="724"/>
                    </a:lnTo>
                    <a:lnTo>
                      <a:pt x="867" y="724"/>
                    </a:lnTo>
                    <a:lnTo>
                      <a:pt x="877" y="724"/>
                    </a:lnTo>
                    <a:lnTo>
                      <a:pt x="877" y="714"/>
                    </a:lnTo>
                    <a:lnTo>
                      <a:pt x="905" y="686"/>
                    </a:lnTo>
                    <a:lnTo>
                      <a:pt x="915" y="676"/>
                    </a:lnTo>
                    <a:lnTo>
                      <a:pt x="924" y="676"/>
                    </a:lnTo>
                    <a:lnTo>
                      <a:pt x="934" y="676"/>
                    </a:lnTo>
                    <a:lnTo>
                      <a:pt x="943" y="686"/>
                    </a:lnTo>
                    <a:lnTo>
                      <a:pt x="943" y="695"/>
                    </a:lnTo>
                    <a:lnTo>
                      <a:pt x="943" y="714"/>
                    </a:lnTo>
                    <a:lnTo>
                      <a:pt x="943" y="724"/>
                    </a:lnTo>
                    <a:lnTo>
                      <a:pt x="943" y="733"/>
                    </a:lnTo>
                    <a:lnTo>
                      <a:pt x="953" y="724"/>
                    </a:lnTo>
                    <a:lnTo>
                      <a:pt x="962" y="724"/>
                    </a:lnTo>
                    <a:lnTo>
                      <a:pt x="962" y="705"/>
                    </a:lnTo>
                    <a:lnTo>
                      <a:pt x="972" y="695"/>
                    </a:lnTo>
                    <a:lnTo>
                      <a:pt x="981" y="695"/>
                    </a:lnTo>
                    <a:lnTo>
                      <a:pt x="981" y="705"/>
                    </a:lnTo>
                    <a:lnTo>
                      <a:pt x="981" y="714"/>
                    </a:lnTo>
                    <a:lnTo>
                      <a:pt x="981" y="724"/>
                    </a:lnTo>
                    <a:lnTo>
                      <a:pt x="981" y="733"/>
                    </a:lnTo>
                    <a:lnTo>
                      <a:pt x="991" y="743"/>
                    </a:lnTo>
                    <a:lnTo>
                      <a:pt x="991" y="762"/>
                    </a:lnTo>
                    <a:lnTo>
                      <a:pt x="1000" y="762"/>
                    </a:lnTo>
                    <a:lnTo>
                      <a:pt x="1010" y="762"/>
                    </a:lnTo>
                    <a:lnTo>
                      <a:pt x="1010" y="752"/>
                    </a:lnTo>
                    <a:lnTo>
                      <a:pt x="1019" y="752"/>
                    </a:lnTo>
                    <a:lnTo>
                      <a:pt x="1029" y="724"/>
                    </a:lnTo>
                    <a:lnTo>
                      <a:pt x="1038" y="705"/>
                    </a:lnTo>
                    <a:lnTo>
                      <a:pt x="1048" y="695"/>
                    </a:lnTo>
                    <a:lnTo>
                      <a:pt x="1048" y="686"/>
                    </a:lnTo>
                    <a:lnTo>
                      <a:pt x="1057" y="676"/>
                    </a:lnTo>
                    <a:lnTo>
                      <a:pt x="1067" y="667"/>
                    </a:lnTo>
                    <a:lnTo>
                      <a:pt x="1076" y="657"/>
                    </a:lnTo>
                    <a:lnTo>
                      <a:pt x="1076" y="648"/>
                    </a:lnTo>
                    <a:lnTo>
                      <a:pt x="1076" y="638"/>
                    </a:lnTo>
                    <a:lnTo>
                      <a:pt x="1086" y="619"/>
                    </a:lnTo>
                    <a:lnTo>
                      <a:pt x="1115" y="571"/>
                    </a:lnTo>
                    <a:lnTo>
                      <a:pt x="1124" y="581"/>
                    </a:lnTo>
                    <a:lnTo>
                      <a:pt x="1258" y="676"/>
                    </a:lnTo>
                    <a:lnTo>
                      <a:pt x="1267" y="676"/>
                    </a:lnTo>
                    <a:lnTo>
                      <a:pt x="1286" y="676"/>
                    </a:lnTo>
                    <a:lnTo>
                      <a:pt x="1296" y="676"/>
                    </a:lnTo>
                    <a:lnTo>
                      <a:pt x="1305" y="686"/>
                    </a:lnTo>
                    <a:lnTo>
                      <a:pt x="1315" y="695"/>
                    </a:lnTo>
                    <a:lnTo>
                      <a:pt x="1324" y="705"/>
                    </a:lnTo>
                    <a:lnTo>
                      <a:pt x="1343" y="705"/>
                    </a:lnTo>
                    <a:lnTo>
                      <a:pt x="1410" y="724"/>
                    </a:lnTo>
                    <a:lnTo>
                      <a:pt x="1438" y="743"/>
                    </a:lnTo>
                    <a:lnTo>
                      <a:pt x="1476" y="790"/>
                    </a:lnTo>
                    <a:lnTo>
                      <a:pt x="1496" y="790"/>
                    </a:lnTo>
                    <a:lnTo>
                      <a:pt x="1534" y="762"/>
                    </a:lnTo>
                    <a:lnTo>
                      <a:pt x="1553" y="743"/>
                    </a:lnTo>
                    <a:lnTo>
                      <a:pt x="1562" y="733"/>
                    </a:lnTo>
                    <a:lnTo>
                      <a:pt x="1562" y="724"/>
                    </a:lnTo>
                    <a:lnTo>
                      <a:pt x="1562" y="714"/>
                    </a:lnTo>
                    <a:lnTo>
                      <a:pt x="1553" y="714"/>
                    </a:lnTo>
                    <a:lnTo>
                      <a:pt x="1553" y="705"/>
                    </a:lnTo>
                    <a:lnTo>
                      <a:pt x="1543" y="705"/>
                    </a:lnTo>
                    <a:lnTo>
                      <a:pt x="1543" y="695"/>
                    </a:lnTo>
                    <a:lnTo>
                      <a:pt x="1543" y="686"/>
                    </a:lnTo>
                    <a:lnTo>
                      <a:pt x="1543" y="676"/>
                    </a:lnTo>
                    <a:lnTo>
                      <a:pt x="1543" y="667"/>
                    </a:lnTo>
                    <a:lnTo>
                      <a:pt x="1572" y="638"/>
                    </a:lnTo>
                    <a:lnTo>
                      <a:pt x="1581" y="628"/>
                    </a:lnTo>
                    <a:lnTo>
                      <a:pt x="1591" y="628"/>
                    </a:lnTo>
                    <a:lnTo>
                      <a:pt x="1591" y="619"/>
                    </a:lnTo>
                    <a:lnTo>
                      <a:pt x="1591" y="590"/>
                    </a:lnTo>
                    <a:lnTo>
                      <a:pt x="1581" y="581"/>
                    </a:lnTo>
                    <a:lnTo>
                      <a:pt x="1581" y="571"/>
                    </a:lnTo>
                    <a:lnTo>
                      <a:pt x="1581" y="562"/>
                    </a:lnTo>
                    <a:lnTo>
                      <a:pt x="1543" y="533"/>
                    </a:lnTo>
                    <a:lnTo>
                      <a:pt x="1543" y="524"/>
                    </a:lnTo>
                    <a:lnTo>
                      <a:pt x="1534" y="524"/>
                    </a:lnTo>
                    <a:lnTo>
                      <a:pt x="1534" y="514"/>
                    </a:lnTo>
                    <a:lnTo>
                      <a:pt x="1534" y="505"/>
                    </a:lnTo>
                    <a:lnTo>
                      <a:pt x="1543" y="485"/>
                    </a:lnTo>
                    <a:lnTo>
                      <a:pt x="1543" y="476"/>
                    </a:lnTo>
                    <a:lnTo>
                      <a:pt x="1543" y="467"/>
                    </a:lnTo>
                    <a:lnTo>
                      <a:pt x="1553" y="447"/>
                    </a:lnTo>
                    <a:lnTo>
                      <a:pt x="1572" y="390"/>
                    </a:lnTo>
                    <a:lnTo>
                      <a:pt x="1581" y="381"/>
                    </a:lnTo>
                    <a:lnTo>
                      <a:pt x="1591" y="371"/>
                    </a:lnTo>
                    <a:lnTo>
                      <a:pt x="1600" y="362"/>
                    </a:lnTo>
                    <a:lnTo>
                      <a:pt x="1619" y="352"/>
                    </a:lnTo>
                    <a:lnTo>
                      <a:pt x="1638" y="352"/>
                    </a:lnTo>
                    <a:lnTo>
                      <a:pt x="1648" y="352"/>
                    </a:lnTo>
                    <a:lnTo>
                      <a:pt x="1648" y="343"/>
                    </a:lnTo>
                    <a:lnTo>
                      <a:pt x="1648" y="333"/>
                    </a:lnTo>
                    <a:lnTo>
                      <a:pt x="1629" y="333"/>
                    </a:lnTo>
                    <a:lnTo>
                      <a:pt x="1629" y="324"/>
                    </a:lnTo>
                    <a:lnTo>
                      <a:pt x="1619" y="324"/>
                    </a:lnTo>
                    <a:lnTo>
                      <a:pt x="1619" y="314"/>
                    </a:lnTo>
                    <a:lnTo>
                      <a:pt x="1629" y="305"/>
                    </a:lnTo>
                    <a:lnTo>
                      <a:pt x="1657" y="276"/>
                    </a:lnTo>
                    <a:lnTo>
                      <a:pt x="1677" y="257"/>
                    </a:lnTo>
                    <a:lnTo>
                      <a:pt x="1695" y="238"/>
                    </a:lnTo>
                    <a:lnTo>
                      <a:pt x="1695" y="229"/>
                    </a:lnTo>
                    <a:lnTo>
                      <a:pt x="1695" y="219"/>
                    </a:lnTo>
                    <a:lnTo>
                      <a:pt x="1695" y="200"/>
                    </a:lnTo>
                    <a:lnTo>
                      <a:pt x="1695" y="190"/>
                    </a:lnTo>
                    <a:lnTo>
                      <a:pt x="1705" y="190"/>
                    </a:lnTo>
                    <a:lnTo>
                      <a:pt x="1715" y="190"/>
                    </a:lnTo>
                    <a:lnTo>
                      <a:pt x="1724" y="190"/>
                    </a:lnTo>
                    <a:lnTo>
                      <a:pt x="1943" y="95"/>
                    </a:lnTo>
                    <a:lnTo>
                      <a:pt x="1981" y="95"/>
                    </a:lnTo>
                    <a:lnTo>
                      <a:pt x="2076" y="66"/>
                    </a:lnTo>
                    <a:lnTo>
                      <a:pt x="2086" y="57"/>
                    </a:lnTo>
                    <a:lnTo>
                      <a:pt x="2096" y="57"/>
                    </a:lnTo>
                    <a:lnTo>
                      <a:pt x="2105" y="38"/>
                    </a:lnTo>
                    <a:lnTo>
                      <a:pt x="2124" y="28"/>
                    </a:lnTo>
                    <a:lnTo>
                      <a:pt x="2134" y="19"/>
                    </a:lnTo>
                    <a:lnTo>
                      <a:pt x="2143" y="9"/>
                    </a:lnTo>
                    <a:lnTo>
                      <a:pt x="2181" y="9"/>
                    </a:lnTo>
                    <a:lnTo>
                      <a:pt x="2191" y="0"/>
                    </a:lnTo>
                    <a:lnTo>
                      <a:pt x="2200" y="0"/>
                    </a:lnTo>
                    <a:lnTo>
                      <a:pt x="2210" y="0"/>
                    </a:lnTo>
                    <a:lnTo>
                      <a:pt x="2248" y="9"/>
                    </a:lnTo>
                    <a:lnTo>
                      <a:pt x="2248" y="19"/>
                    </a:lnTo>
                    <a:lnTo>
                      <a:pt x="2248" y="28"/>
                    </a:lnTo>
                    <a:lnTo>
                      <a:pt x="2238" y="38"/>
                    </a:lnTo>
                    <a:lnTo>
                      <a:pt x="2238" y="48"/>
                    </a:lnTo>
                    <a:lnTo>
                      <a:pt x="2238" y="57"/>
                    </a:lnTo>
                    <a:lnTo>
                      <a:pt x="2238" y="66"/>
                    </a:lnTo>
                    <a:lnTo>
                      <a:pt x="2248" y="66"/>
                    </a:lnTo>
                    <a:lnTo>
                      <a:pt x="2257" y="66"/>
                    </a:lnTo>
                    <a:lnTo>
                      <a:pt x="2267" y="66"/>
                    </a:lnTo>
                    <a:lnTo>
                      <a:pt x="2276" y="57"/>
                    </a:lnTo>
                    <a:lnTo>
                      <a:pt x="2276" y="48"/>
                    </a:lnTo>
                    <a:lnTo>
                      <a:pt x="2286" y="28"/>
                    </a:lnTo>
                    <a:lnTo>
                      <a:pt x="2286" y="19"/>
                    </a:lnTo>
                    <a:lnTo>
                      <a:pt x="2296" y="9"/>
                    </a:lnTo>
                    <a:lnTo>
                      <a:pt x="2305" y="0"/>
                    </a:lnTo>
                    <a:lnTo>
                      <a:pt x="2314" y="0"/>
                    </a:lnTo>
                    <a:lnTo>
                      <a:pt x="2324" y="0"/>
                    </a:lnTo>
                    <a:lnTo>
                      <a:pt x="2334" y="0"/>
                    </a:lnTo>
                    <a:lnTo>
                      <a:pt x="2353" y="9"/>
                    </a:lnTo>
                    <a:lnTo>
                      <a:pt x="2381" y="2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22" name="Freeform 31">
                <a:extLst>
                  <a:ext uri="{FF2B5EF4-FFF2-40B4-BE49-F238E27FC236}">
                    <a16:creationId xmlns:a16="http://schemas.microsoft.com/office/drawing/2014/main" id="{0F87F408-3E0F-C948-B52E-1644B13DE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2973388"/>
                <a:ext cx="1398587" cy="1182687"/>
              </a:xfrm>
              <a:custGeom>
                <a:avLst/>
                <a:gdLst>
                  <a:gd name="T0" fmla="*/ 116579 w 3887"/>
                  <a:gd name="T1" fmla="*/ 712779 h 3287"/>
                  <a:gd name="T2" fmla="*/ 154359 w 3887"/>
                  <a:gd name="T3" fmla="*/ 658088 h 3287"/>
                  <a:gd name="T4" fmla="*/ 222723 w 3887"/>
                  <a:gd name="T5" fmla="*/ 644415 h 3287"/>
                  <a:gd name="T6" fmla="*/ 253667 w 3887"/>
                  <a:gd name="T7" fmla="*/ 620308 h 3287"/>
                  <a:gd name="T8" fmla="*/ 328868 w 3887"/>
                  <a:gd name="T9" fmla="*/ 671760 h 3287"/>
                  <a:gd name="T10" fmla="*/ 366648 w 3887"/>
                  <a:gd name="T11" fmla="*/ 599799 h 3287"/>
                  <a:gd name="T12" fmla="*/ 414503 w 3887"/>
                  <a:gd name="T13" fmla="*/ 603397 h 3287"/>
                  <a:gd name="T14" fmla="*/ 469554 w 3887"/>
                  <a:gd name="T15" fmla="*/ 599799 h 3287"/>
                  <a:gd name="T16" fmla="*/ 541516 w 3887"/>
                  <a:gd name="T17" fmla="*/ 592963 h 3287"/>
                  <a:gd name="T18" fmla="*/ 579296 w 3887"/>
                  <a:gd name="T19" fmla="*/ 558781 h 3287"/>
                  <a:gd name="T20" fmla="*/ 654497 w 3887"/>
                  <a:gd name="T21" fmla="*/ 473147 h 3287"/>
                  <a:gd name="T22" fmla="*/ 658095 w 3887"/>
                  <a:gd name="T23" fmla="*/ 424933 h 3287"/>
                  <a:gd name="T24" fmla="*/ 681843 w 3887"/>
                  <a:gd name="T25" fmla="*/ 356569 h 3287"/>
                  <a:gd name="T26" fmla="*/ 685441 w 3887"/>
                  <a:gd name="T27" fmla="*/ 294682 h 3287"/>
                  <a:gd name="T28" fmla="*/ 771076 w 3887"/>
                  <a:gd name="T29" fmla="*/ 233155 h 3287"/>
                  <a:gd name="T30" fmla="*/ 802020 w 3887"/>
                  <a:gd name="T31" fmla="*/ 250426 h 3287"/>
                  <a:gd name="T32" fmla="*/ 825767 w 3887"/>
                  <a:gd name="T33" fmla="*/ 257262 h 3287"/>
                  <a:gd name="T34" fmla="*/ 856711 w 3887"/>
                  <a:gd name="T35" fmla="*/ 236753 h 3287"/>
                  <a:gd name="T36" fmla="*/ 928673 w 3887"/>
                  <a:gd name="T37" fmla="*/ 239992 h 3287"/>
                  <a:gd name="T38" fmla="*/ 949183 w 3887"/>
                  <a:gd name="T39" fmla="*/ 168030 h 3287"/>
                  <a:gd name="T40" fmla="*/ 966453 w 3887"/>
                  <a:gd name="T41" fmla="*/ 106503 h 3287"/>
                  <a:gd name="T42" fmla="*/ 1024743 w 3887"/>
                  <a:gd name="T43" fmla="*/ 55051 h 3287"/>
                  <a:gd name="T44" fmla="*/ 1021145 w 3887"/>
                  <a:gd name="T45" fmla="*/ 14032 h 3287"/>
                  <a:gd name="T46" fmla="*/ 1076196 w 3887"/>
                  <a:gd name="T47" fmla="*/ 17271 h 3287"/>
                  <a:gd name="T48" fmla="*/ 1127289 w 3887"/>
                  <a:gd name="T49" fmla="*/ 68723 h 3287"/>
                  <a:gd name="T50" fmla="*/ 1130887 w 3887"/>
                  <a:gd name="T51" fmla="*/ 92830 h 3287"/>
                  <a:gd name="T52" fmla="*/ 1209686 w 3887"/>
                  <a:gd name="T53" fmla="*/ 188539 h 3287"/>
                  <a:gd name="T54" fmla="*/ 1189177 w 3887"/>
                  <a:gd name="T55" fmla="*/ 243590 h 3287"/>
                  <a:gd name="T56" fmla="*/ 1240630 w 3887"/>
                  <a:gd name="T57" fmla="*/ 305117 h 3287"/>
                  <a:gd name="T58" fmla="*/ 1274812 w 3887"/>
                  <a:gd name="T59" fmla="*/ 359807 h 3287"/>
                  <a:gd name="T60" fmla="*/ 1357209 w 3887"/>
                  <a:gd name="T61" fmla="*/ 452638 h 3287"/>
                  <a:gd name="T62" fmla="*/ 1350012 w 3887"/>
                  <a:gd name="T63" fmla="*/ 558781 h 3287"/>
                  <a:gd name="T64" fmla="*/ 1367283 w 3887"/>
                  <a:gd name="T65" fmla="*/ 723213 h 3287"/>
                  <a:gd name="T66" fmla="*/ 1398227 w 3887"/>
                  <a:gd name="T67" fmla="*/ 819282 h 3287"/>
                  <a:gd name="T68" fmla="*/ 1326265 w 3887"/>
                  <a:gd name="T69" fmla="*/ 836192 h 3287"/>
                  <a:gd name="T70" fmla="*/ 1274812 w 3887"/>
                  <a:gd name="T71" fmla="*/ 856701 h 3287"/>
                  <a:gd name="T72" fmla="*/ 1250705 w 3887"/>
                  <a:gd name="T73" fmla="*/ 849865 h 3287"/>
                  <a:gd name="T74" fmla="*/ 1202850 w 3887"/>
                  <a:gd name="T75" fmla="*/ 802011 h 3287"/>
                  <a:gd name="T76" fmla="*/ 1175504 w 3887"/>
                  <a:gd name="T77" fmla="*/ 767829 h 3287"/>
                  <a:gd name="T78" fmla="*/ 1134126 w 3887"/>
                  <a:gd name="T79" fmla="*/ 795174 h 3287"/>
                  <a:gd name="T80" fmla="*/ 1093107 w 3887"/>
                  <a:gd name="T81" fmla="*/ 860300 h 3287"/>
                  <a:gd name="T82" fmla="*/ 1052089 w 3887"/>
                  <a:gd name="T83" fmla="*/ 880809 h 3287"/>
                  <a:gd name="T84" fmla="*/ 990561 w 3887"/>
                  <a:gd name="T85" fmla="*/ 914990 h 3287"/>
                  <a:gd name="T86" fmla="*/ 894491 w 3887"/>
                  <a:gd name="T87" fmla="*/ 863538 h 3287"/>
                  <a:gd name="T88" fmla="*/ 829365 w 3887"/>
                  <a:gd name="T89" fmla="*/ 929023 h 3287"/>
                  <a:gd name="T90" fmla="*/ 753805 w 3887"/>
                  <a:gd name="T91" fmla="*/ 1000624 h 3287"/>
                  <a:gd name="T92" fmla="*/ 685441 w 3887"/>
                  <a:gd name="T93" fmla="*/ 990550 h 3287"/>
                  <a:gd name="T94" fmla="*/ 551591 w 3887"/>
                  <a:gd name="T95" fmla="*/ 986952 h 3287"/>
                  <a:gd name="T96" fmla="*/ 483227 w 3887"/>
                  <a:gd name="T97" fmla="*/ 980115 h 3287"/>
                  <a:gd name="T98" fmla="*/ 411264 w 3887"/>
                  <a:gd name="T99" fmla="*/ 1065750 h 3287"/>
                  <a:gd name="T100" fmla="*/ 377082 w 3887"/>
                  <a:gd name="T101" fmla="*/ 1117202 h 3287"/>
                  <a:gd name="T102" fmla="*/ 339302 w 3887"/>
                  <a:gd name="T103" fmla="*/ 1134473 h 3287"/>
                  <a:gd name="T104" fmla="*/ 226321 w 3887"/>
                  <a:gd name="T105" fmla="*/ 1182327 h 3287"/>
                  <a:gd name="T106" fmla="*/ 157597 w 3887"/>
                  <a:gd name="T107" fmla="*/ 1168655 h 3287"/>
                  <a:gd name="T108" fmla="*/ 181705 w 3887"/>
                  <a:gd name="T109" fmla="*/ 1134473 h 3287"/>
                  <a:gd name="T110" fmla="*/ 116579 w 3887"/>
                  <a:gd name="T111" fmla="*/ 1028330 h 3287"/>
                  <a:gd name="T112" fmla="*/ 109742 w 3887"/>
                  <a:gd name="T113" fmla="*/ 983713 h 3287"/>
                  <a:gd name="T114" fmla="*/ 44617 w 3887"/>
                  <a:gd name="T115" fmla="*/ 904916 h 3287"/>
                  <a:gd name="T116" fmla="*/ 27346 w 3887"/>
                  <a:gd name="T117" fmla="*/ 870374 h 3287"/>
                  <a:gd name="T118" fmla="*/ 34182 w 3887"/>
                  <a:gd name="T119" fmla="*/ 826118 h 3287"/>
                  <a:gd name="T120" fmla="*/ 6836 w 3887"/>
                  <a:gd name="T121" fmla="*/ 788338 h 3287"/>
                  <a:gd name="T122" fmla="*/ 47855 w 3887"/>
                  <a:gd name="T123" fmla="*/ 726811 h 32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887" h="3287">
                    <a:moveTo>
                      <a:pt x="124" y="1886"/>
                    </a:moveTo>
                    <a:lnTo>
                      <a:pt x="171" y="1905"/>
                    </a:lnTo>
                    <a:lnTo>
                      <a:pt x="181" y="1915"/>
                    </a:lnTo>
                    <a:lnTo>
                      <a:pt x="171" y="1924"/>
                    </a:lnTo>
                    <a:lnTo>
                      <a:pt x="162" y="1924"/>
                    </a:lnTo>
                    <a:lnTo>
                      <a:pt x="162" y="1934"/>
                    </a:lnTo>
                    <a:lnTo>
                      <a:pt x="162" y="1943"/>
                    </a:lnTo>
                    <a:lnTo>
                      <a:pt x="171" y="1953"/>
                    </a:lnTo>
                    <a:lnTo>
                      <a:pt x="171" y="1962"/>
                    </a:lnTo>
                    <a:lnTo>
                      <a:pt x="200" y="1981"/>
                    </a:lnTo>
                    <a:lnTo>
                      <a:pt x="219" y="1991"/>
                    </a:lnTo>
                    <a:lnTo>
                      <a:pt x="286" y="1981"/>
                    </a:lnTo>
                    <a:lnTo>
                      <a:pt x="324" y="1981"/>
                    </a:lnTo>
                    <a:lnTo>
                      <a:pt x="333" y="1972"/>
                    </a:lnTo>
                    <a:lnTo>
                      <a:pt x="333" y="1953"/>
                    </a:lnTo>
                    <a:lnTo>
                      <a:pt x="333" y="1943"/>
                    </a:lnTo>
                    <a:lnTo>
                      <a:pt x="333" y="1934"/>
                    </a:lnTo>
                    <a:lnTo>
                      <a:pt x="352" y="1915"/>
                    </a:lnTo>
                    <a:lnTo>
                      <a:pt x="362" y="1905"/>
                    </a:lnTo>
                    <a:lnTo>
                      <a:pt x="371" y="1896"/>
                    </a:lnTo>
                    <a:lnTo>
                      <a:pt x="371" y="1886"/>
                    </a:lnTo>
                    <a:lnTo>
                      <a:pt x="381" y="1867"/>
                    </a:lnTo>
                    <a:lnTo>
                      <a:pt x="381" y="1858"/>
                    </a:lnTo>
                    <a:lnTo>
                      <a:pt x="391" y="1848"/>
                    </a:lnTo>
                    <a:lnTo>
                      <a:pt x="400" y="1848"/>
                    </a:lnTo>
                    <a:lnTo>
                      <a:pt x="429" y="1829"/>
                    </a:lnTo>
                    <a:lnTo>
                      <a:pt x="438" y="1820"/>
                    </a:lnTo>
                    <a:lnTo>
                      <a:pt x="476" y="1820"/>
                    </a:lnTo>
                    <a:lnTo>
                      <a:pt x="495" y="1820"/>
                    </a:lnTo>
                    <a:lnTo>
                      <a:pt x="505" y="1820"/>
                    </a:lnTo>
                    <a:lnTo>
                      <a:pt x="514" y="1791"/>
                    </a:lnTo>
                    <a:lnTo>
                      <a:pt x="524" y="1781"/>
                    </a:lnTo>
                    <a:lnTo>
                      <a:pt x="533" y="1781"/>
                    </a:lnTo>
                    <a:lnTo>
                      <a:pt x="543" y="1781"/>
                    </a:lnTo>
                    <a:lnTo>
                      <a:pt x="581" y="1791"/>
                    </a:lnTo>
                    <a:lnTo>
                      <a:pt x="590" y="1791"/>
                    </a:lnTo>
                    <a:lnTo>
                      <a:pt x="600" y="1800"/>
                    </a:lnTo>
                    <a:lnTo>
                      <a:pt x="610" y="1800"/>
                    </a:lnTo>
                    <a:lnTo>
                      <a:pt x="619" y="1800"/>
                    </a:lnTo>
                    <a:lnTo>
                      <a:pt x="619" y="1791"/>
                    </a:lnTo>
                    <a:lnTo>
                      <a:pt x="619" y="1781"/>
                    </a:lnTo>
                    <a:lnTo>
                      <a:pt x="610" y="1762"/>
                    </a:lnTo>
                    <a:lnTo>
                      <a:pt x="610" y="1753"/>
                    </a:lnTo>
                    <a:lnTo>
                      <a:pt x="610" y="1743"/>
                    </a:lnTo>
                    <a:lnTo>
                      <a:pt x="619" y="1734"/>
                    </a:lnTo>
                    <a:lnTo>
                      <a:pt x="638" y="1724"/>
                    </a:lnTo>
                    <a:lnTo>
                      <a:pt x="648" y="1715"/>
                    </a:lnTo>
                    <a:lnTo>
                      <a:pt x="657" y="1705"/>
                    </a:lnTo>
                    <a:lnTo>
                      <a:pt x="667" y="1696"/>
                    </a:lnTo>
                    <a:lnTo>
                      <a:pt x="676" y="1705"/>
                    </a:lnTo>
                    <a:lnTo>
                      <a:pt x="695" y="1715"/>
                    </a:lnTo>
                    <a:lnTo>
                      <a:pt x="705" y="1715"/>
                    </a:lnTo>
                    <a:lnTo>
                      <a:pt x="705" y="1724"/>
                    </a:lnTo>
                    <a:lnTo>
                      <a:pt x="686" y="1743"/>
                    </a:lnTo>
                    <a:lnTo>
                      <a:pt x="686" y="1762"/>
                    </a:lnTo>
                    <a:lnTo>
                      <a:pt x="676" y="1762"/>
                    </a:lnTo>
                    <a:lnTo>
                      <a:pt x="676" y="1772"/>
                    </a:lnTo>
                    <a:lnTo>
                      <a:pt x="686" y="1781"/>
                    </a:lnTo>
                    <a:lnTo>
                      <a:pt x="695" y="1791"/>
                    </a:lnTo>
                    <a:lnTo>
                      <a:pt x="905" y="1829"/>
                    </a:lnTo>
                    <a:lnTo>
                      <a:pt x="914" y="1838"/>
                    </a:lnTo>
                    <a:lnTo>
                      <a:pt x="914" y="1848"/>
                    </a:lnTo>
                    <a:lnTo>
                      <a:pt x="914" y="1858"/>
                    </a:lnTo>
                    <a:lnTo>
                      <a:pt x="914" y="1867"/>
                    </a:lnTo>
                    <a:lnTo>
                      <a:pt x="933" y="1877"/>
                    </a:lnTo>
                    <a:lnTo>
                      <a:pt x="943" y="1877"/>
                    </a:lnTo>
                    <a:lnTo>
                      <a:pt x="953" y="1867"/>
                    </a:lnTo>
                    <a:lnTo>
                      <a:pt x="971" y="1762"/>
                    </a:lnTo>
                    <a:lnTo>
                      <a:pt x="981" y="1743"/>
                    </a:lnTo>
                    <a:lnTo>
                      <a:pt x="981" y="1734"/>
                    </a:lnTo>
                    <a:lnTo>
                      <a:pt x="981" y="1715"/>
                    </a:lnTo>
                    <a:lnTo>
                      <a:pt x="981" y="1705"/>
                    </a:lnTo>
                    <a:lnTo>
                      <a:pt x="981" y="1686"/>
                    </a:lnTo>
                    <a:lnTo>
                      <a:pt x="991" y="1677"/>
                    </a:lnTo>
                    <a:lnTo>
                      <a:pt x="1010" y="1667"/>
                    </a:lnTo>
                    <a:lnTo>
                      <a:pt x="1019" y="1667"/>
                    </a:lnTo>
                    <a:lnTo>
                      <a:pt x="1029" y="1667"/>
                    </a:lnTo>
                    <a:lnTo>
                      <a:pt x="1038" y="1667"/>
                    </a:lnTo>
                    <a:lnTo>
                      <a:pt x="1048" y="1677"/>
                    </a:lnTo>
                    <a:lnTo>
                      <a:pt x="1057" y="1686"/>
                    </a:lnTo>
                    <a:lnTo>
                      <a:pt x="1057" y="1696"/>
                    </a:lnTo>
                    <a:lnTo>
                      <a:pt x="1067" y="1696"/>
                    </a:lnTo>
                    <a:lnTo>
                      <a:pt x="1067" y="1705"/>
                    </a:lnTo>
                    <a:lnTo>
                      <a:pt x="1076" y="1715"/>
                    </a:lnTo>
                    <a:lnTo>
                      <a:pt x="1124" y="1696"/>
                    </a:lnTo>
                    <a:lnTo>
                      <a:pt x="1143" y="1677"/>
                    </a:lnTo>
                    <a:lnTo>
                      <a:pt x="1152" y="1677"/>
                    </a:lnTo>
                    <a:lnTo>
                      <a:pt x="1181" y="1696"/>
                    </a:lnTo>
                    <a:lnTo>
                      <a:pt x="1191" y="1696"/>
                    </a:lnTo>
                    <a:lnTo>
                      <a:pt x="1200" y="1686"/>
                    </a:lnTo>
                    <a:lnTo>
                      <a:pt x="1219" y="1657"/>
                    </a:lnTo>
                    <a:lnTo>
                      <a:pt x="1219" y="1648"/>
                    </a:lnTo>
                    <a:lnTo>
                      <a:pt x="1229" y="1648"/>
                    </a:lnTo>
                    <a:lnTo>
                      <a:pt x="1238" y="1657"/>
                    </a:lnTo>
                    <a:lnTo>
                      <a:pt x="1248" y="1657"/>
                    </a:lnTo>
                    <a:lnTo>
                      <a:pt x="1267" y="1657"/>
                    </a:lnTo>
                    <a:lnTo>
                      <a:pt x="1286" y="1657"/>
                    </a:lnTo>
                    <a:lnTo>
                      <a:pt x="1295" y="1657"/>
                    </a:lnTo>
                    <a:lnTo>
                      <a:pt x="1305" y="1657"/>
                    </a:lnTo>
                    <a:lnTo>
                      <a:pt x="1305" y="1667"/>
                    </a:lnTo>
                    <a:lnTo>
                      <a:pt x="1333" y="1705"/>
                    </a:lnTo>
                    <a:lnTo>
                      <a:pt x="1333" y="1715"/>
                    </a:lnTo>
                    <a:lnTo>
                      <a:pt x="1343" y="1715"/>
                    </a:lnTo>
                    <a:lnTo>
                      <a:pt x="1352" y="1715"/>
                    </a:lnTo>
                    <a:lnTo>
                      <a:pt x="1372" y="1705"/>
                    </a:lnTo>
                    <a:lnTo>
                      <a:pt x="1419" y="1686"/>
                    </a:lnTo>
                    <a:lnTo>
                      <a:pt x="1429" y="1667"/>
                    </a:lnTo>
                    <a:lnTo>
                      <a:pt x="1438" y="1667"/>
                    </a:lnTo>
                    <a:lnTo>
                      <a:pt x="1448" y="1657"/>
                    </a:lnTo>
                    <a:lnTo>
                      <a:pt x="1457" y="1657"/>
                    </a:lnTo>
                    <a:lnTo>
                      <a:pt x="1476" y="1667"/>
                    </a:lnTo>
                    <a:lnTo>
                      <a:pt x="1486" y="1667"/>
                    </a:lnTo>
                    <a:lnTo>
                      <a:pt x="1495" y="1667"/>
                    </a:lnTo>
                    <a:lnTo>
                      <a:pt x="1505" y="1648"/>
                    </a:lnTo>
                    <a:lnTo>
                      <a:pt x="1514" y="1648"/>
                    </a:lnTo>
                    <a:lnTo>
                      <a:pt x="1524" y="1639"/>
                    </a:lnTo>
                    <a:lnTo>
                      <a:pt x="1533" y="1648"/>
                    </a:lnTo>
                    <a:lnTo>
                      <a:pt x="1533" y="1657"/>
                    </a:lnTo>
                    <a:lnTo>
                      <a:pt x="1543" y="1667"/>
                    </a:lnTo>
                    <a:lnTo>
                      <a:pt x="1552" y="1667"/>
                    </a:lnTo>
                    <a:lnTo>
                      <a:pt x="1562" y="1667"/>
                    </a:lnTo>
                    <a:lnTo>
                      <a:pt x="1572" y="1657"/>
                    </a:lnTo>
                    <a:lnTo>
                      <a:pt x="1581" y="1657"/>
                    </a:lnTo>
                    <a:lnTo>
                      <a:pt x="1581" y="1648"/>
                    </a:lnTo>
                    <a:lnTo>
                      <a:pt x="1581" y="1629"/>
                    </a:lnTo>
                    <a:lnTo>
                      <a:pt x="1581" y="1619"/>
                    </a:lnTo>
                    <a:lnTo>
                      <a:pt x="1581" y="1610"/>
                    </a:lnTo>
                    <a:lnTo>
                      <a:pt x="1581" y="1600"/>
                    </a:lnTo>
                    <a:lnTo>
                      <a:pt x="1610" y="1553"/>
                    </a:lnTo>
                    <a:lnTo>
                      <a:pt x="1619" y="1543"/>
                    </a:lnTo>
                    <a:lnTo>
                      <a:pt x="1619" y="1534"/>
                    </a:lnTo>
                    <a:lnTo>
                      <a:pt x="1648" y="1524"/>
                    </a:lnTo>
                    <a:lnTo>
                      <a:pt x="1648" y="1515"/>
                    </a:lnTo>
                    <a:lnTo>
                      <a:pt x="1657" y="1496"/>
                    </a:lnTo>
                    <a:lnTo>
                      <a:pt x="1676" y="1486"/>
                    </a:lnTo>
                    <a:lnTo>
                      <a:pt x="1705" y="1458"/>
                    </a:lnTo>
                    <a:lnTo>
                      <a:pt x="1714" y="1448"/>
                    </a:lnTo>
                    <a:lnTo>
                      <a:pt x="1714" y="1439"/>
                    </a:lnTo>
                    <a:lnTo>
                      <a:pt x="1771" y="1401"/>
                    </a:lnTo>
                    <a:lnTo>
                      <a:pt x="1771" y="1391"/>
                    </a:lnTo>
                    <a:lnTo>
                      <a:pt x="1781" y="1381"/>
                    </a:lnTo>
                    <a:lnTo>
                      <a:pt x="1800" y="1334"/>
                    </a:lnTo>
                    <a:lnTo>
                      <a:pt x="1810" y="1324"/>
                    </a:lnTo>
                    <a:lnTo>
                      <a:pt x="1819" y="1315"/>
                    </a:lnTo>
                    <a:lnTo>
                      <a:pt x="1857" y="1296"/>
                    </a:lnTo>
                    <a:lnTo>
                      <a:pt x="1857" y="1286"/>
                    </a:lnTo>
                    <a:lnTo>
                      <a:pt x="1867" y="1276"/>
                    </a:lnTo>
                    <a:lnTo>
                      <a:pt x="1867" y="1248"/>
                    </a:lnTo>
                    <a:lnTo>
                      <a:pt x="1867" y="1238"/>
                    </a:lnTo>
                    <a:lnTo>
                      <a:pt x="1867" y="1229"/>
                    </a:lnTo>
                    <a:lnTo>
                      <a:pt x="1857" y="1229"/>
                    </a:lnTo>
                    <a:lnTo>
                      <a:pt x="1857" y="1219"/>
                    </a:lnTo>
                    <a:lnTo>
                      <a:pt x="1838" y="1219"/>
                    </a:lnTo>
                    <a:lnTo>
                      <a:pt x="1829" y="1210"/>
                    </a:lnTo>
                    <a:lnTo>
                      <a:pt x="1829" y="1200"/>
                    </a:lnTo>
                    <a:lnTo>
                      <a:pt x="1829" y="1181"/>
                    </a:lnTo>
                    <a:lnTo>
                      <a:pt x="1829" y="1172"/>
                    </a:lnTo>
                    <a:lnTo>
                      <a:pt x="1838" y="1162"/>
                    </a:lnTo>
                    <a:lnTo>
                      <a:pt x="1848" y="1153"/>
                    </a:lnTo>
                    <a:lnTo>
                      <a:pt x="1857" y="1143"/>
                    </a:lnTo>
                    <a:lnTo>
                      <a:pt x="1867" y="1105"/>
                    </a:lnTo>
                    <a:lnTo>
                      <a:pt x="1886" y="1077"/>
                    </a:lnTo>
                    <a:lnTo>
                      <a:pt x="1886" y="1067"/>
                    </a:lnTo>
                    <a:lnTo>
                      <a:pt x="1886" y="1058"/>
                    </a:lnTo>
                    <a:lnTo>
                      <a:pt x="1886" y="1048"/>
                    </a:lnTo>
                    <a:lnTo>
                      <a:pt x="1876" y="1038"/>
                    </a:lnTo>
                    <a:lnTo>
                      <a:pt x="1876" y="1029"/>
                    </a:lnTo>
                    <a:lnTo>
                      <a:pt x="1876" y="1020"/>
                    </a:lnTo>
                    <a:lnTo>
                      <a:pt x="1895" y="991"/>
                    </a:lnTo>
                    <a:lnTo>
                      <a:pt x="1914" y="924"/>
                    </a:lnTo>
                    <a:lnTo>
                      <a:pt x="1914" y="915"/>
                    </a:lnTo>
                    <a:lnTo>
                      <a:pt x="1905" y="905"/>
                    </a:lnTo>
                    <a:lnTo>
                      <a:pt x="1905" y="896"/>
                    </a:lnTo>
                    <a:lnTo>
                      <a:pt x="1895" y="896"/>
                    </a:lnTo>
                    <a:lnTo>
                      <a:pt x="1895" y="886"/>
                    </a:lnTo>
                    <a:lnTo>
                      <a:pt x="1895" y="877"/>
                    </a:lnTo>
                    <a:lnTo>
                      <a:pt x="1895" y="867"/>
                    </a:lnTo>
                    <a:lnTo>
                      <a:pt x="1914" y="839"/>
                    </a:lnTo>
                    <a:lnTo>
                      <a:pt x="1914" y="829"/>
                    </a:lnTo>
                    <a:lnTo>
                      <a:pt x="1905" y="819"/>
                    </a:lnTo>
                    <a:lnTo>
                      <a:pt x="1895" y="810"/>
                    </a:lnTo>
                    <a:lnTo>
                      <a:pt x="1886" y="800"/>
                    </a:lnTo>
                    <a:lnTo>
                      <a:pt x="1895" y="791"/>
                    </a:lnTo>
                    <a:lnTo>
                      <a:pt x="1905" y="781"/>
                    </a:lnTo>
                    <a:lnTo>
                      <a:pt x="1905" y="772"/>
                    </a:lnTo>
                    <a:lnTo>
                      <a:pt x="1924" y="753"/>
                    </a:lnTo>
                    <a:lnTo>
                      <a:pt x="1924" y="734"/>
                    </a:lnTo>
                    <a:lnTo>
                      <a:pt x="1933" y="734"/>
                    </a:lnTo>
                    <a:lnTo>
                      <a:pt x="1943" y="724"/>
                    </a:lnTo>
                    <a:lnTo>
                      <a:pt x="1981" y="724"/>
                    </a:lnTo>
                    <a:lnTo>
                      <a:pt x="2076" y="658"/>
                    </a:lnTo>
                    <a:lnTo>
                      <a:pt x="2086" y="658"/>
                    </a:lnTo>
                    <a:lnTo>
                      <a:pt x="2105" y="648"/>
                    </a:lnTo>
                    <a:lnTo>
                      <a:pt x="2143" y="648"/>
                    </a:lnTo>
                    <a:lnTo>
                      <a:pt x="2162" y="648"/>
                    </a:lnTo>
                    <a:lnTo>
                      <a:pt x="2181" y="639"/>
                    </a:lnTo>
                    <a:lnTo>
                      <a:pt x="2190" y="639"/>
                    </a:lnTo>
                    <a:lnTo>
                      <a:pt x="2200" y="639"/>
                    </a:lnTo>
                    <a:lnTo>
                      <a:pt x="2210" y="648"/>
                    </a:lnTo>
                    <a:lnTo>
                      <a:pt x="2210" y="658"/>
                    </a:lnTo>
                    <a:lnTo>
                      <a:pt x="2210" y="667"/>
                    </a:lnTo>
                    <a:lnTo>
                      <a:pt x="2219" y="677"/>
                    </a:lnTo>
                    <a:lnTo>
                      <a:pt x="2219" y="686"/>
                    </a:lnTo>
                    <a:lnTo>
                      <a:pt x="2229" y="686"/>
                    </a:lnTo>
                    <a:lnTo>
                      <a:pt x="2229" y="696"/>
                    </a:lnTo>
                    <a:lnTo>
                      <a:pt x="2238" y="705"/>
                    </a:lnTo>
                    <a:lnTo>
                      <a:pt x="2238" y="724"/>
                    </a:lnTo>
                    <a:lnTo>
                      <a:pt x="2238" y="734"/>
                    </a:lnTo>
                    <a:lnTo>
                      <a:pt x="2248" y="743"/>
                    </a:lnTo>
                    <a:lnTo>
                      <a:pt x="2257" y="753"/>
                    </a:lnTo>
                    <a:lnTo>
                      <a:pt x="2257" y="762"/>
                    </a:lnTo>
                    <a:lnTo>
                      <a:pt x="2267" y="762"/>
                    </a:lnTo>
                    <a:lnTo>
                      <a:pt x="2276" y="762"/>
                    </a:lnTo>
                    <a:lnTo>
                      <a:pt x="2276" y="753"/>
                    </a:lnTo>
                    <a:lnTo>
                      <a:pt x="2276" y="734"/>
                    </a:lnTo>
                    <a:lnTo>
                      <a:pt x="2286" y="724"/>
                    </a:lnTo>
                    <a:lnTo>
                      <a:pt x="2286" y="715"/>
                    </a:lnTo>
                    <a:lnTo>
                      <a:pt x="2295" y="715"/>
                    </a:lnTo>
                    <a:lnTo>
                      <a:pt x="2305" y="715"/>
                    </a:lnTo>
                    <a:lnTo>
                      <a:pt x="2314" y="724"/>
                    </a:lnTo>
                    <a:lnTo>
                      <a:pt x="2324" y="724"/>
                    </a:lnTo>
                    <a:lnTo>
                      <a:pt x="2343" y="724"/>
                    </a:lnTo>
                    <a:lnTo>
                      <a:pt x="2352" y="724"/>
                    </a:lnTo>
                    <a:lnTo>
                      <a:pt x="2362" y="715"/>
                    </a:lnTo>
                    <a:lnTo>
                      <a:pt x="2362" y="705"/>
                    </a:lnTo>
                    <a:lnTo>
                      <a:pt x="2372" y="686"/>
                    </a:lnTo>
                    <a:lnTo>
                      <a:pt x="2372" y="677"/>
                    </a:lnTo>
                    <a:lnTo>
                      <a:pt x="2372" y="667"/>
                    </a:lnTo>
                    <a:lnTo>
                      <a:pt x="2372" y="658"/>
                    </a:lnTo>
                    <a:lnTo>
                      <a:pt x="2381" y="658"/>
                    </a:lnTo>
                    <a:lnTo>
                      <a:pt x="2390" y="658"/>
                    </a:lnTo>
                    <a:lnTo>
                      <a:pt x="2400" y="667"/>
                    </a:lnTo>
                    <a:lnTo>
                      <a:pt x="2400" y="677"/>
                    </a:lnTo>
                    <a:lnTo>
                      <a:pt x="2400" y="715"/>
                    </a:lnTo>
                    <a:lnTo>
                      <a:pt x="2400" y="724"/>
                    </a:lnTo>
                    <a:lnTo>
                      <a:pt x="2410" y="724"/>
                    </a:lnTo>
                    <a:lnTo>
                      <a:pt x="2514" y="753"/>
                    </a:lnTo>
                    <a:lnTo>
                      <a:pt x="2524" y="753"/>
                    </a:lnTo>
                    <a:lnTo>
                      <a:pt x="2533" y="743"/>
                    </a:lnTo>
                    <a:lnTo>
                      <a:pt x="2533" y="734"/>
                    </a:lnTo>
                    <a:lnTo>
                      <a:pt x="2543" y="715"/>
                    </a:lnTo>
                    <a:lnTo>
                      <a:pt x="2562" y="686"/>
                    </a:lnTo>
                    <a:lnTo>
                      <a:pt x="2581" y="667"/>
                    </a:lnTo>
                    <a:lnTo>
                      <a:pt x="2591" y="658"/>
                    </a:lnTo>
                    <a:lnTo>
                      <a:pt x="2591" y="648"/>
                    </a:lnTo>
                    <a:lnTo>
                      <a:pt x="2581" y="629"/>
                    </a:lnTo>
                    <a:lnTo>
                      <a:pt x="2591" y="619"/>
                    </a:lnTo>
                    <a:lnTo>
                      <a:pt x="2619" y="581"/>
                    </a:lnTo>
                    <a:lnTo>
                      <a:pt x="2629" y="553"/>
                    </a:lnTo>
                    <a:lnTo>
                      <a:pt x="2638" y="543"/>
                    </a:lnTo>
                    <a:lnTo>
                      <a:pt x="2638" y="524"/>
                    </a:lnTo>
                    <a:lnTo>
                      <a:pt x="2638" y="505"/>
                    </a:lnTo>
                    <a:lnTo>
                      <a:pt x="2638" y="496"/>
                    </a:lnTo>
                    <a:lnTo>
                      <a:pt x="2638" y="486"/>
                    </a:lnTo>
                    <a:lnTo>
                      <a:pt x="2638" y="476"/>
                    </a:lnTo>
                    <a:lnTo>
                      <a:pt x="2638" y="467"/>
                    </a:lnTo>
                    <a:lnTo>
                      <a:pt x="2638" y="458"/>
                    </a:lnTo>
                    <a:lnTo>
                      <a:pt x="2648" y="448"/>
                    </a:lnTo>
                    <a:lnTo>
                      <a:pt x="2695" y="429"/>
                    </a:lnTo>
                    <a:lnTo>
                      <a:pt x="2705" y="429"/>
                    </a:lnTo>
                    <a:lnTo>
                      <a:pt x="2714" y="419"/>
                    </a:lnTo>
                    <a:lnTo>
                      <a:pt x="2714" y="410"/>
                    </a:lnTo>
                    <a:lnTo>
                      <a:pt x="2714" y="400"/>
                    </a:lnTo>
                    <a:lnTo>
                      <a:pt x="2705" y="372"/>
                    </a:lnTo>
                    <a:lnTo>
                      <a:pt x="2705" y="362"/>
                    </a:lnTo>
                    <a:lnTo>
                      <a:pt x="2705" y="343"/>
                    </a:lnTo>
                    <a:lnTo>
                      <a:pt x="2705" y="334"/>
                    </a:lnTo>
                    <a:lnTo>
                      <a:pt x="2695" y="324"/>
                    </a:lnTo>
                    <a:lnTo>
                      <a:pt x="2695" y="315"/>
                    </a:lnTo>
                    <a:lnTo>
                      <a:pt x="2686" y="296"/>
                    </a:lnTo>
                    <a:lnTo>
                      <a:pt x="2686" y="286"/>
                    </a:lnTo>
                    <a:lnTo>
                      <a:pt x="2695" y="277"/>
                    </a:lnTo>
                    <a:lnTo>
                      <a:pt x="2705" y="267"/>
                    </a:lnTo>
                    <a:lnTo>
                      <a:pt x="2743" y="238"/>
                    </a:lnTo>
                    <a:lnTo>
                      <a:pt x="2753" y="229"/>
                    </a:lnTo>
                    <a:lnTo>
                      <a:pt x="2753" y="220"/>
                    </a:lnTo>
                    <a:lnTo>
                      <a:pt x="2762" y="200"/>
                    </a:lnTo>
                    <a:lnTo>
                      <a:pt x="2762" y="191"/>
                    </a:lnTo>
                    <a:lnTo>
                      <a:pt x="2771" y="191"/>
                    </a:lnTo>
                    <a:lnTo>
                      <a:pt x="2781" y="200"/>
                    </a:lnTo>
                    <a:lnTo>
                      <a:pt x="2791" y="200"/>
                    </a:lnTo>
                    <a:lnTo>
                      <a:pt x="2809" y="191"/>
                    </a:lnTo>
                    <a:lnTo>
                      <a:pt x="2819" y="191"/>
                    </a:lnTo>
                    <a:lnTo>
                      <a:pt x="2848" y="162"/>
                    </a:lnTo>
                    <a:lnTo>
                      <a:pt x="2848" y="153"/>
                    </a:lnTo>
                    <a:lnTo>
                      <a:pt x="2857" y="143"/>
                    </a:lnTo>
                    <a:lnTo>
                      <a:pt x="2857" y="134"/>
                    </a:lnTo>
                    <a:lnTo>
                      <a:pt x="2867" y="124"/>
                    </a:lnTo>
                    <a:lnTo>
                      <a:pt x="2857" y="115"/>
                    </a:lnTo>
                    <a:lnTo>
                      <a:pt x="2857" y="105"/>
                    </a:lnTo>
                    <a:lnTo>
                      <a:pt x="2848" y="96"/>
                    </a:lnTo>
                    <a:lnTo>
                      <a:pt x="2838" y="86"/>
                    </a:lnTo>
                    <a:lnTo>
                      <a:pt x="2838" y="77"/>
                    </a:lnTo>
                    <a:lnTo>
                      <a:pt x="2838" y="67"/>
                    </a:lnTo>
                    <a:lnTo>
                      <a:pt x="2838" y="57"/>
                    </a:lnTo>
                    <a:lnTo>
                      <a:pt x="2838" y="48"/>
                    </a:lnTo>
                    <a:lnTo>
                      <a:pt x="2838" y="39"/>
                    </a:lnTo>
                    <a:lnTo>
                      <a:pt x="2848" y="29"/>
                    </a:lnTo>
                    <a:lnTo>
                      <a:pt x="2857" y="10"/>
                    </a:lnTo>
                    <a:lnTo>
                      <a:pt x="2867" y="10"/>
                    </a:lnTo>
                    <a:lnTo>
                      <a:pt x="2876" y="0"/>
                    </a:lnTo>
                    <a:lnTo>
                      <a:pt x="2886" y="0"/>
                    </a:lnTo>
                    <a:lnTo>
                      <a:pt x="2905" y="0"/>
                    </a:lnTo>
                    <a:lnTo>
                      <a:pt x="2914" y="0"/>
                    </a:lnTo>
                    <a:lnTo>
                      <a:pt x="2924" y="10"/>
                    </a:lnTo>
                    <a:lnTo>
                      <a:pt x="2934" y="19"/>
                    </a:lnTo>
                    <a:lnTo>
                      <a:pt x="2952" y="19"/>
                    </a:lnTo>
                    <a:lnTo>
                      <a:pt x="2962" y="29"/>
                    </a:lnTo>
                    <a:lnTo>
                      <a:pt x="2972" y="19"/>
                    </a:lnTo>
                    <a:lnTo>
                      <a:pt x="2981" y="29"/>
                    </a:lnTo>
                    <a:lnTo>
                      <a:pt x="2991" y="29"/>
                    </a:lnTo>
                    <a:lnTo>
                      <a:pt x="2991" y="48"/>
                    </a:lnTo>
                    <a:lnTo>
                      <a:pt x="3000" y="67"/>
                    </a:lnTo>
                    <a:lnTo>
                      <a:pt x="3019" y="86"/>
                    </a:lnTo>
                    <a:lnTo>
                      <a:pt x="3029" y="96"/>
                    </a:lnTo>
                    <a:lnTo>
                      <a:pt x="3029" y="105"/>
                    </a:lnTo>
                    <a:lnTo>
                      <a:pt x="3029" y="115"/>
                    </a:lnTo>
                    <a:lnTo>
                      <a:pt x="3038" y="124"/>
                    </a:lnTo>
                    <a:lnTo>
                      <a:pt x="3048" y="134"/>
                    </a:lnTo>
                    <a:lnTo>
                      <a:pt x="3048" y="143"/>
                    </a:lnTo>
                    <a:lnTo>
                      <a:pt x="3076" y="143"/>
                    </a:lnTo>
                    <a:lnTo>
                      <a:pt x="3086" y="153"/>
                    </a:lnTo>
                    <a:lnTo>
                      <a:pt x="3095" y="153"/>
                    </a:lnTo>
                    <a:lnTo>
                      <a:pt x="3114" y="191"/>
                    </a:lnTo>
                    <a:lnTo>
                      <a:pt x="3124" y="191"/>
                    </a:lnTo>
                    <a:lnTo>
                      <a:pt x="3133" y="191"/>
                    </a:lnTo>
                    <a:lnTo>
                      <a:pt x="3143" y="191"/>
                    </a:lnTo>
                    <a:lnTo>
                      <a:pt x="3152" y="181"/>
                    </a:lnTo>
                    <a:lnTo>
                      <a:pt x="3162" y="172"/>
                    </a:lnTo>
                    <a:lnTo>
                      <a:pt x="3172" y="162"/>
                    </a:lnTo>
                    <a:lnTo>
                      <a:pt x="3181" y="172"/>
                    </a:lnTo>
                    <a:lnTo>
                      <a:pt x="3190" y="172"/>
                    </a:lnTo>
                    <a:lnTo>
                      <a:pt x="3190" y="181"/>
                    </a:lnTo>
                    <a:lnTo>
                      <a:pt x="3190" y="191"/>
                    </a:lnTo>
                    <a:lnTo>
                      <a:pt x="3190" y="210"/>
                    </a:lnTo>
                    <a:lnTo>
                      <a:pt x="3190" y="220"/>
                    </a:lnTo>
                    <a:lnTo>
                      <a:pt x="3190" y="229"/>
                    </a:lnTo>
                    <a:lnTo>
                      <a:pt x="3143" y="238"/>
                    </a:lnTo>
                    <a:lnTo>
                      <a:pt x="3143" y="248"/>
                    </a:lnTo>
                    <a:lnTo>
                      <a:pt x="3143" y="258"/>
                    </a:lnTo>
                    <a:lnTo>
                      <a:pt x="3172" y="343"/>
                    </a:lnTo>
                    <a:lnTo>
                      <a:pt x="3172" y="353"/>
                    </a:lnTo>
                    <a:lnTo>
                      <a:pt x="3181" y="353"/>
                    </a:lnTo>
                    <a:lnTo>
                      <a:pt x="3190" y="362"/>
                    </a:lnTo>
                    <a:lnTo>
                      <a:pt x="3219" y="372"/>
                    </a:lnTo>
                    <a:lnTo>
                      <a:pt x="3229" y="372"/>
                    </a:lnTo>
                    <a:lnTo>
                      <a:pt x="3248" y="372"/>
                    </a:lnTo>
                    <a:lnTo>
                      <a:pt x="3257" y="372"/>
                    </a:lnTo>
                    <a:lnTo>
                      <a:pt x="3315" y="476"/>
                    </a:lnTo>
                    <a:lnTo>
                      <a:pt x="3324" y="486"/>
                    </a:lnTo>
                    <a:lnTo>
                      <a:pt x="3324" y="496"/>
                    </a:lnTo>
                    <a:lnTo>
                      <a:pt x="3353" y="515"/>
                    </a:lnTo>
                    <a:lnTo>
                      <a:pt x="3362" y="515"/>
                    </a:lnTo>
                    <a:lnTo>
                      <a:pt x="3362" y="524"/>
                    </a:lnTo>
                    <a:lnTo>
                      <a:pt x="3362" y="543"/>
                    </a:lnTo>
                    <a:lnTo>
                      <a:pt x="3362" y="553"/>
                    </a:lnTo>
                    <a:lnTo>
                      <a:pt x="3362" y="562"/>
                    </a:lnTo>
                    <a:lnTo>
                      <a:pt x="3353" y="601"/>
                    </a:lnTo>
                    <a:lnTo>
                      <a:pt x="3353" y="610"/>
                    </a:lnTo>
                    <a:lnTo>
                      <a:pt x="3353" y="619"/>
                    </a:lnTo>
                    <a:lnTo>
                      <a:pt x="3353" y="658"/>
                    </a:lnTo>
                    <a:lnTo>
                      <a:pt x="3353" y="667"/>
                    </a:lnTo>
                    <a:lnTo>
                      <a:pt x="3343" y="677"/>
                    </a:lnTo>
                    <a:lnTo>
                      <a:pt x="3333" y="677"/>
                    </a:lnTo>
                    <a:lnTo>
                      <a:pt x="3324" y="667"/>
                    </a:lnTo>
                    <a:lnTo>
                      <a:pt x="3315" y="667"/>
                    </a:lnTo>
                    <a:lnTo>
                      <a:pt x="3305" y="677"/>
                    </a:lnTo>
                    <a:lnTo>
                      <a:pt x="3305" y="686"/>
                    </a:lnTo>
                    <a:lnTo>
                      <a:pt x="3305" y="696"/>
                    </a:lnTo>
                    <a:lnTo>
                      <a:pt x="3315" y="715"/>
                    </a:lnTo>
                    <a:lnTo>
                      <a:pt x="3353" y="791"/>
                    </a:lnTo>
                    <a:lnTo>
                      <a:pt x="3371" y="819"/>
                    </a:lnTo>
                    <a:lnTo>
                      <a:pt x="3381" y="829"/>
                    </a:lnTo>
                    <a:lnTo>
                      <a:pt x="3391" y="829"/>
                    </a:lnTo>
                    <a:lnTo>
                      <a:pt x="3400" y="829"/>
                    </a:lnTo>
                    <a:lnTo>
                      <a:pt x="3410" y="819"/>
                    </a:lnTo>
                    <a:lnTo>
                      <a:pt x="3419" y="819"/>
                    </a:lnTo>
                    <a:lnTo>
                      <a:pt x="3429" y="819"/>
                    </a:lnTo>
                    <a:lnTo>
                      <a:pt x="3429" y="829"/>
                    </a:lnTo>
                    <a:lnTo>
                      <a:pt x="3448" y="848"/>
                    </a:lnTo>
                    <a:lnTo>
                      <a:pt x="3457" y="857"/>
                    </a:lnTo>
                    <a:lnTo>
                      <a:pt x="3457" y="867"/>
                    </a:lnTo>
                    <a:lnTo>
                      <a:pt x="3467" y="867"/>
                    </a:lnTo>
                    <a:lnTo>
                      <a:pt x="3467" y="877"/>
                    </a:lnTo>
                    <a:lnTo>
                      <a:pt x="3476" y="877"/>
                    </a:lnTo>
                    <a:lnTo>
                      <a:pt x="3476" y="867"/>
                    </a:lnTo>
                    <a:lnTo>
                      <a:pt x="3486" y="867"/>
                    </a:lnTo>
                    <a:lnTo>
                      <a:pt x="3495" y="867"/>
                    </a:lnTo>
                    <a:lnTo>
                      <a:pt x="3533" y="896"/>
                    </a:lnTo>
                    <a:lnTo>
                      <a:pt x="3543" y="905"/>
                    </a:lnTo>
                    <a:lnTo>
                      <a:pt x="3543" y="915"/>
                    </a:lnTo>
                    <a:lnTo>
                      <a:pt x="3543" y="934"/>
                    </a:lnTo>
                    <a:lnTo>
                      <a:pt x="3543" y="943"/>
                    </a:lnTo>
                    <a:lnTo>
                      <a:pt x="3543" y="991"/>
                    </a:lnTo>
                    <a:lnTo>
                      <a:pt x="3543" y="1000"/>
                    </a:lnTo>
                    <a:lnTo>
                      <a:pt x="3553" y="1010"/>
                    </a:lnTo>
                    <a:lnTo>
                      <a:pt x="3553" y="1020"/>
                    </a:lnTo>
                    <a:lnTo>
                      <a:pt x="3562" y="1020"/>
                    </a:lnTo>
                    <a:lnTo>
                      <a:pt x="3695" y="1077"/>
                    </a:lnTo>
                    <a:lnTo>
                      <a:pt x="3705" y="1096"/>
                    </a:lnTo>
                    <a:lnTo>
                      <a:pt x="3705" y="1143"/>
                    </a:lnTo>
                    <a:lnTo>
                      <a:pt x="3705" y="1153"/>
                    </a:lnTo>
                    <a:lnTo>
                      <a:pt x="3714" y="1172"/>
                    </a:lnTo>
                    <a:lnTo>
                      <a:pt x="3724" y="1181"/>
                    </a:lnTo>
                    <a:lnTo>
                      <a:pt x="3752" y="1200"/>
                    </a:lnTo>
                    <a:lnTo>
                      <a:pt x="3762" y="1210"/>
                    </a:lnTo>
                    <a:lnTo>
                      <a:pt x="3762" y="1219"/>
                    </a:lnTo>
                    <a:lnTo>
                      <a:pt x="3772" y="1248"/>
                    </a:lnTo>
                    <a:lnTo>
                      <a:pt x="3772" y="1258"/>
                    </a:lnTo>
                    <a:lnTo>
                      <a:pt x="3772" y="1267"/>
                    </a:lnTo>
                    <a:lnTo>
                      <a:pt x="3772" y="1286"/>
                    </a:lnTo>
                    <a:lnTo>
                      <a:pt x="3762" y="1305"/>
                    </a:lnTo>
                    <a:lnTo>
                      <a:pt x="3762" y="1315"/>
                    </a:lnTo>
                    <a:lnTo>
                      <a:pt x="3734" y="1324"/>
                    </a:lnTo>
                    <a:lnTo>
                      <a:pt x="3724" y="1334"/>
                    </a:lnTo>
                    <a:lnTo>
                      <a:pt x="3724" y="1343"/>
                    </a:lnTo>
                    <a:lnTo>
                      <a:pt x="3676" y="1419"/>
                    </a:lnTo>
                    <a:lnTo>
                      <a:pt x="3676" y="1429"/>
                    </a:lnTo>
                    <a:lnTo>
                      <a:pt x="3676" y="1439"/>
                    </a:lnTo>
                    <a:lnTo>
                      <a:pt x="3686" y="1458"/>
                    </a:lnTo>
                    <a:lnTo>
                      <a:pt x="3695" y="1477"/>
                    </a:lnTo>
                    <a:lnTo>
                      <a:pt x="3705" y="1486"/>
                    </a:lnTo>
                    <a:lnTo>
                      <a:pt x="3752" y="1553"/>
                    </a:lnTo>
                    <a:lnTo>
                      <a:pt x="3762" y="1562"/>
                    </a:lnTo>
                    <a:lnTo>
                      <a:pt x="3810" y="1696"/>
                    </a:lnTo>
                    <a:lnTo>
                      <a:pt x="3810" y="1705"/>
                    </a:lnTo>
                    <a:lnTo>
                      <a:pt x="3810" y="1734"/>
                    </a:lnTo>
                    <a:lnTo>
                      <a:pt x="3810" y="1820"/>
                    </a:lnTo>
                    <a:lnTo>
                      <a:pt x="3791" y="1877"/>
                    </a:lnTo>
                    <a:lnTo>
                      <a:pt x="3791" y="1886"/>
                    </a:lnTo>
                    <a:lnTo>
                      <a:pt x="3762" y="1962"/>
                    </a:lnTo>
                    <a:lnTo>
                      <a:pt x="3762" y="1972"/>
                    </a:lnTo>
                    <a:lnTo>
                      <a:pt x="3772" y="1981"/>
                    </a:lnTo>
                    <a:lnTo>
                      <a:pt x="3791" y="1991"/>
                    </a:lnTo>
                    <a:lnTo>
                      <a:pt x="3791" y="2000"/>
                    </a:lnTo>
                    <a:lnTo>
                      <a:pt x="3800" y="2010"/>
                    </a:lnTo>
                    <a:lnTo>
                      <a:pt x="3810" y="2038"/>
                    </a:lnTo>
                    <a:lnTo>
                      <a:pt x="3819" y="2077"/>
                    </a:lnTo>
                    <a:lnTo>
                      <a:pt x="3819" y="2096"/>
                    </a:lnTo>
                    <a:lnTo>
                      <a:pt x="3819" y="2143"/>
                    </a:lnTo>
                    <a:lnTo>
                      <a:pt x="3819" y="2162"/>
                    </a:lnTo>
                    <a:lnTo>
                      <a:pt x="3829" y="2181"/>
                    </a:lnTo>
                    <a:lnTo>
                      <a:pt x="3829" y="2191"/>
                    </a:lnTo>
                    <a:lnTo>
                      <a:pt x="3848" y="2248"/>
                    </a:lnTo>
                    <a:lnTo>
                      <a:pt x="3857" y="2248"/>
                    </a:lnTo>
                    <a:lnTo>
                      <a:pt x="3857" y="2258"/>
                    </a:lnTo>
                    <a:lnTo>
                      <a:pt x="3876" y="2258"/>
                    </a:lnTo>
                    <a:lnTo>
                      <a:pt x="3886" y="2258"/>
                    </a:lnTo>
                    <a:lnTo>
                      <a:pt x="3886" y="2267"/>
                    </a:lnTo>
                    <a:lnTo>
                      <a:pt x="3886" y="2277"/>
                    </a:lnTo>
                    <a:lnTo>
                      <a:pt x="3886" y="2286"/>
                    </a:lnTo>
                    <a:lnTo>
                      <a:pt x="3876" y="2296"/>
                    </a:lnTo>
                    <a:lnTo>
                      <a:pt x="3819" y="2343"/>
                    </a:lnTo>
                    <a:lnTo>
                      <a:pt x="3810" y="2353"/>
                    </a:lnTo>
                    <a:lnTo>
                      <a:pt x="3810" y="2362"/>
                    </a:lnTo>
                    <a:lnTo>
                      <a:pt x="3800" y="2362"/>
                    </a:lnTo>
                    <a:lnTo>
                      <a:pt x="3791" y="2372"/>
                    </a:lnTo>
                    <a:lnTo>
                      <a:pt x="3772" y="2372"/>
                    </a:lnTo>
                    <a:lnTo>
                      <a:pt x="3752" y="2362"/>
                    </a:lnTo>
                    <a:lnTo>
                      <a:pt x="3743" y="2353"/>
                    </a:lnTo>
                    <a:lnTo>
                      <a:pt x="3705" y="2334"/>
                    </a:lnTo>
                    <a:lnTo>
                      <a:pt x="3695" y="2324"/>
                    </a:lnTo>
                    <a:lnTo>
                      <a:pt x="3686" y="2324"/>
                    </a:lnTo>
                    <a:lnTo>
                      <a:pt x="3676" y="2334"/>
                    </a:lnTo>
                    <a:lnTo>
                      <a:pt x="3667" y="2343"/>
                    </a:lnTo>
                    <a:lnTo>
                      <a:pt x="3667" y="2353"/>
                    </a:lnTo>
                    <a:lnTo>
                      <a:pt x="3657" y="2362"/>
                    </a:lnTo>
                    <a:lnTo>
                      <a:pt x="3648" y="2381"/>
                    </a:lnTo>
                    <a:lnTo>
                      <a:pt x="3619" y="2400"/>
                    </a:lnTo>
                    <a:lnTo>
                      <a:pt x="3610" y="2400"/>
                    </a:lnTo>
                    <a:lnTo>
                      <a:pt x="3591" y="2400"/>
                    </a:lnTo>
                    <a:lnTo>
                      <a:pt x="3581" y="2400"/>
                    </a:lnTo>
                    <a:lnTo>
                      <a:pt x="3571" y="2400"/>
                    </a:lnTo>
                    <a:lnTo>
                      <a:pt x="3562" y="2381"/>
                    </a:lnTo>
                    <a:lnTo>
                      <a:pt x="3553" y="2381"/>
                    </a:lnTo>
                    <a:lnTo>
                      <a:pt x="3543" y="2381"/>
                    </a:lnTo>
                    <a:lnTo>
                      <a:pt x="3533" y="2381"/>
                    </a:lnTo>
                    <a:lnTo>
                      <a:pt x="3533" y="2391"/>
                    </a:lnTo>
                    <a:lnTo>
                      <a:pt x="3524" y="2391"/>
                    </a:lnTo>
                    <a:lnTo>
                      <a:pt x="3524" y="2400"/>
                    </a:lnTo>
                    <a:lnTo>
                      <a:pt x="3524" y="2410"/>
                    </a:lnTo>
                    <a:lnTo>
                      <a:pt x="3524" y="2419"/>
                    </a:lnTo>
                    <a:lnTo>
                      <a:pt x="3524" y="2429"/>
                    </a:lnTo>
                    <a:lnTo>
                      <a:pt x="3514" y="2429"/>
                    </a:lnTo>
                    <a:lnTo>
                      <a:pt x="3495" y="2429"/>
                    </a:lnTo>
                    <a:lnTo>
                      <a:pt x="3486" y="2429"/>
                    </a:lnTo>
                    <a:lnTo>
                      <a:pt x="3476" y="2419"/>
                    </a:lnTo>
                    <a:lnTo>
                      <a:pt x="3476" y="2410"/>
                    </a:lnTo>
                    <a:lnTo>
                      <a:pt x="3476" y="2381"/>
                    </a:lnTo>
                    <a:lnTo>
                      <a:pt x="3476" y="2362"/>
                    </a:lnTo>
                    <a:lnTo>
                      <a:pt x="3467" y="2353"/>
                    </a:lnTo>
                    <a:lnTo>
                      <a:pt x="3467" y="2343"/>
                    </a:lnTo>
                    <a:lnTo>
                      <a:pt x="3419" y="2286"/>
                    </a:lnTo>
                    <a:lnTo>
                      <a:pt x="3410" y="2267"/>
                    </a:lnTo>
                    <a:lnTo>
                      <a:pt x="3410" y="2258"/>
                    </a:lnTo>
                    <a:lnTo>
                      <a:pt x="3410" y="2210"/>
                    </a:lnTo>
                    <a:lnTo>
                      <a:pt x="3410" y="2201"/>
                    </a:lnTo>
                    <a:lnTo>
                      <a:pt x="3400" y="2201"/>
                    </a:lnTo>
                    <a:lnTo>
                      <a:pt x="3391" y="2201"/>
                    </a:lnTo>
                    <a:lnTo>
                      <a:pt x="3381" y="2210"/>
                    </a:lnTo>
                    <a:lnTo>
                      <a:pt x="3371" y="2219"/>
                    </a:lnTo>
                    <a:lnTo>
                      <a:pt x="3362" y="2229"/>
                    </a:lnTo>
                    <a:lnTo>
                      <a:pt x="3353" y="2229"/>
                    </a:lnTo>
                    <a:lnTo>
                      <a:pt x="3343" y="2229"/>
                    </a:lnTo>
                    <a:lnTo>
                      <a:pt x="3324" y="2219"/>
                    </a:lnTo>
                    <a:lnTo>
                      <a:pt x="3305" y="2219"/>
                    </a:lnTo>
                    <a:lnTo>
                      <a:pt x="3305" y="2210"/>
                    </a:lnTo>
                    <a:lnTo>
                      <a:pt x="3295" y="2210"/>
                    </a:lnTo>
                    <a:lnTo>
                      <a:pt x="3295" y="2201"/>
                    </a:lnTo>
                    <a:lnTo>
                      <a:pt x="3295" y="2191"/>
                    </a:lnTo>
                    <a:lnTo>
                      <a:pt x="3295" y="2181"/>
                    </a:lnTo>
                    <a:lnTo>
                      <a:pt x="3276" y="2181"/>
                    </a:lnTo>
                    <a:lnTo>
                      <a:pt x="3276" y="2172"/>
                    </a:lnTo>
                    <a:lnTo>
                      <a:pt x="3276" y="2153"/>
                    </a:lnTo>
                    <a:lnTo>
                      <a:pt x="3276" y="2143"/>
                    </a:lnTo>
                    <a:lnTo>
                      <a:pt x="3267" y="2143"/>
                    </a:lnTo>
                    <a:lnTo>
                      <a:pt x="3267" y="2134"/>
                    </a:lnTo>
                    <a:lnTo>
                      <a:pt x="3257" y="2143"/>
                    </a:lnTo>
                    <a:lnTo>
                      <a:pt x="3238" y="2153"/>
                    </a:lnTo>
                    <a:lnTo>
                      <a:pt x="3229" y="2162"/>
                    </a:lnTo>
                    <a:lnTo>
                      <a:pt x="3210" y="2172"/>
                    </a:lnTo>
                    <a:lnTo>
                      <a:pt x="3210" y="2181"/>
                    </a:lnTo>
                    <a:lnTo>
                      <a:pt x="3210" y="2191"/>
                    </a:lnTo>
                    <a:lnTo>
                      <a:pt x="3210" y="2201"/>
                    </a:lnTo>
                    <a:lnTo>
                      <a:pt x="3210" y="2210"/>
                    </a:lnTo>
                    <a:lnTo>
                      <a:pt x="3200" y="2219"/>
                    </a:lnTo>
                    <a:lnTo>
                      <a:pt x="3181" y="2210"/>
                    </a:lnTo>
                    <a:lnTo>
                      <a:pt x="3172" y="2210"/>
                    </a:lnTo>
                    <a:lnTo>
                      <a:pt x="3162" y="2201"/>
                    </a:lnTo>
                    <a:lnTo>
                      <a:pt x="3152" y="2210"/>
                    </a:lnTo>
                    <a:lnTo>
                      <a:pt x="3143" y="2210"/>
                    </a:lnTo>
                    <a:lnTo>
                      <a:pt x="3143" y="2219"/>
                    </a:lnTo>
                    <a:lnTo>
                      <a:pt x="3124" y="2258"/>
                    </a:lnTo>
                    <a:lnTo>
                      <a:pt x="3114" y="2277"/>
                    </a:lnTo>
                    <a:lnTo>
                      <a:pt x="3095" y="2305"/>
                    </a:lnTo>
                    <a:lnTo>
                      <a:pt x="3086" y="2315"/>
                    </a:lnTo>
                    <a:lnTo>
                      <a:pt x="3048" y="2334"/>
                    </a:lnTo>
                    <a:lnTo>
                      <a:pt x="3038" y="2343"/>
                    </a:lnTo>
                    <a:lnTo>
                      <a:pt x="3029" y="2353"/>
                    </a:lnTo>
                    <a:lnTo>
                      <a:pt x="3029" y="2362"/>
                    </a:lnTo>
                    <a:lnTo>
                      <a:pt x="3029" y="2372"/>
                    </a:lnTo>
                    <a:lnTo>
                      <a:pt x="3029" y="2381"/>
                    </a:lnTo>
                    <a:lnTo>
                      <a:pt x="3038" y="2381"/>
                    </a:lnTo>
                    <a:lnTo>
                      <a:pt x="3038" y="2391"/>
                    </a:lnTo>
                    <a:lnTo>
                      <a:pt x="3038" y="2400"/>
                    </a:lnTo>
                    <a:lnTo>
                      <a:pt x="3038" y="2410"/>
                    </a:lnTo>
                    <a:lnTo>
                      <a:pt x="3038" y="2419"/>
                    </a:lnTo>
                    <a:lnTo>
                      <a:pt x="3029" y="2448"/>
                    </a:lnTo>
                    <a:lnTo>
                      <a:pt x="3029" y="2457"/>
                    </a:lnTo>
                    <a:lnTo>
                      <a:pt x="3019" y="2457"/>
                    </a:lnTo>
                    <a:lnTo>
                      <a:pt x="3010" y="2467"/>
                    </a:lnTo>
                    <a:lnTo>
                      <a:pt x="2991" y="2467"/>
                    </a:lnTo>
                    <a:lnTo>
                      <a:pt x="2981" y="2467"/>
                    </a:lnTo>
                    <a:lnTo>
                      <a:pt x="2972" y="2457"/>
                    </a:lnTo>
                    <a:lnTo>
                      <a:pt x="2972" y="2448"/>
                    </a:lnTo>
                    <a:lnTo>
                      <a:pt x="2962" y="2448"/>
                    </a:lnTo>
                    <a:lnTo>
                      <a:pt x="2934" y="2457"/>
                    </a:lnTo>
                    <a:lnTo>
                      <a:pt x="2924" y="2448"/>
                    </a:lnTo>
                    <a:lnTo>
                      <a:pt x="2914" y="2448"/>
                    </a:lnTo>
                    <a:lnTo>
                      <a:pt x="2914" y="2439"/>
                    </a:lnTo>
                    <a:lnTo>
                      <a:pt x="2905" y="2429"/>
                    </a:lnTo>
                    <a:lnTo>
                      <a:pt x="2895" y="2429"/>
                    </a:lnTo>
                    <a:lnTo>
                      <a:pt x="2895" y="2439"/>
                    </a:lnTo>
                    <a:lnTo>
                      <a:pt x="2867" y="2457"/>
                    </a:lnTo>
                    <a:lnTo>
                      <a:pt x="2809" y="2477"/>
                    </a:lnTo>
                    <a:lnTo>
                      <a:pt x="2791" y="2486"/>
                    </a:lnTo>
                    <a:lnTo>
                      <a:pt x="2781" y="2496"/>
                    </a:lnTo>
                    <a:lnTo>
                      <a:pt x="2781" y="2515"/>
                    </a:lnTo>
                    <a:lnTo>
                      <a:pt x="2771" y="2524"/>
                    </a:lnTo>
                    <a:lnTo>
                      <a:pt x="2753" y="2534"/>
                    </a:lnTo>
                    <a:lnTo>
                      <a:pt x="2753" y="2543"/>
                    </a:lnTo>
                    <a:lnTo>
                      <a:pt x="2743" y="2553"/>
                    </a:lnTo>
                    <a:lnTo>
                      <a:pt x="2733" y="2553"/>
                    </a:lnTo>
                    <a:lnTo>
                      <a:pt x="2714" y="2553"/>
                    </a:lnTo>
                    <a:lnTo>
                      <a:pt x="2714" y="2543"/>
                    </a:lnTo>
                    <a:lnTo>
                      <a:pt x="2705" y="2534"/>
                    </a:lnTo>
                    <a:lnTo>
                      <a:pt x="2695" y="2505"/>
                    </a:lnTo>
                    <a:lnTo>
                      <a:pt x="2695" y="2496"/>
                    </a:lnTo>
                    <a:lnTo>
                      <a:pt x="2695" y="2486"/>
                    </a:lnTo>
                    <a:lnTo>
                      <a:pt x="2686" y="2477"/>
                    </a:lnTo>
                    <a:lnTo>
                      <a:pt x="2686" y="2467"/>
                    </a:lnTo>
                    <a:lnTo>
                      <a:pt x="2676" y="2467"/>
                    </a:lnTo>
                    <a:lnTo>
                      <a:pt x="2638" y="2439"/>
                    </a:lnTo>
                    <a:lnTo>
                      <a:pt x="2553" y="2400"/>
                    </a:lnTo>
                    <a:lnTo>
                      <a:pt x="2543" y="2400"/>
                    </a:lnTo>
                    <a:lnTo>
                      <a:pt x="2495" y="2400"/>
                    </a:lnTo>
                    <a:lnTo>
                      <a:pt x="2486" y="2400"/>
                    </a:lnTo>
                    <a:lnTo>
                      <a:pt x="2486" y="2410"/>
                    </a:lnTo>
                    <a:lnTo>
                      <a:pt x="2476" y="2429"/>
                    </a:lnTo>
                    <a:lnTo>
                      <a:pt x="2467" y="2439"/>
                    </a:lnTo>
                    <a:lnTo>
                      <a:pt x="2467" y="2448"/>
                    </a:lnTo>
                    <a:lnTo>
                      <a:pt x="2448" y="2448"/>
                    </a:lnTo>
                    <a:lnTo>
                      <a:pt x="2381" y="2448"/>
                    </a:lnTo>
                    <a:lnTo>
                      <a:pt x="2343" y="2439"/>
                    </a:lnTo>
                    <a:lnTo>
                      <a:pt x="2333" y="2439"/>
                    </a:lnTo>
                    <a:lnTo>
                      <a:pt x="2324" y="2439"/>
                    </a:lnTo>
                    <a:lnTo>
                      <a:pt x="2314" y="2448"/>
                    </a:lnTo>
                    <a:lnTo>
                      <a:pt x="2305" y="2457"/>
                    </a:lnTo>
                    <a:lnTo>
                      <a:pt x="2305" y="2477"/>
                    </a:lnTo>
                    <a:lnTo>
                      <a:pt x="2305" y="2496"/>
                    </a:lnTo>
                    <a:lnTo>
                      <a:pt x="2314" y="2534"/>
                    </a:lnTo>
                    <a:lnTo>
                      <a:pt x="2314" y="2572"/>
                    </a:lnTo>
                    <a:lnTo>
                      <a:pt x="2305" y="2582"/>
                    </a:lnTo>
                    <a:lnTo>
                      <a:pt x="2305" y="2600"/>
                    </a:lnTo>
                    <a:lnTo>
                      <a:pt x="2295" y="2610"/>
                    </a:lnTo>
                    <a:lnTo>
                      <a:pt x="2295" y="2620"/>
                    </a:lnTo>
                    <a:lnTo>
                      <a:pt x="2257" y="2639"/>
                    </a:lnTo>
                    <a:lnTo>
                      <a:pt x="2248" y="2658"/>
                    </a:lnTo>
                    <a:lnTo>
                      <a:pt x="2248" y="2667"/>
                    </a:lnTo>
                    <a:lnTo>
                      <a:pt x="2238" y="2677"/>
                    </a:lnTo>
                    <a:lnTo>
                      <a:pt x="2238" y="2686"/>
                    </a:lnTo>
                    <a:lnTo>
                      <a:pt x="2238" y="2705"/>
                    </a:lnTo>
                    <a:lnTo>
                      <a:pt x="2229" y="2734"/>
                    </a:lnTo>
                    <a:lnTo>
                      <a:pt x="2219" y="2743"/>
                    </a:lnTo>
                    <a:lnTo>
                      <a:pt x="2200" y="2753"/>
                    </a:lnTo>
                    <a:lnTo>
                      <a:pt x="2162" y="2762"/>
                    </a:lnTo>
                    <a:lnTo>
                      <a:pt x="2143" y="2772"/>
                    </a:lnTo>
                    <a:lnTo>
                      <a:pt x="2114" y="2781"/>
                    </a:lnTo>
                    <a:lnTo>
                      <a:pt x="2095" y="2781"/>
                    </a:lnTo>
                    <a:lnTo>
                      <a:pt x="2086" y="2781"/>
                    </a:lnTo>
                    <a:lnTo>
                      <a:pt x="2076" y="2800"/>
                    </a:lnTo>
                    <a:lnTo>
                      <a:pt x="2067" y="2800"/>
                    </a:lnTo>
                    <a:lnTo>
                      <a:pt x="2067" y="2791"/>
                    </a:lnTo>
                    <a:lnTo>
                      <a:pt x="2057" y="2781"/>
                    </a:lnTo>
                    <a:lnTo>
                      <a:pt x="2048" y="2772"/>
                    </a:lnTo>
                    <a:lnTo>
                      <a:pt x="2048" y="2762"/>
                    </a:lnTo>
                    <a:lnTo>
                      <a:pt x="2029" y="2762"/>
                    </a:lnTo>
                    <a:lnTo>
                      <a:pt x="2009" y="2753"/>
                    </a:lnTo>
                    <a:lnTo>
                      <a:pt x="1991" y="2762"/>
                    </a:lnTo>
                    <a:lnTo>
                      <a:pt x="1981" y="2762"/>
                    </a:lnTo>
                    <a:lnTo>
                      <a:pt x="1952" y="2753"/>
                    </a:lnTo>
                    <a:lnTo>
                      <a:pt x="1943" y="2743"/>
                    </a:lnTo>
                    <a:lnTo>
                      <a:pt x="1905" y="2753"/>
                    </a:lnTo>
                    <a:lnTo>
                      <a:pt x="1886" y="2753"/>
                    </a:lnTo>
                    <a:lnTo>
                      <a:pt x="1829" y="2791"/>
                    </a:lnTo>
                    <a:lnTo>
                      <a:pt x="1810" y="2791"/>
                    </a:lnTo>
                    <a:lnTo>
                      <a:pt x="1762" y="2791"/>
                    </a:lnTo>
                    <a:lnTo>
                      <a:pt x="1753" y="2791"/>
                    </a:lnTo>
                    <a:lnTo>
                      <a:pt x="1743" y="2791"/>
                    </a:lnTo>
                    <a:lnTo>
                      <a:pt x="1733" y="2791"/>
                    </a:lnTo>
                    <a:lnTo>
                      <a:pt x="1724" y="2781"/>
                    </a:lnTo>
                    <a:lnTo>
                      <a:pt x="1695" y="2762"/>
                    </a:lnTo>
                    <a:lnTo>
                      <a:pt x="1667" y="2753"/>
                    </a:lnTo>
                    <a:lnTo>
                      <a:pt x="1638" y="2753"/>
                    </a:lnTo>
                    <a:lnTo>
                      <a:pt x="1619" y="2743"/>
                    </a:lnTo>
                    <a:lnTo>
                      <a:pt x="1600" y="2743"/>
                    </a:lnTo>
                    <a:lnTo>
                      <a:pt x="1543" y="2743"/>
                    </a:lnTo>
                    <a:lnTo>
                      <a:pt x="1533" y="2743"/>
                    </a:lnTo>
                    <a:lnTo>
                      <a:pt x="1514" y="2743"/>
                    </a:lnTo>
                    <a:lnTo>
                      <a:pt x="1476" y="2753"/>
                    </a:lnTo>
                    <a:lnTo>
                      <a:pt x="1457" y="2753"/>
                    </a:lnTo>
                    <a:lnTo>
                      <a:pt x="1448" y="2753"/>
                    </a:lnTo>
                    <a:lnTo>
                      <a:pt x="1448" y="2743"/>
                    </a:lnTo>
                    <a:lnTo>
                      <a:pt x="1438" y="2734"/>
                    </a:lnTo>
                    <a:lnTo>
                      <a:pt x="1429" y="2734"/>
                    </a:lnTo>
                    <a:lnTo>
                      <a:pt x="1410" y="2734"/>
                    </a:lnTo>
                    <a:lnTo>
                      <a:pt x="1400" y="2734"/>
                    </a:lnTo>
                    <a:lnTo>
                      <a:pt x="1390" y="2734"/>
                    </a:lnTo>
                    <a:lnTo>
                      <a:pt x="1390" y="2724"/>
                    </a:lnTo>
                    <a:lnTo>
                      <a:pt x="1381" y="2724"/>
                    </a:lnTo>
                    <a:lnTo>
                      <a:pt x="1372" y="2724"/>
                    </a:lnTo>
                    <a:lnTo>
                      <a:pt x="1352" y="2724"/>
                    </a:lnTo>
                    <a:lnTo>
                      <a:pt x="1343" y="2724"/>
                    </a:lnTo>
                    <a:lnTo>
                      <a:pt x="1333" y="2724"/>
                    </a:lnTo>
                    <a:lnTo>
                      <a:pt x="1324" y="2724"/>
                    </a:lnTo>
                    <a:lnTo>
                      <a:pt x="1276" y="2753"/>
                    </a:lnTo>
                    <a:lnTo>
                      <a:pt x="1248" y="2781"/>
                    </a:lnTo>
                    <a:lnTo>
                      <a:pt x="1219" y="2800"/>
                    </a:lnTo>
                    <a:lnTo>
                      <a:pt x="1209" y="2820"/>
                    </a:lnTo>
                    <a:lnTo>
                      <a:pt x="1200" y="2829"/>
                    </a:lnTo>
                    <a:lnTo>
                      <a:pt x="1209" y="2838"/>
                    </a:lnTo>
                    <a:lnTo>
                      <a:pt x="1209" y="2848"/>
                    </a:lnTo>
                    <a:lnTo>
                      <a:pt x="1209" y="2858"/>
                    </a:lnTo>
                    <a:lnTo>
                      <a:pt x="1200" y="2905"/>
                    </a:lnTo>
                    <a:lnTo>
                      <a:pt x="1200" y="2915"/>
                    </a:lnTo>
                    <a:lnTo>
                      <a:pt x="1191" y="2924"/>
                    </a:lnTo>
                    <a:lnTo>
                      <a:pt x="1143" y="2962"/>
                    </a:lnTo>
                    <a:lnTo>
                      <a:pt x="1133" y="2981"/>
                    </a:lnTo>
                    <a:lnTo>
                      <a:pt x="1124" y="2991"/>
                    </a:lnTo>
                    <a:lnTo>
                      <a:pt x="1133" y="2991"/>
                    </a:lnTo>
                    <a:lnTo>
                      <a:pt x="1133" y="3001"/>
                    </a:lnTo>
                    <a:lnTo>
                      <a:pt x="1162" y="3010"/>
                    </a:lnTo>
                    <a:lnTo>
                      <a:pt x="1171" y="3010"/>
                    </a:lnTo>
                    <a:lnTo>
                      <a:pt x="1171" y="3019"/>
                    </a:lnTo>
                    <a:lnTo>
                      <a:pt x="1171" y="3058"/>
                    </a:lnTo>
                    <a:lnTo>
                      <a:pt x="1171" y="3077"/>
                    </a:lnTo>
                    <a:lnTo>
                      <a:pt x="1171" y="3086"/>
                    </a:lnTo>
                    <a:lnTo>
                      <a:pt x="1162" y="3096"/>
                    </a:lnTo>
                    <a:lnTo>
                      <a:pt x="1152" y="3096"/>
                    </a:lnTo>
                    <a:lnTo>
                      <a:pt x="1057" y="3105"/>
                    </a:lnTo>
                    <a:lnTo>
                      <a:pt x="1048" y="3105"/>
                    </a:lnTo>
                    <a:lnTo>
                      <a:pt x="1048" y="3096"/>
                    </a:lnTo>
                    <a:lnTo>
                      <a:pt x="1038" y="3086"/>
                    </a:lnTo>
                    <a:lnTo>
                      <a:pt x="1038" y="3077"/>
                    </a:lnTo>
                    <a:lnTo>
                      <a:pt x="1029" y="3077"/>
                    </a:lnTo>
                    <a:lnTo>
                      <a:pt x="1010" y="3077"/>
                    </a:lnTo>
                    <a:lnTo>
                      <a:pt x="981" y="3077"/>
                    </a:lnTo>
                    <a:lnTo>
                      <a:pt x="971" y="3077"/>
                    </a:lnTo>
                    <a:lnTo>
                      <a:pt x="962" y="3086"/>
                    </a:lnTo>
                    <a:lnTo>
                      <a:pt x="953" y="3096"/>
                    </a:lnTo>
                    <a:lnTo>
                      <a:pt x="953" y="3105"/>
                    </a:lnTo>
                    <a:lnTo>
                      <a:pt x="953" y="3115"/>
                    </a:lnTo>
                    <a:lnTo>
                      <a:pt x="953" y="3124"/>
                    </a:lnTo>
                    <a:lnTo>
                      <a:pt x="943" y="3134"/>
                    </a:lnTo>
                    <a:lnTo>
                      <a:pt x="943" y="3143"/>
                    </a:lnTo>
                    <a:lnTo>
                      <a:pt x="943" y="3153"/>
                    </a:lnTo>
                    <a:lnTo>
                      <a:pt x="790" y="3229"/>
                    </a:lnTo>
                    <a:lnTo>
                      <a:pt x="781" y="3239"/>
                    </a:lnTo>
                    <a:lnTo>
                      <a:pt x="781" y="3248"/>
                    </a:lnTo>
                    <a:lnTo>
                      <a:pt x="771" y="3248"/>
                    </a:lnTo>
                    <a:lnTo>
                      <a:pt x="762" y="3248"/>
                    </a:lnTo>
                    <a:lnTo>
                      <a:pt x="743" y="3239"/>
                    </a:lnTo>
                    <a:lnTo>
                      <a:pt x="733" y="3229"/>
                    </a:lnTo>
                    <a:lnTo>
                      <a:pt x="724" y="3219"/>
                    </a:lnTo>
                    <a:lnTo>
                      <a:pt x="714" y="3219"/>
                    </a:lnTo>
                    <a:lnTo>
                      <a:pt x="705" y="3219"/>
                    </a:lnTo>
                    <a:lnTo>
                      <a:pt x="695" y="3219"/>
                    </a:lnTo>
                    <a:lnTo>
                      <a:pt x="657" y="3248"/>
                    </a:lnTo>
                    <a:lnTo>
                      <a:pt x="629" y="3286"/>
                    </a:lnTo>
                    <a:lnTo>
                      <a:pt x="610" y="3286"/>
                    </a:lnTo>
                    <a:lnTo>
                      <a:pt x="572" y="3286"/>
                    </a:lnTo>
                    <a:lnTo>
                      <a:pt x="552" y="3267"/>
                    </a:lnTo>
                    <a:lnTo>
                      <a:pt x="543" y="3257"/>
                    </a:lnTo>
                    <a:lnTo>
                      <a:pt x="533" y="3248"/>
                    </a:lnTo>
                    <a:lnTo>
                      <a:pt x="524" y="3248"/>
                    </a:lnTo>
                    <a:lnTo>
                      <a:pt x="505" y="3257"/>
                    </a:lnTo>
                    <a:lnTo>
                      <a:pt x="448" y="3277"/>
                    </a:lnTo>
                    <a:lnTo>
                      <a:pt x="438" y="3286"/>
                    </a:lnTo>
                    <a:lnTo>
                      <a:pt x="438" y="3277"/>
                    </a:lnTo>
                    <a:lnTo>
                      <a:pt x="429" y="3267"/>
                    </a:lnTo>
                    <a:lnTo>
                      <a:pt x="429" y="3257"/>
                    </a:lnTo>
                    <a:lnTo>
                      <a:pt x="438" y="3248"/>
                    </a:lnTo>
                    <a:lnTo>
                      <a:pt x="457" y="3229"/>
                    </a:lnTo>
                    <a:lnTo>
                      <a:pt x="467" y="3219"/>
                    </a:lnTo>
                    <a:lnTo>
                      <a:pt x="467" y="3210"/>
                    </a:lnTo>
                    <a:lnTo>
                      <a:pt x="476" y="3200"/>
                    </a:lnTo>
                    <a:lnTo>
                      <a:pt x="476" y="3191"/>
                    </a:lnTo>
                    <a:lnTo>
                      <a:pt x="486" y="3191"/>
                    </a:lnTo>
                    <a:lnTo>
                      <a:pt x="495" y="3181"/>
                    </a:lnTo>
                    <a:lnTo>
                      <a:pt x="505" y="3172"/>
                    </a:lnTo>
                    <a:lnTo>
                      <a:pt x="505" y="3162"/>
                    </a:lnTo>
                    <a:lnTo>
                      <a:pt x="505" y="3153"/>
                    </a:lnTo>
                    <a:lnTo>
                      <a:pt x="514" y="3143"/>
                    </a:lnTo>
                    <a:lnTo>
                      <a:pt x="505" y="3134"/>
                    </a:lnTo>
                    <a:lnTo>
                      <a:pt x="505" y="3115"/>
                    </a:lnTo>
                    <a:lnTo>
                      <a:pt x="486" y="3077"/>
                    </a:lnTo>
                    <a:lnTo>
                      <a:pt x="467" y="3048"/>
                    </a:lnTo>
                    <a:lnTo>
                      <a:pt x="448" y="3029"/>
                    </a:lnTo>
                    <a:lnTo>
                      <a:pt x="438" y="3010"/>
                    </a:lnTo>
                    <a:lnTo>
                      <a:pt x="438" y="3001"/>
                    </a:lnTo>
                    <a:lnTo>
                      <a:pt x="438" y="2981"/>
                    </a:lnTo>
                    <a:lnTo>
                      <a:pt x="438" y="2934"/>
                    </a:lnTo>
                    <a:lnTo>
                      <a:pt x="438" y="2924"/>
                    </a:lnTo>
                    <a:lnTo>
                      <a:pt x="429" y="2915"/>
                    </a:lnTo>
                    <a:lnTo>
                      <a:pt x="419" y="2915"/>
                    </a:lnTo>
                    <a:lnTo>
                      <a:pt x="371" y="2896"/>
                    </a:lnTo>
                    <a:lnTo>
                      <a:pt x="333" y="2867"/>
                    </a:lnTo>
                    <a:lnTo>
                      <a:pt x="324" y="2858"/>
                    </a:lnTo>
                    <a:lnTo>
                      <a:pt x="314" y="2848"/>
                    </a:lnTo>
                    <a:lnTo>
                      <a:pt x="314" y="2838"/>
                    </a:lnTo>
                    <a:lnTo>
                      <a:pt x="314" y="2829"/>
                    </a:lnTo>
                    <a:lnTo>
                      <a:pt x="314" y="2810"/>
                    </a:lnTo>
                    <a:lnTo>
                      <a:pt x="314" y="2800"/>
                    </a:lnTo>
                    <a:lnTo>
                      <a:pt x="324" y="2800"/>
                    </a:lnTo>
                    <a:lnTo>
                      <a:pt x="343" y="2791"/>
                    </a:lnTo>
                    <a:lnTo>
                      <a:pt x="343" y="2781"/>
                    </a:lnTo>
                    <a:lnTo>
                      <a:pt x="352" y="2781"/>
                    </a:lnTo>
                    <a:lnTo>
                      <a:pt x="352" y="2772"/>
                    </a:lnTo>
                    <a:lnTo>
                      <a:pt x="343" y="2762"/>
                    </a:lnTo>
                    <a:lnTo>
                      <a:pt x="333" y="2762"/>
                    </a:lnTo>
                    <a:lnTo>
                      <a:pt x="324" y="2753"/>
                    </a:lnTo>
                    <a:lnTo>
                      <a:pt x="314" y="2743"/>
                    </a:lnTo>
                    <a:lnTo>
                      <a:pt x="305" y="2734"/>
                    </a:lnTo>
                    <a:lnTo>
                      <a:pt x="305" y="2724"/>
                    </a:lnTo>
                    <a:lnTo>
                      <a:pt x="295" y="2724"/>
                    </a:lnTo>
                    <a:lnTo>
                      <a:pt x="257" y="2724"/>
                    </a:lnTo>
                    <a:lnTo>
                      <a:pt x="219" y="2724"/>
                    </a:lnTo>
                    <a:lnTo>
                      <a:pt x="209" y="2715"/>
                    </a:lnTo>
                    <a:lnTo>
                      <a:pt x="209" y="2705"/>
                    </a:lnTo>
                    <a:lnTo>
                      <a:pt x="191" y="2591"/>
                    </a:lnTo>
                    <a:lnTo>
                      <a:pt x="181" y="2572"/>
                    </a:lnTo>
                    <a:lnTo>
                      <a:pt x="171" y="2572"/>
                    </a:lnTo>
                    <a:lnTo>
                      <a:pt x="143" y="2562"/>
                    </a:lnTo>
                    <a:lnTo>
                      <a:pt x="133" y="2553"/>
                    </a:lnTo>
                    <a:lnTo>
                      <a:pt x="133" y="2543"/>
                    </a:lnTo>
                    <a:lnTo>
                      <a:pt x="124" y="2524"/>
                    </a:lnTo>
                    <a:lnTo>
                      <a:pt x="124" y="2515"/>
                    </a:lnTo>
                    <a:lnTo>
                      <a:pt x="133" y="2505"/>
                    </a:lnTo>
                    <a:lnTo>
                      <a:pt x="152" y="2496"/>
                    </a:lnTo>
                    <a:lnTo>
                      <a:pt x="152" y="2486"/>
                    </a:lnTo>
                    <a:lnTo>
                      <a:pt x="152" y="2477"/>
                    </a:lnTo>
                    <a:lnTo>
                      <a:pt x="152" y="2467"/>
                    </a:lnTo>
                    <a:lnTo>
                      <a:pt x="143" y="2457"/>
                    </a:lnTo>
                    <a:lnTo>
                      <a:pt x="143" y="2448"/>
                    </a:lnTo>
                    <a:lnTo>
                      <a:pt x="133" y="2439"/>
                    </a:lnTo>
                    <a:lnTo>
                      <a:pt x="124" y="2429"/>
                    </a:lnTo>
                    <a:lnTo>
                      <a:pt x="114" y="2429"/>
                    </a:lnTo>
                    <a:lnTo>
                      <a:pt x="95" y="2429"/>
                    </a:lnTo>
                    <a:lnTo>
                      <a:pt x="86" y="2429"/>
                    </a:lnTo>
                    <a:lnTo>
                      <a:pt x="76" y="2419"/>
                    </a:lnTo>
                    <a:lnTo>
                      <a:pt x="76" y="2410"/>
                    </a:lnTo>
                    <a:lnTo>
                      <a:pt x="57" y="2400"/>
                    </a:lnTo>
                    <a:lnTo>
                      <a:pt x="48" y="2400"/>
                    </a:lnTo>
                    <a:lnTo>
                      <a:pt x="48" y="2391"/>
                    </a:lnTo>
                    <a:lnTo>
                      <a:pt x="57" y="2381"/>
                    </a:lnTo>
                    <a:lnTo>
                      <a:pt x="57" y="2372"/>
                    </a:lnTo>
                    <a:lnTo>
                      <a:pt x="67" y="2343"/>
                    </a:lnTo>
                    <a:lnTo>
                      <a:pt x="76" y="2343"/>
                    </a:lnTo>
                    <a:lnTo>
                      <a:pt x="86" y="2334"/>
                    </a:lnTo>
                    <a:lnTo>
                      <a:pt x="95" y="2334"/>
                    </a:lnTo>
                    <a:lnTo>
                      <a:pt x="95" y="2324"/>
                    </a:lnTo>
                    <a:lnTo>
                      <a:pt x="95" y="2305"/>
                    </a:lnTo>
                    <a:lnTo>
                      <a:pt x="95" y="2296"/>
                    </a:lnTo>
                    <a:lnTo>
                      <a:pt x="86" y="2286"/>
                    </a:lnTo>
                    <a:lnTo>
                      <a:pt x="76" y="2286"/>
                    </a:lnTo>
                    <a:lnTo>
                      <a:pt x="76" y="2277"/>
                    </a:lnTo>
                    <a:lnTo>
                      <a:pt x="67" y="2277"/>
                    </a:lnTo>
                    <a:lnTo>
                      <a:pt x="28" y="2277"/>
                    </a:lnTo>
                    <a:lnTo>
                      <a:pt x="19" y="2277"/>
                    </a:lnTo>
                    <a:lnTo>
                      <a:pt x="10" y="2267"/>
                    </a:lnTo>
                    <a:lnTo>
                      <a:pt x="0" y="2258"/>
                    </a:lnTo>
                    <a:lnTo>
                      <a:pt x="0" y="2248"/>
                    </a:lnTo>
                    <a:lnTo>
                      <a:pt x="0" y="2229"/>
                    </a:lnTo>
                    <a:lnTo>
                      <a:pt x="0" y="2219"/>
                    </a:lnTo>
                    <a:lnTo>
                      <a:pt x="10" y="2210"/>
                    </a:lnTo>
                    <a:lnTo>
                      <a:pt x="19" y="2191"/>
                    </a:lnTo>
                    <a:lnTo>
                      <a:pt x="28" y="2181"/>
                    </a:lnTo>
                    <a:lnTo>
                      <a:pt x="67" y="2153"/>
                    </a:lnTo>
                    <a:lnTo>
                      <a:pt x="95" y="2143"/>
                    </a:lnTo>
                    <a:lnTo>
                      <a:pt x="95" y="2134"/>
                    </a:lnTo>
                    <a:lnTo>
                      <a:pt x="95" y="2115"/>
                    </a:lnTo>
                    <a:lnTo>
                      <a:pt x="95" y="2105"/>
                    </a:lnTo>
                    <a:lnTo>
                      <a:pt x="95" y="2096"/>
                    </a:lnTo>
                    <a:lnTo>
                      <a:pt x="105" y="2086"/>
                    </a:lnTo>
                    <a:lnTo>
                      <a:pt x="105" y="2077"/>
                    </a:lnTo>
                    <a:lnTo>
                      <a:pt x="133" y="2067"/>
                    </a:lnTo>
                    <a:lnTo>
                      <a:pt x="133" y="2058"/>
                    </a:lnTo>
                    <a:lnTo>
                      <a:pt x="133" y="2038"/>
                    </a:lnTo>
                    <a:lnTo>
                      <a:pt x="133" y="2020"/>
                    </a:lnTo>
                    <a:lnTo>
                      <a:pt x="124" y="2010"/>
                    </a:lnTo>
                    <a:lnTo>
                      <a:pt x="133" y="2000"/>
                    </a:lnTo>
                    <a:lnTo>
                      <a:pt x="143" y="1981"/>
                    </a:lnTo>
                    <a:lnTo>
                      <a:pt x="143" y="1972"/>
                    </a:lnTo>
                    <a:lnTo>
                      <a:pt x="133" y="1953"/>
                    </a:lnTo>
                    <a:lnTo>
                      <a:pt x="124" y="1953"/>
                    </a:lnTo>
                    <a:lnTo>
                      <a:pt x="114" y="1943"/>
                    </a:lnTo>
                    <a:lnTo>
                      <a:pt x="105" y="1934"/>
                    </a:lnTo>
                    <a:lnTo>
                      <a:pt x="95" y="1934"/>
                    </a:lnTo>
                    <a:lnTo>
                      <a:pt x="95" y="1915"/>
                    </a:lnTo>
                    <a:lnTo>
                      <a:pt x="124" y="188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23" name="Freeform 32">
                <a:extLst>
                  <a:ext uri="{FF2B5EF4-FFF2-40B4-BE49-F238E27FC236}">
                    <a16:creationId xmlns:a16="http://schemas.microsoft.com/office/drawing/2014/main" id="{D191CD22-8163-5147-9764-FD3BA74E4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8338" y="3629025"/>
                <a:ext cx="1793875" cy="981075"/>
              </a:xfrm>
              <a:custGeom>
                <a:avLst/>
                <a:gdLst>
                  <a:gd name="T0" fmla="*/ 1546556 w 4983"/>
                  <a:gd name="T1" fmla="*/ 143704 h 2724"/>
                  <a:gd name="T2" fmla="*/ 1529276 w 4983"/>
                  <a:gd name="T3" fmla="*/ 178279 h 2724"/>
                  <a:gd name="T4" fmla="*/ 1580756 w 4983"/>
                  <a:gd name="T5" fmla="*/ 205651 h 2724"/>
                  <a:gd name="T6" fmla="*/ 1680115 w 4983"/>
                  <a:gd name="T7" fmla="*/ 239866 h 2724"/>
                  <a:gd name="T8" fmla="*/ 1717915 w 4983"/>
                  <a:gd name="T9" fmla="*/ 229422 h 2724"/>
                  <a:gd name="T10" fmla="*/ 1765795 w 4983"/>
                  <a:gd name="T11" fmla="*/ 308657 h 2724"/>
                  <a:gd name="T12" fmla="*/ 1738435 w 4983"/>
                  <a:gd name="T13" fmla="*/ 315500 h 2724"/>
                  <a:gd name="T14" fmla="*/ 1697395 w 4983"/>
                  <a:gd name="T15" fmla="*/ 315500 h 2724"/>
                  <a:gd name="T16" fmla="*/ 1652755 w 4983"/>
                  <a:gd name="T17" fmla="*/ 308657 h 2724"/>
                  <a:gd name="T18" fmla="*/ 1659595 w 4983"/>
                  <a:gd name="T19" fmla="*/ 356558 h 2724"/>
                  <a:gd name="T20" fmla="*/ 1748875 w 4983"/>
                  <a:gd name="T21" fmla="*/ 394375 h 2724"/>
                  <a:gd name="T22" fmla="*/ 1604876 w 4983"/>
                  <a:gd name="T23" fmla="*/ 473250 h 2724"/>
                  <a:gd name="T24" fmla="*/ 1608116 w 4983"/>
                  <a:gd name="T25" fmla="*/ 538439 h 2724"/>
                  <a:gd name="T26" fmla="*/ 1614955 w 4983"/>
                  <a:gd name="T27" fmla="*/ 620555 h 2724"/>
                  <a:gd name="T28" fmla="*/ 1577156 w 4983"/>
                  <a:gd name="T29" fmla="*/ 703032 h 2724"/>
                  <a:gd name="T30" fmla="*/ 1526036 w 4983"/>
                  <a:gd name="T31" fmla="*/ 734005 h 2724"/>
                  <a:gd name="T32" fmla="*/ 1505516 w 4983"/>
                  <a:gd name="T33" fmla="*/ 709875 h 2724"/>
                  <a:gd name="T34" fmla="*/ 1457276 w 4983"/>
                  <a:gd name="T35" fmla="*/ 771462 h 2724"/>
                  <a:gd name="T36" fmla="*/ 1405796 w 4983"/>
                  <a:gd name="T37" fmla="*/ 819723 h 2724"/>
                  <a:gd name="T38" fmla="*/ 1347476 w 4983"/>
                  <a:gd name="T39" fmla="*/ 806037 h 2724"/>
                  <a:gd name="T40" fmla="*/ 1320116 w 4983"/>
                  <a:gd name="T41" fmla="*/ 843494 h 2724"/>
                  <a:gd name="T42" fmla="*/ 1261796 w 4983"/>
                  <a:gd name="T43" fmla="*/ 853939 h 2724"/>
                  <a:gd name="T44" fmla="*/ 1254957 w 4983"/>
                  <a:gd name="T45" fmla="*/ 888154 h 2724"/>
                  <a:gd name="T46" fmla="*/ 1248117 w 4983"/>
                  <a:gd name="T47" fmla="*/ 925971 h 2724"/>
                  <a:gd name="T48" fmla="*/ 1097277 w 4983"/>
                  <a:gd name="T49" fmla="*/ 936415 h 2724"/>
                  <a:gd name="T50" fmla="*/ 1011597 w 4983"/>
                  <a:gd name="T51" fmla="*/ 973872 h 2724"/>
                  <a:gd name="T52" fmla="*/ 915477 w 4983"/>
                  <a:gd name="T53" fmla="*/ 953343 h 2724"/>
                  <a:gd name="T54" fmla="*/ 912237 w 4983"/>
                  <a:gd name="T55" fmla="*/ 898598 h 2724"/>
                  <a:gd name="T56" fmla="*/ 878038 w 4983"/>
                  <a:gd name="T57" fmla="*/ 857180 h 2724"/>
                  <a:gd name="T58" fmla="*/ 874438 w 4983"/>
                  <a:gd name="T59" fmla="*/ 778305 h 2724"/>
                  <a:gd name="T60" fmla="*/ 806038 w 4983"/>
                  <a:gd name="T61" fmla="*/ 744090 h 2724"/>
                  <a:gd name="T62" fmla="*/ 768238 w 4983"/>
                  <a:gd name="T63" fmla="*/ 771462 h 2724"/>
                  <a:gd name="T64" fmla="*/ 757798 w 4983"/>
                  <a:gd name="T65" fmla="*/ 747692 h 2724"/>
                  <a:gd name="T66" fmla="*/ 647998 w 4983"/>
                  <a:gd name="T67" fmla="*/ 744090 h 2724"/>
                  <a:gd name="T68" fmla="*/ 620638 w 4983"/>
                  <a:gd name="T69" fmla="*/ 685744 h 2724"/>
                  <a:gd name="T70" fmla="*/ 507599 w 4983"/>
                  <a:gd name="T71" fmla="*/ 716718 h 2724"/>
                  <a:gd name="T72" fmla="*/ 469799 w 4983"/>
                  <a:gd name="T73" fmla="*/ 709875 h 2724"/>
                  <a:gd name="T74" fmla="*/ 384119 w 4983"/>
                  <a:gd name="T75" fmla="*/ 723561 h 2724"/>
                  <a:gd name="T76" fmla="*/ 123480 w 4983"/>
                  <a:gd name="T77" fmla="*/ 709875 h 2724"/>
                  <a:gd name="T78" fmla="*/ 58320 w 4983"/>
                  <a:gd name="T79" fmla="*/ 703032 h 2724"/>
                  <a:gd name="T80" fmla="*/ 20880 w 4983"/>
                  <a:gd name="T81" fmla="*/ 668817 h 2724"/>
                  <a:gd name="T82" fmla="*/ 13680 w 4983"/>
                  <a:gd name="T83" fmla="*/ 627398 h 2724"/>
                  <a:gd name="T84" fmla="*/ 65160 w 4983"/>
                  <a:gd name="T85" fmla="*/ 541680 h 2724"/>
                  <a:gd name="T86" fmla="*/ 109800 w 4983"/>
                  <a:gd name="T87" fmla="*/ 552125 h 2724"/>
                  <a:gd name="T88" fmla="*/ 212759 w 4983"/>
                  <a:gd name="T89" fmla="*/ 514308 h 2724"/>
                  <a:gd name="T90" fmla="*/ 312119 w 4983"/>
                  <a:gd name="T91" fmla="*/ 455962 h 2724"/>
                  <a:gd name="T92" fmla="*/ 346319 w 4983"/>
                  <a:gd name="T93" fmla="*/ 418145 h 2724"/>
                  <a:gd name="T94" fmla="*/ 425159 w 4983"/>
                  <a:gd name="T95" fmla="*/ 325584 h 2724"/>
                  <a:gd name="T96" fmla="*/ 521279 w 4983"/>
                  <a:gd name="T97" fmla="*/ 332427 h 2724"/>
                  <a:gd name="T98" fmla="*/ 661678 w 4983"/>
                  <a:gd name="T99" fmla="*/ 336029 h 2724"/>
                  <a:gd name="T100" fmla="*/ 744118 w 4983"/>
                  <a:gd name="T101" fmla="*/ 318741 h 2724"/>
                  <a:gd name="T102" fmla="*/ 781918 w 4983"/>
                  <a:gd name="T103" fmla="*/ 222939 h 2724"/>
                  <a:gd name="T104" fmla="*/ 912237 w 4983"/>
                  <a:gd name="T105" fmla="*/ 257154 h 2724"/>
                  <a:gd name="T106" fmla="*/ 987477 w 4983"/>
                  <a:gd name="T107" fmla="*/ 222939 h 2724"/>
                  <a:gd name="T108" fmla="*/ 1032117 w 4983"/>
                  <a:gd name="T109" fmla="*/ 205651 h 2724"/>
                  <a:gd name="T110" fmla="*/ 1076757 w 4983"/>
                  <a:gd name="T111" fmla="*/ 137221 h 2724"/>
                  <a:gd name="T112" fmla="*/ 1117797 w 4983"/>
                  <a:gd name="T113" fmla="*/ 116332 h 2724"/>
                  <a:gd name="T114" fmla="*/ 1159197 w 4983"/>
                  <a:gd name="T115" fmla="*/ 137221 h 2724"/>
                  <a:gd name="T116" fmla="*/ 1203477 w 4983"/>
                  <a:gd name="T117" fmla="*/ 219337 h 2724"/>
                  <a:gd name="T118" fmla="*/ 1251717 w 4983"/>
                  <a:gd name="T119" fmla="*/ 202050 h 2724"/>
                  <a:gd name="T120" fmla="*/ 1310036 w 4983"/>
                  <a:gd name="T121" fmla="*/ 191965 h 2724"/>
                  <a:gd name="T122" fmla="*/ 1313276 w 4983"/>
                  <a:gd name="T123" fmla="*/ 99404 h 272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983" h="2724">
                    <a:moveTo>
                      <a:pt x="3639" y="0"/>
                    </a:moveTo>
                    <a:lnTo>
                      <a:pt x="3934" y="152"/>
                    </a:lnTo>
                    <a:lnTo>
                      <a:pt x="4058" y="247"/>
                    </a:lnTo>
                    <a:lnTo>
                      <a:pt x="4067" y="257"/>
                    </a:lnTo>
                    <a:lnTo>
                      <a:pt x="4077" y="266"/>
                    </a:lnTo>
                    <a:lnTo>
                      <a:pt x="4096" y="295"/>
                    </a:lnTo>
                    <a:lnTo>
                      <a:pt x="4096" y="304"/>
                    </a:lnTo>
                    <a:lnTo>
                      <a:pt x="4105" y="314"/>
                    </a:lnTo>
                    <a:lnTo>
                      <a:pt x="4115" y="342"/>
                    </a:lnTo>
                    <a:lnTo>
                      <a:pt x="4124" y="342"/>
                    </a:lnTo>
                    <a:lnTo>
                      <a:pt x="4134" y="352"/>
                    </a:lnTo>
                    <a:lnTo>
                      <a:pt x="4239" y="361"/>
                    </a:lnTo>
                    <a:lnTo>
                      <a:pt x="4248" y="361"/>
                    </a:lnTo>
                    <a:lnTo>
                      <a:pt x="4248" y="381"/>
                    </a:lnTo>
                    <a:lnTo>
                      <a:pt x="4258" y="390"/>
                    </a:lnTo>
                    <a:lnTo>
                      <a:pt x="4267" y="390"/>
                    </a:lnTo>
                    <a:lnTo>
                      <a:pt x="4296" y="399"/>
                    </a:lnTo>
                    <a:lnTo>
                      <a:pt x="4305" y="409"/>
                    </a:lnTo>
                    <a:lnTo>
                      <a:pt x="4305" y="419"/>
                    </a:lnTo>
                    <a:lnTo>
                      <a:pt x="4296" y="419"/>
                    </a:lnTo>
                    <a:lnTo>
                      <a:pt x="4296" y="428"/>
                    </a:lnTo>
                    <a:lnTo>
                      <a:pt x="4286" y="428"/>
                    </a:lnTo>
                    <a:lnTo>
                      <a:pt x="4277" y="428"/>
                    </a:lnTo>
                    <a:lnTo>
                      <a:pt x="4267" y="438"/>
                    </a:lnTo>
                    <a:lnTo>
                      <a:pt x="4267" y="457"/>
                    </a:lnTo>
                    <a:lnTo>
                      <a:pt x="4267" y="466"/>
                    </a:lnTo>
                    <a:lnTo>
                      <a:pt x="4267" y="476"/>
                    </a:lnTo>
                    <a:lnTo>
                      <a:pt x="4258" y="476"/>
                    </a:lnTo>
                    <a:lnTo>
                      <a:pt x="4248" y="485"/>
                    </a:lnTo>
                    <a:lnTo>
                      <a:pt x="4248" y="495"/>
                    </a:lnTo>
                    <a:lnTo>
                      <a:pt x="4267" y="514"/>
                    </a:lnTo>
                    <a:lnTo>
                      <a:pt x="4277" y="514"/>
                    </a:lnTo>
                    <a:lnTo>
                      <a:pt x="4296" y="542"/>
                    </a:lnTo>
                    <a:lnTo>
                      <a:pt x="4296" y="552"/>
                    </a:lnTo>
                    <a:lnTo>
                      <a:pt x="4305" y="561"/>
                    </a:lnTo>
                    <a:lnTo>
                      <a:pt x="4325" y="571"/>
                    </a:lnTo>
                    <a:lnTo>
                      <a:pt x="4334" y="580"/>
                    </a:lnTo>
                    <a:lnTo>
                      <a:pt x="4334" y="590"/>
                    </a:lnTo>
                    <a:lnTo>
                      <a:pt x="4343" y="590"/>
                    </a:lnTo>
                    <a:lnTo>
                      <a:pt x="4353" y="580"/>
                    </a:lnTo>
                    <a:lnTo>
                      <a:pt x="4363" y="580"/>
                    </a:lnTo>
                    <a:lnTo>
                      <a:pt x="4363" y="571"/>
                    </a:lnTo>
                    <a:lnTo>
                      <a:pt x="4363" y="561"/>
                    </a:lnTo>
                    <a:lnTo>
                      <a:pt x="4381" y="561"/>
                    </a:lnTo>
                    <a:lnTo>
                      <a:pt x="4391" y="571"/>
                    </a:lnTo>
                    <a:lnTo>
                      <a:pt x="4429" y="590"/>
                    </a:lnTo>
                    <a:lnTo>
                      <a:pt x="4448" y="599"/>
                    </a:lnTo>
                    <a:lnTo>
                      <a:pt x="4448" y="609"/>
                    </a:lnTo>
                    <a:lnTo>
                      <a:pt x="4458" y="609"/>
                    </a:lnTo>
                    <a:lnTo>
                      <a:pt x="4515" y="637"/>
                    </a:lnTo>
                    <a:lnTo>
                      <a:pt x="4524" y="647"/>
                    </a:lnTo>
                    <a:lnTo>
                      <a:pt x="4534" y="647"/>
                    </a:lnTo>
                    <a:lnTo>
                      <a:pt x="4534" y="657"/>
                    </a:lnTo>
                    <a:lnTo>
                      <a:pt x="4543" y="657"/>
                    </a:lnTo>
                    <a:lnTo>
                      <a:pt x="4553" y="657"/>
                    </a:lnTo>
                    <a:lnTo>
                      <a:pt x="4563" y="647"/>
                    </a:lnTo>
                    <a:lnTo>
                      <a:pt x="4572" y="647"/>
                    </a:lnTo>
                    <a:lnTo>
                      <a:pt x="4581" y="628"/>
                    </a:lnTo>
                    <a:lnTo>
                      <a:pt x="4591" y="619"/>
                    </a:lnTo>
                    <a:lnTo>
                      <a:pt x="4601" y="619"/>
                    </a:lnTo>
                    <a:lnTo>
                      <a:pt x="4639" y="647"/>
                    </a:lnTo>
                    <a:lnTo>
                      <a:pt x="4648" y="647"/>
                    </a:lnTo>
                    <a:lnTo>
                      <a:pt x="4667" y="666"/>
                    </a:lnTo>
                    <a:lnTo>
                      <a:pt x="4677" y="695"/>
                    </a:lnTo>
                    <a:lnTo>
                      <a:pt x="4677" y="704"/>
                    </a:lnTo>
                    <a:lnTo>
                      <a:pt x="4686" y="714"/>
                    </a:lnTo>
                    <a:lnTo>
                      <a:pt x="4696" y="714"/>
                    </a:lnTo>
                    <a:lnTo>
                      <a:pt x="4705" y="704"/>
                    </a:lnTo>
                    <a:lnTo>
                      <a:pt x="4705" y="695"/>
                    </a:lnTo>
                    <a:lnTo>
                      <a:pt x="4705" y="666"/>
                    </a:lnTo>
                    <a:lnTo>
                      <a:pt x="4715" y="657"/>
                    </a:lnTo>
                    <a:lnTo>
                      <a:pt x="4715" y="647"/>
                    </a:lnTo>
                    <a:lnTo>
                      <a:pt x="4724" y="647"/>
                    </a:lnTo>
                    <a:lnTo>
                      <a:pt x="4734" y="647"/>
                    </a:lnTo>
                    <a:lnTo>
                      <a:pt x="4753" y="647"/>
                    </a:lnTo>
                    <a:lnTo>
                      <a:pt x="4772" y="637"/>
                    </a:lnTo>
                    <a:lnTo>
                      <a:pt x="4782" y="628"/>
                    </a:lnTo>
                    <a:lnTo>
                      <a:pt x="4820" y="619"/>
                    </a:lnTo>
                    <a:lnTo>
                      <a:pt x="4848" y="657"/>
                    </a:lnTo>
                    <a:lnTo>
                      <a:pt x="4867" y="666"/>
                    </a:lnTo>
                    <a:lnTo>
                      <a:pt x="4915" y="666"/>
                    </a:lnTo>
                    <a:lnTo>
                      <a:pt x="4934" y="666"/>
                    </a:lnTo>
                    <a:lnTo>
                      <a:pt x="4953" y="676"/>
                    </a:lnTo>
                    <a:lnTo>
                      <a:pt x="4962" y="685"/>
                    </a:lnTo>
                    <a:lnTo>
                      <a:pt x="4982" y="723"/>
                    </a:lnTo>
                    <a:lnTo>
                      <a:pt x="4953" y="771"/>
                    </a:lnTo>
                    <a:lnTo>
                      <a:pt x="4943" y="790"/>
                    </a:lnTo>
                    <a:lnTo>
                      <a:pt x="4943" y="800"/>
                    </a:lnTo>
                    <a:lnTo>
                      <a:pt x="4943" y="809"/>
                    </a:lnTo>
                    <a:lnTo>
                      <a:pt x="4934" y="819"/>
                    </a:lnTo>
                    <a:lnTo>
                      <a:pt x="4924" y="828"/>
                    </a:lnTo>
                    <a:lnTo>
                      <a:pt x="4915" y="838"/>
                    </a:lnTo>
                    <a:lnTo>
                      <a:pt x="4915" y="847"/>
                    </a:lnTo>
                    <a:lnTo>
                      <a:pt x="4905" y="857"/>
                    </a:lnTo>
                    <a:lnTo>
                      <a:pt x="4896" y="876"/>
                    </a:lnTo>
                    <a:lnTo>
                      <a:pt x="4886" y="904"/>
                    </a:lnTo>
                    <a:lnTo>
                      <a:pt x="4877" y="904"/>
                    </a:lnTo>
                    <a:lnTo>
                      <a:pt x="4877" y="914"/>
                    </a:lnTo>
                    <a:lnTo>
                      <a:pt x="4867" y="914"/>
                    </a:lnTo>
                    <a:lnTo>
                      <a:pt x="4858" y="914"/>
                    </a:lnTo>
                    <a:lnTo>
                      <a:pt x="4858" y="895"/>
                    </a:lnTo>
                    <a:lnTo>
                      <a:pt x="4848" y="885"/>
                    </a:lnTo>
                    <a:lnTo>
                      <a:pt x="4848" y="876"/>
                    </a:lnTo>
                    <a:lnTo>
                      <a:pt x="4848" y="866"/>
                    </a:lnTo>
                    <a:lnTo>
                      <a:pt x="4848" y="857"/>
                    </a:lnTo>
                    <a:lnTo>
                      <a:pt x="4848" y="847"/>
                    </a:lnTo>
                    <a:lnTo>
                      <a:pt x="4839" y="847"/>
                    </a:lnTo>
                    <a:lnTo>
                      <a:pt x="4829" y="857"/>
                    </a:lnTo>
                    <a:lnTo>
                      <a:pt x="4829" y="876"/>
                    </a:lnTo>
                    <a:lnTo>
                      <a:pt x="4820" y="876"/>
                    </a:lnTo>
                    <a:lnTo>
                      <a:pt x="4810" y="885"/>
                    </a:lnTo>
                    <a:lnTo>
                      <a:pt x="4810" y="876"/>
                    </a:lnTo>
                    <a:lnTo>
                      <a:pt x="4810" y="866"/>
                    </a:lnTo>
                    <a:lnTo>
                      <a:pt x="4810" y="847"/>
                    </a:lnTo>
                    <a:lnTo>
                      <a:pt x="4810" y="838"/>
                    </a:lnTo>
                    <a:lnTo>
                      <a:pt x="4801" y="828"/>
                    </a:lnTo>
                    <a:lnTo>
                      <a:pt x="4791" y="828"/>
                    </a:lnTo>
                    <a:lnTo>
                      <a:pt x="4782" y="828"/>
                    </a:lnTo>
                    <a:lnTo>
                      <a:pt x="4772" y="838"/>
                    </a:lnTo>
                    <a:lnTo>
                      <a:pt x="4744" y="866"/>
                    </a:lnTo>
                    <a:lnTo>
                      <a:pt x="4744" y="876"/>
                    </a:lnTo>
                    <a:lnTo>
                      <a:pt x="4734" y="876"/>
                    </a:lnTo>
                    <a:lnTo>
                      <a:pt x="4724" y="876"/>
                    </a:lnTo>
                    <a:lnTo>
                      <a:pt x="4715" y="876"/>
                    </a:lnTo>
                    <a:lnTo>
                      <a:pt x="4715" y="866"/>
                    </a:lnTo>
                    <a:lnTo>
                      <a:pt x="4715" y="857"/>
                    </a:lnTo>
                    <a:lnTo>
                      <a:pt x="4715" y="847"/>
                    </a:lnTo>
                    <a:lnTo>
                      <a:pt x="4705" y="847"/>
                    </a:lnTo>
                    <a:lnTo>
                      <a:pt x="4705" y="838"/>
                    </a:lnTo>
                    <a:lnTo>
                      <a:pt x="4696" y="828"/>
                    </a:lnTo>
                    <a:lnTo>
                      <a:pt x="4686" y="828"/>
                    </a:lnTo>
                    <a:lnTo>
                      <a:pt x="4677" y="828"/>
                    </a:lnTo>
                    <a:lnTo>
                      <a:pt x="4629" y="876"/>
                    </a:lnTo>
                    <a:lnTo>
                      <a:pt x="4620" y="876"/>
                    </a:lnTo>
                    <a:lnTo>
                      <a:pt x="4610" y="876"/>
                    </a:lnTo>
                    <a:lnTo>
                      <a:pt x="4610" y="866"/>
                    </a:lnTo>
                    <a:lnTo>
                      <a:pt x="4601" y="866"/>
                    </a:lnTo>
                    <a:lnTo>
                      <a:pt x="4601" y="857"/>
                    </a:lnTo>
                    <a:lnTo>
                      <a:pt x="4591" y="857"/>
                    </a:lnTo>
                    <a:lnTo>
                      <a:pt x="4581" y="857"/>
                    </a:lnTo>
                    <a:lnTo>
                      <a:pt x="4572" y="866"/>
                    </a:lnTo>
                    <a:lnTo>
                      <a:pt x="4553" y="895"/>
                    </a:lnTo>
                    <a:lnTo>
                      <a:pt x="4553" y="904"/>
                    </a:lnTo>
                    <a:lnTo>
                      <a:pt x="4553" y="914"/>
                    </a:lnTo>
                    <a:lnTo>
                      <a:pt x="4553" y="923"/>
                    </a:lnTo>
                    <a:lnTo>
                      <a:pt x="4563" y="933"/>
                    </a:lnTo>
                    <a:lnTo>
                      <a:pt x="4581" y="942"/>
                    </a:lnTo>
                    <a:lnTo>
                      <a:pt x="4581" y="952"/>
                    </a:lnTo>
                    <a:lnTo>
                      <a:pt x="4591" y="961"/>
                    </a:lnTo>
                    <a:lnTo>
                      <a:pt x="4591" y="980"/>
                    </a:lnTo>
                    <a:lnTo>
                      <a:pt x="4601" y="980"/>
                    </a:lnTo>
                    <a:lnTo>
                      <a:pt x="4610" y="990"/>
                    </a:lnTo>
                    <a:lnTo>
                      <a:pt x="4677" y="1000"/>
                    </a:lnTo>
                    <a:lnTo>
                      <a:pt x="4705" y="1018"/>
                    </a:lnTo>
                    <a:lnTo>
                      <a:pt x="4715" y="1018"/>
                    </a:lnTo>
                    <a:lnTo>
                      <a:pt x="4715" y="1028"/>
                    </a:lnTo>
                    <a:lnTo>
                      <a:pt x="4791" y="1028"/>
                    </a:lnTo>
                    <a:lnTo>
                      <a:pt x="4801" y="1038"/>
                    </a:lnTo>
                    <a:lnTo>
                      <a:pt x="4801" y="1047"/>
                    </a:lnTo>
                    <a:lnTo>
                      <a:pt x="4801" y="1057"/>
                    </a:lnTo>
                    <a:lnTo>
                      <a:pt x="4810" y="1066"/>
                    </a:lnTo>
                    <a:lnTo>
                      <a:pt x="4858" y="1076"/>
                    </a:lnTo>
                    <a:lnTo>
                      <a:pt x="4867" y="1076"/>
                    </a:lnTo>
                    <a:lnTo>
                      <a:pt x="4867" y="1085"/>
                    </a:lnTo>
                    <a:lnTo>
                      <a:pt x="4858" y="1095"/>
                    </a:lnTo>
                    <a:lnTo>
                      <a:pt x="4839" y="1104"/>
                    </a:lnTo>
                    <a:lnTo>
                      <a:pt x="4829" y="1114"/>
                    </a:lnTo>
                    <a:lnTo>
                      <a:pt x="4820" y="1114"/>
                    </a:lnTo>
                    <a:lnTo>
                      <a:pt x="4810" y="1114"/>
                    </a:lnTo>
                    <a:lnTo>
                      <a:pt x="4801" y="1123"/>
                    </a:lnTo>
                    <a:lnTo>
                      <a:pt x="4762" y="1171"/>
                    </a:lnTo>
                    <a:lnTo>
                      <a:pt x="4753" y="1171"/>
                    </a:lnTo>
                    <a:lnTo>
                      <a:pt x="4620" y="1238"/>
                    </a:lnTo>
                    <a:lnTo>
                      <a:pt x="4610" y="1247"/>
                    </a:lnTo>
                    <a:lnTo>
                      <a:pt x="4581" y="1276"/>
                    </a:lnTo>
                    <a:lnTo>
                      <a:pt x="4572" y="1285"/>
                    </a:lnTo>
                    <a:lnTo>
                      <a:pt x="4563" y="1285"/>
                    </a:lnTo>
                    <a:lnTo>
                      <a:pt x="4563" y="1276"/>
                    </a:lnTo>
                    <a:lnTo>
                      <a:pt x="4563" y="1266"/>
                    </a:lnTo>
                    <a:lnTo>
                      <a:pt x="4458" y="1314"/>
                    </a:lnTo>
                    <a:lnTo>
                      <a:pt x="4420" y="1333"/>
                    </a:lnTo>
                    <a:lnTo>
                      <a:pt x="4420" y="1342"/>
                    </a:lnTo>
                    <a:lnTo>
                      <a:pt x="4410" y="1361"/>
                    </a:lnTo>
                    <a:lnTo>
                      <a:pt x="4410" y="1371"/>
                    </a:lnTo>
                    <a:lnTo>
                      <a:pt x="4420" y="1380"/>
                    </a:lnTo>
                    <a:lnTo>
                      <a:pt x="4420" y="1390"/>
                    </a:lnTo>
                    <a:lnTo>
                      <a:pt x="4429" y="1390"/>
                    </a:lnTo>
                    <a:lnTo>
                      <a:pt x="4439" y="1390"/>
                    </a:lnTo>
                    <a:lnTo>
                      <a:pt x="4439" y="1409"/>
                    </a:lnTo>
                    <a:lnTo>
                      <a:pt x="4439" y="1419"/>
                    </a:lnTo>
                    <a:lnTo>
                      <a:pt x="4439" y="1428"/>
                    </a:lnTo>
                    <a:lnTo>
                      <a:pt x="4467" y="1485"/>
                    </a:lnTo>
                    <a:lnTo>
                      <a:pt x="4467" y="1495"/>
                    </a:lnTo>
                    <a:lnTo>
                      <a:pt x="4458" y="1504"/>
                    </a:lnTo>
                    <a:lnTo>
                      <a:pt x="4448" y="1514"/>
                    </a:lnTo>
                    <a:lnTo>
                      <a:pt x="4448" y="1523"/>
                    </a:lnTo>
                    <a:lnTo>
                      <a:pt x="4448" y="1533"/>
                    </a:lnTo>
                    <a:lnTo>
                      <a:pt x="4458" y="1542"/>
                    </a:lnTo>
                    <a:lnTo>
                      <a:pt x="4467" y="1552"/>
                    </a:lnTo>
                    <a:lnTo>
                      <a:pt x="4467" y="1562"/>
                    </a:lnTo>
                    <a:lnTo>
                      <a:pt x="4467" y="1571"/>
                    </a:lnTo>
                    <a:lnTo>
                      <a:pt x="4467" y="1580"/>
                    </a:lnTo>
                    <a:lnTo>
                      <a:pt x="4477" y="1619"/>
                    </a:lnTo>
                    <a:lnTo>
                      <a:pt x="4486" y="1704"/>
                    </a:lnTo>
                    <a:lnTo>
                      <a:pt x="4486" y="1723"/>
                    </a:lnTo>
                    <a:lnTo>
                      <a:pt x="4486" y="1733"/>
                    </a:lnTo>
                    <a:lnTo>
                      <a:pt x="4496" y="1733"/>
                    </a:lnTo>
                    <a:lnTo>
                      <a:pt x="4505" y="1742"/>
                    </a:lnTo>
                    <a:lnTo>
                      <a:pt x="4515" y="1742"/>
                    </a:lnTo>
                    <a:lnTo>
                      <a:pt x="4515" y="1752"/>
                    </a:lnTo>
                    <a:lnTo>
                      <a:pt x="4515" y="1761"/>
                    </a:lnTo>
                    <a:lnTo>
                      <a:pt x="4505" y="1847"/>
                    </a:lnTo>
                    <a:lnTo>
                      <a:pt x="4496" y="1857"/>
                    </a:lnTo>
                    <a:lnTo>
                      <a:pt x="4477" y="1866"/>
                    </a:lnTo>
                    <a:lnTo>
                      <a:pt x="4467" y="1866"/>
                    </a:lnTo>
                    <a:lnTo>
                      <a:pt x="4458" y="1866"/>
                    </a:lnTo>
                    <a:lnTo>
                      <a:pt x="4448" y="1876"/>
                    </a:lnTo>
                    <a:lnTo>
                      <a:pt x="4439" y="1895"/>
                    </a:lnTo>
                    <a:lnTo>
                      <a:pt x="4429" y="1904"/>
                    </a:lnTo>
                    <a:lnTo>
                      <a:pt x="4381" y="1952"/>
                    </a:lnTo>
                    <a:lnTo>
                      <a:pt x="4372" y="1961"/>
                    </a:lnTo>
                    <a:lnTo>
                      <a:pt x="4372" y="1971"/>
                    </a:lnTo>
                    <a:lnTo>
                      <a:pt x="4363" y="1971"/>
                    </a:lnTo>
                    <a:lnTo>
                      <a:pt x="4343" y="1971"/>
                    </a:lnTo>
                    <a:lnTo>
                      <a:pt x="4334" y="1971"/>
                    </a:lnTo>
                    <a:lnTo>
                      <a:pt x="4325" y="1971"/>
                    </a:lnTo>
                    <a:lnTo>
                      <a:pt x="4325" y="1961"/>
                    </a:lnTo>
                    <a:lnTo>
                      <a:pt x="4315" y="1952"/>
                    </a:lnTo>
                    <a:lnTo>
                      <a:pt x="4305" y="1952"/>
                    </a:lnTo>
                    <a:lnTo>
                      <a:pt x="4296" y="1952"/>
                    </a:lnTo>
                    <a:lnTo>
                      <a:pt x="4296" y="1961"/>
                    </a:lnTo>
                    <a:lnTo>
                      <a:pt x="4286" y="1971"/>
                    </a:lnTo>
                    <a:lnTo>
                      <a:pt x="4239" y="2028"/>
                    </a:lnTo>
                    <a:lnTo>
                      <a:pt x="4239" y="2038"/>
                    </a:lnTo>
                    <a:lnTo>
                      <a:pt x="4229" y="2057"/>
                    </a:lnTo>
                    <a:lnTo>
                      <a:pt x="4220" y="2085"/>
                    </a:lnTo>
                    <a:lnTo>
                      <a:pt x="4210" y="2095"/>
                    </a:lnTo>
                    <a:lnTo>
                      <a:pt x="4200" y="2095"/>
                    </a:lnTo>
                    <a:lnTo>
                      <a:pt x="4200" y="2085"/>
                    </a:lnTo>
                    <a:lnTo>
                      <a:pt x="4191" y="2085"/>
                    </a:lnTo>
                    <a:lnTo>
                      <a:pt x="4191" y="2066"/>
                    </a:lnTo>
                    <a:lnTo>
                      <a:pt x="4191" y="2057"/>
                    </a:lnTo>
                    <a:lnTo>
                      <a:pt x="4191" y="2047"/>
                    </a:lnTo>
                    <a:lnTo>
                      <a:pt x="4191" y="2038"/>
                    </a:lnTo>
                    <a:lnTo>
                      <a:pt x="4200" y="2038"/>
                    </a:lnTo>
                    <a:lnTo>
                      <a:pt x="4200" y="2028"/>
                    </a:lnTo>
                    <a:lnTo>
                      <a:pt x="4191" y="1981"/>
                    </a:lnTo>
                    <a:lnTo>
                      <a:pt x="4191" y="1971"/>
                    </a:lnTo>
                    <a:lnTo>
                      <a:pt x="4182" y="1971"/>
                    </a:lnTo>
                    <a:lnTo>
                      <a:pt x="4172" y="1971"/>
                    </a:lnTo>
                    <a:lnTo>
                      <a:pt x="4162" y="2009"/>
                    </a:lnTo>
                    <a:lnTo>
                      <a:pt x="4162" y="2028"/>
                    </a:lnTo>
                    <a:lnTo>
                      <a:pt x="4153" y="2047"/>
                    </a:lnTo>
                    <a:lnTo>
                      <a:pt x="4153" y="2057"/>
                    </a:lnTo>
                    <a:lnTo>
                      <a:pt x="4162" y="2066"/>
                    </a:lnTo>
                    <a:lnTo>
                      <a:pt x="4162" y="2085"/>
                    </a:lnTo>
                    <a:lnTo>
                      <a:pt x="4162" y="2095"/>
                    </a:lnTo>
                    <a:lnTo>
                      <a:pt x="4153" y="2104"/>
                    </a:lnTo>
                    <a:lnTo>
                      <a:pt x="4153" y="2114"/>
                    </a:lnTo>
                    <a:lnTo>
                      <a:pt x="4143" y="2123"/>
                    </a:lnTo>
                    <a:lnTo>
                      <a:pt x="4143" y="2133"/>
                    </a:lnTo>
                    <a:lnTo>
                      <a:pt x="4115" y="2133"/>
                    </a:lnTo>
                    <a:lnTo>
                      <a:pt x="4067" y="2133"/>
                    </a:lnTo>
                    <a:lnTo>
                      <a:pt x="4058" y="2133"/>
                    </a:lnTo>
                    <a:lnTo>
                      <a:pt x="4048" y="2142"/>
                    </a:lnTo>
                    <a:lnTo>
                      <a:pt x="4029" y="2152"/>
                    </a:lnTo>
                    <a:lnTo>
                      <a:pt x="4020" y="2161"/>
                    </a:lnTo>
                    <a:lnTo>
                      <a:pt x="4010" y="2181"/>
                    </a:lnTo>
                    <a:lnTo>
                      <a:pt x="4001" y="2199"/>
                    </a:lnTo>
                    <a:lnTo>
                      <a:pt x="3991" y="2209"/>
                    </a:lnTo>
                    <a:lnTo>
                      <a:pt x="3982" y="2219"/>
                    </a:lnTo>
                    <a:lnTo>
                      <a:pt x="3972" y="2219"/>
                    </a:lnTo>
                    <a:lnTo>
                      <a:pt x="3962" y="2228"/>
                    </a:lnTo>
                    <a:lnTo>
                      <a:pt x="3953" y="2238"/>
                    </a:lnTo>
                    <a:lnTo>
                      <a:pt x="3944" y="2276"/>
                    </a:lnTo>
                    <a:lnTo>
                      <a:pt x="3934" y="2342"/>
                    </a:lnTo>
                    <a:lnTo>
                      <a:pt x="3915" y="2323"/>
                    </a:lnTo>
                    <a:lnTo>
                      <a:pt x="3905" y="2323"/>
                    </a:lnTo>
                    <a:lnTo>
                      <a:pt x="3905" y="2314"/>
                    </a:lnTo>
                    <a:lnTo>
                      <a:pt x="3905" y="2295"/>
                    </a:lnTo>
                    <a:lnTo>
                      <a:pt x="3905" y="2285"/>
                    </a:lnTo>
                    <a:lnTo>
                      <a:pt x="3905" y="2276"/>
                    </a:lnTo>
                    <a:lnTo>
                      <a:pt x="3877" y="2247"/>
                    </a:lnTo>
                    <a:lnTo>
                      <a:pt x="3877" y="2238"/>
                    </a:lnTo>
                    <a:lnTo>
                      <a:pt x="3867" y="2228"/>
                    </a:lnTo>
                    <a:lnTo>
                      <a:pt x="3867" y="2219"/>
                    </a:lnTo>
                    <a:lnTo>
                      <a:pt x="3867" y="2209"/>
                    </a:lnTo>
                    <a:lnTo>
                      <a:pt x="3867" y="2199"/>
                    </a:lnTo>
                    <a:lnTo>
                      <a:pt x="3858" y="2199"/>
                    </a:lnTo>
                    <a:lnTo>
                      <a:pt x="3848" y="2199"/>
                    </a:lnTo>
                    <a:lnTo>
                      <a:pt x="3829" y="2219"/>
                    </a:lnTo>
                    <a:lnTo>
                      <a:pt x="3819" y="2219"/>
                    </a:lnTo>
                    <a:lnTo>
                      <a:pt x="3791" y="2209"/>
                    </a:lnTo>
                    <a:lnTo>
                      <a:pt x="3781" y="2209"/>
                    </a:lnTo>
                    <a:lnTo>
                      <a:pt x="3762" y="2219"/>
                    </a:lnTo>
                    <a:lnTo>
                      <a:pt x="3753" y="2219"/>
                    </a:lnTo>
                    <a:lnTo>
                      <a:pt x="3753" y="2228"/>
                    </a:lnTo>
                    <a:lnTo>
                      <a:pt x="3743" y="2238"/>
                    </a:lnTo>
                    <a:lnTo>
                      <a:pt x="3743" y="2247"/>
                    </a:lnTo>
                    <a:lnTo>
                      <a:pt x="3743" y="2257"/>
                    </a:lnTo>
                    <a:lnTo>
                      <a:pt x="3753" y="2276"/>
                    </a:lnTo>
                    <a:lnTo>
                      <a:pt x="3753" y="2285"/>
                    </a:lnTo>
                    <a:lnTo>
                      <a:pt x="3753" y="2295"/>
                    </a:lnTo>
                    <a:lnTo>
                      <a:pt x="3743" y="2295"/>
                    </a:lnTo>
                    <a:lnTo>
                      <a:pt x="3705" y="2304"/>
                    </a:lnTo>
                    <a:lnTo>
                      <a:pt x="3696" y="2304"/>
                    </a:lnTo>
                    <a:lnTo>
                      <a:pt x="3696" y="2314"/>
                    </a:lnTo>
                    <a:lnTo>
                      <a:pt x="3686" y="2323"/>
                    </a:lnTo>
                    <a:lnTo>
                      <a:pt x="3686" y="2333"/>
                    </a:lnTo>
                    <a:lnTo>
                      <a:pt x="3686" y="2342"/>
                    </a:lnTo>
                    <a:lnTo>
                      <a:pt x="3677" y="2342"/>
                    </a:lnTo>
                    <a:lnTo>
                      <a:pt x="3667" y="2342"/>
                    </a:lnTo>
                    <a:lnTo>
                      <a:pt x="3658" y="2333"/>
                    </a:lnTo>
                    <a:lnTo>
                      <a:pt x="3648" y="2323"/>
                    </a:lnTo>
                    <a:lnTo>
                      <a:pt x="3639" y="2304"/>
                    </a:lnTo>
                    <a:lnTo>
                      <a:pt x="3629" y="2295"/>
                    </a:lnTo>
                    <a:lnTo>
                      <a:pt x="3620" y="2295"/>
                    </a:lnTo>
                    <a:lnTo>
                      <a:pt x="3601" y="2304"/>
                    </a:lnTo>
                    <a:lnTo>
                      <a:pt x="3553" y="2314"/>
                    </a:lnTo>
                    <a:lnTo>
                      <a:pt x="3534" y="2323"/>
                    </a:lnTo>
                    <a:lnTo>
                      <a:pt x="3524" y="2333"/>
                    </a:lnTo>
                    <a:lnTo>
                      <a:pt x="3515" y="2342"/>
                    </a:lnTo>
                    <a:lnTo>
                      <a:pt x="3515" y="2352"/>
                    </a:lnTo>
                    <a:lnTo>
                      <a:pt x="3505" y="2362"/>
                    </a:lnTo>
                    <a:lnTo>
                      <a:pt x="3505" y="2371"/>
                    </a:lnTo>
                    <a:lnTo>
                      <a:pt x="3505" y="2380"/>
                    </a:lnTo>
                    <a:lnTo>
                      <a:pt x="3515" y="2390"/>
                    </a:lnTo>
                    <a:lnTo>
                      <a:pt x="3515" y="2400"/>
                    </a:lnTo>
                    <a:lnTo>
                      <a:pt x="3524" y="2400"/>
                    </a:lnTo>
                    <a:lnTo>
                      <a:pt x="3543" y="2400"/>
                    </a:lnTo>
                    <a:lnTo>
                      <a:pt x="3543" y="2409"/>
                    </a:lnTo>
                    <a:lnTo>
                      <a:pt x="3553" y="2409"/>
                    </a:lnTo>
                    <a:lnTo>
                      <a:pt x="3553" y="2419"/>
                    </a:lnTo>
                    <a:lnTo>
                      <a:pt x="3553" y="2428"/>
                    </a:lnTo>
                    <a:lnTo>
                      <a:pt x="3543" y="2438"/>
                    </a:lnTo>
                    <a:lnTo>
                      <a:pt x="3534" y="2438"/>
                    </a:lnTo>
                    <a:lnTo>
                      <a:pt x="3505" y="2447"/>
                    </a:lnTo>
                    <a:lnTo>
                      <a:pt x="3496" y="2447"/>
                    </a:lnTo>
                    <a:lnTo>
                      <a:pt x="3486" y="2457"/>
                    </a:lnTo>
                    <a:lnTo>
                      <a:pt x="3486" y="2466"/>
                    </a:lnTo>
                    <a:lnTo>
                      <a:pt x="3486" y="2476"/>
                    </a:lnTo>
                    <a:lnTo>
                      <a:pt x="3496" y="2495"/>
                    </a:lnTo>
                    <a:lnTo>
                      <a:pt x="3496" y="2504"/>
                    </a:lnTo>
                    <a:lnTo>
                      <a:pt x="3496" y="2523"/>
                    </a:lnTo>
                    <a:lnTo>
                      <a:pt x="3496" y="2533"/>
                    </a:lnTo>
                    <a:lnTo>
                      <a:pt x="3505" y="2542"/>
                    </a:lnTo>
                    <a:lnTo>
                      <a:pt x="3505" y="2552"/>
                    </a:lnTo>
                    <a:lnTo>
                      <a:pt x="3505" y="2561"/>
                    </a:lnTo>
                    <a:lnTo>
                      <a:pt x="3477" y="2561"/>
                    </a:lnTo>
                    <a:lnTo>
                      <a:pt x="3477" y="2571"/>
                    </a:lnTo>
                    <a:lnTo>
                      <a:pt x="3467" y="2571"/>
                    </a:lnTo>
                    <a:lnTo>
                      <a:pt x="3467" y="2590"/>
                    </a:lnTo>
                    <a:lnTo>
                      <a:pt x="3467" y="2600"/>
                    </a:lnTo>
                    <a:lnTo>
                      <a:pt x="3467" y="2628"/>
                    </a:lnTo>
                    <a:lnTo>
                      <a:pt x="3467" y="2638"/>
                    </a:lnTo>
                    <a:lnTo>
                      <a:pt x="3458" y="2638"/>
                    </a:lnTo>
                    <a:lnTo>
                      <a:pt x="3248" y="2666"/>
                    </a:lnTo>
                    <a:lnTo>
                      <a:pt x="3239" y="2666"/>
                    </a:lnTo>
                    <a:lnTo>
                      <a:pt x="3162" y="2638"/>
                    </a:lnTo>
                    <a:lnTo>
                      <a:pt x="3153" y="2638"/>
                    </a:lnTo>
                    <a:lnTo>
                      <a:pt x="3153" y="2628"/>
                    </a:lnTo>
                    <a:lnTo>
                      <a:pt x="3144" y="2628"/>
                    </a:lnTo>
                    <a:lnTo>
                      <a:pt x="3134" y="2638"/>
                    </a:lnTo>
                    <a:lnTo>
                      <a:pt x="3115" y="2638"/>
                    </a:lnTo>
                    <a:lnTo>
                      <a:pt x="3115" y="2647"/>
                    </a:lnTo>
                    <a:lnTo>
                      <a:pt x="3105" y="2638"/>
                    </a:lnTo>
                    <a:lnTo>
                      <a:pt x="3086" y="2618"/>
                    </a:lnTo>
                    <a:lnTo>
                      <a:pt x="3048" y="2600"/>
                    </a:lnTo>
                    <a:lnTo>
                      <a:pt x="3039" y="2600"/>
                    </a:lnTo>
                    <a:lnTo>
                      <a:pt x="3019" y="2590"/>
                    </a:lnTo>
                    <a:lnTo>
                      <a:pt x="2972" y="2600"/>
                    </a:lnTo>
                    <a:lnTo>
                      <a:pt x="2962" y="2600"/>
                    </a:lnTo>
                    <a:lnTo>
                      <a:pt x="2962" y="2609"/>
                    </a:lnTo>
                    <a:lnTo>
                      <a:pt x="2953" y="2609"/>
                    </a:lnTo>
                    <a:lnTo>
                      <a:pt x="2953" y="2618"/>
                    </a:lnTo>
                    <a:lnTo>
                      <a:pt x="2924" y="2657"/>
                    </a:lnTo>
                    <a:lnTo>
                      <a:pt x="2915" y="2685"/>
                    </a:lnTo>
                    <a:lnTo>
                      <a:pt x="2896" y="2714"/>
                    </a:lnTo>
                    <a:lnTo>
                      <a:pt x="2886" y="2714"/>
                    </a:lnTo>
                    <a:lnTo>
                      <a:pt x="2886" y="2723"/>
                    </a:lnTo>
                    <a:lnTo>
                      <a:pt x="2877" y="2723"/>
                    </a:lnTo>
                    <a:lnTo>
                      <a:pt x="2858" y="2723"/>
                    </a:lnTo>
                    <a:lnTo>
                      <a:pt x="2848" y="2723"/>
                    </a:lnTo>
                    <a:lnTo>
                      <a:pt x="2839" y="2723"/>
                    </a:lnTo>
                    <a:lnTo>
                      <a:pt x="2820" y="2704"/>
                    </a:lnTo>
                    <a:lnTo>
                      <a:pt x="2810" y="2704"/>
                    </a:lnTo>
                    <a:lnTo>
                      <a:pt x="2801" y="2695"/>
                    </a:lnTo>
                    <a:lnTo>
                      <a:pt x="2791" y="2685"/>
                    </a:lnTo>
                    <a:lnTo>
                      <a:pt x="2781" y="2666"/>
                    </a:lnTo>
                    <a:lnTo>
                      <a:pt x="2781" y="2657"/>
                    </a:lnTo>
                    <a:lnTo>
                      <a:pt x="2772" y="2647"/>
                    </a:lnTo>
                    <a:lnTo>
                      <a:pt x="2743" y="2638"/>
                    </a:lnTo>
                    <a:lnTo>
                      <a:pt x="2734" y="2618"/>
                    </a:lnTo>
                    <a:lnTo>
                      <a:pt x="2724" y="2618"/>
                    </a:lnTo>
                    <a:lnTo>
                      <a:pt x="2677" y="2609"/>
                    </a:lnTo>
                    <a:lnTo>
                      <a:pt x="2667" y="2609"/>
                    </a:lnTo>
                    <a:lnTo>
                      <a:pt x="2658" y="2618"/>
                    </a:lnTo>
                    <a:lnTo>
                      <a:pt x="2658" y="2628"/>
                    </a:lnTo>
                    <a:lnTo>
                      <a:pt x="2658" y="2638"/>
                    </a:lnTo>
                    <a:lnTo>
                      <a:pt x="2648" y="2638"/>
                    </a:lnTo>
                    <a:lnTo>
                      <a:pt x="2638" y="2638"/>
                    </a:lnTo>
                    <a:lnTo>
                      <a:pt x="2543" y="2647"/>
                    </a:lnTo>
                    <a:lnTo>
                      <a:pt x="2534" y="2638"/>
                    </a:lnTo>
                    <a:lnTo>
                      <a:pt x="2524" y="2638"/>
                    </a:lnTo>
                    <a:lnTo>
                      <a:pt x="2524" y="2628"/>
                    </a:lnTo>
                    <a:lnTo>
                      <a:pt x="2515" y="2618"/>
                    </a:lnTo>
                    <a:lnTo>
                      <a:pt x="2515" y="2609"/>
                    </a:lnTo>
                    <a:lnTo>
                      <a:pt x="2524" y="2609"/>
                    </a:lnTo>
                    <a:lnTo>
                      <a:pt x="2524" y="2600"/>
                    </a:lnTo>
                    <a:lnTo>
                      <a:pt x="2524" y="2590"/>
                    </a:lnTo>
                    <a:lnTo>
                      <a:pt x="2515" y="2580"/>
                    </a:lnTo>
                    <a:lnTo>
                      <a:pt x="2505" y="2561"/>
                    </a:lnTo>
                    <a:lnTo>
                      <a:pt x="2505" y="2552"/>
                    </a:lnTo>
                    <a:lnTo>
                      <a:pt x="2505" y="2542"/>
                    </a:lnTo>
                    <a:lnTo>
                      <a:pt x="2515" y="2533"/>
                    </a:lnTo>
                    <a:lnTo>
                      <a:pt x="2534" y="2504"/>
                    </a:lnTo>
                    <a:lnTo>
                      <a:pt x="2534" y="2495"/>
                    </a:lnTo>
                    <a:lnTo>
                      <a:pt x="2534" y="2485"/>
                    </a:lnTo>
                    <a:lnTo>
                      <a:pt x="2534" y="2476"/>
                    </a:lnTo>
                    <a:lnTo>
                      <a:pt x="2534" y="2466"/>
                    </a:lnTo>
                    <a:lnTo>
                      <a:pt x="2505" y="2428"/>
                    </a:lnTo>
                    <a:lnTo>
                      <a:pt x="2496" y="2419"/>
                    </a:lnTo>
                    <a:lnTo>
                      <a:pt x="2496" y="2409"/>
                    </a:lnTo>
                    <a:lnTo>
                      <a:pt x="2496" y="2400"/>
                    </a:lnTo>
                    <a:lnTo>
                      <a:pt x="2486" y="2390"/>
                    </a:lnTo>
                    <a:lnTo>
                      <a:pt x="2486" y="2380"/>
                    </a:lnTo>
                    <a:lnTo>
                      <a:pt x="2477" y="2371"/>
                    </a:lnTo>
                    <a:lnTo>
                      <a:pt x="2467" y="2371"/>
                    </a:lnTo>
                    <a:lnTo>
                      <a:pt x="2439" y="2380"/>
                    </a:lnTo>
                    <a:lnTo>
                      <a:pt x="2420" y="2362"/>
                    </a:lnTo>
                    <a:lnTo>
                      <a:pt x="2400" y="2342"/>
                    </a:lnTo>
                    <a:lnTo>
                      <a:pt x="2362" y="2276"/>
                    </a:lnTo>
                    <a:lnTo>
                      <a:pt x="2353" y="2247"/>
                    </a:lnTo>
                    <a:lnTo>
                      <a:pt x="2353" y="2238"/>
                    </a:lnTo>
                    <a:lnTo>
                      <a:pt x="2400" y="2219"/>
                    </a:lnTo>
                    <a:lnTo>
                      <a:pt x="2410" y="2209"/>
                    </a:lnTo>
                    <a:lnTo>
                      <a:pt x="2420" y="2199"/>
                    </a:lnTo>
                    <a:lnTo>
                      <a:pt x="2420" y="2190"/>
                    </a:lnTo>
                    <a:lnTo>
                      <a:pt x="2429" y="2181"/>
                    </a:lnTo>
                    <a:lnTo>
                      <a:pt x="2429" y="2171"/>
                    </a:lnTo>
                    <a:lnTo>
                      <a:pt x="2429" y="2161"/>
                    </a:lnTo>
                    <a:lnTo>
                      <a:pt x="2420" y="2152"/>
                    </a:lnTo>
                    <a:lnTo>
                      <a:pt x="2420" y="2142"/>
                    </a:lnTo>
                    <a:lnTo>
                      <a:pt x="2410" y="2114"/>
                    </a:lnTo>
                    <a:lnTo>
                      <a:pt x="2400" y="2104"/>
                    </a:lnTo>
                    <a:lnTo>
                      <a:pt x="2391" y="2104"/>
                    </a:lnTo>
                    <a:lnTo>
                      <a:pt x="2343" y="2114"/>
                    </a:lnTo>
                    <a:lnTo>
                      <a:pt x="2334" y="2114"/>
                    </a:lnTo>
                    <a:lnTo>
                      <a:pt x="2315" y="2104"/>
                    </a:lnTo>
                    <a:lnTo>
                      <a:pt x="2305" y="2095"/>
                    </a:lnTo>
                    <a:lnTo>
                      <a:pt x="2296" y="2095"/>
                    </a:lnTo>
                    <a:lnTo>
                      <a:pt x="2286" y="2095"/>
                    </a:lnTo>
                    <a:lnTo>
                      <a:pt x="2277" y="2095"/>
                    </a:lnTo>
                    <a:lnTo>
                      <a:pt x="2267" y="2085"/>
                    </a:lnTo>
                    <a:lnTo>
                      <a:pt x="2248" y="2076"/>
                    </a:lnTo>
                    <a:lnTo>
                      <a:pt x="2248" y="2066"/>
                    </a:lnTo>
                    <a:lnTo>
                      <a:pt x="2239" y="2066"/>
                    </a:lnTo>
                    <a:lnTo>
                      <a:pt x="2219" y="2076"/>
                    </a:lnTo>
                    <a:lnTo>
                      <a:pt x="2210" y="2076"/>
                    </a:lnTo>
                    <a:lnTo>
                      <a:pt x="2210" y="2085"/>
                    </a:lnTo>
                    <a:lnTo>
                      <a:pt x="2210" y="2095"/>
                    </a:lnTo>
                    <a:lnTo>
                      <a:pt x="2210" y="2114"/>
                    </a:lnTo>
                    <a:lnTo>
                      <a:pt x="2210" y="2123"/>
                    </a:lnTo>
                    <a:lnTo>
                      <a:pt x="2201" y="2123"/>
                    </a:lnTo>
                    <a:lnTo>
                      <a:pt x="2201" y="2133"/>
                    </a:lnTo>
                    <a:lnTo>
                      <a:pt x="2181" y="2133"/>
                    </a:lnTo>
                    <a:lnTo>
                      <a:pt x="2172" y="2133"/>
                    </a:lnTo>
                    <a:lnTo>
                      <a:pt x="2162" y="2133"/>
                    </a:lnTo>
                    <a:lnTo>
                      <a:pt x="2162" y="2123"/>
                    </a:lnTo>
                    <a:lnTo>
                      <a:pt x="2153" y="2114"/>
                    </a:lnTo>
                    <a:lnTo>
                      <a:pt x="2143" y="2123"/>
                    </a:lnTo>
                    <a:lnTo>
                      <a:pt x="2134" y="2133"/>
                    </a:lnTo>
                    <a:lnTo>
                      <a:pt x="2134" y="2142"/>
                    </a:lnTo>
                    <a:lnTo>
                      <a:pt x="2134" y="2161"/>
                    </a:lnTo>
                    <a:lnTo>
                      <a:pt x="2134" y="2171"/>
                    </a:lnTo>
                    <a:lnTo>
                      <a:pt x="2124" y="2181"/>
                    </a:lnTo>
                    <a:lnTo>
                      <a:pt x="2115" y="2181"/>
                    </a:lnTo>
                    <a:lnTo>
                      <a:pt x="2105" y="2181"/>
                    </a:lnTo>
                    <a:lnTo>
                      <a:pt x="2105" y="2171"/>
                    </a:lnTo>
                    <a:lnTo>
                      <a:pt x="2096" y="2161"/>
                    </a:lnTo>
                    <a:lnTo>
                      <a:pt x="2105" y="2152"/>
                    </a:lnTo>
                    <a:lnTo>
                      <a:pt x="2105" y="2142"/>
                    </a:lnTo>
                    <a:lnTo>
                      <a:pt x="2115" y="2142"/>
                    </a:lnTo>
                    <a:lnTo>
                      <a:pt x="2115" y="2133"/>
                    </a:lnTo>
                    <a:lnTo>
                      <a:pt x="2115" y="2095"/>
                    </a:lnTo>
                    <a:lnTo>
                      <a:pt x="2115" y="2085"/>
                    </a:lnTo>
                    <a:lnTo>
                      <a:pt x="2115" y="2076"/>
                    </a:lnTo>
                    <a:lnTo>
                      <a:pt x="2105" y="2076"/>
                    </a:lnTo>
                    <a:lnTo>
                      <a:pt x="2105" y="2066"/>
                    </a:lnTo>
                    <a:lnTo>
                      <a:pt x="2096" y="2066"/>
                    </a:lnTo>
                    <a:lnTo>
                      <a:pt x="2039" y="2076"/>
                    </a:lnTo>
                    <a:lnTo>
                      <a:pt x="2019" y="2076"/>
                    </a:lnTo>
                    <a:lnTo>
                      <a:pt x="2010" y="2085"/>
                    </a:lnTo>
                    <a:lnTo>
                      <a:pt x="2001" y="2085"/>
                    </a:lnTo>
                    <a:lnTo>
                      <a:pt x="1991" y="2085"/>
                    </a:lnTo>
                    <a:lnTo>
                      <a:pt x="1981" y="2085"/>
                    </a:lnTo>
                    <a:lnTo>
                      <a:pt x="1981" y="2076"/>
                    </a:lnTo>
                    <a:lnTo>
                      <a:pt x="1972" y="2066"/>
                    </a:lnTo>
                    <a:lnTo>
                      <a:pt x="1972" y="2057"/>
                    </a:lnTo>
                    <a:lnTo>
                      <a:pt x="1963" y="2057"/>
                    </a:lnTo>
                    <a:lnTo>
                      <a:pt x="1943" y="2066"/>
                    </a:lnTo>
                    <a:lnTo>
                      <a:pt x="1924" y="2076"/>
                    </a:lnTo>
                    <a:lnTo>
                      <a:pt x="1915" y="2076"/>
                    </a:lnTo>
                    <a:lnTo>
                      <a:pt x="1800" y="2066"/>
                    </a:lnTo>
                    <a:lnTo>
                      <a:pt x="1791" y="2057"/>
                    </a:lnTo>
                    <a:lnTo>
                      <a:pt x="1781" y="2057"/>
                    </a:lnTo>
                    <a:lnTo>
                      <a:pt x="1781" y="2047"/>
                    </a:lnTo>
                    <a:lnTo>
                      <a:pt x="1781" y="2038"/>
                    </a:lnTo>
                    <a:lnTo>
                      <a:pt x="1781" y="2028"/>
                    </a:lnTo>
                    <a:lnTo>
                      <a:pt x="1781" y="1999"/>
                    </a:lnTo>
                    <a:lnTo>
                      <a:pt x="1772" y="1999"/>
                    </a:lnTo>
                    <a:lnTo>
                      <a:pt x="1772" y="1990"/>
                    </a:lnTo>
                    <a:lnTo>
                      <a:pt x="1743" y="1981"/>
                    </a:lnTo>
                    <a:lnTo>
                      <a:pt x="1734" y="1981"/>
                    </a:lnTo>
                    <a:lnTo>
                      <a:pt x="1734" y="1971"/>
                    </a:lnTo>
                    <a:lnTo>
                      <a:pt x="1724" y="1923"/>
                    </a:lnTo>
                    <a:lnTo>
                      <a:pt x="1724" y="1914"/>
                    </a:lnTo>
                    <a:lnTo>
                      <a:pt x="1724" y="1904"/>
                    </a:lnTo>
                    <a:lnTo>
                      <a:pt x="1715" y="1904"/>
                    </a:lnTo>
                    <a:lnTo>
                      <a:pt x="1705" y="1904"/>
                    </a:lnTo>
                    <a:lnTo>
                      <a:pt x="1686" y="1895"/>
                    </a:lnTo>
                    <a:lnTo>
                      <a:pt x="1667" y="1895"/>
                    </a:lnTo>
                    <a:lnTo>
                      <a:pt x="1582" y="1885"/>
                    </a:lnTo>
                    <a:lnTo>
                      <a:pt x="1553" y="1885"/>
                    </a:lnTo>
                    <a:lnTo>
                      <a:pt x="1515" y="1904"/>
                    </a:lnTo>
                    <a:lnTo>
                      <a:pt x="1496" y="1914"/>
                    </a:lnTo>
                    <a:lnTo>
                      <a:pt x="1486" y="1923"/>
                    </a:lnTo>
                    <a:lnTo>
                      <a:pt x="1486" y="1942"/>
                    </a:lnTo>
                    <a:lnTo>
                      <a:pt x="1477" y="1952"/>
                    </a:lnTo>
                    <a:lnTo>
                      <a:pt x="1467" y="1961"/>
                    </a:lnTo>
                    <a:lnTo>
                      <a:pt x="1429" y="1971"/>
                    </a:lnTo>
                    <a:lnTo>
                      <a:pt x="1419" y="1981"/>
                    </a:lnTo>
                    <a:lnTo>
                      <a:pt x="1410" y="1990"/>
                    </a:lnTo>
                    <a:lnTo>
                      <a:pt x="1410" y="1999"/>
                    </a:lnTo>
                    <a:lnTo>
                      <a:pt x="1401" y="1999"/>
                    </a:lnTo>
                    <a:lnTo>
                      <a:pt x="1391" y="1999"/>
                    </a:lnTo>
                    <a:lnTo>
                      <a:pt x="1381" y="1999"/>
                    </a:lnTo>
                    <a:lnTo>
                      <a:pt x="1372" y="1990"/>
                    </a:lnTo>
                    <a:lnTo>
                      <a:pt x="1362" y="1990"/>
                    </a:lnTo>
                    <a:lnTo>
                      <a:pt x="1362" y="1981"/>
                    </a:lnTo>
                    <a:lnTo>
                      <a:pt x="1362" y="1971"/>
                    </a:lnTo>
                    <a:lnTo>
                      <a:pt x="1353" y="1961"/>
                    </a:lnTo>
                    <a:lnTo>
                      <a:pt x="1353" y="1952"/>
                    </a:lnTo>
                    <a:lnTo>
                      <a:pt x="1343" y="1952"/>
                    </a:lnTo>
                    <a:lnTo>
                      <a:pt x="1334" y="1942"/>
                    </a:lnTo>
                    <a:lnTo>
                      <a:pt x="1324" y="1952"/>
                    </a:lnTo>
                    <a:lnTo>
                      <a:pt x="1315" y="1952"/>
                    </a:lnTo>
                    <a:lnTo>
                      <a:pt x="1305" y="1961"/>
                    </a:lnTo>
                    <a:lnTo>
                      <a:pt x="1305" y="1971"/>
                    </a:lnTo>
                    <a:lnTo>
                      <a:pt x="1296" y="1990"/>
                    </a:lnTo>
                    <a:lnTo>
                      <a:pt x="1296" y="1999"/>
                    </a:lnTo>
                    <a:lnTo>
                      <a:pt x="1286" y="1999"/>
                    </a:lnTo>
                    <a:lnTo>
                      <a:pt x="1277" y="1990"/>
                    </a:lnTo>
                    <a:lnTo>
                      <a:pt x="1267" y="1981"/>
                    </a:lnTo>
                    <a:lnTo>
                      <a:pt x="1267" y="1971"/>
                    </a:lnTo>
                    <a:lnTo>
                      <a:pt x="1267" y="1961"/>
                    </a:lnTo>
                    <a:lnTo>
                      <a:pt x="1258" y="1961"/>
                    </a:lnTo>
                    <a:lnTo>
                      <a:pt x="1239" y="1961"/>
                    </a:lnTo>
                    <a:lnTo>
                      <a:pt x="1201" y="1961"/>
                    </a:lnTo>
                    <a:lnTo>
                      <a:pt x="1162" y="1952"/>
                    </a:lnTo>
                    <a:lnTo>
                      <a:pt x="1153" y="1952"/>
                    </a:lnTo>
                    <a:lnTo>
                      <a:pt x="1096" y="1971"/>
                    </a:lnTo>
                    <a:lnTo>
                      <a:pt x="1086" y="1981"/>
                    </a:lnTo>
                    <a:lnTo>
                      <a:pt x="1067" y="1990"/>
                    </a:lnTo>
                    <a:lnTo>
                      <a:pt x="1067" y="2009"/>
                    </a:lnTo>
                    <a:lnTo>
                      <a:pt x="1058" y="2009"/>
                    </a:lnTo>
                    <a:lnTo>
                      <a:pt x="1058" y="2019"/>
                    </a:lnTo>
                    <a:lnTo>
                      <a:pt x="1048" y="2019"/>
                    </a:lnTo>
                    <a:lnTo>
                      <a:pt x="1038" y="2019"/>
                    </a:lnTo>
                    <a:lnTo>
                      <a:pt x="991" y="2009"/>
                    </a:lnTo>
                    <a:lnTo>
                      <a:pt x="943" y="1990"/>
                    </a:lnTo>
                    <a:lnTo>
                      <a:pt x="934" y="1990"/>
                    </a:lnTo>
                    <a:lnTo>
                      <a:pt x="924" y="1990"/>
                    </a:lnTo>
                    <a:lnTo>
                      <a:pt x="915" y="1990"/>
                    </a:lnTo>
                    <a:lnTo>
                      <a:pt x="724" y="1990"/>
                    </a:lnTo>
                    <a:lnTo>
                      <a:pt x="715" y="2028"/>
                    </a:lnTo>
                    <a:lnTo>
                      <a:pt x="705" y="2038"/>
                    </a:lnTo>
                    <a:lnTo>
                      <a:pt x="696" y="2038"/>
                    </a:lnTo>
                    <a:lnTo>
                      <a:pt x="657" y="2038"/>
                    </a:lnTo>
                    <a:lnTo>
                      <a:pt x="410" y="2019"/>
                    </a:lnTo>
                    <a:lnTo>
                      <a:pt x="372" y="1999"/>
                    </a:lnTo>
                    <a:lnTo>
                      <a:pt x="343" y="1971"/>
                    </a:lnTo>
                    <a:lnTo>
                      <a:pt x="324" y="1923"/>
                    </a:lnTo>
                    <a:lnTo>
                      <a:pt x="305" y="1885"/>
                    </a:lnTo>
                    <a:lnTo>
                      <a:pt x="296" y="1895"/>
                    </a:lnTo>
                    <a:lnTo>
                      <a:pt x="286" y="1895"/>
                    </a:lnTo>
                    <a:lnTo>
                      <a:pt x="277" y="1904"/>
                    </a:lnTo>
                    <a:lnTo>
                      <a:pt x="267" y="1904"/>
                    </a:lnTo>
                    <a:lnTo>
                      <a:pt x="258" y="1904"/>
                    </a:lnTo>
                    <a:lnTo>
                      <a:pt x="248" y="1904"/>
                    </a:lnTo>
                    <a:lnTo>
                      <a:pt x="238" y="1885"/>
                    </a:lnTo>
                    <a:lnTo>
                      <a:pt x="229" y="1885"/>
                    </a:lnTo>
                    <a:lnTo>
                      <a:pt x="220" y="1885"/>
                    </a:lnTo>
                    <a:lnTo>
                      <a:pt x="210" y="1895"/>
                    </a:lnTo>
                    <a:lnTo>
                      <a:pt x="181" y="1952"/>
                    </a:lnTo>
                    <a:lnTo>
                      <a:pt x="172" y="1961"/>
                    </a:lnTo>
                    <a:lnTo>
                      <a:pt x="162" y="1961"/>
                    </a:lnTo>
                    <a:lnTo>
                      <a:pt x="162" y="1952"/>
                    </a:lnTo>
                    <a:lnTo>
                      <a:pt x="153" y="1952"/>
                    </a:lnTo>
                    <a:lnTo>
                      <a:pt x="143" y="1933"/>
                    </a:lnTo>
                    <a:lnTo>
                      <a:pt x="134" y="1933"/>
                    </a:lnTo>
                    <a:lnTo>
                      <a:pt x="134" y="1923"/>
                    </a:lnTo>
                    <a:lnTo>
                      <a:pt x="115" y="1904"/>
                    </a:lnTo>
                    <a:lnTo>
                      <a:pt x="105" y="1904"/>
                    </a:lnTo>
                    <a:lnTo>
                      <a:pt x="96" y="1904"/>
                    </a:lnTo>
                    <a:lnTo>
                      <a:pt x="77" y="1914"/>
                    </a:lnTo>
                    <a:lnTo>
                      <a:pt x="48" y="1914"/>
                    </a:lnTo>
                    <a:lnTo>
                      <a:pt x="38" y="1904"/>
                    </a:lnTo>
                    <a:lnTo>
                      <a:pt x="48" y="1895"/>
                    </a:lnTo>
                    <a:lnTo>
                      <a:pt x="48" y="1885"/>
                    </a:lnTo>
                    <a:lnTo>
                      <a:pt x="58" y="1876"/>
                    </a:lnTo>
                    <a:lnTo>
                      <a:pt x="58" y="1866"/>
                    </a:lnTo>
                    <a:lnTo>
                      <a:pt x="58" y="1857"/>
                    </a:lnTo>
                    <a:lnTo>
                      <a:pt x="58" y="1847"/>
                    </a:lnTo>
                    <a:lnTo>
                      <a:pt x="58" y="1838"/>
                    </a:lnTo>
                    <a:lnTo>
                      <a:pt x="58" y="1828"/>
                    </a:lnTo>
                    <a:lnTo>
                      <a:pt x="48" y="1828"/>
                    </a:lnTo>
                    <a:lnTo>
                      <a:pt x="48" y="1818"/>
                    </a:lnTo>
                    <a:lnTo>
                      <a:pt x="20" y="1809"/>
                    </a:lnTo>
                    <a:lnTo>
                      <a:pt x="10" y="1809"/>
                    </a:lnTo>
                    <a:lnTo>
                      <a:pt x="0" y="1809"/>
                    </a:lnTo>
                    <a:lnTo>
                      <a:pt x="0" y="1800"/>
                    </a:lnTo>
                    <a:lnTo>
                      <a:pt x="0" y="1790"/>
                    </a:lnTo>
                    <a:lnTo>
                      <a:pt x="10" y="1790"/>
                    </a:lnTo>
                    <a:lnTo>
                      <a:pt x="29" y="1752"/>
                    </a:lnTo>
                    <a:lnTo>
                      <a:pt x="38" y="1742"/>
                    </a:lnTo>
                    <a:lnTo>
                      <a:pt x="48" y="1714"/>
                    </a:lnTo>
                    <a:lnTo>
                      <a:pt x="48" y="1704"/>
                    </a:lnTo>
                    <a:lnTo>
                      <a:pt x="48" y="1695"/>
                    </a:lnTo>
                    <a:lnTo>
                      <a:pt x="48" y="1676"/>
                    </a:lnTo>
                    <a:lnTo>
                      <a:pt x="48" y="1666"/>
                    </a:lnTo>
                    <a:lnTo>
                      <a:pt x="48" y="1657"/>
                    </a:lnTo>
                    <a:lnTo>
                      <a:pt x="48" y="1647"/>
                    </a:lnTo>
                    <a:lnTo>
                      <a:pt x="58" y="1638"/>
                    </a:lnTo>
                    <a:lnTo>
                      <a:pt x="96" y="1600"/>
                    </a:lnTo>
                    <a:lnTo>
                      <a:pt x="124" y="1562"/>
                    </a:lnTo>
                    <a:lnTo>
                      <a:pt x="134" y="1552"/>
                    </a:lnTo>
                    <a:lnTo>
                      <a:pt x="143" y="1533"/>
                    </a:lnTo>
                    <a:lnTo>
                      <a:pt x="153" y="1523"/>
                    </a:lnTo>
                    <a:lnTo>
                      <a:pt x="172" y="1504"/>
                    </a:lnTo>
                    <a:lnTo>
                      <a:pt x="181" y="1504"/>
                    </a:lnTo>
                    <a:lnTo>
                      <a:pt x="191" y="1504"/>
                    </a:lnTo>
                    <a:lnTo>
                      <a:pt x="210" y="1504"/>
                    </a:lnTo>
                    <a:lnTo>
                      <a:pt x="210" y="1514"/>
                    </a:lnTo>
                    <a:lnTo>
                      <a:pt x="220" y="1523"/>
                    </a:lnTo>
                    <a:lnTo>
                      <a:pt x="210" y="1523"/>
                    </a:lnTo>
                    <a:lnTo>
                      <a:pt x="210" y="1533"/>
                    </a:lnTo>
                    <a:lnTo>
                      <a:pt x="210" y="1542"/>
                    </a:lnTo>
                    <a:lnTo>
                      <a:pt x="220" y="1542"/>
                    </a:lnTo>
                    <a:lnTo>
                      <a:pt x="220" y="1552"/>
                    </a:lnTo>
                    <a:lnTo>
                      <a:pt x="229" y="1562"/>
                    </a:lnTo>
                    <a:lnTo>
                      <a:pt x="229" y="1590"/>
                    </a:lnTo>
                    <a:lnTo>
                      <a:pt x="238" y="1600"/>
                    </a:lnTo>
                    <a:lnTo>
                      <a:pt x="238" y="1609"/>
                    </a:lnTo>
                    <a:lnTo>
                      <a:pt x="248" y="1609"/>
                    </a:lnTo>
                    <a:lnTo>
                      <a:pt x="267" y="1590"/>
                    </a:lnTo>
                    <a:lnTo>
                      <a:pt x="286" y="1562"/>
                    </a:lnTo>
                    <a:lnTo>
                      <a:pt x="305" y="1533"/>
                    </a:lnTo>
                    <a:lnTo>
                      <a:pt x="315" y="1523"/>
                    </a:lnTo>
                    <a:lnTo>
                      <a:pt x="362" y="1514"/>
                    </a:lnTo>
                    <a:lnTo>
                      <a:pt x="372" y="1504"/>
                    </a:lnTo>
                    <a:lnTo>
                      <a:pt x="401" y="1466"/>
                    </a:lnTo>
                    <a:lnTo>
                      <a:pt x="439" y="1466"/>
                    </a:lnTo>
                    <a:lnTo>
                      <a:pt x="458" y="1466"/>
                    </a:lnTo>
                    <a:lnTo>
                      <a:pt x="486" y="1428"/>
                    </a:lnTo>
                    <a:lnTo>
                      <a:pt x="524" y="1399"/>
                    </a:lnTo>
                    <a:lnTo>
                      <a:pt x="534" y="1399"/>
                    </a:lnTo>
                    <a:lnTo>
                      <a:pt x="543" y="1399"/>
                    </a:lnTo>
                    <a:lnTo>
                      <a:pt x="553" y="1399"/>
                    </a:lnTo>
                    <a:lnTo>
                      <a:pt x="562" y="1409"/>
                    </a:lnTo>
                    <a:lnTo>
                      <a:pt x="572" y="1419"/>
                    </a:lnTo>
                    <a:lnTo>
                      <a:pt x="591" y="1428"/>
                    </a:lnTo>
                    <a:lnTo>
                      <a:pt x="600" y="1428"/>
                    </a:lnTo>
                    <a:lnTo>
                      <a:pt x="610" y="1428"/>
                    </a:lnTo>
                    <a:lnTo>
                      <a:pt x="610" y="1419"/>
                    </a:lnTo>
                    <a:lnTo>
                      <a:pt x="619" y="1409"/>
                    </a:lnTo>
                    <a:lnTo>
                      <a:pt x="772" y="1333"/>
                    </a:lnTo>
                    <a:lnTo>
                      <a:pt x="772" y="1323"/>
                    </a:lnTo>
                    <a:lnTo>
                      <a:pt x="772" y="1314"/>
                    </a:lnTo>
                    <a:lnTo>
                      <a:pt x="782" y="1304"/>
                    </a:lnTo>
                    <a:lnTo>
                      <a:pt x="782" y="1295"/>
                    </a:lnTo>
                    <a:lnTo>
                      <a:pt x="782" y="1285"/>
                    </a:lnTo>
                    <a:lnTo>
                      <a:pt x="782" y="1276"/>
                    </a:lnTo>
                    <a:lnTo>
                      <a:pt x="791" y="1266"/>
                    </a:lnTo>
                    <a:lnTo>
                      <a:pt x="800" y="1257"/>
                    </a:lnTo>
                    <a:lnTo>
                      <a:pt x="810" y="1257"/>
                    </a:lnTo>
                    <a:lnTo>
                      <a:pt x="839" y="1257"/>
                    </a:lnTo>
                    <a:lnTo>
                      <a:pt x="858" y="1257"/>
                    </a:lnTo>
                    <a:lnTo>
                      <a:pt x="867" y="1257"/>
                    </a:lnTo>
                    <a:lnTo>
                      <a:pt x="867" y="1266"/>
                    </a:lnTo>
                    <a:lnTo>
                      <a:pt x="877" y="1276"/>
                    </a:lnTo>
                    <a:lnTo>
                      <a:pt x="877" y="1285"/>
                    </a:lnTo>
                    <a:lnTo>
                      <a:pt x="886" y="1285"/>
                    </a:lnTo>
                    <a:lnTo>
                      <a:pt x="981" y="1276"/>
                    </a:lnTo>
                    <a:lnTo>
                      <a:pt x="991" y="1276"/>
                    </a:lnTo>
                    <a:lnTo>
                      <a:pt x="1000" y="1266"/>
                    </a:lnTo>
                    <a:lnTo>
                      <a:pt x="1000" y="1257"/>
                    </a:lnTo>
                    <a:lnTo>
                      <a:pt x="1000" y="1238"/>
                    </a:lnTo>
                    <a:lnTo>
                      <a:pt x="1000" y="1199"/>
                    </a:lnTo>
                    <a:lnTo>
                      <a:pt x="1000" y="1190"/>
                    </a:lnTo>
                    <a:lnTo>
                      <a:pt x="991" y="1190"/>
                    </a:lnTo>
                    <a:lnTo>
                      <a:pt x="962" y="1181"/>
                    </a:lnTo>
                    <a:lnTo>
                      <a:pt x="962" y="1171"/>
                    </a:lnTo>
                    <a:lnTo>
                      <a:pt x="953" y="1171"/>
                    </a:lnTo>
                    <a:lnTo>
                      <a:pt x="962" y="1161"/>
                    </a:lnTo>
                    <a:lnTo>
                      <a:pt x="972" y="1142"/>
                    </a:lnTo>
                    <a:lnTo>
                      <a:pt x="1020" y="1104"/>
                    </a:lnTo>
                    <a:lnTo>
                      <a:pt x="1029" y="1095"/>
                    </a:lnTo>
                    <a:lnTo>
                      <a:pt x="1029" y="1085"/>
                    </a:lnTo>
                    <a:lnTo>
                      <a:pt x="1038" y="1038"/>
                    </a:lnTo>
                    <a:lnTo>
                      <a:pt x="1038" y="1028"/>
                    </a:lnTo>
                    <a:lnTo>
                      <a:pt x="1038" y="1018"/>
                    </a:lnTo>
                    <a:lnTo>
                      <a:pt x="1029" y="1009"/>
                    </a:lnTo>
                    <a:lnTo>
                      <a:pt x="1038" y="1000"/>
                    </a:lnTo>
                    <a:lnTo>
                      <a:pt x="1048" y="980"/>
                    </a:lnTo>
                    <a:lnTo>
                      <a:pt x="1077" y="961"/>
                    </a:lnTo>
                    <a:lnTo>
                      <a:pt x="1105" y="933"/>
                    </a:lnTo>
                    <a:lnTo>
                      <a:pt x="1153" y="904"/>
                    </a:lnTo>
                    <a:lnTo>
                      <a:pt x="1162" y="904"/>
                    </a:lnTo>
                    <a:lnTo>
                      <a:pt x="1172" y="904"/>
                    </a:lnTo>
                    <a:lnTo>
                      <a:pt x="1181" y="904"/>
                    </a:lnTo>
                    <a:lnTo>
                      <a:pt x="1201" y="904"/>
                    </a:lnTo>
                    <a:lnTo>
                      <a:pt x="1210" y="904"/>
                    </a:lnTo>
                    <a:lnTo>
                      <a:pt x="1219" y="904"/>
                    </a:lnTo>
                    <a:lnTo>
                      <a:pt x="1219" y="914"/>
                    </a:lnTo>
                    <a:lnTo>
                      <a:pt x="1229" y="914"/>
                    </a:lnTo>
                    <a:lnTo>
                      <a:pt x="1239" y="914"/>
                    </a:lnTo>
                    <a:lnTo>
                      <a:pt x="1258" y="914"/>
                    </a:lnTo>
                    <a:lnTo>
                      <a:pt x="1267" y="914"/>
                    </a:lnTo>
                    <a:lnTo>
                      <a:pt x="1277" y="923"/>
                    </a:lnTo>
                    <a:lnTo>
                      <a:pt x="1277" y="933"/>
                    </a:lnTo>
                    <a:lnTo>
                      <a:pt x="1286" y="933"/>
                    </a:lnTo>
                    <a:lnTo>
                      <a:pt x="1305" y="933"/>
                    </a:lnTo>
                    <a:lnTo>
                      <a:pt x="1343" y="923"/>
                    </a:lnTo>
                    <a:lnTo>
                      <a:pt x="1362" y="923"/>
                    </a:lnTo>
                    <a:lnTo>
                      <a:pt x="1372" y="923"/>
                    </a:lnTo>
                    <a:lnTo>
                      <a:pt x="1429" y="923"/>
                    </a:lnTo>
                    <a:lnTo>
                      <a:pt x="1448" y="923"/>
                    </a:lnTo>
                    <a:lnTo>
                      <a:pt x="1467" y="933"/>
                    </a:lnTo>
                    <a:lnTo>
                      <a:pt x="1496" y="933"/>
                    </a:lnTo>
                    <a:lnTo>
                      <a:pt x="1524" y="942"/>
                    </a:lnTo>
                    <a:lnTo>
                      <a:pt x="1553" y="961"/>
                    </a:lnTo>
                    <a:lnTo>
                      <a:pt x="1562" y="971"/>
                    </a:lnTo>
                    <a:lnTo>
                      <a:pt x="1572" y="971"/>
                    </a:lnTo>
                    <a:lnTo>
                      <a:pt x="1582" y="971"/>
                    </a:lnTo>
                    <a:lnTo>
                      <a:pt x="1591" y="971"/>
                    </a:lnTo>
                    <a:lnTo>
                      <a:pt x="1639" y="971"/>
                    </a:lnTo>
                    <a:lnTo>
                      <a:pt x="1658" y="971"/>
                    </a:lnTo>
                    <a:lnTo>
                      <a:pt x="1715" y="933"/>
                    </a:lnTo>
                    <a:lnTo>
                      <a:pt x="1734" y="933"/>
                    </a:lnTo>
                    <a:lnTo>
                      <a:pt x="1772" y="923"/>
                    </a:lnTo>
                    <a:lnTo>
                      <a:pt x="1781" y="933"/>
                    </a:lnTo>
                    <a:lnTo>
                      <a:pt x="1810" y="942"/>
                    </a:lnTo>
                    <a:lnTo>
                      <a:pt x="1820" y="942"/>
                    </a:lnTo>
                    <a:lnTo>
                      <a:pt x="1838" y="933"/>
                    </a:lnTo>
                    <a:lnTo>
                      <a:pt x="1858" y="942"/>
                    </a:lnTo>
                    <a:lnTo>
                      <a:pt x="1877" y="942"/>
                    </a:lnTo>
                    <a:lnTo>
                      <a:pt x="1877" y="952"/>
                    </a:lnTo>
                    <a:lnTo>
                      <a:pt x="1886" y="961"/>
                    </a:lnTo>
                    <a:lnTo>
                      <a:pt x="1896" y="971"/>
                    </a:lnTo>
                    <a:lnTo>
                      <a:pt x="1896" y="980"/>
                    </a:lnTo>
                    <a:lnTo>
                      <a:pt x="1905" y="980"/>
                    </a:lnTo>
                    <a:lnTo>
                      <a:pt x="1915" y="961"/>
                    </a:lnTo>
                    <a:lnTo>
                      <a:pt x="1924" y="961"/>
                    </a:lnTo>
                    <a:lnTo>
                      <a:pt x="1943" y="961"/>
                    </a:lnTo>
                    <a:lnTo>
                      <a:pt x="1972" y="952"/>
                    </a:lnTo>
                    <a:lnTo>
                      <a:pt x="1991" y="942"/>
                    </a:lnTo>
                    <a:lnTo>
                      <a:pt x="2029" y="933"/>
                    </a:lnTo>
                    <a:lnTo>
                      <a:pt x="2048" y="923"/>
                    </a:lnTo>
                    <a:lnTo>
                      <a:pt x="2058" y="914"/>
                    </a:lnTo>
                    <a:lnTo>
                      <a:pt x="2067" y="885"/>
                    </a:lnTo>
                    <a:lnTo>
                      <a:pt x="2067" y="866"/>
                    </a:lnTo>
                    <a:lnTo>
                      <a:pt x="2067" y="857"/>
                    </a:lnTo>
                    <a:lnTo>
                      <a:pt x="2077" y="847"/>
                    </a:lnTo>
                    <a:lnTo>
                      <a:pt x="2077" y="838"/>
                    </a:lnTo>
                    <a:lnTo>
                      <a:pt x="2086" y="819"/>
                    </a:lnTo>
                    <a:lnTo>
                      <a:pt x="2124" y="800"/>
                    </a:lnTo>
                    <a:lnTo>
                      <a:pt x="2124" y="790"/>
                    </a:lnTo>
                    <a:lnTo>
                      <a:pt x="2134" y="780"/>
                    </a:lnTo>
                    <a:lnTo>
                      <a:pt x="2134" y="762"/>
                    </a:lnTo>
                    <a:lnTo>
                      <a:pt x="2143" y="752"/>
                    </a:lnTo>
                    <a:lnTo>
                      <a:pt x="2143" y="714"/>
                    </a:lnTo>
                    <a:lnTo>
                      <a:pt x="2134" y="676"/>
                    </a:lnTo>
                    <a:lnTo>
                      <a:pt x="2134" y="657"/>
                    </a:lnTo>
                    <a:lnTo>
                      <a:pt x="2134" y="637"/>
                    </a:lnTo>
                    <a:lnTo>
                      <a:pt x="2143" y="628"/>
                    </a:lnTo>
                    <a:lnTo>
                      <a:pt x="2153" y="619"/>
                    </a:lnTo>
                    <a:lnTo>
                      <a:pt x="2162" y="619"/>
                    </a:lnTo>
                    <a:lnTo>
                      <a:pt x="2172" y="619"/>
                    </a:lnTo>
                    <a:lnTo>
                      <a:pt x="2210" y="628"/>
                    </a:lnTo>
                    <a:lnTo>
                      <a:pt x="2277" y="628"/>
                    </a:lnTo>
                    <a:lnTo>
                      <a:pt x="2296" y="628"/>
                    </a:lnTo>
                    <a:lnTo>
                      <a:pt x="2296" y="619"/>
                    </a:lnTo>
                    <a:lnTo>
                      <a:pt x="2305" y="609"/>
                    </a:lnTo>
                    <a:lnTo>
                      <a:pt x="2315" y="590"/>
                    </a:lnTo>
                    <a:lnTo>
                      <a:pt x="2315" y="580"/>
                    </a:lnTo>
                    <a:lnTo>
                      <a:pt x="2324" y="580"/>
                    </a:lnTo>
                    <a:lnTo>
                      <a:pt x="2372" y="580"/>
                    </a:lnTo>
                    <a:lnTo>
                      <a:pt x="2382" y="580"/>
                    </a:lnTo>
                    <a:lnTo>
                      <a:pt x="2467" y="619"/>
                    </a:lnTo>
                    <a:lnTo>
                      <a:pt x="2505" y="647"/>
                    </a:lnTo>
                    <a:lnTo>
                      <a:pt x="2515" y="647"/>
                    </a:lnTo>
                    <a:lnTo>
                      <a:pt x="2515" y="657"/>
                    </a:lnTo>
                    <a:lnTo>
                      <a:pt x="2524" y="666"/>
                    </a:lnTo>
                    <a:lnTo>
                      <a:pt x="2524" y="676"/>
                    </a:lnTo>
                    <a:lnTo>
                      <a:pt x="2524" y="685"/>
                    </a:lnTo>
                    <a:lnTo>
                      <a:pt x="2534" y="714"/>
                    </a:lnTo>
                    <a:lnTo>
                      <a:pt x="2543" y="723"/>
                    </a:lnTo>
                    <a:lnTo>
                      <a:pt x="2543" y="733"/>
                    </a:lnTo>
                    <a:lnTo>
                      <a:pt x="2562" y="733"/>
                    </a:lnTo>
                    <a:lnTo>
                      <a:pt x="2572" y="733"/>
                    </a:lnTo>
                    <a:lnTo>
                      <a:pt x="2582" y="723"/>
                    </a:lnTo>
                    <a:lnTo>
                      <a:pt x="2582" y="714"/>
                    </a:lnTo>
                    <a:lnTo>
                      <a:pt x="2600" y="704"/>
                    </a:lnTo>
                    <a:lnTo>
                      <a:pt x="2610" y="695"/>
                    </a:lnTo>
                    <a:lnTo>
                      <a:pt x="2610" y="676"/>
                    </a:lnTo>
                    <a:lnTo>
                      <a:pt x="2620" y="666"/>
                    </a:lnTo>
                    <a:lnTo>
                      <a:pt x="2638" y="657"/>
                    </a:lnTo>
                    <a:lnTo>
                      <a:pt x="2696" y="637"/>
                    </a:lnTo>
                    <a:lnTo>
                      <a:pt x="2724" y="619"/>
                    </a:lnTo>
                    <a:lnTo>
                      <a:pt x="2724" y="609"/>
                    </a:lnTo>
                    <a:lnTo>
                      <a:pt x="2734" y="609"/>
                    </a:lnTo>
                    <a:lnTo>
                      <a:pt x="2743" y="619"/>
                    </a:lnTo>
                    <a:lnTo>
                      <a:pt x="2743" y="628"/>
                    </a:lnTo>
                    <a:lnTo>
                      <a:pt x="2753" y="628"/>
                    </a:lnTo>
                    <a:lnTo>
                      <a:pt x="2763" y="637"/>
                    </a:lnTo>
                    <a:lnTo>
                      <a:pt x="2791" y="628"/>
                    </a:lnTo>
                    <a:lnTo>
                      <a:pt x="2801" y="628"/>
                    </a:lnTo>
                    <a:lnTo>
                      <a:pt x="2801" y="637"/>
                    </a:lnTo>
                    <a:lnTo>
                      <a:pt x="2810" y="647"/>
                    </a:lnTo>
                    <a:lnTo>
                      <a:pt x="2820" y="647"/>
                    </a:lnTo>
                    <a:lnTo>
                      <a:pt x="2839" y="647"/>
                    </a:lnTo>
                    <a:lnTo>
                      <a:pt x="2848" y="637"/>
                    </a:lnTo>
                    <a:lnTo>
                      <a:pt x="2858" y="637"/>
                    </a:lnTo>
                    <a:lnTo>
                      <a:pt x="2858" y="628"/>
                    </a:lnTo>
                    <a:lnTo>
                      <a:pt x="2867" y="599"/>
                    </a:lnTo>
                    <a:lnTo>
                      <a:pt x="2867" y="590"/>
                    </a:lnTo>
                    <a:lnTo>
                      <a:pt x="2867" y="580"/>
                    </a:lnTo>
                    <a:lnTo>
                      <a:pt x="2867" y="571"/>
                    </a:lnTo>
                    <a:lnTo>
                      <a:pt x="2867" y="561"/>
                    </a:lnTo>
                    <a:lnTo>
                      <a:pt x="2858" y="561"/>
                    </a:lnTo>
                    <a:lnTo>
                      <a:pt x="2858" y="552"/>
                    </a:lnTo>
                    <a:lnTo>
                      <a:pt x="2858" y="542"/>
                    </a:lnTo>
                    <a:lnTo>
                      <a:pt x="2858" y="533"/>
                    </a:lnTo>
                    <a:lnTo>
                      <a:pt x="2867" y="523"/>
                    </a:lnTo>
                    <a:lnTo>
                      <a:pt x="2877" y="514"/>
                    </a:lnTo>
                    <a:lnTo>
                      <a:pt x="2915" y="495"/>
                    </a:lnTo>
                    <a:lnTo>
                      <a:pt x="2924" y="485"/>
                    </a:lnTo>
                    <a:lnTo>
                      <a:pt x="2943" y="457"/>
                    </a:lnTo>
                    <a:lnTo>
                      <a:pt x="2953" y="438"/>
                    </a:lnTo>
                    <a:lnTo>
                      <a:pt x="2972" y="399"/>
                    </a:lnTo>
                    <a:lnTo>
                      <a:pt x="2972" y="390"/>
                    </a:lnTo>
                    <a:lnTo>
                      <a:pt x="2981" y="390"/>
                    </a:lnTo>
                    <a:lnTo>
                      <a:pt x="2991" y="381"/>
                    </a:lnTo>
                    <a:lnTo>
                      <a:pt x="3001" y="390"/>
                    </a:lnTo>
                    <a:lnTo>
                      <a:pt x="3010" y="390"/>
                    </a:lnTo>
                    <a:lnTo>
                      <a:pt x="3029" y="399"/>
                    </a:lnTo>
                    <a:lnTo>
                      <a:pt x="3039" y="390"/>
                    </a:lnTo>
                    <a:lnTo>
                      <a:pt x="3039" y="381"/>
                    </a:lnTo>
                    <a:lnTo>
                      <a:pt x="3039" y="371"/>
                    </a:lnTo>
                    <a:lnTo>
                      <a:pt x="3039" y="361"/>
                    </a:lnTo>
                    <a:lnTo>
                      <a:pt x="3039" y="352"/>
                    </a:lnTo>
                    <a:lnTo>
                      <a:pt x="3058" y="342"/>
                    </a:lnTo>
                    <a:lnTo>
                      <a:pt x="3067" y="333"/>
                    </a:lnTo>
                    <a:lnTo>
                      <a:pt x="3086" y="323"/>
                    </a:lnTo>
                    <a:lnTo>
                      <a:pt x="3096" y="314"/>
                    </a:lnTo>
                    <a:lnTo>
                      <a:pt x="3096" y="323"/>
                    </a:lnTo>
                    <a:lnTo>
                      <a:pt x="3105" y="323"/>
                    </a:lnTo>
                    <a:lnTo>
                      <a:pt x="3105" y="333"/>
                    </a:lnTo>
                    <a:lnTo>
                      <a:pt x="3105" y="352"/>
                    </a:lnTo>
                    <a:lnTo>
                      <a:pt x="3105" y="361"/>
                    </a:lnTo>
                    <a:lnTo>
                      <a:pt x="3124" y="361"/>
                    </a:lnTo>
                    <a:lnTo>
                      <a:pt x="3124" y="371"/>
                    </a:lnTo>
                    <a:lnTo>
                      <a:pt x="3124" y="381"/>
                    </a:lnTo>
                    <a:lnTo>
                      <a:pt x="3124" y="390"/>
                    </a:lnTo>
                    <a:lnTo>
                      <a:pt x="3134" y="390"/>
                    </a:lnTo>
                    <a:lnTo>
                      <a:pt x="3134" y="399"/>
                    </a:lnTo>
                    <a:lnTo>
                      <a:pt x="3153" y="399"/>
                    </a:lnTo>
                    <a:lnTo>
                      <a:pt x="3172" y="409"/>
                    </a:lnTo>
                    <a:lnTo>
                      <a:pt x="3182" y="409"/>
                    </a:lnTo>
                    <a:lnTo>
                      <a:pt x="3191" y="409"/>
                    </a:lnTo>
                    <a:lnTo>
                      <a:pt x="3200" y="399"/>
                    </a:lnTo>
                    <a:lnTo>
                      <a:pt x="3210" y="390"/>
                    </a:lnTo>
                    <a:lnTo>
                      <a:pt x="3220" y="381"/>
                    </a:lnTo>
                    <a:lnTo>
                      <a:pt x="3229" y="381"/>
                    </a:lnTo>
                    <a:lnTo>
                      <a:pt x="3239" y="381"/>
                    </a:lnTo>
                    <a:lnTo>
                      <a:pt x="3239" y="390"/>
                    </a:lnTo>
                    <a:lnTo>
                      <a:pt x="3239" y="438"/>
                    </a:lnTo>
                    <a:lnTo>
                      <a:pt x="3239" y="447"/>
                    </a:lnTo>
                    <a:lnTo>
                      <a:pt x="3248" y="466"/>
                    </a:lnTo>
                    <a:lnTo>
                      <a:pt x="3296" y="523"/>
                    </a:lnTo>
                    <a:lnTo>
                      <a:pt x="3296" y="533"/>
                    </a:lnTo>
                    <a:lnTo>
                      <a:pt x="3305" y="542"/>
                    </a:lnTo>
                    <a:lnTo>
                      <a:pt x="3305" y="561"/>
                    </a:lnTo>
                    <a:lnTo>
                      <a:pt x="3305" y="590"/>
                    </a:lnTo>
                    <a:lnTo>
                      <a:pt x="3305" y="599"/>
                    </a:lnTo>
                    <a:lnTo>
                      <a:pt x="3315" y="609"/>
                    </a:lnTo>
                    <a:lnTo>
                      <a:pt x="3324" y="609"/>
                    </a:lnTo>
                    <a:lnTo>
                      <a:pt x="3343" y="609"/>
                    </a:lnTo>
                    <a:lnTo>
                      <a:pt x="3353" y="609"/>
                    </a:lnTo>
                    <a:lnTo>
                      <a:pt x="3353" y="599"/>
                    </a:lnTo>
                    <a:lnTo>
                      <a:pt x="3353" y="590"/>
                    </a:lnTo>
                    <a:lnTo>
                      <a:pt x="3353" y="580"/>
                    </a:lnTo>
                    <a:lnTo>
                      <a:pt x="3353" y="571"/>
                    </a:lnTo>
                    <a:lnTo>
                      <a:pt x="3362" y="571"/>
                    </a:lnTo>
                    <a:lnTo>
                      <a:pt x="3362" y="561"/>
                    </a:lnTo>
                    <a:lnTo>
                      <a:pt x="3372" y="561"/>
                    </a:lnTo>
                    <a:lnTo>
                      <a:pt x="3382" y="561"/>
                    </a:lnTo>
                    <a:lnTo>
                      <a:pt x="3391" y="561"/>
                    </a:lnTo>
                    <a:lnTo>
                      <a:pt x="3400" y="580"/>
                    </a:lnTo>
                    <a:lnTo>
                      <a:pt x="3410" y="580"/>
                    </a:lnTo>
                    <a:lnTo>
                      <a:pt x="3420" y="580"/>
                    </a:lnTo>
                    <a:lnTo>
                      <a:pt x="3439" y="580"/>
                    </a:lnTo>
                    <a:lnTo>
                      <a:pt x="3448" y="580"/>
                    </a:lnTo>
                    <a:lnTo>
                      <a:pt x="3477" y="561"/>
                    </a:lnTo>
                    <a:lnTo>
                      <a:pt x="3486" y="542"/>
                    </a:lnTo>
                    <a:lnTo>
                      <a:pt x="3496" y="533"/>
                    </a:lnTo>
                    <a:lnTo>
                      <a:pt x="3496" y="523"/>
                    </a:lnTo>
                    <a:lnTo>
                      <a:pt x="3505" y="514"/>
                    </a:lnTo>
                    <a:lnTo>
                      <a:pt x="3515" y="504"/>
                    </a:lnTo>
                    <a:lnTo>
                      <a:pt x="3524" y="504"/>
                    </a:lnTo>
                    <a:lnTo>
                      <a:pt x="3534" y="514"/>
                    </a:lnTo>
                    <a:lnTo>
                      <a:pt x="3572" y="533"/>
                    </a:lnTo>
                    <a:lnTo>
                      <a:pt x="3581" y="542"/>
                    </a:lnTo>
                    <a:lnTo>
                      <a:pt x="3601" y="552"/>
                    </a:lnTo>
                    <a:lnTo>
                      <a:pt x="3620" y="552"/>
                    </a:lnTo>
                    <a:lnTo>
                      <a:pt x="3629" y="542"/>
                    </a:lnTo>
                    <a:lnTo>
                      <a:pt x="3639" y="542"/>
                    </a:lnTo>
                    <a:lnTo>
                      <a:pt x="3639" y="533"/>
                    </a:lnTo>
                    <a:lnTo>
                      <a:pt x="3648" y="523"/>
                    </a:lnTo>
                    <a:lnTo>
                      <a:pt x="3705" y="476"/>
                    </a:lnTo>
                    <a:lnTo>
                      <a:pt x="3715" y="466"/>
                    </a:lnTo>
                    <a:lnTo>
                      <a:pt x="3715" y="457"/>
                    </a:lnTo>
                    <a:lnTo>
                      <a:pt x="3715" y="447"/>
                    </a:lnTo>
                    <a:lnTo>
                      <a:pt x="3715" y="438"/>
                    </a:lnTo>
                    <a:lnTo>
                      <a:pt x="3705" y="438"/>
                    </a:lnTo>
                    <a:lnTo>
                      <a:pt x="3686" y="438"/>
                    </a:lnTo>
                    <a:lnTo>
                      <a:pt x="3686" y="428"/>
                    </a:lnTo>
                    <a:lnTo>
                      <a:pt x="3677" y="428"/>
                    </a:lnTo>
                    <a:lnTo>
                      <a:pt x="3658" y="371"/>
                    </a:lnTo>
                    <a:lnTo>
                      <a:pt x="3658" y="361"/>
                    </a:lnTo>
                    <a:lnTo>
                      <a:pt x="3648" y="342"/>
                    </a:lnTo>
                    <a:lnTo>
                      <a:pt x="3648" y="323"/>
                    </a:lnTo>
                    <a:lnTo>
                      <a:pt x="3648" y="276"/>
                    </a:lnTo>
                    <a:lnTo>
                      <a:pt x="3648" y="257"/>
                    </a:lnTo>
                    <a:lnTo>
                      <a:pt x="3639" y="218"/>
                    </a:lnTo>
                    <a:lnTo>
                      <a:pt x="3629" y="190"/>
                    </a:lnTo>
                    <a:lnTo>
                      <a:pt x="3620" y="180"/>
                    </a:lnTo>
                    <a:lnTo>
                      <a:pt x="3620" y="171"/>
                    </a:lnTo>
                    <a:lnTo>
                      <a:pt x="3601" y="161"/>
                    </a:lnTo>
                    <a:lnTo>
                      <a:pt x="3591" y="152"/>
                    </a:lnTo>
                    <a:lnTo>
                      <a:pt x="3591" y="142"/>
                    </a:lnTo>
                    <a:lnTo>
                      <a:pt x="3620" y="66"/>
                    </a:lnTo>
                    <a:lnTo>
                      <a:pt x="3620" y="57"/>
                    </a:lnTo>
                    <a:lnTo>
                      <a:pt x="3639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924" name="Freeform 33">
                <a:extLst>
                  <a:ext uri="{FF2B5EF4-FFF2-40B4-BE49-F238E27FC236}">
                    <a16:creationId xmlns:a16="http://schemas.microsoft.com/office/drawing/2014/main" id="{AA273C1B-FFCB-FC41-948B-B627F9D92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2013" y="2692400"/>
                <a:ext cx="284162" cy="439738"/>
              </a:xfrm>
              <a:custGeom>
                <a:avLst/>
                <a:gdLst>
                  <a:gd name="T0" fmla="*/ 229198 w 791"/>
                  <a:gd name="T1" fmla="*/ 240414 h 1220"/>
                  <a:gd name="T2" fmla="*/ 229198 w 791"/>
                  <a:gd name="T3" fmla="*/ 274656 h 1220"/>
                  <a:gd name="T4" fmla="*/ 208721 w 791"/>
                  <a:gd name="T5" fmla="*/ 271412 h 1220"/>
                  <a:gd name="T6" fmla="*/ 195069 w 791"/>
                  <a:gd name="T7" fmla="*/ 264564 h 1220"/>
                  <a:gd name="T8" fmla="*/ 184651 w 791"/>
                  <a:gd name="T9" fmla="*/ 281504 h 1220"/>
                  <a:gd name="T10" fmla="*/ 195069 w 791"/>
                  <a:gd name="T11" fmla="*/ 319351 h 1220"/>
                  <a:gd name="T12" fmla="*/ 195069 w 791"/>
                  <a:gd name="T13" fmla="*/ 367289 h 1220"/>
                  <a:gd name="T14" fmla="*/ 188244 w 791"/>
                  <a:gd name="T15" fmla="*/ 384591 h 1220"/>
                  <a:gd name="T16" fmla="*/ 195069 w 791"/>
                  <a:gd name="T17" fmla="*/ 415588 h 1220"/>
                  <a:gd name="T18" fmla="*/ 171000 w 791"/>
                  <a:gd name="T19" fmla="*/ 439378 h 1220"/>
                  <a:gd name="T20" fmla="*/ 164175 w 791"/>
                  <a:gd name="T21" fmla="*/ 388195 h 1220"/>
                  <a:gd name="T22" fmla="*/ 150523 w 791"/>
                  <a:gd name="T23" fmla="*/ 350349 h 1220"/>
                  <a:gd name="T24" fmla="*/ 143698 w 791"/>
                  <a:gd name="T25" fmla="*/ 322955 h 1220"/>
                  <a:gd name="T26" fmla="*/ 123221 w 791"/>
                  <a:gd name="T27" fmla="*/ 316107 h 1220"/>
                  <a:gd name="T28" fmla="*/ 116395 w 791"/>
                  <a:gd name="T29" fmla="*/ 302050 h 1220"/>
                  <a:gd name="T30" fmla="*/ 112803 w 791"/>
                  <a:gd name="T31" fmla="*/ 271412 h 1220"/>
                  <a:gd name="T32" fmla="*/ 95559 w 791"/>
                  <a:gd name="T33" fmla="*/ 274656 h 1220"/>
                  <a:gd name="T34" fmla="*/ 99151 w 791"/>
                  <a:gd name="T35" fmla="*/ 247263 h 1220"/>
                  <a:gd name="T36" fmla="*/ 75082 w 791"/>
                  <a:gd name="T37" fmla="*/ 216265 h 1220"/>
                  <a:gd name="T38" fmla="*/ 58198 w 791"/>
                  <a:gd name="T39" fmla="*/ 175174 h 1220"/>
                  <a:gd name="T40" fmla="*/ 40954 w 791"/>
                  <a:gd name="T41" fmla="*/ 175174 h 1220"/>
                  <a:gd name="T42" fmla="*/ 16884 w 791"/>
                  <a:gd name="T43" fmla="*/ 192475 h 1220"/>
                  <a:gd name="T44" fmla="*/ 3233 w 791"/>
                  <a:gd name="T45" fmla="*/ 199324 h 1220"/>
                  <a:gd name="T46" fmla="*/ 3233 w 791"/>
                  <a:gd name="T47" fmla="*/ 171930 h 1220"/>
                  <a:gd name="T48" fmla="*/ 6826 w 791"/>
                  <a:gd name="T49" fmla="*/ 151025 h 1220"/>
                  <a:gd name="T50" fmla="*/ 6826 w 791"/>
                  <a:gd name="T51" fmla="*/ 127236 h 1220"/>
                  <a:gd name="T52" fmla="*/ 13651 w 791"/>
                  <a:gd name="T53" fmla="*/ 109935 h 1220"/>
                  <a:gd name="T54" fmla="*/ 13651 w 791"/>
                  <a:gd name="T55" fmla="*/ 86145 h 1220"/>
                  <a:gd name="T56" fmla="*/ 30536 w 791"/>
                  <a:gd name="T57" fmla="*/ 68844 h 1220"/>
                  <a:gd name="T58" fmla="*/ 27303 w 791"/>
                  <a:gd name="T59" fmla="*/ 44695 h 1220"/>
                  <a:gd name="T60" fmla="*/ 44187 w 791"/>
                  <a:gd name="T61" fmla="*/ 55147 h 1220"/>
                  <a:gd name="T62" fmla="*/ 37721 w 791"/>
                  <a:gd name="T63" fmla="*/ 24150 h 1220"/>
                  <a:gd name="T64" fmla="*/ 65023 w 791"/>
                  <a:gd name="T65" fmla="*/ 3604 h 1220"/>
                  <a:gd name="T66" fmla="*/ 109569 w 791"/>
                  <a:gd name="T67" fmla="*/ 24150 h 1220"/>
                  <a:gd name="T68" fmla="*/ 123221 w 791"/>
                  <a:gd name="T69" fmla="*/ 48299 h 1220"/>
                  <a:gd name="T70" fmla="*/ 143698 w 791"/>
                  <a:gd name="T71" fmla="*/ 75693 h 1220"/>
                  <a:gd name="T72" fmla="*/ 150523 w 791"/>
                  <a:gd name="T73" fmla="*/ 65240 h 1220"/>
                  <a:gd name="T74" fmla="*/ 198303 w 791"/>
                  <a:gd name="T75" fmla="*/ 61996 h 1220"/>
                  <a:gd name="T76" fmla="*/ 218780 w 791"/>
                  <a:gd name="T77" fmla="*/ 37846 h 1220"/>
                  <a:gd name="T78" fmla="*/ 225605 w 791"/>
                  <a:gd name="T79" fmla="*/ 10453 h 1220"/>
                  <a:gd name="T80" fmla="*/ 260093 w 791"/>
                  <a:gd name="T81" fmla="*/ 10453 h 1220"/>
                  <a:gd name="T82" fmla="*/ 280570 w 791"/>
                  <a:gd name="T83" fmla="*/ 55147 h 1220"/>
                  <a:gd name="T84" fmla="*/ 253267 w 791"/>
                  <a:gd name="T85" fmla="*/ 82541 h 1220"/>
                  <a:gd name="T86" fmla="*/ 242849 w 791"/>
                  <a:gd name="T87" fmla="*/ 109935 h 1220"/>
                  <a:gd name="T88" fmla="*/ 246082 w 791"/>
                  <a:gd name="T89" fmla="*/ 130480 h 1220"/>
                  <a:gd name="T90" fmla="*/ 270151 w 791"/>
                  <a:gd name="T91" fmla="*/ 192475 h 1220"/>
                  <a:gd name="T92" fmla="*/ 283803 w 791"/>
                  <a:gd name="T93" fmla="*/ 213021 h 1220"/>
                  <a:gd name="T94" fmla="*/ 260093 w 791"/>
                  <a:gd name="T95" fmla="*/ 226717 h 1220"/>
                  <a:gd name="T96" fmla="*/ 242849 w 791"/>
                  <a:gd name="T97" fmla="*/ 254111 h 12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91" h="1220">
                    <a:moveTo>
                      <a:pt x="676" y="705"/>
                    </a:moveTo>
                    <a:lnTo>
                      <a:pt x="638" y="667"/>
                    </a:lnTo>
                    <a:lnTo>
                      <a:pt x="628" y="705"/>
                    </a:lnTo>
                    <a:lnTo>
                      <a:pt x="638" y="762"/>
                    </a:lnTo>
                    <a:lnTo>
                      <a:pt x="609" y="772"/>
                    </a:lnTo>
                    <a:lnTo>
                      <a:pt x="581" y="753"/>
                    </a:lnTo>
                    <a:lnTo>
                      <a:pt x="552" y="762"/>
                    </a:lnTo>
                    <a:lnTo>
                      <a:pt x="543" y="734"/>
                    </a:lnTo>
                    <a:lnTo>
                      <a:pt x="504" y="753"/>
                    </a:lnTo>
                    <a:lnTo>
                      <a:pt x="514" y="781"/>
                    </a:lnTo>
                    <a:lnTo>
                      <a:pt x="504" y="800"/>
                    </a:lnTo>
                    <a:lnTo>
                      <a:pt x="543" y="886"/>
                    </a:lnTo>
                    <a:lnTo>
                      <a:pt x="562" y="953"/>
                    </a:lnTo>
                    <a:lnTo>
                      <a:pt x="543" y="1019"/>
                    </a:lnTo>
                    <a:lnTo>
                      <a:pt x="514" y="1019"/>
                    </a:lnTo>
                    <a:lnTo>
                      <a:pt x="524" y="1067"/>
                    </a:lnTo>
                    <a:lnTo>
                      <a:pt x="552" y="1134"/>
                    </a:lnTo>
                    <a:lnTo>
                      <a:pt x="543" y="1153"/>
                    </a:lnTo>
                    <a:lnTo>
                      <a:pt x="552" y="1181"/>
                    </a:lnTo>
                    <a:lnTo>
                      <a:pt x="476" y="1219"/>
                    </a:lnTo>
                    <a:lnTo>
                      <a:pt x="476" y="1134"/>
                    </a:lnTo>
                    <a:lnTo>
                      <a:pt x="457" y="1077"/>
                    </a:lnTo>
                    <a:lnTo>
                      <a:pt x="428" y="1067"/>
                    </a:lnTo>
                    <a:lnTo>
                      <a:pt x="419" y="972"/>
                    </a:lnTo>
                    <a:lnTo>
                      <a:pt x="390" y="972"/>
                    </a:lnTo>
                    <a:lnTo>
                      <a:pt x="400" y="896"/>
                    </a:lnTo>
                    <a:lnTo>
                      <a:pt x="371" y="867"/>
                    </a:lnTo>
                    <a:lnTo>
                      <a:pt x="343" y="877"/>
                    </a:lnTo>
                    <a:lnTo>
                      <a:pt x="343" y="848"/>
                    </a:lnTo>
                    <a:lnTo>
                      <a:pt x="324" y="838"/>
                    </a:lnTo>
                    <a:lnTo>
                      <a:pt x="324" y="800"/>
                    </a:lnTo>
                    <a:lnTo>
                      <a:pt x="314" y="753"/>
                    </a:lnTo>
                    <a:lnTo>
                      <a:pt x="286" y="762"/>
                    </a:lnTo>
                    <a:lnTo>
                      <a:pt x="266" y="762"/>
                    </a:lnTo>
                    <a:lnTo>
                      <a:pt x="257" y="715"/>
                    </a:lnTo>
                    <a:lnTo>
                      <a:pt x="276" y="686"/>
                    </a:lnTo>
                    <a:lnTo>
                      <a:pt x="238" y="629"/>
                    </a:lnTo>
                    <a:lnTo>
                      <a:pt x="209" y="600"/>
                    </a:lnTo>
                    <a:lnTo>
                      <a:pt x="171" y="562"/>
                    </a:lnTo>
                    <a:lnTo>
                      <a:pt x="162" y="486"/>
                    </a:lnTo>
                    <a:lnTo>
                      <a:pt x="143" y="477"/>
                    </a:lnTo>
                    <a:lnTo>
                      <a:pt x="114" y="486"/>
                    </a:lnTo>
                    <a:lnTo>
                      <a:pt x="66" y="477"/>
                    </a:lnTo>
                    <a:lnTo>
                      <a:pt x="47" y="534"/>
                    </a:lnTo>
                    <a:lnTo>
                      <a:pt x="28" y="534"/>
                    </a:lnTo>
                    <a:lnTo>
                      <a:pt x="9" y="553"/>
                    </a:lnTo>
                    <a:lnTo>
                      <a:pt x="0" y="524"/>
                    </a:lnTo>
                    <a:lnTo>
                      <a:pt x="9" y="477"/>
                    </a:lnTo>
                    <a:lnTo>
                      <a:pt x="9" y="448"/>
                    </a:lnTo>
                    <a:lnTo>
                      <a:pt x="19" y="419"/>
                    </a:lnTo>
                    <a:lnTo>
                      <a:pt x="19" y="391"/>
                    </a:lnTo>
                    <a:lnTo>
                      <a:pt x="19" y="353"/>
                    </a:lnTo>
                    <a:lnTo>
                      <a:pt x="28" y="343"/>
                    </a:lnTo>
                    <a:lnTo>
                      <a:pt x="38" y="305"/>
                    </a:lnTo>
                    <a:lnTo>
                      <a:pt x="28" y="267"/>
                    </a:lnTo>
                    <a:lnTo>
                      <a:pt x="38" y="239"/>
                    </a:lnTo>
                    <a:lnTo>
                      <a:pt x="66" y="210"/>
                    </a:lnTo>
                    <a:lnTo>
                      <a:pt x="85" y="191"/>
                    </a:lnTo>
                    <a:lnTo>
                      <a:pt x="85" y="153"/>
                    </a:lnTo>
                    <a:lnTo>
                      <a:pt x="76" y="124"/>
                    </a:lnTo>
                    <a:lnTo>
                      <a:pt x="95" y="115"/>
                    </a:lnTo>
                    <a:lnTo>
                      <a:pt x="123" y="153"/>
                    </a:lnTo>
                    <a:lnTo>
                      <a:pt x="123" y="115"/>
                    </a:lnTo>
                    <a:lnTo>
                      <a:pt x="105" y="67"/>
                    </a:lnTo>
                    <a:lnTo>
                      <a:pt x="181" y="58"/>
                    </a:lnTo>
                    <a:lnTo>
                      <a:pt x="181" y="10"/>
                    </a:lnTo>
                    <a:lnTo>
                      <a:pt x="295" y="10"/>
                    </a:lnTo>
                    <a:lnTo>
                      <a:pt x="305" y="67"/>
                    </a:lnTo>
                    <a:lnTo>
                      <a:pt x="333" y="67"/>
                    </a:lnTo>
                    <a:lnTo>
                      <a:pt x="343" y="134"/>
                    </a:lnTo>
                    <a:lnTo>
                      <a:pt x="381" y="172"/>
                    </a:lnTo>
                    <a:lnTo>
                      <a:pt x="400" y="210"/>
                    </a:lnTo>
                    <a:lnTo>
                      <a:pt x="428" y="219"/>
                    </a:lnTo>
                    <a:lnTo>
                      <a:pt x="419" y="181"/>
                    </a:lnTo>
                    <a:lnTo>
                      <a:pt x="438" y="162"/>
                    </a:lnTo>
                    <a:lnTo>
                      <a:pt x="552" y="172"/>
                    </a:lnTo>
                    <a:lnTo>
                      <a:pt x="571" y="124"/>
                    </a:lnTo>
                    <a:lnTo>
                      <a:pt x="609" y="105"/>
                    </a:lnTo>
                    <a:lnTo>
                      <a:pt x="638" y="86"/>
                    </a:lnTo>
                    <a:lnTo>
                      <a:pt x="628" y="29"/>
                    </a:lnTo>
                    <a:lnTo>
                      <a:pt x="657" y="0"/>
                    </a:lnTo>
                    <a:lnTo>
                      <a:pt x="724" y="29"/>
                    </a:lnTo>
                    <a:lnTo>
                      <a:pt x="771" y="58"/>
                    </a:lnTo>
                    <a:lnTo>
                      <a:pt x="781" y="153"/>
                    </a:lnTo>
                    <a:lnTo>
                      <a:pt x="733" y="210"/>
                    </a:lnTo>
                    <a:lnTo>
                      <a:pt x="705" y="229"/>
                    </a:lnTo>
                    <a:lnTo>
                      <a:pt x="676" y="277"/>
                    </a:lnTo>
                    <a:lnTo>
                      <a:pt x="676" y="305"/>
                    </a:lnTo>
                    <a:lnTo>
                      <a:pt x="695" y="334"/>
                    </a:lnTo>
                    <a:lnTo>
                      <a:pt x="685" y="362"/>
                    </a:lnTo>
                    <a:lnTo>
                      <a:pt x="685" y="429"/>
                    </a:lnTo>
                    <a:lnTo>
                      <a:pt x="752" y="534"/>
                    </a:lnTo>
                    <a:lnTo>
                      <a:pt x="752" y="562"/>
                    </a:lnTo>
                    <a:lnTo>
                      <a:pt x="790" y="591"/>
                    </a:lnTo>
                    <a:lnTo>
                      <a:pt x="771" y="629"/>
                    </a:lnTo>
                    <a:lnTo>
                      <a:pt x="724" y="629"/>
                    </a:lnTo>
                    <a:lnTo>
                      <a:pt x="724" y="705"/>
                    </a:lnTo>
                    <a:lnTo>
                      <a:pt x="676" y="705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79880" name="Group 49">
              <a:extLst>
                <a:ext uri="{FF2B5EF4-FFF2-40B4-BE49-F238E27FC236}">
                  <a16:creationId xmlns:a16="http://schemas.microsoft.com/office/drawing/2014/main" id="{479D3474-AF69-6D48-B67E-D2FFD1149B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6738" y="2212975"/>
              <a:ext cx="6319837" cy="3290888"/>
              <a:chOff x="6916738" y="2212975"/>
              <a:chExt cx="6320614" cy="3290888"/>
            </a:xfrm>
          </p:grpSpPr>
          <p:sp>
            <p:nvSpPr>
              <p:cNvPr id="79889" name="Freeform 34">
                <a:extLst>
                  <a:ext uri="{FF2B5EF4-FFF2-40B4-BE49-F238E27FC236}">
                    <a16:creationId xmlns:a16="http://schemas.microsoft.com/office/drawing/2014/main" id="{8F082357-9AA7-AD49-8BE3-C8C59E76A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6738" y="2822575"/>
                <a:ext cx="265112" cy="354013"/>
              </a:xfrm>
              <a:custGeom>
                <a:avLst/>
                <a:gdLst>
                  <a:gd name="T0" fmla="*/ 130572 w 735"/>
                  <a:gd name="T1" fmla="*/ 0 h 982"/>
                  <a:gd name="T2" fmla="*/ 0 w 735"/>
                  <a:gd name="T3" fmla="*/ 134107 h 982"/>
                  <a:gd name="T4" fmla="*/ 20560 w 735"/>
                  <a:gd name="T5" fmla="*/ 206207 h 982"/>
                  <a:gd name="T6" fmla="*/ 120473 w 735"/>
                  <a:gd name="T7" fmla="*/ 346803 h 982"/>
                  <a:gd name="T8" fmla="*/ 130572 w 735"/>
                  <a:gd name="T9" fmla="*/ 353652 h 982"/>
                  <a:gd name="T10" fmla="*/ 141032 w 735"/>
                  <a:gd name="T11" fmla="*/ 346803 h 982"/>
                  <a:gd name="T12" fmla="*/ 243831 w 735"/>
                  <a:gd name="T13" fmla="*/ 206207 h 982"/>
                  <a:gd name="T14" fmla="*/ 264751 w 735"/>
                  <a:gd name="T15" fmla="*/ 134107 h 982"/>
                  <a:gd name="T16" fmla="*/ 130572 w 735"/>
                  <a:gd name="T17" fmla="*/ 0 h 982"/>
                  <a:gd name="T18" fmla="*/ 130572 w 735"/>
                  <a:gd name="T19" fmla="*/ 185659 h 982"/>
                  <a:gd name="T20" fmla="*/ 78993 w 735"/>
                  <a:gd name="T21" fmla="*/ 134107 h 982"/>
                  <a:gd name="T22" fmla="*/ 130572 w 735"/>
                  <a:gd name="T23" fmla="*/ 78950 h 982"/>
                  <a:gd name="T24" fmla="*/ 185759 w 735"/>
                  <a:gd name="T25" fmla="*/ 134107 h 982"/>
                  <a:gd name="T26" fmla="*/ 130572 w 735"/>
                  <a:gd name="T27" fmla="*/ 185659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34" y="962"/>
                      <a:pt x="334" y="962"/>
                      <a:pt x="334" y="962"/>
                    </a:cubicBezTo>
                    <a:cubicBezTo>
                      <a:pt x="343" y="972"/>
                      <a:pt x="353" y="981"/>
                      <a:pt x="362" y="981"/>
                    </a:cubicBezTo>
                    <a:cubicBezTo>
                      <a:pt x="381" y="981"/>
                      <a:pt x="391" y="972"/>
                      <a:pt x="391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5" y="515"/>
                      <a:pt x="734" y="448"/>
                      <a:pt x="734" y="372"/>
                    </a:cubicBezTo>
                    <a:cubicBezTo>
                      <a:pt x="734" y="172"/>
                      <a:pt x="57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5" y="286"/>
                      <a:pt x="515" y="372"/>
                    </a:cubicBezTo>
                    <a:cubicBezTo>
                      <a:pt x="515" y="448"/>
                      <a:pt x="448" y="515"/>
                      <a:pt x="362" y="515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890" name="Text Box 35">
                <a:extLst>
                  <a:ext uri="{FF2B5EF4-FFF2-40B4-BE49-F238E27FC236}">
                    <a16:creationId xmlns:a16="http://schemas.microsoft.com/office/drawing/2014/main" id="{F0ED2420-7584-0C41-92C4-B19866DE0E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77438" y="2212975"/>
                <a:ext cx="590090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Kyiv</a:t>
                </a:r>
              </a:p>
            </p:txBody>
          </p:sp>
          <p:sp>
            <p:nvSpPr>
              <p:cNvPr id="79891" name="Text Box 36">
                <a:extLst>
                  <a:ext uri="{FF2B5EF4-FFF2-40B4-BE49-F238E27FC236}">
                    <a16:creationId xmlns:a16="http://schemas.microsoft.com/office/drawing/2014/main" id="{59B50C74-C632-EF42-88D1-555E4551AD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21524" y="2571750"/>
                <a:ext cx="371385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Lviv</a:t>
                </a:r>
              </a:p>
            </p:txBody>
          </p:sp>
          <p:sp>
            <p:nvSpPr>
              <p:cNvPr id="79892" name="Text Box 37">
                <a:extLst>
                  <a:ext uri="{FF2B5EF4-FFF2-40B4-BE49-F238E27FC236}">
                    <a16:creationId xmlns:a16="http://schemas.microsoft.com/office/drawing/2014/main" id="{637989C7-F352-8D46-8740-6F7FDCF9F5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21887" y="4937125"/>
                <a:ext cx="724201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Odessa</a:t>
                </a:r>
              </a:p>
            </p:txBody>
          </p:sp>
          <p:sp>
            <p:nvSpPr>
              <p:cNvPr id="79893" name="Text Box 38">
                <a:extLst>
                  <a:ext uri="{FF2B5EF4-FFF2-40B4-BE49-F238E27FC236}">
                    <a16:creationId xmlns:a16="http://schemas.microsoft.com/office/drawing/2014/main" id="{E7A31DB9-E16E-1C41-98BA-891AB9AFB0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11087" y="2633663"/>
                <a:ext cx="726265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Kharkiv</a:t>
                </a:r>
              </a:p>
            </p:txBody>
          </p:sp>
          <p:sp>
            <p:nvSpPr>
              <p:cNvPr id="79894" name="Text Box 39">
                <a:extLst>
                  <a:ext uri="{FF2B5EF4-FFF2-40B4-BE49-F238E27FC236}">
                    <a16:creationId xmlns:a16="http://schemas.microsoft.com/office/drawing/2014/main" id="{56F8C2A1-3582-3645-8AA6-C2D29A29E7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72937" y="3689350"/>
                <a:ext cx="674683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Dnipro</a:t>
                </a:r>
              </a:p>
            </p:txBody>
          </p:sp>
          <p:sp>
            <p:nvSpPr>
              <p:cNvPr id="79895" name="Freeform 40">
                <a:extLst>
                  <a:ext uri="{FF2B5EF4-FFF2-40B4-BE49-F238E27FC236}">
                    <a16:creationId xmlns:a16="http://schemas.microsoft.com/office/drawing/2014/main" id="{A7FD97D0-7741-A74A-A298-6A24EA848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5350" y="2520950"/>
                <a:ext cx="263525" cy="354013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2602 h 982"/>
                  <a:gd name="T6" fmla="*/ 119556 w 734"/>
                  <a:gd name="T7" fmla="*/ 343558 h 982"/>
                  <a:gd name="T8" fmla="*/ 129967 w 734"/>
                  <a:gd name="T9" fmla="*/ 353652 h 982"/>
                  <a:gd name="T10" fmla="*/ 140379 w 734"/>
                  <a:gd name="T11" fmla="*/ 343558 h 982"/>
                  <a:gd name="T12" fmla="*/ 242701 w 734"/>
                  <a:gd name="T13" fmla="*/ 202602 h 982"/>
                  <a:gd name="T14" fmla="*/ 263166 w 734"/>
                  <a:gd name="T15" fmla="*/ 134107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0502 h 982"/>
                  <a:gd name="T22" fmla="*/ 129967 w 734"/>
                  <a:gd name="T23" fmla="*/ 78950 h 982"/>
                  <a:gd name="T24" fmla="*/ 184539 w 734"/>
                  <a:gd name="T25" fmla="*/ 130502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3"/>
                      <a:pt x="333" y="953"/>
                      <a:pt x="333" y="953"/>
                    </a:cubicBezTo>
                    <a:cubicBezTo>
                      <a:pt x="343" y="972"/>
                      <a:pt x="352" y="981"/>
                      <a:pt x="362" y="981"/>
                    </a:cubicBezTo>
                    <a:cubicBezTo>
                      <a:pt x="371" y="981"/>
                      <a:pt x="381" y="972"/>
                      <a:pt x="391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5" y="505"/>
                      <a:pt x="733" y="438"/>
                      <a:pt x="733" y="372"/>
                    </a:cubicBezTo>
                    <a:cubicBezTo>
                      <a:pt x="733" y="162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6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62"/>
                    </a:cubicBezTo>
                    <a:cubicBezTo>
                      <a:pt x="514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896" name="Freeform 41">
                <a:extLst>
                  <a:ext uri="{FF2B5EF4-FFF2-40B4-BE49-F238E27FC236}">
                    <a16:creationId xmlns:a16="http://schemas.microsoft.com/office/drawing/2014/main" id="{F6520BC8-30BF-7444-88AC-EE622DA57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7100" y="5149850"/>
                <a:ext cx="263525" cy="354013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6207 h 982"/>
                  <a:gd name="T6" fmla="*/ 119556 w 734"/>
                  <a:gd name="T7" fmla="*/ 346803 h 982"/>
                  <a:gd name="T8" fmla="*/ 129967 w 734"/>
                  <a:gd name="T9" fmla="*/ 353652 h 982"/>
                  <a:gd name="T10" fmla="*/ 140020 w 734"/>
                  <a:gd name="T11" fmla="*/ 346803 h 982"/>
                  <a:gd name="T12" fmla="*/ 242701 w 734"/>
                  <a:gd name="T13" fmla="*/ 206207 h 982"/>
                  <a:gd name="T14" fmla="*/ 263166 w 734"/>
                  <a:gd name="T15" fmla="*/ 13374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3746 h 982"/>
                  <a:gd name="T22" fmla="*/ 129967 w 734"/>
                  <a:gd name="T23" fmla="*/ 82555 h 982"/>
                  <a:gd name="T24" fmla="*/ 184539 w 734"/>
                  <a:gd name="T25" fmla="*/ 133746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72"/>
                      <a:pt x="0" y="371"/>
                    </a:cubicBezTo>
                    <a:cubicBezTo>
                      <a:pt x="0" y="448"/>
                      <a:pt x="19" y="514"/>
                      <a:pt x="57" y="57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81"/>
                      <a:pt x="352" y="981"/>
                      <a:pt x="362" y="981"/>
                    </a:cubicBezTo>
                    <a:cubicBezTo>
                      <a:pt x="371" y="981"/>
                      <a:pt x="390" y="981"/>
                      <a:pt x="39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4"/>
                      <a:pt x="733" y="448"/>
                      <a:pt x="733" y="371"/>
                    </a:cubicBezTo>
                    <a:cubicBezTo>
                      <a:pt x="733" y="172"/>
                      <a:pt x="571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5" y="514"/>
                      <a:pt x="219" y="457"/>
                      <a:pt x="219" y="371"/>
                    </a:cubicBezTo>
                    <a:cubicBezTo>
                      <a:pt x="219" y="286"/>
                      <a:pt x="285" y="229"/>
                      <a:pt x="362" y="229"/>
                    </a:cubicBezTo>
                    <a:cubicBezTo>
                      <a:pt x="447" y="229"/>
                      <a:pt x="514" y="286"/>
                      <a:pt x="514" y="371"/>
                    </a:cubicBezTo>
                    <a:cubicBezTo>
                      <a:pt x="514" y="457"/>
                      <a:pt x="447" y="514"/>
                      <a:pt x="36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897" name="Freeform 42">
                <a:extLst>
                  <a:ext uri="{FF2B5EF4-FFF2-40B4-BE49-F238E27FC236}">
                    <a16:creationId xmlns:a16="http://schemas.microsoft.com/office/drawing/2014/main" id="{F67CF87A-2D7E-5447-949D-8F5875790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7725" y="2855913"/>
                <a:ext cx="265113" cy="354012"/>
              </a:xfrm>
              <a:custGeom>
                <a:avLst/>
                <a:gdLst>
                  <a:gd name="T0" fmla="*/ 130573 w 735"/>
                  <a:gd name="T1" fmla="*/ 0 h 983"/>
                  <a:gd name="T2" fmla="*/ 0 w 735"/>
                  <a:gd name="T3" fmla="*/ 133970 h 983"/>
                  <a:gd name="T4" fmla="*/ 20560 w 735"/>
                  <a:gd name="T5" fmla="*/ 205997 h 983"/>
                  <a:gd name="T6" fmla="*/ 120112 w 735"/>
                  <a:gd name="T7" fmla="*/ 346809 h 983"/>
                  <a:gd name="T8" fmla="*/ 130573 w 735"/>
                  <a:gd name="T9" fmla="*/ 353652 h 983"/>
                  <a:gd name="T10" fmla="*/ 141033 w 735"/>
                  <a:gd name="T11" fmla="*/ 346809 h 983"/>
                  <a:gd name="T12" fmla="*/ 243832 w 735"/>
                  <a:gd name="T13" fmla="*/ 205997 h 983"/>
                  <a:gd name="T14" fmla="*/ 264752 w 735"/>
                  <a:gd name="T15" fmla="*/ 133970 h 983"/>
                  <a:gd name="T16" fmla="*/ 130573 w 735"/>
                  <a:gd name="T17" fmla="*/ 0 h 983"/>
                  <a:gd name="T18" fmla="*/ 130573 w 735"/>
                  <a:gd name="T19" fmla="*/ 185469 h 983"/>
                  <a:gd name="T20" fmla="*/ 78993 w 735"/>
                  <a:gd name="T21" fmla="*/ 133970 h 983"/>
                  <a:gd name="T22" fmla="*/ 130573 w 735"/>
                  <a:gd name="T23" fmla="*/ 79230 h 983"/>
                  <a:gd name="T24" fmla="*/ 185399 w 735"/>
                  <a:gd name="T25" fmla="*/ 133970 h 983"/>
                  <a:gd name="T26" fmla="*/ 130573 w 735"/>
                  <a:gd name="T27" fmla="*/ 185469 h 9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3">
                    <a:moveTo>
                      <a:pt x="362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33" y="963"/>
                      <a:pt x="333" y="963"/>
                      <a:pt x="333" y="963"/>
                    </a:cubicBezTo>
                    <a:cubicBezTo>
                      <a:pt x="343" y="972"/>
                      <a:pt x="353" y="982"/>
                      <a:pt x="362" y="982"/>
                    </a:cubicBezTo>
                    <a:cubicBezTo>
                      <a:pt x="371" y="982"/>
                      <a:pt x="381" y="972"/>
                      <a:pt x="391" y="963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5"/>
                      <a:pt x="734" y="448"/>
                      <a:pt x="734" y="372"/>
                    </a:cubicBezTo>
                    <a:cubicBezTo>
                      <a:pt x="734" y="172"/>
                      <a:pt x="56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20"/>
                      <a:pt x="362" y="220"/>
                    </a:cubicBezTo>
                    <a:cubicBezTo>
                      <a:pt x="448" y="220"/>
                      <a:pt x="514" y="286"/>
                      <a:pt x="514" y="372"/>
                    </a:cubicBezTo>
                    <a:cubicBezTo>
                      <a:pt x="514" y="448"/>
                      <a:pt x="448" y="515"/>
                      <a:pt x="362" y="515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898" name="Freeform 43">
                <a:extLst>
                  <a:ext uri="{FF2B5EF4-FFF2-40B4-BE49-F238E27FC236}">
                    <a16:creationId xmlns:a16="http://schemas.microsoft.com/office/drawing/2014/main" id="{4D07F8C7-4A89-0F43-B41B-C03664F13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0850" y="3937000"/>
                <a:ext cx="265113" cy="354013"/>
              </a:xfrm>
              <a:custGeom>
                <a:avLst/>
                <a:gdLst>
                  <a:gd name="T0" fmla="*/ 134180 w 735"/>
                  <a:gd name="T1" fmla="*/ 0 h 982"/>
                  <a:gd name="T2" fmla="*/ 0 w 735"/>
                  <a:gd name="T3" fmla="*/ 133746 h 982"/>
                  <a:gd name="T4" fmla="*/ 20560 w 735"/>
                  <a:gd name="T5" fmla="*/ 205847 h 982"/>
                  <a:gd name="T6" fmla="*/ 123719 w 735"/>
                  <a:gd name="T7" fmla="*/ 346442 h 982"/>
                  <a:gd name="T8" fmla="*/ 134180 w 735"/>
                  <a:gd name="T9" fmla="*/ 353652 h 982"/>
                  <a:gd name="T10" fmla="*/ 144279 w 735"/>
                  <a:gd name="T11" fmla="*/ 346442 h 982"/>
                  <a:gd name="T12" fmla="*/ 243832 w 735"/>
                  <a:gd name="T13" fmla="*/ 205847 h 982"/>
                  <a:gd name="T14" fmla="*/ 264752 w 735"/>
                  <a:gd name="T15" fmla="*/ 133746 h 982"/>
                  <a:gd name="T16" fmla="*/ 134180 w 735"/>
                  <a:gd name="T17" fmla="*/ 0 h 982"/>
                  <a:gd name="T18" fmla="*/ 134180 w 735"/>
                  <a:gd name="T19" fmla="*/ 185298 h 982"/>
                  <a:gd name="T20" fmla="*/ 78993 w 735"/>
                  <a:gd name="T21" fmla="*/ 133746 h 982"/>
                  <a:gd name="T22" fmla="*/ 134180 w 735"/>
                  <a:gd name="T23" fmla="*/ 82194 h 982"/>
                  <a:gd name="T24" fmla="*/ 185759 w 735"/>
                  <a:gd name="T25" fmla="*/ 133746 h 982"/>
                  <a:gd name="T26" fmla="*/ 134180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72" y="0"/>
                    </a:moveTo>
                    <a:cubicBezTo>
                      <a:pt x="162" y="0"/>
                      <a:pt x="0" y="171"/>
                      <a:pt x="0" y="371"/>
                    </a:cubicBezTo>
                    <a:cubicBezTo>
                      <a:pt x="0" y="447"/>
                      <a:pt x="19" y="514"/>
                      <a:pt x="57" y="571"/>
                    </a:cubicBezTo>
                    <a:cubicBezTo>
                      <a:pt x="343" y="961"/>
                      <a:pt x="343" y="961"/>
                      <a:pt x="343" y="961"/>
                    </a:cubicBezTo>
                    <a:cubicBezTo>
                      <a:pt x="343" y="971"/>
                      <a:pt x="362" y="981"/>
                      <a:pt x="372" y="981"/>
                    </a:cubicBezTo>
                    <a:cubicBezTo>
                      <a:pt x="381" y="981"/>
                      <a:pt x="391" y="971"/>
                      <a:pt x="400" y="961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15" y="514"/>
                      <a:pt x="734" y="447"/>
                      <a:pt x="734" y="371"/>
                    </a:cubicBezTo>
                    <a:cubicBezTo>
                      <a:pt x="734" y="171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71"/>
                    </a:cubicBezTo>
                    <a:cubicBezTo>
                      <a:pt x="219" y="285"/>
                      <a:pt x="286" y="228"/>
                      <a:pt x="372" y="228"/>
                    </a:cubicBezTo>
                    <a:cubicBezTo>
                      <a:pt x="448" y="228"/>
                      <a:pt x="515" y="285"/>
                      <a:pt x="515" y="371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BBC05D70-63B8-134E-BD9A-1F349D965459}"/>
              </a:ext>
            </a:extLst>
          </p:cNvPr>
          <p:cNvGrpSpPr/>
          <p:nvPr/>
        </p:nvGrpSpPr>
        <p:grpSpPr>
          <a:xfrm>
            <a:off x="851958" y="1050396"/>
            <a:ext cx="4663282" cy="5060157"/>
            <a:chOff x="1022350" y="1260475"/>
            <a:chExt cx="5595938" cy="6072188"/>
          </a:xfrm>
        </p:grpSpPr>
        <p:sp>
          <p:nvSpPr>
            <p:cNvPr id="79873" name="Text Box 2">
              <a:extLst>
                <a:ext uri="{FF2B5EF4-FFF2-40B4-BE49-F238E27FC236}">
                  <a16:creationId xmlns:a16="http://schemas.microsoft.com/office/drawing/2014/main" id="{D11AF388-DC44-CD41-9E3B-073CA7D2AC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459038"/>
              <a:ext cx="61436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KYIV</a:t>
              </a:r>
            </a:p>
          </p:txBody>
        </p:sp>
        <p:sp>
          <p:nvSpPr>
            <p:cNvPr id="79874" name="Text Box 3">
              <a:extLst>
                <a:ext uri="{FF2B5EF4-FFF2-40B4-BE49-F238E27FC236}">
                  <a16:creationId xmlns:a16="http://schemas.microsoft.com/office/drawing/2014/main" id="{DDDD4256-49AB-8E4B-896C-4A57CDF23B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59690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LVIV</a:t>
              </a:r>
            </a:p>
          </p:txBody>
        </p:sp>
        <p:sp>
          <p:nvSpPr>
            <p:cNvPr id="79875" name="Text Box 4">
              <a:extLst>
                <a:ext uri="{FF2B5EF4-FFF2-40B4-BE49-F238E27FC236}">
                  <a16:creationId xmlns:a16="http://schemas.microsoft.com/office/drawing/2014/main" id="{C779E605-EA03-CB4C-AABA-A52BDB913C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25963"/>
              <a:ext cx="105568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ODESSA</a:t>
              </a:r>
            </a:p>
          </p:txBody>
        </p:sp>
        <p:sp>
          <p:nvSpPr>
            <p:cNvPr id="79876" name="Text Box 5">
              <a:extLst>
                <a:ext uri="{FF2B5EF4-FFF2-40B4-BE49-F238E27FC236}">
                  <a16:creationId xmlns:a16="http://schemas.microsoft.com/office/drawing/2014/main" id="{5CD6FBC0-908F-BA43-87B4-B5B6B6833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107632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DNIPRO</a:t>
              </a:r>
            </a:p>
          </p:txBody>
        </p:sp>
        <p:sp>
          <p:nvSpPr>
            <p:cNvPr id="79877" name="Text Box 6">
              <a:extLst>
                <a:ext uri="{FF2B5EF4-FFF2-40B4-BE49-F238E27FC236}">
                  <a16:creationId xmlns:a16="http://schemas.microsoft.com/office/drawing/2014/main" id="{A411DAB9-2C5F-0443-B1DD-1C66D4B619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120332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KHARKIV</a:t>
              </a:r>
            </a:p>
          </p:txBody>
        </p:sp>
        <p:sp>
          <p:nvSpPr>
            <p:cNvPr id="79878" name="Text Box 7">
              <a:extLst>
                <a:ext uri="{FF2B5EF4-FFF2-40B4-BE49-F238E27FC236}">
                  <a16:creationId xmlns:a16="http://schemas.microsoft.com/office/drawing/2014/main" id="{1E460C17-3ADB-F843-936D-6731A864B0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7113" y="1260475"/>
              <a:ext cx="4321175" cy="8556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583" b="1" dirty="0">
                  <a:solidFill>
                    <a:srgbClr val="000000"/>
                  </a:solidFill>
                </a:rPr>
                <a:t>UKRAINE</a:t>
              </a:r>
            </a:p>
          </p:txBody>
        </p:sp>
        <p:grpSp>
          <p:nvGrpSpPr>
            <p:cNvPr id="79881" name="Group 1">
              <a:extLst>
                <a:ext uri="{FF2B5EF4-FFF2-40B4-BE49-F238E27FC236}">
                  <a16:creationId xmlns:a16="http://schemas.microsoft.com/office/drawing/2014/main" id="{8080B030-7E1E-E147-B70B-E0177B4BAF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390650"/>
              <a:ext cx="850900" cy="561975"/>
              <a:chOff x="1155700" y="1420813"/>
              <a:chExt cx="850900" cy="561975"/>
            </a:xfrm>
          </p:grpSpPr>
          <p:sp>
            <p:nvSpPr>
              <p:cNvPr id="79887" name="Freeform 44">
                <a:extLst>
                  <a:ext uri="{FF2B5EF4-FFF2-40B4-BE49-F238E27FC236}">
                    <a16:creationId xmlns:a16="http://schemas.microsoft.com/office/drawing/2014/main" id="{90D7F15F-005B-584B-9573-4F91B7450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420813"/>
                <a:ext cx="850900" cy="561975"/>
              </a:xfrm>
              <a:custGeom>
                <a:avLst/>
                <a:gdLst>
                  <a:gd name="T0" fmla="*/ 0 w 2363"/>
                  <a:gd name="T1" fmla="*/ 0 h 1563"/>
                  <a:gd name="T2" fmla="*/ 850540 w 2363"/>
                  <a:gd name="T3" fmla="*/ 0 h 1563"/>
                  <a:gd name="T4" fmla="*/ 850540 w 2363"/>
                  <a:gd name="T5" fmla="*/ 561615 h 1563"/>
                  <a:gd name="T6" fmla="*/ 0 w 2363"/>
                  <a:gd name="T7" fmla="*/ 561615 h 1563"/>
                  <a:gd name="T8" fmla="*/ 0 w 2363"/>
                  <a:gd name="T9" fmla="*/ 0 h 15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3" h="1563">
                    <a:moveTo>
                      <a:pt x="0" y="0"/>
                    </a:moveTo>
                    <a:lnTo>
                      <a:pt x="2362" y="0"/>
                    </a:lnTo>
                    <a:lnTo>
                      <a:pt x="2362" y="1562"/>
                    </a:lnTo>
                    <a:lnTo>
                      <a:pt x="0" y="156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BB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9888" name="Freeform 45">
                <a:extLst>
                  <a:ext uri="{FF2B5EF4-FFF2-40B4-BE49-F238E27FC236}">
                    <a16:creationId xmlns:a16="http://schemas.microsoft.com/office/drawing/2014/main" id="{9B0F8568-ADA4-0F4A-9848-30384C791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701800"/>
                <a:ext cx="850900" cy="280988"/>
              </a:xfrm>
              <a:custGeom>
                <a:avLst/>
                <a:gdLst>
                  <a:gd name="T0" fmla="*/ 0 w 2363"/>
                  <a:gd name="T1" fmla="*/ 0 h 782"/>
                  <a:gd name="T2" fmla="*/ 850540 w 2363"/>
                  <a:gd name="T3" fmla="*/ 0 h 782"/>
                  <a:gd name="T4" fmla="*/ 850540 w 2363"/>
                  <a:gd name="T5" fmla="*/ 280629 h 782"/>
                  <a:gd name="T6" fmla="*/ 0 w 2363"/>
                  <a:gd name="T7" fmla="*/ 280629 h 782"/>
                  <a:gd name="T8" fmla="*/ 0 w 2363"/>
                  <a:gd name="T9" fmla="*/ 0 h 7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3" h="782">
                    <a:moveTo>
                      <a:pt x="0" y="0"/>
                    </a:moveTo>
                    <a:lnTo>
                      <a:pt x="2362" y="0"/>
                    </a:lnTo>
                    <a:lnTo>
                      <a:pt x="2362" y="781"/>
                    </a:lnTo>
                    <a:lnTo>
                      <a:pt x="0" y="78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D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53" name="Google Shape;2077;p31">
              <a:extLst>
                <a:ext uri="{FF2B5EF4-FFF2-40B4-BE49-F238E27FC236}">
                  <a16:creationId xmlns:a16="http://schemas.microsoft.com/office/drawing/2014/main" id="{630505B0-52D4-1848-8C13-DA60A3482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2759075"/>
              <a:ext cx="3870325" cy="554038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sz="1208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08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9883" name="Google Shape;2130;p31">
              <a:extLst>
                <a:ext uri="{FF2B5EF4-FFF2-40B4-BE49-F238E27FC236}">
                  <a16:creationId xmlns:a16="http://schemas.microsoft.com/office/drawing/2014/main" id="{53039A5A-88D9-E540-B5E9-158B79C51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3803650"/>
              <a:ext cx="4052888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84" name="Google Shape;2131;p31">
              <a:extLst>
                <a:ext uri="{FF2B5EF4-FFF2-40B4-BE49-F238E27FC236}">
                  <a16:creationId xmlns:a16="http://schemas.microsoft.com/office/drawing/2014/main" id="{98716475-6419-6543-907C-1C0057C137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4862513"/>
              <a:ext cx="4052888" cy="55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85" name="Google Shape;2132;p31">
              <a:extLst>
                <a:ext uri="{FF2B5EF4-FFF2-40B4-BE49-F238E27FC236}">
                  <a16:creationId xmlns:a16="http://schemas.microsoft.com/office/drawing/2014/main" id="{F1F20A2E-1D12-7940-8325-FA21346CD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0" y="5861050"/>
              <a:ext cx="4052888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886" name="Google Shape;2132;p31">
              <a:extLst>
                <a:ext uri="{FF2B5EF4-FFF2-40B4-BE49-F238E27FC236}">
                  <a16:creationId xmlns:a16="http://schemas.microsoft.com/office/drawing/2014/main" id="{C021E30B-A5DB-2143-97F2-24F289EDDB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0" y="6778625"/>
              <a:ext cx="4052888" cy="554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DC3C45D6-A36F-1B4F-99E7-35A24FE01750}"/>
              </a:ext>
            </a:extLst>
          </p:cNvPr>
          <p:cNvGrpSpPr/>
          <p:nvPr/>
        </p:nvGrpSpPr>
        <p:grpSpPr>
          <a:xfrm>
            <a:off x="6593417" y="304271"/>
            <a:ext cx="4812771" cy="6266657"/>
            <a:chOff x="7912100" y="365125"/>
            <a:chExt cx="5775325" cy="7519988"/>
          </a:xfrm>
        </p:grpSpPr>
        <p:grpSp>
          <p:nvGrpSpPr>
            <p:cNvPr id="87041" name="Group 4">
              <a:extLst>
                <a:ext uri="{FF2B5EF4-FFF2-40B4-BE49-F238E27FC236}">
                  <a16:creationId xmlns:a16="http://schemas.microsoft.com/office/drawing/2014/main" id="{9D795B88-BCE2-DC48-AF22-9F338D1790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4500" y="365125"/>
              <a:ext cx="5362575" cy="7519988"/>
              <a:chOff x="8063866" y="365760"/>
              <a:chExt cx="5362574" cy="7519036"/>
            </a:xfrm>
          </p:grpSpPr>
          <p:sp>
            <p:nvSpPr>
              <p:cNvPr id="87074" name="Google Shape;2158;p32">
                <a:extLst>
                  <a:ext uri="{FF2B5EF4-FFF2-40B4-BE49-F238E27FC236}">
                    <a16:creationId xmlns:a16="http://schemas.microsoft.com/office/drawing/2014/main" id="{9508C9BA-963F-0745-A071-B55AE4B8E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6006" y="4953000"/>
                <a:ext cx="1320164" cy="1704976"/>
              </a:xfrm>
              <a:custGeom>
                <a:avLst/>
                <a:gdLst>
                  <a:gd name="T0" fmla="*/ 1211722 w 280"/>
                  <a:gd name="T1" fmla="*/ 1251575 h 361"/>
                  <a:gd name="T2" fmla="*/ 1112710 w 280"/>
                  <a:gd name="T3" fmla="*/ 1194900 h 361"/>
                  <a:gd name="T4" fmla="*/ 1093850 w 280"/>
                  <a:gd name="T5" fmla="*/ 1062658 h 361"/>
                  <a:gd name="T6" fmla="*/ 1159858 w 280"/>
                  <a:gd name="T7" fmla="*/ 963477 h 361"/>
                  <a:gd name="T8" fmla="*/ 1117425 w 280"/>
                  <a:gd name="T9" fmla="*/ 883187 h 361"/>
                  <a:gd name="T10" fmla="*/ 1089135 w 280"/>
                  <a:gd name="T11" fmla="*/ 755668 h 361"/>
                  <a:gd name="T12" fmla="*/ 1089135 w 280"/>
                  <a:gd name="T13" fmla="*/ 713162 h 361"/>
                  <a:gd name="T14" fmla="*/ 1131569 w 280"/>
                  <a:gd name="T15" fmla="*/ 580920 h 361"/>
                  <a:gd name="T16" fmla="*/ 1107995 w 280"/>
                  <a:gd name="T17" fmla="*/ 519522 h 361"/>
                  <a:gd name="T18" fmla="*/ 1074991 w 280"/>
                  <a:gd name="T19" fmla="*/ 425063 h 361"/>
                  <a:gd name="T20" fmla="*/ 1164573 w 280"/>
                  <a:gd name="T21" fmla="*/ 349496 h 361"/>
                  <a:gd name="T22" fmla="*/ 1287160 w 280"/>
                  <a:gd name="T23" fmla="*/ 363665 h 361"/>
                  <a:gd name="T24" fmla="*/ 1211722 w 280"/>
                  <a:gd name="T25" fmla="*/ 264484 h 361"/>
                  <a:gd name="T26" fmla="*/ 1159858 w 280"/>
                  <a:gd name="T27" fmla="*/ 174748 h 361"/>
                  <a:gd name="T28" fmla="*/ 1103280 w 280"/>
                  <a:gd name="T29" fmla="*/ 103904 h 361"/>
                  <a:gd name="T30" fmla="*/ 782669 w 280"/>
                  <a:gd name="T31" fmla="*/ 42506 h 361"/>
                  <a:gd name="T32" fmla="*/ 740235 w 280"/>
                  <a:gd name="T33" fmla="*/ 103904 h 361"/>
                  <a:gd name="T34" fmla="*/ 589359 w 280"/>
                  <a:gd name="T35" fmla="*/ 103904 h 361"/>
                  <a:gd name="T36" fmla="*/ 476202 w 280"/>
                  <a:gd name="T37" fmla="*/ 212532 h 361"/>
                  <a:gd name="T38" fmla="*/ 381905 w 280"/>
                  <a:gd name="T39" fmla="*/ 358942 h 361"/>
                  <a:gd name="T40" fmla="*/ 278177 w 280"/>
                  <a:gd name="T41" fmla="*/ 462847 h 361"/>
                  <a:gd name="T42" fmla="*/ 381905 w 280"/>
                  <a:gd name="T43" fmla="*/ 486461 h 361"/>
                  <a:gd name="T44" fmla="*/ 447913 w 280"/>
                  <a:gd name="T45" fmla="*/ 401449 h 361"/>
                  <a:gd name="T46" fmla="*/ 612933 w 280"/>
                  <a:gd name="T47" fmla="*/ 377834 h 361"/>
                  <a:gd name="T48" fmla="*/ 636508 w 280"/>
                  <a:gd name="T49" fmla="*/ 533691 h 361"/>
                  <a:gd name="T50" fmla="*/ 594074 w 280"/>
                  <a:gd name="T51" fmla="*/ 609257 h 361"/>
                  <a:gd name="T52" fmla="*/ 622363 w 280"/>
                  <a:gd name="T53" fmla="*/ 755668 h 361"/>
                  <a:gd name="T54" fmla="*/ 504491 w 280"/>
                  <a:gd name="T55" fmla="*/ 972923 h 361"/>
                  <a:gd name="T56" fmla="*/ 372475 w 280"/>
                  <a:gd name="T57" fmla="*/ 1043766 h 361"/>
                  <a:gd name="T58" fmla="*/ 282892 w 280"/>
                  <a:gd name="T59" fmla="*/ 1081550 h 361"/>
                  <a:gd name="T60" fmla="*/ 202739 w 280"/>
                  <a:gd name="T61" fmla="*/ 1147671 h 361"/>
                  <a:gd name="T62" fmla="*/ 122587 w 280"/>
                  <a:gd name="T63" fmla="*/ 1166563 h 361"/>
                  <a:gd name="T64" fmla="*/ 47149 w 280"/>
                  <a:gd name="T65" fmla="*/ 1227961 h 361"/>
                  <a:gd name="T66" fmla="*/ 37719 w 280"/>
                  <a:gd name="T67" fmla="*/ 1279913 h 361"/>
                  <a:gd name="T68" fmla="*/ 94297 w 280"/>
                  <a:gd name="T69" fmla="*/ 1364925 h 361"/>
                  <a:gd name="T70" fmla="*/ 75438 w 280"/>
                  <a:gd name="T71" fmla="*/ 1431046 h 361"/>
                  <a:gd name="T72" fmla="*/ 155591 w 280"/>
                  <a:gd name="T73" fmla="*/ 1426323 h 361"/>
                  <a:gd name="T74" fmla="*/ 155591 w 280"/>
                  <a:gd name="T75" fmla="*/ 1435769 h 361"/>
                  <a:gd name="T76" fmla="*/ 169735 w 280"/>
                  <a:gd name="T77" fmla="*/ 1506613 h 361"/>
                  <a:gd name="T78" fmla="*/ 249888 w 280"/>
                  <a:gd name="T79" fmla="*/ 1478276 h 361"/>
                  <a:gd name="T80" fmla="*/ 339471 w 280"/>
                  <a:gd name="T81" fmla="*/ 1397986 h 361"/>
                  <a:gd name="T82" fmla="*/ 438483 w 280"/>
                  <a:gd name="T83" fmla="*/ 1374371 h 361"/>
                  <a:gd name="T84" fmla="*/ 471487 w 280"/>
                  <a:gd name="T85" fmla="*/ 1402709 h 361"/>
                  <a:gd name="T86" fmla="*/ 575214 w 280"/>
                  <a:gd name="T87" fmla="*/ 1464107 h 361"/>
                  <a:gd name="T88" fmla="*/ 537495 w 280"/>
                  <a:gd name="T89" fmla="*/ 1492444 h 361"/>
                  <a:gd name="T90" fmla="*/ 546925 w 280"/>
                  <a:gd name="T91" fmla="*/ 1558565 h 361"/>
                  <a:gd name="T92" fmla="*/ 655367 w 280"/>
                  <a:gd name="T93" fmla="*/ 1539674 h 361"/>
                  <a:gd name="T94" fmla="*/ 749665 w 280"/>
                  <a:gd name="T95" fmla="*/ 1525505 h 361"/>
                  <a:gd name="T96" fmla="*/ 853392 w 280"/>
                  <a:gd name="T97" fmla="*/ 1671916 h 361"/>
                  <a:gd name="T98" fmla="*/ 1060846 w 280"/>
                  <a:gd name="T99" fmla="*/ 1648301 h 361"/>
                  <a:gd name="T100" fmla="*/ 1155144 w 280"/>
                  <a:gd name="T101" fmla="*/ 1568011 h 361"/>
                  <a:gd name="T102" fmla="*/ 1310734 w 280"/>
                  <a:gd name="T103" fmla="*/ 1454661 h 361"/>
                  <a:gd name="T104" fmla="*/ 1315449 w 280"/>
                  <a:gd name="T105" fmla="*/ 1331865 h 361"/>
                  <a:gd name="T106" fmla="*/ 1013697 w 280"/>
                  <a:gd name="T107" fmla="*/ 429786 h 361"/>
                  <a:gd name="T108" fmla="*/ 763809 w 280"/>
                  <a:gd name="T109" fmla="*/ 595089 h 361"/>
                  <a:gd name="T110" fmla="*/ 688371 w 280"/>
                  <a:gd name="T111" fmla="*/ 680101 h 361"/>
                  <a:gd name="T112" fmla="*/ 928830 w 280"/>
                  <a:gd name="T113" fmla="*/ 1331865 h 361"/>
                  <a:gd name="T114" fmla="*/ 315896 w 280"/>
                  <a:gd name="T115" fmla="*/ 1109887 h 361"/>
                  <a:gd name="T116" fmla="*/ 796813 w 280"/>
                  <a:gd name="T117" fmla="*/ 1223238 h 361"/>
                  <a:gd name="T118" fmla="*/ 711946 w 280"/>
                  <a:gd name="T119" fmla="*/ 1062658 h 361"/>
                  <a:gd name="T120" fmla="*/ 504491 w 280"/>
                  <a:gd name="T121" fmla="*/ 1133502 h 361"/>
                  <a:gd name="T122" fmla="*/ 1103280 w 280"/>
                  <a:gd name="T123" fmla="*/ 1308250 h 36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80" h="361" extrusionOk="0">
                    <a:moveTo>
                      <a:pt x="280" y="281"/>
                    </a:moveTo>
                    <a:cubicBezTo>
                      <a:pt x="280" y="281"/>
                      <a:pt x="280" y="281"/>
                      <a:pt x="280" y="281"/>
                    </a:cubicBezTo>
                    <a:cubicBezTo>
                      <a:pt x="279" y="281"/>
                      <a:pt x="279" y="281"/>
                      <a:pt x="279" y="281"/>
                    </a:cubicBezTo>
                    <a:cubicBezTo>
                      <a:pt x="279" y="280"/>
                      <a:pt x="279" y="280"/>
                      <a:pt x="279" y="280"/>
                    </a:cubicBezTo>
                    <a:cubicBezTo>
                      <a:pt x="279" y="280"/>
                      <a:pt x="279" y="280"/>
                      <a:pt x="279" y="279"/>
                    </a:cubicBezTo>
                    <a:cubicBezTo>
                      <a:pt x="278" y="279"/>
                      <a:pt x="277" y="279"/>
                      <a:pt x="277" y="279"/>
                    </a:cubicBezTo>
                    <a:cubicBezTo>
                      <a:pt x="276" y="279"/>
                      <a:pt x="276" y="279"/>
                      <a:pt x="276" y="280"/>
                    </a:cubicBezTo>
                    <a:cubicBezTo>
                      <a:pt x="275" y="279"/>
                      <a:pt x="275" y="279"/>
                      <a:pt x="275" y="278"/>
                    </a:cubicBezTo>
                    <a:cubicBezTo>
                      <a:pt x="275" y="278"/>
                      <a:pt x="275" y="278"/>
                      <a:pt x="274" y="278"/>
                    </a:cubicBezTo>
                    <a:cubicBezTo>
                      <a:pt x="274" y="278"/>
                      <a:pt x="273" y="279"/>
                      <a:pt x="273" y="279"/>
                    </a:cubicBezTo>
                    <a:cubicBezTo>
                      <a:pt x="273" y="278"/>
                      <a:pt x="273" y="278"/>
                      <a:pt x="273" y="278"/>
                    </a:cubicBezTo>
                    <a:cubicBezTo>
                      <a:pt x="272" y="278"/>
                      <a:pt x="272" y="277"/>
                      <a:pt x="272" y="277"/>
                    </a:cubicBezTo>
                    <a:cubicBezTo>
                      <a:pt x="272" y="277"/>
                      <a:pt x="271" y="278"/>
                      <a:pt x="271" y="277"/>
                    </a:cubicBezTo>
                    <a:cubicBezTo>
                      <a:pt x="271" y="278"/>
                      <a:pt x="271" y="278"/>
                      <a:pt x="271" y="278"/>
                    </a:cubicBezTo>
                    <a:cubicBezTo>
                      <a:pt x="271" y="279"/>
                      <a:pt x="270" y="279"/>
                      <a:pt x="270" y="279"/>
                    </a:cubicBezTo>
                    <a:cubicBezTo>
                      <a:pt x="270" y="279"/>
                      <a:pt x="270" y="279"/>
                      <a:pt x="270" y="278"/>
                    </a:cubicBezTo>
                    <a:cubicBezTo>
                      <a:pt x="270" y="278"/>
                      <a:pt x="270" y="278"/>
                      <a:pt x="269" y="278"/>
                    </a:cubicBezTo>
                    <a:cubicBezTo>
                      <a:pt x="269" y="278"/>
                      <a:pt x="268" y="277"/>
                      <a:pt x="268" y="276"/>
                    </a:cubicBezTo>
                    <a:cubicBezTo>
                      <a:pt x="268" y="276"/>
                      <a:pt x="268" y="276"/>
                      <a:pt x="268" y="275"/>
                    </a:cubicBezTo>
                    <a:cubicBezTo>
                      <a:pt x="268" y="275"/>
                      <a:pt x="267" y="275"/>
                      <a:pt x="267" y="275"/>
                    </a:cubicBezTo>
                    <a:cubicBezTo>
                      <a:pt x="266" y="274"/>
                      <a:pt x="266" y="274"/>
                      <a:pt x="266" y="273"/>
                    </a:cubicBezTo>
                    <a:cubicBezTo>
                      <a:pt x="266" y="272"/>
                      <a:pt x="267" y="272"/>
                      <a:pt x="267" y="271"/>
                    </a:cubicBezTo>
                    <a:cubicBezTo>
                      <a:pt x="266" y="271"/>
                      <a:pt x="265" y="271"/>
                      <a:pt x="264" y="270"/>
                    </a:cubicBezTo>
                    <a:cubicBezTo>
                      <a:pt x="263" y="269"/>
                      <a:pt x="263" y="268"/>
                      <a:pt x="262" y="267"/>
                    </a:cubicBezTo>
                    <a:cubicBezTo>
                      <a:pt x="262" y="268"/>
                      <a:pt x="261" y="267"/>
                      <a:pt x="261" y="267"/>
                    </a:cubicBezTo>
                    <a:cubicBezTo>
                      <a:pt x="260" y="267"/>
                      <a:pt x="260" y="267"/>
                      <a:pt x="260" y="267"/>
                    </a:cubicBezTo>
                    <a:cubicBezTo>
                      <a:pt x="260" y="266"/>
                      <a:pt x="260" y="265"/>
                      <a:pt x="259" y="264"/>
                    </a:cubicBezTo>
                    <a:cubicBezTo>
                      <a:pt x="259" y="265"/>
                      <a:pt x="259" y="265"/>
                      <a:pt x="259" y="265"/>
                    </a:cubicBezTo>
                    <a:cubicBezTo>
                      <a:pt x="258" y="265"/>
                      <a:pt x="258" y="265"/>
                      <a:pt x="258" y="266"/>
                    </a:cubicBezTo>
                    <a:cubicBezTo>
                      <a:pt x="258" y="266"/>
                      <a:pt x="258" y="266"/>
                      <a:pt x="257" y="266"/>
                    </a:cubicBezTo>
                    <a:cubicBezTo>
                      <a:pt x="257" y="266"/>
                      <a:pt x="257" y="265"/>
                      <a:pt x="257" y="265"/>
                    </a:cubicBezTo>
                    <a:cubicBezTo>
                      <a:pt x="257" y="265"/>
                      <a:pt x="257" y="265"/>
                      <a:pt x="258" y="265"/>
                    </a:cubicBezTo>
                    <a:cubicBezTo>
                      <a:pt x="258" y="265"/>
                      <a:pt x="259" y="265"/>
                      <a:pt x="259" y="264"/>
                    </a:cubicBezTo>
                    <a:cubicBezTo>
                      <a:pt x="259" y="264"/>
                      <a:pt x="259" y="264"/>
                      <a:pt x="259" y="264"/>
                    </a:cubicBezTo>
                    <a:cubicBezTo>
                      <a:pt x="258" y="263"/>
                      <a:pt x="258" y="263"/>
                      <a:pt x="257" y="263"/>
                    </a:cubicBezTo>
                    <a:cubicBezTo>
                      <a:pt x="257" y="263"/>
                      <a:pt x="256" y="263"/>
                      <a:pt x="256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55" y="264"/>
                      <a:pt x="254" y="264"/>
                      <a:pt x="253" y="264"/>
                    </a:cubicBezTo>
                    <a:cubicBezTo>
                      <a:pt x="253" y="264"/>
                      <a:pt x="252" y="264"/>
                      <a:pt x="252" y="265"/>
                    </a:cubicBezTo>
                    <a:cubicBezTo>
                      <a:pt x="251" y="265"/>
                      <a:pt x="251" y="266"/>
                      <a:pt x="250" y="266"/>
                    </a:cubicBezTo>
                    <a:cubicBezTo>
                      <a:pt x="250" y="266"/>
                      <a:pt x="249" y="266"/>
                      <a:pt x="249" y="267"/>
                    </a:cubicBezTo>
                    <a:cubicBezTo>
                      <a:pt x="248" y="267"/>
                      <a:pt x="248" y="267"/>
                      <a:pt x="247" y="267"/>
                    </a:cubicBezTo>
                    <a:cubicBezTo>
                      <a:pt x="247" y="267"/>
                      <a:pt x="247" y="267"/>
                      <a:pt x="246" y="267"/>
                    </a:cubicBezTo>
                    <a:cubicBezTo>
                      <a:pt x="246" y="267"/>
                      <a:pt x="246" y="267"/>
                      <a:pt x="246" y="266"/>
                    </a:cubicBezTo>
                    <a:cubicBezTo>
                      <a:pt x="245" y="266"/>
                      <a:pt x="246" y="266"/>
                      <a:pt x="246" y="266"/>
                    </a:cubicBezTo>
                    <a:cubicBezTo>
                      <a:pt x="246" y="265"/>
                      <a:pt x="246" y="264"/>
                      <a:pt x="245" y="263"/>
                    </a:cubicBezTo>
                    <a:cubicBezTo>
                      <a:pt x="245" y="263"/>
                      <a:pt x="245" y="263"/>
                      <a:pt x="245" y="263"/>
                    </a:cubicBezTo>
                    <a:cubicBezTo>
                      <a:pt x="244" y="263"/>
                      <a:pt x="244" y="263"/>
                      <a:pt x="244" y="263"/>
                    </a:cubicBezTo>
                    <a:cubicBezTo>
                      <a:pt x="244" y="263"/>
                      <a:pt x="244" y="263"/>
                      <a:pt x="244" y="263"/>
                    </a:cubicBezTo>
                    <a:cubicBezTo>
                      <a:pt x="243" y="264"/>
                      <a:pt x="243" y="264"/>
                      <a:pt x="242" y="264"/>
                    </a:cubicBezTo>
                    <a:cubicBezTo>
                      <a:pt x="242" y="264"/>
                      <a:pt x="242" y="263"/>
                      <a:pt x="242" y="263"/>
                    </a:cubicBezTo>
                    <a:cubicBezTo>
                      <a:pt x="242" y="263"/>
                      <a:pt x="242" y="263"/>
                      <a:pt x="242" y="263"/>
                    </a:cubicBezTo>
                    <a:cubicBezTo>
                      <a:pt x="242" y="262"/>
                      <a:pt x="242" y="262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0"/>
                      <a:pt x="241" y="260"/>
                      <a:pt x="241" y="260"/>
                    </a:cubicBezTo>
                    <a:cubicBezTo>
                      <a:pt x="241" y="260"/>
                      <a:pt x="240" y="259"/>
                      <a:pt x="240" y="259"/>
                    </a:cubicBezTo>
                    <a:cubicBezTo>
                      <a:pt x="240" y="258"/>
                      <a:pt x="240" y="258"/>
                      <a:pt x="240" y="258"/>
                    </a:cubicBezTo>
                    <a:cubicBezTo>
                      <a:pt x="239" y="258"/>
                      <a:pt x="238" y="257"/>
                      <a:pt x="238" y="256"/>
                    </a:cubicBezTo>
                    <a:cubicBezTo>
                      <a:pt x="238" y="256"/>
                      <a:pt x="238" y="256"/>
                      <a:pt x="237" y="255"/>
                    </a:cubicBezTo>
                    <a:cubicBezTo>
                      <a:pt x="237" y="255"/>
                      <a:pt x="236" y="254"/>
                      <a:pt x="236" y="254"/>
                    </a:cubicBezTo>
                    <a:cubicBezTo>
                      <a:pt x="236" y="254"/>
                      <a:pt x="236" y="253"/>
                      <a:pt x="236" y="253"/>
                    </a:cubicBezTo>
                    <a:cubicBezTo>
                      <a:pt x="236" y="253"/>
                      <a:pt x="236" y="253"/>
                      <a:pt x="236" y="253"/>
                    </a:cubicBezTo>
                    <a:cubicBezTo>
                      <a:pt x="236" y="252"/>
                      <a:pt x="235" y="252"/>
                      <a:pt x="235" y="251"/>
                    </a:cubicBezTo>
                    <a:cubicBezTo>
                      <a:pt x="235" y="251"/>
                      <a:pt x="235" y="251"/>
                      <a:pt x="235" y="250"/>
                    </a:cubicBezTo>
                    <a:cubicBezTo>
                      <a:pt x="235" y="250"/>
                      <a:pt x="234" y="249"/>
                      <a:pt x="234" y="249"/>
                    </a:cubicBezTo>
                    <a:cubicBezTo>
                      <a:pt x="234" y="248"/>
                      <a:pt x="234" y="247"/>
                      <a:pt x="233" y="247"/>
                    </a:cubicBezTo>
                    <a:cubicBezTo>
                      <a:pt x="233" y="247"/>
                      <a:pt x="233" y="247"/>
                      <a:pt x="233" y="247"/>
                    </a:cubicBezTo>
                    <a:cubicBezTo>
                      <a:pt x="232" y="246"/>
                      <a:pt x="232" y="246"/>
                      <a:pt x="233" y="246"/>
                    </a:cubicBezTo>
                    <a:cubicBezTo>
                      <a:pt x="233" y="245"/>
                      <a:pt x="233" y="244"/>
                      <a:pt x="234" y="243"/>
                    </a:cubicBezTo>
                    <a:cubicBezTo>
                      <a:pt x="234" y="243"/>
                      <a:pt x="234" y="243"/>
                      <a:pt x="233" y="242"/>
                    </a:cubicBezTo>
                    <a:cubicBezTo>
                      <a:pt x="233" y="242"/>
                      <a:pt x="233" y="242"/>
                      <a:pt x="233" y="242"/>
                    </a:cubicBezTo>
                    <a:cubicBezTo>
                      <a:pt x="233" y="241"/>
                      <a:pt x="233" y="241"/>
                      <a:pt x="233" y="241"/>
                    </a:cubicBezTo>
                    <a:cubicBezTo>
                      <a:pt x="233" y="241"/>
                      <a:pt x="233" y="241"/>
                      <a:pt x="232" y="240"/>
                    </a:cubicBezTo>
                    <a:cubicBezTo>
                      <a:pt x="232" y="240"/>
                      <a:pt x="231" y="240"/>
                      <a:pt x="231" y="239"/>
                    </a:cubicBezTo>
                    <a:cubicBezTo>
                      <a:pt x="231" y="238"/>
                      <a:pt x="230" y="238"/>
                      <a:pt x="230" y="236"/>
                    </a:cubicBezTo>
                    <a:cubicBezTo>
                      <a:pt x="229" y="236"/>
                      <a:pt x="229" y="236"/>
                      <a:pt x="230" y="236"/>
                    </a:cubicBezTo>
                    <a:cubicBezTo>
                      <a:pt x="230" y="236"/>
                      <a:pt x="230" y="236"/>
                      <a:pt x="230" y="236"/>
                    </a:cubicBezTo>
                    <a:cubicBezTo>
                      <a:pt x="230" y="235"/>
                      <a:pt x="230" y="234"/>
                      <a:pt x="230" y="234"/>
                    </a:cubicBezTo>
                    <a:cubicBezTo>
                      <a:pt x="230" y="234"/>
                      <a:pt x="230" y="233"/>
                      <a:pt x="230" y="233"/>
                    </a:cubicBezTo>
                    <a:cubicBezTo>
                      <a:pt x="230" y="232"/>
                      <a:pt x="230" y="232"/>
                      <a:pt x="230" y="232"/>
                    </a:cubicBezTo>
                    <a:cubicBezTo>
                      <a:pt x="231" y="231"/>
                      <a:pt x="231" y="231"/>
                      <a:pt x="231" y="232"/>
                    </a:cubicBezTo>
                    <a:cubicBezTo>
                      <a:pt x="231" y="232"/>
                      <a:pt x="231" y="232"/>
                      <a:pt x="232" y="231"/>
                    </a:cubicBezTo>
                    <a:cubicBezTo>
                      <a:pt x="232" y="231"/>
                      <a:pt x="232" y="231"/>
                      <a:pt x="232" y="231"/>
                    </a:cubicBezTo>
                    <a:cubicBezTo>
                      <a:pt x="232" y="230"/>
                      <a:pt x="232" y="230"/>
                      <a:pt x="232" y="229"/>
                    </a:cubicBezTo>
                    <a:cubicBezTo>
                      <a:pt x="232" y="229"/>
                      <a:pt x="231" y="229"/>
                      <a:pt x="231" y="229"/>
                    </a:cubicBezTo>
                    <a:cubicBezTo>
                      <a:pt x="231" y="229"/>
                      <a:pt x="231" y="229"/>
                      <a:pt x="230" y="228"/>
                    </a:cubicBezTo>
                    <a:cubicBezTo>
                      <a:pt x="230" y="228"/>
                      <a:pt x="230" y="228"/>
                      <a:pt x="229" y="228"/>
                    </a:cubicBezTo>
                    <a:cubicBezTo>
                      <a:pt x="229" y="228"/>
                      <a:pt x="229" y="228"/>
                      <a:pt x="228" y="228"/>
                    </a:cubicBezTo>
                    <a:cubicBezTo>
                      <a:pt x="228" y="228"/>
                      <a:pt x="228" y="227"/>
                      <a:pt x="228" y="227"/>
                    </a:cubicBezTo>
                    <a:cubicBezTo>
                      <a:pt x="229" y="227"/>
                      <a:pt x="229" y="227"/>
                      <a:pt x="228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5"/>
                      <a:pt x="230" y="225"/>
                      <a:pt x="231" y="225"/>
                    </a:cubicBezTo>
                    <a:cubicBezTo>
                      <a:pt x="231" y="225"/>
                      <a:pt x="231" y="225"/>
                      <a:pt x="232" y="225"/>
                    </a:cubicBezTo>
                    <a:cubicBezTo>
                      <a:pt x="232" y="225"/>
                      <a:pt x="233" y="225"/>
                      <a:pt x="233" y="225"/>
                    </a:cubicBezTo>
                    <a:cubicBezTo>
                      <a:pt x="233" y="225"/>
                      <a:pt x="233" y="225"/>
                      <a:pt x="233" y="224"/>
                    </a:cubicBezTo>
                    <a:cubicBezTo>
                      <a:pt x="234" y="224"/>
                      <a:pt x="234" y="224"/>
                      <a:pt x="234" y="224"/>
                    </a:cubicBezTo>
                    <a:cubicBezTo>
                      <a:pt x="235" y="223"/>
                      <a:pt x="235" y="223"/>
                      <a:pt x="235" y="222"/>
                    </a:cubicBezTo>
                    <a:cubicBezTo>
                      <a:pt x="235" y="222"/>
                      <a:pt x="234" y="221"/>
                      <a:pt x="234" y="221"/>
                    </a:cubicBezTo>
                    <a:cubicBezTo>
                      <a:pt x="233" y="221"/>
                      <a:pt x="233" y="221"/>
                      <a:pt x="233" y="222"/>
                    </a:cubicBezTo>
                    <a:cubicBezTo>
                      <a:pt x="233" y="222"/>
                      <a:pt x="232" y="222"/>
                      <a:pt x="232" y="222"/>
                    </a:cubicBezTo>
                    <a:cubicBezTo>
                      <a:pt x="231" y="222"/>
                      <a:pt x="230" y="222"/>
                      <a:pt x="230" y="221"/>
                    </a:cubicBezTo>
                    <a:cubicBezTo>
                      <a:pt x="230" y="220"/>
                      <a:pt x="230" y="220"/>
                      <a:pt x="231" y="220"/>
                    </a:cubicBezTo>
                    <a:cubicBezTo>
                      <a:pt x="231" y="219"/>
                      <a:pt x="231" y="219"/>
                      <a:pt x="232" y="219"/>
                    </a:cubicBezTo>
                    <a:cubicBezTo>
                      <a:pt x="232" y="219"/>
                      <a:pt x="232" y="218"/>
                      <a:pt x="233" y="218"/>
                    </a:cubicBezTo>
                    <a:cubicBezTo>
                      <a:pt x="233" y="217"/>
                      <a:pt x="233" y="217"/>
                      <a:pt x="233" y="216"/>
                    </a:cubicBezTo>
                    <a:cubicBezTo>
                      <a:pt x="233" y="216"/>
                      <a:pt x="233" y="216"/>
                      <a:pt x="233" y="216"/>
                    </a:cubicBezTo>
                    <a:cubicBezTo>
                      <a:pt x="233" y="215"/>
                      <a:pt x="232" y="215"/>
                      <a:pt x="233" y="214"/>
                    </a:cubicBezTo>
                    <a:cubicBezTo>
                      <a:pt x="233" y="214"/>
                      <a:pt x="233" y="213"/>
                      <a:pt x="234" y="213"/>
                    </a:cubicBezTo>
                    <a:cubicBezTo>
                      <a:pt x="234" y="213"/>
                      <a:pt x="235" y="212"/>
                      <a:pt x="235" y="212"/>
                    </a:cubicBezTo>
                    <a:cubicBezTo>
                      <a:pt x="235" y="212"/>
                      <a:pt x="235" y="212"/>
                      <a:pt x="235" y="211"/>
                    </a:cubicBezTo>
                    <a:cubicBezTo>
                      <a:pt x="235" y="211"/>
                      <a:pt x="235" y="211"/>
                      <a:pt x="235" y="210"/>
                    </a:cubicBezTo>
                    <a:cubicBezTo>
                      <a:pt x="235" y="210"/>
                      <a:pt x="235" y="209"/>
                      <a:pt x="235" y="209"/>
                    </a:cubicBezTo>
                    <a:cubicBezTo>
                      <a:pt x="235" y="208"/>
                      <a:pt x="235" y="208"/>
                      <a:pt x="236" y="208"/>
                    </a:cubicBezTo>
                    <a:cubicBezTo>
                      <a:pt x="236" y="208"/>
                      <a:pt x="236" y="208"/>
                      <a:pt x="237" y="208"/>
                    </a:cubicBezTo>
                    <a:cubicBezTo>
                      <a:pt x="238" y="208"/>
                      <a:pt x="238" y="208"/>
                      <a:pt x="238" y="207"/>
                    </a:cubicBezTo>
                    <a:cubicBezTo>
                      <a:pt x="238" y="207"/>
                      <a:pt x="237" y="207"/>
                      <a:pt x="238" y="206"/>
                    </a:cubicBezTo>
                    <a:cubicBezTo>
                      <a:pt x="238" y="206"/>
                      <a:pt x="238" y="206"/>
                      <a:pt x="238" y="205"/>
                    </a:cubicBezTo>
                    <a:cubicBezTo>
                      <a:pt x="238" y="205"/>
                      <a:pt x="238" y="205"/>
                      <a:pt x="238" y="205"/>
                    </a:cubicBezTo>
                    <a:cubicBezTo>
                      <a:pt x="239" y="205"/>
                      <a:pt x="239" y="204"/>
                      <a:pt x="239" y="204"/>
                    </a:cubicBezTo>
                    <a:cubicBezTo>
                      <a:pt x="240" y="204"/>
                      <a:pt x="240" y="204"/>
                      <a:pt x="241" y="203"/>
                    </a:cubicBezTo>
                    <a:cubicBezTo>
                      <a:pt x="242" y="203"/>
                      <a:pt x="242" y="203"/>
                      <a:pt x="243" y="203"/>
                    </a:cubicBezTo>
                    <a:cubicBezTo>
                      <a:pt x="243" y="203"/>
                      <a:pt x="244" y="203"/>
                      <a:pt x="244" y="204"/>
                    </a:cubicBezTo>
                    <a:cubicBezTo>
                      <a:pt x="245" y="203"/>
                      <a:pt x="245" y="203"/>
                      <a:pt x="245" y="203"/>
                    </a:cubicBezTo>
                    <a:cubicBezTo>
                      <a:pt x="245" y="203"/>
                      <a:pt x="245" y="204"/>
                      <a:pt x="246" y="204"/>
                    </a:cubicBezTo>
                    <a:cubicBezTo>
                      <a:pt x="246" y="204"/>
                      <a:pt x="246" y="203"/>
                      <a:pt x="246" y="203"/>
                    </a:cubicBezTo>
                    <a:cubicBezTo>
                      <a:pt x="246" y="204"/>
                      <a:pt x="247" y="204"/>
                      <a:pt x="247" y="203"/>
                    </a:cubicBezTo>
                    <a:cubicBezTo>
                      <a:pt x="247" y="203"/>
                      <a:pt x="247" y="202"/>
                      <a:pt x="247" y="202"/>
                    </a:cubicBezTo>
                    <a:cubicBezTo>
                      <a:pt x="247" y="202"/>
                      <a:pt x="247" y="202"/>
                      <a:pt x="248" y="202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8" y="202"/>
                      <a:pt x="248" y="202"/>
                      <a:pt x="248" y="202"/>
                    </a:cubicBezTo>
                    <a:cubicBezTo>
                      <a:pt x="247" y="201"/>
                      <a:pt x="246" y="201"/>
                      <a:pt x="245" y="201"/>
                    </a:cubicBezTo>
                    <a:cubicBezTo>
                      <a:pt x="244" y="201"/>
                      <a:pt x="244" y="201"/>
                      <a:pt x="243" y="201"/>
                    </a:cubicBezTo>
                    <a:cubicBezTo>
                      <a:pt x="243" y="201"/>
                      <a:pt x="243" y="201"/>
                      <a:pt x="242" y="200"/>
                    </a:cubicBezTo>
                    <a:cubicBezTo>
                      <a:pt x="242" y="199"/>
                      <a:pt x="242" y="199"/>
                      <a:pt x="242" y="198"/>
                    </a:cubicBezTo>
                    <a:cubicBezTo>
                      <a:pt x="242" y="198"/>
                      <a:pt x="242" y="197"/>
                      <a:pt x="243" y="197"/>
                    </a:cubicBezTo>
                    <a:cubicBezTo>
                      <a:pt x="242" y="197"/>
                      <a:pt x="242" y="196"/>
                      <a:pt x="242" y="195"/>
                    </a:cubicBezTo>
                    <a:cubicBezTo>
                      <a:pt x="242" y="195"/>
                      <a:pt x="242" y="194"/>
                      <a:pt x="243" y="193"/>
                    </a:cubicBezTo>
                    <a:cubicBezTo>
                      <a:pt x="243" y="193"/>
                      <a:pt x="243" y="192"/>
                      <a:pt x="244" y="192"/>
                    </a:cubicBezTo>
                    <a:cubicBezTo>
                      <a:pt x="245" y="192"/>
                      <a:pt x="245" y="192"/>
                      <a:pt x="245" y="192"/>
                    </a:cubicBezTo>
                    <a:cubicBezTo>
                      <a:pt x="245" y="192"/>
                      <a:pt x="246" y="191"/>
                      <a:pt x="246" y="191"/>
                    </a:cubicBezTo>
                    <a:cubicBezTo>
                      <a:pt x="246" y="191"/>
                      <a:pt x="247" y="191"/>
                      <a:pt x="247" y="191"/>
                    </a:cubicBezTo>
                    <a:cubicBezTo>
                      <a:pt x="247" y="191"/>
                      <a:pt x="247" y="190"/>
                      <a:pt x="247" y="190"/>
                    </a:cubicBezTo>
                    <a:cubicBezTo>
                      <a:pt x="247" y="190"/>
                      <a:pt x="247" y="189"/>
                      <a:pt x="247" y="189"/>
                    </a:cubicBezTo>
                    <a:cubicBezTo>
                      <a:pt x="247" y="189"/>
                      <a:pt x="247" y="188"/>
                      <a:pt x="247" y="188"/>
                    </a:cubicBezTo>
                    <a:cubicBezTo>
                      <a:pt x="247" y="188"/>
                      <a:pt x="247" y="188"/>
                      <a:pt x="247" y="187"/>
                    </a:cubicBezTo>
                    <a:cubicBezTo>
                      <a:pt x="247" y="188"/>
                      <a:pt x="246" y="187"/>
                      <a:pt x="246" y="187"/>
                    </a:cubicBezTo>
                    <a:cubicBezTo>
                      <a:pt x="246" y="187"/>
                      <a:pt x="246" y="187"/>
                      <a:pt x="245" y="187"/>
                    </a:cubicBezTo>
                    <a:cubicBezTo>
                      <a:pt x="245" y="187"/>
                      <a:pt x="244" y="187"/>
                      <a:pt x="244" y="187"/>
                    </a:cubicBezTo>
                    <a:cubicBezTo>
                      <a:pt x="244" y="187"/>
                      <a:pt x="243" y="187"/>
                      <a:pt x="243" y="187"/>
                    </a:cubicBezTo>
                    <a:cubicBezTo>
                      <a:pt x="243" y="187"/>
                      <a:pt x="243" y="187"/>
                      <a:pt x="243" y="187"/>
                    </a:cubicBezTo>
                    <a:cubicBezTo>
                      <a:pt x="242" y="188"/>
                      <a:pt x="242" y="188"/>
                      <a:pt x="241" y="188"/>
                    </a:cubicBezTo>
                    <a:cubicBezTo>
                      <a:pt x="240" y="188"/>
                      <a:pt x="240" y="188"/>
                      <a:pt x="239" y="188"/>
                    </a:cubicBezTo>
                    <a:cubicBezTo>
                      <a:pt x="238" y="188"/>
                      <a:pt x="238" y="188"/>
                      <a:pt x="238" y="188"/>
                    </a:cubicBezTo>
                    <a:cubicBezTo>
                      <a:pt x="237" y="188"/>
                      <a:pt x="237" y="188"/>
                      <a:pt x="237" y="187"/>
                    </a:cubicBezTo>
                    <a:cubicBezTo>
                      <a:pt x="236" y="188"/>
                      <a:pt x="236" y="187"/>
                      <a:pt x="236" y="187"/>
                    </a:cubicBezTo>
                    <a:cubicBezTo>
                      <a:pt x="236" y="186"/>
                      <a:pt x="236" y="186"/>
                      <a:pt x="235" y="186"/>
                    </a:cubicBezTo>
                    <a:cubicBezTo>
                      <a:pt x="235" y="186"/>
                      <a:pt x="235" y="186"/>
                      <a:pt x="234" y="186"/>
                    </a:cubicBezTo>
                    <a:cubicBezTo>
                      <a:pt x="234" y="185"/>
                      <a:pt x="233" y="184"/>
                      <a:pt x="232" y="184"/>
                    </a:cubicBezTo>
                    <a:cubicBezTo>
                      <a:pt x="232" y="183"/>
                      <a:pt x="232" y="183"/>
                      <a:pt x="231" y="182"/>
                    </a:cubicBezTo>
                    <a:cubicBezTo>
                      <a:pt x="231" y="182"/>
                      <a:pt x="230" y="182"/>
                      <a:pt x="230" y="182"/>
                    </a:cubicBezTo>
                    <a:cubicBezTo>
                      <a:pt x="229" y="182"/>
                      <a:pt x="229" y="181"/>
                      <a:pt x="229" y="181"/>
                    </a:cubicBezTo>
                    <a:cubicBezTo>
                      <a:pt x="229" y="180"/>
                      <a:pt x="228" y="180"/>
                      <a:pt x="227" y="180"/>
                    </a:cubicBezTo>
                    <a:cubicBezTo>
                      <a:pt x="227" y="180"/>
                      <a:pt x="226" y="180"/>
                      <a:pt x="226" y="180"/>
                    </a:cubicBezTo>
                    <a:cubicBezTo>
                      <a:pt x="226" y="180"/>
                      <a:pt x="226" y="180"/>
                      <a:pt x="226" y="179"/>
                    </a:cubicBezTo>
                    <a:cubicBezTo>
                      <a:pt x="226" y="179"/>
                      <a:pt x="226" y="178"/>
                      <a:pt x="226" y="178"/>
                    </a:cubicBezTo>
                    <a:cubicBezTo>
                      <a:pt x="226" y="178"/>
                      <a:pt x="226" y="178"/>
                      <a:pt x="225" y="177"/>
                    </a:cubicBezTo>
                    <a:cubicBezTo>
                      <a:pt x="225" y="177"/>
                      <a:pt x="225" y="177"/>
                      <a:pt x="225" y="177"/>
                    </a:cubicBezTo>
                    <a:cubicBezTo>
                      <a:pt x="224" y="177"/>
                      <a:pt x="224" y="176"/>
                      <a:pt x="224" y="176"/>
                    </a:cubicBezTo>
                    <a:cubicBezTo>
                      <a:pt x="224" y="176"/>
                      <a:pt x="223" y="176"/>
                      <a:pt x="223" y="176"/>
                    </a:cubicBezTo>
                    <a:cubicBezTo>
                      <a:pt x="223" y="175"/>
                      <a:pt x="222" y="175"/>
                      <a:pt x="220" y="175"/>
                    </a:cubicBezTo>
                    <a:cubicBezTo>
                      <a:pt x="220" y="174"/>
                      <a:pt x="220" y="173"/>
                      <a:pt x="219" y="173"/>
                    </a:cubicBezTo>
                    <a:cubicBezTo>
                      <a:pt x="219" y="173"/>
                      <a:pt x="219" y="173"/>
                      <a:pt x="219" y="172"/>
                    </a:cubicBezTo>
                    <a:cubicBezTo>
                      <a:pt x="219" y="172"/>
                      <a:pt x="219" y="171"/>
                      <a:pt x="219" y="171"/>
                    </a:cubicBezTo>
                    <a:cubicBezTo>
                      <a:pt x="219" y="171"/>
                      <a:pt x="218" y="171"/>
                      <a:pt x="218" y="170"/>
                    </a:cubicBezTo>
                    <a:cubicBezTo>
                      <a:pt x="218" y="170"/>
                      <a:pt x="218" y="169"/>
                      <a:pt x="219" y="169"/>
                    </a:cubicBezTo>
                    <a:cubicBezTo>
                      <a:pt x="219" y="168"/>
                      <a:pt x="219" y="168"/>
                      <a:pt x="219" y="168"/>
                    </a:cubicBezTo>
                    <a:cubicBezTo>
                      <a:pt x="220" y="167"/>
                      <a:pt x="220" y="167"/>
                      <a:pt x="220" y="166"/>
                    </a:cubicBezTo>
                    <a:cubicBezTo>
                      <a:pt x="221" y="166"/>
                      <a:pt x="221" y="165"/>
                      <a:pt x="222" y="165"/>
                    </a:cubicBezTo>
                    <a:cubicBezTo>
                      <a:pt x="222" y="164"/>
                      <a:pt x="223" y="164"/>
                      <a:pt x="224" y="165"/>
                    </a:cubicBezTo>
                    <a:cubicBezTo>
                      <a:pt x="224" y="165"/>
                      <a:pt x="224" y="165"/>
                      <a:pt x="225" y="164"/>
                    </a:cubicBezTo>
                    <a:cubicBezTo>
                      <a:pt x="225" y="164"/>
                      <a:pt x="226" y="163"/>
                      <a:pt x="226" y="163"/>
                    </a:cubicBezTo>
                    <a:cubicBezTo>
                      <a:pt x="227" y="162"/>
                      <a:pt x="228" y="162"/>
                      <a:pt x="229" y="161"/>
                    </a:cubicBezTo>
                    <a:cubicBezTo>
                      <a:pt x="229" y="161"/>
                      <a:pt x="229" y="161"/>
                      <a:pt x="229" y="161"/>
                    </a:cubicBezTo>
                    <a:cubicBezTo>
                      <a:pt x="230" y="161"/>
                      <a:pt x="230" y="161"/>
                      <a:pt x="230" y="161"/>
                    </a:cubicBezTo>
                    <a:cubicBezTo>
                      <a:pt x="231" y="161"/>
                      <a:pt x="231" y="161"/>
                      <a:pt x="231" y="160"/>
                    </a:cubicBezTo>
                    <a:cubicBezTo>
                      <a:pt x="231" y="160"/>
                      <a:pt x="232" y="160"/>
                      <a:pt x="232" y="160"/>
                    </a:cubicBezTo>
                    <a:cubicBezTo>
                      <a:pt x="233" y="160"/>
                      <a:pt x="235" y="160"/>
                      <a:pt x="236" y="160"/>
                    </a:cubicBezTo>
                    <a:cubicBezTo>
                      <a:pt x="236" y="160"/>
                      <a:pt x="236" y="160"/>
                      <a:pt x="237" y="160"/>
                    </a:cubicBezTo>
                    <a:cubicBezTo>
                      <a:pt x="238" y="160"/>
                      <a:pt x="239" y="160"/>
                      <a:pt x="240" y="160"/>
                    </a:cubicBezTo>
                    <a:cubicBezTo>
                      <a:pt x="240" y="159"/>
                      <a:pt x="240" y="159"/>
                      <a:pt x="239" y="158"/>
                    </a:cubicBezTo>
                    <a:cubicBezTo>
                      <a:pt x="240" y="158"/>
                      <a:pt x="240" y="157"/>
                      <a:pt x="240" y="156"/>
                    </a:cubicBezTo>
                    <a:cubicBezTo>
                      <a:pt x="240" y="156"/>
                      <a:pt x="240" y="156"/>
                      <a:pt x="240" y="156"/>
                    </a:cubicBezTo>
                    <a:cubicBezTo>
                      <a:pt x="241" y="156"/>
                      <a:pt x="242" y="156"/>
                      <a:pt x="242" y="156"/>
                    </a:cubicBezTo>
                    <a:cubicBezTo>
                      <a:pt x="242" y="157"/>
                      <a:pt x="243" y="157"/>
                      <a:pt x="243" y="156"/>
                    </a:cubicBezTo>
                    <a:cubicBezTo>
                      <a:pt x="243" y="156"/>
                      <a:pt x="243" y="156"/>
                      <a:pt x="243" y="155"/>
                    </a:cubicBezTo>
                    <a:cubicBezTo>
                      <a:pt x="243" y="154"/>
                      <a:pt x="243" y="153"/>
                      <a:pt x="243" y="152"/>
                    </a:cubicBezTo>
                    <a:cubicBezTo>
                      <a:pt x="244" y="152"/>
                      <a:pt x="244" y="151"/>
                      <a:pt x="244" y="151"/>
                    </a:cubicBezTo>
                    <a:cubicBezTo>
                      <a:pt x="244" y="150"/>
                      <a:pt x="244" y="150"/>
                      <a:pt x="243" y="149"/>
                    </a:cubicBezTo>
                    <a:cubicBezTo>
                      <a:pt x="243" y="149"/>
                      <a:pt x="243" y="149"/>
                      <a:pt x="243" y="149"/>
                    </a:cubicBezTo>
                    <a:cubicBezTo>
                      <a:pt x="243" y="148"/>
                      <a:pt x="243" y="147"/>
                      <a:pt x="242" y="146"/>
                    </a:cubicBezTo>
                    <a:cubicBezTo>
                      <a:pt x="241" y="146"/>
                      <a:pt x="240" y="146"/>
                      <a:pt x="240" y="146"/>
                    </a:cubicBezTo>
                    <a:cubicBezTo>
                      <a:pt x="239" y="146"/>
                      <a:pt x="239" y="146"/>
                      <a:pt x="239" y="147"/>
                    </a:cubicBezTo>
                    <a:cubicBezTo>
                      <a:pt x="238" y="148"/>
                      <a:pt x="238" y="148"/>
                      <a:pt x="237" y="149"/>
                    </a:cubicBezTo>
                    <a:cubicBezTo>
                      <a:pt x="237" y="149"/>
                      <a:pt x="237" y="150"/>
                      <a:pt x="236" y="150"/>
                    </a:cubicBezTo>
                    <a:cubicBezTo>
                      <a:pt x="236" y="150"/>
                      <a:pt x="236" y="150"/>
                      <a:pt x="236" y="150"/>
                    </a:cubicBezTo>
                    <a:cubicBezTo>
                      <a:pt x="235" y="150"/>
                      <a:pt x="235" y="150"/>
                      <a:pt x="234" y="150"/>
                    </a:cubicBezTo>
                    <a:cubicBezTo>
                      <a:pt x="234" y="150"/>
                      <a:pt x="234" y="150"/>
                      <a:pt x="234" y="151"/>
                    </a:cubicBezTo>
                    <a:cubicBezTo>
                      <a:pt x="234" y="151"/>
                      <a:pt x="234" y="151"/>
                      <a:pt x="234" y="152"/>
                    </a:cubicBezTo>
                    <a:cubicBezTo>
                      <a:pt x="234" y="152"/>
                      <a:pt x="234" y="152"/>
                      <a:pt x="234" y="152"/>
                    </a:cubicBezTo>
                    <a:cubicBezTo>
                      <a:pt x="234" y="153"/>
                      <a:pt x="233" y="153"/>
                      <a:pt x="232" y="154"/>
                    </a:cubicBezTo>
                    <a:cubicBezTo>
                      <a:pt x="232" y="154"/>
                      <a:pt x="232" y="154"/>
                      <a:pt x="231" y="154"/>
                    </a:cubicBezTo>
                    <a:cubicBezTo>
                      <a:pt x="231" y="154"/>
                      <a:pt x="230" y="154"/>
                      <a:pt x="230" y="154"/>
                    </a:cubicBezTo>
                    <a:cubicBezTo>
                      <a:pt x="230" y="154"/>
                      <a:pt x="229" y="154"/>
                      <a:pt x="229" y="154"/>
                    </a:cubicBezTo>
                    <a:cubicBezTo>
                      <a:pt x="229" y="154"/>
                      <a:pt x="229" y="153"/>
                      <a:pt x="230" y="153"/>
                    </a:cubicBezTo>
                    <a:cubicBezTo>
                      <a:pt x="230" y="153"/>
                      <a:pt x="230" y="153"/>
                      <a:pt x="231" y="152"/>
                    </a:cubicBezTo>
                    <a:cubicBezTo>
                      <a:pt x="231" y="152"/>
                      <a:pt x="231" y="151"/>
                      <a:pt x="231" y="151"/>
                    </a:cubicBezTo>
                    <a:cubicBezTo>
                      <a:pt x="231" y="150"/>
                      <a:pt x="230" y="148"/>
                      <a:pt x="229" y="147"/>
                    </a:cubicBezTo>
                    <a:cubicBezTo>
                      <a:pt x="229" y="147"/>
                      <a:pt x="229" y="147"/>
                      <a:pt x="229" y="147"/>
                    </a:cubicBezTo>
                    <a:cubicBezTo>
                      <a:pt x="229" y="147"/>
                      <a:pt x="229" y="146"/>
                      <a:pt x="229" y="146"/>
                    </a:cubicBezTo>
                    <a:cubicBezTo>
                      <a:pt x="228" y="145"/>
                      <a:pt x="228" y="145"/>
                      <a:pt x="229" y="145"/>
                    </a:cubicBezTo>
                    <a:cubicBezTo>
                      <a:pt x="229" y="145"/>
                      <a:pt x="229" y="145"/>
                      <a:pt x="228" y="145"/>
                    </a:cubicBezTo>
                    <a:cubicBezTo>
                      <a:pt x="228" y="144"/>
                      <a:pt x="228" y="144"/>
                      <a:pt x="229" y="144"/>
                    </a:cubicBezTo>
                    <a:cubicBezTo>
                      <a:pt x="229" y="144"/>
                      <a:pt x="230" y="144"/>
                      <a:pt x="231" y="144"/>
                    </a:cubicBezTo>
                    <a:cubicBezTo>
                      <a:pt x="231" y="144"/>
                      <a:pt x="231" y="144"/>
                      <a:pt x="231" y="143"/>
                    </a:cubicBezTo>
                    <a:cubicBezTo>
                      <a:pt x="232" y="143"/>
                      <a:pt x="232" y="143"/>
                      <a:pt x="232" y="143"/>
                    </a:cubicBezTo>
                    <a:cubicBezTo>
                      <a:pt x="233" y="142"/>
                      <a:pt x="233" y="142"/>
                      <a:pt x="233" y="141"/>
                    </a:cubicBezTo>
                    <a:cubicBezTo>
                      <a:pt x="233" y="140"/>
                      <a:pt x="233" y="140"/>
                      <a:pt x="233" y="139"/>
                    </a:cubicBezTo>
                    <a:cubicBezTo>
                      <a:pt x="233" y="139"/>
                      <a:pt x="234" y="139"/>
                      <a:pt x="234" y="139"/>
                    </a:cubicBezTo>
                    <a:cubicBezTo>
                      <a:pt x="234" y="138"/>
                      <a:pt x="235" y="138"/>
                      <a:pt x="235" y="138"/>
                    </a:cubicBezTo>
                    <a:cubicBezTo>
                      <a:pt x="235" y="137"/>
                      <a:pt x="235" y="137"/>
                      <a:pt x="235" y="137"/>
                    </a:cubicBezTo>
                    <a:cubicBezTo>
                      <a:pt x="235" y="137"/>
                      <a:pt x="235" y="137"/>
                      <a:pt x="235" y="137"/>
                    </a:cubicBezTo>
                    <a:cubicBezTo>
                      <a:pt x="235" y="137"/>
                      <a:pt x="236" y="137"/>
                      <a:pt x="236" y="136"/>
                    </a:cubicBezTo>
                    <a:cubicBezTo>
                      <a:pt x="235" y="136"/>
                      <a:pt x="235" y="136"/>
                      <a:pt x="235" y="136"/>
                    </a:cubicBezTo>
                    <a:cubicBezTo>
                      <a:pt x="236" y="136"/>
                      <a:pt x="236" y="136"/>
                      <a:pt x="236" y="135"/>
                    </a:cubicBezTo>
                    <a:cubicBezTo>
                      <a:pt x="237" y="136"/>
                      <a:pt x="237" y="136"/>
                      <a:pt x="237" y="135"/>
                    </a:cubicBezTo>
                    <a:cubicBezTo>
                      <a:pt x="237" y="135"/>
                      <a:pt x="237" y="135"/>
                      <a:pt x="236" y="134"/>
                    </a:cubicBezTo>
                    <a:cubicBezTo>
                      <a:pt x="236" y="134"/>
                      <a:pt x="235" y="134"/>
                      <a:pt x="235" y="134"/>
                    </a:cubicBezTo>
                    <a:cubicBezTo>
                      <a:pt x="235" y="133"/>
                      <a:pt x="236" y="133"/>
                      <a:pt x="236" y="133"/>
                    </a:cubicBezTo>
                    <a:cubicBezTo>
                      <a:pt x="237" y="133"/>
                      <a:pt x="237" y="133"/>
                      <a:pt x="237" y="132"/>
                    </a:cubicBezTo>
                    <a:cubicBezTo>
                      <a:pt x="237" y="132"/>
                      <a:pt x="238" y="131"/>
                      <a:pt x="238" y="131"/>
                    </a:cubicBezTo>
                    <a:cubicBezTo>
                      <a:pt x="238" y="131"/>
                      <a:pt x="238" y="130"/>
                      <a:pt x="238" y="129"/>
                    </a:cubicBezTo>
                    <a:cubicBezTo>
                      <a:pt x="238" y="129"/>
                      <a:pt x="239" y="128"/>
                      <a:pt x="239" y="127"/>
                    </a:cubicBezTo>
                    <a:cubicBezTo>
                      <a:pt x="239" y="127"/>
                      <a:pt x="238" y="127"/>
                      <a:pt x="238" y="127"/>
                    </a:cubicBezTo>
                    <a:cubicBezTo>
                      <a:pt x="239" y="126"/>
                      <a:pt x="239" y="126"/>
                      <a:pt x="238" y="125"/>
                    </a:cubicBezTo>
                    <a:cubicBezTo>
                      <a:pt x="238" y="125"/>
                      <a:pt x="238" y="124"/>
                      <a:pt x="239" y="124"/>
                    </a:cubicBezTo>
                    <a:cubicBezTo>
                      <a:pt x="239" y="124"/>
                      <a:pt x="239" y="124"/>
                      <a:pt x="240" y="124"/>
                    </a:cubicBezTo>
                    <a:cubicBezTo>
                      <a:pt x="240" y="124"/>
                      <a:pt x="240" y="123"/>
                      <a:pt x="240" y="123"/>
                    </a:cubicBezTo>
                    <a:cubicBezTo>
                      <a:pt x="240" y="123"/>
                      <a:pt x="240" y="122"/>
                      <a:pt x="240" y="122"/>
                    </a:cubicBezTo>
                    <a:cubicBezTo>
                      <a:pt x="241" y="122"/>
                      <a:pt x="241" y="121"/>
                      <a:pt x="241" y="120"/>
                    </a:cubicBezTo>
                    <a:cubicBezTo>
                      <a:pt x="241" y="120"/>
                      <a:pt x="241" y="120"/>
                      <a:pt x="241" y="120"/>
                    </a:cubicBezTo>
                    <a:cubicBezTo>
                      <a:pt x="240" y="119"/>
                      <a:pt x="240" y="119"/>
                      <a:pt x="241" y="119"/>
                    </a:cubicBezTo>
                    <a:cubicBezTo>
                      <a:pt x="241" y="119"/>
                      <a:pt x="241" y="118"/>
                      <a:pt x="241" y="118"/>
                    </a:cubicBezTo>
                    <a:cubicBezTo>
                      <a:pt x="242" y="118"/>
                      <a:pt x="242" y="118"/>
                      <a:pt x="243" y="119"/>
                    </a:cubicBezTo>
                    <a:cubicBezTo>
                      <a:pt x="243" y="119"/>
                      <a:pt x="244" y="119"/>
                      <a:pt x="245" y="119"/>
                    </a:cubicBezTo>
                    <a:cubicBezTo>
                      <a:pt x="245" y="119"/>
                      <a:pt x="245" y="118"/>
                      <a:pt x="245" y="118"/>
                    </a:cubicBezTo>
                    <a:cubicBezTo>
                      <a:pt x="245" y="118"/>
                      <a:pt x="245" y="117"/>
                      <a:pt x="246" y="118"/>
                    </a:cubicBezTo>
                    <a:cubicBezTo>
                      <a:pt x="247" y="117"/>
                      <a:pt x="247" y="117"/>
                      <a:pt x="247" y="117"/>
                    </a:cubicBezTo>
                    <a:cubicBezTo>
                      <a:pt x="247" y="117"/>
                      <a:pt x="246" y="117"/>
                      <a:pt x="246" y="116"/>
                    </a:cubicBezTo>
                    <a:cubicBezTo>
                      <a:pt x="246" y="116"/>
                      <a:pt x="246" y="116"/>
                      <a:pt x="245" y="116"/>
                    </a:cubicBezTo>
                    <a:cubicBezTo>
                      <a:pt x="245" y="116"/>
                      <a:pt x="245" y="116"/>
                      <a:pt x="244" y="116"/>
                    </a:cubicBezTo>
                    <a:cubicBezTo>
                      <a:pt x="244" y="116"/>
                      <a:pt x="244" y="116"/>
                      <a:pt x="243" y="116"/>
                    </a:cubicBezTo>
                    <a:cubicBezTo>
                      <a:pt x="244" y="116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4"/>
                    </a:cubicBezTo>
                    <a:cubicBezTo>
                      <a:pt x="243" y="114"/>
                      <a:pt x="243" y="114"/>
                      <a:pt x="242" y="113"/>
                    </a:cubicBezTo>
                    <a:cubicBezTo>
                      <a:pt x="242" y="113"/>
                      <a:pt x="242" y="113"/>
                      <a:pt x="242" y="113"/>
                    </a:cubicBezTo>
                    <a:cubicBezTo>
                      <a:pt x="242" y="114"/>
                      <a:pt x="241" y="114"/>
                      <a:pt x="241" y="113"/>
                    </a:cubicBezTo>
                    <a:cubicBezTo>
                      <a:pt x="241" y="113"/>
                      <a:pt x="240" y="113"/>
                      <a:pt x="241" y="112"/>
                    </a:cubicBezTo>
                    <a:cubicBezTo>
                      <a:pt x="241" y="112"/>
                      <a:pt x="242" y="112"/>
                      <a:pt x="242" y="112"/>
                    </a:cubicBezTo>
                    <a:cubicBezTo>
                      <a:pt x="242" y="112"/>
                      <a:pt x="242" y="112"/>
                      <a:pt x="242" y="111"/>
                    </a:cubicBezTo>
                    <a:cubicBezTo>
                      <a:pt x="242" y="111"/>
                      <a:pt x="242" y="111"/>
                      <a:pt x="242" y="110"/>
                    </a:cubicBezTo>
                    <a:cubicBezTo>
                      <a:pt x="242" y="110"/>
                      <a:pt x="242" y="110"/>
                      <a:pt x="242" y="110"/>
                    </a:cubicBezTo>
                    <a:cubicBezTo>
                      <a:pt x="241" y="110"/>
                      <a:pt x="240" y="110"/>
                      <a:pt x="240" y="111"/>
                    </a:cubicBezTo>
                    <a:cubicBezTo>
                      <a:pt x="240" y="111"/>
                      <a:pt x="240" y="110"/>
                      <a:pt x="240" y="110"/>
                    </a:cubicBezTo>
                    <a:cubicBezTo>
                      <a:pt x="239" y="110"/>
                      <a:pt x="239" y="111"/>
                      <a:pt x="238" y="111"/>
                    </a:cubicBezTo>
                    <a:cubicBezTo>
                      <a:pt x="238" y="110"/>
                      <a:pt x="238" y="110"/>
                      <a:pt x="238" y="109"/>
                    </a:cubicBezTo>
                    <a:cubicBezTo>
                      <a:pt x="238" y="109"/>
                      <a:pt x="237" y="109"/>
                      <a:pt x="237" y="110"/>
                    </a:cubicBezTo>
                    <a:cubicBezTo>
                      <a:pt x="237" y="109"/>
                      <a:pt x="236" y="109"/>
                      <a:pt x="236" y="109"/>
                    </a:cubicBezTo>
                    <a:cubicBezTo>
                      <a:pt x="236" y="109"/>
                      <a:pt x="236" y="109"/>
                      <a:pt x="235" y="110"/>
                    </a:cubicBezTo>
                    <a:cubicBezTo>
                      <a:pt x="235" y="109"/>
                      <a:pt x="235" y="109"/>
                      <a:pt x="235" y="109"/>
                    </a:cubicBezTo>
                    <a:cubicBezTo>
                      <a:pt x="235" y="108"/>
                      <a:pt x="235" y="108"/>
                      <a:pt x="234" y="108"/>
                    </a:cubicBezTo>
                    <a:cubicBezTo>
                      <a:pt x="234" y="108"/>
                      <a:pt x="234" y="107"/>
                      <a:pt x="234" y="107"/>
                    </a:cubicBezTo>
                    <a:cubicBezTo>
                      <a:pt x="233" y="107"/>
                      <a:pt x="234" y="107"/>
                      <a:pt x="234" y="106"/>
                    </a:cubicBezTo>
                    <a:cubicBezTo>
                      <a:pt x="234" y="106"/>
                      <a:pt x="235" y="105"/>
                      <a:pt x="234" y="105"/>
                    </a:cubicBezTo>
                    <a:cubicBezTo>
                      <a:pt x="234" y="105"/>
                      <a:pt x="234" y="105"/>
                      <a:pt x="233" y="105"/>
                    </a:cubicBezTo>
                    <a:cubicBezTo>
                      <a:pt x="233" y="106"/>
                      <a:pt x="233" y="106"/>
                      <a:pt x="232" y="105"/>
                    </a:cubicBezTo>
                    <a:cubicBezTo>
                      <a:pt x="232" y="105"/>
                      <a:pt x="232" y="106"/>
                      <a:pt x="232" y="106"/>
                    </a:cubicBezTo>
                    <a:cubicBezTo>
                      <a:pt x="232" y="107"/>
                      <a:pt x="231" y="107"/>
                      <a:pt x="231" y="107"/>
                    </a:cubicBezTo>
                    <a:cubicBezTo>
                      <a:pt x="231" y="107"/>
                      <a:pt x="231" y="107"/>
                      <a:pt x="231" y="106"/>
                    </a:cubicBezTo>
                    <a:cubicBezTo>
                      <a:pt x="231" y="106"/>
                      <a:pt x="230" y="106"/>
                      <a:pt x="230" y="106"/>
                    </a:cubicBezTo>
                    <a:cubicBezTo>
                      <a:pt x="229" y="106"/>
                      <a:pt x="229" y="106"/>
                      <a:pt x="229" y="106"/>
                    </a:cubicBezTo>
                    <a:cubicBezTo>
                      <a:pt x="229" y="106"/>
                      <a:pt x="228" y="106"/>
                      <a:pt x="228" y="106"/>
                    </a:cubicBezTo>
                    <a:cubicBezTo>
                      <a:pt x="228" y="106"/>
                      <a:pt x="227" y="106"/>
                      <a:pt x="227" y="105"/>
                    </a:cubicBezTo>
                    <a:cubicBezTo>
                      <a:pt x="226" y="105"/>
                      <a:pt x="226" y="105"/>
                      <a:pt x="226" y="105"/>
                    </a:cubicBezTo>
                    <a:cubicBezTo>
                      <a:pt x="226" y="104"/>
                      <a:pt x="227" y="104"/>
                      <a:pt x="227" y="104"/>
                    </a:cubicBezTo>
                    <a:cubicBezTo>
                      <a:pt x="226" y="103"/>
                      <a:pt x="226" y="103"/>
                      <a:pt x="227" y="103"/>
                    </a:cubicBezTo>
                    <a:cubicBezTo>
                      <a:pt x="227" y="103"/>
                      <a:pt x="227" y="103"/>
                      <a:pt x="227" y="103"/>
                    </a:cubicBezTo>
                    <a:cubicBezTo>
                      <a:pt x="227" y="103"/>
                      <a:pt x="227" y="103"/>
                      <a:pt x="227" y="102"/>
                    </a:cubicBezTo>
                    <a:cubicBezTo>
                      <a:pt x="226" y="103"/>
                      <a:pt x="226" y="103"/>
                      <a:pt x="226" y="103"/>
                    </a:cubicBezTo>
                    <a:cubicBezTo>
                      <a:pt x="226" y="102"/>
                      <a:pt x="226" y="102"/>
                      <a:pt x="226" y="101"/>
                    </a:cubicBezTo>
                    <a:cubicBezTo>
                      <a:pt x="225" y="101"/>
                      <a:pt x="225" y="100"/>
                      <a:pt x="226" y="100"/>
                    </a:cubicBezTo>
                    <a:cubicBezTo>
                      <a:pt x="226" y="99"/>
                      <a:pt x="226" y="99"/>
                      <a:pt x="226" y="98"/>
                    </a:cubicBezTo>
                    <a:cubicBezTo>
                      <a:pt x="226" y="98"/>
                      <a:pt x="226" y="98"/>
                      <a:pt x="227" y="98"/>
                    </a:cubicBezTo>
                    <a:cubicBezTo>
                      <a:pt x="227" y="97"/>
                      <a:pt x="227" y="97"/>
                      <a:pt x="227" y="96"/>
                    </a:cubicBezTo>
                    <a:cubicBezTo>
                      <a:pt x="227" y="96"/>
                      <a:pt x="227" y="95"/>
                      <a:pt x="226" y="95"/>
                    </a:cubicBezTo>
                    <a:cubicBezTo>
                      <a:pt x="226" y="95"/>
                      <a:pt x="226" y="94"/>
                      <a:pt x="227" y="94"/>
                    </a:cubicBezTo>
                    <a:cubicBezTo>
                      <a:pt x="227" y="94"/>
                      <a:pt x="227" y="94"/>
                      <a:pt x="227" y="94"/>
                    </a:cubicBezTo>
                    <a:cubicBezTo>
                      <a:pt x="228" y="93"/>
                      <a:pt x="229" y="92"/>
                      <a:pt x="230" y="91"/>
                    </a:cubicBezTo>
                    <a:cubicBezTo>
                      <a:pt x="229" y="91"/>
                      <a:pt x="229" y="91"/>
                      <a:pt x="229" y="90"/>
                    </a:cubicBezTo>
                    <a:cubicBezTo>
                      <a:pt x="228" y="90"/>
                      <a:pt x="228" y="90"/>
                      <a:pt x="228" y="90"/>
                    </a:cubicBezTo>
                    <a:cubicBezTo>
                      <a:pt x="227" y="90"/>
                      <a:pt x="227" y="90"/>
                      <a:pt x="227" y="89"/>
                    </a:cubicBezTo>
                    <a:cubicBezTo>
                      <a:pt x="227" y="89"/>
                      <a:pt x="227" y="89"/>
                      <a:pt x="227" y="88"/>
                    </a:cubicBezTo>
                    <a:cubicBezTo>
                      <a:pt x="228" y="88"/>
                      <a:pt x="229" y="88"/>
                      <a:pt x="229" y="88"/>
                    </a:cubicBezTo>
                    <a:cubicBezTo>
                      <a:pt x="229" y="88"/>
                      <a:pt x="229" y="88"/>
                      <a:pt x="228" y="87"/>
                    </a:cubicBezTo>
                    <a:cubicBezTo>
                      <a:pt x="228" y="87"/>
                      <a:pt x="228" y="87"/>
                      <a:pt x="228" y="87"/>
                    </a:cubicBezTo>
                    <a:cubicBezTo>
                      <a:pt x="228" y="87"/>
                      <a:pt x="229" y="87"/>
                      <a:pt x="230" y="86"/>
                    </a:cubicBezTo>
                    <a:cubicBezTo>
                      <a:pt x="230" y="86"/>
                      <a:pt x="230" y="86"/>
                      <a:pt x="230" y="86"/>
                    </a:cubicBezTo>
                    <a:cubicBezTo>
                      <a:pt x="231" y="87"/>
                      <a:pt x="231" y="87"/>
                      <a:pt x="231" y="86"/>
                    </a:cubicBezTo>
                    <a:cubicBezTo>
                      <a:pt x="231" y="86"/>
                      <a:pt x="231" y="86"/>
                      <a:pt x="231" y="85"/>
                    </a:cubicBezTo>
                    <a:cubicBezTo>
                      <a:pt x="231" y="84"/>
                      <a:pt x="231" y="83"/>
                      <a:pt x="232" y="82"/>
                    </a:cubicBezTo>
                    <a:cubicBezTo>
                      <a:pt x="232" y="82"/>
                      <a:pt x="232" y="81"/>
                      <a:pt x="232" y="81"/>
                    </a:cubicBezTo>
                    <a:cubicBezTo>
                      <a:pt x="233" y="80"/>
                      <a:pt x="233" y="80"/>
                      <a:pt x="233" y="80"/>
                    </a:cubicBezTo>
                    <a:cubicBezTo>
                      <a:pt x="234" y="79"/>
                      <a:pt x="234" y="80"/>
                      <a:pt x="235" y="80"/>
                    </a:cubicBezTo>
                    <a:cubicBezTo>
                      <a:pt x="235" y="81"/>
                      <a:pt x="235" y="81"/>
                      <a:pt x="236" y="80"/>
                    </a:cubicBezTo>
                    <a:cubicBezTo>
                      <a:pt x="236" y="81"/>
                      <a:pt x="236" y="80"/>
                      <a:pt x="237" y="80"/>
                    </a:cubicBezTo>
                    <a:cubicBezTo>
                      <a:pt x="237" y="80"/>
                      <a:pt x="237" y="80"/>
                      <a:pt x="237" y="80"/>
                    </a:cubicBezTo>
                    <a:cubicBezTo>
                      <a:pt x="238" y="80"/>
                      <a:pt x="239" y="80"/>
                      <a:pt x="240" y="79"/>
                    </a:cubicBezTo>
                    <a:cubicBezTo>
                      <a:pt x="240" y="79"/>
                      <a:pt x="240" y="79"/>
                      <a:pt x="240" y="79"/>
                    </a:cubicBezTo>
                    <a:cubicBezTo>
                      <a:pt x="240" y="78"/>
                      <a:pt x="240" y="78"/>
                      <a:pt x="241" y="78"/>
                    </a:cubicBezTo>
                    <a:cubicBezTo>
                      <a:pt x="241" y="78"/>
                      <a:pt x="241" y="78"/>
                      <a:pt x="241" y="77"/>
                    </a:cubicBezTo>
                    <a:cubicBezTo>
                      <a:pt x="241" y="76"/>
                      <a:pt x="242" y="76"/>
                      <a:pt x="242" y="76"/>
                    </a:cubicBezTo>
                    <a:cubicBezTo>
                      <a:pt x="242" y="76"/>
                      <a:pt x="242" y="75"/>
                      <a:pt x="242" y="75"/>
                    </a:cubicBezTo>
                    <a:cubicBezTo>
                      <a:pt x="243" y="74"/>
                      <a:pt x="244" y="74"/>
                      <a:pt x="244" y="74"/>
                    </a:cubicBezTo>
                    <a:cubicBezTo>
                      <a:pt x="244" y="74"/>
                      <a:pt x="244" y="74"/>
                      <a:pt x="244" y="74"/>
                    </a:cubicBezTo>
                    <a:cubicBezTo>
                      <a:pt x="245" y="74"/>
                      <a:pt x="245" y="74"/>
                      <a:pt x="245" y="74"/>
                    </a:cubicBezTo>
                    <a:cubicBezTo>
                      <a:pt x="245" y="74"/>
                      <a:pt x="245" y="74"/>
                      <a:pt x="245" y="74"/>
                    </a:cubicBezTo>
                    <a:cubicBezTo>
                      <a:pt x="246" y="74"/>
                      <a:pt x="246" y="73"/>
                      <a:pt x="246" y="73"/>
                    </a:cubicBezTo>
                    <a:cubicBezTo>
                      <a:pt x="246" y="73"/>
                      <a:pt x="246" y="73"/>
                      <a:pt x="246" y="73"/>
                    </a:cubicBezTo>
                    <a:cubicBezTo>
                      <a:pt x="247" y="73"/>
                      <a:pt x="247" y="73"/>
                      <a:pt x="247" y="73"/>
                    </a:cubicBezTo>
                    <a:cubicBezTo>
                      <a:pt x="247" y="73"/>
                      <a:pt x="247" y="74"/>
                      <a:pt x="246" y="74"/>
                    </a:cubicBezTo>
                    <a:cubicBezTo>
                      <a:pt x="246" y="74"/>
                      <a:pt x="246" y="74"/>
                      <a:pt x="247" y="74"/>
                    </a:cubicBezTo>
                    <a:cubicBezTo>
                      <a:pt x="247" y="74"/>
                      <a:pt x="247" y="74"/>
                      <a:pt x="247" y="74"/>
                    </a:cubicBezTo>
                    <a:cubicBezTo>
                      <a:pt x="248" y="75"/>
                      <a:pt x="248" y="76"/>
                      <a:pt x="249" y="77"/>
                    </a:cubicBezTo>
                    <a:cubicBezTo>
                      <a:pt x="250" y="77"/>
                      <a:pt x="251" y="78"/>
                      <a:pt x="251" y="78"/>
                    </a:cubicBezTo>
                    <a:cubicBezTo>
                      <a:pt x="251" y="78"/>
                      <a:pt x="251" y="78"/>
                      <a:pt x="251" y="78"/>
                    </a:cubicBezTo>
                    <a:cubicBezTo>
                      <a:pt x="252" y="77"/>
                      <a:pt x="252" y="77"/>
                      <a:pt x="253" y="77"/>
                    </a:cubicBezTo>
                    <a:cubicBezTo>
                      <a:pt x="253" y="77"/>
                      <a:pt x="253" y="77"/>
                      <a:pt x="254" y="76"/>
                    </a:cubicBezTo>
                    <a:cubicBezTo>
                      <a:pt x="254" y="76"/>
                      <a:pt x="254" y="76"/>
                      <a:pt x="254" y="76"/>
                    </a:cubicBezTo>
                    <a:cubicBezTo>
                      <a:pt x="255" y="76"/>
                      <a:pt x="255" y="76"/>
                      <a:pt x="255" y="76"/>
                    </a:cubicBezTo>
                    <a:cubicBezTo>
                      <a:pt x="256" y="76"/>
                      <a:pt x="256" y="76"/>
                      <a:pt x="256" y="77"/>
                    </a:cubicBezTo>
                    <a:cubicBezTo>
                      <a:pt x="257" y="77"/>
                      <a:pt x="258" y="77"/>
                      <a:pt x="259" y="77"/>
                    </a:cubicBezTo>
                    <a:cubicBezTo>
                      <a:pt x="259" y="77"/>
                      <a:pt x="260" y="77"/>
                      <a:pt x="260" y="77"/>
                    </a:cubicBezTo>
                    <a:cubicBezTo>
                      <a:pt x="260" y="78"/>
                      <a:pt x="260" y="78"/>
                      <a:pt x="260" y="78"/>
                    </a:cubicBezTo>
                    <a:cubicBezTo>
                      <a:pt x="260" y="78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1" y="79"/>
                    </a:cubicBezTo>
                    <a:cubicBezTo>
                      <a:pt x="261" y="80"/>
                      <a:pt x="262" y="80"/>
                      <a:pt x="262" y="81"/>
                    </a:cubicBezTo>
                    <a:cubicBezTo>
                      <a:pt x="262" y="81"/>
                      <a:pt x="262" y="82"/>
                      <a:pt x="263" y="82"/>
                    </a:cubicBezTo>
                    <a:cubicBezTo>
                      <a:pt x="263" y="82"/>
                      <a:pt x="264" y="82"/>
                      <a:pt x="263" y="83"/>
                    </a:cubicBezTo>
                    <a:cubicBezTo>
                      <a:pt x="263" y="83"/>
                      <a:pt x="263" y="83"/>
                      <a:pt x="263" y="84"/>
                    </a:cubicBezTo>
                    <a:cubicBezTo>
                      <a:pt x="263" y="84"/>
                      <a:pt x="264" y="84"/>
                      <a:pt x="264" y="85"/>
                    </a:cubicBezTo>
                    <a:cubicBezTo>
                      <a:pt x="264" y="85"/>
                      <a:pt x="264" y="85"/>
                      <a:pt x="264" y="85"/>
                    </a:cubicBezTo>
                    <a:cubicBezTo>
                      <a:pt x="264" y="86"/>
                      <a:pt x="265" y="86"/>
                      <a:pt x="265" y="87"/>
                    </a:cubicBezTo>
                    <a:cubicBezTo>
                      <a:pt x="265" y="86"/>
                      <a:pt x="265" y="86"/>
                      <a:pt x="265" y="85"/>
                    </a:cubicBezTo>
                    <a:cubicBezTo>
                      <a:pt x="266" y="85"/>
                      <a:pt x="266" y="84"/>
                      <a:pt x="266" y="84"/>
                    </a:cubicBezTo>
                    <a:cubicBezTo>
                      <a:pt x="266" y="84"/>
                      <a:pt x="267" y="83"/>
                      <a:pt x="267" y="84"/>
                    </a:cubicBezTo>
                    <a:cubicBezTo>
                      <a:pt x="267" y="83"/>
                      <a:pt x="268" y="83"/>
                      <a:pt x="268" y="82"/>
                    </a:cubicBezTo>
                    <a:cubicBezTo>
                      <a:pt x="268" y="82"/>
                      <a:pt x="269" y="82"/>
                      <a:pt x="269" y="82"/>
                    </a:cubicBezTo>
                    <a:cubicBezTo>
                      <a:pt x="269" y="81"/>
                      <a:pt x="270" y="81"/>
                      <a:pt x="271" y="81"/>
                    </a:cubicBezTo>
                    <a:cubicBezTo>
                      <a:pt x="272" y="81"/>
                      <a:pt x="272" y="81"/>
                      <a:pt x="272" y="81"/>
                    </a:cubicBezTo>
                    <a:cubicBezTo>
                      <a:pt x="273" y="81"/>
                      <a:pt x="273" y="81"/>
                      <a:pt x="273" y="80"/>
                    </a:cubicBezTo>
                    <a:cubicBezTo>
                      <a:pt x="273" y="80"/>
                      <a:pt x="273" y="80"/>
                      <a:pt x="273" y="79"/>
                    </a:cubicBezTo>
                    <a:cubicBezTo>
                      <a:pt x="272" y="79"/>
                      <a:pt x="272" y="78"/>
                      <a:pt x="273" y="77"/>
                    </a:cubicBezTo>
                    <a:cubicBezTo>
                      <a:pt x="272" y="77"/>
                      <a:pt x="272" y="77"/>
                      <a:pt x="273" y="77"/>
                    </a:cubicBezTo>
                    <a:cubicBezTo>
                      <a:pt x="273" y="76"/>
                      <a:pt x="273" y="76"/>
                      <a:pt x="273" y="75"/>
                    </a:cubicBezTo>
                    <a:cubicBezTo>
                      <a:pt x="273" y="75"/>
                      <a:pt x="272" y="75"/>
                      <a:pt x="272" y="74"/>
                    </a:cubicBezTo>
                    <a:cubicBezTo>
                      <a:pt x="272" y="74"/>
                      <a:pt x="272" y="73"/>
                      <a:pt x="272" y="73"/>
                    </a:cubicBezTo>
                    <a:cubicBezTo>
                      <a:pt x="272" y="73"/>
                      <a:pt x="272" y="72"/>
                      <a:pt x="272" y="71"/>
                    </a:cubicBezTo>
                    <a:cubicBezTo>
                      <a:pt x="272" y="71"/>
                      <a:pt x="273" y="71"/>
                      <a:pt x="273" y="70"/>
                    </a:cubicBezTo>
                    <a:cubicBezTo>
                      <a:pt x="272" y="70"/>
                      <a:pt x="272" y="70"/>
                      <a:pt x="272" y="70"/>
                    </a:cubicBezTo>
                    <a:cubicBezTo>
                      <a:pt x="272" y="70"/>
                      <a:pt x="272" y="70"/>
                      <a:pt x="272" y="70"/>
                    </a:cubicBezTo>
                    <a:cubicBezTo>
                      <a:pt x="271" y="70"/>
                      <a:pt x="271" y="70"/>
                      <a:pt x="270" y="69"/>
                    </a:cubicBezTo>
                    <a:cubicBezTo>
                      <a:pt x="269" y="70"/>
                      <a:pt x="269" y="69"/>
                      <a:pt x="269" y="69"/>
                    </a:cubicBezTo>
                    <a:cubicBezTo>
                      <a:pt x="269" y="68"/>
                      <a:pt x="269" y="68"/>
                      <a:pt x="268" y="68"/>
                    </a:cubicBezTo>
                    <a:cubicBezTo>
                      <a:pt x="268" y="68"/>
                      <a:pt x="268" y="67"/>
                      <a:pt x="267" y="67"/>
                    </a:cubicBezTo>
                    <a:cubicBezTo>
                      <a:pt x="267" y="67"/>
                      <a:pt x="267" y="67"/>
                      <a:pt x="267" y="68"/>
                    </a:cubicBezTo>
                    <a:cubicBezTo>
                      <a:pt x="266" y="68"/>
                      <a:pt x="266" y="68"/>
                      <a:pt x="265" y="68"/>
                    </a:cubicBezTo>
                    <a:cubicBezTo>
                      <a:pt x="265" y="68"/>
                      <a:pt x="265" y="68"/>
                      <a:pt x="264" y="69"/>
                    </a:cubicBezTo>
                    <a:cubicBezTo>
                      <a:pt x="264" y="69"/>
                      <a:pt x="264" y="69"/>
                      <a:pt x="263" y="68"/>
                    </a:cubicBezTo>
                    <a:cubicBezTo>
                      <a:pt x="263" y="68"/>
                      <a:pt x="263" y="68"/>
                      <a:pt x="263" y="68"/>
                    </a:cubicBezTo>
                    <a:cubicBezTo>
                      <a:pt x="262" y="68"/>
                      <a:pt x="261" y="68"/>
                      <a:pt x="261" y="67"/>
                    </a:cubicBezTo>
                    <a:cubicBezTo>
                      <a:pt x="261" y="66"/>
                      <a:pt x="261" y="65"/>
                      <a:pt x="260" y="64"/>
                    </a:cubicBezTo>
                    <a:cubicBezTo>
                      <a:pt x="260" y="63"/>
                      <a:pt x="260" y="63"/>
                      <a:pt x="260" y="63"/>
                    </a:cubicBezTo>
                    <a:cubicBezTo>
                      <a:pt x="260" y="63"/>
                      <a:pt x="260" y="63"/>
                      <a:pt x="259" y="63"/>
                    </a:cubicBezTo>
                    <a:cubicBezTo>
                      <a:pt x="259" y="63"/>
                      <a:pt x="259" y="63"/>
                      <a:pt x="258" y="62"/>
                    </a:cubicBezTo>
                    <a:cubicBezTo>
                      <a:pt x="259" y="62"/>
                      <a:pt x="259" y="61"/>
                      <a:pt x="259" y="61"/>
                    </a:cubicBezTo>
                    <a:cubicBezTo>
                      <a:pt x="259" y="61"/>
                      <a:pt x="259" y="60"/>
                      <a:pt x="259" y="60"/>
                    </a:cubicBezTo>
                    <a:cubicBezTo>
                      <a:pt x="258" y="60"/>
                      <a:pt x="258" y="60"/>
                      <a:pt x="258" y="59"/>
                    </a:cubicBezTo>
                    <a:cubicBezTo>
                      <a:pt x="258" y="59"/>
                      <a:pt x="258" y="59"/>
                      <a:pt x="258" y="59"/>
                    </a:cubicBezTo>
                    <a:cubicBezTo>
                      <a:pt x="258" y="59"/>
                      <a:pt x="258" y="59"/>
                      <a:pt x="258" y="58"/>
                    </a:cubicBezTo>
                    <a:cubicBezTo>
                      <a:pt x="258" y="58"/>
                      <a:pt x="258" y="58"/>
                      <a:pt x="258" y="58"/>
                    </a:cubicBezTo>
                    <a:cubicBezTo>
                      <a:pt x="258" y="57"/>
                      <a:pt x="258" y="57"/>
                      <a:pt x="259" y="57"/>
                    </a:cubicBezTo>
                    <a:cubicBezTo>
                      <a:pt x="258" y="56"/>
                      <a:pt x="258" y="56"/>
                      <a:pt x="258" y="56"/>
                    </a:cubicBezTo>
                    <a:cubicBezTo>
                      <a:pt x="258" y="56"/>
                      <a:pt x="257" y="56"/>
                      <a:pt x="257" y="56"/>
                    </a:cubicBezTo>
                    <a:cubicBezTo>
                      <a:pt x="257" y="55"/>
                      <a:pt x="258" y="55"/>
                      <a:pt x="258" y="55"/>
                    </a:cubicBezTo>
                    <a:cubicBezTo>
                      <a:pt x="258" y="55"/>
                      <a:pt x="258" y="54"/>
                      <a:pt x="257" y="54"/>
                    </a:cubicBezTo>
                    <a:cubicBezTo>
                      <a:pt x="258" y="54"/>
                      <a:pt x="258" y="54"/>
                      <a:pt x="257" y="54"/>
                    </a:cubicBezTo>
                    <a:cubicBezTo>
                      <a:pt x="258" y="53"/>
                      <a:pt x="258" y="53"/>
                      <a:pt x="257" y="53"/>
                    </a:cubicBezTo>
                    <a:cubicBezTo>
                      <a:pt x="257" y="54"/>
                      <a:pt x="257" y="54"/>
                      <a:pt x="257" y="54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6" y="52"/>
                      <a:pt x="256" y="52"/>
                    </a:cubicBezTo>
                    <a:cubicBezTo>
                      <a:pt x="256" y="52"/>
                      <a:pt x="257" y="52"/>
                      <a:pt x="256" y="51"/>
                    </a:cubicBezTo>
                    <a:cubicBezTo>
                      <a:pt x="256" y="51"/>
                      <a:pt x="256" y="50"/>
                      <a:pt x="255" y="50"/>
                    </a:cubicBezTo>
                    <a:cubicBezTo>
                      <a:pt x="255" y="49"/>
                      <a:pt x="254" y="49"/>
                      <a:pt x="254" y="49"/>
                    </a:cubicBezTo>
                    <a:cubicBezTo>
                      <a:pt x="254" y="49"/>
                      <a:pt x="254" y="48"/>
                      <a:pt x="255" y="48"/>
                    </a:cubicBezTo>
                    <a:cubicBezTo>
                      <a:pt x="255" y="48"/>
                      <a:pt x="255" y="48"/>
                      <a:pt x="255" y="48"/>
                    </a:cubicBezTo>
                    <a:cubicBezTo>
                      <a:pt x="255" y="47"/>
                      <a:pt x="255" y="47"/>
                      <a:pt x="255" y="47"/>
                    </a:cubicBezTo>
                    <a:cubicBezTo>
                      <a:pt x="255" y="47"/>
                      <a:pt x="255" y="46"/>
                      <a:pt x="255" y="46"/>
                    </a:cubicBezTo>
                    <a:cubicBezTo>
                      <a:pt x="255" y="45"/>
                      <a:pt x="256" y="45"/>
                      <a:pt x="256" y="45"/>
                    </a:cubicBezTo>
                    <a:cubicBezTo>
                      <a:pt x="256" y="44"/>
                      <a:pt x="256" y="44"/>
                      <a:pt x="256" y="43"/>
                    </a:cubicBezTo>
                    <a:cubicBezTo>
                      <a:pt x="256" y="44"/>
                      <a:pt x="256" y="44"/>
                      <a:pt x="256" y="44"/>
                    </a:cubicBezTo>
                    <a:cubicBezTo>
                      <a:pt x="255" y="44"/>
                      <a:pt x="255" y="45"/>
                      <a:pt x="254" y="45"/>
                    </a:cubicBezTo>
                    <a:cubicBezTo>
                      <a:pt x="254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2" y="44"/>
                      <a:pt x="251" y="44"/>
                      <a:pt x="250" y="44"/>
                    </a:cubicBezTo>
                    <a:cubicBezTo>
                      <a:pt x="250" y="43"/>
                      <a:pt x="249" y="43"/>
                      <a:pt x="249" y="42"/>
                    </a:cubicBezTo>
                    <a:cubicBezTo>
                      <a:pt x="249" y="42"/>
                      <a:pt x="248" y="42"/>
                      <a:pt x="247" y="41"/>
                    </a:cubicBezTo>
                    <a:cubicBezTo>
                      <a:pt x="247" y="41"/>
                      <a:pt x="247" y="41"/>
                      <a:pt x="247" y="40"/>
                    </a:cubicBezTo>
                    <a:cubicBezTo>
                      <a:pt x="247" y="40"/>
                      <a:pt x="247" y="40"/>
                      <a:pt x="247" y="40"/>
                    </a:cubicBezTo>
                    <a:cubicBezTo>
                      <a:pt x="247" y="39"/>
                      <a:pt x="246" y="38"/>
                      <a:pt x="246" y="38"/>
                    </a:cubicBezTo>
                    <a:cubicBezTo>
                      <a:pt x="245" y="38"/>
                      <a:pt x="245" y="38"/>
                      <a:pt x="245" y="39"/>
                    </a:cubicBezTo>
                    <a:cubicBezTo>
                      <a:pt x="245" y="38"/>
                      <a:pt x="244" y="38"/>
                      <a:pt x="244" y="37"/>
                    </a:cubicBezTo>
                    <a:cubicBezTo>
                      <a:pt x="244" y="37"/>
                      <a:pt x="244" y="37"/>
                      <a:pt x="245" y="37"/>
                    </a:cubicBezTo>
                    <a:cubicBezTo>
                      <a:pt x="245" y="37"/>
                      <a:pt x="245" y="37"/>
                      <a:pt x="246" y="37"/>
                    </a:cubicBezTo>
                    <a:cubicBezTo>
                      <a:pt x="246" y="36"/>
                      <a:pt x="246" y="36"/>
                      <a:pt x="247" y="36"/>
                    </a:cubicBezTo>
                    <a:cubicBezTo>
                      <a:pt x="247" y="36"/>
                      <a:pt x="248" y="36"/>
                      <a:pt x="248" y="35"/>
                    </a:cubicBezTo>
                    <a:cubicBezTo>
                      <a:pt x="248" y="35"/>
                      <a:pt x="249" y="35"/>
                      <a:pt x="249" y="35"/>
                    </a:cubicBezTo>
                    <a:cubicBezTo>
                      <a:pt x="249" y="35"/>
                      <a:pt x="250" y="35"/>
                      <a:pt x="250" y="35"/>
                    </a:cubicBezTo>
                    <a:cubicBezTo>
                      <a:pt x="251" y="34"/>
                      <a:pt x="251" y="34"/>
                      <a:pt x="252" y="33"/>
                    </a:cubicBezTo>
                    <a:cubicBezTo>
                      <a:pt x="252" y="33"/>
                      <a:pt x="252" y="32"/>
                      <a:pt x="252" y="31"/>
                    </a:cubicBezTo>
                    <a:cubicBezTo>
                      <a:pt x="252" y="31"/>
                      <a:pt x="252" y="30"/>
                      <a:pt x="251" y="30"/>
                    </a:cubicBezTo>
                    <a:cubicBezTo>
                      <a:pt x="251" y="30"/>
                      <a:pt x="251" y="30"/>
                      <a:pt x="251" y="29"/>
                    </a:cubicBezTo>
                    <a:cubicBezTo>
                      <a:pt x="250" y="29"/>
                      <a:pt x="250" y="28"/>
                      <a:pt x="250" y="27"/>
                    </a:cubicBezTo>
                    <a:cubicBezTo>
                      <a:pt x="249" y="26"/>
                      <a:pt x="248" y="26"/>
                      <a:pt x="247" y="25"/>
                    </a:cubicBezTo>
                    <a:cubicBezTo>
                      <a:pt x="247" y="24"/>
                      <a:pt x="246" y="23"/>
                      <a:pt x="244" y="22"/>
                    </a:cubicBezTo>
                    <a:cubicBezTo>
                      <a:pt x="243" y="22"/>
                      <a:pt x="243" y="21"/>
                      <a:pt x="242" y="20"/>
                    </a:cubicBezTo>
                    <a:cubicBezTo>
                      <a:pt x="242" y="20"/>
                      <a:pt x="242" y="20"/>
                      <a:pt x="242" y="20"/>
                    </a:cubicBezTo>
                    <a:cubicBezTo>
                      <a:pt x="241" y="19"/>
                      <a:pt x="241" y="19"/>
                      <a:pt x="240" y="19"/>
                    </a:cubicBezTo>
                    <a:cubicBezTo>
                      <a:pt x="240" y="19"/>
                      <a:pt x="240" y="18"/>
                      <a:pt x="239" y="19"/>
                    </a:cubicBezTo>
                    <a:cubicBezTo>
                      <a:pt x="239" y="18"/>
                      <a:pt x="239" y="18"/>
                      <a:pt x="239" y="19"/>
                    </a:cubicBezTo>
                    <a:cubicBezTo>
                      <a:pt x="238" y="19"/>
                      <a:pt x="238" y="19"/>
                      <a:pt x="238" y="19"/>
                    </a:cubicBezTo>
                    <a:cubicBezTo>
                      <a:pt x="238" y="20"/>
                      <a:pt x="237" y="20"/>
                      <a:pt x="237" y="21"/>
                    </a:cubicBezTo>
                    <a:cubicBezTo>
                      <a:pt x="237" y="21"/>
                      <a:pt x="237" y="21"/>
                      <a:pt x="237" y="21"/>
                    </a:cubicBezTo>
                    <a:cubicBezTo>
                      <a:pt x="237" y="21"/>
                      <a:pt x="237" y="21"/>
                      <a:pt x="237" y="21"/>
                    </a:cubicBezTo>
                    <a:cubicBezTo>
                      <a:pt x="236" y="21"/>
                      <a:pt x="236" y="21"/>
                      <a:pt x="236" y="21"/>
                    </a:cubicBezTo>
                    <a:cubicBezTo>
                      <a:pt x="236" y="21"/>
                      <a:pt x="236" y="21"/>
                      <a:pt x="236" y="21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36" y="21"/>
                      <a:pt x="236" y="21"/>
                      <a:pt x="236" y="21"/>
                    </a:cubicBezTo>
                    <a:cubicBezTo>
                      <a:pt x="235" y="20"/>
                      <a:pt x="235" y="20"/>
                      <a:pt x="235" y="20"/>
                    </a:cubicBezTo>
                    <a:cubicBezTo>
                      <a:pt x="235" y="20"/>
                      <a:pt x="235" y="20"/>
                      <a:pt x="235" y="20"/>
                    </a:cubicBezTo>
                    <a:cubicBezTo>
                      <a:pt x="235" y="20"/>
                      <a:pt x="235" y="20"/>
                      <a:pt x="235" y="20"/>
                    </a:cubicBezTo>
                    <a:cubicBezTo>
                      <a:pt x="234" y="21"/>
                      <a:pt x="234" y="21"/>
                      <a:pt x="234" y="21"/>
                    </a:cubicBezTo>
                    <a:cubicBezTo>
                      <a:pt x="234" y="21"/>
                      <a:pt x="234" y="21"/>
                      <a:pt x="234" y="21"/>
                    </a:cubicBezTo>
                    <a:cubicBezTo>
                      <a:pt x="235" y="21"/>
                      <a:pt x="235" y="21"/>
                      <a:pt x="235" y="21"/>
                    </a:cubicBezTo>
                    <a:cubicBezTo>
                      <a:pt x="234" y="22"/>
                      <a:pt x="234" y="22"/>
                      <a:pt x="234" y="22"/>
                    </a:cubicBezTo>
                    <a:cubicBezTo>
                      <a:pt x="233" y="22"/>
                      <a:pt x="233" y="22"/>
                      <a:pt x="233" y="22"/>
                    </a:cubicBezTo>
                    <a:cubicBezTo>
                      <a:pt x="235" y="23"/>
                      <a:pt x="235" y="23"/>
                      <a:pt x="235" y="23"/>
                    </a:cubicBezTo>
                    <a:cubicBezTo>
                      <a:pt x="236" y="23"/>
                      <a:pt x="236" y="23"/>
                      <a:pt x="236" y="23"/>
                    </a:cubicBezTo>
                    <a:cubicBezTo>
                      <a:pt x="236" y="24"/>
                      <a:pt x="236" y="24"/>
                      <a:pt x="236" y="24"/>
                    </a:cubicBezTo>
                    <a:cubicBezTo>
                      <a:pt x="235" y="23"/>
                      <a:pt x="235" y="23"/>
                      <a:pt x="235" y="23"/>
                    </a:cubicBezTo>
                    <a:cubicBezTo>
                      <a:pt x="232" y="21"/>
                      <a:pt x="232" y="21"/>
                      <a:pt x="232" y="21"/>
                    </a:cubicBezTo>
                    <a:cubicBezTo>
                      <a:pt x="229" y="19"/>
                      <a:pt x="229" y="19"/>
                      <a:pt x="229" y="19"/>
                    </a:cubicBezTo>
                    <a:cubicBezTo>
                      <a:pt x="228" y="17"/>
                      <a:pt x="228" y="17"/>
                      <a:pt x="228" y="17"/>
                    </a:cubicBezTo>
                    <a:cubicBezTo>
                      <a:pt x="226" y="17"/>
                      <a:pt x="226" y="17"/>
                      <a:pt x="226" y="17"/>
                    </a:cubicBezTo>
                    <a:cubicBezTo>
                      <a:pt x="224" y="14"/>
                      <a:pt x="224" y="14"/>
                      <a:pt x="224" y="14"/>
                    </a:cubicBezTo>
                    <a:cubicBezTo>
                      <a:pt x="220" y="11"/>
                      <a:pt x="220" y="11"/>
                      <a:pt x="220" y="11"/>
                    </a:cubicBezTo>
                    <a:cubicBezTo>
                      <a:pt x="215" y="7"/>
                      <a:pt x="215" y="7"/>
                      <a:pt x="215" y="7"/>
                    </a:cubicBezTo>
                    <a:cubicBezTo>
                      <a:pt x="214" y="6"/>
                      <a:pt x="214" y="6"/>
                      <a:pt x="214" y="6"/>
                    </a:cubicBezTo>
                    <a:cubicBezTo>
                      <a:pt x="212" y="6"/>
                      <a:pt x="212" y="6"/>
                      <a:pt x="212" y="6"/>
                    </a:cubicBezTo>
                    <a:cubicBezTo>
                      <a:pt x="212" y="5"/>
                      <a:pt x="212" y="5"/>
                      <a:pt x="212" y="5"/>
                    </a:cubicBezTo>
                    <a:cubicBezTo>
                      <a:pt x="211" y="4"/>
                      <a:pt x="211" y="4"/>
                      <a:pt x="211" y="4"/>
                    </a:cubicBezTo>
                    <a:cubicBezTo>
                      <a:pt x="210" y="2"/>
                      <a:pt x="210" y="2"/>
                      <a:pt x="210" y="2"/>
                    </a:cubicBezTo>
                    <a:cubicBezTo>
                      <a:pt x="210" y="2"/>
                      <a:pt x="210" y="2"/>
                      <a:pt x="210" y="2"/>
                    </a:cubicBezTo>
                    <a:cubicBezTo>
                      <a:pt x="209" y="0"/>
                      <a:pt x="209" y="0"/>
                      <a:pt x="209" y="0"/>
                    </a:cubicBezTo>
                    <a:cubicBezTo>
                      <a:pt x="202" y="1"/>
                      <a:pt x="202" y="1"/>
                      <a:pt x="202" y="1"/>
                    </a:cubicBezTo>
                    <a:cubicBezTo>
                      <a:pt x="191" y="6"/>
                      <a:pt x="191" y="6"/>
                      <a:pt x="191" y="6"/>
                    </a:cubicBezTo>
                    <a:cubicBezTo>
                      <a:pt x="189" y="7"/>
                      <a:pt x="189" y="7"/>
                      <a:pt x="189" y="7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77" y="11"/>
                      <a:pt x="177" y="11"/>
                      <a:pt x="177" y="11"/>
                    </a:cubicBezTo>
                    <a:cubicBezTo>
                      <a:pt x="175" y="11"/>
                      <a:pt x="175" y="11"/>
                      <a:pt x="175" y="11"/>
                    </a:cubicBezTo>
                    <a:cubicBezTo>
                      <a:pt x="173" y="11"/>
                      <a:pt x="173" y="11"/>
                      <a:pt x="173" y="11"/>
                    </a:cubicBezTo>
                    <a:cubicBezTo>
                      <a:pt x="168" y="11"/>
                      <a:pt x="168" y="11"/>
                      <a:pt x="168" y="11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5" y="10"/>
                      <a:pt x="165" y="10"/>
                      <a:pt x="165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65" y="8"/>
                      <a:pt x="165" y="8"/>
                      <a:pt x="165" y="8"/>
                    </a:cubicBezTo>
                    <a:cubicBezTo>
                      <a:pt x="164" y="8"/>
                      <a:pt x="164" y="8"/>
                      <a:pt x="164" y="8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60" y="5"/>
                      <a:pt x="160" y="5"/>
                      <a:pt x="160" y="5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55" y="6"/>
                      <a:pt x="155" y="6"/>
                      <a:pt x="155" y="6"/>
                    </a:cubicBezTo>
                    <a:cubicBezTo>
                      <a:pt x="155" y="5"/>
                      <a:pt x="155" y="5"/>
                      <a:pt x="155" y="5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3"/>
                      <a:pt x="155" y="3"/>
                      <a:pt x="155" y="3"/>
                    </a:cubicBezTo>
                    <a:cubicBezTo>
                      <a:pt x="154" y="3"/>
                      <a:pt x="154" y="3"/>
                      <a:pt x="154" y="3"/>
                    </a:cubicBezTo>
                    <a:cubicBezTo>
                      <a:pt x="153" y="2"/>
                      <a:pt x="153" y="2"/>
                      <a:pt x="153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2" y="5"/>
                      <a:pt x="152" y="5"/>
                      <a:pt x="152" y="5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4" y="7"/>
                      <a:pt x="154" y="7"/>
                      <a:pt x="154" y="7"/>
                    </a:cubicBezTo>
                    <a:cubicBezTo>
                      <a:pt x="154" y="10"/>
                      <a:pt x="154" y="10"/>
                      <a:pt x="154" y="10"/>
                    </a:cubicBezTo>
                    <a:cubicBezTo>
                      <a:pt x="154" y="11"/>
                      <a:pt x="154" y="11"/>
                      <a:pt x="154" y="11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8" y="17"/>
                      <a:pt x="158" y="17"/>
                      <a:pt x="158" y="17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56" y="15"/>
                      <a:pt x="156" y="15"/>
                      <a:pt x="156" y="15"/>
                    </a:cubicBezTo>
                    <a:cubicBezTo>
                      <a:pt x="155" y="13"/>
                      <a:pt x="155" y="13"/>
                      <a:pt x="155" y="13"/>
                    </a:cubicBezTo>
                    <a:cubicBezTo>
                      <a:pt x="155" y="12"/>
                      <a:pt x="155" y="12"/>
                      <a:pt x="155" y="12"/>
                    </a:cubicBezTo>
                    <a:cubicBezTo>
                      <a:pt x="154" y="11"/>
                      <a:pt x="154" y="11"/>
                      <a:pt x="154" y="11"/>
                    </a:cubicBezTo>
                    <a:cubicBezTo>
                      <a:pt x="154" y="11"/>
                      <a:pt x="154" y="11"/>
                      <a:pt x="154" y="11"/>
                    </a:cubicBezTo>
                    <a:cubicBezTo>
                      <a:pt x="154" y="11"/>
                      <a:pt x="154" y="11"/>
                      <a:pt x="154" y="11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9" y="11"/>
                      <a:pt x="149" y="11"/>
                      <a:pt x="149" y="11"/>
                    </a:cubicBezTo>
                    <a:cubicBezTo>
                      <a:pt x="146" y="15"/>
                      <a:pt x="146" y="15"/>
                      <a:pt x="146" y="15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1" y="16"/>
                      <a:pt x="141" y="16"/>
                      <a:pt x="141" y="16"/>
                    </a:cubicBezTo>
                    <a:cubicBezTo>
                      <a:pt x="137" y="19"/>
                      <a:pt x="137" y="19"/>
                      <a:pt x="137" y="19"/>
                    </a:cubicBezTo>
                    <a:cubicBezTo>
                      <a:pt x="137" y="19"/>
                      <a:pt x="137" y="19"/>
                      <a:pt x="137" y="19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3" y="21"/>
                      <a:pt x="133" y="21"/>
                      <a:pt x="133" y="21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28" y="22"/>
                      <a:pt x="128" y="22"/>
                      <a:pt x="128" y="22"/>
                    </a:cubicBezTo>
                    <a:cubicBezTo>
                      <a:pt x="128" y="22"/>
                      <a:pt x="128" y="22"/>
                      <a:pt x="128" y="22"/>
                    </a:cubicBezTo>
                    <a:cubicBezTo>
                      <a:pt x="127" y="22"/>
                      <a:pt x="127" y="22"/>
                      <a:pt x="127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1" y="23"/>
                      <a:pt x="121" y="23"/>
                      <a:pt x="121" y="23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5" y="27"/>
                      <a:pt x="115" y="27"/>
                      <a:pt x="115" y="27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4" y="47"/>
                      <a:pt x="104" y="47"/>
                      <a:pt x="104" y="47"/>
                    </a:cubicBezTo>
                    <a:cubicBezTo>
                      <a:pt x="103" y="47"/>
                      <a:pt x="103" y="47"/>
                      <a:pt x="103" y="47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102" y="43"/>
                      <a:pt x="102" y="43"/>
                      <a:pt x="102" y="43"/>
                    </a:cubicBezTo>
                    <a:cubicBezTo>
                      <a:pt x="101" y="44"/>
                      <a:pt x="101" y="44"/>
                      <a:pt x="101" y="44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0" y="59"/>
                      <a:pt x="100" y="59"/>
                      <a:pt x="100" y="59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60"/>
                      <a:pt x="99" y="60"/>
                      <a:pt x="99" y="60"/>
                    </a:cubicBezTo>
                    <a:cubicBezTo>
                      <a:pt x="98" y="60"/>
                      <a:pt x="98" y="60"/>
                      <a:pt x="98" y="60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6" y="63"/>
                      <a:pt x="96" y="63"/>
                      <a:pt x="96" y="63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1" y="67"/>
                      <a:pt x="91" y="67"/>
                      <a:pt x="91" y="67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9" y="69"/>
                      <a:pt x="89" y="69"/>
                      <a:pt x="89" y="69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87" y="71"/>
                      <a:pt x="87" y="71"/>
                      <a:pt x="87" y="71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3" y="76"/>
                      <a:pt x="83" y="76"/>
                      <a:pt x="83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67" y="87"/>
                      <a:pt x="67" y="87"/>
                      <a:pt x="67" y="87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66" y="88"/>
                      <a:pt x="66" y="88"/>
                      <a:pt x="66" y="88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4"/>
                      <a:pt x="62" y="94"/>
                      <a:pt x="62" y="94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0" y="97"/>
                      <a:pt x="60" y="97"/>
                      <a:pt x="60" y="97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9" y="103"/>
                      <a:pt x="59" y="103"/>
                      <a:pt x="59" y="103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3" y="97"/>
                      <a:pt x="73" y="97"/>
                      <a:pt x="73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6" y="97"/>
                      <a:pt x="76" y="97"/>
                      <a:pt x="76" y="97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81" y="101"/>
                      <a:pt x="81" y="101"/>
                      <a:pt x="81" y="101"/>
                    </a:cubicBezTo>
                    <a:cubicBezTo>
                      <a:pt x="81" y="101"/>
                      <a:pt x="81" y="101"/>
                      <a:pt x="81" y="101"/>
                    </a:cubicBezTo>
                    <a:cubicBezTo>
                      <a:pt x="81" y="103"/>
                      <a:pt x="81" y="103"/>
                      <a:pt x="81" y="103"/>
                    </a:cubicBezTo>
                    <a:cubicBezTo>
                      <a:pt x="81" y="104"/>
                      <a:pt x="81" y="104"/>
                      <a:pt x="81" y="104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3" y="104"/>
                      <a:pt x="83" y="104"/>
                      <a:pt x="83" y="104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86" y="103"/>
                      <a:pt x="86" y="103"/>
                      <a:pt x="86" y="103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86" y="99"/>
                      <a:pt x="86" y="99"/>
                      <a:pt x="86" y="99"/>
                    </a:cubicBezTo>
                    <a:cubicBezTo>
                      <a:pt x="86" y="99"/>
                      <a:pt x="86" y="99"/>
                      <a:pt x="86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5" y="97"/>
                      <a:pt x="85" y="97"/>
                      <a:pt x="85" y="97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7" y="91"/>
                      <a:pt x="87" y="91"/>
                      <a:pt x="87" y="91"/>
                    </a:cubicBezTo>
                    <a:cubicBezTo>
                      <a:pt x="88" y="90"/>
                      <a:pt x="88" y="90"/>
                      <a:pt x="88" y="90"/>
                    </a:cubicBezTo>
                    <a:cubicBezTo>
                      <a:pt x="89" y="90"/>
                      <a:pt x="89" y="90"/>
                      <a:pt x="89" y="90"/>
                    </a:cubicBezTo>
                    <a:cubicBezTo>
                      <a:pt x="89" y="89"/>
                      <a:pt x="89" y="89"/>
                      <a:pt x="89" y="89"/>
                    </a:cubicBezTo>
                    <a:cubicBezTo>
                      <a:pt x="89" y="89"/>
                      <a:pt x="89" y="89"/>
                      <a:pt x="89" y="89"/>
                    </a:cubicBezTo>
                    <a:cubicBezTo>
                      <a:pt x="91" y="87"/>
                      <a:pt x="91" y="87"/>
                      <a:pt x="91" y="87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6"/>
                      <a:pt x="94" y="86"/>
                      <a:pt x="94" y="86"/>
                    </a:cubicBezTo>
                    <a:cubicBezTo>
                      <a:pt x="95" y="85"/>
                      <a:pt x="95" y="85"/>
                      <a:pt x="95" y="85"/>
                    </a:cubicBezTo>
                    <a:cubicBezTo>
                      <a:pt x="95" y="85"/>
                      <a:pt x="95" y="85"/>
                      <a:pt x="95" y="85"/>
                    </a:cubicBezTo>
                    <a:cubicBezTo>
                      <a:pt x="97" y="84"/>
                      <a:pt x="97" y="84"/>
                      <a:pt x="97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4" y="82"/>
                      <a:pt x="104" y="82"/>
                      <a:pt x="104" y="82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11" y="80"/>
                      <a:pt x="111" y="80"/>
                      <a:pt x="111" y="80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5" y="80"/>
                      <a:pt x="115" y="80"/>
                      <a:pt x="115" y="80"/>
                    </a:cubicBezTo>
                    <a:cubicBezTo>
                      <a:pt x="116" y="81"/>
                      <a:pt x="116" y="81"/>
                      <a:pt x="116" y="81"/>
                    </a:cubicBezTo>
                    <a:cubicBezTo>
                      <a:pt x="118" y="81"/>
                      <a:pt x="118" y="81"/>
                      <a:pt x="118" y="81"/>
                    </a:cubicBezTo>
                    <a:cubicBezTo>
                      <a:pt x="119" y="82"/>
                      <a:pt x="119" y="82"/>
                      <a:pt x="119" y="82"/>
                    </a:cubicBezTo>
                    <a:cubicBezTo>
                      <a:pt x="122" y="82"/>
                      <a:pt x="122" y="82"/>
                      <a:pt x="122" y="82"/>
                    </a:cubicBezTo>
                    <a:cubicBezTo>
                      <a:pt x="122" y="81"/>
                      <a:pt x="122" y="81"/>
                      <a:pt x="122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6" y="78"/>
                      <a:pt x="126" y="78"/>
                      <a:pt x="126" y="78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81"/>
                      <a:pt x="126" y="81"/>
                      <a:pt x="126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0" y="79"/>
                      <a:pt x="130" y="79"/>
                      <a:pt x="130" y="79"/>
                    </a:cubicBezTo>
                    <a:cubicBezTo>
                      <a:pt x="131" y="79"/>
                      <a:pt x="131" y="79"/>
                      <a:pt x="131" y="79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30" y="80"/>
                      <a:pt x="130" y="80"/>
                      <a:pt x="130" y="80"/>
                    </a:cubicBezTo>
                    <a:cubicBezTo>
                      <a:pt x="129" y="81"/>
                      <a:pt x="129" y="81"/>
                      <a:pt x="129" y="81"/>
                    </a:cubicBezTo>
                    <a:cubicBezTo>
                      <a:pt x="129" y="80"/>
                      <a:pt x="129" y="80"/>
                      <a:pt x="129" y="80"/>
                    </a:cubicBezTo>
                    <a:cubicBezTo>
                      <a:pt x="129" y="81"/>
                      <a:pt x="129" y="81"/>
                      <a:pt x="129" y="81"/>
                    </a:cubicBezTo>
                    <a:cubicBezTo>
                      <a:pt x="129" y="81"/>
                      <a:pt x="129" y="81"/>
                      <a:pt x="129" y="81"/>
                    </a:cubicBezTo>
                    <a:cubicBezTo>
                      <a:pt x="129" y="82"/>
                      <a:pt x="129" y="82"/>
                      <a:pt x="129" y="82"/>
                    </a:cubicBezTo>
                    <a:cubicBezTo>
                      <a:pt x="129" y="83"/>
                      <a:pt x="129" y="83"/>
                      <a:pt x="129" y="83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83"/>
                      <a:pt x="123" y="83"/>
                      <a:pt x="123" y="83"/>
                    </a:cubicBezTo>
                    <a:cubicBezTo>
                      <a:pt x="122" y="84"/>
                      <a:pt x="122" y="84"/>
                      <a:pt x="122" y="84"/>
                    </a:cubicBezTo>
                    <a:cubicBezTo>
                      <a:pt x="122" y="84"/>
                      <a:pt x="122" y="84"/>
                      <a:pt x="122" y="84"/>
                    </a:cubicBezTo>
                    <a:cubicBezTo>
                      <a:pt x="122" y="86"/>
                      <a:pt x="122" y="86"/>
                      <a:pt x="122" y="86"/>
                    </a:cubicBezTo>
                    <a:cubicBezTo>
                      <a:pt x="124" y="89"/>
                      <a:pt x="124" y="89"/>
                      <a:pt x="124" y="89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5" y="92"/>
                      <a:pt x="125" y="92"/>
                      <a:pt x="125" y="92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5" y="96"/>
                      <a:pt x="125" y="96"/>
                      <a:pt x="125" y="96"/>
                    </a:cubicBezTo>
                    <a:cubicBezTo>
                      <a:pt x="123" y="99"/>
                      <a:pt x="123" y="99"/>
                      <a:pt x="123" y="99"/>
                    </a:cubicBezTo>
                    <a:cubicBezTo>
                      <a:pt x="123" y="99"/>
                      <a:pt x="123" y="99"/>
                      <a:pt x="123" y="99"/>
                    </a:cubicBezTo>
                    <a:cubicBezTo>
                      <a:pt x="122" y="99"/>
                      <a:pt x="122" y="99"/>
                      <a:pt x="122" y="99"/>
                    </a:cubicBezTo>
                    <a:cubicBezTo>
                      <a:pt x="122" y="99"/>
                      <a:pt x="122" y="99"/>
                      <a:pt x="122" y="99"/>
                    </a:cubicBezTo>
                    <a:cubicBezTo>
                      <a:pt x="122" y="101"/>
                      <a:pt x="122" y="101"/>
                      <a:pt x="122" y="101"/>
                    </a:cubicBezTo>
                    <a:cubicBezTo>
                      <a:pt x="125" y="105"/>
                      <a:pt x="125" y="105"/>
                      <a:pt x="125" y="105"/>
                    </a:cubicBezTo>
                    <a:cubicBezTo>
                      <a:pt x="126" y="106"/>
                      <a:pt x="126" y="106"/>
                      <a:pt x="126" y="106"/>
                    </a:cubicBezTo>
                    <a:cubicBezTo>
                      <a:pt x="128" y="109"/>
                      <a:pt x="128" y="109"/>
                      <a:pt x="128" y="109"/>
                    </a:cubicBezTo>
                    <a:cubicBezTo>
                      <a:pt x="130" y="114"/>
                      <a:pt x="130" y="114"/>
                      <a:pt x="130" y="114"/>
                    </a:cubicBezTo>
                    <a:cubicBezTo>
                      <a:pt x="132" y="116"/>
                      <a:pt x="132" y="116"/>
                      <a:pt x="132" y="116"/>
                    </a:cubicBezTo>
                    <a:cubicBezTo>
                      <a:pt x="133" y="115"/>
                      <a:pt x="133" y="115"/>
                      <a:pt x="133" y="115"/>
                    </a:cubicBezTo>
                    <a:cubicBezTo>
                      <a:pt x="134" y="115"/>
                      <a:pt x="134" y="115"/>
                      <a:pt x="134" y="115"/>
                    </a:cubicBezTo>
                    <a:cubicBezTo>
                      <a:pt x="135" y="113"/>
                      <a:pt x="135" y="113"/>
                      <a:pt x="135" y="113"/>
                    </a:cubicBezTo>
                    <a:cubicBezTo>
                      <a:pt x="135" y="113"/>
                      <a:pt x="135" y="113"/>
                      <a:pt x="135" y="113"/>
                    </a:cubicBezTo>
                    <a:cubicBezTo>
                      <a:pt x="136" y="113"/>
                      <a:pt x="136" y="113"/>
                      <a:pt x="136" y="113"/>
                    </a:cubicBezTo>
                    <a:cubicBezTo>
                      <a:pt x="137" y="113"/>
                      <a:pt x="137" y="113"/>
                      <a:pt x="137" y="113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42" y="110"/>
                      <a:pt x="142" y="110"/>
                      <a:pt x="142" y="110"/>
                    </a:cubicBezTo>
                    <a:cubicBezTo>
                      <a:pt x="144" y="110"/>
                      <a:pt x="144" y="110"/>
                      <a:pt x="144" y="110"/>
                    </a:cubicBezTo>
                    <a:cubicBezTo>
                      <a:pt x="144" y="110"/>
                      <a:pt x="144" y="110"/>
                      <a:pt x="144" y="110"/>
                    </a:cubicBezTo>
                    <a:cubicBezTo>
                      <a:pt x="144" y="111"/>
                      <a:pt x="144" y="111"/>
                      <a:pt x="144" y="111"/>
                    </a:cubicBezTo>
                    <a:cubicBezTo>
                      <a:pt x="142" y="110"/>
                      <a:pt x="142" y="110"/>
                      <a:pt x="142" y="110"/>
                    </a:cubicBezTo>
                    <a:cubicBezTo>
                      <a:pt x="140" y="112"/>
                      <a:pt x="140" y="112"/>
                      <a:pt x="140" y="112"/>
                    </a:cubicBezTo>
                    <a:cubicBezTo>
                      <a:pt x="139" y="113"/>
                      <a:pt x="139" y="113"/>
                      <a:pt x="139" y="113"/>
                    </a:cubicBezTo>
                    <a:cubicBezTo>
                      <a:pt x="136" y="116"/>
                      <a:pt x="136" y="116"/>
                      <a:pt x="136" y="116"/>
                    </a:cubicBezTo>
                    <a:cubicBezTo>
                      <a:pt x="136" y="117"/>
                      <a:pt x="136" y="117"/>
                      <a:pt x="136" y="117"/>
                    </a:cubicBezTo>
                    <a:cubicBezTo>
                      <a:pt x="136" y="117"/>
                      <a:pt x="136" y="117"/>
                      <a:pt x="136" y="117"/>
                    </a:cubicBezTo>
                    <a:cubicBezTo>
                      <a:pt x="136" y="116"/>
                      <a:pt x="136" y="116"/>
                      <a:pt x="136" y="116"/>
                    </a:cubicBezTo>
                    <a:cubicBezTo>
                      <a:pt x="135" y="116"/>
                      <a:pt x="135" y="116"/>
                      <a:pt x="135" y="116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4" y="117"/>
                      <a:pt x="134" y="117"/>
                      <a:pt x="134" y="117"/>
                    </a:cubicBezTo>
                    <a:cubicBezTo>
                      <a:pt x="133" y="117"/>
                      <a:pt x="133" y="117"/>
                      <a:pt x="133" y="117"/>
                    </a:cubicBezTo>
                    <a:cubicBezTo>
                      <a:pt x="134" y="118"/>
                      <a:pt x="134" y="118"/>
                      <a:pt x="134" y="118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2" y="119"/>
                      <a:pt x="132" y="119"/>
                      <a:pt x="132" y="119"/>
                    </a:cubicBezTo>
                    <a:cubicBezTo>
                      <a:pt x="131" y="119"/>
                      <a:pt x="131" y="119"/>
                      <a:pt x="131" y="119"/>
                    </a:cubicBezTo>
                    <a:cubicBezTo>
                      <a:pt x="131" y="119"/>
                      <a:pt x="131" y="119"/>
                      <a:pt x="131" y="119"/>
                    </a:cubicBezTo>
                    <a:cubicBezTo>
                      <a:pt x="132" y="121"/>
                      <a:pt x="132" y="121"/>
                      <a:pt x="132" y="121"/>
                    </a:cubicBezTo>
                    <a:cubicBezTo>
                      <a:pt x="132" y="121"/>
                      <a:pt x="132" y="121"/>
                      <a:pt x="132" y="121"/>
                    </a:cubicBezTo>
                    <a:cubicBezTo>
                      <a:pt x="131" y="122"/>
                      <a:pt x="131" y="122"/>
                      <a:pt x="131" y="122"/>
                    </a:cubicBezTo>
                    <a:cubicBezTo>
                      <a:pt x="131" y="122"/>
                      <a:pt x="131" y="122"/>
                      <a:pt x="131" y="122"/>
                    </a:cubicBez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28" y="125"/>
                      <a:pt x="128" y="125"/>
                      <a:pt x="128" y="125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7" y="137"/>
                      <a:pt x="127" y="137"/>
                      <a:pt x="127" y="137"/>
                    </a:cubicBezTo>
                    <a:cubicBezTo>
                      <a:pt x="128" y="137"/>
                      <a:pt x="128" y="137"/>
                      <a:pt x="128" y="137"/>
                    </a:cubicBezTo>
                    <a:cubicBezTo>
                      <a:pt x="128" y="137"/>
                      <a:pt x="128" y="137"/>
                      <a:pt x="128" y="137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30" y="149"/>
                      <a:pt x="130" y="149"/>
                      <a:pt x="130" y="149"/>
                    </a:cubicBezTo>
                    <a:cubicBezTo>
                      <a:pt x="133" y="149"/>
                      <a:pt x="133" y="149"/>
                      <a:pt x="133" y="149"/>
                    </a:cubicBezTo>
                    <a:cubicBezTo>
                      <a:pt x="135" y="148"/>
                      <a:pt x="135" y="148"/>
                      <a:pt x="135" y="148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40" y="146"/>
                      <a:pt x="140" y="146"/>
                      <a:pt x="140" y="146"/>
                    </a:cubicBezTo>
                    <a:cubicBezTo>
                      <a:pt x="142" y="145"/>
                      <a:pt x="142" y="145"/>
                      <a:pt x="142" y="145"/>
                    </a:cubicBezTo>
                    <a:cubicBezTo>
                      <a:pt x="143" y="145"/>
                      <a:pt x="143" y="145"/>
                      <a:pt x="143" y="145"/>
                    </a:cubicBezTo>
                    <a:cubicBezTo>
                      <a:pt x="143" y="146"/>
                      <a:pt x="143" y="146"/>
                      <a:pt x="143" y="146"/>
                    </a:cubicBezTo>
                    <a:cubicBezTo>
                      <a:pt x="140" y="149"/>
                      <a:pt x="140" y="149"/>
                      <a:pt x="140" y="149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5" y="152"/>
                      <a:pt x="135" y="152"/>
                      <a:pt x="135" y="152"/>
                    </a:cubicBezTo>
                    <a:cubicBezTo>
                      <a:pt x="134" y="152"/>
                      <a:pt x="134" y="152"/>
                      <a:pt x="134" y="152"/>
                    </a:cubicBezTo>
                    <a:cubicBezTo>
                      <a:pt x="133" y="152"/>
                      <a:pt x="133" y="152"/>
                      <a:pt x="133" y="152"/>
                    </a:cubicBezTo>
                    <a:cubicBezTo>
                      <a:pt x="133" y="152"/>
                      <a:pt x="133" y="152"/>
                      <a:pt x="133" y="152"/>
                    </a:cubicBezTo>
                    <a:cubicBezTo>
                      <a:pt x="132" y="150"/>
                      <a:pt x="132" y="150"/>
                      <a:pt x="132" y="150"/>
                    </a:cubicBezTo>
                    <a:cubicBezTo>
                      <a:pt x="131" y="150"/>
                      <a:pt x="131" y="150"/>
                      <a:pt x="131" y="150"/>
                    </a:cubicBezTo>
                    <a:cubicBezTo>
                      <a:pt x="131" y="152"/>
                      <a:pt x="131" y="152"/>
                      <a:pt x="131" y="152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2" y="160"/>
                      <a:pt x="132" y="160"/>
                      <a:pt x="132" y="160"/>
                    </a:cubicBezTo>
                    <a:cubicBezTo>
                      <a:pt x="131" y="160"/>
                      <a:pt x="131" y="160"/>
                      <a:pt x="131" y="160"/>
                    </a:cubicBezTo>
                    <a:cubicBezTo>
                      <a:pt x="131" y="161"/>
                      <a:pt x="131" y="161"/>
                      <a:pt x="131" y="161"/>
                    </a:cubicBezTo>
                    <a:cubicBezTo>
                      <a:pt x="130" y="162"/>
                      <a:pt x="130" y="162"/>
                      <a:pt x="130" y="162"/>
                    </a:cubicBezTo>
                    <a:cubicBezTo>
                      <a:pt x="129" y="167"/>
                      <a:pt x="129" y="167"/>
                      <a:pt x="129" y="167"/>
                    </a:cubicBezTo>
                    <a:cubicBezTo>
                      <a:pt x="129" y="169"/>
                      <a:pt x="129" y="169"/>
                      <a:pt x="129" y="169"/>
                    </a:cubicBezTo>
                    <a:cubicBezTo>
                      <a:pt x="129" y="170"/>
                      <a:pt x="129" y="170"/>
                      <a:pt x="129" y="170"/>
                    </a:cubicBezTo>
                    <a:cubicBezTo>
                      <a:pt x="129" y="171"/>
                      <a:pt x="129" y="171"/>
                      <a:pt x="129" y="171"/>
                    </a:cubicBezTo>
                    <a:cubicBezTo>
                      <a:pt x="128" y="172"/>
                      <a:pt x="128" y="172"/>
                      <a:pt x="128" y="172"/>
                    </a:cubicBezTo>
                    <a:cubicBezTo>
                      <a:pt x="128" y="175"/>
                      <a:pt x="128" y="175"/>
                      <a:pt x="128" y="175"/>
                    </a:cubicBezTo>
                    <a:cubicBezTo>
                      <a:pt x="127" y="176"/>
                      <a:pt x="127" y="176"/>
                      <a:pt x="127" y="176"/>
                    </a:cubicBezTo>
                    <a:cubicBezTo>
                      <a:pt x="127" y="177"/>
                      <a:pt x="127" y="177"/>
                      <a:pt x="127" y="177"/>
                    </a:cubicBezTo>
                    <a:cubicBezTo>
                      <a:pt x="127" y="178"/>
                      <a:pt x="127" y="178"/>
                      <a:pt x="127" y="178"/>
                    </a:cubicBezTo>
                    <a:cubicBezTo>
                      <a:pt x="125" y="181"/>
                      <a:pt x="125" y="181"/>
                      <a:pt x="125" y="181"/>
                    </a:cubicBezTo>
                    <a:cubicBezTo>
                      <a:pt x="125" y="183"/>
                      <a:pt x="125" y="183"/>
                      <a:pt x="125" y="183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3" y="187"/>
                      <a:pt x="123" y="187"/>
                      <a:pt x="123" y="187"/>
                    </a:cubicBezTo>
                    <a:cubicBezTo>
                      <a:pt x="123" y="188"/>
                      <a:pt x="123" y="188"/>
                      <a:pt x="123" y="188"/>
                    </a:cubicBezTo>
                    <a:cubicBezTo>
                      <a:pt x="122" y="190"/>
                      <a:pt x="122" y="190"/>
                      <a:pt x="122" y="190"/>
                    </a:cubicBezTo>
                    <a:cubicBezTo>
                      <a:pt x="122" y="190"/>
                      <a:pt x="122" y="190"/>
                      <a:pt x="122" y="190"/>
                    </a:cubicBezTo>
                    <a:cubicBezTo>
                      <a:pt x="121" y="191"/>
                      <a:pt x="121" y="191"/>
                      <a:pt x="121" y="191"/>
                    </a:cubicBezTo>
                    <a:cubicBezTo>
                      <a:pt x="120" y="192"/>
                      <a:pt x="120" y="192"/>
                      <a:pt x="120" y="192"/>
                    </a:cubicBezTo>
                    <a:cubicBezTo>
                      <a:pt x="119" y="194"/>
                      <a:pt x="119" y="194"/>
                      <a:pt x="119" y="194"/>
                    </a:cubicBezTo>
                    <a:cubicBezTo>
                      <a:pt x="118" y="195"/>
                      <a:pt x="118" y="195"/>
                      <a:pt x="118" y="195"/>
                    </a:cubicBezTo>
                    <a:cubicBezTo>
                      <a:pt x="118" y="197"/>
                      <a:pt x="118" y="197"/>
                      <a:pt x="118" y="197"/>
                    </a:cubicBezTo>
                    <a:cubicBezTo>
                      <a:pt x="117" y="198"/>
                      <a:pt x="117" y="198"/>
                      <a:pt x="117" y="198"/>
                    </a:cubicBezTo>
                    <a:cubicBezTo>
                      <a:pt x="116" y="200"/>
                      <a:pt x="116" y="200"/>
                      <a:pt x="116" y="200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0" y="203"/>
                      <a:pt x="110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8" y="205"/>
                      <a:pt x="108" y="205"/>
                      <a:pt x="108" y="205"/>
                    </a:cubicBezTo>
                    <a:cubicBezTo>
                      <a:pt x="107" y="206"/>
                      <a:pt x="107" y="206"/>
                      <a:pt x="107" y="206"/>
                    </a:cubicBezTo>
                    <a:cubicBezTo>
                      <a:pt x="106" y="206"/>
                      <a:pt x="106" y="206"/>
                      <a:pt x="106" y="206"/>
                    </a:cubicBezTo>
                    <a:cubicBezTo>
                      <a:pt x="103" y="209"/>
                      <a:pt x="103" y="209"/>
                      <a:pt x="103" y="209"/>
                    </a:cubicBezTo>
                    <a:cubicBezTo>
                      <a:pt x="102" y="209"/>
                      <a:pt x="102" y="209"/>
                      <a:pt x="102" y="209"/>
                    </a:cubicBezTo>
                    <a:cubicBezTo>
                      <a:pt x="101" y="210"/>
                      <a:pt x="101" y="210"/>
                      <a:pt x="101" y="210"/>
                    </a:cubicBezTo>
                    <a:cubicBezTo>
                      <a:pt x="100" y="209"/>
                      <a:pt x="100" y="209"/>
                      <a:pt x="100" y="209"/>
                    </a:cubicBezTo>
                    <a:cubicBezTo>
                      <a:pt x="100" y="208"/>
                      <a:pt x="100" y="208"/>
                      <a:pt x="100" y="208"/>
                    </a:cubicBezTo>
                    <a:cubicBezTo>
                      <a:pt x="99" y="208"/>
                      <a:pt x="99" y="208"/>
                      <a:pt x="99" y="208"/>
                    </a:cubicBezTo>
                    <a:cubicBezTo>
                      <a:pt x="99" y="208"/>
                      <a:pt x="99" y="208"/>
                      <a:pt x="99" y="208"/>
                    </a:cubicBezTo>
                    <a:cubicBezTo>
                      <a:pt x="98" y="208"/>
                      <a:pt x="98" y="208"/>
                      <a:pt x="98" y="208"/>
                    </a:cubicBezTo>
                    <a:cubicBezTo>
                      <a:pt x="97" y="209"/>
                      <a:pt x="97" y="209"/>
                      <a:pt x="97" y="209"/>
                    </a:cubicBezTo>
                    <a:cubicBezTo>
                      <a:pt x="97" y="210"/>
                      <a:pt x="97" y="210"/>
                      <a:pt x="97" y="210"/>
                    </a:cubicBezTo>
                    <a:cubicBezTo>
                      <a:pt x="97" y="210"/>
                      <a:pt x="97" y="210"/>
                      <a:pt x="97" y="210"/>
                    </a:cubicBezTo>
                    <a:cubicBezTo>
                      <a:pt x="96" y="212"/>
                      <a:pt x="96" y="212"/>
                      <a:pt x="96" y="212"/>
                    </a:cubicBezTo>
                    <a:cubicBezTo>
                      <a:pt x="94" y="213"/>
                      <a:pt x="94" y="213"/>
                      <a:pt x="94" y="213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6"/>
                      <a:pt x="93" y="216"/>
                      <a:pt x="93" y="216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91" y="217"/>
                      <a:pt x="91" y="217"/>
                      <a:pt x="91" y="217"/>
                    </a:cubicBezTo>
                    <a:cubicBezTo>
                      <a:pt x="90" y="217"/>
                      <a:pt x="90" y="217"/>
                      <a:pt x="90" y="217"/>
                    </a:cubicBezTo>
                    <a:cubicBezTo>
                      <a:pt x="89" y="217"/>
                      <a:pt x="89" y="217"/>
                      <a:pt x="89" y="217"/>
                    </a:cubicBezTo>
                    <a:cubicBezTo>
                      <a:pt x="88" y="216"/>
                      <a:pt x="88" y="216"/>
                      <a:pt x="88" y="216"/>
                    </a:cubicBezTo>
                    <a:cubicBezTo>
                      <a:pt x="88" y="217"/>
                      <a:pt x="88" y="217"/>
                      <a:pt x="88" y="217"/>
                    </a:cubicBezTo>
                    <a:cubicBezTo>
                      <a:pt x="88" y="217"/>
                      <a:pt x="88" y="217"/>
                      <a:pt x="88" y="217"/>
                    </a:cubicBezTo>
                    <a:cubicBezTo>
                      <a:pt x="88" y="219"/>
                      <a:pt x="88" y="219"/>
                      <a:pt x="88" y="219"/>
                    </a:cubicBezTo>
                    <a:cubicBezTo>
                      <a:pt x="86" y="220"/>
                      <a:pt x="86" y="220"/>
                      <a:pt x="86" y="220"/>
                    </a:cubicBezTo>
                    <a:cubicBezTo>
                      <a:pt x="85" y="222"/>
                      <a:pt x="85" y="222"/>
                      <a:pt x="85" y="222"/>
                    </a:cubicBezTo>
                    <a:cubicBezTo>
                      <a:pt x="84" y="223"/>
                      <a:pt x="84" y="223"/>
                      <a:pt x="84" y="223"/>
                    </a:cubicBezTo>
                    <a:cubicBezTo>
                      <a:pt x="82" y="223"/>
                      <a:pt x="82" y="223"/>
                      <a:pt x="82" y="223"/>
                    </a:cubicBezTo>
                    <a:cubicBezTo>
                      <a:pt x="80" y="223"/>
                      <a:pt x="80" y="223"/>
                      <a:pt x="80" y="223"/>
                    </a:cubicBezTo>
                    <a:cubicBezTo>
                      <a:pt x="79" y="222"/>
                      <a:pt x="79" y="222"/>
                      <a:pt x="79" y="222"/>
                    </a:cubicBezTo>
                    <a:cubicBezTo>
                      <a:pt x="79" y="221"/>
                      <a:pt x="79" y="221"/>
                      <a:pt x="79" y="221"/>
                    </a:cubicBezTo>
                    <a:cubicBezTo>
                      <a:pt x="78" y="221"/>
                      <a:pt x="78" y="221"/>
                      <a:pt x="78" y="221"/>
                    </a:cubicBezTo>
                    <a:cubicBezTo>
                      <a:pt x="77" y="222"/>
                      <a:pt x="77" y="222"/>
                      <a:pt x="77" y="222"/>
                    </a:cubicBezTo>
                    <a:cubicBezTo>
                      <a:pt x="77" y="222"/>
                      <a:pt x="77" y="222"/>
                      <a:pt x="77" y="222"/>
                    </a:cubicBezTo>
                    <a:cubicBezTo>
                      <a:pt x="76" y="223"/>
                      <a:pt x="76" y="223"/>
                      <a:pt x="76" y="223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2" y="223"/>
                      <a:pt x="72" y="223"/>
                      <a:pt x="72" y="223"/>
                    </a:cubicBezTo>
                    <a:cubicBezTo>
                      <a:pt x="71" y="222"/>
                      <a:pt x="71" y="222"/>
                      <a:pt x="71" y="222"/>
                    </a:cubicBezTo>
                    <a:cubicBezTo>
                      <a:pt x="70" y="223"/>
                      <a:pt x="70" y="223"/>
                      <a:pt x="70" y="223"/>
                    </a:cubicBezTo>
                    <a:cubicBezTo>
                      <a:pt x="71" y="223"/>
                      <a:pt x="71" y="223"/>
                      <a:pt x="71" y="223"/>
                    </a:cubicBezTo>
                    <a:cubicBezTo>
                      <a:pt x="70" y="224"/>
                      <a:pt x="70" y="224"/>
                      <a:pt x="70" y="224"/>
                    </a:cubicBezTo>
                    <a:cubicBezTo>
                      <a:pt x="69" y="223"/>
                      <a:pt x="69" y="223"/>
                      <a:pt x="69" y="223"/>
                    </a:cubicBezTo>
                    <a:cubicBezTo>
                      <a:pt x="67" y="224"/>
                      <a:pt x="67" y="224"/>
                      <a:pt x="67" y="224"/>
                    </a:cubicBezTo>
                    <a:cubicBezTo>
                      <a:pt x="66" y="224"/>
                      <a:pt x="66" y="224"/>
                      <a:pt x="66" y="224"/>
                    </a:cubicBezTo>
                    <a:cubicBezTo>
                      <a:pt x="66" y="225"/>
                      <a:pt x="66" y="225"/>
                      <a:pt x="66" y="225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6" y="228"/>
                      <a:pt x="66" y="228"/>
                      <a:pt x="66" y="228"/>
                    </a:cubicBezTo>
                    <a:cubicBezTo>
                      <a:pt x="67" y="229"/>
                      <a:pt x="67" y="229"/>
                      <a:pt x="67" y="229"/>
                    </a:cubicBezTo>
                    <a:cubicBezTo>
                      <a:pt x="67" y="230"/>
                      <a:pt x="67" y="230"/>
                      <a:pt x="67" y="230"/>
                    </a:cubicBezTo>
                    <a:cubicBezTo>
                      <a:pt x="67" y="232"/>
                      <a:pt x="67" y="232"/>
                      <a:pt x="67" y="232"/>
                    </a:cubicBezTo>
                    <a:cubicBezTo>
                      <a:pt x="67" y="231"/>
                      <a:pt x="67" y="231"/>
                      <a:pt x="67" y="231"/>
                    </a:cubicBezTo>
                    <a:cubicBezTo>
                      <a:pt x="66" y="229"/>
                      <a:pt x="66" y="229"/>
                      <a:pt x="66" y="229"/>
                    </a:cubicBezTo>
                    <a:cubicBezTo>
                      <a:pt x="66" y="229"/>
                      <a:pt x="66" y="229"/>
                      <a:pt x="66" y="229"/>
                    </a:cubicBezTo>
                    <a:cubicBezTo>
                      <a:pt x="63" y="228"/>
                      <a:pt x="63" y="228"/>
                      <a:pt x="63" y="228"/>
                    </a:cubicBezTo>
                    <a:cubicBezTo>
                      <a:pt x="63" y="227"/>
                      <a:pt x="63" y="227"/>
                      <a:pt x="63" y="227"/>
                    </a:cubicBezTo>
                    <a:cubicBezTo>
                      <a:pt x="62" y="226"/>
                      <a:pt x="62" y="226"/>
                      <a:pt x="62" y="226"/>
                    </a:cubicBezTo>
                    <a:cubicBezTo>
                      <a:pt x="61" y="226"/>
                      <a:pt x="61" y="226"/>
                      <a:pt x="61" y="226"/>
                    </a:cubicBezTo>
                    <a:cubicBezTo>
                      <a:pt x="61" y="227"/>
                      <a:pt x="61" y="227"/>
                      <a:pt x="61" y="227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29"/>
                      <a:pt x="60" y="229"/>
                      <a:pt x="60" y="229"/>
                    </a:cubicBezTo>
                    <a:cubicBezTo>
                      <a:pt x="60" y="231"/>
                      <a:pt x="60" y="231"/>
                      <a:pt x="60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2"/>
                      <a:pt x="59" y="232"/>
                      <a:pt x="59" y="232"/>
                    </a:cubicBezTo>
                    <a:cubicBezTo>
                      <a:pt x="58" y="233"/>
                      <a:pt x="58" y="233"/>
                      <a:pt x="58" y="233"/>
                    </a:cubicBezTo>
                    <a:cubicBezTo>
                      <a:pt x="58" y="233"/>
                      <a:pt x="58" y="233"/>
                      <a:pt x="58" y="233"/>
                    </a:cubicBezTo>
                    <a:cubicBezTo>
                      <a:pt x="55" y="237"/>
                      <a:pt x="55" y="237"/>
                      <a:pt x="55" y="237"/>
                    </a:cubicBezTo>
                    <a:cubicBezTo>
                      <a:pt x="52" y="237"/>
                      <a:pt x="52" y="237"/>
                      <a:pt x="52" y="237"/>
                    </a:cubicBezTo>
                    <a:cubicBezTo>
                      <a:pt x="51" y="238"/>
                      <a:pt x="51" y="238"/>
                      <a:pt x="51" y="238"/>
                    </a:cubicBezTo>
                    <a:cubicBezTo>
                      <a:pt x="51" y="238"/>
                      <a:pt x="51" y="238"/>
                      <a:pt x="51" y="238"/>
                    </a:cubicBezTo>
                    <a:cubicBezTo>
                      <a:pt x="51" y="238"/>
                      <a:pt x="51" y="238"/>
                      <a:pt x="51" y="238"/>
                    </a:cubicBezTo>
                    <a:cubicBezTo>
                      <a:pt x="51" y="239"/>
                      <a:pt x="51" y="239"/>
                      <a:pt x="51" y="239"/>
                    </a:cubicBezTo>
                    <a:cubicBezTo>
                      <a:pt x="49" y="240"/>
                      <a:pt x="49" y="240"/>
                      <a:pt x="49" y="240"/>
                    </a:cubicBezTo>
                    <a:cubicBezTo>
                      <a:pt x="50" y="241"/>
                      <a:pt x="50" y="241"/>
                      <a:pt x="50" y="241"/>
                    </a:cubicBezTo>
                    <a:cubicBezTo>
                      <a:pt x="50" y="241"/>
                      <a:pt x="50" y="241"/>
                      <a:pt x="50" y="241"/>
                    </a:cubicBezTo>
                    <a:cubicBezTo>
                      <a:pt x="50" y="243"/>
                      <a:pt x="50" y="243"/>
                      <a:pt x="50" y="243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51" y="244"/>
                      <a:pt x="51" y="244"/>
                      <a:pt x="51" y="244"/>
                    </a:cubicBezTo>
                    <a:cubicBezTo>
                      <a:pt x="49" y="244"/>
                      <a:pt x="49" y="244"/>
                      <a:pt x="49" y="244"/>
                    </a:cubicBezTo>
                    <a:cubicBezTo>
                      <a:pt x="48" y="243"/>
                      <a:pt x="48" y="243"/>
                      <a:pt x="48" y="243"/>
                    </a:cubicBezTo>
                    <a:cubicBezTo>
                      <a:pt x="47" y="244"/>
                      <a:pt x="47" y="244"/>
                      <a:pt x="47" y="244"/>
                    </a:cubicBezTo>
                    <a:cubicBezTo>
                      <a:pt x="47" y="244"/>
                      <a:pt x="47" y="244"/>
                      <a:pt x="47" y="244"/>
                    </a:cubicBezTo>
                    <a:cubicBezTo>
                      <a:pt x="45" y="244"/>
                      <a:pt x="45" y="244"/>
                      <a:pt x="45" y="244"/>
                    </a:cubicBezTo>
                    <a:cubicBezTo>
                      <a:pt x="45" y="244"/>
                      <a:pt x="45" y="244"/>
                      <a:pt x="45" y="244"/>
                    </a:cubicBezTo>
                    <a:cubicBezTo>
                      <a:pt x="45" y="242"/>
                      <a:pt x="45" y="242"/>
                      <a:pt x="45" y="242"/>
                    </a:cubicBezTo>
                    <a:cubicBezTo>
                      <a:pt x="44" y="241"/>
                      <a:pt x="44" y="241"/>
                      <a:pt x="44" y="241"/>
                    </a:cubicBezTo>
                    <a:cubicBezTo>
                      <a:pt x="43" y="241"/>
                      <a:pt x="43" y="241"/>
                      <a:pt x="43" y="241"/>
                    </a:cubicBezTo>
                    <a:cubicBezTo>
                      <a:pt x="42" y="242"/>
                      <a:pt x="42" y="242"/>
                      <a:pt x="42" y="242"/>
                    </a:cubicBezTo>
                    <a:cubicBezTo>
                      <a:pt x="42" y="243"/>
                      <a:pt x="42" y="243"/>
                      <a:pt x="42" y="243"/>
                    </a:cubicBezTo>
                    <a:cubicBezTo>
                      <a:pt x="42" y="243"/>
                      <a:pt x="42" y="243"/>
                      <a:pt x="42" y="243"/>
                    </a:cubicBezTo>
                    <a:cubicBezTo>
                      <a:pt x="43" y="243"/>
                      <a:pt x="43" y="243"/>
                      <a:pt x="43" y="243"/>
                    </a:cubicBezTo>
                    <a:cubicBezTo>
                      <a:pt x="43" y="244"/>
                      <a:pt x="43" y="244"/>
                      <a:pt x="43" y="244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42" y="246"/>
                      <a:pt x="42" y="246"/>
                      <a:pt x="42" y="246"/>
                    </a:cubicBezTo>
                    <a:cubicBezTo>
                      <a:pt x="42" y="246"/>
                      <a:pt x="42" y="246"/>
                      <a:pt x="42" y="246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38" y="247"/>
                      <a:pt x="38" y="247"/>
                      <a:pt x="38" y="247"/>
                    </a:cubicBezTo>
                    <a:cubicBezTo>
                      <a:pt x="36" y="247"/>
                      <a:pt x="36" y="247"/>
                      <a:pt x="36" y="247"/>
                    </a:cubicBezTo>
                    <a:cubicBezTo>
                      <a:pt x="36" y="246"/>
                      <a:pt x="36" y="246"/>
                      <a:pt x="36" y="246"/>
                    </a:cubicBezTo>
                    <a:cubicBezTo>
                      <a:pt x="36" y="246"/>
                      <a:pt x="36" y="246"/>
                      <a:pt x="36" y="246"/>
                    </a:cubicBezTo>
                    <a:cubicBezTo>
                      <a:pt x="35" y="245"/>
                      <a:pt x="35" y="245"/>
                      <a:pt x="35" y="245"/>
                    </a:cubicBezTo>
                    <a:cubicBezTo>
                      <a:pt x="35" y="244"/>
                      <a:pt x="35" y="244"/>
                      <a:pt x="35" y="244"/>
                    </a:cubicBezTo>
                    <a:cubicBezTo>
                      <a:pt x="35" y="243"/>
                      <a:pt x="35" y="243"/>
                      <a:pt x="35" y="243"/>
                    </a:cubicBezTo>
                    <a:cubicBezTo>
                      <a:pt x="33" y="243"/>
                      <a:pt x="33" y="243"/>
                      <a:pt x="33" y="243"/>
                    </a:cubicBezTo>
                    <a:cubicBezTo>
                      <a:pt x="33" y="244"/>
                      <a:pt x="33" y="244"/>
                      <a:pt x="33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3"/>
                      <a:pt x="31" y="243"/>
                      <a:pt x="31" y="243"/>
                    </a:cubicBezTo>
                    <a:cubicBezTo>
                      <a:pt x="30" y="243"/>
                      <a:pt x="30" y="243"/>
                      <a:pt x="30" y="243"/>
                    </a:cubicBezTo>
                    <a:cubicBezTo>
                      <a:pt x="28" y="243"/>
                      <a:pt x="28" y="243"/>
                      <a:pt x="28" y="243"/>
                    </a:cubicBezTo>
                    <a:cubicBezTo>
                      <a:pt x="27" y="242"/>
                      <a:pt x="27" y="242"/>
                      <a:pt x="27" y="242"/>
                    </a:cubicBezTo>
                    <a:cubicBezTo>
                      <a:pt x="26" y="242"/>
                      <a:pt x="26" y="242"/>
                      <a:pt x="26" y="242"/>
                    </a:cubicBezTo>
                    <a:cubicBezTo>
                      <a:pt x="26" y="243"/>
                      <a:pt x="26" y="243"/>
                      <a:pt x="26" y="243"/>
                    </a:cubicBezTo>
                    <a:cubicBezTo>
                      <a:pt x="25" y="243"/>
                      <a:pt x="25" y="243"/>
                      <a:pt x="25" y="243"/>
                    </a:cubicBezTo>
                    <a:cubicBezTo>
                      <a:pt x="25" y="244"/>
                      <a:pt x="25" y="244"/>
                      <a:pt x="25" y="244"/>
                    </a:cubicBezTo>
                    <a:cubicBezTo>
                      <a:pt x="24" y="245"/>
                      <a:pt x="24" y="245"/>
                      <a:pt x="24" y="245"/>
                    </a:cubicBezTo>
                    <a:cubicBezTo>
                      <a:pt x="24" y="245"/>
                      <a:pt x="24" y="245"/>
                      <a:pt x="24" y="245"/>
                    </a:cubicBezTo>
                    <a:cubicBezTo>
                      <a:pt x="26" y="246"/>
                      <a:pt x="26" y="246"/>
                      <a:pt x="26" y="246"/>
                    </a:cubicBezTo>
                    <a:cubicBezTo>
                      <a:pt x="25" y="246"/>
                      <a:pt x="25" y="246"/>
                      <a:pt x="25" y="246"/>
                    </a:cubicBezTo>
                    <a:cubicBezTo>
                      <a:pt x="25" y="247"/>
                      <a:pt x="25" y="247"/>
                      <a:pt x="25" y="247"/>
                    </a:cubicBezTo>
                    <a:cubicBezTo>
                      <a:pt x="26" y="247"/>
                      <a:pt x="26" y="247"/>
                      <a:pt x="26" y="247"/>
                    </a:cubicBezTo>
                    <a:cubicBezTo>
                      <a:pt x="26" y="247"/>
                      <a:pt x="26" y="247"/>
                      <a:pt x="26" y="247"/>
                    </a:cubicBezTo>
                    <a:cubicBezTo>
                      <a:pt x="24" y="248"/>
                      <a:pt x="24" y="248"/>
                      <a:pt x="24" y="248"/>
                    </a:cubicBezTo>
                    <a:cubicBezTo>
                      <a:pt x="24" y="249"/>
                      <a:pt x="24" y="249"/>
                      <a:pt x="24" y="249"/>
                    </a:cubicBezTo>
                    <a:cubicBezTo>
                      <a:pt x="24" y="249"/>
                      <a:pt x="24" y="249"/>
                      <a:pt x="24" y="249"/>
                    </a:cubicBezTo>
                    <a:cubicBezTo>
                      <a:pt x="24" y="250"/>
                      <a:pt x="24" y="250"/>
                      <a:pt x="24" y="250"/>
                    </a:cubicBezTo>
                    <a:cubicBezTo>
                      <a:pt x="25" y="250"/>
                      <a:pt x="25" y="250"/>
                      <a:pt x="25" y="250"/>
                    </a:cubicBezTo>
                    <a:cubicBezTo>
                      <a:pt x="24" y="251"/>
                      <a:pt x="24" y="251"/>
                      <a:pt x="24" y="251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5" y="252"/>
                      <a:pt x="25" y="252"/>
                      <a:pt x="25" y="252"/>
                    </a:cubicBezTo>
                    <a:cubicBezTo>
                      <a:pt x="24" y="253"/>
                      <a:pt x="24" y="253"/>
                      <a:pt x="24" y="253"/>
                    </a:cubicBezTo>
                    <a:cubicBezTo>
                      <a:pt x="24" y="253"/>
                      <a:pt x="24" y="253"/>
                      <a:pt x="24" y="253"/>
                    </a:cubicBezTo>
                    <a:cubicBezTo>
                      <a:pt x="23" y="253"/>
                      <a:pt x="23" y="253"/>
                      <a:pt x="23" y="253"/>
                    </a:cubicBezTo>
                    <a:cubicBezTo>
                      <a:pt x="22" y="253"/>
                      <a:pt x="22" y="253"/>
                      <a:pt x="22" y="253"/>
                    </a:cubicBezTo>
                    <a:cubicBezTo>
                      <a:pt x="22" y="254"/>
                      <a:pt x="22" y="254"/>
                      <a:pt x="22" y="254"/>
                    </a:cubicBezTo>
                    <a:cubicBezTo>
                      <a:pt x="21" y="254"/>
                      <a:pt x="21" y="254"/>
                      <a:pt x="21" y="254"/>
                    </a:cubicBezTo>
                    <a:cubicBezTo>
                      <a:pt x="21" y="255"/>
                      <a:pt x="21" y="255"/>
                      <a:pt x="21" y="255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18" y="255"/>
                      <a:pt x="18" y="255"/>
                      <a:pt x="18" y="255"/>
                    </a:cubicBezTo>
                    <a:cubicBezTo>
                      <a:pt x="19" y="255"/>
                      <a:pt x="19" y="255"/>
                      <a:pt x="19" y="255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7" y="256"/>
                      <a:pt x="17" y="256"/>
                      <a:pt x="17" y="256"/>
                    </a:cubicBezTo>
                    <a:cubicBezTo>
                      <a:pt x="17" y="257"/>
                      <a:pt x="17" y="257"/>
                      <a:pt x="17" y="257"/>
                    </a:cubicBezTo>
                    <a:cubicBezTo>
                      <a:pt x="16" y="257"/>
                      <a:pt x="16" y="257"/>
                      <a:pt x="16" y="257"/>
                    </a:cubicBezTo>
                    <a:cubicBezTo>
                      <a:pt x="15" y="257"/>
                      <a:pt x="15" y="257"/>
                      <a:pt x="15" y="257"/>
                    </a:cubicBezTo>
                    <a:cubicBezTo>
                      <a:pt x="13" y="257"/>
                      <a:pt x="13" y="257"/>
                      <a:pt x="13" y="257"/>
                    </a:cubicBezTo>
                    <a:cubicBezTo>
                      <a:pt x="13" y="257"/>
                      <a:pt x="13" y="257"/>
                      <a:pt x="13" y="257"/>
                    </a:cubicBezTo>
                    <a:cubicBezTo>
                      <a:pt x="12" y="257"/>
                      <a:pt x="12" y="257"/>
                      <a:pt x="12" y="257"/>
                    </a:cubicBezTo>
                    <a:cubicBezTo>
                      <a:pt x="12" y="258"/>
                      <a:pt x="12" y="258"/>
                      <a:pt x="12" y="258"/>
                    </a:cubicBezTo>
                    <a:cubicBezTo>
                      <a:pt x="11" y="259"/>
                      <a:pt x="11" y="259"/>
                      <a:pt x="11" y="259"/>
                    </a:cubicBezTo>
                    <a:cubicBezTo>
                      <a:pt x="11" y="260"/>
                      <a:pt x="11" y="260"/>
                      <a:pt x="11" y="260"/>
                    </a:cubicBezTo>
                    <a:cubicBezTo>
                      <a:pt x="10" y="260"/>
                      <a:pt x="10" y="260"/>
                      <a:pt x="10" y="260"/>
                    </a:cubicBezTo>
                    <a:cubicBezTo>
                      <a:pt x="9" y="260"/>
                      <a:pt x="9" y="260"/>
                      <a:pt x="9" y="260"/>
                    </a:cubicBezTo>
                    <a:cubicBezTo>
                      <a:pt x="8" y="261"/>
                      <a:pt x="8" y="261"/>
                      <a:pt x="8" y="261"/>
                    </a:cubicBezTo>
                    <a:cubicBezTo>
                      <a:pt x="6" y="263"/>
                      <a:pt x="6" y="263"/>
                      <a:pt x="6" y="263"/>
                    </a:cubicBezTo>
                    <a:cubicBezTo>
                      <a:pt x="5" y="263"/>
                      <a:pt x="5" y="263"/>
                      <a:pt x="5" y="263"/>
                    </a:cubicBezTo>
                    <a:cubicBezTo>
                      <a:pt x="4" y="264"/>
                      <a:pt x="4" y="264"/>
                      <a:pt x="4" y="264"/>
                    </a:cubicBezTo>
                    <a:cubicBezTo>
                      <a:pt x="4" y="263"/>
                      <a:pt x="4" y="263"/>
                      <a:pt x="4" y="263"/>
                    </a:cubicBezTo>
                    <a:cubicBezTo>
                      <a:pt x="3" y="263"/>
                      <a:pt x="3" y="263"/>
                      <a:pt x="3" y="263"/>
                    </a:cubicBezTo>
                    <a:cubicBezTo>
                      <a:pt x="3" y="263"/>
                      <a:pt x="3" y="263"/>
                      <a:pt x="3" y="263"/>
                    </a:cubicBezTo>
                    <a:cubicBezTo>
                      <a:pt x="1" y="265"/>
                      <a:pt x="1" y="265"/>
                      <a:pt x="1" y="265"/>
                    </a:cubicBezTo>
                    <a:cubicBezTo>
                      <a:pt x="1" y="266"/>
                      <a:pt x="1" y="266"/>
                      <a:pt x="1" y="266"/>
                    </a:cubicBezTo>
                    <a:cubicBezTo>
                      <a:pt x="1" y="265"/>
                      <a:pt x="1" y="265"/>
                      <a:pt x="1" y="265"/>
                    </a:cubicBezTo>
                    <a:cubicBezTo>
                      <a:pt x="2" y="266"/>
                      <a:pt x="2" y="266"/>
                      <a:pt x="2" y="266"/>
                    </a:cubicBezTo>
                    <a:cubicBezTo>
                      <a:pt x="2" y="267"/>
                      <a:pt x="2" y="267"/>
                      <a:pt x="2" y="267"/>
                    </a:cubicBezTo>
                    <a:cubicBezTo>
                      <a:pt x="1" y="268"/>
                      <a:pt x="1" y="268"/>
                      <a:pt x="1" y="268"/>
                    </a:cubicBezTo>
                    <a:cubicBezTo>
                      <a:pt x="1" y="268"/>
                      <a:pt x="1" y="268"/>
                      <a:pt x="1" y="268"/>
                    </a:cubicBezTo>
                    <a:cubicBezTo>
                      <a:pt x="1" y="268"/>
                      <a:pt x="1" y="268"/>
                      <a:pt x="1" y="268"/>
                    </a:cubicBezTo>
                    <a:cubicBezTo>
                      <a:pt x="1" y="269"/>
                      <a:pt x="1" y="269"/>
                      <a:pt x="1" y="269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2" y="272"/>
                      <a:pt x="2" y="272"/>
                      <a:pt x="2" y="272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3" y="273"/>
                      <a:pt x="3" y="273"/>
                      <a:pt x="3" y="273"/>
                    </a:cubicBezTo>
                    <a:cubicBezTo>
                      <a:pt x="4" y="272"/>
                      <a:pt x="4" y="272"/>
                      <a:pt x="4" y="272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7" y="271"/>
                      <a:pt x="7" y="271"/>
                      <a:pt x="7" y="271"/>
                    </a:cubicBezTo>
                    <a:cubicBezTo>
                      <a:pt x="8" y="271"/>
                      <a:pt x="8" y="271"/>
                      <a:pt x="8" y="271"/>
                    </a:cubicBezTo>
                    <a:cubicBezTo>
                      <a:pt x="8" y="271"/>
                      <a:pt x="8" y="271"/>
                      <a:pt x="8" y="271"/>
                    </a:cubicBezTo>
                    <a:cubicBezTo>
                      <a:pt x="10" y="271"/>
                      <a:pt x="10" y="271"/>
                      <a:pt x="10" y="271"/>
                    </a:cubicBezTo>
                    <a:cubicBezTo>
                      <a:pt x="11" y="271"/>
                      <a:pt x="11" y="271"/>
                      <a:pt x="11" y="271"/>
                    </a:cubicBezTo>
                    <a:cubicBezTo>
                      <a:pt x="11" y="272"/>
                      <a:pt x="11" y="272"/>
                      <a:pt x="11" y="272"/>
                    </a:cubicBezTo>
                    <a:cubicBezTo>
                      <a:pt x="12" y="272"/>
                      <a:pt x="12" y="272"/>
                      <a:pt x="12" y="272"/>
                    </a:cubicBezTo>
                    <a:cubicBezTo>
                      <a:pt x="12" y="272"/>
                      <a:pt x="12" y="272"/>
                      <a:pt x="12" y="272"/>
                    </a:cubicBezTo>
                    <a:cubicBezTo>
                      <a:pt x="13" y="272"/>
                      <a:pt x="13" y="272"/>
                      <a:pt x="13" y="272"/>
                    </a:cubicBezTo>
                    <a:cubicBezTo>
                      <a:pt x="13" y="271"/>
                      <a:pt x="13" y="271"/>
                      <a:pt x="13" y="271"/>
                    </a:cubicBezTo>
                    <a:cubicBezTo>
                      <a:pt x="12" y="271"/>
                      <a:pt x="12" y="271"/>
                      <a:pt x="12" y="271"/>
                    </a:cubicBezTo>
                    <a:cubicBezTo>
                      <a:pt x="13" y="271"/>
                      <a:pt x="13" y="271"/>
                      <a:pt x="13" y="271"/>
                    </a:cubicBezTo>
                    <a:cubicBezTo>
                      <a:pt x="13" y="272"/>
                      <a:pt x="13" y="272"/>
                      <a:pt x="13" y="272"/>
                    </a:cubicBezTo>
                    <a:cubicBezTo>
                      <a:pt x="15" y="272"/>
                      <a:pt x="15" y="272"/>
                      <a:pt x="15" y="272"/>
                    </a:cubicBezTo>
                    <a:cubicBezTo>
                      <a:pt x="15" y="273"/>
                      <a:pt x="15" y="273"/>
                      <a:pt x="15" y="273"/>
                    </a:cubicBezTo>
                    <a:cubicBezTo>
                      <a:pt x="16" y="272"/>
                      <a:pt x="16" y="272"/>
                      <a:pt x="16" y="272"/>
                    </a:cubicBezTo>
                    <a:cubicBezTo>
                      <a:pt x="17" y="273"/>
                      <a:pt x="17" y="273"/>
                      <a:pt x="17" y="273"/>
                    </a:cubicBezTo>
                    <a:cubicBezTo>
                      <a:pt x="18" y="273"/>
                      <a:pt x="18" y="273"/>
                      <a:pt x="18" y="273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21" y="275"/>
                      <a:pt x="21" y="275"/>
                      <a:pt x="21" y="275"/>
                    </a:cubicBezTo>
                    <a:cubicBezTo>
                      <a:pt x="21" y="277"/>
                      <a:pt x="21" y="277"/>
                      <a:pt x="21" y="277"/>
                    </a:cubicBezTo>
                    <a:cubicBezTo>
                      <a:pt x="21" y="279"/>
                      <a:pt x="21" y="279"/>
                      <a:pt x="21" y="279"/>
                    </a:cubicBezTo>
                    <a:cubicBezTo>
                      <a:pt x="22" y="280"/>
                      <a:pt x="22" y="280"/>
                      <a:pt x="22" y="280"/>
                    </a:cubicBezTo>
                    <a:cubicBezTo>
                      <a:pt x="22" y="280"/>
                      <a:pt x="22" y="280"/>
                      <a:pt x="22" y="280"/>
                    </a:cubicBezTo>
                    <a:cubicBezTo>
                      <a:pt x="22" y="282"/>
                      <a:pt x="22" y="282"/>
                      <a:pt x="22" y="282"/>
                    </a:cubicBezTo>
                    <a:cubicBezTo>
                      <a:pt x="22" y="283"/>
                      <a:pt x="22" y="283"/>
                      <a:pt x="22" y="283"/>
                    </a:cubicBezTo>
                    <a:cubicBezTo>
                      <a:pt x="22" y="288"/>
                      <a:pt x="22" y="288"/>
                      <a:pt x="22" y="288"/>
                    </a:cubicBezTo>
                    <a:cubicBezTo>
                      <a:pt x="22" y="288"/>
                      <a:pt x="22" y="288"/>
                      <a:pt x="22" y="288"/>
                    </a:cubicBezTo>
                    <a:cubicBezTo>
                      <a:pt x="22" y="288"/>
                      <a:pt x="22" y="288"/>
                      <a:pt x="22" y="288"/>
                    </a:cubicBezTo>
                    <a:cubicBezTo>
                      <a:pt x="21" y="289"/>
                      <a:pt x="21" y="289"/>
                      <a:pt x="21" y="289"/>
                    </a:cubicBezTo>
                    <a:cubicBezTo>
                      <a:pt x="21" y="289"/>
                      <a:pt x="21" y="289"/>
                      <a:pt x="21" y="289"/>
                    </a:cubicBezTo>
                    <a:cubicBezTo>
                      <a:pt x="20" y="290"/>
                      <a:pt x="20" y="290"/>
                      <a:pt x="20" y="290"/>
                    </a:cubicBezTo>
                    <a:cubicBezTo>
                      <a:pt x="20" y="289"/>
                      <a:pt x="20" y="289"/>
                      <a:pt x="20" y="289"/>
                    </a:cubicBezTo>
                    <a:cubicBezTo>
                      <a:pt x="19" y="289"/>
                      <a:pt x="19" y="289"/>
                      <a:pt x="19" y="289"/>
                    </a:cubicBezTo>
                    <a:cubicBezTo>
                      <a:pt x="18" y="289"/>
                      <a:pt x="18" y="289"/>
                      <a:pt x="18" y="289"/>
                    </a:cubicBezTo>
                    <a:cubicBezTo>
                      <a:pt x="17" y="289"/>
                      <a:pt x="17" y="289"/>
                      <a:pt x="17" y="289"/>
                    </a:cubicBezTo>
                    <a:cubicBezTo>
                      <a:pt x="16" y="289"/>
                      <a:pt x="16" y="289"/>
                      <a:pt x="16" y="289"/>
                    </a:cubicBezTo>
                    <a:cubicBezTo>
                      <a:pt x="14" y="292"/>
                      <a:pt x="14" y="292"/>
                      <a:pt x="14" y="292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2" y="292"/>
                      <a:pt x="12" y="292"/>
                      <a:pt x="12" y="292"/>
                    </a:cubicBezTo>
                    <a:cubicBezTo>
                      <a:pt x="12" y="294"/>
                      <a:pt x="12" y="294"/>
                      <a:pt x="12" y="294"/>
                    </a:cubicBezTo>
                    <a:cubicBezTo>
                      <a:pt x="11" y="296"/>
                      <a:pt x="11" y="296"/>
                      <a:pt x="11" y="296"/>
                    </a:cubicBezTo>
                    <a:cubicBezTo>
                      <a:pt x="11" y="296"/>
                      <a:pt x="11" y="296"/>
                      <a:pt x="11" y="296"/>
                    </a:cubicBezTo>
                    <a:cubicBezTo>
                      <a:pt x="9" y="295"/>
                      <a:pt x="9" y="295"/>
                      <a:pt x="9" y="295"/>
                    </a:cubicBezTo>
                    <a:cubicBezTo>
                      <a:pt x="8" y="295"/>
                      <a:pt x="8" y="295"/>
                      <a:pt x="8" y="295"/>
                    </a:cubicBezTo>
                    <a:cubicBezTo>
                      <a:pt x="7" y="295"/>
                      <a:pt x="7" y="295"/>
                      <a:pt x="7" y="295"/>
                    </a:cubicBezTo>
                    <a:cubicBezTo>
                      <a:pt x="7" y="296"/>
                      <a:pt x="7" y="296"/>
                      <a:pt x="7" y="296"/>
                    </a:cubicBezTo>
                    <a:cubicBezTo>
                      <a:pt x="7" y="296"/>
                      <a:pt x="7" y="296"/>
                      <a:pt x="7" y="296"/>
                    </a:cubicBezTo>
                    <a:cubicBezTo>
                      <a:pt x="8" y="297"/>
                      <a:pt x="8" y="297"/>
                      <a:pt x="8" y="297"/>
                    </a:cubicBezTo>
                    <a:cubicBezTo>
                      <a:pt x="8" y="297"/>
                      <a:pt x="8" y="297"/>
                      <a:pt x="8" y="297"/>
                    </a:cubicBezTo>
                    <a:cubicBezTo>
                      <a:pt x="9" y="298"/>
                      <a:pt x="9" y="298"/>
                      <a:pt x="9" y="298"/>
                    </a:cubicBezTo>
                    <a:cubicBezTo>
                      <a:pt x="10" y="298"/>
                      <a:pt x="10" y="298"/>
                      <a:pt x="10" y="298"/>
                    </a:cubicBezTo>
                    <a:cubicBezTo>
                      <a:pt x="11" y="298"/>
                      <a:pt x="11" y="298"/>
                      <a:pt x="11" y="298"/>
                    </a:cubicBezTo>
                    <a:cubicBezTo>
                      <a:pt x="12" y="298"/>
                      <a:pt x="12" y="298"/>
                      <a:pt x="12" y="298"/>
                    </a:cubicBezTo>
                    <a:cubicBezTo>
                      <a:pt x="12" y="299"/>
                      <a:pt x="12" y="299"/>
                      <a:pt x="12" y="299"/>
                    </a:cubicBezTo>
                    <a:cubicBezTo>
                      <a:pt x="12" y="300"/>
                      <a:pt x="12" y="300"/>
                      <a:pt x="12" y="300"/>
                    </a:cubicBezTo>
                    <a:cubicBezTo>
                      <a:pt x="14" y="301"/>
                      <a:pt x="14" y="301"/>
                      <a:pt x="14" y="301"/>
                    </a:cubicBezTo>
                    <a:cubicBezTo>
                      <a:pt x="14" y="302"/>
                      <a:pt x="14" y="302"/>
                      <a:pt x="14" y="302"/>
                    </a:cubicBezTo>
                    <a:cubicBezTo>
                      <a:pt x="14" y="304"/>
                      <a:pt x="14" y="304"/>
                      <a:pt x="14" y="304"/>
                    </a:cubicBezTo>
                    <a:cubicBezTo>
                      <a:pt x="15" y="306"/>
                      <a:pt x="15" y="306"/>
                      <a:pt x="15" y="306"/>
                    </a:cubicBezTo>
                    <a:cubicBezTo>
                      <a:pt x="16" y="306"/>
                      <a:pt x="16" y="306"/>
                      <a:pt x="16" y="306"/>
                    </a:cubicBezTo>
                    <a:cubicBezTo>
                      <a:pt x="16" y="304"/>
                      <a:pt x="16" y="304"/>
                      <a:pt x="16" y="304"/>
                    </a:cubicBezTo>
                    <a:cubicBezTo>
                      <a:pt x="17" y="304"/>
                      <a:pt x="17" y="304"/>
                      <a:pt x="17" y="304"/>
                    </a:cubicBezTo>
                    <a:cubicBezTo>
                      <a:pt x="16" y="303"/>
                      <a:pt x="16" y="303"/>
                      <a:pt x="16" y="303"/>
                    </a:cubicBezTo>
                    <a:cubicBezTo>
                      <a:pt x="17" y="303"/>
                      <a:pt x="17" y="303"/>
                      <a:pt x="17" y="303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8" y="302"/>
                      <a:pt x="18" y="302"/>
                      <a:pt x="18" y="302"/>
                    </a:cubicBezTo>
                    <a:cubicBezTo>
                      <a:pt x="16" y="301"/>
                      <a:pt x="16" y="301"/>
                      <a:pt x="16" y="301"/>
                    </a:cubicBezTo>
                    <a:cubicBezTo>
                      <a:pt x="16" y="301"/>
                      <a:pt x="16" y="301"/>
                      <a:pt x="16" y="301"/>
                    </a:cubicBezTo>
                    <a:cubicBezTo>
                      <a:pt x="16" y="298"/>
                      <a:pt x="16" y="298"/>
                      <a:pt x="16" y="298"/>
                    </a:cubicBezTo>
                    <a:cubicBezTo>
                      <a:pt x="16" y="298"/>
                      <a:pt x="16" y="298"/>
                      <a:pt x="16" y="298"/>
                    </a:cubicBezTo>
                    <a:cubicBezTo>
                      <a:pt x="16" y="298"/>
                      <a:pt x="16" y="298"/>
                      <a:pt x="16" y="298"/>
                    </a:cubicBezTo>
                    <a:cubicBezTo>
                      <a:pt x="17" y="300"/>
                      <a:pt x="17" y="300"/>
                      <a:pt x="17" y="300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21" y="299"/>
                      <a:pt x="21" y="299"/>
                      <a:pt x="21" y="299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299"/>
                      <a:pt x="21" y="299"/>
                      <a:pt x="21" y="299"/>
                    </a:cubicBezTo>
                    <a:cubicBezTo>
                      <a:pt x="22" y="299"/>
                      <a:pt x="22" y="299"/>
                      <a:pt x="22" y="299"/>
                    </a:cubicBezTo>
                    <a:cubicBezTo>
                      <a:pt x="22" y="298"/>
                      <a:pt x="22" y="298"/>
                      <a:pt x="22" y="298"/>
                    </a:cubicBezTo>
                    <a:cubicBezTo>
                      <a:pt x="22" y="298"/>
                      <a:pt x="22" y="298"/>
                      <a:pt x="22" y="298"/>
                    </a:cubicBezTo>
                    <a:cubicBezTo>
                      <a:pt x="22" y="298"/>
                      <a:pt x="22" y="298"/>
                      <a:pt x="22" y="298"/>
                    </a:cubicBezTo>
                    <a:cubicBezTo>
                      <a:pt x="23" y="298"/>
                      <a:pt x="23" y="298"/>
                      <a:pt x="23" y="298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1"/>
                      <a:pt x="24" y="301"/>
                    </a:cubicBezTo>
                    <a:cubicBezTo>
                      <a:pt x="25" y="301"/>
                      <a:pt x="25" y="301"/>
                      <a:pt x="25" y="301"/>
                    </a:cubicBezTo>
                    <a:cubicBezTo>
                      <a:pt x="26" y="301"/>
                      <a:pt x="26" y="301"/>
                      <a:pt x="26" y="301"/>
                    </a:cubicBezTo>
                    <a:cubicBezTo>
                      <a:pt x="27" y="300"/>
                      <a:pt x="27" y="300"/>
                      <a:pt x="27" y="300"/>
                    </a:cubicBezTo>
                    <a:cubicBezTo>
                      <a:pt x="27" y="301"/>
                      <a:pt x="27" y="301"/>
                      <a:pt x="27" y="301"/>
                    </a:cubicBezTo>
                    <a:cubicBezTo>
                      <a:pt x="29" y="301"/>
                      <a:pt x="29" y="301"/>
                      <a:pt x="29" y="301"/>
                    </a:cubicBezTo>
                    <a:cubicBezTo>
                      <a:pt x="29" y="300"/>
                      <a:pt x="29" y="300"/>
                      <a:pt x="29" y="300"/>
                    </a:cubicBezTo>
                    <a:cubicBezTo>
                      <a:pt x="29" y="300"/>
                      <a:pt x="29" y="300"/>
                      <a:pt x="29" y="300"/>
                    </a:cubicBezTo>
                    <a:cubicBezTo>
                      <a:pt x="29" y="300"/>
                      <a:pt x="29" y="300"/>
                      <a:pt x="29" y="300"/>
                    </a:cubicBezTo>
                    <a:cubicBezTo>
                      <a:pt x="32" y="301"/>
                      <a:pt x="32" y="301"/>
                      <a:pt x="32" y="301"/>
                    </a:cubicBezTo>
                    <a:cubicBezTo>
                      <a:pt x="33" y="302"/>
                      <a:pt x="33" y="302"/>
                      <a:pt x="33" y="302"/>
                    </a:cubicBezTo>
                    <a:cubicBezTo>
                      <a:pt x="34" y="302"/>
                      <a:pt x="34" y="302"/>
                      <a:pt x="34" y="302"/>
                    </a:cubicBezTo>
                    <a:cubicBezTo>
                      <a:pt x="35" y="302"/>
                      <a:pt x="35" y="302"/>
                      <a:pt x="35" y="302"/>
                    </a:cubicBezTo>
                    <a:cubicBezTo>
                      <a:pt x="35" y="302"/>
                      <a:pt x="35" y="302"/>
                      <a:pt x="35" y="302"/>
                    </a:cubicBezTo>
                    <a:cubicBezTo>
                      <a:pt x="36" y="301"/>
                      <a:pt x="36" y="301"/>
                      <a:pt x="36" y="301"/>
                    </a:cubicBezTo>
                    <a:cubicBezTo>
                      <a:pt x="39" y="301"/>
                      <a:pt x="39" y="301"/>
                      <a:pt x="39" y="301"/>
                    </a:cubicBezTo>
                    <a:cubicBezTo>
                      <a:pt x="39" y="301"/>
                      <a:pt x="39" y="301"/>
                      <a:pt x="39" y="301"/>
                    </a:cubicBezTo>
                    <a:cubicBezTo>
                      <a:pt x="41" y="300"/>
                      <a:pt x="41" y="300"/>
                      <a:pt x="41" y="300"/>
                    </a:cubicBezTo>
                    <a:cubicBezTo>
                      <a:pt x="41" y="302"/>
                      <a:pt x="41" y="302"/>
                      <a:pt x="41" y="302"/>
                    </a:cubicBezTo>
                    <a:cubicBezTo>
                      <a:pt x="40" y="302"/>
                      <a:pt x="40" y="302"/>
                      <a:pt x="40" y="302"/>
                    </a:cubicBezTo>
                    <a:cubicBezTo>
                      <a:pt x="40" y="302"/>
                      <a:pt x="40" y="302"/>
                      <a:pt x="40" y="302"/>
                    </a:cubicBezTo>
                    <a:cubicBezTo>
                      <a:pt x="39" y="302"/>
                      <a:pt x="39" y="302"/>
                      <a:pt x="39" y="302"/>
                    </a:cubicBezTo>
                    <a:cubicBezTo>
                      <a:pt x="39" y="303"/>
                      <a:pt x="39" y="303"/>
                      <a:pt x="39" y="303"/>
                    </a:cubicBezTo>
                    <a:cubicBezTo>
                      <a:pt x="39" y="303"/>
                      <a:pt x="39" y="303"/>
                      <a:pt x="39" y="303"/>
                    </a:cubicBezTo>
                    <a:cubicBezTo>
                      <a:pt x="37" y="302"/>
                      <a:pt x="37" y="302"/>
                      <a:pt x="37" y="302"/>
                    </a:cubicBezTo>
                    <a:cubicBezTo>
                      <a:pt x="37" y="303"/>
                      <a:pt x="37" y="303"/>
                      <a:pt x="37" y="303"/>
                    </a:cubicBezTo>
                    <a:cubicBezTo>
                      <a:pt x="36" y="304"/>
                      <a:pt x="36" y="304"/>
                      <a:pt x="36" y="304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41" y="305"/>
                      <a:pt x="41" y="305"/>
                      <a:pt x="41" y="305"/>
                    </a:cubicBezTo>
                    <a:cubicBezTo>
                      <a:pt x="42" y="306"/>
                      <a:pt x="42" y="306"/>
                      <a:pt x="42" y="306"/>
                    </a:cubicBezTo>
                    <a:cubicBezTo>
                      <a:pt x="42" y="306"/>
                      <a:pt x="42" y="306"/>
                      <a:pt x="42" y="306"/>
                    </a:cubicBezTo>
                    <a:cubicBezTo>
                      <a:pt x="40" y="306"/>
                      <a:pt x="40" y="306"/>
                      <a:pt x="40" y="306"/>
                    </a:cubicBezTo>
                    <a:cubicBezTo>
                      <a:pt x="40" y="307"/>
                      <a:pt x="40" y="307"/>
                      <a:pt x="40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6" y="307"/>
                      <a:pt x="36" y="307"/>
                      <a:pt x="36" y="307"/>
                    </a:cubicBezTo>
                    <a:cubicBezTo>
                      <a:pt x="36" y="307"/>
                      <a:pt x="36" y="307"/>
                      <a:pt x="36" y="307"/>
                    </a:cubicBezTo>
                    <a:cubicBezTo>
                      <a:pt x="35" y="306"/>
                      <a:pt x="35" y="306"/>
                      <a:pt x="35" y="306"/>
                    </a:cubicBezTo>
                    <a:cubicBezTo>
                      <a:pt x="35" y="305"/>
                      <a:pt x="35" y="305"/>
                      <a:pt x="35" y="305"/>
                    </a:cubicBezTo>
                    <a:cubicBezTo>
                      <a:pt x="35" y="305"/>
                      <a:pt x="35" y="305"/>
                      <a:pt x="35" y="305"/>
                    </a:cubicBezTo>
                    <a:cubicBezTo>
                      <a:pt x="35" y="304"/>
                      <a:pt x="35" y="304"/>
                      <a:pt x="35" y="304"/>
                    </a:cubicBezTo>
                    <a:cubicBezTo>
                      <a:pt x="33" y="304"/>
                      <a:pt x="33" y="304"/>
                      <a:pt x="33" y="304"/>
                    </a:cubicBezTo>
                    <a:cubicBezTo>
                      <a:pt x="33" y="304"/>
                      <a:pt x="33" y="304"/>
                      <a:pt x="33" y="304"/>
                    </a:cubicBezTo>
                    <a:cubicBezTo>
                      <a:pt x="30" y="303"/>
                      <a:pt x="30" y="303"/>
                      <a:pt x="30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29" y="306"/>
                      <a:pt x="29" y="306"/>
                      <a:pt x="29" y="306"/>
                    </a:cubicBezTo>
                    <a:cubicBezTo>
                      <a:pt x="28" y="307"/>
                      <a:pt x="28" y="307"/>
                      <a:pt x="28" y="307"/>
                    </a:cubicBezTo>
                    <a:cubicBezTo>
                      <a:pt x="26" y="306"/>
                      <a:pt x="26" y="306"/>
                      <a:pt x="26" y="306"/>
                    </a:cubicBezTo>
                    <a:cubicBezTo>
                      <a:pt x="25" y="305"/>
                      <a:pt x="25" y="305"/>
                      <a:pt x="25" y="305"/>
                    </a:cubicBezTo>
                    <a:cubicBezTo>
                      <a:pt x="26" y="304"/>
                      <a:pt x="26" y="304"/>
                      <a:pt x="26" y="304"/>
                    </a:cubicBezTo>
                    <a:cubicBezTo>
                      <a:pt x="22" y="304"/>
                      <a:pt x="22" y="304"/>
                      <a:pt x="22" y="304"/>
                    </a:cubicBezTo>
                    <a:cubicBezTo>
                      <a:pt x="21" y="303"/>
                      <a:pt x="21" y="303"/>
                      <a:pt x="21" y="303"/>
                    </a:cubicBezTo>
                    <a:cubicBezTo>
                      <a:pt x="21" y="304"/>
                      <a:pt x="21" y="304"/>
                      <a:pt x="21" y="304"/>
                    </a:cubicBezTo>
                    <a:cubicBezTo>
                      <a:pt x="21" y="304"/>
                      <a:pt x="21" y="304"/>
                      <a:pt x="21" y="304"/>
                    </a:cubicBezTo>
                    <a:cubicBezTo>
                      <a:pt x="22" y="305"/>
                      <a:pt x="22" y="305"/>
                      <a:pt x="22" y="305"/>
                    </a:cubicBezTo>
                    <a:cubicBezTo>
                      <a:pt x="21" y="305"/>
                      <a:pt x="21" y="305"/>
                      <a:pt x="21" y="305"/>
                    </a:cubicBezTo>
                    <a:cubicBezTo>
                      <a:pt x="21" y="306"/>
                      <a:pt x="21" y="306"/>
                      <a:pt x="21" y="306"/>
                    </a:cubicBezTo>
                    <a:cubicBezTo>
                      <a:pt x="21" y="307"/>
                      <a:pt x="21" y="307"/>
                      <a:pt x="21" y="307"/>
                    </a:cubicBezTo>
                    <a:cubicBezTo>
                      <a:pt x="23" y="308"/>
                      <a:pt x="23" y="308"/>
                      <a:pt x="23" y="308"/>
                    </a:cubicBezTo>
                    <a:cubicBezTo>
                      <a:pt x="26" y="308"/>
                      <a:pt x="26" y="308"/>
                      <a:pt x="26" y="308"/>
                    </a:cubicBezTo>
                    <a:cubicBezTo>
                      <a:pt x="27" y="309"/>
                      <a:pt x="27" y="309"/>
                      <a:pt x="27" y="309"/>
                    </a:cubicBezTo>
                    <a:cubicBezTo>
                      <a:pt x="28" y="313"/>
                      <a:pt x="28" y="313"/>
                      <a:pt x="28" y="313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27" y="315"/>
                      <a:pt x="27" y="315"/>
                      <a:pt x="27" y="315"/>
                    </a:cubicBezTo>
                    <a:cubicBezTo>
                      <a:pt x="27" y="316"/>
                      <a:pt x="27" y="316"/>
                      <a:pt x="27" y="316"/>
                    </a:cubicBezTo>
                    <a:cubicBezTo>
                      <a:pt x="27" y="317"/>
                      <a:pt x="27" y="317"/>
                      <a:pt x="27" y="317"/>
                    </a:cubicBezTo>
                    <a:cubicBezTo>
                      <a:pt x="28" y="317"/>
                      <a:pt x="28" y="317"/>
                      <a:pt x="28" y="317"/>
                    </a:cubicBezTo>
                    <a:cubicBezTo>
                      <a:pt x="29" y="317"/>
                      <a:pt x="29" y="317"/>
                      <a:pt x="29" y="317"/>
                    </a:cubicBezTo>
                    <a:cubicBezTo>
                      <a:pt x="33" y="319"/>
                      <a:pt x="33" y="319"/>
                      <a:pt x="33" y="319"/>
                    </a:cubicBezTo>
                    <a:cubicBezTo>
                      <a:pt x="33" y="318"/>
                      <a:pt x="33" y="318"/>
                      <a:pt x="33" y="318"/>
                    </a:cubicBezTo>
                    <a:cubicBezTo>
                      <a:pt x="34" y="318"/>
                      <a:pt x="34" y="318"/>
                      <a:pt x="34" y="318"/>
                    </a:cubicBezTo>
                    <a:cubicBezTo>
                      <a:pt x="36" y="319"/>
                      <a:pt x="36" y="319"/>
                      <a:pt x="36" y="319"/>
                    </a:cubicBezTo>
                    <a:cubicBezTo>
                      <a:pt x="36" y="319"/>
                      <a:pt x="36" y="319"/>
                      <a:pt x="36" y="319"/>
                    </a:cubicBezTo>
                    <a:cubicBezTo>
                      <a:pt x="38" y="320"/>
                      <a:pt x="38" y="320"/>
                      <a:pt x="38" y="320"/>
                    </a:cubicBezTo>
                    <a:cubicBezTo>
                      <a:pt x="39" y="321"/>
                      <a:pt x="39" y="321"/>
                      <a:pt x="39" y="321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42" y="321"/>
                      <a:pt x="42" y="321"/>
                      <a:pt x="42" y="321"/>
                    </a:cubicBezTo>
                    <a:cubicBezTo>
                      <a:pt x="41" y="320"/>
                      <a:pt x="41" y="320"/>
                      <a:pt x="41" y="320"/>
                    </a:cubicBezTo>
                    <a:cubicBezTo>
                      <a:pt x="42" y="320"/>
                      <a:pt x="42" y="320"/>
                      <a:pt x="42" y="320"/>
                    </a:cubicBezTo>
                    <a:cubicBezTo>
                      <a:pt x="41" y="319"/>
                      <a:pt x="41" y="319"/>
                      <a:pt x="41" y="319"/>
                    </a:cubicBezTo>
                    <a:cubicBezTo>
                      <a:pt x="42" y="318"/>
                      <a:pt x="42" y="318"/>
                      <a:pt x="42" y="318"/>
                    </a:cubicBezTo>
                    <a:cubicBezTo>
                      <a:pt x="42" y="319"/>
                      <a:pt x="42" y="319"/>
                      <a:pt x="42" y="319"/>
                    </a:cubicBezTo>
                    <a:cubicBezTo>
                      <a:pt x="43" y="318"/>
                      <a:pt x="43" y="318"/>
                      <a:pt x="43" y="318"/>
                    </a:cubicBezTo>
                    <a:cubicBezTo>
                      <a:pt x="43" y="318"/>
                      <a:pt x="43" y="318"/>
                      <a:pt x="43" y="318"/>
                    </a:cubicBezTo>
                    <a:cubicBezTo>
                      <a:pt x="44" y="319"/>
                      <a:pt x="44" y="319"/>
                      <a:pt x="44" y="319"/>
                    </a:cubicBezTo>
                    <a:cubicBezTo>
                      <a:pt x="44" y="319"/>
                      <a:pt x="44" y="319"/>
                      <a:pt x="44" y="319"/>
                    </a:cubicBezTo>
                    <a:cubicBezTo>
                      <a:pt x="44" y="318"/>
                      <a:pt x="44" y="318"/>
                      <a:pt x="44" y="318"/>
                    </a:cubicBezTo>
                    <a:cubicBezTo>
                      <a:pt x="43" y="318"/>
                      <a:pt x="43" y="318"/>
                      <a:pt x="43" y="318"/>
                    </a:cubicBezTo>
                    <a:cubicBezTo>
                      <a:pt x="44" y="317"/>
                      <a:pt x="44" y="317"/>
                      <a:pt x="44" y="317"/>
                    </a:cubicBezTo>
                    <a:cubicBezTo>
                      <a:pt x="44" y="316"/>
                      <a:pt x="44" y="316"/>
                      <a:pt x="44" y="316"/>
                    </a:cubicBezTo>
                    <a:cubicBezTo>
                      <a:pt x="45" y="315"/>
                      <a:pt x="45" y="315"/>
                      <a:pt x="45" y="315"/>
                    </a:cubicBezTo>
                    <a:cubicBezTo>
                      <a:pt x="46" y="315"/>
                      <a:pt x="46" y="315"/>
                      <a:pt x="46" y="315"/>
                    </a:cubicBezTo>
                    <a:cubicBezTo>
                      <a:pt x="47" y="313"/>
                      <a:pt x="47" y="313"/>
                      <a:pt x="47" y="313"/>
                    </a:cubicBezTo>
                    <a:cubicBezTo>
                      <a:pt x="47" y="313"/>
                      <a:pt x="47" y="313"/>
                      <a:pt x="47" y="313"/>
                    </a:cubicBezTo>
                    <a:cubicBezTo>
                      <a:pt x="47" y="313"/>
                      <a:pt x="47" y="313"/>
                      <a:pt x="47" y="313"/>
                    </a:cubicBezTo>
                    <a:cubicBezTo>
                      <a:pt x="47" y="312"/>
                      <a:pt x="47" y="312"/>
                      <a:pt x="47" y="312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0" y="313"/>
                      <a:pt x="50" y="313"/>
                      <a:pt x="50" y="313"/>
                    </a:cubicBezTo>
                    <a:cubicBezTo>
                      <a:pt x="51" y="312"/>
                      <a:pt x="51" y="312"/>
                      <a:pt x="51" y="312"/>
                    </a:cubicBezTo>
                    <a:cubicBezTo>
                      <a:pt x="51" y="312"/>
                      <a:pt x="51" y="312"/>
                      <a:pt x="51" y="312"/>
                    </a:cubicBezTo>
                    <a:cubicBezTo>
                      <a:pt x="51" y="313"/>
                      <a:pt x="51" y="313"/>
                      <a:pt x="51" y="313"/>
                    </a:cubicBezTo>
                    <a:cubicBezTo>
                      <a:pt x="53" y="313"/>
                      <a:pt x="53" y="313"/>
                      <a:pt x="53" y="313"/>
                    </a:cubicBezTo>
                    <a:cubicBezTo>
                      <a:pt x="53" y="313"/>
                      <a:pt x="53" y="313"/>
                      <a:pt x="53" y="313"/>
                    </a:cubicBezTo>
                    <a:cubicBezTo>
                      <a:pt x="55" y="313"/>
                      <a:pt x="55" y="313"/>
                      <a:pt x="55" y="313"/>
                    </a:cubicBezTo>
                    <a:cubicBezTo>
                      <a:pt x="55" y="313"/>
                      <a:pt x="55" y="313"/>
                      <a:pt x="55" y="313"/>
                    </a:cubicBezTo>
                    <a:cubicBezTo>
                      <a:pt x="56" y="314"/>
                      <a:pt x="56" y="314"/>
                      <a:pt x="56" y="314"/>
                    </a:cubicBezTo>
                    <a:cubicBezTo>
                      <a:pt x="56" y="314"/>
                      <a:pt x="56" y="314"/>
                      <a:pt x="56" y="314"/>
                    </a:cubicBezTo>
                    <a:cubicBezTo>
                      <a:pt x="57" y="313"/>
                      <a:pt x="57" y="313"/>
                      <a:pt x="57" y="313"/>
                    </a:cubicBezTo>
                    <a:cubicBezTo>
                      <a:pt x="57" y="313"/>
                      <a:pt x="57" y="313"/>
                      <a:pt x="57" y="313"/>
                    </a:cubicBezTo>
                    <a:cubicBezTo>
                      <a:pt x="59" y="312"/>
                      <a:pt x="59" y="312"/>
                      <a:pt x="59" y="312"/>
                    </a:cubicBezTo>
                    <a:cubicBezTo>
                      <a:pt x="58" y="312"/>
                      <a:pt x="58" y="312"/>
                      <a:pt x="58" y="312"/>
                    </a:cubicBezTo>
                    <a:cubicBezTo>
                      <a:pt x="59" y="311"/>
                      <a:pt x="59" y="311"/>
                      <a:pt x="59" y="311"/>
                    </a:cubicBezTo>
                    <a:cubicBezTo>
                      <a:pt x="61" y="311"/>
                      <a:pt x="61" y="311"/>
                      <a:pt x="61" y="311"/>
                    </a:cubicBezTo>
                    <a:cubicBezTo>
                      <a:pt x="61" y="311"/>
                      <a:pt x="61" y="311"/>
                      <a:pt x="61" y="311"/>
                    </a:cubicBezTo>
                    <a:cubicBezTo>
                      <a:pt x="63" y="311"/>
                      <a:pt x="63" y="311"/>
                      <a:pt x="63" y="311"/>
                    </a:cubicBezTo>
                    <a:cubicBezTo>
                      <a:pt x="62" y="310"/>
                      <a:pt x="62" y="310"/>
                      <a:pt x="62" y="310"/>
                    </a:cubicBezTo>
                    <a:cubicBezTo>
                      <a:pt x="63" y="309"/>
                      <a:pt x="63" y="309"/>
                      <a:pt x="63" y="309"/>
                    </a:cubicBezTo>
                    <a:cubicBezTo>
                      <a:pt x="64" y="308"/>
                      <a:pt x="64" y="308"/>
                      <a:pt x="64" y="308"/>
                    </a:cubicBezTo>
                    <a:cubicBezTo>
                      <a:pt x="65" y="308"/>
                      <a:pt x="65" y="308"/>
                      <a:pt x="65" y="308"/>
                    </a:cubicBezTo>
                    <a:cubicBezTo>
                      <a:pt x="65" y="308"/>
                      <a:pt x="65" y="308"/>
                      <a:pt x="65" y="308"/>
                    </a:cubicBezTo>
                    <a:cubicBezTo>
                      <a:pt x="64" y="307"/>
                      <a:pt x="64" y="307"/>
                      <a:pt x="64" y="307"/>
                    </a:cubicBezTo>
                    <a:cubicBezTo>
                      <a:pt x="65" y="304"/>
                      <a:pt x="65" y="304"/>
                      <a:pt x="65" y="304"/>
                    </a:cubicBezTo>
                    <a:cubicBezTo>
                      <a:pt x="66" y="303"/>
                      <a:pt x="66" y="303"/>
                      <a:pt x="66" y="303"/>
                    </a:cubicBezTo>
                    <a:cubicBezTo>
                      <a:pt x="66" y="302"/>
                      <a:pt x="66" y="302"/>
                      <a:pt x="66" y="302"/>
                    </a:cubicBezTo>
                    <a:cubicBezTo>
                      <a:pt x="66" y="302"/>
                      <a:pt x="66" y="302"/>
                      <a:pt x="66" y="302"/>
                    </a:cubicBezTo>
                    <a:cubicBezTo>
                      <a:pt x="65" y="302"/>
                      <a:pt x="65" y="302"/>
                      <a:pt x="65" y="302"/>
                    </a:cubicBezTo>
                    <a:cubicBezTo>
                      <a:pt x="65" y="301"/>
                      <a:pt x="65" y="301"/>
                      <a:pt x="65" y="301"/>
                    </a:cubicBezTo>
                    <a:cubicBezTo>
                      <a:pt x="65" y="299"/>
                      <a:pt x="65" y="299"/>
                      <a:pt x="65" y="299"/>
                    </a:cubicBezTo>
                    <a:cubicBezTo>
                      <a:pt x="66" y="298"/>
                      <a:pt x="66" y="298"/>
                      <a:pt x="66" y="298"/>
                    </a:cubicBezTo>
                    <a:cubicBezTo>
                      <a:pt x="67" y="297"/>
                      <a:pt x="67" y="297"/>
                      <a:pt x="67" y="297"/>
                    </a:cubicBezTo>
                    <a:cubicBezTo>
                      <a:pt x="70" y="296"/>
                      <a:pt x="70" y="296"/>
                      <a:pt x="70" y="296"/>
                    </a:cubicBezTo>
                    <a:cubicBezTo>
                      <a:pt x="70" y="296"/>
                      <a:pt x="70" y="296"/>
                      <a:pt x="70" y="296"/>
                    </a:cubicBezTo>
                    <a:cubicBezTo>
                      <a:pt x="70" y="296"/>
                      <a:pt x="70" y="296"/>
                      <a:pt x="70" y="296"/>
                    </a:cubicBezTo>
                    <a:cubicBezTo>
                      <a:pt x="72" y="296"/>
                      <a:pt x="72" y="296"/>
                      <a:pt x="72" y="296"/>
                    </a:cubicBezTo>
                    <a:cubicBezTo>
                      <a:pt x="72" y="296"/>
                      <a:pt x="72" y="296"/>
                      <a:pt x="72" y="296"/>
                    </a:cubicBezTo>
                    <a:cubicBezTo>
                      <a:pt x="72" y="295"/>
                      <a:pt x="72" y="295"/>
                      <a:pt x="72" y="295"/>
                    </a:cubicBezTo>
                    <a:cubicBezTo>
                      <a:pt x="74" y="295"/>
                      <a:pt x="74" y="295"/>
                      <a:pt x="74" y="295"/>
                    </a:cubicBezTo>
                    <a:cubicBezTo>
                      <a:pt x="77" y="296"/>
                      <a:pt x="77" y="296"/>
                      <a:pt x="77" y="296"/>
                    </a:cubicBezTo>
                    <a:cubicBezTo>
                      <a:pt x="77" y="295"/>
                      <a:pt x="77" y="295"/>
                      <a:pt x="77" y="295"/>
                    </a:cubicBezTo>
                    <a:cubicBezTo>
                      <a:pt x="78" y="295"/>
                      <a:pt x="78" y="295"/>
                      <a:pt x="78" y="295"/>
                    </a:cubicBezTo>
                    <a:cubicBezTo>
                      <a:pt x="79" y="294"/>
                      <a:pt x="79" y="294"/>
                      <a:pt x="79" y="294"/>
                    </a:cubicBezTo>
                    <a:cubicBezTo>
                      <a:pt x="80" y="295"/>
                      <a:pt x="80" y="295"/>
                      <a:pt x="80" y="295"/>
                    </a:cubicBezTo>
                    <a:cubicBezTo>
                      <a:pt x="87" y="296"/>
                      <a:pt x="87" y="296"/>
                      <a:pt x="87" y="296"/>
                    </a:cubicBezTo>
                    <a:cubicBezTo>
                      <a:pt x="89" y="296"/>
                      <a:pt x="89" y="296"/>
                      <a:pt x="89" y="296"/>
                    </a:cubicBezTo>
                    <a:cubicBezTo>
                      <a:pt x="90" y="296"/>
                      <a:pt x="90" y="296"/>
                      <a:pt x="90" y="296"/>
                    </a:cubicBezTo>
                    <a:cubicBezTo>
                      <a:pt x="93" y="295"/>
                      <a:pt x="93" y="295"/>
                      <a:pt x="93" y="295"/>
                    </a:cubicBezTo>
                    <a:cubicBezTo>
                      <a:pt x="93" y="294"/>
                      <a:pt x="93" y="294"/>
                      <a:pt x="93" y="294"/>
                    </a:cubicBezTo>
                    <a:cubicBezTo>
                      <a:pt x="90" y="291"/>
                      <a:pt x="90" y="291"/>
                      <a:pt x="90" y="291"/>
                    </a:cubicBezTo>
                    <a:cubicBezTo>
                      <a:pt x="89" y="291"/>
                      <a:pt x="89" y="291"/>
                      <a:pt x="89" y="291"/>
                    </a:cubicBezTo>
                    <a:cubicBezTo>
                      <a:pt x="89" y="290"/>
                      <a:pt x="89" y="290"/>
                      <a:pt x="89" y="290"/>
                    </a:cubicBezTo>
                    <a:cubicBezTo>
                      <a:pt x="89" y="290"/>
                      <a:pt x="89" y="290"/>
                      <a:pt x="89" y="290"/>
                    </a:cubicBezTo>
                    <a:cubicBezTo>
                      <a:pt x="89" y="289"/>
                      <a:pt x="89" y="289"/>
                      <a:pt x="89" y="289"/>
                    </a:cubicBezTo>
                    <a:cubicBezTo>
                      <a:pt x="89" y="289"/>
                      <a:pt x="89" y="289"/>
                      <a:pt x="89" y="289"/>
                    </a:cubicBezTo>
                    <a:cubicBezTo>
                      <a:pt x="90" y="289"/>
                      <a:pt x="90" y="289"/>
                      <a:pt x="90" y="289"/>
                    </a:cubicBezTo>
                    <a:cubicBezTo>
                      <a:pt x="90" y="288"/>
                      <a:pt x="90" y="288"/>
                      <a:pt x="90" y="288"/>
                    </a:cubicBezTo>
                    <a:cubicBezTo>
                      <a:pt x="89" y="286"/>
                      <a:pt x="89" y="286"/>
                      <a:pt x="89" y="286"/>
                    </a:cubicBezTo>
                    <a:cubicBezTo>
                      <a:pt x="88" y="286"/>
                      <a:pt x="88" y="286"/>
                      <a:pt x="88" y="286"/>
                    </a:cubicBezTo>
                    <a:cubicBezTo>
                      <a:pt x="89" y="286"/>
                      <a:pt x="89" y="286"/>
                      <a:pt x="89" y="286"/>
                    </a:cubicBezTo>
                    <a:cubicBezTo>
                      <a:pt x="91" y="287"/>
                      <a:pt x="91" y="287"/>
                      <a:pt x="91" y="287"/>
                    </a:cubicBezTo>
                    <a:cubicBezTo>
                      <a:pt x="91" y="288"/>
                      <a:pt x="91" y="288"/>
                      <a:pt x="91" y="288"/>
                    </a:cubicBezTo>
                    <a:cubicBezTo>
                      <a:pt x="91" y="288"/>
                      <a:pt x="91" y="288"/>
                      <a:pt x="91" y="288"/>
                    </a:cubicBezTo>
                    <a:cubicBezTo>
                      <a:pt x="91" y="289"/>
                      <a:pt x="91" y="289"/>
                      <a:pt x="91" y="289"/>
                    </a:cubicBezTo>
                    <a:cubicBezTo>
                      <a:pt x="91" y="289"/>
                      <a:pt x="91" y="289"/>
                      <a:pt x="91" y="289"/>
                    </a:cubicBezTo>
                    <a:cubicBezTo>
                      <a:pt x="92" y="291"/>
                      <a:pt x="92" y="291"/>
                      <a:pt x="92" y="291"/>
                    </a:cubicBezTo>
                    <a:cubicBezTo>
                      <a:pt x="93" y="291"/>
                      <a:pt x="93" y="291"/>
                      <a:pt x="93" y="291"/>
                    </a:cubicBezTo>
                    <a:cubicBezTo>
                      <a:pt x="94" y="292"/>
                      <a:pt x="94" y="292"/>
                      <a:pt x="94" y="292"/>
                    </a:cubicBezTo>
                    <a:cubicBezTo>
                      <a:pt x="95" y="292"/>
                      <a:pt x="95" y="292"/>
                      <a:pt x="95" y="292"/>
                    </a:cubicBezTo>
                    <a:cubicBezTo>
                      <a:pt x="96" y="291"/>
                      <a:pt x="96" y="291"/>
                      <a:pt x="96" y="291"/>
                    </a:cubicBezTo>
                    <a:cubicBezTo>
                      <a:pt x="97" y="290"/>
                      <a:pt x="97" y="290"/>
                      <a:pt x="97" y="290"/>
                    </a:cubicBezTo>
                    <a:cubicBezTo>
                      <a:pt x="97" y="289"/>
                      <a:pt x="97" y="289"/>
                      <a:pt x="97" y="289"/>
                    </a:cubicBezTo>
                    <a:cubicBezTo>
                      <a:pt x="97" y="289"/>
                      <a:pt x="97" y="289"/>
                      <a:pt x="97" y="289"/>
                    </a:cubicBezTo>
                    <a:cubicBezTo>
                      <a:pt x="98" y="288"/>
                      <a:pt x="98" y="288"/>
                      <a:pt x="98" y="288"/>
                    </a:cubicBezTo>
                    <a:cubicBezTo>
                      <a:pt x="98" y="287"/>
                      <a:pt x="98" y="287"/>
                      <a:pt x="98" y="287"/>
                    </a:cubicBezTo>
                    <a:cubicBezTo>
                      <a:pt x="99" y="285"/>
                      <a:pt x="99" y="285"/>
                      <a:pt x="99" y="285"/>
                    </a:cubicBezTo>
                    <a:cubicBezTo>
                      <a:pt x="100" y="285"/>
                      <a:pt x="100" y="285"/>
                      <a:pt x="100" y="285"/>
                    </a:cubicBezTo>
                    <a:cubicBezTo>
                      <a:pt x="101" y="284"/>
                      <a:pt x="101" y="284"/>
                      <a:pt x="101" y="284"/>
                    </a:cubicBezTo>
                    <a:cubicBezTo>
                      <a:pt x="101" y="284"/>
                      <a:pt x="101" y="284"/>
                      <a:pt x="101" y="284"/>
                    </a:cubicBezTo>
                    <a:cubicBezTo>
                      <a:pt x="102" y="284"/>
                      <a:pt x="102" y="284"/>
                      <a:pt x="102" y="284"/>
                    </a:cubicBezTo>
                    <a:cubicBezTo>
                      <a:pt x="99" y="286"/>
                      <a:pt x="99" y="286"/>
                      <a:pt x="99" y="286"/>
                    </a:cubicBezTo>
                    <a:cubicBezTo>
                      <a:pt x="99" y="289"/>
                      <a:pt x="99" y="289"/>
                      <a:pt x="99" y="289"/>
                    </a:cubicBezTo>
                    <a:cubicBezTo>
                      <a:pt x="99" y="289"/>
                      <a:pt x="99" y="289"/>
                      <a:pt x="99" y="289"/>
                    </a:cubicBezTo>
                    <a:cubicBezTo>
                      <a:pt x="98" y="290"/>
                      <a:pt x="98" y="290"/>
                      <a:pt x="98" y="290"/>
                    </a:cubicBezTo>
                    <a:cubicBezTo>
                      <a:pt x="97" y="292"/>
                      <a:pt x="97" y="292"/>
                      <a:pt x="97" y="292"/>
                    </a:cubicBezTo>
                    <a:cubicBezTo>
                      <a:pt x="98" y="293"/>
                      <a:pt x="98" y="293"/>
                      <a:pt x="98" y="293"/>
                    </a:cubicBezTo>
                    <a:cubicBezTo>
                      <a:pt x="99" y="295"/>
                      <a:pt x="99" y="295"/>
                      <a:pt x="99" y="295"/>
                    </a:cubicBezTo>
                    <a:cubicBezTo>
                      <a:pt x="102" y="296"/>
                      <a:pt x="102" y="296"/>
                      <a:pt x="102" y="296"/>
                    </a:cubicBezTo>
                    <a:cubicBezTo>
                      <a:pt x="103" y="296"/>
                      <a:pt x="103" y="296"/>
                      <a:pt x="103" y="296"/>
                    </a:cubicBezTo>
                    <a:cubicBezTo>
                      <a:pt x="103" y="296"/>
                      <a:pt x="103" y="296"/>
                      <a:pt x="103" y="296"/>
                    </a:cubicBezTo>
                    <a:cubicBezTo>
                      <a:pt x="103" y="296"/>
                      <a:pt x="103" y="296"/>
                      <a:pt x="103" y="296"/>
                    </a:cubicBezTo>
                    <a:cubicBezTo>
                      <a:pt x="103" y="297"/>
                      <a:pt x="103" y="297"/>
                      <a:pt x="103" y="297"/>
                    </a:cubicBezTo>
                    <a:cubicBezTo>
                      <a:pt x="103" y="297"/>
                      <a:pt x="103" y="297"/>
                      <a:pt x="103" y="297"/>
                    </a:cubicBezTo>
                    <a:cubicBezTo>
                      <a:pt x="104" y="297"/>
                      <a:pt x="104" y="297"/>
                      <a:pt x="104" y="297"/>
                    </a:cubicBezTo>
                    <a:cubicBezTo>
                      <a:pt x="104" y="298"/>
                      <a:pt x="104" y="298"/>
                      <a:pt x="104" y="298"/>
                    </a:cubicBezTo>
                    <a:cubicBezTo>
                      <a:pt x="102" y="298"/>
                      <a:pt x="102" y="298"/>
                      <a:pt x="102" y="298"/>
                    </a:cubicBezTo>
                    <a:cubicBezTo>
                      <a:pt x="102" y="297"/>
                      <a:pt x="102" y="297"/>
                      <a:pt x="102" y="297"/>
                    </a:cubicBezTo>
                    <a:cubicBezTo>
                      <a:pt x="100" y="297"/>
                      <a:pt x="100" y="297"/>
                      <a:pt x="100" y="297"/>
                    </a:cubicBezTo>
                    <a:cubicBezTo>
                      <a:pt x="99" y="297"/>
                      <a:pt x="99" y="297"/>
                      <a:pt x="99" y="297"/>
                    </a:cubicBezTo>
                    <a:cubicBezTo>
                      <a:pt x="97" y="297"/>
                      <a:pt x="97" y="297"/>
                      <a:pt x="97" y="297"/>
                    </a:cubicBezTo>
                    <a:cubicBezTo>
                      <a:pt x="97" y="297"/>
                      <a:pt x="97" y="297"/>
                      <a:pt x="97" y="297"/>
                    </a:cubicBezTo>
                    <a:cubicBezTo>
                      <a:pt x="97" y="297"/>
                      <a:pt x="97" y="297"/>
                      <a:pt x="97" y="297"/>
                    </a:cubicBezTo>
                    <a:cubicBezTo>
                      <a:pt x="100" y="302"/>
                      <a:pt x="100" y="302"/>
                      <a:pt x="100" y="302"/>
                    </a:cubicBezTo>
                    <a:cubicBezTo>
                      <a:pt x="102" y="304"/>
                      <a:pt x="102" y="304"/>
                      <a:pt x="102" y="304"/>
                    </a:cubicBezTo>
                    <a:cubicBezTo>
                      <a:pt x="104" y="307"/>
                      <a:pt x="104" y="307"/>
                      <a:pt x="104" y="307"/>
                    </a:cubicBezTo>
                    <a:cubicBezTo>
                      <a:pt x="105" y="308"/>
                      <a:pt x="105" y="308"/>
                      <a:pt x="105" y="308"/>
                    </a:cubicBezTo>
                    <a:cubicBezTo>
                      <a:pt x="108" y="308"/>
                      <a:pt x="108" y="308"/>
                      <a:pt x="108" y="308"/>
                    </a:cubicBezTo>
                    <a:cubicBezTo>
                      <a:pt x="109" y="308"/>
                      <a:pt x="109" y="308"/>
                      <a:pt x="109" y="308"/>
                    </a:cubicBezTo>
                    <a:cubicBezTo>
                      <a:pt x="110" y="307"/>
                      <a:pt x="110" y="307"/>
                      <a:pt x="110" y="307"/>
                    </a:cubicBezTo>
                    <a:cubicBezTo>
                      <a:pt x="108" y="307"/>
                      <a:pt x="108" y="307"/>
                      <a:pt x="108" y="307"/>
                    </a:cubicBezTo>
                    <a:cubicBezTo>
                      <a:pt x="109" y="306"/>
                      <a:pt x="109" y="306"/>
                      <a:pt x="109" y="306"/>
                    </a:cubicBezTo>
                    <a:cubicBezTo>
                      <a:pt x="110" y="307"/>
                      <a:pt x="110" y="307"/>
                      <a:pt x="110" y="307"/>
                    </a:cubicBezTo>
                    <a:cubicBezTo>
                      <a:pt x="111" y="306"/>
                      <a:pt x="111" y="306"/>
                      <a:pt x="111" y="306"/>
                    </a:cubicBezTo>
                    <a:cubicBezTo>
                      <a:pt x="113" y="306"/>
                      <a:pt x="113" y="306"/>
                      <a:pt x="113" y="306"/>
                    </a:cubicBezTo>
                    <a:cubicBezTo>
                      <a:pt x="113" y="305"/>
                      <a:pt x="113" y="305"/>
                      <a:pt x="113" y="305"/>
                    </a:cubicBezTo>
                    <a:cubicBezTo>
                      <a:pt x="116" y="305"/>
                      <a:pt x="116" y="305"/>
                      <a:pt x="116" y="305"/>
                    </a:cubicBezTo>
                    <a:cubicBezTo>
                      <a:pt x="118" y="306"/>
                      <a:pt x="118" y="306"/>
                      <a:pt x="118" y="306"/>
                    </a:cubicBezTo>
                    <a:cubicBezTo>
                      <a:pt x="118" y="307"/>
                      <a:pt x="118" y="307"/>
                      <a:pt x="118" y="307"/>
                    </a:cubicBezTo>
                    <a:cubicBezTo>
                      <a:pt x="118" y="308"/>
                      <a:pt x="118" y="308"/>
                      <a:pt x="118" y="308"/>
                    </a:cubicBezTo>
                    <a:cubicBezTo>
                      <a:pt x="119" y="308"/>
                      <a:pt x="119" y="308"/>
                      <a:pt x="119" y="308"/>
                    </a:cubicBezTo>
                    <a:cubicBezTo>
                      <a:pt x="119" y="307"/>
                      <a:pt x="119" y="307"/>
                      <a:pt x="119" y="307"/>
                    </a:cubicBezTo>
                    <a:cubicBezTo>
                      <a:pt x="120" y="308"/>
                      <a:pt x="120" y="308"/>
                      <a:pt x="120" y="308"/>
                    </a:cubicBezTo>
                    <a:cubicBezTo>
                      <a:pt x="120" y="308"/>
                      <a:pt x="120" y="308"/>
                      <a:pt x="120" y="308"/>
                    </a:cubicBezTo>
                    <a:cubicBezTo>
                      <a:pt x="120" y="308"/>
                      <a:pt x="120" y="308"/>
                      <a:pt x="120" y="308"/>
                    </a:cubicBezTo>
                    <a:cubicBezTo>
                      <a:pt x="120" y="308"/>
                      <a:pt x="120" y="308"/>
                      <a:pt x="120" y="308"/>
                    </a:cubicBezTo>
                    <a:cubicBezTo>
                      <a:pt x="120" y="309"/>
                      <a:pt x="120" y="309"/>
                      <a:pt x="120" y="309"/>
                    </a:cubicBezTo>
                    <a:cubicBezTo>
                      <a:pt x="122" y="311"/>
                      <a:pt x="122" y="311"/>
                      <a:pt x="122" y="311"/>
                    </a:cubicBez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3" y="309"/>
                      <a:pt x="123" y="309"/>
                      <a:pt x="123" y="309"/>
                    </a:cubicBezTo>
                    <a:cubicBezTo>
                      <a:pt x="124" y="310"/>
                      <a:pt x="124" y="310"/>
                      <a:pt x="124" y="310"/>
                    </a:cubicBezTo>
                    <a:cubicBezTo>
                      <a:pt x="126" y="310"/>
                      <a:pt x="126" y="310"/>
                      <a:pt x="126" y="310"/>
                    </a:cubicBezTo>
                    <a:cubicBezTo>
                      <a:pt x="128" y="309"/>
                      <a:pt x="128" y="309"/>
                      <a:pt x="128" y="309"/>
                    </a:cubicBezTo>
                    <a:cubicBezTo>
                      <a:pt x="128" y="309"/>
                      <a:pt x="128" y="309"/>
                      <a:pt x="128" y="309"/>
                    </a:cubicBezTo>
                    <a:cubicBezTo>
                      <a:pt x="129" y="310"/>
                      <a:pt x="129" y="310"/>
                      <a:pt x="129" y="310"/>
                    </a:cubicBezTo>
                    <a:cubicBezTo>
                      <a:pt x="129" y="310"/>
                      <a:pt x="129" y="310"/>
                      <a:pt x="129" y="310"/>
                    </a:cubicBezTo>
                    <a:cubicBezTo>
                      <a:pt x="129" y="310"/>
                      <a:pt x="129" y="310"/>
                      <a:pt x="129" y="310"/>
                    </a:cubicBezTo>
                    <a:cubicBezTo>
                      <a:pt x="130" y="310"/>
                      <a:pt x="130" y="310"/>
                      <a:pt x="130" y="310"/>
                    </a:cubicBezTo>
                    <a:cubicBezTo>
                      <a:pt x="130" y="310"/>
                      <a:pt x="130" y="310"/>
                      <a:pt x="130" y="310"/>
                    </a:cubicBezTo>
                    <a:cubicBezTo>
                      <a:pt x="130" y="310"/>
                      <a:pt x="130" y="310"/>
                      <a:pt x="129" y="310"/>
                    </a:cubicBezTo>
                    <a:cubicBezTo>
                      <a:pt x="129" y="310"/>
                      <a:pt x="129" y="310"/>
                      <a:pt x="129" y="310"/>
                    </a:cubicBezTo>
                    <a:cubicBezTo>
                      <a:pt x="128" y="310"/>
                      <a:pt x="128" y="310"/>
                      <a:pt x="128" y="310"/>
                    </a:cubicBezTo>
                    <a:cubicBezTo>
                      <a:pt x="127" y="311"/>
                      <a:pt x="127" y="311"/>
                      <a:pt x="127" y="311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5" y="312"/>
                      <a:pt x="125" y="312"/>
                      <a:pt x="125" y="312"/>
                    </a:cubicBezTo>
                    <a:cubicBezTo>
                      <a:pt x="125" y="312"/>
                      <a:pt x="125" y="312"/>
                      <a:pt x="125" y="312"/>
                    </a:cubicBez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3" y="313"/>
                      <a:pt x="123" y="313"/>
                      <a:pt x="123" y="313"/>
                    </a:cubicBezTo>
                    <a:cubicBezTo>
                      <a:pt x="123" y="313"/>
                      <a:pt x="123" y="313"/>
                      <a:pt x="123" y="313"/>
                    </a:cubicBezTo>
                    <a:cubicBezTo>
                      <a:pt x="123" y="313"/>
                      <a:pt x="123" y="313"/>
                      <a:pt x="123" y="313"/>
                    </a:cubicBezTo>
                    <a:cubicBezTo>
                      <a:pt x="122" y="314"/>
                      <a:pt x="122" y="314"/>
                      <a:pt x="122" y="314"/>
                    </a:cubicBezTo>
                    <a:cubicBezTo>
                      <a:pt x="122" y="315"/>
                      <a:pt x="122" y="315"/>
                      <a:pt x="122" y="315"/>
                    </a:cubicBezTo>
                    <a:cubicBezTo>
                      <a:pt x="120" y="315"/>
                      <a:pt x="120" y="315"/>
                      <a:pt x="120" y="315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9" y="316"/>
                      <a:pt x="119" y="316"/>
                      <a:pt x="119" y="316"/>
                    </a:cubicBezTo>
                    <a:cubicBezTo>
                      <a:pt x="117" y="316"/>
                      <a:pt x="117" y="316"/>
                      <a:pt x="117" y="316"/>
                    </a:cubicBezTo>
                    <a:cubicBezTo>
                      <a:pt x="116" y="316"/>
                      <a:pt x="116" y="316"/>
                      <a:pt x="116" y="316"/>
                    </a:cubicBezTo>
                    <a:cubicBezTo>
                      <a:pt x="115" y="315"/>
                      <a:pt x="115" y="315"/>
                      <a:pt x="115" y="315"/>
                    </a:cubicBezTo>
                    <a:cubicBezTo>
                      <a:pt x="115" y="316"/>
                      <a:pt x="115" y="316"/>
                      <a:pt x="115" y="316"/>
                    </a:cubicBezTo>
                    <a:cubicBezTo>
                      <a:pt x="114" y="316"/>
                      <a:pt x="114" y="316"/>
                      <a:pt x="114" y="316"/>
                    </a:cubicBezTo>
                    <a:cubicBezTo>
                      <a:pt x="113" y="315"/>
                      <a:pt x="113" y="315"/>
                      <a:pt x="113" y="315"/>
                    </a:cubicBezTo>
                    <a:cubicBezTo>
                      <a:pt x="112" y="315"/>
                      <a:pt x="112" y="315"/>
                      <a:pt x="112" y="315"/>
                    </a:cubicBezTo>
                    <a:cubicBezTo>
                      <a:pt x="112" y="316"/>
                      <a:pt x="112" y="316"/>
                      <a:pt x="112" y="316"/>
                    </a:cubicBezTo>
                    <a:cubicBezTo>
                      <a:pt x="112" y="316"/>
                      <a:pt x="112" y="316"/>
                      <a:pt x="112" y="316"/>
                    </a:cubicBezTo>
                    <a:cubicBezTo>
                      <a:pt x="112" y="315"/>
                      <a:pt x="112" y="315"/>
                      <a:pt x="112" y="315"/>
                    </a:cubicBezTo>
                    <a:cubicBezTo>
                      <a:pt x="112" y="314"/>
                      <a:pt x="112" y="314"/>
                      <a:pt x="112" y="314"/>
                    </a:cubicBezTo>
                    <a:cubicBezTo>
                      <a:pt x="113" y="314"/>
                      <a:pt x="113" y="314"/>
                      <a:pt x="113" y="314"/>
                    </a:cubicBezTo>
                    <a:cubicBezTo>
                      <a:pt x="113" y="313"/>
                      <a:pt x="113" y="313"/>
                      <a:pt x="113" y="313"/>
                    </a:cubicBezTo>
                    <a:cubicBezTo>
                      <a:pt x="112" y="312"/>
                      <a:pt x="112" y="312"/>
                      <a:pt x="112" y="312"/>
                    </a:cubicBezTo>
                    <a:cubicBezTo>
                      <a:pt x="111" y="314"/>
                      <a:pt x="111" y="314"/>
                      <a:pt x="111" y="314"/>
                    </a:cubicBezTo>
                    <a:cubicBezTo>
                      <a:pt x="110" y="316"/>
                      <a:pt x="110" y="316"/>
                      <a:pt x="110" y="316"/>
                    </a:cubicBezTo>
                    <a:cubicBezTo>
                      <a:pt x="109" y="316"/>
                      <a:pt x="109" y="316"/>
                      <a:pt x="109" y="316"/>
                    </a:cubicBezTo>
                    <a:cubicBezTo>
                      <a:pt x="107" y="318"/>
                      <a:pt x="107" y="318"/>
                      <a:pt x="107" y="318"/>
                    </a:cubicBezTo>
                    <a:cubicBezTo>
                      <a:pt x="106" y="318"/>
                      <a:pt x="106" y="318"/>
                      <a:pt x="106" y="318"/>
                    </a:cubicBezTo>
                    <a:cubicBezTo>
                      <a:pt x="105" y="318"/>
                      <a:pt x="105" y="318"/>
                      <a:pt x="105" y="318"/>
                    </a:cubicBezTo>
                    <a:cubicBezTo>
                      <a:pt x="107" y="322"/>
                      <a:pt x="107" y="322"/>
                      <a:pt x="107" y="322"/>
                    </a:cubicBezTo>
                    <a:cubicBezTo>
                      <a:pt x="107" y="322"/>
                      <a:pt x="107" y="322"/>
                      <a:pt x="107" y="322"/>
                    </a:cubicBezTo>
                    <a:cubicBezTo>
                      <a:pt x="107" y="322"/>
                      <a:pt x="107" y="322"/>
                      <a:pt x="107" y="322"/>
                    </a:cubicBezTo>
                    <a:cubicBezTo>
                      <a:pt x="107" y="323"/>
                      <a:pt x="107" y="323"/>
                      <a:pt x="107" y="323"/>
                    </a:cubicBezTo>
                    <a:cubicBezTo>
                      <a:pt x="107" y="326"/>
                      <a:pt x="107" y="326"/>
                      <a:pt x="107" y="326"/>
                    </a:cubicBezTo>
                    <a:cubicBezTo>
                      <a:pt x="105" y="327"/>
                      <a:pt x="105" y="327"/>
                      <a:pt x="105" y="327"/>
                    </a:cubicBezTo>
                    <a:cubicBezTo>
                      <a:pt x="106" y="328"/>
                      <a:pt x="106" y="328"/>
                      <a:pt x="106" y="328"/>
                    </a:cubicBezTo>
                    <a:cubicBezTo>
                      <a:pt x="107" y="328"/>
                      <a:pt x="107" y="328"/>
                      <a:pt x="107" y="328"/>
                    </a:cubicBezTo>
                    <a:cubicBezTo>
                      <a:pt x="108" y="328"/>
                      <a:pt x="108" y="328"/>
                      <a:pt x="108" y="328"/>
                    </a:cubicBezTo>
                    <a:cubicBezTo>
                      <a:pt x="109" y="329"/>
                      <a:pt x="109" y="329"/>
                      <a:pt x="109" y="329"/>
                    </a:cubicBezTo>
                    <a:cubicBezTo>
                      <a:pt x="112" y="331"/>
                      <a:pt x="112" y="331"/>
                      <a:pt x="112" y="331"/>
                    </a:cubicBezTo>
                    <a:cubicBezTo>
                      <a:pt x="115" y="332"/>
                      <a:pt x="115" y="332"/>
                      <a:pt x="115" y="332"/>
                    </a:cubicBezTo>
                    <a:cubicBezTo>
                      <a:pt x="115" y="332"/>
                      <a:pt x="115" y="332"/>
                      <a:pt x="115" y="332"/>
                    </a:cubicBezTo>
                    <a:cubicBezTo>
                      <a:pt x="116" y="332"/>
                      <a:pt x="116" y="332"/>
                      <a:pt x="116" y="332"/>
                    </a:cubicBezTo>
                    <a:cubicBezTo>
                      <a:pt x="115" y="331"/>
                      <a:pt x="115" y="331"/>
                      <a:pt x="115" y="331"/>
                    </a:cubicBezTo>
                    <a:cubicBezTo>
                      <a:pt x="116" y="330"/>
                      <a:pt x="116" y="330"/>
                      <a:pt x="116" y="330"/>
                    </a:cubicBezTo>
                    <a:cubicBezTo>
                      <a:pt x="117" y="330"/>
                      <a:pt x="117" y="330"/>
                      <a:pt x="117" y="330"/>
                    </a:cubicBezTo>
                    <a:cubicBezTo>
                      <a:pt x="119" y="331"/>
                      <a:pt x="119" y="331"/>
                      <a:pt x="119" y="331"/>
                    </a:cubicBezTo>
                    <a:cubicBezTo>
                      <a:pt x="121" y="332"/>
                      <a:pt x="121" y="332"/>
                      <a:pt x="121" y="332"/>
                    </a:cubicBezTo>
                    <a:cubicBezTo>
                      <a:pt x="122" y="331"/>
                      <a:pt x="122" y="331"/>
                      <a:pt x="122" y="331"/>
                    </a:cubicBezTo>
                    <a:cubicBezTo>
                      <a:pt x="122" y="330"/>
                      <a:pt x="122" y="330"/>
                      <a:pt x="122" y="330"/>
                    </a:cubicBezTo>
                    <a:cubicBezTo>
                      <a:pt x="120" y="329"/>
                      <a:pt x="120" y="329"/>
                      <a:pt x="120" y="329"/>
                    </a:cubicBezTo>
                    <a:cubicBezTo>
                      <a:pt x="120" y="328"/>
                      <a:pt x="120" y="328"/>
                      <a:pt x="120" y="328"/>
                    </a:cubicBezTo>
                    <a:cubicBezTo>
                      <a:pt x="121" y="328"/>
                      <a:pt x="121" y="328"/>
                      <a:pt x="121" y="328"/>
                    </a:cubicBezTo>
                    <a:cubicBezTo>
                      <a:pt x="122" y="327"/>
                      <a:pt x="122" y="327"/>
                      <a:pt x="122" y="327"/>
                    </a:cubicBezTo>
                    <a:cubicBezTo>
                      <a:pt x="123" y="326"/>
                      <a:pt x="123" y="326"/>
                      <a:pt x="123" y="326"/>
                    </a:cubicBezTo>
                    <a:cubicBezTo>
                      <a:pt x="125" y="326"/>
                      <a:pt x="125" y="326"/>
                      <a:pt x="125" y="326"/>
                    </a:cubicBezTo>
                    <a:cubicBezTo>
                      <a:pt x="125" y="326"/>
                      <a:pt x="125" y="326"/>
                      <a:pt x="125" y="326"/>
                    </a:cubicBezTo>
                    <a:cubicBezTo>
                      <a:pt x="126" y="326"/>
                      <a:pt x="126" y="326"/>
                      <a:pt x="126" y="326"/>
                    </a:cubicBezTo>
                    <a:cubicBezTo>
                      <a:pt x="126" y="326"/>
                      <a:pt x="126" y="326"/>
                      <a:pt x="126" y="326"/>
                    </a:cubicBezTo>
                    <a:cubicBezTo>
                      <a:pt x="127" y="327"/>
                      <a:pt x="127" y="327"/>
                      <a:pt x="127" y="327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9" y="328"/>
                      <a:pt x="129" y="328"/>
                      <a:pt x="129" y="328"/>
                    </a:cubicBezTo>
                    <a:cubicBezTo>
                      <a:pt x="131" y="328"/>
                      <a:pt x="131" y="328"/>
                      <a:pt x="131" y="328"/>
                    </a:cubicBezTo>
                    <a:cubicBezTo>
                      <a:pt x="131" y="328"/>
                      <a:pt x="131" y="328"/>
                      <a:pt x="131" y="328"/>
                    </a:cubicBezTo>
                    <a:cubicBezTo>
                      <a:pt x="131" y="327"/>
                      <a:pt x="131" y="327"/>
                      <a:pt x="131" y="327"/>
                    </a:cubicBezTo>
                    <a:cubicBezTo>
                      <a:pt x="133" y="326"/>
                      <a:pt x="133" y="326"/>
                      <a:pt x="133" y="326"/>
                    </a:cubicBezTo>
                    <a:cubicBezTo>
                      <a:pt x="134" y="327"/>
                      <a:pt x="134" y="327"/>
                      <a:pt x="134" y="327"/>
                    </a:cubicBezTo>
                    <a:cubicBezTo>
                      <a:pt x="134" y="327"/>
                      <a:pt x="134" y="327"/>
                      <a:pt x="134" y="327"/>
                    </a:cubicBezTo>
                    <a:cubicBezTo>
                      <a:pt x="135" y="327"/>
                      <a:pt x="135" y="327"/>
                      <a:pt x="135" y="327"/>
                    </a:cubicBezTo>
                    <a:cubicBezTo>
                      <a:pt x="136" y="327"/>
                      <a:pt x="136" y="327"/>
                      <a:pt x="136" y="327"/>
                    </a:cubicBezTo>
                    <a:cubicBezTo>
                      <a:pt x="137" y="327"/>
                      <a:pt x="137" y="327"/>
                      <a:pt x="137" y="327"/>
                    </a:cubicBezTo>
                    <a:cubicBezTo>
                      <a:pt x="138" y="328"/>
                      <a:pt x="138" y="328"/>
                      <a:pt x="138" y="328"/>
                    </a:cubicBezTo>
                    <a:cubicBezTo>
                      <a:pt x="138" y="327"/>
                      <a:pt x="138" y="327"/>
                      <a:pt x="138" y="327"/>
                    </a:cubicBezTo>
                    <a:cubicBezTo>
                      <a:pt x="139" y="327"/>
                      <a:pt x="139" y="327"/>
                      <a:pt x="139" y="327"/>
                    </a:cubicBezTo>
                    <a:cubicBezTo>
                      <a:pt x="140" y="327"/>
                      <a:pt x="140" y="327"/>
                      <a:pt x="140" y="327"/>
                    </a:cubicBezTo>
                    <a:cubicBezTo>
                      <a:pt x="139" y="326"/>
                      <a:pt x="139" y="326"/>
                      <a:pt x="139" y="326"/>
                    </a:cubicBezTo>
                    <a:cubicBezTo>
                      <a:pt x="138" y="325"/>
                      <a:pt x="138" y="325"/>
                      <a:pt x="138" y="325"/>
                    </a:cubicBezTo>
                    <a:cubicBezTo>
                      <a:pt x="138" y="322"/>
                      <a:pt x="138" y="322"/>
                      <a:pt x="138" y="322"/>
                    </a:cubicBezTo>
                    <a:cubicBezTo>
                      <a:pt x="138" y="322"/>
                      <a:pt x="138" y="322"/>
                      <a:pt x="138" y="322"/>
                    </a:cubicBezTo>
                    <a:cubicBezTo>
                      <a:pt x="138" y="322"/>
                      <a:pt x="138" y="322"/>
                      <a:pt x="138" y="322"/>
                    </a:cubicBezTo>
                    <a:cubicBezTo>
                      <a:pt x="138" y="321"/>
                      <a:pt x="138" y="321"/>
                      <a:pt x="138" y="321"/>
                    </a:cubicBezTo>
                    <a:cubicBezTo>
                      <a:pt x="141" y="319"/>
                      <a:pt x="141" y="319"/>
                      <a:pt x="141" y="319"/>
                    </a:cubicBezTo>
                    <a:cubicBezTo>
                      <a:pt x="142" y="319"/>
                      <a:pt x="142" y="319"/>
                      <a:pt x="142" y="319"/>
                    </a:cubicBezTo>
                    <a:cubicBezTo>
                      <a:pt x="144" y="318"/>
                      <a:pt x="144" y="318"/>
                      <a:pt x="144" y="318"/>
                    </a:cubicBezTo>
                    <a:cubicBezTo>
                      <a:pt x="144" y="318"/>
                      <a:pt x="144" y="318"/>
                      <a:pt x="144" y="318"/>
                    </a:cubicBezTo>
                    <a:cubicBezTo>
                      <a:pt x="145" y="318"/>
                      <a:pt x="145" y="318"/>
                      <a:pt x="145" y="318"/>
                    </a:cubicBezTo>
                    <a:cubicBezTo>
                      <a:pt x="146" y="318"/>
                      <a:pt x="146" y="318"/>
                      <a:pt x="146" y="318"/>
                    </a:cubicBezTo>
                    <a:cubicBezTo>
                      <a:pt x="147" y="317"/>
                      <a:pt x="147" y="317"/>
                      <a:pt x="147" y="317"/>
                    </a:cubicBezTo>
                    <a:cubicBezTo>
                      <a:pt x="147" y="319"/>
                      <a:pt x="147" y="319"/>
                      <a:pt x="147" y="319"/>
                    </a:cubicBezTo>
                    <a:cubicBezTo>
                      <a:pt x="148" y="318"/>
                      <a:pt x="148" y="318"/>
                      <a:pt x="148" y="318"/>
                    </a:cubicBezTo>
                    <a:cubicBezTo>
                      <a:pt x="148" y="318"/>
                      <a:pt x="148" y="318"/>
                      <a:pt x="148" y="318"/>
                    </a:cubicBezTo>
                    <a:cubicBezTo>
                      <a:pt x="150" y="318"/>
                      <a:pt x="150" y="318"/>
                      <a:pt x="150" y="318"/>
                    </a:cubicBezTo>
                    <a:cubicBezTo>
                      <a:pt x="150" y="317"/>
                      <a:pt x="150" y="317"/>
                      <a:pt x="150" y="317"/>
                    </a:cubicBezTo>
                    <a:cubicBezTo>
                      <a:pt x="150" y="317"/>
                      <a:pt x="150" y="317"/>
                      <a:pt x="150" y="318"/>
                    </a:cubicBezTo>
                    <a:cubicBezTo>
                      <a:pt x="152" y="317"/>
                      <a:pt x="152" y="317"/>
                      <a:pt x="152" y="317"/>
                    </a:cubicBezTo>
                    <a:cubicBezTo>
                      <a:pt x="153" y="318"/>
                      <a:pt x="153" y="318"/>
                      <a:pt x="153" y="318"/>
                    </a:cubicBezTo>
                    <a:cubicBezTo>
                      <a:pt x="155" y="316"/>
                      <a:pt x="155" y="316"/>
                      <a:pt x="155" y="316"/>
                    </a:cubicBezTo>
                    <a:cubicBezTo>
                      <a:pt x="155" y="317"/>
                      <a:pt x="155" y="317"/>
                      <a:pt x="155" y="317"/>
                    </a:cubicBezTo>
                    <a:cubicBezTo>
                      <a:pt x="154" y="319"/>
                      <a:pt x="154" y="319"/>
                      <a:pt x="154" y="319"/>
                    </a:cubicBezTo>
                    <a:cubicBezTo>
                      <a:pt x="156" y="322"/>
                      <a:pt x="156" y="322"/>
                      <a:pt x="156" y="322"/>
                    </a:cubicBezTo>
                    <a:cubicBezTo>
                      <a:pt x="157" y="323"/>
                      <a:pt x="157" y="323"/>
                      <a:pt x="157" y="323"/>
                    </a:cubicBezTo>
                    <a:cubicBezTo>
                      <a:pt x="158" y="323"/>
                      <a:pt x="158" y="323"/>
                      <a:pt x="158" y="323"/>
                    </a:cubicBezTo>
                    <a:cubicBezTo>
                      <a:pt x="159" y="323"/>
                      <a:pt x="159" y="323"/>
                      <a:pt x="159" y="323"/>
                    </a:cubicBezTo>
                    <a:cubicBezTo>
                      <a:pt x="159" y="323"/>
                      <a:pt x="159" y="323"/>
                      <a:pt x="159" y="323"/>
                    </a:cubicBezTo>
                    <a:cubicBezTo>
                      <a:pt x="160" y="323"/>
                      <a:pt x="160" y="323"/>
                      <a:pt x="160" y="323"/>
                    </a:cubicBezTo>
                    <a:cubicBezTo>
                      <a:pt x="160" y="323"/>
                      <a:pt x="160" y="323"/>
                      <a:pt x="160" y="323"/>
                    </a:cubicBezTo>
                    <a:cubicBezTo>
                      <a:pt x="159" y="323"/>
                      <a:pt x="159" y="323"/>
                      <a:pt x="159" y="323"/>
                    </a:cubicBezTo>
                    <a:cubicBezTo>
                      <a:pt x="158" y="324"/>
                      <a:pt x="158" y="324"/>
                      <a:pt x="158" y="324"/>
                    </a:cubicBezTo>
                    <a:cubicBezTo>
                      <a:pt x="158" y="324"/>
                      <a:pt x="158" y="324"/>
                      <a:pt x="158" y="324"/>
                    </a:cubicBezTo>
                    <a:cubicBezTo>
                      <a:pt x="160" y="328"/>
                      <a:pt x="160" y="328"/>
                      <a:pt x="160" y="328"/>
                    </a:cubicBezTo>
                    <a:cubicBezTo>
                      <a:pt x="160" y="328"/>
                      <a:pt x="160" y="328"/>
                      <a:pt x="160" y="328"/>
                    </a:cubicBezTo>
                    <a:cubicBezTo>
                      <a:pt x="162" y="333"/>
                      <a:pt x="162" y="333"/>
                      <a:pt x="162" y="333"/>
                    </a:cubicBezTo>
                    <a:cubicBezTo>
                      <a:pt x="162" y="334"/>
                      <a:pt x="162" y="334"/>
                      <a:pt x="162" y="334"/>
                    </a:cubicBezTo>
                    <a:cubicBezTo>
                      <a:pt x="163" y="336"/>
                      <a:pt x="163" y="336"/>
                      <a:pt x="163" y="336"/>
                    </a:cubicBezTo>
                    <a:cubicBezTo>
                      <a:pt x="164" y="338"/>
                      <a:pt x="164" y="338"/>
                      <a:pt x="164" y="338"/>
                    </a:cubicBezTo>
                    <a:cubicBezTo>
                      <a:pt x="164" y="338"/>
                      <a:pt x="164" y="338"/>
                      <a:pt x="164" y="338"/>
                    </a:cubicBezTo>
                    <a:cubicBezTo>
                      <a:pt x="164" y="339"/>
                      <a:pt x="164" y="339"/>
                      <a:pt x="164" y="339"/>
                    </a:cubicBezTo>
                    <a:cubicBezTo>
                      <a:pt x="164" y="339"/>
                      <a:pt x="164" y="339"/>
                      <a:pt x="164" y="339"/>
                    </a:cubicBezTo>
                    <a:cubicBezTo>
                      <a:pt x="165" y="339"/>
                      <a:pt x="165" y="339"/>
                      <a:pt x="165" y="339"/>
                    </a:cubicBezTo>
                    <a:cubicBezTo>
                      <a:pt x="166" y="341"/>
                      <a:pt x="166" y="341"/>
                      <a:pt x="166" y="341"/>
                    </a:cubicBezTo>
                    <a:cubicBezTo>
                      <a:pt x="166" y="341"/>
                      <a:pt x="166" y="341"/>
                      <a:pt x="166" y="341"/>
                    </a:cubicBezTo>
                    <a:cubicBezTo>
                      <a:pt x="166" y="343"/>
                      <a:pt x="166" y="343"/>
                      <a:pt x="166" y="343"/>
                    </a:cubicBezTo>
                    <a:cubicBezTo>
                      <a:pt x="168" y="344"/>
                      <a:pt x="168" y="344"/>
                      <a:pt x="168" y="344"/>
                    </a:cubicBezTo>
                    <a:cubicBezTo>
                      <a:pt x="169" y="344"/>
                      <a:pt x="169" y="344"/>
                      <a:pt x="169" y="344"/>
                    </a:cubicBezTo>
                    <a:cubicBezTo>
                      <a:pt x="169" y="343"/>
                      <a:pt x="169" y="343"/>
                      <a:pt x="169" y="343"/>
                    </a:cubicBezTo>
                    <a:cubicBezTo>
                      <a:pt x="171" y="344"/>
                      <a:pt x="171" y="344"/>
                      <a:pt x="171" y="344"/>
                    </a:cubicBezTo>
                    <a:cubicBezTo>
                      <a:pt x="172" y="343"/>
                      <a:pt x="172" y="343"/>
                      <a:pt x="172" y="343"/>
                    </a:cubicBezTo>
                    <a:cubicBezTo>
                      <a:pt x="172" y="343"/>
                      <a:pt x="172" y="343"/>
                      <a:pt x="172" y="343"/>
                    </a:cubicBezTo>
                    <a:cubicBezTo>
                      <a:pt x="174" y="343"/>
                      <a:pt x="174" y="343"/>
                      <a:pt x="174" y="343"/>
                    </a:cubicBezTo>
                    <a:cubicBezTo>
                      <a:pt x="174" y="344"/>
                      <a:pt x="174" y="344"/>
                      <a:pt x="174" y="344"/>
                    </a:cubicBezTo>
                    <a:cubicBezTo>
                      <a:pt x="174" y="345"/>
                      <a:pt x="174" y="345"/>
                      <a:pt x="174" y="345"/>
                    </a:cubicBezTo>
                    <a:cubicBezTo>
                      <a:pt x="175" y="346"/>
                      <a:pt x="175" y="346"/>
                      <a:pt x="175" y="346"/>
                    </a:cubicBezTo>
                    <a:cubicBezTo>
                      <a:pt x="175" y="346"/>
                      <a:pt x="175" y="346"/>
                      <a:pt x="175" y="346"/>
                    </a:cubicBezTo>
                    <a:cubicBezTo>
                      <a:pt x="178" y="349"/>
                      <a:pt x="178" y="349"/>
                      <a:pt x="178" y="349"/>
                    </a:cubicBezTo>
                    <a:cubicBezTo>
                      <a:pt x="179" y="350"/>
                      <a:pt x="179" y="350"/>
                      <a:pt x="179" y="350"/>
                    </a:cubicBezTo>
                    <a:cubicBezTo>
                      <a:pt x="179" y="350"/>
                      <a:pt x="179" y="350"/>
                      <a:pt x="179" y="350"/>
                    </a:cubicBezTo>
                    <a:cubicBezTo>
                      <a:pt x="181" y="352"/>
                      <a:pt x="181" y="352"/>
                      <a:pt x="181" y="352"/>
                    </a:cubicBezTo>
                    <a:cubicBezTo>
                      <a:pt x="181" y="354"/>
                      <a:pt x="181" y="354"/>
                      <a:pt x="181" y="354"/>
                    </a:cubicBezTo>
                    <a:cubicBezTo>
                      <a:pt x="183" y="355"/>
                      <a:pt x="183" y="355"/>
                      <a:pt x="183" y="355"/>
                    </a:cubicBezTo>
                    <a:cubicBezTo>
                      <a:pt x="183" y="357"/>
                      <a:pt x="183" y="357"/>
                      <a:pt x="183" y="357"/>
                    </a:cubicBezTo>
                    <a:cubicBezTo>
                      <a:pt x="184" y="357"/>
                      <a:pt x="184" y="357"/>
                      <a:pt x="184" y="357"/>
                    </a:cubicBezTo>
                    <a:cubicBezTo>
                      <a:pt x="185" y="358"/>
                      <a:pt x="185" y="358"/>
                      <a:pt x="185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92" y="359"/>
                      <a:pt x="192" y="359"/>
                      <a:pt x="192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5" y="359"/>
                      <a:pt x="195" y="359"/>
                      <a:pt x="195" y="359"/>
                    </a:cubicBezTo>
                    <a:cubicBezTo>
                      <a:pt x="199" y="360"/>
                      <a:pt x="199" y="360"/>
                      <a:pt x="199" y="360"/>
                    </a:cubicBezTo>
                    <a:cubicBezTo>
                      <a:pt x="200" y="361"/>
                      <a:pt x="200" y="361"/>
                      <a:pt x="200" y="361"/>
                    </a:cubicBezTo>
                    <a:cubicBezTo>
                      <a:pt x="200" y="361"/>
                      <a:pt x="200" y="361"/>
                      <a:pt x="200" y="361"/>
                    </a:cubicBezTo>
                    <a:cubicBezTo>
                      <a:pt x="204" y="360"/>
                      <a:pt x="204" y="360"/>
                      <a:pt x="204" y="360"/>
                    </a:cubicBezTo>
                    <a:cubicBezTo>
                      <a:pt x="206" y="361"/>
                      <a:pt x="206" y="361"/>
                      <a:pt x="206" y="361"/>
                    </a:cubicBezTo>
                    <a:cubicBezTo>
                      <a:pt x="210" y="359"/>
                      <a:pt x="210" y="359"/>
                      <a:pt x="210" y="359"/>
                    </a:cubicBezTo>
                    <a:cubicBezTo>
                      <a:pt x="211" y="360"/>
                      <a:pt x="211" y="360"/>
                      <a:pt x="211" y="360"/>
                    </a:cubicBezTo>
                    <a:cubicBezTo>
                      <a:pt x="212" y="360"/>
                      <a:pt x="212" y="360"/>
                      <a:pt x="212" y="360"/>
                    </a:cubicBezTo>
                    <a:cubicBezTo>
                      <a:pt x="212" y="359"/>
                      <a:pt x="212" y="359"/>
                      <a:pt x="212" y="359"/>
                    </a:cubicBezTo>
                    <a:cubicBezTo>
                      <a:pt x="212" y="359"/>
                      <a:pt x="212" y="359"/>
                      <a:pt x="212" y="359"/>
                    </a:cubicBezTo>
                    <a:cubicBezTo>
                      <a:pt x="213" y="359"/>
                      <a:pt x="213" y="359"/>
                      <a:pt x="213" y="359"/>
                    </a:cubicBezTo>
                    <a:cubicBezTo>
                      <a:pt x="212" y="359"/>
                      <a:pt x="212" y="359"/>
                      <a:pt x="212" y="359"/>
                    </a:cubicBezTo>
                    <a:cubicBezTo>
                      <a:pt x="213" y="360"/>
                      <a:pt x="213" y="360"/>
                      <a:pt x="213" y="360"/>
                    </a:cubicBezTo>
                    <a:cubicBezTo>
                      <a:pt x="213" y="359"/>
                      <a:pt x="213" y="359"/>
                      <a:pt x="213" y="359"/>
                    </a:cubicBezTo>
                    <a:cubicBezTo>
                      <a:pt x="214" y="360"/>
                      <a:pt x="214" y="360"/>
                      <a:pt x="214" y="360"/>
                    </a:cubicBezTo>
                    <a:cubicBezTo>
                      <a:pt x="216" y="358"/>
                      <a:pt x="216" y="358"/>
                      <a:pt x="216" y="358"/>
                    </a:cubicBezTo>
                    <a:cubicBezTo>
                      <a:pt x="217" y="358"/>
                      <a:pt x="217" y="358"/>
                      <a:pt x="217" y="358"/>
                    </a:cubicBezTo>
                    <a:cubicBezTo>
                      <a:pt x="218" y="357"/>
                      <a:pt x="218" y="357"/>
                      <a:pt x="218" y="357"/>
                    </a:cubicBezTo>
                    <a:cubicBezTo>
                      <a:pt x="219" y="357"/>
                      <a:pt x="219" y="357"/>
                      <a:pt x="219" y="357"/>
                    </a:cubicBezTo>
                    <a:cubicBezTo>
                      <a:pt x="222" y="358"/>
                      <a:pt x="222" y="358"/>
                      <a:pt x="222" y="358"/>
                    </a:cubicBezTo>
                    <a:cubicBezTo>
                      <a:pt x="224" y="356"/>
                      <a:pt x="224" y="356"/>
                      <a:pt x="224" y="356"/>
                    </a:cubicBezTo>
                    <a:cubicBezTo>
                      <a:pt x="224" y="352"/>
                      <a:pt x="224" y="352"/>
                      <a:pt x="224" y="352"/>
                    </a:cubicBezTo>
                    <a:cubicBezTo>
                      <a:pt x="225" y="349"/>
                      <a:pt x="225" y="349"/>
                      <a:pt x="225" y="349"/>
                    </a:cubicBezTo>
                    <a:cubicBezTo>
                      <a:pt x="225" y="349"/>
                      <a:pt x="225" y="349"/>
                      <a:pt x="225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5" y="347"/>
                      <a:pt x="225" y="347"/>
                      <a:pt x="225" y="347"/>
                    </a:cubicBezTo>
                    <a:cubicBezTo>
                      <a:pt x="225" y="347"/>
                      <a:pt x="225" y="347"/>
                      <a:pt x="225" y="347"/>
                    </a:cubicBezTo>
                    <a:cubicBezTo>
                      <a:pt x="225" y="348"/>
                      <a:pt x="225" y="348"/>
                      <a:pt x="225" y="348"/>
                    </a:cubicBezTo>
                    <a:cubicBezTo>
                      <a:pt x="228" y="346"/>
                      <a:pt x="228" y="346"/>
                      <a:pt x="228" y="346"/>
                    </a:cubicBezTo>
                    <a:cubicBezTo>
                      <a:pt x="227" y="343"/>
                      <a:pt x="227" y="343"/>
                      <a:pt x="227" y="343"/>
                    </a:cubicBezTo>
                    <a:cubicBezTo>
                      <a:pt x="228" y="342"/>
                      <a:pt x="228" y="342"/>
                      <a:pt x="228" y="342"/>
                    </a:cubicBezTo>
                    <a:cubicBezTo>
                      <a:pt x="229" y="342"/>
                      <a:pt x="229" y="342"/>
                      <a:pt x="229" y="342"/>
                    </a:cubicBezTo>
                    <a:cubicBezTo>
                      <a:pt x="229" y="341"/>
                      <a:pt x="229" y="341"/>
                      <a:pt x="229" y="341"/>
                    </a:cubicBezTo>
                    <a:cubicBezTo>
                      <a:pt x="229" y="341"/>
                      <a:pt x="229" y="341"/>
                      <a:pt x="229" y="341"/>
                    </a:cubicBezTo>
                    <a:cubicBezTo>
                      <a:pt x="229" y="341"/>
                      <a:pt x="229" y="341"/>
                      <a:pt x="229" y="341"/>
                    </a:cubicBezTo>
                    <a:cubicBezTo>
                      <a:pt x="230" y="340"/>
                      <a:pt x="230" y="340"/>
                      <a:pt x="230" y="340"/>
                    </a:cubicBezTo>
                    <a:cubicBezTo>
                      <a:pt x="232" y="340"/>
                      <a:pt x="232" y="340"/>
                      <a:pt x="232" y="340"/>
                    </a:cubicBezTo>
                    <a:cubicBezTo>
                      <a:pt x="237" y="336"/>
                      <a:pt x="237" y="336"/>
                      <a:pt x="237" y="336"/>
                    </a:cubicBezTo>
                    <a:cubicBezTo>
                      <a:pt x="237" y="335"/>
                      <a:pt x="237" y="335"/>
                      <a:pt x="237" y="335"/>
                    </a:cubicBezTo>
                    <a:cubicBezTo>
                      <a:pt x="239" y="335"/>
                      <a:pt x="239" y="335"/>
                      <a:pt x="239" y="335"/>
                    </a:cubicBezTo>
                    <a:cubicBezTo>
                      <a:pt x="242" y="333"/>
                      <a:pt x="242" y="333"/>
                      <a:pt x="242" y="333"/>
                    </a:cubicBezTo>
                    <a:cubicBezTo>
                      <a:pt x="242" y="332"/>
                      <a:pt x="242" y="332"/>
                      <a:pt x="242" y="332"/>
                    </a:cubicBezTo>
                    <a:cubicBezTo>
                      <a:pt x="242" y="330"/>
                      <a:pt x="242" y="330"/>
                      <a:pt x="242" y="330"/>
                    </a:cubicBezTo>
                    <a:cubicBezTo>
                      <a:pt x="243" y="330"/>
                      <a:pt x="243" y="330"/>
                      <a:pt x="243" y="330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8"/>
                      <a:pt x="245" y="328"/>
                      <a:pt x="245" y="328"/>
                    </a:cubicBezTo>
                    <a:cubicBezTo>
                      <a:pt x="244" y="327"/>
                      <a:pt x="244" y="327"/>
                      <a:pt x="244" y="327"/>
                    </a:cubicBezTo>
                    <a:cubicBezTo>
                      <a:pt x="244" y="327"/>
                      <a:pt x="244" y="327"/>
                      <a:pt x="244" y="327"/>
                    </a:cubicBezTo>
                    <a:cubicBezTo>
                      <a:pt x="245" y="328"/>
                      <a:pt x="245" y="328"/>
                      <a:pt x="245" y="328"/>
                    </a:cubicBezTo>
                    <a:cubicBezTo>
                      <a:pt x="246" y="328"/>
                      <a:pt x="246" y="328"/>
                      <a:pt x="246" y="328"/>
                    </a:cubicBezTo>
                    <a:cubicBezTo>
                      <a:pt x="246" y="329"/>
                      <a:pt x="246" y="329"/>
                      <a:pt x="246" y="329"/>
                    </a:cubicBezTo>
                    <a:cubicBezTo>
                      <a:pt x="244" y="330"/>
                      <a:pt x="244" y="330"/>
                      <a:pt x="244" y="330"/>
                    </a:cubicBezTo>
                    <a:cubicBezTo>
                      <a:pt x="244" y="331"/>
                      <a:pt x="244" y="331"/>
                      <a:pt x="244" y="331"/>
                    </a:cubicBezTo>
                    <a:cubicBezTo>
                      <a:pt x="245" y="332"/>
                      <a:pt x="245" y="332"/>
                      <a:pt x="245" y="332"/>
                    </a:cubicBezTo>
                    <a:cubicBezTo>
                      <a:pt x="246" y="332"/>
                      <a:pt x="246" y="332"/>
                      <a:pt x="246" y="332"/>
                    </a:cubicBezTo>
                    <a:cubicBezTo>
                      <a:pt x="250" y="332"/>
                      <a:pt x="250" y="332"/>
                      <a:pt x="250" y="332"/>
                    </a:cubicBezTo>
                    <a:cubicBezTo>
                      <a:pt x="251" y="333"/>
                      <a:pt x="251" y="333"/>
                      <a:pt x="251" y="333"/>
                    </a:cubicBezTo>
                    <a:cubicBezTo>
                      <a:pt x="251" y="333"/>
                      <a:pt x="251" y="333"/>
                      <a:pt x="251" y="333"/>
                    </a:cubicBezTo>
                    <a:cubicBezTo>
                      <a:pt x="255" y="331"/>
                      <a:pt x="255" y="331"/>
                      <a:pt x="255" y="331"/>
                    </a:cubicBezTo>
                    <a:cubicBezTo>
                      <a:pt x="258" y="331"/>
                      <a:pt x="258" y="331"/>
                      <a:pt x="258" y="331"/>
                    </a:cubicBezTo>
                    <a:cubicBezTo>
                      <a:pt x="258" y="330"/>
                      <a:pt x="258" y="330"/>
                      <a:pt x="258" y="330"/>
                    </a:cubicBezTo>
                    <a:cubicBezTo>
                      <a:pt x="263" y="327"/>
                      <a:pt x="263" y="327"/>
                      <a:pt x="263" y="327"/>
                    </a:cubicBezTo>
                    <a:cubicBezTo>
                      <a:pt x="264" y="327"/>
                      <a:pt x="264" y="327"/>
                      <a:pt x="264" y="327"/>
                    </a:cubicBezTo>
                    <a:cubicBezTo>
                      <a:pt x="267" y="325"/>
                      <a:pt x="267" y="325"/>
                      <a:pt x="267" y="325"/>
                    </a:cubicBezTo>
                    <a:cubicBezTo>
                      <a:pt x="272" y="324"/>
                      <a:pt x="272" y="324"/>
                      <a:pt x="272" y="324"/>
                    </a:cubicBezTo>
                    <a:cubicBezTo>
                      <a:pt x="273" y="322"/>
                      <a:pt x="273" y="322"/>
                      <a:pt x="273" y="322"/>
                    </a:cubicBezTo>
                    <a:cubicBezTo>
                      <a:pt x="273" y="320"/>
                      <a:pt x="273" y="320"/>
                      <a:pt x="273" y="320"/>
                    </a:cubicBezTo>
                    <a:cubicBezTo>
                      <a:pt x="276" y="319"/>
                      <a:pt x="276" y="319"/>
                      <a:pt x="276" y="319"/>
                    </a:cubicBezTo>
                    <a:cubicBezTo>
                      <a:pt x="277" y="318"/>
                      <a:pt x="277" y="318"/>
                      <a:pt x="277" y="318"/>
                    </a:cubicBezTo>
                    <a:cubicBezTo>
                      <a:pt x="277" y="318"/>
                      <a:pt x="277" y="318"/>
                      <a:pt x="277" y="318"/>
                    </a:cubicBezTo>
                    <a:cubicBezTo>
                      <a:pt x="277" y="317"/>
                      <a:pt x="277" y="317"/>
                      <a:pt x="277" y="317"/>
                    </a:cubicBezTo>
                    <a:cubicBezTo>
                      <a:pt x="277" y="318"/>
                      <a:pt x="277" y="318"/>
                      <a:pt x="277" y="318"/>
                    </a:cubicBezTo>
                    <a:cubicBezTo>
                      <a:pt x="278" y="319"/>
                      <a:pt x="278" y="319"/>
                      <a:pt x="278" y="319"/>
                    </a:cubicBezTo>
                    <a:cubicBezTo>
                      <a:pt x="278" y="318"/>
                      <a:pt x="278" y="318"/>
                      <a:pt x="278" y="318"/>
                    </a:cubicBezTo>
                    <a:cubicBezTo>
                      <a:pt x="278" y="316"/>
                      <a:pt x="278" y="316"/>
                      <a:pt x="278" y="316"/>
                    </a:cubicBezTo>
                    <a:cubicBezTo>
                      <a:pt x="278" y="315"/>
                      <a:pt x="278" y="315"/>
                      <a:pt x="278" y="315"/>
                    </a:cubicBezTo>
                    <a:cubicBezTo>
                      <a:pt x="278" y="315"/>
                      <a:pt x="278" y="314"/>
                      <a:pt x="278" y="313"/>
                    </a:cubicBezTo>
                    <a:cubicBezTo>
                      <a:pt x="278" y="313"/>
                      <a:pt x="277" y="313"/>
                      <a:pt x="277" y="313"/>
                    </a:cubicBezTo>
                    <a:cubicBezTo>
                      <a:pt x="277" y="313"/>
                      <a:pt x="277" y="312"/>
                      <a:pt x="276" y="312"/>
                    </a:cubicBezTo>
                    <a:cubicBezTo>
                      <a:pt x="276" y="312"/>
                      <a:pt x="276" y="311"/>
                      <a:pt x="277" y="311"/>
                    </a:cubicBezTo>
                    <a:cubicBezTo>
                      <a:pt x="277" y="310"/>
                      <a:pt x="278" y="310"/>
                      <a:pt x="278" y="309"/>
                    </a:cubicBezTo>
                    <a:cubicBezTo>
                      <a:pt x="277" y="310"/>
                      <a:pt x="277" y="310"/>
                      <a:pt x="276" y="310"/>
                    </a:cubicBezTo>
                    <a:cubicBezTo>
                      <a:pt x="276" y="310"/>
                      <a:pt x="276" y="309"/>
                      <a:pt x="276" y="309"/>
                    </a:cubicBezTo>
                    <a:cubicBezTo>
                      <a:pt x="276" y="308"/>
                      <a:pt x="276" y="308"/>
                      <a:pt x="277" y="308"/>
                    </a:cubicBezTo>
                    <a:cubicBezTo>
                      <a:pt x="277" y="308"/>
                      <a:pt x="277" y="308"/>
                      <a:pt x="278" y="308"/>
                    </a:cubicBezTo>
                    <a:cubicBezTo>
                      <a:pt x="278" y="308"/>
                      <a:pt x="279" y="308"/>
                      <a:pt x="279" y="308"/>
                    </a:cubicBezTo>
                    <a:cubicBezTo>
                      <a:pt x="279" y="307"/>
                      <a:pt x="278" y="307"/>
                      <a:pt x="277" y="306"/>
                    </a:cubicBezTo>
                    <a:cubicBezTo>
                      <a:pt x="277" y="306"/>
                      <a:pt x="277" y="306"/>
                      <a:pt x="277" y="306"/>
                    </a:cubicBezTo>
                    <a:cubicBezTo>
                      <a:pt x="277" y="305"/>
                      <a:pt x="277" y="305"/>
                      <a:pt x="277" y="304"/>
                    </a:cubicBezTo>
                    <a:cubicBezTo>
                      <a:pt x="277" y="304"/>
                      <a:pt x="277" y="303"/>
                      <a:pt x="276" y="303"/>
                    </a:cubicBezTo>
                    <a:cubicBezTo>
                      <a:pt x="276" y="303"/>
                      <a:pt x="276" y="303"/>
                      <a:pt x="276" y="303"/>
                    </a:cubicBezTo>
                    <a:cubicBezTo>
                      <a:pt x="276" y="303"/>
                      <a:pt x="276" y="303"/>
                      <a:pt x="276" y="302"/>
                    </a:cubicBezTo>
                    <a:cubicBezTo>
                      <a:pt x="276" y="302"/>
                      <a:pt x="276" y="302"/>
                      <a:pt x="276" y="302"/>
                    </a:cubicBezTo>
                    <a:cubicBezTo>
                      <a:pt x="276" y="302"/>
                      <a:pt x="276" y="302"/>
                      <a:pt x="276" y="302"/>
                    </a:cubicBezTo>
                    <a:cubicBezTo>
                      <a:pt x="277" y="302"/>
                      <a:pt x="277" y="302"/>
                      <a:pt x="277" y="302"/>
                    </a:cubicBezTo>
                    <a:cubicBezTo>
                      <a:pt x="277" y="302"/>
                      <a:pt x="277" y="302"/>
                      <a:pt x="277" y="302"/>
                    </a:cubicBezTo>
                    <a:cubicBezTo>
                      <a:pt x="277" y="301"/>
                      <a:pt x="277" y="300"/>
                      <a:pt x="276" y="300"/>
                    </a:cubicBezTo>
                    <a:cubicBezTo>
                      <a:pt x="276" y="299"/>
                      <a:pt x="276" y="299"/>
                      <a:pt x="276" y="298"/>
                    </a:cubicBezTo>
                    <a:cubicBezTo>
                      <a:pt x="275" y="297"/>
                      <a:pt x="276" y="297"/>
                      <a:pt x="276" y="297"/>
                    </a:cubicBezTo>
                    <a:cubicBezTo>
                      <a:pt x="276" y="297"/>
                      <a:pt x="277" y="297"/>
                      <a:pt x="277" y="297"/>
                    </a:cubicBezTo>
                    <a:cubicBezTo>
                      <a:pt x="277" y="297"/>
                      <a:pt x="277" y="296"/>
                      <a:pt x="277" y="296"/>
                    </a:cubicBezTo>
                    <a:cubicBezTo>
                      <a:pt x="277" y="296"/>
                      <a:pt x="277" y="296"/>
                      <a:pt x="277" y="296"/>
                    </a:cubicBezTo>
                    <a:cubicBezTo>
                      <a:pt x="277" y="296"/>
                      <a:pt x="277" y="295"/>
                      <a:pt x="278" y="295"/>
                    </a:cubicBezTo>
                    <a:cubicBezTo>
                      <a:pt x="278" y="294"/>
                      <a:pt x="278" y="293"/>
                      <a:pt x="277" y="292"/>
                    </a:cubicBezTo>
                    <a:cubicBezTo>
                      <a:pt x="276" y="292"/>
                      <a:pt x="276" y="292"/>
                      <a:pt x="276" y="291"/>
                    </a:cubicBezTo>
                    <a:cubicBezTo>
                      <a:pt x="276" y="291"/>
                      <a:pt x="277" y="291"/>
                      <a:pt x="277" y="290"/>
                    </a:cubicBezTo>
                    <a:cubicBezTo>
                      <a:pt x="277" y="290"/>
                      <a:pt x="277" y="289"/>
                      <a:pt x="277" y="289"/>
                    </a:cubicBezTo>
                    <a:cubicBezTo>
                      <a:pt x="277" y="289"/>
                      <a:pt x="277" y="289"/>
                      <a:pt x="277" y="289"/>
                    </a:cubicBezTo>
                    <a:cubicBezTo>
                      <a:pt x="277" y="288"/>
                      <a:pt x="277" y="288"/>
                      <a:pt x="277" y="288"/>
                    </a:cubicBezTo>
                    <a:cubicBezTo>
                      <a:pt x="277" y="288"/>
                      <a:pt x="277" y="288"/>
                      <a:pt x="277" y="287"/>
                    </a:cubicBezTo>
                    <a:cubicBezTo>
                      <a:pt x="277" y="287"/>
                      <a:pt x="277" y="287"/>
                      <a:pt x="278" y="287"/>
                    </a:cubicBezTo>
                    <a:cubicBezTo>
                      <a:pt x="277" y="286"/>
                      <a:pt x="277" y="286"/>
                      <a:pt x="277" y="286"/>
                    </a:cubicBezTo>
                    <a:cubicBezTo>
                      <a:pt x="277" y="286"/>
                      <a:pt x="277" y="285"/>
                      <a:pt x="277" y="285"/>
                    </a:cubicBezTo>
                    <a:cubicBezTo>
                      <a:pt x="277" y="284"/>
                      <a:pt x="277" y="284"/>
                      <a:pt x="278" y="284"/>
                    </a:cubicBezTo>
                    <a:cubicBezTo>
                      <a:pt x="278" y="283"/>
                      <a:pt x="278" y="283"/>
                      <a:pt x="279" y="283"/>
                    </a:cubicBezTo>
                    <a:cubicBezTo>
                      <a:pt x="279" y="282"/>
                      <a:pt x="279" y="282"/>
                      <a:pt x="279" y="282"/>
                    </a:cubicBezTo>
                    <a:cubicBezTo>
                      <a:pt x="279" y="282"/>
                      <a:pt x="279" y="282"/>
                      <a:pt x="279" y="282"/>
                    </a:cubicBezTo>
                    <a:cubicBezTo>
                      <a:pt x="279" y="282"/>
                      <a:pt x="280" y="281"/>
                      <a:pt x="280" y="281"/>
                    </a:cubicBezTo>
                    <a:close/>
                    <a:moveTo>
                      <a:pt x="236" y="22"/>
                    </a:moveTo>
                    <a:cubicBezTo>
                      <a:pt x="238" y="22"/>
                      <a:pt x="238" y="22"/>
                      <a:pt x="238" y="22"/>
                    </a:cubicBezTo>
                    <a:cubicBezTo>
                      <a:pt x="237" y="23"/>
                      <a:pt x="237" y="23"/>
                      <a:pt x="237" y="23"/>
                    </a:cubicBezTo>
                    <a:cubicBezTo>
                      <a:pt x="237" y="22"/>
                      <a:pt x="237" y="22"/>
                      <a:pt x="237" y="22"/>
                    </a:cubicBezTo>
                    <a:cubicBezTo>
                      <a:pt x="236" y="22"/>
                      <a:pt x="236" y="22"/>
                      <a:pt x="236" y="22"/>
                    </a:cubicBezTo>
                    <a:close/>
                    <a:moveTo>
                      <a:pt x="153" y="138"/>
                    </a:moveTo>
                    <a:cubicBezTo>
                      <a:pt x="153" y="137"/>
                      <a:pt x="153" y="137"/>
                      <a:pt x="153" y="136"/>
                    </a:cubicBezTo>
                    <a:cubicBezTo>
                      <a:pt x="153" y="137"/>
                      <a:pt x="153" y="137"/>
                      <a:pt x="153" y="138"/>
                    </a:cubicBezTo>
                    <a:cubicBezTo>
                      <a:pt x="153" y="138"/>
                      <a:pt x="153" y="138"/>
                      <a:pt x="153" y="138"/>
                    </a:cubicBezTo>
                    <a:close/>
                    <a:moveTo>
                      <a:pt x="154" y="135"/>
                    </a:moveTo>
                    <a:cubicBezTo>
                      <a:pt x="154" y="135"/>
                      <a:pt x="154" y="135"/>
                      <a:pt x="154" y="135"/>
                    </a:cubicBezTo>
                    <a:cubicBezTo>
                      <a:pt x="154" y="135"/>
                      <a:pt x="154" y="135"/>
                      <a:pt x="154" y="135"/>
                    </a:cubicBezTo>
                    <a:close/>
                    <a:moveTo>
                      <a:pt x="154" y="134"/>
                    </a:moveTo>
                    <a:cubicBezTo>
                      <a:pt x="154" y="134"/>
                      <a:pt x="154" y="134"/>
                      <a:pt x="154" y="134"/>
                    </a:cubicBezTo>
                    <a:cubicBezTo>
                      <a:pt x="154" y="134"/>
                      <a:pt x="154" y="134"/>
                      <a:pt x="155" y="134"/>
                    </a:cubicBezTo>
                    <a:cubicBezTo>
                      <a:pt x="154" y="134"/>
                      <a:pt x="154" y="134"/>
                      <a:pt x="154" y="134"/>
                    </a:cubicBezTo>
                    <a:close/>
                    <a:moveTo>
                      <a:pt x="157" y="127"/>
                    </a:moveTo>
                    <a:cubicBezTo>
                      <a:pt x="157" y="127"/>
                      <a:pt x="157" y="127"/>
                      <a:pt x="156" y="127"/>
                    </a:cubicBezTo>
                    <a:cubicBezTo>
                      <a:pt x="157" y="127"/>
                      <a:pt x="157" y="127"/>
                      <a:pt x="157" y="127"/>
                    </a:cubicBezTo>
                    <a:close/>
                    <a:moveTo>
                      <a:pt x="179" y="120"/>
                    </a:moveTo>
                    <a:cubicBezTo>
                      <a:pt x="179" y="120"/>
                      <a:pt x="179" y="120"/>
                      <a:pt x="179" y="120"/>
                    </a:cubicBezTo>
                    <a:cubicBezTo>
                      <a:pt x="179" y="120"/>
                      <a:pt x="179" y="120"/>
                      <a:pt x="179" y="120"/>
                    </a:cubicBezTo>
                    <a:cubicBezTo>
                      <a:pt x="179" y="120"/>
                      <a:pt x="179" y="120"/>
                      <a:pt x="179" y="120"/>
                    </a:cubicBezTo>
                    <a:close/>
                    <a:moveTo>
                      <a:pt x="221" y="89"/>
                    </a:moveTo>
                    <a:cubicBezTo>
                      <a:pt x="220" y="90"/>
                      <a:pt x="220" y="90"/>
                      <a:pt x="219" y="90"/>
                    </a:cubicBezTo>
                    <a:cubicBezTo>
                      <a:pt x="219" y="90"/>
                      <a:pt x="219" y="91"/>
                      <a:pt x="219" y="91"/>
                    </a:cubicBezTo>
                    <a:cubicBezTo>
                      <a:pt x="218" y="91"/>
                      <a:pt x="217" y="91"/>
                      <a:pt x="217" y="91"/>
                    </a:cubicBezTo>
                    <a:cubicBezTo>
                      <a:pt x="216" y="91"/>
                      <a:pt x="216" y="91"/>
                      <a:pt x="215" y="91"/>
                    </a:cubicBezTo>
                    <a:cubicBezTo>
                      <a:pt x="215" y="91"/>
                      <a:pt x="215" y="91"/>
                      <a:pt x="215" y="91"/>
                    </a:cubicBezTo>
                    <a:cubicBezTo>
                      <a:pt x="214" y="91"/>
                      <a:pt x="214" y="91"/>
                      <a:pt x="213" y="90"/>
                    </a:cubicBezTo>
                    <a:cubicBezTo>
                      <a:pt x="212" y="90"/>
                      <a:pt x="212" y="90"/>
                      <a:pt x="212" y="90"/>
                    </a:cubicBezTo>
                    <a:cubicBezTo>
                      <a:pt x="212" y="89"/>
                      <a:pt x="212" y="89"/>
                      <a:pt x="212" y="88"/>
                    </a:cubicBezTo>
                    <a:cubicBezTo>
                      <a:pt x="212" y="89"/>
                      <a:pt x="212" y="89"/>
                      <a:pt x="212" y="89"/>
                    </a:cubicBezTo>
                    <a:lnTo>
                      <a:pt x="221" y="89"/>
                    </a:lnTo>
                    <a:close/>
                    <a:moveTo>
                      <a:pt x="202" y="89"/>
                    </a:moveTo>
                    <a:cubicBezTo>
                      <a:pt x="202" y="89"/>
                      <a:pt x="202" y="89"/>
                      <a:pt x="202" y="89"/>
                    </a:cubicBezTo>
                    <a:cubicBezTo>
                      <a:pt x="202" y="89"/>
                      <a:pt x="202" y="89"/>
                      <a:pt x="202" y="89"/>
                    </a:cubicBezTo>
                    <a:close/>
                    <a:moveTo>
                      <a:pt x="181" y="98"/>
                    </a:moveTo>
                    <a:cubicBezTo>
                      <a:pt x="182" y="98"/>
                      <a:pt x="183" y="98"/>
                      <a:pt x="183" y="98"/>
                    </a:cubicBezTo>
                    <a:cubicBezTo>
                      <a:pt x="183" y="98"/>
                      <a:pt x="182" y="98"/>
                      <a:pt x="181" y="98"/>
                    </a:cubicBezTo>
                    <a:cubicBezTo>
                      <a:pt x="181" y="98"/>
                      <a:pt x="181" y="98"/>
                      <a:pt x="181" y="98"/>
                    </a:cubicBezTo>
                    <a:cubicBezTo>
                      <a:pt x="181" y="98"/>
                      <a:pt x="181" y="98"/>
                      <a:pt x="181" y="98"/>
                    </a:cubicBezTo>
                    <a:close/>
                    <a:moveTo>
                      <a:pt x="180" y="102"/>
                    </a:moveTo>
                    <a:cubicBezTo>
                      <a:pt x="180" y="102"/>
                      <a:pt x="180" y="102"/>
                      <a:pt x="180" y="103"/>
                    </a:cubicBezTo>
                    <a:cubicBezTo>
                      <a:pt x="179" y="103"/>
                      <a:pt x="179" y="103"/>
                      <a:pt x="179" y="103"/>
                    </a:cubicBezTo>
                    <a:cubicBezTo>
                      <a:pt x="179" y="103"/>
                      <a:pt x="180" y="102"/>
                      <a:pt x="180" y="102"/>
                    </a:cubicBezTo>
                    <a:close/>
                    <a:moveTo>
                      <a:pt x="177" y="122"/>
                    </a:moveTo>
                    <a:cubicBezTo>
                      <a:pt x="176" y="123"/>
                      <a:pt x="176" y="123"/>
                      <a:pt x="175" y="122"/>
                    </a:cubicBezTo>
                    <a:cubicBezTo>
                      <a:pt x="176" y="123"/>
                      <a:pt x="176" y="123"/>
                      <a:pt x="177" y="122"/>
                    </a:cubicBezTo>
                    <a:close/>
                    <a:moveTo>
                      <a:pt x="174" y="122"/>
                    </a:move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4" y="123"/>
                      <a:pt x="174" y="123"/>
                      <a:pt x="174" y="123"/>
                    </a:cubicBezTo>
                    <a:cubicBezTo>
                      <a:pt x="174" y="123"/>
                      <a:pt x="174" y="123"/>
                      <a:pt x="174" y="122"/>
                    </a:cubicBezTo>
                    <a:close/>
                    <a:moveTo>
                      <a:pt x="167" y="125"/>
                    </a:moveTo>
                    <a:cubicBezTo>
                      <a:pt x="167" y="125"/>
                      <a:pt x="167" y="125"/>
                      <a:pt x="167" y="125"/>
                    </a:cubicBezTo>
                    <a:cubicBezTo>
                      <a:pt x="167" y="125"/>
                      <a:pt x="167" y="125"/>
                      <a:pt x="167" y="125"/>
                    </a:cubicBezTo>
                    <a:cubicBezTo>
                      <a:pt x="166" y="125"/>
                      <a:pt x="166" y="125"/>
                      <a:pt x="165" y="125"/>
                    </a:cubicBezTo>
                    <a:cubicBezTo>
                      <a:pt x="166" y="125"/>
                      <a:pt x="166" y="125"/>
                      <a:pt x="167" y="125"/>
                    </a:cubicBezTo>
                    <a:close/>
                    <a:moveTo>
                      <a:pt x="162" y="126"/>
                    </a:moveTo>
                    <a:cubicBezTo>
                      <a:pt x="162" y="126"/>
                      <a:pt x="162" y="126"/>
                      <a:pt x="163" y="126"/>
                    </a:cubicBezTo>
                    <a:cubicBezTo>
                      <a:pt x="163" y="126"/>
                      <a:pt x="163" y="125"/>
                      <a:pt x="164" y="125"/>
                    </a:cubicBezTo>
                    <a:cubicBezTo>
                      <a:pt x="163" y="125"/>
                      <a:pt x="163" y="126"/>
                      <a:pt x="163" y="126"/>
                    </a:cubicBezTo>
                    <a:cubicBezTo>
                      <a:pt x="162" y="126"/>
                      <a:pt x="162" y="126"/>
                      <a:pt x="162" y="126"/>
                    </a:cubicBezTo>
                    <a:cubicBezTo>
                      <a:pt x="161" y="126"/>
                      <a:pt x="161" y="126"/>
                      <a:pt x="161" y="126"/>
                    </a:cubicBezTo>
                    <a:cubicBezTo>
                      <a:pt x="161" y="126"/>
                      <a:pt x="161" y="126"/>
                      <a:pt x="162" y="126"/>
                    </a:cubicBezTo>
                    <a:close/>
                    <a:moveTo>
                      <a:pt x="159" y="126"/>
                    </a:moveTo>
                    <a:cubicBezTo>
                      <a:pt x="160" y="126"/>
                      <a:pt x="160" y="126"/>
                      <a:pt x="161" y="126"/>
                    </a:cubicBezTo>
                    <a:cubicBezTo>
                      <a:pt x="160" y="126"/>
                      <a:pt x="160" y="126"/>
                      <a:pt x="159" y="126"/>
                    </a:cubicBezTo>
                    <a:cubicBezTo>
                      <a:pt x="159" y="126"/>
                      <a:pt x="159" y="126"/>
                      <a:pt x="158" y="125"/>
                    </a:cubicBezTo>
                    <a:cubicBezTo>
                      <a:pt x="159" y="126"/>
                      <a:pt x="159" y="126"/>
                      <a:pt x="159" y="126"/>
                    </a:cubicBezTo>
                    <a:close/>
                    <a:moveTo>
                      <a:pt x="156" y="127"/>
                    </a:moveTo>
                    <a:cubicBezTo>
                      <a:pt x="156" y="127"/>
                      <a:pt x="156" y="127"/>
                      <a:pt x="156" y="127"/>
                    </a:cubicBezTo>
                    <a:cubicBezTo>
                      <a:pt x="156" y="127"/>
                      <a:pt x="155" y="127"/>
                      <a:pt x="155" y="128"/>
                    </a:cubicBezTo>
                    <a:cubicBezTo>
                      <a:pt x="155" y="127"/>
                      <a:pt x="156" y="127"/>
                      <a:pt x="156" y="127"/>
                    </a:cubicBezTo>
                    <a:close/>
                    <a:moveTo>
                      <a:pt x="153" y="136"/>
                    </a:moveTo>
                    <a:cubicBezTo>
                      <a:pt x="153" y="136"/>
                      <a:pt x="153" y="135"/>
                      <a:pt x="154" y="135"/>
                    </a:cubicBezTo>
                    <a:cubicBezTo>
                      <a:pt x="153" y="135"/>
                      <a:pt x="153" y="136"/>
                      <a:pt x="153" y="136"/>
                    </a:cubicBezTo>
                    <a:cubicBezTo>
                      <a:pt x="153" y="136"/>
                      <a:pt x="153" y="136"/>
                      <a:pt x="153" y="136"/>
                    </a:cubicBezTo>
                    <a:close/>
                    <a:moveTo>
                      <a:pt x="153" y="139"/>
                    </a:moveTo>
                    <a:cubicBezTo>
                      <a:pt x="152" y="139"/>
                      <a:pt x="152" y="139"/>
                      <a:pt x="152" y="140"/>
                    </a:cubicBezTo>
                    <a:cubicBezTo>
                      <a:pt x="152" y="139"/>
                      <a:pt x="152" y="139"/>
                      <a:pt x="153" y="139"/>
                    </a:cubicBezTo>
                    <a:close/>
                    <a:moveTo>
                      <a:pt x="150" y="144"/>
                    </a:moveTo>
                    <a:cubicBezTo>
                      <a:pt x="150" y="144"/>
                      <a:pt x="150" y="144"/>
                      <a:pt x="150" y="144"/>
                    </a:cubicBezTo>
                    <a:cubicBezTo>
                      <a:pt x="149" y="144"/>
                      <a:pt x="149" y="144"/>
                      <a:pt x="149" y="143"/>
                    </a:cubicBezTo>
                    <a:cubicBezTo>
                      <a:pt x="149" y="144"/>
                      <a:pt x="149" y="144"/>
                      <a:pt x="150" y="144"/>
                    </a:cubicBezTo>
                    <a:close/>
                    <a:moveTo>
                      <a:pt x="146" y="143"/>
                    </a:moveTo>
                    <a:cubicBezTo>
                      <a:pt x="146" y="143"/>
                      <a:pt x="146" y="143"/>
                      <a:pt x="146" y="144"/>
                    </a:cubicBezTo>
                    <a:cubicBezTo>
                      <a:pt x="146" y="143"/>
                      <a:pt x="146" y="143"/>
                      <a:pt x="146" y="143"/>
                    </a:cubicBezTo>
                    <a:close/>
                    <a:moveTo>
                      <a:pt x="145" y="145"/>
                    </a:moveTo>
                    <a:cubicBezTo>
                      <a:pt x="145" y="144"/>
                      <a:pt x="146" y="144"/>
                      <a:pt x="146" y="144"/>
                    </a:cubicBezTo>
                    <a:cubicBezTo>
                      <a:pt x="146" y="144"/>
                      <a:pt x="145" y="144"/>
                      <a:pt x="145" y="145"/>
                    </a:cubicBezTo>
                    <a:cubicBezTo>
                      <a:pt x="145" y="145"/>
                      <a:pt x="145" y="145"/>
                      <a:pt x="145" y="145"/>
                    </a:cubicBezTo>
                    <a:cubicBezTo>
                      <a:pt x="145" y="145"/>
                      <a:pt x="145" y="146"/>
                      <a:pt x="145" y="146"/>
                    </a:cubicBezTo>
                    <a:cubicBezTo>
                      <a:pt x="145" y="146"/>
                      <a:pt x="145" y="145"/>
                      <a:pt x="145" y="145"/>
                    </a:cubicBezTo>
                    <a:cubicBezTo>
                      <a:pt x="145" y="145"/>
                      <a:pt x="145" y="145"/>
                      <a:pt x="145" y="145"/>
                    </a:cubicBezTo>
                    <a:close/>
                    <a:moveTo>
                      <a:pt x="145" y="146"/>
                    </a:move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4" y="146"/>
                      <a:pt x="144" y="146"/>
                      <a:pt x="144" y="146"/>
                    </a:cubicBezTo>
                    <a:cubicBezTo>
                      <a:pt x="144" y="146"/>
                      <a:pt x="144" y="146"/>
                      <a:pt x="145" y="146"/>
                    </a:cubicBezTo>
                    <a:close/>
                    <a:moveTo>
                      <a:pt x="160" y="284"/>
                    </a:moveTo>
                    <a:cubicBezTo>
                      <a:pt x="160" y="284"/>
                      <a:pt x="160" y="283"/>
                      <a:pt x="160" y="283"/>
                    </a:cubicBezTo>
                    <a:cubicBezTo>
                      <a:pt x="160" y="283"/>
                      <a:pt x="160" y="284"/>
                      <a:pt x="160" y="284"/>
                    </a:cubicBezTo>
                    <a:close/>
                    <a:moveTo>
                      <a:pt x="160" y="289"/>
                    </a:moveTo>
                    <a:cubicBezTo>
                      <a:pt x="160" y="289"/>
                      <a:pt x="160" y="289"/>
                      <a:pt x="160" y="289"/>
                    </a:cubicBezTo>
                    <a:cubicBezTo>
                      <a:pt x="160" y="289"/>
                      <a:pt x="160" y="289"/>
                      <a:pt x="160" y="289"/>
                    </a:cubicBezTo>
                    <a:close/>
                    <a:moveTo>
                      <a:pt x="161" y="294"/>
                    </a:moveTo>
                    <a:cubicBezTo>
                      <a:pt x="161" y="294"/>
                      <a:pt x="161" y="294"/>
                      <a:pt x="161" y="293"/>
                    </a:cubicBezTo>
                    <a:cubicBezTo>
                      <a:pt x="161" y="294"/>
                      <a:pt x="161" y="294"/>
                      <a:pt x="161" y="294"/>
                    </a:cubicBezTo>
                    <a:close/>
                    <a:moveTo>
                      <a:pt x="171" y="289"/>
                    </a:move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1" y="289"/>
                      <a:pt x="171" y="289"/>
                      <a:pt x="171" y="289"/>
                    </a:cubicBezTo>
                    <a:close/>
                    <a:moveTo>
                      <a:pt x="180" y="293"/>
                    </a:moveTo>
                    <a:cubicBezTo>
                      <a:pt x="180" y="293"/>
                      <a:pt x="180" y="294"/>
                      <a:pt x="180" y="294"/>
                    </a:cubicBezTo>
                    <a:cubicBezTo>
                      <a:pt x="180" y="294"/>
                      <a:pt x="180" y="293"/>
                      <a:pt x="180" y="293"/>
                    </a:cubicBezTo>
                    <a:close/>
                    <a:moveTo>
                      <a:pt x="193" y="282"/>
                    </a:moveTo>
                    <a:cubicBezTo>
                      <a:pt x="193" y="282"/>
                      <a:pt x="193" y="282"/>
                      <a:pt x="193" y="283"/>
                    </a:cubicBezTo>
                    <a:cubicBezTo>
                      <a:pt x="193" y="283"/>
                      <a:pt x="193" y="283"/>
                      <a:pt x="193" y="283"/>
                    </a:cubicBezTo>
                    <a:cubicBezTo>
                      <a:pt x="193" y="283"/>
                      <a:pt x="193" y="282"/>
                      <a:pt x="193" y="282"/>
                    </a:cubicBezTo>
                    <a:close/>
                    <a:moveTo>
                      <a:pt x="196" y="283"/>
                    </a:moveTo>
                    <a:cubicBezTo>
                      <a:pt x="197" y="283"/>
                      <a:pt x="197" y="283"/>
                      <a:pt x="197" y="282"/>
                    </a:cubicBezTo>
                    <a:cubicBezTo>
                      <a:pt x="197" y="283"/>
                      <a:pt x="197" y="283"/>
                      <a:pt x="197" y="283"/>
                    </a:cubicBezTo>
                    <a:cubicBezTo>
                      <a:pt x="197" y="283"/>
                      <a:pt x="197" y="283"/>
                      <a:pt x="196" y="283"/>
                    </a:cubicBezTo>
                    <a:cubicBezTo>
                      <a:pt x="196" y="283"/>
                      <a:pt x="196" y="283"/>
                      <a:pt x="196" y="283"/>
                    </a:cubicBezTo>
                    <a:close/>
                    <a:moveTo>
                      <a:pt x="200" y="282"/>
                    </a:moveTo>
                    <a:cubicBezTo>
                      <a:pt x="200" y="282"/>
                      <a:pt x="200" y="282"/>
                      <a:pt x="200" y="282"/>
                    </a:cubicBezTo>
                    <a:cubicBezTo>
                      <a:pt x="200" y="282"/>
                      <a:pt x="200" y="282"/>
                      <a:pt x="200" y="282"/>
                    </a:cubicBezTo>
                    <a:close/>
                    <a:moveTo>
                      <a:pt x="200" y="282"/>
                    </a:moveTo>
                    <a:cubicBezTo>
                      <a:pt x="200" y="283"/>
                      <a:pt x="200" y="283"/>
                      <a:pt x="200" y="283"/>
                    </a:cubicBezTo>
                    <a:cubicBezTo>
                      <a:pt x="200" y="283"/>
                      <a:pt x="200" y="283"/>
                      <a:pt x="200" y="283"/>
                    </a:cubicBezTo>
                    <a:cubicBezTo>
                      <a:pt x="200" y="283"/>
                      <a:pt x="200" y="283"/>
                      <a:pt x="200" y="282"/>
                    </a:cubicBezTo>
                    <a:close/>
                    <a:moveTo>
                      <a:pt x="216" y="283"/>
                    </a:moveTo>
                    <a:cubicBezTo>
                      <a:pt x="216" y="283"/>
                      <a:pt x="216" y="283"/>
                      <a:pt x="216" y="283"/>
                    </a:cubicBezTo>
                    <a:cubicBezTo>
                      <a:pt x="212" y="283"/>
                      <a:pt x="212" y="283"/>
                      <a:pt x="212" y="283"/>
                    </a:cubicBezTo>
                    <a:cubicBezTo>
                      <a:pt x="212" y="283"/>
                      <a:pt x="211" y="284"/>
                      <a:pt x="211" y="285"/>
                    </a:cubicBezTo>
                    <a:cubicBezTo>
                      <a:pt x="211" y="284"/>
                      <a:pt x="212" y="283"/>
                      <a:pt x="212" y="282"/>
                    </a:cubicBezTo>
                    <a:cubicBezTo>
                      <a:pt x="213" y="282"/>
                      <a:pt x="213" y="282"/>
                      <a:pt x="214" y="282"/>
                    </a:cubicBezTo>
                    <a:cubicBezTo>
                      <a:pt x="214" y="282"/>
                      <a:pt x="215" y="282"/>
                      <a:pt x="215" y="282"/>
                    </a:cubicBezTo>
                    <a:cubicBezTo>
                      <a:pt x="215" y="283"/>
                      <a:pt x="216" y="283"/>
                      <a:pt x="216" y="283"/>
                    </a:cubicBezTo>
                    <a:close/>
                    <a:moveTo>
                      <a:pt x="189" y="286"/>
                    </a:moveTo>
                    <a:cubicBezTo>
                      <a:pt x="189" y="286"/>
                      <a:pt x="188" y="287"/>
                      <a:pt x="188" y="287"/>
                    </a:cubicBezTo>
                    <a:cubicBezTo>
                      <a:pt x="188" y="287"/>
                      <a:pt x="189" y="286"/>
                      <a:pt x="189" y="286"/>
                    </a:cubicBezTo>
                    <a:close/>
                    <a:moveTo>
                      <a:pt x="169" y="289"/>
                    </a:moveTo>
                    <a:cubicBezTo>
                      <a:pt x="169" y="289"/>
                      <a:pt x="168" y="289"/>
                      <a:pt x="168" y="289"/>
                    </a:cubicBezTo>
                    <a:cubicBezTo>
                      <a:pt x="168" y="289"/>
                      <a:pt x="169" y="289"/>
                      <a:pt x="169" y="289"/>
                    </a:cubicBezTo>
                    <a:close/>
                    <a:moveTo>
                      <a:pt x="162" y="277"/>
                    </a:moveTo>
                    <a:cubicBezTo>
                      <a:pt x="162" y="277"/>
                      <a:pt x="162" y="277"/>
                      <a:pt x="162" y="277"/>
                    </a:cubicBezTo>
                    <a:cubicBezTo>
                      <a:pt x="162" y="277"/>
                      <a:pt x="162" y="277"/>
                      <a:pt x="162" y="277"/>
                    </a:cubicBezTo>
                    <a:cubicBezTo>
                      <a:pt x="162" y="277"/>
                      <a:pt x="162" y="277"/>
                      <a:pt x="162" y="277"/>
                    </a:cubicBezTo>
                    <a:close/>
                    <a:moveTo>
                      <a:pt x="67" y="235"/>
                    </a:moveTo>
                    <a:cubicBezTo>
                      <a:pt x="67" y="235"/>
                      <a:pt x="67" y="235"/>
                      <a:pt x="67" y="234"/>
                    </a:cubicBezTo>
                    <a:cubicBezTo>
                      <a:pt x="67" y="235"/>
                      <a:pt x="67" y="235"/>
                      <a:pt x="67" y="235"/>
                    </a:cubicBezTo>
                    <a:close/>
                    <a:moveTo>
                      <a:pt x="73" y="237"/>
                    </a:moveTo>
                    <a:cubicBezTo>
                      <a:pt x="74" y="237"/>
                      <a:pt x="74" y="237"/>
                      <a:pt x="74" y="237"/>
                    </a:cubicBezTo>
                    <a:cubicBezTo>
                      <a:pt x="75" y="238"/>
                      <a:pt x="76" y="238"/>
                      <a:pt x="76" y="238"/>
                    </a:cubicBezTo>
                    <a:cubicBezTo>
                      <a:pt x="76" y="238"/>
                      <a:pt x="75" y="238"/>
                      <a:pt x="74" y="237"/>
                    </a:cubicBezTo>
                    <a:cubicBezTo>
                      <a:pt x="74" y="237"/>
                      <a:pt x="74" y="237"/>
                      <a:pt x="73" y="237"/>
                    </a:cubicBezTo>
                    <a:close/>
                    <a:moveTo>
                      <a:pt x="81" y="240"/>
                    </a:moveTo>
                    <a:cubicBezTo>
                      <a:pt x="81" y="240"/>
                      <a:pt x="81" y="240"/>
                      <a:pt x="81" y="239"/>
                    </a:cubicBezTo>
                    <a:cubicBezTo>
                      <a:pt x="81" y="240"/>
                      <a:pt x="81" y="240"/>
                      <a:pt x="81" y="240"/>
                    </a:cubicBezTo>
                    <a:close/>
                    <a:moveTo>
                      <a:pt x="234" y="262"/>
                    </a:moveTo>
                    <a:cubicBezTo>
                      <a:pt x="234" y="262"/>
                      <a:pt x="234" y="263"/>
                      <a:pt x="234" y="263"/>
                    </a:cubicBezTo>
                    <a:cubicBezTo>
                      <a:pt x="234" y="263"/>
                      <a:pt x="234" y="262"/>
                      <a:pt x="234" y="262"/>
                    </a:cubicBezTo>
                    <a:close/>
                    <a:moveTo>
                      <a:pt x="170" y="252"/>
                    </a:moveTo>
                    <a:cubicBezTo>
                      <a:pt x="170" y="253"/>
                      <a:pt x="170" y="253"/>
                      <a:pt x="170" y="253"/>
                    </a:cubicBezTo>
                    <a:cubicBezTo>
                      <a:pt x="170" y="253"/>
                      <a:pt x="170" y="253"/>
                      <a:pt x="170" y="252"/>
                    </a:cubicBezTo>
                    <a:cubicBezTo>
                      <a:pt x="169" y="253"/>
                      <a:pt x="169" y="253"/>
                      <a:pt x="169" y="253"/>
                    </a:cubicBezTo>
                    <a:cubicBezTo>
                      <a:pt x="169" y="253"/>
                      <a:pt x="169" y="253"/>
                      <a:pt x="170" y="252"/>
                    </a:cubicBezTo>
                    <a:close/>
                    <a:moveTo>
                      <a:pt x="173" y="248"/>
                    </a:moveTo>
                    <a:cubicBezTo>
                      <a:pt x="172" y="249"/>
                      <a:pt x="172" y="250"/>
                      <a:pt x="171" y="251"/>
                    </a:cubicBezTo>
                    <a:cubicBezTo>
                      <a:pt x="172" y="250"/>
                      <a:pt x="172" y="249"/>
                      <a:pt x="173" y="248"/>
                    </a:cubicBezTo>
                    <a:close/>
                    <a:moveTo>
                      <a:pt x="171" y="251"/>
                    </a:moveTo>
                    <a:cubicBezTo>
                      <a:pt x="171" y="251"/>
                      <a:pt x="171" y="251"/>
                      <a:pt x="171" y="251"/>
                    </a:cubicBezTo>
                    <a:cubicBezTo>
                      <a:pt x="171" y="251"/>
                      <a:pt x="171" y="252"/>
                      <a:pt x="170" y="252"/>
                    </a:cubicBezTo>
                    <a:cubicBezTo>
                      <a:pt x="170" y="252"/>
                      <a:pt x="170" y="252"/>
                      <a:pt x="170" y="252"/>
                    </a:cubicBezTo>
                    <a:cubicBezTo>
                      <a:pt x="170" y="252"/>
                      <a:pt x="170" y="252"/>
                      <a:pt x="170" y="252"/>
                    </a:cubicBezTo>
                    <a:cubicBezTo>
                      <a:pt x="171" y="252"/>
                      <a:pt x="171" y="251"/>
                      <a:pt x="171" y="251"/>
                    </a:cubicBezTo>
                    <a:cubicBezTo>
                      <a:pt x="171" y="251"/>
                      <a:pt x="171" y="251"/>
                      <a:pt x="171" y="251"/>
                    </a:cubicBezTo>
                    <a:close/>
                    <a:moveTo>
                      <a:pt x="169" y="255"/>
                    </a:moveTo>
                    <a:cubicBezTo>
                      <a:pt x="169" y="255"/>
                      <a:pt x="169" y="255"/>
                      <a:pt x="169" y="255"/>
                    </a:cubicBezTo>
                    <a:cubicBezTo>
                      <a:pt x="169" y="255"/>
                      <a:pt x="169" y="255"/>
                      <a:pt x="169" y="255"/>
                    </a:cubicBezTo>
                    <a:close/>
                    <a:moveTo>
                      <a:pt x="169" y="259"/>
                    </a:moveTo>
                    <a:cubicBezTo>
                      <a:pt x="169" y="259"/>
                      <a:pt x="169" y="259"/>
                      <a:pt x="169" y="259"/>
                    </a:cubicBezTo>
                    <a:cubicBezTo>
                      <a:pt x="169" y="259"/>
                      <a:pt x="169" y="259"/>
                      <a:pt x="169" y="259"/>
                    </a:cubicBezTo>
                    <a:close/>
                    <a:moveTo>
                      <a:pt x="169" y="259"/>
                    </a:moveTo>
                    <a:cubicBezTo>
                      <a:pt x="169" y="259"/>
                      <a:pt x="169" y="260"/>
                      <a:pt x="169" y="260"/>
                    </a:cubicBezTo>
                    <a:cubicBezTo>
                      <a:pt x="169" y="260"/>
                      <a:pt x="169" y="260"/>
                      <a:pt x="169" y="260"/>
                    </a:cubicBezTo>
                    <a:cubicBezTo>
                      <a:pt x="169" y="260"/>
                      <a:pt x="169" y="259"/>
                      <a:pt x="169" y="259"/>
                    </a:cubicBezTo>
                    <a:close/>
                    <a:moveTo>
                      <a:pt x="173" y="245"/>
                    </a:moveTo>
                    <a:cubicBezTo>
                      <a:pt x="173" y="244"/>
                      <a:pt x="174" y="244"/>
                      <a:pt x="174" y="244"/>
                    </a:cubicBezTo>
                    <a:cubicBezTo>
                      <a:pt x="174" y="244"/>
                      <a:pt x="173" y="244"/>
                      <a:pt x="173" y="245"/>
                    </a:cubicBezTo>
                    <a:close/>
                    <a:moveTo>
                      <a:pt x="167" y="234"/>
                    </a:moveTo>
                    <a:cubicBezTo>
                      <a:pt x="167" y="234"/>
                      <a:pt x="167" y="235"/>
                      <a:pt x="167" y="235"/>
                    </a:cubicBezTo>
                    <a:cubicBezTo>
                      <a:pt x="167" y="235"/>
                      <a:pt x="167" y="234"/>
                      <a:pt x="167" y="234"/>
                    </a:cubicBezTo>
                    <a:close/>
                    <a:moveTo>
                      <a:pt x="167" y="229"/>
                    </a:moveTo>
                    <a:cubicBezTo>
                      <a:pt x="167" y="230"/>
                      <a:pt x="168" y="231"/>
                      <a:pt x="168" y="231"/>
                    </a:cubicBezTo>
                    <a:cubicBezTo>
                      <a:pt x="168" y="231"/>
                      <a:pt x="167" y="230"/>
                      <a:pt x="167" y="229"/>
                    </a:cubicBezTo>
                    <a:close/>
                    <a:moveTo>
                      <a:pt x="159" y="229"/>
                    </a:moveTo>
                    <a:cubicBezTo>
                      <a:pt x="159" y="229"/>
                      <a:pt x="159" y="229"/>
                      <a:pt x="159" y="229"/>
                    </a:cubicBezTo>
                    <a:cubicBezTo>
                      <a:pt x="159" y="229"/>
                      <a:pt x="160" y="229"/>
                      <a:pt x="160" y="229"/>
                    </a:cubicBezTo>
                    <a:cubicBezTo>
                      <a:pt x="160" y="229"/>
                      <a:pt x="160" y="229"/>
                      <a:pt x="159" y="229"/>
                    </a:cubicBezTo>
                    <a:close/>
                    <a:moveTo>
                      <a:pt x="163" y="227"/>
                    </a:moveTo>
                    <a:cubicBezTo>
                      <a:pt x="163" y="227"/>
                      <a:pt x="163" y="227"/>
                      <a:pt x="163" y="227"/>
                    </a:cubicBezTo>
                    <a:cubicBezTo>
                      <a:pt x="164" y="227"/>
                      <a:pt x="164" y="227"/>
                      <a:pt x="165" y="228"/>
                    </a:cubicBezTo>
                    <a:cubicBezTo>
                      <a:pt x="164" y="227"/>
                      <a:pt x="164" y="227"/>
                      <a:pt x="163" y="227"/>
                    </a:cubicBezTo>
                    <a:close/>
                    <a:moveTo>
                      <a:pt x="146" y="227"/>
                    </a:moveTo>
                    <a:cubicBezTo>
                      <a:pt x="146" y="227"/>
                      <a:pt x="147" y="228"/>
                      <a:pt x="147" y="228"/>
                    </a:cubicBezTo>
                    <a:cubicBezTo>
                      <a:pt x="148" y="228"/>
                      <a:pt x="148" y="228"/>
                      <a:pt x="148" y="228"/>
                    </a:cubicBezTo>
                    <a:cubicBezTo>
                      <a:pt x="148" y="228"/>
                      <a:pt x="148" y="228"/>
                      <a:pt x="149" y="228"/>
                    </a:cubicBezTo>
                    <a:cubicBezTo>
                      <a:pt x="148" y="228"/>
                      <a:pt x="148" y="228"/>
                      <a:pt x="148" y="228"/>
                    </a:cubicBezTo>
                    <a:cubicBezTo>
                      <a:pt x="148" y="228"/>
                      <a:pt x="148" y="228"/>
                      <a:pt x="147" y="228"/>
                    </a:cubicBezTo>
                    <a:cubicBezTo>
                      <a:pt x="147" y="228"/>
                      <a:pt x="146" y="227"/>
                      <a:pt x="146" y="227"/>
                    </a:cubicBezTo>
                    <a:close/>
                    <a:moveTo>
                      <a:pt x="151" y="225"/>
                    </a:moveTo>
                    <a:cubicBezTo>
                      <a:pt x="151" y="225"/>
                      <a:pt x="151" y="225"/>
                      <a:pt x="151" y="225"/>
                    </a:cubicBezTo>
                    <a:cubicBezTo>
                      <a:pt x="151" y="225"/>
                      <a:pt x="151" y="225"/>
                      <a:pt x="151" y="224"/>
                    </a:cubicBezTo>
                    <a:cubicBezTo>
                      <a:pt x="151" y="225"/>
                      <a:pt x="151" y="225"/>
                      <a:pt x="151" y="225"/>
                    </a:cubicBezTo>
                    <a:close/>
                    <a:moveTo>
                      <a:pt x="144" y="225"/>
                    </a:moveTo>
                    <a:cubicBezTo>
                      <a:pt x="144" y="225"/>
                      <a:pt x="144" y="225"/>
                      <a:pt x="144" y="225"/>
                    </a:cubicBezTo>
                    <a:cubicBezTo>
                      <a:pt x="144" y="225"/>
                      <a:pt x="144" y="225"/>
                      <a:pt x="144" y="225"/>
                    </a:cubicBezTo>
                    <a:cubicBezTo>
                      <a:pt x="144" y="225"/>
                      <a:pt x="144" y="225"/>
                      <a:pt x="144" y="225"/>
                    </a:cubicBezTo>
                    <a:close/>
                    <a:moveTo>
                      <a:pt x="144" y="225"/>
                    </a:moveTo>
                    <a:cubicBezTo>
                      <a:pt x="144" y="225"/>
                      <a:pt x="144" y="225"/>
                      <a:pt x="144" y="225"/>
                    </a:cubicBezTo>
                    <a:cubicBezTo>
                      <a:pt x="144" y="225"/>
                      <a:pt x="144" y="225"/>
                      <a:pt x="144" y="225"/>
                    </a:cubicBezTo>
                    <a:close/>
                    <a:moveTo>
                      <a:pt x="140" y="228"/>
                    </a:moveTo>
                    <a:cubicBezTo>
                      <a:pt x="140" y="228"/>
                      <a:pt x="140" y="229"/>
                      <a:pt x="140" y="229"/>
                    </a:cubicBezTo>
                    <a:cubicBezTo>
                      <a:pt x="140" y="229"/>
                      <a:pt x="140" y="228"/>
                      <a:pt x="140" y="228"/>
                    </a:cubicBezTo>
                    <a:cubicBezTo>
                      <a:pt x="141" y="228"/>
                      <a:pt x="141" y="228"/>
                      <a:pt x="141" y="227"/>
                    </a:cubicBezTo>
                    <a:cubicBezTo>
                      <a:pt x="141" y="228"/>
                      <a:pt x="141" y="228"/>
                      <a:pt x="140" y="228"/>
                    </a:cubicBezTo>
                    <a:close/>
                    <a:moveTo>
                      <a:pt x="134" y="231"/>
                    </a:moveTo>
                    <a:cubicBezTo>
                      <a:pt x="135" y="232"/>
                      <a:pt x="136" y="232"/>
                      <a:pt x="137" y="232"/>
                    </a:cubicBezTo>
                    <a:cubicBezTo>
                      <a:pt x="136" y="232"/>
                      <a:pt x="135" y="232"/>
                      <a:pt x="134" y="231"/>
                    </a:cubicBezTo>
                    <a:close/>
                    <a:moveTo>
                      <a:pt x="125" y="232"/>
                    </a:moveTo>
                    <a:cubicBezTo>
                      <a:pt x="125" y="232"/>
                      <a:pt x="126" y="232"/>
                      <a:pt x="127" y="232"/>
                    </a:cubicBezTo>
                    <a:cubicBezTo>
                      <a:pt x="126" y="232"/>
                      <a:pt x="125" y="232"/>
                      <a:pt x="125" y="232"/>
                    </a:cubicBezTo>
                    <a:close/>
                    <a:moveTo>
                      <a:pt x="124" y="233"/>
                    </a:moveTo>
                    <a:cubicBezTo>
                      <a:pt x="124" y="233"/>
                      <a:pt x="124" y="233"/>
                      <a:pt x="124" y="233"/>
                    </a:cubicBezTo>
                    <a:cubicBezTo>
                      <a:pt x="124" y="233"/>
                      <a:pt x="124" y="233"/>
                      <a:pt x="124" y="233"/>
                    </a:cubicBezTo>
                    <a:close/>
                    <a:moveTo>
                      <a:pt x="122" y="234"/>
                    </a:moveTo>
                    <a:cubicBezTo>
                      <a:pt x="122" y="234"/>
                      <a:pt x="122" y="235"/>
                      <a:pt x="122" y="235"/>
                    </a:cubicBezTo>
                    <a:cubicBezTo>
                      <a:pt x="122" y="235"/>
                      <a:pt x="122" y="235"/>
                      <a:pt x="122" y="234"/>
                    </a:cubicBezTo>
                    <a:cubicBezTo>
                      <a:pt x="122" y="234"/>
                      <a:pt x="122" y="234"/>
                      <a:pt x="122" y="234"/>
                    </a:cubicBezTo>
                    <a:close/>
                    <a:moveTo>
                      <a:pt x="105" y="242"/>
                    </a:moveTo>
                    <a:cubicBezTo>
                      <a:pt x="105" y="242"/>
                      <a:pt x="104" y="242"/>
                      <a:pt x="103" y="242"/>
                    </a:cubicBezTo>
                    <a:cubicBezTo>
                      <a:pt x="104" y="242"/>
                      <a:pt x="105" y="242"/>
                      <a:pt x="105" y="242"/>
                    </a:cubicBezTo>
                    <a:close/>
                    <a:moveTo>
                      <a:pt x="107" y="240"/>
                    </a:moveTo>
                    <a:cubicBezTo>
                      <a:pt x="107" y="240"/>
                      <a:pt x="107" y="240"/>
                      <a:pt x="107" y="240"/>
                    </a:cubicBezTo>
                    <a:cubicBezTo>
                      <a:pt x="106" y="240"/>
                      <a:pt x="106" y="240"/>
                      <a:pt x="106" y="241"/>
                    </a:cubicBezTo>
                    <a:cubicBezTo>
                      <a:pt x="106" y="240"/>
                      <a:pt x="106" y="240"/>
                      <a:pt x="107" y="240"/>
                    </a:cubicBezTo>
                    <a:cubicBezTo>
                      <a:pt x="107" y="240"/>
                      <a:pt x="107" y="240"/>
                      <a:pt x="107" y="240"/>
                    </a:cubicBezTo>
                    <a:cubicBezTo>
                      <a:pt x="107" y="240"/>
                      <a:pt x="107" y="240"/>
                      <a:pt x="107" y="240"/>
                    </a:cubicBezTo>
                    <a:close/>
                    <a:moveTo>
                      <a:pt x="107" y="240"/>
                    </a:moveTo>
                    <a:cubicBezTo>
                      <a:pt x="107" y="240"/>
                      <a:pt x="107" y="240"/>
                      <a:pt x="107" y="240"/>
                    </a:cubicBezTo>
                    <a:cubicBezTo>
                      <a:pt x="107" y="240"/>
                      <a:pt x="107" y="240"/>
                      <a:pt x="107" y="240"/>
                    </a:cubicBezTo>
                    <a:close/>
                    <a:moveTo>
                      <a:pt x="115" y="239"/>
                    </a:moveTo>
                    <a:cubicBezTo>
                      <a:pt x="115" y="239"/>
                      <a:pt x="115" y="240"/>
                      <a:pt x="115" y="240"/>
                    </a:cubicBezTo>
                    <a:cubicBezTo>
                      <a:pt x="114" y="240"/>
                      <a:pt x="114" y="240"/>
                      <a:pt x="113" y="240"/>
                    </a:cubicBezTo>
                    <a:cubicBezTo>
                      <a:pt x="114" y="240"/>
                      <a:pt x="114" y="240"/>
                      <a:pt x="115" y="240"/>
                    </a:cubicBezTo>
                    <a:cubicBezTo>
                      <a:pt x="115" y="240"/>
                      <a:pt x="115" y="239"/>
                      <a:pt x="115" y="239"/>
                    </a:cubicBezTo>
                    <a:close/>
                    <a:moveTo>
                      <a:pt x="109" y="243"/>
                    </a:moveTo>
                    <a:cubicBezTo>
                      <a:pt x="109" y="243"/>
                      <a:pt x="108" y="243"/>
                      <a:pt x="108" y="243"/>
                    </a:cubicBezTo>
                    <a:cubicBezTo>
                      <a:pt x="108" y="243"/>
                      <a:pt x="109" y="243"/>
                      <a:pt x="109" y="243"/>
                    </a:cubicBezTo>
                    <a:close/>
                    <a:moveTo>
                      <a:pt x="101" y="243"/>
                    </a:moveTo>
                    <a:cubicBezTo>
                      <a:pt x="101" y="243"/>
                      <a:pt x="101" y="243"/>
                      <a:pt x="101" y="243"/>
                    </a:cubicBezTo>
                    <a:cubicBezTo>
                      <a:pt x="101" y="243"/>
                      <a:pt x="101" y="243"/>
                      <a:pt x="101" y="243"/>
                    </a:cubicBezTo>
                    <a:close/>
                    <a:moveTo>
                      <a:pt x="167" y="263"/>
                    </a:moveTo>
                    <a:cubicBezTo>
                      <a:pt x="167" y="263"/>
                      <a:pt x="167" y="262"/>
                      <a:pt x="167" y="262"/>
                    </a:cubicBezTo>
                    <a:cubicBezTo>
                      <a:pt x="167" y="262"/>
                      <a:pt x="167" y="263"/>
                      <a:pt x="167" y="263"/>
                    </a:cubicBezTo>
                    <a:close/>
                    <a:moveTo>
                      <a:pt x="167" y="264"/>
                    </a:moveTo>
                    <a:cubicBezTo>
                      <a:pt x="167" y="263"/>
                      <a:pt x="167" y="263"/>
                      <a:pt x="167" y="263"/>
                    </a:cubicBezTo>
                    <a:cubicBezTo>
                      <a:pt x="167" y="263"/>
                      <a:pt x="167" y="263"/>
                      <a:pt x="167" y="264"/>
                    </a:cubicBezTo>
                    <a:close/>
                    <a:moveTo>
                      <a:pt x="229" y="280"/>
                    </a:moveTo>
                    <a:cubicBezTo>
                      <a:pt x="229" y="280"/>
                      <a:pt x="229" y="280"/>
                      <a:pt x="230" y="280"/>
                    </a:cubicBezTo>
                    <a:cubicBezTo>
                      <a:pt x="229" y="280"/>
                      <a:pt x="229" y="280"/>
                      <a:pt x="229" y="280"/>
                    </a:cubicBezTo>
                    <a:cubicBezTo>
                      <a:pt x="229" y="281"/>
                      <a:pt x="229" y="281"/>
                      <a:pt x="229" y="281"/>
                    </a:cubicBezTo>
                    <a:cubicBezTo>
                      <a:pt x="229" y="281"/>
                      <a:pt x="229" y="281"/>
                      <a:pt x="229" y="280"/>
                    </a:cubicBezTo>
                    <a:close/>
                    <a:moveTo>
                      <a:pt x="234" y="277"/>
                    </a:moveTo>
                    <a:cubicBezTo>
                      <a:pt x="234" y="277"/>
                      <a:pt x="234" y="277"/>
                      <a:pt x="234" y="277"/>
                    </a:cubicBezTo>
                    <a:cubicBezTo>
                      <a:pt x="234" y="277"/>
                      <a:pt x="234" y="277"/>
                      <a:pt x="234" y="277"/>
                    </a:cubicBezTo>
                    <a:close/>
                    <a:moveTo>
                      <a:pt x="154" y="225"/>
                    </a:moveTo>
                    <a:cubicBezTo>
                      <a:pt x="154" y="225"/>
                      <a:pt x="153" y="225"/>
                      <a:pt x="153" y="224"/>
                    </a:cubicBezTo>
                    <a:cubicBezTo>
                      <a:pt x="153" y="225"/>
                      <a:pt x="153" y="225"/>
                      <a:pt x="153" y="225"/>
                    </a:cubicBezTo>
                    <a:cubicBezTo>
                      <a:pt x="154" y="225"/>
                      <a:pt x="154" y="225"/>
                      <a:pt x="154" y="225"/>
                    </a:cubicBezTo>
                    <a:close/>
                    <a:moveTo>
                      <a:pt x="67" y="234"/>
                    </a:moveTo>
                    <a:cubicBezTo>
                      <a:pt x="67" y="234"/>
                      <a:pt x="67" y="234"/>
                      <a:pt x="67" y="234"/>
                    </a:cubicBezTo>
                    <a:cubicBezTo>
                      <a:pt x="67" y="234"/>
                      <a:pt x="67" y="234"/>
                      <a:pt x="67" y="234"/>
                    </a:cubicBezTo>
                    <a:close/>
                    <a:moveTo>
                      <a:pt x="99" y="243"/>
                    </a:moveTo>
                    <a:cubicBezTo>
                      <a:pt x="99" y="243"/>
                      <a:pt x="99" y="244"/>
                      <a:pt x="99" y="244"/>
                    </a:cubicBezTo>
                    <a:cubicBezTo>
                      <a:pt x="99" y="244"/>
                      <a:pt x="99" y="244"/>
                      <a:pt x="99" y="244"/>
                    </a:cubicBezTo>
                    <a:cubicBezTo>
                      <a:pt x="99" y="243"/>
                      <a:pt x="99" y="243"/>
                      <a:pt x="99" y="243"/>
                    </a:cubicBezTo>
                    <a:close/>
                    <a:moveTo>
                      <a:pt x="160" y="282"/>
                    </a:moveTo>
                    <a:cubicBezTo>
                      <a:pt x="160" y="282"/>
                      <a:pt x="160" y="283"/>
                      <a:pt x="160" y="283"/>
                    </a:cubicBezTo>
                    <a:cubicBezTo>
                      <a:pt x="160" y="283"/>
                      <a:pt x="160" y="283"/>
                      <a:pt x="160" y="283"/>
                    </a:cubicBezTo>
                    <a:cubicBezTo>
                      <a:pt x="160" y="283"/>
                      <a:pt x="160" y="282"/>
                      <a:pt x="160" y="282"/>
                    </a:cubicBezTo>
                    <a:close/>
                    <a:moveTo>
                      <a:pt x="226" y="283"/>
                    </a:moveTo>
                    <a:cubicBezTo>
                      <a:pt x="227" y="283"/>
                      <a:pt x="227" y="283"/>
                      <a:pt x="227" y="283"/>
                    </a:cubicBezTo>
                    <a:cubicBezTo>
                      <a:pt x="227" y="283"/>
                      <a:pt x="227" y="283"/>
                      <a:pt x="227" y="283"/>
                    </a:cubicBezTo>
                    <a:cubicBezTo>
                      <a:pt x="227" y="283"/>
                      <a:pt x="227" y="283"/>
                      <a:pt x="226" y="283"/>
                    </a:cubicBezTo>
                    <a:close/>
                  </a:path>
                </a:pathLst>
              </a:custGeom>
              <a:solidFill>
                <a:srgbClr val="F3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500"/>
              </a:p>
            </p:txBody>
          </p:sp>
          <p:sp>
            <p:nvSpPr>
              <p:cNvPr id="87075" name="Google Shape;2159;p32">
                <a:extLst>
                  <a:ext uri="{FF2B5EF4-FFF2-40B4-BE49-F238E27FC236}">
                    <a16:creationId xmlns:a16="http://schemas.microsoft.com/office/drawing/2014/main" id="{F608673D-8DC6-F643-8A03-417C6821E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1696" y="2825116"/>
                <a:ext cx="3674744" cy="5059680"/>
              </a:xfrm>
              <a:custGeom>
                <a:avLst/>
                <a:gdLst>
                  <a:gd name="T0" fmla="*/ 3169997 w 779"/>
                  <a:gd name="T1" fmla="*/ 2463762 h 1072"/>
                  <a:gd name="T2" fmla="*/ 2858658 w 779"/>
                  <a:gd name="T3" fmla="*/ 2529840 h 1072"/>
                  <a:gd name="T4" fmla="*/ 2915265 w 779"/>
                  <a:gd name="T5" fmla="*/ 2072014 h 1072"/>
                  <a:gd name="T6" fmla="*/ 2514299 w 779"/>
                  <a:gd name="T7" fmla="*/ 1826582 h 1072"/>
                  <a:gd name="T8" fmla="*/ 2726575 w 779"/>
                  <a:gd name="T9" fmla="*/ 1482033 h 1072"/>
                  <a:gd name="T10" fmla="*/ 2476560 w 779"/>
                  <a:gd name="T11" fmla="*/ 1132764 h 1072"/>
                  <a:gd name="T12" fmla="*/ 2240698 w 779"/>
                  <a:gd name="T13" fmla="*/ 1038367 h 1072"/>
                  <a:gd name="T14" fmla="*/ 2113332 w 779"/>
                  <a:gd name="T15" fmla="*/ 693818 h 1072"/>
                  <a:gd name="T16" fmla="*/ 2033138 w 779"/>
                  <a:gd name="T17" fmla="*/ 358709 h 1072"/>
                  <a:gd name="T18" fmla="*/ 1825579 w 779"/>
                  <a:gd name="T19" fmla="*/ 37759 h 1072"/>
                  <a:gd name="T20" fmla="*/ 1717082 w 779"/>
                  <a:gd name="T21" fmla="*/ 264312 h 1072"/>
                  <a:gd name="T22" fmla="*/ 1490654 w 779"/>
                  <a:gd name="T23" fmla="*/ 528623 h 1072"/>
                  <a:gd name="T24" fmla="*/ 1287811 w 779"/>
                  <a:gd name="T25" fmla="*/ 755176 h 1072"/>
                  <a:gd name="T26" fmla="*/ 1061383 w 779"/>
                  <a:gd name="T27" fmla="*/ 991169 h 1072"/>
                  <a:gd name="T28" fmla="*/ 1141576 w 779"/>
                  <a:gd name="T29" fmla="*/ 1359317 h 1072"/>
                  <a:gd name="T30" fmla="*/ 1273660 w 779"/>
                  <a:gd name="T31" fmla="*/ 1477313 h 1072"/>
                  <a:gd name="T32" fmla="*/ 1419895 w 779"/>
                  <a:gd name="T33" fmla="*/ 1392356 h 1072"/>
                  <a:gd name="T34" fmla="*/ 1386874 w 779"/>
                  <a:gd name="T35" fmla="*/ 1609469 h 1072"/>
                  <a:gd name="T36" fmla="*/ 1353853 w 779"/>
                  <a:gd name="T37" fmla="*/ 1831302 h 1072"/>
                  <a:gd name="T38" fmla="*/ 1330267 w 779"/>
                  <a:gd name="T39" fmla="*/ 2109773 h 1072"/>
                  <a:gd name="T40" fmla="*/ 1353853 w 779"/>
                  <a:gd name="T41" fmla="*/ 2303287 h 1072"/>
                  <a:gd name="T42" fmla="*/ 1429329 w 779"/>
                  <a:gd name="T43" fmla="*/ 2510961 h 1072"/>
                  <a:gd name="T44" fmla="*/ 1306680 w 779"/>
                  <a:gd name="T45" fmla="*/ 2643116 h 1072"/>
                  <a:gd name="T46" fmla="*/ 1306680 w 779"/>
                  <a:gd name="T47" fmla="*/ 2836630 h 1072"/>
                  <a:gd name="T48" fmla="*/ 1363288 w 779"/>
                  <a:gd name="T49" fmla="*/ 3082063 h 1072"/>
                  <a:gd name="T50" fmla="*/ 1334984 w 779"/>
                  <a:gd name="T51" fmla="*/ 3360534 h 1072"/>
                  <a:gd name="T52" fmla="*/ 1500088 w 779"/>
                  <a:gd name="T53" fmla="*/ 3558767 h 1072"/>
                  <a:gd name="T54" fmla="*/ 1594433 w 779"/>
                  <a:gd name="T55" fmla="*/ 3530448 h 1072"/>
                  <a:gd name="T56" fmla="*/ 1311398 w 779"/>
                  <a:gd name="T57" fmla="*/ 3983554 h 1072"/>
                  <a:gd name="T58" fmla="*/ 735892 w 779"/>
                  <a:gd name="T59" fmla="*/ 4016593 h 1072"/>
                  <a:gd name="T60" fmla="*/ 580223 w 779"/>
                  <a:gd name="T61" fmla="*/ 4172348 h 1072"/>
                  <a:gd name="T62" fmla="*/ 400967 w 779"/>
                  <a:gd name="T63" fmla="*/ 4516897 h 1072"/>
                  <a:gd name="T64" fmla="*/ 297187 w 779"/>
                  <a:gd name="T65" fmla="*/ 4667932 h 1072"/>
                  <a:gd name="T66" fmla="*/ 89628 w 779"/>
                  <a:gd name="T67" fmla="*/ 4837847 h 1072"/>
                  <a:gd name="T68" fmla="*/ 141518 w 779"/>
                  <a:gd name="T69" fmla="*/ 4941684 h 1072"/>
                  <a:gd name="T70" fmla="*/ 297187 w 779"/>
                  <a:gd name="T71" fmla="*/ 4941684 h 1072"/>
                  <a:gd name="T72" fmla="*/ 349077 w 779"/>
                  <a:gd name="T73" fmla="*/ 4899205 h 1072"/>
                  <a:gd name="T74" fmla="*/ 547202 w 779"/>
                  <a:gd name="T75" fmla="*/ 4743450 h 1072"/>
                  <a:gd name="T76" fmla="*/ 740610 w 779"/>
                  <a:gd name="T77" fmla="*/ 4682092 h 1072"/>
                  <a:gd name="T78" fmla="*/ 957603 w 779"/>
                  <a:gd name="T79" fmla="*/ 4833127 h 1072"/>
                  <a:gd name="T80" fmla="*/ 1108556 w 779"/>
                  <a:gd name="T81" fmla="*/ 4516897 h 1072"/>
                  <a:gd name="T82" fmla="*/ 1358570 w 779"/>
                  <a:gd name="T83" fmla="*/ 4403621 h 1072"/>
                  <a:gd name="T84" fmla="*/ 1853882 w 779"/>
                  <a:gd name="T85" fmla="*/ 4446099 h 1072"/>
                  <a:gd name="T86" fmla="*/ 1849165 w 779"/>
                  <a:gd name="T87" fmla="*/ 4431940 h 1072"/>
                  <a:gd name="T88" fmla="*/ 2165221 w 779"/>
                  <a:gd name="T89" fmla="*/ 4318663 h 1072"/>
                  <a:gd name="T90" fmla="*/ 2245415 w 779"/>
                  <a:gd name="T91" fmla="*/ 4309224 h 1072"/>
                  <a:gd name="T92" fmla="*/ 2377498 w 779"/>
                  <a:gd name="T93" fmla="*/ 4304504 h 1072"/>
                  <a:gd name="T94" fmla="*/ 2839789 w 779"/>
                  <a:gd name="T95" fmla="*/ 4346983 h 1072"/>
                  <a:gd name="T96" fmla="*/ 3476619 w 779"/>
                  <a:gd name="T97" fmla="*/ 3893877 h 1072"/>
                  <a:gd name="T98" fmla="*/ 3151128 w 779"/>
                  <a:gd name="T99" fmla="*/ 3818359 h 1072"/>
                  <a:gd name="T100" fmla="*/ 3099239 w 779"/>
                  <a:gd name="T101" fmla="*/ 3742842 h 1072"/>
                  <a:gd name="T102" fmla="*/ 2830355 w 779"/>
                  <a:gd name="T103" fmla="*/ 3733402 h 1072"/>
                  <a:gd name="T104" fmla="*/ 3122825 w 779"/>
                  <a:gd name="T105" fmla="*/ 3695643 h 1072"/>
                  <a:gd name="T106" fmla="*/ 3179432 w 779"/>
                  <a:gd name="T107" fmla="*/ 3554048 h 1072"/>
                  <a:gd name="T108" fmla="*/ 3283212 w 779"/>
                  <a:gd name="T109" fmla="*/ 3426612 h 1072"/>
                  <a:gd name="T110" fmla="*/ 3415295 w 779"/>
                  <a:gd name="T111" fmla="*/ 3346374 h 1072"/>
                  <a:gd name="T112" fmla="*/ 3462467 w 779"/>
                  <a:gd name="T113" fmla="*/ 3346374 h 1072"/>
                  <a:gd name="T114" fmla="*/ 1599150 w 779"/>
                  <a:gd name="T115" fmla="*/ 3374693 h 1072"/>
                  <a:gd name="T116" fmla="*/ 2825638 w 779"/>
                  <a:gd name="T117" fmla="*/ 3615406 h 1072"/>
                  <a:gd name="T118" fmla="*/ 3273777 w 779"/>
                  <a:gd name="T119" fmla="*/ 3492690 h 1072"/>
                  <a:gd name="T120" fmla="*/ 3165280 w 779"/>
                  <a:gd name="T121" fmla="*/ 3808920 h 1072"/>
                  <a:gd name="T122" fmla="*/ 2235980 w 779"/>
                  <a:gd name="T123" fmla="*/ 4464979 h 1072"/>
                  <a:gd name="T124" fmla="*/ 2141635 w 779"/>
                  <a:gd name="T125" fmla="*/ 4384741 h 107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79" h="1072" extrusionOk="0">
                    <a:moveTo>
                      <a:pt x="779" y="610"/>
                    </a:moveTo>
                    <a:cubicBezTo>
                      <a:pt x="777" y="600"/>
                      <a:pt x="777" y="600"/>
                      <a:pt x="777" y="600"/>
                    </a:cubicBezTo>
                    <a:cubicBezTo>
                      <a:pt x="777" y="600"/>
                      <a:pt x="777" y="600"/>
                      <a:pt x="777" y="600"/>
                    </a:cubicBezTo>
                    <a:cubicBezTo>
                      <a:pt x="776" y="599"/>
                      <a:pt x="776" y="599"/>
                      <a:pt x="776" y="599"/>
                    </a:cubicBezTo>
                    <a:cubicBezTo>
                      <a:pt x="776" y="597"/>
                      <a:pt x="776" y="597"/>
                      <a:pt x="776" y="597"/>
                    </a:cubicBezTo>
                    <a:cubicBezTo>
                      <a:pt x="776" y="596"/>
                      <a:pt x="776" y="596"/>
                      <a:pt x="776" y="596"/>
                    </a:cubicBezTo>
                    <a:cubicBezTo>
                      <a:pt x="776" y="595"/>
                      <a:pt x="776" y="595"/>
                      <a:pt x="776" y="595"/>
                    </a:cubicBezTo>
                    <a:cubicBezTo>
                      <a:pt x="776" y="594"/>
                      <a:pt x="776" y="594"/>
                      <a:pt x="776" y="594"/>
                    </a:cubicBezTo>
                    <a:cubicBezTo>
                      <a:pt x="777" y="593"/>
                      <a:pt x="777" y="593"/>
                      <a:pt x="777" y="593"/>
                    </a:cubicBezTo>
                    <a:cubicBezTo>
                      <a:pt x="777" y="586"/>
                      <a:pt x="777" y="586"/>
                      <a:pt x="777" y="586"/>
                    </a:cubicBezTo>
                    <a:cubicBezTo>
                      <a:pt x="777" y="584"/>
                      <a:pt x="777" y="584"/>
                      <a:pt x="777" y="584"/>
                    </a:cubicBezTo>
                    <a:cubicBezTo>
                      <a:pt x="773" y="570"/>
                      <a:pt x="773" y="570"/>
                      <a:pt x="773" y="570"/>
                    </a:cubicBezTo>
                    <a:cubicBezTo>
                      <a:pt x="773" y="568"/>
                      <a:pt x="773" y="568"/>
                      <a:pt x="773" y="568"/>
                    </a:cubicBezTo>
                    <a:cubicBezTo>
                      <a:pt x="772" y="565"/>
                      <a:pt x="772" y="565"/>
                      <a:pt x="772" y="565"/>
                    </a:cubicBezTo>
                    <a:cubicBezTo>
                      <a:pt x="768" y="560"/>
                      <a:pt x="768" y="560"/>
                      <a:pt x="768" y="560"/>
                    </a:cubicBezTo>
                    <a:cubicBezTo>
                      <a:pt x="766" y="558"/>
                      <a:pt x="766" y="558"/>
                      <a:pt x="766" y="558"/>
                    </a:cubicBezTo>
                    <a:cubicBezTo>
                      <a:pt x="761" y="552"/>
                      <a:pt x="761" y="552"/>
                      <a:pt x="761" y="552"/>
                    </a:cubicBezTo>
                    <a:cubicBezTo>
                      <a:pt x="756" y="549"/>
                      <a:pt x="756" y="549"/>
                      <a:pt x="756" y="549"/>
                    </a:cubicBezTo>
                    <a:cubicBezTo>
                      <a:pt x="754" y="547"/>
                      <a:pt x="754" y="547"/>
                      <a:pt x="754" y="547"/>
                    </a:cubicBezTo>
                    <a:cubicBezTo>
                      <a:pt x="752" y="544"/>
                      <a:pt x="752" y="544"/>
                      <a:pt x="752" y="544"/>
                    </a:cubicBezTo>
                    <a:cubicBezTo>
                      <a:pt x="751" y="544"/>
                      <a:pt x="751" y="544"/>
                      <a:pt x="751" y="544"/>
                    </a:cubicBezTo>
                    <a:cubicBezTo>
                      <a:pt x="747" y="540"/>
                      <a:pt x="747" y="540"/>
                      <a:pt x="747" y="540"/>
                    </a:cubicBezTo>
                    <a:cubicBezTo>
                      <a:pt x="745" y="538"/>
                      <a:pt x="745" y="538"/>
                      <a:pt x="745" y="538"/>
                    </a:cubicBezTo>
                    <a:cubicBezTo>
                      <a:pt x="745" y="538"/>
                      <a:pt x="745" y="538"/>
                      <a:pt x="745" y="538"/>
                    </a:cubicBezTo>
                    <a:cubicBezTo>
                      <a:pt x="742" y="535"/>
                      <a:pt x="742" y="535"/>
                      <a:pt x="742" y="535"/>
                    </a:cubicBezTo>
                    <a:cubicBezTo>
                      <a:pt x="740" y="534"/>
                      <a:pt x="740" y="534"/>
                      <a:pt x="740" y="534"/>
                    </a:cubicBezTo>
                    <a:cubicBezTo>
                      <a:pt x="735" y="530"/>
                      <a:pt x="735" y="530"/>
                      <a:pt x="735" y="530"/>
                    </a:cubicBezTo>
                    <a:cubicBezTo>
                      <a:pt x="733" y="529"/>
                      <a:pt x="733" y="529"/>
                      <a:pt x="733" y="529"/>
                    </a:cubicBezTo>
                    <a:cubicBezTo>
                      <a:pt x="731" y="529"/>
                      <a:pt x="731" y="529"/>
                      <a:pt x="731" y="529"/>
                    </a:cubicBezTo>
                    <a:cubicBezTo>
                      <a:pt x="726" y="527"/>
                      <a:pt x="726" y="527"/>
                      <a:pt x="726" y="527"/>
                    </a:cubicBezTo>
                    <a:cubicBezTo>
                      <a:pt x="726" y="527"/>
                      <a:pt x="726" y="527"/>
                      <a:pt x="726" y="527"/>
                    </a:cubicBezTo>
                    <a:cubicBezTo>
                      <a:pt x="725" y="526"/>
                      <a:pt x="725" y="526"/>
                      <a:pt x="725" y="526"/>
                    </a:cubicBezTo>
                    <a:cubicBezTo>
                      <a:pt x="720" y="526"/>
                      <a:pt x="720" y="526"/>
                      <a:pt x="720" y="526"/>
                    </a:cubicBezTo>
                    <a:cubicBezTo>
                      <a:pt x="719" y="526"/>
                      <a:pt x="719" y="526"/>
                      <a:pt x="719" y="526"/>
                    </a:cubicBezTo>
                    <a:cubicBezTo>
                      <a:pt x="714" y="525"/>
                      <a:pt x="714" y="525"/>
                      <a:pt x="714" y="525"/>
                    </a:cubicBezTo>
                    <a:cubicBezTo>
                      <a:pt x="705" y="522"/>
                      <a:pt x="705" y="522"/>
                      <a:pt x="705" y="522"/>
                    </a:cubicBezTo>
                    <a:cubicBezTo>
                      <a:pt x="704" y="522"/>
                      <a:pt x="704" y="522"/>
                      <a:pt x="704" y="522"/>
                    </a:cubicBezTo>
                    <a:cubicBezTo>
                      <a:pt x="699" y="520"/>
                      <a:pt x="699" y="520"/>
                      <a:pt x="699" y="520"/>
                    </a:cubicBezTo>
                    <a:cubicBezTo>
                      <a:pt x="697" y="519"/>
                      <a:pt x="697" y="519"/>
                      <a:pt x="697" y="519"/>
                    </a:cubicBezTo>
                    <a:cubicBezTo>
                      <a:pt x="696" y="519"/>
                      <a:pt x="696" y="519"/>
                      <a:pt x="696" y="519"/>
                    </a:cubicBezTo>
                    <a:cubicBezTo>
                      <a:pt x="696" y="520"/>
                      <a:pt x="696" y="520"/>
                      <a:pt x="696" y="520"/>
                    </a:cubicBezTo>
                    <a:cubicBezTo>
                      <a:pt x="696" y="520"/>
                      <a:pt x="696" y="520"/>
                      <a:pt x="696" y="520"/>
                    </a:cubicBezTo>
                    <a:cubicBezTo>
                      <a:pt x="696" y="521"/>
                      <a:pt x="696" y="521"/>
                      <a:pt x="696" y="521"/>
                    </a:cubicBezTo>
                    <a:cubicBezTo>
                      <a:pt x="699" y="520"/>
                      <a:pt x="699" y="520"/>
                      <a:pt x="699" y="520"/>
                    </a:cubicBezTo>
                    <a:cubicBezTo>
                      <a:pt x="702" y="522"/>
                      <a:pt x="702" y="522"/>
                      <a:pt x="702" y="522"/>
                    </a:cubicBezTo>
                    <a:cubicBezTo>
                      <a:pt x="700" y="523"/>
                      <a:pt x="700" y="523"/>
                      <a:pt x="700" y="523"/>
                    </a:cubicBezTo>
                    <a:cubicBezTo>
                      <a:pt x="699" y="522"/>
                      <a:pt x="699" y="522"/>
                      <a:pt x="699" y="522"/>
                    </a:cubicBezTo>
                    <a:cubicBezTo>
                      <a:pt x="697" y="523"/>
                      <a:pt x="697" y="523"/>
                      <a:pt x="697" y="523"/>
                    </a:cubicBezTo>
                    <a:cubicBezTo>
                      <a:pt x="697" y="522"/>
                      <a:pt x="697" y="522"/>
                      <a:pt x="697" y="522"/>
                    </a:cubicBezTo>
                    <a:cubicBezTo>
                      <a:pt x="695" y="523"/>
                      <a:pt x="695" y="523"/>
                      <a:pt x="695" y="523"/>
                    </a:cubicBezTo>
                    <a:cubicBezTo>
                      <a:pt x="694" y="522"/>
                      <a:pt x="694" y="522"/>
                      <a:pt x="694" y="522"/>
                    </a:cubicBezTo>
                    <a:cubicBezTo>
                      <a:pt x="692" y="523"/>
                      <a:pt x="692" y="523"/>
                      <a:pt x="692" y="523"/>
                    </a:cubicBezTo>
                    <a:cubicBezTo>
                      <a:pt x="691" y="522"/>
                      <a:pt x="691" y="522"/>
                      <a:pt x="691" y="522"/>
                    </a:cubicBezTo>
                    <a:cubicBezTo>
                      <a:pt x="690" y="523"/>
                      <a:pt x="690" y="523"/>
                      <a:pt x="690" y="523"/>
                    </a:cubicBezTo>
                    <a:cubicBezTo>
                      <a:pt x="688" y="522"/>
                      <a:pt x="688" y="522"/>
                      <a:pt x="688" y="522"/>
                    </a:cubicBezTo>
                    <a:cubicBezTo>
                      <a:pt x="687" y="522"/>
                      <a:pt x="687" y="522"/>
                      <a:pt x="687" y="522"/>
                    </a:cubicBezTo>
                    <a:cubicBezTo>
                      <a:pt x="687" y="521"/>
                      <a:pt x="687" y="521"/>
                      <a:pt x="687" y="521"/>
                    </a:cubicBezTo>
                    <a:cubicBezTo>
                      <a:pt x="686" y="520"/>
                      <a:pt x="686" y="520"/>
                      <a:pt x="686" y="520"/>
                    </a:cubicBezTo>
                    <a:cubicBezTo>
                      <a:pt x="685" y="520"/>
                      <a:pt x="685" y="520"/>
                      <a:pt x="685" y="520"/>
                    </a:cubicBezTo>
                    <a:cubicBezTo>
                      <a:pt x="685" y="520"/>
                      <a:pt x="685" y="520"/>
                      <a:pt x="685" y="520"/>
                    </a:cubicBezTo>
                    <a:cubicBezTo>
                      <a:pt x="685" y="521"/>
                      <a:pt x="685" y="521"/>
                      <a:pt x="685" y="521"/>
                    </a:cubicBezTo>
                    <a:cubicBezTo>
                      <a:pt x="684" y="521"/>
                      <a:pt x="684" y="521"/>
                      <a:pt x="684" y="521"/>
                    </a:cubicBezTo>
                    <a:cubicBezTo>
                      <a:pt x="685" y="522"/>
                      <a:pt x="685" y="522"/>
                      <a:pt x="685" y="522"/>
                    </a:cubicBezTo>
                    <a:cubicBezTo>
                      <a:pt x="684" y="523"/>
                      <a:pt x="684" y="523"/>
                      <a:pt x="684" y="523"/>
                    </a:cubicBezTo>
                    <a:cubicBezTo>
                      <a:pt x="685" y="524"/>
                      <a:pt x="685" y="524"/>
                      <a:pt x="685" y="524"/>
                    </a:cubicBezTo>
                    <a:cubicBezTo>
                      <a:pt x="684" y="524"/>
                      <a:pt x="684" y="524"/>
                      <a:pt x="684" y="524"/>
                    </a:cubicBezTo>
                    <a:cubicBezTo>
                      <a:pt x="684" y="523"/>
                      <a:pt x="684" y="523"/>
                      <a:pt x="684" y="523"/>
                    </a:cubicBezTo>
                    <a:cubicBezTo>
                      <a:pt x="684" y="521"/>
                      <a:pt x="684" y="521"/>
                      <a:pt x="684" y="521"/>
                    </a:cubicBezTo>
                    <a:cubicBezTo>
                      <a:pt x="682" y="520"/>
                      <a:pt x="682" y="520"/>
                      <a:pt x="682" y="520"/>
                    </a:cubicBezTo>
                    <a:cubicBezTo>
                      <a:pt x="680" y="520"/>
                      <a:pt x="680" y="520"/>
                      <a:pt x="680" y="520"/>
                    </a:cubicBezTo>
                    <a:cubicBezTo>
                      <a:pt x="680" y="521"/>
                      <a:pt x="680" y="521"/>
                      <a:pt x="680" y="521"/>
                    </a:cubicBezTo>
                    <a:cubicBezTo>
                      <a:pt x="676" y="520"/>
                      <a:pt x="676" y="520"/>
                      <a:pt x="676" y="520"/>
                    </a:cubicBezTo>
                    <a:cubicBezTo>
                      <a:pt x="675" y="520"/>
                      <a:pt x="675" y="520"/>
                      <a:pt x="675" y="520"/>
                    </a:cubicBezTo>
                    <a:cubicBezTo>
                      <a:pt x="674" y="520"/>
                      <a:pt x="674" y="520"/>
                      <a:pt x="674" y="520"/>
                    </a:cubicBezTo>
                    <a:cubicBezTo>
                      <a:pt x="674" y="520"/>
                      <a:pt x="674" y="520"/>
                      <a:pt x="674" y="520"/>
                    </a:cubicBezTo>
                    <a:cubicBezTo>
                      <a:pt x="674" y="521"/>
                      <a:pt x="674" y="521"/>
                      <a:pt x="674" y="521"/>
                    </a:cubicBezTo>
                    <a:cubicBezTo>
                      <a:pt x="673" y="522"/>
                      <a:pt x="673" y="522"/>
                      <a:pt x="673" y="522"/>
                    </a:cubicBezTo>
                    <a:cubicBezTo>
                      <a:pt x="672" y="522"/>
                      <a:pt x="672" y="522"/>
                      <a:pt x="672" y="522"/>
                    </a:cubicBezTo>
                    <a:cubicBezTo>
                      <a:pt x="672" y="521"/>
                      <a:pt x="672" y="521"/>
                      <a:pt x="672" y="521"/>
                    </a:cubicBezTo>
                    <a:cubicBezTo>
                      <a:pt x="674" y="521"/>
                      <a:pt x="674" y="521"/>
                      <a:pt x="674" y="521"/>
                    </a:cubicBezTo>
                    <a:cubicBezTo>
                      <a:pt x="672" y="520"/>
                      <a:pt x="672" y="520"/>
                      <a:pt x="672" y="520"/>
                    </a:cubicBezTo>
                    <a:cubicBezTo>
                      <a:pt x="671" y="520"/>
                      <a:pt x="671" y="520"/>
                      <a:pt x="671" y="520"/>
                    </a:cubicBezTo>
                    <a:cubicBezTo>
                      <a:pt x="672" y="520"/>
                      <a:pt x="672" y="520"/>
                      <a:pt x="672" y="520"/>
                    </a:cubicBezTo>
                    <a:cubicBezTo>
                      <a:pt x="673" y="520"/>
                      <a:pt x="673" y="520"/>
                      <a:pt x="673" y="520"/>
                    </a:cubicBezTo>
                    <a:cubicBezTo>
                      <a:pt x="673" y="519"/>
                      <a:pt x="673" y="519"/>
                      <a:pt x="673" y="519"/>
                    </a:cubicBezTo>
                    <a:cubicBezTo>
                      <a:pt x="672" y="519"/>
                      <a:pt x="672" y="519"/>
                      <a:pt x="672" y="519"/>
                    </a:cubicBezTo>
                    <a:cubicBezTo>
                      <a:pt x="668" y="518"/>
                      <a:pt x="668" y="518"/>
                      <a:pt x="668" y="518"/>
                    </a:cubicBezTo>
                    <a:cubicBezTo>
                      <a:pt x="666" y="518"/>
                      <a:pt x="666" y="518"/>
                      <a:pt x="666" y="518"/>
                    </a:cubicBezTo>
                    <a:cubicBezTo>
                      <a:pt x="666" y="519"/>
                      <a:pt x="666" y="519"/>
                      <a:pt x="666" y="519"/>
                    </a:cubicBezTo>
                    <a:cubicBezTo>
                      <a:pt x="666" y="520"/>
                      <a:pt x="666" y="520"/>
                      <a:pt x="666" y="520"/>
                    </a:cubicBezTo>
                    <a:cubicBezTo>
                      <a:pt x="667" y="519"/>
                      <a:pt x="667" y="519"/>
                      <a:pt x="667" y="519"/>
                    </a:cubicBezTo>
                    <a:cubicBezTo>
                      <a:pt x="669" y="519"/>
                      <a:pt x="669" y="519"/>
                      <a:pt x="669" y="519"/>
                    </a:cubicBezTo>
                    <a:cubicBezTo>
                      <a:pt x="669" y="520"/>
                      <a:pt x="669" y="520"/>
                      <a:pt x="669" y="520"/>
                    </a:cubicBezTo>
                    <a:cubicBezTo>
                      <a:pt x="668" y="520"/>
                      <a:pt x="668" y="520"/>
                      <a:pt x="668" y="520"/>
                    </a:cubicBezTo>
                    <a:cubicBezTo>
                      <a:pt x="667" y="519"/>
                      <a:pt x="667" y="519"/>
                      <a:pt x="667" y="519"/>
                    </a:cubicBezTo>
                    <a:cubicBezTo>
                      <a:pt x="667" y="520"/>
                      <a:pt x="667" y="520"/>
                      <a:pt x="667" y="520"/>
                    </a:cubicBezTo>
                    <a:cubicBezTo>
                      <a:pt x="666" y="520"/>
                      <a:pt x="666" y="520"/>
                      <a:pt x="666" y="520"/>
                    </a:cubicBezTo>
                    <a:cubicBezTo>
                      <a:pt x="666" y="521"/>
                      <a:pt x="666" y="521"/>
                      <a:pt x="666" y="521"/>
                    </a:cubicBezTo>
                    <a:cubicBezTo>
                      <a:pt x="666" y="521"/>
                      <a:pt x="666" y="521"/>
                      <a:pt x="666" y="521"/>
                    </a:cubicBezTo>
                    <a:cubicBezTo>
                      <a:pt x="666" y="522"/>
                      <a:pt x="666" y="522"/>
                      <a:pt x="666" y="522"/>
                    </a:cubicBezTo>
                    <a:cubicBezTo>
                      <a:pt x="665" y="521"/>
                      <a:pt x="665" y="521"/>
                      <a:pt x="665" y="521"/>
                    </a:cubicBezTo>
                    <a:cubicBezTo>
                      <a:pt x="665" y="522"/>
                      <a:pt x="665" y="522"/>
                      <a:pt x="665" y="522"/>
                    </a:cubicBezTo>
                    <a:cubicBezTo>
                      <a:pt x="663" y="521"/>
                      <a:pt x="663" y="521"/>
                      <a:pt x="663" y="521"/>
                    </a:cubicBezTo>
                    <a:cubicBezTo>
                      <a:pt x="665" y="521"/>
                      <a:pt x="665" y="521"/>
                      <a:pt x="665" y="521"/>
                    </a:cubicBezTo>
                    <a:cubicBezTo>
                      <a:pt x="665" y="520"/>
                      <a:pt x="665" y="520"/>
                      <a:pt x="665" y="520"/>
                    </a:cubicBezTo>
                    <a:cubicBezTo>
                      <a:pt x="665" y="520"/>
                      <a:pt x="665" y="520"/>
                      <a:pt x="665" y="520"/>
                    </a:cubicBezTo>
                    <a:cubicBezTo>
                      <a:pt x="661" y="521"/>
                      <a:pt x="661" y="521"/>
                      <a:pt x="661" y="521"/>
                    </a:cubicBezTo>
                    <a:cubicBezTo>
                      <a:pt x="660" y="520"/>
                      <a:pt x="660" y="520"/>
                      <a:pt x="660" y="520"/>
                    </a:cubicBezTo>
                    <a:cubicBezTo>
                      <a:pt x="659" y="521"/>
                      <a:pt x="659" y="521"/>
                      <a:pt x="659" y="521"/>
                    </a:cubicBezTo>
                    <a:cubicBezTo>
                      <a:pt x="657" y="520"/>
                      <a:pt x="657" y="520"/>
                      <a:pt x="657" y="520"/>
                    </a:cubicBezTo>
                    <a:cubicBezTo>
                      <a:pt x="657" y="520"/>
                      <a:pt x="657" y="520"/>
                      <a:pt x="657" y="520"/>
                    </a:cubicBezTo>
                    <a:cubicBezTo>
                      <a:pt x="655" y="521"/>
                      <a:pt x="655" y="521"/>
                      <a:pt x="655" y="521"/>
                    </a:cubicBezTo>
                    <a:cubicBezTo>
                      <a:pt x="655" y="521"/>
                      <a:pt x="655" y="521"/>
                      <a:pt x="655" y="521"/>
                    </a:cubicBezTo>
                    <a:cubicBezTo>
                      <a:pt x="655" y="520"/>
                      <a:pt x="655" y="520"/>
                      <a:pt x="655" y="520"/>
                    </a:cubicBezTo>
                    <a:cubicBezTo>
                      <a:pt x="654" y="520"/>
                      <a:pt x="654" y="520"/>
                      <a:pt x="654" y="520"/>
                    </a:cubicBezTo>
                    <a:cubicBezTo>
                      <a:pt x="653" y="520"/>
                      <a:pt x="653" y="520"/>
                      <a:pt x="653" y="520"/>
                    </a:cubicBezTo>
                    <a:cubicBezTo>
                      <a:pt x="652" y="520"/>
                      <a:pt x="652" y="520"/>
                      <a:pt x="652" y="520"/>
                    </a:cubicBezTo>
                    <a:cubicBezTo>
                      <a:pt x="652" y="521"/>
                      <a:pt x="652" y="521"/>
                      <a:pt x="652" y="521"/>
                    </a:cubicBezTo>
                    <a:cubicBezTo>
                      <a:pt x="651" y="521"/>
                      <a:pt x="651" y="521"/>
                      <a:pt x="651" y="521"/>
                    </a:cubicBezTo>
                    <a:cubicBezTo>
                      <a:pt x="651" y="521"/>
                      <a:pt x="651" y="521"/>
                      <a:pt x="651" y="521"/>
                    </a:cubicBezTo>
                    <a:cubicBezTo>
                      <a:pt x="647" y="525"/>
                      <a:pt x="647" y="525"/>
                      <a:pt x="647" y="525"/>
                    </a:cubicBezTo>
                    <a:cubicBezTo>
                      <a:pt x="646" y="526"/>
                      <a:pt x="646" y="526"/>
                      <a:pt x="646" y="526"/>
                    </a:cubicBezTo>
                    <a:cubicBezTo>
                      <a:pt x="645" y="529"/>
                      <a:pt x="645" y="529"/>
                      <a:pt x="645" y="529"/>
                    </a:cubicBezTo>
                    <a:cubicBezTo>
                      <a:pt x="644" y="533"/>
                      <a:pt x="644" y="533"/>
                      <a:pt x="644" y="533"/>
                    </a:cubicBezTo>
                    <a:cubicBezTo>
                      <a:pt x="644" y="535"/>
                      <a:pt x="644" y="535"/>
                      <a:pt x="644" y="535"/>
                    </a:cubicBezTo>
                    <a:cubicBezTo>
                      <a:pt x="643" y="536"/>
                      <a:pt x="643" y="536"/>
                      <a:pt x="643" y="536"/>
                    </a:cubicBezTo>
                    <a:cubicBezTo>
                      <a:pt x="643" y="536"/>
                      <a:pt x="643" y="536"/>
                      <a:pt x="643" y="536"/>
                    </a:cubicBezTo>
                    <a:cubicBezTo>
                      <a:pt x="642" y="538"/>
                      <a:pt x="642" y="538"/>
                      <a:pt x="642" y="538"/>
                    </a:cubicBezTo>
                    <a:cubicBezTo>
                      <a:pt x="642" y="539"/>
                      <a:pt x="642" y="539"/>
                      <a:pt x="642" y="539"/>
                    </a:cubicBezTo>
                    <a:cubicBezTo>
                      <a:pt x="642" y="544"/>
                      <a:pt x="642" y="544"/>
                      <a:pt x="642" y="544"/>
                    </a:cubicBezTo>
                    <a:cubicBezTo>
                      <a:pt x="637" y="546"/>
                      <a:pt x="637" y="546"/>
                      <a:pt x="637" y="546"/>
                    </a:cubicBezTo>
                    <a:cubicBezTo>
                      <a:pt x="635" y="549"/>
                      <a:pt x="635" y="549"/>
                      <a:pt x="635" y="549"/>
                    </a:cubicBezTo>
                    <a:cubicBezTo>
                      <a:pt x="634" y="551"/>
                      <a:pt x="634" y="551"/>
                      <a:pt x="634" y="551"/>
                    </a:cubicBezTo>
                    <a:cubicBezTo>
                      <a:pt x="634" y="553"/>
                      <a:pt x="634" y="553"/>
                      <a:pt x="634" y="553"/>
                    </a:cubicBezTo>
                    <a:cubicBezTo>
                      <a:pt x="634" y="555"/>
                      <a:pt x="634" y="555"/>
                      <a:pt x="634" y="555"/>
                    </a:cubicBezTo>
                    <a:cubicBezTo>
                      <a:pt x="632" y="553"/>
                      <a:pt x="632" y="553"/>
                      <a:pt x="632" y="553"/>
                    </a:cubicBezTo>
                    <a:cubicBezTo>
                      <a:pt x="629" y="551"/>
                      <a:pt x="629" y="551"/>
                      <a:pt x="629" y="551"/>
                    </a:cubicBezTo>
                    <a:cubicBezTo>
                      <a:pt x="629" y="550"/>
                      <a:pt x="629" y="550"/>
                      <a:pt x="629" y="550"/>
                    </a:cubicBezTo>
                    <a:cubicBezTo>
                      <a:pt x="626" y="550"/>
                      <a:pt x="626" y="550"/>
                      <a:pt x="626" y="550"/>
                    </a:cubicBezTo>
                    <a:cubicBezTo>
                      <a:pt x="623" y="551"/>
                      <a:pt x="623" y="551"/>
                      <a:pt x="623" y="551"/>
                    </a:cubicBezTo>
                    <a:cubicBezTo>
                      <a:pt x="623" y="551"/>
                      <a:pt x="623" y="551"/>
                      <a:pt x="623" y="551"/>
                    </a:cubicBezTo>
                    <a:cubicBezTo>
                      <a:pt x="623" y="551"/>
                      <a:pt x="623" y="551"/>
                      <a:pt x="623" y="551"/>
                    </a:cubicBezTo>
                    <a:cubicBezTo>
                      <a:pt x="620" y="550"/>
                      <a:pt x="620" y="550"/>
                      <a:pt x="620" y="550"/>
                    </a:cubicBezTo>
                    <a:cubicBezTo>
                      <a:pt x="618" y="549"/>
                      <a:pt x="618" y="549"/>
                      <a:pt x="618" y="549"/>
                    </a:cubicBezTo>
                    <a:cubicBezTo>
                      <a:pt x="616" y="544"/>
                      <a:pt x="616" y="544"/>
                      <a:pt x="616" y="544"/>
                    </a:cubicBezTo>
                    <a:cubicBezTo>
                      <a:pt x="616" y="544"/>
                      <a:pt x="616" y="544"/>
                      <a:pt x="616" y="544"/>
                    </a:cubicBezTo>
                    <a:cubicBezTo>
                      <a:pt x="615" y="542"/>
                      <a:pt x="615" y="542"/>
                      <a:pt x="615" y="542"/>
                    </a:cubicBezTo>
                    <a:cubicBezTo>
                      <a:pt x="614" y="541"/>
                      <a:pt x="614" y="541"/>
                      <a:pt x="614" y="541"/>
                    </a:cubicBezTo>
                    <a:cubicBezTo>
                      <a:pt x="614" y="539"/>
                      <a:pt x="614" y="539"/>
                      <a:pt x="614" y="539"/>
                    </a:cubicBezTo>
                    <a:cubicBezTo>
                      <a:pt x="613" y="539"/>
                      <a:pt x="613" y="539"/>
                      <a:pt x="613" y="539"/>
                    </a:cubicBezTo>
                    <a:cubicBezTo>
                      <a:pt x="612" y="538"/>
                      <a:pt x="612" y="538"/>
                      <a:pt x="612" y="538"/>
                    </a:cubicBezTo>
                    <a:cubicBezTo>
                      <a:pt x="611" y="538"/>
                      <a:pt x="611" y="538"/>
                      <a:pt x="611" y="538"/>
                    </a:cubicBezTo>
                    <a:cubicBezTo>
                      <a:pt x="610" y="537"/>
                      <a:pt x="610" y="537"/>
                      <a:pt x="610" y="537"/>
                    </a:cubicBezTo>
                    <a:cubicBezTo>
                      <a:pt x="610" y="537"/>
                      <a:pt x="610" y="537"/>
                      <a:pt x="610" y="537"/>
                    </a:cubicBezTo>
                    <a:cubicBezTo>
                      <a:pt x="609" y="536"/>
                      <a:pt x="609" y="536"/>
                      <a:pt x="609" y="536"/>
                    </a:cubicBezTo>
                    <a:cubicBezTo>
                      <a:pt x="606" y="536"/>
                      <a:pt x="606" y="536"/>
                      <a:pt x="606" y="536"/>
                    </a:cubicBezTo>
                    <a:cubicBezTo>
                      <a:pt x="605" y="536"/>
                      <a:pt x="605" y="536"/>
                      <a:pt x="605" y="536"/>
                    </a:cubicBezTo>
                    <a:cubicBezTo>
                      <a:pt x="602" y="535"/>
                      <a:pt x="602" y="535"/>
                      <a:pt x="602" y="535"/>
                    </a:cubicBezTo>
                    <a:cubicBezTo>
                      <a:pt x="601" y="535"/>
                      <a:pt x="601" y="535"/>
                      <a:pt x="601" y="535"/>
                    </a:cubicBezTo>
                    <a:cubicBezTo>
                      <a:pt x="601" y="535"/>
                      <a:pt x="601" y="535"/>
                      <a:pt x="601" y="535"/>
                    </a:cubicBezTo>
                    <a:cubicBezTo>
                      <a:pt x="600" y="535"/>
                      <a:pt x="600" y="535"/>
                      <a:pt x="600" y="535"/>
                    </a:cubicBezTo>
                    <a:cubicBezTo>
                      <a:pt x="600" y="535"/>
                      <a:pt x="600" y="535"/>
                      <a:pt x="600" y="535"/>
                    </a:cubicBezTo>
                    <a:cubicBezTo>
                      <a:pt x="598" y="535"/>
                      <a:pt x="598" y="535"/>
                      <a:pt x="598" y="535"/>
                    </a:cubicBezTo>
                    <a:cubicBezTo>
                      <a:pt x="598" y="535"/>
                      <a:pt x="598" y="535"/>
                      <a:pt x="598" y="535"/>
                    </a:cubicBezTo>
                    <a:cubicBezTo>
                      <a:pt x="596" y="535"/>
                      <a:pt x="596" y="535"/>
                      <a:pt x="596" y="535"/>
                    </a:cubicBezTo>
                    <a:cubicBezTo>
                      <a:pt x="598" y="534"/>
                      <a:pt x="598" y="534"/>
                      <a:pt x="598" y="534"/>
                    </a:cubicBezTo>
                    <a:cubicBezTo>
                      <a:pt x="598" y="533"/>
                      <a:pt x="598" y="533"/>
                      <a:pt x="598" y="533"/>
                    </a:cubicBezTo>
                    <a:cubicBezTo>
                      <a:pt x="599" y="532"/>
                      <a:pt x="599" y="532"/>
                      <a:pt x="599" y="532"/>
                    </a:cubicBezTo>
                    <a:cubicBezTo>
                      <a:pt x="598" y="531"/>
                      <a:pt x="598" y="531"/>
                      <a:pt x="598" y="531"/>
                    </a:cubicBezTo>
                    <a:cubicBezTo>
                      <a:pt x="598" y="531"/>
                      <a:pt x="598" y="531"/>
                      <a:pt x="598" y="531"/>
                    </a:cubicBezTo>
                    <a:cubicBezTo>
                      <a:pt x="598" y="530"/>
                      <a:pt x="598" y="530"/>
                      <a:pt x="598" y="530"/>
                    </a:cubicBezTo>
                    <a:cubicBezTo>
                      <a:pt x="599" y="530"/>
                      <a:pt x="599" y="530"/>
                      <a:pt x="599" y="530"/>
                    </a:cubicBezTo>
                    <a:cubicBezTo>
                      <a:pt x="599" y="530"/>
                      <a:pt x="599" y="530"/>
                      <a:pt x="599" y="530"/>
                    </a:cubicBezTo>
                    <a:cubicBezTo>
                      <a:pt x="603" y="529"/>
                      <a:pt x="603" y="529"/>
                      <a:pt x="603" y="529"/>
                    </a:cubicBezTo>
                    <a:cubicBezTo>
                      <a:pt x="603" y="529"/>
                      <a:pt x="603" y="529"/>
                      <a:pt x="603" y="529"/>
                    </a:cubicBezTo>
                    <a:cubicBezTo>
                      <a:pt x="603" y="527"/>
                      <a:pt x="603" y="527"/>
                      <a:pt x="603" y="527"/>
                    </a:cubicBezTo>
                    <a:cubicBezTo>
                      <a:pt x="603" y="526"/>
                      <a:pt x="603" y="526"/>
                      <a:pt x="603" y="526"/>
                    </a:cubicBezTo>
                    <a:cubicBezTo>
                      <a:pt x="606" y="520"/>
                      <a:pt x="606" y="520"/>
                      <a:pt x="606" y="520"/>
                    </a:cubicBezTo>
                    <a:cubicBezTo>
                      <a:pt x="608" y="519"/>
                      <a:pt x="608" y="519"/>
                      <a:pt x="608" y="519"/>
                    </a:cubicBezTo>
                    <a:cubicBezTo>
                      <a:pt x="608" y="518"/>
                      <a:pt x="608" y="518"/>
                      <a:pt x="608" y="518"/>
                    </a:cubicBezTo>
                    <a:cubicBezTo>
                      <a:pt x="614" y="511"/>
                      <a:pt x="614" y="511"/>
                      <a:pt x="614" y="511"/>
                    </a:cubicBezTo>
                    <a:cubicBezTo>
                      <a:pt x="615" y="511"/>
                      <a:pt x="615" y="511"/>
                      <a:pt x="615" y="511"/>
                    </a:cubicBezTo>
                    <a:cubicBezTo>
                      <a:pt x="615" y="510"/>
                      <a:pt x="615" y="510"/>
                      <a:pt x="615" y="510"/>
                    </a:cubicBezTo>
                    <a:cubicBezTo>
                      <a:pt x="615" y="510"/>
                      <a:pt x="615" y="510"/>
                      <a:pt x="615" y="510"/>
                    </a:cubicBezTo>
                    <a:cubicBezTo>
                      <a:pt x="617" y="509"/>
                      <a:pt x="617" y="509"/>
                      <a:pt x="617" y="509"/>
                    </a:cubicBezTo>
                    <a:cubicBezTo>
                      <a:pt x="617" y="508"/>
                      <a:pt x="617" y="508"/>
                      <a:pt x="617" y="508"/>
                    </a:cubicBezTo>
                    <a:cubicBezTo>
                      <a:pt x="618" y="508"/>
                      <a:pt x="618" y="508"/>
                      <a:pt x="618" y="508"/>
                    </a:cubicBezTo>
                    <a:cubicBezTo>
                      <a:pt x="618" y="507"/>
                      <a:pt x="618" y="507"/>
                      <a:pt x="618" y="507"/>
                    </a:cubicBezTo>
                    <a:cubicBezTo>
                      <a:pt x="619" y="506"/>
                      <a:pt x="619" y="506"/>
                      <a:pt x="619" y="506"/>
                    </a:cubicBezTo>
                    <a:cubicBezTo>
                      <a:pt x="620" y="506"/>
                      <a:pt x="620" y="506"/>
                      <a:pt x="620" y="506"/>
                    </a:cubicBezTo>
                    <a:cubicBezTo>
                      <a:pt x="621" y="504"/>
                      <a:pt x="621" y="504"/>
                      <a:pt x="621" y="504"/>
                    </a:cubicBezTo>
                    <a:cubicBezTo>
                      <a:pt x="622" y="503"/>
                      <a:pt x="622" y="503"/>
                      <a:pt x="622" y="503"/>
                    </a:cubicBezTo>
                    <a:cubicBezTo>
                      <a:pt x="622" y="503"/>
                      <a:pt x="622" y="503"/>
                      <a:pt x="622" y="503"/>
                    </a:cubicBezTo>
                    <a:cubicBezTo>
                      <a:pt x="624" y="502"/>
                      <a:pt x="624" y="502"/>
                      <a:pt x="624" y="502"/>
                    </a:cubicBezTo>
                    <a:cubicBezTo>
                      <a:pt x="625" y="500"/>
                      <a:pt x="625" y="500"/>
                      <a:pt x="625" y="500"/>
                    </a:cubicBezTo>
                    <a:cubicBezTo>
                      <a:pt x="625" y="500"/>
                      <a:pt x="625" y="500"/>
                      <a:pt x="625" y="500"/>
                    </a:cubicBezTo>
                    <a:cubicBezTo>
                      <a:pt x="626" y="499"/>
                      <a:pt x="626" y="499"/>
                      <a:pt x="626" y="499"/>
                    </a:cubicBezTo>
                    <a:cubicBezTo>
                      <a:pt x="628" y="499"/>
                      <a:pt x="628" y="499"/>
                      <a:pt x="628" y="499"/>
                    </a:cubicBezTo>
                    <a:cubicBezTo>
                      <a:pt x="628" y="498"/>
                      <a:pt x="628" y="498"/>
                      <a:pt x="628" y="498"/>
                    </a:cubicBezTo>
                    <a:cubicBezTo>
                      <a:pt x="628" y="498"/>
                      <a:pt x="628" y="498"/>
                      <a:pt x="628" y="498"/>
                    </a:cubicBezTo>
                    <a:cubicBezTo>
                      <a:pt x="629" y="499"/>
                      <a:pt x="629" y="499"/>
                      <a:pt x="629" y="499"/>
                    </a:cubicBezTo>
                    <a:cubicBezTo>
                      <a:pt x="629" y="498"/>
                      <a:pt x="629" y="498"/>
                      <a:pt x="629" y="498"/>
                    </a:cubicBezTo>
                    <a:cubicBezTo>
                      <a:pt x="630" y="498"/>
                      <a:pt x="630" y="498"/>
                      <a:pt x="630" y="498"/>
                    </a:cubicBezTo>
                    <a:cubicBezTo>
                      <a:pt x="631" y="498"/>
                      <a:pt x="631" y="498"/>
                      <a:pt x="631" y="498"/>
                    </a:cubicBezTo>
                    <a:cubicBezTo>
                      <a:pt x="631" y="493"/>
                      <a:pt x="631" y="493"/>
                      <a:pt x="631" y="493"/>
                    </a:cubicBezTo>
                    <a:cubicBezTo>
                      <a:pt x="632" y="491"/>
                      <a:pt x="632" y="491"/>
                      <a:pt x="632" y="491"/>
                    </a:cubicBezTo>
                    <a:cubicBezTo>
                      <a:pt x="632" y="490"/>
                      <a:pt x="632" y="490"/>
                      <a:pt x="632" y="490"/>
                    </a:cubicBezTo>
                    <a:cubicBezTo>
                      <a:pt x="632" y="489"/>
                      <a:pt x="632" y="489"/>
                      <a:pt x="632" y="489"/>
                    </a:cubicBezTo>
                    <a:cubicBezTo>
                      <a:pt x="632" y="486"/>
                      <a:pt x="632" y="486"/>
                      <a:pt x="632" y="486"/>
                    </a:cubicBezTo>
                    <a:cubicBezTo>
                      <a:pt x="633" y="484"/>
                      <a:pt x="633" y="484"/>
                      <a:pt x="633" y="484"/>
                    </a:cubicBezTo>
                    <a:cubicBezTo>
                      <a:pt x="633" y="481"/>
                      <a:pt x="633" y="481"/>
                      <a:pt x="633" y="481"/>
                    </a:cubicBezTo>
                    <a:cubicBezTo>
                      <a:pt x="631" y="477"/>
                      <a:pt x="631" y="477"/>
                      <a:pt x="631" y="477"/>
                    </a:cubicBezTo>
                    <a:cubicBezTo>
                      <a:pt x="631" y="473"/>
                      <a:pt x="631" y="473"/>
                      <a:pt x="631" y="473"/>
                    </a:cubicBezTo>
                    <a:cubicBezTo>
                      <a:pt x="630" y="469"/>
                      <a:pt x="630" y="469"/>
                      <a:pt x="630" y="469"/>
                    </a:cubicBezTo>
                    <a:cubicBezTo>
                      <a:pt x="629" y="466"/>
                      <a:pt x="629" y="466"/>
                      <a:pt x="629" y="466"/>
                    </a:cubicBezTo>
                    <a:cubicBezTo>
                      <a:pt x="627" y="462"/>
                      <a:pt x="627" y="462"/>
                      <a:pt x="627" y="462"/>
                    </a:cubicBezTo>
                    <a:cubicBezTo>
                      <a:pt x="626" y="460"/>
                      <a:pt x="626" y="460"/>
                      <a:pt x="626" y="460"/>
                    </a:cubicBezTo>
                    <a:cubicBezTo>
                      <a:pt x="625" y="458"/>
                      <a:pt x="625" y="458"/>
                      <a:pt x="625" y="458"/>
                    </a:cubicBezTo>
                    <a:cubicBezTo>
                      <a:pt x="621" y="447"/>
                      <a:pt x="621" y="447"/>
                      <a:pt x="621" y="447"/>
                    </a:cubicBezTo>
                    <a:cubicBezTo>
                      <a:pt x="620" y="445"/>
                      <a:pt x="620" y="445"/>
                      <a:pt x="620" y="445"/>
                    </a:cubicBezTo>
                    <a:cubicBezTo>
                      <a:pt x="620" y="445"/>
                      <a:pt x="620" y="445"/>
                      <a:pt x="620" y="445"/>
                    </a:cubicBezTo>
                    <a:cubicBezTo>
                      <a:pt x="620" y="444"/>
                      <a:pt x="620" y="444"/>
                      <a:pt x="620" y="444"/>
                    </a:cubicBezTo>
                    <a:cubicBezTo>
                      <a:pt x="619" y="444"/>
                      <a:pt x="619" y="444"/>
                      <a:pt x="619" y="444"/>
                    </a:cubicBezTo>
                    <a:cubicBezTo>
                      <a:pt x="619" y="443"/>
                      <a:pt x="619" y="443"/>
                      <a:pt x="619" y="443"/>
                    </a:cubicBezTo>
                    <a:cubicBezTo>
                      <a:pt x="619" y="443"/>
                      <a:pt x="619" y="443"/>
                      <a:pt x="619" y="443"/>
                    </a:cubicBezTo>
                    <a:cubicBezTo>
                      <a:pt x="619" y="442"/>
                      <a:pt x="619" y="442"/>
                      <a:pt x="619" y="442"/>
                    </a:cubicBezTo>
                    <a:cubicBezTo>
                      <a:pt x="619" y="442"/>
                      <a:pt x="619" y="442"/>
                      <a:pt x="619" y="442"/>
                    </a:cubicBezTo>
                    <a:cubicBezTo>
                      <a:pt x="618" y="440"/>
                      <a:pt x="618" y="440"/>
                      <a:pt x="618" y="440"/>
                    </a:cubicBezTo>
                    <a:cubicBezTo>
                      <a:pt x="618" y="440"/>
                      <a:pt x="618" y="440"/>
                      <a:pt x="618" y="440"/>
                    </a:cubicBezTo>
                    <a:cubicBezTo>
                      <a:pt x="618" y="441"/>
                      <a:pt x="618" y="441"/>
                      <a:pt x="618" y="441"/>
                    </a:cubicBezTo>
                    <a:cubicBezTo>
                      <a:pt x="617" y="441"/>
                      <a:pt x="617" y="441"/>
                      <a:pt x="617" y="441"/>
                    </a:cubicBezTo>
                    <a:cubicBezTo>
                      <a:pt x="618" y="440"/>
                      <a:pt x="618" y="440"/>
                      <a:pt x="618" y="440"/>
                    </a:cubicBezTo>
                    <a:cubicBezTo>
                      <a:pt x="617" y="439"/>
                      <a:pt x="617" y="439"/>
                      <a:pt x="617" y="439"/>
                    </a:cubicBezTo>
                    <a:cubicBezTo>
                      <a:pt x="618" y="439"/>
                      <a:pt x="618" y="439"/>
                      <a:pt x="618" y="439"/>
                    </a:cubicBezTo>
                    <a:cubicBezTo>
                      <a:pt x="617" y="438"/>
                      <a:pt x="617" y="438"/>
                      <a:pt x="617" y="438"/>
                    </a:cubicBezTo>
                    <a:cubicBezTo>
                      <a:pt x="616" y="437"/>
                      <a:pt x="616" y="437"/>
                      <a:pt x="616" y="437"/>
                    </a:cubicBezTo>
                    <a:cubicBezTo>
                      <a:pt x="616" y="437"/>
                      <a:pt x="616" y="437"/>
                      <a:pt x="616" y="437"/>
                    </a:cubicBezTo>
                    <a:cubicBezTo>
                      <a:pt x="615" y="436"/>
                      <a:pt x="615" y="436"/>
                      <a:pt x="615" y="436"/>
                    </a:cubicBezTo>
                    <a:cubicBezTo>
                      <a:pt x="615" y="436"/>
                      <a:pt x="615" y="436"/>
                      <a:pt x="615" y="436"/>
                    </a:cubicBezTo>
                    <a:cubicBezTo>
                      <a:pt x="615" y="435"/>
                      <a:pt x="615" y="435"/>
                      <a:pt x="615" y="435"/>
                    </a:cubicBezTo>
                    <a:cubicBezTo>
                      <a:pt x="616" y="435"/>
                      <a:pt x="616" y="435"/>
                      <a:pt x="616" y="435"/>
                    </a:cubicBezTo>
                    <a:cubicBezTo>
                      <a:pt x="615" y="435"/>
                      <a:pt x="615" y="435"/>
                      <a:pt x="615" y="435"/>
                    </a:cubicBezTo>
                    <a:cubicBezTo>
                      <a:pt x="614" y="435"/>
                      <a:pt x="614" y="435"/>
                      <a:pt x="614" y="435"/>
                    </a:cubicBezTo>
                    <a:cubicBezTo>
                      <a:pt x="614" y="434"/>
                      <a:pt x="614" y="434"/>
                      <a:pt x="614" y="434"/>
                    </a:cubicBezTo>
                    <a:cubicBezTo>
                      <a:pt x="615" y="434"/>
                      <a:pt x="615" y="434"/>
                      <a:pt x="615" y="434"/>
                    </a:cubicBezTo>
                    <a:cubicBezTo>
                      <a:pt x="615" y="433"/>
                      <a:pt x="615" y="433"/>
                      <a:pt x="615" y="433"/>
                    </a:cubicBezTo>
                    <a:cubicBezTo>
                      <a:pt x="615" y="433"/>
                      <a:pt x="615" y="433"/>
                      <a:pt x="615" y="433"/>
                    </a:cubicBezTo>
                    <a:cubicBezTo>
                      <a:pt x="614" y="433"/>
                      <a:pt x="614" y="433"/>
                      <a:pt x="614" y="433"/>
                    </a:cubicBezTo>
                    <a:cubicBezTo>
                      <a:pt x="614" y="432"/>
                      <a:pt x="614" y="432"/>
                      <a:pt x="614" y="432"/>
                    </a:cubicBezTo>
                    <a:cubicBezTo>
                      <a:pt x="614" y="430"/>
                      <a:pt x="614" y="430"/>
                      <a:pt x="614" y="430"/>
                    </a:cubicBezTo>
                    <a:cubicBezTo>
                      <a:pt x="612" y="429"/>
                      <a:pt x="612" y="429"/>
                      <a:pt x="612" y="429"/>
                    </a:cubicBezTo>
                    <a:cubicBezTo>
                      <a:pt x="612" y="428"/>
                      <a:pt x="612" y="428"/>
                      <a:pt x="612" y="428"/>
                    </a:cubicBezTo>
                    <a:cubicBezTo>
                      <a:pt x="612" y="428"/>
                      <a:pt x="612" y="428"/>
                      <a:pt x="612" y="428"/>
                    </a:cubicBezTo>
                    <a:cubicBezTo>
                      <a:pt x="612" y="428"/>
                      <a:pt x="612" y="428"/>
                      <a:pt x="612" y="428"/>
                    </a:cubicBezTo>
                    <a:cubicBezTo>
                      <a:pt x="611" y="426"/>
                      <a:pt x="611" y="426"/>
                      <a:pt x="611" y="426"/>
                    </a:cubicBezTo>
                    <a:cubicBezTo>
                      <a:pt x="611" y="426"/>
                      <a:pt x="611" y="426"/>
                      <a:pt x="611" y="426"/>
                    </a:cubicBezTo>
                    <a:cubicBezTo>
                      <a:pt x="610" y="426"/>
                      <a:pt x="610" y="426"/>
                      <a:pt x="610" y="426"/>
                    </a:cubicBezTo>
                    <a:cubicBezTo>
                      <a:pt x="611" y="427"/>
                      <a:pt x="611" y="427"/>
                      <a:pt x="611" y="427"/>
                    </a:cubicBezTo>
                    <a:cubicBezTo>
                      <a:pt x="610" y="427"/>
                      <a:pt x="610" y="427"/>
                      <a:pt x="610" y="427"/>
                    </a:cubicBezTo>
                    <a:cubicBezTo>
                      <a:pt x="610" y="427"/>
                      <a:pt x="610" y="427"/>
                      <a:pt x="610" y="427"/>
                    </a:cubicBezTo>
                    <a:cubicBezTo>
                      <a:pt x="609" y="427"/>
                      <a:pt x="609" y="427"/>
                      <a:pt x="609" y="427"/>
                    </a:cubicBezTo>
                    <a:cubicBezTo>
                      <a:pt x="609" y="425"/>
                      <a:pt x="609" y="425"/>
                      <a:pt x="609" y="425"/>
                    </a:cubicBezTo>
                    <a:cubicBezTo>
                      <a:pt x="609" y="425"/>
                      <a:pt x="609" y="425"/>
                      <a:pt x="609" y="425"/>
                    </a:cubicBezTo>
                    <a:cubicBezTo>
                      <a:pt x="609" y="424"/>
                      <a:pt x="609" y="424"/>
                      <a:pt x="609" y="424"/>
                    </a:cubicBezTo>
                    <a:cubicBezTo>
                      <a:pt x="608" y="424"/>
                      <a:pt x="608" y="424"/>
                      <a:pt x="608" y="424"/>
                    </a:cubicBezTo>
                    <a:cubicBezTo>
                      <a:pt x="607" y="424"/>
                      <a:pt x="607" y="424"/>
                      <a:pt x="607" y="424"/>
                    </a:cubicBezTo>
                    <a:cubicBezTo>
                      <a:pt x="607" y="424"/>
                      <a:pt x="607" y="424"/>
                      <a:pt x="607" y="424"/>
                    </a:cubicBezTo>
                    <a:cubicBezTo>
                      <a:pt x="608" y="426"/>
                      <a:pt x="608" y="426"/>
                      <a:pt x="608" y="426"/>
                    </a:cubicBezTo>
                    <a:cubicBezTo>
                      <a:pt x="607" y="426"/>
                      <a:pt x="607" y="426"/>
                      <a:pt x="607" y="426"/>
                    </a:cubicBezTo>
                    <a:cubicBezTo>
                      <a:pt x="606" y="426"/>
                      <a:pt x="606" y="426"/>
                      <a:pt x="606" y="426"/>
                    </a:cubicBezTo>
                    <a:cubicBezTo>
                      <a:pt x="606" y="426"/>
                      <a:pt x="606" y="426"/>
                      <a:pt x="606" y="426"/>
                    </a:cubicBezTo>
                    <a:cubicBezTo>
                      <a:pt x="605" y="425"/>
                      <a:pt x="605" y="425"/>
                      <a:pt x="605" y="425"/>
                    </a:cubicBezTo>
                    <a:cubicBezTo>
                      <a:pt x="604" y="426"/>
                      <a:pt x="604" y="426"/>
                      <a:pt x="604" y="426"/>
                    </a:cubicBezTo>
                    <a:cubicBezTo>
                      <a:pt x="603" y="425"/>
                      <a:pt x="603" y="425"/>
                      <a:pt x="603" y="425"/>
                    </a:cubicBezTo>
                    <a:cubicBezTo>
                      <a:pt x="603" y="422"/>
                      <a:pt x="603" y="422"/>
                      <a:pt x="603" y="422"/>
                    </a:cubicBezTo>
                    <a:cubicBezTo>
                      <a:pt x="602" y="422"/>
                      <a:pt x="602" y="422"/>
                      <a:pt x="602" y="422"/>
                    </a:cubicBezTo>
                    <a:cubicBezTo>
                      <a:pt x="601" y="422"/>
                      <a:pt x="601" y="422"/>
                      <a:pt x="601" y="422"/>
                    </a:cubicBezTo>
                    <a:cubicBezTo>
                      <a:pt x="601" y="421"/>
                      <a:pt x="601" y="421"/>
                      <a:pt x="601" y="421"/>
                    </a:cubicBezTo>
                    <a:cubicBezTo>
                      <a:pt x="599" y="421"/>
                      <a:pt x="599" y="421"/>
                      <a:pt x="599" y="421"/>
                    </a:cubicBezTo>
                    <a:cubicBezTo>
                      <a:pt x="599" y="420"/>
                      <a:pt x="599" y="420"/>
                      <a:pt x="599" y="420"/>
                    </a:cubicBezTo>
                    <a:cubicBezTo>
                      <a:pt x="598" y="421"/>
                      <a:pt x="598" y="421"/>
                      <a:pt x="598" y="421"/>
                    </a:cubicBezTo>
                    <a:cubicBezTo>
                      <a:pt x="597" y="421"/>
                      <a:pt x="597" y="421"/>
                      <a:pt x="597" y="421"/>
                    </a:cubicBezTo>
                    <a:cubicBezTo>
                      <a:pt x="597" y="421"/>
                      <a:pt x="597" y="421"/>
                      <a:pt x="597" y="421"/>
                    </a:cubicBezTo>
                    <a:cubicBezTo>
                      <a:pt x="597" y="419"/>
                      <a:pt x="597" y="419"/>
                      <a:pt x="597" y="419"/>
                    </a:cubicBezTo>
                    <a:cubicBezTo>
                      <a:pt x="593" y="414"/>
                      <a:pt x="593" y="414"/>
                      <a:pt x="593" y="414"/>
                    </a:cubicBezTo>
                    <a:cubicBezTo>
                      <a:pt x="592" y="413"/>
                      <a:pt x="592" y="413"/>
                      <a:pt x="592" y="413"/>
                    </a:cubicBezTo>
                    <a:cubicBezTo>
                      <a:pt x="592" y="412"/>
                      <a:pt x="592" y="412"/>
                      <a:pt x="592" y="412"/>
                    </a:cubicBezTo>
                    <a:cubicBezTo>
                      <a:pt x="591" y="412"/>
                      <a:pt x="591" y="412"/>
                      <a:pt x="591" y="412"/>
                    </a:cubicBezTo>
                    <a:cubicBezTo>
                      <a:pt x="589" y="409"/>
                      <a:pt x="589" y="409"/>
                      <a:pt x="589" y="409"/>
                    </a:cubicBezTo>
                    <a:cubicBezTo>
                      <a:pt x="588" y="409"/>
                      <a:pt x="588" y="409"/>
                      <a:pt x="588" y="409"/>
                    </a:cubicBezTo>
                    <a:cubicBezTo>
                      <a:pt x="587" y="410"/>
                      <a:pt x="587" y="410"/>
                      <a:pt x="587" y="410"/>
                    </a:cubicBezTo>
                    <a:cubicBezTo>
                      <a:pt x="587" y="410"/>
                      <a:pt x="587" y="410"/>
                      <a:pt x="587" y="410"/>
                    </a:cubicBezTo>
                    <a:cubicBezTo>
                      <a:pt x="584" y="409"/>
                      <a:pt x="584" y="409"/>
                      <a:pt x="584" y="409"/>
                    </a:cubicBezTo>
                    <a:cubicBezTo>
                      <a:pt x="579" y="403"/>
                      <a:pt x="579" y="403"/>
                      <a:pt x="579" y="403"/>
                    </a:cubicBezTo>
                    <a:cubicBezTo>
                      <a:pt x="575" y="400"/>
                      <a:pt x="575" y="400"/>
                      <a:pt x="575" y="400"/>
                    </a:cubicBezTo>
                    <a:cubicBezTo>
                      <a:pt x="572" y="396"/>
                      <a:pt x="572" y="396"/>
                      <a:pt x="572" y="396"/>
                    </a:cubicBezTo>
                    <a:cubicBezTo>
                      <a:pt x="569" y="396"/>
                      <a:pt x="569" y="396"/>
                      <a:pt x="569" y="396"/>
                    </a:cubicBezTo>
                    <a:cubicBezTo>
                      <a:pt x="569" y="396"/>
                      <a:pt x="569" y="396"/>
                      <a:pt x="569" y="396"/>
                    </a:cubicBezTo>
                    <a:cubicBezTo>
                      <a:pt x="572" y="396"/>
                      <a:pt x="572" y="396"/>
                      <a:pt x="572" y="396"/>
                    </a:cubicBezTo>
                    <a:cubicBezTo>
                      <a:pt x="569" y="393"/>
                      <a:pt x="569" y="393"/>
                      <a:pt x="569" y="393"/>
                    </a:cubicBezTo>
                    <a:cubicBezTo>
                      <a:pt x="565" y="386"/>
                      <a:pt x="565" y="386"/>
                      <a:pt x="565" y="386"/>
                    </a:cubicBezTo>
                    <a:cubicBezTo>
                      <a:pt x="564" y="385"/>
                      <a:pt x="564" y="385"/>
                      <a:pt x="564" y="385"/>
                    </a:cubicBezTo>
                    <a:cubicBezTo>
                      <a:pt x="561" y="386"/>
                      <a:pt x="561" y="386"/>
                      <a:pt x="561" y="386"/>
                    </a:cubicBezTo>
                    <a:cubicBezTo>
                      <a:pt x="552" y="388"/>
                      <a:pt x="552" y="388"/>
                      <a:pt x="552" y="388"/>
                    </a:cubicBezTo>
                    <a:cubicBezTo>
                      <a:pt x="550" y="388"/>
                      <a:pt x="550" y="388"/>
                      <a:pt x="550" y="388"/>
                    </a:cubicBezTo>
                    <a:cubicBezTo>
                      <a:pt x="546" y="388"/>
                      <a:pt x="546" y="388"/>
                      <a:pt x="546" y="388"/>
                    </a:cubicBezTo>
                    <a:cubicBezTo>
                      <a:pt x="545" y="389"/>
                      <a:pt x="545" y="389"/>
                      <a:pt x="545" y="389"/>
                    </a:cubicBezTo>
                    <a:cubicBezTo>
                      <a:pt x="545" y="389"/>
                      <a:pt x="545" y="389"/>
                      <a:pt x="545" y="389"/>
                    </a:cubicBezTo>
                    <a:cubicBezTo>
                      <a:pt x="542" y="391"/>
                      <a:pt x="542" y="391"/>
                      <a:pt x="542" y="391"/>
                    </a:cubicBezTo>
                    <a:cubicBezTo>
                      <a:pt x="540" y="392"/>
                      <a:pt x="540" y="392"/>
                      <a:pt x="540" y="392"/>
                    </a:cubicBezTo>
                    <a:cubicBezTo>
                      <a:pt x="537" y="391"/>
                      <a:pt x="537" y="391"/>
                      <a:pt x="537" y="391"/>
                    </a:cubicBezTo>
                    <a:cubicBezTo>
                      <a:pt x="533" y="387"/>
                      <a:pt x="533" y="387"/>
                      <a:pt x="533" y="387"/>
                    </a:cubicBezTo>
                    <a:cubicBezTo>
                      <a:pt x="532" y="385"/>
                      <a:pt x="532" y="385"/>
                      <a:pt x="532" y="385"/>
                    </a:cubicBezTo>
                    <a:cubicBezTo>
                      <a:pt x="531" y="385"/>
                      <a:pt x="531" y="385"/>
                      <a:pt x="531" y="385"/>
                    </a:cubicBezTo>
                    <a:cubicBezTo>
                      <a:pt x="527" y="387"/>
                      <a:pt x="527" y="387"/>
                      <a:pt x="527" y="387"/>
                    </a:cubicBezTo>
                    <a:cubicBezTo>
                      <a:pt x="527" y="387"/>
                      <a:pt x="527" y="387"/>
                      <a:pt x="527" y="387"/>
                    </a:cubicBezTo>
                    <a:cubicBezTo>
                      <a:pt x="524" y="387"/>
                      <a:pt x="524" y="387"/>
                      <a:pt x="524" y="387"/>
                    </a:cubicBezTo>
                    <a:cubicBezTo>
                      <a:pt x="523" y="389"/>
                      <a:pt x="523" y="389"/>
                      <a:pt x="523" y="389"/>
                    </a:cubicBezTo>
                    <a:cubicBezTo>
                      <a:pt x="523" y="389"/>
                      <a:pt x="523" y="389"/>
                      <a:pt x="523" y="389"/>
                    </a:cubicBezTo>
                    <a:cubicBezTo>
                      <a:pt x="523" y="389"/>
                      <a:pt x="523" y="389"/>
                      <a:pt x="523" y="389"/>
                    </a:cubicBezTo>
                    <a:cubicBezTo>
                      <a:pt x="522" y="388"/>
                      <a:pt x="522" y="388"/>
                      <a:pt x="522" y="388"/>
                    </a:cubicBezTo>
                    <a:cubicBezTo>
                      <a:pt x="522" y="387"/>
                      <a:pt x="522" y="387"/>
                      <a:pt x="522" y="387"/>
                    </a:cubicBezTo>
                    <a:cubicBezTo>
                      <a:pt x="523" y="386"/>
                      <a:pt x="523" y="386"/>
                      <a:pt x="523" y="386"/>
                    </a:cubicBezTo>
                    <a:cubicBezTo>
                      <a:pt x="524" y="384"/>
                      <a:pt x="524" y="384"/>
                      <a:pt x="524" y="384"/>
                    </a:cubicBezTo>
                    <a:cubicBezTo>
                      <a:pt x="525" y="384"/>
                      <a:pt x="525" y="384"/>
                      <a:pt x="525" y="384"/>
                    </a:cubicBezTo>
                    <a:cubicBezTo>
                      <a:pt x="527" y="383"/>
                      <a:pt x="527" y="383"/>
                      <a:pt x="527" y="383"/>
                    </a:cubicBezTo>
                    <a:cubicBezTo>
                      <a:pt x="531" y="382"/>
                      <a:pt x="531" y="382"/>
                      <a:pt x="531" y="382"/>
                    </a:cubicBezTo>
                    <a:cubicBezTo>
                      <a:pt x="532" y="382"/>
                      <a:pt x="532" y="382"/>
                      <a:pt x="532" y="382"/>
                    </a:cubicBezTo>
                    <a:cubicBezTo>
                      <a:pt x="534" y="383"/>
                      <a:pt x="534" y="383"/>
                      <a:pt x="534" y="383"/>
                    </a:cubicBezTo>
                    <a:cubicBezTo>
                      <a:pt x="536" y="385"/>
                      <a:pt x="536" y="385"/>
                      <a:pt x="536" y="385"/>
                    </a:cubicBezTo>
                    <a:cubicBezTo>
                      <a:pt x="537" y="386"/>
                      <a:pt x="537" y="386"/>
                      <a:pt x="537" y="386"/>
                    </a:cubicBezTo>
                    <a:cubicBezTo>
                      <a:pt x="538" y="386"/>
                      <a:pt x="538" y="386"/>
                      <a:pt x="538" y="386"/>
                    </a:cubicBezTo>
                    <a:cubicBezTo>
                      <a:pt x="544" y="385"/>
                      <a:pt x="544" y="385"/>
                      <a:pt x="544" y="385"/>
                    </a:cubicBezTo>
                    <a:cubicBezTo>
                      <a:pt x="546" y="385"/>
                      <a:pt x="546" y="385"/>
                      <a:pt x="546" y="385"/>
                    </a:cubicBezTo>
                    <a:cubicBezTo>
                      <a:pt x="548" y="385"/>
                      <a:pt x="548" y="385"/>
                      <a:pt x="548" y="385"/>
                    </a:cubicBezTo>
                    <a:cubicBezTo>
                      <a:pt x="553" y="384"/>
                      <a:pt x="553" y="384"/>
                      <a:pt x="553" y="384"/>
                    </a:cubicBezTo>
                    <a:cubicBezTo>
                      <a:pt x="554" y="384"/>
                      <a:pt x="554" y="384"/>
                      <a:pt x="554" y="384"/>
                    </a:cubicBezTo>
                    <a:cubicBezTo>
                      <a:pt x="557" y="383"/>
                      <a:pt x="557" y="383"/>
                      <a:pt x="557" y="383"/>
                    </a:cubicBezTo>
                    <a:cubicBezTo>
                      <a:pt x="561" y="381"/>
                      <a:pt x="561" y="381"/>
                      <a:pt x="561" y="381"/>
                    </a:cubicBezTo>
                    <a:cubicBezTo>
                      <a:pt x="565" y="380"/>
                      <a:pt x="565" y="380"/>
                      <a:pt x="565" y="380"/>
                    </a:cubicBezTo>
                    <a:cubicBezTo>
                      <a:pt x="568" y="381"/>
                      <a:pt x="568" y="381"/>
                      <a:pt x="568" y="381"/>
                    </a:cubicBezTo>
                    <a:cubicBezTo>
                      <a:pt x="568" y="381"/>
                      <a:pt x="568" y="381"/>
                      <a:pt x="568" y="381"/>
                    </a:cubicBezTo>
                    <a:cubicBezTo>
                      <a:pt x="569" y="382"/>
                      <a:pt x="569" y="382"/>
                      <a:pt x="569" y="382"/>
                    </a:cubicBezTo>
                    <a:cubicBezTo>
                      <a:pt x="569" y="382"/>
                      <a:pt x="569" y="382"/>
                      <a:pt x="569" y="382"/>
                    </a:cubicBezTo>
                    <a:cubicBezTo>
                      <a:pt x="569" y="381"/>
                      <a:pt x="569" y="381"/>
                      <a:pt x="569" y="381"/>
                    </a:cubicBezTo>
                    <a:cubicBezTo>
                      <a:pt x="570" y="383"/>
                      <a:pt x="570" y="383"/>
                      <a:pt x="570" y="383"/>
                    </a:cubicBezTo>
                    <a:cubicBezTo>
                      <a:pt x="571" y="386"/>
                      <a:pt x="571" y="386"/>
                      <a:pt x="571" y="386"/>
                    </a:cubicBezTo>
                    <a:cubicBezTo>
                      <a:pt x="577" y="391"/>
                      <a:pt x="577" y="391"/>
                      <a:pt x="577" y="391"/>
                    </a:cubicBezTo>
                    <a:cubicBezTo>
                      <a:pt x="581" y="396"/>
                      <a:pt x="581" y="396"/>
                      <a:pt x="581" y="396"/>
                    </a:cubicBezTo>
                    <a:cubicBezTo>
                      <a:pt x="583" y="399"/>
                      <a:pt x="583" y="399"/>
                      <a:pt x="583" y="399"/>
                    </a:cubicBezTo>
                    <a:cubicBezTo>
                      <a:pt x="584" y="400"/>
                      <a:pt x="584" y="400"/>
                      <a:pt x="584" y="400"/>
                    </a:cubicBezTo>
                    <a:cubicBezTo>
                      <a:pt x="588" y="400"/>
                      <a:pt x="588" y="400"/>
                      <a:pt x="588" y="400"/>
                    </a:cubicBezTo>
                    <a:cubicBezTo>
                      <a:pt x="589" y="401"/>
                      <a:pt x="589" y="401"/>
                      <a:pt x="589" y="401"/>
                    </a:cubicBezTo>
                    <a:cubicBezTo>
                      <a:pt x="589" y="401"/>
                      <a:pt x="589" y="401"/>
                      <a:pt x="589" y="401"/>
                    </a:cubicBezTo>
                    <a:cubicBezTo>
                      <a:pt x="590" y="400"/>
                      <a:pt x="590" y="400"/>
                      <a:pt x="590" y="400"/>
                    </a:cubicBezTo>
                    <a:cubicBezTo>
                      <a:pt x="593" y="399"/>
                      <a:pt x="593" y="399"/>
                      <a:pt x="593" y="399"/>
                    </a:cubicBezTo>
                    <a:cubicBezTo>
                      <a:pt x="594" y="398"/>
                      <a:pt x="594" y="398"/>
                      <a:pt x="594" y="398"/>
                    </a:cubicBezTo>
                    <a:cubicBezTo>
                      <a:pt x="596" y="398"/>
                      <a:pt x="596" y="398"/>
                      <a:pt x="596" y="398"/>
                    </a:cubicBezTo>
                    <a:cubicBezTo>
                      <a:pt x="597" y="398"/>
                      <a:pt x="597" y="398"/>
                      <a:pt x="597" y="398"/>
                    </a:cubicBezTo>
                    <a:cubicBezTo>
                      <a:pt x="598" y="397"/>
                      <a:pt x="598" y="397"/>
                      <a:pt x="598" y="397"/>
                    </a:cubicBezTo>
                    <a:cubicBezTo>
                      <a:pt x="598" y="397"/>
                      <a:pt x="598" y="397"/>
                      <a:pt x="598" y="397"/>
                    </a:cubicBezTo>
                    <a:cubicBezTo>
                      <a:pt x="604" y="399"/>
                      <a:pt x="604" y="399"/>
                      <a:pt x="604" y="399"/>
                    </a:cubicBezTo>
                    <a:cubicBezTo>
                      <a:pt x="608" y="401"/>
                      <a:pt x="608" y="401"/>
                      <a:pt x="608" y="401"/>
                    </a:cubicBezTo>
                    <a:cubicBezTo>
                      <a:pt x="610" y="403"/>
                      <a:pt x="610" y="403"/>
                      <a:pt x="610" y="403"/>
                    </a:cubicBezTo>
                    <a:cubicBezTo>
                      <a:pt x="611" y="405"/>
                      <a:pt x="611" y="405"/>
                      <a:pt x="611" y="405"/>
                    </a:cubicBezTo>
                    <a:cubicBezTo>
                      <a:pt x="611" y="405"/>
                      <a:pt x="611" y="405"/>
                      <a:pt x="611" y="405"/>
                    </a:cubicBezTo>
                    <a:cubicBezTo>
                      <a:pt x="611" y="403"/>
                      <a:pt x="611" y="403"/>
                      <a:pt x="611" y="403"/>
                    </a:cubicBezTo>
                    <a:cubicBezTo>
                      <a:pt x="608" y="396"/>
                      <a:pt x="608" y="396"/>
                      <a:pt x="608" y="396"/>
                    </a:cubicBezTo>
                    <a:cubicBezTo>
                      <a:pt x="607" y="392"/>
                      <a:pt x="607" y="392"/>
                      <a:pt x="607" y="392"/>
                    </a:cubicBezTo>
                    <a:cubicBezTo>
                      <a:pt x="598" y="381"/>
                      <a:pt x="598" y="381"/>
                      <a:pt x="598" y="381"/>
                    </a:cubicBezTo>
                    <a:cubicBezTo>
                      <a:pt x="598" y="381"/>
                      <a:pt x="598" y="381"/>
                      <a:pt x="598" y="381"/>
                    </a:cubicBezTo>
                    <a:cubicBezTo>
                      <a:pt x="597" y="379"/>
                      <a:pt x="597" y="379"/>
                      <a:pt x="597" y="379"/>
                    </a:cubicBezTo>
                    <a:cubicBezTo>
                      <a:pt x="596" y="377"/>
                      <a:pt x="596" y="377"/>
                      <a:pt x="596" y="377"/>
                    </a:cubicBezTo>
                    <a:cubicBezTo>
                      <a:pt x="586" y="363"/>
                      <a:pt x="586" y="363"/>
                      <a:pt x="586" y="363"/>
                    </a:cubicBezTo>
                    <a:cubicBezTo>
                      <a:pt x="583" y="358"/>
                      <a:pt x="583" y="358"/>
                      <a:pt x="583" y="358"/>
                    </a:cubicBezTo>
                    <a:cubicBezTo>
                      <a:pt x="578" y="350"/>
                      <a:pt x="578" y="350"/>
                      <a:pt x="578" y="350"/>
                    </a:cubicBezTo>
                    <a:cubicBezTo>
                      <a:pt x="578" y="346"/>
                      <a:pt x="578" y="346"/>
                      <a:pt x="578" y="346"/>
                    </a:cubicBezTo>
                    <a:cubicBezTo>
                      <a:pt x="574" y="338"/>
                      <a:pt x="574" y="338"/>
                      <a:pt x="574" y="338"/>
                    </a:cubicBezTo>
                    <a:cubicBezTo>
                      <a:pt x="573" y="330"/>
                      <a:pt x="573" y="330"/>
                      <a:pt x="573" y="330"/>
                    </a:cubicBezTo>
                    <a:cubicBezTo>
                      <a:pt x="573" y="328"/>
                      <a:pt x="573" y="328"/>
                      <a:pt x="573" y="328"/>
                    </a:cubicBezTo>
                    <a:cubicBezTo>
                      <a:pt x="573" y="326"/>
                      <a:pt x="573" y="326"/>
                      <a:pt x="573" y="326"/>
                    </a:cubicBezTo>
                    <a:cubicBezTo>
                      <a:pt x="573" y="325"/>
                      <a:pt x="573" y="325"/>
                      <a:pt x="573" y="325"/>
                    </a:cubicBezTo>
                    <a:cubicBezTo>
                      <a:pt x="573" y="322"/>
                      <a:pt x="573" y="322"/>
                      <a:pt x="573" y="322"/>
                    </a:cubicBezTo>
                    <a:cubicBezTo>
                      <a:pt x="574" y="320"/>
                      <a:pt x="574" y="320"/>
                      <a:pt x="574" y="320"/>
                    </a:cubicBezTo>
                    <a:cubicBezTo>
                      <a:pt x="574" y="319"/>
                      <a:pt x="574" y="319"/>
                      <a:pt x="574" y="319"/>
                    </a:cubicBezTo>
                    <a:cubicBezTo>
                      <a:pt x="575" y="318"/>
                      <a:pt x="575" y="318"/>
                      <a:pt x="575" y="318"/>
                    </a:cubicBezTo>
                    <a:cubicBezTo>
                      <a:pt x="576" y="318"/>
                      <a:pt x="576" y="318"/>
                      <a:pt x="576" y="318"/>
                    </a:cubicBezTo>
                    <a:cubicBezTo>
                      <a:pt x="576" y="318"/>
                      <a:pt x="576" y="318"/>
                      <a:pt x="576" y="318"/>
                    </a:cubicBezTo>
                    <a:cubicBezTo>
                      <a:pt x="576" y="317"/>
                      <a:pt x="576" y="317"/>
                      <a:pt x="576" y="317"/>
                    </a:cubicBezTo>
                    <a:cubicBezTo>
                      <a:pt x="578" y="314"/>
                      <a:pt x="578" y="314"/>
                      <a:pt x="578" y="314"/>
                    </a:cubicBezTo>
                    <a:cubicBezTo>
                      <a:pt x="581" y="314"/>
                      <a:pt x="581" y="314"/>
                      <a:pt x="581" y="314"/>
                    </a:cubicBezTo>
                    <a:cubicBezTo>
                      <a:pt x="583" y="314"/>
                      <a:pt x="583" y="314"/>
                      <a:pt x="583" y="314"/>
                    </a:cubicBezTo>
                    <a:cubicBezTo>
                      <a:pt x="584" y="314"/>
                      <a:pt x="584" y="314"/>
                      <a:pt x="584" y="314"/>
                    </a:cubicBezTo>
                    <a:cubicBezTo>
                      <a:pt x="587" y="312"/>
                      <a:pt x="587" y="312"/>
                      <a:pt x="587" y="312"/>
                    </a:cubicBezTo>
                    <a:cubicBezTo>
                      <a:pt x="587" y="311"/>
                      <a:pt x="587" y="311"/>
                      <a:pt x="587" y="311"/>
                    </a:cubicBezTo>
                    <a:cubicBezTo>
                      <a:pt x="585" y="309"/>
                      <a:pt x="585" y="309"/>
                      <a:pt x="585" y="309"/>
                    </a:cubicBezTo>
                    <a:cubicBezTo>
                      <a:pt x="581" y="308"/>
                      <a:pt x="581" y="308"/>
                      <a:pt x="581" y="308"/>
                    </a:cubicBezTo>
                    <a:cubicBezTo>
                      <a:pt x="580" y="307"/>
                      <a:pt x="580" y="307"/>
                      <a:pt x="580" y="307"/>
                    </a:cubicBezTo>
                    <a:cubicBezTo>
                      <a:pt x="578" y="306"/>
                      <a:pt x="578" y="306"/>
                      <a:pt x="578" y="306"/>
                    </a:cubicBezTo>
                    <a:cubicBezTo>
                      <a:pt x="578" y="305"/>
                      <a:pt x="578" y="305"/>
                      <a:pt x="578" y="305"/>
                    </a:cubicBezTo>
                    <a:cubicBezTo>
                      <a:pt x="570" y="303"/>
                      <a:pt x="570" y="303"/>
                      <a:pt x="570" y="303"/>
                    </a:cubicBezTo>
                    <a:cubicBezTo>
                      <a:pt x="567" y="299"/>
                      <a:pt x="567" y="299"/>
                      <a:pt x="567" y="299"/>
                    </a:cubicBezTo>
                    <a:cubicBezTo>
                      <a:pt x="566" y="297"/>
                      <a:pt x="566" y="297"/>
                      <a:pt x="566" y="297"/>
                    </a:cubicBezTo>
                    <a:cubicBezTo>
                      <a:pt x="566" y="296"/>
                      <a:pt x="566" y="296"/>
                      <a:pt x="566" y="296"/>
                    </a:cubicBezTo>
                    <a:cubicBezTo>
                      <a:pt x="566" y="293"/>
                      <a:pt x="566" y="293"/>
                      <a:pt x="566" y="293"/>
                    </a:cubicBezTo>
                    <a:cubicBezTo>
                      <a:pt x="567" y="293"/>
                      <a:pt x="567" y="293"/>
                      <a:pt x="567" y="293"/>
                    </a:cubicBezTo>
                    <a:cubicBezTo>
                      <a:pt x="567" y="293"/>
                      <a:pt x="567" y="293"/>
                      <a:pt x="567" y="293"/>
                    </a:cubicBezTo>
                    <a:cubicBezTo>
                      <a:pt x="563" y="291"/>
                      <a:pt x="563" y="291"/>
                      <a:pt x="563" y="291"/>
                    </a:cubicBezTo>
                    <a:cubicBezTo>
                      <a:pt x="563" y="290"/>
                      <a:pt x="563" y="290"/>
                      <a:pt x="563" y="290"/>
                    </a:cubicBezTo>
                    <a:cubicBezTo>
                      <a:pt x="562" y="290"/>
                      <a:pt x="562" y="290"/>
                      <a:pt x="562" y="290"/>
                    </a:cubicBezTo>
                    <a:cubicBezTo>
                      <a:pt x="561" y="290"/>
                      <a:pt x="561" y="290"/>
                      <a:pt x="561" y="290"/>
                    </a:cubicBezTo>
                    <a:cubicBezTo>
                      <a:pt x="560" y="289"/>
                      <a:pt x="560" y="289"/>
                      <a:pt x="560" y="289"/>
                    </a:cubicBezTo>
                    <a:cubicBezTo>
                      <a:pt x="559" y="289"/>
                      <a:pt x="559" y="289"/>
                      <a:pt x="559" y="289"/>
                    </a:cubicBezTo>
                    <a:cubicBezTo>
                      <a:pt x="557" y="288"/>
                      <a:pt x="557" y="288"/>
                      <a:pt x="557" y="288"/>
                    </a:cubicBezTo>
                    <a:cubicBezTo>
                      <a:pt x="557" y="287"/>
                      <a:pt x="557" y="287"/>
                      <a:pt x="557" y="287"/>
                    </a:cubicBezTo>
                    <a:cubicBezTo>
                      <a:pt x="557" y="287"/>
                      <a:pt x="557" y="287"/>
                      <a:pt x="557" y="287"/>
                    </a:cubicBezTo>
                    <a:cubicBezTo>
                      <a:pt x="557" y="286"/>
                      <a:pt x="557" y="286"/>
                      <a:pt x="557" y="286"/>
                    </a:cubicBezTo>
                    <a:cubicBezTo>
                      <a:pt x="556" y="286"/>
                      <a:pt x="556" y="286"/>
                      <a:pt x="556" y="286"/>
                    </a:cubicBezTo>
                    <a:cubicBezTo>
                      <a:pt x="556" y="285"/>
                      <a:pt x="556" y="285"/>
                      <a:pt x="556" y="285"/>
                    </a:cubicBezTo>
                    <a:cubicBezTo>
                      <a:pt x="555" y="284"/>
                      <a:pt x="555" y="284"/>
                      <a:pt x="555" y="284"/>
                    </a:cubicBezTo>
                    <a:cubicBezTo>
                      <a:pt x="554" y="284"/>
                      <a:pt x="554" y="284"/>
                      <a:pt x="554" y="284"/>
                    </a:cubicBezTo>
                    <a:cubicBezTo>
                      <a:pt x="554" y="283"/>
                      <a:pt x="554" y="283"/>
                      <a:pt x="554" y="283"/>
                    </a:cubicBezTo>
                    <a:cubicBezTo>
                      <a:pt x="554" y="282"/>
                      <a:pt x="554" y="282"/>
                      <a:pt x="554" y="282"/>
                    </a:cubicBezTo>
                    <a:cubicBezTo>
                      <a:pt x="554" y="282"/>
                      <a:pt x="554" y="282"/>
                      <a:pt x="554" y="282"/>
                    </a:cubicBezTo>
                    <a:cubicBezTo>
                      <a:pt x="555" y="281"/>
                      <a:pt x="555" y="281"/>
                      <a:pt x="555" y="281"/>
                    </a:cubicBezTo>
                    <a:cubicBezTo>
                      <a:pt x="555" y="280"/>
                      <a:pt x="555" y="280"/>
                      <a:pt x="555" y="280"/>
                    </a:cubicBezTo>
                    <a:cubicBezTo>
                      <a:pt x="554" y="280"/>
                      <a:pt x="554" y="280"/>
                      <a:pt x="554" y="280"/>
                    </a:cubicBezTo>
                    <a:cubicBezTo>
                      <a:pt x="553" y="279"/>
                      <a:pt x="553" y="279"/>
                      <a:pt x="553" y="279"/>
                    </a:cubicBezTo>
                    <a:cubicBezTo>
                      <a:pt x="552" y="278"/>
                      <a:pt x="552" y="278"/>
                      <a:pt x="552" y="278"/>
                    </a:cubicBezTo>
                    <a:cubicBezTo>
                      <a:pt x="552" y="277"/>
                      <a:pt x="552" y="277"/>
                      <a:pt x="552" y="277"/>
                    </a:cubicBezTo>
                    <a:cubicBezTo>
                      <a:pt x="552" y="276"/>
                      <a:pt x="552" y="276"/>
                      <a:pt x="552" y="276"/>
                    </a:cubicBezTo>
                    <a:cubicBezTo>
                      <a:pt x="551" y="275"/>
                      <a:pt x="551" y="275"/>
                      <a:pt x="551" y="275"/>
                    </a:cubicBezTo>
                    <a:cubicBezTo>
                      <a:pt x="552" y="274"/>
                      <a:pt x="552" y="274"/>
                      <a:pt x="552" y="274"/>
                    </a:cubicBezTo>
                    <a:cubicBezTo>
                      <a:pt x="551" y="273"/>
                      <a:pt x="551" y="273"/>
                      <a:pt x="551" y="273"/>
                    </a:cubicBezTo>
                    <a:cubicBezTo>
                      <a:pt x="552" y="273"/>
                      <a:pt x="552" y="273"/>
                      <a:pt x="552" y="273"/>
                    </a:cubicBezTo>
                    <a:cubicBezTo>
                      <a:pt x="551" y="271"/>
                      <a:pt x="551" y="271"/>
                      <a:pt x="551" y="271"/>
                    </a:cubicBezTo>
                    <a:cubicBezTo>
                      <a:pt x="550" y="271"/>
                      <a:pt x="550" y="271"/>
                      <a:pt x="550" y="271"/>
                    </a:cubicBezTo>
                    <a:cubicBezTo>
                      <a:pt x="550" y="269"/>
                      <a:pt x="550" y="269"/>
                      <a:pt x="550" y="269"/>
                    </a:cubicBezTo>
                    <a:cubicBezTo>
                      <a:pt x="549" y="268"/>
                      <a:pt x="549" y="268"/>
                      <a:pt x="549" y="268"/>
                    </a:cubicBezTo>
                    <a:cubicBezTo>
                      <a:pt x="548" y="267"/>
                      <a:pt x="548" y="267"/>
                      <a:pt x="548" y="267"/>
                    </a:cubicBezTo>
                    <a:cubicBezTo>
                      <a:pt x="548" y="265"/>
                      <a:pt x="548" y="265"/>
                      <a:pt x="548" y="265"/>
                    </a:cubicBezTo>
                    <a:cubicBezTo>
                      <a:pt x="548" y="264"/>
                      <a:pt x="548" y="264"/>
                      <a:pt x="548" y="264"/>
                    </a:cubicBezTo>
                    <a:cubicBezTo>
                      <a:pt x="547" y="264"/>
                      <a:pt x="547" y="264"/>
                      <a:pt x="547" y="264"/>
                    </a:cubicBezTo>
                    <a:cubicBezTo>
                      <a:pt x="546" y="260"/>
                      <a:pt x="546" y="260"/>
                      <a:pt x="546" y="260"/>
                    </a:cubicBezTo>
                    <a:cubicBezTo>
                      <a:pt x="544" y="259"/>
                      <a:pt x="544" y="259"/>
                      <a:pt x="544" y="259"/>
                    </a:cubicBezTo>
                    <a:cubicBezTo>
                      <a:pt x="542" y="259"/>
                      <a:pt x="542" y="259"/>
                      <a:pt x="542" y="259"/>
                    </a:cubicBezTo>
                    <a:cubicBezTo>
                      <a:pt x="542" y="258"/>
                      <a:pt x="542" y="258"/>
                      <a:pt x="542" y="258"/>
                    </a:cubicBezTo>
                    <a:cubicBezTo>
                      <a:pt x="541" y="258"/>
                      <a:pt x="541" y="258"/>
                      <a:pt x="541" y="258"/>
                    </a:cubicBezTo>
                    <a:cubicBezTo>
                      <a:pt x="539" y="254"/>
                      <a:pt x="539" y="254"/>
                      <a:pt x="539" y="254"/>
                    </a:cubicBezTo>
                    <a:cubicBezTo>
                      <a:pt x="540" y="253"/>
                      <a:pt x="540" y="253"/>
                      <a:pt x="540" y="253"/>
                    </a:cubicBezTo>
                    <a:cubicBezTo>
                      <a:pt x="540" y="252"/>
                      <a:pt x="540" y="252"/>
                      <a:pt x="540" y="252"/>
                    </a:cubicBezTo>
                    <a:cubicBezTo>
                      <a:pt x="541" y="252"/>
                      <a:pt x="541" y="252"/>
                      <a:pt x="541" y="252"/>
                    </a:cubicBezTo>
                    <a:cubicBezTo>
                      <a:pt x="541" y="251"/>
                      <a:pt x="541" y="251"/>
                      <a:pt x="541" y="251"/>
                    </a:cubicBezTo>
                    <a:cubicBezTo>
                      <a:pt x="539" y="250"/>
                      <a:pt x="539" y="250"/>
                      <a:pt x="539" y="250"/>
                    </a:cubicBezTo>
                    <a:cubicBezTo>
                      <a:pt x="538" y="249"/>
                      <a:pt x="538" y="249"/>
                      <a:pt x="538" y="249"/>
                    </a:cubicBezTo>
                    <a:cubicBezTo>
                      <a:pt x="537" y="248"/>
                      <a:pt x="537" y="248"/>
                      <a:pt x="537" y="248"/>
                    </a:cubicBezTo>
                    <a:cubicBezTo>
                      <a:pt x="537" y="247"/>
                      <a:pt x="537" y="247"/>
                      <a:pt x="537" y="247"/>
                    </a:cubicBezTo>
                    <a:cubicBezTo>
                      <a:pt x="537" y="246"/>
                      <a:pt x="537" y="246"/>
                      <a:pt x="537" y="246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3" y="243"/>
                      <a:pt x="533" y="243"/>
                      <a:pt x="533" y="243"/>
                    </a:cubicBezTo>
                    <a:cubicBezTo>
                      <a:pt x="533" y="243"/>
                      <a:pt x="533" y="243"/>
                      <a:pt x="533" y="243"/>
                    </a:cubicBezTo>
                    <a:cubicBezTo>
                      <a:pt x="532" y="243"/>
                      <a:pt x="532" y="243"/>
                      <a:pt x="532" y="243"/>
                    </a:cubicBezTo>
                    <a:cubicBezTo>
                      <a:pt x="531" y="243"/>
                      <a:pt x="531" y="243"/>
                      <a:pt x="531" y="243"/>
                    </a:cubicBezTo>
                    <a:cubicBezTo>
                      <a:pt x="531" y="243"/>
                      <a:pt x="531" y="243"/>
                      <a:pt x="531" y="243"/>
                    </a:cubicBezTo>
                    <a:cubicBezTo>
                      <a:pt x="529" y="242"/>
                      <a:pt x="529" y="242"/>
                      <a:pt x="529" y="242"/>
                    </a:cubicBezTo>
                    <a:cubicBezTo>
                      <a:pt x="527" y="242"/>
                      <a:pt x="527" y="242"/>
                      <a:pt x="527" y="242"/>
                    </a:cubicBezTo>
                    <a:cubicBezTo>
                      <a:pt x="526" y="241"/>
                      <a:pt x="526" y="241"/>
                      <a:pt x="526" y="241"/>
                    </a:cubicBezTo>
                    <a:cubicBezTo>
                      <a:pt x="525" y="240"/>
                      <a:pt x="525" y="240"/>
                      <a:pt x="525" y="240"/>
                    </a:cubicBezTo>
                    <a:cubicBezTo>
                      <a:pt x="525" y="240"/>
                      <a:pt x="525" y="240"/>
                      <a:pt x="525" y="240"/>
                    </a:cubicBezTo>
                    <a:cubicBezTo>
                      <a:pt x="525" y="240"/>
                      <a:pt x="525" y="240"/>
                      <a:pt x="525" y="240"/>
                    </a:cubicBezTo>
                    <a:cubicBezTo>
                      <a:pt x="525" y="239"/>
                      <a:pt x="525" y="239"/>
                      <a:pt x="525" y="239"/>
                    </a:cubicBezTo>
                    <a:cubicBezTo>
                      <a:pt x="524" y="238"/>
                      <a:pt x="524" y="238"/>
                      <a:pt x="524" y="238"/>
                    </a:cubicBezTo>
                    <a:cubicBezTo>
                      <a:pt x="523" y="238"/>
                      <a:pt x="523" y="238"/>
                      <a:pt x="523" y="238"/>
                    </a:cubicBezTo>
                    <a:cubicBezTo>
                      <a:pt x="522" y="236"/>
                      <a:pt x="522" y="236"/>
                      <a:pt x="522" y="236"/>
                    </a:cubicBezTo>
                    <a:cubicBezTo>
                      <a:pt x="522" y="235"/>
                      <a:pt x="522" y="235"/>
                      <a:pt x="522" y="235"/>
                    </a:cubicBezTo>
                    <a:cubicBezTo>
                      <a:pt x="521" y="235"/>
                      <a:pt x="521" y="235"/>
                      <a:pt x="521" y="235"/>
                    </a:cubicBezTo>
                    <a:cubicBezTo>
                      <a:pt x="520" y="236"/>
                      <a:pt x="520" y="236"/>
                      <a:pt x="520" y="236"/>
                    </a:cubicBezTo>
                    <a:cubicBezTo>
                      <a:pt x="520" y="236"/>
                      <a:pt x="520" y="236"/>
                      <a:pt x="520" y="236"/>
                    </a:cubicBezTo>
                    <a:cubicBezTo>
                      <a:pt x="519" y="236"/>
                      <a:pt x="519" y="236"/>
                      <a:pt x="519" y="236"/>
                    </a:cubicBezTo>
                    <a:cubicBezTo>
                      <a:pt x="518" y="236"/>
                      <a:pt x="518" y="236"/>
                      <a:pt x="518" y="236"/>
                    </a:cubicBezTo>
                    <a:cubicBezTo>
                      <a:pt x="517" y="235"/>
                      <a:pt x="517" y="235"/>
                      <a:pt x="517" y="235"/>
                    </a:cubicBezTo>
                    <a:cubicBezTo>
                      <a:pt x="517" y="233"/>
                      <a:pt x="517" y="233"/>
                      <a:pt x="517" y="233"/>
                    </a:cubicBezTo>
                    <a:cubicBezTo>
                      <a:pt x="516" y="233"/>
                      <a:pt x="516" y="233"/>
                      <a:pt x="516" y="233"/>
                    </a:cubicBezTo>
                    <a:cubicBezTo>
                      <a:pt x="515" y="233"/>
                      <a:pt x="515" y="233"/>
                      <a:pt x="515" y="233"/>
                    </a:cubicBezTo>
                    <a:cubicBezTo>
                      <a:pt x="515" y="232"/>
                      <a:pt x="515" y="232"/>
                      <a:pt x="515" y="232"/>
                    </a:cubicBezTo>
                    <a:cubicBezTo>
                      <a:pt x="514" y="232"/>
                      <a:pt x="514" y="232"/>
                      <a:pt x="514" y="232"/>
                    </a:cubicBezTo>
                    <a:cubicBezTo>
                      <a:pt x="514" y="231"/>
                      <a:pt x="514" y="231"/>
                      <a:pt x="514" y="231"/>
                    </a:cubicBezTo>
                    <a:cubicBezTo>
                      <a:pt x="513" y="231"/>
                      <a:pt x="513" y="231"/>
                      <a:pt x="513" y="231"/>
                    </a:cubicBezTo>
                    <a:cubicBezTo>
                      <a:pt x="512" y="230"/>
                      <a:pt x="512" y="230"/>
                      <a:pt x="512" y="230"/>
                    </a:cubicBezTo>
                    <a:cubicBezTo>
                      <a:pt x="512" y="231"/>
                      <a:pt x="512" y="231"/>
                      <a:pt x="512" y="231"/>
                    </a:cubicBezTo>
                    <a:cubicBezTo>
                      <a:pt x="512" y="231"/>
                      <a:pt x="512" y="231"/>
                      <a:pt x="512" y="231"/>
                    </a:cubicBezTo>
                    <a:cubicBezTo>
                      <a:pt x="511" y="231"/>
                      <a:pt x="511" y="231"/>
                      <a:pt x="511" y="231"/>
                    </a:cubicBezTo>
                    <a:cubicBezTo>
                      <a:pt x="508" y="229"/>
                      <a:pt x="508" y="229"/>
                      <a:pt x="508" y="229"/>
                    </a:cubicBezTo>
                    <a:cubicBezTo>
                      <a:pt x="507" y="228"/>
                      <a:pt x="507" y="228"/>
                      <a:pt x="507" y="228"/>
                    </a:cubicBezTo>
                    <a:cubicBezTo>
                      <a:pt x="506" y="228"/>
                      <a:pt x="506" y="228"/>
                      <a:pt x="506" y="228"/>
                    </a:cubicBezTo>
                    <a:cubicBezTo>
                      <a:pt x="504" y="229"/>
                      <a:pt x="504" y="229"/>
                      <a:pt x="504" y="229"/>
                    </a:cubicBezTo>
                    <a:cubicBezTo>
                      <a:pt x="503" y="228"/>
                      <a:pt x="503" y="228"/>
                      <a:pt x="503" y="228"/>
                    </a:cubicBezTo>
                    <a:cubicBezTo>
                      <a:pt x="502" y="228"/>
                      <a:pt x="502" y="228"/>
                      <a:pt x="502" y="228"/>
                    </a:cubicBezTo>
                    <a:cubicBezTo>
                      <a:pt x="502" y="227"/>
                      <a:pt x="502" y="227"/>
                      <a:pt x="502" y="227"/>
                    </a:cubicBezTo>
                    <a:cubicBezTo>
                      <a:pt x="500" y="227"/>
                      <a:pt x="500" y="227"/>
                      <a:pt x="500" y="227"/>
                    </a:cubicBezTo>
                    <a:cubicBezTo>
                      <a:pt x="500" y="226"/>
                      <a:pt x="500" y="226"/>
                      <a:pt x="500" y="226"/>
                    </a:cubicBezTo>
                    <a:cubicBezTo>
                      <a:pt x="499" y="226"/>
                      <a:pt x="499" y="226"/>
                      <a:pt x="499" y="226"/>
                    </a:cubicBezTo>
                    <a:cubicBezTo>
                      <a:pt x="497" y="225"/>
                      <a:pt x="497" y="225"/>
                      <a:pt x="497" y="225"/>
                    </a:cubicBezTo>
                    <a:cubicBezTo>
                      <a:pt x="496" y="226"/>
                      <a:pt x="496" y="226"/>
                      <a:pt x="496" y="226"/>
                    </a:cubicBezTo>
                    <a:cubicBezTo>
                      <a:pt x="495" y="226"/>
                      <a:pt x="495" y="226"/>
                      <a:pt x="495" y="226"/>
                    </a:cubicBezTo>
                    <a:cubicBezTo>
                      <a:pt x="491" y="224"/>
                      <a:pt x="491" y="224"/>
                      <a:pt x="491" y="224"/>
                    </a:cubicBezTo>
                    <a:cubicBezTo>
                      <a:pt x="490" y="223"/>
                      <a:pt x="490" y="223"/>
                      <a:pt x="490" y="223"/>
                    </a:cubicBezTo>
                    <a:cubicBezTo>
                      <a:pt x="488" y="222"/>
                      <a:pt x="488" y="222"/>
                      <a:pt x="488" y="222"/>
                    </a:cubicBezTo>
                    <a:cubicBezTo>
                      <a:pt x="486" y="220"/>
                      <a:pt x="486" y="220"/>
                      <a:pt x="486" y="220"/>
                    </a:cubicBezTo>
                    <a:cubicBezTo>
                      <a:pt x="484" y="219"/>
                      <a:pt x="484" y="219"/>
                      <a:pt x="484" y="219"/>
                    </a:cubicBezTo>
                    <a:cubicBezTo>
                      <a:pt x="483" y="219"/>
                      <a:pt x="483" y="219"/>
                      <a:pt x="483" y="219"/>
                    </a:cubicBezTo>
                    <a:cubicBezTo>
                      <a:pt x="480" y="218"/>
                      <a:pt x="480" y="218"/>
                      <a:pt x="480" y="218"/>
                    </a:cubicBezTo>
                    <a:cubicBezTo>
                      <a:pt x="479" y="218"/>
                      <a:pt x="479" y="218"/>
                      <a:pt x="479" y="218"/>
                    </a:cubicBezTo>
                    <a:cubicBezTo>
                      <a:pt x="478" y="218"/>
                      <a:pt x="478" y="218"/>
                      <a:pt x="478" y="218"/>
                    </a:cubicBezTo>
                    <a:cubicBezTo>
                      <a:pt x="478" y="217"/>
                      <a:pt x="478" y="217"/>
                      <a:pt x="478" y="217"/>
                    </a:cubicBezTo>
                    <a:cubicBezTo>
                      <a:pt x="477" y="216"/>
                      <a:pt x="477" y="216"/>
                      <a:pt x="477" y="216"/>
                    </a:cubicBezTo>
                    <a:cubicBezTo>
                      <a:pt x="477" y="214"/>
                      <a:pt x="477" y="214"/>
                      <a:pt x="477" y="214"/>
                    </a:cubicBezTo>
                    <a:cubicBezTo>
                      <a:pt x="477" y="214"/>
                      <a:pt x="477" y="214"/>
                      <a:pt x="477" y="214"/>
                    </a:cubicBezTo>
                    <a:cubicBezTo>
                      <a:pt x="477" y="215"/>
                      <a:pt x="477" y="215"/>
                      <a:pt x="477" y="215"/>
                    </a:cubicBezTo>
                    <a:cubicBezTo>
                      <a:pt x="476" y="216"/>
                      <a:pt x="476" y="216"/>
                      <a:pt x="476" y="216"/>
                    </a:cubicBezTo>
                    <a:cubicBezTo>
                      <a:pt x="477" y="216"/>
                      <a:pt x="477" y="216"/>
                      <a:pt x="477" y="216"/>
                    </a:cubicBezTo>
                    <a:cubicBezTo>
                      <a:pt x="477" y="217"/>
                      <a:pt x="477" y="217"/>
                      <a:pt x="477" y="217"/>
                    </a:cubicBezTo>
                    <a:cubicBezTo>
                      <a:pt x="477" y="218"/>
                      <a:pt x="477" y="218"/>
                      <a:pt x="477" y="218"/>
                    </a:cubicBezTo>
                    <a:cubicBezTo>
                      <a:pt x="477" y="218"/>
                      <a:pt x="477" y="218"/>
                      <a:pt x="477" y="218"/>
                    </a:cubicBezTo>
                    <a:cubicBezTo>
                      <a:pt x="476" y="218"/>
                      <a:pt x="476" y="218"/>
                      <a:pt x="476" y="218"/>
                    </a:cubicBezTo>
                    <a:cubicBezTo>
                      <a:pt x="476" y="221"/>
                      <a:pt x="476" y="221"/>
                      <a:pt x="476" y="221"/>
                    </a:cubicBezTo>
                    <a:cubicBezTo>
                      <a:pt x="475" y="222"/>
                      <a:pt x="475" y="222"/>
                      <a:pt x="475" y="222"/>
                    </a:cubicBezTo>
                    <a:cubicBezTo>
                      <a:pt x="476" y="223"/>
                      <a:pt x="476" y="223"/>
                      <a:pt x="476" y="223"/>
                    </a:cubicBezTo>
                    <a:cubicBezTo>
                      <a:pt x="476" y="223"/>
                      <a:pt x="476" y="223"/>
                      <a:pt x="476" y="223"/>
                    </a:cubicBezTo>
                    <a:cubicBezTo>
                      <a:pt x="476" y="223"/>
                      <a:pt x="476" y="223"/>
                      <a:pt x="476" y="223"/>
                    </a:cubicBezTo>
                    <a:cubicBezTo>
                      <a:pt x="475" y="222"/>
                      <a:pt x="475" y="222"/>
                      <a:pt x="475" y="222"/>
                    </a:cubicBezTo>
                    <a:cubicBezTo>
                      <a:pt x="473" y="223"/>
                      <a:pt x="473" y="223"/>
                      <a:pt x="473" y="223"/>
                    </a:cubicBezTo>
                    <a:cubicBezTo>
                      <a:pt x="470" y="227"/>
                      <a:pt x="470" y="227"/>
                      <a:pt x="470" y="227"/>
                    </a:cubicBezTo>
                    <a:cubicBezTo>
                      <a:pt x="469" y="227"/>
                      <a:pt x="469" y="227"/>
                      <a:pt x="469" y="227"/>
                    </a:cubicBezTo>
                    <a:cubicBezTo>
                      <a:pt x="469" y="227"/>
                      <a:pt x="469" y="227"/>
                      <a:pt x="469" y="227"/>
                    </a:cubicBezTo>
                    <a:cubicBezTo>
                      <a:pt x="469" y="227"/>
                      <a:pt x="469" y="227"/>
                      <a:pt x="469" y="227"/>
                    </a:cubicBezTo>
                    <a:cubicBezTo>
                      <a:pt x="466" y="225"/>
                      <a:pt x="466" y="225"/>
                      <a:pt x="466" y="225"/>
                    </a:cubicBezTo>
                    <a:cubicBezTo>
                      <a:pt x="466" y="225"/>
                      <a:pt x="466" y="225"/>
                      <a:pt x="466" y="225"/>
                    </a:cubicBezTo>
                    <a:cubicBezTo>
                      <a:pt x="469" y="226"/>
                      <a:pt x="469" y="226"/>
                      <a:pt x="469" y="226"/>
                    </a:cubicBezTo>
                    <a:cubicBezTo>
                      <a:pt x="470" y="226"/>
                      <a:pt x="470" y="226"/>
                      <a:pt x="470" y="226"/>
                    </a:cubicBezTo>
                    <a:cubicBezTo>
                      <a:pt x="470" y="226"/>
                      <a:pt x="470" y="226"/>
                      <a:pt x="470" y="226"/>
                    </a:cubicBezTo>
                    <a:cubicBezTo>
                      <a:pt x="472" y="224"/>
                      <a:pt x="472" y="224"/>
                      <a:pt x="472" y="224"/>
                    </a:cubicBezTo>
                    <a:cubicBezTo>
                      <a:pt x="472" y="223"/>
                      <a:pt x="472" y="223"/>
                      <a:pt x="472" y="223"/>
                    </a:cubicBezTo>
                    <a:cubicBezTo>
                      <a:pt x="474" y="222"/>
                      <a:pt x="474" y="222"/>
                      <a:pt x="474" y="222"/>
                    </a:cubicBezTo>
                    <a:cubicBezTo>
                      <a:pt x="475" y="221"/>
                      <a:pt x="475" y="221"/>
                      <a:pt x="475" y="221"/>
                    </a:cubicBezTo>
                    <a:cubicBezTo>
                      <a:pt x="475" y="220"/>
                      <a:pt x="475" y="220"/>
                      <a:pt x="475" y="220"/>
                    </a:cubicBezTo>
                    <a:cubicBezTo>
                      <a:pt x="474" y="219"/>
                      <a:pt x="474" y="219"/>
                      <a:pt x="474" y="219"/>
                    </a:cubicBezTo>
                    <a:cubicBezTo>
                      <a:pt x="474" y="218"/>
                      <a:pt x="474" y="218"/>
                      <a:pt x="474" y="218"/>
                    </a:cubicBezTo>
                    <a:cubicBezTo>
                      <a:pt x="474" y="218"/>
                      <a:pt x="474" y="218"/>
                      <a:pt x="474" y="218"/>
                    </a:cubicBezTo>
                    <a:cubicBezTo>
                      <a:pt x="474" y="219"/>
                      <a:pt x="474" y="219"/>
                      <a:pt x="474" y="219"/>
                    </a:cubicBezTo>
                    <a:cubicBezTo>
                      <a:pt x="470" y="219"/>
                      <a:pt x="470" y="219"/>
                      <a:pt x="470" y="219"/>
                    </a:cubicBezTo>
                    <a:cubicBezTo>
                      <a:pt x="471" y="219"/>
                      <a:pt x="471" y="219"/>
                      <a:pt x="471" y="219"/>
                    </a:cubicBezTo>
                    <a:cubicBezTo>
                      <a:pt x="472" y="217"/>
                      <a:pt x="472" y="217"/>
                      <a:pt x="472" y="217"/>
                    </a:cubicBezTo>
                    <a:cubicBezTo>
                      <a:pt x="474" y="217"/>
                      <a:pt x="474" y="217"/>
                      <a:pt x="474" y="217"/>
                    </a:cubicBezTo>
                    <a:cubicBezTo>
                      <a:pt x="474" y="215"/>
                      <a:pt x="474" y="215"/>
                      <a:pt x="474" y="215"/>
                    </a:cubicBezTo>
                    <a:cubicBezTo>
                      <a:pt x="474" y="215"/>
                      <a:pt x="474" y="215"/>
                      <a:pt x="474" y="215"/>
                    </a:cubicBezTo>
                    <a:cubicBezTo>
                      <a:pt x="475" y="214"/>
                      <a:pt x="475" y="214"/>
                      <a:pt x="475" y="214"/>
                    </a:cubicBezTo>
                    <a:cubicBezTo>
                      <a:pt x="475" y="214"/>
                      <a:pt x="475" y="214"/>
                      <a:pt x="475" y="214"/>
                    </a:cubicBezTo>
                    <a:cubicBezTo>
                      <a:pt x="472" y="212"/>
                      <a:pt x="472" y="212"/>
                      <a:pt x="472" y="212"/>
                    </a:cubicBezTo>
                    <a:cubicBezTo>
                      <a:pt x="472" y="210"/>
                      <a:pt x="472" y="210"/>
                      <a:pt x="472" y="210"/>
                    </a:cubicBezTo>
                    <a:cubicBezTo>
                      <a:pt x="471" y="210"/>
                      <a:pt x="471" y="210"/>
                      <a:pt x="471" y="210"/>
                    </a:cubicBezTo>
                    <a:cubicBezTo>
                      <a:pt x="471" y="209"/>
                      <a:pt x="471" y="209"/>
                      <a:pt x="471" y="209"/>
                    </a:cubicBezTo>
                    <a:cubicBezTo>
                      <a:pt x="470" y="208"/>
                      <a:pt x="470" y="208"/>
                      <a:pt x="470" y="208"/>
                    </a:cubicBezTo>
                    <a:cubicBezTo>
                      <a:pt x="470" y="207"/>
                      <a:pt x="470" y="207"/>
                      <a:pt x="470" y="207"/>
                    </a:cubicBezTo>
                    <a:cubicBezTo>
                      <a:pt x="471" y="207"/>
                      <a:pt x="471" y="207"/>
                      <a:pt x="471" y="207"/>
                    </a:cubicBezTo>
                    <a:cubicBezTo>
                      <a:pt x="471" y="207"/>
                      <a:pt x="471" y="207"/>
                      <a:pt x="471" y="207"/>
                    </a:cubicBezTo>
                    <a:cubicBezTo>
                      <a:pt x="471" y="205"/>
                      <a:pt x="471" y="205"/>
                      <a:pt x="471" y="205"/>
                    </a:cubicBezTo>
                    <a:cubicBezTo>
                      <a:pt x="472" y="207"/>
                      <a:pt x="472" y="207"/>
                      <a:pt x="472" y="207"/>
                    </a:cubicBezTo>
                    <a:cubicBezTo>
                      <a:pt x="473" y="207"/>
                      <a:pt x="473" y="207"/>
                      <a:pt x="473" y="207"/>
                    </a:cubicBezTo>
                    <a:cubicBezTo>
                      <a:pt x="473" y="205"/>
                      <a:pt x="473" y="205"/>
                      <a:pt x="473" y="205"/>
                    </a:cubicBezTo>
                    <a:cubicBezTo>
                      <a:pt x="469" y="203"/>
                      <a:pt x="469" y="203"/>
                      <a:pt x="469" y="203"/>
                    </a:cubicBezTo>
                    <a:cubicBezTo>
                      <a:pt x="466" y="201"/>
                      <a:pt x="466" y="201"/>
                      <a:pt x="466" y="201"/>
                    </a:cubicBezTo>
                    <a:cubicBezTo>
                      <a:pt x="464" y="198"/>
                      <a:pt x="464" y="198"/>
                      <a:pt x="464" y="198"/>
                    </a:cubicBezTo>
                    <a:cubicBezTo>
                      <a:pt x="464" y="197"/>
                      <a:pt x="464" y="197"/>
                      <a:pt x="464" y="197"/>
                    </a:cubicBezTo>
                    <a:cubicBezTo>
                      <a:pt x="463" y="196"/>
                      <a:pt x="463" y="196"/>
                      <a:pt x="463" y="196"/>
                    </a:cubicBezTo>
                    <a:cubicBezTo>
                      <a:pt x="462" y="195"/>
                      <a:pt x="462" y="195"/>
                      <a:pt x="462" y="195"/>
                    </a:cubicBezTo>
                    <a:cubicBezTo>
                      <a:pt x="461" y="193"/>
                      <a:pt x="461" y="193"/>
                      <a:pt x="461" y="193"/>
                    </a:cubicBezTo>
                    <a:cubicBezTo>
                      <a:pt x="460" y="191"/>
                      <a:pt x="460" y="191"/>
                      <a:pt x="460" y="191"/>
                    </a:cubicBezTo>
                    <a:cubicBezTo>
                      <a:pt x="460" y="190"/>
                      <a:pt x="460" y="190"/>
                      <a:pt x="460" y="190"/>
                    </a:cubicBezTo>
                    <a:cubicBezTo>
                      <a:pt x="459" y="189"/>
                      <a:pt x="459" y="189"/>
                      <a:pt x="459" y="189"/>
                    </a:cubicBezTo>
                    <a:cubicBezTo>
                      <a:pt x="459" y="187"/>
                      <a:pt x="459" y="187"/>
                      <a:pt x="459" y="187"/>
                    </a:cubicBezTo>
                    <a:cubicBezTo>
                      <a:pt x="459" y="185"/>
                      <a:pt x="459" y="185"/>
                      <a:pt x="459" y="185"/>
                    </a:cubicBezTo>
                    <a:cubicBezTo>
                      <a:pt x="455" y="177"/>
                      <a:pt x="455" y="177"/>
                      <a:pt x="455" y="177"/>
                    </a:cubicBezTo>
                    <a:cubicBezTo>
                      <a:pt x="455" y="175"/>
                      <a:pt x="455" y="175"/>
                      <a:pt x="455" y="175"/>
                    </a:cubicBezTo>
                    <a:cubicBezTo>
                      <a:pt x="455" y="174"/>
                      <a:pt x="455" y="174"/>
                      <a:pt x="455" y="174"/>
                    </a:cubicBezTo>
                    <a:cubicBezTo>
                      <a:pt x="455" y="172"/>
                      <a:pt x="455" y="172"/>
                      <a:pt x="455" y="172"/>
                    </a:cubicBezTo>
                    <a:cubicBezTo>
                      <a:pt x="454" y="170"/>
                      <a:pt x="454" y="170"/>
                      <a:pt x="454" y="170"/>
                    </a:cubicBezTo>
                    <a:cubicBezTo>
                      <a:pt x="455" y="168"/>
                      <a:pt x="455" y="168"/>
                      <a:pt x="455" y="168"/>
                    </a:cubicBezTo>
                    <a:cubicBezTo>
                      <a:pt x="455" y="168"/>
                      <a:pt x="455" y="168"/>
                      <a:pt x="455" y="168"/>
                    </a:cubicBezTo>
                    <a:cubicBezTo>
                      <a:pt x="455" y="167"/>
                      <a:pt x="455" y="167"/>
                      <a:pt x="455" y="167"/>
                    </a:cubicBezTo>
                    <a:cubicBezTo>
                      <a:pt x="454" y="166"/>
                      <a:pt x="454" y="166"/>
                      <a:pt x="454" y="166"/>
                    </a:cubicBezTo>
                    <a:cubicBezTo>
                      <a:pt x="455" y="166"/>
                      <a:pt x="455" y="166"/>
                      <a:pt x="455" y="166"/>
                    </a:cubicBezTo>
                    <a:cubicBezTo>
                      <a:pt x="454" y="165"/>
                      <a:pt x="454" y="165"/>
                      <a:pt x="454" y="165"/>
                    </a:cubicBezTo>
                    <a:cubicBezTo>
                      <a:pt x="453" y="162"/>
                      <a:pt x="453" y="162"/>
                      <a:pt x="453" y="162"/>
                    </a:cubicBezTo>
                    <a:cubicBezTo>
                      <a:pt x="454" y="160"/>
                      <a:pt x="454" y="160"/>
                      <a:pt x="454" y="160"/>
                    </a:cubicBezTo>
                    <a:cubicBezTo>
                      <a:pt x="455" y="160"/>
                      <a:pt x="455" y="160"/>
                      <a:pt x="455" y="160"/>
                    </a:cubicBezTo>
                    <a:cubicBezTo>
                      <a:pt x="455" y="159"/>
                      <a:pt x="455" y="159"/>
                      <a:pt x="455" y="159"/>
                    </a:cubicBezTo>
                    <a:cubicBezTo>
                      <a:pt x="454" y="157"/>
                      <a:pt x="454" y="157"/>
                      <a:pt x="454" y="157"/>
                    </a:cubicBezTo>
                    <a:cubicBezTo>
                      <a:pt x="454" y="156"/>
                      <a:pt x="454" y="156"/>
                      <a:pt x="454" y="156"/>
                    </a:cubicBezTo>
                    <a:cubicBezTo>
                      <a:pt x="453" y="155"/>
                      <a:pt x="453" y="155"/>
                      <a:pt x="453" y="155"/>
                    </a:cubicBezTo>
                    <a:cubicBezTo>
                      <a:pt x="452" y="154"/>
                      <a:pt x="452" y="154"/>
                      <a:pt x="452" y="154"/>
                    </a:cubicBezTo>
                    <a:cubicBezTo>
                      <a:pt x="452" y="153"/>
                      <a:pt x="452" y="153"/>
                      <a:pt x="452" y="153"/>
                    </a:cubicBezTo>
                    <a:cubicBezTo>
                      <a:pt x="451" y="152"/>
                      <a:pt x="451" y="152"/>
                      <a:pt x="451" y="152"/>
                    </a:cubicBezTo>
                    <a:cubicBezTo>
                      <a:pt x="450" y="152"/>
                      <a:pt x="450" y="152"/>
                      <a:pt x="450" y="152"/>
                    </a:cubicBezTo>
                    <a:cubicBezTo>
                      <a:pt x="449" y="151"/>
                      <a:pt x="449" y="151"/>
                      <a:pt x="449" y="151"/>
                    </a:cubicBezTo>
                    <a:cubicBezTo>
                      <a:pt x="449" y="150"/>
                      <a:pt x="449" y="150"/>
                      <a:pt x="449" y="150"/>
                    </a:cubicBezTo>
                    <a:cubicBezTo>
                      <a:pt x="448" y="150"/>
                      <a:pt x="448" y="150"/>
                      <a:pt x="448" y="150"/>
                    </a:cubicBezTo>
                    <a:cubicBezTo>
                      <a:pt x="447" y="149"/>
                      <a:pt x="447" y="149"/>
                      <a:pt x="447" y="149"/>
                    </a:cubicBezTo>
                    <a:cubicBezTo>
                      <a:pt x="446" y="149"/>
                      <a:pt x="446" y="149"/>
                      <a:pt x="446" y="149"/>
                    </a:cubicBezTo>
                    <a:cubicBezTo>
                      <a:pt x="446" y="150"/>
                      <a:pt x="446" y="150"/>
                      <a:pt x="446" y="150"/>
                    </a:cubicBezTo>
                    <a:cubicBezTo>
                      <a:pt x="446" y="151"/>
                      <a:pt x="446" y="151"/>
                      <a:pt x="446" y="151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4" y="153"/>
                      <a:pt x="444" y="153"/>
                      <a:pt x="444" y="153"/>
                    </a:cubicBezTo>
                    <a:cubicBezTo>
                      <a:pt x="444" y="154"/>
                      <a:pt x="444" y="154"/>
                      <a:pt x="444" y="154"/>
                    </a:cubicBezTo>
                    <a:cubicBezTo>
                      <a:pt x="443" y="154"/>
                      <a:pt x="443" y="154"/>
                      <a:pt x="443" y="154"/>
                    </a:cubicBezTo>
                    <a:cubicBezTo>
                      <a:pt x="442" y="152"/>
                      <a:pt x="442" y="152"/>
                      <a:pt x="442" y="152"/>
                    </a:cubicBezTo>
                    <a:cubicBezTo>
                      <a:pt x="444" y="152"/>
                      <a:pt x="444" y="152"/>
                      <a:pt x="444" y="152"/>
                    </a:cubicBezTo>
                    <a:cubicBezTo>
                      <a:pt x="445" y="151"/>
                      <a:pt x="445" y="151"/>
                      <a:pt x="445" y="151"/>
                    </a:cubicBezTo>
                    <a:cubicBezTo>
                      <a:pt x="445" y="151"/>
                      <a:pt x="445" y="151"/>
                      <a:pt x="445" y="151"/>
                    </a:cubicBezTo>
                    <a:cubicBezTo>
                      <a:pt x="446" y="149"/>
                      <a:pt x="446" y="149"/>
                      <a:pt x="446" y="149"/>
                    </a:cubicBezTo>
                    <a:cubicBezTo>
                      <a:pt x="446" y="149"/>
                      <a:pt x="446" y="149"/>
                      <a:pt x="446" y="149"/>
                    </a:cubicBezTo>
                    <a:cubicBezTo>
                      <a:pt x="447" y="148"/>
                      <a:pt x="447" y="148"/>
                      <a:pt x="447" y="148"/>
                    </a:cubicBezTo>
                    <a:cubicBezTo>
                      <a:pt x="448" y="148"/>
                      <a:pt x="448" y="148"/>
                      <a:pt x="448" y="148"/>
                    </a:cubicBezTo>
                    <a:cubicBezTo>
                      <a:pt x="448" y="147"/>
                      <a:pt x="448" y="147"/>
                      <a:pt x="448" y="147"/>
                    </a:cubicBezTo>
                    <a:cubicBezTo>
                      <a:pt x="448" y="146"/>
                      <a:pt x="448" y="146"/>
                      <a:pt x="448" y="146"/>
                    </a:cubicBezTo>
                    <a:cubicBezTo>
                      <a:pt x="447" y="145"/>
                      <a:pt x="447" y="145"/>
                      <a:pt x="447" y="145"/>
                    </a:cubicBezTo>
                    <a:cubicBezTo>
                      <a:pt x="446" y="143"/>
                      <a:pt x="446" y="143"/>
                      <a:pt x="446" y="143"/>
                    </a:cubicBezTo>
                    <a:cubicBezTo>
                      <a:pt x="445" y="141"/>
                      <a:pt x="445" y="141"/>
                      <a:pt x="445" y="141"/>
                    </a:cubicBezTo>
                    <a:cubicBezTo>
                      <a:pt x="445" y="141"/>
                      <a:pt x="445" y="141"/>
                      <a:pt x="445" y="141"/>
                    </a:cubicBezTo>
                    <a:cubicBezTo>
                      <a:pt x="444" y="138"/>
                      <a:pt x="444" y="138"/>
                      <a:pt x="444" y="138"/>
                    </a:cubicBezTo>
                    <a:cubicBezTo>
                      <a:pt x="445" y="137"/>
                      <a:pt x="445" y="137"/>
                      <a:pt x="445" y="137"/>
                    </a:cubicBezTo>
                    <a:cubicBezTo>
                      <a:pt x="444" y="137"/>
                      <a:pt x="444" y="137"/>
                      <a:pt x="444" y="137"/>
                    </a:cubicBezTo>
                    <a:cubicBezTo>
                      <a:pt x="443" y="135"/>
                      <a:pt x="443" y="135"/>
                      <a:pt x="443" y="135"/>
                    </a:cubicBezTo>
                    <a:cubicBezTo>
                      <a:pt x="442" y="135"/>
                      <a:pt x="442" y="135"/>
                      <a:pt x="442" y="135"/>
                    </a:cubicBezTo>
                    <a:cubicBezTo>
                      <a:pt x="442" y="135"/>
                      <a:pt x="442" y="135"/>
                      <a:pt x="442" y="135"/>
                    </a:cubicBezTo>
                    <a:cubicBezTo>
                      <a:pt x="440" y="131"/>
                      <a:pt x="440" y="131"/>
                      <a:pt x="440" y="131"/>
                    </a:cubicBezTo>
                    <a:cubicBezTo>
                      <a:pt x="440" y="129"/>
                      <a:pt x="440" y="129"/>
                      <a:pt x="440" y="129"/>
                    </a:cubicBezTo>
                    <a:cubicBezTo>
                      <a:pt x="440" y="129"/>
                      <a:pt x="440" y="129"/>
                      <a:pt x="440" y="129"/>
                    </a:cubicBezTo>
                    <a:cubicBezTo>
                      <a:pt x="440" y="127"/>
                      <a:pt x="440" y="127"/>
                      <a:pt x="440" y="127"/>
                    </a:cubicBezTo>
                    <a:cubicBezTo>
                      <a:pt x="439" y="126"/>
                      <a:pt x="439" y="126"/>
                      <a:pt x="439" y="126"/>
                    </a:cubicBezTo>
                    <a:cubicBezTo>
                      <a:pt x="438" y="126"/>
                      <a:pt x="438" y="126"/>
                      <a:pt x="438" y="126"/>
                    </a:cubicBezTo>
                    <a:cubicBezTo>
                      <a:pt x="438" y="125"/>
                      <a:pt x="438" y="125"/>
                      <a:pt x="438" y="125"/>
                    </a:cubicBezTo>
                    <a:cubicBezTo>
                      <a:pt x="437" y="125"/>
                      <a:pt x="437" y="125"/>
                      <a:pt x="437" y="125"/>
                    </a:cubicBezTo>
                    <a:cubicBezTo>
                      <a:pt x="435" y="125"/>
                      <a:pt x="435" y="125"/>
                      <a:pt x="435" y="125"/>
                    </a:cubicBezTo>
                    <a:cubicBezTo>
                      <a:pt x="435" y="125"/>
                      <a:pt x="435" y="125"/>
                      <a:pt x="435" y="125"/>
                    </a:cubicBezTo>
                    <a:cubicBezTo>
                      <a:pt x="437" y="124"/>
                      <a:pt x="437" y="124"/>
                      <a:pt x="437" y="124"/>
                    </a:cubicBezTo>
                    <a:cubicBezTo>
                      <a:pt x="438" y="125"/>
                      <a:pt x="438" y="125"/>
                      <a:pt x="438" y="125"/>
                    </a:cubicBezTo>
                    <a:cubicBezTo>
                      <a:pt x="438" y="126"/>
                      <a:pt x="438" y="126"/>
                      <a:pt x="438" y="126"/>
                    </a:cubicBezTo>
                    <a:cubicBezTo>
                      <a:pt x="439" y="126"/>
                      <a:pt x="439" y="126"/>
                      <a:pt x="439" y="126"/>
                    </a:cubicBezTo>
                    <a:cubicBezTo>
                      <a:pt x="440" y="126"/>
                      <a:pt x="440" y="126"/>
                      <a:pt x="440" y="126"/>
                    </a:cubicBezTo>
                    <a:cubicBezTo>
                      <a:pt x="439" y="126"/>
                      <a:pt x="439" y="126"/>
                      <a:pt x="439" y="126"/>
                    </a:cubicBezTo>
                    <a:cubicBezTo>
                      <a:pt x="439" y="125"/>
                      <a:pt x="439" y="125"/>
                      <a:pt x="439" y="125"/>
                    </a:cubicBezTo>
                    <a:cubicBezTo>
                      <a:pt x="437" y="123"/>
                      <a:pt x="437" y="123"/>
                      <a:pt x="437" y="123"/>
                    </a:cubicBezTo>
                    <a:cubicBezTo>
                      <a:pt x="437" y="121"/>
                      <a:pt x="437" y="121"/>
                      <a:pt x="437" y="121"/>
                    </a:cubicBezTo>
                    <a:cubicBezTo>
                      <a:pt x="433" y="120"/>
                      <a:pt x="433" y="120"/>
                      <a:pt x="433" y="120"/>
                    </a:cubicBezTo>
                    <a:cubicBezTo>
                      <a:pt x="432" y="120"/>
                      <a:pt x="432" y="120"/>
                      <a:pt x="432" y="120"/>
                    </a:cubicBezTo>
                    <a:cubicBezTo>
                      <a:pt x="434" y="120"/>
                      <a:pt x="434" y="120"/>
                      <a:pt x="434" y="120"/>
                    </a:cubicBezTo>
                    <a:cubicBezTo>
                      <a:pt x="435" y="120"/>
                      <a:pt x="435" y="120"/>
                      <a:pt x="435" y="120"/>
                    </a:cubicBezTo>
                    <a:cubicBezTo>
                      <a:pt x="436" y="120"/>
                      <a:pt x="436" y="120"/>
                      <a:pt x="436" y="120"/>
                    </a:cubicBezTo>
                    <a:cubicBezTo>
                      <a:pt x="436" y="120"/>
                      <a:pt x="436" y="120"/>
                      <a:pt x="436" y="120"/>
                    </a:cubicBezTo>
                    <a:cubicBezTo>
                      <a:pt x="437" y="120"/>
                      <a:pt x="437" y="120"/>
                      <a:pt x="437" y="120"/>
                    </a:cubicBezTo>
                    <a:cubicBezTo>
                      <a:pt x="438" y="118"/>
                      <a:pt x="438" y="118"/>
                      <a:pt x="438" y="118"/>
                    </a:cubicBezTo>
                    <a:cubicBezTo>
                      <a:pt x="438" y="118"/>
                      <a:pt x="438" y="118"/>
                      <a:pt x="438" y="118"/>
                    </a:cubicBezTo>
                    <a:cubicBezTo>
                      <a:pt x="438" y="116"/>
                      <a:pt x="438" y="116"/>
                      <a:pt x="438" y="116"/>
                    </a:cubicBezTo>
                    <a:cubicBezTo>
                      <a:pt x="439" y="116"/>
                      <a:pt x="439" y="116"/>
                      <a:pt x="439" y="116"/>
                    </a:cubicBezTo>
                    <a:cubicBezTo>
                      <a:pt x="439" y="115"/>
                      <a:pt x="439" y="115"/>
                      <a:pt x="439" y="115"/>
                    </a:cubicBezTo>
                    <a:cubicBezTo>
                      <a:pt x="439" y="114"/>
                      <a:pt x="439" y="114"/>
                      <a:pt x="439" y="114"/>
                    </a:cubicBezTo>
                    <a:cubicBezTo>
                      <a:pt x="438" y="113"/>
                      <a:pt x="438" y="113"/>
                      <a:pt x="438" y="113"/>
                    </a:cubicBezTo>
                    <a:cubicBezTo>
                      <a:pt x="437" y="111"/>
                      <a:pt x="437" y="111"/>
                      <a:pt x="437" y="111"/>
                    </a:cubicBezTo>
                    <a:cubicBezTo>
                      <a:pt x="436" y="110"/>
                      <a:pt x="436" y="110"/>
                      <a:pt x="436" y="110"/>
                    </a:cubicBezTo>
                    <a:cubicBezTo>
                      <a:pt x="436" y="109"/>
                      <a:pt x="436" y="109"/>
                      <a:pt x="436" y="109"/>
                    </a:cubicBezTo>
                    <a:cubicBezTo>
                      <a:pt x="435" y="107"/>
                      <a:pt x="435" y="107"/>
                      <a:pt x="435" y="107"/>
                    </a:cubicBezTo>
                    <a:cubicBezTo>
                      <a:pt x="435" y="106"/>
                      <a:pt x="435" y="106"/>
                      <a:pt x="435" y="106"/>
                    </a:cubicBezTo>
                    <a:cubicBezTo>
                      <a:pt x="433" y="105"/>
                      <a:pt x="433" y="105"/>
                      <a:pt x="433" y="105"/>
                    </a:cubicBezTo>
                    <a:cubicBezTo>
                      <a:pt x="432" y="100"/>
                      <a:pt x="432" y="100"/>
                      <a:pt x="432" y="100"/>
                    </a:cubicBezTo>
                    <a:cubicBezTo>
                      <a:pt x="432" y="97"/>
                      <a:pt x="432" y="97"/>
                      <a:pt x="432" y="97"/>
                    </a:cubicBezTo>
                    <a:cubicBezTo>
                      <a:pt x="432" y="96"/>
                      <a:pt x="432" y="96"/>
                      <a:pt x="432" y="96"/>
                    </a:cubicBezTo>
                    <a:cubicBezTo>
                      <a:pt x="433" y="95"/>
                      <a:pt x="433" y="95"/>
                      <a:pt x="433" y="95"/>
                    </a:cubicBezTo>
                    <a:cubicBezTo>
                      <a:pt x="434" y="93"/>
                      <a:pt x="434" y="93"/>
                      <a:pt x="434" y="93"/>
                    </a:cubicBezTo>
                    <a:cubicBezTo>
                      <a:pt x="435" y="91"/>
                      <a:pt x="435" y="91"/>
                      <a:pt x="435" y="91"/>
                    </a:cubicBezTo>
                    <a:cubicBezTo>
                      <a:pt x="432" y="89"/>
                      <a:pt x="432" y="89"/>
                      <a:pt x="432" y="89"/>
                    </a:cubicBezTo>
                    <a:cubicBezTo>
                      <a:pt x="430" y="88"/>
                      <a:pt x="430" y="88"/>
                      <a:pt x="430" y="88"/>
                    </a:cubicBezTo>
                    <a:cubicBezTo>
                      <a:pt x="430" y="89"/>
                      <a:pt x="430" y="89"/>
                      <a:pt x="430" y="89"/>
                    </a:cubicBezTo>
                    <a:cubicBezTo>
                      <a:pt x="429" y="87"/>
                      <a:pt x="429" y="87"/>
                      <a:pt x="429" y="87"/>
                    </a:cubicBezTo>
                    <a:cubicBezTo>
                      <a:pt x="428" y="87"/>
                      <a:pt x="428" y="87"/>
                      <a:pt x="428" y="87"/>
                    </a:cubicBezTo>
                    <a:cubicBezTo>
                      <a:pt x="429" y="87"/>
                      <a:pt x="429" y="87"/>
                      <a:pt x="429" y="87"/>
                    </a:cubicBezTo>
                    <a:cubicBezTo>
                      <a:pt x="429" y="87"/>
                      <a:pt x="429" y="87"/>
                      <a:pt x="429" y="87"/>
                    </a:cubicBezTo>
                    <a:cubicBezTo>
                      <a:pt x="429" y="86"/>
                      <a:pt x="429" y="86"/>
                      <a:pt x="429" y="86"/>
                    </a:cubicBezTo>
                    <a:cubicBezTo>
                      <a:pt x="430" y="88"/>
                      <a:pt x="430" y="88"/>
                      <a:pt x="430" y="88"/>
                    </a:cubicBezTo>
                    <a:cubicBezTo>
                      <a:pt x="430" y="88"/>
                      <a:pt x="430" y="88"/>
                      <a:pt x="430" y="88"/>
                    </a:cubicBezTo>
                    <a:cubicBezTo>
                      <a:pt x="430" y="87"/>
                      <a:pt x="430" y="87"/>
                      <a:pt x="430" y="87"/>
                    </a:cubicBezTo>
                    <a:cubicBezTo>
                      <a:pt x="429" y="84"/>
                      <a:pt x="429" y="84"/>
                      <a:pt x="429" y="84"/>
                    </a:cubicBezTo>
                    <a:cubicBezTo>
                      <a:pt x="429" y="84"/>
                      <a:pt x="429" y="84"/>
                      <a:pt x="429" y="84"/>
                    </a:cubicBezTo>
                    <a:cubicBezTo>
                      <a:pt x="428" y="80"/>
                      <a:pt x="428" y="80"/>
                      <a:pt x="428" y="80"/>
                    </a:cubicBezTo>
                    <a:cubicBezTo>
                      <a:pt x="427" y="80"/>
                      <a:pt x="427" y="80"/>
                      <a:pt x="427" y="80"/>
                    </a:cubicBezTo>
                    <a:cubicBezTo>
                      <a:pt x="427" y="80"/>
                      <a:pt x="427" y="80"/>
                      <a:pt x="427" y="80"/>
                    </a:cubicBezTo>
                    <a:cubicBezTo>
                      <a:pt x="427" y="79"/>
                      <a:pt x="427" y="79"/>
                      <a:pt x="427" y="79"/>
                    </a:cubicBezTo>
                    <a:cubicBezTo>
                      <a:pt x="427" y="79"/>
                      <a:pt x="427" y="79"/>
                      <a:pt x="427" y="79"/>
                    </a:cubicBezTo>
                    <a:cubicBezTo>
                      <a:pt x="429" y="78"/>
                      <a:pt x="429" y="78"/>
                      <a:pt x="429" y="78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30" y="76"/>
                      <a:pt x="430" y="76"/>
                      <a:pt x="430" y="76"/>
                    </a:cubicBezTo>
                    <a:cubicBezTo>
                      <a:pt x="431" y="76"/>
                      <a:pt x="431" y="76"/>
                      <a:pt x="431" y="76"/>
                    </a:cubicBezTo>
                    <a:cubicBezTo>
                      <a:pt x="431" y="73"/>
                      <a:pt x="431" y="73"/>
                      <a:pt x="431" y="73"/>
                    </a:cubicBezTo>
                    <a:cubicBezTo>
                      <a:pt x="431" y="71"/>
                      <a:pt x="431" y="71"/>
                      <a:pt x="431" y="71"/>
                    </a:cubicBezTo>
                    <a:cubicBezTo>
                      <a:pt x="430" y="70"/>
                      <a:pt x="430" y="70"/>
                      <a:pt x="430" y="70"/>
                    </a:cubicBezTo>
                    <a:cubicBezTo>
                      <a:pt x="430" y="68"/>
                      <a:pt x="430" y="68"/>
                      <a:pt x="430" y="68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0" y="66"/>
                      <a:pt x="430" y="66"/>
                      <a:pt x="430" y="66"/>
                    </a:cubicBezTo>
                    <a:cubicBezTo>
                      <a:pt x="430" y="65"/>
                      <a:pt x="430" y="65"/>
                      <a:pt x="430" y="65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2"/>
                      <a:pt x="430" y="62"/>
                      <a:pt x="430" y="62"/>
                    </a:cubicBezTo>
                    <a:cubicBezTo>
                      <a:pt x="430" y="60"/>
                      <a:pt x="430" y="60"/>
                      <a:pt x="430" y="60"/>
                    </a:cubicBezTo>
                    <a:cubicBezTo>
                      <a:pt x="428" y="59"/>
                      <a:pt x="428" y="59"/>
                      <a:pt x="428" y="59"/>
                    </a:cubicBezTo>
                    <a:cubicBezTo>
                      <a:pt x="427" y="58"/>
                      <a:pt x="427" y="58"/>
                      <a:pt x="427" y="58"/>
                    </a:cubicBezTo>
                    <a:cubicBezTo>
                      <a:pt x="427" y="58"/>
                      <a:pt x="427" y="58"/>
                      <a:pt x="427" y="58"/>
                    </a:cubicBezTo>
                    <a:cubicBezTo>
                      <a:pt x="427" y="57"/>
                      <a:pt x="427" y="57"/>
                      <a:pt x="427" y="57"/>
                    </a:cubicBezTo>
                    <a:cubicBezTo>
                      <a:pt x="427" y="56"/>
                      <a:pt x="427" y="56"/>
                      <a:pt x="427" y="56"/>
                    </a:cubicBezTo>
                    <a:cubicBezTo>
                      <a:pt x="428" y="55"/>
                      <a:pt x="428" y="55"/>
                      <a:pt x="428" y="55"/>
                    </a:cubicBezTo>
                    <a:cubicBezTo>
                      <a:pt x="427" y="54"/>
                      <a:pt x="427" y="54"/>
                      <a:pt x="427" y="54"/>
                    </a:cubicBezTo>
                    <a:cubicBezTo>
                      <a:pt x="427" y="54"/>
                      <a:pt x="427" y="54"/>
                      <a:pt x="427" y="54"/>
                    </a:cubicBezTo>
                    <a:cubicBezTo>
                      <a:pt x="426" y="53"/>
                      <a:pt x="426" y="53"/>
                      <a:pt x="426" y="53"/>
                    </a:cubicBezTo>
                    <a:cubicBezTo>
                      <a:pt x="425" y="51"/>
                      <a:pt x="425" y="51"/>
                      <a:pt x="425" y="51"/>
                    </a:cubicBezTo>
                    <a:cubicBezTo>
                      <a:pt x="425" y="49"/>
                      <a:pt x="425" y="49"/>
                      <a:pt x="425" y="49"/>
                    </a:cubicBezTo>
                    <a:cubicBezTo>
                      <a:pt x="426" y="49"/>
                      <a:pt x="426" y="49"/>
                      <a:pt x="426" y="49"/>
                    </a:cubicBezTo>
                    <a:cubicBezTo>
                      <a:pt x="426" y="49"/>
                      <a:pt x="426" y="49"/>
                      <a:pt x="426" y="49"/>
                    </a:cubicBezTo>
                    <a:cubicBezTo>
                      <a:pt x="425" y="47"/>
                      <a:pt x="425" y="47"/>
                      <a:pt x="425" y="47"/>
                    </a:cubicBezTo>
                    <a:cubicBezTo>
                      <a:pt x="424" y="45"/>
                      <a:pt x="424" y="45"/>
                      <a:pt x="424" y="45"/>
                    </a:cubicBezTo>
                    <a:cubicBezTo>
                      <a:pt x="425" y="45"/>
                      <a:pt x="425" y="45"/>
                      <a:pt x="425" y="45"/>
                    </a:cubicBezTo>
                    <a:cubicBezTo>
                      <a:pt x="425" y="44"/>
                      <a:pt x="425" y="44"/>
                      <a:pt x="425" y="44"/>
                    </a:cubicBezTo>
                    <a:cubicBezTo>
                      <a:pt x="424" y="44"/>
                      <a:pt x="424" y="44"/>
                      <a:pt x="424" y="44"/>
                    </a:cubicBezTo>
                    <a:cubicBezTo>
                      <a:pt x="424" y="43"/>
                      <a:pt x="424" y="43"/>
                      <a:pt x="424" y="43"/>
                    </a:cubicBezTo>
                    <a:cubicBezTo>
                      <a:pt x="422" y="43"/>
                      <a:pt x="422" y="43"/>
                      <a:pt x="422" y="43"/>
                    </a:cubicBezTo>
                    <a:cubicBezTo>
                      <a:pt x="422" y="42"/>
                      <a:pt x="422" y="42"/>
                      <a:pt x="422" y="42"/>
                    </a:cubicBezTo>
                    <a:cubicBezTo>
                      <a:pt x="418" y="38"/>
                      <a:pt x="418" y="38"/>
                      <a:pt x="418" y="38"/>
                    </a:cubicBezTo>
                    <a:cubicBezTo>
                      <a:pt x="416" y="38"/>
                      <a:pt x="416" y="38"/>
                      <a:pt x="416" y="38"/>
                    </a:cubicBezTo>
                    <a:cubicBezTo>
                      <a:pt x="415" y="37"/>
                      <a:pt x="415" y="37"/>
                      <a:pt x="415" y="37"/>
                    </a:cubicBezTo>
                    <a:cubicBezTo>
                      <a:pt x="415" y="37"/>
                      <a:pt x="415" y="37"/>
                      <a:pt x="415" y="37"/>
                    </a:cubicBezTo>
                    <a:cubicBezTo>
                      <a:pt x="414" y="37"/>
                      <a:pt x="414" y="37"/>
                      <a:pt x="414" y="37"/>
                    </a:cubicBezTo>
                    <a:cubicBezTo>
                      <a:pt x="414" y="37"/>
                      <a:pt x="414" y="37"/>
                      <a:pt x="414" y="37"/>
                    </a:cubicBezTo>
                    <a:cubicBezTo>
                      <a:pt x="413" y="38"/>
                      <a:pt x="413" y="38"/>
                      <a:pt x="413" y="38"/>
                    </a:cubicBezTo>
                    <a:cubicBezTo>
                      <a:pt x="412" y="38"/>
                      <a:pt x="412" y="38"/>
                      <a:pt x="412" y="38"/>
                    </a:cubicBezTo>
                    <a:cubicBezTo>
                      <a:pt x="412" y="38"/>
                      <a:pt x="412" y="38"/>
                      <a:pt x="412" y="38"/>
                    </a:cubicBezTo>
                    <a:cubicBezTo>
                      <a:pt x="411" y="39"/>
                      <a:pt x="411" y="39"/>
                      <a:pt x="411" y="39"/>
                    </a:cubicBezTo>
                    <a:cubicBezTo>
                      <a:pt x="410" y="38"/>
                      <a:pt x="410" y="38"/>
                      <a:pt x="410" y="38"/>
                    </a:cubicBezTo>
                    <a:cubicBezTo>
                      <a:pt x="409" y="37"/>
                      <a:pt x="409" y="37"/>
                      <a:pt x="409" y="37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1" y="36"/>
                      <a:pt x="411" y="36"/>
                      <a:pt x="411" y="36"/>
                    </a:cubicBezTo>
                    <a:cubicBezTo>
                      <a:pt x="412" y="36"/>
                      <a:pt x="412" y="36"/>
                      <a:pt x="412" y="36"/>
                    </a:cubicBezTo>
                    <a:cubicBezTo>
                      <a:pt x="412" y="36"/>
                      <a:pt x="412" y="36"/>
                      <a:pt x="412" y="36"/>
                    </a:cubicBezTo>
                    <a:cubicBezTo>
                      <a:pt x="410" y="34"/>
                      <a:pt x="410" y="34"/>
                      <a:pt x="410" y="34"/>
                    </a:cubicBezTo>
                    <a:cubicBezTo>
                      <a:pt x="409" y="32"/>
                      <a:pt x="409" y="32"/>
                      <a:pt x="409" y="32"/>
                    </a:cubicBezTo>
                    <a:cubicBezTo>
                      <a:pt x="409" y="30"/>
                      <a:pt x="409" y="30"/>
                      <a:pt x="409" y="30"/>
                    </a:cubicBezTo>
                    <a:cubicBezTo>
                      <a:pt x="409" y="30"/>
                      <a:pt x="409" y="30"/>
                      <a:pt x="409" y="30"/>
                    </a:cubicBezTo>
                    <a:cubicBezTo>
                      <a:pt x="409" y="30"/>
                      <a:pt x="409" y="30"/>
                      <a:pt x="409" y="30"/>
                    </a:cubicBezTo>
                    <a:cubicBezTo>
                      <a:pt x="409" y="32"/>
                      <a:pt x="409" y="32"/>
                      <a:pt x="409" y="32"/>
                    </a:cubicBezTo>
                    <a:cubicBezTo>
                      <a:pt x="408" y="33"/>
                      <a:pt x="408" y="33"/>
                      <a:pt x="408" y="33"/>
                    </a:cubicBezTo>
                    <a:cubicBezTo>
                      <a:pt x="408" y="34"/>
                      <a:pt x="408" y="34"/>
                      <a:pt x="408" y="34"/>
                    </a:cubicBezTo>
                    <a:cubicBezTo>
                      <a:pt x="407" y="34"/>
                      <a:pt x="407" y="34"/>
                      <a:pt x="407" y="34"/>
                    </a:cubicBezTo>
                    <a:cubicBezTo>
                      <a:pt x="404" y="33"/>
                      <a:pt x="404" y="33"/>
                      <a:pt x="404" y="33"/>
                    </a:cubicBezTo>
                    <a:cubicBezTo>
                      <a:pt x="404" y="32"/>
                      <a:pt x="404" y="32"/>
                      <a:pt x="404" y="32"/>
                    </a:cubicBezTo>
                    <a:cubicBezTo>
                      <a:pt x="404" y="32"/>
                      <a:pt x="404" y="32"/>
                      <a:pt x="404" y="32"/>
                    </a:cubicBezTo>
                    <a:cubicBezTo>
                      <a:pt x="402" y="30"/>
                      <a:pt x="402" y="30"/>
                      <a:pt x="402" y="30"/>
                    </a:cubicBezTo>
                    <a:cubicBezTo>
                      <a:pt x="401" y="29"/>
                      <a:pt x="401" y="29"/>
                      <a:pt x="401" y="29"/>
                    </a:cubicBezTo>
                    <a:cubicBezTo>
                      <a:pt x="401" y="29"/>
                      <a:pt x="401" y="29"/>
                      <a:pt x="401" y="29"/>
                    </a:cubicBezTo>
                    <a:cubicBezTo>
                      <a:pt x="401" y="28"/>
                      <a:pt x="401" y="28"/>
                      <a:pt x="401" y="28"/>
                    </a:cubicBezTo>
                    <a:cubicBezTo>
                      <a:pt x="400" y="26"/>
                      <a:pt x="400" y="26"/>
                      <a:pt x="400" y="26"/>
                    </a:cubicBezTo>
                    <a:cubicBezTo>
                      <a:pt x="400" y="25"/>
                      <a:pt x="400" y="25"/>
                      <a:pt x="400" y="25"/>
                    </a:cubicBezTo>
                    <a:cubicBezTo>
                      <a:pt x="400" y="25"/>
                      <a:pt x="400" y="25"/>
                      <a:pt x="400" y="25"/>
                    </a:cubicBezTo>
                    <a:cubicBezTo>
                      <a:pt x="400" y="24"/>
                      <a:pt x="400" y="24"/>
                      <a:pt x="400" y="24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8" y="22"/>
                      <a:pt x="398" y="22"/>
                      <a:pt x="398" y="22"/>
                    </a:cubicBezTo>
                    <a:cubicBezTo>
                      <a:pt x="397" y="22"/>
                      <a:pt x="397" y="22"/>
                      <a:pt x="397" y="22"/>
                    </a:cubicBezTo>
                    <a:cubicBezTo>
                      <a:pt x="396" y="21"/>
                      <a:pt x="396" y="21"/>
                      <a:pt x="396" y="21"/>
                    </a:cubicBezTo>
                    <a:cubicBezTo>
                      <a:pt x="395" y="20"/>
                      <a:pt x="395" y="20"/>
                      <a:pt x="395" y="20"/>
                    </a:cubicBezTo>
                    <a:cubicBezTo>
                      <a:pt x="393" y="18"/>
                      <a:pt x="393" y="18"/>
                      <a:pt x="393" y="18"/>
                    </a:cubicBezTo>
                    <a:cubicBezTo>
                      <a:pt x="389" y="13"/>
                      <a:pt x="389" y="13"/>
                      <a:pt x="389" y="13"/>
                    </a:cubicBezTo>
                    <a:cubicBezTo>
                      <a:pt x="388" y="10"/>
                      <a:pt x="388" y="10"/>
                      <a:pt x="388" y="10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87" y="7"/>
                      <a:pt x="387" y="7"/>
                      <a:pt x="387" y="7"/>
                    </a:cubicBezTo>
                    <a:cubicBezTo>
                      <a:pt x="387" y="7"/>
                      <a:pt x="387" y="7"/>
                      <a:pt x="387" y="7"/>
                    </a:cubicBezTo>
                    <a:cubicBezTo>
                      <a:pt x="385" y="5"/>
                      <a:pt x="385" y="5"/>
                      <a:pt x="385" y="5"/>
                    </a:cubicBezTo>
                    <a:cubicBezTo>
                      <a:pt x="384" y="4"/>
                      <a:pt x="384" y="4"/>
                      <a:pt x="384" y="4"/>
                    </a:cubicBezTo>
                    <a:cubicBezTo>
                      <a:pt x="384" y="3"/>
                      <a:pt x="384" y="3"/>
                      <a:pt x="384" y="3"/>
                    </a:cubicBezTo>
                    <a:cubicBezTo>
                      <a:pt x="383" y="2"/>
                      <a:pt x="383" y="2"/>
                      <a:pt x="383" y="2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80" y="1"/>
                      <a:pt x="379" y="2"/>
                      <a:pt x="379" y="2"/>
                    </a:cubicBezTo>
                    <a:cubicBezTo>
                      <a:pt x="379" y="3"/>
                      <a:pt x="378" y="3"/>
                      <a:pt x="378" y="3"/>
                    </a:cubicBezTo>
                    <a:cubicBezTo>
                      <a:pt x="378" y="4"/>
                      <a:pt x="378" y="4"/>
                      <a:pt x="379" y="4"/>
                    </a:cubicBezTo>
                    <a:cubicBezTo>
                      <a:pt x="379" y="5"/>
                      <a:pt x="379" y="6"/>
                      <a:pt x="378" y="7"/>
                    </a:cubicBezTo>
                    <a:cubicBezTo>
                      <a:pt x="379" y="7"/>
                      <a:pt x="379" y="8"/>
                      <a:pt x="379" y="8"/>
                    </a:cubicBezTo>
                    <a:cubicBezTo>
                      <a:pt x="379" y="8"/>
                      <a:pt x="378" y="8"/>
                      <a:pt x="378" y="8"/>
                    </a:cubicBezTo>
                    <a:cubicBezTo>
                      <a:pt x="377" y="8"/>
                      <a:pt x="377" y="8"/>
                      <a:pt x="376" y="8"/>
                    </a:cubicBezTo>
                    <a:cubicBezTo>
                      <a:pt x="376" y="9"/>
                      <a:pt x="376" y="9"/>
                      <a:pt x="376" y="10"/>
                    </a:cubicBezTo>
                    <a:cubicBezTo>
                      <a:pt x="376" y="10"/>
                      <a:pt x="376" y="10"/>
                      <a:pt x="376" y="10"/>
                    </a:cubicBezTo>
                    <a:cubicBezTo>
                      <a:pt x="376" y="10"/>
                      <a:pt x="376" y="11"/>
                      <a:pt x="376" y="11"/>
                    </a:cubicBezTo>
                    <a:cubicBezTo>
                      <a:pt x="376" y="10"/>
                      <a:pt x="376" y="11"/>
                      <a:pt x="375" y="12"/>
                    </a:cubicBezTo>
                    <a:cubicBezTo>
                      <a:pt x="375" y="12"/>
                      <a:pt x="375" y="13"/>
                      <a:pt x="375" y="13"/>
                    </a:cubicBezTo>
                    <a:cubicBezTo>
                      <a:pt x="375" y="13"/>
                      <a:pt x="374" y="13"/>
                      <a:pt x="374" y="13"/>
                    </a:cubicBezTo>
                    <a:cubicBezTo>
                      <a:pt x="373" y="12"/>
                      <a:pt x="373" y="12"/>
                      <a:pt x="372" y="13"/>
                    </a:cubicBezTo>
                    <a:cubicBezTo>
                      <a:pt x="372" y="13"/>
                      <a:pt x="372" y="14"/>
                      <a:pt x="372" y="15"/>
                    </a:cubicBezTo>
                    <a:cubicBezTo>
                      <a:pt x="372" y="15"/>
                      <a:pt x="372" y="16"/>
                      <a:pt x="371" y="16"/>
                    </a:cubicBezTo>
                    <a:cubicBezTo>
                      <a:pt x="371" y="16"/>
                      <a:pt x="371" y="16"/>
                      <a:pt x="371" y="16"/>
                    </a:cubicBezTo>
                    <a:cubicBezTo>
                      <a:pt x="370" y="16"/>
                      <a:pt x="370" y="16"/>
                      <a:pt x="369" y="16"/>
                    </a:cubicBezTo>
                    <a:cubicBezTo>
                      <a:pt x="369" y="16"/>
                      <a:pt x="369" y="16"/>
                      <a:pt x="369" y="17"/>
                    </a:cubicBezTo>
                    <a:cubicBezTo>
                      <a:pt x="369" y="18"/>
                      <a:pt x="369" y="18"/>
                      <a:pt x="370" y="18"/>
                    </a:cubicBezTo>
                    <a:cubicBezTo>
                      <a:pt x="370" y="19"/>
                      <a:pt x="370" y="19"/>
                      <a:pt x="370" y="19"/>
                    </a:cubicBezTo>
                    <a:cubicBezTo>
                      <a:pt x="369" y="19"/>
                      <a:pt x="369" y="19"/>
                      <a:pt x="369" y="19"/>
                    </a:cubicBezTo>
                    <a:cubicBezTo>
                      <a:pt x="368" y="19"/>
                      <a:pt x="368" y="19"/>
                      <a:pt x="368" y="20"/>
                    </a:cubicBezTo>
                    <a:cubicBezTo>
                      <a:pt x="368" y="20"/>
                      <a:pt x="368" y="20"/>
                      <a:pt x="368" y="20"/>
                    </a:cubicBezTo>
                    <a:cubicBezTo>
                      <a:pt x="368" y="20"/>
                      <a:pt x="368" y="20"/>
                      <a:pt x="368" y="20"/>
                    </a:cubicBezTo>
                    <a:cubicBezTo>
                      <a:pt x="368" y="21"/>
                      <a:pt x="367" y="21"/>
                      <a:pt x="367" y="21"/>
                    </a:cubicBezTo>
                    <a:cubicBezTo>
                      <a:pt x="367" y="22"/>
                      <a:pt x="367" y="22"/>
                      <a:pt x="367" y="22"/>
                    </a:cubicBezTo>
                    <a:cubicBezTo>
                      <a:pt x="366" y="22"/>
                      <a:pt x="366" y="23"/>
                      <a:pt x="366" y="23"/>
                    </a:cubicBezTo>
                    <a:cubicBezTo>
                      <a:pt x="366" y="24"/>
                      <a:pt x="365" y="24"/>
                      <a:pt x="365" y="25"/>
                    </a:cubicBezTo>
                    <a:cubicBezTo>
                      <a:pt x="364" y="25"/>
                      <a:pt x="364" y="25"/>
                      <a:pt x="365" y="25"/>
                    </a:cubicBezTo>
                    <a:cubicBezTo>
                      <a:pt x="365" y="26"/>
                      <a:pt x="365" y="26"/>
                      <a:pt x="365" y="27"/>
                    </a:cubicBezTo>
                    <a:cubicBezTo>
                      <a:pt x="363" y="27"/>
                      <a:pt x="363" y="27"/>
                      <a:pt x="363" y="28"/>
                    </a:cubicBezTo>
                    <a:cubicBezTo>
                      <a:pt x="362" y="29"/>
                      <a:pt x="362" y="29"/>
                      <a:pt x="362" y="29"/>
                    </a:cubicBezTo>
                    <a:cubicBezTo>
                      <a:pt x="362" y="29"/>
                      <a:pt x="362" y="30"/>
                      <a:pt x="362" y="30"/>
                    </a:cubicBezTo>
                    <a:cubicBezTo>
                      <a:pt x="363" y="30"/>
                      <a:pt x="363" y="31"/>
                      <a:pt x="363" y="31"/>
                    </a:cubicBezTo>
                    <a:cubicBezTo>
                      <a:pt x="363" y="31"/>
                      <a:pt x="363" y="31"/>
                      <a:pt x="362" y="31"/>
                    </a:cubicBezTo>
                    <a:cubicBezTo>
                      <a:pt x="362" y="31"/>
                      <a:pt x="362" y="30"/>
                      <a:pt x="361" y="30"/>
                    </a:cubicBezTo>
                    <a:cubicBezTo>
                      <a:pt x="361" y="30"/>
                      <a:pt x="361" y="30"/>
                      <a:pt x="360" y="31"/>
                    </a:cubicBezTo>
                    <a:cubicBezTo>
                      <a:pt x="360" y="30"/>
                      <a:pt x="359" y="31"/>
                      <a:pt x="358" y="31"/>
                    </a:cubicBezTo>
                    <a:cubicBezTo>
                      <a:pt x="358" y="31"/>
                      <a:pt x="357" y="30"/>
                      <a:pt x="356" y="30"/>
                    </a:cubicBezTo>
                    <a:cubicBezTo>
                      <a:pt x="355" y="30"/>
                      <a:pt x="355" y="30"/>
                      <a:pt x="355" y="31"/>
                    </a:cubicBezTo>
                    <a:cubicBezTo>
                      <a:pt x="355" y="31"/>
                      <a:pt x="355" y="31"/>
                      <a:pt x="355" y="31"/>
                    </a:cubicBezTo>
                    <a:cubicBezTo>
                      <a:pt x="354" y="31"/>
                      <a:pt x="354" y="31"/>
                      <a:pt x="353" y="31"/>
                    </a:cubicBezTo>
                    <a:cubicBezTo>
                      <a:pt x="353" y="31"/>
                      <a:pt x="353" y="32"/>
                      <a:pt x="353" y="32"/>
                    </a:cubicBezTo>
                    <a:cubicBezTo>
                      <a:pt x="353" y="32"/>
                      <a:pt x="353" y="32"/>
                      <a:pt x="353" y="33"/>
                    </a:cubicBezTo>
                    <a:cubicBezTo>
                      <a:pt x="352" y="33"/>
                      <a:pt x="352" y="33"/>
                      <a:pt x="353" y="33"/>
                    </a:cubicBezTo>
                    <a:cubicBezTo>
                      <a:pt x="353" y="34"/>
                      <a:pt x="354" y="34"/>
                      <a:pt x="355" y="33"/>
                    </a:cubicBezTo>
                    <a:cubicBezTo>
                      <a:pt x="355" y="34"/>
                      <a:pt x="355" y="34"/>
                      <a:pt x="354" y="35"/>
                    </a:cubicBezTo>
                    <a:cubicBezTo>
                      <a:pt x="354" y="35"/>
                      <a:pt x="354" y="35"/>
                      <a:pt x="354" y="35"/>
                    </a:cubicBezTo>
                    <a:cubicBezTo>
                      <a:pt x="355" y="35"/>
                      <a:pt x="355" y="36"/>
                      <a:pt x="355" y="36"/>
                    </a:cubicBezTo>
                    <a:cubicBezTo>
                      <a:pt x="355" y="36"/>
                      <a:pt x="355" y="36"/>
                      <a:pt x="355" y="37"/>
                    </a:cubicBezTo>
                    <a:cubicBezTo>
                      <a:pt x="356" y="37"/>
                      <a:pt x="356" y="37"/>
                      <a:pt x="356" y="36"/>
                    </a:cubicBezTo>
                    <a:cubicBezTo>
                      <a:pt x="357" y="36"/>
                      <a:pt x="357" y="36"/>
                      <a:pt x="357" y="37"/>
                    </a:cubicBezTo>
                    <a:cubicBezTo>
                      <a:pt x="357" y="38"/>
                      <a:pt x="357" y="39"/>
                      <a:pt x="357" y="39"/>
                    </a:cubicBezTo>
                    <a:cubicBezTo>
                      <a:pt x="358" y="39"/>
                      <a:pt x="357" y="40"/>
                      <a:pt x="357" y="40"/>
                    </a:cubicBezTo>
                    <a:cubicBezTo>
                      <a:pt x="357" y="41"/>
                      <a:pt x="357" y="42"/>
                      <a:pt x="357" y="42"/>
                    </a:cubicBezTo>
                    <a:cubicBezTo>
                      <a:pt x="357" y="42"/>
                      <a:pt x="357" y="42"/>
                      <a:pt x="358" y="43"/>
                    </a:cubicBezTo>
                    <a:cubicBezTo>
                      <a:pt x="358" y="43"/>
                      <a:pt x="358" y="43"/>
                      <a:pt x="359" y="43"/>
                    </a:cubicBezTo>
                    <a:cubicBezTo>
                      <a:pt x="359" y="44"/>
                      <a:pt x="359" y="44"/>
                      <a:pt x="359" y="44"/>
                    </a:cubicBezTo>
                    <a:cubicBezTo>
                      <a:pt x="360" y="45"/>
                      <a:pt x="360" y="45"/>
                      <a:pt x="361" y="46"/>
                    </a:cubicBezTo>
                    <a:cubicBezTo>
                      <a:pt x="361" y="46"/>
                      <a:pt x="361" y="47"/>
                      <a:pt x="362" y="47"/>
                    </a:cubicBezTo>
                    <a:cubicBezTo>
                      <a:pt x="362" y="47"/>
                      <a:pt x="362" y="47"/>
                      <a:pt x="362" y="47"/>
                    </a:cubicBezTo>
                    <a:cubicBezTo>
                      <a:pt x="362" y="48"/>
                      <a:pt x="363" y="48"/>
                      <a:pt x="363" y="48"/>
                    </a:cubicBezTo>
                    <a:cubicBezTo>
                      <a:pt x="363" y="48"/>
                      <a:pt x="363" y="49"/>
                      <a:pt x="363" y="49"/>
                    </a:cubicBezTo>
                    <a:cubicBezTo>
                      <a:pt x="363" y="49"/>
                      <a:pt x="363" y="49"/>
                      <a:pt x="363" y="50"/>
                    </a:cubicBezTo>
                    <a:cubicBezTo>
                      <a:pt x="363" y="51"/>
                      <a:pt x="363" y="52"/>
                      <a:pt x="363" y="52"/>
                    </a:cubicBezTo>
                    <a:cubicBezTo>
                      <a:pt x="363" y="53"/>
                      <a:pt x="364" y="53"/>
                      <a:pt x="364" y="53"/>
                    </a:cubicBezTo>
                    <a:cubicBezTo>
                      <a:pt x="364" y="53"/>
                      <a:pt x="364" y="53"/>
                      <a:pt x="364" y="53"/>
                    </a:cubicBezTo>
                    <a:cubicBezTo>
                      <a:pt x="364" y="53"/>
                      <a:pt x="364" y="53"/>
                      <a:pt x="364" y="54"/>
                    </a:cubicBezTo>
                    <a:cubicBezTo>
                      <a:pt x="364" y="54"/>
                      <a:pt x="363" y="55"/>
                      <a:pt x="363" y="55"/>
                    </a:cubicBezTo>
                    <a:cubicBezTo>
                      <a:pt x="364" y="55"/>
                      <a:pt x="364" y="56"/>
                      <a:pt x="364" y="56"/>
                    </a:cubicBezTo>
                    <a:cubicBezTo>
                      <a:pt x="364" y="56"/>
                      <a:pt x="364" y="57"/>
                      <a:pt x="365" y="57"/>
                    </a:cubicBezTo>
                    <a:cubicBezTo>
                      <a:pt x="365" y="57"/>
                      <a:pt x="365" y="58"/>
                      <a:pt x="366" y="58"/>
                    </a:cubicBezTo>
                    <a:cubicBezTo>
                      <a:pt x="366" y="59"/>
                      <a:pt x="366" y="59"/>
                      <a:pt x="366" y="59"/>
                    </a:cubicBezTo>
                    <a:cubicBezTo>
                      <a:pt x="366" y="59"/>
                      <a:pt x="366" y="59"/>
                      <a:pt x="366" y="60"/>
                    </a:cubicBezTo>
                    <a:cubicBezTo>
                      <a:pt x="366" y="60"/>
                      <a:pt x="366" y="61"/>
                      <a:pt x="366" y="62"/>
                    </a:cubicBezTo>
                    <a:cubicBezTo>
                      <a:pt x="368" y="62"/>
                      <a:pt x="369" y="62"/>
                      <a:pt x="370" y="63"/>
                    </a:cubicBezTo>
                    <a:cubicBezTo>
                      <a:pt x="370" y="63"/>
                      <a:pt x="370" y="63"/>
                      <a:pt x="369" y="64"/>
                    </a:cubicBezTo>
                    <a:cubicBezTo>
                      <a:pt x="369" y="63"/>
                      <a:pt x="368" y="64"/>
                      <a:pt x="368" y="64"/>
                    </a:cubicBezTo>
                    <a:cubicBezTo>
                      <a:pt x="367" y="65"/>
                      <a:pt x="367" y="66"/>
                      <a:pt x="367" y="67"/>
                    </a:cubicBezTo>
                    <a:cubicBezTo>
                      <a:pt x="367" y="67"/>
                      <a:pt x="367" y="67"/>
                      <a:pt x="367" y="68"/>
                    </a:cubicBezTo>
                    <a:cubicBezTo>
                      <a:pt x="366" y="68"/>
                      <a:pt x="366" y="68"/>
                      <a:pt x="366" y="69"/>
                    </a:cubicBezTo>
                    <a:cubicBezTo>
                      <a:pt x="366" y="69"/>
                      <a:pt x="365" y="70"/>
                      <a:pt x="364" y="70"/>
                    </a:cubicBezTo>
                    <a:cubicBezTo>
                      <a:pt x="364" y="70"/>
                      <a:pt x="364" y="70"/>
                      <a:pt x="364" y="70"/>
                    </a:cubicBezTo>
                    <a:cubicBezTo>
                      <a:pt x="363" y="71"/>
                      <a:pt x="363" y="70"/>
                      <a:pt x="363" y="70"/>
                    </a:cubicBezTo>
                    <a:cubicBezTo>
                      <a:pt x="363" y="70"/>
                      <a:pt x="363" y="70"/>
                      <a:pt x="362" y="70"/>
                    </a:cubicBezTo>
                    <a:cubicBezTo>
                      <a:pt x="362" y="70"/>
                      <a:pt x="362" y="70"/>
                      <a:pt x="362" y="70"/>
                    </a:cubicBezTo>
                    <a:cubicBezTo>
                      <a:pt x="361" y="70"/>
                      <a:pt x="361" y="70"/>
                      <a:pt x="361" y="70"/>
                    </a:cubicBezTo>
                    <a:cubicBezTo>
                      <a:pt x="361" y="70"/>
                      <a:pt x="360" y="70"/>
                      <a:pt x="360" y="70"/>
                    </a:cubicBezTo>
                    <a:cubicBezTo>
                      <a:pt x="360" y="70"/>
                      <a:pt x="360" y="70"/>
                      <a:pt x="360" y="70"/>
                    </a:cubicBezTo>
                    <a:cubicBezTo>
                      <a:pt x="359" y="71"/>
                      <a:pt x="359" y="71"/>
                      <a:pt x="358" y="71"/>
                    </a:cubicBezTo>
                    <a:cubicBezTo>
                      <a:pt x="358" y="72"/>
                      <a:pt x="357" y="72"/>
                      <a:pt x="357" y="72"/>
                    </a:cubicBezTo>
                    <a:cubicBezTo>
                      <a:pt x="356" y="72"/>
                      <a:pt x="356" y="73"/>
                      <a:pt x="356" y="73"/>
                    </a:cubicBezTo>
                    <a:cubicBezTo>
                      <a:pt x="356" y="74"/>
                      <a:pt x="356" y="74"/>
                      <a:pt x="355" y="74"/>
                    </a:cubicBezTo>
                    <a:cubicBezTo>
                      <a:pt x="355" y="74"/>
                      <a:pt x="355" y="74"/>
                      <a:pt x="355" y="74"/>
                    </a:cubicBezTo>
                    <a:cubicBezTo>
                      <a:pt x="354" y="74"/>
                      <a:pt x="353" y="75"/>
                      <a:pt x="353" y="75"/>
                    </a:cubicBezTo>
                    <a:cubicBezTo>
                      <a:pt x="352" y="75"/>
                      <a:pt x="352" y="75"/>
                      <a:pt x="352" y="75"/>
                    </a:cubicBezTo>
                    <a:cubicBezTo>
                      <a:pt x="352" y="76"/>
                      <a:pt x="352" y="76"/>
                      <a:pt x="352" y="76"/>
                    </a:cubicBezTo>
                    <a:cubicBezTo>
                      <a:pt x="351" y="76"/>
                      <a:pt x="352" y="76"/>
                      <a:pt x="352" y="77"/>
                    </a:cubicBezTo>
                    <a:cubicBezTo>
                      <a:pt x="352" y="77"/>
                      <a:pt x="352" y="78"/>
                      <a:pt x="352" y="78"/>
                    </a:cubicBezTo>
                    <a:cubicBezTo>
                      <a:pt x="353" y="79"/>
                      <a:pt x="353" y="79"/>
                      <a:pt x="353" y="79"/>
                    </a:cubicBezTo>
                    <a:cubicBezTo>
                      <a:pt x="352" y="79"/>
                      <a:pt x="352" y="80"/>
                      <a:pt x="351" y="81"/>
                    </a:cubicBezTo>
                    <a:cubicBezTo>
                      <a:pt x="351" y="81"/>
                      <a:pt x="351" y="81"/>
                      <a:pt x="352" y="82"/>
                    </a:cubicBezTo>
                    <a:cubicBezTo>
                      <a:pt x="351" y="83"/>
                      <a:pt x="350" y="83"/>
                      <a:pt x="349" y="83"/>
                    </a:cubicBezTo>
                    <a:cubicBezTo>
                      <a:pt x="348" y="83"/>
                      <a:pt x="348" y="84"/>
                      <a:pt x="348" y="84"/>
                    </a:cubicBezTo>
                    <a:cubicBezTo>
                      <a:pt x="347" y="84"/>
                      <a:pt x="347" y="85"/>
                      <a:pt x="347" y="86"/>
                    </a:cubicBezTo>
                    <a:cubicBezTo>
                      <a:pt x="346" y="85"/>
                      <a:pt x="346" y="85"/>
                      <a:pt x="346" y="86"/>
                    </a:cubicBezTo>
                    <a:cubicBezTo>
                      <a:pt x="345" y="85"/>
                      <a:pt x="345" y="85"/>
                      <a:pt x="345" y="84"/>
                    </a:cubicBezTo>
                    <a:cubicBezTo>
                      <a:pt x="345" y="84"/>
                      <a:pt x="345" y="84"/>
                      <a:pt x="345" y="84"/>
                    </a:cubicBezTo>
                    <a:cubicBezTo>
                      <a:pt x="344" y="84"/>
                      <a:pt x="344" y="84"/>
                      <a:pt x="343" y="84"/>
                    </a:cubicBezTo>
                    <a:cubicBezTo>
                      <a:pt x="343" y="84"/>
                      <a:pt x="343" y="84"/>
                      <a:pt x="343" y="84"/>
                    </a:cubicBezTo>
                    <a:cubicBezTo>
                      <a:pt x="343" y="84"/>
                      <a:pt x="342" y="84"/>
                      <a:pt x="342" y="84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0" y="84"/>
                      <a:pt x="340" y="84"/>
                      <a:pt x="339" y="85"/>
                    </a:cubicBezTo>
                    <a:cubicBezTo>
                      <a:pt x="339" y="85"/>
                      <a:pt x="339" y="85"/>
                      <a:pt x="339" y="85"/>
                    </a:cubicBezTo>
                    <a:cubicBezTo>
                      <a:pt x="338" y="85"/>
                      <a:pt x="338" y="85"/>
                      <a:pt x="338" y="85"/>
                    </a:cubicBezTo>
                    <a:cubicBezTo>
                      <a:pt x="337" y="85"/>
                      <a:pt x="336" y="85"/>
                      <a:pt x="336" y="85"/>
                    </a:cubicBezTo>
                    <a:cubicBezTo>
                      <a:pt x="335" y="85"/>
                      <a:pt x="335" y="86"/>
                      <a:pt x="335" y="86"/>
                    </a:cubicBezTo>
                    <a:cubicBezTo>
                      <a:pt x="335" y="86"/>
                      <a:pt x="335" y="86"/>
                      <a:pt x="335" y="87"/>
                    </a:cubicBezTo>
                    <a:cubicBezTo>
                      <a:pt x="335" y="88"/>
                      <a:pt x="335" y="88"/>
                      <a:pt x="334" y="89"/>
                    </a:cubicBezTo>
                    <a:cubicBezTo>
                      <a:pt x="334" y="89"/>
                      <a:pt x="334" y="89"/>
                      <a:pt x="334" y="89"/>
                    </a:cubicBezTo>
                    <a:cubicBezTo>
                      <a:pt x="334" y="90"/>
                      <a:pt x="334" y="90"/>
                      <a:pt x="333" y="90"/>
                    </a:cubicBezTo>
                    <a:cubicBezTo>
                      <a:pt x="333" y="90"/>
                      <a:pt x="333" y="90"/>
                      <a:pt x="333" y="91"/>
                    </a:cubicBezTo>
                    <a:cubicBezTo>
                      <a:pt x="333" y="91"/>
                      <a:pt x="332" y="91"/>
                      <a:pt x="332" y="91"/>
                    </a:cubicBezTo>
                    <a:cubicBezTo>
                      <a:pt x="331" y="90"/>
                      <a:pt x="331" y="91"/>
                      <a:pt x="331" y="91"/>
                    </a:cubicBezTo>
                    <a:cubicBezTo>
                      <a:pt x="330" y="91"/>
                      <a:pt x="330" y="91"/>
                      <a:pt x="330" y="92"/>
                    </a:cubicBezTo>
                    <a:cubicBezTo>
                      <a:pt x="329" y="92"/>
                      <a:pt x="329" y="92"/>
                      <a:pt x="329" y="92"/>
                    </a:cubicBezTo>
                    <a:cubicBezTo>
                      <a:pt x="329" y="92"/>
                      <a:pt x="329" y="92"/>
                      <a:pt x="329" y="92"/>
                    </a:cubicBezTo>
                    <a:cubicBezTo>
                      <a:pt x="329" y="93"/>
                      <a:pt x="329" y="94"/>
                      <a:pt x="328" y="94"/>
                    </a:cubicBezTo>
                    <a:cubicBezTo>
                      <a:pt x="327" y="94"/>
                      <a:pt x="327" y="94"/>
                      <a:pt x="327" y="95"/>
                    </a:cubicBezTo>
                    <a:cubicBezTo>
                      <a:pt x="327" y="96"/>
                      <a:pt x="326" y="96"/>
                      <a:pt x="326" y="97"/>
                    </a:cubicBezTo>
                    <a:cubicBezTo>
                      <a:pt x="325" y="97"/>
                      <a:pt x="324" y="98"/>
                      <a:pt x="323" y="99"/>
                    </a:cubicBezTo>
                    <a:cubicBezTo>
                      <a:pt x="323" y="99"/>
                      <a:pt x="323" y="99"/>
                      <a:pt x="323" y="99"/>
                    </a:cubicBezTo>
                    <a:cubicBezTo>
                      <a:pt x="323" y="100"/>
                      <a:pt x="322" y="100"/>
                      <a:pt x="322" y="100"/>
                    </a:cubicBezTo>
                    <a:cubicBezTo>
                      <a:pt x="322" y="101"/>
                      <a:pt x="322" y="102"/>
                      <a:pt x="322" y="102"/>
                    </a:cubicBezTo>
                    <a:cubicBezTo>
                      <a:pt x="321" y="102"/>
                      <a:pt x="320" y="102"/>
                      <a:pt x="320" y="103"/>
                    </a:cubicBezTo>
                    <a:cubicBezTo>
                      <a:pt x="320" y="103"/>
                      <a:pt x="320" y="103"/>
                      <a:pt x="321" y="104"/>
                    </a:cubicBezTo>
                    <a:cubicBezTo>
                      <a:pt x="321" y="104"/>
                      <a:pt x="321" y="104"/>
                      <a:pt x="322" y="104"/>
                    </a:cubicBezTo>
                    <a:cubicBezTo>
                      <a:pt x="322" y="104"/>
                      <a:pt x="322" y="104"/>
                      <a:pt x="322" y="105"/>
                    </a:cubicBezTo>
                    <a:cubicBezTo>
                      <a:pt x="322" y="105"/>
                      <a:pt x="322" y="105"/>
                      <a:pt x="322" y="105"/>
                    </a:cubicBezTo>
                    <a:cubicBezTo>
                      <a:pt x="322" y="105"/>
                      <a:pt x="322" y="106"/>
                      <a:pt x="321" y="106"/>
                    </a:cubicBezTo>
                    <a:cubicBezTo>
                      <a:pt x="321" y="106"/>
                      <a:pt x="321" y="107"/>
                      <a:pt x="321" y="107"/>
                    </a:cubicBezTo>
                    <a:cubicBezTo>
                      <a:pt x="321" y="107"/>
                      <a:pt x="321" y="108"/>
                      <a:pt x="321" y="108"/>
                    </a:cubicBezTo>
                    <a:cubicBezTo>
                      <a:pt x="321" y="109"/>
                      <a:pt x="321" y="109"/>
                      <a:pt x="322" y="109"/>
                    </a:cubicBezTo>
                    <a:cubicBezTo>
                      <a:pt x="321" y="110"/>
                      <a:pt x="321" y="110"/>
                      <a:pt x="321" y="110"/>
                    </a:cubicBezTo>
                    <a:cubicBezTo>
                      <a:pt x="320" y="110"/>
                      <a:pt x="320" y="110"/>
                      <a:pt x="320" y="110"/>
                    </a:cubicBezTo>
                    <a:cubicBezTo>
                      <a:pt x="319" y="110"/>
                      <a:pt x="318" y="110"/>
                      <a:pt x="317" y="111"/>
                    </a:cubicBezTo>
                    <a:cubicBezTo>
                      <a:pt x="317" y="111"/>
                      <a:pt x="316" y="112"/>
                      <a:pt x="316" y="112"/>
                    </a:cubicBezTo>
                    <a:cubicBezTo>
                      <a:pt x="316" y="113"/>
                      <a:pt x="316" y="113"/>
                      <a:pt x="316" y="114"/>
                    </a:cubicBezTo>
                    <a:cubicBezTo>
                      <a:pt x="316" y="114"/>
                      <a:pt x="316" y="114"/>
                      <a:pt x="316" y="115"/>
                    </a:cubicBezTo>
                    <a:cubicBezTo>
                      <a:pt x="316" y="115"/>
                      <a:pt x="316" y="115"/>
                      <a:pt x="316" y="115"/>
                    </a:cubicBezTo>
                    <a:cubicBezTo>
                      <a:pt x="315" y="115"/>
                      <a:pt x="315" y="116"/>
                      <a:pt x="316" y="116"/>
                    </a:cubicBezTo>
                    <a:cubicBezTo>
                      <a:pt x="315" y="117"/>
                      <a:pt x="315" y="117"/>
                      <a:pt x="315" y="117"/>
                    </a:cubicBezTo>
                    <a:cubicBezTo>
                      <a:pt x="314" y="117"/>
                      <a:pt x="314" y="117"/>
                      <a:pt x="315" y="118"/>
                    </a:cubicBezTo>
                    <a:cubicBezTo>
                      <a:pt x="314" y="118"/>
                      <a:pt x="314" y="118"/>
                      <a:pt x="314" y="119"/>
                    </a:cubicBezTo>
                    <a:cubicBezTo>
                      <a:pt x="314" y="119"/>
                      <a:pt x="314" y="119"/>
                      <a:pt x="313" y="119"/>
                    </a:cubicBezTo>
                    <a:cubicBezTo>
                      <a:pt x="313" y="119"/>
                      <a:pt x="312" y="119"/>
                      <a:pt x="312" y="120"/>
                    </a:cubicBezTo>
                    <a:cubicBezTo>
                      <a:pt x="311" y="120"/>
                      <a:pt x="310" y="120"/>
                      <a:pt x="310" y="121"/>
                    </a:cubicBezTo>
                    <a:cubicBezTo>
                      <a:pt x="310" y="121"/>
                      <a:pt x="310" y="121"/>
                      <a:pt x="309" y="122"/>
                    </a:cubicBezTo>
                    <a:cubicBezTo>
                      <a:pt x="309" y="122"/>
                      <a:pt x="309" y="122"/>
                      <a:pt x="309" y="122"/>
                    </a:cubicBezTo>
                    <a:cubicBezTo>
                      <a:pt x="308" y="122"/>
                      <a:pt x="308" y="122"/>
                      <a:pt x="308" y="123"/>
                    </a:cubicBezTo>
                    <a:cubicBezTo>
                      <a:pt x="307" y="123"/>
                      <a:pt x="307" y="123"/>
                      <a:pt x="306" y="124"/>
                    </a:cubicBezTo>
                    <a:cubicBezTo>
                      <a:pt x="306" y="124"/>
                      <a:pt x="306" y="124"/>
                      <a:pt x="306" y="124"/>
                    </a:cubicBezTo>
                    <a:cubicBezTo>
                      <a:pt x="306" y="125"/>
                      <a:pt x="306" y="125"/>
                      <a:pt x="305" y="125"/>
                    </a:cubicBezTo>
                    <a:cubicBezTo>
                      <a:pt x="305" y="125"/>
                      <a:pt x="305" y="125"/>
                      <a:pt x="305" y="125"/>
                    </a:cubicBezTo>
                    <a:cubicBezTo>
                      <a:pt x="304" y="125"/>
                      <a:pt x="303" y="126"/>
                      <a:pt x="302" y="126"/>
                    </a:cubicBezTo>
                    <a:cubicBezTo>
                      <a:pt x="302" y="125"/>
                      <a:pt x="301" y="125"/>
                      <a:pt x="301" y="126"/>
                    </a:cubicBezTo>
                    <a:cubicBezTo>
                      <a:pt x="301" y="126"/>
                      <a:pt x="301" y="126"/>
                      <a:pt x="301" y="126"/>
                    </a:cubicBezTo>
                    <a:cubicBezTo>
                      <a:pt x="301" y="127"/>
                      <a:pt x="301" y="127"/>
                      <a:pt x="301" y="127"/>
                    </a:cubicBezTo>
                    <a:cubicBezTo>
                      <a:pt x="301" y="127"/>
                      <a:pt x="301" y="127"/>
                      <a:pt x="301" y="127"/>
                    </a:cubicBezTo>
                    <a:cubicBezTo>
                      <a:pt x="301" y="127"/>
                      <a:pt x="301" y="127"/>
                      <a:pt x="301" y="128"/>
                    </a:cubicBezTo>
                    <a:cubicBezTo>
                      <a:pt x="301" y="128"/>
                      <a:pt x="301" y="128"/>
                      <a:pt x="301" y="128"/>
                    </a:cubicBezTo>
                    <a:cubicBezTo>
                      <a:pt x="301" y="129"/>
                      <a:pt x="301" y="129"/>
                      <a:pt x="301" y="129"/>
                    </a:cubicBezTo>
                    <a:cubicBezTo>
                      <a:pt x="300" y="128"/>
                      <a:pt x="300" y="129"/>
                      <a:pt x="300" y="129"/>
                    </a:cubicBezTo>
                    <a:cubicBezTo>
                      <a:pt x="300" y="129"/>
                      <a:pt x="300" y="129"/>
                      <a:pt x="300" y="129"/>
                    </a:cubicBezTo>
                    <a:cubicBezTo>
                      <a:pt x="300" y="130"/>
                      <a:pt x="300" y="130"/>
                      <a:pt x="300" y="130"/>
                    </a:cubicBezTo>
                    <a:cubicBezTo>
                      <a:pt x="300" y="130"/>
                      <a:pt x="300" y="130"/>
                      <a:pt x="300" y="130"/>
                    </a:cubicBezTo>
                    <a:cubicBezTo>
                      <a:pt x="299" y="130"/>
                      <a:pt x="299" y="130"/>
                      <a:pt x="299" y="131"/>
                    </a:cubicBezTo>
                    <a:cubicBezTo>
                      <a:pt x="299" y="131"/>
                      <a:pt x="299" y="131"/>
                      <a:pt x="299" y="131"/>
                    </a:cubicBezTo>
                    <a:cubicBezTo>
                      <a:pt x="299" y="131"/>
                      <a:pt x="299" y="131"/>
                      <a:pt x="298" y="131"/>
                    </a:cubicBezTo>
                    <a:cubicBezTo>
                      <a:pt x="298" y="131"/>
                      <a:pt x="298" y="131"/>
                      <a:pt x="298" y="131"/>
                    </a:cubicBezTo>
                    <a:cubicBezTo>
                      <a:pt x="298" y="131"/>
                      <a:pt x="298" y="131"/>
                      <a:pt x="298" y="131"/>
                    </a:cubicBezTo>
                    <a:cubicBezTo>
                      <a:pt x="298" y="131"/>
                      <a:pt x="298" y="131"/>
                      <a:pt x="298" y="131"/>
                    </a:cubicBezTo>
                    <a:cubicBezTo>
                      <a:pt x="297" y="131"/>
                      <a:pt x="297" y="132"/>
                      <a:pt x="296" y="132"/>
                    </a:cubicBezTo>
                    <a:cubicBezTo>
                      <a:pt x="296" y="133"/>
                      <a:pt x="296" y="133"/>
                      <a:pt x="297" y="133"/>
                    </a:cubicBezTo>
                    <a:cubicBezTo>
                      <a:pt x="297" y="133"/>
                      <a:pt x="296" y="134"/>
                      <a:pt x="296" y="134"/>
                    </a:cubicBezTo>
                    <a:cubicBezTo>
                      <a:pt x="295" y="134"/>
                      <a:pt x="295" y="134"/>
                      <a:pt x="295" y="134"/>
                    </a:cubicBezTo>
                    <a:cubicBezTo>
                      <a:pt x="295" y="135"/>
                      <a:pt x="295" y="135"/>
                      <a:pt x="296" y="135"/>
                    </a:cubicBezTo>
                    <a:cubicBezTo>
                      <a:pt x="295" y="136"/>
                      <a:pt x="295" y="136"/>
                      <a:pt x="294" y="136"/>
                    </a:cubicBezTo>
                    <a:cubicBezTo>
                      <a:pt x="295" y="137"/>
                      <a:pt x="294" y="137"/>
                      <a:pt x="294" y="137"/>
                    </a:cubicBezTo>
                    <a:cubicBezTo>
                      <a:pt x="293" y="137"/>
                      <a:pt x="293" y="137"/>
                      <a:pt x="293" y="137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2" y="138"/>
                      <a:pt x="291" y="138"/>
                      <a:pt x="291" y="138"/>
                    </a:cubicBezTo>
                    <a:cubicBezTo>
                      <a:pt x="291" y="138"/>
                      <a:pt x="291" y="138"/>
                      <a:pt x="291" y="138"/>
                    </a:cubicBezTo>
                    <a:cubicBezTo>
                      <a:pt x="290" y="139"/>
                      <a:pt x="290" y="139"/>
                      <a:pt x="290" y="138"/>
                    </a:cubicBezTo>
                    <a:cubicBezTo>
                      <a:pt x="290" y="139"/>
                      <a:pt x="290" y="140"/>
                      <a:pt x="290" y="141"/>
                    </a:cubicBezTo>
                    <a:cubicBezTo>
                      <a:pt x="289" y="141"/>
                      <a:pt x="289" y="141"/>
                      <a:pt x="289" y="141"/>
                    </a:cubicBezTo>
                    <a:cubicBezTo>
                      <a:pt x="288" y="141"/>
                      <a:pt x="288" y="141"/>
                      <a:pt x="288" y="141"/>
                    </a:cubicBezTo>
                    <a:cubicBezTo>
                      <a:pt x="288" y="142"/>
                      <a:pt x="288" y="142"/>
                      <a:pt x="288" y="142"/>
                    </a:cubicBezTo>
                    <a:cubicBezTo>
                      <a:pt x="287" y="142"/>
                      <a:pt x="287" y="142"/>
                      <a:pt x="287" y="142"/>
                    </a:cubicBezTo>
                    <a:cubicBezTo>
                      <a:pt x="286" y="142"/>
                      <a:pt x="285" y="142"/>
                      <a:pt x="284" y="142"/>
                    </a:cubicBezTo>
                    <a:cubicBezTo>
                      <a:pt x="283" y="142"/>
                      <a:pt x="282" y="141"/>
                      <a:pt x="281" y="142"/>
                    </a:cubicBezTo>
                    <a:cubicBezTo>
                      <a:pt x="280" y="142"/>
                      <a:pt x="279" y="142"/>
                      <a:pt x="278" y="142"/>
                    </a:cubicBezTo>
                    <a:cubicBezTo>
                      <a:pt x="278" y="142"/>
                      <a:pt x="278" y="143"/>
                      <a:pt x="278" y="143"/>
                    </a:cubicBezTo>
                    <a:cubicBezTo>
                      <a:pt x="278" y="143"/>
                      <a:pt x="279" y="143"/>
                      <a:pt x="279" y="143"/>
                    </a:cubicBezTo>
                    <a:cubicBezTo>
                      <a:pt x="279" y="144"/>
                      <a:pt x="279" y="144"/>
                      <a:pt x="280" y="144"/>
                    </a:cubicBezTo>
                    <a:cubicBezTo>
                      <a:pt x="280" y="144"/>
                      <a:pt x="280" y="144"/>
                      <a:pt x="280" y="144"/>
                    </a:cubicBezTo>
                    <a:cubicBezTo>
                      <a:pt x="281" y="145"/>
                      <a:pt x="281" y="145"/>
                      <a:pt x="281" y="146"/>
                    </a:cubicBezTo>
                    <a:cubicBezTo>
                      <a:pt x="280" y="146"/>
                      <a:pt x="280" y="147"/>
                      <a:pt x="280" y="147"/>
                    </a:cubicBezTo>
                    <a:cubicBezTo>
                      <a:pt x="280" y="147"/>
                      <a:pt x="280" y="147"/>
                      <a:pt x="280" y="148"/>
                    </a:cubicBezTo>
                    <a:cubicBezTo>
                      <a:pt x="279" y="148"/>
                      <a:pt x="279" y="148"/>
                      <a:pt x="279" y="148"/>
                    </a:cubicBezTo>
                    <a:cubicBezTo>
                      <a:pt x="280" y="149"/>
                      <a:pt x="279" y="149"/>
                      <a:pt x="279" y="150"/>
                    </a:cubicBezTo>
                    <a:cubicBezTo>
                      <a:pt x="279" y="150"/>
                      <a:pt x="278" y="150"/>
                      <a:pt x="279" y="150"/>
                    </a:cubicBezTo>
                    <a:cubicBezTo>
                      <a:pt x="279" y="150"/>
                      <a:pt x="279" y="151"/>
                      <a:pt x="279" y="151"/>
                    </a:cubicBezTo>
                    <a:cubicBezTo>
                      <a:pt x="279" y="151"/>
                      <a:pt x="280" y="151"/>
                      <a:pt x="279" y="152"/>
                    </a:cubicBezTo>
                    <a:cubicBezTo>
                      <a:pt x="279" y="152"/>
                      <a:pt x="279" y="152"/>
                      <a:pt x="279" y="153"/>
                    </a:cubicBezTo>
                    <a:cubicBezTo>
                      <a:pt x="279" y="153"/>
                      <a:pt x="279" y="153"/>
                      <a:pt x="278" y="153"/>
                    </a:cubicBezTo>
                    <a:cubicBezTo>
                      <a:pt x="278" y="153"/>
                      <a:pt x="278" y="153"/>
                      <a:pt x="278" y="153"/>
                    </a:cubicBezTo>
                    <a:cubicBezTo>
                      <a:pt x="278" y="155"/>
                      <a:pt x="278" y="155"/>
                      <a:pt x="278" y="155"/>
                    </a:cubicBezTo>
                    <a:cubicBezTo>
                      <a:pt x="277" y="154"/>
                      <a:pt x="277" y="154"/>
                      <a:pt x="277" y="154"/>
                    </a:cubicBezTo>
                    <a:cubicBezTo>
                      <a:pt x="277" y="154"/>
                      <a:pt x="277" y="154"/>
                      <a:pt x="277" y="154"/>
                    </a:cubicBezTo>
                    <a:cubicBezTo>
                      <a:pt x="276" y="155"/>
                      <a:pt x="276" y="155"/>
                      <a:pt x="276" y="155"/>
                    </a:cubicBezTo>
                    <a:cubicBezTo>
                      <a:pt x="275" y="157"/>
                      <a:pt x="275" y="157"/>
                      <a:pt x="275" y="157"/>
                    </a:cubicBezTo>
                    <a:cubicBezTo>
                      <a:pt x="273" y="157"/>
                      <a:pt x="273" y="157"/>
                      <a:pt x="273" y="157"/>
                    </a:cubicBezTo>
                    <a:cubicBezTo>
                      <a:pt x="273" y="158"/>
                      <a:pt x="273" y="158"/>
                      <a:pt x="273" y="158"/>
                    </a:cubicBezTo>
                    <a:cubicBezTo>
                      <a:pt x="273" y="160"/>
                      <a:pt x="273" y="160"/>
                      <a:pt x="273" y="160"/>
                    </a:cubicBezTo>
                    <a:cubicBezTo>
                      <a:pt x="273" y="160"/>
                      <a:pt x="273" y="160"/>
                      <a:pt x="273" y="160"/>
                    </a:cubicBezTo>
                    <a:cubicBezTo>
                      <a:pt x="274" y="160"/>
                      <a:pt x="274" y="160"/>
                      <a:pt x="274" y="160"/>
                    </a:cubicBezTo>
                    <a:cubicBezTo>
                      <a:pt x="275" y="159"/>
                      <a:pt x="275" y="159"/>
                      <a:pt x="275" y="159"/>
                    </a:cubicBezTo>
                    <a:cubicBezTo>
                      <a:pt x="276" y="159"/>
                      <a:pt x="276" y="159"/>
                      <a:pt x="276" y="159"/>
                    </a:cubicBezTo>
                    <a:cubicBezTo>
                      <a:pt x="277" y="159"/>
                      <a:pt x="277" y="159"/>
                      <a:pt x="277" y="159"/>
                    </a:cubicBezTo>
                    <a:cubicBezTo>
                      <a:pt x="278" y="160"/>
                      <a:pt x="278" y="160"/>
                      <a:pt x="278" y="160"/>
                    </a:cubicBezTo>
                    <a:cubicBezTo>
                      <a:pt x="277" y="161"/>
                      <a:pt x="277" y="161"/>
                      <a:pt x="277" y="161"/>
                    </a:cubicBezTo>
                    <a:cubicBezTo>
                      <a:pt x="277" y="160"/>
                      <a:pt x="277" y="160"/>
                      <a:pt x="277" y="160"/>
                    </a:cubicBezTo>
                    <a:cubicBezTo>
                      <a:pt x="276" y="161"/>
                      <a:pt x="276" y="161"/>
                      <a:pt x="276" y="161"/>
                    </a:cubicBezTo>
                    <a:cubicBezTo>
                      <a:pt x="275" y="161"/>
                      <a:pt x="275" y="161"/>
                      <a:pt x="275" y="161"/>
                    </a:cubicBezTo>
                    <a:cubicBezTo>
                      <a:pt x="271" y="164"/>
                      <a:pt x="271" y="164"/>
                      <a:pt x="271" y="164"/>
                    </a:cubicBezTo>
                    <a:cubicBezTo>
                      <a:pt x="270" y="163"/>
                      <a:pt x="270" y="163"/>
                      <a:pt x="270" y="163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66" y="163"/>
                      <a:pt x="266" y="163"/>
                      <a:pt x="266" y="163"/>
                    </a:cubicBezTo>
                    <a:cubicBezTo>
                      <a:pt x="266" y="161"/>
                      <a:pt x="266" y="161"/>
                      <a:pt x="266" y="161"/>
                    </a:cubicBezTo>
                    <a:cubicBezTo>
                      <a:pt x="264" y="161"/>
                      <a:pt x="264" y="161"/>
                      <a:pt x="264" y="161"/>
                    </a:cubicBezTo>
                    <a:cubicBezTo>
                      <a:pt x="263" y="160"/>
                      <a:pt x="263" y="160"/>
                      <a:pt x="263" y="160"/>
                    </a:cubicBezTo>
                    <a:cubicBezTo>
                      <a:pt x="261" y="159"/>
                      <a:pt x="261" y="159"/>
                      <a:pt x="261" y="159"/>
                    </a:cubicBezTo>
                    <a:cubicBezTo>
                      <a:pt x="259" y="159"/>
                      <a:pt x="259" y="159"/>
                      <a:pt x="259" y="159"/>
                    </a:cubicBezTo>
                    <a:cubicBezTo>
                      <a:pt x="259" y="160"/>
                      <a:pt x="259" y="160"/>
                      <a:pt x="259" y="160"/>
                    </a:cubicBezTo>
                    <a:cubicBezTo>
                      <a:pt x="256" y="161"/>
                      <a:pt x="256" y="161"/>
                      <a:pt x="256" y="161"/>
                    </a:cubicBezTo>
                    <a:cubicBezTo>
                      <a:pt x="253" y="161"/>
                      <a:pt x="253" y="161"/>
                      <a:pt x="253" y="161"/>
                    </a:cubicBezTo>
                    <a:cubicBezTo>
                      <a:pt x="251" y="164"/>
                      <a:pt x="251" y="164"/>
                      <a:pt x="251" y="164"/>
                    </a:cubicBezTo>
                    <a:cubicBezTo>
                      <a:pt x="250" y="166"/>
                      <a:pt x="250" y="166"/>
                      <a:pt x="250" y="166"/>
                    </a:cubicBezTo>
                    <a:cubicBezTo>
                      <a:pt x="251" y="166"/>
                      <a:pt x="251" y="166"/>
                      <a:pt x="251" y="166"/>
                    </a:cubicBezTo>
                    <a:cubicBezTo>
                      <a:pt x="251" y="167"/>
                      <a:pt x="251" y="167"/>
                      <a:pt x="251" y="167"/>
                    </a:cubicBezTo>
                    <a:cubicBezTo>
                      <a:pt x="254" y="168"/>
                      <a:pt x="254" y="168"/>
                      <a:pt x="254" y="168"/>
                    </a:cubicBezTo>
                    <a:cubicBezTo>
                      <a:pt x="255" y="168"/>
                      <a:pt x="255" y="168"/>
                      <a:pt x="255" y="168"/>
                    </a:cubicBezTo>
                    <a:cubicBezTo>
                      <a:pt x="256" y="166"/>
                      <a:pt x="256" y="166"/>
                      <a:pt x="256" y="166"/>
                    </a:cubicBezTo>
                    <a:cubicBezTo>
                      <a:pt x="256" y="166"/>
                      <a:pt x="256" y="166"/>
                      <a:pt x="256" y="166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9" y="167"/>
                      <a:pt x="259" y="167"/>
                      <a:pt x="259" y="167"/>
                    </a:cubicBezTo>
                    <a:cubicBezTo>
                      <a:pt x="259" y="168"/>
                      <a:pt x="259" y="168"/>
                      <a:pt x="259" y="168"/>
                    </a:cubicBezTo>
                    <a:cubicBezTo>
                      <a:pt x="258" y="167"/>
                      <a:pt x="258" y="167"/>
                      <a:pt x="258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6" y="167"/>
                      <a:pt x="256" y="167"/>
                      <a:pt x="256" y="167"/>
                    </a:cubicBezTo>
                    <a:cubicBezTo>
                      <a:pt x="256" y="167"/>
                      <a:pt x="256" y="167"/>
                      <a:pt x="256" y="167"/>
                    </a:cubicBezTo>
                    <a:cubicBezTo>
                      <a:pt x="256" y="168"/>
                      <a:pt x="256" y="168"/>
                      <a:pt x="256" y="168"/>
                    </a:cubicBezTo>
                    <a:cubicBezTo>
                      <a:pt x="256" y="169"/>
                      <a:pt x="256" y="169"/>
                      <a:pt x="256" y="169"/>
                    </a:cubicBezTo>
                    <a:cubicBezTo>
                      <a:pt x="255" y="170"/>
                      <a:pt x="255" y="170"/>
                      <a:pt x="255" y="170"/>
                    </a:cubicBezTo>
                    <a:cubicBezTo>
                      <a:pt x="255" y="171"/>
                      <a:pt x="255" y="171"/>
                      <a:pt x="255" y="171"/>
                    </a:cubicBezTo>
                    <a:cubicBezTo>
                      <a:pt x="253" y="170"/>
                      <a:pt x="253" y="170"/>
                      <a:pt x="253" y="170"/>
                    </a:cubicBezTo>
                    <a:cubicBezTo>
                      <a:pt x="253" y="170"/>
                      <a:pt x="253" y="170"/>
                      <a:pt x="253" y="170"/>
                    </a:cubicBezTo>
                    <a:cubicBezTo>
                      <a:pt x="252" y="171"/>
                      <a:pt x="252" y="171"/>
                      <a:pt x="252" y="171"/>
                    </a:cubicBezTo>
                    <a:cubicBezTo>
                      <a:pt x="253" y="173"/>
                      <a:pt x="253" y="173"/>
                      <a:pt x="253" y="173"/>
                    </a:cubicBezTo>
                    <a:cubicBezTo>
                      <a:pt x="253" y="174"/>
                      <a:pt x="253" y="174"/>
                      <a:pt x="253" y="174"/>
                    </a:cubicBezTo>
                    <a:cubicBezTo>
                      <a:pt x="253" y="175"/>
                      <a:pt x="253" y="175"/>
                      <a:pt x="253" y="175"/>
                    </a:cubicBezTo>
                    <a:cubicBezTo>
                      <a:pt x="253" y="174"/>
                      <a:pt x="253" y="174"/>
                      <a:pt x="253" y="174"/>
                    </a:cubicBezTo>
                    <a:cubicBezTo>
                      <a:pt x="252" y="173"/>
                      <a:pt x="252" y="173"/>
                      <a:pt x="252" y="173"/>
                    </a:cubicBezTo>
                    <a:cubicBezTo>
                      <a:pt x="251" y="173"/>
                      <a:pt x="251" y="173"/>
                      <a:pt x="251" y="173"/>
                    </a:cubicBezTo>
                    <a:cubicBezTo>
                      <a:pt x="251" y="172"/>
                      <a:pt x="251" y="172"/>
                      <a:pt x="251" y="172"/>
                    </a:cubicBezTo>
                    <a:cubicBezTo>
                      <a:pt x="250" y="171"/>
                      <a:pt x="250" y="171"/>
                      <a:pt x="250" y="171"/>
                    </a:cubicBezTo>
                    <a:cubicBezTo>
                      <a:pt x="249" y="171"/>
                      <a:pt x="249" y="171"/>
                      <a:pt x="249" y="171"/>
                    </a:cubicBezTo>
                    <a:cubicBezTo>
                      <a:pt x="248" y="171"/>
                      <a:pt x="248" y="171"/>
                      <a:pt x="248" y="171"/>
                    </a:cubicBezTo>
                    <a:cubicBezTo>
                      <a:pt x="247" y="170"/>
                      <a:pt x="247" y="170"/>
                      <a:pt x="247" y="170"/>
                    </a:cubicBezTo>
                    <a:cubicBezTo>
                      <a:pt x="247" y="170"/>
                      <a:pt x="247" y="170"/>
                      <a:pt x="247" y="170"/>
                    </a:cubicBezTo>
                    <a:cubicBezTo>
                      <a:pt x="247" y="169"/>
                      <a:pt x="247" y="169"/>
                      <a:pt x="247" y="169"/>
                    </a:cubicBezTo>
                    <a:cubicBezTo>
                      <a:pt x="247" y="169"/>
                      <a:pt x="247" y="169"/>
                      <a:pt x="247" y="169"/>
                    </a:cubicBezTo>
                    <a:cubicBezTo>
                      <a:pt x="244" y="171"/>
                      <a:pt x="244" y="171"/>
                      <a:pt x="244" y="171"/>
                    </a:cubicBezTo>
                    <a:cubicBezTo>
                      <a:pt x="243" y="173"/>
                      <a:pt x="243" y="173"/>
                      <a:pt x="243" y="173"/>
                    </a:cubicBezTo>
                    <a:cubicBezTo>
                      <a:pt x="242" y="174"/>
                      <a:pt x="242" y="174"/>
                      <a:pt x="242" y="174"/>
                    </a:cubicBezTo>
                    <a:cubicBezTo>
                      <a:pt x="241" y="174"/>
                      <a:pt x="241" y="174"/>
                      <a:pt x="241" y="174"/>
                    </a:cubicBezTo>
                    <a:cubicBezTo>
                      <a:pt x="240" y="180"/>
                      <a:pt x="240" y="180"/>
                      <a:pt x="240" y="180"/>
                    </a:cubicBezTo>
                    <a:cubicBezTo>
                      <a:pt x="239" y="181"/>
                      <a:pt x="239" y="181"/>
                      <a:pt x="239" y="181"/>
                    </a:cubicBezTo>
                    <a:cubicBezTo>
                      <a:pt x="238" y="184"/>
                      <a:pt x="238" y="184"/>
                      <a:pt x="238" y="184"/>
                    </a:cubicBezTo>
                    <a:cubicBezTo>
                      <a:pt x="237" y="188"/>
                      <a:pt x="237" y="188"/>
                      <a:pt x="237" y="188"/>
                    </a:cubicBezTo>
                    <a:cubicBezTo>
                      <a:pt x="238" y="190"/>
                      <a:pt x="238" y="190"/>
                      <a:pt x="238" y="190"/>
                    </a:cubicBezTo>
                    <a:cubicBezTo>
                      <a:pt x="238" y="193"/>
                      <a:pt x="238" y="193"/>
                      <a:pt x="238" y="193"/>
                    </a:cubicBezTo>
                    <a:cubicBezTo>
                      <a:pt x="237" y="194"/>
                      <a:pt x="237" y="194"/>
                      <a:pt x="237" y="194"/>
                    </a:cubicBezTo>
                    <a:cubicBezTo>
                      <a:pt x="236" y="196"/>
                      <a:pt x="236" y="196"/>
                      <a:pt x="236" y="196"/>
                    </a:cubicBezTo>
                    <a:cubicBezTo>
                      <a:pt x="235" y="198"/>
                      <a:pt x="235" y="198"/>
                      <a:pt x="235" y="198"/>
                    </a:cubicBezTo>
                    <a:cubicBezTo>
                      <a:pt x="231" y="200"/>
                      <a:pt x="231" y="200"/>
                      <a:pt x="231" y="200"/>
                    </a:cubicBezTo>
                    <a:cubicBezTo>
                      <a:pt x="231" y="202"/>
                      <a:pt x="231" y="202"/>
                      <a:pt x="231" y="202"/>
                    </a:cubicBezTo>
                    <a:cubicBezTo>
                      <a:pt x="230" y="202"/>
                      <a:pt x="230" y="202"/>
                      <a:pt x="230" y="202"/>
                    </a:cubicBezTo>
                    <a:cubicBezTo>
                      <a:pt x="230" y="203"/>
                      <a:pt x="230" y="203"/>
                      <a:pt x="230" y="203"/>
                    </a:cubicBezTo>
                    <a:cubicBezTo>
                      <a:pt x="228" y="207"/>
                      <a:pt x="228" y="207"/>
                      <a:pt x="228" y="207"/>
                    </a:cubicBezTo>
                    <a:cubicBezTo>
                      <a:pt x="225" y="210"/>
                      <a:pt x="225" y="210"/>
                      <a:pt x="225" y="210"/>
                    </a:cubicBezTo>
                    <a:cubicBezTo>
                      <a:pt x="225" y="211"/>
                      <a:pt x="225" y="211"/>
                      <a:pt x="225" y="211"/>
                    </a:cubicBezTo>
                    <a:cubicBezTo>
                      <a:pt x="224" y="213"/>
                      <a:pt x="224" y="213"/>
                      <a:pt x="224" y="213"/>
                    </a:cubicBezTo>
                    <a:cubicBezTo>
                      <a:pt x="224" y="214"/>
                      <a:pt x="224" y="214"/>
                      <a:pt x="224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3" y="214"/>
                      <a:pt x="223" y="214"/>
                      <a:pt x="223" y="214"/>
                    </a:cubicBezTo>
                    <a:cubicBezTo>
                      <a:pt x="222" y="214"/>
                      <a:pt x="222" y="214"/>
                      <a:pt x="222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3" y="216"/>
                      <a:pt x="223" y="216"/>
                      <a:pt x="223" y="216"/>
                    </a:cubicBezTo>
                    <a:cubicBezTo>
                      <a:pt x="223" y="218"/>
                      <a:pt x="223" y="218"/>
                      <a:pt x="223" y="218"/>
                    </a:cubicBezTo>
                    <a:cubicBezTo>
                      <a:pt x="223" y="219"/>
                      <a:pt x="223" y="219"/>
                      <a:pt x="223" y="219"/>
                    </a:cubicBezTo>
                    <a:cubicBezTo>
                      <a:pt x="223" y="220"/>
                      <a:pt x="223" y="220"/>
                      <a:pt x="223" y="220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3" y="222"/>
                      <a:pt x="223" y="222"/>
                      <a:pt x="223" y="222"/>
                    </a:cubicBezTo>
                    <a:cubicBezTo>
                      <a:pt x="223" y="222"/>
                      <a:pt x="223" y="222"/>
                      <a:pt x="223" y="222"/>
                    </a:cubicBezTo>
                    <a:cubicBezTo>
                      <a:pt x="223" y="223"/>
                      <a:pt x="223" y="223"/>
                      <a:pt x="223" y="223"/>
                    </a:cubicBezTo>
                    <a:cubicBezTo>
                      <a:pt x="222" y="224"/>
                      <a:pt x="222" y="224"/>
                      <a:pt x="222" y="224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8"/>
                      <a:pt x="222" y="228"/>
                      <a:pt x="222" y="228"/>
                    </a:cubicBez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2"/>
                      <a:pt x="221" y="232"/>
                      <a:pt x="221" y="232"/>
                    </a:cubicBezTo>
                    <a:cubicBezTo>
                      <a:pt x="220" y="233"/>
                      <a:pt x="220" y="233"/>
                      <a:pt x="220" y="233"/>
                    </a:cubicBezTo>
                    <a:cubicBezTo>
                      <a:pt x="220" y="232"/>
                      <a:pt x="220" y="232"/>
                      <a:pt x="220" y="232"/>
                    </a:cubicBezTo>
                    <a:cubicBezTo>
                      <a:pt x="220" y="234"/>
                      <a:pt x="220" y="234"/>
                      <a:pt x="220" y="234"/>
                    </a:cubicBezTo>
                    <a:cubicBezTo>
                      <a:pt x="219" y="237"/>
                      <a:pt x="219" y="237"/>
                      <a:pt x="219" y="237"/>
                    </a:cubicBezTo>
                    <a:cubicBezTo>
                      <a:pt x="217" y="238"/>
                      <a:pt x="217" y="238"/>
                      <a:pt x="217" y="238"/>
                    </a:cubicBezTo>
                    <a:cubicBezTo>
                      <a:pt x="216" y="238"/>
                      <a:pt x="216" y="238"/>
                      <a:pt x="216" y="238"/>
                    </a:cubicBezTo>
                    <a:cubicBezTo>
                      <a:pt x="216" y="240"/>
                      <a:pt x="216" y="240"/>
                      <a:pt x="216" y="240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8" y="243"/>
                      <a:pt x="218" y="243"/>
                      <a:pt x="218" y="243"/>
                    </a:cubicBezTo>
                    <a:cubicBezTo>
                      <a:pt x="220" y="243"/>
                      <a:pt x="220" y="243"/>
                      <a:pt x="220" y="243"/>
                    </a:cubicBezTo>
                    <a:cubicBezTo>
                      <a:pt x="222" y="247"/>
                      <a:pt x="222" y="247"/>
                      <a:pt x="222" y="247"/>
                    </a:cubicBezTo>
                    <a:cubicBezTo>
                      <a:pt x="222" y="248"/>
                      <a:pt x="222" y="248"/>
                      <a:pt x="222" y="248"/>
                    </a:cubicBezTo>
                    <a:cubicBezTo>
                      <a:pt x="224" y="249"/>
                      <a:pt x="224" y="249"/>
                      <a:pt x="224" y="249"/>
                    </a:cubicBezTo>
                    <a:cubicBezTo>
                      <a:pt x="224" y="250"/>
                      <a:pt x="224" y="250"/>
                      <a:pt x="224" y="250"/>
                    </a:cubicBezTo>
                    <a:cubicBezTo>
                      <a:pt x="225" y="251"/>
                      <a:pt x="225" y="251"/>
                      <a:pt x="225" y="251"/>
                    </a:cubicBezTo>
                    <a:cubicBezTo>
                      <a:pt x="225" y="251"/>
                      <a:pt x="225" y="251"/>
                      <a:pt x="225" y="251"/>
                    </a:cubicBezTo>
                    <a:cubicBezTo>
                      <a:pt x="229" y="257"/>
                      <a:pt x="229" y="257"/>
                      <a:pt x="229" y="257"/>
                    </a:cubicBezTo>
                    <a:cubicBezTo>
                      <a:pt x="230" y="257"/>
                      <a:pt x="230" y="257"/>
                      <a:pt x="230" y="257"/>
                    </a:cubicBezTo>
                    <a:cubicBezTo>
                      <a:pt x="232" y="261"/>
                      <a:pt x="232" y="261"/>
                      <a:pt x="232" y="261"/>
                    </a:cubicBezTo>
                    <a:cubicBezTo>
                      <a:pt x="234" y="263"/>
                      <a:pt x="234" y="263"/>
                      <a:pt x="234" y="263"/>
                    </a:cubicBezTo>
                    <a:cubicBezTo>
                      <a:pt x="234" y="264"/>
                      <a:pt x="234" y="264"/>
                      <a:pt x="234" y="264"/>
                    </a:cubicBezTo>
                    <a:cubicBezTo>
                      <a:pt x="236" y="268"/>
                      <a:pt x="236" y="268"/>
                      <a:pt x="236" y="268"/>
                    </a:cubicBezTo>
                    <a:cubicBezTo>
                      <a:pt x="237" y="269"/>
                      <a:pt x="237" y="269"/>
                      <a:pt x="237" y="269"/>
                    </a:cubicBezTo>
                    <a:cubicBezTo>
                      <a:pt x="237" y="270"/>
                      <a:pt x="237" y="270"/>
                      <a:pt x="237" y="270"/>
                    </a:cubicBezTo>
                    <a:cubicBezTo>
                      <a:pt x="238" y="270"/>
                      <a:pt x="238" y="270"/>
                      <a:pt x="238" y="270"/>
                    </a:cubicBezTo>
                    <a:cubicBezTo>
                      <a:pt x="239" y="269"/>
                      <a:pt x="239" y="269"/>
                      <a:pt x="239" y="269"/>
                    </a:cubicBezTo>
                    <a:cubicBezTo>
                      <a:pt x="238" y="268"/>
                      <a:pt x="238" y="268"/>
                      <a:pt x="238" y="268"/>
                    </a:cubicBezTo>
                    <a:cubicBezTo>
                      <a:pt x="237" y="268"/>
                      <a:pt x="237" y="268"/>
                      <a:pt x="237" y="268"/>
                    </a:cubicBezTo>
                    <a:cubicBezTo>
                      <a:pt x="237" y="267"/>
                      <a:pt x="237" y="267"/>
                      <a:pt x="237" y="267"/>
                    </a:cubicBezTo>
                    <a:cubicBezTo>
                      <a:pt x="237" y="266"/>
                      <a:pt x="237" y="266"/>
                      <a:pt x="237" y="266"/>
                    </a:cubicBezTo>
                    <a:cubicBezTo>
                      <a:pt x="238" y="266"/>
                      <a:pt x="238" y="266"/>
                      <a:pt x="238" y="266"/>
                    </a:cubicBezTo>
                    <a:cubicBezTo>
                      <a:pt x="237" y="267"/>
                      <a:pt x="237" y="267"/>
                      <a:pt x="237" y="267"/>
                    </a:cubicBezTo>
                    <a:cubicBezTo>
                      <a:pt x="238" y="268"/>
                      <a:pt x="238" y="268"/>
                      <a:pt x="238" y="268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40" y="268"/>
                      <a:pt x="240" y="268"/>
                      <a:pt x="240" y="268"/>
                    </a:cubicBezTo>
                    <a:cubicBezTo>
                      <a:pt x="240" y="268"/>
                      <a:pt x="240" y="268"/>
                      <a:pt x="240" y="268"/>
                    </a:cubicBezTo>
                    <a:cubicBezTo>
                      <a:pt x="240" y="267"/>
                      <a:pt x="240" y="267"/>
                      <a:pt x="240" y="267"/>
                    </a:cubicBezTo>
                    <a:cubicBezTo>
                      <a:pt x="241" y="266"/>
                      <a:pt x="241" y="266"/>
                      <a:pt x="241" y="266"/>
                    </a:cubicBezTo>
                    <a:cubicBezTo>
                      <a:pt x="240" y="268"/>
                      <a:pt x="240" y="268"/>
                      <a:pt x="240" y="268"/>
                    </a:cubicBezTo>
                    <a:cubicBezTo>
                      <a:pt x="240" y="268"/>
                      <a:pt x="240" y="268"/>
                      <a:pt x="240" y="268"/>
                    </a:cubicBezTo>
                    <a:cubicBezTo>
                      <a:pt x="240" y="269"/>
                      <a:pt x="240" y="269"/>
                      <a:pt x="240" y="269"/>
                    </a:cubicBezTo>
                    <a:cubicBezTo>
                      <a:pt x="240" y="271"/>
                      <a:pt x="240" y="271"/>
                      <a:pt x="240" y="271"/>
                    </a:cubicBezTo>
                    <a:cubicBezTo>
                      <a:pt x="241" y="271"/>
                      <a:pt x="241" y="271"/>
                      <a:pt x="241" y="271"/>
                    </a:cubicBezTo>
                    <a:cubicBezTo>
                      <a:pt x="242" y="271"/>
                      <a:pt x="242" y="271"/>
                      <a:pt x="242" y="271"/>
                    </a:cubicBezTo>
                    <a:cubicBezTo>
                      <a:pt x="242" y="270"/>
                      <a:pt x="242" y="270"/>
                      <a:pt x="242" y="270"/>
                    </a:cubicBezTo>
                    <a:cubicBezTo>
                      <a:pt x="242" y="271"/>
                      <a:pt x="242" y="271"/>
                      <a:pt x="242" y="271"/>
                    </a:cubicBezTo>
                    <a:cubicBezTo>
                      <a:pt x="241" y="272"/>
                      <a:pt x="241" y="272"/>
                      <a:pt x="241" y="272"/>
                    </a:cubicBezTo>
                    <a:cubicBezTo>
                      <a:pt x="240" y="271"/>
                      <a:pt x="240" y="271"/>
                      <a:pt x="240" y="271"/>
                    </a:cubicBezTo>
                    <a:cubicBezTo>
                      <a:pt x="240" y="269"/>
                      <a:pt x="240" y="269"/>
                      <a:pt x="240" y="269"/>
                    </a:cubicBezTo>
                    <a:cubicBezTo>
                      <a:pt x="240" y="269"/>
                      <a:pt x="240" y="269"/>
                      <a:pt x="240" y="269"/>
                    </a:cubicBezTo>
                    <a:cubicBezTo>
                      <a:pt x="240" y="270"/>
                      <a:pt x="240" y="270"/>
                      <a:pt x="240" y="270"/>
                    </a:cubicBezTo>
                    <a:cubicBezTo>
                      <a:pt x="239" y="272"/>
                      <a:pt x="239" y="272"/>
                      <a:pt x="239" y="272"/>
                    </a:cubicBezTo>
                    <a:cubicBezTo>
                      <a:pt x="239" y="273"/>
                      <a:pt x="239" y="273"/>
                      <a:pt x="239" y="273"/>
                    </a:cubicBezTo>
                    <a:cubicBezTo>
                      <a:pt x="240" y="277"/>
                      <a:pt x="240" y="277"/>
                      <a:pt x="240" y="277"/>
                    </a:cubicBezTo>
                    <a:cubicBezTo>
                      <a:pt x="240" y="279"/>
                      <a:pt x="240" y="279"/>
                      <a:pt x="240" y="279"/>
                    </a:cubicBezTo>
                    <a:cubicBezTo>
                      <a:pt x="239" y="279"/>
                      <a:pt x="239" y="279"/>
                      <a:pt x="239" y="279"/>
                    </a:cubicBezTo>
                    <a:cubicBezTo>
                      <a:pt x="239" y="281"/>
                      <a:pt x="239" y="281"/>
                      <a:pt x="239" y="281"/>
                    </a:cubicBezTo>
                    <a:cubicBezTo>
                      <a:pt x="242" y="288"/>
                      <a:pt x="242" y="288"/>
                      <a:pt x="242" y="288"/>
                    </a:cubicBezTo>
                    <a:cubicBezTo>
                      <a:pt x="244" y="289"/>
                      <a:pt x="244" y="289"/>
                      <a:pt x="244" y="289"/>
                    </a:cubicBezTo>
                    <a:cubicBezTo>
                      <a:pt x="249" y="298"/>
                      <a:pt x="249" y="298"/>
                      <a:pt x="249" y="298"/>
                    </a:cubicBezTo>
                    <a:cubicBezTo>
                      <a:pt x="251" y="299"/>
                      <a:pt x="251" y="299"/>
                      <a:pt x="251" y="299"/>
                    </a:cubicBezTo>
                    <a:cubicBezTo>
                      <a:pt x="252" y="298"/>
                      <a:pt x="252" y="298"/>
                      <a:pt x="252" y="298"/>
                    </a:cubicBezTo>
                    <a:cubicBezTo>
                      <a:pt x="253" y="297"/>
                      <a:pt x="253" y="297"/>
                      <a:pt x="253" y="297"/>
                    </a:cubicBezTo>
                    <a:cubicBezTo>
                      <a:pt x="254" y="298"/>
                      <a:pt x="254" y="298"/>
                      <a:pt x="254" y="298"/>
                    </a:cubicBezTo>
                    <a:cubicBezTo>
                      <a:pt x="255" y="299"/>
                      <a:pt x="255" y="299"/>
                      <a:pt x="255" y="299"/>
                    </a:cubicBezTo>
                    <a:cubicBezTo>
                      <a:pt x="256" y="298"/>
                      <a:pt x="256" y="298"/>
                      <a:pt x="256" y="298"/>
                    </a:cubicBezTo>
                    <a:cubicBezTo>
                      <a:pt x="257" y="297"/>
                      <a:pt x="257" y="297"/>
                      <a:pt x="257" y="297"/>
                    </a:cubicBezTo>
                    <a:cubicBezTo>
                      <a:pt x="258" y="296"/>
                      <a:pt x="258" y="296"/>
                      <a:pt x="258" y="296"/>
                    </a:cubicBezTo>
                    <a:cubicBezTo>
                      <a:pt x="258" y="295"/>
                      <a:pt x="258" y="295"/>
                      <a:pt x="258" y="295"/>
                    </a:cubicBezTo>
                    <a:cubicBezTo>
                      <a:pt x="257" y="295"/>
                      <a:pt x="257" y="295"/>
                      <a:pt x="257" y="295"/>
                    </a:cubicBezTo>
                    <a:cubicBezTo>
                      <a:pt x="256" y="294"/>
                      <a:pt x="256" y="294"/>
                      <a:pt x="256" y="294"/>
                    </a:cubicBezTo>
                    <a:cubicBezTo>
                      <a:pt x="256" y="293"/>
                      <a:pt x="256" y="293"/>
                      <a:pt x="256" y="293"/>
                    </a:cubicBezTo>
                    <a:cubicBezTo>
                      <a:pt x="257" y="293"/>
                      <a:pt x="257" y="293"/>
                      <a:pt x="257" y="293"/>
                    </a:cubicBezTo>
                    <a:cubicBezTo>
                      <a:pt x="258" y="291"/>
                      <a:pt x="258" y="291"/>
                      <a:pt x="258" y="291"/>
                    </a:cubicBezTo>
                    <a:cubicBezTo>
                      <a:pt x="258" y="291"/>
                      <a:pt x="258" y="291"/>
                      <a:pt x="258" y="291"/>
                    </a:cubicBezTo>
                    <a:cubicBezTo>
                      <a:pt x="258" y="290"/>
                      <a:pt x="258" y="290"/>
                      <a:pt x="258" y="290"/>
                    </a:cubicBezTo>
                    <a:cubicBezTo>
                      <a:pt x="259" y="289"/>
                      <a:pt x="259" y="289"/>
                      <a:pt x="259" y="289"/>
                    </a:cubicBezTo>
                    <a:cubicBezTo>
                      <a:pt x="259" y="288"/>
                      <a:pt x="259" y="288"/>
                      <a:pt x="259" y="288"/>
                    </a:cubicBezTo>
                    <a:cubicBezTo>
                      <a:pt x="260" y="288"/>
                      <a:pt x="260" y="288"/>
                      <a:pt x="260" y="288"/>
                    </a:cubicBezTo>
                    <a:cubicBezTo>
                      <a:pt x="260" y="287"/>
                      <a:pt x="260" y="287"/>
                      <a:pt x="260" y="287"/>
                    </a:cubicBezTo>
                    <a:cubicBezTo>
                      <a:pt x="259" y="286"/>
                      <a:pt x="259" y="286"/>
                      <a:pt x="259" y="286"/>
                    </a:cubicBezTo>
                    <a:cubicBezTo>
                      <a:pt x="259" y="285"/>
                      <a:pt x="259" y="285"/>
                      <a:pt x="259" y="285"/>
                    </a:cubicBezTo>
                    <a:cubicBezTo>
                      <a:pt x="259" y="285"/>
                      <a:pt x="259" y="285"/>
                      <a:pt x="259" y="285"/>
                    </a:cubicBezTo>
                    <a:cubicBezTo>
                      <a:pt x="259" y="284"/>
                      <a:pt x="259" y="284"/>
                      <a:pt x="259" y="284"/>
                    </a:cubicBezTo>
                    <a:cubicBezTo>
                      <a:pt x="259" y="284"/>
                      <a:pt x="259" y="284"/>
                      <a:pt x="259" y="284"/>
                    </a:cubicBezTo>
                    <a:cubicBezTo>
                      <a:pt x="259" y="286"/>
                      <a:pt x="259" y="286"/>
                      <a:pt x="259" y="286"/>
                    </a:cubicBezTo>
                    <a:cubicBezTo>
                      <a:pt x="260" y="286"/>
                      <a:pt x="260" y="286"/>
                      <a:pt x="260" y="286"/>
                    </a:cubicBezTo>
                    <a:cubicBezTo>
                      <a:pt x="261" y="287"/>
                      <a:pt x="261" y="287"/>
                      <a:pt x="261" y="287"/>
                    </a:cubicBezTo>
                    <a:cubicBezTo>
                      <a:pt x="261" y="289"/>
                      <a:pt x="261" y="289"/>
                      <a:pt x="261" y="289"/>
                    </a:cubicBezTo>
                    <a:cubicBezTo>
                      <a:pt x="262" y="289"/>
                      <a:pt x="262" y="289"/>
                      <a:pt x="262" y="289"/>
                    </a:cubicBezTo>
                    <a:cubicBezTo>
                      <a:pt x="262" y="291"/>
                      <a:pt x="262" y="291"/>
                      <a:pt x="262" y="291"/>
                    </a:cubicBezTo>
                    <a:cubicBezTo>
                      <a:pt x="262" y="292"/>
                      <a:pt x="262" y="292"/>
                      <a:pt x="262" y="292"/>
                    </a:cubicBezTo>
                    <a:cubicBezTo>
                      <a:pt x="262" y="294"/>
                      <a:pt x="262" y="294"/>
                      <a:pt x="262" y="294"/>
                    </a:cubicBezTo>
                    <a:cubicBezTo>
                      <a:pt x="262" y="295"/>
                      <a:pt x="262" y="295"/>
                      <a:pt x="262" y="295"/>
                    </a:cubicBezTo>
                    <a:cubicBezTo>
                      <a:pt x="261" y="296"/>
                      <a:pt x="261" y="296"/>
                      <a:pt x="261" y="296"/>
                    </a:cubicBezTo>
                    <a:cubicBezTo>
                      <a:pt x="261" y="297"/>
                      <a:pt x="261" y="297"/>
                      <a:pt x="261" y="297"/>
                    </a:cubicBezTo>
                    <a:cubicBezTo>
                      <a:pt x="261" y="299"/>
                      <a:pt x="261" y="299"/>
                      <a:pt x="261" y="299"/>
                    </a:cubicBezTo>
                    <a:cubicBezTo>
                      <a:pt x="260" y="299"/>
                      <a:pt x="260" y="299"/>
                      <a:pt x="260" y="299"/>
                    </a:cubicBezTo>
                    <a:cubicBezTo>
                      <a:pt x="260" y="299"/>
                      <a:pt x="260" y="299"/>
                      <a:pt x="260" y="299"/>
                    </a:cubicBezTo>
                    <a:cubicBezTo>
                      <a:pt x="261" y="300"/>
                      <a:pt x="261" y="300"/>
                      <a:pt x="261" y="300"/>
                    </a:cubicBezTo>
                    <a:cubicBezTo>
                      <a:pt x="260" y="301"/>
                      <a:pt x="260" y="301"/>
                      <a:pt x="260" y="301"/>
                    </a:cubicBezTo>
                    <a:cubicBezTo>
                      <a:pt x="259" y="302"/>
                      <a:pt x="259" y="302"/>
                      <a:pt x="259" y="302"/>
                    </a:cubicBezTo>
                    <a:cubicBezTo>
                      <a:pt x="258" y="302"/>
                      <a:pt x="258" y="302"/>
                      <a:pt x="258" y="302"/>
                    </a:cubicBezTo>
                    <a:cubicBezTo>
                      <a:pt x="256" y="302"/>
                      <a:pt x="256" y="302"/>
                      <a:pt x="256" y="302"/>
                    </a:cubicBezTo>
                    <a:cubicBezTo>
                      <a:pt x="256" y="302"/>
                      <a:pt x="256" y="302"/>
                      <a:pt x="256" y="302"/>
                    </a:cubicBezTo>
                    <a:cubicBezTo>
                      <a:pt x="256" y="304"/>
                      <a:pt x="256" y="304"/>
                      <a:pt x="256" y="304"/>
                    </a:cubicBezTo>
                    <a:cubicBezTo>
                      <a:pt x="256" y="304"/>
                      <a:pt x="256" y="304"/>
                      <a:pt x="256" y="304"/>
                    </a:cubicBezTo>
                    <a:cubicBezTo>
                      <a:pt x="257" y="305"/>
                      <a:pt x="257" y="305"/>
                      <a:pt x="257" y="305"/>
                    </a:cubicBezTo>
                    <a:cubicBezTo>
                      <a:pt x="257" y="305"/>
                      <a:pt x="257" y="305"/>
                      <a:pt x="257" y="305"/>
                    </a:cubicBezTo>
                    <a:cubicBezTo>
                      <a:pt x="258" y="305"/>
                      <a:pt x="258" y="305"/>
                      <a:pt x="258" y="305"/>
                    </a:cubicBezTo>
                    <a:cubicBezTo>
                      <a:pt x="258" y="305"/>
                      <a:pt x="258" y="305"/>
                      <a:pt x="258" y="305"/>
                    </a:cubicBezTo>
                    <a:cubicBezTo>
                      <a:pt x="258" y="313"/>
                      <a:pt x="258" y="313"/>
                      <a:pt x="258" y="313"/>
                    </a:cubicBezTo>
                    <a:cubicBezTo>
                      <a:pt x="258" y="314"/>
                      <a:pt x="258" y="314"/>
                      <a:pt x="258" y="314"/>
                    </a:cubicBezTo>
                    <a:cubicBezTo>
                      <a:pt x="260" y="316"/>
                      <a:pt x="260" y="316"/>
                      <a:pt x="260" y="316"/>
                    </a:cubicBezTo>
                    <a:cubicBezTo>
                      <a:pt x="260" y="315"/>
                      <a:pt x="260" y="315"/>
                      <a:pt x="260" y="315"/>
                    </a:cubicBezTo>
                    <a:cubicBezTo>
                      <a:pt x="261" y="314"/>
                      <a:pt x="261" y="314"/>
                      <a:pt x="261" y="314"/>
                    </a:cubicBezTo>
                    <a:cubicBezTo>
                      <a:pt x="261" y="314"/>
                      <a:pt x="261" y="314"/>
                      <a:pt x="261" y="314"/>
                    </a:cubicBezTo>
                    <a:cubicBezTo>
                      <a:pt x="262" y="313"/>
                      <a:pt x="262" y="313"/>
                      <a:pt x="262" y="313"/>
                    </a:cubicBezTo>
                    <a:cubicBezTo>
                      <a:pt x="262" y="314"/>
                      <a:pt x="262" y="314"/>
                      <a:pt x="262" y="314"/>
                    </a:cubicBezTo>
                    <a:cubicBezTo>
                      <a:pt x="263" y="314"/>
                      <a:pt x="263" y="314"/>
                      <a:pt x="263" y="314"/>
                    </a:cubicBezTo>
                    <a:cubicBezTo>
                      <a:pt x="264" y="315"/>
                      <a:pt x="264" y="315"/>
                      <a:pt x="264" y="315"/>
                    </a:cubicBezTo>
                    <a:cubicBezTo>
                      <a:pt x="263" y="317"/>
                      <a:pt x="263" y="317"/>
                      <a:pt x="263" y="317"/>
                    </a:cubicBezTo>
                    <a:cubicBezTo>
                      <a:pt x="265" y="318"/>
                      <a:pt x="265" y="318"/>
                      <a:pt x="265" y="318"/>
                    </a:cubicBezTo>
                    <a:cubicBezTo>
                      <a:pt x="265" y="320"/>
                      <a:pt x="265" y="320"/>
                      <a:pt x="265" y="320"/>
                    </a:cubicBezTo>
                    <a:cubicBezTo>
                      <a:pt x="265" y="320"/>
                      <a:pt x="265" y="320"/>
                      <a:pt x="265" y="320"/>
                    </a:cubicBezTo>
                    <a:cubicBezTo>
                      <a:pt x="265" y="319"/>
                      <a:pt x="265" y="319"/>
                      <a:pt x="265" y="319"/>
                    </a:cubicBezTo>
                    <a:cubicBezTo>
                      <a:pt x="266" y="320"/>
                      <a:pt x="266" y="320"/>
                      <a:pt x="266" y="320"/>
                    </a:cubicBezTo>
                    <a:cubicBezTo>
                      <a:pt x="266" y="320"/>
                      <a:pt x="266" y="320"/>
                      <a:pt x="266" y="320"/>
                    </a:cubicBezTo>
                    <a:cubicBezTo>
                      <a:pt x="267" y="320"/>
                      <a:pt x="267" y="320"/>
                      <a:pt x="267" y="320"/>
                    </a:cubicBezTo>
                    <a:cubicBezTo>
                      <a:pt x="266" y="319"/>
                      <a:pt x="266" y="319"/>
                      <a:pt x="266" y="319"/>
                    </a:cubicBezTo>
                    <a:cubicBezTo>
                      <a:pt x="266" y="318"/>
                      <a:pt x="266" y="318"/>
                      <a:pt x="266" y="318"/>
                    </a:cubicBezTo>
                    <a:cubicBezTo>
                      <a:pt x="268" y="315"/>
                      <a:pt x="268" y="315"/>
                      <a:pt x="268" y="315"/>
                    </a:cubicBezTo>
                    <a:cubicBezTo>
                      <a:pt x="270" y="314"/>
                      <a:pt x="270" y="314"/>
                      <a:pt x="270" y="314"/>
                    </a:cubicBezTo>
                    <a:cubicBezTo>
                      <a:pt x="270" y="314"/>
                      <a:pt x="270" y="314"/>
                      <a:pt x="270" y="314"/>
                    </a:cubicBezTo>
                    <a:cubicBezTo>
                      <a:pt x="270" y="313"/>
                      <a:pt x="270" y="313"/>
                      <a:pt x="270" y="313"/>
                    </a:cubicBezTo>
                    <a:cubicBezTo>
                      <a:pt x="270" y="313"/>
                      <a:pt x="270" y="313"/>
                      <a:pt x="270" y="313"/>
                    </a:cubicBezTo>
                    <a:cubicBezTo>
                      <a:pt x="271" y="312"/>
                      <a:pt x="271" y="312"/>
                      <a:pt x="271" y="312"/>
                    </a:cubicBezTo>
                    <a:cubicBezTo>
                      <a:pt x="272" y="311"/>
                      <a:pt x="272" y="311"/>
                      <a:pt x="272" y="311"/>
                    </a:cubicBezTo>
                    <a:cubicBezTo>
                      <a:pt x="272" y="310"/>
                      <a:pt x="272" y="310"/>
                      <a:pt x="272" y="310"/>
                    </a:cubicBezTo>
                    <a:cubicBezTo>
                      <a:pt x="274" y="308"/>
                      <a:pt x="274" y="308"/>
                      <a:pt x="274" y="308"/>
                    </a:cubicBezTo>
                    <a:cubicBezTo>
                      <a:pt x="274" y="306"/>
                      <a:pt x="274" y="306"/>
                      <a:pt x="274" y="306"/>
                    </a:cubicBezTo>
                    <a:cubicBezTo>
                      <a:pt x="276" y="304"/>
                      <a:pt x="276" y="304"/>
                      <a:pt x="276" y="304"/>
                    </a:cubicBezTo>
                    <a:cubicBezTo>
                      <a:pt x="276" y="304"/>
                      <a:pt x="276" y="304"/>
                      <a:pt x="276" y="304"/>
                    </a:cubicBezTo>
                    <a:cubicBezTo>
                      <a:pt x="277" y="303"/>
                      <a:pt x="277" y="303"/>
                      <a:pt x="277" y="303"/>
                    </a:cubicBezTo>
                    <a:cubicBezTo>
                      <a:pt x="277" y="301"/>
                      <a:pt x="277" y="301"/>
                      <a:pt x="277" y="301"/>
                    </a:cubicBezTo>
                    <a:cubicBezTo>
                      <a:pt x="276" y="300"/>
                      <a:pt x="276" y="300"/>
                      <a:pt x="276" y="300"/>
                    </a:cubicBezTo>
                    <a:cubicBezTo>
                      <a:pt x="276" y="299"/>
                      <a:pt x="276" y="299"/>
                      <a:pt x="276" y="299"/>
                    </a:cubicBezTo>
                    <a:cubicBezTo>
                      <a:pt x="277" y="299"/>
                      <a:pt x="277" y="299"/>
                      <a:pt x="277" y="299"/>
                    </a:cubicBezTo>
                    <a:cubicBezTo>
                      <a:pt x="277" y="297"/>
                      <a:pt x="277" y="297"/>
                      <a:pt x="277" y="297"/>
                    </a:cubicBezTo>
                    <a:cubicBezTo>
                      <a:pt x="279" y="296"/>
                      <a:pt x="279" y="296"/>
                      <a:pt x="279" y="296"/>
                    </a:cubicBezTo>
                    <a:cubicBezTo>
                      <a:pt x="279" y="295"/>
                      <a:pt x="279" y="295"/>
                      <a:pt x="279" y="295"/>
                    </a:cubicBezTo>
                    <a:cubicBezTo>
                      <a:pt x="278" y="295"/>
                      <a:pt x="278" y="295"/>
                      <a:pt x="278" y="295"/>
                    </a:cubicBezTo>
                    <a:cubicBezTo>
                      <a:pt x="279" y="294"/>
                      <a:pt x="279" y="294"/>
                      <a:pt x="279" y="294"/>
                    </a:cubicBezTo>
                    <a:cubicBezTo>
                      <a:pt x="279" y="294"/>
                      <a:pt x="279" y="294"/>
                      <a:pt x="279" y="294"/>
                    </a:cubicBezTo>
                    <a:cubicBezTo>
                      <a:pt x="278" y="293"/>
                      <a:pt x="278" y="293"/>
                      <a:pt x="278" y="293"/>
                    </a:cubicBezTo>
                    <a:cubicBezTo>
                      <a:pt x="277" y="293"/>
                      <a:pt x="277" y="293"/>
                      <a:pt x="277" y="293"/>
                    </a:cubicBezTo>
                    <a:cubicBezTo>
                      <a:pt x="277" y="289"/>
                      <a:pt x="277" y="289"/>
                      <a:pt x="277" y="289"/>
                    </a:cubicBezTo>
                    <a:cubicBezTo>
                      <a:pt x="279" y="288"/>
                      <a:pt x="279" y="288"/>
                      <a:pt x="279" y="288"/>
                    </a:cubicBezTo>
                    <a:cubicBezTo>
                      <a:pt x="280" y="289"/>
                      <a:pt x="280" y="289"/>
                      <a:pt x="280" y="289"/>
                    </a:cubicBezTo>
                    <a:cubicBezTo>
                      <a:pt x="280" y="289"/>
                      <a:pt x="280" y="289"/>
                      <a:pt x="280" y="289"/>
                    </a:cubicBezTo>
                    <a:cubicBezTo>
                      <a:pt x="280" y="289"/>
                      <a:pt x="280" y="289"/>
                      <a:pt x="280" y="289"/>
                    </a:cubicBezTo>
                    <a:cubicBezTo>
                      <a:pt x="279" y="289"/>
                      <a:pt x="279" y="289"/>
                      <a:pt x="279" y="289"/>
                    </a:cubicBezTo>
                    <a:cubicBezTo>
                      <a:pt x="278" y="290"/>
                      <a:pt x="278" y="290"/>
                      <a:pt x="278" y="290"/>
                    </a:cubicBezTo>
                    <a:cubicBezTo>
                      <a:pt x="278" y="292"/>
                      <a:pt x="278" y="292"/>
                      <a:pt x="278" y="292"/>
                    </a:cubicBezTo>
                    <a:cubicBezTo>
                      <a:pt x="278" y="292"/>
                      <a:pt x="278" y="292"/>
                      <a:pt x="278" y="292"/>
                    </a:cubicBezTo>
                    <a:cubicBezTo>
                      <a:pt x="279" y="291"/>
                      <a:pt x="279" y="291"/>
                      <a:pt x="279" y="291"/>
                    </a:cubicBezTo>
                    <a:cubicBezTo>
                      <a:pt x="280" y="292"/>
                      <a:pt x="280" y="292"/>
                      <a:pt x="280" y="292"/>
                    </a:cubicBezTo>
                    <a:cubicBezTo>
                      <a:pt x="280" y="293"/>
                      <a:pt x="280" y="293"/>
                      <a:pt x="280" y="293"/>
                    </a:cubicBezTo>
                    <a:cubicBezTo>
                      <a:pt x="280" y="293"/>
                      <a:pt x="280" y="293"/>
                      <a:pt x="280" y="293"/>
                    </a:cubicBezTo>
                    <a:cubicBezTo>
                      <a:pt x="281" y="294"/>
                      <a:pt x="281" y="294"/>
                      <a:pt x="281" y="294"/>
                    </a:cubicBezTo>
                    <a:cubicBezTo>
                      <a:pt x="281" y="295"/>
                      <a:pt x="281" y="295"/>
                      <a:pt x="281" y="295"/>
                    </a:cubicBezTo>
                    <a:cubicBezTo>
                      <a:pt x="281" y="296"/>
                      <a:pt x="281" y="296"/>
                      <a:pt x="281" y="296"/>
                    </a:cubicBezTo>
                    <a:cubicBezTo>
                      <a:pt x="280" y="296"/>
                      <a:pt x="280" y="296"/>
                      <a:pt x="280" y="296"/>
                    </a:cubicBezTo>
                    <a:cubicBezTo>
                      <a:pt x="280" y="297"/>
                      <a:pt x="280" y="297"/>
                      <a:pt x="280" y="297"/>
                    </a:cubicBezTo>
                    <a:cubicBezTo>
                      <a:pt x="280" y="298"/>
                      <a:pt x="280" y="298"/>
                      <a:pt x="280" y="298"/>
                    </a:cubicBezTo>
                    <a:cubicBezTo>
                      <a:pt x="280" y="298"/>
                      <a:pt x="280" y="298"/>
                      <a:pt x="280" y="298"/>
                    </a:cubicBezTo>
                    <a:cubicBezTo>
                      <a:pt x="281" y="299"/>
                      <a:pt x="281" y="299"/>
                      <a:pt x="281" y="299"/>
                    </a:cubicBezTo>
                    <a:cubicBezTo>
                      <a:pt x="281" y="300"/>
                      <a:pt x="281" y="300"/>
                      <a:pt x="281" y="300"/>
                    </a:cubicBezTo>
                    <a:cubicBezTo>
                      <a:pt x="282" y="300"/>
                      <a:pt x="282" y="300"/>
                      <a:pt x="282" y="300"/>
                    </a:cubicBezTo>
                    <a:cubicBezTo>
                      <a:pt x="283" y="301"/>
                      <a:pt x="283" y="301"/>
                      <a:pt x="283" y="301"/>
                    </a:cubicBezTo>
                    <a:cubicBezTo>
                      <a:pt x="283" y="301"/>
                      <a:pt x="283" y="301"/>
                      <a:pt x="283" y="301"/>
                    </a:cubicBezTo>
                    <a:cubicBezTo>
                      <a:pt x="283" y="302"/>
                      <a:pt x="283" y="302"/>
                      <a:pt x="283" y="302"/>
                    </a:cubicBezTo>
                    <a:cubicBezTo>
                      <a:pt x="283" y="302"/>
                      <a:pt x="283" y="302"/>
                      <a:pt x="283" y="302"/>
                    </a:cubicBezTo>
                    <a:cubicBezTo>
                      <a:pt x="283" y="304"/>
                      <a:pt x="283" y="304"/>
                      <a:pt x="283" y="304"/>
                    </a:cubicBezTo>
                    <a:cubicBezTo>
                      <a:pt x="282" y="304"/>
                      <a:pt x="282" y="304"/>
                      <a:pt x="282" y="304"/>
                    </a:cubicBezTo>
                    <a:cubicBezTo>
                      <a:pt x="283" y="305"/>
                      <a:pt x="283" y="305"/>
                      <a:pt x="283" y="305"/>
                    </a:cubicBezTo>
                    <a:cubicBezTo>
                      <a:pt x="286" y="305"/>
                      <a:pt x="286" y="305"/>
                      <a:pt x="286" y="305"/>
                    </a:cubicBezTo>
                    <a:cubicBezTo>
                      <a:pt x="288" y="305"/>
                      <a:pt x="288" y="305"/>
                      <a:pt x="288" y="305"/>
                    </a:cubicBezTo>
                    <a:cubicBezTo>
                      <a:pt x="289" y="304"/>
                      <a:pt x="289" y="304"/>
                      <a:pt x="289" y="304"/>
                    </a:cubicBezTo>
                    <a:cubicBezTo>
                      <a:pt x="290" y="305"/>
                      <a:pt x="290" y="305"/>
                      <a:pt x="290" y="305"/>
                    </a:cubicBezTo>
                    <a:cubicBezTo>
                      <a:pt x="290" y="305"/>
                      <a:pt x="290" y="305"/>
                      <a:pt x="290" y="305"/>
                    </a:cubicBezTo>
                    <a:cubicBezTo>
                      <a:pt x="290" y="305"/>
                      <a:pt x="290" y="305"/>
                      <a:pt x="290" y="305"/>
                    </a:cubicBezTo>
                    <a:cubicBezTo>
                      <a:pt x="291" y="301"/>
                      <a:pt x="291" y="301"/>
                      <a:pt x="291" y="301"/>
                    </a:cubicBezTo>
                    <a:cubicBezTo>
                      <a:pt x="292" y="300"/>
                      <a:pt x="292" y="300"/>
                      <a:pt x="292" y="300"/>
                    </a:cubicBezTo>
                    <a:cubicBezTo>
                      <a:pt x="292" y="299"/>
                      <a:pt x="292" y="299"/>
                      <a:pt x="292" y="299"/>
                    </a:cubicBezTo>
                    <a:cubicBezTo>
                      <a:pt x="292" y="298"/>
                      <a:pt x="292" y="298"/>
                      <a:pt x="292" y="298"/>
                    </a:cubicBezTo>
                    <a:cubicBezTo>
                      <a:pt x="294" y="297"/>
                      <a:pt x="294" y="297"/>
                      <a:pt x="294" y="297"/>
                    </a:cubicBezTo>
                    <a:cubicBezTo>
                      <a:pt x="294" y="297"/>
                      <a:pt x="294" y="297"/>
                      <a:pt x="294" y="297"/>
                    </a:cubicBezTo>
                    <a:cubicBezTo>
                      <a:pt x="296" y="296"/>
                      <a:pt x="296" y="296"/>
                      <a:pt x="296" y="296"/>
                    </a:cubicBezTo>
                    <a:cubicBezTo>
                      <a:pt x="299" y="295"/>
                      <a:pt x="299" y="295"/>
                      <a:pt x="299" y="295"/>
                    </a:cubicBezTo>
                    <a:cubicBezTo>
                      <a:pt x="299" y="295"/>
                      <a:pt x="299" y="295"/>
                      <a:pt x="299" y="295"/>
                    </a:cubicBezTo>
                    <a:cubicBezTo>
                      <a:pt x="300" y="293"/>
                      <a:pt x="300" y="293"/>
                      <a:pt x="300" y="293"/>
                    </a:cubicBezTo>
                    <a:cubicBezTo>
                      <a:pt x="302" y="292"/>
                      <a:pt x="302" y="292"/>
                      <a:pt x="302" y="292"/>
                    </a:cubicBezTo>
                    <a:cubicBezTo>
                      <a:pt x="302" y="291"/>
                      <a:pt x="302" y="291"/>
                      <a:pt x="302" y="291"/>
                    </a:cubicBezTo>
                    <a:cubicBezTo>
                      <a:pt x="303" y="289"/>
                      <a:pt x="303" y="289"/>
                      <a:pt x="303" y="289"/>
                    </a:cubicBezTo>
                    <a:cubicBezTo>
                      <a:pt x="302" y="289"/>
                      <a:pt x="302" y="289"/>
                      <a:pt x="302" y="289"/>
                    </a:cubicBezTo>
                    <a:cubicBezTo>
                      <a:pt x="302" y="288"/>
                      <a:pt x="302" y="288"/>
                      <a:pt x="302" y="288"/>
                    </a:cubicBezTo>
                    <a:cubicBezTo>
                      <a:pt x="303" y="288"/>
                      <a:pt x="303" y="288"/>
                      <a:pt x="303" y="288"/>
                    </a:cubicBezTo>
                    <a:cubicBezTo>
                      <a:pt x="304" y="290"/>
                      <a:pt x="304" y="290"/>
                      <a:pt x="304" y="290"/>
                    </a:cubicBezTo>
                    <a:cubicBezTo>
                      <a:pt x="304" y="291"/>
                      <a:pt x="304" y="291"/>
                      <a:pt x="304" y="291"/>
                    </a:cubicBezTo>
                    <a:cubicBezTo>
                      <a:pt x="304" y="292"/>
                      <a:pt x="304" y="292"/>
                      <a:pt x="304" y="292"/>
                    </a:cubicBezTo>
                    <a:cubicBezTo>
                      <a:pt x="302" y="293"/>
                      <a:pt x="302" y="293"/>
                      <a:pt x="302" y="293"/>
                    </a:cubicBezTo>
                    <a:cubicBezTo>
                      <a:pt x="302" y="294"/>
                      <a:pt x="302" y="294"/>
                      <a:pt x="302" y="294"/>
                    </a:cubicBezTo>
                    <a:cubicBezTo>
                      <a:pt x="301" y="295"/>
                      <a:pt x="301" y="295"/>
                      <a:pt x="301" y="295"/>
                    </a:cubicBezTo>
                    <a:cubicBezTo>
                      <a:pt x="301" y="296"/>
                      <a:pt x="301" y="296"/>
                      <a:pt x="301" y="296"/>
                    </a:cubicBezTo>
                    <a:cubicBezTo>
                      <a:pt x="299" y="297"/>
                      <a:pt x="299" y="297"/>
                      <a:pt x="299" y="297"/>
                    </a:cubicBezTo>
                    <a:cubicBezTo>
                      <a:pt x="298" y="298"/>
                      <a:pt x="298" y="298"/>
                      <a:pt x="298" y="298"/>
                    </a:cubicBezTo>
                    <a:cubicBezTo>
                      <a:pt x="297" y="298"/>
                      <a:pt x="297" y="298"/>
                      <a:pt x="297" y="298"/>
                    </a:cubicBezTo>
                    <a:cubicBezTo>
                      <a:pt x="297" y="299"/>
                      <a:pt x="297" y="299"/>
                      <a:pt x="297" y="299"/>
                    </a:cubicBezTo>
                    <a:cubicBezTo>
                      <a:pt x="297" y="299"/>
                      <a:pt x="297" y="299"/>
                      <a:pt x="297" y="299"/>
                    </a:cubicBezTo>
                    <a:cubicBezTo>
                      <a:pt x="297" y="300"/>
                      <a:pt x="297" y="300"/>
                      <a:pt x="297" y="300"/>
                    </a:cubicBezTo>
                    <a:cubicBezTo>
                      <a:pt x="298" y="301"/>
                      <a:pt x="298" y="301"/>
                      <a:pt x="298" y="301"/>
                    </a:cubicBezTo>
                    <a:cubicBezTo>
                      <a:pt x="298" y="302"/>
                      <a:pt x="298" y="302"/>
                      <a:pt x="298" y="302"/>
                    </a:cubicBezTo>
                    <a:cubicBezTo>
                      <a:pt x="298" y="302"/>
                      <a:pt x="298" y="302"/>
                      <a:pt x="298" y="302"/>
                    </a:cubicBezTo>
                    <a:cubicBezTo>
                      <a:pt x="300" y="305"/>
                      <a:pt x="300" y="305"/>
                      <a:pt x="300" y="305"/>
                    </a:cubicBezTo>
                    <a:cubicBezTo>
                      <a:pt x="300" y="307"/>
                      <a:pt x="300" y="307"/>
                      <a:pt x="300" y="307"/>
                    </a:cubicBezTo>
                    <a:cubicBezTo>
                      <a:pt x="301" y="308"/>
                      <a:pt x="301" y="308"/>
                      <a:pt x="301" y="308"/>
                    </a:cubicBezTo>
                    <a:cubicBezTo>
                      <a:pt x="302" y="309"/>
                      <a:pt x="302" y="309"/>
                      <a:pt x="302" y="309"/>
                    </a:cubicBezTo>
                    <a:cubicBezTo>
                      <a:pt x="302" y="309"/>
                      <a:pt x="302" y="309"/>
                      <a:pt x="302" y="309"/>
                    </a:cubicBezTo>
                    <a:cubicBezTo>
                      <a:pt x="302" y="308"/>
                      <a:pt x="302" y="308"/>
                      <a:pt x="302" y="308"/>
                    </a:cubicBezTo>
                    <a:cubicBezTo>
                      <a:pt x="303" y="307"/>
                      <a:pt x="303" y="307"/>
                      <a:pt x="303" y="307"/>
                    </a:cubicBezTo>
                    <a:cubicBezTo>
                      <a:pt x="303" y="308"/>
                      <a:pt x="303" y="308"/>
                      <a:pt x="303" y="308"/>
                    </a:cubicBezTo>
                    <a:cubicBezTo>
                      <a:pt x="303" y="308"/>
                      <a:pt x="303" y="308"/>
                      <a:pt x="303" y="308"/>
                    </a:cubicBezTo>
                    <a:cubicBezTo>
                      <a:pt x="303" y="309"/>
                      <a:pt x="303" y="309"/>
                      <a:pt x="303" y="309"/>
                    </a:cubicBezTo>
                    <a:cubicBezTo>
                      <a:pt x="303" y="310"/>
                      <a:pt x="303" y="310"/>
                      <a:pt x="303" y="310"/>
                    </a:cubicBezTo>
                    <a:cubicBezTo>
                      <a:pt x="304" y="309"/>
                      <a:pt x="304" y="309"/>
                      <a:pt x="304" y="309"/>
                    </a:cubicBezTo>
                    <a:cubicBezTo>
                      <a:pt x="304" y="310"/>
                      <a:pt x="304" y="310"/>
                      <a:pt x="304" y="310"/>
                    </a:cubicBezTo>
                    <a:cubicBezTo>
                      <a:pt x="304" y="310"/>
                      <a:pt x="304" y="310"/>
                      <a:pt x="304" y="310"/>
                    </a:cubicBezTo>
                    <a:cubicBezTo>
                      <a:pt x="303" y="311"/>
                      <a:pt x="303" y="311"/>
                      <a:pt x="303" y="311"/>
                    </a:cubicBezTo>
                    <a:cubicBezTo>
                      <a:pt x="302" y="313"/>
                      <a:pt x="302" y="313"/>
                      <a:pt x="302" y="313"/>
                    </a:cubicBezTo>
                    <a:cubicBezTo>
                      <a:pt x="302" y="314"/>
                      <a:pt x="302" y="314"/>
                      <a:pt x="302" y="314"/>
                    </a:cubicBezTo>
                    <a:cubicBezTo>
                      <a:pt x="302" y="315"/>
                      <a:pt x="302" y="315"/>
                      <a:pt x="302" y="315"/>
                    </a:cubicBezTo>
                    <a:cubicBezTo>
                      <a:pt x="302" y="316"/>
                      <a:pt x="302" y="316"/>
                      <a:pt x="302" y="316"/>
                    </a:cubicBezTo>
                    <a:cubicBezTo>
                      <a:pt x="299" y="319"/>
                      <a:pt x="299" y="319"/>
                      <a:pt x="299" y="319"/>
                    </a:cubicBezTo>
                    <a:cubicBezTo>
                      <a:pt x="297" y="319"/>
                      <a:pt x="297" y="319"/>
                      <a:pt x="297" y="319"/>
                    </a:cubicBezTo>
                    <a:cubicBezTo>
                      <a:pt x="297" y="320"/>
                      <a:pt x="297" y="320"/>
                      <a:pt x="297" y="320"/>
                    </a:cubicBezTo>
                    <a:cubicBezTo>
                      <a:pt x="296" y="320"/>
                      <a:pt x="296" y="320"/>
                      <a:pt x="296" y="320"/>
                    </a:cubicBezTo>
                    <a:cubicBezTo>
                      <a:pt x="295" y="320"/>
                      <a:pt x="295" y="320"/>
                      <a:pt x="295" y="320"/>
                    </a:cubicBezTo>
                    <a:cubicBezTo>
                      <a:pt x="295" y="320"/>
                      <a:pt x="295" y="320"/>
                      <a:pt x="295" y="320"/>
                    </a:cubicBezTo>
                    <a:cubicBezTo>
                      <a:pt x="295" y="320"/>
                      <a:pt x="295" y="320"/>
                      <a:pt x="295" y="320"/>
                    </a:cubicBezTo>
                    <a:cubicBezTo>
                      <a:pt x="294" y="322"/>
                      <a:pt x="294" y="322"/>
                      <a:pt x="294" y="322"/>
                    </a:cubicBezTo>
                    <a:cubicBezTo>
                      <a:pt x="293" y="324"/>
                      <a:pt x="293" y="324"/>
                      <a:pt x="293" y="324"/>
                    </a:cubicBezTo>
                    <a:cubicBezTo>
                      <a:pt x="292" y="325"/>
                      <a:pt x="292" y="325"/>
                      <a:pt x="292" y="325"/>
                    </a:cubicBezTo>
                    <a:cubicBezTo>
                      <a:pt x="292" y="325"/>
                      <a:pt x="292" y="325"/>
                      <a:pt x="292" y="325"/>
                    </a:cubicBezTo>
                    <a:cubicBezTo>
                      <a:pt x="291" y="327"/>
                      <a:pt x="291" y="327"/>
                      <a:pt x="291" y="327"/>
                    </a:cubicBezTo>
                    <a:cubicBezTo>
                      <a:pt x="291" y="328"/>
                      <a:pt x="291" y="328"/>
                      <a:pt x="291" y="328"/>
                    </a:cubicBezTo>
                    <a:cubicBezTo>
                      <a:pt x="292" y="330"/>
                      <a:pt x="292" y="330"/>
                      <a:pt x="292" y="330"/>
                    </a:cubicBezTo>
                    <a:cubicBezTo>
                      <a:pt x="292" y="330"/>
                      <a:pt x="292" y="330"/>
                      <a:pt x="292" y="330"/>
                    </a:cubicBezTo>
                    <a:cubicBezTo>
                      <a:pt x="292" y="331"/>
                      <a:pt x="292" y="331"/>
                      <a:pt x="292" y="331"/>
                    </a:cubicBezTo>
                    <a:cubicBezTo>
                      <a:pt x="293" y="333"/>
                      <a:pt x="293" y="333"/>
                      <a:pt x="293" y="333"/>
                    </a:cubicBezTo>
                    <a:cubicBezTo>
                      <a:pt x="293" y="335"/>
                      <a:pt x="293" y="335"/>
                      <a:pt x="293" y="335"/>
                    </a:cubicBezTo>
                    <a:cubicBezTo>
                      <a:pt x="293" y="335"/>
                      <a:pt x="293" y="335"/>
                      <a:pt x="293" y="335"/>
                    </a:cubicBezTo>
                    <a:cubicBezTo>
                      <a:pt x="295" y="335"/>
                      <a:pt x="295" y="335"/>
                      <a:pt x="295" y="335"/>
                    </a:cubicBezTo>
                    <a:cubicBezTo>
                      <a:pt x="295" y="335"/>
                      <a:pt x="295" y="335"/>
                      <a:pt x="295" y="335"/>
                    </a:cubicBezTo>
                    <a:cubicBezTo>
                      <a:pt x="295" y="334"/>
                      <a:pt x="295" y="334"/>
                      <a:pt x="295" y="334"/>
                    </a:cubicBezTo>
                    <a:cubicBezTo>
                      <a:pt x="295" y="333"/>
                      <a:pt x="295" y="333"/>
                      <a:pt x="295" y="333"/>
                    </a:cubicBezTo>
                    <a:cubicBezTo>
                      <a:pt x="296" y="332"/>
                      <a:pt x="296" y="332"/>
                      <a:pt x="296" y="332"/>
                    </a:cubicBezTo>
                    <a:cubicBezTo>
                      <a:pt x="299" y="332"/>
                      <a:pt x="299" y="332"/>
                      <a:pt x="299" y="332"/>
                    </a:cubicBezTo>
                    <a:cubicBezTo>
                      <a:pt x="299" y="331"/>
                      <a:pt x="299" y="331"/>
                      <a:pt x="299" y="331"/>
                    </a:cubicBezTo>
                    <a:cubicBezTo>
                      <a:pt x="300" y="327"/>
                      <a:pt x="300" y="327"/>
                      <a:pt x="300" y="327"/>
                    </a:cubicBezTo>
                    <a:cubicBezTo>
                      <a:pt x="298" y="326"/>
                      <a:pt x="298" y="326"/>
                      <a:pt x="298" y="326"/>
                    </a:cubicBezTo>
                    <a:cubicBezTo>
                      <a:pt x="298" y="325"/>
                      <a:pt x="298" y="325"/>
                      <a:pt x="298" y="325"/>
                    </a:cubicBezTo>
                    <a:cubicBezTo>
                      <a:pt x="299" y="325"/>
                      <a:pt x="299" y="325"/>
                      <a:pt x="299" y="325"/>
                    </a:cubicBezTo>
                    <a:cubicBezTo>
                      <a:pt x="299" y="326"/>
                      <a:pt x="299" y="326"/>
                      <a:pt x="299" y="326"/>
                    </a:cubicBezTo>
                    <a:cubicBezTo>
                      <a:pt x="300" y="327"/>
                      <a:pt x="300" y="327"/>
                      <a:pt x="300" y="327"/>
                    </a:cubicBezTo>
                    <a:cubicBezTo>
                      <a:pt x="300" y="331"/>
                      <a:pt x="300" y="331"/>
                      <a:pt x="300" y="331"/>
                    </a:cubicBezTo>
                    <a:cubicBezTo>
                      <a:pt x="300" y="332"/>
                      <a:pt x="300" y="332"/>
                      <a:pt x="300" y="332"/>
                    </a:cubicBezTo>
                    <a:cubicBezTo>
                      <a:pt x="300" y="332"/>
                      <a:pt x="300" y="332"/>
                      <a:pt x="300" y="332"/>
                    </a:cubicBezTo>
                    <a:cubicBezTo>
                      <a:pt x="300" y="333"/>
                      <a:pt x="300" y="333"/>
                      <a:pt x="300" y="333"/>
                    </a:cubicBezTo>
                    <a:cubicBezTo>
                      <a:pt x="298" y="333"/>
                      <a:pt x="298" y="333"/>
                      <a:pt x="298" y="333"/>
                    </a:cubicBezTo>
                    <a:cubicBezTo>
                      <a:pt x="298" y="333"/>
                      <a:pt x="298" y="333"/>
                      <a:pt x="298" y="333"/>
                    </a:cubicBezTo>
                    <a:cubicBezTo>
                      <a:pt x="296" y="335"/>
                      <a:pt x="296" y="335"/>
                      <a:pt x="296" y="335"/>
                    </a:cubicBezTo>
                    <a:cubicBezTo>
                      <a:pt x="296" y="336"/>
                      <a:pt x="296" y="336"/>
                      <a:pt x="296" y="336"/>
                    </a:cubicBezTo>
                    <a:cubicBezTo>
                      <a:pt x="295" y="337"/>
                      <a:pt x="295" y="337"/>
                      <a:pt x="295" y="337"/>
                    </a:cubicBezTo>
                    <a:cubicBezTo>
                      <a:pt x="296" y="338"/>
                      <a:pt x="296" y="338"/>
                      <a:pt x="296" y="338"/>
                    </a:cubicBezTo>
                    <a:cubicBezTo>
                      <a:pt x="296" y="339"/>
                      <a:pt x="296" y="339"/>
                      <a:pt x="296" y="339"/>
                    </a:cubicBezTo>
                    <a:cubicBezTo>
                      <a:pt x="298" y="339"/>
                      <a:pt x="298" y="339"/>
                      <a:pt x="298" y="339"/>
                    </a:cubicBezTo>
                    <a:cubicBezTo>
                      <a:pt x="298" y="340"/>
                      <a:pt x="298" y="340"/>
                      <a:pt x="298" y="340"/>
                    </a:cubicBezTo>
                    <a:cubicBezTo>
                      <a:pt x="297" y="340"/>
                      <a:pt x="297" y="340"/>
                      <a:pt x="297" y="340"/>
                    </a:cubicBezTo>
                    <a:cubicBezTo>
                      <a:pt x="296" y="341"/>
                      <a:pt x="296" y="341"/>
                      <a:pt x="296" y="341"/>
                    </a:cubicBezTo>
                    <a:cubicBezTo>
                      <a:pt x="294" y="341"/>
                      <a:pt x="294" y="341"/>
                      <a:pt x="294" y="341"/>
                    </a:cubicBezTo>
                    <a:cubicBezTo>
                      <a:pt x="294" y="341"/>
                      <a:pt x="294" y="341"/>
                      <a:pt x="294" y="341"/>
                    </a:cubicBezTo>
                    <a:cubicBezTo>
                      <a:pt x="295" y="341"/>
                      <a:pt x="295" y="341"/>
                      <a:pt x="295" y="341"/>
                    </a:cubicBezTo>
                    <a:cubicBezTo>
                      <a:pt x="295" y="342"/>
                      <a:pt x="295" y="342"/>
                      <a:pt x="295" y="342"/>
                    </a:cubicBezTo>
                    <a:cubicBezTo>
                      <a:pt x="293" y="343"/>
                      <a:pt x="293" y="343"/>
                      <a:pt x="293" y="343"/>
                    </a:cubicBezTo>
                    <a:cubicBezTo>
                      <a:pt x="293" y="343"/>
                      <a:pt x="293" y="343"/>
                      <a:pt x="293" y="343"/>
                    </a:cubicBezTo>
                    <a:cubicBezTo>
                      <a:pt x="292" y="344"/>
                      <a:pt x="292" y="344"/>
                      <a:pt x="292" y="344"/>
                    </a:cubicBezTo>
                    <a:cubicBezTo>
                      <a:pt x="292" y="342"/>
                      <a:pt x="292" y="342"/>
                      <a:pt x="292" y="342"/>
                    </a:cubicBezTo>
                    <a:cubicBezTo>
                      <a:pt x="290" y="342"/>
                      <a:pt x="290" y="342"/>
                      <a:pt x="290" y="342"/>
                    </a:cubicBezTo>
                    <a:cubicBezTo>
                      <a:pt x="289" y="343"/>
                      <a:pt x="289" y="343"/>
                      <a:pt x="289" y="343"/>
                    </a:cubicBezTo>
                    <a:cubicBezTo>
                      <a:pt x="284" y="345"/>
                      <a:pt x="284" y="345"/>
                      <a:pt x="284" y="345"/>
                    </a:cubicBezTo>
                    <a:cubicBezTo>
                      <a:pt x="283" y="346"/>
                      <a:pt x="283" y="346"/>
                      <a:pt x="283" y="346"/>
                    </a:cubicBezTo>
                    <a:cubicBezTo>
                      <a:pt x="283" y="346"/>
                      <a:pt x="283" y="346"/>
                      <a:pt x="283" y="346"/>
                    </a:cubicBezTo>
                    <a:cubicBezTo>
                      <a:pt x="283" y="348"/>
                      <a:pt x="283" y="348"/>
                      <a:pt x="283" y="348"/>
                    </a:cubicBezTo>
                    <a:cubicBezTo>
                      <a:pt x="283" y="349"/>
                      <a:pt x="283" y="349"/>
                      <a:pt x="283" y="349"/>
                    </a:cubicBezTo>
                    <a:cubicBezTo>
                      <a:pt x="283" y="350"/>
                      <a:pt x="283" y="350"/>
                      <a:pt x="283" y="350"/>
                    </a:cubicBezTo>
                    <a:cubicBezTo>
                      <a:pt x="283" y="350"/>
                      <a:pt x="283" y="350"/>
                      <a:pt x="283" y="350"/>
                    </a:cubicBezTo>
                    <a:cubicBezTo>
                      <a:pt x="283" y="351"/>
                      <a:pt x="283" y="351"/>
                      <a:pt x="283" y="351"/>
                    </a:cubicBezTo>
                    <a:cubicBezTo>
                      <a:pt x="284" y="353"/>
                      <a:pt x="284" y="353"/>
                      <a:pt x="284" y="353"/>
                    </a:cubicBezTo>
                    <a:cubicBezTo>
                      <a:pt x="286" y="355"/>
                      <a:pt x="286" y="355"/>
                      <a:pt x="286" y="355"/>
                    </a:cubicBezTo>
                    <a:cubicBezTo>
                      <a:pt x="286" y="356"/>
                      <a:pt x="286" y="356"/>
                      <a:pt x="286" y="356"/>
                    </a:cubicBezTo>
                    <a:cubicBezTo>
                      <a:pt x="284" y="355"/>
                      <a:pt x="284" y="355"/>
                      <a:pt x="284" y="355"/>
                    </a:cubicBezTo>
                    <a:cubicBezTo>
                      <a:pt x="282" y="353"/>
                      <a:pt x="282" y="353"/>
                      <a:pt x="282" y="353"/>
                    </a:cubicBezTo>
                    <a:cubicBezTo>
                      <a:pt x="282" y="350"/>
                      <a:pt x="282" y="350"/>
                      <a:pt x="282" y="350"/>
                    </a:cubicBezTo>
                    <a:cubicBezTo>
                      <a:pt x="282" y="348"/>
                      <a:pt x="282" y="348"/>
                      <a:pt x="282" y="348"/>
                    </a:cubicBezTo>
                    <a:cubicBezTo>
                      <a:pt x="282" y="347"/>
                      <a:pt x="282" y="347"/>
                      <a:pt x="282" y="347"/>
                    </a:cubicBezTo>
                    <a:cubicBezTo>
                      <a:pt x="282" y="346"/>
                      <a:pt x="282" y="346"/>
                      <a:pt x="282" y="346"/>
                    </a:cubicBezTo>
                    <a:cubicBezTo>
                      <a:pt x="282" y="346"/>
                      <a:pt x="282" y="346"/>
                      <a:pt x="282" y="346"/>
                    </a:cubicBezTo>
                    <a:cubicBezTo>
                      <a:pt x="281" y="346"/>
                      <a:pt x="281" y="346"/>
                      <a:pt x="281" y="346"/>
                    </a:cubicBezTo>
                    <a:cubicBezTo>
                      <a:pt x="281" y="346"/>
                      <a:pt x="281" y="346"/>
                      <a:pt x="281" y="346"/>
                    </a:cubicBezTo>
                    <a:cubicBezTo>
                      <a:pt x="280" y="346"/>
                      <a:pt x="280" y="346"/>
                      <a:pt x="280" y="346"/>
                    </a:cubicBezTo>
                    <a:cubicBezTo>
                      <a:pt x="278" y="347"/>
                      <a:pt x="278" y="347"/>
                      <a:pt x="278" y="347"/>
                    </a:cubicBezTo>
                    <a:cubicBezTo>
                      <a:pt x="277" y="347"/>
                      <a:pt x="277" y="347"/>
                      <a:pt x="277" y="347"/>
                    </a:cubicBezTo>
                    <a:cubicBezTo>
                      <a:pt x="277" y="348"/>
                      <a:pt x="277" y="348"/>
                      <a:pt x="277" y="348"/>
                    </a:cubicBezTo>
                    <a:cubicBezTo>
                      <a:pt x="278" y="353"/>
                      <a:pt x="278" y="353"/>
                      <a:pt x="278" y="353"/>
                    </a:cubicBezTo>
                    <a:cubicBezTo>
                      <a:pt x="277" y="362"/>
                      <a:pt x="277" y="362"/>
                      <a:pt x="277" y="362"/>
                    </a:cubicBezTo>
                    <a:cubicBezTo>
                      <a:pt x="277" y="370"/>
                      <a:pt x="277" y="370"/>
                      <a:pt x="277" y="370"/>
                    </a:cubicBezTo>
                    <a:cubicBezTo>
                      <a:pt x="277" y="372"/>
                      <a:pt x="277" y="372"/>
                      <a:pt x="277" y="372"/>
                    </a:cubicBezTo>
                    <a:cubicBezTo>
                      <a:pt x="277" y="372"/>
                      <a:pt x="277" y="372"/>
                      <a:pt x="277" y="372"/>
                    </a:cubicBezTo>
                    <a:cubicBezTo>
                      <a:pt x="277" y="375"/>
                      <a:pt x="277" y="375"/>
                      <a:pt x="277" y="375"/>
                    </a:cubicBezTo>
                    <a:cubicBezTo>
                      <a:pt x="277" y="376"/>
                      <a:pt x="277" y="376"/>
                      <a:pt x="277" y="376"/>
                    </a:cubicBezTo>
                    <a:cubicBezTo>
                      <a:pt x="278" y="378"/>
                      <a:pt x="278" y="378"/>
                      <a:pt x="278" y="378"/>
                    </a:cubicBezTo>
                    <a:cubicBezTo>
                      <a:pt x="278" y="378"/>
                      <a:pt x="278" y="378"/>
                      <a:pt x="278" y="378"/>
                    </a:cubicBezTo>
                    <a:cubicBezTo>
                      <a:pt x="280" y="380"/>
                      <a:pt x="280" y="380"/>
                      <a:pt x="280" y="380"/>
                    </a:cubicBezTo>
                    <a:cubicBezTo>
                      <a:pt x="280" y="381"/>
                      <a:pt x="280" y="381"/>
                      <a:pt x="280" y="381"/>
                    </a:cubicBezTo>
                    <a:cubicBezTo>
                      <a:pt x="282" y="381"/>
                      <a:pt x="282" y="381"/>
                      <a:pt x="282" y="381"/>
                    </a:cubicBezTo>
                    <a:cubicBezTo>
                      <a:pt x="283" y="381"/>
                      <a:pt x="283" y="381"/>
                      <a:pt x="283" y="381"/>
                    </a:cubicBezTo>
                    <a:cubicBezTo>
                      <a:pt x="286" y="382"/>
                      <a:pt x="286" y="382"/>
                      <a:pt x="286" y="382"/>
                    </a:cubicBezTo>
                    <a:cubicBezTo>
                      <a:pt x="288" y="381"/>
                      <a:pt x="288" y="381"/>
                      <a:pt x="288" y="381"/>
                    </a:cubicBezTo>
                    <a:cubicBezTo>
                      <a:pt x="289" y="381"/>
                      <a:pt x="289" y="381"/>
                      <a:pt x="289" y="381"/>
                    </a:cubicBezTo>
                    <a:cubicBezTo>
                      <a:pt x="289" y="381"/>
                      <a:pt x="289" y="381"/>
                      <a:pt x="289" y="381"/>
                    </a:cubicBezTo>
                    <a:cubicBezTo>
                      <a:pt x="291" y="382"/>
                      <a:pt x="291" y="382"/>
                      <a:pt x="291" y="382"/>
                    </a:cubicBezTo>
                    <a:cubicBezTo>
                      <a:pt x="297" y="381"/>
                      <a:pt x="297" y="381"/>
                      <a:pt x="297" y="381"/>
                    </a:cubicBezTo>
                    <a:cubicBezTo>
                      <a:pt x="300" y="380"/>
                      <a:pt x="300" y="380"/>
                      <a:pt x="300" y="380"/>
                    </a:cubicBezTo>
                    <a:cubicBezTo>
                      <a:pt x="300" y="380"/>
                      <a:pt x="300" y="380"/>
                      <a:pt x="300" y="380"/>
                    </a:cubicBezTo>
                    <a:cubicBezTo>
                      <a:pt x="300" y="380"/>
                      <a:pt x="300" y="380"/>
                      <a:pt x="300" y="380"/>
                    </a:cubicBezTo>
                    <a:cubicBezTo>
                      <a:pt x="298" y="381"/>
                      <a:pt x="298" y="381"/>
                      <a:pt x="298" y="381"/>
                    </a:cubicBezTo>
                    <a:cubicBezTo>
                      <a:pt x="299" y="383"/>
                      <a:pt x="299" y="383"/>
                      <a:pt x="299" y="383"/>
                    </a:cubicBezTo>
                    <a:cubicBezTo>
                      <a:pt x="300" y="384"/>
                      <a:pt x="300" y="384"/>
                      <a:pt x="300" y="384"/>
                    </a:cubicBezTo>
                    <a:cubicBezTo>
                      <a:pt x="298" y="382"/>
                      <a:pt x="298" y="382"/>
                      <a:pt x="298" y="382"/>
                    </a:cubicBezTo>
                    <a:cubicBezTo>
                      <a:pt x="297" y="382"/>
                      <a:pt x="297" y="382"/>
                      <a:pt x="297" y="382"/>
                    </a:cubicBezTo>
                    <a:cubicBezTo>
                      <a:pt x="294" y="383"/>
                      <a:pt x="294" y="383"/>
                      <a:pt x="294" y="383"/>
                    </a:cubicBezTo>
                    <a:cubicBezTo>
                      <a:pt x="293" y="383"/>
                      <a:pt x="293" y="383"/>
                      <a:pt x="293" y="383"/>
                    </a:cubicBezTo>
                    <a:cubicBezTo>
                      <a:pt x="293" y="382"/>
                      <a:pt x="293" y="382"/>
                      <a:pt x="293" y="382"/>
                    </a:cubicBezTo>
                    <a:cubicBezTo>
                      <a:pt x="292" y="383"/>
                      <a:pt x="292" y="383"/>
                      <a:pt x="292" y="383"/>
                    </a:cubicBezTo>
                    <a:cubicBezTo>
                      <a:pt x="292" y="384"/>
                      <a:pt x="292" y="384"/>
                      <a:pt x="292" y="384"/>
                    </a:cubicBezTo>
                    <a:cubicBezTo>
                      <a:pt x="291" y="384"/>
                      <a:pt x="291" y="384"/>
                      <a:pt x="291" y="384"/>
                    </a:cubicBezTo>
                    <a:cubicBezTo>
                      <a:pt x="291" y="384"/>
                      <a:pt x="291" y="384"/>
                      <a:pt x="291" y="384"/>
                    </a:cubicBezTo>
                    <a:cubicBezTo>
                      <a:pt x="290" y="384"/>
                      <a:pt x="290" y="384"/>
                      <a:pt x="290" y="384"/>
                    </a:cubicBezTo>
                    <a:cubicBezTo>
                      <a:pt x="290" y="384"/>
                      <a:pt x="290" y="384"/>
                      <a:pt x="290" y="384"/>
                    </a:cubicBezTo>
                    <a:cubicBezTo>
                      <a:pt x="288" y="385"/>
                      <a:pt x="288" y="385"/>
                      <a:pt x="288" y="385"/>
                    </a:cubicBezTo>
                    <a:cubicBezTo>
                      <a:pt x="287" y="386"/>
                      <a:pt x="287" y="386"/>
                      <a:pt x="287" y="386"/>
                    </a:cubicBezTo>
                    <a:cubicBezTo>
                      <a:pt x="289" y="386"/>
                      <a:pt x="289" y="386"/>
                      <a:pt x="289" y="386"/>
                    </a:cubicBezTo>
                    <a:cubicBezTo>
                      <a:pt x="289" y="387"/>
                      <a:pt x="289" y="387"/>
                      <a:pt x="289" y="387"/>
                    </a:cubicBezTo>
                    <a:cubicBezTo>
                      <a:pt x="289" y="387"/>
                      <a:pt x="289" y="387"/>
                      <a:pt x="289" y="387"/>
                    </a:cubicBezTo>
                    <a:cubicBezTo>
                      <a:pt x="288" y="387"/>
                      <a:pt x="288" y="387"/>
                      <a:pt x="288" y="387"/>
                    </a:cubicBezTo>
                    <a:cubicBezTo>
                      <a:pt x="287" y="387"/>
                      <a:pt x="287" y="387"/>
                      <a:pt x="287" y="387"/>
                    </a:cubicBezTo>
                    <a:cubicBezTo>
                      <a:pt x="287" y="387"/>
                      <a:pt x="287" y="387"/>
                      <a:pt x="287" y="387"/>
                    </a:cubicBezTo>
                    <a:cubicBezTo>
                      <a:pt x="287" y="387"/>
                      <a:pt x="287" y="387"/>
                      <a:pt x="287" y="387"/>
                    </a:cubicBezTo>
                    <a:cubicBezTo>
                      <a:pt x="287" y="388"/>
                      <a:pt x="287" y="388"/>
                      <a:pt x="287" y="388"/>
                    </a:cubicBezTo>
                    <a:cubicBezTo>
                      <a:pt x="287" y="389"/>
                      <a:pt x="287" y="389"/>
                      <a:pt x="287" y="389"/>
                    </a:cubicBezTo>
                    <a:cubicBezTo>
                      <a:pt x="286" y="388"/>
                      <a:pt x="286" y="388"/>
                      <a:pt x="286" y="388"/>
                    </a:cubicBezTo>
                    <a:cubicBezTo>
                      <a:pt x="285" y="388"/>
                      <a:pt x="285" y="388"/>
                      <a:pt x="285" y="388"/>
                    </a:cubicBezTo>
                    <a:cubicBezTo>
                      <a:pt x="285" y="389"/>
                      <a:pt x="285" y="389"/>
                      <a:pt x="285" y="389"/>
                    </a:cubicBezTo>
                    <a:cubicBezTo>
                      <a:pt x="285" y="390"/>
                      <a:pt x="285" y="390"/>
                      <a:pt x="285" y="390"/>
                    </a:cubicBezTo>
                    <a:cubicBezTo>
                      <a:pt x="284" y="391"/>
                      <a:pt x="284" y="391"/>
                      <a:pt x="284" y="391"/>
                    </a:cubicBezTo>
                    <a:cubicBezTo>
                      <a:pt x="283" y="392"/>
                      <a:pt x="283" y="392"/>
                      <a:pt x="283" y="392"/>
                    </a:cubicBezTo>
                    <a:cubicBezTo>
                      <a:pt x="280" y="397"/>
                      <a:pt x="280" y="397"/>
                      <a:pt x="280" y="397"/>
                    </a:cubicBezTo>
                    <a:cubicBezTo>
                      <a:pt x="279" y="398"/>
                      <a:pt x="279" y="398"/>
                      <a:pt x="279" y="398"/>
                    </a:cubicBezTo>
                    <a:cubicBezTo>
                      <a:pt x="279" y="397"/>
                      <a:pt x="279" y="397"/>
                      <a:pt x="279" y="397"/>
                    </a:cubicBezTo>
                    <a:cubicBezTo>
                      <a:pt x="278" y="398"/>
                      <a:pt x="278" y="398"/>
                      <a:pt x="278" y="398"/>
                    </a:cubicBezTo>
                    <a:cubicBezTo>
                      <a:pt x="277" y="404"/>
                      <a:pt x="277" y="404"/>
                      <a:pt x="277" y="404"/>
                    </a:cubicBezTo>
                    <a:cubicBezTo>
                      <a:pt x="276" y="404"/>
                      <a:pt x="276" y="404"/>
                      <a:pt x="276" y="404"/>
                    </a:cubicBezTo>
                    <a:cubicBezTo>
                      <a:pt x="272" y="411"/>
                      <a:pt x="272" y="411"/>
                      <a:pt x="272" y="411"/>
                    </a:cubicBezTo>
                    <a:cubicBezTo>
                      <a:pt x="272" y="414"/>
                      <a:pt x="272" y="414"/>
                      <a:pt x="272" y="414"/>
                    </a:cubicBezTo>
                    <a:cubicBezTo>
                      <a:pt x="272" y="416"/>
                      <a:pt x="272" y="416"/>
                      <a:pt x="272" y="416"/>
                    </a:cubicBezTo>
                    <a:cubicBezTo>
                      <a:pt x="272" y="417"/>
                      <a:pt x="272" y="417"/>
                      <a:pt x="272" y="417"/>
                    </a:cubicBezTo>
                    <a:cubicBezTo>
                      <a:pt x="274" y="418"/>
                      <a:pt x="274" y="418"/>
                      <a:pt x="274" y="418"/>
                    </a:cubicBezTo>
                    <a:cubicBezTo>
                      <a:pt x="275" y="420"/>
                      <a:pt x="275" y="420"/>
                      <a:pt x="275" y="420"/>
                    </a:cubicBezTo>
                    <a:cubicBezTo>
                      <a:pt x="276" y="420"/>
                      <a:pt x="276" y="420"/>
                      <a:pt x="276" y="420"/>
                    </a:cubicBezTo>
                    <a:cubicBezTo>
                      <a:pt x="276" y="420"/>
                      <a:pt x="276" y="420"/>
                      <a:pt x="276" y="420"/>
                    </a:cubicBezTo>
                    <a:cubicBezTo>
                      <a:pt x="277" y="424"/>
                      <a:pt x="277" y="424"/>
                      <a:pt x="277" y="424"/>
                    </a:cubicBezTo>
                    <a:cubicBezTo>
                      <a:pt x="277" y="427"/>
                      <a:pt x="277" y="427"/>
                      <a:pt x="277" y="427"/>
                    </a:cubicBezTo>
                    <a:cubicBezTo>
                      <a:pt x="279" y="430"/>
                      <a:pt x="279" y="430"/>
                      <a:pt x="279" y="430"/>
                    </a:cubicBezTo>
                    <a:cubicBezTo>
                      <a:pt x="280" y="431"/>
                      <a:pt x="280" y="431"/>
                      <a:pt x="280" y="431"/>
                    </a:cubicBezTo>
                    <a:cubicBezTo>
                      <a:pt x="280" y="432"/>
                      <a:pt x="280" y="432"/>
                      <a:pt x="280" y="432"/>
                    </a:cubicBezTo>
                    <a:cubicBezTo>
                      <a:pt x="279" y="431"/>
                      <a:pt x="279" y="431"/>
                      <a:pt x="279" y="431"/>
                    </a:cubicBezTo>
                    <a:cubicBezTo>
                      <a:pt x="278" y="431"/>
                      <a:pt x="278" y="431"/>
                      <a:pt x="278" y="431"/>
                    </a:cubicBezTo>
                    <a:cubicBezTo>
                      <a:pt x="279" y="433"/>
                      <a:pt x="279" y="433"/>
                      <a:pt x="279" y="433"/>
                    </a:cubicBezTo>
                    <a:cubicBezTo>
                      <a:pt x="280" y="434"/>
                      <a:pt x="280" y="434"/>
                      <a:pt x="280" y="434"/>
                    </a:cubicBezTo>
                    <a:cubicBezTo>
                      <a:pt x="280" y="435"/>
                      <a:pt x="280" y="435"/>
                      <a:pt x="280" y="435"/>
                    </a:cubicBezTo>
                    <a:cubicBezTo>
                      <a:pt x="281" y="435"/>
                      <a:pt x="281" y="435"/>
                      <a:pt x="281" y="435"/>
                    </a:cubicBezTo>
                    <a:cubicBezTo>
                      <a:pt x="282" y="436"/>
                      <a:pt x="282" y="436"/>
                      <a:pt x="282" y="436"/>
                    </a:cubicBezTo>
                    <a:cubicBezTo>
                      <a:pt x="282" y="440"/>
                      <a:pt x="282" y="440"/>
                      <a:pt x="282" y="440"/>
                    </a:cubicBezTo>
                    <a:cubicBezTo>
                      <a:pt x="284" y="446"/>
                      <a:pt x="284" y="446"/>
                      <a:pt x="284" y="446"/>
                    </a:cubicBezTo>
                    <a:cubicBezTo>
                      <a:pt x="287" y="448"/>
                      <a:pt x="287" y="448"/>
                      <a:pt x="287" y="448"/>
                    </a:cubicBezTo>
                    <a:cubicBezTo>
                      <a:pt x="287" y="448"/>
                      <a:pt x="287" y="448"/>
                      <a:pt x="287" y="448"/>
                    </a:cubicBezTo>
                    <a:cubicBezTo>
                      <a:pt x="293" y="453"/>
                      <a:pt x="293" y="453"/>
                      <a:pt x="293" y="453"/>
                    </a:cubicBezTo>
                    <a:cubicBezTo>
                      <a:pt x="294" y="454"/>
                      <a:pt x="294" y="454"/>
                      <a:pt x="294" y="454"/>
                    </a:cubicBezTo>
                    <a:cubicBezTo>
                      <a:pt x="297" y="456"/>
                      <a:pt x="297" y="456"/>
                      <a:pt x="297" y="456"/>
                    </a:cubicBezTo>
                    <a:cubicBezTo>
                      <a:pt x="299" y="456"/>
                      <a:pt x="299" y="456"/>
                      <a:pt x="299" y="456"/>
                    </a:cubicBezTo>
                    <a:cubicBezTo>
                      <a:pt x="300" y="456"/>
                      <a:pt x="300" y="456"/>
                      <a:pt x="300" y="456"/>
                    </a:cubicBezTo>
                    <a:cubicBezTo>
                      <a:pt x="301" y="455"/>
                      <a:pt x="301" y="455"/>
                      <a:pt x="301" y="455"/>
                    </a:cubicBezTo>
                    <a:cubicBezTo>
                      <a:pt x="302" y="455"/>
                      <a:pt x="302" y="455"/>
                      <a:pt x="302" y="455"/>
                    </a:cubicBezTo>
                    <a:cubicBezTo>
                      <a:pt x="304" y="457"/>
                      <a:pt x="304" y="457"/>
                      <a:pt x="304" y="457"/>
                    </a:cubicBezTo>
                    <a:cubicBezTo>
                      <a:pt x="304" y="457"/>
                      <a:pt x="304" y="457"/>
                      <a:pt x="304" y="457"/>
                    </a:cubicBezTo>
                    <a:cubicBezTo>
                      <a:pt x="305" y="456"/>
                      <a:pt x="305" y="456"/>
                      <a:pt x="305" y="456"/>
                    </a:cubicBezTo>
                    <a:cubicBezTo>
                      <a:pt x="306" y="454"/>
                      <a:pt x="306" y="454"/>
                      <a:pt x="306" y="454"/>
                    </a:cubicBezTo>
                    <a:cubicBezTo>
                      <a:pt x="307" y="453"/>
                      <a:pt x="307" y="453"/>
                      <a:pt x="307" y="453"/>
                    </a:cubicBezTo>
                    <a:cubicBezTo>
                      <a:pt x="307" y="452"/>
                      <a:pt x="307" y="452"/>
                      <a:pt x="307" y="452"/>
                    </a:cubicBezTo>
                    <a:cubicBezTo>
                      <a:pt x="308" y="452"/>
                      <a:pt x="308" y="452"/>
                      <a:pt x="308" y="452"/>
                    </a:cubicBezTo>
                    <a:cubicBezTo>
                      <a:pt x="310" y="452"/>
                      <a:pt x="310" y="452"/>
                      <a:pt x="310" y="452"/>
                    </a:cubicBezTo>
                    <a:cubicBezTo>
                      <a:pt x="310" y="453"/>
                      <a:pt x="310" y="453"/>
                      <a:pt x="310" y="453"/>
                    </a:cubicBezTo>
                    <a:cubicBezTo>
                      <a:pt x="308" y="453"/>
                      <a:pt x="308" y="453"/>
                      <a:pt x="308" y="453"/>
                    </a:cubicBezTo>
                    <a:cubicBezTo>
                      <a:pt x="307" y="453"/>
                      <a:pt x="307" y="453"/>
                      <a:pt x="307" y="453"/>
                    </a:cubicBezTo>
                    <a:cubicBezTo>
                      <a:pt x="307" y="455"/>
                      <a:pt x="307" y="455"/>
                      <a:pt x="307" y="455"/>
                    </a:cubicBezTo>
                    <a:cubicBezTo>
                      <a:pt x="307" y="457"/>
                      <a:pt x="307" y="457"/>
                      <a:pt x="307" y="457"/>
                    </a:cubicBezTo>
                    <a:cubicBezTo>
                      <a:pt x="308" y="458"/>
                      <a:pt x="308" y="458"/>
                      <a:pt x="308" y="458"/>
                    </a:cubicBezTo>
                    <a:cubicBezTo>
                      <a:pt x="308" y="458"/>
                      <a:pt x="308" y="458"/>
                      <a:pt x="308" y="458"/>
                    </a:cubicBezTo>
                    <a:cubicBezTo>
                      <a:pt x="307" y="460"/>
                      <a:pt x="307" y="460"/>
                      <a:pt x="307" y="460"/>
                    </a:cubicBezTo>
                    <a:cubicBezTo>
                      <a:pt x="305" y="461"/>
                      <a:pt x="305" y="461"/>
                      <a:pt x="305" y="461"/>
                    </a:cubicBezTo>
                    <a:cubicBezTo>
                      <a:pt x="305" y="462"/>
                      <a:pt x="305" y="462"/>
                      <a:pt x="305" y="462"/>
                    </a:cubicBezTo>
                    <a:cubicBezTo>
                      <a:pt x="303" y="461"/>
                      <a:pt x="303" y="461"/>
                      <a:pt x="303" y="461"/>
                    </a:cubicBezTo>
                    <a:cubicBezTo>
                      <a:pt x="302" y="460"/>
                      <a:pt x="302" y="460"/>
                      <a:pt x="302" y="460"/>
                    </a:cubicBezTo>
                    <a:cubicBezTo>
                      <a:pt x="298" y="460"/>
                      <a:pt x="298" y="460"/>
                      <a:pt x="298" y="460"/>
                    </a:cubicBezTo>
                    <a:cubicBezTo>
                      <a:pt x="298" y="461"/>
                      <a:pt x="298" y="461"/>
                      <a:pt x="298" y="461"/>
                    </a:cubicBezTo>
                    <a:cubicBezTo>
                      <a:pt x="299" y="461"/>
                      <a:pt x="299" y="461"/>
                      <a:pt x="299" y="461"/>
                    </a:cubicBezTo>
                    <a:cubicBezTo>
                      <a:pt x="299" y="462"/>
                      <a:pt x="299" y="462"/>
                      <a:pt x="299" y="462"/>
                    </a:cubicBezTo>
                    <a:cubicBezTo>
                      <a:pt x="297" y="462"/>
                      <a:pt x="297" y="462"/>
                      <a:pt x="297" y="462"/>
                    </a:cubicBezTo>
                    <a:cubicBezTo>
                      <a:pt x="298" y="462"/>
                      <a:pt x="298" y="462"/>
                      <a:pt x="298" y="462"/>
                    </a:cubicBezTo>
                    <a:cubicBezTo>
                      <a:pt x="297" y="462"/>
                      <a:pt x="297" y="462"/>
                      <a:pt x="297" y="462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1" y="460"/>
                      <a:pt x="291" y="460"/>
                      <a:pt x="291" y="460"/>
                    </a:cubicBezTo>
                    <a:cubicBezTo>
                      <a:pt x="290" y="460"/>
                      <a:pt x="290" y="460"/>
                      <a:pt x="290" y="460"/>
                    </a:cubicBezTo>
                    <a:cubicBezTo>
                      <a:pt x="288" y="457"/>
                      <a:pt x="288" y="457"/>
                      <a:pt x="288" y="457"/>
                    </a:cubicBezTo>
                    <a:cubicBezTo>
                      <a:pt x="285" y="451"/>
                      <a:pt x="285" y="451"/>
                      <a:pt x="285" y="451"/>
                    </a:cubicBezTo>
                    <a:cubicBezTo>
                      <a:pt x="283" y="450"/>
                      <a:pt x="283" y="450"/>
                      <a:pt x="283" y="450"/>
                    </a:cubicBezTo>
                    <a:cubicBezTo>
                      <a:pt x="282" y="447"/>
                      <a:pt x="282" y="447"/>
                      <a:pt x="282" y="447"/>
                    </a:cubicBezTo>
                    <a:cubicBezTo>
                      <a:pt x="282" y="443"/>
                      <a:pt x="282" y="443"/>
                      <a:pt x="282" y="443"/>
                    </a:cubicBezTo>
                    <a:cubicBezTo>
                      <a:pt x="281" y="442"/>
                      <a:pt x="281" y="442"/>
                      <a:pt x="281" y="442"/>
                    </a:cubicBezTo>
                    <a:cubicBezTo>
                      <a:pt x="281" y="442"/>
                      <a:pt x="281" y="442"/>
                      <a:pt x="281" y="442"/>
                    </a:cubicBezTo>
                    <a:cubicBezTo>
                      <a:pt x="280" y="439"/>
                      <a:pt x="280" y="439"/>
                      <a:pt x="280" y="439"/>
                    </a:cubicBezTo>
                    <a:cubicBezTo>
                      <a:pt x="278" y="436"/>
                      <a:pt x="278" y="436"/>
                      <a:pt x="278" y="436"/>
                    </a:cubicBezTo>
                    <a:cubicBezTo>
                      <a:pt x="277" y="437"/>
                      <a:pt x="277" y="437"/>
                      <a:pt x="277" y="437"/>
                    </a:cubicBezTo>
                    <a:cubicBezTo>
                      <a:pt x="275" y="437"/>
                      <a:pt x="275" y="437"/>
                      <a:pt x="275" y="437"/>
                    </a:cubicBezTo>
                    <a:cubicBezTo>
                      <a:pt x="272" y="439"/>
                      <a:pt x="272" y="439"/>
                      <a:pt x="272" y="439"/>
                    </a:cubicBezTo>
                    <a:cubicBezTo>
                      <a:pt x="264" y="443"/>
                      <a:pt x="264" y="443"/>
                      <a:pt x="264" y="443"/>
                    </a:cubicBezTo>
                    <a:cubicBezTo>
                      <a:pt x="264" y="443"/>
                      <a:pt x="264" y="443"/>
                      <a:pt x="264" y="443"/>
                    </a:cubicBezTo>
                    <a:cubicBezTo>
                      <a:pt x="263" y="444"/>
                      <a:pt x="263" y="444"/>
                      <a:pt x="263" y="444"/>
                    </a:cubicBezTo>
                    <a:cubicBezTo>
                      <a:pt x="262" y="444"/>
                      <a:pt x="262" y="444"/>
                      <a:pt x="262" y="444"/>
                    </a:cubicBezTo>
                    <a:cubicBezTo>
                      <a:pt x="261" y="445"/>
                      <a:pt x="261" y="445"/>
                      <a:pt x="261" y="445"/>
                    </a:cubicBezTo>
                    <a:cubicBezTo>
                      <a:pt x="262" y="448"/>
                      <a:pt x="262" y="448"/>
                      <a:pt x="262" y="448"/>
                    </a:cubicBezTo>
                    <a:cubicBezTo>
                      <a:pt x="263" y="448"/>
                      <a:pt x="263" y="448"/>
                      <a:pt x="263" y="448"/>
                    </a:cubicBezTo>
                    <a:cubicBezTo>
                      <a:pt x="263" y="449"/>
                      <a:pt x="263" y="449"/>
                      <a:pt x="263" y="449"/>
                    </a:cubicBezTo>
                    <a:cubicBezTo>
                      <a:pt x="265" y="450"/>
                      <a:pt x="265" y="450"/>
                      <a:pt x="265" y="450"/>
                    </a:cubicBezTo>
                    <a:cubicBezTo>
                      <a:pt x="265" y="451"/>
                      <a:pt x="265" y="451"/>
                      <a:pt x="265" y="451"/>
                    </a:cubicBezTo>
                    <a:cubicBezTo>
                      <a:pt x="266" y="452"/>
                      <a:pt x="266" y="452"/>
                      <a:pt x="266" y="452"/>
                    </a:cubicBezTo>
                    <a:cubicBezTo>
                      <a:pt x="268" y="454"/>
                      <a:pt x="268" y="454"/>
                      <a:pt x="268" y="454"/>
                    </a:cubicBezTo>
                    <a:cubicBezTo>
                      <a:pt x="270" y="457"/>
                      <a:pt x="270" y="457"/>
                      <a:pt x="270" y="457"/>
                    </a:cubicBezTo>
                    <a:cubicBezTo>
                      <a:pt x="270" y="457"/>
                      <a:pt x="270" y="457"/>
                      <a:pt x="270" y="457"/>
                    </a:cubicBezTo>
                    <a:cubicBezTo>
                      <a:pt x="271" y="459"/>
                      <a:pt x="271" y="459"/>
                      <a:pt x="271" y="459"/>
                    </a:cubicBezTo>
                    <a:cubicBezTo>
                      <a:pt x="272" y="462"/>
                      <a:pt x="272" y="462"/>
                      <a:pt x="272" y="462"/>
                    </a:cubicBezTo>
                    <a:cubicBezTo>
                      <a:pt x="272" y="462"/>
                      <a:pt x="272" y="462"/>
                      <a:pt x="272" y="462"/>
                    </a:cubicBezTo>
                    <a:cubicBezTo>
                      <a:pt x="272" y="463"/>
                      <a:pt x="272" y="463"/>
                      <a:pt x="272" y="463"/>
                    </a:cubicBezTo>
                    <a:cubicBezTo>
                      <a:pt x="272" y="463"/>
                      <a:pt x="272" y="463"/>
                      <a:pt x="272" y="463"/>
                    </a:cubicBezTo>
                    <a:cubicBezTo>
                      <a:pt x="273" y="463"/>
                      <a:pt x="273" y="463"/>
                      <a:pt x="273" y="463"/>
                    </a:cubicBezTo>
                    <a:cubicBezTo>
                      <a:pt x="273" y="464"/>
                      <a:pt x="273" y="464"/>
                      <a:pt x="273" y="464"/>
                    </a:cubicBezTo>
                    <a:cubicBezTo>
                      <a:pt x="274" y="465"/>
                      <a:pt x="274" y="465"/>
                      <a:pt x="274" y="465"/>
                    </a:cubicBezTo>
                    <a:cubicBezTo>
                      <a:pt x="275" y="464"/>
                      <a:pt x="275" y="464"/>
                      <a:pt x="275" y="464"/>
                    </a:cubicBezTo>
                    <a:cubicBezTo>
                      <a:pt x="276" y="466"/>
                      <a:pt x="276" y="466"/>
                      <a:pt x="276" y="466"/>
                    </a:cubicBezTo>
                    <a:cubicBezTo>
                      <a:pt x="274" y="465"/>
                      <a:pt x="274" y="465"/>
                      <a:pt x="274" y="465"/>
                    </a:cubicBezTo>
                    <a:cubicBezTo>
                      <a:pt x="273" y="465"/>
                      <a:pt x="273" y="465"/>
                      <a:pt x="273" y="465"/>
                    </a:cubicBezTo>
                    <a:cubicBezTo>
                      <a:pt x="273" y="465"/>
                      <a:pt x="273" y="465"/>
                      <a:pt x="273" y="465"/>
                    </a:cubicBezTo>
                    <a:cubicBezTo>
                      <a:pt x="273" y="466"/>
                      <a:pt x="273" y="466"/>
                      <a:pt x="273" y="466"/>
                    </a:cubicBezTo>
                    <a:cubicBezTo>
                      <a:pt x="273" y="466"/>
                      <a:pt x="273" y="466"/>
                      <a:pt x="273" y="466"/>
                    </a:cubicBezTo>
                    <a:cubicBezTo>
                      <a:pt x="272" y="467"/>
                      <a:pt x="272" y="467"/>
                      <a:pt x="272" y="467"/>
                    </a:cubicBezTo>
                    <a:cubicBezTo>
                      <a:pt x="272" y="467"/>
                      <a:pt x="272" y="467"/>
                      <a:pt x="272" y="467"/>
                    </a:cubicBezTo>
                    <a:cubicBezTo>
                      <a:pt x="271" y="467"/>
                      <a:pt x="271" y="467"/>
                      <a:pt x="271" y="467"/>
                    </a:cubicBezTo>
                    <a:cubicBezTo>
                      <a:pt x="271" y="468"/>
                      <a:pt x="271" y="468"/>
                      <a:pt x="271" y="468"/>
                    </a:cubicBezTo>
                    <a:cubicBezTo>
                      <a:pt x="272" y="468"/>
                      <a:pt x="272" y="468"/>
                      <a:pt x="272" y="468"/>
                    </a:cubicBezTo>
                    <a:cubicBezTo>
                      <a:pt x="273" y="468"/>
                      <a:pt x="273" y="468"/>
                      <a:pt x="273" y="468"/>
                    </a:cubicBezTo>
                    <a:cubicBezTo>
                      <a:pt x="274" y="469"/>
                      <a:pt x="274" y="469"/>
                      <a:pt x="274" y="469"/>
                    </a:cubicBezTo>
                    <a:cubicBezTo>
                      <a:pt x="274" y="469"/>
                      <a:pt x="274" y="469"/>
                      <a:pt x="274" y="469"/>
                    </a:cubicBezTo>
                    <a:cubicBezTo>
                      <a:pt x="275" y="469"/>
                      <a:pt x="275" y="469"/>
                      <a:pt x="275" y="469"/>
                    </a:cubicBezTo>
                    <a:cubicBezTo>
                      <a:pt x="275" y="470"/>
                      <a:pt x="275" y="470"/>
                      <a:pt x="275" y="470"/>
                    </a:cubicBezTo>
                    <a:cubicBezTo>
                      <a:pt x="274" y="470"/>
                      <a:pt x="274" y="470"/>
                      <a:pt x="274" y="470"/>
                    </a:cubicBezTo>
                    <a:cubicBezTo>
                      <a:pt x="274" y="469"/>
                      <a:pt x="274" y="469"/>
                      <a:pt x="274" y="469"/>
                    </a:cubicBezTo>
                    <a:cubicBezTo>
                      <a:pt x="272" y="469"/>
                      <a:pt x="272" y="469"/>
                      <a:pt x="272" y="469"/>
                    </a:cubicBezTo>
                    <a:cubicBezTo>
                      <a:pt x="272" y="470"/>
                      <a:pt x="272" y="470"/>
                      <a:pt x="272" y="470"/>
                    </a:cubicBezTo>
                    <a:cubicBezTo>
                      <a:pt x="273" y="471"/>
                      <a:pt x="273" y="471"/>
                      <a:pt x="273" y="471"/>
                    </a:cubicBezTo>
                    <a:cubicBezTo>
                      <a:pt x="274" y="471"/>
                      <a:pt x="274" y="471"/>
                      <a:pt x="274" y="471"/>
                    </a:cubicBezTo>
                    <a:cubicBezTo>
                      <a:pt x="274" y="471"/>
                      <a:pt x="274" y="471"/>
                      <a:pt x="274" y="471"/>
                    </a:cubicBezTo>
                    <a:cubicBezTo>
                      <a:pt x="276" y="471"/>
                      <a:pt x="276" y="471"/>
                      <a:pt x="276" y="471"/>
                    </a:cubicBezTo>
                    <a:cubicBezTo>
                      <a:pt x="277" y="471"/>
                      <a:pt x="277" y="471"/>
                      <a:pt x="277" y="471"/>
                    </a:cubicBezTo>
                    <a:cubicBezTo>
                      <a:pt x="277" y="471"/>
                      <a:pt x="277" y="471"/>
                      <a:pt x="277" y="471"/>
                    </a:cubicBezTo>
                    <a:cubicBezTo>
                      <a:pt x="277" y="472"/>
                      <a:pt x="277" y="472"/>
                      <a:pt x="277" y="472"/>
                    </a:cubicBezTo>
                    <a:cubicBezTo>
                      <a:pt x="277" y="472"/>
                      <a:pt x="277" y="472"/>
                      <a:pt x="277" y="472"/>
                    </a:cubicBezTo>
                    <a:cubicBezTo>
                      <a:pt x="278" y="472"/>
                      <a:pt x="278" y="472"/>
                      <a:pt x="278" y="472"/>
                    </a:cubicBezTo>
                    <a:cubicBezTo>
                      <a:pt x="278" y="471"/>
                      <a:pt x="279" y="471"/>
                      <a:pt x="279" y="470"/>
                    </a:cubicBezTo>
                    <a:cubicBezTo>
                      <a:pt x="279" y="470"/>
                      <a:pt x="279" y="470"/>
                      <a:pt x="280" y="470"/>
                    </a:cubicBezTo>
                    <a:cubicBezTo>
                      <a:pt x="280" y="469"/>
                      <a:pt x="280" y="469"/>
                      <a:pt x="280" y="470"/>
                    </a:cubicBezTo>
                    <a:cubicBezTo>
                      <a:pt x="281" y="469"/>
                      <a:pt x="281" y="470"/>
                      <a:pt x="281" y="470"/>
                    </a:cubicBezTo>
                    <a:cubicBezTo>
                      <a:pt x="282" y="470"/>
                      <a:pt x="282" y="470"/>
                      <a:pt x="283" y="471"/>
                    </a:cubicBezTo>
                    <a:cubicBezTo>
                      <a:pt x="283" y="471"/>
                      <a:pt x="283" y="471"/>
                      <a:pt x="283" y="471"/>
                    </a:cubicBezTo>
                    <a:cubicBezTo>
                      <a:pt x="284" y="472"/>
                      <a:pt x="284" y="473"/>
                      <a:pt x="285" y="473"/>
                    </a:cubicBezTo>
                    <a:cubicBezTo>
                      <a:pt x="287" y="474"/>
                      <a:pt x="288" y="475"/>
                      <a:pt x="288" y="476"/>
                    </a:cubicBezTo>
                    <a:cubicBezTo>
                      <a:pt x="288" y="476"/>
                      <a:pt x="288" y="476"/>
                      <a:pt x="288" y="476"/>
                    </a:cubicBezTo>
                    <a:cubicBezTo>
                      <a:pt x="289" y="477"/>
                      <a:pt x="290" y="477"/>
                      <a:pt x="291" y="478"/>
                    </a:cubicBezTo>
                    <a:cubicBezTo>
                      <a:pt x="291" y="479"/>
                      <a:pt x="291" y="480"/>
                      <a:pt x="292" y="481"/>
                    </a:cubicBezTo>
                    <a:cubicBezTo>
                      <a:pt x="293" y="481"/>
                      <a:pt x="293" y="482"/>
                      <a:pt x="293" y="482"/>
                    </a:cubicBezTo>
                    <a:cubicBezTo>
                      <a:pt x="293" y="483"/>
                      <a:pt x="293" y="484"/>
                      <a:pt x="293" y="484"/>
                    </a:cubicBezTo>
                    <a:cubicBezTo>
                      <a:pt x="292" y="485"/>
                      <a:pt x="292" y="485"/>
                      <a:pt x="291" y="486"/>
                    </a:cubicBezTo>
                    <a:cubicBezTo>
                      <a:pt x="291" y="486"/>
                      <a:pt x="290" y="486"/>
                      <a:pt x="290" y="486"/>
                    </a:cubicBezTo>
                    <a:cubicBezTo>
                      <a:pt x="290" y="486"/>
                      <a:pt x="289" y="486"/>
                      <a:pt x="289" y="486"/>
                    </a:cubicBezTo>
                    <a:cubicBezTo>
                      <a:pt x="289" y="487"/>
                      <a:pt x="288" y="487"/>
                      <a:pt x="288" y="487"/>
                    </a:cubicBezTo>
                    <a:cubicBezTo>
                      <a:pt x="287" y="487"/>
                      <a:pt x="287" y="487"/>
                      <a:pt x="287" y="488"/>
                    </a:cubicBezTo>
                    <a:cubicBezTo>
                      <a:pt x="286" y="488"/>
                      <a:pt x="286" y="488"/>
                      <a:pt x="286" y="488"/>
                    </a:cubicBezTo>
                    <a:cubicBezTo>
                      <a:pt x="285" y="488"/>
                      <a:pt x="285" y="488"/>
                      <a:pt x="285" y="488"/>
                    </a:cubicBezTo>
                    <a:cubicBezTo>
                      <a:pt x="285" y="489"/>
                      <a:pt x="286" y="489"/>
                      <a:pt x="286" y="490"/>
                    </a:cubicBezTo>
                    <a:cubicBezTo>
                      <a:pt x="286" y="489"/>
                      <a:pt x="286" y="489"/>
                      <a:pt x="287" y="489"/>
                    </a:cubicBezTo>
                    <a:cubicBezTo>
                      <a:pt x="287" y="489"/>
                      <a:pt x="288" y="490"/>
                      <a:pt x="288" y="491"/>
                    </a:cubicBezTo>
                    <a:cubicBezTo>
                      <a:pt x="288" y="491"/>
                      <a:pt x="288" y="491"/>
                      <a:pt x="288" y="491"/>
                    </a:cubicBezTo>
                    <a:cubicBezTo>
                      <a:pt x="288" y="492"/>
                      <a:pt x="288" y="492"/>
                      <a:pt x="288" y="492"/>
                    </a:cubicBezTo>
                    <a:cubicBezTo>
                      <a:pt x="289" y="493"/>
                      <a:pt x="290" y="493"/>
                      <a:pt x="290" y="493"/>
                    </a:cubicBezTo>
                    <a:cubicBezTo>
                      <a:pt x="290" y="494"/>
                      <a:pt x="291" y="494"/>
                      <a:pt x="291" y="495"/>
                    </a:cubicBezTo>
                    <a:cubicBezTo>
                      <a:pt x="292" y="495"/>
                      <a:pt x="293" y="495"/>
                      <a:pt x="294" y="496"/>
                    </a:cubicBezTo>
                    <a:cubicBezTo>
                      <a:pt x="294" y="496"/>
                      <a:pt x="294" y="496"/>
                      <a:pt x="294" y="496"/>
                    </a:cubicBezTo>
                    <a:cubicBezTo>
                      <a:pt x="294" y="496"/>
                      <a:pt x="295" y="496"/>
                      <a:pt x="295" y="496"/>
                    </a:cubicBezTo>
                    <a:cubicBezTo>
                      <a:pt x="296" y="496"/>
                      <a:pt x="296" y="495"/>
                      <a:pt x="297" y="495"/>
                    </a:cubicBezTo>
                    <a:cubicBezTo>
                      <a:pt x="297" y="495"/>
                      <a:pt x="297" y="495"/>
                      <a:pt x="297" y="494"/>
                    </a:cubicBezTo>
                    <a:cubicBezTo>
                      <a:pt x="297" y="495"/>
                      <a:pt x="297" y="495"/>
                      <a:pt x="297" y="496"/>
                    </a:cubicBezTo>
                    <a:cubicBezTo>
                      <a:pt x="297" y="496"/>
                      <a:pt x="296" y="496"/>
                      <a:pt x="296" y="497"/>
                    </a:cubicBezTo>
                    <a:cubicBezTo>
                      <a:pt x="296" y="497"/>
                      <a:pt x="296" y="498"/>
                      <a:pt x="296" y="498"/>
                    </a:cubicBezTo>
                    <a:cubicBezTo>
                      <a:pt x="296" y="498"/>
                      <a:pt x="296" y="498"/>
                      <a:pt x="296" y="499"/>
                    </a:cubicBezTo>
                    <a:cubicBezTo>
                      <a:pt x="296" y="499"/>
                      <a:pt x="296" y="499"/>
                      <a:pt x="296" y="499"/>
                    </a:cubicBezTo>
                    <a:cubicBezTo>
                      <a:pt x="295" y="499"/>
                      <a:pt x="295" y="500"/>
                      <a:pt x="295" y="500"/>
                    </a:cubicBezTo>
                    <a:cubicBezTo>
                      <a:pt x="295" y="500"/>
                      <a:pt x="296" y="500"/>
                      <a:pt x="296" y="501"/>
                    </a:cubicBezTo>
                    <a:cubicBezTo>
                      <a:pt x="297" y="501"/>
                      <a:pt x="297" y="502"/>
                      <a:pt x="297" y="502"/>
                    </a:cubicBezTo>
                    <a:cubicBezTo>
                      <a:pt x="297" y="502"/>
                      <a:pt x="297" y="502"/>
                      <a:pt x="297" y="502"/>
                    </a:cubicBezTo>
                    <a:cubicBezTo>
                      <a:pt x="298" y="503"/>
                      <a:pt x="297" y="503"/>
                      <a:pt x="297" y="503"/>
                    </a:cubicBezTo>
                    <a:cubicBezTo>
                      <a:pt x="297" y="503"/>
                      <a:pt x="298" y="504"/>
                      <a:pt x="298" y="504"/>
                    </a:cubicBezTo>
                    <a:cubicBezTo>
                      <a:pt x="298" y="504"/>
                      <a:pt x="298" y="504"/>
                      <a:pt x="298" y="504"/>
                    </a:cubicBezTo>
                    <a:cubicBezTo>
                      <a:pt x="298" y="504"/>
                      <a:pt x="298" y="504"/>
                      <a:pt x="298" y="505"/>
                    </a:cubicBezTo>
                    <a:cubicBezTo>
                      <a:pt x="298" y="505"/>
                      <a:pt x="298" y="505"/>
                      <a:pt x="298" y="504"/>
                    </a:cubicBezTo>
                    <a:cubicBezTo>
                      <a:pt x="299" y="504"/>
                      <a:pt x="299" y="504"/>
                      <a:pt x="298" y="505"/>
                    </a:cubicBezTo>
                    <a:cubicBezTo>
                      <a:pt x="299" y="505"/>
                      <a:pt x="299" y="505"/>
                      <a:pt x="298" y="505"/>
                    </a:cubicBezTo>
                    <a:cubicBezTo>
                      <a:pt x="299" y="505"/>
                      <a:pt x="299" y="506"/>
                      <a:pt x="299" y="506"/>
                    </a:cubicBezTo>
                    <a:cubicBezTo>
                      <a:pt x="299" y="506"/>
                      <a:pt x="298" y="506"/>
                      <a:pt x="298" y="507"/>
                    </a:cubicBezTo>
                    <a:cubicBezTo>
                      <a:pt x="298" y="507"/>
                      <a:pt x="299" y="507"/>
                      <a:pt x="299" y="507"/>
                    </a:cubicBezTo>
                    <a:cubicBezTo>
                      <a:pt x="299" y="507"/>
                      <a:pt x="299" y="507"/>
                      <a:pt x="300" y="508"/>
                    </a:cubicBezTo>
                    <a:cubicBezTo>
                      <a:pt x="299" y="508"/>
                      <a:pt x="299" y="508"/>
                      <a:pt x="299" y="509"/>
                    </a:cubicBezTo>
                    <a:cubicBezTo>
                      <a:pt x="299" y="509"/>
                      <a:pt x="299" y="509"/>
                      <a:pt x="299" y="509"/>
                    </a:cubicBezTo>
                    <a:cubicBezTo>
                      <a:pt x="299" y="510"/>
                      <a:pt x="299" y="510"/>
                      <a:pt x="299" y="510"/>
                    </a:cubicBezTo>
                    <a:cubicBezTo>
                      <a:pt x="299" y="511"/>
                      <a:pt x="299" y="511"/>
                      <a:pt x="300" y="511"/>
                    </a:cubicBezTo>
                    <a:cubicBezTo>
                      <a:pt x="300" y="511"/>
                      <a:pt x="300" y="512"/>
                      <a:pt x="300" y="512"/>
                    </a:cubicBezTo>
                    <a:cubicBezTo>
                      <a:pt x="300" y="512"/>
                      <a:pt x="300" y="513"/>
                      <a:pt x="299" y="513"/>
                    </a:cubicBezTo>
                    <a:cubicBezTo>
                      <a:pt x="300" y="514"/>
                      <a:pt x="300" y="514"/>
                      <a:pt x="300" y="514"/>
                    </a:cubicBezTo>
                    <a:cubicBezTo>
                      <a:pt x="301" y="514"/>
                      <a:pt x="301" y="514"/>
                      <a:pt x="301" y="514"/>
                    </a:cubicBezTo>
                    <a:cubicBezTo>
                      <a:pt x="301" y="514"/>
                      <a:pt x="301" y="514"/>
                      <a:pt x="301" y="515"/>
                    </a:cubicBezTo>
                    <a:cubicBezTo>
                      <a:pt x="302" y="516"/>
                      <a:pt x="302" y="517"/>
                      <a:pt x="302" y="518"/>
                    </a:cubicBezTo>
                    <a:cubicBezTo>
                      <a:pt x="302" y="519"/>
                      <a:pt x="303" y="519"/>
                      <a:pt x="304" y="519"/>
                    </a:cubicBezTo>
                    <a:cubicBezTo>
                      <a:pt x="304" y="519"/>
                      <a:pt x="304" y="519"/>
                      <a:pt x="304" y="519"/>
                    </a:cubicBezTo>
                    <a:cubicBezTo>
                      <a:pt x="305" y="520"/>
                      <a:pt x="305" y="520"/>
                      <a:pt x="305" y="520"/>
                    </a:cubicBezTo>
                    <a:cubicBezTo>
                      <a:pt x="306" y="519"/>
                      <a:pt x="306" y="519"/>
                      <a:pt x="306" y="519"/>
                    </a:cubicBezTo>
                    <a:cubicBezTo>
                      <a:pt x="307" y="519"/>
                      <a:pt x="307" y="519"/>
                      <a:pt x="308" y="519"/>
                    </a:cubicBezTo>
                    <a:cubicBezTo>
                      <a:pt x="308" y="518"/>
                      <a:pt x="308" y="518"/>
                      <a:pt x="308" y="518"/>
                    </a:cubicBezTo>
                    <a:cubicBezTo>
                      <a:pt x="309" y="518"/>
                      <a:pt x="309" y="519"/>
                      <a:pt x="309" y="519"/>
                    </a:cubicBezTo>
                    <a:cubicBezTo>
                      <a:pt x="310" y="519"/>
                      <a:pt x="310" y="519"/>
                      <a:pt x="310" y="520"/>
                    </a:cubicBezTo>
                    <a:cubicBezTo>
                      <a:pt x="310" y="520"/>
                      <a:pt x="310" y="521"/>
                      <a:pt x="311" y="520"/>
                    </a:cubicBezTo>
                    <a:cubicBezTo>
                      <a:pt x="312" y="521"/>
                      <a:pt x="312" y="521"/>
                      <a:pt x="313" y="521"/>
                    </a:cubicBezTo>
                    <a:cubicBezTo>
                      <a:pt x="313" y="521"/>
                      <a:pt x="313" y="521"/>
                      <a:pt x="313" y="521"/>
                    </a:cubicBezTo>
                    <a:cubicBezTo>
                      <a:pt x="313" y="521"/>
                      <a:pt x="313" y="521"/>
                      <a:pt x="314" y="521"/>
                    </a:cubicBezTo>
                    <a:cubicBezTo>
                      <a:pt x="314" y="522"/>
                      <a:pt x="313" y="522"/>
                      <a:pt x="313" y="522"/>
                    </a:cubicBezTo>
                    <a:cubicBezTo>
                      <a:pt x="313" y="523"/>
                      <a:pt x="313" y="524"/>
                      <a:pt x="313" y="524"/>
                    </a:cubicBezTo>
                    <a:cubicBezTo>
                      <a:pt x="313" y="525"/>
                      <a:pt x="313" y="526"/>
                      <a:pt x="314" y="526"/>
                    </a:cubicBezTo>
                    <a:cubicBezTo>
                      <a:pt x="314" y="527"/>
                      <a:pt x="314" y="527"/>
                      <a:pt x="314" y="528"/>
                    </a:cubicBezTo>
                    <a:cubicBezTo>
                      <a:pt x="313" y="528"/>
                      <a:pt x="313" y="528"/>
                      <a:pt x="314" y="528"/>
                    </a:cubicBezTo>
                    <a:cubicBezTo>
                      <a:pt x="313" y="529"/>
                      <a:pt x="313" y="530"/>
                      <a:pt x="314" y="530"/>
                    </a:cubicBezTo>
                    <a:cubicBezTo>
                      <a:pt x="314" y="531"/>
                      <a:pt x="314" y="531"/>
                      <a:pt x="314" y="531"/>
                    </a:cubicBezTo>
                    <a:cubicBezTo>
                      <a:pt x="314" y="531"/>
                      <a:pt x="314" y="531"/>
                      <a:pt x="314" y="531"/>
                    </a:cubicBezTo>
                    <a:cubicBezTo>
                      <a:pt x="314" y="532"/>
                      <a:pt x="314" y="532"/>
                      <a:pt x="313" y="532"/>
                    </a:cubicBezTo>
                    <a:cubicBezTo>
                      <a:pt x="313" y="532"/>
                      <a:pt x="313" y="532"/>
                      <a:pt x="312" y="532"/>
                    </a:cubicBezTo>
                    <a:cubicBezTo>
                      <a:pt x="311" y="532"/>
                      <a:pt x="310" y="532"/>
                      <a:pt x="310" y="533"/>
                    </a:cubicBezTo>
                    <a:cubicBezTo>
                      <a:pt x="310" y="533"/>
                      <a:pt x="309" y="533"/>
                      <a:pt x="309" y="533"/>
                    </a:cubicBezTo>
                    <a:cubicBezTo>
                      <a:pt x="309" y="534"/>
                      <a:pt x="308" y="534"/>
                      <a:pt x="308" y="535"/>
                    </a:cubicBezTo>
                    <a:cubicBezTo>
                      <a:pt x="308" y="534"/>
                      <a:pt x="307" y="535"/>
                      <a:pt x="307" y="535"/>
                    </a:cubicBezTo>
                    <a:cubicBezTo>
                      <a:pt x="307" y="535"/>
                      <a:pt x="307" y="536"/>
                      <a:pt x="306" y="536"/>
                    </a:cubicBezTo>
                    <a:cubicBezTo>
                      <a:pt x="306" y="537"/>
                      <a:pt x="306" y="537"/>
                      <a:pt x="306" y="538"/>
                    </a:cubicBezTo>
                    <a:cubicBezTo>
                      <a:pt x="306" y="537"/>
                      <a:pt x="305" y="537"/>
                      <a:pt x="305" y="536"/>
                    </a:cubicBezTo>
                    <a:cubicBezTo>
                      <a:pt x="305" y="536"/>
                      <a:pt x="305" y="536"/>
                      <a:pt x="305" y="536"/>
                    </a:cubicBezTo>
                    <a:cubicBezTo>
                      <a:pt x="305" y="535"/>
                      <a:pt x="304" y="535"/>
                      <a:pt x="304" y="535"/>
                    </a:cubicBezTo>
                    <a:cubicBezTo>
                      <a:pt x="304" y="534"/>
                      <a:pt x="304" y="534"/>
                      <a:pt x="304" y="534"/>
                    </a:cubicBezTo>
                    <a:cubicBezTo>
                      <a:pt x="305" y="533"/>
                      <a:pt x="304" y="533"/>
                      <a:pt x="304" y="533"/>
                    </a:cubicBezTo>
                    <a:cubicBezTo>
                      <a:pt x="303" y="533"/>
                      <a:pt x="303" y="532"/>
                      <a:pt x="303" y="532"/>
                    </a:cubicBezTo>
                    <a:cubicBezTo>
                      <a:pt x="303" y="532"/>
                      <a:pt x="303" y="532"/>
                      <a:pt x="302" y="531"/>
                    </a:cubicBezTo>
                    <a:cubicBezTo>
                      <a:pt x="302" y="531"/>
                      <a:pt x="302" y="531"/>
                      <a:pt x="302" y="530"/>
                    </a:cubicBezTo>
                    <a:cubicBezTo>
                      <a:pt x="301" y="530"/>
                      <a:pt x="301" y="530"/>
                      <a:pt x="301" y="530"/>
                    </a:cubicBezTo>
                    <a:cubicBezTo>
                      <a:pt x="301" y="530"/>
                      <a:pt x="301" y="529"/>
                      <a:pt x="301" y="529"/>
                    </a:cubicBezTo>
                    <a:cubicBezTo>
                      <a:pt x="301" y="529"/>
                      <a:pt x="301" y="529"/>
                      <a:pt x="301" y="528"/>
                    </a:cubicBezTo>
                    <a:cubicBezTo>
                      <a:pt x="301" y="528"/>
                      <a:pt x="300" y="528"/>
                      <a:pt x="300" y="528"/>
                    </a:cubicBezTo>
                    <a:cubicBezTo>
                      <a:pt x="299" y="528"/>
                      <a:pt x="298" y="528"/>
                      <a:pt x="297" y="528"/>
                    </a:cubicBezTo>
                    <a:cubicBezTo>
                      <a:pt x="297" y="527"/>
                      <a:pt x="297" y="527"/>
                      <a:pt x="296" y="527"/>
                    </a:cubicBezTo>
                    <a:cubicBezTo>
                      <a:pt x="296" y="527"/>
                      <a:pt x="296" y="527"/>
                      <a:pt x="295" y="527"/>
                    </a:cubicBezTo>
                    <a:cubicBezTo>
                      <a:pt x="295" y="527"/>
                      <a:pt x="295" y="527"/>
                      <a:pt x="295" y="527"/>
                    </a:cubicBezTo>
                    <a:cubicBezTo>
                      <a:pt x="294" y="528"/>
                      <a:pt x="294" y="528"/>
                      <a:pt x="294" y="528"/>
                    </a:cubicBezTo>
                    <a:cubicBezTo>
                      <a:pt x="293" y="528"/>
                      <a:pt x="293" y="528"/>
                      <a:pt x="292" y="529"/>
                    </a:cubicBezTo>
                    <a:cubicBezTo>
                      <a:pt x="292" y="529"/>
                      <a:pt x="292" y="529"/>
                      <a:pt x="292" y="529"/>
                    </a:cubicBezTo>
                    <a:cubicBezTo>
                      <a:pt x="292" y="529"/>
                      <a:pt x="291" y="528"/>
                      <a:pt x="290" y="528"/>
                    </a:cubicBezTo>
                    <a:cubicBezTo>
                      <a:pt x="289" y="527"/>
                      <a:pt x="289" y="526"/>
                      <a:pt x="288" y="525"/>
                    </a:cubicBezTo>
                    <a:cubicBezTo>
                      <a:pt x="288" y="525"/>
                      <a:pt x="287" y="525"/>
                      <a:pt x="287" y="525"/>
                    </a:cubicBezTo>
                    <a:cubicBezTo>
                      <a:pt x="288" y="525"/>
                      <a:pt x="288" y="524"/>
                      <a:pt x="288" y="524"/>
                    </a:cubicBezTo>
                    <a:cubicBezTo>
                      <a:pt x="288" y="524"/>
                      <a:pt x="288" y="524"/>
                      <a:pt x="287" y="524"/>
                    </a:cubicBezTo>
                    <a:cubicBezTo>
                      <a:pt x="287" y="524"/>
                      <a:pt x="287" y="524"/>
                      <a:pt x="287" y="524"/>
                    </a:cubicBezTo>
                    <a:cubicBezTo>
                      <a:pt x="287" y="524"/>
                      <a:pt x="287" y="525"/>
                      <a:pt x="286" y="525"/>
                    </a:cubicBezTo>
                    <a:cubicBezTo>
                      <a:pt x="286" y="525"/>
                      <a:pt x="286" y="525"/>
                      <a:pt x="286" y="525"/>
                    </a:cubicBezTo>
                    <a:cubicBezTo>
                      <a:pt x="286" y="525"/>
                      <a:pt x="286" y="525"/>
                      <a:pt x="285" y="525"/>
                    </a:cubicBezTo>
                    <a:cubicBezTo>
                      <a:pt x="285" y="525"/>
                      <a:pt x="284" y="525"/>
                      <a:pt x="283" y="526"/>
                    </a:cubicBezTo>
                    <a:cubicBezTo>
                      <a:pt x="283" y="526"/>
                      <a:pt x="283" y="527"/>
                      <a:pt x="283" y="527"/>
                    </a:cubicBezTo>
                    <a:cubicBezTo>
                      <a:pt x="283" y="527"/>
                      <a:pt x="282" y="527"/>
                      <a:pt x="282" y="528"/>
                    </a:cubicBezTo>
                    <a:cubicBezTo>
                      <a:pt x="282" y="529"/>
                      <a:pt x="282" y="529"/>
                      <a:pt x="282" y="529"/>
                    </a:cubicBezTo>
                    <a:cubicBezTo>
                      <a:pt x="281" y="529"/>
                      <a:pt x="281" y="529"/>
                      <a:pt x="281" y="530"/>
                    </a:cubicBezTo>
                    <a:cubicBezTo>
                      <a:pt x="281" y="530"/>
                      <a:pt x="281" y="530"/>
                      <a:pt x="281" y="530"/>
                    </a:cubicBezTo>
                    <a:cubicBezTo>
                      <a:pt x="280" y="531"/>
                      <a:pt x="279" y="531"/>
                      <a:pt x="278" y="531"/>
                    </a:cubicBezTo>
                    <a:cubicBezTo>
                      <a:pt x="278" y="531"/>
                      <a:pt x="278" y="531"/>
                      <a:pt x="278" y="531"/>
                    </a:cubicBezTo>
                    <a:cubicBezTo>
                      <a:pt x="278" y="531"/>
                      <a:pt x="278" y="531"/>
                      <a:pt x="278" y="531"/>
                    </a:cubicBezTo>
                    <a:cubicBezTo>
                      <a:pt x="277" y="532"/>
                      <a:pt x="277" y="532"/>
                      <a:pt x="277" y="531"/>
                    </a:cubicBezTo>
                    <a:cubicBezTo>
                      <a:pt x="276" y="532"/>
                      <a:pt x="276" y="532"/>
                      <a:pt x="276" y="531"/>
                    </a:cubicBezTo>
                    <a:cubicBezTo>
                      <a:pt x="274" y="531"/>
                      <a:pt x="274" y="531"/>
                      <a:pt x="274" y="531"/>
                    </a:cubicBezTo>
                    <a:cubicBezTo>
                      <a:pt x="274" y="531"/>
                      <a:pt x="273" y="532"/>
                      <a:pt x="273" y="532"/>
                    </a:cubicBezTo>
                    <a:cubicBezTo>
                      <a:pt x="273" y="532"/>
                      <a:pt x="273" y="533"/>
                      <a:pt x="273" y="533"/>
                    </a:cubicBezTo>
                    <a:cubicBezTo>
                      <a:pt x="272" y="534"/>
                      <a:pt x="272" y="535"/>
                      <a:pt x="272" y="536"/>
                    </a:cubicBezTo>
                    <a:cubicBezTo>
                      <a:pt x="272" y="537"/>
                      <a:pt x="272" y="537"/>
                      <a:pt x="272" y="537"/>
                    </a:cubicBezTo>
                    <a:cubicBezTo>
                      <a:pt x="272" y="538"/>
                      <a:pt x="272" y="538"/>
                      <a:pt x="271" y="537"/>
                    </a:cubicBezTo>
                    <a:cubicBezTo>
                      <a:pt x="271" y="537"/>
                      <a:pt x="271" y="537"/>
                      <a:pt x="271" y="537"/>
                    </a:cubicBezTo>
                    <a:cubicBezTo>
                      <a:pt x="270" y="538"/>
                      <a:pt x="269" y="538"/>
                      <a:pt x="269" y="538"/>
                    </a:cubicBezTo>
                    <a:cubicBezTo>
                      <a:pt x="269" y="538"/>
                      <a:pt x="269" y="538"/>
                      <a:pt x="269" y="538"/>
                    </a:cubicBezTo>
                    <a:cubicBezTo>
                      <a:pt x="270" y="539"/>
                      <a:pt x="270" y="539"/>
                      <a:pt x="270" y="539"/>
                    </a:cubicBezTo>
                    <a:cubicBezTo>
                      <a:pt x="270" y="539"/>
                      <a:pt x="269" y="539"/>
                      <a:pt x="268" y="539"/>
                    </a:cubicBezTo>
                    <a:cubicBezTo>
                      <a:pt x="268" y="540"/>
                      <a:pt x="268" y="540"/>
                      <a:pt x="268" y="540"/>
                    </a:cubicBezTo>
                    <a:cubicBezTo>
                      <a:pt x="268" y="541"/>
                      <a:pt x="268" y="541"/>
                      <a:pt x="269" y="541"/>
                    </a:cubicBezTo>
                    <a:cubicBezTo>
                      <a:pt x="269" y="541"/>
                      <a:pt x="269" y="541"/>
                      <a:pt x="270" y="541"/>
                    </a:cubicBezTo>
                    <a:cubicBezTo>
                      <a:pt x="270" y="542"/>
                      <a:pt x="270" y="542"/>
                      <a:pt x="271" y="542"/>
                    </a:cubicBezTo>
                    <a:cubicBezTo>
                      <a:pt x="270" y="543"/>
                      <a:pt x="269" y="544"/>
                      <a:pt x="268" y="545"/>
                    </a:cubicBezTo>
                    <a:cubicBezTo>
                      <a:pt x="268" y="545"/>
                      <a:pt x="268" y="545"/>
                      <a:pt x="268" y="545"/>
                    </a:cubicBezTo>
                    <a:cubicBezTo>
                      <a:pt x="267" y="545"/>
                      <a:pt x="267" y="546"/>
                      <a:pt x="267" y="546"/>
                    </a:cubicBezTo>
                    <a:cubicBezTo>
                      <a:pt x="268" y="546"/>
                      <a:pt x="268" y="547"/>
                      <a:pt x="268" y="547"/>
                    </a:cubicBezTo>
                    <a:cubicBezTo>
                      <a:pt x="268" y="548"/>
                      <a:pt x="268" y="548"/>
                      <a:pt x="268" y="549"/>
                    </a:cubicBezTo>
                    <a:cubicBezTo>
                      <a:pt x="267" y="549"/>
                      <a:pt x="267" y="549"/>
                      <a:pt x="267" y="549"/>
                    </a:cubicBezTo>
                    <a:cubicBezTo>
                      <a:pt x="267" y="549"/>
                      <a:pt x="267" y="549"/>
                      <a:pt x="267" y="550"/>
                    </a:cubicBezTo>
                    <a:cubicBezTo>
                      <a:pt x="267" y="550"/>
                      <a:pt x="267" y="550"/>
                      <a:pt x="267" y="551"/>
                    </a:cubicBezTo>
                    <a:cubicBezTo>
                      <a:pt x="266" y="551"/>
                      <a:pt x="266" y="552"/>
                      <a:pt x="267" y="552"/>
                    </a:cubicBezTo>
                    <a:cubicBezTo>
                      <a:pt x="267" y="553"/>
                      <a:pt x="267" y="553"/>
                      <a:pt x="267" y="554"/>
                    </a:cubicBezTo>
                    <a:cubicBezTo>
                      <a:pt x="267" y="554"/>
                      <a:pt x="267" y="554"/>
                      <a:pt x="268" y="553"/>
                    </a:cubicBezTo>
                    <a:cubicBezTo>
                      <a:pt x="268" y="554"/>
                      <a:pt x="268" y="554"/>
                      <a:pt x="268" y="554"/>
                    </a:cubicBezTo>
                    <a:cubicBezTo>
                      <a:pt x="267" y="554"/>
                      <a:pt x="267" y="554"/>
                      <a:pt x="268" y="555"/>
                    </a:cubicBezTo>
                    <a:cubicBezTo>
                      <a:pt x="268" y="555"/>
                      <a:pt x="267" y="555"/>
                      <a:pt x="267" y="556"/>
                    </a:cubicBezTo>
                    <a:cubicBezTo>
                      <a:pt x="267" y="556"/>
                      <a:pt x="267" y="556"/>
                      <a:pt x="268" y="556"/>
                    </a:cubicBezTo>
                    <a:cubicBezTo>
                      <a:pt x="268" y="557"/>
                      <a:pt x="269" y="557"/>
                      <a:pt x="269" y="557"/>
                    </a:cubicBezTo>
                    <a:cubicBezTo>
                      <a:pt x="269" y="557"/>
                      <a:pt x="270" y="557"/>
                      <a:pt x="270" y="557"/>
                    </a:cubicBezTo>
                    <a:cubicBezTo>
                      <a:pt x="270" y="557"/>
                      <a:pt x="270" y="557"/>
                      <a:pt x="271" y="557"/>
                    </a:cubicBezTo>
                    <a:cubicBezTo>
                      <a:pt x="271" y="557"/>
                      <a:pt x="272" y="557"/>
                      <a:pt x="272" y="557"/>
                    </a:cubicBezTo>
                    <a:cubicBezTo>
                      <a:pt x="272" y="558"/>
                      <a:pt x="272" y="558"/>
                      <a:pt x="272" y="558"/>
                    </a:cubicBezTo>
                    <a:cubicBezTo>
                      <a:pt x="272" y="558"/>
                      <a:pt x="273" y="558"/>
                      <a:pt x="273" y="557"/>
                    </a:cubicBezTo>
                    <a:cubicBezTo>
                      <a:pt x="273" y="557"/>
                      <a:pt x="273" y="556"/>
                      <a:pt x="273" y="556"/>
                    </a:cubicBezTo>
                    <a:cubicBezTo>
                      <a:pt x="274" y="557"/>
                      <a:pt x="274" y="557"/>
                      <a:pt x="274" y="556"/>
                    </a:cubicBezTo>
                    <a:cubicBezTo>
                      <a:pt x="275" y="556"/>
                      <a:pt x="275" y="556"/>
                      <a:pt x="275" y="556"/>
                    </a:cubicBezTo>
                    <a:cubicBezTo>
                      <a:pt x="276" y="556"/>
                      <a:pt x="275" y="557"/>
                      <a:pt x="275" y="557"/>
                    </a:cubicBezTo>
                    <a:cubicBezTo>
                      <a:pt x="275" y="558"/>
                      <a:pt x="274" y="558"/>
                      <a:pt x="275" y="558"/>
                    </a:cubicBezTo>
                    <a:cubicBezTo>
                      <a:pt x="275" y="558"/>
                      <a:pt x="275" y="559"/>
                      <a:pt x="275" y="559"/>
                    </a:cubicBezTo>
                    <a:cubicBezTo>
                      <a:pt x="276" y="559"/>
                      <a:pt x="276" y="559"/>
                      <a:pt x="276" y="560"/>
                    </a:cubicBezTo>
                    <a:cubicBezTo>
                      <a:pt x="276" y="560"/>
                      <a:pt x="276" y="560"/>
                      <a:pt x="276" y="561"/>
                    </a:cubicBezTo>
                    <a:cubicBezTo>
                      <a:pt x="277" y="560"/>
                      <a:pt x="277" y="560"/>
                      <a:pt x="277" y="560"/>
                    </a:cubicBezTo>
                    <a:cubicBezTo>
                      <a:pt x="277" y="560"/>
                      <a:pt x="278" y="560"/>
                      <a:pt x="278" y="561"/>
                    </a:cubicBezTo>
                    <a:cubicBezTo>
                      <a:pt x="278" y="560"/>
                      <a:pt x="279" y="560"/>
                      <a:pt x="279" y="560"/>
                    </a:cubicBezTo>
                    <a:cubicBezTo>
                      <a:pt x="279" y="561"/>
                      <a:pt x="279" y="561"/>
                      <a:pt x="279" y="562"/>
                    </a:cubicBezTo>
                    <a:cubicBezTo>
                      <a:pt x="280" y="562"/>
                      <a:pt x="280" y="561"/>
                      <a:pt x="281" y="561"/>
                    </a:cubicBezTo>
                    <a:cubicBezTo>
                      <a:pt x="281" y="561"/>
                      <a:pt x="281" y="562"/>
                      <a:pt x="281" y="562"/>
                    </a:cubicBezTo>
                    <a:cubicBezTo>
                      <a:pt x="281" y="561"/>
                      <a:pt x="282" y="561"/>
                      <a:pt x="283" y="561"/>
                    </a:cubicBezTo>
                    <a:cubicBezTo>
                      <a:pt x="283" y="561"/>
                      <a:pt x="283" y="561"/>
                      <a:pt x="283" y="561"/>
                    </a:cubicBezTo>
                    <a:cubicBezTo>
                      <a:pt x="283" y="562"/>
                      <a:pt x="283" y="562"/>
                      <a:pt x="283" y="562"/>
                    </a:cubicBezTo>
                    <a:cubicBezTo>
                      <a:pt x="283" y="563"/>
                      <a:pt x="283" y="563"/>
                      <a:pt x="283" y="563"/>
                    </a:cubicBezTo>
                    <a:cubicBezTo>
                      <a:pt x="283" y="563"/>
                      <a:pt x="282" y="563"/>
                      <a:pt x="282" y="563"/>
                    </a:cubicBezTo>
                    <a:cubicBezTo>
                      <a:pt x="281" y="564"/>
                      <a:pt x="282" y="564"/>
                      <a:pt x="282" y="564"/>
                    </a:cubicBezTo>
                    <a:cubicBezTo>
                      <a:pt x="282" y="565"/>
                      <a:pt x="283" y="565"/>
                      <a:pt x="283" y="564"/>
                    </a:cubicBezTo>
                    <a:cubicBezTo>
                      <a:pt x="283" y="564"/>
                      <a:pt x="283" y="564"/>
                      <a:pt x="283" y="564"/>
                    </a:cubicBezTo>
                    <a:cubicBezTo>
                      <a:pt x="284" y="565"/>
                      <a:pt x="284" y="565"/>
                      <a:pt x="285" y="565"/>
                    </a:cubicBezTo>
                    <a:cubicBezTo>
                      <a:pt x="285" y="566"/>
                      <a:pt x="285" y="566"/>
                      <a:pt x="285" y="566"/>
                    </a:cubicBezTo>
                    <a:cubicBezTo>
                      <a:pt x="285" y="566"/>
                      <a:pt x="285" y="567"/>
                      <a:pt x="284" y="567"/>
                    </a:cubicBezTo>
                    <a:cubicBezTo>
                      <a:pt x="285" y="567"/>
                      <a:pt x="285" y="567"/>
                      <a:pt x="285" y="567"/>
                    </a:cubicBezTo>
                    <a:cubicBezTo>
                      <a:pt x="286" y="567"/>
                      <a:pt x="286" y="567"/>
                      <a:pt x="286" y="567"/>
                    </a:cubicBezTo>
                    <a:cubicBezTo>
                      <a:pt x="287" y="567"/>
                      <a:pt x="287" y="567"/>
                      <a:pt x="287" y="567"/>
                    </a:cubicBezTo>
                    <a:cubicBezTo>
                      <a:pt x="287" y="567"/>
                      <a:pt x="287" y="568"/>
                      <a:pt x="287" y="568"/>
                    </a:cubicBezTo>
                    <a:cubicBezTo>
                      <a:pt x="288" y="568"/>
                      <a:pt x="288" y="568"/>
                      <a:pt x="288" y="568"/>
                    </a:cubicBezTo>
                    <a:cubicBezTo>
                      <a:pt x="288" y="569"/>
                      <a:pt x="288" y="569"/>
                      <a:pt x="288" y="569"/>
                    </a:cubicBezTo>
                    <a:cubicBezTo>
                      <a:pt x="288" y="569"/>
                      <a:pt x="288" y="569"/>
                      <a:pt x="288" y="569"/>
                    </a:cubicBezTo>
                    <a:cubicBezTo>
                      <a:pt x="288" y="570"/>
                      <a:pt x="288" y="570"/>
                      <a:pt x="288" y="571"/>
                    </a:cubicBezTo>
                    <a:cubicBezTo>
                      <a:pt x="288" y="571"/>
                      <a:pt x="288" y="571"/>
                      <a:pt x="288" y="571"/>
                    </a:cubicBezTo>
                    <a:cubicBezTo>
                      <a:pt x="287" y="571"/>
                      <a:pt x="287" y="571"/>
                      <a:pt x="287" y="571"/>
                    </a:cubicBezTo>
                    <a:cubicBezTo>
                      <a:pt x="287" y="570"/>
                      <a:pt x="287" y="569"/>
                      <a:pt x="287" y="569"/>
                    </a:cubicBezTo>
                    <a:cubicBezTo>
                      <a:pt x="286" y="568"/>
                      <a:pt x="286" y="569"/>
                      <a:pt x="286" y="569"/>
                    </a:cubicBezTo>
                    <a:cubicBezTo>
                      <a:pt x="286" y="569"/>
                      <a:pt x="286" y="570"/>
                      <a:pt x="286" y="570"/>
                    </a:cubicBezTo>
                    <a:cubicBezTo>
                      <a:pt x="285" y="570"/>
                      <a:pt x="284" y="570"/>
                      <a:pt x="284" y="570"/>
                    </a:cubicBezTo>
                    <a:cubicBezTo>
                      <a:pt x="283" y="569"/>
                      <a:pt x="283" y="569"/>
                      <a:pt x="282" y="569"/>
                    </a:cubicBezTo>
                    <a:cubicBezTo>
                      <a:pt x="282" y="569"/>
                      <a:pt x="282" y="570"/>
                      <a:pt x="282" y="570"/>
                    </a:cubicBezTo>
                    <a:cubicBezTo>
                      <a:pt x="281" y="570"/>
                      <a:pt x="281" y="570"/>
                      <a:pt x="282" y="571"/>
                    </a:cubicBezTo>
                    <a:cubicBezTo>
                      <a:pt x="282" y="572"/>
                      <a:pt x="282" y="573"/>
                      <a:pt x="281" y="573"/>
                    </a:cubicBezTo>
                    <a:cubicBezTo>
                      <a:pt x="281" y="573"/>
                      <a:pt x="281" y="574"/>
                      <a:pt x="281" y="574"/>
                    </a:cubicBezTo>
                    <a:cubicBezTo>
                      <a:pt x="281" y="574"/>
                      <a:pt x="281" y="575"/>
                      <a:pt x="281" y="575"/>
                    </a:cubicBezTo>
                    <a:cubicBezTo>
                      <a:pt x="280" y="575"/>
                      <a:pt x="280" y="575"/>
                      <a:pt x="280" y="575"/>
                    </a:cubicBezTo>
                    <a:cubicBezTo>
                      <a:pt x="279" y="575"/>
                      <a:pt x="279" y="576"/>
                      <a:pt x="279" y="576"/>
                    </a:cubicBezTo>
                    <a:cubicBezTo>
                      <a:pt x="280" y="577"/>
                      <a:pt x="280" y="577"/>
                      <a:pt x="279" y="578"/>
                    </a:cubicBezTo>
                    <a:cubicBezTo>
                      <a:pt x="279" y="578"/>
                      <a:pt x="280" y="578"/>
                      <a:pt x="280" y="578"/>
                    </a:cubicBezTo>
                    <a:cubicBezTo>
                      <a:pt x="280" y="579"/>
                      <a:pt x="279" y="580"/>
                      <a:pt x="279" y="580"/>
                    </a:cubicBezTo>
                    <a:cubicBezTo>
                      <a:pt x="279" y="581"/>
                      <a:pt x="279" y="582"/>
                      <a:pt x="279" y="582"/>
                    </a:cubicBezTo>
                    <a:cubicBezTo>
                      <a:pt x="279" y="582"/>
                      <a:pt x="278" y="583"/>
                      <a:pt x="278" y="583"/>
                    </a:cubicBezTo>
                    <a:cubicBezTo>
                      <a:pt x="278" y="584"/>
                      <a:pt x="278" y="584"/>
                      <a:pt x="277" y="584"/>
                    </a:cubicBezTo>
                    <a:cubicBezTo>
                      <a:pt x="277" y="584"/>
                      <a:pt x="276" y="584"/>
                      <a:pt x="276" y="585"/>
                    </a:cubicBezTo>
                    <a:cubicBezTo>
                      <a:pt x="276" y="585"/>
                      <a:pt x="277" y="585"/>
                      <a:pt x="277" y="585"/>
                    </a:cubicBezTo>
                    <a:cubicBezTo>
                      <a:pt x="277" y="586"/>
                      <a:pt x="278" y="586"/>
                      <a:pt x="278" y="586"/>
                    </a:cubicBezTo>
                    <a:cubicBezTo>
                      <a:pt x="278" y="586"/>
                      <a:pt x="278" y="586"/>
                      <a:pt x="278" y="586"/>
                    </a:cubicBezTo>
                    <a:cubicBezTo>
                      <a:pt x="278" y="587"/>
                      <a:pt x="278" y="587"/>
                      <a:pt x="277" y="586"/>
                    </a:cubicBezTo>
                    <a:cubicBezTo>
                      <a:pt x="277" y="587"/>
                      <a:pt x="277" y="587"/>
                      <a:pt x="276" y="587"/>
                    </a:cubicBezTo>
                    <a:cubicBezTo>
                      <a:pt x="276" y="587"/>
                      <a:pt x="276" y="587"/>
                      <a:pt x="277" y="587"/>
                    </a:cubicBezTo>
                    <a:cubicBezTo>
                      <a:pt x="277" y="588"/>
                      <a:pt x="276" y="588"/>
                      <a:pt x="276" y="588"/>
                    </a:cubicBezTo>
                    <a:cubicBezTo>
                      <a:pt x="276" y="588"/>
                      <a:pt x="276" y="588"/>
                      <a:pt x="276" y="588"/>
                    </a:cubicBezTo>
                    <a:cubicBezTo>
                      <a:pt x="276" y="589"/>
                      <a:pt x="275" y="589"/>
                      <a:pt x="275" y="590"/>
                    </a:cubicBezTo>
                    <a:cubicBezTo>
                      <a:pt x="275" y="590"/>
                      <a:pt x="274" y="590"/>
                      <a:pt x="274" y="590"/>
                    </a:cubicBezTo>
                    <a:cubicBezTo>
                      <a:pt x="274" y="591"/>
                      <a:pt x="274" y="591"/>
                      <a:pt x="274" y="592"/>
                    </a:cubicBezTo>
                    <a:cubicBezTo>
                      <a:pt x="274" y="593"/>
                      <a:pt x="274" y="593"/>
                      <a:pt x="273" y="594"/>
                    </a:cubicBezTo>
                    <a:cubicBezTo>
                      <a:pt x="273" y="594"/>
                      <a:pt x="273" y="594"/>
                      <a:pt x="272" y="594"/>
                    </a:cubicBezTo>
                    <a:cubicBezTo>
                      <a:pt x="272" y="595"/>
                      <a:pt x="272" y="595"/>
                      <a:pt x="272" y="595"/>
                    </a:cubicBezTo>
                    <a:cubicBezTo>
                      <a:pt x="271" y="595"/>
                      <a:pt x="270" y="595"/>
                      <a:pt x="270" y="595"/>
                    </a:cubicBezTo>
                    <a:cubicBezTo>
                      <a:pt x="269" y="595"/>
                      <a:pt x="269" y="595"/>
                      <a:pt x="269" y="596"/>
                    </a:cubicBezTo>
                    <a:cubicBezTo>
                      <a:pt x="270" y="596"/>
                      <a:pt x="270" y="596"/>
                      <a:pt x="270" y="596"/>
                    </a:cubicBezTo>
                    <a:cubicBezTo>
                      <a:pt x="269" y="596"/>
                      <a:pt x="269" y="596"/>
                      <a:pt x="270" y="597"/>
                    </a:cubicBezTo>
                    <a:cubicBezTo>
                      <a:pt x="270" y="597"/>
                      <a:pt x="270" y="598"/>
                      <a:pt x="270" y="598"/>
                    </a:cubicBezTo>
                    <a:cubicBezTo>
                      <a:pt x="270" y="598"/>
                      <a:pt x="270" y="598"/>
                      <a:pt x="270" y="598"/>
                    </a:cubicBezTo>
                    <a:cubicBezTo>
                      <a:pt x="271" y="599"/>
                      <a:pt x="272" y="601"/>
                      <a:pt x="272" y="602"/>
                    </a:cubicBezTo>
                    <a:cubicBezTo>
                      <a:pt x="272" y="602"/>
                      <a:pt x="272" y="603"/>
                      <a:pt x="272" y="603"/>
                    </a:cubicBezTo>
                    <a:cubicBezTo>
                      <a:pt x="271" y="604"/>
                      <a:pt x="271" y="604"/>
                      <a:pt x="271" y="604"/>
                    </a:cubicBezTo>
                    <a:cubicBezTo>
                      <a:pt x="270" y="604"/>
                      <a:pt x="270" y="605"/>
                      <a:pt x="270" y="605"/>
                    </a:cubicBezTo>
                    <a:cubicBezTo>
                      <a:pt x="270" y="605"/>
                      <a:pt x="271" y="605"/>
                      <a:pt x="271" y="605"/>
                    </a:cubicBezTo>
                    <a:cubicBezTo>
                      <a:pt x="271" y="605"/>
                      <a:pt x="272" y="605"/>
                      <a:pt x="272" y="605"/>
                    </a:cubicBezTo>
                    <a:cubicBezTo>
                      <a:pt x="273" y="605"/>
                      <a:pt x="273" y="605"/>
                      <a:pt x="273" y="605"/>
                    </a:cubicBezTo>
                    <a:cubicBezTo>
                      <a:pt x="274" y="604"/>
                      <a:pt x="275" y="604"/>
                      <a:pt x="275" y="603"/>
                    </a:cubicBezTo>
                    <a:cubicBezTo>
                      <a:pt x="275" y="603"/>
                      <a:pt x="275" y="603"/>
                      <a:pt x="275" y="603"/>
                    </a:cubicBezTo>
                    <a:cubicBezTo>
                      <a:pt x="275" y="602"/>
                      <a:pt x="275" y="602"/>
                      <a:pt x="275" y="602"/>
                    </a:cubicBezTo>
                    <a:cubicBezTo>
                      <a:pt x="275" y="601"/>
                      <a:pt x="275" y="601"/>
                      <a:pt x="275" y="601"/>
                    </a:cubicBezTo>
                    <a:cubicBezTo>
                      <a:pt x="276" y="601"/>
                      <a:pt x="276" y="601"/>
                      <a:pt x="277" y="601"/>
                    </a:cubicBezTo>
                    <a:cubicBezTo>
                      <a:pt x="277" y="601"/>
                      <a:pt x="277" y="601"/>
                      <a:pt x="277" y="601"/>
                    </a:cubicBezTo>
                    <a:cubicBezTo>
                      <a:pt x="278" y="601"/>
                      <a:pt x="278" y="600"/>
                      <a:pt x="278" y="600"/>
                    </a:cubicBezTo>
                    <a:cubicBezTo>
                      <a:pt x="279" y="599"/>
                      <a:pt x="279" y="599"/>
                      <a:pt x="280" y="598"/>
                    </a:cubicBezTo>
                    <a:cubicBezTo>
                      <a:pt x="280" y="597"/>
                      <a:pt x="280" y="597"/>
                      <a:pt x="281" y="597"/>
                    </a:cubicBezTo>
                    <a:cubicBezTo>
                      <a:pt x="281" y="597"/>
                      <a:pt x="282" y="597"/>
                      <a:pt x="283" y="597"/>
                    </a:cubicBezTo>
                    <a:cubicBezTo>
                      <a:pt x="284" y="598"/>
                      <a:pt x="284" y="599"/>
                      <a:pt x="284" y="600"/>
                    </a:cubicBezTo>
                    <a:cubicBezTo>
                      <a:pt x="284" y="600"/>
                      <a:pt x="284" y="600"/>
                      <a:pt x="284" y="600"/>
                    </a:cubicBezTo>
                    <a:cubicBezTo>
                      <a:pt x="285" y="601"/>
                      <a:pt x="285" y="601"/>
                      <a:pt x="285" y="602"/>
                    </a:cubicBezTo>
                    <a:cubicBezTo>
                      <a:pt x="285" y="602"/>
                      <a:pt x="285" y="603"/>
                      <a:pt x="284" y="603"/>
                    </a:cubicBezTo>
                    <a:cubicBezTo>
                      <a:pt x="284" y="604"/>
                      <a:pt x="284" y="605"/>
                      <a:pt x="284" y="606"/>
                    </a:cubicBezTo>
                    <a:cubicBezTo>
                      <a:pt x="284" y="607"/>
                      <a:pt x="284" y="607"/>
                      <a:pt x="284" y="607"/>
                    </a:cubicBezTo>
                    <a:cubicBezTo>
                      <a:pt x="284" y="608"/>
                      <a:pt x="283" y="608"/>
                      <a:pt x="283" y="607"/>
                    </a:cubicBezTo>
                    <a:cubicBezTo>
                      <a:pt x="283" y="607"/>
                      <a:pt x="282" y="607"/>
                      <a:pt x="281" y="607"/>
                    </a:cubicBezTo>
                    <a:cubicBezTo>
                      <a:pt x="281" y="607"/>
                      <a:pt x="281" y="607"/>
                      <a:pt x="281" y="607"/>
                    </a:cubicBezTo>
                    <a:cubicBezTo>
                      <a:pt x="281" y="608"/>
                      <a:pt x="281" y="609"/>
                      <a:pt x="280" y="609"/>
                    </a:cubicBezTo>
                    <a:cubicBezTo>
                      <a:pt x="281" y="610"/>
                      <a:pt x="281" y="610"/>
                      <a:pt x="281" y="611"/>
                    </a:cubicBezTo>
                    <a:cubicBezTo>
                      <a:pt x="280" y="611"/>
                      <a:pt x="279" y="611"/>
                      <a:pt x="278" y="611"/>
                    </a:cubicBezTo>
                    <a:cubicBezTo>
                      <a:pt x="277" y="611"/>
                      <a:pt x="277" y="611"/>
                      <a:pt x="277" y="611"/>
                    </a:cubicBezTo>
                    <a:cubicBezTo>
                      <a:pt x="276" y="611"/>
                      <a:pt x="274" y="611"/>
                      <a:pt x="273" y="611"/>
                    </a:cubicBezTo>
                    <a:cubicBezTo>
                      <a:pt x="273" y="611"/>
                      <a:pt x="272" y="611"/>
                      <a:pt x="272" y="611"/>
                    </a:cubicBezTo>
                    <a:cubicBezTo>
                      <a:pt x="272" y="612"/>
                      <a:pt x="272" y="612"/>
                      <a:pt x="271" y="612"/>
                    </a:cubicBezTo>
                    <a:cubicBezTo>
                      <a:pt x="271" y="612"/>
                      <a:pt x="271" y="612"/>
                      <a:pt x="270" y="612"/>
                    </a:cubicBezTo>
                    <a:cubicBezTo>
                      <a:pt x="270" y="612"/>
                      <a:pt x="270" y="612"/>
                      <a:pt x="270" y="612"/>
                    </a:cubicBezTo>
                    <a:cubicBezTo>
                      <a:pt x="269" y="613"/>
                      <a:pt x="268" y="613"/>
                      <a:pt x="267" y="614"/>
                    </a:cubicBezTo>
                    <a:cubicBezTo>
                      <a:pt x="267" y="614"/>
                      <a:pt x="266" y="615"/>
                      <a:pt x="266" y="615"/>
                    </a:cubicBezTo>
                    <a:cubicBezTo>
                      <a:pt x="265" y="616"/>
                      <a:pt x="265" y="616"/>
                      <a:pt x="265" y="616"/>
                    </a:cubicBezTo>
                    <a:cubicBezTo>
                      <a:pt x="264" y="615"/>
                      <a:pt x="263" y="615"/>
                      <a:pt x="263" y="616"/>
                    </a:cubicBezTo>
                    <a:cubicBezTo>
                      <a:pt x="262" y="616"/>
                      <a:pt x="262" y="617"/>
                      <a:pt x="261" y="617"/>
                    </a:cubicBezTo>
                    <a:cubicBezTo>
                      <a:pt x="261" y="618"/>
                      <a:pt x="261" y="618"/>
                      <a:pt x="260" y="619"/>
                    </a:cubicBezTo>
                    <a:cubicBezTo>
                      <a:pt x="260" y="619"/>
                      <a:pt x="260" y="619"/>
                      <a:pt x="260" y="620"/>
                    </a:cubicBezTo>
                    <a:cubicBezTo>
                      <a:pt x="259" y="620"/>
                      <a:pt x="259" y="621"/>
                      <a:pt x="259" y="621"/>
                    </a:cubicBezTo>
                    <a:cubicBezTo>
                      <a:pt x="259" y="622"/>
                      <a:pt x="260" y="622"/>
                      <a:pt x="260" y="622"/>
                    </a:cubicBezTo>
                    <a:cubicBezTo>
                      <a:pt x="260" y="622"/>
                      <a:pt x="260" y="622"/>
                      <a:pt x="260" y="623"/>
                    </a:cubicBezTo>
                    <a:cubicBezTo>
                      <a:pt x="260" y="623"/>
                      <a:pt x="260" y="623"/>
                      <a:pt x="260" y="623"/>
                    </a:cubicBezTo>
                    <a:cubicBezTo>
                      <a:pt x="260" y="624"/>
                      <a:pt x="260" y="624"/>
                      <a:pt x="260" y="624"/>
                    </a:cubicBezTo>
                    <a:cubicBezTo>
                      <a:pt x="261" y="624"/>
                      <a:pt x="261" y="625"/>
                      <a:pt x="261" y="626"/>
                    </a:cubicBezTo>
                    <a:cubicBezTo>
                      <a:pt x="263" y="626"/>
                      <a:pt x="264" y="626"/>
                      <a:pt x="264" y="627"/>
                    </a:cubicBezTo>
                    <a:cubicBezTo>
                      <a:pt x="264" y="627"/>
                      <a:pt x="265" y="627"/>
                      <a:pt x="265" y="627"/>
                    </a:cubicBezTo>
                    <a:cubicBezTo>
                      <a:pt x="265" y="627"/>
                      <a:pt x="265" y="628"/>
                      <a:pt x="266" y="628"/>
                    </a:cubicBezTo>
                    <a:cubicBezTo>
                      <a:pt x="266" y="628"/>
                      <a:pt x="266" y="628"/>
                      <a:pt x="266" y="628"/>
                    </a:cubicBezTo>
                    <a:cubicBezTo>
                      <a:pt x="267" y="629"/>
                      <a:pt x="267" y="629"/>
                      <a:pt x="267" y="629"/>
                    </a:cubicBezTo>
                    <a:cubicBezTo>
                      <a:pt x="267" y="629"/>
                      <a:pt x="267" y="630"/>
                      <a:pt x="267" y="630"/>
                    </a:cubicBezTo>
                    <a:cubicBezTo>
                      <a:pt x="267" y="631"/>
                      <a:pt x="267" y="631"/>
                      <a:pt x="267" y="631"/>
                    </a:cubicBezTo>
                    <a:cubicBezTo>
                      <a:pt x="267" y="631"/>
                      <a:pt x="268" y="631"/>
                      <a:pt x="268" y="631"/>
                    </a:cubicBezTo>
                    <a:cubicBezTo>
                      <a:pt x="269" y="631"/>
                      <a:pt x="270" y="631"/>
                      <a:pt x="270" y="632"/>
                    </a:cubicBezTo>
                    <a:cubicBezTo>
                      <a:pt x="270" y="632"/>
                      <a:pt x="270" y="633"/>
                      <a:pt x="271" y="633"/>
                    </a:cubicBezTo>
                    <a:cubicBezTo>
                      <a:pt x="271" y="633"/>
                      <a:pt x="272" y="633"/>
                      <a:pt x="272" y="633"/>
                    </a:cubicBezTo>
                    <a:cubicBezTo>
                      <a:pt x="273" y="634"/>
                      <a:pt x="273" y="634"/>
                      <a:pt x="273" y="635"/>
                    </a:cubicBezTo>
                    <a:cubicBezTo>
                      <a:pt x="274" y="635"/>
                      <a:pt x="275" y="636"/>
                      <a:pt x="275" y="637"/>
                    </a:cubicBezTo>
                    <a:cubicBezTo>
                      <a:pt x="276" y="637"/>
                      <a:pt x="276" y="637"/>
                      <a:pt x="276" y="637"/>
                    </a:cubicBezTo>
                    <a:cubicBezTo>
                      <a:pt x="277" y="637"/>
                      <a:pt x="277" y="637"/>
                      <a:pt x="277" y="638"/>
                    </a:cubicBezTo>
                    <a:cubicBezTo>
                      <a:pt x="277" y="638"/>
                      <a:pt x="277" y="639"/>
                      <a:pt x="278" y="638"/>
                    </a:cubicBezTo>
                    <a:cubicBezTo>
                      <a:pt x="278" y="639"/>
                      <a:pt x="278" y="639"/>
                      <a:pt x="279" y="639"/>
                    </a:cubicBezTo>
                    <a:cubicBezTo>
                      <a:pt x="279" y="639"/>
                      <a:pt x="279" y="639"/>
                      <a:pt x="280" y="639"/>
                    </a:cubicBezTo>
                    <a:cubicBezTo>
                      <a:pt x="281" y="639"/>
                      <a:pt x="281" y="639"/>
                      <a:pt x="282" y="639"/>
                    </a:cubicBezTo>
                    <a:cubicBezTo>
                      <a:pt x="283" y="639"/>
                      <a:pt x="283" y="639"/>
                      <a:pt x="284" y="638"/>
                    </a:cubicBezTo>
                    <a:cubicBezTo>
                      <a:pt x="284" y="638"/>
                      <a:pt x="284" y="638"/>
                      <a:pt x="284" y="638"/>
                    </a:cubicBezTo>
                    <a:cubicBezTo>
                      <a:pt x="284" y="638"/>
                      <a:pt x="285" y="638"/>
                      <a:pt x="285" y="638"/>
                    </a:cubicBezTo>
                    <a:cubicBezTo>
                      <a:pt x="285" y="638"/>
                      <a:pt x="286" y="638"/>
                      <a:pt x="286" y="638"/>
                    </a:cubicBezTo>
                    <a:cubicBezTo>
                      <a:pt x="287" y="638"/>
                      <a:pt x="287" y="638"/>
                      <a:pt x="287" y="638"/>
                    </a:cubicBezTo>
                    <a:cubicBezTo>
                      <a:pt x="287" y="638"/>
                      <a:pt x="288" y="639"/>
                      <a:pt x="288" y="638"/>
                    </a:cubicBezTo>
                    <a:cubicBezTo>
                      <a:pt x="288" y="639"/>
                      <a:pt x="288" y="639"/>
                      <a:pt x="288" y="639"/>
                    </a:cubicBezTo>
                    <a:cubicBezTo>
                      <a:pt x="288" y="639"/>
                      <a:pt x="288" y="640"/>
                      <a:pt x="288" y="640"/>
                    </a:cubicBezTo>
                    <a:cubicBezTo>
                      <a:pt x="288" y="640"/>
                      <a:pt x="288" y="640"/>
                      <a:pt x="288" y="641"/>
                    </a:cubicBezTo>
                    <a:cubicBezTo>
                      <a:pt x="288" y="641"/>
                      <a:pt x="288" y="642"/>
                      <a:pt x="288" y="642"/>
                    </a:cubicBezTo>
                    <a:cubicBezTo>
                      <a:pt x="288" y="642"/>
                      <a:pt x="287" y="642"/>
                      <a:pt x="287" y="642"/>
                    </a:cubicBezTo>
                    <a:cubicBezTo>
                      <a:pt x="287" y="642"/>
                      <a:pt x="286" y="643"/>
                      <a:pt x="286" y="643"/>
                    </a:cubicBezTo>
                    <a:cubicBezTo>
                      <a:pt x="286" y="643"/>
                      <a:pt x="286" y="643"/>
                      <a:pt x="285" y="643"/>
                    </a:cubicBezTo>
                    <a:cubicBezTo>
                      <a:pt x="284" y="643"/>
                      <a:pt x="284" y="644"/>
                      <a:pt x="284" y="644"/>
                    </a:cubicBezTo>
                    <a:cubicBezTo>
                      <a:pt x="283" y="645"/>
                      <a:pt x="283" y="646"/>
                      <a:pt x="283" y="646"/>
                    </a:cubicBezTo>
                    <a:cubicBezTo>
                      <a:pt x="283" y="647"/>
                      <a:pt x="283" y="648"/>
                      <a:pt x="284" y="648"/>
                    </a:cubicBezTo>
                    <a:cubicBezTo>
                      <a:pt x="283" y="648"/>
                      <a:pt x="283" y="649"/>
                      <a:pt x="283" y="649"/>
                    </a:cubicBezTo>
                    <a:cubicBezTo>
                      <a:pt x="283" y="650"/>
                      <a:pt x="283" y="650"/>
                      <a:pt x="283" y="651"/>
                    </a:cubicBezTo>
                    <a:cubicBezTo>
                      <a:pt x="284" y="652"/>
                      <a:pt x="284" y="652"/>
                      <a:pt x="284" y="652"/>
                    </a:cubicBezTo>
                    <a:cubicBezTo>
                      <a:pt x="285" y="652"/>
                      <a:pt x="285" y="652"/>
                      <a:pt x="286" y="652"/>
                    </a:cubicBezTo>
                    <a:cubicBezTo>
                      <a:pt x="287" y="652"/>
                      <a:pt x="288" y="652"/>
                      <a:pt x="289" y="653"/>
                    </a:cubicBezTo>
                    <a:cubicBezTo>
                      <a:pt x="289" y="653"/>
                      <a:pt x="289" y="653"/>
                      <a:pt x="289" y="653"/>
                    </a:cubicBezTo>
                    <a:cubicBezTo>
                      <a:pt x="289" y="653"/>
                      <a:pt x="289" y="653"/>
                      <a:pt x="289" y="653"/>
                    </a:cubicBezTo>
                    <a:cubicBezTo>
                      <a:pt x="289" y="653"/>
                      <a:pt x="289" y="653"/>
                      <a:pt x="289" y="653"/>
                    </a:cubicBezTo>
                    <a:cubicBezTo>
                      <a:pt x="288" y="653"/>
                      <a:pt x="288" y="653"/>
                      <a:pt x="288" y="653"/>
                    </a:cubicBezTo>
                    <a:cubicBezTo>
                      <a:pt x="288" y="653"/>
                      <a:pt x="288" y="654"/>
                      <a:pt x="288" y="654"/>
                    </a:cubicBezTo>
                    <a:cubicBezTo>
                      <a:pt x="288" y="655"/>
                      <a:pt x="287" y="655"/>
                      <a:pt x="287" y="654"/>
                    </a:cubicBezTo>
                    <a:cubicBezTo>
                      <a:pt x="287" y="654"/>
                      <a:pt x="287" y="655"/>
                      <a:pt x="287" y="655"/>
                    </a:cubicBezTo>
                    <a:cubicBezTo>
                      <a:pt x="286" y="655"/>
                      <a:pt x="286" y="654"/>
                      <a:pt x="286" y="654"/>
                    </a:cubicBezTo>
                    <a:cubicBezTo>
                      <a:pt x="286" y="654"/>
                      <a:pt x="286" y="654"/>
                      <a:pt x="285" y="655"/>
                    </a:cubicBezTo>
                    <a:cubicBezTo>
                      <a:pt x="285" y="654"/>
                      <a:pt x="284" y="654"/>
                      <a:pt x="284" y="654"/>
                    </a:cubicBezTo>
                    <a:cubicBezTo>
                      <a:pt x="283" y="654"/>
                      <a:pt x="283" y="654"/>
                      <a:pt x="282" y="654"/>
                    </a:cubicBezTo>
                    <a:cubicBezTo>
                      <a:pt x="281" y="655"/>
                      <a:pt x="281" y="655"/>
                      <a:pt x="280" y="655"/>
                    </a:cubicBezTo>
                    <a:cubicBezTo>
                      <a:pt x="280" y="655"/>
                      <a:pt x="280" y="656"/>
                      <a:pt x="279" y="656"/>
                    </a:cubicBezTo>
                    <a:cubicBezTo>
                      <a:pt x="279" y="656"/>
                      <a:pt x="279" y="656"/>
                      <a:pt x="279" y="656"/>
                    </a:cubicBezTo>
                    <a:cubicBezTo>
                      <a:pt x="279" y="657"/>
                      <a:pt x="279" y="657"/>
                      <a:pt x="279" y="657"/>
                    </a:cubicBezTo>
                    <a:cubicBezTo>
                      <a:pt x="278" y="658"/>
                      <a:pt x="279" y="658"/>
                      <a:pt x="279" y="658"/>
                    </a:cubicBezTo>
                    <a:cubicBezTo>
                      <a:pt x="279" y="659"/>
                      <a:pt x="279" y="659"/>
                      <a:pt x="278" y="659"/>
                    </a:cubicBezTo>
                    <a:cubicBezTo>
                      <a:pt x="277" y="659"/>
                      <a:pt x="277" y="659"/>
                      <a:pt x="277" y="659"/>
                    </a:cubicBezTo>
                    <a:cubicBezTo>
                      <a:pt x="277" y="659"/>
                      <a:pt x="277" y="659"/>
                      <a:pt x="277" y="659"/>
                    </a:cubicBezTo>
                    <a:cubicBezTo>
                      <a:pt x="277" y="659"/>
                      <a:pt x="277" y="659"/>
                      <a:pt x="277" y="659"/>
                    </a:cubicBezTo>
                    <a:cubicBezTo>
                      <a:pt x="276" y="659"/>
                      <a:pt x="276" y="659"/>
                      <a:pt x="276" y="660"/>
                    </a:cubicBezTo>
                    <a:cubicBezTo>
                      <a:pt x="276" y="660"/>
                      <a:pt x="276" y="661"/>
                      <a:pt x="276" y="661"/>
                    </a:cubicBezTo>
                    <a:cubicBezTo>
                      <a:pt x="276" y="662"/>
                      <a:pt x="276" y="662"/>
                      <a:pt x="276" y="662"/>
                    </a:cubicBezTo>
                    <a:cubicBezTo>
                      <a:pt x="276" y="663"/>
                      <a:pt x="276" y="663"/>
                      <a:pt x="276" y="663"/>
                    </a:cubicBezTo>
                    <a:cubicBezTo>
                      <a:pt x="276" y="663"/>
                      <a:pt x="275" y="664"/>
                      <a:pt x="275" y="664"/>
                    </a:cubicBezTo>
                    <a:cubicBezTo>
                      <a:pt x="274" y="664"/>
                      <a:pt x="274" y="665"/>
                      <a:pt x="274" y="665"/>
                    </a:cubicBezTo>
                    <a:cubicBezTo>
                      <a:pt x="273" y="666"/>
                      <a:pt x="274" y="666"/>
                      <a:pt x="274" y="667"/>
                    </a:cubicBezTo>
                    <a:cubicBezTo>
                      <a:pt x="274" y="667"/>
                      <a:pt x="274" y="667"/>
                      <a:pt x="274" y="667"/>
                    </a:cubicBezTo>
                    <a:cubicBezTo>
                      <a:pt x="274" y="668"/>
                      <a:pt x="274" y="668"/>
                      <a:pt x="274" y="669"/>
                    </a:cubicBezTo>
                    <a:cubicBezTo>
                      <a:pt x="273" y="669"/>
                      <a:pt x="273" y="670"/>
                      <a:pt x="273" y="670"/>
                    </a:cubicBezTo>
                    <a:cubicBezTo>
                      <a:pt x="272" y="670"/>
                      <a:pt x="272" y="670"/>
                      <a:pt x="272" y="671"/>
                    </a:cubicBezTo>
                    <a:cubicBezTo>
                      <a:pt x="271" y="671"/>
                      <a:pt x="271" y="671"/>
                      <a:pt x="271" y="672"/>
                    </a:cubicBezTo>
                    <a:cubicBezTo>
                      <a:pt x="271" y="673"/>
                      <a:pt x="272" y="673"/>
                      <a:pt x="273" y="673"/>
                    </a:cubicBezTo>
                    <a:cubicBezTo>
                      <a:pt x="273" y="673"/>
                      <a:pt x="274" y="673"/>
                      <a:pt x="274" y="673"/>
                    </a:cubicBezTo>
                    <a:cubicBezTo>
                      <a:pt x="274" y="672"/>
                      <a:pt x="274" y="672"/>
                      <a:pt x="275" y="672"/>
                    </a:cubicBezTo>
                    <a:cubicBezTo>
                      <a:pt x="275" y="672"/>
                      <a:pt x="276" y="673"/>
                      <a:pt x="276" y="673"/>
                    </a:cubicBezTo>
                    <a:cubicBezTo>
                      <a:pt x="276" y="674"/>
                      <a:pt x="276" y="674"/>
                      <a:pt x="275" y="675"/>
                    </a:cubicBezTo>
                    <a:cubicBezTo>
                      <a:pt x="275" y="675"/>
                      <a:pt x="275" y="675"/>
                      <a:pt x="274" y="675"/>
                    </a:cubicBezTo>
                    <a:cubicBezTo>
                      <a:pt x="274" y="676"/>
                      <a:pt x="274" y="676"/>
                      <a:pt x="273" y="676"/>
                    </a:cubicBezTo>
                    <a:cubicBezTo>
                      <a:pt x="272" y="676"/>
                      <a:pt x="272" y="676"/>
                      <a:pt x="272" y="676"/>
                    </a:cubicBezTo>
                    <a:cubicBezTo>
                      <a:pt x="271" y="676"/>
                      <a:pt x="270" y="676"/>
                      <a:pt x="270" y="677"/>
                    </a:cubicBezTo>
                    <a:cubicBezTo>
                      <a:pt x="270" y="677"/>
                      <a:pt x="270" y="677"/>
                      <a:pt x="270" y="677"/>
                    </a:cubicBezTo>
                    <a:cubicBezTo>
                      <a:pt x="270" y="677"/>
                      <a:pt x="270" y="677"/>
                      <a:pt x="269" y="677"/>
                    </a:cubicBezTo>
                    <a:cubicBezTo>
                      <a:pt x="270" y="678"/>
                      <a:pt x="270" y="678"/>
                      <a:pt x="269" y="678"/>
                    </a:cubicBezTo>
                    <a:cubicBezTo>
                      <a:pt x="269" y="678"/>
                      <a:pt x="269" y="679"/>
                      <a:pt x="269" y="679"/>
                    </a:cubicBezTo>
                    <a:cubicBezTo>
                      <a:pt x="270" y="679"/>
                      <a:pt x="270" y="679"/>
                      <a:pt x="270" y="679"/>
                    </a:cubicBezTo>
                    <a:cubicBezTo>
                      <a:pt x="271" y="679"/>
                      <a:pt x="271" y="679"/>
                      <a:pt x="271" y="679"/>
                    </a:cubicBezTo>
                    <a:cubicBezTo>
                      <a:pt x="272" y="680"/>
                      <a:pt x="272" y="680"/>
                      <a:pt x="272" y="680"/>
                    </a:cubicBezTo>
                    <a:cubicBezTo>
                      <a:pt x="272" y="680"/>
                      <a:pt x="273" y="680"/>
                      <a:pt x="273" y="680"/>
                    </a:cubicBezTo>
                    <a:cubicBezTo>
                      <a:pt x="273" y="681"/>
                      <a:pt x="273" y="681"/>
                      <a:pt x="273" y="682"/>
                    </a:cubicBezTo>
                    <a:cubicBezTo>
                      <a:pt x="273" y="682"/>
                      <a:pt x="273" y="682"/>
                      <a:pt x="273" y="682"/>
                    </a:cubicBezTo>
                    <a:cubicBezTo>
                      <a:pt x="272" y="683"/>
                      <a:pt x="272" y="683"/>
                      <a:pt x="272" y="683"/>
                    </a:cubicBezTo>
                    <a:cubicBezTo>
                      <a:pt x="272" y="682"/>
                      <a:pt x="272" y="682"/>
                      <a:pt x="271" y="683"/>
                    </a:cubicBezTo>
                    <a:cubicBezTo>
                      <a:pt x="271" y="683"/>
                      <a:pt x="271" y="683"/>
                      <a:pt x="271" y="684"/>
                    </a:cubicBezTo>
                    <a:cubicBezTo>
                      <a:pt x="271" y="684"/>
                      <a:pt x="271" y="685"/>
                      <a:pt x="271" y="685"/>
                    </a:cubicBezTo>
                    <a:cubicBezTo>
                      <a:pt x="271" y="685"/>
                      <a:pt x="271" y="686"/>
                      <a:pt x="271" y="686"/>
                    </a:cubicBezTo>
                    <a:cubicBezTo>
                      <a:pt x="271" y="687"/>
                      <a:pt x="271" y="687"/>
                      <a:pt x="271" y="687"/>
                    </a:cubicBezTo>
                    <a:cubicBezTo>
                      <a:pt x="271" y="687"/>
                      <a:pt x="271" y="687"/>
                      <a:pt x="271" y="687"/>
                    </a:cubicBezTo>
                    <a:cubicBezTo>
                      <a:pt x="270" y="687"/>
                      <a:pt x="270" y="687"/>
                      <a:pt x="271" y="687"/>
                    </a:cubicBezTo>
                    <a:cubicBezTo>
                      <a:pt x="271" y="689"/>
                      <a:pt x="272" y="689"/>
                      <a:pt x="272" y="690"/>
                    </a:cubicBezTo>
                    <a:cubicBezTo>
                      <a:pt x="272" y="691"/>
                      <a:pt x="273" y="691"/>
                      <a:pt x="273" y="691"/>
                    </a:cubicBezTo>
                    <a:cubicBezTo>
                      <a:pt x="274" y="692"/>
                      <a:pt x="274" y="692"/>
                      <a:pt x="274" y="692"/>
                    </a:cubicBezTo>
                    <a:cubicBezTo>
                      <a:pt x="274" y="692"/>
                      <a:pt x="274" y="692"/>
                      <a:pt x="274" y="693"/>
                    </a:cubicBezTo>
                    <a:cubicBezTo>
                      <a:pt x="274" y="693"/>
                      <a:pt x="274" y="693"/>
                      <a:pt x="274" y="693"/>
                    </a:cubicBezTo>
                    <a:cubicBezTo>
                      <a:pt x="275" y="694"/>
                      <a:pt x="275" y="694"/>
                      <a:pt x="275" y="694"/>
                    </a:cubicBezTo>
                    <a:cubicBezTo>
                      <a:pt x="275" y="694"/>
                      <a:pt x="274" y="695"/>
                      <a:pt x="274" y="696"/>
                    </a:cubicBezTo>
                    <a:cubicBezTo>
                      <a:pt x="274" y="696"/>
                      <a:pt x="274" y="697"/>
                      <a:pt x="274" y="697"/>
                    </a:cubicBezTo>
                    <a:cubicBezTo>
                      <a:pt x="273" y="697"/>
                      <a:pt x="273" y="697"/>
                      <a:pt x="274" y="698"/>
                    </a:cubicBezTo>
                    <a:cubicBezTo>
                      <a:pt x="274" y="698"/>
                      <a:pt x="274" y="698"/>
                      <a:pt x="274" y="698"/>
                    </a:cubicBezTo>
                    <a:cubicBezTo>
                      <a:pt x="275" y="698"/>
                      <a:pt x="275" y="699"/>
                      <a:pt x="275" y="700"/>
                    </a:cubicBezTo>
                    <a:cubicBezTo>
                      <a:pt x="275" y="700"/>
                      <a:pt x="276" y="701"/>
                      <a:pt x="276" y="701"/>
                    </a:cubicBezTo>
                    <a:cubicBezTo>
                      <a:pt x="276" y="702"/>
                      <a:pt x="276" y="702"/>
                      <a:pt x="276" y="702"/>
                    </a:cubicBezTo>
                    <a:cubicBezTo>
                      <a:pt x="276" y="703"/>
                      <a:pt x="277" y="703"/>
                      <a:pt x="277" y="704"/>
                    </a:cubicBezTo>
                    <a:cubicBezTo>
                      <a:pt x="277" y="704"/>
                      <a:pt x="277" y="704"/>
                      <a:pt x="277" y="704"/>
                    </a:cubicBezTo>
                    <a:cubicBezTo>
                      <a:pt x="277" y="704"/>
                      <a:pt x="277" y="705"/>
                      <a:pt x="277" y="705"/>
                    </a:cubicBezTo>
                    <a:cubicBezTo>
                      <a:pt x="277" y="705"/>
                      <a:pt x="278" y="706"/>
                      <a:pt x="278" y="706"/>
                    </a:cubicBezTo>
                    <a:cubicBezTo>
                      <a:pt x="279" y="707"/>
                      <a:pt x="279" y="707"/>
                      <a:pt x="279" y="707"/>
                    </a:cubicBezTo>
                    <a:cubicBezTo>
                      <a:pt x="279" y="708"/>
                      <a:pt x="280" y="709"/>
                      <a:pt x="281" y="709"/>
                    </a:cubicBezTo>
                    <a:cubicBezTo>
                      <a:pt x="281" y="709"/>
                      <a:pt x="281" y="709"/>
                      <a:pt x="281" y="710"/>
                    </a:cubicBezTo>
                    <a:cubicBezTo>
                      <a:pt x="281" y="710"/>
                      <a:pt x="282" y="711"/>
                      <a:pt x="282" y="711"/>
                    </a:cubicBezTo>
                    <a:cubicBezTo>
                      <a:pt x="282" y="711"/>
                      <a:pt x="283" y="711"/>
                      <a:pt x="283" y="712"/>
                    </a:cubicBezTo>
                    <a:cubicBezTo>
                      <a:pt x="283" y="712"/>
                      <a:pt x="283" y="712"/>
                      <a:pt x="283" y="712"/>
                    </a:cubicBezTo>
                    <a:cubicBezTo>
                      <a:pt x="283" y="713"/>
                      <a:pt x="283" y="713"/>
                      <a:pt x="283" y="714"/>
                    </a:cubicBezTo>
                    <a:cubicBezTo>
                      <a:pt x="283" y="714"/>
                      <a:pt x="283" y="714"/>
                      <a:pt x="283" y="714"/>
                    </a:cubicBezTo>
                    <a:cubicBezTo>
                      <a:pt x="283" y="714"/>
                      <a:pt x="283" y="715"/>
                      <a:pt x="283" y="715"/>
                    </a:cubicBezTo>
                    <a:cubicBezTo>
                      <a:pt x="284" y="715"/>
                      <a:pt x="284" y="715"/>
                      <a:pt x="285" y="714"/>
                    </a:cubicBezTo>
                    <a:cubicBezTo>
                      <a:pt x="285" y="714"/>
                      <a:pt x="286" y="714"/>
                      <a:pt x="286" y="714"/>
                    </a:cubicBezTo>
                    <a:cubicBezTo>
                      <a:pt x="286" y="714"/>
                      <a:pt x="286" y="714"/>
                      <a:pt x="286" y="714"/>
                    </a:cubicBezTo>
                    <a:cubicBezTo>
                      <a:pt x="287" y="715"/>
                      <a:pt x="287" y="716"/>
                      <a:pt x="287" y="717"/>
                    </a:cubicBezTo>
                    <a:cubicBezTo>
                      <a:pt x="287" y="717"/>
                      <a:pt x="286" y="717"/>
                      <a:pt x="287" y="717"/>
                    </a:cubicBezTo>
                    <a:cubicBezTo>
                      <a:pt x="287" y="718"/>
                      <a:pt x="287" y="718"/>
                      <a:pt x="287" y="718"/>
                    </a:cubicBezTo>
                    <a:cubicBezTo>
                      <a:pt x="288" y="718"/>
                      <a:pt x="288" y="718"/>
                      <a:pt x="288" y="718"/>
                    </a:cubicBezTo>
                    <a:cubicBezTo>
                      <a:pt x="289" y="718"/>
                      <a:pt x="289" y="718"/>
                      <a:pt x="290" y="718"/>
                    </a:cubicBezTo>
                    <a:cubicBezTo>
                      <a:pt x="290" y="717"/>
                      <a:pt x="291" y="717"/>
                      <a:pt x="291" y="717"/>
                    </a:cubicBezTo>
                    <a:cubicBezTo>
                      <a:pt x="292" y="717"/>
                      <a:pt x="292" y="716"/>
                      <a:pt x="293" y="716"/>
                    </a:cubicBezTo>
                    <a:cubicBezTo>
                      <a:pt x="293" y="715"/>
                      <a:pt x="294" y="715"/>
                      <a:pt x="294" y="715"/>
                    </a:cubicBezTo>
                    <a:cubicBezTo>
                      <a:pt x="295" y="715"/>
                      <a:pt x="296" y="715"/>
                      <a:pt x="296" y="714"/>
                    </a:cubicBezTo>
                    <a:cubicBezTo>
                      <a:pt x="296" y="714"/>
                      <a:pt x="296" y="714"/>
                      <a:pt x="296" y="714"/>
                    </a:cubicBezTo>
                    <a:cubicBezTo>
                      <a:pt x="296" y="714"/>
                      <a:pt x="296" y="714"/>
                      <a:pt x="296" y="714"/>
                    </a:cubicBezTo>
                    <a:cubicBezTo>
                      <a:pt x="296" y="713"/>
                      <a:pt x="296" y="713"/>
                      <a:pt x="296" y="713"/>
                    </a:cubicBezTo>
                    <a:cubicBezTo>
                      <a:pt x="297" y="713"/>
                      <a:pt x="297" y="713"/>
                      <a:pt x="297" y="714"/>
                    </a:cubicBezTo>
                    <a:cubicBezTo>
                      <a:pt x="297" y="714"/>
                      <a:pt x="297" y="714"/>
                      <a:pt x="297" y="714"/>
                    </a:cubicBezTo>
                    <a:cubicBezTo>
                      <a:pt x="297" y="714"/>
                      <a:pt x="298" y="715"/>
                      <a:pt x="298" y="714"/>
                    </a:cubicBezTo>
                    <a:cubicBezTo>
                      <a:pt x="299" y="714"/>
                      <a:pt x="299" y="714"/>
                      <a:pt x="300" y="715"/>
                    </a:cubicBezTo>
                    <a:cubicBezTo>
                      <a:pt x="300" y="715"/>
                      <a:pt x="300" y="715"/>
                      <a:pt x="300" y="715"/>
                    </a:cubicBezTo>
                    <a:cubicBezTo>
                      <a:pt x="300" y="715"/>
                      <a:pt x="300" y="715"/>
                      <a:pt x="300" y="715"/>
                    </a:cubicBezTo>
                    <a:cubicBezTo>
                      <a:pt x="301" y="716"/>
                      <a:pt x="301" y="717"/>
                      <a:pt x="301" y="718"/>
                    </a:cubicBezTo>
                    <a:cubicBezTo>
                      <a:pt x="301" y="718"/>
                      <a:pt x="301" y="718"/>
                      <a:pt x="302" y="718"/>
                    </a:cubicBezTo>
                    <a:cubicBezTo>
                      <a:pt x="302" y="718"/>
                      <a:pt x="303" y="719"/>
                      <a:pt x="303" y="718"/>
                    </a:cubicBezTo>
                    <a:cubicBezTo>
                      <a:pt x="304" y="719"/>
                      <a:pt x="304" y="720"/>
                      <a:pt x="305" y="721"/>
                    </a:cubicBezTo>
                    <a:cubicBezTo>
                      <a:pt x="306" y="722"/>
                      <a:pt x="307" y="722"/>
                      <a:pt x="308" y="722"/>
                    </a:cubicBezTo>
                    <a:cubicBezTo>
                      <a:pt x="308" y="723"/>
                      <a:pt x="307" y="723"/>
                      <a:pt x="307" y="724"/>
                    </a:cubicBezTo>
                    <a:cubicBezTo>
                      <a:pt x="307" y="725"/>
                      <a:pt x="307" y="725"/>
                      <a:pt x="308" y="726"/>
                    </a:cubicBezTo>
                    <a:cubicBezTo>
                      <a:pt x="308" y="726"/>
                      <a:pt x="309" y="726"/>
                      <a:pt x="309" y="726"/>
                    </a:cubicBezTo>
                    <a:cubicBezTo>
                      <a:pt x="309" y="727"/>
                      <a:pt x="309" y="727"/>
                      <a:pt x="309" y="727"/>
                    </a:cubicBezTo>
                    <a:cubicBezTo>
                      <a:pt x="309" y="728"/>
                      <a:pt x="310" y="729"/>
                      <a:pt x="310" y="729"/>
                    </a:cubicBezTo>
                    <a:cubicBezTo>
                      <a:pt x="311" y="729"/>
                      <a:pt x="311" y="729"/>
                      <a:pt x="311" y="729"/>
                    </a:cubicBezTo>
                    <a:cubicBezTo>
                      <a:pt x="311" y="730"/>
                      <a:pt x="311" y="730"/>
                      <a:pt x="311" y="730"/>
                    </a:cubicBezTo>
                    <a:cubicBezTo>
                      <a:pt x="311" y="730"/>
                      <a:pt x="312" y="730"/>
                      <a:pt x="312" y="729"/>
                    </a:cubicBezTo>
                    <a:cubicBezTo>
                      <a:pt x="312" y="729"/>
                      <a:pt x="312" y="729"/>
                      <a:pt x="312" y="728"/>
                    </a:cubicBezTo>
                    <a:cubicBezTo>
                      <a:pt x="312" y="729"/>
                      <a:pt x="313" y="728"/>
                      <a:pt x="313" y="728"/>
                    </a:cubicBezTo>
                    <a:cubicBezTo>
                      <a:pt x="313" y="728"/>
                      <a:pt x="313" y="729"/>
                      <a:pt x="314" y="729"/>
                    </a:cubicBezTo>
                    <a:cubicBezTo>
                      <a:pt x="314" y="729"/>
                      <a:pt x="314" y="729"/>
                      <a:pt x="314" y="730"/>
                    </a:cubicBezTo>
                    <a:cubicBezTo>
                      <a:pt x="314" y="730"/>
                      <a:pt x="315" y="729"/>
                      <a:pt x="315" y="729"/>
                    </a:cubicBezTo>
                    <a:cubicBezTo>
                      <a:pt x="316" y="729"/>
                      <a:pt x="316" y="729"/>
                      <a:pt x="316" y="729"/>
                    </a:cubicBezTo>
                    <a:cubicBezTo>
                      <a:pt x="316" y="730"/>
                      <a:pt x="316" y="730"/>
                      <a:pt x="317" y="731"/>
                    </a:cubicBezTo>
                    <a:cubicBezTo>
                      <a:pt x="317" y="730"/>
                      <a:pt x="317" y="730"/>
                      <a:pt x="318" y="730"/>
                    </a:cubicBezTo>
                    <a:cubicBezTo>
                      <a:pt x="318" y="730"/>
                      <a:pt x="319" y="730"/>
                      <a:pt x="320" y="730"/>
                    </a:cubicBezTo>
                    <a:cubicBezTo>
                      <a:pt x="320" y="731"/>
                      <a:pt x="320" y="731"/>
                      <a:pt x="320" y="731"/>
                    </a:cubicBezTo>
                    <a:cubicBezTo>
                      <a:pt x="320" y="731"/>
                      <a:pt x="320" y="731"/>
                      <a:pt x="320" y="732"/>
                    </a:cubicBezTo>
                    <a:cubicBezTo>
                      <a:pt x="320" y="732"/>
                      <a:pt x="320" y="732"/>
                      <a:pt x="321" y="732"/>
                    </a:cubicBezTo>
                    <a:cubicBezTo>
                      <a:pt x="321" y="732"/>
                      <a:pt x="321" y="732"/>
                      <a:pt x="321" y="732"/>
                    </a:cubicBezTo>
                    <a:cubicBezTo>
                      <a:pt x="321" y="732"/>
                      <a:pt x="321" y="732"/>
                      <a:pt x="321" y="732"/>
                    </a:cubicBezTo>
                    <a:cubicBezTo>
                      <a:pt x="321" y="732"/>
                      <a:pt x="320" y="733"/>
                      <a:pt x="320" y="733"/>
                    </a:cubicBezTo>
                    <a:cubicBezTo>
                      <a:pt x="320" y="733"/>
                      <a:pt x="320" y="733"/>
                      <a:pt x="320" y="733"/>
                    </a:cubicBezTo>
                    <a:cubicBezTo>
                      <a:pt x="320" y="734"/>
                      <a:pt x="319" y="734"/>
                      <a:pt x="319" y="735"/>
                    </a:cubicBezTo>
                    <a:cubicBezTo>
                      <a:pt x="318" y="735"/>
                      <a:pt x="318" y="735"/>
                      <a:pt x="318" y="736"/>
                    </a:cubicBezTo>
                    <a:cubicBezTo>
                      <a:pt x="318" y="736"/>
                      <a:pt x="318" y="737"/>
                      <a:pt x="318" y="737"/>
                    </a:cubicBezTo>
                    <a:cubicBezTo>
                      <a:pt x="318" y="737"/>
                      <a:pt x="318" y="737"/>
                      <a:pt x="319" y="738"/>
                    </a:cubicBezTo>
                    <a:cubicBezTo>
                      <a:pt x="318" y="738"/>
                      <a:pt x="318" y="738"/>
                      <a:pt x="318" y="738"/>
                    </a:cubicBezTo>
                    <a:cubicBezTo>
                      <a:pt x="318" y="739"/>
                      <a:pt x="318" y="739"/>
                      <a:pt x="318" y="739"/>
                    </a:cubicBezTo>
                    <a:cubicBezTo>
                      <a:pt x="318" y="739"/>
                      <a:pt x="318" y="739"/>
                      <a:pt x="318" y="740"/>
                    </a:cubicBezTo>
                    <a:cubicBezTo>
                      <a:pt x="318" y="740"/>
                      <a:pt x="318" y="741"/>
                      <a:pt x="318" y="741"/>
                    </a:cubicBezTo>
                    <a:cubicBezTo>
                      <a:pt x="318" y="742"/>
                      <a:pt x="317" y="742"/>
                      <a:pt x="317" y="742"/>
                    </a:cubicBezTo>
                    <a:cubicBezTo>
                      <a:pt x="317" y="743"/>
                      <a:pt x="317" y="743"/>
                      <a:pt x="318" y="743"/>
                    </a:cubicBezTo>
                    <a:cubicBezTo>
                      <a:pt x="318" y="744"/>
                      <a:pt x="319" y="745"/>
                      <a:pt x="319" y="746"/>
                    </a:cubicBezTo>
                    <a:cubicBezTo>
                      <a:pt x="319" y="746"/>
                      <a:pt x="319" y="746"/>
                      <a:pt x="319" y="746"/>
                    </a:cubicBezTo>
                    <a:cubicBezTo>
                      <a:pt x="318" y="747"/>
                      <a:pt x="318" y="747"/>
                      <a:pt x="318" y="747"/>
                    </a:cubicBezTo>
                    <a:cubicBezTo>
                      <a:pt x="318" y="747"/>
                      <a:pt x="318" y="748"/>
                      <a:pt x="318" y="748"/>
                    </a:cubicBezTo>
                    <a:cubicBezTo>
                      <a:pt x="318" y="748"/>
                      <a:pt x="317" y="748"/>
                      <a:pt x="317" y="748"/>
                    </a:cubicBezTo>
                    <a:cubicBezTo>
                      <a:pt x="317" y="748"/>
                      <a:pt x="316" y="748"/>
                      <a:pt x="317" y="749"/>
                    </a:cubicBezTo>
                    <a:cubicBezTo>
                      <a:pt x="317" y="750"/>
                      <a:pt x="317" y="750"/>
                      <a:pt x="317" y="751"/>
                    </a:cubicBezTo>
                    <a:cubicBezTo>
                      <a:pt x="318" y="751"/>
                      <a:pt x="318" y="752"/>
                      <a:pt x="318" y="753"/>
                    </a:cubicBezTo>
                    <a:cubicBezTo>
                      <a:pt x="318" y="753"/>
                      <a:pt x="318" y="753"/>
                      <a:pt x="318" y="753"/>
                    </a:cubicBezTo>
                    <a:cubicBezTo>
                      <a:pt x="317" y="753"/>
                      <a:pt x="317" y="753"/>
                      <a:pt x="317" y="753"/>
                    </a:cubicBezTo>
                    <a:cubicBezTo>
                      <a:pt x="317" y="753"/>
                      <a:pt x="317" y="753"/>
                      <a:pt x="317" y="753"/>
                    </a:cubicBezTo>
                    <a:cubicBezTo>
                      <a:pt x="317" y="753"/>
                      <a:pt x="317" y="754"/>
                      <a:pt x="318" y="754"/>
                    </a:cubicBezTo>
                    <a:cubicBezTo>
                      <a:pt x="318" y="754"/>
                      <a:pt x="318" y="754"/>
                      <a:pt x="318" y="754"/>
                    </a:cubicBezTo>
                    <a:cubicBezTo>
                      <a:pt x="318" y="754"/>
                      <a:pt x="318" y="754"/>
                      <a:pt x="318" y="754"/>
                    </a:cubicBezTo>
                    <a:cubicBezTo>
                      <a:pt x="317" y="754"/>
                      <a:pt x="317" y="754"/>
                      <a:pt x="317" y="754"/>
                    </a:cubicBezTo>
                    <a:cubicBezTo>
                      <a:pt x="318" y="754"/>
                      <a:pt x="318" y="755"/>
                      <a:pt x="318" y="755"/>
                    </a:cubicBezTo>
                    <a:cubicBezTo>
                      <a:pt x="318" y="756"/>
                      <a:pt x="318" y="756"/>
                      <a:pt x="318" y="757"/>
                    </a:cubicBezTo>
                    <a:cubicBezTo>
                      <a:pt x="318" y="757"/>
                      <a:pt x="318" y="757"/>
                      <a:pt x="318" y="757"/>
                    </a:cubicBezTo>
                    <a:cubicBezTo>
                      <a:pt x="319" y="758"/>
                      <a:pt x="320" y="758"/>
                      <a:pt x="320" y="759"/>
                    </a:cubicBezTo>
                    <a:cubicBezTo>
                      <a:pt x="320" y="759"/>
                      <a:pt x="319" y="759"/>
                      <a:pt x="319" y="759"/>
                    </a:cubicBezTo>
                    <a:cubicBezTo>
                      <a:pt x="318" y="759"/>
                      <a:pt x="318" y="759"/>
                      <a:pt x="318" y="759"/>
                    </a:cubicBezTo>
                    <a:cubicBezTo>
                      <a:pt x="317" y="759"/>
                      <a:pt x="317" y="759"/>
                      <a:pt x="317" y="760"/>
                    </a:cubicBezTo>
                    <a:cubicBezTo>
                      <a:pt x="317" y="760"/>
                      <a:pt x="317" y="761"/>
                      <a:pt x="317" y="761"/>
                    </a:cubicBezTo>
                    <a:cubicBezTo>
                      <a:pt x="318" y="761"/>
                      <a:pt x="318" y="761"/>
                      <a:pt x="319" y="760"/>
                    </a:cubicBezTo>
                    <a:cubicBezTo>
                      <a:pt x="319" y="761"/>
                      <a:pt x="318" y="761"/>
                      <a:pt x="318" y="762"/>
                    </a:cubicBezTo>
                    <a:cubicBezTo>
                      <a:pt x="317" y="762"/>
                      <a:pt x="317" y="763"/>
                      <a:pt x="317" y="763"/>
                    </a:cubicBezTo>
                    <a:cubicBezTo>
                      <a:pt x="318" y="763"/>
                      <a:pt x="318" y="764"/>
                      <a:pt x="318" y="764"/>
                    </a:cubicBezTo>
                    <a:cubicBezTo>
                      <a:pt x="318" y="764"/>
                      <a:pt x="319" y="764"/>
                      <a:pt x="319" y="764"/>
                    </a:cubicBezTo>
                    <a:cubicBezTo>
                      <a:pt x="319" y="765"/>
                      <a:pt x="319" y="766"/>
                      <a:pt x="319" y="766"/>
                    </a:cubicBezTo>
                    <a:cubicBezTo>
                      <a:pt x="320" y="765"/>
                      <a:pt x="320" y="765"/>
                      <a:pt x="320" y="765"/>
                    </a:cubicBezTo>
                    <a:cubicBezTo>
                      <a:pt x="320" y="764"/>
                      <a:pt x="320" y="764"/>
                      <a:pt x="320" y="764"/>
                    </a:cubicBezTo>
                    <a:cubicBezTo>
                      <a:pt x="322" y="762"/>
                      <a:pt x="322" y="762"/>
                      <a:pt x="322" y="762"/>
                    </a:cubicBezTo>
                    <a:cubicBezTo>
                      <a:pt x="322" y="760"/>
                      <a:pt x="322" y="760"/>
                      <a:pt x="322" y="760"/>
                    </a:cubicBezTo>
                    <a:cubicBezTo>
                      <a:pt x="322" y="759"/>
                      <a:pt x="322" y="759"/>
                      <a:pt x="322" y="759"/>
                    </a:cubicBezTo>
                    <a:cubicBezTo>
                      <a:pt x="324" y="757"/>
                      <a:pt x="324" y="757"/>
                      <a:pt x="324" y="757"/>
                    </a:cubicBezTo>
                    <a:cubicBezTo>
                      <a:pt x="329" y="755"/>
                      <a:pt x="329" y="755"/>
                      <a:pt x="329" y="755"/>
                    </a:cubicBezTo>
                    <a:cubicBezTo>
                      <a:pt x="329" y="754"/>
                      <a:pt x="329" y="754"/>
                      <a:pt x="329" y="754"/>
                    </a:cubicBezTo>
                    <a:cubicBezTo>
                      <a:pt x="330" y="753"/>
                      <a:pt x="330" y="753"/>
                      <a:pt x="330" y="753"/>
                    </a:cubicBezTo>
                    <a:cubicBezTo>
                      <a:pt x="333" y="752"/>
                      <a:pt x="333" y="752"/>
                      <a:pt x="333" y="752"/>
                    </a:cubicBezTo>
                    <a:cubicBezTo>
                      <a:pt x="334" y="751"/>
                      <a:pt x="334" y="751"/>
                      <a:pt x="334" y="751"/>
                    </a:cubicBezTo>
                    <a:cubicBezTo>
                      <a:pt x="335" y="749"/>
                      <a:pt x="335" y="749"/>
                      <a:pt x="335" y="749"/>
                    </a:cubicBezTo>
                    <a:cubicBezTo>
                      <a:pt x="337" y="747"/>
                      <a:pt x="337" y="747"/>
                      <a:pt x="337" y="747"/>
                    </a:cubicBezTo>
                    <a:cubicBezTo>
                      <a:pt x="337" y="746"/>
                      <a:pt x="337" y="746"/>
                      <a:pt x="337" y="746"/>
                    </a:cubicBezTo>
                    <a:cubicBezTo>
                      <a:pt x="337" y="745"/>
                      <a:pt x="337" y="745"/>
                      <a:pt x="337" y="745"/>
                    </a:cubicBezTo>
                    <a:cubicBezTo>
                      <a:pt x="339" y="744"/>
                      <a:pt x="339" y="744"/>
                      <a:pt x="339" y="744"/>
                    </a:cubicBezTo>
                    <a:cubicBezTo>
                      <a:pt x="341" y="742"/>
                      <a:pt x="341" y="742"/>
                      <a:pt x="341" y="742"/>
                    </a:cubicBezTo>
                    <a:cubicBezTo>
                      <a:pt x="344" y="740"/>
                      <a:pt x="344" y="740"/>
                      <a:pt x="344" y="740"/>
                    </a:cubicBezTo>
                    <a:cubicBezTo>
                      <a:pt x="344" y="739"/>
                      <a:pt x="344" y="739"/>
                      <a:pt x="344" y="739"/>
                    </a:cubicBezTo>
                    <a:cubicBezTo>
                      <a:pt x="343" y="739"/>
                      <a:pt x="343" y="739"/>
                      <a:pt x="343" y="739"/>
                    </a:cubicBezTo>
                    <a:cubicBezTo>
                      <a:pt x="341" y="739"/>
                      <a:pt x="341" y="739"/>
                      <a:pt x="341" y="739"/>
                    </a:cubicBezTo>
                    <a:cubicBezTo>
                      <a:pt x="339" y="737"/>
                      <a:pt x="339" y="737"/>
                      <a:pt x="339" y="737"/>
                    </a:cubicBezTo>
                    <a:cubicBezTo>
                      <a:pt x="339" y="735"/>
                      <a:pt x="339" y="735"/>
                      <a:pt x="339" y="735"/>
                    </a:cubicBezTo>
                    <a:cubicBezTo>
                      <a:pt x="340" y="733"/>
                      <a:pt x="340" y="733"/>
                      <a:pt x="340" y="733"/>
                    </a:cubicBezTo>
                    <a:cubicBezTo>
                      <a:pt x="341" y="732"/>
                      <a:pt x="341" y="732"/>
                      <a:pt x="341" y="732"/>
                    </a:cubicBezTo>
                    <a:cubicBezTo>
                      <a:pt x="343" y="731"/>
                      <a:pt x="343" y="731"/>
                      <a:pt x="343" y="731"/>
                    </a:cubicBezTo>
                    <a:cubicBezTo>
                      <a:pt x="343" y="732"/>
                      <a:pt x="343" y="732"/>
                      <a:pt x="343" y="732"/>
                    </a:cubicBezTo>
                    <a:cubicBezTo>
                      <a:pt x="344" y="733"/>
                      <a:pt x="344" y="733"/>
                      <a:pt x="344" y="733"/>
                    </a:cubicBezTo>
                    <a:cubicBezTo>
                      <a:pt x="347" y="735"/>
                      <a:pt x="347" y="735"/>
                      <a:pt x="347" y="735"/>
                    </a:cubicBezTo>
                    <a:cubicBezTo>
                      <a:pt x="348" y="736"/>
                      <a:pt x="348" y="736"/>
                      <a:pt x="348" y="736"/>
                    </a:cubicBezTo>
                    <a:cubicBezTo>
                      <a:pt x="349" y="736"/>
                      <a:pt x="349" y="736"/>
                      <a:pt x="349" y="736"/>
                    </a:cubicBezTo>
                    <a:cubicBezTo>
                      <a:pt x="350" y="735"/>
                      <a:pt x="350" y="735"/>
                      <a:pt x="350" y="735"/>
                    </a:cubicBezTo>
                    <a:cubicBezTo>
                      <a:pt x="350" y="734"/>
                      <a:pt x="350" y="734"/>
                      <a:pt x="350" y="734"/>
                    </a:cubicBezTo>
                    <a:cubicBezTo>
                      <a:pt x="349" y="734"/>
                      <a:pt x="349" y="734"/>
                      <a:pt x="349" y="734"/>
                    </a:cubicBezTo>
                    <a:cubicBezTo>
                      <a:pt x="349" y="734"/>
                      <a:pt x="349" y="734"/>
                      <a:pt x="349" y="734"/>
                    </a:cubicBezTo>
                    <a:cubicBezTo>
                      <a:pt x="348" y="733"/>
                      <a:pt x="348" y="733"/>
                      <a:pt x="348" y="733"/>
                    </a:cubicBezTo>
                    <a:cubicBezTo>
                      <a:pt x="349" y="731"/>
                      <a:pt x="349" y="731"/>
                      <a:pt x="349" y="731"/>
                    </a:cubicBezTo>
                    <a:cubicBezTo>
                      <a:pt x="349" y="732"/>
                      <a:pt x="349" y="732"/>
                      <a:pt x="349" y="732"/>
                    </a:cubicBezTo>
                    <a:cubicBezTo>
                      <a:pt x="349" y="733"/>
                      <a:pt x="349" y="733"/>
                      <a:pt x="349" y="733"/>
                    </a:cubicBezTo>
                    <a:cubicBezTo>
                      <a:pt x="350" y="734"/>
                      <a:pt x="350" y="734"/>
                      <a:pt x="350" y="734"/>
                    </a:cubicBezTo>
                    <a:cubicBezTo>
                      <a:pt x="351" y="735"/>
                      <a:pt x="351" y="735"/>
                      <a:pt x="351" y="735"/>
                    </a:cubicBezTo>
                    <a:cubicBezTo>
                      <a:pt x="348" y="737"/>
                      <a:pt x="348" y="737"/>
                      <a:pt x="348" y="737"/>
                    </a:cubicBezTo>
                    <a:cubicBezTo>
                      <a:pt x="348" y="736"/>
                      <a:pt x="348" y="736"/>
                      <a:pt x="348" y="736"/>
                    </a:cubicBezTo>
                    <a:cubicBezTo>
                      <a:pt x="346" y="735"/>
                      <a:pt x="346" y="735"/>
                      <a:pt x="346" y="735"/>
                    </a:cubicBezTo>
                    <a:cubicBezTo>
                      <a:pt x="344" y="735"/>
                      <a:pt x="344" y="735"/>
                      <a:pt x="344" y="735"/>
                    </a:cubicBezTo>
                    <a:cubicBezTo>
                      <a:pt x="343" y="734"/>
                      <a:pt x="343" y="734"/>
                      <a:pt x="343" y="734"/>
                    </a:cubicBezTo>
                    <a:cubicBezTo>
                      <a:pt x="343" y="733"/>
                      <a:pt x="343" y="733"/>
                      <a:pt x="343" y="733"/>
                    </a:cubicBezTo>
                    <a:cubicBezTo>
                      <a:pt x="342" y="733"/>
                      <a:pt x="342" y="733"/>
                      <a:pt x="342" y="733"/>
                    </a:cubicBezTo>
                    <a:cubicBezTo>
                      <a:pt x="340" y="735"/>
                      <a:pt x="340" y="735"/>
                      <a:pt x="340" y="735"/>
                    </a:cubicBezTo>
                    <a:cubicBezTo>
                      <a:pt x="340" y="737"/>
                      <a:pt x="340" y="737"/>
                      <a:pt x="340" y="737"/>
                    </a:cubicBezTo>
                    <a:cubicBezTo>
                      <a:pt x="341" y="737"/>
                      <a:pt x="341" y="737"/>
                      <a:pt x="341" y="737"/>
                    </a:cubicBezTo>
                    <a:cubicBezTo>
                      <a:pt x="344" y="738"/>
                      <a:pt x="344" y="738"/>
                      <a:pt x="344" y="738"/>
                    </a:cubicBezTo>
                    <a:cubicBezTo>
                      <a:pt x="347" y="740"/>
                      <a:pt x="347" y="740"/>
                      <a:pt x="347" y="740"/>
                    </a:cubicBezTo>
                    <a:cubicBezTo>
                      <a:pt x="347" y="743"/>
                      <a:pt x="347" y="743"/>
                      <a:pt x="347" y="743"/>
                    </a:cubicBezTo>
                    <a:cubicBezTo>
                      <a:pt x="345" y="744"/>
                      <a:pt x="345" y="744"/>
                      <a:pt x="345" y="744"/>
                    </a:cubicBezTo>
                    <a:cubicBezTo>
                      <a:pt x="343" y="744"/>
                      <a:pt x="343" y="744"/>
                      <a:pt x="343" y="744"/>
                    </a:cubicBezTo>
                    <a:cubicBezTo>
                      <a:pt x="343" y="746"/>
                      <a:pt x="343" y="746"/>
                      <a:pt x="343" y="746"/>
                    </a:cubicBezTo>
                    <a:cubicBezTo>
                      <a:pt x="342" y="746"/>
                      <a:pt x="342" y="746"/>
                      <a:pt x="342" y="746"/>
                    </a:cubicBezTo>
                    <a:cubicBezTo>
                      <a:pt x="342" y="746"/>
                      <a:pt x="342" y="746"/>
                      <a:pt x="342" y="746"/>
                    </a:cubicBezTo>
                    <a:cubicBezTo>
                      <a:pt x="342" y="746"/>
                      <a:pt x="342" y="746"/>
                      <a:pt x="342" y="746"/>
                    </a:cubicBezTo>
                    <a:cubicBezTo>
                      <a:pt x="340" y="746"/>
                      <a:pt x="340" y="746"/>
                      <a:pt x="340" y="746"/>
                    </a:cubicBezTo>
                    <a:cubicBezTo>
                      <a:pt x="339" y="747"/>
                      <a:pt x="339" y="747"/>
                      <a:pt x="339" y="747"/>
                    </a:cubicBezTo>
                    <a:cubicBezTo>
                      <a:pt x="338" y="748"/>
                      <a:pt x="338" y="748"/>
                      <a:pt x="338" y="748"/>
                    </a:cubicBezTo>
                    <a:cubicBezTo>
                      <a:pt x="337" y="749"/>
                      <a:pt x="337" y="749"/>
                      <a:pt x="337" y="749"/>
                    </a:cubicBezTo>
                    <a:cubicBezTo>
                      <a:pt x="336" y="750"/>
                      <a:pt x="336" y="750"/>
                      <a:pt x="336" y="750"/>
                    </a:cubicBezTo>
                    <a:cubicBezTo>
                      <a:pt x="336" y="751"/>
                      <a:pt x="336" y="751"/>
                      <a:pt x="336" y="751"/>
                    </a:cubicBezTo>
                    <a:cubicBezTo>
                      <a:pt x="336" y="753"/>
                      <a:pt x="336" y="753"/>
                      <a:pt x="336" y="753"/>
                    </a:cubicBezTo>
                    <a:cubicBezTo>
                      <a:pt x="335" y="754"/>
                      <a:pt x="335" y="754"/>
                      <a:pt x="335" y="754"/>
                    </a:cubicBezTo>
                    <a:cubicBezTo>
                      <a:pt x="333" y="756"/>
                      <a:pt x="333" y="756"/>
                      <a:pt x="333" y="756"/>
                    </a:cubicBezTo>
                    <a:cubicBezTo>
                      <a:pt x="331" y="757"/>
                      <a:pt x="331" y="757"/>
                      <a:pt x="331" y="757"/>
                    </a:cubicBezTo>
                    <a:cubicBezTo>
                      <a:pt x="330" y="759"/>
                      <a:pt x="330" y="759"/>
                      <a:pt x="330" y="759"/>
                    </a:cubicBezTo>
                    <a:cubicBezTo>
                      <a:pt x="328" y="759"/>
                      <a:pt x="328" y="759"/>
                      <a:pt x="328" y="759"/>
                    </a:cubicBezTo>
                    <a:cubicBezTo>
                      <a:pt x="327" y="761"/>
                      <a:pt x="327" y="761"/>
                      <a:pt x="327" y="761"/>
                    </a:cubicBezTo>
                    <a:cubicBezTo>
                      <a:pt x="326" y="767"/>
                      <a:pt x="326" y="767"/>
                      <a:pt x="326" y="767"/>
                    </a:cubicBezTo>
                    <a:cubicBezTo>
                      <a:pt x="325" y="768"/>
                      <a:pt x="325" y="768"/>
                      <a:pt x="325" y="768"/>
                    </a:cubicBezTo>
                    <a:cubicBezTo>
                      <a:pt x="325" y="768"/>
                      <a:pt x="325" y="768"/>
                      <a:pt x="325" y="768"/>
                    </a:cubicBezTo>
                    <a:cubicBezTo>
                      <a:pt x="322" y="770"/>
                      <a:pt x="322" y="770"/>
                      <a:pt x="322" y="770"/>
                    </a:cubicBezTo>
                    <a:cubicBezTo>
                      <a:pt x="322" y="770"/>
                      <a:pt x="322" y="770"/>
                      <a:pt x="322" y="770"/>
                    </a:cubicBezTo>
                    <a:cubicBezTo>
                      <a:pt x="319" y="774"/>
                      <a:pt x="319" y="774"/>
                      <a:pt x="319" y="774"/>
                    </a:cubicBezTo>
                    <a:cubicBezTo>
                      <a:pt x="318" y="777"/>
                      <a:pt x="318" y="777"/>
                      <a:pt x="318" y="777"/>
                    </a:cubicBezTo>
                    <a:cubicBezTo>
                      <a:pt x="317" y="781"/>
                      <a:pt x="317" y="781"/>
                      <a:pt x="317" y="781"/>
                    </a:cubicBezTo>
                    <a:cubicBezTo>
                      <a:pt x="314" y="787"/>
                      <a:pt x="314" y="787"/>
                      <a:pt x="314" y="787"/>
                    </a:cubicBezTo>
                    <a:cubicBezTo>
                      <a:pt x="313" y="787"/>
                      <a:pt x="313" y="787"/>
                      <a:pt x="313" y="787"/>
                    </a:cubicBezTo>
                    <a:cubicBezTo>
                      <a:pt x="312" y="789"/>
                      <a:pt x="312" y="789"/>
                      <a:pt x="312" y="789"/>
                    </a:cubicBezTo>
                    <a:cubicBezTo>
                      <a:pt x="313" y="789"/>
                      <a:pt x="313" y="789"/>
                      <a:pt x="313" y="789"/>
                    </a:cubicBezTo>
                    <a:cubicBezTo>
                      <a:pt x="311" y="791"/>
                      <a:pt x="311" y="791"/>
                      <a:pt x="311" y="791"/>
                    </a:cubicBezTo>
                    <a:cubicBezTo>
                      <a:pt x="310" y="791"/>
                      <a:pt x="310" y="791"/>
                      <a:pt x="310" y="791"/>
                    </a:cubicBezTo>
                    <a:cubicBezTo>
                      <a:pt x="309" y="792"/>
                      <a:pt x="309" y="792"/>
                      <a:pt x="309" y="792"/>
                    </a:cubicBezTo>
                    <a:cubicBezTo>
                      <a:pt x="308" y="791"/>
                      <a:pt x="308" y="791"/>
                      <a:pt x="308" y="791"/>
                    </a:cubicBezTo>
                    <a:cubicBezTo>
                      <a:pt x="308" y="791"/>
                      <a:pt x="308" y="791"/>
                      <a:pt x="308" y="791"/>
                    </a:cubicBezTo>
                    <a:cubicBezTo>
                      <a:pt x="307" y="791"/>
                      <a:pt x="307" y="791"/>
                      <a:pt x="307" y="791"/>
                    </a:cubicBezTo>
                    <a:cubicBezTo>
                      <a:pt x="306" y="791"/>
                      <a:pt x="306" y="791"/>
                      <a:pt x="306" y="791"/>
                    </a:cubicBezTo>
                    <a:cubicBezTo>
                      <a:pt x="306" y="792"/>
                      <a:pt x="306" y="792"/>
                      <a:pt x="306" y="792"/>
                    </a:cubicBezTo>
                    <a:cubicBezTo>
                      <a:pt x="305" y="793"/>
                      <a:pt x="305" y="793"/>
                      <a:pt x="305" y="793"/>
                    </a:cubicBezTo>
                    <a:cubicBezTo>
                      <a:pt x="303" y="793"/>
                      <a:pt x="303" y="793"/>
                      <a:pt x="303" y="793"/>
                    </a:cubicBezTo>
                    <a:cubicBezTo>
                      <a:pt x="301" y="796"/>
                      <a:pt x="301" y="796"/>
                      <a:pt x="301" y="796"/>
                    </a:cubicBezTo>
                    <a:cubicBezTo>
                      <a:pt x="298" y="798"/>
                      <a:pt x="298" y="798"/>
                      <a:pt x="298" y="798"/>
                    </a:cubicBezTo>
                    <a:cubicBezTo>
                      <a:pt x="298" y="799"/>
                      <a:pt x="298" y="799"/>
                      <a:pt x="298" y="799"/>
                    </a:cubicBezTo>
                    <a:cubicBezTo>
                      <a:pt x="297" y="800"/>
                      <a:pt x="297" y="800"/>
                      <a:pt x="297" y="800"/>
                    </a:cubicBezTo>
                    <a:cubicBezTo>
                      <a:pt x="297" y="801"/>
                      <a:pt x="297" y="801"/>
                      <a:pt x="297" y="801"/>
                    </a:cubicBezTo>
                    <a:cubicBezTo>
                      <a:pt x="296" y="802"/>
                      <a:pt x="296" y="802"/>
                      <a:pt x="296" y="802"/>
                    </a:cubicBezTo>
                    <a:cubicBezTo>
                      <a:pt x="296" y="803"/>
                      <a:pt x="296" y="803"/>
                      <a:pt x="296" y="803"/>
                    </a:cubicBezTo>
                    <a:cubicBezTo>
                      <a:pt x="295" y="804"/>
                      <a:pt x="295" y="804"/>
                      <a:pt x="295" y="804"/>
                    </a:cubicBezTo>
                    <a:cubicBezTo>
                      <a:pt x="294" y="806"/>
                      <a:pt x="294" y="806"/>
                      <a:pt x="294" y="806"/>
                    </a:cubicBezTo>
                    <a:cubicBezTo>
                      <a:pt x="294" y="806"/>
                      <a:pt x="294" y="806"/>
                      <a:pt x="294" y="806"/>
                    </a:cubicBezTo>
                    <a:cubicBezTo>
                      <a:pt x="293" y="808"/>
                      <a:pt x="293" y="808"/>
                      <a:pt x="293" y="808"/>
                    </a:cubicBezTo>
                    <a:cubicBezTo>
                      <a:pt x="292" y="809"/>
                      <a:pt x="292" y="809"/>
                      <a:pt x="292" y="809"/>
                    </a:cubicBezTo>
                    <a:cubicBezTo>
                      <a:pt x="289" y="810"/>
                      <a:pt x="289" y="810"/>
                      <a:pt x="289" y="810"/>
                    </a:cubicBezTo>
                    <a:cubicBezTo>
                      <a:pt x="289" y="809"/>
                      <a:pt x="289" y="809"/>
                      <a:pt x="289" y="809"/>
                    </a:cubicBezTo>
                    <a:cubicBezTo>
                      <a:pt x="286" y="810"/>
                      <a:pt x="286" y="810"/>
                      <a:pt x="286" y="810"/>
                    </a:cubicBezTo>
                    <a:cubicBezTo>
                      <a:pt x="286" y="810"/>
                      <a:pt x="286" y="810"/>
                      <a:pt x="286" y="810"/>
                    </a:cubicBezTo>
                    <a:cubicBezTo>
                      <a:pt x="286" y="811"/>
                      <a:pt x="286" y="811"/>
                      <a:pt x="286" y="811"/>
                    </a:cubicBezTo>
                    <a:cubicBezTo>
                      <a:pt x="287" y="811"/>
                      <a:pt x="287" y="811"/>
                      <a:pt x="287" y="811"/>
                    </a:cubicBezTo>
                    <a:cubicBezTo>
                      <a:pt x="287" y="815"/>
                      <a:pt x="287" y="815"/>
                      <a:pt x="287" y="815"/>
                    </a:cubicBezTo>
                    <a:cubicBezTo>
                      <a:pt x="286" y="815"/>
                      <a:pt x="286" y="815"/>
                      <a:pt x="286" y="815"/>
                    </a:cubicBezTo>
                    <a:cubicBezTo>
                      <a:pt x="284" y="815"/>
                      <a:pt x="284" y="815"/>
                      <a:pt x="284" y="815"/>
                    </a:cubicBezTo>
                    <a:cubicBezTo>
                      <a:pt x="283" y="816"/>
                      <a:pt x="283" y="816"/>
                      <a:pt x="283" y="816"/>
                    </a:cubicBezTo>
                    <a:cubicBezTo>
                      <a:pt x="283" y="817"/>
                      <a:pt x="283" y="817"/>
                      <a:pt x="283" y="817"/>
                    </a:cubicBezTo>
                    <a:cubicBezTo>
                      <a:pt x="284" y="818"/>
                      <a:pt x="284" y="818"/>
                      <a:pt x="284" y="818"/>
                    </a:cubicBezTo>
                    <a:cubicBezTo>
                      <a:pt x="284" y="821"/>
                      <a:pt x="284" y="821"/>
                      <a:pt x="284" y="821"/>
                    </a:cubicBezTo>
                    <a:cubicBezTo>
                      <a:pt x="283" y="823"/>
                      <a:pt x="283" y="823"/>
                      <a:pt x="283" y="823"/>
                    </a:cubicBezTo>
                    <a:cubicBezTo>
                      <a:pt x="282" y="822"/>
                      <a:pt x="282" y="822"/>
                      <a:pt x="282" y="822"/>
                    </a:cubicBezTo>
                    <a:cubicBezTo>
                      <a:pt x="281" y="822"/>
                      <a:pt x="281" y="822"/>
                      <a:pt x="281" y="822"/>
                    </a:cubicBezTo>
                    <a:cubicBezTo>
                      <a:pt x="280" y="821"/>
                      <a:pt x="280" y="821"/>
                      <a:pt x="280" y="821"/>
                    </a:cubicBezTo>
                    <a:cubicBezTo>
                      <a:pt x="279" y="822"/>
                      <a:pt x="279" y="822"/>
                      <a:pt x="279" y="822"/>
                    </a:cubicBezTo>
                    <a:cubicBezTo>
                      <a:pt x="280" y="822"/>
                      <a:pt x="280" y="822"/>
                      <a:pt x="280" y="822"/>
                    </a:cubicBezTo>
                    <a:cubicBezTo>
                      <a:pt x="282" y="823"/>
                      <a:pt x="282" y="823"/>
                      <a:pt x="282" y="823"/>
                    </a:cubicBezTo>
                    <a:cubicBezTo>
                      <a:pt x="282" y="823"/>
                      <a:pt x="282" y="823"/>
                      <a:pt x="282" y="823"/>
                    </a:cubicBezTo>
                    <a:cubicBezTo>
                      <a:pt x="282" y="825"/>
                      <a:pt x="282" y="825"/>
                      <a:pt x="282" y="825"/>
                    </a:cubicBezTo>
                    <a:cubicBezTo>
                      <a:pt x="281" y="832"/>
                      <a:pt x="281" y="832"/>
                      <a:pt x="281" y="832"/>
                    </a:cubicBezTo>
                    <a:cubicBezTo>
                      <a:pt x="282" y="834"/>
                      <a:pt x="282" y="834"/>
                      <a:pt x="282" y="834"/>
                    </a:cubicBezTo>
                    <a:cubicBezTo>
                      <a:pt x="282" y="835"/>
                      <a:pt x="282" y="835"/>
                      <a:pt x="282" y="835"/>
                    </a:cubicBezTo>
                    <a:cubicBezTo>
                      <a:pt x="283" y="837"/>
                      <a:pt x="283" y="837"/>
                      <a:pt x="283" y="837"/>
                    </a:cubicBezTo>
                    <a:cubicBezTo>
                      <a:pt x="283" y="838"/>
                      <a:pt x="283" y="838"/>
                      <a:pt x="283" y="838"/>
                    </a:cubicBezTo>
                    <a:cubicBezTo>
                      <a:pt x="282" y="840"/>
                      <a:pt x="282" y="840"/>
                      <a:pt x="282" y="840"/>
                    </a:cubicBezTo>
                    <a:cubicBezTo>
                      <a:pt x="282" y="841"/>
                      <a:pt x="282" y="841"/>
                      <a:pt x="282" y="841"/>
                    </a:cubicBezTo>
                    <a:cubicBezTo>
                      <a:pt x="282" y="842"/>
                      <a:pt x="282" y="842"/>
                      <a:pt x="282" y="842"/>
                    </a:cubicBezTo>
                    <a:cubicBezTo>
                      <a:pt x="281" y="841"/>
                      <a:pt x="281" y="841"/>
                      <a:pt x="281" y="841"/>
                    </a:cubicBezTo>
                    <a:cubicBezTo>
                      <a:pt x="281" y="841"/>
                      <a:pt x="281" y="841"/>
                      <a:pt x="281" y="841"/>
                    </a:cubicBezTo>
                    <a:cubicBezTo>
                      <a:pt x="280" y="842"/>
                      <a:pt x="280" y="842"/>
                      <a:pt x="280" y="842"/>
                    </a:cubicBezTo>
                    <a:cubicBezTo>
                      <a:pt x="278" y="844"/>
                      <a:pt x="278" y="844"/>
                      <a:pt x="278" y="844"/>
                    </a:cubicBezTo>
                    <a:cubicBezTo>
                      <a:pt x="275" y="845"/>
                      <a:pt x="275" y="845"/>
                      <a:pt x="275" y="845"/>
                    </a:cubicBezTo>
                    <a:cubicBezTo>
                      <a:pt x="272" y="844"/>
                      <a:pt x="272" y="844"/>
                      <a:pt x="272" y="844"/>
                    </a:cubicBezTo>
                    <a:cubicBezTo>
                      <a:pt x="271" y="844"/>
                      <a:pt x="271" y="844"/>
                      <a:pt x="271" y="844"/>
                    </a:cubicBezTo>
                    <a:cubicBezTo>
                      <a:pt x="270" y="843"/>
                      <a:pt x="270" y="843"/>
                      <a:pt x="270" y="843"/>
                    </a:cubicBezTo>
                    <a:cubicBezTo>
                      <a:pt x="266" y="844"/>
                      <a:pt x="266" y="844"/>
                      <a:pt x="266" y="844"/>
                    </a:cubicBezTo>
                    <a:cubicBezTo>
                      <a:pt x="266" y="845"/>
                      <a:pt x="266" y="845"/>
                      <a:pt x="266" y="845"/>
                    </a:cubicBezTo>
                    <a:cubicBezTo>
                      <a:pt x="264" y="845"/>
                      <a:pt x="264" y="845"/>
                      <a:pt x="264" y="845"/>
                    </a:cubicBezTo>
                    <a:cubicBezTo>
                      <a:pt x="263" y="845"/>
                      <a:pt x="263" y="845"/>
                      <a:pt x="263" y="845"/>
                    </a:cubicBezTo>
                    <a:cubicBezTo>
                      <a:pt x="262" y="845"/>
                      <a:pt x="262" y="845"/>
                      <a:pt x="262" y="845"/>
                    </a:cubicBezTo>
                    <a:cubicBezTo>
                      <a:pt x="260" y="846"/>
                      <a:pt x="260" y="846"/>
                      <a:pt x="260" y="846"/>
                    </a:cubicBezTo>
                    <a:cubicBezTo>
                      <a:pt x="256" y="847"/>
                      <a:pt x="256" y="847"/>
                      <a:pt x="256" y="847"/>
                    </a:cubicBezTo>
                    <a:cubicBezTo>
                      <a:pt x="256" y="847"/>
                      <a:pt x="256" y="847"/>
                      <a:pt x="256" y="847"/>
                    </a:cubicBezTo>
                    <a:cubicBezTo>
                      <a:pt x="255" y="848"/>
                      <a:pt x="255" y="848"/>
                      <a:pt x="255" y="848"/>
                    </a:cubicBezTo>
                    <a:cubicBezTo>
                      <a:pt x="252" y="848"/>
                      <a:pt x="252" y="848"/>
                      <a:pt x="252" y="848"/>
                    </a:cubicBezTo>
                    <a:cubicBezTo>
                      <a:pt x="251" y="849"/>
                      <a:pt x="251" y="849"/>
                      <a:pt x="251" y="849"/>
                    </a:cubicBezTo>
                    <a:cubicBezTo>
                      <a:pt x="249" y="848"/>
                      <a:pt x="249" y="848"/>
                      <a:pt x="249" y="848"/>
                    </a:cubicBezTo>
                    <a:cubicBezTo>
                      <a:pt x="246" y="848"/>
                      <a:pt x="246" y="848"/>
                      <a:pt x="246" y="848"/>
                    </a:cubicBezTo>
                    <a:cubicBezTo>
                      <a:pt x="244" y="848"/>
                      <a:pt x="244" y="848"/>
                      <a:pt x="244" y="848"/>
                    </a:cubicBezTo>
                    <a:cubicBezTo>
                      <a:pt x="241" y="848"/>
                      <a:pt x="241" y="848"/>
                      <a:pt x="241" y="848"/>
                    </a:cubicBezTo>
                    <a:cubicBezTo>
                      <a:pt x="240" y="848"/>
                      <a:pt x="240" y="848"/>
                      <a:pt x="240" y="848"/>
                    </a:cubicBezTo>
                    <a:cubicBezTo>
                      <a:pt x="238" y="846"/>
                      <a:pt x="238" y="846"/>
                      <a:pt x="238" y="846"/>
                    </a:cubicBezTo>
                    <a:cubicBezTo>
                      <a:pt x="237" y="845"/>
                      <a:pt x="237" y="845"/>
                      <a:pt x="237" y="845"/>
                    </a:cubicBezTo>
                    <a:cubicBezTo>
                      <a:pt x="236" y="844"/>
                      <a:pt x="236" y="844"/>
                      <a:pt x="236" y="844"/>
                    </a:cubicBezTo>
                    <a:cubicBezTo>
                      <a:pt x="234" y="843"/>
                      <a:pt x="234" y="843"/>
                      <a:pt x="234" y="843"/>
                    </a:cubicBezTo>
                    <a:cubicBezTo>
                      <a:pt x="234" y="842"/>
                      <a:pt x="234" y="842"/>
                      <a:pt x="234" y="842"/>
                    </a:cubicBezTo>
                    <a:cubicBezTo>
                      <a:pt x="233" y="842"/>
                      <a:pt x="233" y="842"/>
                      <a:pt x="233" y="842"/>
                    </a:cubicBezTo>
                    <a:cubicBezTo>
                      <a:pt x="231" y="840"/>
                      <a:pt x="231" y="840"/>
                      <a:pt x="231" y="840"/>
                    </a:cubicBezTo>
                    <a:cubicBezTo>
                      <a:pt x="231" y="841"/>
                      <a:pt x="231" y="841"/>
                      <a:pt x="231" y="841"/>
                    </a:cubicBezTo>
                    <a:cubicBezTo>
                      <a:pt x="226" y="839"/>
                      <a:pt x="226" y="839"/>
                      <a:pt x="226" y="839"/>
                    </a:cubicBezTo>
                    <a:cubicBezTo>
                      <a:pt x="222" y="839"/>
                      <a:pt x="222" y="839"/>
                      <a:pt x="222" y="839"/>
                    </a:cubicBezTo>
                    <a:cubicBezTo>
                      <a:pt x="221" y="841"/>
                      <a:pt x="221" y="841"/>
                      <a:pt x="221" y="841"/>
                    </a:cubicBezTo>
                    <a:cubicBezTo>
                      <a:pt x="218" y="842"/>
                      <a:pt x="218" y="842"/>
                      <a:pt x="218" y="842"/>
                    </a:cubicBezTo>
                    <a:cubicBezTo>
                      <a:pt x="217" y="841"/>
                      <a:pt x="217" y="841"/>
                      <a:pt x="217" y="841"/>
                    </a:cubicBezTo>
                    <a:cubicBezTo>
                      <a:pt x="206" y="839"/>
                      <a:pt x="206" y="839"/>
                      <a:pt x="206" y="839"/>
                    </a:cubicBezTo>
                    <a:cubicBezTo>
                      <a:pt x="205" y="839"/>
                      <a:pt x="205" y="839"/>
                      <a:pt x="205" y="839"/>
                    </a:cubicBezTo>
                    <a:cubicBezTo>
                      <a:pt x="202" y="838"/>
                      <a:pt x="202" y="838"/>
                      <a:pt x="202" y="838"/>
                    </a:cubicBezTo>
                    <a:cubicBezTo>
                      <a:pt x="201" y="837"/>
                      <a:pt x="201" y="837"/>
                      <a:pt x="201" y="837"/>
                    </a:cubicBezTo>
                    <a:cubicBezTo>
                      <a:pt x="200" y="837"/>
                      <a:pt x="200" y="837"/>
                      <a:pt x="200" y="837"/>
                    </a:cubicBezTo>
                    <a:cubicBezTo>
                      <a:pt x="199" y="839"/>
                      <a:pt x="199" y="839"/>
                      <a:pt x="199" y="839"/>
                    </a:cubicBezTo>
                    <a:cubicBezTo>
                      <a:pt x="198" y="839"/>
                      <a:pt x="198" y="839"/>
                      <a:pt x="198" y="839"/>
                    </a:cubicBezTo>
                    <a:cubicBezTo>
                      <a:pt x="196" y="839"/>
                      <a:pt x="196" y="839"/>
                      <a:pt x="196" y="839"/>
                    </a:cubicBezTo>
                    <a:cubicBezTo>
                      <a:pt x="195" y="839"/>
                      <a:pt x="195" y="839"/>
                      <a:pt x="195" y="839"/>
                    </a:cubicBezTo>
                    <a:cubicBezTo>
                      <a:pt x="193" y="839"/>
                      <a:pt x="193" y="839"/>
                      <a:pt x="193" y="839"/>
                    </a:cubicBezTo>
                    <a:cubicBezTo>
                      <a:pt x="193" y="840"/>
                      <a:pt x="193" y="840"/>
                      <a:pt x="193" y="840"/>
                    </a:cubicBezTo>
                    <a:cubicBezTo>
                      <a:pt x="192" y="839"/>
                      <a:pt x="192" y="839"/>
                      <a:pt x="192" y="839"/>
                    </a:cubicBezTo>
                    <a:cubicBezTo>
                      <a:pt x="191" y="840"/>
                      <a:pt x="191" y="840"/>
                      <a:pt x="191" y="840"/>
                    </a:cubicBezTo>
                    <a:cubicBezTo>
                      <a:pt x="191" y="840"/>
                      <a:pt x="191" y="840"/>
                      <a:pt x="191" y="840"/>
                    </a:cubicBezTo>
                    <a:cubicBezTo>
                      <a:pt x="190" y="840"/>
                      <a:pt x="190" y="840"/>
                      <a:pt x="190" y="840"/>
                    </a:cubicBezTo>
                    <a:cubicBezTo>
                      <a:pt x="189" y="840"/>
                      <a:pt x="189" y="840"/>
                      <a:pt x="189" y="840"/>
                    </a:cubicBezTo>
                    <a:cubicBezTo>
                      <a:pt x="189" y="840"/>
                      <a:pt x="189" y="840"/>
                      <a:pt x="189" y="840"/>
                    </a:cubicBezTo>
                    <a:cubicBezTo>
                      <a:pt x="186" y="839"/>
                      <a:pt x="186" y="839"/>
                      <a:pt x="186" y="839"/>
                    </a:cubicBezTo>
                    <a:cubicBezTo>
                      <a:pt x="185" y="840"/>
                      <a:pt x="185" y="840"/>
                      <a:pt x="185" y="840"/>
                    </a:cubicBezTo>
                    <a:cubicBezTo>
                      <a:pt x="184" y="841"/>
                      <a:pt x="184" y="841"/>
                      <a:pt x="184" y="841"/>
                    </a:cubicBezTo>
                    <a:cubicBezTo>
                      <a:pt x="182" y="841"/>
                      <a:pt x="182" y="841"/>
                      <a:pt x="182" y="841"/>
                    </a:cubicBezTo>
                    <a:cubicBezTo>
                      <a:pt x="181" y="841"/>
                      <a:pt x="181" y="841"/>
                      <a:pt x="181" y="841"/>
                    </a:cubicBezTo>
                    <a:cubicBezTo>
                      <a:pt x="175" y="842"/>
                      <a:pt x="175" y="842"/>
                      <a:pt x="175" y="842"/>
                    </a:cubicBezTo>
                    <a:cubicBezTo>
                      <a:pt x="175" y="843"/>
                      <a:pt x="175" y="843"/>
                      <a:pt x="175" y="843"/>
                    </a:cubicBezTo>
                    <a:cubicBezTo>
                      <a:pt x="174" y="843"/>
                      <a:pt x="174" y="843"/>
                      <a:pt x="174" y="843"/>
                    </a:cubicBezTo>
                    <a:cubicBezTo>
                      <a:pt x="174" y="844"/>
                      <a:pt x="174" y="844"/>
                      <a:pt x="174" y="844"/>
                    </a:cubicBezTo>
                    <a:cubicBezTo>
                      <a:pt x="172" y="843"/>
                      <a:pt x="172" y="843"/>
                      <a:pt x="172" y="843"/>
                    </a:cubicBezTo>
                    <a:cubicBezTo>
                      <a:pt x="171" y="842"/>
                      <a:pt x="171" y="842"/>
                      <a:pt x="171" y="842"/>
                    </a:cubicBezTo>
                    <a:cubicBezTo>
                      <a:pt x="170" y="842"/>
                      <a:pt x="170" y="842"/>
                      <a:pt x="170" y="842"/>
                    </a:cubicBezTo>
                    <a:cubicBezTo>
                      <a:pt x="167" y="843"/>
                      <a:pt x="167" y="843"/>
                      <a:pt x="167" y="843"/>
                    </a:cubicBezTo>
                    <a:cubicBezTo>
                      <a:pt x="166" y="843"/>
                      <a:pt x="166" y="843"/>
                      <a:pt x="166" y="843"/>
                    </a:cubicBezTo>
                    <a:cubicBezTo>
                      <a:pt x="164" y="843"/>
                      <a:pt x="164" y="843"/>
                      <a:pt x="164" y="843"/>
                    </a:cubicBezTo>
                    <a:cubicBezTo>
                      <a:pt x="164" y="843"/>
                      <a:pt x="164" y="843"/>
                      <a:pt x="164" y="843"/>
                    </a:cubicBezTo>
                    <a:cubicBezTo>
                      <a:pt x="163" y="844"/>
                      <a:pt x="163" y="844"/>
                      <a:pt x="163" y="844"/>
                    </a:cubicBezTo>
                    <a:cubicBezTo>
                      <a:pt x="163" y="844"/>
                      <a:pt x="163" y="844"/>
                      <a:pt x="163" y="844"/>
                    </a:cubicBezTo>
                    <a:cubicBezTo>
                      <a:pt x="160" y="844"/>
                      <a:pt x="160" y="844"/>
                      <a:pt x="160" y="844"/>
                    </a:cubicBezTo>
                    <a:cubicBezTo>
                      <a:pt x="159" y="845"/>
                      <a:pt x="159" y="845"/>
                      <a:pt x="159" y="845"/>
                    </a:cubicBezTo>
                    <a:cubicBezTo>
                      <a:pt x="157" y="845"/>
                      <a:pt x="157" y="845"/>
                      <a:pt x="157" y="845"/>
                    </a:cubicBezTo>
                    <a:cubicBezTo>
                      <a:pt x="156" y="846"/>
                      <a:pt x="156" y="846"/>
                      <a:pt x="156" y="846"/>
                    </a:cubicBezTo>
                    <a:cubicBezTo>
                      <a:pt x="155" y="847"/>
                      <a:pt x="155" y="847"/>
                      <a:pt x="155" y="847"/>
                    </a:cubicBezTo>
                    <a:cubicBezTo>
                      <a:pt x="154" y="847"/>
                      <a:pt x="154" y="847"/>
                      <a:pt x="154" y="847"/>
                    </a:cubicBezTo>
                    <a:cubicBezTo>
                      <a:pt x="154" y="847"/>
                      <a:pt x="154" y="847"/>
                      <a:pt x="154" y="847"/>
                    </a:cubicBezTo>
                    <a:cubicBezTo>
                      <a:pt x="155" y="848"/>
                      <a:pt x="155" y="848"/>
                      <a:pt x="155" y="848"/>
                    </a:cubicBezTo>
                    <a:cubicBezTo>
                      <a:pt x="156" y="848"/>
                      <a:pt x="156" y="848"/>
                      <a:pt x="156" y="848"/>
                    </a:cubicBezTo>
                    <a:cubicBezTo>
                      <a:pt x="156" y="851"/>
                      <a:pt x="156" y="851"/>
                      <a:pt x="156" y="851"/>
                    </a:cubicBezTo>
                    <a:cubicBezTo>
                      <a:pt x="156" y="853"/>
                      <a:pt x="156" y="853"/>
                      <a:pt x="156" y="853"/>
                    </a:cubicBezTo>
                    <a:cubicBezTo>
                      <a:pt x="155" y="855"/>
                      <a:pt x="155" y="855"/>
                      <a:pt x="155" y="855"/>
                    </a:cubicBezTo>
                    <a:cubicBezTo>
                      <a:pt x="155" y="855"/>
                      <a:pt x="155" y="855"/>
                      <a:pt x="155" y="855"/>
                    </a:cubicBezTo>
                    <a:cubicBezTo>
                      <a:pt x="154" y="855"/>
                      <a:pt x="154" y="855"/>
                      <a:pt x="154" y="855"/>
                    </a:cubicBezTo>
                    <a:cubicBezTo>
                      <a:pt x="152" y="855"/>
                      <a:pt x="152" y="855"/>
                      <a:pt x="152" y="855"/>
                    </a:cubicBezTo>
                    <a:cubicBezTo>
                      <a:pt x="151" y="855"/>
                      <a:pt x="151" y="855"/>
                      <a:pt x="151" y="855"/>
                    </a:cubicBezTo>
                    <a:cubicBezTo>
                      <a:pt x="153" y="857"/>
                      <a:pt x="153" y="857"/>
                      <a:pt x="153" y="857"/>
                    </a:cubicBezTo>
                    <a:cubicBezTo>
                      <a:pt x="153" y="859"/>
                      <a:pt x="153" y="859"/>
                      <a:pt x="153" y="859"/>
                    </a:cubicBezTo>
                    <a:cubicBezTo>
                      <a:pt x="154" y="860"/>
                      <a:pt x="154" y="860"/>
                      <a:pt x="154" y="860"/>
                    </a:cubicBezTo>
                    <a:cubicBezTo>
                      <a:pt x="154" y="860"/>
                      <a:pt x="154" y="860"/>
                      <a:pt x="154" y="860"/>
                    </a:cubicBezTo>
                    <a:cubicBezTo>
                      <a:pt x="155" y="861"/>
                      <a:pt x="155" y="861"/>
                      <a:pt x="155" y="861"/>
                    </a:cubicBezTo>
                    <a:cubicBezTo>
                      <a:pt x="155" y="866"/>
                      <a:pt x="155" y="866"/>
                      <a:pt x="155" y="866"/>
                    </a:cubicBezTo>
                    <a:cubicBezTo>
                      <a:pt x="155" y="867"/>
                      <a:pt x="155" y="867"/>
                      <a:pt x="155" y="867"/>
                    </a:cubicBezTo>
                    <a:cubicBezTo>
                      <a:pt x="158" y="870"/>
                      <a:pt x="158" y="870"/>
                      <a:pt x="158" y="870"/>
                    </a:cubicBezTo>
                    <a:cubicBezTo>
                      <a:pt x="159" y="869"/>
                      <a:pt x="159" y="869"/>
                      <a:pt x="159" y="869"/>
                    </a:cubicBezTo>
                    <a:cubicBezTo>
                      <a:pt x="158" y="869"/>
                      <a:pt x="158" y="869"/>
                      <a:pt x="158" y="869"/>
                    </a:cubicBezTo>
                    <a:cubicBezTo>
                      <a:pt x="158" y="868"/>
                      <a:pt x="158" y="868"/>
                      <a:pt x="158" y="868"/>
                    </a:cubicBezTo>
                    <a:cubicBezTo>
                      <a:pt x="159" y="867"/>
                      <a:pt x="159" y="867"/>
                      <a:pt x="159" y="867"/>
                    </a:cubicBezTo>
                    <a:cubicBezTo>
                      <a:pt x="160" y="867"/>
                      <a:pt x="160" y="867"/>
                      <a:pt x="160" y="867"/>
                    </a:cubicBezTo>
                    <a:cubicBezTo>
                      <a:pt x="161" y="866"/>
                      <a:pt x="161" y="866"/>
                      <a:pt x="161" y="866"/>
                    </a:cubicBezTo>
                    <a:cubicBezTo>
                      <a:pt x="161" y="866"/>
                      <a:pt x="161" y="866"/>
                      <a:pt x="161" y="866"/>
                    </a:cubicBezTo>
                    <a:cubicBezTo>
                      <a:pt x="163" y="866"/>
                      <a:pt x="163" y="866"/>
                      <a:pt x="163" y="866"/>
                    </a:cubicBezTo>
                    <a:cubicBezTo>
                      <a:pt x="164" y="866"/>
                      <a:pt x="164" y="866"/>
                      <a:pt x="164" y="866"/>
                    </a:cubicBezTo>
                    <a:cubicBezTo>
                      <a:pt x="165" y="865"/>
                      <a:pt x="165" y="865"/>
                      <a:pt x="165" y="865"/>
                    </a:cubicBezTo>
                    <a:cubicBezTo>
                      <a:pt x="167" y="864"/>
                      <a:pt x="167" y="864"/>
                      <a:pt x="167" y="864"/>
                    </a:cubicBezTo>
                    <a:cubicBezTo>
                      <a:pt x="167" y="865"/>
                      <a:pt x="167" y="865"/>
                      <a:pt x="167" y="865"/>
                    </a:cubicBezTo>
                    <a:cubicBezTo>
                      <a:pt x="171" y="867"/>
                      <a:pt x="171" y="867"/>
                      <a:pt x="171" y="867"/>
                    </a:cubicBezTo>
                    <a:cubicBezTo>
                      <a:pt x="170" y="867"/>
                      <a:pt x="170" y="867"/>
                      <a:pt x="170" y="867"/>
                    </a:cubicBezTo>
                    <a:cubicBezTo>
                      <a:pt x="166" y="866"/>
                      <a:pt x="166" y="866"/>
                      <a:pt x="166" y="866"/>
                    </a:cubicBezTo>
                    <a:cubicBezTo>
                      <a:pt x="166" y="866"/>
                      <a:pt x="166" y="866"/>
                      <a:pt x="166" y="866"/>
                    </a:cubicBezTo>
                    <a:cubicBezTo>
                      <a:pt x="164" y="867"/>
                      <a:pt x="164" y="867"/>
                      <a:pt x="164" y="867"/>
                    </a:cubicBezTo>
                    <a:cubicBezTo>
                      <a:pt x="162" y="867"/>
                      <a:pt x="162" y="867"/>
                      <a:pt x="162" y="867"/>
                    </a:cubicBezTo>
                    <a:cubicBezTo>
                      <a:pt x="162" y="868"/>
                      <a:pt x="162" y="868"/>
                      <a:pt x="162" y="868"/>
                    </a:cubicBezTo>
                    <a:cubicBezTo>
                      <a:pt x="160" y="868"/>
                      <a:pt x="160" y="868"/>
                      <a:pt x="160" y="868"/>
                    </a:cubicBezTo>
                    <a:cubicBezTo>
                      <a:pt x="159" y="869"/>
                      <a:pt x="159" y="869"/>
                      <a:pt x="159" y="869"/>
                    </a:cubicBezTo>
                    <a:cubicBezTo>
                      <a:pt x="159" y="870"/>
                      <a:pt x="159" y="870"/>
                      <a:pt x="159" y="870"/>
                    </a:cubicBezTo>
                    <a:cubicBezTo>
                      <a:pt x="159" y="873"/>
                      <a:pt x="159" y="873"/>
                      <a:pt x="159" y="873"/>
                    </a:cubicBezTo>
                    <a:cubicBezTo>
                      <a:pt x="158" y="875"/>
                      <a:pt x="158" y="875"/>
                      <a:pt x="158" y="875"/>
                    </a:cubicBezTo>
                    <a:cubicBezTo>
                      <a:pt x="158" y="874"/>
                      <a:pt x="158" y="874"/>
                      <a:pt x="158" y="874"/>
                    </a:cubicBezTo>
                    <a:cubicBezTo>
                      <a:pt x="158" y="872"/>
                      <a:pt x="158" y="872"/>
                      <a:pt x="158" y="872"/>
                    </a:cubicBezTo>
                    <a:cubicBezTo>
                      <a:pt x="158" y="872"/>
                      <a:pt x="158" y="872"/>
                      <a:pt x="158" y="872"/>
                    </a:cubicBezTo>
                    <a:cubicBezTo>
                      <a:pt x="158" y="871"/>
                      <a:pt x="158" y="871"/>
                      <a:pt x="158" y="871"/>
                    </a:cubicBezTo>
                    <a:cubicBezTo>
                      <a:pt x="157" y="872"/>
                      <a:pt x="157" y="872"/>
                      <a:pt x="157" y="872"/>
                    </a:cubicBezTo>
                    <a:cubicBezTo>
                      <a:pt x="156" y="872"/>
                      <a:pt x="156" y="872"/>
                      <a:pt x="156" y="872"/>
                    </a:cubicBezTo>
                    <a:cubicBezTo>
                      <a:pt x="156" y="871"/>
                      <a:pt x="156" y="871"/>
                      <a:pt x="156" y="871"/>
                    </a:cubicBezTo>
                    <a:cubicBezTo>
                      <a:pt x="156" y="871"/>
                      <a:pt x="156" y="871"/>
                      <a:pt x="156" y="871"/>
                    </a:cubicBezTo>
                    <a:cubicBezTo>
                      <a:pt x="156" y="870"/>
                      <a:pt x="156" y="870"/>
                      <a:pt x="156" y="870"/>
                    </a:cubicBezTo>
                    <a:cubicBezTo>
                      <a:pt x="156" y="870"/>
                      <a:pt x="156" y="870"/>
                      <a:pt x="156" y="870"/>
                    </a:cubicBezTo>
                    <a:cubicBezTo>
                      <a:pt x="155" y="870"/>
                      <a:pt x="155" y="870"/>
                      <a:pt x="155" y="870"/>
                    </a:cubicBezTo>
                    <a:cubicBezTo>
                      <a:pt x="154" y="872"/>
                      <a:pt x="154" y="872"/>
                      <a:pt x="154" y="872"/>
                    </a:cubicBezTo>
                    <a:cubicBezTo>
                      <a:pt x="154" y="873"/>
                      <a:pt x="154" y="873"/>
                      <a:pt x="154" y="873"/>
                    </a:cubicBezTo>
                    <a:cubicBezTo>
                      <a:pt x="153" y="874"/>
                      <a:pt x="153" y="874"/>
                      <a:pt x="153" y="874"/>
                    </a:cubicBezTo>
                    <a:cubicBezTo>
                      <a:pt x="152" y="874"/>
                      <a:pt x="152" y="874"/>
                      <a:pt x="152" y="874"/>
                    </a:cubicBezTo>
                    <a:cubicBezTo>
                      <a:pt x="150" y="876"/>
                      <a:pt x="150" y="876"/>
                      <a:pt x="150" y="876"/>
                    </a:cubicBezTo>
                    <a:cubicBezTo>
                      <a:pt x="150" y="876"/>
                      <a:pt x="150" y="876"/>
                      <a:pt x="150" y="876"/>
                    </a:cubicBezTo>
                    <a:cubicBezTo>
                      <a:pt x="149" y="878"/>
                      <a:pt x="149" y="878"/>
                      <a:pt x="149" y="878"/>
                    </a:cubicBezTo>
                    <a:cubicBezTo>
                      <a:pt x="148" y="880"/>
                      <a:pt x="148" y="880"/>
                      <a:pt x="148" y="880"/>
                    </a:cubicBezTo>
                    <a:cubicBezTo>
                      <a:pt x="147" y="881"/>
                      <a:pt x="147" y="881"/>
                      <a:pt x="147" y="881"/>
                    </a:cubicBezTo>
                    <a:cubicBezTo>
                      <a:pt x="146" y="882"/>
                      <a:pt x="146" y="882"/>
                      <a:pt x="146" y="882"/>
                    </a:cubicBezTo>
                    <a:cubicBezTo>
                      <a:pt x="145" y="882"/>
                      <a:pt x="145" y="882"/>
                      <a:pt x="145" y="882"/>
                    </a:cubicBezTo>
                    <a:cubicBezTo>
                      <a:pt x="142" y="883"/>
                      <a:pt x="142" y="883"/>
                      <a:pt x="142" y="883"/>
                    </a:cubicBezTo>
                    <a:cubicBezTo>
                      <a:pt x="139" y="883"/>
                      <a:pt x="139" y="883"/>
                      <a:pt x="139" y="883"/>
                    </a:cubicBezTo>
                    <a:cubicBezTo>
                      <a:pt x="137" y="882"/>
                      <a:pt x="137" y="882"/>
                      <a:pt x="137" y="882"/>
                    </a:cubicBezTo>
                    <a:cubicBezTo>
                      <a:pt x="136" y="881"/>
                      <a:pt x="136" y="881"/>
                      <a:pt x="136" y="881"/>
                    </a:cubicBezTo>
                    <a:cubicBezTo>
                      <a:pt x="135" y="880"/>
                      <a:pt x="135" y="880"/>
                      <a:pt x="135" y="880"/>
                    </a:cubicBezTo>
                    <a:cubicBezTo>
                      <a:pt x="134" y="879"/>
                      <a:pt x="134" y="879"/>
                      <a:pt x="134" y="879"/>
                    </a:cubicBezTo>
                    <a:cubicBezTo>
                      <a:pt x="132" y="879"/>
                      <a:pt x="132" y="879"/>
                      <a:pt x="132" y="879"/>
                    </a:cubicBezTo>
                    <a:cubicBezTo>
                      <a:pt x="130" y="878"/>
                      <a:pt x="130" y="878"/>
                      <a:pt x="130" y="878"/>
                    </a:cubicBezTo>
                    <a:cubicBezTo>
                      <a:pt x="129" y="877"/>
                      <a:pt x="129" y="877"/>
                      <a:pt x="129" y="877"/>
                    </a:cubicBezTo>
                    <a:cubicBezTo>
                      <a:pt x="125" y="878"/>
                      <a:pt x="125" y="878"/>
                      <a:pt x="125" y="878"/>
                    </a:cubicBezTo>
                    <a:cubicBezTo>
                      <a:pt x="124" y="877"/>
                      <a:pt x="124" y="877"/>
                      <a:pt x="124" y="877"/>
                    </a:cubicBezTo>
                    <a:cubicBezTo>
                      <a:pt x="123" y="877"/>
                      <a:pt x="123" y="877"/>
                      <a:pt x="123" y="877"/>
                    </a:cubicBezTo>
                    <a:cubicBezTo>
                      <a:pt x="123" y="879"/>
                      <a:pt x="123" y="879"/>
                      <a:pt x="123" y="879"/>
                    </a:cubicBezTo>
                    <a:cubicBezTo>
                      <a:pt x="123" y="880"/>
                      <a:pt x="123" y="880"/>
                      <a:pt x="123" y="880"/>
                    </a:cubicBezTo>
                    <a:cubicBezTo>
                      <a:pt x="123" y="881"/>
                      <a:pt x="123" y="881"/>
                      <a:pt x="123" y="881"/>
                    </a:cubicBezTo>
                    <a:cubicBezTo>
                      <a:pt x="123" y="882"/>
                      <a:pt x="123" y="882"/>
                      <a:pt x="123" y="882"/>
                    </a:cubicBezTo>
                    <a:cubicBezTo>
                      <a:pt x="123" y="883"/>
                      <a:pt x="123" y="883"/>
                      <a:pt x="123" y="883"/>
                    </a:cubicBezTo>
                    <a:cubicBezTo>
                      <a:pt x="123" y="884"/>
                      <a:pt x="123" y="884"/>
                      <a:pt x="123" y="884"/>
                    </a:cubicBezTo>
                    <a:cubicBezTo>
                      <a:pt x="123" y="885"/>
                      <a:pt x="123" y="885"/>
                      <a:pt x="123" y="885"/>
                    </a:cubicBezTo>
                    <a:cubicBezTo>
                      <a:pt x="123" y="888"/>
                      <a:pt x="123" y="888"/>
                      <a:pt x="123" y="888"/>
                    </a:cubicBezTo>
                    <a:cubicBezTo>
                      <a:pt x="122" y="890"/>
                      <a:pt x="122" y="890"/>
                      <a:pt x="122" y="890"/>
                    </a:cubicBezTo>
                    <a:cubicBezTo>
                      <a:pt x="122" y="892"/>
                      <a:pt x="122" y="892"/>
                      <a:pt x="122" y="892"/>
                    </a:cubicBezTo>
                    <a:cubicBezTo>
                      <a:pt x="121" y="892"/>
                      <a:pt x="121" y="892"/>
                      <a:pt x="121" y="892"/>
                    </a:cubicBezTo>
                    <a:cubicBezTo>
                      <a:pt x="121" y="893"/>
                      <a:pt x="121" y="893"/>
                      <a:pt x="121" y="893"/>
                    </a:cubicBezTo>
                    <a:cubicBezTo>
                      <a:pt x="122" y="893"/>
                      <a:pt x="122" y="893"/>
                      <a:pt x="122" y="893"/>
                    </a:cubicBezTo>
                    <a:cubicBezTo>
                      <a:pt x="121" y="894"/>
                      <a:pt x="121" y="894"/>
                      <a:pt x="121" y="894"/>
                    </a:cubicBezTo>
                    <a:cubicBezTo>
                      <a:pt x="120" y="895"/>
                      <a:pt x="120" y="895"/>
                      <a:pt x="120" y="895"/>
                    </a:cubicBezTo>
                    <a:cubicBezTo>
                      <a:pt x="119" y="897"/>
                      <a:pt x="119" y="897"/>
                      <a:pt x="119" y="897"/>
                    </a:cubicBezTo>
                    <a:cubicBezTo>
                      <a:pt x="119" y="898"/>
                      <a:pt x="119" y="898"/>
                      <a:pt x="119" y="898"/>
                    </a:cubicBezTo>
                    <a:cubicBezTo>
                      <a:pt x="119" y="898"/>
                      <a:pt x="119" y="898"/>
                      <a:pt x="119" y="898"/>
                    </a:cubicBezTo>
                    <a:cubicBezTo>
                      <a:pt x="119" y="898"/>
                      <a:pt x="119" y="898"/>
                      <a:pt x="119" y="898"/>
                    </a:cubicBezTo>
                    <a:cubicBezTo>
                      <a:pt x="119" y="899"/>
                      <a:pt x="119" y="899"/>
                      <a:pt x="119" y="899"/>
                    </a:cubicBezTo>
                    <a:cubicBezTo>
                      <a:pt x="120" y="902"/>
                      <a:pt x="120" y="902"/>
                      <a:pt x="120" y="902"/>
                    </a:cubicBezTo>
                    <a:cubicBezTo>
                      <a:pt x="119" y="902"/>
                      <a:pt x="119" y="902"/>
                      <a:pt x="119" y="902"/>
                    </a:cubicBezTo>
                    <a:cubicBezTo>
                      <a:pt x="120" y="903"/>
                      <a:pt x="120" y="903"/>
                      <a:pt x="120" y="903"/>
                    </a:cubicBezTo>
                    <a:cubicBezTo>
                      <a:pt x="120" y="912"/>
                      <a:pt x="120" y="912"/>
                      <a:pt x="120" y="912"/>
                    </a:cubicBezTo>
                    <a:cubicBezTo>
                      <a:pt x="121" y="913"/>
                      <a:pt x="121" y="913"/>
                      <a:pt x="121" y="913"/>
                    </a:cubicBezTo>
                    <a:cubicBezTo>
                      <a:pt x="120" y="913"/>
                      <a:pt x="120" y="913"/>
                      <a:pt x="120" y="913"/>
                    </a:cubicBezTo>
                    <a:cubicBezTo>
                      <a:pt x="120" y="916"/>
                      <a:pt x="120" y="916"/>
                      <a:pt x="120" y="916"/>
                    </a:cubicBezTo>
                    <a:cubicBezTo>
                      <a:pt x="120" y="918"/>
                      <a:pt x="120" y="918"/>
                      <a:pt x="120" y="918"/>
                    </a:cubicBezTo>
                    <a:cubicBezTo>
                      <a:pt x="120" y="920"/>
                      <a:pt x="120" y="920"/>
                      <a:pt x="120" y="920"/>
                    </a:cubicBezTo>
                    <a:cubicBezTo>
                      <a:pt x="119" y="922"/>
                      <a:pt x="119" y="922"/>
                      <a:pt x="119" y="922"/>
                    </a:cubicBezTo>
                    <a:cubicBezTo>
                      <a:pt x="118" y="922"/>
                      <a:pt x="118" y="922"/>
                      <a:pt x="118" y="922"/>
                    </a:cubicBezTo>
                    <a:cubicBezTo>
                      <a:pt x="118" y="923"/>
                      <a:pt x="118" y="923"/>
                      <a:pt x="118" y="923"/>
                    </a:cubicBezTo>
                    <a:cubicBezTo>
                      <a:pt x="117" y="923"/>
                      <a:pt x="117" y="923"/>
                      <a:pt x="117" y="923"/>
                    </a:cubicBezTo>
                    <a:cubicBezTo>
                      <a:pt x="117" y="924"/>
                      <a:pt x="117" y="924"/>
                      <a:pt x="117" y="924"/>
                    </a:cubicBezTo>
                    <a:cubicBezTo>
                      <a:pt x="115" y="925"/>
                      <a:pt x="115" y="925"/>
                      <a:pt x="115" y="925"/>
                    </a:cubicBezTo>
                    <a:cubicBezTo>
                      <a:pt x="113" y="927"/>
                      <a:pt x="113" y="927"/>
                      <a:pt x="113" y="927"/>
                    </a:cubicBezTo>
                    <a:cubicBezTo>
                      <a:pt x="112" y="927"/>
                      <a:pt x="112" y="927"/>
                      <a:pt x="112" y="927"/>
                    </a:cubicBezTo>
                    <a:cubicBezTo>
                      <a:pt x="112" y="928"/>
                      <a:pt x="112" y="928"/>
                      <a:pt x="112" y="928"/>
                    </a:cubicBezTo>
                    <a:cubicBezTo>
                      <a:pt x="112" y="928"/>
                      <a:pt x="112" y="928"/>
                      <a:pt x="112" y="928"/>
                    </a:cubicBezTo>
                    <a:cubicBezTo>
                      <a:pt x="111" y="929"/>
                      <a:pt x="111" y="929"/>
                      <a:pt x="111" y="929"/>
                    </a:cubicBezTo>
                    <a:cubicBezTo>
                      <a:pt x="110" y="929"/>
                      <a:pt x="110" y="929"/>
                      <a:pt x="110" y="929"/>
                    </a:cubicBezTo>
                    <a:cubicBezTo>
                      <a:pt x="111" y="931"/>
                      <a:pt x="111" y="931"/>
                      <a:pt x="111" y="931"/>
                    </a:cubicBezTo>
                    <a:cubicBezTo>
                      <a:pt x="110" y="933"/>
                      <a:pt x="110" y="933"/>
                      <a:pt x="110" y="933"/>
                    </a:cubicBezTo>
                    <a:cubicBezTo>
                      <a:pt x="108" y="935"/>
                      <a:pt x="108" y="935"/>
                      <a:pt x="108" y="935"/>
                    </a:cubicBezTo>
                    <a:cubicBezTo>
                      <a:pt x="108" y="935"/>
                      <a:pt x="108" y="935"/>
                      <a:pt x="108" y="935"/>
                    </a:cubicBezTo>
                    <a:cubicBezTo>
                      <a:pt x="107" y="936"/>
                      <a:pt x="107" y="936"/>
                      <a:pt x="107" y="936"/>
                    </a:cubicBezTo>
                    <a:cubicBezTo>
                      <a:pt x="107" y="937"/>
                      <a:pt x="107" y="937"/>
                      <a:pt x="107" y="937"/>
                    </a:cubicBezTo>
                    <a:cubicBezTo>
                      <a:pt x="108" y="937"/>
                      <a:pt x="108" y="937"/>
                      <a:pt x="108" y="937"/>
                    </a:cubicBezTo>
                    <a:cubicBezTo>
                      <a:pt x="105" y="938"/>
                      <a:pt x="105" y="938"/>
                      <a:pt x="105" y="938"/>
                    </a:cubicBezTo>
                    <a:cubicBezTo>
                      <a:pt x="105" y="938"/>
                      <a:pt x="105" y="938"/>
                      <a:pt x="105" y="938"/>
                    </a:cubicBezTo>
                    <a:cubicBezTo>
                      <a:pt x="105" y="938"/>
                      <a:pt x="105" y="938"/>
                      <a:pt x="105" y="938"/>
                    </a:cubicBezTo>
                    <a:cubicBezTo>
                      <a:pt x="105" y="939"/>
                      <a:pt x="105" y="939"/>
                      <a:pt x="105" y="939"/>
                    </a:cubicBezTo>
                    <a:cubicBezTo>
                      <a:pt x="104" y="939"/>
                      <a:pt x="104" y="939"/>
                      <a:pt x="104" y="939"/>
                    </a:cubicBezTo>
                    <a:cubicBezTo>
                      <a:pt x="103" y="939"/>
                      <a:pt x="103" y="939"/>
                      <a:pt x="103" y="939"/>
                    </a:cubicBezTo>
                    <a:cubicBezTo>
                      <a:pt x="103" y="940"/>
                      <a:pt x="103" y="940"/>
                      <a:pt x="103" y="940"/>
                    </a:cubicBezTo>
                    <a:cubicBezTo>
                      <a:pt x="102" y="941"/>
                      <a:pt x="102" y="941"/>
                      <a:pt x="102" y="941"/>
                    </a:cubicBezTo>
                    <a:cubicBezTo>
                      <a:pt x="101" y="941"/>
                      <a:pt x="101" y="941"/>
                      <a:pt x="101" y="941"/>
                    </a:cubicBezTo>
                    <a:cubicBezTo>
                      <a:pt x="101" y="941"/>
                      <a:pt x="101" y="941"/>
                      <a:pt x="101" y="941"/>
                    </a:cubicBezTo>
                    <a:cubicBezTo>
                      <a:pt x="101" y="942"/>
                      <a:pt x="101" y="942"/>
                      <a:pt x="101" y="942"/>
                    </a:cubicBezTo>
                    <a:cubicBezTo>
                      <a:pt x="101" y="942"/>
                      <a:pt x="101" y="942"/>
                      <a:pt x="101" y="942"/>
                    </a:cubicBezTo>
                    <a:cubicBezTo>
                      <a:pt x="99" y="942"/>
                      <a:pt x="99" y="942"/>
                      <a:pt x="99" y="942"/>
                    </a:cubicBezTo>
                    <a:cubicBezTo>
                      <a:pt x="99" y="942"/>
                      <a:pt x="99" y="942"/>
                      <a:pt x="99" y="942"/>
                    </a:cubicBezTo>
                    <a:cubicBezTo>
                      <a:pt x="99" y="942"/>
                      <a:pt x="99" y="942"/>
                      <a:pt x="99" y="942"/>
                    </a:cubicBezTo>
                    <a:cubicBezTo>
                      <a:pt x="99" y="944"/>
                      <a:pt x="99" y="944"/>
                      <a:pt x="99" y="944"/>
                    </a:cubicBezTo>
                    <a:cubicBezTo>
                      <a:pt x="99" y="944"/>
                      <a:pt x="99" y="944"/>
                      <a:pt x="99" y="944"/>
                    </a:cubicBezTo>
                    <a:cubicBezTo>
                      <a:pt x="99" y="945"/>
                      <a:pt x="99" y="945"/>
                      <a:pt x="99" y="945"/>
                    </a:cubicBezTo>
                    <a:cubicBezTo>
                      <a:pt x="99" y="946"/>
                      <a:pt x="99" y="946"/>
                      <a:pt x="99" y="946"/>
                    </a:cubicBezTo>
                    <a:cubicBezTo>
                      <a:pt x="98" y="947"/>
                      <a:pt x="98" y="947"/>
                      <a:pt x="98" y="947"/>
                    </a:cubicBezTo>
                    <a:cubicBezTo>
                      <a:pt x="98" y="950"/>
                      <a:pt x="98" y="950"/>
                      <a:pt x="98" y="950"/>
                    </a:cubicBezTo>
                    <a:cubicBezTo>
                      <a:pt x="98" y="950"/>
                      <a:pt x="98" y="950"/>
                      <a:pt x="98" y="950"/>
                    </a:cubicBezTo>
                    <a:cubicBezTo>
                      <a:pt x="96" y="954"/>
                      <a:pt x="96" y="954"/>
                      <a:pt x="96" y="954"/>
                    </a:cubicBezTo>
                    <a:cubicBezTo>
                      <a:pt x="93" y="956"/>
                      <a:pt x="93" y="956"/>
                      <a:pt x="93" y="956"/>
                    </a:cubicBezTo>
                    <a:cubicBezTo>
                      <a:pt x="92" y="955"/>
                      <a:pt x="92" y="955"/>
                      <a:pt x="92" y="955"/>
                    </a:cubicBezTo>
                    <a:cubicBezTo>
                      <a:pt x="92" y="956"/>
                      <a:pt x="92" y="956"/>
                      <a:pt x="92" y="956"/>
                    </a:cubicBezTo>
                    <a:cubicBezTo>
                      <a:pt x="91" y="955"/>
                      <a:pt x="91" y="955"/>
                      <a:pt x="91" y="955"/>
                    </a:cubicBezTo>
                    <a:cubicBezTo>
                      <a:pt x="91" y="956"/>
                      <a:pt x="91" y="956"/>
                      <a:pt x="91" y="956"/>
                    </a:cubicBezTo>
                    <a:cubicBezTo>
                      <a:pt x="90" y="955"/>
                      <a:pt x="90" y="955"/>
                      <a:pt x="90" y="955"/>
                    </a:cubicBezTo>
                    <a:cubicBezTo>
                      <a:pt x="90" y="955"/>
                      <a:pt x="90" y="955"/>
                      <a:pt x="90" y="955"/>
                    </a:cubicBezTo>
                    <a:cubicBezTo>
                      <a:pt x="89" y="956"/>
                      <a:pt x="89" y="956"/>
                      <a:pt x="89" y="956"/>
                    </a:cubicBezTo>
                    <a:cubicBezTo>
                      <a:pt x="88" y="956"/>
                      <a:pt x="88" y="956"/>
                      <a:pt x="88" y="956"/>
                    </a:cubicBezTo>
                    <a:cubicBezTo>
                      <a:pt x="88" y="957"/>
                      <a:pt x="88" y="957"/>
                      <a:pt x="88" y="957"/>
                    </a:cubicBezTo>
                    <a:cubicBezTo>
                      <a:pt x="87" y="958"/>
                      <a:pt x="87" y="958"/>
                      <a:pt x="87" y="958"/>
                    </a:cubicBezTo>
                    <a:cubicBezTo>
                      <a:pt x="86" y="958"/>
                      <a:pt x="86" y="958"/>
                      <a:pt x="86" y="958"/>
                    </a:cubicBezTo>
                    <a:cubicBezTo>
                      <a:pt x="85" y="957"/>
                      <a:pt x="85" y="957"/>
                      <a:pt x="85" y="957"/>
                    </a:cubicBezTo>
                    <a:cubicBezTo>
                      <a:pt x="84" y="957"/>
                      <a:pt x="84" y="957"/>
                      <a:pt x="84" y="957"/>
                    </a:cubicBezTo>
                    <a:cubicBezTo>
                      <a:pt x="84" y="957"/>
                      <a:pt x="84" y="957"/>
                      <a:pt x="84" y="957"/>
                    </a:cubicBezTo>
                    <a:cubicBezTo>
                      <a:pt x="83" y="957"/>
                      <a:pt x="83" y="957"/>
                      <a:pt x="83" y="957"/>
                    </a:cubicBezTo>
                    <a:cubicBezTo>
                      <a:pt x="83" y="956"/>
                      <a:pt x="83" y="956"/>
                      <a:pt x="83" y="956"/>
                    </a:cubicBezTo>
                    <a:cubicBezTo>
                      <a:pt x="83" y="956"/>
                      <a:pt x="83" y="956"/>
                      <a:pt x="83" y="956"/>
                    </a:cubicBezTo>
                    <a:cubicBezTo>
                      <a:pt x="83" y="956"/>
                      <a:pt x="83" y="956"/>
                      <a:pt x="83" y="956"/>
                    </a:cubicBezTo>
                    <a:cubicBezTo>
                      <a:pt x="81" y="957"/>
                      <a:pt x="81" y="957"/>
                      <a:pt x="81" y="957"/>
                    </a:cubicBezTo>
                    <a:cubicBezTo>
                      <a:pt x="81" y="957"/>
                      <a:pt x="81" y="957"/>
                      <a:pt x="81" y="957"/>
                    </a:cubicBezTo>
                    <a:cubicBezTo>
                      <a:pt x="83" y="958"/>
                      <a:pt x="83" y="958"/>
                      <a:pt x="83" y="958"/>
                    </a:cubicBezTo>
                    <a:cubicBezTo>
                      <a:pt x="83" y="959"/>
                      <a:pt x="83" y="959"/>
                      <a:pt x="83" y="959"/>
                    </a:cubicBezTo>
                    <a:cubicBezTo>
                      <a:pt x="83" y="959"/>
                      <a:pt x="83" y="959"/>
                      <a:pt x="83" y="959"/>
                    </a:cubicBezTo>
                    <a:cubicBezTo>
                      <a:pt x="82" y="960"/>
                      <a:pt x="82" y="960"/>
                      <a:pt x="82" y="960"/>
                    </a:cubicBezTo>
                    <a:cubicBezTo>
                      <a:pt x="82" y="961"/>
                      <a:pt x="82" y="961"/>
                      <a:pt x="82" y="961"/>
                    </a:cubicBezTo>
                    <a:cubicBezTo>
                      <a:pt x="82" y="962"/>
                      <a:pt x="82" y="962"/>
                      <a:pt x="82" y="962"/>
                    </a:cubicBezTo>
                    <a:cubicBezTo>
                      <a:pt x="82" y="964"/>
                      <a:pt x="82" y="964"/>
                      <a:pt x="82" y="964"/>
                    </a:cubicBezTo>
                    <a:cubicBezTo>
                      <a:pt x="83" y="965"/>
                      <a:pt x="83" y="965"/>
                      <a:pt x="83" y="965"/>
                    </a:cubicBezTo>
                    <a:cubicBezTo>
                      <a:pt x="83" y="966"/>
                      <a:pt x="83" y="966"/>
                      <a:pt x="83" y="966"/>
                    </a:cubicBezTo>
                    <a:cubicBezTo>
                      <a:pt x="84" y="966"/>
                      <a:pt x="84" y="966"/>
                      <a:pt x="84" y="966"/>
                    </a:cubicBezTo>
                    <a:cubicBezTo>
                      <a:pt x="83" y="967"/>
                      <a:pt x="83" y="967"/>
                      <a:pt x="83" y="967"/>
                    </a:cubicBezTo>
                    <a:cubicBezTo>
                      <a:pt x="82" y="967"/>
                      <a:pt x="82" y="967"/>
                      <a:pt x="82" y="967"/>
                    </a:cubicBezTo>
                    <a:cubicBezTo>
                      <a:pt x="82" y="968"/>
                      <a:pt x="82" y="968"/>
                      <a:pt x="82" y="968"/>
                    </a:cubicBezTo>
                    <a:cubicBezTo>
                      <a:pt x="82" y="968"/>
                      <a:pt x="82" y="968"/>
                      <a:pt x="82" y="968"/>
                    </a:cubicBezTo>
                    <a:cubicBezTo>
                      <a:pt x="81" y="968"/>
                      <a:pt x="81" y="968"/>
                      <a:pt x="81" y="968"/>
                    </a:cubicBezTo>
                    <a:cubicBezTo>
                      <a:pt x="82" y="968"/>
                      <a:pt x="82" y="968"/>
                      <a:pt x="82" y="968"/>
                    </a:cubicBezTo>
                    <a:cubicBezTo>
                      <a:pt x="81" y="967"/>
                      <a:pt x="81" y="967"/>
                      <a:pt x="81" y="967"/>
                    </a:cubicBezTo>
                    <a:cubicBezTo>
                      <a:pt x="81" y="964"/>
                      <a:pt x="81" y="964"/>
                      <a:pt x="81" y="964"/>
                    </a:cubicBezTo>
                    <a:cubicBezTo>
                      <a:pt x="81" y="963"/>
                      <a:pt x="81" y="963"/>
                      <a:pt x="81" y="963"/>
                    </a:cubicBezTo>
                    <a:cubicBezTo>
                      <a:pt x="79" y="963"/>
                      <a:pt x="79" y="963"/>
                      <a:pt x="79" y="963"/>
                    </a:cubicBezTo>
                    <a:cubicBezTo>
                      <a:pt x="80" y="961"/>
                      <a:pt x="80" y="961"/>
                      <a:pt x="80" y="961"/>
                    </a:cubicBezTo>
                    <a:cubicBezTo>
                      <a:pt x="80" y="960"/>
                      <a:pt x="80" y="960"/>
                      <a:pt x="80" y="960"/>
                    </a:cubicBezTo>
                    <a:cubicBezTo>
                      <a:pt x="79" y="960"/>
                      <a:pt x="79" y="960"/>
                      <a:pt x="79" y="960"/>
                    </a:cubicBezTo>
                    <a:cubicBezTo>
                      <a:pt x="79" y="961"/>
                      <a:pt x="79" y="961"/>
                      <a:pt x="79" y="961"/>
                    </a:cubicBezTo>
                    <a:cubicBezTo>
                      <a:pt x="79" y="961"/>
                      <a:pt x="79" y="961"/>
                      <a:pt x="79" y="961"/>
                    </a:cubicBezTo>
                    <a:cubicBezTo>
                      <a:pt x="77" y="963"/>
                      <a:pt x="77" y="963"/>
                      <a:pt x="77" y="963"/>
                    </a:cubicBezTo>
                    <a:cubicBezTo>
                      <a:pt x="76" y="965"/>
                      <a:pt x="76" y="965"/>
                      <a:pt x="76" y="965"/>
                    </a:cubicBezTo>
                    <a:cubicBezTo>
                      <a:pt x="75" y="965"/>
                      <a:pt x="75" y="965"/>
                      <a:pt x="75" y="965"/>
                    </a:cubicBezTo>
                    <a:cubicBezTo>
                      <a:pt x="74" y="966"/>
                      <a:pt x="74" y="966"/>
                      <a:pt x="74" y="966"/>
                    </a:cubicBezTo>
                    <a:cubicBezTo>
                      <a:pt x="74" y="965"/>
                      <a:pt x="74" y="965"/>
                      <a:pt x="74" y="965"/>
                    </a:cubicBezTo>
                    <a:cubicBezTo>
                      <a:pt x="74" y="964"/>
                      <a:pt x="74" y="964"/>
                      <a:pt x="74" y="964"/>
                    </a:cubicBezTo>
                    <a:cubicBezTo>
                      <a:pt x="72" y="965"/>
                      <a:pt x="72" y="965"/>
                      <a:pt x="72" y="965"/>
                    </a:cubicBezTo>
                    <a:cubicBezTo>
                      <a:pt x="72" y="964"/>
                      <a:pt x="72" y="964"/>
                      <a:pt x="72" y="964"/>
                    </a:cubicBezTo>
                    <a:cubicBezTo>
                      <a:pt x="72" y="964"/>
                      <a:pt x="72" y="964"/>
                      <a:pt x="72" y="964"/>
                    </a:cubicBezTo>
                    <a:cubicBezTo>
                      <a:pt x="72" y="963"/>
                      <a:pt x="72" y="963"/>
                      <a:pt x="72" y="963"/>
                    </a:cubicBezTo>
                    <a:cubicBezTo>
                      <a:pt x="71" y="964"/>
                      <a:pt x="71" y="964"/>
                      <a:pt x="71" y="964"/>
                    </a:cubicBezTo>
                    <a:cubicBezTo>
                      <a:pt x="70" y="964"/>
                      <a:pt x="70" y="964"/>
                      <a:pt x="70" y="964"/>
                    </a:cubicBezTo>
                    <a:cubicBezTo>
                      <a:pt x="70" y="965"/>
                      <a:pt x="70" y="965"/>
                      <a:pt x="70" y="965"/>
                    </a:cubicBezTo>
                    <a:cubicBezTo>
                      <a:pt x="72" y="965"/>
                      <a:pt x="72" y="965"/>
                      <a:pt x="72" y="965"/>
                    </a:cubicBezTo>
                    <a:cubicBezTo>
                      <a:pt x="72" y="967"/>
                      <a:pt x="72" y="967"/>
                      <a:pt x="72" y="967"/>
                    </a:cubicBezTo>
                    <a:cubicBezTo>
                      <a:pt x="72" y="968"/>
                      <a:pt x="72" y="968"/>
                      <a:pt x="72" y="968"/>
                    </a:cubicBezTo>
                    <a:cubicBezTo>
                      <a:pt x="72" y="968"/>
                      <a:pt x="72" y="968"/>
                      <a:pt x="72" y="968"/>
                    </a:cubicBezTo>
                    <a:cubicBezTo>
                      <a:pt x="72" y="968"/>
                      <a:pt x="72" y="968"/>
                      <a:pt x="72" y="968"/>
                    </a:cubicBezTo>
                    <a:cubicBezTo>
                      <a:pt x="71" y="968"/>
                      <a:pt x="71" y="968"/>
                      <a:pt x="71" y="968"/>
                    </a:cubicBezTo>
                    <a:cubicBezTo>
                      <a:pt x="71" y="971"/>
                      <a:pt x="71" y="971"/>
                      <a:pt x="71" y="971"/>
                    </a:cubicBezTo>
                    <a:cubicBezTo>
                      <a:pt x="72" y="971"/>
                      <a:pt x="72" y="971"/>
                      <a:pt x="72" y="971"/>
                    </a:cubicBezTo>
                    <a:cubicBezTo>
                      <a:pt x="71" y="971"/>
                      <a:pt x="71" y="971"/>
                      <a:pt x="71" y="971"/>
                    </a:cubicBezTo>
                    <a:cubicBezTo>
                      <a:pt x="71" y="972"/>
                      <a:pt x="71" y="972"/>
                      <a:pt x="71" y="972"/>
                    </a:cubicBezTo>
                    <a:cubicBezTo>
                      <a:pt x="71" y="972"/>
                      <a:pt x="71" y="972"/>
                      <a:pt x="71" y="972"/>
                    </a:cubicBezTo>
                    <a:cubicBezTo>
                      <a:pt x="70" y="973"/>
                      <a:pt x="70" y="973"/>
                      <a:pt x="70" y="973"/>
                    </a:cubicBezTo>
                    <a:cubicBezTo>
                      <a:pt x="70" y="974"/>
                      <a:pt x="70" y="974"/>
                      <a:pt x="70" y="974"/>
                    </a:cubicBezTo>
                    <a:cubicBezTo>
                      <a:pt x="70" y="974"/>
                      <a:pt x="70" y="974"/>
                      <a:pt x="70" y="974"/>
                    </a:cubicBezTo>
                    <a:cubicBezTo>
                      <a:pt x="71" y="975"/>
                      <a:pt x="71" y="975"/>
                      <a:pt x="71" y="975"/>
                    </a:cubicBezTo>
                    <a:cubicBezTo>
                      <a:pt x="71" y="976"/>
                      <a:pt x="71" y="976"/>
                      <a:pt x="71" y="976"/>
                    </a:cubicBezTo>
                    <a:cubicBezTo>
                      <a:pt x="70" y="978"/>
                      <a:pt x="70" y="978"/>
                      <a:pt x="70" y="978"/>
                    </a:cubicBezTo>
                    <a:cubicBezTo>
                      <a:pt x="71" y="979"/>
                      <a:pt x="71" y="979"/>
                      <a:pt x="71" y="979"/>
                    </a:cubicBezTo>
                    <a:cubicBezTo>
                      <a:pt x="71" y="979"/>
                      <a:pt x="71" y="979"/>
                      <a:pt x="71" y="979"/>
                    </a:cubicBezTo>
                    <a:cubicBezTo>
                      <a:pt x="70" y="979"/>
                      <a:pt x="70" y="979"/>
                      <a:pt x="70" y="979"/>
                    </a:cubicBezTo>
                    <a:cubicBezTo>
                      <a:pt x="70" y="980"/>
                      <a:pt x="70" y="980"/>
                      <a:pt x="70" y="980"/>
                    </a:cubicBezTo>
                    <a:cubicBezTo>
                      <a:pt x="70" y="981"/>
                      <a:pt x="70" y="981"/>
                      <a:pt x="70" y="981"/>
                    </a:cubicBezTo>
                    <a:cubicBezTo>
                      <a:pt x="70" y="983"/>
                      <a:pt x="70" y="983"/>
                      <a:pt x="70" y="983"/>
                    </a:cubicBezTo>
                    <a:cubicBezTo>
                      <a:pt x="70" y="984"/>
                      <a:pt x="70" y="984"/>
                      <a:pt x="70" y="984"/>
                    </a:cubicBezTo>
                    <a:cubicBezTo>
                      <a:pt x="69" y="985"/>
                      <a:pt x="69" y="985"/>
                      <a:pt x="69" y="985"/>
                    </a:cubicBezTo>
                    <a:cubicBezTo>
                      <a:pt x="68" y="986"/>
                      <a:pt x="68" y="986"/>
                      <a:pt x="68" y="986"/>
                    </a:cubicBezTo>
                    <a:cubicBezTo>
                      <a:pt x="66" y="989"/>
                      <a:pt x="66" y="989"/>
                      <a:pt x="66" y="989"/>
                    </a:cubicBezTo>
                    <a:cubicBezTo>
                      <a:pt x="65" y="988"/>
                      <a:pt x="65" y="988"/>
                      <a:pt x="65" y="988"/>
                    </a:cubicBezTo>
                    <a:cubicBezTo>
                      <a:pt x="65" y="988"/>
                      <a:pt x="65" y="988"/>
                      <a:pt x="65" y="988"/>
                    </a:cubicBezTo>
                    <a:cubicBezTo>
                      <a:pt x="64" y="987"/>
                      <a:pt x="64" y="987"/>
                      <a:pt x="64" y="987"/>
                    </a:cubicBezTo>
                    <a:cubicBezTo>
                      <a:pt x="64" y="989"/>
                      <a:pt x="64" y="989"/>
                      <a:pt x="64" y="989"/>
                    </a:cubicBezTo>
                    <a:cubicBezTo>
                      <a:pt x="63" y="989"/>
                      <a:pt x="63" y="989"/>
                      <a:pt x="63" y="989"/>
                    </a:cubicBezTo>
                    <a:cubicBezTo>
                      <a:pt x="62" y="989"/>
                      <a:pt x="62" y="989"/>
                      <a:pt x="62" y="989"/>
                    </a:cubicBezTo>
                    <a:cubicBezTo>
                      <a:pt x="62" y="989"/>
                      <a:pt x="62" y="989"/>
                      <a:pt x="62" y="989"/>
                    </a:cubicBezTo>
                    <a:cubicBezTo>
                      <a:pt x="66" y="990"/>
                      <a:pt x="66" y="990"/>
                      <a:pt x="66" y="990"/>
                    </a:cubicBezTo>
                    <a:cubicBezTo>
                      <a:pt x="65" y="991"/>
                      <a:pt x="65" y="991"/>
                      <a:pt x="65" y="991"/>
                    </a:cubicBezTo>
                    <a:cubicBezTo>
                      <a:pt x="65" y="990"/>
                      <a:pt x="65" y="990"/>
                      <a:pt x="65" y="990"/>
                    </a:cubicBezTo>
                    <a:cubicBezTo>
                      <a:pt x="62" y="990"/>
                      <a:pt x="62" y="990"/>
                      <a:pt x="62" y="990"/>
                    </a:cubicBezTo>
                    <a:cubicBezTo>
                      <a:pt x="62" y="990"/>
                      <a:pt x="62" y="990"/>
                      <a:pt x="62" y="990"/>
                    </a:cubicBezTo>
                    <a:cubicBezTo>
                      <a:pt x="61" y="990"/>
                      <a:pt x="61" y="990"/>
                      <a:pt x="61" y="990"/>
                    </a:cubicBezTo>
                    <a:cubicBezTo>
                      <a:pt x="60" y="990"/>
                      <a:pt x="60" y="990"/>
                      <a:pt x="60" y="990"/>
                    </a:cubicBezTo>
                    <a:cubicBezTo>
                      <a:pt x="60" y="991"/>
                      <a:pt x="60" y="991"/>
                      <a:pt x="60" y="991"/>
                    </a:cubicBezTo>
                    <a:cubicBezTo>
                      <a:pt x="59" y="990"/>
                      <a:pt x="59" y="990"/>
                      <a:pt x="59" y="990"/>
                    </a:cubicBezTo>
                    <a:cubicBezTo>
                      <a:pt x="59" y="990"/>
                      <a:pt x="59" y="990"/>
                      <a:pt x="59" y="990"/>
                    </a:cubicBezTo>
                    <a:cubicBezTo>
                      <a:pt x="59" y="991"/>
                      <a:pt x="59" y="991"/>
                      <a:pt x="59" y="991"/>
                    </a:cubicBezTo>
                    <a:cubicBezTo>
                      <a:pt x="59" y="992"/>
                      <a:pt x="59" y="992"/>
                      <a:pt x="59" y="992"/>
                    </a:cubicBezTo>
                    <a:cubicBezTo>
                      <a:pt x="59" y="993"/>
                      <a:pt x="59" y="993"/>
                      <a:pt x="59" y="993"/>
                    </a:cubicBezTo>
                    <a:cubicBezTo>
                      <a:pt x="58" y="994"/>
                      <a:pt x="58" y="994"/>
                      <a:pt x="58" y="994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8" y="995"/>
                      <a:pt x="58" y="995"/>
                      <a:pt x="58" y="995"/>
                    </a:cubicBezTo>
                    <a:cubicBezTo>
                      <a:pt x="59" y="996"/>
                      <a:pt x="59" y="996"/>
                      <a:pt x="59" y="996"/>
                    </a:cubicBezTo>
                    <a:cubicBezTo>
                      <a:pt x="59" y="996"/>
                      <a:pt x="59" y="996"/>
                      <a:pt x="59" y="996"/>
                    </a:cubicBezTo>
                    <a:cubicBezTo>
                      <a:pt x="58" y="999"/>
                      <a:pt x="58" y="999"/>
                      <a:pt x="58" y="999"/>
                    </a:cubicBezTo>
                    <a:cubicBezTo>
                      <a:pt x="58" y="1001"/>
                      <a:pt x="58" y="1001"/>
                      <a:pt x="58" y="1001"/>
                    </a:cubicBezTo>
                    <a:cubicBezTo>
                      <a:pt x="56" y="1002"/>
                      <a:pt x="56" y="1002"/>
                      <a:pt x="56" y="1002"/>
                    </a:cubicBezTo>
                    <a:cubicBezTo>
                      <a:pt x="56" y="1004"/>
                      <a:pt x="56" y="1004"/>
                      <a:pt x="56" y="1004"/>
                    </a:cubicBezTo>
                    <a:cubicBezTo>
                      <a:pt x="55" y="1004"/>
                      <a:pt x="55" y="1004"/>
                      <a:pt x="55" y="1004"/>
                    </a:cubicBezTo>
                    <a:cubicBezTo>
                      <a:pt x="55" y="1004"/>
                      <a:pt x="55" y="1004"/>
                      <a:pt x="55" y="1004"/>
                    </a:cubicBezTo>
                    <a:cubicBezTo>
                      <a:pt x="54" y="1005"/>
                      <a:pt x="54" y="1005"/>
                      <a:pt x="54" y="1005"/>
                    </a:cubicBezTo>
                    <a:cubicBezTo>
                      <a:pt x="53" y="1006"/>
                      <a:pt x="53" y="1006"/>
                      <a:pt x="53" y="1006"/>
                    </a:cubicBezTo>
                    <a:cubicBezTo>
                      <a:pt x="51" y="1006"/>
                      <a:pt x="51" y="1006"/>
                      <a:pt x="51" y="1006"/>
                    </a:cubicBezTo>
                    <a:cubicBezTo>
                      <a:pt x="50" y="1006"/>
                      <a:pt x="50" y="1006"/>
                      <a:pt x="50" y="1006"/>
                    </a:cubicBezTo>
                    <a:cubicBezTo>
                      <a:pt x="50" y="1009"/>
                      <a:pt x="50" y="1009"/>
                      <a:pt x="50" y="1009"/>
                    </a:cubicBezTo>
                    <a:cubicBezTo>
                      <a:pt x="50" y="1010"/>
                      <a:pt x="50" y="1010"/>
                      <a:pt x="50" y="1010"/>
                    </a:cubicBezTo>
                    <a:cubicBezTo>
                      <a:pt x="49" y="1012"/>
                      <a:pt x="49" y="1012"/>
                      <a:pt x="49" y="1012"/>
                    </a:cubicBezTo>
                    <a:cubicBezTo>
                      <a:pt x="48" y="1013"/>
                      <a:pt x="48" y="1013"/>
                      <a:pt x="48" y="1013"/>
                    </a:cubicBezTo>
                    <a:cubicBezTo>
                      <a:pt x="47" y="1013"/>
                      <a:pt x="47" y="1013"/>
                      <a:pt x="47" y="1013"/>
                    </a:cubicBezTo>
                    <a:cubicBezTo>
                      <a:pt x="47" y="1015"/>
                      <a:pt x="47" y="1015"/>
                      <a:pt x="47" y="1015"/>
                    </a:cubicBezTo>
                    <a:cubicBezTo>
                      <a:pt x="46" y="1014"/>
                      <a:pt x="46" y="1014"/>
                      <a:pt x="46" y="1014"/>
                    </a:cubicBezTo>
                    <a:cubicBezTo>
                      <a:pt x="45" y="1015"/>
                      <a:pt x="45" y="1015"/>
                      <a:pt x="45" y="1015"/>
                    </a:cubicBezTo>
                    <a:cubicBezTo>
                      <a:pt x="44" y="1015"/>
                      <a:pt x="44" y="1015"/>
                      <a:pt x="44" y="1015"/>
                    </a:cubicBezTo>
                    <a:cubicBezTo>
                      <a:pt x="45" y="1016"/>
                      <a:pt x="45" y="1016"/>
                      <a:pt x="45" y="1016"/>
                    </a:cubicBezTo>
                    <a:cubicBezTo>
                      <a:pt x="43" y="1017"/>
                      <a:pt x="43" y="1017"/>
                      <a:pt x="43" y="1017"/>
                    </a:cubicBezTo>
                    <a:cubicBezTo>
                      <a:pt x="43" y="1017"/>
                      <a:pt x="43" y="1017"/>
                      <a:pt x="43" y="1017"/>
                    </a:cubicBezTo>
                    <a:cubicBezTo>
                      <a:pt x="42" y="1019"/>
                      <a:pt x="42" y="1019"/>
                      <a:pt x="42" y="1019"/>
                    </a:cubicBezTo>
                    <a:cubicBezTo>
                      <a:pt x="40" y="1020"/>
                      <a:pt x="40" y="1020"/>
                      <a:pt x="40" y="1020"/>
                    </a:cubicBezTo>
                    <a:cubicBezTo>
                      <a:pt x="38" y="1021"/>
                      <a:pt x="38" y="1021"/>
                      <a:pt x="38" y="1021"/>
                    </a:cubicBezTo>
                    <a:cubicBezTo>
                      <a:pt x="37" y="1021"/>
                      <a:pt x="37" y="1021"/>
                      <a:pt x="37" y="1021"/>
                    </a:cubicBezTo>
                    <a:cubicBezTo>
                      <a:pt x="36" y="1021"/>
                      <a:pt x="36" y="1021"/>
                      <a:pt x="36" y="1021"/>
                    </a:cubicBezTo>
                    <a:cubicBezTo>
                      <a:pt x="35" y="1021"/>
                      <a:pt x="35" y="1021"/>
                      <a:pt x="35" y="1021"/>
                    </a:cubicBezTo>
                    <a:cubicBezTo>
                      <a:pt x="35" y="1020"/>
                      <a:pt x="35" y="1020"/>
                      <a:pt x="35" y="1020"/>
                    </a:cubicBezTo>
                    <a:cubicBezTo>
                      <a:pt x="34" y="1020"/>
                      <a:pt x="34" y="1020"/>
                      <a:pt x="34" y="1020"/>
                    </a:cubicBezTo>
                    <a:cubicBezTo>
                      <a:pt x="33" y="1020"/>
                      <a:pt x="33" y="1020"/>
                      <a:pt x="33" y="1020"/>
                    </a:cubicBezTo>
                    <a:cubicBezTo>
                      <a:pt x="33" y="1021"/>
                      <a:pt x="33" y="1021"/>
                      <a:pt x="33" y="1021"/>
                    </a:cubicBezTo>
                    <a:cubicBezTo>
                      <a:pt x="33" y="1023"/>
                      <a:pt x="33" y="1023"/>
                      <a:pt x="33" y="1023"/>
                    </a:cubicBezTo>
                    <a:cubicBezTo>
                      <a:pt x="33" y="1023"/>
                      <a:pt x="33" y="1023"/>
                      <a:pt x="33" y="1023"/>
                    </a:cubicBezTo>
                    <a:cubicBezTo>
                      <a:pt x="32" y="1025"/>
                      <a:pt x="32" y="1025"/>
                      <a:pt x="32" y="1025"/>
                    </a:cubicBezTo>
                    <a:cubicBezTo>
                      <a:pt x="29" y="1028"/>
                      <a:pt x="29" y="1028"/>
                      <a:pt x="29" y="1028"/>
                    </a:cubicBezTo>
                    <a:cubicBezTo>
                      <a:pt x="29" y="1029"/>
                      <a:pt x="29" y="1029"/>
                      <a:pt x="29" y="1029"/>
                    </a:cubicBezTo>
                    <a:cubicBezTo>
                      <a:pt x="29" y="1031"/>
                      <a:pt x="29" y="1031"/>
                      <a:pt x="29" y="1031"/>
                    </a:cubicBezTo>
                    <a:cubicBezTo>
                      <a:pt x="29" y="1032"/>
                      <a:pt x="29" y="1032"/>
                      <a:pt x="29" y="1032"/>
                    </a:cubicBezTo>
                    <a:cubicBezTo>
                      <a:pt x="28" y="1032"/>
                      <a:pt x="28" y="1032"/>
                      <a:pt x="28" y="1032"/>
                    </a:cubicBezTo>
                    <a:cubicBezTo>
                      <a:pt x="29" y="1031"/>
                      <a:pt x="29" y="1031"/>
                      <a:pt x="29" y="1031"/>
                    </a:cubicBezTo>
                    <a:cubicBezTo>
                      <a:pt x="29" y="1030"/>
                      <a:pt x="29" y="1030"/>
                      <a:pt x="29" y="1030"/>
                    </a:cubicBezTo>
                    <a:cubicBezTo>
                      <a:pt x="28" y="1029"/>
                      <a:pt x="28" y="1029"/>
                      <a:pt x="28" y="1029"/>
                    </a:cubicBezTo>
                    <a:cubicBezTo>
                      <a:pt x="27" y="1029"/>
                      <a:pt x="27" y="1029"/>
                      <a:pt x="27" y="1029"/>
                    </a:cubicBezTo>
                    <a:cubicBezTo>
                      <a:pt x="27" y="1029"/>
                      <a:pt x="27" y="1029"/>
                      <a:pt x="27" y="1029"/>
                    </a:cubicBezTo>
                    <a:cubicBezTo>
                      <a:pt x="26" y="1029"/>
                      <a:pt x="26" y="1029"/>
                      <a:pt x="26" y="1029"/>
                    </a:cubicBezTo>
                    <a:cubicBezTo>
                      <a:pt x="26" y="1028"/>
                      <a:pt x="26" y="1028"/>
                      <a:pt x="26" y="1028"/>
                    </a:cubicBezTo>
                    <a:cubicBezTo>
                      <a:pt x="26" y="1028"/>
                      <a:pt x="26" y="1028"/>
                      <a:pt x="26" y="1028"/>
                    </a:cubicBezTo>
                    <a:cubicBezTo>
                      <a:pt x="26" y="1027"/>
                      <a:pt x="26" y="1027"/>
                      <a:pt x="26" y="1027"/>
                    </a:cubicBezTo>
                    <a:cubicBezTo>
                      <a:pt x="25" y="1026"/>
                      <a:pt x="25" y="1026"/>
                      <a:pt x="25" y="1026"/>
                    </a:cubicBezTo>
                    <a:cubicBezTo>
                      <a:pt x="24" y="1025"/>
                      <a:pt x="24" y="1025"/>
                      <a:pt x="24" y="1025"/>
                    </a:cubicBezTo>
                    <a:cubicBezTo>
                      <a:pt x="25" y="1025"/>
                      <a:pt x="25" y="1025"/>
                      <a:pt x="25" y="1025"/>
                    </a:cubicBezTo>
                    <a:cubicBezTo>
                      <a:pt x="25" y="1024"/>
                      <a:pt x="25" y="1024"/>
                      <a:pt x="25" y="1024"/>
                    </a:cubicBezTo>
                    <a:cubicBezTo>
                      <a:pt x="24" y="1025"/>
                      <a:pt x="24" y="1025"/>
                      <a:pt x="24" y="1025"/>
                    </a:cubicBezTo>
                    <a:cubicBezTo>
                      <a:pt x="22" y="1024"/>
                      <a:pt x="22" y="1024"/>
                      <a:pt x="22" y="1024"/>
                    </a:cubicBezTo>
                    <a:cubicBezTo>
                      <a:pt x="21" y="1025"/>
                      <a:pt x="21" y="1025"/>
                      <a:pt x="21" y="1025"/>
                    </a:cubicBezTo>
                    <a:cubicBezTo>
                      <a:pt x="20" y="1025"/>
                      <a:pt x="20" y="1025"/>
                      <a:pt x="20" y="1025"/>
                    </a:cubicBezTo>
                    <a:cubicBezTo>
                      <a:pt x="19" y="1025"/>
                      <a:pt x="19" y="1025"/>
                      <a:pt x="19" y="1025"/>
                    </a:cubicBezTo>
                    <a:cubicBezTo>
                      <a:pt x="18" y="1025"/>
                      <a:pt x="18" y="1025"/>
                      <a:pt x="18" y="1025"/>
                    </a:cubicBezTo>
                    <a:cubicBezTo>
                      <a:pt x="18" y="1026"/>
                      <a:pt x="18" y="1026"/>
                      <a:pt x="18" y="1026"/>
                    </a:cubicBezTo>
                    <a:cubicBezTo>
                      <a:pt x="16" y="1026"/>
                      <a:pt x="16" y="1026"/>
                      <a:pt x="16" y="1026"/>
                    </a:cubicBezTo>
                    <a:cubicBezTo>
                      <a:pt x="16" y="1027"/>
                      <a:pt x="16" y="1027"/>
                      <a:pt x="16" y="1027"/>
                    </a:cubicBezTo>
                    <a:cubicBezTo>
                      <a:pt x="15" y="1028"/>
                      <a:pt x="15" y="1028"/>
                      <a:pt x="15" y="1028"/>
                    </a:cubicBezTo>
                    <a:cubicBezTo>
                      <a:pt x="14" y="1028"/>
                      <a:pt x="14" y="1028"/>
                      <a:pt x="14" y="1028"/>
                    </a:cubicBezTo>
                    <a:cubicBezTo>
                      <a:pt x="14" y="1028"/>
                      <a:pt x="14" y="1028"/>
                      <a:pt x="14" y="1028"/>
                    </a:cubicBezTo>
                    <a:cubicBezTo>
                      <a:pt x="14" y="1029"/>
                      <a:pt x="14" y="1029"/>
                      <a:pt x="14" y="1029"/>
                    </a:cubicBezTo>
                    <a:cubicBezTo>
                      <a:pt x="13" y="1029"/>
                      <a:pt x="13" y="1029"/>
                      <a:pt x="13" y="1029"/>
                    </a:cubicBezTo>
                    <a:cubicBezTo>
                      <a:pt x="12" y="1030"/>
                      <a:pt x="12" y="1030"/>
                      <a:pt x="12" y="1030"/>
                    </a:cubicBezTo>
                    <a:cubicBezTo>
                      <a:pt x="11" y="1030"/>
                      <a:pt x="11" y="1030"/>
                      <a:pt x="11" y="1030"/>
                    </a:cubicBezTo>
                    <a:cubicBezTo>
                      <a:pt x="11" y="1031"/>
                      <a:pt x="11" y="1031"/>
                      <a:pt x="11" y="1031"/>
                    </a:cubicBezTo>
                    <a:cubicBezTo>
                      <a:pt x="11" y="1031"/>
                      <a:pt x="11" y="1031"/>
                      <a:pt x="11" y="1031"/>
                    </a:cubicBezTo>
                    <a:cubicBezTo>
                      <a:pt x="10" y="1032"/>
                      <a:pt x="10" y="1032"/>
                      <a:pt x="10" y="1032"/>
                    </a:cubicBezTo>
                    <a:cubicBezTo>
                      <a:pt x="9" y="1033"/>
                      <a:pt x="9" y="1033"/>
                      <a:pt x="9" y="1033"/>
                    </a:cubicBezTo>
                    <a:cubicBezTo>
                      <a:pt x="9" y="1034"/>
                      <a:pt x="9" y="1034"/>
                      <a:pt x="9" y="1034"/>
                    </a:cubicBezTo>
                    <a:cubicBezTo>
                      <a:pt x="7" y="1034"/>
                      <a:pt x="7" y="1034"/>
                      <a:pt x="7" y="1034"/>
                    </a:cubicBezTo>
                    <a:cubicBezTo>
                      <a:pt x="6" y="1034"/>
                      <a:pt x="6" y="1034"/>
                      <a:pt x="6" y="1034"/>
                    </a:cubicBezTo>
                    <a:cubicBezTo>
                      <a:pt x="6" y="1035"/>
                      <a:pt x="6" y="1035"/>
                      <a:pt x="6" y="1035"/>
                    </a:cubicBezTo>
                    <a:cubicBezTo>
                      <a:pt x="4" y="1034"/>
                      <a:pt x="4" y="1034"/>
                      <a:pt x="4" y="1034"/>
                    </a:cubicBezTo>
                    <a:cubicBezTo>
                      <a:pt x="4" y="1035"/>
                      <a:pt x="4" y="1035"/>
                      <a:pt x="4" y="1035"/>
                    </a:cubicBezTo>
                    <a:cubicBezTo>
                      <a:pt x="2" y="1037"/>
                      <a:pt x="2" y="1037"/>
                      <a:pt x="2" y="1037"/>
                    </a:cubicBezTo>
                    <a:cubicBezTo>
                      <a:pt x="2" y="1040"/>
                      <a:pt x="2" y="1040"/>
                      <a:pt x="2" y="1040"/>
                    </a:cubicBezTo>
                    <a:cubicBezTo>
                      <a:pt x="1" y="1040"/>
                      <a:pt x="1" y="1040"/>
                      <a:pt x="1" y="1040"/>
                    </a:cubicBezTo>
                    <a:cubicBezTo>
                      <a:pt x="1" y="1041"/>
                      <a:pt x="1" y="1041"/>
                      <a:pt x="1" y="1041"/>
                    </a:cubicBezTo>
                    <a:cubicBezTo>
                      <a:pt x="0" y="1041"/>
                      <a:pt x="0" y="1041"/>
                      <a:pt x="0" y="1041"/>
                    </a:cubicBezTo>
                    <a:cubicBezTo>
                      <a:pt x="1" y="1043"/>
                      <a:pt x="1" y="1043"/>
                      <a:pt x="1" y="1043"/>
                    </a:cubicBezTo>
                    <a:cubicBezTo>
                      <a:pt x="1" y="1044"/>
                      <a:pt x="1" y="1044"/>
                      <a:pt x="1" y="1044"/>
                    </a:cubicBezTo>
                    <a:cubicBezTo>
                      <a:pt x="1" y="1045"/>
                      <a:pt x="1" y="1045"/>
                      <a:pt x="1" y="1045"/>
                    </a:cubicBezTo>
                    <a:cubicBezTo>
                      <a:pt x="1" y="1046"/>
                      <a:pt x="1" y="1046"/>
                      <a:pt x="1" y="1046"/>
                    </a:cubicBezTo>
                    <a:cubicBezTo>
                      <a:pt x="2" y="1048"/>
                      <a:pt x="2" y="1048"/>
                      <a:pt x="2" y="1048"/>
                    </a:cubicBezTo>
                    <a:cubicBezTo>
                      <a:pt x="2" y="1049"/>
                      <a:pt x="2" y="1049"/>
                      <a:pt x="2" y="1049"/>
                    </a:cubicBezTo>
                    <a:cubicBezTo>
                      <a:pt x="2" y="1049"/>
                      <a:pt x="2" y="1049"/>
                      <a:pt x="2" y="1049"/>
                    </a:cubicBezTo>
                    <a:cubicBezTo>
                      <a:pt x="2" y="1050"/>
                      <a:pt x="2" y="1050"/>
                      <a:pt x="2" y="1050"/>
                    </a:cubicBezTo>
                    <a:cubicBezTo>
                      <a:pt x="0" y="1050"/>
                      <a:pt x="0" y="1050"/>
                      <a:pt x="0" y="1050"/>
                    </a:cubicBezTo>
                    <a:cubicBezTo>
                      <a:pt x="1" y="1051"/>
                      <a:pt x="1" y="1051"/>
                      <a:pt x="1" y="1051"/>
                    </a:cubicBezTo>
                    <a:cubicBezTo>
                      <a:pt x="0" y="1052"/>
                      <a:pt x="0" y="1052"/>
                      <a:pt x="0" y="1052"/>
                    </a:cubicBezTo>
                    <a:cubicBezTo>
                      <a:pt x="0" y="1053"/>
                      <a:pt x="0" y="1053"/>
                      <a:pt x="0" y="1053"/>
                    </a:cubicBezTo>
                    <a:cubicBezTo>
                      <a:pt x="1" y="1055"/>
                      <a:pt x="1" y="1055"/>
                      <a:pt x="1" y="1055"/>
                    </a:cubicBezTo>
                    <a:cubicBezTo>
                      <a:pt x="2" y="1055"/>
                      <a:pt x="2" y="1055"/>
                      <a:pt x="2" y="1055"/>
                    </a:cubicBezTo>
                    <a:cubicBezTo>
                      <a:pt x="2" y="1055"/>
                      <a:pt x="2" y="1055"/>
                      <a:pt x="2" y="1055"/>
                    </a:cubicBezTo>
                    <a:cubicBezTo>
                      <a:pt x="2" y="1056"/>
                      <a:pt x="2" y="1056"/>
                      <a:pt x="2" y="1056"/>
                    </a:cubicBezTo>
                    <a:cubicBezTo>
                      <a:pt x="2" y="1057"/>
                      <a:pt x="2" y="1057"/>
                      <a:pt x="2" y="1057"/>
                    </a:cubicBezTo>
                    <a:cubicBezTo>
                      <a:pt x="3" y="1057"/>
                      <a:pt x="3" y="1057"/>
                      <a:pt x="3" y="1057"/>
                    </a:cubicBezTo>
                    <a:cubicBezTo>
                      <a:pt x="3" y="1058"/>
                      <a:pt x="3" y="1058"/>
                      <a:pt x="3" y="1058"/>
                    </a:cubicBezTo>
                    <a:cubicBezTo>
                      <a:pt x="4" y="1058"/>
                      <a:pt x="4" y="1058"/>
                      <a:pt x="4" y="1058"/>
                    </a:cubicBezTo>
                    <a:cubicBezTo>
                      <a:pt x="5" y="1058"/>
                      <a:pt x="5" y="1058"/>
                      <a:pt x="5" y="1058"/>
                    </a:cubicBezTo>
                    <a:cubicBezTo>
                      <a:pt x="6" y="1057"/>
                      <a:pt x="6" y="1057"/>
                      <a:pt x="6" y="1057"/>
                    </a:cubicBezTo>
                    <a:cubicBezTo>
                      <a:pt x="7" y="1056"/>
                      <a:pt x="7" y="1056"/>
                      <a:pt x="7" y="1056"/>
                    </a:cubicBezTo>
                    <a:cubicBezTo>
                      <a:pt x="8" y="1057"/>
                      <a:pt x="8" y="1057"/>
                      <a:pt x="8" y="1057"/>
                    </a:cubicBezTo>
                    <a:cubicBezTo>
                      <a:pt x="9" y="1055"/>
                      <a:pt x="9" y="1055"/>
                      <a:pt x="9" y="1055"/>
                    </a:cubicBezTo>
                    <a:cubicBezTo>
                      <a:pt x="11" y="1055"/>
                      <a:pt x="11" y="1055"/>
                      <a:pt x="11" y="1055"/>
                    </a:cubicBezTo>
                    <a:cubicBezTo>
                      <a:pt x="12" y="1055"/>
                      <a:pt x="12" y="1055"/>
                      <a:pt x="12" y="1055"/>
                    </a:cubicBezTo>
                    <a:cubicBezTo>
                      <a:pt x="14" y="1055"/>
                      <a:pt x="14" y="1055"/>
                      <a:pt x="14" y="1055"/>
                    </a:cubicBezTo>
                    <a:cubicBezTo>
                      <a:pt x="15" y="1054"/>
                      <a:pt x="15" y="1054"/>
                      <a:pt x="15" y="1054"/>
                    </a:cubicBezTo>
                    <a:cubicBezTo>
                      <a:pt x="16" y="1053"/>
                      <a:pt x="16" y="1053"/>
                      <a:pt x="16" y="1053"/>
                    </a:cubicBezTo>
                    <a:cubicBezTo>
                      <a:pt x="16" y="1053"/>
                      <a:pt x="16" y="1053"/>
                      <a:pt x="16" y="1053"/>
                    </a:cubicBezTo>
                    <a:cubicBezTo>
                      <a:pt x="16" y="1054"/>
                      <a:pt x="16" y="1054"/>
                      <a:pt x="16" y="1054"/>
                    </a:cubicBezTo>
                    <a:cubicBezTo>
                      <a:pt x="17" y="1053"/>
                      <a:pt x="17" y="1053"/>
                      <a:pt x="17" y="1053"/>
                    </a:cubicBezTo>
                    <a:cubicBezTo>
                      <a:pt x="18" y="1050"/>
                      <a:pt x="18" y="1050"/>
                      <a:pt x="18" y="1050"/>
                    </a:cubicBezTo>
                    <a:cubicBezTo>
                      <a:pt x="19" y="1049"/>
                      <a:pt x="19" y="1049"/>
                      <a:pt x="19" y="1049"/>
                    </a:cubicBezTo>
                    <a:cubicBezTo>
                      <a:pt x="18" y="1048"/>
                      <a:pt x="18" y="1048"/>
                      <a:pt x="18" y="1048"/>
                    </a:cubicBezTo>
                    <a:cubicBezTo>
                      <a:pt x="17" y="1046"/>
                      <a:pt x="17" y="1046"/>
                      <a:pt x="17" y="1046"/>
                    </a:cubicBezTo>
                    <a:cubicBezTo>
                      <a:pt x="17" y="1045"/>
                      <a:pt x="17" y="1045"/>
                      <a:pt x="17" y="1045"/>
                    </a:cubicBezTo>
                    <a:cubicBezTo>
                      <a:pt x="19" y="1044"/>
                      <a:pt x="19" y="1044"/>
                      <a:pt x="19" y="1044"/>
                    </a:cubicBezTo>
                    <a:cubicBezTo>
                      <a:pt x="19" y="1043"/>
                      <a:pt x="19" y="1043"/>
                      <a:pt x="19" y="1043"/>
                    </a:cubicBezTo>
                    <a:cubicBezTo>
                      <a:pt x="19" y="1043"/>
                      <a:pt x="19" y="1043"/>
                      <a:pt x="19" y="1043"/>
                    </a:cubicBezTo>
                    <a:cubicBezTo>
                      <a:pt x="19" y="1042"/>
                      <a:pt x="19" y="1042"/>
                      <a:pt x="19" y="1042"/>
                    </a:cubicBezTo>
                    <a:cubicBezTo>
                      <a:pt x="23" y="1041"/>
                      <a:pt x="23" y="1041"/>
                      <a:pt x="23" y="1041"/>
                    </a:cubicBezTo>
                    <a:cubicBezTo>
                      <a:pt x="24" y="1041"/>
                      <a:pt x="24" y="1041"/>
                      <a:pt x="24" y="1041"/>
                    </a:cubicBezTo>
                    <a:cubicBezTo>
                      <a:pt x="25" y="1042"/>
                      <a:pt x="25" y="1042"/>
                      <a:pt x="25" y="1042"/>
                    </a:cubicBezTo>
                    <a:cubicBezTo>
                      <a:pt x="26" y="1042"/>
                      <a:pt x="26" y="1042"/>
                      <a:pt x="26" y="1042"/>
                    </a:cubicBezTo>
                    <a:cubicBezTo>
                      <a:pt x="26" y="1043"/>
                      <a:pt x="26" y="1043"/>
                      <a:pt x="26" y="1043"/>
                    </a:cubicBezTo>
                    <a:cubicBezTo>
                      <a:pt x="27" y="1044"/>
                      <a:pt x="27" y="1044"/>
                      <a:pt x="27" y="1044"/>
                    </a:cubicBezTo>
                    <a:cubicBezTo>
                      <a:pt x="28" y="1045"/>
                      <a:pt x="28" y="1045"/>
                      <a:pt x="28" y="1045"/>
                    </a:cubicBezTo>
                    <a:cubicBezTo>
                      <a:pt x="30" y="1046"/>
                      <a:pt x="30" y="1046"/>
                      <a:pt x="30" y="1046"/>
                    </a:cubicBezTo>
                    <a:cubicBezTo>
                      <a:pt x="30" y="1047"/>
                      <a:pt x="30" y="1047"/>
                      <a:pt x="30" y="1047"/>
                    </a:cubicBezTo>
                    <a:cubicBezTo>
                      <a:pt x="30" y="1047"/>
                      <a:pt x="30" y="1047"/>
                      <a:pt x="30" y="1047"/>
                    </a:cubicBezTo>
                    <a:cubicBezTo>
                      <a:pt x="31" y="1045"/>
                      <a:pt x="31" y="1045"/>
                      <a:pt x="31" y="1045"/>
                    </a:cubicBezTo>
                    <a:cubicBezTo>
                      <a:pt x="33" y="1046"/>
                      <a:pt x="33" y="1046"/>
                      <a:pt x="33" y="1046"/>
                    </a:cubicBezTo>
                    <a:cubicBezTo>
                      <a:pt x="33" y="1045"/>
                      <a:pt x="33" y="1045"/>
                      <a:pt x="33" y="1045"/>
                    </a:cubicBezTo>
                    <a:cubicBezTo>
                      <a:pt x="34" y="1046"/>
                      <a:pt x="34" y="1046"/>
                      <a:pt x="34" y="1046"/>
                    </a:cubicBezTo>
                    <a:cubicBezTo>
                      <a:pt x="35" y="1047"/>
                      <a:pt x="35" y="1047"/>
                      <a:pt x="35" y="1047"/>
                    </a:cubicBezTo>
                    <a:cubicBezTo>
                      <a:pt x="37" y="1048"/>
                      <a:pt x="37" y="1048"/>
                      <a:pt x="37" y="1048"/>
                    </a:cubicBezTo>
                    <a:cubicBezTo>
                      <a:pt x="37" y="1048"/>
                      <a:pt x="37" y="1048"/>
                      <a:pt x="37" y="1048"/>
                    </a:cubicBezTo>
                    <a:cubicBezTo>
                      <a:pt x="38" y="1048"/>
                      <a:pt x="38" y="1048"/>
                      <a:pt x="38" y="1048"/>
                    </a:cubicBezTo>
                    <a:cubicBezTo>
                      <a:pt x="40" y="1048"/>
                      <a:pt x="40" y="1048"/>
                      <a:pt x="40" y="1048"/>
                    </a:cubicBezTo>
                    <a:cubicBezTo>
                      <a:pt x="41" y="1049"/>
                      <a:pt x="41" y="1049"/>
                      <a:pt x="41" y="1049"/>
                    </a:cubicBezTo>
                    <a:cubicBezTo>
                      <a:pt x="42" y="1050"/>
                      <a:pt x="42" y="1050"/>
                      <a:pt x="42" y="1050"/>
                    </a:cubicBezTo>
                    <a:cubicBezTo>
                      <a:pt x="45" y="1053"/>
                      <a:pt x="45" y="1053"/>
                      <a:pt x="45" y="1053"/>
                    </a:cubicBezTo>
                    <a:cubicBezTo>
                      <a:pt x="46" y="1055"/>
                      <a:pt x="46" y="1055"/>
                      <a:pt x="46" y="1055"/>
                    </a:cubicBezTo>
                    <a:cubicBezTo>
                      <a:pt x="45" y="1057"/>
                      <a:pt x="45" y="1057"/>
                      <a:pt x="45" y="1057"/>
                    </a:cubicBezTo>
                    <a:cubicBezTo>
                      <a:pt x="46" y="1057"/>
                      <a:pt x="46" y="1057"/>
                      <a:pt x="46" y="1057"/>
                    </a:cubicBezTo>
                    <a:cubicBezTo>
                      <a:pt x="47" y="1058"/>
                      <a:pt x="47" y="1058"/>
                      <a:pt x="47" y="1058"/>
                    </a:cubicBezTo>
                    <a:cubicBezTo>
                      <a:pt x="47" y="1059"/>
                      <a:pt x="47" y="1059"/>
                      <a:pt x="47" y="1059"/>
                    </a:cubicBezTo>
                    <a:cubicBezTo>
                      <a:pt x="47" y="1061"/>
                      <a:pt x="47" y="1061"/>
                      <a:pt x="47" y="1061"/>
                    </a:cubicBezTo>
                    <a:cubicBezTo>
                      <a:pt x="47" y="1061"/>
                      <a:pt x="47" y="1061"/>
                      <a:pt x="47" y="1061"/>
                    </a:cubicBezTo>
                    <a:cubicBezTo>
                      <a:pt x="47" y="1061"/>
                      <a:pt x="47" y="1061"/>
                      <a:pt x="47" y="1061"/>
                    </a:cubicBezTo>
                    <a:cubicBezTo>
                      <a:pt x="47" y="1062"/>
                      <a:pt x="47" y="1062"/>
                      <a:pt x="47" y="1062"/>
                    </a:cubicBezTo>
                    <a:cubicBezTo>
                      <a:pt x="47" y="1064"/>
                      <a:pt x="47" y="1064"/>
                      <a:pt x="47" y="1064"/>
                    </a:cubicBezTo>
                    <a:cubicBezTo>
                      <a:pt x="47" y="1065"/>
                      <a:pt x="47" y="1065"/>
                      <a:pt x="47" y="1065"/>
                    </a:cubicBezTo>
                    <a:cubicBezTo>
                      <a:pt x="47" y="1065"/>
                      <a:pt x="47" y="1065"/>
                      <a:pt x="47" y="1065"/>
                    </a:cubicBezTo>
                    <a:cubicBezTo>
                      <a:pt x="47" y="1065"/>
                      <a:pt x="47" y="1065"/>
                      <a:pt x="47" y="1065"/>
                    </a:cubicBezTo>
                    <a:cubicBezTo>
                      <a:pt x="48" y="1066"/>
                      <a:pt x="48" y="1066"/>
                      <a:pt x="48" y="1066"/>
                    </a:cubicBezTo>
                    <a:cubicBezTo>
                      <a:pt x="47" y="1067"/>
                      <a:pt x="47" y="1067"/>
                      <a:pt x="47" y="1067"/>
                    </a:cubicBezTo>
                    <a:cubicBezTo>
                      <a:pt x="48" y="1067"/>
                      <a:pt x="48" y="1067"/>
                      <a:pt x="48" y="1067"/>
                    </a:cubicBezTo>
                    <a:cubicBezTo>
                      <a:pt x="49" y="1067"/>
                      <a:pt x="49" y="1067"/>
                      <a:pt x="49" y="1067"/>
                    </a:cubicBezTo>
                    <a:cubicBezTo>
                      <a:pt x="48" y="1069"/>
                      <a:pt x="48" y="1069"/>
                      <a:pt x="48" y="1069"/>
                    </a:cubicBezTo>
                    <a:cubicBezTo>
                      <a:pt x="49" y="1069"/>
                      <a:pt x="49" y="1069"/>
                      <a:pt x="49" y="1069"/>
                    </a:cubicBezTo>
                    <a:cubicBezTo>
                      <a:pt x="50" y="1069"/>
                      <a:pt x="50" y="1069"/>
                      <a:pt x="50" y="1069"/>
                    </a:cubicBezTo>
                    <a:cubicBezTo>
                      <a:pt x="51" y="1070"/>
                      <a:pt x="51" y="1070"/>
                      <a:pt x="51" y="1070"/>
                    </a:cubicBezTo>
                    <a:cubicBezTo>
                      <a:pt x="51" y="1070"/>
                      <a:pt x="51" y="1070"/>
                      <a:pt x="51" y="1070"/>
                    </a:cubicBezTo>
                    <a:cubicBezTo>
                      <a:pt x="51" y="1072"/>
                      <a:pt x="51" y="1072"/>
                      <a:pt x="51" y="1072"/>
                    </a:cubicBezTo>
                    <a:cubicBezTo>
                      <a:pt x="53" y="1072"/>
                      <a:pt x="53" y="1072"/>
                      <a:pt x="53" y="1072"/>
                    </a:cubicBezTo>
                    <a:cubicBezTo>
                      <a:pt x="54" y="1071"/>
                      <a:pt x="54" y="1071"/>
                      <a:pt x="54" y="1071"/>
                    </a:cubicBezTo>
                    <a:cubicBezTo>
                      <a:pt x="55" y="1071"/>
                      <a:pt x="55" y="1071"/>
                      <a:pt x="55" y="1071"/>
                    </a:cubicBezTo>
                    <a:cubicBezTo>
                      <a:pt x="55" y="1069"/>
                      <a:pt x="55" y="1069"/>
                      <a:pt x="55" y="1069"/>
                    </a:cubicBezTo>
                    <a:cubicBezTo>
                      <a:pt x="57" y="1066"/>
                      <a:pt x="57" y="1066"/>
                      <a:pt x="57" y="1066"/>
                    </a:cubicBezTo>
                    <a:cubicBezTo>
                      <a:pt x="57" y="1065"/>
                      <a:pt x="57" y="1065"/>
                      <a:pt x="57" y="1065"/>
                    </a:cubicBezTo>
                    <a:cubicBezTo>
                      <a:pt x="57" y="1064"/>
                      <a:pt x="57" y="1064"/>
                      <a:pt x="57" y="1064"/>
                    </a:cubicBezTo>
                    <a:cubicBezTo>
                      <a:pt x="58" y="1063"/>
                      <a:pt x="58" y="1063"/>
                      <a:pt x="58" y="1063"/>
                    </a:cubicBezTo>
                    <a:cubicBezTo>
                      <a:pt x="60" y="1063"/>
                      <a:pt x="60" y="1063"/>
                      <a:pt x="60" y="1063"/>
                    </a:cubicBezTo>
                    <a:cubicBezTo>
                      <a:pt x="60" y="1064"/>
                      <a:pt x="60" y="1064"/>
                      <a:pt x="60" y="1064"/>
                    </a:cubicBezTo>
                    <a:cubicBezTo>
                      <a:pt x="61" y="1063"/>
                      <a:pt x="61" y="1063"/>
                      <a:pt x="61" y="1063"/>
                    </a:cubicBezTo>
                    <a:cubicBezTo>
                      <a:pt x="62" y="1063"/>
                      <a:pt x="62" y="1063"/>
                      <a:pt x="62" y="1063"/>
                    </a:cubicBezTo>
                    <a:cubicBezTo>
                      <a:pt x="63" y="1064"/>
                      <a:pt x="63" y="1064"/>
                      <a:pt x="63" y="1064"/>
                    </a:cubicBezTo>
                    <a:cubicBezTo>
                      <a:pt x="64" y="1064"/>
                      <a:pt x="64" y="1064"/>
                      <a:pt x="64" y="1064"/>
                    </a:cubicBezTo>
                    <a:cubicBezTo>
                      <a:pt x="64" y="1062"/>
                      <a:pt x="64" y="1062"/>
                      <a:pt x="64" y="1062"/>
                    </a:cubicBezTo>
                    <a:cubicBezTo>
                      <a:pt x="65" y="1062"/>
                      <a:pt x="65" y="1062"/>
                      <a:pt x="65" y="1062"/>
                    </a:cubicBezTo>
                    <a:cubicBezTo>
                      <a:pt x="64" y="1061"/>
                      <a:pt x="64" y="1061"/>
                      <a:pt x="64" y="1061"/>
                    </a:cubicBezTo>
                    <a:cubicBezTo>
                      <a:pt x="65" y="1061"/>
                      <a:pt x="65" y="1061"/>
                      <a:pt x="65" y="1061"/>
                    </a:cubicBezTo>
                    <a:cubicBezTo>
                      <a:pt x="64" y="1060"/>
                      <a:pt x="64" y="1060"/>
                      <a:pt x="64" y="1060"/>
                    </a:cubicBezTo>
                    <a:cubicBezTo>
                      <a:pt x="65" y="1059"/>
                      <a:pt x="65" y="1059"/>
                      <a:pt x="65" y="1059"/>
                    </a:cubicBezTo>
                    <a:cubicBezTo>
                      <a:pt x="65" y="1059"/>
                      <a:pt x="65" y="1059"/>
                      <a:pt x="65" y="1059"/>
                    </a:cubicBezTo>
                    <a:cubicBezTo>
                      <a:pt x="67" y="1059"/>
                      <a:pt x="67" y="1059"/>
                      <a:pt x="67" y="1059"/>
                    </a:cubicBezTo>
                    <a:cubicBezTo>
                      <a:pt x="67" y="1058"/>
                      <a:pt x="67" y="1058"/>
                      <a:pt x="67" y="1058"/>
                    </a:cubicBezTo>
                    <a:cubicBezTo>
                      <a:pt x="67" y="1057"/>
                      <a:pt x="67" y="1057"/>
                      <a:pt x="67" y="1057"/>
                    </a:cubicBezTo>
                    <a:cubicBezTo>
                      <a:pt x="67" y="1057"/>
                      <a:pt x="67" y="1057"/>
                      <a:pt x="67" y="1057"/>
                    </a:cubicBezTo>
                    <a:cubicBezTo>
                      <a:pt x="67" y="1056"/>
                      <a:pt x="67" y="1056"/>
                      <a:pt x="67" y="1056"/>
                    </a:cubicBezTo>
                    <a:cubicBezTo>
                      <a:pt x="68" y="1055"/>
                      <a:pt x="68" y="1055"/>
                      <a:pt x="68" y="1055"/>
                    </a:cubicBezTo>
                    <a:cubicBezTo>
                      <a:pt x="67" y="1054"/>
                      <a:pt x="67" y="1054"/>
                      <a:pt x="67" y="1054"/>
                    </a:cubicBezTo>
                    <a:cubicBezTo>
                      <a:pt x="68" y="1053"/>
                      <a:pt x="68" y="1053"/>
                      <a:pt x="68" y="1053"/>
                    </a:cubicBezTo>
                    <a:cubicBezTo>
                      <a:pt x="67" y="1053"/>
                      <a:pt x="67" y="1053"/>
                      <a:pt x="67" y="1053"/>
                    </a:cubicBezTo>
                    <a:cubicBezTo>
                      <a:pt x="67" y="1052"/>
                      <a:pt x="67" y="1052"/>
                      <a:pt x="67" y="1052"/>
                    </a:cubicBezTo>
                    <a:cubicBezTo>
                      <a:pt x="66" y="1052"/>
                      <a:pt x="66" y="1052"/>
                      <a:pt x="66" y="1052"/>
                    </a:cubicBezTo>
                    <a:cubicBezTo>
                      <a:pt x="66" y="1050"/>
                      <a:pt x="66" y="1050"/>
                      <a:pt x="66" y="1050"/>
                    </a:cubicBezTo>
                    <a:cubicBezTo>
                      <a:pt x="67" y="1049"/>
                      <a:pt x="67" y="1049"/>
                      <a:pt x="67" y="1049"/>
                    </a:cubicBezTo>
                    <a:cubicBezTo>
                      <a:pt x="66" y="1049"/>
                      <a:pt x="66" y="1049"/>
                      <a:pt x="66" y="1049"/>
                    </a:cubicBezTo>
                    <a:cubicBezTo>
                      <a:pt x="66" y="1050"/>
                      <a:pt x="66" y="1050"/>
                      <a:pt x="66" y="1050"/>
                    </a:cubicBezTo>
                    <a:cubicBezTo>
                      <a:pt x="65" y="1049"/>
                      <a:pt x="65" y="1049"/>
                      <a:pt x="65" y="1049"/>
                    </a:cubicBezTo>
                    <a:cubicBezTo>
                      <a:pt x="64" y="1049"/>
                      <a:pt x="64" y="1049"/>
                      <a:pt x="64" y="1049"/>
                    </a:cubicBezTo>
                    <a:cubicBezTo>
                      <a:pt x="63" y="1049"/>
                      <a:pt x="63" y="1049"/>
                      <a:pt x="63" y="1049"/>
                    </a:cubicBezTo>
                    <a:cubicBezTo>
                      <a:pt x="64" y="1048"/>
                      <a:pt x="64" y="1048"/>
                      <a:pt x="64" y="1048"/>
                    </a:cubicBezTo>
                    <a:cubicBezTo>
                      <a:pt x="64" y="1049"/>
                      <a:pt x="64" y="1049"/>
                      <a:pt x="64" y="1049"/>
                    </a:cubicBezTo>
                    <a:cubicBezTo>
                      <a:pt x="65" y="1048"/>
                      <a:pt x="65" y="1048"/>
                      <a:pt x="65" y="1048"/>
                    </a:cubicBezTo>
                    <a:cubicBezTo>
                      <a:pt x="63" y="1047"/>
                      <a:pt x="63" y="1047"/>
                      <a:pt x="63" y="1047"/>
                    </a:cubicBezTo>
                    <a:cubicBezTo>
                      <a:pt x="61" y="1047"/>
                      <a:pt x="61" y="1047"/>
                      <a:pt x="61" y="1047"/>
                    </a:cubicBezTo>
                    <a:cubicBezTo>
                      <a:pt x="62" y="1046"/>
                      <a:pt x="62" y="1046"/>
                      <a:pt x="62" y="1046"/>
                    </a:cubicBezTo>
                    <a:cubicBezTo>
                      <a:pt x="62" y="1045"/>
                      <a:pt x="62" y="1045"/>
                      <a:pt x="62" y="1045"/>
                    </a:cubicBezTo>
                    <a:cubicBezTo>
                      <a:pt x="64" y="1046"/>
                      <a:pt x="64" y="1046"/>
                      <a:pt x="64" y="1046"/>
                    </a:cubicBezTo>
                    <a:cubicBezTo>
                      <a:pt x="65" y="1046"/>
                      <a:pt x="65" y="1046"/>
                      <a:pt x="65" y="1046"/>
                    </a:cubicBezTo>
                    <a:cubicBezTo>
                      <a:pt x="66" y="1044"/>
                      <a:pt x="66" y="1044"/>
                      <a:pt x="66" y="1044"/>
                    </a:cubicBezTo>
                    <a:cubicBezTo>
                      <a:pt x="65" y="1044"/>
                      <a:pt x="65" y="1044"/>
                      <a:pt x="65" y="1044"/>
                    </a:cubicBezTo>
                    <a:cubicBezTo>
                      <a:pt x="65" y="1044"/>
                      <a:pt x="65" y="1044"/>
                      <a:pt x="65" y="1044"/>
                    </a:cubicBezTo>
                    <a:cubicBezTo>
                      <a:pt x="65" y="1042"/>
                      <a:pt x="65" y="1042"/>
                      <a:pt x="65" y="1042"/>
                    </a:cubicBezTo>
                    <a:cubicBezTo>
                      <a:pt x="66" y="1041"/>
                      <a:pt x="66" y="1041"/>
                      <a:pt x="66" y="1041"/>
                    </a:cubicBezTo>
                    <a:cubicBezTo>
                      <a:pt x="67" y="1040"/>
                      <a:pt x="67" y="1040"/>
                      <a:pt x="67" y="1040"/>
                    </a:cubicBezTo>
                    <a:cubicBezTo>
                      <a:pt x="67" y="1039"/>
                      <a:pt x="67" y="1039"/>
                      <a:pt x="67" y="1039"/>
                    </a:cubicBezTo>
                    <a:cubicBezTo>
                      <a:pt x="68" y="1038"/>
                      <a:pt x="68" y="1038"/>
                      <a:pt x="68" y="1038"/>
                    </a:cubicBezTo>
                    <a:cubicBezTo>
                      <a:pt x="69" y="1038"/>
                      <a:pt x="69" y="1038"/>
                      <a:pt x="69" y="1038"/>
                    </a:cubicBezTo>
                    <a:cubicBezTo>
                      <a:pt x="69" y="1038"/>
                      <a:pt x="69" y="1038"/>
                      <a:pt x="69" y="1038"/>
                    </a:cubicBezTo>
                    <a:cubicBezTo>
                      <a:pt x="70" y="1038"/>
                      <a:pt x="70" y="1038"/>
                      <a:pt x="70" y="1038"/>
                    </a:cubicBezTo>
                    <a:cubicBezTo>
                      <a:pt x="70" y="1038"/>
                      <a:pt x="70" y="1038"/>
                      <a:pt x="70" y="1038"/>
                    </a:cubicBezTo>
                    <a:cubicBezTo>
                      <a:pt x="69" y="1037"/>
                      <a:pt x="69" y="1037"/>
                      <a:pt x="69" y="1037"/>
                    </a:cubicBezTo>
                    <a:cubicBezTo>
                      <a:pt x="69" y="1036"/>
                      <a:pt x="69" y="1036"/>
                      <a:pt x="69" y="1036"/>
                    </a:cubicBezTo>
                    <a:cubicBezTo>
                      <a:pt x="68" y="1036"/>
                      <a:pt x="68" y="1036"/>
                      <a:pt x="68" y="1036"/>
                    </a:cubicBezTo>
                    <a:cubicBezTo>
                      <a:pt x="68" y="1036"/>
                      <a:pt x="68" y="1036"/>
                      <a:pt x="68" y="1036"/>
                    </a:cubicBezTo>
                    <a:cubicBezTo>
                      <a:pt x="67" y="1037"/>
                      <a:pt x="67" y="1037"/>
                      <a:pt x="67" y="1037"/>
                    </a:cubicBezTo>
                    <a:cubicBezTo>
                      <a:pt x="67" y="1035"/>
                      <a:pt x="67" y="1035"/>
                      <a:pt x="67" y="1035"/>
                    </a:cubicBezTo>
                    <a:cubicBezTo>
                      <a:pt x="66" y="1035"/>
                      <a:pt x="66" y="1035"/>
                      <a:pt x="66" y="1035"/>
                    </a:cubicBezTo>
                    <a:cubicBezTo>
                      <a:pt x="65" y="1035"/>
                      <a:pt x="65" y="1035"/>
                      <a:pt x="65" y="1035"/>
                    </a:cubicBezTo>
                    <a:cubicBezTo>
                      <a:pt x="65" y="1034"/>
                      <a:pt x="65" y="1034"/>
                      <a:pt x="65" y="1034"/>
                    </a:cubicBezTo>
                    <a:cubicBezTo>
                      <a:pt x="65" y="1034"/>
                      <a:pt x="65" y="1034"/>
                      <a:pt x="65" y="1034"/>
                    </a:cubicBezTo>
                    <a:cubicBezTo>
                      <a:pt x="67" y="1034"/>
                      <a:pt x="67" y="1034"/>
                      <a:pt x="67" y="1034"/>
                    </a:cubicBezTo>
                    <a:cubicBezTo>
                      <a:pt x="67" y="1035"/>
                      <a:pt x="67" y="1035"/>
                      <a:pt x="67" y="1035"/>
                    </a:cubicBezTo>
                    <a:cubicBezTo>
                      <a:pt x="68" y="1035"/>
                      <a:pt x="68" y="1035"/>
                      <a:pt x="68" y="1035"/>
                    </a:cubicBezTo>
                    <a:cubicBezTo>
                      <a:pt x="69" y="1035"/>
                      <a:pt x="69" y="1035"/>
                      <a:pt x="69" y="1035"/>
                    </a:cubicBezTo>
                    <a:cubicBezTo>
                      <a:pt x="70" y="1034"/>
                      <a:pt x="70" y="1034"/>
                      <a:pt x="70" y="1034"/>
                    </a:cubicBezTo>
                    <a:cubicBezTo>
                      <a:pt x="70" y="1033"/>
                      <a:pt x="70" y="1033"/>
                      <a:pt x="70" y="1033"/>
                    </a:cubicBezTo>
                    <a:cubicBezTo>
                      <a:pt x="69" y="1032"/>
                      <a:pt x="69" y="1032"/>
                      <a:pt x="69" y="1032"/>
                    </a:cubicBezTo>
                    <a:cubicBezTo>
                      <a:pt x="67" y="1032"/>
                      <a:pt x="67" y="1032"/>
                      <a:pt x="67" y="1032"/>
                    </a:cubicBezTo>
                    <a:cubicBezTo>
                      <a:pt x="67" y="1031"/>
                      <a:pt x="67" y="1031"/>
                      <a:pt x="67" y="1031"/>
                    </a:cubicBezTo>
                    <a:cubicBezTo>
                      <a:pt x="67" y="1031"/>
                      <a:pt x="67" y="1031"/>
                      <a:pt x="67" y="1031"/>
                    </a:cubicBezTo>
                    <a:cubicBezTo>
                      <a:pt x="68" y="1032"/>
                      <a:pt x="68" y="1032"/>
                      <a:pt x="68" y="1032"/>
                    </a:cubicBezTo>
                    <a:cubicBezTo>
                      <a:pt x="68" y="1032"/>
                      <a:pt x="68" y="1032"/>
                      <a:pt x="68" y="1032"/>
                    </a:cubicBezTo>
                    <a:cubicBezTo>
                      <a:pt x="69" y="1031"/>
                      <a:pt x="69" y="1031"/>
                      <a:pt x="69" y="1031"/>
                    </a:cubicBezTo>
                    <a:cubicBezTo>
                      <a:pt x="69" y="1030"/>
                      <a:pt x="69" y="1030"/>
                      <a:pt x="69" y="1030"/>
                    </a:cubicBezTo>
                    <a:cubicBezTo>
                      <a:pt x="68" y="1029"/>
                      <a:pt x="68" y="1029"/>
                      <a:pt x="68" y="1029"/>
                    </a:cubicBezTo>
                    <a:cubicBezTo>
                      <a:pt x="68" y="1029"/>
                      <a:pt x="68" y="1029"/>
                      <a:pt x="68" y="1029"/>
                    </a:cubicBezTo>
                    <a:cubicBezTo>
                      <a:pt x="68" y="1029"/>
                      <a:pt x="68" y="1029"/>
                      <a:pt x="68" y="1029"/>
                    </a:cubicBezTo>
                    <a:cubicBezTo>
                      <a:pt x="69" y="1028"/>
                      <a:pt x="69" y="1028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cubicBezTo>
                      <a:pt x="70" y="1027"/>
                      <a:pt x="70" y="1027"/>
                      <a:pt x="70" y="1027"/>
                    </a:cubicBezTo>
                    <a:cubicBezTo>
                      <a:pt x="70" y="1027"/>
                      <a:pt x="70" y="1027"/>
                      <a:pt x="70" y="1027"/>
                    </a:cubicBezTo>
                    <a:cubicBezTo>
                      <a:pt x="70" y="1027"/>
                      <a:pt x="70" y="1027"/>
                      <a:pt x="70" y="1027"/>
                    </a:cubicBezTo>
                    <a:cubicBezTo>
                      <a:pt x="71" y="1026"/>
                      <a:pt x="71" y="1026"/>
                      <a:pt x="71" y="1026"/>
                    </a:cubicBezTo>
                    <a:cubicBezTo>
                      <a:pt x="71" y="1027"/>
                      <a:pt x="71" y="1027"/>
                      <a:pt x="71" y="1027"/>
                    </a:cubicBezTo>
                    <a:cubicBezTo>
                      <a:pt x="71" y="1027"/>
                      <a:pt x="71" y="1027"/>
                      <a:pt x="71" y="1027"/>
                    </a:cubicBezTo>
                    <a:cubicBezTo>
                      <a:pt x="71" y="1028"/>
                      <a:pt x="71" y="1028"/>
                      <a:pt x="71" y="1028"/>
                    </a:cubicBezTo>
                    <a:cubicBezTo>
                      <a:pt x="71" y="1028"/>
                      <a:pt x="71" y="1028"/>
                      <a:pt x="71" y="1028"/>
                    </a:cubicBezTo>
                    <a:cubicBezTo>
                      <a:pt x="72" y="1031"/>
                      <a:pt x="72" y="1031"/>
                      <a:pt x="72" y="1031"/>
                    </a:cubicBezTo>
                    <a:cubicBezTo>
                      <a:pt x="72" y="1031"/>
                      <a:pt x="72" y="1031"/>
                      <a:pt x="72" y="1031"/>
                    </a:cubicBezTo>
                    <a:cubicBezTo>
                      <a:pt x="73" y="1030"/>
                      <a:pt x="73" y="1030"/>
                      <a:pt x="73" y="1030"/>
                    </a:cubicBezTo>
                    <a:cubicBezTo>
                      <a:pt x="73" y="1031"/>
                      <a:pt x="73" y="1031"/>
                      <a:pt x="73" y="1031"/>
                    </a:cubicBezTo>
                    <a:cubicBezTo>
                      <a:pt x="72" y="1031"/>
                      <a:pt x="72" y="1031"/>
                      <a:pt x="72" y="1031"/>
                    </a:cubicBezTo>
                    <a:cubicBezTo>
                      <a:pt x="72" y="1035"/>
                      <a:pt x="72" y="1035"/>
                      <a:pt x="72" y="1035"/>
                    </a:cubicBezTo>
                    <a:cubicBezTo>
                      <a:pt x="72" y="1035"/>
                      <a:pt x="72" y="1035"/>
                      <a:pt x="72" y="1035"/>
                    </a:cubicBezTo>
                    <a:cubicBezTo>
                      <a:pt x="72" y="1036"/>
                      <a:pt x="72" y="1036"/>
                      <a:pt x="72" y="1036"/>
                    </a:cubicBezTo>
                    <a:cubicBezTo>
                      <a:pt x="72" y="1036"/>
                      <a:pt x="72" y="1036"/>
                      <a:pt x="72" y="1036"/>
                    </a:cubicBezTo>
                    <a:cubicBezTo>
                      <a:pt x="72" y="1036"/>
                      <a:pt x="72" y="1036"/>
                      <a:pt x="72" y="1036"/>
                    </a:cubicBezTo>
                    <a:cubicBezTo>
                      <a:pt x="74" y="1036"/>
                      <a:pt x="74" y="1036"/>
                      <a:pt x="74" y="1036"/>
                    </a:cubicBezTo>
                    <a:cubicBezTo>
                      <a:pt x="74" y="1034"/>
                      <a:pt x="74" y="1034"/>
                      <a:pt x="74" y="1034"/>
                    </a:cubicBezTo>
                    <a:cubicBezTo>
                      <a:pt x="75" y="1034"/>
                      <a:pt x="75" y="1034"/>
                      <a:pt x="75" y="1034"/>
                    </a:cubicBezTo>
                    <a:cubicBezTo>
                      <a:pt x="75" y="1035"/>
                      <a:pt x="75" y="1035"/>
                      <a:pt x="75" y="1035"/>
                    </a:cubicBezTo>
                    <a:cubicBezTo>
                      <a:pt x="75" y="1035"/>
                      <a:pt x="75" y="1035"/>
                      <a:pt x="75" y="1035"/>
                    </a:cubicBezTo>
                    <a:cubicBezTo>
                      <a:pt x="74" y="1035"/>
                      <a:pt x="74" y="1035"/>
                      <a:pt x="74" y="1035"/>
                    </a:cubicBezTo>
                    <a:cubicBezTo>
                      <a:pt x="74" y="1037"/>
                      <a:pt x="74" y="1037"/>
                      <a:pt x="74" y="1037"/>
                    </a:cubicBezTo>
                    <a:cubicBezTo>
                      <a:pt x="73" y="1037"/>
                      <a:pt x="73" y="1037"/>
                      <a:pt x="73" y="1037"/>
                    </a:cubicBezTo>
                    <a:cubicBezTo>
                      <a:pt x="72" y="1038"/>
                      <a:pt x="72" y="1038"/>
                      <a:pt x="72" y="1038"/>
                    </a:cubicBezTo>
                    <a:cubicBezTo>
                      <a:pt x="72" y="1039"/>
                      <a:pt x="72" y="1039"/>
                      <a:pt x="72" y="1039"/>
                    </a:cubicBezTo>
                    <a:cubicBezTo>
                      <a:pt x="73" y="1039"/>
                      <a:pt x="73" y="1039"/>
                      <a:pt x="73" y="1039"/>
                    </a:cubicBezTo>
                    <a:cubicBezTo>
                      <a:pt x="74" y="1039"/>
                      <a:pt x="74" y="1039"/>
                      <a:pt x="74" y="1039"/>
                    </a:cubicBezTo>
                    <a:cubicBezTo>
                      <a:pt x="74" y="1038"/>
                      <a:pt x="74" y="1038"/>
                      <a:pt x="74" y="1038"/>
                    </a:cubicBezTo>
                    <a:cubicBezTo>
                      <a:pt x="75" y="1038"/>
                      <a:pt x="75" y="1038"/>
                      <a:pt x="75" y="1038"/>
                    </a:cubicBezTo>
                    <a:cubicBezTo>
                      <a:pt x="76" y="1037"/>
                      <a:pt x="76" y="1037"/>
                      <a:pt x="76" y="1037"/>
                    </a:cubicBezTo>
                    <a:cubicBezTo>
                      <a:pt x="76" y="1036"/>
                      <a:pt x="76" y="1036"/>
                      <a:pt x="76" y="1036"/>
                    </a:cubicBezTo>
                    <a:cubicBezTo>
                      <a:pt x="77" y="1034"/>
                      <a:pt x="77" y="1034"/>
                      <a:pt x="77" y="1034"/>
                    </a:cubicBezTo>
                    <a:cubicBezTo>
                      <a:pt x="77" y="1032"/>
                      <a:pt x="77" y="1032"/>
                      <a:pt x="77" y="1032"/>
                    </a:cubicBezTo>
                    <a:cubicBezTo>
                      <a:pt x="77" y="1032"/>
                      <a:pt x="77" y="1032"/>
                      <a:pt x="77" y="1032"/>
                    </a:cubicBezTo>
                    <a:cubicBezTo>
                      <a:pt x="77" y="1031"/>
                      <a:pt x="77" y="1031"/>
                      <a:pt x="77" y="1031"/>
                    </a:cubicBezTo>
                    <a:cubicBezTo>
                      <a:pt x="78" y="1030"/>
                      <a:pt x="78" y="1030"/>
                      <a:pt x="78" y="1030"/>
                    </a:cubicBezTo>
                    <a:cubicBezTo>
                      <a:pt x="77" y="1029"/>
                      <a:pt x="77" y="1029"/>
                      <a:pt x="77" y="1029"/>
                    </a:cubicBezTo>
                    <a:cubicBezTo>
                      <a:pt x="78" y="1029"/>
                      <a:pt x="78" y="1029"/>
                      <a:pt x="78" y="1029"/>
                    </a:cubicBezTo>
                    <a:cubicBezTo>
                      <a:pt x="78" y="1028"/>
                      <a:pt x="78" y="1028"/>
                      <a:pt x="78" y="1028"/>
                    </a:cubicBezTo>
                    <a:cubicBezTo>
                      <a:pt x="79" y="1028"/>
                      <a:pt x="79" y="1028"/>
                      <a:pt x="79" y="1028"/>
                    </a:cubicBezTo>
                    <a:cubicBezTo>
                      <a:pt x="81" y="1027"/>
                      <a:pt x="81" y="1027"/>
                      <a:pt x="81" y="1027"/>
                    </a:cubicBezTo>
                    <a:cubicBezTo>
                      <a:pt x="81" y="1027"/>
                      <a:pt x="81" y="1027"/>
                      <a:pt x="81" y="1027"/>
                    </a:cubicBezTo>
                    <a:cubicBezTo>
                      <a:pt x="83" y="1028"/>
                      <a:pt x="83" y="1028"/>
                      <a:pt x="83" y="1028"/>
                    </a:cubicBezTo>
                    <a:cubicBezTo>
                      <a:pt x="83" y="1028"/>
                      <a:pt x="83" y="1028"/>
                      <a:pt x="83" y="1028"/>
                    </a:cubicBezTo>
                    <a:cubicBezTo>
                      <a:pt x="83" y="1029"/>
                      <a:pt x="83" y="1029"/>
                      <a:pt x="83" y="1029"/>
                    </a:cubicBezTo>
                    <a:cubicBezTo>
                      <a:pt x="83" y="1029"/>
                      <a:pt x="83" y="1029"/>
                      <a:pt x="83" y="1029"/>
                    </a:cubicBezTo>
                    <a:cubicBezTo>
                      <a:pt x="83" y="1028"/>
                      <a:pt x="83" y="1028"/>
                      <a:pt x="83" y="1028"/>
                    </a:cubicBezTo>
                    <a:cubicBezTo>
                      <a:pt x="84" y="1028"/>
                      <a:pt x="84" y="1028"/>
                      <a:pt x="84" y="1028"/>
                    </a:cubicBezTo>
                    <a:cubicBezTo>
                      <a:pt x="84" y="1027"/>
                      <a:pt x="84" y="1027"/>
                      <a:pt x="84" y="1027"/>
                    </a:cubicBezTo>
                    <a:cubicBezTo>
                      <a:pt x="84" y="1027"/>
                      <a:pt x="84" y="1027"/>
                      <a:pt x="84" y="1027"/>
                    </a:cubicBezTo>
                    <a:cubicBezTo>
                      <a:pt x="84" y="1026"/>
                      <a:pt x="84" y="1026"/>
                      <a:pt x="84" y="1026"/>
                    </a:cubicBezTo>
                    <a:cubicBezTo>
                      <a:pt x="86" y="1024"/>
                      <a:pt x="86" y="1024"/>
                      <a:pt x="86" y="1024"/>
                    </a:cubicBezTo>
                    <a:cubicBezTo>
                      <a:pt x="86" y="1024"/>
                      <a:pt x="86" y="1024"/>
                      <a:pt x="86" y="1024"/>
                    </a:cubicBezTo>
                    <a:cubicBezTo>
                      <a:pt x="87" y="1024"/>
                      <a:pt x="87" y="1024"/>
                      <a:pt x="87" y="1024"/>
                    </a:cubicBezTo>
                    <a:cubicBezTo>
                      <a:pt x="88" y="1023"/>
                      <a:pt x="88" y="1023"/>
                      <a:pt x="88" y="1023"/>
                    </a:cubicBezTo>
                    <a:cubicBezTo>
                      <a:pt x="89" y="1022"/>
                      <a:pt x="89" y="1022"/>
                      <a:pt x="89" y="1022"/>
                    </a:cubicBezTo>
                    <a:cubicBezTo>
                      <a:pt x="91" y="1021"/>
                      <a:pt x="91" y="1021"/>
                      <a:pt x="91" y="1021"/>
                    </a:cubicBezTo>
                    <a:cubicBezTo>
                      <a:pt x="91" y="1022"/>
                      <a:pt x="91" y="1022"/>
                      <a:pt x="91" y="1022"/>
                    </a:cubicBezTo>
                    <a:cubicBezTo>
                      <a:pt x="92" y="1023"/>
                      <a:pt x="92" y="1023"/>
                      <a:pt x="92" y="1023"/>
                    </a:cubicBezTo>
                    <a:cubicBezTo>
                      <a:pt x="93" y="1022"/>
                      <a:pt x="93" y="1022"/>
                      <a:pt x="93" y="1022"/>
                    </a:cubicBezTo>
                    <a:cubicBezTo>
                      <a:pt x="93" y="1023"/>
                      <a:pt x="93" y="1023"/>
                      <a:pt x="93" y="1023"/>
                    </a:cubicBezTo>
                    <a:cubicBezTo>
                      <a:pt x="94" y="1024"/>
                      <a:pt x="94" y="1024"/>
                      <a:pt x="94" y="1024"/>
                    </a:cubicBezTo>
                    <a:cubicBezTo>
                      <a:pt x="95" y="1024"/>
                      <a:pt x="95" y="1024"/>
                      <a:pt x="95" y="1024"/>
                    </a:cubicBezTo>
                    <a:cubicBezTo>
                      <a:pt x="95" y="1024"/>
                      <a:pt x="95" y="1024"/>
                      <a:pt x="95" y="1024"/>
                    </a:cubicBezTo>
                    <a:cubicBezTo>
                      <a:pt x="95" y="1023"/>
                      <a:pt x="95" y="1023"/>
                      <a:pt x="95" y="1023"/>
                    </a:cubicBezTo>
                    <a:cubicBezTo>
                      <a:pt x="96" y="1022"/>
                      <a:pt x="96" y="1022"/>
                      <a:pt x="96" y="1022"/>
                    </a:cubicBezTo>
                    <a:cubicBezTo>
                      <a:pt x="97" y="1022"/>
                      <a:pt x="97" y="1022"/>
                      <a:pt x="97" y="1022"/>
                    </a:cubicBezTo>
                    <a:cubicBezTo>
                      <a:pt x="97" y="1021"/>
                      <a:pt x="97" y="1021"/>
                      <a:pt x="97" y="1021"/>
                    </a:cubicBezTo>
                    <a:cubicBezTo>
                      <a:pt x="96" y="1020"/>
                      <a:pt x="96" y="1020"/>
                      <a:pt x="96" y="1020"/>
                    </a:cubicBezTo>
                    <a:cubicBezTo>
                      <a:pt x="97" y="1020"/>
                      <a:pt x="97" y="1020"/>
                      <a:pt x="97" y="1020"/>
                    </a:cubicBezTo>
                    <a:cubicBezTo>
                      <a:pt x="98" y="1019"/>
                      <a:pt x="98" y="1019"/>
                      <a:pt x="98" y="1019"/>
                    </a:cubicBezTo>
                    <a:cubicBezTo>
                      <a:pt x="98" y="1018"/>
                      <a:pt x="98" y="1018"/>
                      <a:pt x="98" y="1018"/>
                    </a:cubicBezTo>
                    <a:cubicBezTo>
                      <a:pt x="97" y="1017"/>
                      <a:pt x="97" y="1017"/>
                      <a:pt x="97" y="1017"/>
                    </a:cubicBezTo>
                    <a:cubicBezTo>
                      <a:pt x="97" y="1015"/>
                      <a:pt x="97" y="1015"/>
                      <a:pt x="97" y="1015"/>
                    </a:cubicBezTo>
                    <a:cubicBezTo>
                      <a:pt x="97" y="1015"/>
                      <a:pt x="97" y="1015"/>
                      <a:pt x="97" y="1015"/>
                    </a:cubicBezTo>
                    <a:cubicBezTo>
                      <a:pt x="97" y="1014"/>
                      <a:pt x="97" y="1014"/>
                      <a:pt x="97" y="1014"/>
                    </a:cubicBezTo>
                    <a:cubicBezTo>
                      <a:pt x="98" y="1014"/>
                      <a:pt x="98" y="1014"/>
                      <a:pt x="98" y="1014"/>
                    </a:cubicBezTo>
                    <a:cubicBezTo>
                      <a:pt x="97" y="1013"/>
                      <a:pt x="97" y="1013"/>
                      <a:pt x="97" y="1013"/>
                    </a:cubicBezTo>
                    <a:cubicBezTo>
                      <a:pt x="99" y="1010"/>
                      <a:pt x="99" y="1010"/>
                      <a:pt x="99" y="1010"/>
                    </a:cubicBezTo>
                    <a:cubicBezTo>
                      <a:pt x="100" y="1010"/>
                      <a:pt x="100" y="1010"/>
                      <a:pt x="100" y="1010"/>
                    </a:cubicBezTo>
                    <a:cubicBezTo>
                      <a:pt x="100" y="1009"/>
                      <a:pt x="100" y="1009"/>
                      <a:pt x="100" y="1009"/>
                    </a:cubicBezTo>
                    <a:cubicBezTo>
                      <a:pt x="99" y="1008"/>
                      <a:pt x="99" y="1008"/>
                      <a:pt x="99" y="1008"/>
                    </a:cubicBezTo>
                    <a:cubicBezTo>
                      <a:pt x="99" y="1007"/>
                      <a:pt x="99" y="1007"/>
                      <a:pt x="99" y="1007"/>
                    </a:cubicBezTo>
                    <a:cubicBezTo>
                      <a:pt x="98" y="1006"/>
                      <a:pt x="98" y="1006"/>
                      <a:pt x="98" y="1006"/>
                    </a:cubicBezTo>
                    <a:cubicBezTo>
                      <a:pt x="98" y="1005"/>
                      <a:pt x="98" y="1005"/>
                      <a:pt x="98" y="1005"/>
                    </a:cubicBezTo>
                    <a:cubicBezTo>
                      <a:pt x="100" y="1004"/>
                      <a:pt x="100" y="1004"/>
                      <a:pt x="100" y="1004"/>
                    </a:cubicBezTo>
                    <a:cubicBezTo>
                      <a:pt x="101" y="1004"/>
                      <a:pt x="101" y="1004"/>
                      <a:pt x="101" y="1004"/>
                    </a:cubicBezTo>
                    <a:cubicBezTo>
                      <a:pt x="102" y="1003"/>
                      <a:pt x="102" y="1003"/>
                      <a:pt x="102" y="1003"/>
                    </a:cubicBezTo>
                    <a:cubicBezTo>
                      <a:pt x="103" y="1003"/>
                      <a:pt x="103" y="1003"/>
                      <a:pt x="103" y="1003"/>
                    </a:cubicBezTo>
                    <a:cubicBezTo>
                      <a:pt x="104" y="1002"/>
                      <a:pt x="104" y="1002"/>
                      <a:pt x="104" y="1002"/>
                    </a:cubicBezTo>
                    <a:cubicBezTo>
                      <a:pt x="105" y="1001"/>
                      <a:pt x="105" y="1001"/>
                      <a:pt x="105" y="1001"/>
                    </a:cubicBezTo>
                    <a:cubicBezTo>
                      <a:pt x="106" y="1001"/>
                      <a:pt x="106" y="1001"/>
                      <a:pt x="106" y="1001"/>
                    </a:cubicBezTo>
                    <a:cubicBezTo>
                      <a:pt x="106" y="1002"/>
                      <a:pt x="106" y="1002"/>
                      <a:pt x="106" y="1002"/>
                    </a:cubicBezTo>
                    <a:cubicBezTo>
                      <a:pt x="107" y="1003"/>
                      <a:pt x="107" y="1003"/>
                      <a:pt x="107" y="1003"/>
                    </a:cubicBezTo>
                    <a:cubicBezTo>
                      <a:pt x="107" y="1006"/>
                      <a:pt x="107" y="1006"/>
                      <a:pt x="107" y="1006"/>
                    </a:cubicBezTo>
                    <a:cubicBezTo>
                      <a:pt x="108" y="1007"/>
                      <a:pt x="108" y="1007"/>
                      <a:pt x="108" y="1007"/>
                    </a:cubicBezTo>
                    <a:cubicBezTo>
                      <a:pt x="108" y="1007"/>
                      <a:pt x="108" y="1007"/>
                      <a:pt x="108" y="1007"/>
                    </a:cubicBezTo>
                    <a:cubicBezTo>
                      <a:pt x="109" y="1005"/>
                      <a:pt x="109" y="1005"/>
                      <a:pt x="109" y="1005"/>
                    </a:cubicBezTo>
                    <a:cubicBezTo>
                      <a:pt x="110" y="1005"/>
                      <a:pt x="110" y="1005"/>
                      <a:pt x="110" y="1005"/>
                    </a:cubicBezTo>
                    <a:cubicBezTo>
                      <a:pt x="110" y="1005"/>
                      <a:pt x="110" y="1005"/>
                      <a:pt x="110" y="1005"/>
                    </a:cubicBezTo>
                    <a:cubicBezTo>
                      <a:pt x="112" y="1005"/>
                      <a:pt x="112" y="1005"/>
                      <a:pt x="112" y="1005"/>
                    </a:cubicBezTo>
                    <a:cubicBezTo>
                      <a:pt x="113" y="1005"/>
                      <a:pt x="113" y="1005"/>
                      <a:pt x="113" y="1005"/>
                    </a:cubicBezTo>
                    <a:cubicBezTo>
                      <a:pt x="115" y="1004"/>
                      <a:pt x="115" y="1004"/>
                      <a:pt x="115" y="1004"/>
                    </a:cubicBezTo>
                    <a:cubicBezTo>
                      <a:pt x="115" y="1004"/>
                      <a:pt x="115" y="1004"/>
                      <a:pt x="115" y="1004"/>
                    </a:cubicBezTo>
                    <a:cubicBezTo>
                      <a:pt x="115" y="1005"/>
                      <a:pt x="115" y="1005"/>
                      <a:pt x="115" y="1005"/>
                    </a:cubicBezTo>
                    <a:cubicBezTo>
                      <a:pt x="116" y="1005"/>
                      <a:pt x="116" y="1005"/>
                      <a:pt x="116" y="1005"/>
                    </a:cubicBezTo>
                    <a:cubicBezTo>
                      <a:pt x="116" y="1004"/>
                      <a:pt x="116" y="1004"/>
                      <a:pt x="116" y="1004"/>
                    </a:cubicBezTo>
                    <a:cubicBezTo>
                      <a:pt x="117" y="1004"/>
                      <a:pt x="117" y="1004"/>
                      <a:pt x="117" y="1004"/>
                    </a:cubicBezTo>
                    <a:cubicBezTo>
                      <a:pt x="118" y="1004"/>
                      <a:pt x="118" y="1004"/>
                      <a:pt x="118" y="1004"/>
                    </a:cubicBezTo>
                    <a:cubicBezTo>
                      <a:pt x="121" y="1005"/>
                      <a:pt x="121" y="1005"/>
                      <a:pt x="121" y="1005"/>
                    </a:cubicBezTo>
                    <a:cubicBezTo>
                      <a:pt x="122" y="1005"/>
                      <a:pt x="122" y="1005"/>
                      <a:pt x="122" y="1005"/>
                    </a:cubicBezTo>
                    <a:cubicBezTo>
                      <a:pt x="124" y="1004"/>
                      <a:pt x="124" y="1004"/>
                      <a:pt x="124" y="1004"/>
                    </a:cubicBezTo>
                    <a:cubicBezTo>
                      <a:pt x="126" y="1004"/>
                      <a:pt x="126" y="1004"/>
                      <a:pt x="126" y="1004"/>
                    </a:cubicBezTo>
                    <a:cubicBezTo>
                      <a:pt x="126" y="1003"/>
                      <a:pt x="126" y="1003"/>
                      <a:pt x="126" y="1003"/>
                    </a:cubicBezTo>
                    <a:cubicBezTo>
                      <a:pt x="127" y="1003"/>
                      <a:pt x="127" y="1003"/>
                      <a:pt x="127" y="1003"/>
                    </a:cubicBezTo>
                    <a:cubicBezTo>
                      <a:pt x="129" y="1004"/>
                      <a:pt x="129" y="1004"/>
                      <a:pt x="129" y="1004"/>
                    </a:cubicBezTo>
                    <a:cubicBezTo>
                      <a:pt x="129" y="1003"/>
                      <a:pt x="129" y="1003"/>
                      <a:pt x="129" y="1003"/>
                    </a:cubicBezTo>
                    <a:cubicBezTo>
                      <a:pt x="129" y="1003"/>
                      <a:pt x="129" y="1003"/>
                      <a:pt x="129" y="1003"/>
                    </a:cubicBezTo>
                    <a:cubicBezTo>
                      <a:pt x="131" y="1001"/>
                      <a:pt x="131" y="1001"/>
                      <a:pt x="131" y="1001"/>
                    </a:cubicBezTo>
                    <a:cubicBezTo>
                      <a:pt x="131" y="1001"/>
                      <a:pt x="131" y="1001"/>
                      <a:pt x="131" y="1001"/>
                    </a:cubicBezTo>
                    <a:cubicBezTo>
                      <a:pt x="131" y="1000"/>
                      <a:pt x="131" y="1000"/>
                      <a:pt x="131" y="1000"/>
                    </a:cubicBezTo>
                    <a:cubicBezTo>
                      <a:pt x="133" y="999"/>
                      <a:pt x="133" y="999"/>
                      <a:pt x="133" y="999"/>
                    </a:cubicBezTo>
                    <a:cubicBezTo>
                      <a:pt x="135" y="998"/>
                      <a:pt x="135" y="998"/>
                      <a:pt x="135" y="998"/>
                    </a:cubicBezTo>
                    <a:cubicBezTo>
                      <a:pt x="138" y="998"/>
                      <a:pt x="138" y="998"/>
                      <a:pt x="138" y="998"/>
                    </a:cubicBezTo>
                    <a:cubicBezTo>
                      <a:pt x="140" y="999"/>
                      <a:pt x="140" y="999"/>
                      <a:pt x="140" y="999"/>
                    </a:cubicBezTo>
                    <a:cubicBezTo>
                      <a:pt x="143" y="999"/>
                      <a:pt x="143" y="999"/>
                      <a:pt x="143" y="999"/>
                    </a:cubicBezTo>
                    <a:cubicBezTo>
                      <a:pt x="144" y="998"/>
                      <a:pt x="144" y="998"/>
                      <a:pt x="144" y="998"/>
                    </a:cubicBezTo>
                    <a:cubicBezTo>
                      <a:pt x="145" y="999"/>
                      <a:pt x="145" y="999"/>
                      <a:pt x="145" y="999"/>
                    </a:cubicBezTo>
                    <a:cubicBezTo>
                      <a:pt x="146" y="999"/>
                      <a:pt x="146" y="999"/>
                      <a:pt x="146" y="999"/>
                    </a:cubicBezTo>
                    <a:cubicBezTo>
                      <a:pt x="149" y="999"/>
                      <a:pt x="149" y="999"/>
                      <a:pt x="149" y="999"/>
                    </a:cubicBezTo>
                    <a:cubicBezTo>
                      <a:pt x="150" y="1000"/>
                      <a:pt x="150" y="1000"/>
                      <a:pt x="150" y="1000"/>
                    </a:cubicBezTo>
                    <a:cubicBezTo>
                      <a:pt x="154" y="1004"/>
                      <a:pt x="154" y="1004"/>
                      <a:pt x="154" y="1004"/>
                    </a:cubicBezTo>
                    <a:cubicBezTo>
                      <a:pt x="155" y="1005"/>
                      <a:pt x="155" y="1005"/>
                      <a:pt x="155" y="1005"/>
                    </a:cubicBezTo>
                    <a:cubicBezTo>
                      <a:pt x="155" y="1005"/>
                      <a:pt x="155" y="1005"/>
                      <a:pt x="155" y="1005"/>
                    </a:cubicBezTo>
                    <a:cubicBezTo>
                      <a:pt x="154" y="1006"/>
                      <a:pt x="154" y="1006"/>
                      <a:pt x="154" y="1006"/>
                    </a:cubicBezTo>
                    <a:cubicBezTo>
                      <a:pt x="155" y="1006"/>
                      <a:pt x="155" y="1006"/>
                      <a:pt x="155" y="1006"/>
                    </a:cubicBezTo>
                    <a:cubicBezTo>
                      <a:pt x="154" y="1007"/>
                      <a:pt x="154" y="1007"/>
                      <a:pt x="154" y="1007"/>
                    </a:cubicBezTo>
                    <a:cubicBezTo>
                      <a:pt x="156" y="1006"/>
                      <a:pt x="156" y="1006"/>
                      <a:pt x="156" y="1006"/>
                    </a:cubicBezTo>
                    <a:cubicBezTo>
                      <a:pt x="159" y="1006"/>
                      <a:pt x="159" y="1006"/>
                      <a:pt x="159" y="1006"/>
                    </a:cubicBezTo>
                    <a:cubicBezTo>
                      <a:pt x="158" y="1005"/>
                      <a:pt x="158" y="1005"/>
                      <a:pt x="158" y="1005"/>
                    </a:cubicBezTo>
                    <a:cubicBezTo>
                      <a:pt x="157" y="1004"/>
                      <a:pt x="157" y="1004"/>
                      <a:pt x="157" y="1004"/>
                    </a:cubicBezTo>
                    <a:cubicBezTo>
                      <a:pt x="157" y="1004"/>
                      <a:pt x="157" y="1004"/>
                      <a:pt x="157" y="1004"/>
                    </a:cubicBezTo>
                    <a:cubicBezTo>
                      <a:pt x="159" y="1002"/>
                      <a:pt x="159" y="1002"/>
                      <a:pt x="159" y="1002"/>
                    </a:cubicBezTo>
                    <a:cubicBezTo>
                      <a:pt x="160" y="1001"/>
                      <a:pt x="160" y="1001"/>
                      <a:pt x="160" y="1001"/>
                    </a:cubicBezTo>
                    <a:cubicBezTo>
                      <a:pt x="161" y="1001"/>
                      <a:pt x="161" y="1001"/>
                      <a:pt x="161" y="1001"/>
                    </a:cubicBezTo>
                    <a:cubicBezTo>
                      <a:pt x="161" y="1000"/>
                      <a:pt x="161" y="1000"/>
                      <a:pt x="161" y="1000"/>
                    </a:cubicBezTo>
                    <a:cubicBezTo>
                      <a:pt x="160" y="999"/>
                      <a:pt x="160" y="999"/>
                      <a:pt x="160" y="999"/>
                    </a:cubicBezTo>
                    <a:cubicBezTo>
                      <a:pt x="160" y="999"/>
                      <a:pt x="160" y="999"/>
                      <a:pt x="160" y="999"/>
                    </a:cubicBezTo>
                    <a:cubicBezTo>
                      <a:pt x="159" y="999"/>
                      <a:pt x="159" y="999"/>
                      <a:pt x="159" y="999"/>
                    </a:cubicBezTo>
                    <a:cubicBezTo>
                      <a:pt x="158" y="999"/>
                      <a:pt x="158" y="999"/>
                      <a:pt x="158" y="999"/>
                    </a:cubicBezTo>
                    <a:cubicBezTo>
                      <a:pt x="158" y="1000"/>
                      <a:pt x="158" y="1000"/>
                      <a:pt x="158" y="1000"/>
                    </a:cubicBezTo>
                    <a:cubicBezTo>
                      <a:pt x="158" y="1000"/>
                      <a:pt x="158" y="1000"/>
                      <a:pt x="158" y="1000"/>
                    </a:cubicBezTo>
                    <a:cubicBezTo>
                      <a:pt x="157" y="1001"/>
                      <a:pt x="157" y="1001"/>
                      <a:pt x="157" y="1001"/>
                    </a:cubicBezTo>
                    <a:cubicBezTo>
                      <a:pt x="156" y="1000"/>
                      <a:pt x="156" y="1000"/>
                      <a:pt x="156" y="1000"/>
                    </a:cubicBezTo>
                    <a:cubicBezTo>
                      <a:pt x="157" y="1000"/>
                      <a:pt x="157" y="1000"/>
                      <a:pt x="157" y="1000"/>
                    </a:cubicBezTo>
                    <a:cubicBezTo>
                      <a:pt x="158" y="1000"/>
                      <a:pt x="158" y="1000"/>
                      <a:pt x="158" y="1000"/>
                    </a:cubicBezTo>
                    <a:cubicBezTo>
                      <a:pt x="158" y="999"/>
                      <a:pt x="158" y="999"/>
                      <a:pt x="158" y="999"/>
                    </a:cubicBezTo>
                    <a:cubicBezTo>
                      <a:pt x="157" y="999"/>
                      <a:pt x="157" y="999"/>
                      <a:pt x="157" y="999"/>
                    </a:cubicBezTo>
                    <a:cubicBezTo>
                      <a:pt x="156" y="999"/>
                      <a:pt x="156" y="999"/>
                      <a:pt x="156" y="999"/>
                    </a:cubicBezTo>
                    <a:cubicBezTo>
                      <a:pt x="155" y="999"/>
                      <a:pt x="155" y="999"/>
                      <a:pt x="155" y="999"/>
                    </a:cubicBezTo>
                    <a:cubicBezTo>
                      <a:pt x="155" y="998"/>
                      <a:pt x="155" y="998"/>
                      <a:pt x="155" y="998"/>
                    </a:cubicBezTo>
                    <a:cubicBezTo>
                      <a:pt x="154" y="998"/>
                      <a:pt x="154" y="998"/>
                      <a:pt x="154" y="998"/>
                    </a:cubicBezTo>
                    <a:cubicBezTo>
                      <a:pt x="154" y="998"/>
                      <a:pt x="154" y="998"/>
                      <a:pt x="154" y="998"/>
                    </a:cubicBezTo>
                    <a:cubicBezTo>
                      <a:pt x="154" y="998"/>
                      <a:pt x="154" y="998"/>
                      <a:pt x="154" y="998"/>
                    </a:cubicBezTo>
                    <a:cubicBezTo>
                      <a:pt x="155" y="997"/>
                      <a:pt x="155" y="997"/>
                      <a:pt x="155" y="997"/>
                    </a:cubicBezTo>
                    <a:cubicBezTo>
                      <a:pt x="155" y="997"/>
                      <a:pt x="155" y="997"/>
                      <a:pt x="155" y="997"/>
                    </a:cubicBezTo>
                    <a:cubicBezTo>
                      <a:pt x="157" y="997"/>
                      <a:pt x="157" y="997"/>
                      <a:pt x="157" y="997"/>
                    </a:cubicBezTo>
                    <a:cubicBezTo>
                      <a:pt x="158" y="997"/>
                      <a:pt x="158" y="997"/>
                      <a:pt x="158" y="997"/>
                    </a:cubicBezTo>
                    <a:cubicBezTo>
                      <a:pt x="158" y="996"/>
                      <a:pt x="158" y="996"/>
                      <a:pt x="158" y="996"/>
                    </a:cubicBezTo>
                    <a:cubicBezTo>
                      <a:pt x="158" y="996"/>
                      <a:pt x="158" y="996"/>
                      <a:pt x="158" y="996"/>
                    </a:cubicBezTo>
                    <a:cubicBezTo>
                      <a:pt x="157" y="995"/>
                      <a:pt x="157" y="995"/>
                      <a:pt x="157" y="995"/>
                    </a:cubicBezTo>
                    <a:cubicBezTo>
                      <a:pt x="158" y="994"/>
                      <a:pt x="158" y="994"/>
                      <a:pt x="158" y="994"/>
                    </a:cubicBezTo>
                    <a:cubicBezTo>
                      <a:pt x="156" y="994"/>
                      <a:pt x="156" y="994"/>
                      <a:pt x="156" y="994"/>
                    </a:cubicBezTo>
                    <a:cubicBezTo>
                      <a:pt x="157" y="994"/>
                      <a:pt x="157" y="994"/>
                      <a:pt x="157" y="994"/>
                    </a:cubicBezTo>
                    <a:cubicBezTo>
                      <a:pt x="156" y="993"/>
                      <a:pt x="156" y="993"/>
                      <a:pt x="156" y="993"/>
                    </a:cubicBezTo>
                    <a:cubicBezTo>
                      <a:pt x="156" y="991"/>
                      <a:pt x="156" y="991"/>
                      <a:pt x="156" y="991"/>
                    </a:cubicBezTo>
                    <a:cubicBezTo>
                      <a:pt x="157" y="990"/>
                      <a:pt x="157" y="990"/>
                      <a:pt x="157" y="990"/>
                    </a:cubicBezTo>
                    <a:cubicBezTo>
                      <a:pt x="156" y="989"/>
                      <a:pt x="156" y="989"/>
                      <a:pt x="156" y="989"/>
                    </a:cubicBezTo>
                    <a:cubicBezTo>
                      <a:pt x="156" y="989"/>
                      <a:pt x="156" y="989"/>
                      <a:pt x="156" y="989"/>
                    </a:cubicBezTo>
                    <a:cubicBezTo>
                      <a:pt x="156" y="987"/>
                      <a:pt x="156" y="987"/>
                      <a:pt x="156" y="987"/>
                    </a:cubicBezTo>
                    <a:cubicBezTo>
                      <a:pt x="158" y="987"/>
                      <a:pt x="158" y="987"/>
                      <a:pt x="158" y="987"/>
                    </a:cubicBezTo>
                    <a:cubicBezTo>
                      <a:pt x="157" y="990"/>
                      <a:pt x="157" y="990"/>
                      <a:pt x="157" y="990"/>
                    </a:cubicBezTo>
                    <a:cubicBezTo>
                      <a:pt x="157" y="991"/>
                      <a:pt x="157" y="991"/>
                      <a:pt x="157" y="991"/>
                    </a:cubicBezTo>
                    <a:cubicBezTo>
                      <a:pt x="157" y="992"/>
                      <a:pt x="157" y="992"/>
                      <a:pt x="157" y="992"/>
                    </a:cubicBezTo>
                    <a:cubicBezTo>
                      <a:pt x="158" y="992"/>
                      <a:pt x="158" y="992"/>
                      <a:pt x="158" y="992"/>
                    </a:cubicBezTo>
                    <a:cubicBezTo>
                      <a:pt x="159" y="992"/>
                      <a:pt x="159" y="992"/>
                      <a:pt x="159" y="992"/>
                    </a:cubicBezTo>
                    <a:cubicBezTo>
                      <a:pt x="159" y="993"/>
                      <a:pt x="159" y="993"/>
                      <a:pt x="159" y="993"/>
                    </a:cubicBezTo>
                    <a:cubicBezTo>
                      <a:pt x="158" y="993"/>
                      <a:pt x="158" y="993"/>
                      <a:pt x="158" y="993"/>
                    </a:cubicBezTo>
                    <a:cubicBezTo>
                      <a:pt x="159" y="996"/>
                      <a:pt x="159" y="996"/>
                      <a:pt x="159" y="996"/>
                    </a:cubicBezTo>
                    <a:cubicBezTo>
                      <a:pt x="159" y="997"/>
                      <a:pt x="159" y="997"/>
                      <a:pt x="159" y="997"/>
                    </a:cubicBezTo>
                    <a:cubicBezTo>
                      <a:pt x="159" y="998"/>
                      <a:pt x="159" y="998"/>
                      <a:pt x="159" y="998"/>
                    </a:cubicBezTo>
                    <a:cubicBezTo>
                      <a:pt x="160" y="998"/>
                      <a:pt x="160" y="998"/>
                      <a:pt x="160" y="998"/>
                    </a:cubicBezTo>
                    <a:cubicBezTo>
                      <a:pt x="161" y="997"/>
                      <a:pt x="161" y="997"/>
                      <a:pt x="161" y="997"/>
                    </a:cubicBezTo>
                    <a:cubicBezTo>
                      <a:pt x="161" y="998"/>
                      <a:pt x="161" y="998"/>
                      <a:pt x="161" y="998"/>
                    </a:cubicBezTo>
                    <a:cubicBezTo>
                      <a:pt x="161" y="999"/>
                      <a:pt x="161" y="999"/>
                      <a:pt x="161" y="999"/>
                    </a:cubicBezTo>
                    <a:cubicBezTo>
                      <a:pt x="161" y="999"/>
                      <a:pt x="161" y="999"/>
                      <a:pt x="161" y="999"/>
                    </a:cubicBezTo>
                    <a:cubicBezTo>
                      <a:pt x="161" y="999"/>
                      <a:pt x="161" y="999"/>
                      <a:pt x="161" y="999"/>
                    </a:cubicBezTo>
                    <a:cubicBezTo>
                      <a:pt x="162" y="998"/>
                      <a:pt x="162" y="998"/>
                      <a:pt x="162" y="998"/>
                    </a:cubicBezTo>
                    <a:cubicBezTo>
                      <a:pt x="164" y="998"/>
                      <a:pt x="164" y="998"/>
                      <a:pt x="164" y="998"/>
                    </a:cubicBezTo>
                    <a:cubicBezTo>
                      <a:pt x="164" y="997"/>
                      <a:pt x="164" y="997"/>
                      <a:pt x="164" y="997"/>
                    </a:cubicBezTo>
                    <a:cubicBezTo>
                      <a:pt x="166" y="998"/>
                      <a:pt x="166" y="998"/>
                      <a:pt x="166" y="998"/>
                    </a:cubicBezTo>
                    <a:cubicBezTo>
                      <a:pt x="166" y="998"/>
                      <a:pt x="166" y="998"/>
                      <a:pt x="166" y="998"/>
                    </a:cubicBezTo>
                    <a:cubicBezTo>
                      <a:pt x="166" y="999"/>
                      <a:pt x="166" y="999"/>
                      <a:pt x="166" y="999"/>
                    </a:cubicBezTo>
                    <a:cubicBezTo>
                      <a:pt x="167" y="999"/>
                      <a:pt x="167" y="999"/>
                      <a:pt x="167" y="999"/>
                    </a:cubicBezTo>
                    <a:cubicBezTo>
                      <a:pt x="167" y="999"/>
                      <a:pt x="167" y="999"/>
                      <a:pt x="167" y="999"/>
                    </a:cubicBezTo>
                    <a:cubicBezTo>
                      <a:pt x="166" y="999"/>
                      <a:pt x="166" y="999"/>
                      <a:pt x="166" y="999"/>
                    </a:cubicBezTo>
                    <a:cubicBezTo>
                      <a:pt x="166" y="999"/>
                      <a:pt x="166" y="999"/>
                      <a:pt x="166" y="999"/>
                    </a:cubicBezTo>
                    <a:cubicBezTo>
                      <a:pt x="164" y="999"/>
                      <a:pt x="164" y="999"/>
                      <a:pt x="164" y="999"/>
                    </a:cubicBezTo>
                    <a:cubicBezTo>
                      <a:pt x="165" y="1000"/>
                      <a:pt x="165" y="1000"/>
                      <a:pt x="165" y="1000"/>
                    </a:cubicBezTo>
                    <a:cubicBezTo>
                      <a:pt x="165" y="1001"/>
                      <a:pt x="165" y="1001"/>
                      <a:pt x="165" y="1001"/>
                    </a:cubicBezTo>
                    <a:cubicBezTo>
                      <a:pt x="164" y="1002"/>
                      <a:pt x="164" y="1002"/>
                      <a:pt x="164" y="1002"/>
                    </a:cubicBezTo>
                    <a:cubicBezTo>
                      <a:pt x="165" y="1003"/>
                      <a:pt x="165" y="1003"/>
                      <a:pt x="165" y="1003"/>
                    </a:cubicBezTo>
                    <a:cubicBezTo>
                      <a:pt x="165" y="1003"/>
                      <a:pt x="165" y="1003"/>
                      <a:pt x="165" y="1003"/>
                    </a:cubicBezTo>
                    <a:cubicBezTo>
                      <a:pt x="165" y="1005"/>
                      <a:pt x="165" y="1005"/>
                      <a:pt x="165" y="1005"/>
                    </a:cubicBezTo>
                    <a:cubicBezTo>
                      <a:pt x="166" y="1006"/>
                      <a:pt x="166" y="1006"/>
                      <a:pt x="166" y="1006"/>
                    </a:cubicBezTo>
                    <a:cubicBezTo>
                      <a:pt x="167" y="1007"/>
                      <a:pt x="167" y="1007"/>
                      <a:pt x="167" y="1007"/>
                    </a:cubicBezTo>
                    <a:cubicBezTo>
                      <a:pt x="168" y="1006"/>
                      <a:pt x="168" y="1006"/>
                      <a:pt x="168" y="1006"/>
                    </a:cubicBezTo>
                    <a:cubicBezTo>
                      <a:pt x="169" y="1007"/>
                      <a:pt x="169" y="1007"/>
                      <a:pt x="169" y="1007"/>
                    </a:cubicBezTo>
                    <a:cubicBezTo>
                      <a:pt x="170" y="1006"/>
                      <a:pt x="170" y="1006"/>
                      <a:pt x="170" y="1006"/>
                    </a:cubicBezTo>
                    <a:cubicBezTo>
                      <a:pt x="170" y="1007"/>
                      <a:pt x="170" y="1007"/>
                      <a:pt x="170" y="1007"/>
                    </a:cubicBezTo>
                    <a:cubicBezTo>
                      <a:pt x="171" y="1008"/>
                      <a:pt x="171" y="1008"/>
                      <a:pt x="171" y="1008"/>
                    </a:cubicBezTo>
                    <a:cubicBezTo>
                      <a:pt x="170" y="1009"/>
                      <a:pt x="170" y="1009"/>
                      <a:pt x="170" y="1009"/>
                    </a:cubicBezTo>
                    <a:cubicBezTo>
                      <a:pt x="170" y="1009"/>
                      <a:pt x="170" y="1009"/>
                      <a:pt x="170" y="1009"/>
                    </a:cubicBezTo>
                    <a:cubicBezTo>
                      <a:pt x="174" y="1011"/>
                      <a:pt x="174" y="1011"/>
                      <a:pt x="174" y="1011"/>
                    </a:cubicBezTo>
                    <a:cubicBezTo>
                      <a:pt x="175" y="1011"/>
                      <a:pt x="175" y="1011"/>
                      <a:pt x="175" y="1011"/>
                    </a:cubicBezTo>
                    <a:cubicBezTo>
                      <a:pt x="175" y="1010"/>
                      <a:pt x="175" y="1010"/>
                      <a:pt x="175" y="1010"/>
                    </a:cubicBezTo>
                    <a:cubicBezTo>
                      <a:pt x="176" y="1010"/>
                      <a:pt x="176" y="1010"/>
                      <a:pt x="176" y="1010"/>
                    </a:cubicBezTo>
                    <a:cubicBezTo>
                      <a:pt x="177" y="1009"/>
                      <a:pt x="177" y="1009"/>
                      <a:pt x="177" y="1009"/>
                    </a:cubicBezTo>
                    <a:cubicBezTo>
                      <a:pt x="178" y="1009"/>
                      <a:pt x="178" y="1009"/>
                      <a:pt x="178" y="1009"/>
                    </a:cubicBezTo>
                    <a:cubicBezTo>
                      <a:pt x="178" y="1009"/>
                      <a:pt x="178" y="1009"/>
                      <a:pt x="178" y="1009"/>
                    </a:cubicBezTo>
                    <a:cubicBezTo>
                      <a:pt x="179" y="1009"/>
                      <a:pt x="179" y="1009"/>
                      <a:pt x="179" y="1009"/>
                    </a:cubicBezTo>
                    <a:cubicBezTo>
                      <a:pt x="181" y="1009"/>
                      <a:pt x="181" y="1009"/>
                      <a:pt x="181" y="1009"/>
                    </a:cubicBezTo>
                    <a:cubicBezTo>
                      <a:pt x="182" y="1009"/>
                      <a:pt x="182" y="1009"/>
                      <a:pt x="182" y="1009"/>
                    </a:cubicBezTo>
                    <a:cubicBezTo>
                      <a:pt x="183" y="1008"/>
                      <a:pt x="183" y="1008"/>
                      <a:pt x="183" y="1008"/>
                    </a:cubicBezTo>
                    <a:cubicBezTo>
                      <a:pt x="185" y="1007"/>
                      <a:pt x="185" y="1007"/>
                      <a:pt x="185" y="1007"/>
                    </a:cubicBezTo>
                    <a:cubicBezTo>
                      <a:pt x="185" y="1004"/>
                      <a:pt x="185" y="1004"/>
                      <a:pt x="185" y="1004"/>
                    </a:cubicBezTo>
                    <a:cubicBezTo>
                      <a:pt x="185" y="1004"/>
                      <a:pt x="185" y="1004"/>
                      <a:pt x="185" y="1004"/>
                    </a:cubicBezTo>
                    <a:cubicBezTo>
                      <a:pt x="185" y="1004"/>
                      <a:pt x="185" y="1004"/>
                      <a:pt x="185" y="1004"/>
                    </a:cubicBezTo>
                    <a:cubicBezTo>
                      <a:pt x="185" y="1005"/>
                      <a:pt x="185" y="1005"/>
                      <a:pt x="185" y="1005"/>
                    </a:cubicBezTo>
                    <a:cubicBezTo>
                      <a:pt x="185" y="1005"/>
                      <a:pt x="185" y="1005"/>
                      <a:pt x="185" y="1005"/>
                    </a:cubicBezTo>
                    <a:cubicBezTo>
                      <a:pt x="185" y="1006"/>
                      <a:pt x="185" y="1006"/>
                      <a:pt x="185" y="1006"/>
                    </a:cubicBezTo>
                    <a:cubicBezTo>
                      <a:pt x="185" y="1007"/>
                      <a:pt x="185" y="1007"/>
                      <a:pt x="185" y="1007"/>
                    </a:cubicBezTo>
                    <a:cubicBezTo>
                      <a:pt x="184" y="1009"/>
                      <a:pt x="184" y="1009"/>
                      <a:pt x="184" y="1009"/>
                    </a:cubicBezTo>
                    <a:cubicBezTo>
                      <a:pt x="184" y="1010"/>
                      <a:pt x="184" y="1010"/>
                      <a:pt x="184" y="1010"/>
                    </a:cubicBezTo>
                    <a:cubicBezTo>
                      <a:pt x="187" y="1010"/>
                      <a:pt x="187" y="1010"/>
                      <a:pt x="187" y="1010"/>
                    </a:cubicBezTo>
                    <a:cubicBezTo>
                      <a:pt x="188" y="1012"/>
                      <a:pt x="188" y="1012"/>
                      <a:pt x="188" y="1012"/>
                    </a:cubicBezTo>
                    <a:cubicBezTo>
                      <a:pt x="189" y="1013"/>
                      <a:pt x="189" y="1013"/>
                      <a:pt x="189" y="1013"/>
                    </a:cubicBezTo>
                    <a:cubicBezTo>
                      <a:pt x="190" y="1014"/>
                      <a:pt x="190" y="1014"/>
                      <a:pt x="190" y="1014"/>
                    </a:cubicBezTo>
                    <a:cubicBezTo>
                      <a:pt x="193" y="1017"/>
                      <a:pt x="193" y="1017"/>
                      <a:pt x="193" y="1017"/>
                    </a:cubicBezTo>
                    <a:cubicBezTo>
                      <a:pt x="193" y="1020"/>
                      <a:pt x="193" y="1020"/>
                      <a:pt x="193" y="1020"/>
                    </a:cubicBezTo>
                    <a:cubicBezTo>
                      <a:pt x="192" y="1020"/>
                      <a:pt x="192" y="1020"/>
                      <a:pt x="192" y="1020"/>
                    </a:cubicBezTo>
                    <a:cubicBezTo>
                      <a:pt x="192" y="1020"/>
                      <a:pt x="192" y="1020"/>
                      <a:pt x="192" y="1020"/>
                    </a:cubicBezTo>
                    <a:cubicBezTo>
                      <a:pt x="191" y="1020"/>
                      <a:pt x="191" y="1020"/>
                      <a:pt x="191" y="1020"/>
                    </a:cubicBezTo>
                    <a:cubicBezTo>
                      <a:pt x="192" y="1021"/>
                      <a:pt x="192" y="1021"/>
                      <a:pt x="192" y="1021"/>
                    </a:cubicBezTo>
                    <a:cubicBezTo>
                      <a:pt x="195" y="1023"/>
                      <a:pt x="195" y="1023"/>
                      <a:pt x="195" y="1023"/>
                    </a:cubicBezTo>
                    <a:cubicBezTo>
                      <a:pt x="197" y="1025"/>
                      <a:pt x="197" y="1025"/>
                      <a:pt x="197" y="1025"/>
                    </a:cubicBezTo>
                    <a:cubicBezTo>
                      <a:pt x="199" y="1025"/>
                      <a:pt x="199" y="1025"/>
                      <a:pt x="199" y="1025"/>
                    </a:cubicBezTo>
                    <a:cubicBezTo>
                      <a:pt x="200" y="1026"/>
                      <a:pt x="200" y="1026"/>
                      <a:pt x="200" y="1026"/>
                    </a:cubicBezTo>
                    <a:cubicBezTo>
                      <a:pt x="201" y="1024"/>
                      <a:pt x="201" y="1024"/>
                      <a:pt x="201" y="1024"/>
                    </a:cubicBezTo>
                    <a:cubicBezTo>
                      <a:pt x="202" y="1023"/>
                      <a:pt x="202" y="1023"/>
                      <a:pt x="202" y="1023"/>
                    </a:cubicBezTo>
                    <a:cubicBezTo>
                      <a:pt x="202" y="1024"/>
                      <a:pt x="202" y="1024"/>
                      <a:pt x="202" y="1024"/>
                    </a:cubicBezTo>
                    <a:cubicBezTo>
                      <a:pt x="203" y="1024"/>
                      <a:pt x="203" y="1024"/>
                      <a:pt x="203" y="1024"/>
                    </a:cubicBezTo>
                    <a:cubicBezTo>
                      <a:pt x="204" y="1024"/>
                      <a:pt x="204" y="1024"/>
                      <a:pt x="204" y="1024"/>
                    </a:cubicBezTo>
                    <a:cubicBezTo>
                      <a:pt x="205" y="1025"/>
                      <a:pt x="205" y="1025"/>
                      <a:pt x="205" y="1025"/>
                    </a:cubicBezTo>
                    <a:cubicBezTo>
                      <a:pt x="206" y="1026"/>
                      <a:pt x="206" y="1026"/>
                      <a:pt x="206" y="1026"/>
                    </a:cubicBezTo>
                    <a:cubicBezTo>
                      <a:pt x="207" y="1028"/>
                      <a:pt x="207" y="1028"/>
                      <a:pt x="207" y="1028"/>
                    </a:cubicBezTo>
                    <a:cubicBezTo>
                      <a:pt x="208" y="1027"/>
                      <a:pt x="208" y="1027"/>
                      <a:pt x="208" y="1027"/>
                    </a:cubicBezTo>
                    <a:cubicBezTo>
                      <a:pt x="209" y="1027"/>
                      <a:pt x="209" y="1027"/>
                      <a:pt x="209" y="1027"/>
                    </a:cubicBezTo>
                    <a:cubicBezTo>
                      <a:pt x="212" y="1024"/>
                      <a:pt x="212" y="1024"/>
                      <a:pt x="212" y="1024"/>
                    </a:cubicBezTo>
                    <a:cubicBezTo>
                      <a:pt x="215" y="1024"/>
                      <a:pt x="215" y="1024"/>
                      <a:pt x="215" y="1024"/>
                    </a:cubicBezTo>
                    <a:cubicBezTo>
                      <a:pt x="215" y="1024"/>
                      <a:pt x="215" y="1024"/>
                      <a:pt x="215" y="1024"/>
                    </a:cubicBezTo>
                    <a:cubicBezTo>
                      <a:pt x="214" y="1023"/>
                      <a:pt x="214" y="1023"/>
                      <a:pt x="214" y="1023"/>
                    </a:cubicBezTo>
                    <a:cubicBezTo>
                      <a:pt x="214" y="1022"/>
                      <a:pt x="214" y="1022"/>
                      <a:pt x="214" y="1022"/>
                    </a:cubicBezTo>
                    <a:cubicBezTo>
                      <a:pt x="214" y="1020"/>
                      <a:pt x="214" y="1020"/>
                      <a:pt x="214" y="1020"/>
                    </a:cubicBezTo>
                    <a:cubicBezTo>
                      <a:pt x="214" y="1020"/>
                      <a:pt x="214" y="1020"/>
                      <a:pt x="214" y="1020"/>
                    </a:cubicBezTo>
                    <a:cubicBezTo>
                      <a:pt x="214" y="1018"/>
                      <a:pt x="214" y="1018"/>
                      <a:pt x="214" y="1018"/>
                    </a:cubicBezTo>
                    <a:cubicBezTo>
                      <a:pt x="215" y="1013"/>
                      <a:pt x="215" y="1013"/>
                      <a:pt x="215" y="1013"/>
                    </a:cubicBezTo>
                    <a:cubicBezTo>
                      <a:pt x="216" y="1010"/>
                      <a:pt x="216" y="1010"/>
                      <a:pt x="216" y="1010"/>
                    </a:cubicBezTo>
                    <a:cubicBezTo>
                      <a:pt x="217" y="1009"/>
                      <a:pt x="217" y="1009"/>
                      <a:pt x="217" y="1009"/>
                    </a:cubicBezTo>
                    <a:cubicBezTo>
                      <a:pt x="219" y="1006"/>
                      <a:pt x="219" y="1006"/>
                      <a:pt x="219" y="1006"/>
                    </a:cubicBezTo>
                    <a:cubicBezTo>
                      <a:pt x="220" y="1006"/>
                      <a:pt x="220" y="1006"/>
                      <a:pt x="220" y="1006"/>
                    </a:cubicBezTo>
                    <a:cubicBezTo>
                      <a:pt x="221" y="1005"/>
                      <a:pt x="221" y="1005"/>
                      <a:pt x="221" y="1005"/>
                    </a:cubicBezTo>
                    <a:cubicBezTo>
                      <a:pt x="223" y="1004"/>
                      <a:pt x="223" y="1004"/>
                      <a:pt x="223" y="1004"/>
                    </a:cubicBezTo>
                    <a:cubicBezTo>
                      <a:pt x="224" y="1003"/>
                      <a:pt x="224" y="1003"/>
                      <a:pt x="224" y="1003"/>
                    </a:cubicBezTo>
                    <a:cubicBezTo>
                      <a:pt x="225" y="1003"/>
                      <a:pt x="225" y="1003"/>
                      <a:pt x="225" y="1003"/>
                    </a:cubicBezTo>
                    <a:cubicBezTo>
                      <a:pt x="225" y="1003"/>
                      <a:pt x="225" y="1003"/>
                      <a:pt x="225" y="1003"/>
                    </a:cubicBezTo>
                    <a:cubicBezTo>
                      <a:pt x="226" y="1003"/>
                      <a:pt x="226" y="1003"/>
                      <a:pt x="226" y="1003"/>
                    </a:cubicBezTo>
                    <a:cubicBezTo>
                      <a:pt x="226" y="1003"/>
                      <a:pt x="226" y="1003"/>
                      <a:pt x="226" y="1003"/>
                    </a:cubicBezTo>
                    <a:cubicBezTo>
                      <a:pt x="227" y="1002"/>
                      <a:pt x="227" y="1002"/>
                      <a:pt x="227" y="1002"/>
                    </a:cubicBezTo>
                    <a:cubicBezTo>
                      <a:pt x="228" y="1001"/>
                      <a:pt x="228" y="1001"/>
                      <a:pt x="228" y="1001"/>
                    </a:cubicBezTo>
                    <a:cubicBezTo>
                      <a:pt x="229" y="999"/>
                      <a:pt x="229" y="999"/>
                      <a:pt x="229" y="999"/>
                    </a:cubicBezTo>
                    <a:cubicBezTo>
                      <a:pt x="228" y="999"/>
                      <a:pt x="228" y="999"/>
                      <a:pt x="228" y="999"/>
                    </a:cubicBezTo>
                    <a:cubicBezTo>
                      <a:pt x="229" y="997"/>
                      <a:pt x="229" y="997"/>
                      <a:pt x="229" y="997"/>
                    </a:cubicBezTo>
                    <a:cubicBezTo>
                      <a:pt x="229" y="996"/>
                      <a:pt x="229" y="996"/>
                      <a:pt x="229" y="996"/>
                    </a:cubicBezTo>
                    <a:cubicBezTo>
                      <a:pt x="229" y="996"/>
                      <a:pt x="229" y="996"/>
                      <a:pt x="229" y="996"/>
                    </a:cubicBezTo>
                    <a:cubicBezTo>
                      <a:pt x="230" y="995"/>
                      <a:pt x="230" y="995"/>
                      <a:pt x="230" y="995"/>
                    </a:cubicBezTo>
                    <a:cubicBezTo>
                      <a:pt x="231" y="994"/>
                      <a:pt x="231" y="994"/>
                      <a:pt x="231" y="994"/>
                    </a:cubicBezTo>
                    <a:cubicBezTo>
                      <a:pt x="231" y="994"/>
                      <a:pt x="231" y="994"/>
                      <a:pt x="231" y="994"/>
                    </a:cubicBezTo>
                    <a:cubicBezTo>
                      <a:pt x="230" y="994"/>
                      <a:pt x="230" y="994"/>
                      <a:pt x="230" y="994"/>
                    </a:cubicBezTo>
                    <a:cubicBezTo>
                      <a:pt x="230" y="993"/>
                      <a:pt x="230" y="993"/>
                      <a:pt x="230" y="993"/>
                    </a:cubicBezTo>
                    <a:cubicBezTo>
                      <a:pt x="231" y="993"/>
                      <a:pt x="231" y="993"/>
                      <a:pt x="231" y="993"/>
                    </a:cubicBezTo>
                    <a:cubicBezTo>
                      <a:pt x="232" y="991"/>
                      <a:pt x="232" y="991"/>
                      <a:pt x="232" y="991"/>
                    </a:cubicBezTo>
                    <a:cubicBezTo>
                      <a:pt x="232" y="991"/>
                      <a:pt x="232" y="991"/>
                      <a:pt x="232" y="991"/>
                    </a:cubicBezTo>
                    <a:cubicBezTo>
                      <a:pt x="230" y="991"/>
                      <a:pt x="230" y="991"/>
                      <a:pt x="230" y="991"/>
                    </a:cubicBezTo>
                    <a:cubicBezTo>
                      <a:pt x="229" y="992"/>
                      <a:pt x="229" y="992"/>
                      <a:pt x="229" y="992"/>
                    </a:cubicBezTo>
                    <a:cubicBezTo>
                      <a:pt x="229" y="991"/>
                      <a:pt x="229" y="991"/>
                      <a:pt x="229" y="991"/>
                    </a:cubicBezTo>
                    <a:cubicBezTo>
                      <a:pt x="227" y="990"/>
                      <a:pt x="227" y="990"/>
                      <a:pt x="227" y="990"/>
                    </a:cubicBezTo>
                    <a:cubicBezTo>
                      <a:pt x="226" y="991"/>
                      <a:pt x="226" y="991"/>
                      <a:pt x="226" y="991"/>
                    </a:cubicBezTo>
                    <a:cubicBezTo>
                      <a:pt x="225" y="990"/>
                      <a:pt x="225" y="990"/>
                      <a:pt x="225" y="990"/>
                    </a:cubicBezTo>
                    <a:cubicBezTo>
                      <a:pt x="225" y="989"/>
                      <a:pt x="225" y="989"/>
                      <a:pt x="225" y="989"/>
                    </a:cubicBezTo>
                    <a:cubicBezTo>
                      <a:pt x="224" y="987"/>
                      <a:pt x="224" y="987"/>
                      <a:pt x="224" y="987"/>
                    </a:cubicBezTo>
                    <a:cubicBezTo>
                      <a:pt x="224" y="986"/>
                      <a:pt x="224" y="986"/>
                      <a:pt x="224" y="986"/>
                    </a:cubicBezTo>
                    <a:cubicBezTo>
                      <a:pt x="225" y="986"/>
                      <a:pt x="225" y="986"/>
                      <a:pt x="225" y="986"/>
                    </a:cubicBezTo>
                    <a:cubicBezTo>
                      <a:pt x="225" y="986"/>
                      <a:pt x="225" y="986"/>
                      <a:pt x="225" y="986"/>
                    </a:cubicBezTo>
                    <a:cubicBezTo>
                      <a:pt x="225" y="985"/>
                      <a:pt x="225" y="985"/>
                      <a:pt x="225" y="985"/>
                    </a:cubicBezTo>
                    <a:cubicBezTo>
                      <a:pt x="225" y="985"/>
                      <a:pt x="225" y="985"/>
                      <a:pt x="225" y="985"/>
                    </a:cubicBezTo>
                    <a:cubicBezTo>
                      <a:pt x="225" y="983"/>
                      <a:pt x="225" y="983"/>
                      <a:pt x="225" y="983"/>
                    </a:cubicBezTo>
                    <a:cubicBezTo>
                      <a:pt x="226" y="982"/>
                      <a:pt x="226" y="982"/>
                      <a:pt x="226" y="982"/>
                    </a:cubicBezTo>
                    <a:cubicBezTo>
                      <a:pt x="227" y="980"/>
                      <a:pt x="227" y="980"/>
                      <a:pt x="227" y="980"/>
                    </a:cubicBezTo>
                    <a:cubicBezTo>
                      <a:pt x="228" y="981"/>
                      <a:pt x="228" y="981"/>
                      <a:pt x="228" y="981"/>
                    </a:cubicBezTo>
                    <a:cubicBezTo>
                      <a:pt x="228" y="981"/>
                      <a:pt x="228" y="981"/>
                      <a:pt x="228" y="981"/>
                    </a:cubicBezTo>
                    <a:cubicBezTo>
                      <a:pt x="229" y="981"/>
                      <a:pt x="229" y="981"/>
                      <a:pt x="229" y="981"/>
                    </a:cubicBezTo>
                    <a:cubicBezTo>
                      <a:pt x="231" y="980"/>
                      <a:pt x="231" y="980"/>
                      <a:pt x="231" y="980"/>
                    </a:cubicBezTo>
                    <a:cubicBezTo>
                      <a:pt x="231" y="980"/>
                      <a:pt x="231" y="980"/>
                      <a:pt x="231" y="980"/>
                    </a:cubicBezTo>
                    <a:cubicBezTo>
                      <a:pt x="232" y="980"/>
                      <a:pt x="232" y="980"/>
                      <a:pt x="232" y="980"/>
                    </a:cubicBezTo>
                    <a:cubicBezTo>
                      <a:pt x="232" y="979"/>
                      <a:pt x="232" y="979"/>
                      <a:pt x="232" y="979"/>
                    </a:cubicBezTo>
                    <a:cubicBezTo>
                      <a:pt x="232" y="979"/>
                      <a:pt x="232" y="979"/>
                      <a:pt x="232" y="979"/>
                    </a:cubicBezTo>
                    <a:cubicBezTo>
                      <a:pt x="231" y="979"/>
                      <a:pt x="231" y="979"/>
                      <a:pt x="231" y="979"/>
                    </a:cubicBezTo>
                    <a:cubicBezTo>
                      <a:pt x="231" y="978"/>
                      <a:pt x="231" y="978"/>
                      <a:pt x="231" y="978"/>
                    </a:cubicBezTo>
                    <a:cubicBezTo>
                      <a:pt x="231" y="978"/>
                      <a:pt x="231" y="978"/>
                      <a:pt x="231" y="978"/>
                    </a:cubicBezTo>
                    <a:cubicBezTo>
                      <a:pt x="231" y="977"/>
                      <a:pt x="231" y="977"/>
                      <a:pt x="231" y="977"/>
                    </a:cubicBezTo>
                    <a:cubicBezTo>
                      <a:pt x="229" y="977"/>
                      <a:pt x="229" y="977"/>
                      <a:pt x="229" y="977"/>
                    </a:cubicBezTo>
                    <a:cubicBezTo>
                      <a:pt x="229" y="971"/>
                      <a:pt x="229" y="971"/>
                      <a:pt x="229" y="971"/>
                    </a:cubicBezTo>
                    <a:cubicBezTo>
                      <a:pt x="230" y="967"/>
                      <a:pt x="230" y="967"/>
                      <a:pt x="230" y="967"/>
                    </a:cubicBezTo>
                    <a:cubicBezTo>
                      <a:pt x="231" y="966"/>
                      <a:pt x="231" y="966"/>
                      <a:pt x="231" y="966"/>
                    </a:cubicBezTo>
                    <a:cubicBezTo>
                      <a:pt x="231" y="965"/>
                      <a:pt x="231" y="965"/>
                      <a:pt x="231" y="965"/>
                    </a:cubicBezTo>
                    <a:cubicBezTo>
                      <a:pt x="234" y="961"/>
                      <a:pt x="234" y="961"/>
                      <a:pt x="234" y="961"/>
                    </a:cubicBezTo>
                    <a:cubicBezTo>
                      <a:pt x="234" y="960"/>
                      <a:pt x="234" y="960"/>
                      <a:pt x="234" y="960"/>
                    </a:cubicBezTo>
                    <a:cubicBezTo>
                      <a:pt x="234" y="958"/>
                      <a:pt x="234" y="958"/>
                      <a:pt x="234" y="958"/>
                    </a:cubicBezTo>
                    <a:cubicBezTo>
                      <a:pt x="235" y="957"/>
                      <a:pt x="235" y="957"/>
                      <a:pt x="235" y="957"/>
                    </a:cubicBezTo>
                    <a:cubicBezTo>
                      <a:pt x="236" y="956"/>
                      <a:pt x="236" y="956"/>
                      <a:pt x="236" y="956"/>
                    </a:cubicBezTo>
                    <a:cubicBezTo>
                      <a:pt x="237" y="955"/>
                      <a:pt x="237" y="955"/>
                      <a:pt x="237" y="955"/>
                    </a:cubicBezTo>
                    <a:cubicBezTo>
                      <a:pt x="238" y="954"/>
                      <a:pt x="238" y="954"/>
                      <a:pt x="238" y="954"/>
                    </a:cubicBezTo>
                    <a:cubicBezTo>
                      <a:pt x="238" y="953"/>
                      <a:pt x="238" y="953"/>
                      <a:pt x="238" y="953"/>
                    </a:cubicBezTo>
                    <a:cubicBezTo>
                      <a:pt x="238" y="952"/>
                      <a:pt x="238" y="952"/>
                      <a:pt x="238" y="952"/>
                    </a:cubicBezTo>
                    <a:cubicBezTo>
                      <a:pt x="238" y="952"/>
                      <a:pt x="238" y="952"/>
                      <a:pt x="238" y="952"/>
                    </a:cubicBezTo>
                    <a:cubicBezTo>
                      <a:pt x="237" y="953"/>
                      <a:pt x="237" y="953"/>
                      <a:pt x="237" y="953"/>
                    </a:cubicBezTo>
                    <a:cubicBezTo>
                      <a:pt x="236" y="953"/>
                      <a:pt x="236" y="953"/>
                      <a:pt x="236" y="953"/>
                    </a:cubicBezTo>
                    <a:cubicBezTo>
                      <a:pt x="236" y="951"/>
                      <a:pt x="236" y="951"/>
                      <a:pt x="236" y="951"/>
                    </a:cubicBezTo>
                    <a:cubicBezTo>
                      <a:pt x="236" y="950"/>
                      <a:pt x="236" y="950"/>
                      <a:pt x="236" y="950"/>
                    </a:cubicBezTo>
                    <a:cubicBezTo>
                      <a:pt x="236" y="946"/>
                      <a:pt x="236" y="946"/>
                      <a:pt x="236" y="946"/>
                    </a:cubicBezTo>
                    <a:cubicBezTo>
                      <a:pt x="235" y="944"/>
                      <a:pt x="235" y="944"/>
                      <a:pt x="235" y="944"/>
                    </a:cubicBezTo>
                    <a:cubicBezTo>
                      <a:pt x="234" y="943"/>
                      <a:pt x="234" y="943"/>
                      <a:pt x="234" y="943"/>
                    </a:cubicBezTo>
                    <a:cubicBezTo>
                      <a:pt x="234" y="942"/>
                      <a:pt x="234" y="942"/>
                      <a:pt x="234" y="942"/>
                    </a:cubicBezTo>
                    <a:cubicBezTo>
                      <a:pt x="233" y="940"/>
                      <a:pt x="233" y="940"/>
                      <a:pt x="233" y="940"/>
                    </a:cubicBezTo>
                    <a:cubicBezTo>
                      <a:pt x="232" y="939"/>
                      <a:pt x="232" y="939"/>
                      <a:pt x="232" y="939"/>
                    </a:cubicBezTo>
                    <a:cubicBezTo>
                      <a:pt x="233" y="938"/>
                      <a:pt x="233" y="938"/>
                      <a:pt x="233" y="938"/>
                    </a:cubicBezTo>
                    <a:cubicBezTo>
                      <a:pt x="233" y="938"/>
                      <a:pt x="233" y="938"/>
                      <a:pt x="233" y="938"/>
                    </a:cubicBezTo>
                    <a:cubicBezTo>
                      <a:pt x="235" y="941"/>
                      <a:pt x="235" y="941"/>
                      <a:pt x="235" y="941"/>
                    </a:cubicBezTo>
                    <a:cubicBezTo>
                      <a:pt x="235" y="941"/>
                      <a:pt x="235" y="941"/>
                      <a:pt x="235" y="941"/>
                    </a:cubicBezTo>
                    <a:cubicBezTo>
                      <a:pt x="236" y="940"/>
                      <a:pt x="236" y="940"/>
                      <a:pt x="236" y="940"/>
                    </a:cubicBezTo>
                    <a:cubicBezTo>
                      <a:pt x="236" y="940"/>
                      <a:pt x="236" y="940"/>
                      <a:pt x="236" y="940"/>
                    </a:cubicBezTo>
                    <a:cubicBezTo>
                      <a:pt x="236" y="941"/>
                      <a:pt x="236" y="941"/>
                      <a:pt x="236" y="941"/>
                    </a:cubicBezTo>
                    <a:cubicBezTo>
                      <a:pt x="236" y="942"/>
                      <a:pt x="236" y="942"/>
                      <a:pt x="236" y="942"/>
                    </a:cubicBezTo>
                    <a:cubicBezTo>
                      <a:pt x="236" y="942"/>
                      <a:pt x="236" y="942"/>
                      <a:pt x="236" y="942"/>
                    </a:cubicBezTo>
                    <a:cubicBezTo>
                      <a:pt x="237" y="944"/>
                      <a:pt x="237" y="944"/>
                      <a:pt x="237" y="944"/>
                    </a:cubicBezTo>
                    <a:cubicBezTo>
                      <a:pt x="237" y="946"/>
                      <a:pt x="237" y="946"/>
                      <a:pt x="237" y="946"/>
                    </a:cubicBezTo>
                    <a:cubicBezTo>
                      <a:pt x="238" y="946"/>
                      <a:pt x="238" y="946"/>
                      <a:pt x="238" y="946"/>
                    </a:cubicBezTo>
                    <a:cubicBezTo>
                      <a:pt x="238" y="947"/>
                      <a:pt x="238" y="947"/>
                      <a:pt x="238" y="947"/>
                    </a:cubicBezTo>
                    <a:cubicBezTo>
                      <a:pt x="238" y="947"/>
                      <a:pt x="238" y="947"/>
                      <a:pt x="238" y="947"/>
                    </a:cubicBezTo>
                    <a:cubicBezTo>
                      <a:pt x="240" y="949"/>
                      <a:pt x="240" y="949"/>
                      <a:pt x="240" y="949"/>
                    </a:cubicBezTo>
                    <a:cubicBezTo>
                      <a:pt x="240" y="950"/>
                      <a:pt x="240" y="950"/>
                      <a:pt x="240" y="950"/>
                    </a:cubicBezTo>
                    <a:cubicBezTo>
                      <a:pt x="239" y="950"/>
                      <a:pt x="239" y="950"/>
                      <a:pt x="239" y="950"/>
                    </a:cubicBezTo>
                    <a:cubicBezTo>
                      <a:pt x="238" y="951"/>
                      <a:pt x="238" y="951"/>
                      <a:pt x="238" y="951"/>
                    </a:cubicBezTo>
                    <a:cubicBezTo>
                      <a:pt x="238" y="951"/>
                      <a:pt x="238" y="951"/>
                      <a:pt x="238" y="951"/>
                    </a:cubicBezTo>
                    <a:cubicBezTo>
                      <a:pt x="240" y="953"/>
                      <a:pt x="240" y="953"/>
                      <a:pt x="240" y="953"/>
                    </a:cubicBezTo>
                    <a:cubicBezTo>
                      <a:pt x="242" y="953"/>
                      <a:pt x="242" y="953"/>
                      <a:pt x="242" y="953"/>
                    </a:cubicBezTo>
                    <a:cubicBezTo>
                      <a:pt x="243" y="953"/>
                      <a:pt x="243" y="953"/>
                      <a:pt x="243" y="953"/>
                    </a:cubicBezTo>
                    <a:cubicBezTo>
                      <a:pt x="244" y="953"/>
                      <a:pt x="244" y="953"/>
                      <a:pt x="244" y="953"/>
                    </a:cubicBezTo>
                    <a:cubicBezTo>
                      <a:pt x="245" y="953"/>
                      <a:pt x="245" y="953"/>
                      <a:pt x="245" y="953"/>
                    </a:cubicBezTo>
                    <a:cubicBezTo>
                      <a:pt x="245" y="953"/>
                      <a:pt x="245" y="953"/>
                      <a:pt x="245" y="953"/>
                    </a:cubicBezTo>
                    <a:cubicBezTo>
                      <a:pt x="245" y="953"/>
                      <a:pt x="245" y="953"/>
                      <a:pt x="245" y="953"/>
                    </a:cubicBezTo>
                    <a:cubicBezTo>
                      <a:pt x="246" y="951"/>
                      <a:pt x="246" y="951"/>
                      <a:pt x="246" y="951"/>
                    </a:cubicBezTo>
                    <a:cubicBezTo>
                      <a:pt x="246" y="950"/>
                      <a:pt x="246" y="950"/>
                      <a:pt x="246" y="950"/>
                    </a:cubicBezTo>
                    <a:cubicBezTo>
                      <a:pt x="250" y="949"/>
                      <a:pt x="250" y="949"/>
                      <a:pt x="250" y="949"/>
                    </a:cubicBezTo>
                    <a:cubicBezTo>
                      <a:pt x="251" y="949"/>
                      <a:pt x="251" y="949"/>
                      <a:pt x="251" y="949"/>
                    </a:cubicBezTo>
                    <a:cubicBezTo>
                      <a:pt x="250" y="948"/>
                      <a:pt x="250" y="948"/>
                      <a:pt x="250" y="948"/>
                    </a:cubicBezTo>
                    <a:cubicBezTo>
                      <a:pt x="250" y="948"/>
                      <a:pt x="250" y="948"/>
                      <a:pt x="250" y="948"/>
                    </a:cubicBezTo>
                    <a:cubicBezTo>
                      <a:pt x="251" y="947"/>
                      <a:pt x="251" y="947"/>
                      <a:pt x="251" y="947"/>
                    </a:cubicBezTo>
                    <a:cubicBezTo>
                      <a:pt x="250" y="946"/>
                      <a:pt x="250" y="946"/>
                      <a:pt x="250" y="946"/>
                    </a:cubicBezTo>
                    <a:cubicBezTo>
                      <a:pt x="251" y="945"/>
                      <a:pt x="251" y="945"/>
                      <a:pt x="251" y="945"/>
                    </a:cubicBezTo>
                    <a:cubicBezTo>
                      <a:pt x="251" y="946"/>
                      <a:pt x="251" y="946"/>
                      <a:pt x="251" y="946"/>
                    </a:cubicBezTo>
                    <a:cubicBezTo>
                      <a:pt x="251" y="947"/>
                      <a:pt x="251" y="947"/>
                      <a:pt x="251" y="947"/>
                    </a:cubicBezTo>
                    <a:cubicBezTo>
                      <a:pt x="251" y="948"/>
                      <a:pt x="251" y="948"/>
                      <a:pt x="251" y="948"/>
                    </a:cubicBezTo>
                    <a:cubicBezTo>
                      <a:pt x="251" y="949"/>
                      <a:pt x="251" y="949"/>
                      <a:pt x="251" y="949"/>
                    </a:cubicBezTo>
                    <a:cubicBezTo>
                      <a:pt x="253" y="946"/>
                      <a:pt x="253" y="946"/>
                      <a:pt x="253" y="946"/>
                    </a:cubicBezTo>
                    <a:cubicBezTo>
                      <a:pt x="253" y="945"/>
                      <a:pt x="253" y="945"/>
                      <a:pt x="253" y="945"/>
                    </a:cubicBezTo>
                    <a:cubicBezTo>
                      <a:pt x="253" y="944"/>
                      <a:pt x="253" y="944"/>
                      <a:pt x="253" y="944"/>
                    </a:cubicBezTo>
                    <a:cubicBezTo>
                      <a:pt x="255" y="942"/>
                      <a:pt x="255" y="942"/>
                      <a:pt x="255" y="942"/>
                    </a:cubicBezTo>
                    <a:cubicBezTo>
                      <a:pt x="255" y="942"/>
                      <a:pt x="255" y="942"/>
                      <a:pt x="255" y="942"/>
                    </a:cubicBezTo>
                    <a:cubicBezTo>
                      <a:pt x="255" y="942"/>
                      <a:pt x="255" y="942"/>
                      <a:pt x="255" y="942"/>
                    </a:cubicBezTo>
                    <a:cubicBezTo>
                      <a:pt x="256" y="941"/>
                      <a:pt x="256" y="941"/>
                      <a:pt x="256" y="941"/>
                    </a:cubicBezTo>
                    <a:cubicBezTo>
                      <a:pt x="259" y="940"/>
                      <a:pt x="259" y="940"/>
                      <a:pt x="259" y="940"/>
                    </a:cubicBezTo>
                    <a:cubicBezTo>
                      <a:pt x="264" y="939"/>
                      <a:pt x="264" y="939"/>
                      <a:pt x="264" y="939"/>
                    </a:cubicBezTo>
                    <a:cubicBezTo>
                      <a:pt x="267" y="939"/>
                      <a:pt x="267" y="939"/>
                      <a:pt x="267" y="939"/>
                    </a:cubicBezTo>
                    <a:cubicBezTo>
                      <a:pt x="270" y="938"/>
                      <a:pt x="270" y="938"/>
                      <a:pt x="270" y="938"/>
                    </a:cubicBezTo>
                    <a:cubicBezTo>
                      <a:pt x="272" y="939"/>
                      <a:pt x="272" y="939"/>
                      <a:pt x="272" y="939"/>
                    </a:cubicBezTo>
                    <a:cubicBezTo>
                      <a:pt x="272" y="939"/>
                      <a:pt x="272" y="939"/>
                      <a:pt x="272" y="939"/>
                    </a:cubicBezTo>
                    <a:cubicBezTo>
                      <a:pt x="273" y="938"/>
                      <a:pt x="273" y="938"/>
                      <a:pt x="273" y="938"/>
                    </a:cubicBezTo>
                    <a:cubicBezTo>
                      <a:pt x="274" y="936"/>
                      <a:pt x="274" y="936"/>
                      <a:pt x="274" y="936"/>
                    </a:cubicBezTo>
                    <a:cubicBezTo>
                      <a:pt x="277" y="936"/>
                      <a:pt x="277" y="936"/>
                      <a:pt x="277" y="936"/>
                    </a:cubicBezTo>
                    <a:cubicBezTo>
                      <a:pt x="280" y="936"/>
                      <a:pt x="280" y="936"/>
                      <a:pt x="280" y="936"/>
                    </a:cubicBezTo>
                    <a:cubicBezTo>
                      <a:pt x="281" y="936"/>
                      <a:pt x="281" y="936"/>
                      <a:pt x="281" y="936"/>
                    </a:cubicBezTo>
                    <a:cubicBezTo>
                      <a:pt x="283" y="935"/>
                      <a:pt x="283" y="935"/>
                      <a:pt x="283" y="935"/>
                    </a:cubicBezTo>
                    <a:cubicBezTo>
                      <a:pt x="285" y="935"/>
                      <a:pt x="285" y="935"/>
                      <a:pt x="285" y="935"/>
                    </a:cubicBezTo>
                    <a:cubicBezTo>
                      <a:pt x="286" y="934"/>
                      <a:pt x="286" y="934"/>
                      <a:pt x="286" y="934"/>
                    </a:cubicBezTo>
                    <a:cubicBezTo>
                      <a:pt x="287" y="934"/>
                      <a:pt x="287" y="934"/>
                      <a:pt x="287" y="934"/>
                    </a:cubicBezTo>
                    <a:cubicBezTo>
                      <a:pt x="288" y="933"/>
                      <a:pt x="288" y="933"/>
                      <a:pt x="288" y="933"/>
                    </a:cubicBezTo>
                    <a:cubicBezTo>
                      <a:pt x="288" y="933"/>
                      <a:pt x="288" y="933"/>
                      <a:pt x="288" y="933"/>
                    </a:cubicBezTo>
                    <a:cubicBezTo>
                      <a:pt x="290" y="931"/>
                      <a:pt x="290" y="931"/>
                      <a:pt x="290" y="931"/>
                    </a:cubicBezTo>
                    <a:cubicBezTo>
                      <a:pt x="292" y="930"/>
                      <a:pt x="292" y="930"/>
                      <a:pt x="292" y="930"/>
                    </a:cubicBezTo>
                    <a:cubicBezTo>
                      <a:pt x="299" y="932"/>
                      <a:pt x="299" y="932"/>
                      <a:pt x="299" y="932"/>
                    </a:cubicBezTo>
                    <a:cubicBezTo>
                      <a:pt x="301" y="932"/>
                      <a:pt x="301" y="932"/>
                      <a:pt x="301" y="932"/>
                    </a:cubicBezTo>
                    <a:cubicBezTo>
                      <a:pt x="302" y="933"/>
                      <a:pt x="302" y="933"/>
                      <a:pt x="302" y="933"/>
                    </a:cubicBezTo>
                    <a:cubicBezTo>
                      <a:pt x="304" y="933"/>
                      <a:pt x="304" y="933"/>
                      <a:pt x="304" y="933"/>
                    </a:cubicBezTo>
                    <a:cubicBezTo>
                      <a:pt x="318" y="942"/>
                      <a:pt x="318" y="942"/>
                      <a:pt x="318" y="942"/>
                    </a:cubicBezTo>
                    <a:cubicBezTo>
                      <a:pt x="322" y="943"/>
                      <a:pt x="322" y="943"/>
                      <a:pt x="322" y="943"/>
                    </a:cubicBezTo>
                    <a:cubicBezTo>
                      <a:pt x="332" y="953"/>
                      <a:pt x="332" y="953"/>
                      <a:pt x="332" y="953"/>
                    </a:cubicBezTo>
                    <a:cubicBezTo>
                      <a:pt x="339" y="962"/>
                      <a:pt x="339" y="962"/>
                      <a:pt x="339" y="962"/>
                    </a:cubicBezTo>
                    <a:cubicBezTo>
                      <a:pt x="339" y="963"/>
                      <a:pt x="339" y="963"/>
                      <a:pt x="339" y="963"/>
                    </a:cubicBezTo>
                    <a:cubicBezTo>
                      <a:pt x="339" y="964"/>
                      <a:pt x="339" y="964"/>
                      <a:pt x="339" y="964"/>
                    </a:cubicBezTo>
                    <a:cubicBezTo>
                      <a:pt x="339" y="968"/>
                      <a:pt x="339" y="968"/>
                      <a:pt x="339" y="968"/>
                    </a:cubicBezTo>
                    <a:cubicBezTo>
                      <a:pt x="339" y="969"/>
                      <a:pt x="339" y="969"/>
                      <a:pt x="339" y="969"/>
                    </a:cubicBezTo>
                    <a:cubicBezTo>
                      <a:pt x="339" y="970"/>
                      <a:pt x="339" y="970"/>
                      <a:pt x="339" y="970"/>
                    </a:cubicBezTo>
                    <a:cubicBezTo>
                      <a:pt x="340" y="969"/>
                      <a:pt x="340" y="969"/>
                      <a:pt x="340" y="969"/>
                    </a:cubicBezTo>
                    <a:cubicBezTo>
                      <a:pt x="341" y="967"/>
                      <a:pt x="341" y="967"/>
                      <a:pt x="341" y="967"/>
                    </a:cubicBezTo>
                    <a:cubicBezTo>
                      <a:pt x="342" y="966"/>
                      <a:pt x="342" y="966"/>
                      <a:pt x="342" y="966"/>
                    </a:cubicBezTo>
                    <a:cubicBezTo>
                      <a:pt x="343" y="964"/>
                      <a:pt x="343" y="964"/>
                      <a:pt x="343" y="964"/>
                    </a:cubicBezTo>
                    <a:cubicBezTo>
                      <a:pt x="342" y="960"/>
                      <a:pt x="342" y="960"/>
                      <a:pt x="342" y="960"/>
                    </a:cubicBezTo>
                    <a:cubicBezTo>
                      <a:pt x="341" y="960"/>
                      <a:pt x="341" y="960"/>
                      <a:pt x="341" y="960"/>
                    </a:cubicBezTo>
                    <a:cubicBezTo>
                      <a:pt x="341" y="960"/>
                      <a:pt x="341" y="960"/>
                      <a:pt x="341" y="960"/>
                    </a:cubicBezTo>
                    <a:cubicBezTo>
                      <a:pt x="339" y="960"/>
                      <a:pt x="339" y="960"/>
                      <a:pt x="339" y="960"/>
                    </a:cubicBezTo>
                    <a:cubicBezTo>
                      <a:pt x="338" y="958"/>
                      <a:pt x="338" y="958"/>
                      <a:pt x="338" y="958"/>
                    </a:cubicBezTo>
                    <a:cubicBezTo>
                      <a:pt x="338" y="957"/>
                      <a:pt x="338" y="957"/>
                      <a:pt x="338" y="957"/>
                    </a:cubicBezTo>
                    <a:cubicBezTo>
                      <a:pt x="339" y="955"/>
                      <a:pt x="339" y="955"/>
                      <a:pt x="339" y="955"/>
                    </a:cubicBezTo>
                    <a:cubicBezTo>
                      <a:pt x="340" y="954"/>
                      <a:pt x="340" y="954"/>
                      <a:pt x="340" y="954"/>
                    </a:cubicBezTo>
                    <a:cubicBezTo>
                      <a:pt x="340" y="953"/>
                      <a:pt x="340" y="953"/>
                      <a:pt x="340" y="953"/>
                    </a:cubicBezTo>
                    <a:cubicBezTo>
                      <a:pt x="340" y="953"/>
                      <a:pt x="340" y="953"/>
                      <a:pt x="340" y="953"/>
                    </a:cubicBezTo>
                    <a:cubicBezTo>
                      <a:pt x="339" y="952"/>
                      <a:pt x="339" y="952"/>
                      <a:pt x="339" y="952"/>
                    </a:cubicBezTo>
                    <a:cubicBezTo>
                      <a:pt x="339" y="952"/>
                      <a:pt x="339" y="952"/>
                      <a:pt x="339" y="952"/>
                    </a:cubicBezTo>
                    <a:cubicBezTo>
                      <a:pt x="342" y="948"/>
                      <a:pt x="342" y="948"/>
                      <a:pt x="342" y="948"/>
                    </a:cubicBezTo>
                    <a:cubicBezTo>
                      <a:pt x="343" y="948"/>
                      <a:pt x="343" y="948"/>
                      <a:pt x="343" y="948"/>
                    </a:cubicBezTo>
                    <a:cubicBezTo>
                      <a:pt x="344" y="948"/>
                      <a:pt x="344" y="948"/>
                      <a:pt x="344" y="948"/>
                    </a:cubicBezTo>
                    <a:cubicBezTo>
                      <a:pt x="345" y="948"/>
                      <a:pt x="345" y="948"/>
                      <a:pt x="345" y="948"/>
                    </a:cubicBezTo>
                    <a:cubicBezTo>
                      <a:pt x="346" y="948"/>
                      <a:pt x="346" y="948"/>
                      <a:pt x="346" y="948"/>
                    </a:cubicBezTo>
                    <a:cubicBezTo>
                      <a:pt x="349" y="948"/>
                      <a:pt x="349" y="948"/>
                      <a:pt x="349" y="948"/>
                    </a:cubicBezTo>
                    <a:cubicBezTo>
                      <a:pt x="351" y="948"/>
                      <a:pt x="351" y="948"/>
                      <a:pt x="351" y="948"/>
                    </a:cubicBezTo>
                    <a:cubicBezTo>
                      <a:pt x="352" y="949"/>
                      <a:pt x="352" y="949"/>
                      <a:pt x="352" y="949"/>
                    </a:cubicBezTo>
                    <a:cubicBezTo>
                      <a:pt x="354" y="949"/>
                      <a:pt x="354" y="949"/>
                      <a:pt x="354" y="949"/>
                    </a:cubicBezTo>
                    <a:cubicBezTo>
                      <a:pt x="359" y="951"/>
                      <a:pt x="359" y="951"/>
                      <a:pt x="359" y="951"/>
                    </a:cubicBezTo>
                    <a:cubicBezTo>
                      <a:pt x="360" y="951"/>
                      <a:pt x="360" y="951"/>
                      <a:pt x="360" y="951"/>
                    </a:cubicBezTo>
                    <a:cubicBezTo>
                      <a:pt x="361" y="951"/>
                      <a:pt x="361" y="951"/>
                      <a:pt x="361" y="951"/>
                    </a:cubicBezTo>
                    <a:cubicBezTo>
                      <a:pt x="362" y="951"/>
                      <a:pt x="362" y="951"/>
                      <a:pt x="362" y="951"/>
                    </a:cubicBezTo>
                    <a:cubicBezTo>
                      <a:pt x="363" y="951"/>
                      <a:pt x="363" y="951"/>
                      <a:pt x="363" y="951"/>
                    </a:cubicBezTo>
                    <a:cubicBezTo>
                      <a:pt x="364" y="950"/>
                      <a:pt x="364" y="950"/>
                      <a:pt x="364" y="950"/>
                    </a:cubicBezTo>
                    <a:cubicBezTo>
                      <a:pt x="366" y="950"/>
                      <a:pt x="366" y="950"/>
                      <a:pt x="366" y="950"/>
                    </a:cubicBezTo>
                    <a:cubicBezTo>
                      <a:pt x="367" y="951"/>
                      <a:pt x="367" y="951"/>
                      <a:pt x="367" y="951"/>
                    </a:cubicBezTo>
                    <a:cubicBezTo>
                      <a:pt x="367" y="951"/>
                      <a:pt x="367" y="951"/>
                      <a:pt x="367" y="951"/>
                    </a:cubicBezTo>
                    <a:cubicBezTo>
                      <a:pt x="368" y="952"/>
                      <a:pt x="368" y="952"/>
                      <a:pt x="368" y="952"/>
                    </a:cubicBezTo>
                    <a:cubicBezTo>
                      <a:pt x="370" y="952"/>
                      <a:pt x="370" y="952"/>
                      <a:pt x="370" y="952"/>
                    </a:cubicBezTo>
                    <a:cubicBezTo>
                      <a:pt x="371" y="953"/>
                      <a:pt x="371" y="953"/>
                      <a:pt x="371" y="953"/>
                    </a:cubicBezTo>
                    <a:cubicBezTo>
                      <a:pt x="373" y="952"/>
                      <a:pt x="373" y="952"/>
                      <a:pt x="373" y="952"/>
                    </a:cubicBezTo>
                    <a:cubicBezTo>
                      <a:pt x="373" y="953"/>
                      <a:pt x="373" y="953"/>
                      <a:pt x="373" y="953"/>
                    </a:cubicBezTo>
                    <a:cubicBezTo>
                      <a:pt x="376" y="955"/>
                      <a:pt x="376" y="955"/>
                      <a:pt x="376" y="955"/>
                    </a:cubicBezTo>
                    <a:cubicBezTo>
                      <a:pt x="380" y="956"/>
                      <a:pt x="380" y="956"/>
                      <a:pt x="380" y="956"/>
                    </a:cubicBezTo>
                    <a:cubicBezTo>
                      <a:pt x="380" y="957"/>
                      <a:pt x="380" y="957"/>
                      <a:pt x="380" y="957"/>
                    </a:cubicBezTo>
                    <a:cubicBezTo>
                      <a:pt x="380" y="958"/>
                      <a:pt x="380" y="958"/>
                      <a:pt x="380" y="958"/>
                    </a:cubicBezTo>
                    <a:cubicBezTo>
                      <a:pt x="381" y="958"/>
                      <a:pt x="381" y="958"/>
                      <a:pt x="381" y="958"/>
                    </a:cubicBezTo>
                    <a:cubicBezTo>
                      <a:pt x="383" y="957"/>
                      <a:pt x="383" y="957"/>
                      <a:pt x="383" y="957"/>
                    </a:cubicBezTo>
                    <a:cubicBezTo>
                      <a:pt x="384" y="956"/>
                      <a:pt x="384" y="956"/>
                      <a:pt x="384" y="956"/>
                    </a:cubicBezTo>
                    <a:cubicBezTo>
                      <a:pt x="385" y="956"/>
                      <a:pt x="385" y="956"/>
                      <a:pt x="385" y="956"/>
                    </a:cubicBezTo>
                    <a:cubicBezTo>
                      <a:pt x="390" y="956"/>
                      <a:pt x="390" y="956"/>
                      <a:pt x="390" y="956"/>
                    </a:cubicBezTo>
                    <a:cubicBezTo>
                      <a:pt x="392" y="955"/>
                      <a:pt x="392" y="955"/>
                      <a:pt x="392" y="955"/>
                    </a:cubicBezTo>
                    <a:cubicBezTo>
                      <a:pt x="392" y="954"/>
                      <a:pt x="392" y="954"/>
                      <a:pt x="392" y="954"/>
                    </a:cubicBezTo>
                    <a:cubicBezTo>
                      <a:pt x="393" y="953"/>
                      <a:pt x="393" y="953"/>
                      <a:pt x="393" y="953"/>
                    </a:cubicBezTo>
                    <a:cubicBezTo>
                      <a:pt x="392" y="953"/>
                      <a:pt x="392" y="953"/>
                      <a:pt x="392" y="953"/>
                    </a:cubicBezTo>
                    <a:cubicBezTo>
                      <a:pt x="391" y="953"/>
                      <a:pt x="391" y="953"/>
                      <a:pt x="391" y="953"/>
                    </a:cubicBezTo>
                    <a:cubicBezTo>
                      <a:pt x="391" y="951"/>
                      <a:pt x="391" y="951"/>
                      <a:pt x="391" y="951"/>
                    </a:cubicBezTo>
                    <a:cubicBezTo>
                      <a:pt x="392" y="949"/>
                      <a:pt x="392" y="949"/>
                      <a:pt x="392" y="949"/>
                    </a:cubicBezTo>
                    <a:cubicBezTo>
                      <a:pt x="394" y="948"/>
                      <a:pt x="394" y="948"/>
                      <a:pt x="394" y="948"/>
                    </a:cubicBezTo>
                    <a:cubicBezTo>
                      <a:pt x="394" y="947"/>
                      <a:pt x="394" y="947"/>
                      <a:pt x="394" y="947"/>
                    </a:cubicBezTo>
                    <a:cubicBezTo>
                      <a:pt x="393" y="947"/>
                      <a:pt x="393" y="947"/>
                      <a:pt x="393" y="947"/>
                    </a:cubicBezTo>
                    <a:cubicBezTo>
                      <a:pt x="392" y="946"/>
                      <a:pt x="392" y="946"/>
                      <a:pt x="392" y="946"/>
                    </a:cubicBezTo>
                    <a:cubicBezTo>
                      <a:pt x="392" y="945"/>
                      <a:pt x="392" y="945"/>
                      <a:pt x="392" y="945"/>
                    </a:cubicBezTo>
                    <a:cubicBezTo>
                      <a:pt x="392" y="943"/>
                      <a:pt x="392" y="943"/>
                      <a:pt x="392" y="943"/>
                    </a:cubicBezTo>
                    <a:cubicBezTo>
                      <a:pt x="393" y="942"/>
                      <a:pt x="393" y="942"/>
                      <a:pt x="393" y="942"/>
                    </a:cubicBezTo>
                    <a:cubicBezTo>
                      <a:pt x="393" y="942"/>
                      <a:pt x="393" y="942"/>
                      <a:pt x="393" y="942"/>
                    </a:cubicBezTo>
                    <a:cubicBezTo>
                      <a:pt x="393" y="941"/>
                      <a:pt x="393" y="941"/>
                      <a:pt x="393" y="941"/>
                    </a:cubicBezTo>
                    <a:cubicBezTo>
                      <a:pt x="392" y="941"/>
                      <a:pt x="392" y="941"/>
                      <a:pt x="392" y="941"/>
                    </a:cubicBezTo>
                    <a:cubicBezTo>
                      <a:pt x="392" y="940"/>
                      <a:pt x="392" y="940"/>
                      <a:pt x="392" y="940"/>
                    </a:cubicBezTo>
                    <a:cubicBezTo>
                      <a:pt x="391" y="941"/>
                      <a:pt x="391" y="941"/>
                      <a:pt x="391" y="941"/>
                    </a:cubicBezTo>
                    <a:cubicBezTo>
                      <a:pt x="390" y="941"/>
                      <a:pt x="390" y="941"/>
                      <a:pt x="390" y="941"/>
                    </a:cubicBezTo>
                    <a:cubicBezTo>
                      <a:pt x="390" y="942"/>
                      <a:pt x="390" y="942"/>
                      <a:pt x="390" y="942"/>
                    </a:cubicBezTo>
                    <a:cubicBezTo>
                      <a:pt x="390" y="942"/>
                      <a:pt x="390" y="942"/>
                      <a:pt x="390" y="942"/>
                    </a:cubicBezTo>
                    <a:cubicBezTo>
                      <a:pt x="390" y="943"/>
                      <a:pt x="390" y="943"/>
                      <a:pt x="390" y="943"/>
                    </a:cubicBezTo>
                    <a:cubicBezTo>
                      <a:pt x="389" y="942"/>
                      <a:pt x="389" y="942"/>
                      <a:pt x="389" y="942"/>
                    </a:cubicBezTo>
                    <a:cubicBezTo>
                      <a:pt x="388" y="942"/>
                      <a:pt x="388" y="942"/>
                      <a:pt x="388" y="942"/>
                    </a:cubicBezTo>
                    <a:cubicBezTo>
                      <a:pt x="388" y="942"/>
                      <a:pt x="388" y="942"/>
                      <a:pt x="388" y="942"/>
                    </a:cubicBezTo>
                    <a:cubicBezTo>
                      <a:pt x="389" y="940"/>
                      <a:pt x="389" y="940"/>
                      <a:pt x="389" y="940"/>
                    </a:cubicBezTo>
                    <a:cubicBezTo>
                      <a:pt x="388" y="941"/>
                      <a:pt x="388" y="941"/>
                      <a:pt x="388" y="941"/>
                    </a:cubicBezTo>
                    <a:cubicBezTo>
                      <a:pt x="387" y="942"/>
                      <a:pt x="387" y="942"/>
                      <a:pt x="387" y="942"/>
                    </a:cubicBezTo>
                    <a:cubicBezTo>
                      <a:pt x="387" y="942"/>
                      <a:pt x="387" y="942"/>
                      <a:pt x="387" y="942"/>
                    </a:cubicBezTo>
                    <a:cubicBezTo>
                      <a:pt x="386" y="942"/>
                      <a:pt x="386" y="942"/>
                      <a:pt x="386" y="942"/>
                    </a:cubicBezTo>
                    <a:cubicBezTo>
                      <a:pt x="386" y="942"/>
                      <a:pt x="386" y="942"/>
                      <a:pt x="386" y="942"/>
                    </a:cubicBezTo>
                    <a:cubicBezTo>
                      <a:pt x="387" y="941"/>
                      <a:pt x="387" y="941"/>
                      <a:pt x="387" y="941"/>
                    </a:cubicBezTo>
                    <a:cubicBezTo>
                      <a:pt x="387" y="940"/>
                      <a:pt x="387" y="940"/>
                      <a:pt x="387" y="940"/>
                    </a:cubicBezTo>
                    <a:cubicBezTo>
                      <a:pt x="386" y="941"/>
                      <a:pt x="386" y="941"/>
                      <a:pt x="386" y="941"/>
                    </a:cubicBezTo>
                    <a:cubicBezTo>
                      <a:pt x="386" y="940"/>
                      <a:pt x="386" y="940"/>
                      <a:pt x="386" y="940"/>
                    </a:cubicBezTo>
                    <a:cubicBezTo>
                      <a:pt x="385" y="939"/>
                      <a:pt x="385" y="939"/>
                      <a:pt x="385" y="939"/>
                    </a:cubicBezTo>
                    <a:cubicBezTo>
                      <a:pt x="384" y="939"/>
                      <a:pt x="384" y="939"/>
                      <a:pt x="384" y="939"/>
                    </a:cubicBezTo>
                    <a:cubicBezTo>
                      <a:pt x="384" y="941"/>
                      <a:pt x="384" y="941"/>
                      <a:pt x="384" y="941"/>
                    </a:cubicBezTo>
                    <a:cubicBezTo>
                      <a:pt x="383" y="942"/>
                      <a:pt x="383" y="942"/>
                      <a:pt x="383" y="942"/>
                    </a:cubicBezTo>
                    <a:cubicBezTo>
                      <a:pt x="383" y="942"/>
                      <a:pt x="383" y="942"/>
                      <a:pt x="383" y="942"/>
                    </a:cubicBezTo>
                    <a:cubicBezTo>
                      <a:pt x="383" y="942"/>
                      <a:pt x="383" y="942"/>
                      <a:pt x="383" y="942"/>
                    </a:cubicBezTo>
                    <a:cubicBezTo>
                      <a:pt x="383" y="941"/>
                      <a:pt x="383" y="941"/>
                      <a:pt x="383" y="941"/>
                    </a:cubicBezTo>
                    <a:cubicBezTo>
                      <a:pt x="384" y="940"/>
                      <a:pt x="384" y="940"/>
                      <a:pt x="384" y="940"/>
                    </a:cubicBezTo>
                    <a:cubicBezTo>
                      <a:pt x="384" y="939"/>
                      <a:pt x="384" y="939"/>
                      <a:pt x="384" y="939"/>
                    </a:cubicBezTo>
                    <a:cubicBezTo>
                      <a:pt x="383" y="940"/>
                      <a:pt x="383" y="940"/>
                      <a:pt x="383" y="940"/>
                    </a:cubicBezTo>
                    <a:cubicBezTo>
                      <a:pt x="381" y="940"/>
                      <a:pt x="381" y="940"/>
                      <a:pt x="381" y="940"/>
                    </a:cubicBezTo>
                    <a:cubicBezTo>
                      <a:pt x="381" y="940"/>
                      <a:pt x="381" y="940"/>
                      <a:pt x="381" y="940"/>
                    </a:cubicBezTo>
                    <a:cubicBezTo>
                      <a:pt x="382" y="939"/>
                      <a:pt x="382" y="939"/>
                      <a:pt x="382" y="939"/>
                    </a:cubicBezTo>
                    <a:cubicBezTo>
                      <a:pt x="384" y="938"/>
                      <a:pt x="384" y="938"/>
                      <a:pt x="384" y="938"/>
                    </a:cubicBezTo>
                    <a:cubicBezTo>
                      <a:pt x="384" y="937"/>
                      <a:pt x="384" y="937"/>
                      <a:pt x="384" y="937"/>
                    </a:cubicBezTo>
                    <a:cubicBezTo>
                      <a:pt x="384" y="936"/>
                      <a:pt x="384" y="936"/>
                      <a:pt x="384" y="936"/>
                    </a:cubicBezTo>
                    <a:cubicBezTo>
                      <a:pt x="384" y="935"/>
                      <a:pt x="384" y="935"/>
                      <a:pt x="384" y="935"/>
                    </a:cubicBezTo>
                    <a:cubicBezTo>
                      <a:pt x="384" y="936"/>
                      <a:pt x="384" y="936"/>
                      <a:pt x="384" y="936"/>
                    </a:cubicBezTo>
                    <a:cubicBezTo>
                      <a:pt x="384" y="935"/>
                      <a:pt x="384" y="935"/>
                      <a:pt x="384" y="935"/>
                    </a:cubicBezTo>
                    <a:cubicBezTo>
                      <a:pt x="383" y="935"/>
                      <a:pt x="383" y="935"/>
                      <a:pt x="383" y="935"/>
                    </a:cubicBezTo>
                    <a:cubicBezTo>
                      <a:pt x="381" y="936"/>
                      <a:pt x="381" y="936"/>
                      <a:pt x="381" y="936"/>
                    </a:cubicBezTo>
                    <a:cubicBezTo>
                      <a:pt x="380" y="938"/>
                      <a:pt x="380" y="938"/>
                      <a:pt x="380" y="938"/>
                    </a:cubicBezTo>
                    <a:cubicBezTo>
                      <a:pt x="379" y="938"/>
                      <a:pt x="379" y="938"/>
                      <a:pt x="379" y="938"/>
                    </a:cubicBezTo>
                    <a:cubicBezTo>
                      <a:pt x="378" y="938"/>
                      <a:pt x="378" y="938"/>
                      <a:pt x="378" y="938"/>
                    </a:cubicBezTo>
                    <a:cubicBezTo>
                      <a:pt x="379" y="937"/>
                      <a:pt x="379" y="937"/>
                      <a:pt x="379" y="937"/>
                    </a:cubicBezTo>
                    <a:cubicBezTo>
                      <a:pt x="379" y="936"/>
                      <a:pt x="379" y="936"/>
                      <a:pt x="379" y="936"/>
                    </a:cubicBezTo>
                    <a:cubicBezTo>
                      <a:pt x="380" y="935"/>
                      <a:pt x="380" y="935"/>
                      <a:pt x="380" y="935"/>
                    </a:cubicBezTo>
                    <a:cubicBezTo>
                      <a:pt x="380" y="935"/>
                      <a:pt x="380" y="935"/>
                      <a:pt x="380" y="935"/>
                    </a:cubicBezTo>
                    <a:cubicBezTo>
                      <a:pt x="379" y="934"/>
                      <a:pt x="379" y="934"/>
                      <a:pt x="379" y="934"/>
                    </a:cubicBezTo>
                    <a:cubicBezTo>
                      <a:pt x="379" y="934"/>
                      <a:pt x="379" y="934"/>
                      <a:pt x="379" y="934"/>
                    </a:cubicBezTo>
                    <a:cubicBezTo>
                      <a:pt x="380" y="933"/>
                      <a:pt x="380" y="933"/>
                      <a:pt x="380" y="933"/>
                    </a:cubicBezTo>
                    <a:cubicBezTo>
                      <a:pt x="381" y="933"/>
                      <a:pt x="381" y="933"/>
                      <a:pt x="381" y="933"/>
                    </a:cubicBezTo>
                    <a:cubicBezTo>
                      <a:pt x="382" y="933"/>
                      <a:pt x="382" y="933"/>
                      <a:pt x="382" y="933"/>
                    </a:cubicBezTo>
                    <a:cubicBezTo>
                      <a:pt x="382" y="931"/>
                      <a:pt x="382" y="931"/>
                      <a:pt x="382" y="931"/>
                    </a:cubicBezTo>
                    <a:cubicBezTo>
                      <a:pt x="382" y="932"/>
                      <a:pt x="382" y="932"/>
                      <a:pt x="382" y="932"/>
                    </a:cubicBezTo>
                    <a:cubicBezTo>
                      <a:pt x="382" y="931"/>
                      <a:pt x="382" y="931"/>
                      <a:pt x="382" y="931"/>
                    </a:cubicBezTo>
                    <a:cubicBezTo>
                      <a:pt x="382" y="930"/>
                      <a:pt x="382" y="930"/>
                      <a:pt x="382" y="930"/>
                    </a:cubicBezTo>
                    <a:cubicBezTo>
                      <a:pt x="383" y="930"/>
                      <a:pt x="383" y="930"/>
                      <a:pt x="383" y="930"/>
                    </a:cubicBezTo>
                    <a:cubicBezTo>
                      <a:pt x="383" y="930"/>
                      <a:pt x="383" y="930"/>
                      <a:pt x="383" y="930"/>
                    </a:cubicBezTo>
                    <a:cubicBezTo>
                      <a:pt x="383" y="931"/>
                      <a:pt x="383" y="931"/>
                      <a:pt x="383" y="931"/>
                    </a:cubicBezTo>
                    <a:cubicBezTo>
                      <a:pt x="383" y="933"/>
                      <a:pt x="383" y="933"/>
                      <a:pt x="383" y="933"/>
                    </a:cubicBezTo>
                    <a:cubicBezTo>
                      <a:pt x="385" y="934"/>
                      <a:pt x="385" y="934"/>
                      <a:pt x="385" y="934"/>
                    </a:cubicBezTo>
                    <a:cubicBezTo>
                      <a:pt x="388" y="934"/>
                      <a:pt x="388" y="934"/>
                      <a:pt x="388" y="934"/>
                    </a:cubicBezTo>
                    <a:cubicBezTo>
                      <a:pt x="388" y="934"/>
                      <a:pt x="388" y="934"/>
                      <a:pt x="388" y="934"/>
                    </a:cubicBezTo>
                    <a:cubicBezTo>
                      <a:pt x="390" y="934"/>
                      <a:pt x="390" y="934"/>
                      <a:pt x="390" y="934"/>
                    </a:cubicBezTo>
                    <a:cubicBezTo>
                      <a:pt x="390" y="933"/>
                      <a:pt x="390" y="933"/>
                      <a:pt x="390" y="933"/>
                    </a:cubicBezTo>
                    <a:cubicBezTo>
                      <a:pt x="390" y="933"/>
                      <a:pt x="390" y="933"/>
                      <a:pt x="390" y="933"/>
                    </a:cubicBezTo>
                    <a:cubicBezTo>
                      <a:pt x="391" y="933"/>
                      <a:pt x="391" y="933"/>
                      <a:pt x="391" y="933"/>
                    </a:cubicBezTo>
                    <a:cubicBezTo>
                      <a:pt x="391" y="934"/>
                      <a:pt x="391" y="934"/>
                      <a:pt x="391" y="934"/>
                    </a:cubicBezTo>
                    <a:cubicBezTo>
                      <a:pt x="392" y="934"/>
                      <a:pt x="392" y="934"/>
                      <a:pt x="392" y="934"/>
                    </a:cubicBezTo>
                    <a:cubicBezTo>
                      <a:pt x="392" y="935"/>
                      <a:pt x="392" y="935"/>
                      <a:pt x="392" y="935"/>
                    </a:cubicBezTo>
                    <a:cubicBezTo>
                      <a:pt x="394" y="936"/>
                      <a:pt x="394" y="936"/>
                      <a:pt x="394" y="936"/>
                    </a:cubicBezTo>
                    <a:cubicBezTo>
                      <a:pt x="394" y="937"/>
                      <a:pt x="394" y="937"/>
                      <a:pt x="394" y="937"/>
                    </a:cubicBezTo>
                    <a:cubicBezTo>
                      <a:pt x="393" y="937"/>
                      <a:pt x="393" y="937"/>
                      <a:pt x="393" y="937"/>
                    </a:cubicBezTo>
                    <a:cubicBezTo>
                      <a:pt x="392" y="938"/>
                      <a:pt x="392" y="938"/>
                      <a:pt x="392" y="938"/>
                    </a:cubicBezTo>
                    <a:cubicBezTo>
                      <a:pt x="392" y="939"/>
                      <a:pt x="392" y="939"/>
                      <a:pt x="392" y="939"/>
                    </a:cubicBezTo>
                    <a:cubicBezTo>
                      <a:pt x="392" y="939"/>
                      <a:pt x="392" y="939"/>
                      <a:pt x="392" y="939"/>
                    </a:cubicBezTo>
                    <a:cubicBezTo>
                      <a:pt x="393" y="938"/>
                      <a:pt x="393" y="938"/>
                      <a:pt x="393" y="938"/>
                    </a:cubicBezTo>
                    <a:cubicBezTo>
                      <a:pt x="394" y="936"/>
                      <a:pt x="394" y="936"/>
                      <a:pt x="394" y="936"/>
                    </a:cubicBezTo>
                    <a:cubicBezTo>
                      <a:pt x="397" y="935"/>
                      <a:pt x="397" y="935"/>
                      <a:pt x="397" y="935"/>
                    </a:cubicBezTo>
                    <a:cubicBezTo>
                      <a:pt x="399" y="933"/>
                      <a:pt x="399" y="933"/>
                      <a:pt x="399" y="933"/>
                    </a:cubicBezTo>
                    <a:cubicBezTo>
                      <a:pt x="403" y="933"/>
                      <a:pt x="403" y="933"/>
                      <a:pt x="403" y="933"/>
                    </a:cubicBezTo>
                    <a:cubicBezTo>
                      <a:pt x="405" y="933"/>
                      <a:pt x="405" y="933"/>
                      <a:pt x="405" y="933"/>
                    </a:cubicBezTo>
                    <a:cubicBezTo>
                      <a:pt x="411" y="933"/>
                      <a:pt x="411" y="933"/>
                      <a:pt x="411" y="933"/>
                    </a:cubicBezTo>
                    <a:cubicBezTo>
                      <a:pt x="413" y="934"/>
                      <a:pt x="413" y="934"/>
                      <a:pt x="413" y="934"/>
                    </a:cubicBezTo>
                    <a:cubicBezTo>
                      <a:pt x="413" y="934"/>
                      <a:pt x="413" y="934"/>
                      <a:pt x="413" y="934"/>
                    </a:cubicBezTo>
                    <a:cubicBezTo>
                      <a:pt x="414" y="933"/>
                      <a:pt x="414" y="933"/>
                      <a:pt x="414" y="933"/>
                    </a:cubicBezTo>
                    <a:cubicBezTo>
                      <a:pt x="414" y="932"/>
                      <a:pt x="414" y="932"/>
                      <a:pt x="414" y="932"/>
                    </a:cubicBezTo>
                    <a:cubicBezTo>
                      <a:pt x="413" y="933"/>
                      <a:pt x="413" y="933"/>
                      <a:pt x="413" y="933"/>
                    </a:cubicBezTo>
                    <a:cubicBezTo>
                      <a:pt x="412" y="933"/>
                      <a:pt x="412" y="933"/>
                      <a:pt x="412" y="933"/>
                    </a:cubicBezTo>
                    <a:cubicBezTo>
                      <a:pt x="412" y="933"/>
                      <a:pt x="412" y="933"/>
                      <a:pt x="412" y="933"/>
                    </a:cubicBezTo>
                    <a:cubicBezTo>
                      <a:pt x="411" y="932"/>
                      <a:pt x="411" y="932"/>
                      <a:pt x="411" y="932"/>
                    </a:cubicBezTo>
                    <a:cubicBezTo>
                      <a:pt x="411" y="931"/>
                      <a:pt x="411" y="931"/>
                      <a:pt x="411" y="931"/>
                    </a:cubicBezTo>
                    <a:cubicBezTo>
                      <a:pt x="411" y="931"/>
                      <a:pt x="411" y="931"/>
                      <a:pt x="411" y="931"/>
                    </a:cubicBezTo>
                    <a:cubicBezTo>
                      <a:pt x="411" y="932"/>
                      <a:pt x="411" y="932"/>
                      <a:pt x="411" y="932"/>
                    </a:cubicBezTo>
                    <a:cubicBezTo>
                      <a:pt x="412" y="932"/>
                      <a:pt x="412" y="932"/>
                      <a:pt x="412" y="932"/>
                    </a:cubicBezTo>
                    <a:cubicBezTo>
                      <a:pt x="412" y="931"/>
                      <a:pt x="412" y="931"/>
                      <a:pt x="412" y="931"/>
                    </a:cubicBezTo>
                    <a:cubicBezTo>
                      <a:pt x="413" y="932"/>
                      <a:pt x="413" y="932"/>
                      <a:pt x="413" y="932"/>
                    </a:cubicBezTo>
                    <a:cubicBezTo>
                      <a:pt x="414" y="931"/>
                      <a:pt x="414" y="931"/>
                      <a:pt x="414" y="931"/>
                    </a:cubicBezTo>
                    <a:cubicBezTo>
                      <a:pt x="414" y="932"/>
                      <a:pt x="414" y="932"/>
                      <a:pt x="414" y="932"/>
                    </a:cubicBezTo>
                    <a:cubicBezTo>
                      <a:pt x="414" y="932"/>
                      <a:pt x="414" y="932"/>
                      <a:pt x="414" y="932"/>
                    </a:cubicBezTo>
                    <a:cubicBezTo>
                      <a:pt x="415" y="930"/>
                      <a:pt x="415" y="930"/>
                      <a:pt x="415" y="930"/>
                    </a:cubicBezTo>
                    <a:cubicBezTo>
                      <a:pt x="416" y="930"/>
                      <a:pt x="416" y="930"/>
                      <a:pt x="416" y="930"/>
                    </a:cubicBezTo>
                    <a:cubicBezTo>
                      <a:pt x="419" y="929"/>
                      <a:pt x="419" y="929"/>
                      <a:pt x="419" y="929"/>
                    </a:cubicBezTo>
                    <a:cubicBezTo>
                      <a:pt x="419" y="929"/>
                      <a:pt x="419" y="928"/>
                      <a:pt x="419" y="927"/>
                    </a:cubicBezTo>
                    <a:cubicBezTo>
                      <a:pt x="419" y="928"/>
                      <a:pt x="419" y="929"/>
                      <a:pt x="419" y="929"/>
                    </a:cubicBezTo>
                    <a:cubicBezTo>
                      <a:pt x="420" y="929"/>
                      <a:pt x="420" y="929"/>
                      <a:pt x="420" y="929"/>
                    </a:cubicBezTo>
                    <a:cubicBezTo>
                      <a:pt x="424" y="930"/>
                      <a:pt x="424" y="930"/>
                      <a:pt x="424" y="930"/>
                    </a:cubicBezTo>
                    <a:cubicBezTo>
                      <a:pt x="429" y="932"/>
                      <a:pt x="429" y="932"/>
                      <a:pt x="429" y="932"/>
                    </a:cubicBezTo>
                    <a:cubicBezTo>
                      <a:pt x="430" y="932"/>
                      <a:pt x="430" y="932"/>
                      <a:pt x="430" y="932"/>
                    </a:cubicBezTo>
                    <a:cubicBezTo>
                      <a:pt x="432" y="934"/>
                      <a:pt x="432" y="934"/>
                      <a:pt x="432" y="934"/>
                    </a:cubicBezTo>
                    <a:cubicBezTo>
                      <a:pt x="432" y="934"/>
                      <a:pt x="432" y="934"/>
                      <a:pt x="432" y="934"/>
                    </a:cubicBezTo>
                    <a:cubicBezTo>
                      <a:pt x="431" y="933"/>
                      <a:pt x="431" y="933"/>
                      <a:pt x="431" y="933"/>
                    </a:cubicBezTo>
                    <a:cubicBezTo>
                      <a:pt x="432" y="932"/>
                      <a:pt x="432" y="932"/>
                      <a:pt x="432" y="932"/>
                    </a:cubicBezTo>
                    <a:cubicBezTo>
                      <a:pt x="433" y="932"/>
                      <a:pt x="433" y="932"/>
                      <a:pt x="433" y="932"/>
                    </a:cubicBezTo>
                    <a:cubicBezTo>
                      <a:pt x="434" y="931"/>
                      <a:pt x="434" y="931"/>
                      <a:pt x="434" y="931"/>
                    </a:cubicBezTo>
                    <a:cubicBezTo>
                      <a:pt x="434" y="931"/>
                      <a:pt x="434" y="931"/>
                      <a:pt x="434" y="931"/>
                    </a:cubicBezTo>
                    <a:cubicBezTo>
                      <a:pt x="435" y="931"/>
                      <a:pt x="435" y="931"/>
                      <a:pt x="435" y="931"/>
                    </a:cubicBezTo>
                    <a:cubicBezTo>
                      <a:pt x="435" y="930"/>
                      <a:pt x="435" y="930"/>
                      <a:pt x="435" y="930"/>
                    </a:cubicBezTo>
                    <a:cubicBezTo>
                      <a:pt x="436" y="929"/>
                      <a:pt x="436" y="929"/>
                      <a:pt x="436" y="929"/>
                    </a:cubicBezTo>
                    <a:cubicBezTo>
                      <a:pt x="435" y="929"/>
                      <a:pt x="435" y="929"/>
                      <a:pt x="435" y="929"/>
                    </a:cubicBezTo>
                    <a:cubicBezTo>
                      <a:pt x="435" y="928"/>
                      <a:pt x="435" y="928"/>
                      <a:pt x="435" y="928"/>
                    </a:cubicBezTo>
                    <a:cubicBezTo>
                      <a:pt x="436" y="928"/>
                      <a:pt x="436" y="928"/>
                      <a:pt x="436" y="928"/>
                    </a:cubicBezTo>
                    <a:cubicBezTo>
                      <a:pt x="436" y="928"/>
                      <a:pt x="436" y="928"/>
                      <a:pt x="436" y="928"/>
                    </a:cubicBezTo>
                    <a:cubicBezTo>
                      <a:pt x="436" y="927"/>
                      <a:pt x="436" y="927"/>
                      <a:pt x="436" y="927"/>
                    </a:cubicBezTo>
                    <a:cubicBezTo>
                      <a:pt x="435" y="926"/>
                      <a:pt x="435" y="926"/>
                      <a:pt x="435" y="926"/>
                    </a:cubicBezTo>
                    <a:cubicBezTo>
                      <a:pt x="435" y="925"/>
                      <a:pt x="435" y="925"/>
                      <a:pt x="435" y="925"/>
                    </a:cubicBezTo>
                    <a:cubicBezTo>
                      <a:pt x="437" y="926"/>
                      <a:pt x="437" y="926"/>
                      <a:pt x="437" y="926"/>
                    </a:cubicBezTo>
                    <a:cubicBezTo>
                      <a:pt x="438" y="927"/>
                      <a:pt x="438" y="927"/>
                      <a:pt x="438" y="927"/>
                    </a:cubicBezTo>
                    <a:cubicBezTo>
                      <a:pt x="446" y="924"/>
                      <a:pt x="446" y="924"/>
                      <a:pt x="446" y="924"/>
                    </a:cubicBezTo>
                    <a:cubicBezTo>
                      <a:pt x="448" y="924"/>
                      <a:pt x="448" y="924"/>
                      <a:pt x="448" y="924"/>
                    </a:cubicBezTo>
                    <a:cubicBezTo>
                      <a:pt x="450" y="923"/>
                      <a:pt x="450" y="923"/>
                      <a:pt x="450" y="923"/>
                    </a:cubicBezTo>
                    <a:cubicBezTo>
                      <a:pt x="450" y="922"/>
                      <a:pt x="450" y="922"/>
                      <a:pt x="450" y="922"/>
                    </a:cubicBezTo>
                    <a:cubicBezTo>
                      <a:pt x="450" y="922"/>
                      <a:pt x="450" y="922"/>
                      <a:pt x="450" y="922"/>
                    </a:cubicBezTo>
                    <a:cubicBezTo>
                      <a:pt x="448" y="921"/>
                      <a:pt x="448" y="921"/>
                      <a:pt x="448" y="921"/>
                    </a:cubicBezTo>
                    <a:cubicBezTo>
                      <a:pt x="448" y="921"/>
                      <a:pt x="448" y="921"/>
                      <a:pt x="448" y="921"/>
                    </a:cubicBezTo>
                    <a:cubicBezTo>
                      <a:pt x="448" y="919"/>
                      <a:pt x="448" y="919"/>
                      <a:pt x="448" y="919"/>
                    </a:cubicBezTo>
                    <a:cubicBezTo>
                      <a:pt x="448" y="918"/>
                      <a:pt x="448" y="918"/>
                      <a:pt x="448" y="918"/>
                    </a:cubicBezTo>
                    <a:cubicBezTo>
                      <a:pt x="447" y="918"/>
                      <a:pt x="447" y="918"/>
                      <a:pt x="447" y="918"/>
                    </a:cubicBezTo>
                    <a:cubicBezTo>
                      <a:pt x="447" y="918"/>
                      <a:pt x="447" y="918"/>
                      <a:pt x="447" y="918"/>
                    </a:cubicBezTo>
                    <a:cubicBezTo>
                      <a:pt x="447" y="917"/>
                      <a:pt x="447" y="917"/>
                      <a:pt x="447" y="917"/>
                    </a:cubicBezTo>
                    <a:cubicBezTo>
                      <a:pt x="446" y="916"/>
                      <a:pt x="446" y="916"/>
                      <a:pt x="446" y="916"/>
                    </a:cubicBezTo>
                    <a:cubicBezTo>
                      <a:pt x="444" y="915"/>
                      <a:pt x="444" y="915"/>
                      <a:pt x="444" y="915"/>
                    </a:cubicBezTo>
                    <a:cubicBezTo>
                      <a:pt x="445" y="914"/>
                      <a:pt x="445" y="914"/>
                      <a:pt x="445" y="914"/>
                    </a:cubicBezTo>
                    <a:cubicBezTo>
                      <a:pt x="446" y="915"/>
                      <a:pt x="446" y="915"/>
                      <a:pt x="446" y="915"/>
                    </a:cubicBezTo>
                    <a:cubicBezTo>
                      <a:pt x="446" y="916"/>
                      <a:pt x="446" y="916"/>
                      <a:pt x="446" y="916"/>
                    </a:cubicBezTo>
                    <a:cubicBezTo>
                      <a:pt x="447" y="917"/>
                      <a:pt x="447" y="917"/>
                      <a:pt x="447" y="917"/>
                    </a:cubicBezTo>
                    <a:cubicBezTo>
                      <a:pt x="447" y="918"/>
                      <a:pt x="447" y="918"/>
                      <a:pt x="447" y="918"/>
                    </a:cubicBezTo>
                    <a:cubicBezTo>
                      <a:pt x="448" y="917"/>
                      <a:pt x="448" y="917"/>
                      <a:pt x="448" y="917"/>
                    </a:cubicBezTo>
                    <a:cubicBezTo>
                      <a:pt x="449" y="919"/>
                      <a:pt x="449" y="919"/>
                      <a:pt x="449" y="919"/>
                    </a:cubicBezTo>
                    <a:cubicBezTo>
                      <a:pt x="449" y="921"/>
                      <a:pt x="449" y="921"/>
                      <a:pt x="449" y="921"/>
                    </a:cubicBezTo>
                    <a:cubicBezTo>
                      <a:pt x="455" y="921"/>
                      <a:pt x="455" y="921"/>
                      <a:pt x="455" y="921"/>
                    </a:cubicBezTo>
                    <a:cubicBezTo>
                      <a:pt x="457" y="917"/>
                      <a:pt x="457" y="917"/>
                      <a:pt x="457" y="917"/>
                    </a:cubicBezTo>
                    <a:cubicBezTo>
                      <a:pt x="459" y="915"/>
                      <a:pt x="459" y="915"/>
                      <a:pt x="459" y="915"/>
                    </a:cubicBezTo>
                    <a:cubicBezTo>
                      <a:pt x="459" y="914"/>
                      <a:pt x="459" y="914"/>
                      <a:pt x="459" y="914"/>
                    </a:cubicBezTo>
                    <a:cubicBezTo>
                      <a:pt x="459" y="914"/>
                      <a:pt x="459" y="914"/>
                      <a:pt x="459" y="914"/>
                    </a:cubicBezTo>
                    <a:cubicBezTo>
                      <a:pt x="459" y="915"/>
                      <a:pt x="459" y="915"/>
                      <a:pt x="459" y="915"/>
                    </a:cubicBezTo>
                    <a:cubicBezTo>
                      <a:pt x="458" y="915"/>
                      <a:pt x="458" y="915"/>
                      <a:pt x="458" y="915"/>
                    </a:cubicBezTo>
                    <a:cubicBezTo>
                      <a:pt x="458" y="915"/>
                      <a:pt x="458" y="915"/>
                      <a:pt x="458" y="915"/>
                    </a:cubicBezTo>
                    <a:cubicBezTo>
                      <a:pt x="457" y="915"/>
                      <a:pt x="457" y="915"/>
                      <a:pt x="457" y="915"/>
                    </a:cubicBezTo>
                    <a:cubicBezTo>
                      <a:pt x="457" y="914"/>
                      <a:pt x="457" y="914"/>
                      <a:pt x="457" y="914"/>
                    </a:cubicBezTo>
                    <a:cubicBezTo>
                      <a:pt x="457" y="914"/>
                      <a:pt x="457" y="914"/>
                      <a:pt x="457" y="914"/>
                    </a:cubicBezTo>
                    <a:cubicBezTo>
                      <a:pt x="455" y="913"/>
                      <a:pt x="455" y="913"/>
                      <a:pt x="455" y="913"/>
                    </a:cubicBezTo>
                    <a:cubicBezTo>
                      <a:pt x="455" y="912"/>
                      <a:pt x="455" y="912"/>
                      <a:pt x="455" y="912"/>
                    </a:cubicBezTo>
                    <a:cubicBezTo>
                      <a:pt x="455" y="910"/>
                      <a:pt x="455" y="910"/>
                      <a:pt x="455" y="910"/>
                    </a:cubicBezTo>
                    <a:cubicBezTo>
                      <a:pt x="455" y="909"/>
                      <a:pt x="455" y="909"/>
                      <a:pt x="455" y="909"/>
                    </a:cubicBezTo>
                    <a:cubicBezTo>
                      <a:pt x="455" y="909"/>
                      <a:pt x="455" y="909"/>
                      <a:pt x="455" y="909"/>
                    </a:cubicBezTo>
                    <a:cubicBezTo>
                      <a:pt x="454" y="910"/>
                      <a:pt x="454" y="910"/>
                      <a:pt x="454" y="910"/>
                    </a:cubicBezTo>
                    <a:cubicBezTo>
                      <a:pt x="454" y="910"/>
                      <a:pt x="454" y="910"/>
                      <a:pt x="454" y="910"/>
                    </a:cubicBezTo>
                    <a:cubicBezTo>
                      <a:pt x="453" y="909"/>
                      <a:pt x="453" y="909"/>
                      <a:pt x="453" y="909"/>
                    </a:cubicBezTo>
                    <a:cubicBezTo>
                      <a:pt x="451" y="907"/>
                      <a:pt x="451" y="907"/>
                      <a:pt x="451" y="907"/>
                    </a:cubicBezTo>
                    <a:cubicBezTo>
                      <a:pt x="451" y="906"/>
                      <a:pt x="451" y="906"/>
                      <a:pt x="451" y="906"/>
                    </a:cubicBezTo>
                    <a:cubicBezTo>
                      <a:pt x="450" y="906"/>
                      <a:pt x="450" y="906"/>
                      <a:pt x="450" y="906"/>
                    </a:cubicBezTo>
                    <a:cubicBezTo>
                      <a:pt x="447" y="900"/>
                      <a:pt x="447" y="900"/>
                      <a:pt x="447" y="900"/>
                    </a:cubicBezTo>
                    <a:cubicBezTo>
                      <a:pt x="446" y="900"/>
                      <a:pt x="446" y="900"/>
                      <a:pt x="446" y="900"/>
                    </a:cubicBezTo>
                    <a:cubicBezTo>
                      <a:pt x="446" y="900"/>
                      <a:pt x="446" y="900"/>
                      <a:pt x="446" y="900"/>
                    </a:cubicBezTo>
                    <a:cubicBezTo>
                      <a:pt x="444" y="899"/>
                      <a:pt x="444" y="899"/>
                      <a:pt x="444" y="899"/>
                    </a:cubicBezTo>
                    <a:cubicBezTo>
                      <a:pt x="442" y="898"/>
                      <a:pt x="442" y="898"/>
                      <a:pt x="442" y="898"/>
                    </a:cubicBezTo>
                    <a:cubicBezTo>
                      <a:pt x="441" y="897"/>
                      <a:pt x="441" y="897"/>
                      <a:pt x="441" y="897"/>
                    </a:cubicBezTo>
                    <a:cubicBezTo>
                      <a:pt x="441" y="897"/>
                      <a:pt x="441" y="897"/>
                      <a:pt x="441" y="897"/>
                    </a:cubicBezTo>
                    <a:cubicBezTo>
                      <a:pt x="442" y="897"/>
                      <a:pt x="442" y="897"/>
                      <a:pt x="442" y="897"/>
                    </a:cubicBezTo>
                    <a:cubicBezTo>
                      <a:pt x="442" y="898"/>
                      <a:pt x="442" y="898"/>
                      <a:pt x="442" y="898"/>
                    </a:cubicBezTo>
                    <a:cubicBezTo>
                      <a:pt x="444" y="899"/>
                      <a:pt x="444" y="899"/>
                      <a:pt x="444" y="899"/>
                    </a:cubicBezTo>
                    <a:cubicBezTo>
                      <a:pt x="444" y="899"/>
                      <a:pt x="444" y="899"/>
                      <a:pt x="444" y="899"/>
                    </a:cubicBezTo>
                    <a:cubicBezTo>
                      <a:pt x="445" y="898"/>
                      <a:pt x="445" y="898"/>
                      <a:pt x="445" y="898"/>
                    </a:cubicBezTo>
                    <a:cubicBezTo>
                      <a:pt x="448" y="900"/>
                      <a:pt x="448" y="900"/>
                      <a:pt x="448" y="900"/>
                    </a:cubicBezTo>
                    <a:cubicBezTo>
                      <a:pt x="448" y="900"/>
                      <a:pt x="448" y="900"/>
                      <a:pt x="448" y="900"/>
                    </a:cubicBezTo>
                    <a:cubicBezTo>
                      <a:pt x="448" y="901"/>
                      <a:pt x="448" y="901"/>
                      <a:pt x="448" y="901"/>
                    </a:cubicBezTo>
                    <a:cubicBezTo>
                      <a:pt x="449" y="901"/>
                      <a:pt x="449" y="901"/>
                      <a:pt x="449" y="901"/>
                    </a:cubicBezTo>
                    <a:cubicBezTo>
                      <a:pt x="450" y="903"/>
                      <a:pt x="450" y="903"/>
                      <a:pt x="450" y="903"/>
                    </a:cubicBezTo>
                    <a:cubicBezTo>
                      <a:pt x="450" y="900"/>
                      <a:pt x="450" y="900"/>
                      <a:pt x="450" y="900"/>
                    </a:cubicBezTo>
                    <a:cubicBezTo>
                      <a:pt x="450" y="900"/>
                      <a:pt x="450" y="900"/>
                      <a:pt x="450" y="900"/>
                    </a:cubicBezTo>
                    <a:cubicBezTo>
                      <a:pt x="450" y="899"/>
                      <a:pt x="450" y="899"/>
                      <a:pt x="450" y="899"/>
                    </a:cubicBezTo>
                    <a:cubicBezTo>
                      <a:pt x="451" y="897"/>
                      <a:pt x="451" y="897"/>
                      <a:pt x="451" y="897"/>
                    </a:cubicBezTo>
                    <a:cubicBezTo>
                      <a:pt x="451" y="897"/>
                      <a:pt x="451" y="897"/>
                      <a:pt x="451" y="897"/>
                    </a:cubicBezTo>
                    <a:cubicBezTo>
                      <a:pt x="452" y="897"/>
                      <a:pt x="452" y="897"/>
                      <a:pt x="452" y="897"/>
                    </a:cubicBezTo>
                    <a:cubicBezTo>
                      <a:pt x="452" y="898"/>
                      <a:pt x="452" y="898"/>
                      <a:pt x="452" y="898"/>
                    </a:cubicBezTo>
                    <a:cubicBezTo>
                      <a:pt x="451" y="899"/>
                      <a:pt x="451" y="899"/>
                      <a:pt x="451" y="899"/>
                    </a:cubicBezTo>
                    <a:cubicBezTo>
                      <a:pt x="451" y="900"/>
                      <a:pt x="451" y="900"/>
                      <a:pt x="451" y="900"/>
                    </a:cubicBezTo>
                    <a:cubicBezTo>
                      <a:pt x="451" y="900"/>
                      <a:pt x="451" y="900"/>
                      <a:pt x="451" y="900"/>
                    </a:cubicBezTo>
                    <a:cubicBezTo>
                      <a:pt x="451" y="902"/>
                      <a:pt x="451" y="902"/>
                      <a:pt x="451" y="902"/>
                    </a:cubicBezTo>
                    <a:cubicBezTo>
                      <a:pt x="451" y="902"/>
                      <a:pt x="451" y="902"/>
                      <a:pt x="451" y="902"/>
                    </a:cubicBezTo>
                    <a:cubicBezTo>
                      <a:pt x="452" y="902"/>
                      <a:pt x="452" y="902"/>
                      <a:pt x="452" y="902"/>
                    </a:cubicBezTo>
                    <a:cubicBezTo>
                      <a:pt x="455" y="906"/>
                      <a:pt x="455" y="906"/>
                      <a:pt x="455" y="906"/>
                    </a:cubicBezTo>
                    <a:cubicBezTo>
                      <a:pt x="458" y="909"/>
                      <a:pt x="458" y="909"/>
                      <a:pt x="458" y="909"/>
                    </a:cubicBezTo>
                    <a:cubicBezTo>
                      <a:pt x="459" y="910"/>
                      <a:pt x="459" y="910"/>
                      <a:pt x="459" y="910"/>
                    </a:cubicBezTo>
                    <a:cubicBezTo>
                      <a:pt x="460" y="911"/>
                      <a:pt x="460" y="911"/>
                      <a:pt x="460" y="911"/>
                    </a:cubicBezTo>
                    <a:cubicBezTo>
                      <a:pt x="464" y="913"/>
                      <a:pt x="464" y="913"/>
                      <a:pt x="464" y="913"/>
                    </a:cubicBezTo>
                    <a:cubicBezTo>
                      <a:pt x="466" y="915"/>
                      <a:pt x="466" y="915"/>
                      <a:pt x="466" y="915"/>
                    </a:cubicBezTo>
                    <a:cubicBezTo>
                      <a:pt x="467" y="915"/>
                      <a:pt x="467" y="915"/>
                      <a:pt x="467" y="915"/>
                    </a:cubicBezTo>
                    <a:cubicBezTo>
                      <a:pt x="468" y="916"/>
                      <a:pt x="468" y="916"/>
                      <a:pt x="468" y="916"/>
                    </a:cubicBezTo>
                    <a:cubicBezTo>
                      <a:pt x="470" y="919"/>
                      <a:pt x="470" y="919"/>
                      <a:pt x="470" y="919"/>
                    </a:cubicBezTo>
                    <a:cubicBezTo>
                      <a:pt x="470" y="919"/>
                      <a:pt x="470" y="919"/>
                      <a:pt x="470" y="919"/>
                    </a:cubicBezTo>
                    <a:cubicBezTo>
                      <a:pt x="471" y="920"/>
                      <a:pt x="471" y="920"/>
                      <a:pt x="471" y="920"/>
                    </a:cubicBezTo>
                    <a:cubicBezTo>
                      <a:pt x="474" y="921"/>
                      <a:pt x="474" y="921"/>
                      <a:pt x="474" y="921"/>
                    </a:cubicBezTo>
                    <a:cubicBezTo>
                      <a:pt x="476" y="922"/>
                      <a:pt x="476" y="922"/>
                      <a:pt x="476" y="922"/>
                    </a:cubicBezTo>
                    <a:cubicBezTo>
                      <a:pt x="476" y="922"/>
                      <a:pt x="476" y="922"/>
                      <a:pt x="476" y="922"/>
                    </a:cubicBezTo>
                    <a:cubicBezTo>
                      <a:pt x="477" y="922"/>
                      <a:pt x="477" y="922"/>
                      <a:pt x="477" y="922"/>
                    </a:cubicBezTo>
                    <a:cubicBezTo>
                      <a:pt x="478" y="921"/>
                      <a:pt x="478" y="921"/>
                      <a:pt x="478" y="921"/>
                    </a:cubicBezTo>
                    <a:cubicBezTo>
                      <a:pt x="477" y="921"/>
                      <a:pt x="477" y="921"/>
                      <a:pt x="477" y="921"/>
                    </a:cubicBezTo>
                    <a:cubicBezTo>
                      <a:pt x="476" y="921"/>
                      <a:pt x="476" y="921"/>
                      <a:pt x="476" y="921"/>
                    </a:cubicBezTo>
                    <a:cubicBezTo>
                      <a:pt x="477" y="920"/>
                      <a:pt x="477" y="920"/>
                      <a:pt x="477" y="920"/>
                    </a:cubicBezTo>
                    <a:cubicBezTo>
                      <a:pt x="477" y="919"/>
                      <a:pt x="477" y="919"/>
                      <a:pt x="477" y="919"/>
                    </a:cubicBezTo>
                    <a:cubicBezTo>
                      <a:pt x="478" y="919"/>
                      <a:pt x="478" y="919"/>
                      <a:pt x="478" y="919"/>
                    </a:cubicBezTo>
                    <a:cubicBezTo>
                      <a:pt x="478" y="919"/>
                      <a:pt x="478" y="919"/>
                      <a:pt x="478" y="919"/>
                    </a:cubicBezTo>
                    <a:cubicBezTo>
                      <a:pt x="478" y="918"/>
                      <a:pt x="478" y="918"/>
                      <a:pt x="478" y="918"/>
                    </a:cubicBezTo>
                    <a:cubicBezTo>
                      <a:pt x="478" y="917"/>
                      <a:pt x="478" y="917"/>
                      <a:pt x="478" y="917"/>
                    </a:cubicBezTo>
                    <a:cubicBezTo>
                      <a:pt x="476" y="917"/>
                      <a:pt x="476" y="917"/>
                      <a:pt x="476" y="917"/>
                    </a:cubicBezTo>
                    <a:cubicBezTo>
                      <a:pt x="477" y="917"/>
                      <a:pt x="477" y="917"/>
                      <a:pt x="477" y="917"/>
                    </a:cubicBezTo>
                    <a:cubicBezTo>
                      <a:pt x="477" y="917"/>
                      <a:pt x="477" y="917"/>
                      <a:pt x="477" y="917"/>
                    </a:cubicBezTo>
                    <a:cubicBezTo>
                      <a:pt x="476" y="915"/>
                      <a:pt x="476" y="915"/>
                      <a:pt x="476" y="915"/>
                    </a:cubicBezTo>
                    <a:cubicBezTo>
                      <a:pt x="476" y="913"/>
                      <a:pt x="476" y="913"/>
                      <a:pt x="476" y="913"/>
                    </a:cubicBezTo>
                    <a:cubicBezTo>
                      <a:pt x="475" y="913"/>
                      <a:pt x="475" y="913"/>
                      <a:pt x="475" y="913"/>
                    </a:cubicBezTo>
                    <a:cubicBezTo>
                      <a:pt x="474" y="914"/>
                      <a:pt x="474" y="914"/>
                      <a:pt x="474" y="914"/>
                    </a:cubicBezTo>
                    <a:cubicBezTo>
                      <a:pt x="474" y="913"/>
                      <a:pt x="474" y="913"/>
                      <a:pt x="474" y="913"/>
                    </a:cubicBezTo>
                    <a:cubicBezTo>
                      <a:pt x="475" y="913"/>
                      <a:pt x="475" y="913"/>
                      <a:pt x="475" y="913"/>
                    </a:cubicBezTo>
                    <a:cubicBezTo>
                      <a:pt x="475" y="912"/>
                      <a:pt x="475" y="912"/>
                      <a:pt x="475" y="912"/>
                    </a:cubicBezTo>
                    <a:cubicBezTo>
                      <a:pt x="475" y="911"/>
                      <a:pt x="475" y="911"/>
                      <a:pt x="475" y="911"/>
                    </a:cubicBezTo>
                    <a:cubicBezTo>
                      <a:pt x="472" y="911"/>
                      <a:pt x="472" y="911"/>
                      <a:pt x="472" y="911"/>
                    </a:cubicBezTo>
                    <a:cubicBezTo>
                      <a:pt x="472" y="910"/>
                      <a:pt x="472" y="910"/>
                      <a:pt x="472" y="910"/>
                    </a:cubicBezTo>
                    <a:cubicBezTo>
                      <a:pt x="473" y="911"/>
                      <a:pt x="473" y="911"/>
                      <a:pt x="473" y="911"/>
                    </a:cubicBezTo>
                    <a:cubicBezTo>
                      <a:pt x="474" y="910"/>
                      <a:pt x="474" y="910"/>
                      <a:pt x="474" y="910"/>
                    </a:cubicBezTo>
                    <a:cubicBezTo>
                      <a:pt x="474" y="910"/>
                      <a:pt x="474" y="910"/>
                      <a:pt x="474" y="910"/>
                    </a:cubicBezTo>
                    <a:cubicBezTo>
                      <a:pt x="475" y="910"/>
                      <a:pt x="475" y="910"/>
                      <a:pt x="475" y="910"/>
                    </a:cubicBezTo>
                    <a:cubicBezTo>
                      <a:pt x="478" y="912"/>
                      <a:pt x="478" y="912"/>
                      <a:pt x="478" y="912"/>
                    </a:cubicBezTo>
                    <a:cubicBezTo>
                      <a:pt x="479" y="912"/>
                      <a:pt x="479" y="912"/>
                      <a:pt x="479" y="912"/>
                    </a:cubicBezTo>
                    <a:cubicBezTo>
                      <a:pt x="479" y="911"/>
                      <a:pt x="479" y="911"/>
                      <a:pt x="479" y="911"/>
                    </a:cubicBezTo>
                    <a:cubicBezTo>
                      <a:pt x="478" y="910"/>
                      <a:pt x="478" y="910"/>
                      <a:pt x="478" y="910"/>
                    </a:cubicBezTo>
                    <a:cubicBezTo>
                      <a:pt x="480" y="910"/>
                      <a:pt x="480" y="910"/>
                      <a:pt x="480" y="910"/>
                    </a:cubicBezTo>
                    <a:cubicBezTo>
                      <a:pt x="480" y="911"/>
                      <a:pt x="480" y="911"/>
                      <a:pt x="480" y="911"/>
                    </a:cubicBezTo>
                    <a:cubicBezTo>
                      <a:pt x="480" y="912"/>
                      <a:pt x="480" y="912"/>
                      <a:pt x="480" y="912"/>
                    </a:cubicBezTo>
                    <a:cubicBezTo>
                      <a:pt x="481" y="913"/>
                      <a:pt x="481" y="913"/>
                      <a:pt x="481" y="913"/>
                    </a:cubicBezTo>
                    <a:cubicBezTo>
                      <a:pt x="482" y="913"/>
                      <a:pt x="482" y="913"/>
                      <a:pt x="482" y="913"/>
                    </a:cubicBezTo>
                    <a:cubicBezTo>
                      <a:pt x="480" y="913"/>
                      <a:pt x="480" y="913"/>
                      <a:pt x="480" y="913"/>
                    </a:cubicBezTo>
                    <a:cubicBezTo>
                      <a:pt x="481" y="914"/>
                      <a:pt x="481" y="914"/>
                      <a:pt x="481" y="914"/>
                    </a:cubicBezTo>
                    <a:cubicBezTo>
                      <a:pt x="481" y="914"/>
                      <a:pt x="481" y="914"/>
                      <a:pt x="481" y="914"/>
                    </a:cubicBezTo>
                    <a:cubicBezTo>
                      <a:pt x="481" y="914"/>
                      <a:pt x="481" y="914"/>
                      <a:pt x="481" y="914"/>
                    </a:cubicBezTo>
                    <a:cubicBezTo>
                      <a:pt x="480" y="915"/>
                      <a:pt x="480" y="915"/>
                      <a:pt x="480" y="915"/>
                    </a:cubicBezTo>
                    <a:cubicBezTo>
                      <a:pt x="481" y="915"/>
                      <a:pt x="481" y="915"/>
                      <a:pt x="481" y="915"/>
                    </a:cubicBezTo>
                    <a:cubicBezTo>
                      <a:pt x="481" y="916"/>
                      <a:pt x="481" y="916"/>
                      <a:pt x="481" y="916"/>
                    </a:cubicBezTo>
                    <a:cubicBezTo>
                      <a:pt x="480" y="919"/>
                      <a:pt x="480" y="919"/>
                      <a:pt x="480" y="919"/>
                    </a:cubicBezTo>
                    <a:cubicBezTo>
                      <a:pt x="480" y="920"/>
                      <a:pt x="480" y="920"/>
                      <a:pt x="480" y="920"/>
                    </a:cubicBezTo>
                    <a:cubicBezTo>
                      <a:pt x="481" y="922"/>
                      <a:pt x="481" y="922"/>
                      <a:pt x="481" y="922"/>
                    </a:cubicBezTo>
                    <a:cubicBezTo>
                      <a:pt x="482" y="922"/>
                      <a:pt x="482" y="922"/>
                      <a:pt x="482" y="922"/>
                    </a:cubicBezTo>
                    <a:cubicBezTo>
                      <a:pt x="487" y="920"/>
                      <a:pt x="487" y="920"/>
                      <a:pt x="487" y="920"/>
                    </a:cubicBezTo>
                    <a:cubicBezTo>
                      <a:pt x="487" y="919"/>
                      <a:pt x="487" y="919"/>
                      <a:pt x="487" y="919"/>
                    </a:cubicBezTo>
                    <a:cubicBezTo>
                      <a:pt x="487" y="919"/>
                      <a:pt x="487" y="919"/>
                      <a:pt x="487" y="919"/>
                    </a:cubicBezTo>
                    <a:cubicBezTo>
                      <a:pt x="486" y="920"/>
                      <a:pt x="486" y="920"/>
                      <a:pt x="486" y="920"/>
                    </a:cubicBezTo>
                    <a:cubicBezTo>
                      <a:pt x="487" y="919"/>
                      <a:pt x="487" y="919"/>
                      <a:pt x="487" y="919"/>
                    </a:cubicBezTo>
                    <a:cubicBezTo>
                      <a:pt x="487" y="916"/>
                      <a:pt x="487" y="916"/>
                      <a:pt x="487" y="916"/>
                    </a:cubicBezTo>
                    <a:cubicBezTo>
                      <a:pt x="486" y="915"/>
                      <a:pt x="486" y="915"/>
                      <a:pt x="486" y="915"/>
                    </a:cubicBezTo>
                    <a:cubicBezTo>
                      <a:pt x="486" y="912"/>
                      <a:pt x="486" y="912"/>
                      <a:pt x="486" y="912"/>
                    </a:cubicBezTo>
                    <a:cubicBezTo>
                      <a:pt x="487" y="912"/>
                      <a:pt x="487" y="912"/>
                      <a:pt x="487" y="912"/>
                    </a:cubicBezTo>
                    <a:cubicBezTo>
                      <a:pt x="487" y="913"/>
                      <a:pt x="487" y="913"/>
                      <a:pt x="487" y="913"/>
                    </a:cubicBezTo>
                    <a:cubicBezTo>
                      <a:pt x="488" y="913"/>
                      <a:pt x="488" y="913"/>
                      <a:pt x="488" y="913"/>
                    </a:cubicBezTo>
                    <a:cubicBezTo>
                      <a:pt x="488" y="913"/>
                      <a:pt x="488" y="913"/>
                      <a:pt x="488" y="913"/>
                    </a:cubicBezTo>
                    <a:cubicBezTo>
                      <a:pt x="488" y="911"/>
                      <a:pt x="488" y="911"/>
                      <a:pt x="488" y="911"/>
                    </a:cubicBezTo>
                    <a:cubicBezTo>
                      <a:pt x="490" y="909"/>
                      <a:pt x="490" y="909"/>
                      <a:pt x="490" y="909"/>
                    </a:cubicBezTo>
                    <a:cubicBezTo>
                      <a:pt x="491" y="909"/>
                      <a:pt x="491" y="909"/>
                      <a:pt x="491" y="909"/>
                    </a:cubicBezTo>
                    <a:cubicBezTo>
                      <a:pt x="491" y="911"/>
                      <a:pt x="491" y="911"/>
                      <a:pt x="491" y="911"/>
                    </a:cubicBezTo>
                    <a:cubicBezTo>
                      <a:pt x="492" y="911"/>
                      <a:pt x="492" y="911"/>
                      <a:pt x="492" y="911"/>
                    </a:cubicBezTo>
                    <a:cubicBezTo>
                      <a:pt x="493" y="911"/>
                      <a:pt x="493" y="911"/>
                      <a:pt x="493" y="911"/>
                    </a:cubicBezTo>
                    <a:cubicBezTo>
                      <a:pt x="493" y="910"/>
                      <a:pt x="493" y="910"/>
                      <a:pt x="493" y="910"/>
                    </a:cubicBezTo>
                    <a:cubicBezTo>
                      <a:pt x="493" y="910"/>
                      <a:pt x="493" y="910"/>
                      <a:pt x="493" y="910"/>
                    </a:cubicBezTo>
                    <a:cubicBezTo>
                      <a:pt x="495" y="911"/>
                      <a:pt x="495" y="911"/>
                      <a:pt x="495" y="911"/>
                    </a:cubicBezTo>
                    <a:cubicBezTo>
                      <a:pt x="496" y="910"/>
                      <a:pt x="496" y="910"/>
                      <a:pt x="496" y="910"/>
                    </a:cubicBezTo>
                    <a:cubicBezTo>
                      <a:pt x="496" y="910"/>
                      <a:pt x="496" y="910"/>
                      <a:pt x="496" y="910"/>
                    </a:cubicBezTo>
                    <a:cubicBezTo>
                      <a:pt x="497" y="910"/>
                      <a:pt x="497" y="910"/>
                      <a:pt x="497" y="910"/>
                    </a:cubicBezTo>
                    <a:cubicBezTo>
                      <a:pt x="498" y="910"/>
                      <a:pt x="498" y="910"/>
                      <a:pt x="498" y="910"/>
                    </a:cubicBezTo>
                    <a:cubicBezTo>
                      <a:pt x="497" y="913"/>
                      <a:pt x="497" y="913"/>
                      <a:pt x="497" y="913"/>
                    </a:cubicBezTo>
                    <a:cubicBezTo>
                      <a:pt x="497" y="915"/>
                      <a:pt x="497" y="915"/>
                      <a:pt x="497" y="915"/>
                    </a:cubicBezTo>
                    <a:cubicBezTo>
                      <a:pt x="496" y="915"/>
                      <a:pt x="496" y="915"/>
                      <a:pt x="496" y="915"/>
                    </a:cubicBezTo>
                    <a:cubicBezTo>
                      <a:pt x="496" y="915"/>
                      <a:pt x="496" y="915"/>
                      <a:pt x="496" y="915"/>
                    </a:cubicBezTo>
                    <a:cubicBezTo>
                      <a:pt x="498" y="916"/>
                      <a:pt x="498" y="916"/>
                      <a:pt x="498" y="916"/>
                    </a:cubicBezTo>
                    <a:cubicBezTo>
                      <a:pt x="500" y="917"/>
                      <a:pt x="500" y="917"/>
                      <a:pt x="500" y="917"/>
                    </a:cubicBezTo>
                    <a:cubicBezTo>
                      <a:pt x="500" y="917"/>
                      <a:pt x="500" y="917"/>
                      <a:pt x="500" y="917"/>
                    </a:cubicBezTo>
                    <a:cubicBezTo>
                      <a:pt x="500" y="914"/>
                      <a:pt x="500" y="914"/>
                      <a:pt x="500" y="914"/>
                    </a:cubicBezTo>
                    <a:cubicBezTo>
                      <a:pt x="500" y="913"/>
                      <a:pt x="500" y="913"/>
                      <a:pt x="500" y="913"/>
                    </a:cubicBezTo>
                    <a:cubicBezTo>
                      <a:pt x="499" y="912"/>
                      <a:pt x="499" y="912"/>
                      <a:pt x="499" y="912"/>
                    </a:cubicBezTo>
                    <a:cubicBezTo>
                      <a:pt x="499" y="911"/>
                      <a:pt x="499" y="911"/>
                      <a:pt x="499" y="911"/>
                    </a:cubicBezTo>
                    <a:cubicBezTo>
                      <a:pt x="500" y="911"/>
                      <a:pt x="500" y="911"/>
                      <a:pt x="500" y="911"/>
                    </a:cubicBezTo>
                    <a:cubicBezTo>
                      <a:pt x="502" y="911"/>
                      <a:pt x="502" y="911"/>
                      <a:pt x="502" y="911"/>
                    </a:cubicBezTo>
                    <a:cubicBezTo>
                      <a:pt x="502" y="912"/>
                      <a:pt x="502" y="912"/>
                      <a:pt x="502" y="912"/>
                    </a:cubicBezTo>
                    <a:cubicBezTo>
                      <a:pt x="502" y="913"/>
                      <a:pt x="502" y="913"/>
                      <a:pt x="502" y="913"/>
                    </a:cubicBezTo>
                    <a:cubicBezTo>
                      <a:pt x="502" y="915"/>
                      <a:pt x="502" y="915"/>
                      <a:pt x="502" y="915"/>
                    </a:cubicBezTo>
                    <a:cubicBezTo>
                      <a:pt x="503" y="916"/>
                      <a:pt x="503" y="916"/>
                      <a:pt x="503" y="916"/>
                    </a:cubicBezTo>
                    <a:cubicBezTo>
                      <a:pt x="503" y="916"/>
                      <a:pt x="503" y="916"/>
                      <a:pt x="503" y="916"/>
                    </a:cubicBezTo>
                    <a:cubicBezTo>
                      <a:pt x="504" y="914"/>
                      <a:pt x="504" y="914"/>
                      <a:pt x="504" y="914"/>
                    </a:cubicBezTo>
                    <a:cubicBezTo>
                      <a:pt x="505" y="913"/>
                      <a:pt x="505" y="913"/>
                      <a:pt x="505" y="913"/>
                    </a:cubicBezTo>
                    <a:cubicBezTo>
                      <a:pt x="504" y="912"/>
                      <a:pt x="504" y="912"/>
                      <a:pt x="504" y="912"/>
                    </a:cubicBezTo>
                    <a:cubicBezTo>
                      <a:pt x="504" y="912"/>
                      <a:pt x="504" y="912"/>
                      <a:pt x="504" y="912"/>
                    </a:cubicBezTo>
                    <a:cubicBezTo>
                      <a:pt x="504" y="911"/>
                      <a:pt x="504" y="911"/>
                      <a:pt x="504" y="911"/>
                    </a:cubicBezTo>
                    <a:cubicBezTo>
                      <a:pt x="505" y="911"/>
                      <a:pt x="505" y="911"/>
                      <a:pt x="505" y="911"/>
                    </a:cubicBezTo>
                    <a:cubicBezTo>
                      <a:pt x="505" y="913"/>
                      <a:pt x="505" y="913"/>
                      <a:pt x="505" y="913"/>
                    </a:cubicBezTo>
                    <a:cubicBezTo>
                      <a:pt x="506" y="913"/>
                      <a:pt x="506" y="913"/>
                      <a:pt x="506" y="913"/>
                    </a:cubicBezTo>
                    <a:cubicBezTo>
                      <a:pt x="504" y="914"/>
                      <a:pt x="504" y="914"/>
                      <a:pt x="504" y="914"/>
                    </a:cubicBezTo>
                    <a:cubicBezTo>
                      <a:pt x="504" y="916"/>
                      <a:pt x="504" y="916"/>
                      <a:pt x="504" y="916"/>
                    </a:cubicBezTo>
                    <a:cubicBezTo>
                      <a:pt x="506" y="916"/>
                      <a:pt x="506" y="916"/>
                      <a:pt x="506" y="916"/>
                    </a:cubicBezTo>
                    <a:cubicBezTo>
                      <a:pt x="506" y="917"/>
                      <a:pt x="506" y="917"/>
                      <a:pt x="506" y="917"/>
                    </a:cubicBezTo>
                    <a:cubicBezTo>
                      <a:pt x="507" y="917"/>
                      <a:pt x="507" y="917"/>
                      <a:pt x="507" y="917"/>
                    </a:cubicBezTo>
                    <a:cubicBezTo>
                      <a:pt x="507" y="917"/>
                      <a:pt x="507" y="917"/>
                      <a:pt x="507" y="917"/>
                    </a:cubicBezTo>
                    <a:cubicBezTo>
                      <a:pt x="509" y="915"/>
                      <a:pt x="509" y="915"/>
                      <a:pt x="509" y="915"/>
                    </a:cubicBezTo>
                    <a:cubicBezTo>
                      <a:pt x="510" y="913"/>
                      <a:pt x="510" y="913"/>
                      <a:pt x="510" y="913"/>
                    </a:cubicBezTo>
                    <a:cubicBezTo>
                      <a:pt x="510" y="912"/>
                      <a:pt x="510" y="912"/>
                      <a:pt x="510" y="912"/>
                    </a:cubicBezTo>
                    <a:cubicBezTo>
                      <a:pt x="511" y="912"/>
                      <a:pt x="511" y="912"/>
                      <a:pt x="511" y="912"/>
                    </a:cubicBezTo>
                    <a:cubicBezTo>
                      <a:pt x="511" y="913"/>
                      <a:pt x="511" y="913"/>
                      <a:pt x="511" y="913"/>
                    </a:cubicBezTo>
                    <a:cubicBezTo>
                      <a:pt x="510" y="914"/>
                      <a:pt x="510" y="914"/>
                      <a:pt x="510" y="914"/>
                    </a:cubicBezTo>
                    <a:cubicBezTo>
                      <a:pt x="510" y="915"/>
                      <a:pt x="510" y="915"/>
                      <a:pt x="510" y="915"/>
                    </a:cubicBezTo>
                    <a:cubicBezTo>
                      <a:pt x="509" y="917"/>
                      <a:pt x="509" y="917"/>
                      <a:pt x="509" y="917"/>
                    </a:cubicBezTo>
                    <a:cubicBezTo>
                      <a:pt x="509" y="917"/>
                      <a:pt x="509" y="917"/>
                      <a:pt x="509" y="917"/>
                    </a:cubicBezTo>
                    <a:cubicBezTo>
                      <a:pt x="508" y="917"/>
                      <a:pt x="508" y="917"/>
                      <a:pt x="508" y="917"/>
                    </a:cubicBezTo>
                    <a:cubicBezTo>
                      <a:pt x="507" y="918"/>
                      <a:pt x="507" y="918"/>
                      <a:pt x="507" y="918"/>
                    </a:cubicBezTo>
                    <a:cubicBezTo>
                      <a:pt x="504" y="917"/>
                      <a:pt x="504" y="917"/>
                      <a:pt x="504" y="917"/>
                    </a:cubicBezTo>
                    <a:cubicBezTo>
                      <a:pt x="503" y="917"/>
                      <a:pt x="503" y="917"/>
                      <a:pt x="503" y="917"/>
                    </a:cubicBezTo>
                    <a:cubicBezTo>
                      <a:pt x="502" y="917"/>
                      <a:pt x="502" y="917"/>
                      <a:pt x="502" y="917"/>
                    </a:cubicBezTo>
                    <a:cubicBezTo>
                      <a:pt x="502" y="919"/>
                      <a:pt x="502" y="919"/>
                      <a:pt x="502" y="919"/>
                    </a:cubicBezTo>
                    <a:cubicBezTo>
                      <a:pt x="502" y="920"/>
                      <a:pt x="502" y="920"/>
                      <a:pt x="502" y="920"/>
                    </a:cubicBezTo>
                    <a:cubicBezTo>
                      <a:pt x="501" y="920"/>
                      <a:pt x="501" y="920"/>
                      <a:pt x="501" y="920"/>
                    </a:cubicBezTo>
                    <a:cubicBezTo>
                      <a:pt x="501" y="921"/>
                      <a:pt x="501" y="921"/>
                      <a:pt x="501" y="921"/>
                    </a:cubicBezTo>
                    <a:cubicBezTo>
                      <a:pt x="500" y="922"/>
                      <a:pt x="500" y="922"/>
                      <a:pt x="500" y="922"/>
                    </a:cubicBezTo>
                    <a:cubicBezTo>
                      <a:pt x="500" y="921"/>
                      <a:pt x="500" y="921"/>
                      <a:pt x="500" y="921"/>
                    </a:cubicBezTo>
                    <a:cubicBezTo>
                      <a:pt x="499" y="921"/>
                      <a:pt x="499" y="921"/>
                      <a:pt x="499" y="921"/>
                    </a:cubicBezTo>
                    <a:cubicBezTo>
                      <a:pt x="499" y="922"/>
                      <a:pt x="499" y="922"/>
                      <a:pt x="499" y="922"/>
                    </a:cubicBezTo>
                    <a:cubicBezTo>
                      <a:pt x="500" y="923"/>
                      <a:pt x="500" y="923"/>
                      <a:pt x="500" y="923"/>
                    </a:cubicBezTo>
                    <a:cubicBezTo>
                      <a:pt x="507" y="926"/>
                      <a:pt x="507" y="926"/>
                      <a:pt x="507" y="926"/>
                    </a:cubicBezTo>
                    <a:cubicBezTo>
                      <a:pt x="509" y="928"/>
                      <a:pt x="509" y="928"/>
                      <a:pt x="509" y="928"/>
                    </a:cubicBezTo>
                    <a:cubicBezTo>
                      <a:pt x="509" y="928"/>
                      <a:pt x="509" y="928"/>
                      <a:pt x="509" y="928"/>
                    </a:cubicBezTo>
                    <a:cubicBezTo>
                      <a:pt x="511" y="932"/>
                      <a:pt x="511" y="932"/>
                      <a:pt x="511" y="932"/>
                    </a:cubicBezTo>
                    <a:cubicBezTo>
                      <a:pt x="512" y="932"/>
                      <a:pt x="512" y="932"/>
                      <a:pt x="512" y="932"/>
                    </a:cubicBezTo>
                    <a:cubicBezTo>
                      <a:pt x="513" y="932"/>
                      <a:pt x="513" y="932"/>
                      <a:pt x="513" y="932"/>
                    </a:cubicBezTo>
                    <a:cubicBezTo>
                      <a:pt x="514" y="931"/>
                      <a:pt x="514" y="931"/>
                      <a:pt x="514" y="931"/>
                    </a:cubicBezTo>
                    <a:cubicBezTo>
                      <a:pt x="516" y="927"/>
                      <a:pt x="516" y="927"/>
                      <a:pt x="516" y="927"/>
                    </a:cubicBezTo>
                    <a:cubicBezTo>
                      <a:pt x="514" y="925"/>
                      <a:pt x="514" y="925"/>
                      <a:pt x="514" y="925"/>
                    </a:cubicBezTo>
                    <a:cubicBezTo>
                      <a:pt x="514" y="925"/>
                      <a:pt x="514" y="925"/>
                      <a:pt x="514" y="925"/>
                    </a:cubicBezTo>
                    <a:cubicBezTo>
                      <a:pt x="513" y="925"/>
                      <a:pt x="513" y="925"/>
                      <a:pt x="513" y="925"/>
                    </a:cubicBezTo>
                    <a:cubicBezTo>
                      <a:pt x="513" y="924"/>
                      <a:pt x="513" y="924"/>
                      <a:pt x="513" y="924"/>
                    </a:cubicBezTo>
                    <a:cubicBezTo>
                      <a:pt x="513" y="924"/>
                      <a:pt x="513" y="924"/>
                      <a:pt x="513" y="924"/>
                    </a:cubicBezTo>
                    <a:cubicBezTo>
                      <a:pt x="515" y="924"/>
                      <a:pt x="515" y="924"/>
                      <a:pt x="515" y="924"/>
                    </a:cubicBezTo>
                    <a:cubicBezTo>
                      <a:pt x="515" y="923"/>
                      <a:pt x="515" y="923"/>
                      <a:pt x="515" y="923"/>
                    </a:cubicBezTo>
                    <a:cubicBezTo>
                      <a:pt x="516" y="923"/>
                      <a:pt x="516" y="923"/>
                      <a:pt x="516" y="923"/>
                    </a:cubicBezTo>
                    <a:cubicBezTo>
                      <a:pt x="516" y="924"/>
                      <a:pt x="516" y="924"/>
                      <a:pt x="516" y="924"/>
                    </a:cubicBezTo>
                    <a:cubicBezTo>
                      <a:pt x="517" y="925"/>
                      <a:pt x="517" y="925"/>
                      <a:pt x="517" y="925"/>
                    </a:cubicBezTo>
                    <a:cubicBezTo>
                      <a:pt x="517" y="925"/>
                      <a:pt x="517" y="925"/>
                      <a:pt x="517" y="925"/>
                    </a:cubicBezTo>
                    <a:cubicBezTo>
                      <a:pt x="517" y="924"/>
                      <a:pt x="517" y="924"/>
                      <a:pt x="517" y="924"/>
                    </a:cubicBezTo>
                    <a:cubicBezTo>
                      <a:pt x="522" y="922"/>
                      <a:pt x="522" y="922"/>
                      <a:pt x="522" y="922"/>
                    </a:cubicBezTo>
                    <a:cubicBezTo>
                      <a:pt x="524" y="922"/>
                      <a:pt x="524" y="922"/>
                      <a:pt x="524" y="922"/>
                    </a:cubicBezTo>
                    <a:cubicBezTo>
                      <a:pt x="538" y="917"/>
                      <a:pt x="538" y="917"/>
                      <a:pt x="538" y="917"/>
                    </a:cubicBezTo>
                    <a:cubicBezTo>
                      <a:pt x="543" y="917"/>
                      <a:pt x="543" y="917"/>
                      <a:pt x="543" y="917"/>
                    </a:cubicBezTo>
                    <a:cubicBezTo>
                      <a:pt x="547" y="917"/>
                      <a:pt x="547" y="917"/>
                      <a:pt x="547" y="917"/>
                    </a:cubicBezTo>
                    <a:cubicBezTo>
                      <a:pt x="553" y="917"/>
                      <a:pt x="553" y="917"/>
                      <a:pt x="553" y="917"/>
                    </a:cubicBezTo>
                    <a:cubicBezTo>
                      <a:pt x="556" y="917"/>
                      <a:pt x="556" y="917"/>
                      <a:pt x="556" y="917"/>
                    </a:cubicBezTo>
                    <a:cubicBezTo>
                      <a:pt x="559" y="916"/>
                      <a:pt x="559" y="916"/>
                      <a:pt x="559" y="916"/>
                    </a:cubicBezTo>
                    <a:cubicBezTo>
                      <a:pt x="561" y="914"/>
                      <a:pt x="561" y="914"/>
                      <a:pt x="561" y="914"/>
                    </a:cubicBezTo>
                    <a:cubicBezTo>
                      <a:pt x="566" y="913"/>
                      <a:pt x="566" y="913"/>
                      <a:pt x="566" y="913"/>
                    </a:cubicBezTo>
                    <a:cubicBezTo>
                      <a:pt x="568" y="913"/>
                      <a:pt x="568" y="913"/>
                      <a:pt x="568" y="913"/>
                    </a:cubicBezTo>
                    <a:cubicBezTo>
                      <a:pt x="569" y="913"/>
                      <a:pt x="569" y="913"/>
                      <a:pt x="569" y="913"/>
                    </a:cubicBezTo>
                    <a:cubicBezTo>
                      <a:pt x="569" y="913"/>
                      <a:pt x="569" y="913"/>
                      <a:pt x="569" y="913"/>
                    </a:cubicBezTo>
                    <a:cubicBezTo>
                      <a:pt x="568" y="912"/>
                      <a:pt x="568" y="912"/>
                      <a:pt x="568" y="912"/>
                    </a:cubicBezTo>
                    <a:cubicBezTo>
                      <a:pt x="568" y="912"/>
                      <a:pt x="568" y="912"/>
                      <a:pt x="568" y="912"/>
                    </a:cubicBezTo>
                    <a:cubicBezTo>
                      <a:pt x="570" y="913"/>
                      <a:pt x="570" y="913"/>
                      <a:pt x="570" y="913"/>
                    </a:cubicBezTo>
                    <a:cubicBezTo>
                      <a:pt x="578" y="914"/>
                      <a:pt x="578" y="914"/>
                      <a:pt x="578" y="914"/>
                    </a:cubicBezTo>
                    <a:cubicBezTo>
                      <a:pt x="583" y="915"/>
                      <a:pt x="583" y="915"/>
                      <a:pt x="583" y="915"/>
                    </a:cubicBezTo>
                    <a:cubicBezTo>
                      <a:pt x="585" y="915"/>
                      <a:pt x="585" y="915"/>
                      <a:pt x="585" y="915"/>
                    </a:cubicBezTo>
                    <a:cubicBezTo>
                      <a:pt x="588" y="917"/>
                      <a:pt x="588" y="917"/>
                      <a:pt x="588" y="917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7" y="920"/>
                      <a:pt x="597" y="920"/>
                      <a:pt x="597" y="920"/>
                    </a:cubicBezTo>
                    <a:cubicBezTo>
                      <a:pt x="600" y="921"/>
                      <a:pt x="600" y="921"/>
                      <a:pt x="600" y="921"/>
                    </a:cubicBezTo>
                    <a:cubicBezTo>
                      <a:pt x="602" y="921"/>
                      <a:pt x="602" y="921"/>
                      <a:pt x="602" y="921"/>
                    </a:cubicBezTo>
                    <a:cubicBezTo>
                      <a:pt x="603" y="922"/>
                      <a:pt x="603" y="922"/>
                      <a:pt x="603" y="922"/>
                    </a:cubicBezTo>
                    <a:cubicBezTo>
                      <a:pt x="608" y="926"/>
                      <a:pt x="608" y="926"/>
                      <a:pt x="608" y="926"/>
                    </a:cubicBezTo>
                    <a:cubicBezTo>
                      <a:pt x="609" y="926"/>
                      <a:pt x="609" y="926"/>
                      <a:pt x="609" y="926"/>
                    </a:cubicBezTo>
                    <a:cubicBezTo>
                      <a:pt x="610" y="926"/>
                      <a:pt x="610" y="926"/>
                      <a:pt x="610" y="926"/>
                    </a:cubicBezTo>
                    <a:cubicBezTo>
                      <a:pt x="611" y="926"/>
                      <a:pt x="611" y="926"/>
                      <a:pt x="611" y="926"/>
                    </a:cubicBezTo>
                    <a:cubicBezTo>
                      <a:pt x="618" y="929"/>
                      <a:pt x="618" y="929"/>
                      <a:pt x="618" y="929"/>
                    </a:cubicBezTo>
                    <a:cubicBezTo>
                      <a:pt x="618" y="929"/>
                      <a:pt x="618" y="929"/>
                      <a:pt x="618" y="929"/>
                    </a:cubicBezTo>
                    <a:cubicBezTo>
                      <a:pt x="619" y="930"/>
                      <a:pt x="619" y="930"/>
                      <a:pt x="619" y="930"/>
                    </a:cubicBezTo>
                    <a:cubicBezTo>
                      <a:pt x="620" y="930"/>
                      <a:pt x="620" y="930"/>
                      <a:pt x="620" y="930"/>
                    </a:cubicBezTo>
                    <a:cubicBezTo>
                      <a:pt x="622" y="930"/>
                      <a:pt x="622" y="930"/>
                      <a:pt x="622" y="930"/>
                    </a:cubicBezTo>
                    <a:cubicBezTo>
                      <a:pt x="623" y="929"/>
                      <a:pt x="623" y="929"/>
                      <a:pt x="623" y="929"/>
                    </a:cubicBezTo>
                    <a:cubicBezTo>
                      <a:pt x="624" y="927"/>
                      <a:pt x="624" y="927"/>
                      <a:pt x="624" y="927"/>
                    </a:cubicBezTo>
                    <a:cubicBezTo>
                      <a:pt x="625" y="926"/>
                      <a:pt x="625" y="926"/>
                      <a:pt x="625" y="926"/>
                    </a:cubicBezTo>
                    <a:cubicBezTo>
                      <a:pt x="628" y="922"/>
                      <a:pt x="628" y="922"/>
                      <a:pt x="628" y="922"/>
                    </a:cubicBezTo>
                    <a:cubicBezTo>
                      <a:pt x="630" y="921"/>
                      <a:pt x="630" y="921"/>
                      <a:pt x="630" y="921"/>
                    </a:cubicBezTo>
                    <a:cubicBezTo>
                      <a:pt x="632" y="917"/>
                      <a:pt x="632" y="917"/>
                      <a:pt x="632" y="917"/>
                    </a:cubicBezTo>
                    <a:cubicBezTo>
                      <a:pt x="633" y="915"/>
                      <a:pt x="633" y="915"/>
                      <a:pt x="633" y="915"/>
                    </a:cubicBezTo>
                    <a:cubicBezTo>
                      <a:pt x="637" y="913"/>
                      <a:pt x="637" y="913"/>
                      <a:pt x="637" y="913"/>
                    </a:cubicBezTo>
                    <a:cubicBezTo>
                      <a:pt x="650" y="910"/>
                      <a:pt x="650" y="910"/>
                      <a:pt x="650" y="910"/>
                    </a:cubicBezTo>
                    <a:cubicBezTo>
                      <a:pt x="653" y="909"/>
                      <a:pt x="653" y="909"/>
                      <a:pt x="653" y="909"/>
                    </a:cubicBezTo>
                    <a:cubicBezTo>
                      <a:pt x="654" y="909"/>
                      <a:pt x="654" y="909"/>
                      <a:pt x="654" y="909"/>
                    </a:cubicBezTo>
                    <a:cubicBezTo>
                      <a:pt x="657" y="908"/>
                      <a:pt x="657" y="908"/>
                      <a:pt x="657" y="908"/>
                    </a:cubicBezTo>
                    <a:cubicBezTo>
                      <a:pt x="662" y="906"/>
                      <a:pt x="662" y="906"/>
                      <a:pt x="662" y="906"/>
                    </a:cubicBezTo>
                    <a:cubicBezTo>
                      <a:pt x="664" y="906"/>
                      <a:pt x="664" y="906"/>
                      <a:pt x="664" y="906"/>
                    </a:cubicBezTo>
                    <a:cubicBezTo>
                      <a:pt x="666" y="902"/>
                      <a:pt x="666" y="902"/>
                      <a:pt x="666" y="902"/>
                    </a:cubicBezTo>
                    <a:cubicBezTo>
                      <a:pt x="668" y="900"/>
                      <a:pt x="668" y="900"/>
                      <a:pt x="668" y="900"/>
                    </a:cubicBezTo>
                    <a:cubicBezTo>
                      <a:pt x="670" y="898"/>
                      <a:pt x="670" y="898"/>
                      <a:pt x="670" y="898"/>
                    </a:cubicBezTo>
                    <a:cubicBezTo>
                      <a:pt x="671" y="897"/>
                      <a:pt x="671" y="897"/>
                      <a:pt x="671" y="897"/>
                    </a:cubicBezTo>
                    <a:cubicBezTo>
                      <a:pt x="675" y="895"/>
                      <a:pt x="675" y="895"/>
                      <a:pt x="675" y="895"/>
                    </a:cubicBezTo>
                    <a:cubicBezTo>
                      <a:pt x="675" y="894"/>
                      <a:pt x="675" y="894"/>
                      <a:pt x="675" y="894"/>
                    </a:cubicBezTo>
                    <a:cubicBezTo>
                      <a:pt x="675" y="893"/>
                      <a:pt x="675" y="893"/>
                      <a:pt x="675" y="893"/>
                    </a:cubicBezTo>
                    <a:cubicBezTo>
                      <a:pt x="673" y="892"/>
                      <a:pt x="673" y="892"/>
                      <a:pt x="673" y="892"/>
                    </a:cubicBezTo>
                    <a:cubicBezTo>
                      <a:pt x="672" y="891"/>
                      <a:pt x="672" y="891"/>
                      <a:pt x="672" y="891"/>
                    </a:cubicBezTo>
                    <a:cubicBezTo>
                      <a:pt x="673" y="891"/>
                      <a:pt x="673" y="891"/>
                      <a:pt x="673" y="891"/>
                    </a:cubicBezTo>
                    <a:cubicBezTo>
                      <a:pt x="675" y="892"/>
                      <a:pt x="675" y="892"/>
                      <a:pt x="675" y="892"/>
                    </a:cubicBezTo>
                    <a:cubicBezTo>
                      <a:pt x="675" y="894"/>
                      <a:pt x="675" y="894"/>
                      <a:pt x="675" y="894"/>
                    </a:cubicBezTo>
                    <a:cubicBezTo>
                      <a:pt x="676" y="893"/>
                      <a:pt x="676" y="893"/>
                      <a:pt x="676" y="893"/>
                    </a:cubicBezTo>
                    <a:cubicBezTo>
                      <a:pt x="694" y="898"/>
                      <a:pt x="694" y="898"/>
                      <a:pt x="694" y="898"/>
                    </a:cubicBezTo>
                    <a:cubicBezTo>
                      <a:pt x="696" y="898"/>
                      <a:pt x="696" y="898"/>
                      <a:pt x="696" y="898"/>
                    </a:cubicBezTo>
                    <a:cubicBezTo>
                      <a:pt x="697" y="897"/>
                      <a:pt x="697" y="897"/>
                      <a:pt x="697" y="897"/>
                    </a:cubicBezTo>
                    <a:cubicBezTo>
                      <a:pt x="697" y="897"/>
                      <a:pt x="697" y="897"/>
                      <a:pt x="697" y="897"/>
                    </a:cubicBezTo>
                    <a:cubicBezTo>
                      <a:pt x="696" y="889"/>
                      <a:pt x="696" y="889"/>
                      <a:pt x="696" y="889"/>
                    </a:cubicBezTo>
                    <a:cubicBezTo>
                      <a:pt x="696" y="888"/>
                      <a:pt x="696" y="888"/>
                      <a:pt x="696" y="888"/>
                    </a:cubicBezTo>
                    <a:cubicBezTo>
                      <a:pt x="696" y="882"/>
                      <a:pt x="696" y="882"/>
                      <a:pt x="696" y="882"/>
                    </a:cubicBezTo>
                    <a:cubicBezTo>
                      <a:pt x="699" y="878"/>
                      <a:pt x="699" y="878"/>
                      <a:pt x="699" y="878"/>
                    </a:cubicBezTo>
                    <a:cubicBezTo>
                      <a:pt x="704" y="872"/>
                      <a:pt x="704" y="872"/>
                      <a:pt x="704" y="872"/>
                    </a:cubicBezTo>
                    <a:cubicBezTo>
                      <a:pt x="709" y="869"/>
                      <a:pt x="709" y="869"/>
                      <a:pt x="709" y="869"/>
                    </a:cubicBezTo>
                    <a:cubicBezTo>
                      <a:pt x="717" y="868"/>
                      <a:pt x="717" y="868"/>
                      <a:pt x="717" y="868"/>
                    </a:cubicBezTo>
                    <a:cubicBezTo>
                      <a:pt x="719" y="867"/>
                      <a:pt x="719" y="867"/>
                      <a:pt x="719" y="867"/>
                    </a:cubicBezTo>
                    <a:cubicBezTo>
                      <a:pt x="719" y="867"/>
                      <a:pt x="719" y="867"/>
                      <a:pt x="719" y="867"/>
                    </a:cubicBezTo>
                    <a:cubicBezTo>
                      <a:pt x="720" y="867"/>
                      <a:pt x="720" y="867"/>
                      <a:pt x="720" y="867"/>
                    </a:cubicBezTo>
                    <a:cubicBezTo>
                      <a:pt x="720" y="867"/>
                      <a:pt x="720" y="867"/>
                      <a:pt x="720" y="867"/>
                    </a:cubicBezTo>
                    <a:cubicBezTo>
                      <a:pt x="720" y="866"/>
                      <a:pt x="720" y="866"/>
                      <a:pt x="720" y="866"/>
                    </a:cubicBezTo>
                    <a:cubicBezTo>
                      <a:pt x="721" y="865"/>
                      <a:pt x="721" y="865"/>
                      <a:pt x="721" y="865"/>
                    </a:cubicBezTo>
                    <a:cubicBezTo>
                      <a:pt x="721" y="865"/>
                      <a:pt x="721" y="865"/>
                      <a:pt x="721" y="865"/>
                    </a:cubicBezTo>
                    <a:cubicBezTo>
                      <a:pt x="723" y="864"/>
                      <a:pt x="723" y="864"/>
                      <a:pt x="723" y="864"/>
                    </a:cubicBezTo>
                    <a:cubicBezTo>
                      <a:pt x="727" y="863"/>
                      <a:pt x="727" y="863"/>
                      <a:pt x="727" y="863"/>
                    </a:cubicBezTo>
                    <a:cubicBezTo>
                      <a:pt x="731" y="861"/>
                      <a:pt x="731" y="861"/>
                      <a:pt x="731" y="861"/>
                    </a:cubicBezTo>
                    <a:cubicBezTo>
                      <a:pt x="732" y="861"/>
                      <a:pt x="732" y="861"/>
                      <a:pt x="732" y="861"/>
                    </a:cubicBezTo>
                    <a:cubicBezTo>
                      <a:pt x="732" y="862"/>
                      <a:pt x="732" y="862"/>
                      <a:pt x="732" y="862"/>
                    </a:cubicBezTo>
                    <a:cubicBezTo>
                      <a:pt x="733" y="861"/>
                      <a:pt x="733" y="861"/>
                      <a:pt x="733" y="861"/>
                    </a:cubicBezTo>
                    <a:cubicBezTo>
                      <a:pt x="733" y="861"/>
                      <a:pt x="733" y="861"/>
                      <a:pt x="733" y="861"/>
                    </a:cubicBezTo>
                    <a:cubicBezTo>
                      <a:pt x="732" y="860"/>
                      <a:pt x="732" y="860"/>
                      <a:pt x="732" y="860"/>
                    </a:cubicBezTo>
                    <a:cubicBezTo>
                      <a:pt x="732" y="860"/>
                      <a:pt x="732" y="860"/>
                      <a:pt x="732" y="860"/>
                    </a:cubicBezTo>
                    <a:cubicBezTo>
                      <a:pt x="734" y="859"/>
                      <a:pt x="734" y="859"/>
                      <a:pt x="734" y="859"/>
                    </a:cubicBezTo>
                    <a:cubicBezTo>
                      <a:pt x="736" y="858"/>
                      <a:pt x="736" y="858"/>
                      <a:pt x="736" y="858"/>
                    </a:cubicBezTo>
                    <a:cubicBezTo>
                      <a:pt x="737" y="857"/>
                      <a:pt x="737" y="857"/>
                      <a:pt x="737" y="857"/>
                    </a:cubicBezTo>
                    <a:cubicBezTo>
                      <a:pt x="739" y="856"/>
                      <a:pt x="739" y="856"/>
                      <a:pt x="739" y="856"/>
                    </a:cubicBezTo>
                    <a:cubicBezTo>
                      <a:pt x="741" y="852"/>
                      <a:pt x="741" y="852"/>
                      <a:pt x="741" y="852"/>
                    </a:cubicBezTo>
                    <a:cubicBezTo>
                      <a:pt x="742" y="850"/>
                      <a:pt x="742" y="850"/>
                      <a:pt x="742" y="850"/>
                    </a:cubicBezTo>
                    <a:cubicBezTo>
                      <a:pt x="742" y="839"/>
                      <a:pt x="742" y="839"/>
                      <a:pt x="742" y="839"/>
                    </a:cubicBezTo>
                    <a:cubicBezTo>
                      <a:pt x="740" y="833"/>
                      <a:pt x="740" y="833"/>
                      <a:pt x="740" y="833"/>
                    </a:cubicBezTo>
                    <a:cubicBezTo>
                      <a:pt x="740" y="832"/>
                      <a:pt x="740" y="832"/>
                      <a:pt x="740" y="832"/>
                    </a:cubicBezTo>
                    <a:cubicBezTo>
                      <a:pt x="739" y="831"/>
                      <a:pt x="739" y="831"/>
                      <a:pt x="739" y="831"/>
                    </a:cubicBezTo>
                    <a:cubicBezTo>
                      <a:pt x="738" y="825"/>
                      <a:pt x="738" y="825"/>
                      <a:pt x="738" y="825"/>
                    </a:cubicBezTo>
                    <a:cubicBezTo>
                      <a:pt x="738" y="825"/>
                      <a:pt x="738" y="825"/>
                      <a:pt x="738" y="825"/>
                    </a:cubicBezTo>
                    <a:cubicBezTo>
                      <a:pt x="738" y="825"/>
                      <a:pt x="738" y="825"/>
                      <a:pt x="738" y="825"/>
                    </a:cubicBezTo>
                    <a:cubicBezTo>
                      <a:pt x="737" y="825"/>
                      <a:pt x="737" y="825"/>
                      <a:pt x="737" y="825"/>
                    </a:cubicBezTo>
                    <a:cubicBezTo>
                      <a:pt x="737" y="825"/>
                      <a:pt x="737" y="825"/>
                      <a:pt x="737" y="825"/>
                    </a:cubicBezTo>
                    <a:cubicBezTo>
                      <a:pt x="737" y="825"/>
                      <a:pt x="737" y="825"/>
                      <a:pt x="737" y="825"/>
                    </a:cubicBezTo>
                    <a:cubicBezTo>
                      <a:pt x="737" y="824"/>
                      <a:pt x="737" y="824"/>
                      <a:pt x="737" y="824"/>
                    </a:cubicBezTo>
                    <a:cubicBezTo>
                      <a:pt x="737" y="823"/>
                      <a:pt x="737" y="823"/>
                      <a:pt x="737" y="823"/>
                    </a:cubicBezTo>
                    <a:cubicBezTo>
                      <a:pt x="738" y="822"/>
                      <a:pt x="738" y="822"/>
                      <a:pt x="738" y="822"/>
                    </a:cubicBezTo>
                    <a:cubicBezTo>
                      <a:pt x="740" y="822"/>
                      <a:pt x="740" y="822"/>
                      <a:pt x="740" y="822"/>
                    </a:cubicBezTo>
                    <a:cubicBezTo>
                      <a:pt x="742" y="822"/>
                      <a:pt x="742" y="822"/>
                      <a:pt x="742" y="822"/>
                    </a:cubicBezTo>
                    <a:cubicBezTo>
                      <a:pt x="744" y="821"/>
                      <a:pt x="744" y="821"/>
                      <a:pt x="744" y="821"/>
                    </a:cubicBezTo>
                    <a:cubicBezTo>
                      <a:pt x="744" y="820"/>
                      <a:pt x="744" y="820"/>
                      <a:pt x="744" y="820"/>
                    </a:cubicBezTo>
                    <a:cubicBezTo>
                      <a:pt x="744" y="820"/>
                      <a:pt x="744" y="820"/>
                      <a:pt x="744" y="820"/>
                    </a:cubicBezTo>
                    <a:cubicBezTo>
                      <a:pt x="746" y="817"/>
                      <a:pt x="746" y="817"/>
                      <a:pt x="746" y="817"/>
                    </a:cubicBezTo>
                    <a:cubicBezTo>
                      <a:pt x="746" y="816"/>
                      <a:pt x="746" y="816"/>
                      <a:pt x="746" y="816"/>
                    </a:cubicBezTo>
                    <a:cubicBezTo>
                      <a:pt x="746" y="815"/>
                      <a:pt x="746" y="815"/>
                      <a:pt x="746" y="815"/>
                    </a:cubicBezTo>
                    <a:cubicBezTo>
                      <a:pt x="746" y="815"/>
                      <a:pt x="746" y="815"/>
                      <a:pt x="746" y="815"/>
                    </a:cubicBezTo>
                    <a:cubicBezTo>
                      <a:pt x="746" y="814"/>
                      <a:pt x="746" y="814"/>
                      <a:pt x="746" y="814"/>
                    </a:cubicBezTo>
                    <a:cubicBezTo>
                      <a:pt x="746" y="812"/>
                      <a:pt x="746" y="812"/>
                      <a:pt x="746" y="812"/>
                    </a:cubicBezTo>
                    <a:cubicBezTo>
                      <a:pt x="746" y="811"/>
                      <a:pt x="746" y="811"/>
                      <a:pt x="746" y="811"/>
                    </a:cubicBezTo>
                    <a:cubicBezTo>
                      <a:pt x="744" y="810"/>
                      <a:pt x="744" y="810"/>
                      <a:pt x="744" y="810"/>
                    </a:cubicBezTo>
                    <a:cubicBezTo>
                      <a:pt x="743" y="810"/>
                      <a:pt x="743" y="810"/>
                      <a:pt x="743" y="810"/>
                    </a:cubicBezTo>
                    <a:cubicBezTo>
                      <a:pt x="743" y="810"/>
                      <a:pt x="743" y="810"/>
                      <a:pt x="743" y="810"/>
                    </a:cubicBezTo>
                    <a:cubicBezTo>
                      <a:pt x="739" y="810"/>
                      <a:pt x="739" y="810"/>
                      <a:pt x="739" y="810"/>
                    </a:cubicBezTo>
                    <a:cubicBezTo>
                      <a:pt x="739" y="810"/>
                      <a:pt x="739" y="810"/>
                      <a:pt x="739" y="810"/>
                    </a:cubicBezTo>
                    <a:cubicBezTo>
                      <a:pt x="737" y="811"/>
                      <a:pt x="737" y="811"/>
                      <a:pt x="737" y="811"/>
                    </a:cubicBezTo>
                    <a:cubicBezTo>
                      <a:pt x="737" y="811"/>
                      <a:pt x="737" y="811"/>
                      <a:pt x="737" y="811"/>
                    </a:cubicBezTo>
                    <a:cubicBezTo>
                      <a:pt x="735" y="811"/>
                      <a:pt x="735" y="811"/>
                      <a:pt x="735" y="811"/>
                    </a:cubicBezTo>
                    <a:cubicBezTo>
                      <a:pt x="734" y="811"/>
                      <a:pt x="734" y="811"/>
                      <a:pt x="734" y="811"/>
                    </a:cubicBezTo>
                    <a:cubicBezTo>
                      <a:pt x="734" y="812"/>
                      <a:pt x="734" y="812"/>
                      <a:pt x="734" y="812"/>
                    </a:cubicBezTo>
                    <a:cubicBezTo>
                      <a:pt x="732" y="812"/>
                      <a:pt x="732" y="812"/>
                      <a:pt x="732" y="812"/>
                    </a:cubicBezTo>
                    <a:cubicBezTo>
                      <a:pt x="730" y="811"/>
                      <a:pt x="730" y="811"/>
                      <a:pt x="730" y="811"/>
                    </a:cubicBezTo>
                    <a:cubicBezTo>
                      <a:pt x="729" y="812"/>
                      <a:pt x="729" y="812"/>
                      <a:pt x="729" y="812"/>
                    </a:cubicBezTo>
                    <a:cubicBezTo>
                      <a:pt x="728" y="813"/>
                      <a:pt x="728" y="813"/>
                      <a:pt x="728" y="813"/>
                    </a:cubicBezTo>
                    <a:cubicBezTo>
                      <a:pt x="727" y="813"/>
                      <a:pt x="727" y="813"/>
                      <a:pt x="727" y="813"/>
                    </a:cubicBezTo>
                    <a:cubicBezTo>
                      <a:pt x="726" y="812"/>
                      <a:pt x="726" y="812"/>
                      <a:pt x="726" y="812"/>
                    </a:cubicBezTo>
                    <a:cubicBezTo>
                      <a:pt x="726" y="813"/>
                      <a:pt x="726" y="813"/>
                      <a:pt x="726" y="813"/>
                    </a:cubicBezTo>
                    <a:cubicBezTo>
                      <a:pt x="725" y="813"/>
                      <a:pt x="725" y="813"/>
                      <a:pt x="725" y="813"/>
                    </a:cubicBezTo>
                    <a:cubicBezTo>
                      <a:pt x="723" y="812"/>
                      <a:pt x="723" y="812"/>
                      <a:pt x="723" y="812"/>
                    </a:cubicBezTo>
                    <a:cubicBezTo>
                      <a:pt x="721" y="812"/>
                      <a:pt x="721" y="812"/>
                      <a:pt x="721" y="812"/>
                    </a:cubicBezTo>
                    <a:cubicBezTo>
                      <a:pt x="711" y="814"/>
                      <a:pt x="711" y="814"/>
                      <a:pt x="711" y="814"/>
                    </a:cubicBezTo>
                    <a:cubicBezTo>
                      <a:pt x="710" y="814"/>
                      <a:pt x="710" y="814"/>
                      <a:pt x="710" y="814"/>
                    </a:cubicBezTo>
                    <a:cubicBezTo>
                      <a:pt x="709" y="814"/>
                      <a:pt x="709" y="814"/>
                      <a:pt x="709" y="814"/>
                    </a:cubicBezTo>
                    <a:cubicBezTo>
                      <a:pt x="708" y="815"/>
                      <a:pt x="708" y="815"/>
                      <a:pt x="708" y="815"/>
                    </a:cubicBezTo>
                    <a:cubicBezTo>
                      <a:pt x="706" y="814"/>
                      <a:pt x="706" y="814"/>
                      <a:pt x="706" y="814"/>
                    </a:cubicBezTo>
                    <a:cubicBezTo>
                      <a:pt x="705" y="815"/>
                      <a:pt x="705" y="815"/>
                      <a:pt x="705" y="815"/>
                    </a:cubicBezTo>
                    <a:cubicBezTo>
                      <a:pt x="705" y="815"/>
                      <a:pt x="705" y="815"/>
                      <a:pt x="705" y="815"/>
                    </a:cubicBezTo>
                    <a:cubicBezTo>
                      <a:pt x="702" y="815"/>
                      <a:pt x="702" y="815"/>
                      <a:pt x="702" y="815"/>
                    </a:cubicBezTo>
                    <a:cubicBezTo>
                      <a:pt x="701" y="816"/>
                      <a:pt x="701" y="816"/>
                      <a:pt x="701" y="816"/>
                    </a:cubicBezTo>
                    <a:cubicBezTo>
                      <a:pt x="700" y="817"/>
                      <a:pt x="700" y="817"/>
                      <a:pt x="700" y="817"/>
                    </a:cubicBezTo>
                    <a:cubicBezTo>
                      <a:pt x="700" y="818"/>
                      <a:pt x="700" y="818"/>
                      <a:pt x="700" y="818"/>
                    </a:cubicBezTo>
                    <a:cubicBezTo>
                      <a:pt x="699" y="818"/>
                      <a:pt x="699" y="818"/>
                      <a:pt x="699" y="818"/>
                    </a:cubicBezTo>
                    <a:cubicBezTo>
                      <a:pt x="696" y="819"/>
                      <a:pt x="696" y="819"/>
                      <a:pt x="696" y="819"/>
                    </a:cubicBezTo>
                    <a:cubicBezTo>
                      <a:pt x="693" y="818"/>
                      <a:pt x="693" y="818"/>
                      <a:pt x="693" y="818"/>
                    </a:cubicBezTo>
                    <a:cubicBezTo>
                      <a:pt x="689" y="819"/>
                      <a:pt x="689" y="819"/>
                      <a:pt x="689" y="819"/>
                    </a:cubicBezTo>
                    <a:cubicBezTo>
                      <a:pt x="689" y="819"/>
                      <a:pt x="689" y="819"/>
                      <a:pt x="689" y="819"/>
                    </a:cubicBezTo>
                    <a:cubicBezTo>
                      <a:pt x="687" y="818"/>
                      <a:pt x="687" y="818"/>
                      <a:pt x="687" y="818"/>
                    </a:cubicBezTo>
                    <a:cubicBezTo>
                      <a:pt x="686" y="817"/>
                      <a:pt x="686" y="817"/>
                      <a:pt x="686" y="817"/>
                    </a:cubicBezTo>
                    <a:cubicBezTo>
                      <a:pt x="685" y="816"/>
                      <a:pt x="685" y="816"/>
                      <a:pt x="685" y="816"/>
                    </a:cubicBezTo>
                    <a:cubicBezTo>
                      <a:pt x="682" y="817"/>
                      <a:pt x="682" y="817"/>
                      <a:pt x="682" y="817"/>
                    </a:cubicBezTo>
                    <a:cubicBezTo>
                      <a:pt x="680" y="817"/>
                      <a:pt x="680" y="817"/>
                      <a:pt x="680" y="817"/>
                    </a:cubicBezTo>
                    <a:cubicBezTo>
                      <a:pt x="680" y="816"/>
                      <a:pt x="680" y="816"/>
                      <a:pt x="680" y="816"/>
                    </a:cubicBezTo>
                    <a:cubicBezTo>
                      <a:pt x="680" y="816"/>
                      <a:pt x="680" y="816"/>
                      <a:pt x="680" y="816"/>
                    </a:cubicBezTo>
                    <a:cubicBezTo>
                      <a:pt x="679" y="816"/>
                      <a:pt x="679" y="816"/>
                      <a:pt x="679" y="816"/>
                    </a:cubicBezTo>
                    <a:cubicBezTo>
                      <a:pt x="675" y="815"/>
                      <a:pt x="675" y="815"/>
                      <a:pt x="675" y="815"/>
                    </a:cubicBezTo>
                    <a:cubicBezTo>
                      <a:pt x="675" y="815"/>
                      <a:pt x="675" y="815"/>
                      <a:pt x="675" y="815"/>
                    </a:cubicBezTo>
                    <a:cubicBezTo>
                      <a:pt x="675" y="811"/>
                      <a:pt x="675" y="811"/>
                      <a:pt x="675" y="811"/>
                    </a:cubicBezTo>
                    <a:cubicBezTo>
                      <a:pt x="674" y="811"/>
                      <a:pt x="674" y="811"/>
                      <a:pt x="674" y="811"/>
                    </a:cubicBezTo>
                    <a:cubicBezTo>
                      <a:pt x="673" y="810"/>
                      <a:pt x="673" y="810"/>
                      <a:pt x="673" y="810"/>
                    </a:cubicBezTo>
                    <a:cubicBezTo>
                      <a:pt x="671" y="810"/>
                      <a:pt x="671" y="810"/>
                      <a:pt x="671" y="810"/>
                    </a:cubicBezTo>
                    <a:cubicBezTo>
                      <a:pt x="671" y="809"/>
                      <a:pt x="671" y="809"/>
                      <a:pt x="671" y="809"/>
                    </a:cubicBezTo>
                    <a:cubicBezTo>
                      <a:pt x="671" y="808"/>
                      <a:pt x="671" y="808"/>
                      <a:pt x="671" y="808"/>
                    </a:cubicBezTo>
                    <a:cubicBezTo>
                      <a:pt x="670" y="806"/>
                      <a:pt x="670" y="806"/>
                      <a:pt x="670" y="806"/>
                    </a:cubicBezTo>
                    <a:cubicBezTo>
                      <a:pt x="670" y="805"/>
                      <a:pt x="670" y="805"/>
                      <a:pt x="670" y="805"/>
                    </a:cubicBezTo>
                    <a:cubicBezTo>
                      <a:pt x="671" y="806"/>
                      <a:pt x="671" y="806"/>
                      <a:pt x="671" y="806"/>
                    </a:cubicBezTo>
                    <a:cubicBezTo>
                      <a:pt x="671" y="806"/>
                      <a:pt x="671" y="806"/>
                      <a:pt x="671" y="806"/>
                    </a:cubicBezTo>
                    <a:cubicBezTo>
                      <a:pt x="671" y="804"/>
                      <a:pt x="671" y="804"/>
                      <a:pt x="671" y="804"/>
                    </a:cubicBezTo>
                    <a:cubicBezTo>
                      <a:pt x="670" y="805"/>
                      <a:pt x="670" y="805"/>
                      <a:pt x="670" y="805"/>
                    </a:cubicBezTo>
                    <a:cubicBezTo>
                      <a:pt x="668" y="805"/>
                      <a:pt x="668" y="805"/>
                      <a:pt x="668" y="805"/>
                    </a:cubicBezTo>
                    <a:cubicBezTo>
                      <a:pt x="668" y="808"/>
                      <a:pt x="668" y="808"/>
                      <a:pt x="668" y="808"/>
                    </a:cubicBezTo>
                    <a:cubicBezTo>
                      <a:pt x="668" y="809"/>
                      <a:pt x="668" y="809"/>
                      <a:pt x="668" y="809"/>
                    </a:cubicBezTo>
                    <a:cubicBezTo>
                      <a:pt x="669" y="809"/>
                      <a:pt x="669" y="809"/>
                      <a:pt x="669" y="809"/>
                    </a:cubicBezTo>
                    <a:cubicBezTo>
                      <a:pt x="669" y="810"/>
                      <a:pt x="669" y="810"/>
                      <a:pt x="669" y="810"/>
                    </a:cubicBezTo>
                    <a:cubicBezTo>
                      <a:pt x="670" y="810"/>
                      <a:pt x="670" y="810"/>
                      <a:pt x="670" y="810"/>
                    </a:cubicBezTo>
                    <a:cubicBezTo>
                      <a:pt x="669" y="811"/>
                      <a:pt x="669" y="811"/>
                      <a:pt x="669" y="811"/>
                    </a:cubicBezTo>
                    <a:cubicBezTo>
                      <a:pt x="668" y="812"/>
                      <a:pt x="668" y="812"/>
                      <a:pt x="668" y="812"/>
                    </a:cubicBezTo>
                    <a:cubicBezTo>
                      <a:pt x="667" y="812"/>
                      <a:pt x="667" y="812"/>
                      <a:pt x="667" y="812"/>
                    </a:cubicBezTo>
                    <a:cubicBezTo>
                      <a:pt x="668" y="811"/>
                      <a:pt x="668" y="811"/>
                      <a:pt x="668" y="811"/>
                    </a:cubicBezTo>
                    <a:cubicBezTo>
                      <a:pt x="669" y="810"/>
                      <a:pt x="669" y="810"/>
                      <a:pt x="669" y="810"/>
                    </a:cubicBezTo>
                    <a:cubicBezTo>
                      <a:pt x="668" y="810"/>
                      <a:pt x="668" y="810"/>
                      <a:pt x="668" y="810"/>
                    </a:cubicBezTo>
                    <a:cubicBezTo>
                      <a:pt x="667" y="810"/>
                      <a:pt x="667" y="810"/>
                      <a:pt x="667" y="810"/>
                    </a:cubicBezTo>
                    <a:cubicBezTo>
                      <a:pt x="667" y="810"/>
                      <a:pt x="667" y="810"/>
                      <a:pt x="667" y="810"/>
                    </a:cubicBezTo>
                    <a:cubicBezTo>
                      <a:pt x="666" y="812"/>
                      <a:pt x="666" y="812"/>
                      <a:pt x="666" y="812"/>
                    </a:cubicBezTo>
                    <a:cubicBezTo>
                      <a:pt x="665" y="813"/>
                      <a:pt x="665" y="813"/>
                      <a:pt x="665" y="813"/>
                    </a:cubicBezTo>
                    <a:cubicBezTo>
                      <a:pt x="665" y="812"/>
                      <a:pt x="665" y="812"/>
                      <a:pt x="665" y="812"/>
                    </a:cubicBezTo>
                    <a:cubicBezTo>
                      <a:pt x="665" y="812"/>
                      <a:pt x="665" y="812"/>
                      <a:pt x="665" y="812"/>
                    </a:cubicBezTo>
                    <a:cubicBezTo>
                      <a:pt x="664" y="811"/>
                      <a:pt x="664" y="811"/>
                      <a:pt x="664" y="811"/>
                    </a:cubicBezTo>
                    <a:cubicBezTo>
                      <a:pt x="664" y="810"/>
                      <a:pt x="664" y="810"/>
                      <a:pt x="664" y="810"/>
                    </a:cubicBezTo>
                    <a:cubicBezTo>
                      <a:pt x="664" y="810"/>
                      <a:pt x="664" y="810"/>
                      <a:pt x="664" y="810"/>
                    </a:cubicBezTo>
                    <a:cubicBezTo>
                      <a:pt x="664" y="810"/>
                      <a:pt x="664" y="810"/>
                      <a:pt x="664" y="810"/>
                    </a:cubicBezTo>
                    <a:cubicBezTo>
                      <a:pt x="663" y="809"/>
                      <a:pt x="663" y="809"/>
                      <a:pt x="663" y="809"/>
                    </a:cubicBezTo>
                    <a:cubicBezTo>
                      <a:pt x="662" y="809"/>
                      <a:pt x="662" y="809"/>
                      <a:pt x="662" y="809"/>
                    </a:cubicBezTo>
                    <a:cubicBezTo>
                      <a:pt x="662" y="810"/>
                      <a:pt x="662" y="810"/>
                      <a:pt x="662" y="810"/>
                    </a:cubicBezTo>
                    <a:cubicBezTo>
                      <a:pt x="662" y="811"/>
                      <a:pt x="662" y="811"/>
                      <a:pt x="662" y="811"/>
                    </a:cubicBezTo>
                    <a:cubicBezTo>
                      <a:pt x="661" y="812"/>
                      <a:pt x="661" y="812"/>
                      <a:pt x="661" y="812"/>
                    </a:cubicBezTo>
                    <a:cubicBezTo>
                      <a:pt x="661" y="813"/>
                      <a:pt x="661" y="813"/>
                      <a:pt x="661" y="813"/>
                    </a:cubicBezTo>
                    <a:cubicBezTo>
                      <a:pt x="660" y="813"/>
                      <a:pt x="660" y="813"/>
                      <a:pt x="660" y="813"/>
                    </a:cubicBezTo>
                    <a:cubicBezTo>
                      <a:pt x="660" y="812"/>
                      <a:pt x="660" y="812"/>
                      <a:pt x="660" y="812"/>
                    </a:cubicBezTo>
                    <a:cubicBezTo>
                      <a:pt x="661" y="811"/>
                      <a:pt x="661" y="811"/>
                      <a:pt x="661" y="811"/>
                    </a:cubicBezTo>
                    <a:cubicBezTo>
                      <a:pt x="660" y="811"/>
                      <a:pt x="660" y="811"/>
                      <a:pt x="660" y="811"/>
                    </a:cubicBezTo>
                    <a:cubicBezTo>
                      <a:pt x="660" y="811"/>
                      <a:pt x="660" y="811"/>
                      <a:pt x="660" y="811"/>
                    </a:cubicBezTo>
                    <a:cubicBezTo>
                      <a:pt x="659" y="812"/>
                      <a:pt x="659" y="812"/>
                      <a:pt x="659" y="812"/>
                    </a:cubicBezTo>
                    <a:cubicBezTo>
                      <a:pt x="659" y="812"/>
                      <a:pt x="659" y="812"/>
                      <a:pt x="659" y="812"/>
                    </a:cubicBezTo>
                    <a:cubicBezTo>
                      <a:pt x="658" y="811"/>
                      <a:pt x="658" y="811"/>
                      <a:pt x="658" y="811"/>
                    </a:cubicBezTo>
                    <a:cubicBezTo>
                      <a:pt x="658" y="810"/>
                      <a:pt x="658" y="810"/>
                      <a:pt x="658" y="810"/>
                    </a:cubicBezTo>
                    <a:cubicBezTo>
                      <a:pt x="658" y="810"/>
                      <a:pt x="658" y="810"/>
                      <a:pt x="658" y="810"/>
                    </a:cubicBezTo>
                    <a:cubicBezTo>
                      <a:pt x="656" y="810"/>
                      <a:pt x="656" y="810"/>
                      <a:pt x="656" y="810"/>
                    </a:cubicBezTo>
                    <a:cubicBezTo>
                      <a:pt x="654" y="809"/>
                      <a:pt x="654" y="809"/>
                      <a:pt x="654" y="809"/>
                    </a:cubicBezTo>
                    <a:cubicBezTo>
                      <a:pt x="653" y="808"/>
                      <a:pt x="653" y="808"/>
                      <a:pt x="653" y="808"/>
                    </a:cubicBezTo>
                    <a:cubicBezTo>
                      <a:pt x="652" y="807"/>
                      <a:pt x="652" y="807"/>
                      <a:pt x="652" y="807"/>
                    </a:cubicBezTo>
                    <a:cubicBezTo>
                      <a:pt x="652" y="806"/>
                      <a:pt x="652" y="806"/>
                      <a:pt x="652" y="806"/>
                    </a:cubicBezTo>
                    <a:cubicBezTo>
                      <a:pt x="655" y="806"/>
                      <a:pt x="655" y="806"/>
                      <a:pt x="655" y="806"/>
                    </a:cubicBezTo>
                    <a:cubicBezTo>
                      <a:pt x="656" y="806"/>
                      <a:pt x="656" y="806"/>
                      <a:pt x="656" y="806"/>
                    </a:cubicBezTo>
                    <a:cubicBezTo>
                      <a:pt x="657" y="806"/>
                      <a:pt x="657" y="806"/>
                      <a:pt x="657" y="806"/>
                    </a:cubicBezTo>
                    <a:cubicBezTo>
                      <a:pt x="659" y="805"/>
                      <a:pt x="659" y="805"/>
                      <a:pt x="659" y="805"/>
                    </a:cubicBezTo>
                    <a:cubicBezTo>
                      <a:pt x="660" y="805"/>
                      <a:pt x="660" y="805"/>
                      <a:pt x="660" y="805"/>
                    </a:cubicBezTo>
                    <a:cubicBezTo>
                      <a:pt x="659" y="805"/>
                      <a:pt x="659" y="805"/>
                      <a:pt x="659" y="805"/>
                    </a:cubicBezTo>
                    <a:cubicBezTo>
                      <a:pt x="659" y="804"/>
                      <a:pt x="659" y="804"/>
                      <a:pt x="659" y="804"/>
                    </a:cubicBezTo>
                    <a:cubicBezTo>
                      <a:pt x="659" y="804"/>
                      <a:pt x="659" y="804"/>
                      <a:pt x="659" y="804"/>
                    </a:cubicBezTo>
                    <a:cubicBezTo>
                      <a:pt x="660" y="802"/>
                      <a:pt x="660" y="802"/>
                      <a:pt x="660" y="802"/>
                    </a:cubicBezTo>
                    <a:cubicBezTo>
                      <a:pt x="661" y="802"/>
                      <a:pt x="661" y="802"/>
                      <a:pt x="661" y="802"/>
                    </a:cubicBezTo>
                    <a:cubicBezTo>
                      <a:pt x="661" y="801"/>
                      <a:pt x="661" y="801"/>
                      <a:pt x="661" y="801"/>
                    </a:cubicBezTo>
                    <a:cubicBezTo>
                      <a:pt x="662" y="801"/>
                      <a:pt x="662" y="801"/>
                      <a:pt x="662" y="801"/>
                    </a:cubicBezTo>
                    <a:cubicBezTo>
                      <a:pt x="663" y="802"/>
                      <a:pt x="663" y="802"/>
                      <a:pt x="663" y="802"/>
                    </a:cubicBezTo>
                    <a:cubicBezTo>
                      <a:pt x="664" y="802"/>
                      <a:pt x="664" y="802"/>
                      <a:pt x="664" y="802"/>
                    </a:cubicBezTo>
                    <a:cubicBezTo>
                      <a:pt x="663" y="800"/>
                      <a:pt x="663" y="800"/>
                      <a:pt x="663" y="800"/>
                    </a:cubicBezTo>
                    <a:cubicBezTo>
                      <a:pt x="664" y="800"/>
                      <a:pt x="664" y="800"/>
                      <a:pt x="664" y="800"/>
                    </a:cubicBezTo>
                    <a:cubicBezTo>
                      <a:pt x="665" y="800"/>
                      <a:pt x="665" y="800"/>
                      <a:pt x="665" y="800"/>
                    </a:cubicBezTo>
                    <a:cubicBezTo>
                      <a:pt x="665" y="801"/>
                      <a:pt x="665" y="801"/>
                      <a:pt x="665" y="801"/>
                    </a:cubicBezTo>
                    <a:cubicBezTo>
                      <a:pt x="666" y="801"/>
                      <a:pt x="666" y="801"/>
                      <a:pt x="666" y="801"/>
                    </a:cubicBezTo>
                    <a:cubicBezTo>
                      <a:pt x="665" y="802"/>
                      <a:pt x="665" y="802"/>
                      <a:pt x="665" y="802"/>
                    </a:cubicBezTo>
                    <a:cubicBezTo>
                      <a:pt x="666" y="802"/>
                      <a:pt x="666" y="802"/>
                      <a:pt x="666" y="802"/>
                    </a:cubicBezTo>
                    <a:cubicBezTo>
                      <a:pt x="668" y="803"/>
                      <a:pt x="668" y="803"/>
                      <a:pt x="668" y="803"/>
                    </a:cubicBezTo>
                    <a:cubicBezTo>
                      <a:pt x="670" y="802"/>
                      <a:pt x="670" y="802"/>
                      <a:pt x="670" y="802"/>
                    </a:cubicBezTo>
                    <a:cubicBezTo>
                      <a:pt x="670" y="800"/>
                      <a:pt x="670" y="800"/>
                      <a:pt x="670" y="800"/>
                    </a:cubicBezTo>
                    <a:cubicBezTo>
                      <a:pt x="670" y="799"/>
                      <a:pt x="670" y="799"/>
                      <a:pt x="670" y="799"/>
                    </a:cubicBezTo>
                    <a:cubicBezTo>
                      <a:pt x="670" y="798"/>
                      <a:pt x="670" y="798"/>
                      <a:pt x="670" y="798"/>
                    </a:cubicBezTo>
                    <a:cubicBezTo>
                      <a:pt x="670" y="796"/>
                      <a:pt x="670" y="796"/>
                      <a:pt x="670" y="796"/>
                    </a:cubicBezTo>
                    <a:cubicBezTo>
                      <a:pt x="669" y="795"/>
                      <a:pt x="669" y="795"/>
                      <a:pt x="669" y="795"/>
                    </a:cubicBezTo>
                    <a:cubicBezTo>
                      <a:pt x="666" y="795"/>
                      <a:pt x="666" y="795"/>
                      <a:pt x="666" y="795"/>
                    </a:cubicBezTo>
                    <a:cubicBezTo>
                      <a:pt x="666" y="795"/>
                      <a:pt x="666" y="795"/>
                      <a:pt x="666" y="795"/>
                    </a:cubicBezTo>
                    <a:cubicBezTo>
                      <a:pt x="665" y="795"/>
                      <a:pt x="665" y="795"/>
                      <a:pt x="665" y="795"/>
                    </a:cubicBezTo>
                    <a:cubicBezTo>
                      <a:pt x="665" y="795"/>
                      <a:pt x="665" y="795"/>
                      <a:pt x="665" y="795"/>
                    </a:cubicBezTo>
                    <a:cubicBezTo>
                      <a:pt x="662" y="794"/>
                      <a:pt x="662" y="794"/>
                      <a:pt x="662" y="794"/>
                    </a:cubicBezTo>
                    <a:cubicBezTo>
                      <a:pt x="661" y="794"/>
                      <a:pt x="661" y="794"/>
                      <a:pt x="661" y="794"/>
                    </a:cubicBezTo>
                    <a:cubicBezTo>
                      <a:pt x="659" y="794"/>
                      <a:pt x="659" y="794"/>
                      <a:pt x="659" y="794"/>
                    </a:cubicBezTo>
                    <a:cubicBezTo>
                      <a:pt x="659" y="794"/>
                      <a:pt x="659" y="794"/>
                      <a:pt x="659" y="794"/>
                    </a:cubicBezTo>
                    <a:cubicBezTo>
                      <a:pt x="657" y="793"/>
                      <a:pt x="657" y="793"/>
                      <a:pt x="657" y="793"/>
                    </a:cubicBezTo>
                    <a:cubicBezTo>
                      <a:pt x="657" y="793"/>
                      <a:pt x="657" y="793"/>
                      <a:pt x="657" y="793"/>
                    </a:cubicBezTo>
                    <a:cubicBezTo>
                      <a:pt x="657" y="794"/>
                      <a:pt x="657" y="794"/>
                      <a:pt x="657" y="794"/>
                    </a:cubicBezTo>
                    <a:cubicBezTo>
                      <a:pt x="656" y="794"/>
                      <a:pt x="656" y="794"/>
                      <a:pt x="656" y="794"/>
                    </a:cubicBezTo>
                    <a:cubicBezTo>
                      <a:pt x="655" y="793"/>
                      <a:pt x="655" y="793"/>
                      <a:pt x="655" y="793"/>
                    </a:cubicBezTo>
                    <a:cubicBezTo>
                      <a:pt x="654" y="793"/>
                      <a:pt x="654" y="793"/>
                      <a:pt x="654" y="793"/>
                    </a:cubicBezTo>
                    <a:cubicBezTo>
                      <a:pt x="654" y="794"/>
                      <a:pt x="654" y="794"/>
                      <a:pt x="654" y="794"/>
                    </a:cubicBezTo>
                    <a:cubicBezTo>
                      <a:pt x="653" y="793"/>
                      <a:pt x="653" y="793"/>
                      <a:pt x="653" y="793"/>
                    </a:cubicBezTo>
                    <a:cubicBezTo>
                      <a:pt x="652" y="793"/>
                      <a:pt x="652" y="793"/>
                      <a:pt x="652" y="793"/>
                    </a:cubicBezTo>
                    <a:cubicBezTo>
                      <a:pt x="651" y="793"/>
                      <a:pt x="651" y="793"/>
                      <a:pt x="651" y="793"/>
                    </a:cubicBezTo>
                    <a:cubicBezTo>
                      <a:pt x="646" y="793"/>
                      <a:pt x="646" y="793"/>
                      <a:pt x="646" y="793"/>
                    </a:cubicBezTo>
                    <a:cubicBezTo>
                      <a:pt x="644" y="794"/>
                      <a:pt x="644" y="794"/>
                      <a:pt x="644" y="794"/>
                    </a:cubicBezTo>
                    <a:cubicBezTo>
                      <a:pt x="644" y="794"/>
                      <a:pt x="644" y="794"/>
                      <a:pt x="644" y="794"/>
                    </a:cubicBezTo>
                    <a:cubicBezTo>
                      <a:pt x="644" y="794"/>
                      <a:pt x="644" y="794"/>
                      <a:pt x="644" y="794"/>
                    </a:cubicBezTo>
                    <a:cubicBezTo>
                      <a:pt x="644" y="796"/>
                      <a:pt x="644" y="796"/>
                      <a:pt x="644" y="796"/>
                    </a:cubicBezTo>
                    <a:cubicBezTo>
                      <a:pt x="643" y="797"/>
                      <a:pt x="643" y="797"/>
                      <a:pt x="643" y="797"/>
                    </a:cubicBezTo>
                    <a:cubicBezTo>
                      <a:pt x="643" y="798"/>
                      <a:pt x="643" y="798"/>
                      <a:pt x="643" y="798"/>
                    </a:cubicBezTo>
                    <a:cubicBezTo>
                      <a:pt x="644" y="798"/>
                      <a:pt x="644" y="798"/>
                      <a:pt x="644" y="798"/>
                    </a:cubicBezTo>
                    <a:cubicBezTo>
                      <a:pt x="644" y="799"/>
                      <a:pt x="644" y="799"/>
                      <a:pt x="644" y="799"/>
                    </a:cubicBezTo>
                    <a:cubicBezTo>
                      <a:pt x="643" y="799"/>
                      <a:pt x="643" y="799"/>
                      <a:pt x="643" y="799"/>
                    </a:cubicBezTo>
                    <a:cubicBezTo>
                      <a:pt x="642" y="799"/>
                      <a:pt x="642" y="799"/>
                      <a:pt x="642" y="799"/>
                    </a:cubicBezTo>
                    <a:cubicBezTo>
                      <a:pt x="641" y="799"/>
                      <a:pt x="641" y="799"/>
                      <a:pt x="641" y="799"/>
                    </a:cubicBezTo>
                    <a:cubicBezTo>
                      <a:pt x="641" y="800"/>
                      <a:pt x="641" y="800"/>
                      <a:pt x="641" y="800"/>
                    </a:cubicBezTo>
                    <a:cubicBezTo>
                      <a:pt x="638" y="800"/>
                      <a:pt x="638" y="800"/>
                      <a:pt x="638" y="800"/>
                    </a:cubicBezTo>
                    <a:cubicBezTo>
                      <a:pt x="635" y="800"/>
                      <a:pt x="635" y="800"/>
                      <a:pt x="635" y="800"/>
                    </a:cubicBezTo>
                    <a:cubicBezTo>
                      <a:pt x="632" y="800"/>
                      <a:pt x="632" y="800"/>
                      <a:pt x="632" y="800"/>
                    </a:cubicBezTo>
                    <a:cubicBezTo>
                      <a:pt x="631" y="800"/>
                      <a:pt x="631" y="800"/>
                      <a:pt x="630" y="800"/>
                    </a:cubicBezTo>
                    <a:cubicBezTo>
                      <a:pt x="630" y="800"/>
                      <a:pt x="629" y="800"/>
                      <a:pt x="628" y="800"/>
                    </a:cubicBezTo>
                    <a:cubicBezTo>
                      <a:pt x="628" y="800"/>
                      <a:pt x="628" y="800"/>
                      <a:pt x="628" y="799"/>
                    </a:cubicBezTo>
                    <a:cubicBezTo>
                      <a:pt x="628" y="799"/>
                      <a:pt x="628" y="799"/>
                      <a:pt x="627" y="799"/>
                    </a:cubicBezTo>
                    <a:cubicBezTo>
                      <a:pt x="628" y="799"/>
                      <a:pt x="628" y="799"/>
                      <a:pt x="628" y="798"/>
                    </a:cubicBezTo>
                    <a:cubicBezTo>
                      <a:pt x="628" y="799"/>
                      <a:pt x="627" y="799"/>
                      <a:pt x="627" y="799"/>
                    </a:cubicBezTo>
                    <a:cubicBezTo>
                      <a:pt x="627" y="799"/>
                      <a:pt x="627" y="799"/>
                      <a:pt x="627" y="799"/>
                    </a:cubicBezTo>
                    <a:cubicBezTo>
                      <a:pt x="627" y="799"/>
                      <a:pt x="627" y="799"/>
                      <a:pt x="627" y="799"/>
                    </a:cubicBezTo>
                    <a:cubicBezTo>
                      <a:pt x="627" y="799"/>
                      <a:pt x="626" y="799"/>
                      <a:pt x="626" y="799"/>
                    </a:cubicBezTo>
                    <a:cubicBezTo>
                      <a:pt x="626" y="799"/>
                      <a:pt x="626" y="799"/>
                      <a:pt x="626" y="799"/>
                    </a:cubicBezTo>
                    <a:cubicBezTo>
                      <a:pt x="624" y="799"/>
                      <a:pt x="624" y="798"/>
                      <a:pt x="623" y="798"/>
                    </a:cubicBezTo>
                    <a:cubicBezTo>
                      <a:pt x="622" y="797"/>
                      <a:pt x="621" y="797"/>
                      <a:pt x="621" y="796"/>
                    </a:cubicBezTo>
                    <a:cubicBezTo>
                      <a:pt x="621" y="796"/>
                      <a:pt x="621" y="796"/>
                      <a:pt x="621" y="796"/>
                    </a:cubicBezTo>
                    <a:cubicBezTo>
                      <a:pt x="620" y="796"/>
                      <a:pt x="620" y="796"/>
                      <a:pt x="620" y="795"/>
                    </a:cubicBezTo>
                    <a:cubicBezTo>
                      <a:pt x="620" y="795"/>
                      <a:pt x="620" y="795"/>
                      <a:pt x="619" y="795"/>
                    </a:cubicBezTo>
                    <a:cubicBezTo>
                      <a:pt x="619" y="794"/>
                      <a:pt x="619" y="794"/>
                      <a:pt x="619" y="794"/>
                    </a:cubicBezTo>
                    <a:cubicBezTo>
                      <a:pt x="619" y="794"/>
                      <a:pt x="618" y="794"/>
                      <a:pt x="618" y="794"/>
                    </a:cubicBezTo>
                    <a:cubicBezTo>
                      <a:pt x="618" y="794"/>
                      <a:pt x="618" y="794"/>
                      <a:pt x="618" y="794"/>
                    </a:cubicBezTo>
                    <a:cubicBezTo>
                      <a:pt x="618" y="795"/>
                      <a:pt x="618" y="795"/>
                      <a:pt x="618" y="795"/>
                    </a:cubicBezTo>
                    <a:cubicBezTo>
                      <a:pt x="618" y="795"/>
                      <a:pt x="618" y="795"/>
                      <a:pt x="618" y="795"/>
                    </a:cubicBezTo>
                    <a:cubicBezTo>
                      <a:pt x="617" y="795"/>
                      <a:pt x="617" y="795"/>
                      <a:pt x="616" y="795"/>
                    </a:cubicBezTo>
                    <a:cubicBezTo>
                      <a:pt x="615" y="795"/>
                      <a:pt x="615" y="794"/>
                      <a:pt x="615" y="793"/>
                    </a:cubicBezTo>
                    <a:cubicBezTo>
                      <a:pt x="615" y="793"/>
                      <a:pt x="615" y="793"/>
                      <a:pt x="615" y="793"/>
                    </a:cubicBezTo>
                    <a:cubicBezTo>
                      <a:pt x="615" y="792"/>
                      <a:pt x="614" y="791"/>
                      <a:pt x="614" y="791"/>
                    </a:cubicBezTo>
                    <a:cubicBezTo>
                      <a:pt x="614" y="791"/>
                      <a:pt x="613" y="790"/>
                      <a:pt x="613" y="790"/>
                    </a:cubicBezTo>
                    <a:cubicBezTo>
                      <a:pt x="612" y="790"/>
                      <a:pt x="611" y="789"/>
                      <a:pt x="610" y="789"/>
                    </a:cubicBezTo>
                    <a:cubicBezTo>
                      <a:pt x="610" y="789"/>
                      <a:pt x="610" y="789"/>
                      <a:pt x="609" y="789"/>
                    </a:cubicBezTo>
                    <a:cubicBezTo>
                      <a:pt x="609" y="789"/>
                      <a:pt x="609" y="789"/>
                      <a:pt x="609" y="789"/>
                    </a:cubicBezTo>
                    <a:cubicBezTo>
                      <a:pt x="607" y="789"/>
                      <a:pt x="606" y="790"/>
                      <a:pt x="606" y="791"/>
                    </a:cubicBezTo>
                    <a:cubicBezTo>
                      <a:pt x="605" y="791"/>
                      <a:pt x="605" y="792"/>
                      <a:pt x="604" y="792"/>
                    </a:cubicBezTo>
                    <a:cubicBezTo>
                      <a:pt x="603" y="792"/>
                      <a:pt x="602" y="792"/>
                      <a:pt x="601" y="792"/>
                    </a:cubicBezTo>
                    <a:cubicBezTo>
                      <a:pt x="600" y="792"/>
                      <a:pt x="599" y="792"/>
                      <a:pt x="599" y="792"/>
                    </a:cubicBezTo>
                    <a:cubicBezTo>
                      <a:pt x="598" y="792"/>
                      <a:pt x="598" y="791"/>
                      <a:pt x="598" y="791"/>
                    </a:cubicBezTo>
                    <a:cubicBezTo>
                      <a:pt x="597" y="790"/>
                      <a:pt x="597" y="790"/>
                      <a:pt x="596" y="791"/>
                    </a:cubicBezTo>
                    <a:cubicBezTo>
                      <a:pt x="596" y="792"/>
                      <a:pt x="596" y="792"/>
                      <a:pt x="596" y="793"/>
                    </a:cubicBezTo>
                    <a:cubicBezTo>
                      <a:pt x="596" y="793"/>
                      <a:pt x="596" y="794"/>
                      <a:pt x="596" y="794"/>
                    </a:cubicBezTo>
                    <a:cubicBezTo>
                      <a:pt x="596" y="794"/>
                      <a:pt x="596" y="794"/>
                      <a:pt x="596" y="794"/>
                    </a:cubicBezTo>
                    <a:cubicBezTo>
                      <a:pt x="595" y="794"/>
                      <a:pt x="595" y="794"/>
                      <a:pt x="595" y="794"/>
                    </a:cubicBezTo>
                    <a:cubicBezTo>
                      <a:pt x="595" y="794"/>
                      <a:pt x="595" y="793"/>
                      <a:pt x="594" y="793"/>
                    </a:cubicBezTo>
                    <a:cubicBezTo>
                      <a:pt x="594" y="793"/>
                      <a:pt x="594" y="793"/>
                      <a:pt x="594" y="793"/>
                    </a:cubicBezTo>
                    <a:cubicBezTo>
                      <a:pt x="594" y="793"/>
                      <a:pt x="594" y="792"/>
                      <a:pt x="594" y="792"/>
                    </a:cubicBezTo>
                    <a:cubicBezTo>
                      <a:pt x="593" y="792"/>
                      <a:pt x="593" y="792"/>
                      <a:pt x="593" y="792"/>
                    </a:cubicBezTo>
                    <a:cubicBezTo>
                      <a:pt x="594" y="792"/>
                      <a:pt x="594" y="792"/>
                      <a:pt x="595" y="792"/>
                    </a:cubicBezTo>
                    <a:cubicBezTo>
                      <a:pt x="595" y="793"/>
                      <a:pt x="595" y="793"/>
                      <a:pt x="595" y="793"/>
                    </a:cubicBezTo>
                    <a:cubicBezTo>
                      <a:pt x="595" y="793"/>
                      <a:pt x="596" y="793"/>
                      <a:pt x="596" y="793"/>
                    </a:cubicBezTo>
                    <a:cubicBezTo>
                      <a:pt x="596" y="793"/>
                      <a:pt x="596" y="793"/>
                      <a:pt x="596" y="793"/>
                    </a:cubicBezTo>
                    <a:cubicBezTo>
                      <a:pt x="596" y="793"/>
                      <a:pt x="596" y="792"/>
                      <a:pt x="596" y="792"/>
                    </a:cubicBezTo>
                    <a:cubicBezTo>
                      <a:pt x="595" y="792"/>
                      <a:pt x="595" y="791"/>
                      <a:pt x="595" y="791"/>
                    </a:cubicBezTo>
                    <a:cubicBezTo>
                      <a:pt x="595" y="791"/>
                      <a:pt x="595" y="791"/>
                      <a:pt x="596" y="791"/>
                    </a:cubicBezTo>
                    <a:cubicBezTo>
                      <a:pt x="595" y="790"/>
                      <a:pt x="596" y="790"/>
                      <a:pt x="596" y="790"/>
                    </a:cubicBezTo>
                    <a:cubicBezTo>
                      <a:pt x="597" y="789"/>
                      <a:pt x="597" y="789"/>
                      <a:pt x="597" y="789"/>
                    </a:cubicBezTo>
                    <a:cubicBezTo>
                      <a:pt x="598" y="790"/>
                      <a:pt x="598" y="790"/>
                      <a:pt x="598" y="790"/>
                    </a:cubicBezTo>
                    <a:cubicBezTo>
                      <a:pt x="598" y="790"/>
                      <a:pt x="598" y="791"/>
                      <a:pt x="598" y="791"/>
                    </a:cubicBezTo>
                    <a:cubicBezTo>
                      <a:pt x="599" y="791"/>
                      <a:pt x="599" y="791"/>
                      <a:pt x="600" y="791"/>
                    </a:cubicBezTo>
                    <a:cubicBezTo>
                      <a:pt x="601" y="791"/>
                      <a:pt x="602" y="791"/>
                      <a:pt x="602" y="791"/>
                    </a:cubicBezTo>
                    <a:cubicBezTo>
                      <a:pt x="603" y="791"/>
                      <a:pt x="603" y="791"/>
                      <a:pt x="603" y="791"/>
                    </a:cubicBezTo>
                    <a:cubicBezTo>
                      <a:pt x="603" y="791"/>
                      <a:pt x="604" y="791"/>
                      <a:pt x="604" y="791"/>
                    </a:cubicBezTo>
                    <a:cubicBezTo>
                      <a:pt x="604" y="790"/>
                      <a:pt x="604" y="790"/>
                      <a:pt x="605" y="790"/>
                    </a:cubicBezTo>
                    <a:cubicBezTo>
                      <a:pt x="605" y="789"/>
                      <a:pt x="605" y="789"/>
                      <a:pt x="605" y="789"/>
                    </a:cubicBezTo>
                    <a:cubicBezTo>
                      <a:pt x="605" y="789"/>
                      <a:pt x="606" y="788"/>
                      <a:pt x="606" y="789"/>
                    </a:cubicBezTo>
                    <a:cubicBezTo>
                      <a:pt x="606" y="789"/>
                      <a:pt x="607" y="789"/>
                      <a:pt x="607" y="789"/>
                    </a:cubicBezTo>
                    <a:cubicBezTo>
                      <a:pt x="607" y="789"/>
                      <a:pt x="607" y="789"/>
                      <a:pt x="607" y="789"/>
                    </a:cubicBezTo>
                    <a:cubicBezTo>
                      <a:pt x="608" y="788"/>
                      <a:pt x="609" y="788"/>
                      <a:pt x="611" y="788"/>
                    </a:cubicBezTo>
                    <a:cubicBezTo>
                      <a:pt x="611" y="788"/>
                      <a:pt x="612" y="789"/>
                      <a:pt x="612" y="789"/>
                    </a:cubicBezTo>
                    <a:cubicBezTo>
                      <a:pt x="613" y="789"/>
                      <a:pt x="613" y="789"/>
                      <a:pt x="613" y="789"/>
                    </a:cubicBezTo>
                    <a:cubicBezTo>
                      <a:pt x="613" y="789"/>
                      <a:pt x="614" y="789"/>
                      <a:pt x="614" y="789"/>
                    </a:cubicBezTo>
                    <a:cubicBezTo>
                      <a:pt x="615" y="789"/>
                      <a:pt x="615" y="790"/>
                      <a:pt x="615" y="790"/>
                    </a:cubicBezTo>
                    <a:cubicBezTo>
                      <a:pt x="615" y="790"/>
                      <a:pt x="616" y="790"/>
                      <a:pt x="616" y="791"/>
                    </a:cubicBezTo>
                    <a:cubicBezTo>
                      <a:pt x="616" y="791"/>
                      <a:pt x="616" y="791"/>
                      <a:pt x="616" y="791"/>
                    </a:cubicBezTo>
                    <a:cubicBezTo>
                      <a:pt x="616" y="792"/>
                      <a:pt x="616" y="792"/>
                      <a:pt x="616" y="792"/>
                    </a:cubicBezTo>
                    <a:cubicBezTo>
                      <a:pt x="616" y="793"/>
                      <a:pt x="616" y="793"/>
                      <a:pt x="616" y="793"/>
                    </a:cubicBezTo>
                    <a:cubicBezTo>
                      <a:pt x="616" y="793"/>
                      <a:pt x="616" y="793"/>
                      <a:pt x="617" y="793"/>
                    </a:cubicBezTo>
                    <a:cubicBezTo>
                      <a:pt x="617" y="793"/>
                      <a:pt x="617" y="793"/>
                      <a:pt x="617" y="793"/>
                    </a:cubicBezTo>
                    <a:cubicBezTo>
                      <a:pt x="617" y="793"/>
                      <a:pt x="617" y="793"/>
                      <a:pt x="617" y="793"/>
                    </a:cubicBezTo>
                    <a:cubicBezTo>
                      <a:pt x="618" y="793"/>
                      <a:pt x="618" y="792"/>
                      <a:pt x="618" y="792"/>
                    </a:cubicBezTo>
                    <a:cubicBezTo>
                      <a:pt x="618" y="792"/>
                      <a:pt x="618" y="792"/>
                      <a:pt x="619" y="792"/>
                    </a:cubicBezTo>
                    <a:cubicBezTo>
                      <a:pt x="619" y="792"/>
                      <a:pt x="619" y="792"/>
                      <a:pt x="619" y="792"/>
                    </a:cubicBezTo>
                    <a:cubicBezTo>
                      <a:pt x="619" y="793"/>
                      <a:pt x="619" y="793"/>
                      <a:pt x="619" y="793"/>
                    </a:cubicBezTo>
                    <a:cubicBezTo>
                      <a:pt x="619" y="793"/>
                      <a:pt x="619" y="793"/>
                      <a:pt x="619" y="793"/>
                    </a:cubicBezTo>
                    <a:cubicBezTo>
                      <a:pt x="620" y="793"/>
                      <a:pt x="620" y="793"/>
                      <a:pt x="620" y="793"/>
                    </a:cubicBezTo>
                    <a:cubicBezTo>
                      <a:pt x="620" y="793"/>
                      <a:pt x="620" y="794"/>
                      <a:pt x="620" y="794"/>
                    </a:cubicBezTo>
                    <a:cubicBezTo>
                      <a:pt x="621" y="794"/>
                      <a:pt x="621" y="794"/>
                      <a:pt x="621" y="795"/>
                    </a:cubicBezTo>
                    <a:cubicBezTo>
                      <a:pt x="621" y="795"/>
                      <a:pt x="622" y="795"/>
                      <a:pt x="622" y="795"/>
                    </a:cubicBezTo>
                    <a:cubicBezTo>
                      <a:pt x="622" y="796"/>
                      <a:pt x="623" y="796"/>
                      <a:pt x="623" y="796"/>
                    </a:cubicBezTo>
                    <a:cubicBezTo>
                      <a:pt x="624" y="796"/>
                      <a:pt x="624" y="797"/>
                      <a:pt x="624" y="797"/>
                    </a:cubicBezTo>
                    <a:cubicBezTo>
                      <a:pt x="625" y="797"/>
                      <a:pt x="625" y="797"/>
                      <a:pt x="625" y="798"/>
                    </a:cubicBezTo>
                    <a:cubicBezTo>
                      <a:pt x="626" y="798"/>
                      <a:pt x="626" y="797"/>
                      <a:pt x="626" y="797"/>
                    </a:cubicBezTo>
                    <a:cubicBezTo>
                      <a:pt x="626" y="797"/>
                      <a:pt x="626" y="797"/>
                      <a:pt x="627" y="797"/>
                    </a:cubicBezTo>
                    <a:cubicBezTo>
                      <a:pt x="627" y="796"/>
                      <a:pt x="628" y="796"/>
                      <a:pt x="630" y="796"/>
                    </a:cubicBezTo>
                    <a:cubicBezTo>
                      <a:pt x="630" y="795"/>
                      <a:pt x="630" y="795"/>
                      <a:pt x="630" y="796"/>
                    </a:cubicBezTo>
                    <a:cubicBezTo>
                      <a:pt x="630" y="796"/>
                      <a:pt x="631" y="796"/>
                      <a:pt x="631" y="797"/>
                    </a:cubicBezTo>
                    <a:cubicBezTo>
                      <a:pt x="632" y="797"/>
                      <a:pt x="632" y="798"/>
                      <a:pt x="632" y="799"/>
                    </a:cubicBezTo>
                    <a:cubicBezTo>
                      <a:pt x="632" y="799"/>
                      <a:pt x="632" y="799"/>
                      <a:pt x="632" y="799"/>
                    </a:cubicBezTo>
                    <a:cubicBezTo>
                      <a:pt x="632" y="799"/>
                      <a:pt x="632" y="799"/>
                      <a:pt x="632" y="799"/>
                    </a:cubicBezTo>
                    <a:cubicBezTo>
                      <a:pt x="633" y="799"/>
                      <a:pt x="633" y="799"/>
                      <a:pt x="633" y="799"/>
                    </a:cubicBezTo>
                    <a:cubicBezTo>
                      <a:pt x="634" y="800"/>
                      <a:pt x="634" y="800"/>
                      <a:pt x="634" y="800"/>
                    </a:cubicBezTo>
                    <a:cubicBezTo>
                      <a:pt x="635" y="799"/>
                      <a:pt x="635" y="799"/>
                      <a:pt x="635" y="799"/>
                    </a:cubicBezTo>
                    <a:cubicBezTo>
                      <a:pt x="635" y="798"/>
                      <a:pt x="635" y="798"/>
                      <a:pt x="635" y="798"/>
                    </a:cubicBezTo>
                    <a:cubicBezTo>
                      <a:pt x="635" y="798"/>
                      <a:pt x="635" y="798"/>
                      <a:pt x="635" y="798"/>
                    </a:cubicBezTo>
                    <a:cubicBezTo>
                      <a:pt x="635" y="799"/>
                      <a:pt x="635" y="799"/>
                      <a:pt x="635" y="799"/>
                    </a:cubicBezTo>
                    <a:cubicBezTo>
                      <a:pt x="638" y="799"/>
                      <a:pt x="638" y="799"/>
                      <a:pt x="638" y="799"/>
                    </a:cubicBezTo>
                    <a:cubicBezTo>
                      <a:pt x="641" y="798"/>
                      <a:pt x="641" y="798"/>
                      <a:pt x="641" y="798"/>
                    </a:cubicBezTo>
                    <a:cubicBezTo>
                      <a:pt x="642" y="794"/>
                      <a:pt x="642" y="794"/>
                      <a:pt x="642" y="794"/>
                    </a:cubicBezTo>
                    <a:cubicBezTo>
                      <a:pt x="642" y="792"/>
                      <a:pt x="642" y="792"/>
                      <a:pt x="642" y="792"/>
                    </a:cubicBezTo>
                    <a:cubicBezTo>
                      <a:pt x="642" y="791"/>
                      <a:pt x="642" y="791"/>
                      <a:pt x="642" y="791"/>
                    </a:cubicBezTo>
                    <a:cubicBezTo>
                      <a:pt x="644" y="790"/>
                      <a:pt x="644" y="790"/>
                      <a:pt x="644" y="790"/>
                    </a:cubicBezTo>
                    <a:cubicBezTo>
                      <a:pt x="644" y="789"/>
                      <a:pt x="644" y="789"/>
                      <a:pt x="644" y="789"/>
                    </a:cubicBezTo>
                    <a:cubicBezTo>
                      <a:pt x="644" y="789"/>
                      <a:pt x="644" y="789"/>
                      <a:pt x="644" y="789"/>
                    </a:cubicBezTo>
                    <a:cubicBezTo>
                      <a:pt x="645" y="790"/>
                      <a:pt x="645" y="790"/>
                      <a:pt x="645" y="790"/>
                    </a:cubicBezTo>
                    <a:cubicBezTo>
                      <a:pt x="646" y="790"/>
                      <a:pt x="646" y="790"/>
                      <a:pt x="646" y="790"/>
                    </a:cubicBezTo>
                    <a:cubicBezTo>
                      <a:pt x="649" y="789"/>
                      <a:pt x="649" y="789"/>
                      <a:pt x="649" y="789"/>
                    </a:cubicBezTo>
                    <a:cubicBezTo>
                      <a:pt x="650" y="789"/>
                      <a:pt x="650" y="789"/>
                      <a:pt x="650" y="789"/>
                    </a:cubicBezTo>
                    <a:cubicBezTo>
                      <a:pt x="651" y="789"/>
                      <a:pt x="651" y="789"/>
                      <a:pt x="651" y="789"/>
                    </a:cubicBezTo>
                    <a:cubicBezTo>
                      <a:pt x="652" y="788"/>
                      <a:pt x="652" y="788"/>
                      <a:pt x="652" y="788"/>
                    </a:cubicBezTo>
                    <a:cubicBezTo>
                      <a:pt x="652" y="787"/>
                      <a:pt x="652" y="787"/>
                      <a:pt x="652" y="787"/>
                    </a:cubicBezTo>
                    <a:cubicBezTo>
                      <a:pt x="650" y="788"/>
                      <a:pt x="650" y="788"/>
                      <a:pt x="650" y="788"/>
                    </a:cubicBezTo>
                    <a:cubicBezTo>
                      <a:pt x="650" y="787"/>
                      <a:pt x="650" y="787"/>
                      <a:pt x="650" y="787"/>
                    </a:cubicBezTo>
                    <a:cubicBezTo>
                      <a:pt x="650" y="785"/>
                      <a:pt x="650" y="785"/>
                      <a:pt x="650" y="785"/>
                    </a:cubicBezTo>
                    <a:cubicBezTo>
                      <a:pt x="649" y="785"/>
                      <a:pt x="649" y="785"/>
                      <a:pt x="649" y="785"/>
                    </a:cubicBezTo>
                    <a:cubicBezTo>
                      <a:pt x="649" y="785"/>
                      <a:pt x="649" y="785"/>
                      <a:pt x="649" y="785"/>
                    </a:cubicBezTo>
                    <a:cubicBezTo>
                      <a:pt x="649" y="784"/>
                      <a:pt x="649" y="784"/>
                      <a:pt x="649" y="784"/>
                    </a:cubicBezTo>
                    <a:cubicBezTo>
                      <a:pt x="650" y="785"/>
                      <a:pt x="650" y="785"/>
                      <a:pt x="650" y="785"/>
                    </a:cubicBezTo>
                    <a:cubicBezTo>
                      <a:pt x="652" y="784"/>
                      <a:pt x="652" y="784"/>
                      <a:pt x="652" y="784"/>
                    </a:cubicBezTo>
                    <a:cubicBezTo>
                      <a:pt x="652" y="784"/>
                      <a:pt x="652" y="784"/>
                      <a:pt x="652" y="784"/>
                    </a:cubicBezTo>
                    <a:cubicBezTo>
                      <a:pt x="652" y="782"/>
                      <a:pt x="652" y="782"/>
                      <a:pt x="652" y="782"/>
                    </a:cubicBezTo>
                    <a:cubicBezTo>
                      <a:pt x="653" y="781"/>
                      <a:pt x="653" y="781"/>
                      <a:pt x="653" y="781"/>
                    </a:cubicBezTo>
                    <a:cubicBezTo>
                      <a:pt x="655" y="783"/>
                      <a:pt x="655" y="783"/>
                      <a:pt x="655" y="783"/>
                    </a:cubicBezTo>
                    <a:cubicBezTo>
                      <a:pt x="659" y="784"/>
                      <a:pt x="659" y="784"/>
                      <a:pt x="659" y="784"/>
                    </a:cubicBezTo>
                    <a:cubicBezTo>
                      <a:pt x="661" y="783"/>
                      <a:pt x="661" y="783"/>
                      <a:pt x="661" y="783"/>
                    </a:cubicBezTo>
                    <a:cubicBezTo>
                      <a:pt x="661" y="783"/>
                      <a:pt x="661" y="783"/>
                      <a:pt x="661" y="783"/>
                    </a:cubicBezTo>
                    <a:cubicBezTo>
                      <a:pt x="661" y="783"/>
                      <a:pt x="661" y="783"/>
                      <a:pt x="661" y="783"/>
                    </a:cubicBezTo>
                    <a:cubicBezTo>
                      <a:pt x="662" y="783"/>
                      <a:pt x="662" y="783"/>
                      <a:pt x="662" y="783"/>
                    </a:cubicBezTo>
                    <a:cubicBezTo>
                      <a:pt x="671" y="785"/>
                      <a:pt x="671" y="785"/>
                      <a:pt x="671" y="785"/>
                    </a:cubicBezTo>
                    <a:cubicBezTo>
                      <a:pt x="671" y="785"/>
                      <a:pt x="671" y="785"/>
                      <a:pt x="671" y="785"/>
                    </a:cubicBezTo>
                    <a:cubicBezTo>
                      <a:pt x="673" y="785"/>
                      <a:pt x="673" y="785"/>
                      <a:pt x="673" y="785"/>
                    </a:cubicBezTo>
                    <a:cubicBezTo>
                      <a:pt x="675" y="785"/>
                      <a:pt x="675" y="785"/>
                      <a:pt x="675" y="785"/>
                    </a:cubicBezTo>
                    <a:cubicBezTo>
                      <a:pt x="677" y="786"/>
                      <a:pt x="677" y="786"/>
                      <a:pt x="677" y="786"/>
                    </a:cubicBezTo>
                    <a:cubicBezTo>
                      <a:pt x="680" y="784"/>
                      <a:pt x="680" y="784"/>
                      <a:pt x="680" y="784"/>
                    </a:cubicBezTo>
                    <a:cubicBezTo>
                      <a:pt x="684" y="781"/>
                      <a:pt x="684" y="781"/>
                      <a:pt x="684" y="781"/>
                    </a:cubicBezTo>
                    <a:cubicBezTo>
                      <a:pt x="684" y="780"/>
                      <a:pt x="684" y="780"/>
                      <a:pt x="684" y="780"/>
                    </a:cubicBezTo>
                    <a:cubicBezTo>
                      <a:pt x="684" y="779"/>
                      <a:pt x="684" y="779"/>
                      <a:pt x="684" y="779"/>
                    </a:cubicBezTo>
                    <a:cubicBezTo>
                      <a:pt x="685" y="779"/>
                      <a:pt x="685" y="779"/>
                      <a:pt x="685" y="779"/>
                    </a:cubicBezTo>
                    <a:cubicBezTo>
                      <a:pt x="685" y="779"/>
                      <a:pt x="685" y="779"/>
                      <a:pt x="685" y="779"/>
                    </a:cubicBezTo>
                    <a:cubicBezTo>
                      <a:pt x="685" y="779"/>
                      <a:pt x="685" y="779"/>
                      <a:pt x="685" y="779"/>
                    </a:cubicBezTo>
                    <a:cubicBezTo>
                      <a:pt x="686" y="778"/>
                      <a:pt x="686" y="778"/>
                      <a:pt x="686" y="778"/>
                    </a:cubicBezTo>
                    <a:cubicBezTo>
                      <a:pt x="688" y="777"/>
                      <a:pt x="688" y="777"/>
                      <a:pt x="688" y="777"/>
                    </a:cubicBezTo>
                    <a:cubicBezTo>
                      <a:pt x="690" y="776"/>
                      <a:pt x="690" y="776"/>
                      <a:pt x="690" y="776"/>
                    </a:cubicBezTo>
                    <a:cubicBezTo>
                      <a:pt x="692" y="773"/>
                      <a:pt x="692" y="773"/>
                      <a:pt x="692" y="773"/>
                    </a:cubicBezTo>
                    <a:cubicBezTo>
                      <a:pt x="694" y="770"/>
                      <a:pt x="694" y="770"/>
                      <a:pt x="694" y="770"/>
                    </a:cubicBezTo>
                    <a:cubicBezTo>
                      <a:pt x="695" y="769"/>
                      <a:pt x="695" y="769"/>
                      <a:pt x="695" y="769"/>
                    </a:cubicBezTo>
                    <a:cubicBezTo>
                      <a:pt x="695" y="769"/>
                      <a:pt x="695" y="769"/>
                      <a:pt x="695" y="769"/>
                    </a:cubicBezTo>
                    <a:cubicBezTo>
                      <a:pt x="694" y="768"/>
                      <a:pt x="694" y="768"/>
                      <a:pt x="694" y="768"/>
                    </a:cubicBezTo>
                    <a:cubicBezTo>
                      <a:pt x="689" y="769"/>
                      <a:pt x="689" y="769"/>
                      <a:pt x="689" y="769"/>
                    </a:cubicBezTo>
                    <a:cubicBezTo>
                      <a:pt x="689" y="769"/>
                      <a:pt x="689" y="769"/>
                      <a:pt x="689" y="769"/>
                    </a:cubicBezTo>
                    <a:cubicBezTo>
                      <a:pt x="689" y="769"/>
                      <a:pt x="689" y="769"/>
                      <a:pt x="689" y="769"/>
                    </a:cubicBezTo>
                    <a:cubicBezTo>
                      <a:pt x="686" y="769"/>
                      <a:pt x="686" y="769"/>
                      <a:pt x="686" y="769"/>
                    </a:cubicBezTo>
                    <a:cubicBezTo>
                      <a:pt x="685" y="769"/>
                      <a:pt x="685" y="769"/>
                      <a:pt x="685" y="769"/>
                    </a:cubicBezTo>
                    <a:cubicBezTo>
                      <a:pt x="680" y="768"/>
                      <a:pt x="680" y="768"/>
                      <a:pt x="680" y="768"/>
                    </a:cubicBezTo>
                    <a:cubicBezTo>
                      <a:pt x="681" y="767"/>
                      <a:pt x="681" y="767"/>
                      <a:pt x="681" y="767"/>
                    </a:cubicBezTo>
                    <a:cubicBezTo>
                      <a:pt x="683" y="768"/>
                      <a:pt x="683" y="768"/>
                      <a:pt x="683" y="768"/>
                    </a:cubicBezTo>
                    <a:cubicBezTo>
                      <a:pt x="690" y="768"/>
                      <a:pt x="690" y="768"/>
                      <a:pt x="690" y="768"/>
                    </a:cubicBezTo>
                    <a:cubicBezTo>
                      <a:pt x="691" y="767"/>
                      <a:pt x="691" y="767"/>
                      <a:pt x="691" y="767"/>
                    </a:cubicBezTo>
                    <a:cubicBezTo>
                      <a:pt x="693" y="765"/>
                      <a:pt x="693" y="765"/>
                      <a:pt x="693" y="765"/>
                    </a:cubicBezTo>
                    <a:cubicBezTo>
                      <a:pt x="693" y="763"/>
                      <a:pt x="693" y="763"/>
                      <a:pt x="693" y="763"/>
                    </a:cubicBezTo>
                    <a:cubicBezTo>
                      <a:pt x="693" y="759"/>
                      <a:pt x="693" y="759"/>
                      <a:pt x="693" y="759"/>
                    </a:cubicBezTo>
                    <a:cubicBezTo>
                      <a:pt x="693" y="759"/>
                      <a:pt x="693" y="759"/>
                      <a:pt x="693" y="759"/>
                    </a:cubicBezTo>
                    <a:cubicBezTo>
                      <a:pt x="693" y="758"/>
                      <a:pt x="693" y="758"/>
                      <a:pt x="693" y="758"/>
                    </a:cubicBezTo>
                    <a:cubicBezTo>
                      <a:pt x="694" y="758"/>
                      <a:pt x="694" y="758"/>
                      <a:pt x="694" y="758"/>
                    </a:cubicBezTo>
                    <a:cubicBezTo>
                      <a:pt x="694" y="757"/>
                      <a:pt x="694" y="757"/>
                      <a:pt x="694" y="757"/>
                    </a:cubicBezTo>
                    <a:cubicBezTo>
                      <a:pt x="694" y="756"/>
                      <a:pt x="694" y="756"/>
                      <a:pt x="694" y="756"/>
                    </a:cubicBezTo>
                    <a:cubicBezTo>
                      <a:pt x="694" y="756"/>
                      <a:pt x="694" y="756"/>
                      <a:pt x="694" y="756"/>
                    </a:cubicBezTo>
                    <a:cubicBezTo>
                      <a:pt x="694" y="756"/>
                      <a:pt x="694" y="756"/>
                      <a:pt x="694" y="756"/>
                    </a:cubicBezTo>
                    <a:cubicBezTo>
                      <a:pt x="693" y="754"/>
                      <a:pt x="693" y="754"/>
                      <a:pt x="693" y="754"/>
                    </a:cubicBezTo>
                    <a:cubicBezTo>
                      <a:pt x="693" y="753"/>
                      <a:pt x="693" y="753"/>
                      <a:pt x="693" y="753"/>
                    </a:cubicBezTo>
                    <a:cubicBezTo>
                      <a:pt x="694" y="750"/>
                      <a:pt x="694" y="750"/>
                      <a:pt x="694" y="750"/>
                    </a:cubicBezTo>
                    <a:cubicBezTo>
                      <a:pt x="694" y="749"/>
                      <a:pt x="694" y="749"/>
                      <a:pt x="694" y="749"/>
                    </a:cubicBezTo>
                    <a:cubicBezTo>
                      <a:pt x="694" y="749"/>
                      <a:pt x="694" y="749"/>
                      <a:pt x="694" y="749"/>
                    </a:cubicBezTo>
                    <a:cubicBezTo>
                      <a:pt x="693" y="747"/>
                      <a:pt x="693" y="747"/>
                      <a:pt x="693" y="747"/>
                    </a:cubicBezTo>
                    <a:cubicBezTo>
                      <a:pt x="693" y="746"/>
                      <a:pt x="693" y="746"/>
                      <a:pt x="693" y="746"/>
                    </a:cubicBezTo>
                    <a:cubicBezTo>
                      <a:pt x="693" y="746"/>
                      <a:pt x="693" y="746"/>
                      <a:pt x="693" y="746"/>
                    </a:cubicBezTo>
                    <a:cubicBezTo>
                      <a:pt x="693" y="745"/>
                      <a:pt x="693" y="745"/>
                      <a:pt x="693" y="745"/>
                    </a:cubicBezTo>
                    <a:cubicBezTo>
                      <a:pt x="692" y="745"/>
                      <a:pt x="692" y="745"/>
                      <a:pt x="692" y="745"/>
                    </a:cubicBezTo>
                    <a:cubicBezTo>
                      <a:pt x="691" y="745"/>
                      <a:pt x="691" y="745"/>
                      <a:pt x="691" y="745"/>
                    </a:cubicBezTo>
                    <a:cubicBezTo>
                      <a:pt x="691" y="745"/>
                      <a:pt x="691" y="745"/>
                      <a:pt x="691" y="745"/>
                    </a:cubicBezTo>
                    <a:cubicBezTo>
                      <a:pt x="689" y="745"/>
                      <a:pt x="689" y="745"/>
                      <a:pt x="689" y="745"/>
                    </a:cubicBezTo>
                    <a:cubicBezTo>
                      <a:pt x="688" y="746"/>
                      <a:pt x="688" y="746"/>
                      <a:pt x="688" y="746"/>
                    </a:cubicBezTo>
                    <a:cubicBezTo>
                      <a:pt x="688" y="746"/>
                      <a:pt x="688" y="746"/>
                      <a:pt x="688" y="746"/>
                    </a:cubicBezTo>
                    <a:cubicBezTo>
                      <a:pt x="686" y="749"/>
                      <a:pt x="686" y="749"/>
                      <a:pt x="686" y="749"/>
                    </a:cubicBezTo>
                    <a:cubicBezTo>
                      <a:pt x="685" y="750"/>
                      <a:pt x="685" y="750"/>
                      <a:pt x="685" y="750"/>
                    </a:cubicBezTo>
                    <a:cubicBezTo>
                      <a:pt x="683" y="751"/>
                      <a:pt x="683" y="751"/>
                      <a:pt x="683" y="751"/>
                    </a:cubicBezTo>
                    <a:cubicBezTo>
                      <a:pt x="681" y="750"/>
                      <a:pt x="681" y="750"/>
                      <a:pt x="681" y="750"/>
                    </a:cubicBezTo>
                    <a:cubicBezTo>
                      <a:pt x="681" y="750"/>
                      <a:pt x="681" y="750"/>
                      <a:pt x="681" y="750"/>
                    </a:cubicBezTo>
                    <a:cubicBezTo>
                      <a:pt x="679" y="750"/>
                      <a:pt x="679" y="750"/>
                      <a:pt x="679" y="750"/>
                    </a:cubicBezTo>
                    <a:cubicBezTo>
                      <a:pt x="679" y="750"/>
                      <a:pt x="679" y="750"/>
                      <a:pt x="679" y="750"/>
                    </a:cubicBezTo>
                    <a:cubicBezTo>
                      <a:pt x="678" y="750"/>
                      <a:pt x="678" y="750"/>
                      <a:pt x="678" y="750"/>
                    </a:cubicBezTo>
                    <a:cubicBezTo>
                      <a:pt x="677" y="752"/>
                      <a:pt x="677" y="752"/>
                      <a:pt x="677" y="752"/>
                    </a:cubicBezTo>
                    <a:cubicBezTo>
                      <a:pt x="676" y="753"/>
                      <a:pt x="676" y="753"/>
                      <a:pt x="676" y="753"/>
                    </a:cubicBezTo>
                    <a:cubicBezTo>
                      <a:pt x="676" y="753"/>
                      <a:pt x="676" y="753"/>
                      <a:pt x="676" y="753"/>
                    </a:cubicBezTo>
                    <a:cubicBezTo>
                      <a:pt x="675" y="753"/>
                      <a:pt x="675" y="753"/>
                      <a:pt x="675" y="753"/>
                    </a:cubicBezTo>
                    <a:cubicBezTo>
                      <a:pt x="675" y="753"/>
                      <a:pt x="675" y="753"/>
                      <a:pt x="675" y="753"/>
                    </a:cubicBezTo>
                    <a:cubicBezTo>
                      <a:pt x="674" y="755"/>
                      <a:pt x="674" y="755"/>
                      <a:pt x="674" y="755"/>
                    </a:cubicBezTo>
                    <a:cubicBezTo>
                      <a:pt x="673" y="756"/>
                      <a:pt x="673" y="756"/>
                      <a:pt x="673" y="756"/>
                    </a:cubicBezTo>
                    <a:cubicBezTo>
                      <a:pt x="672" y="755"/>
                      <a:pt x="672" y="755"/>
                      <a:pt x="672" y="755"/>
                    </a:cubicBezTo>
                    <a:cubicBezTo>
                      <a:pt x="672" y="756"/>
                      <a:pt x="672" y="756"/>
                      <a:pt x="672" y="756"/>
                    </a:cubicBezTo>
                    <a:cubicBezTo>
                      <a:pt x="672" y="754"/>
                      <a:pt x="672" y="754"/>
                      <a:pt x="672" y="754"/>
                    </a:cubicBezTo>
                    <a:cubicBezTo>
                      <a:pt x="673" y="755"/>
                      <a:pt x="673" y="755"/>
                      <a:pt x="673" y="755"/>
                    </a:cubicBezTo>
                    <a:cubicBezTo>
                      <a:pt x="673" y="755"/>
                      <a:pt x="673" y="755"/>
                      <a:pt x="673" y="755"/>
                    </a:cubicBezTo>
                    <a:cubicBezTo>
                      <a:pt x="673" y="754"/>
                      <a:pt x="673" y="754"/>
                      <a:pt x="673" y="754"/>
                    </a:cubicBezTo>
                    <a:cubicBezTo>
                      <a:pt x="674" y="754"/>
                      <a:pt x="674" y="754"/>
                      <a:pt x="674" y="754"/>
                    </a:cubicBezTo>
                    <a:cubicBezTo>
                      <a:pt x="674" y="753"/>
                      <a:pt x="674" y="753"/>
                      <a:pt x="674" y="753"/>
                    </a:cubicBezTo>
                    <a:cubicBezTo>
                      <a:pt x="675" y="752"/>
                      <a:pt x="675" y="752"/>
                      <a:pt x="675" y="752"/>
                    </a:cubicBezTo>
                    <a:cubicBezTo>
                      <a:pt x="669" y="750"/>
                      <a:pt x="669" y="750"/>
                      <a:pt x="669" y="750"/>
                    </a:cubicBezTo>
                    <a:cubicBezTo>
                      <a:pt x="667" y="749"/>
                      <a:pt x="667" y="749"/>
                      <a:pt x="667" y="749"/>
                    </a:cubicBezTo>
                    <a:cubicBezTo>
                      <a:pt x="668" y="748"/>
                      <a:pt x="668" y="748"/>
                      <a:pt x="668" y="748"/>
                    </a:cubicBezTo>
                    <a:cubicBezTo>
                      <a:pt x="668" y="748"/>
                      <a:pt x="668" y="748"/>
                      <a:pt x="668" y="748"/>
                    </a:cubicBezTo>
                    <a:cubicBezTo>
                      <a:pt x="669" y="749"/>
                      <a:pt x="669" y="749"/>
                      <a:pt x="669" y="749"/>
                    </a:cubicBezTo>
                    <a:cubicBezTo>
                      <a:pt x="669" y="749"/>
                      <a:pt x="669" y="749"/>
                      <a:pt x="669" y="749"/>
                    </a:cubicBezTo>
                    <a:cubicBezTo>
                      <a:pt x="670" y="749"/>
                      <a:pt x="670" y="749"/>
                      <a:pt x="670" y="749"/>
                    </a:cubicBezTo>
                    <a:cubicBezTo>
                      <a:pt x="670" y="748"/>
                      <a:pt x="670" y="748"/>
                      <a:pt x="670" y="748"/>
                    </a:cubicBezTo>
                    <a:cubicBezTo>
                      <a:pt x="670" y="747"/>
                      <a:pt x="670" y="747"/>
                      <a:pt x="670" y="747"/>
                    </a:cubicBezTo>
                    <a:cubicBezTo>
                      <a:pt x="672" y="748"/>
                      <a:pt x="672" y="748"/>
                      <a:pt x="672" y="748"/>
                    </a:cubicBezTo>
                    <a:cubicBezTo>
                      <a:pt x="672" y="748"/>
                      <a:pt x="672" y="748"/>
                      <a:pt x="672" y="748"/>
                    </a:cubicBezTo>
                    <a:cubicBezTo>
                      <a:pt x="673" y="748"/>
                      <a:pt x="673" y="748"/>
                      <a:pt x="673" y="748"/>
                    </a:cubicBezTo>
                    <a:cubicBezTo>
                      <a:pt x="673" y="747"/>
                      <a:pt x="673" y="747"/>
                      <a:pt x="673" y="747"/>
                    </a:cubicBezTo>
                    <a:cubicBezTo>
                      <a:pt x="674" y="747"/>
                      <a:pt x="674" y="747"/>
                      <a:pt x="674" y="747"/>
                    </a:cubicBezTo>
                    <a:cubicBezTo>
                      <a:pt x="675" y="747"/>
                      <a:pt x="675" y="747"/>
                      <a:pt x="675" y="747"/>
                    </a:cubicBezTo>
                    <a:cubicBezTo>
                      <a:pt x="675" y="746"/>
                      <a:pt x="675" y="746"/>
                      <a:pt x="675" y="746"/>
                    </a:cubicBezTo>
                    <a:cubicBezTo>
                      <a:pt x="675" y="746"/>
                      <a:pt x="675" y="746"/>
                      <a:pt x="675" y="746"/>
                    </a:cubicBezTo>
                    <a:cubicBezTo>
                      <a:pt x="675" y="746"/>
                      <a:pt x="675" y="746"/>
                      <a:pt x="675" y="746"/>
                    </a:cubicBezTo>
                    <a:cubicBezTo>
                      <a:pt x="675" y="746"/>
                      <a:pt x="675" y="746"/>
                      <a:pt x="675" y="746"/>
                    </a:cubicBezTo>
                    <a:cubicBezTo>
                      <a:pt x="675" y="746"/>
                      <a:pt x="675" y="746"/>
                      <a:pt x="675" y="746"/>
                    </a:cubicBezTo>
                    <a:cubicBezTo>
                      <a:pt x="675" y="746"/>
                      <a:pt x="675" y="746"/>
                      <a:pt x="675" y="746"/>
                    </a:cubicBezTo>
                    <a:cubicBezTo>
                      <a:pt x="676" y="746"/>
                      <a:pt x="676" y="746"/>
                      <a:pt x="676" y="746"/>
                    </a:cubicBezTo>
                    <a:cubicBezTo>
                      <a:pt x="676" y="746"/>
                      <a:pt x="676" y="746"/>
                      <a:pt x="676" y="746"/>
                    </a:cubicBezTo>
                    <a:cubicBezTo>
                      <a:pt x="676" y="747"/>
                      <a:pt x="676" y="747"/>
                      <a:pt x="676" y="747"/>
                    </a:cubicBezTo>
                    <a:cubicBezTo>
                      <a:pt x="677" y="747"/>
                      <a:pt x="677" y="747"/>
                      <a:pt x="677" y="747"/>
                    </a:cubicBezTo>
                    <a:cubicBezTo>
                      <a:pt x="678" y="746"/>
                      <a:pt x="678" y="746"/>
                      <a:pt x="678" y="746"/>
                    </a:cubicBezTo>
                    <a:cubicBezTo>
                      <a:pt x="679" y="746"/>
                      <a:pt x="679" y="746"/>
                      <a:pt x="679" y="746"/>
                    </a:cubicBezTo>
                    <a:cubicBezTo>
                      <a:pt x="679" y="746"/>
                      <a:pt x="679" y="746"/>
                      <a:pt x="679" y="746"/>
                    </a:cubicBezTo>
                    <a:cubicBezTo>
                      <a:pt x="679" y="746"/>
                      <a:pt x="679" y="746"/>
                      <a:pt x="679" y="746"/>
                    </a:cubicBezTo>
                    <a:cubicBezTo>
                      <a:pt x="680" y="746"/>
                      <a:pt x="680" y="746"/>
                      <a:pt x="680" y="746"/>
                    </a:cubicBezTo>
                    <a:cubicBezTo>
                      <a:pt x="683" y="746"/>
                      <a:pt x="683" y="746"/>
                      <a:pt x="683" y="746"/>
                    </a:cubicBezTo>
                    <a:cubicBezTo>
                      <a:pt x="683" y="746"/>
                      <a:pt x="683" y="746"/>
                      <a:pt x="683" y="746"/>
                    </a:cubicBezTo>
                    <a:cubicBezTo>
                      <a:pt x="683" y="746"/>
                      <a:pt x="683" y="746"/>
                      <a:pt x="683" y="746"/>
                    </a:cubicBezTo>
                    <a:cubicBezTo>
                      <a:pt x="684" y="746"/>
                      <a:pt x="684" y="746"/>
                      <a:pt x="684" y="746"/>
                    </a:cubicBezTo>
                    <a:cubicBezTo>
                      <a:pt x="684" y="745"/>
                      <a:pt x="684" y="745"/>
                      <a:pt x="684" y="745"/>
                    </a:cubicBezTo>
                    <a:cubicBezTo>
                      <a:pt x="685" y="745"/>
                      <a:pt x="685" y="745"/>
                      <a:pt x="685" y="745"/>
                    </a:cubicBezTo>
                    <a:cubicBezTo>
                      <a:pt x="685" y="745"/>
                      <a:pt x="685" y="745"/>
                      <a:pt x="685" y="745"/>
                    </a:cubicBezTo>
                    <a:cubicBezTo>
                      <a:pt x="687" y="743"/>
                      <a:pt x="687" y="743"/>
                      <a:pt x="687" y="743"/>
                    </a:cubicBezTo>
                    <a:cubicBezTo>
                      <a:pt x="686" y="743"/>
                      <a:pt x="686" y="743"/>
                      <a:pt x="686" y="743"/>
                    </a:cubicBezTo>
                    <a:cubicBezTo>
                      <a:pt x="685" y="742"/>
                      <a:pt x="685" y="742"/>
                      <a:pt x="685" y="742"/>
                    </a:cubicBezTo>
                    <a:cubicBezTo>
                      <a:pt x="685" y="741"/>
                      <a:pt x="685" y="741"/>
                      <a:pt x="685" y="741"/>
                    </a:cubicBezTo>
                    <a:cubicBezTo>
                      <a:pt x="684" y="740"/>
                      <a:pt x="684" y="740"/>
                      <a:pt x="684" y="740"/>
                    </a:cubicBezTo>
                    <a:cubicBezTo>
                      <a:pt x="684" y="740"/>
                      <a:pt x="684" y="740"/>
                      <a:pt x="684" y="740"/>
                    </a:cubicBezTo>
                    <a:cubicBezTo>
                      <a:pt x="685" y="740"/>
                      <a:pt x="685" y="740"/>
                      <a:pt x="685" y="740"/>
                    </a:cubicBezTo>
                    <a:cubicBezTo>
                      <a:pt x="685" y="741"/>
                      <a:pt x="685" y="741"/>
                      <a:pt x="685" y="741"/>
                    </a:cubicBezTo>
                    <a:cubicBezTo>
                      <a:pt x="688" y="742"/>
                      <a:pt x="688" y="742"/>
                      <a:pt x="688" y="742"/>
                    </a:cubicBezTo>
                    <a:cubicBezTo>
                      <a:pt x="688" y="742"/>
                      <a:pt x="688" y="742"/>
                      <a:pt x="688" y="742"/>
                    </a:cubicBezTo>
                    <a:cubicBezTo>
                      <a:pt x="687" y="740"/>
                      <a:pt x="687" y="740"/>
                      <a:pt x="687" y="740"/>
                    </a:cubicBezTo>
                    <a:cubicBezTo>
                      <a:pt x="687" y="739"/>
                      <a:pt x="687" y="739"/>
                      <a:pt x="687" y="739"/>
                    </a:cubicBezTo>
                    <a:cubicBezTo>
                      <a:pt x="685" y="739"/>
                      <a:pt x="685" y="739"/>
                      <a:pt x="685" y="739"/>
                    </a:cubicBezTo>
                    <a:cubicBezTo>
                      <a:pt x="685" y="738"/>
                      <a:pt x="685" y="738"/>
                      <a:pt x="685" y="738"/>
                    </a:cubicBezTo>
                    <a:cubicBezTo>
                      <a:pt x="686" y="738"/>
                      <a:pt x="686" y="738"/>
                      <a:pt x="686" y="738"/>
                    </a:cubicBezTo>
                    <a:cubicBezTo>
                      <a:pt x="687" y="739"/>
                      <a:pt x="687" y="739"/>
                      <a:pt x="687" y="739"/>
                    </a:cubicBezTo>
                    <a:cubicBezTo>
                      <a:pt x="688" y="739"/>
                      <a:pt x="688" y="739"/>
                      <a:pt x="688" y="739"/>
                    </a:cubicBezTo>
                    <a:cubicBezTo>
                      <a:pt x="688" y="739"/>
                      <a:pt x="688" y="739"/>
                      <a:pt x="688" y="739"/>
                    </a:cubicBezTo>
                    <a:cubicBezTo>
                      <a:pt x="688" y="737"/>
                      <a:pt x="688" y="737"/>
                      <a:pt x="688" y="737"/>
                    </a:cubicBezTo>
                    <a:cubicBezTo>
                      <a:pt x="689" y="737"/>
                      <a:pt x="689" y="737"/>
                      <a:pt x="689" y="737"/>
                    </a:cubicBezTo>
                    <a:cubicBezTo>
                      <a:pt x="691" y="736"/>
                      <a:pt x="691" y="736"/>
                      <a:pt x="691" y="736"/>
                    </a:cubicBezTo>
                    <a:cubicBezTo>
                      <a:pt x="691" y="735"/>
                      <a:pt x="691" y="735"/>
                      <a:pt x="691" y="735"/>
                    </a:cubicBezTo>
                    <a:cubicBezTo>
                      <a:pt x="692" y="735"/>
                      <a:pt x="692" y="735"/>
                      <a:pt x="692" y="735"/>
                    </a:cubicBezTo>
                    <a:cubicBezTo>
                      <a:pt x="693" y="734"/>
                      <a:pt x="693" y="734"/>
                      <a:pt x="693" y="734"/>
                    </a:cubicBezTo>
                    <a:cubicBezTo>
                      <a:pt x="696" y="733"/>
                      <a:pt x="696" y="733"/>
                      <a:pt x="696" y="733"/>
                    </a:cubicBezTo>
                    <a:cubicBezTo>
                      <a:pt x="697" y="733"/>
                      <a:pt x="697" y="733"/>
                      <a:pt x="697" y="733"/>
                    </a:cubicBezTo>
                    <a:cubicBezTo>
                      <a:pt x="697" y="733"/>
                      <a:pt x="697" y="733"/>
                      <a:pt x="697" y="733"/>
                    </a:cubicBezTo>
                    <a:cubicBezTo>
                      <a:pt x="696" y="733"/>
                      <a:pt x="696" y="733"/>
                      <a:pt x="696" y="733"/>
                    </a:cubicBezTo>
                    <a:cubicBezTo>
                      <a:pt x="696" y="732"/>
                      <a:pt x="696" y="732"/>
                      <a:pt x="696" y="732"/>
                    </a:cubicBezTo>
                    <a:cubicBezTo>
                      <a:pt x="695" y="731"/>
                      <a:pt x="695" y="731"/>
                      <a:pt x="695" y="731"/>
                    </a:cubicBezTo>
                    <a:cubicBezTo>
                      <a:pt x="694" y="731"/>
                      <a:pt x="694" y="731"/>
                      <a:pt x="694" y="731"/>
                    </a:cubicBezTo>
                    <a:cubicBezTo>
                      <a:pt x="695" y="731"/>
                      <a:pt x="695" y="731"/>
                      <a:pt x="695" y="731"/>
                    </a:cubicBezTo>
                    <a:cubicBezTo>
                      <a:pt x="696" y="731"/>
                      <a:pt x="696" y="731"/>
                      <a:pt x="696" y="731"/>
                    </a:cubicBezTo>
                    <a:cubicBezTo>
                      <a:pt x="697" y="732"/>
                      <a:pt x="697" y="732"/>
                      <a:pt x="697" y="732"/>
                    </a:cubicBezTo>
                    <a:cubicBezTo>
                      <a:pt x="697" y="732"/>
                      <a:pt x="697" y="732"/>
                      <a:pt x="697" y="732"/>
                    </a:cubicBezTo>
                    <a:cubicBezTo>
                      <a:pt x="697" y="731"/>
                      <a:pt x="697" y="731"/>
                      <a:pt x="697" y="731"/>
                    </a:cubicBezTo>
                    <a:cubicBezTo>
                      <a:pt x="696" y="730"/>
                      <a:pt x="696" y="730"/>
                      <a:pt x="696" y="730"/>
                    </a:cubicBezTo>
                    <a:cubicBezTo>
                      <a:pt x="697" y="728"/>
                      <a:pt x="697" y="728"/>
                      <a:pt x="697" y="728"/>
                    </a:cubicBezTo>
                    <a:cubicBezTo>
                      <a:pt x="697" y="728"/>
                      <a:pt x="697" y="728"/>
                      <a:pt x="697" y="728"/>
                    </a:cubicBezTo>
                    <a:cubicBezTo>
                      <a:pt x="696" y="726"/>
                      <a:pt x="696" y="726"/>
                      <a:pt x="696" y="726"/>
                    </a:cubicBezTo>
                    <a:cubicBezTo>
                      <a:pt x="697" y="726"/>
                      <a:pt x="697" y="726"/>
                      <a:pt x="697" y="726"/>
                    </a:cubicBezTo>
                    <a:cubicBezTo>
                      <a:pt x="698" y="728"/>
                      <a:pt x="698" y="728"/>
                      <a:pt x="698" y="728"/>
                    </a:cubicBezTo>
                    <a:cubicBezTo>
                      <a:pt x="698" y="730"/>
                      <a:pt x="698" y="730"/>
                      <a:pt x="698" y="730"/>
                    </a:cubicBezTo>
                    <a:cubicBezTo>
                      <a:pt x="698" y="731"/>
                      <a:pt x="698" y="731"/>
                      <a:pt x="698" y="731"/>
                    </a:cubicBezTo>
                    <a:cubicBezTo>
                      <a:pt x="699" y="733"/>
                      <a:pt x="699" y="733"/>
                      <a:pt x="699" y="733"/>
                    </a:cubicBezTo>
                    <a:cubicBezTo>
                      <a:pt x="700" y="733"/>
                      <a:pt x="700" y="733"/>
                      <a:pt x="700" y="733"/>
                    </a:cubicBezTo>
                    <a:cubicBezTo>
                      <a:pt x="700" y="734"/>
                      <a:pt x="700" y="734"/>
                      <a:pt x="700" y="734"/>
                    </a:cubicBezTo>
                    <a:cubicBezTo>
                      <a:pt x="701" y="734"/>
                      <a:pt x="701" y="734"/>
                      <a:pt x="701" y="734"/>
                    </a:cubicBezTo>
                    <a:cubicBezTo>
                      <a:pt x="701" y="735"/>
                      <a:pt x="701" y="735"/>
                      <a:pt x="701" y="735"/>
                    </a:cubicBezTo>
                    <a:cubicBezTo>
                      <a:pt x="701" y="736"/>
                      <a:pt x="701" y="736"/>
                      <a:pt x="701" y="736"/>
                    </a:cubicBezTo>
                    <a:cubicBezTo>
                      <a:pt x="703" y="737"/>
                      <a:pt x="703" y="737"/>
                      <a:pt x="703" y="737"/>
                    </a:cubicBezTo>
                    <a:cubicBezTo>
                      <a:pt x="703" y="738"/>
                      <a:pt x="703" y="738"/>
                      <a:pt x="703" y="738"/>
                    </a:cubicBezTo>
                    <a:cubicBezTo>
                      <a:pt x="703" y="738"/>
                      <a:pt x="703" y="738"/>
                      <a:pt x="703" y="738"/>
                    </a:cubicBezTo>
                    <a:cubicBezTo>
                      <a:pt x="703" y="739"/>
                      <a:pt x="703" y="739"/>
                      <a:pt x="703" y="739"/>
                    </a:cubicBezTo>
                    <a:cubicBezTo>
                      <a:pt x="704" y="741"/>
                      <a:pt x="704" y="741"/>
                      <a:pt x="704" y="741"/>
                    </a:cubicBezTo>
                    <a:cubicBezTo>
                      <a:pt x="711" y="740"/>
                      <a:pt x="711" y="740"/>
                      <a:pt x="711" y="740"/>
                    </a:cubicBezTo>
                    <a:cubicBezTo>
                      <a:pt x="714" y="739"/>
                      <a:pt x="714" y="739"/>
                      <a:pt x="714" y="739"/>
                    </a:cubicBezTo>
                    <a:cubicBezTo>
                      <a:pt x="722" y="733"/>
                      <a:pt x="722" y="733"/>
                      <a:pt x="722" y="733"/>
                    </a:cubicBezTo>
                    <a:cubicBezTo>
                      <a:pt x="723" y="733"/>
                      <a:pt x="723" y="733"/>
                      <a:pt x="723" y="733"/>
                    </a:cubicBezTo>
                    <a:cubicBezTo>
                      <a:pt x="725" y="731"/>
                      <a:pt x="725" y="731"/>
                      <a:pt x="725" y="731"/>
                    </a:cubicBezTo>
                    <a:cubicBezTo>
                      <a:pt x="730" y="724"/>
                      <a:pt x="730" y="724"/>
                      <a:pt x="730" y="724"/>
                    </a:cubicBezTo>
                    <a:cubicBezTo>
                      <a:pt x="730" y="723"/>
                      <a:pt x="730" y="723"/>
                      <a:pt x="730" y="723"/>
                    </a:cubicBezTo>
                    <a:cubicBezTo>
                      <a:pt x="729" y="722"/>
                      <a:pt x="729" y="722"/>
                      <a:pt x="729" y="722"/>
                    </a:cubicBezTo>
                    <a:cubicBezTo>
                      <a:pt x="727" y="722"/>
                      <a:pt x="727" y="722"/>
                      <a:pt x="727" y="722"/>
                    </a:cubicBezTo>
                    <a:cubicBezTo>
                      <a:pt x="728" y="724"/>
                      <a:pt x="728" y="724"/>
                      <a:pt x="728" y="724"/>
                    </a:cubicBezTo>
                    <a:cubicBezTo>
                      <a:pt x="727" y="725"/>
                      <a:pt x="727" y="725"/>
                      <a:pt x="727" y="725"/>
                    </a:cubicBezTo>
                    <a:cubicBezTo>
                      <a:pt x="727" y="725"/>
                      <a:pt x="727" y="725"/>
                      <a:pt x="727" y="725"/>
                    </a:cubicBezTo>
                    <a:cubicBezTo>
                      <a:pt x="727" y="724"/>
                      <a:pt x="727" y="724"/>
                      <a:pt x="727" y="724"/>
                    </a:cubicBezTo>
                    <a:cubicBezTo>
                      <a:pt x="726" y="724"/>
                      <a:pt x="726" y="724"/>
                      <a:pt x="726" y="724"/>
                    </a:cubicBezTo>
                    <a:cubicBezTo>
                      <a:pt x="726" y="724"/>
                      <a:pt x="726" y="724"/>
                      <a:pt x="726" y="724"/>
                    </a:cubicBezTo>
                    <a:cubicBezTo>
                      <a:pt x="726" y="725"/>
                      <a:pt x="726" y="725"/>
                      <a:pt x="726" y="725"/>
                    </a:cubicBezTo>
                    <a:cubicBezTo>
                      <a:pt x="725" y="724"/>
                      <a:pt x="725" y="724"/>
                      <a:pt x="725" y="724"/>
                    </a:cubicBezTo>
                    <a:cubicBezTo>
                      <a:pt x="725" y="725"/>
                      <a:pt x="725" y="725"/>
                      <a:pt x="725" y="725"/>
                    </a:cubicBezTo>
                    <a:cubicBezTo>
                      <a:pt x="723" y="724"/>
                      <a:pt x="723" y="724"/>
                      <a:pt x="723" y="724"/>
                    </a:cubicBezTo>
                    <a:cubicBezTo>
                      <a:pt x="723" y="724"/>
                      <a:pt x="723" y="724"/>
                      <a:pt x="723" y="724"/>
                    </a:cubicBezTo>
                    <a:cubicBezTo>
                      <a:pt x="723" y="723"/>
                      <a:pt x="723" y="723"/>
                      <a:pt x="723" y="723"/>
                    </a:cubicBezTo>
                    <a:cubicBezTo>
                      <a:pt x="723" y="722"/>
                      <a:pt x="723" y="722"/>
                      <a:pt x="723" y="722"/>
                    </a:cubicBezTo>
                    <a:cubicBezTo>
                      <a:pt x="721" y="723"/>
                      <a:pt x="721" y="723"/>
                      <a:pt x="721" y="723"/>
                    </a:cubicBezTo>
                    <a:cubicBezTo>
                      <a:pt x="721" y="723"/>
                      <a:pt x="721" y="723"/>
                      <a:pt x="721" y="723"/>
                    </a:cubicBezTo>
                    <a:cubicBezTo>
                      <a:pt x="719" y="723"/>
                      <a:pt x="719" y="723"/>
                      <a:pt x="719" y="723"/>
                    </a:cubicBezTo>
                    <a:cubicBezTo>
                      <a:pt x="719" y="722"/>
                      <a:pt x="719" y="722"/>
                      <a:pt x="719" y="722"/>
                    </a:cubicBezTo>
                    <a:cubicBezTo>
                      <a:pt x="720" y="722"/>
                      <a:pt x="720" y="722"/>
                      <a:pt x="720" y="722"/>
                    </a:cubicBezTo>
                    <a:cubicBezTo>
                      <a:pt x="720" y="721"/>
                      <a:pt x="720" y="721"/>
                      <a:pt x="720" y="721"/>
                    </a:cubicBezTo>
                    <a:cubicBezTo>
                      <a:pt x="720" y="720"/>
                      <a:pt x="720" y="720"/>
                      <a:pt x="720" y="720"/>
                    </a:cubicBezTo>
                    <a:cubicBezTo>
                      <a:pt x="721" y="720"/>
                      <a:pt x="721" y="720"/>
                      <a:pt x="721" y="720"/>
                    </a:cubicBezTo>
                    <a:cubicBezTo>
                      <a:pt x="722" y="719"/>
                      <a:pt x="722" y="719"/>
                      <a:pt x="722" y="719"/>
                    </a:cubicBezTo>
                    <a:cubicBezTo>
                      <a:pt x="722" y="719"/>
                      <a:pt x="722" y="719"/>
                      <a:pt x="722" y="719"/>
                    </a:cubicBezTo>
                    <a:cubicBezTo>
                      <a:pt x="723" y="719"/>
                      <a:pt x="723" y="719"/>
                      <a:pt x="723" y="719"/>
                    </a:cubicBezTo>
                    <a:cubicBezTo>
                      <a:pt x="723" y="718"/>
                      <a:pt x="723" y="718"/>
                      <a:pt x="723" y="718"/>
                    </a:cubicBezTo>
                    <a:cubicBezTo>
                      <a:pt x="723" y="718"/>
                      <a:pt x="723" y="718"/>
                      <a:pt x="723" y="718"/>
                    </a:cubicBezTo>
                    <a:cubicBezTo>
                      <a:pt x="721" y="718"/>
                      <a:pt x="721" y="718"/>
                      <a:pt x="721" y="718"/>
                    </a:cubicBezTo>
                    <a:cubicBezTo>
                      <a:pt x="722" y="717"/>
                      <a:pt x="722" y="717"/>
                      <a:pt x="722" y="717"/>
                    </a:cubicBezTo>
                    <a:cubicBezTo>
                      <a:pt x="723" y="717"/>
                      <a:pt x="723" y="717"/>
                      <a:pt x="723" y="717"/>
                    </a:cubicBezTo>
                    <a:cubicBezTo>
                      <a:pt x="723" y="717"/>
                      <a:pt x="723" y="717"/>
                      <a:pt x="723" y="717"/>
                    </a:cubicBezTo>
                    <a:cubicBezTo>
                      <a:pt x="724" y="718"/>
                      <a:pt x="724" y="718"/>
                      <a:pt x="724" y="718"/>
                    </a:cubicBezTo>
                    <a:cubicBezTo>
                      <a:pt x="723" y="719"/>
                      <a:pt x="723" y="719"/>
                      <a:pt x="723" y="719"/>
                    </a:cubicBezTo>
                    <a:cubicBezTo>
                      <a:pt x="724" y="720"/>
                      <a:pt x="724" y="720"/>
                      <a:pt x="724" y="720"/>
                    </a:cubicBezTo>
                    <a:cubicBezTo>
                      <a:pt x="725" y="719"/>
                      <a:pt x="725" y="719"/>
                      <a:pt x="725" y="719"/>
                    </a:cubicBezTo>
                    <a:cubicBezTo>
                      <a:pt x="725" y="718"/>
                      <a:pt x="725" y="718"/>
                      <a:pt x="725" y="718"/>
                    </a:cubicBezTo>
                    <a:cubicBezTo>
                      <a:pt x="723" y="717"/>
                      <a:pt x="723" y="717"/>
                      <a:pt x="723" y="717"/>
                    </a:cubicBezTo>
                    <a:cubicBezTo>
                      <a:pt x="724" y="717"/>
                      <a:pt x="724" y="717"/>
                      <a:pt x="724" y="717"/>
                    </a:cubicBezTo>
                    <a:cubicBezTo>
                      <a:pt x="725" y="718"/>
                      <a:pt x="725" y="718"/>
                      <a:pt x="725" y="718"/>
                    </a:cubicBezTo>
                    <a:cubicBezTo>
                      <a:pt x="725" y="718"/>
                      <a:pt x="725" y="718"/>
                      <a:pt x="725" y="718"/>
                    </a:cubicBezTo>
                    <a:cubicBezTo>
                      <a:pt x="726" y="716"/>
                      <a:pt x="726" y="716"/>
                      <a:pt x="726" y="716"/>
                    </a:cubicBezTo>
                    <a:cubicBezTo>
                      <a:pt x="726" y="714"/>
                      <a:pt x="726" y="714"/>
                      <a:pt x="726" y="714"/>
                    </a:cubicBezTo>
                    <a:cubicBezTo>
                      <a:pt x="727" y="714"/>
                      <a:pt x="727" y="714"/>
                      <a:pt x="727" y="714"/>
                    </a:cubicBezTo>
                    <a:cubicBezTo>
                      <a:pt x="729" y="711"/>
                      <a:pt x="729" y="711"/>
                      <a:pt x="729" y="711"/>
                    </a:cubicBezTo>
                    <a:cubicBezTo>
                      <a:pt x="729" y="711"/>
                      <a:pt x="729" y="711"/>
                      <a:pt x="729" y="711"/>
                    </a:cubicBezTo>
                    <a:cubicBezTo>
                      <a:pt x="730" y="710"/>
                      <a:pt x="730" y="710"/>
                      <a:pt x="730" y="710"/>
                    </a:cubicBezTo>
                    <a:cubicBezTo>
                      <a:pt x="730" y="709"/>
                      <a:pt x="730" y="709"/>
                      <a:pt x="730" y="709"/>
                    </a:cubicBezTo>
                    <a:cubicBezTo>
                      <a:pt x="729" y="708"/>
                      <a:pt x="729" y="708"/>
                      <a:pt x="729" y="708"/>
                    </a:cubicBezTo>
                    <a:cubicBezTo>
                      <a:pt x="728" y="709"/>
                      <a:pt x="728" y="709"/>
                      <a:pt x="728" y="709"/>
                    </a:cubicBezTo>
                    <a:cubicBezTo>
                      <a:pt x="728" y="710"/>
                      <a:pt x="728" y="710"/>
                      <a:pt x="728" y="710"/>
                    </a:cubicBezTo>
                    <a:cubicBezTo>
                      <a:pt x="728" y="710"/>
                      <a:pt x="728" y="710"/>
                      <a:pt x="728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6" y="708"/>
                      <a:pt x="726" y="708"/>
                      <a:pt x="726" y="708"/>
                    </a:cubicBezTo>
                    <a:cubicBezTo>
                      <a:pt x="725" y="708"/>
                      <a:pt x="725" y="708"/>
                      <a:pt x="725" y="708"/>
                    </a:cubicBezTo>
                    <a:cubicBezTo>
                      <a:pt x="724" y="709"/>
                      <a:pt x="724" y="709"/>
                      <a:pt x="724" y="709"/>
                    </a:cubicBezTo>
                    <a:cubicBezTo>
                      <a:pt x="723" y="710"/>
                      <a:pt x="723" y="710"/>
                      <a:pt x="723" y="710"/>
                    </a:cubicBezTo>
                    <a:cubicBezTo>
                      <a:pt x="722" y="710"/>
                      <a:pt x="722" y="710"/>
                      <a:pt x="722" y="710"/>
                    </a:cubicBezTo>
                    <a:cubicBezTo>
                      <a:pt x="722" y="709"/>
                      <a:pt x="722" y="709"/>
                      <a:pt x="722" y="709"/>
                    </a:cubicBezTo>
                    <a:cubicBezTo>
                      <a:pt x="721" y="710"/>
                      <a:pt x="721" y="710"/>
                      <a:pt x="721" y="710"/>
                    </a:cubicBezTo>
                    <a:cubicBezTo>
                      <a:pt x="720" y="709"/>
                      <a:pt x="720" y="709"/>
                      <a:pt x="720" y="709"/>
                    </a:cubicBezTo>
                    <a:cubicBezTo>
                      <a:pt x="718" y="710"/>
                      <a:pt x="718" y="710"/>
                      <a:pt x="718" y="710"/>
                    </a:cubicBezTo>
                    <a:cubicBezTo>
                      <a:pt x="717" y="709"/>
                      <a:pt x="717" y="709"/>
                      <a:pt x="717" y="709"/>
                    </a:cubicBezTo>
                    <a:cubicBezTo>
                      <a:pt x="717" y="708"/>
                      <a:pt x="717" y="708"/>
                      <a:pt x="717" y="708"/>
                    </a:cubicBezTo>
                    <a:cubicBezTo>
                      <a:pt x="716" y="708"/>
                      <a:pt x="716" y="708"/>
                      <a:pt x="716" y="708"/>
                    </a:cubicBezTo>
                    <a:cubicBezTo>
                      <a:pt x="714" y="710"/>
                      <a:pt x="714" y="710"/>
                      <a:pt x="714" y="710"/>
                    </a:cubicBezTo>
                    <a:cubicBezTo>
                      <a:pt x="713" y="710"/>
                      <a:pt x="713" y="710"/>
                      <a:pt x="713" y="710"/>
                    </a:cubicBezTo>
                    <a:cubicBezTo>
                      <a:pt x="712" y="709"/>
                      <a:pt x="712" y="709"/>
                      <a:pt x="712" y="709"/>
                    </a:cubicBezTo>
                    <a:cubicBezTo>
                      <a:pt x="711" y="710"/>
                      <a:pt x="711" y="710"/>
                      <a:pt x="711" y="710"/>
                    </a:cubicBezTo>
                    <a:cubicBezTo>
                      <a:pt x="707" y="708"/>
                      <a:pt x="707" y="708"/>
                      <a:pt x="707" y="708"/>
                    </a:cubicBezTo>
                    <a:cubicBezTo>
                      <a:pt x="706" y="709"/>
                      <a:pt x="706" y="709"/>
                      <a:pt x="706" y="709"/>
                    </a:cubicBezTo>
                    <a:cubicBezTo>
                      <a:pt x="705" y="708"/>
                      <a:pt x="705" y="708"/>
                      <a:pt x="705" y="708"/>
                    </a:cubicBezTo>
                    <a:cubicBezTo>
                      <a:pt x="705" y="708"/>
                      <a:pt x="705" y="708"/>
                      <a:pt x="705" y="708"/>
                    </a:cubicBezTo>
                    <a:cubicBezTo>
                      <a:pt x="706" y="708"/>
                      <a:pt x="706" y="708"/>
                      <a:pt x="706" y="708"/>
                    </a:cubicBezTo>
                    <a:cubicBezTo>
                      <a:pt x="706" y="708"/>
                      <a:pt x="706" y="708"/>
                      <a:pt x="706" y="708"/>
                    </a:cubicBezTo>
                    <a:cubicBezTo>
                      <a:pt x="708" y="707"/>
                      <a:pt x="708" y="707"/>
                      <a:pt x="708" y="707"/>
                    </a:cubicBezTo>
                    <a:cubicBezTo>
                      <a:pt x="711" y="708"/>
                      <a:pt x="711" y="708"/>
                      <a:pt x="711" y="708"/>
                    </a:cubicBezTo>
                    <a:cubicBezTo>
                      <a:pt x="711" y="707"/>
                      <a:pt x="711" y="707"/>
                      <a:pt x="711" y="707"/>
                    </a:cubicBezTo>
                    <a:cubicBezTo>
                      <a:pt x="713" y="707"/>
                      <a:pt x="713" y="707"/>
                      <a:pt x="713" y="707"/>
                    </a:cubicBezTo>
                    <a:cubicBezTo>
                      <a:pt x="714" y="706"/>
                      <a:pt x="714" y="706"/>
                      <a:pt x="714" y="706"/>
                    </a:cubicBezTo>
                    <a:cubicBezTo>
                      <a:pt x="716" y="706"/>
                      <a:pt x="716" y="706"/>
                      <a:pt x="716" y="706"/>
                    </a:cubicBezTo>
                    <a:cubicBezTo>
                      <a:pt x="716" y="705"/>
                      <a:pt x="716" y="705"/>
                      <a:pt x="716" y="705"/>
                    </a:cubicBezTo>
                    <a:cubicBezTo>
                      <a:pt x="716" y="704"/>
                      <a:pt x="716" y="704"/>
                      <a:pt x="716" y="704"/>
                    </a:cubicBezTo>
                    <a:cubicBezTo>
                      <a:pt x="717" y="705"/>
                      <a:pt x="717" y="705"/>
                      <a:pt x="717" y="705"/>
                    </a:cubicBezTo>
                    <a:cubicBezTo>
                      <a:pt x="718" y="706"/>
                      <a:pt x="718" y="706"/>
                      <a:pt x="718" y="706"/>
                    </a:cubicBezTo>
                    <a:cubicBezTo>
                      <a:pt x="718" y="707"/>
                      <a:pt x="718" y="707"/>
                      <a:pt x="718" y="707"/>
                    </a:cubicBezTo>
                    <a:cubicBezTo>
                      <a:pt x="719" y="707"/>
                      <a:pt x="719" y="707"/>
                      <a:pt x="719" y="707"/>
                    </a:cubicBezTo>
                    <a:cubicBezTo>
                      <a:pt x="721" y="707"/>
                      <a:pt x="721" y="707"/>
                      <a:pt x="721" y="707"/>
                    </a:cubicBezTo>
                    <a:cubicBezTo>
                      <a:pt x="722" y="708"/>
                      <a:pt x="722" y="708"/>
                      <a:pt x="722" y="708"/>
                    </a:cubicBezTo>
                    <a:cubicBezTo>
                      <a:pt x="725" y="706"/>
                      <a:pt x="725" y="706"/>
                      <a:pt x="725" y="706"/>
                    </a:cubicBezTo>
                    <a:cubicBezTo>
                      <a:pt x="726" y="706"/>
                      <a:pt x="726" y="706"/>
                      <a:pt x="726" y="706"/>
                    </a:cubicBezTo>
                    <a:cubicBezTo>
                      <a:pt x="727" y="708"/>
                      <a:pt x="727" y="708"/>
                      <a:pt x="727" y="708"/>
                    </a:cubicBezTo>
                    <a:cubicBezTo>
                      <a:pt x="728" y="707"/>
                      <a:pt x="728" y="707"/>
                      <a:pt x="728" y="707"/>
                    </a:cubicBezTo>
                    <a:cubicBezTo>
                      <a:pt x="728" y="706"/>
                      <a:pt x="728" y="706"/>
                      <a:pt x="728" y="706"/>
                    </a:cubicBezTo>
                    <a:cubicBezTo>
                      <a:pt x="728" y="705"/>
                      <a:pt x="728" y="705"/>
                      <a:pt x="728" y="705"/>
                    </a:cubicBezTo>
                    <a:cubicBezTo>
                      <a:pt x="728" y="704"/>
                      <a:pt x="728" y="704"/>
                      <a:pt x="728" y="704"/>
                    </a:cubicBezTo>
                    <a:cubicBezTo>
                      <a:pt x="727" y="701"/>
                      <a:pt x="727" y="701"/>
                      <a:pt x="727" y="701"/>
                    </a:cubicBezTo>
                    <a:cubicBezTo>
                      <a:pt x="726" y="700"/>
                      <a:pt x="726" y="700"/>
                      <a:pt x="726" y="700"/>
                    </a:cubicBezTo>
                    <a:cubicBezTo>
                      <a:pt x="725" y="701"/>
                      <a:pt x="725" y="701"/>
                      <a:pt x="725" y="701"/>
                    </a:cubicBezTo>
                    <a:cubicBezTo>
                      <a:pt x="725" y="701"/>
                      <a:pt x="725" y="701"/>
                      <a:pt x="725" y="701"/>
                    </a:cubicBezTo>
                    <a:cubicBezTo>
                      <a:pt x="725" y="700"/>
                      <a:pt x="725" y="700"/>
                      <a:pt x="725" y="700"/>
                    </a:cubicBezTo>
                    <a:cubicBezTo>
                      <a:pt x="723" y="699"/>
                      <a:pt x="723" y="699"/>
                      <a:pt x="723" y="699"/>
                    </a:cubicBezTo>
                    <a:cubicBezTo>
                      <a:pt x="722" y="699"/>
                      <a:pt x="722" y="699"/>
                      <a:pt x="722" y="699"/>
                    </a:cubicBezTo>
                    <a:cubicBezTo>
                      <a:pt x="720" y="698"/>
                      <a:pt x="720" y="698"/>
                      <a:pt x="720" y="698"/>
                    </a:cubicBezTo>
                    <a:cubicBezTo>
                      <a:pt x="718" y="698"/>
                      <a:pt x="718" y="698"/>
                      <a:pt x="718" y="698"/>
                    </a:cubicBezTo>
                    <a:cubicBezTo>
                      <a:pt x="715" y="693"/>
                      <a:pt x="715" y="693"/>
                      <a:pt x="715" y="693"/>
                    </a:cubicBezTo>
                    <a:cubicBezTo>
                      <a:pt x="715" y="692"/>
                      <a:pt x="715" y="692"/>
                      <a:pt x="715" y="692"/>
                    </a:cubicBezTo>
                    <a:cubicBezTo>
                      <a:pt x="716" y="691"/>
                      <a:pt x="716" y="691"/>
                      <a:pt x="716" y="691"/>
                    </a:cubicBezTo>
                    <a:cubicBezTo>
                      <a:pt x="716" y="691"/>
                      <a:pt x="716" y="691"/>
                      <a:pt x="716" y="691"/>
                    </a:cubicBezTo>
                    <a:cubicBezTo>
                      <a:pt x="716" y="692"/>
                      <a:pt x="716" y="692"/>
                      <a:pt x="716" y="692"/>
                    </a:cubicBezTo>
                    <a:cubicBezTo>
                      <a:pt x="716" y="693"/>
                      <a:pt x="716" y="693"/>
                      <a:pt x="716" y="693"/>
                    </a:cubicBezTo>
                    <a:cubicBezTo>
                      <a:pt x="718" y="696"/>
                      <a:pt x="718" y="696"/>
                      <a:pt x="718" y="696"/>
                    </a:cubicBezTo>
                    <a:cubicBezTo>
                      <a:pt x="721" y="696"/>
                      <a:pt x="721" y="696"/>
                      <a:pt x="721" y="696"/>
                    </a:cubicBezTo>
                    <a:cubicBezTo>
                      <a:pt x="722" y="698"/>
                      <a:pt x="722" y="698"/>
                      <a:pt x="722" y="698"/>
                    </a:cubicBezTo>
                    <a:cubicBezTo>
                      <a:pt x="722" y="698"/>
                      <a:pt x="722" y="698"/>
                      <a:pt x="722" y="698"/>
                    </a:cubicBezTo>
                    <a:cubicBezTo>
                      <a:pt x="726" y="700"/>
                      <a:pt x="726" y="700"/>
                      <a:pt x="726" y="700"/>
                    </a:cubicBezTo>
                    <a:cubicBezTo>
                      <a:pt x="726" y="699"/>
                      <a:pt x="726" y="699"/>
                      <a:pt x="726" y="699"/>
                    </a:cubicBezTo>
                    <a:cubicBezTo>
                      <a:pt x="727" y="699"/>
                      <a:pt x="727" y="699"/>
                      <a:pt x="727" y="699"/>
                    </a:cubicBezTo>
                    <a:cubicBezTo>
                      <a:pt x="728" y="700"/>
                      <a:pt x="728" y="700"/>
                      <a:pt x="728" y="700"/>
                    </a:cubicBezTo>
                    <a:cubicBezTo>
                      <a:pt x="728" y="701"/>
                      <a:pt x="728" y="701"/>
                      <a:pt x="728" y="701"/>
                    </a:cubicBezTo>
                    <a:cubicBezTo>
                      <a:pt x="729" y="701"/>
                      <a:pt x="729" y="701"/>
                      <a:pt x="729" y="701"/>
                    </a:cubicBezTo>
                    <a:cubicBezTo>
                      <a:pt x="729" y="704"/>
                      <a:pt x="729" y="704"/>
                      <a:pt x="729" y="704"/>
                    </a:cubicBezTo>
                    <a:cubicBezTo>
                      <a:pt x="729" y="705"/>
                      <a:pt x="729" y="705"/>
                      <a:pt x="729" y="705"/>
                    </a:cubicBezTo>
                    <a:cubicBezTo>
                      <a:pt x="730" y="705"/>
                      <a:pt x="730" y="705"/>
                      <a:pt x="730" y="705"/>
                    </a:cubicBezTo>
                    <a:cubicBezTo>
                      <a:pt x="731" y="706"/>
                      <a:pt x="731" y="706"/>
                      <a:pt x="731" y="706"/>
                    </a:cubicBezTo>
                    <a:cubicBezTo>
                      <a:pt x="732" y="707"/>
                      <a:pt x="732" y="707"/>
                      <a:pt x="732" y="707"/>
                    </a:cubicBezTo>
                    <a:cubicBezTo>
                      <a:pt x="732" y="707"/>
                      <a:pt x="732" y="707"/>
                      <a:pt x="732" y="707"/>
                    </a:cubicBezTo>
                    <a:cubicBezTo>
                      <a:pt x="731" y="708"/>
                      <a:pt x="731" y="708"/>
                      <a:pt x="731" y="708"/>
                    </a:cubicBezTo>
                    <a:cubicBezTo>
                      <a:pt x="732" y="708"/>
                      <a:pt x="732" y="708"/>
                      <a:pt x="732" y="708"/>
                    </a:cubicBezTo>
                    <a:cubicBezTo>
                      <a:pt x="732" y="711"/>
                      <a:pt x="732" y="711"/>
                      <a:pt x="732" y="711"/>
                    </a:cubicBezTo>
                    <a:cubicBezTo>
                      <a:pt x="733" y="711"/>
                      <a:pt x="733" y="711"/>
                      <a:pt x="733" y="711"/>
                    </a:cubicBezTo>
                    <a:cubicBezTo>
                      <a:pt x="734" y="709"/>
                      <a:pt x="734" y="709"/>
                      <a:pt x="734" y="709"/>
                    </a:cubicBezTo>
                    <a:cubicBezTo>
                      <a:pt x="733" y="709"/>
                      <a:pt x="733" y="709"/>
                      <a:pt x="733" y="709"/>
                    </a:cubicBezTo>
                    <a:cubicBezTo>
                      <a:pt x="734" y="709"/>
                      <a:pt x="734" y="709"/>
                      <a:pt x="734" y="709"/>
                    </a:cubicBezTo>
                    <a:cubicBezTo>
                      <a:pt x="736" y="707"/>
                      <a:pt x="736" y="707"/>
                      <a:pt x="736" y="707"/>
                    </a:cubicBezTo>
                    <a:cubicBezTo>
                      <a:pt x="737" y="706"/>
                      <a:pt x="737" y="706"/>
                      <a:pt x="737" y="706"/>
                    </a:cubicBezTo>
                    <a:cubicBezTo>
                      <a:pt x="740" y="703"/>
                      <a:pt x="740" y="703"/>
                      <a:pt x="740" y="703"/>
                    </a:cubicBezTo>
                    <a:cubicBezTo>
                      <a:pt x="740" y="701"/>
                      <a:pt x="740" y="701"/>
                      <a:pt x="740" y="701"/>
                    </a:cubicBezTo>
                    <a:cubicBezTo>
                      <a:pt x="741" y="701"/>
                      <a:pt x="741" y="701"/>
                      <a:pt x="741" y="701"/>
                    </a:cubicBezTo>
                    <a:cubicBezTo>
                      <a:pt x="743" y="699"/>
                      <a:pt x="743" y="699"/>
                      <a:pt x="743" y="699"/>
                    </a:cubicBezTo>
                    <a:cubicBezTo>
                      <a:pt x="743" y="698"/>
                      <a:pt x="743" y="698"/>
                      <a:pt x="743" y="698"/>
                    </a:cubicBezTo>
                    <a:cubicBezTo>
                      <a:pt x="744" y="698"/>
                      <a:pt x="744" y="698"/>
                      <a:pt x="744" y="698"/>
                    </a:cubicBezTo>
                    <a:cubicBezTo>
                      <a:pt x="745" y="695"/>
                      <a:pt x="745" y="695"/>
                      <a:pt x="745" y="695"/>
                    </a:cubicBezTo>
                    <a:cubicBezTo>
                      <a:pt x="746" y="692"/>
                      <a:pt x="746" y="692"/>
                      <a:pt x="746" y="692"/>
                    </a:cubicBezTo>
                    <a:cubicBezTo>
                      <a:pt x="747" y="692"/>
                      <a:pt x="747" y="692"/>
                      <a:pt x="747" y="692"/>
                    </a:cubicBezTo>
                    <a:cubicBezTo>
                      <a:pt x="747" y="690"/>
                      <a:pt x="747" y="690"/>
                      <a:pt x="747" y="690"/>
                    </a:cubicBezTo>
                    <a:cubicBezTo>
                      <a:pt x="748" y="690"/>
                      <a:pt x="748" y="690"/>
                      <a:pt x="748" y="690"/>
                    </a:cubicBezTo>
                    <a:cubicBezTo>
                      <a:pt x="748" y="691"/>
                      <a:pt x="748" y="691"/>
                      <a:pt x="748" y="691"/>
                    </a:cubicBezTo>
                    <a:cubicBezTo>
                      <a:pt x="748" y="690"/>
                      <a:pt x="748" y="690"/>
                      <a:pt x="748" y="690"/>
                    </a:cubicBezTo>
                    <a:cubicBezTo>
                      <a:pt x="749" y="689"/>
                      <a:pt x="749" y="689"/>
                      <a:pt x="749" y="689"/>
                    </a:cubicBezTo>
                    <a:cubicBezTo>
                      <a:pt x="751" y="687"/>
                      <a:pt x="751" y="687"/>
                      <a:pt x="751" y="687"/>
                    </a:cubicBezTo>
                    <a:cubicBezTo>
                      <a:pt x="759" y="684"/>
                      <a:pt x="759" y="684"/>
                      <a:pt x="759" y="684"/>
                    </a:cubicBezTo>
                    <a:cubicBezTo>
                      <a:pt x="760" y="683"/>
                      <a:pt x="760" y="683"/>
                      <a:pt x="760" y="683"/>
                    </a:cubicBezTo>
                    <a:cubicBezTo>
                      <a:pt x="760" y="682"/>
                      <a:pt x="760" y="682"/>
                      <a:pt x="760" y="682"/>
                    </a:cubicBezTo>
                    <a:cubicBezTo>
                      <a:pt x="760" y="682"/>
                      <a:pt x="760" y="682"/>
                      <a:pt x="760" y="682"/>
                    </a:cubicBezTo>
                    <a:cubicBezTo>
                      <a:pt x="761" y="679"/>
                      <a:pt x="761" y="679"/>
                      <a:pt x="761" y="679"/>
                    </a:cubicBezTo>
                    <a:cubicBezTo>
                      <a:pt x="761" y="677"/>
                      <a:pt x="761" y="677"/>
                      <a:pt x="761" y="677"/>
                    </a:cubicBezTo>
                    <a:cubicBezTo>
                      <a:pt x="762" y="670"/>
                      <a:pt x="762" y="670"/>
                      <a:pt x="762" y="670"/>
                    </a:cubicBezTo>
                    <a:cubicBezTo>
                      <a:pt x="764" y="665"/>
                      <a:pt x="764" y="665"/>
                      <a:pt x="764" y="665"/>
                    </a:cubicBezTo>
                    <a:cubicBezTo>
                      <a:pt x="764" y="659"/>
                      <a:pt x="764" y="659"/>
                      <a:pt x="764" y="659"/>
                    </a:cubicBezTo>
                    <a:cubicBezTo>
                      <a:pt x="765" y="657"/>
                      <a:pt x="765" y="657"/>
                      <a:pt x="765" y="657"/>
                    </a:cubicBezTo>
                    <a:cubicBezTo>
                      <a:pt x="765" y="657"/>
                      <a:pt x="765" y="657"/>
                      <a:pt x="765" y="657"/>
                    </a:cubicBezTo>
                    <a:cubicBezTo>
                      <a:pt x="765" y="649"/>
                      <a:pt x="765" y="649"/>
                      <a:pt x="765" y="649"/>
                    </a:cubicBezTo>
                    <a:cubicBezTo>
                      <a:pt x="766" y="645"/>
                      <a:pt x="766" y="645"/>
                      <a:pt x="766" y="645"/>
                    </a:cubicBezTo>
                    <a:cubicBezTo>
                      <a:pt x="769" y="641"/>
                      <a:pt x="769" y="641"/>
                      <a:pt x="769" y="641"/>
                    </a:cubicBezTo>
                    <a:cubicBezTo>
                      <a:pt x="770" y="641"/>
                      <a:pt x="770" y="641"/>
                      <a:pt x="770" y="641"/>
                    </a:cubicBezTo>
                    <a:cubicBezTo>
                      <a:pt x="770" y="641"/>
                      <a:pt x="770" y="641"/>
                      <a:pt x="770" y="641"/>
                    </a:cubicBezTo>
                    <a:cubicBezTo>
                      <a:pt x="771" y="639"/>
                      <a:pt x="771" y="639"/>
                      <a:pt x="771" y="639"/>
                    </a:cubicBezTo>
                    <a:cubicBezTo>
                      <a:pt x="772" y="636"/>
                      <a:pt x="772" y="636"/>
                      <a:pt x="772" y="636"/>
                    </a:cubicBezTo>
                    <a:cubicBezTo>
                      <a:pt x="776" y="626"/>
                      <a:pt x="776" y="626"/>
                      <a:pt x="776" y="626"/>
                    </a:cubicBezTo>
                    <a:cubicBezTo>
                      <a:pt x="775" y="624"/>
                      <a:pt x="775" y="624"/>
                      <a:pt x="775" y="624"/>
                    </a:cubicBezTo>
                    <a:cubicBezTo>
                      <a:pt x="775" y="621"/>
                      <a:pt x="775" y="621"/>
                      <a:pt x="775" y="621"/>
                    </a:cubicBezTo>
                    <a:cubicBezTo>
                      <a:pt x="776" y="620"/>
                      <a:pt x="776" y="620"/>
                      <a:pt x="776" y="620"/>
                    </a:cubicBezTo>
                    <a:cubicBezTo>
                      <a:pt x="776" y="618"/>
                      <a:pt x="776" y="618"/>
                      <a:pt x="776" y="618"/>
                    </a:cubicBezTo>
                    <a:cubicBezTo>
                      <a:pt x="776" y="616"/>
                      <a:pt x="776" y="616"/>
                      <a:pt x="776" y="616"/>
                    </a:cubicBezTo>
                    <a:cubicBezTo>
                      <a:pt x="778" y="612"/>
                      <a:pt x="778" y="612"/>
                      <a:pt x="778" y="612"/>
                    </a:cubicBezTo>
                    <a:cubicBezTo>
                      <a:pt x="779" y="611"/>
                      <a:pt x="779" y="611"/>
                      <a:pt x="779" y="611"/>
                    </a:cubicBezTo>
                    <a:lnTo>
                      <a:pt x="779" y="610"/>
                    </a:lnTo>
                    <a:close/>
                    <a:moveTo>
                      <a:pt x="292" y="359"/>
                    </a:moveTo>
                    <a:cubicBezTo>
                      <a:pt x="291" y="359"/>
                      <a:pt x="291" y="359"/>
                      <a:pt x="291" y="359"/>
                    </a:cubicBezTo>
                    <a:cubicBezTo>
                      <a:pt x="291" y="359"/>
                      <a:pt x="291" y="359"/>
                      <a:pt x="291" y="359"/>
                    </a:cubicBezTo>
                    <a:cubicBezTo>
                      <a:pt x="290" y="360"/>
                      <a:pt x="290" y="360"/>
                      <a:pt x="290" y="360"/>
                    </a:cubicBezTo>
                    <a:cubicBezTo>
                      <a:pt x="289" y="361"/>
                      <a:pt x="289" y="361"/>
                      <a:pt x="289" y="361"/>
                    </a:cubicBezTo>
                    <a:cubicBezTo>
                      <a:pt x="288" y="361"/>
                      <a:pt x="288" y="361"/>
                      <a:pt x="288" y="361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87" y="359"/>
                      <a:pt x="287" y="359"/>
                      <a:pt x="287" y="359"/>
                    </a:cubicBezTo>
                    <a:cubicBezTo>
                      <a:pt x="287" y="359"/>
                      <a:pt x="287" y="359"/>
                      <a:pt x="287" y="359"/>
                    </a:cubicBezTo>
                    <a:cubicBezTo>
                      <a:pt x="288" y="360"/>
                      <a:pt x="288" y="360"/>
                      <a:pt x="288" y="360"/>
                    </a:cubicBezTo>
                    <a:cubicBezTo>
                      <a:pt x="289" y="360"/>
                      <a:pt x="289" y="360"/>
                      <a:pt x="289" y="360"/>
                    </a:cubicBezTo>
                    <a:cubicBezTo>
                      <a:pt x="289" y="359"/>
                      <a:pt x="289" y="359"/>
                      <a:pt x="289" y="359"/>
                    </a:cubicBezTo>
                    <a:cubicBezTo>
                      <a:pt x="291" y="359"/>
                      <a:pt x="291" y="359"/>
                      <a:pt x="291" y="359"/>
                    </a:cubicBezTo>
                    <a:cubicBezTo>
                      <a:pt x="292" y="358"/>
                      <a:pt x="292" y="358"/>
                      <a:pt x="292" y="358"/>
                    </a:cubicBezTo>
                    <a:lnTo>
                      <a:pt x="292" y="359"/>
                    </a:lnTo>
                    <a:close/>
                    <a:moveTo>
                      <a:pt x="74" y="1034"/>
                    </a:moveTo>
                    <a:cubicBezTo>
                      <a:pt x="74" y="1034"/>
                      <a:pt x="74" y="1034"/>
                      <a:pt x="74" y="1034"/>
                    </a:cubicBezTo>
                    <a:cubicBezTo>
                      <a:pt x="74" y="1034"/>
                      <a:pt x="74" y="1034"/>
                      <a:pt x="74" y="1034"/>
                    </a:cubicBezTo>
                    <a:close/>
                    <a:moveTo>
                      <a:pt x="318" y="115"/>
                    </a:moveTo>
                    <a:cubicBezTo>
                      <a:pt x="318" y="116"/>
                      <a:pt x="317" y="116"/>
                      <a:pt x="317" y="116"/>
                    </a:cubicBezTo>
                    <a:cubicBezTo>
                      <a:pt x="317" y="116"/>
                      <a:pt x="318" y="116"/>
                      <a:pt x="318" y="115"/>
                    </a:cubicBezTo>
                    <a:close/>
                    <a:moveTo>
                      <a:pt x="327" y="727"/>
                    </a:moveTo>
                    <a:cubicBezTo>
                      <a:pt x="327" y="727"/>
                      <a:pt x="327" y="727"/>
                      <a:pt x="327" y="727"/>
                    </a:cubicBezTo>
                    <a:cubicBezTo>
                      <a:pt x="327" y="727"/>
                      <a:pt x="327" y="727"/>
                      <a:pt x="327" y="727"/>
                    </a:cubicBezTo>
                    <a:close/>
                    <a:moveTo>
                      <a:pt x="336" y="723"/>
                    </a:moveTo>
                    <a:cubicBezTo>
                      <a:pt x="336" y="722"/>
                      <a:pt x="336" y="722"/>
                      <a:pt x="336" y="722"/>
                    </a:cubicBezTo>
                    <a:cubicBezTo>
                      <a:pt x="336" y="722"/>
                      <a:pt x="336" y="722"/>
                      <a:pt x="336" y="723"/>
                    </a:cubicBezTo>
                    <a:cubicBezTo>
                      <a:pt x="336" y="723"/>
                      <a:pt x="336" y="723"/>
                      <a:pt x="336" y="723"/>
                    </a:cubicBezTo>
                    <a:close/>
                    <a:moveTo>
                      <a:pt x="337" y="709"/>
                    </a:moveTo>
                    <a:cubicBezTo>
                      <a:pt x="337" y="709"/>
                      <a:pt x="338" y="709"/>
                      <a:pt x="338" y="709"/>
                    </a:cubicBezTo>
                    <a:cubicBezTo>
                      <a:pt x="338" y="709"/>
                      <a:pt x="337" y="709"/>
                      <a:pt x="337" y="709"/>
                    </a:cubicBezTo>
                    <a:close/>
                    <a:moveTo>
                      <a:pt x="339" y="714"/>
                    </a:moveTo>
                    <a:cubicBezTo>
                      <a:pt x="339" y="713"/>
                      <a:pt x="339" y="713"/>
                      <a:pt x="339" y="712"/>
                    </a:cubicBezTo>
                    <a:cubicBezTo>
                      <a:pt x="339" y="713"/>
                      <a:pt x="339" y="714"/>
                      <a:pt x="339" y="715"/>
                    </a:cubicBezTo>
                    <a:cubicBezTo>
                      <a:pt x="339" y="714"/>
                      <a:pt x="339" y="714"/>
                      <a:pt x="339" y="714"/>
                    </a:cubicBezTo>
                    <a:close/>
                    <a:moveTo>
                      <a:pt x="341" y="720"/>
                    </a:moveTo>
                    <a:cubicBezTo>
                      <a:pt x="341" y="720"/>
                      <a:pt x="341" y="720"/>
                      <a:pt x="341" y="720"/>
                    </a:cubicBezTo>
                    <a:cubicBezTo>
                      <a:pt x="341" y="720"/>
                      <a:pt x="341" y="720"/>
                      <a:pt x="341" y="720"/>
                    </a:cubicBezTo>
                    <a:close/>
                    <a:moveTo>
                      <a:pt x="367" y="702"/>
                    </a:moveTo>
                    <a:cubicBezTo>
                      <a:pt x="367" y="702"/>
                      <a:pt x="367" y="702"/>
                      <a:pt x="367" y="702"/>
                    </a:cubicBezTo>
                    <a:cubicBezTo>
                      <a:pt x="367" y="703"/>
                      <a:pt x="368" y="703"/>
                      <a:pt x="368" y="703"/>
                    </a:cubicBezTo>
                    <a:cubicBezTo>
                      <a:pt x="368" y="703"/>
                      <a:pt x="367" y="703"/>
                      <a:pt x="367" y="702"/>
                    </a:cubicBezTo>
                    <a:close/>
                    <a:moveTo>
                      <a:pt x="369" y="702"/>
                    </a:moveTo>
                    <a:cubicBezTo>
                      <a:pt x="369" y="702"/>
                      <a:pt x="369" y="702"/>
                      <a:pt x="368" y="702"/>
                    </a:cubicBezTo>
                    <a:cubicBezTo>
                      <a:pt x="369" y="702"/>
                      <a:pt x="369" y="702"/>
                      <a:pt x="369" y="701"/>
                    </a:cubicBezTo>
                    <a:cubicBezTo>
                      <a:pt x="369" y="702"/>
                      <a:pt x="369" y="702"/>
                      <a:pt x="369" y="702"/>
                    </a:cubicBezTo>
                    <a:close/>
                    <a:moveTo>
                      <a:pt x="427" y="876"/>
                    </a:moveTo>
                    <a:cubicBezTo>
                      <a:pt x="427" y="876"/>
                      <a:pt x="427" y="876"/>
                      <a:pt x="427" y="876"/>
                    </a:cubicBezTo>
                    <a:cubicBezTo>
                      <a:pt x="427" y="876"/>
                      <a:pt x="427" y="876"/>
                      <a:pt x="427" y="876"/>
                    </a:cubicBezTo>
                    <a:cubicBezTo>
                      <a:pt x="427" y="876"/>
                      <a:pt x="427" y="876"/>
                      <a:pt x="427" y="876"/>
                    </a:cubicBezTo>
                    <a:close/>
                    <a:moveTo>
                      <a:pt x="426" y="882"/>
                    </a:moveTo>
                    <a:cubicBezTo>
                      <a:pt x="426" y="882"/>
                      <a:pt x="426" y="882"/>
                      <a:pt x="426" y="882"/>
                    </a:cubicBezTo>
                    <a:cubicBezTo>
                      <a:pt x="426" y="882"/>
                      <a:pt x="426" y="882"/>
                      <a:pt x="426" y="882"/>
                    </a:cubicBezTo>
                    <a:close/>
                    <a:moveTo>
                      <a:pt x="427" y="881"/>
                    </a:moveTo>
                    <a:cubicBezTo>
                      <a:pt x="427" y="881"/>
                      <a:pt x="427" y="881"/>
                      <a:pt x="427" y="882"/>
                    </a:cubicBezTo>
                    <a:cubicBezTo>
                      <a:pt x="427" y="881"/>
                      <a:pt x="427" y="881"/>
                      <a:pt x="427" y="881"/>
                    </a:cubicBezTo>
                    <a:close/>
                    <a:moveTo>
                      <a:pt x="582" y="828"/>
                    </a:moveTo>
                    <a:cubicBezTo>
                      <a:pt x="582" y="828"/>
                      <a:pt x="582" y="828"/>
                      <a:pt x="582" y="828"/>
                    </a:cubicBezTo>
                    <a:cubicBezTo>
                      <a:pt x="582" y="828"/>
                      <a:pt x="582" y="828"/>
                      <a:pt x="582" y="828"/>
                    </a:cubicBezTo>
                    <a:close/>
                    <a:moveTo>
                      <a:pt x="588" y="825"/>
                    </a:move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9" y="824"/>
                      <a:pt x="589" y="824"/>
                    </a:cubicBezTo>
                    <a:cubicBezTo>
                      <a:pt x="589" y="824"/>
                      <a:pt x="589" y="824"/>
                      <a:pt x="588" y="825"/>
                    </a:cubicBezTo>
                    <a:close/>
                    <a:moveTo>
                      <a:pt x="592" y="758"/>
                    </a:moveTo>
                    <a:cubicBezTo>
                      <a:pt x="592" y="757"/>
                      <a:pt x="592" y="757"/>
                      <a:pt x="591" y="757"/>
                    </a:cubicBezTo>
                    <a:cubicBezTo>
                      <a:pt x="592" y="757"/>
                      <a:pt x="592" y="757"/>
                      <a:pt x="592" y="758"/>
                    </a:cubicBezTo>
                    <a:close/>
                    <a:moveTo>
                      <a:pt x="618" y="798"/>
                    </a:moveTo>
                    <a:cubicBezTo>
                      <a:pt x="618" y="797"/>
                      <a:pt x="618" y="797"/>
                      <a:pt x="618" y="797"/>
                    </a:cubicBezTo>
                    <a:cubicBezTo>
                      <a:pt x="618" y="797"/>
                      <a:pt x="618" y="797"/>
                      <a:pt x="618" y="798"/>
                    </a:cubicBezTo>
                    <a:cubicBezTo>
                      <a:pt x="618" y="798"/>
                      <a:pt x="617" y="798"/>
                      <a:pt x="617" y="799"/>
                    </a:cubicBezTo>
                    <a:cubicBezTo>
                      <a:pt x="617" y="798"/>
                      <a:pt x="618" y="798"/>
                      <a:pt x="618" y="798"/>
                    </a:cubicBezTo>
                    <a:close/>
                    <a:moveTo>
                      <a:pt x="611" y="816"/>
                    </a:moveTo>
                    <a:cubicBezTo>
                      <a:pt x="611" y="816"/>
                      <a:pt x="611" y="816"/>
                      <a:pt x="611" y="816"/>
                    </a:cubicBezTo>
                    <a:cubicBezTo>
                      <a:pt x="611" y="816"/>
                      <a:pt x="611" y="817"/>
                      <a:pt x="611" y="817"/>
                    </a:cubicBezTo>
                    <a:cubicBezTo>
                      <a:pt x="611" y="817"/>
                      <a:pt x="611" y="816"/>
                      <a:pt x="611" y="816"/>
                    </a:cubicBezTo>
                    <a:close/>
                    <a:moveTo>
                      <a:pt x="609" y="821"/>
                    </a:moveTo>
                    <a:cubicBezTo>
                      <a:pt x="609" y="821"/>
                      <a:pt x="609" y="821"/>
                      <a:pt x="609" y="821"/>
                    </a:cubicBezTo>
                    <a:cubicBezTo>
                      <a:pt x="609" y="821"/>
                      <a:pt x="609" y="821"/>
                      <a:pt x="609" y="821"/>
                    </a:cubicBezTo>
                    <a:cubicBezTo>
                      <a:pt x="609" y="821"/>
                      <a:pt x="609" y="821"/>
                      <a:pt x="609" y="821"/>
                    </a:cubicBezTo>
                    <a:close/>
                    <a:moveTo>
                      <a:pt x="609" y="819"/>
                    </a:moveTo>
                    <a:cubicBezTo>
                      <a:pt x="609" y="819"/>
                      <a:pt x="609" y="819"/>
                      <a:pt x="610" y="819"/>
                    </a:cubicBezTo>
                    <a:cubicBezTo>
                      <a:pt x="609" y="819"/>
                      <a:pt x="609" y="819"/>
                      <a:pt x="609" y="819"/>
                    </a:cubicBezTo>
                    <a:cubicBezTo>
                      <a:pt x="609" y="819"/>
                      <a:pt x="608" y="819"/>
                      <a:pt x="608" y="819"/>
                    </a:cubicBezTo>
                    <a:cubicBezTo>
                      <a:pt x="608" y="819"/>
                      <a:pt x="609" y="819"/>
                      <a:pt x="609" y="819"/>
                    </a:cubicBezTo>
                    <a:close/>
                    <a:moveTo>
                      <a:pt x="608" y="822"/>
                    </a:moveTo>
                    <a:cubicBezTo>
                      <a:pt x="608" y="822"/>
                      <a:pt x="608" y="822"/>
                      <a:pt x="608" y="822"/>
                    </a:cubicBezTo>
                    <a:cubicBezTo>
                      <a:pt x="608" y="822"/>
                      <a:pt x="608" y="822"/>
                      <a:pt x="608" y="822"/>
                    </a:cubicBezTo>
                    <a:cubicBezTo>
                      <a:pt x="608" y="822"/>
                      <a:pt x="608" y="822"/>
                      <a:pt x="608" y="822"/>
                    </a:cubicBezTo>
                    <a:close/>
                    <a:moveTo>
                      <a:pt x="606" y="828"/>
                    </a:moveTo>
                    <a:cubicBezTo>
                      <a:pt x="606" y="828"/>
                      <a:pt x="605" y="828"/>
                      <a:pt x="605" y="828"/>
                    </a:cubicBezTo>
                    <a:cubicBezTo>
                      <a:pt x="605" y="828"/>
                      <a:pt x="606" y="828"/>
                      <a:pt x="606" y="828"/>
                    </a:cubicBezTo>
                    <a:close/>
                    <a:moveTo>
                      <a:pt x="601" y="828"/>
                    </a:moveTo>
                    <a:cubicBezTo>
                      <a:pt x="602" y="828"/>
                      <a:pt x="603" y="829"/>
                      <a:pt x="603" y="829"/>
                    </a:cubicBezTo>
                    <a:cubicBezTo>
                      <a:pt x="603" y="829"/>
                      <a:pt x="602" y="828"/>
                      <a:pt x="601" y="828"/>
                    </a:cubicBezTo>
                    <a:close/>
                    <a:moveTo>
                      <a:pt x="599" y="828"/>
                    </a:moveTo>
                    <a:cubicBezTo>
                      <a:pt x="599" y="828"/>
                      <a:pt x="599" y="827"/>
                      <a:pt x="600" y="827"/>
                    </a:cubicBezTo>
                    <a:cubicBezTo>
                      <a:pt x="599" y="827"/>
                      <a:pt x="599" y="828"/>
                      <a:pt x="599" y="828"/>
                    </a:cubicBezTo>
                    <a:cubicBezTo>
                      <a:pt x="599" y="828"/>
                      <a:pt x="599" y="829"/>
                      <a:pt x="599" y="829"/>
                    </a:cubicBezTo>
                    <a:cubicBezTo>
                      <a:pt x="599" y="829"/>
                      <a:pt x="599" y="828"/>
                      <a:pt x="599" y="828"/>
                    </a:cubicBezTo>
                    <a:close/>
                    <a:moveTo>
                      <a:pt x="597" y="824"/>
                    </a:moveTo>
                    <a:cubicBezTo>
                      <a:pt x="597" y="824"/>
                      <a:pt x="597" y="824"/>
                      <a:pt x="597" y="824"/>
                    </a:cubicBezTo>
                    <a:cubicBezTo>
                      <a:pt x="597" y="824"/>
                      <a:pt x="597" y="824"/>
                      <a:pt x="597" y="824"/>
                    </a:cubicBezTo>
                    <a:cubicBezTo>
                      <a:pt x="597" y="824"/>
                      <a:pt x="597" y="824"/>
                      <a:pt x="597" y="823"/>
                    </a:cubicBezTo>
                    <a:cubicBezTo>
                      <a:pt x="597" y="824"/>
                      <a:pt x="597" y="824"/>
                      <a:pt x="597" y="824"/>
                    </a:cubicBezTo>
                    <a:close/>
                    <a:moveTo>
                      <a:pt x="594" y="821"/>
                    </a:moveTo>
                    <a:cubicBezTo>
                      <a:pt x="594" y="821"/>
                      <a:pt x="594" y="821"/>
                      <a:pt x="593" y="821"/>
                    </a:cubicBezTo>
                    <a:cubicBezTo>
                      <a:pt x="594" y="821"/>
                      <a:pt x="594" y="821"/>
                      <a:pt x="594" y="821"/>
                    </a:cubicBezTo>
                    <a:close/>
                    <a:moveTo>
                      <a:pt x="593" y="758"/>
                    </a:moveTo>
                    <a:cubicBezTo>
                      <a:pt x="593" y="758"/>
                      <a:pt x="593" y="758"/>
                      <a:pt x="593" y="758"/>
                    </a:cubicBezTo>
                    <a:cubicBezTo>
                      <a:pt x="593" y="758"/>
                      <a:pt x="593" y="758"/>
                      <a:pt x="593" y="758"/>
                    </a:cubicBezTo>
                    <a:close/>
                    <a:moveTo>
                      <a:pt x="599" y="768"/>
                    </a:moveTo>
                    <a:cubicBezTo>
                      <a:pt x="599" y="767"/>
                      <a:pt x="599" y="767"/>
                      <a:pt x="599" y="766"/>
                    </a:cubicBezTo>
                    <a:cubicBezTo>
                      <a:pt x="599" y="767"/>
                      <a:pt x="599" y="767"/>
                      <a:pt x="599" y="768"/>
                    </a:cubicBezTo>
                    <a:cubicBezTo>
                      <a:pt x="599" y="768"/>
                      <a:pt x="600" y="768"/>
                      <a:pt x="600" y="769"/>
                    </a:cubicBezTo>
                    <a:cubicBezTo>
                      <a:pt x="600" y="768"/>
                      <a:pt x="599" y="768"/>
                      <a:pt x="599" y="768"/>
                    </a:cubicBezTo>
                    <a:close/>
                    <a:moveTo>
                      <a:pt x="602" y="771"/>
                    </a:moveTo>
                    <a:cubicBezTo>
                      <a:pt x="603" y="771"/>
                      <a:pt x="604" y="771"/>
                      <a:pt x="605" y="772"/>
                    </a:cubicBezTo>
                    <a:cubicBezTo>
                      <a:pt x="604" y="771"/>
                      <a:pt x="603" y="771"/>
                      <a:pt x="602" y="771"/>
                    </a:cubicBezTo>
                    <a:close/>
                    <a:moveTo>
                      <a:pt x="607" y="770"/>
                    </a:moveTo>
                    <a:cubicBezTo>
                      <a:pt x="607" y="770"/>
                      <a:pt x="607" y="770"/>
                      <a:pt x="607" y="770"/>
                    </a:cubicBezTo>
                    <a:cubicBezTo>
                      <a:pt x="607" y="770"/>
                      <a:pt x="607" y="770"/>
                      <a:pt x="607" y="770"/>
                    </a:cubicBezTo>
                    <a:close/>
                    <a:moveTo>
                      <a:pt x="611" y="768"/>
                    </a:moveTo>
                    <a:cubicBezTo>
                      <a:pt x="611" y="768"/>
                      <a:pt x="611" y="768"/>
                      <a:pt x="611" y="768"/>
                    </a:cubicBezTo>
                    <a:cubicBezTo>
                      <a:pt x="611" y="768"/>
                      <a:pt x="611" y="768"/>
                      <a:pt x="611" y="768"/>
                    </a:cubicBezTo>
                    <a:close/>
                    <a:moveTo>
                      <a:pt x="614" y="768"/>
                    </a:moveTo>
                    <a:cubicBezTo>
                      <a:pt x="614" y="768"/>
                      <a:pt x="614" y="768"/>
                      <a:pt x="615" y="769"/>
                    </a:cubicBezTo>
                    <a:cubicBezTo>
                      <a:pt x="614" y="768"/>
                      <a:pt x="614" y="768"/>
                      <a:pt x="614" y="768"/>
                    </a:cubicBezTo>
                    <a:close/>
                    <a:moveTo>
                      <a:pt x="618" y="792"/>
                    </a:moveTo>
                    <a:cubicBezTo>
                      <a:pt x="619" y="791"/>
                      <a:pt x="619" y="790"/>
                      <a:pt x="620" y="790"/>
                    </a:cubicBezTo>
                    <a:cubicBezTo>
                      <a:pt x="619" y="790"/>
                      <a:pt x="619" y="791"/>
                      <a:pt x="618" y="792"/>
                    </a:cubicBezTo>
                    <a:close/>
                    <a:moveTo>
                      <a:pt x="624" y="558"/>
                    </a:moveTo>
                    <a:cubicBezTo>
                      <a:pt x="624" y="558"/>
                      <a:pt x="624" y="558"/>
                      <a:pt x="624" y="558"/>
                    </a:cubicBezTo>
                    <a:cubicBezTo>
                      <a:pt x="624" y="558"/>
                      <a:pt x="624" y="558"/>
                      <a:pt x="624" y="558"/>
                    </a:cubicBezTo>
                    <a:cubicBezTo>
                      <a:pt x="624" y="558"/>
                      <a:pt x="624" y="558"/>
                      <a:pt x="624" y="558"/>
                    </a:cubicBezTo>
                    <a:close/>
                    <a:moveTo>
                      <a:pt x="621" y="787"/>
                    </a:moveTo>
                    <a:cubicBezTo>
                      <a:pt x="621" y="787"/>
                      <a:pt x="622" y="787"/>
                      <a:pt x="622" y="787"/>
                    </a:cubicBezTo>
                    <a:cubicBezTo>
                      <a:pt x="622" y="787"/>
                      <a:pt x="622" y="787"/>
                      <a:pt x="622" y="787"/>
                    </a:cubicBezTo>
                    <a:cubicBezTo>
                      <a:pt x="622" y="787"/>
                      <a:pt x="621" y="787"/>
                      <a:pt x="621" y="787"/>
                    </a:cubicBezTo>
                    <a:close/>
                    <a:moveTo>
                      <a:pt x="622" y="786"/>
                    </a:moveTo>
                    <a:cubicBezTo>
                      <a:pt x="622" y="785"/>
                      <a:pt x="622" y="785"/>
                      <a:pt x="622" y="785"/>
                    </a:cubicBezTo>
                    <a:cubicBezTo>
                      <a:pt x="622" y="785"/>
                      <a:pt x="622" y="785"/>
                      <a:pt x="622" y="786"/>
                    </a:cubicBezTo>
                    <a:close/>
                    <a:moveTo>
                      <a:pt x="624" y="787"/>
                    </a:moveTo>
                    <a:cubicBezTo>
                      <a:pt x="623" y="787"/>
                      <a:pt x="623" y="786"/>
                      <a:pt x="622" y="786"/>
                    </a:cubicBezTo>
                    <a:cubicBezTo>
                      <a:pt x="623" y="786"/>
                      <a:pt x="623" y="787"/>
                      <a:pt x="624" y="787"/>
                    </a:cubicBezTo>
                    <a:cubicBezTo>
                      <a:pt x="624" y="787"/>
                      <a:pt x="624" y="787"/>
                      <a:pt x="624" y="786"/>
                    </a:cubicBezTo>
                    <a:cubicBezTo>
                      <a:pt x="624" y="787"/>
                      <a:pt x="624" y="787"/>
                      <a:pt x="624" y="787"/>
                    </a:cubicBezTo>
                    <a:close/>
                    <a:moveTo>
                      <a:pt x="624" y="785"/>
                    </a:moveTo>
                    <a:cubicBezTo>
                      <a:pt x="624" y="784"/>
                      <a:pt x="624" y="784"/>
                      <a:pt x="624" y="784"/>
                    </a:cubicBezTo>
                    <a:cubicBezTo>
                      <a:pt x="624" y="784"/>
                      <a:pt x="624" y="784"/>
                      <a:pt x="624" y="785"/>
                    </a:cubicBezTo>
                    <a:close/>
                    <a:moveTo>
                      <a:pt x="624" y="784"/>
                    </a:moveTo>
                    <a:cubicBezTo>
                      <a:pt x="624" y="784"/>
                      <a:pt x="625" y="784"/>
                      <a:pt x="625" y="784"/>
                    </a:cubicBezTo>
                    <a:cubicBezTo>
                      <a:pt x="625" y="784"/>
                      <a:pt x="625" y="784"/>
                      <a:pt x="625" y="784"/>
                    </a:cubicBezTo>
                    <a:cubicBezTo>
                      <a:pt x="625" y="784"/>
                      <a:pt x="625" y="784"/>
                      <a:pt x="624" y="784"/>
                    </a:cubicBezTo>
                    <a:close/>
                    <a:moveTo>
                      <a:pt x="625" y="784"/>
                    </a:moveTo>
                    <a:cubicBezTo>
                      <a:pt x="625" y="784"/>
                      <a:pt x="625" y="784"/>
                      <a:pt x="625" y="784"/>
                    </a:cubicBezTo>
                    <a:cubicBezTo>
                      <a:pt x="625" y="784"/>
                      <a:pt x="625" y="784"/>
                      <a:pt x="625" y="784"/>
                    </a:cubicBezTo>
                    <a:cubicBezTo>
                      <a:pt x="625" y="784"/>
                      <a:pt x="625" y="784"/>
                      <a:pt x="625" y="784"/>
                    </a:cubicBezTo>
                    <a:close/>
                    <a:moveTo>
                      <a:pt x="670" y="749"/>
                    </a:moveTo>
                    <a:cubicBezTo>
                      <a:pt x="670" y="749"/>
                      <a:pt x="670" y="749"/>
                      <a:pt x="670" y="749"/>
                    </a:cubicBezTo>
                    <a:cubicBezTo>
                      <a:pt x="670" y="748"/>
                      <a:pt x="670" y="748"/>
                      <a:pt x="670" y="748"/>
                    </a:cubicBezTo>
                    <a:cubicBezTo>
                      <a:pt x="671" y="748"/>
                      <a:pt x="671" y="748"/>
                      <a:pt x="671" y="748"/>
                    </a:cubicBezTo>
                    <a:cubicBezTo>
                      <a:pt x="671" y="749"/>
                      <a:pt x="671" y="749"/>
                      <a:pt x="671" y="749"/>
                    </a:cubicBezTo>
                    <a:cubicBezTo>
                      <a:pt x="671" y="749"/>
                      <a:pt x="671" y="749"/>
                      <a:pt x="671" y="749"/>
                    </a:cubicBezTo>
                    <a:cubicBezTo>
                      <a:pt x="671" y="750"/>
                      <a:pt x="671" y="750"/>
                      <a:pt x="671" y="750"/>
                    </a:cubicBezTo>
                    <a:cubicBezTo>
                      <a:pt x="671" y="750"/>
                      <a:pt x="671" y="750"/>
                      <a:pt x="671" y="750"/>
                    </a:cubicBezTo>
                    <a:cubicBezTo>
                      <a:pt x="670" y="750"/>
                      <a:pt x="670" y="750"/>
                      <a:pt x="670" y="750"/>
                    </a:cubicBezTo>
                    <a:cubicBezTo>
                      <a:pt x="669" y="750"/>
                      <a:pt x="669" y="750"/>
                      <a:pt x="669" y="750"/>
                    </a:cubicBezTo>
                    <a:lnTo>
                      <a:pt x="670" y="749"/>
                    </a:lnTo>
                    <a:close/>
                    <a:moveTo>
                      <a:pt x="661" y="783"/>
                    </a:moveTo>
                    <a:cubicBezTo>
                      <a:pt x="661" y="783"/>
                      <a:pt x="661" y="783"/>
                      <a:pt x="661" y="783"/>
                    </a:cubicBezTo>
                    <a:cubicBezTo>
                      <a:pt x="663" y="784"/>
                      <a:pt x="663" y="784"/>
                      <a:pt x="663" y="784"/>
                    </a:cubicBezTo>
                    <a:cubicBezTo>
                      <a:pt x="662" y="784"/>
                      <a:pt x="662" y="784"/>
                      <a:pt x="662" y="784"/>
                    </a:cubicBezTo>
                    <a:cubicBezTo>
                      <a:pt x="660" y="784"/>
                      <a:pt x="660" y="784"/>
                      <a:pt x="660" y="784"/>
                    </a:cubicBezTo>
                    <a:lnTo>
                      <a:pt x="661" y="783"/>
                    </a:lnTo>
                    <a:close/>
                    <a:moveTo>
                      <a:pt x="677" y="749"/>
                    </a:moveTo>
                    <a:cubicBezTo>
                      <a:pt x="677" y="749"/>
                      <a:pt x="677" y="749"/>
                      <a:pt x="677" y="749"/>
                    </a:cubicBezTo>
                    <a:cubicBezTo>
                      <a:pt x="675" y="750"/>
                      <a:pt x="675" y="750"/>
                      <a:pt x="675" y="750"/>
                    </a:cubicBezTo>
                    <a:cubicBezTo>
                      <a:pt x="674" y="749"/>
                      <a:pt x="674" y="749"/>
                      <a:pt x="674" y="749"/>
                    </a:cubicBezTo>
                    <a:cubicBezTo>
                      <a:pt x="675" y="749"/>
                      <a:pt x="675" y="749"/>
                      <a:pt x="675" y="749"/>
                    </a:cubicBezTo>
                    <a:cubicBezTo>
                      <a:pt x="675" y="749"/>
                      <a:pt x="675" y="749"/>
                      <a:pt x="675" y="749"/>
                    </a:cubicBezTo>
                    <a:cubicBezTo>
                      <a:pt x="676" y="749"/>
                      <a:pt x="676" y="749"/>
                      <a:pt x="676" y="749"/>
                    </a:cubicBezTo>
                    <a:lnTo>
                      <a:pt x="677" y="749"/>
                    </a:lnTo>
                    <a:close/>
                    <a:moveTo>
                      <a:pt x="697" y="734"/>
                    </a:moveTo>
                    <a:cubicBezTo>
                      <a:pt x="697" y="735"/>
                      <a:pt x="697" y="735"/>
                      <a:pt x="697" y="735"/>
                    </a:cubicBezTo>
                    <a:cubicBezTo>
                      <a:pt x="697" y="734"/>
                      <a:pt x="697" y="734"/>
                      <a:pt x="697" y="734"/>
                    </a:cubicBezTo>
                    <a:cubicBezTo>
                      <a:pt x="699" y="735"/>
                      <a:pt x="699" y="735"/>
                      <a:pt x="699" y="735"/>
                    </a:cubicBezTo>
                    <a:cubicBezTo>
                      <a:pt x="700" y="735"/>
                      <a:pt x="700" y="735"/>
                      <a:pt x="700" y="735"/>
                    </a:cubicBezTo>
                    <a:cubicBezTo>
                      <a:pt x="700" y="736"/>
                      <a:pt x="700" y="736"/>
                      <a:pt x="700" y="736"/>
                    </a:cubicBezTo>
                    <a:cubicBezTo>
                      <a:pt x="698" y="738"/>
                      <a:pt x="698" y="738"/>
                      <a:pt x="698" y="738"/>
                    </a:cubicBezTo>
                    <a:cubicBezTo>
                      <a:pt x="694" y="740"/>
                      <a:pt x="694" y="740"/>
                      <a:pt x="694" y="740"/>
                    </a:cubicBezTo>
                    <a:cubicBezTo>
                      <a:pt x="693" y="740"/>
                      <a:pt x="693" y="740"/>
                      <a:pt x="693" y="740"/>
                    </a:cubicBezTo>
                    <a:cubicBezTo>
                      <a:pt x="689" y="740"/>
                      <a:pt x="689" y="740"/>
                      <a:pt x="689" y="740"/>
                    </a:cubicBezTo>
                    <a:cubicBezTo>
                      <a:pt x="689" y="740"/>
                      <a:pt x="689" y="740"/>
                      <a:pt x="689" y="740"/>
                    </a:cubicBezTo>
                    <a:cubicBezTo>
                      <a:pt x="689" y="739"/>
                      <a:pt x="689" y="739"/>
                      <a:pt x="689" y="739"/>
                    </a:cubicBezTo>
                    <a:cubicBezTo>
                      <a:pt x="689" y="739"/>
                      <a:pt x="689" y="739"/>
                      <a:pt x="689" y="739"/>
                    </a:cubicBezTo>
                    <a:cubicBezTo>
                      <a:pt x="690" y="738"/>
                      <a:pt x="690" y="738"/>
                      <a:pt x="690" y="738"/>
                    </a:cubicBezTo>
                    <a:cubicBezTo>
                      <a:pt x="690" y="738"/>
                      <a:pt x="690" y="738"/>
                      <a:pt x="690" y="738"/>
                    </a:cubicBezTo>
                    <a:cubicBezTo>
                      <a:pt x="691" y="737"/>
                      <a:pt x="691" y="737"/>
                      <a:pt x="691" y="737"/>
                    </a:cubicBezTo>
                    <a:cubicBezTo>
                      <a:pt x="692" y="735"/>
                      <a:pt x="692" y="735"/>
                      <a:pt x="692" y="735"/>
                    </a:cubicBezTo>
                    <a:cubicBezTo>
                      <a:pt x="693" y="735"/>
                      <a:pt x="693" y="735"/>
                      <a:pt x="693" y="735"/>
                    </a:cubicBezTo>
                    <a:cubicBezTo>
                      <a:pt x="693" y="734"/>
                      <a:pt x="693" y="734"/>
                      <a:pt x="693" y="734"/>
                    </a:cubicBezTo>
                    <a:cubicBezTo>
                      <a:pt x="696" y="734"/>
                      <a:pt x="696" y="734"/>
                      <a:pt x="696" y="734"/>
                    </a:cubicBezTo>
                    <a:lnTo>
                      <a:pt x="697" y="734"/>
                    </a:lnTo>
                    <a:close/>
                    <a:moveTo>
                      <a:pt x="660" y="785"/>
                    </a:moveTo>
                    <a:cubicBezTo>
                      <a:pt x="662" y="786"/>
                      <a:pt x="662" y="786"/>
                      <a:pt x="662" y="786"/>
                    </a:cubicBezTo>
                    <a:cubicBezTo>
                      <a:pt x="662" y="786"/>
                      <a:pt x="662" y="786"/>
                      <a:pt x="662" y="786"/>
                    </a:cubicBezTo>
                    <a:cubicBezTo>
                      <a:pt x="660" y="787"/>
                      <a:pt x="660" y="787"/>
                      <a:pt x="660" y="787"/>
                    </a:cubicBezTo>
                    <a:cubicBezTo>
                      <a:pt x="658" y="788"/>
                      <a:pt x="658" y="788"/>
                      <a:pt x="658" y="788"/>
                    </a:cubicBezTo>
                    <a:cubicBezTo>
                      <a:pt x="657" y="788"/>
                      <a:pt x="657" y="788"/>
                      <a:pt x="657" y="788"/>
                    </a:cubicBezTo>
                    <a:cubicBezTo>
                      <a:pt x="656" y="789"/>
                      <a:pt x="656" y="789"/>
                      <a:pt x="656" y="789"/>
                    </a:cubicBezTo>
                    <a:cubicBezTo>
                      <a:pt x="654" y="788"/>
                      <a:pt x="654" y="788"/>
                      <a:pt x="654" y="788"/>
                    </a:cubicBezTo>
                    <a:cubicBezTo>
                      <a:pt x="652" y="787"/>
                      <a:pt x="652" y="787"/>
                      <a:pt x="652" y="787"/>
                    </a:cubicBezTo>
                    <a:cubicBezTo>
                      <a:pt x="651" y="787"/>
                      <a:pt x="651" y="787"/>
                      <a:pt x="651" y="787"/>
                    </a:cubicBezTo>
                    <a:cubicBezTo>
                      <a:pt x="650" y="785"/>
                      <a:pt x="650" y="785"/>
                      <a:pt x="650" y="785"/>
                    </a:cubicBezTo>
                    <a:cubicBezTo>
                      <a:pt x="652" y="785"/>
                      <a:pt x="652" y="785"/>
                      <a:pt x="652" y="785"/>
                    </a:cubicBezTo>
                    <a:cubicBezTo>
                      <a:pt x="653" y="784"/>
                      <a:pt x="653" y="784"/>
                      <a:pt x="653" y="784"/>
                    </a:cubicBezTo>
                    <a:cubicBezTo>
                      <a:pt x="653" y="782"/>
                      <a:pt x="653" y="782"/>
                      <a:pt x="653" y="782"/>
                    </a:cubicBezTo>
                    <a:cubicBezTo>
                      <a:pt x="655" y="783"/>
                      <a:pt x="655" y="783"/>
                      <a:pt x="655" y="783"/>
                    </a:cubicBezTo>
                    <a:cubicBezTo>
                      <a:pt x="657" y="784"/>
                      <a:pt x="657" y="784"/>
                      <a:pt x="657" y="784"/>
                    </a:cubicBezTo>
                    <a:cubicBezTo>
                      <a:pt x="659" y="785"/>
                      <a:pt x="659" y="785"/>
                      <a:pt x="659" y="785"/>
                    </a:cubicBezTo>
                    <a:lnTo>
                      <a:pt x="660" y="785"/>
                    </a:lnTo>
                    <a:close/>
                    <a:moveTo>
                      <a:pt x="671" y="807"/>
                    </a:moveTo>
                    <a:cubicBezTo>
                      <a:pt x="671" y="806"/>
                      <a:pt x="671" y="806"/>
                      <a:pt x="671" y="806"/>
                    </a:cubicBezTo>
                    <a:cubicBezTo>
                      <a:pt x="672" y="807"/>
                      <a:pt x="672" y="807"/>
                      <a:pt x="672" y="807"/>
                    </a:cubicBezTo>
                    <a:cubicBezTo>
                      <a:pt x="673" y="806"/>
                      <a:pt x="673" y="806"/>
                      <a:pt x="673" y="806"/>
                    </a:cubicBezTo>
                    <a:cubicBezTo>
                      <a:pt x="672" y="806"/>
                      <a:pt x="672" y="806"/>
                      <a:pt x="672" y="806"/>
                    </a:cubicBezTo>
                    <a:cubicBezTo>
                      <a:pt x="672" y="805"/>
                      <a:pt x="672" y="805"/>
                      <a:pt x="672" y="805"/>
                    </a:cubicBezTo>
                    <a:cubicBezTo>
                      <a:pt x="673" y="802"/>
                      <a:pt x="673" y="802"/>
                      <a:pt x="673" y="802"/>
                    </a:cubicBezTo>
                    <a:cubicBezTo>
                      <a:pt x="673" y="801"/>
                      <a:pt x="673" y="801"/>
                      <a:pt x="673" y="801"/>
                    </a:cubicBezTo>
                    <a:cubicBezTo>
                      <a:pt x="673" y="801"/>
                      <a:pt x="673" y="801"/>
                      <a:pt x="673" y="801"/>
                    </a:cubicBezTo>
                    <a:cubicBezTo>
                      <a:pt x="673" y="800"/>
                      <a:pt x="673" y="800"/>
                      <a:pt x="673" y="800"/>
                    </a:cubicBezTo>
                    <a:cubicBezTo>
                      <a:pt x="673" y="800"/>
                      <a:pt x="673" y="800"/>
                      <a:pt x="673" y="800"/>
                    </a:cubicBezTo>
                    <a:cubicBezTo>
                      <a:pt x="675" y="801"/>
                      <a:pt x="675" y="801"/>
                      <a:pt x="675" y="801"/>
                    </a:cubicBezTo>
                    <a:cubicBezTo>
                      <a:pt x="678" y="801"/>
                      <a:pt x="678" y="801"/>
                      <a:pt x="678" y="801"/>
                    </a:cubicBezTo>
                    <a:cubicBezTo>
                      <a:pt x="680" y="804"/>
                      <a:pt x="680" y="804"/>
                      <a:pt x="680" y="804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7" y="805"/>
                      <a:pt x="687" y="805"/>
                      <a:pt x="687" y="805"/>
                    </a:cubicBezTo>
                    <a:cubicBezTo>
                      <a:pt x="689" y="805"/>
                      <a:pt x="689" y="805"/>
                      <a:pt x="689" y="805"/>
                    </a:cubicBezTo>
                    <a:cubicBezTo>
                      <a:pt x="689" y="805"/>
                      <a:pt x="689" y="805"/>
                      <a:pt x="689" y="805"/>
                    </a:cubicBezTo>
                    <a:cubicBezTo>
                      <a:pt x="690" y="807"/>
                      <a:pt x="690" y="807"/>
                      <a:pt x="690" y="807"/>
                    </a:cubicBezTo>
                    <a:cubicBezTo>
                      <a:pt x="692" y="810"/>
                      <a:pt x="692" y="810"/>
                      <a:pt x="692" y="810"/>
                    </a:cubicBezTo>
                    <a:cubicBezTo>
                      <a:pt x="694" y="812"/>
                      <a:pt x="694" y="812"/>
                      <a:pt x="694" y="812"/>
                    </a:cubicBezTo>
                    <a:cubicBezTo>
                      <a:pt x="694" y="813"/>
                      <a:pt x="694" y="813"/>
                      <a:pt x="694" y="813"/>
                    </a:cubicBezTo>
                    <a:cubicBezTo>
                      <a:pt x="694" y="814"/>
                      <a:pt x="694" y="814"/>
                      <a:pt x="694" y="814"/>
                    </a:cubicBezTo>
                    <a:cubicBezTo>
                      <a:pt x="694" y="815"/>
                      <a:pt x="694" y="815"/>
                      <a:pt x="694" y="815"/>
                    </a:cubicBezTo>
                    <a:cubicBezTo>
                      <a:pt x="693" y="814"/>
                      <a:pt x="693" y="814"/>
                      <a:pt x="693" y="814"/>
                    </a:cubicBezTo>
                    <a:cubicBezTo>
                      <a:pt x="691" y="815"/>
                      <a:pt x="691" y="815"/>
                      <a:pt x="691" y="815"/>
                    </a:cubicBezTo>
                    <a:cubicBezTo>
                      <a:pt x="691" y="815"/>
                      <a:pt x="691" y="815"/>
                      <a:pt x="691" y="815"/>
                    </a:cubicBezTo>
                    <a:cubicBezTo>
                      <a:pt x="691" y="816"/>
                      <a:pt x="691" y="816"/>
                      <a:pt x="691" y="816"/>
                    </a:cubicBezTo>
                    <a:cubicBezTo>
                      <a:pt x="689" y="817"/>
                      <a:pt x="689" y="817"/>
                      <a:pt x="689" y="817"/>
                    </a:cubicBezTo>
                    <a:cubicBezTo>
                      <a:pt x="687" y="816"/>
                      <a:pt x="687" y="816"/>
                      <a:pt x="687" y="816"/>
                    </a:cubicBezTo>
                    <a:cubicBezTo>
                      <a:pt x="686" y="815"/>
                      <a:pt x="686" y="815"/>
                      <a:pt x="686" y="815"/>
                    </a:cubicBezTo>
                    <a:cubicBezTo>
                      <a:pt x="685" y="815"/>
                      <a:pt x="685" y="815"/>
                      <a:pt x="685" y="815"/>
                    </a:cubicBezTo>
                    <a:cubicBezTo>
                      <a:pt x="685" y="815"/>
                      <a:pt x="685" y="815"/>
                      <a:pt x="685" y="815"/>
                    </a:cubicBezTo>
                    <a:cubicBezTo>
                      <a:pt x="684" y="814"/>
                      <a:pt x="684" y="814"/>
                      <a:pt x="684" y="814"/>
                    </a:cubicBezTo>
                    <a:cubicBezTo>
                      <a:pt x="684" y="815"/>
                      <a:pt x="684" y="815"/>
                      <a:pt x="684" y="815"/>
                    </a:cubicBezTo>
                    <a:cubicBezTo>
                      <a:pt x="684" y="815"/>
                      <a:pt x="684" y="815"/>
                      <a:pt x="684" y="815"/>
                    </a:cubicBezTo>
                    <a:cubicBezTo>
                      <a:pt x="683" y="815"/>
                      <a:pt x="683" y="815"/>
                      <a:pt x="683" y="815"/>
                    </a:cubicBezTo>
                    <a:cubicBezTo>
                      <a:pt x="680" y="814"/>
                      <a:pt x="680" y="814"/>
                      <a:pt x="680" y="814"/>
                    </a:cubicBezTo>
                    <a:cubicBezTo>
                      <a:pt x="678" y="814"/>
                      <a:pt x="678" y="814"/>
                      <a:pt x="678" y="814"/>
                    </a:cubicBezTo>
                    <a:cubicBezTo>
                      <a:pt x="678" y="814"/>
                      <a:pt x="678" y="814"/>
                      <a:pt x="678" y="814"/>
                    </a:cubicBezTo>
                    <a:cubicBezTo>
                      <a:pt x="677" y="814"/>
                      <a:pt x="677" y="814"/>
                      <a:pt x="677" y="814"/>
                    </a:cubicBezTo>
                    <a:cubicBezTo>
                      <a:pt x="675" y="814"/>
                      <a:pt x="675" y="814"/>
                      <a:pt x="675" y="814"/>
                    </a:cubicBezTo>
                    <a:cubicBezTo>
                      <a:pt x="675" y="813"/>
                      <a:pt x="675" y="813"/>
                      <a:pt x="675" y="813"/>
                    </a:cubicBezTo>
                    <a:cubicBezTo>
                      <a:pt x="675" y="812"/>
                      <a:pt x="675" y="812"/>
                      <a:pt x="675" y="812"/>
                    </a:cubicBezTo>
                    <a:cubicBezTo>
                      <a:pt x="675" y="811"/>
                      <a:pt x="675" y="811"/>
                      <a:pt x="675" y="811"/>
                    </a:cubicBezTo>
                    <a:cubicBezTo>
                      <a:pt x="672" y="808"/>
                      <a:pt x="672" y="808"/>
                      <a:pt x="672" y="808"/>
                    </a:cubicBezTo>
                    <a:lnTo>
                      <a:pt x="671" y="807"/>
                    </a:lnTo>
                    <a:close/>
                    <a:moveTo>
                      <a:pt x="665" y="806"/>
                    </a:moveTo>
                    <a:cubicBezTo>
                      <a:pt x="665" y="805"/>
                      <a:pt x="665" y="805"/>
                      <a:pt x="665" y="805"/>
                    </a:cubicBezTo>
                    <a:cubicBezTo>
                      <a:pt x="664" y="805"/>
                      <a:pt x="664" y="805"/>
                      <a:pt x="664" y="805"/>
                    </a:cubicBezTo>
                    <a:cubicBezTo>
                      <a:pt x="665" y="805"/>
                      <a:pt x="665" y="805"/>
                      <a:pt x="665" y="805"/>
                    </a:cubicBezTo>
                    <a:cubicBezTo>
                      <a:pt x="667" y="805"/>
                      <a:pt x="667" y="805"/>
                      <a:pt x="667" y="805"/>
                    </a:cubicBezTo>
                    <a:cubicBezTo>
                      <a:pt x="667" y="806"/>
                      <a:pt x="667" y="806"/>
                      <a:pt x="667" y="806"/>
                    </a:cubicBezTo>
                    <a:cubicBezTo>
                      <a:pt x="666" y="805"/>
                      <a:pt x="666" y="805"/>
                      <a:pt x="666" y="805"/>
                    </a:cubicBezTo>
                    <a:cubicBezTo>
                      <a:pt x="666" y="805"/>
                      <a:pt x="666" y="805"/>
                      <a:pt x="666" y="805"/>
                    </a:cubicBezTo>
                    <a:cubicBezTo>
                      <a:pt x="665" y="806"/>
                      <a:pt x="665" y="806"/>
                      <a:pt x="665" y="806"/>
                    </a:cubicBezTo>
                    <a:close/>
                    <a:moveTo>
                      <a:pt x="665" y="808"/>
                    </a:moveTo>
                    <a:cubicBezTo>
                      <a:pt x="665" y="808"/>
                      <a:pt x="665" y="808"/>
                      <a:pt x="665" y="808"/>
                    </a:cubicBezTo>
                    <a:cubicBezTo>
                      <a:pt x="665" y="807"/>
                      <a:pt x="665" y="807"/>
                      <a:pt x="665" y="807"/>
                    </a:cubicBezTo>
                    <a:cubicBezTo>
                      <a:pt x="665" y="807"/>
                      <a:pt x="665" y="807"/>
                      <a:pt x="665" y="807"/>
                    </a:cubicBezTo>
                    <a:cubicBezTo>
                      <a:pt x="666" y="807"/>
                      <a:pt x="666" y="807"/>
                      <a:pt x="666" y="807"/>
                    </a:cubicBezTo>
                    <a:cubicBezTo>
                      <a:pt x="666" y="807"/>
                      <a:pt x="666" y="807"/>
                      <a:pt x="666" y="807"/>
                    </a:cubicBezTo>
                    <a:cubicBezTo>
                      <a:pt x="667" y="806"/>
                      <a:pt x="667" y="806"/>
                      <a:pt x="667" y="806"/>
                    </a:cubicBezTo>
                    <a:cubicBezTo>
                      <a:pt x="667" y="806"/>
                      <a:pt x="667" y="806"/>
                      <a:pt x="667" y="806"/>
                    </a:cubicBezTo>
                    <a:cubicBezTo>
                      <a:pt x="667" y="807"/>
                      <a:pt x="667" y="807"/>
                      <a:pt x="667" y="807"/>
                    </a:cubicBezTo>
                    <a:cubicBezTo>
                      <a:pt x="668" y="809"/>
                      <a:pt x="668" y="809"/>
                      <a:pt x="668" y="809"/>
                    </a:cubicBezTo>
                    <a:cubicBezTo>
                      <a:pt x="667" y="809"/>
                      <a:pt x="667" y="809"/>
                      <a:pt x="667" y="809"/>
                    </a:cubicBezTo>
                    <a:cubicBezTo>
                      <a:pt x="666" y="809"/>
                      <a:pt x="666" y="809"/>
                      <a:pt x="666" y="809"/>
                    </a:cubicBezTo>
                    <a:cubicBezTo>
                      <a:pt x="666" y="809"/>
                      <a:pt x="666" y="809"/>
                      <a:pt x="666" y="809"/>
                    </a:cubicBezTo>
                    <a:cubicBezTo>
                      <a:pt x="665" y="809"/>
                      <a:pt x="665" y="809"/>
                      <a:pt x="665" y="809"/>
                    </a:cubicBezTo>
                    <a:lnTo>
                      <a:pt x="665" y="808"/>
                    </a:lnTo>
                    <a:close/>
                    <a:moveTo>
                      <a:pt x="661" y="805"/>
                    </a:moveTo>
                    <a:cubicBezTo>
                      <a:pt x="661" y="804"/>
                      <a:pt x="661" y="804"/>
                      <a:pt x="661" y="804"/>
                    </a:cubicBezTo>
                    <a:cubicBezTo>
                      <a:pt x="662" y="805"/>
                      <a:pt x="662" y="805"/>
                      <a:pt x="662" y="805"/>
                    </a:cubicBezTo>
                    <a:cubicBezTo>
                      <a:pt x="662" y="806"/>
                      <a:pt x="662" y="806"/>
                      <a:pt x="662" y="806"/>
                    </a:cubicBezTo>
                    <a:cubicBezTo>
                      <a:pt x="661" y="805"/>
                      <a:pt x="661" y="805"/>
                      <a:pt x="661" y="805"/>
                    </a:cubicBezTo>
                    <a:close/>
                    <a:moveTo>
                      <a:pt x="497" y="921"/>
                    </a:moveTo>
                    <a:cubicBezTo>
                      <a:pt x="497" y="922"/>
                      <a:pt x="497" y="922"/>
                      <a:pt x="497" y="922"/>
                    </a:cubicBezTo>
                    <a:cubicBezTo>
                      <a:pt x="497" y="922"/>
                      <a:pt x="497" y="922"/>
                      <a:pt x="497" y="922"/>
                    </a:cubicBezTo>
                    <a:cubicBezTo>
                      <a:pt x="496" y="922"/>
                      <a:pt x="496" y="922"/>
                      <a:pt x="496" y="922"/>
                    </a:cubicBezTo>
                    <a:cubicBezTo>
                      <a:pt x="494" y="922"/>
                      <a:pt x="494" y="922"/>
                      <a:pt x="494" y="922"/>
                    </a:cubicBezTo>
                    <a:cubicBezTo>
                      <a:pt x="493" y="921"/>
                      <a:pt x="493" y="921"/>
                      <a:pt x="493" y="921"/>
                    </a:cubicBezTo>
                    <a:cubicBezTo>
                      <a:pt x="488" y="921"/>
                      <a:pt x="488" y="921"/>
                      <a:pt x="488" y="921"/>
                    </a:cubicBezTo>
                    <a:cubicBezTo>
                      <a:pt x="488" y="920"/>
                      <a:pt x="488" y="920"/>
                      <a:pt x="488" y="920"/>
                    </a:cubicBezTo>
                    <a:cubicBezTo>
                      <a:pt x="488" y="919"/>
                      <a:pt x="488" y="919"/>
                      <a:pt x="488" y="919"/>
                    </a:cubicBezTo>
                    <a:cubicBezTo>
                      <a:pt x="488" y="919"/>
                      <a:pt x="488" y="919"/>
                      <a:pt x="488" y="919"/>
                    </a:cubicBezTo>
                    <a:cubicBezTo>
                      <a:pt x="489" y="919"/>
                      <a:pt x="489" y="919"/>
                      <a:pt x="489" y="919"/>
                    </a:cubicBezTo>
                    <a:cubicBezTo>
                      <a:pt x="489" y="919"/>
                      <a:pt x="489" y="919"/>
                      <a:pt x="489" y="919"/>
                    </a:cubicBezTo>
                    <a:cubicBezTo>
                      <a:pt x="490" y="919"/>
                      <a:pt x="490" y="919"/>
                      <a:pt x="490" y="919"/>
                    </a:cubicBezTo>
                    <a:cubicBezTo>
                      <a:pt x="491" y="919"/>
                      <a:pt x="491" y="919"/>
                      <a:pt x="491" y="919"/>
                    </a:cubicBezTo>
                    <a:cubicBezTo>
                      <a:pt x="491" y="918"/>
                      <a:pt x="491" y="918"/>
                      <a:pt x="491" y="918"/>
                    </a:cubicBezTo>
                    <a:cubicBezTo>
                      <a:pt x="492" y="915"/>
                      <a:pt x="492" y="915"/>
                      <a:pt x="492" y="915"/>
                    </a:cubicBezTo>
                    <a:cubicBezTo>
                      <a:pt x="492" y="913"/>
                      <a:pt x="492" y="913"/>
                      <a:pt x="492" y="913"/>
                    </a:cubicBezTo>
                    <a:cubicBezTo>
                      <a:pt x="494" y="912"/>
                      <a:pt x="494" y="912"/>
                      <a:pt x="494" y="912"/>
                    </a:cubicBezTo>
                    <a:cubicBezTo>
                      <a:pt x="494" y="912"/>
                      <a:pt x="494" y="912"/>
                      <a:pt x="494" y="912"/>
                    </a:cubicBezTo>
                    <a:cubicBezTo>
                      <a:pt x="494" y="912"/>
                      <a:pt x="494" y="912"/>
                      <a:pt x="494" y="912"/>
                    </a:cubicBezTo>
                    <a:cubicBezTo>
                      <a:pt x="495" y="912"/>
                      <a:pt x="495" y="912"/>
                      <a:pt x="495" y="912"/>
                    </a:cubicBezTo>
                    <a:cubicBezTo>
                      <a:pt x="496" y="913"/>
                      <a:pt x="496" y="913"/>
                      <a:pt x="496" y="913"/>
                    </a:cubicBezTo>
                    <a:cubicBezTo>
                      <a:pt x="496" y="914"/>
                      <a:pt x="496" y="914"/>
                      <a:pt x="496" y="914"/>
                    </a:cubicBezTo>
                    <a:cubicBezTo>
                      <a:pt x="495" y="915"/>
                      <a:pt x="495" y="915"/>
                      <a:pt x="495" y="915"/>
                    </a:cubicBezTo>
                    <a:cubicBezTo>
                      <a:pt x="495" y="916"/>
                      <a:pt x="495" y="916"/>
                      <a:pt x="495" y="916"/>
                    </a:cubicBezTo>
                    <a:cubicBezTo>
                      <a:pt x="494" y="916"/>
                      <a:pt x="494" y="916"/>
                      <a:pt x="494" y="916"/>
                    </a:cubicBezTo>
                    <a:cubicBezTo>
                      <a:pt x="494" y="916"/>
                      <a:pt x="494" y="916"/>
                      <a:pt x="494" y="916"/>
                    </a:cubicBezTo>
                    <a:cubicBezTo>
                      <a:pt x="495" y="916"/>
                      <a:pt x="495" y="916"/>
                      <a:pt x="495" y="916"/>
                    </a:cubicBezTo>
                    <a:cubicBezTo>
                      <a:pt x="495" y="917"/>
                      <a:pt x="495" y="917"/>
                      <a:pt x="495" y="917"/>
                    </a:cubicBezTo>
                    <a:cubicBezTo>
                      <a:pt x="494" y="917"/>
                      <a:pt x="494" y="917"/>
                      <a:pt x="494" y="917"/>
                    </a:cubicBezTo>
                    <a:cubicBezTo>
                      <a:pt x="494" y="917"/>
                      <a:pt x="494" y="917"/>
                      <a:pt x="494" y="917"/>
                    </a:cubicBezTo>
                    <a:cubicBezTo>
                      <a:pt x="495" y="917"/>
                      <a:pt x="495" y="917"/>
                      <a:pt x="495" y="917"/>
                    </a:cubicBezTo>
                    <a:cubicBezTo>
                      <a:pt x="495" y="917"/>
                      <a:pt x="495" y="917"/>
                      <a:pt x="495" y="917"/>
                    </a:cubicBezTo>
                    <a:cubicBezTo>
                      <a:pt x="496" y="918"/>
                      <a:pt x="496" y="918"/>
                      <a:pt x="496" y="918"/>
                    </a:cubicBezTo>
                    <a:cubicBezTo>
                      <a:pt x="495" y="920"/>
                      <a:pt x="495" y="920"/>
                      <a:pt x="495" y="920"/>
                    </a:cubicBezTo>
                    <a:cubicBezTo>
                      <a:pt x="496" y="921"/>
                      <a:pt x="496" y="921"/>
                      <a:pt x="496" y="921"/>
                    </a:cubicBezTo>
                    <a:cubicBezTo>
                      <a:pt x="496" y="921"/>
                      <a:pt x="496" y="921"/>
                      <a:pt x="496" y="921"/>
                    </a:cubicBezTo>
                    <a:cubicBezTo>
                      <a:pt x="497" y="920"/>
                      <a:pt x="497" y="920"/>
                      <a:pt x="497" y="920"/>
                    </a:cubicBezTo>
                    <a:lnTo>
                      <a:pt x="497" y="921"/>
                    </a:lnTo>
                    <a:close/>
                    <a:moveTo>
                      <a:pt x="482" y="938"/>
                    </a:moveTo>
                    <a:cubicBezTo>
                      <a:pt x="483" y="938"/>
                      <a:pt x="483" y="938"/>
                      <a:pt x="483" y="938"/>
                    </a:cubicBezTo>
                    <a:cubicBezTo>
                      <a:pt x="483" y="939"/>
                      <a:pt x="483" y="939"/>
                      <a:pt x="483" y="939"/>
                    </a:cubicBezTo>
                    <a:cubicBezTo>
                      <a:pt x="481" y="941"/>
                      <a:pt x="481" y="941"/>
                      <a:pt x="481" y="941"/>
                    </a:cubicBezTo>
                    <a:cubicBezTo>
                      <a:pt x="481" y="941"/>
                      <a:pt x="481" y="941"/>
                      <a:pt x="481" y="941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78" y="942"/>
                      <a:pt x="478" y="942"/>
                      <a:pt x="478" y="942"/>
                    </a:cubicBezTo>
                    <a:cubicBezTo>
                      <a:pt x="476" y="943"/>
                      <a:pt x="476" y="943"/>
                      <a:pt x="476" y="943"/>
                    </a:cubicBezTo>
                    <a:cubicBezTo>
                      <a:pt x="475" y="944"/>
                      <a:pt x="475" y="944"/>
                      <a:pt x="475" y="944"/>
                    </a:cubicBezTo>
                    <a:cubicBezTo>
                      <a:pt x="474" y="946"/>
                      <a:pt x="474" y="946"/>
                      <a:pt x="474" y="946"/>
                    </a:cubicBezTo>
                    <a:cubicBezTo>
                      <a:pt x="473" y="947"/>
                      <a:pt x="473" y="947"/>
                      <a:pt x="473" y="947"/>
                    </a:cubicBezTo>
                    <a:cubicBezTo>
                      <a:pt x="473" y="950"/>
                      <a:pt x="473" y="950"/>
                      <a:pt x="473" y="950"/>
                    </a:cubicBezTo>
                    <a:cubicBezTo>
                      <a:pt x="473" y="952"/>
                      <a:pt x="473" y="952"/>
                      <a:pt x="473" y="952"/>
                    </a:cubicBezTo>
                    <a:cubicBezTo>
                      <a:pt x="472" y="952"/>
                      <a:pt x="472" y="952"/>
                      <a:pt x="472" y="952"/>
                    </a:cubicBezTo>
                    <a:cubicBezTo>
                      <a:pt x="472" y="954"/>
                      <a:pt x="472" y="954"/>
                      <a:pt x="472" y="954"/>
                    </a:cubicBezTo>
                    <a:cubicBezTo>
                      <a:pt x="472" y="955"/>
                      <a:pt x="472" y="955"/>
                      <a:pt x="472" y="955"/>
                    </a:cubicBezTo>
                    <a:cubicBezTo>
                      <a:pt x="470" y="956"/>
                      <a:pt x="470" y="956"/>
                      <a:pt x="470" y="956"/>
                    </a:cubicBezTo>
                    <a:cubicBezTo>
                      <a:pt x="468" y="956"/>
                      <a:pt x="468" y="956"/>
                      <a:pt x="468" y="956"/>
                    </a:cubicBezTo>
                    <a:cubicBezTo>
                      <a:pt x="465" y="958"/>
                      <a:pt x="465" y="958"/>
                      <a:pt x="465" y="958"/>
                    </a:cubicBezTo>
                    <a:cubicBezTo>
                      <a:pt x="460" y="959"/>
                      <a:pt x="460" y="959"/>
                      <a:pt x="460" y="959"/>
                    </a:cubicBezTo>
                    <a:cubicBezTo>
                      <a:pt x="460" y="959"/>
                      <a:pt x="460" y="959"/>
                      <a:pt x="460" y="959"/>
                    </a:cubicBezTo>
                    <a:cubicBezTo>
                      <a:pt x="459" y="958"/>
                      <a:pt x="459" y="958"/>
                      <a:pt x="459" y="958"/>
                    </a:cubicBezTo>
                    <a:cubicBezTo>
                      <a:pt x="458" y="957"/>
                      <a:pt x="458" y="957"/>
                      <a:pt x="458" y="957"/>
                    </a:cubicBezTo>
                    <a:cubicBezTo>
                      <a:pt x="456" y="954"/>
                      <a:pt x="456" y="954"/>
                      <a:pt x="456" y="954"/>
                    </a:cubicBezTo>
                    <a:cubicBezTo>
                      <a:pt x="453" y="953"/>
                      <a:pt x="453" y="953"/>
                      <a:pt x="453" y="953"/>
                    </a:cubicBezTo>
                    <a:cubicBezTo>
                      <a:pt x="452" y="951"/>
                      <a:pt x="452" y="951"/>
                      <a:pt x="452" y="951"/>
                    </a:cubicBezTo>
                    <a:cubicBezTo>
                      <a:pt x="451" y="950"/>
                      <a:pt x="451" y="950"/>
                      <a:pt x="451" y="950"/>
                    </a:cubicBezTo>
                    <a:cubicBezTo>
                      <a:pt x="444" y="946"/>
                      <a:pt x="444" y="946"/>
                      <a:pt x="444" y="946"/>
                    </a:cubicBezTo>
                    <a:cubicBezTo>
                      <a:pt x="444" y="945"/>
                      <a:pt x="444" y="945"/>
                      <a:pt x="444" y="945"/>
                    </a:cubicBezTo>
                    <a:cubicBezTo>
                      <a:pt x="442" y="945"/>
                      <a:pt x="442" y="945"/>
                      <a:pt x="442" y="945"/>
                    </a:cubicBezTo>
                    <a:cubicBezTo>
                      <a:pt x="441" y="942"/>
                      <a:pt x="441" y="942"/>
                      <a:pt x="441" y="942"/>
                    </a:cubicBezTo>
                    <a:cubicBezTo>
                      <a:pt x="438" y="942"/>
                      <a:pt x="438" y="942"/>
                      <a:pt x="438" y="942"/>
                    </a:cubicBezTo>
                    <a:cubicBezTo>
                      <a:pt x="438" y="942"/>
                      <a:pt x="438" y="942"/>
                      <a:pt x="438" y="942"/>
                    </a:cubicBezTo>
                    <a:cubicBezTo>
                      <a:pt x="435" y="942"/>
                      <a:pt x="435" y="942"/>
                      <a:pt x="435" y="942"/>
                    </a:cubicBezTo>
                    <a:cubicBezTo>
                      <a:pt x="435" y="942"/>
                      <a:pt x="435" y="942"/>
                      <a:pt x="435" y="942"/>
                    </a:cubicBezTo>
                    <a:cubicBezTo>
                      <a:pt x="434" y="943"/>
                      <a:pt x="434" y="943"/>
                      <a:pt x="434" y="943"/>
                    </a:cubicBezTo>
                    <a:cubicBezTo>
                      <a:pt x="431" y="943"/>
                      <a:pt x="431" y="943"/>
                      <a:pt x="431" y="943"/>
                    </a:cubicBezTo>
                    <a:cubicBezTo>
                      <a:pt x="430" y="943"/>
                      <a:pt x="430" y="943"/>
                      <a:pt x="430" y="943"/>
                    </a:cubicBezTo>
                    <a:cubicBezTo>
                      <a:pt x="432" y="942"/>
                      <a:pt x="432" y="942"/>
                      <a:pt x="432" y="942"/>
                    </a:cubicBezTo>
                    <a:cubicBezTo>
                      <a:pt x="432" y="941"/>
                      <a:pt x="432" y="941"/>
                      <a:pt x="432" y="941"/>
                    </a:cubicBezTo>
                    <a:cubicBezTo>
                      <a:pt x="434" y="940"/>
                      <a:pt x="434" y="940"/>
                      <a:pt x="434" y="940"/>
                    </a:cubicBezTo>
                    <a:cubicBezTo>
                      <a:pt x="435" y="938"/>
                      <a:pt x="435" y="938"/>
                      <a:pt x="435" y="938"/>
                    </a:cubicBezTo>
                    <a:cubicBezTo>
                      <a:pt x="435" y="938"/>
                      <a:pt x="435" y="938"/>
                      <a:pt x="435" y="938"/>
                    </a:cubicBezTo>
                    <a:cubicBezTo>
                      <a:pt x="436" y="936"/>
                      <a:pt x="436" y="936"/>
                      <a:pt x="436" y="936"/>
                    </a:cubicBezTo>
                    <a:cubicBezTo>
                      <a:pt x="437" y="935"/>
                      <a:pt x="437" y="935"/>
                      <a:pt x="437" y="935"/>
                    </a:cubicBezTo>
                    <a:cubicBezTo>
                      <a:pt x="438" y="935"/>
                      <a:pt x="438" y="935"/>
                      <a:pt x="438" y="935"/>
                    </a:cubicBezTo>
                    <a:cubicBezTo>
                      <a:pt x="439" y="936"/>
                      <a:pt x="439" y="936"/>
                      <a:pt x="439" y="936"/>
                    </a:cubicBezTo>
                    <a:cubicBezTo>
                      <a:pt x="439" y="936"/>
                      <a:pt x="439" y="936"/>
                      <a:pt x="439" y="936"/>
                    </a:cubicBezTo>
                    <a:cubicBezTo>
                      <a:pt x="438" y="937"/>
                      <a:pt x="438" y="937"/>
                      <a:pt x="438" y="937"/>
                    </a:cubicBezTo>
                    <a:cubicBezTo>
                      <a:pt x="439" y="938"/>
                      <a:pt x="439" y="938"/>
                      <a:pt x="439" y="938"/>
                    </a:cubicBezTo>
                    <a:cubicBezTo>
                      <a:pt x="438" y="939"/>
                      <a:pt x="438" y="939"/>
                      <a:pt x="438" y="939"/>
                    </a:cubicBezTo>
                    <a:cubicBezTo>
                      <a:pt x="438" y="939"/>
                      <a:pt x="438" y="939"/>
                      <a:pt x="438" y="939"/>
                    </a:cubicBezTo>
                    <a:cubicBezTo>
                      <a:pt x="439" y="939"/>
                      <a:pt x="439" y="939"/>
                      <a:pt x="439" y="939"/>
                    </a:cubicBezTo>
                    <a:cubicBezTo>
                      <a:pt x="439" y="938"/>
                      <a:pt x="439" y="938"/>
                      <a:pt x="439" y="938"/>
                    </a:cubicBezTo>
                    <a:cubicBezTo>
                      <a:pt x="439" y="938"/>
                      <a:pt x="439" y="938"/>
                      <a:pt x="439" y="938"/>
                    </a:cubicBezTo>
                    <a:cubicBezTo>
                      <a:pt x="439" y="937"/>
                      <a:pt x="439" y="937"/>
                      <a:pt x="439" y="937"/>
                    </a:cubicBezTo>
                    <a:cubicBezTo>
                      <a:pt x="439" y="936"/>
                      <a:pt x="439" y="936"/>
                      <a:pt x="439" y="936"/>
                    </a:cubicBezTo>
                    <a:cubicBezTo>
                      <a:pt x="439" y="935"/>
                      <a:pt x="439" y="935"/>
                      <a:pt x="439" y="935"/>
                    </a:cubicBezTo>
                    <a:cubicBezTo>
                      <a:pt x="439" y="935"/>
                      <a:pt x="439" y="935"/>
                      <a:pt x="439" y="935"/>
                    </a:cubicBezTo>
                    <a:cubicBezTo>
                      <a:pt x="440" y="935"/>
                      <a:pt x="440" y="935"/>
                      <a:pt x="440" y="935"/>
                    </a:cubicBezTo>
                    <a:cubicBezTo>
                      <a:pt x="442" y="934"/>
                      <a:pt x="442" y="934"/>
                      <a:pt x="442" y="934"/>
                    </a:cubicBezTo>
                    <a:cubicBezTo>
                      <a:pt x="447" y="931"/>
                      <a:pt x="447" y="931"/>
                      <a:pt x="447" y="931"/>
                    </a:cubicBezTo>
                    <a:cubicBezTo>
                      <a:pt x="448" y="932"/>
                      <a:pt x="448" y="932"/>
                      <a:pt x="448" y="932"/>
                    </a:cubicBezTo>
                    <a:cubicBezTo>
                      <a:pt x="448" y="933"/>
                      <a:pt x="448" y="933"/>
                      <a:pt x="448" y="933"/>
                    </a:cubicBezTo>
                    <a:cubicBezTo>
                      <a:pt x="447" y="934"/>
                      <a:pt x="447" y="934"/>
                      <a:pt x="447" y="934"/>
                    </a:cubicBezTo>
                    <a:cubicBezTo>
                      <a:pt x="446" y="935"/>
                      <a:pt x="446" y="935"/>
                      <a:pt x="446" y="935"/>
                    </a:cubicBezTo>
                    <a:cubicBezTo>
                      <a:pt x="448" y="933"/>
                      <a:pt x="448" y="933"/>
                      <a:pt x="448" y="933"/>
                    </a:cubicBezTo>
                    <a:cubicBezTo>
                      <a:pt x="448" y="934"/>
                      <a:pt x="448" y="934"/>
                      <a:pt x="448" y="934"/>
                    </a:cubicBezTo>
                    <a:cubicBezTo>
                      <a:pt x="448" y="935"/>
                      <a:pt x="448" y="935"/>
                      <a:pt x="448" y="935"/>
                    </a:cubicBezTo>
                    <a:cubicBezTo>
                      <a:pt x="448" y="934"/>
                      <a:pt x="448" y="934"/>
                      <a:pt x="448" y="934"/>
                    </a:cubicBezTo>
                    <a:cubicBezTo>
                      <a:pt x="449" y="934"/>
                      <a:pt x="449" y="934"/>
                      <a:pt x="449" y="934"/>
                    </a:cubicBezTo>
                    <a:cubicBezTo>
                      <a:pt x="448" y="933"/>
                      <a:pt x="448" y="933"/>
                      <a:pt x="448" y="933"/>
                    </a:cubicBezTo>
                    <a:cubicBezTo>
                      <a:pt x="449" y="933"/>
                      <a:pt x="449" y="933"/>
                      <a:pt x="449" y="933"/>
                    </a:cubicBezTo>
                    <a:cubicBezTo>
                      <a:pt x="449" y="933"/>
                      <a:pt x="449" y="933"/>
                      <a:pt x="449" y="933"/>
                    </a:cubicBezTo>
                    <a:cubicBezTo>
                      <a:pt x="450" y="933"/>
                      <a:pt x="450" y="933"/>
                      <a:pt x="450" y="933"/>
                    </a:cubicBezTo>
                    <a:cubicBezTo>
                      <a:pt x="450" y="933"/>
                      <a:pt x="450" y="933"/>
                      <a:pt x="450" y="933"/>
                    </a:cubicBezTo>
                    <a:cubicBezTo>
                      <a:pt x="451" y="933"/>
                      <a:pt x="451" y="933"/>
                      <a:pt x="451" y="933"/>
                    </a:cubicBezTo>
                    <a:cubicBezTo>
                      <a:pt x="451" y="934"/>
                      <a:pt x="451" y="934"/>
                      <a:pt x="451" y="934"/>
                    </a:cubicBezTo>
                    <a:cubicBezTo>
                      <a:pt x="452" y="934"/>
                      <a:pt x="452" y="934"/>
                      <a:pt x="452" y="934"/>
                    </a:cubicBezTo>
                    <a:cubicBezTo>
                      <a:pt x="452" y="933"/>
                      <a:pt x="452" y="933"/>
                      <a:pt x="452" y="933"/>
                    </a:cubicBezTo>
                    <a:cubicBezTo>
                      <a:pt x="452" y="933"/>
                      <a:pt x="452" y="933"/>
                      <a:pt x="452" y="933"/>
                    </a:cubicBezTo>
                    <a:cubicBezTo>
                      <a:pt x="452" y="933"/>
                      <a:pt x="452" y="933"/>
                      <a:pt x="452" y="933"/>
                    </a:cubicBezTo>
                    <a:cubicBezTo>
                      <a:pt x="451" y="933"/>
                      <a:pt x="451" y="933"/>
                      <a:pt x="451" y="933"/>
                    </a:cubicBezTo>
                    <a:cubicBezTo>
                      <a:pt x="450" y="933"/>
                      <a:pt x="450" y="933"/>
                      <a:pt x="450" y="933"/>
                    </a:cubicBezTo>
                    <a:cubicBezTo>
                      <a:pt x="451" y="932"/>
                      <a:pt x="451" y="932"/>
                      <a:pt x="451" y="932"/>
                    </a:cubicBezTo>
                    <a:cubicBezTo>
                      <a:pt x="450" y="931"/>
                      <a:pt x="450" y="931"/>
                      <a:pt x="450" y="931"/>
                    </a:cubicBezTo>
                    <a:cubicBezTo>
                      <a:pt x="450" y="931"/>
                      <a:pt x="450" y="931"/>
                      <a:pt x="450" y="931"/>
                    </a:cubicBezTo>
                    <a:cubicBezTo>
                      <a:pt x="454" y="929"/>
                      <a:pt x="454" y="929"/>
                      <a:pt x="454" y="929"/>
                    </a:cubicBezTo>
                    <a:cubicBezTo>
                      <a:pt x="455" y="928"/>
                      <a:pt x="455" y="928"/>
                      <a:pt x="455" y="928"/>
                    </a:cubicBezTo>
                    <a:cubicBezTo>
                      <a:pt x="455" y="927"/>
                      <a:pt x="455" y="927"/>
                      <a:pt x="455" y="927"/>
                    </a:cubicBezTo>
                    <a:cubicBezTo>
                      <a:pt x="455" y="926"/>
                      <a:pt x="455" y="926"/>
                      <a:pt x="455" y="926"/>
                    </a:cubicBezTo>
                    <a:cubicBezTo>
                      <a:pt x="457" y="925"/>
                      <a:pt x="457" y="925"/>
                      <a:pt x="457" y="925"/>
                    </a:cubicBezTo>
                    <a:cubicBezTo>
                      <a:pt x="458" y="924"/>
                      <a:pt x="458" y="924"/>
                      <a:pt x="458" y="924"/>
                    </a:cubicBezTo>
                    <a:cubicBezTo>
                      <a:pt x="460" y="924"/>
                      <a:pt x="460" y="924"/>
                      <a:pt x="460" y="924"/>
                    </a:cubicBezTo>
                    <a:cubicBezTo>
                      <a:pt x="460" y="925"/>
                      <a:pt x="460" y="925"/>
                      <a:pt x="460" y="925"/>
                    </a:cubicBezTo>
                    <a:cubicBezTo>
                      <a:pt x="461" y="928"/>
                      <a:pt x="461" y="928"/>
                      <a:pt x="461" y="928"/>
                    </a:cubicBezTo>
                    <a:cubicBezTo>
                      <a:pt x="461" y="931"/>
                      <a:pt x="461" y="931"/>
                      <a:pt x="461" y="931"/>
                    </a:cubicBezTo>
                    <a:cubicBezTo>
                      <a:pt x="461" y="932"/>
                      <a:pt x="461" y="932"/>
                      <a:pt x="461" y="932"/>
                    </a:cubicBezTo>
                    <a:cubicBezTo>
                      <a:pt x="461" y="935"/>
                      <a:pt x="461" y="935"/>
                      <a:pt x="461" y="935"/>
                    </a:cubicBezTo>
                    <a:cubicBezTo>
                      <a:pt x="461" y="935"/>
                      <a:pt x="461" y="935"/>
                      <a:pt x="461" y="935"/>
                    </a:cubicBezTo>
                    <a:cubicBezTo>
                      <a:pt x="462" y="931"/>
                      <a:pt x="462" y="931"/>
                      <a:pt x="462" y="931"/>
                    </a:cubicBezTo>
                    <a:cubicBezTo>
                      <a:pt x="461" y="927"/>
                      <a:pt x="461" y="927"/>
                      <a:pt x="461" y="927"/>
                    </a:cubicBezTo>
                    <a:cubicBezTo>
                      <a:pt x="461" y="924"/>
                      <a:pt x="461" y="924"/>
                      <a:pt x="461" y="924"/>
                    </a:cubicBezTo>
                    <a:cubicBezTo>
                      <a:pt x="462" y="924"/>
                      <a:pt x="462" y="924"/>
                      <a:pt x="462" y="924"/>
                    </a:cubicBezTo>
                    <a:cubicBezTo>
                      <a:pt x="463" y="925"/>
                      <a:pt x="463" y="925"/>
                      <a:pt x="463" y="925"/>
                    </a:cubicBezTo>
                    <a:cubicBezTo>
                      <a:pt x="466" y="927"/>
                      <a:pt x="466" y="927"/>
                      <a:pt x="466" y="927"/>
                    </a:cubicBezTo>
                    <a:cubicBezTo>
                      <a:pt x="466" y="928"/>
                      <a:pt x="466" y="928"/>
                      <a:pt x="466" y="928"/>
                    </a:cubicBezTo>
                    <a:cubicBezTo>
                      <a:pt x="466" y="928"/>
                      <a:pt x="466" y="928"/>
                      <a:pt x="466" y="928"/>
                    </a:cubicBezTo>
                    <a:cubicBezTo>
                      <a:pt x="468" y="929"/>
                      <a:pt x="468" y="929"/>
                      <a:pt x="468" y="929"/>
                    </a:cubicBezTo>
                    <a:cubicBezTo>
                      <a:pt x="469" y="930"/>
                      <a:pt x="469" y="930"/>
                      <a:pt x="469" y="930"/>
                    </a:cubicBezTo>
                    <a:cubicBezTo>
                      <a:pt x="469" y="930"/>
                      <a:pt x="469" y="930"/>
                      <a:pt x="469" y="930"/>
                    </a:cubicBezTo>
                    <a:cubicBezTo>
                      <a:pt x="471" y="930"/>
                      <a:pt x="471" y="930"/>
                      <a:pt x="471" y="930"/>
                    </a:cubicBezTo>
                    <a:cubicBezTo>
                      <a:pt x="474" y="930"/>
                      <a:pt x="474" y="930"/>
                      <a:pt x="474" y="930"/>
                    </a:cubicBezTo>
                    <a:cubicBezTo>
                      <a:pt x="476" y="931"/>
                      <a:pt x="476" y="931"/>
                      <a:pt x="476" y="931"/>
                    </a:cubicBezTo>
                    <a:cubicBezTo>
                      <a:pt x="476" y="931"/>
                      <a:pt x="476" y="931"/>
                      <a:pt x="476" y="931"/>
                    </a:cubicBezTo>
                    <a:cubicBezTo>
                      <a:pt x="479" y="932"/>
                      <a:pt x="479" y="932"/>
                      <a:pt x="479" y="932"/>
                    </a:cubicBezTo>
                    <a:cubicBezTo>
                      <a:pt x="481" y="936"/>
                      <a:pt x="481" y="936"/>
                      <a:pt x="481" y="936"/>
                    </a:cubicBezTo>
                    <a:cubicBezTo>
                      <a:pt x="480" y="937"/>
                      <a:pt x="480" y="937"/>
                      <a:pt x="480" y="937"/>
                    </a:cubicBezTo>
                    <a:cubicBezTo>
                      <a:pt x="480" y="937"/>
                      <a:pt x="480" y="937"/>
                      <a:pt x="480" y="937"/>
                    </a:cubicBezTo>
                    <a:cubicBezTo>
                      <a:pt x="480" y="938"/>
                      <a:pt x="480" y="938"/>
                      <a:pt x="480" y="938"/>
                    </a:cubicBezTo>
                    <a:cubicBezTo>
                      <a:pt x="481" y="937"/>
                      <a:pt x="481" y="937"/>
                      <a:pt x="481" y="937"/>
                    </a:cubicBezTo>
                    <a:lnTo>
                      <a:pt x="482" y="938"/>
                    </a:lnTo>
                    <a:close/>
                    <a:moveTo>
                      <a:pt x="391" y="937"/>
                    </a:moveTo>
                    <a:cubicBezTo>
                      <a:pt x="391" y="937"/>
                      <a:pt x="391" y="937"/>
                      <a:pt x="391" y="937"/>
                    </a:cubicBezTo>
                    <a:cubicBezTo>
                      <a:pt x="391" y="938"/>
                      <a:pt x="391" y="938"/>
                      <a:pt x="391" y="938"/>
                    </a:cubicBezTo>
                    <a:cubicBezTo>
                      <a:pt x="390" y="938"/>
                      <a:pt x="390" y="938"/>
                      <a:pt x="390" y="938"/>
                    </a:cubicBezTo>
                    <a:cubicBezTo>
                      <a:pt x="389" y="938"/>
                      <a:pt x="389" y="938"/>
                      <a:pt x="389" y="938"/>
                    </a:cubicBezTo>
                    <a:cubicBezTo>
                      <a:pt x="388" y="938"/>
                      <a:pt x="388" y="938"/>
                      <a:pt x="388" y="938"/>
                    </a:cubicBezTo>
                    <a:cubicBezTo>
                      <a:pt x="388" y="937"/>
                      <a:pt x="388" y="937"/>
                      <a:pt x="388" y="937"/>
                    </a:cubicBezTo>
                    <a:cubicBezTo>
                      <a:pt x="389" y="937"/>
                      <a:pt x="389" y="937"/>
                      <a:pt x="389" y="937"/>
                    </a:cubicBezTo>
                    <a:cubicBezTo>
                      <a:pt x="389" y="937"/>
                      <a:pt x="389" y="937"/>
                      <a:pt x="389" y="937"/>
                    </a:cubicBezTo>
                    <a:lnTo>
                      <a:pt x="391" y="937"/>
                    </a:lnTo>
                    <a:close/>
                    <a:moveTo>
                      <a:pt x="726" y="720"/>
                    </a:moveTo>
                    <a:cubicBezTo>
                      <a:pt x="727" y="722"/>
                      <a:pt x="727" y="722"/>
                      <a:pt x="727" y="722"/>
                    </a:cubicBezTo>
                    <a:cubicBezTo>
                      <a:pt x="727" y="724"/>
                      <a:pt x="727" y="724"/>
                      <a:pt x="727" y="724"/>
                    </a:cubicBezTo>
                    <a:cubicBezTo>
                      <a:pt x="726" y="723"/>
                      <a:pt x="726" y="723"/>
                      <a:pt x="726" y="723"/>
                    </a:cubicBezTo>
                    <a:cubicBezTo>
                      <a:pt x="724" y="723"/>
                      <a:pt x="724" y="723"/>
                      <a:pt x="724" y="723"/>
                    </a:cubicBezTo>
                    <a:cubicBezTo>
                      <a:pt x="723" y="722"/>
                      <a:pt x="723" y="722"/>
                      <a:pt x="723" y="722"/>
                    </a:cubicBezTo>
                    <a:cubicBezTo>
                      <a:pt x="723" y="722"/>
                      <a:pt x="723" y="722"/>
                      <a:pt x="723" y="722"/>
                    </a:cubicBezTo>
                    <a:cubicBezTo>
                      <a:pt x="722" y="722"/>
                      <a:pt x="722" y="722"/>
                      <a:pt x="722" y="722"/>
                    </a:cubicBezTo>
                    <a:cubicBezTo>
                      <a:pt x="721" y="723"/>
                      <a:pt x="721" y="723"/>
                      <a:pt x="721" y="723"/>
                    </a:cubicBezTo>
                    <a:cubicBezTo>
                      <a:pt x="721" y="722"/>
                      <a:pt x="721" y="722"/>
                      <a:pt x="721" y="722"/>
                    </a:cubicBezTo>
                    <a:cubicBezTo>
                      <a:pt x="722" y="721"/>
                      <a:pt x="722" y="721"/>
                      <a:pt x="722" y="721"/>
                    </a:cubicBezTo>
                    <a:cubicBezTo>
                      <a:pt x="724" y="720"/>
                      <a:pt x="724" y="720"/>
                      <a:pt x="724" y="720"/>
                    </a:cubicBezTo>
                    <a:cubicBezTo>
                      <a:pt x="725" y="721"/>
                      <a:pt x="725" y="721"/>
                      <a:pt x="725" y="721"/>
                    </a:cubicBezTo>
                    <a:lnTo>
                      <a:pt x="726" y="720"/>
                    </a:lnTo>
                    <a:close/>
                  </a:path>
                </a:pathLst>
              </a:custGeom>
              <a:solidFill>
                <a:srgbClr val="E4E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500"/>
              </a:p>
            </p:txBody>
          </p:sp>
          <p:sp>
            <p:nvSpPr>
              <p:cNvPr id="87076" name="Google Shape;2160;p32">
                <a:extLst>
                  <a:ext uri="{FF2B5EF4-FFF2-40B4-BE49-F238E27FC236}">
                    <a16:creationId xmlns:a16="http://schemas.microsoft.com/office/drawing/2014/main" id="{B5811FDB-1EFE-CD4A-977C-3D216A7E2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4876" y="3263266"/>
                <a:ext cx="1363980" cy="1114424"/>
              </a:xfrm>
              <a:custGeom>
                <a:avLst/>
                <a:gdLst>
                  <a:gd name="T0" fmla="*/ 1345101 w 289"/>
                  <a:gd name="T1" fmla="*/ 774430 h 236"/>
                  <a:gd name="T2" fmla="*/ 1321503 w 289"/>
                  <a:gd name="T3" fmla="*/ 835818 h 236"/>
                  <a:gd name="T4" fmla="*/ 1307344 w 289"/>
                  <a:gd name="T5" fmla="*/ 755542 h 236"/>
                  <a:gd name="T6" fmla="*/ 1316783 w 289"/>
                  <a:gd name="T7" fmla="*/ 713042 h 236"/>
                  <a:gd name="T8" fmla="*/ 1279026 w 289"/>
                  <a:gd name="T9" fmla="*/ 656377 h 236"/>
                  <a:gd name="T10" fmla="*/ 1236549 w 289"/>
                  <a:gd name="T11" fmla="*/ 675265 h 236"/>
                  <a:gd name="T12" fmla="*/ 1255428 w 289"/>
                  <a:gd name="T13" fmla="*/ 722487 h 236"/>
                  <a:gd name="T14" fmla="*/ 1264867 w 289"/>
                  <a:gd name="T15" fmla="*/ 760264 h 236"/>
                  <a:gd name="T16" fmla="*/ 1236549 w 289"/>
                  <a:gd name="T17" fmla="*/ 826374 h 236"/>
                  <a:gd name="T18" fmla="*/ 1297905 w 289"/>
                  <a:gd name="T19" fmla="*/ 807485 h 236"/>
                  <a:gd name="T20" fmla="*/ 1312064 w 289"/>
                  <a:gd name="T21" fmla="*/ 864151 h 236"/>
                  <a:gd name="T22" fmla="*/ 1264867 w 289"/>
                  <a:gd name="T23" fmla="*/ 916094 h 236"/>
                  <a:gd name="T24" fmla="*/ 1165755 w 289"/>
                  <a:gd name="T25" fmla="*/ 911372 h 236"/>
                  <a:gd name="T26" fmla="*/ 1146876 w 289"/>
                  <a:gd name="T27" fmla="*/ 991648 h 236"/>
                  <a:gd name="T28" fmla="*/ 1043044 w 289"/>
                  <a:gd name="T29" fmla="*/ 1104980 h 236"/>
                  <a:gd name="T30" fmla="*/ 976968 w 289"/>
                  <a:gd name="T31" fmla="*/ 1043592 h 236"/>
                  <a:gd name="T32" fmla="*/ 929772 w 289"/>
                  <a:gd name="T33" fmla="*/ 1053036 h 236"/>
                  <a:gd name="T34" fmla="*/ 849538 w 289"/>
                  <a:gd name="T35" fmla="*/ 1071925 h 236"/>
                  <a:gd name="T36" fmla="*/ 755145 w 289"/>
                  <a:gd name="T37" fmla="*/ 1076647 h 236"/>
                  <a:gd name="T38" fmla="*/ 750425 w 289"/>
                  <a:gd name="T39" fmla="*/ 968038 h 236"/>
                  <a:gd name="T40" fmla="*/ 670191 w 289"/>
                  <a:gd name="T41" fmla="*/ 901928 h 236"/>
                  <a:gd name="T42" fmla="*/ 637153 w 289"/>
                  <a:gd name="T43" fmla="*/ 821652 h 236"/>
                  <a:gd name="T44" fmla="*/ 566358 w 289"/>
                  <a:gd name="T45" fmla="*/ 783875 h 236"/>
                  <a:gd name="T46" fmla="*/ 486124 w 289"/>
                  <a:gd name="T47" fmla="*/ 878317 h 236"/>
                  <a:gd name="T48" fmla="*/ 490844 w 289"/>
                  <a:gd name="T49" fmla="*/ 953871 h 236"/>
                  <a:gd name="T50" fmla="*/ 453087 w 289"/>
                  <a:gd name="T51" fmla="*/ 1029426 h 236"/>
                  <a:gd name="T52" fmla="*/ 438928 w 289"/>
                  <a:gd name="T53" fmla="*/ 1029426 h 236"/>
                  <a:gd name="T54" fmla="*/ 377572 w 289"/>
                  <a:gd name="T55" fmla="*/ 1001093 h 236"/>
                  <a:gd name="T56" fmla="*/ 273740 w 289"/>
                  <a:gd name="T57" fmla="*/ 986926 h 236"/>
                  <a:gd name="T58" fmla="*/ 169908 w 289"/>
                  <a:gd name="T59" fmla="*/ 949149 h 236"/>
                  <a:gd name="T60" fmla="*/ 108552 w 289"/>
                  <a:gd name="T61" fmla="*/ 854707 h 236"/>
                  <a:gd name="T62" fmla="*/ 0 w 289"/>
                  <a:gd name="T63" fmla="*/ 722487 h 236"/>
                  <a:gd name="T64" fmla="*/ 99113 w 289"/>
                  <a:gd name="T65" fmla="*/ 651655 h 236"/>
                  <a:gd name="T66" fmla="*/ 198225 w 289"/>
                  <a:gd name="T67" fmla="*/ 623322 h 236"/>
                  <a:gd name="T68" fmla="*/ 250142 w 289"/>
                  <a:gd name="T69" fmla="*/ 594989 h 236"/>
                  <a:gd name="T70" fmla="*/ 155749 w 289"/>
                  <a:gd name="T71" fmla="*/ 557212 h 236"/>
                  <a:gd name="T72" fmla="*/ 207665 w 289"/>
                  <a:gd name="T73" fmla="*/ 509991 h 236"/>
                  <a:gd name="T74" fmla="*/ 316217 w 289"/>
                  <a:gd name="T75" fmla="*/ 481658 h 236"/>
                  <a:gd name="T76" fmla="*/ 372853 w 289"/>
                  <a:gd name="T77" fmla="*/ 339994 h 236"/>
                  <a:gd name="T78" fmla="*/ 429489 w 289"/>
                  <a:gd name="T79" fmla="*/ 221940 h 236"/>
                  <a:gd name="T80" fmla="*/ 438928 w 289"/>
                  <a:gd name="T81" fmla="*/ 273884 h 236"/>
                  <a:gd name="T82" fmla="*/ 481405 w 289"/>
                  <a:gd name="T83" fmla="*/ 231385 h 236"/>
                  <a:gd name="T84" fmla="*/ 604116 w 289"/>
                  <a:gd name="T85" fmla="*/ 179441 h 236"/>
                  <a:gd name="T86" fmla="*/ 722107 w 289"/>
                  <a:gd name="T87" fmla="*/ 127498 h 236"/>
                  <a:gd name="T88" fmla="*/ 769304 w 289"/>
                  <a:gd name="T89" fmla="*/ 94443 h 236"/>
                  <a:gd name="T90" fmla="*/ 854257 w 289"/>
                  <a:gd name="T91" fmla="*/ 56666 h 236"/>
                  <a:gd name="T92" fmla="*/ 962809 w 289"/>
                  <a:gd name="T93" fmla="*/ 84998 h 236"/>
                  <a:gd name="T94" fmla="*/ 1071361 w 289"/>
                  <a:gd name="T95" fmla="*/ 151108 h 236"/>
                  <a:gd name="T96" fmla="*/ 1090240 w 289"/>
                  <a:gd name="T97" fmla="*/ 278606 h 236"/>
                  <a:gd name="T98" fmla="*/ 1179913 w 289"/>
                  <a:gd name="T99" fmla="*/ 387215 h 236"/>
                  <a:gd name="T100" fmla="*/ 1212951 w 289"/>
                  <a:gd name="T101" fmla="*/ 443881 h 236"/>
                  <a:gd name="T102" fmla="*/ 1194072 w 289"/>
                  <a:gd name="T103" fmla="*/ 391937 h 236"/>
                  <a:gd name="T104" fmla="*/ 1222390 w 289"/>
                  <a:gd name="T105" fmla="*/ 495824 h 236"/>
                  <a:gd name="T106" fmla="*/ 1156315 w 289"/>
                  <a:gd name="T107" fmla="*/ 585545 h 236"/>
                  <a:gd name="T108" fmla="*/ 1283746 w 289"/>
                  <a:gd name="T109" fmla="*/ 547768 h 236"/>
                  <a:gd name="T110" fmla="*/ 1345101 w 289"/>
                  <a:gd name="T111" fmla="*/ 646933 h 236"/>
                  <a:gd name="T112" fmla="*/ 967529 w 289"/>
                  <a:gd name="T113" fmla="*/ 524157 h 236"/>
                  <a:gd name="T114" fmla="*/ 830659 w 289"/>
                  <a:gd name="T115" fmla="*/ 491102 h 236"/>
                  <a:gd name="T116" fmla="*/ 821220 w 289"/>
                  <a:gd name="T117" fmla="*/ 623322 h 236"/>
                  <a:gd name="T118" fmla="*/ 854257 w 289"/>
                  <a:gd name="T119" fmla="*/ 689432 h 236"/>
                  <a:gd name="T120" fmla="*/ 920333 w 289"/>
                  <a:gd name="T121" fmla="*/ 661099 h 236"/>
                  <a:gd name="T122" fmla="*/ 958090 w 289"/>
                  <a:gd name="T123" fmla="*/ 538323 h 236"/>
                  <a:gd name="T124" fmla="*/ 958090 w 289"/>
                  <a:gd name="T125" fmla="*/ 0 h 2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89" h="236" extrusionOk="0">
                    <a:moveTo>
                      <a:pt x="273" y="7"/>
                    </a:moveTo>
                    <a:cubicBezTo>
                      <a:pt x="272" y="6"/>
                      <a:pt x="272" y="6"/>
                      <a:pt x="272" y="6"/>
                    </a:cubicBezTo>
                    <a:cubicBezTo>
                      <a:pt x="272" y="6"/>
                      <a:pt x="272" y="6"/>
                      <a:pt x="272" y="6"/>
                    </a:cubicBezTo>
                    <a:cubicBezTo>
                      <a:pt x="273" y="5"/>
                      <a:pt x="273" y="5"/>
                      <a:pt x="273" y="5"/>
                    </a:cubicBezTo>
                    <a:cubicBezTo>
                      <a:pt x="274" y="5"/>
                      <a:pt x="274" y="5"/>
                      <a:pt x="274" y="5"/>
                    </a:cubicBezTo>
                    <a:cubicBezTo>
                      <a:pt x="275" y="5"/>
                      <a:pt x="275" y="5"/>
                      <a:pt x="275" y="5"/>
                    </a:cubicBezTo>
                    <a:cubicBezTo>
                      <a:pt x="276" y="6"/>
                      <a:pt x="276" y="6"/>
                      <a:pt x="276" y="6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74" y="6"/>
                      <a:pt x="274" y="6"/>
                      <a:pt x="274" y="6"/>
                    </a:cubicBezTo>
                    <a:cubicBezTo>
                      <a:pt x="274" y="7"/>
                      <a:pt x="274" y="7"/>
                      <a:pt x="274" y="7"/>
                    </a:cubicBezTo>
                    <a:lnTo>
                      <a:pt x="273" y="7"/>
                    </a:lnTo>
                    <a:close/>
                    <a:moveTo>
                      <a:pt x="288" y="153"/>
                    </a:moveTo>
                    <a:cubicBezTo>
                      <a:pt x="289" y="154"/>
                      <a:pt x="289" y="154"/>
                      <a:pt x="289" y="154"/>
                    </a:cubicBezTo>
                    <a:cubicBezTo>
                      <a:pt x="289" y="155"/>
                      <a:pt x="289" y="155"/>
                      <a:pt x="289" y="155"/>
                    </a:cubicBezTo>
                    <a:cubicBezTo>
                      <a:pt x="288" y="155"/>
                      <a:pt x="288" y="155"/>
                      <a:pt x="288" y="155"/>
                    </a:cubicBezTo>
                    <a:cubicBezTo>
                      <a:pt x="289" y="156"/>
                      <a:pt x="289" y="156"/>
                      <a:pt x="289" y="156"/>
                    </a:cubicBezTo>
                    <a:cubicBezTo>
                      <a:pt x="287" y="157"/>
                      <a:pt x="287" y="157"/>
                      <a:pt x="287" y="157"/>
                    </a:cubicBezTo>
                    <a:cubicBezTo>
                      <a:pt x="287" y="160"/>
                      <a:pt x="287" y="160"/>
                      <a:pt x="287" y="160"/>
                    </a:cubicBezTo>
                    <a:cubicBezTo>
                      <a:pt x="286" y="160"/>
                      <a:pt x="286" y="160"/>
                      <a:pt x="286" y="160"/>
                    </a:cubicBezTo>
                    <a:cubicBezTo>
                      <a:pt x="285" y="160"/>
                      <a:pt x="285" y="160"/>
                      <a:pt x="285" y="160"/>
                    </a:cubicBezTo>
                    <a:cubicBezTo>
                      <a:pt x="284" y="161"/>
                      <a:pt x="284" y="161"/>
                      <a:pt x="284" y="161"/>
                    </a:cubicBezTo>
                    <a:cubicBezTo>
                      <a:pt x="284" y="162"/>
                      <a:pt x="284" y="162"/>
                      <a:pt x="284" y="162"/>
                    </a:cubicBezTo>
                    <a:cubicBezTo>
                      <a:pt x="285" y="162"/>
                      <a:pt x="285" y="162"/>
                      <a:pt x="285" y="162"/>
                    </a:cubicBezTo>
                    <a:cubicBezTo>
                      <a:pt x="285" y="163"/>
                      <a:pt x="285" y="163"/>
                      <a:pt x="285" y="163"/>
                    </a:cubicBezTo>
                    <a:cubicBezTo>
                      <a:pt x="285" y="164"/>
                      <a:pt x="285" y="164"/>
                      <a:pt x="285" y="164"/>
                    </a:cubicBezTo>
                    <a:cubicBezTo>
                      <a:pt x="286" y="164"/>
                      <a:pt x="286" y="164"/>
                      <a:pt x="286" y="164"/>
                    </a:cubicBezTo>
                    <a:cubicBezTo>
                      <a:pt x="286" y="168"/>
                      <a:pt x="286" y="168"/>
                      <a:pt x="286" y="168"/>
                    </a:cubicBezTo>
                    <a:cubicBezTo>
                      <a:pt x="286" y="168"/>
                      <a:pt x="286" y="168"/>
                      <a:pt x="286" y="168"/>
                    </a:cubicBezTo>
                    <a:cubicBezTo>
                      <a:pt x="286" y="170"/>
                      <a:pt x="286" y="170"/>
                      <a:pt x="286" y="170"/>
                    </a:cubicBezTo>
                    <a:cubicBezTo>
                      <a:pt x="286" y="170"/>
                      <a:pt x="286" y="170"/>
                      <a:pt x="286" y="170"/>
                    </a:cubicBezTo>
                    <a:cubicBezTo>
                      <a:pt x="285" y="170"/>
                      <a:pt x="285" y="170"/>
                      <a:pt x="285" y="170"/>
                    </a:cubicBezTo>
                    <a:cubicBezTo>
                      <a:pt x="284" y="170"/>
                      <a:pt x="284" y="170"/>
                      <a:pt x="284" y="170"/>
                    </a:cubicBezTo>
                    <a:cubicBezTo>
                      <a:pt x="283" y="171"/>
                      <a:pt x="283" y="171"/>
                      <a:pt x="283" y="171"/>
                    </a:cubicBezTo>
                    <a:cubicBezTo>
                      <a:pt x="284" y="172"/>
                      <a:pt x="284" y="172"/>
                      <a:pt x="284" y="172"/>
                    </a:cubicBezTo>
                    <a:cubicBezTo>
                      <a:pt x="283" y="172"/>
                      <a:pt x="283" y="172"/>
                      <a:pt x="283" y="172"/>
                    </a:cubicBezTo>
                    <a:cubicBezTo>
                      <a:pt x="283" y="173"/>
                      <a:pt x="283" y="173"/>
                      <a:pt x="283" y="173"/>
                    </a:cubicBezTo>
                    <a:cubicBezTo>
                      <a:pt x="284" y="174"/>
                      <a:pt x="284" y="174"/>
                      <a:pt x="284" y="174"/>
                    </a:cubicBezTo>
                    <a:cubicBezTo>
                      <a:pt x="284" y="175"/>
                      <a:pt x="284" y="175"/>
                      <a:pt x="284" y="175"/>
                    </a:cubicBezTo>
                    <a:cubicBezTo>
                      <a:pt x="283" y="175"/>
                      <a:pt x="283" y="175"/>
                      <a:pt x="283" y="175"/>
                    </a:cubicBezTo>
                    <a:cubicBezTo>
                      <a:pt x="283" y="176"/>
                      <a:pt x="283" y="176"/>
                      <a:pt x="283" y="176"/>
                    </a:cubicBezTo>
                    <a:cubicBezTo>
                      <a:pt x="283" y="176"/>
                      <a:pt x="283" y="176"/>
                      <a:pt x="283" y="176"/>
                    </a:cubicBezTo>
                    <a:cubicBezTo>
                      <a:pt x="282" y="177"/>
                      <a:pt x="282" y="177"/>
                      <a:pt x="282" y="177"/>
                    </a:cubicBezTo>
                    <a:cubicBezTo>
                      <a:pt x="283" y="178"/>
                      <a:pt x="283" y="178"/>
                      <a:pt x="283" y="178"/>
                    </a:cubicBezTo>
                    <a:cubicBezTo>
                      <a:pt x="282" y="178"/>
                      <a:pt x="282" y="178"/>
                      <a:pt x="282" y="178"/>
                    </a:cubicBezTo>
                    <a:cubicBezTo>
                      <a:pt x="283" y="179"/>
                      <a:pt x="283" y="179"/>
                      <a:pt x="283" y="179"/>
                    </a:cubicBezTo>
                    <a:cubicBezTo>
                      <a:pt x="282" y="180"/>
                      <a:pt x="282" y="180"/>
                      <a:pt x="282" y="180"/>
                    </a:cubicBezTo>
                    <a:cubicBezTo>
                      <a:pt x="281" y="179"/>
                      <a:pt x="281" y="179"/>
                      <a:pt x="281" y="179"/>
                    </a:cubicBezTo>
                    <a:cubicBezTo>
                      <a:pt x="281" y="177"/>
                      <a:pt x="281" y="177"/>
                      <a:pt x="281" y="177"/>
                    </a:cubicBezTo>
                    <a:cubicBezTo>
                      <a:pt x="280" y="178"/>
                      <a:pt x="280" y="178"/>
                      <a:pt x="280" y="178"/>
                    </a:cubicBezTo>
                    <a:cubicBezTo>
                      <a:pt x="280" y="177"/>
                      <a:pt x="280" y="177"/>
                      <a:pt x="280" y="177"/>
                    </a:cubicBezTo>
                    <a:cubicBezTo>
                      <a:pt x="279" y="176"/>
                      <a:pt x="279" y="176"/>
                      <a:pt x="279" y="176"/>
                    </a:cubicBezTo>
                    <a:cubicBezTo>
                      <a:pt x="279" y="174"/>
                      <a:pt x="279" y="174"/>
                      <a:pt x="279" y="174"/>
                    </a:cubicBezTo>
                    <a:cubicBezTo>
                      <a:pt x="279" y="173"/>
                      <a:pt x="279" y="173"/>
                      <a:pt x="279" y="173"/>
                    </a:cubicBezTo>
                    <a:cubicBezTo>
                      <a:pt x="278" y="173"/>
                      <a:pt x="278" y="173"/>
                      <a:pt x="278" y="173"/>
                    </a:cubicBezTo>
                    <a:cubicBezTo>
                      <a:pt x="278" y="173"/>
                      <a:pt x="278" y="173"/>
                      <a:pt x="278" y="173"/>
                    </a:cubicBezTo>
                    <a:cubicBezTo>
                      <a:pt x="278" y="173"/>
                      <a:pt x="278" y="173"/>
                      <a:pt x="278" y="173"/>
                    </a:cubicBezTo>
                    <a:cubicBezTo>
                      <a:pt x="277" y="171"/>
                      <a:pt x="277" y="171"/>
                      <a:pt x="277" y="171"/>
                    </a:cubicBezTo>
                    <a:cubicBezTo>
                      <a:pt x="276" y="168"/>
                      <a:pt x="276" y="168"/>
                      <a:pt x="276" y="168"/>
                    </a:cubicBezTo>
                    <a:cubicBezTo>
                      <a:pt x="274" y="168"/>
                      <a:pt x="274" y="168"/>
                      <a:pt x="274" y="168"/>
                    </a:cubicBezTo>
                    <a:cubicBezTo>
                      <a:pt x="274" y="168"/>
                      <a:pt x="274" y="168"/>
                      <a:pt x="274" y="168"/>
                    </a:cubicBezTo>
                    <a:cubicBezTo>
                      <a:pt x="275" y="168"/>
                      <a:pt x="275" y="168"/>
                      <a:pt x="275" y="168"/>
                    </a:cubicBezTo>
                    <a:cubicBezTo>
                      <a:pt x="275" y="167"/>
                      <a:pt x="275" y="167"/>
                      <a:pt x="275" y="167"/>
                    </a:cubicBezTo>
                    <a:cubicBezTo>
                      <a:pt x="274" y="167"/>
                      <a:pt x="274" y="167"/>
                      <a:pt x="274" y="167"/>
                    </a:cubicBezTo>
                    <a:cubicBezTo>
                      <a:pt x="274" y="166"/>
                      <a:pt x="274" y="166"/>
                      <a:pt x="274" y="166"/>
                    </a:cubicBezTo>
                    <a:cubicBezTo>
                      <a:pt x="274" y="165"/>
                      <a:pt x="274" y="165"/>
                      <a:pt x="274" y="165"/>
                    </a:cubicBezTo>
                    <a:cubicBezTo>
                      <a:pt x="275" y="164"/>
                      <a:pt x="275" y="164"/>
                      <a:pt x="275" y="164"/>
                    </a:cubicBezTo>
                    <a:cubicBezTo>
                      <a:pt x="275" y="163"/>
                      <a:pt x="275" y="163"/>
                      <a:pt x="275" y="163"/>
                    </a:cubicBezTo>
                    <a:cubicBezTo>
                      <a:pt x="274" y="162"/>
                      <a:pt x="274" y="162"/>
                      <a:pt x="274" y="162"/>
                    </a:cubicBezTo>
                    <a:cubicBezTo>
                      <a:pt x="275" y="162"/>
                      <a:pt x="275" y="162"/>
                      <a:pt x="275" y="162"/>
                    </a:cubicBezTo>
                    <a:cubicBezTo>
                      <a:pt x="276" y="162"/>
                      <a:pt x="276" y="162"/>
                      <a:pt x="276" y="162"/>
                    </a:cubicBezTo>
                    <a:cubicBezTo>
                      <a:pt x="276" y="161"/>
                      <a:pt x="276" y="161"/>
                      <a:pt x="276" y="161"/>
                    </a:cubicBezTo>
                    <a:cubicBezTo>
                      <a:pt x="276" y="161"/>
                      <a:pt x="276" y="161"/>
                      <a:pt x="276" y="161"/>
                    </a:cubicBezTo>
                    <a:cubicBezTo>
                      <a:pt x="276" y="161"/>
                      <a:pt x="276" y="161"/>
                      <a:pt x="276" y="161"/>
                    </a:cubicBezTo>
                    <a:cubicBezTo>
                      <a:pt x="277" y="160"/>
                      <a:pt x="277" y="160"/>
                      <a:pt x="277" y="160"/>
                    </a:cubicBezTo>
                    <a:cubicBezTo>
                      <a:pt x="277" y="160"/>
                      <a:pt x="277" y="160"/>
                      <a:pt x="277" y="160"/>
                    </a:cubicBezTo>
                    <a:cubicBezTo>
                      <a:pt x="278" y="161"/>
                      <a:pt x="278" y="161"/>
                      <a:pt x="278" y="161"/>
                    </a:cubicBezTo>
                    <a:cubicBezTo>
                      <a:pt x="277" y="162"/>
                      <a:pt x="277" y="162"/>
                      <a:pt x="277" y="162"/>
                    </a:cubicBezTo>
                    <a:cubicBezTo>
                      <a:pt x="278" y="162"/>
                      <a:pt x="278" y="162"/>
                      <a:pt x="278" y="162"/>
                    </a:cubicBezTo>
                    <a:cubicBezTo>
                      <a:pt x="278" y="161"/>
                      <a:pt x="278" y="161"/>
                      <a:pt x="278" y="161"/>
                    </a:cubicBezTo>
                    <a:cubicBezTo>
                      <a:pt x="278" y="160"/>
                      <a:pt x="278" y="160"/>
                      <a:pt x="278" y="160"/>
                    </a:cubicBezTo>
                    <a:cubicBezTo>
                      <a:pt x="277" y="160"/>
                      <a:pt x="277" y="160"/>
                      <a:pt x="277" y="160"/>
                    </a:cubicBezTo>
                    <a:cubicBezTo>
                      <a:pt x="277" y="160"/>
                      <a:pt x="277" y="160"/>
                      <a:pt x="277" y="160"/>
                    </a:cubicBezTo>
                    <a:cubicBezTo>
                      <a:pt x="278" y="160"/>
                      <a:pt x="278" y="160"/>
                      <a:pt x="278" y="160"/>
                    </a:cubicBezTo>
                    <a:cubicBezTo>
                      <a:pt x="278" y="160"/>
                      <a:pt x="278" y="160"/>
                      <a:pt x="278" y="160"/>
                    </a:cubicBezTo>
                    <a:cubicBezTo>
                      <a:pt x="279" y="160"/>
                      <a:pt x="279" y="160"/>
                      <a:pt x="279" y="160"/>
                    </a:cubicBezTo>
                    <a:cubicBezTo>
                      <a:pt x="278" y="159"/>
                      <a:pt x="278" y="159"/>
                      <a:pt x="278" y="159"/>
                    </a:cubicBezTo>
                    <a:cubicBezTo>
                      <a:pt x="279" y="158"/>
                      <a:pt x="279" y="158"/>
                      <a:pt x="279" y="158"/>
                    </a:cubicBezTo>
                    <a:cubicBezTo>
                      <a:pt x="279" y="157"/>
                      <a:pt x="279" y="157"/>
                      <a:pt x="279" y="157"/>
                    </a:cubicBezTo>
                    <a:cubicBezTo>
                      <a:pt x="278" y="157"/>
                      <a:pt x="278" y="157"/>
                      <a:pt x="278" y="157"/>
                    </a:cubicBezTo>
                    <a:cubicBezTo>
                      <a:pt x="278" y="156"/>
                      <a:pt x="278" y="156"/>
                      <a:pt x="278" y="156"/>
                    </a:cubicBezTo>
                    <a:cubicBezTo>
                      <a:pt x="279" y="156"/>
                      <a:pt x="279" y="156"/>
                      <a:pt x="279" y="156"/>
                    </a:cubicBezTo>
                    <a:cubicBezTo>
                      <a:pt x="278" y="155"/>
                      <a:pt x="278" y="155"/>
                      <a:pt x="278" y="155"/>
                    </a:cubicBezTo>
                    <a:cubicBezTo>
                      <a:pt x="279" y="154"/>
                      <a:pt x="279" y="154"/>
                      <a:pt x="279" y="154"/>
                    </a:cubicBezTo>
                    <a:cubicBezTo>
                      <a:pt x="279" y="154"/>
                      <a:pt x="279" y="154"/>
                      <a:pt x="279" y="154"/>
                    </a:cubicBezTo>
                    <a:cubicBezTo>
                      <a:pt x="278" y="154"/>
                      <a:pt x="278" y="154"/>
                      <a:pt x="278" y="154"/>
                    </a:cubicBezTo>
                    <a:cubicBezTo>
                      <a:pt x="278" y="154"/>
                      <a:pt x="278" y="154"/>
                      <a:pt x="278" y="154"/>
                    </a:cubicBezTo>
                    <a:cubicBezTo>
                      <a:pt x="278" y="153"/>
                      <a:pt x="278" y="153"/>
                      <a:pt x="278" y="153"/>
                    </a:cubicBezTo>
                    <a:cubicBezTo>
                      <a:pt x="278" y="152"/>
                      <a:pt x="278" y="152"/>
                      <a:pt x="278" y="152"/>
                    </a:cubicBezTo>
                    <a:cubicBezTo>
                      <a:pt x="278" y="152"/>
                      <a:pt x="278" y="152"/>
                      <a:pt x="278" y="152"/>
                    </a:cubicBezTo>
                    <a:cubicBezTo>
                      <a:pt x="279" y="151"/>
                      <a:pt x="279" y="151"/>
                      <a:pt x="279" y="151"/>
                    </a:cubicBezTo>
                    <a:cubicBezTo>
                      <a:pt x="278" y="151"/>
                      <a:pt x="278" y="151"/>
                      <a:pt x="278" y="151"/>
                    </a:cubicBezTo>
                    <a:cubicBezTo>
                      <a:pt x="278" y="151"/>
                      <a:pt x="278" y="151"/>
                      <a:pt x="278" y="151"/>
                    </a:cubicBezTo>
                    <a:cubicBezTo>
                      <a:pt x="278" y="150"/>
                      <a:pt x="278" y="150"/>
                      <a:pt x="278" y="150"/>
                    </a:cubicBezTo>
                    <a:cubicBezTo>
                      <a:pt x="278" y="149"/>
                      <a:pt x="278" y="149"/>
                      <a:pt x="278" y="149"/>
                    </a:cubicBezTo>
                    <a:cubicBezTo>
                      <a:pt x="277" y="149"/>
                      <a:pt x="277" y="149"/>
                      <a:pt x="277" y="149"/>
                    </a:cubicBezTo>
                    <a:cubicBezTo>
                      <a:pt x="277" y="148"/>
                      <a:pt x="277" y="148"/>
                      <a:pt x="277" y="148"/>
                    </a:cubicBezTo>
                    <a:cubicBezTo>
                      <a:pt x="277" y="147"/>
                      <a:pt x="277" y="147"/>
                      <a:pt x="277" y="147"/>
                    </a:cubicBezTo>
                    <a:cubicBezTo>
                      <a:pt x="277" y="146"/>
                      <a:pt x="277" y="146"/>
                      <a:pt x="277" y="146"/>
                    </a:cubicBezTo>
                    <a:cubicBezTo>
                      <a:pt x="276" y="146"/>
                      <a:pt x="276" y="146"/>
                      <a:pt x="276" y="146"/>
                    </a:cubicBezTo>
                    <a:cubicBezTo>
                      <a:pt x="277" y="145"/>
                      <a:pt x="277" y="145"/>
                      <a:pt x="277" y="145"/>
                    </a:cubicBezTo>
                    <a:cubicBezTo>
                      <a:pt x="277" y="145"/>
                      <a:pt x="277" y="145"/>
                      <a:pt x="277" y="145"/>
                    </a:cubicBezTo>
                    <a:cubicBezTo>
                      <a:pt x="276" y="145"/>
                      <a:pt x="276" y="145"/>
                      <a:pt x="276" y="145"/>
                    </a:cubicBezTo>
                    <a:cubicBezTo>
                      <a:pt x="276" y="142"/>
                      <a:pt x="276" y="142"/>
                      <a:pt x="276" y="142"/>
                    </a:cubicBezTo>
                    <a:cubicBezTo>
                      <a:pt x="275" y="142"/>
                      <a:pt x="275" y="142"/>
                      <a:pt x="275" y="142"/>
                    </a:cubicBezTo>
                    <a:cubicBezTo>
                      <a:pt x="274" y="143"/>
                      <a:pt x="274" y="143"/>
                      <a:pt x="274" y="143"/>
                    </a:cubicBezTo>
                    <a:cubicBezTo>
                      <a:pt x="274" y="144"/>
                      <a:pt x="274" y="144"/>
                      <a:pt x="274" y="144"/>
                    </a:cubicBezTo>
                    <a:cubicBezTo>
                      <a:pt x="273" y="144"/>
                      <a:pt x="273" y="144"/>
                      <a:pt x="273" y="144"/>
                    </a:cubicBezTo>
                    <a:cubicBezTo>
                      <a:pt x="274" y="144"/>
                      <a:pt x="274" y="144"/>
                      <a:pt x="274" y="144"/>
                    </a:cubicBezTo>
                    <a:cubicBezTo>
                      <a:pt x="274" y="143"/>
                      <a:pt x="274" y="143"/>
                      <a:pt x="274" y="143"/>
                    </a:cubicBezTo>
                    <a:cubicBezTo>
                      <a:pt x="273" y="141"/>
                      <a:pt x="273" y="141"/>
                      <a:pt x="273" y="141"/>
                    </a:cubicBezTo>
                    <a:cubicBezTo>
                      <a:pt x="272" y="141"/>
                      <a:pt x="272" y="141"/>
                      <a:pt x="272" y="141"/>
                    </a:cubicBezTo>
                    <a:cubicBezTo>
                      <a:pt x="272" y="140"/>
                      <a:pt x="272" y="140"/>
                      <a:pt x="272" y="140"/>
                    </a:cubicBezTo>
                    <a:cubicBezTo>
                      <a:pt x="271" y="140"/>
                      <a:pt x="271" y="140"/>
                      <a:pt x="271" y="140"/>
                    </a:cubicBezTo>
                    <a:cubicBezTo>
                      <a:pt x="271" y="139"/>
                      <a:pt x="271" y="139"/>
                      <a:pt x="271" y="139"/>
                    </a:cubicBezTo>
                    <a:cubicBezTo>
                      <a:pt x="271" y="139"/>
                      <a:pt x="271" y="139"/>
                      <a:pt x="271" y="139"/>
                    </a:cubicBezTo>
                    <a:cubicBezTo>
                      <a:pt x="270" y="137"/>
                      <a:pt x="270" y="137"/>
                      <a:pt x="270" y="137"/>
                    </a:cubicBezTo>
                    <a:cubicBezTo>
                      <a:pt x="270" y="138"/>
                      <a:pt x="270" y="138"/>
                      <a:pt x="270" y="138"/>
                    </a:cubicBezTo>
                    <a:cubicBezTo>
                      <a:pt x="268" y="137"/>
                      <a:pt x="268" y="137"/>
                      <a:pt x="268" y="137"/>
                    </a:cubicBezTo>
                    <a:cubicBezTo>
                      <a:pt x="267" y="136"/>
                      <a:pt x="267" y="136"/>
                      <a:pt x="267" y="136"/>
                    </a:cubicBezTo>
                    <a:cubicBezTo>
                      <a:pt x="266" y="136"/>
                      <a:pt x="266" y="136"/>
                      <a:pt x="266" y="136"/>
                    </a:cubicBezTo>
                    <a:cubicBezTo>
                      <a:pt x="266" y="135"/>
                      <a:pt x="266" y="135"/>
                      <a:pt x="266" y="135"/>
                    </a:cubicBezTo>
                    <a:cubicBezTo>
                      <a:pt x="264" y="134"/>
                      <a:pt x="264" y="134"/>
                      <a:pt x="264" y="134"/>
                    </a:cubicBezTo>
                    <a:cubicBezTo>
                      <a:pt x="263" y="133"/>
                      <a:pt x="263" y="133"/>
                      <a:pt x="263" y="133"/>
                    </a:cubicBezTo>
                    <a:cubicBezTo>
                      <a:pt x="263" y="134"/>
                      <a:pt x="263" y="134"/>
                      <a:pt x="263" y="134"/>
                    </a:cubicBezTo>
                    <a:cubicBezTo>
                      <a:pt x="261" y="136"/>
                      <a:pt x="261" y="136"/>
                      <a:pt x="261" y="136"/>
                    </a:cubicBezTo>
                    <a:cubicBezTo>
                      <a:pt x="262" y="137"/>
                      <a:pt x="262" y="137"/>
                      <a:pt x="262" y="137"/>
                    </a:cubicBezTo>
                    <a:cubicBezTo>
                      <a:pt x="261" y="138"/>
                      <a:pt x="261" y="138"/>
                      <a:pt x="261" y="138"/>
                    </a:cubicBezTo>
                    <a:cubicBezTo>
                      <a:pt x="262" y="139"/>
                      <a:pt x="262" y="139"/>
                      <a:pt x="262" y="139"/>
                    </a:cubicBezTo>
                    <a:cubicBezTo>
                      <a:pt x="261" y="139"/>
                      <a:pt x="261" y="139"/>
                      <a:pt x="261" y="139"/>
                    </a:cubicBezTo>
                    <a:cubicBezTo>
                      <a:pt x="262" y="140"/>
                      <a:pt x="262" y="140"/>
                      <a:pt x="262" y="140"/>
                    </a:cubicBezTo>
                    <a:cubicBezTo>
                      <a:pt x="262" y="140"/>
                      <a:pt x="262" y="140"/>
                      <a:pt x="262" y="140"/>
                    </a:cubicBezTo>
                    <a:cubicBezTo>
                      <a:pt x="262" y="140"/>
                      <a:pt x="262" y="140"/>
                      <a:pt x="262" y="140"/>
                    </a:cubicBezTo>
                    <a:cubicBezTo>
                      <a:pt x="261" y="140"/>
                      <a:pt x="261" y="140"/>
                      <a:pt x="261" y="140"/>
                    </a:cubicBezTo>
                    <a:cubicBezTo>
                      <a:pt x="260" y="141"/>
                      <a:pt x="260" y="141"/>
                      <a:pt x="260" y="141"/>
                    </a:cubicBezTo>
                    <a:cubicBezTo>
                      <a:pt x="259" y="141"/>
                      <a:pt x="259" y="141"/>
                      <a:pt x="259" y="141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1" y="141"/>
                      <a:pt x="261" y="141"/>
                      <a:pt x="261" y="141"/>
                    </a:cubicBezTo>
                    <a:cubicBezTo>
                      <a:pt x="261" y="142"/>
                      <a:pt x="261" y="142"/>
                      <a:pt x="261" y="142"/>
                    </a:cubicBezTo>
                    <a:cubicBezTo>
                      <a:pt x="262" y="143"/>
                      <a:pt x="262" y="143"/>
                      <a:pt x="262" y="143"/>
                    </a:cubicBezTo>
                    <a:cubicBezTo>
                      <a:pt x="262" y="143"/>
                      <a:pt x="262" y="143"/>
                      <a:pt x="262" y="143"/>
                    </a:cubicBezTo>
                    <a:cubicBezTo>
                      <a:pt x="263" y="144"/>
                      <a:pt x="263" y="144"/>
                      <a:pt x="263" y="144"/>
                    </a:cubicBezTo>
                    <a:cubicBezTo>
                      <a:pt x="263" y="145"/>
                      <a:pt x="263" y="145"/>
                      <a:pt x="263" y="145"/>
                    </a:cubicBezTo>
                    <a:cubicBezTo>
                      <a:pt x="264" y="144"/>
                      <a:pt x="264" y="144"/>
                      <a:pt x="264" y="144"/>
                    </a:cubicBezTo>
                    <a:cubicBezTo>
                      <a:pt x="265" y="145"/>
                      <a:pt x="265" y="145"/>
                      <a:pt x="265" y="145"/>
                    </a:cubicBezTo>
                    <a:cubicBezTo>
                      <a:pt x="266" y="145"/>
                      <a:pt x="266" y="145"/>
                      <a:pt x="266" y="145"/>
                    </a:cubicBezTo>
                    <a:cubicBezTo>
                      <a:pt x="266" y="146"/>
                      <a:pt x="266" y="146"/>
                      <a:pt x="266" y="146"/>
                    </a:cubicBezTo>
                    <a:cubicBezTo>
                      <a:pt x="266" y="145"/>
                      <a:pt x="266" y="145"/>
                      <a:pt x="266" y="145"/>
                    </a:cubicBezTo>
                    <a:cubicBezTo>
                      <a:pt x="265" y="146"/>
                      <a:pt x="265" y="146"/>
                      <a:pt x="265" y="146"/>
                    </a:cubicBezTo>
                    <a:cubicBezTo>
                      <a:pt x="265" y="147"/>
                      <a:pt x="265" y="147"/>
                      <a:pt x="265" y="147"/>
                    </a:cubicBezTo>
                    <a:cubicBezTo>
                      <a:pt x="265" y="146"/>
                      <a:pt x="265" y="146"/>
                      <a:pt x="265" y="146"/>
                    </a:cubicBezTo>
                    <a:cubicBezTo>
                      <a:pt x="264" y="147"/>
                      <a:pt x="264" y="147"/>
                      <a:pt x="264" y="147"/>
                    </a:cubicBezTo>
                    <a:cubicBezTo>
                      <a:pt x="264" y="148"/>
                      <a:pt x="264" y="148"/>
                      <a:pt x="264" y="148"/>
                    </a:cubicBezTo>
                    <a:cubicBezTo>
                      <a:pt x="263" y="149"/>
                      <a:pt x="263" y="149"/>
                      <a:pt x="263" y="149"/>
                    </a:cubicBezTo>
                    <a:cubicBezTo>
                      <a:pt x="264" y="149"/>
                      <a:pt x="264" y="149"/>
                      <a:pt x="264" y="149"/>
                    </a:cubicBezTo>
                    <a:cubicBezTo>
                      <a:pt x="264" y="150"/>
                      <a:pt x="264" y="150"/>
                      <a:pt x="264" y="150"/>
                    </a:cubicBezTo>
                    <a:cubicBezTo>
                      <a:pt x="265" y="150"/>
                      <a:pt x="265" y="150"/>
                      <a:pt x="265" y="150"/>
                    </a:cubicBezTo>
                    <a:cubicBezTo>
                      <a:pt x="266" y="149"/>
                      <a:pt x="266" y="149"/>
                      <a:pt x="266" y="149"/>
                    </a:cubicBezTo>
                    <a:cubicBezTo>
                      <a:pt x="266" y="149"/>
                      <a:pt x="266" y="149"/>
                      <a:pt x="266" y="149"/>
                    </a:cubicBezTo>
                    <a:cubicBezTo>
                      <a:pt x="266" y="149"/>
                      <a:pt x="266" y="149"/>
                      <a:pt x="266" y="149"/>
                    </a:cubicBezTo>
                    <a:cubicBezTo>
                      <a:pt x="266" y="150"/>
                      <a:pt x="266" y="150"/>
                      <a:pt x="266" y="150"/>
                    </a:cubicBezTo>
                    <a:cubicBezTo>
                      <a:pt x="267" y="150"/>
                      <a:pt x="267" y="150"/>
                      <a:pt x="267" y="150"/>
                    </a:cubicBezTo>
                    <a:cubicBezTo>
                      <a:pt x="266" y="151"/>
                      <a:pt x="266" y="151"/>
                      <a:pt x="266" y="151"/>
                    </a:cubicBezTo>
                    <a:cubicBezTo>
                      <a:pt x="266" y="151"/>
                      <a:pt x="266" y="151"/>
                      <a:pt x="266" y="151"/>
                    </a:cubicBezTo>
                    <a:cubicBezTo>
                      <a:pt x="267" y="152"/>
                      <a:pt x="267" y="152"/>
                      <a:pt x="267" y="152"/>
                    </a:cubicBezTo>
                    <a:cubicBezTo>
                      <a:pt x="266" y="153"/>
                      <a:pt x="266" y="153"/>
                      <a:pt x="266" y="153"/>
                    </a:cubicBezTo>
                    <a:cubicBezTo>
                      <a:pt x="267" y="153"/>
                      <a:pt x="267" y="153"/>
                      <a:pt x="267" y="153"/>
                    </a:cubicBezTo>
                    <a:cubicBezTo>
                      <a:pt x="266" y="154"/>
                      <a:pt x="266" y="154"/>
                      <a:pt x="266" y="154"/>
                    </a:cubicBezTo>
                    <a:cubicBezTo>
                      <a:pt x="266" y="155"/>
                      <a:pt x="266" y="155"/>
                      <a:pt x="266" y="155"/>
                    </a:cubicBezTo>
                    <a:cubicBezTo>
                      <a:pt x="267" y="155"/>
                      <a:pt x="267" y="155"/>
                      <a:pt x="267" y="155"/>
                    </a:cubicBezTo>
                    <a:cubicBezTo>
                      <a:pt x="268" y="155"/>
                      <a:pt x="268" y="155"/>
                      <a:pt x="268" y="155"/>
                    </a:cubicBezTo>
                    <a:cubicBezTo>
                      <a:pt x="267" y="156"/>
                      <a:pt x="267" y="156"/>
                      <a:pt x="267" y="156"/>
                    </a:cubicBezTo>
                    <a:cubicBezTo>
                      <a:pt x="268" y="156"/>
                      <a:pt x="268" y="156"/>
                      <a:pt x="268" y="156"/>
                    </a:cubicBezTo>
                    <a:cubicBezTo>
                      <a:pt x="267" y="157"/>
                      <a:pt x="267" y="157"/>
                      <a:pt x="267" y="157"/>
                    </a:cubicBezTo>
                    <a:cubicBezTo>
                      <a:pt x="266" y="157"/>
                      <a:pt x="266" y="157"/>
                      <a:pt x="266" y="157"/>
                    </a:cubicBezTo>
                    <a:cubicBezTo>
                      <a:pt x="268" y="157"/>
                      <a:pt x="268" y="157"/>
                      <a:pt x="268" y="157"/>
                    </a:cubicBezTo>
                    <a:cubicBezTo>
                      <a:pt x="268" y="157"/>
                      <a:pt x="268" y="157"/>
                      <a:pt x="268" y="157"/>
                    </a:cubicBezTo>
                    <a:cubicBezTo>
                      <a:pt x="268" y="156"/>
                      <a:pt x="268" y="156"/>
                      <a:pt x="268" y="156"/>
                    </a:cubicBezTo>
                    <a:cubicBezTo>
                      <a:pt x="269" y="156"/>
                      <a:pt x="269" y="156"/>
                      <a:pt x="269" y="156"/>
                    </a:cubicBezTo>
                    <a:cubicBezTo>
                      <a:pt x="269" y="156"/>
                      <a:pt x="269" y="156"/>
                      <a:pt x="269" y="156"/>
                    </a:cubicBezTo>
                    <a:cubicBezTo>
                      <a:pt x="268" y="158"/>
                      <a:pt x="268" y="158"/>
                      <a:pt x="268" y="158"/>
                    </a:cubicBezTo>
                    <a:cubicBezTo>
                      <a:pt x="268" y="158"/>
                      <a:pt x="268" y="158"/>
                      <a:pt x="268" y="158"/>
                    </a:cubicBezTo>
                    <a:cubicBezTo>
                      <a:pt x="268" y="159"/>
                      <a:pt x="268" y="159"/>
                      <a:pt x="268" y="159"/>
                    </a:cubicBezTo>
                    <a:cubicBezTo>
                      <a:pt x="267" y="159"/>
                      <a:pt x="267" y="159"/>
                      <a:pt x="267" y="159"/>
                    </a:cubicBezTo>
                    <a:cubicBezTo>
                      <a:pt x="268" y="160"/>
                      <a:pt x="268" y="160"/>
                      <a:pt x="268" y="160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269" y="161"/>
                      <a:pt x="269" y="161"/>
                      <a:pt x="269" y="161"/>
                    </a:cubicBezTo>
                    <a:cubicBezTo>
                      <a:pt x="268" y="161"/>
                      <a:pt x="268" y="161"/>
                      <a:pt x="268" y="161"/>
                    </a:cubicBezTo>
                    <a:cubicBezTo>
                      <a:pt x="268" y="160"/>
                      <a:pt x="268" y="160"/>
                      <a:pt x="268" y="160"/>
                    </a:cubicBezTo>
                    <a:cubicBezTo>
                      <a:pt x="267" y="161"/>
                      <a:pt x="267" y="161"/>
                      <a:pt x="267" y="161"/>
                    </a:cubicBezTo>
                    <a:cubicBezTo>
                      <a:pt x="268" y="161"/>
                      <a:pt x="268" y="161"/>
                      <a:pt x="268" y="161"/>
                    </a:cubicBezTo>
                    <a:cubicBezTo>
                      <a:pt x="268" y="162"/>
                      <a:pt x="268" y="162"/>
                      <a:pt x="268" y="162"/>
                    </a:cubicBezTo>
                    <a:cubicBezTo>
                      <a:pt x="267" y="163"/>
                      <a:pt x="267" y="163"/>
                      <a:pt x="267" y="163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6" y="164"/>
                      <a:pt x="266" y="164"/>
                      <a:pt x="266" y="164"/>
                    </a:cubicBezTo>
                    <a:cubicBezTo>
                      <a:pt x="266" y="165"/>
                      <a:pt x="266" y="165"/>
                      <a:pt x="266" y="165"/>
                    </a:cubicBezTo>
                    <a:cubicBezTo>
                      <a:pt x="267" y="165"/>
                      <a:pt x="267" y="165"/>
                      <a:pt x="267" y="165"/>
                    </a:cubicBezTo>
                    <a:cubicBezTo>
                      <a:pt x="267" y="167"/>
                      <a:pt x="267" y="167"/>
                      <a:pt x="267" y="167"/>
                    </a:cubicBezTo>
                    <a:cubicBezTo>
                      <a:pt x="266" y="168"/>
                      <a:pt x="266" y="168"/>
                      <a:pt x="266" y="168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70"/>
                      <a:pt x="266" y="170"/>
                      <a:pt x="266" y="170"/>
                    </a:cubicBezTo>
                    <a:cubicBezTo>
                      <a:pt x="265" y="170"/>
                      <a:pt x="265" y="170"/>
                      <a:pt x="265" y="170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3" y="172"/>
                      <a:pt x="263" y="172"/>
                      <a:pt x="263" y="172"/>
                    </a:cubicBezTo>
                    <a:cubicBezTo>
                      <a:pt x="262" y="172"/>
                      <a:pt x="262" y="172"/>
                      <a:pt x="262" y="172"/>
                    </a:cubicBezTo>
                    <a:cubicBezTo>
                      <a:pt x="263" y="174"/>
                      <a:pt x="263" y="174"/>
                      <a:pt x="263" y="174"/>
                    </a:cubicBezTo>
                    <a:cubicBezTo>
                      <a:pt x="262" y="174"/>
                      <a:pt x="262" y="174"/>
                      <a:pt x="262" y="174"/>
                    </a:cubicBezTo>
                    <a:cubicBezTo>
                      <a:pt x="261" y="175"/>
                      <a:pt x="261" y="175"/>
                      <a:pt x="261" y="175"/>
                    </a:cubicBezTo>
                    <a:cubicBezTo>
                      <a:pt x="261" y="176"/>
                      <a:pt x="261" y="176"/>
                      <a:pt x="261" y="176"/>
                    </a:cubicBezTo>
                    <a:cubicBezTo>
                      <a:pt x="262" y="175"/>
                      <a:pt x="262" y="175"/>
                      <a:pt x="262" y="175"/>
                    </a:cubicBezTo>
                    <a:cubicBezTo>
                      <a:pt x="263" y="175"/>
                      <a:pt x="263" y="175"/>
                      <a:pt x="263" y="175"/>
                    </a:cubicBezTo>
                    <a:cubicBezTo>
                      <a:pt x="263" y="174"/>
                      <a:pt x="263" y="174"/>
                      <a:pt x="263" y="174"/>
                    </a:cubicBezTo>
                    <a:cubicBezTo>
                      <a:pt x="263" y="174"/>
                      <a:pt x="263" y="174"/>
                      <a:pt x="263" y="174"/>
                    </a:cubicBezTo>
                    <a:cubicBezTo>
                      <a:pt x="263" y="173"/>
                      <a:pt x="263" y="173"/>
                      <a:pt x="263" y="173"/>
                    </a:cubicBezTo>
                    <a:cubicBezTo>
                      <a:pt x="263" y="173"/>
                      <a:pt x="263" y="173"/>
                      <a:pt x="263" y="173"/>
                    </a:cubicBezTo>
                    <a:cubicBezTo>
                      <a:pt x="264" y="172"/>
                      <a:pt x="264" y="172"/>
                      <a:pt x="264" y="172"/>
                    </a:cubicBezTo>
                    <a:cubicBezTo>
                      <a:pt x="265" y="173"/>
                      <a:pt x="265" y="173"/>
                      <a:pt x="265" y="173"/>
                    </a:cubicBezTo>
                    <a:cubicBezTo>
                      <a:pt x="265" y="174"/>
                      <a:pt x="265" y="174"/>
                      <a:pt x="265" y="174"/>
                    </a:cubicBezTo>
                    <a:cubicBezTo>
                      <a:pt x="265" y="174"/>
                      <a:pt x="265" y="174"/>
                      <a:pt x="265" y="174"/>
                    </a:cubicBezTo>
                    <a:cubicBezTo>
                      <a:pt x="265" y="173"/>
                      <a:pt x="265" y="173"/>
                      <a:pt x="265" y="173"/>
                    </a:cubicBezTo>
                    <a:cubicBezTo>
                      <a:pt x="266" y="173"/>
                      <a:pt x="266" y="173"/>
                      <a:pt x="266" y="173"/>
                    </a:cubicBezTo>
                    <a:cubicBezTo>
                      <a:pt x="266" y="173"/>
                      <a:pt x="266" y="173"/>
                      <a:pt x="266" y="173"/>
                    </a:cubicBezTo>
                    <a:cubicBezTo>
                      <a:pt x="267" y="173"/>
                      <a:pt x="267" y="173"/>
                      <a:pt x="267" y="173"/>
                    </a:cubicBezTo>
                    <a:cubicBezTo>
                      <a:pt x="267" y="172"/>
                      <a:pt x="267" y="172"/>
                      <a:pt x="267" y="172"/>
                    </a:cubicBezTo>
                    <a:cubicBezTo>
                      <a:pt x="267" y="171"/>
                      <a:pt x="267" y="171"/>
                      <a:pt x="267" y="171"/>
                    </a:cubicBezTo>
                    <a:cubicBezTo>
                      <a:pt x="268" y="172"/>
                      <a:pt x="268" y="172"/>
                      <a:pt x="268" y="172"/>
                    </a:cubicBezTo>
                    <a:cubicBezTo>
                      <a:pt x="270" y="171"/>
                      <a:pt x="270" y="171"/>
                      <a:pt x="270" y="171"/>
                    </a:cubicBezTo>
                    <a:cubicBezTo>
                      <a:pt x="271" y="171"/>
                      <a:pt x="271" y="171"/>
                      <a:pt x="271" y="171"/>
                    </a:cubicBezTo>
                    <a:cubicBezTo>
                      <a:pt x="271" y="171"/>
                      <a:pt x="271" y="171"/>
                      <a:pt x="271" y="171"/>
                    </a:cubicBezTo>
                    <a:cubicBezTo>
                      <a:pt x="272" y="171"/>
                      <a:pt x="272" y="171"/>
                      <a:pt x="272" y="171"/>
                    </a:cubicBezTo>
                    <a:cubicBezTo>
                      <a:pt x="272" y="170"/>
                      <a:pt x="272" y="170"/>
                      <a:pt x="272" y="170"/>
                    </a:cubicBezTo>
                    <a:cubicBezTo>
                      <a:pt x="273" y="170"/>
                      <a:pt x="273" y="170"/>
                      <a:pt x="273" y="170"/>
                    </a:cubicBezTo>
                    <a:cubicBezTo>
                      <a:pt x="274" y="170"/>
                      <a:pt x="274" y="170"/>
                      <a:pt x="274" y="170"/>
                    </a:cubicBezTo>
                    <a:cubicBezTo>
                      <a:pt x="274" y="170"/>
                      <a:pt x="274" y="170"/>
                      <a:pt x="274" y="170"/>
                    </a:cubicBezTo>
                    <a:cubicBezTo>
                      <a:pt x="275" y="171"/>
                      <a:pt x="275" y="171"/>
                      <a:pt x="275" y="171"/>
                    </a:cubicBezTo>
                    <a:cubicBezTo>
                      <a:pt x="274" y="172"/>
                      <a:pt x="274" y="172"/>
                      <a:pt x="274" y="172"/>
                    </a:cubicBezTo>
                    <a:cubicBezTo>
                      <a:pt x="275" y="172"/>
                      <a:pt x="275" y="172"/>
                      <a:pt x="275" y="172"/>
                    </a:cubicBezTo>
                    <a:cubicBezTo>
                      <a:pt x="275" y="173"/>
                      <a:pt x="275" y="173"/>
                      <a:pt x="275" y="173"/>
                    </a:cubicBezTo>
                    <a:cubicBezTo>
                      <a:pt x="276" y="173"/>
                      <a:pt x="276" y="173"/>
                      <a:pt x="276" y="173"/>
                    </a:cubicBezTo>
                    <a:cubicBezTo>
                      <a:pt x="276" y="172"/>
                      <a:pt x="276" y="172"/>
                      <a:pt x="276" y="172"/>
                    </a:cubicBezTo>
                    <a:cubicBezTo>
                      <a:pt x="276" y="172"/>
                      <a:pt x="276" y="172"/>
                      <a:pt x="276" y="172"/>
                    </a:cubicBezTo>
                    <a:cubicBezTo>
                      <a:pt x="276" y="171"/>
                      <a:pt x="276" y="171"/>
                      <a:pt x="276" y="171"/>
                    </a:cubicBezTo>
                    <a:cubicBezTo>
                      <a:pt x="276" y="171"/>
                      <a:pt x="276" y="171"/>
                      <a:pt x="276" y="171"/>
                    </a:cubicBezTo>
                    <a:cubicBezTo>
                      <a:pt x="277" y="172"/>
                      <a:pt x="277" y="172"/>
                      <a:pt x="277" y="172"/>
                    </a:cubicBezTo>
                    <a:cubicBezTo>
                      <a:pt x="277" y="174"/>
                      <a:pt x="277" y="174"/>
                      <a:pt x="277" y="174"/>
                    </a:cubicBezTo>
                    <a:cubicBezTo>
                      <a:pt x="277" y="175"/>
                      <a:pt x="277" y="175"/>
                      <a:pt x="277" y="175"/>
                    </a:cubicBezTo>
                    <a:cubicBezTo>
                      <a:pt x="277" y="175"/>
                      <a:pt x="277" y="175"/>
                      <a:pt x="277" y="175"/>
                    </a:cubicBezTo>
                    <a:cubicBezTo>
                      <a:pt x="277" y="175"/>
                      <a:pt x="277" y="175"/>
                      <a:pt x="277" y="175"/>
                    </a:cubicBezTo>
                    <a:cubicBezTo>
                      <a:pt x="277" y="176"/>
                      <a:pt x="277" y="176"/>
                      <a:pt x="277" y="176"/>
                    </a:cubicBezTo>
                    <a:cubicBezTo>
                      <a:pt x="277" y="177"/>
                      <a:pt x="277" y="177"/>
                      <a:pt x="277" y="177"/>
                    </a:cubicBezTo>
                    <a:cubicBezTo>
                      <a:pt x="278" y="177"/>
                      <a:pt x="278" y="177"/>
                      <a:pt x="278" y="177"/>
                    </a:cubicBezTo>
                    <a:cubicBezTo>
                      <a:pt x="278" y="178"/>
                      <a:pt x="278" y="178"/>
                      <a:pt x="278" y="178"/>
                    </a:cubicBezTo>
                    <a:cubicBezTo>
                      <a:pt x="278" y="179"/>
                      <a:pt x="278" y="179"/>
                      <a:pt x="278" y="179"/>
                    </a:cubicBezTo>
                    <a:cubicBezTo>
                      <a:pt x="278" y="181"/>
                      <a:pt x="278" y="181"/>
                      <a:pt x="278" y="181"/>
                    </a:cubicBezTo>
                    <a:cubicBezTo>
                      <a:pt x="280" y="182"/>
                      <a:pt x="280" y="182"/>
                      <a:pt x="280" y="182"/>
                    </a:cubicBezTo>
                    <a:cubicBezTo>
                      <a:pt x="280" y="183"/>
                      <a:pt x="280" y="183"/>
                      <a:pt x="280" y="183"/>
                    </a:cubicBezTo>
                    <a:cubicBezTo>
                      <a:pt x="279" y="183"/>
                      <a:pt x="279" y="183"/>
                      <a:pt x="279" y="183"/>
                    </a:cubicBezTo>
                    <a:cubicBezTo>
                      <a:pt x="279" y="183"/>
                      <a:pt x="279" y="183"/>
                      <a:pt x="279" y="183"/>
                    </a:cubicBezTo>
                    <a:cubicBezTo>
                      <a:pt x="278" y="183"/>
                      <a:pt x="278" y="183"/>
                      <a:pt x="278" y="183"/>
                    </a:cubicBezTo>
                    <a:cubicBezTo>
                      <a:pt x="278" y="183"/>
                      <a:pt x="278" y="183"/>
                      <a:pt x="278" y="183"/>
                    </a:cubicBezTo>
                    <a:cubicBezTo>
                      <a:pt x="277" y="184"/>
                      <a:pt x="277" y="184"/>
                      <a:pt x="277" y="184"/>
                    </a:cubicBezTo>
                    <a:cubicBezTo>
                      <a:pt x="276" y="185"/>
                      <a:pt x="276" y="185"/>
                      <a:pt x="276" y="185"/>
                    </a:cubicBezTo>
                    <a:cubicBezTo>
                      <a:pt x="276" y="187"/>
                      <a:pt x="276" y="187"/>
                      <a:pt x="276" y="187"/>
                    </a:cubicBezTo>
                    <a:cubicBezTo>
                      <a:pt x="276" y="188"/>
                      <a:pt x="276" y="188"/>
                      <a:pt x="276" y="188"/>
                    </a:cubicBezTo>
                    <a:cubicBezTo>
                      <a:pt x="276" y="188"/>
                      <a:pt x="276" y="188"/>
                      <a:pt x="276" y="188"/>
                    </a:cubicBezTo>
                    <a:cubicBezTo>
                      <a:pt x="275" y="189"/>
                      <a:pt x="275" y="189"/>
                      <a:pt x="275" y="189"/>
                    </a:cubicBezTo>
                    <a:cubicBezTo>
                      <a:pt x="274" y="190"/>
                      <a:pt x="274" y="190"/>
                      <a:pt x="274" y="190"/>
                    </a:cubicBezTo>
                    <a:cubicBezTo>
                      <a:pt x="273" y="191"/>
                      <a:pt x="273" y="191"/>
                      <a:pt x="273" y="191"/>
                    </a:cubicBezTo>
                    <a:cubicBezTo>
                      <a:pt x="272" y="192"/>
                      <a:pt x="272" y="192"/>
                      <a:pt x="272" y="192"/>
                    </a:cubicBezTo>
                    <a:cubicBezTo>
                      <a:pt x="272" y="192"/>
                      <a:pt x="272" y="192"/>
                      <a:pt x="272" y="192"/>
                    </a:cubicBezTo>
                    <a:cubicBezTo>
                      <a:pt x="271" y="191"/>
                      <a:pt x="271" y="191"/>
                      <a:pt x="271" y="191"/>
                    </a:cubicBezTo>
                    <a:cubicBezTo>
                      <a:pt x="271" y="191"/>
                      <a:pt x="271" y="191"/>
                      <a:pt x="271" y="191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2"/>
                      <a:pt x="271" y="192"/>
                      <a:pt x="271" y="192"/>
                    </a:cubicBezTo>
                    <a:cubicBezTo>
                      <a:pt x="271" y="193"/>
                      <a:pt x="271" y="193"/>
                      <a:pt x="271" y="193"/>
                    </a:cubicBezTo>
                    <a:cubicBezTo>
                      <a:pt x="271" y="195"/>
                      <a:pt x="271" y="195"/>
                      <a:pt x="271" y="195"/>
                    </a:cubicBezTo>
                    <a:cubicBezTo>
                      <a:pt x="270" y="195"/>
                      <a:pt x="270" y="195"/>
                      <a:pt x="270" y="195"/>
                    </a:cubicBezTo>
                    <a:cubicBezTo>
                      <a:pt x="270" y="195"/>
                      <a:pt x="270" y="195"/>
                      <a:pt x="270" y="195"/>
                    </a:cubicBezTo>
                    <a:cubicBezTo>
                      <a:pt x="270" y="194"/>
                      <a:pt x="270" y="194"/>
                      <a:pt x="270" y="194"/>
                    </a:cubicBezTo>
                    <a:cubicBezTo>
                      <a:pt x="269" y="193"/>
                      <a:pt x="269" y="193"/>
                      <a:pt x="269" y="193"/>
                    </a:cubicBezTo>
                    <a:cubicBezTo>
                      <a:pt x="269" y="194"/>
                      <a:pt x="269" y="194"/>
                      <a:pt x="269" y="194"/>
                    </a:cubicBezTo>
                    <a:cubicBezTo>
                      <a:pt x="269" y="193"/>
                      <a:pt x="269" y="193"/>
                      <a:pt x="269" y="193"/>
                    </a:cubicBezTo>
                    <a:cubicBezTo>
                      <a:pt x="268" y="192"/>
                      <a:pt x="268" y="192"/>
                      <a:pt x="268" y="192"/>
                    </a:cubicBezTo>
                    <a:cubicBezTo>
                      <a:pt x="267" y="193"/>
                      <a:pt x="267" y="193"/>
                      <a:pt x="267" y="193"/>
                    </a:cubicBezTo>
                    <a:cubicBezTo>
                      <a:pt x="268" y="194"/>
                      <a:pt x="268" y="194"/>
                      <a:pt x="268" y="194"/>
                    </a:cubicBezTo>
                    <a:cubicBezTo>
                      <a:pt x="267" y="195"/>
                      <a:pt x="267" y="195"/>
                      <a:pt x="267" y="195"/>
                    </a:cubicBezTo>
                    <a:cubicBezTo>
                      <a:pt x="268" y="196"/>
                      <a:pt x="268" y="196"/>
                      <a:pt x="268" y="196"/>
                    </a:cubicBezTo>
                    <a:cubicBezTo>
                      <a:pt x="267" y="196"/>
                      <a:pt x="267" y="196"/>
                      <a:pt x="267" y="196"/>
                    </a:cubicBezTo>
                    <a:cubicBezTo>
                      <a:pt x="267" y="197"/>
                      <a:pt x="267" y="197"/>
                      <a:pt x="267" y="197"/>
                    </a:cubicBezTo>
                    <a:cubicBezTo>
                      <a:pt x="267" y="197"/>
                      <a:pt x="267" y="197"/>
                      <a:pt x="267" y="197"/>
                    </a:cubicBezTo>
                    <a:cubicBezTo>
                      <a:pt x="266" y="199"/>
                      <a:pt x="266" y="199"/>
                      <a:pt x="266" y="199"/>
                    </a:cubicBezTo>
                    <a:cubicBezTo>
                      <a:pt x="265" y="197"/>
                      <a:pt x="265" y="197"/>
                      <a:pt x="265" y="197"/>
                    </a:cubicBezTo>
                    <a:cubicBezTo>
                      <a:pt x="264" y="197"/>
                      <a:pt x="264" y="197"/>
                      <a:pt x="264" y="197"/>
                    </a:cubicBezTo>
                    <a:cubicBezTo>
                      <a:pt x="264" y="196"/>
                      <a:pt x="264" y="196"/>
                      <a:pt x="264" y="196"/>
                    </a:cubicBezTo>
                    <a:cubicBezTo>
                      <a:pt x="264" y="195"/>
                      <a:pt x="264" y="195"/>
                      <a:pt x="264" y="195"/>
                    </a:cubicBezTo>
                    <a:cubicBezTo>
                      <a:pt x="264" y="195"/>
                      <a:pt x="264" y="195"/>
                      <a:pt x="264" y="195"/>
                    </a:cubicBezTo>
                    <a:cubicBezTo>
                      <a:pt x="263" y="194"/>
                      <a:pt x="263" y="194"/>
                      <a:pt x="263" y="194"/>
                    </a:cubicBezTo>
                    <a:cubicBezTo>
                      <a:pt x="259" y="194"/>
                      <a:pt x="259" y="194"/>
                      <a:pt x="259" y="194"/>
                    </a:cubicBezTo>
                    <a:cubicBezTo>
                      <a:pt x="259" y="194"/>
                      <a:pt x="259" y="194"/>
                      <a:pt x="259" y="194"/>
                    </a:cubicBezTo>
                    <a:cubicBezTo>
                      <a:pt x="258" y="193"/>
                      <a:pt x="258" y="193"/>
                      <a:pt x="258" y="193"/>
                    </a:cubicBezTo>
                    <a:cubicBezTo>
                      <a:pt x="256" y="194"/>
                      <a:pt x="256" y="194"/>
                      <a:pt x="256" y="194"/>
                    </a:cubicBezTo>
                    <a:cubicBezTo>
                      <a:pt x="256" y="195"/>
                      <a:pt x="256" y="195"/>
                      <a:pt x="256" y="195"/>
                    </a:cubicBezTo>
                    <a:cubicBezTo>
                      <a:pt x="255" y="195"/>
                      <a:pt x="255" y="195"/>
                      <a:pt x="255" y="195"/>
                    </a:cubicBezTo>
                    <a:cubicBezTo>
                      <a:pt x="253" y="195"/>
                      <a:pt x="253" y="195"/>
                      <a:pt x="253" y="195"/>
                    </a:cubicBezTo>
                    <a:cubicBezTo>
                      <a:pt x="252" y="195"/>
                      <a:pt x="252" y="195"/>
                      <a:pt x="252" y="195"/>
                    </a:cubicBezTo>
                    <a:cubicBezTo>
                      <a:pt x="250" y="196"/>
                      <a:pt x="250" y="196"/>
                      <a:pt x="250" y="196"/>
                    </a:cubicBezTo>
                    <a:cubicBezTo>
                      <a:pt x="248" y="196"/>
                      <a:pt x="248" y="196"/>
                      <a:pt x="248" y="196"/>
                    </a:cubicBezTo>
                    <a:cubicBezTo>
                      <a:pt x="248" y="195"/>
                      <a:pt x="248" y="195"/>
                      <a:pt x="248" y="195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8" y="193"/>
                      <a:pt x="248" y="193"/>
                      <a:pt x="248" y="193"/>
                    </a:cubicBezTo>
                    <a:cubicBezTo>
                      <a:pt x="249" y="192"/>
                      <a:pt x="249" y="192"/>
                      <a:pt x="249" y="192"/>
                    </a:cubicBezTo>
                    <a:cubicBezTo>
                      <a:pt x="249" y="191"/>
                      <a:pt x="249" y="191"/>
                      <a:pt x="249" y="191"/>
                    </a:cubicBezTo>
                    <a:cubicBezTo>
                      <a:pt x="249" y="190"/>
                      <a:pt x="249" y="190"/>
                      <a:pt x="249" y="190"/>
                    </a:cubicBezTo>
                    <a:cubicBezTo>
                      <a:pt x="249" y="189"/>
                      <a:pt x="249" y="189"/>
                      <a:pt x="249" y="189"/>
                    </a:cubicBezTo>
                    <a:cubicBezTo>
                      <a:pt x="249" y="188"/>
                      <a:pt x="249" y="188"/>
                      <a:pt x="249" y="188"/>
                    </a:cubicBezTo>
                    <a:cubicBezTo>
                      <a:pt x="249" y="188"/>
                      <a:pt x="249" y="188"/>
                      <a:pt x="249" y="188"/>
                    </a:cubicBezTo>
                    <a:cubicBezTo>
                      <a:pt x="248" y="190"/>
                      <a:pt x="248" y="190"/>
                      <a:pt x="248" y="190"/>
                    </a:cubicBezTo>
                    <a:cubicBezTo>
                      <a:pt x="248" y="191"/>
                      <a:pt x="248" y="191"/>
                      <a:pt x="248" y="191"/>
                    </a:cubicBezTo>
                    <a:cubicBezTo>
                      <a:pt x="247" y="192"/>
                      <a:pt x="247" y="192"/>
                      <a:pt x="247" y="192"/>
                    </a:cubicBezTo>
                    <a:cubicBezTo>
                      <a:pt x="246" y="193"/>
                      <a:pt x="246" y="193"/>
                      <a:pt x="246" y="193"/>
                    </a:cubicBezTo>
                    <a:cubicBezTo>
                      <a:pt x="245" y="194"/>
                      <a:pt x="245" y="194"/>
                      <a:pt x="245" y="194"/>
                    </a:cubicBezTo>
                    <a:cubicBezTo>
                      <a:pt x="245" y="196"/>
                      <a:pt x="245" y="196"/>
                      <a:pt x="245" y="196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7" y="194"/>
                      <a:pt x="247" y="194"/>
                      <a:pt x="247" y="194"/>
                    </a:cubicBezTo>
                    <a:cubicBezTo>
                      <a:pt x="247" y="195"/>
                      <a:pt x="247" y="195"/>
                      <a:pt x="247" y="195"/>
                    </a:cubicBezTo>
                    <a:cubicBezTo>
                      <a:pt x="247" y="196"/>
                      <a:pt x="247" y="196"/>
                      <a:pt x="247" y="196"/>
                    </a:cubicBezTo>
                    <a:cubicBezTo>
                      <a:pt x="244" y="198"/>
                      <a:pt x="244" y="198"/>
                      <a:pt x="244" y="198"/>
                    </a:cubicBezTo>
                    <a:cubicBezTo>
                      <a:pt x="241" y="201"/>
                      <a:pt x="241" y="201"/>
                      <a:pt x="241" y="201"/>
                    </a:cubicBezTo>
                    <a:cubicBezTo>
                      <a:pt x="241" y="203"/>
                      <a:pt x="241" y="203"/>
                      <a:pt x="241" y="203"/>
                    </a:cubicBezTo>
                    <a:cubicBezTo>
                      <a:pt x="243" y="205"/>
                      <a:pt x="243" y="205"/>
                      <a:pt x="243" y="205"/>
                    </a:cubicBezTo>
                    <a:cubicBezTo>
                      <a:pt x="243" y="206"/>
                      <a:pt x="243" y="206"/>
                      <a:pt x="243" y="206"/>
                    </a:cubicBezTo>
                    <a:cubicBezTo>
                      <a:pt x="243" y="206"/>
                      <a:pt x="243" y="206"/>
                      <a:pt x="243" y="206"/>
                    </a:cubicBezTo>
                    <a:cubicBezTo>
                      <a:pt x="243" y="210"/>
                      <a:pt x="243" y="210"/>
                      <a:pt x="243" y="210"/>
                    </a:cubicBezTo>
                    <a:cubicBezTo>
                      <a:pt x="243" y="212"/>
                      <a:pt x="243" y="212"/>
                      <a:pt x="243" y="212"/>
                    </a:cubicBezTo>
                    <a:cubicBezTo>
                      <a:pt x="243" y="212"/>
                      <a:pt x="243" y="212"/>
                      <a:pt x="243" y="212"/>
                    </a:cubicBezTo>
                    <a:cubicBezTo>
                      <a:pt x="242" y="212"/>
                      <a:pt x="242" y="212"/>
                      <a:pt x="242" y="212"/>
                    </a:cubicBezTo>
                    <a:cubicBezTo>
                      <a:pt x="241" y="215"/>
                      <a:pt x="241" y="215"/>
                      <a:pt x="241" y="215"/>
                    </a:cubicBezTo>
                    <a:cubicBezTo>
                      <a:pt x="241" y="216"/>
                      <a:pt x="241" y="216"/>
                      <a:pt x="241" y="216"/>
                    </a:cubicBezTo>
                    <a:cubicBezTo>
                      <a:pt x="242" y="217"/>
                      <a:pt x="242" y="217"/>
                      <a:pt x="242" y="217"/>
                    </a:cubicBezTo>
                    <a:cubicBezTo>
                      <a:pt x="242" y="217"/>
                      <a:pt x="242" y="217"/>
                      <a:pt x="242" y="217"/>
                    </a:cubicBezTo>
                    <a:cubicBezTo>
                      <a:pt x="241" y="218"/>
                      <a:pt x="241" y="218"/>
                      <a:pt x="241" y="218"/>
                    </a:cubicBezTo>
                    <a:cubicBezTo>
                      <a:pt x="241" y="220"/>
                      <a:pt x="241" y="220"/>
                      <a:pt x="241" y="220"/>
                    </a:cubicBezTo>
                    <a:cubicBezTo>
                      <a:pt x="240" y="221"/>
                      <a:pt x="240" y="221"/>
                      <a:pt x="240" y="221"/>
                    </a:cubicBezTo>
                    <a:cubicBezTo>
                      <a:pt x="239" y="222"/>
                      <a:pt x="239" y="222"/>
                      <a:pt x="239" y="222"/>
                    </a:cubicBezTo>
                    <a:cubicBezTo>
                      <a:pt x="239" y="223"/>
                      <a:pt x="239" y="223"/>
                      <a:pt x="239" y="223"/>
                    </a:cubicBezTo>
                    <a:cubicBezTo>
                      <a:pt x="238" y="223"/>
                      <a:pt x="238" y="223"/>
                      <a:pt x="238" y="223"/>
                    </a:cubicBezTo>
                    <a:cubicBezTo>
                      <a:pt x="235" y="226"/>
                      <a:pt x="235" y="226"/>
                      <a:pt x="235" y="226"/>
                    </a:cubicBezTo>
                    <a:cubicBezTo>
                      <a:pt x="235" y="227"/>
                      <a:pt x="235" y="227"/>
                      <a:pt x="235" y="227"/>
                    </a:cubicBezTo>
                    <a:cubicBezTo>
                      <a:pt x="234" y="227"/>
                      <a:pt x="234" y="227"/>
                      <a:pt x="234" y="227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29" y="231"/>
                      <a:pt x="229" y="231"/>
                      <a:pt x="229" y="231"/>
                    </a:cubicBezTo>
                    <a:cubicBezTo>
                      <a:pt x="228" y="233"/>
                      <a:pt x="228" y="233"/>
                      <a:pt x="228" y="233"/>
                    </a:cubicBezTo>
                    <a:cubicBezTo>
                      <a:pt x="223" y="236"/>
                      <a:pt x="223" y="236"/>
                      <a:pt x="223" y="236"/>
                    </a:cubicBezTo>
                    <a:cubicBezTo>
                      <a:pt x="223" y="235"/>
                      <a:pt x="223" y="235"/>
                      <a:pt x="223" y="235"/>
                    </a:cubicBezTo>
                    <a:cubicBezTo>
                      <a:pt x="223" y="234"/>
                      <a:pt x="223" y="234"/>
                      <a:pt x="223" y="234"/>
                    </a:cubicBezTo>
                    <a:cubicBezTo>
                      <a:pt x="221" y="235"/>
                      <a:pt x="221" y="235"/>
                      <a:pt x="221" y="235"/>
                    </a:cubicBezTo>
                    <a:cubicBezTo>
                      <a:pt x="221" y="234"/>
                      <a:pt x="221" y="234"/>
                      <a:pt x="221" y="234"/>
                    </a:cubicBezTo>
                    <a:cubicBezTo>
                      <a:pt x="220" y="233"/>
                      <a:pt x="220" y="233"/>
                      <a:pt x="220" y="233"/>
                    </a:cubicBezTo>
                    <a:cubicBezTo>
                      <a:pt x="219" y="232"/>
                      <a:pt x="219" y="232"/>
                      <a:pt x="219" y="232"/>
                    </a:cubicBezTo>
                    <a:cubicBezTo>
                      <a:pt x="220" y="232"/>
                      <a:pt x="220" y="232"/>
                      <a:pt x="220" y="232"/>
                    </a:cubicBezTo>
                    <a:cubicBezTo>
                      <a:pt x="220" y="231"/>
                      <a:pt x="220" y="231"/>
                      <a:pt x="220" y="231"/>
                    </a:cubicBezTo>
                    <a:cubicBezTo>
                      <a:pt x="221" y="232"/>
                      <a:pt x="221" y="232"/>
                      <a:pt x="221" y="232"/>
                    </a:cubicBezTo>
                    <a:cubicBezTo>
                      <a:pt x="222" y="231"/>
                      <a:pt x="222" y="231"/>
                      <a:pt x="222" y="231"/>
                    </a:cubicBez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29"/>
                      <a:pt x="221" y="229"/>
                      <a:pt x="221" y="229"/>
                    </a:cubicBezTo>
                    <a:cubicBezTo>
                      <a:pt x="220" y="229"/>
                      <a:pt x="220" y="229"/>
                      <a:pt x="220" y="229"/>
                    </a:cubicBezTo>
                    <a:cubicBezTo>
                      <a:pt x="220" y="228"/>
                      <a:pt x="220" y="228"/>
                      <a:pt x="220" y="228"/>
                    </a:cubicBezTo>
                    <a:cubicBezTo>
                      <a:pt x="219" y="229"/>
                      <a:pt x="219" y="229"/>
                      <a:pt x="219" y="229"/>
                    </a:cubicBezTo>
                    <a:cubicBezTo>
                      <a:pt x="218" y="228"/>
                      <a:pt x="218" y="228"/>
                      <a:pt x="218" y="228"/>
                    </a:cubicBezTo>
                    <a:cubicBezTo>
                      <a:pt x="217" y="227"/>
                      <a:pt x="217" y="227"/>
                      <a:pt x="217" y="227"/>
                    </a:cubicBezTo>
                    <a:cubicBezTo>
                      <a:pt x="216" y="228"/>
                      <a:pt x="216" y="228"/>
                      <a:pt x="216" y="228"/>
                    </a:cubicBezTo>
                    <a:cubicBezTo>
                      <a:pt x="215" y="229"/>
                      <a:pt x="215" y="229"/>
                      <a:pt x="215" y="229"/>
                    </a:cubicBezTo>
                    <a:cubicBezTo>
                      <a:pt x="214" y="228"/>
                      <a:pt x="214" y="228"/>
                      <a:pt x="214" y="228"/>
                    </a:cubicBezTo>
                    <a:cubicBezTo>
                      <a:pt x="213" y="228"/>
                      <a:pt x="213" y="228"/>
                      <a:pt x="213" y="228"/>
                    </a:cubicBezTo>
                    <a:cubicBezTo>
                      <a:pt x="212" y="227"/>
                      <a:pt x="212" y="227"/>
                      <a:pt x="212" y="227"/>
                    </a:cubicBezTo>
                    <a:cubicBezTo>
                      <a:pt x="212" y="227"/>
                      <a:pt x="212" y="227"/>
                      <a:pt x="212" y="227"/>
                    </a:cubicBezTo>
                    <a:cubicBezTo>
                      <a:pt x="211" y="227"/>
                      <a:pt x="211" y="227"/>
                      <a:pt x="211" y="227"/>
                    </a:cubicBezTo>
                    <a:cubicBezTo>
                      <a:pt x="210" y="225"/>
                      <a:pt x="210" y="225"/>
                      <a:pt x="210" y="225"/>
                    </a:cubicBezTo>
                    <a:cubicBezTo>
                      <a:pt x="210" y="223"/>
                      <a:pt x="210" y="223"/>
                      <a:pt x="210" y="223"/>
                    </a:cubicBezTo>
                    <a:cubicBezTo>
                      <a:pt x="209" y="222"/>
                      <a:pt x="209" y="222"/>
                      <a:pt x="209" y="222"/>
                    </a:cubicBezTo>
                    <a:cubicBezTo>
                      <a:pt x="208" y="222"/>
                      <a:pt x="208" y="222"/>
                      <a:pt x="208" y="222"/>
                    </a:cubicBezTo>
                    <a:cubicBezTo>
                      <a:pt x="207" y="221"/>
                      <a:pt x="207" y="221"/>
                      <a:pt x="207" y="221"/>
                    </a:cubicBezTo>
                    <a:cubicBezTo>
                      <a:pt x="205" y="221"/>
                      <a:pt x="205" y="221"/>
                      <a:pt x="205" y="221"/>
                    </a:cubicBezTo>
                    <a:cubicBezTo>
                      <a:pt x="204" y="222"/>
                      <a:pt x="204" y="222"/>
                      <a:pt x="204" y="222"/>
                    </a:cubicBezTo>
                    <a:cubicBezTo>
                      <a:pt x="203" y="221"/>
                      <a:pt x="203" y="221"/>
                      <a:pt x="203" y="221"/>
                    </a:cubicBezTo>
                    <a:cubicBezTo>
                      <a:pt x="203" y="221"/>
                      <a:pt x="203" y="221"/>
                      <a:pt x="203" y="221"/>
                    </a:cubicBezTo>
                    <a:cubicBezTo>
                      <a:pt x="201" y="219"/>
                      <a:pt x="201" y="219"/>
                      <a:pt x="201" y="219"/>
                    </a:cubicBezTo>
                    <a:cubicBezTo>
                      <a:pt x="200" y="219"/>
                      <a:pt x="200" y="219"/>
                      <a:pt x="200" y="219"/>
                    </a:cubicBezTo>
                    <a:cubicBezTo>
                      <a:pt x="200" y="219"/>
                      <a:pt x="200" y="219"/>
                      <a:pt x="200" y="219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7" y="214"/>
                      <a:pt x="197" y="214"/>
                      <a:pt x="197" y="214"/>
                    </a:cubicBezTo>
                    <a:cubicBezTo>
                      <a:pt x="197" y="213"/>
                      <a:pt x="197" y="213"/>
                      <a:pt x="197" y="213"/>
                    </a:cubicBezTo>
                    <a:cubicBezTo>
                      <a:pt x="196" y="212"/>
                      <a:pt x="196" y="212"/>
                      <a:pt x="196" y="212"/>
                    </a:cubicBezTo>
                    <a:cubicBezTo>
                      <a:pt x="196" y="212"/>
                      <a:pt x="196" y="212"/>
                      <a:pt x="196" y="212"/>
                    </a:cubicBezTo>
                    <a:cubicBezTo>
                      <a:pt x="195" y="210"/>
                      <a:pt x="195" y="210"/>
                      <a:pt x="195" y="210"/>
                    </a:cubicBezTo>
                    <a:cubicBezTo>
                      <a:pt x="195" y="210"/>
                      <a:pt x="195" y="210"/>
                      <a:pt x="195" y="210"/>
                    </a:cubicBezTo>
                    <a:cubicBezTo>
                      <a:pt x="195" y="210"/>
                      <a:pt x="195" y="210"/>
                      <a:pt x="195" y="210"/>
                    </a:cubicBezTo>
                    <a:cubicBezTo>
                      <a:pt x="196" y="213"/>
                      <a:pt x="196" y="213"/>
                      <a:pt x="196" y="213"/>
                    </a:cubicBezTo>
                    <a:cubicBezTo>
                      <a:pt x="196" y="213"/>
                      <a:pt x="196" y="213"/>
                      <a:pt x="196" y="213"/>
                    </a:cubicBezTo>
                    <a:cubicBezTo>
                      <a:pt x="198" y="217"/>
                      <a:pt x="198" y="217"/>
                      <a:pt x="198" y="217"/>
                    </a:cubicBezTo>
                    <a:cubicBezTo>
                      <a:pt x="199" y="219"/>
                      <a:pt x="199" y="219"/>
                      <a:pt x="199" y="219"/>
                    </a:cubicBezTo>
                    <a:cubicBezTo>
                      <a:pt x="200" y="220"/>
                      <a:pt x="200" y="220"/>
                      <a:pt x="200" y="220"/>
                    </a:cubicBezTo>
                    <a:cubicBezTo>
                      <a:pt x="201" y="220"/>
                      <a:pt x="201" y="220"/>
                      <a:pt x="201" y="220"/>
                    </a:cubicBezTo>
                    <a:cubicBezTo>
                      <a:pt x="200" y="220"/>
                      <a:pt x="200" y="221"/>
                      <a:pt x="200" y="221"/>
                    </a:cubicBezTo>
                    <a:cubicBezTo>
                      <a:pt x="199" y="221"/>
                      <a:pt x="198" y="221"/>
                      <a:pt x="198" y="221"/>
                    </a:cubicBezTo>
                    <a:cubicBezTo>
                      <a:pt x="198" y="221"/>
                      <a:pt x="198" y="222"/>
                      <a:pt x="198" y="222"/>
                    </a:cubicBezTo>
                    <a:cubicBezTo>
                      <a:pt x="198" y="222"/>
                      <a:pt x="198" y="223"/>
                      <a:pt x="197" y="223"/>
                    </a:cubicBezTo>
                    <a:cubicBezTo>
                      <a:pt x="197" y="224"/>
                      <a:pt x="196" y="224"/>
                      <a:pt x="196" y="224"/>
                    </a:cubicBezTo>
                    <a:cubicBezTo>
                      <a:pt x="195" y="224"/>
                      <a:pt x="195" y="223"/>
                      <a:pt x="195" y="222"/>
                    </a:cubicBezTo>
                    <a:cubicBezTo>
                      <a:pt x="195" y="222"/>
                      <a:pt x="195" y="222"/>
                      <a:pt x="195" y="221"/>
                    </a:cubicBezTo>
                    <a:cubicBezTo>
                      <a:pt x="195" y="221"/>
                      <a:pt x="195" y="220"/>
                      <a:pt x="194" y="220"/>
                    </a:cubicBezTo>
                    <a:cubicBezTo>
                      <a:pt x="194" y="220"/>
                      <a:pt x="193" y="220"/>
                      <a:pt x="193" y="220"/>
                    </a:cubicBezTo>
                    <a:cubicBezTo>
                      <a:pt x="193" y="220"/>
                      <a:pt x="192" y="220"/>
                      <a:pt x="192" y="220"/>
                    </a:cubicBezTo>
                    <a:cubicBezTo>
                      <a:pt x="192" y="221"/>
                      <a:pt x="192" y="221"/>
                      <a:pt x="192" y="221"/>
                    </a:cubicBezTo>
                    <a:cubicBezTo>
                      <a:pt x="192" y="221"/>
                      <a:pt x="192" y="221"/>
                      <a:pt x="193" y="222"/>
                    </a:cubicBezTo>
                    <a:cubicBezTo>
                      <a:pt x="193" y="222"/>
                      <a:pt x="193" y="222"/>
                      <a:pt x="192" y="222"/>
                    </a:cubicBezTo>
                    <a:cubicBezTo>
                      <a:pt x="192" y="224"/>
                      <a:pt x="192" y="225"/>
                      <a:pt x="192" y="226"/>
                    </a:cubicBezTo>
                    <a:cubicBezTo>
                      <a:pt x="193" y="226"/>
                      <a:pt x="192" y="227"/>
                      <a:pt x="192" y="227"/>
                    </a:cubicBezTo>
                    <a:cubicBezTo>
                      <a:pt x="192" y="227"/>
                      <a:pt x="191" y="228"/>
                      <a:pt x="191" y="228"/>
                    </a:cubicBezTo>
                    <a:cubicBezTo>
                      <a:pt x="190" y="228"/>
                      <a:pt x="190" y="228"/>
                      <a:pt x="190" y="228"/>
                    </a:cubicBezTo>
                    <a:cubicBezTo>
                      <a:pt x="190" y="229"/>
                      <a:pt x="190" y="229"/>
                      <a:pt x="190" y="229"/>
                    </a:cubicBezTo>
                    <a:cubicBezTo>
                      <a:pt x="190" y="229"/>
                      <a:pt x="189" y="230"/>
                      <a:pt x="189" y="230"/>
                    </a:cubicBezTo>
                    <a:cubicBezTo>
                      <a:pt x="189" y="230"/>
                      <a:pt x="189" y="229"/>
                      <a:pt x="188" y="229"/>
                    </a:cubicBezTo>
                    <a:cubicBezTo>
                      <a:pt x="188" y="229"/>
                      <a:pt x="188" y="229"/>
                      <a:pt x="187" y="229"/>
                    </a:cubicBezTo>
                    <a:cubicBezTo>
                      <a:pt x="187" y="229"/>
                      <a:pt x="187" y="230"/>
                      <a:pt x="186" y="229"/>
                    </a:cubicBezTo>
                    <a:cubicBezTo>
                      <a:pt x="186" y="229"/>
                      <a:pt x="186" y="229"/>
                      <a:pt x="185" y="229"/>
                    </a:cubicBezTo>
                    <a:cubicBezTo>
                      <a:pt x="185" y="229"/>
                      <a:pt x="185" y="229"/>
                      <a:pt x="184" y="230"/>
                    </a:cubicBezTo>
                    <a:cubicBezTo>
                      <a:pt x="184" y="230"/>
                      <a:pt x="184" y="230"/>
                      <a:pt x="183" y="230"/>
                    </a:cubicBezTo>
                    <a:cubicBezTo>
                      <a:pt x="183" y="229"/>
                      <a:pt x="183" y="229"/>
                      <a:pt x="183" y="228"/>
                    </a:cubicBezTo>
                    <a:cubicBezTo>
                      <a:pt x="182" y="228"/>
                      <a:pt x="182" y="228"/>
                      <a:pt x="182" y="228"/>
                    </a:cubicBezTo>
                    <a:cubicBezTo>
                      <a:pt x="182" y="227"/>
                      <a:pt x="181" y="227"/>
                      <a:pt x="180" y="227"/>
                    </a:cubicBezTo>
                    <a:cubicBezTo>
                      <a:pt x="180" y="227"/>
                      <a:pt x="180" y="227"/>
                      <a:pt x="180" y="227"/>
                    </a:cubicBezTo>
                    <a:cubicBezTo>
                      <a:pt x="181" y="227"/>
                      <a:pt x="181" y="228"/>
                      <a:pt x="181" y="228"/>
                    </a:cubicBezTo>
                    <a:cubicBezTo>
                      <a:pt x="180" y="229"/>
                      <a:pt x="180" y="229"/>
                      <a:pt x="179" y="229"/>
                    </a:cubicBezTo>
                    <a:cubicBezTo>
                      <a:pt x="179" y="229"/>
                      <a:pt x="179" y="229"/>
                      <a:pt x="178" y="230"/>
                    </a:cubicBezTo>
                    <a:cubicBezTo>
                      <a:pt x="178" y="230"/>
                      <a:pt x="177" y="230"/>
                      <a:pt x="177" y="229"/>
                    </a:cubicBezTo>
                    <a:cubicBezTo>
                      <a:pt x="177" y="230"/>
                      <a:pt x="177" y="230"/>
                      <a:pt x="177" y="231"/>
                    </a:cubicBezTo>
                    <a:cubicBezTo>
                      <a:pt x="176" y="231"/>
                      <a:pt x="175" y="230"/>
                      <a:pt x="174" y="230"/>
                    </a:cubicBezTo>
                    <a:cubicBezTo>
                      <a:pt x="174" y="230"/>
                      <a:pt x="174" y="230"/>
                      <a:pt x="174" y="231"/>
                    </a:cubicBezTo>
                    <a:cubicBezTo>
                      <a:pt x="174" y="231"/>
                      <a:pt x="173" y="231"/>
                      <a:pt x="173" y="231"/>
                    </a:cubicBezTo>
                    <a:cubicBezTo>
                      <a:pt x="172" y="231"/>
                      <a:pt x="172" y="231"/>
                      <a:pt x="171" y="231"/>
                    </a:cubicBezTo>
                    <a:cubicBezTo>
                      <a:pt x="171" y="232"/>
                      <a:pt x="171" y="231"/>
                      <a:pt x="171" y="231"/>
                    </a:cubicBezTo>
                    <a:cubicBezTo>
                      <a:pt x="170" y="231"/>
                      <a:pt x="169" y="230"/>
                      <a:pt x="169" y="230"/>
                    </a:cubicBezTo>
                    <a:cubicBezTo>
                      <a:pt x="169" y="230"/>
                      <a:pt x="168" y="230"/>
                      <a:pt x="168" y="230"/>
                    </a:cubicBezTo>
                    <a:cubicBezTo>
                      <a:pt x="168" y="230"/>
                      <a:pt x="168" y="230"/>
                      <a:pt x="168" y="231"/>
                    </a:cubicBezTo>
                    <a:cubicBezTo>
                      <a:pt x="168" y="231"/>
                      <a:pt x="168" y="231"/>
                      <a:pt x="168" y="232"/>
                    </a:cubicBezTo>
                    <a:cubicBezTo>
                      <a:pt x="168" y="232"/>
                      <a:pt x="168" y="232"/>
                      <a:pt x="168" y="232"/>
                    </a:cubicBezTo>
                    <a:cubicBezTo>
                      <a:pt x="167" y="232"/>
                      <a:pt x="167" y="232"/>
                      <a:pt x="167" y="232"/>
                    </a:cubicBezTo>
                    <a:cubicBezTo>
                      <a:pt x="167" y="233"/>
                      <a:pt x="167" y="233"/>
                      <a:pt x="167" y="233"/>
                    </a:cubicBezTo>
                    <a:cubicBezTo>
                      <a:pt x="166" y="233"/>
                      <a:pt x="166" y="233"/>
                      <a:pt x="166" y="233"/>
                    </a:cubicBezTo>
                    <a:cubicBezTo>
                      <a:pt x="166" y="233"/>
                      <a:pt x="165" y="234"/>
                      <a:pt x="165" y="234"/>
                    </a:cubicBezTo>
                    <a:cubicBezTo>
                      <a:pt x="165" y="234"/>
                      <a:pt x="164" y="233"/>
                      <a:pt x="164" y="233"/>
                    </a:cubicBezTo>
                    <a:cubicBezTo>
                      <a:pt x="164" y="233"/>
                      <a:pt x="163" y="232"/>
                      <a:pt x="163" y="232"/>
                    </a:cubicBezTo>
                    <a:cubicBezTo>
                      <a:pt x="163" y="231"/>
                      <a:pt x="163" y="231"/>
                      <a:pt x="162" y="230"/>
                    </a:cubicBezTo>
                    <a:cubicBezTo>
                      <a:pt x="163" y="230"/>
                      <a:pt x="162" y="229"/>
                      <a:pt x="162" y="230"/>
                    </a:cubicBezTo>
                    <a:cubicBezTo>
                      <a:pt x="161" y="230"/>
                      <a:pt x="161" y="230"/>
                      <a:pt x="161" y="230"/>
                    </a:cubicBezTo>
                    <a:cubicBezTo>
                      <a:pt x="161" y="229"/>
                      <a:pt x="160" y="229"/>
                      <a:pt x="160" y="228"/>
                    </a:cubicBezTo>
                    <a:cubicBezTo>
                      <a:pt x="160" y="228"/>
                      <a:pt x="160" y="227"/>
                      <a:pt x="161" y="227"/>
                    </a:cubicBezTo>
                    <a:cubicBezTo>
                      <a:pt x="161" y="227"/>
                      <a:pt x="161" y="226"/>
                      <a:pt x="161" y="226"/>
                    </a:cubicBezTo>
                    <a:cubicBezTo>
                      <a:pt x="162" y="225"/>
                      <a:pt x="162" y="225"/>
                      <a:pt x="161" y="224"/>
                    </a:cubicBezTo>
                    <a:cubicBezTo>
                      <a:pt x="161" y="224"/>
                      <a:pt x="161" y="223"/>
                      <a:pt x="161" y="223"/>
                    </a:cubicBezTo>
                    <a:cubicBezTo>
                      <a:pt x="161" y="223"/>
                      <a:pt x="162" y="223"/>
                      <a:pt x="162" y="223"/>
                    </a:cubicBezTo>
                    <a:cubicBezTo>
                      <a:pt x="163" y="223"/>
                      <a:pt x="163" y="223"/>
                      <a:pt x="163" y="223"/>
                    </a:cubicBezTo>
                    <a:cubicBezTo>
                      <a:pt x="162" y="222"/>
                      <a:pt x="162" y="222"/>
                      <a:pt x="162" y="221"/>
                    </a:cubicBezTo>
                    <a:cubicBezTo>
                      <a:pt x="162" y="221"/>
                      <a:pt x="161" y="220"/>
                      <a:pt x="161" y="220"/>
                    </a:cubicBezTo>
                    <a:cubicBezTo>
                      <a:pt x="161" y="220"/>
                      <a:pt x="161" y="219"/>
                      <a:pt x="161" y="218"/>
                    </a:cubicBezTo>
                    <a:cubicBezTo>
                      <a:pt x="161" y="218"/>
                      <a:pt x="161" y="218"/>
                      <a:pt x="161" y="218"/>
                    </a:cubicBezTo>
                    <a:cubicBezTo>
                      <a:pt x="161" y="218"/>
                      <a:pt x="162" y="218"/>
                      <a:pt x="162" y="218"/>
                    </a:cubicBezTo>
                    <a:cubicBezTo>
                      <a:pt x="162" y="217"/>
                      <a:pt x="162" y="217"/>
                      <a:pt x="162" y="217"/>
                    </a:cubicBezTo>
                    <a:cubicBezTo>
                      <a:pt x="163" y="217"/>
                      <a:pt x="163" y="217"/>
                      <a:pt x="163" y="217"/>
                    </a:cubicBezTo>
                    <a:cubicBezTo>
                      <a:pt x="163" y="217"/>
                      <a:pt x="163" y="216"/>
                      <a:pt x="163" y="216"/>
                    </a:cubicBezTo>
                    <a:cubicBezTo>
                      <a:pt x="163" y="216"/>
                      <a:pt x="163" y="215"/>
                      <a:pt x="163" y="215"/>
                    </a:cubicBezTo>
                    <a:cubicBezTo>
                      <a:pt x="163" y="214"/>
                      <a:pt x="163" y="214"/>
                      <a:pt x="164" y="214"/>
                    </a:cubicBezTo>
                    <a:cubicBezTo>
                      <a:pt x="164" y="213"/>
                      <a:pt x="164" y="213"/>
                      <a:pt x="164" y="212"/>
                    </a:cubicBezTo>
                    <a:cubicBezTo>
                      <a:pt x="164" y="212"/>
                      <a:pt x="164" y="211"/>
                      <a:pt x="164" y="210"/>
                    </a:cubicBezTo>
                    <a:cubicBezTo>
                      <a:pt x="164" y="210"/>
                      <a:pt x="164" y="210"/>
                      <a:pt x="164" y="210"/>
                    </a:cubicBezTo>
                    <a:cubicBezTo>
                      <a:pt x="163" y="209"/>
                      <a:pt x="163" y="209"/>
                      <a:pt x="163" y="209"/>
                    </a:cubicBezTo>
                    <a:cubicBezTo>
                      <a:pt x="163" y="208"/>
                      <a:pt x="163" y="208"/>
                      <a:pt x="163" y="207"/>
                    </a:cubicBezTo>
                    <a:cubicBezTo>
                      <a:pt x="163" y="207"/>
                      <a:pt x="162" y="207"/>
                      <a:pt x="162" y="207"/>
                    </a:cubicBezTo>
                    <a:cubicBezTo>
                      <a:pt x="161" y="206"/>
                      <a:pt x="161" y="206"/>
                      <a:pt x="161" y="205"/>
                    </a:cubicBezTo>
                    <a:cubicBezTo>
                      <a:pt x="161" y="205"/>
                      <a:pt x="161" y="205"/>
                      <a:pt x="160" y="205"/>
                    </a:cubicBezTo>
                    <a:cubicBezTo>
                      <a:pt x="160" y="205"/>
                      <a:pt x="159" y="205"/>
                      <a:pt x="159" y="205"/>
                    </a:cubicBezTo>
                    <a:cubicBezTo>
                      <a:pt x="159" y="205"/>
                      <a:pt x="158" y="205"/>
                      <a:pt x="158" y="204"/>
                    </a:cubicBezTo>
                    <a:cubicBezTo>
                      <a:pt x="158" y="204"/>
                      <a:pt x="158" y="204"/>
                      <a:pt x="158" y="204"/>
                    </a:cubicBezTo>
                    <a:cubicBezTo>
                      <a:pt x="158" y="204"/>
                      <a:pt x="158" y="204"/>
                      <a:pt x="158" y="204"/>
                    </a:cubicBezTo>
                    <a:cubicBezTo>
                      <a:pt x="158" y="204"/>
                      <a:pt x="157" y="204"/>
                      <a:pt x="157" y="204"/>
                    </a:cubicBezTo>
                    <a:cubicBezTo>
                      <a:pt x="156" y="204"/>
                      <a:pt x="156" y="204"/>
                      <a:pt x="156" y="204"/>
                    </a:cubicBezTo>
                    <a:cubicBezTo>
                      <a:pt x="156" y="204"/>
                      <a:pt x="156" y="204"/>
                      <a:pt x="156" y="204"/>
                    </a:cubicBezTo>
                    <a:cubicBezTo>
                      <a:pt x="156" y="204"/>
                      <a:pt x="156" y="205"/>
                      <a:pt x="156" y="205"/>
                    </a:cubicBezTo>
                    <a:cubicBezTo>
                      <a:pt x="155" y="205"/>
                      <a:pt x="155" y="205"/>
                      <a:pt x="155" y="205"/>
                    </a:cubicBezTo>
                    <a:cubicBezTo>
                      <a:pt x="155" y="206"/>
                      <a:pt x="155" y="206"/>
                      <a:pt x="154" y="207"/>
                    </a:cubicBezTo>
                    <a:cubicBezTo>
                      <a:pt x="154" y="207"/>
                      <a:pt x="154" y="207"/>
                      <a:pt x="153" y="206"/>
                    </a:cubicBezTo>
                    <a:cubicBezTo>
                      <a:pt x="153" y="207"/>
                      <a:pt x="153" y="207"/>
                      <a:pt x="153" y="207"/>
                    </a:cubicBezTo>
                    <a:cubicBezTo>
                      <a:pt x="153" y="207"/>
                      <a:pt x="152" y="207"/>
                      <a:pt x="152" y="207"/>
                    </a:cubicBezTo>
                    <a:cubicBezTo>
                      <a:pt x="152" y="207"/>
                      <a:pt x="152" y="206"/>
                      <a:pt x="152" y="206"/>
                    </a:cubicBezTo>
                    <a:cubicBezTo>
                      <a:pt x="152" y="205"/>
                      <a:pt x="152" y="205"/>
                      <a:pt x="151" y="204"/>
                    </a:cubicBezTo>
                    <a:cubicBezTo>
                      <a:pt x="150" y="204"/>
                      <a:pt x="150" y="204"/>
                      <a:pt x="149" y="204"/>
                    </a:cubicBezTo>
                    <a:cubicBezTo>
                      <a:pt x="148" y="204"/>
                      <a:pt x="148" y="204"/>
                      <a:pt x="148" y="203"/>
                    </a:cubicBezTo>
                    <a:cubicBezTo>
                      <a:pt x="148" y="203"/>
                      <a:pt x="148" y="203"/>
                      <a:pt x="147" y="203"/>
                    </a:cubicBezTo>
                    <a:cubicBezTo>
                      <a:pt x="147" y="202"/>
                      <a:pt x="147" y="202"/>
                      <a:pt x="147" y="202"/>
                    </a:cubicBezTo>
                    <a:cubicBezTo>
                      <a:pt x="146" y="201"/>
                      <a:pt x="146" y="201"/>
                      <a:pt x="146" y="201"/>
                    </a:cubicBezTo>
                    <a:cubicBezTo>
                      <a:pt x="146" y="200"/>
                      <a:pt x="146" y="199"/>
                      <a:pt x="145" y="200"/>
                    </a:cubicBezTo>
                    <a:cubicBezTo>
                      <a:pt x="145" y="200"/>
                      <a:pt x="144" y="200"/>
                      <a:pt x="144" y="199"/>
                    </a:cubicBezTo>
                    <a:cubicBezTo>
                      <a:pt x="144" y="199"/>
                      <a:pt x="144" y="198"/>
                      <a:pt x="144" y="197"/>
                    </a:cubicBezTo>
                    <a:cubicBezTo>
                      <a:pt x="144" y="196"/>
                      <a:pt x="144" y="195"/>
                      <a:pt x="143" y="195"/>
                    </a:cubicBezTo>
                    <a:cubicBezTo>
                      <a:pt x="143" y="194"/>
                      <a:pt x="143" y="194"/>
                      <a:pt x="143" y="193"/>
                    </a:cubicBezTo>
                    <a:cubicBezTo>
                      <a:pt x="143" y="192"/>
                      <a:pt x="143" y="192"/>
                      <a:pt x="142" y="191"/>
                    </a:cubicBez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2" y="191"/>
                      <a:pt x="141" y="191"/>
                      <a:pt x="141" y="191"/>
                    </a:cubicBezTo>
                    <a:cubicBezTo>
                      <a:pt x="141" y="191"/>
                      <a:pt x="141" y="191"/>
                      <a:pt x="140" y="191"/>
                    </a:cubicBezTo>
                    <a:cubicBezTo>
                      <a:pt x="140" y="191"/>
                      <a:pt x="139" y="191"/>
                      <a:pt x="139" y="191"/>
                    </a:cubicBezTo>
                    <a:cubicBezTo>
                      <a:pt x="139" y="190"/>
                      <a:pt x="139" y="190"/>
                      <a:pt x="138" y="190"/>
                    </a:cubicBezTo>
                    <a:cubicBezTo>
                      <a:pt x="138" y="189"/>
                      <a:pt x="138" y="189"/>
                      <a:pt x="138" y="188"/>
                    </a:cubicBezTo>
                    <a:cubicBezTo>
                      <a:pt x="138" y="187"/>
                      <a:pt x="138" y="187"/>
                      <a:pt x="139" y="187"/>
                    </a:cubicBezTo>
                    <a:cubicBezTo>
                      <a:pt x="139" y="187"/>
                      <a:pt x="139" y="187"/>
                      <a:pt x="139" y="188"/>
                    </a:cubicBezTo>
                    <a:cubicBezTo>
                      <a:pt x="139" y="188"/>
                      <a:pt x="139" y="189"/>
                      <a:pt x="140" y="189"/>
                    </a:cubicBezTo>
                    <a:cubicBezTo>
                      <a:pt x="140" y="188"/>
                      <a:pt x="140" y="188"/>
                      <a:pt x="141" y="187"/>
                    </a:cubicBezTo>
                    <a:cubicBezTo>
                      <a:pt x="141" y="187"/>
                      <a:pt x="141" y="187"/>
                      <a:pt x="141" y="186"/>
                    </a:cubicBezTo>
                    <a:cubicBezTo>
                      <a:pt x="141" y="186"/>
                      <a:pt x="141" y="186"/>
                      <a:pt x="141" y="185"/>
                    </a:cubicBezTo>
                    <a:cubicBezTo>
                      <a:pt x="141" y="185"/>
                      <a:pt x="140" y="185"/>
                      <a:pt x="140" y="185"/>
                    </a:cubicBezTo>
                    <a:cubicBezTo>
                      <a:pt x="140" y="185"/>
                      <a:pt x="140" y="184"/>
                      <a:pt x="140" y="184"/>
                    </a:cubicBezTo>
                    <a:cubicBezTo>
                      <a:pt x="140" y="184"/>
                      <a:pt x="140" y="184"/>
                      <a:pt x="140" y="183"/>
                    </a:cubicBezTo>
                    <a:cubicBezTo>
                      <a:pt x="140" y="183"/>
                      <a:pt x="140" y="183"/>
                      <a:pt x="140" y="183"/>
                    </a:cubicBezTo>
                    <a:cubicBezTo>
                      <a:pt x="140" y="183"/>
                      <a:pt x="140" y="183"/>
                      <a:pt x="140" y="182"/>
                    </a:cubicBezTo>
                    <a:cubicBezTo>
                      <a:pt x="139" y="182"/>
                      <a:pt x="139" y="181"/>
                      <a:pt x="139" y="180"/>
                    </a:cubicBezTo>
                    <a:cubicBezTo>
                      <a:pt x="140" y="180"/>
                      <a:pt x="140" y="180"/>
                      <a:pt x="140" y="180"/>
                    </a:cubicBezTo>
                    <a:cubicBezTo>
                      <a:pt x="139" y="179"/>
                      <a:pt x="139" y="178"/>
                      <a:pt x="139" y="178"/>
                    </a:cubicBezTo>
                    <a:cubicBezTo>
                      <a:pt x="139" y="178"/>
                      <a:pt x="138" y="178"/>
                      <a:pt x="138" y="178"/>
                    </a:cubicBezTo>
                    <a:cubicBezTo>
                      <a:pt x="137" y="177"/>
                      <a:pt x="137" y="177"/>
                      <a:pt x="137" y="177"/>
                    </a:cubicBezTo>
                    <a:cubicBezTo>
                      <a:pt x="137" y="177"/>
                      <a:pt x="136" y="177"/>
                      <a:pt x="136" y="177"/>
                    </a:cubicBezTo>
                    <a:cubicBezTo>
                      <a:pt x="135" y="176"/>
                      <a:pt x="135" y="175"/>
                      <a:pt x="135" y="175"/>
                    </a:cubicBezTo>
                    <a:cubicBezTo>
                      <a:pt x="135" y="175"/>
                      <a:pt x="135" y="174"/>
                      <a:pt x="135" y="174"/>
                    </a:cubicBezTo>
                    <a:cubicBezTo>
                      <a:pt x="135" y="174"/>
                      <a:pt x="135" y="174"/>
                      <a:pt x="135" y="173"/>
                    </a:cubicBezTo>
                    <a:cubicBezTo>
                      <a:pt x="135" y="173"/>
                      <a:pt x="135" y="173"/>
                      <a:pt x="135" y="173"/>
                    </a:cubicBezTo>
                    <a:cubicBezTo>
                      <a:pt x="134" y="173"/>
                      <a:pt x="134" y="173"/>
                      <a:pt x="133" y="173"/>
                    </a:cubicBezTo>
                    <a:cubicBezTo>
                      <a:pt x="133" y="172"/>
                      <a:pt x="133" y="172"/>
                      <a:pt x="133" y="171"/>
                    </a:cubicBezTo>
                    <a:cubicBezTo>
                      <a:pt x="133" y="171"/>
                      <a:pt x="133" y="171"/>
                      <a:pt x="133" y="171"/>
                    </a:cubicBezTo>
                    <a:cubicBezTo>
                      <a:pt x="133" y="171"/>
                      <a:pt x="133" y="171"/>
                      <a:pt x="132" y="171"/>
                    </a:cubicBezTo>
                    <a:cubicBezTo>
                      <a:pt x="132" y="171"/>
                      <a:pt x="132" y="171"/>
                      <a:pt x="132" y="170"/>
                    </a:cubicBezTo>
                    <a:cubicBezTo>
                      <a:pt x="132" y="170"/>
                      <a:pt x="132" y="169"/>
                      <a:pt x="131" y="170"/>
                    </a:cubicBezTo>
                    <a:cubicBezTo>
                      <a:pt x="131" y="170"/>
                      <a:pt x="131" y="170"/>
                      <a:pt x="130" y="169"/>
                    </a:cubicBezTo>
                    <a:cubicBezTo>
                      <a:pt x="130" y="169"/>
                      <a:pt x="130" y="169"/>
                      <a:pt x="130" y="168"/>
                    </a:cubicBezTo>
                    <a:cubicBezTo>
                      <a:pt x="130" y="168"/>
                      <a:pt x="130" y="168"/>
                      <a:pt x="130" y="168"/>
                    </a:cubicBezTo>
                    <a:cubicBezTo>
                      <a:pt x="129" y="168"/>
                      <a:pt x="129" y="168"/>
                      <a:pt x="129" y="168"/>
                    </a:cubicBezTo>
                    <a:cubicBezTo>
                      <a:pt x="129" y="167"/>
                      <a:pt x="129" y="167"/>
                      <a:pt x="128" y="167"/>
                    </a:cubicBezTo>
                    <a:cubicBezTo>
                      <a:pt x="128" y="167"/>
                      <a:pt x="128" y="166"/>
                      <a:pt x="128" y="166"/>
                    </a:cubicBezTo>
                    <a:cubicBezTo>
                      <a:pt x="128" y="166"/>
                      <a:pt x="127" y="166"/>
                      <a:pt x="127" y="166"/>
                    </a:cubicBezTo>
                    <a:cubicBezTo>
                      <a:pt x="127" y="167"/>
                      <a:pt x="126" y="167"/>
                      <a:pt x="126" y="167"/>
                    </a:cubicBezTo>
                    <a:cubicBezTo>
                      <a:pt x="126" y="166"/>
                      <a:pt x="126" y="166"/>
                      <a:pt x="126" y="166"/>
                    </a:cubicBezTo>
                    <a:cubicBezTo>
                      <a:pt x="126" y="166"/>
                      <a:pt x="126" y="166"/>
                      <a:pt x="126" y="166"/>
                    </a:cubicBezTo>
                    <a:cubicBezTo>
                      <a:pt x="126" y="165"/>
                      <a:pt x="125" y="165"/>
                      <a:pt x="124" y="165"/>
                    </a:cubicBezTo>
                    <a:cubicBezTo>
                      <a:pt x="124" y="165"/>
                      <a:pt x="124" y="165"/>
                      <a:pt x="124" y="165"/>
                    </a:cubicBezTo>
                    <a:cubicBezTo>
                      <a:pt x="124" y="165"/>
                      <a:pt x="124" y="165"/>
                      <a:pt x="124" y="165"/>
                    </a:cubicBezTo>
                    <a:cubicBezTo>
                      <a:pt x="124" y="164"/>
                      <a:pt x="123" y="164"/>
                      <a:pt x="122" y="164"/>
                    </a:cubicBezTo>
                    <a:cubicBezTo>
                      <a:pt x="122" y="164"/>
                      <a:pt x="122" y="164"/>
                      <a:pt x="122" y="164"/>
                    </a:cubicBezTo>
                    <a:cubicBezTo>
                      <a:pt x="121" y="165"/>
                      <a:pt x="121" y="165"/>
                      <a:pt x="120" y="165"/>
                    </a:cubicBezTo>
                    <a:cubicBezTo>
                      <a:pt x="120" y="165"/>
                      <a:pt x="120" y="165"/>
                      <a:pt x="120" y="166"/>
                    </a:cubicBezTo>
                    <a:cubicBezTo>
                      <a:pt x="119" y="166"/>
                      <a:pt x="119" y="166"/>
                      <a:pt x="119" y="166"/>
                    </a:cubicBezTo>
                    <a:cubicBezTo>
                      <a:pt x="119" y="166"/>
                      <a:pt x="119" y="167"/>
                      <a:pt x="119" y="167"/>
                    </a:cubicBezTo>
                    <a:cubicBezTo>
                      <a:pt x="119" y="167"/>
                      <a:pt x="119" y="167"/>
                      <a:pt x="118" y="167"/>
                    </a:cubicBezTo>
                    <a:cubicBezTo>
                      <a:pt x="118" y="168"/>
                      <a:pt x="118" y="169"/>
                      <a:pt x="117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16" y="172"/>
                      <a:pt x="115" y="172"/>
                      <a:pt x="115" y="173"/>
                    </a:cubicBezTo>
                    <a:cubicBezTo>
                      <a:pt x="115" y="173"/>
                      <a:pt x="114" y="173"/>
                      <a:pt x="114" y="173"/>
                    </a:cubicBezTo>
                    <a:cubicBezTo>
                      <a:pt x="114" y="174"/>
                      <a:pt x="114" y="174"/>
                      <a:pt x="114" y="175"/>
                    </a:cubicBezTo>
                    <a:cubicBezTo>
                      <a:pt x="115" y="175"/>
                      <a:pt x="115" y="175"/>
                      <a:pt x="114" y="176"/>
                    </a:cubicBezTo>
                    <a:cubicBezTo>
                      <a:pt x="114" y="176"/>
                      <a:pt x="113" y="176"/>
                      <a:pt x="113" y="176"/>
                    </a:cubicBezTo>
                    <a:cubicBezTo>
                      <a:pt x="113" y="176"/>
                      <a:pt x="113" y="177"/>
                      <a:pt x="113" y="177"/>
                    </a:cubicBezTo>
                    <a:cubicBezTo>
                      <a:pt x="113" y="177"/>
                      <a:pt x="113" y="177"/>
                      <a:pt x="113" y="177"/>
                    </a:cubicBezTo>
                    <a:cubicBezTo>
                      <a:pt x="112" y="178"/>
                      <a:pt x="112" y="178"/>
                      <a:pt x="111" y="177"/>
                    </a:cubicBezTo>
                    <a:cubicBezTo>
                      <a:pt x="111" y="178"/>
                      <a:pt x="110" y="179"/>
                      <a:pt x="110" y="179"/>
                    </a:cubicBezTo>
                    <a:cubicBezTo>
                      <a:pt x="110" y="179"/>
                      <a:pt x="109" y="179"/>
                      <a:pt x="109" y="179"/>
                    </a:cubicBezTo>
                    <a:cubicBezTo>
                      <a:pt x="108" y="179"/>
                      <a:pt x="108" y="179"/>
                      <a:pt x="107" y="178"/>
                    </a:cubicBezTo>
                    <a:cubicBezTo>
                      <a:pt x="106" y="178"/>
                      <a:pt x="106" y="179"/>
                      <a:pt x="106" y="179"/>
                    </a:cubicBezTo>
                    <a:cubicBezTo>
                      <a:pt x="106" y="179"/>
                      <a:pt x="106" y="180"/>
                      <a:pt x="106" y="180"/>
                    </a:cubicBezTo>
                    <a:cubicBezTo>
                      <a:pt x="106" y="181"/>
                      <a:pt x="106" y="181"/>
                      <a:pt x="106" y="182"/>
                    </a:cubicBezTo>
                    <a:cubicBezTo>
                      <a:pt x="107" y="183"/>
                      <a:pt x="107" y="183"/>
                      <a:pt x="106" y="184"/>
                    </a:cubicBezTo>
                    <a:cubicBezTo>
                      <a:pt x="106" y="184"/>
                      <a:pt x="106" y="184"/>
                      <a:pt x="106" y="184"/>
                    </a:cubicBezTo>
                    <a:cubicBezTo>
                      <a:pt x="105" y="184"/>
                      <a:pt x="105" y="184"/>
                      <a:pt x="105" y="184"/>
                    </a:cubicBezTo>
                    <a:cubicBezTo>
                      <a:pt x="105" y="184"/>
                      <a:pt x="105" y="184"/>
                      <a:pt x="104" y="184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4" y="185"/>
                      <a:pt x="103" y="185"/>
                      <a:pt x="103" y="186"/>
                    </a:cubicBezTo>
                    <a:cubicBezTo>
                      <a:pt x="103" y="186"/>
                      <a:pt x="104" y="187"/>
                      <a:pt x="104" y="187"/>
                    </a:cubicBezTo>
                    <a:cubicBezTo>
                      <a:pt x="105" y="187"/>
                      <a:pt x="105" y="187"/>
                      <a:pt x="106" y="188"/>
                    </a:cubicBezTo>
                    <a:cubicBezTo>
                      <a:pt x="106" y="188"/>
                      <a:pt x="106" y="188"/>
                      <a:pt x="106" y="188"/>
                    </a:cubicBezTo>
                    <a:cubicBezTo>
                      <a:pt x="107" y="188"/>
                      <a:pt x="107" y="188"/>
                      <a:pt x="107" y="188"/>
                    </a:cubicBezTo>
                    <a:cubicBezTo>
                      <a:pt x="107" y="189"/>
                      <a:pt x="107" y="189"/>
                      <a:pt x="107" y="190"/>
                    </a:cubicBezTo>
                    <a:cubicBezTo>
                      <a:pt x="106" y="190"/>
                      <a:pt x="106" y="190"/>
                      <a:pt x="106" y="191"/>
                    </a:cubicBezTo>
                    <a:cubicBezTo>
                      <a:pt x="107" y="191"/>
                      <a:pt x="107" y="191"/>
                      <a:pt x="107" y="191"/>
                    </a:cubicBezTo>
                    <a:cubicBezTo>
                      <a:pt x="108" y="190"/>
                      <a:pt x="108" y="190"/>
                      <a:pt x="108" y="190"/>
                    </a:cubicBezTo>
                    <a:cubicBezTo>
                      <a:pt x="109" y="191"/>
                      <a:pt x="109" y="192"/>
                      <a:pt x="109" y="192"/>
                    </a:cubicBezTo>
                    <a:cubicBezTo>
                      <a:pt x="109" y="193"/>
                      <a:pt x="109" y="193"/>
                      <a:pt x="109" y="193"/>
                    </a:cubicBezTo>
                    <a:cubicBezTo>
                      <a:pt x="109" y="193"/>
                      <a:pt x="109" y="194"/>
                      <a:pt x="110" y="194"/>
                    </a:cubicBezTo>
                    <a:cubicBezTo>
                      <a:pt x="110" y="194"/>
                      <a:pt x="110" y="195"/>
                      <a:pt x="110" y="195"/>
                    </a:cubicBezTo>
                    <a:cubicBezTo>
                      <a:pt x="110" y="195"/>
                      <a:pt x="110" y="195"/>
                      <a:pt x="109" y="195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09" y="196"/>
                      <a:pt x="109" y="197"/>
                    </a:cubicBezTo>
                    <a:cubicBezTo>
                      <a:pt x="109" y="197"/>
                      <a:pt x="110" y="197"/>
                      <a:pt x="110" y="197"/>
                    </a:cubicBezTo>
                    <a:cubicBezTo>
                      <a:pt x="110" y="197"/>
                      <a:pt x="110" y="197"/>
                      <a:pt x="110" y="197"/>
                    </a:cubicBezTo>
                    <a:cubicBezTo>
                      <a:pt x="110" y="198"/>
                      <a:pt x="110" y="198"/>
                      <a:pt x="109" y="198"/>
                    </a:cubicBezTo>
                    <a:cubicBezTo>
                      <a:pt x="110" y="199"/>
                      <a:pt x="110" y="200"/>
                      <a:pt x="109" y="200"/>
                    </a:cubicBezTo>
                    <a:cubicBezTo>
                      <a:pt x="109" y="200"/>
                      <a:pt x="109" y="201"/>
                      <a:pt x="108" y="201"/>
                    </a:cubicBezTo>
                    <a:cubicBezTo>
                      <a:pt x="108" y="201"/>
                      <a:pt x="107" y="201"/>
                      <a:pt x="107" y="201"/>
                    </a:cubicBezTo>
                    <a:cubicBezTo>
                      <a:pt x="106" y="201"/>
                      <a:pt x="106" y="201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5" y="200"/>
                      <a:pt x="105" y="200"/>
                      <a:pt x="105" y="201"/>
                    </a:cubicBezTo>
                    <a:cubicBezTo>
                      <a:pt x="104" y="201"/>
                      <a:pt x="104" y="201"/>
                      <a:pt x="104" y="202"/>
                    </a:cubicBezTo>
                    <a:cubicBezTo>
                      <a:pt x="103" y="201"/>
                      <a:pt x="102" y="201"/>
                      <a:pt x="101" y="202"/>
                    </a:cubicBezTo>
                    <a:cubicBezTo>
                      <a:pt x="101" y="202"/>
                      <a:pt x="101" y="203"/>
                      <a:pt x="101" y="203"/>
                    </a:cubicBezTo>
                    <a:cubicBezTo>
                      <a:pt x="100" y="203"/>
                      <a:pt x="100" y="203"/>
                      <a:pt x="100" y="203"/>
                    </a:cubicBezTo>
                    <a:cubicBezTo>
                      <a:pt x="99" y="203"/>
                      <a:pt x="99" y="203"/>
                      <a:pt x="99" y="203"/>
                    </a:cubicBezTo>
                    <a:cubicBezTo>
                      <a:pt x="99" y="204"/>
                      <a:pt x="99" y="204"/>
                      <a:pt x="99" y="204"/>
                    </a:cubicBezTo>
                    <a:cubicBezTo>
                      <a:pt x="99" y="204"/>
                      <a:pt x="99" y="204"/>
                      <a:pt x="100" y="204"/>
                    </a:cubicBezTo>
                    <a:cubicBezTo>
                      <a:pt x="100" y="204"/>
                      <a:pt x="100" y="205"/>
                      <a:pt x="100" y="205"/>
                    </a:cubicBezTo>
                    <a:cubicBezTo>
                      <a:pt x="100" y="205"/>
                      <a:pt x="100" y="205"/>
                      <a:pt x="100" y="205"/>
                    </a:cubicBezTo>
                    <a:cubicBezTo>
                      <a:pt x="99" y="205"/>
                      <a:pt x="99" y="205"/>
                      <a:pt x="98" y="205"/>
                    </a:cubicBezTo>
                    <a:cubicBezTo>
                      <a:pt x="98" y="206"/>
                      <a:pt x="98" y="206"/>
                      <a:pt x="98" y="206"/>
                    </a:cubicBezTo>
                    <a:cubicBezTo>
                      <a:pt x="98" y="207"/>
                      <a:pt x="98" y="207"/>
                      <a:pt x="98" y="207"/>
                    </a:cubicBezTo>
                    <a:cubicBezTo>
                      <a:pt x="98" y="208"/>
                      <a:pt x="98" y="208"/>
                      <a:pt x="98" y="208"/>
                    </a:cubicBezTo>
                    <a:cubicBezTo>
                      <a:pt x="98" y="208"/>
                      <a:pt x="98" y="208"/>
                      <a:pt x="98" y="208"/>
                    </a:cubicBezTo>
                    <a:cubicBezTo>
                      <a:pt x="98" y="208"/>
                      <a:pt x="98" y="208"/>
                      <a:pt x="98" y="209"/>
                    </a:cubicBezTo>
                    <a:cubicBezTo>
                      <a:pt x="99" y="209"/>
                      <a:pt x="99" y="210"/>
                      <a:pt x="99" y="210"/>
                    </a:cubicBezTo>
                    <a:cubicBezTo>
                      <a:pt x="99" y="210"/>
                      <a:pt x="99" y="210"/>
                      <a:pt x="98" y="211"/>
                    </a:cubicBezTo>
                    <a:cubicBezTo>
                      <a:pt x="98" y="211"/>
                      <a:pt x="98" y="211"/>
                      <a:pt x="98" y="211"/>
                    </a:cubicBezTo>
                    <a:cubicBezTo>
                      <a:pt x="98" y="211"/>
                      <a:pt x="98" y="212"/>
                      <a:pt x="98" y="212"/>
                    </a:cubicBezTo>
                    <a:cubicBezTo>
                      <a:pt x="98" y="212"/>
                      <a:pt x="98" y="212"/>
                      <a:pt x="98" y="213"/>
                    </a:cubicBezTo>
                    <a:cubicBezTo>
                      <a:pt x="98" y="213"/>
                      <a:pt x="98" y="213"/>
                      <a:pt x="98" y="213"/>
                    </a:cubicBezTo>
                    <a:cubicBezTo>
                      <a:pt x="98" y="214"/>
                      <a:pt x="98" y="214"/>
                      <a:pt x="98" y="214"/>
                    </a:cubicBezTo>
                    <a:cubicBezTo>
                      <a:pt x="98" y="215"/>
                      <a:pt x="98" y="215"/>
                      <a:pt x="97" y="215"/>
                    </a:cubicBezTo>
                    <a:cubicBezTo>
                      <a:pt x="97" y="216"/>
                      <a:pt x="97" y="216"/>
                      <a:pt x="97" y="216"/>
                    </a:cubicBezTo>
                    <a:cubicBezTo>
                      <a:pt x="96" y="216"/>
                      <a:pt x="96" y="216"/>
                      <a:pt x="96" y="217"/>
                    </a:cubicBezTo>
                    <a:cubicBezTo>
                      <a:pt x="96" y="217"/>
                      <a:pt x="95" y="218"/>
                      <a:pt x="96" y="218"/>
                    </a:cubicBezTo>
                    <a:cubicBezTo>
                      <a:pt x="95" y="219"/>
                      <a:pt x="94" y="219"/>
                      <a:pt x="94" y="218"/>
                    </a:cubicBezTo>
                    <a:cubicBezTo>
                      <a:pt x="94" y="218"/>
                      <a:pt x="94" y="218"/>
                      <a:pt x="93" y="218"/>
                    </a:cubicBezTo>
                    <a:cubicBezTo>
                      <a:pt x="93" y="218"/>
                      <a:pt x="93" y="217"/>
                      <a:pt x="93" y="217"/>
                    </a:cubicBezTo>
                    <a:cubicBezTo>
                      <a:pt x="93" y="217"/>
                      <a:pt x="93" y="217"/>
                      <a:pt x="93" y="216"/>
                    </a:cubicBezTo>
                    <a:cubicBezTo>
                      <a:pt x="94" y="217"/>
                      <a:pt x="94" y="217"/>
                      <a:pt x="94" y="217"/>
                    </a:cubicBezTo>
                    <a:cubicBezTo>
                      <a:pt x="95" y="216"/>
                      <a:pt x="95" y="216"/>
                      <a:pt x="95" y="215"/>
                    </a:cubicBezTo>
                    <a:cubicBezTo>
                      <a:pt x="94" y="215"/>
                      <a:pt x="94" y="215"/>
                      <a:pt x="93" y="214"/>
                    </a:cubicBezTo>
                    <a:cubicBezTo>
                      <a:pt x="93" y="214"/>
                      <a:pt x="93" y="214"/>
                      <a:pt x="93" y="213"/>
                    </a:cubicBezTo>
                    <a:cubicBezTo>
                      <a:pt x="94" y="213"/>
                      <a:pt x="94" y="213"/>
                      <a:pt x="94" y="213"/>
                    </a:cubicBezTo>
                    <a:cubicBezTo>
                      <a:pt x="94" y="213"/>
                      <a:pt x="95" y="212"/>
                      <a:pt x="95" y="212"/>
                    </a:cubicBezTo>
                    <a:cubicBezTo>
                      <a:pt x="95" y="212"/>
                      <a:pt x="95" y="211"/>
                      <a:pt x="95" y="211"/>
                    </a:cubicBezTo>
                    <a:cubicBezTo>
                      <a:pt x="95" y="210"/>
                      <a:pt x="95" y="210"/>
                      <a:pt x="94" y="209"/>
                    </a:cubicBezTo>
                    <a:cubicBezTo>
                      <a:pt x="94" y="210"/>
                      <a:pt x="94" y="210"/>
                      <a:pt x="93" y="210"/>
                    </a:cubicBezTo>
                    <a:cubicBezTo>
                      <a:pt x="93" y="210"/>
                      <a:pt x="93" y="210"/>
                      <a:pt x="93" y="210"/>
                    </a:cubicBezTo>
                    <a:cubicBezTo>
                      <a:pt x="93" y="210"/>
                      <a:pt x="92" y="210"/>
                      <a:pt x="92" y="210"/>
                    </a:cubicBezTo>
                    <a:cubicBezTo>
                      <a:pt x="92" y="210"/>
                      <a:pt x="92" y="210"/>
                      <a:pt x="92" y="211"/>
                    </a:cubicBezTo>
                    <a:cubicBezTo>
                      <a:pt x="92" y="211"/>
                      <a:pt x="92" y="212"/>
                      <a:pt x="91" y="212"/>
                    </a:cubicBezTo>
                    <a:cubicBezTo>
                      <a:pt x="91" y="212"/>
                      <a:pt x="91" y="213"/>
                      <a:pt x="91" y="213"/>
                    </a:cubicBezTo>
                    <a:cubicBezTo>
                      <a:pt x="90" y="213"/>
                      <a:pt x="90" y="213"/>
                      <a:pt x="89" y="214"/>
                    </a:cubicBezTo>
                    <a:cubicBezTo>
                      <a:pt x="90" y="214"/>
                      <a:pt x="90" y="214"/>
                      <a:pt x="90" y="215"/>
                    </a:cubicBezTo>
                    <a:cubicBezTo>
                      <a:pt x="90" y="215"/>
                      <a:pt x="90" y="215"/>
                      <a:pt x="90" y="216"/>
                    </a:cubicBezTo>
                    <a:cubicBezTo>
                      <a:pt x="90" y="216"/>
                      <a:pt x="90" y="216"/>
                      <a:pt x="91" y="215"/>
                    </a:cubicBezTo>
                    <a:cubicBezTo>
                      <a:pt x="91" y="215"/>
                      <a:pt x="91" y="216"/>
                      <a:pt x="91" y="216"/>
                    </a:cubicBezTo>
                    <a:cubicBezTo>
                      <a:pt x="92" y="216"/>
                      <a:pt x="92" y="216"/>
                      <a:pt x="92" y="217"/>
                    </a:cubicBezTo>
                    <a:cubicBezTo>
                      <a:pt x="92" y="217"/>
                      <a:pt x="92" y="218"/>
                      <a:pt x="93" y="218"/>
                    </a:cubicBezTo>
                    <a:cubicBezTo>
                      <a:pt x="93" y="219"/>
                      <a:pt x="93" y="219"/>
                      <a:pt x="93" y="219"/>
                    </a:cubicBezTo>
                    <a:cubicBezTo>
                      <a:pt x="93" y="219"/>
                      <a:pt x="93" y="219"/>
                      <a:pt x="93" y="219"/>
                    </a:cubicBezTo>
                    <a:cubicBezTo>
                      <a:pt x="92" y="220"/>
                      <a:pt x="92" y="220"/>
                      <a:pt x="91" y="220"/>
                    </a:cubicBezTo>
                    <a:cubicBezTo>
                      <a:pt x="91" y="219"/>
                      <a:pt x="91" y="218"/>
                      <a:pt x="90" y="218"/>
                    </a:cubicBezTo>
                    <a:cubicBezTo>
                      <a:pt x="90" y="219"/>
                      <a:pt x="90" y="219"/>
                      <a:pt x="89" y="219"/>
                    </a:cubicBezTo>
                    <a:cubicBezTo>
                      <a:pt x="89" y="219"/>
                      <a:pt x="88" y="219"/>
                      <a:pt x="88" y="219"/>
                    </a:cubicBezTo>
                    <a:cubicBezTo>
                      <a:pt x="88" y="219"/>
                      <a:pt x="88" y="219"/>
                      <a:pt x="88" y="218"/>
                    </a:cubicBezTo>
                    <a:cubicBezTo>
                      <a:pt x="88" y="218"/>
                      <a:pt x="88" y="218"/>
                      <a:pt x="88" y="217"/>
                    </a:cubicBezTo>
                    <a:cubicBezTo>
                      <a:pt x="87" y="217"/>
                      <a:pt x="87" y="217"/>
                      <a:pt x="87" y="217"/>
                    </a:cubicBezTo>
                    <a:cubicBezTo>
                      <a:pt x="86" y="217"/>
                      <a:pt x="86" y="217"/>
                      <a:pt x="86" y="217"/>
                    </a:cubicBezTo>
                    <a:cubicBezTo>
                      <a:pt x="86" y="217"/>
                      <a:pt x="85" y="217"/>
                      <a:pt x="85" y="218"/>
                    </a:cubicBezTo>
                    <a:cubicBezTo>
                      <a:pt x="85" y="218"/>
                      <a:pt x="84" y="219"/>
                      <a:pt x="83" y="218"/>
                    </a:cubicBezTo>
                    <a:cubicBezTo>
                      <a:pt x="83" y="217"/>
                      <a:pt x="83" y="217"/>
                      <a:pt x="84" y="216"/>
                    </a:cubicBezTo>
                    <a:cubicBezTo>
                      <a:pt x="85" y="216"/>
                      <a:pt x="85" y="216"/>
                      <a:pt x="85" y="216"/>
                    </a:cubicBezTo>
                    <a:cubicBezTo>
                      <a:pt x="85" y="215"/>
                      <a:pt x="85" y="215"/>
                      <a:pt x="85" y="215"/>
                    </a:cubicBezTo>
                    <a:cubicBezTo>
                      <a:pt x="85" y="215"/>
                      <a:pt x="84" y="215"/>
                      <a:pt x="83" y="215"/>
                    </a:cubicBezTo>
                    <a:cubicBezTo>
                      <a:pt x="83" y="215"/>
                      <a:pt x="83" y="215"/>
                      <a:pt x="82" y="215"/>
                    </a:cubicBezTo>
                    <a:cubicBezTo>
                      <a:pt x="82" y="215"/>
                      <a:pt x="82" y="215"/>
                      <a:pt x="82" y="215"/>
                    </a:cubicBezTo>
                    <a:cubicBezTo>
                      <a:pt x="81" y="215"/>
                      <a:pt x="81" y="215"/>
                      <a:pt x="80" y="216"/>
                    </a:cubicBezTo>
                    <a:cubicBezTo>
                      <a:pt x="80" y="215"/>
                      <a:pt x="80" y="215"/>
                      <a:pt x="80" y="215"/>
                    </a:cubicBezTo>
                    <a:cubicBezTo>
                      <a:pt x="80" y="215"/>
                      <a:pt x="80" y="214"/>
                      <a:pt x="80" y="214"/>
                    </a:cubicBezTo>
                    <a:cubicBezTo>
                      <a:pt x="80" y="214"/>
                      <a:pt x="80" y="214"/>
                      <a:pt x="81" y="213"/>
                    </a:cubicBezTo>
                    <a:cubicBezTo>
                      <a:pt x="81" y="213"/>
                      <a:pt x="81" y="213"/>
                      <a:pt x="81" y="213"/>
                    </a:cubicBezTo>
                    <a:cubicBezTo>
                      <a:pt x="82" y="213"/>
                      <a:pt x="82" y="212"/>
                      <a:pt x="82" y="212"/>
                    </a:cubicBezTo>
                    <a:cubicBezTo>
                      <a:pt x="81" y="212"/>
                      <a:pt x="80" y="212"/>
                      <a:pt x="80" y="212"/>
                    </a:cubicBezTo>
                    <a:cubicBezTo>
                      <a:pt x="79" y="213"/>
                      <a:pt x="79" y="213"/>
                      <a:pt x="78" y="213"/>
                    </a:cubicBezTo>
                    <a:cubicBezTo>
                      <a:pt x="78" y="212"/>
                      <a:pt x="77" y="213"/>
                      <a:pt x="77" y="213"/>
                    </a:cubicBezTo>
                    <a:cubicBezTo>
                      <a:pt x="77" y="214"/>
                      <a:pt x="77" y="214"/>
                      <a:pt x="76" y="214"/>
                    </a:cubicBezTo>
                    <a:cubicBezTo>
                      <a:pt x="76" y="214"/>
                      <a:pt x="76" y="215"/>
                      <a:pt x="75" y="215"/>
                    </a:cubicBezTo>
                    <a:cubicBezTo>
                      <a:pt x="75" y="215"/>
                      <a:pt x="75" y="216"/>
                      <a:pt x="75" y="216"/>
                    </a:cubicBezTo>
                    <a:cubicBezTo>
                      <a:pt x="75" y="216"/>
                      <a:pt x="75" y="216"/>
                      <a:pt x="74" y="216"/>
                    </a:cubicBezTo>
                    <a:cubicBezTo>
                      <a:pt x="75" y="217"/>
                      <a:pt x="75" y="217"/>
                      <a:pt x="74" y="218"/>
                    </a:cubicBezTo>
                    <a:cubicBezTo>
                      <a:pt x="74" y="218"/>
                      <a:pt x="73" y="218"/>
                      <a:pt x="73" y="218"/>
                    </a:cubicBezTo>
                    <a:cubicBezTo>
                      <a:pt x="73" y="218"/>
                      <a:pt x="72" y="217"/>
                      <a:pt x="72" y="217"/>
                    </a:cubicBezTo>
                    <a:cubicBezTo>
                      <a:pt x="72" y="217"/>
                      <a:pt x="72" y="217"/>
                      <a:pt x="71" y="217"/>
                    </a:cubicBezTo>
                    <a:cubicBezTo>
                      <a:pt x="70" y="217"/>
                      <a:pt x="70" y="217"/>
                      <a:pt x="70" y="216"/>
                    </a:cubicBezTo>
                    <a:cubicBezTo>
                      <a:pt x="70" y="216"/>
                      <a:pt x="69" y="216"/>
                      <a:pt x="69" y="216"/>
                    </a:cubicBezTo>
                    <a:cubicBezTo>
                      <a:pt x="68" y="216"/>
                      <a:pt x="68" y="217"/>
                      <a:pt x="68" y="217"/>
                    </a:cubicBezTo>
                    <a:cubicBezTo>
                      <a:pt x="67" y="217"/>
                      <a:pt x="67" y="217"/>
                      <a:pt x="67" y="217"/>
                    </a:cubicBezTo>
                    <a:cubicBezTo>
                      <a:pt x="67" y="217"/>
                      <a:pt x="67" y="218"/>
                      <a:pt x="66" y="218"/>
                    </a:cubicBezTo>
                    <a:cubicBezTo>
                      <a:pt x="66" y="217"/>
                      <a:pt x="65" y="216"/>
                      <a:pt x="65" y="217"/>
                    </a:cubicBezTo>
                    <a:cubicBezTo>
                      <a:pt x="65" y="216"/>
                      <a:pt x="64" y="216"/>
                      <a:pt x="64" y="216"/>
                    </a:cubicBezTo>
                    <a:cubicBezTo>
                      <a:pt x="63" y="216"/>
                      <a:pt x="64" y="215"/>
                      <a:pt x="64" y="215"/>
                    </a:cubicBezTo>
                    <a:cubicBezTo>
                      <a:pt x="64" y="214"/>
                      <a:pt x="64" y="214"/>
                      <a:pt x="63" y="214"/>
                    </a:cubicBezTo>
                    <a:cubicBezTo>
                      <a:pt x="63" y="214"/>
                      <a:pt x="63" y="214"/>
                      <a:pt x="63" y="214"/>
                    </a:cubicBezTo>
                    <a:cubicBezTo>
                      <a:pt x="62" y="215"/>
                      <a:pt x="61" y="214"/>
                      <a:pt x="60" y="214"/>
                    </a:cubicBezTo>
                    <a:cubicBezTo>
                      <a:pt x="60" y="213"/>
                      <a:pt x="60" y="213"/>
                      <a:pt x="60" y="212"/>
                    </a:cubicBezTo>
                    <a:cubicBezTo>
                      <a:pt x="59" y="212"/>
                      <a:pt x="59" y="212"/>
                      <a:pt x="58" y="212"/>
                    </a:cubicBezTo>
                    <a:cubicBezTo>
                      <a:pt x="58" y="211"/>
                      <a:pt x="58" y="210"/>
                      <a:pt x="58" y="210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58" y="209"/>
                      <a:pt x="58" y="209"/>
                      <a:pt x="57" y="209"/>
                    </a:cubicBezTo>
                    <a:cubicBezTo>
                      <a:pt x="57" y="209"/>
                      <a:pt x="57" y="208"/>
                      <a:pt x="57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6" y="207"/>
                      <a:pt x="56" y="207"/>
                      <a:pt x="55" y="206"/>
                    </a:cubicBezTo>
                    <a:cubicBezTo>
                      <a:pt x="55" y="206"/>
                      <a:pt x="54" y="206"/>
                      <a:pt x="54" y="206"/>
                    </a:cubicBezTo>
                    <a:cubicBezTo>
                      <a:pt x="54" y="206"/>
                      <a:pt x="54" y="206"/>
                      <a:pt x="53" y="207"/>
                    </a:cubicBezTo>
                    <a:cubicBezTo>
                      <a:pt x="53" y="206"/>
                      <a:pt x="52" y="205"/>
                      <a:pt x="52" y="203"/>
                    </a:cubicBezTo>
                    <a:cubicBezTo>
                      <a:pt x="52" y="203"/>
                      <a:pt x="52" y="203"/>
                      <a:pt x="52" y="203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1" y="202"/>
                      <a:pt x="50" y="202"/>
                      <a:pt x="50" y="202"/>
                    </a:cubicBezTo>
                    <a:cubicBezTo>
                      <a:pt x="50" y="202"/>
                      <a:pt x="50" y="202"/>
                      <a:pt x="50" y="202"/>
                    </a:cubicBezTo>
                    <a:cubicBezTo>
                      <a:pt x="50" y="202"/>
                      <a:pt x="49" y="202"/>
                      <a:pt x="49" y="202"/>
                    </a:cubicBezTo>
                    <a:cubicBezTo>
                      <a:pt x="48" y="202"/>
                      <a:pt x="48" y="202"/>
                      <a:pt x="48" y="202"/>
                    </a:cubicBezTo>
                    <a:cubicBezTo>
                      <a:pt x="47" y="202"/>
                      <a:pt x="47" y="202"/>
                      <a:pt x="47" y="202"/>
                    </a:cubicBezTo>
                    <a:cubicBezTo>
                      <a:pt x="46" y="202"/>
                      <a:pt x="45" y="202"/>
                      <a:pt x="45" y="201"/>
                    </a:cubicBezTo>
                    <a:cubicBezTo>
                      <a:pt x="45" y="201"/>
                      <a:pt x="44" y="201"/>
                      <a:pt x="44" y="201"/>
                    </a:cubicBezTo>
                    <a:cubicBezTo>
                      <a:pt x="44" y="201"/>
                      <a:pt x="43" y="202"/>
                      <a:pt x="42" y="202"/>
                    </a:cubicBezTo>
                    <a:cubicBezTo>
                      <a:pt x="42" y="202"/>
                      <a:pt x="42" y="202"/>
                      <a:pt x="41" y="202"/>
                    </a:cubicBezTo>
                    <a:cubicBezTo>
                      <a:pt x="41" y="201"/>
                      <a:pt x="41" y="201"/>
                      <a:pt x="41" y="201"/>
                    </a:cubicBezTo>
                    <a:cubicBezTo>
                      <a:pt x="40" y="201"/>
                      <a:pt x="39" y="202"/>
                      <a:pt x="39" y="202"/>
                    </a:cubicBezTo>
                    <a:cubicBezTo>
                      <a:pt x="39" y="202"/>
                      <a:pt x="38" y="202"/>
                      <a:pt x="38" y="202"/>
                    </a:cubicBezTo>
                    <a:cubicBezTo>
                      <a:pt x="38" y="202"/>
                      <a:pt x="38" y="201"/>
                      <a:pt x="37" y="201"/>
                    </a:cubicBezTo>
                    <a:cubicBezTo>
                      <a:pt x="37" y="201"/>
                      <a:pt x="36" y="201"/>
                      <a:pt x="36" y="201"/>
                    </a:cubicBezTo>
                    <a:cubicBezTo>
                      <a:pt x="36" y="200"/>
                      <a:pt x="36" y="200"/>
                      <a:pt x="35" y="200"/>
                    </a:cubicBezTo>
                    <a:cubicBezTo>
                      <a:pt x="35" y="200"/>
                      <a:pt x="34" y="200"/>
                      <a:pt x="34" y="199"/>
                    </a:cubicBezTo>
                    <a:cubicBezTo>
                      <a:pt x="34" y="199"/>
                      <a:pt x="34" y="199"/>
                      <a:pt x="34" y="198"/>
                    </a:cubicBezTo>
                    <a:cubicBezTo>
                      <a:pt x="34" y="198"/>
                      <a:pt x="34" y="197"/>
                      <a:pt x="34" y="197"/>
                    </a:cubicBezTo>
                    <a:cubicBezTo>
                      <a:pt x="34" y="197"/>
                      <a:pt x="34" y="197"/>
                      <a:pt x="34" y="197"/>
                    </a:cubicBezTo>
                    <a:cubicBezTo>
                      <a:pt x="33" y="196"/>
                      <a:pt x="33" y="196"/>
                      <a:pt x="33" y="196"/>
                    </a:cubicBezTo>
                    <a:cubicBezTo>
                      <a:pt x="34" y="195"/>
                      <a:pt x="33" y="193"/>
                      <a:pt x="33" y="192"/>
                    </a:cubicBezTo>
                    <a:cubicBezTo>
                      <a:pt x="33" y="192"/>
                      <a:pt x="33" y="192"/>
                      <a:pt x="33" y="192"/>
                    </a:cubicBezTo>
                    <a:cubicBezTo>
                      <a:pt x="32" y="191"/>
                      <a:pt x="32" y="191"/>
                      <a:pt x="33" y="190"/>
                    </a:cubicBezTo>
                    <a:cubicBezTo>
                      <a:pt x="33" y="189"/>
                      <a:pt x="33" y="188"/>
                      <a:pt x="32" y="187"/>
                    </a:cubicBezTo>
                    <a:cubicBezTo>
                      <a:pt x="32" y="187"/>
                      <a:pt x="33" y="187"/>
                      <a:pt x="33" y="186"/>
                    </a:cubicBezTo>
                    <a:cubicBezTo>
                      <a:pt x="33" y="186"/>
                      <a:pt x="33" y="186"/>
                      <a:pt x="33" y="185"/>
                    </a:cubicBezTo>
                    <a:cubicBezTo>
                      <a:pt x="33" y="185"/>
                      <a:pt x="33" y="185"/>
                      <a:pt x="32" y="185"/>
                    </a:cubicBezTo>
                    <a:cubicBezTo>
                      <a:pt x="32" y="185"/>
                      <a:pt x="32" y="185"/>
                      <a:pt x="31" y="185"/>
                    </a:cubicBezTo>
                    <a:cubicBezTo>
                      <a:pt x="31" y="186"/>
                      <a:pt x="31" y="185"/>
                      <a:pt x="31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29" y="184"/>
                      <a:pt x="29" y="184"/>
                      <a:pt x="29" y="184"/>
                    </a:cubicBezTo>
                    <a:cubicBezTo>
                      <a:pt x="29" y="184"/>
                      <a:pt x="28" y="184"/>
                      <a:pt x="28" y="184"/>
                    </a:cubicBezTo>
                    <a:cubicBezTo>
                      <a:pt x="28" y="185"/>
                      <a:pt x="28" y="185"/>
                      <a:pt x="27" y="184"/>
                    </a:cubicBezTo>
                    <a:cubicBezTo>
                      <a:pt x="27" y="184"/>
                      <a:pt x="27" y="184"/>
                      <a:pt x="27" y="183"/>
                    </a:cubicBezTo>
                    <a:cubicBezTo>
                      <a:pt x="26" y="183"/>
                      <a:pt x="26" y="183"/>
                      <a:pt x="25" y="183"/>
                    </a:cubicBezTo>
                    <a:cubicBezTo>
                      <a:pt x="25" y="183"/>
                      <a:pt x="24" y="183"/>
                      <a:pt x="24" y="183"/>
                    </a:cubicBezTo>
                    <a:cubicBezTo>
                      <a:pt x="24" y="183"/>
                      <a:pt x="23" y="182"/>
                      <a:pt x="23" y="182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2" y="180"/>
                      <a:pt x="22" y="179"/>
                      <a:pt x="21" y="177"/>
                    </a:cubicBezTo>
                    <a:cubicBezTo>
                      <a:pt x="21" y="177"/>
                      <a:pt x="20" y="177"/>
                      <a:pt x="20" y="176"/>
                    </a:cubicBezTo>
                    <a:cubicBezTo>
                      <a:pt x="20" y="176"/>
                      <a:pt x="20" y="176"/>
                      <a:pt x="20" y="176"/>
                    </a:cubicBezTo>
                    <a:cubicBezTo>
                      <a:pt x="19" y="176"/>
                      <a:pt x="19" y="175"/>
                      <a:pt x="19" y="175"/>
                    </a:cubicBezTo>
                    <a:cubicBezTo>
                      <a:pt x="18" y="175"/>
                      <a:pt x="18" y="174"/>
                      <a:pt x="18" y="174"/>
                    </a:cubicBezTo>
                    <a:cubicBezTo>
                      <a:pt x="19" y="174"/>
                      <a:pt x="19" y="174"/>
                      <a:pt x="19" y="173"/>
                    </a:cubicBezTo>
                    <a:cubicBezTo>
                      <a:pt x="19" y="173"/>
                      <a:pt x="18" y="173"/>
                      <a:pt x="18" y="172"/>
                    </a:cubicBezTo>
                    <a:cubicBezTo>
                      <a:pt x="17" y="173"/>
                      <a:pt x="17" y="173"/>
                      <a:pt x="17" y="173"/>
                    </a:cubicBezTo>
                    <a:cubicBezTo>
                      <a:pt x="16" y="173"/>
                      <a:pt x="16" y="173"/>
                      <a:pt x="16" y="173"/>
                    </a:cubicBezTo>
                    <a:cubicBezTo>
                      <a:pt x="15" y="173"/>
                      <a:pt x="15" y="173"/>
                      <a:pt x="15" y="173"/>
                    </a:cubicBezTo>
                    <a:cubicBezTo>
                      <a:pt x="15" y="173"/>
                      <a:pt x="15" y="173"/>
                      <a:pt x="15" y="173"/>
                    </a:cubicBezTo>
                    <a:cubicBezTo>
                      <a:pt x="15" y="172"/>
                      <a:pt x="14" y="172"/>
                      <a:pt x="13" y="171"/>
                    </a:cubicBezTo>
                    <a:cubicBezTo>
                      <a:pt x="13" y="171"/>
                      <a:pt x="13" y="171"/>
                      <a:pt x="12" y="171"/>
                    </a:cubicBezTo>
                    <a:cubicBezTo>
                      <a:pt x="12" y="171"/>
                      <a:pt x="12" y="170"/>
                      <a:pt x="12" y="170"/>
                    </a:cubicBezTo>
                    <a:cubicBezTo>
                      <a:pt x="11" y="169"/>
                      <a:pt x="11" y="169"/>
                      <a:pt x="11" y="169"/>
                    </a:cubicBezTo>
                    <a:cubicBezTo>
                      <a:pt x="11" y="168"/>
                      <a:pt x="10" y="167"/>
                      <a:pt x="10" y="166"/>
                    </a:cubicBezTo>
                    <a:cubicBezTo>
                      <a:pt x="9" y="165"/>
                      <a:pt x="8" y="164"/>
                      <a:pt x="8" y="164"/>
                    </a:cubicBezTo>
                    <a:cubicBezTo>
                      <a:pt x="8" y="163"/>
                      <a:pt x="8" y="163"/>
                      <a:pt x="7" y="163"/>
                    </a:cubicBezTo>
                    <a:cubicBezTo>
                      <a:pt x="7" y="163"/>
                      <a:pt x="6" y="163"/>
                      <a:pt x="6" y="162"/>
                    </a:cubicBezTo>
                    <a:cubicBezTo>
                      <a:pt x="6" y="162"/>
                      <a:pt x="6" y="161"/>
                      <a:pt x="5" y="161"/>
                    </a:cubicBezTo>
                    <a:cubicBezTo>
                      <a:pt x="5" y="160"/>
                      <a:pt x="4" y="159"/>
                      <a:pt x="3" y="158"/>
                    </a:cubicBezTo>
                    <a:cubicBezTo>
                      <a:pt x="2" y="158"/>
                      <a:pt x="2" y="157"/>
                      <a:pt x="2" y="156"/>
                    </a:cubicBezTo>
                    <a:cubicBezTo>
                      <a:pt x="2" y="156"/>
                      <a:pt x="3" y="156"/>
                      <a:pt x="3" y="155"/>
                    </a:cubicBezTo>
                    <a:cubicBezTo>
                      <a:pt x="3" y="155"/>
                      <a:pt x="3" y="154"/>
                      <a:pt x="2" y="154"/>
                    </a:cubicBezTo>
                    <a:cubicBezTo>
                      <a:pt x="1" y="154"/>
                      <a:pt x="1" y="153"/>
                      <a:pt x="0" y="153"/>
                    </a:cubicBezTo>
                    <a:cubicBezTo>
                      <a:pt x="0" y="153"/>
                      <a:pt x="0" y="152"/>
                      <a:pt x="0" y="152"/>
                    </a:cubicBezTo>
                    <a:cubicBezTo>
                      <a:pt x="0" y="152"/>
                      <a:pt x="0" y="152"/>
                      <a:pt x="1" y="152"/>
                    </a:cubicBezTo>
                    <a:cubicBezTo>
                      <a:pt x="2" y="151"/>
                      <a:pt x="2" y="151"/>
                      <a:pt x="4" y="152"/>
                    </a:cubicBezTo>
                    <a:cubicBezTo>
                      <a:pt x="5" y="152"/>
                      <a:pt x="6" y="152"/>
                      <a:pt x="7" y="152"/>
                    </a:cubicBezTo>
                    <a:cubicBezTo>
                      <a:pt x="7" y="151"/>
                      <a:pt x="7" y="151"/>
                      <a:pt x="7" y="151"/>
                    </a:cubicBezTo>
                    <a:cubicBezTo>
                      <a:pt x="6" y="151"/>
                      <a:pt x="7" y="151"/>
                      <a:pt x="7" y="151"/>
                    </a:cubicBezTo>
                    <a:cubicBezTo>
                      <a:pt x="7" y="151"/>
                      <a:pt x="8" y="151"/>
                      <a:pt x="8" y="151"/>
                    </a:cubicBezTo>
                    <a:cubicBezTo>
                      <a:pt x="9" y="151"/>
                      <a:pt x="9" y="151"/>
                      <a:pt x="9" y="151"/>
                    </a:cubicBezTo>
                    <a:cubicBezTo>
                      <a:pt x="9" y="151"/>
                      <a:pt x="9" y="151"/>
                      <a:pt x="9" y="150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8" y="149"/>
                      <a:pt x="8" y="149"/>
                      <a:pt x="9" y="149"/>
                    </a:cubicBezTo>
                    <a:cubicBezTo>
                      <a:pt x="9" y="149"/>
                      <a:pt x="10" y="149"/>
                      <a:pt x="10" y="149"/>
                    </a:cubicBezTo>
                    <a:cubicBezTo>
                      <a:pt x="11" y="148"/>
                      <a:pt x="13" y="148"/>
                      <a:pt x="14" y="148"/>
                    </a:cubicBezTo>
                    <a:cubicBezTo>
                      <a:pt x="14" y="148"/>
                      <a:pt x="14" y="148"/>
                      <a:pt x="14" y="148"/>
                    </a:cubicBezTo>
                    <a:cubicBezTo>
                      <a:pt x="14" y="148"/>
                      <a:pt x="14" y="148"/>
                      <a:pt x="14" y="148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5" y="146"/>
                      <a:pt x="15" y="145"/>
                      <a:pt x="15" y="144"/>
                    </a:cubicBezTo>
                    <a:cubicBezTo>
                      <a:pt x="15" y="144"/>
                      <a:pt x="15" y="144"/>
                      <a:pt x="15" y="144"/>
                    </a:cubicBezTo>
                    <a:cubicBezTo>
                      <a:pt x="15" y="143"/>
                      <a:pt x="16" y="143"/>
                      <a:pt x="16" y="142"/>
                    </a:cubicBezTo>
                    <a:cubicBezTo>
                      <a:pt x="17" y="142"/>
                      <a:pt x="17" y="141"/>
                      <a:pt x="17" y="141"/>
                    </a:cubicBezTo>
                    <a:cubicBezTo>
                      <a:pt x="17" y="140"/>
                      <a:pt x="17" y="140"/>
                      <a:pt x="18" y="140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18" y="140"/>
                      <a:pt x="18" y="139"/>
                      <a:pt x="18" y="138"/>
                    </a:cubicBezTo>
                    <a:cubicBezTo>
                      <a:pt x="19" y="138"/>
                      <a:pt x="19" y="138"/>
                      <a:pt x="20" y="138"/>
                    </a:cubicBezTo>
                    <a:cubicBezTo>
                      <a:pt x="21" y="138"/>
                      <a:pt x="21" y="138"/>
                      <a:pt x="21" y="138"/>
                    </a:cubicBezTo>
                    <a:cubicBezTo>
                      <a:pt x="22" y="138"/>
                      <a:pt x="22" y="138"/>
                      <a:pt x="22" y="138"/>
                    </a:cubicBezTo>
                    <a:cubicBezTo>
                      <a:pt x="23" y="138"/>
                      <a:pt x="23" y="139"/>
                      <a:pt x="23" y="139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3" y="140"/>
                      <a:pt x="24" y="140"/>
                      <a:pt x="24" y="140"/>
                    </a:cubicBezTo>
                    <a:cubicBezTo>
                      <a:pt x="24" y="140"/>
                      <a:pt x="25" y="140"/>
                      <a:pt x="25" y="140"/>
                    </a:cubicBezTo>
                    <a:cubicBezTo>
                      <a:pt x="26" y="140"/>
                      <a:pt x="26" y="140"/>
                      <a:pt x="26" y="140"/>
                    </a:cubicBezTo>
                    <a:cubicBezTo>
                      <a:pt x="26" y="141"/>
                      <a:pt x="26" y="141"/>
                      <a:pt x="27" y="140"/>
                    </a:cubicBezTo>
                    <a:cubicBezTo>
                      <a:pt x="27" y="140"/>
                      <a:pt x="28" y="140"/>
                      <a:pt x="28" y="140"/>
                    </a:cubicBezTo>
                    <a:cubicBezTo>
                      <a:pt x="29" y="140"/>
                      <a:pt x="29" y="140"/>
                      <a:pt x="29" y="140"/>
                    </a:cubicBezTo>
                    <a:cubicBezTo>
                      <a:pt x="30" y="140"/>
                      <a:pt x="30" y="140"/>
                      <a:pt x="30" y="140"/>
                    </a:cubicBezTo>
                    <a:cubicBezTo>
                      <a:pt x="30" y="140"/>
                      <a:pt x="30" y="140"/>
                      <a:pt x="31" y="140"/>
                    </a:cubicBezTo>
                    <a:cubicBezTo>
                      <a:pt x="31" y="140"/>
                      <a:pt x="32" y="140"/>
                      <a:pt x="32" y="141"/>
                    </a:cubicBezTo>
                    <a:cubicBezTo>
                      <a:pt x="33" y="141"/>
                      <a:pt x="34" y="141"/>
                      <a:pt x="35" y="141"/>
                    </a:cubicBezTo>
                    <a:cubicBezTo>
                      <a:pt x="35" y="141"/>
                      <a:pt x="35" y="141"/>
                      <a:pt x="36" y="141"/>
                    </a:cubicBezTo>
                    <a:cubicBezTo>
                      <a:pt x="36" y="141"/>
                      <a:pt x="36" y="140"/>
                      <a:pt x="36" y="140"/>
                    </a:cubicBezTo>
                    <a:cubicBezTo>
                      <a:pt x="37" y="140"/>
                      <a:pt x="37" y="139"/>
                      <a:pt x="38" y="139"/>
                    </a:cubicBezTo>
                    <a:cubicBezTo>
                      <a:pt x="38" y="138"/>
                      <a:pt x="38" y="138"/>
                      <a:pt x="37" y="137"/>
                    </a:cubicBezTo>
                    <a:cubicBezTo>
                      <a:pt x="37" y="137"/>
                      <a:pt x="37" y="137"/>
                      <a:pt x="38" y="136"/>
                    </a:cubicBezTo>
                    <a:cubicBezTo>
                      <a:pt x="38" y="136"/>
                      <a:pt x="38" y="136"/>
                      <a:pt x="39" y="135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40" y="135"/>
                      <a:pt x="40" y="135"/>
                      <a:pt x="41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1" y="134"/>
                      <a:pt x="41" y="134"/>
                      <a:pt x="41" y="133"/>
                    </a:cubicBezTo>
                    <a:cubicBezTo>
                      <a:pt x="41" y="133"/>
                      <a:pt x="41" y="132"/>
                      <a:pt x="41" y="132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2" y="132"/>
                      <a:pt x="43" y="132"/>
                      <a:pt x="43" y="132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5" y="132"/>
                      <a:pt x="45" y="132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0"/>
                      <a:pt x="45" y="130"/>
                      <a:pt x="45" y="129"/>
                    </a:cubicBezTo>
                    <a:cubicBezTo>
                      <a:pt x="46" y="129"/>
                      <a:pt x="46" y="129"/>
                      <a:pt x="47" y="129"/>
                    </a:cubicBezTo>
                    <a:cubicBezTo>
                      <a:pt x="48" y="128"/>
                      <a:pt x="48" y="128"/>
                      <a:pt x="48" y="128"/>
                    </a:cubicBezTo>
                    <a:cubicBezTo>
                      <a:pt x="49" y="128"/>
                      <a:pt x="49" y="128"/>
                      <a:pt x="49" y="128"/>
                    </a:cubicBezTo>
                    <a:cubicBezTo>
                      <a:pt x="49" y="128"/>
                      <a:pt x="50" y="128"/>
                      <a:pt x="50" y="128"/>
                    </a:cubicBezTo>
                    <a:cubicBezTo>
                      <a:pt x="50" y="127"/>
                      <a:pt x="51" y="127"/>
                      <a:pt x="51" y="127"/>
                    </a:cubicBezTo>
                    <a:cubicBezTo>
                      <a:pt x="52" y="128"/>
                      <a:pt x="52" y="128"/>
                      <a:pt x="53" y="127"/>
                    </a:cubicBezTo>
                    <a:cubicBezTo>
                      <a:pt x="53" y="128"/>
                      <a:pt x="53" y="128"/>
                      <a:pt x="53" y="128"/>
                    </a:cubicBezTo>
                    <a:cubicBezTo>
                      <a:pt x="53" y="128"/>
                      <a:pt x="53" y="128"/>
                      <a:pt x="53" y="128"/>
                    </a:cubicBezTo>
                    <a:cubicBezTo>
                      <a:pt x="53" y="128"/>
                      <a:pt x="53" y="128"/>
                      <a:pt x="53" y="128"/>
                    </a:cubicBezTo>
                    <a:cubicBezTo>
                      <a:pt x="54" y="129"/>
                      <a:pt x="54" y="129"/>
                      <a:pt x="55" y="129"/>
                    </a:cubicBezTo>
                    <a:cubicBezTo>
                      <a:pt x="55" y="129"/>
                      <a:pt x="55" y="130"/>
                      <a:pt x="55" y="130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30"/>
                      <a:pt x="55" y="129"/>
                      <a:pt x="55" y="129"/>
                    </a:cubicBezTo>
                    <a:cubicBezTo>
                      <a:pt x="54" y="129"/>
                      <a:pt x="54" y="129"/>
                      <a:pt x="53" y="128"/>
                    </a:cubicBezTo>
                    <a:cubicBezTo>
                      <a:pt x="53" y="128"/>
                      <a:pt x="53" y="128"/>
                      <a:pt x="53" y="128"/>
                    </a:cubicBezTo>
                    <a:cubicBezTo>
                      <a:pt x="53" y="128"/>
                      <a:pt x="53" y="128"/>
                      <a:pt x="53" y="128"/>
                    </a:cubicBezTo>
                    <a:cubicBezTo>
                      <a:pt x="53" y="128"/>
                      <a:pt x="53" y="128"/>
                      <a:pt x="53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7"/>
                      <a:pt x="53" y="127"/>
                      <a:pt x="53" y="126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52" y="126"/>
                      <a:pt x="52" y="125"/>
                      <a:pt x="52" y="125"/>
                    </a:cubicBezTo>
                    <a:cubicBezTo>
                      <a:pt x="52" y="124"/>
                      <a:pt x="52" y="124"/>
                      <a:pt x="51" y="123"/>
                    </a:cubicBezTo>
                    <a:cubicBezTo>
                      <a:pt x="51" y="123"/>
                      <a:pt x="51" y="123"/>
                      <a:pt x="51" y="123"/>
                    </a:cubicBezTo>
                    <a:cubicBezTo>
                      <a:pt x="50" y="123"/>
                      <a:pt x="50" y="124"/>
                      <a:pt x="49" y="124"/>
                    </a:cubicBezTo>
                    <a:cubicBezTo>
                      <a:pt x="49" y="124"/>
                      <a:pt x="48" y="124"/>
                      <a:pt x="48" y="124"/>
                    </a:cubicBezTo>
                    <a:cubicBezTo>
                      <a:pt x="48" y="124"/>
                      <a:pt x="47" y="125"/>
                      <a:pt x="47" y="125"/>
                    </a:cubicBezTo>
                    <a:cubicBezTo>
                      <a:pt x="47" y="125"/>
                      <a:pt x="47" y="125"/>
                      <a:pt x="47" y="125"/>
                    </a:cubicBezTo>
                    <a:cubicBezTo>
                      <a:pt x="46" y="125"/>
                      <a:pt x="46" y="125"/>
                      <a:pt x="46" y="125"/>
                    </a:cubicBezTo>
                    <a:cubicBezTo>
                      <a:pt x="46" y="125"/>
                      <a:pt x="46" y="124"/>
                      <a:pt x="45" y="124"/>
                    </a:cubicBezTo>
                    <a:cubicBezTo>
                      <a:pt x="45" y="125"/>
                      <a:pt x="44" y="125"/>
                      <a:pt x="44" y="125"/>
                    </a:cubicBezTo>
                    <a:cubicBezTo>
                      <a:pt x="44" y="124"/>
                      <a:pt x="44" y="124"/>
                      <a:pt x="43" y="123"/>
                    </a:cubicBezTo>
                    <a:cubicBezTo>
                      <a:pt x="43" y="123"/>
                      <a:pt x="42" y="123"/>
                      <a:pt x="42" y="123"/>
                    </a:cubicBezTo>
                    <a:cubicBezTo>
                      <a:pt x="42" y="123"/>
                      <a:pt x="42" y="122"/>
                      <a:pt x="42" y="122"/>
                    </a:cubicBezTo>
                    <a:cubicBezTo>
                      <a:pt x="42" y="122"/>
                      <a:pt x="42" y="122"/>
                      <a:pt x="41" y="122"/>
                    </a:cubicBezTo>
                    <a:cubicBezTo>
                      <a:pt x="41" y="122"/>
                      <a:pt x="41" y="122"/>
                      <a:pt x="40" y="122"/>
                    </a:cubicBezTo>
                    <a:cubicBezTo>
                      <a:pt x="40" y="122"/>
                      <a:pt x="39" y="121"/>
                      <a:pt x="39" y="121"/>
                    </a:cubicBezTo>
                    <a:cubicBezTo>
                      <a:pt x="39" y="121"/>
                      <a:pt x="39" y="121"/>
                      <a:pt x="39" y="121"/>
                    </a:cubicBezTo>
                    <a:cubicBezTo>
                      <a:pt x="39" y="121"/>
                      <a:pt x="38" y="122"/>
                      <a:pt x="38" y="122"/>
                    </a:cubicBezTo>
                    <a:cubicBezTo>
                      <a:pt x="37" y="122"/>
                      <a:pt x="36" y="123"/>
                      <a:pt x="35" y="123"/>
                    </a:cubicBezTo>
                    <a:cubicBezTo>
                      <a:pt x="35" y="122"/>
                      <a:pt x="35" y="122"/>
                      <a:pt x="35" y="122"/>
                    </a:cubicBezTo>
                    <a:cubicBezTo>
                      <a:pt x="35" y="122"/>
                      <a:pt x="35" y="121"/>
                      <a:pt x="35" y="121"/>
                    </a:cubicBezTo>
                    <a:cubicBezTo>
                      <a:pt x="35" y="121"/>
                      <a:pt x="35" y="121"/>
                      <a:pt x="35" y="120"/>
                    </a:cubicBezTo>
                    <a:cubicBezTo>
                      <a:pt x="35" y="120"/>
                      <a:pt x="35" y="119"/>
                      <a:pt x="34" y="119"/>
                    </a:cubicBezTo>
                    <a:cubicBezTo>
                      <a:pt x="34" y="118"/>
                      <a:pt x="33" y="118"/>
                      <a:pt x="33" y="118"/>
                    </a:cubicBezTo>
                    <a:cubicBezTo>
                      <a:pt x="32" y="118"/>
                      <a:pt x="32" y="118"/>
                      <a:pt x="31" y="118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0" y="117"/>
                      <a:pt x="30" y="117"/>
                      <a:pt x="29" y="116"/>
                    </a:cubicBezTo>
                    <a:cubicBezTo>
                      <a:pt x="29" y="115"/>
                      <a:pt x="29" y="115"/>
                      <a:pt x="29" y="114"/>
                    </a:cubicBezTo>
                    <a:cubicBezTo>
                      <a:pt x="29" y="114"/>
                      <a:pt x="30" y="113"/>
                      <a:pt x="30" y="113"/>
                    </a:cubicBezTo>
                    <a:cubicBezTo>
                      <a:pt x="30" y="113"/>
                      <a:pt x="30" y="112"/>
                      <a:pt x="30" y="112"/>
                    </a:cubicBezTo>
                    <a:cubicBezTo>
                      <a:pt x="30" y="111"/>
                      <a:pt x="30" y="111"/>
                      <a:pt x="29" y="111"/>
                    </a:cubicBezTo>
                    <a:cubicBezTo>
                      <a:pt x="29" y="111"/>
                      <a:pt x="29" y="111"/>
                      <a:pt x="28" y="110"/>
                    </a:cubicBezTo>
                    <a:cubicBezTo>
                      <a:pt x="28" y="110"/>
                      <a:pt x="28" y="109"/>
                      <a:pt x="29" y="109"/>
                    </a:cubicBezTo>
                    <a:cubicBezTo>
                      <a:pt x="30" y="109"/>
                      <a:pt x="30" y="109"/>
                      <a:pt x="31" y="110"/>
                    </a:cubicBezTo>
                    <a:cubicBezTo>
                      <a:pt x="31" y="109"/>
                      <a:pt x="32" y="109"/>
                      <a:pt x="33" y="109"/>
                    </a:cubicBezTo>
                    <a:cubicBezTo>
                      <a:pt x="33" y="109"/>
                      <a:pt x="33" y="109"/>
                      <a:pt x="33" y="108"/>
                    </a:cubicBezTo>
                    <a:cubicBezTo>
                      <a:pt x="33" y="108"/>
                      <a:pt x="33" y="108"/>
                      <a:pt x="33" y="108"/>
                    </a:cubicBezTo>
                    <a:cubicBezTo>
                      <a:pt x="34" y="108"/>
                      <a:pt x="34" y="107"/>
                      <a:pt x="34" y="106"/>
                    </a:cubicBezTo>
                    <a:cubicBezTo>
                      <a:pt x="35" y="106"/>
                      <a:pt x="35" y="105"/>
                      <a:pt x="35" y="105"/>
                    </a:cubicBezTo>
                    <a:cubicBezTo>
                      <a:pt x="35" y="104"/>
                      <a:pt x="36" y="104"/>
                      <a:pt x="37" y="103"/>
                    </a:cubicBezTo>
                    <a:cubicBezTo>
                      <a:pt x="37" y="103"/>
                      <a:pt x="37" y="103"/>
                      <a:pt x="38" y="103"/>
                    </a:cubicBezTo>
                    <a:cubicBezTo>
                      <a:pt x="39" y="103"/>
                      <a:pt x="39" y="104"/>
                      <a:pt x="39" y="105"/>
                    </a:cubicBezTo>
                    <a:cubicBezTo>
                      <a:pt x="39" y="105"/>
                      <a:pt x="40" y="105"/>
                      <a:pt x="40" y="106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2" y="106"/>
                      <a:pt x="43" y="106"/>
                      <a:pt x="43" y="107"/>
                    </a:cubicBezTo>
                    <a:cubicBezTo>
                      <a:pt x="43" y="107"/>
                      <a:pt x="43" y="107"/>
                      <a:pt x="43" y="108"/>
                    </a:cubicBezTo>
                    <a:cubicBezTo>
                      <a:pt x="43" y="108"/>
                      <a:pt x="43" y="108"/>
                      <a:pt x="44" y="10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4" y="109"/>
                      <a:pt x="44" y="109"/>
                      <a:pt x="45" y="109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7" y="109"/>
                      <a:pt x="47" y="109"/>
                      <a:pt x="47" y="108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8" y="108"/>
                      <a:pt x="48" y="108"/>
                      <a:pt x="48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9" y="107"/>
                      <a:pt x="49" y="106"/>
                      <a:pt x="49" y="106"/>
                    </a:cubicBezTo>
                    <a:cubicBezTo>
                      <a:pt x="50" y="106"/>
                      <a:pt x="50" y="106"/>
                      <a:pt x="51" y="106"/>
                    </a:cubicBezTo>
                    <a:cubicBezTo>
                      <a:pt x="51" y="105"/>
                      <a:pt x="51" y="106"/>
                      <a:pt x="51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05"/>
                      <a:pt x="53" y="105"/>
                      <a:pt x="53" y="105"/>
                    </a:cubicBezTo>
                    <a:cubicBezTo>
                      <a:pt x="53" y="105"/>
                      <a:pt x="54" y="105"/>
                      <a:pt x="54" y="104"/>
                    </a:cubicBezTo>
                    <a:cubicBezTo>
                      <a:pt x="54" y="104"/>
                      <a:pt x="55" y="104"/>
                      <a:pt x="55" y="103"/>
                    </a:cubicBezTo>
                    <a:cubicBezTo>
                      <a:pt x="55" y="103"/>
                      <a:pt x="55" y="103"/>
                      <a:pt x="55" y="103"/>
                    </a:cubicBezTo>
                    <a:cubicBezTo>
                      <a:pt x="56" y="103"/>
                      <a:pt x="57" y="102"/>
                      <a:pt x="58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59" y="102"/>
                      <a:pt x="60" y="102"/>
                      <a:pt x="60" y="102"/>
                    </a:cubicBezTo>
                    <a:cubicBezTo>
                      <a:pt x="60" y="102"/>
                      <a:pt x="61" y="103"/>
                      <a:pt x="61" y="102"/>
                    </a:cubicBezTo>
                    <a:cubicBezTo>
                      <a:pt x="61" y="102"/>
                      <a:pt x="62" y="102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3" y="102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5" y="101"/>
                      <a:pt x="65" y="102"/>
                      <a:pt x="65" y="103"/>
                    </a:cubicBezTo>
                    <a:cubicBezTo>
                      <a:pt x="65" y="103"/>
                      <a:pt x="66" y="102"/>
                      <a:pt x="67" y="102"/>
                    </a:cubicBezTo>
                    <a:cubicBezTo>
                      <a:pt x="67" y="102"/>
                      <a:pt x="68" y="103"/>
                      <a:pt x="68" y="103"/>
                    </a:cubicBezTo>
                    <a:cubicBezTo>
                      <a:pt x="68" y="103"/>
                      <a:pt x="69" y="103"/>
                      <a:pt x="69" y="103"/>
                    </a:cubicBezTo>
                    <a:cubicBezTo>
                      <a:pt x="69" y="103"/>
                      <a:pt x="69" y="103"/>
                      <a:pt x="69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1"/>
                      <a:pt x="69" y="101"/>
                      <a:pt x="68" y="101"/>
                    </a:cubicBezTo>
                    <a:cubicBezTo>
                      <a:pt x="68" y="101"/>
                      <a:pt x="68" y="100"/>
                      <a:pt x="68" y="100"/>
                    </a:cubicBezTo>
                    <a:cubicBezTo>
                      <a:pt x="68" y="100"/>
                      <a:pt x="68" y="99"/>
                      <a:pt x="68" y="99"/>
                    </a:cubicBezTo>
                    <a:cubicBezTo>
                      <a:pt x="68" y="98"/>
                      <a:pt x="68" y="98"/>
                      <a:pt x="68" y="97"/>
                    </a:cubicBezTo>
                    <a:cubicBezTo>
                      <a:pt x="68" y="96"/>
                      <a:pt x="69" y="95"/>
                      <a:pt x="68" y="94"/>
                    </a:cubicBezTo>
                    <a:cubicBezTo>
                      <a:pt x="68" y="94"/>
                      <a:pt x="68" y="94"/>
                      <a:pt x="68" y="94"/>
                    </a:cubicBezTo>
                    <a:cubicBezTo>
                      <a:pt x="68" y="93"/>
                      <a:pt x="68" y="92"/>
                      <a:pt x="70" y="91"/>
                    </a:cubicBezTo>
                    <a:cubicBezTo>
                      <a:pt x="70" y="91"/>
                      <a:pt x="71" y="90"/>
                      <a:pt x="72" y="90"/>
                    </a:cubicBezTo>
                    <a:cubicBezTo>
                      <a:pt x="73" y="90"/>
                      <a:pt x="73" y="89"/>
                      <a:pt x="74" y="89"/>
                    </a:cubicBezTo>
                    <a:cubicBezTo>
                      <a:pt x="74" y="89"/>
                      <a:pt x="74" y="88"/>
                      <a:pt x="75" y="88"/>
                    </a:cubicBezTo>
                    <a:cubicBezTo>
                      <a:pt x="75" y="88"/>
                      <a:pt x="75" y="87"/>
                      <a:pt x="76" y="87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6" y="86"/>
                      <a:pt x="76" y="85"/>
                      <a:pt x="77" y="85"/>
                    </a:cubicBezTo>
                    <a:cubicBezTo>
                      <a:pt x="77" y="85"/>
                      <a:pt x="77" y="84"/>
                      <a:pt x="77" y="83"/>
                    </a:cubicBezTo>
                    <a:cubicBezTo>
                      <a:pt x="77" y="83"/>
                      <a:pt x="77" y="83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82"/>
                      <a:pt x="78" y="81"/>
                      <a:pt x="78" y="81"/>
                    </a:cubicBezTo>
                    <a:cubicBezTo>
                      <a:pt x="78" y="81"/>
                      <a:pt x="79" y="80"/>
                      <a:pt x="79" y="80"/>
                    </a:cubicBezTo>
                    <a:cubicBezTo>
                      <a:pt x="80" y="78"/>
                      <a:pt x="80" y="77"/>
                      <a:pt x="79" y="76"/>
                    </a:cubicBezTo>
                    <a:cubicBezTo>
                      <a:pt x="79" y="76"/>
                      <a:pt x="79" y="75"/>
                      <a:pt x="79" y="75"/>
                    </a:cubicBezTo>
                    <a:cubicBezTo>
                      <a:pt x="79" y="74"/>
                      <a:pt x="79" y="73"/>
                      <a:pt x="79" y="72"/>
                    </a:cubicBezTo>
                    <a:cubicBezTo>
                      <a:pt x="79" y="72"/>
                      <a:pt x="79" y="72"/>
                      <a:pt x="79" y="71"/>
                    </a:cubicBezTo>
                    <a:cubicBezTo>
                      <a:pt x="79" y="70"/>
                      <a:pt x="79" y="69"/>
                      <a:pt x="79" y="68"/>
                    </a:cubicBezTo>
                    <a:cubicBezTo>
                      <a:pt x="79" y="68"/>
                      <a:pt x="79" y="68"/>
                      <a:pt x="79" y="67"/>
                    </a:cubicBezTo>
                    <a:cubicBezTo>
                      <a:pt x="79" y="67"/>
                      <a:pt x="80" y="67"/>
                      <a:pt x="80" y="67"/>
                    </a:cubicBezTo>
                    <a:cubicBezTo>
                      <a:pt x="80" y="66"/>
                      <a:pt x="81" y="66"/>
                      <a:pt x="81" y="66"/>
                    </a:cubicBezTo>
                    <a:cubicBezTo>
                      <a:pt x="82" y="66"/>
                      <a:pt x="82" y="66"/>
                      <a:pt x="83" y="66"/>
                    </a:cubicBezTo>
                    <a:cubicBezTo>
                      <a:pt x="83" y="66"/>
                      <a:pt x="84" y="66"/>
                      <a:pt x="84" y="66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4"/>
                      <a:pt x="83" y="64"/>
                      <a:pt x="84" y="63"/>
                    </a:cubicBezTo>
                    <a:cubicBezTo>
                      <a:pt x="84" y="63"/>
                      <a:pt x="84" y="62"/>
                      <a:pt x="84" y="62"/>
                    </a:cubicBezTo>
                    <a:cubicBezTo>
                      <a:pt x="83" y="62"/>
                      <a:pt x="84" y="62"/>
                      <a:pt x="84" y="61"/>
                    </a:cubicBezTo>
                    <a:cubicBezTo>
                      <a:pt x="84" y="61"/>
                      <a:pt x="84" y="60"/>
                      <a:pt x="84" y="60"/>
                    </a:cubicBezTo>
                    <a:cubicBezTo>
                      <a:pt x="84" y="60"/>
                      <a:pt x="83" y="59"/>
                      <a:pt x="83" y="59"/>
                    </a:cubicBezTo>
                    <a:cubicBezTo>
                      <a:pt x="83" y="59"/>
                      <a:pt x="83" y="58"/>
                      <a:pt x="83" y="58"/>
                    </a:cubicBezTo>
                    <a:cubicBezTo>
                      <a:pt x="83" y="58"/>
                      <a:pt x="83" y="58"/>
                      <a:pt x="84" y="57"/>
                    </a:cubicBezTo>
                    <a:cubicBezTo>
                      <a:pt x="84" y="57"/>
                      <a:pt x="85" y="57"/>
                      <a:pt x="85" y="56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84" y="54"/>
                      <a:pt x="84" y="53"/>
                      <a:pt x="85" y="52"/>
                    </a:cubicBezTo>
                    <a:cubicBezTo>
                      <a:pt x="85" y="52"/>
                      <a:pt x="85" y="51"/>
                      <a:pt x="85" y="51"/>
                    </a:cubicBezTo>
                    <a:cubicBezTo>
                      <a:pt x="86" y="50"/>
                      <a:pt x="87" y="50"/>
                      <a:pt x="87" y="49"/>
                    </a:cubicBezTo>
                    <a:cubicBezTo>
                      <a:pt x="88" y="49"/>
                      <a:pt x="88" y="49"/>
                      <a:pt x="88" y="48"/>
                    </a:cubicBezTo>
                    <a:cubicBezTo>
                      <a:pt x="89" y="48"/>
                      <a:pt x="89" y="47"/>
                      <a:pt x="89" y="47"/>
                    </a:cubicBezTo>
                    <a:cubicBezTo>
                      <a:pt x="90" y="47"/>
                      <a:pt x="90" y="47"/>
                      <a:pt x="90" y="46"/>
                    </a:cubicBezTo>
                    <a:cubicBezTo>
                      <a:pt x="91" y="46"/>
                      <a:pt x="91" y="46"/>
                      <a:pt x="91" y="47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3" y="47"/>
                      <a:pt x="93" y="47"/>
                      <a:pt x="94" y="46"/>
                    </a:cubicBezTo>
                    <a:cubicBezTo>
                      <a:pt x="94" y="46"/>
                      <a:pt x="95" y="46"/>
                      <a:pt x="95" y="46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6" y="46"/>
                      <a:pt x="97" y="45"/>
                      <a:pt x="97" y="45"/>
                    </a:cubicBezTo>
                    <a:cubicBezTo>
                      <a:pt x="97" y="44"/>
                      <a:pt x="97" y="44"/>
                      <a:pt x="98" y="44"/>
                    </a:cubicBezTo>
                    <a:cubicBezTo>
                      <a:pt x="98" y="44"/>
                      <a:pt x="99" y="43"/>
                      <a:pt x="99" y="43"/>
                    </a:cubicBezTo>
                    <a:cubicBezTo>
                      <a:pt x="99" y="44"/>
                      <a:pt x="99" y="44"/>
                      <a:pt x="100" y="45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0" y="48"/>
                      <a:pt x="100" y="48"/>
                      <a:pt x="100" y="48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7" y="52"/>
                      <a:pt x="97" y="52"/>
                      <a:pt x="97" y="52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3" y="56"/>
                      <a:pt x="93" y="56"/>
                      <a:pt x="93" y="56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5" y="67"/>
                      <a:pt x="85" y="67"/>
                      <a:pt x="85" y="67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9" y="64"/>
                      <a:pt x="89" y="64"/>
                      <a:pt x="89" y="64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1" y="61"/>
                      <a:pt x="91" y="61"/>
                      <a:pt x="91" y="61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7" y="52"/>
                      <a:pt x="97" y="52"/>
                      <a:pt x="97" y="52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2" y="48"/>
                      <a:pt x="102" y="48"/>
                      <a:pt x="102" y="48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2" y="46"/>
                      <a:pt x="102" y="46"/>
                      <a:pt x="102" y="46"/>
                    </a:cubicBezTo>
                    <a:cubicBezTo>
                      <a:pt x="103" y="46"/>
                      <a:pt x="103" y="46"/>
                      <a:pt x="103" y="46"/>
                    </a:cubicBezTo>
                    <a:cubicBezTo>
                      <a:pt x="104" y="47"/>
                      <a:pt x="104" y="47"/>
                      <a:pt x="104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3" y="49"/>
                      <a:pt x="113" y="49"/>
                      <a:pt x="113" y="49"/>
                    </a:cubicBezTo>
                    <a:cubicBezTo>
                      <a:pt x="115" y="49"/>
                      <a:pt x="115" y="49"/>
                      <a:pt x="115" y="49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5" y="43"/>
                      <a:pt x="125" y="43"/>
                      <a:pt x="125" y="43"/>
                    </a:cubicBezTo>
                    <a:cubicBezTo>
                      <a:pt x="124" y="41"/>
                      <a:pt x="124" y="41"/>
                      <a:pt x="124" y="41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7" y="38"/>
                      <a:pt x="127" y="38"/>
                      <a:pt x="127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9" y="38"/>
                      <a:pt x="129" y="38"/>
                      <a:pt x="129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7" y="37"/>
                      <a:pt x="127" y="37"/>
                      <a:pt x="127" y="37"/>
                    </a:cubicBezTo>
                    <a:cubicBezTo>
                      <a:pt x="127" y="37"/>
                      <a:pt x="127" y="37"/>
                      <a:pt x="127" y="37"/>
                    </a:cubicBezTo>
                    <a:cubicBezTo>
                      <a:pt x="127" y="37"/>
                      <a:pt x="127" y="37"/>
                      <a:pt x="127" y="37"/>
                    </a:cubicBezTo>
                    <a:cubicBezTo>
                      <a:pt x="128" y="34"/>
                      <a:pt x="128" y="34"/>
                      <a:pt x="128" y="34"/>
                    </a:cubicBezTo>
                    <a:cubicBezTo>
                      <a:pt x="129" y="32"/>
                      <a:pt x="129" y="32"/>
                      <a:pt x="129" y="32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0" y="24"/>
                      <a:pt x="130" y="24"/>
                      <a:pt x="130" y="24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6" y="25"/>
                      <a:pt x="136" y="25"/>
                      <a:pt x="136" y="25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46" y="26"/>
                      <a:pt x="146" y="26"/>
                      <a:pt x="146" y="26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49" y="26"/>
                      <a:pt x="149" y="26"/>
                      <a:pt x="149" y="26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51" y="28"/>
                      <a:pt x="151" y="28"/>
                      <a:pt x="151" y="28"/>
                    </a:cubicBezTo>
                    <a:cubicBezTo>
                      <a:pt x="152" y="28"/>
                      <a:pt x="152" y="28"/>
                      <a:pt x="152" y="28"/>
                    </a:cubicBezTo>
                    <a:cubicBezTo>
                      <a:pt x="153" y="27"/>
                      <a:pt x="153" y="27"/>
                      <a:pt x="153" y="27"/>
                    </a:cubicBezTo>
                    <a:cubicBezTo>
                      <a:pt x="154" y="28"/>
                      <a:pt x="154" y="28"/>
                      <a:pt x="154" y="28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5" y="28"/>
                      <a:pt x="155" y="28"/>
                      <a:pt x="155" y="28"/>
                    </a:cubicBezTo>
                    <a:cubicBezTo>
                      <a:pt x="153" y="27"/>
                      <a:pt x="153" y="27"/>
                      <a:pt x="153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52" y="27"/>
                      <a:pt x="152" y="27"/>
                      <a:pt x="152" y="27"/>
                    </a:cubicBezTo>
                    <a:cubicBezTo>
                      <a:pt x="155" y="25"/>
                      <a:pt x="155" y="25"/>
                      <a:pt x="155" y="25"/>
                    </a:cubicBezTo>
                    <a:cubicBezTo>
                      <a:pt x="154" y="24"/>
                      <a:pt x="154" y="24"/>
                      <a:pt x="154" y="24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8" y="22"/>
                      <a:pt x="158" y="22"/>
                      <a:pt x="158" y="22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61" y="21"/>
                      <a:pt x="161" y="21"/>
                      <a:pt x="161" y="21"/>
                    </a:cubicBezTo>
                    <a:cubicBezTo>
                      <a:pt x="162" y="20"/>
                      <a:pt x="162" y="20"/>
                      <a:pt x="162" y="20"/>
                    </a:cubicBezTo>
                    <a:cubicBezTo>
                      <a:pt x="162" y="20"/>
                      <a:pt x="162" y="20"/>
                      <a:pt x="162" y="20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1" y="18"/>
                      <a:pt x="161" y="18"/>
                      <a:pt x="161" y="18"/>
                    </a:cubicBezTo>
                    <a:cubicBezTo>
                      <a:pt x="163" y="20"/>
                      <a:pt x="163" y="20"/>
                      <a:pt x="163" y="20"/>
                    </a:cubicBezTo>
                    <a:cubicBezTo>
                      <a:pt x="165" y="19"/>
                      <a:pt x="165" y="19"/>
                      <a:pt x="165" y="19"/>
                    </a:cubicBezTo>
                    <a:cubicBezTo>
                      <a:pt x="167" y="20"/>
                      <a:pt x="167" y="20"/>
                      <a:pt x="167" y="20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70" y="18"/>
                      <a:pt x="170" y="18"/>
                      <a:pt x="170" y="18"/>
                    </a:cubicBezTo>
                    <a:cubicBezTo>
                      <a:pt x="173" y="17"/>
                      <a:pt x="173" y="17"/>
                      <a:pt x="173" y="17"/>
                    </a:cubicBezTo>
                    <a:cubicBezTo>
                      <a:pt x="173" y="17"/>
                      <a:pt x="173" y="17"/>
                      <a:pt x="173" y="17"/>
                    </a:cubicBezTo>
                    <a:cubicBezTo>
                      <a:pt x="173" y="18"/>
                      <a:pt x="173" y="18"/>
                      <a:pt x="173" y="18"/>
                    </a:cubicBezTo>
                    <a:cubicBezTo>
                      <a:pt x="173" y="17"/>
                      <a:pt x="173" y="17"/>
                      <a:pt x="173" y="17"/>
                    </a:cubicBezTo>
                    <a:cubicBezTo>
                      <a:pt x="174" y="17"/>
                      <a:pt x="174" y="17"/>
                      <a:pt x="174" y="17"/>
                    </a:cubicBezTo>
                    <a:cubicBezTo>
                      <a:pt x="174" y="17"/>
                      <a:pt x="174" y="17"/>
                      <a:pt x="174" y="17"/>
                    </a:cubicBezTo>
                    <a:cubicBezTo>
                      <a:pt x="175" y="16"/>
                      <a:pt x="175" y="16"/>
                      <a:pt x="175" y="16"/>
                    </a:cubicBezTo>
                    <a:cubicBezTo>
                      <a:pt x="175" y="16"/>
                      <a:pt x="175" y="16"/>
                      <a:pt x="175" y="17"/>
                    </a:cubicBezTo>
                    <a:cubicBezTo>
                      <a:pt x="175" y="16"/>
                      <a:pt x="175" y="16"/>
                      <a:pt x="175" y="16"/>
                    </a:cubicBezTo>
                    <a:cubicBezTo>
                      <a:pt x="175" y="15"/>
                      <a:pt x="175" y="15"/>
                      <a:pt x="175" y="15"/>
                    </a:cubicBezTo>
                    <a:cubicBezTo>
                      <a:pt x="174" y="15"/>
                      <a:pt x="174" y="15"/>
                      <a:pt x="174" y="15"/>
                    </a:cubicBezTo>
                    <a:cubicBezTo>
                      <a:pt x="174" y="15"/>
                      <a:pt x="174" y="15"/>
                      <a:pt x="174" y="15"/>
                    </a:cubicBezTo>
                    <a:cubicBezTo>
                      <a:pt x="175" y="14"/>
                      <a:pt x="175" y="14"/>
                      <a:pt x="175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3"/>
                      <a:pt x="176" y="13"/>
                      <a:pt x="176" y="13"/>
                    </a:cubicBezTo>
                    <a:cubicBezTo>
                      <a:pt x="177" y="13"/>
                      <a:pt x="177" y="13"/>
                      <a:pt x="177" y="13"/>
                    </a:cubicBezTo>
                    <a:cubicBezTo>
                      <a:pt x="178" y="12"/>
                      <a:pt x="178" y="12"/>
                      <a:pt x="178" y="12"/>
                    </a:cubicBezTo>
                    <a:cubicBezTo>
                      <a:pt x="178" y="12"/>
                      <a:pt x="178" y="12"/>
                      <a:pt x="178" y="12"/>
                    </a:cubicBezTo>
                    <a:cubicBezTo>
                      <a:pt x="179" y="11"/>
                      <a:pt x="179" y="11"/>
                      <a:pt x="179" y="11"/>
                    </a:cubicBezTo>
                    <a:cubicBezTo>
                      <a:pt x="180" y="11"/>
                      <a:pt x="180" y="11"/>
                      <a:pt x="180" y="11"/>
                    </a:cubicBezTo>
                    <a:cubicBezTo>
                      <a:pt x="181" y="12"/>
                      <a:pt x="181" y="12"/>
                      <a:pt x="181" y="12"/>
                    </a:cubicBezTo>
                    <a:cubicBezTo>
                      <a:pt x="182" y="12"/>
                      <a:pt x="182" y="12"/>
                      <a:pt x="182" y="12"/>
                    </a:cubicBezTo>
                    <a:cubicBezTo>
                      <a:pt x="182" y="13"/>
                      <a:pt x="182" y="13"/>
                      <a:pt x="182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5" y="13"/>
                      <a:pt x="185" y="13"/>
                    </a:cubicBezTo>
                    <a:cubicBezTo>
                      <a:pt x="185" y="14"/>
                      <a:pt x="185" y="14"/>
                      <a:pt x="185" y="14"/>
                    </a:cubicBezTo>
                    <a:cubicBezTo>
                      <a:pt x="187" y="14"/>
                      <a:pt x="187" y="14"/>
                      <a:pt x="187" y="14"/>
                    </a:cubicBezTo>
                    <a:cubicBezTo>
                      <a:pt x="187" y="14"/>
                      <a:pt x="187" y="14"/>
                      <a:pt x="187" y="14"/>
                    </a:cubicBezTo>
                    <a:cubicBezTo>
                      <a:pt x="188" y="15"/>
                      <a:pt x="188" y="15"/>
                      <a:pt x="188" y="15"/>
                    </a:cubicBezTo>
                    <a:cubicBezTo>
                      <a:pt x="189" y="14"/>
                      <a:pt x="189" y="14"/>
                      <a:pt x="189" y="14"/>
                    </a:cubicBezTo>
                    <a:cubicBezTo>
                      <a:pt x="190" y="13"/>
                      <a:pt x="190" y="13"/>
                      <a:pt x="190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1" y="12"/>
                      <a:pt x="191" y="12"/>
                      <a:pt x="191" y="12"/>
                    </a:cubicBezTo>
                    <a:cubicBezTo>
                      <a:pt x="192" y="12"/>
                      <a:pt x="192" y="12"/>
                      <a:pt x="192" y="12"/>
                    </a:cubicBezTo>
                    <a:cubicBezTo>
                      <a:pt x="193" y="13"/>
                      <a:pt x="193" y="13"/>
                      <a:pt x="193" y="13"/>
                    </a:cubicBezTo>
                    <a:cubicBezTo>
                      <a:pt x="194" y="13"/>
                      <a:pt x="194" y="13"/>
                      <a:pt x="194" y="13"/>
                    </a:cubicBezTo>
                    <a:cubicBezTo>
                      <a:pt x="194" y="13"/>
                      <a:pt x="194" y="13"/>
                      <a:pt x="194" y="13"/>
                    </a:cubicBezTo>
                    <a:cubicBezTo>
                      <a:pt x="195" y="13"/>
                      <a:pt x="195" y="13"/>
                      <a:pt x="195" y="13"/>
                    </a:cubicBezTo>
                    <a:cubicBezTo>
                      <a:pt x="195" y="13"/>
                      <a:pt x="195" y="13"/>
                      <a:pt x="195" y="13"/>
                    </a:cubicBezTo>
                    <a:cubicBezTo>
                      <a:pt x="195" y="14"/>
                      <a:pt x="195" y="14"/>
                      <a:pt x="195" y="14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199" y="15"/>
                      <a:pt x="199" y="15"/>
                      <a:pt x="199" y="15"/>
                    </a:cubicBezTo>
                    <a:cubicBezTo>
                      <a:pt x="200" y="16"/>
                      <a:pt x="200" y="16"/>
                      <a:pt x="200" y="16"/>
                    </a:cubicBezTo>
                    <a:cubicBezTo>
                      <a:pt x="201" y="17"/>
                      <a:pt x="201" y="17"/>
                      <a:pt x="201" y="17"/>
                    </a:cubicBezTo>
                    <a:cubicBezTo>
                      <a:pt x="203" y="18"/>
                      <a:pt x="203" y="18"/>
                      <a:pt x="203" y="18"/>
                    </a:cubicBezTo>
                    <a:cubicBezTo>
                      <a:pt x="204" y="18"/>
                      <a:pt x="204" y="18"/>
                      <a:pt x="204" y="18"/>
                    </a:cubicBezTo>
                    <a:cubicBezTo>
                      <a:pt x="205" y="20"/>
                      <a:pt x="205" y="20"/>
                      <a:pt x="205" y="20"/>
                    </a:cubicBezTo>
                    <a:cubicBezTo>
                      <a:pt x="206" y="20"/>
                      <a:pt x="206" y="20"/>
                      <a:pt x="206" y="20"/>
                    </a:cubicBezTo>
                    <a:cubicBezTo>
                      <a:pt x="208" y="19"/>
                      <a:pt x="208" y="19"/>
                      <a:pt x="208" y="19"/>
                    </a:cubicBezTo>
                    <a:cubicBezTo>
                      <a:pt x="209" y="18"/>
                      <a:pt x="209" y="18"/>
                      <a:pt x="209" y="18"/>
                    </a:cubicBezTo>
                    <a:cubicBezTo>
                      <a:pt x="209" y="18"/>
                      <a:pt x="209" y="18"/>
                      <a:pt x="209" y="18"/>
                    </a:cubicBezTo>
                    <a:cubicBezTo>
                      <a:pt x="211" y="18"/>
                      <a:pt x="211" y="18"/>
                      <a:pt x="211" y="18"/>
                    </a:cubicBezTo>
                    <a:cubicBezTo>
                      <a:pt x="213" y="16"/>
                      <a:pt x="213" y="16"/>
                      <a:pt x="213" y="16"/>
                    </a:cubicBezTo>
                    <a:cubicBezTo>
                      <a:pt x="214" y="16"/>
                      <a:pt x="214" y="16"/>
                      <a:pt x="214" y="16"/>
                    </a:cubicBezTo>
                    <a:cubicBezTo>
                      <a:pt x="215" y="16"/>
                      <a:pt x="215" y="16"/>
                      <a:pt x="215" y="16"/>
                    </a:cubicBezTo>
                    <a:cubicBezTo>
                      <a:pt x="216" y="16"/>
                      <a:pt x="216" y="16"/>
                      <a:pt x="216" y="16"/>
                    </a:cubicBezTo>
                    <a:cubicBezTo>
                      <a:pt x="218" y="19"/>
                      <a:pt x="218" y="19"/>
                      <a:pt x="218" y="19"/>
                    </a:cubicBezTo>
                    <a:cubicBezTo>
                      <a:pt x="219" y="19"/>
                      <a:pt x="219" y="19"/>
                      <a:pt x="219" y="19"/>
                    </a:cubicBezTo>
                    <a:cubicBezTo>
                      <a:pt x="220" y="20"/>
                      <a:pt x="220" y="20"/>
                      <a:pt x="220" y="20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21" y="21"/>
                      <a:pt x="221" y="21"/>
                      <a:pt x="221" y="21"/>
                    </a:cubicBezTo>
                    <a:cubicBezTo>
                      <a:pt x="223" y="21"/>
                      <a:pt x="223" y="21"/>
                      <a:pt x="223" y="21"/>
                    </a:cubicBezTo>
                    <a:cubicBezTo>
                      <a:pt x="223" y="21"/>
                      <a:pt x="223" y="21"/>
                      <a:pt x="223" y="21"/>
                    </a:cubicBezTo>
                    <a:cubicBezTo>
                      <a:pt x="223" y="22"/>
                      <a:pt x="223" y="22"/>
                      <a:pt x="223" y="22"/>
                    </a:cubicBezTo>
                    <a:cubicBezTo>
                      <a:pt x="224" y="22"/>
                      <a:pt x="224" y="22"/>
                      <a:pt x="224" y="22"/>
                    </a:cubicBezTo>
                    <a:cubicBezTo>
                      <a:pt x="224" y="23"/>
                      <a:pt x="224" y="23"/>
                      <a:pt x="224" y="23"/>
                    </a:cubicBezTo>
                    <a:cubicBezTo>
                      <a:pt x="224" y="24"/>
                      <a:pt x="224" y="24"/>
                      <a:pt x="224" y="24"/>
                    </a:cubicBezTo>
                    <a:cubicBezTo>
                      <a:pt x="225" y="25"/>
                      <a:pt x="225" y="25"/>
                      <a:pt x="225" y="25"/>
                    </a:cubicBezTo>
                    <a:cubicBezTo>
                      <a:pt x="226" y="26"/>
                      <a:pt x="226" y="26"/>
                      <a:pt x="226" y="26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7" y="32"/>
                      <a:pt x="227" y="32"/>
                      <a:pt x="227" y="32"/>
                    </a:cubicBezTo>
                    <a:cubicBezTo>
                      <a:pt x="225" y="33"/>
                      <a:pt x="225" y="33"/>
                      <a:pt x="225" y="33"/>
                    </a:cubicBezTo>
                    <a:cubicBezTo>
                      <a:pt x="225" y="34"/>
                      <a:pt x="225" y="34"/>
                      <a:pt x="225" y="34"/>
                    </a:cubicBezTo>
                    <a:cubicBezTo>
                      <a:pt x="226" y="34"/>
                      <a:pt x="226" y="34"/>
                      <a:pt x="226" y="34"/>
                    </a:cubicBezTo>
                    <a:cubicBezTo>
                      <a:pt x="226" y="35"/>
                      <a:pt x="226" y="35"/>
                      <a:pt x="226" y="35"/>
                    </a:cubicBezTo>
                    <a:cubicBezTo>
                      <a:pt x="226" y="38"/>
                      <a:pt x="226" y="38"/>
                      <a:pt x="226" y="38"/>
                    </a:cubicBezTo>
                    <a:cubicBezTo>
                      <a:pt x="225" y="40"/>
                      <a:pt x="225" y="40"/>
                      <a:pt x="225" y="40"/>
                    </a:cubicBezTo>
                    <a:cubicBezTo>
                      <a:pt x="225" y="41"/>
                      <a:pt x="225" y="41"/>
                      <a:pt x="225" y="41"/>
                    </a:cubicBezTo>
                    <a:cubicBezTo>
                      <a:pt x="224" y="45"/>
                      <a:pt x="224" y="45"/>
                      <a:pt x="224" y="45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8"/>
                      <a:pt x="225" y="48"/>
                      <a:pt x="225" y="48"/>
                    </a:cubicBezTo>
                    <a:cubicBezTo>
                      <a:pt x="228" y="47"/>
                      <a:pt x="228" y="47"/>
                      <a:pt x="228" y="47"/>
                    </a:cubicBezTo>
                    <a:cubicBezTo>
                      <a:pt x="229" y="47"/>
                      <a:pt x="229" y="47"/>
                      <a:pt x="229" y="47"/>
                    </a:cubicBezTo>
                    <a:cubicBezTo>
                      <a:pt x="230" y="47"/>
                      <a:pt x="230" y="47"/>
                      <a:pt x="230" y="47"/>
                    </a:cubicBezTo>
                    <a:cubicBezTo>
                      <a:pt x="233" y="47"/>
                      <a:pt x="233" y="47"/>
                      <a:pt x="233" y="47"/>
                    </a:cubicBezTo>
                    <a:cubicBezTo>
                      <a:pt x="233" y="48"/>
                      <a:pt x="233" y="48"/>
                      <a:pt x="233" y="48"/>
                    </a:cubicBezTo>
                    <a:cubicBezTo>
                      <a:pt x="234" y="48"/>
                      <a:pt x="234" y="48"/>
                      <a:pt x="234" y="48"/>
                    </a:cubicBezTo>
                    <a:cubicBezTo>
                      <a:pt x="234" y="49"/>
                      <a:pt x="234" y="49"/>
                      <a:pt x="234" y="49"/>
                    </a:cubicBezTo>
                    <a:cubicBezTo>
                      <a:pt x="233" y="51"/>
                      <a:pt x="233" y="51"/>
                      <a:pt x="233" y="51"/>
                    </a:cubicBezTo>
                    <a:cubicBezTo>
                      <a:pt x="233" y="52"/>
                      <a:pt x="233" y="52"/>
                      <a:pt x="233" y="52"/>
                    </a:cubicBezTo>
                    <a:cubicBezTo>
                      <a:pt x="233" y="53"/>
                      <a:pt x="233" y="53"/>
                      <a:pt x="233" y="53"/>
                    </a:cubicBezTo>
                    <a:cubicBezTo>
                      <a:pt x="232" y="54"/>
                      <a:pt x="232" y="54"/>
                      <a:pt x="232" y="54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1" y="58"/>
                      <a:pt x="231" y="58"/>
                      <a:pt x="231" y="58"/>
                    </a:cubicBezTo>
                    <a:cubicBezTo>
                      <a:pt x="231" y="59"/>
                      <a:pt x="231" y="59"/>
                      <a:pt x="231" y="59"/>
                    </a:cubicBezTo>
                    <a:cubicBezTo>
                      <a:pt x="231" y="59"/>
                      <a:pt x="231" y="59"/>
                      <a:pt x="231" y="59"/>
                    </a:cubicBezTo>
                    <a:cubicBezTo>
                      <a:pt x="231" y="60"/>
                      <a:pt x="231" y="60"/>
                      <a:pt x="231" y="60"/>
                    </a:cubicBezTo>
                    <a:cubicBezTo>
                      <a:pt x="232" y="61"/>
                      <a:pt x="232" y="61"/>
                      <a:pt x="232" y="61"/>
                    </a:cubicBezTo>
                    <a:cubicBezTo>
                      <a:pt x="233" y="61"/>
                      <a:pt x="233" y="61"/>
                      <a:pt x="233" y="61"/>
                    </a:cubicBezTo>
                    <a:cubicBezTo>
                      <a:pt x="234" y="61"/>
                      <a:pt x="234" y="61"/>
                      <a:pt x="234" y="61"/>
                    </a:cubicBezTo>
                    <a:cubicBezTo>
                      <a:pt x="235" y="63"/>
                      <a:pt x="235" y="63"/>
                      <a:pt x="235" y="63"/>
                    </a:cubicBezTo>
                    <a:cubicBezTo>
                      <a:pt x="235" y="63"/>
                      <a:pt x="235" y="63"/>
                      <a:pt x="235" y="63"/>
                    </a:cubicBezTo>
                    <a:cubicBezTo>
                      <a:pt x="235" y="63"/>
                      <a:pt x="235" y="63"/>
                      <a:pt x="235" y="63"/>
                    </a:cubicBezTo>
                    <a:cubicBezTo>
                      <a:pt x="237" y="63"/>
                      <a:pt x="237" y="63"/>
                      <a:pt x="237" y="63"/>
                    </a:cubicBezTo>
                    <a:cubicBezTo>
                      <a:pt x="238" y="64"/>
                      <a:pt x="238" y="64"/>
                      <a:pt x="238" y="64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41" y="70"/>
                      <a:pt x="241" y="70"/>
                      <a:pt x="241" y="70"/>
                    </a:cubicBezTo>
                    <a:cubicBezTo>
                      <a:pt x="241" y="72"/>
                      <a:pt x="241" y="72"/>
                      <a:pt x="241" y="72"/>
                    </a:cubicBezTo>
                    <a:cubicBezTo>
                      <a:pt x="242" y="73"/>
                      <a:pt x="242" y="73"/>
                      <a:pt x="242" y="73"/>
                    </a:cubicBezTo>
                    <a:cubicBezTo>
                      <a:pt x="242" y="73"/>
                      <a:pt x="242" y="73"/>
                      <a:pt x="242" y="73"/>
                    </a:cubicBezTo>
                    <a:cubicBezTo>
                      <a:pt x="245" y="76"/>
                      <a:pt x="245" y="76"/>
                      <a:pt x="245" y="76"/>
                    </a:cubicBezTo>
                    <a:cubicBezTo>
                      <a:pt x="246" y="75"/>
                      <a:pt x="246" y="75"/>
                      <a:pt x="246" y="75"/>
                    </a:cubicBezTo>
                    <a:cubicBezTo>
                      <a:pt x="246" y="76"/>
                      <a:pt x="246" y="76"/>
                      <a:pt x="246" y="76"/>
                    </a:cubicBezTo>
                    <a:cubicBezTo>
                      <a:pt x="247" y="77"/>
                      <a:pt x="247" y="77"/>
                      <a:pt x="247" y="77"/>
                    </a:cubicBezTo>
                    <a:cubicBezTo>
                      <a:pt x="246" y="77"/>
                      <a:pt x="246" y="77"/>
                      <a:pt x="246" y="77"/>
                    </a:cubicBezTo>
                    <a:cubicBezTo>
                      <a:pt x="247" y="79"/>
                      <a:pt x="247" y="79"/>
                      <a:pt x="247" y="79"/>
                    </a:cubicBezTo>
                    <a:cubicBezTo>
                      <a:pt x="247" y="79"/>
                      <a:pt x="247" y="79"/>
                      <a:pt x="247" y="79"/>
                    </a:cubicBezTo>
                    <a:cubicBezTo>
                      <a:pt x="248" y="80"/>
                      <a:pt x="248" y="80"/>
                      <a:pt x="248" y="80"/>
                    </a:cubicBezTo>
                    <a:cubicBezTo>
                      <a:pt x="250" y="81"/>
                      <a:pt x="250" y="81"/>
                      <a:pt x="250" y="81"/>
                    </a:cubicBezTo>
                    <a:cubicBezTo>
                      <a:pt x="250" y="82"/>
                      <a:pt x="250" y="82"/>
                      <a:pt x="250" y="82"/>
                    </a:cubicBezTo>
                    <a:cubicBezTo>
                      <a:pt x="250" y="83"/>
                      <a:pt x="250" y="83"/>
                      <a:pt x="250" y="83"/>
                    </a:cubicBezTo>
                    <a:cubicBezTo>
                      <a:pt x="251" y="84"/>
                      <a:pt x="251" y="84"/>
                      <a:pt x="251" y="84"/>
                    </a:cubicBezTo>
                    <a:cubicBezTo>
                      <a:pt x="251" y="85"/>
                      <a:pt x="251" y="85"/>
                      <a:pt x="251" y="85"/>
                    </a:cubicBezTo>
                    <a:cubicBezTo>
                      <a:pt x="251" y="86"/>
                      <a:pt x="251" y="86"/>
                      <a:pt x="251" y="86"/>
                    </a:cubicBezTo>
                    <a:cubicBezTo>
                      <a:pt x="251" y="87"/>
                      <a:pt x="251" y="87"/>
                      <a:pt x="251" y="87"/>
                    </a:cubicBezTo>
                    <a:cubicBezTo>
                      <a:pt x="250" y="86"/>
                      <a:pt x="250" y="86"/>
                      <a:pt x="250" y="86"/>
                    </a:cubicBezTo>
                    <a:cubicBezTo>
                      <a:pt x="250" y="86"/>
                      <a:pt x="250" y="86"/>
                      <a:pt x="250" y="86"/>
                    </a:cubicBezTo>
                    <a:cubicBezTo>
                      <a:pt x="249" y="85"/>
                      <a:pt x="249" y="85"/>
                      <a:pt x="249" y="85"/>
                    </a:cubicBezTo>
                    <a:cubicBezTo>
                      <a:pt x="249" y="86"/>
                      <a:pt x="249" y="86"/>
                      <a:pt x="249" y="86"/>
                    </a:cubicBezTo>
                    <a:cubicBezTo>
                      <a:pt x="250" y="87"/>
                      <a:pt x="250" y="87"/>
                      <a:pt x="250" y="87"/>
                    </a:cubicBezTo>
                    <a:cubicBezTo>
                      <a:pt x="249" y="88"/>
                      <a:pt x="249" y="88"/>
                      <a:pt x="249" y="88"/>
                    </a:cubicBezTo>
                    <a:cubicBezTo>
                      <a:pt x="250" y="89"/>
                      <a:pt x="250" y="89"/>
                      <a:pt x="250" y="89"/>
                    </a:cubicBezTo>
                    <a:cubicBezTo>
                      <a:pt x="250" y="89"/>
                      <a:pt x="250" y="89"/>
                      <a:pt x="250" y="89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4" y="90"/>
                      <a:pt x="254" y="90"/>
                      <a:pt x="254" y="90"/>
                    </a:cubicBezTo>
                    <a:cubicBezTo>
                      <a:pt x="254" y="91"/>
                      <a:pt x="254" y="91"/>
                      <a:pt x="254" y="91"/>
                    </a:cubicBezTo>
                    <a:cubicBezTo>
                      <a:pt x="255" y="90"/>
                      <a:pt x="255" y="90"/>
                      <a:pt x="255" y="90"/>
                    </a:cubicBezTo>
                    <a:cubicBezTo>
                      <a:pt x="256" y="91"/>
                      <a:pt x="256" y="91"/>
                      <a:pt x="256" y="91"/>
                    </a:cubicBezTo>
                    <a:cubicBezTo>
                      <a:pt x="257" y="92"/>
                      <a:pt x="257" y="92"/>
                      <a:pt x="257" y="92"/>
                    </a:cubicBezTo>
                    <a:cubicBezTo>
                      <a:pt x="256" y="92"/>
                      <a:pt x="256" y="92"/>
                      <a:pt x="256" y="92"/>
                    </a:cubicBezTo>
                    <a:cubicBezTo>
                      <a:pt x="256" y="92"/>
                      <a:pt x="256" y="92"/>
                      <a:pt x="256" y="92"/>
                    </a:cubicBezTo>
                    <a:cubicBezTo>
                      <a:pt x="256" y="92"/>
                      <a:pt x="256" y="92"/>
                      <a:pt x="256" y="92"/>
                    </a:cubicBezTo>
                    <a:cubicBezTo>
                      <a:pt x="256" y="93"/>
                      <a:pt x="256" y="93"/>
                      <a:pt x="256" y="93"/>
                    </a:cubicBezTo>
                    <a:cubicBezTo>
                      <a:pt x="257" y="94"/>
                      <a:pt x="257" y="94"/>
                      <a:pt x="257" y="94"/>
                    </a:cubicBezTo>
                    <a:cubicBezTo>
                      <a:pt x="257" y="94"/>
                      <a:pt x="257" y="94"/>
                      <a:pt x="257" y="94"/>
                    </a:cubicBezTo>
                    <a:cubicBezTo>
                      <a:pt x="257" y="95"/>
                      <a:pt x="257" y="95"/>
                      <a:pt x="257" y="95"/>
                    </a:cubicBezTo>
                    <a:cubicBezTo>
                      <a:pt x="258" y="95"/>
                      <a:pt x="258" y="95"/>
                      <a:pt x="258" y="95"/>
                    </a:cubicBezTo>
                    <a:cubicBezTo>
                      <a:pt x="259" y="99"/>
                      <a:pt x="259" y="99"/>
                      <a:pt x="259" y="99"/>
                    </a:cubicBezTo>
                    <a:cubicBezTo>
                      <a:pt x="259" y="98"/>
                      <a:pt x="259" y="98"/>
                      <a:pt x="259" y="98"/>
                    </a:cubicBezTo>
                    <a:cubicBezTo>
                      <a:pt x="259" y="97"/>
                      <a:pt x="259" y="97"/>
                      <a:pt x="259" y="97"/>
                    </a:cubicBezTo>
                    <a:cubicBezTo>
                      <a:pt x="259" y="96"/>
                      <a:pt x="259" y="96"/>
                      <a:pt x="259" y="96"/>
                    </a:cubicBezTo>
                    <a:cubicBezTo>
                      <a:pt x="259" y="96"/>
                      <a:pt x="259" y="96"/>
                      <a:pt x="259" y="96"/>
                    </a:cubicBezTo>
                    <a:cubicBezTo>
                      <a:pt x="259" y="95"/>
                      <a:pt x="259" y="95"/>
                      <a:pt x="259" y="95"/>
                    </a:cubicBezTo>
                    <a:cubicBezTo>
                      <a:pt x="259" y="95"/>
                      <a:pt x="259" y="95"/>
                      <a:pt x="259" y="95"/>
                    </a:cubicBezTo>
                    <a:cubicBezTo>
                      <a:pt x="259" y="94"/>
                      <a:pt x="259" y="94"/>
                      <a:pt x="259" y="94"/>
                    </a:cubicBezTo>
                    <a:cubicBezTo>
                      <a:pt x="258" y="93"/>
                      <a:pt x="258" y="93"/>
                      <a:pt x="258" y="93"/>
                    </a:cubicBezTo>
                    <a:cubicBezTo>
                      <a:pt x="258" y="92"/>
                      <a:pt x="258" y="92"/>
                      <a:pt x="258" y="92"/>
                    </a:cubicBezTo>
                    <a:cubicBezTo>
                      <a:pt x="257" y="91"/>
                      <a:pt x="257" y="91"/>
                      <a:pt x="257" y="91"/>
                    </a:cubicBezTo>
                    <a:cubicBezTo>
                      <a:pt x="256" y="91"/>
                      <a:pt x="256" y="91"/>
                      <a:pt x="256" y="91"/>
                    </a:cubicBezTo>
                    <a:cubicBezTo>
                      <a:pt x="257" y="90"/>
                      <a:pt x="257" y="90"/>
                      <a:pt x="257" y="90"/>
                    </a:cubicBezTo>
                    <a:cubicBezTo>
                      <a:pt x="256" y="90"/>
                      <a:pt x="256" y="90"/>
                      <a:pt x="256" y="90"/>
                    </a:cubicBezTo>
                    <a:cubicBezTo>
                      <a:pt x="256" y="89"/>
                      <a:pt x="256" y="89"/>
                      <a:pt x="256" y="89"/>
                    </a:cubicBezTo>
                    <a:cubicBezTo>
                      <a:pt x="255" y="88"/>
                      <a:pt x="255" y="88"/>
                      <a:pt x="255" y="88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3" y="87"/>
                      <a:pt x="253" y="87"/>
                      <a:pt x="253" y="87"/>
                    </a:cubicBezTo>
                    <a:cubicBezTo>
                      <a:pt x="252" y="86"/>
                      <a:pt x="252" y="86"/>
                      <a:pt x="252" y="86"/>
                    </a:cubicBezTo>
                    <a:cubicBezTo>
                      <a:pt x="252" y="85"/>
                      <a:pt x="252" y="85"/>
                      <a:pt x="252" y="85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3"/>
                      <a:pt x="253" y="83"/>
                      <a:pt x="253" y="83"/>
                    </a:cubicBezTo>
                    <a:cubicBezTo>
                      <a:pt x="254" y="84"/>
                      <a:pt x="254" y="84"/>
                      <a:pt x="254" y="84"/>
                    </a:cubicBezTo>
                    <a:cubicBezTo>
                      <a:pt x="255" y="84"/>
                      <a:pt x="255" y="84"/>
                      <a:pt x="255" y="84"/>
                    </a:cubicBezTo>
                    <a:cubicBezTo>
                      <a:pt x="255" y="84"/>
                      <a:pt x="255" y="84"/>
                      <a:pt x="255" y="84"/>
                    </a:cubicBezTo>
                    <a:cubicBezTo>
                      <a:pt x="255" y="83"/>
                      <a:pt x="255" y="83"/>
                      <a:pt x="255" y="83"/>
                    </a:cubicBezTo>
                    <a:cubicBezTo>
                      <a:pt x="255" y="83"/>
                      <a:pt x="255" y="83"/>
                      <a:pt x="255" y="83"/>
                    </a:cubicBezTo>
                    <a:cubicBezTo>
                      <a:pt x="258" y="85"/>
                      <a:pt x="258" y="85"/>
                      <a:pt x="258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61" y="88"/>
                      <a:pt x="261" y="88"/>
                      <a:pt x="261" y="88"/>
                    </a:cubicBezTo>
                    <a:cubicBezTo>
                      <a:pt x="261" y="89"/>
                      <a:pt x="261" y="89"/>
                      <a:pt x="261" y="89"/>
                    </a:cubicBezTo>
                    <a:cubicBezTo>
                      <a:pt x="262" y="93"/>
                      <a:pt x="262" y="93"/>
                      <a:pt x="262" y="93"/>
                    </a:cubicBezTo>
                    <a:cubicBezTo>
                      <a:pt x="262" y="95"/>
                      <a:pt x="262" y="95"/>
                      <a:pt x="262" y="95"/>
                    </a:cubicBezTo>
                    <a:cubicBezTo>
                      <a:pt x="262" y="95"/>
                      <a:pt x="262" y="95"/>
                      <a:pt x="262" y="95"/>
                    </a:cubicBezTo>
                    <a:cubicBezTo>
                      <a:pt x="262" y="97"/>
                      <a:pt x="262" y="97"/>
                      <a:pt x="262" y="97"/>
                    </a:cubicBezTo>
                    <a:cubicBezTo>
                      <a:pt x="262" y="97"/>
                      <a:pt x="262" y="97"/>
                      <a:pt x="262" y="97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2" y="101"/>
                      <a:pt x="262" y="101"/>
                      <a:pt x="262" y="101"/>
                    </a:cubicBezTo>
                    <a:cubicBezTo>
                      <a:pt x="261" y="101"/>
                      <a:pt x="261" y="101"/>
                      <a:pt x="261" y="101"/>
                    </a:cubicBezTo>
                    <a:cubicBezTo>
                      <a:pt x="261" y="102"/>
                      <a:pt x="261" y="102"/>
                      <a:pt x="261" y="102"/>
                    </a:cubicBezTo>
                    <a:cubicBezTo>
                      <a:pt x="261" y="102"/>
                      <a:pt x="261" y="102"/>
                      <a:pt x="261" y="102"/>
                    </a:cubicBezTo>
                    <a:cubicBezTo>
                      <a:pt x="261" y="103"/>
                      <a:pt x="261" y="103"/>
                      <a:pt x="261" y="103"/>
                    </a:cubicBezTo>
                    <a:cubicBezTo>
                      <a:pt x="260" y="104"/>
                      <a:pt x="260" y="104"/>
                      <a:pt x="260" y="104"/>
                    </a:cubicBezTo>
                    <a:cubicBezTo>
                      <a:pt x="260" y="104"/>
                      <a:pt x="260" y="104"/>
                      <a:pt x="260" y="104"/>
                    </a:cubicBezTo>
                    <a:cubicBezTo>
                      <a:pt x="259" y="105"/>
                      <a:pt x="259" y="105"/>
                      <a:pt x="259" y="105"/>
                    </a:cubicBezTo>
                    <a:cubicBezTo>
                      <a:pt x="258" y="105"/>
                      <a:pt x="258" y="105"/>
                      <a:pt x="258" y="105"/>
                    </a:cubicBezTo>
                    <a:cubicBezTo>
                      <a:pt x="257" y="107"/>
                      <a:pt x="257" y="107"/>
                      <a:pt x="257" y="107"/>
                    </a:cubicBezTo>
                    <a:cubicBezTo>
                      <a:pt x="255" y="108"/>
                      <a:pt x="255" y="108"/>
                      <a:pt x="255" y="108"/>
                    </a:cubicBezTo>
                    <a:cubicBezTo>
                      <a:pt x="253" y="108"/>
                      <a:pt x="253" y="108"/>
                      <a:pt x="253" y="108"/>
                    </a:cubicBezTo>
                    <a:cubicBezTo>
                      <a:pt x="250" y="110"/>
                      <a:pt x="250" y="110"/>
                      <a:pt x="250" y="110"/>
                    </a:cubicBezTo>
                    <a:cubicBezTo>
                      <a:pt x="246" y="111"/>
                      <a:pt x="246" y="111"/>
                      <a:pt x="246" y="111"/>
                    </a:cubicBezTo>
                    <a:cubicBezTo>
                      <a:pt x="246" y="112"/>
                      <a:pt x="246" y="112"/>
                      <a:pt x="246" y="112"/>
                    </a:cubicBezTo>
                    <a:cubicBezTo>
                      <a:pt x="246" y="112"/>
                      <a:pt x="246" y="112"/>
                      <a:pt x="246" y="112"/>
                    </a:cubicBezTo>
                    <a:cubicBezTo>
                      <a:pt x="246" y="112"/>
                      <a:pt x="246" y="112"/>
                      <a:pt x="246" y="112"/>
                    </a:cubicBezTo>
                    <a:cubicBezTo>
                      <a:pt x="246" y="113"/>
                      <a:pt x="246" y="113"/>
                      <a:pt x="246" y="113"/>
                    </a:cubicBezTo>
                    <a:cubicBezTo>
                      <a:pt x="241" y="117"/>
                      <a:pt x="241" y="117"/>
                      <a:pt x="241" y="117"/>
                    </a:cubicBezTo>
                    <a:cubicBezTo>
                      <a:pt x="241" y="119"/>
                      <a:pt x="241" y="119"/>
                      <a:pt x="241" y="119"/>
                    </a:cubicBezTo>
                    <a:cubicBezTo>
                      <a:pt x="239" y="123"/>
                      <a:pt x="239" y="123"/>
                      <a:pt x="239" y="123"/>
                    </a:cubicBezTo>
                    <a:cubicBezTo>
                      <a:pt x="239" y="123"/>
                      <a:pt x="239" y="123"/>
                      <a:pt x="239" y="123"/>
                    </a:cubicBezTo>
                    <a:cubicBezTo>
                      <a:pt x="239" y="124"/>
                      <a:pt x="239" y="124"/>
                      <a:pt x="239" y="124"/>
                    </a:cubicBezTo>
                    <a:cubicBezTo>
                      <a:pt x="238" y="127"/>
                      <a:pt x="238" y="127"/>
                      <a:pt x="238" y="127"/>
                    </a:cubicBezTo>
                    <a:cubicBezTo>
                      <a:pt x="237" y="130"/>
                      <a:pt x="237" y="130"/>
                      <a:pt x="237" y="130"/>
                    </a:cubicBezTo>
                    <a:cubicBezTo>
                      <a:pt x="238" y="131"/>
                      <a:pt x="238" y="131"/>
                      <a:pt x="238" y="131"/>
                    </a:cubicBezTo>
                    <a:cubicBezTo>
                      <a:pt x="238" y="130"/>
                      <a:pt x="238" y="130"/>
                      <a:pt x="238" y="130"/>
                    </a:cubicBezTo>
                    <a:cubicBezTo>
                      <a:pt x="239" y="130"/>
                      <a:pt x="239" y="130"/>
                      <a:pt x="239" y="130"/>
                    </a:cubicBezTo>
                    <a:cubicBezTo>
                      <a:pt x="240" y="129"/>
                      <a:pt x="240" y="129"/>
                      <a:pt x="240" y="129"/>
                    </a:cubicBezTo>
                    <a:cubicBezTo>
                      <a:pt x="241" y="127"/>
                      <a:pt x="241" y="127"/>
                      <a:pt x="241" y="127"/>
                    </a:cubicBezTo>
                    <a:cubicBezTo>
                      <a:pt x="242" y="127"/>
                      <a:pt x="242" y="127"/>
                      <a:pt x="242" y="127"/>
                    </a:cubicBezTo>
                    <a:cubicBezTo>
                      <a:pt x="244" y="125"/>
                      <a:pt x="244" y="125"/>
                      <a:pt x="244" y="125"/>
                    </a:cubicBezTo>
                    <a:cubicBezTo>
                      <a:pt x="245" y="124"/>
                      <a:pt x="245" y="124"/>
                      <a:pt x="245" y="124"/>
                    </a:cubicBezTo>
                    <a:cubicBezTo>
                      <a:pt x="245" y="124"/>
                      <a:pt x="245" y="124"/>
                      <a:pt x="245" y="124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48" y="122"/>
                      <a:pt x="248" y="122"/>
                      <a:pt x="248" y="122"/>
                    </a:cubicBezTo>
                    <a:cubicBezTo>
                      <a:pt x="250" y="119"/>
                      <a:pt x="250" y="119"/>
                      <a:pt x="250" y="119"/>
                    </a:cubicBezTo>
                    <a:cubicBezTo>
                      <a:pt x="251" y="119"/>
                      <a:pt x="251" y="119"/>
                      <a:pt x="251" y="119"/>
                    </a:cubicBezTo>
                    <a:cubicBezTo>
                      <a:pt x="257" y="116"/>
                      <a:pt x="257" y="116"/>
                      <a:pt x="257" y="116"/>
                    </a:cubicBezTo>
                    <a:cubicBezTo>
                      <a:pt x="257" y="117"/>
                      <a:pt x="257" y="117"/>
                      <a:pt x="257" y="117"/>
                    </a:cubicBezTo>
                    <a:cubicBezTo>
                      <a:pt x="258" y="117"/>
                      <a:pt x="258" y="117"/>
                      <a:pt x="258" y="117"/>
                    </a:cubicBezTo>
                    <a:cubicBezTo>
                      <a:pt x="259" y="118"/>
                      <a:pt x="259" y="118"/>
                      <a:pt x="259" y="118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1" y="118"/>
                      <a:pt x="261" y="118"/>
                      <a:pt x="261" y="118"/>
                    </a:cubicBezTo>
                    <a:cubicBezTo>
                      <a:pt x="262" y="118"/>
                      <a:pt x="262" y="118"/>
                      <a:pt x="262" y="118"/>
                    </a:cubicBezTo>
                    <a:cubicBezTo>
                      <a:pt x="263" y="117"/>
                      <a:pt x="263" y="117"/>
                      <a:pt x="263" y="117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7" y="118"/>
                      <a:pt x="267" y="118"/>
                      <a:pt x="267" y="118"/>
                    </a:cubicBezTo>
                    <a:cubicBezTo>
                      <a:pt x="268" y="118"/>
                      <a:pt x="268" y="118"/>
                      <a:pt x="268" y="118"/>
                    </a:cubicBezTo>
                    <a:cubicBezTo>
                      <a:pt x="268" y="116"/>
                      <a:pt x="268" y="116"/>
                      <a:pt x="268" y="116"/>
                    </a:cubicBezTo>
                    <a:cubicBezTo>
                      <a:pt x="270" y="115"/>
                      <a:pt x="270" y="115"/>
                      <a:pt x="270" y="115"/>
                    </a:cubicBezTo>
                    <a:cubicBezTo>
                      <a:pt x="270" y="116"/>
                      <a:pt x="270" y="116"/>
                      <a:pt x="270" y="116"/>
                    </a:cubicBezTo>
                    <a:cubicBezTo>
                      <a:pt x="270" y="116"/>
                      <a:pt x="270" y="116"/>
                      <a:pt x="270" y="116"/>
                    </a:cubicBezTo>
                    <a:cubicBezTo>
                      <a:pt x="271" y="116"/>
                      <a:pt x="271" y="116"/>
                      <a:pt x="271" y="116"/>
                    </a:cubicBezTo>
                    <a:cubicBezTo>
                      <a:pt x="272" y="116"/>
                      <a:pt x="272" y="116"/>
                      <a:pt x="272" y="116"/>
                    </a:cubicBezTo>
                    <a:cubicBezTo>
                      <a:pt x="273" y="116"/>
                      <a:pt x="273" y="116"/>
                      <a:pt x="273" y="116"/>
                    </a:cubicBezTo>
                    <a:cubicBezTo>
                      <a:pt x="273" y="116"/>
                      <a:pt x="273" y="116"/>
                      <a:pt x="273" y="116"/>
                    </a:cubicBezTo>
                    <a:cubicBezTo>
                      <a:pt x="274" y="117"/>
                      <a:pt x="274" y="117"/>
                      <a:pt x="274" y="117"/>
                    </a:cubicBezTo>
                    <a:cubicBezTo>
                      <a:pt x="275" y="118"/>
                      <a:pt x="275" y="118"/>
                      <a:pt x="275" y="118"/>
                    </a:cubicBezTo>
                    <a:cubicBezTo>
                      <a:pt x="276" y="120"/>
                      <a:pt x="276" y="120"/>
                      <a:pt x="276" y="120"/>
                    </a:cubicBezTo>
                    <a:cubicBezTo>
                      <a:pt x="278" y="120"/>
                      <a:pt x="278" y="120"/>
                      <a:pt x="278" y="120"/>
                    </a:cubicBezTo>
                    <a:cubicBezTo>
                      <a:pt x="278" y="122"/>
                      <a:pt x="278" y="122"/>
                      <a:pt x="278" y="122"/>
                    </a:cubicBezTo>
                    <a:cubicBezTo>
                      <a:pt x="279" y="122"/>
                      <a:pt x="279" y="122"/>
                      <a:pt x="279" y="122"/>
                    </a:cubicBezTo>
                    <a:cubicBezTo>
                      <a:pt x="279" y="123"/>
                      <a:pt x="279" y="123"/>
                      <a:pt x="279" y="123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5"/>
                      <a:pt x="279" y="125"/>
                      <a:pt x="279" y="125"/>
                    </a:cubicBezTo>
                    <a:cubicBezTo>
                      <a:pt x="279" y="126"/>
                      <a:pt x="279" y="126"/>
                      <a:pt x="279" y="126"/>
                    </a:cubicBezTo>
                    <a:cubicBezTo>
                      <a:pt x="279" y="126"/>
                      <a:pt x="279" y="126"/>
                      <a:pt x="279" y="126"/>
                    </a:cubicBezTo>
                    <a:cubicBezTo>
                      <a:pt x="279" y="127"/>
                      <a:pt x="279" y="127"/>
                      <a:pt x="279" y="127"/>
                    </a:cubicBezTo>
                    <a:cubicBezTo>
                      <a:pt x="279" y="128"/>
                      <a:pt x="279" y="128"/>
                      <a:pt x="279" y="128"/>
                    </a:cubicBezTo>
                    <a:cubicBezTo>
                      <a:pt x="280" y="131"/>
                      <a:pt x="280" y="131"/>
                      <a:pt x="280" y="131"/>
                    </a:cubicBezTo>
                    <a:cubicBezTo>
                      <a:pt x="282" y="132"/>
                      <a:pt x="282" y="132"/>
                      <a:pt x="282" y="132"/>
                    </a:cubicBezTo>
                    <a:cubicBezTo>
                      <a:pt x="282" y="132"/>
                      <a:pt x="282" y="132"/>
                      <a:pt x="282" y="132"/>
                    </a:cubicBezTo>
                    <a:cubicBezTo>
                      <a:pt x="282" y="133"/>
                      <a:pt x="282" y="133"/>
                      <a:pt x="282" y="133"/>
                    </a:cubicBezTo>
                    <a:cubicBezTo>
                      <a:pt x="282" y="134"/>
                      <a:pt x="282" y="134"/>
                      <a:pt x="282" y="134"/>
                    </a:cubicBezTo>
                    <a:cubicBezTo>
                      <a:pt x="283" y="134"/>
                      <a:pt x="283" y="134"/>
                      <a:pt x="283" y="134"/>
                    </a:cubicBezTo>
                    <a:cubicBezTo>
                      <a:pt x="284" y="135"/>
                      <a:pt x="284" y="135"/>
                      <a:pt x="284" y="135"/>
                    </a:cubicBezTo>
                    <a:cubicBezTo>
                      <a:pt x="285" y="136"/>
                      <a:pt x="285" y="136"/>
                      <a:pt x="285" y="136"/>
                    </a:cubicBezTo>
                    <a:cubicBezTo>
                      <a:pt x="285" y="137"/>
                      <a:pt x="285" y="137"/>
                      <a:pt x="285" y="137"/>
                    </a:cubicBezTo>
                    <a:cubicBezTo>
                      <a:pt x="284" y="139"/>
                      <a:pt x="284" y="139"/>
                      <a:pt x="284" y="139"/>
                    </a:cubicBezTo>
                    <a:cubicBezTo>
                      <a:pt x="284" y="140"/>
                      <a:pt x="284" y="140"/>
                      <a:pt x="284" y="140"/>
                    </a:cubicBezTo>
                    <a:cubicBezTo>
                      <a:pt x="284" y="140"/>
                      <a:pt x="284" y="140"/>
                      <a:pt x="284" y="140"/>
                    </a:cubicBezTo>
                    <a:cubicBezTo>
                      <a:pt x="284" y="142"/>
                      <a:pt x="284" y="142"/>
                      <a:pt x="284" y="142"/>
                    </a:cubicBezTo>
                    <a:cubicBezTo>
                      <a:pt x="284" y="143"/>
                      <a:pt x="284" y="143"/>
                      <a:pt x="284" y="143"/>
                    </a:cubicBezTo>
                    <a:cubicBezTo>
                      <a:pt x="285" y="143"/>
                      <a:pt x="285" y="143"/>
                      <a:pt x="285" y="143"/>
                    </a:cubicBezTo>
                    <a:cubicBezTo>
                      <a:pt x="285" y="145"/>
                      <a:pt x="285" y="145"/>
                      <a:pt x="285" y="145"/>
                    </a:cubicBezTo>
                    <a:cubicBezTo>
                      <a:pt x="286" y="146"/>
                      <a:pt x="286" y="146"/>
                      <a:pt x="286" y="146"/>
                    </a:cubicBezTo>
                    <a:cubicBezTo>
                      <a:pt x="286" y="148"/>
                      <a:pt x="286" y="148"/>
                      <a:pt x="286" y="148"/>
                    </a:cubicBezTo>
                    <a:cubicBezTo>
                      <a:pt x="286" y="149"/>
                      <a:pt x="286" y="149"/>
                      <a:pt x="286" y="149"/>
                    </a:cubicBezTo>
                    <a:cubicBezTo>
                      <a:pt x="288" y="150"/>
                      <a:pt x="288" y="150"/>
                      <a:pt x="288" y="150"/>
                    </a:cubicBezTo>
                    <a:cubicBezTo>
                      <a:pt x="289" y="150"/>
                      <a:pt x="289" y="150"/>
                      <a:pt x="289" y="150"/>
                    </a:cubicBezTo>
                    <a:cubicBezTo>
                      <a:pt x="289" y="151"/>
                      <a:pt x="289" y="151"/>
                      <a:pt x="289" y="151"/>
                    </a:cubicBezTo>
                    <a:cubicBezTo>
                      <a:pt x="288" y="153"/>
                      <a:pt x="288" y="153"/>
                      <a:pt x="288" y="153"/>
                    </a:cubicBezTo>
                    <a:close/>
                    <a:moveTo>
                      <a:pt x="105" y="177"/>
                    </a:moveTo>
                    <a:cubicBezTo>
                      <a:pt x="105" y="177"/>
                      <a:pt x="105" y="177"/>
                      <a:pt x="104" y="177"/>
                    </a:cubicBezTo>
                    <a:cubicBezTo>
                      <a:pt x="105" y="177"/>
                      <a:pt x="105" y="177"/>
                      <a:pt x="105" y="177"/>
                    </a:cubicBezTo>
                    <a:close/>
                    <a:moveTo>
                      <a:pt x="176" y="23"/>
                    </a:moveTo>
                    <a:cubicBezTo>
                      <a:pt x="176" y="23"/>
                      <a:pt x="176" y="23"/>
                      <a:pt x="176" y="23"/>
                    </a:cubicBezTo>
                    <a:cubicBezTo>
                      <a:pt x="176" y="23"/>
                      <a:pt x="176" y="23"/>
                      <a:pt x="176" y="23"/>
                    </a:cubicBezTo>
                    <a:cubicBezTo>
                      <a:pt x="176" y="23"/>
                      <a:pt x="176" y="23"/>
                      <a:pt x="176" y="23"/>
                    </a:cubicBezTo>
                    <a:close/>
                    <a:moveTo>
                      <a:pt x="173" y="107"/>
                    </a:moveTo>
                    <a:cubicBezTo>
                      <a:pt x="173" y="107"/>
                      <a:pt x="174" y="108"/>
                      <a:pt x="174" y="108"/>
                    </a:cubicBezTo>
                    <a:cubicBezTo>
                      <a:pt x="174" y="108"/>
                      <a:pt x="173" y="107"/>
                      <a:pt x="173" y="107"/>
                    </a:cubicBezTo>
                    <a:close/>
                    <a:moveTo>
                      <a:pt x="205" y="111"/>
                    </a:moveTo>
                    <a:cubicBezTo>
                      <a:pt x="205" y="111"/>
                      <a:pt x="205" y="111"/>
                      <a:pt x="205" y="110"/>
                    </a:cubicBezTo>
                    <a:cubicBezTo>
                      <a:pt x="205" y="110"/>
                      <a:pt x="205" y="109"/>
                      <a:pt x="204" y="109"/>
                    </a:cubicBezTo>
                    <a:cubicBezTo>
                      <a:pt x="204" y="109"/>
                      <a:pt x="203" y="109"/>
                      <a:pt x="203" y="108"/>
                    </a:cubicBezTo>
                    <a:cubicBezTo>
                      <a:pt x="203" y="107"/>
                      <a:pt x="202" y="107"/>
                      <a:pt x="202" y="107"/>
                    </a:cubicBezTo>
                    <a:cubicBezTo>
                      <a:pt x="201" y="107"/>
                      <a:pt x="201" y="107"/>
                      <a:pt x="201" y="107"/>
                    </a:cubicBezTo>
                    <a:cubicBezTo>
                      <a:pt x="200" y="107"/>
                      <a:pt x="200" y="107"/>
                      <a:pt x="200" y="107"/>
                    </a:cubicBezTo>
                    <a:cubicBezTo>
                      <a:pt x="199" y="108"/>
                      <a:pt x="199" y="108"/>
                      <a:pt x="198" y="108"/>
                    </a:cubicBezTo>
                    <a:cubicBezTo>
                      <a:pt x="197" y="109"/>
                      <a:pt x="196" y="109"/>
                      <a:pt x="195" y="109"/>
                    </a:cubicBezTo>
                    <a:cubicBezTo>
                      <a:pt x="195" y="109"/>
                      <a:pt x="194" y="109"/>
                      <a:pt x="194" y="110"/>
                    </a:cubicBezTo>
                    <a:cubicBezTo>
                      <a:pt x="194" y="110"/>
                      <a:pt x="194" y="111"/>
                      <a:pt x="193" y="111"/>
                    </a:cubicBezTo>
                    <a:cubicBezTo>
                      <a:pt x="193" y="111"/>
                      <a:pt x="193" y="111"/>
                      <a:pt x="192" y="111"/>
                    </a:cubicBezTo>
                    <a:cubicBezTo>
                      <a:pt x="192" y="111"/>
                      <a:pt x="192" y="111"/>
                      <a:pt x="191" y="111"/>
                    </a:cubicBezTo>
                    <a:cubicBezTo>
                      <a:pt x="190" y="111"/>
                      <a:pt x="189" y="111"/>
                      <a:pt x="188" y="111"/>
                    </a:cubicBezTo>
                    <a:cubicBezTo>
                      <a:pt x="188" y="111"/>
                      <a:pt x="187" y="111"/>
                      <a:pt x="187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4" y="110"/>
                      <a:pt x="182" y="110"/>
                      <a:pt x="181" y="110"/>
                    </a:cubicBezTo>
                    <a:cubicBezTo>
                      <a:pt x="181" y="110"/>
                      <a:pt x="181" y="109"/>
                      <a:pt x="181" y="109"/>
                    </a:cubicBezTo>
                    <a:cubicBezTo>
                      <a:pt x="181" y="109"/>
                      <a:pt x="181" y="108"/>
                      <a:pt x="181" y="107"/>
                    </a:cubicBezTo>
                    <a:cubicBezTo>
                      <a:pt x="181" y="107"/>
                      <a:pt x="181" y="106"/>
                      <a:pt x="181" y="106"/>
                    </a:cubicBezTo>
                    <a:cubicBezTo>
                      <a:pt x="182" y="106"/>
                      <a:pt x="182" y="105"/>
                      <a:pt x="182" y="104"/>
                    </a:cubicBezTo>
                    <a:cubicBezTo>
                      <a:pt x="182" y="104"/>
                      <a:pt x="182" y="103"/>
                      <a:pt x="181" y="103"/>
                    </a:cubicBezTo>
                    <a:cubicBezTo>
                      <a:pt x="180" y="102"/>
                      <a:pt x="179" y="103"/>
                      <a:pt x="178" y="103"/>
                    </a:cubicBezTo>
                    <a:cubicBezTo>
                      <a:pt x="178" y="103"/>
                      <a:pt x="178" y="103"/>
                      <a:pt x="177" y="103"/>
                    </a:cubicBezTo>
                    <a:cubicBezTo>
                      <a:pt x="177" y="103"/>
                      <a:pt x="177" y="104"/>
                      <a:pt x="176" y="104"/>
                    </a:cubicBezTo>
                    <a:cubicBezTo>
                      <a:pt x="176" y="104"/>
                      <a:pt x="176" y="105"/>
                      <a:pt x="175" y="105"/>
                    </a:cubicBezTo>
                    <a:cubicBezTo>
                      <a:pt x="176" y="106"/>
                      <a:pt x="176" y="106"/>
                      <a:pt x="176" y="107"/>
                    </a:cubicBezTo>
                    <a:cubicBezTo>
                      <a:pt x="176" y="108"/>
                      <a:pt x="176" y="108"/>
                      <a:pt x="175" y="108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74" y="109"/>
                      <a:pt x="174" y="109"/>
                      <a:pt x="174" y="110"/>
                    </a:cubicBezTo>
                    <a:cubicBezTo>
                      <a:pt x="174" y="111"/>
                      <a:pt x="174" y="112"/>
                      <a:pt x="174" y="113"/>
                    </a:cubicBezTo>
                    <a:cubicBezTo>
                      <a:pt x="174" y="113"/>
                      <a:pt x="174" y="113"/>
                      <a:pt x="174" y="114"/>
                    </a:cubicBezTo>
                    <a:cubicBezTo>
                      <a:pt x="175" y="114"/>
                      <a:pt x="175" y="115"/>
                      <a:pt x="175" y="116"/>
                    </a:cubicBezTo>
                    <a:cubicBezTo>
                      <a:pt x="175" y="117"/>
                      <a:pt x="175" y="117"/>
                      <a:pt x="175" y="117"/>
                    </a:cubicBezTo>
                    <a:cubicBezTo>
                      <a:pt x="176" y="117"/>
                      <a:pt x="176" y="118"/>
                      <a:pt x="176" y="118"/>
                    </a:cubicBezTo>
                    <a:cubicBezTo>
                      <a:pt x="176" y="118"/>
                      <a:pt x="177" y="119"/>
                      <a:pt x="177" y="119"/>
                    </a:cubicBezTo>
                    <a:cubicBezTo>
                      <a:pt x="177" y="119"/>
                      <a:pt x="177" y="120"/>
                      <a:pt x="177" y="121"/>
                    </a:cubicBezTo>
                    <a:cubicBezTo>
                      <a:pt x="176" y="121"/>
                      <a:pt x="177" y="121"/>
                      <a:pt x="177" y="122"/>
                    </a:cubicBezTo>
                    <a:cubicBezTo>
                      <a:pt x="177" y="122"/>
                      <a:pt x="177" y="122"/>
                      <a:pt x="177" y="123"/>
                    </a:cubicBezTo>
                    <a:cubicBezTo>
                      <a:pt x="177" y="123"/>
                      <a:pt x="177" y="123"/>
                      <a:pt x="177" y="123"/>
                    </a:cubicBezTo>
                    <a:cubicBezTo>
                      <a:pt x="177" y="123"/>
                      <a:pt x="177" y="123"/>
                      <a:pt x="177" y="123"/>
                    </a:cubicBezTo>
                    <a:cubicBezTo>
                      <a:pt x="177" y="124"/>
                      <a:pt x="177" y="125"/>
                      <a:pt x="177" y="126"/>
                    </a:cubicBezTo>
                    <a:cubicBezTo>
                      <a:pt x="177" y="126"/>
                      <a:pt x="177" y="126"/>
                      <a:pt x="177" y="126"/>
                    </a:cubicBezTo>
                    <a:cubicBezTo>
                      <a:pt x="177" y="127"/>
                      <a:pt x="177" y="127"/>
                      <a:pt x="177" y="127"/>
                    </a:cubicBezTo>
                    <a:cubicBezTo>
                      <a:pt x="176" y="128"/>
                      <a:pt x="176" y="129"/>
                      <a:pt x="176" y="130"/>
                    </a:cubicBezTo>
                    <a:cubicBezTo>
                      <a:pt x="175" y="130"/>
                      <a:pt x="175" y="130"/>
                      <a:pt x="175" y="131"/>
                    </a:cubicBezTo>
                    <a:cubicBezTo>
                      <a:pt x="174" y="131"/>
                      <a:pt x="174" y="132"/>
                      <a:pt x="174" y="132"/>
                    </a:cubicBezTo>
                    <a:cubicBezTo>
                      <a:pt x="174" y="132"/>
                      <a:pt x="174" y="133"/>
                      <a:pt x="174" y="133"/>
                    </a:cubicBezTo>
                    <a:cubicBezTo>
                      <a:pt x="174" y="133"/>
                      <a:pt x="173" y="134"/>
                      <a:pt x="173" y="134"/>
                    </a:cubicBezTo>
                    <a:cubicBezTo>
                      <a:pt x="172" y="134"/>
                      <a:pt x="172" y="134"/>
                      <a:pt x="172" y="134"/>
                    </a:cubicBezTo>
                    <a:cubicBezTo>
                      <a:pt x="172" y="135"/>
                      <a:pt x="172" y="135"/>
                      <a:pt x="171" y="135"/>
                    </a:cubicBezTo>
                    <a:cubicBezTo>
                      <a:pt x="171" y="135"/>
                      <a:pt x="170" y="135"/>
                      <a:pt x="170" y="135"/>
                    </a:cubicBezTo>
                    <a:cubicBezTo>
                      <a:pt x="169" y="136"/>
                      <a:pt x="169" y="136"/>
                      <a:pt x="168" y="137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68" y="138"/>
                      <a:pt x="168" y="139"/>
                      <a:pt x="167" y="139"/>
                    </a:cubicBezTo>
                    <a:cubicBezTo>
                      <a:pt x="167" y="139"/>
                      <a:pt x="167" y="139"/>
                      <a:pt x="167" y="140"/>
                    </a:cubicBezTo>
                    <a:cubicBezTo>
                      <a:pt x="166" y="140"/>
                      <a:pt x="166" y="141"/>
                      <a:pt x="166" y="142"/>
                    </a:cubicBezTo>
                    <a:cubicBezTo>
                      <a:pt x="166" y="142"/>
                      <a:pt x="166" y="142"/>
                      <a:pt x="166" y="142"/>
                    </a:cubicBezTo>
                    <a:cubicBezTo>
                      <a:pt x="167" y="143"/>
                      <a:pt x="168" y="143"/>
                      <a:pt x="168" y="143"/>
                    </a:cubicBezTo>
                    <a:cubicBezTo>
                      <a:pt x="168" y="143"/>
                      <a:pt x="168" y="143"/>
                      <a:pt x="168" y="143"/>
                    </a:cubicBezTo>
                    <a:cubicBezTo>
                      <a:pt x="168" y="144"/>
                      <a:pt x="169" y="144"/>
                      <a:pt x="169" y="145"/>
                    </a:cubicBezTo>
                    <a:cubicBezTo>
                      <a:pt x="169" y="145"/>
                      <a:pt x="170" y="145"/>
                      <a:pt x="170" y="145"/>
                    </a:cubicBezTo>
                    <a:cubicBezTo>
                      <a:pt x="170" y="145"/>
                      <a:pt x="171" y="145"/>
                      <a:pt x="171" y="145"/>
                    </a:cubicBezTo>
                    <a:cubicBezTo>
                      <a:pt x="171" y="146"/>
                      <a:pt x="171" y="147"/>
                      <a:pt x="171" y="147"/>
                    </a:cubicBezTo>
                    <a:cubicBezTo>
                      <a:pt x="172" y="147"/>
                      <a:pt x="173" y="147"/>
                      <a:pt x="173" y="147"/>
                    </a:cubicBezTo>
                    <a:cubicBezTo>
                      <a:pt x="173" y="147"/>
                      <a:pt x="173" y="146"/>
                      <a:pt x="173" y="146"/>
                    </a:cubicBezTo>
                    <a:cubicBezTo>
                      <a:pt x="174" y="146"/>
                      <a:pt x="174" y="147"/>
                      <a:pt x="175" y="147"/>
                    </a:cubicBezTo>
                    <a:cubicBezTo>
                      <a:pt x="175" y="147"/>
                      <a:pt x="175" y="147"/>
                      <a:pt x="175" y="147"/>
                    </a:cubicBezTo>
                    <a:cubicBezTo>
                      <a:pt x="176" y="146"/>
                      <a:pt x="176" y="146"/>
                      <a:pt x="177" y="146"/>
                    </a:cubicBezTo>
                    <a:cubicBezTo>
                      <a:pt x="178" y="145"/>
                      <a:pt x="178" y="145"/>
                      <a:pt x="178" y="145"/>
                    </a:cubicBezTo>
                    <a:cubicBezTo>
                      <a:pt x="179" y="145"/>
                      <a:pt x="180" y="145"/>
                      <a:pt x="180" y="145"/>
                    </a:cubicBezTo>
                    <a:cubicBezTo>
                      <a:pt x="180" y="145"/>
                      <a:pt x="180" y="146"/>
                      <a:pt x="181" y="146"/>
                    </a:cubicBezTo>
                    <a:cubicBezTo>
                      <a:pt x="181" y="146"/>
                      <a:pt x="182" y="147"/>
                      <a:pt x="183" y="147"/>
                    </a:cubicBezTo>
                    <a:cubicBezTo>
                      <a:pt x="183" y="147"/>
                      <a:pt x="184" y="147"/>
                      <a:pt x="184" y="146"/>
                    </a:cubicBezTo>
                    <a:cubicBezTo>
                      <a:pt x="184" y="146"/>
                      <a:pt x="185" y="146"/>
                      <a:pt x="185" y="146"/>
                    </a:cubicBezTo>
                    <a:cubicBezTo>
                      <a:pt x="185" y="145"/>
                      <a:pt x="185" y="146"/>
                      <a:pt x="186" y="146"/>
                    </a:cubicBezTo>
                    <a:cubicBezTo>
                      <a:pt x="186" y="146"/>
                      <a:pt x="186" y="147"/>
                      <a:pt x="186" y="147"/>
                    </a:cubicBezTo>
                    <a:cubicBezTo>
                      <a:pt x="186" y="149"/>
                      <a:pt x="186" y="150"/>
                      <a:pt x="187" y="151"/>
                    </a:cubicBezTo>
                    <a:cubicBezTo>
                      <a:pt x="187" y="150"/>
                      <a:pt x="188" y="150"/>
                      <a:pt x="188" y="149"/>
                    </a:cubicBezTo>
                    <a:cubicBezTo>
                      <a:pt x="189" y="149"/>
                      <a:pt x="189" y="148"/>
                      <a:pt x="190" y="148"/>
                    </a:cubicBezTo>
                    <a:cubicBezTo>
                      <a:pt x="191" y="148"/>
                      <a:pt x="192" y="148"/>
                      <a:pt x="193" y="148"/>
                    </a:cubicBezTo>
                    <a:cubicBezTo>
                      <a:pt x="193" y="148"/>
                      <a:pt x="193" y="148"/>
                      <a:pt x="193" y="148"/>
                    </a:cubicBezTo>
                    <a:cubicBezTo>
                      <a:pt x="193" y="148"/>
                      <a:pt x="193" y="148"/>
                      <a:pt x="193" y="148"/>
                    </a:cubicBezTo>
                    <a:cubicBezTo>
                      <a:pt x="193" y="148"/>
                      <a:pt x="193" y="148"/>
                      <a:pt x="193" y="148"/>
                    </a:cubicBezTo>
                    <a:cubicBezTo>
                      <a:pt x="193" y="148"/>
                      <a:pt x="193" y="148"/>
                      <a:pt x="193" y="148"/>
                    </a:cubicBezTo>
                    <a:cubicBezTo>
                      <a:pt x="193" y="148"/>
                      <a:pt x="193" y="148"/>
                      <a:pt x="193" y="148"/>
                    </a:cubicBezTo>
                    <a:cubicBezTo>
                      <a:pt x="192" y="147"/>
                      <a:pt x="192" y="147"/>
                      <a:pt x="192" y="147"/>
                    </a:cubicBezTo>
                    <a:cubicBezTo>
                      <a:pt x="193" y="146"/>
                      <a:pt x="193" y="145"/>
                      <a:pt x="193" y="145"/>
                    </a:cubicBezTo>
                    <a:cubicBezTo>
                      <a:pt x="193" y="145"/>
                      <a:pt x="193" y="144"/>
                      <a:pt x="193" y="144"/>
                    </a:cubicBezTo>
                    <a:cubicBezTo>
                      <a:pt x="193" y="144"/>
                      <a:pt x="193" y="144"/>
                      <a:pt x="193" y="144"/>
                    </a:cubicBezTo>
                    <a:cubicBezTo>
                      <a:pt x="192" y="144"/>
                      <a:pt x="192" y="143"/>
                      <a:pt x="192" y="143"/>
                    </a:cubicBezTo>
                    <a:cubicBezTo>
                      <a:pt x="192" y="143"/>
                      <a:pt x="192" y="143"/>
                      <a:pt x="192" y="142"/>
                    </a:cubicBezTo>
                    <a:cubicBezTo>
                      <a:pt x="192" y="142"/>
                      <a:pt x="192" y="142"/>
                      <a:pt x="192" y="142"/>
                    </a:cubicBezTo>
                    <a:cubicBezTo>
                      <a:pt x="193" y="142"/>
                      <a:pt x="193" y="143"/>
                      <a:pt x="193" y="143"/>
                    </a:cubicBezTo>
                    <a:cubicBezTo>
                      <a:pt x="194" y="143"/>
                      <a:pt x="194" y="143"/>
                      <a:pt x="194" y="142"/>
                    </a:cubicBezTo>
                    <a:cubicBezTo>
                      <a:pt x="194" y="142"/>
                      <a:pt x="195" y="142"/>
                      <a:pt x="195" y="141"/>
                    </a:cubicBezTo>
                    <a:cubicBezTo>
                      <a:pt x="195" y="141"/>
                      <a:pt x="195" y="140"/>
                      <a:pt x="195" y="140"/>
                    </a:cubicBezTo>
                    <a:cubicBezTo>
                      <a:pt x="195" y="140"/>
                      <a:pt x="194" y="140"/>
                      <a:pt x="194" y="140"/>
                    </a:cubicBezTo>
                    <a:cubicBezTo>
                      <a:pt x="194" y="139"/>
                      <a:pt x="194" y="138"/>
                      <a:pt x="195" y="138"/>
                    </a:cubicBezTo>
                    <a:cubicBezTo>
                      <a:pt x="195" y="137"/>
                      <a:pt x="195" y="137"/>
                      <a:pt x="196" y="137"/>
                    </a:cubicBezTo>
                    <a:cubicBezTo>
                      <a:pt x="196" y="137"/>
                      <a:pt x="196" y="137"/>
                      <a:pt x="197" y="138"/>
                    </a:cubicBezTo>
                    <a:cubicBezTo>
                      <a:pt x="197" y="137"/>
                      <a:pt x="197" y="136"/>
                      <a:pt x="197" y="136"/>
                    </a:cubicBezTo>
                    <a:cubicBezTo>
                      <a:pt x="197" y="135"/>
                      <a:pt x="198" y="135"/>
                      <a:pt x="198" y="135"/>
                    </a:cubicBezTo>
                    <a:cubicBezTo>
                      <a:pt x="198" y="135"/>
                      <a:pt x="199" y="135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200" y="134"/>
                      <a:pt x="201" y="134"/>
                      <a:pt x="201" y="134"/>
                    </a:cubicBezTo>
                    <a:cubicBezTo>
                      <a:pt x="201" y="134"/>
                      <a:pt x="201" y="134"/>
                      <a:pt x="201" y="134"/>
                    </a:cubicBezTo>
                    <a:cubicBezTo>
                      <a:pt x="201" y="134"/>
                      <a:pt x="202" y="134"/>
                      <a:pt x="202" y="134"/>
                    </a:cubicBezTo>
                    <a:cubicBezTo>
                      <a:pt x="202" y="133"/>
                      <a:pt x="202" y="132"/>
                      <a:pt x="202" y="132"/>
                    </a:cubicBezTo>
                    <a:cubicBezTo>
                      <a:pt x="202" y="131"/>
                      <a:pt x="202" y="131"/>
                      <a:pt x="202" y="130"/>
                    </a:cubicBezTo>
                    <a:cubicBezTo>
                      <a:pt x="202" y="130"/>
                      <a:pt x="202" y="129"/>
                      <a:pt x="201" y="129"/>
                    </a:cubicBezTo>
                    <a:cubicBezTo>
                      <a:pt x="201" y="129"/>
                      <a:pt x="201" y="129"/>
                      <a:pt x="200" y="129"/>
                    </a:cubicBezTo>
                    <a:cubicBezTo>
                      <a:pt x="199" y="129"/>
                      <a:pt x="198" y="129"/>
                      <a:pt x="197" y="129"/>
                    </a:cubicBezTo>
                    <a:cubicBezTo>
                      <a:pt x="197" y="129"/>
                      <a:pt x="196" y="129"/>
                      <a:pt x="196" y="129"/>
                    </a:cubicBezTo>
                    <a:cubicBezTo>
                      <a:pt x="196" y="128"/>
                      <a:pt x="197" y="127"/>
                      <a:pt x="197" y="126"/>
                    </a:cubicBezTo>
                    <a:cubicBezTo>
                      <a:pt x="197" y="126"/>
                      <a:pt x="197" y="125"/>
                      <a:pt x="198" y="124"/>
                    </a:cubicBezTo>
                    <a:cubicBezTo>
                      <a:pt x="198" y="123"/>
                      <a:pt x="198" y="123"/>
                      <a:pt x="198" y="122"/>
                    </a:cubicBezTo>
                    <a:cubicBezTo>
                      <a:pt x="198" y="122"/>
                      <a:pt x="198" y="121"/>
                      <a:pt x="198" y="121"/>
                    </a:cubicBezTo>
                    <a:cubicBezTo>
                      <a:pt x="199" y="121"/>
                      <a:pt x="199" y="120"/>
                      <a:pt x="199" y="120"/>
                    </a:cubicBezTo>
                    <a:cubicBezTo>
                      <a:pt x="200" y="119"/>
                      <a:pt x="200" y="118"/>
                      <a:pt x="201" y="117"/>
                    </a:cubicBezTo>
                    <a:cubicBezTo>
                      <a:pt x="201" y="117"/>
                      <a:pt x="201" y="117"/>
                      <a:pt x="201" y="117"/>
                    </a:cubicBezTo>
                    <a:cubicBezTo>
                      <a:pt x="202" y="116"/>
                      <a:pt x="202" y="115"/>
                      <a:pt x="203" y="114"/>
                    </a:cubicBezTo>
                    <a:cubicBezTo>
                      <a:pt x="203" y="113"/>
                      <a:pt x="203" y="113"/>
                      <a:pt x="204" y="113"/>
                    </a:cubicBezTo>
                    <a:cubicBezTo>
                      <a:pt x="204" y="113"/>
                      <a:pt x="204" y="112"/>
                      <a:pt x="205" y="111"/>
                    </a:cubicBezTo>
                    <a:close/>
                    <a:moveTo>
                      <a:pt x="202" y="4"/>
                    </a:moveTo>
                    <a:cubicBezTo>
                      <a:pt x="203" y="4"/>
                      <a:pt x="203" y="4"/>
                      <a:pt x="203" y="4"/>
                    </a:cubicBezTo>
                    <a:cubicBezTo>
                      <a:pt x="206" y="3"/>
                      <a:pt x="206" y="3"/>
                      <a:pt x="206" y="3"/>
                    </a:cubicBezTo>
                    <a:cubicBezTo>
                      <a:pt x="209" y="4"/>
                      <a:pt x="209" y="4"/>
                      <a:pt x="209" y="4"/>
                    </a:cubicBezTo>
                    <a:cubicBezTo>
                      <a:pt x="209" y="4"/>
                      <a:pt x="209" y="4"/>
                      <a:pt x="209" y="4"/>
                    </a:cubicBezTo>
                    <a:cubicBezTo>
                      <a:pt x="210" y="5"/>
                      <a:pt x="210" y="5"/>
                      <a:pt x="210" y="5"/>
                    </a:cubicBezTo>
                    <a:cubicBezTo>
                      <a:pt x="209" y="6"/>
                      <a:pt x="209" y="6"/>
                      <a:pt x="209" y="6"/>
                    </a:cubicBezTo>
                    <a:cubicBezTo>
                      <a:pt x="209" y="7"/>
                      <a:pt x="209" y="7"/>
                      <a:pt x="209" y="7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1" y="8"/>
                      <a:pt x="211" y="8"/>
                      <a:pt x="211" y="8"/>
                    </a:cubicBezTo>
                    <a:cubicBezTo>
                      <a:pt x="211" y="6"/>
                      <a:pt x="211" y="6"/>
                      <a:pt x="211" y="6"/>
                    </a:cubicBezTo>
                    <a:cubicBezTo>
                      <a:pt x="211" y="5"/>
                      <a:pt x="211" y="5"/>
                      <a:pt x="211" y="5"/>
                    </a:cubicBezTo>
                    <a:cubicBezTo>
                      <a:pt x="211" y="4"/>
                      <a:pt x="211" y="4"/>
                      <a:pt x="211" y="4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09" y="1"/>
                      <a:pt x="209" y="1"/>
                      <a:pt x="209" y="1"/>
                    </a:cubicBezTo>
                    <a:cubicBezTo>
                      <a:pt x="208" y="1"/>
                      <a:pt x="208" y="1"/>
                      <a:pt x="208" y="1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04" y="1"/>
                      <a:pt x="204" y="1"/>
                      <a:pt x="204" y="1"/>
                    </a:cubicBezTo>
                    <a:cubicBezTo>
                      <a:pt x="203" y="0"/>
                      <a:pt x="203" y="0"/>
                      <a:pt x="203" y="0"/>
                    </a:cubicBezTo>
                    <a:cubicBezTo>
                      <a:pt x="203" y="1"/>
                      <a:pt x="203" y="1"/>
                      <a:pt x="203" y="1"/>
                    </a:cubicBezTo>
                    <a:cubicBezTo>
                      <a:pt x="201" y="2"/>
                      <a:pt x="201" y="2"/>
                      <a:pt x="201" y="2"/>
                    </a:cubicBezTo>
                    <a:cubicBezTo>
                      <a:pt x="200" y="2"/>
                      <a:pt x="200" y="2"/>
                      <a:pt x="200" y="2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200" y="4"/>
                      <a:pt x="200" y="4"/>
                      <a:pt x="200" y="4"/>
                    </a:cubicBezTo>
                    <a:lnTo>
                      <a:pt x="202" y="4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500"/>
              </a:p>
            </p:txBody>
          </p:sp>
          <p:sp>
            <p:nvSpPr>
              <p:cNvPr id="87077" name="Google Shape;2161;p32">
                <a:extLst>
                  <a:ext uri="{FF2B5EF4-FFF2-40B4-BE49-F238E27FC236}">
                    <a16:creationId xmlns:a16="http://schemas.microsoft.com/office/drawing/2014/main" id="{EA8CC3DE-DB49-9341-8CAF-FBAAA1F7D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9670" y="365760"/>
                <a:ext cx="2901316" cy="3482340"/>
              </a:xfrm>
              <a:custGeom>
                <a:avLst/>
                <a:gdLst>
                  <a:gd name="T0" fmla="*/ 2047433 w 615"/>
                  <a:gd name="T1" fmla="*/ 858788 h 738"/>
                  <a:gd name="T2" fmla="*/ 1721919 w 615"/>
                  <a:gd name="T3" fmla="*/ 868226 h 738"/>
                  <a:gd name="T4" fmla="*/ 1731354 w 615"/>
                  <a:gd name="T5" fmla="*/ 693637 h 738"/>
                  <a:gd name="T6" fmla="*/ 2278595 w 615"/>
                  <a:gd name="T7" fmla="*/ 51905 h 738"/>
                  <a:gd name="T8" fmla="*/ 1693614 w 615"/>
                  <a:gd name="T9" fmla="*/ 136840 h 738"/>
                  <a:gd name="T10" fmla="*/ 1401123 w 615"/>
                  <a:gd name="T11" fmla="*/ 94372 h 738"/>
                  <a:gd name="T12" fmla="*/ 1231290 w 615"/>
                  <a:gd name="T13" fmla="*/ 278398 h 738"/>
                  <a:gd name="T14" fmla="*/ 1193550 w 615"/>
                  <a:gd name="T15" fmla="*/ 448269 h 738"/>
                  <a:gd name="T16" fmla="*/ 1118068 w 615"/>
                  <a:gd name="T17" fmla="*/ 646451 h 738"/>
                  <a:gd name="T18" fmla="*/ 943517 w 615"/>
                  <a:gd name="T19" fmla="*/ 811602 h 738"/>
                  <a:gd name="T20" fmla="*/ 915212 w 615"/>
                  <a:gd name="T21" fmla="*/ 934286 h 738"/>
                  <a:gd name="T22" fmla="*/ 1009564 w 615"/>
                  <a:gd name="T23" fmla="*/ 1198529 h 738"/>
                  <a:gd name="T24" fmla="*/ 934082 w 615"/>
                  <a:gd name="T25" fmla="*/ 1401430 h 738"/>
                  <a:gd name="T26" fmla="*/ 919929 w 615"/>
                  <a:gd name="T27" fmla="*/ 1580737 h 738"/>
                  <a:gd name="T28" fmla="*/ 891624 w 615"/>
                  <a:gd name="T29" fmla="*/ 1717577 h 738"/>
                  <a:gd name="T30" fmla="*/ 1141656 w 615"/>
                  <a:gd name="T31" fmla="*/ 1712858 h 738"/>
                  <a:gd name="T32" fmla="*/ 1174679 w 615"/>
                  <a:gd name="T33" fmla="*/ 1830824 h 738"/>
                  <a:gd name="T34" fmla="*/ 1052022 w 615"/>
                  <a:gd name="T35" fmla="*/ 2080910 h 738"/>
                  <a:gd name="T36" fmla="*/ 1033152 w 615"/>
                  <a:gd name="T37" fmla="*/ 2279092 h 738"/>
                  <a:gd name="T38" fmla="*/ 1094480 w 615"/>
                  <a:gd name="T39" fmla="*/ 2283811 h 738"/>
                  <a:gd name="T40" fmla="*/ 1278466 w 615"/>
                  <a:gd name="T41" fmla="*/ 2378183 h 738"/>
                  <a:gd name="T42" fmla="*/ 1471887 w 615"/>
                  <a:gd name="T43" fmla="*/ 2335716 h 738"/>
                  <a:gd name="T44" fmla="*/ 1287901 w 615"/>
                  <a:gd name="T45" fmla="*/ 3123725 h 738"/>
                  <a:gd name="T46" fmla="*/ 1386971 w 615"/>
                  <a:gd name="T47" fmla="*/ 3279439 h 738"/>
                  <a:gd name="T48" fmla="*/ 1759660 w 615"/>
                  <a:gd name="T49" fmla="*/ 3369093 h 738"/>
                  <a:gd name="T50" fmla="*/ 2325770 w 615"/>
                  <a:gd name="T51" fmla="*/ 3123725 h 738"/>
                  <a:gd name="T52" fmla="*/ 2674872 w 615"/>
                  <a:gd name="T53" fmla="*/ 2604677 h 738"/>
                  <a:gd name="T54" fmla="*/ 2236136 w 615"/>
                  <a:gd name="T55" fmla="*/ 2335716 h 738"/>
                  <a:gd name="T56" fmla="*/ 2179525 w 615"/>
                  <a:gd name="T57" fmla="*/ 2255499 h 738"/>
                  <a:gd name="T58" fmla="*/ 2259724 w 615"/>
                  <a:gd name="T59" fmla="*/ 1915759 h 738"/>
                  <a:gd name="T60" fmla="*/ 2740918 w 615"/>
                  <a:gd name="T61" fmla="*/ 1377836 h 738"/>
                  <a:gd name="T62" fmla="*/ 1014281 w 615"/>
                  <a:gd name="T63" fmla="*/ 2543335 h 738"/>
                  <a:gd name="T64" fmla="*/ 311361 w 615"/>
                  <a:gd name="T65" fmla="*/ 721949 h 738"/>
                  <a:gd name="T66" fmla="*/ 273620 w 615"/>
                  <a:gd name="T67" fmla="*/ 448269 h 738"/>
                  <a:gd name="T68" fmla="*/ 419865 w 615"/>
                  <a:gd name="T69" fmla="*/ 405801 h 738"/>
                  <a:gd name="T70" fmla="*/ 717073 w 615"/>
                  <a:gd name="T71" fmla="*/ 259524 h 738"/>
                  <a:gd name="T72" fmla="*/ 589698 w 615"/>
                  <a:gd name="T73" fmla="*/ 486018 h 738"/>
                  <a:gd name="T74" fmla="*/ 514217 w 615"/>
                  <a:gd name="T75" fmla="*/ 632295 h 738"/>
                  <a:gd name="T76" fmla="*/ 400995 w 615"/>
                  <a:gd name="T77" fmla="*/ 745542 h 738"/>
                  <a:gd name="T78" fmla="*/ 245315 w 615"/>
                  <a:gd name="T79" fmla="*/ 929568 h 738"/>
                  <a:gd name="T80" fmla="*/ 146245 w 615"/>
                  <a:gd name="T81" fmla="*/ 882382 h 738"/>
                  <a:gd name="T82" fmla="*/ 259467 w 615"/>
                  <a:gd name="T83" fmla="*/ 811602 h 738"/>
                  <a:gd name="T84" fmla="*/ 155680 w 615"/>
                  <a:gd name="T85" fmla="*/ 1014503 h 738"/>
                  <a:gd name="T86" fmla="*/ 202856 w 615"/>
                  <a:gd name="T87" fmla="*/ 1354243 h 738"/>
                  <a:gd name="T88" fmla="*/ 221727 w 615"/>
                  <a:gd name="T89" fmla="*/ 1094719 h 738"/>
                  <a:gd name="T90" fmla="*/ 603851 w 615"/>
                  <a:gd name="T91" fmla="*/ 1000347 h 738"/>
                  <a:gd name="T92" fmla="*/ 740661 w 615"/>
                  <a:gd name="T93" fmla="*/ 1184373 h 738"/>
                  <a:gd name="T94" fmla="*/ 886906 w 615"/>
                  <a:gd name="T95" fmla="*/ 1283464 h 738"/>
                  <a:gd name="T96" fmla="*/ 556675 w 615"/>
                  <a:gd name="T97" fmla="*/ 1099438 h 738"/>
                  <a:gd name="T98" fmla="*/ 778402 w 615"/>
                  <a:gd name="T99" fmla="*/ 1090001 h 738"/>
                  <a:gd name="T100" fmla="*/ 636874 w 615"/>
                  <a:gd name="T101" fmla="*/ 1481646 h 738"/>
                  <a:gd name="T102" fmla="*/ 957670 w 615"/>
                  <a:gd name="T103" fmla="*/ 1944071 h 738"/>
                  <a:gd name="T104" fmla="*/ 735944 w 615"/>
                  <a:gd name="T105" fmla="*/ 2010131 h 738"/>
                  <a:gd name="T106" fmla="*/ 665180 w 615"/>
                  <a:gd name="T107" fmla="*/ 1802512 h 738"/>
                  <a:gd name="T108" fmla="*/ 1070892 w 615"/>
                  <a:gd name="T109" fmla="*/ 1863854 h 738"/>
                  <a:gd name="T110" fmla="*/ 56611 w 615"/>
                  <a:gd name="T111" fmla="*/ 1476927 h 738"/>
                  <a:gd name="T112" fmla="*/ 14153 w 615"/>
                  <a:gd name="T113" fmla="*/ 1623205 h 738"/>
                  <a:gd name="T114" fmla="*/ 363254 w 615"/>
                  <a:gd name="T115" fmla="*/ 1844980 h 738"/>
                  <a:gd name="T116" fmla="*/ 594416 w 615"/>
                  <a:gd name="T117" fmla="*/ 2444244 h 738"/>
                  <a:gd name="T118" fmla="*/ 981258 w 615"/>
                  <a:gd name="T119" fmla="*/ 2156408 h 738"/>
                  <a:gd name="T120" fmla="*/ 971823 w 615"/>
                  <a:gd name="T121" fmla="*/ 2189439 h 738"/>
                  <a:gd name="T122" fmla="*/ 693485 w 615"/>
                  <a:gd name="T123" fmla="*/ 2246062 h 738"/>
                  <a:gd name="T124" fmla="*/ 1245443 w 615"/>
                  <a:gd name="T125" fmla="*/ 2651863 h 73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15" h="738" extrusionOk="0">
                    <a:moveTo>
                      <a:pt x="615" y="214"/>
                    </a:moveTo>
                    <a:cubicBezTo>
                      <a:pt x="615" y="214"/>
                      <a:pt x="615" y="214"/>
                      <a:pt x="615" y="214"/>
                    </a:cubicBezTo>
                    <a:cubicBezTo>
                      <a:pt x="615" y="213"/>
                      <a:pt x="615" y="213"/>
                      <a:pt x="615" y="213"/>
                    </a:cubicBezTo>
                    <a:cubicBezTo>
                      <a:pt x="614" y="213"/>
                      <a:pt x="614" y="213"/>
                      <a:pt x="614" y="213"/>
                    </a:cubicBezTo>
                    <a:cubicBezTo>
                      <a:pt x="614" y="212"/>
                      <a:pt x="614" y="212"/>
                      <a:pt x="614" y="212"/>
                    </a:cubicBezTo>
                    <a:cubicBezTo>
                      <a:pt x="613" y="211"/>
                      <a:pt x="613" y="211"/>
                      <a:pt x="613" y="211"/>
                    </a:cubicBezTo>
                    <a:cubicBezTo>
                      <a:pt x="612" y="211"/>
                      <a:pt x="612" y="211"/>
                      <a:pt x="612" y="211"/>
                    </a:cubicBezTo>
                    <a:cubicBezTo>
                      <a:pt x="612" y="210"/>
                      <a:pt x="612" y="210"/>
                      <a:pt x="612" y="210"/>
                    </a:cubicBezTo>
                    <a:cubicBezTo>
                      <a:pt x="611" y="209"/>
                      <a:pt x="611" y="209"/>
                      <a:pt x="611" y="209"/>
                    </a:cubicBezTo>
                    <a:cubicBezTo>
                      <a:pt x="611" y="207"/>
                      <a:pt x="611" y="207"/>
                      <a:pt x="611" y="207"/>
                    </a:cubicBezTo>
                    <a:cubicBezTo>
                      <a:pt x="611" y="206"/>
                      <a:pt x="611" y="206"/>
                      <a:pt x="611" y="206"/>
                    </a:cubicBezTo>
                    <a:cubicBezTo>
                      <a:pt x="612" y="206"/>
                      <a:pt x="612" y="206"/>
                      <a:pt x="612" y="206"/>
                    </a:cubicBezTo>
                    <a:cubicBezTo>
                      <a:pt x="611" y="203"/>
                      <a:pt x="611" y="203"/>
                      <a:pt x="611" y="203"/>
                    </a:cubicBezTo>
                    <a:cubicBezTo>
                      <a:pt x="610" y="202"/>
                      <a:pt x="610" y="202"/>
                      <a:pt x="610" y="202"/>
                    </a:cubicBezTo>
                    <a:cubicBezTo>
                      <a:pt x="610" y="202"/>
                      <a:pt x="610" y="202"/>
                      <a:pt x="610" y="202"/>
                    </a:cubicBezTo>
                    <a:cubicBezTo>
                      <a:pt x="609" y="200"/>
                      <a:pt x="609" y="200"/>
                      <a:pt x="609" y="200"/>
                    </a:cubicBezTo>
                    <a:cubicBezTo>
                      <a:pt x="608" y="198"/>
                      <a:pt x="608" y="198"/>
                      <a:pt x="608" y="198"/>
                    </a:cubicBezTo>
                    <a:cubicBezTo>
                      <a:pt x="609" y="196"/>
                      <a:pt x="609" y="196"/>
                      <a:pt x="609" y="196"/>
                    </a:cubicBezTo>
                    <a:cubicBezTo>
                      <a:pt x="609" y="194"/>
                      <a:pt x="609" y="194"/>
                      <a:pt x="609" y="194"/>
                    </a:cubicBezTo>
                    <a:cubicBezTo>
                      <a:pt x="609" y="193"/>
                      <a:pt x="609" y="193"/>
                      <a:pt x="609" y="193"/>
                    </a:cubicBezTo>
                    <a:cubicBezTo>
                      <a:pt x="609" y="192"/>
                      <a:pt x="609" y="192"/>
                      <a:pt x="609" y="192"/>
                    </a:cubicBezTo>
                    <a:cubicBezTo>
                      <a:pt x="605" y="191"/>
                      <a:pt x="605" y="191"/>
                      <a:pt x="605" y="191"/>
                    </a:cubicBezTo>
                    <a:cubicBezTo>
                      <a:pt x="603" y="189"/>
                      <a:pt x="603" y="189"/>
                      <a:pt x="603" y="189"/>
                    </a:cubicBezTo>
                    <a:cubicBezTo>
                      <a:pt x="602" y="188"/>
                      <a:pt x="602" y="188"/>
                      <a:pt x="602" y="188"/>
                    </a:cubicBezTo>
                    <a:cubicBezTo>
                      <a:pt x="602" y="188"/>
                      <a:pt x="602" y="188"/>
                      <a:pt x="602" y="188"/>
                    </a:cubicBezTo>
                    <a:cubicBezTo>
                      <a:pt x="601" y="185"/>
                      <a:pt x="601" y="185"/>
                      <a:pt x="601" y="185"/>
                    </a:cubicBezTo>
                    <a:cubicBezTo>
                      <a:pt x="600" y="185"/>
                      <a:pt x="600" y="185"/>
                      <a:pt x="600" y="185"/>
                    </a:cubicBezTo>
                    <a:cubicBezTo>
                      <a:pt x="599" y="182"/>
                      <a:pt x="599" y="182"/>
                      <a:pt x="599" y="182"/>
                    </a:cubicBezTo>
                    <a:cubicBezTo>
                      <a:pt x="597" y="181"/>
                      <a:pt x="597" y="181"/>
                      <a:pt x="597" y="181"/>
                    </a:cubicBezTo>
                    <a:cubicBezTo>
                      <a:pt x="596" y="181"/>
                      <a:pt x="596" y="181"/>
                      <a:pt x="596" y="181"/>
                    </a:cubicBezTo>
                    <a:cubicBezTo>
                      <a:pt x="596" y="182"/>
                      <a:pt x="596" y="182"/>
                      <a:pt x="596" y="182"/>
                    </a:cubicBezTo>
                    <a:cubicBezTo>
                      <a:pt x="592" y="181"/>
                      <a:pt x="592" y="181"/>
                      <a:pt x="592" y="181"/>
                    </a:cubicBezTo>
                    <a:cubicBezTo>
                      <a:pt x="591" y="180"/>
                      <a:pt x="591" y="180"/>
                      <a:pt x="591" y="180"/>
                    </a:cubicBezTo>
                    <a:cubicBezTo>
                      <a:pt x="591" y="179"/>
                      <a:pt x="591" y="179"/>
                      <a:pt x="591" y="179"/>
                    </a:cubicBezTo>
                    <a:cubicBezTo>
                      <a:pt x="591" y="179"/>
                      <a:pt x="591" y="179"/>
                      <a:pt x="591" y="179"/>
                    </a:cubicBezTo>
                    <a:cubicBezTo>
                      <a:pt x="590" y="177"/>
                      <a:pt x="590" y="177"/>
                      <a:pt x="590" y="177"/>
                    </a:cubicBezTo>
                    <a:cubicBezTo>
                      <a:pt x="589" y="178"/>
                      <a:pt x="589" y="178"/>
                      <a:pt x="589" y="178"/>
                    </a:cubicBezTo>
                    <a:cubicBezTo>
                      <a:pt x="589" y="177"/>
                      <a:pt x="589" y="177"/>
                      <a:pt x="589" y="177"/>
                    </a:cubicBezTo>
                    <a:cubicBezTo>
                      <a:pt x="587" y="178"/>
                      <a:pt x="587" y="178"/>
                      <a:pt x="587" y="178"/>
                    </a:cubicBezTo>
                    <a:cubicBezTo>
                      <a:pt x="582" y="177"/>
                      <a:pt x="582" y="177"/>
                      <a:pt x="582" y="177"/>
                    </a:cubicBezTo>
                    <a:cubicBezTo>
                      <a:pt x="579" y="178"/>
                      <a:pt x="579" y="178"/>
                      <a:pt x="579" y="178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4" y="181"/>
                      <a:pt x="574" y="181"/>
                      <a:pt x="574" y="181"/>
                    </a:cubicBezTo>
                    <a:cubicBezTo>
                      <a:pt x="573" y="181"/>
                      <a:pt x="573" y="181"/>
                      <a:pt x="573" y="181"/>
                    </a:cubicBezTo>
                    <a:cubicBezTo>
                      <a:pt x="572" y="182"/>
                      <a:pt x="572" y="182"/>
                      <a:pt x="572" y="182"/>
                    </a:cubicBezTo>
                    <a:cubicBezTo>
                      <a:pt x="572" y="182"/>
                      <a:pt x="572" y="182"/>
                      <a:pt x="572" y="182"/>
                    </a:cubicBezTo>
                    <a:cubicBezTo>
                      <a:pt x="572" y="182"/>
                      <a:pt x="572" y="182"/>
                      <a:pt x="572" y="182"/>
                    </a:cubicBezTo>
                    <a:cubicBezTo>
                      <a:pt x="570" y="182"/>
                      <a:pt x="570" y="182"/>
                      <a:pt x="570" y="182"/>
                    </a:cubicBezTo>
                    <a:cubicBezTo>
                      <a:pt x="568" y="181"/>
                      <a:pt x="568" y="181"/>
                      <a:pt x="568" y="181"/>
                    </a:cubicBezTo>
                    <a:cubicBezTo>
                      <a:pt x="567" y="181"/>
                      <a:pt x="567" y="181"/>
                      <a:pt x="567" y="181"/>
                    </a:cubicBezTo>
                    <a:cubicBezTo>
                      <a:pt x="567" y="181"/>
                      <a:pt x="567" y="181"/>
                      <a:pt x="567" y="181"/>
                    </a:cubicBezTo>
                    <a:cubicBezTo>
                      <a:pt x="566" y="181"/>
                      <a:pt x="566" y="181"/>
                      <a:pt x="566" y="181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64" y="181"/>
                      <a:pt x="564" y="181"/>
                      <a:pt x="564" y="181"/>
                    </a:cubicBezTo>
                    <a:cubicBezTo>
                      <a:pt x="562" y="181"/>
                      <a:pt x="562" y="181"/>
                      <a:pt x="562" y="181"/>
                    </a:cubicBezTo>
                    <a:cubicBezTo>
                      <a:pt x="563" y="180"/>
                      <a:pt x="563" y="180"/>
                      <a:pt x="563" y="180"/>
                    </a:cubicBezTo>
                    <a:cubicBezTo>
                      <a:pt x="560" y="179"/>
                      <a:pt x="560" y="179"/>
                      <a:pt x="560" y="179"/>
                    </a:cubicBezTo>
                    <a:cubicBezTo>
                      <a:pt x="560" y="178"/>
                      <a:pt x="560" y="178"/>
                      <a:pt x="560" y="178"/>
                    </a:cubicBezTo>
                    <a:cubicBezTo>
                      <a:pt x="559" y="178"/>
                      <a:pt x="559" y="178"/>
                      <a:pt x="559" y="178"/>
                    </a:cubicBezTo>
                    <a:cubicBezTo>
                      <a:pt x="558" y="179"/>
                      <a:pt x="558" y="179"/>
                      <a:pt x="558" y="179"/>
                    </a:cubicBezTo>
                    <a:cubicBezTo>
                      <a:pt x="558" y="179"/>
                      <a:pt x="558" y="179"/>
                      <a:pt x="558" y="179"/>
                    </a:cubicBezTo>
                    <a:cubicBezTo>
                      <a:pt x="557" y="179"/>
                      <a:pt x="557" y="179"/>
                      <a:pt x="557" y="179"/>
                    </a:cubicBezTo>
                    <a:cubicBezTo>
                      <a:pt x="557" y="180"/>
                      <a:pt x="557" y="180"/>
                      <a:pt x="557" y="180"/>
                    </a:cubicBezTo>
                    <a:cubicBezTo>
                      <a:pt x="557" y="181"/>
                      <a:pt x="557" y="181"/>
                      <a:pt x="557" y="181"/>
                    </a:cubicBezTo>
                    <a:cubicBezTo>
                      <a:pt x="554" y="182"/>
                      <a:pt x="554" y="182"/>
                      <a:pt x="554" y="182"/>
                    </a:cubicBezTo>
                    <a:cubicBezTo>
                      <a:pt x="554" y="182"/>
                      <a:pt x="554" y="182"/>
                      <a:pt x="554" y="182"/>
                    </a:cubicBezTo>
                    <a:cubicBezTo>
                      <a:pt x="553" y="181"/>
                      <a:pt x="553" y="181"/>
                      <a:pt x="553" y="181"/>
                    </a:cubicBezTo>
                    <a:cubicBezTo>
                      <a:pt x="552" y="182"/>
                      <a:pt x="552" y="182"/>
                      <a:pt x="552" y="182"/>
                    </a:cubicBezTo>
                    <a:cubicBezTo>
                      <a:pt x="551" y="183"/>
                      <a:pt x="551" y="183"/>
                      <a:pt x="551" y="183"/>
                    </a:cubicBezTo>
                    <a:cubicBezTo>
                      <a:pt x="549" y="183"/>
                      <a:pt x="549" y="183"/>
                      <a:pt x="549" y="183"/>
                    </a:cubicBezTo>
                    <a:cubicBezTo>
                      <a:pt x="547" y="182"/>
                      <a:pt x="547" y="182"/>
                      <a:pt x="547" y="182"/>
                    </a:cubicBezTo>
                    <a:cubicBezTo>
                      <a:pt x="547" y="183"/>
                      <a:pt x="547" y="183"/>
                      <a:pt x="547" y="183"/>
                    </a:cubicBezTo>
                    <a:cubicBezTo>
                      <a:pt x="546" y="182"/>
                      <a:pt x="546" y="182"/>
                      <a:pt x="546" y="182"/>
                    </a:cubicBezTo>
                    <a:cubicBezTo>
                      <a:pt x="546" y="182"/>
                      <a:pt x="546" y="182"/>
                      <a:pt x="546" y="182"/>
                    </a:cubicBezTo>
                    <a:cubicBezTo>
                      <a:pt x="544" y="183"/>
                      <a:pt x="544" y="183"/>
                      <a:pt x="544" y="183"/>
                    </a:cubicBezTo>
                    <a:cubicBezTo>
                      <a:pt x="543" y="182"/>
                      <a:pt x="543" y="182"/>
                      <a:pt x="543" y="182"/>
                    </a:cubicBezTo>
                    <a:cubicBezTo>
                      <a:pt x="541" y="182"/>
                      <a:pt x="541" y="182"/>
                      <a:pt x="541" y="182"/>
                    </a:cubicBezTo>
                    <a:cubicBezTo>
                      <a:pt x="541" y="182"/>
                      <a:pt x="541" y="182"/>
                      <a:pt x="541" y="182"/>
                    </a:cubicBezTo>
                    <a:cubicBezTo>
                      <a:pt x="539" y="182"/>
                      <a:pt x="539" y="182"/>
                      <a:pt x="539" y="182"/>
                    </a:cubicBezTo>
                    <a:cubicBezTo>
                      <a:pt x="537" y="183"/>
                      <a:pt x="537" y="183"/>
                      <a:pt x="537" y="183"/>
                    </a:cubicBezTo>
                    <a:cubicBezTo>
                      <a:pt x="537" y="184"/>
                      <a:pt x="537" y="184"/>
                      <a:pt x="537" y="184"/>
                    </a:cubicBezTo>
                    <a:cubicBezTo>
                      <a:pt x="536" y="183"/>
                      <a:pt x="536" y="183"/>
                      <a:pt x="536" y="183"/>
                    </a:cubicBezTo>
                    <a:cubicBezTo>
                      <a:pt x="534" y="183"/>
                      <a:pt x="534" y="183"/>
                      <a:pt x="534" y="183"/>
                    </a:cubicBezTo>
                    <a:cubicBezTo>
                      <a:pt x="531" y="182"/>
                      <a:pt x="531" y="182"/>
                      <a:pt x="531" y="182"/>
                    </a:cubicBezTo>
                    <a:cubicBezTo>
                      <a:pt x="531" y="181"/>
                      <a:pt x="531" y="181"/>
                      <a:pt x="531" y="181"/>
                    </a:cubicBezTo>
                    <a:cubicBezTo>
                      <a:pt x="530" y="181"/>
                      <a:pt x="530" y="181"/>
                      <a:pt x="530" y="181"/>
                    </a:cubicBezTo>
                    <a:cubicBezTo>
                      <a:pt x="530" y="181"/>
                      <a:pt x="530" y="181"/>
                      <a:pt x="530" y="181"/>
                    </a:cubicBezTo>
                    <a:cubicBezTo>
                      <a:pt x="529" y="181"/>
                      <a:pt x="529" y="181"/>
                      <a:pt x="529" y="181"/>
                    </a:cubicBezTo>
                    <a:cubicBezTo>
                      <a:pt x="527" y="181"/>
                      <a:pt x="527" y="181"/>
                      <a:pt x="527" y="181"/>
                    </a:cubicBezTo>
                    <a:cubicBezTo>
                      <a:pt x="526" y="181"/>
                      <a:pt x="526" y="181"/>
                      <a:pt x="526" y="181"/>
                    </a:cubicBezTo>
                    <a:cubicBezTo>
                      <a:pt x="526" y="181"/>
                      <a:pt x="526" y="181"/>
                      <a:pt x="526" y="181"/>
                    </a:cubicBezTo>
                    <a:cubicBezTo>
                      <a:pt x="525" y="181"/>
                      <a:pt x="525" y="181"/>
                      <a:pt x="525" y="181"/>
                    </a:cubicBezTo>
                    <a:cubicBezTo>
                      <a:pt x="525" y="181"/>
                      <a:pt x="525" y="181"/>
                      <a:pt x="525" y="181"/>
                    </a:cubicBezTo>
                    <a:cubicBezTo>
                      <a:pt x="523" y="181"/>
                      <a:pt x="523" y="181"/>
                      <a:pt x="523" y="181"/>
                    </a:cubicBezTo>
                    <a:cubicBezTo>
                      <a:pt x="522" y="180"/>
                      <a:pt x="522" y="180"/>
                      <a:pt x="522" y="180"/>
                    </a:cubicBezTo>
                    <a:cubicBezTo>
                      <a:pt x="522" y="180"/>
                      <a:pt x="522" y="180"/>
                      <a:pt x="522" y="180"/>
                    </a:cubicBezTo>
                    <a:cubicBezTo>
                      <a:pt x="521" y="179"/>
                      <a:pt x="521" y="179"/>
                      <a:pt x="521" y="179"/>
                    </a:cubicBezTo>
                    <a:cubicBezTo>
                      <a:pt x="520" y="180"/>
                      <a:pt x="520" y="180"/>
                      <a:pt x="520" y="180"/>
                    </a:cubicBezTo>
                    <a:cubicBezTo>
                      <a:pt x="519" y="180"/>
                      <a:pt x="519" y="180"/>
                      <a:pt x="519" y="180"/>
                    </a:cubicBezTo>
                    <a:cubicBezTo>
                      <a:pt x="519" y="180"/>
                      <a:pt x="519" y="180"/>
                      <a:pt x="519" y="180"/>
                    </a:cubicBezTo>
                    <a:cubicBezTo>
                      <a:pt x="518" y="180"/>
                      <a:pt x="518" y="180"/>
                      <a:pt x="518" y="180"/>
                    </a:cubicBezTo>
                    <a:cubicBezTo>
                      <a:pt x="517" y="180"/>
                      <a:pt x="517" y="180"/>
                      <a:pt x="517" y="180"/>
                    </a:cubicBezTo>
                    <a:cubicBezTo>
                      <a:pt x="516" y="179"/>
                      <a:pt x="516" y="179"/>
                      <a:pt x="516" y="179"/>
                    </a:cubicBezTo>
                    <a:cubicBezTo>
                      <a:pt x="515" y="179"/>
                      <a:pt x="515" y="179"/>
                      <a:pt x="515" y="179"/>
                    </a:cubicBezTo>
                    <a:cubicBezTo>
                      <a:pt x="514" y="181"/>
                      <a:pt x="514" y="181"/>
                      <a:pt x="514" y="181"/>
                    </a:cubicBezTo>
                    <a:cubicBezTo>
                      <a:pt x="513" y="181"/>
                      <a:pt x="513" y="181"/>
                      <a:pt x="513" y="181"/>
                    </a:cubicBezTo>
                    <a:cubicBezTo>
                      <a:pt x="513" y="180"/>
                      <a:pt x="513" y="180"/>
                      <a:pt x="513" y="180"/>
                    </a:cubicBezTo>
                    <a:cubicBezTo>
                      <a:pt x="513" y="179"/>
                      <a:pt x="513" y="179"/>
                      <a:pt x="513" y="179"/>
                    </a:cubicBezTo>
                    <a:cubicBezTo>
                      <a:pt x="511" y="178"/>
                      <a:pt x="511" y="178"/>
                      <a:pt x="511" y="178"/>
                    </a:cubicBezTo>
                    <a:cubicBezTo>
                      <a:pt x="511" y="179"/>
                      <a:pt x="511" y="179"/>
                      <a:pt x="511" y="179"/>
                    </a:cubicBezTo>
                    <a:cubicBezTo>
                      <a:pt x="509" y="178"/>
                      <a:pt x="509" y="178"/>
                      <a:pt x="509" y="178"/>
                    </a:cubicBezTo>
                    <a:cubicBezTo>
                      <a:pt x="508" y="177"/>
                      <a:pt x="508" y="177"/>
                      <a:pt x="508" y="177"/>
                    </a:cubicBezTo>
                    <a:cubicBezTo>
                      <a:pt x="507" y="177"/>
                      <a:pt x="507" y="177"/>
                      <a:pt x="507" y="177"/>
                    </a:cubicBezTo>
                    <a:cubicBezTo>
                      <a:pt x="507" y="178"/>
                      <a:pt x="507" y="178"/>
                      <a:pt x="507" y="178"/>
                    </a:cubicBezTo>
                    <a:cubicBezTo>
                      <a:pt x="506" y="178"/>
                      <a:pt x="506" y="178"/>
                      <a:pt x="506" y="178"/>
                    </a:cubicBezTo>
                    <a:cubicBezTo>
                      <a:pt x="505" y="178"/>
                      <a:pt x="505" y="178"/>
                      <a:pt x="505" y="178"/>
                    </a:cubicBezTo>
                    <a:cubicBezTo>
                      <a:pt x="503" y="178"/>
                      <a:pt x="503" y="178"/>
                      <a:pt x="503" y="178"/>
                    </a:cubicBezTo>
                    <a:cubicBezTo>
                      <a:pt x="502" y="177"/>
                      <a:pt x="502" y="177"/>
                      <a:pt x="502" y="177"/>
                    </a:cubicBezTo>
                    <a:cubicBezTo>
                      <a:pt x="502" y="177"/>
                      <a:pt x="502" y="177"/>
                      <a:pt x="502" y="177"/>
                    </a:cubicBezTo>
                    <a:cubicBezTo>
                      <a:pt x="502" y="176"/>
                      <a:pt x="502" y="176"/>
                      <a:pt x="502" y="176"/>
                    </a:cubicBezTo>
                    <a:cubicBezTo>
                      <a:pt x="500" y="177"/>
                      <a:pt x="500" y="177"/>
                      <a:pt x="500" y="177"/>
                    </a:cubicBezTo>
                    <a:cubicBezTo>
                      <a:pt x="500" y="177"/>
                      <a:pt x="500" y="177"/>
                      <a:pt x="500" y="177"/>
                    </a:cubicBezTo>
                    <a:cubicBezTo>
                      <a:pt x="499" y="177"/>
                      <a:pt x="499" y="177"/>
                      <a:pt x="499" y="177"/>
                    </a:cubicBezTo>
                    <a:cubicBezTo>
                      <a:pt x="498" y="177"/>
                      <a:pt x="498" y="177"/>
                      <a:pt x="498" y="177"/>
                    </a:cubicBezTo>
                    <a:cubicBezTo>
                      <a:pt x="497" y="177"/>
                      <a:pt x="497" y="177"/>
                      <a:pt x="497" y="177"/>
                    </a:cubicBezTo>
                    <a:cubicBezTo>
                      <a:pt x="496" y="177"/>
                      <a:pt x="496" y="177"/>
                      <a:pt x="496" y="177"/>
                    </a:cubicBezTo>
                    <a:cubicBezTo>
                      <a:pt x="496" y="178"/>
                      <a:pt x="496" y="178"/>
                      <a:pt x="496" y="178"/>
                    </a:cubicBezTo>
                    <a:cubicBezTo>
                      <a:pt x="496" y="177"/>
                      <a:pt x="496" y="177"/>
                      <a:pt x="496" y="177"/>
                    </a:cubicBezTo>
                    <a:cubicBezTo>
                      <a:pt x="493" y="179"/>
                      <a:pt x="493" y="179"/>
                      <a:pt x="493" y="179"/>
                    </a:cubicBezTo>
                    <a:cubicBezTo>
                      <a:pt x="488" y="181"/>
                      <a:pt x="488" y="181"/>
                      <a:pt x="488" y="181"/>
                    </a:cubicBezTo>
                    <a:cubicBezTo>
                      <a:pt x="486" y="183"/>
                      <a:pt x="486" y="183"/>
                      <a:pt x="486" y="183"/>
                    </a:cubicBezTo>
                    <a:cubicBezTo>
                      <a:pt x="483" y="184"/>
                      <a:pt x="483" y="184"/>
                      <a:pt x="483" y="184"/>
                    </a:cubicBezTo>
                    <a:cubicBezTo>
                      <a:pt x="477" y="182"/>
                      <a:pt x="477" y="182"/>
                      <a:pt x="477" y="182"/>
                    </a:cubicBezTo>
                    <a:cubicBezTo>
                      <a:pt x="477" y="182"/>
                      <a:pt x="477" y="182"/>
                      <a:pt x="477" y="182"/>
                    </a:cubicBezTo>
                    <a:cubicBezTo>
                      <a:pt x="477" y="184"/>
                      <a:pt x="477" y="184"/>
                      <a:pt x="477" y="184"/>
                    </a:cubicBezTo>
                    <a:cubicBezTo>
                      <a:pt x="477" y="184"/>
                      <a:pt x="477" y="184"/>
                      <a:pt x="477" y="184"/>
                    </a:cubicBezTo>
                    <a:cubicBezTo>
                      <a:pt x="476" y="183"/>
                      <a:pt x="476" y="183"/>
                      <a:pt x="476" y="183"/>
                    </a:cubicBezTo>
                    <a:cubicBezTo>
                      <a:pt x="476" y="182"/>
                      <a:pt x="476" y="182"/>
                      <a:pt x="476" y="182"/>
                    </a:cubicBezTo>
                    <a:cubicBezTo>
                      <a:pt x="476" y="182"/>
                      <a:pt x="476" y="182"/>
                      <a:pt x="476" y="182"/>
                    </a:cubicBezTo>
                    <a:cubicBezTo>
                      <a:pt x="476" y="181"/>
                      <a:pt x="476" y="181"/>
                      <a:pt x="476" y="181"/>
                    </a:cubicBezTo>
                    <a:cubicBezTo>
                      <a:pt x="475" y="181"/>
                      <a:pt x="475" y="181"/>
                      <a:pt x="475" y="181"/>
                    </a:cubicBezTo>
                    <a:cubicBezTo>
                      <a:pt x="468" y="179"/>
                      <a:pt x="468" y="179"/>
                      <a:pt x="468" y="179"/>
                    </a:cubicBezTo>
                    <a:cubicBezTo>
                      <a:pt x="467" y="178"/>
                      <a:pt x="467" y="178"/>
                      <a:pt x="467" y="178"/>
                    </a:cubicBezTo>
                    <a:cubicBezTo>
                      <a:pt x="463" y="177"/>
                      <a:pt x="463" y="177"/>
                      <a:pt x="463" y="177"/>
                    </a:cubicBezTo>
                    <a:cubicBezTo>
                      <a:pt x="460" y="175"/>
                      <a:pt x="460" y="175"/>
                      <a:pt x="460" y="175"/>
                    </a:cubicBezTo>
                    <a:cubicBezTo>
                      <a:pt x="459" y="174"/>
                      <a:pt x="459" y="174"/>
                      <a:pt x="459" y="174"/>
                    </a:cubicBezTo>
                    <a:cubicBezTo>
                      <a:pt x="458" y="174"/>
                      <a:pt x="458" y="174"/>
                      <a:pt x="458" y="174"/>
                    </a:cubicBezTo>
                    <a:cubicBezTo>
                      <a:pt x="457" y="174"/>
                      <a:pt x="457" y="174"/>
                      <a:pt x="457" y="174"/>
                    </a:cubicBezTo>
                    <a:cubicBezTo>
                      <a:pt x="458" y="173"/>
                      <a:pt x="458" y="173"/>
                      <a:pt x="458" y="173"/>
                    </a:cubicBezTo>
                    <a:cubicBezTo>
                      <a:pt x="457" y="173"/>
                      <a:pt x="457" y="173"/>
                      <a:pt x="457" y="173"/>
                    </a:cubicBezTo>
                    <a:cubicBezTo>
                      <a:pt x="455" y="174"/>
                      <a:pt x="455" y="174"/>
                      <a:pt x="455" y="174"/>
                    </a:cubicBezTo>
                    <a:cubicBezTo>
                      <a:pt x="452" y="173"/>
                      <a:pt x="452" y="173"/>
                      <a:pt x="452" y="173"/>
                    </a:cubicBezTo>
                    <a:cubicBezTo>
                      <a:pt x="447" y="174"/>
                      <a:pt x="447" y="174"/>
                      <a:pt x="447" y="174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3" y="175"/>
                      <a:pt x="443" y="175"/>
                      <a:pt x="443" y="175"/>
                    </a:cubicBezTo>
                    <a:cubicBezTo>
                      <a:pt x="442" y="175"/>
                      <a:pt x="442" y="175"/>
                      <a:pt x="442" y="175"/>
                    </a:cubicBezTo>
                    <a:cubicBezTo>
                      <a:pt x="442" y="175"/>
                      <a:pt x="442" y="175"/>
                      <a:pt x="442" y="175"/>
                    </a:cubicBezTo>
                    <a:cubicBezTo>
                      <a:pt x="439" y="177"/>
                      <a:pt x="439" y="177"/>
                      <a:pt x="439" y="177"/>
                    </a:cubicBezTo>
                    <a:cubicBezTo>
                      <a:pt x="437" y="177"/>
                      <a:pt x="437" y="177"/>
                      <a:pt x="437" y="177"/>
                    </a:cubicBezTo>
                    <a:cubicBezTo>
                      <a:pt x="436" y="177"/>
                      <a:pt x="436" y="177"/>
                      <a:pt x="436" y="177"/>
                    </a:cubicBezTo>
                    <a:cubicBezTo>
                      <a:pt x="435" y="177"/>
                      <a:pt x="435" y="177"/>
                      <a:pt x="435" y="177"/>
                    </a:cubicBezTo>
                    <a:cubicBezTo>
                      <a:pt x="436" y="177"/>
                      <a:pt x="436" y="177"/>
                      <a:pt x="436" y="177"/>
                    </a:cubicBezTo>
                    <a:cubicBezTo>
                      <a:pt x="436" y="178"/>
                      <a:pt x="436" y="178"/>
                      <a:pt x="436" y="178"/>
                    </a:cubicBezTo>
                    <a:cubicBezTo>
                      <a:pt x="435" y="180"/>
                      <a:pt x="435" y="180"/>
                      <a:pt x="435" y="180"/>
                    </a:cubicBezTo>
                    <a:cubicBezTo>
                      <a:pt x="435" y="182"/>
                      <a:pt x="435" y="182"/>
                      <a:pt x="435" y="182"/>
                    </a:cubicBezTo>
                    <a:cubicBezTo>
                      <a:pt x="434" y="182"/>
                      <a:pt x="434" y="182"/>
                      <a:pt x="434" y="182"/>
                    </a:cubicBezTo>
                    <a:cubicBezTo>
                      <a:pt x="433" y="183"/>
                      <a:pt x="433" y="183"/>
                      <a:pt x="433" y="183"/>
                    </a:cubicBezTo>
                    <a:cubicBezTo>
                      <a:pt x="433" y="183"/>
                      <a:pt x="433" y="183"/>
                      <a:pt x="433" y="183"/>
                    </a:cubicBezTo>
                    <a:cubicBezTo>
                      <a:pt x="429" y="184"/>
                      <a:pt x="429" y="184"/>
                      <a:pt x="429" y="184"/>
                    </a:cubicBezTo>
                    <a:cubicBezTo>
                      <a:pt x="423" y="184"/>
                      <a:pt x="423" y="184"/>
                      <a:pt x="423" y="184"/>
                    </a:cubicBezTo>
                    <a:cubicBezTo>
                      <a:pt x="422" y="184"/>
                      <a:pt x="422" y="184"/>
                      <a:pt x="422" y="184"/>
                    </a:cubicBezTo>
                    <a:cubicBezTo>
                      <a:pt x="426" y="187"/>
                      <a:pt x="426" y="187"/>
                      <a:pt x="426" y="187"/>
                    </a:cubicBezTo>
                    <a:cubicBezTo>
                      <a:pt x="426" y="189"/>
                      <a:pt x="426" y="189"/>
                      <a:pt x="426" y="189"/>
                    </a:cubicBezTo>
                    <a:cubicBezTo>
                      <a:pt x="425" y="190"/>
                      <a:pt x="425" y="190"/>
                      <a:pt x="425" y="190"/>
                    </a:cubicBezTo>
                    <a:cubicBezTo>
                      <a:pt x="423" y="189"/>
                      <a:pt x="423" y="189"/>
                      <a:pt x="423" y="189"/>
                    </a:cubicBezTo>
                    <a:cubicBezTo>
                      <a:pt x="421" y="189"/>
                      <a:pt x="421" y="189"/>
                      <a:pt x="421" y="189"/>
                    </a:cubicBezTo>
                    <a:cubicBezTo>
                      <a:pt x="421" y="190"/>
                      <a:pt x="421" y="190"/>
                      <a:pt x="421" y="190"/>
                    </a:cubicBezTo>
                    <a:cubicBezTo>
                      <a:pt x="421" y="189"/>
                      <a:pt x="421" y="189"/>
                      <a:pt x="421" y="189"/>
                    </a:cubicBezTo>
                    <a:cubicBezTo>
                      <a:pt x="420" y="189"/>
                      <a:pt x="420" y="189"/>
                      <a:pt x="420" y="189"/>
                    </a:cubicBezTo>
                    <a:cubicBezTo>
                      <a:pt x="420" y="188"/>
                      <a:pt x="420" y="188"/>
                      <a:pt x="420" y="188"/>
                    </a:cubicBezTo>
                    <a:cubicBezTo>
                      <a:pt x="419" y="189"/>
                      <a:pt x="419" y="189"/>
                      <a:pt x="419" y="189"/>
                    </a:cubicBezTo>
                    <a:cubicBezTo>
                      <a:pt x="419" y="188"/>
                      <a:pt x="419" y="188"/>
                      <a:pt x="419" y="188"/>
                    </a:cubicBezTo>
                    <a:cubicBezTo>
                      <a:pt x="421" y="188"/>
                      <a:pt x="421" y="188"/>
                      <a:pt x="421" y="188"/>
                    </a:cubicBezTo>
                    <a:cubicBezTo>
                      <a:pt x="421" y="187"/>
                      <a:pt x="421" y="187"/>
                      <a:pt x="421" y="187"/>
                    </a:cubicBezTo>
                    <a:cubicBezTo>
                      <a:pt x="422" y="186"/>
                      <a:pt x="422" y="186"/>
                      <a:pt x="422" y="186"/>
                    </a:cubicBezTo>
                    <a:cubicBezTo>
                      <a:pt x="422" y="186"/>
                      <a:pt x="422" y="186"/>
                      <a:pt x="422" y="186"/>
                    </a:cubicBezTo>
                    <a:cubicBezTo>
                      <a:pt x="421" y="184"/>
                      <a:pt x="421" y="184"/>
                      <a:pt x="421" y="184"/>
                    </a:cubicBezTo>
                    <a:cubicBezTo>
                      <a:pt x="417" y="184"/>
                      <a:pt x="417" y="184"/>
                      <a:pt x="417" y="184"/>
                    </a:cubicBezTo>
                    <a:cubicBezTo>
                      <a:pt x="414" y="185"/>
                      <a:pt x="414" y="185"/>
                      <a:pt x="414" y="185"/>
                    </a:cubicBezTo>
                    <a:cubicBezTo>
                      <a:pt x="415" y="185"/>
                      <a:pt x="415" y="185"/>
                      <a:pt x="415" y="185"/>
                    </a:cubicBezTo>
                    <a:cubicBezTo>
                      <a:pt x="414" y="187"/>
                      <a:pt x="414" y="187"/>
                      <a:pt x="414" y="187"/>
                    </a:cubicBezTo>
                    <a:cubicBezTo>
                      <a:pt x="413" y="187"/>
                      <a:pt x="413" y="187"/>
                      <a:pt x="413" y="187"/>
                    </a:cubicBezTo>
                    <a:cubicBezTo>
                      <a:pt x="410" y="189"/>
                      <a:pt x="410" y="189"/>
                      <a:pt x="410" y="189"/>
                    </a:cubicBezTo>
                    <a:cubicBezTo>
                      <a:pt x="409" y="190"/>
                      <a:pt x="409" y="190"/>
                      <a:pt x="409" y="190"/>
                    </a:cubicBezTo>
                    <a:cubicBezTo>
                      <a:pt x="408" y="190"/>
                      <a:pt x="408" y="190"/>
                      <a:pt x="408" y="190"/>
                    </a:cubicBezTo>
                    <a:cubicBezTo>
                      <a:pt x="410" y="188"/>
                      <a:pt x="410" y="188"/>
                      <a:pt x="410" y="188"/>
                    </a:cubicBezTo>
                    <a:cubicBezTo>
                      <a:pt x="410" y="188"/>
                      <a:pt x="410" y="188"/>
                      <a:pt x="410" y="188"/>
                    </a:cubicBezTo>
                    <a:cubicBezTo>
                      <a:pt x="407" y="190"/>
                      <a:pt x="407" y="190"/>
                      <a:pt x="407" y="190"/>
                    </a:cubicBezTo>
                    <a:cubicBezTo>
                      <a:pt x="406" y="191"/>
                      <a:pt x="406" y="191"/>
                      <a:pt x="406" y="191"/>
                    </a:cubicBezTo>
                    <a:cubicBezTo>
                      <a:pt x="403" y="194"/>
                      <a:pt x="403" y="194"/>
                      <a:pt x="403" y="194"/>
                    </a:cubicBezTo>
                    <a:cubicBezTo>
                      <a:pt x="399" y="196"/>
                      <a:pt x="399" y="196"/>
                      <a:pt x="399" y="196"/>
                    </a:cubicBezTo>
                    <a:cubicBezTo>
                      <a:pt x="397" y="197"/>
                      <a:pt x="397" y="197"/>
                      <a:pt x="397" y="197"/>
                    </a:cubicBezTo>
                    <a:cubicBezTo>
                      <a:pt x="396" y="197"/>
                      <a:pt x="396" y="197"/>
                      <a:pt x="396" y="197"/>
                    </a:cubicBezTo>
                    <a:cubicBezTo>
                      <a:pt x="396" y="197"/>
                      <a:pt x="396" y="197"/>
                      <a:pt x="396" y="197"/>
                    </a:cubicBezTo>
                    <a:cubicBezTo>
                      <a:pt x="395" y="197"/>
                      <a:pt x="395" y="197"/>
                      <a:pt x="395" y="197"/>
                    </a:cubicBezTo>
                    <a:cubicBezTo>
                      <a:pt x="389" y="198"/>
                      <a:pt x="389" y="198"/>
                      <a:pt x="389" y="198"/>
                    </a:cubicBezTo>
                    <a:cubicBezTo>
                      <a:pt x="387" y="197"/>
                      <a:pt x="387" y="197"/>
                      <a:pt x="387" y="197"/>
                    </a:cubicBezTo>
                    <a:cubicBezTo>
                      <a:pt x="387" y="197"/>
                      <a:pt x="387" y="197"/>
                      <a:pt x="387" y="197"/>
                    </a:cubicBezTo>
                    <a:cubicBezTo>
                      <a:pt x="387" y="198"/>
                      <a:pt x="387" y="198"/>
                      <a:pt x="387" y="198"/>
                    </a:cubicBezTo>
                    <a:cubicBezTo>
                      <a:pt x="385" y="198"/>
                      <a:pt x="385" y="198"/>
                      <a:pt x="385" y="198"/>
                    </a:cubicBezTo>
                    <a:cubicBezTo>
                      <a:pt x="384" y="197"/>
                      <a:pt x="384" y="197"/>
                      <a:pt x="384" y="197"/>
                    </a:cubicBezTo>
                    <a:cubicBezTo>
                      <a:pt x="384" y="197"/>
                      <a:pt x="384" y="197"/>
                      <a:pt x="384" y="197"/>
                    </a:cubicBezTo>
                    <a:cubicBezTo>
                      <a:pt x="382" y="196"/>
                      <a:pt x="382" y="196"/>
                      <a:pt x="382" y="196"/>
                    </a:cubicBezTo>
                    <a:cubicBezTo>
                      <a:pt x="382" y="196"/>
                      <a:pt x="382" y="196"/>
                      <a:pt x="382" y="196"/>
                    </a:cubicBezTo>
                    <a:cubicBezTo>
                      <a:pt x="380" y="197"/>
                      <a:pt x="380" y="197"/>
                      <a:pt x="380" y="197"/>
                    </a:cubicBezTo>
                    <a:cubicBezTo>
                      <a:pt x="377" y="197"/>
                      <a:pt x="377" y="197"/>
                      <a:pt x="377" y="197"/>
                    </a:cubicBezTo>
                    <a:cubicBezTo>
                      <a:pt x="374" y="198"/>
                      <a:pt x="374" y="198"/>
                      <a:pt x="374" y="198"/>
                    </a:cubicBezTo>
                    <a:cubicBezTo>
                      <a:pt x="374" y="198"/>
                      <a:pt x="374" y="198"/>
                      <a:pt x="374" y="198"/>
                    </a:cubicBezTo>
                    <a:cubicBezTo>
                      <a:pt x="375" y="199"/>
                      <a:pt x="375" y="199"/>
                      <a:pt x="375" y="199"/>
                    </a:cubicBezTo>
                    <a:cubicBezTo>
                      <a:pt x="376" y="199"/>
                      <a:pt x="376" y="199"/>
                      <a:pt x="376" y="199"/>
                    </a:cubicBezTo>
                    <a:cubicBezTo>
                      <a:pt x="378" y="200"/>
                      <a:pt x="378" y="200"/>
                      <a:pt x="378" y="200"/>
                    </a:cubicBezTo>
                    <a:cubicBezTo>
                      <a:pt x="378" y="201"/>
                      <a:pt x="378" y="201"/>
                      <a:pt x="378" y="201"/>
                    </a:cubicBezTo>
                    <a:cubicBezTo>
                      <a:pt x="378" y="202"/>
                      <a:pt x="378" y="202"/>
                      <a:pt x="378" y="202"/>
                    </a:cubicBezTo>
                    <a:cubicBezTo>
                      <a:pt x="378" y="203"/>
                      <a:pt x="378" y="203"/>
                      <a:pt x="378" y="203"/>
                    </a:cubicBezTo>
                    <a:cubicBezTo>
                      <a:pt x="376" y="205"/>
                      <a:pt x="376" y="205"/>
                      <a:pt x="376" y="205"/>
                    </a:cubicBezTo>
                    <a:cubicBezTo>
                      <a:pt x="372" y="207"/>
                      <a:pt x="372" y="207"/>
                      <a:pt x="372" y="207"/>
                    </a:cubicBezTo>
                    <a:cubicBezTo>
                      <a:pt x="371" y="208"/>
                      <a:pt x="371" y="208"/>
                      <a:pt x="371" y="208"/>
                    </a:cubicBezTo>
                    <a:cubicBezTo>
                      <a:pt x="370" y="210"/>
                      <a:pt x="370" y="210"/>
                      <a:pt x="370" y="210"/>
                    </a:cubicBezTo>
                    <a:cubicBezTo>
                      <a:pt x="370" y="210"/>
                      <a:pt x="370" y="210"/>
                      <a:pt x="370" y="210"/>
                    </a:cubicBezTo>
                    <a:cubicBezTo>
                      <a:pt x="371" y="210"/>
                      <a:pt x="371" y="210"/>
                      <a:pt x="371" y="210"/>
                    </a:cubicBezTo>
                    <a:cubicBezTo>
                      <a:pt x="371" y="210"/>
                      <a:pt x="371" y="210"/>
                      <a:pt x="371" y="210"/>
                    </a:cubicBezTo>
                    <a:cubicBezTo>
                      <a:pt x="370" y="211"/>
                      <a:pt x="370" y="211"/>
                      <a:pt x="370" y="211"/>
                    </a:cubicBezTo>
                    <a:cubicBezTo>
                      <a:pt x="368" y="211"/>
                      <a:pt x="368" y="211"/>
                      <a:pt x="368" y="211"/>
                    </a:cubicBezTo>
                    <a:cubicBezTo>
                      <a:pt x="367" y="211"/>
                      <a:pt x="367" y="211"/>
                      <a:pt x="367" y="211"/>
                    </a:cubicBezTo>
                    <a:cubicBezTo>
                      <a:pt x="367" y="211"/>
                      <a:pt x="367" y="211"/>
                      <a:pt x="367" y="211"/>
                    </a:cubicBezTo>
                    <a:cubicBezTo>
                      <a:pt x="367" y="212"/>
                      <a:pt x="367" y="212"/>
                      <a:pt x="367" y="212"/>
                    </a:cubicBezTo>
                    <a:cubicBezTo>
                      <a:pt x="367" y="213"/>
                      <a:pt x="367" y="213"/>
                      <a:pt x="367" y="213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4" y="216"/>
                      <a:pt x="364" y="216"/>
                      <a:pt x="364" y="216"/>
                    </a:cubicBezTo>
                    <a:cubicBezTo>
                      <a:pt x="363" y="217"/>
                      <a:pt x="363" y="217"/>
                      <a:pt x="363" y="217"/>
                    </a:cubicBezTo>
                    <a:cubicBezTo>
                      <a:pt x="361" y="216"/>
                      <a:pt x="361" y="216"/>
                      <a:pt x="361" y="216"/>
                    </a:cubicBezTo>
                    <a:cubicBezTo>
                      <a:pt x="359" y="214"/>
                      <a:pt x="359" y="214"/>
                      <a:pt x="359" y="214"/>
                    </a:cubicBezTo>
                    <a:cubicBezTo>
                      <a:pt x="358" y="215"/>
                      <a:pt x="358" y="215"/>
                      <a:pt x="358" y="215"/>
                    </a:cubicBezTo>
                    <a:cubicBezTo>
                      <a:pt x="358" y="216"/>
                      <a:pt x="358" y="216"/>
                      <a:pt x="358" y="216"/>
                    </a:cubicBez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5" y="216"/>
                      <a:pt x="355" y="216"/>
                      <a:pt x="355" y="216"/>
                    </a:cubicBezTo>
                    <a:cubicBezTo>
                      <a:pt x="355" y="215"/>
                      <a:pt x="355" y="215"/>
                      <a:pt x="355" y="215"/>
                    </a:cubicBezTo>
                    <a:cubicBezTo>
                      <a:pt x="354" y="216"/>
                      <a:pt x="354" y="216"/>
                      <a:pt x="354" y="216"/>
                    </a:cubicBezTo>
                    <a:cubicBezTo>
                      <a:pt x="352" y="217"/>
                      <a:pt x="352" y="217"/>
                      <a:pt x="352" y="217"/>
                    </a:cubicBezTo>
                    <a:cubicBezTo>
                      <a:pt x="350" y="217"/>
                      <a:pt x="350" y="217"/>
                      <a:pt x="350" y="217"/>
                    </a:cubicBezTo>
                    <a:cubicBezTo>
                      <a:pt x="349" y="217"/>
                      <a:pt x="349" y="217"/>
                      <a:pt x="349" y="217"/>
                    </a:cubicBezTo>
                    <a:cubicBezTo>
                      <a:pt x="348" y="217"/>
                      <a:pt x="348" y="217"/>
                      <a:pt x="348" y="217"/>
                    </a:cubicBezTo>
                    <a:cubicBezTo>
                      <a:pt x="346" y="217"/>
                      <a:pt x="346" y="217"/>
                      <a:pt x="346" y="217"/>
                    </a:cubicBezTo>
                    <a:cubicBezTo>
                      <a:pt x="345" y="217"/>
                      <a:pt x="345" y="217"/>
                      <a:pt x="345" y="217"/>
                    </a:cubicBezTo>
                    <a:cubicBezTo>
                      <a:pt x="344" y="217"/>
                      <a:pt x="344" y="217"/>
                      <a:pt x="344" y="217"/>
                    </a:cubicBezTo>
                    <a:cubicBezTo>
                      <a:pt x="344" y="218"/>
                      <a:pt x="344" y="218"/>
                      <a:pt x="344" y="218"/>
                    </a:cubicBezTo>
                    <a:cubicBezTo>
                      <a:pt x="342" y="217"/>
                      <a:pt x="342" y="217"/>
                      <a:pt x="342" y="217"/>
                    </a:cubicBezTo>
                    <a:cubicBezTo>
                      <a:pt x="341" y="216"/>
                      <a:pt x="341" y="216"/>
                      <a:pt x="341" y="216"/>
                    </a:cubicBezTo>
                    <a:cubicBezTo>
                      <a:pt x="339" y="214"/>
                      <a:pt x="339" y="214"/>
                      <a:pt x="339" y="214"/>
                    </a:cubicBezTo>
                    <a:cubicBezTo>
                      <a:pt x="337" y="216"/>
                      <a:pt x="337" y="216"/>
                      <a:pt x="337" y="216"/>
                    </a:cubicBezTo>
                    <a:cubicBezTo>
                      <a:pt x="337" y="217"/>
                      <a:pt x="337" y="217"/>
                      <a:pt x="337" y="217"/>
                    </a:cubicBezTo>
                    <a:cubicBezTo>
                      <a:pt x="337" y="217"/>
                      <a:pt x="337" y="217"/>
                      <a:pt x="337" y="217"/>
                    </a:cubicBezTo>
                    <a:cubicBezTo>
                      <a:pt x="335" y="217"/>
                      <a:pt x="335" y="217"/>
                      <a:pt x="335" y="217"/>
                    </a:cubicBezTo>
                    <a:cubicBezTo>
                      <a:pt x="335" y="218"/>
                      <a:pt x="335" y="218"/>
                      <a:pt x="335" y="218"/>
                    </a:cubicBezTo>
                    <a:cubicBezTo>
                      <a:pt x="334" y="218"/>
                      <a:pt x="334" y="218"/>
                      <a:pt x="334" y="218"/>
                    </a:cubicBezTo>
                    <a:cubicBezTo>
                      <a:pt x="334" y="217"/>
                      <a:pt x="334" y="217"/>
                      <a:pt x="334" y="217"/>
                    </a:cubicBezTo>
                    <a:cubicBezTo>
                      <a:pt x="334" y="217"/>
                      <a:pt x="334" y="217"/>
                      <a:pt x="334" y="217"/>
                    </a:cubicBezTo>
                    <a:cubicBezTo>
                      <a:pt x="335" y="216"/>
                      <a:pt x="335" y="216"/>
                      <a:pt x="335" y="216"/>
                    </a:cubicBezTo>
                    <a:cubicBezTo>
                      <a:pt x="336" y="217"/>
                      <a:pt x="336" y="217"/>
                      <a:pt x="336" y="217"/>
                    </a:cubicBezTo>
                    <a:cubicBezTo>
                      <a:pt x="337" y="217"/>
                      <a:pt x="337" y="217"/>
                      <a:pt x="337" y="217"/>
                    </a:cubicBezTo>
                    <a:cubicBezTo>
                      <a:pt x="337" y="215"/>
                      <a:pt x="337" y="215"/>
                      <a:pt x="337" y="215"/>
                    </a:cubicBezTo>
                    <a:cubicBezTo>
                      <a:pt x="337" y="215"/>
                      <a:pt x="337" y="215"/>
                      <a:pt x="337" y="215"/>
                    </a:cubicBezTo>
                    <a:cubicBezTo>
                      <a:pt x="338" y="214"/>
                      <a:pt x="338" y="214"/>
                      <a:pt x="338" y="214"/>
                    </a:cubicBezTo>
                    <a:cubicBezTo>
                      <a:pt x="338" y="213"/>
                      <a:pt x="338" y="213"/>
                      <a:pt x="338" y="213"/>
                    </a:cubicBezTo>
                    <a:cubicBezTo>
                      <a:pt x="341" y="212"/>
                      <a:pt x="341" y="212"/>
                      <a:pt x="341" y="212"/>
                    </a:cubicBezTo>
                    <a:cubicBezTo>
                      <a:pt x="343" y="212"/>
                      <a:pt x="343" y="212"/>
                      <a:pt x="343" y="212"/>
                    </a:cubicBezTo>
                    <a:cubicBezTo>
                      <a:pt x="345" y="212"/>
                      <a:pt x="345" y="212"/>
                      <a:pt x="345" y="212"/>
                    </a:cubicBezTo>
                    <a:cubicBezTo>
                      <a:pt x="346" y="213"/>
                      <a:pt x="346" y="213"/>
                      <a:pt x="346" y="213"/>
                    </a:cubicBezTo>
                    <a:cubicBezTo>
                      <a:pt x="348" y="213"/>
                      <a:pt x="348" y="213"/>
                      <a:pt x="348" y="213"/>
                    </a:cubicBezTo>
                    <a:cubicBezTo>
                      <a:pt x="349" y="213"/>
                      <a:pt x="349" y="213"/>
                      <a:pt x="349" y="213"/>
                    </a:cubicBezTo>
                    <a:cubicBezTo>
                      <a:pt x="353" y="213"/>
                      <a:pt x="353" y="213"/>
                      <a:pt x="353" y="213"/>
                    </a:cubicBezTo>
                    <a:cubicBezTo>
                      <a:pt x="354" y="213"/>
                      <a:pt x="354" y="213"/>
                      <a:pt x="354" y="213"/>
                    </a:cubicBezTo>
                    <a:cubicBezTo>
                      <a:pt x="357" y="214"/>
                      <a:pt x="357" y="214"/>
                      <a:pt x="357" y="214"/>
                    </a:cubicBezTo>
                    <a:cubicBezTo>
                      <a:pt x="358" y="213"/>
                      <a:pt x="358" y="213"/>
                      <a:pt x="358" y="213"/>
                    </a:cubicBezTo>
                    <a:cubicBezTo>
                      <a:pt x="359" y="211"/>
                      <a:pt x="359" y="211"/>
                      <a:pt x="359" y="211"/>
                    </a:cubicBezTo>
                    <a:cubicBezTo>
                      <a:pt x="360" y="211"/>
                      <a:pt x="360" y="211"/>
                      <a:pt x="360" y="211"/>
                    </a:cubicBezTo>
                    <a:cubicBezTo>
                      <a:pt x="362" y="208"/>
                      <a:pt x="362" y="208"/>
                      <a:pt x="362" y="208"/>
                    </a:cubicBezTo>
                    <a:cubicBezTo>
                      <a:pt x="362" y="208"/>
                      <a:pt x="362" y="208"/>
                      <a:pt x="362" y="208"/>
                    </a:cubicBezTo>
                    <a:cubicBezTo>
                      <a:pt x="362" y="207"/>
                      <a:pt x="362" y="207"/>
                      <a:pt x="362" y="207"/>
                    </a:cubicBezTo>
                    <a:cubicBezTo>
                      <a:pt x="361" y="206"/>
                      <a:pt x="361" y="206"/>
                      <a:pt x="361" y="206"/>
                    </a:cubicBezTo>
                    <a:cubicBezTo>
                      <a:pt x="361" y="206"/>
                      <a:pt x="361" y="206"/>
                      <a:pt x="361" y="206"/>
                    </a:cubicBezTo>
                    <a:cubicBezTo>
                      <a:pt x="359" y="206"/>
                      <a:pt x="359" y="206"/>
                      <a:pt x="359" y="206"/>
                    </a:cubicBezTo>
                    <a:cubicBezTo>
                      <a:pt x="358" y="206"/>
                      <a:pt x="358" y="206"/>
                      <a:pt x="358" y="206"/>
                    </a:cubicBezTo>
                    <a:cubicBezTo>
                      <a:pt x="357" y="205"/>
                      <a:pt x="357" y="205"/>
                      <a:pt x="357" y="205"/>
                    </a:cubicBezTo>
                    <a:cubicBezTo>
                      <a:pt x="356" y="205"/>
                      <a:pt x="356" y="205"/>
                      <a:pt x="356" y="205"/>
                    </a:cubicBezTo>
                    <a:cubicBezTo>
                      <a:pt x="358" y="204"/>
                      <a:pt x="358" y="204"/>
                      <a:pt x="358" y="204"/>
                    </a:cubicBezTo>
                    <a:cubicBezTo>
                      <a:pt x="359" y="205"/>
                      <a:pt x="359" y="205"/>
                      <a:pt x="359" y="205"/>
                    </a:cubicBezTo>
                    <a:cubicBezTo>
                      <a:pt x="360" y="205"/>
                      <a:pt x="360" y="205"/>
                      <a:pt x="360" y="205"/>
                    </a:cubicBezTo>
                    <a:cubicBezTo>
                      <a:pt x="363" y="206"/>
                      <a:pt x="363" y="206"/>
                      <a:pt x="363" y="206"/>
                    </a:cubicBezTo>
                    <a:cubicBezTo>
                      <a:pt x="363" y="204"/>
                      <a:pt x="363" y="204"/>
                      <a:pt x="363" y="204"/>
                    </a:cubicBezTo>
                    <a:cubicBezTo>
                      <a:pt x="364" y="202"/>
                      <a:pt x="364" y="202"/>
                      <a:pt x="364" y="202"/>
                    </a:cubicBezTo>
                    <a:cubicBezTo>
                      <a:pt x="364" y="202"/>
                      <a:pt x="364" y="202"/>
                      <a:pt x="364" y="202"/>
                    </a:cubicBezTo>
                    <a:cubicBezTo>
                      <a:pt x="368" y="199"/>
                      <a:pt x="368" y="199"/>
                      <a:pt x="368" y="199"/>
                    </a:cubicBezTo>
                    <a:cubicBezTo>
                      <a:pt x="370" y="199"/>
                      <a:pt x="370" y="199"/>
                      <a:pt x="370" y="199"/>
                    </a:cubicBezTo>
                    <a:cubicBezTo>
                      <a:pt x="372" y="200"/>
                      <a:pt x="372" y="200"/>
                      <a:pt x="372" y="200"/>
                    </a:cubicBezTo>
                    <a:cubicBezTo>
                      <a:pt x="373" y="200"/>
                      <a:pt x="373" y="200"/>
                      <a:pt x="373" y="200"/>
                    </a:cubicBezTo>
                    <a:cubicBezTo>
                      <a:pt x="372" y="199"/>
                      <a:pt x="372" y="199"/>
                      <a:pt x="372" y="199"/>
                    </a:cubicBezTo>
                    <a:cubicBezTo>
                      <a:pt x="371" y="198"/>
                      <a:pt x="371" y="198"/>
                      <a:pt x="371" y="198"/>
                    </a:cubicBezTo>
                    <a:cubicBezTo>
                      <a:pt x="370" y="197"/>
                      <a:pt x="370" y="197"/>
                      <a:pt x="370" y="197"/>
                    </a:cubicBezTo>
                    <a:cubicBezTo>
                      <a:pt x="370" y="197"/>
                      <a:pt x="370" y="197"/>
                      <a:pt x="370" y="197"/>
                    </a:cubicBezTo>
                    <a:cubicBezTo>
                      <a:pt x="372" y="194"/>
                      <a:pt x="372" y="194"/>
                      <a:pt x="372" y="194"/>
                    </a:cubicBezTo>
                    <a:cubicBezTo>
                      <a:pt x="372" y="194"/>
                      <a:pt x="372" y="194"/>
                      <a:pt x="372" y="194"/>
                    </a:cubicBezTo>
                    <a:cubicBezTo>
                      <a:pt x="373" y="193"/>
                      <a:pt x="373" y="193"/>
                      <a:pt x="373" y="193"/>
                    </a:cubicBezTo>
                    <a:cubicBezTo>
                      <a:pt x="373" y="192"/>
                      <a:pt x="373" y="192"/>
                      <a:pt x="373" y="192"/>
                    </a:cubicBezTo>
                    <a:cubicBezTo>
                      <a:pt x="374" y="192"/>
                      <a:pt x="374" y="192"/>
                      <a:pt x="374" y="192"/>
                    </a:cubicBezTo>
                    <a:cubicBezTo>
                      <a:pt x="375" y="191"/>
                      <a:pt x="375" y="191"/>
                      <a:pt x="375" y="191"/>
                    </a:cubicBezTo>
                    <a:cubicBezTo>
                      <a:pt x="375" y="190"/>
                      <a:pt x="375" y="190"/>
                      <a:pt x="375" y="190"/>
                    </a:cubicBezTo>
                    <a:cubicBezTo>
                      <a:pt x="378" y="187"/>
                      <a:pt x="378" y="187"/>
                      <a:pt x="378" y="187"/>
                    </a:cubicBezTo>
                    <a:cubicBezTo>
                      <a:pt x="378" y="187"/>
                      <a:pt x="378" y="187"/>
                      <a:pt x="378" y="187"/>
                    </a:cubicBezTo>
                    <a:cubicBezTo>
                      <a:pt x="379" y="185"/>
                      <a:pt x="379" y="185"/>
                      <a:pt x="379" y="185"/>
                    </a:cubicBezTo>
                    <a:cubicBezTo>
                      <a:pt x="380" y="185"/>
                      <a:pt x="380" y="185"/>
                      <a:pt x="380" y="185"/>
                    </a:cubicBezTo>
                    <a:cubicBezTo>
                      <a:pt x="383" y="182"/>
                      <a:pt x="383" y="182"/>
                      <a:pt x="383" y="182"/>
                    </a:cubicBezTo>
                    <a:cubicBezTo>
                      <a:pt x="383" y="181"/>
                      <a:pt x="383" y="181"/>
                      <a:pt x="383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7" y="181"/>
                      <a:pt x="377" y="181"/>
                      <a:pt x="377" y="181"/>
                    </a:cubicBezTo>
                    <a:cubicBezTo>
                      <a:pt x="376" y="181"/>
                      <a:pt x="376" y="181"/>
                      <a:pt x="376" y="181"/>
                    </a:cubicBezTo>
                    <a:cubicBezTo>
                      <a:pt x="373" y="184"/>
                      <a:pt x="373" y="184"/>
                      <a:pt x="373" y="184"/>
                    </a:cubicBezTo>
                    <a:cubicBezTo>
                      <a:pt x="366" y="185"/>
                      <a:pt x="366" y="185"/>
                      <a:pt x="366" y="185"/>
                    </a:cubicBezTo>
                    <a:cubicBezTo>
                      <a:pt x="365" y="185"/>
                      <a:pt x="365" y="185"/>
                      <a:pt x="365" y="185"/>
                    </a:cubicBezTo>
                    <a:cubicBezTo>
                      <a:pt x="365" y="184"/>
                      <a:pt x="365" y="184"/>
                      <a:pt x="365" y="184"/>
                    </a:cubicBezTo>
                    <a:cubicBezTo>
                      <a:pt x="365" y="183"/>
                      <a:pt x="365" y="183"/>
                      <a:pt x="365" y="183"/>
                    </a:cubicBezTo>
                    <a:cubicBezTo>
                      <a:pt x="365" y="182"/>
                      <a:pt x="365" y="182"/>
                      <a:pt x="365" y="182"/>
                    </a:cubicBezTo>
                    <a:cubicBezTo>
                      <a:pt x="365" y="182"/>
                      <a:pt x="365" y="182"/>
                      <a:pt x="365" y="182"/>
                    </a:cubicBezTo>
                    <a:cubicBezTo>
                      <a:pt x="359" y="182"/>
                      <a:pt x="359" y="182"/>
                      <a:pt x="359" y="182"/>
                    </a:cubicBezTo>
                    <a:cubicBezTo>
                      <a:pt x="357" y="183"/>
                      <a:pt x="357" y="183"/>
                      <a:pt x="357" y="183"/>
                    </a:cubicBezTo>
                    <a:cubicBezTo>
                      <a:pt x="357" y="183"/>
                      <a:pt x="357" y="183"/>
                      <a:pt x="357" y="183"/>
                    </a:cubicBezTo>
                    <a:cubicBezTo>
                      <a:pt x="348" y="191"/>
                      <a:pt x="348" y="191"/>
                      <a:pt x="348" y="191"/>
                    </a:cubicBezTo>
                    <a:cubicBezTo>
                      <a:pt x="343" y="196"/>
                      <a:pt x="343" y="196"/>
                      <a:pt x="343" y="196"/>
                    </a:cubicBezTo>
                    <a:cubicBezTo>
                      <a:pt x="342" y="197"/>
                      <a:pt x="342" y="197"/>
                      <a:pt x="342" y="197"/>
                    </a:cubicBezTo>
                    <a:cubicBezTo>
                      <a:pt x="341" y="197"/>
                      <a:pt x="341" y="197"/>
                      <a:pt x="341" y="197"/>
                    </a:cubicBezTo>
                    <a:cubicBezTo>
                      <a:pt x="340" y="198"/>
                      <a:pt x="340" y="198"/>
                      <a:pt x="340" y="198"/>
                    </a:cubicBezTo>
                    <a:cubicBezTo>
                      <a:pt x="340" y="199"/>
                      <a:pt x="340" y="199"/>
                      <a:pt x="340" y="199"/>
                    </a:cubicBezTo>
                    <a:cubicBezTo>
                      <a:pt x="339" y="199"/>
                      <a:pt x="339" y="199"/>
                      <a:pt x="339" y="199"/>
                    </a:cubicBezTo>
                    <a:cubicBezTo>
                      <a:pt x="338" y="199"/>
                      <a:pt x="338" y="199"/>
                      <a:pt x="338" y="199"/>
                    </a:cubicBezTo>
                    <a:cubicBezTo>
                      <a:pt x="336" y="201"/>
                      <a:pt x="336" y="201"/>
                      <a:pt x="336" y="201"/>
                    </a:cubicBezTo>
                    <a:cubicBezTo>
                      <a:pt x="336" y="200"/>
                      <a:pt x="336" y="200"/>
                      <a:pt x="336" y="200"/>
                    </a:cubicBezTo>
                    <a:cubicBezTo>
                      <a:pt x="337" y="200"/>
                      <a:pt x="337" y="200"/>
                      <a:pt x="337" y="200"/>
                    </a:cubicBezTo>
                    <a:cubicBezTo>
                      <a:pt x="338" y="199"/>
                      <a:pt x="338" y="199"/>
                      <a:pt x="338" y="199"/>
                    </a:cubicBezTo>
                    <a:cubicBezTo>
                      <a:pt x="338" y="198"/>
                      <a:pt x="338" y="198"/>
                      <a:pt x="338" y="198"/>
                    </a:cubicBezTo>
                    <a:cubicBezTo>
                      <a:pt x="338" y="198"/>
                      <a:pt x="338" y="198"/>
                      <a:pt x="338" y="198"/>
                    </a:cubicBezTo>
                    <a:cubicBezTo>
                      <a:pt x="339" y="197"/>
                      <a:pt x="339" y="197"/>
                      <a:pt x="339" y="197"/>
                    </a:cubicBezTo>
                    <a:cubicBezTo>
                      <a:pt x="338" y="195"/>
                      <a:pt x="338" y="195"/>
                      <a:pt x="338" y="195"/>
                    </a:cubicBezTo>
                    <a:cubicBezTo>
                      <a:pt x="339" y="194"/>
                      <a:pt x="339" y="194"/>
                      <a:pt x="339" y="194"/>
                    </a:cubicBezTo>
                    <a:cubicBezTo>
                      <a:pt x="343" y="191"/>
                      <a:pt x="343" y="191"/>
                      <a:pt x="343" y="191"/>
                    </a:cubicBezTo>
                    <a:cubicBezTo>
                      <a:pt x="346" y="188"/>
                      <a:pt x="346" y="188"/>
                      <a:pt x="346" y="188"/>
                    </a:cubicBezTo>
                    <a:cubicBezTo>
                      <a:pt x="348" y="186"/>
                      <a:pt x="348" y="186"/>
                      <a:pt x="348" y="186"/>
                    </a:cubicBezTo>
                    <a:cubicBezTo>
                      <a:pt x="348" y="186"/>
                      <a:pt x="348" y="186"/>
                      <a:pt x="348" y="186"/>
                    </a:cubicBezTo>
                    <a:cubicBezTo>
                      <a:pt x="349" y="186"/>
                      <a:pt x="349" y="186"/>
                      <a:pt x="349" y="186"/>
                    </a:cubicBezTo>
                    <a:cubicBezTo>
                      <a:pt x="350" y="185"/>
                      <a:pt x="350" y="185"/>
                      <a:pt x="350" y="185"/>
                    </a:cubicBezTo>
                    <a:cubicBezTo>
                      <a:pt x="351" y="185"/>
                      <a:pt x="351" y="185"/>
                      <a:pt x="351" y="185"/>
                    </a:cubicBezTo>
                    <a:cubicBezTo>
                      <a:pt x="351" y="183"/>
                      <a:pt x="351" y="183"/>
                      <a:pt x="351" y="183"/>
                    </a:cubicBezTo>
                    <a:cubicBezTo>
                      <a:pt x="350" y="182"/>
                      <a:pt x="350" y="182"/>
                      <a:pt x="350" y="182"/>
                    </a:cubicBezTo>
                    <a:cubicBezTo>
                      <a:pt x="352" y="181"/>
                      <a:pt x="352" y="181"/>
                      <a:pt x="352" y="181"/>
                    </a:cubicBezTo>
                    <a:cubicBezTo>
                      <a:pt x="353" y="181"/>
                      <a:pt x="353" y="181"/>
                      <a:pt x="353" y="181"/>
                    </a:cubicBezTo>
                    <a:cubicBezTo>
                      <a:pt x="354" y="181"/>
                      <a:pt x="354" y="181"/>
                      <a:pt x="354" y="181"/>
                    </a:cubicBezTo>
                    <a:cubicBezTo>
                      <a:pt x="355" y="181"/>
                      <a:pt x="355" y="181"/>
                      <a:pt x="355" y="181"/>
                    </a:cubicBezTo>
                    <a:cubicBezTo>
                      <a:pt x="356" y="181"/>
                      <a:pt x="356" y="181"/>
                      <a:pt x="356" y="181"/>
                    </a:cubicBezTo>
                    <a:cubicBezTo>
                      <a:pt x="358" y="179"/>
                      <a:pt x="358" y="179"/>
                      <a:pt x="358" y="179"/>
                    </a:cubicBezTo>
                    <a:cubicBezTo>
                      <a:pt x="360" y="179"/>
                      <a:pt x="360" y="179"/>
                      <a:pt x="360" y="179"/>
                    </a:cubicBezTo>
                    <a:cubicBezTo>
                      <a:pt x="361" y="179"/>
                      <a:pt x="361" y="179"/>
                      <a:pt x="361" y="179"/>
                    </a:cubicBezTo>
                    <a:cubicBezTo>
                      <a:pt x="363" y="179"/>
                      <a:pt x="363" y="179"/>
                      <a:pt x="363" y="179"/>
                    </a:cubicBezTo>
                    <a:cubicBezTo>
                      <a:pt x="364" y="180"/>
                      <a:pt x="364" y="180"/>
                      <a:pt x="364" y="180"/>
                    </a:cubicBezTo>
                    <a:cubicBezTo>
                      <a:pt x="365" y="180"/>
                      <a:pt x="365" y="180"/>
                      <a:pt x="365" y="180"/>
                    </a:cubicBezTo>
                    <a:cubicBezTo>
                      <a:pt x="369" y="176"/>
                      <a:pt x="369" y="176"/>
                      <a:pt x="369" y="176"/>
                    </a:cubicBezTo>
                    <a:cubicBezTo>
                      <a:pt x="371" y="174"/>
                      <a:pt x="371" y="174"/>
                      <a:pt x="371" y="174"/>
                    </a:cubicBezTo>
                    <a:cubicBezTo>
                      <a:pt x="374" y="172"/>
                      <a:pt x="374" y="172"/>
                      <a:pt x="374" y="172"/>
                    </a:cubicBezTo>
                    <a:cubicBezTo>
                      <a:pt x="375" y="172"/>
                      <a:pt x="375" y="172"/>
                      <a:pt x="375" y="172"/>
                    </a:cubicBezTo>
                    <a:cubicBezTo>
                      <a:pt x="376" y="172"/>
                      <a:pt x="376" y="172"/>
                      <a:pt x="376" y="172"/>
                    </a:cubicBezTo>
                    <a:cubicBezTo>
                      <a:pt x="377" y="172"/>
                      <a:pt x="377" y="172"/>
                      <a:pt x="377" y="172"/>
                    </a:cubicBezTo>
                    <a:cubicBezTo>
                      <a:pt x="377" y="172"/>
                      <a:pt x="377" y="172"/>
                      <a:pt x="377" y="172"/>
                    </a:cubicBezTo>
                    <a:cubicBezTo>
                      <a:pt x="377" y="171"/>
                      <a:pt x="377" y="171"/>
                      <a:pt x="377" y="171"/>
                    </a:cubicBezTo>
                    <a:cubicBezTo>
                      <a:pt x="380" y="171"/>
                      <a:pt x="380" y="171"/>
                      <a:pt x="380" y="171"/>
                    </a:cubicBezTo>
                    <a:cubicBezTo>
                      <a:pt x="381" y="171"/>
                      <a:pt x="381" y="171"/>
                      <a:pt x="381" y="171"/>
                    </a:cubicBezTo>
                    <a:cubicBezTo>
                      <a:pt x="381" y="172"/>
                      <a:pt x="381" y="172"/>
                      <a:pt x="381" y="172"/>
                    </a:cubicBezTo>
                    <a:cubicBezTo>
                      <a:pt x="381" y="173"/>
                      <a:pt x="381" y="173"/>
                      <a:pt x="381" y="173"/>
                    </a:cubicBezTo>
                    <a:cubicBezTo>
                      <a:pt x="379" y="174"/>
                      <a:pt x="379" y="174"/>
                      <a:pt x="379" y="174"/>
                    </a:cubicBezTo>
                    <a:cubicBezTo>
                      <a:pt x="379" y="177"/>
                      <a:pt x="379" y="177"/>
                      <a:pt x="379" y="177"/>
                    </a:cubicBezTo>
                    <a:cubicBezTo>
                      <a:pt x="378" y="177"/>
                      <a:pt x="378" y="177"/>
                      <a:pt x="378" y="177"/>
                    </a:cubicBezTo>
                    <a:cubicBezTo>
                      <a:pt x="378" y="178"/>
                      <a:pt x="378" y="178"/>
                      <a:pt x="378" y="178"/>
                    </a:cubicBezTo>
                    <a:cubicBezTo>
                      <a:pt x="379" y="178"/>
                      <a:pt x="379" y="178"/>
                      <a:pt x="379" y="178"/>
                    </a:cubicBezTo>
                    <a:cubicBezTo>
                      <a:pt x="380" y="179"/>
                      <a:pt x="380" y="179"/>
                      <a:pt x="380" y="179"/>
                    </a:cubicBezTo>
                    <a:cubicBezTo>
                      <a:pt x="381" y="178"/>
                      <a:pt x="381" y="178"/>
                      <a:pt x="381" y="178"/>
                    </a:cubicBezTo>
                    <a:cubicBezTo>
                      <a:pt x="384" y="179"/>
                      <a:pt x="384" y="179"/>
                      <a:pt x="384" y="179"/>
                    </a:cubicBezTo>
                    <a:cubicBezTo>
                      <a:pt x="385" y="178"/>
                      <a:pt x="385" y="178"/>
                      <a:pt x="385" y="178"/>
                    </a:cubicBezTo>
                    <a:cubicBezTo>
                      <a:pt x="389" y="173"/>
                      <a:pt x="389" y="173"/>
                      <a:pt x="389" y="173"/>
                    </a:cubicBezTo>
                    <a:cubicBezTo>
                      <a:pt x="389" y="172"/>
                      <a:pt x="389" y="172"/>
                      <a:pt x="389" y="172"/>
                    </a:cubicBezTo>
                    <a:cubicBezTo>
                      <a:pt x="391" y="170"/>
                      <a:pt x="391" y="170"/>
                      <a:pt x="391" y="170"/>
                    </a:cubicBezTo>
                    <a:cubicBezTo>
                      <a:pt x="391" y="168"/>
                      <a:pt x="391" y="168"/>
                      <a:pt x="391" y="168"/>
                    </a:cubicBezTo>
                    <a:cubicBezTo>
                      <a:pt x="393" y="166"/>
                      <a:pt x="393" y="166"/>
                      <a:pt x="393" y="166"/>
                    </a:cubicBezTo>
                    <a:cubicBezTo>
                      <a:pt x="394" y="165"/>
                      <a:pt x="394" y="165"/>
                      <a:pt x="394" y="165"/>
                    </a:cubicBezTo>
                    <a:cubicBezTo>
                      <a:pt x="395" y="164"/>
                      <a:pt x="395" y="164"/>
                      <a:pt x="395" y="164"/>
                    </a:cubicBezTo>
                    <a:cubicBezTo>
                      <a:pt x="398" y="161"/>
                      <a:pt x="398" y="161"/>
                      <a:pt x="398" y="161"/>
                    </a:cubicBezTo>
                    <a:cubicBezTo>
                      <a:pt x="398" y="160"/>
                      <a:pt x="398" y="160"/>
                      <a:pt x="398" y="160"/>
                    </a:cubicBezTo>
                    <a:cubicBezTo>
                      <a:pt x="399" y="159"/>
                      <a:pt x="399" y="159"/>
                      <a:pt x="399" y="159"/>
                    </a:cubicBezTo>
                    <a:cubicBezTo>
                      <a:pt x="404" y="152"/>
                      <a:pt x="404" y="152"/>
                      <a:pt x="404" y="152"/>
                    </a:cubicBezTo>
                    <a:cubicBezTo>
                      <a:pt x="405" y="149"/>
                      <a:pt x="405" y="149"/>
                      <a:pt x="405" y="149"/>
                    </a:cubicBezTo>
                    <a:cubicBezTo>
                      <a:pt x="405" y="148"/>
                      <a:pt x="405" y="148"/>
                      <a:pt x="405" y="148"/>
                    </a:cubicBezTo>
                    <a:cubicBezTo>
                      <a:pt x="406" y="147"/>
                      <a:pt x="406" y="147"/>
                      <a:pt x="406" y="147"/>
                    </a:cubicBezTo>
                    <a:cubicBezTo>
                      <a:pt x="403" y="147"/>
                      <a:pt x="403" y="147"/>
                      <a:pt x="403" y="147"/>
                    </a:cubicBezTo>
                    <a:cubicBezTo>
                      <a:pt x="402" y="148"/>
                      <a:pt x="402" y="148"/>
                      <a:pt x="402" y="148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401" y="150"/>
                      <a:pt x="401" y="150"/>
                      <a:pt x="401" y="150"/>
                    </a:cubicBezTo>
                    <a:cubicBezTo>
                      <a:pt x="401" y="151"/>
                      <a:pt x="401" y="151"/>
                      <a:pt x="401" y="151"/>
                    </a:cubicBezTo>
                    <a:cubicBezTo>
                      <a:pt x="399" y="153"/>
                      <a:pt x="399" y="153"/>
                      <a:pt x="399" y="153"/>
                    </a:cubicBezTo>
                    <a:cubicBezTo>
                      <a:pt x="399" y="153"/>
                      <a:pt x="399" y="153"/>
                      <a:pt x="399" y="153"/>
                    </a:cubicBezTo>
                    <a:cubicBezTo>
                      <a:pt x="398" y="154"/>
                      <a:pt x="398" y="154"/>
                      <a:pt x="398" y="154"/>
                    </a:cubicBezTo>
                    <a:cubicBezTo>
                      <a:pt x="397" y="154"/>
                      <a:pt x="397" y="154"/>
                      <a:pt x="397" y="154"/>
                    </a:cubicBezTo>
                    <a:cubicBezTo>
                      <a:pt x="396" y="155"/>
                      <a:pt x="396" y="155"/>
                      <a:pt x="396" y="155"/>
                    </a:cubicBezTo>
                    <a:cubicBezTo>
                      <a:pt x="394" y="155"/>
                      <a:pt x="394" y="155"/>
                      <a:pt x="394" y="155"/>
                    </a:cubicBezTo>
                    <a:cubicBezTo>
                      <a:pt x="393" y="156"/>
                      <a:pt x="393" y="156"/>
                      <a:pt x="393" y="156"/>
                    </a:cubicBezTo>
                    <a:cubicBezTo>
                      <a:pt x="392" y="155"/>
                      <a:pt x="392" y="155"/>
                      <a:pt x="392" y="155"/>
                    </a:cubicBezTo>
                    <a:cubicBezTo>
                      <a:pt x="391" y="156"/>
                      <a:pt x="391" y="156"/>
                      <a:pt x="391" y="156"/>
                    </a:cubicBezTo>
                    <a:cubicBezTo>
                      <a:pt x="390" y="156"/>
                      <a:pt x="390" y="156"/>
                      <a:pt x="390" y="156"/>
                    </a:cubicBezTo>
                    <a:cubicBezTo>
                      <a:pt x="389" y="156"/>
                      <a:pt x="389" y="156"/>
                      <a:pt x="389" y="156"/>
                    </a:cubicBezTo>
                    <a:cubicBezTo>
                      <a:pt x="389" y="157"/>
                      <a:pt x="389" y="157"/>
                      <a:pt x="389" y="157"/>
                    </a:cubicBezTo>
                    <a:cubicBezTo>
                      <a:pt x="387" y="157"/>
                      <a:pt x="387" y="157"/>
                      <a:pt x="387" y="157"/>
                    </a:cubicBezTo>
                    <a:cubicBezTo>
                      <a:pt x="388" y="156"/>
                      <a:pt x="388" y="156"/>
                      <a:pt x="388" y="156"/>
                    </a:cubicBezTo>
                    <a:cubicBezTo>
                      <a:pt x="389" y="156"/>
                      <a:pt x="389" y="156"/>
                      <a:pt x="389" y="156"/>
                    </a:cubicBezTo>
                    <a:cubicBezTo>
                      <a:pt x="390" y="155"/>
                      <a:pt x="390" y="155"/>
                      <a:pt x="390" y="155"/>
                    </a:cubicBezTo>
                    <a:cubicBezTo>
                      <a:pt x="391" y="154"/>
                      <a:pt x="391" y="154"/>
                      <a:pt x="391" y="154"/>
                    </a:cubicBezTo>
                    <a:cubicBezTo>
                      <a:pt x="388" y="152"/>
                      <a:pt x="388" y="152"/>
                      <a:pt x="388" y="152"/>
                    </a:cubicBezTo>
                    <a:cubicBezTo>
                      <a:pt x="387" y="151"/>
                      <a:pt x="387" y="151"/>
                      <a:pt x="387" y="151"/>
                    </a:cubicBezTo>
                    <a:cubicBezTo>
                      <a:pt x="385" y="151"/>
                      <a:pt x="385" y="151"/>
                      <a:pt x="385" y="151"/>
                    </a:cubicBezTo>
                    <a:cubicBezTo>
                      <a:pt x="385" y="152"/>
                      <a:pt x="385" y="152"/>
                      <a:pt x="385" y="152"/>
                    </a:cubicBezTo>
                    <a:cubicBezTo>
                      <a:pt x="379" y="156"/>
                      <a:pt x="379" y="156"/>
                      <a:pt x="379" y="156"/>
                    </a:cubicBezTo>
                    <a:cubicBezTo>
                      <a:pt x="377" y="156"/>
                      <a:pt x="377" y="156"/>
                      <a:pt x="377" y="156"/>
                    </a:cubicBezTo>
                    <a:cubicBezTo>
                      <a:pt x="377" y="156"/>
                      <a:pt x="377" y="156"/>
                      <a:pt x="377" y="156"/>
                    </a:cubicBezTo>
                    <a:cubicBezTo>
                      <a:pt x="374" y="154"/>
                      <a:pt x="374" y="154"/>
                      <a:pt x="374" y="154"/>
                    </a:cubicBezTo>
                    <a:cubicBezTo>
                      <a:pt x="372" y="153"/>
                      <a:pt x="372" y="153"/>
                      <a:pt x="372" y="153"/>
                    </a:cubicBezTo>
                    <a:cubicBezTo>
                      <a:pt x="372" y="152"/>
                      <a:pt x="372" y="152"/>
                      <a:pt x="372" y="152"/>
                    </a:cubicBezTo>
                    <a:cubicBezTo>
                      <a:pt x="371" y="153"/>
                      <a:pt x="371" y="153"/>
                      <a:pt x="371" y="153"/>
                    </a:cubicBezTo>
                    <a:cubicBezTo>
                      <a:pt x="370" y="152"/>
                      <a:pt x="370" y="152"/>
                      <a:pt x="370" y="152"/>
                    </a:cubicBezTo>
                    <a:cubicBezTo>
                      <a:pt x="370" y="153"/>
                      <a:pt x="370" y="153"/>
                      <a:pt x="370" y="153"/>
                    </a:cubicBezTo>
                    <a:cubicBezTo>
                      <a:pt x="370" y="153"/>
                      <a:pt x="370" y="153"/>
                      <a:pt x="370" y="153"/>
                    </a:cubicBezTo>
                    <a:cubicBezTo>
                      <a:pt x="368" y="154"/>
                      <a:pt x="368" y="154"/>
                      <a:pt x="368" y="154"/>
                    </a:cubicBezTo>
                    <a:cubicBezTo>
                      <a:pt x="365" y="153"/>
                      <a:pt x="365" y="153"/>
                      <a:pt x="365" y="153"/>
                    </a:cubicBezTo>
                    <a:cubicBezTo>
                      <a:pt x="365" y="152"/>
                      <a:pt x="365" y="152"/>
                      <a:pt x="365" y="152"/>
                    </a:cubicBezTo>
                    <a:cubicBezTo>
                      <a:pt x="364" y="151"/>
                      <a:pt x="364" y="151"/>
                      <a:pt x="364" y="151"/>
                    </a:cubicBezTo>
                    <a:cubicBezTo>
                      <a:pt x="363" y="149"/>
                      <a:pt x="363" y="149"/>
                      <a:pt x="363" y="149"/>
                    </a:cubicBezTo>
                    <a:cubicBezTo>
                      <a:pt x="363" y="149"/>
                      <a:pt x="363" y="149"/>
                      <a:pt x="363" y="149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2" y="148"/>
                      <a:pt x="362" y="148"/>
                      <a:pt x="362" y="148"/>
                    </a:cubicBezTo>
                    <a:cubicBezTo>
                      <a:pt x="356" y="149"/>
                      <a:pt x="356" y="149"/>
                      <a:pt x="356" y="149"/>
                    </a:cubicBezTo>
                    <a:cubicBezTo>
                      <a:pt x="354" y="150"/>
                      <a:pt x="354" y="150"/>
                      <a:pt x="354" y="150"/>
                    </a:cubicBezTo>
                    <a:cubicBezTo>
                      <a:pt x="353" y="149"/>
                      <a:pt x="353" y="149"/>
                      <a:pt x="353" y="149"/>
                    </a:cubicBezTo>
                    <a:cubicBezTo>
                      <a:pt x="353" y="149"/>
                      <a:pt x="353" y="149"/>
                      <a:pt x="353" y="149"/>
                    </a:cubicBezTo>
                    <a:cubicBezTo>
                      <a:pt x="352" y="150"/>
                      <a:pt x="352" y="150"/>
                      <a:pt x="352" y="150"/>
                    </a:cubicBezTo>
                    <a:cubicBezTo>
                      <a:pt x="351" y="149"/>
                      <a:pt x="351" y="149"/>
                      <a:pt x="351" y="149"/>
                    </a:cubicBezTo>
                    <a:cubicBezTo>
                      <a:pt x="351" y="148"/>
                      <a:pt x="351" y="148"/>
                      <a:pt x="351" y="148"/>
                    </a:cubicBezTo>
                    <a:cubicBezTo>
                      <a:pt x="349" y="148"/>
                      <a:pt x="349" y="148"/>
                      <a:pt x="349" y="148"/>
                    </a:cubicBezTo>
                    <a:cubicBezTo>
                      <a:pt x="346" y="146"/>
                      <a:pt x="346" y="146"/>
                      <a:pt x="346" y="146"/>
                    </a:cubicBezTo>
                    <a:cubicBezTo>
                      <a:pt x="346" y="146"/>
                      <a:pt x="346" y="146"/>
                      <a:pt x="346" y="146"/>
                    </a:cubicBezTo>
                    <a:cubicBezTo>
                      <a:pt x="345" y="145"/>
                      <a:pt x="345" y="145"/>
                      <a:pt x="345" y="145"/>
                    </a:cubicBezTo>
                    <a:cubicBezTo>
                      <a:pt x="344" y="144"/>
                      <a:pt x="344" y="144"/>
                      <a:pt x="344" y="144"/>
                    </a:cubicBezTo>
                    <a:cubicBezTo>
                      <a:pt x="345" y="143"/>
                      <a:pt x="345" y="143"/>
                      <a:pt x="345" y="143"/>
                    </a:cubicBezTo>
                    <a:cubicBezTo>
                      <a:pt x="346" y="142"/>
                      <a:pt x="346" y="142"/>
                      <a:pt x="346" y="142"/>
                    </a:cubicBezTo>
                    <a:cubicBezTo>
                      <a:pt x="345" y="142"/>
                      <a:pt x="345" y="142"/>
                      <a:pt x="345" y="142"/>
                    </a:cubicBezTo>
                    <a:cubicBezTo>
                      <a:pt x="344" y="140"/>
                      <a:pt x="344" y="140"/>
                      <a:pt x="344" y="140"/>
                    </a:cubicBezTo>
                    <a:cubicBezTo>
                      <a:pt x="343" y="140"/>
                      <a:pt x="343" y="140"/>
                      <a:pt x="343" y="140"/>
                    </a:cubicBezTo>
                    <a:cubicBezTo>
                      <a:pt x="343" y="141"/>
                      <a:pt x="343" y="141"/>
                      <a:pt x="343" y="141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40" y="138"/>
                      <a:pt x="340" y="138"/>
                      <a:pt x="340" y="138"/>
                    </a:cubicBezTo>
                    <a:cubicBezTo>
                      <a:pt x="340" y="137"/>
                      <a:pt x="340" y="137"/>
                      <a:pt x="340" y="137"/>
                    </a:cubicBezTo>
                    <a:cubicBezTo>
                      <a:pt x="341" y="137"/>
                      <a:pt x="341" y="137"/>
                      <a:pt x="341" y="137"/>
                    </a:cubicBezTo>
                    <a:cubicBezTo>
                      <a:pt x="341" y="138"/>
                      <a:pt x="341" y="138"/>
                      <a:pt x="341" y="138"/>
                    </a:cubicBezTo>
                    <a:cubicBezTo>
                      <a:pt x="342" y="139"/>
                      <a:pt x="342" y="139"/>
                      <a:pt x="342" y="139"/>
                    </a:cubicBezTo>
                    <a:cubicBezTo>
                      <a:pt x="343" y="139"/>
                      <a:pt x="343" y="139"/>
                      <a:pt x="343" y="139"/>
                    </a:cubicBezTo>
                    <a:cubicBezTo>
                      <a:pt x="344" y="140"/>
                      <a:pt x="344" y="140"/>
                      <a:pt x="344" y="140"/>
                    </a:cubicBezTo>
                    <a:cubicBezTo>
                      <a:pt x="345" y="140"/>
                      <a:pt x="345" y="140"/>
                      <a:pt x="345" y="140"/>
                    </a:cubicBezTo>
                    <a:cubicBezTo>
                      <a:pt x="347" y="144"/>
                      <a:pt x="347" y="144"/>
                      <a:pt x="347" y="144"/>
                    </a:cubicBezTo>
                    <a:cubicBezTo>
                      <a:pt x="348" y="145"/>
                      <a:pt x="348" y="145"/>
                      <a:pt x="348" y="145"/>
                    </a:cubicBezTo>
                    <a:cubicBezTo>
                      <a:pt x="350" y="146"/>
                      <a:pt x="350" y="146"/>
                      <a:pt x="350" y="146"/>
                    </a:cubicBezTo>
                    <a:cubicBezTo>
                      <a:pt x="352" y="148"/>
                      <a:pt x="352" y="148"/>
                      <a:pt x="352" y="148"/>
                    </a:cubicBezTo>
                    <a:cubicBezTo>
                      <a:pt x="354" y="148"/>
                      <a:pt x="354" y="148"/>
                      <a:pt x="354" y="148"/>
                    </a:cubicBezTo>
                    <a:cubicBezTo>
                      <a:pt x="353" y="147"/>
                      <a:pt x="353" y="147"/>
                      <a:pt x="353" y="147"/>
                    </a:cubicBezTo>
                    <a:cubicBezTo>
                      <a:pt x="354" y="146"/>
                      <a:pt x="354" y="146"/>
                      <a:pt x="354" y="146"/>
                    </a:cubicBezTo>
                    <a:cubicBezTo>
                      <a:pt x="358" y="146"/>
                      <a:pt x="358" y="146"/>
                      <a:pt x="358" y="146"/>
                    </a:cubicBezTo>
                    <a:cubicBezTo>
                      <a:pt x="358" y="146"/>
                      <a:pt x="358" y="146"/>
                      <a:pt x="358" y="146"/>
                    </a:cubicBezTo>
                    <a:cubicBezTo>
                      <a:pt x="361" y="146"/>
                      <a:pt x="361" y="146"/>
                      <a:pt x="361" y="146"/>
                    </a:cubicBezTo>
                    <a:cubicBezTo>
                      <a:pt x="363" y="147"/>
                      <a:pt x="363" y="147"/>
                      <a:pt x="363" y="147"/>
                    </a:cubicBezTo>
                    <a:cubicBezTo>
                      <a:pt x="364" y="147"/>
                      <a:pt x="364" y="147"/>
                      <a:pt x="364" y="147"/>
                    </a:cubicBezTo>
                    <a:cubicBezTo>
                      <a:pt x="364" y="148"/>
                      <a:pt x="364" y="148"/>
                      <a:pt x="364" y="148"/>
                    </a:cubicBezTo>
                    <a:cubicBezTo>
                      <a:pt x="364" y="148"/>
                      <a:pt x="364" y="148"/>
                      <a:pt x="364" y="148"/>
                    </a:cubicBezTo>
                    <a:cubicBezTo>
                      <a:pt x="366" y="148"/>
                      <a:pt x="366" y="148"/>
                      <a:pt x="366" y="148"/>
                    </a:cubicBezTo>
                    <a:cubicBezTo>
                      <a:pt x="367" y="148"/>
                      <a:pt x="367" y="148"/>
                      <a:pt x="367" y="148"/>
                    </a:cubicBezTo>
                    <a:cubicBezTo>
                      <a:pt x="367" y="147"/>
                      <a:pt x="367" y="147"/>
                      <a:pt x="367" y="147"/>
                    </a:cubicBezTo>
                    <a:cubicBezTo>
                      <a:pt x="368" y="146"/>
                      <a:pt x="368" y="146"/>
                      <a:pt x="368" y="146"/>
                    </a:cubicBezTo>
                    <a:cubicBezTo>
                      <a:pt x="367" y="146"/>
                      <a:pt x="367" y="146"/>
                      <a:pt x="367" y="146"/>
                    </a:cubicBezTo>
                    <a:cubicBezTo>
                      <a:pt x="368" y="146"/>
                      <a:pt x="368" y="146"/>
                      <a:pt x="368" y="146"/>
                    </a:cubicBezTo>
                    <a:cubicBezTo>
                      <a:pt x="368" y="146"/>
                      <a:pt x="368" y="146"/>
                      <a:pt x="368" y="146"/>
                    </a:cubicBezTo>
                    <a:cubicBezTo>
                      <a:pt x="368" y="147"/>
                      <a:pt x="368" y="147"/>
                      <a:pt x="368" y="147"/>
                    </a:cubicBezTo>
                    <a:cubicBezTo>
                      <a:pt x="368" y="147"/>
                      <a:pt x="368" y="147"/>
                      <a:pt x="368" y="147"/>
                    </a:cubicBezTo>
                    <a:cubicBezTo>
                      <a:pt x="368" y="148"/>
                      <a:pt x="368" y="148"/>
                      <a:pt x="368" y="148"/>
                    </a:cubicBezTo>
                    <a:cubicBezTo>
                      <a:pt x="368" y="148"/>
                      <a:pt x="368" y="148"/>
                      <a:pt x="368" y="148"/>
                    </a:cubicBezTo>
                    <a:cubicBezTo>
                      <a:pt x="367" y="149"/>
                      <a:pt x="367" y="149"/>
                      <a:pt x="367" y="149"/>
                    </a:cubicBezTo>
                    <a:cubicBezTo>
                      <a:pt x="367" y="149"/>
                      <a:pt x="367" y="149"/>
                      <a:pt x="367" y="149"/>
                    </a:cubicBezTo>
                    <a:cubicBezTo>
                      <a:pt x="368" y="149"/>
                      <a:pt x="368" y="149"/>
                      <a:pt x="368" y="149"/>
                    </a:cubicBezTo>
                    <a:cubicBezTo>
                      <a:pt x="368" y="149"/>
                      <a:pt x="368" y="149"/>
                      <a:pt x="368" y="149"/>
                    </a:cubicBezTo>
                    <a:cubicBezTo>
                      <a:pt x="369" y="149"/>
                      <a:pt x="369" y="149"/>
                      <a:pt x="369" y="149"/>
                    </a:cubicBezTo>
                    <a:cubicBezTo>
                      <a:pt x="370" y="149"/>
                      <a:pt x="370" y="149"/>
                      <a:pt x="370" y="149"/>
                    </a:cubicBezTo>
                    <a:cubicBezTo>
                      <a:pt x="371" y="149"/>
                      <a:pt x="371" y="149"/>
                      <a:pt x="371" y="149"/>
                    </a:cubicBezTo>
                    <a:cubicBezTo>
                      <a:pt x="374" y="147"/>
                      <a:pt x="374" y="147"/>
                      <a:pt x="374" y="147"/>
                    </a:cubicBezTo>
                    <a:cubicBezTo>
                      <a:pt x="378" y="146"/>
                      <a:pt x="378" y="146"/>
                      <a:pt x="378" y="146"/>
                    </a:cubicBezTo>
                    <a:cubicBezTo>
                      <a:pt x="380" y="148"/>
                      <a:pt x="380" y="148"/>
                      <a:pt x="380" y="148"/>
                    </a:cubicBezTo>
                    <a:cubicBezTo>
                      <a:pt x="381" y="149"/>
                      <a:pt x="381" y="149"/>
                      <a:pt x="381" y="149"/>
                    </a:cubicBezTo>
                    <a:cubicBezTo>
                      <a:pt x="381" y="147"/>
                      <a:pt x="381" y="147"/>
                      <a:pt x="381" y="147"/>
                    </a:cubicBezTo>
                    <a:cubicBezTo>
                      <a:pt x="380" y="146"/>
                      <a:pt x="380" y="146"/>
                      <a:pt x="380" y="146"/>
                    </a:cubicBezTo>
                    <a:cubicBezTo>
                      <a:pt x="381" y="145"/>
                      <a:pt x="381" y="145"/>
                      <a:pt x="381" y="145"/>
                    </a:cubicBezTo>
                    <a:cubicBezTo>
                      <a:pt x="381" y="143"/>
                      <a:pt x="381" y="143"/>
                      <a:pt x="381" y="143"/>
                    </a:cubicBezTo>
                    <a:cubicBezTo>
                      <a:pt x="382" y="142"/>
                      <a:pt x="382" y="142"/>
                      <a:pt x="382" y="142"/>
                    </a:cubicBezTo>
                    <a:cubicBezTo>
                      <a:pt x="382" y="141"/>
                      <a:pt x="382" y="141"/>
                      <a:pt x="382" y="141"/>
                    </a:cubicBezTo>
                    <a:cubicBezTo>
                      <a:pt x="383" y="140"/>
                      <a:pt x="383" y="140"/>
                      <a:pt x="383" y="140"/>
                    </a:cubicBezTo>
                    <a:cubicBezTo>
                      <a:pt x="382" y="139"/>
                      <a:pt x="382" y="139"/>
                      <a:pt x="382" y="139"/>
                    </a:cubicBezTo>
                    <a:cubicBezTo>
                      <a:pt x="382" y="135"/>
                      <a:pt x="382" y="135"/>
                      <a:pt x="382" y="135"/>
                    </a:cubicBezTo>
                    <a:cubicBezTo>
                      <a:pt x="381" y="135"/>
                      <a:pt x="381" y="135"/>
                      <a:pt x="381" y="135"/>
                    </a:cubicBezTo>
                    <a:cubicBezTo>
                      <a:pt x="380" y="135"/>
                      <a:pt x="380" y="135"/>
                      <a:pt x="380" y="135"/>
                    </a:cubicBezTo>
                    <a:cubicBezTo>
                      <a:pt x="379" y="136"/>
                      <a:pt x="379" y="136"/>
                      <a:pt x="379" y="136"/>
                    </a:cubicBezTo>
                    <a:cubicBezTo>
                      <a:pt x="378" y="135"/>
                      <a:pt x="378" y="135"/>
                      <a:pt x="378" y="135"/>
                    </a:cubicBezTo>
                    <a:cubicBezTo>
                      <a:pt x="378" y="135"/>
                      <a:pt x="378" y="135"/>
                      <a:pt x="378" y="135"/>
                    </a:cubicBezTo>
                    <a:cubicBezTo>
                      <a:pt x="375" y="134"/>
                      <a:pt x="375" y="134"/>
                      <a:pt x="375" y="134"/>
                    </a:cubicBezTo>
                    <a:cubicBezTo>
                      <a:pt x="374" y="133"/>
                      <a:pt x="374" y="133"/>
                      <a:pt x="374" y="133"/>
                    </a:cubicBezTo>
                    <a:cubicBezTo>
                      <a:pt x="374" y="132"/>
                      <a:pt x="374" y="132"/>
                      <a:pt x="374" y="132"/>
                    </a:cubicBezTo>
                    <a:cubicBezTo>
                      <a:pt x="374" y="131"/>
                      <a:pt x="374" y="131"/>
                      <a:pt x="374" y="131"/>
                    </a:cubicBezTo>
                    <a:cubicBezTo>
                      <a:pt x="373" y="131"/>
                      <a:pt x="373" y="131"/>
                      <a:pt x="373" y="131"/>
                    </a:cubicBezTo>
                    <a:cubicBezTo>
                      <a:pt x="374" y="130"/>
                      <a:pt x="374" y="130"/>
                      <a:pt x="374" y="130"/>
                    </a:cubicBezTo>
                    <a:cubicBezTo>
                      <a:pt x="375" y="131"/>
                      <a:pt x="375" y="131"/>
                      <a:pt x="375" y="131"/>
                    </a:cubicBezTo>
                    <a:cubicBezTo>
                      <a:pt x="375" y="131"/>
                      <a:pt x="375" y="131"/>
                      <a:pt x="375" y="131"/>
                    </a:cubicBezTo>
                    <a:cubicBezTo>
                      <a:pt x="375" y="131"/>
                      <a:pt x="375" y="131"/>
                      <a:pt x="375" y="131"/>
                    </a:cubicBezTo>
                    <a:cubicBezTo>
                      <a:pt x="376" y="131"/>
                      <a:pt x="376" y="131"/>
                      <a:pt x="376" y="131"/>
                    </a:cubicBezTo>
                    <a:cubicBezTo>
                      <a:pt x="377" y="131"/>
                      <a:pt x="377" y="131"/>
                      <a:pt x="377" y="131"/>
                    </a:cubicBezTo>
                    <a:cubicBezTo>
                      <a:pt x="377" y="132"/>
                      <a:pt x="377" y="132"/>
                      <a:pt x="377" y="132"/>
                    </a:cubicBezTo>
                    <a:cubicBezTo>
                      <a:pt x="378" y="133"/>
                      <a:pt x="378" y="133"/>
                      <a:pt x="378" y="133"/>
                    </a:cubicBezTo>
                    <a:cubicBezTo>
                      <a:pt x="380" y="132"/>
                      <a:pt x="380" y="132"/>
                      <a:pt x="380" y="132"/>
                    </a:cubicBezTo>
                    <a:cubicBezTo>
                      <a:pt x="381" y="132"/>
                      <a:pt x="381" y="132"/>
                      <a:pt x="381" y="132"/>
                    </a:cubicBezTo>
                    <a:cubicBezTo>
                      <a:pt x="380" y="133"/>
                      <a:pt x="380" y="133"/>
                      <a:pt x="380" y="133"/>
                    </a:cubicBezTo>
                    <a:cubicBezTo>
                      <a:pt x="380" y="133"/>
                      <a:pt x="380" y="133"/>
                      <a:pt x="380" y="133"/>
                    </a:cubicBezTo>
                    <a:cubicBezTo>
                      <a:pt x="380" y="134"/>
                      <a:pt x="380" y="134"/>
                      <a:pt x="380" y="134"/>
                    </a:cubicBezTo>
                    <a:cubicBezTo>
                      <a:pt x="379" y="135"/>
                      <a:pt x="379" y="135"/>
                      <a:pt x="379" y="135"/>
                    </a:cubicBezTo>
                    <a:cubicBezTo>
                      <a:pt x="382" y="135"/>
                      <a:pt x="382" y="135"/>
                      <a:pt x="382" y="135"/>
                    </a:cubicBezTo>
                    <a:cubicBezTo>
                      <a:pt x="383" y="133"/>
                      <a:pt x="383" y="133"/>
                      <a:pt x="383" y="133"/>
                    </a:cubicBezTo>
                    <a:cubicBezTo>
                      <a:pt x="383" y="129"/>
                      <a:pt x="383" y="129"/>
                      <a:pt x="383" y="129"/>
                    </a:cubicBezTo>
                    <a:cubicBezTo>
                      <a:pt x="384" y="128"/>
                      <a:pt x="384" y="128"/>
                      <a:pt x="384" y="128"/>
                    </a:cubicBezTo>
                    <a:cubicBezTo>
                      <a:pt x="386" y="127"/>
                      <a:pt x="386" y="127"/>
                      <a:pt x="386" y="127"/>
                    </a:cubicBezTo>
                    <a:cubicBezTo>
                      <a:pt x="389" y="126"/>
                      <a:pt x="389" y="126"/>
                      <a:pt x="389" y="126"/>
                    </a:cubicBezTo>
                    <a:cubicBezTo>
                      <a:pt x="391" y="126"/>
                      <a:pt x="391" y="126"/>
                      <a:pt x="391" y="126"/>
                    </a:cubicBezTo>
                    <a:cubicBezTo>
                      <a:pt x="394" y="125"/>
                      <a:pt x="394" y="125"/>
                      <a:pt x="394" y="125"/>
                    </a:cubicBezTo>
                    <a:cubicBezTo>
                      <a:pt x="394" y="123"/>
                      <a:pt x="394" y="123"/>
                      <a:pt x="394" y="123"/>
                    </a:cubicBezTo>
                    <a:cubicBezTo>
                      <a:pt x="396" y="122"/>
                      <a:pt x="396" y="122"/>
                      <a:pt x="396" y="122"/>
                    </a:cubicBezTo>
                    <a:cubicBezTo>
                      <a:pt x="396" y="122"/>
                      <a:pt x="396" y="122"/>
                      <a:pt x="396" y="122"/>
                    </a:cubicBezTo>
                    <a:cubicBezTo>
                      <a:pt x="397" y="122"/>
                      <a:pt x="397" y="122"/>
                      <a:pt x="397" y="122"/>
                    </a:cubicBezTo>
                    <a:cubicBezTo>
                      <a:pt x="397" y="122"/>
                      <a:pt x="397" y="122"/>
                      <a:pt x="397" y="122"/>
                    </a:cubicBezTo>
                    <a:cubicBezTo>
                      <a:pt x="398" y="121"/>
                      <a:pt x="398" y="121"/>
                      <a:pt x="398" y="121"/>
                    </a:cubicBezTo>
                    <a:cubicBezTo>
                      <a:pt x="398" y="121"/>
                      <a:pt x="398" y="121"/>
                      <a:pt x="398" y="121"/>
                    </a:cubicBezTo>
                    <a:cubicBezTo>
                      <a:pt x="399" y="120"/>
                      <a:pt x="399" y="120"/>
                      <a:pt x="399" y="120"/>
                    </a:cubicBezTo>
                    <a:cubicBezTo>
                      <a:pt x="399" y="119"/>
                      <a:pt x="399" y="119"/>
                      <a:pt x="399" y="119"/>
                    </a:cubicBezTo>
                    <a:cubicBezTo>
                      <a:pt x="399" y="119"/>
                      <a:pt x="399" y="119"/>
                      <a:pt x="399" y="119"/>
                    </a:cubicBezTo>
                    <a:cubicBezTo>
                      <a:pt x="399" y="119"/>
                      <a:pt x="399" y="119"/>
                      <a:pt x="399" y="119"/>
                    </a:cubicBezTo>
                    <a:cubicBezTo>
                      <a:pt x="399" y="116"/>
                      <a:pt x="399" y="116"/>
                      <a:pt x="399" y="116"/>
                    </a:cubicBezTo>
                    <a:cubicBezTo>
                      <a:pt x="400" y="115"/>
                      <a:pt x="400" y="115"/>
                      <a:pt x="400" y="115"/>
                    </a:cubicBezTo>
                    <a:cubicBezTo>
                      <a:pt x="401" y="115"/>
                      <a:pt x="401" y="115"/>
                      <a:pt x="401" y="115"/>
                    </a:cubicBezTo>
                    <a:cubicBezTo>
                      <a:pt x="402" y="114"/>
                      <a:pt x="402" y="114"/>
                      <a:pt x="402" y="114"/>
                    </a:cubicBezTo>
                    <a:cubicBezTo>
                      <a:pt x="403" y="112"/>
                      <a:pt x="403" y="112"/>
                      <a:pt x="403" y="112"/>
                    </a:cubicBezTo>
                    <a:cubicBezTo>
                      <a:pt x="405" y="111"/>
                      <a:pt x="405" y="111"/>
                      <a:pt x="405" y="111"/>
                    </a:cubicBezTo>
                    <a:cubicBezTo>
                      <a:pt x="406" y="111"/>
                      <a:pt x="406" y="111"/>
                      <a:pt x="406" y="111"/>
                    </a:cubicBezTo>
                    <a:cubicBezTo>
                      <a:pt x="407" y="111"/>
                      <a:pt x="407" y="111"/>
                      <a:pt x="407" y="111"/>
                    </a:cubicBezTo>
                    <a:cubicBezTo>
                      <a:pt x="407" y="111"/>
                      <a:pt x="407" y="111"/>
                      <a:pt x="407" y="111"/>
                    </a:cubicBezTo>
                    <a:cubicBezTo>
                      <a:pt x="409" y="110"/>
                      <a:pt x="409" y="110"/>
                      <a:pt x="409" y="110"/>
                    </a:cubicBezTo>
                    <a:cubicBezTo>
                      <a:pt x="409" y="109"/>
                      <a:pt x="409" y="109"/>
                      <a:pt x="409" y="109"/>
                    </a:cubicBezTo>
                    <a:cubicBezTo>
                      <a:pt x="412" y="108"/>
                      <a:pt x="412" y="108"/>
                      <a:pt x="412" y="108"/>
                    </a:cubicBezTo>
                    <a:cubicBezTo>
                      <a:pt x="412" y="107"/>
                      <a:pt x="412" y="107"/>
                      <a:pt x="412" y="107"/>
                    </a:cubicBezTo>
                    <a:cubicBezTo>
                      <a:pt x="417" y="104"/>
                      <a:pt x="417" y="104"/>
                      <a:pt x="417" y="104"/>
                    </a:cubicBezTo>
                    <a:cubicBezTo>
                      <a:pt x="418" y="102"/>
                      <a:pt x="418" y="102"/>
                      <a:pt x="418" y="102"/>
                    </a:cubicBezTo>
                    <a:cubicBezTo>
                      <a:pt x="419" y="101"/>
                      <a:pt x="419" y="101"/>
                      <a:pt x="419" y="101"/>
                    </a:cubicBezTo>
                    <a:cubicBezTo>
                      <a:pt x="420" y="102"/>
                      <a:pt x="420" y="102"/>
                      <a:pt x="420" y="102"/>
                    </a:cubicBezTo>
                    <a:cubicBezTo>
                      <a:pt x="423" y="99"/>
                      <a:pt x="423" y="99"/>
                      <a:pt x="423" y="99"/>
                    </a:cubicBezTo>
                    <a:cubicBezTo>
                      <a:pt x="427" y="96"/>
                      <a:pt x="427" y="96"/>
                      <a:pt x="427" y="96"/>
                    </a:cubicBezTo>
                    <a:cubicBezTo>
                      <a:pt x="427" y="95"/>
                      <a:pt x="427" y="95"/>
                      <a:pt x="427" y="95"/>
                    </a:cubicBezTo>
                    <a:cubicBezTo>
                      <a:pt x="428" y="95"/>
                      <a:pt x="428" y="95"/>
                      <a:pt x="428" y="95"/>
                    </a:cubicBezTo>
                    <a:cubicBezTo>
                      <a:pt x="431" y="93"/>
                      <a:pt x="431" y="93"/>
                      <a:pt x="431" y="93"/>
                    </a:cubicBezTo>
                    <a:cubicBezTo>
                      <a:pt x="433" y="92"/>
                      <a:pt x="433" y="92"/>
                      <a:pt x="433" y="92"/>
                    </a:cubicBezTo>
                    <a:cubicBezTo>
                      <a:pt x="435" y="90"/>
                      <a:pt x="435" y="90"/>
                      <a:pt x="435" y="90"/>
                    </a:cubicBezTo>
                    <a:cubicBezTo>
                      <a:pt x="436" y="88"/>
                      <a:pt x="436" y="88"/>
                      <a:pt x="436" y="88"/>
                    </a:cubicBezTo>
                    <a:cubicBezTo>
                      <a:pt x="437" y="87"/>
                      <a:pt x="437" y="87"/>
                      <a:pt x="437" y="87"/>
                    </a:cubicBezTo>
                    <a:cubicBezTo>
                      <a:pt x="437" y="85"/>
                      <a:pt x="437" y="85"/>
                      <a:pt x="437" y="85"/>
                    </a:cubicBezTo>
                    <a:cubicBezTo>
                      <a:pt x="438" y="84"/>
                      <a:pt x="438" y="84"/>
                      <a:pt x="438" y="84"/>
                    </a:cubicBezTo>
                    <a:cubicBezTo>
                      <a:pt x="441" y="80"/>
                      <a:pt x="441" y="80"/>
                      <a:pt x="441" y="80"/>
                    </a:cubicBezTo>
                    <a:cubicBezTo>
                      <a:pt x="442" y="79"/>
                      <a:pt x="442" y="79"/>
                      <a:pt x="442" y="79"/>
                    </a:cubicBezTo>
                    <a:cubicBezTo>
                      <a:pt x="442" y="78"/>
                      <a:pt x="442" y="78"/>
                      <a:pt x="442" y="78"/>
                    </a:cubicBezTo>
                    <a:cubicBezTo>
                      <a:pt x="443" y="78"/>
                      <a:pt x="443" y="78"/>
                      <a:pt x="443" y="78"/>
                    </a:cubicBezTo>
                    <a:cubicBezTo>
                      <a:pt x="444" y="76"/>
                      <a:pt x="444" y="76"/>
                      <a:pt x="444" y="76"/>
                    </a:cubicBezTo>
                    <a:cubicBezTo>
                      <a:pt x="445" y="75"/>
                      <a:pt x="445" y="75"/>
                      <a:pt x="445" y="75"/>
                    </a:cubicBezTo>
                    <a:cubicBezTo>
                      <a:pt x="447" y="73"/>
                      <a:pt x="447" y="73"/>
                      <a:pt x="447" y="73"/>
                    </a:cubicBezTo>
                    <a:cubicBezTo>
                      <a:pt x="451" y="71"/>
                      <a:pt x="451" y="71"/>
                      <a:pt x="451" y="71"/>
                    </a:cubicBezTo>
                    <a:cubicBezTo>
                      <a:pt x="453" y="71"/>
                      <a:pt x="453" y="71"/>
                      <a:pt x="453" y="71"/>
                    </a:cubicBezTo>
                    <a:cubicBezTo>
                      <a:pt x="452" y="70"/>
                      <a:pt x="452" y="70"/>
                      <a:pt x="452" y="70"/>
                    </a:cubicBezTo>
                    <a:cubicBezTo>
                      <a:pt x="453" y="70"/>
                      <a:pt x="453" y="70"/>
                      <a:pt x="453" y="70"/>
                    </a:cubicBezTo>
                    <a:cubicBezTo>
                      <a:pt x="454" y="70"/>
                      <a:pt x="454" y="70"/>
                      <a:pt x="454" y="70"/>
                    </a:cubicBezTo>
                    <a:cubicBezTo>
                      <a:pt x="456" y="70"/>
                      <a:pt x="456" y="70"/>
                      <a:pt x="456" y="70"/>
                    </a:cubicBezTo>
                    <a:cubicBezTo>
                      <a:pt x="456" y="69"/>
                      <a:pt x="456" y="69"/>
                      <a:pt x="456" y="69"/>
                    </a:cubicBezTo>
                    <a:cubicBezTo>
                      <a:pt x="460" y="68"/>
                      <a:pt x="460" y="68"/>
                      <a:pt x="460" y="68"/>
                    </a:cubicBezTo>
                    <a:cubicBezTo>
                      <a:pt x="460" y="68"/>
                      <a:pt x="460" y="68"/>
                      <a:pt x="460" y="68"/>
                    </a:cubicBezTo>
                    <a:cubicBezTo>
                      <a:pt x="461" y="67"/>
                      <a:pt x="461" y="67"/>
                      <a:pt x="461" y="67"/>
                    </a:cubicBezTo>
                    <a:cubicBezTo>
                      <a:pt x="463" y="67"/>
                      <a:pt x="463" y="67"/>
                      <a:pt x="463" y="67"/>
                    </a:cubicBezTo>
                    <a:cubicBezTo>
                      <a:pt x="465" y="66"/>
                      <a:pt x="465" y="66"/>
                      <a:pt x="465" y="66"/>
                    </a:cubicBezTo>
                    <a:cubicBezTo>
                      <a:pt x="468" y="62"/>
                      <a:pt x="468" y="62"/>
                      <a:pt x="468" y="62"/>
                    </a:cubicBezTo>
                    <a:cubicBezTo>
                      <a:pt x="468" y="61"/>
                      <a:pt x="468" y="61"/>
                      <a:pt x="468" y="61"/>
                    </a:cubicBezTo>
                    <a:cubicBezTo>
                      <a:pt x="471" y="59"/>
                      <a:pt x="471" y="59"/>
                      <a:pt x="471" y="59"/>
                    </a:cubicBezTo>
                    <a:cubicBezTo>
                      <a:pt x="472" y="57"/>
                      <a:pt x="472" y="57"/>
                      <a:pt x="472" y="57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74" y="55"/>
                      <a:pt x="474" y="55"/>
                      <a:pt x="474" y="55"/>
                    </a:cubicBezTo>
                    <a:cubicBezTo>
                      <a:pt x="476" y="54"/>
                      <a:pt x="476" y="54"/>
                      <a:pt x="476" y="54"/>
                    </a:cubicBezTo>
                    <a:cubicBezTo>
                      <a:pt x="476" y="53"/>
                      <a:pt x="476" y="53"/>
                      <a:pt x="476" y="53"/>
                    </a:cubicBezTo>
                    <a:cubicBezTo>
                      <a:pt x="476" y="51"/>
                      <a:pt x="476" y="51"/>
                      <a:pt x="476" y="51"/>
                    </a:cubicBezTo>
                    <a:cubicBezTo>
                      <a:pt x="476" y="50"/>
                      <a:pt x="476" y="50"/>
                      <a:pt x="476" y="50"/>
                    </a:cubicBezTo>
                    <a:cubicBezTo>
                      <a:pt x="476" y="50"/>
                      <a:pt x="476" y="50"/>
                      <a:pt x="476" y="50"/>
                    </a:cubicBezTo>
                    <a:cubicBezTo>
                      <a:pt x="477" y="49"/>
                      <a:pt x="477" y="49"/>
                      <a:pt x="477" y="49"/>
                    </a:cubicBezTo>
                    <a:cubicBezTo>
                      <a:pt x="477" y="47"/>
                      <a:pt x="477" y="47"/>
                      <a:pt x="477" y="47"/>
                    </a:cubicBezTo>
                    <a:cubicBezTo>
                      <a:pt x="478" y="45"/>
                      <a:pt x="478" y="45"/>
                      <a:pt x="478" y="45"/>
                    </a:cubicBezTo>
                    <a:cubicBezTo>
                      <a:pt x="478" y="44"/>
                      <a:pt x="478" y="44"/>
                      <a:pt x="478" y="44"/>
                    </a:cubicBezTo>
                    <a:cubicBezTo>
                      <a:pt x="479" y="44"/>
                      <a:pt x="479" y="44"/>
                      <a:pt x="479" y="44"/>
                    </a:cubicBezTo>
                    <a:cubicBezTo>
                      <a:pt x="480" y="44"/>
                      <a:pt x="480" y="44"/>
                      <a:pt x="480" y="44"/>
                    </a:cubicBezTo>
                    <a:cubicBezTo>
                      <a:pt x="478" y="42"/>
                      <a:pt x="478" y="42"/>
                      <a:pt x="478" y="42"/>
                    </a:cubicBezTo>
                    <a:cubicBezTo>
                      <a:pt x="479" y="41"/>
                      <a:pt x="479" y="41"/>
                      <a:pt x="479" y="41"/>
                    </a:cubicBezTo>
                    <a:cubicBezTo>
                      <a:pt x="481" y="42"/>
                      <a:pt x="481" y="42"/>
                      <a:pt x="481" y="42"/>
                    </a:cubicBezTo>
                    <a:cubicBezTo>
                      <a:pt x="480" y="41"/>
                      <a:pt x="480" y="41"/>
                      <a:pt x="480" y="41"/>
                    </a:cubicBezTo>
                    <a:cubicBezTo>
                      <a:pt x="481" y="40"/>
                      <a:pt x="481" y="40"/>
                      <a:pt x="481" y="40"/>
                    </a:cubicBezTo>
                    <a:cubicBezTo>
                      <a:pt x="481" y="40"/>
                      <a:pt x="481" y="40"/>
                      <a:pt x="481" y="40"/>
                    </a:cubicBezTo>
                    <a:cubicBezTo>
                      <a:pt x="481" y="38"/>
                      <a:pt x="481" y="38"/>
                      <a:pt x="481" y="38"/>
                    </a:cubicBezTo>
                    <a:cubicBezTo>
                      <a:pt x="482" y="36"/>
                      <a:pt x="482" y="36"/>
                      <a:pt x="482" y="36"/>
                    </a:cubicBezTo>
                    <a:cubicBezTo>
                      <a:pt x="482" y="35"/>
                      <a:pt x="482" y="35"/>
                      <a:pt x="482" y="35"/>
                    </a:cubicBezTo>
                    <a:cubicBezTo>
                      <a:pt x="481" y="34"/>
                      <a:pt x="481" y="34"/>
                      <a:pt x="481" y="34"/>
                    </a:cubicBezTo>
                    <a:cubicBezTo>
                      <a:pt x="480" y="35"/>
                      <a:pt x="480" y="35"/>
                      <a:pt x="480" y="35"/>
                    </a:cubicBezTo>
                    <a:cubicBezTo>
                      <a:pt x="478" y="36"/>
                      <a:pt x="478" y="36"/>
                      <a:pt x="478" y="36"/>
                    </a:cubicBezTo>
                    <a:cubicBezTo>
                      <a:pt x="476" y="36"/>
                      <a:pt x="476" y="36"/>
                      <a:pt x="476" y="36"/>
                    </a:cubicBezTo>
                    <a:cubicBezTo>
                      <a:pt x="475" y="35"/>
                      <a:pt x="475" y="35"/>
                      <a:pt x="475" y="35"/>
                    </a:cubicBezTo>
                    <a:cubicBezTo>
                      <a:pt x="474" y="34"/>
                      <a:pt x="474" y="34"/>
                      <a:pt x="474" y="34"/>
                    </a:cubicBezTo>
                    <a:cubicBezTo>
                      <a:pt x="473" y="31"/>
                      <a:pt x="473" y="31"/>
                      <a:pt x="473" y="31"/>
                    </a:cubicBezTo>
                    <a:cubicBezTo>
                      <a:pt x="473" y="30"/>
                      <a:pt x="473" y="30"/>
                      <a:pt x="473" y="30"/>
                    </a:cubicBezTo>
                    <a:cubicBezTo>
                      <a:pt x="473" y="29"/>
                      <a:pt x="473" y="29"/>
                      <a:pt x="473" y="29"/>
                    </a:cubicBezTo>
                    <a:cubicBezTo>
                      <a:pt x="474" y="26"/>
                      <a:pt x="474" y="26"/>
                      <a:pt x="474" y="26"/>
                    </a:cubicBezTo>
                    <a:cubicBezTo>
                      <a:pt x="474" y="26"/>
                      <a:pt x="474" y="26"/>
                      <a:pt x="474" y="26"/>
                    </a:cubicBezTo>
                    <a:cubicBezTo>
                      <a:pt x="475" y="25"/>
                      <a:pt x="475" y="25"/>
                      <a:pt x="475" y="25"/>
                    </a:cubicBezTo>
                    <a:cubicBezTo>
                      <a:pt x="476" y="24"/>
                      <a:pt x="476" y="24"/>
                      <a:pt x="476" y="24"/>
                    </a:cubicBezTo>
                    <a:cubicBezTo>
                      <a:pt x="477" y="23"/>
                      <a:pt x="477" y="23"/>
                      <a:pt x="477" y="23"/>
                    </a:cubicBezTo>
                    <a:cubicBezTo>
                      <a:pt x="479" y="20"/>
                      <a:pt x="479" y="20"/>
                      <a:pt x="479" y="20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8"/>
                      <a:pt x="480" y="18"/>
                      <a:pt x="480" y="18"/>
                    </a:cubicBezTo>
                    <a:cubicBezTo>
                      <a:pt x="481" y="17"/>
                      <a:pt x="481" y="17"/>
                      <a:pt x="481" y="17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0" y="15"/>
                      <a:pt x="480" y="15"/>
                      <a:pt x="480" y="15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82" y="13"/>
                      <a:pt x="482" y="13"/>
                      <a:pt x="482" y="13"/>
                    </a:cubicBezTo>
                    <a:cubicBezTo>
                      <a:pt x="483" y="11"/>
                      <a:pt x="483" y="11"/>
                      <a:pt x="483" y="11"/>
                    </a:cubicBezTo>
                    <a:cubicBezTo>
                      <a:pt x="482" y="10"/>
                      <a:pt x="482" y="10"/>
                      <a:pt x="482" y="10"/>
                    </a:cubicBezTo>
                    <a:cubicBezTo>
                      <a:pt x="483" y="8"/>
                      <a:pt x="483" y="8"/>
                      <a:pt x="483" y="8"/>
                    </a:cubicBezTo>
                    <a:cubicBezTo>
                      <a:pt x="483" y="7"/>
                      <a:pt x="483" y="7"/>
                      <a:pt x="483" y="7"/>
                    </a:cubicBezTo>
                    <a:cubicBezTo>
                      <a:pt x="484" y="6"/>
                      <a:pt x="484" y="6"/>
                      <a:pt x="484" y="6"/>
                    </a:cubicBezTo>
                    <a:cubicBezTo>
                      <a:pt x="484" y="5"/>
                      <a:pt x="484" y="5"/>
                      <a:pt x="484" y="5"/>
                    </a:cubicBezTo>
                    <a:cubicBezTo>
                      <a:pt x="483" y="4"/>
                      <a:pt x="483" y="4"/>
                      <a:pt x="483" y="4"/>
                    </a:cubicBezTo>
                    <a:cubicBezTo>
                      <a:pt x="482" y="5"/>
                      <a:pt x="482" y="5"/>
                      <a:pt x="482" y="5"/>
                    </a:cubicBezTo>
                    <a:cubicBezTo>
                      <a:pt x="481" y="4"/>
                      <a:pt x="481" y="4"/>
                      <a:pt x="481" y="4"/>
                    </a:cubicBezTo>
                    <a:cubicBezTo>
                      <a:pt x="480" y="5"/>
                      <a:pt x="480" y="5"/>
                      <a:pt x="480" y="5"/>
                    </a:cubicBezTo>
                    <a:cubicBezTo>
                      <a:pt x="476" y="4"/>
                      <a:pt x="476" y="4"/>
                      <a:pt x="476" y="4"/>
                    </a:cubicBezTo>
                    <a:cubicBezTo>
                      <a:pt x="475" y="5"/>
                      <a:pt x="475" y="5"/>
                      <a:pt x="475" y="5"/>
                    </a:cubicBezTo>
                    <a:cubicBezTo>
                      <a:pt x="473" y="5"/>
                      <a:pt x="473" y="5"/>
                      <a:pt x="473" y="5"/>
                    </a:cubicBezTo>
                    <a:cubicBezTo>
                      <a:pt x="471" y="6"/>
                      <a:pt x="471" y="6"/>
                      <a:pt x="471" y="6"/>
                    </a:cubicBezTo>
                    <a:cubicBezTo>
                      <a:pt x="470" y="6"/>
                      <a:pt x="470" y="6"/>
                      <a:pt x="470" y="6"/>
                    </a:cubicBezTo>
                    <a:cubicBezTo>
                      <a:pt x="469" y="5"/>
                      <a:pt x="469" y="5"/>
                      <a:pt x="469" y="5"/>
                    </a:cubicBezTo>
                    <a:cubicBezTo>
                      <a:pt x="469" y="3"/>
                      <a:pt x="469" y="3"/>
                      <a:pt x="469" y="3"/>
                    </a:cubicBezTo>
                    <a:cubicBezTo>
                      <a:pt x="468" y="3"/>
                      <a:pt x="468" y="3"/>
                      <a:pt x="468" y="3"/>
                    </a:cubicBezTo>
                    <a:cubicBezTo>
                      <a:pt x="468" y="3"/>
                      <a:pt x="468" y="3"/>
                      <a:pt x="468" y="3"/>
                    </a:cubicBezTo>
                    <a:cubicBezTo>
                      <a:pt x="466" y="2"/>
                      <a:pt x="466" y="2"/>
                      <a:pt x="466" y="2"/>
                    </a:cubicBezTo>
                    <a:cubicBezTo>
                      <a:pt x="467" y="3"/>
                      <a:pt x="467" y="3"/>
                      <a:pt x="467" y="3"/>
                    </a:cubicBezTo>
                    <a:cubicBezTo>
                      <a:pt x="465" y="3"/>
                      <a:pt x="465" y="3"/>
                      <a:pt x="465" y="3"/>
                    </a:cubicBezTo>
                    <a:cubicBezTo>
                      <a:pt x="465" y="3"/>
                      <a:pt x="465" y="3"/>
                      <a:pt x="465" y="3"/>
                    </a:cubicBezTo>
                    <a:cubicBezTo>
                      <a:pt x="463" y="4"/>
                      <a:pt x="463" y="4"/>
                      <a:pt x="463" y="4"/>
                    </a:cubicBezTo>
                    <a:cubicBezTo>
                      <a:pt x="462" y="4"/>
                      <a:pt x="462" y="4"/>
                      <a:pt x="462" y="4"/>
                    </a:cubicBezTo>
                    <a:cubicBezTo>
                      <a:pt x="461" y="3"/>
                      <a:pt x="461" y="3"/>
                      <a:pt x="461" y="3"/>
                    </a:cubicBezTo>
                    <a:cubicBezTo>
                      <a:pt x="460" y="3"/>
                      <a:pt x="460" y="3"/>
                      <a:pt x="460" y="3"/>
                    </a:cubicBezTo>
                    <a:cubicBezTo>
                      <a:pt x="458" y="3"/>
                      <a:pt x="458" y="3"/>
                      <a:pt x="458" y="3"/>
                    </a:cubicBezTo>
                    <a:cubicBezTo>
                      <a:pt x="456" y="5"/>
                      <a:pt x="456" y="5"/>
                      <a:pt x="456" y="5"/>
                    </a:cubicBezTo>
                    <a:cubicBezTo>
                      <a:pt x="455" y="5"/>
                      <a:pt x="455" y="5"/>
                      <a:pt x="455" y="5"/>
                    </a:cubicBezTo>
                    <a:cubicBezTo>
                      <a:pt x="455" y="4"/>
                      <a:pt x="455" y="4"/>
                      <a:pt x="455" y="4"/>
                    </a:cubicBezTo>
                    <a:cubicBezTo>
                      <a:pt x="453" y="4"/>
                      <a:pt x="453" y="4"/>
                      <a:pt x="453" y="4"/>
                    </a:cubicBezTo>
                    <a:cubicBezTo>
                      <a:pt x="450" y="4"/>
                      <a:pt x="450" y="4"/>
                      <a:pt x="450" y="4"/>
                    </a:cubicBezTo>
                    <a:cubicBezTo>
                      <a:pt x="450" y="3"/>
                      <a:pt x="450" y="3"/>
                      <a:pt x="450" y="3"/>
                    </a:cubicBezTo>
                    <a:cubicBezTo>
                      <a:pt x="450" y="3"/>
                      <a:pt x="450" y="3"/>
                      <a:pt x="450" y="3"/>
                    </a:cubicBezTo>
                    <a:cubicBezTo>
                      <a:pt x="450" y="1"/>
                      <a:pt x="450" y="1"/>
                      <a:pt x="450" y="1"/>
                    </a:cubicBezTo>
                    <a:cubicBezTo>
                      <a:pt x="448" y="0"/>
                      <a:pt x="448" y="0"/>
                      <a:pt x="448" y="0"/>
                    </a:cubicBezTo>
                    <a:cubicBezTo>
                      <a:pt x="445" y="1"/>
                      <a:pt x="445" y="1"/>
                      <a:pt x="445" y="1"/>
                    </a:cubicBezTo>
                    <a:cubicBezTo>
                      <a:pt x="444" y="2"/>
                      <a:pt x="444" y="2"/>
                      <a:pt x="444" y="2"/>
                    </a:cubicBezTo>
                    <a:cubicBezTo>
                      <a:pt x="444" y="5"/>
                      <a:pt x="444" y="5"/>
                      <a:pt x="444" y="5"/>
                    </a:cubicBezTo>
                    <a:cubicBezTo>
                      <a:pt x="444" y="6"/>
                      <a:pt x="444" y="6"/>
                      <a:pt x="444" y="6"/>
                    </a:cubicBezTo>
                    <a:cubicBezTo>
                      <a:pt x="446" y="7"/>
                      <a:pt x="446" y="7"/>
                      <a:pt x="446" y="7"/>
                    </a:cubicBezTo>
                    <a:cubicBezTo>
                      <a:pt x="448" y="8"/>
                      <a:pt x="448" y="8"/>
                      <a:pt x="448" y="8"/>
                    </a:cubicBezTo>
                    <a:cubicBezTo>
                      <a:pt x="448" y="8"/>
                      <a:pt x="448" y="8"/>
                      <a:pt x="448" y="8"/>
                    </a:cubicBezTo>
                    <a:cubicBezTo>
                      <a:pt x="449" y="9"/>
                      <a:pt x="449" y="9"/>
                      <a:pt x="449" y="9"/>
                    </a:cubicBezTo>
                    <a:cubicBezTo>
                      <a:pt x="450" y="9"/>
                      <a:pt x="450" y="9"/>
                      <a:pt x="450" y="9"/>
                    </a:cubicBezTo>
                    <a:cubicBezTo>
                      <a:pt x="450" y="10"/>
                      <a:pt x="450" y="10"/>
                      <a:pt x="450" y="10"/>
                    </a:cubicBezTo>
                    <a:cubicBezTo>
                      <a:pt x="450" y="13"/>
                      <a:pt x="450" y="13"/>
                      <a:pt x="450" y="13"/>
                    </a:cubicBezTo>
                    <a:cubicBezTo>
                      <a:pt x="448" y="14"/>
                      <a:pt x="448" y="14"/>
                      <a:pt x="448" y="14"/>
                    </a:cubicBezTo>
                    <a:cubicBezTo>
                      <a:pt x="447" y="14"/>
                      <a:pt x="447" y="14"/>
                      <a:pt x="447" y="14"/>
                    </a:cubicBezTo>
                    <a:cubicBezTo>
                      <a:pt x="447" y="13"/>
                      <a:pt x="447" y="13"/>
                      <a:pt x="447" y="13"/>
                    </a:cubicBezTo>
                    <a:cubicBezTo>
                      <a:pt x="445" y="12"/>
                      <a:pt x="445" y="12"/>
                      <a:pt x="445" y="12"/>
                    </a:cubicBezTo>
                    <a:cubicBezTo>
                      <a:pt x="444" y="13"/>
                      <a:pt x="444" y="13"/>
                      <a:pt x="444" y="13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3" y="12"/>
                      <a:pt x="443" y="12"/>
                      <a:pt x="443" y="12"/>
                    </a:cubicBezTo>
                    <a:cubicBezTo>
                      <a:pt x="442" y="13"/>
                      <a:pt x="442" y="13"/>
                      <a:pt x="442" y="13"/>
                    </a:cubicBezTo>
                    <a:cubicBezTo>
                      <a:pt x="441" y="12"/>
                      <a:pt x="441" y="12"/>
                      <a:pt x="441" y="12"/>
                    </a:cubicBezTo>
                    <a:cubicBezTo>
                      <a:pt x="442" y="11"/>
                      <a:pt x="442" y="11"/>
                      <a:pt x="442" y="11"/>
                    </a:cubicBezTo>
                    <a:cubicBezTo>
                      <a:pt x="441" y="11"/>
                      <a:pt x="441" y="11"/>
                      <a:pt x="441" y="11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39" y="11"/>
                      <a:pt x="439" y="11"/>
                      <a:pt x="439" y="11"/>
                    </a:cubicBezTo>
                    <a:cubicBezTo>
                      <a:pt x="436" y="11"/>
                      <a:pt x="436" y="11"/>
                      <a:pt x="436" y="11"/>
                    </a:cubicBezTo>
                    <a:cubicBezTo>
                      <a:pt x="434" y="13"/>
                      <a:pt x="434" y="13"/>
                      <a:pt x="434" y="13"/>
                    </a:cubicBezTo>
                    <a:cubicBezTo>
                      <a:pt x="433" y="12"/>
                      <a:pt x="433" y="12"/>
                      <a:pt x="433" y="12"/>
                    </a:cubicBezTo>
                    <a:cubicBezTo>
                      <a:pt x="433" y="13"/>
                      <a:pt x="433" y="13"/>
                      <a:pt x="433" y="13"/>
                    </a:cubicBezTo>
                    <a:cubicBezTo>
                      <a:pt x="432" y="13"/>
                      <a:pt x="432" y="13"/>
                      <a:pt x="432" y="13"/>
                    </a:cubicBezTo>
                    <a:cubicBezTo>
                      <a:pt x="429" y="12"/>
                      <a:pt x="429" y="12"/>
                      <a:pt x="429" y="12"/>
                    </a:cubicBezTo>
                    <a:cubicBezTo>
                      <a:pt x="429" y="11"/>
                      <a:pt x="429" y="11"/>
                      <a:pt x="429" y="11"/>
                    </a:cubicBezTo>
                    <a:cubicBezTo>
                      <a:pt x="430" y="11"/>
                      <a:pt x="430" y="11"/>
                      <a:pt x="430" y="11"/>
                    </a:cubicBezTo>
                    <a:cubicBezTo>
                      <a:pt x="431" y="9"/>
                      <a:pt x="431" y="9"/>
                      <a:pt x="431" y="9"/>
                    </a:cubicBezTo>
                    <a:cubicBezTo>
                      <a:pt x="431" y="9"/>
                      <a:pt x="431" y="9"/>
                      <a:pt x="431" y="9"/>
                    </a:cubicBezTo>
                    <a:cubicBezTo>
                      <a:pt x="429" y="8"/>
                      <a:pt x="429" y="8"/>
                      <a:pt x="429" y="8"/>
                    </a:cubicBezTo>
                    <a:cubicBezTo>
                      <a:pt x="426" y="9"/>
                      <a:pt x="426" y="9"/>
                      <a:pt x="426" y="9"/>
                    </a:cubicBezTo>
                    <a:cubicBezTo>
                      <a:pt x="420" y="10"/>
                      <a:pt x="420" y="10"/>
                      <a:pt x="420" y="10"/>
                    </a:cubicBezTo>
                    <a:cubicBezTo>
                      <a:pt x="419" y="10"/>
                      <a:pt x="419" y="10"/>
                      <a:pt x="419" y="10"/>
                    </a:cubicBezTo>
                    <a:cubicBezTo>
                      <a:pt x="419" y="9"/>
                      <a:pt x="419" y="9"/>
                      <a:pt x="419" y="9"/>
                    </a:cubicBezTo>
                    <a:cubicBezTo>
                      <a:pt x="418" y="9"/>
                      <a:pt x="418" y="9"/>
                      <a:pt x="418" y="9"/>
                    </a:cubicBezTo>
                    <a:cubicBezTo>
                      <a:pt x="417" y="10"/>
                      <a:pt x="417" y="10"/>
                      <a:pt x="417" y="10"/>
                    </a:cubicBezTo>
                    <a:cubicBezTo>
                      <a:pt x="417" y="12"/>
                      <a:pt x="417" y="12"/>
                      <a:pt x="417" y="12"/>
                    </a:cubicBezTo>
                    <a:cubicBezTo>
                      <a:pt x="416" y="11"/>
                      <a:pt x="416" y="11"/>
                      <a:pt x="416" y="11"/>
                    </a:cubicBezTo>
                    <a:cubicBezTo>
                      <a:pt x="412" y="13"/>
                      <a:pt x="412" y="13"/>
                      <a:pt x="412" y="13"/>
                    </a:cubicBezTo>
                    <a:cubicBezTo>
                      <a:pt x="408" y="17"/>
                      <a:pt x="408" y="17"/>
                      <a:pt x="408" y="17"/>
                    </a:cubicBezTo>
                    <a:cubicBezTo>
                      <a:pt x="408" y="17"/>
                      <a:pt x="408" y="17"/>
                      <a:pt x="408" y="17"/>
                    </a:cubicBezTo>
                    <a:cubicBezTo>
                      <a:pt x="406" y="18"/>
                      <a:pt x="406" y="18"/>
                      <a:pt x="406" y="18"/>
                    </a:cubicBezTo>
                    <a:cubicBezTo>
                      <a:pt x="406" y="19"/>
                      <a:pt x="406" y="19"/>
                      <a:pt x="406" y="19"/>
                    </a:cubicBezTo>
                    <a:cubicBezTo>
                      <a:pt x="404" y="19"/>
                      <a:pt x="404" y="19"/>
                      <a:pt x="404" y="19"/>
                    </a:cubicBezTo>
                    <a:cubicBezTo>
                      <a:pt x="404" y="18"/>
                      <a:pt x="404" y="18"/>
                      <a:pt x="404" y="18"/>
                    </a:cubicBezTo>
                    <a:cubicBezTo>
                      <a:pt x="403" y="18"/>
                      <a:pt x="403" y="18"/>
                      <a:pt x="403" y="18"/>
                    </a:cubicBezTo>
                    <a:cubicBezTo>
                      <a:pt x="401" y="18"/>
                      <a:pt x="401" y="18"/>
                      <a:pt x="401" y="18"/>
                    </a:cubicBezTo>
                    <a:cubicBezTo>
                      <a:pt x="401" y="19"/>
                      <a:pt x="401" y="19"/>
                      <a:pt x="401" y="19"/>
                    </a:cubicBezTo>
                    <a:cubicBezTo>
                      <a:pt x="399" y="18"/>
                      <a:pt x="399" y="18"/>
                      <a:pt x="399" y="18"/>
                    </a:cubicBezTo>
                    <a:cubicBezTo>
                      <a:pt x="399" y="19"/>
                      <a:pt x="399" y="19"/>
                      <a:pt x="399" y="19"/>
                    </a:cubicBezTo>
                    <a:cubicBezTo>
                      <a:pt x="398" y="19"/>
                      <a:pt x="398" y="19"/>
                      <a:pt x="398" y="19"/>
                    </a:cubicBezTo>
                    <a:cubicBezTo>
                      <a:pt x="396" y="19"/>
                      <a:pt x="396" y="19"/>
                      <a:pt x="396" y="19"/>
                    </a:cubicBezTo>
                    <a:cubicBezTo>
                      <a:pt x="393" y="19"/>
                      <a:pt x="393" y="19"/>
                      <a:pt x="393" y="19"/>
                    </a:cubicBezTo>
                    <a:cubicBezTo>
                      <a:pt x="392" y="19"/>
                      <a:pt x="392" y="19"/>
                      <a:pt x="392" y="19"/>
                    </a:cubicBezTo>
                    <a:cubicBezTo>
                      <a:pt x="392" y="20"/>
                      <a:pt x="392" y="20"/>
                      <a:pt x="392" y="20"/>
                    </a:cubicBezTo>
                    <a:cubicBezTo>
                      <a:pt x="392" y="20"/>
                      <a:pt x="392" y="20"/>
                      <a:pt x="392" y="20"/>
                    </a:cubicBezTo>
                    <a:cubicBezTo>
                      <a:pt x="392" y="21"/>
                      <a:pt x="392" y="21"/>
                      <a:pt x="392" y="21"/>
                    </a:cubicBezTo>
                    <a:cubicBezTo>
                      <a:pt x="391" y="20"/>
                      <a:pt x="391" y="20"/>
                      <a:pt x="391" y="20"/>
                    </a:cubicBezTo>
                    <a:cubicBezTo>
                      <a:pt x="390" y="20"/>
                      <a:pt x="390" y="20"/>
                      <a:pt x="390" y="20"/>
                    </a:cubicBezTo>
                    <a:cubicBezTo>
                      <a:pt x="390" y="18"/>
                      <a:pt x="390" y="18"/>
                      <a:pt x="390" y="18"/>
                    </a:cubicBezTo>
                    <a:cubicBezTo>
                      <a:pt x="389" y="18"/>
                      <a:pt x="389" y="18"/>
                      <a:pt x="389" y="18"/>
                    </a:cubicBezTo>
                    <a:cubicBezTo>
                      <a:pt x="389" y="18"/>
                      <a:pt x="389" y="18"/>
                      <a:pt x="389" y="18"/>
                    </a:cubicBezTo>
                    <a:cubicBezTo>
                      <a:pt x="389" y="18"/>
                      <a:pt x="389" y="18"/>
                      <a:pt x="389" y="18"/>
                    </a:cubicBezTo>
                    <a:cubicBezTo>
                      <a:pt x="389" y="18"/>
                      <a:pt x="389" y="18"/>
                      <a:pt x="389" y="18"/>
                    </a:cubicBezTo>
                    <a:cubicBezTo>
                      <a:pt x="388" y="19"/>
                      <a:pt x="388" y="19"/>
                      <a:pt x="388" y="19"/>
                    </a:cubicBezTo>
                    <a:cubicBezTo>
                      <a:pt x="387" y="18"/>
                      <a:pt x="387" y="18"/>
                      <a:pt x="387" y="18"/>
                    </a:cubicBezTo>
                    <a:cubicBezTo>
                      <a:pt x="386" y="18"/>
                      <a:pt x="386" y="18"/>
                      <a:pt x="386" y="18"/>
                    </a:cubicBezTo>
                    <a:cubicBezTo>
                      <a:pt x="384" y="18"/>
                      <a:pt x="384" y="18"/>
                      <a:pt x="384" y="18"/>
                    </a:cubicBezTo>
                    <a:cubicBezTo>
                      <a:pt x="383" y="18"/>
                      <a:pt x="383" y="18"/>
                      <a:pt x="383" y="18"/>
                    </a:cubicBezTo>
                    <a:cubicBezTo>
                      <a:pt x="383" y="19"/>
                      <a:pt x="383" y="19"/>
                      <a:pt x="383" y="19"/>
                    </a:cubicBezTo>
                    <a:cubicBezTo>
                      <a:pt x="382" y="19"/>
                      <a:pt x="382" y="19"/>
                      <a:pt x="382" y="19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81" y="16"/>
                      <a:pt x="381" y="16"/>
                      <a:pt x="381" y="16"/>
                    </a:cubicBezTo>
                    <a:cubicBezTo>
                      <a:pt x="381" y="15"/>
                      <a:pt x="381" y="15"/>
                      <a:pt x="381" y="15"/>
                    </a:cubicBezTo>
                    <a:cubicBezTo>
                      <a:pt x="380" y="13"/>
                      <a:pt x="380" y="13"/>
                      <a:pt x="380" y="13"/>
                    </a:cubicBezTo>
                    <a:cubicBezTo>
                      <a:pt x="380" y="14"/>
                      <a:pt x="380" y="14"/>
                      <a:pt x="380" y="14"/>
                    </a:cubicBezTo>
                    <a:cubicBezTo>
                      <a:pt x="379" y="14"/>
                      <a:pt x="379" y="14"/>
                      <a:pt x="379" y="14"/>
                    </a:cubicBezTo>
                    <a:cubicBezTo>
                      <a:pt x="378" y="14"/>
                      <a:pt x="378" y="14"/>
                      <a:pt x="378" y="14"/>
                    </a:cubicBezTo>
                    <a:cubicBezTo>
                      <a:pt x="378" y="16"/>
                      <a:pt x="378" y="16"/>
                      <a:pt x="378" y="16"/>
                    </a:cubicBezTo>
                    <a:cubicBezTo>
                      <a:pt x="377" y="16"/>
                      <a:pt x="377" y="16"/>
                      <a:pt x="377" y="16"/>
                    </a:cubicBezTo>
                    <a:cubicBezTo>
                      <a:pt x="377" y="18"/>
                      <a:pt x="377" y="18"/>
                      <a:pt x="377" y="18"/>
                    </a:cubicBezTo>
                    <a:cubicBezTo>
                      <a:pt x="375" y="19"/>
                      <a:pt x="375" y="19"/>
                      <a:pt x="375" y="19"/>
                    </a:cubicBezTo>
                    <a:cubicBezTo>
                      <a:pt x="375" y="21"/>
                      <a:pt x="375" y="21"/>
                      <a:pt x="375" y="21"/>
                    </a:cubicBezTo>
                    <a:cubicBezTo>
                      <a:pt x="374" y="21"/>
                      <a:pt x="374" y="21"/>
                      <a:pt x="374" y="21"/>
                    </a:cubicBezTo>
                    <a:cubicBezTo>
                      <a:pt x="374" y="21"/>
                      <a:pt x="374" y="21"/>
                      <a:pt x="374" y="21"/>
                    </a:cubicBezTo>
                    <a:cubicBezTo>
                      <a:pt x="374" y="20"/>
                      <a:pt x="374" y="20"/>
                      <a:pt x="374" y="20"/>
                    </a:cubicBezTo>
                    <a:cubicBezTo>
                      <a:pt x="373" y="20"/>
                      <a:pt x="373" y="20"/>
                      <a:pt x="373" y="20"/>
                    </a:cubicBezTo>
                    <a:cubicBezTo>
                      <a:pt x="373" y="20"/>
                      <a:pt x="373" y="20"/>
                      <a:pt x="373" y="20"/>
                    </a:cubicBezTo>
                    <a:cubicBezTo>
                      <a:pt x="372" y="20"/>
                      <a:pt x="372" y="20"/>
                      <a:pt x="372" y="20"/>
                    </a:cubicBezTo>
                    <a:cubicBezTo>
                      <a:pt x="371" y="19"/>
                      <a:pt x="371" y="19"/>
                      <a:pt x="371" y="19"/>
                    </a:cubicBezTo>
                    <a:cubicBezTo>
                      <a:pt x="371" y="20"/>
                      <a:pt x="371" y="20"/>
                      <a:pt x="371" y="20"/>
                    </a:cubicBezTo>
                    <a:cubicBezTo>
                      <a:pt x="370" y="20"/>
                      <a:pt x="370" y="20"/>
                      <a:pt x="370" y="20"/>
                    </a:cubicBezTo>
                    <a:cubicBezTo>
                      <a:pt x="370" y="18"/>
                      <a:pt x="370" y="18"/>
                      <a:pt x="370" y="18"/>
                    </a:cubicBezTo>
                    <a:cubicBezTo>
                      <a:pt x="370" y="19"/>
                      <a:pt x="370" y="19"/>
                      <a:pt x="370" y="19"/>
                    </a:cubicBezTo>
                    <a:cubicBezTo>
                      <a:pt x="369" y="18"/>
                      <a:pt x="369" y="18"/>
                      <a:pt x="369" y="18"/>
                    </a:cubicBezTo>
                    <a:cubicBezTo>
                      <a:pt x="368" y="19"/>
                      <a:pt x="368" y="19"/>
                      <a:pt x="368" y="19"/>
                    </a:cubicBezTo>
                    <a:cubicBezTo>
                      <a:pt x="368" y="19"/>
                      <a:pt x="368" y="19"/>
                      <a:pt x="368" y="19"/>
                    </a:cubicBezTo>
                    <a:cubicBezTo>
                      <a:pt x="367" y="18"/>
                      <a:pt x="367" y="18"/>
                      <a:pt x="367" y="18"/>
                    </a:cubicBezTo>
                    <a:cubicBezTo>
                      <a:pt x="367" y="19"/>
                      <a:pt x="367" y="19"/>
                      <a:pt x="367" y="19"/>
                    </a:cubicBezTo>
                    <a:cubicBezTo>
                      <a:pt x="366" y="19"/>
                      <a:pt x="366" y="19"/>
                      <a:pt x="366" y="19"/>
                    </a:cubicBezTo>
                    <a:cubicBezTo>
                      <a:pt x="366" y="21"/>
                      <a:pt x="366" y="21"/>
                      <a:pt x="366" y="21"/>
                    </a:cubicBezTo>
                    <a:cubicBezTo>
                      <a:pt x="366" y="21"/>
                      <a:pt x="366" y="21"/>
                      <a:pt x="366" y="21"/>
                    </a:cubicBezTo>
                    <a:cubicBezTo>
                      <a:pt x="366" y="22"/>
                      <a:pt x="366" y="22"/>
                      <a:pt x="366" y="22"/>
                    </a:cubicBezTo>
                    <a:cubicBezTo>
                      <a:pt x="365" y="22"/>
                      <a:pt x="365" y="22"/>
                      <a:pt x="365" y="22"/>
                    </a:cubicBezTo>
                    <a:cubicBezTo>
                      <a:pt x="365" y="23"/>
                      <a:pt x="365" y="23"/>
                      <a:pt x="365" y="23"/>
                    </a:cubicBezTo>
                    <a:cubicBezTo>
                      <a:pt x="364" y="23"/>
                      <a:pt x="364" y="23"/>
                      <a:pt x="364" y="23"/>
                    </a:cubicBezTo>
                    <a:cubicBezTo>
                      <a:pt x="363" y="23"/>
                      <a:pt x="363" y="23"/>
                      <a:pt x="363" y="23"/>
                    </a:cubicBezTo>
                    <a:cubicBezTo>
                      <a:pt x="363" y="23"/>
                      <a:pt x="363" y="23"/>
                      <a:pt x="363" y="23"/>
                    </a:cubicBezTo>
                    <a:cubicBezTo>
                      <a:pt x="363" y="23"/>
                      <a:pt x="363" y="23"/>
                      <a:pt x="363" y="23"/>
                    </a:cubicBezTo>
                    <a:cubicBezTo>
                      <a:pt x="362" y="23"/>
                      <a:pt x="362" y="23"/>
                      <a:pt x="362" y="23"/>
                    </a:cubicBezTo>
                    <a:cubicBezTo>
                      <a:pt x="362" y="22"/>
                      <a:pt x="362" y="22"/>
                      <a:pt x="362" y="22"/>
                    </a:cubicBezTo>
                    <a:cubicBezTo>
                      <a:pt x="361" y="22"/>
                      <a:pt x="361" y="22"/>
                      <a:pt x="361" y="22"/>
                    </a:cubicBezTo>
                    <a:cubicBezTo>
                      <a:pt x="361" y="22"/>
                      <a:pt x="361" y="22"/>
                      <a:pt x="361" y="22"/>
                    </a:cubicBezTo>
                    <a:cubicBezTo>
                      <a:pt x="361" y="21"/>
                      <a:pt x="361" y="21"/>
                      <a:pt x="361" y="21"/>
                    </a:cubicBezTo>
                    <a:cubicBezTo>
                      <a:pt x="360" y="22"/>
                      <a:pt x="360" y="22"/>
                      <a:pt x="360" y="22"/>
                    </a:cubicBezTo>
                    <a:cubicBezTo>
                      <a:pt x="360" y="23"/>
                      <a:pt x="360" y="23"/>
                      <a:pt x="360" y="23"/>
                    </a:cubicBezTo>
                    <a:cubicBezTo>
                      <a:pt x="359" y="24"/>
                      <a:pt x="359" y="24"/>
                      <a:pt x="359" y="24"/>
                    </a:cubicBezTo>
                    <a:cubicBezTo>
                      <a:pt x="359" y="24"/>
                      <a:pt x="359" y="24"/>
                      <a:pt x="359" y="24"/>
                    </a:cubicBezTo>
                    <a:cubicBezTo>
                      <a:pt x="360" y="25"/>
                      <a:pt x="360" y="25"/>
                      <a:pt x="360" y="25"/>
                    </a:cubicBezTo>
                    <a:cubicBezTo>
                      <a:pt x="357" y="24"/>
                      <a:pt x="357" y="24"/>
                      <a:pt x="357" y="24"/>
                    </a:cubicBezTo>
                    <a:cubicBezTo>
                      <a:pt x="357" y="24"/>
                      <a:pt x="357" y="24"/>
                      <a:pt x="357" y="24"/>
                    </a:cubicBezTo>
                    <a:cubicBezTo>
                      <a:pt x="357" y="25"/>
                      <a:pt x="357" y="25"/>
                      <a:pt x="357" y="25"/>
                    </a:cubicBezTo>
                    <a:cubicBezTo>
                      <a:pt x="358" y="26"/>
                      <a:pt x="358" y="26"/>
                      <a:pt x="358" y="26"/>
                    </a:cubicBezTo>
                    <a:cubicBezTo>
                      <a:pt x="358" y="27"/>
                      <a:pt x="358" y="27"/>
                      <a:pt x="358" y="27"/>
                    </a:cubicBezTo>
                    <a:cubicBezTo>
                      <a:pt x="359" y="29"/>
                      <a:pt x="359" y="29"/>
                      <a:pt x="359" y="29"/>
                    </a:cubicBezTo>
                    <a:cubicBezTo>
                      <a:pt x="359" y="29"/>
                      <a:pt x="359" y="29"/>
                      <a:pt x="359" y="29"/>
                    </a:cubicBezTo>
                    <a:cubicBezTo>
                      <a:pt x="358" y="28"/>
                      <a:pt x="358" y="28"/>
                      <a:pt x="358" y="28"/>
                    </a:cubicBezTo>
                    <a:cubicBezTo>
                      <a:pt x="358" y="27"/>
                      <a:pt x="358" y="27"/>
                      <a:pt x="358" y="27"/>
                    </a:cubicBezTo>
                    <a:cubicBezTo>
                      <a:pt x="357" y="26"/>
                      <a:pt x="357" y="26"/>
                      <a:pt x="357" y="26"/>
                    </a:cubicBezTo>
                    <a:cubicBezTo>
                      <a:pt x="356" y="26"/>
                      <a:pt x="356" y="26"/>
                      <a:pt x="356" y="26"/>
                    </a:cubicBezTo>
                    <a:cubicBezTo>
                      <a:pt x="355" y="26"/>
                      <a:pt x="355" y="26"/>
                      <a:pt x="355" y="26"/>
                    </a:cubicBezTo>
                    <a:cubicBezTo>
                      <a:pt x="355" y="25"/>
                      <a:pt x="355" y="25"/>
                      <a:pt x="355" y="25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3" y="24"/>
                      <a:pt x="353" y="24"/>
                      <a:pt x="353" y="24"/>
                    </a:cubicBezTo>
                    <a:cubicBezTo>
                      <a:pt x="351" y="24"/>
                      <a:pt x="351" y="24"/>
                      <a:pt x="351" y="24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0" y="23"/>
                      <a:pt x="350" y="23"/>
                      <a:pt x="350" y="23"/>
                    </a:cubicBezTo>
                    <a:cubicBezTo>
                      <a:pt x="349" y="24"/>
                      <a:pt x="349" y="24"/>
                      <a:pt x="349" y="24"/>
                    </a:cubicBezTo>
                    <a:cubicBezTo>
                      <a:pt x="349" y="24"/>
                      <a:pt x="349" y="24"/>
                      <a:pt x="349" y="24"/>
                    </a:cubicBezTo>
                    <a:cubicBezTo>
                      <a:pt x="348" y="23"/>
                      <a:pt x="348" y="23"/>
                      <a:pt x="348" y="23"/>
                    </a:cubicBezTo>
                    <a:cubicBezTo>
                      <a:pt x="348" y="23"/>
                      <a:pt x="348" y="23"/>
                      <a:pt x="348" y="23"/>
                    </a:cubicBezTo>
                    <a:cubicBezTo>
                      <a:pt x="348" y="24"/>
                      <a:pt x="348" y="24"/>
                      <a:pt x="348" y="24"/>
                    </a:cubicBezTo>
                    <a:cubicBezTo>
                      <a:pt x="347" y="24"/>
                      <a:pt x="347" y="24"/>
                      <a:pt x="347" y="24"/>
                    </a:cubicBezTo>
                    <a:cubicBezTo>
                      <a:pt x="345" y="24"/>
                      <a:pt x="345" y="24"/>
                      <a:pt x="345" y="24"/>
                    </a:cubicBezTo>
                    <a:cubicBezTo>
                      <a:pt x="342" y="29"/>
                      <a:pt x="342" y="29"/>
                      <a:pt x="342" y="29"/>
                    </a:cubicBezTo>
                    <a:cubicBezTo>
                      <a:pt x="341" y="29"/>
                      <a:pt x="341" y="29"/>
                      <a:pt x="341" y="29"/>
                    </a:cubicBezTo>
                    <a:cubicBezTo>
                      <a:pt x="339" y="31"/>
                      <a:pt x="339" y="31"/>
                      <a:pt x="339" y="31"/>
                    </a:cubicBezTo>
                    <a:cubicBezTo>
                      <a:pt x="338" y="32"/>
                      <a:pt x="338" y="32"/>
                      <a:pt x="338" y="32"/>
                    </a:cubicBezTo>
                    <a:cubicBezTo>
                      <a:pt x="337" y="33"/>
                      <a:pt x="337" y="33"/>
                      <a:pt x="337" y="33"/>
                    </a:cubicBezTo>
                    <a:cubicBezTo>
                      <a:pt x="338" y="33"/>
                      <a:pt x="338" y="33"/>
                      <a:pt x="338" y="33"/>
                    </a:cubicBezTo>
                    <a:cubicBezTo>
                      <a:pt x="338" y="33"/>
                      <a:pt x="338" y="33"/>
                      <a:pt x="338" y="33"/>
                    </a:cubicBezTo>
                    <a:cubicBezTo>
                      <a:pt x="338" y="34"/>
                      <a:pt x="338" y="34"/>
                      <a:pt x="338" y="34"/>
                    </a:cubicBezTo>
                    <a:cubicBezTo>
                      <a:pt x="338" y="35"/>
                      <a:pt x="338" y="35"/>
                      <a:pt x="338" y="35"/>
                    </a:cubicBezTo>
                    <a:cubicBezTo>
                      <a:pt x="336" y="35"/>
                      <a:pt x="336" y="35"/>
                      <a:pt x="336" y="35"/>
                    </a:cubicBezTo>
                    <a:cubicBezTo>
                      <a:pt x="336" y="37"/>
                      <a:pt x="336" y="37"/>
                      <a:pt x="336" y="37"/>
                    </a:cubicBezTo>
                    <a:cubicBezTo>
                      <a:pt x="334" y="40"/>
                      <a:pt x="334" y="40"/>
                      <a:pt x="334" y="40"/>
                    </a:cubicBezTo>
                    <a:cubicBezTo>
                      <a:pt x="333" y="41"/>
                      <a:pt x="333" y="41"/>
                      <a:pt x="333" y="41"/>
                    </a:cubicBezTo>
                    <a:cubicBezTo>
                      <a:pt x="332" y="40"/>
                      <a:pt x="332" y="40"/>
                      <a:pt x="332" y="40"/>
                    </a:cubicBezTo>
                    <a:cubicBezTo>
                      <a:pt x="333" y="40"/>
                      <a:pt x="333" y="40"/>
                      <a:pt x="333" y="40"/>
                    </a:cubicBezTo>
                    <a:cubicBezTo>
                      <a:pt x="333" y="39"/>
                      <a:pt x="333" y="39"/>
                      <a:pt x="333" y="39"/>
                    </a:cubicBezTo>
                    <a:cubicBezTo>
                      <a:pt x="333" y="37"/>
                      <a:pt x="333" y="37"/>
                      <a:pt x="333" y="37"/>
                    </a:cubicBezTo>
                    <a:cubicBezTo>
                      <a:pt x="335" y="33"/>
                      <a:pt x="335" y="33"/>
                      <a:pt x="335" y="33"/>
                    </a:cubicBezTo>
                    <a:cubicBezTo>
                      <a:pt x="335" y="31"/>
                      <a:pt x="335" y="31"/>
                      <a:pt x="335" y="31"/>
                    </a:cubicBezTo>
                    <a:cubicBezTo>
                      <a:pt x="337" y="29"/>
                      <a:pt x="337" y="29"/>
                      <a:pt x="337" y="29"/>
                    </a:cubicBezTo>
                    <a:cubicBezTo>
                      <a:pt x="338" y="29"/>
                      <a:pt x="338" y="29"/>
                      <a:pt x="338" y="29"/>
                    </a:cubicBezTo>
                    <a:cubicBezTo>
                      <a:pt x="338" y="28"/>
                      <a:pt x="338" y="28"/>
                      <a:pt x="338" y="28"/>
                    </a:cubicBezTo>
                    <a:cubicBezTo>
                      <a:pt x="339" y="27"/>
                      <a:pt x="339" y="27"/>
                      <a:pt x="339" y="27"/>
                    </a:cubicBezTo>
                    <a:cubicBezTo>
                      <a:pt x="340" y="27"/>
                      <a:pt x="340" y="27"/>
                      <a:pt x="340" y="27"/>
                    </a:cubicBezTo>
                    <a:cubicBezTo>
                      <a:pt x="339" y="26"/>
                      <a:pt x="339" y="26"/>
                      <a:pt x="339" y="26"/>
                    </a:cubicBezTo>
                    <a:cubicBezTo>
                      <a:pt x="338" y="26"/>
                      <a:pt x="338" y="26"/>
                      <a:pt x="338" y="26"/>
                    </a:cubicBezTo>
                    <a:cubicBezTo>
                      <a:pt x="338" y="25"/>
                      <a:pt x="338" y="25"/>
                      <a:pt x="338" y="25"/>
                    </a:cubicBezTo>
                    <a:cubicBezTo>
                      <a:pt x="338" y="25"/>
                      <a:pt x="338" y="25"/>
                      <a:pt x="338" y="25"/>
                    </a:cubicBezTo>
                    <a:cubicBezTo>
                      <a:pt x="338" y="24"/>
                      <a:pt x="338" y="24"/>
                      <a:pt x="338" y="24"/>
                    </a:cubicBezTo>
                    <a:cubicBezTo>
                      <a:pt x="338" y="24"/>
                      <a:pt x="338" y="24"/>
                      <a:pt x="338" y="24"/>
                    </a:cubicBezTo>
                    <a:cubicBezTo>
                      <a:pt x="338" y="22"/>
                      <a:pt x="338" y="22"/>
                      <a:pt x="338" y="22"/>
                    </a:cubicBezTo>
                    <a:cubicBezTo>
                      <a:pt x="336" y="21"/>
                      <a:pt x="336" y="21"/>
                      <a:pt x="336" y="21"/>
                    </a:cubicBezTo>
                    <a:cubicBezTo>
                      <a:pt x="336" y="21"/>
                      <a:pt x="336" y="21"/>
                      <a:pt x="336" y="21"/>
                    </a:cubicBezTo>
                    <a:cubicBezTo>
                      <a:pt x="335" y="22"/>
                      <a:pt x="335" y="22"/>
                      <a:pt x="335" y="22"/>
                    </a:cubicBezTo>
                    <a:cubicBezTo>
                      <a:pt x="335" y="21"/>
                      <a:pt x="335" y="21"/>
                      <a:pt x="335" y="21"/>
                    </a:cubicBezTo>
                    <a:cubicBezTo>
                      <a:pt x="334" y="20"/>
                      <a:pt x="334" y="20"/>
                      <a:pt x="334" y="20"/>
                    </a:cubicBezTo>
                    <a:cubicBezTo>
                      <a:pt x="331" y="18"/>
                      <a:pt x="331" y="18"/>
                      <a:pt x="331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28" y="17"/>
                      <a:pt x="328" y="17"/>
                      <a:pt x="328" y="17"/>
                    </a:cubicBezTo>
                    <a:cubicBezTo>
                      <a:pt x="328" y="17"/>
                      <a:pt x="328" y="17"/>
                      <a:pt x="328" y="17"/>
                    </a:cubicBezTo>
                    <a:cubicBezTo>
                      <a:pt x="327" y="17"/>
                      <a:pt x="327" y="17"/>
                      <a:pt x="327" y="17"/>
                    </a:cubicBezTo>
                    <a:cubicBezTo>
                      <a:pt x="325" y="17"/>
                      <a:pt x="325" y="17"/>
                      <a:pt x="325" y="17"/>
                    </a:cubicBezTo>
                    <a:cubicBezTo>
                      <a:pt x="324" y="17"/>
                      <a:pt x="324" y="17"/>
                      <a:pt x="324" y="17"/>
                    </a:cubicBezTo>
                    <a:cubicBezTo>
                      <a:pt x="323" y="17"/>
                      <a:pt x="323" y="17"/>
                      <a:pt x="323" y="17"/>
                    </a:cubicBezTo>
                    <a:cubicBezTo>
                      <a:pt x="322" y="17"/>
                      <a:pt x="322" y="17"/>
                      <a:pt x="322" y="17"/>
                    </a:cubicBezTo>
                    <a:cubicBezTo>
                      <a:pt x="322" y="16"/>
                      <a:pt x="322" y="16"/>
                      <a:pt x="322" y="16"/>
                    </a:cubicBezTo>
                    <a:cubicBezTo>
                      <a:pt x="321" y="17"/>
                      <a:pt x="321" y="17"/>
                      <a:pt x="321" y="17"/>
                    </a:cubicBezTo>
                    <a:cubicBezTo>
                      <a:pt x="320" y="17"/>
                      <a:pt x="320" y="17"/>
                      <a:pt x="320" y="17"/>
                    </a:cubicBezTo>
                    <a:cubicBezTo>
                      <a:pt x="320" y="18"/>
                      <a:pt x="320" y="18"/>
                      <a:pt x="320" y="18"/>
                    </a:cubicBezTo>
                    <a:cubicBezTo>
                      <a:pt x="320" y="18"/>
                      <a:pt x="320" y="18"/>
                      <a:pt x="320" y="18"/>
                    </a:cubicBezTo>
                    <a:cubicBezTo>
                      <a:pt x="319" y="18"/>
                      <a:pt x="319" y="18"/>
                      <a:pt x="319" y="18"/>
                    </a:cubicBezTo>
                    <a:cubicBezTo>
                      <a:pt x="320" y="19"/>
                      <a:pt x="320" y="19"/>
                      <a:pt x="320" y="19"/>
                    </a:cubicBezTo>
                    <a:cubicBezTo>
                      <a:pt x="319" y="21"/>
                      <a:pt x="319" y="21"/>
                      <a:pt x="319" y="21"/>
                    </a:cubicBezTo>
                    <a:cubicBezTo>
                      <a:pt x="320" y="23"/>
                      <a:pt x="320" y="23"/>
                      <a:pt x="320" y="23"/>
                    </a:cubicBezTo>
                    <a:cubicBezTo>
                      <a:pt x="320" y="24"/>
                      <a:pt x="320" y="24"/>
                      <a:pt x="320" y="24"/>
                    </a:cubicBezTo>
                    <a:cubicBezTo>
                      <a:pt x="319" y="25"/>
                      <a:pt x="319" y="25"/>
                      <a:pt x="319" y="25"/>
                    </a:cubicBezTo>
                    <a:cubicBezTo>
                      <a:pt x="319" y="26"/>
                      <a:pt x="319" y="26"/>
                      <a:pt x="319" y="26"/>
                    </a:cubicBezTo>
                    <a:cubicBezTo>
                      <a:pt x="318" y="27"/>
                      <a:pt x="318" y="27"/>
                      <a:pt x="318" y="27"/>
                    </a:cubicBezTo>
                    <a:cubicBezTo>
                      <a:pt x="318" y="27"/>
                      <a:pt x="318" y="27"/>
                      <a:pt x="318" y="27"/>
                    </a:cubicBezTo>
                    <a:cubicBezTo>
                      <a:pt x="317" y="26"/>
                      <a:pt x="317" y="26"/>
                      <a:pt x="317" y="26"/>
                    </a:cubicBezTo>
                    <a:cubicBezTo>
                      <a:pt x="316" y="27"/>
                      <a:pt x="316" y="27"/>
                      <a:pt x="316" y="27"/>
                    </a:cubicBezTo>
                    <a:cubicBezTo>
                      <a:pt x="315" y="27"/>
                      <a:pt x="315" y="27"/>
                      <a:pt x="315" y="27"/>
                    </a:cubicBezTo>
                    <a:cubicBezTo>
                      <a:pt x="315" y="28"/>
                      <a:pt x="315" y="28"/>
                      <a:pt x="315" y="28"/>
                    </a:cubicBezTo>
                    <a:cubicBezTo>
                      <a:pt x="314" y="28"/>
                      <a:pt x="314" y="28"/>
                      <a:pt x="314" y="28"/>
                    </a:cubicBezTo>
                    <a:cubicBezTo>
                      <a:pt x="314" y="29"/>
                      <a:pt x="314" y="29"/>
                      <a:pt x="314" y="29"/>
                    </a:cubicBezTo>
                    <a:cubicBezTo>
                      <a:pt x="313" y="29"/>
                      <a:pt x="313" y="29"/>
                      <a:pt x="313" y="29"/>
                    </a:cubicBezTo>
                    <a:cubicBezTo>
                      <a:pt x="313" y="31"/>
                      <a:pt x="313" y="31"/>
                      <a:pt x="313" y="31"/>
                    </a:cubicBezTo>
                    <a:cubicBezTo>
                      <a:pt x="312" y="31"/>
                      <a:pt x="312" y="31"/>
                      <a:pt x="312" y="31"/>
                    </a:cubicBezTo>
                    <a:cubicBezTo>
                      <a:pt x="312" y="32"/>
                      <a:pt x="312" y="32"/>
                      <a:pt x="312" y="32"/>
                    </a:cubicBezTo>
                    <a:cubicBezTo>
                      <a:pt x="313" y="32"/>
                      <a:pt x="313" y="32"/>
                      <a:pt x="313" y="32"/>
                    </a:cubicBezTo>
                    <a:cubicBezTo>
                      <a:pt x="313" y="34"/>
                      <a:pt x="313" y="34"/>
                      <a:pt x="313" y="34"/>
                    </a:cubicBezTo>
                    <a:cubicBezTo>
                      <a:pt x="312" y="34"/>
                      <a:pt x="312" y="34"/>
                      <a:pt x="312" y="34"/>
                    </a:cubicBezTo>
                    <a:cubicBezTo>
                      <a:pt x="312" y="34"/>
                      <a:pt x="312" y="34"/>
                      <a:pt x="312" y="34"/>
                    </a:cubicBezTo>
                    <a:cubicBezTo>
                      <a:pt x="311" y="35"/>
                      <a:pt x="311" y="35"/>
                      <a:pt x="311" y="35"/>
                    </a:cubicBezTo>
                    <a:cubicBezTo>
                      <a:pt x="310" y="35"/>
                      <a:pt x="310" y="35"/>
                      <a:pt x="310" y="35"/>
                    </a:cubicBezTo>
                    <a:cubicBezTo>
                      <a:pt x="309" y="36"/>
                      <a:pt x="309" y="36"/>
                      <a:pt x="309" y="36"/>
                    </a:cubicBezTo>
                    <a:cubicBezTo>
                      <a:pt x="308" y="37"/>
                      <a:pt x="308" y="37"/>
                      <a:pt x="308" y="37"/>
                    </a:cubicBezTo>
                    <a:cubicBezTo>
                      <a:pt x="307" y="38"/>
                      <a:pt x="307" y="38"/>
                      <a:pt x="307" y="38"/>
                    </a:cubicBezTo>
                    <a:cubicBezTo>
                      <a:pt x="306" y="40"/>
                      <a:pt x="306" y="40"/>
                      <a:pt x="306" y="40"/>
                    </a:cubicBezTo>
                    <a:cubicBezTo>
                      <a:pt x="306" y="40"/>
                      <a:pt x="306" y="40"/>
                      <a:pt x="306" y="40"/>
                    </a:cubicBezTo>
                    <a:cubicBezTo>
                      <a:pt x="305" y="40"/>
                      <a:pt x="305" y="40"/>
                      <a:pt x="305" y="40"/>
                    </a:cubicBezTo>
                    <a:cubicBezTo>
                      <a:pt x="305" y="40"/>
                      <a:pt x="305" y="40"/>
                      <a:pt x="305" y="40"/>
                    </a:cubicBezTo>
                    <a:cubicBezTo>
                      <a:pt x="304" y="41"/>
                      <a:pt x="304" y="41"/>
                      <a:pt x="304" y="41"/>
                    </a:cubicBezTo>
                    <a:cubicBezTo>
                      <a:pt x="303" y="40"/>
                      <a:pt x="303" y="40"/>
                      <a:pt x="303" y="40"/>
                    </a:cubicBezTo>
                    <a:cubicBezTo>
                      <a:pt x="304" y="40"/>
                      <a:pt x="304" y="40"/>
                      <a:pt x="304" y="40"/>
                    </a:cubicBezTo>
                    <a:cubicBezTo>
                      <a:pt x="304" y="39"/>
                      <a:pt x="304" y="39"/>
                      <a:pt x="304" y="39"/>
                    </a:cubicBezTo>
                    <a:cubicBezTo>
                      <a:pt x="304" y="39"/>
                      <a:pt x="304" y="39"/>
                      <a:pt x="304" y="39"/>
                    </a:cubicBezTo>
                    <a:cubicBezTo>
                      <a:pt x="305" y="39"/>
                      <a:pt x="305" y="39"/>
                      <a:pt x="305" y="39"/>
                    </a:cubicBezTo>
                    <a:cubicBezTo>
                      <a:pt x="305" y="38"/>
                      <a:pt x="305" y="38"/>
                      <a:pt x="305" y="38"/>
                    </a:cubicBezTo>
                    <a:cubicBezTo>
                      <a:pt x="307" y="34"/>
                      <a:pt x="307" y="34"/>
                      <a:pt x="307" y="34"/>
                    </a:cubicBezTo>
                    <a:cubicBezTo>
                      <a:pt x="308" y="31"/>
                      <a:pt x="308" y="31"/>
                      <a:pt x="308" y="31"/>
                    </a:cubicBezTo>
                    <a:cubicBezTo>
                      <a:pt x="310" y="30"/>
                      <a:pt x="310" y="30"/>
                      <a:pt x="310" y="30"/>
                    </a:cubicBezTo>
                    <a:cubicBezTo>
                      <a:pt x="310" y="29"/>
                      <a:pt x="310" y="29"/>
                      <a:pt x="310" y="29"/>
                    </a:cubicBezTo>
                    <a:cubicBezTo>
                      <a:pt x="310" y="29"/>
                      <a:pt x="310" y="29"/>
                      <a:pt x="310" y="29"/>
                    </a:cubicBezTo>
                    <a:cubicBezTo>
                      <a:pt x="311" y="29"/>
                      <a:pt x="311" y="29"/>
                      <a:pt x="311" y="29"/>
                    </a:cubicBezTo>
                    <a:cubicBezTo>
                      <a:pt x="311" y="28"/>
                      <a:pt x="311" y="28"/>
                      <a:pt x="311" y="28"/>
                    </a:cubicBezTo>
                    <a:cubicBezTo>
                      <a:pt x="312" y="27"/>
                      <a:pt x="312" y="27"/>
                      <a:pt x="312" y="27"/>
                    </a:cubicBezTo>
                    <a:cubicBezTo>
                      <a:pt x="312" y="25"/>
                      <a:pt x="312" y="25"/>
                      <a:pt x="312" y="25"/>
                    </a:cubicBezTo>
                    <a:cubicBezTo>
                      <a:pt x="312" y="25"/>
                      <a:pt x="312" y="25"/>
                      <a:pt x="312" y="25"/>
                    </a:cubicBezTo>
                    <a:cubicBezTo>
                      <a:pt x="313" y="25"/>
                      <a:pt x="313" y="25"/>
                      <a:pt x="313" y="25"/>
                    </a:cubicBezTo>
                    <a:cubicBezTo>
                      <a:pt x="312" y="26"/>
                      <a:pt x="312" y="26"/>
                      <a:pt x="312" y="26"/>
                    </a:cubicBezTo>
                    <a:cubicBezTo>
                      <a:pt x="313" y="26"/>
                      <a:pt x="313" y="26"/>
                      <a:pt x="313" y="26"/>
                    </a:cubicBezTo>
                    <a:cubicBezTo>
                      <a:pt x="314" y="24"/>
                      <a:pt x="314" y="24"/>
                      <a:pt x="314" y="24"/>
                    </a:cubicBezTo>
                    <a:cubicBezTo>
                      <a:pt x="314" y="23"/>
                      <a:pt x="314" y="23"/>
                      <a:pt x="314" y="23"/>
                    </a:cubicBezTo>
                    <a:cubicBezTo>
                      <a:pt x="314" y="23"/>
                      <a:pt x="314" y="23"/>
                      <a:pt x="314" y="23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4" y="22"/>
                      <a:pt x="314" y="22"/>
                      <a:pt x="314" y="22"/>
                    </a:cubicBezTo>
                    <a:cubicBezTo>
                      <a:pt x="312" y="22"/>
                      <a:pt x="312" y="22"/>
                      <a:pt x="312" y="22"/>
                    </a:cubicBezTo>
                    <a:cubicBezTo>
                      <a:pt x="311" y="21"/>
                      <a:pt x="311" y="21"/>
                      <a:pt x="311" y="21"/>
                    </a:cubicBezTo>
                    <a:cubicBezTo>
                      <a:pt x="310" y="21"/>
                      <a:pt x="310" y="21"/>
                      <a:pt x="310" y="21"/>
                    </a:cubicBezTo>
                    <a:cubicBezTo>
                      <a:pt x="308" y="20"/>
                      <a:pt x="308" y="20"/>
                      <a:pt x="308" y="20"/>
                    </a:cubicBezTo>
                    <a:cubicBezTo>
                      <a:pt x="308" y="18"/>
                      <a:pt x="308" y="18"/>
                      <a:pt x="308" y="18"/>
                    </a:cubicBezTo>
                    <a:cubicBezTo>
                      <a:pt x="307" y="18"/>
                      <a:pt x="307" y="18"/>
                      <a:pt x="307" y="18"/>
                    </a:cubicBezTo>
                    <a:cubicBezTo>
                      <a:pt x="306" y="18"/>
                      <a:pt x="306" y="18"/>
                      <a:pt x="306" y="18"/>
                    </a:cubicBezTo>
                    <a:cubicBezTo>
                      <a:pt x="305" y="18"/>
                      <a:pt x="305" y="18"/>
                      <a:pt x="305" y="18"/>
                    </a:cubicBezTo>
                    <a:cubicBezTo>
                      <a:pt x="305" y="17"/>
                      <a:pt x="305" y="17"/>
                      <a:pt x="305" y="17"/>
                    </a:cubicBezTo>
                    <a:cubicBezTo>
                      <a:pt x="305" y="16"/>
                      <a:pt x="305" y="16"/>
                      <a:pt x="305" y="16"/>
                    </a:cubicBezTo>
                    <a:cubicBezTo>
                      <a:pt x="304" y="16"/>
                      <a:pt x="304" y="16"/>
                      <a:pt x="304" y="16"/>
                    </a:cubicBezTo>
                    <a:cubicBezTo>
                      <a:pt x="303" y="15"/>
                      <a:pt x="303" y="15"/>
                      <a:pt x="303" y="15"/>
                    </a:cubicBezTo>
                    <a:cubicBezTo>
                      <a:pt x="302" y="14"/>
                      <a:pt x="302" y="14"/>
                      <a:pt x="302" y="14"/>
                    </a:cubicBezTo>
                    <a:cubicBezTo>
                      <a:pt x="302" y="12"/>
                      <a:pt x="302" y="12"/>
                      <a:pt x="302" y="12"/>
                    </a:cubicBezTo>
                    <a:cubicBezTo>
                      <a:pt x="301" y="13"/>
                      <a:pt x="301" y="13"/>
                      <a:pt x="301" y="13"/>
                    </a:cubicBezTo>
                    <a:cubicBezTo>
                      <a:pt x="300" y="13"/>
                      <a:pt x="300" y="13"/>
                      <a:pt x="300" y="13"/>
                    </a:cubicBezTo>
                    <a:cubicBezTo>
                      <a:pt x="300" y="12"/>
                      <a:pt x="300" y="12"/>
                      <a:pt x="300" y="12"/>
                    </a:cubicBezTo>
                    <a:cubicBezTo>
                      <a:pt x="300" y="13"/>
                      <a:pt x="300" y="13"/>
                      <a:pt x="300" y="13"/>
                    </a:cubicBezTo>
                    <a:cubicBezTo>
                      <a:pt x="301" y="13"/>
                      <a:pt x="301" y="13"/>
                      <a:pt x="301" y="13"/>
                    </a:cubicBezTo>
                    <a:cubicBezTo>
                      <a:pt x="302" y="15"/>
                      <a:pt x="302" y="15"/>
                      <a:pt x="30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299" y="17"/>
                      <a:pt x="299" y="17"/>
                      <a:pt x="299" y="17"/>
                    </a:cubicBezTo>
                    <a:cubicBezTo>
                      <a:pt x="299" y="18"/>
                      <a:pt x="299" y="18"/>
                      <a:pt x="299" y="18"/>
                    </a:cubicBezTo>
                    <a:cubicBezTo>
                      <a:pt x="298" y="19"/>
                      <a:pt x="298" y="19"/>
                      <a:pt x="298" y="19"/>
                    </a:cubicBezTo>
                    <a:cubicBezTo>
                      <a:pt x="300" y="21"/>
                      <a:pt x="300" y="21"/>
                      <a:pt x="300" y="21"/>
                    </a:cubicBezTo>
                    <a:cubicBezTo>
                      <a:pt x="301" y="21"/>
                      <a:pt x="301" y="21"/>
                      <a:pt x="301" y="21"/>
                    </a:cubicBezTo>
                    <a:cubicBezTo>
                      <a:pt x="301" y="22"/>
                      <a:pt x="301" y="22"/>
                      <a:pt x="301" y="22"/>
                    </a:cubicBezTo>
                    <a:cubicBezTo>
                      <a:pt x="301" y="24"/>
                      <a:pt x="301" y="24"/>
                      <a:pt x="301" y="24"/>
                    </a:cubicBezTo>
                    <a:cubicBezTo>
                      <a:pt x="299" y="25"/>
                      <a:pt x="299" y="25"/>
                      <a:pt x="299" y="25"/>
                    </a:cubicBezTo>
                    <a:cubicBezTo>
                      <a:pt x="299" y="26"/>
                      <a:pt x="299" y="26"/>
                      <a:pt x="299" y="26"/>
                    </a:cubicBezTo>
                    <a:cubicBezTo>
                      <a:pt x="298" y="26"/>
                      <a:pt x="298" y="26"/>
                      <a:pt x="298" y="26"/>
                    </a:cubicBezTo>
                    <a:cubicBezTo>
                      <a:pt x="298" y="28"/>
                      <a:pt x="298" y="28"/>
                      <a:pt x="298" y="28"/>
                    </a:cubicBezTo>
                    <a:cubicBezTo>
                      <a:pt x="297" y="28"/>
                      <a:pt x="297" y="28"/>
                      <a:pt x="297" y="28"/>
                    </a:cubicBezTo>
                    <a:cubicBezTo>
                      <a:pt x="297" y="26"/>
                      <a:pt x="297" y="26"/>
                      <a:pt x="297" y="26"/>
                    </a:cubicBezTo>
                    <a:cubicBezTo>
                      <a:pt x="296" y="27"/>
                      <a:pt x="296" y="27"/>
                      <a:pt x="296" y="27"/>
                    </a:cubicBezTo>
                    <a:cubicBezTo>
                      <a:pt x="296" y="27"/>
                      <a:pt x="296" y="27"/>
                      <a:pt x="296" y="27"/>
                    </a:cubicBezTo>
                    <a:cubicBezTo>
                      <a:pt x="296" y="26"/>
                      <a:pt x="296" y="26"/>
                      <a:pt x="296" y="26"/>
                    </a:cubicBezTo>
                    <a:cubicBezTo>
                      <a:pt x="297" y="24"/>
                      <a:pt x="297" y="24"/>
                      <a:pt x="297" y="24"/>
                    </a:cubicBezTo>
                    <a:cubicBezTo>
                      <a:pt x="299" y="24"/>
                      <a:pt x="299" y="24"/>
                      <a:pt x="299" y="24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7" y="20"/>
                      <a:pt x="297" y="20"/>
                      <a:pt x="297" y="20"/>
                    </a:cubicBezTo>
                    <a:cubicBezTo>
                      <a:pt x="297" y="18"/>
                      <a:pt x="297" y="18"/>
                      <a:pt x="297" y="18"/>
                    </a:cubicBezTo>
                    <a:cubicBezTo>
                      <a:pt x="296" y="18"/>
                      <a:pt x="296" y="18"/>
                      <a:pt x="296" y="18"/>
                    </a:cubicBezTo>
                    <a:cubicBezTo>
                      <a:pt x="297" y="17"/>
                      <a:pt x="297" y="17"/>
                      <a:pt x="297" y="17"/>
                    </a:cubicBezTo>
                    <a:cubicBezTo>
                      <a:pt x="296" y="16"/>
                      <a:pt x="296" y="16"/>
                      <a:pt x="296" y="16"/>
                    </a:cubicBezTo>
                    <a:cubicBezTo>
                      <a:pt x="297" y="15"/>
                      <a:pt x="297" y="15"/>
                      <a:pt x="297" y="15"/>
                    </a:cubicBezTo>
                    <a:cubicBezTo>
                      <a:pt x="296" y="14"/>
                      <a:pt x="296" y="14"/>
                      <a:pt x="296" y="14"/>
                    </a:cubicBezTo>
                    <a:cubicBezTo>
                      <a:pt x="296" y="13"/>
                      <a:pt x="296" y="13"/>
                      <a:pt x="296" y="13"/>
                    </a:cubicBezTo>
                    <a:cubicBezTo>
                      <a:pt x="295" y="13"/>
                      <a:pt x="295" y="13"/>
                      <a:pt x="295" y="13"/>
                    </a:cubicBezTo>
                    <a:cubicBezTo>
                      <a:pt x="294" y="13"/>
                      <a:pt x="294" y="13"/>
                      <a:pt x="294" y="13"/>
                    </a:cubicBezTo>
                    <a:cubicBezTo>
                      <a:pt x="293" y="12"/>
                      <a:pt x="293" y="12"/>
                      <a:pt x="293" y="12"/>
                    </a:cubicBezTo>
                    <a:cubicBezTo>
                      <a:pt x="292" y="11"/>
                      <a:pt x="292" y="11"/>
                      <a:pt x="292" y="11"/>
                    </a:cubicBezTo>
                    <a:cubicBezTo>
                      <a:pt x="292" y="11"/>
                      <a:pt x="292" y="11"/>
                      <a:pt x="292" y="11"/>
                    </a:cubicBezTo>
                    <a:cubicBezTo>
                      <a:pt x="290" y="10"/>
                      <a:pt x="290" y="10"/>
                      <a:pt x="290" y="10"/>
                    </a:cubicBezTo>
                    <a:cubicBezTo>
                      <a:pt x="290" y="11"/>
                      <a:pt x="290" y="11"/>
                      <a:pt x="290" y="11"/>
                    </a:cubicBezTo>
                    <a:cubicBezTo>
                      <a:pt x="289" y="11"/>
                      <a:pt x="289" y="11"/>
                      <a:pt x="289" y="11"/>
                    </a:cubicBezTo>
                    <a:cubicBezTo>
                      <a:pt x="288" y="10"/>
                      <a:pt x="288" y="10"/>
                      <a:pt x="288" y="10"/>
                    </a:cubicBezTo>
                    <a:cubicBezTo>
                      <a:pt x="287" y="10"/>
                      <a:pt x="287" y="10"/>
                      <a:pt x="287" y="10"/>
                    </a:cubicBezTo>
                    <a:cubicBezTo>
                      <a:pt x="285" y="9"/>
                      <a:pt x="285" y="9"/>
                      <a:pt x="285" y="9"/>
                    </a:cubicBezTo>
                    <a:cubicBezTo>
                      <a:pt x="284" y="10"/>
                      <a:pt x="284" y="10"/>
                      <a:pt x="284" y="10"/>
                    </a:cubicBezTo>
                    <a:cubicBezTo>
                      <a:pt x="284" y="11"/>
                      <a:pt x="284" y="11"/>
                      <a:pt x="284" y="11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0"/>
                      <a:pt x="282" y="10"/>
                      <a:pt x="282" y="10"/>
                    </a:cubicBezTo>
                    <a:cubicBezTo>
                      <a:pt x="281" y="10"/>
                      <a:pt x="281" y="10"/>
                      <a:pt x="281" y="10"/>
                    </a:cubicBezTo>
                    <a:cubicBezTo>
                      <a:pt x="279" y="8"/>
                      <a:pt x="279" y="8"/>
                      <a:pt x="279" y="8"/>
                    </a:cubicBezTo>
                    <a:cubicBezTo>
                      <a:pt x="279" y="7"/>
                      <a:pt x="279" y="7"/>
                      <a:pt x="279" y="7"/>
                    </a:cubicBezTo>
                    <a:cubicBezTo>
                      <a:pt x="278" y="8"/>
                      <a:pt x="278" y="8"/>
                      <a:pt x="278" y="8"/>
                    </a:cubicBezTo>
                    <a:cubicBezTo>
                      <a:pt x="277" y="8"/>
                      <a:pt x="277" y="8"/>
                      <a:pt x="277" y="8"/>
                    </a:cubicBezTo>
                    <a:cubicBezTo>
                      <a:pt x="277" y="9"/>
                      <a:pt x="277" y="9"/>
                      <a:pt x="277" y="9"/>
                    </a:cubicBezTo>
                    <a:cubicBezTo>
                      <a:pt x="276" y="10"/>
                      <a:pt x="276" y="10"/>
                      <a:pt x="276" y="10"/>
                    </a:cubicBezTo>
                    <a:cubicBezTo>
                      <a:pt x="277" y="12"/>
                      <a:pt x="277" y="12"/>
                      <a:pt x="277" y="12"/>
                    </a:cubicBezTo>
                    <a:cubicBezTo>
                      <a:pt x="276" y="12"/>
                      <a:pt x="276" y="12"/>
                      <a:pt x="276" y="12"/>
                    </a:cubicBezTo>
                    <a:cubicBezTo>
                      <a:pt x="277" y="13"/>
                      <a:pt x="277" y="13"/>
                      <a:pt x="277" y="13"/>
                    </a:cubicBezTo>
                    <a:cubicBezTo>
                      <a:pt x="277" y="14"/>
                      <a:pt x="277" y="14"/>
                      <a:pt x="277" y="14"/>
                    </a:cubicBezTo>
                    <a:cubicBezTo>
                      <a:pt x="276" y="15"/>
                      <a:pt x="276" y="15"/>
                      <a:pt x="276" y="15"/>
                    </a:cubicBezTo>
                    <a:cubicBezTo>
                      <a:pt x="276" y="16"/>
                      <a:pt x="276" y="16"/>
                      <a:pt x="276" y="16"/>
                    </a:cubicBezTo>
                    <a:cubicBezTo>
                      <a:pt x="276" y="17"/>
                      <a:pt x="276" y="17"/>
                      <a:pt x="276" y="17"/>
                    </a:cubicBezTo>
                    <a:cubicBezTo>
                      <a:pt x="275" y="18"/>
                      <a:pt x="275" y="18"/>
                      <a:pt x="275" y="18"/>
                    </a:cubicBezTo>
                    <a:cubicBezTo>
                      <a:pt x="275" y="19"/>
                      <a:pt x="275" y="19"/>
                      <a:pt x="275" y="19"/>
                    </a:cubicBezTo>
                    <a:cubicBezTo>
                      <a:pt x="274" y="20"/>
                      <a:pt x="274" y="20"/>
                      <a:pt x="274" y="20"/>
                    </a:cubicBezTo>
                    <a:cubicBezTo>
                      <a:pt x="274" y="21"/>
                      <a:pt x="274" y="21"/>
                      <a:pt x="274" y="21"/>
                    </a:cubicBezTo>
                    <a:cubicBezTo>
                      <a:pt x="273" y="23"/>
                      <a:pt x="273" y="23"/>
                      <a:pt x="273" y="23"/>
                    </a:cubicBezTo>
                    <a:cubicBezTo>
                      <a:pt x="271" y="24"/>
                      <a:pt x="271" y="24"/>
                      <a:pt x="271" y="24"/>
                    </a:cubicBezTo>
                    <a:cubicBezTo>
                      <a:pt x="269" y="24"/>
                      <a:pt x="269" y="24"/>
                      <a:pt x="269" y="24"/>
                    </a:cubicBezTo>
                    <a:cubicBezTo>
                      <a:pt x="269" y="25"/>
                      <a:pt x="269" y="25"/>
                      <a:pt x="269" y="25"/>
                    </a:cubicBezTo>
                    <a:cubicBezTo>
                      <a:pt x="267" y="26"/>
                      <a:pt x="267" y="26"/>
                      <a:pt x="267" y="26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6" y="27"/>
                      <a:pt x="266" y="27"/>
                      <a:pt x="266" y="27"/>
                    </a:cubicBezTo>
                    <a:cubicBezTo>
                      <a:pt x="266" y="32"/>
                      <a:pt x="266" y="32"/>
                      <a:pt x="266" y="32"/>
                    </a:cubicBezTo>
                    <a:cubicBezTo>
                      <a:pt x="265" y="33"/>
                      <a:pt x="265" y="33"/>
                      <a:pt x="265" y="33"/>
                    </a:cubicBezTo>
                    <a:cubicBezTo>
                      <a:pt x="266" y="33"/>
                      <a:pt x="266" y="33"/>
                      <a:pt x="266" y="33"/>
                    </a:cubicBezTo>
                    <a:cubicBezTo>
                      <a:pt x="266" y="33"/>
                      <a:pt x="266" y="33"/>
                      <a:pt x="266" y="33"/>
                    </a:cubicBezTo>
                    <a:cubicBezTo>
                      <a:pt x="266" y="34"/>
                      <a:pt x="266" y="34"/>
                      <a:pt x="266" y="34"/>
                    </a:cubicBezTo>
                    <a:cubicBezTo>
                      <a:pt x="266" y="34"/>
                      <a:pt x="266" y="34"/>
                      <a:pt x="266" y="34"/>
                    </a:cubicBezTo>
                    <a:cubicBezTo>
                      <a:pt x="266" y="34"/>
                      <a:pt x="266" y="34"/>
                      <a:pt x="266" y="34"/>
                    </a:cubicBezTo>
                    <a:cubicBezTo>
                      <a:pt x="266" y="35"/>
                      <a:pt x="266" y="35"/>
                      <a:pt x="266" y="35"/>
                    </a:cubicBezTo>
                    <a:cubicBezTo>
                      <a:pt x="267" y="34"/>
                      <a:pt x="267" y="34"/>
                      <a:pt x="267" y="34"/>
                    </a:cubicBezTo>
                    <a:cubicBezTo>
                      <a:pt x="267" y="35"/>
                      <a:pt x="267" y="35"/>
                      <a:pt x="267" y="35"/>
                    </a:cubicBezTo>
                    <a:cubicBezTo>
                      <a:pt x="269" y="35"/>
                      <a:pt x="269" y="35"/>
                      <a:pt x="269" y="35"/>
                    </a:cubicBezTo>
                    <a:cubicBezTo>
                      <a:pt x="269" y="36"/>
                      <a:pt x="269" y="36"/>
                      <a:pt x="269" y="36"/>
                    </a:cubicBezTo>
                    <a:cubicBezTo>
                      <a:pt x="270" y="37"/>
                      <a:pt x="270" y="37"/>
                      <a:pt x="270" y="37"/>
                    </a:cubicBezTo>
                    <a:cubicBezTo>
                      <a:pt x="271" y="38"/>
                      <a:pt x="271" y="38"/>
                      <a:pt x="271" y="38"/>
                    </a:cubicBezTo>
                    <a:cubicBezTo>
                      <a:pt x="272" y="38"/>
                      <a:pt x="272" y="38"/>
                      <a:pt x="272" y="38"/>
                    </a:cubicBezTo>
                    <a:cubicBezTo>
                      <a:pt x="272" y="39"/>
                      <a:pt x="272" y="39"/>
                      <a:pt x="272" y="39"/>
                    </a:cubicBezTo>
                    <a:cubicBezTo>
                      <a:pt x="271" y="38"/>
                      <a:pt x="271" y="38"/>
                      <a:pt x="271" y="38"/>
                    </a:cubicBezTo>
                    <a:cubicBezTo>
                      <a:pt x="271" y="39"/>
                      <a:pt x="271" y="39"/>
                      <a:pt x="271" y="39"/>
                    </a:cubicBezTo>
                    <a:cubicBezTo>
                      <a:pt x="272" y="39"/>
                      <a:pt x="272" y="39"/>
                      <a:pt x="272" y="39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40"/>
                      <a:pt x="274" y="40"/>
                      <a:pt x="274" y="40"/>
                    </a:cubicBezTo>
                    <a:cubicBezTo>
                      <a:pt x="277" y="40"/>
                      <a:pt x="277" y="40"/>
                      <a:pt x="277" y="40"/>
                    </a:cubicBezTo>
                    <a:cubicBezTo>
                      <a:pt x="277" y="40"/>
                      <a:pt x="277" y="40"/>
                      <a:pt x="277" y="40"/>
                    </a:cubicBezTo>
                    <a:cubicBezTo>
                      <a:pt x="276" y="40"/>
                      <a:pt x="276" y="40"/>
                      <a:pt x="276" y="40"/>
                    </a:cubicBezTo>
                    <a:cubicBezTo>
                      <a:pt x="276" y="41"/>
                      <a:pt x="276" y="41"/>
                      <a:pt x="276" y="41"/>
                    </a:cubicBezTo>
                    <a:cubicBezTo>
                      <a:pt x="278" y="42"/>
                      <a:pt x="278" y="42"/>
                      <a:pt x="278" y="42"/>
                    </a:cubicBezTo>
                    <a:cubicBezTo>
                      <a:pt x="279" y="42"/>
                      <a:pt x="279" y="42"/>
                      <a:pt x="279" y="42"/>
                    </a:cubicBezTo>
                    <a:cubicBezTo>
                      <a:pt x="279" y="42"/>
                      <a:pt x="279" y="42"/>
                      <a:pt x="279" y="42"/>
                    </a:cubicBezTo>
                    <a:cubicBezTo>
                      <a:pt x="278" y="42"/>
                      <a:pt x="278" y="42"/>
                      <a:pt x="278" y="42"/>
                    </a:cubicBezTo>
                    <a:cubicBezTo>
                      <a:pt x="278" y="43"/>
                      <a:pt x="278" y="43"/>
                      <a:pt x="278" y="43"/>
                    </a:cubicBezTo>
                    <a:cubicBezTo>
                      <a:pt x="278" y="43"/>
                      <a:pt x="278" y="43"/>
                      <a:pt x="278" y="43"/>
                    </a:cubicBezTo>
                    <a:cubicBezTo>
                      <a:pt x="279" y="44"/>
                      <a:pt x="279" y="44"/>
                      <a:pt x="279" y="44"/>
                    </a:cubicBezTo>
                    <a:cubicBezTo>
                      <a:pt x="279" y="45"/>
                      <a:pt x="279" y="45"/>
                      <a:pt x="279" y="45"/>
                    </a:cubicBezTo>
                    <a:cubicBezTo>
                      <a:pt x="278" y="45"/>
                      <a:pt x="278" y="45"/>
                      <a:pt x="278" y="45"/>
                    </a:cubicBezTo>
                    <a:cubicBezTo>
                      <a:pt x="278" y="44"/>
                      <a:pt x="278" y="44"/>
                      <a:pt x="278" y="44"/>
                    </a:cubicBezTo>
                    <a:cubicBezTo>
                      <a:pt x="275" y="40"/>
                      <a:pt x="275" y="40"/>
                      <a:pt x="275" y="40"/>
                    </a:cubicBezTo>
                    <a:cubicBezTo>
                      <a:pt x="273" y="40"/>
                      <a:pt x="273" y="40"/>
                      <a:pt x="273" y="40"/>
                    </a:cubicBezTo>
                    <a:cubicBezTo>
                      <a:pt x="272" y="40"/>
                      <a:pt x="272" y="40"/>
                      <a:pt x="272" y="40"/>
                    </a:cubicBezTo>
                    <a:cubicBezTo>
                      <a:pt x="271" y="40"/>
                      <a:pt x="271" y="40"/>
                      <a:pt x="271" y="40"/>
                    </a:cubicBezTo>
                    <a:cubicBezTo>
                      <a:pt x="271" y="40"/>
                      <a:pt x="271" y="40"/>
                      <a:pt x="271" y="40"/>
                    </a:cubicBezTo>
                    <a:cubicBezTo>
                      <a:pt x="270" y="40"/>
                      <a:pt x="270" y="40"/>
                      <a:pt x="270" y="40"/>
                    </a:cubicBezTo>
                    <a:cubicBezTo>
                      <a:pt x="271" y="40"/>
                      <a:pt x="271" y="40"/>
                      <a:pt x="271" y="40"/>
                    </a:cubicBezTo>
                    <a:cubicBezTo>
                      <a:pt x="271" y="41"/>
                      <a:pt x="271" y="41"/>
                      <a:pt x="271" y="41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8" y="42"/>
                      <a:pt x="268" y="42"/>
                      <a:pt x="268" y="42"/>
                    </a:cubicBezTo>
                    <a:cubicBezTo>
                      <a:pt x="270" y="42"/>
                      <a:pt x="270" y="42"/>
                      <a:pt x="270" y="42"/>
                    </a:cubicBezTo>
                    <a:cubicBezTo>
                      <a:pt x="269" y="43"/>
                      <a:pt x="269" y="43"/>
                      <a:pt x="269" y="43"/>
                    </a:cubicBezTo>
                    <a:cubicBezTo>
                      <a:pt x="268" y="42"/>
                      <a:pt x="268" y="42"/>
                      <a:pt x="268" y="42"/>
                    </a:cubicBezTo>
                    <a:cubicBezTo>
                      <a:pt x="267" y="43"/>
                      <a:pt x="267" y="43"/>
                      <a:pt x="267" y="43"/>
                    </a:cubicBezTo>
                    <a:cubicBezTo>
                      <a:pt x="267" y="44"/>
                      <a:pt x="267" y="44"/>
                      <a:pt x="267" y="44"/>
                    </a:cubicBezTo>
                    <a:cubicBezTo>
                      <a:pt x="266" y="44"/>
                      <a:pt x="266" y="44"/>
                      <a:pt x="266" y="44"/>
                    </a:cubicBezTo>
                    <a:cubicBezTo>
                      <a:pt x="266" y="45"/>
                      <a:pt x="266" y="45"/>
                      <a:pt x="266" y="45"/>
                    </a:cubicBezTo>
                    <a:cubicBezTo>
                      <a:pt x="269" y="45"/>
                      <a:pt x="269" y="45"/>
                      <a:pt x="269" y="45"/>
                    </a:cubicBezTo>
                    <a:cubicBezTo>
                      <a:pt x="271" y="46"/>
                      <a:pt x="271" y="46"/>
                      <a:pt x="271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7" y="47"/>
                      <a:pt x="267" y="47"/>
                      <a:pt x="267" y="47"/>
                    </a:cubicBezTo>
                    <a:cubicBezTo>
                      <a:pt x="267" y="47"/>
                      <a:pt x="267" y="47"/>
                      <a:pt x="267" y="47"/>
                    </a:cubicBezTo>
                    <a:cubicBezTo>
                      <a:pt x="269" y="48"/>
                      <a:pt x="269" y="48"/>
                      <a:pt x="269" y="48"/>
                    </a:cubicBezTo>
                    <a:cubicBezTo>
                      <a:pt x="270" y="48"/>
                      <a:pt x="270" y="48"/>
                      <a:pt x="270" y="48"/>
                    </a:cubicBezTo>
                    <a:cubicBezTo>
                      <a:pt x="271" y="48"/>
                      <a:pt x="271" y="48"/>
                      <a:pt x="271" y="48"/>
                    </a:cubicBezTo>
                    <a:cubicBezTo>
                      <a:pt x="271" y="47"/>
                      <a:pt x="271" y="47"/>
                      <a:pt x="271" y="47"/>
                    </a:cubicBezTo>
                    <a:cubicBezTo>
                      <a:pt x="272" y="46"/>
                      <a:pt x="272" y="46"/>
                      <a:pt x="272" y="46"/>
                    </a:cubicBezTo>
                    <a:cubicBezTo>
                      <a:pt x="273" y="47"/>
                      <a:pt x="273" y="47"/>
                      <a:pt x="273" y="47"/>
                    </a:cubicBezTo>
                    <a:cubicBezTo>
                      <a:pt x="274" y="47"/>
                      <a:pt x="274" y="47"/>
                      <a:pt x="274" y="47"/>
                    </a:cubicBezTo>
                    <a:cubicBezTo>
                      <a:pt x="275" y="47"/>
                      <a:pt x="275" y="47"/>
                      <a:pt x="275" y="47"/>
                    </a:cubicBezTo>
                    <a:cubicBezTo>
                      <a:pt x="275" y="48"/>
                      <a:pt x="275" y="48"/>
                      <a:pt x="275" y="48"/>
                    </a:cubicBezTo>
                    <a:cubicBezTo>
                      <a:pt x="273" y="47"/>
                      <a:pt x="273" y="47"/>
                      <a:pt x="273" y="47"/>
                    </a:cubicBezTo>
                    <a:cubicBezTo>
                      <a:pt x="272" y="48"/>
                      <a:pt x="272" y="48"/>
                      <a:pt x="272" y="48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2" y="48"/>
                      <a:pt x="272" y="48"/>
                      <a:pt x="272" y="48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5" y="50"/>
                      <a:pt x="275" y="50"/>
                      <a:pt x="275" y="50"/>
                    </a:cubicBezTo>
                    <a:cubicBezTo>
                      <a:pt x="275" y="51"/>
                      <a:pt x="275" y="51"/>
                      <a:pt x="275" y="51"/>
                    </a:cubicBezTo>
                    <a:cubicBezTo>
                      <a:pt x="274" y="51"/>
                      <a:pt x="274" y="51"/>
                      <a:pt x="274" y="51"/>
                    </a:cubicBezTo>
                    <a:cubicBezTo>
                      <a:pt x="276" y="53"/>
                      <a:pt x="276" y="53"/>
                      <a:pt x="276" y="53"/>
                    </a:cubicBezTo>
                    <a:cubicBezTo>
                      <a:pt x="276" y="54"/>
                      <a:pt x="276" y="54"/>
                      <a:pt x="276" y="54"/>
                    </a:cubicBezTo>
                    <a:cubicBezTo>
                      <a:pt x="274" y="53"/>
                      <a:pt x="274" y="53"/>
                      <a:pt x="274" y="53"/>
                    </a:cubicBezTo>
                    <a:cubicBezTo>
                      <a:pt x="274" y="54"/>
                      <a:pt x="274" y="54"/>
                      <a:pt x="274" y="54"/>
                    </a:cubicBezTo>
                    <a:cubicBezTo>
                      <a:pt x="274" y="54"/>
                      <a:pt x="274" y="54"/>
                      <a:pt x="274" y="54"/>
                    </a:cubicBezTo>
                    <a:cubicBezTo>
                      <a:pt x="274" y="53"/>
                      <a:pt x="274" y="53"/>
                      <a:pt x="274" y="53"/>
                    </a:cubicBezTo>
                    <a:cubicBezTo>
                      <a:pt x="274" y="53"/>
                      <a:pt x="274" y="53"/>
                      <a:pt x="274" y="53"/>
                    </a:cubicBezTo>
                    <a:cubicBezTo>
                      <a:pt x="274" y="53"/>
                      <a:pt x="274" y="53"/>
                      <a:pt x="274" y="53"/>
                    </a:cubicBezTo>
                    <a:cubicBezTo>
                      <a:pt x="273" y="52"/>
                      <a:pt x="273" y="52"/>
                      <a:pt x="273" y="52"/>
                    </a:cubicBezTo>
                    <a:cubicBezTo>
                      <a:pt x="272" y="53"/>
                      <a:pt x="272" y="53"/>
                      <a:pt x="272" y="53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1" y="53"/>
                      <a:pt x="271" y="53"/>
                      <a:pt x="271" y="53"/>
                    </a:cubicBezTo>
                    <a:cubicBezTo>
                      <a:pt x="271" y="51"/>
                      <a:pt x="271" y="51"/>
                      <a:pt x="271" y="51"/>
                    </a:cubicBezTo>
                    <a:cubicBezTo>
                      <a:pt x="271" y="51"/>
                      <a:pt x="271" y="51"/>
                      <a:pt x="271" y="51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0"/>
                      <a:pt x="269" y="50"/>
                      <a:pt x="269" y="50"/>
                    </a:cubicBezTo>
                    <a:cubicBezTo>
                      <a:pt x="267" y="49"/>
                      <a:pt x="267" y="49"/>
                      <a:pt x="267" y="49"/>
                    </a:cubicBezTo>
                    <a:cubicBezTo>
                      <a:pt x="266" y="50"/>
                      <a:pt x="266" y="50"/>
                      <a:pt x="266" y="50"/>
                    </a:cubicBezTo>
                    <a:cubicBezTo>
                      <a:pt x="266" y="49"/>
                      <a:pt x="266" y="49"/>
                      <a:pt x="266" y="49"/>
                    </a:cubicBezTo>
                    <a:cubicBezTo>
                      <a:pt x="265" y="47"/>
                      <a:pt x="265" y="47"/>
                      <a:pt x="265" y="47"/>
                    </a:cubicBezTo>
                    <a:cubicBezTo>
                      <a:pt x="263" y="47"/>
                      <a:pt x="263" y="47"/>
                      <a:pt x="263" y="47"/>
                    </a:cubicBezTo>
                    <a:cubicBezTo>
                      <a:pt x="263" y="48"/>
                      <a:pt x="263" y="48"/>
                      <a:pt x="263" y="48"/>
                    </a:cubicBezTo>
                    <a:cubicBezTo>
                      <a:pt x="263" y="49"/>
                      <a:pt x="263" y="49"/>
                      <a:pt x="263" y="49"/>
                    </a:cubicBezTo>
                    <a:cubicBezTo>
                      <a:pt x="262" y="49"/>
                      <a:pt x="262" y="49"/>
                      <a:pt x="262" y="49"/>
                    </a:cubicBezTo>
                    <a:cubicBezTo>
                      <a:pt x="263" y="50"/>
                      <a:pt x="263" y="50"/>
                      <a:pt x="263" y="50"/>
                    </a:cubicBezTo>
                    <a:cubicBezTo>
                      <a:pt x="263" y="51"/>
                      <a:pt x="263" y="51"/>
                      <a:pt x="263" y="51"/>
                    </a:cubicBezTo>
                    <a:cubicBezTo>
                      <a:pt x="263" y="51"/>
                      <a:pt x="263" y="51"/>
                      <a:pt x="263" y="51"/>
                    </a:cubicBezTo>
                    <a:cubicBezTo>
                      <a:pt x="263" y="52"/>
                      <a:pt x="263" y="52"/>
                      <a:pt x="263" y="52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4"/>
                      <a:pt x="262" y="54"/>
                      <a:pt x="262" y="54"/>
                    </a:cubicBezTo>
                    <a:cubicBezTo>
                      <a:pt x="261" y="54"/>
                      <a:pt x="261" y="54"/>
                      <a:pt x="261" y="54"/>
                    </a:cubicBezTo>
                    <a:cubicBezTo>
                      <a:pt x="261" y="55"/>
                      <a:pt x="261" y="55"/>
                      <a:pt x="261" y="55"/>
                    </a:cubicBezTo>
                    <a:cubicBezTo>
                      <a:pt x="260" y="56"/>
                      <a:pt x="260" y="56"/>
                      <a:pt x="260" y="56"/>
                    </a:cubicBezTo>
                    <a:cubicBezTo>
                      <a:pt x="261" y="56"/>
                      <a:pt x="261" y="56"/>
                      <a:pt x="261" y="56"/>
                    </a:cubicBezTo>
                    <a:cubicBezTo>
                      <a:pt x="262" y="58"/>
                      <a:pt x="262" y="58"/>
                      <a:pt x="262" y="58"/>
                    </a:cubicBezTo>
                    <a:cubicBezTo>
                      <a:pt x="261" y="58"/>
                      <a:pt x="261" y="58"/>
                      <a:pt x="261" y="58"/>
                    </a:cubicBezTo>
                    <a:cubicBezTo>
                      <a:pt x="260" y="58"/>
                      <a:pt x="260" y="58"/>
                      <a:pt x="260" y="58"/>
                    </a:cubicBezTo>
                    <a:cubicBezTo>
                      <a:pt x="260" y="58"/>
                      <a:pt x="260" y="58"/>
                      <a:pt x="260" y="58"/>
                    </a:cubicBezTo>
                    <a:cubicBezTo>
                      <a:pt x="260" y="58"/>
                      <a:pt x="260" y="58"/>
                      <a:pt x="260" y="58"/>
                    </a:cubicBezTo>
                    <a:cubicBezTo>
                      <a:pt x="260" y="59"/>
                      <a:pt x="260" y="59"/>
                      <a:pt x="260" y="59"/>
                    </a:cubicBezTo>
                    <a:cubicBezTo>
                      <a:pt x="261" y="59"/>
                      <a:pt x="261" y="59"/>
                      <a:pt x="261" y="59"/>
                    </a:cubicBezTo>
                    <a:cubicBezTo>
                      <a:pt x="260" y="60"/>
                      <a:pt x="260" y="60"/>
                      <a:pt x="260" y="60"/>
                    </a:cubicBezTo>
                    <a:cubicBezTo>
                      <a:pt x="261" y="60"/>
                      <a:pt x="261" y="60"/>
                      <a:pt x="261" y="60"/>
                    </a:cubicBezTo>
                    <a:cubicBezTo>
                      <a:pt x="261" y="60"/>
                      <a:pt x="261" y="60"/>
                      <a:pt x="261" y="60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2"/>
                      <a:pt x="261" y="62"/>
                      <a:pt x="261" y="62"/>
                    </a:cubicBezTo>
                    <a:cubicBezTo>
                      <a:pt x="261" y="63"/>
                      <a:pt x="261" y="63"/>
                      <a:pt x="261" y="63"/>
                    </a:cubicBezTo>
                    <a:cubicBezTo>
                      <a:pt x="262" y="64"/>
                      <a:pt x="262" y="64"/>
                      <a:pt x="262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2" y="63"/>
                      <a:pt x="262" y="63"/>
                      <a:pt x="262" y="63"/>
                    </a:cubicBezTo>
                    <a:cubicBezTo>
                      <a:pt x="264" y="63"/>
                      <a:pt x="264" y="63"/>
                      <a:pt x="264" y="63"/>
                    </a:cubicBezTo>
                    <a:cubicBezTo>
                      <a:pt x="264" y="63"/>
                      <a:pt x="264" y="63"/>
                      <a:pt x="264" y="63"/>
                    </a:cubicBezTo>
                    <a:cubicBezTo>
                      <a:pt x="265" y="64"/>
                      <a:pt x="265" y="64"/>
                      <a:pt x="265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5"/>
                      <a:pt x="263" y="65"/>
                      <a:pt x="263" y="65"/>
                    </a:cubicBezTo>
                    <a:cubicBezTo>
                      <a:pt x="265" y="66"/>
                      <a:pt x="265" y="66"/>
                      <a:pt x="265" y="66"/>
                    </a:cubicBezTo>
                    <a:cubicBezTo>
                      <a:pt x="264" y="67"/>
                      <a:pt x="264" y="67"/>
                      <a:pt x="264" y="67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3" y="67"/>
                      <a:pt x="263" y="67"/>
                      <a:pt x="263" y="67"/>
                    </a:cubicBezTo>
                    <a:cubicBezTo>
                      <a:pt x="263" y="68"/>
                      <a:pt x="263" y="68"/>
                      <a:pt x="263" y="68"/>
                    </a:cubicBezTo>
                    <a:cubicBezTo>
                      <a:pt x="264" y="68"/>
                      <a:pt x="264" y="68"/>
                      <a:pt x="264" y="68"/>
                    </a:cubicBezTo>
                    <a:cubicBezTo>
                      <a:pt x="264" y="68"/>
                      <a:pt x="264" y="68"/>
                      <a:pt x="264" y="68"/>
                    </a:cubicBezTo>
                    <a:cubicBezTo>
                      <a:pt x="264" y="68"/>
                      <a:pt x="264" y="68"/>
                      <a:pt x="264" y="68"/>
                    </a:cubicBezTo>
                    <a:cubicBezTo>
                      <a:pt x="264" y="69"/>
                      <a:pt x="264" y="69"/>
                      <a:pt x="264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6" y="70"/>
                      <a:pt x="266" y="70"/>
                      <a:pt x="266" y="70"/>
                    </a:cubicBezTo>
                    <a:cubicBezTo>
                      <a:pt x="266" y="70"/>
                      <a:pt x="266" y="70"/>
                      <a:pt x="266" y="70"/>
                    </a:cubicBezTo>
                    <a:cubicBezTo>
                      <a:pt x="266" y="71"/>
                      <a:pt x="266" y="71"/>
                      <a:pt x="266" y="71"/>
                    </a:cubicBezTo>
                    <a:cubicBezTo>
                      <a:pt x="267" y="72"/>
                      <a:pt x="267" y="72"/>
                      <a:pt x="267" y="72"/>
                    </a:cubicBezTo>
                    <a:cubicBezTo>
                      <a:pt x="268" y="72"/>
                      <a:pt x="268" y="72"/>
                      <a:pt x="268" y="72"/>
                    </a:cubicBezTo>
                    <a:cubicBezTo>
                      <a:pt x="270" y="74"/>
                      <a:pt x="270" y="74"/>
                      <a:pt x="270" y="74"/>
                    </a:cubicBezTo>
                    <a:cubicBezTo>
                      <a:pt x="271" y="74"/>
                      <a:pt x="271" y="74"/>
                      <a:pt x="271" y="74"/>
                    </a:cubicBezTo>
                    <a:cubicBezTo>
                      <a:pt x="272" y="75"/>
                      <a:pt x="272" y="75"/>
                      <a:pt x="272" y="75"/>
                    </a:cubicBezTo>
                    <a:cubicBezTo>
                      <a:pt x="275" y="74"/>
                      <a:pt x="275" y="74"/>
                      <a:pt x="275" y="74"/>
                    </a:cubicBezTo>
                    <a:cubicBezTo>
                      <a:pt x="275" y="74"/>
                      <a:pt x="275" y="74"/>
                      <a:pt x="275" y="74"/>
                    </a:cubicBezTo>
                    <a:cubicBezTo>
                      <a:pt x="276" y="74"/>
                      <a:pt x="276" y="74"/>
                      <a:pt x="276" y="74"/>
                    </a:cubicBezTo>
                    <a:cubicBezTo>
                      <a:pt x="276" y="74"/>
                      <a:pt x="276" y="74"/>
                      <a:pt x="276" y="74"/>
                    </a:cubicBezTo>
                    <a:cubicBezTo>
                      <a:pt x="278" y="75"/>
                      <a:pt x="278" y="75"/>
                      <a:pt x="278" y="75"/>
                    </a:cubicBezTo>
                    <a:cubicBezTo>
                      <a:pt x="279" y="75"/>
                      <a:pt x="279" y="75"/>
                      <a:pt x="279" y="75"/>
                    </a:cubicBezTo>
                    <a:cubicBezTo>
                      <a:pt x="280" y="74"/>
                      <a:pt x="280" y="74"/>
                      <a:pt x="280" y="74"/>
                    </a:cubicBezTo>
                    <a:cubicBezTo>
                      <a:pt x="281" y="75"/>
                      <a:pt x="281" y="75"/>
                      <a:pt x="281" y="75"/>
                    </a:cubicBezTo>
                    <a:cubicBezTo>
                      <a:pt x="282" y="75"/>
                      <a:pt x="282" y="75"/>
                      <a:pt x="282" y="75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5" y="75"/>
                      <a:pt x="285" y="75"/>
                      <a:pt x="285" y="75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7" y="75"/>
                      <a:pt x="287" y="75"/>
                      <a:pt x="287" y="75"/>
                    </a:cubicBezTo>
                    <a:cubicBezTo>
                      <a:pt x="286" y="76"/>
                      <a:pt x="286" y="76"/>
                      <a:pt x="286" y="76"/>
                    </a:cubicBezTo>
                    <a:cubicBezTo>
                      <a:pt x="285" y="75"/>
                      <a:pt x="285" y="75"/>
                      <a:pt x="285" y="75"/>
                    </a:cubicBezTo>
                    <a:cubicBezTo>
                      <a:pt x="281" y="76"/>
                      <a:pt x="281" y="76"/>
                      <a:pt x="281" y="76"/>
                    </a:cubicBezTo>
                    <a:cubicBezTo>
                      <a:pt x="281" y="76"/>
                      <a:pt x="281" y="76"/>
                      <a:pt x="281" y="76"/>
                    </a:cubicBezTo>
                    <a:cubicBezTo>
                      <a:pt x="279" y="76"/>
                      <a:pt x="279" y="76"/>
                      <a:pt x="279" y="76"/>
                    </a:cubicBezTo>
                    <a:cubicBezTo>
                      <a:pt x="279" y="77"/>
                      <a:pt x="279" y="77"/>
                      <a:pt x="279" y="77"/>
                    </a:cubicBezTo>
                    <a:cubicBezTo>
                      <a:pt x="279" y="78"/>
                      <a:pt x="279" y="78"/>
                      <a:pt x="279" y="78"/>
                    </a:cubicBezTo>
                    <a:cubicBezTo>
                      <a:pt x="282" y="79"/>
                      <a:pt x="282" y="79"/>
                      <a:pt x="282" y="79"/>
                    </a:cubicBezTo>
                    <a:cubicBezTo>
                      <a:pt x="282" y="79"/>
                      <a:pt x="282" y="79"/>
                      <a:pt x="282" y="79"/>
                    </a:cubicBezTo>
                    <a:cubicBezTo>
                      <a:pt x="283" y="80"/>
                      <a:pt x="283" y="80"/>
                      <a:pt x="283" y="80"/>
                    </a:cubicBezTo>
                    <a:cubicBezTo>
                      <a:pt x="283" y="81"/>
                      <a:pt x="283" y="81"/>
                      <a:pt x="283" y="81"/>
                    </a:cubicBezTo>
                    <a:cubicBezTo>
                      <a:pt x="285" y="82"/>
                      <a:pt x="285" y="82"/>
                      <a:pt x="285" y="82"/>
                    </a:cubicBezTo>
                    <a:cubicBezTo>
                      <a:pt x="284" y="83"/>
                      <a:pt x="284" y="83"/>
                      <a:pt x="284" y="83"/>
                    </a:cubicBezTo>
                    <a:cubicBezTo>
                      <a:pt x="283" y="81"/>
                      <a:pt x="283" y="81"/>
                      <a:pt x="283" y="81"/>
                    </a:cubicBezTo>
                    <a:cubicBezTo>
                      <a:pt x="281" y="81"/>
                      <a:pt x="281" y="81"/>
                      <a:pt x="281" y="81"/>
                    </a:cubicBezTo>
                    <a:cubicBezTo>
                      <a:pt x="281" y="80"/>
                      <a:pt x="281" y="80"/>
                      <a:pt x="281" y="80"/>
                    </a:cubicBezTo>
                    <a:cubicBezTo>
                      <a:pt x="279" y="79"/>
                      <a:pt x="279" y="79"/>
                      <a:pt x="279" y="79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8" y="76"/>
                      <a:pt x="278" y="76"/>
                      <a:pt x="278" y="76"/>
                    </a:cubicBezTo>
                    <a:cubicBezTo>
                      <a:pt x="277" y="75"/>
                      <a:pt x="277" y="75"/>
                      <a:pt x="277" y="75"/>
                    </a:cubicBezTo>
                    <a:cubicBezTo>
                      <a:pt x="276" y="75"/>
                      <a:pt x="276" y="75"/>
                      <a:pt x="276" y="75"/>
                    </a:cubicBezTo>
                    <a:cubicBezTo>
                      <a:pt x="276" y="75"/>
                      <a:pt x="276" y="75"/>
                      <a:pt x="276" y="75"/>
                    </a:cubicBezTo>
                    <a:cubicBezTo>
                      <a:pt x="276" y="76"/>
                      <a:pt x="276" y="76"/>
                      <a:pt x="276" y="76"/>
                    </a:cubicBezTo>
                    <a:cubicBezTo>
                      <a:pt x="275" y="77"/>
                      <a:pt x="275" y="77"/>
                      <a:pt x="275" y="77"/>
                    </a:cubicBezTo>
                    <a:cubicBezTo>
                      <a:pt x="273" y="76"/>
                      <a:pt x="273" y="76"/>
                      <a:pt x="273" y="76"/>
                    </a:cubicBezTo>
                    <a:cubicBezTo>
                      <a:pt x="272" y="77"/>
                      <a:pt x="272" y="77"/>
                      <a:pt x="272" y="77"/>
                    </a:cubicBezTo>
                    <a:cubicBezTo>
                      <a:pt x="273" y="77"/>
                      <a:pt x="273" y="77"/>
                      <a:pt x="273" y="77"/>
                    </a:cubicBezTo>
                    <a:cubicBezTo>
                      <a:pt x="272" y="77"/>
                      <a:pt x="272" y="77"/>
                      <a:pt x="272" y="77"/>
                    </a:cubicBezTo>
                    <a:cubicBezTo>
                      <a:pt x="267" y="74"/>
                      <a:pt x="267" y="74"/>
                      <a:pt x="267" y="74"/>
                    </a:cubicBezTo>
                    <a:cubicBezTo>
                      <a:pt x="267" y="73"/>
                      <a:pt x="267" y="73"/>
                      <a:pt x="267" y="73"/>
                    </a:cubicBezTo>
                    <a:cubicBezTo>
                      <a:pt x="266" y="73"/>
                      <a:pt x="266" y="73"/>
                      <a:pt x="266" y="73"/>
                    </a:cubicBezTo>
                    <a:cubicBezTo>
                      <a:pt x="266" y="74"/>
                      <a:pt x="266" y="74"/>
                      <a:pt x="266" y="74"/>
                    </a:cubicBezTo>
                    <a:cubicBezTo>
                      <a:pt x="266" y="74"/>
                      <a:pt x="266" y="74"/>
                      <a:pt x="266" y="74"/>
                    </a:cubicBezTo>
                    <a:cubicBezTo>
                      <a:pt x="265" y="74"/>
                      <a:pt x="265" y="74"/>
                      <a:pt x="265" y="74"/>
                    </a:cubicBezTo>
                    <a:cubicBezTo>
                      <a:pt x="265" y="74"/>
                      <a:pt x="265" y="74"/>
                      <a:pt x="265" y="74"/>
                    </a:cubicBezTo>
                    <a:cubicBezTo>
                      <a:pt x="265" y="74"/>
                      <a:pt x="265" y="74"/>
                      <a:pt x="265" y="74"/>
                    </a:cubicBezTo>
                    <a:cubicBezTo>
                      <a:pt x="266" y="75"/>
                      <a:pt x="266" y="75"/>
                      <a:pt x="266" y="75"/>
                    </a:cubicBezTo>
                    <a:cubicBezTo>
                      <a:pt x="266" y="75"/>
                      <a:pt x="266" y="75"/>
                      <a:pt x="266" y="75"/>
                    </a:cubicBezTo>
                    <a:cubicBezTo>
                      <a:pt x="266" y="77"/>
                      <a:pt x="266" y="77"/>
                      <a:pt x="266" y="77"/>
                    </a:cubicBezTo>
                    <a:cubicBezTo>
                      <a:pt x="266" y="77"/>
                      <a:pt x="266" y="77"/>
                      <a:pt x="266" y="77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3" y="75"/>
                      <a:pt x="263" y="75"/>
                      <a:pt x="263" y="75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1" y="75"/>
                      <a:pt x="261" y="75"/>
                      <a:pt x="261" y="75"/>
                    </a:cubicBezTo>
                    <a:cubicBezTo>
                      <a:pt x="261" y="78"/>
                      <a:pt x="261" y="78"/>
                      <a:pt x="261" y="78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7"/>
                      <a:pt x="260" y="77"/>
                      <a:pt x="260" y="77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57" y="77"/>
                      <a:pt x="257" y="77"/>
                      <a:pt x="257" y="77"/>
                    </a:cubicBezTo>
                    <a:cubicBezTo>
                      <a:pt x="256" y="77"/>
                      <a:pt x="256" y="77"/>
                      <a:pt x="256" y="77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5" y="76"/>
                      <a:pt x="255" y="76"/>
                      <a:pt x="255" y="76"/>
                    </a:cubicBezTo>
                    <a:cubicBezTo>
                      <a:pt x="254" y="77"/>
                      <a:pt x="254" y="77"/>
                      <a:pt x="254" y="77"/>
                    </a:cubicBezTo>
                    <a:cubicBezTo>
                      <a:pt x="254" y="77"/>
                      <a:pt x="254" y="77"/>
                      <a:pt x="254" y="77"/>
                    </a:cubicBezTo>
                    <a:cubicBezTo>
                      <a:pt x="255" y="76"/>
                      <a:pt x="255" y="76"/>
                      <a:pt x="255" y="76"/>
                    </a:cubicBezTo>
                    <a:cubicBezTo>
                      <a:pt x="254" y="76"/>
                      <a:pt x="254" y="76"/>
                      <a:pt x="254" y="76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1" y="77"/>
                      <a:pt x="251" y="77"/>
                      <a:pt x="251" y="77"/>
                    </a:cubicBezTo>
                    <a:cubicBezTo>
                      <a:pt x="251" y="78"/>
                      <a:pt x="251" y="78"/>
                      <a:pt x="251" y="78"/>
                    </a:cubicBezTo>
                    <a:cubicBezTo>
                      <a:pt x="250" y="78"/>
                      <a:pt x="250" y="78"/>
                      <a:pt x="250" y="78"/>
                    </a:cubicBezTo>
                    <a:cubicBezTo>
                      <a:pt x="250" y="79"/>
                      <a:pt x="250" y="79"/>
                      <a:pt x="250" y="79"/>
                    </a:cubicBezTo>
                    <a:cubicBezTo>
                      <a:pt x="249" y="79"/>
                      <a:pt x="249" y="79"/>
                      <a:pt x="249" y="79"/>
                    </a:cubicBezTo>
                    <a:cubicBezTo>
                      <a:pt x="248" y="79"/>
                      <a:pt x="248" y="79"/>
                      <a:pt x="248" y="79"/>
                    </a:cubicBezTo>
                    <a:cubicBezTo>
                      <a:pt x="248" y="80"/>
                      <a:pt x="248" y="80"/>
                      <a:pt x="248" y="80"/>
                    </a:cubicBezTo>
                    <a:cubicBezTo>
                      <a:pt x="248" y="80"/>
                      <a:pt x="248" y="80"/>
                      <a:pt x="248" y="80"/>
                    </a:cubicBezTo>
                    <a:cubicBezTo>
                      <a:pt x="246" y="81"/>
                      <a:pt x="246" y="81"/>
                      <a:pt x="246" y="81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43" y="78"/>
                      <a:pt x="243" y="78"/>
                      <a:pt x="243" y="78"/>
                    </a:cubicBezTo>
                    <a:cubicBezTo>
                      <a:pt x="243" y="77"/>
                      <a:pt x="243" y="77"/>
                      <a:pt x="243" y="77"/>
                    </a:cubicBezTo>
                    <a:cubicBezTo>
                      <a:pt x="243" y="77"/>
                      <a:pt x="243" y="77"/>
                      <a:pt x="243" y="77"/>
                    </a:cubicBezTo>
                    <a:cubicBezTo>
                      <a:pt x="243" y="76"/>
                      <a:pt x="243" y="76"/>
                      <a:pt x="243" y="76"/>
                    </a:cubicBezTo>
                    <a:cubicBezTo>
                      <a:pt x="240" y="76"/>
                      <a:pt x="240" y="76"/>
                      <a:pt x="240" y="76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40" y="74"/>
                      <a:pt x="240" y="74"/>
                      <a:pt x="240" y="74"/>
                    </a:cubicBezTo>
                    <a:cubicBezTo>
                      <a:pt x="239" y="74"/>
                      <a:pt x="239" y="74"/>
                      <a:pt x="239" y="74"/>
                    </a:cubicBezTo>
                    <a:cubicBezTo>
                      <a:pt x="239" y="74"/>
                      <a:pt x="239" y="74"/>
                      <a:pt x="239" y="74"/>
                    </a:cubicBezTo>
                    <a:cubicBezTo>
                      <a:pt x="238" y="76"/>
                      <a:pt x="238" y="76"/>
                      <a:pt x="238" y="76"/>
                    </a:cubicBezTo>
                    <a:cubicBezTo>
                      <a:pt x="237" y="76"/>
                      <a:pt x="237" y="76"/>
                      <a:pt x="237" y="76"/>
                    </a:cubicBezTo>
                    <a:cubicBezTo>
                      <a:pt x="237" y="78"/>
                      <a:pt x="237" y="78"/>
                      <a:pt x="237" y="78"/>
                    </a:cubicBezTo>
                    <a:cubicBezTo>
                      <a:pt x="237" y="79"/>
                      <a:pt x="237" y="79"/>
                      <a:pt x="237" y="79"/>
                    </a:cubicBezTo>
                    <a:cubicBezTo>
                      <a:pt x="236" y="79"/>
                      <a:pt x="236" y="79"/>
                      <a:pt x="236" y="79"/>
                    </a:cubicBezTo>
                    <a:cubicBezTo>
                      <a:pt x="236" y="79"/>
                      <a:pt x="236" y="79"/>
                      <a:pt x="236" y="79"/>
                    </a:cubicBezTo>
                    <a:cubicBezTo>
                      <a:pt x="236" y="79"/>
                      <a:pt x="236" y="79"/>
                      <a:pt x="236" y="79"/>
                    </a:cubicBezTo>
                    <a:cubicBezTo>
                      <a:pt x="239" y="80"/>
                      <a:pt x="239" y="80"/>
                      <a:pt x="239" y="80"/>
                    </a:cubicBezTo>
                    <a:cubicBezTo>
                      <a:pt x="240" y="82"/>
                      <a:pt x="240" y="82"/>
                      <a:pt x="240" y="82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241" y="85"/>
                      <a:pt x="241" y="85"/>
                      <a:pt x="241" y="85"/>
                    </a:cubicBezTo>
                    <a:cubicBezTo>
                      <a:pt x="243" y="86"/>
                      <a:pt x="243" y="86"/>
                      <a:pt x="243" y="86"/>
                    </a:cubicBezTo>
                    <a:cubicBezTo>
                      <a:pt x="243" y="88"/>
                      <a:pt x="243" y="88"/>
                      <a:pt x="243" y="88"/>
                    </a:cubicBezTo>
                    <a:cubicBezTo>
                      <a:pt x="243" y="88"/>
                      <a:pt x="243" y="88"/>
                      <a:pt x="243" y="88"/>
                    </a:cubicBezTo>
                    <a:cubicBezTo>
                      <a:pt x="243" y="89"/>
                      <a:pt x="243" y="89"/>
                      <a:pt x="243" y="89"/>
                    </a:cubicBezTo>
                    <a:cubicBezTo>
                      <a:pt x="243" y="89"/>
                      <a:pt x="243" y="89"/>
                      <a:pt x="243" y="89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4" y="90"/>
                      <a:pt x="244" y="90"/>
                      <a:pt x="244" y="90"/>
                    </a:cubicBezTo>
                    <a:cubicBezTo>
                      <a:pt x="246" y="90"/>
                      <a:pt x="246" y="90"/>
                      <a:pt x="246" y="90"/>
                    </a:cubicBezTo>
                    <a:cubicBezTo>
                      <a:pt x="246" y="90"/>
                      <a:pt x="246" y="90"/>
                      <a:pt x="246" y="90"/>
                    </a:cubicBezTo>
                    <a:cubicBezTo>
                      <a:pt x="246" y="90"/>
                      <a:pt x="246" y="90"/>
                      <a:pt x="246" y="90"/>
                    </a:cubicBezTo>
                    <a:cubicBezTo>
                      <a:pt x="246" y="92"/>
                      <a:pt x="246" y="92"/>
                      <a:pt x="246" y="92"/>
                    </a:cubicBezTo>
                    <a:cubicBezTo>
                      <a:pt x="246" y="91"/>
                      <a:pt x="246" y="91"/>
                      <a:pt x="246" y="91"/>
                    </a:cubicBezTo>
                    <a:cubicBezTo>
                      <a:pt x="246" y="91"/>
                      <a:pt x="246" y="91"/>
                      <a:pt x="246" y="91"/>
                    </a:cubicBezTo>
                    <a:cubicBezTo>
                      <a:pt x="246" y="92"/>
                      <a:pt x="246" y="92"/>
                      <a:pt x="246" y="92"/>
                    </a:cubicBezTo>
                    <a:cubicBezTo>
                      <a:pt x="246" y="92"/>
                      <a:pt x="246" y="92"/>
                      <a:pt x="246" y="92"/>
                    </a:cubicBezTo>
                    <a:cubicBezTo>
                      <a:pt x="246" y="93"/>
                      <a:pt x="246" y="93"/>
                      <a:pt x="246" y="93"/>
                    </a:cubicBezTo>
                    <a:cubicBezTo>
                      <a:pt x="247" y="93"/>
                      <a:pt x="247" y="93"/>
                      <a:pt x="247" y="93"/>
                    </a:cubicBezTo>
                    <a:cubicBezTo>
                      <a:pt x="246" y="94"/>
                      <a:pt x="246" y="94"/>
                      <a:pt x="246" y="94"/>
                    </a:cubicBezTo>
                    <a:cubicBezTo>
                      <a:pt x="246" y="95"/>
                      <a:pt x="246" y="95"/>
                      <a:pt x="246" y="95"/>
                    </a:cubicBezTo>
                    <a:cubicBezTo>
                      <a:pt x="248" y="95"/>
                      <a:pt x="248" y="95"/>
                      <a:pt x="248" y="95"/>
                    </a:cubicBezTo>
                    <a:cubicBezTo>
                      <a:pt x="249" y="95"/>
                      <a:pt x="249" y="95"/>
                      <a:pt x="249" y="95"/>
                    </a:cubicBezTo>
                    <a:cubicBezTo>
                      <a:pt x="249" y="95"/>
                      <a:pt x="249" y="95"/>
                      <a:pt x="249" y="95"/>
                    </a:cubicBezTo>
                    <a:cubicBezTo>
                      <a:pt x="251" y="95"/>
                      <a:pt x="251" y="95"/>
                      <a:pt x="251" y="95"/>
                    </a:cubicBezTo>
                    <a:cubicBezTo>
                      <a:pt x="253" y="95"/>
                      <a:pt x="253" y="95"/>
                      <a:pt x="253" y="95"/>
                    </a:cubicBezTo>
                    <a:cubicBezTo>
                      <a:pt x="253" y="95"/>
                      <a:pt x="253" y="95"/>
                      <a:pt x="253" y="95"/>
                    </a:cubicBezTo>
                    <a:cubicBezTo>
                      <a:pt x="253" y="95"/>
                      <a:pt x="253" y="95"/>
                      <a:pt x="253" y="95"/>
                    </a:cubicBezTo>
                    <a:cubicBezTo>
                      <a:pt x="252" y="95"/>
                      <a:pt x="252" y="95"/>
                      <a:pt x="252" y="95"/>
                    </a:cubicBezTo>
                    <a:cubicBezTo>
                      <a:pt x="252" y="97"/>
                      <a:pt x="252" y="97"/>
                      <a:pt x="252" y="97"/>
                    </a:cubicBezTo>
                    <a:cubicBezTo>
                      <a:pt x="251" y="96"/>
                      <a:pt x="251" y="96"/>
                      <a:pt x="251" y="96"/>
                    </a:cubicBezTo>
                    <a:cubicBezTo>
                      <a:pt x="251" y="96"/>
                      <a:pt x="251" y="96"/>
                      <a:pt x="251" y="96"/>
                    </a:cubicBezTo>
                    <a:cubicBezTo>
                      <a:pt x="251" y="97"/>
                      <a:pt x="251" y="97"/>
                      <a:pt x="251" y="97"/>
                    </a:cubicBezTo>
                    <a:cubicBezTo>
                      <a:pt x="251" y="97"/>
                      <a:pt x="251" y="97"/>
                      <a:pt x="251" y="97"/>
                    </a:cubicBezTo>
                    <a:cubicBezTo>
                      <a:pt x="247" y="97"/>
                      <a:pt x="247" y="97"/>
                      <a:pt x="247" y="97"/>
                    </a:cubicBezTo>
                    <a:cubicBezTo>
                      <a:pt x="249" y="100"/>
                      <a:pt x="249" y="100"/>
                      <a:pt x="249" y="100"/>
                    </a:cubicBezTo>
                    <a:cubicBezTo>
                      <a:pt x="251" y="100"/>
                      <a:pt x="251" y="100"/>
                      <a:pt x="251" y="100"/>
                    </a:cubicBezTo>
                    <a:cubicBezTo>
                      <a:pt x="251" y="100"/>
                      <a:pt x="251" y="100"/>
                      <a:pt x="251" y="100"/>
                    </a:cubicBezTo>
                    <a:cubicBezTo>
                      <a:pt x="250" y="100"/>
                      <a:pt x="250" y="100"/>
                      <a:pt x="250" y="100"/>
                    </a:cubicBezTo>
                    <a:cubicBezTo>
                      <a:pt x="247" y="100"/>
                      <a:pt x="247" y="100"/>
                      <a:pt x="247" y="100"/>
                    </a:cubicBezTo>
                    <a:cubicBezTo>
                      <a:pt x="247" y="100"/>
                      <a:pt x="247" y="100"/>
                      <a:pt x="247" y="100"/>
                    </a:cubicBezTo>
                    <a:cubicBezTo>
                      <a:pt x="247" y="101"/>
                      <a:pt x="247" y="101"/>
                      <a:pt x="247" y="101"/>
                    </a:cubicBezTo>
                    <a:cubicBezTo>
                      <a:pt x="248" y="102"/>
                      <a:pt x="248" y="102"/>
                      <a:pt x="248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50" y="103"/>
                      <a:pt x="250" y="103"/>
                      <a:pt x="250" y="103"/>
                    </a:cubicBezTo>
                    <a:cubicBezTo>
                      <a:pt x="250" y="103"/>
                      <a:pt x="250" y="103"/>
                      <a:pt x="250" y="103"/>
                    </a:cubicBezTo>
                    <a:cubicBezTo>
                      <a:pt x="250" y="104"/>
                      <a:pt x="250" y="104"/>
                      <a:pt x="250" y="104"/>
                    </a:cubicBezTo>
                    <a:cubicBezTo>
                      <a:pt x="249" y="104"/>
                      <a:pt x="249" y="104"/>
                      <a:pt x="249" y="104"/>
                    </a:cubicBezTo>
                    <a:cubicBezTo>
                      <a:pt x="249" y="104"/>
                      <a:pt x="249" y="104"/>
                      <a:pt x="249" y="104"/>
                    </a:cubicBezTo>
                    <a:cubicBezTo>
                      <a:pt x="250" y="104"/>
                      <a:pt x="250" y="104"/>
                      <a:pt x="250" y="104"/>
                    </a:cubicBezTo>
                    <a:cubicBezTo>
                      <a:pt x="249" y="105"/>
                      <a:pt x="249" y="105"/>
                      <a:pt x="249" y="105"/>
                    </a:cubicBezTo>
                    <a:cubicBezTo>
                      <a:pt x="250" y="107"/>
                      <a:pt x="250" y="107"/>
                      <a:pt x="250" y="107"/>
                    </a:cubicBezTo>
                    <a:cubicBezTo>
                      <a:pt x="249" y="107"/>
                      <a:pt x="249" y="107"/>
                      <a:pt x="249" y="107"/>
                    </a:cubicBezTo>
                    <a:cubicBezTo>
                      <a:pt x="248" y="108"/>
                      <a:pt x="248" y="108"/>
                      <a:pt x="248" y="108"/>
                    </a:cubicBezTo>
                    <a:cubicBezTo>
                      <a:pt x="249" y="109"/>
                      <a:pt x="249" y="109"/>
                      <a:pt x="249" y="109"/>
                    </a:cubicBezTo>
                    <a:cubicBezTo>
                      <a:pt x="249" y="109"/>
                      <a:pt x="249" y="109"/>
                      <a:pt x="249" y="109"/>
                    </a:cubicBezTo>
                    <a:cubicBezTo>
                      <a:pt x="248" y="109"/>
                      <a:pt x="248" y="109"/>
                      <a:pt x="248" y="109"/>
                    </a:cubicBezTo>
                    <a:cubicBezTo>
                      <a:pt x="248" y="109"/>
                      <a:pt x="248" y="109"/>
                      <a:pt x="248" y="109"/>
                    </a:cubicBezTo>
                    <a:cubicBezTo>
                      <a:pt x="248" y="110"/>
                      <a:pt x="248" y="110"/>
                      <a:pt x="248" y="110"/>
                    </a:cubicBezTo>
                    <a:cubicBezTo>
                      <a:pt x="247" y="110"/>
                      <a:pt x="247" y="110"/>
                      <a:pt x="247" y="110"/>
                    </a:cubicBezTo>
                    <a:cubicBezTo>
                      <a:pt x="247" y="111"/>
                      <a:pt x="247" y="111"/>
                      <a:pt x="247" y="111"/>
                    </a:cubicBezTo>
                    <a:cubicBezTo>
                      <a:pt x="246" y="111"/>
                      <a:pt x="246" y="111"/>
                      <a:pt x="246" y="111"/>
                    </a:cubicBezTo>
                    <a:cubicBezTo>
                      <a:pt x="246" y="110"/>
                      <a:pt x="246" y="110"/>
                      <a:pt x="246" y="110"/>
                    </a:cubicBezTo>
                    <a:cubicBezTo>
                      <a:pt x="246" y="110"/>
                      <a:pt x="246" y="110"/>
                      <a:pt x="246" y="110"/>
                    </a:cubicBezTo>
                    <a:cubicBezTo>
                      <a:pt x="245" y="110"/>
                      <a:pt x="245" y="110"/>
                      <a:pt x="245" y="110"/>
                    </a:cubicBezTo>
                    <a:cubicBezTo>
                      <a:pt x="244" y="108"/>
                      <a:pt x="244" y="108"/>
                      <a:pt x="244" y="108"/>
                    </a:cubicBezTo>
                    <a:cubicBezTo>
                      <a:pt x="243" y="109"/>
                      <a:pt x="243" y="109"/>
                      <a:pt x="243" y="109"/>
                    </a:cubicBezTo>
                    <a:cubicBezTo>
                      <a:pt x="242" y="108"/>
                      <a:pt x="242" y="108"/>
                      <a:pt x="242" y="108"/>
                    </a:cubicBezTo>
                    <a:cubicBezTo>
                      <a:pt x="241" y="109"/>
                      <a:pt x="241" y="109"/>
                      <a:pt x="241" y="109"/>
                    </a:cubicBezTo>
                    <a:cubicBezTo>
                      <a:pt x="241" y="110"/>
                      <a:pt x="241" y="110"/>
                      <a:pt x="241" y="110"/>
                    </a:cubicBezTo>
                    <a:cubicBezTo>
                      <a:pt x="242" y="111"/>
                      <a:pt x="242" y="111"/>
                      <a:pt x="242" y="111"/>
                    </a:cubicBezTo>
                    <a:cubicBezTo>
                      <a:pt x="241" y="112"/>
                      <a:pt x="241" y="112"/>
                      <a:pt x="241" y="112"/>
                    </a:cubicBezTo>
                    <a:cubicBezTo>
                      <a:pt x="241" y="111"/>
                      <a:pt x="241" y="111"/>
                      <a:pt x="241" y="111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39" y="109"/>
                      <a:pt x="239" y="109"/>
                      <a:pt x="239" y="109"/>
                    </a:cubicBezTo>
                    <a:cubicBezTo>
                      <a:pt x="239" y="107"/>
                      <a:pt x="239" y="107"/>
                      <a:pt x="239" y="107"/>
                    </a:cubicBezTo>
                    <a:cubicBezTo>
                      <a:pt x="239" y="107"/>
                      <a:pt x="239" y="107"/>
                      <a:pt x="239" y="107"/>
                    </a:cubicBezTo>
                    <a:cubicBezTo>
                      <a:pt x="238" y="107"/>
                      <a:pt x="238" y="107"/>
                      <a:pt x="238" y="107"/>
                    </a:cubicBezTo>
                    <a:cubicBezTo>
                      <a:pt x="236" y="105"/>
                      <a:pt x="236" y="105"/>
                      <a:pt x="236" y="105"/>
                    </a:cubicBezTo>
                    <a:cubicBezTo>
                      <a:pt x="234" y="103"/>
                      <a:pt x="234" y="103"/>
                      <a:pt x="234" y="103"/>
                    </a:cubicBezTo>
                    <a:cubicBezTo>
                      <a:pt x="233" y="103"/>
                      <a:pt x="233" y="103"/>
                      <a:pt x="233" y="103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5"/>
                      <a:pt x="233" y="105"/>
                      <a:pt x="233" y="105"/>
                    </a:cubicBezTo>
                    <a:cubicBezTo>
                      <a:pt x="233" y="105"/>
                      <a:pt x="233" y="105"/>
                      <a:pt x="233" y="105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1" y="107"/>
                      <a:pt x="231" y="107"/>
                      <a:pt x="231" y="107"/>
                    </a:cubicBezTo>
                    <a:cubicBezTo>
                      <a:pt x="232" y="107"/>
                      <a:pt x="232" y="107"/>
                      <a:pt x="232" y="107"/>
                    </a:cubicBezTo>
                    <a:cubicBezTo>
                      <a:pt x="232" y="108"/>
                      <a:pt x="232" y="108"/>
                      <a:pt x="232" y="108"/>
                    </a:cubicBezTo>
                    <a:cubicBezTo>
                      <a:pt x="231" y="109"/>
                      <a:pt x="231" y="109"/>
                      <a:pt x="231" y="109"/>
                    </a:cubicBezTo>
                    <a:cubicBezTo>
                      <a:pt x="231" y="110"/>
                      <a:pt x="231" y="110"/>
                      <a:pt x="231" y="110"/>
                    </a:cubicBezTo>
                    <a:cubicBezTo>
                      <a:pt x="232" y="110"/>
                      <a:pt x="232" y="110"/>
                      <a:pt x="232" y="110"/>
                    </a:cubicBezTo>
                    <a:cubicBezTo>
                      <a:pt x="232" y="111"/>
                      <a:pt x="232" y="111"/>
                      <a:pt x="232" y="111"/>
                    </a:cubicBezTo>
                    <a:cubicBezTo>
                      <a:pt x="233" y="111"/>
                      <a:pt x="233" y="111"/>
                      <a:pt x="233" y="111"/>
                    </a:cubicBezTo>
                    <a:cubicBezTo>
                      <a:pt x="234" y="111"/>
                      <a:pt x="234" y="111"/>
                      <a:pt x="234" y="111"/>
                    </a:cubicBezTo>
                    <a:cubicBezTo>
                      <a:pt x="235" y="113"/>
                      <a:pt x="235" y="113"/>
                      <a:pt x="235" y="113"/>
                    </a:cubicBez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5" y="115"/>
                      <a:pt x="235" y="115"/>
                      <a:pt x="235" y="115"/>
                    </a:cubicBezTo>
                    <a:cubicBezTo>
                      <a:pt x="235" y="116"/>
                      <a:pt x="235" y="116"/>
                      <a:pt x="235" y="116"/>
                    </a:cubicBezTo>
                    <a:cubicBezTo>
                      <a:pt x="235" y="116"/>
                      <a:pt x="235" y="116"/>
                      <a:pt x="235" y="116"/>
                    </a:cubicBezTo>
                    <a:cubicBezTo>
                      <a:pt x="236" y="116"/>
                      <a:pt x="236" y="116"/>
                      <a:pt x="236" y="116"/>
                    </a:cubicBezTo>
                    <a:cubicBezTo>
                      <a:pt x="239" y="117"/>
                      <a:pt x="239" y="117"/>
                      <a:pt x="239" y="117"/>
                    </a:cubicBezTo>
                    <a:cubicBezTo>
                      <a:pt x="240" y="117"/>
                      <a:pt x="240" y="117"/>
                      <a:pt x="240" y="117"/>
                    </a:cubicBezTo>
                    <a:cubicBezTo>
                      <a:pt x="240" y="116"/>
                      <a:pt x="240" y="116"/>
                      <a:pt x="240" y="116"/>
                    </a:cubicBezTo>
                    <a:cubicBezTo>
                      <a:pt x="241" y="117"/>
                      <a:pt x="241" y="117"/>
                      <a:pt x="241" y="117"/>
                    </a:cubicBezTo>
                    <a:cubicBezTo>
                      <a:pt x="241" y="118"/>
                      <a:pt x="241" y="118"/>
                      <a:pt x="241" y="118"/>
                    </a:cubicBezTo>
                    <a:cubicBezTo>
                      <a:pt x="242" y="119"/>
                      <a:pt x="242" y="119"/>
                      <a:pt x="242" y="119"/>
                    </a:cubicBezTo>
                    <a:cubicBezTo>
                      <a:pt x="242" y="119"/>
                      <a:pt x="242" y="119"/>
                      <a:pt x="242" y="119"/>
                    </a:cubicBezTo>
                    <a:cubicBezTo>
                      <a:pt x="242" y="119"/>
                      <a:pt x="242" y="119"/>
                      <a:pt x="242" y="119"/>
                    </a:cubicBezTo>
                    <a:cubicBezTo>
                      <a:pt x="242" y="120"/>
                      <a:pt x="242" y="120"/>
                      <a:pt x="242" y="120"/>
                    </a:cubicBezTo>
                    <a:cubicBezTo>
                      <a:pt x="242" y="121"/>
                      <a:pt x="242" y="121"/>
                      <a:pt x="242" y="121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2" y="121"/>
                      <a:pt x="242" y="121"/>
                      <a:pt x="242" y="121"/>
                    </a:cubicBezTo>
                    <a:cubicBezTo>
                      <a:pt x="244" y="121"/>
                      <a:pt x="244" y="121"/>
                      <a:pt x="244" y="121"/>
                    </a:cubicBezTo>
                    <a:cubicBezTo>
                      <a:pt x="244" y="122"/>
                      <a:pt x="244" y="122"/>
                      <a:pt x="244" y="122"/>
                    </a:cubicBezTo>
                    <a:cubicBezTo>
                      <a:pt x="246" y="125"/>
                      <a:pt x="246" y="125"/>
                      <a:pt x="246" y="125"/>
                    </a:cubicBezTo>
                    <a:cubicBezTo>
                      <a:pt x="246" y="126"/>
                      <a:pt x="246" y="126"/>
                      <a:pt x="246" y="126"/>
                    </a:cubicBezTo>
                    <a:cubicBezTo>
                      <a:pt x="246" y="126"/>
                      <a:pt x="246" y="126"/>
                      <a:pt x="246" y="126"/>
                    </a:cubicBezTo>
                    <a:cubicBezTo>
                      <a:pt x="246" y="126"/>
                      <a:pt x="246" y="126"/>
                      <a:pt x="246" y="126"/>
                    </a:cubicBezTo>
                    <a:cubicBezTo>
                      <a:pt x="249" y="127"/>
                      <a:pt x="249" y="127"/>
                      <a:pt x="249" y="127"/>
                    </a:cubicBezTo>
                    <a:cubicBezTo>
                      <a:pt x="253" y="128"/>
                      <a:pt x="253" y="128"/>
                      <a:pt x="253" y="128"/>
                    </a:cubicBezTo>
                    <a:cubicBezTo>
                      <a:pt x="253" y="129"/>
                      <a:pt x="253" y="129"/>
                      <a:pt x="253" y="129"/>
                    </a:cubicBezTo>
                    <a:cubicBezTo>
                      <a:pt x="254" y="130"/>
                      <a:pt x="254" y="130"/>
                      <a:pt x="254" y="130"/>
                    </a:cubicBezTo>
                    <a:cubicBezTo>
                      <a:pt x="255" y="130"/>
                      <a:pt x="255" y="130"/>
                      <a:pt x="255" y="130"/>
                    </a:cubicBezTo>
                    <a:cubicBezTo>
                      <a:pt x="255" y="130"/>
                      <a:pt x="255" y="130"/>
                      <a:pt x="255" y="130"/>
                    </a:cubicBezTo>
                    <a:cubicBezTo>
                      <a:pt x="256" y="130"/>
                      <a:pt x="256" y="130"/>
                      <a:pt x="256" y="130"/>
                    </a:cubicBezTo>
                    <a:cubicBezTo>
                      <a:pt x="257" y="131"/>
                      <a:pt x="257" y="131"/>
                      <a:pt x="257" y="131"/>
                    </a:cubicBezTo>
                    <a:cubicBezTo>
                      <a:pt x="258" y="131"/>
                      <a:pt x="258" y="131"/>
                      <a:pt x="258" y="131"/>
                    </a:cubicBezTo>
                    <a:cubicBezTo>
                      <a:pt x="259" y="131"/>
                      <a:pt x="259" y="131"/>
                      <a:pt x="259" y="131"/>
                    </a:cubicBezTo>
                    <a:cubicBezTo>
                      <a:pt x="259" y="131"/>
                      <a:pt x="259" y="131"/>
                      <a:pt x="259" y="131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9" y="132"/>
                      <a:pt x="259" y="132"/>
                      <a:pt x="259" y="132"/>
                    </a:cubicBezTo>
                    <a:cubicBezTo>
                      <a:pt x="258" y="133"/>
                      <a:pt x="258" y="133"/>
                      <a:pt x="258" y="133"/>
                    </a:cubicBezTo>
                    <a:cubicBezTo>
                      <a:pt x="259" y="133"/>
                      <a:pt x="259" y="133"/>
                      <a:pt x="259" y="133"/>
                    </a:cubicBezTo>
                    <a:cubicBezTo>
                      <a:pt x="260" y="131"/>
                      <a:pt x="260" y="131"/>
                      <a:pt x="260" y="131"/>
                    </a:cubicBezTo>
                    <a:cubicBezTo>
                      <a:pt x="260" y="131"/>
                      <a:pt x="260" y="131"/>
                      <a:pt x="260" y="131"/>
                    </a:cubicBezTo>
                    <a:cubicBezTo>
                      <a:pt x="261" y="131"/>
                      <a:pt x="261" y="131"/>
                      <a:pt x="261" y="131"/>
                    </a:cubicBezTo>
                    <a:cubicBezTo>
                      <a:pt x="260" y="133"/>
                      <a:pt x="260" y="133"/>
                      <a:pt x="260" y="133"/>
                    </a:cubicBezTo>
                    <a:cubicBezTo>
                      <a:pt x="259" y="134"/>
                      <a:pt x="259" y="134"/>
                      <a:pt x="259" y="134"/>
                    </a:cubicBezTo>
                    <a:cubicBezTo>
                      <a:pt x="258" y="134"/>
                      <a:pt x="258" y="134"/>
                      <a:pt x="258" y="134"/>
                    </a:cubicBezTo>
                    <a:cubicBezTo>
                      <a:pt x="258" y="135"/>
                      <a:pt x="258" y="135"/>
                      <a:pt x="258" y="135"/>
                    </a:cubicBezTo>
                    <a:cubicBezTo>
                      <a:pt x="258" y="135"/>
                      <a:pt x="258" y="135"/>
                      <a:pt x="258" y="135"/>
                    </a:cubicBezTo>
                    <a:cubicBezTo>
                      <a:pt x="256" y="135"/>
                      <a:pt x="256" y="135"/>
                      <a:pt x="256" y="135"/>
                    </a:cubicBezTo>
                    <a:cubicBezTo>
                      <a:pt x="255" y="136"/>
                      <a:pt x="255" y="136"/>
                      <a:pt x="255" y="136"/>
                    </a:cubicBezTo>
                    <a:cubicBezTo>
                      <a:pt x="255" y="136"/>
                      <a:pt x="255" y="136"/>
                      <a:pt x="255" y="136"/>
                    </a:cubicBezTo>
                    <a:cubicBezTo>
                      <a:pt x="256" y="137"/>
                      <a:pt x="256" y="137"/>
                      <a:pt x="256" y="137"/>
                    </a:cubicBezTo>
                    <a:cubicBezTo>
                      <a:pt x="257" y="137"/>
                      <a:pt x="257" y="137"/>
                      <a:pt x="257" y="137"/>
                    </a:cubicBezTo>
                    <a:cubicBezTo>
                      <a:pt x="258" y="139"/>
                      <a:pt x="258" y="139"/>
                      <a:pt x="258" y="139"/>
                    </a:cubicBezTo>
                    <a:cubicBezTo>
                      <a:pt x="261" y="140"/>
                      <a:pt x="261" y="140"/>
                      <a:pt x="261" y="140"/>
                    </a:cubicBezTo>
                    <a:cubicBezTo>
                      <a:pt x="261" y="141"/>
                      <a:pt x="261" y="141"/>
                      <a:pt x="261" y="141"/>
                    </a:cubicBezTo>
                    <a:cubicBezTo>
                      <a:pt x="261" y="142"/>
                      <a:pt x="261" y="142"/>
                      <a:pt x="261" y="142"/>
                    </a:cubicBezTo>
                    <a:cubicBezTo>
                      <a:pt x="262" y="142"/>
                      <a:pt x="262" y="142"/>
                      <a:pt x="262" y="142"/>
                    </a:cubicBezTo>
                    <a:cubicBezTo>
                      <a:pt x="263" y="142"/>
                      <a:pt x="263" y="142"/>
                      <a:pt x="263" y="142"/>
                    </a:cubicBezTo>
                    <a:cubicBezTo>
                      <a:pt x="264" y="143"/>
                      <a:pt x="264" y="143"/>
                      <a:pt x="264" y="143"/>
                    </a:cubicBezTo>
                    <a:cubicBezTo>
                      <a:pt x="265" y="145"/>
                      <a:pt x="265" y="145"/>
                      <a:pt x="265" y="145"/>
                    </a:cubicBezTo>
                    <a:cubicBezTo>
                      <a:pt x="266" y="145"/>
                      <a:pt x="266" y="145"/>
                      <a:pt x="266" y="145"/>
                    </a:cubicBezTo>
                    <a:cubicBezTo>
                      <a:pt x="268" y="146"/>
                      <a:pt x="268" y="146"/>
                      <a:pt x="268" y="146"/>
                    </a:cubicBezTo>
                    <a:cubicBezTo>
                      <a:pt x="269" y="148"/>
                      <a:pt x="269" y="148"/>
                      <a:pt x="269" y="148"/>
                    </a:cubicBezTo>
                    <a:cubicBezTo>
                      <a:pt x="269" y="148"/>
                      <a:pt x="269" y="148"/>
                      <a:pt x="269" y="148"/>
                    </a:cubicBezTo>
                    <a:cubicBezTo>
                      <a:pt x="270" y="150"/>
                      <a:pt x="270" y="150"/>
                      <a:pt x="270" y="150"/>
                    </a:cubicBezTo>
                    <a:cubicBezTo>
                      <a:pt x="270" y="151"/>
                      <a:pt x="270" y="151"/>
                      <a:pt x="270" y="151"/>
                    </a:cubicBezTo>
                    <a:cubicBezTo>
                      <a:pt x="271" y="151"/>
                      <a:pt x="271" y="151"/>
                      <a:pt x="271" y="151"/>
                    </a:cubicBezTo>
                    <a:cubicBezTo>
                      <a:pt x="272" y="154"/>
                      <a:pt x="272" y="154"/>
                      <a:pt x="272" y="154"/>
                    </a:cubicBezTo>
                    <a:cubicBezTo>
                      <a:pt x="271" y="156"/>
                      <a:pt x="271" y="156"/>
                      <a:pt x="271" y="156"/>
                    </a:cubicBezTo>
                    <a:cubicBezTo>
                      <a:pt x="269" y="152"/>
                      <a:pt x="269" y="152"/>
                      <a:pt x="269" y="152"/>
                    </a:cubicBezTo>
                    <a:cubicBezTo>
                      <a:pt x="268" y="150"/>
                      <a:pt x="268" y="150"/>
                      <a:pt x="268" y="150"/>
                    </a:cubicBezTo>
                    <a:cubicBezTo>
                      <a:pt x="266" y="146"/>
                      <a:pt x="266" y="146"/>
                      <a:pt x="266" y="146"/>
                    </a:cubicBezTo>
                    <a:cubicBezTo>
                      <a:pt x="265" y="146"/>
                      <a:pt x="265" y="146"/>
                      <a:pt x="265" y="146"/>
                    </a:cubicBezTo>
                    <a:cubicBezTo>
                      <a:pt x="265" y="146"/>
                      <a:pt x="265" y="146"/>
                      <a:pt x="265" y="146"/>
                    </a:cubicBezTo>
                    <a:cubicBezTo>
                      <a:pt x="263" y="146"/>
                      <a:pt x="263" y="146"/>
                      <a:pt x="263" y="146"/>
                    </a:cubicBezTo>
                    <a:cubicBezTo>
                      <a:pt x="261" y="144"/>
                      <a:pt x="261" y="144"/>
                      <a:pt x="261" y="144"/>
                    </a:cubicBezTo>
                    <a:cubicBezTo>
                      <a:pt x="260" y="143"/>
                      <a:pt x="260" y="143"/>
                      <a:pt x="260" y="143"/>
                    </a:cubicBezTo>
                    <a:cubicBezTo>
                      <a:pt x="256" y="140"/>
                      <a:pt x="256" y="140"/>
                      <a:pt x="256" y="140"/>
                    </a:cubicBezTo>
                    <a:cubicBezTo>
                      <a:pt x="255" y="139"/>
                      <a:pt x="255" y="139"/>
                      <a:pt x="255" y="139"/>
                    </a:cubicBezTo>
                    <a:cubicBezTo>
                      <a:pt x="254" y="139"/>
                      <a:pt x="254" y="139"/>
                      <a:pt x="254" y="139"/>
                    </a:cubicBezTo>
                    <a:cubicBezTo>
                      <a:pt x="254" y="138"/>
                      <a:pt x="254" y="138"/>
                      <a:pt x="254" y="138"/>
                    </a:cubicBezTo>
                    <a:cubicBezTo>
                      <a:pt x="251" y="138"/>
                      <a:pt x="251" y="138"/>
                      <a:pt x="251" y="138"/>
                    </a:cubicBezTo>
                    <a:cubicBezTo>
                      <a:pt x="249" y="139"/>
                      <a:pt x="249" y="139"/>
                      <a:pt x="249" y="139"/>
                    </a:cubicBezTo>
                    <a:cubicBezTo>
                      <a:pt x="247" y="139"/>
                      <a:pt x="247" y="139"/>
                      <a:pt x="247" y="139"/>
                    </a:cubicBezTo>
                    <a:cubicBezTo>
                      <a:pt x="246" y="139"/>
                      <a:pt x="246" y="139"/>
                      <a:pt x="246" y="139"/>
                    </a:cubicBezTo>
                    <a:cubicBezTo>
                      <a:pt x="243" y="137"/>
                      <a:pt x="243" y="137"/>
                      <a:pt x="243" y="137"/>
                    </a:cubicBezTo>
                    <a:cubicBezTo>
                      <a:pt x="242" y="135"/>
                      <a:pt x="242" y="135"/>
                      <a:pt x="242" y="135"/>
                    </a:cubicBezTo>
                    <a:cubicBezTo>
                      <a:pt x="242" y="135"/>
                      <a:pt x="242" y="135"/>
                      <a:pt x="242" y="135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0" y="134"/>
                      <a:pt x="240" y="134"/>
                      <a:pt x="240" y="134"/>
                    </a:cubicBezTo>
                    <a:cubicBezTo>
                      <a:pt x="240" y="135"/>
                      <a:pt x="240" y="135"/>
                      <a:pt x="240" y="135"/>
                    </a:cubicBezTo>
                    <a:cubicBezTo>
                      <a:pt x="240" y="135"/>
                      <a:pt x="240" y="135"/>
                      <a:pt x="240" y="135"/>
                    </a:cubicBezTo>
                    <a:cubicBezTo>
                      <a:pt x="239" y="135"/>
                      <a:pt x="239" y="135"/>
                      <a:pt x="239" y="135"/>
                    </a:cubicBezTo>
                    <a:cubicBezTo>
                      <a:pt x="238" y="135"/>
                      <a:pt x="238" y="135"/>
                      <a:pt x="238" y="135"/>
                    </a:cubicBezTo>
                    <a:cubicBezTo>
                      <a:pt x="237" y="135"/>
                      <a:pt x="237" y="135"/>
                      <a:pt x="237" y="135"/>
                    </a:cubicBezTo>
                    <a:cubicBezTo>
                      <a:pt x="237" y="135"/>
                      <a:pt x="237" y="135"/>
                      <a:pt x="237" y="135"/>
                    </a:cubicBezTo>
                    <a:cubicBezTo>
                      <a:pt x="236" y="136"/>
                      <a:pt x="236" y="136"/>
                      <a:pt x="236" y="136"/>
                    </a:cubicBezTo>
                    <a:cubicBezTo>
                      <a:pt x="237" y="137"/>
                      <a:pt x="237" y="137"/>
                      <a:pt x="237" y="137"/>
                    </a:cubicBezTo>
                    <a:cubicBezTo>
                      <a:pt x="238" y="139"/>
                      <a:pt x="238" y="139"/>
                      <a:pt x="238" y="139"/>
                    </a:cubicBezTo>
                    <a:cubicBezTo>
                      <a:pt x="239" y="139"/>
                      <a:pt x="239" y="139"/>
                      <a:pt x="239" y="139"/>
                    </a:cubicBezTo>
                    <a:cubicBezTo>
                      <a:pt x="240" y="139"/>
                      <a:pt x="240" y="139"/>
                      <a:pt x="240" y="139"/>
                    </a:cubicBezTo>
                    <a:cubicBezTo>
                      <a:pt x="241" y="140"/>
                      <a:pt x="241" y="140"/>
                      <a:pt x="241" y="140"/>
                    </a:cubicBezTo>
                    <a:cubicBezTo>
                      <a:pt x="243" y="140"/>
                      <a:pt x="243" y="140"/>
                      <a:pt x="243" y="140"/>
                    </a:cubicBezTo>
                    <a:cubicBezTo>
                      <a:pt x="246" y="143"/>
                      <a:pt x="246" y="143"/>
                      <a:pt x="246" y="143"/>
                    </a:cubicBezTo>
                    <a:cubicBezTo>
                      <a:pt x="246" y="145"/>
                      <a:pt x="246" y="145"/>
                      <a:pt x="246" y="145"/>
                    </a:cubicBezTo>
                    <a:cubicBezTo>
                      <a:pt x="246" y="145"/>
                      <a:pt x="246" y="145"/>
                      <a:pt x="246" y="145"/>
                    </a:cubicBezTo>
                    <a:cubicBezTo>
                      <a:pt x="248" y="146"/>
                      <a:pt x="248" y="146"/>
                      <a:pt x="248" y="146"/>
                    </a:cubicBezTo>
                    <a:cubicBezTo>
                      <a:pt x="251" y="146"/>
                      <a:pt x="251" y="146"/>
                      <a:pt x="251" y="146"/>
                    </a:cubicBezTo>
                    <a:cubicBezTo>
                      <a:pt x="252" y="147"/>
                      <a:pt x="252" y="147"/>
                      <a:pt x="252" y="147"/>
                    </a:cubicBezTo>
                    <a:cubicBezTo>
                      <a:pt x="253" y="147"/>
                      <a:pt x="253" y="147"/>
                      <a:pt x="253" y="147"/>
                    </a:cubicBezTo>
                    <a:cubicBezTo>
                      <a:pt x="253" y="147"/>
                      <a:pt x="253" y="147"/>
                      <a:pt x="253" y="147"/>
                    </a:cubicBezTo>
                    <a:cubicBezTo>
                      <a:pt x="254" y="149"/>
                      <a:pt x="254" y="149"/>
                      <a:pt x="254" y="149"/>
                    </a:cubicBezTo>
                    <a:cubicBezTo>
                      <a:pt x="254" y="150"/>
                      <a:pt x="254" y="150"/>
                      <a:pt x="254" y="150"/>
                    </a:cubicBezTo>
                    <a:cubicBezTo>
                      <a:pt x="255" y="150"/>
                      <a:pt x="255" y="150"/>
                      <a:pt x="255" y="150"/>
                    </a:cubicBezTo>
                    <a:cubicBezTo>
                      <a:pt x="255" y="150"/>
                      <a:pt x="255" y="150"/>
                      <a:pt x="255" y="150"/>
                    </a:cubicBezTo>
                    <a:cubicBezTo>
                      <a:pt x="256" y="151"/>
                      <a:pt x="256" y="151"/>
                      <a:pt x="256" y="151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1" y="150"/>
                      <a:pt x="251" y="150"/>
                      <a:pt x="251" y="150"/>
                    </a:cubicBezTo>
                    <a:cubicBezTo>
                      <a:pt x="251" y="150"/>
                      <a:pt x="251" y="150"/>
                      <a:pt x="251" y="150"/>
                    </a:cubicBezTo>
                    <a:cubicBezTo>
                      <a:pt x="249" y="149"/>
                      <a:pt x="249" y="149"/>
                      <a:pt x="249" y="149"/>
                    </a:cubicBezTo>
                    <a:cubicBezTo>
                      <a:pt x="249" y="149"/>
                      <a:pt x="249" y="149"/>
                      <a:pt x="249" y="149"/>
                    </a:cubicBezTo>
                    <a:cubicBezTo>
                      <a:pt x="245" y="147"/>
                      <a:pt x="245" y="147"/>
                      <a:pt x="245" y="147"/>
                    </a:cubicBezTo>
                    <a:cubicBezTo>
                      <a:pt x="243" y="145"/>
                      <a:pt x="243" y="145"/>
                      <a:pt x="243" y="145"/>
                    </a:cubicBezTo>
                    <a:cubicBezTo>
                      <a:pt x="242" y="143"/>
                      <a:pt x="242" y="143"/>
                      <a:pt x="242" y="143"/>
                    </a:cubicBezTo>
                    <a:cubicBezTo>
                      <a:pt x="241" y="143"/>
                      <a:pt x="241" y="143"/>
                      <a:pt x="241" y="143"/>
                    </a:cubicBezTo>
                    <a:cubicBezTo>
                      <a:pt x="238" y="141"/>
                      <a:pt x="238" y="141"/>
                      <a:pt x="238" y="141"/>
                    </a:cubicBezTo>
                    <a:cubicBezTo>
                      <a:pt x="237" y="140"/>
                      <a:pt x="237" y="140"/>
                      <a:pt x="237" y="140"/>
                    </a:cubicBezTo>
                    <a:cubicBezTo>
                      <a:pt x="237" y="140"/>
                      <a:pt x="237" y="140"/>
                      <a:pt x="237" y="140"/>
                    </a:cubicBezTo>
                    <a:cubicBezTo>
                      <a:pt x="236" y="140"/>
                      <a:pt x="236" y="140"/>
                      <a:pt x="236" y="140"/>
                    </a:cubicBezTo>
                    <a:cubicBezTo>
                      <a:pt x="235" y="140"/>
                      <a:pt x="235" y="140"/>
                      <a:pt x="235" y="140"/>
                    </a:cubicBezTo>
                    <a:cubicBezTo>
                      <a:pt x="233" y="142"/>
                      <a:pt x="233" y="142"/>
                      <a:pt x="233" y="142"/>
                    </a:cubicBezTo>
                    <a:cubicBezTo>
                      <a:pt x="233" y="143"/>
                      <a:pt x="233" y="143"/>
                      <a:pt x="233" y="143"/>
                    </a:cubicBezTo>
                    <a:cubicBezTo>
                      <a:pt x="233" y="143"/>
                      <a:pt x="233" y="143"/>
                      <a:pt x="233" y="143"/>
                    </a:cubicBezTo>
                    <a:cubicBezTo>
                      <a:pt x="234" y="144"/>
                      <a:pt x="234" y="144"/>
                      <a:pt x="234" y="144"/>
                    </a:cubicBezTo>
                    <a:cubicBezTo>
                      <a:pt x="234" y="144"/>
                      <a:pt x="234" y="144"/>
                      <a:pt x="234" y="144"/>
                    </a:cubicBezTo>
                    <a:cubicBezTo>
                      <a:pt x="233" y="145"/>
                      <a:pt x="233" y="145"/>
                      <a:pt x="233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3" y="146"/>
                      <a:pt x="233" y="146"/>
                      <a:pt x="233" y="146"/>
                    </a:cubicBezTo>
                    <a:cubicBezTo>
                      <a:pt x="232" y="146"/>
                      <a:pt x="232" y="146"/>
                      <a:pt x="232" y="146"/>
                    </a:cubicBezTo>
                    <a:cubicBezTo>
                      <a:pt x="232" y="146"/>
                      <a:pt x="232" y="146"/>
                      <a:pt x="232" y="146"/>
                    </a:cubicBezTo>
                    <a:cubicBezTo>
                      <a:pt x="231" y="147"/>
                      <a:pt x="231" y="147"/>
                      <a:pt x="231" y="147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50"/>
                      <a:pt x="231" y="150"/>
                      <a:pt x="231" y="150"/>
                    </a:cubicBezTo>
                    <a:cubicBezTo>
                      <a:pt x="231" y="150"/>
                      <a:pt x="231" y="150"/>
                      <a:pt x="231" y="150"/>
                    </a:cubicBezTo>
                    <a:cubicBezTo>
                      <a:pt x="230" y="150"/>
                      <a:pt x="230" y="150"/>
                      <a:pt x="230" y="150"/>
                    </a:cubicBezTo>
                    <a:cubicBezTo>
                      <a:pt x="230" y="150"/>
                      <a:pt x="230" y="150"/>
                      <a:pt x="230" y="150"/>
                    </a:cubicBezTo>
                    <a:cubicBezTo>
                      <a:pt x="230" y="149"/>
                      <a:pt x="230" y="149"/>
                      <a:pt x="230" y="149"/>
                    </a:cubicBezTo>
                    <a:cubicBezTo>
                      <a:pt x="229" y="149"/>
                      <a:pt x="229" y="149"/>
                      <a:pt x="229" y="149"/>
                    </a:cubicBezTo>
                    <a:cubicBezTo>
                      <a:pt x="228" y="149"/>
                      <a:pt x="228" y="149"/>
                      <a:pt x="228" y="149"/>
                    </a:cubicBezTo>
                    <a:cubicBezTo>
                      <a:pt x="228" y="148"/>
                      <a:pt x="228" y="148"/>
                      <a:pt x="228" y="148"/>
                    </a:cubicBezTo>
                    <a:cubicBezTo>
                      <a:pt x="226" y="148"/>
                      <a:pt x="226" y="148"/>
                      <a:pt x="226" y="148"/>
                    </a:cubicBezTo>
                    <a:cubicBezTo>
                      <a:pt x="225" y="147"/>
                      <a:pt x="225" y="147"/>
                      <a:pt x="225" y="147"/>
                    </a:cubicBezTo>
                    <a:cubicBezTo>
                      <a:pt x="223" y="147"/>
                      <a:pt x="223" y="147"/>
                      <a:pt x="223" y="147"/>
                    </a:cubicBezTo>
                    <a:cubicBezTo>
                      <a:pt x="222" y="147"/>
                      <a:pt x="222" y="147"/>
                      <a:pt x="222" y="147"/>
                    </a:cubicBezTo>
                    <a:cubicBezTo>
                      <a:pt x="222" y="146"/>
                      <a:pt x="222" y="146"/>
                      <a:pt x="222" y="146"/>
                    </a:cubicBezTo>
                    <a:cubicBezTo>
                      <a:pt x="221" y="144"/>
                      <a:pt x="221" y="144"/>
                      <a:pt x="221" y="144"/>
                    </a:cubicBezTo>
                    <a:cubicBezTo>
                      <a:pt x="221" y="142"/>
                      <a:pt x="221" y="142"/>
                      <a:pt x="221" y="142"/>
                    </a:cubicBezTo>
                    <a:cubicBezTo>
                      <a:pt x="221" y="141"/>
                      <a:pt x="221" y="141"/>
                      <a:pt x="221" y="141"/>
                    </a:cubicBezTo>
                    <a:cubicBezTo>
                      <a:pt x="221" y="141"/>
                      <a:pt x="221" y="141"/>
                      <a:pt x="221" y="141"/>
                    </a:cubicBezTo>
                    <a:cubicBezTo>
                      <a:pt x="220" y="141"/>
                      <a:pt x="220" y="141"/>
                      <a:pt x="220" y="141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20" y="139"/>
                      <a:pt x="220" y="139"/>
                      <a:pt x="220" y="139"/>
                    </a:cubicBezTo>
                    <a:cubicBezTo>
                      <a:pt x="220" y="138"/>
                      <a:pt x="220" y="138"/>
                      <a:pt x="220" y="138"/>
                    </a:cubicBezTo>
                    <a:cubicBezTo>
                      <a:pt x="220" y="138"/>
                      <a:pt x="220" y="138"/>
                      <a:pt x="220" y="138"/>
                    </a:cubicBezTo>
                    <a:cubicBezTo>
                      <a:pt x="219" y="139"/>
                      <a:pt x="219" y="139"/>
                      <a:pt x="219" y="139"/>
                    </a:cubicBezTo>
                    <a:cubicBezTo>
                      <a:pt x="219" y="139"/>
                      <a:pt x="219" y="139"/>
                      <a:pt x="219" y="139"/>
                    </a:cubicBezTo>
                    <a:cubicBezTo>
                      <a:pt x="218" y="138"/>
                      <a:pt x="218" y="138"/>
                      <a:pt x="218" y="138"/>
                    </a:cubicBezTo>
                    <a:cubicBezTo>
                      <a:pt x="218" y="138"/>
                      <a:pt x="218" y="138"/>
                      <a:pt x="218" y="138"/>
                    </a:cubicBezTo>
                    <a:cubicBezTo>
                      <a:pt x="215" y="136"/>
                      <a:pt x="215" y="136"/>
                      <a:pt x="215" y="136"/>
                    </a:cubicBezTo>
                    <a:cubicBezTo>
                      <a:pt x="214" y="137"/>
                      <a:pt x="214" y="137"/>
                      <a:pt x="214" y="137"/>
                    </a:cubicBezTo>
                    <a:cubicBezTo>
                      <a:pt x="214" y="137"/>
                      <a:pt x="214" y="137"/>
                      <a:pt x="214" y="137"/>
                    </a:cubicBezTo>
                    <a:cubicBezTo>
                      <a:pt x="212" y="139"/>
                      <a:pt x="212" y="139"/>
                      <a:pt x="212" y="139"/>
                    </a:cubicBezTo>
                    <a:cubicBezTo>
                      <a:pt x="211" y="140"/>
                      <a:pt x="211" y="140"/>
                      <a:pt x="211" y="140"/>
                    </a:cubicBezTo>
                    <a:cubicBezTo>
                      <a:pt x="211" y="141"/>
                      <a:pt x="211" y="141"/>
                      <a:pt x="211" y="141"/>
                    </a:cubicBezTo>
                    <a:cubicBezTo>
                      <a:pt x="210" y="143"/>
                      <a:pt x="210" y="143"/>
                      <a:pt x="210" y="143"/>
                    </a:cubicBezTo>
                    <a:cubicBezTo>
                      <a:pt x="211" y="144"/>
                      <a:pt x="211" y="144"/>
                      <a:pt x="211" y="144"/>
                    </a:cubicBezTo>
                    <a:cubicBezTo>
                      <a:pt x="210" y="145"/>
                      <a:pt x="210" y="145"/>
                      <a:pt x="210" y="145"/>
                    </a:cubicBezTo>
                    <a:cubicBezTo>
                      <a:pt x="210" y="146"/>
                      <a:pt x="210" y="146"/>
                      <a:pt x="210" y="146"/>
                    </a:cubicBezTo>
                    <a:cubicBezTo>
                      <a:pt x="210" y="146"/>
                      <a:pt x="210" y="146"/>
                      <a:pt x="210" y="146"/>
                    </a:cubicBezTo>
                    <a:cubicBezTo>
                      <a:pt x="211" y="146"/>
                      <a:pt x="211" y="146"/>
                      <a:pt x="211" y="146"/>
                    </a:cubicBezTo>
                    <a:cubicBezTo>
                      <a:pt x="211" y="147"/>
                      <a:pt x="211" y="147"/>
                      <a:pt x="211" y="147"/>
                    </a:cubicBezTo>
                    <a:cubicBezTo>
                      <a:pt x="212" y="148"/>
                      <a:pt x="212" y="148"/>
                      <a:pt x="212" y="148"/>
                    </a:cubicBezTo>
                    <a:cubicBezTo>
                      <a:pt x="211" y="148"/>
                      <a:pt x="211" y="148"/>
                      <a:pt x="211" y="148"/>
                    </a:cubicBezTo>
                    <a:cubicBezTo>
                      <a:pt x="211" y="149"/>
                      <a:pt x="211" y="149"/>
                      <a:pt x="211" y="149"/>
                    </a:cubicBezTo>
                    <a:cubicBezTo>
                      <a:pt x="212" y="149"/>
                      <a:pt x="212" y="149"/>
                      <a:pt x="212" y="149"/>
                    </a:cubicBezTo>
                    <a:cubicBezTo>
                      <a:pt x="214" y="149"/>
                      <a:pt x="214" y="149"/>
                      <a:pt x="214" y="149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15" y="150"/>
                      <a:pt x="215" y="150"/>
                      <a:pt x="215" y="150"/>
                    </a:cubicBezTo>
                    <a:cubicBezTo>
                      <a:pt x="216" y="151"/>
                      <a:pt x="216" y="151"/>
                      <a:pt x="216" y="151"/>
                    </a:cubicBezTo>
                    <a:cubicBezTo>
                      <a:pt x="215" y="152"/>
                      <a:pt x="215" y="152"/>
                      <a:pt x="215" y="152"/>
                    </a:cubicBezTo>
                    <a:cubicBezTo>
                      <a:pt x="216" y="152"/>
                      <a:pt x="216" y="152"/>
                      <a:pt x="216" y="152"/>
                    </a:cubicBezTo>
                    <a:cubicBezTo>
                      <a:pt x="216" y="152"/>
                      <a:pt x="216" y="152"/>
                      <a:pt x="216" y="152"/>
                    </a:cubicBezTo>
                    <a:cubicBezTo>
                      <a:pt x="217" y="152"/>
                      <a:pt x="217" y="152"/>
                      <a:pt x="217" y="152"/>
                    </a:cubicBezTo>
                    <a:cubicBezTo>
                      <a:pt x="218" y="152"/>
                      <a:pt x="218" y="152"/>
                      <a:pt x="218" y="152"/>
                    </a:cubicBezTo>
                    <a:cubicBezTo>
                      <a:pt x="218" y="156"/>
                      <a:pt x="218" y="156"/>
                      <a:pt x="218" y="156"/>
                    </a:cubicBezTo>
                    <a:cubicBezTo>
                      <a:pt x="216" y="159"/>
                      <a:pt x="216" y="159"/>
                      <a:pt x="216" y="159"/>
                    </a:cubicBezTo>
                    <a:cubicBezTo>
                      <a:pt x="216" y="159"/>
                      <a:pt x="216" y="159"/>
                      <a:pt x="216" y="159"/>
                    </a:cubicBezTo>
                    <a:cubicBezTo>
                      <a:pt x="216" y="159"/>
                      <a:pt x="216" y="159"/>
                      <a:pt x="216" y="159"/>
                    </a:cubicBezTo>
                    <a:cubicBezTo>
                      <a:pt x="218" y="160"/>
                      <a:pt x="218" y="160"/>
                      <a:pt x="218" y="160"/>
                    </a:cubicBezTo>
                    <a:cubicBezTo>
                      <a:pt x="218" y="161"/>
                      <a:pt x="218" y="161"/>
                      <a:pt x="218" y="161"/>
                    </a:cubicBezTo>
                    <a:cubicBezTo>
                      <a:pt x="217" y="161"/>
                      <a:pt x="217" y="161"/>
                      <a:pt x="217" y="161"/>
                    </a:cubicBezTo>
                    <a:cubicBezTo>
                      <a:pt x="216" y="161"/>
                      <a:pt x="216" y="161"/>
                      <a:pt x="216" y="161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5" y="161"/>
                      <a:pt x="215" y="161"/>
                      <a:pt x="215" y="161"/>
                    </a:cubicBezTo>
                    <a:cubicBezTo>
                      <a:pt x="216" y="161"/>
                      <a:pt x="216" y="161"/>
                      <a:pt x="216" y="161"/>
                    </a:cubicBezTo>
                    <a:cubicBezTo>
                      <a:pt x="215" y="160"/>
                      <a:pt x="215" y="160"/>
                      <a:pt x="215" y="160"/>
                    </a:cubicBezTo>
                    <a:cubicBezTo>
                      <a:pt x="213" y="161"/>
                      <a:pt x="213" y="161"/>
                      <a:pt x="213" y="161"/>
                    </a:cubicBezTo>
                    <a:cubicBezTo>
                      <a:pt x="214" y="161"/>
                      <a:pt x="214" y="161"/>
                      <a:pt x="214" y="161"/>
                    </a:cubicBezTo>
                    <a:cubicBezTo>
                      <a:pt x="215" y="163"/>
                      <a:pt x="215" y="163"/>
                      <a:pt x="215" y="163"/>
                    </a:cubicBezTo>
                    <a:cubicBezTo>
                      <a:pt x="215" y="164"/>
                      <a:pt x="215" y="164"/>
                      <a:pt x="215" y="164"/>
                    </a:cubicBezTo>
                    <a:cubicBezTo>
                      <a:pt x="216" y="164"/>
                      <a:pt x="216" y="164"/>
                      <a:pt x="216" y="164"/>
                    </a:cubicBezTo>
                    <a:cubicBezTo>
                      <a:pt x="216" y="164"/>
                      <a:pt x="216" y="164"/>
                      <a:pt x="216" y="164"/>
                    </a:cubicBezTo>
                    <a:cubicBezTo>
                      <a:pt x="216" y="165"/>
                      <a:pt x="216" y="165"/>
                      <a:pt x="216" y="165"/>
                    </a:cubicBezTo>
                    <a:cubicBezTo>
                      <a:pt x="214" y="165"/>
                      <a:pt x="214" y="165"/>
                      <a:pt x="214" y="165"/>
                    </a:cubicBezTo>
                    <a:cubicBezTo>
                      <a:pt x="212" y="164"/>
                      <a:pt x="212" y="164"/>
                      <a:pt x="212" y="164"/>
                    </a:cubicBezTo>
                    <a:cubicBezTo>
                      <a:pt x="212" y="163"/>
                      <a:pt x="212" y="163"/>
                      <a:pt x="212" y="163"/>
                    </a:cubicBezTo>
                    <a:cubicBezTo>
                      <a:pt x="210" y="161"/>
                      <a:pt x="210" y="161"/>
                      <a:pt x="210" y="161"/>
                    </a:cubicBezTo>
                    <a:cubicBezTo>
                      <a:pt x="209" y="160"/>
                      <a:pt x="209" y="160"/>
                      <a:pt x="209" y="160"/>
                    </a:cubicBezTo>
                    <a:cubicBezTo>
                      <a:pt x="209" y="159"/>
                      <a:pt x="209" y="159"/>
                      <a:pt x="209" y="159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09" y="156"/>
                      <a:pt x="209" y="156"/>
                      <a:pt x="209" y="156"/>
                    </a:cubicBezTo>
                    <a:cubicBezTo>
                      <a:pt x="210" y="156"/>
                      <a:pt x="210" y="156"/>
                      <a:pt x="210" y="156"/>
                    </a:cubicBezTo>
                    <a:cubicBezTo>
                      <a:pt x="210" y="156"/>
                      <a:pt x="210" y="156"/>
                      <a:pt x="210" y="156"/>
                    </a:cubicBezTo>
                    <a:cubicBezTo>
                      <a:pt x="209" y="154"/>
                      <a:pt x="209" y="154"/>
                      <a:pt x="209" y="154"/>
                    </a:cubicBezTo>
                    <a:cubicBezTo>
                      <a:pt x="209" y="153"/>
                      <a:pt x="209" y="153"/>
                      <a:pt x="209" y="153"/>
                    </a:cubicBezTo>
                    <a:cubicBezTo>
                      <a:pt x="208" y="154"/>
                      <a:pt x="208" y="154"/>
                      <a:pt x="208" y="154"/>
                    </a:cubicBezTo>
                    <a:cubicBezTo>
                      <a:pt x="207" y="153"/>
                      <a:pt x="207" y="153"/>
                      <a:pt x="207" y="153"/>
                    </a:cubicBezTo>
                    <a:cubicBezTo>
                      <a:pt x="207" y="152"/>
                      <a:pt x="207" y="152"/>
                      <a:pt x="207" y="152"/>
                    </a:cubicBezTo>
                    <a:cubicBezTo>
                      <a:pt x="206" y="152"/>
                      <a:pt x="206" y="152"/>
                      <a:pt x="206" y="152"/>
                    </a:cubicBezTo>
                    <a:cubicBezTo>
                      <a:pt x="206" y="151"/>
                      <a:pt x="206" y="151"/>
                      <a:pt x="206" y="151"/>
                    </a:cubicBezTo>
                    <a:cubicBezTo>
                      <a:pt x="206" y="150"/>
                      <a:pt x="206" y="150"/>
                      <a:pt x="206" y="150"/>
                    </a:cubicBezTo>
                    <a:cubicBezTo>
                      <a:pt x="206" y="150"/>
                      <a:pt x="206" y="150"/>
                      <a:pt x="206" y="150"/>
                    </a:cubicBezTo>
                    <a:cubicBezTo>
                      <a:pt x="206" y="149"/>
                      <a:pt x="206" y="149"/>
                      <a:pt x="206" y="149"/>
                    </a:cubicBezTo>
                    <a:cubicBezTo>
                      <a:pt x="207" y="148"/>
                      <a:pt x="207" y="148"/>
                      <a:pt x="207" y="148"/>
                    </a:cubicBezTo>
                    <a:cubicBezTo>
                      <a:pt x="207" y="147"/>
                      <a:pt x="207" y="147"/>
                      <a:pt x="207" y="147"/>
                    </a:cubicBezTo>
                    <a:cubicBezTo>
                      <a:pt x="206" y="147"/>
                      <a:pt x="206" y="147"/>
                      <a:pt x="206" y="147"/>
                    </a:cubicBezTo>
                    <a:cubicBezTo>
                      <a:pt x="205" y="146"/>
                      <a:pt x="205" y="146"/>
                      <a:pt x="205" y="146"/>
                    </a:cubicBezTo>
                    <a:cubicBezTo>
                      <a:pt x="204" y="147"/>
                      <a:pt x="204" y="147"/>
                      <a:pt x="204" y="147"/>
                    </a:cubicBezTo>
                    <a:cubicBezTo>
                      <a:pt x="203" y="146"/>
                      <a:pt x="203" y="146"/>
                      <a:pt x="203" y="146"/>
                    </a:cubicBezTo>
                    <a:cubicBezTo>
                      <a:pt x="202" y="147"/>
                      <a:pt x="202" y="147"/>
                      <a:pt x="202" y="147"/>
                    </a:cubicBezTo>
                    <a:cubicBezTo>
                      <a:pt x="199" y="146"/>
                      <a:pt x="199" y="146"/>
                      <a:pt x="199" y="146"/>
                    </a:cubicBezTo>
                    <a:cubicBezTo>
                      <a:pt x="197" y="149"/>
                      <a:pt x="197" y="149"/>
                      <a:pt x="197" y="149"/>
                    </a:cubicBezTo>
                    <a:cubicBezTo>
                      <a:pt x="196" y="149"/>
                      <a:pt x="196" y="149"/>
                      <a:pt x="196" y="149"/>
                    </a:cubicBezTo>
                    <a:cubicBezTo>
                      <a:pt x="194" y="148"/>
                      <a:pt x="194" y="148"/>
                      <a:pt x="194" y="148"/>
                    </a:cubicBezTo>
                    <a:cubicBezTo>
                      <a:pt x="194" y="148"/>
                      <a:pt x="194" y="148"/>
                      <a:pt x="194" y="148"/>
                    </a:cubicBezTo>
                    <a:cubicBezTo>
                      <a:pt x="194" y="149"/>
                      <a:pt x="194" y="149"/>
                      <a:pt x="194" y="149"/>
                    </a:cubicBezTo>
                    <a:cubicBezTo>
                      <a:pt x="194" y="152"/>
                      <a:pt x="194" y="152"/>
                      <a:pt x="194" y="152"/>
                    </a:cubicBezTo>
                    <a:cubicBezTo>
                      <a:pt x="193" y="153"/>
                      <a:pt x="193" y="153"/>
                      <a:pt x="193" y="153"/>
                    </a:cubicBezTo>
                    <a:cubicBezTo>
                      <a:pt x="193" y="154"/>
                      <a:pt x="193" y="154"/>
                      <a:pt x="193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6"/>
                      <a:pt x="194" y="156"/>
                      <a:pt x="194" y="156"/>
                    </a:cubicBezTo>
                    <a:cubicBezTo>
                      <a:pt x="194" y="156"/>
                      <a:pt x="194" y="156"/>
                      <a:pt x="194" y="156"/>
                    </a:cubicBezTo>
                    <a:cubicBezTo>
                      <a:pt x="195" y="159"/>
                      <a:pt x="195" y="159"/>
                      <a:pt x="195" y="159"/>
                    </a:cubicBezTo>
                    <a:cubicBezTo>
                      <a:pt x="195" y="161"/>
                      <a:pt x="195" y="161"/>
                      <a:pt x="195" y="161"/>
                    </a:cubicBezTo>
                    <a:cubicBezTo>
                      <a:pt x="194" y="165"/>
                      <a:pt x="194" y="165"/>
                      <a:pt x="194" y="165"/>
                    </a:cubicBezTo>
                    <a:cubicBezTo>
                      <a:pt x="194" y="166"/>
                      <a:pt x="194" y="166"/>
                      <a:pt x="194" y="166"/>
                    </a:cubicBezTo>
                    <a:cubicBezTo>
                      <a:pt x="194" y="166"/>
                      <a:pt x="194" y="166"/>
                      <a:pt x="194" y="166"/>
                    </a:cubicBezTo>
                    <a:cubicBezTo>
                      <a:pt x="194" y="166"/>
                      <a:pt x="194" y="166"/>
                      <a:pt x="194" y="166"/>
                    </a:cubicBezTo>
                    <a:cubicBezTo>
                      <a:pt x="194" y="168"/>
                      <a:pt x="194" y="168"/>
                      <a:pt x="194" y="168"/>
                    </a:cubicBezTo>
                    <a:cubicBezTo>
                      <a:pt x="194" y="169"/>
                      <a:pt x="194" y="169"/>
                      <a:pt x="194" y="169"/>
                    </a:cubicBezTo>
                    <a:cubicBezTo>
                      <a:pt x="196" y="169"/>
                      <a:pt x="196" y="169"/>
                      <a:pt x="196" y="169"/>
                    </a:cubicBezTo>
                    <a:cubicBezTo>
                      <a:pt x="199" y="172"/>
                      <a:pt x="199" y="172"/>
                      <a:pt x="199" y="172"/>
                    </a:cubicBezTo>
                    <a:cubicBezTo>
                      <a:pt x="200" y="172"/>
                      <a:pt x="200" y="172"/>
                      <a:pt x="200" y="172"/>
                    </a:cubicBezTo>
                    <a:cubicBezTo>
                      <a:pt x="203" y="172"/>
                      <a:pt x="203" y="172"/>
                      <a:pt x="203" y="172"/>
                    </a:cubicBezTo>
                    <a:cubicBezTo>
                      <a:pt x="205" y="172"/>
                      <a:pt x="205" y="172"/>
                      <a:pt x="205" y="172"/>
                    </a:cubicBezTo>
                    <a:cubicBezTo>
                      <a:pt x="207" y="173"/>
                      <a:pt x="207" y="173"/>
                      <a:pt x="207" y="173"/>
                    </a:cubicBezTo>
                    <a:cubicBezTo>
                      <a:pt x="207" y="175"/>
                      <a:pt x="207" y="175"/>
                      <a:pt x="207" y="175"/>
                    </a:cubicBezTo>
                    <a:cubicBezTo>
                      <a:pt x="206" y="175"/>
                      <a:pt x="206" y="175"/>
                      <a:pt x="206" y="175"/>
                    </a:cubicBezTo>
                    <a:cubicBezTo>
                      <a:pt x="206" y="176"/>
                      <a:pt x="206" y="176"/>
                      <a:pt x="206" y="176"/>
                    </a:cubicBezTo>
                    <a:cubicBezTo>
                      <a:pt x="208" y="176"/>
                      <a:pt x="208" y="176"/>
                      <a:pt x="208" y="176"/>
                    </a:cubicBezTo>
                    <a:cubicBezTo>
                      <a:pt x="208" y="176"/>
                      <a:pt x="208" y="176"/>
                      <a:pt x="208" y="176"/>
                    </a:cubicBezTo>
                    <a:cubicBezTo>
                      <a:pt x="208" y="177"/>
                      <a:pt x="208" y="177"/>
                      <a:pt x="208" y="177"/>
                    </a:cubicBezTo>
                    <a:cubicBezTo>
                      <a:pt x="208" y="178"/>
                      <a:pt x="208" y="178"/>
                      <a:pt x="208" y="178"/>
                    </a:cubicBezTo>
                    <a:cubicBezTo>
                      <a:pt x="207" y="177"/>
                      <a:pt x="207" y="177"/>
                      <a:pt x="207" y="177"/>
                    </a:cubicBezTo>
                    <a:cubicBezTo>
                      <a:pt x="207" y="178"/>
                      <a:pt x="207" y="178"/>
                      <a:pt x="207" y="178"/>
                    </a:cubicBezTo>
                    <a:cubicBezTo>
                      <a:pt x="207" y="178"/>
                      <a:pt x="207" y="178"/>
                      <a:pt x="207" y="178"/>
                    </a:cubicBezTo>
                    <a:cubicBezTo>
                      <a:pt x="208" y="179"/>
                      <a:pt x="208" y="179"/>
                      <a:pt x="208" y="179"/>
                    </a:cubicBezTo>
                    <a:cubicBezTo>
                      <a:pt x="208" y="179"/>
                      <a:pt x="208" y="179"/>
                      <a:pt x="208" y="179"/>
                    </a:cubicBezTo>
                    <a:cubicBezTo>
                      <a:pt x="207" y="179"/>
                      <a:pt x="207" y="179"/>
                      <a:pt x="207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ubicBezTo>
                      <a:pt x="206" y="178"/>
                      <a:pt x="206" y="178"/>
                      <a:pt x="206" y="178"/>
                    </a:cubicBezTo>
                    <a:cubicBezTo>
                      <a:pt x="205" y="178"/>
                      <a:pt x="205" y="178"/>
                      <a:pt x="205" y="178"/>
                    </a:cubicBezTo>
                    <a:cubicBezTo>
                      <a:pt x="205" y="177"/>
                      <a:pt x="205" y="177"/>
                      <a:pt x="205" y="177"/>
                    </a:cubicBezTo>
                    <a:cubicBezTo>
                      <a:pt x="204" y="178"/>
                      <a:pt x="204" y="178"/>
                      <a:pt x="204" y="178"/>
                    </a:cubicBezTo>
                    <a:cubicBezTo>
                      <a:pt x="203" y="177"/>
                      <a:pt x="203" y="177"/>
                      <a:pt x="203" y="177"/>
                    </a:cubicBezTo>
                    <a:cubicBezTo>
                      <a:pt x="203" y="177"/>
                      <a:pt x="203" y="177"/>
                      <a:pt x="203" y="177"/>
                    </a:cubicBezTo>
                    <a:cubicBezTo>
                      <a:pt x="202" y="176"/>
                      <a:pt x="202" y="176"/>
                      <a:pt x="202" y="176"/>
                    </a:cubicBezTo>
                    <a:cubicBezTo>
                      <a:pt x="199" y="176"/>
                      <a:pt x="199" y="176"/>
                      <a:pt x="199" y="176"/>
                    </a:cubicBezTo>
                    <a:cubicBezTo>
                      <a:pt x="198" y="177"/>
                      <a:pt x="198" y="177"/>
                      <a:pt x="198" y="177"/>
                    </a:cubicBezTo>
                    <a:cubicBezTo>
                      <a:pt x="198" y="178"/>
                      <a:pt x="198" y="178"/>
                      <a:pt x="198" y="178"/>
                    </a:cubicBezTo>
                    <a:cubicBezTo>
                      <a:pt x="196" y="178"/>
                      <a:pt x="196" y="178"/>
                      <a:pt x="196" y="178"/>
                    </a:cubicBezTo>
                    <a:cubicBezTo>
                      <a:pt x="196" y="179"/>
                      <a:pt x="196" y="179"/>
                      <a:pt x="196" y="179"/>
                    </a:cubicBezTo>
                    <a:cubicBezTo>
                      <a:pt x="196" y="180"/>
                      <a:pt x="196" y="180"/>
                      <a:pt x="196" y="180"/>
                    </a:cubicBezTo>
                    <a:cubicBezTo>
                      <a:pt x="196" y="180"/>
                      <a:pt x="196" y="180"/>
                      <a:pt x="196" y="180"/>
                    </a:cubicBezTo>
                    <a:cubicBezTo>
                      <a:pt x="194" y="184"/>
                      <a:pt x="194" y="184"/>
                      <a:pt x="194" y="184"/>
                    </a:cubicBezTo>
                    <a:cubicBezTo>
                      <a:pt x="194" y="186"/>
                      <a:pt x="194" y="186"/>
                      <a:pt x="194" y="186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193" y="189"/>
                      <a:pt x="193" y="189"/>
                      <a:pt x="193" y="189"/>
                    </a:cubicBezTo>
                    <a:cubicBezTo>
                      <a:pt x="194" y="189"/>
                      <a:pt x="194" y="189"/>
                      <a:pt x="194" y="189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5" y="188"/>
                      <a:pt x="195" y="188"/>
                      <a:pt x="195" y="188"/>
                    </a:cubicBezTo>
                    <a:cubicBezTo>
                      <a:pt x="196" y="189"/>
                      <a:pt x="196" y="189"/>
                      <a:pt x="196" y="189"/>
                    </a:cubicBezTo>
                    <a:cubicBezTo>
                      <a:pt x="200" y="191"/>
                      <a:pt x="200" y="191"/>
                      <a:pt x="200" y="191"/>
                    </a:cubicBezTo>
                    <a:cubicBezTo>
                      <a:pt x="201" y="193"/>
                      <a:pt x="201" y="193"/>
                      <a:pt x="201" y="193"/>
                    </a:cubicBezTo>
                    <a:cubicBezTo>
                      <a:pt x="201" y="194"/>
                      <a:pt x="201" y="194"/>
                      <a:pt x="201" y="194"/>
                    </a:cubicBezTo>
                    <a:cubicBezTo>
                      <a:pt x="202" y="194"/>
                      <a:pt x="202" y="194"/>
                      <a:pt x="202" y="194"/>
                    </a:cubicBezTo>
                    <a:cubicBezTo>
                      <a:pt x="202" y="195"/>
                      <a:pt x="202" y="195"/>
                      <a:pt x="202" y="195"/>
                    </a:cubicBezTo>
                    <a:cubicBezTo>
                      <a:pt x="202" y="196"/>
                      <a:pt x="202" y="196"/>
                      <a:pt x="202" y="196"/>
                    </a:cubicBezTo>
                    <a:cubicBezTo>
                      <a:pt x="202" y="197"/>
                      <a:pt x="202" y="197"/>
                      <a:pt x="202" y="197"/>
                    </a:cubicBezTo>
                    <a:cubicBezTo>
                      <a:pt x="203" y="198"/>
                      <a:pt x="203" y="198"/>
                      <a:pt x="203" y="198"/>
                    </a:cubicBezTo>
                    <a:cubicBezTo>
                      <a:pt x="205" y="200"/>
                      <a:pt x="205" y="200"/>
                      <a:pt x="205" y="200"/>
                    </a:cubicBezTo>
                    <a:cubicBezTo>
                      <a:pt x="206" y="199"/>
                      <a:pt x="206" y="199"/>
                      <a:pt x="206" y="199"/>
                    </a:cubicBezTo>
                    <a:cubicBezTo>
                      <a:pt x="207" y="201"/>
                      <a:pt x="207" y="201"/>
                      <a:pt x="207" y="201"/>
                    </a:cubicBezTo>
                    <a:cubicBezTo>
                      <a:pt x="207" y="202"/>
                      <a:pt x="207" y="202"/>
                      <a:pt x="207" y="202"/>
                    </a:cubicBezTo>
                    <a:cubicBezTo>
                      <a:pt x="207" y="202"/>
                      <a:pt x="207" y="202"/>
                      <a:pt x="207" y="202"/>
                    </a:cubicBezTo>
                    <a:cubicBezTo>
                      <a:pt x="206" y="201"/>
                      <a:pt x="206" y="201"/>
                      <a:pt x="206" y="201"/>
                    </a:cubicBezTo>
                    <a:cubicBezTo>
                      <a:pt x="205" y="201"/>
                      <a:pt x="205" y="201"/>
                      <a:pt x="205" y="201"/>
                    </a:cubicBezTo>
                    <a:cubicBezTo>
                      <a:pt x="205" y="202"/>
                      <a:pt x="205" y="202"/>
                      <a:pt x="205" y="202"/>
                    </a:cubicBezTo>
                    <a:cubicBezTo>
                      <a:pt x="205" y="202"/>
                      <a:pt x="205" y="202"/>
                      <a:pt x="205" y="202"/>
                    </a:cubicBezTo>
                    <a:cubicBezTo>
                      <a:pt x="206" y="202"/>
                      <a:pt x="206" y="202"/>
                      <a:pt x="206" y="202"/>
                    </a:cubicBezTo>
                    <a:cubicBezTo>
                      <a:pt x="207" y="203"/>
                      <a:pt x="207" y="203"/>
                      <a:pt x="207" y="203"/>
                    </a:cubicBezTo>
                    <a:cubicBezTo>
                      <a:pt x="207" y="203"/>
                      <a:pt x="207" y="203"/>
                      <a:pt x="207" y="203"/>
                    </a:cubicBezTo>
                    <a:cubicBezTo>
                      <a:pt x="208" y="204"/>
                      <a:pt x="208" y="204"/>
                      <a:pt x="208" y="204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0" y="204"/>
                      <a:pt x="210" y="204"/>
                      <a:pt x="210" y="204"/>
                    </a:cubicBezTo>
                    <a:cubicBezTo>
                      <a:pt x="211" y="204"/>
                      <a:pt x="211" y="204"/>
                      <a:pt x="211" y="204"/>
                    </a:cubicBezTo>
                    <a:cubicBezTo>
                      <a:pt x="212" y="205"/>
                      <a:pt x="212" y="205"/>
                      <a:pt x="212" y="205"/>
                    </a:cubicBezTo>
                    <a:cubicBezTo>
                      <a:pt x="212" y="204"/>
                      <a:pt x="212" y="204"/>
                      <a:pt x="212" y="204"/>
                    </a:cubicBezTo>
                    <a:cubicBezTo>
                      <a:pt x="212" y="204"/>
                      <a:pt x="212" y="204"/>
                      <a:pt x="212" y="204"/>
                    </a:cubicBezTo>
                    <a:cubicBezTo>
                      <a:pt x="212" y="204"/>
                      <a:pt x="212" y="204"/>
                      <a:pt x="212" y="204"/>
                    </a:cubicBezTo>
                    <a:cubicBezTo>
                      <a:pt x="213" y="204"/>
                      <a:pt x="213" y="204"/>
                      <a:pt x="213" y="204"/>
                    </a:cubicBezTo>
                    <a:cubicBezTo>
                      <a:pt x="214" y="204"/>
                      <a:pt x="214" y="204"/>
                      <a:pt x="214" y="204"/>
                    </a:cubicBezTo>
                    <a:cubicBezTo>
                      <a:pt x="215" y="204"/>
                      <a:pt x="215" y="204"/>
                      <a:pt x="215" y="204"/>
                    </a:cubicBezTo>
                    <a:cubicBezTo>
                      <a:pt x="217" y="203"/>
                      <a:pt x="217" y="203"/>
                      <a:pt x="217" y="203"/>
                    </a:cubicBezTo>
                    <a:cubicBezTo>
                      <a:pt x="218" y="204"/>
                      <a:pt x="218" y="204"/>
                      <a:pt x="218" y="204"/>
                    </a:cubicBezTo>
                    <a:cubicBezTo>
                      <a:pt x="220" y="204"/>
                      <a:pt x="220" y="204"/>
                      <a:pt x="220" y="204"/>
                    </a:cubicBezTo>
                    <a:cubicBezTo>
                      <a:pt x="223" y="205"/>
                      <a:pt x="223" y="205"/>
                      <a:pt x="223" y="205"/>
                    </a:cubicBezTo>
                    <a:cubicBezTo>
                      <a:pt x="224" y="205"/>
                      <a:pt x="224" y="205"/>
                      <a:pt x="224" y="205"/>
                    </a:cubicBezTo>
                    <a:cubicBezTo>
                      <a:pt x="225" y="205"/>
                      <a:pt x="225" y="205"/>
                      <a:pt x="225" y="205"/>
                    </a:cubicBezTo>
                    <a:cubicBezTo>
                      <a:pt x="225" y="206"/>
                      <a:pt x="225" y="206"/>
                      <a:pt x="225" y="206"/>
                    </a:cubicBezTo>
                    <a:cubicBezTo>
                      <a:pt x="225" y="207"/>
                      <a:pt x="225" y="207"/>
                      <a:pt x="225" y="207"/>
                    </a:cubicBezTo>
                    <a:cubicBezTo>
                      <a:pt x="225" y="207"/>
                      <a:pt x="225" y="207"/>
                      <a:pt x="225" y="207"/>
                    </a:cubicBezTo>
                    <a:cubicBezTo>
                      <a:pt x="225" y="207"/>
                      <a:pt x="225" y="207"/>
                      <a:pt x="225" y="207"/>
                    </a:cubicBezTo>
                    <a:cubicBezTo>
                      <a:pt x="224" y="208"/>
                      <a:pt x="224" y="208"/>
                      <a:pt x="224" y="208"/>
                    </a:cubicBezTo>
                    <a:cubicBezTo>
                      <a:pt x="224" y="208"/>
                      <a:pt x="224" y="208"/>
                      <a:pt x="224" y="208"/>
                    </a:cubicBezTo>
                    <a:cubicBezTo>
                      <a:pt x="222" y="208"/>
                      <a:pt x="222" y="208"/>
                      <a:pt x="222" y="208"/>
                    </a:cubicBezTo>
                    <a:cubicBezTo>
                      <a:pt x="222" y="208"/>
                      <a:pt x="222" y="208"/>
                      <a:pt x="222" y="208"/>
                    </a:cubicBezTo>
                    <a:cubicBezTo>
                      <a:pt x="221" y="207"/>
                      <a:pt x="221" y="207"/>
                      <a:pt x="221" y="207"/>
                    </a:cubicBezTo>
                    <a:cubicBezTo>
                      <a:pt x="221" y="207"/>
                      <a:pt x="221" y="207"/>
                      <a:pt x="221" y="207"/>
                    </a:cubicBezTo>
                    <a:cubicBezTo>
                      <a:pt x="220" y="207"/>
                      <a:pt x="220" y="207"/>
                      <a:pt x="220" y="207"/>
                    </a:cubicBezTo>
                    <a:cubicBezTo>
                      <a:pt x="220" y="208"/>
                      <a:pt x="220" y="208"/>
                      <a:pt x="220" y="208"/>
                    </a:cubicBezTo>
                    <a:cubicBezTo>
                      <a:pt x="220" y="208"/>
                      <a:pt x="220" y="208"/>
                      <a:pt x="220" y="208"/>
                    </a:cubicBezTo>
                    <a:cubicBezTo>
                      <a:pt x="220" y="208"/>
                      <a:pt x="220" y="208"/>
                      <a:pt x="220" y="208"/>
                    </a:cubicBezTo>
                    <a:cubicBezTo>
                      <a:pt x="219" y="208"/>
                      <a:pt x="219" y="208"/>
                      <a:pt x="219" y="208"/>
                    </a:cubicBezTo>
                    <a:cubicBezTo>
                      <a:pt x="219" y="207"/>
                      <a:pt x="219" y="207"/>
                      <a:pt x="219" y="207"/>
                    </a:cubicBezTo>
                    <a:cubicBezTo>
                      <a:pt x="218" y="207"/>
                      <a:pt x="218" y="207"/>
                      <a:pt x="218" y="207"/>
                    </a:cubicBezTo>
                    <a:cubicBezTo>
                      <a:pt x="219" y="208"/>
                      <a:pt x="219" y="208"/>
                      <a:pt x="219" y="208"/>
                    </a:cubicBezTo>
                    <a:cubicBezTo>
                      <a:pt x="219" y="208"/>
                      <a:pt x="219" y="208"/>
                      <a:pt x="219" y="208"/>
                    </a:cubicBezTo>
                    <a:cubicBezTo>
                      <a:pt x="218" y="208"/>
                      <a:pt x="218" y="208"/>
                      <a:pt x="218" y="208"/>
                    </a:cubicBezTo>
                    <a:cubicBezTo>
                      <a:pt x="218" y="208"/>
                      <a:pt x="218" y="208"/>
                      <a:pt x="218" y="208"/>
                    </a:cubicBezTo>
                    <a:cubicBezTo>
                      <a:pt x="218" y="207"/>
                      <a:pt x="218" y="207"/>
                      <a:pt x="218" y="207"/>
                    </a:cubicBezTo>
                    <a:cubicBezTo>
                      <a:pt x="217" y="208"/>
                      <a:pt x="217" y="208"/>
                      <a:pt x="217" y="208"/>
                    </a:cubicBezTo>
                    <a:cubicBezTo>
                      <a:pt x="217" y="208"/>
                      <a:pt x="217" y="208"/>
                      <a:pt x="217" y="208"/>
                    </a:cubicBezTo>
                    <a:cubicBezTo>
                      <a:pt x="217" y="208"/>
                      <a:pt x="217" y="208"/>
                      <a:pt x="217" y="208"/>
                    </a:cubicBezTo>
                    <a:cubicBezTo>
                      <a:pt x="216" y="208"/>
                      <a:pt x="216" y="208"/>
                      <a:pt x="216" y="208"/>
                    </a:cubicBezTo>
                    <a:cubicBezTo>
                      <a:pt x="216" y="208"/>
                      <a:pt x="216" y="208"/>
                      <a:pt x="216" y="208"/>
                    </a:cubicBezTo>
                    <a:cubicBezTo>
                      <a:pt x="216" y="208"/>
                      <a:pt x="216" y="208"/>
                      <a:pt x="216" y="208"/>
                    </a:cubicBezTo>
                    <a:cubicBezTo>
                      <a:pt x="216" y="207"/>
                      <a:pt x="216" y="207"/>
                      <a:pt x="216" y="207"/>
                    </a:cubicBezTo>
                    <a:cubicBezTo>
                      <a:pt x="215" y="207"/>
                      <a:pt x="215" y="207"/>
                      <a:pt x="215" y="207"/>
                    </a:cubicBezTo>
                    <a:cubicBezTo>
                      <a:pt x="215" y="208"/>
                      <a:pt x="215" y="208"/>
                      <a:pt x="215" y="208"/>
                    </a:cubicBezTo>
                    <a:cubicBezTo>
                      <a:pt x="215" y="208"/>
                      <a:pt x="215" y="208"/>
                      <a:pt x="215" y="208"/>
                    </a:cubicBezTo>
                    <a:cubicBezTo>
                      <a:pt x="215" y="208"/>
                      <a:pt x="215" y="208"/>
                      <a:pt x="215" y="208"/>
                    </a:cubicBezTo>
                    <a:cubicBezTo>
                      <a:pt x="214" y="208"/>
                      <a:pt x="214" y="208"/>
                      <a:pt x="214" y="208"/>
                    </a:cubicBezTo>
                    <a:cubicBezTo>
                      <a:pt x="214" y="208"/>
                      <a:pt x="214" y="208"/>
                      <a:pt x="214" y="208"/>
                    </a:cubicBezTo>
                    <a:cubicBezTo>
                      <a:pt x="214" y="208"/>
                      <a:pt x="214" y="208"/>
                      <a:pt x="214" y="208"/>
                    </a:cubicBezTo>
                    <a:cubicBezTo>
                      <a:pt x="213" y="208"/>
                      <a:pt x="213" y="208"/>
                      <a:pt x="213" y="208"/>
                    </a:cubicBezTo>
                    <a:cubicBezTo>
                      <a:pt x="213" y="208"/>
                      <a:pt x="213" y="208"/>
                      <a:pt x="213" y="208"/>
                    </a:cubicBezTo>
                    <a:cubicBezTo>
                      <a:pt x="214" y="210"/>
                      <a:pt x="214" y="210"/>
                      <a:pt x="214" y="210"/>
                    </a:cubicBezTo>
                    <a:cubicBezTo>
                      <a:pt x="214" y="210"/>
                      <a:pt x="214" y="210"/>
                      <a:pt x="214" y="210"/>
                    </a:cubicBezTo>
                    <a:cubicBezTo>
                      <a:pt x="213" y="209"/>
                      <a:pt x="213" y="209"/>
                      <a:pt x="213" y="209"/>
                    </a:cubicBezTo>
                    <a:cubicBezTo>
                      <a:pt x="212" y="208"/>
                      <a:pt x="212" y="208"/>
                      <a:pt x="212" y="208"/>
                    </a:cubicBezTo>
                    <a:cubicBezTo>
                      <a:pt x="212" y="208"/>
                      <a:pt x="212" y="208"/>
                      <a:pt x="212" y="208"/>
                    </a:cubicBezTo>
                    <a:cubicBezTo>
                      <a:pt x="213" y="208"/>
                      <a:pt x="213" y="208"/>
                      <a:pt x="213" y="208"/>
                    </a:cubicBezTo>
                    <a:cubicBezTo>
                      <a:pt x="212" y="207"/>
                      <a:pt x="212" y="207"/>
                      <a:pt x="212" y="207"/>
                    </a:cubicBezTo>
                    <a:cubicBezTo>
                      <a:pt x="211" y="207"/>
                      <a:pt x="211" y="207"/>
                      <a:pt x="211" y="207"/>
                    </a:cubicBezTo>
                    <a:cubicBezTo>
                      <a:pt x="211" y="207"/>
                      <a:pt x="211" y="207"/>
                      <a:pt x="211" y="207"/>
                    </a:cubicBezTo>
                    <a:cubicBezTo>
                      <a:pt x="210" y="206"/>
                      <a:pt x="210" y="206"/>
                      <a:pt x="210" y="206"/>
                    </a:cubicBezTo>
                    <a:cubicBezTo>
                      <a:pt x="210" y="207"/>
                      <a:pt x="210" y="207"/>
                      <a:pt x="210" y="207"/>
                    </a:cubicBezTo>
                    <a:cubicBezTo>
                      <a:pt x="210" y="207"/>
                      <a:pt x="210" y="207"/>
                      <a:pt x="210" y="207"/>
                    </a:cubicBezTo>
                    <a:cubicBezTo>
                      <a:pt x="210" y="208"/>
                      <a:pt x="210" y="208"/>
                      <a:pt x="210" y="208"/>
                    </a:cubicBezTo>
                    <a:cubicBezTo>
                      <a:pt x="210" y="208"/>
                      <a:pt x="210" y="208"/>
                      <a:pt x="210" y="208"/>
                    </a:cubicBezTo>
                    <a:cubicBezTo>
                      <a:pt x="211" y="209"/>
                      <a:pt x="211" y="209"/>
                      <a:pt x="211" y="209"/>
                    </a:cubicBezTo>
                    <a:cubicBezTo>
                      <a:pt x="210" y="210"/>
                      <a:pt x="210" y="210"/>
                      <a:pt x="210" y="210"/>
                    </a:cubicBezTo>
                    <a:cubicBezTo>
                      <a:pt x="211" y="212"/>
                      <a:pt x="211" y="212"/>
                      <a:pt x="211" y="212"/>
                    </a:cubicBezTo>
                    <a:cubicBezTo>
                      <a:pt x="211" y="212"/>
                      <a:pt x="211" y="212"/>
                      <a:pt x="211" y="212"/>
                    </a:cubicBezTo>
                    <a:cubicBezTo>
                      <a:pt x="210" y="211"/>
                      <a:pt x="210" y="211"/>
                      <a:pt x="210" y="211"/>
                    </a:cubicBezTo>
                    <a:cubicBezTo>
                      <a:pt x="209" y="211"/>
                      <a:pt x="209" y="211"/>
                      <a:pt x="209" y="211"/>
                    </a:cubicBezTo>
                    <a:cubicBezTo>
                      <a:pt x="209" y="210"/>
                      <a:pt x="209" y="210"/>
                      <a:pt x="209" y="210"/>
                    </a:cubicBezTo>
                    <a:cubicBezTo>
                      <a:pt x="208" y="209"/>
                      <a:pt x="208" y="209"/>
                      <a:pt x="208" y="209"/>
                    </a:cubicBezTo>
                    <a:cubicBezTo>
                      <a:pt x="207" y="209"/>
                      <a:pt x="207" y="209"/>
                      <a:pt x="207" y="209"/>
                    </a:cubicBezTo>
                    <a:cubicBezTo>
                      <a:pt x="207" y="209"/>
                      <a:pt x="207" y="209"/>
                      <a:pt x="207" y="209"/>
                    </a:cubicBezTo>
                    <a:cubicBezTo>
                      <a:pt x="207" y="208"/>
                      <a:pt x="207" y="208"/>
                      <a:pt x="207" y="208"/>
                    </a:cubicBezTo>
                    <a:cubicBezTo>
                      <a:pt x="207" y="208"/>
                      <a:pt x="207" y="208"/>
                      <a:pt x="207" y="208"/>
                    </a:cubicBezTo>
                    <a:cubicBezTo>
                      <a:pt x="206" y="208"/>
                      <a:pt x="206" y="208"/>
                      <a:pt x="206" y="208"/>
                    </a:cubicBezTo>
                    <a:cubicBezTo>
                      <a:pt x="205" y="208"/>
                      <a:pt x="205" y="208"/>
                      <a:pt x="205" y="208"/>
                    </a:cubicBezTo>
                    <a:cubicBezTo>
                      <a:pt x="205" y="208"/>
                      <a:pt x="205" y="208"/>
                      <a:pt x="205" y="208"/>
                    </a:cubicBezTo>
                    <a:cubicBezTo>
                      <a:pt x="205" y="207"/>
                      <a:pt x="205" y="207"/>
                      <a:pt x="205" y="207"/>
                    </a:cubicBezTo>
                    <a:cubicBezTo>
                      <a:pt x="205" y="206"/>
                      <a:pt x="205" y="206"/>
                      <a:pt x="205" y="206"/>
                    </a:cubicBezTo>
                    <a:cubicBezTo>
                      <a:pt x="205" y="206"/>
                      <a:pt x="205" y="206"/>
                      <a:pt x="205" y="206"/>
                    </a:cubicBezTo>
                    <a:cubicBezTo>
                      <a:pt x="205" y="207"/>
                      <a:pt x="205" y="207"/>
                      <a:pt x="205" y="207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5"/>
                      <a:pt x="202" y="205"/>
                      <a:pt x="202" y="205"/>
                    </a:cubicBezTo>
                    <a:cubicBezTo>
                      <a:pt x="201" y="206"/>
                      <a:pt x="201" y="206"/>
                      <a:pt x="201" y="206"/>
                    </a:cubicBezTo>
                    <a:cubicBezTo>
                      <a:pt x="201" y="205"/>
                      <a:pt x="201" y="205"/>
                      <a:pt x="201" y="205"/>
                    </a:cubicBezTo>
                    <a:cubicBezTo>
                      <a:pt x="200" y="205"/>
                      <a:pt x="200" y="205"/>
                      <a:pt x="200" y="205"/>
                    </a:cubicBezTo>
                    <a:cubicBezTo>
                      <a:pt x="201" y="204"/>
                      <a:pt x="201" y="204"/>
                      <a:pt x="201" y="204"/>
                    </a:cubicBezTo>
                    <a:cubicBezTo>
                      <a:pt x="199" y="203"/>
                      <a:pt x="199" y="203"/>
                      <a:pt x="199" y="203"/>
                    </a:cubicBezTo>
                    <a:cubicBezTo>
                      <a:pt x="199" y="203"/>
                      <a:pt x="199" y="203"/>
                      <a:pt x="199" y="203"/>
                    </a:cubicBezTo>
                    <a:cubicBezTo>
                      <a:pt x="198" y="203"/>
                      <a:pt x="198" y="203"/>
                      <a:pt x="198" y="203"/>
                    </a:cubicBezTo>
                    <a:cubicBezTo>
                      <a:pt x="198" y="202"/>
                      <a:pt x="198" y="202"/>
                      <a:pt x="198" y="202"/>
                    </a:cubicBezTo>
                    <a:cubicBezTo>
                      <a:pt x="197" y="202"/>
                      <a:pt x="197" y="202"/>
                      <a:pt x="197" y="202"/>
                    </a:cubicBezTo>
                    <a:cubicBezTo>
                      <a:pt x="196" y="201"/>
                      <a:pt x="196" y="201"/>
                      <a:pt x="196" y="201"/>
                    </a:cubicBezTo>
                    <a:cubicBezTo>
                      <a:pt x="197" y="201"/>
                      <a:pt x="197" y="201"/>
                      <a:pt x="197" y="201"/>
                    </a:cubicBezTo>
                    <a:cubicBezTo>
                      <a:pt x="195" y="200"/>
                      <a:pt x="195" y="200"/>
                      <a:pt x="195" y="200"/>
                    </a:cubicBezTo>
                    <a:cubicBezTo>
                      <a:pt x="195" y="200"/>
                      <a:pt x="195" y="200"/>
                      <a:pt x="195" y="200"/>
                    </a:cubicBezTo>
                    <a:cubicBezTo>
                      <a:pt x="195" y="199"/>
                      <a:pt x="195" y="199"/>
                      <a:pt x="195" y="199"/>
                    </a:cubicBezTo>
                    <a:cubicBezTo>
                      <a:pt x="194" y="199"/>
                      <a:pt x="194" y="199"/>
                      <a:pt x="194" y="199"/>
                    </a:cubicBezTo>
                    <a:cubicBezTo>
                      <a:pt x="194" y="198"/>
                      <a:pt x="194" y="198"/>
                      <a:pt x="194" y="198"/>
                    </a:cubicBezTo>
                    <a:cubicBezTo>
                      <a:pt x="193" y="199"/>
                      <a:pt x="193" y="199"/>
                      <a:pt x="193" y="199"/>
                    </a:cubicBezTo>
                    <a:cubicBezTo>
                      <a:pt x="193" y="200"/>
                      <a:pt x="193" y="200"/>
                      <a:pt x="193" y="200"/>
                    </a:cubicBezTo>
                    <a:cubicBezTo>
                      <a:pt x="192" y="200"/>
                      <a:pt x="192" y="200"/>
                      <a:pt x="192" y="200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90" y="200"/>
                      <a:pt x="190" y="200"/>
                      <a:pt x="190" y="200"/>
                    </a:cubicBezTo>
                    <a:cubicBezTo>
                      <a:pt x="191" y="201"/>
                      <a:pt x="191" y="201"/>
                      <a:pt x="191" y="201"/>
                    </a:cubicBezTo>
                    <a:cubicBezTo>
                      <a:pt x="191" y="203"/>
                      <a:pt x="191" y="203"/>
                      <a:pt x="191" y="203"/>
                    </a:cubicBezTo>
                    <a:cubicBezTo>
                      <a:pt x="191" y="203"/>
                      <a:pt x="191" y="203"/>
                      <a:pt x="191" y="203"/>
                    </a:cubicBezTo>
                    <a:cubicBezTo>
                      <a:pt x="190" y="202"/>
                      <a:pt x="190" y="202"/>
                      <a:pt x="190" y="202"/>
                    </a:cubicBezTo>
                    <a:cubicBezTo>
                      <a:pt x="190" y="202"/>
                      <a:pt x="190" y="202"/>
                      <a:pt x="190" y="202"/>
                    </a:cubicBezTo>
                    <a:cubicBezTo>
                      <a:pt x="190" y="204"/>
                      <a:pt x="190" y="204"/>
                      <a:pt x="190" y="204"/>
                    </a:cubicBezTo>
                    <a:cubicBezTo>
                      <a:pt x="189" y="205"/>
                      <a:pt x="189" y="205"/>
                      <a:pt x="189" y="205"/>
                    </a:cubicBezTo>
                    <a:cubicBezTo>
                      <a:pt x="190" y="207"/>
                      <a:pt x="190" y="207"/>
                      <a:pt x="190" y="207"/>
                    </a:cubicBezTo>
                    <a:cubicBezTo>
                      <a:pt x="190" y="208"/>
                      <a:pt x="190" y="208"/>
                      <a:pt x="190" y="208"/>
                    </a:cubicBezTo>
                    <a:cubicBezTo>
                      <a:pt x="190" y="209"/>
                      <a:pt x="190" y="209"/>
                      <a:pt x="190" y="209"/>
                    </a:cubicBezTo>
                    <a:cubicBezTo>
                      <a:pt x="188" y="213"/>
                      <a:pt x="188" y="213"/>
                      <a:pt x="188" y="213"/>
                    </a:cubicBezTo>
                    <a:cubicBezTo>
                      <a:pt x="188" y="214"/>
                      <a:pt x="188" y="214"/>
                      <a:pt x="188" y="214"/>
                    </a:cubicBezTo>
                    <a:cubicBezTo>
                      <a:pt x="188" y="215"/>
                      <a:pt x="188" y="215"/>
                      <a:pt x="188" y="215"/>
                    </a:cubicBezTo>
                    <a:cubicBezTo>
                      <a:pt x="188" y="216"/>
                      <a:pt x="188" y="216"/>
                      <a:pt x="188" y="216"/>
                    </a:cubicBezTo>
                    <a:cubicBezTo>
                      <a:pt x="188" y="217"/>
                      <a:pt x="188" y="217"/>
                      <a:pt x="188" y="217"/>
                    </a:cubicBezTo>
                    <a:cubicBezTo>
                      <a:pt x="187" y="218"/>
                      <a:pt x="187" y="218"/>
                      <a:pt x="187" y="218"/>
                    </a:cubicBezTo>
                    <a:cubicBezTo>
                      <a:pt x="187" y="218"/>
                      <a:pt x="187" y="218"/>
                      <a:pt x="187" y="218"/>
                    </a:cubicBezTo>
                    <a:cubicBezTo>
                      <a:pt x="188" y="219"/>
                      <a:pt x="188" y="219"/>
                      <a:pt x="188" y="219"/>
                    </a:cubicBezTo>
                    <a:cubicBezTo>
                      <a:pt x="188" y="219"/>
                      <a:pt x="188" y="219"/>
                      <a:pt x="188" y="219"/>
                    </a:cubicBezTo>
                    <a:cubicBezTo>
                      <a:pt x="189" y="223"/>
                      <a:pt x="189" y="223"/>
                      <a:pt x="189" y="223"/>
                    </a:cubicBezTo>
                    <a:cubicBezTo>
                      <a:pt x="190" y="224"/>
                      <a:pt x="190" y="224"/>
                      <a:pt x="190" y="224"/>
                    </a:cubicBezTo>
                    <a:cubicBezTo>
                      <a:pt x="191" y="224"/>
                      <a:pt x="191" y="224"/>
                      <a:pt x="191" y="224"/>
                    </a:cubicBezTo>
                    <a:cubicBezTo>
                      <a:pt x="193" y="224"/>
                      <a:pt x="193" y="224"/>
                      <a:pt x="193" y="224"/>
                    </a:cubicBezTo>
                    <a:cubicBezTo>
                      <a:pt x="194" y="224"/>
                      <a:pt x="194" y="224"/>
                      <a:pt x="194" y="224"/>
                    </a:cubicBezTo>
                    <a:cubicBezTo>
                      <a:pt x="194" y="225"/>
                      <a:pt x="194" y="225"/>
                      <a:pt x="194" y="225"/>
                    </a:cubicBezTo>
                    <a:cubicBezTo>
                      <a:pt x="193" y="226"/>
                      <a:pt x="193" y="226"/>
                      <a:pt x="193" y="226"/>
                    </a:cubicBezTo>
                    <a:cubicBezTo>
                      <a:pt x="192" y="228"/>
                      <a:pt x="192" y="228"/>
                      <a:pt x="192" y="228"/>
                    </a:cubicBezTo>
                    <a:cubicBezTo>
                      <a:pt x="192" y="228"/>
                      <a:pt x="192" y="228"/>
                      <a:pt x="192" y="228"/>
                    </a:cubicBezTo>
                    <a:cubicBezTo>
                      <a:pt x="192" y="228"/>
                      <a:pt x="192" y="228"/>
                      <a:pt x="192" y="228"/>
                    </a:cubicBezTo>
                    <a:cubicBezTo>
                      <a:pt x="192" y="228"/>
                      <a:pt x="192" y="228"/>
                      <a:pt x="192" y="228"/>
                    </a:cubicBezTo>
                    <a:cubicBezTo>
                      <a:pt x="192" y="230"/>
                      <a:pt x="192" y="230"/>
                      <a:pt x="192" y="230"/>
                    </a:cubicBezTo>
                    <a:cubicBezTo>
                      <a:pt x="193" y="230"/>
                      <a:pt x="193" y="230"/>
                      <a:pt x="193" y="230"/>
                    </a:cubicBezTo>
                    <a:cubicBezTo>
                      <a:pt x="194" y="232"/>
                      <a:pt x="194" y="232"/>
                      <a:pt x="194" y="232"/>
                    </a:cubicBezTo>
                    <a:cubicBezTo>
                      <a:pt x="194" y="232"/>
                      <a:pt x="194" y="232"/>
                      <a:pt x="194" y="232"/>
                    </a:cubicBezTo>
                    <a:cubicBezTo>
                      <a:pt x="194" y="233"/>
                      <a:pt x="194" y="233"/>
                      <a:pt x="194" y="233"/>
                    </a:cubicBezTo>
                    <a:cubicBezTo>
                      <a:pt x="194" y="233"/>
                      <a:pt x="194" y="233"/>
                      <a:pt x="194" y="233"/>
                    </a:cubicBezTo>
                    <a:cubicBezTo>
                      <a:pt x="193" y="233"/>
                      <a:pt x="193" y="233"/>
                      <a:pt x="193" y="233"/>
                    </a:cubicBezTo>
                    <a:cubicBezTo>
                      <a:pt x="193" y="232"/>
                      <a:pt x="193" y="232"/>
                      <a:pt x="193" y="232"/>
                    </a:cubicBezTo>
                    <a:cubicBezTo>
                      <a:pt x="193" y="232"/>
                      <a:pt x="193" y="232"/>
                      <a:pt x="193" y="232"/>
                    </a:cubicBezTo>
                    <a:cubicBezTo>
                      <a:pt x="193" y="234"/>
                      <a:pt x="193" y="234"/>
                      <a:pt x="193" y="234"/>
                    </a:cubicBezTo>
                    <a:cubicBezTo>
                      <a:pt x="192" y="234"/>
                      <a:pt x="192" y="234"/>
                      <a:pt x="192" y="234"/>
                    </a:cubicBezTo>
                    <a:cubicBezTo>
                      <a:pt x="192" y="234"/>
                      <a:pt x="192" y="234"/>
                      <a:pt x="192" y="234"/>
                    </a:cubicBezTo>
                    <a:cubicBezTo>
                      <a:pt x="192" y="236"/>
                      <a:pt x="192" y="236"/>
                      <a:pt x="192" y="236"/>
                    </a:cubicBezTo>
                    <a:cubicBezTo>
                      <a:pt x="192" y="237"/>
                      <a:pt x="192" y="237"/>
                      <a:pt x="192" y="237"/>
                    </a:cubicBezTo>
                    <a:cubicBezTo>
                      <a:pt x="193" y="238"/>
                      <a:pt x="193" y="238"/>
                      <a:pt x="193" y="238"/>
                    </a:cubicBezTo>
                    <a:cubicBezTo>
                      <a:pt x="193" y="238"/>
                      <a:pt x="193" y="238"/>
                      <a:pt x="193" y="238"/>
                    </a:cubicBezTo>
                    <a:cubicBezTo>
                      <a:pt x="193" y="239"/>
                      <a:pt x="193" y="239"/>
                      <a:pt x="193" y="239"/>
                    </a:cubicBezTo>
                    <a:cubicBezTo>
                      <a:pt x="194" y="238"/>
                      <a:pt x="194" y="238"/>
                      <a:pt x="194" y="238"/>
                    </a:cubicBezTo>
                    <a:cubicBezTo>
                      <a:pt x="193" y="238"/>
                      <a:pt x="193" y="238"/>
                      <a:pt x="193" y="238"/>
                    </a:cubicBezTo>
                    <a:cubicBezTo>
                      <a:pt x="193" y="238"/>
                      <a:pt x="193" y="238"/>
                      <a:pt x="193" y="238"/>
                    </a:cubicBezTo>
                    <a:cubicBezTo>
                      <a:pt x="194" y="238"/>
                      <a:pt x="194" y="238"/>
                      <a:pt x="194" y="238"/>
                    </a:cubicBezTo>
                    <a:cubicBezTo>
                      <a:pt x="194" y="237"/>
                      <a:pt x="194" y="237"/>
                      <a:pt x="194" y="237"/>
                    </a:cubicBezTo>
                    <a:cubicBezTo>
                      <a:pt x="194" y="238"/>
                      <a:pt x="194" y="238"/>
                      <a:pt x="194" y="238"/>
                    </a:cubicBezTo>
                    <a:cubicBezTo>
                      <a:pt x="194" y="239"/>
                      <a:pt x="194" y="239"/>
                      <a:pt x="194" y="239"/>
                    </a:cubicBezTo>
                    <a:cubicBezTo>
                      <a:pt x="195" y="240"/>
                      <a:pt x="195" y="240"/>
                      <a:pt x="195" y="240"/>
                    </a:cubicBezTo>
                    <a:cubicBezTo>
                      <a:pt x="197" y="242"/>
                      <a:pt x="197" y="242"/>
                      <a:pt x="197" y="242"/>
                    </a:cubicBezTo>
                    <a:cubicBezTo>
                      <a:pt x="198" y="242"/>
                      <a:pt x="198" y="242"/>
                      <a:pt x="198" y="242"/>
                    </a:cubicBezTo>
                    <a:cubicBezTo>
                      <a:pt x="199" y="241"/>
                      <a:pt x="199" y="241"/>
                      <a:pt x="199" y="241"/>
                    </a:cubicBezTo>
                    <a:cubicBezTo>
                      <a:pt x="200" y="241"/>
                      <a:pt x="200" y="241"/>
                      <a:pt x="200" y="241"/>
                    </a:cubicBezTo>
                    <a:cubicBezTo>
                      <a:pt x="203" y="240"/>
                      <a:pt x="203" y="240"/>
                      <a:pt x="203" y="240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6" y="237"/>
                      <a:pt x="206" y="237"/>
                      <a:pt x="206" y="237"/>
                    </a:cubicBezTo>
                    <a:cubicBezTo>
                      <a:pt x="206" y="236"/>
                      <a:pt x="206" y="236"/>
                      <a:pt x="206" y="236"/>
                    </a:cubicBezTo>
                    <a:cubicBezTo>
                      <a:pt x="209" y="235"/>
                      <a:pt x="209" y="235"/>
                      <a:pt x="209" y="235"/>
                    </a:cubicBezTo>
                    <a:cubicBezTo>
                      <a:pt x="209" y="234"/>
                      <a:pt x="209" y="234"/>
                      <a:pt x="209" y="234"/>
                    </a:cubicBezTo>
                    <a:cubicBezTo>
                      <a:pt x="210" y="234"/>
                      <a:pt x="210" y="234"/>
                      <a:pt x="210" y="234"/>
                    </a:cubicBezTo>
                    <a:cubicBezTo>
                      <a:pt x="211" y="234"/>
                      <a:pt x="211" y="234"/>
                      <a:pt x="211" y="234"/>
                    </a:cubicBezTo>
                    <a:cubicBezTo>
                      <a:pt x="213" y="232"/>
                      <a:pt x="213" y="232"/>
                      <a:pt x="213" y="232"/>
                    </a:cubicBezTo>
                    <a:cubicBezTo>
                      <a:pt x="213" y="231"/>
                      <a:pt x="213" y="231"/>
                      <a:pt x="213" y="231"/>
                    </a:cubicBezTo>
                    <a:cubicBezTo>
                      <a:pt x="214" y="231"/>
                      <a:pt x="214" y="231"/>
                      <a:pt x="214" y="231"/>
                    </a:cubicBezTo>
                    <a:cubicBezTo>
                      <a:pt x="215" y="229"/>
                      <a:pt x="215" y="229"/>
                      <a:pt x="215" y="229"/>
                    </a:cubicBezTo>
                    <a:cubicBezTo>
                      <a:pt x="215" y="230"/>
                      <a:pt x="215" y="230"/>
                      <a:pt x="215" y="230"/>
                    </a:cubicBezTo>
                    <a:cubicBezTo>
                      <a:pt x="215" y="232"/>
                      <a:pt x="215" y="232"/>
                      <a:pt x="215" y="232"/>
                    </a:cubicBezTo>
                    <a:cubicBezTo>
                      <a:pt x="215" y="233"/>
                      <a:pt x="215" y="233"/>
                      <a:pt x="215" y="233"/>
                    </a:cubicBezTo>
                    <a:cubicBezTo>
                      <a:pt x="215" y="233"/>
                      <a:pt x="215" y="233"/>
                      <a:pt x="215" y="233"/>
                    </a:cubicBezTo>
                    <a:cubicBezTo>
                      <a:pt x="216" y="233"/>
                      <a:pt x="216" y="233"/>
                      <a:pt x="216" y="233"/>
                    </a:cubicBezTo>
                    <a:cubicBezTo>
                      <a:pt x="216" y="234"/>
                      <a:pt x="216" y="234"/>
                      <a:pt x="216" y="234"/>
                    </a:cubicBezTo>
                    <a:cubicBezTo>
                      <a:pt x="215" y="235"/>
                      <a:pt x="215" y="235"/>
                      <a:pt x="215" y="235"/>
                    </a:cubicBezTo>
                    <a:cubicBezTo>
                      <a:pt x="214" y="235"/>
                      <a:pt x="214" y="235"/>
                      <a:pt x="214" y="235"/>
                    </a:cubicBezTo>
                    <a:cubicBezTo>
                      <a:pt x="213" y="236"/>
                      <a:pt x="213" y="236"/>
                      <a:pt x="213" y="236"/>
                    </a:cubicBezTo>
                    <a:cubicBezTo>
                      <a:pt x="213" y="236"/>
                      <a:pt x="213" y="236"/>
                      <a:pt x="213" y="236"/>
                    </a:cubicBezTo>
                    <a:cubicBezTo>
                      <a:pt x="212" y="236"/>
                      <a:pt x="212" y="236"/>
                      <a:pt x="212" y="236"/>
                    </a:cubicBezTo>
                    <a:cubicBezTo>
                      <a:pt x="212" y="238"/>
                      <a:pt x="212" y="238"/>
                      <a:pt x="212" y="238"/>
                    </a:cubicBezTo>
                    <a:cubicBezTo>
                      <a:pt x="212" y="238"/>
                      <a:pt x="212" y="238"/>
                      <a:pt x="212" y="238"/>
                    </a:cubicBezTo>
                    <a:cubicBezTo>
                      <a:pt x="216" y="238"/>
                      <a:pt x="216" y="238"/>
                      <a:pt x="216" y="238"/>
                    </a:cubicBezTo>
                    <a:cubicBezTo>
                      <a:pt x="216" y="239"/>
                      <a:pt x="216" y="239"/>
                      <a:pt x="216" y="239"/>
                    </a:cubicBezTo>
                    <a:cubicBezTo>
                      <a:pt x="215" y="239"/>
                      <a:pt x="215" y="239"/>
                      <a:pt x="215" y="239"/>
                    </a:cubicBezTo>
                    <a:cubicBezTo>
                      <a:pt x="215" y="239"/>
                      <a:pt x="215" y="239"/>
                      <a:pt x="215" y="239"/>
                    </a:cubicBezTo>
                    <a:cubicBezTo>
                      <a:pt x="215" y="240"/>
                      <a:pt x="215" y="240"/>
                      <a:pt x="215" y="240"/>
                    </a:cubicBezTo>
                    <a:cubicBezTo>
                      <a:pt x="216" y="240"/>
                      <a:pt x="216" y="240"/>
                      <a:pt x="216" y="240"/>
                    </a:cubicBezTo>
                    <a:cubicBezTo>
                      <a:pt x="218" y="239"/>
                      <a:pt x="218" y="239"/>
                      <a:pt x="218" y="239"/>
                    </a:cubicBezTo>
                    <a:cubicBezTo>
                      <a:pt x="219" y="240"/>
                      <a:pt x="219" y="240"/>
                      <a:pt x="219" y="240"/>
                    </a:cubicBezTo>
                    <a:cubicBezTo>
                      <a:pt x="220" y="239"/>
                      <a:pt x="220" y="239"/>
                      <a:pt x="220" y="239"/>
                    </a:cubicBezTo>
                    <a:cubicBezTo>
                      <a:pt x="220" y="239"/>
                      <a:pt x="220" y="239"/>
                      <a:pt x="220" y="239"/>
                    </a:cubicBezTo>
                    <a:cubicBezTo>
                      <a:pt x="222" y="238"/>
                      <a:pt x="222" y="238"/>
                      <a:pt x="222" y="238"/>
                    </a:cubicBezTo>
                    <a:cubicBezTo>
                      <a:pt x="224" y="236"/>
                      <a:pt x="224" y="236"/>
                      <a:pt x="224" y="236"/>
                    </a:cubicBezTo>
                    <a:cubicBezTo>
                      <a:pt x="225" y="235"/>
                      <a:pt x="225" y="235"/>
                      <a:pt x="225" y="235"/>
                    </a:cubicBezTo>
                    <a:cubicBezTo>
                      <a:pt x="226" y="234"/>
                      <a:pt x="226" y="234"/>
                      <a:pt x="226" y="234"/>
                    </a:cubicBezTo>
                    <a:cubicBezTo>
                      <a:pt x="225" y="234"/>
                      <a:pt x="225" y="234"/>
                      <a:pt x="225" y="234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6" y="233"/>
                      <a:pt x="226" y="233"/>
                      <a:pt x="226" y="233"/>
                    </a:cubicBezTo>
                    <a:cubicBezTo>
                      <a:pt x="229" y="232"/>
                      <a:pt x="229" y="232"/>
                      <a:pt x="229" y="232"/>
                    </a:cubicBezTo>
                    <a:cubicBezTo>
                      <a:pt x="230" y="228"/>
                      <a:pt x="230" y="228"/>
                      <a:pt x="230" y="228"/>
                    </a:cubicBezTo>
                    <a:cubicBezTo>
                      <a:pt x="230" y="228"/>
                      <a:pt x="230" y="228"/>
                      <a:pt x="230" y="228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3" y="229"/>
                      <a:pt x="233" y="229"/>
                      <a:pt x="233" y="229"/>
                    </a:cubicBezTo>
                    <a:cubicBezTo>
                      <a:pt x="232" y="230"/>
                      <a:pt x="232" y="230"/>
                      <a:pt x="232" y="230"/>
                    </a:cubicBezTo>
                    <a:cubicBezTo>
                      <a:pt x="231" y="233"/>
                      <a:pt x="231" y="233"/>
                      <a:pt x="231" y="233"/>
                    </a:cubicBezTo>
                    <a:cubicBezTo>
                      <a:pt x="231" y="233"/>
                      <a:pt x="231" y="233"/>
                      <a:pt x="231" y="233"/>
                    </a:cubicBezTo>
                    <a:cubicBezTo>
                      <a:pt x="227" y="237"/>
                      <a:pt x="227" y="237"/>
                      <a:pt x="227" y="237"/>
                    </a:cubicBezTo>
                    <a:cubicBezTo>
                      <a:pt x="226" y="238"/>
                      <a:pt x="226" y="238"/>
                      <a:pt x="226" y="238"/>
                    </a:cubicBezTo>
                    <a:cubicBezTo>
                      <a:pt x="226" y="239"/>
                      <a:pt x="226" y="239"/>
                      <a:pt x="226" y="239"/>
                    </a:cubicBezTo>
                    <a:cubicBezTo>
                      <a:pt x="224" y="240"/>
                      <a:pt x="224" y="240"/>
                      <a:pt x="224" y="240"/>
                    </a:cubicBezTo>
                    <a:cubicBezTo>
                      <a:pt x="223" y="240"/>
                      <a:pt x="223" y="240"/>
                      <a:pt x="223" y="240"/>
                    </a:cubicBezTo>
                    <a:cubicBezTo>
                      <a:pt x="219" y="240"/>
                      <a:pt x="219" y="240"/>
                      <a:pt x="219" y="240"/>
                    </a:cubicBezTo>
                    <a:cubicBezTo>
                      <a:pt x="218" y="241"/>
                      <a:pt x="218" y="241"/>
                      <a:pt x="218" y="241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5" y="243"/>
                      <a:pt x="215" y="243"/>
                      <a:pt x="215" y="243"/>
                    </a:cubicBezTo>
                    <a:cubicBezTo>
                      <a:pt x="214" y="243"/>
                      <a:pt x="214" y="243"/>
                      <a:pt x="214" y="243"/>
                    </a:cubicBezTo>
                    <a:cubicBezTo>
                      <a:pt x="212" y="243"/>
                      <a:pt x="212" y="243"/>
                      <a:pt x="212" y="243"/>
                    </a:cubicBezTo>
                    <a:cubicBezTo>
                      <a:pt x="210" y="244"/>
                      <a:pt x="210" y="244"/>
                      <a:pt x="210" y="244"/>
                    </a:cubicBezTo>
                    <a:cubicBezTo>
                      <a:pt x="210" y="244"/>
                      <a:pt x="210" y="244"/>
                      <a:pt x="210" y="244"/>
                    </a:cubicBezTo>
                    <a:cubicBezTo>
                      <a:pt x="211" y="243"/>
                      <a:pt x="211" y="243"/>
                      <a:pt x="211" y="243"/>
                    </a:cubicBezTo>
                    <a:cubicBezTo>
                      <a:pt x="211" y="242"/>
                      <a:pt x="211" y="242"/>
                      <a:pt x="211" y="242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210" y="243"/>
                      <a:pt x="210" y="243"/>
                      <a:pt x="210" y="243"/>
                    </a:cubicBezTo>
                    <a:cubicBezTo>
                      <a:pt x="209" y="243"/>
                      <a:pt x="209" y="243"/>
                      <a:pt x="209" y="243"/>
                    </a:cubicBezTo>
                    <a:cubicBezTo>
                      <a:pt x="209" y="243"/>
                      <a:pt x="209" y="243"/>
                      <a:pt x="209" y="243"/>
                    </a:cubicBezTo>
                    <a:cubicBezTo>
                      <a:pt x="208" y="243"/>
                      <a:pt x="208" y="243"/>
                      <a:pt x="208" y="243"/>
                    </a:cubicBezTo>
                    <a:cubicBezTo>
                      <a:pt x="208" y="244"/>
                      <a:pt x="208" y="244"/>
                      <a:pt x="208" y="244"/>
                    </a:cubicBezTo>
                    <a:cubicBezTo>
                      <a:pt x="207" y="244"/>
                      <a:pt x="207" y="244"/>
                      <a:pt x="207" y="244"/>
                    </a:cubicBezTo>
                    <a:cubicBezTo>
                      <a:pt x="207" y="245"/>
                      <a:pt x="207" y="245"/>
                      <a:pt x="207" y="245"/>
                    </a:cubicBezTo>
                    <a:cubicBezTo>
                      <a:pt x="208" y="245"/>
                      <a:pt x="208" y="245"/>
                      <a:pt x="208" y="245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207" y="246"/>
                      <a:pt x="207" y="246"/>
                      <a:pt x="207" y="246"/>
                    </a:cubicBezTo>
                    <a:cubicBezTo>
                      <a:pt x="206" y="246"/>
                      <a:pt x="206" y="246"/>
                      <a:pt x="206" y="246"/>
                    </a:cubicBezTo>
                    <a:cubicBezTo>
                      <a:pt x="205" y="246"/>
                      <a:pt x="205" y="246"/>
                      <a:pt x="205" y="246"/>
                    </a:cubicBezTo>
                    <a:cubicBezTo>
                      <a:pt x="205" y="247"/>
                      <a:pt x="205" y="247"/>
                      <a:pt x="205" y="247"/>
                    </a:cubicBezTo>
                    <a:cubicBezTo>
                      <a:pt x="204" y="248"/>
                      <a:pt x="204" y="248"/>
                      <a:pt x="204" y="248"/>
                    </a:cubicBezTo>
                    <a:cubicBezTo>
                      <a:pt x="203" y="249"/>
                      <a:pt x="203" y="249"/>
                      <a:pt x="203" y="249"/>
                    </a:cubicBezTo>
                    <a:cubicBezTo>
                      <a:pt x="203" y="249"/>
                      <a:pt x="203" y="249"/>
                      <a:pt x="203" y="249"/>
                    </a:cubicBezTo>
                    <a:cubicBezTo>
                      <a:pt x="204" y="250"/>
                      <a:pt x="204" y="250"/>
                      <a:pt x="204" y="250"/>
                    </a:cubicBezTo>
                    <a:cubicBezTo>
                      <a:pt x="204" y="250"/>
                      <a:pt x="204" y="250"/>
                      <a:pt x="204" y="250"/>
                    </a:cubicBezTo>
                    <a:cubicBezTo>
                      <a:pt x="203" y="251"/>
                      <a:pt x="203" y="251"/>
                      <a:pt x="203" y="251"/>
                    </a:cubicBezTo>
                    <a:cubicBezTo>
                      <a:pt x="203" y="251"/>
                      <a:pt x="203" y="251"/>
                      <a:pt x="203" y="251"/>
                    </a:cubicBezTo>
                    <a:cubicBezTo>
                      <a:pt x="203" y="253"/>
                      <a:pt x="203" y="253"/>
                      <a:pt x="203" y="253"/>
                    </a:cubicBezTo>
                    <a:cubicBezTo>
                      <a:pt x="204" y="253"/>
                      <a:pt x="204" y="253"/>
                      <a:pt x="204" y="253"/>
                    </a:cubicBezTo>
                    <a:cubicBezTo>
                      <a:pt x="202" y="253"/>
                      <a:pt x="202" y="253"/>
                      <a:pt x="202" y="253"/>
                    </a:cubicBezTo>
                    <a:cubicBezTo>
                      <a:pt x="202" y="253"/>
                      <a:pt x="202" y="253"/>
                      <a:pt x="202" y="253"/>
                    </a:cubicBezTo>
                    <a:cubicBezTo>
                      <a:pt x="204" y="254"/>
                      <a:pt x="204" y="254"/>
                      <a:pt x="204" y="254"/>
                    </a:cubicBezTo>
                    <a:cubicBezTo>
                      <a:pt x="205" y="254"/>
                      <a:pt x="205" y="254"/>
                      <a:pt x="205" y="254"/>
                    </a:cubicBezTo>
                    <a:cubicBezTo>
                      <a:pt x="205" y="254"/>
                      <a:pt x="205" y="254"/>
                      <a:pt x="205" y="254"/>
                    </a:cubicBezTo>
                    <a:cubicBezTo>
                      <a:pt x="206" y="253"/>
                      <a:pt x="206" y="253"/>
                      <a:pt x="206" y="253"/>
                    </a:cubicBezTo>
                    <a:cubicBezTo>
                      <a:pt x="208" y="254"/>
                      <a:pt x="208" y="254"/>
                      <a:pt x="208" y="254"/>
                    </a:cubicBezTo>
                    <a:cubicBezTo>
                      <a:pt x="210" y="254"/>
                      <a:pt x="210" y="254"/>
                      <a:pt x="210" y="254"/>
                    </a:cubicBezTo>
                    <a:cubicBezTo>
                      <a:pt x="211" y="253"/>
                      <a:pt x="211" y="253"/>
                      <a:pt x="211" y="253"/>
                    </a:cubicBezTo>
                    <a:cubicBezTo>
                      <a:pt x="212" y="253"/>
                      <a:pt x="212" y="253"/>
                      <a:pt x="212" y="253"/>
                    </a:cubicBezTo>
                    <a:cubicBezTo>
                      <a:pt x="212" y="254"/>
                      <a:pt x="212" y="254"/>
                      <a:pt x="212" y="254"/>
                    </a:cubicBezTo>
                    <a:cubicBezTo>
                      <a:pt x="213" y="253"/>
                      <a:pt x="213" y="253"/>
                      <a:pt x="213" y="253"/>
                    </a:cubicBezTo>
                    <a:cubicBezTo>
                      <a:pt x="214" y="254"/>
                      <a:pt x="214" y="254"/>
                      <a:pt x="214" y="254"/>
                    </a:cubicBezTo>
                    <a:cubicBezTo>
                      <a:pt x="214" y="255"/>
                      <a:pt x="214" y="255"/>
                      <a:pt x="214" y="255"/>
                    </a:cubicBezTo>
                    <a:cubicBezTo>
                      <a:pt x="215" y="254"/>
                      <a:pt x="215" y="254"/>
                      <a:pt x="215" y="254"/>
                    </a:cubicBezTo>
                    <a:cubicBezTo>
                      <a:pt x="215" y="254"/>
                      <a:pt x="215" y="254"/>
                      <a:pt x="215" y="254"/>
                    </a:cubicBezTo>
                    <a:cubicBezTo>
                      <a:pt x="216" y="253"/>
                      <a:pt x="216" y="253"/>
                      <a:pt x="216" y="253"/>
                    </a:cubicBezTo>
                    <a:cubicBezTo>
                      <a:pt x="216" y="254"/>
                      <a:pt x="216" y="254"/>
                      <a:pt x="216" y="254"/>
                    </a:cubicBezTo>
                    <a:cubicBezTo>
                      <a:pt x="216" y="254"/>
                      <a:pt x="216" y="254"/>
                      <a:pt x="216" y="254"/>
                    </a:cubicBezTo>
                    <a:cubicBezTo>
                      <a:pt x="216" y="255"/>
                      <a:pt x="216" y="255"/>
                      <a:pt x="216" y="255"/>
                    </a:cubicBezTo>
                    <a:cubicBezTo>
                      <a:pt x="217" y="256"/>
                      <a:pt x="217" y="256"/>
                      <a:pt x="217" y="256"/>
                    </a:cubicBezTo>
                    <a:cubicBezTo>
                      <a:pt x="218" y="255"/>
                      <a:pt x="218" y="255"/>
                      <a:pt x="218" y="255"/>
                    </a:cubicBezTo>
                    <a:cubicBezTo>
                      <a:pt x="219" y="255"/>
                      <a:pt x="219" y="255"/>
                      <a:pt x="219" y="255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20" y="255"/>
                      <a:pt x="220" y="255"/>
                      <a:pt x="220" y="255"/>
                    </a:cubicBezTo>
                    <a:cubicBezTo>
                      <a:pt x="221" y="254"/>
                      <a:pt x="221" y="254"/>
                      <a:pt x="221" y="254"/>
                    </a:cubicBezTo>
                    <a:cubicBezTo>
                      <a:pt x="222" y="254"/>
                      <a:pt x="222" y="254"/>
                      <a:pt x="222" y="254"/>
                    </a:cubicBezTo>
                    <a:cubicBezTo>
                      <a:pt x="224" y="254"/>
                      <a:pt x="224" y="254"/>
                      <a:pt x="224" y="254"/>
                    </a:cubicBezTo>
                    <a:cubicBezTo>
                      <a:pt x="224" y="254"/>
                      <a:pt x="224" y="254"/>
                      <a:pt x="224" y="254"/>
                    </a:cubicBezTo>
                    <a:cubicBezTo>
                      <a:pt x="223" y="255"/>
                      <a:pt x="223" y="255"/>
                      <a:pt x="223" y="255"/>
                    </a:cubicBezTo>
                    <a:cubicBezTo>
                      <a:pt x="223" y="255"/>
                      <a:pt x="223" y="255"/>
                      <a:pt x="223" y="255"/>
                    </a:cubicBezTo>
                    <a:cubicBezTo>
                      <a:pt x="224" y="255"/>
                      <a:pt x="224" y="255"/>
                      <a:pt x="224" y="255"/>
                    </a:cubicBezTo>
                    <a:cubicBezTo>
                      <a:pt x="225" y="253"/>
                      <a:pt x="225" y="253"/>
                      <a:pt x="225" y="253"/>
                    </a:cubicBezTo>
                    <a:cubicBezTo>
                      <a:pt x="225" y="252"/>
                      <a:pt x="225" y="252"/>
                      <a:pt x="225" y="252"/>
                    </a:cubicBezTo>
                    <a:cubicBezTo>
                      <a:pt x="226" y="252"/>
                      <a:pt x="226" y="252"/>
                      <a:pt x="226" y="252"/>
                    </a:cubicBezTo>
                    <a:cubicBezTo>
                      <a:pt x="227" y="251"/>
                      <a:pt x="227" y="251"/>
                      <a:pt x="227" y="251"/>
                    </a:cubicBezTo>
                    <a:cubicBezTo>
                      <a:pt x="227" y="249"/>
                      <a:pt x="227" y="249"/>
                      <a:pt x="227" y="249"/>
                    </a:cubicBezTo>
                    <a:cubicBezTo>
                      <a:pt x="228" y="248"/>
                      <a:pt x="228" y="248"/>
                      <a:pt x="228" y="248"/>
                    </a:cubicBezTo>
                    <a:cubicBezTo>
                      <a:pt x="229" y="248"/>
                      <a:pt x="229" y="248"/>
                      <a:pt x="229" y="248"/>
                    </a:cubicBezTo>
                    <a:cubicBezTo>
                      <a:pt x="230" y="248"/>
                      <a:pt x="230" y="248"/>
                      <a:pt x="230" y="248"/>
                    </a:cubicBezTo>
                    <a:cubicBezTo>
                      <a:pt x="231" y="248"/>
                      <a:pt x="231" y="248"/>
                      <a:pt x="231" y="248"/>
                    </a:cubicBezTo>
                    <a:cubicBezTo>
                      <a:pt x="233" y="247"/>
                      <a:pt x="233" y="247"/>
                      <a:pt x="233" y="247"/>
                    </a:cubicBezTo>
                    <a:cubicBezTo>
                      <a:pt x="233" y="247"/>
                      <a:pt x="233" y="247"/>
                      <a:pt x="233" y="247"/>
                    </a:cubicBezTo>
                    <a:cubicBezTo>
                      <a:pt x="234" y="248"/>
                      <a:pt x="234" y="248"/>
                      <a:pt x="234" y="248"/>
                    </a:cubicBezTo>
                    <a:cubicBezTo>
                      <a:pt x="232" y="248"/>
                      <a:pt x="232" y="248"/>
                      <a:pt x="232" y="248"/>
                    </a:cubicBezTo>
                    <a:cubicBezTo>
                      <a:pt x="230" y="249"/>
                      <a:pt x="230" y="249"/>
                      <a:pt x="230" y="249"/>
                    </a:cubicBezTo>
                    <a:cubicBezTo>
                      <a:pt x="229" y="248"/>
                      <a:pt x="229" y="248"/>
                      <a:pt x="229" y="248"/>
                    </a:cubicBezTo>
                    <a:cubicBezTo>
                      <a:pt x="228" y="249"/>
                      <a:pt x="228" y="249"/>
                      <a:pt x="228" y="249"/>
                    </a:cubicBezTo>
                    <a:cubicBezTo>
                      <a:pt x="228" y="251"/>
                      <a:pt x="228" y="251"/>
                      <a:pt x="228" y="251"/>
                    </a:cubicBezTo>
                    <a:cubicBezTo>
                      <a:pt x="226" y="253"/>
                      <a:pt x="226" y="253"/>
                      <a:pt x="226" y="253"/>
                    </a:cubicBezTo>
                    <a:cubicBezTo>
                      <a:pt x="225" y="254"/>
                      <a:pt x="225" y="254"/>
                      <a:pt x="225" y="254"/>
                    </a:cubicBezTo>
                    <a:cubicBezTo>
                      <a:pt x="225" y="255"/>
                      <a:pt x="225" y="255"/>
                      <a:pt x="225" y="255"/>
                    </a:cubicBezTo>
                    <a:cubicBezTo>
                      <a:pt x="226" y="257"/>
                      <a:pt x="226" y="257"/>
                      <a:pt x="226" y="257"/>
                    </a:cubicBezTo>
                    <a:cubicBezTo>
                      <a:pt x="229" y="259"/>
                      <a:pt x="229" y="259"/>
                      <a:pt x="229" y="259"/>
                    </a:cubicBezTo>
                    <a:cubicBezTo>
                      <a:pt x="230" y="261"/>
                      <a:pt x="230" y="261"/>
                      <a:pt x="230" y="261"/>
                    </a:cubicBezTo>
                    <a:cubicBezTo>
                      <a:pt x="231" y="262"/>
                      <a:pt x="231" y="262"/>
                      <a:pt x="231" y="262"/>
                    </a:cubicBezTo>
                    <a:cubicBezTo>
                      <a:pt x="232" y="262"/>
                      <a:pt x="232" y="262"/>
                      <a:pt x="232" y="262"/>
                    </a:cubicBezTo>
                    <a:cubicBezTo>
                      <a:pt x="235" y="263"/>
                      <a:pt x="235" y="263"/>
                      <a:pt x="235" y="263"/>
                    </a:cubicBezTo>
                    <a:cubicBezTo>
                      <a:pt x="235" y="263"/>
                      <a:pt x="235" y="263"/>
                      <a:pt x="235" y="263"/>
                    </a:cubicBezTo>
                    <a:cubicBezTo>
                      <a:pt x="237" y="262"/>
                      <a:pt x="237" y="262"/>
                      <a:pt x="237" y="262"/>
                    </a:cubicBezTo>
                    <a:cubicBezTo>
                      <a:pt x="238" y="263"/>
                      <a:pt x="238" y="263"/>
                      <a:pt x="238" y="263"/>
                    </a:cubicBezTo>
                    <a:cubicBezTo>
                      <a:pt x="237" y="263"/>
                      <a:pt x="237" y="263"/>
                      <a:pt x="237" y="263"/>
                    </a:cubicBezTo>
                    <a:cubicBezTo>
                      <a:pt x="236" y="263"/>
                      <a:pt x="236" y="263"/>
                      <a:pt x="236" y="263"/>
                    </a:cubicBezTo>
                    <a:cubicBezTo>
                      <a:pt x="236" y="264"/>
                      <a:pt x="236" y="264"/>
                      <a:pt x="236" y="264"/>
                    </a:cubicBezTo>
                    <a:cubicBezTo>
                      <a:pt x="235" y="264"/>
                      <a:pt x="235" y="264"/>
                      <a:pt x="235" y="264"/>
                    </a:cubicBezTo>
                    <a:cubicBezTo>
                      <a:pt x="234" y="267"/>
                      <a:pt x="234" y="267"/>
                      <a:pt x="234" y="267"/>
                    </a:cubicBezTo>
                    <a:cubicBezTo>
                      <a:pt x="233" y="266"/>
                      <a:pt x="233" y="266"/>
                      <a:pt x="233" y="266"/>
                    </a:cubicBezTo>
                    <a:cubicBezTo>
                      <a:pt x="233" y="265"/>
                      <a:pt x="233" y="265"/>
                      <a:pt x="233" y="265"/>
                    </a:cubicBezTo>
                    <a:cubicBezTo>
                      <a:pt x="232" y="265"/>
                      <a:pt x="232" y="265"/>
                      <a:pt x="232" y="265"/>
                    </a:cubicBezTo>
                    <a:cubicBezTo>
                      <a:pt x="232" y="265"/>
                      <a:pt x="232" y="265"/>
                      <a:pt x="232" y="265"/>
                    </a:cubicBezTo>
                    <a:cubicBezTo>
                      <a:pt x="228" y="262"/>
                      <a:pt x="228" y="262"/>
                      <a:pt x="228" y="262"/>
                    </a:cubicBezTo>
                    <a:cubicBezTo>
                      <a:pt x="227" y="260"/>
                      <a:pt x="227" y="260"/>
                      <a:pt x="227" y="260"/>
                    </a:cubicBezTo>
                    <a:cubicBezTo>
                      <a:pt x="226" y="259"/>
                      <a:pt x="226" y="259"/>
                      <a:pt x="226" y="259"/>
                    </a:cubicBezTo>
                    <a:cubicBezTo>
                      <a:pt x="224" y="256"/>
                      <a:pt x="224" y="256"/>
                      <a:pt x="224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56"/>
                      <a:pt x="222" y="256"/>
                      <a:pt x="222" y="256"/>
                    </a:cubicBezTo>
                    <a:cubicBezTo>
                      <a:pt x="221" y="257"/>
                      <a:pt x="221" y="257"/>
                      <a:pt x="221" y="257"/>
                    </a:cubicBezTo>
                    <a:cubicBezTo>
                      <a:pt x="217" y="259"/>
                      <a:pt x="217" y="259"/>
                      <a:pt x="217" y="259"/>
                    </a:cubicBezTo>
                    <a:cubicBezTo>
                      <a:pt x="216" y="258"/>
                      <a:pt x="216" y="258"/>
                      <a:pt x="216" y="258"/>
                    </a:cubicBezTo>
                    <a:cubicBezTo>
                      <a:pt x="216" y="258"/>
                      <a:pt x="216" y="258"/>
                      <a:pt x="216" y="258"/>
                    </a:cubicBezTo>
                    <a:cubicBezTo>
                      <a:pt x="215" y="259"/>
                      <a:pt x="215" y="259"/>
                      <a:pt x="215" y="259"/>
                    </a:cubicBezTo>
                    <a:cubicBezTo>
                      <a:pt x="212" y="259"/>
                      <a:pt x="212" y="259"/>
                      <a:pt x="212" y="259"/>
                    </a:cubicBezTo>
                    <a:cubicBezTo>
                      <a:pt x="211" y="261"/>
                      <a:pt x="211" y="261"/>
                      <a:pt x="211" y="261"/>
                    </a:cubicBezTo>
                    <a:cubicBezTo>
                      <a:pt x="210" y="263"/>
                      <a:pt x="210" y="263"/>
                      <a:pt x="210" y="263"/>
                    </a:cubicBezTo>
                    <a:cubicBezTo>
                      <a:pt x="210" y="264"/>
                      <a:pt x="210" y="264"/>
                      <a:pt x="210" y="264"/>
                    </a:cubicBezTo>
                    <a:cubicBezTo>
                      <a:pt x="212" y="264"/>
                      <a:pt x="212" y="264"/>
                      <a:pt x="212" y="264"/>
                    </a:cubicBezTo>
                    <a:cubicBezTo>
                      <a:pt x="212" y="264"/>
                      <a:pt x="212" y="264"/>
                      <a:pt x="212" y="264"/>
                    </a:cubicBezTo>
                    <a:cubicBezTo>
                      <a:pt x="212" y="265"/>
                      <a:pt x="212" y="265"/>
                      <a:pt x="212" y="265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3" y="266"/>
                      <a:pt x="213" y="266"/>
                      <a:pt x="213" y="266"/>
                    </a:cubicBezTo>
                    <a:cubicBezTo>
                      <a:pt x="212" y="268"/>
                      <a:pt x="212" y="268"/>
                      <a:pt x="212" y="268"/>
                    </a:cubicBezTo>
                    <a:cubicBezTo>
                      <a:pt x="212" y="268"/>
                      <a:pt x="212" y="268"/>
                      <a:pt x="212" y="268"/>
                    </a:cubicBezTo>
                    <a:cubicBezTo>
                      <a:pt x="211" y="269"/>
                      <a:pt x="211" y="269"/>
                      <a:pt x="211" y="269"/>
                    </a:cubicBezTo>
                    <a:cubicBezTo>
                      <a:pt x="211" y="269"/>
                      <a:pt x="211" y="269"/>
                      <a:pt x="211" y="269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6" y="274"/>
                      <a:pt x="206" y="274"/>
                      <a:pt x="206" y="274"/>
                    </a:cubicBezTo>
                    <a:cubicBezTo>
                      <a:pt x="207" y="274"/>
                      <a:pt x="207" y="274"/>
                      <a:pt x="207" y="274"/>
                    </a:cubicBezTo>
                    <a:cubicBezTo>
                      <a:pt x="206" y="275"/>
                      <a:pt x="206" y="275"/>
                      <a:pt x="206" y="275"/>
                    </a:cubicBezTo>
                    <a:cubicBezTo>
                      <a:pt x="206" y="276"/>
                      <a:pt x="206" y="276"/>
                      <a:pt x="206" y="276"/>
                    </a:cubicBezTo>
                    <a:cubicBezTo>
                      <a:pt x="207" y="277"/>
                      <a:pt x="207" y="277"/>
                      <a:pt x="207" y="277"/>
                    </a:cubicBezTo>
                    <a:cubicBezTo>
                      <a:pt x="207" y="278"/>
                      <a:pt x="207" y="278"/>
                      <a:pt x="207" y="278"/>
                    </a:cubicBezTo>
                    <a:cubicBezTo>
                      <a:pt x="207" y="278"/>
                      <a:pt x="207" y="278"/>
                      <a:pt x="207" y="278"/>
                    </a:cubicBezTo>
                    <a:cubicBezTo>
                      <a:pt x="209" y="279"/>
                      <a:pt x="209" y="279"/>
                      <a:pt x="209" y="279"/>
                    </a:cubicBezTo>
                    <a:cubicBezTo>
                      <a:pt x="209" y="279"/>
                      <a:pt x="209" y="279"/>
                      <a:pt x="209" y="279"/>
                    </a:cubicBezTo>
                    <a:cubicBezTo>
                      <a:pt x="210" y="279"/>
                      <a:pt x="210" y="279"/>
                      <a:pt x="210" y="279"/>
                    </a:cubicBezTo>
                    <a:cubicBezTo>
                      <a:pt x="212" y="279"/>
                      <a:pt x="212" y="279"/>
                      <a:pt x="212" y="279"/>
                    </a:cubicBezTo>
                    <a:cubicBezTo>
                      <a:pt x="215" y="279"/>
                      <a:pt x="215" y="279"/>
                      <a:pt x="215" y="279"/>
                    </a:cubicBezTo>
                    <a:cubicBezTo>
                      <a:pt x="215" y="279"/>
                      <a:pt x="215" y="279"/>
                      <a:pt x="215" y="279"/>
                    </a:cubicBezTo>
                    <a:cubicBezTo>
                      <a:pt x="218" y="280"/>
                      <a:pt x="218" y="280"/>
                      <a:pt x="218" y="280"/>
                    </a:cubicBezTo>
                    <a:cubicBezTo>
                      <a:pt x="218" y="281"/>
                      <a:pt x="218" y="281"/>
                      <a:pt x="218" y="281"/>
                    </a:cubicBezTo>
                    <a:cubicBezTo>
                      <a:pt x="219" y="281"/>
                      <a:pt x="219" y="281"/>
                      <a:pt x="219" y="281"/>
                    </a:cubicBezTo>
                    <a:cubicBezTo>
                      <a:pt x="220" y="281"/>
                      <a:pt x="220" y="281"/>
                      <a:pt x="220" y="281"/>
                    </a:cubicBezTo>
                    <a:cubicBezTo>
                      <a:pt x="220" y="281"/>
                      <a:pt x="220" y="281"/>
                      <a:pt x="220" y="281"/>
                    </a:cubicBezTo>
                    <a:cubicBezTo>
                      <a:pt x="220" y="282"/>
                      <a:pt x="220" y="282"/>
                      <a:pt x="220" y="282"/>
                    </a:cubicBezTo>
                    <a:cubicBezTo>
                      <a:pt x="220" y="282"/>
                      <a:pt x="220" y="282"/>
                      <a:pt x="220" y="282"/>
                    </a:cubicBezTo>
                    <a:cubicBezTo>
                      <a:pt x="220" y="283"/>
                      <a:pt x="220" y="283"/>
                      <a:pt x="220" y="283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3" y="286"/>
                      <a:pt x="223" y="286"/>
                      <a:pt x="223" y="286"/>
                    </a:cubicBezTo>
                    <a:cubicBezTo>
                      <a:pt x="225" y="286"/>
                      <a:pt x="225" y="286"/>
                      <a:pt x="225" y="286"/>
                    </a:cubicBezTo>
                    <a:cubicBezTo>
                      <a:pt x="226" y="286"/>
                      <a:pt x="226" y="286"/>
                      <a:pt x="226" y="286"/>
                    </a:cubicBezTo>
                    <a:cubicBezTo>
                      <a:pt x="227" y="286"/>
                      <a:pt x="227" y="286"/>
                      <a:pt x="227" y="286"/>
                    </a:cubicBezTo>
                    <a:cubicBezTo>
                      <a:pt x="228" y="286"/>
                      <a:pt x="228" y="286"/>
                      <a:pt x="228" y="286"/>
                    </a:cubicBezTo>
                    <a:cubicBezTo>
                      <a:pt x="228" y="286"/>
                      <a:pt x="228" y="286"/>
                      <a:pt x="228" y="286"/>
                    </a:cubicBezTo>
                    <a:cubicBezTo>
                      <a:pt x="233" y="285"/>
                      <a:pt x="233" y="285"/>
                      <a:pt x="233" y="285"/>
                    </a:cubicBezTo>
                    <a:cubicBezTo>
                      <a:pt x="234" y="284"/>
                      <a:pt x="234" y="284"/>
                      <a:pt x="234" y="284"/>
                    </a:cubicBezTo>
                    <a:cubicBezTo>
                      <a:pt x="235" y="284"/>
                      <a:pt x="235" y="284"/>
                      <a:pt x="235" y="284"/>
                    </a:cubicBezTo>
                    <a:cubicBezTo>
                      <a:pt x="236" y="285"/>
                      <a:pt x="236" y="285"/>
                      <a:pt x="236" y="285"/>
                    </a:cubicBezTo>
                    <a:cubicBezTo>
                      <a:pt x="238" y="285"/>
                      <a:pt x="238" y="285"/>
                      <a:pt x="238" y="285"/>
                    </a:cubicBezTo>
                    <a:cubicBezTo>
                      <a:pt x="238" y="285"/>
                      <a:pt x="238" y="285"/>
                      <a:pt x="238" y="285"/>
                    </a:cubicBezTo>
                    <a:cubicBezTo>
                      <a:pt x="238" y="286"/>
                      <a:pt x="238" y="286"/>
                      <a:pt x="238" y="286"/>
                    </a:cubicBezTo>
                    <a:cubicBezTo>
                      <a:pt x="235" y="285"/>
                      <a:pt x="235" y="285"/>
                      <a:pt x="235" y="285"/>
                    </a:cubicBezTo>
                    <a:cubicBezTo>
                      <a:pt x="233" y="286"/>
                      <a:pt x="233" y="286"/>
                      <a:pt x="233" y="286"/>
                    </a:cubicBezTo>
                    <a:cubicBezTo>
                      <a:pt x="232" y="286"/>
                      <a:pt x="232" y="286"/>
                      <a:pt x="232" y="286"/>
                    </a:cubicBezTo>
                    <a:cubicBezTo>
                      <a:pt x="229" y="287"/>
                      <a:pt x="229" y="287"/>
                      <a:pt x="229" y="287"/>
                    </a:cubicBezTo>
                    <a:cubicBezTo>
                      <a:pt x="229" y="287"/>
                      <a:pt x="229" y="287"/>
                      <a:pt x="229" y="287"/>
                    </a:cubicBezTo>
                    <a:cubicBezTo>
                      <a:pt x="227" y="288"/>
                      <a:pt x="227" y="288"/>
                      <a:pt x="227" y="288"/>
                    </a:cubicBezTo>
                    <a:cubicBezTo>
                      <a:pt x="225" y="288"/>
                      <a:pt x="225" y="288"/>
                      <a:pt x="225" y="288"/>
                    </a:cubicBezTo>
                    <a:cubicBezTo>
                      <a:pt x="225" y="289"/>
                      <a:pt x="225" y="289"/>
                      <a:pt x="225" y="289"/>
                    </a:cubicBezTo>
                    <a:cubicBezTo>
                      <a:pt x="225" y="289"/>
                      <a:pt x="225" y="289"/>
                      <a:pt x="225" y="289"/>
                    </a:cubicBezTo>
                    <a:cubicBezTo>
                      <a:pt x="224" y="290"/>
                      <a:pt x="224" y="290"/>
                      <a:pt x="224" y="290"/>
                    </a:cubicBezTo>
                    <a:cubicBezTo>
                      <a:pt x="221" y="288"/>
                      <a:pt x="221" y="288"/>
                      <a:pt x="221" y="288"/>
                    </a:cubicBezTo>
                    <a:cubicBezTo>
                      <a:pt x="220" y="287"/>
                      <a:pt x="220" y="287"/>
                      <a:pt x="220" y="287"/>
                    </a:cubicBezTo>
                    <a:cubicBezTo>
                      <a:pt x="220" y="288"/>
                      <a:pt x="220" y="288"/>
                      <a:pt x="220" y="288"/>
                    </a:cubicBezTo>
                    <a:cubicBezTo>
                      <a:pt x="219" y="287"/>
                      <a:pt x="219" y="287"/>
                      <a:pt x="219" y="287"/>
                    </a:cubicBezTo>
                    <a:cubicBezTo>
                      <a:pt x="219" y="286"/>
                      <a:pt x="219" y="286"/>
                      <a:pt x="219" y="286"/>
                    </a:cubicBezTo>
                    <a:cubicBezTo>
                      <a:pt x="218" y="286"/>
                      <a:pt x="218" y="286"/>
                      <a:pt x="218" y="286"/>
                    </a:cubicBezTo>
                    <a:cubicBezTo>
                      <a:pt x="218" y="285"/>
                      <a:pt x="218" y="285"/>
                      <a:pt x="218" y="285"/>
                    </a:cubicBezTo>
                    <a:cubicBezTo>
                      <a:pt x="216" y="283"/>
                      <a:pt x="216" y="283"/>
                      <a:pt x="216" y="283"/>
                    </a:cubicBezTo>
                    <a:cubicBezTo>
                      <a:pt x="212" y="283"/>
                      <a:pt x="212" y="283"/>
                      <a:pt x="212" y="283"/>
                    </a:cubicBezTo>
                    <a:cubicBezTo>
                      <a:pt x="212" y="282"/>
                      <a:pt x="212" y="282"/>
                      <a:pt x="212" y="282"/>
                    </a:cubicBezTo>
                    <a:cubicBezTo>
                      <a:pt x="210" y="282"/>
                      <a:pt x="210" y="282"/>
                      <a:pt x="210" y="282"/>
                    </a:cubicBezTo>
                    <a:cubicBezTo>
                      <a:pt x="209" y="283"/>
                      <a:pt x="209" y="283"/>
                      <a:pt x="209" y="283"/>
                    </a:cubicBezTo>
                    <a:cubicBezTo>
                      <a:pt x="209" y="283"/>
                      <a:pt x="209" y="283"/>
                      <a:pt x="209" y="283"/>
                    </a:cubicBezTo>
                    <a:cubicBezTo>
                      <a:pt x="208" y="283"/>
                      <a:pt x="208" y="283"/>
                      <a:pt x="208" y="283"/>
                    </a:cubicBezTo>
                    <a:cubicBezTo>
                      <a:pt x="206" y="283"/>
                      <a:pt x="206" y="283"/>
                      <a:pt x="206" y="283"/>
                    </a:cubicBezTo>
                    <a:cubicBezTo>
                      <a:pt x="203" y="283"/>
                      <a:pt x="203" y="283"/>
                      <a:pt x="203" y="283"/>
                    </a:cubicBezTo>
                    <a:cubicBezTo>
                      <a:pt x="203" y="284"/>
                      <a:pt x="203" y="284"/>
                      <a:pt x="203" y="284"/>
                    </a:cubicBezTo>
                    <a:cubicBezTo>
                      <a:pt x="202" y="287"/>
                      <a:pt x="202" y="287"/>
                      <a:pt x="202" y="287"/>
                    </a:cubicBezTo>
                    <a:cubicBezTo>
                      <a:pt x="201" y="288"/>
                      <a:pt x="201" y="288"/>
                      <a:pt x="201" y="288"/>
                    </a:cubicBezTo>
                    <a:cubicBezTo>
                      <a:pt x="200" y="288"/>
                      <a:pt x="200" y="288"/>
                      <a:pt x="200" y="288"/>
                    </a:cubicBezTo>
                    <a:cubicBezTo>
                      <a:pt x="200" y="289"/>
                      <a:pt x="200" y="289"/>
                      <a:pt x="200" y="289"/>
                    </a:cubicBezTo>
                    <a:cubicBezTo>
                      <a:pt x="199" y="289"/>
                      <a:pt x="199" y="289"/>
                      <a:pt x="199" y="289"/>
                    </a:cubicBezTo>
                    <a:cubicBezTo>
                      <a:pt x="199" y="290"/>
                      <a:pt x="199" y="290"/>
                      <a:pt x="199" y="290"/>
                    </a:cubicBezTo>
                    <a:cubicBezTo>
                      <a:pt x="198" y="290"/>
                      <a:pt x="198" y="290"/>
                      <a:pt x="198" y="290"/>
                    </a:cubicBezTo>
                    <a:cubicBezTo>
                      <a:pt x="197" y="291"/>
                      <a:pt x="197" y="291"/>
                      <a:pt x="197" y="291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93"/>
                      <a:pt x="196" y="293"/>
                      <a:pt x="196" y="293"/>
                    </a:cubicBezTo>
                    <a:cubicBezTo>
                      <a:pt x="195" y="293"/>
                      <a:pt x="195" y="293"/>
                      <a:pt x="195" y="293"/>
                    </a:cubicBezTo>
                    <a:cubicBezTo>
                      <a:pt x="195" y="294"/>
                      <a:pt x="195" y="294"/>
                      <a:pt x="195" y="294"/>
                    </a:cubicBezTo>
                    <a:cubicBezTo>
                      <a:pt x="195" y="294"/>
                      <a:pt x="195" y="294"/>
                      <a:pt x="195" y="294"/>
                    </a:cubicBezTo>
                    <a:cubicBezTo>
                      <a:pt x="196" y="295"/>
                      <a:pt x="196" y="295"/>
                      <a:pt x="196" y="295"/>
                    </a:cubicBezTo>
                    <a:cubicBezTo>
                      <a:pt x="195" y="295"/>
                      <a:pt x="195" y="295"/>
                      <a:pt x="195" y="295"/>
                    </a:cubicBezTo>
                    <a:cubicBezTo>
                      <a:pt x="196" y="296"/>
                      <a:pt x="196" y="296"/>
                      <a:pt x="196" y="296"/>
                    </a:cubicBezTo>
                    <a:cubicBezTo>
                      <a:pt x="196" y="296"/>
                      <a:pt x="196" y="296"/>
                      <a:pt x="196" y="296"/>
                    </a:cubicBezTo>
                    <a:cubicBezTo>
                      <a:pt x="197" y="296"/>
                      <a:pt x="197" y="296"/>
                      <a:pt x="197" y="296"/>
                    </a:cubicBezTo>
                    <a:cubicBezTo>
                      <a:pt x="197" y="297"/>
                      <a:pt x="197" y="297"/>
                      <a:pt x="197" y="297"/>
                    </a:cubicBezTo>
                    <a:cubicBezTo>
                      <a:pt x="198" y="297"/>
                      <a:pt x="198" y="297"/>
                      <a:pt x="198" y="297"/>
                    </a:cubicBezTo>
                    <a:cubicBezTo>
                      <a:pt x="199" y="296"/>
                      <a:pt x="199" y="296"/>
                      <a:pt x="199" y="296"/>
                    </a:cubicBezTo>
                    <a:cubicBezTo>
                      <a:pt x="199" y="296"/>
                      <a:pt x="199" y="296"/>
                      <a:pt x="199" y="296"/>
                    </a:cubicBezTo>
                    <a:cubicBezTo>
                      <a:pt x="200" y="297"/>
                      <a:pt x="200" y="297"/>
                      <a:pt x="200" y="297"/>
                    </a:cubicBezTo>
                    <a:cubicBezTo>
                      <a:pt x="199" y="297"/>
                      <a:pt x="199" y="297"/>
                      <a:pt x="199" y="297"/>
                    </a:cubicBezTo>
                    <a:cubicBezTo>
                      <a:pt x="200" y="298"/>
                      <a:pt x="200" y="298"/>
                      <a:pt x="200" y="298"/>
                    </a:cubicBezTo>
                    <a:cubicBezTo>
                      <a:pt x="200" y="298"/>
                      <a:pt x="200" y="298"/>
                      <a:pt x="200" y="298"/>
                    </a:cubicBezTo>
                    <a:cubicBezTo>
                      <a:pt x="200" y="299"/>
                      <a:pt x="200" y="299"/>
                      <a:pt x="200" y="299"/>
                    </a:cubicBezTo>
                    <a:cubicBezTo>
                      <a:pt x="200" y="299"/>
                      <a:pt x="200" y="299"/>
                      <a:pt x="200" y="299"/>
                    </a:cubicBezTo>
                    <a:cubicBezTo>
                      <a:pt x="201" y="300"/>
                      <a:pt x="201" y="300"/>
                      <a:pt x="201" y="300"/>
                    </a:cubicBezTo>
                    <a:cubicBezTo>
                      <a:pt x="201" y="299"/>
                      <a:pt x="201" y="299"/>
                      <a:pt x="201" y="299"/>
                    </a:cubicBezTo>
                    <a:cubicBezTo>
                      <a:pt x="205" y="298"/>
                      <a:pt x="205" y="298"/>
                      <a:pt x="205" y="298"/>
                    </a:cubicBezTo>
                    <a:cubicBezTo>
                      <a:pt x="206" y="298"/>
                      <a:pt x="206" y="298"/>
                      <a:pt x="206" y="298"/>
                    </a:cubicBezTo>
                    <a:cubicBezTo>
                      <a:pt x="208" y="299"/>
                      <a:pt x="208" y="299"/>
                      <a:pt x="208" y="299"/>
                    </a:cubicBezTo>
                    <a:cubicBezTo>
                      <a:pt x="209" y="300"/>
                      <a:pt x="209" y="300"/>
                      <a:pt x="209" y="300"/>
                    </a:cubicBezTo>
                    <a:cubicBezTo>
                      <a:pt x="207" y="300"/>
                      <a:pt x="207" y="300"/>
                      <a:pt x="207" y="300"/>
                    </a:cubicBezTo>
                    <a:cubicBezTo>
                      <a:pt x="207" y="302"/>
                      <a:pt x="207" y="302"/>
                      <a:pt x="207" y="302"/>
                    </a:cubicBezTo>
                    <a:cubicBezTo>
                      <a:pt x="207" y="302"/>
                      <a:pt x="207" y="302"/>
                      <a:pt x="207" y="302"/>
                    </a:cubicBezTo>
                    <a:cubicBezTo>
                      <a:pt x="207" y="303"/>
                      <a:pt x="207" y="303"/>
                      <a:pt x="207" y="303"/>
                    </a:cubicBezTo>
                    <a:cubicBezTo>
                      <a:pt x="209" y="305"/>
                      <a:pt x="209" y="305"/>
                      <a:pt x="209" y="305"/>
                    </a:cubicBezTo>
                    <a:cubicBezTo>
                      <a:pt x="210" y="307"/>
                      <a:pt x="210" y="307"/>
                      <a:pt x="210" y="307"/>
                    </a:cubicBezTo>
                    <a:cubicBezTo>
                      <a:pt x="211" y="307"/>
                      <a:pt x="211" y="307"/>
                      <a:pt x="211" y="307"/>
                    </a:cubicBezTo>
                    <a:cubicBezTo>
                      <a:pt x="212" y="307"/>
                      <a:pt x="212" y="307"/>
                      <a:pt x="212" y="307"/>
                    </a:cubicBezTo>
                    <a:cubicBezTo>
                      <a:pt x="212" y="308"/>
                      <a:pt x="212" y="308"/>
                      <a:pt x="212" y="308"/>
                    </a:cubicBezTo>
                    <a:cubicBezTo>
                      <a:pt x="213" y="308"/>
                      <a:pt x="213" y="308"/>
                      <a:pt x="213" y="308"/>
                    </a:cubicBezTo>
                    <a:cubicBezTo>
                      <a:pt x="213" y="309"/>
                      <a:pt x="213" y="309"/>
                      <a:pt x="213" y="309"/>
                    </a:cubicBezTo>
                    <a:cubicBezTo>
                      <a:pt x="214" y="309"/>
                      <a:pt x="214" y="309"/>
                      <a:pt x="214" y="309"/>
                    </a:cubicBezTo>
                    <a:cubicBezTo>
                      <a:pt x="214" y="309"/>
                      <a:pt x="214" y="309"/>
                      <a:pt x="214" y="309"/>
                    </a:cubicBezTo>
                    <a:cubicBezTo>
                      <a:pt x="217" y="307"/>
                      <a:pt x="217" y="307"/>
                      <a:pt x="217" y="307"/>
                    </a:cubicBezTo>
                    <a:cubicBezTo>
                      <a:pt x="218" y="307"/>
                      <a:pt x="218" y="307"/>
                      <a:pt x="218" y="307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20" y="306"/>
                      <a:pt x="220" y="306"/>
                      <a:pt x="220" y="306"/>
                    </a:cubicBezTo>
                    <a:cubicBezTo>
                      <a:pt x="220" y="306"/>
                      <a:pt x="220" y="306"/>
                      <a:pt x="220" y="306"/>
                    </a:cubicBezTo>
                    <a:cubicBezTo>
                      <a:pt x="221" y="306"/>
                      <a:pt x="221" y="306"/>
                      <a:pt x="221" y="306"/>
                    </a:cubicBezTo>
                    <a:cubicBezTo>
                      <a:pt x="222" y="305"/>
                      <a:pt x="222" y="305"/>
                      <a:pt x="222" y="305"/>
                    </a:cubicBezTo>
                    <a:cubicBezTo>
                      <a:pt x="223" y="305"/>
                      <a:pt x="223" y="305"/>
                      <a:pt x="223" y="305"/>
                    </a:cubicBezTo>
                    <a:cubicBezTo>
                      <a:pt x="224" y="304"/>
                      <a:pt x="224" y="304"/>
                      <a:pt x="224" y="304"/>
                    </a:cubicBezTo>
                    <a:cubicBezTo>
                      <a:pt x="225" y="304"/>
                      <a:pt x="225" y="304"/>
                      <a:pt x="225" y="304"/>
                    </a:cubicBezTo>
                    <a:cubicBezTo>
                      <a:pt x="224" y="306"/>
                      <a:pt x="224" y="306"/>
                      <a:pt x="224" y="306"/>
                    </a:cubicBezTo>
                    <a:cubicBezTo>
                      <a:pt x="225" y="306"/>
                      <a:pt x="225" y="306"/>
                      <a:pt x="225" y="306"/>
                    </a:cubicBezTo>
                    <a:cubicBezTo>
                      <a:pt x="226" y="306"/>
                      <a:pt x="226" y="306"/>
                      <a:pt x="226" y="306"/>
                    </a:cubicBezTo>
                    <a:cubicBezTo>
                      <a:pt x="224" y="306"/>
                      <a:pt x="224" y="306"/>
                      <a:pt x="224" y="306"/>
                    </a:cubicBezTo>
                    <a:cubicBezTo>
                      <a:pt x="218" y="309"/>
                      <a:pt x="218" y="309"/>
                      <a:pt x="218" y="309"/>
                    </a:cubicBezTo>
                    <a:cubicBezTo>
                      <a:pt x="217" y="309"/>
                      <a:pt x="217" y="309"/>
                      <a:pt x="217" y="309"/>
                    </a:cubicBezTo>
                    <a:cubicBezTo>
                      <a:pt x="215" y="309"/>
                      <a:pt x="215" y="309"/>
                      <a:pt x="215" y="309"/>
                    </a:cubicBezTo>
                    <a:cubicBezTo>
                      <a:pt x="214" y="309"/>
                      <a:pt x="214" y="309"/>
                      <a:pt x="214" y="309"/>
                    </a:cubicBezTo>
                    <a:cubicBezTo>
                      <a:pt x="214" y="310"/>
                      <a:pt x="214" y="310"/>
                      <a:pt x="214" y="310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11"/>
                      <a:pt x="212" y="311"/>
                      <a:pt x="212" y="311"/>
                    </a:cubicBezTo>
                    <a:cubicBezTo>
                      <a:pt x="211" y="310"/>
                      <a:pt x="211" y="310"/>
                      <a:pt x="211" y="310"/>
                    </a:cubicBezTo>
                    <a:cubicBezTo>
                      <a:pt x="210" y="309"/>
                      <a:pt x="210" y="309"/>
                      <a:pt x="210" y="309"/>
                    </a:cubicBezTo>
                    <a:cubicBezTo>
                      <a:pt x="210" y="309"/>
                      <a:pt x="210" y="309"/>
                      <a:pt x="210" y="309"/>
                    </a:cubicBezTo>
                    <a:cubicBezTo>
                      <a:pt x="210" y="310"/>
                      <a:pt x="210" y="310"/>
                      <a:pt x="210" y="310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04" y="307"/>
                      <a:pt x="204" y="307"/>
                      <a:pt x="204" y="307"/>
                    </a:cubicBezTo>
                    <a:cubicBezTo>
                      <a:pt x="204" y="305"/>
                      <a:pt x="204" y="305"/>
                      <a:pt x="204" y="305"/>
                    </a:cubicBezTo>
                    <a:cubicBezTo>
                      <a:pt x="203" y="304"/>
                      <a:pt x="203" y="304"/>
                      <a:pt x="203" y="304"/>
                    </a:cubicBezTo>
                    <a:cubicBezTo>
                      <a:pt x="203" y="302"/>
                      <a:pt x="203" y="302"/>
                      <a:pt x="203" y="302"/>
                    </a:cubicBezTo>
                    <a:cubicBezTo>
                      <a:pt x="200" y="302"/>
                      <a:pt x="200" y="302"/>
                      <a:pt x="200" y="302"/>
                    </a:cubicBezTo>
                    <a:cubicBezTo>
                      <a:pt x="199" y="303"/>
                      <a:pt x="199" y="303"/>
                      <a:pt x="199" y="303"/>
                    </a:cubicBezTo>
                    <a:cubicBezTo>
                      <a:pt x="198" y="302"/>
                      <a:pt x="198" y="302"/>
                      <a:pt x="198" y="302"/>
                    </a:cubicBezTo>
                    <a:cubicBezTo>
                      <a:pt x="195" y="303"/>
                      <a:pt x="195" y="303"/>
                      <a:pt x="195" y="303"/>
                    </a:cubicBezTo>
                    <a:cubicBezTo>
                      <a:pt x="195" y="303"/>
                      <a:pt x="195" y="303"/>
                      <a:pt x="195" y="303"/>
                    </a:cubicBezTo>
                    <a:cubicBezTo>
                      <a:pt x="193" y="304"/>
                      <a:pt x="193" y="304"/>
                      <a:pt x="193" y="304"/>
                    </a:cubicBezTo>
                    <a:cubicBezTo>
                      <a:pt x="192" y="304"/>
                      <a:pt x="192" y="304"/>
                      <a:pt x="192" y="304"/>
                    </a:cubicBezTo>
                    <a:cubicBezTo>
                      <a:pt x="192" y="304"/>
                      <a:pt x="192" y="304"/>
                      <a:pt x="192" y="304"/>
                    </a:cubicBezTo>
                    <a:cubicBezTo>
                      <a:pt x="192" y="304"/>
                      <a:pt x="192" y="304"/>
                      <a:pt x="192" y="304"/>
                    </a:cubicBezTo>
                    <a:cubicBezTo>
                      <a:pt x="191" y="304"/>
                      <a:pt x="191" y="304"/>
                      <a:pt x="191" y="304"/>
                    </a:cubicBezTo>
                    <a:cubicBezTo>
                      <a:pt x="191" y="307"/>
                      <a:pt x="191" y="307"/>
                      <a:pt x="191" y="307"/>
                    </a:cubicBezTo>
                    <a:cubicBezTo>
                      <a:pt x="191" y="307"/>
                      <a:pt x="191" y="307"/>
                      <a:pt x="191" y="307"/>
                    </a:cubicBezTo>
                    <a:cubicBezTo>
                      <a:pt x="190" y="307"/>
                      <a:pt x="190" y="307"/>
                      <a:pt x="190" y="307"/>
                    </a:cubicBezTo>
                    <a:cubicBezTo>
                      <a:pt x="190" y="309"/>
                      <a:pt x="190" y="309"/>
                      <a:pt x="190" y="309"/>
                    </a:cubicBezTo>
                    <a:cubicBezTo>
                      <a:pt x="190" y="309"/>
                      <a:pt x="190" y="309"/>
                      <a:pt x="190" y="309"/>
                    </a:cubicBezTo>
                    <a:cubicBezTo>
                      <a:pt x="190" y="310"/>
                      <a:pt x="190" y="310"/>
                      <a:pt x="190" y="310"/>
                    </a:cubicBezTo>
                    <a:cubicBezTo>
                      <a:pt x="192" y="310"/>
                      <a:pt x="192" y="310"/>
                      <a:pt x="192" y="310"/>
                    </a:cubicBezTo>
                    <a:cubicBezTo>
                      <a:pt x="192" y="311"/>
                      <a:pt x="192" y="311"/>
                      <a:pt x="192" y="311"/>
                    </a:cubicBezTo>
                    <a:cubicBezTo>
                      <a:pt x="193" y="312"/>
                      <a:pt x="193" y="312"/>
                      <a:pt x="193" y="312"/>
                    </a:cubicBezTo>
                    <a:cubicBezTo>
                      <a:pt x="193" y="313"/>
                      <a:pt x="193" y="313"/>
                      <a:pt x="193" y="313"/>
                    </a:cubicBezTo>
                    <a:cubicBezTo>
                      <a:pt x="191" y="311"/>
                      <a:pt x="191" y="311"/>
                      <a:pt x="191" y="311"/>
                    </a:cubicBezTo>
                    <a:cubicBezTo>
                      <a:pt x="190" y="311"/>
                      <a:pt x="190" y="311"/>
                      <a:pt x="190" y="311"/>
                    </a:cubicBezTo>
                    <a:cubicBezTo>
                      <a:pt x="189" y="314"/>
                      <a:pt x="189" y="314"/>
                      <a:pt x="189" y="314"/>
                    </a:cubicBezTo>
                    <a:cubicBezTo>
                      <a:pt x="190" y="314"/>
                      <a:pt x="190" y="314"/>
                      <a:pt x="190" y="314"/>
                    </a:cubicBezTo>
                    <a:cubicBezTo>
                      <a:pt x="189" y="315"/>
                      <a:pt x="189" y="315"/>
                      <a:pt x="189" y="315"/>
                    </a:cubicBezTo>
                    <a:cubicBezTo>
                      <a:pt x="189" y="316"/>
                      <a:pt x="189" y="316"/>
                      <a:pt x="189" y="316"/>
                    </a:cubicBezTo>
                    <a:cubicBezTo>
                      <a:pt x="188" y="318"/>
                      <a:pt x="188" y="318"/>
                      <a:pt x="188" y="318"/>
                    </a:cubicBezTo>
                    <a:cubicBezTo>
                      <a:pt x="188" y="318"/>
                      <a:pt x="188" y="318"/>
                      <a:pt x="188" y="318"/>
                    </a:cubicBezTo>
                    <a:cubicBezTo>
                      <a:pt x="188" y="318"/>
                      <a:pt x="188" y="318"/>
                      <a:pt x="188" y="318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7" y="319"/>
                      <a:pt x="187" y="319"/>
                      <a:pt x="187" y="319"/>
                    </a:cubicBezTo>
                    <a:cubicBezTo>
                      <a:pt x="186" y="320"/>
                      <a:pt x="186" y="320"/>
                      <a:pt x="186" y="320"/>
                    </a:cubicBezTo>
                    <a:cubicBezTo>
                      <a:pt x="186" y="320"/>
                      <a:pt x="186" y="320"/>
                      <a:pt x="186" y="320"/>
                    </a:cubicBezTo>
                    <a:cubicBezTo>
                      <a:pt x="187" y="321"/>
                      <a:pt x="187" y="321"/>
                      <a:pt x="187" y="321"/>
                    </a:cubicBezTo>
                    <a:cubicBezTo>
                      <a:pt x="187" y="322"/>
                      <a:pt x="187" y="322"/>
                      <a:pt x="187" y="322"/>
                    </a:cubicBezTo>
                    <a:cubicBezTo>
                      <a:pt x="188" y="322"/>
                      <a:pt x="188" y="322"/>
                      <a:pt x="188" y="322"/>
                    </a:cubicBezTo>
                    <a:cubicBezTo>
                      <a:pt x="189" y="321"/>
                      <a:pt x="189" y="321"/>
                      <a:pt x="189" y="321"/>
                    </a:cubicBezTo>
                    <a:cubicBezTo>
                      <a:pt x="190" y="322"/>
                      <a:pt x="190" y="322"/>
                      <a:pt x="190" y="322"/>
                    </a:cubicBezTo>
                    <a:cubicBezTo>
                      <a:pt x="189" y="323"/>
                      <a:pt x="189" y="323"/>
                      <a:pt x="189" y="323"/>
                    </a:cubicBezTo>
                    <a:cubicBezTo>
                      <a:pt x="190" y="323"/>
                      <a:pt x="190" y="323"/>
                      <a:pt x="190" y="323"/>
                    </a:cubicBezTo>
                    <a:cubicBezTo>
                      <a:pt x="189" y="325"/>
                      <a:pt x="189" y="325"/>
                      <a:pt x="189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6" y="324"/>
                      <a:pt x="186" y="324"/>
                      <a:pt x="186" y="324"/>
                    </a:cubicBezTo>
                    <a:cubicBezTo>
                      <a:pt x="186" y="323"/>
                      <a:pt x="186" y="323"/>
                      <a:pt x="186" y="323"/>
                    </a:cubicBezTo>
                    <a:cubicBezTo>
                      <a:pt x="185" y="322"/>
                      <a:pt x="185" y="322"/>
                      <a:pt x="185" y="322"/>
                    </a:cubicBezTo>
                    <a:cubicBezTo>
                      <a:pt x="185" y="323"/>
                      <a:pt x="185" y="323"/>
                      <a:pt x="185" y="323"/>
                    </a:cubicBezTo>
                    <a:cubicBezTo>
                      <a:pt x="185" y="324"/>
                      <a:pt x="185" y="324"/>
                      <a:pt x="185" y="324"/>
                    </a:cubicBezTo>
                    <a:cubicBezTo>
                      <a:pt x="184" y="325"/>
                      <a:pt x="184" y="325"/>
                      <a:pt x="184" y="325"/>
                    </a:cubicBezTo>
                    <a:cubicBezTo>
                      <a:pt x="184" y="324"/>
                      <a:pt x="184" y="324"/>
                      <a:pt x="184" y="324"/>
                    </a:cubicBezTo>
                    <a:cubicBezTo>
                      <a:pt x="182" y="325"/>
                      <a:pt x="182" y="325"/>
                      <a:pt x="182" y="325"/>
                    </a:cubicBezTo>
                    <a:cubicBezTo>
                      <a:pt x="183" y="326"/>
                      <a:pt x="183" y="326"/>
                      <a:pt x="183" y="326"/>
                    </a:cubicBezTo>
                    <a:cubicBezTo>
                      <a:pt x="182" y="326"/>
                      <a:pt x="182" y="326"/>
                      <a:pt x="182" y="326"/>
                    </a:cubicBezTo>
                    <a:cubicBezTo>
                      <a:pt x="183" y="327"/>
                      <a:pt x="183" y="327"/>
                      <a:pt x="183" y="327"/>
                    </a:cubicBezTo>
                    <a:cubicBezTo>
                      <a:pt x="184" y="327"/>
                      <a:pt x="184" y="327"/>
                      <a:pt x="184" y="327"/>
                    </a:cubicBezTo>
                    <a:cubicBezTo>
                      <a:pt x="184" y="328"/>
                      <a:pt x="184" y="328"/>
                      <a:pt x="184" y="328"/>
                    </a:cubicBezTo>
                    <a:cubicBezTo>
                      <a:pt x="184" y="328"/>
                      <a:pt x="184" y="328"/>
                      <a:pt x="184" y="328"/>
                    </a:cubicBezTo>
                    <a:cubicBezTo>
                      <a:pt x="185" y="328"/>
                      <a:pt x="185" y="328"/>
                      <a:pt x="185" y="328"/>
                    </a:cubicBezTo>
                    <a:cubicBezTo>
                      <a:pt x="185" y="328"/>
                      <a:pt x="185" y="328"/>
                      <a:pt x="185" y="328"/>
                    </a:cubicBezTo>
                    <a:cubicBezTo>
                      <a:pt x="185" y="328"/>
                      <a:pt x="185" y="328"/>
                      <a:pt x="185" y="328"/>
                    </a:cubicBezTo>
                    <a:cubicBezTo>
                      <a:pt x="186" y="328"/>
                      <a:pt x="186" y="328"/>
                      <a:pt x="186" y="328"/>
                    </a:cubicBezTo>
                    <a:cubicBezTo>
                      <a:pt x="187" y="328"/>
                      <a:pt x="187" y="328"/>
                      <a:pt x="187" y="328"/>
                    </a:cubicBezTo>
                    <a:cubicBezTo>
                      <a:pt x="187" y="328"/>
                      <a:pt x="187" y="328"/>
                      <a:pt x="187" y="328"/>
                    </a:cubicBezTo>
                    <a:cubicBezTo>
                      <a:pt x="187" y="327"/>
                      <a:pt x="187" y="327"/>
                      <a:pt x="187" y="327"/>
                    </a:cubicBezTo>
                    <a:cubicBezTo>
                      <a:pt x="188" y="327"/>
                      <a:pt x="188" y="327"/>
                      <a:pt x="188" y="327"/>
                    </a:cubicBezTo>
                    <a:cubicBezTo>
                      <a:pt x="190" y="327"/>
                      <a:pt x="190" y="327"/>
                      <a:pt x="190" y="327"/>
                    </a:cubicBezTo>
                    <a:cubicBezTo>
                      <a:pt x="192" y="326"/>
                      <a:pt x="192" y="326"/>
                      <a:pt x="192" y="326"/>
                    </a:cubicBezTo>
                    <a:cubicBezTo>
                      <a:pt x="193" y="326"/>
                      <a:pt x="193" y="326"/>
                      <a:pt x="193" y="326"/>
                    </a:cubicBezTo>
                    <a:cubicBezTo>
                      <a:pt x="194" y="325"/>
                      <a:pt x="194" y="325"/>
                      <a:pt x="194" y="325"/>
                    </a:cubicBezTo>
                    <a:cubicBezTo>
                      <a:pt x="195" y="325"/>
                      <a:pt x="195" y="325"/>
                      <a:pt x="195" y="325"/>
                    </a:cubicBezTo>
                    <a:cubicBezTo>
                      <a:pt x="195" y="325"/>
                      <a:pt x="195" y="325"/>
                      <a:pt x="195" y="325"/>
                    </a:cubicBezTo>
                    <a:cubicBezTo>
                      <a:pt x="196" y="325"/>
                      <a:pt x="196" y="325"/>
                      <a:pt x="196" y="325"/>
                    </a:cubicBezTo>
                    <a:cubicBezTo>
                      <a:pt x="197" y="325"/>
                      <a:pt x="197" y="325"/>
                      <a:pt x="197" y="325"/>
                    </a:cubicBezTo>
                    <a:cubicBezTo>
                      <a:pt x="201" y="325"/>
                      <a:pt x="201" y="325"/>
                      <a:pt x="201" y="325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5"/>
                      <a:pt x="201" y="325"/>
                      <a:pt x="201" y="325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3" y="326"/>
                      <a:pt x="203" y="326"/>
                      <a:pt x="203" y="326"/>
                    </a:cubicBezTo>
                    <a:cubicBezTo>
                      <a:pt x="200" y="327"/>
                      <a:pt x="200" y="327"/>
                      <a:pt x="200" y="327"/>
                    </a:cubicBezTo>
                    <a:cubicBezTo>
                      <a:pt x="199" y="328"/>
                      <a:pt x="199" y="328"/>
                      <a:pt x="199" y="328"/>
                    </a:cubicBezTo>
                    <a:cubicBezTo>
                      <a:pt x="199" y="328"/>
                      <a:pt x="199" y="328"/>
                      <a:pt x="199" y="328"/>
                    </a:cubicBezTo>
                    <a:cubicBezTo>
                      <a:pt x="196" y="329"/>
                      <a:pt x="196" y="329"/>
                      <a:pt x="196" y="329"/>
                    </a:cubicBezTo>
                    <a:cubicBezTo>
                      <a:pt x="196" y="331"/>
                      <a:pt x="196" y="331"/>
                      <a:pt x="196" y="331"/>
                    </a:cubicBezTo>
                    <a:cubicBezTo>
                      <a:pt x="197" y="331"/>
                      <a:pt x="197" y="331"/>
                      <a:pt x="197" y="331"/>
                    </a:cubicBezTo>
                    <a:cubicBezTo>
                      <a:pt x="198" y="331"/>
                      <a:pt x="198" y="331"/>
                      <a:pt x="198" y="331"/>
                    </a:cubicBezTo>
                    <a:cubicBezTo>
                      <a:pt x="199" y="331"/>
                      <a:pt x="199" y="331"/>
                      <a:pt x="199" y="331"/>
                    </a:cubicBezTo>
                    <a:cubicBezTo>
                      <a:pt x="200" y="332"/>
                      <a:pt x="200" y="332"/>
                      <a:pt x="200" y="332"/>
                    </a:cubicBezTo>
                    <a:cubicBezTo>
                      <a:pt x="202" y="332"/>
                      <a:pt x="202" y="332"/>
                      <a:pt x="202" y="332"/>
                    </a:cubicBezTo>
                    <a:cubicBezTo>
                      <a:pt x="202" y="332"/>
                      <a:pt x="202" y="332"/>
                      <a:pt x="202" y="332"/>
                    </a:cubicBezTo>
                    <a:cubicBezTo>
                      <a:pt x="203" y="332"/>
                      <a:pt x="203" y="332"/>
                      <a:pt x="203" y="332"/>
                    </a:cubicBezTo>
                    <a:cubicBezTo>
                      <a:pt x="204" y="331"/>
                      <a:pt x="204" y="331"/>
                      <a:pt x="204" y="331"/>
                    </a:cubicBezTo>
                    <a:cubicBezTo>
                      <a:pt x="206" y="328"/>
                      <a:pt x="206" y="328"/>
                      <a:pt x="206" y="328"/>
                    </a:cubicBezTo>
                    <a:cubicBezTo>
                      <a:pt x="207" y="328"/>
                      <a:pt x="207" y="328"/>
                      <a:pt x="207" y="328"/>
                    </a:cubicBezTo>
                    <a:cubicBezTo>
                      <a:pt x="207" y="328"/>
                      <a:pt x="207" y="328"/>
                      <a:pt x="207" y="328"/>
                    </a:cubicBezTo>
                    <a:cubicBezTo>
                      <a:pt x="207" y="327"/>
                      <a:pt x="207" y="327"/>
                      <a:pt x="207" y="327"/>
                    </a:cubicBezTo>
                    <a:cubicBezTo>
                      <a:pt x="208" y="328"/>
                      <a:pt x="208" y="328"/>
                      <a:pt x="208" y="328"/>
                    </a:cubicBezTo>
                    <a:cubicBezTo>
                      <a:pt x="208" y="328"/>
                      <a:pt x="208" y="328"/>
                      <a:pt x="208" y="328"/>
                    </a:cubicBezTo>
                    <a:cubicBezTo>
                      <a:pt x="208" y="328"/>
                      <a:pt x="208" y="328"/>
                      <a:pt x="208" y="328"/>
                    </a:cubicBezTo>
                    <a:cubicBezTo>
                      <a:pt x="208" y="329"/>
                      <a:pt x="208" y="329"/>
                      <a:pt x="208" y="329"/>
                    </a:cubicBezTo>
                    <a:cubicBezTo>
                      <a:pt x="207" y="329"/>
                      <a:pt x="207" y="329"/>
                      <a:pt x="207" y="329"/>
                    </a:cubicBezTo>
                    <a:cubicBezTo>
                      <a:pt x="206" y="329"/>
                      <a:pt x="206" y="329"/>
                      <a:pt x="206" y="329"/>
                    </a:cubicBezTo>
                    <a:cubicBezTo>
                      <a:pt x="205" y="331"/>
                      <a:pt x="205" y="331"/>
                      <a:pt x="205" y="331"/>
                    </a:cubicBezTo>
                    <a:cubicBezTo>
                      <a:pt x="204" y="333"/>
                      <a:pt x="204" y="333"/>
                      <a:pt x="204" y="333"/>
                    </a:cubicBezTo>
                    <a:cubicBezTo>
                      <a:pt x="202" y="334"/>
                      <a:pt x="202" y="334"/>
                      <a:pt x="202" y="334"/>
                    </a:cubicBezTo>
                    <a:cubicBezTo>
                      <a:pt x="200" y="334"/>
                      <a:pt x="200" y="334"/>
                      <a:pt x="200" y="334"/>
                    </a:cubicBezTo>
                    <a:cubicBezTo>
                      <a:pt x="200" y="333"/>
                      <a:pt x="200" y="333"/>
                      <a:pt x="200" y="333"/>
                    </a:cubicBezTo>
                    <a:cubicBezTo>
                      <a:pt x="199" y="333"/>
                      <a:pt x="199" y="333"/>
                      <a:pt x="199" y="333"/>
                    </a:cubicBezTo>
                    <a:cubicBezTo>
                      <a:pt x="197" y="335"/>
                      <a:pt x="197" y="335"/>
                      <a:pt x="197" y="335"/>
                    </a:cubicBezTo>
                    <a:cubicBezTo>
                      <a:pt x="195" y="335"/>
                      <a:pt x="195" y="335"/>
                      <a:pt x="195" y="335"/>
                    </a:cubicBezTo>
                    <a:cubicBezTo>
                      <a:pt x="194" y="335"/>
                      <a:pt x="194" y="335"/>
                      <a:pt x="194" y="335"/>
                    </a:cubicBezTo>
                    <a:cubicBezTo>
                      <a:pt x="193" y="335"/>
                      <a:pt x="193" y="335"/>
                      <a:pt x="193" y="335"/>
                    </a:cubicBezTo>
                    <a:cubicBezTo>
                      <a:pt x="193" y="336"/>
                      <a:pt x="193" y="336"/>
                      <a:pt x="193" y="336"/>
                    </a:cubicBezTo>
                    <a:cubicBezTo>
                      <a:pt x="193" y="336"/>
                      <a:pt x="193" y="336"/>
                      <a:pt x="193" y="336"/>
                    </a:cubicBezTo>
                    <a:cubicBezTo>
                      <a:pt x="193" y="336"/>
                      <a:pt x="193" y="336"/>
                      <a:pt x="193" y="336"/>
                    </a:cubicBezTo>
                    <a:cubicBezTo>
                      <a:pt x="192" y="335"/>
                      <a:pt x="192" y="335"/>
                      <a:pt x="192" y="335"/>
                    </a:cubicBezTo>
                    <a:cubicBezTo>
                      <a:pt x="191" y="336"/>
                      <a:pt x="191" y="336"/>
                      <a:pt x="191" y="336"/>
                    </a:cubicBezTo>
                    <a:cubicBezTo>
                      <a:pt x="190" y="335"/>
                      <a:pt x="190" y="335"/>
                      <a:pt x="190" y="335"/>
                    </a:cubicBezTo>
                    <a:cubicBezTo>
                      <a:pt x="190" y="335"/>
                      <a:pt x="190" y="335"/>
                      <a:pt x="190" y="335"/>
                    </a:cubicBezTo>
                    <a:cubicBezTo>
                      <a:pt x="189" y="336"/>
                      <a:pt x="189" y="336"/>
                      <a:pt x="189" y="336"/>
                    </a:cubicBezTo>
                    <a:cubicBezTo>
                      <a:pt x="188" y="337"/>
                      <a:pt x="188" y="337"/>
                      <a:pt x="188" y="337"/>
                    </a:cubicBezTo>
                    <a:cubicBezTo>
                      <a:pt x="188" y="339"/>
                      <a:pt x="188" y="339"/>
                      <a:pt x="188" y="339"/>
                    </a:cubicBezTo>
                    <a:cubicBezTo>
                      <a:pt x="194" y="342"/>
                      <a:pt x="194" y="342"/>
                      <a:pt x="194" y="342"/>
                    </a:cubicBezTo>
                    <a:cubicBezTo>
                      <a:pt x="200" y="344"/>
                      <a:pt x="200" y="344"/>
                      <a:pt x="200" y="344"/>
                    </a:cubicBezTo>
                    <a:cubicBezTo>
                      <a:pt x="200" y="345"/>
                      <a:pt x="200" y="345"/>
                      <a:pt x="200" y="345"/>
                    </a:cubicBezTo>
                    <a:cubicBezTo>
                      <a:pt x="196" y="345"/>
                      <a:pt x="196" y="345"/>
                      <a:pt x="196" y="345"/>
                    </a:cubicBezTo>
                    <a:cubicBezTo>
                      <a:pt x="196" y="344"/>
                      <a:pt x="196" y="344"/>
                      <a:pt x="196" y="344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94" y="345"/>
                      <a:pt x="194" y="345"/>
                      <a:pt x="194" y="345"/>
                    </a:cubicBezTo>
                    <a:cubicBezTo>
                      <a:pt x="194" y="345"/>
                      <a:pt x="194" y="345"/>
                      <a:pt x="194" y="345"/>
                    </a:cubicBezTo>
                    <a:cubicBezTo>
                      <a:pt x="193" y="344"/>
                      <a:pt x="193" y="344"/>
                      <a:pt x="193" y="344"/>
                    </a:cubicBezTo>
                    <a:cubicBezTo>
                      <a:pt x="192" y="345"/>
                      <a:pt x="192" y="345"/>
                      <a:pt x="192" y="345"/>
                    </a:cubicBezTo>
                    <a:cubicBezTo>
                      <a:pt x="192" y="345"/>
                      <a:pt x="192" y="345"/>
                      <a:pt x="192" y="345"/>
                    </a:cubicBezTo>
                    <a:cubicBezTo>
                      <a:pt x="191" y="347"/>
                      <a:pt x="191" y="347"/>
                      <a:pt x="191" y="347"/>
                    </a:cubicBezTo>
                    <a:cubicBezTo>
                      <a:pt x="191" y="346"/>
                      <a:pt x="191" y="346"/>
                      <a:pt x="191" y="346"/>
                    </a:cubicBezTo>
                    <a:cubicBezTo>
                      <a:pt x="190" y="345"/>
                      <a:pt x="190" y="345"/>
                      <a:pt x="190" y="345"/>
                    </a:cubicBezTo>
                    <a:cubicBezTo>
                      <a:pt x="190" y="345"/>
                      <a:pt x="190" y="345"/>
                      <a:pt x="190" y="345"/>
                    </a:cubicBezTo>
                    <a:cubicBezTo>
                      <a:pt x="189" y="346"/>
                      <a:pt x="189" y="346"/>
                      <a:pt x="189" y="346"/>
                    </a:cubicBezTo>
                    <a:cubicBezTo>
                      <a:pt x="189" y="347"/>
                      <a:pt x="189" y="347"/>
                      <a:pt x="189" y="347"/>
                    </a:cubicBezTo>
                    <a:cubicBezTo>
                      <a:pt x="189" y="346"/>
                      <a:pt x="189" y="346"/>
                      <a:pt x="189" y="346"/>
                    </a:cubicBezTo>
                    <a:cubicBezTo>
                      <a:pt x="187" y="345"/>
                      <a:pt x="187" y="345"/>
                      <a:pt x="187" y="345"/>
                    </a:cubicBezTo>
                    <a:cubicBezTo>
                      <a:pt x="187" y="345"/>
                      <a:pt x="187" y="345"/>
                      <a:pt x="187" y="345"/>
                    </a:cubicBezTo>
                    <a:cubicBezTo>
                      <a:pt x="186" y="345"/>
                      <a:pt x="186" y="345"/>
                      <a:pt x="186" y="345"/>
                    </a:cubicBezTo>
                    <a:cubicBezTo>
                      <a:pt x="185" y="345"/>
                      <a:pt x="185" y="345"/>
                      <a:pt x="185" y="345"/>
                    </a:cubicBezTo>
                    <a:cubicBezTo>
                      <a:pt x="185" y="346"/>
                      <a:pt x="185" y="346"/>
                      <a:pt x="185" y="346"/>
                    </a:cubicBezTo>
                    <a:cubicBezTo>
                      <a:pt x="186" y="347"/>
                      <a:pt x="186" y="347"/>
                      <a:pt x="186" y="347"/>
                    </a:cubicBezTo>
                    <a:cubicBezTo>
                      <a:pt x="186" y="348"/>
                      <a:pt x="186" y="348"/>
                      <a:pt x="186" y="348"/>
                    </a:cubicBezTo>
                    <a:cubicBezTo>
                      <a:pt x="185" y="348"/>
                      <a:pt x="185" y="348"/>
                      <a:pt x="185" y="348"/>
                    </a:cubicBezTo>
                    <a:cubicBezTo>
                      <a:pt x="186" y="348"/>
                      <a:pt x="186" y="348"/>
                      <a:pt x="186" y="348"/>
                    </a:cubicBezTo>
                    <a:cubicBezTo>
                      <a:pt x="186" y="348"/>
                      <a:pt x="186" y="348"/>
                      <a:pt x="186" y="348"/>
                    </a:cubicBezTo>
                    <a:cubicBezTo>
                      <a:pt x="188" y="349"/>
                      <a:pt x="188" y="349"/>
                      <a:pt x="188" y="349"/>
                    </a:cubicBezTo>
                    <a:cubicBezTo>
                      <a:pt x="189" y="349"/>
                      <a:pt x="189" y="349"/>
                      <a:pt x="189" y="349"/>
                    </a:cubicBezTo>
                    <a:cubicBezTo>
                      <a:pt x="189" y="349"/>
                      <a:pt x="189" y="349"/>
                      <a:pt x="189" y="349"/>
                    </a:cubicBezTo>
                    <a:cubicBezTo>
                      <a:pt x="189" y="349"/>
                      <a:pt x="189" y="349"/>
                      <a:pt x="189" y="349"/>
                    </a:cubicBezTo>
                    <a:cubicBezTo>
                      <a:pt x="189" y="350"/>
                      <a:pt x="189" y="350"/>
                      <a:pt x="189" y="350"/>
                    </a:cubicBezTo>
                    <a:cubicBezTo>
                      <a:pt x="190" y="350"/>
                      <a:pt x="190" y="350"/>
                      <a:pt x="190" y="350"/>
                    </a:cubicBezTo>
                    <a:cubicBezTo>
                      <a:pt x="190" y="350"/>
                      <a:pt x="190" y="350"/>
                      <a:pt x="190" y="350"/>
                    </a:cubicBezTo>
                    <a:cubicBezTo>
                      <a:pt x="190" y="351"/>
                      <a:pt x="190" y="351"/>
                      <a:pt x="190" y="351"/>
                    </a:cubicBezTo>
                    <a:cubicBezTo>
                      <a:pt x="190" y="351"/>
                      <a:pt x="190" y="351"/>
                      <a:pt x="190" y="351"/>
                    </a:cubicBezTo>
                    <a:cubicBezTo>
                      <a:pt x="190" y="351"/>
                      <a:pt x="190" y="351"/>
                      <a:pt x="190" y="351"/>
                    </a:cubicBezTo>
                    <a:cubicBezTo>
                      <a:pt x="190" y="352"/>
                      <a:pt x="190" y="352"/>
                      <a:pt x="190" y="352"/>
                    </a:cubicBezTo>
                    <a:cubicBezTo>
                      <a:pt x="190" y="353"/>
                      <a:pt x="190" y="353"/>
                      <a:pt x="190" y="353"/>
                    </a:cubicBezTo>
                    <a:cubicBezTo>
                      <a:pt x="190" y="353"/>
                      <a:pt x="190" y="353"/>
                      <a:pt x="190" y="353"/>
                    </a:cubicBezTo>
                    <a:cubicBezTo>
                      <a:pt x="187" y="352"/>
                      <a:pt x="187" y="352"/>
                      <a:pt x="187" y="352"/>
                    </a:cubicBezTo>
                    <a:cubicBezTo>
                      <a:pt x="187" y="352"/>
                      <a:pt x="187" y="352"/>
                      <a:pt x="187" y="352"/>
                    </a:cubicBezTo>
                    <a:cubicBezTo>
                      <a:pt x="187" y="350"/>
                      <a:pt x="187" y="350"/>
                      <a:pt x="187" y="350"/>
                    </a:cubicBezTo>
                    <a:cubicBezTo>
                      <a:pt x="187" y="350"/>
                      <a:pt x="187" y="350"/>
                      <a:pt x="187" y="350"/>
                    </a:cubicBezTo>
                    <a:cubicBezTo>
                      <a:pt x="186" y="348"/>
                      <a:pt x="186" y="348"/>
                      <a:pt x="186" y="348"/>
                    </a:cubicBezTo>
                    <a:cubicBezTo>
                      <a:pt x="185" y="348"/>
                      <a:pt x="185" y="348"/>
                      <a:pt x="185" y="348"/>
                    </a:cubicBezTo>
                    <a:cubicBezTo>
                      <a:pt x="185" y="350"/>
                      <a:pt x="185" y="350"/>
                      <a:pt x="185" y="350"/>
                    </a:cubicBezTo>
                    <a:cubicBezTo>
                      <a:pt x="184" y="351"/>
                      <a:pt x="184" y="351"/>
                      <a:pt x="184" y="351"/>
                    </a:cubicBezTo>
                    <a:cubicBezTo>
                      <a:pt x="183" y="350"/>
                      <a:pt x="183" y="350"/>
                      <a:pt x="183" y="350"/>
                    </a:cubicBezTo>
                    <a:cubicBezTo>
                      <a:pt x="183" y="349"/>
                      <a:pt x="183" y="349"/>
                      <a:pt x="183" y="349"/>
                    </a:cubicBezTo>
                    <a:cubicBezTo>
                      <a:pt x="182" y="349"/>
                      <a:pt x="182" y="349"/>
                      <a:pt x="182" y="349"/>
                    </a:cubicBezTo>
                    <a:cubicBezTo>
                      <a:pt x="181" y="348"/>
                      <a:pt x="181" y="348"/>
                      <a:pt x="181" y="348"/>
                    </a:cubicBezTo>
                    <a:cubicBezTo>
                      <a:pt x="180" y="347"/>
                      <a:pt x="180" y="347"/>
                      <a:pt x="180" y="347"/>
                    </a:cubicBezTo>
                    <a:cubicBezTo>
                      <a:pt x="179" y="346"/>
                      <a:pt x="179" y="346"/>
                      <a:pt x="179" y="346"/>
                    </a:cubicBezTo>
                    <a:cubicBezTo>
                      <a:pt x="179" y="346"/>
                      <a:pt x="179" y="346"/>
                      <a:pt x="179" y="346"/>
                    </a:cubicBezTo>
                    <a:cubicBezTo>
                      <a:pt x="178" y="345"/>
                      <a:pt x="178" y="345"/>
                      <a:pt x="178" y="345"/>
                    </a:cubicBezTo>
                    <a:cubicBezTo>
                      <a:pt x="178" y="345"/>
                      <a:pt x="178" y="345"/>
                      <a:pt x="178" y="345"/>
                    </a:cubicBezTo>
                    <a:cubicBezTo>
                      <a:pt x="177" y="346"/>
                      <a:pt x="177" y="346"/>
                      <a:pt x="177" y="346"/>
                    </a:cubicBezTo>
                    <a:cubicBezTo>
                      <a:pt x="176" y="346"/>
                      <a:pt x="176" y="346"/>
                      <a:pt x="176" y="346"/>
                    </a:cubicBezTo>
                    <a:cubicBezTo>
                      <a:pt x="176" y="347"/>
                      <a:pt x="176" y="347"/>
                      <a:pt x="176" y="347"/>
                    </a:cubicBezTo>
                    <a:cubicBezTo>
                      <a:pt x="175" y="347"/>
                      <a:pt x="175" y="347"/>
                      <a:pt x="175" y="347"/>
                    </a:cubicBezTo>
                    <a:cubicBezTo>
                      <a:pt x="174" y="347"/>
                      <a:pt x="174" y="347"/>
                      <a:pt x="174" y="347"/>
                    </a:cubicBezTo>
                    <a:cubicBezTo>
                      <a:pt x="173" y="347"/>
                      <a:pt x="173" y="347"/>
                      <a:pt x="173" y="347"/>
                    </a:cubicBezTo>
                    <a:cubicBezTo>
                      <a:pt x="173" y="347"/>
                      <a:pt x="173" y="347"/>
                      <a:pt x="173" y="347"/>
                    </a:cubicBezTo>
                    <a:cubicBezTo>
                      <a:pt x="173" y="348"/>
                      <a:pt x="173" y="348"/>
                      <a:pt x="173" y="348"/>
                    </a:cubicBezTo>
                    <a:cubicBezTo>
                      <a:pt x="172" y="348"/>
                      <a:pt x="172" y="348"/>
                      <a:pt x="172" y="348"/>
                    </a:cubicBezTo>
                    <a:cubicBezTo>
                      <a:pt x="172" y="348"/>
                      <a:pt x="172" y="348"/>
                      <a:pt x="172" y="348"/>
                    </a:cubicBezTo>
                    <a:cubicBezTo>
                      <a:pt x="171" y="348"/>
                      <a:pt x="171" y="348"/>
                      <a:pt x="171" y="348"/>
                    </a:cubicBezTo>
                    <a:cubicBezTo>
                      <a:pt x="171" y="349"/>
                      <a:pt x="171" y="349"/>
                      <a:pt x="171" y="349"/>
                    </a:cubicBezTo>
                    <a:cubicBezTo>
                      <a:pt x="169" y="348"/>
                      <a:pt x="169" y="348"/>
                      <a:pt x="169" y="348"/>
                    </a:cubicBezTo>
                    <a:cubicBezTo>
                      <a:pt x="169" y="349"/>
                      <a:pt x="169" y="349"/>
                      <a:pt x="169" y="349"/>
                    </a:cubicBezTo>
                    <a:cubicBezTo>
                      <a:pt x="168" y="349"/>
                      <a:pt x="168" y="349"/>
                      <a:pt x="168" y="349"/>
                    </a:cubicBezTo>
                    <a:cubicBezTo>
                      <a:pt x="168" y="349"/>
                      <a:pt x="168" y="349"/>
                      <a:pt x="168" y="349"/>
                    </a:cubicBezTo>
                    <a:cubicBezTo>
                      <a:pt x="167" y="349"/>
                      <a:pt x="167" y="349"/>
                      <a:pt x="167" y="349"/>
                    </a:cubicBezTo>
                    <a:cubicBezTo>
                      <a:pt x="166" y="349"/>
                      <a:pt x="166" y="349"/>
                      <a:pt x="166" y="349"/>
                    </a:cubicBezTo>
                    <a:cubicBezTo>
                      <a:pt x="164" y="349"/>
                      <a:pt x="164" y="349"/>
                      <a:pt x="164" y="349"/>
                    </a:cubicBezTo>
                    <a:cubicBezTo>
                      <a:pt x="164" y="348"/>
                      <a:pt x="164" y="348"/>
                      <a:pt x="164" y="348"/>
                    </a:cubicBezTo>
                    <a:cubicBezTo>
                      <a:pt x="162" y="348"/>
                      <a:pt x="162" y="348"/>
                      <a:pt x="162" y="348"/>
                    </a:cubicBezTo>
                    <a:cubicBezTo>
                      <a:pt x="159" y="349"/>
                      <a:pt x="159" y="349"/>
                      <a:pt x="159" y="349"/>
                    </a:cubicBezTo>
                    <a:cubicBezTo>
                      <a:pt x="158" y="349"/>
                      <a:pt x="158" y="349"/>
                      <a:pt x="158" y="349"/>
                    </a:cubicBezTo>
                    <a:cubicBezTo>
                      <a:pt x="158" y="349"/>
                      <a:pt x="158" y="349"/>
                      <a:pt x="158" y="349"/>
                    </a:cubicBezTo>
                    <a:cubicBezTo>
                      <a:pt x="158" y="350"/>
                      <a:pt x="158" y="350"/>
                      <a:pt x="158" y="350"/>
                    </a:cubicBezTo>
                    <a:cubicBezTo>
                      <a:pt x="157" y="350"/>
                      <a:pt x="157" y="350"/>
                      <a:pt x="157" y="350"/>
                    </a:cubicBezTo>
                    <a:cubicBezTo>
                      <a:pt x="155" y="350"/>
                      <a:pt x="155" y="350"/>
                      <a:pt x="155" y="350"/>
                    </a:cubicBezTo>
                    <a:cubicBezTo>
                      <a:pt x="155" y="350"/>
                      <a:pt x="155" y="350"/>
                      <a:pt x="155" y="350"/>
                    </a:cubicBezTo>
                    <a:cubicBezTo>
                      <a:pt x="154" y="350"/>
                      <a:pt x="154" y="350"/>
                      <a:pt x="154" y="350"/>
                    </a:cubicBezTo>
                    <a:cubicBezTo>
                      <a:pt x="154" y="351"/>
                      <a:pt x="154" y="351"/>
                      <a:pt x="154" y="351"/>
                    </a:cubicBezTo>
                    <a:cubicBezTo>
                      <a:pt x="154" y="351"/>
                      <a:pt x="154" y="351"/>
                      <a:pt x="154" y="351"/>
                    </a:cubicBezTo>
                    <a:cubicBezTo>
                      <a:pt x="155" y="352"/>
                      <a:pt x="155" y="352"/>
                      <a:pt x="155" y="352"/>
                    </a:cubicBezTo>
                    <a:cubicBezTo>
                      <a:pt x="154" y="353"/>
                      <a:pt x="154" y="353"/>
                      <a:pt x="154" y="353"/>
                    </a:cubicBezTo>
                    <a:cubicBezTo>
                      <a:pt x="155" y="353"/>
                      <a:pt x="155" y="353"/>
                      <a:pt x="155" y="353"/>
                    </a:cubicBezTo>
                    <a:cubicBezTo>
                      <a:pt x="155" y="354"/>
                      <a:pt x="155" y="354"/>
                      <a:pt x="155" y="354"/>
                    </a:cubicBezTo>
                    <a:cubicBezTo>
                      <a:pt x="153" y="354"/>
                      <a:pt x="153" y="354"/>
                      <a:pt x="153" y="354"/>
                    </a:cubicBezTo>
                    <a:cubicBezTo>
                      <a:pt x="153" y="353"/>
                      <a:pt x="153" y="353"/>
                      <a:pt x="153" y="353"/>
                    </a:cubicBezTo>
                    <a:cubicBezTo>
                      <a:pt x="152" y="354"/>
                      <a:pt x="152" y="354"/>
                      <a:pt x="152" y="354"/>
                    </a:cubicBezTo>
                    <a:cubicBezTo>
                      <a:pt x="152" y="355"/>
                      <a:pt x="152" y="355"/>
                      <a:pt x="152" y="355"/>
                    </a:cubicBezTo>
                    <a:cubicBezTo>
                      <a:pt x="152" y="355"/>
                      <a:pt x="152" y="355"/>
                      <a:pt x="152" y="355"/>
                    </a:cubicBezTo>
                    <a:cubicBezTo>
                      <a:pt x="151" y="355"/>
                      <a:pt x="151" y="355"/>
                      <a:pt x="151" y="355"/>
                    </a:cubicBezTo>
                    <a:cubicBezTo>
                      <a:pt x="150" y="355"/>
                      <a:pt x="150" y="355"/>
                      <a:pt x="150" y="355"/>
                    </a:cubicBezTo>
                    <a:cubicBezTo>
                      <a:pt x="151" y="356"/>
                      <a:pt x="151" y="356"/>
                      <a:pt x="151" y="356"/>
                    </a:cubicBezTo>
                    <a:cubicBezTo>
                      <a:pt x="150" y="357"/>
                      <a:pt x="150" y="357"/>
                      <a:pt x="150" y="357"/>
                    </a:cubicBezTo>
                    <a:cubicBezTo>
                      <a:pt x="150" y="357"/>
                      <a:pt x="150" y="357"/>
                      <a:pt x="150" y="357"/>
                    </a:cubicBezTo>
                    <a:cubicBezTo>
                      <a:pt x="150" y="358"/>
                      <a:pt x="150" y="358"/>
                      <a:pt x="150" y="358"/>
                    </a:cubicBezTo>
                    <a:cubicBezTo>
                      <a:pt x="150" y="358"/>
                      <a:pt x="150" y="358"/>
                      <a:pt x="150" y="358"/>
                    </a:cubicBezTo>
                    <a:cubicBezTo>
                      <a:pt x="151" y="359"/>
                      <a:pt x="151" y="359"/>
                      <a:pt x="151" y="359"/>
                    </a:cubicBezTo>
                    <a:cubicBezTo>
                      <a:pt x="151" y="359"/>
                      <a:pt x="151" y="359"/>
                      <a:pt x="151" y="359"/>
                    </a:cubicBezTo>
                    <a:cubicBezTo>
                      <a:pt x="151" y="360"/>
                      <a:pt x="151" y="360"/>
                      <a:pt x="151" y="360"/>
                    </a:cubicBezTo>
                    <a:cubicBezTo>
                      <a:pt x="152" y="361"/>
                      <a:pt x="152" y="361"/>
                      <a:pt x="152" y="361"/>
                    </a:cubicBezTo>
                    <a:cubicBezTo>
                      <a:pt x="153" y="361"/>
                      <a:pt x="153" y="361"/>
                      <a:pt x="153" y="361"/>
                    </a:cubicBezTo>
                    <a:cubicBezTo>
                      <a:pt x="153" y="361"/>
                      <a:pt x="153" y="361"/>
                      <a:pt x="153" y="361"/>
                    </a:cubicBezTo>
                    <a:cubicBezTo>
                      <a:pt x="154" y="361"/>
                      <a:pt x="154" y="361"/>
                      <a:pt x="154" y="361"/>
                    </a:cubicBezTo>
                    <a:cubicBezTo>
                      <a:pt x="154" y="362"/>
                      <a:pt x="154" y="362"/>
                      <a:pt x="154" y="362"/>
                    </a:cubicBezTo>
                    <a:cubicBezTo>
                      <a:pt x="156" y="363"/>
                      <a:pt x="156" y="363"/>
                      <a:pt x="156" y="363"/>
                    </a:cubicBezTo>
                    <a:cubicBezTo>
                      <a:pt x="157" y="362"/>
                      <a:pt x="157" y="362"/>
                      <a:pt x="157" y="362"/>
                    </a:cubicBezTo>
                    <a:cubicBezTo>
                      <a:pt x="159" y="363"/>
                      <a:pt x="159" y="363"/>
                      <a:pt x="159" y="363"/>
                    </a:cubicBezTo>
                    <a:cubicBezTo>
                      <a:pt x="159" y="363"/>
                      <a:pt x="159" y="363"/>
                      <a:pt x="159" y="363"/>
                    </a:cubicBezTo>
                    <a:cubicBezTo>
                      <a:pt x="160" y="363"/>
                      <a:pt x="160" y="363"/>
                      <a:pt x="160" y="363"/>
                    </a:cubicBezTo>
                    <a:cubicBezTo>
                      <a:pt x="161" y="361"/>
                      <a:pt x="161" y="361"/>
                      <a:pt x="161" y="361"/>
                    </a:cubicBezTo>
                    <a:cubicBezTo>
                      <a:pt x="163" y="361"/>
                      <a:pt x="163" y="361"/>
                      <a:pt x="163" y="361"/>
                    </a:cubicBezTo>
                    <a:cubicBezTo>
                      <a:pt x="162" y="361"/>
                      <a:pt x="162" y="361"/>
                      <a:pt x="162" y="361"/>
                    </a:cubicBezTo>
                    <a:cubicBezTo>
                      <a:pt x="163" y="361"/>
                      <a:pt x="163" y="361"/>
                      <a:pt x="163" y="361"/>
                    </a:cubicBezTo>
                    <a:cubicBezTo>
                      <a:pt x="164" y="362"/>
                      <a:pt x="164" y="362"/>
                      <a:pt x="164" y="362"/>
                    </a:cubicBezTo>
                    <a:cubicBezTo>
                      <a:pt x="165" y="361"/>
                      <a:pt x="165" y="361"/>
                      <a:pt x="165" y="361"/>
                    </a:cubicBezTo>
                    <a:cubicBezTo>
                      <a:pt x="166" y="361"/>
                      <a:pt x="166" y="361"/>
                      <a:pt x="166" y="361"/>
                    </a:cubicBezTo>
                    <a:cubicBezTo>
                      <a:pt x="167" y="361"/>
                      <a:pt x="167" y="361"/>
                      <a:pt x="167" y="361"/>
                    </a:cubicBezTo>
                    <a:cubicBezTo>
                      <a:pt x="169" y="361"/>
                      <a:pt x="169" y="361"/>
                      <a:pt x="169" y="361"/>
                    </a:cubicBezTo>
                    <a:cubicBezTo>
                      <a:pt x="169" y="363"/>
                      <a:pt x="169" y="363"/>
                      <a:pt x="169" y="363"/>
                    </a:cubicBezTo>
                    <a:cubicBezTo>
                      <a:pt x="170" y="363"/>
                      <a:pt x="170" y="363"/>
                      <a:pt x="170" y="363"/>
                    </a:cubicBezTo>
                    <a:cubicBezTo>
                      <a:pt x="171" y="364"/>
                      <a:pt x="171" y="364"/>
                      <a:pt x="171" y="364"/>
                    </a:cubicBezTo>
                    <a:cubicBezTo>
                      <a:pt x="174" y="363"/>
                      <a:pt x="174" y="363"/>
                      <a:pt x="174" y="363"/>
                    </a:cubicBezTo>
                    <a:cubicBezTo>
                      <a:pt x="174" y="363"/>
                      <a:pt x="174" y="363"/>
                      <a:pt x="174" y="363"/>
                    </a:cubicBezTo>
                    <a:cubicBezTo>
                      <a:pt x="175" y="363"/>
                      <a:pt x="175" y="363"/>
                      <a:pt x="175" y="363"/>
                    </a:cubicBezTo>
                    <a:cubicBezTo>
                      <a:pt x="175" y="364"/>
                      <a:pt x="175" y="364"/>
                      <a:pt x="175" y="364"/>
                    </a:cubicBezTo>
                    <a:cubicBezTo>
                      <a:pt x="176" y="365"/>
                      <a:pt x="176" y="365"/>
                      <a:pt x="176" y="365"/>
                    </a:cubicBezTo>
                    <a:cubicBezTo>
                      <a:pt x="177" y="365"/>
                      <a:pt x="177" y="365"/>
                      <a:pt x="177" y="365"/>
                    </a:cubicBezTo>
                    <a:cubicBezTo>
                      <a:pt x="177" y="365"/>
                      <a:pt x="177" y="365"/>
                      <a:pt x="177" y="365"/>
                    </a:cubicBezTo>
                    <a:cubicBezTo>
                      <a:pt x="177" y="364"/>
                      <a:pt x="177" y="364"/>
                      <a:pt x="177" y="364"/>
                    </a:cubicBezTo>
                    <a:cubicBezTo>
                      <a:pt x="178" y="364"/>
                      <a:pt x="178" y="364"/>
                      <a:pt x="178" y="364"/>
                    </a:cubicBezTo>
                    <a:cubicBezTo>
                      <a:pt x="178" y="363"/>
                      <a:pt x="178" y="363"/>
                      <a:pt x="178" y="363"/>
                    </a:cubicBezTo>
                    <a:cubicBezTo>
                      <a:pt x="179" y="363"/>
                      <a:pt x="179" y="363"/>
                      <a:pt x="179" y="363"/>
                    </a:cubicBezTo>
                    <a:cubicBezTo>
                      <a:pt x="179" y="362"/>
                      <a:pt x="179" y="362"/>
                      <a:pt x="179" y="362"/>
                    </a:cubicBezTo>
                    <a:cubicBezTo>
                      <a:pt x="180" y="362"/>
                      <a:pt x="180" y="362"/>
                      <a:pt x="180" y="362"/>
                    </a:cubicBezTo>
                    <a:cubicBezTo>
                      <a:pt x="180" y="362"/>
                      <a:pt x="180" y="362"/>
                      <a:pt x="180" y="362"/>
                    </a:cubicBezTo>
                    <a:cubicBezTo>
                      <a:pt x="182" y="363"/>
                      <a:pt x="182" y="363"/>
                      <a:pt x="182" y="363"/>
                    </a:cubicBezTo>
                    <a:cubicBezTo>
                      <a:pt x="181" y="364"/>
                      <a:pt x="181" y="364"/>
                      <a:pt x="181" y="364"/>
                    </a:cubicBezTo>
                    <a:cubicBezTo>
                      <a:pt x="182" y="364"/>
                      <a:pt x="182" y="364"/>
                      <a:pt x="182" y="364"/>
                    </a:cubicBezTo>
                    <a:cubicBezTo>
                      <a:pt x="183" y="365"/>
                      <a:pt x="183" y="365"/>
                      <a:pt x="183" y="365"/>
                    </a:cubicBezTo>
                    <a:cubicBezTo>
                      <a:pt x="184" y="364"/>
                      <a:pt x="184" y="364"/>
                      <a:pt x="184" y="364"/>
                    </a:cubicBezTo>
                    <a:cubicBezTo>
                      <a:pt x="184" y="364"/>
                      <a:pt x="184" y="364"/>
                      <a:pt x="184" y="364"/>
                    </a:cubicBezTo>
                    <a:cubicBezTo>
                      <a:pt x="185" y="365"/>
                      <a:pt x="185" y="365"/>
                      <a:pt x="185" y="365"/>
                    </a:cubicBezTo>
                    <a:cubicBezTo>
                      <a:pt x="186" y="365"/>
                      <a:pt x="186" y="365"/>
                      <a:pt x="186" y="365"/>
                    </a:cubicBezTo>
                    <a:cubicBezTo>
                      <a:pt x="188" y="364"/>
                      <a:pt x="188" y="364"/>
                      <a:pt x="188" y="364"/>
                    </a:cubicBezTo>
                    <a:cubicBezTo>
                      <a:pt x="189" y="364"/>
                      <a:pt x="189" y="364"/>
                      <a:pt x="189" y="364"/>
                    </a:cubicBezTo>
                    <a:cubicBezTo>
                      <a:pt x="190" y="365"/>
                      <a:pt x="190" y="365"/>
                      <a:pt x="190" y="365"/>
                    </a:cubicBezTo>
                    <a:cubicBezTo>
                      <a:pt x="191" y="365"/>
                      <a:pt x="191" y="365"/>
                      <a:pt x="191" y="365"/>
                    </a:cubicBezTo>
                    <a:cubicBezTo>
                      <a:pt x="195" y="361"/>
                      <a:pt x="195" y="361"/>
                      <a:pt x="195" y="361"/>
                    </a:cubicBezTo>
                    <a:cubicBezTo>
                      <a:pt x="196" y="359"/>
                      <a:pt x="196" y="359"/>
                      <a:pt x="196" y="359"/>
                    </a:cubicBezTo>
                    <a:cubicBezTo>
                      <a:pt x="197" y="359"/>
                      <a:pt x="197" y="359"/>
                      <a:pt x="197" y="359"/>
                    </a:cubicBezTo>
                    <a:cubicBezTo>
                      <a:pt x="197" y="358"/>
                      <a:pt x="197" y="358"/>
                      <a:pt x="197" y="358"/>
                    </a:cubicBezTo>
                    <a:cubicBezTo>
                      <a:pt x="198" y="358"/>
                      <a:pt x="198" y="358"/>
                      <a:pt x="198" y="358"/>
                    </a:cubicBezTo>
                    <a:cubicBezTo>
                      <a:pt x="199" y="358"/>
                      <a:pt x="199" y="358"/>
                      <a:pt x="199" y="358"/>
                    </a:cubicBezTo>
                    <a:cubicBezTo>
                      <a:pt x="199" y="359"/>
                      <a:pt x="199" y="359"/>
                      <a:pt x="199" y="359"/>
                    </a:cubicBezTo>
                    <a:cubicBezTo>
                      <a:pt x="200" y="358"/>
                      <a:pt x="200" y="358"/>
                      <a:pt x="200" y="358"/>
                    </a:cubicBezTo>
                    <a:cubicBezTo>
                      <a:pt x="203" y="358"/>
                      <a:pt x="203" y="358"/>
                      <a:pt x="203" y="358"/>
                    </a:cubicBezTo>
                    <a:cubicBezTo>
                      <a:pt x="205" y="360"/>
                      <a:pt x="205" y="360"/>
                      <a:pt x="205" y="360"/>
                    </a:cubicBezTo>
                    <a:cubicBezTo>
                      <a:pt x="206" y="361"/>
                      <a:pt x="206" y="361"/>
                      <a:pt x="206" y="361"/>
                    </a:cubicBezTo>
                    <a:cubicBezTo>
                      <a:pt x="207" y="361"/>
                      <a:pt x="207" y="361"/>
                      <a:pt x="207" y="361"/>
                    </a:cubicBezTo>
                    <a:cubicBezTo>
                      <a:pt x="207" y="362"/>
                      <a:pt x="207" y="362"/>
                      <a:pt x="207" y="362"/>
                    </a:cubicBezTo>
                    <a:cubicBezTo>
                      <a:pt x="208" y="362"/>
                      <a:pt x="208" y="362"/>
                      <a:pt x="208" y="362"/>
                    </a:cubicBezTo>
                    <a:cubicBezTo>
                      <a:pt x="210" y="363"/>
                      <a:pt x="210" y="363"/>
                      <a:pt x="210" y="363"/>
                    </a:cubicBezTo>
                    <a:cubicBezTo>
                      <a:pt x="211" y="363"/>
                      <a:pt x="211" y="363"/>
                      <a:pt x="211" y="363"/>
                    </a:cubicBezTo>
                    <a:cubicBezTo>
                      <a:pt x="211" y="363"/>
                      <a:pt x="211" y="363"/>
                      <a:pt x="211" y="363"/>
                    </a:cubicBezTo>
                    <a:cubicBezTo>
                      <a:pt x="213" y="363"/>
                      <a:pt x="213" y="363"/>
                      <a:pt x="213" y="363"/>
                    </a:cubicBezTo>
                    <a:cubicBezTo>
                      <a:pt x="215" y="362"/>
                      <a:pt x="215" y="362"/>
                      <a:pt x="215" y="362"/>
                    </a:cubicBezTo>
                    <a:cubicBezTo>
                      <a:pt x="215" y="362"/>
                      <a:pt x="215" y="362"/>
                      <a:pt x="215" y="362"/>
                    </a:cubicBezTo>
                    <a:cubicBezTo>
                      <a:pt x="216" y="361"/>
                      <a:pt x="216" y="361"/>
                      <a:pt x="216" y="361"/>
                    </a:cubicBezTo>
                    <a:cubicBezTo>
                      <a:pt x="217" y="362"/>
                      <a:pt x="217" y="362"/>
                      <a:pt x="217" y="362"/>
                    </a:cubicBezTo>
                    <a:cubicBezTo>
                      <a:pt x="217" y="362"/>
                      <a:pt x="217" y="362"/>
                      <a:pt x="217" y="362"/>
                    </a:cubicBezTo>
                    <a:cubicBezTo>
                      <a:pt x="219" y="361"/>
                      <a:pt x="219" y="361"/>
                      <a:pt x="219" y="361"/>
                    </a:cubicBezTo>
                    <a:cubicBezTo>
                      <a:pt x="220" y="362"/>
                      <a:pt x="220" y="362"/>
                      <a:pt x="220" y="362"/>
                    </a:cubicBezTo>
                    <a:cubicBezTo>
                      <a:pt x="222" y="362"/>
                      <a:pt x="222" y="362"/>
                      <a:pt x="222" y="362"/>
                    </a:cubicBezTo>
                    <a:cubicBezTo>
                      <a:pt x="222" y="363"/>
                      <a:pt x="222" y="363"/>
                      <a:pt x="222" y="363"/>
                    </a:cubicBezTo>
                    <a:cubicBezTo>
                      <a:pt x="220" y="363"/>
                      <a:pt x="220" y="363"/>
                      <a:pt x="220" y="363"/>
                    </a:cubicBezTo>
                    <a:cubicBezTo>
                      <a:pt x="217" y="363"/>
                      <a:pt x="217" y="363"/>
                      <a:pt x="217" y="363"/>
                    </a:cubicBezTo>
                    <a:cubicBezTo>
                      <a:pt x="215" y="363"/>
                      <a:pt x="215" y="363"/>
                      <a:pt x="215" y="363"/>
                    </a:cubicBezTo>
                    <a:cubicBezTo>
                      <a:pt x="215" y="364"/>
                      <a:pt x="215" y="364"/>
                      <a:pt x="215" y="364"/>
                    </a:cubicBezTo>
                    <a:cubicBezTo>
                      <a:pt x="213" y="364"/>
                      <a:pt x="213" y="364"/>
                      <a:pt x="213" y="364"/>
                    </a:cubicBezTo>
                    <a:cubicBezTo>
                      <a:pt x="211" y="364"/>
                      <a:pt x="211" y="364"/>
                      <a:pt x="211" y="364"/>
                    </a:cubicBezTo>
                    <a:cubicBezTo>
                      <a:pt x="210" y="364"/>
                      <a:pt x="210" y="364"/>
                      <a:pt x="210" y="364"/>
                    </a:cubicBezTo>
                    <a:cubicBezTo>
                      <a:pt x="208" y="364"/>
                      <a:pt x="208" y="364"/>
                      <a:pt x="208" y="364"/>
                    </a:cubicBezTo>
                    <a:cubicBezTo>
                      <a:pt x="207" y="363"/>
                      <a:pt x="207" y="363"/>
                      <a:pt x="207" y="363"/>
                    </a:cubicBezTo>
                    <a:cubicBezTo>
                      <a:pt x="205" y="363"/>
                      <a:pt x="205" y="363"/>
                      <a:pt x="205" y="363"/>
                    </a:cubicBezTo>
                    <a:cubicBezTo>
                      <a:pt x="205" y="363"/>
                      <a:pt x="205" y="363"/>
                      <a:pt x="205" y="363"/>
                    </a:cubicBezTo>
                    <a:cubicBezTo>
                      <a:pt x="205" y="363"/>
                      <a:pt x="205" y="363"/>
                      <a:pt x="205" y="363"/>
                    </a:cubicBezTo>
                    <a:cubicBezTo>
                      <a:pt x="204" y="362"/>
                      <a:pt x="204" y="362"/>
                      <a:pt x="204" y="362"/>
                    </a:cubicBezTo>
                    <a:cubicBezTo>
                      <a:pt x="203" y="361"/>
                      <a:pt x="203" y="361"/>
                      <a:pt x="203" y="361"/>
                    </a:cubicBezTo>
                    <a:cubicBezTo>
                      <a:pt x="203" y="361"/>
                      <a:pt x="203" y="361"/>
                      <a:pt x="203" y="361"/>
                    </a:cubicBezTo>
                    <a:cubicBezTo>
                      <a:pt x="200" y="360"/>
                      <a:pt x="200" y="360"/>
                      <a:pt x="200" y="360"/>
                    </a:cubicBezTo>
                    <a:cubicBezTo>
                      <a:pt x="200" y="361"/>
                      <a:pt x="200" y="361"/>
                      <a:pt x="200" y="361"/>
                    </a:cubicBezTo>
                    <a:cubicBezTo>
                      <a:pt x="198" y="361"/>
                      <a:pt x="198" y="361"/>
                      <a:pt x="198" y="361"/>
                    </a:cubicBezTo>
                    <a:cubicBezTo>
                      <a:pt x="198" y="361"/>
                      <a:pt x="198" y="361"/>
                      <a:pt x="198" y="361"/>
                    </a:cubicBezTo>
                    <a:cubicBezTo>
                      <a:pt x="197" y="362"/>
                      <a:pt x="197" y="362"/>
                      <a:pt x="197" y="362"/>
                    </a:cubicBezTo>
                    <a:cubicBezTo>
                      <a:pt x="196" y="364"/>
                      <a:pt x="196" y="364"/>
                      <a:pt x="196" y="364"/>
                    </a:cubicBezTo>
                    <a:cubicBezTo>
                      <a:pt x="193" y="366"/>
                      <a:pt x="193" y="366"/>
                      <a:pt x="193" y="366"/>
                    </a:cubicBezTo>
                    <a:cubicBezTo>
                      <a:pt x="192" y="366"/>
                      <a:pt x="192" y="366"/>
                      <a:pt x="192" y="366"/>
                    </a:cubicBezTo>
                    <a:cubicBezTo>
                      <a:pt x="192" y="366"/>
                      <a:pt x="192" y="366"/>
                      <a:pt x="192" y="366"/>
                    </a:cubicBezTo>
                    <a:cubicBezTo>
                      <a:pt x="190" y="367"/>
                      <a:pt x="190" y="367"/>
                      <a:pt x="190" y="367"/>
                    </a:cubicBezTo>
                    <a:cubicBezTo>
                      <a:pt x="189" y="367"/>
                      <a:pt x="189" y="367"/>
                      <a:pt x="189" y="367"/>
                    </a:cubicBezTo>
                    <a:cubicBezTo>
                      <a:pt x="187" y="368"/>
                      <a:pt x="187" y="368"/>
                      <a:pt x="187" y="368"/>
                    </a:cubicBezTo>
                    <a:cubicBezTo>
                      <a:pt x="186" y="369"/>
                      <a:pt x="186" y="369"/>
                      <a:pt x="186" y="369"/>
                    </a:cubicBezTo>
                    <a:cubicBezTo>
                      <a:pt x="187" y="370"/>
                      <a:pt x="187" y="370"/>
                      <a:pt x="187" y="370"/>
                    </a:cubicBezTo>
                    <a:cubicBezTo>
                      <a:pt x="188" y="370"/>
                      <a:pt x="188" y="370"/>
                      <a:pt x="188" y="370"/>
                    </a:cubicBezTo>
                    <a:cubicBezTo>
                      <a:pt x="188" y="371"/>
                      <a:pt x="188" y="371"/>
                      <a:pt x="188" y="371"/>
                    </a:cubicBezTo>
                    <a:cubicBezTo>
                      <a:pt x="189" y="371"/>
                      <a:pt x="189" y="371"/>
                      <a:pt x="189" y="371"/>
                    </a:cubicBezTo>
                    <a:cubicBezTo>
                      <a:pt x="190" y="371"/>
                      <a:pt x="190" y="371"/>
                      <a:pt x="190" y="371"/>
                    </a:cubicBezTo>
                    <a:cubicBezTo>
                      <a:pt x="192" y="373"/>
                      <a:pt x="192" y="373"/>
                      <a:pt x="192" y="373"/>
                    </a:cubicBezTo>
                    <a:cubicBezTo>
                      <a:pt x="192" y="374"/>
                      <a:pt x="192" y="374"/>
                      <a:pt x="192" y="374"/>
                    </a:cubicBezTo>
                    <a:cubicBezTo>
                      <a:pt x="190" y="373"/>
                      <a:pt x="190" y="373"/>
                      <a:pt x="190" y="373"/>
                    </a:cubicBezTo>
                    <a:cubicBezTo>
                      <a:pt x="189" y="372"/>
                      <a:pt x="189" y="372"/>
                      <a:pt x="189" y="372"/>
                    </a:cubicBezTo>
                    <a:cubicBezTo>
                      <a:pt x="188" y="371"/>
                      <a:pt x="188" y="371"/>
                      <a:pt x="188" y="371"/>
                    </a:cubicBezTo>
                    <a:cubicBezTo>
                      <a:pt x="187" y="371"/>
                      <a:pt x="187" y="371"/>
                      <a:pt x="187" y="371"/>
                    </a:cubicBezTo>
                    <a:cubicBezTo>
                      <a:pt x="186" y="370"/>
                      <a:pt x="186" y="370"/>
                      <a:pt x="186" y="370"/>
                    </a:cubicBezTo>
                    <a:cubicBezTo>
                      <a:pt x="185" y="371"/>
                      <a:pt x="185" y="371"/>
                      <a:pt x="185" y="371"/>
                    </a:cubicBezTo>
                    <a:cubicBezTo>
                      <a:pt x="185" y="370"/>
                      <a:pt x="185" y="370"/>
                      <a:pt x="185" y="370"/>
                    </a:cubicBezTo>
                    <a:cubicBezTo>
                      <a:pt x="185" y="369"/>
                      <a:pt x="185" y="369"/>
                      <a:pt x="185" y="369"/>
                    </a:cubicBezTo>
                    <a:cubicBezTo>
                      <a:pt x="184" y="367"/>
                      <a:pt x="184" y="367"/>
                      <a:pt x="184" y="367"/>
                    </a:cubicBezTo>
                    <a:cubicBezTo>
                      <a:pt x="181" y="369"/>
                      <a:pt x="181" y="369"/>
                      <a:pt x="181" y="369"/>
                    </a:cubicBezTo>
                    <a:cubicBezTo>
                      <a:pt x="180" y="369"/>
                      <a:pt x="180" y="369"/>
                      <a:pt x="180" y="369"/>
                    </a:cubicBezTo>
                    <a:cubicBezTo>
                      <a:pt x="179" y="368"/>
                      <a:pt x="179" y="368"/>
                      <a:pt x="179" y="368"/>
                    </a:cubicBezTo>
                    <a:cubicBezTo>
                      <a:pt x="179" y="368"/>
                      <a:pt x="179" y="368"/>
                      <a:pt x="179" y="368"/>
                    </a:cubicBezTo>
                    <a:cubicBezTo>
                      <a:pt x="178" y="369"/>
                      <a:pt x="178" y="369"/>
                      <a:pt x="178" y="369"/>
                    </a:cubicBezTo>
                    <a:cubicBezTo>
                      <a:pt x="175" y="369"/>
                      <a:pt x="175" y="369"/>
                      <a:pt x="175" y="369"/>
                    </a:cubicBezTo>
                    <a:cubicBezTo>
                      <a:pt x="174" y="369"/>
                      <a:pt x="174" y="369"/>
                      <a:pt x="174" y="369"/>
                    </a:cubicBezTo>
                    <a:cubicBezTo>
                      <a:pt x="174" y="370"/>
                      <a:pt x="174" y="370"/>
                      <a:pt x="174" y="370"/>
                    </a:cubicBezTo>
                    <a:cubicBezTo>
                      <a:pt x="173" y="370"/>
                      <a:pt x="173" y="370"/>
                      <a:pt x="173" y="370"/>
                    </a:cubicBezTo>
                    <a:cubicBezTo>
                      <a:pt x="174" y="374"/>
                      <a:pt x="174" y="374"/>
                      <a:pt x="174" y="374"/>
                    </a:cubicBezTo>
                    <a:cubicBezTo>
                      <a:pt x="174" y="375"/>
                      <a:pt x="174" y="375"/>
                      <a:pt x="174" y="375"/>
                    </a:cubicBezTo>
                    <a:cubicBezTo>
                      <a:pt x="176" y="376"/>
                      <a:pt x="176" y="376"/>
                      <a:pt x="176" y="376"/>
                    </a:cubicBezTo>
                    <a:cubicBezTo>
                      <a:pt x="177" y="377"/>
                      <a:pt x="177" y="377"/>
                      <a:pt x="177" y="377"/>
                    </a:cubicBezTo>
                    <a:cubicBezTo>
                      <a:pt x="177" y="379"/>
                      <a:pt x="177" y="379"/>
                      <a:pt x="177" y="379"/>
                    </a:cubicBezTo>
                    <a:cubicBezTo>
                      <a:pt x="178" y="380"/>
                      <a:pt x="178" y="380"/>
                      <a:pt x="178" y="380"/>
                    </a:cubicBezTo>
                    <a:cubicBezTo>
                      <a:pt x="178" y="381"/>
                      <a:pt x="178" y="381"/>
                      <a:pt x="178" y="381"/>
                    </a:cubicBezTo>
                    <a:cubicBezTo>
                      <a:pt x="179" y="381"/>
                      <a:pt x="179" y="381"/>
                      <a:pt x="179" y="381"/>
                    </a:cubicBezTo>
                    <a:cubicBezTo>
                      <a:pt x="180" y="383"/>
                      <a:pt x="180" y="383"/>
                      <a:pt x="180" y="383"/>
                    </a:cubicBezTo>
                    <a:cubicBezTo>
                      <a:pt x="180" y="384"/>
                      <a:pt x="180" y="384"/>
                      <a:pt x="180" y="384"/>
                    </a:cubicBezTo>
                    <a:cubicBezTo>
                      <a:pt x="181" y="384"/>
                      <a:pt x="181" y="384"/>
                      <a:pt x="181" y="384"/>
                    </a:cubicBezTo>
                    <a:cubicBezTo>
                      <a:pt x="182" y="385"/>
                      <a:pt x="182" y="385"/>
                      <a:pt x="182" y="385"/>
                    </a:cubicBezTo>
                    <a:cubicBezTo>
                      <a:pt x="184" y="386"/>
                      <a:pt x="184" y="386"/>
                      <a:pt x="184" y="386"/>
                    </a:cubicBezTo>
                    <a:cubicBezTo>
                      <a:pt x="184" y="387"/>
                      <a:pt x="184" y="387"/>
                      <a:pt x="184" y="387"/>
                    </a:cubicBezTo>
                    <a:cubicBezTo>
                      <a:pt x="186" y="387"/>
                      <a:pt x="186" y="387"/>
                      <a:pt x="186" y="387"/>
                    </a:cubicBezTo>
                    <a:cubicBezTo>
                      <a:pt x="188" y="388"/>
                      <a:pt x="188" y="388"/>
                      <a:pt x="188" y="388"/>
                    </a:cubicBezTo>
                    <a:cubicBezTo>
                      <a:pt x="188" y="388"/>
                      <a:pt x="188" y="388"/>
                      <a:pt x="188" y="388"/>
                    </a:cubicBezTo>
                    <a:cubicBezTo>
                      <a:pt x="190" y="388"/>
                      <a:pt x="190" y="388"/>
                      <a:pt x="190" y="388"/>
                    </a:cubicBezTo>
                    <a:cubicBezTo>
                      <a:pt x="192" y="389"/>
                      <a:pt x="192" y="389"/>
                      <a:pt x="192" y="389"/>
                    </a:cubicBezTo>
                    <a:cubicBezTo>
                      <a:pt x="193" y="389"/>
                      <a:pt x="193" y="389"/>
                      <a:pt x="193" y="389"/>
                    </a:cubicBezTo>
                    <a:cubicBezTo>
                      <a:pt x="194" y="390"/>
                      <a:pt x="194" y="390"/>
                      <a:pt x="194" y="390"/>
                    </a:cubicBezTo>
                    <a:cubicBezTo>
                      <a:pt x="197" y="390"/>
                      <a:pt x="197" y="390"/>
                      <a:pt x="197" y="390"/>
                    </a:cubicBezTo>
                    <a:cubicBezTo>
                      <a:pt x="198" y="390"/>
                      <a:pt x="198" y="390"/>
                      <a:pt x="198" y="390"/>
                    </a:cubicBezTo>
                    <a:cubicBezTo>
                      <a:pt x="198" y="388"/>
                      <a:pt x="198" y="388"/>
                      <a:pt x="198" y="388"/>
                    </a:cubicBezTo>
                    <a:cubicBezTo>
                      <a:pt x="198" y="387"/>
                      <a:pt x="198" y="387"/>
                      <a:pt x="198" y="387"/>
                    </a:cubicBezTo>
                    <a:cubicBezTo>
                      <a:pt x="199" y="387"/>
                      <a:pt x="199" y="387"/>
                      <a:pt x="199" y="387"/>
                    </a:cubicBezTo>
                    <a:cubicBezTo>
                      <a:pt x="199" y="386"/>
                      <a:pt x="199" y="386"/>
                      <a:pt x="199" y="386"/>
                    </a:cubicBezTo>
                    <a:cubicBezTo>
                      <a:pt x="200" y="385"/>
                      <a:pt x="200" y="385"/>
                      <a:pt x="200" y="385"/>
                    </a:cubicBezTo>
                    <a:cubicBezTo>
                      <a:pt x="201" y="385"/>
                      <a:pt x="201" y="385"/>
                      <a:pt x="201" y="385"/>
                    </a:cubicBezTo>
                    <a:cubicBezTo>
                      <a:pt x="200" y="385"/>
                      <a:pt x="200" y="385"/>
                      <a:pt x="200" y="385"/>
                    </a:cubicBezTo>
                    <a:cubicBezTo>
                      <a:pt x="200" y="386"/>
                      <a:pt x="200" y="386"/>
                      <a:pt x="200" y="386"/>
                    </a:cubicBezTo>
                    <a:cubicBezTo>
                      <a:pt x="200" y="387"/>
                      <a:pt x="200" y="387"/>
                      <a:pt x="200" y="387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8" y="389"/>
                      <a:pt x="198" y="389"/>
                      <a:pt x="198" y="389"/>
                    </a:cubicBezTo>
                    <a:cubicBezTo>
                      <a:pt x="198" y="390"/>
                      <a:pt x="198" y="390"/>
                      <a:pt x="198" y="390"/>
                    </a:cubicBezTo>
                    <a:cubicBezTo>
                      <a:pt x="198" y="391"/>
                      <a:pt x="198" y="391"/>
                      <a:pt x="198" y="391"/>
                    </a:cubicBezTo>
                    <a:cubicBezTo>
                      <a:pt x="199" y="391"/>
                      <a:pt x="199" y="391"/>
                      <a:pt x="199" y="391"/>
                    </a:cubicBezTo>
                    <a:cubicBezTo>
                      <a:pt x="199" y="393"/>
                      <a:pt x="199" y="393"/>
                      <a:pt x="199" y="393"/>
                    </a:cubicBezTo>
                    <a:cubicBezTo>
                      <a:pt x="200" y="393"/>
                      <a:pt x="200" y="393"/>
                      <a:pt x="200" y="393"/>
                    </a:cubicBezTo>
                    <a:cubicBezTo>
                      <a:pt x="200" y="392"/>
                      <a:pt x="200" y="392"/>
                      <a:pt x="200" y="392"/>
                    </a:cubicBezTo>
                    <a:cubicBezTo>
                      <a:pt x="201" y="392"/>
                      <a:pt x="201" y="392"/>
                      <a:pt x="201" y="392"/>
                    </a:cubicBezTo>
                    <a:cubicBezTo>
                      <a:pt x="202" y="393"/>
                      <a:pt x="202" y="393"/>
                      <a:pt x="202" y="393"/>
                    </a:cubicBezTo>
                    <a:cubicBezTo>
                      <a:pt x="205" y="394"/>
                      <a:pt x="205" y="394"/>
                      <a:pt x="205" y="394"/>
                    </a:cubicBezTo>
                    <a:cubicBezTo>
                      <a:pt x="206" y="394"/>
                      <a:pt x="206" y="394"/>
                      <a:pt x="206" y="394"/>
                    </a:cubicBezTo>
                    <a:cubicBezTo>
                      <a:pt x="206" y="396"/>
                      <a:pt x="206" y="396"/>
                      <a:pt x="206" y="396"/>
                    </a:cubicBezTo>
                    <a:cubicBezTo>
                      <a:pt x="206" y="396"/>
                      <a:pt x="206" y="396"/>
                      <a:pt x="206" y="396"/>
                    </a:cubicBezTo>
                    <a:cubicBezTo>
                      <a:pt x="207" y="397"/>
                      <a:pt x="207" y="397"/>
                      <a:pt x="207" y="397"/>
                    </a:cubicBezTo>
                    <a:cubicBezTo>
                      <a:pt x="208" y="396"/>
                      <a:pt x="208" y="396"/>
                      <a:pt x="208" y="396"/>
                    </a:cubicBezTo>
                    <a:cubicBezTo>
                      <a:pt x="211" y="395"/>
                      <a:pt x="211" y="395"/>
                      <a:pt x="211" y="395"/>
                    </a:cubicBezTo>
                    <a:cubicBezTo>
                      <a:pt x="212" y="393"/>
                      <a:pt x="212" y="393"/>
                      <a:pt x="212" y="393"/>
                    </a:cubicBezTo>
                    <a:cubicBezTo>
                      <a:pt x="214" y="392"/>
                      <a:pt x="214" y="392"/>
                      <a:pt x="214" y="392"/>
                    </a:cubicBezTo>
                    <a:cubicBezTo>
                      <a:pt x="215" y="392"/>
                      <a:pt x="215" y="392"/>
                      <a:pt x="215" y="392"/>
                    </a:cubicBezTo>
                    <a:cubicBezTo>
                      <a:pt x="216" y="391"/>
                      <a:pt x="216" y="391"/>
                      <a:pt x="216" y="391"/>
                    </a:cubicBezTo>
                    <a:cubicBezTo>
                      <a:pt x="217" y="390"/>
                      <a:pt x="217" y="390"/>
                      <a:pt x="217" y="390"/>
                    </a:cubicBezTo>
                    <a:cubicBezTo>
                      <a:pt x="218" y="390"/>
                      <a:pt x="218" y="390"/>
                      <a:pt x="218" y="390"/>
                    </a:cubicBezTo>
                    <a:cubicBezTo>
                      <a:pt x="220" y="388"/>
                      <a:pt x="220" y="388"/>
                      <a:pt x="220" y="388"/>
                    </a:cubicBezTo>
                    <a:cubicBezTo>
                      <a:pt x="220" y="387"/>
                      <a:pt x="220" y="387"/>
                      <a:pt x="220" y="387"/>
                    </a:cubicBezTo>
                    <a:cubicBezTo>
                      <a:pt x="221" y="387"/>
                      <a:pt x="221" y="387"/>
                      <a:pt x="221" y="387"/>
                    </a:cubicBezTo>
                    <a:cubicBezTo>
                      <a:pt x="222" y="385"/>
                      <a:pt x="222" y="385"/>
                      <a:pt x="222" y="385"/>
                    </a:cubicBezTo>
                    <a:cubicBezTo>
                      <a:pt x="223" y="384"/>
                      <a:pt x="223" y="384"/>
                      <a:pt x="223" y="384"/>
                    </a:cubicBezTo>
                    <a:cubicBezTo>
                      <a:pt x="223" y="383"/>
                      <a:pt x="223" y="383"/>
                      <a:pt x="223" y="383"/>
                    </a:cubicBezTo>
                    <a:cubicBezTo>
                      <a:pt x="224" y="381"/>
                      <a:pt x="224" y="381"/>
                      <a:pt x="224" y="381"/>
                    </a:cubicBezTo>
                    <a:cubicBezTo>
                      <a:pt x="225" y="381"/>
                      <a:pt x="225" y="381"/>
                      <a:pt x="225" y="381"/>
                    </a:cubicBezTo>
                    <a:cubicBezTo>
                      <a:pt x="227" y="377"/>
                      <a:pt x="227" y="377"/>
                      <a:pt x="227" y="377"/>
                    </a:cubicBezTo>
                    <a:cubicBezTo>
                      <a:pt x="223" y="376"/>
                      <a:pt x="223" y="376"/>
                      <a:pt x="223" y="376"/>
                    </a:cubicBezTo>
                    <a:cubicBezTo>
                      <a:pt x="223" y="375"/>
                      <a:pt x="223" y="375"/>
                      <a:pt x="223" y="375"/>
                    </a:cubicBezTo>
                    <a:cubicBezTo>
                      <a:pt x="224" y="375"/>
                      <a:pt x="224" y="375"/>
                      <a:pt x="224" y="375"/>
                    </a:cubicBezTo>
                    <a:cubicBezTo>
                      <a:pt x="226" y="375"/>
                      <a:pt x="226" y="375"/>
                      <a:pt x="226" y="375"/>
                    </a:cubicBezTo>
                    <a:cubicBezTo>
                      <a:pt x="227" y="376"/>
                      <a:pt x="227" y="376"/>
                      <a:pt x="227" y="376"/>
                    </a:cubicBezTo>
                    <a:cubicBezTo>
                      <a:pt x="228" y="376"/>
                      <a:pt x="228" y="376"/>
                      <a:pt x="228" y="376"/>
                    </a:cubicBezTo>
                    <a:cubicBezTo>
                      <a:pt x="229" y="375"/>
                      <a:pt x="229" y="375"/>
                      <a:pt x="229" y="375"/>
                    </a:cubicBezTo>
                    <a:cubicBezTo>
                      <a:pt x="230" y="375"/>
                      <a:pt x="230" y="375"/>
                      <a:pt x="230" y="375"/>
                    </a:cubicBezTo>
                    <a:cubicBezTo>
                      <a:pt x="231" y="374"/>
                      <a:pt x="231" y="374"/>
                      <a:pt x="231" y="374"/>
                    </a:cubicBezTo>
                    <a:cubicBezTo>
                      <a:pt x="233" y="370"/>
                      <a:pt x="233" y="370"/>
                      <a:pt x="233" y="370"/>
                    </a:cubicBezTo>
                    <a:cubicBezTo>
                      <a:pt x="235" y="369"/>
                      <a:pt x="235" y="369"/>
                      <a:pt x="235" y="369"/>
                    </a:cubicBezTo>
                    <a:cubicBezTo>
                      <a:pt x="235" y="370"/>
                      <a:pt x="235" y="370"/>
                      <a:pt x="235" y="370"/>
                    </a:cubicBezTo>
                    <a:cubicBezTo>
                      <a:pt x="236" y="370"/>
                      <a:pt x="236" y="370"/>
                      <a:pt x="236" y="370"/>
                    </a:cubicBezTo>
                    <a:cubicBezTo>
                      <a:pt x="238" y="368"/>
                      <a:pt x="238" y="368"/>
                      <a:pt x="238" y="368"/>
                    </a:cubicBezTo>
                    <a:cubicBezTo>
                      <a:pt x="239" y="367"/>
                      <a:pt x="239" y="367"/>
                      <a:pt x="239" y="367"/>
                    </a:cubicBezTo>
                    <a:cubicBezTo>
                      <a:pt x="240" y="366"/>
                      <a:pt x="240" y="366"/>
                      <a:pt x="240" y="366"/>
                    </a:cubicBezTo>
                    <a:cubicBezTo>
                      <a:pt x="241" y="365"/>
                      <a:pt x="241" y="365"/>
                      <a:pt x="241" y="365"/>
                    </a:cubicBezTo>
                    <a:cubicBezTo>
                      <a:pt x="241" y="364"/>
                      <a:pt x="241" y="364"/>
                      <a:pt x="241" y="364"/>
                    </a:cubicBezTo>
                    <a:cubicBezTo>
                      <a:pt x="241" y="363"/>
                      <a:pt x="241" y="363"/>
                      <a:pt x="241" y="363"/>
                    </a:cubicBezTo>
                    <a:cubicBezTo>
                      <a:pt x="242" y="363"/>
                      <a:pt x="242" y="363"/>
                      <a:pt x="242" y="363"/>
                    </a:cubicBezTo>
                    <a:cubicBezTo>
                      <a:pt x="245" y="361"/>
                      <a:pt x="245" y="361"/>
                      <a:pt x="245" y="361"/>
                    </a:cubicBezTo>
                    <a:cubicBezTo>
                      <a:pt x="246" y="360"/>
                      <a:pt x="246" y="360"/>
                      <a:pt x="246" y="360"/>
                    </a:cubicBezTo>
                    <a:cubicBezTo>
                      <a:pt x="247" y="358"/>
                      <a:pt x="247" y="358"/>
                      <a:pt x="247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49" y="358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49" y="359"/>
                      <a:pt x="249" y="359"/>
                      <a:pt x="249" y="359"/>
                    </a:cubicBezTo>
                    <a:cubicBezTo>
                      <a:pt x="248" y="360"/>
                      <a:pt x="248" y="360"/>
                      <a:pt x="248" y="360"/>
                    </a:cubicBezTo>
                    <a:cubicBezTo>
                      <a:pt x="249" y="360"/>
                      <a:pt x="249" y="360"/>
                      <a:pt x="249" y="360"/>
                    </a:cubicBezTo>
                    <a:cubicBezTo>
                      <a:pt x="250" y="358"/>
                      <a:pt x="250" y="358"/>
                      <a:pt x="250" y="358"/>
                    </a:cubicBezTo>
                    <a:cubicBezTo>
                      <a:pt x="251" y="357"/>
                      <a:pt x="251" y="357"/>
                      <a:pt x="251" y="357"/>
                    </a:cubicBezTo>
                    <a:cubicBezTo>
                      <a:pt x="251" y="357"/>
                      <a:pt x="251" y="357"/>
                      <a:pt x="251" y="357"/>
                    </a:cubicBezTo>
                    <a:cubicBezTo>
                      <a:pt x="253" y="356"/>
                      <a:pt x="253" y="356"/>
                      <a:pt x="253" y="356"/>
                    </a:cubicBezTo>
                    <a:cubicBezTo>
                      <a:pt x="253" y="356"/>
                      <a:pt x="253" y="356"/>
                      <a:pt x="253" y="356"/>
                    </a:cubicBezTo>
                    <a:cubicBezTo>
                      <a:pt x="252" y="355"/>
                      <a:pt x="252" y="355"/>
                      <a:pt x="252" y="355"/>
                    </a:cubicBezTo>
                    <a:cubicBezTo>
                      <a:pt x="252" y="355"/>
                      <a:pt x="252" y="355"/>
                      <a:pt x="252" y="355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5" y="351"/>
                      <a:pt x="255" y="351"/>
                      <a:pt x="255" y="351"/>
                    </a:cubicBezTo>
                    <a:cubicBezTo>
                      <a:pt x="255" y="350"/>
                      <a:pt x="255" y="350"/>
                      <a:pt x="255" y="350"/>
                    </a:cubicBezTo>
                    <a:cubicBezTo>
                      <a:pt x="254" y="349"/>
                      <a:pt x="254" y="349"/>
                      <a:pt x="254" y="349"/>
                    </a:cubicBezTo>
                    <a:cubicBezTo>
                      <a:pt x="254" y="348"/>
                      <a:pt x="254" y="348"/>
                      <a:pt x="254" y="348"/>
                    </a:cubicBezTo>
                    <a:cubicBezTo>
                      <a:pt x="254" y="348"/>
                      <a:pt x="254" y="348"/>
                      <a:pt x="254" y="348"/>
                    </a:cubicBezTo>
                    <a:cubicBezTo>
                      <a:pt x="255" y="347"/>
                      <a:pt x="255" y="347"/>
                      <a:pt x="255" y="347"/>
                    </a:cubicBezTo>
                    <a:cubicBezTo>
                      <a:pt x="255" y="347"/>
                      <a:pt x="255" y="347"/>
                      <a:pt x="255" y="347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6" y="348"/>
                      <a:pt x="256" y="348"/>
                      <a:pt x="256" y="348"/>
                    </a:cubicBezTo>
                    <a:cubicBezTo>
                      <a:pt x="256" y="347"/>
                      <a:pt x="256" y="347"/>
                      <a:pt x="256" y="347"/>
                    </a:cubicBezTo>
                    <a:cubicBezTo>
                      <a:pt x="258" y="346"/>
                      <a:pt x="258" y="346"/>
                      <a:pt x="258" y="346"/>
                    </a:cubicBezTo>
                    <a:cubicBezTo>
                      <a:pt x="261" y="342"/>
                      <a:pt x="261" y="342"/>
                      <a:pt x="261" y="342"/>
                    </a:cubicBezTo>
                    <a:cubicBezTo>
                      <a:pt x="262" y="341"/>
                      <a:pt x="262" y="341"/>
                      <a:pt x="262" y="341"/>
                    </a:cubicBezTo>
                    <a:cubicBezTo>
                      <a:pt x="263" y="340"/>
                      <a:pt x="263" y="340"/>
                      <a:pt x="263" y="340"/>
                    </a:cubicBezTo>
                    <a:cubicBezTo>
                      <a:pt x="265" y="338"/>
                      <a:pt x="265" y="338"/>
                      <a:pt x="265" y="338"/>
                    </a:cubicBezTo>
                    <a:cubicBezTo>
                      <a:pt x="266" y="338"/>
                      <a:pt x="266" y="338"/>
                      <a:pt x="266" y="338"/>
                    </a:cubicBezTo>
                    <a:cubicBezTo>
                      <a:pt x="266" y="337"/>
                      <a:pt x="266" y="337"/>
                      <a:pt x="266" y="337"/>
                    </a:cubicBezTo>
                    <a:cubicBezTo>
                      <a:pt x="266" y="335"/>
                      <a:pt x="266" y="335"/>
                      <a:pt x="266" y="335"/>
                    </a:cubicBezTo>
                    <a:cubicBezTo>
                      <a:pt x="263" y="335"/>
                      <a:pt x="263" y="335"/>
                      <a:pt x="263" y="335"/>
                    </a:cubicBezTo>
                    <a:cubicBezTo>
                      <a:pt x="263" y="335"/>
                      <a:pt x="263" y="335"/>
                      <a:pt x="263" y="335"/>
                    </a:cubicBezTo>
                    <a:cubicBezTo>
                      <a:pt x="262" y="335"/>
                      <a:pt x="262" y="335"/>
                      <a:pt x="262" y="335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4"/>
                      <a:pt x="258" y="334"/>
                      <a:pt x="258" y="334"/>
                    </a:cubicBezTo>
                    <a:cubicBezTo>
                      <a:pt x="257" y="333"/>
                      <a:pt x="257" y="333"/>
                      <a:pt x="257" y="333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2" y="334"/>
                      <a:pt x="252" y="334"/>
                      <a:pt x="252" y="334"/>
                    </a:cubicBezTo>
                    <a:cubicBezTo>
                      <a:pt x="246" y="333"/>
                      <a:pt x="246" y="333"/>
                      <a:pt x="246" y="333"/>
                    </a:cubicBezTo>
                    <a:cubicBezTo>
                      <a:pt x="243" y="331"/>
                      <a:pt x="243" y="331"/>
                      <a:pt x="243" y="331"/>
                    </a:cubicBezTo>
                    <a:cubicBezTo>
                      <a:pt x="244" y="331"/>
                      <a:pt x="244" y="331"/>
                      <a:pt x="244" y="331"/>
                    </a:cubicBezTo>
                    <a:cubicBezTo>
                      <a:pt x="244" y="331"/>
                      <a:pt x="244" y="331"/>
                      <a:pt x="244" y="331"/>
                    </a:cubicBezTo>
                    <a:cubicBezTo>
                      <a:pt x="250" y="332"/>
                      <a:pt x="250" y="332"/>
                      <a:pt x="250" y="332"/>
                    </a:cubicBezTo>
                    <a:cubicBezTo>
                      <a:pt x="257" y="332"/>
                      <a:pt x="257" y="332"/>
                      <a:pt x="257" y="332"/>
                    </a:cubicBezTo>
                    <a:cubicBezTo>
                      <a:pt x="261" y="332"/>
                      <a:pt x="261" y="332"/>
                      <a:pt x="261" y="332"/>
                    </a:cubicBezTo>
                    <a:cubicBezTo>
                      <a:pt x="262" y="334"/>
                      <a:pt x="262" y="334"/>
                      <a:pt x="262" y="334"/>
                    </a:cubicBezTo>
                    <a:cubicBezTo>
                      <a:pt x="263" y="335"/>
                      <a:pt x="263" y="335"/>
                      <a:pt x="263" y="335"/>
                    </a:cubicBezTo>
                    <a:cubicBezTo>
                      <a:pt x="265" y="334"/>
                      <a:pt x="265" y="334"/>
                      <a:pt x="265" y="334"/>
                    </a:cubicBezTo>
                    <a:cubicBezTo>
                      <a:pt x="266" y="334"/>
                      <a:pt x="266" y="334"/>
                      <a:pt x="266" y="334"/>
                    </a:cubicBezTo>
                    <a:cubicBezTo>
                      <a:pt x="268" y="336"/>
                      <a:pt x="268" y="336"/>
                      <a:pt x="268" y="336"/>
                    </a:cubicBezTo>
                    <a:cubicBezTo>
                      <a:pt x="267" y="337"/>
                      <a:pt x="267" y="337"/>
                      <a:pt x="267" y="337"/>
                    </a:cubicBezTo>
                    <a:cubicBezTo>
                      <a:pt x="267" y="337"/>
                      <a:pt x="267" y="337"/>
                      <a:pt x="267" y="337"/>
                    </a:cubicBezTo>
                    <a:cubicBezTo>
                      <a:pt x="267" y="338"/>
                      <a:pt x="267" y="338"/>
                      <a:pt x="267" y="338"/>
                    </a:cubicBezTo>
                    <a:cubicBezTo>
                      <a:pt x="266" y="339"/>
                      <a:pt x="266" y="339"/>
                      <a:pt x="266" y="339"/>
                    </a:cubicBezTo>
                    <a:cubicBezTo>
                      <a:pt x="261" y="346"/>
                      <a:pt x="261" y="346"/>
                      <a:pt x="261" y="346"/>
                    </a:cubicBezTo>
                    <a:cubicBezTo>
                      <a:pt x="261" y="346"/>
                      <a:pt x="261" y="346"/>
                      <a:pt x="261" y="346"/>
                    </a:cubicBezTo>
                    <a:cubicBezTo>
                      <a:pt x="261" y="347"/>
                      <a:pt x="261" y="347"/>
                      <a:pt x="261" y="347"/>
                    </a:cubicBezTo>
                    <a:cubicBezTo>
                      <a:pt x="260" y="347"/>
                      <a:pt x="260" y="347"/>
                      <a:pt x="260" y="347"/>
                    </a:cubicBezTo>
                    <a:cubicBezTo>
                      <a:pt x="259" y="349"/>
                      <a:pt x="259" y="349"/>
                      <a:pt x="259" y="349"/>
                    </a:cubicBezTo>
                    <a:cubicBezTo>
                      <a:pt x="258" y="350"/>
                      <a:pt x="258" y="350"/>
                      <a:pt x="258" y="350"/>
                    </a:cubicBezTo>
                    <a:cubicBezTo>
                      <a:pt x="258" y="350"/>
                      <a:pt x="258" y="350"/>
                      <a:pt x="258" y="350"/>
                    </a:cubicBezTo>
                    <a:cubicBezTo>
                      <a:pt x="257" y="352"/>
                      <a:pt x="257" y="352"/>
                      <a:pt x="257" y="352"/>
                    </a:cubicBezTo>
                    <a:cubicBezTo>
                      <a:pt x="256" y="353"/>
                      <a:pt x="256" y="353"/>
                      <a:pt x="256" y="353"/>
                    </a:cubicBezTo>
                    <a:cubicBezTo>
                      <a:pt x="254" y="355"/>
                      <a:pt x="254" y="355"/>
                      <a:pt x="254" y="355"/>
                    </a:cubicBezTo>
                    <a:cubicBezTo>
                      <a:pt x="253" y="357"/>
                      <a:pt x="253" y="357"/>
                      <a:pt x="253" y="357"/>
                    </a:cubicBezTo>
                    <a:cubicBezTo>
                      <a:pt x="253" y="357"/>
                      <a:pt x="253" y="357"/>
                      <a:pt x="253" y="357"/>
                    </a:cubicBezTo>
                    <a:cubicBezTo>
                      <a:pt x="254" y="358"/>
                      <a:pt x="254" y="358"/>
                      <a:pt x="254" y="358"/>
                    </a:cubicBezTo>
                    <a:cubicBezTo>
                      <a:pt x="253" y="359"/>
                      <a:pt x="253" y="359"/>
                      <a:pt x="253" y="359"/>
                    </a:cubicBezTo>
                    <a:cubicBezTo>
                      <a:pt x="252" y="360"/>
                      <a:pt x="252" y="360"/>
                      <a:pt x="252" y="360"/>
                    </a:cubicBezTo>
                    <a:cubicBezTo>
                      <a:pt x="256" y="360"/>
                      <a:pt x="256" y="360"/>
                      <a:pt x="256" y="360"/>
                    </a:cubicBezTo>
                    <a:cubicBezTo>
                      <a:pt x="259" y="360"/>
                      <a:pt x="259" y="360"/>
                      <a:pt x="259" y="360"/>
                    </a:cubicBezTo>
                    <a:cubicBezTo>
                      <a:pt x="259" y="361"/>
                      <a:pt x="259" y="361"/>
                      <a:pt x="259" y="361"/>
                    </a:cubicBezTo>
                    <a:cubicBezTo>
                      <a:pt x="259" y="361"/>
                      <a:pt x="259" y="361"/>
                      <a:pt x="259" y="361"/>
                    </a:cubicBezTo>
                    <a:cubicBezTo>
                      <a:pt x="259" y="361"/>
                      <a:pt x="259" y="361"/>
                      <a:pt x="259" y="361"/>
                    </a:cubicBezTo>
                    <a:cubicBezTo>
                      <a:pt x="260" y="362"/>
                      <a:pt x="260" y="362"/>
                      <a:pt x="260" y="362"/>
                    </a:cubicBezTo>
                    <a:cubicBezTo>
                      <a:pt x="261" y="361"/>
                      <a:pt x="261" y="361"/>
                      <a:pt x="261" y="361"/>
                    </a:cubicBezTo>
                    <a:cubicBezTo>
                      <a:pt x="262" y="363"/>
                      <a:pt x="262" y="363"/>
                      <a:pt x="262" y="363"/>
                    </a:cubicBezTo>
                    <a:cubicBezTo>
                      <a:pt x="262" y="362"/>
                      <a:pt x="262" y="362"/>
                      <a:pt x="262" y="362"/>
                    </a:cubicBezTo>
                    <a:cubicBezTo>
                      <a:pt x="263" y="362"/>
                      <a:pt x="263" y="362"/>
                      <a:pt x="263" y="362"/>
                    </a:cubicBezTo>
                    <a:cubicBezTo>
                      <a:pt x="266" y="361"/>
                      <a:pt x="266" y="361"/>
                      <a:pt x="266" y="361"/>
                    </a:cubicBezTo>
                    <a:cubicBezTo>
                      <a:pt x="266" y="361"/>
                      <a:pt x="266" y="361"/>
                      <a:pt x="266" y="361"/>
                    </a:cubicBezTo>
                    <a:cubicBezTo>
                      <a:pt x="268" y="360"/>
                      <a:pt x="268" y="360"/>
                      <a:pt x="268" y="360"/>
                    </a:cubicBezTo>
                    <a:cubicBezTo>
                      <a:pt x="271" y="360"/>
                      <a:pt x="271" y="360"/>
                      <a:pt x="271" y="360"/>
                    </a:cubicBezTo>
                    <a:cubicBezTo>
                      <a:pt x="277" y="357"/>
                      <a:pt x="277" y="357"/>
                      <a:pt x="277" y="357"/>
                    </a:cubicBezTo>
                    <a:cubicBezTo>
                      <a:pt x="278" y="358"/>
                      <a:pt x="278" y="358"/>
                      <a:pt x="278" y="358"/>
                    </a:cubicBezTo>
                    <a:cubicBezTo>
                      <a:pt x="278" y="358"/>
                      <a:pt x="278" y="358"/>
                      <a:pt x="278" y="358"/>
                    </a:cubicBezTo>
                    <a:cubicBezTo>
                      <a:pt x="278" y="358"/>
                      <a:pt x="278" y="358"/>
                      <a:pt x="278" y="358"/>
                    </a:cubicBezTo>
                    <a:cubicBezTo>
                      <a:pt x="277" y="358"/>
                      <a:pt x="277" y="358"/>
                      <a:pt x="277" y="358"/>
                    </a:cubicBezTo>
                    <a:cubicBezTo>
                      <a:pt x="274" y="359"/>
                      <a:pt x="274" y="359"/>
                      <a:pt x="274" y="359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5" y="363"/>
                      <a:pt x="265" y="363"/>
                      <a:pt x="265" y="363"/>
                    </a:cubicBezTo>
                    <a:cubicBezTo>
                      <a:pt x="264" y="363"/>
                      <a:pt x="264" y="363"/>
                      <a:pt x="264" y="363"/>
                    </a:cubicBezTo>
                    <a:cubicBezTo>
                      <a:pt x="264" y="364"/>
                      <a:pt x="264" y="364"/>
                      <a:pt x="264" y="364"/>
                    </a:cubicBezTo>
                    <a:cubicBezTo>
                      <a:pt x="263" y="364"/>
                      <a:pt x="263" y="364"/>
                      <a:pt x="263" y="364"/>
                    </a:cubicBezTo>
                    <a:cubicBezTo>
                      <a:pt x="262" y="364"/>
                      <a:pt x="262" y="364"/>
                      <a:pt x="262" y="364"/>
                    </a:cubicBezTo>
                    <a:cubicBezTo>
                      <a:pt x="261" y="362"/>
                      <a:pt x="261" y="362"/>
                      <a:pt x="261" y="362"/>
                    </a:cubicBezTo>
                    <a:cubicBezTo>
                      <a:pt x="259" y="362"/>
                      <a:pt x="259" y="362"/>
                      <a:pt x="259" y="362"/>
                    </a:cubicBezTo>
                    <a:cubicBezTo>
                      <a:pt x="255" y="362"/>
                      <a:pt x="255" y="362"/>
                      <a:pt x="255" y="362"/>
                    </a:cubicBezTo>
                    <a:cubicBezTo>
                      <a:pt x="252" y="365"/>
                      <a:pt x="252" y="365"/>
                      <a:pt x="252" y="365"/>
                    </a:cubicBezTo>
                    <a:cubicBezTo>
                      <a:pt x="252" y="366"/>
                      <a:pt x="252" y="366"/>
                      <a:pt x="252" y="366"/>
                    </a:cubicBezTo>
                    <a:cubicBezTo>
                      <a:pt x="252" y="366"/>
                      <a:pt x="252" y="366"/>
                      <a:pt x="252" y="366"/>
                    </a:cubicBezTo>
                    <a:cubicBezTo>
                      <a:pt x="251" y="365"/>
                      <a:pt x="251" y="365"/>
                      <a:pt x="251" y="365"/>
                    </a:cubicBezTo>
                    <a:cubicBezTo>
                      <a:pt x="250" y="366"/>
                      <a:pt x="250" y="366"/>
                      <a:pt x="250" y="366"/>
                    </a:cubicBezTo>
                    <a:cubicBezTo>
                      <a:pt x="250" y="366"/>
                      <a:pt x="250" y="366"/>
                      <a:pt x="250" y="366"/>
                    </a:cubicBezTo>
                    <a:cubicBezTo>
                      <a:pt x="249" y="366"/>
                      <a:pt x="249" y="366"/>
                      <a:pt x="249" y="366"/>
                    </a:cubicBezTo>
                    <a:cubicBezTo>
                      <a:pt x="247" y="367"/>
                      <a:pt x="247" y="367"/>
                      <a:pt x="247" y="367"/>
                    </a:cubicBezTo>
                    <a:cubicBezTo>
                      <a:pt x="245" y="369"/>
                      <a:pt x="245" y="369"/>
                      <a:pt x="245" y="369"/>
                    </a:cubicBezTo>
                    <a:cubicBezTo>
                      <a:pt x="246" y="369"/>
                      <a:pt x="246" y="369"/>
                      <a:pt x="246" y="369"/>
                    </a:cubicBezTo>
                    <a:cubicBezTo>
                      <a:pt x="246" y="370"/>
                      <a:pt x="246" y="370"/>
                      <a:pt x="246" y="370"/>
                    </a:cubicBezTo>
                    <a:cubicBezTo>
                      <a:pt x="247" y="370"/>
                      <a:pt x="247" y="370"/>
                      <a:pt x="247" y="370"/>
                    </a:cubicBezTo>
                    <a:cubicBezTo>
                      <a:pt x="247" y="371"/>
                      <a:pt x="247" y="371"/>
                      <a:pt x="247" y="371"/>
                    </a:cubicBezTo>
                    <a:cubicBezTo>
                      <a:pt x="245" y="374"/>
                      <a:pt x="245" y="374"/>
                      <a:pt x="245" y="374"/>
                    </a:cubicBezTo>
                    <a:cubicBezTo>
                      <a:pt x="243" y="375"/>
                      <a:pt x="243" y="375"/>
                      <a:pt x="243" y="375"/>
                    </a:cubicBezTo>
                    <a:cubicBezTo>
                      <a:pt x="242" y="376"/>
                      <a:pt x="242" y="376"/>
                      <a:pt x="242" y="376"/>
                    </a:cubicBezTo>
                    <a:cubicBezTo>
                      <a:pt x="241" y="376"/>
                      <a:pt x="241" y="376"/>
                      <a:pt x="241" y="376"/>
                    </a:cubicBezTo>
                    <a:cubicBezTo>
                      <a:pt x="241" y="377"/>
                      <a:pt x="241" y="377"/>
                      <a:pt x="241" y="377"/>
                    </a:cubicBezTo>
                    <a:cubicBezTo>
                      <a:pt x="239" y="381"/>
                      <a:pt x="239" y="381"/>
                      <a:pt x="239" y="381"/>
                    </a:cubicBezTo>
                    <a:cubicBezTo>
                      <a:pt x="238" y="382"/>
                      <a:pt x="238" y="382"/>
                      <a:pt x="238" y="382"/>
                    </a:cubicBezTo>
                    <a:cubicBezTo>
                      <a:pt x="239" y="383"/>
                      <a:pt x="239" y="383"/>
                      <a:pt x="239" y="383"/>
                    </a:cubicBezTo>
                    <a:cubicBezTo>
                      <a:pt x="240" y="384"/>
                      <a:pt x="240" y="384"/>
                      <a:pt x="240" y="384"/>
                    </a:cubicBezTo>
                    <a:cubicBezTo>
                      <a:pt x="240" y="384"/>
                      <a:pt x="240" y="384"/>
                      <a:pt x="240" y="384"/>
                    </a:cubicBezTo>
                    <a:cubicBezTo>
                      <a:pt x="240" y="384"/>
                      <a:pt x="240" y="384"/>
                      <a:pt x="240" y="384"/>
                    </a:cubicBezTo>
                    <a:cubicBezTo>
                      <a:pt x="240" y="385"/>
                      <a:pt x="240" y="385"/>
                      <a:pt x="240" y="385"/>
                    </a:cubicBezTo>
                    <a:cubicBezTo>
                      <a:pt x="239" y="384"/>
                      <a:pt x="239" y="384"/>
                      <a:pt x="239" y="384"/>
                    </a:cubicBezTo>
                    <a:cubicBezTo>
                      <a:pt x="238" y="385"/>
                      <a:pt x="238" y="385"/>
                      <a:pt x="238" y="385"/>
                    </a:cubicBezTo>
                    <a:cubicBezTo>
                      <a:pt x="238" y="384"/>
                      <a:pt x="238" y="384"/>
                      <a:pt x="238" y="384"/>
                    </a:cubicBezTo>
                    <a:cubicBezTo>
                      <a:pt x="238" y="384"/>
                      <a:pt x="238" y="384"/>
                      <a:pt x="238" y="384"/>
                    </a:cubicBezTo>
                    <a:cubicBezTo>
                      <a:pt x="237" y="384"/>
                      <a:pt x="237" y="384"/>
                      <a:pt x="237" y="384"/>
                    </a:cubicBezTo>
                    <a:cubicBezTo>
                      <a:pt x="237" y="384"/>
                      <a:pt x="237" y="384"/>
                      <a:pt x="237" y="384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6" y="386"/>
                      <a:pt x="236" y="386"/>
                      <a:pt x="236" y="386"/>
                    </a:cubicBezTo>
                    <a:cubicBezTo>
                      <a:pt x="235" y="386"/>
                      <a:pt x="235" y="386"/>
                      <a:pt x="235" y="386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36" y="387"/>
                      <a:pt x="236" y="387"/>
                      <a:pt x="236" y="387"/>
                    </a:cubicBezTo>
                    <a:cubicBezTo>
                      <a:pt x="236" y="387"/>
                      <a:pt x="236" y="387"/>
                      <a:pt x="236" y="387"/>
                    </a:cubicBezTo>
                    <a:cubicBezTo>
                      <a:pt x="235" y="388"/>
                      <a:pt x="235" y="388"/>
                      <a:pt x="235" y="388"/>
                    </a:cubicBezTo>
                    <a:cubicBezTo>
                      <a:pt x="235" y="389"/>
                      <a:pt x="235" y="389"/>
                      <a:pt x="235" y="389"/>
                    </a:cubicBezTo>
                    <a:cubicBezTo>
                      <a:pt x="235" y="389"/>
                      <a:pt x="235" y="389"/>
                      <a:pt x="235" y="389"/>
                    </a:cubicBezTo>
                    <a:cubicBezTo>
                      <a:pt x="236" y="388"/>
                      <a:pt x="236" y="388"/>
                      <a:pt x="236" y="388"/>
                    </a:cubicBezTo>
                    <a:cubicBezTo>
                      <a:pt x="237" y="388"/>
                      <a:pt x="237" y="388"/>
                      <a:pt x="237" y="388"/>
                    </a:cubicBezTo>
                    <a:cubicBezTo>
                      <a:pt x="237" y="389"/>
                      <a:pt x="237" y="389"/>
                      <a:pt x="237" y="389"/>
                    </a:cubicBezTo>
                    <a:cubicBezTo>
                      <a:pt x="237" y="390"/>
                      <a:pt x="237" y="390"/>
                      <a:pt x="237" y="390"/>
                    </a:cubicBezTo>
                    <a:cubicBezTo>
                      <a:pt x="238" y="390"/>
                      <a:pt x="238" y="390"/>
                      <a:pt x="238" y="390"/>
                    </a:cubicBezTo>
                    <a:cubicBezTo>
                      <a:pt x="239" y="391"/>
                      <a:pt x="239" y="391"/>
                      <a:pt x="239" y="391"/>
                    </a:cubicBezTo>
                    <a:cubicBezTo>
                      <a:pt x="239" y="391"/>
                      <a:pt x="239" y="391"/>
                      <a:pt x="239" y="391"/>
                    </a:cubicBezTo>
                    <a:cubicBezTo>
                      <a:pt x="240" y="391"/>
                      <a:pt x="240" y="391"/>
                      <a:pt x="240" y="391"/>
                    </a:cubicBezTo>
                    <a:cubicBezTo>
                      <a:pt x="240" y="391"/>
                      <a:pt x="240" y="391"/>
                      <a:pt x="240" y="391"/>
                    </a:cubicBezTo>
                    <a:cubicBezTo>
                      <a:pt x="243" y="390"/>
                      <a:pt x="243" y="390"/>
                      <a:pt x="243" y="390"/>
                    </a:cubicBezTo>
                    <a:cubicBezTo>
                      <a:pt x="245" y="387"/>
                      <a:pt x="245" y="387"/>
                      <a:pt x="245" y="387"/>
                    </a:cubicBezTo>
                    <a:cubicBezTo>
                      <a:pt x="246" y="387"/>
                      <a:pt x="246" y="387"/>
                      <a:pt x="246" y="387"/>
                    </a:cubicBezTo>
                    <a:cubicBezTo>
                      <a:pt x="249" y="387"/>
                      <a:pt x="249" y="387"/>
                      <a:pt x="249" y="387"/>
                    </a:cubicBezTo>
                    <a:cubicBezTo>
                      <a:pt x="250" y="387"/>
                      <a:pt x="250" y="387"/>
                      <a:pt x="250" y="387"/>
                    </a:cubicBezTo>
                    <a:cubicBezTo>
                      <a:pt x="253" y="385"/>
                      <a:pt x="253" y="385"/>
                      <a:pt x="253" y="385"/>
                    </a:cubicBezTo>
                    <a:cubicBezTo>
                      <a:pt x="253" y="386"/>
                      <a:pt x="253" y="386"/>
                      <a:pt x="253" y="386"/>
                    </a:cubicBezTo>
                    <a:cubicBezTo>
                      <a:pt x="252" y="386"/>
                      <a:pt x="252" y="386"/>
                      <a:pt x="252" y="386"/>
                    </a:cubicBezTo>
                    <a:cubicBezTo>
                      <a:pt x="253" y="386"/>
                      <a:pt x="253" y="386"/>
                      <a:pt x="253" y="386"/>
                    </a:cubicBezTo>
                    <a:cubicBezTo>
                      <a:pt x="252" y="387"/>
                      <a:pt x="252" y="387"/>
                      <a:pt x="252" y="387"/>
                    </a:cubicBezTo>
                    <a:cubicBezTo>
                      <a:pt x="250" y="388"/>
                      <a:pt x="250" y="388"/>
                      <a:pt x="250" y="388"/>
                    </a:cubicBezTo>
                    <a:cubicBezTo>
                      <a:pt x="249" y="388"/>
                      <a:pt x="249" y="388"/>
                      <a:pt x="249" y="388"/>
                    </a:cubicBezTo>
                    <a:cubicBezTo>
                      <a:pt x="248" y="388"/>
                      <a:pt x="248" y="388"/>
                      <a:pt x="248" y="388"/>
                    </a:cubicBezTo>
                    <a:cubicBezTo>
                      <a:pt x="247" y="388"/>
                      <a:pt x="247" y="388"/>
                      <a:pt x="247" y="388"/>
                    </a:cubicBezTo>
                    <a:cubicBezTo>
                      <a:pt x="246" y="390"/>
                      <a:pt x="246" y="390"/>
                      <a:pt x="246" y="390"/>
                    </a:cubicBezTo>
                    <a:cubicBezTo>
                      <a:pt x="244" y="392"/>
                      <a:pt x="244" y="392"/>
                      <a:pt x="244" y="392"/>
                    </a:cubicBezTo>
                    <a:cubicBezTo>
                      <a:pt x="244" y="392"/>
                      <a:pt x="244" y="392"/>
                      <a:pt x="244" y="392"/>
                    </a:cubicBezTo>
                    <a:cubicBezTo>
                      <a:pt x="243" y="393"/>
                      <a:pt x="243" y="393"/>
                      <a:pt x="243" y="393"/>
                    </a:cubicBezTo>
                    <a:cubicBezTo>
                      <a:pt x="242" y="392"/>
                      <a:pt x="242" y="392"/>
                      <a:pt x="242" y="392"/>
                    </a:cubicBezTo>
                    <a:cubicBezTo>
                      <a:pt x="241" y="393"/>
                      <a:pt x="241" y="393"/>
                      <a:pt x="241" y="393"/>
                    </a:cubicBezTo>
                    <a:cubicBezTo>
                      <a:pt x="241" y="393"/>
                      <a:pt x="241" y="393"/>
                      <a:pt x="241" y="393"/>
                    </a:cubicBezTo>
                    <a:cubicBezTo>
                      <a:pt x="241" y="394"/>
                      <a:pt x="241" y="394"/>
                      <a:pt x="241" y="394"/>
                    </a:cubicBezTo>
                    <a:cubicBezTo>
                      <a:pt x="241" y="393"/>
                      <a:pt x="241" y="393"/>
                      <a:pt x="241" y="393"/>
                    </a:cubicBezTo>
                    <a:cubicBezTo>
                      <a:pt x="240" y="394"/>
                      <a:pt x="240" y="394"/>
                      <a:pt x="240" y="394"/>
                    </a:cubicBezTo>
                    <a:cubicBezTo>
                      <a:pt x="238" y="394"/>
                      <a:pt x="238" y="394"/>
                      <a:pt x="238" y="394"/>
                    </a:cubicBezTo>
                    <a:cubicBezTo>
                      <a:pt x="237" y="393"/>
                      <a:pt x="237" y="393"/>
                      <a:pt x="237" y="393"/>
                    </a:cubicBezTo>
                    <a:cubicBezTo>
                      <a:pt x="237" y="393"/>
                      <a:pt x="237" y="393"/>
                      <a:pt x="237" y="393"/>
                    </a:cubicBezTo>
                    <a:cubicBezTo>
                      <a:pt x="236" y="392"/>
                      <a:pt x="236" y="392"/>
                      <a:pt x="236" y="392"/>
                    </a:cubicBezTo>
                    <a:cubicBezTo>
                      <a:pt x="237" y="391"/>
                      <a:pt x="237" y="391"/>
                      <a:pt x="237" y="391"/>
                    </a:cubicBezTo>
                    <a:cubicBezTo>
                      <a:pt x="236" y="391"/>
                      <a:pt x="236" y="391"/>
                      <a:pt x="236" y="391"/>
                    </a:cubicBezTo>
                    <a:cubicBezTo>
                      <a:pt x="236" y="392"/>
                      <a:pt x="236" y="392"/>
                      <a:pt x="236" y="392"/>
                    </a:cubicBezTo>
                    <a:cubicBezTo>
                      <a:pt x="235" y="391"/>
                      <a:pt x="235" y="391"/>
                      <a:pt x="235" y="391"/>
                    </a:cubicBezTo>
                    <a:cubicBezTo>
                      <a:pt x="235" y="391"/>
                      <a:pt x="235" y="391"/>
                      <a:pt x="235" y="391"/>
                    </a:cubicBezTo>
                    <a:cubicBezTo>
                      <a:pt x="234" y="393"/>
                      <a:pt x="234" y="393"/>
                      <a:pt x="234" y="393"/>
                    </a:cubicBezTo>
                    <a:cubicBezTo>
                      <a:pt x="233" y="393"/>
                      <a:pt x="233" y="393"/>
                      <a:pt x="233" y="393"/>
                    </a:cubicBezTo>
                    <a:cubicBezTo>
                      <a:pt x="234" y="392"/>
                      <a:pt x="234" y="392"/>
                      <a:pt x="234" y="392"/>
                    </a:cubicBezTo>
                    <a:cubicBezTo>
                      <a:pt x="233" y="392"/>
                      <a:pt x="233" y="392"/>
                      <a:pt x="233" y="392"/>
                    </a:cubicBezTo>
                    <a:cubicBezTo>
                      <a:pt x="232" y="394"/>
                      <a:pt x="232" y="394"/>
                      <a:pt x="232" y="394"/>
                    </a:cubicBezTo>
                    <a:cubicBezTo>
                      <a:pt x="232" y="395"/>
                      <a:pt x="232" y="395"/>
                      <a:pt x="232" y="395"/>
                    </a:cubicBezTo>
                    <a:cubicBezTo>
                      <a:pt x="232" y="395"/>
                      <a:pt x="232" y="395"/>
                      <a:pt x="232" y="395"/>
                    </a:cubicBezTo>
                    <a:cubicBezTo>
                      <a:pt x="232" y="395"/>
                      <a:pt x="232" y="395"/>
                      <a:pt x="232" y="395"/>
                    </a:cubicBezTo>
                    <a:cubicBezTo>
                      <a:pt x="231" y="396"/>
                      <a:pt x="231" y="396"/>
                      <a:pt x="231" y="396"/>
                    </a:cubicBezTo>
                    <a:cubicBezTo>
                      <a:pt x="231" y="396"/>
                      <a:pt x="231" y="396"/>
                      <a:pt x="231" y="396"/>
                    </a:cubicBezTo>
                    <a:cubicBezTo>
                      <a:pt x="231" y="397"/>
                      <a:pt x="231" y="397"/>
                      <a:pt x="231" y="397"/>
                    </a:cubicBezTo>
                    <a:cubicBezTo>
                      <a:pt x="231" y="397"/>
                      <a:pt x="231" y="397"/>
                      <a:pt x="231" y="397"/>
                    </a:cubicBezTo>
                    <a:cubicBezTo>
                      <a:pt x="230" y="397"/>
                      <a:pt x="230" y="397"/>
                      <a:pt x="230" y="397"/>
                    </a:cubicBezTo>
                    <a:cubicBezTo>
                      <a:pt x="229" y="400"/>
                      <a:pt x="229" y="400"/>
                      <a:pt x="229" y="400"/>
                    </a:cubicBezTo>
                    <a:cubicBezTo>
                      <a:pt x="230" y="400"/>
                      <a:pt x="230" y="400"/>
                      <a:pt x="230" y="400"/>
                    </a:cubicBezTo>
                    <a:cubicBezTo>
                      <a:pt x="230" y="400"/>
                      <a:pt x="230" y="400"/>
                      <a:pt x="230" y="400"/>
                    </a:cubicBezTo>
                    <a:cubicBezTo>
                      <a:pt x="230" y="399"/>
                      <a:pt x="230" y="399"/>
                      <a:pt x="230" y="399"/>
                    </a:cubicBezTo>
                    <a:cubicBezTo>
                      <a:pt x="231" y="399"/>
                      <a:pt x="231" y="399"/>
                      <a:pt x="231" y="399"/>
                    </a:cubicBezTo>
                    <a:cubicBezTo>
                      <a:pt x="231" y="400"/>
                      <a:pt x="231" y="400"/>
                      <a:pt x="231" y="400"/>
                    </a:cubicBezTo>
                    <a:cubicBezTo>
                      <a:pt x="230" y="400"/>
                      <a:pt x="230" y="400"/>
                      <a:pt x="230" y="400"/>
                    </a:cubicBezTo>
                    <a:cubicBezTo>
                      <a:pt x="231" y="401"/>
                      <a:pt x="231" y="401"/>
                      <a:pt x="231" y="401"/>
                    </a:cubicBezTo>
                    <a:cubicBezTo>
                      <a:pt x="231" y="401"/>
                      <a:pt x="231" y="401"/>
                      <a:pt x="231" y="401"/>
                    </a:cubicBezTo>
                    <a:cubicBezTo>
                      <a:pt x="232" y="399"/>
                      <a:pt x="232" y="399"/>
                      <a:pt x="232" y="399"/>
                    </a:cubicBezTo>
                    <a:cubicBezTo>
                      <a:pt x="235" y="395"/>
                      <a:pt x="235" y="395"/>
                      <a:pt x="235" y="395"/>
                    </a:cubicBezTo>
                    <a:cubicBezTo>
                      <a:pt x="235" y="395"/>
                      <a:pt x="235" y="395"/>
                      <a:pt x="235" y="395"/>
                    </a:cubicBezTo>
                    <a:cubicBezTo>
                      <a:pt x="235" y="396"/>
                      <a:pt x="235" y="396"/>
                      <a:pt x="235" y="396"/>
                    </a:cubicBezTo>
                    <a:cubicBezTo>
                      <a:pt x="234" y="397"/>
                      <a:pt x="234" y="397"/>
                      <a:pt x="234" y="397"/>
                    </a:cubicBezTo>
                    <a:cubicBezTo>
                      <a:pt x="235" y="397"/>
                      <a:pt x="235" y="397"/>
                      <a:pt x="235" y="397"/>
                    </a:cubicBezTo>
                    <a:cubicBezTo>
                      <a:pt x="236" y="399"/>
                      <a:pt x="236" y="399"/>
                      <a:pt x="236" y="399"/>
                    </a:cubicBezTo>
                    <a:cubicBezTo>
                      <a:pt x="236" y="402"/>
                      <a:pt x="236" y="402"/>
                      <a:pt x="236" y="402"/>
                    </a:cubicBezTo>
                    <a:cubicBezTo>
                      <a:pt x="236" y="403"/>
                      <a:pt x="236" y="403"/>
                      <a:pt x="236" y="403"/>
                    </a:cubicBezTo>
                    <a:cubicBezTo>
                      <a:pt x="236" y="404"/>
                      <a:pt x="236" y="404"/>
                      <a:pt x="236" y="404"/>
                    </a:cubicBezTo>
                    <a:cubicBezTo>
                      <a:pt x="238" y="404"/>
                      <a:pt x="238" y="404"/>
                      <a:pt x="238" y="404"/>
                    </a:cubicBezTo>
                    <a:cubicBezTo>
                      <a:pt x="236" y="405"/>
                      <a:pt x="236" y="405"/>
                      <a:pt x="236" y="405"/>
                    </a:cubicBezTo>
                    <a:cubicBezTo>
                      <a:pt x="235" y="405"/>
                      <a:pt x="235" y="405"/>
                      <a:pt x="235" y="405"/>
                    </a:cubicBezTo>
                    <a:cubicBezTo>
                      <a:pt x="235" y="405"/>
                      <a:pt x="235" y="405"/>
                      <a:pt x="235" y="405"/>
                    </a:cubicBezTo>
                    <a:cubicBezTo>
                      <a:pt x="234" y="406"/>
                      <a:pt x="234" y="406"/>
                      <a:pt x="234" y="406"/>
                    </a:cubicBezTo>
                    <a:cubicBezTo>
                      <a:pt x="234" y="406"/>
                      <a:pt x="234" y="406"/>
                      <a:pt x="234" y="406"/>
                    </a:cubicBezTo>
                    <a:cubicBezTo>
                      <a:pt x="233" y="406"/>
                      <a:pt x="233" y="406"/>
                      <a:pt x="233" y="406"/>
                    </a:cubicBezTo>
                    <a:cubicBezTo>
                      <a:pt x="232" y="406"/>
                      <a:pt x="232" y="406"/>
                      <a:pt x="232" y="406"/>
                    </a:cubicBezTo>
                    <a:cubicBezTo>
                      <a:pt x="233" y="406"/>
                      <a:pt x="233" y="406"/>
                      <a:pt x="233" y="406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30" y="406"/>
                      <a:pt x="230" y="406"/>
                      <a:pt x="230" y="406"/>
                    </a:cubicBezTo>
                    <a:cubicBezTo>
                      <a:pt x="230" y="406"/>
                      <a:pt x="230" y="406"/>
                      <a:pt x="230" y="406"/>
                    </a:cubicBezTo>
                    <a:cubicBezTo>
                      <a:pt x="230" y="406"/>
                      <a:pt x="230" y="406"/>
                      <a:pt x="230" y="406"/>
                    </a:cubicBezTo>
                    <a:cubicBezTo>
                      <a:pt x="230" y="407"/>
                      <a:pt x="230" y="407"/>
                      <a:pt x="230" y="407"/>
                    </a:cubicBezTo>
                    <a:cubicBezTo>
                      <a:pt x="230" y="408"/>
                      <a:pt x="230" y="408"/>
                      <a:pt x="230" y="408"/>
                    </a:cubicBezTo>
                    <a:cubicBezTo>
                      <a:pt x="229" y="408"/>
                      <a:pt x="229" y="408"/>
                      <a:pt x="229" y="408"/>
                    </a:cubicBezTo>
                    <a:cubicBezTo>
                      <a:pt x="228" y="408"/>
                      <a:pt x="228" y="408"/>
                      <a:pt x="228" y="408"/>
                    </a:cubicBezTo>
                    <a:cubicBezTo>
                      <a:pt x="228" y="408"/>
                      <a:pt x="228" y="408"/>
                      <a:pt x="228" y="408"/>
                    </a:cubicBezTo>
                    <a:cubicBezTo>
                      <a:pt x="228" y="409"/>
                      <a:pt x="228" y="409"/>
                      <a:pt x="228" y="409"/>
                    </a:cubicBezTo>
                    <a:cubicBezTo>
                      <a:pt x="228" y="410"/>
                      <a:pt x="228" y="410"/>
                      <a:pt x="228" y="410"/>
                    </a:cubicBezTo>
                    <a:cubicBezTo>
                      <a:pt x="228" y="411"/>
                      <a:pt x="228" y="411"/>
                      <a:pt x="228" y="411"/>
                    </a:cubicBezTo>
                    <a:cubicBezTo>
                      <a:pt x="228" y="411"/>
                      <a:pt x="228" y="411"/>
                      <a:pt x="228" y="411"/>
                    </a:cubicBezTo>
                    <a:cubicBezTo>
                      <a:pt x="229" y="412"/>
                      <a:pt x="229" y="412"/>
                      <a:pt x="229" y="412"/>
                    </a:cubicBezTo>
                    <a:cubicBezTo>
                      <a:pt x="229" y="413"/>
                      <a:pt x="229" y="413"/>
                      <a:pt x="229" y="413"/>
                    </a:cubicBezTo>
                    <a:cubicBezTo>
                      <a:pt x="229" y="413"/>
                      <a:pt x="229" y="413"/>
                      <a:pt x="229" y="413"/>
                    </a:cubicBezTo>
                    <a:cubicBezTo>
                      <a:pt x="228" y="412"/>
                      <a:pt x="228" y="412"/>
                      <a:pt x="228" y="412"/>
                    </a:cubicBezTo>
                    <a:cubicBezTo>
                      <a:pt x="227" y="413"/>
                      <a:pt x="227" y="413"/>
                      <a:pt x="227" y="413"/>
                    </a:cubicBezTo>
                    <a:cubicBezTo>
                      <a:pt x="226" y="413"/>
                      <a:pt x="226" y="413"/>
                      <a:pt x="226" y="413"/>
                    </a:cubicBezTo>
                    <a:cubicBezTo>
                      <a:pt x="225" y="416"/>
                      <a:pt x="225" y="416"/>
                      <a:pt x="225" y="416"/>
                    </a:cubicBezTo>
                    <a:cubicBezTo>
                      <a:pt x="224" y="417"/>
                      <a:pt x="224" y="417"/>
                      <a:pt x="224" y="417"/>
                    </a:cubicBezTo>
                    <a:cubicBezTo>
                      <a:pt x="223" y="418"/>
                      <a:pt x="223" y="418"/>
                      <a:pt x="223" y="418"/>
                    </a:cubicBezTo>
                    <a:cubicBezTo>
                      <a:pt x="224" y="419"/>
                      <a:pt x="224" y="419"/>
                      <a:pt x="224" y="419"/>
                    </a:cubicBezTo>
                    <a:cubicBezTo>
                      <a:pt x="223" y="420"/>
                      <a:pt x="223" y="420"/>
                      <a:pt x="223" y="420"/>
                    </a:cubicBezTo>
                    <a:cubicBezTo>
                      <a:pt x="223" y="420"/>
                      <a:pt x="223" y="420"/>
                      <a:pt x="223" y="420"/>
                    </a:cubicBezTo>
                    <a:cubicBezTo>
                      <a:pt x="222" y="421"/>
                      <a:pt x="222" y="421"/>
                      <a:pt x="222" y="421"/>
                    </a:cubicBezTo>
                    <a:cubicBezTo>
                      <a:pt x="222" y="422"/>
                      <a:pt x="222" y="422"/>
                      <a:pt x="222" y="422"/>
                    </a:cubicBezTo>
                    <a:cubicBezTo>
                      <a:pt x="223" y="423"/>
                      <a:pt x="223" y="423"/>
                      <a:pt x="223" y="423"/>
                    </a:cubicBezTo>
                    <a:cubicBezTo>
                      <a:pt x="223" y="423"/>
                      <a:pt x="223" y="423"/>
                      <a:pt x="223" y="423"/>
                    </a:cubicBezTo>
                    <a:cubicBezTo>
                      <a:pt x="224" y="424"/>
                      <a:pt x="224" y="424"/>
                      <a:pt x="224" y="424"/>
                    </a:cubicBezTo>
                    <a:cubicBezTo>
                      <a:pt x="225" y="424"/>
                      <a:pt x="225" y="424"/>
                      <a:pt x="225" y="424"/>
                    </a:cubicBezTo>
                    <a:cubicBezTo>
                      <a:pt x="226" y="423"/>
                      <a:pt x="226" y="423"/>
                      <a:pt x="226" y="423"/>
                    </a:cubicBezTo>
                    <a:cubicBezTo>
                      <a:pt x="226" y="422"/>
                      <a:pt x="226" y="422"/>
                      <a:pt x="226" y="422"/>
                    </a:cubicBezTo>
                    <a:cubicBezTo>
                      <a:pt x="227" y="422"/>
                      <a:pt x="227" y="422"/>
                      <a:pt x="227" y="422"/>
                    </a:cubicBezTo>
                    <a:cubicBezTo>
                      <a:pt x="227" y="422"/>
                      <a:pt x="227" y="422"/>
                      <a:pt x="227" y="422"/>
                    </a:cubicBezTo>
                    <a:cubicBezTo>
                      <a:pt x="228" y="423"/>
                      <a:pt x="228" y="423"/>
                      <a:pt x="228" y="423"/>
                    </a:cubicBezTo>
                    <a:cubicBezTo>
                      <a:pt x="229" y="422"/>
                      <a:pt x="229" y="422"/>
                      <a:pt x="229" y="422"/>
                    </a:cubicBezTo>
                    <a:cubicBezTo>
                      <a:pt x="230" y="422"/>
                      <a:pt x="230" y="422"/>
                      <a:pt x="230" y="422"/>
                    </a:cubicBezTo>
                    <a:cubicBezTo>
                      <a:pt x="231" y="421"/>
                      <a:pt x="231" y="421"/>
                      <a:pt x="231" y="421"/>
                    </a:cubicBezTo>
                    <a:cubicBezTo>
                      <a:pt x="232" y="421"/>
                      <a:pt x="232" y="421"/>
                      <a:pt x="232" y="421"/>
                    </a:cubicBezTo>
                    <a:cubicBezTo>
                      <a:pt x="232" y="422"/>
                      <a:pt x="232" y="422"/>
                      <a:pt x="232" y="422"/>
                    </a:cubicBezTo>
                    <a:cubicBezTo>
                      <a:pt x="230" y="422"/>
                      <a:pt x="230" y="422"/>
                      <a:pt x="230" y="422"/>
                    </a:cubicBezTo>
                    <a:cubicBezTo>
                      <a:pt x="230" y="422"/>
                      <a:pt x="230" y="422"/>
                      <a:pt x="230" y="422"/>
                    </a:cubicBezTo>
                    <a:cubicBezTo>
                      <a:pt x="229" y="423"/>
                      <a:pt x="229" y="423"/>
                      <a:pt x="229" y="423"/>
                    </a:cubicBezTo>
                    <a:cubicBezTo>
                      <a:pt x="228" y="423"/>
                      <a:pt x="228" y="423"/>
                      <a:pt x="228" y="423"/>
                    </a:cubicBezTo>
                    <a:cubicBezTo>
                      <a:pt x="226" y="424"/>
                      <a:pt x="226" y="424"/>
                      <a:pt x="226" y="424"/>
                    </a:cubicBezTo>
                    <a:cubicBezTo>
                      <a:pt x="226" y="425"/>
                      <a:pt x="226" y="425"/>
                      <a:pt x="226" y="425"/>
                    </a:cubicBezTo>
                    <a:cubicBezTo>
                      <a:pt x="224" y="425"/>
                      <a:pt x="224" y="425"/>
                      <a:pt x="224" y="425"/>
                    </a:cubicBezTo>
                    <a:cubicBezTo>
                      <a:pt x="222" y="424"/>
                      <a:pt x="222" y="424"/>
                      <a:pt x="222" y="424"/>
                    </a:cubicBezTo>
                    <a:cubicBezTo>
                      <a:pt x="222" y="424"/>
                      <a:pt x="222" y="424"/>
                      <a:pt x="222" y="424"/>
                    </a:cubicBezTo>
                    <a:cubicBezTo>
                      <a:pt x="222" y="425"/>
                      <a:pt x="222" y="425"/>
                      <a:pt x="222" y="425"/>
                    </a:cubicBezTo>
                    <a:cubicBezTo>
                      <a:pt x="221" y="424"/>
                      <a:pt x="221" y="424"/>
                      <a:pt x="221" y="424"/>
                    </a:cubicBezTo>
                    <a:cubicBezTo>
                      <a:pt x="220" y="424"/>
                      <a:pt x="220" y="424"/>
                      <a:pt x="220" y="424"/>
                    </a:cubicBezTo>
                    <a:cubicBezTo>
                      <a:pt x="220" y="426"/>
                      <a:pt x="220" y="426"/>
                      <a:pt x="220" y="426"/>
                    </a:cubicBezTo>
                    <a:cubicBezTo>
                      <a:pt x="220" y="426"/>
                      <a:pt x="220" y="426"/>
                      <a:pt x="220" y="426"/>
                    </a:cubicBezTo>
                    <a:cubicBezTo>
                      <a:pt x="218" y="427"/>
                      <a:pt x="218" y="427"/>
                      <a:pt x="218" y="427"/>
                    </a:cubicBezTo>
                    <a:cubicBezTo>
                      <a:pt x="218" y="428"/>
                      <a:pt x="218" y="428"/>
                      <a:pt x="218" y="428"/>
                    </a:cubicBezTo>
                    <a:cubicBezTo>
                      <a:pt x="217" y="429"/>
                      <a:pt x="217" y="429"/>
                      <a:pt x="217" y="429"/>
                    </a:cubicBezTo>
                    <a:cubicBezTo>
                      <a:pt x="217" y="429"/>
                      <a:pt x="217" y="429"/>
                      <a:pt x="217" y="429"/>
                    </a:cubicBezTo>
                    <a:cubicBezTo>
                      <a:pt x="216" y="430"/>
                      <a:pt x="216" y="430"/>
                      <a:pt x="216" y="430"/>
                    </a:cubicBezTo>
                    <a:cubicBezTo>
                      <a:pt x="215" y="431"/>
                      <a:pt x="215" y="431"/>
                      <a:pt x="215" y="431"/>
                    </a:cubicBezTo>
                    <a:cubicBezTo>
                      <a:pt x="215" y="430"/>
                      <a:pt x="215" y="430"/>
                      <a:pt x="215" y="430"/>
                    </a:cubicBezTo>
                    <a:cubicBezTo>
                      <a:pt x="214" y="430"/>
                      <a:pt x="214" y="430"/>
                      <a:pt x="214" y="430"/>
                    </a:cubicBezTo>
                    <a:cubicBezTo>
                      <a:pt x="214" y="430"/>
                      <a:pt x="214" y="430"/>
                      <a:pt x="214" y="430"/>
                    </a:cubicBezTo>
                    <a:cubicBezTo>
                      <a:pt x="211" y="431"/>
                      <a:pt x="211" y="431"/>
                      <a:pt x="211" y="431"/>
                    </a:cubicBezTo>
                    <a:cubicBezTo>
                      <a:pt x="210" y="432"/>
                      <a:pt x="210" y="432"/>
                      <a:pt x="210" y="432"/>
                    </a:cubicBezTo>
                    <a:cubicBezTo>
                      <a:pt x="210" y="433"/>
                      <a:pt x="210" y="433"/>
                      <a:pt x="210" y="433"/>
                    </a:cubicBezTo>
                    <a:cubicBezTo>
                      <a:pt x="211" y="434"/>
                      <a:pt x="211" y="434"/>
                      <a:pt x="211" y="434"/>
                    </a:cubicBezTo>
                    <a:cubicBezTo>
                      <a:pt x="211" y="434"/>
                      <a:pt x="211" y="434"/>
                      <a:pt x="211" y="434"/>
                    </a:cubicBezTo>
                    <a:cubicBezTo>
                      <a:pt x="212" y="435"/>
                      <a:pt x="212" y="435"/>
                      <a:pt x="212" y="435"/>
                    </a:cubicBezTo>
                    <a:cubicBezTo>
                      <a:pt x="212" y="436"/>
                      <a:pt x="212" y="436"/>
                      <a:pt x="212" y="436"/>
                    </a:cubicBezTo>
                    <a:cubicBezTo>
                      <a:pt x="212" y="437"/>
                      <a:pt x="212" y="437"/>
                      <a:pt x="212" y="437"/>
                    </a:cubicBezTo>
                    <a:cubicBezTo>
                      <a:pt x="212" y="438"/>
                      <a:pt x="212" y="438"/>
                      <a:pt x="212" y="438"/>
                    </a:cubicBezTo>
                    <a:cubicBezTo>
                      <a:pt x="213" y="439"/>
                      <a:pt x="213" y="439"/>
                      <a:pt x="213" y="439"/>
                    </a:cubicBezTo>
                    <a:cubicBezTo>
                      <a:pt x="214" y="438"/>
                      <a:pt x="214" y="438"/>
                      <a:pt x="214" y="438"/>
                    </a:cubicBezTo>
                    <a:cubicBezTo>
                      <a:pt x="215" y="437"/>
                      <a:pt x="215" y="437"/>
                      <a:pt x="215" y="437"/>
                    </a:cubicBezTo>
                    <a:cubicBezTo>
                      <a:pt x="215" y="437"/>
                      <a:pt x="215" y="437"/>
                      <a:pt x="215" y="437"/>
                    </a:cubicBezTo>
                    <a:cubicBezTo>
                      <a:pt x="216" y="437"/>
                      <a:pt x="216" y="437"/>
                      <a:pt x="216" y="437"/>
                    </a:cubicBezTo>
                    <a:cubicBezTo>
                      <a:pt x="215" y="435"/>
                      <a:pt x="215" y="435"/>
                      <a:pt x="215" y="435"/>
                    </a:cubicBezTo>
                    <a:cubicBezTo>
                      <a:pt x="215" y="435"/>
                      <a:pt x="215" y="435"/>
                      <a:pt x="215" y="435"/>
                    </a:cubicBezTo>
                    <a:cubicBezTo>
                      <a:pt x="215" y="435"/>
                      <a:pt x="215" y="435"/>
                      <a:pt x="215" y="435"/>
                    </a:cubicBezTo>
                    <a:cubicBezTo>
                      <a:pt x="215" y="434"/>
                      <a:pt x="215" y="434"/>
                      <a:pt x="215" y="434"/>
                    </a:cubicBezTo>
                    <a:cubicBezTo>
                      <a:pt x="215" y="433"/>
                      <a:pt x="215" y="433"/>
                      <a:pt x="215" y="433"/>
                    </a:cubicBezTo>
                    <a:cubicBezTo>
                      <a:pt x="216" y="433"/>
                      <a:pt x="216" y="433"/>
                      <a:pt x="216" y="433"/>
                    </a:cubicBezTo>
                    <a:cubicBezTo>
                      <a:pt x="217" y="431"/>
                      <a:pt x="217" y="431"/>
                      <a:pt x="217" y="431"/>
                    </a:cubicBezTo>
                    <a:cubicBezTo>
                      <a:pt x="218" y="431"/>
                      <a:pt x="218" y="431"/>
                      <a:pt x="218" y="431"/>
                    </a:cubicBezTo>
                    <a:cubicBezTo>
                      <a:pt x="217" y="432"/>
                      <a:pt x="217" y="432"/>
                      <a:pt x="217" y="432"/>
                    </a:cubicBezTo>
                    <a:cubicBezTo>
                      <a:pt x="217" y="434"/>
                      <a:pt x="217" y="434"/>
                      <a:pt x="217" y="434"/>
                    </a:cubicBezTo>
                    <a:cubicBezTo>
                      <a:pt x="216" y="436"/>
                      <a:pt x="216" y="436"/>
                      <a:pt x="216" y="436"/>
                    </a:cubicBezTo>
                    <a:cubicBezTo>
                      <a:pt x="217" y="436"/>
                      <a:pt x="217" y="436"/>
                      <a:pt x="217" y="436"/>
                    </a:cubicBezTo>
                    <a:cubicBezTo>
                      <a:pt x="217" y="436"/>
                      <a:pt x="217" y="436"/>
                      <a:pt x="217" y="436"/>
                    </a:cubicBezTo>
                    <a:cubicBezTo>
                      <a:pt x="218" y="436"/>
                      <a:pt x="218" y="436"/>
                      <a:pt x="218" y="436"/>
                    </a:cubicBezTo>
                    <a:cubicBezTo>
                      <a:pt x="218" y="436"/>
                      <a:pt x="218" y="436"/>
                      <a:pt x="218" y="436"/>
                    </a:cubicBezTo>
                    <a:cubicBezTo>
                      <a:pt x="216" y="439"/>
                      <a:pt x="216" y="439"/>
                      <a:pt x="216" y="439"/>
                    </a:cubicBezTo>
                    <a:cubicBezTo>
                      <a:pt x="216" y="439"/>
                      <a:pt x="216" y="439"/>
                      <a:pt x="216" y="439"/>
                    </a:cubicBezTo>
                    <a:cubicBezTo>
                      <a:pt x="216" y="439"/>
                      <a:pt x="216" y="439"/>
                      <a:pt x="216" y="439"/>
                    </a:cubicBezTo>
                    <a:cubicBezTo>
                      <a:pt x="216" y="440"/>
                      <a:pt x="216" y="440"/>
                      <a:pt x="216" y="440"/>
                    </a:cubicBezTo>
                    <a:cubicBezTo>
                      <a:pt x="216" y="442"/>
                      <a:pt x="216" y="442"/>
                      <a:pt x="216" y="442"/>
                    </a:cubicBezTo>
                    <a:cubicBezTo>
                      <a:pt x="216" y="442"/>
                      <a:pt x="216" y="442"/>
                      <a:pt x="216" y="442"/>
                    </a:cubicBezTo>
                    <a:cubicBezTo>
                      <a:pt x="216" y="442"/>
                      <a:pt x="216" y="442"/>
                      <a:pt x="216" y="442"/>
                    </a:cubicBezTo>
                    <a:cubicBezTo>
                      <a:pt x="217" y="442"/>
                      <a:pt x="217" y="442"/>
                      <a:pt x="217" y="442"/>
                    </a:cubicBezTo>
                    <a:cubicBezTo>
                      <a:pt x="218" y="442"/>
                      <a:pt x="218" y="442"/>
                      <a:pt x="218" y="442"/>
                    </a:cubicBezTo>
                    <a:cubicBezTo>
                      <a:pt x="219" y="441"/>
                      <a:pt x="219" y="441"/>
                      <a:pt x="219" y="441"/>
                    </a:cubicBezTo>
                    <a:cubicBezTo>
                      <a:pt x="220" y="440"/>
                      <a:pt x="220" y="440"/>
                      <a:pt x="220" y="440"/>
                    </a:cubicBezTo>
                    <a:cubicBezTo>
                      <a:pt x="223" y="441"/>
                      <a:pt x="223" y="441"/>
                      <a:pt x="223" y="441"/>
                    </a:cubicBezTo>
                    <a:cubicBezTo>
                      <a:pt x="223" y="441"/>
                      <a:pt x="223" y="441"/>
                      <a:pt x="223" y="441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225" y="441"/>
                      <a:pt x="225" y="441"/>
                      <a:pt x="225" y="441"/>
                    </a:cubicBezTo>
                    <a:cubicBezTo>
                      <a:pt x="225" y="439"/>
                      <a:pt x="225" y="439"/>
                      <a:pt x="225" y="439"/>
                    </a:cubicBezTo>
                    <a:cubicBezTo>
                      <a:pt x="226" y="439"/>
                      <a:pt x="226" y="439"/>
                      <a:pt x="226" y="439"/>
                    </a:cubicBezTo>
                    <a:cubicBezTo>
                      <a:pt x="226" y="438"/>
                      <a:pt x="226" y="438"/>
                      <a:pt x="226" y="438"/>
                    </a:cubicBezTo>
                    <a:cubicBezTo>
                      <a:pt x="227" y="438"/>
                      <a:pt x="227" y="438"/>
                      <a:pt x="227" y="438"/>
                    </a:cubicBezTo>
                    <a:cubicBezTo>
                      <a:pt x="226" y="439"/>
                      <a:pt x="226" y="439"/>
                      <a:pt x="226" y="439"/>
                    </a:cubicBezTo>
                    <a:cubicBezTo>
                      <a:pt x="226" y="440"/>
                      <a:pt x="226" y="440"/>
                      <a:pt x="226" y="440"/>
                    </a:cubicBezTo>
                    <a:cubicBezTo>
                      <a:pt x="227" y="441"/>
                      <a:pt x="227" y="441"/>
                      <a:pt x="227" y="441"/>
                    </a:cubicBezTo>
                    <a:cubicBezTo>
                      <a:pt x="228" y="441"/>
                      <a:pt x="228" y="441"/>
                      <a:pt x="228" y="441"/>
                    </a:cubicBezTo>
                    <a:cubicBezTo>
                      <a:pt x="228" y="441"/>
                      <a:pt x="228" y="441"/>
                      <a:pt x="228" y="441"/>
                    </a:cubicBezTo>
                    <a:cubicBezTo>
                      <a:pt x="227" y="441"/>
                      <a:pt x="227" y="441"/>
                      <a:pt x="227" y="441"/>
                    </a:cubicBezTo>
                    <a:cubicBezTo>
                      <a:pt x="226" y="441"/>
                      <a:pt x="226" y="441"/>
                      <a:pt x="226" y="441"/>
                    </a:cubicBezTo>
                    <a:cubicBezTo>
                      <a:pt x="226" y="441"/>
                      <a:pt x="226" y="441"/>
                      <a:pt x="226" y="441"/>
                    </a:cubicBezTo>
                    <a:cubicBezTo>
                      <a:pt x="225" y="442"/>
                      <a:pt x="225" y="442"/>
                      <a:pt x="225" y="442"/>
                    </a:cubicBezTo>
                    <a:cubicBezTo>
                      <a:pt x="225" y="442"/>
                      <a:pt x="225" y="442"/>
                      <a:pt x="225" y="442"/>
                    </a:cubicBezTo>
                    <a:cubicBezTo>
                      <a:pt x="223" y="442"/>
                      <a:pt x="223" y="442"/>
                      <a:pt x="223" y="442"/>
                    </a:cubicBezTo>
                    <a:cubicBezTo>
                      <a:pt x="224" y="443"/>
                      <a:pt x="224" y="443"/>
                      <a:pt x="224" y="443"/>
                    </a:cubicBezTo>
                    <a:cubicBezTo>
                      <a:pt x="223" y="443"/>
                      <a:pt x="223" y="443"/>
                      <a:pt x="223" y="443"/>
                    </a:cubicBezTo>
                    <a:cubicBezTo>
                      <a:pt x="222" y="443"/>
                      <a:pt x="222" y="443"/>
                      <a:pt x="222" y="443"/>
                    </a:cubicBezTo>
                    <a:cubicBezTo>
                      <a:pt x="221" y="444"/>
                      <a:pt x="221" y="444"/>
                      <a:pt x="221" y="444"/>
                    </a:cubicBezTo>
                    <a:cubicBezTo>
                      <a:pt x="220" y="444"/>
                      <a:pt x="220" y="444"/>
                      <a:pt x="220" y="444"/>
                    </a:cubicBezTo>
                    <a:cubicBezTo>
                      <a:pt x="219" y="445"/>
                      <a:pt x="219" y="445"/>
                      <a:pt x="219" y="445"/>
                    </a:cubicBezTo>
                    <a:cubicBezTo>
                      <a:pt x="219" y="445"/>
                      <a:pt x="219" y="445"/>
                      <a:pt x="219" y="445"/>
                    </a:cubicBezTo>
                    <a:cubicBezTo>
                      <a:pt x="220" y="446"/>
                      <a:pt x="220" y="446"/>
                      <a:pt x="220" y="446"/>
                    </a:cubicBezTo>
                    <a:cubicBezTo>
                      <a:pt x="220" y="445"/>
                      <a:pt x="220" y="445"/>
                      <a:pt x="220" y="445"/>
                    </a:cubicBezTo>
                    <a:cubicBezTo>
                      <a:pt x="221" y="446"/>
                      <a:pt x="221" y="446"/>
                      <a:pt x="221" y="446"/>
                    </a:cubicBezTo>
                    <a:cubicBezTo>
                      <a:pt x="221" y="448"/>
                      <a:pt x="221" y="448"/>
                      <a:pt x="221" y="448"/>
                    </a:cubicBezTo>
                    <a:cubicBezTo>
                      <a:pt x="222" y="448"/>
                      <a:pt x="222" y="448"/>
                      <a:pt x="222" y="448"/>
                    </a:cubicBezTo>
                    <a:cubicBezTo>
                      <a:pt x="221" y="449"/>
                      <a:pt x="221" y="449"/>
                      <a:pt x="221" y="449"/>
                    </a:cubicBezTo>
                    <a:cubicBezTo>
                      <a:pt x="220" y="450"/>
                      <a:pt x="220" y="450"/>
                      <a:pt x="220" y="450"/>
                    </a:cubicBezTo>
                    <a:cubicBezTo>
                      <a:pt x="220" y="451"/>
                      <a:pt x="220" y="451"/>
                      <a:pt x="220" y="451"/>
                    </a:cubicBezTo>
                    <a:cubicBezTo>
                      <a:pt x="219" y="452"/>
                      <a:pt x="219" y="452"/>
                      <a:pt x="219" y="452"/>
                    </a:cubicBezTo>
                    <a:cubicBezTo>
                      <a:pt x="219" y="453"/>
                      <a:pt x="219" y="453"/>
                      <a:pt x="219" y="453"/>
                    </a:cubicBezTo>
                    <a:cubicBezTo>
                      <a:pt x="218" y="454"/>
                      <a:pt x="218" y="454"/>
                      <a:pt x="218" y="454"/>
                    </a:cubicBezTo>
                    <a:cubicBezTo>
                      <a:pt x="218" y="455"/>
                      <a:pt x="218" y="455"/>
                      <a:pt x="218" y="455"/>
                    </a:cubicBezTo>
                    <a:cubicBezTo>
                      <a:pt x="217" y="455"/>
                      <a:pt x="217" y="455"/>
                      <a:pt x="217" y="455"/>
                    </a:cubicBezTo>
                    <a:cubicBezTo>
                      <a:pt x="217" y="457"/>
                      <a:pt x="217" y="457"/>
                      <a:pt x="217" y="457"/>
                    </a:cubicBezTo>
                    <a:cubicBezTo>
                      <a:pt x="217" y="457"/>
                      <a:pt x="217" y="457"/>
                      <a:pt x="217" y="457"/>
                    </a:cubicBezTo>
                    <a:cubicBezTo>
                      <a:pt x="217" y="457"/>
                      <a:pt x="217" y="457"/>
                      <a:pt x="217" y="457"/>
                    </a:cubicBezTo>
                    <a:cubicBezTo>
                      <a:pt x="216" y="457"/>
                      <a:pt x="216" y="457"/>
                      <a:pt x="216" y="457"/>
                    </a:cubicBezTo>
                    <a:cubicBezTo>
                      <a:pt x="215" y="458"/>
                      <a:pt x="215" y="458"/>
                      <a:pt x="215" y="458"/>
                    </a:cubicBezTo>
                    <a:cubicBezTo>
                      <a:pt x="216" y="459"/>
                      <a:pt x="216" y="459"/>
                      <a:pt x="216" y="459"/>
                    </a:cubicBezTo>
                    <a:cubicBezTo>
                      <a:pt x="215" y="461"/>
                      <a:pt x="215" y="461"/>
                      <a:pt x="215" y="461"/>
                    </a:cubicBezTo>
                    <a:cubicBezTo>
                      <a:pt x="216" y="461"/>
                      <a:pt x="216" y="461"/>
                      <a:pt x="216" y="461"/>
                    </a:cubicBezTo>
                    <a:cubicBezTo>
                      <a:pt x="216" y="460"/>
                      <a:pt x="216" y="460"/>
                      <a:pt x="216" y="460"/>
                    </a:cubicBezTo>
                    <a:cubicBezTo>
                      <a:pt x="217" y="460"/>
                      <a:pt x="217" y="460"/>
                      <a:pt x="217" y="460"/>
                    </a:cubicBezTo>
                    <a:cubicBezTo>
                      <a:pt x="216" y="461"/>
                      <a:pt x="216" y="461"/>
                      <a:pt x="216" y="461"/>
                    </a:cubicBezTo>
                    <a:cubicBezTo>
                      <a:pt x="217" y="462"/>
                      <a:pt x="217" y="462"/>
                      <a:pt x="217" y="462"/>
                    </a:cubicBezTo>
                    <a:cubicBezTo>
                      <a:pt x="218" y="461"/>
                      <a:pt x="218" y="461"/>
                      <a:pt x="218" y="461"/>
                    </a:cubicBezTo>
                    <a:cubicBezTo>
                      <a:pt x="218" y="460"/>
                      <a:pt x="218" y="460"/>
                      <a:pt x="218" y="460"/>
                    </a:cubicBezTo>
                    <a:cubicBezTo>
                      <a:pt x="222" y="455"/>
                      <a:pt x="222" y="455"/>
                      <a:pt x="222" y="455"/>
                    </a:cubicBezTo>
                    <a:cubicBezTo>
                      <a:pt x="223" y="455"/>
                      <a:pt x="223" y="455"/>
                      <a:pt x="223" y="455"/>
                    </a:cubicBezTo>
                    <a:cubicBezTo>
                      <a:pt x="224" y="453"/>
                      <a:pt x="224" y="453"/>
                      <a:pt x="224" y="453"/>
                    </a:cubicBezTo>
                    <a:cubicBezTo>
                      <a:pt x="225" y="453"/>
                      <a:pt x="225" y="453"/>
                      <a:pt x="225" y="453"/>
                    </a:cubicBezTo>
                    <a:cubicBezTo>
                      <a:pt x="226" y="453"/>
                      <a:pt x="226" y="453"/>
                      <a:pt x="226" y="453"/>
                    </a:cubicBezTo>
                    <a:cubicBezTo>
                      <a:pt x="226" y="454"/>
                      <a:pt x="226" y="454"/>
                      <a:pt x="226" y="454"/>
                    </a:cubicBezTo>
                    <a:cubicBezTo>
                      <a:pt x="224" y="456"/>
                      <a:pt x="224" y="456"/>
                      <a:pt x="224" y="456"/>
                    </a:cubicBezTo>
                    <a:cubicBezTo>
                      <a:pt x="224" y="457"/>
                      <a:pt x="224" y="457"/>
                      <a:pt x="224" y="457"/>
                    </a:cubicBezTo>
                    <a:cubicBezTo>
                      <a:pt x="224" y="458"/>
                      <a:pt x="224" y="458"/>
                      <a:pt x="224" y="458"/>
                    </a:cubicBezTo>
                    <a:cubicBezTo>
                      <a:pt x="222" y="460"/>
                      <a:pt x="222" y="460"/>
                      <a:pt x="222" y="460"/>
                    </a:cubicBezTo>
                    <a:cubicBezTo>
                      <a:pt x="222" y="462"/>
                      <a:pt x="222" y="462"/>
                      <a:pt x="222" y="462"/>
                    </a:cubicBezTo>
                    <a:cubicBezTo>
                      <a:pt x="221" y="462"/>
                      <a:pt x="221" y="462"/>
                      <a:pt x="221" y="462"/>
                    </a:cubicBezTo>
                    <a:cubicBezTo>
                      <a:pt x="221" y="463"/>
                      <a:pt x="221" y="463"/>
                      <a:pt x="221" y="463"/>
                    </a:cubicBezTo>
                    <a:cubicBezTo>
                      <a:pt x="221" y="463"/>
                      <a:pt x="221" y="463"/>
                      <a:pt x="221" y="463"/>
                    </a:cubicBezTo>
                    <a:cubicBezTo>
                      <a:pt x="219" y="468"/>
                      <a:pt x="219" y="468"/>
                      <a:pt x="219" y="468"/>
                    </a:cubicBezTo>
                    <a:cubicBezTo>
                      <a:pt x="219" y="468"/>
                      <a:pt x="219" y="468"/>
                      <a:pt x="219" y="468"/>
                    </a:cubicBezTo>
                    <a:cubicBezTo>
                      <a:pt x="220" y="468"/>
                      <a:pt x="220" y="468"/>
                      <a:pt x="220" y="468"/>
                    </a:cubicBezTo>
                    <a:cubicBezTo>
                      <a:pt x="221" y="468"/>
                      <a:pt x="221" y="468"/>
                      <a:pt x="221" y="468"/>
                    </a:cubicBezTo>
                    <a:cubicBezTo>
                      <a:pt x="221" y="468"/>
                      <a:pt x="221" y="468"/>
                      <a:pt x="221" y="468"/>
                    </a:cubicBezTo>
                    <a:cubicBezTo>
                      <a:pt x="220" y="469"/>
                      <a:pt x="220" y="469"/>
                      <a:pt x="220" y="469"/>
                    </a:cubicBezTo>
                    <a:cubicBezTo>
                      <a:pt x="221" y="469"/>
                      <a:pt x="221" y="469"/>
                      <a:pt x="221" y="469"/>
                    </a:cubicBezTo>
                    <a:cubicBezTo>
                      <a:pt x="222" y="469"/>
                      <a:pt x="222" y="469"/>
                      <a:pt x="222" y="469"/>
                    </a:cubicBezTo>
                    <a:cubicBezTo>
                      <a:pt x="223" y="470"/>
                      <a:pt x="223" y="470"/>
                      <a:pt x="223" y="470"/>
                    </a:cubicBezTo>
                    <a:cubicBezTo>
                      <a:pt x="223" y="471"/>
                      <a:pt x="223" y="471"/>
                      <a:pt x="223" y="471"/>
                    </a:cubicBezTo>
                    <a:cubicBezTo>
                      <a:pt x="221" y="473"/>
                      <a:pt x="221" y="473"/>
                      <a:pt x="221" y="473"/>
                    </a:cubicBezTo>
                    <a:cubicBezTo>
                      <a:pt x="222" y="472"/>
                      <a:pt x="222" y="472"/>
                      <a:pt x="222" y="472"/>
                    </a:cubicBezTo>
                    <a:cubicBezTo>
                      <a:pt x="223" y="473"/>
                      <a:pt x="223" y="473"/>
                      <a:pt x="223" y="473"/>
                    </a:cubicBezTo>
                    <a:cubicBezTo>
                      <a:pt x="223" y="473"/>
                      <a:pt x="223" y="473"/>
                      <a:pt x="223" y="473"/>
                    </a:cubicBezTo>
                    <a:cubicBezTo>
                      <a:pt x="223" y="473"/>
                      <a:pt x="223" y="473"/>
                      <a:pt x="223" y="473"/>
                    </a:cubicBezTo>
                    <a:cubicBezTo>
                      <a:pt x="223" y="474"/>
                      <a:pt x="223" y="474"/>
                      <a:pt x="223" y="474"/>
                    </a:cubicBezTo>
                    <a:cubicBezTo>
                      <a:pt x="222" y="474"/>
                      <a:pt x="222" y="474"/>
                      <a:pt x="222" y="474"/>
                    </a:cubicBezTo>
                    <a:cubicBezTo>
                      <a:pt x="221" y="474"/>
                      <a:pt x="221" y="474"/>
                      <a:pt x="221" y="474"/>
                    </a:cubicBezTo>
                    <a:cubicBezTo>
                      <a:pt x="221" y="473"/>
                      <a:pt x="221" y="473"/>
                      <a:pt x="221" y="473"/>
                    </a:cubicBezTo>
                    <a:cubicBezTo>
                      <a:pt x="221" y="473"/>
                      <a:pt x="221" y="473"/>
                      <a:pt x="221" y="473"/>
                    </a:cubicBezTo>
                    <a:cubicBezTo>
                      <a:pt x="221" y="472"/>
                      <a:pt x="221" y="472"/>
                      <a:pt x="221" y="472"/>
                    </a:cubicBezTo>
                    <a:cubicBezTo>
                      <a:pt x="220" y="471"/>
                      <a:pt x="220" y="471"/>
                      <a:pt x="220" y="471"/>
                    </a:cubicBezTo>
                    <a:cubicBezTo>
                      <a:pt x="220" y="471"/>
                      <a:pt x="220" y="471"/>
                      <a:pt x="220" y="471"/>
                    </a:cubicBezTo>
                    <a:cubicBezTo>
                      <a:pt x="219" y="472"/>
                      <a:pt x="219" y="472"/>
                      <a:pt x="219" y="472"/>
                    </a:cubicBezTo>
                    <a:cubicBezTo>
                      <a:pt x="218" y="471"/>
                      <a:pt x="218" y="471"/>
                      <a:pt x="218" y="471"/>
                    </a:cubicBezTo>
                    <a:cubicBezTo>
                      <a:pt x="217" y="471"/>
                      <a:pt x="217" y="471"/>
                      <a:pt x="217" y="471"/>
                    </a:cubicBezTo>
                    <a:cubicBezTo>
                      <a:pt x="217" y="472"/>
                      <a:pt x="217" y="472"/>
                      <a:pt x="217" y="472"/>
                    </a:cubicBezTo>
                    <a:cubicBezTo>
                      <a:pt x="216" y="473"/>
                      <a:pt x="216" y="473"/>
                      <a:pt x="216" y="473"/>
                    </a:cubicBezTo>
                    <a:cubicBezTo>
                      <a:pt x="216" y="473"/>
                      <a:pt x="216" y="473"/>
                      <a:pt x="216" y="473"/>
                    </a:cubicBezTo>
                    <a:cubicBezTo>
                      <a:pt x="216" y="474"/>
                      <a:pt x="216" y="474"/>
                      <a:pt x="216" y="474"/>
                    </a:cubicBezTo>
                    <a:cubicBezTo>
                      <a:pt x="215" y="477"/>
                      <a:pt x="215" y="477"/>
                      <a:pt x="215" y="477"/>
                    </a:cubicBezTo>
                    <a:cubicBezTo>
                      <a:pt x="214" y="477"/>
                      <a:pt x="214" y="477"/>
                      <a:pt x="214" y="477"/>
                    </a:cubicBezTo>
                    <a:cubicBezTo>
                      <a:pt x="213" y="478"/>
                      <a:pt x="213" y="478"/>
                      <a:pt x="213" y="478"/>
                    </a:cubicBezTo>
                    <a:cubicBezTo>
                      <a:pt x="212" y="478"/>
                      <a:pt x="212" y="478"/>
                      <a:pt x="212" y="478"/>
                    </a:cubicBezTo>
                    <a:cubicBezTo>
                      <a:pt x="212" y="479"/>
                      <a:pt x="212" y="479"/>
                      <a:pt x="212" y="479"/>
                    </a:cubicBezTo>
                    <a:cubicBezTo>
                      <a:pt x="211" y="482"/>
                      <a:pt x="211" y="482"/>
                      <a:pt x="211" y="482"/>
                    </a:cubicBezTo>
                    <a:cubicBezTo>
                      <a:pt x="212" y="482"/>
                      <a:pt x="212" y="482"/>
                      <a:pt x="212" y="482"/>
                    </a:cubicBezTo>
                    <a:cubicBezTo>
                      <a:pt x="212" y="483"/>
                      <a:pt x="212" y="483"/>
                      <a:pt x="212" y="483"/>
                    </a:cubicBezTo>
                    <a:cubicBezTo>
                      <a:pt x="210" y="483"/>
                      <a:pt x="210" y="483"/>
                      <a:pt x="210" y="483"/>
                    </a:cubicBezTo>
                    <a:cubicBezTo>
                      <a:pt x="210" y="483"/>
                      <a:pt x="210" y="483"/>
                      <a:pt x="210" y="483"/>
                    </a:cubicBezTo>
                    <a:cubicBezTo>
                      <a:pt x="210" y="484"/>
                      <a:pt x="210" y="484"/>
                      <a:pt x="210" y="484"/>
                    </a:cubicBezTo>
                    <a:cubicBezTo>
                      <a:pt x="210" y="485"/>
                      <a:pt x="210" y="485"/>
                      <a:pt x="210" y="485"/>
                    </a:cubicBezTo>
                    <a:cubicBezTo>
                      <a:pt x="209" y="486"/>
                      <a:pt x="209" y="486"/>
                      <a:pt x="209" y="486"/>
                    </a:cubicBezTo>
                    <a:cubicBezTo>
                      <a:pt x="208" y="488"/>
                      <a:pt x="208" y="488"/>
                      <a:pt x="208" y="488"/>
                    </a:cubicBezTo>
                    <a:cubicBezTo>
                      <a:pt x="208" y="488"/>
                      <a:pt x="208" y="488"/>
                      <a:pt x="208" y="488"/>
                    </a:cubicBezTo>
                    <a:cubicBezTo>
                      <a:pt x="207" y="490"/>
                      <a:pt x="207" y="490"/>
                      <a:pt x="207" y="490"/>
                    </a:cubicBezTo>
                    <a:cubicBezTo>
                      <a:pt x="208" y="490"/>
                      <a:pt x="208" y="490"/>
                      <a:pt x="208" y="490"/>
                    </a:cubicBezTo>
                    <a:cubicBezTo>
                      <a:pt x="207" y="490"/>
                      <a:pt x="207" y="490"/>
                      <a:pt x="207" y="490"/>
                    </a:cubicBezTo>
                    <a:cubicBezTo>
                      <a:pt x="205" y="494"/>
                      <a:pt x="205" y="494"/>
                      <a:pt x="205" y="494"/>
                    </a:cubicBezTo>
                    <a:cubicBezTo>
                      <a:pt x="205" y="496"/>
                      <a:pt x="205" y="496"/>
                      <a:pt x="205" y="496"/>
                    </a:cubicBezTo>
                    <a:cubicBezTo>
                      <a:pt x="205" y="496"/>
                      <a:pt x="205" y="496"/>
                      <a:pt x="205" y="496"/>
                    </a:cubicBezTo>
                    <a:cubicBezTo>
                      <a:pt x="206" y="495"/>
                      <a:pt x="206" y="495"/>
                      <a:pt x="206" y="495"/>
                    </a:cubicBezTo>
                    <a:cubicBezTo>
                      <a:pt x="207" y="494"/>
                      <a:pt x="207" y="494"/>
                      <a:pt x="207" y="494"/>
                    </a:cubicBezTo>
                    <a:cubicBezTo>
                      <a:pt x="207" y="495"/>
                      <a:pt x="207" y="495"/>
                      <a:pt x="207" y="495"/>
                    </a:cubicBezTo>
                    <a:cubicBezTo>
                      <a:pt x="207" y="496"/>
                      <a:pt x="207" y="496"/>
                      <a:pt x="207" y="496"/>
                    </a:cubicBezTo>
                    <a:cubicBezTo>
                      <a:pt x="205" y="496"/>
                      <a:pt x="205" y="496"/>
                      <a:pt x="205" y="496"/>
                    </a:cubicBezTo>
                    <a:cubicBezTo>
                      <a:pt x="205" y="498"/>
                      <a:pt x="205" y="498"/>
                      <a:pt x="205" y="498"/>
                    </a:cubicBezTo>
                    <a:cubicBezTo>
                      <a:pt x="205" y="500"/>
                      <a:pt x="205" y="500"/>
                      <a:pt x="205" y="500"/>
                    </a:cubicBezTo>
                    <a:cubicBezTo>
                      <a:pt x="206" y="501"/>
                      <a:pt x="206" y="501"/>
                      <a:pt x="206" y="501"/>
                    </a:cubicBezTo>
                    <a:cubicBezTo>
                      <a:pt x="208" y="497"/>
                      <a:pt x="208" y="497"/>
                      <a:pt x="208" y="497"/>
                    </a:cubicBezTo>
                    <a:cubicBezTo>
                      <a:pt x="208" y="496"/>
                      <a:pt x="208" y="496"/>
                      <a:pt x="208" y="496"/>
                    </a:cubicBezTo>
                    <a:cubicBezTo>
                      <a:pt x="207" y="497"/>
                      <a:pt x="207" y="497"/>
                      <a:pt x="207" y="497"/>
                    </a:cubicBezTo>
                    <a:cubicBezTo>
                      <a:pt x="207" y="497"/>
                      <a:pt x="207" y="497"/>
                      <a:pt x="207" y="497"/>
                    </a:cubicBezTo>
                    <a:cubicBezTo>
                      <a:pt x="207" y="497"/>
                      <a:pt x="207" y="497"/>
                      <a:pt x="207" y="497"/>
                    </a:cubicBezTo>
                    <a:cubicBezTo>
                      <a:pt x="207" y="497"/>
                      <a:pt x="207" y="497"/>
                      <a:pt x="207" y="497"/>
                    </a:cubicBezTo>
                    <a:cubicBezTo>
                      <a:pt x="208" y="496"/>
                      <a:pt x="208" y="496"/>
                      <a:pt x="208" y="496"/>
                    </a:cubicBezTo>
                    <a:cubicBezTo>
                      <a:pt x="210" y="493"/>
                      <a:pt x="210" y="493"/>
                      <a:pt x="210" y="493"/>
                    </a:cubicBezTo>
                    <a:cubicBezTo>
                      <a:pt x="209" y="493"/>
                      <a:pt x="209" y="493"/>
                      <a:pt x="209" y="493"/>
                    </a:cubicBezTo>
                    <a:cubicBezTo>
                      <a:pt x="210" y="491"/>
                      <a:pt x="210" y="491"/>
                      <a:pt x="210" y="491"/>
                    </a:cubicBezTo>
                    <a:cubicBezTo>
                      <a:pt x="210" y="488"/>
                      <a:pt x="210" y="488"/>
                      <a:pt x="210" y="488"/>
                    </a:cubicBezTo>
                    <a:cubicBezTo>
                      <a:pt x="211" y="487"/>
                      <a:pt x="211" y="487"/>
                      <a:pt x="211" y="487"/>
                    </a:cubicBezTo>
                    <a:cubicBezTo>
                      <a:pt x="211" y="486"/>
                      <a:pt x="211" y="486"/>
                      <a:pt x="211" y="486"/>
                    </a:cubicBezTo>
                    <a:cubicBezTo>
                      <a:pt x="212" y="486"/>
                      <a:pt x="212" y="486"/>
                      <a:pt x="212" y="486"/>
                    </a:cubicBezTo>
                    <a:cubicBezTo>
                      <a:pt x="210" y="491"/>
                      <a:pt x="210" y="491"/>
                      <a:pt x="210" y="491"/>
                    </a:cubicBezTo>
                    <a:cubicBezTo>
                      <a:pt x="211" y="491"/>
                      <a:pt x="211" y="491"/>
                      <a:pt x="211" y="491"/>
                    </a:cubicBezTo>
                    <a:cubicBezTo>
                      <a:pt x="212" y="490"/>
                      <a:pt x="212" y="490"/>
                      <a:pt x="212" y="490"/>
                    </a:cubicBezTo>
                    <a:cubicBezTo>
                      <a:pt x="213" y="489"/>
                      <a:pt x="213" y="489"/>
                      <a:pt x="213" y="489"/>
                    </a:cubicBezTo>
                    <a:cubicBezTo>
                      <a:pt x="212" y="488"/>
                      <a:pt x="212" y="488"/>
                      <a:pt x="212" y="488"/>
                    </a:cubicBezTo>
                    <a:cubicBezTo>
                      <a:pt x="214" y="487"/>
                      <a:pt x="214" y="487"/>
                      <a:pt x="214" y="487"/>
                    </a:cubicBezTo>
                    <a:cubicBezTo>
                      <a:pt x="215" y="484"/>
                      <a:pt x="215" y="484"/>
                      <a:pt x="215" y="484"/>
                    </a:cubicBezTo>
                    <a:cubicBezTo>
                      <a:pt x="214" y="484"/>
                      <a:pt x="214" y="484"/>
                      <a:pt x="214" y="484"/>
                    </a:cubicBezTo>
                    <a:cubicBezTo>
                      <a:pt x="213" y="484"/>
                      <a:pt x="213" y="484"/>
                      <a:pt x="213" y="484"/>
                    </a:cubicBezTo>
                    <a:cubicBezTo>
                      <a:pt x="213" y="484"/>
                      <a:pt x="213" y="484"/>
                      <a:pt x="213" y="484"/>
                    </a:cubicBezTo>
                    <a:cubicBezTo>
                      <a:pt x="214" y="483"/>
                      <a:pt x="214" y="483"/>
                      <a:pt x="214" y="483"/>
                    </a:cubicBezTo>
                    <a:cubicBezTo>
                      <a:pt x="215" y="484"/>
                      <a:pt x="215" y="484"/>
                      <a:pt x="215" y="484"/>
                    </a:cubicBezTo>
                    <a:cubicBezTo>
                      <a:pt x="218" y="478"/>
                      <a:pt x="218" y="478"/>
                      <a:pt x="218" y="478"/>
                    </a:cubicBezTo>
                    <a:cubicBezTo>
                      <a:pt x="218" y="478"/>
                      <a:pt x="218" y="478"/>
                      <a:pt x="218" y="478"/>
                    </a:cubicBezTo>
                    <a:cubicBezTo>
                      <a:pt x="217" y="482"/>
                      <a:pt x="217" y="482"/>
                      <a:pt x="217" y="482"/>
                    </a:cubicBezTo>
                    <a:cubicBezTo>
                      <a:pt x="217" y="482"/>
                      <a:pt x="217" y="482"/>
                      <a:pt x="217" y="482"/>
                    </a:cubicBezTo>
                    <a:cubicBezTo>
                      <a:pt x="217" y="482"/>
                      <a:pt x="217" y="482"/>
                      <a:pt x="217" y="482"/>
                    </a:cubicBezTo>
                    <a:cubicBezTo>
                      <a:pt x="217" y="481"/>
                      <a:pt x="217" y="481"/>
                      <a:pt x="217" y="481"/>
                    </a:cubicBezTo>
                    <a:cubicBezTo>
                      <a:pt x="217" y="482"/>
                      <a:pt x="217" y="482"/>
                      <a:pt x="217" y="482"/>
                    </a:cubicBezTo>
                    <a:cubicBezTo>
                      <a:pt x="217" y="482"/>
                      <a:pt x="217" y="482"/>
                      <a:pt x="217" y="482"/>
                    </a:cubicBezTo>
                    <a:cubicBezTo>
                      <a:pt x="217" y="482"/>
                      <a:pt x="217" y="482"/>
                      <a:pt x="217" y="482"/>
                    </a:cubicBezTo>
                    <a:cubicBezTo>
                      <a:pt x="219" y="481"/>
                      <a:pt x="219" y="481"/>
                      <a:pt x="219" y="481"/>
                    </a:cubicBezTo>
                    <a:cubicBezTo>
                      <a:pt x="217" y="484"/>
                      <a:pt x="217" y="484"/>
                      <a:pt x="217" y="484"/>
                    </a:cubicBezTo>
                    <a:cubicBezTo>
                      <a:pt x="217" y="484"/>
                      <a:pt x="217" y="484"/>
                      <a:pt x="217" y="484"/>
                    </a:cubicBezTo>
                    <a:cubicBezTo>
                      <a:pt x="218" y="484"/>
                      <a:pt x="218" y="484"/>
                      <a:pt x="218" y="484"/>
                    </a:cubicBezTo>
                    <a:cubicBezTo>
                      <a:pt x="219" y="484"/>
                      <a:pt x="219" y="484"/>
                      <a:pt x="219" y="484"/>
                    </a:cubicBezTo>
                    <a:cubicBezTo>
                      <a:pt x="219" y="483"/>
                      <a:pt x="219" y="483"/>
                      <a:pt x="219" y="483"/>
                    </a:cubicBezTo>
                    <a:cubicBezTo>
                      <a:pt x="219" y="483"/>
                      <a:pt x="219" y="483"/>
                      <a:pt x="219" y="483"/>
                    </a:cubicBezTo>
                    <a:cubicBezTo>
                      <a:pt x="219" y="483"/>
                      <a:pt x="219" y="483"/>
                      <a:pt x="219" y="483"/>
                    </a:cubicBezTo>
                    <a:cubicBezTo>
                      <a:pt x="219" y="483"/>
                      <a:pt x="219" y="483"/>
                      <a:pt x="219" y="483"/>
                    </a:cubicBezTo>
                    <a:cubicBezTo>
                      <a:pt x="220" y="483"/>
                      <a:pt x="220" y="483"/>
                      <a:pt x="220" y="483"/>
                    </a:cubicBezTo>
                    <a:cubicBezTo>
                      <a:pt x="219" y="483"/>
                      <a:pt x="219" y="483"/>
                      <a:pt x="219" y="483"/>
                    </a:cubicBezTo>
                    <a:cubicBezTo>
                      <a:pt x="219" y="484"/>
                      <a:pt x="219" y="484"/>
                      <a:pt x="219" y="484"/>
                    </a:cubicBezTo>
                    <a:cubicBezTo>
                      <a:pt x="219" y="485"/>
                      <a:pt x="219" y="485"/>
                      <a:pt x="219" y="485"/>
                    </a:cubicBezTo>
                    <a:cubicBezTo>
                      <a:pt x="218" y="486"/>
                      <a:pt x="218" y="486"/>
                      <a:pt x="218" y="486"/>
                    </a:cubicBezTo>
                    <a:cubicBezTo>
                      <a:pt x="215" y="486"/>
                      <a:pt x="215" y="486"/>
                      <a:pt x="215" y="486"/>
                    </a:cubicBezTo>
                    <a:cubicBezTo>
                      <a:pt x="215" y="487"/>
                      <a:pt x="215" y="487"/>
                      <a:pt x="215" y="487"/>
                    </a:cubicBezTo>
                    <a:cubicBezTo>
                      <a:pt x="215" y="488"/>
                      <a:pt x="215" y="488"/>
                      <a:pt x="215" y="488"/>
                    </a:cubicBezTo>
                    <a:cubicBezTo>
                      <a:pt x="214" y="490"/>
                      <a:pt x="214" y="490"/>
                      <a:pt x="214" y="490"/>
                    </a:cubicBezTo>
                    <a:cubicBezTo>
                      <a:pt x="214" y="491"/>
                      <a:pt x="214" y="491"/>
                      <a:pt x="214" y="491"/>
                    </a:cubicBezTo>
                    <a:cubicBezTo>
                      <a:pt x="213" y="493"/>
                      <a:pt x="213" y="493"/>
                      <a:pt x="213" y="493"/>
                    </a:cubicBezTo>
                    <a:cubicBezTo>
                      <a:pt x="212" y="494"/>
                      <a:pt x="212" y="494"/>
                      <a:pt x="212" y="494"/>
                    </a:cubicBezTo>
                    <a:cubicBezTo>
                      <a:pt x="209" y="498"/>
                      <a:pt x="209" y="498"/>
                      <a:pt x="209" y="498"/>
                    </a:cubicBezTo>
                    <a:cubicBezTo>
                      <a:pt x="209" y="498"/>
                      <a:pt x="209" y="498"/>
                      <a:pt x="209" y="498"/>
                    </a:cubicBezTo>
                    <a:cubicBezTo>
                      <a:pt x="207" y="502"/>
                      <a:pt x="207" y="502"/>
                      <a:pt x="207" y="502"/>
                    </a:cubicBezTo>
                    <a:cubicBezTo>
                      <a:pt x="208" y="503"/>
                      <a:pt x="208" y="503"/>
                      <a:pt x="208" y="503"/>
                    </a:cubicBezTo>
                    <a:cubicBezTo>
                      <a:pt x="207" y="504"/>
                      <a:pt x="207" y="504"/>
                      <a:pt x="207" y="504"/>
                    </a:cubicBezTo>
                    <a:cubicBezTo>
                      <a:pt x="207" y="505"/>
                      <a:pt x="207" y="505"/>
                      <a:pt x="207" y="505"/>
                    </a:cubicBezTo>
                    <a:cubicBezTo>
                      <a:pt x="207" y="505"/>
                      <a:pt x="207" y="505"/>
                      <a:pt x="207" y="505"/>
                    </a:cubicBezTo>
                    <a:cubicBezTo>
                      <a:pt x="207" y="506"/>
                      <a:pt x="207" y="506"/>
                      <a:pt x="207" y="506"/>
                    </a:cubicBezTo>
                    <a:cubicBezTo>
                      <a:pt x="207" y="506"/>
                      <a:pt x="207" y="506"/>
                      <a:pt x="207" y="506"/>
                    </a:cubicBezTo>
                    <a:cubicBezTo>
                      <a:pt x="207" y="506"/>
                      <a:pt x="207" y="506"/>
                      <a:pt x="207" y="506"/>
                    </a:cubicBezTo>
                    <a:cubicBezTo>
                      <a:pt x="207" y="507"/>
                      <a:pt x="207" y="507"/>
                      <a:pt x="207" y="507"/>
                    </a:cubicBezTo>
                    <a:cubicBezTo>
                      <a:pt x="207" y="508"/>
                      <a:pt x="207" y="508"/>
                      <a:pt x="207" y="508"/>
                    </a:cubicBezTo>
                    <a:cubicBezTo>
                      <a:pt x="207" y="509"/>
                      <a:pt x="207" y="509"/>
                      <a:pt x="207" y="509"/>
                    </a:cubicBezTo>
                    <a:cubicBezTo>
                      <a:pt x="208" y="509"/>
                      <a:pt x="208" y="509"/>
                      <a:pt x="208" y="509"/>
                    </a:cubicBezTo>
                    <a:cubicBezTo>
                      <a:pt x="210" y="506"/>
                      <a:pt x="210" y="506"/>
                      <a:pt x="210" y="506"/>
                    </a:cubicBezTo>
                    <a:cubicBezTo>
                      <a:pt x="210" y="506"/>
                      <a:pt x="210" y="506"/>
                      <a:pt x="210" y="506"/>
                    </a:cubicBezTo>
                    <a:cubicBezTo>
                      <a:pt x="210" y="506"/>
                      <a:pt x="210" y="506"/>
                      <a:pt x="210" y="506"/>
                    </a:cubicBezTo>
                    <a:cubicBezTo>
                      <a:pt x="210" y="506"/>
                      <a:pt x="210" y="506"/>
                      <a:pt x="210" y="506"/>
                    </a:cubicBezTo>
                    <a:cubicBezTo>
                      <a:pt x="211" y="506"/>
                      <a:pt x="211" y="506"/>
                      <a:pt x="211" y="506"/>
                    </a:cubicBezTo>
                    <a:cubicBezTo>
                      <a:pt x="212" y="506"/>
                      <a:pt x="212" y="506"/>
                      <a:pt x="212" y="506"/>
                    </a:cubicBezTo>
                    <a:cubicBezTo>
                      <a:pt x="212" y="505"/>
                      <a:pt x="212" y="505"/>
                      <a:pt x="212" y="505"/>
                    </a:cubicBezTo>
                    <a:cubicBezTo>
                      <a:pt x="213" y="504"/>
                      <a:pt x="213" y="504"/>
                      <a:pt x="213" y="504"/>
                    </a:cubicBezTo>
                    <a:cubicBezTo>
                      <a:pt x="213" y="504"/>
                      <a:pt x="213" y="504"/>
                      <a:pt x="213" y="504"/>
                    </a:cubicBezTo>
                    <a:cubicBezTo>
                      <a:pt x="214" y="503"/>
                      <a:pt x="214" y="503"/>
                      <a:pt x="214" y="503"/>
                    </a:cubicBezTo>
                    <a:cubicBezTo>
                      <a:pt x="214" y="502"/>
                      <a:pt x="214" y="502"/>
                      <a:pt x="214" y="502"/>
                    </a:cubicBezTo>
                    <a:cubicBezTo>
                      <a:pt x="215" y="501"/>
                      <a:pt x="215" y="501"/>
                      <a:pt x="215" y="501"/>
                    </a:cubicBezTo>
                    <a:cubicBezTo>
                      <a:pt x="216" y="501"/>
                      <a:pt x="216" y="501"/>
                      <a:pt x="216" y="501"/>
                    </a:cubicBezTo>
                    <a:cubicBezTo>
                      <a:pt x="218" y="499"/>
                      <a:pt x="218" y="499"/>
                      <a:pt x="218" y="499"/>
                    </a:cubicBezTo>
                    <a:cubicBezTo>
                      <a:pt x="219" y="500"/>
                      <a:pt x="219" y="500"/>
                      <a:pt x="219" y="500"/>
                    </a:cubicBezTo>
                    <a:cubicBezTo>
                      <a:pt x="219" y="501"/>
                      <a:pt x="219" y="501"/>
                      <a:pt x="219" y="501"/>
                    </a:cubicBezTo>
                    <a:cubicBezTo>
                      <a:pt x="218" y="502"/>
                      <a:pt x="218" y="502"/>
                      <a:pt x="218" y="502"/>
                    </a:cubicBezTo>
                    <a:cubicBezTo>
                      <a:pt x="217" y="503"/>
                      <a:pt x="217" y="503"/>
                      <a:pt x="217" y="503"/>
                    </a:cubicBezTo>
                    <a:cubicBezTo>
                      <a:pt x="215" y="504"/>
                      <a:pt x="215" y="504"/>
                      <a:pt x="215" y="504"/>
                    </a:cubicBezTo>
                    <a:cubicBezTo>
                      <a:pt x="215" y="506"/>
                      <a:pt x="215" y="506"/>
                      <a:pt x="215" y="506"/>
                    </a:cubicBezTo>
                    <a:cubicBezTo>
                      <a:pt x="214" y="506"/>
                      <a:pt x="214" y="506"/>
                      <a:pt x="214" y="506"/>
                    </a:cubicBezTo>
                    <a:cubicBezTo>
                      <a:pt x="214" y="506"/>
                      <a:pt x="214" y="506"/>
                      <a:pt x="214" y="506"/>
                    </a:cubicBezTo>
                    <a:cubicBezTo>
                      <a:pt x="214" y="506"/>
                      <a:pt x="214" y="506"/>
                      <a:pt x="214" y="506"/>
                    </a:cubicBezTo>
                    <a:cubicBezTo>
                      <a:pt x="214" y="507"/>
                      <a:pt x="214" y="507"/>
                      <a:pt x="214" y="507"/>
                    </a:cubicBezTo>
                    <a:cubicBezTo>
                      <a:pt x="214" y="509"/>
                      <a:pt x="214" y="509"/>
                      <a:pt x="214" y="509"/>
                    </a:cubicBezTo>
                    <a:cubicBezTo>
                      <a:pt x="213" y="509"/>
                      <a:pt x="213" y="509"/>
                      <a:pt x="213" y="509"/>
                    </a:cubicBezTo>
                    <a:cubicBezTo>
                      <a:pt x="213" y="510"/>
                      <a:pt x="213" y="510"/>
                      <a:pt x="213" y="510"/>
                    </a:cubicBezTo>
                    <a:cubicBezTo>
                      <a:pt x="210" y="513"/>
                      <a:pt x="210" y="513"/>
                      <a:pt x="210" y="513"/>
                    </a:cubicBezTo>
                    <a:cubicBezTo>
                      <a:pt x="210" y="515"/>
                      <a:pt x="210" y="515"/>
                      <a:pt x="210" y="515"/>
                    </a:cubicBezTo>
                    <a:cubicBezTo>
                      <a:pt x="210" y="516"/>
                      <a:pt x="210" y="516"/>
                      <a:pt x="210" y="516"/>
                    </a:cubicBezTo>
                    <a:cubicBezTo>
                      <a:pt x="210" y="517"/>
                      <a:pt x="210" y="517"/>
                      <a:pt x="210" y="517"/>
                    </a:cubicBezTo>
                    <a:cubicBezTo>
                      <a:pt x="209" y="518"/>
                      <a:pt x="209" y="518"/>
                      <a:pt x="209" y="518"/>
                    </a:cubicBezTo>
                    <a:cubicBezTo>
                      <a:pt x="210" y="518"/>
                      <a:pt x="210" y="518"/>
                      <a:pt x="210" y="518"/>
                    </a:cubicBezTo>
                    <a:cubicBezTo>
                      <a:pt x="209" y="522"/>
                      <a:pt x="209" y="522"/>
                      <a:pt x="209" y="522"/>
                    </a:cubicBezTo>
                    <a:cubicBezTo>
                      <a:pt x="209" y="523"/>
                      <a:pt x="209" y="523"/>
                      <a:pt x="209" y="523"/>
                    </a:cubicBezTo>
                    <a:cubicBezTo>
                      <a:pt x="209" y="524"/>
                      <a:pt x="209" y="524"/>
                      <a:pt x="209" y="524"/>
                    </a:cubicBezTo>
                    <a:cubicBezTo>
                      <a:pt x="209" y="524"/>
                      <a:pt x="209" y="524"/>
                      <a:pt x="209" y="524"/>
                    </a:cubicBezTo>
                    <a:cubicBezTo>
                      <a:pt x="209" y="525"/>
                      <a:pt x="209" y="525"/>
                      <a:pt x="209" y="525"/>
                    </a:cubicBezTo>
                    <a:cubicBezTo>
                      <a:pt x="212" y="527"/>
                      <a:pt x="212" y="527"/>
                      <a:pt x="212" y="527"/>
                    </a:cubicBezTo>
                    <a:cubicBezTo>
                      <a:pt x="212" y="527"/>
                      <a:pt x="212" y="527"/>
                      <a:pt x="212" y="527"/>
                    </a:cubicBezTo>
                    <a:cubicBezTo>
                      <a:pt x="214" y="527"/>
                      <a:pt x="214" y="527"/>
                      <a:pt x="214" y="527"/>
                    </a:cubicBezTo>
                    <a:cubicBezTo>
                      <a:pt x="215" y="526"/>
                      <a:pt x="215" y="526"/>
                      <a:pt x="215" y="526"/>
                    </a:cubicBezTo>
                    <a:cubicBezTo>
                      <a:pt x="215" y="527"/>
                      <a:pt x="215" y="527"/>
                      <a:pt x="215" y="527"/>
                    </a:cubicBezTo>
                    <a:cubicBezTo>
                      <a:pt x="214" y="528"/>
                      <a:pt x="214" y="528"/>
                      <a:pt x="214" y="528"/>
                    </a:cubicBezTo>
                    <a:cubicBezTo>
                      <a:pt x="214" y="529"/>
                      <a:pt x="214" y="529"/>
                      <a:pt x="214" y="529"/>
                    </a:cubicBezTo>
                    <a:cubicBezTo>
                      <a:pt x="215" y="529"/>
                      <a:pt x="215" y="529"/>
                      <a:pt x="215" y="529"/>
                    </a:cubicBezTo>
                    <a:cubicBezTo>
                      <a:pt x="215" y="530"/>
                      <a:pt x="215" y="530"/>
                      <a:pt x="215" y="530"/>
                    </a:cubicBezTo>
                    <a:cubicBezTo>
                      <a:pt x="214" y="530"/>
                      <a:pt x="214" y="530"/>
                      <a:pt x="214" y="530"/>
                    </a:cubicBezTo>
                    <a:cubicBezTo>
                      <a:pt x="214" y="532"/>
                      <a:pt x="214" y="532"/>
                      <a:pt x="214" y="532"/>
                    </a:cubicBezTo>
                    <a:cubicBezTo>
                      <a:pt x="215" y="532"/>
                      <a:pt x="215" y="532"/>
                      <a:pt x="215" y="532"/>
                    </a:cubicBezTo>
                    <a:cubicBezTo>
                      <a:pt x="217" y="531"/>
                      <a:pt x="217" y="531"/>
                      <a:pt x="217" y="531"/>
                    </a:cubicBezTo>
                    <a:cubicBezTo>
                      <a:pt x="217" y="530"/>
                      <a:pt x="217" y="530"/>
                      <a:pt x="217" y="530"/>
                    </a:cubicBezTo>
                    <a:cubicBezTo>
                      <a:pt x="219" y="529"/>
                      <a:pt x="219" y="529"/>
                      <a:pt x="219" y="529"/>
                    </a:cubicBezTo>
                    <a:cubicBezTo>
                      <a:pt x="219" y="530"/>
                      <a:pt x="219" y="530"/>
                      <a:pt x="219" y="530"/>
                    </a:cubicBezTo>
                    <a:cubicBezTo>
                      <a:pt x="220" y="529"/>
                      <a:pt x="220" y="529"/>
                      <a:pt x="220" y="529"/>
                    </a:cubicBezTo>
                    <a:cubicBezTo>
                      <a:pt x="221" y="528"/>
                      <a:pt x="221" y="528"/>
                      <a:pt x="221" y="528"/>
                    </a:cubicBezTo>
                    <a:cubicBezTo>
                      <a:pt x="222" y="528"/>
                      <a:pt x="222" y="528"/>
                      <a:pt x="222" y="528"/>
                    </a:cubicBezTo>
                    <a:cubicBezTo>
                      <a:pt x="223" y="526"/>
                      <a:pt x="223" y="526"/>
                      <a:pt x="223" y="526"/>
                    </a:cubicBezTo>
                    <a:cubicBezTo>
                      <a:pt x="224" y="525"/>
                      <a:pt x="224" y="525"/>
                      <a:pt x="224" y="525"/>
                    </a:cubicBezTo>
                    <a:cubicBezTo>
                      <a:pt x="227" y="522"/>
                      <a:pt x="227" y="522"/>
                      <a:pt x="227" y="522"/>
                    </a:cubicBezTo>
                    <a:cubicBezTo>
                      <a:pt x="228" y="521"/>
                      <a:pt x="228" y="521"/>
                      <a:pt x="228" y="521"/>
                    </a:cubicBezTo>
                    <a:cubicBezTo>
                      <a:pt x="228" y="521"/>
                      <a:pt x="228" y="521"/>
                      <a:pt x="228" y="521"/>
                    </a:cubicBezTo>
                    <a:cubicBezTo>
                      <a:pt x="229" y="518"/>
                      <a:pt x="229" y="518"/>
                      <a:pt x="229" y="518"/>
                    </a:cubicBezTo>
                    <a:cubicBezTo>
                      <a:pt x="230" y="518"/>
                      <a:pt x="230" y="518"/>
                      <a:pt x="230" y="518"/>
                    </a:cubicBezTo>
                    <a:cubicBezTo>
                      <a:pt x="230" y="518"/>
                      <a:pt x="230" y="518"/>
                      <a:pt x="230" y="518"/>
                    </a:cubicBezTo>
                    <a:cubicBezTo>
                      <a:pt x="231" y="518"/>
                      <a:pt x="231" y="518"/>
                      <a:pt x="231" y="518"/>
                    </a:cubicBezTo>
                    <a:cubicBezTo>
                      <a:pt x="231" y="516"/>
                      <a:pt x="231" y="516"/>
                      <a:pt x="231" y="516"/>
                    </a:cubicBezTo>
                    <a:cubicBezTo>
                      <a:pt x="233" y="514"/>
                      <a:pt x="233" y="514"/>
                      <a:pt x="233" y="514"/>
                    </a:cubicBezTo>
                    <a:cubicBezTo>
                      <a:pt x="233" y="514"/>
                      <a:pt x="233" y="514"/>
                      <a:pt x="233" y="514"/>
                    </a:cubicBezTo>
                    <a:cubicBezTo>
                      <a:pt x="231" y="517"/>
                      <a:pt x="231" y="517"/>
                      <a:pt x="231" y="517"/>
                    </a:cubicBezTo>
                    <a:cubicBezTo>
                      <a:pt x="232" y="517"/>
                      <a:pt x="232" y="517"/>
                      <a:pt x="232" y="517"/>
                    </a:cubicBezTo>
                    <a:cubicBezTo>
                      <a:pt x="232" y="518"/>
                      <a:pt x="232" y="518"/>
                      <a:pt x="232" y="518"/>
                    </a:cubicBezTo>
                    <a:cubicBezTo>
                      <a:pt x="231" y="518"/>
                      <a:pt x="231" y="518"/>
                      <a:pt x="231" y="518"/>
                    </a:cubicBezTo>
                    <a:cubicBezTo>
                      <a:pt x="230" y="521"/>
                      <a:pt x="230" y="521"/>
                      <a:pt x="230" y="521"/>
                    </a:cubicBezTo>
                    <a:cubicBezTo>
                      <a:pt x="230" y="522"/>
                      <a:pt x="230" y="522"/>
                      <a:pt x="230" y="522"/>
                    </a:cubicBezTo>
                    <a:cubicBezTo>
                      <a:pt x="228" y="524"/>
                      <a:pt x="228" y="524"/>
                      <a:pt x="228" y="524"/>
                    </a:cubicBezTo>
                    <a:cubicBezTo>
                      <a:pt x="228" y="524"/>
                      <a:pt x="228" y="524"/>
                      <a:pt x="228" y="524"/>
                    </a:cubicBezTo>
                    <a:cubicBezTo>
                      <a:pt x="226" y="526"/>
                      <a:pt x="226" y="526"/>
                      <a:pt x="226" y="526"/>
                    </a:cubicBezTo>
                    <a:cubicBezTo>
                      <a:pt x="225" y="527"/>
                      <a:pt x="225" y="527"/>
                      <a:pt x="225" y="527"/>
                    </a:cubicBezTo>
                    <a:cubicBezTo>
                      <a:pt x="225" y="527"/>
                      <a:pt x="225" y="527"/>
                      <a:pt x="225" y="527"/>
                    </a:cubicBezTo>
                    <a:cubicBezTo>
                      <a:pt x="222" y="529"/>
                      <a:pt x="222" y="529"/>
                      <a:pt x="222" y="529"/>
                    </a:cubicBezTo>
                    <a:cubicBezTo>
                      <a:pt x="220" y="531"/>
                      <a:pt x="220" y="531"/>
                      <a:pt x="220" y="531"/>
                    </a:cubicBezTo>
                    <a:cubicBezTo>
                      <a:pt x="219" y="531"/>
                      <a:pt x="219" y="531"/>
                      <a:pt x="219" y="531"/>
                    </a:cubicBezTo>
                    <a:cubicBezTo>
                      <a:pt x="219" y="532"/>
                      <a:pt x="219" y="532"/>
                      <a:pt x="219" y="532"/>
                    </a:cubicBezTo>
                    <a:cubicBezTo>
                      <a:pt x="218" y="533"/>
                      <a:pt x="218" y="533"/>
                      <a:pt x="218" y="533"/>
                    </a:cubicBezTo>
                    <a:cubicBezTo>
                      <a:pt x="218" y="534"/>
                      <a:pt x="218" y="534"/>
                      <a:pt x="218" y="534"/>
                    </a:cubicBezTo>
                    <a:cubicBezTo>
                      <a:pt x="217" y="535"/>
                      <a:pt x="217" y="535"/>
                      <a:pt x="217" y="535"/>
                    </a:cubicBezTo>
                    <a:cubicBezTo>
                      <a:pt x="216" y="536"/>
                      <a:pt x="216" y="536"/>
                      <a:pt x="216" y="536"/>
                    </a:cubicBezTo>
                    <a:cubicBezTo>
                      <a:pt x="216" y="536"/>
                      <a:pt x="216" y="536"/>
                      <a:pt x="216" y="536"/>
                    </a:cubicBezTo>
                    <a:cubicBezTo>
                      <a:pt x="215" y="539"/>
                      <a:pt x="215" y="539"/>
                      <a:pt x="215" y="539"/>
                    </a:cubicBezTo>
                    <a:cubicBezTo>
                      <a:pt x="233" y="539"/>
                      <a:pt x="233" y="539"/>
                      <a:pt x="233" y="539"/>
                    </a:cubicBezTo>
                    <a:cubicBezTo>
                      <a:pt x="234" y="538"/>
                      <a:pt x="234" y="538"/>
                      <a:pt x="234" y="538"/>
                    </a:cubicBezTo>
                    <a:cubicBezTo>
                      <a:pt x="234" y="538"/>
                      <a:pt x="234" y="538"/>
                      <a:pt x="234" y="538"/>
                    </a:cubicBezTo>
                    <a:cubicBezTo>
                      <a:pt x="235" y="536"/>
                      <a:pt x="235" y="536"/>
                      <a:pt x="235" y="536"/>
                    </a:cubicBezTo>
                    <a:cubicBezTo>
                      <a:pt x="236" y="535"/>
                      <a:pt x="236" y="535"/>
                      <a:pt x="236" y="535"/>
                    </a:cubicBezTo>
                    <a:cubicBezTo>
                      <a:pt x="237" y="534"/>
                      <a:pt x="237" y="534"/>
                      <a:pt x="237" y="534"/>
                    </a:cubicBezTo>
                    <a:cubicBezTo>
                      <a:pt x="237" y="534"/>
                      <a:pt x="237" y="534"/>
                      <a:pt x="237" y="534"/>
                    </a:cubicBezTo>
                    <a:cubicBezTo>
                      <a:pt x="238" y="534"/>
                      <a:pt x="238" y="534"/>
                      <a:pt x="238" y="534"/>
                    </a:cubicBezTo>
                    <a:cubicBezTo>
                      <a:pt x="241" y="533"/>
                      <a:pt x="241" y="533"/>
                      <a:pt x="241" y="533"/>
                    </a:cubicBezTo>
                    <a:cubicBezTo>
                      <a:pt x="242" y="532"/>
                      <a:pt x="242" y="532"/>
                      <a:pt x="242" y="532"/>
                    </a:cubicBezTo>
                    <a:cubicBezTo>
                      <a:pt x="242" y="531"/>
                      <a:pt x="242" y="531"/>
                      <a:pt x="242" y="531"/>
                    </a:cubicBezTo>
                    <a:cubicBezTo>
                      <a:pt x="243" y="531"/>
                      <a:pt x="243" y="531"/>
                      <a:pt x="243" y="531"/>
                    </a:cubicBezTo>
                    <a:cubicBezTo>
                      <a:pt x="244" y="531"/>
                      <a:pt x="244" y="531"/>
                      <a:pt x="244" y="531"/>
                    </a:cubicBezTo>
                    <a:cubicBezTo>
                      <a:pt x="245" y="530"/>
                      <a:pt x="245" y="530"/>
                      <a:pt x="245" y="530"/>
                    </a:cubicBezTo>
                    <a:cubicBezTo>
                      <a:pt x="246" y="528"/>
                      <a:pt x="246" y="528"/>
                      <a:pt x="246" y="528"/>
                    </a:cubicBezTo>
                    <a:cubicBezTo>
                      <a:pt x="245" y="524"/>
                      <a:pt x="245" y="524"/>
                      <a:pt x="245" y="524"/>
                    </a:cubicBezTo>
                    <a:cubicBezTo>
                      <a:pt x="244" y="523"/>
                      <a:pt x="244" y="523"/>
                      <a:pt x="244" y="523"/>
                    </a:cubicBezTo>
                    <a:cubicBezTo>
                      <a:pt x="243" y="520"/>
                      <a:pt x="243" y="520"/>
                      <a:pt x="243" y="520"/>
                    </a:cubicBezTo>
                    <a:cubicBezTo>
                      <a:pt x="241" y="518"/>
                      <a:pt x="241" y="518"/>
                      <a:pt x="241" y="518"/>
                    </a:cubicBezTo>
                    <a:cubicBezTo>
                      <a:pt x="241" y="518"/>
                      <a:pt x="241" y="518"/>
                      <a:pt x="241" y="518"/>
                    </a:cubicBezTo>
                    <a:cubicBezTo>
                      <a:pt x="241" y="516"/>
                      <a:pt x="241" y="516"/>
                      <a:pt x="241" y="516"/>
                    </a:cubicBezTo>
                    <a:cubicBezTo>
                      <a:pt x="239" y="515"/>
                      <a:pt x="239" y="515"/>
                      <a:pt x="239" y="515"/>
                    </a:cubicBezTo>
                    <a:cubicBezTo>
                      <a:pt x="239" y="514"/>
                      <a:pt x="239" y="514"/>
                      <a:pt x="239" y="514"/>
                    </a:cubicBezTo>
                    <a:cubicBezTo>
                      <a:pt x="238" y="513"/>
                      <a:pt x="238" y="513"/>
                      <a:pt x="238" y="513"/>
                    </a:cubicBezTo>
                    <a:cubicBezTo>
                      <a:pt x="237" y="513"/>
                      <a:pt x="237" y="513"/>
                      <a:pt x="237" y="513"/>
                    </a:cubicBezTo>
                    <a:cubicBezTo>
                      <a:pt x="236" y="513"/>
                      <a:pt x="236" y="513"/>
                      <a:pt x="236" y="513"/>
                    </a:cubicBezTo>
                    <a:cubicBezTo>
                      <a:pt x="235" y="513"/>
                      <a:pt x="235" y="513"/>
                      <a:pt x="235" y="513"/>
                    </a:cubicBezTo>
                    <a:cubicBezTo>
                      <a:pt x="236" y="512"/>
                      <a:pt x="236" y="512"/>
                      <a:pt x="236" y="512"/>
                    </a:cubicBezTo>
                    <a:cubicBezTo>
                      <a:pt x="236" y="512"/>
                      <a:pt x="236" y="512"/>
                      <a:pt x="236" y="512"/>
                    </a:cubicBezTo>
                    <a:cubicBezTo>
                      <a:pt x="237" y="512"/>
                      <a:pt x="237" y="512"/>
                      <a:pt x="237" y="512"/>
                    </a:cubicBezTo>
                    <a:cubicBezTo>
                      <a:pt x="236" y="511"/>
                      <a:pt x="236" y="511"/>
                      <a:pt x="236" y="511"/>
                    </a:cubicBezTo>
                    <a:cubicBezTo>
                      <a:pt x="236" y="509"/>
                      <a:pt x="236" y="509"/>
                      <a:pt x="236" y="509"/>
                    </a:cubicBezTo>
                    <a:cubicBezTo>
                      <a:pt x="236" y="509"/>
                      <a:pt x="236" y="509"/>
                      <a:pt x="236" y="509"/>
                    </a:cubicBezTo>
                    <a:cubicBezTo>
                      <a:pt x="236" y="508"/>
                      <a:pt x="236" y="508"/>
                      <a:pt x="236" y="508"/>
                    </a:cubicBezTo>
                    <a:cubicBezTo>
                      <a:pt x="235" y="508"/>
                      <a:pt x="235" y="508"/>
                      <a:pt x="235" y="508"/>
                    </a:cubicBezTo>
                    <a:cubicBezTo>
                      <a:pt x="235" y="508"/>
                      <a:pt x="235" y="508"/>
                      <a:pt x="235" y="508"/>
                    </a:cubicBezTo>
                    <a:cubicBezTo>
                      <a:pt x="235" y="506"/>
                      <a:pt x="235" y="506"/>
                      <a:pt x="235" y="506"/>
                    </a:cubicBezTo>
                    <a:cubicBezTo>
                      <a:pt x="235" y="506"/>
                      <a:pt x="235" y="506"/>
                      <a:pt x="235" y="506"/>
                    </a:cubicBezTo>
                    <a:cubicBezTo>
                      <a:pt x="235" y="505"/>
                      <a:pt x="235" y="505"/>
                      <a:pt x="235" y="505"/>
                    </a:cubicBezTo>
                    <a:cubicBezTo>
                      <a:pt x="235" y="505"/>
                      <a:pt x="235" y="505"/>
                      <a:pt x="235" y="505"/>
                    </a:cubicBezTo>
                    <a:cubicBezTo>
                      <a:pt x="234" y="498"/>
                      <a:pt x="234" y="498"/>
                      <a:pt x="234" y="498"/>
                    </a:cubicBezTo>
                    <a:cubicBezTo>
                      <a:pt x="232" y="496"/>
                      <a:pt x="232" y="496"/>
                      <a:pt x="232" y="496"/>
                    </a:cubicBezTo>
                    <a:cubicBezTo>
                      <a:pt x="232" y="494"/>
                      <a:pt x="232" y="494"/>
                      <a:pt x="232" y="494"/>
                    </a:cubicBezTo>
                    <a:cubicBezTo>
                      <a:pt x="232" y="491"/>
                      <a:pt x="232" y="491"/>
                      <a:pt x="232" y="491"/>
                    </a:cubicBezTo>
                    <a:cubicBezTo>
                      <a:pt x="232" y="488"/>
                      <a:pt x="232" y="488"/>
                      <a:pt x="232" y="488"/>
                    </a:cubicBezTo>
                    <a:cubicBezTo>
                      <a:pt x="232" y="487"/>
                      <a:pt x="232" y="487"/>
                      <a:pt x="232" y="487"/>
                    </a:cubicBezTo>
                    <a:cubicBezTo>
                      <a:pt x="232" y="486"/>
                      <a:pt x="232" y="486"/>
                      <a:pt x="232" y="486"/>
                    </a:cubicBezTo>
                    <a:cubicBezTo>
                      <a:pt x="232" y="486"/>
                      <a:pt x="232" y="486"/>
                      <a:pt x="232" y="486"/>
                    </a:cubicBezTo>
                    <a:cubicBezTo>
                      <a:pt x="232" y="484"/>
                      <a:pt x="232" y="484"/>
                      <a:pt x="232" y="484"/>
                    </a:cubicBezTo>
                    <a:cubicBezTo>
                      <a:pt x="232" y="482"/>
                      <a:pt x="232" y="482"/>
                      <a:pt x="232" y="482"/>
                    </a:cubicBezTo>
                    <a:cubicBezTo>
                      <a:pt x="233" y="482"/>
                      <a:pt x="233" y="482"/>
                      <a:pt x="233" y="482"/>
                    </a:cubicBezTo>
                    <a:cubicBezTo>
                      <a:pt x="233" y="483"/>
                      <a:pt x="233" y="483"/>
                      <a:pt x="233" y="483"/>
                    </a:cubicBezTo>
                    <a:cubicBezTo>
                      <a:pt x="234" y="484"/>
                      <a:pt x="234" y="484"/>
                      <a:pt x="234" y="484"/>
                    </a:cubicBezTo>
                    <a:cubicBezTo>
                      <a:pt x="234" y="485"/>
                      <a:pt x="234" y="485"/>
                      <a:pt x="234" y="485"/>
                    </a:cubicBezTo>
                    <a:cubicBezTo>
                      <a:pt x="235" y="486"/>
                      <a:pt x="235" y="486"/>
                      <a:pt x="235" y="486"/>
                    </a:cubicBezTo>
                    <a:cubicBezTo>
                      <a:pt x="235" y="487"/>
                      <a:pt x="235" y="487"/>
                      <a:pt x="235" y="487"/>
                    </a:cubicBezTo>
                    <a:cubicBezTo>
                      <a:pt x="236" y="488"/>
                      <a:pt x="236" y="488"/>
                      <a:pt x="236" y="488"/>
                    </a:cubicBezTo>
                    <a:cubicBezTo>
                      <a:pt x="236" y="488"/>
                      <a:pt x="236" y="488"/>
                      <a:pt x="236" y="488"/>
                    </a:cubicBezTo>
                    <a:cubicBezTo>
                      <a:pt x="237" y="488"/>
                      <a:pt x="237" y="488"/>
                      <a:pt x="237" y="488"/>
                    </a:cubicBezTo>
                    <a:cubicBezTo>
                      <a:pt x="237" y="488"/>
                      <a:pt x="237" y="488"/>
                      <a:pt x="237" y="488"/>
                    </a:cubicBezTo>
                    <a:cubicBezTo>
                      <a:pt x="237" y="487"/>
                      <a:pt x="237" y="487"/>
                      <a:pt x="237" y="487"/>
                    </a:cubicBezTo>
                    <a:cubicBezTo>
                      <a:pt x="238" y="487"/>
                      <a:pt x="238" y="487"/>
                      <a:pt x="238" y="487"/>
                    </a:cubicBezTo>
                    <a:cubicBezTo>
                      <a:pt x="239" y="488"/>
                      <a:pt x="239" y="488"/>
                      <a:pt x="239" y="488"/>
                    </a:cubicBezTo>
                    <a:cubicBezTo>
                      <a:pt x="240" y="485"/>
                      <a:pt x="240" y="485"/>
                      <a:pt x="240" y="485"/>
                    </a:cubicBezTo>
                    <a:cubicBezTo>
                      <a:pt x="240" y="484"/>
                      <a:pt x="240" y="484"/>
                      <a:pt x="240" y="484"/>
                    </a:cubicBezTo>
                    <a:cubicBezTo>
                      <a:pt x="241" y="484"/>
                      <a:pt x="241" y="484"/>
                      <a:pt x="241" y="484"/>
                    </a:cubicBezTo>
                    <a:cubicBezTo>
                      <a:pt x="241" y="483"/>
                      <a:pt x="241" y="483"/>
                      <a:pt x="241" y="483"/>
                    </a:cubicBezTo>
                    <a:cubicBezTo>
                      <a:pt x="242" y="484"/>
                      <a:pt x="242" y="484"/>
                      <a:pt x="242" y="484"/>
                    </a:cubicBezTo>
                    <a:cubicBezTo>
                      <a:pt x="242" y="484"/>
                      <a:pt x="242" y="484"/>
                      <a:pt x="242" y="484"/>
                    </a:cubicBezTo>
                    <a:cubicBezTo>
                      <a:pt x="242" y="483"/>
                      <a:pt x="242" y="483"/>
                      <a:pt x="242" y="483"/>
                    </a:cubicBezTo>
                    <a:cubicBezTo>
                      <a:pt x="243" y="483"/>
                      <a:pt x="243" y="483"/>
                      <a:pt x="243" y="483"/>
                    </a:cubicBezTo>
                    <a:cubicBezTo>
                      <a:pt x="243" y="478"/>
                      <a:pt x="243" y="478"/>
                      <a:pt x="243" y="478"/>
                    </a:cubicBezTo>
                    <a:cubicBezTo>
                      <a:pt x="244" y="478"/>
                      <a:pt x="244" y="478"/>
                      <a:pt x="244" y="478"/>
                    </a:cubicBezTo>
                    <a:cubicBezTo>
                      <a:pt x="243" y="476"/>
                      <a:pt x="243" y="476"/>
                      <a:pt x="243" y="476"/>
                    </a:cubicBezTo>
                    <a:cubicBezTo>
                      <a:pt x="244" y="475"/>
                      <a:pt x="244" y="475"/>
                      <a:pt x="244" y="475"/>
                    </a:cubicBezTo>
                    <a:cubicBezTo>
                      <a:pt x="245" y="475"/>
                      <a:pt x="245" y="475"/>
                      <a:pt x="245" y="475"/>
                    </a:cubicBezTo>
                    <a:cubicBezTo>
                      <a:pt x="245" y="477"/>
                      <a:pt x="245" y="477"/>
                      <a:pt x="245" y="477"/>
                    </a:cubicBezTo>
                    <a:cubicBezTo>
                      <a:pt x="245" y="477"/>
                      <a:pt x="245" y="477"/>
                      <a:pt x="245" y="477"/>
                    </a:cubicBezTo>
                    <a:cubicBezTo>
                      <a:pt x="246" y="477"/>
                      <a:pt x="246" y="477"/>
                      <a:pt x="246" y="477"/>
                    </a:cubicBezTo>
                    <a:cubicBezTo>
                      <a:pt x="247" y="476"/>
                      <a:pt x="247" y="476"/>
                      <a:pt x="247" y="476"/>
                    </a:cubicBezTo>
                    <a:cubicBezTo>
                      <a:pt x="247" y="476"/>
                      <a:pt x="247" y="476"/>
                      <a:pt x="247" y="476"/>
                    </a:cubicBezTo>
                    <a:cubicBezTo>
                      <a:pt x="248" y="475"/>
                      <a:pt x="248" y="475"/>
                      <a:pt x="248" y="475"/>
                    </a:cubicBezTo>
                    <a:cubicBezTo>
                      <a:pt x="248" y="473"/>
                      <a:pt x="248" y="473"/>
                      <a:pt x="248" y="473"/>
                    </a:cubicBezTo>
                    <a:cubicBezTo>
                      <a:pt x="248" y="473"/>
                      <a:pt x="248" y="473"/>
                      <a:pt x="248" y="473"/>
                    </a:cubicBezTo>
                    <a:cubicBezTo>
                      <a:pt x="249" y="472"/>
                      <a:pt x="249" y="472"/>
                      <a:pt x="249" y="472"/>
                    </a:cubicBezTo>
                    <a:cubicBezTo>
                      <a:pt x="250" y="471"/>
                      <a:pt x="250" y="471"/>
                      <a:pt x="250" y="471"/>
                    </a:cubicBezTo>
                    <a:cubicBezTo>
                      <a:pt x="250" y="471"/>
                      <a:pt x="250" y="471"/>
                      <a:pt x="250" y="471"/>
                    </a:cubicBezTo>
                    <a:cubicBezTo>
                      <a:pt x="251" y="471"/>
                      <a:pt x="251" y="471"/>
                      <a:pt x="251" y="471"/>
                    </a:cubicBezTo>
                    <a:cubicBezTo>
                      <a:pt x="252" y="470"/>
                      <a:pt x="252" y="470"/>
                      <a:pt x="252" y="470"/>
                    </a:cubicBezTo>
                    <a:cubicBezTo>
                      <a:pt x="251" y="469"/>
                      <a:pt x="251" y="469"/>
                      <a:pt x="251" y="469"/>
                    </a:cubicBezTo>
                    <a:cubicBezTo>
                      <a:pt x="252" y="469"/>
                      <a:pt x="252" y="469"/>
                      <a:pt x="252" y="469"/>
                    </a:cubicBezTo>
                    <a:cubicBezTo>
                      <a:pt x="251" y="468"/>
                      <a:pt x="251" y="468"/>
                      <a:pt x="251" y="468"/>
                    </a:cubicBezTo>
                    <a:cubicBezTo>
                      <a:pt x="252" y="466"/>
                      <a:pt x="252" y="466"/>
                      <a:pt x="252" y="466"/>
                    </a:cubicBezTo>
                    <a:cubicBezTo>
                      <a:pt x="253" y="466"/>
                      <a:pt x="253" y="466"/>
                      <a:pt x="253" y="466"/>
                    </a:cubicBezTo>
                    <a:cubicBezTo>
                      <a:pt x="254" y="465"/>
                      <a:pt x="254" y="465"/>
                      <a:pt x="254" y="465"/>
                    </a:cubicBezTo>
                    <a:cubicBezTo>
                      <a:pt x="254" y="464"/>
                      <a:pt x="254" y="464"/>
                      <a:pt x="254" y="464"/>
                    </a:cubicBezTo>
                    <a:cubicBezTo>
                      <a:pt x="255" y="464"/>
                      <a:pt x="255" y="464"/>
                      <a:pt x="255" y="464"/>
                    </a:cubicBezTo>
                    <a:cubicBezTo>
                      <a:pt x="255" y="463"/>
                      <a:pt x="255" y="463"/>
                      <a:pt x="255" y="463"/>
                    </a:cubicBezTo>
                    <a:cubicBezTo>
                      <a:pt x="256" y="463"/>
                      <a:pt x="256" y="463"/>
                      <a:pt x="256" y="463"/>
                    </a:cubicBezTo>
                    <a:cubicBezTo>
                      <a:pt x="257" y="461"/>
                      <a:pt x="257" y="461"/>
                      <a:pt x="257" y="461"/>
                    </a:cubicBezTo>
                    <a:cubicBezTo>
                      <a:pt x="258" y="461"/>
                      <a:pt x="258" y="461"/>
                      <a:pt x="258" y="461"/>
                    </a:cubicBezTo>
                    <a:cubicBezTo>
                      <a:pt x="261" y="460"/>
                      <a:pt x="261" y="460"/>
                      <a:pt x="261" y="460"/>
                    </a:cubicBezTo>
                    <a:cubicBezTo>
                      <a:pt x="261" y="460"/>
                      <a:pt x="261" y="460"/>
                      <a:pt x="261" y="460"/>
                    </a:cubicBezTo>
                    <a:cubicBezTo>
                      <a:pt x="264" y="459"/>
                      <a:pt x="264" y="459"/>
                      <a:pt x="264" y="459"/>
                    </a:cubicBezTo>
                    <a:cubicBezTo>
                      <a:pt x="266" y="457"/>
                      <a:pt x="266" y="457"/>
                      <a:pt x="266" y="457"/>
                    </a:cubicBezTo>
                    <a:cubicBezTo>
                      <a:pt x="266" y="456"/>
                      <a:pt x="266" y="456"/>
                      <a:pt x="266" y="456"/>
                    </a:cubicBezTo>
                    <a:cubicBezTo>
                      <a:pt x="267" y="455"/>
                      <a:pt x="267" y="455"/>
                      <a:pt x="267" y="455"/>
                    </a:cubicBezTo>
                    <a:cubicBezTo>
                      <a:pt x="267" y="453"/>
                      <a:pt x="267" y="453"/>
                      <a:pt x="267" y="453"/>
                    </a:cubicBezTo>
                    <a:cubicBezTo>
                      <a:pt x="267" y="452"/>
                      <a:pt x="267" y="452"/>
                      <a:pt x="267" y="452"/>
                    </a:cubicBezTo>
                    <a:cubicBezTo>
                      <a:pt x="267" y="452"/>
                      <a:pt x="267" y="452"/>
                      <a:pt x="267" y="452"/>
                    </a:cubicBezTo>
                    <a:cubicBezTo>
                      <a:pt x="267" y="451"/>
                      <a:pt x="267" y="451"/>
                      <a:pt x="267" y="451"/>
                    </a:cubicBezTo>
                    <a:cubicBezTo>
                      <a:pt x="268" y="450"/>
                      <a:pt x="268" y="450"/>
                      <a:pt x="268" y="450"/>
                    </a:cubicBezTo>
                    <a:cubicBezTo>
                      <a:pt x="268" y="449"/>
                      <a:pt x="268" y="449"/>
                      <a:pt x="268" y="449"/>
                    </a:cubicBezTo>
                    <a:cubicBezTo>
                      <a:pt x="271" y="446"/>
                      <a:pt x="271" y="446"/>
                      <a:pt x="271" y="446"/>
                    </a:cubicBezTo>
                    <a:cubicBezTo>
                      <a:pt x="271" y="445"/>
                      <a:pt x="271" y="445"/>
                      <a:pt x="271" y="445"/>
                    </a:cubicBezTo>
                    <a:cubicBezTo>
                      <a:pt x="273" y="443"/>
                      <a:pt x="273" y="443"/>
                      <a:pt x="273" y="443"/>
                    </a:cubicBezTo>
                    <a:cubicBezTo>
                      <a:pt x="273" y="443"/>
                      <a:pt x="273" y="443"/>
                      <a:pt x="273" y="443"/>
                    </a:cubicBezTo>
                    <a:cubicBezTo>
                      <a:pt x="273" y="445"/>
                      <a:pt x="273" y="445"/>
                      <a:pt x="273" y="445"/>
                    </a:cubicBezTo>
                    <a:cubicBezTo>
                      <a:pt x="274" y="445"/>
                      <a:pt x="274" y="445"/>
                      <a:pt x="274" y="445"/>
                    </a:cubicBezTo>
                    <a:cubicBezTo>
                      <a:pt x="275" y="445"/>
                      <a:pt x="275" y="445"/>
                      <a:pt x="275" y="445"/>
                    </a:cubicBezTo>
                    <a:cubicBezTo>
                      <a:pt x="276" y="444"/>
                      <a:pt x="276" y="444"/>
                      <a:pt x="276" y="444"/>
                    </a:cubicBezTo>
                    <a:cubicBezTo>
                      <a:pt x="278" y="443"/>
                      <a:pt x="278" y="443"/>
                      <a:pt x="278" y="443"/>
                    </a:cubicBezTo>
                    <a:cubicBezTo>
                      <a:pt x="281" y="442"/>
                      <a:pt x="281" y="442"/>
                      <a:pt x="281" y="442"/>
                    </a:cubicBezTo>
                    <a:cubicBezTo>
                      <a:pt x="283" y="441"/>
                      <a:pt x="283" y="441"/>
                      <a:pt x="283" y="441"/>
                    </a:cubicBezTo>
                    <a:cubicBezTo>
                      <a:pt x="284" y="440"/>
                      <a:pt x="284" y="440"/>
                      <a:pt x="284" y="440"/>
                    </a:cubicBezTo>
                    <a:cubicBezTo>
                      <a:pt x="285" y="439"/>
                      <a:pt x="285" y="439"/>
                      <a:pt x="285" y="439"/>
                    </a:cubicBezTo>
                    <a:cubicBezTo>
                      <a:pt x="285" y="439"/>
                      <a:pt x="285" y="439"/>
                      <a:pt x="285" y="439"/>
                    </a:cubicBezTo>
                    <a:cubicBezTo>
                      <a:pt x="286" y="438"/>
                      <a:pt x="286" y="438"/>
                      <a:pt x="286" y="438"/>
                    </a:cubicBezTo>
                    <a:cubicBezTo>
                      <a:pt x="287" y="438"/>
                      <a:pt x="287" y="438"/>
                      <a:pt x="287" y="438"/>
                    </a:cubicBezTo>
                    <a:cubicBezTo>
                      <a:pt x="286" y="439"/>
                      <a:pt x="286" y="439"/>
                      <a:pt x="286" y="439"/>
                    </a:cubicBezTo>
                    <a:cubicBezTo>
                      <a:pt x="284" y="441"/>
                      <a:pt x="284" y="441"/>
                      <a:pt x="284" y="441"/>
                    </a:cubicBezTo>
                    <a:cubicBezTo>
                      <a:pt x="284" y="441"/>
                      <a:pt x="284" y="441"/>
                      <a:pt x="284" y="441"/>
                    </a:cubicBezTo>
                    <a:cubicBezTo>
                      <a:pt x="283" y="441"/>
                      <a:pt x="283" y="441"/>
                      <a:pt x="283" y="441"/>
                    </a:cubicBezTo>
                    <a:cubicBezTo>
                      <a:pt x="283" y="442"/>
                      <a:pt x="283" y="442"/>
                      <a:pt x="283" y="442"/>
                    </a:cubicBezTo>
                    <a:cubicBezTo>
                      <a:pt x="282" y="442"/>
                      <a:pt x="282" y="442"/>
                      <a:pt x="282" y="442"/>
                    </a:cubicBezTo>
                    <a:cubicBezTo>
                      <a:pt x="282" y="443"/>
                      <a:pt x="282" y="443"/>
                      <a:pt x="282" y="443"/>
                    </a:cubicBezTo>
                    <a:cubicBezTo>
                      <a:pt x="282" y="443"/>
                      <a:pt x="282" y="443"/>
                      <a:pt x="282" y="443"/>
                    </a:cubicBezTo>
                    <a:cubicBezTo>
                      <a:pt x="280" y="445"/>
                      <a:pt x="280" y="445"/>
                      <a:pt x="280" y="445"/>
                    </a:cubicBezTo>
                    <a:cubicBezTo>
                      <a:pt x="279" y="445"/>
                      <a:pt x="279" y="445"/>
                      <a:pt x="279" y="445"/>
                    </a:cubicBezTo>
                    <a:cubicBezTo>
                      <a:pt x="278" y="445"/>
                      <a:pt x="278" y="445"/>
                      <a:pt x="278" y="445"/>
                    </a:cubicBezTo>
                    <a:cubicBezTo>
                      <a:pt x="275" y="447"/>
                      <a:pt x="275" y="447"/>
                      <a:pt x="275" y="447"/>
                    </a:cubicBezTo>
                    <a:cubicBezTo>
                      <a:pt x="273" y="449"/>
                      <a:pt x="273" y="449"/>
                      <a:pt x="273" y="449"/>
                    </a:cubicBezTo>
                    <a:cubicBezTo>
                      <a:pt x="271" y="452"/>
                      <a:pt x="271" y="452"/>
                      <a:pt x="271" y="452"/>
                    </a:cubicBezTo>
                    <a:cubicBezTo>
                      <a:pt x="270" y="453"/>
                      <a:pt x="270" y="453"/>
                      <a:pt x="270" y="453"/>
                    </a:cubicBezTo>
                    <a:cubicBezTo>
                      <a:pt x="269" y="456"/>
                      <a:pt x="269" y="456"/>
                      <a:pt x="269" y="456"/>
                    </a:cubicBezTo>
                    <a:cubicBezTo>
                      <a:pt x="270" y="457"/>
                      <a:pt x="270" y="457"/>
                      <a:pt x="270" y="457"/>
                    </a:cubicBezTo>
                    <a:cubicBezTo>
                      <a:pt x="269" y="458"/>
                      <a:pt x="269" y="458"/>
                      <a:pt x="269" y="458"/>
                    </a:cubicBezTo>
                    <a:cubicBezTo>
                      <a:pt x="262" y="463"/>
                      <a:pt x="262" y="463"/>
                      <a:pt x="262" y="463"/>
                    </a:cubicBezTo>
                    <a:cubicBezTo>
                      <a:pt x="261" y="463"/>
                      <a:pt x="261" y="463"/>
                      <a:pt x="261" y="463"/>
                    </a:cubicBezTo>
                    <a:cubicBezTo>
                      <a:pt x="261" y="463"/>
                      <a:pt x="261" y="463"/>
                      <a:pt x="261" y="463"/>
                    </a:cubicBezTo>
                    <a:cubicBezTo>
                      <a:pt x="259" y="463"/>
                      <a:pt x="259" y="463"/>
                      <a:pt x="259" y="463"/>
                    </a:cubicBezTo>
                    <a:cubicBezTo>
                      <a:pt x="256" y="465"/>
                      <a:pt x="256" y="465"/>
                      <a:pt x="256" y="465"/>
                    </a:cubicBezTo>
                    <a:cubicBezTo>
                      <a:pt x="256" y="466"/>
                      <a:pt x="256" y="466"/>
                      <a:pt x="256" y="466"/>
                    </a:cubicBezTo>
                    <a:cubicBezTo>
                      <a:pt x="256" y="467"/>
                      <a:pt x="256" y="467"/>
                      <a:pt x="256" y="467"/>
                    </a:cubicBezTo>
                    <a:cubicBezTo>
                      <a:pt x="256" y="467"/>
                      <a:pt x="256" y="467"/>
                      <a:pt x="256" y="467"/>
                    </a:cubicBezTo>
                    <a:cubicBezTo>
                      <a:pt x="256" y="468"/>
                      <a:pt x="256" y="468"/>
                      <a:pt x="256" y="468"/>
                    </a:cubicBezTo>
                    <a:cubicBezTo>
                      <a:pt x="257" y="468"/>
                      <a:pt x="257" y="468"/>
                      <a:pt x="257" y="468"/>
                    </a:cubicBezTo>
                    <a:cubicBezTo>
                      <a:pt x="256" y="469"/>
                      <a:pt x="256" y="469"/>
                      <a:pt x="256" y="469"/>
                    </a:cubicBezTo>
                    <a:cubicBezTo>
                      <a:pt x="255" y="471"/>
                      <a:pt x="255" y="471"/>
                      <a:pt x="255" y="471"/>
                    </a:cubicBezTo>
                    <a:cubicBezTo>
                      <a:pt x="253" y="472"/>
                      <a:pt x="253" y="472"/>
                      <a:pt x="253" y="472"/>
                    </a:cubicBezTo>
                    <a:cubicBezTo>
                      <a:pt x="253" y="473"/>
                      <a:pt x="253" y="473"/>
                      <a:pt x="253" y="473"/>
                    </a:cubicBezTo>
                    <a:cubicBezTo>
                      <a:pt x="253" y="473"/>
                      <a:pt x="253" y="473"/>
                      <a:pt x="253" y="473"/>
                    </a:cubicBezTo>
                    <a:cubicBezTo>
                      <a:pt x="253" y="473"/>
                      <a:pt x="253" y="473"/>
                      <a:pt x="253" y="473"/>
                    </a:cubicBezTo>
                    <a:cubicBezTo>
                      <a:pt x="251" y="475"/>
                      <a:pt x="251" y="475"/>
                      <a:pt x="251" y="475"/>
                    </a:cubicBezTo>
                    <a:cubicBezTo>
                      <a:pt x="250" y="476"/>
                      <a:pt x="250" y="476"/>
                      <a:pt x="250" y="476"/>
                    </a:cubicBezTo>
                    <a:cubicBezTo>
                      <a:pt x="250" y="477"/>
                      <a:pt x="250" y="477"/>
                      <a:pt x="250" y="477"/>
                    </a:cubicBezTo>
                    <a:cubicBezTo>
                      <a:pt x="249" y="478"/>
                      <a:pt x="249" y="478"/>
                      <a:pt x="249" y="478"/>
                    </a:cubicBezTo>
                    <a:cubicBezTo>
                      <a:pt x="248" y="479"/>
                      <a:pt x="248" y="479"/>
                      <a:pt x="248" y="479"/>
                    </a:cubicBezTo>
                    <a:cubicBezTo>
                      <a:pt x="248" y="482"/>
                      <a:pt x="248" y="482"/>
                      <a:pt x="248" y="482"/>
                    </a:cubicBezTo>
                    <a:cubicBezTo>
                      <a:pt x="247" y="483"/>
                      <a:pt x="247" y="483"/>
                      <a:pt x="247" y="483"/>
                    </a:cubicBezTo>
                    <a:cubicBezTo>
                      <a:pt x="247" y="484"/>
                      <a:pt x="247" y="484"/>
                      <a:pt x="247" y="484"/>
                    </a:cubicBezTo>
                    <a:cubicBezTo>
                      <a:pt x="246" y="485"/>
                      <a:pt x="246" y="485"/>
                      <a:pt x="246" y="485"/>
                    </a:cubicBezTo>
                    <a:cubicBezTo>
                      <a:pt x="245" y="486"/>
                      <a:pt x="245" y="486"/>
                      <a:pt x="245" y="486"/>
                    </a:cubicBezTo>
                    <a:cubicBezTo>
                      <a:pt x="244" y="487"/>
                      <a:pt x="244" y="487"/>
                      <a:pt x="244" y="487"/>
                    </a:cubicBezTo>
                    <a:cubicBezTo>
                      <a:pt x="244" y="488"/>
                      <a:pt x="244" y="488"/>
                      <a:pt x="244" y="488"/>
                    </a:cubicBezTo>
                    <a:cubicBezTo>
                      <a:pt x="244" y="488"/>
                      <a:pt x="244" y="488"/>
                      <a:pt x="244" y="488"/>
                    </a:cubicBezTo>
                    <a:cubicBezTo>
                      <a:pt x="243" y="489"/>
                      <a:pt x="243" y="489"/>
                      <a:pt x="243" y="489"/>
                    </a:cubicBezTo>
                    <a:cubicBezTo>
                      <a:pt x="243" y="492"/>
                      <a:pt x="243" y="492"/>
                      <a:pt x="243" y="492"/>
                    </a:cubicBezTo>
                    <a:cubicBezTo>
                      <a:pt x="242" y="493"/>
                      <a:pt x="242" y="493"/>
                      <a:pt x="242" y="493"/>
                    </a:cubicBezTo>
                    <a:cubicBezTo>
                      <a:pt x="243" y="494"/>
                      <a:pt x="243" y="494"/>
                      <a:pt x="243" y="494"/>
                    </a:cubicBezTo>
                    <a:cubicBezTo>
                      <a:pt x="244" y="496"/>
                      <a:pt x="244" y="496"/>
                      <a:pt x="244" y="496"/>
                    </a:cubicBezTo>
                    <a:cubicBezTo>
                      <a:pt x="244" y="497"/>
                      <a:pt x="244" y="497"/>
                      <a:pt x="244" y="497"/>
                    </a:cubicBezTo>
                    <a:cubicBezTo>
                      <a:pt x="244" y="498"/>
                      <a:pt x="244" y="498"/>
                      <a:pt x="244" y="498"/>
                    </a:cubicBezTo>
                    <a:cubicBezTo>
                      <a:pt x="243" y="499"/>
                      <a:pt x="243" y="499"/>
                      <a:pt x="243" y="499"/>
                    </a:cubicBezTo>
                    <a:cubicBezTo>
                      <a:pt x="243" y="501"/>
                      <a:pt x="243" y="501"/>
                      <a:pt x="243" y="501"/>
                    </a:cubicBezTo>
                    <a:cubicBezTo>
                      <a:pt x="242" y="502"/>
                      <a:pt x="242" y="502"/>
                      <a:pt x="242" y="502"/>
                    </a:cubicBezTo>
                    <a:cubicBezTo>
                      <a:pt x="242" y="503"/>
                      <a:pt x="242" y="503"/>
                      <a:pt x="242" y="503"/>
                    </a:cubicBezTo>
                    <a:cubicBezTo>
                      <a:pt x="243" y="503"/>
                      <a:pt x="243" y="503"/>
                      <a:pt x="243" y="503"/>
                    </a:cubicBezTo>
                    <a:cubicBezTo>
                      <a:pt x="242" y="504"/>
                      <a:pt x="242" y="504"/>
                      <a:pt x="242" y="504"/>
                    </a:cubicBezTo>
                    <a:cubicBezTo>
                      <a:pt x="242" y="505"/>
                      <a:pt x="242" y="505"/>
                      <a:pt x="242" y="505"/>
                    </a:cubicBezTo>
                    <a:cubicBezTo>
                      <a:pt x="243" y="506"/>
                      <a:pt x="243" y="506"/>
                      <a:pt x="243" y="506"/>
                    </a:cubicBezTo>
                    <a:cubicBezTo>
                      <a:pt x="243" y="506"/>
                      <a:pt x="243" y="506"/>
                      <a:pt x="243" y="506"/>
                    </a:cubicBezTo>
                    <a:cubicBezTo>
                      <a:pt x="254" y="506"/>
                      <a:pt x="254" y="506"/>
                      <a:pt x="254" y="506"/>
                    </a:cubicBezTo>
                    <a:cubicBezTo>
                      <a:pt x="254" y="506"/>
                      <a:pt x="254" y="506"/>
                      <a:pt x="254" y="506"/>
                    </a:cubicBezTo>
                    <a:cubicBezTo>
                      <a:pt x="256" y="504"/>
                      <a:pt x="256" y="504"/>
                      <a:pt x="256" y="504"/>
                    </a:cubicBezTo>
                    <a:cubicBezTo>
                      <a:pt x="257" y="504"/>
                      <a:pt x="257" y="504"/>
                      <a:pt x="257" y="504"/>
                    </a:cubicBezTo>
                    <a:cubicBezTo>
                      <a:pt x="258" y="500"/>
                      <a:pt x="258" y="500"/>
                      <a:pt x="258" y="500"/>
                    </a:cubicBezTo>
                    <a:cubicBezTo>
                      <a:pt x="258" y="499"/>
                      <a:pt x="258" y="499"/>
                      <a:pt x="258" y="499"/>
                    </a:cubicBezTo>
                    <a:cubicBezTo>
                      <a:pt x="258" y="492"/>
                      <a:pt x="258" y="492"/>
                      <a:pt x="258" y="492"/>
                    </a:cubicBezTo>
                    <a:cubicBezTo>
                      <a:pt x="259" y="492"/>
                      <a:pt x="259" y="492"/>
                      <a:pt x="259" y="492"/>
                    </a:cubicBezTo>
                    <a:cubicBezTo>
                      <a:pt x="259" y="492"/>
                      <a:pt x="259" y="492"/>
                      <a:pt x="259" y="492"/>
                    </a:cubicBezTo>
                    <a:cubicBezTo>
                      <a:pt x="259" y="498"/>
                      <a:pt x="259" y="498"/>
                      <a:pt x="259" y="498"/>
                    </a:cubicBezTo>
                    <a:cubicBezTo>
                      <a:pt x="259" y="498"/>
                      <a:pt x="259" y="498"/>
                      <a:pt x="259" y="498"/>
                    </a:cubicBezTo>
                    <a:cubicBezTo>
                      <a:pt x="259" y="499"/>
                      <a:pt x="259" y="499"/>
                      <a:pt x="259" y="499"/>
                    </a:cubicBezTo>
                    <a:cubicBezTo>
                      <a:pt x="260" y="500"/>
                      <a:pt x="260" y="500"/>
                      <a:pt x="260" y="500"/>
                    </a:cubicBezTo>
                    <a:cubicBezTo>
                      <a:pt x="260" y="501"/>
                      <a:pt x="260" y="501"/>
                      <a:pt x="260" y="501"/>
                    </a:cubicBezTo>
                    <a:cubicBezTo>
                      <a:pt x="261" y="501"/>
                      <a:pt x="261" y="501"/>
                      <a:pt x="261" y="501"/>
                    </a:cubicBezTo>
                    <a:cubicBezTo>
                      <a:pt x="266" y="506"/>
                      <a:pt x="266" y="506"/>
                      <a:pt x="266" y="506"/>
                    </a:cubicBezTo>
                    <a:cubicBezTo>
                      <a:pt x="266" y="506"/>
                      <a:pt x="266" y="506"/>
                      <a:pt x="266" y="506"/>
                    </a:cubicBezTo>
                    <a:cubicBezTo>
                      <a:pt x="267" y="507"/>
                      <a:pt x="267" y="507"/>
                      <a:pt x="267" y="507"/>
                    </a:cubicBezTo>
                    <a:cubicBezTo>
                      <a:pt x="268" y="507"/>
                      <a:pt x="268" y="507"/>
                      <a:pt x="268" y="507"/>
                    </a:cubicBezTo>
                    <a:cubicBezTo>
                      <a:pt x="271" y="507"/>
                      <a:pt x="271" y="507"/>
                      <a:pt x="271" y="507"/>
                    </a:cubicBezTo>
                    <a:cubicBezTo>
                      <a:pt x="271" y="507"/>
                      <a:pt x="271" y="507"/>
                      <a:pt x="271" y="507"/>
                    </a:cubicBezTo>
                    <a:cubicBezTo>
                      <a:pt x="271" y="506"/>
                      <a:pt x="271" y="506"/>
                      <a:pt x="271" y="506"/>
                    </a:cubicBezTo>
                    <a:cubicBezTo>
                      <a:pt x="271" y="506"/>
                      <a:pt x="271" y="506"/>
                      <a:pt x="271" y="506"/>
                    </a:cubicBezTo>
                    <a:cubicBezTo>
                      <a:pt x="271" y="504"/>
                      <a:pt x="271" y="504"/>
                      <a:pt x="271" y="504"/>
                    </a:cubicBezTo>
                    <a:cubicBezTo>
                      <a:pt x="270" y="502"/>
                      <a:pt x="270" y="502"/>
                      <a:pt x="270" y="502"/>
                    </a:cubicBezTo>
                    <a:cubicBezTo>
                      <a:pt x="270" y="499"/>
                      <a:pt x="270" y="499"/>
                      <a:pt x="270" y="499"/>
                    </a:cubicBezTo>
                    <a:cubicBezTo>
                      <a:pt x="269" y="497"/>
                      <a:pt x="269" y="497"/>
                      <a:pt x="269" y="497"/>
                    </a:cubicBezTo>
                    <a:cubicBezTo>
                      <a:pt x="268" y="496"/>
                      <a:pt x="268" y="496"/>
                      <a:pt x="268" y="496"/>
                    </a:cubicBezTo>
                    <a:cubicBezTo>
                      <a:pt x="268" y="495"/>
                      <a:pt x="268" y="495"/>
                      <a:pt x="268" y="495"/>
                    </a:cubicBezTo>
                    <a:cubicBezTo>
                      <a:pt x="267" y="494"/>
                      <a:pt x="267" y="494"/>
                      <a:pt x="267" y="494"/>
                    </a:cubicBezTo>
                    <a:cubicBezTo>
                      <a:pt x="266" y="493"/>
                      <a:pt x="266" y="493"/>
                      <a:pt x="266" y="493"/>
                    </a:cubicBezTo>
                    <a:cubicBezTo>
                      <a:pt x="266" y="491"/>
                      <a:pt x="266" y="491"/>
                      <a:pt x="266" y="491"/>
                    </a:cubicBezTo>
                    <a:cubicBezTo>
                      <a:pt x="265" y="489"/>
                      <a:pt x="265" y="489"/>
                      <a:pt x="265" y="489"/>
                    </a:cubicBezTo>
                    <a:cubicBezTo>
                      <a:pt x="265" y="487"/>
                      <a:pt x="265" y="487"/>
                      <a:pt x="265" y="487"/>
                    </a:cubicBezTo>
                    <a:cubicBezTo>
                      <a:pt x="266" y="486"/>
                      <a:pt x="266" y="486"/>
                      <a:pt x="266" y="486"/>
                    </a:cubicBezTo>
                    <a:cubicBezTo>
                      <a:pt x="266" y="487"/>
                      <a:pt x="266" y="487"/>
                      <a:pt x="266" y="487"/>
                    </a:cubicBezTo>
                    <a:cubicBezTo>
                      <a:pt x="266" y="488"/>
                      <a:pt x="266" y="488"/>
                      <a:pt x="266" y="488"/>
                    </a:cubicBezTo>
                    <a:cubicBezTo>
                      <a:pt x="266" y="488"/>
                      <a:pt x="266" y="488"/>
                      <a:pt x="266" y="488"/>
                    </a:cubicBezTo>
                    <a:cubicBezTo>
                      <a:pt x="268" y="494"/>
                      <a:pt x="268" y="494"/>
                      <a:pt x="268" y="494"/>
                    </a:cubicBezTo>
                    <a:cubicBezTo>
                      <a:pt x="269" y="495"/>
                      <a:pt x="269" y="495"/>
                      <a:pt x="269" y="495"/>
                    </a:cubicBezTo>
                    <a:cubicBezTo>
                      <a:pt x="270" y="495"/>
                      <a:pt x="270" y="495"/>
                      <a:pt x="270" y="495"/>
                    </a:cubicBezTo>
                    <a:cubicBezTo>
                      <a:pt x="271" y="497"/>
                      <a:pt x="271" y="497"/>
                      <a:pt x="271" y="497"/>
                    </a:cubicBezTo>
                    <a:cubicBezTo>
                      <a:pt x="272" y="500"/>
                      <a:pt x="272" y="500"/>
                      <a:pt x="272" y="500"/>
                    </a:cubicBezTo>
                    <a:cubicBezTo>
                      <a:pt x="273" y="504"/>
                      <a:pt x="273" y="504"/>
                      <a:pt x="273" y="504"/>
                    </a:cubicBezTo>
                    <a:cubicBezTo>
                      <a:pt x="273" y="505"/>
                      <a:pt x="273" y="505"/>
                      <a:pt x="273" y="505"/>
                    </a:cubicBezTo>
                    <a:cubicBezTo>
                      <a:pt x="273" y="506"/>
                      <a:pt x="273" y="506"/>
                      <a:pt x="273" y="506"/>
                    </a:cubicBezTo>
                    <a:cubicBezTo>
                      <a:pt x="274" y="509"/>
                      <a:pt x="274" y="509"/>
                      <a:pt x="274" y="509"/>
                    </a:cubicBezTo>
                    <a:cubicBezTo>
                      <a:pt x="274" y="509"/>
                      <a:pt x="274" y="509"/>
                      <a:pt x="274" y="509"/>
                    </a:cubicBezTo>
                    <a:cubicBezTo>
                      <a:pt x="274" y="512"/>
                      <a:pt x="274" y="512"/>
                      <a:pt x="274" y="512"/>
                    </a:cubicBezTo>
                    <a:cubicBezTo>
                      <a:pt x="275" y="513"/>
                      <a:pt x="275" y="513"/>
                      <a:pt x="275" y="513"/>
                    </a:cubicBezTo>
                    <a:cubicBezTo>
                      <a:pt x="276" y="512"/>
                      <a:pt x="276" y="512"/>
                      <a:pt x="276" y="512"/>
                    </a:cubicBezTo>
                    <a:cubicBezTo>
                      <a:pt x="276" y="513"/>
                      <a:pt x="276" y="513"/>
                      <a:pt x="276" y="513"/>
                    </a:cubicBezTo>
                    <a:cubicBezTo>
                      <a:pt x="278" y="513"/>
                      <a:pt x="278" y="513"/>
                      <a:pt x="278" y="513"/>
                    </a:cubicBezTo>
                    <a:cubicBezTo>
                      <a:pt x="281" y="514"/>
                      <a:pt x="281" y="514"/>
                      <a:pt x="281" y="514"/>
                    </a:cubicBezTo>
                    <a:cubicBezTo>
                      <a:pt x="281" y="510"/>
                      <a:pt x="281" y="510"/>
                      <a:pt x="281" y="510"/>
                    </a:cubicBezTo>
                    <a:cubicBezTo>
                      <a:pt x="284" y="507"/>
                      <a:pt x="284" y="507"/>
                      <a:pt x="284" y="507"/>
                    </a:cubicBezTo>
                    <a:cubicBezTo>
                      <a:pt x="284" y="506"/>
                      <a:pt x="284" y="506"/>
                      <a:pt x="284" y="506"/>
                    </a:cubicBezTo>
                    <a:cubicBezTo>
                      <a:pt x="284" y="504"/>
                      <a:pt x="284" y="504"/>
                      <a:pt x="284" y="504"/>
                    </a:cubicBezTo>
                    <a:cubicBezTo>
                      <a:pt x="284" y="503"/>
                      <a:pt x="284" y="503"/>
                      <a:pt x="284" y="503"/>
                    </a:cubicBezTo>
                    <a:cubicBezTo>
                      <a:pt x="285" y="502"/>
                      <a:pt x="285" y="502"/>
                      <a:pt x="285" y="502"/>
                    </a:cubicBezTo>
                    <a:cubicBezTo>
                      <a:pt x="286" y="499"/>
                      <a:pt x="286" y="499"/>
                      <a:pt x="286" y="499"/>
                    </a:cubicBezTo>
                    <a:cubicBezTo>
                      <a:pt x="287" y="498"/>
                      <a:pt x="287" y="498"/>
                      <a:pt x="287" y="498"/>
                    </a:cubicBezTo>
                    <a:cubicBezTo>
                      <a:pt x="287" y="497"/>
                      <a:pt x="287" y="497"/>
                      <a:pt x="287" y="497"/>
                    </a:cubicBezTo>
                    <a:cubicBezTo>
                      <a:pt x="288" y="495"/>
                      <a:pt x="288" y="495"/>
                      <a:pt x="288" y="495"/>
                    </a:cubicBezTo>
                    <a:cubicBezTo>
                      <a:pt x="288" y="493"/>
                      <a:pt x="288" y="493"/>
                      <a:pt x="288" y="493"/>
                    </a:cubicBezTo>
                    <a:cubicBezTo>
                      <a:pt x="288" y="493"/>
                      <a:pt x="288" y="493"/>
                      <a:pt x="288" y="493"/>
                    </a:cubicBezTo>
                    <a:cubicBezTo>
                      <a:pt x="286" y="492"/>
                      <a:pt x="286" y="492"/>
                      <a:pt x="286" y="492"/>
                    </a:cubicBezTo>
                    <a:cubicBezTo>
                      <a:pt x="284" y="491"/>
                      <a:pt x="284" y="491"/>
                      <a:pt x="284" y="491"/>
                    </a:cubicBezTo>
                    <a:cubicBezTo>
                      <a:pt x="283" y="491"/>
                      <a:pt x="283" y="491"/>
                      <a:pt x="283" y="491"/>
                    </a:cubicBezTo>
                    <a:cubicBezTo>
                      <a:pt x="282" y="490"/>
                      <a:pt x="282" y="490"/>
                      <a:pt x="282" y="490"/>
                    </a:cubicBezTo>
                    <a:cubicBezTo>
                      <a:pt x="282" y="490"/>
                      <a:pt x="282" y="490"/>
                      <a:pt x="282" y="490"/>
                    </a:cubicBezTo>
                    <a:cubicBezTo>
                      <a:pt x="283" y="489"/>
                      <a:pt x="283" y="489"/>
                      <a:pt x="283" y="489"/>
                    </a:cubicBezTo>
                    <a:cubicBezTo>
                      <a:pt x="283" y="488"/>
                      <a:pt x="283" y="488"/>
                      <a:pt x="283" y="488"/>
                    </a:cubicBezTo>
                    <a:cubicBezTo>
                      <a:pt x="287" y="491"/>
                      <a:pt x="287" y="491"/>
                      <a:pt x="287" y="491"/>
                    </a:cubicBezTo>
                    <a:cubicBezTo>
                      <a:pt x="287" y="491"/>
                      <a:pt x="287" y="491"/>
                      <a:pt x="287" y="491"/>
                    </a:cubicBezTo>
                    <a:cubicBezTo>
                      <a:pt x="289" y="492"/>
                      <a:pt x="289" y="492"/>
                      <a:pt x="289" y="492"/>
                    </a:cubicBezTo>
                    <a:cubicBezTo>
                      <a:pt x="289" y="492"/>
                      <a:pt x="289" y="492"/>
                      <a:pt x="289" y="492"/>
                    </a:cubicBezTo>
                    <a:cubicBezTo>
                      <a:pt x="290" y="490"/>
                      <a:pt x="290" y="490"/>
                      <a:pt x="290" y="490"/>
                    </a:cubicBezTo>
                    <a:cubicBezTo>
                      <a:pt x="290" y="489"/>
                      <a:pt x="290" y="489"/>
                      <a:pt x="290" y="489"/>
                    </a:cubicBezTo>
                    <a:cubicBezTo>
                      <a:pt x="288" y="485"/>
                      <a:pt x="288" y="485"/>
                      <a:pt x="288" y="485"/>
                    </a:cubicBezTo>
                    <a:cubicBezTo>
                      <a:pt x="289" y="484"/>
                      <a:pt x="289" y="484"/>
                      <a:pt x="289" y="484"/>
                    </a:cubicBezTo>
                    <a:cubicBezTo>
                      <a:pt x="289" y="484"/>
                      <a:pt x="289" y="484"/>
                      <a:pt x="289" y="484"/>
                    </a:cubicBezTo>
                    <a:cubicBezTo>
                      <a:pt x="288" y="482"/>
                      <a:pt x="288" y="482"/>
                      <a:pt x="288" y="482"/>
                    </a:cubicBezTo>
                    <a:cubicBezTo>
                      <a:pt x="288" y="479"/>
                      <a:pt x="288" y="479"/>
                      <a:pt x="288" y="479"/>
                    </a:cubicBezTo>
                    <a:cubicBezTo>
                      <a:pt x="287" y="479"/>
                      <a:pt x="287" y="479"/>
                      <a:pt x="287" y="479"/>
                    </a:cubicBezTo>
                    <a:cubicBezTo>
                      <a:pt x="288" y="478"/>
                      <a:pt x="288" y="478"/>
                      <a:pt x="288" y="478"/>
                    </a:cubicBezTo>
                    <a:cubicBezTo>
                      <a:pt x="291" y="473"/>
                      <a:pt x="291" y="473"/>
                      <a:pt x="291" y="473"/>
                    </a:cubicBezTo>
                    <a:cubicBezTo>
                      <a:pt x="291" y="473"/>
                      <a:pt x="291" y="473"/>
                      <a:pt x="291" y="473"/>
                    </a:cubicBezTo>
                    <a:cubicBezTo>
                      <a:pt x="291" y="473"/>
                      <a:pt x="291" y="473"/>
                      <a:pt x="291" y="473"/>
                    </a:cubicBezTo>
                    <a:cubicBezTo>
                      <a:pt x="292" y="473"/>
                      <a:pt x="292" y="473"/>
                      <a:pt x="292" y="473"/>
                    </a:cubicBezTo>
                    <a:cubicBezTo>
                      <a:pt x="291" y="471"/>
                      <a:pt x="291" y="471"/>
                      <a:pt x="291" y="471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7" y="466"/>
                      <a:pt x="287" y="466"/>
                      <a:pt x="287" y="466"/>
                    </a:cubicBezTo>
                    <a:cubicBezTo>
                      <a:pt x="288" y="464"/>
                      <a:pt x="288" y="464"/>
                      <a:pt x="288" y="464"/>
                    </a:cubicBezTo>
                    <a:cubicBezTo>
                      <a:pt x="288" y="463"/>
                      <a:pt x="288" y="463"/>
                      <a:pt x="288" y="463"/>
                    </a:cubicBezTo>
                    <a:cubicBezTo>
                      <a:pt x="289" y="461"/>
                      <a:pt x="289" y="461"/>
                      <a:pt x="289" y="461"/>
                    </a:cubicBezTo>
                    <a:cubicBezTo>
                      <a:pt x="287" y="459"/>
                      <a:pt x="287" y="459"/>
                      <a:pt x="287" y="459"/>
                    </a:cubicBezTo>
                    <a:cubicBezTo>
                      <a:pt x="287" y="458"/>
                      <a:pt x="287" y="458"/>
                      <a:pt x="287" y="458"/>
                    </a:cubicBezTo>
                    <a:cubicBezTo>
                      <a:pt x="288" y="456"/>
                      <a:pt x="288" y="456"/>
                      <a:pt x="288" y="456"/>
                    </a:cubicBezTo>
                    <a:cubicBezTo>
                      <a:pt x="288" y="457"/>
                      <a:pt x="288" y="457"/>
                      <a:pt x="288" y="457"/>
                    </a:cubicBezTo>
                    <a:cubicBezTo>
                      <a:pt x="289" y="459"/>
                      <a:pt x="289" y="459"/>
                      <a:pt x="289" y="459"/>
                    </a:cubicBezTo>
                    <a:cubicBezTo>
                      <a:pt x="289" y="459"/>
                      <a:pt x="289" y="459"/>
                      <a:pt x="289" y="459"/>
                    </a:cubicBezTo>
                    <a:cubicBezTo>
                      <a:pt x="290" y="461"/>
                      <a:pt x="290" y="461"/>
                      <a:pt x="290" y="461"/>
                    </a:cubicBezTo>
                    <a:cubicBezTo>
                      <a:pt x="290" y="462"/>
                      <a:pt x="290" y="462"/>
                      <a:pt x="290" y="462"/>
                    </a:cubicBezTo>
                    <a:cubicBezTo>
                      <a:pt x="289" y="466"/>
                      <a:pt x="289" y="466"/>
                      <a:pt x="289" y="466"/>
                    </a:cubicBezTo>
                    <a:cubicBezTo>
                      <a:pt x="290" y="468"/>
                      <a:pt x="290" y="468"/>
                      <a:pt x="290" y="468"/>
                    </a:cubicBezTo>
                    <a:cubicBezTo>
                      <a:pt x="291" y="469"/>
                      <a:pt x="291" y="469"/>
                      <a:pt x="291" y="469"/>
                    </a:cubicBezTo>
                    <a:cubicBezTo>
                      <a:pt x="291" y="469"/>
                      <a:pt x="291" y="469"/>
                      <a:pt x="291" y="469"/>
                    </a:cubicBezTo>
                    <a:cubicBezTo>
                      <a:pt x="292" y="469"/>
                      <a:pt x="292" y="469"/>
                      <a:pt x="292" y="469"/>
                    </a:cubicBezTo>
                    <a:cubicBezTo>
                      <a:pt x="292" y="469"/>
                      <a:pt x="292" y="469"/>
                      <a:pt x="292" y="469"/>
                    </a:cubicBezTo>
                    <a:cubicBezTo>
                      <a:pt x="293" y="467"/>
                      <a:pt x="293" y="467"/>
                      <a:pt x="293" y="467"/>
                    </a:cubicBezTo>
                    <a:cubicBezTo>
                      <a:pt x="294" y="466"/>
                      <a:pt x="294" y="466"/>
                      <a:pt x="294" y="466"/>
                    </a:cubicBezTo>
                    <a:cubicBezTo>
                      <a:pt x="296" y="465"/>
                      <a:pt x="296" y="465"/>
                      <a:pt x="296" y="465"/>
                    </a:cubicBezTo>
                    <a:cubicBezTo>
                      <a:pt x="296" y="462"/>
                      <a:pt x="296" y="462"/>
                      <a:pt x="296" y="462"/>
                    </a:cubicBezTo>
                    <a:cubicBezTo>
                      <a:pt x="297" y="460"/>
                      <a:pt x="297" y="460"/>
                      <a:pt x="297" y="460"/>
                    </a:cubicBezTo>
                    <a:cubicBezTo>
                      <a:pt x="297" y="460"/>
                      <a:pt x="297" y="460"/>
                      <a:pt x="297" y="460"/>
                    </a:cubicBezTo>
                    <a:cubicBezTo>
                      <a:pt x="300" y="455"/>
                      <a:pt x="300" y="455"/>
                      <a:pt x="300" y="455"/>
                    </a:cubicBezTo>
                    <a:cubicBezTo>
                      <a:pt x="300" y="455"/>
                      <a:pt x="300" y="455"/>
                      <a:pt x="300" y="455"/>
                    </a:cubicBezTo>
                    <a:cubicBezTo>
                      <a:pt x="300" y="454"/>
                      <a:pt x="300" y="454"/>
                      <a:pt x="300" y="454"/>
                    </a:cubicBezTo>
                    <a:cubicBezTo>
                      <a:pt x="301" y="454"/>
                      <a:pt x="301" y="454"/>
                      <a:pt x="301" y="454"/>
                    </a:cubicBezTo>
                    <a:cubicBezTo>
                      <a:pt x="301" y="453"/>
                      <a:pt x="301" y="453"/>
                      <a:pt x="301" y="453"/>
                    </a:cubicBezTo>
                    <a:cubicBezTo>
                      <a:pt x="303" y="451"/>
                      <a:pt x="303" y="451"/>
                      <a:pt x="303" y="451"/>
                    </a:cubicBezTo>
                    <a:cubicBezTo>
                      <a:pt x="304" y="450"/>
                      <a:pt x="304" y="450"/>
                      <a:pt x="304" y="450"/>
                    </a:cubicBezTo>
                    <a:cubicBezTo>
                      <a:pt x="304" y="450"/>
                      <a:pt x="304" y="450"/>
                      <a:pt x="304" y="450"/>
                    </a:cubicBezTo>
                    <a:cubicBezTo>
                      <a:pt x="304" y="452"/>
                      <a:pt x="304" y="452"/>
                      <a:pt x="304" y="452"/>
                    </a:cubicBezTo>
                    <a:cubicBezTo>
                      <a:pt x="302" y="454"/>
                      <a:pt x="302" y="454"/>
                      <a:pt x="302" y="454"/>
                    </a:cubicBezTo>
                    <a:cubicBezTo>
                      <a:pt x="301" y="455"/>
                      <a:pt x="301" y="455"/>
                      <a:pt x="301" y="455"/>
                    </a:cubicBezTo>
                    <a:cubicBezTo>
                      <a:pt x="300" y="456"/>
                      <a:pt x="300" y="456"/>
                      <a:pt x="300" y="456"/>
                    </a:cubicBezTo>
                    <a:cubicBezTo>
                      <a:pt x="300" y="457"/>
                      <a:pt x="300" y="457"/>
                      <a:pt x="300" y="457"/>
                    </a:cubicBezTo>
                    <a:cubicBezTo>
                      <a:pt x="297" y="463"/>
                      <a:pt x="297" y="463"/>
                      <a:pt x="297" y="463"/>
                    </a:cubicBezTo>
                    <a:cubicBezTo>
                      <a:pt x="296" y="465"/>
                      <a:pt x="296" y="465"/>
                      <a:pt x="296" y="465"/>
                    </a:cubicBezTo>
                    <a:cubicBezTo>
                      <a:pt x="295" y="467"/>
                      <a:pt x="295" y="467"/>
                      <a:pt x="295" y="467"/>
                    </a:cubicBezTo>
                    <a:cubicBezTo>
                      <a:pt x="294" y="470"/>
                      <a:pt x="294" y="470"/>
                      <a:pt x="294" y="470"/>
                    </a:cubicBezTo>
                    <a:cubicBezTo>
                      <a:pt x="292" y="472"/>
                      <a:pt x="292" y="472"/>
                      <a:pt x="292" y="472"/>
                    </a:cubicBezTo>
                    <a:cubicBezTo>
                      <a:pt x="292" y="473"/>
                      <a:pt x="292" y="473"/>
                      <a:pt x="292" y="473"/>
                    </a:cubicBezTo>
                    <a:cubicBezTo>
                      <a:pt x="292" y="474"/>
                      <a:pt x="292" y="474"/>
                      <a:pt x="292" y="474"/>
                    </a:cubicBezTo>
                    <a:cubicBezTo>
                      <a:pt x="290" y="478"/>
                      <a:pt x="290" y="478"/>
                      <a:pt x="290" y="478"/>
                    </a:cubicBezTo>
                    <a:cubicBezTo>
                      <a:pt x="290" y="478"/>
                      <a:pt x="290" y="478"/>
                      <a:pt x="290" y="478"/>
                    </a:cubicBezTo>
                    <a:cubicBezTo>
                      <a:pt x="291" y="479"/>
                      <a:pt x="291" y="479"/>
                      <a:pt x="291" y="479"/>
                    </a:cubicBezTo>
                    <a:cubicBezTo>
                      <a:pt x="292" y="480"/>
                      <a:pt x="292" y="480"/>
                      <a:pt x="292" y="480"/>
                    </a:cubicBezTo>
                    <a:cubicBezTo>
                      <a:pt x="292" y="482"/>
                      <a:pt x="292" y="482"/>
                      <a:pt x="292" y="482"/>
                    </a:cubicBezTo>
                    <a:cubicBezTo>
                      <a:pt x="292" y="484"/>
                      <a:pt x="292" y="484"/>
                      <a:pt x="292" y="484"/>
                    </a:cubicBezTo>
                    <a:cubicBezTo>
                      <a:pt x="292" y="485"/>
                      <a:pt x="292" y="485"/>
                      <a:pt x="292" y="485"/>
                    </a:cubicBezTo>
                    <a:cubicBezTo>
                      <a:pt x="293" y="488"/>
                      <a:pt x="293" y="488"/>
                      <a:pt x="293" y="488"/>
                    </a:cubicBezTo>
                    <a:cubicBezTo>
                      <a:pt x="293" y="490"/>
                      <a:pt x="293" y="490"/>
                      <a:pt x="293" y="490"/>
                    </a:cubicBezTo>
                    <a:cubicBezTo>
                      <a:pt x="294" y="491"/>
                      <a:pt x="294" y="491"/>
                      <a:pt x="294" y="491"/>
                    </a:cubicBezTo>
                    <a:cubicBezTo>
                      <a:pt x="295" y="491"/>
                      <a:pt x="295" y="491"/>
                      <a:pt x="295" y="491"/>
                    </a:cubicBezTo>
                    <a:cubicBezTo>
                      <a:pt x="297" y="491"/>
                      <a:pt x="297" y="491"/>
                      <a:pt x="297" y="491"/>
                    </a:cubicBezTo>
                    <a:cubicBezTo>
                      <a:pt x="298" y="492"/>
                      <a:pt x="298" y="492"/>
                      <a:pt x="298" y="492"/>
                    </a:cubicBezTo>
                    <a:cubicBezTo>
                      <a:pt x="302" y="490"/>
                      <a:pt x="302" y="490"/>
                      <a:pt x="302" y="490"/>
                    </a:cubicBezTo>
                    <a:cubicBezTo>
                      <a:pt x="302" y="490"/>
                      <a:pt x="302" y="490"/>
                      <a:pt x="302" y="490"/>
                    </a:cubicBezTo>
                    <a:cubicBezTo>
                      <a:pt x="302" y="490"/>
                      <a:pt x="302" y="490"/>
                      <a:pt x="302" y="490"/>
                    </a:cubicBezTo>
                    <a:cubicBezTo>
                      <a:pt x="302" y="490"/>
                      <a:pt x="302" y="490"/>
                      <a:pt x="302" y="490"/>
                    </a:cubicBezTo>
                    <a:cubicBezTo>
                      <a:pt x="302" y="488"/>
                      <a:pt x="302" y="488"/>
                      <a:pt x="302" y="488"/>
                    </a:cubicBezTo>
                    <a:cubicBezTo>
                      <a:pt x="302" y="488"/>
                      <a:pt x="302" y="488"/>
                      <a:pt x="302" y="488"/>
                    </a:cubicBezTo>
                    <a:cubicBezTo>
                      <a:pt x="302" y="487"/>
                      <a:pt x="302" y="487"/>
                      <a:pt x="302" y="487"/>
                    </a:cubicBezTo>
                    <a:cubicBezTo>
                      <a:pt x="300" y="488"/>
                      <a:pt x="300" y="488"/>
                      <a:pt x="300" y="488"/>
                    </a:cubicBezTo>
                    <a:cubicBezTo>
                      <a:pt x="300" y="488"/>
                      <a:pt x="300" y="488"/>
                      <a:pt x="300" y="488"/>
                    </a:cubicBezTo>
                    <a:cubicBezTo>
                      <a:pt x="299" y="486"/>
                      <a:pt x="299" y="486"/>
                      <a:pt x="299" y="486"/>
                    </a:cubicBezTo>
                    <a:cubicBezTo>
                      <a:pt x="299" y="486"/>
                      <a:pt x="299" y="486"/>
                      <a:pt x="299" y="486"/>
                    </a:cubicBezTo>
                    <a:cubicBezTo>
                      <a:pt x="298" y="485"/>
                      <a:pt x="298" y="485"/>
                      <a:pt x="298" y="485"/>
                    </a:cubicBezTo>
                    <a:cubicBezTo>
                      <a:pt x="297" y="484"/>
                      <a:pt x="297" y="484"/>
                      <a:pt x="297" y="484"/>
                    </a:cubicBezTo>
                    <a:cubicBezTo>
                      <a:pt x="296" y="481"/>
                      <a:pt x="296" y="481"/>
                      <a:pt x="296" y="481"/>
                    </a:cubicBezTo>
                    <a:cubicBezTo>
                      <a:pt x="295" y="478"/>
                      <a:pt x="295" y="478"/>
                      <a:pt x="295" y="478"/>
                    </a:cubicBezTo>
                    <a:cubicBezTo>
                      <a:pt x="295" y="473"/>
                      <a:pt x="295" y="473"/>
                      <a:pt x="295" y="473"/>
                    </a:cubicBezTo>
                    <a:cubicBezTo>
                      <a:pt x="296" y="473"/>
                      <a:pt x="296" y="473"/>
                      <a:pt x="296" y="473"/>
                    </a:cubicBezTo>
                    <a:cubicBezTo>
                      <a:pt x="296" y="475"/>
                      <a:pt x="296" y="475"/>
                      <a:pt x="296" y="475"/>
                    </a:cubicBezTo>
                    <a:cubicBezTo>
                      <a:pt x="296" y="476"/>
                      <a:pt x="296" y="476"/>
                      <a:pt x="296" y="476"/>
                    </a:cubicBezTo>
                    <a:cubicBezTo>
                      <a:pt x="296" y="478"/>
                      <a:pt x="296" y="478"/>
                      <a:pt x="296" y="478"/>
                    </a:cubicBezTo>
                    <a:cubicBezTo>
                      <a:pt x="300" y="484"/>
                      <a:pt x="300" y="484"/>
                      <a:pt x="300" y="484"/>
                    </a:cubicBezTo>
                    <a:cubicBezTo>
                      <a:pt x="300" y="484"/>
                      <a:pt x="300" y="484"/>
                      <a:pt x="300" y="484"/>
                    </a:cubicBezTo>
                    <a:cubicBezTo>
                      <a:pt x="300" y="485"/>
                      <a:pt x="300" y="485"/>
                      <a:pt x="300" y="485"/>
                    </a:cubicBezTo>
                    <a:cubicBezTo>
                      <a:pt x="301" y="485"/>
                      <a:pt x="301" y="485"/>
                      <a:pt x="301" y="485"/>
                    </a:cubicBezTo>
                    <a:cubicBezTo>
                      <a:pt x="302" y="486"/>
                      <a:pt x="302" y="486"/>
                      <a:pt x="302" y="486"/>
                    </a:cubicBezTo>
                    <a:cubicBezTo>
                      <a:pt x="302" y="486"/>
                      <a:pt x="302" y="486"/>
                      <a:pt x="302" y="486"/>
                    </a:cubicBezTo>
                    <a:cubicBezTo>
                      <a:pt x="302" y="486"/>
                      <a:pt x="302" y="486"/>
                      <a:pt x="302" y="486"/>
                    </a:cubicBezTo>
                    <a:cubicBezTo>
                      <a:pt x="303" y="487"/>
                      <a:pt x="303" y="487"/>
                      <a:pt x="303" y="487"/>
                    </a:cubicBezTo>
                    <a:cubicBezTo>
                      <a:pt x="306" y="488"/>
                      <a:pt x="306" y="488"/>
                      <a:pt x="306" y="488"/>
                    </a:cubicBezTo>
                    <a:cubicBezTo>
                      <a:pt x="307" y="488"/>
                      <a:pt x="307" y="488"/>
                      <a:pt x="307" y="488"/>
                    </a:cubicBezTo>
                    <a:cubicBezTo>
                      <a:pt x="309" y="490"/>
                      <a:pt x="309" y="490"/>
                      <a:pt x="309" y="490"/>
                    </a:cubicBezTo>
                    <a:cubicBezTo>
                      <a:pt x="309" y="490"/>
                      <a:pt x="309" y="490"/>
                      <a:pt x="309" y="490"/>
                    </a:cubicBezTo>
                    <a:cubicBezTo>
                      <a:pt x="310" y="491"/>
                      <a:pt x="310" y="491"/>
                      <a:pt x="310" y="491"/>
                    </a:cubicBezTo>
                    <a:cubicBezTo>
                      <a:pt x="310" y="492"/>
                      <a:pt x="310" y="492"/>
                      <a:pt x="310" y="492"/>
                    </a:cubicBezTo>
                    <a:cubicBezTo>
                      <a:pt x="311" y="493"/>
                      <a:pt x="311" y="493"/>
                      <a:pt x="311" y="493"/>
                    </a:cubicBezTo>
                    <a:cubicBezTo>
                      <a:pt x="310" y="493"/>
                      <a:pt x="310" y="493"/>
                      <a:pt x="310" y="493"/>
                    </a:cubicBezTo>
                    <a:cubicBezTo>
                      <a:pt x="309" y="493"/>
                      <a:pt x="309" y="493"/>
                      <a:pt x="309" y="493"/>
                    </a:cubicBezTo>
                    <a:cubicBezTo>
                      <a:pt x="309" y="494"/>
                      <a:pt x="309" y="494"/>
                      <a:pt x="309" y="494"/>
                    </a:cubicBezTo>
                    <a:cubicBezTo>
                      <a:pt x="310" y="494"/>
                      <a:pt x="310" y="494"/>
                      <a:pt x="310" y="494"/>
                    </a:cubicBezTo>
                    <a:cubicBezTo>
                      <a:pt x="311" y="493"/>
                      <a:pt x="311" y="493"/>
                      <a:pt x="311" y="493"/>
                    </a:cubicBezTo>
                    <a:cubicBezTo>
                      <a:pt x="312" y="494"/>
                      <a:pt x="312" y="494"/>
                      <a:pt x="312" y="494"/>
                    </a:cubicBezTo>
                    <a:cubicBezTo>
                      <a:pt x="312" y="495"/>
                      <a:pt x="312" y="495"/>
                      <a:pt x="312" y="495"/>
                    </a:cubicBezTo>
                    <a:cubicBezTo>
                      <a:pt x="312" y="495"/>
                      <a:pt x="312" y="495"/>
                      <a:pt x="312" y="495"/>
                    </a:cubicBezTo>
                    <a:cubicBezTo>
                      <a:pt x="314" y="496"/>
                      <a:pt x="314" y="496"/>
                      <a:pt x="314" y="496"/>
                    </a:cubicBezTo>
                    <a:cubicBezTo>
                      <a:pt x="316" y="497"/>
                      <a:pt x="316" y="497"/>
                      <a:pt x="316" y="497"/>
                    </a:cubicBezTo>
                    <a:cubicBezTo>
                      <a:pt x="317" y="498"/>
                      <a:pt x="317" y="498"/>
                      <a:pt x="317" y="498"/>
                    </a:cubicBezTo>
                    <a:cubicBezTo>
                      <a:pt x="321" y="499"/>
                      <a:pt x="321" y="499"/>
                      <a:pt x="321" y="499"/>
                    </a:cubicBezTo>
                    <a:cubicBezTo>
                      <a:pt x="322" y="500"/>
                      <a:pt x="322" y="500"/>
                      <a:pt x="322" y="500"/>
                    </a:cubicBezTo>
                    <a:cubicBezTo>
                      <a:pt x="323" y="499"/>
                      <a:pt x="323" y="499"/>
                      <a:pt x="323" y="499"/>
                    </a:cubicBezTo>
                    <a:cubicBezTo>
                      <a:pt x="323" y="500"/>
                      <a:pt x="323" y="500"/>
                      <a:pt x="323" y="500"/>
                    </a:cubicBezTo>
                    <a:cubicBezTo>
                      <a:pt x="324" y="500"/>
                      <a:pt x="324" y="500"/>
                      <a:pt x="324" y="500"/>
                    </a:cubicBezTo>
                    <a:cubicBezTo>
                      <a:pt x="325" y="500"/>
                      <a:pt x="325" y="500"/>
                      <a:pt x="325" y="500"/>
                    </a:cubicBezTo>
                    <a:cubicBezTo>
                      <a:pt x="331" y="502"/>
                      <a:pt x="331" y="502"/>
                      <a:pt x="331" y="502"/>
                    </a:cubicBezTo>
                    <a:cubicBezTo>
                      <a:pt x="329" y="503"/>
                      <a:pt x="329" y="503"/>
                      <a:pt x="329" y="503"/>
                    </a:cubicBezTo>
                    <a:cubicBezTo>
                      <a:pt x="328" y="502"/>
                      <a:pt x="328" y="502"/>
                      <a:pt x="328" y="502"/>
                    </a:cubicBezTo>
                    <a:cubicBezTo>
                      <a:pt x="328" y="502"/>
                      <a:pt x="328" y="502"/>
                      <a:pt x="328" y="502"/>
                    </a:cubicBezTo>
                    <a:cubicBezTo>
                      <a:pt x="325" y="502"/>
                      <a:pt x="325" y="502"/>
                      <a:pt x="325" y="502"/>
                    </a:cubicBezTo>
                    <a:cubicBezTo>
                      <a:pt x="323" y="502"/>
                      <a:pt x="323" y="502"/>
                      <a:pt x="323" y="502"/>
                    </a:cubicBezTo>
                    <a:cubicBezTo>
                      <a:pt x="318" y="501"/>
                      <a:pt x="318" y="501"/>
                      <a:pt x="318" y="501"/>
                    </a:cubicBezTo>
                    <a:cubicBezTo>
                      <a:pt x="315" y="501"/>
                      <a:pt x="315" y="501"/>
                      <a:pt x="315" y="501"/>
                    </a:cubicBezTo>
                    <a:cubicBezTo>
                      <a:pt x="311" y="500"/>
                      <a:pt x="311" y="500"/>
                      <a:pt x="311" y="500"/>
                    </a:cubicBezTo>
                    <a:cubicBezTo>
                      <a:pt x="310" y="500"/>
                      <a:pt x="310" y="500"/>
                      <a:pt x="310" y="500"/>
                    </a:cubicBezTo>
                    <a:cubicBezTo>
                      <a:pt x="307" y="499"/>
                      <a:pt x="307" y="499"/>
                      <a:pt x="307" y="499"/>
                    </a:cubicBezTo>
                    <a:cubicBezTo>
                      <a:pt x="307" y="498"/>
                      <a:pt x="307" y="498"/>
                      <a:pt x="307" y="498"/>
                    </a:cubicBezTo>
                    <a:cubicBezTo>
                      <a:pt x="305" y="498"/>
                      <a:pt x="305" y="498"/>
                      <a:pt x="305" y="498"/>
                    </a:cubicBezTo>
                    <a:cubicBezTo>
                      <a:pt x="304" y="498"/>
                      <a:pt x="304" y="498"/>
                      <a:pt x="304" y="498"/>
                    </a:cubicBezTo>
                    <a:cubicBezTo>
                      <a:pt x="302" y="496"/>
                      <a:pt x="302" y="496"/>
                      <a:pt x="302" y="496"/>
                    </a:cubicBezTo>
                    <a:cubicBezTo>
                      <a:pt x="300" y="495"/>
                      <a:pt x="300" y="495"/>
                      <a:pt x="300" y="495"/>
                    </a:cubicBezTo>
                    <a:cubicBezTo>
                      <a:pt x="299" y="495"/>
                      <a:pt x="299" y="495"/>
                      <a:pt x="299" y="495"/>
                    </a:cubicBezTo>
                    <a:cubicBezTo>
                      <a:pt x="298" y="496"/>
                      <a:pt x="298" y="496"/>
                      <a:pt x="298" y="496"/>
                    </a:cubicBezTo>
                    <a:cubicBezTo>
                      <a:pt x="297" y="496"/>
                      <a:pt x="297" y="496"/>
                      <a:pt x="297" y="496"/>
                    </a:cubicBezTo>
                    <a:cubicBezTo>
                      <a:pt x="297" y="495"/>
                      <a:pt x="297" y="495"/>
                      <a:pt x="297" y="495"/>
                    </a:cubicBezTo>
                    <a:cubicBezTo>
                      <a:pt x="292" y="498"/>
                      <a:pt x="292" y="498"/>
                      <a:pt x="292" y="498"/>
                    </a:cubicBezTo>
                    <a:cubicBezTo>
                      <a:pt x="291" y="499"/>
                      <a:pt x="291" y="499"/>
                      <a:pt x="291" y="499"/>
                    </a:cubicBezTo>
                    <a:cubicBezTo>
                      <a:pt x="291" y="500"/>
                      <a:pt x="291" y="500"/>
                      <a:pt x="291" y="500"/>
                    </a:cubicBezTo>
                    <a:cubicBezTo>
                      <a:pt x="292" y="501"/>
                      <a:pt x="292" y="501"/>
                      <a:pt x="292" y="501"/>
                    </a:cubicBezTo>
                    <a:cubicBezTo>
                      <a:pt x="292" y="503"/>
                      <a:pt x="292" y="503"/>
                      <a:pt x="292" y="503"/>
                    </a:cubicBezTo>
                    <a:cubicBezTo>
                      <a:pt x="291" y="504"/>
                      <a:pt x="291" y="504"/>
                      <a:pt x="291" y="504"/>
                    </a:cubicBezTo>
                    <a:cubicBezTo>
                      <a:pt x="291" y="504"/>
                      <a:pt x="291" y="504"/>
                      <a:pt x="291" y="504"/>
                    </a:cubicBezTo>
                    <a:cubicBezTo>
                      <a:pt x="292" y="505"/>
                      <a:pt x="292" y="505"/>
                      <a:pt x="292" y="505"/>
                    </a:cubicBezTo>
                    <a:cubicBezTo>
                      <a:pt x="291" y="506"/>
                      <a:pt x="291" y="506"/>
                      <a:pt x="291" y="506"/>
                    </a:cubicBezTo>
                    <a:cubicBezTo>
                      <a:pt x="334" y="506"/>
                      <a:pt x="334" y="506"/>
                      <a:pt x="334" y="506"/>
                    </a:cubicBezTo>
                    <a:cubicBezTo>
                      <a:pt x="334" y="506"/>
                      <a:pt x="334" y="506"/>
                      <a:pt x="334" y="506"/>
                    </a:cubicBezTo>
                    <a:cubicBezTo>
                      <a:pt x="291" y="506"/>
                      <a:pt x="291" y="506"/>
                      <a:pt x="291" y="506"/>
                    </a:cubicBezTo>
                    <a:cubicBezTo>
                      <a:pt x="289" y="508"/>
                      <a:pt x="289" y="508"/>
                      <a:pt x="289" y="508"/>
                    </a:cubicBezTo>
                    <a:cubicBezTo>
                      <a:pt x="289" y="509"/>
                      <a:pt x="289" y="509"/>
                      <a:pt x="289" y="509"/>
                    </a:cubicBezTo>
                    <a:cubicBezTo>
                      <a:pt x="290" y="510"/>
                      <a:pt x="290" y="510"/>
                      <a:pt x="290" y="510"/>
                    </a:cubicBezTo>
                    <a:cubicBezTo>
                      <a:pt x="290" y="511"/>
                      <a:pt x="290" y="511"/>
                      <a:pt x="290" y="511"/>
                    </a:cubicBezTo>
                    <a:cubicBezTo>
                      <a:pt x="290" y="512"/>
                      <a:pt x="290" y="512"/>
                      <a:pt x="290" y="512"/>
                    </a:cubicBezTo>
                    <a:cubicBezTo>
                      <a:pt x="290" y="516"/>
                      <a:pt x="290" y="516"/>
                      <a:pt x="290" y="516"/>
                    </a:cubicBezTo>
                    <a:cubicBezTo>
                      <a:pt x="290" y="518"/>
                      <a:pt x="290" y="518"/>
                      <a:pt x="290" y="518"/>
                    </a:cubicBezTo>
                    <a:cubicBezTo>
                      <a:pt x="290" y="522"/>
                      <a:pt x="290" y="522"/>
                      <a:pt x="290" y="522"/>
                    </a:cubicBezTo>
                    <a:cubicBezTo>
                      <a:pt x="291" y="524"/>
                      <a:pt x="291" y="524"/>
                      <a:pt x="291" y="524"/>
                    </a:cubicBezTo>
                    <a:cubicBezTo>
                      <a:pt x="291" y="524"/>
                      <a:pt x="291" y="524"/>
                      <a:pt x="291" y="524"/>
                    </a:cubicBezTo>
                    <a:cubicBezTo>
                      <a:pt x="291" y="526"/>
                      <a:pt x="291" y="526"/>
                      <a:pt x="291" y="526"/>
                    </a:cubicBezTo>
                    <a:cubicBezTo>
                      <a:pt x="293" y="529"/>
                      <a:pt x="293" y="529"/>
                      <a:pt x="293" y="529"/>
                    </a:cubicBezTo>
                    <a:cubicBezTo>
                      <a:pt x="293" y="532"/>
                      <a:pt x="293" y="532"/>
                      <a:pt x="293" y="532"/>
                    </a:cubicBezTo>
                    <a:cubicBezTo>
                      <a:pt x="293" y="535"/>
                      <a:pt x="293" y="535"/>
                      <a:pt x="293" y="535"/>
                    </a:cubicBezTo>
                    <a:cubicBezTo>
                      <a:pt x="292" y="535"/>
                      <a:pt x="292" y="535"/>
                      <a:pt x="292" y="535"/>
                    </a:cubicBezTo>
                    <a:cubicBezTo>
                      <a:pt x="291" y="536"/>
                      <a:pt x="291" y="536"/>
                      <a:pt x="291" y="536"/>
                    </a:cubicBezTo>
                    <a:cubicBezTo>
                      <a:pt x="291" y="537"/>
                      <a:pt x="291" y="537"/>
                      <a:pt x="291" y="537"/>
                    </a:cubicBezTo>
                    <a:cubicBezTo>
                      <a:pt x="290" y="538"/>
                      <a:pt x="290" y="538"/>
                      <a:pt x="290" y="538"/>
                    </a:cubicBezTo>
                    <a:cubicBezTo>
                      <a:pt x="290" y="538"/>
                      <a:pt x="290" y="538"/>
                      <a:pt x="290" y="538"/>
                    </a:cubicBezTo>
                    <a:cubicBezTo>
                      <a:pt x="289" y="539"/>
                      <a:pt x="289" y="539"/>
                      <a:pt x="289" y="539"/>
                    </a:cubicBezTo>
                    <a:cubicBezTo>
                      <a:pt x="289" y="539"/>
                      <a:pt x="289" y="539"/>
                      <a:pt x="289" y="539"/>
                    </a:cubicBezTo>
                    <a:cubicBezTo>
                      <a:pt x="288" y="543"/>
                      <a:pt x="288" y="543"/>
                      <a:pt x="288" y="543"/>
                    </a:cubicBezTo>
                    <a:cubicBezTo>
                      <a:pt x="289" y="544"/>
                      <a:pt x="289" y="544"/>
                      <a:pt x="289" y="544"/>
                    </a:cubicBezTo>
                    <a:cubicBezTo>
                      <a:pt x="290" y="544"/>
                      <a:pt x="290" y="544"/>
                      <a:pt x="290" y="544"/>
                    </a:cubicBezTo>
                    <a:cubicBezTo>
                      <a:pt x="293" y="547"/>
                      <a:pt x="293" y="547"/>
                      <a:pt x="293" y="547"/>
                    </a:cubicBezTo>
                    <a:cubicBezTo>
                      <a:pt x="293" y="548"/>
                      <a:pt x="293" y="548"/>
                      <a:pt x="293" y="548"/>
                    </a:cubicBezTo>
                    <a:cubicBezTo>
                      <a:pt x="293" y="548"/>
                      <a:pt x="293" y="548"/>
                      <a:pt x="293" y="548"/>
                    </a:cubicBezTo>
                    <a:cubicBezTo>
                      <a:pt x="294" y="548"/>
                      <a:pt x="294" y="548"/>
                      <a:pt x="294" y="548"/>
                    </a:cubicBezTo>
                    <a:cubicBezTo>
                      <a:pt x="296" y="552"/>
                      <a:pt x="296" y="552"/>
                      <a:pt x="296" y="552"/>
                    </a:cubicBezTo>
                    <a:cubicBezTo>
                      <a:pt x="297" y="553"/>
                      <a:pt x="297" y="553"/>
                      <a:pt x="297" y="553"/>
                    </a:cubicBezTo>
                    <a:cubicBezTo>
                      <a:pt x="296" y="554"/>
                      <a:pt x="296" y="554"/>
                      <a:pt x="296" y="554"/>
                    </a:cubicBezTo>
                    <a:cubicBezTo>
                      <a:pt x="297" y="555"/>
                      <a:pt x="297" y="555"/>
                      <a:pt x="297" y="555"/>
                    </a:cubicBezTo>
                    <a:cubicBezTo>
                      <a:pt x="298" y="555"/>
                      <a:pt x="298" y="555"/>
                      <a:pt x="298" y="555"/>
                    </a:cubicBezTo>
                    <a:cubicBezTo>
                      <a:pt x="299" y="555"/>
                      <a:pt x="299" y="555"/>
                      <a:pt x="299" y="555"/>
                    </a:cubicBezTo>
                    <a:cubicBezTo>
                      <a:pt x="299" y="556"/>
                      <a:pt x="299" y="556"/>
                      <a:pt x="299" y="556"/>
                    </a:cubicBezTo>
                    <a:cubicBezTo>
                      <a:pt x="300" y="556"/>
                      <a:pt x="300" y="556"/>
                      <a:pt x="300" y="556"/>
                    </a:cubicBezTo>
                    <a:cubicBezTo>
                      <a:pt x="301" y="555"/>
                      <a:pt x="301" y="555"/>
                      <a:pt x="301" y="555"/>
                    </a:cubicBezTo>
                    <a:cubicBezTo>
                      <a:pt x="302" y="555"/>
                      <a:pt x="302" y="555"/>
                      <a:pt x="302" y="555"/>
                    </a:cubicBezTo>
                    <a:cubicBezTo>
                      <a:pt x="304" y="556"/>
                      <a:pt x="304" y="556"/>
                      <a:pt x="304" y="556"/>
                    </a:cubicBezTo>
                    <a:cubicBezTo>
                      <a:pt x="304" y="556"/>
                      <a:pt x="304" y="556"/>
                      <a:pt x="304" y="556"/>
                    </a:cubicBezTo>
                    <a:cubicBezTo>
                      <a:pt x="304" y="557"/>
                      <a:pt x="304" y="557"/>
                      <a:pt x="304" y="557"/>
                    </a:cubicBezTo>
                    <a:cubicBezTo>
                      <a:pt x="305" y="557"/>
                      <a:pt x="305" y="557"/>
                      <a:pt x="305" y="557"/>
                    </a:cubicBezTo>
                    <a:cubicBezTo>
                      <a:pt x="310" y="560"/>
                      <a:pt x="310" y="560"/>
                      <a:pt x="310" y="560"/>
                    </a:cubicBezTo>
                    <a:cubicBezTo>
                      <a:pt x="310" y="559"/>
                      <a:pt x="310" y="559"/>
                      <a:pt x="310" y="559"/>
                    </a:cubicBezTo>
                    <a:cubicBezTo>
                      <a:pt x="310" y="559"/>
                      <a:pt x="310" y="559"/>
                      <a:pt x="310" y="559"/>
                    </a:cubicBezTo>
                    <a:cubicBezTo>
                      <a:pt x="309" y="558"/>
                      <a:pt x="309" y="558"/>
                      <a:pt x="309" y="558"/>
                    </a:cubicBezTo>
                    <a:cubicBezTo>
                      <a:pt x="308" y="555"/>
                      <a:pt x="308" y="555"/>
                      <a:pt x="308" y="555"/>
                    </a:cubicBezTo>
                    <a:cubicBezTo>
                      <a:pt x="308" y="554"/>
                      <a:pt x="308" y="554"/>
                      <a:pt x="308" y="554"/>
                    </a:cubicBezTo>
                    <a:cubicBezTo>
                      <a:pt x="308" y="554"/>
                      <a:pt x="308" y="554"/>
                      <a:pt x="308" y="554"/>
                    </a:cubicBezTo>
                    <a:cubicBezTo>
                      <a:pt x="308" y="555"/>
                      <a:pt x="308" y="555"/>
                      <a:pt x="308" y="555"/>
                    </a:cubicBezTo>
                    <a:cubicBezTo>
                      <a:pt x="309" y="557"/>
                      <a:pt x="309" y="557"/>
                      <a:pt x="309" y="557"/>
                    </a:cubicBezTo>
                    <a:cubicBezTo>
                      <a:pt x="311" y="559"/>
                      <a:pt x="311" y="559"/>
                      <a:pt x="311" y="559"/>
                    </a:cubicBezTo>
                    <a:cubicBezTo>
                      <a:pt x="311" y="559"/>
                      <a:pt x="311" y="559"/>
                      <a:pt x="311" y="559"/>
                    </a:cubicBezTo>
                    <a:cubicBezTo>
                      <a:pt x="311" y="560"/>
                      <a:pt x="311" y="560"/>
                      <a:pt x="311" y="560"/>
                    </a:cubicBezTo>
                    <a:cubicBezTo>
                      <a:pt x="310" y="560"/>
                      <a:pt x="310" y="560"/>
                      <a:pt x="310" y="560"/>
                    </a:cubicBezTo>
                    <a:cubicBezTo>
                      <a:pt x="311" y="562"/>
                      <a:pt x="311" y="562"/>
                      <a:pt x="311" y="562"/>
                    </a:cubicBezTo>
                    <a:cubicBezTo>
                      <a:pt x="314" y="566"/>
                      <a:pt x="314" y="566"/>
                      <a:pt x="314" y="566"/>
                    </a:cubicBezTo>
                    <a:cubicBezTo>
                      <a:pt x="314" y="570"/>
                      <a:pt x="314" y="570"/>
                      <a:pt x="314" y="570"/>
                    </a:cubicBezTo>
                    <a:cubicBezTo>
                      <a:pt x="312" y="571"/>
                      <a:pt x="312" y="571"/>
                      <a:pt x="312" y="571"/>
                    </a:cubicBezTo>
                    <a:cubicBezTo>
                      <a:pt x="311" y="570"/>
                      <a:pt x="311" y="570"/>
                      <a:pt x="311" y="570"/>
                    </a:cubicBezTo>
                    <a:cubicBezTo>
                      <a:pt x="311" y="570"/>
                      <a:pt x="311" y="570"/>
                      <a:pt x="311" y="570"/>
                    </a:cubicBezTo>
                    <a:cubicBezTo>
                      <a:pt x="311" y="571"/>
                      <a:pt x="311" y="571"/>
                      <a:pt x="311" y="571"/>
                    </a:cubicBezTo>
                    <a:cubicBezTo>
                      <a:pt x="312" y="572"/>
                      <a:pt x="312" y="572"/>
                      <a:pt x="312" y="572"/>
                    </a:cubicBezTo>
                    <a:cubicBezTo>
                      <a:pt x="312" y="572"/>
                      <a:pt x="312" y="572"/>
                      <a:pt x="312" y="572"/>
                    </a:cubicBezTo>
                    <a:cubicBezTo>
                      <a:pt x="313" y="572"/>
                      <a:pt x="313" y="572"/>
                      <a:pt x="313" y="572"/>
                    </a:cubicBezTo>
                    <a:cubicBezTo>
                      <a:pt x="314" y="573"/>
                      <a:pt x="314" y="573"/>
                      <a:pt x="314" y="573"/>
                    </a:cubicBezTo>
                    <a:cubicBezTo>
                      <a:pt x="315" y="575"/>
                      <a:pt x="315" y="575"/>
                      <a:pt x="315" y="575"/>
                    </a:cubicBezTo>
                    <a:cubicBezTo>
                      <a:pt x="316" y="576"/>
                      <a:pt x="316" y="576"/>
                      <a:pt x="316" y="576"/>
                    </a:cubicBezTo>
                    <a:cubicBezTo>
                      <a:pt x="317" y="578"/>
                      <a:pt x="317" y="578"/>
                      <a:pt x="317" y="578"/>
                    </a:cubicBezTo>
                    <a:cubicBezTo>
                      <a:pt x="317" y="581"/>
                      <a:pt x="317" y="581"/>
                      <a:pt x="317" y="581"/>
                    </a:cubicBezTo>
                    <a:cubicBezTo>
                      <a:pt x="317" y="581"/>
                      <a:pt x="317" y="581"/>
                      <a:pt x="317" y="581"/>
                    </a:cubicBezTo>
                    <a:cubicBezTo>
                      <a:pt x="317" y="584"/>
                      <a:pt x="317" y="584"/>
                      <a:pt x="317" y="584"/>
                    </a:cubicBezTo>
                    <a:cubicBezTo>
                      <a:pt x="315" y="585"/>
                      <a:pt x="315" y="585"/>
                      <a:pt x="315" y="585"/>
                    </a:cubicBezTo>
                    <a:cubicBezTo>
                      <a:pt x="315" y="590"/>
                      <a:pt x="315" y="590"/>
                      <a:pt x="315" y="590"/>
                    </a:cubicBezTo>
                    <a:cubicBezTo>
                      <a:pt x="314" y="590"/>
                      <a:pt x="314" y="590"/>
                      <a:pt x="314" y="590"/>
                    </a:cubicBezTo>
                    <a:cubicBezTo>
                      <a:pt x="313" y="591"/>
                      <a:pt x="313" y="591"/>
                      <a:pt x="313" y="591"/>
                    </a:cubicBezTo>
                    <a:cubicBezTo>
                      <a:pt x="312" y="591"/>
                      <a:pt x="312" y="591"/>
                      <a:pt x="312" y="591"/>
                    </a:cubicBezTo>
                    <a:cubicBezTo>
                      <a:pt x="311" y="591"/>
                      <a:pt x="311" y="591"/>
                      <a:pt x="311" y="591"/>
                    </a:cubicBezTo>
                    <a:cubicBezTo>
                      <a:pt x="308" y="592"/>
                      <a:pt x="308" y="592"/>
                      <a:pt x="308" y="592"/>
                    </a:cubicBezTo>
                    <a:cubicBezTo>
                      <a:pt x="308" y="592"/>
                      <a:pt x="308" y="592"/>
                      <a:pt x="308" y="592"/>
                    </a:cubicBezTo>
                    <a:cubicBezTo>
                      <a:pt x="307" y="593"/>
                      <a:pt x="307" y="593"/>
                      <a:pt x="307" y="593"/>
                    </a:cubicBezTo>
                    <a:cubicBezTo>
                      <a:pt x="306" y="593"/>
                      <a:pt x="306" y="593"/>
                      <a:pt x="306" y="593"/>
                    </a:cubicBezTo>
                    <a:cubicBezTo>
                      <a:pt x="304" y="595"/>
                      <a:pt x="304" y="595"/>
                      <a:pt x="304" y="595"/>
                    </a:cubicBezTo>
                    <a:cubicBezTo>
                      <a:pt x="303" y="596"/>
                      <a:pt x="303" y="596"/>
                      <a:pt x="303" y="596"/>
                    </a:cubicBezTo>
                    <a:cubicBezTo>
                      <a:pt x="302" y="597"/>
                      <a:pt x="302" y="597"/>
                      <a:pt x="302" y="597"/>
                    </a:cubicBezTo>
                    <a:cubicBezTo>
                      <a:pt x="302" y="600"/>
                      <a:pt x="302" y="600"/>
                      <a:pt x="302" y="600"/>
                    </a:cubicBezTo>
                    <a:cubicBezTo>
                      <a:pt x="302" y="604"/>
                      <a:pt x="302" y="604"/>
                      <a:pt x="302" y="604"/>
                    </a:cubicBezTo>
                    <a:cubicBezTo>
                      <a:pt x="301" y="605"/>
                      <a:pt x="301" y="605"/>
                      <a:pt x="301" y="605"/>
                    </a:cubicBezTo>
                    <a:cubicBezTo>
                      <a:pt x="301" y="606"/>
                      <a:pt x="301" y="606"/>
                      <a:pt x="301" y="606"/>
                    </a:cubicBezTo>
                    <a:cubicBezTo>
                      <a:pt x="298" y="607"/>
                      <a:pt x="298" y="607"/>
                      <a:pt x="298" y="607"/>
                    </a:cubicBezTo>
                    <a:cubicBezTo>
                      <a:pt x="298" y="609"/>
                      <a:pt x="298" y="609"/>
                      <a:pt x="298" y="609"/>
                    </a:cubicBezTo>
                    <a:cubicBezTo>
                      <a:pt x="297" y="610"/>
                      <a:pt x="297" y="610"/>
                      <a:pt x="297" y="610"/>
                    </a:cubicBezTo>
                    <a:cubicBezTo>
                      <a:pt x="296" y="610"/>
                      <a:pt x="296" y="610"/>
                      <a:pt x="296" y="610"/>
                    </a:cubicBezTo>
                    <a:cubicBezTo>
                      <a:pt x="295" y="611"/>
                      <a:pt x="295" y="611"/>
                      <a:pt x="295" y="611"/>
                    </a:cubicBezTo>
                    <a:cubicBezTo>
                      <a:pt x="294" y="612"/>
                      <a:pt x="294" y="612"/>
                      <a:pt x="294" y="612"/>
                    </a:cubicBezTo>
                    <a:cubicBezTo>
                      <a:pt x="295" y="614"/>
                      <a:pt x="295" y="614"/>
                      <a:pt x="295" y="614"/>
                    </a:cubicBezTo>
                    <a:cubicBezTo>
                      <a:pt x="295" y="618"/>
                      <a:pt x="295" y="618"/>
                      <a:pt x="295" y="618"/>
                    </a:cubicBezTo>
                    <a:cubicBezTo>
                      <a:pt x="295" y="621"/>
                      <a:pt x="295" y="621"/>
                      <a:pt x="295" y="621"/>
                    </a:cubicBezTo>
                    <a:cubicBezTo>
                      <a:pt x="294" y="621"/>
                      <a:pt x="294" y="621"/>
                      <a:pt x="294" y="621"/>
                    </a:cubicBezTo>
                    <a:cubicBezTo>
                      <a:pt x="294" y="624"/>
                      <a:pt x="294" y="624"/>
                      <a:pt x="294" y="624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3" y="629"/>
                      <a:pt x="293" y="629"/>
                      <a:pt x="293" y="629"/>
                    </a:cubicBezTo>
                    <a:cubicBezTo>
                      <a:pt x="292" y="631"/>
                      <a:pt x="292" y="631"/>
                      <a:pt x="292" y="631"/>
                    </a:cubicBezTo>
                    <a:cubicBezTo>
                      <a:pt x="291" y="631"/>
                      <a:pt x="291" y="631"/>
                      <a:pt x="291" y="631"/>
                    </a:cubicBezTo>
                    <a:cubicBezTo>
                      <a:pt x="287" y="636"/>
                      <a:pt x="287" y="636"/>
                      <a:pt x="287" y="636"/>
                    </a:cubicBezTo>
                    <a:cubicBezTo>
                      <a:pt x="286" y="638"/>
                      <a:pt x="286" y="638"/>
                      <a:pt x="286" y="638"/>
                    </a:cubicBezTo>
                    <a:cubicBezTo>
                      <a:pt x="286" y="639"/>
                      <a:pt x="286" y="639"/>
                      <a:pt x="286" y="639"/>
                    </a:cubicBezTo>
                    <a:cubicBezTo>
                      <a:pt x="286" y="639"/>
                      <a:pt x="286" y="639"/>
                      <a:pt x="286" y="639"/>
                    </a:cubicBezTo>
                    <a:cubicBezTo>
                      <a:pt x="285" y="641"/>
                      <a:pt x="285" y="641"/>
                      <a:pt x="285" y="641"/>
                    </a:cubicBezTo>
                    <a:cubicBezTo>
                      <a:pt x="284" y="641"/>
                      <a:pt x="284" y="641"/>
                      <a:pt x="284" y="641"/>
                    </a:cubicBezTo>
                    <a:cubicBezTo>
                      <a:pt x="283" y="641"/>
                      <a:pt x="283" y="641"/>
                      <a:pt x="283" y="641"/>
                    </a:cubicBezTo>
                    <a:cubicBezTo>
                      <a:pt x="281" y="644"/>
                      <a:pt x="281" y="644"/>
                      <a:pt x="281" y="644"/>
                    </a:cubicBezTo>
                    <a:cubicBezTo>
                      <a:pt x="279" y="646"/>
                      <a:pt x="279" y="646"/>
                      <a:pt x="279" y="646"/>
                    </a:cubicBezTo>
                    <a:cubicBezTo>
                      <a:pt x="279" y="650"/>
                      <a:pt x="279" y="650"/>
                      <a:pt x="279" y="650"/>
                    </a:cubicBezTo>
                    <a:cubicBezTo>
                      <a:pt x="278" y="650"/>
                      <a:pt x="278" y="650"/>
                      <a:pt x="278" y="650"/>
                    </a:cubicBezTo>
                    <a:cubicBezTo>
                      <a:pt x="278" y="652"/>
                      <a:pt x="278" y="652"/>
                      <a:pt x="278" y="652"/>
                    </a:cubicBezTo>
                    <a:cubicBezTo>
                      <a:pt x="277" y="652"/>
                      <a:pt x="277" y="652"/>
                      <a:pt x="277" y="652"/>
                    </a:cubicBezTo>
                    <a:cubicBezTo>
                      <a:pt x="277" y="654"/>
                      <a:pt x="277" y="654"/>
                      <a:pt x="277" y="654"/>
                    </a:cubicBezTo>
                    <a:cubicBezTo>
                      <a:pt x="278" y="654"/>
                      <a:pt x="278" y="654"/>
                      <a:pt x="278" y="654"/>
                    </a:cubicBezTo>
                    <a:cubicBezTo>
                      <a:pt x="278" y="654"/>
                      <a:pt x="278" y="654"/>
                      <a:pt x="278" y="654"/>
                    </a:cubicBezTo>
                    <a:cubicBezTo>
                      <a:pt x="277" y="655"/>
                      <a:pt x="277" y="655"/>
                      <a:pt x="277" y="655"/>
                    </a:cubicBezTo>
                    <a:cubicBezTo>
                      <a:pt x="276" y="657"/>
                      <a:pt x="276" y="657"/>
                      <a:pt x="276" y="657"/>
                    </a:cubicBezTo>
                    <a:cubicBezTo>
                      <a:pt x="275" y="659"/>
                      <a:pt x="275" y="659"/>
                      <a:pt x="275" y="659"/>
                    </a:cubicBezTo>
                    <a:cubicBezTo>
                      <a:pt x="274" y="660"/>
                      <a:pt x="274" y="660"/>
                      <a:pt x="274" y="660"/>
                    </a:cubicBezTo>
                    <a:cubicBezTo>
                      <a:pt x="273" y="662"/>
                      <a:pt x="273" y="662"/>
                      <a:pt x="273" y="662"/>
                    </a:cubicBezTo>
                    <a:cubicBezTo>
                      <a:pt x="273" y="664"/>
                      <a:pt x="273" y="664"/>
                      <a:pt x="273" y="664"/>
                    </a:cubicBezTo>
                    <a:cubicBezTo>
                      <a:pt x="272" y="666"/>
                      <a:pt x="272" y="666"/>
                      <a:pt x="272" y="666"/>
                    </a:cubicBezTo>
                    <a:cubicBezTo>
                      <a:pt x="272" y="667"/>
                      <a:pt x="272" y="667"/>
                      <a:pt x="272" y="667"/>
                    </a:cubicBezTo>
                    <a:cubicBezTo>
                      <a:pt x="273" y="669"/>
                      <a:pt x="273" y="669"/>
                      <a:pt x="273" y="669"/>
                    </a:cubicBezTo>
                    <a:cubicBezTo>
                      <a:pt x="273" y="670"/>
                      <a:pt x="273" y="670"/>
                      <a:pt x="273" y="670"/>
                    </a:cubicBezTo>
                    <a:cubicBezTo>
                      <a:pt x="273" y="671"/>
                      <a:pt x="273" y="671"/>
                      <a:pt x="273" y="671"/>
                    </a:cubicBezTo>
                    <a:cubicBezTo>
                      <a:pt x="275" y="672"/>
                      <a:pt x="275" y="672"/>
                      <a:pt x="275" y="672"/>
                    </a:cubicBezTo>
                    <a:cubicBezTo>
                      <a:pt x="275" y="674"/>
                      <a:pt x="275" y="674"/>
                      <a:pt x="275" y="674"/>
                    </a:cubicBezTo>
                    <a:cubicBezTo>
                      <a:pt x="275" y="674"/>
                      <a:pt x="275" y="674"/>
                      <a:pt x="275" y="674"/>
                    </a:cubicBezTo>
                    <a:cubicBezTo>
                      <a:pt x="276" y="675"/>
                      <a:pt x="276" y="675"/>
                      <a:pt x="276" y="675"/>
                    </a:cubicBezTo>
                    <a:cubicBezTo>
                      <a:pt x="276" y="676"/>
                      <a:pt x="276" y="676"/>
                      <a:pt x="276" y="676"/>
                    </a:cubicBezTo>
                    <a:cubicBezTo>
                      <a:pt x="277" y="677"/>
                      <a:pt x="277" y="677"/>
                      <a:pt x="277" y="677"/>
                    </a:cubicBezTo>
                    <a:cubicBezTo>
                      <a:pt x="277" y="678"/>
                      <a:pt x="277" y="678"/>
                      <a:pt x="277" y="678"/>
                    </a:cubicBezTo>
                    <a:cubicBezTo>
                      <a:pt x="278" y="679"/>
                      <a:pt x="278" y="679"/>
                      <a:pt x="278" y="679"/>
                    </a:cubicBezTo>
                    <a:cubicBezTo>
                      <a:pt x="278" y="681"/>
                      <a:pt x="278" y="681"/>
                      <a:pt x="278" y="681"/>
                    </a:cubicBezTo>
                    <a:cubicBezTo>
                      <a:pt x="278" y="682"/>
                      <a:pt x="278" y="682"/>
                      <a:pt x="278" y="682"/>
                    </a:cubicBezTo>
                    <a:cubicBezTo>
                      <a:pt x="278" y="682"/>
                      <a:pt x="278" y="682"/>
                      <a:pt x="278" y="682"/>
                    </a:cubicBezTo>
                    <a:cubicBezTo>
                      <a:pt x="279" y="684"/>
                      <a:pt x="279" y="684"/>
                      <a:pt x="279" y="684"/>
                    </a:cubicBezTo>
                    <a:cubicBezTo>
                      <a:pt x="279" y="687"/>
                      <a:pt x="279" y="687"/>
                      <a:pt x="279" y="687"/>
                    </a:cubicBezTo>
                    <a:cubicBezTo>
                      <a:pt x="278" y="687"/>
                      <a:pt x="278" y="687"/>
                      <a:pt x="278" y="687"/>
                    </a:cubicBezTo>
                    <a:cubicBezTo>
                      <a:pt x="277" y="688"/>
                      <a:pt x="277" y="688"/>
                      <a:pt x="277" y="688"/>
                    </a:cubicBezTo>
                    <a:cubicBezTo>
                      <a:pt x="276" y="688"/>
                      <a:pt x="276" y="688"/>
                      <a:pt x="276" y="688"/>
                    </a:cubicBezTo>
                    <a:cubicBezTo>
                      <a:pt x="275" y="688"/>
                      <a:pt x="275" y="688"/>
                      <a:pt x="275" y="688"/>
                    </a:cubicBezTo>
                    <a:cubicBezTo>
                      <a:pt x="274" y="686"/>
                      <a:pt x="274" y="686"/>
                      <a:pt x="274" y="686"/>
                    </a:cubicBezTo>
                    <a:cubicBezTo>
                      <a:pt x="272" y="686"/>
                      <a:pt x="272" y="686"/>
                      <a:pt x="272" y="686"/>
                    </a:cubicBezTo>
                    <a:cubicBezTo>
                      <a:pt x="272" y="685"/>
                      <a:pt x="272" y="685"/>
                      <a:pt x="272" y="685"/>
                    </a:cubicBezTo>
                    <a:cubicBezTo>
                      <a:pt x="272" y="684"/>
                      <a:pt x="272" y="684"/>
                      <a:pt x="272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71" y="679"/>
                      <a:pt x="271" y="679"/>
                      <a:pt x="271" y="679"/>
                    </a:cubicBezTo>
                    <a:cubicBezTo>
                      <a:pt x="271" y="678"/>
                      <a:pt x="271" y="678"/>
                      <a:pt x="271" y="678"/>
                    </a:cubicBezTo>
                    <a:cubicBezTo>
                      <a:pt x="271" y="678"/>
                      <a:pt x="271" y="678"/>
                      <a:pt x="271" y="678"/>
                    </a:cubicBezTo>
                    <a:cubicBezTo>
                      <a:pt x="272" y="677"/>
                      <a:pt x="272" y="677"/>
                      <a:pt x="272" y="677"/>
                    </a:cubicBezTo>
                    <a:cubicBezTo>
                      <a:pt x="272" y="677"/>
                      <a:pt x="272" y="677"/>
                      <a:pt x="272" y="677"/>
                    </a:cubicBezTo>
                    <a:cubicBezTo>
                      <a:pt x="272" y="677"/>
                      <a:pt x="272" y="677"/>
                      <a:pt x="272" y="677"/>
                    </a:cubicBezTo>
                    <a:cubicBezTo>
                      <a:pt x="272" y="676"/>
                      <a:pt x="272" y="676"/>
                      <a:pt x="272" y="676"/>
                    </a:cubicBezTo>
                    <a:cubicBezTo>
                      <a:pt x="271" y="675"/>
                      <a:pt x="271" y="675"/>
                      <a:pt x="271" y="675"/>
                    </a:cubicBezTo>
                    <a:cubicBezTo>
                      <a:pt x="271" y="674"/>
                      <a:pt x="271" y="674"/>
                      <a:pt x="271" y="674"/>
                    </a:cubicBezTo>
                    <a:cubicBezTo>
                      <a:pt x="271" y="673"/>
                      <a:pt x="271" y="673"/>
                      <a:pt x="271" y="673"/>
                    </a:cubicBezTo>
                    <a:cubicBezTo>
                      <a:pt x="271" y="673"/>
                      <a:pt x="271" y="673"/>
                      <a:pt x="271" y="673"/>
                    </a:cubicBezTo>
                    <a:cubicBezTo>
                      <a:pt x="271" y="672"/>
                      <a:pt x="271" y="672"/>
                      <a:pt x="271" y="672"/>
                    </a:cubicBezTo>
                    <a:cubicBezTo>
                      <a:pt x="270" y="672"/>
                      <a:pt x="270" y="672"/>
                      <a:pt x="270" y="672"/>
                    </a:cubicBezTo>
                    <a:cubicBezTo>
                      <a:pt x="270" y="672"/>
                      <a:pt x="270" y="672"/>
                      <a:pt x="270" y="672"/>
                    </a:cubicBezTo>
                    <a:cubicBezTo>
                      <a:pt x="270" y="670"/>
                      <a:pt x="270" y="670"/>
                      <a:pt x="270" y="670"/>
                    </a:cubicBezTo>
                    <a:cubicBezTo>
                      <a:pt x="269" y="670"/>
                      <a:pt x="269" y="670"/>
                      <a:pt x="269" y="670"/>
                    </a:cubicBezTo>
                    <a:cubicBezTo>
                      <a:pt x="268" y="668"/>
                      <a:pt x="268" y="668"/>
                      <a:pt x="268" y="668"/>
                    </a:cubicBezTo>
                    <a:cubicBezTo>
                      <a:pt x="266" y="668"/>
                      <a:pt x="266" y="668"/>
                      <a:pt x="266" y="668"/>
                    </a:cubicBezTo>
                    <a:cubicBezTo>
                      <a:pt x="266" y="668"/>
                      <a:pt x="266" y="668"/>
                      <a:pt x="266" y="668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4" y="670"/>
                      <a:pt x="264" y="670"/>
                      <a:pt x="264" y="670"/>
                    </a:cubicBezTo>
                    <a:cubicBezTo>
                      <a:pt x="262" y="670"/>
                      <a:pt x="262" y="670"/>
                      <a:pt x="262" y="670"/>
                    </a:cubicBezTo>
                    <a:cubicBezTo>
                      <a:pt x="261" y="670"/>
                      <a:pt x="261" y="670"/>
                      <a:pt x="261" y="670"/>
                    </a:cubicBezTo>
                    <a:cubicBezTo>
                      <a:pt x="261" y="672"/>
                      <a:pt x="261" y="672"/>
                      <a:pt x="261" y="672"/>
                    </a:cubicBezTo>
                    <a:cubicBezTo>
                      <a:pt x="261" y="672"/>
                      <a:pt x="261" y="672"/>
                      <a:pt x="261" y="672"/>
                    </a:cubicBezTo>
                    <a:cubicBezTo>
                      <a:pt x="261" y="673"/>
                      <a:pt x="261" y="673"/>
                      <a:pt x="261" y="673"/>
                    </a:cubicBezTo>
                    <a:cubicBezTo>
                      <a:pt x="260" y="674"/>
                      <a:pt x="260" y="674"/>
                      <a:pt x="260" y="674"/>
                    </a:cubicBezTo>
                    <a:cubicBezTo>
                      <a:pt x="259" y="676"/>
                      <a:pt x="259" y="676"/>
                      <a:pt x="259" y="676"/>
                    </a:cubicBezTo>
                    <a:cubicBezTo>
                      <a:pt x="259" y="676"/>
                      <a:pt x="259" y="676"/>
                      <a:pt x="259" y="676"/>
                    </a:cubicBezTo>
                    <a:cubicBezTo>
                      <a:pt x="260" y="677"/>
                      <a:pt x="260" y="677"/>
                      <a:pt x="260" y="677"/>
                    </a:cubicBezTo>
                    <a:cubicBezTo>
                      <a:pt x="260" y="678"/>
                      <a:pt x="260" y="678"/>
                      <a:pt x="260" y="678"/>
                    </a:cubicBezTo>
                    <a:cubicBezTo>
                      <a:pt x="259" y="680"/>
                      <a:pt x="259" y="680"/>
                      <a:pt x="259" y="680"/>
                    </a:cubicBezTo>
                    <a:cubicBezTo>
                      <a:pt x="260" y="686"/>
                      <a:pt x="260" y="686"/>
                      <a:pt x="260" y="686"/>
                    </a:cubicBezTo>
                    <a:cubicBezTo>
                      <a:pt x="260" y="687"/>
                      <a:pt x="260" y="687"/>
                      <a:pt x="260" y="687"/>
                    </a:cubicBezTo>
                    <a:cubicBezTo>
                      <a:pt x="261" y="689"/>
                      <a:pt x="261" y="689"/>
                      <a:pt x="261" y="689"/>
                    </a:cubicBezTo>
                    <a:cubicBezTo>
                      <a:pt x="261" y="689"/>
                      <a:pt x="261" y="689"/>
                      <a:pt x="261" y="689"/>
                    </a:cubicBezTo>
                    <a:cubicBezTo>
                      <a:pt x="261" y="690"/>
                      <a:pt x="261" y="690"/>
                      <a:pt x="261" y="690"/>
                    </a:cubicBezTo>
                    <a:cubicBezTo>
                      <a:pt x="263" y="694"/>
                      <a:pt x="263" y="694"/>
                      <a:pt x="263" y="694"/>
                    </a:cubicBezTo>
                    <a:cubicBezTo>
                      <a:pt x="264" y="695"/>
                      <a:pt x="264" y="695"/>
                      <a:pt x="264" y="695"/>
                    </a:cubicBezTo>
                    <a:cubicBezTo>
                      <a:pt x="264" y="695"/>
                      <a:pt x="264" y="695"/>
                      <a:pt x="264" y="695"/>
                    </a:cubicBezTo>
                    <a:cubicBezTo>
                      <a:pt x="263" y="698"/>
                      <a:pt x="263" y="698"/>
                      <a:pt x="263" y="698"/>
                    </a:cubicBezTo>
                    <a:cubicBezTo>
                      <a:pt x="264" y="698"/>
                      <a:pt x="264" y="698"/>
                      <a:pt x="264" y="698"/>
                    </a:cubicBezTo>
                    <a:cubicBezTo>
                      <a:pt x="264" y="698"/>
                      <a:pt x="264" y="698"/>
                      <a:pt x="264" y="698"/>
                    </a:cubicBezTo>
                    <a:cubicBezTo>
                      <a:pt x="265" y="699"/>
                      <a:pt x="265" y="699"/>
                      <a:pt x="265" y="699"/>
                    </a:cubicBezTo>
                    <a:cubicBezTo>
                      <a:pt x="265" y="698"/>
                      <a:pt x="265" y="698"/>
                      <a:pt x="265" y="698"/>
                    </a:cubicBezTo>
                    <a:cubicBezTo>
                      <a:pt x="265" y="699"/>
                      <a:pt x="265" y="699"/>
                      <a:pt x="265" y="699"/>
                    </a:cubicBezTo>
                    <a:cubicBezTo>
                      <a:pt x="266" y="700"/>
                      <a:pt x="266" y="700"/>
                      <a:pt x="266" y="700"/>
                    </a:cubicBezTo>
                    <a:cubicBezTo>
                      <a:pt x="266" y="700"/>
                      <a:pt x="266" y="700"/>
                      <a:pt x="266" y="700"/>
                    </a:cubicBezTo>
                    <a:cubicBezTo>
                      <a:pt x="266" y="701"/>
                      <a:pt x="266" y="701"/>
                      <a:pt x="266" y="701"/>
                    </a:cubicBezTo>
                    <a:cubicBezTo>
                      <a:pt x="267" y="702"/>
                      <a:pt x="267" y="702"/>
                      <a:pt x="267" y="702"/>
                    </a:cubicBezTo>
                    <a:cubicBezTo>
                      <a:pt x="267" y="702"/>
                      <a:pt x="267" y="702"/>
                      <a:pt x="267" y="702"/>
                    </a:cubicBezTo>
                    <a:cubicBezTo>
                      <a:pt x="268" y="703"/>
                      <a:pt x="268" y="703"/>
                      <a:pt x="268" y="703"/>
                    </a:cubicBezTo>
                    <a:cubicBezTo>
                      <a:pt x="269" y="703"/>
                      <a:pt x="269" y="703"/>
                      <a:pt x="269" y="703"/>
                    </a:cubicBezTo>
                    <a:cubicBezTo>
                      <a:pt x="270" y="703"/>
                      <a:pt x="270" y="703"/>
                      <a:pt x="270" y="703"/>
                    </a:cubicBezTo>
                    <a:cubicBezTo>
                      <a:pt x="271" y="705"/>
                      <a:pt x="271" y="705"/>
                      <a:pt x="271" y="705"/>
                    </a:cubicBezTo>
                    <a:cubicBezTo>
                      <a:pt x="271" y="706"/>
                      <a:pt x="271" y="706"/>
                      <a:pt x="271" y="706"/>
                    </a:cubicBezTo>
                    <a:cubicBezTo>
                      <a:pt x="273" y="706"/>
                      <a:pt x="273" y="706"/>
                      <a:pt x="273" y="706"/>
                    </a:cubicBezTo>
                    <a:cubicBezTo>
                      <a:pt x="275" y="707"/>
                      <a:pt x="275" y="707"/>
                      <a:pt x="275" y="707"/>
                    </a:cubicBezTo>
                    <a:cubicBezTo>
                      <a:pt x="274" y="709"/>
                      <a:pt x="274" y="709"/>
                      <a:pt x="274" y="709"/>
                    </a:cubicBezTo>
                    <a:cubicBezTo>
                      <a:pt x="276" y="710"/>
                      <a:pt x="276" y="710"/>
                      <a:pt x="276" y="710"/>
                    </a:cubicBezTo>
                    <a:cubicBezTo>
                      <a:pt x="277" y="711"/>
                      <a:pt x="277" y="711"/>
                      <a:pt x="277" y="711"/>
                    </a:cubicBezTo>
                    <a:cubicBezTo>
                      <a:pt x="277" y="711"/>
                      <a:pt x="277" y="711"/>
                      <a:pt x="277" y="711"/>
                    </a:cubicBezTo>
                    <a:cubicBezTo>
                      <a:pt x="277" y="712"/>
                      <a:pt x="277" y="712"/>
                      <a:pt x="277" y="712"/>
                    </a:cubicBezTo>
                    <a:cubicBezTo>
                      <a:pt x="278" y="713"/>
                      <a:pt x="278" y="713"/>
                      <a:pt x="278" y="713"/>
                    </a:cubicBezTo>
                    <a:cubicBezTo>
                      <a:pt x="279" y="713"/>
                      <a:pt x="279" y="713"/>
                      <a:pt x="279" y="713"/>
                    </a:cubicBezTo>
                    <a:cubicBezTo>
                      <a:pt x="279" y="714"/>
                      <a:pt x="279" y="714"/>
                      <a:pt x="279" y="714"/>
                    </a:cubicBezTo>
                    <a:cubicBezTo>
                      <a:pt x="278" y="715"/>
                      <a:pt x="278" y="715"/>
                      <a:pt x="278" y="715"/>
                    </a:cubicBezTo>
                    <a:cubicBezTo>
                      <a:pt x="278" y="716"/>
                      <a:pt x="278" y="716"/>
                      <a:pt x="278" y="716"/>
                    </a:cubicBezTo>
                    <a:cubicBezTo>
                      <a:pt x="280" y="717"/>
                      <a:pt x="280" y="717"/>
                      <a:pt x="280" y="717"/>
                    </a:cubicBezTo>
                    <a:cubicBezTo>
                      <a:pt x="280" y="717"/>
                      <a:pt x="280" y="717"/>
                      <a:pt x="280" y="717"/>
                    </a:cubicBezTo>
                    <a:cubicBezTo>
                      <a:pt x="280" y="719"/>
                      <a:pt x="280" y="719"/>
                      <a:pt x="280" y="719"/>
                    </a:cubicBezTo>
                    <a:cubicBezTo>
                      <a:pt x="280" y="719"/>
                      <a:pt x="280" y="719"/>
                      <a:pt x="280" y="719"/>
                    </a:cubicBezTo>
                    <a:cubicBezTo>
                      <a:pt x="279" y="719"/>
                      <a:pt x="279" y="719"/>
                      <a:pt x="279" y="719"/>
                    </a:cubicBezTo>
                    <a:cubicBezTo>
                      <a:pt x="280" y="720"/>
                      <a:pt x="280" y="720"/>
                      <a:pt x="280" y="720"/>
                    </a:cubicBezTo>
                    <a:cubicBezTo>
                      <a:pt x="281" y="720"/>
                      <a:pt x="281" y="720"/>
                      <a:pt x="281" y="720"/>
                    </a:cubicBezTo>
                    <a:cubicBezTo>
                      <a:pt x="283" y="721"/>
                      <a:pt x="283" y="721"/>
                      <a:pt x="283" y="721"/>
                    </a:cubicBezTo>
                    <a:cubicBezTo>
                      <a:pt x="283" y="721"/>
                      <a:pt x="283" y="721"/>
                      <a:pt x="283" y="721"/>
                    </a:cubicBezTo>
                    <a:cubicBezTo>
                      <a:pt x="283" y="722"/>
                      <a:pt x="283" y="722"/>
                      <a:pt x="283" y="722"/>
                    </a:cubicBezTo>
                    <a:cubicBezTo>
                      <a:pt x="282" y="722"/>
                      <a:pt x="282" y="722"/>
                      <a:pt x="282" y="722"/>
                    </a:cubicBezTo>
                    <a:cubicBezTo>
                      <a:pt x="282" y="723"/>
                      <a:pt x="282" y="723"/>
                      <a:pt x="282" y="723"/>
                    </a:cubicBezTo>
                    <a:cubicBezTo>
                      <a:pt x="283" y="724"/>
                      <a:pt x="283" y="724"/>
                      <a:pt x="283" y="724"/>
                    </a:cubicBezTo>
                    <a:cubicBezTo>
                      <a:pt x="283" y="725"/>
                      <a:pt x="283" y="725"/>
                      <a:pt x="283" y="725"/>
                    </a:cubicBezTo>
                    <a:cubicBezTo>
                      <a:pt x="284" y="726"/>
                      <a:pt x="284" y="726"/>
                      <a:pt x="284" y="726"/>
                    </a:cubicBezTo>
                    <a:cubicBezTo>
                      <a:pt x="282" y="727"/>
                      <a:pt x="282" y="727"/>
                      <a:pt x="282" y="727"/>
                    </a:cubicBezTo>
                    <a:cubicBezTo>
                      <a:pt x="281" y="728"/>
                      <a:pt x="281" y="728"/>
                      <a:pt x="281" y="728"/>
                    </a:cubicBezTo>
                    <a:cubicBezTo>
                      <a:pt x="281" y="728"/>
                      <a:pt x="281" y="728"/>
                      <a:pt x="281" y="728"/>
                    </a:cubicBezTo>
                    <a:cubicBezTo>
                      <a:pt x="282" y="730"/>
                      <a:pt x="282" y="730"/>
                      <a:pt x="282" y="730"/>
                    </a:cubicBezTo>
                    <a:cubicBezTo>
                      <a:pt x="282" y="730"/>
                      <a:pt x="282" y="730"/>
                      <a:pt x="282" y="730"/>
                    </a:cubicBezTo>
                    <a:cubicBezTo>
                      <a:pt x="282" y="731"/>
                      <a:pt x="282" y="731"/>
                      <a:pt x="282" y="731"/>
                    </a:cubicBezTo>
                    <a:cubicBezTo>
                      <a:pt x="282" y="732"/>
                      <a:pt x="282" y="732"/>
                      <a:pt x="282" y="732"/>
                    </a:cubicBezTo>
                    <a:cubicBezTo>
                      <a:pt x="282" y="733"/>
                      <a:pt x="282" y="733"/>
                      <a:pt x="282" y="733"/>
                    </a:cubicBezTo>
                    <a:cubicBezTo>
                      <a:pt x="283" y="733"/>
                      <a:pt x="283" y="733"/>
                      <a:pt x="283" y="733"/>
                    </a:cubicBezTo>
                    <a:cubicBezTo>
                      <a:pt x="287" y="736"/>
                      <a:pt x="287" y="736"/>
                      <a:pt x="287" y="736"/>
                    </a:cubicBezTo>
                    <a:cubicBezTo>
                      <a:pt x="288" y="737"/>
                      <a:pt x="288" y="737"/>
                      <a:pt x="288" y="737"/>
                    </a:cubicBezTo>
                    <a:cubicBezTo>
                      <a:pt x="289" y="737"/>
                      <a:pt x="289" y="737"/>
                      <a:pt x="289" y="737"/>
                    </a:cubicBezTo>
                    <a:cubicBezTo>
                      <a:pt x="291" y="737"/>
                      <a:pt x="291" y="737"/>
                      <a:pt x="291" y="737"/>
                    </a:cubicBezTo>
                    <a:cubicBezTo>
                      <a:pt x="291" y="738"/>
                      <a:pt x="291" y="738"/>
                      <a:pt x="291" y="738"/>
                    </a:cubicBezTo>
                    <a:cubicBezTo>
                      <a:pt x="294" y="738"/>
                      <a:pt x="294" y="738"/>
                      <a:pt x="294" y="738"/>
                    </a:cubicBezTo>
                    <a:cubicBezTo>
                      <a:pt x="294" y="738"/>
                      <a:pt x="294" y="738"/>
                      <a:pt x="294" y="738"/>
                    </a:cubicBezTo>
                    <a:cubicBezTo>
                      <a:pt x="293" y="737"/>
                      <a:pt x="293" y="737"/>
                      <a:pt x="293" y="737"/>
                    </a:cubicBezTo>
                    <a:cubicBezTo>
                      <a:pt x="292" y="737"/>
                      <a:pt x="292" y="737"/>
                      <a:pt x="292" y="737"/>
                    </a:cubicBezTo>
                    <a:cubicBezTo>
                      <a:pt x="292" y="735"/>
                      <a:pt x="292" y="735"/>
                      <a:pt x="292" y="735"/>
                    </a:cubicBezTo>
                    <a:cubicBezTo>
                      <a:pt x="291" y="734"/>
                      <a:pt x="291" y="734"/>
                      <a:pt x="291" y="734"/>
                    </a:cubicBezTo>
                    <a:cubicBezTo>
                      <a:pt x="291" y="733"/>
                      <a:pt x="291" y="733"/>
                      <a:pt x="291" y="733"/>
                    </a:cubicBezTo>
                    <a:cubicBezTo>
                      <a:pt x="291" y="731"/>
                      <a:pt x="291" y="731"/>
                      <a:pt x="291" y="731"/>
                    </a:cubicBezTo>
                    <a:cubicBezTo>
                      <a:pt x="292" y="729"/>
                      <a:pt x="292" y="729"/>
                      <a:pt x="292" y="729"/>
                    </a:cubicBezTo>
                    <a:cubicBezTo>
                      <a:pt x="292" y="728"/>
                      <a:pt x="292" y="728"/>
                      <a:pt x="292" y="728"/>
                    </a:cubicBezTo>
                    <a:cubicBezTo>
                      <a:pt x="291" y="728"/>
                      <a:pt x="291" y="728"/>
                      <a:pt x="291" y="728"/>
                    </a:cubicBezTo>
                    <a:cubicBezTo>
                      <a:pt x="291" y="728"/>
                      <a:pt x="291" y="728"/>
                      <a:pt x="291" y="728"/>
                    </a:cubicBezTo>
                    <a:cubicBezTo>
                      <a:pt x="291" y="728"/>
                      <a:pt x="291" y="728"/>
                      <a:pt x="291" y="728"/>
                    </a:cubicBezTo>
                    <a:cubicBezTo>
                      <a:pt x="289" y="727"/>
                      <a:pt x="289" y="727"/>
                      <a:pt x="289" y="727"/>
                    </a:cubicBezTo>
                    <a:cubicBezTo>
                      <a:pt x="289" y="726"/>
                      <a:pt x="289" y="726"/>
                      <a:pt x="289" y="726"/>
                    </a:cubicBezTo>
                    <a:cubicBezTo>
                      <a:pt x="289" y="726"/>
                      <a:pt x="289" y="726"/>
                      <a:pt x="289" y="726"/>
                    </a:cubicBezTo>
                    <a:cubicBezTo>
                      <a:pt x="288" y="725"/>
                      <a:pt x="288" y="725"/>
                      <a:pt x="288" y="725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8" y="723"/>
                      <a:pt x="288" y="723"/>
                      <a:pt x="288" y="723"/>
                    </a:cubicBezTo>
                    <a:cubicBezTo>
                      <a:pt x="288" y="722"/>
                      <a:pt x="288" y="722"/>
                      <a:pt x="288" y="722"/>
                    </a:cubicBezTo>
                    <a:cubicBezTo>
                      <a:pt x="287" y="721"/>
                      <a:pt x="287" y="721"/>
                      <a:pt x="287" y="721"/>
                    </a:cubicBezTo>
                    <a:cubicBezTo>
                      <a:pt x="288" y="720"/>
                      <a:pt x="288" y="720"/>
                      <a:pt x="288" y="720"/>
                    </a:cubicBezTo>
                    <a:cubicBezTo>
                      <a:pt x="287" y="719"/>
                      <a:pt x="287" y="719"/>
                      <a:pt x="287" y="719"/>
                    </a:cubicBezTo>
                    <a:cubicBezTo>
                      <a:pt x="287" y="718"/>
                      <a:pt x="287" y="718"/>
                      <a:pt x="287" y="718"/>
                    </a:cubicBezTo>
                    <a:cubicBezTo>
                      <a:pt x="286" y="717"/>
                      <a:pt x="286" y="717"/>
                      <a:pt x="286" y="717"/>
                    </a:cubicBezTo>
                    <a:cubicBezTo>
                      <a:pt x="286" y="717"/>
                      <a:pt x="286" y="717"/>
                      <a:pt x="286" y="717"/>
                    </a:cubicBezTo>
                    <a:cubicBezTo>
                      <a:pt x="286" y="715"/>
                      <a:pt x="286" y="715"/>
                      <a:pt x="286" y="715"/>
                    </a:cubicBezTo>
                    <a:cubicBezTo>
                      <a:pt x="285" y="714"/>
                      <a:pt x="285" y="714"/>
                      <a:pt x="285" y="714"/>
                    </a:cubicBezTo>
                    <a:cubicBezTo>
                      <a:pt x="285" y="712"/>
                      <a:pt x="285" y="712"/>
                      <a:pt x="285" y="712"/>
                    </a:cubicBezTo>
                    <a:cubicBezTo>
                      <a:pt x="284" y="708"/>
                      <a:pt x="284" y="708"/>
                      <a:pt x="284" y="708"/>
                    </a:cubicBezTo>
                    <a:cubicBezTo>
                      <a:pt x="283" y="707"/>
                      <a:pt x="283" y="707"/>
                      <a:pt x="283" y="707"/>
                    </a:cubicBezTo>
                    <a:cubicBezTo>
                      <a:pt x="283" y="707"/>
                      <a:pt x="283" y="707"/>
                      <a:pt x="283" y="707"/>
                    </a:cubicBezTo>
                    <a:cubicBezTo>
                      <a:pt x="285" y="703"/>
                      <a:pt x="285" y="703"/>
                      <a:pt x="285" y="703"/>
                    </a:cubicBezTo>
                    <a:cubicBezTo>
                      <a:pt x="285" y="702"/>
                      <a:pt x="285" y="702"/>
                      <a:pt x="285" y="702"/>
                    </a:cubicBezTo>
                    <a:cubicBezTo>
                      <a:pt x="287" y="701"/>
                      <a:pt x="287" y="701"/>
                      <a:pt x="287" y="701"/>
                    </a:cubicBezTo>
                    <a:cubicBezTo>
                      <a:pt x="290" y="699"/>
                      <a:pt x="290" y="699"/>
                      <a:pt x="290" y="699"/>
                    </a:cubicBezTo>
                    <a:cubicBezTo>
                      <a:pt x="293" y="698"/>
                      <a:pt x="293" y="698"/>
                      <a:pt x="293" y="698"/>
                    </a:cubicBezTo>
                    <a:cubicBezTo>
                      <a:pt x="294" y="697"/>
                      <a:pt x="294" y="697"/>
                      <a:pt x="294" y="697"/>
                    </a:cubicBezTo>
                    <a:cubicBezTo>
                      <a:pt x="294" y="696"/>
                      <a:pt x="294" y="696"/>
                      <a:pt x="294" y="696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4" y="695"/>
                      <a:pt x="294" y="695"/>
                      <a:pt x="294" y="695"/>
                    </a:cubicBezTo>
                    <a:cubicBezTo>
                      <a:pt x="294" y="695"/>
                      <a:pt x="294" y="695"/>
                      <a:pt x="294" y="695"/>
                    </a:cubicBezTo>
                    <a:cubicBezTo>
                      <a:pt x="296" y="696"/>
                      <a:pt x="296" y="696"/>
                      <a:pt x="296" y="696"/>
                    </a:cubicBezTo>
                    <a:cubicBezTo>
                      <a:pt x="296" y="696"/>
                      <a:pt x="296" y="696"/>
                      <a:pt x="296" y="696"/>
                    </a:cubicBezTo>
                    <a:cubicBezTo>
                      <a:pt x="298" y="696"/>
                      <a:pt x="298" y="696"/>
                      <a:pt x="298" y="696"/>
                    </a:cubicBezTo>
                    <a:cubicBezTo>
                      <a:pt x="298" y="697"/>
                      <a:pt x="298" y="697"/>
                      <a:pt x="298" y="697"/>
                    </a:cubicBezTo>
                    <a:cubicBezTo>
                      <a:pt x="298" y="697"/>
                      <a:pt x="298" y="697"/>
                      <a:pt x="298" y="697"/>
                    </a:cubicBezTo>
                    <a:cubicBezTo>
                      <a:pt x="299" y="698"/>
                      <a:pt x="299" y="698"/>
                      <a:pt x="299" y="698"/>
                    </a:cubicBezTo>
                    <a:cubicBezTo>
                      <a:pt x="300" y="699"/>
                      <a:pt x="300" y="699"/>
                      <a:pt x="300" y="699"/>
                    </a:cubicBezTo>
                    <a:cubicBezTo>
                      <a:pt x="300" y="701"/>
                      <a:pt x="300" y="701"/>
                      <a:pt x="300" y="701"/>
                    </a:cubicBezTo>
                    <a:cubicBezTo>
                      <a:pt x="301" y="702"/>
                      <a:pt x="301" y="702"/>
                      <a:pt x="301" y="702"/>
                    </a:cubicBezTo>
                    <a:cubicBezTo>
                      <a:pt x="303" y="703"/>
                      <a:pt x="303" y="703"/>
                      <a:pt x="303" y="703"/>
                    </a:cubicBezTo>
                    <a:cubicBezTo>
                      <a:pt x="304" y="702"/>
                      <a:pt x="304" y="702"/>
                      <a:pt x="304" y="702"/>
                    </a:cubicBezTo>
                    <a:cubicBezTo>
                      <a:pt x="305" y="703"/>
                      <a:pt x="305" y="703"/>
                      <a:pt x="305" y="703"/>
                    </a:cubicBezTo>
                    <a:cubicBezTo>
                      <a:pt x="308" y="703"/>
                      <a:pt x="308" y="703"/>
                      <a:pt x="308" y="703"/>
                    </a:cubicBezTo>
                    <a:cubicBezTo>
                      <a:pt x="312" y="707"/>
                      <a:pt x="312" y="707"/>
                      <a:pt x="312" y="707"/>
                    </a:cubicBezTo>
                    <a:cubicBezTo>
                      <a:pt x="312" y="707"/>
                      <a:pt x="312" y="707"/>
                      <a:pt x="312" y="707"/>
                    </a:cubicBezTo>
                    <a:cubicBezTo>
                      <a:pt x="315" y="709"/>
                      <a:pt x="315" y="709"/>
                      <a:pt x="315" y="709"/>
                    </a:cubicBezTo>
                    <a:cubicBezTo>
                      <a:pt x="317" y="711"/>
                      <a:pt x="317" y="711"/>
                      <a:pt x="317" y="711"/>
                    </a:cubicBezTo>
                    <a:cubicBezTo>
                      <a:pt x="318" y="711"/>
                      <a:pt x="318" y="711"/>
                      <a:pt x="318" y="711"/>
                    </a:cubicBezTo>
                    <a:cubicBezTo>
                      <a:pt x="319" y="712"/>
                      <a:pt x="319" y="712"/>
                      <a:pt x="319" y="712"/>
                    </a:cubicBezTo>
                    <a:cubicBezTo>
                      <a:pt x="320" y="712"/>
                      <a:pt x="320" y="712"/>
                      <a:pt x="320" y="712"/>
                    </a:cubicBezTo>
                    <a:cubicBezTo>
                      <a:pt x="320" y="713"/>
                      <a:pt x="320" y="713"/>
                      <a:pt x="320" y="713"/>
                    </a:cubicBezTo>
                    <a:cubicBezTo>
                      <a:pt x="321" y="714"/>
                      <a:pt x="321" y="714"/>
                      <a:pt x="321" y="714"/>
                    </a:cubicBezTo>
                    <a:cubicBezTo>
                      <a:pt x="321" y="714"/>
                      <a:pt x="321" y="714"/>
                      <a:pt x="321" y="714"/>
                    </a:cubicBezTo>
                    <a:cubicBezTo>
                      <a:pt x="321" y="715"/>
                      <a:pt x="321" y="715"/>
                      <a:pt x="321" y="715"/>
                    </a:cubicBezTo>
                    <a:cubicBezTo>
                      <a:pt x="321" y="716"/>
                      <a:pt x="321" y="716"/>
                      <a:pt x="321" y="716"/>
                    </a:cubicBezTo>
                    <a:cubicBezTo>
                      <a:pt x="322" y="717"/>
                      <a:pt x="322" y="717"/>
                      <a:pt x="322" y="717"/>
                    </a:cubicBezTo>
                    <a:cubicBezTo>
                      <a:pt x="322" y="717"/>
                      <a:pt x="322" y="717"/>
                      <a:pt x="322" y="717"/>
                    </a:cubicBezTo>
                    <a:cubicBezTo>
                      <a:pt x="322" y="718"/>
                      <a:pt x="322" y="718"/>
                      <a:pt x="322" y="718"/>
                    </a:cubicBezTo>
                    <a:cubicBezTo>
                      <a:pt x="323" y="719"/>
                      <a:pt x="323" y="719"/>
                      <a:pt x="323" y="719"/>
                    </a:cubicBezTo>
                    <a:cubicBezTo>
                      <a:pt x="324" y="719"/>
                      <a:pt x="324" y="719"/>
                      <a:pt x="324" y="719"/>
                    </a:cubicBezTo>
                    <a:cubicBezTo>
                      <a:pt x="325" y="720"/>
                      <a:pt x="325" y="720"/>
                      <a:pt x="325" y="720"/>
                    </a:cubicBezTo>
                    <a:cubicBezTo>
                      <a:pt x="326" y="721"/>
                      <a:pt x="326" y="721"/>
                      <a:pt x="326" y="721"/>
                    </a:cubicBezTo>
                    <a:cubicBezTo>
                      <a:pt x="326" y="721"/>
                      <a:pt x="326" y="721"/>
                      <a:pt x="326" y="721"/>
                    </a:cubicBezTo>
                    <a:cubicBezTo>
                      <a:pt x="326" y="722"/>
                      <a:pt x="326" y="722"/>
                      <a:pt x="326" y="722"/>
                    </a:cubicBezTo>
                    <a:cubicBezTo>
                      <a:pt x="327" y="722"/>
                      <a:pt x="327" y="722"/>
                      <a:pt x="327" y="722"/>
                    </a:cubicBezTo>
                    <a:cubicBezTo>
                      <a:pt x="328" y="723"/>
                      <a:pt x="328" y="723"/>
                      <a:pt x="328" y="723"/>
                    </a:cubicBezTo>
                    <a:cubicBezTo>
                      <a:pt x="331" y="725"/>
                      <a:pt x="331" y="725"/>
                      <a:pt x="331" y="725"/>
                    </a:cubicBezTo>
                    <a:cubicBezTo>
                      <a:pt x="335" y="727"/>
                      <a:pt x="335" y="727"/>
                      <a:pt x="335" y="727"/>
                    </a:cubicBezTo>
                    <a:cubicBezTo>
                      <a:pt x="337" y="728"/>
                      <a:pt x="337" y="728"/>
                      <a:pt x="337" y="728"/>
                    </a:cubicBezTo>
                    <a:cubicBezTo>
                      <a:pt x="338" y="729"/>
                      <a:pt x="338" y="729"/>
                      <a:pt x="338" y="729"/>
                    </a:cubicBezTo>
                    <a:cubicBezTo>
                      <a:pt x="340" y="730"/>
                      <a:pt x="340" y="730"/>
                      <a:pt x="340" y="730"/>
                    </a:cubicBezTo>
                    <a:cubicBezTo>
                      <a:pt x="342" y="730"/>
                      <a:pt x="342" y="730"/>
                      <a:pt x="342" y="730"/>
                    </a:cubicBezTo>
                    <a:cubicBezTo>
                      <a:pt x="342" y="729"/>
                      <a:pt x="342" y="729"/>
                      <a:pt x="342" y="729"/>
                    </a:cubicBezTo>
                    <a:cubicBezTo>
                      <a:pt x="344" y="728"/>
                      <a:pt x="344" y="728"/>
                      <a:pt x="344" y="728"/>
                    </a:cubicBezTo>
                    <a:cubicBezTo>
                      <a:pt x="344" y="726"/>
                      <a:pt x="344" y="726"/>
                      <a:pt x="344" y="726"/>
                    </a:cubicBezTo>
                    <a:cubicBezTo>
                      <a:pt x="345" y="727"/>
                      <a:pt x="345" y="727"/>
                      <a:pt x="345" y="727"/>
                    </a:cubicBezTo>
                    <a:cubicBezTo>
                      <a:pt x="345" y="726"/>
                      <a:pt x="345" y="726"/>
                      <a:pt x="345" y="726"/>
                    </a:cubicBezTo>
                    <a:cubicBezTo>
                      <a:pt x="346" y="725"/>
                      <a:pt x="346" y="725"/>
                      <a:pt x="346" y="725"/>
                    </a:cubicBezTo>
                    <a:cubicBezTo>
                      <a:pt x="346" y="723"/>
                      <a:pt x="346" y="723"/>
                      <a:pt x="346" y="723"/>
                    </a:cubicBezTo>
                    <a:cubicBezTo>
                      <a:pt x="344" y="723"/>
                      <a:pt x="344" y="723"/>
                      <a:pt x="344" y="723"/>
                    </a:cubicBezTo>
                    <a:cubicBezTo>
                      <a:pt x="344" y="721"/>
                      <a:pt x="344" y="721"/>
                      <a:pt x="344" y="721"/>
                    </a:cubicBezTo>
                    <a:cubicBezTo>
                      <a:pt x="345" y="720"/>
                      <a:pt x="345" y="720"/>
                      <a:pt x="345" y="720"/>
                    </a:cubicBezTo>
                    <a:cubicBezTo>
                      <a:pt x="344" y="718"/>
                      <a:pt x="344" y="718"/>
                      <a:pt x="344" y="718"/>
                    </a:cubicBezTo>
                    <a:cubicBezTo>
                      <a:pt x="345" y="717"/>
                      <a:pt x="345" y="717"/>
                      <a:pt x="345" y="717"/>
                    </a:cubicBezTo>
                    <a:cubicBezTo>
                      <a:pt x="345" y="717"/>
                      <a:pt x="345" y="717"/>
                      <a:pt x="345" y="717"/>
                    </a:cubicBezTo>
                    <a:cubicBezTo>
                      <a:pt x="345" y="716"/>
                      <a:pt x="345" y="716"/>
                      <a:pt x="345" y="716"/>
                    </a:cubicBezTo>
                    <a:cubicBezTo>
                      <a:pt x="345" y="716"/>
                      <a:pt x="345" y="716"/>
                      <a:pt x="345" y="716"/>
                    </a:cubicBezTo>
                    <a:cubicBezTo>
                      <a:pt x="345" y="713"/>
                      <a:pt x="345" y="713"/>
                      <a:pt x="345" y="713"/>
                    </a:cubicBezTo>
                    <a:cubicBezTo>
                      <a:pt x="344" y="713"/>
                      <a:pt x="344" y="713"/>
                      <a:pt x="344" y="713"/>
                    </a:cubicBezTo>
                    <a:cubicBezTo>
                      <a:pt x="344" y="712"/>
                      <a:pt x="344" y="712"/>
                      <a:pt x="344" y="712"/>
                    </a:cubicBezTo>
                    <a:cubicBezTo>
                      <a:pt x="345" y="712"/>
                      <a:pt x="345" y="712"/>
                      <a:pt x="345" y="712"/>
                    </a:cubicBezTo>
                    <a:cubicBezTo>
                      <a:pt x="345" y="710"/>
                      <a:pt x="345" y="710"/>
                      <a:pt x="345" y="710"/>
                    </a:cubicBezTo>
                    <a:cubicBezTo>
                      <a:pt x="344" y="710"/>
                      <a:pt x="344" y="710"/>
                      <a:pt x="344" y="710"/>
                    </a:cubicBezTo>
                    <a:cubicBezTo>
                      <a:pt x="344" y="709"/>
                      <a:pt x="344" y="709"/>
                      <a:pt x="344" y="709"/>
                    </a:cubicBezTo>
                    <a:cubicBezTo>
                      <a:pt x="344" y="708"/>
                      <a:pt x="344" y="708"/>
                      <a:pt x="344" y="708"/>
                    </a:cubicBezTo>
                    <a:cubicBezTo>
                      <a:pt x="346" y="710"/>
                      <a:pt x="346" y="710"/>
                      <a:pt x="346" y="710"/>
                    </a:cubicBezTo>
                    <a:cubicBezTo>
                      <a:pt x="347" y="709"/>
                      <a:pt x="347" y="709"/>
                      <a:pt x="347" y="709"/>
                    </a:cubicBezTo>
                    <a:cubicBezTo>
                      <a:pt x="347" y="707"/>
                      <a:pt x="347" y="707"/>
                      <a:pt x="347" y="707"/>
                    </a:cubicBezTo>
                    <a:cubicBezTo>
                      <a:pt x="346" y="705"/>
                      <a:pt x="346" y="705"/>
                      <a:pt x="346" y="705"/>
                    </a:cubicBezTo>
                    <a:cubicBezTo>
                      <a:pt x="344" y="705"/>
                      <a:pt x="344" y="705"/>
                      <a:pt x="344" y="705"/>
                    </a:cubicBezTo>
                    <a:cubicBezTo>
                      <a:pt x="342" y="704"/>
                      <a:pt x="342" y="704"/>
                      <a:pt x="342" y="704"/>
                    </a:cubicBezTo>
                    <a:cubicBezTo>
                      <a:pt x="342" y="704"/>
                      <a:pt x="342" y="704"/>
                      <a:pt x="342" y="704"/>
                    </a:cubicBezTo>
                    <a:cubicBezTo>
                      <a:pt x="341" y="703"/>
                      <a:pt x="341" y="703"/>
                      <a:pt x="341" y="703"/>
                    </a:cubicBezTo>
                    <a:cubicBezTo>
                      <a:pt x="339" y="703"/>
                      <a:pt x="339" y="703"/>
                      <a:pt x="339" y="703"/>
                    </a:cubicBezTo>
                    <a:cubicBezTo>
                      <a:pt x="339" y="703"/>
                      <a:pt x="339" y="703"/>
                      <a:pt x="339" y="703"/>
                    </a:cubicBezTo>
                    <a:cubicBezTo>
                      <a:pt x="338" y="697"/>
                      <a:pt x="338" y="697"/>
                      <a:pt x="338" y="697"/>
                    </a:cubicBezTo>
                    <a:cubicBezTo>
                      <a:pt x="338" y="696"/>
                      <a:pt x="338" y="696"/>
                      <a:pt x="338" y="696"/>
                    </a:cubicBezTo>
                    <a:cubicBezTo>
                      <a:pt x="337" y="695"/>
                      <a:pt x="337" y="695"/>
                      <a:pt x="337" y="695"/>
                    </a:cubicBezTo>
                    <a:cubicBezTo>
                      <a:pt x="337" y="695"/>
                      <a:pt x="337" y="695"/>
                      <a:pt x="337" y="695"/>
                    </a:cubicBezTo>
                    <a:cubicBezTo>
                      <a:pt x="337" y="695"/>
                      <a:pt x="337" y="695"/>
                      <a:pt x="337" y="695"/>
                    </a:cubicBezTo>
                    <a:cubicBezTo>
                      <a:pt x="337" y="694"/>
                      <a:pt x="337" y="694"/>
                      <a:pt x="337" y="694"/>
                    </a:cubicBezTo>
                    <a:cubicBezTo>
                      <a:pt x="338" y="693"/>
                      <a:pt x="338" y="693"/>
                      <a:pt x="338" y="693"/>
                    </a:cubicBezTo>
                    <a:cubicBezTo>
                      <a:pt x="338" y="693"/>
                      <a:pt x="338" y="693"/>
                      <a:pt x="338" y="693"/>
                    </a:cubicBezTo>
                    <a:cubicBezTo>
                      <a:pt x="339" y="692"/>
                      <a:pt x="339" y="692"/>
                      <a:pt x="339" y="692"/>
                    </a:cubicBezTo>
                    <a:cubicBezTo>
                      <a:pt x="341" y="691"/>
                      <a:pt x="341" y="691"/>
                      <a:pt x="341" y="691"/>
                    </a:cubicBezTo>
                    <a:cubicBezTo>
                      <a:pt x="340" y="689"/>
                      <a:pt x="340" y="689"/>
                      <a:pt x="340" y="689"/>
                    </a:cubicBezTo>
                    <a:cubicBezTo>
                      <a:pt x="341" y="687"/>
                      <a:pt x="341" y="687"/>
                      <a:pt x="341" y="687"/>
                    </a:cubicBezTo>
                    <a:cubicBezTo>
                      <a:pt x="338" y="686"/>
                      <a:pt x="338" y="686"/>
                      <a:pt x="338" y="686"/>
                    </a:cubicBezTo>
                    <a:cubicBezTo>
                      <a:pt x="338" y="685"/>
                      <a:pt x="338" y="685"/>
                      <a:pt x="338" y="685"/>
                    </a:cubicBezTo>
                    <a:cubicBezTo>
                      <a:pt x="338" y="684"/>
                      <a:pt x="338" y="684"/>
                      <a:pt x="338" y="684"/>
                    </a:cubicBezTo>
                    <a:cubicBezTo>
                      <a:pt x="338" y="683"/>
                      <a:pt x="338" y="683"/>
                      <a:pt x="338" y="683"/>
                    </a:cubicBezTo>
                    <a:cubicBezTo>
                      <a:pt x="336" y="684"/>
                      <a:pt x="336" y="684"/>
                      <a:pt x="336" y="684"/>
                    </a:cubicBezTo>
                    <a:cubicBezTo>
                      <a:pt x="335" y="683"/>
                      <a:pt x="335" y="683"/>
                      <a:pt x="335" y="683"/>
                    </a:cubicBezTo>
                    <a:cubicBezTo>
                      <a:pt x="335" y="682"/>
                      <a:pt x="335" y="682"/>
                      <a:pt x="335" y="682"/>
                    </a:cubicBezTo>
                    <a:cubicBezTo>
                      <a:pt x="336" y="682"/>
                      <a:pt x="336" y="682"/>
                      <a:pt x="336" y="682"/>
                    </a:cubicBezTo>
                    <a:cubicBezTo>
                      <a:pt x="336" y="682"/>
                      <a:pt x="336" y="682"/>
                      <a:pt x="336" y="682"/>
                    </a:cubicBezTo>
                    <a:cubicBezTo>
                      <a:pt x="335" y="682"/>
                      <a:pt x="335" y="682"/>
                      <a:pt x="335" y="682"/>
                    </a:cubicBezTo>
                    <a:cubicBezTo>
                      <a:pt x="336" y="681"/>
                      <a:pt x="336" y="681"/>
                      <a:pt x="336" y="681"/>
                    </a:cubicBezTo>
                    <a:cubicBezTo>
                      <a:pt x="336" y="682"/>
                      <a:pt x="336" y="682"/>
                      <a:pt x="336" y="682"/>
                    </a:cubicBezTo>
                    <a:cubicBezTo>
                      <a:pt x="337" y="682"/>
                      <a:pt x="337" y="682"/>
                      <a:pt x="337" y="682"/>
                    </a:cubicBezTo>
                    <a:cubicBezTo>
                      <a:pt x="336" y="683"/>
                      <a:pt x="336" y="683"/>
                      <a:pt x="336" y="683"/>
                    </a:cubicBezTo>
                    <a:cubicBezTo>
                      <a:pt x="338" y="683"/>
                      <a:pt x="338" y="683"/>
                      <a:pt x="338" y="683"/>
                    </a:cubicBezTo>
                    <a:cubicBezTo>
                      <a:pt x="338" y="683"/>
                      <a:pt x="338" y="683"/>
                      <a:pt x="338" y="683"/>
                    </a:cubicBezTo>
                    <a:cubicBezTo>
                      <a:pt x="339" y="684"/>
                      <a:pt x="339" y="684"/>
                      <a:pt x="339" y="684"/>
                    </a:cubicBezTo>
                    <a:cubicBezTo>
                      <a:pt x="338" y="685"/>
                      <a:pt x="338" y="685"/>
                      <a:pt x="338" y="685"/>
                    </a:cubicBezTo>
                    <a:cubicBezTo>
                      <a:pt x="339" y="686"/>
                      <a:pt x="339" y="686"/>
                      <a:pt x="339" y="686"/>
                    </a:cubicBezTo>
                    <a:cubicBezTo>
                      <a:pt x="341" y="687"/>
                      <a:pt x="341" y="687"/>
                      <a:pt x="341" y="687"/>
                    </a:cubicBezTo>
                    <a:cubicBezTo>
                      <a:pt x="341" y="687"/>
                      <a:pt x="341" y="687"/>
                      <a:pt x="341" y="687"/>
                    </a:cubicBezTo>
                    <a:cubicBezTo>
                      <a:pt x="341" y="688"/>
                      <a:pt x="341" y="688"/>
                      <a:pt x="341" y="688"/>
                    </a:cubicBezTo>
                    <a:cubicBezTo>
                      <a:pt x="342" y="688"/>
                      <a:pt x="342" y="688"/>
                      <a:pt x="342" y="688"/>
                    </a:cubicBezTo>
                    <a:cubicBezTo>
                      <a:pt x="342" y="689"/>
                      <a:pt x="342" y="689"/>
                      <a:pt x="342" y="689"/>
                    </a:cubicBezTo>
                    <a:cubicBezTo>
                      <a:pt x="342" y="691"/>
                      <a:pt x="342" y="691"/>
                      <a:pt x="342" y="691"/>
                    </a:cubicBezTo>
                    <a:cubicBezTo>
                      <a:pt x="342" y="692"/>
                      <a:pt x="342" y="692"/>
                      <a:pt x="342" y="692"/>
                    </a:cubicBezTo>
                    <a:cubicBezTo>
                      <a:pt x="342" y="693"/>
                      <a:pt x="342" y="693"/>
                      <a:pt x="342" y="693"/>
                    </a:cubicBezTo>
                    <a:cubicBezTo>
                      <a:pt x="342" y="693"/>
                      <a:pt x="342" y="693"/>
                      <a:pt x="342" y="693"/>
                    </a:cubicBezTo>
                    <a:cubicBezTo>
                      <a:pt x="343" y="694"/>
                      <a:pt x="343" y="694"/>
                      <a:pt x="343" y="694"/>
                    </a:cubicBezTo>
                    <a:cubicBezTo>
                      <a:pt x="344" y="695"/>
                      <a:pt x="344" y="695"/>
                      <a:pt x="344" y="695"/>
                    </a:cubicBezTo>
                    <a:cubicBezTo>
                      <a:pt x="344" y="696"/>
                      <a:pt x="344" y="696"/>
                      <a:pt x="344" y="696"/>
                    </a:cubicBezTo>
                    <a:cubicBezTo>
                      <a:pt x="346" y="698"/>
                      <a:pt x="346" y="698"/>
                      <a:pt x="346" y="698"/>
                    </a:cubicBezTo>
                    <a:cubicBezTo>
                      <a:pt x="350" y="699"/>
                      <a:pt x="350" y="699"/>
                      <a:pt x="350" y="699"/>
                    </a:cubicBezTo>
                    <a:cubicBezTo>
                      <a:pt x="351" y="700"/>
                      <a:pt x="351" y="700"/>
                      <a:pt x="351" y="700"/>
                    </a:cubicBezTo>
                    <a:cubicBezTo>
                      <a:pt x="353" y="700"/>
                      <a:pt x="353" y="700"/>
                      <a:pt x="353" y="700"/>
                    </a:cubicBezTo>
                    <a:cubicBezTo>
                      <a:pt x="353" y="700"/>
                      <a:pt x="353" y="700"/>
                      <a:pt x="353" y="700"/>
                    </a:cubicBezTo>
                    <a:cubicBezTo>
                      <a:pt x="354" y="701"/>
                      <a:pt x="354" y="701"/>
                      <a:pt x="354" y="701"/>
                    </a:cubicBezTo>
                    <a:cubicBezTo>
                      <a:pt x="355" y="701"/>
                      <a:pt x="355" y="701"/>
                      <a:pt x="355" y="701"/>
                    </a:cubicBezTo>
                    <a:cubicBezTo>
                      <a:pt x="356" y="701"/>
                      <a:pt x="356" y="701"/>
                      <a:pt x="356" y="701"/>
                    </a:cubicBezTo>
                    <a:cubicBezTo>
                      <a:pt x="356" y="699"/>
                      <a:pt x="356" y="699"/>
                      <a:pt x="356" y="699"/>
                    </a:cubicBezTo>
                    <a:cubicBezTo>
                      <a:pt x="357" y="699"/>
                      <a:pt x="357" y="699"/>
                      <a:pt x="357" y="699"/>
                    </a:cubicBezTo>
                    <a:cubicBezTo>
                      <a:pt x="358" y="698"/>
                      <a:pt x="358" y="698"/>
                      <a:pt x="358" y="698"/>
                    </a:cubicBezTo>
                    <a:cubicBezTo>
                      <a:pt x="358" y="696"/>
                      <a:pt x="358" y="696"/>
                      <a:pt x="358" y="696"/>
                    </a:cubicBezTo>
                    <a:cubicBezTo>
                      <a:pt x="359" y="696"/>
                      <a:pt x="359" y="696"/>
                      <a:pt x="359" y="696"/>
                    </a:cubicBezTo>
                    <a:cubicBezTo>
                      <a:pt x="360" y="696"/>
                      <a:pt x="360" y="696"/>
                      <a:pt x="360" y="696"/>
                    </a:cubicBezTo>
                    <a:cubicBezTo>
                      <a:pt x="361" y="695"/>
                      <a:pt x="361" y="695"/>
                      <a:pt x="361" y="695"/>
                    </a:cubicBezTo>
                    <a:cubicBezTo>
                      <a:pt x="361" y="695"/>
                      <a:pt x="361" y="695"/>
                      <a:pt x="361" y="695"/>
                    </a:cubicBezTo>
                    <a:cubicBezTo>
                      <a:pt x="361" y="695"/>
                      <a:pt x="361" y="695"/>
                      <a:pt x="361" y="695"/>
                    </a:cubicBezTo>
                    <a:cubicBezTo>
                      <a:pt x="359" y="699"/>
                      <a:pt x="359" y="699"/>
                      <a:pt x="359" y="699"/>
                    </a:cubicBezTo>
                    <a:cubicBezTo>
                      <a:pt x="359" y="699"/>
                      <a:pt x="359" y="699"/>
                      <a:pt x="359" y="699"/>
                    </a:cubicBezTo>
                    <a:cubicBezTo>
                      <a:pt x="360" y="700"/>
                      <a:pt x="360" y="700"/>
                      <a:pt x="360" y="700"/>
                    </a:cubicBezTo>
                    <a:cubicBezTo>
                      <a:pt x="359" y="700"/>
                      <a:pt x="359" y="700"/>
                      <a:pt x="359" y="700"/>
                    </a:cubicBezTo>
                    <a:cubicBezTo>
                      <a:pt x="359" y="701"/>
                      <a:pt x="359" y="701"/>
                      <a:pt x="359" y="701"/>
                    </a:cubicBezTo>
                    <a:cubicBezTo>
                      <a:pt x="360" y="701"/>
                      <a:pt x="360" y="701"/>
                      <a:pt x="360" y="701"/>
                    </a:cubicBezTo>
                    <a:cubicBezTo>
                      <a:pt x="359" y="703"/>
                      <a:pt x="359" y="703"/>
                      <a:pt x="359" y="703"/>
                    </a:cubicBezTo>
                    <a:cubicBezTo>
                      <a:pt x="360" y="703"/>
                      <a:pt x="360" y="703"/>
                      <a:pt x="360" y="703"/>
                    </a:cubicBezTo>
                    <a:cubicBezTo>
                      <a:pt x="361" y="704"/>
                      <a:pt x="361" y="704"/>
                      <a:pt x="361" y="704"/>
                    </a:cubicBezTo>
                    <a:cubicBezTo>
                      <a:pt x="360" y="705"/>
                      <a:pt x="360" y="705"/>
                      <a:pt x="360" y="705"/>
                    </a:cubicBezTo>
                    <a:cubicBezTo>
                      <a:pt x="362" y="706"/>
                      <a:pt x="362" y="706"/>
                      <a:pt x="362" y="706"/>
                    </a:cubicBezTo>
                    <a:cubicBezTo>
                      <a:pt x="364" y="706"/>
                      <a:pt x="364" y="706"/>
                      <a:pt x="364" y="706"/>
                    </a:cubicBezTo>
                    <a:cubicBezTo>
                      <a:pt x="363" y="707"/>
                      <a:pt x="363" y="707"/>
                      <a:pt x="363" y="707"/>
                    </a:cubicBezTo>
                    <a:cubicBezTo>
                      <a:pt x="363" y="709"/>
                      <a:pt x="363" y="709"/>
                      <a:pt x="363" y="709"/>
                    </a:cubicBezTo>
                    <a:cubicBezTo>
                      <a:pt x="364" y="709"/>
                      <a:pt x="364" y="709"/>
                      <a:pt x="364" y="709"/>
                    </a:cubicBezTo>
                    <a:cubicBezTo>
                      <a:pt x="364" y="710"/>
                      <a:pt x="364" y="710"/>
                      <a:pt x="364" y="710"/>
                    </a:cubicBezTo>
                    <a:cubicBezTo>
                      <a:pt x="365" y="710"/>
                      <a:pt x="365" y="710"/>
                      <a:pt x="365" y="710"/>
                    </a:cubicBezTo>
                    <a:cubicBezTo>
                      <a:pt x="366" y="710"/>
                      <a:pt x="366" y="710"/>
                      <a:pt x="366" y="710"/>
                    </a:cubicBezTo>
                    <a:cubicBezTo>
                      <a:pt x="365" y="711"/>
                      <a:pt x="365" y="711"/>
                      <a:pt x="365" y="711"/>
                    </a:cubicBezTo>
                    <a:cubicBezTo>
                      <a:pt x="367" y="712"/>
                      <a:pt x="367" y="712"/>
                      <a:pt x="367" y="712"/>
                    </a:cubicBezTo>
                    <a:cubicBezTo>
                      <a:pt x="368" y="712"/>
                      <a:pt x="368" y="712"/>
                      <a:pt x="368" y="712"/>
                    </a:cubicBezTo>
                    <a:cubicBezTo>
                      <a:pt x="369" y="711"/>
                      <a:pt x="369" y="711"/>
                      <a:pt x="369" y="711"/>
                    </a:cubicBezTo>
                    <a:cubicBezTo>
                      <a:pt x="369" y="710"/>
                      <a:pt x="369" y="710"/>
                      <a:pt x="369" y="710"/>
                    </a:cubicBezTo>
                    <a:cubicBezTo>
                      <a:pt x="369" y="710"/>
                      <a:pt x="369" y="710"/>
                      <a:pt x="369" y="710"/>
                    </a:cubicBezTo>
                    <a:cubicBezTo>
                      <a:pt x="370" y="710"/>
                      <a:pt x="370" y="710"/>
                      <a:pt x="370" y="710"/>
                    </a:cubicBezTo>
                    <a:cubicBezTo>
                      <a:pt x="370" y="710"/>
                      <a:pt x="370" y="710"/>
                      <a:pt x="370" y="710"/>
                    </a:cubicBezTo>
                    <a:cubicBezTo>
                      <a:pt x="369" y="711"/>
                      <a:pt x="369" y="711"/>
                      <a:pt x="369" y="711"/>
                    </a:cubicBezTo>
                    <a:cubicBezTo>
                      <a:pt x="370" y="712"/>
                      <a:pt x="370" y="712"/>
                      <a:pt x="370" y="712"/>
                    </a:cubicBezTo>
                    <a:cubicBezTo>
                      <a:pt x="371" y="712"/>
                      <a:pt x="371" y="712"/>
                      <a:pt x="371" y="712"/>
                    </a:cubicBezTo>
                    <a:cubicBezTo>
                      <a:pt x="371" y="713"/>
                      <a:pt x="371" y="713"/>
                      <a:pt x="371" y="713"/>
                    </a:cubicBezTo>
                    <a:cubicBezTo>
                      <a:pt x="373" y="714"/>
                      <a:pt x="373" y="714"/>
                      <a:pt x="373" y="714"/>
                    </a:cubicBezTo>
                    <a:cubicBezTo>
                      <a:pt x="373" y="713"/>
                      <a:pt x="373" y="713"/>
                      <a:pt x="373" y="713"/>
                    </a:cubicBezTo>
                    <a:cubicBezTo>
                      <a:pt x="373" y="712"/>
                      <a:pt x="373" y="712"/>
                      <a:pt x="373" y="712"/>
                    </a:cubicBezTo>
                    <a:cubicBezTo>
                      <a:pt x="373" y="712"/>
                      <a:pt x="373" y="712"/>
                      <a:pt x="373" y="712"/>
                    </a:cubicBezTo>
                    <a:cubicBezTo>
                      <a:pt x="372" y="712"/>
                      <a:pt x="372" y="712"/>
                      <a:pt x="372" y="712"/>
                    </a:cubicBezTo>
                    <a:cubicBezTo>
                      <a:pt x="372" y="712"/>
                      <a:pt x="372" y="712"/>
                      <a:pt x="372" y="712"/>
                    </a:cubicBezTo>
                    <a:cubicBezTo>
                      <a:pt x="372" y="711"/>
                      <a:pt x="372" y="711"/>
                      <a:pt x="372" y="711"/>
                    </a:cubicBezTo>
                    <a:cubicBezTo>
                      <a:pt x="373" y="711"/>
                      <a:pt x="373" y="711"/>
                      <a:pt x="373" y="711"/>
                    </a:cubicBezTo>
                    <a:cubicBezTo>
                      <a:pt x="373" y="710"/>
                      <a:pt x="373" y="710"/>
                      <a:pt x="373" y="710"/>
                    </a:cubicBezTo>
                    <a:cubicBezTo>
                      <a:pt x="374" y="707"/>
                      <a:pt x="374" y="707"/>
                      <a:pt x="374" y="707"/>
                    </a:cubicBezTo>
                    <a:cubicBezTo>
                      <a:pt x="373" y="705"/>
                      <a:pt x="373" y="705"/>
                      <a:pt x="373" y="705"/>
                    </a:cubicBezTo>
                    <a:cubicBezTo>
                      <a:pt x="374" y="704"/>
                      <a:pt x="374" y="704"/>
                      <a:pt x="374" y="704"/>
                    </a:cubicBezTo>
                    <a:cubicBezTo>
                      <a:pt x="375" y="703"/>
                      <a:pt x="375" y="703"/>
                      <a:pt x="375" y="703"/>
                    </a:cubicBezTo>
                    <a:cubicBezTo>
                      <a:pt x="375" y="702"/>
                      <a:pt x="375" y="702"/>
                      <a:pt x="375" y="702"/>
                    </a:cubicBezTo>
                    <a:cubicBezTo>
                      <a:pt x="376" y="700"/>
                      <a:pt x="376" y="700"/>
                      <a:pt x="376" y="700"/>
                    </a:cubicBezTo>
                    <a:cubicBezTo>
                      <a:pt x="377" y="700"/>
                      <a:pt x="377" y="700"/>
                      <a:pt x="377" y="700"/>
                    </a:cubicBezTo>
                    <a:cubicBezTo>
                      <a:pt x="378" y="699"/>
                      <a:pt x="378" y="699"/>
                      <a:pt x="378" y="699"/>
                    </a:cubicBezTo>
                    <a:cubicBezTo>
                      <a:pt x="377" y="698"/>
                      <a:pt x="377" y="698"/>
                      <a:pt x="377" y="698"/>
                    </a:cubicBezTo>
                    <a:cubicBezTo>
                      <a:pt x="377" y="697"/>
                      <a:pt x="377" y="697"/>
                      <a:pt x="377" y="697"/>
                    </a:cubicBezTo>
                    <a:cubicBezTo>
                      <a:pt x="378" y="698"/>
                      <a:pt x="378" y="698"/>
                      <a:pt x="378" y="698"/>
                    </a:cubicBezTo>
                    <a:cubicBezTo>
                      <a:pt x="378" y="698"/>
                      <a:pt x="378" y="698"/>
                      <a:pt x="378" y="698"/>
                    </a:cubicBezTo>
                    <a:cubicBezTo>
                      <a:pt x="378" y="699"/>
                      <a:pt x="378" y="699"/>
                      <a:pt x="378" y="699"/>
                    </a:cubicBezTo>
                    <a:cubicBezTo>
                      <a:pt x="377" y="701"/>
                      <a:pt x="377" y="701"/>
                      <a:pt x="377" y="701"/>
                    </a:cubicBezTo>
                    <a:cubicBezTo>
                      <a:pt x="376" y="701"/>
                      <a:pt x="376" y="701"/>
                      <a:pt x="376" y="701"/>
                    </a:cubicBezTo>
                    <a:cubicBezTo>
                      <a:pt x="376" y="703"/>
                      <a:pt x="376" y="703"/>
                      <a:pt x="376" y="703"/>
                    </a:cubicBezTo>
                    <a:cubicBezTo>
                      <a:pt x="377" y="703"/>
                      <a:pt x="377" y="703"/>
                      <a:pt x="377" y="703"/>
                    </a:cubicBezTo>
                    <a:cubicBezTo>
                      <a:pt x="377" y="703"/>
                      <a:pt x="377" y="703"/>
                      <a:pt x="377" y="703"/>
                    </a:cubicBezTo>
                    <a:cubicBezTo>
                      <a:pt x="378" y="704"/>
                      <a:pt x="378" y="704"/>
                      <a:pt x="378" y="704"/>
                    </a:cubicBezTo>
                    <a:cubicBezTo>
                      <a:pt x="377" y="704"/>
                      <a:pt x="377" y="704"/>
                      <a:pt x="377" y="704"/>
                    </a:cubicBezTo>
                    <a:cubicBezTo>
                      <a:pt x="378" y="705"/>
                      <a:pt x="378" y="705"/>
                      <a:pt x="378" y="705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6" y="708"/>
                      <a:pt x="376" y="708"/>
                      <a:pt x="376" y="708"/>
                    </a:cubicBezTo>
                    <a:cubicBezTo>
                      <a:pt x="376" y="709"/>
                      <a:pt x="376" y="709"/>
                      <a:pt x="376" y="709"/>
                    </a:cubicBezTo>
                    <a:cubicBezTo>
                      <a:pt x="376" y="711"/>
                      <a:pt x="376" y="711"/>
                      <a:pt x="376" y="711"/>
                    </a:cubicBezTo>
                    <a:cubicBezTo>
                      <a:pt x="376" y="712"/>
                      <a:pt x="376" y="712"/>
                      <a:pt x="376" y="712"/>
                    </a:cubicBezTo>
                    <a:cubicBezTo>
                      <a:pt x="378" y="713"/>
                      <a:pt x="378" y="713"/>
                      <a:pt x="378" y="713"/>
                    </a:cubicBezTo>
                    <a:cubicBezTo>
                      <a:pt x="380" y="713"/>
                      <a:pt x="380" y="713"/>
                      <a:pt x="380" y="713"/>
                    </a:cubicBezTo>
                    <a:cubicBezTo>
                      <a:pt x="381" y="713"/>
                      <a:pt x="381" y="713"/>
                      <a:pt x="381" y="713"/>
                    </a:cubicBezTo>
                    <a:cubicBezTo>
                      <a:pt x="382" y="713"/>
                      <a:pt x="382" y="713"/>
                      <a:pt x="382" y="713"/>
                    </a:cubicBezTo>
                    <a:cubicBezTo>
                      <a:pt x="384" y="713"/>
                      <a:pt x="384" y="713"/>
                      <a:pt x="384" y="713"/>
                    </a:cubicBezTo>
                    <a:cubicBezTo>
                      <a:pt x="387" y="713"/>
                      <a:pt x="387" y="713"/>
                      <a:pt x="387" y="713"/>
                    </a:cubicBezTo>
                    <a:cubicBezTo>
                      <a:pt x="387" y="711"/>
                      <a:pt x="387" y="711"/>
                      <a:pt x="387" y="711"/>
                    </a:cubicBezTo>
                    <a:cubicBezTo>
                      <a:pt x="389" y="710"/>
                      <a:pt x="389" y="710"/>
                      <a:pt x="389" y="710"/>
                    </a:cubicBezTo>
                    <a:cubicBezTo>
                      <a:pt x="389" y="710"/>
                      <a:pt x="389" y="710"/>
                      <a:pt x="389" y="710"/>
                    </a:cubicBezTo>
                    <a:cubicBezTo>
                      <a:pt x="392" y="708"/>
                      <a:pt x="392" y="708"/>
                      <a:pt x="392" y="708"/>
                    </a:cubicBezTo>
                    <a:cubicBezTo>
                      <a:pt x="396" y="707"/>
                      <a:pt x="396" y="707"/>
                      <a:pt x="396" y="707"/>
                    </a:cubicBezTo>
                    <a:cubicBezTo>
                      <a:pt x="396" y="706"/>
                      <a:pt x="396" y="706"/>
                      <a:pt x="396" y="706"/>
                    </a:cubicBezTo>
                    <a:cubicBezTo>
                      <a:pt x="397" y="705"/>
                      <a:pt x="397" y="705"/>
                      <a:pt x="397" y="705"/>
                    </a:cubicBezTo>
                    <a:cubicBezTo>
                      <a:pt x="398" y="705"/>
                      <a:pt x="398" y="705"/>
                      <a:pt x="398" y="705"/>
                    </a:cubicBezTo>
                    <a:cubicBezTo>
                      <a:pt x="399" y="705"/>
                      <a:pt x="399" y="705"/>
                      <a:pt x="399" y="705"/>
                    </a:cubicBezTo>
                    <a:cubicBezTo>
                      <a:pt x="400" y="703"/>
                      <a:pt x="400" y="703"/>
                      <a:pt x="400" y="703"/>
                    </a:cubicBezTo>
                    <a:cubicBezTo>
                      <a:pt x="400" y="703"/>
                      <a:pt x="400" y="703"/>
                      <a:pt x="400" y="703"/>
                    </a:cubicBezTo>
                    <a:cubicBezTo>
                      <a:pt x="399" y="703"/>
                      <a:pt x="399" y="703"/>
                      <a:pt x="399" y="703"/>
                    </a:cubicBezTo>
                    <a:cubicBezTo>
                      <a:pt x="399" y="702"/>
                      <a:pt x="399" y="702"/>
                      <a:pt x="399" y="702"/>
                    </a:cubicBezTo>
                    <a:cubicBezTo>
                      <a:pt x="397" y="701"/>
                      <a:pt x="397" y="701"/>
                      <a:pt x="397" y="701"/>
                    </a:cubicBezTo>
                    <a:cubicBezTo>
                      <a:pt x="397" y="700"/>
                      <a:pt x="397" y="700"/>
                      <a:pt x="397" y="700"/>
                    </a:cubicBezTo>
                    <a:cubicBezTo>
                      <a:pt x="397" y="699"/>
                      <a:pt x="397" y="699"/>
                      <a:pt x="397" y="699"/>
                    </a:cubicBezTo>
                    <a:cubicBezTo>
                      <a:pt x="398" y="699"/>
                      <a:pt x="398" y="699"/>
                      <a:pt x="398" y="699"/>
                    </a:cubicBezTo>
                    <a:cubicBezTo>
                      <a:pt x="399" y="700"/>
                      <a:pt x="399" y="700"/>
                      <a:pt x="399" y="700"/>
                    </a:cubicBezTo>
                    <a:cubicBezTo>
                      <a:pt x="399" y="699"/>
                      <a:pt x="399" y="699"/>
                      <a:pt x="399" y="699"/>
                    </a:cubicBezTo>
                    <a:cubicBezTo>
                      <a:pt x="398" y="697"/>
                      <a:pt x="398" y="697"/>
                      <a:pt x="398" y="697"/>
                    </a:cubicBezTo>
                    <a:cubicBezTo>
                      <a:pt x="398" y="697"/>
                      <a:pt x="398" y="697"/>
                      <a:pt x="398" y="697"/>
                    </a:cubicBezTo>
                    <a:cubicBezTo>
                      <a:pt x="399" y="696"/>
                      <a:pt x="399" y="696"/>
                      <a:pt x="399" y="696"/>
                    </a:cubicBezTo>
                    <a:cubicBezTo>
                      <a:pt x="399" y="696"/>
                      <a:pt x="399" y="696"/>
                      <a:pt x="399" y="696"/>
                    </a:cubicBezTo>
                    <a:cubicBezTo>
                      <a:pt x="400" y="698"/>
                      <a:pt x="400" y="698"/>
                      <a:pt x="400" y="698"/>
                    </a:cubicBezTo>
                    <a:cubicBezTo>
                      <a:pt x="400" y="699"/>
                      <a:pt x="400" y="699"/>
                      <a:pt x="400" y="699"/>
                    </a:cubicBezTo>
                    <a:cubicBezTo>
                      <a:pt x="402" y="700"/>
                      <a:pt x="402" y="700"/>
                      <a:pt x="402" y="700"/>
                    </a:cubicBezTo>
                    <a:cubicBezTo>
                      <a:pt x="402" y="700"/>
                      <a:pt x="402" y="700"/>
                      <a:pt x="402" y="700"/>
                    </a:cubicBezTo>
                    <a:cubicBezTo>
                      <a:pt x="402" y="698"/>
                      <a:pt x="402" y="698"/>
                      <a:pt x="402" y="698"/>
                    </a:cubicBezTo>
                    <a:cubicBezTo>
                      <a:pt x="401" y="698"/>
                      <a:pt x="401" y="698"/>
                      <a:pt x="401" y="698"/>
                    </a:cubicBezTo>
                    <a:cubicBezTo>
                      <a:pt x="401" y="698"/>
                      <a:pt x="401" y="698"/>
                      <a:pt x="401" y="698"/>
                    </a:cubicBezTo>
                    <a:cubicBezTo>
                      <a:pt x="400" y="696"/>
                      <a:pt x="400" y="696"/>
                      <a:pt x="400" y="696"/>
                    </a:cubicBezTo>
                    <a:cubicBezTo>
                      <a:pt x="400" y="695"/>
                      <a:pt x="400" y="695"/>
                      <a:pt x="400" y="695"/>
                    </a:cubicBezTo>
                    <a:cubicBezTo>
                      <a:pt x="400" y="694"/>
                      <a:pt x="400" y="694"/>
                      <a:pt x="400" y="694"/>
                    </a:cubicBezTo>
                    <a:cubicBezTo>
                      <a:pt x="401" y="694"/>
                      <a:pt x="401" y="694"/>
                      <a:pt x="401" y="694"/>
                    </a:cubicBezTo>
                    <a:cubicBezTo>
                      <a:pt x="401" y="692"/>
                      <a:pt x="401" y="692"/>
                      <a:pt x="401" y="692"/>
                    </a:cubicBezTo>
                    <a:cubicBezTo>
                      <a:pt x="401" y="692"/>
                      <a:pt x="401" y="692"/>
                      <a:pt x="401" y="692"/>
                    </a:cubicBezTo>
                    <a:cubicBezTo>
                      <a:pt x="402" y="695"/>
                      <a:pt x="402" y="695"/>
                      <a:pt x="402" y="695"/>
                    </a:cubicBezTo>
                    <a:cubicBezTo>
                      <a:pt x="402" y="695"/>
                      <a:pt x="402" y="695"/>
                      <a:pt x="402" y="695"/>
                    </a:cubicBezTo>
                    <a:cubicBezTo>
                      <a:pt x="404" y="697"/>
                      <a:pt x="404" y="697"/>
                      <a:pt x="404" y="697"/>
                    </a:cubicBezTo>
                    <a:cubicBezTo>
                      <a:pt x="404" y="698"/>
                      <a:pt x="404" y="698"/>
                      <a:pt x="404" y="698"/>
                    </a:cubicBezTo>
                    <a:cubicBezTo>
                      <a:pt x="404" y="698"/>
                      <a:pt x="404" y="698"/>
                      <a:pt x="404" y="698"/>
                    </a:cubicBezTo>
                    <a:cubicBezTo>
                      <a:pt x="404" y="698"/>
                      <a:pt x="404" y="698"/>
                      <a:pt x="404" y="698"/>
                    </a:cubicBezTo>
                    <a:cubicBezTo>
                      <a:pt x="407" y="698"/>
                      <a:pt x="407" y="698"/>
                      <a:pt x="407" y="698"/>
                    </a:cubicBezTo>
                    <a:cubicBezTo>
                      <a:pt x="409" y="696"/>
                      <a:pt x="409" y="696"/>
                      <a:pt x="409" y="696"/>
                    </a:cubicBezTo>
                    <a:cubicBezTo>
                      <a:pt x="409" y="696"/>
                      <a:pt x="409" y="696"/>
                      <a:pt x="409" y="696"/>
                    </a:cubicBezTo>
                    <a:cubicBezTo>
                      <a:pt x="409" y="695"/>
                      <a:pt x="409" y="695"/>
                      <a:pt x="409" y="695"/>
                    </a:cubicBezTo>
                    <a:cubicBezTo>
                      <a:pt x="410" y="694"/>
                      <a:pt x="410" y="694"/>
                      <a:pt x="410" y="694"/>
                    </a:cubicBezTo>
                    <a:cubicBezTo>
                      <a:pt x="410" y="694"/>
                      <a:pt x="410" y="694"/>
                      <a:pt x="410" y="694"/>
                    </a:cubicBezTo>
                    <a:cubicBezTo>
                      <a:pt x="411" y="693"/>
                      <a:pt x="411" y="693"/>
                      <a:pt x="411" y="693"/>
                    </a:cubicBezTo>
                    <a:cubicBezTo>
                      <a:pt x="412" y="693"/>
                      <a:pt x="412" y="693"/>
                      <a:pt x="412" y="693"/>
                    </a:cubicBezTo>
                    <a:cubicBezTo>
                      <a:pt x="414" y="692"/>
                      <a:pt x="414" y="692"/>
                      <a:pt x="414" y="692"/>
                    </a:cubicBezTo>
                    <a:cubicBezTo>
                      <a:pt x="415" y="693"/>
                      <a:pt x="415" y="693"/>
                      <a:pt x="415" y="693"/>
                    </a:cubicBezTo>
                    <a:cubicBezTo>
                      <a:pt x="419" y="693"/>
                      <a:pt x="419" y="693"/>
                      <a:pt x="419" y="693"/>
                    </a:cubicBezTo>
                    <a:cubicBezTo>
                      <a:pt x="424" y="695"/>
                      <a:pt x="424" y="695"/>
                      <a:pt x="424" y="695"/>
                    </a:cubicBezTo>
                    <a:cubicBezTo>
                      <a:pt x="424" y="694"/>
                      <a:pt x="424" y="694"/>
                      <a:pt x="424" y="694"/>
                    </a:cubicBezTo>
                    <a:cubicBezTo>
                      <a:pt x="424" y="693"/>
                      <a:pt x="424" y="693"/>
                      <a:pt x="424" y="693"/>
                    </a:cubicBezTo>
                    <a:cubicBezTo>
                      <a:pt x="427" y="691"/>
                      <a:pt x="427" y="691"/>
                      <a:pt x="427" y="691"/>
                    </a:cubicBezTo>
                    <a:cubicBezTo>
                      <a:pt x="427" y="690"/>
                      <a:pt x="427" y="690"/>
                      <a:pt x="427" y="690"/>
                    </a:cubicBezTo>
                    <a:cubicBezTo>
                      <a:pt x="428" y="688"/>
                      <a:pt x="428" y="688"/>
                      <a:pt x="428" y="688"/>
                    </a:cubicBezTo>
                    <a:cubicBezTo>
                      <a:pt x="427" y="687"/>
                      <a:pt x="427" y="687"/>
                      <a:pt x="427" y="687"/>
                    </a:cubicBezTo>
                    <a:cubicBezTo>
                      <a:pt x="427" y="685"/>
                      <a:pt x="427" y="685"/>
                      <a:pt x="427" y="685"/>
                    </a:cubicBezTo>
                    <a:cubicBezTo>
                      <a:pt x="426" y="685"/>
                      <a:pt x="426" y="685"/>
                      <a:pt x="426" y="685"/>
                    </a:cubicBezTo>
                    <a:cubicBezTo>
                      <a:pt x="425" y="684"/>
                      <a:pt x="425" y="684"/>
                      <a:pt x="425" y="684"/>
                    </a:cubicBezTo>
                    <a:cubicBezTo>
                      <a:pt x="425" y="682"/>
                      <a:pt x="425" y="682"/>
                      <a:pt x="425" y="682"/>
                    </a:cubicBezTo>
                    <a:cubicBezTo>
                      <a:pt x="426" y="680"/>
                      <a:pt x="426" y="680"/>
                      <a:pt x="426" y="680"/>
                    </a:cubicBezTo>
                    <a:cubicBezTo>
                      <a:pt x="426" y="678"/>
                      <a:pt x="426" y="678"/>
                      <a:pt x="426" y="678"/>
                    </a:cubicBezTo>
                    <a:cubicBezTo>
                      <a:pt x="426" y="678"/>
                      <a:pt x="426" y="678"/>
                      <a:pt x="426" y="678"/>
                    </a:cubicBezTo>
                    <a:cubicBezTo>
                      <a:pt x="426" y="676"/>
                      <a:pt x="426" y="676"/>
                      <a:pt x="426" y="676"/>
                    </a:cubicBezTo>
                    <a:cubicBezTo>
                      <a:pt x="426" y="676"/>
                      <a:pt x="426" y="676"/>
                      <a:pt x="426" y="676"/>
                    </a:cubicBezTo>
                    <a:cubicBezTo>
                      <a:pt x="427" y="674"/>
                      <a:pt x="427" y="674"/>
                      <a:pt x="427" y="674"/>
                    </a:cubicBezTo>
                    <a:cubicBezTo>
                      <a:pt x="427" y="674"/>
                      <a:pt x="427" y="674"/>
                      <a:pt x="427" y="674"/>
                    </a:cubicBezTo>
                    <a:cubicBezTo>
                      <a:pt x="426" y="673"/>
                      <a:pt x="426" y="673"/>
                      <a:pt x="426" y="673"/>
                    </a:cubicBezTo>
                    <a:cubicBezTo>
                      <a:pt x="426" y="672"/>
                      <a:pt x="426" y="672"/>
                      <a:pt x="426" y="672"/>
                    </a:cubicBezTo>
                    <a:cubicBezTo>
                      <a:pt x="426" y="671"/>
                      <a:pt x="426" y="671"/>
                      <a:pt x="426" y="671"/>
                    </a:cubicBezTo>
                    <a:cubicBezTo>
                      <a:pt x="426" y="670"/>
                      <a:pt x="426" y="670"/>
                      <a:pt x="426" y="670"/>
                    </a:cubicBezTo>
                    <a:cubicBezTo>
                      <a:pt x="426" y="669"/>
                      <a:pt x="426" y="669"/>
                      <a:pt x="426" y="669"/>
                    </a:cubicBezTo>
                    <a:cubicBezTo>
                      <a:pt x="424" y="667"/>
                      <a:pt x="424" y="667"/>
                      <a:pt x="424" y="667"/>
                    </a:cubicBezTo>
                    <a:cubicBezTo>
                      <a:pt x="425" y="667"/>
                      <a:pt x="425" y="667"/>
                      <a:pt x="425" y="667"/>
                    </a:cubicBezTo>
                    <a:cubicBezTo>
                      <a:pt x="426" y="668"/>
                      <a:pt x="426" y="668"/>
                      <a:pt x="426" y="668"/>
                    </a:cubicBezTo>
                    <a:cubicBezTo>
                      <a:pt x="427" y="670"/>
                      <a:pt x="427" y="670"/>
                      <a:pt x="427" y="670"/>
                    </a:cubicBezTo>
                    <a:cubicBezTo>
                      <a:pt x="427" y="670"/>
                      <a:pt x="427" y="670"/>
                      <a:pt x="427" y="670"/>
                    </a:cubicBezTo>
                    <a:cubicBezTo>
                      <a:pt x="427" y="672"/>
                      <a:pt x="427" y="672"/>
                      <a:pt x="427" y="672"/>
                    </a:cubicBezTo>
                    <a:cubicBezTo>
                      <a:pt x="428" y="674"/>
                      <a:pt x="428" y="674"/>
                      <a:pt x="428" y="674"/>
                    </a:cubicBezTo>
                    <a:cubicBezTo>
                      <a:pt x="428" y="674"/>
                      <a:pt x="428" y="674"/>
                      <a:pt x="428" y="674"/>
                    </a:cubicBezTo>
                    <a:cubicBezTo>
                      <a:pt x="429" y="676"/>
                      <a:pt x="429" y="676"/>
                      <a:pt x="429" y="676"/>
                    </a:cubicBezTo>
                    <a:cubicBezTo>
                      <a:pt x="430" y="677"/>
                      <a:pt x="430" y="677"/>
                      <a:pt x="430" y="677"/>
                    </a:cubicBezTo>
                    <a:cubicBezTo>
                      <a:pt x="431" y="678"/>
                      <a:pt x="431" y="678"/>
                      <a:pt x="431" y="678"/>
                    </a:cubicBezTo>
                    <a:cubicBezTo>
                      <a:pt x="436" y="678"/>
                      <a:pt x="436" y="678"/>
                      <a:pt x="436" y="678"/>
                    </a:cubicBezTo>
                    <a:cubicBezTo>
                      <a:pt x="440" y="676"/>
                      <a:pt x="440" y="676"/>
                      <a:pt x="440" y="676"/>
                    </a:cubicBezTo>
                    <a:cubicBezTo>
                      <a:pt x="440" y="675"/>
                      <a:pt x="440" y="675"/>
                      <a:pt x="440" y="675"/>
                    </a:cubicBezTo>
                    <a:cubicBezTo>
                      <a:pt x="441" y="674"/>
                      <a:pt x="441" y="674"/>
                      <a:pt x="441" y="674"/>
                    </a:cubicBezTo>
                    <a:cubicBezTo>
                      <a:pt x="441" y="674"/>
                      <a:pt x="441" y="674"/>
                      <a:pt x="441" y="674"/>
                    </a:cubicBezTo>
                    <a:cubicBezTo>
                      <a:pt x="440" y="673"/>
                      <a:pt x="440" y="673"/>
                      <a:pt x="440" y="673"/>
                    </a:cubicBezTo>
                    <a:cubicBezTo>
                      <a:pt x="439" y="674"/>
                      <a:pt x="439" y="674"/>
                      <a:pt x="439" y="674"/>
                    </a:cubicBezTo>
                    <a:cubicBezTo>
                      <a:pt x="440" y="673"/>
                      <a:pt x="440" y="673"/>
                      <a:pt x="440" y="673"/>
                    </a:cubicBezTo>
                    <a:cubicBezTo>
                      <a:pt x="442" y="673"/>
                      <a:pt x="442" y="673"/>
                      <a:pt x="442" y="673"/>
                    </a:cubicBezTo>
                    <a:cubicBezTo>
                      <a:pt x="442" y="674"/>
                      <a:pt x="442" y="674"/>
                      <a:pt x="442" y="674"/>
                    </a:cubicBezTo>
                    <a:cubicBezTo>
                      <a:pt x="480" y="674"/>
                      <a:pt x="480" y="674"/>
                      <a:pt x="480" y="674"/>
                    </a:cubicBezTo>
                    <a:cubicBezTo>
                      <a:pt x="480" y="674"/>
                      <a:pt x="480" y="674"/>
                      <a:pt x="480" y="674"/>
                    </a:cubicBezTo>
                    <a:cubicBezTo>
                      <a:pt x="481" y="674"/>
                      <a:pt x="481" y="674"/>
                      <a:pt x="481" y="674"/>
                    </a:cubicBezTo>
                    <a:cubicBezTo>
                      <a:pt x="481" y="674"/>
                      <a:pt x="481" y="674"/>
                      <a:pt x="481" y="674"/>
                    </a:cubicBezTo>
                    <a:cubicBezTo>
                      <a:pt x="482" y="674"/>
                      <a:pt x="482" y="674"/>
                      <a:pt x="482" y="674"/>
                    </a:cubicBezTo>
                    <a:cubicBezTo>
                      <a:pt x="482" y="674"/>
                      <a:pt x="482" y="674"/>
                      <a:pt x="482" y="674"/>
                    </a:cubicBezTo>
                    <a:cubicBezTo>
                      <a:pt x="483" y="674"/>
                      <a:pt x="483" y="674"/>
                      <a:pt x="483" y="674"/>
                    </a:cubicBezTo>
                    <a:cubicBezTo>
                      <a:pt x="483" y="674"/>
                      <a:pt x="483" y="674"/>
                      <a:pt x="483" y="674"/>
                    </a:cubicBezTo>
                    <a:cubicBezTo>
                      <a:pt x="483" y="673"/>
                      <a:pt x="483" y="673"/>
                      <a:pt x="483" y="673"/>
                    </a:cubicBezTo>
                    <a:cubicBezTo>
                      <a:pt x="484" y="672"/>
                      <a:pt x="483" y="672"/>
                      <a:pt x="483" y="672"/>
                    </a:cubicBezTo>
                    <a:cubicBezTo>
                      <a:pt x="483" y="672"/>
                      <a:pt x="483" y="671"/>
                      <a:pt x="483" y="671"/>
                    </a:cubicBezTo>
                    <a:cubicBezTo>
                      <a:pt x="482" y="671"/>
                      <a:pt x="483" y="671"/>
                      <a:pt x="483" y="671"/>
                    </a:cubicBezTo>
                    <a:cubicBezTo>
                      <a:pt x="483" y="670"/>
                      <a:pt x="484" y="670"/>
                      <a:pt x="483" y="669"/>
                    </a:cubicBezTo>
                    <a:cubicBezTo>
                      <a:pt x="483" y="669"/>
                      <a:pt x="483" y="669"/>
                      <a:pt x="484" y="669"/>
                    </a:cubicBezTo>
                    <a:cubicBezTo>
                      <a:pt x="484" y="668"/>
                      <a:pt x="484" y="668"/>
                      <a:pt x="484" y="668"/>
                    </a:cubicBezTo>
                    <a:cubicBezTo>
                      <a:pt x="484" y="668"/>
                      <a:pt x="484" y="667"/>
                      <a:pt x="485" y="667"/>
                    </a:cubicBezTo>
                    <a:cubicBezTo>
                      <a:pt x="485" y="666"/>
                      <a:pt x="485" y="666"/>
                      <a:pt x="484" y="665"/>
                    </a:cubicBezTo>
                    <a:cubicBezTo>
                      <a:pt x="484" y="665"/>
                      <a:pt x="484" y="665"/>
                      <a:pt x="484" y="665"/>
                    </a:cubicBezTo>
                    <a:cubicBezTo>
                      <a:pt x="483" y="665"/>
                      <a:pt x="483" y="665"/>
                      <a:pt x="483" y="664"/>
                    </a:cubicBezTo>
                    <a:cubicBezTo>
                      <a:pt x="483" y="664"/>
                      <a:pt x="482" y="664"/>
                      <a:pt x="482" y="664"/>
                    </a:cubicBezTo>
                    <a:cubicBezTo>
                      <a:pt x="482" y="664"/>
                      <a:pt x="482" y="664"/>
                      <a:pt x="482" y="663"/>
                    </a:cubicBezTo>
                    <a:cubicBezTo>
                      <a:pt x="482" y="663"/>
                      <a:pt x="482" y="663"/>
                      <a:pt x="482" y="663"/>
                    </a:cubicBezTo>
                    <a:cubicBezTo>
                      <a:pt x="483" y="663"/>
                      <a:pt x="484" y="663"/>
                      <a:pt x="485" y="663"/>
                    </a:cubicBezTo>
                    <a:cubicBezTo>
                      <a:pt x="486" y="662"/>
                      <a:pt x="487" y="663"/>
                      <a:pt x="488" y="663"/>
                    </a:cubicBezTo>
                    <a:cubicBezTo>
                      <a:pt x="488" y="663"/>
                      <a:pt x="489" y="663"/>
                      <a:pt x="490" y="663"/>
                    </a:cubicBezTo>
                    <a:cubicBezTo>
                      <a:pt x="490" y="663"/>
                      <a:pt x="490" y="663"/>
                      <a:pt x="491" y="663"/>
                    </a:cubicBezTo>
                    <a:cubicBezTo>
                      <a:pt x="491" y="663"/>
                      <a:pt x="491" y="663"/>
                      <a:pt x="491" y="663"/>
                    </a:cubicBezTo>
                    <a:cubicBezTo>
                      <a:pt x="491" y="663"/>
                      <a:pt x="491" y="663"/>
                      <a:pt x="492" y="663"/>
                    </a:cubicBezTo>
                    <a:cubicBezTo>
                      <a:pt x="492" y="663"/>
                      <a:pt x="492" y="663"/>
                      <a:pt x="492" y="662"/>
                    </a:cubicBezTo>
                    <a:cubicBezTo>
                      <a:pt x="492" y="662"/>
                      <a:pt x="492" y="662"/>
                      <a:pt x="493" y="662"/>
                    </a:cubicBezTo>
                    <a:cubicBezTo>
                      <a:pt x="493" y="662"/>
                      <a:pt x="493" y="662"/>
                      <a:pt x="494" y="662"/>
                    </a:cubicBezTo>
                    <a:cubicBezTo>
                      <a:pt x="494" y="661"/>
                      <a:pt x="494" y="660"/>
                      <a:pt x="494" y="659"/>
                    </a:cubicBezTo>
                    <a:cubicBezTo>
                      <a:pt x="494" y="660"/>
                      <a:pt x="495" y="660"/>
                      <a:pt x="495" y="659"/>
                    </a:cubicBezTo>
                    <a:cubicBezTo>
                      <a:pt x="495" y="659"/>
                      <a:pt x="496" y="659"/>
                      <a:pt x="496" y="658"/>
                    </a:cubicBezTo>
                    <a:cubicBezTo>
                      <a:pt x="496" y="658"/>
                      <a:pt x="496" y="658"/>
                      <a:pt x="497" y="658"/>
                    </a:cubicBezTo>
                    <a:cubicBezTo>
                      <a:pt x="497" y="658"/>
                      <a:pt x="497" y="658"/>
                      <a:pt x="498" y="658"/>
                    </a:cubicBezTo>
                    <a:cubicBezTo>
                      <a:pt x="498" y="658"/>
                      <a:pt x="499" y="658"/>
                      <a:pt x="498" y="657"/>
                    </a:cubicBezTo>
                    <a:cubicBezTo>
                      <a:pt x="499" y="657"/>
                      <a:pt x="499" y="657"/>
                      <a:pt x="500" y="656"/>
                    </a:cubicBezTo>
                    <a:cubicBezTo>
                      <a:pt x="499" y="656"/>
                      <a:pt x="499" y="656"/>
                      <a:pt x="499" y="655"/>
                    </a:cubicBezTo>
                    <a:cubicBezTo>
                      <a:pt x="499" y="655"/>
                      <a:pt x="499" y="655"/>
                      <a:pt x="500" y="655"/>
                    </a:cubicBezTo>
                    <a:cubicBezTo>
                      <a:pt x="500" y="655"/>
                      <a:pt x="501" y="654"/>
                      <a:pt x="501" y="654"/>
                    </a:cubicBezTo>
                    <a:cubicBezTo>
                      <a:pt x="500" y="654"/>
                      <a:pt x="500" y="654"/>
                      <a:pt x="500" y="653"/>
                    </a:cubicBezTo>
                    <a:cubicBezTo>
                      <a:pt x="501" y="653"/>
                      <a:pt x="501" y="653"/>
                      <a:pt x="501" y="653"/>
                    </a:cubicBezTo>
                    <a:cubicBezTo>
                      <a:pt x="501" y="652"/>
                      <a:pt x="502" y="652"/>
                      <a:pt x="502" y="652"/>
                    </a:cubicBezTo>
                    <a:cubicBezTo>
                      <a:pt x="502" y="652"/>
                      <a:pt x="502" y="652"/>
                      <a:pt x="502" y="652"/>
                    </a:cubicBezTo>
                    <a:cubicBezTo>
                      <a:pt x="502" y="652"/>
                      <a:pt x="502" y="652"/>
                      <a:pt x="502" y="652"/>
                    </a:cubicBezTo>
                    <a:cubicBezTo>
                      <a:pt x="502" y="652"/>
                      <a:pt x="502" y="652"/>
                      <a:pt x="502" y="652"/>
                    </a:cubicBezTo>
                    <a:cubicBezTo>
                      <a:pt x="502" y="652"/>
                      <a:pt x="502" y="652"/>
                      <a:pt x="502" y="652"/>
                    </a:cubicBezTo>
                    <a:cubicBezTo>
                      <a:pt x="503" y="652"/>
                      <a:pt x="503" y="652"/>
                      <a:pt x="503" y="652"/>
                    </a:cubicBezTo>
                    <a:cubicBezTo>
                      <a:pt x="503" y="652"/>
                      <a:pt x="503" y="652"/>
                      <a:pt x="503" y="652"/>
                    </a:cubicBezTo>
                    <a:cubicBezTo>
                      <a:pt x="503" y="651"/>
                      <a:pt x="503" y="651"/>
                      <a:pt x="504" y="651"/>
                    </a:cubicBezTo>
                    <a:cubicBezTo>
                      <a:pt x="504" y="651"/>
                      <a:pt x="504" y="651"/>
                      <a:pt x="504" y="651"/>
                    </a:cubicBezTo>
                    <a:cubicBezTo>
                      <a:pt x="504" y="651"/>
                      <a:pt x="504" y="651"/>
                      <a:pt x="504" y="650"/>
                    </a:cubicBezTo>
                    <a:cubicBezTo>
                      <a:pt x="504" y="650"/>
                      <a:pt x="504" y="650"/>
                      <a:pt x="504" y="650"/>
                    </a:cubicBezTo>
                    <a:cubicBezTo>
                      <a:pt x="504" y="650"/>
                      <a:pt x="504" y="649"/>
                      <a:pt x="505" y="650"/>
                    </a:cubicBezTo>
                    <a:cubicBezTo>
                      <a:pt x="505" y="650"/>
                      <a:pt x="505" y="650"/>
                      <a:pt x="505" y="649"/>
                    </a:cubicBezTo>
                    <a:cubicBezTo>
                      <a:pt x="505" y="649"/>
                      <a:pt x="505" y="649"/>
                      <a:pt x="505" y="649"/>
                    </a:cubicBezTo>
                    <a:cubicBezTo>
                      <a:pt x="505" y="648"/>
                      <a:pt x="505" y="648"/>
                      <a:pt x="505" y="648"/>
                    </a:cubicBezTo>
                    <a:cubicBezTo>
                      <a:pt x="505" y="648"/>
                      <a:pt x="505" y="648"/>
                      <a:pt x="505" y="648"/>
                    </a:cubicBezTo>
                    <a:cubicBezTo>
                      <a:pt x="505" y="648"/>
                      <a:pt x="505" y="648"/>
                      <a:pt x="505" y="647"/>
                    </a:cubicBezTo>
                    <a:cubicBezTo>
                      <a:pt x="505" y="647"/>
                      <a:pt x="505" y="647"/>
                      <a:pt x="505" y="647"/>
                    </a:cubicBezTo>
                    <a:cubicBezTo>
                      <a:pt x="505" y="646"/>
                      <a:pt x="506" y="646"/>
                      <a:pt x="506" y="647"/>
                    </a:cubicBezTo>
                    <a:cubicBezTo>
                      <a:pt x="507" y="647"/>
                      <a:pt x="508" y="646"/>
                      <a:pt x="509" y="646"/>
                    </a:cubicBezTo>
                    <a:cubicBezTo>
                      <a:pt x="509" y="646"/>
                      <a:pt x="509" y="646"/>
                      <a:pt x="509" y="646"/>
                    </a:cubicBezTo>
                    <a:cubicBezTo>
                      <a:pt x="510" y="646"/>
                      <a:pt x="510" y="646"/>
                      <a:pt x="510" y="645"/>
                    </a:cubicBezTo>
                    <a:cubicBezTo>
                      <a:pt x="510" y="645"/>
                      <a:pt x="510" y="645"/>
                      <a:pt x="510" y="645"/>
                    </a:cubicBezTo>
                    <a:cubicBezTo>
                      <a:pt x="511" y="644"/>
                      <a:pt x="511" y="644"/>
                      <a:pt x="512" y="644"/>
                    </a:cubicBezTo>
                    <a:cubicBezTo>
                      <a:pt x="512" y="643"/>
                      <a:pt x="512" y="643"/>
                      <a:pt x="513" y="643"/>
                    </a:cubicBezTo>
                    <a:cubicBezTo>
                      <a:pt x="513" y="643"/>
                      <a:pt x="513" y="643"/>
                      <a:pt x="513" y="643"/>
                    </a:cubicBezTo>
                    <a:cubicBezTo>
                      <a:pt x="514" y="642"/>
                      <a:pt x="514" y="642"/>
                      <a:pt x="514" y="642"/>
                    </a:cubicBezTo>
                    <a:cubicBezTo>
                      <a:pt x="514" y="641"/>
                      <a:pt x="515" y="641"/>
                      <a:pt x="516" y="641"/>
                    </a:cubicBezTo>
                    <a:cubicBezTo>
                      <a:pt x="516" y="640"/>
                      <a:pt x="517" y="640"/>
                      <a:pt x="517" y="640"/>
                    </a:cubicBezTo>
                    <a:cubicBezTo>
                      <a:pt x="518" y="640"/>
                      <a:pt x="518" y="640"/>
                      <a:pt x="518" y="640"/>
                    </a:cubicBezTo>
                    <a:cubicBezTo>
                      <a:pt x="518" y="639"/>
                      <a:pt x="518" y="639"/>
                      <a:pt x="519" y="639"/>
                    </a:cubicBezTo>
                    <a:cubicBezTo>
                      <a:pt x="518" y="638"/>
                      <a:pt x="518" y="638"/>
                      <a:pt x="519" y="638"/>
                    </a:cubicBezTo>
                    <a:cubicBezTo>
                      <a:pt x="519" y="638"/>
                      <a:pt x="519" y="638"/>
                      <a:pt x="520" y="637"/>
                    </a:cubicBezTo>
                    <a:cubicBezTo>
                      <a:pt x="519" y="637"/>
                      <a:pt x="519" y="636"/>
                      <a:pt x="520" y="636"/>
                    </a:cubicBezTo>
                    <a:cubicBezTo>
                      <a:pt x="520" y="636"/>
                      <a:pt x="520" y="636"/>
                      <a:pt x="520" y="636"/>
                    </a:cubicBezTo>
                    <a:cubicBezTo>
                      <a:pt x="520" y="635"/>
                      <a:pt x="520" y="635"/>
                      <a:pt x="520" y="635"/>
                    </a:cubicBezTo>
                    <a:cubicBezTo>
                      <a:pt x="520" y="634"/>
                      <a:pt x="520" y="634"/>
                      <a:pt x="520" y="633"/>
                    </a:cubicBezTo>
                    <a:cubicBezTo>
                      <a:pt x="520" y="633"/>
                      <a:pt x="521" y="632"/>
                      <a:pt x="521" y="632"/>
                    </a:cubicBezTo>
                    <a:cubicBezTo>
                      <a:pt x="522" y="631"/>
                      <a:pt x="523" y="631"/>
                      <a:pt x="524" y="631"/>
                    </a:cubicBezTo>
                    <a:cubicBezTo>
                      <a:pt x="524" y="631"/>
                      <a:pt x="524" y="631"/>
                      <a:pt x="525" y="631"/>
                    </a:cubicBezTo>
                    <a:cubicBezTo>
                      <a:pt x="525" y="631"/>
                      <a:pt x="525" y="631"/>
                      <a:pt x="526" y="630"/>
                    </a:cubicBezTo>
                    <a:cubicBezTo>
                      <a:pt x="525" y="630"/>
                      <a:pt x="525" y="630"/>
                      <a:pt x="525" y="629"/>
                    </a:cubicBezTo>
                    <a:cubicBezTo>
                      <a:pt x="525" y="629"/>
                      <a:pt x="525" y="628"/>
                      <a:pt x="525" y="628"/>
                    </a:cubicBezTo>
                    <a:cubicBezTo>
                      <a:pt x="525" y="628"/>
                      <a:pt x="525" y="627"/>
                      <a:pt x="525" y="627"/>
                    </a:cubicBezTo>
                    <a:cubicBezTo>
                      <a:pt x="526" y="627"/>
                      <a:pt x="526" y="626"/>
                      <a:pt x="526" y="626"/>
                    </a:cubicBezTo>
                    <a:cubicBezTo>
                      <a:pt x="526" y="626"/>
                      <a:pt x="526" y="626"/>
                      <a:pt x="526" y="626"/>
                    </a:cubicBezTo>
                    <a:cubicBezTo>
                      <a:pt x="526" y="625"/>
                      <a:pt x="526" y="625"/>
                      <a:pt x="526" y="625"/>
                    </a:cubicBezTo>
                    <a:cubicBezTo>
                      <a:pt x="525" y="625"/>
                      <a:pt x="525" y="625"/>
                      <a:pt x="525" y="625"/>
                    </a:cubicBezTo>
                    <a:cubicBezTo>
                      <a:pt x="524" y="624"/>
                      <a:pt x="524" y="624"/>
                      <a:pt x="524" y="624"/>
                    </a:cubicBezTo>
                    <a:cubicBezTo>
                      <a:pt x="524" y="623"/>
                      <a:pt x="525" y="623"/>
                      <a:pt x="526" y="623"/>
                    </a:cubicBezTo>
                    <a:cubicBezTo>
                      <a:pt x="526" y="623"/>
                      <a:pt x="526" y="622"/>
                      <a:pt x="526" y="621"/>
                    </a:cubicBezTo>
                    <a:cubicBezTo>
                      <a:pt x="526" y="621"/>
                      <a:pt x="527" y="621"/>
                      <a:pt x="527" y="620"/>
                    </a:cubicBezTo>
                    <a:cubicBezTo>
                      <a:pt x="527" y="620"/>
                      <a:pt x="527" y="620"/>
                      <a:pt x="527" y="620"/>
                    </a:cubicBezTo>
                    <a:cubicBezTo>
                      <a:pt x="528" y="619"/>
                      <a:pt x="529" y="618"/>
                      <a:pt x="530" y="618"/>
                    </a:cubicBezTo>
                    <a:cubicBezTo>
                      <a:pt x="530" y="617"/>
                      <a:pt x="531" y="617"/>
                      <a:pt x="531" y="616"/>
                    </a:cubicBezTo>
                    <a:cubicBezTo>
                      <a:pt x="531" y="615"/>
                      <a:pt x="531" y="615"/>
                      <a:pt x="532" y="615"/>
                    </a:cubicBezTo>
                    <a:cubicBezTo>
                      <a:pt x="533" y="615"/>
                      <a:pt x="533" y="614"/>
                      <a:pt x="533" y="613"/>
                    </a:cubicBezTo>
                    <a:cubicBezTo>
                      <a:pt x="533" y="613"/>
                      <a:pt x="533" y="613"/>
                      <a:pt x="533" y="613"/>
                    </a:cubicBezTo>
                    <a:cubicBezTo>
                      <a:pt x="533" y="613"/>
                      <a:pt x="533" y="613"/>
                      <a:pt x="534" y="613"/>
                    </a:cubicBezTo>
                    <a:cubicBezTo>
                      <a:pt x="534" y="612"/>
                      <a:pt x="534" y="612"/>
                      <a:pt x="535" y="612"/>
                    </a:cubicBezTo>
                    <a:cubicBezTo>
                      <a:pt x="535" y="612"/>
                      <a:pt x="535" y="611"/>
                      <a:pt x="536" y="612"/>
                    </a:cubicBezTo>
                    <a:cubicBezTo>
                      <a:pt x="536" y="612"/>
                      <a:pt x="537" y="612"/>
                      <a:pt x="537" y="612"/>
                    </a:cubicBezTo>
                    <a:cubicBezTo>
                      <a:pt x="537" y="611"/>
                      <a:pt x="537" y="611"/>
                      <a:pt x="537" y="611"/>
                    </a:cubicBezTo>
                    <a:cubicBezTo>
                      <a:pt x="538" y="611"/>
                      <a:pt x="538" y="611"/>
                      <a:pt x="538" y="610"/>
                    </a:cubicBezTo>
                    <a:cubicBezTo>
                      <a:pt x="538" y="610"/>
                      <a:pt x="538" y="610"/>
                      <a:pt x="538" y="610"/>
                    </a:cubicBezTo>
                    <a:cubicBezTo>
                      <a:pt x="539" y="609"/>
                      <a:pt x="539" y="609"/>
                      <a:pt x="539" y="608"/>
                    </a:cubicBezTo>
                    <a:cubicBezTo>
                      <a:pt x="539" y="607"/>
                      <a:pt x="539" y="607"/>
                      <a:pt x="539" y="607"/>
                    </a:cubicBezTo>
                    <a:cubicBezTo>
                      <a:pt x="539" y="607"/>
                      <a:pt x="539" y="606"/>
                      <a:pt x="540" y="606"/>
                    </a:cubicBezTo>
                    <a:cubicBezTo>
                      <a:pt x="540" y="606"/>
                      <a:pt x="540" y="606"/>
                      <a:pt x="540" y="606"/>
                    </a:cubicBezTo>
                    <a:cubicBezTo>
                      <a:pt x="541" y="606"/>
                      <a:pt x="541" y="606"/>
                      <a:pt x="542" y="606"/>
                    </a:cubicBezTo>
                    <a:cubicBezTo>
                      <a:pt x="542" y="606"/>
                      <a:pt x="542" y="606"/>
                      <a:pt x="543" y="606"/>
                    </a:cubicBezTo>
                    <a:cubicBezTo>
                      <a:pt x="543" y="606"/>
                      <a:pt x="543" y="606"/>
                      <a:pt x="543" y="606"/>
                    </a:cubicBezTo>
                    <a:cubicBezTo>
                      <a:pt x="544" y="605"/>
                      <a:pt x="544" y="605"/>
                      <a:pt x="544" y="605"/>
                    </a:cubicBezTo>
                    <a:cubicBezTo>
                      <a:pt x="544" y="605"/>
                      <a:pt x="544" y="605"/>
                      <a:pt x="544" y="605"/>
                    </a:cubicBezTo>
                    <a:cubicBezTo>
                      <a:pt x="544" y="605"/>
                      <a:pt x="544" y="605"/>
                      <a:pt x="544" y="605"/>
                    </a:cubicBezTo>
                    <a:cubicBezTo>
                      <a:pt x="546" y="605"/>
                      <a:pt x="546" y="605"/>
                      <a:pt x="546" y="605"/>
                    </a:cubicBezTo>
                    <a:cubicBezTo>
                      <a:pt x="546" y="605"/>
                      <a:pt x="546" y="605"/>
                      <a:pt x="546" y="605"/>
                    </a:cubicBezTo>
                    <a:cubicBezTo>
                      <a:pt x="546" y="605"/>
                      <a:pt x="546" y="605"/>
                      <a:pt x="547" y="605"/>
                    </a:cubicBezTo>
                    <a:cubicBezTo>
                      <a:pt x="548" y="605"/>
                      <a:pt x="548" y="605"/>
                      <a:pt x="549" y="605"/>
                    </a:cubicBezTo>
                    <a:cubicBezTo>
                      <a:pt x="549" y="605"/>
                      <a:pt x="549" y="606"/>
                      <a:pt x="549" y="606"/>
                    </a:cubicBezTo>
                    <a:cubicBezTo>
                      <a:pt x="549" y="606"/>
                      <a:pt x="550" y="606"/>
                      <a:pt x="550" y="607"/>
                    </a:cubicBezTo>
                    <a:cubicBezTo>
                      <a:pt x="550" y="606"/>
                      <a:pt x="550" y="606"/>
                      <a:pt x="551" y="607"/>
                    </a:cubicBezTo>
                    <a:cubicBezTo>
                      <a:pt x="551" y="606"/>
                      <a:pt x="551" y="606"/>
                      <a:pt x="551" y="606"/>
                    </a:cubicBezTo>
                    <a:cubicBezTo>
                      <a:pt x="551" y="605"/>
                      <a:pt x="552" y="605"/>
                      <a:pt x="553" y="604"/>
                    </a:cubicBezTo>
                    <a:cubicBezTo>
                      <a:pt x="554" y="604"/>
                      <a:pt x="555" y="604"/>
                      <a:pt x="556" y="603"/>
                    </a:cubicBezTo>
                    <a:cubicBezTo>
                      <a:pt x="555" y="602"/>
                      <a:pt x="555" y="602"/>
                      <a:pt x="555" y="602"/>
                    </a:cubicBezTo>
                    <a:cubicBezTo>
                      <a:pt x="556" y="601"/>
                      <a:pt x="556" y="600"/>
                      <a:pt x="557" y="600"/>
                    </a:cubicBezTo>
                    <a:cubicBezTo>
                      <a:pt x="557" y="600"/>
                      <a:pt x="557" y="600"/>
                      <a:pt x="556" y="599"/>
                    </a:cubicBezTo>
                    <a:cubicBezTo>
                      <a:pt x="556" y="599"/>
                      <a:pt x="556" y="598"/>
                      <a:pt x="556" y="598"/>
                    </a:cubicBezTo>
                    <a:cubicBezTo>
                      <a:pt x="556" y="597"/>
                      <a:pt x="555" y="597"/>
                      <a:pt x="556" y="597"/>
                    </a:cubicBezTo>
                    <a:cubicBezTo>
                      <a:pt x="556" y="597"/>
                      <a:pt x="556" y="597"/>
                      <a:pt x="556" y="596"/>
                    </a:cubicBezTo>
                    <a:cubicBezTo>
                      <a:pt x="556" y="596"/>
                      <a:pt x="556" y="596"/>
                      <a:pt x="557" y="596"/>
                    </a:cubicBezTo>
                    <a:cubicBezTo>
                      <a:pt x="557" y="596"/>
                      <a:pt x="558" y="595"/>
                      <a:pt x="559" y="595"/>
                    </a:cubicBezTo>
                    <a:cubicBezTo>
                      <a:pt x="559" y="595"/>
                      <a:pt x="559" y="595"/>
                      <a:pt x="559" y="595"/>
                    </a:cubicBezTo>
                    <a:cubicBezTo>
                      <a:pt x="560" y="595"/>
                      <a:pt x="560" y="595"/>
                      <a:pt x="560" y="594"/>
                    </a:cubicBezTo>
                    <a:cubicBezTo>
                      <a:pt x="560" y="594"/>
                      <a:pt x="560" y="593"/>
                      <a:pt x="561" y="593"/>
                    </a:cubicBezTo>
                    <a:cubicBezTo>
                      <a:pt x="561" y="593"/>
                      <a:pt x="562" y="593"/>
                      <a:pt x="562" y="592"/>
                    </a:cubicBezTo>
                    <a:cubicBezTo>
                      <a:pt x="563" y="592"/>
                      <a:pt x="563" y="592"/>
                      <a:pt x="564" y="591"/>
                    </a:cubicBezTo>
                    <a:cubicBezTo>
                      <a:pt x="564" y="591"/>
                      <a:pt x="564" y="591"/>
                      <a:pt x="564" y="591"/>
                    </a:cubicBezTo>
                    <a:cubicBezTo>
                      <a:pt x="564" y="591"/>
                      <a:pt x="565" y="591"/>
                      <a:pt x="565" y="591"/>
                    </a:cubicBezTo>
                    <a:cubicBezTo>
                      <a:pt x="565" y="591"/>
                      <a:pt x="565" y="591"/>
                      <a:pt x="566" y="591"/>
                    </a:cubicBezTo>
                    <a:cubicBezTo>
                      <a:pt x="566" y="591"/>
                      <a:pt x="566" y="591"/>
                      <a:pt x="566" y="591"/>
                    </a:cubicBezTo>
                    <a:cubicBezTo>
                      <a:pt x="567" y="591"/>
                      <a:pt x="567" y="591"/>
                      <a:pt x="567" y="591"/>
                    </a:cubicBezTo>
                    <a:cubicBezTo>
                      <a:pt x="567" y="591"/>
                      <a:pt x="567" y="592"/>
                      <a:pt x="568" y="591"/>
                    </a:cubicBezTo>
                    <a:cubicBezTo>
                      <a:pt x="568" y="591"/>
                      <a:pt x="568" y="591"/>
                      <a:pt x="568" y="591"/>
                    </a:cubicBezTo>
                    <a:cubicBezTo>
                      <a:pt x="569" y="591"/>
                      <a:pt x="569" y="591"/>
                      <a:pt x="569" y="591"/>
                    </a:cubicBezTo>
                    <a:cubicBezTo>
                      <a:pt x="569" y="590"/>
                      <a:pt x="570" y="590"/>
                      <a:pt x="570" y="590"/>
                    </a:cubicBezTo>
                    <a:cubicBezTo>
                      <a:pt x="570" y="589"/>
                      <a:pt x="570" y="589"/>
                      <a:pt x="571" y="589"/>
                    </a:cubicBezTo>
                    <a:cubicBezTo>
                      <a:pt x="571" y="588"/>
                      <a:pt x="571" y="588"/>
                      <a:pt x="571" y="588"/>
                    </a:cubicBezTo>
                    <a:cubicBezTo>
                      <a:pt x="571" y="587"/>
                      <a:pt x="571" y="586"/>
                      <a:pt x="572" y="585"/>
                    </a:cubicBezTo>
                    <a:cubicBezTo>
                      <a:pt x="572" y="585"/>
                      <a:pt x="573" y="584"/>
                      <a:pt x="573" y="585"/>
                    </a:cubicBezTo>
                    <a:cubicBezTo>
                      <a:pt x="574" y="584"/>
                      <a:pt x="574" y="584"/>
                      <a:pt x="574" y="584"/>
                    </a:cubicBezTo>
                    <a:cubicBezTo>
                      <a:pt x="573" y="583"/>
                      <a:pt x="572" y="583"/>
                      <a:pt x="570" y="583"/>
                    </a:cubicBezTo>
                    <a:cubicBezTo>
                      <a:pt x="570" y="582"/>
                      <a:pt x="570" y="581"/>
                      <a:pt x="570" y="581"/>
                    </a:cubicBezTo>
                    <a:cubicBezTo>
                      <a:pt x="570" y="580"/>
                      <a:pt x="570" y="580"/>
                      <a:pt x="570" y="580"/>
                    </a:cubicBezTo>
                    <a:cubicBezTo>
                      <a:pt x="570" y="580"/>
                      <a:pt x="570" y="580"/>
                      <a:pt x="570" y="579"/>
                    </a:cubicBezTo>
                    <a:cubicBezTo>
                      <a:pt x="569" y="579"/>
                      <a:pt x="569" y="578"/>
                      <a:pt x="569" y="578"/>
                    </a:cubicBezTo>
                    <a:cubicBezTo>
                      <a:pt x="568" y="578"/>
                      <a:pt x="568" y="577"/>
                      <a:pt x="568" y="577"/>
                    </a:cubicBezTo>
                    <a:cubicBezTo>
                      <a:pt x="568" y="577"/>
                      <a:pt x="568" y="576"/>
                      <a:pt x="567" y="576"/>
                    </a:cubicBezTo>
                    <a:cubicBezTo>
                      <a:pt x="567" y="576"/>
                      <a:pt x="568" y="575"/>
                      <a:pt x="568" y="575"/>
                    </a:cubicBezTo>
                    <a:cubicBezTo>
                      <a:pt x="568" y="574"/>
                      <a:pt x="568" y="574"/>
                      <a:pt x="568" y="574"/>
                    </a:cubicBezTo>
                    <a:cubicBezTo>
                      <a:pt x="568" y="574"/>
                      <a:pt x="568" y="574"/>
                      <a:pt x="568" y="574"/>
                    </a:cubicBezTo>
                    <a:cubicBezTo>
                      <a:pt x="568" y="574"/>
                      <a:pt x="567" y="574"/>
                      <a:pt x="567" y="573"/>
                    </a:cubicBezTo>
                    <a:cubicBezTo>
                      <a:pt x="567" y="573"/>
                      <a:pt x="567" y="572"/>
                      <a:pt x="567" y="571"/>
                    </a:cubicBezTo>
                    <a:cubicBezTo>
                      <a:pt x="567" y="570"/>
                      <a:pt x="567" y="570"/>
                      <a:pt x="567" y="570"/>
                    </a:cubicBezTo>
                    <a:cubicBezTo>
                      <a:pt x="567" y="570"/>
                      <a:pt x="567" y="569"/>
                      <a:pt x="567" y="569"/>
                    </a:cubicBezTo>
                    <a:cubicBezTo>
                      <a:pt x="567" y="569"/>
                      <a:pt x="566" y="569"/>
                      <a:pt x="566" y="568"/>
                    </a:cubicBezTo>
                    <a:cubicBezTo>
                      <a:pt x="566" y="568"/>
                      <a:pt x="566" y="568"/>
                      <a:pt x="566" y="568"/>
                    </a:cubicBezTo>
                    <a:cubicBezTo>
                      <a:pt x="565" y="568"/>
                      <a:pt x="565" y="567"/>
                      <a:pt x="565" y="567"/>
                    </a:cubicBezTo>
                    <a:cubicBezTo>
                      <a:pt x="564" y="566"/>
                      <a:pt x="564" y="566"/>
                      <a:pt x="563" y="565"/>
                    </a:cubicBezTo>
                    <a:cubicBezTo>
                      <a:pt x="563" y="565"/>
                      <a:pt x="563" y="565"/>
                      <a:pt x="563" y="564"/>
                    </a:cubicBezTo>
                    <a:cubicBezTo>
                      <a:pt x="562" y="564"/>
                      <a:pt x="562" y="564"/>
                      <a:pt x="562" y="564"/>
                    </a:cubicBezTo>
                    <a:cubicBezTo>
                      <a:pt x="561" y="563"/>
                      <a:pt x="561" y="562"/>
                      <a:pt x="561" y="561"/>
                    </a:cubicBezTo>
                    <a:cubicBezTo>
                      <a:pt x="561" y="561"/>
                      <a:pt x="562" y="560"/>
                      <a:pt x="561" y="560"/>
                    </a:cubicBezTo>
                    <a:cubicBezTo>
                      <a:pt x="561" y="560"/>
                      <a:pt x="561" y="560"/>
                      <a:pt x="561" y="560"/>
                    </a:cubicBezTo>
                    <a:cubicBezTo>
                      <a:pt x="561" y="559"/>
                      <a:pt x="561" y="559"/>
                      <a:pt x="561" y="558"/>
                    </a:cubicBezTo>
                    <a:cubicBezTo>
                      <a:pt x="561" y="557"/>
                      <a:pt x="561" y="557"/>
                      <a:pt x="560" y="557"/>
                    </a:cubicBezTo>
                    <a:cubicBezTo>
                      <a:pt x="560" y="558"/>
                      <a:pt x="560" y="558"/>
                      <a:pt x="559" y="558"/>
                    </a:cubicBezTo>
                    <a:cubicBezTo>
                      <a:pt x="559" y="557"/>
                      <a:pt x="559" y="557"/>
                      <a:pt x="559" y="557"/>
                    </a:cubicBezTo>
                    <a:cubicBezTo>
                      <a:pt x="559" y="557"/>
                      <a:pt x="559" y="556"/>
                      <a:pt x="558" y="556"/>
                    </a:cubicBezTo>
                    <a:cubicBezTo>
                      <a:pt x="558" y="556"/>
                      <a:pt x="558" y="556"/>
                      <a:pt x="558" y="556"/>
                    </a:cubicBezTo>
                    <a:cubicBezTo>
                      <a:pt x="559" y="555"/>
                      <a:pt x="559" y="555"/>
                      <a:pt x="559" y="554"/>
                    </a:cubicBezTo>
                    <a:cubicBezTo>
                      <a:pt x="558" y="555"/>
                      <a:pt x="557" y="555"/>
                      <a:pt x="557" y="554"/>
                    </a:cubicBezTo>
                    <a:cubicBezTo>
                      <a:pt x="557" y="554"/>
                      <a:pt x="557" y="554"/>
                      <a:pt x="557" y="554"/>
                    </a:cubicBezTo>
                    <a:cubicBezTo>
                      <a:pt x="557" y="553"/>
                      <a:pt x="557" y="553"/>
                      <a:pt x="557" y="553"/>
                    </a:cubicBezTo>
                    <a:cubicBezTo>
                      <a:pt x="557" y="553"/>
                      <a:pt x="557" y="552"/>
                      <a:pt x="557" y="552"/>
                    </a:cubicBezTo>
                    <a:cubicBezTo>
                      <a:pt x="558" y="552"/>
                      <a:pt x="558" y="552"/>
                      <a:pt x="559" y="552"/>
                    </a:cubicBezTo>
                    <a:cubicBezTo>
                      <a:pt x="559" y="552"/>
                      <a:pt x="559" y="552"/>
                      <a:pt x="559" y="552"/>
                    </a:cubicBezTo>
                    <a:cubicBezTo>
                      <a:pt x="559" y="551"/>
                      <a:pt x="559" y="551"/>
                      <a:pt x="560" y="551"/>
                    </a:cubicBezTo>
                    <a:cubicBezTo>
                      <a:pt x="561" y="551"/>
                      <a:pt x="562" y="552"/>
                      <a:pt x="562" y="552"/>
                    </a:cubicBezTo>
                    <a:cubicBezTo>
                      <a:pt x="563" y="552"/>
                      <a:pt x="564" y="551"/>
                      <a:pt x="564" y="552"/>
                    </a:cubicBezTo>
                    <a:cubicBezTo>
                      <a:pt x="565" y="551"/>
                      <a:pt x="565" y="551"/>
                      <a:pt x="565" y="551"/>
                    </a:cubicBezTo>
                    <a:cubicBezTo>
                      <a:pt x="566" y="551"/>
                      <a:pt x="566" y="552"/>
                      <a:pt x="566" y="552"/>
                    </a:cubicBezTo>
                    <a:cubicBezTo>
                      <a:pt x="567" y="552"/>
                      <a:pt x="567" y="552"/>
                      <a:pt x="567" y="552"/>
                    </a:cubicBezTo>
                    <a:cubicBezTo>
                      <a:pt x="567" y="552"/>
                      <a:pt x="567" y="551"/>
                      <a:pt x="566" y="551"/>
                    </a:cubicBezTo>
                    <a:cubicBezTo>
                      <a:pt x="566" y="551"/>
                      <a:pt x="566" y="550"/>
                      <a:pt x="566" y="550"/>
                    </a:cubicBezTo>
                    <a:cubicBezTo>
                      <a:pt x="566" y="550"/>
                      <a:pt x="566" y="550"/>
                      <a:pt x="567" y="549"/>
                    </a:cubicBezTo>
                    <a:cubicBezTo>
                      <a:pt x="567" y="548"/>
                      <a:pt x="567" y="548"/>
                      <a:pt x="569" y="548"/>
                    </a:cubicBezTo>
                    <a:cubicBezTo>
                      <a:pt x="569" y="547"/>
                      <a:pt x="569" y="547"/>
                      <a:pt x="569" y="546"/>
                    </a:cubicBezTo>
                    <a:cubicBezTo>
                      <a:pt x="568" y="546"/>
                      <a:pt x="568" y="546"/>
                      <a:pt x="569" y="546"/>
                    </a:cubicBezTo>
                    <a:cubicBezTo>
                      <a:pt x="569" y="545"/>
                      <a:pt x="569" y="545"/>
                      <a:pt x="570" y="544"/>
                    </a:cubicBezTo>
                    <a:cubicBezTo>
                      <a:pt x="570" y="544"/>
                      <a:pt x="570" y="544"/>
                      <a:pt x="570" y="544"/>
                    </a:cubicBezTo>
                    <a:cubicBezTo>
                      <a:pt x="570" y="544"/>
                      <a:pt x="570" y="543"/>
                      <a:pt x="571" y="543"/>
                    </a:cubicBezTo>
                    <a:cubicBezTo>
                      <a:pt x="571" y="543"/>
                      <a:pt x="571" y="543"/>
                      <a:pt x="571" y="542"/>
                    </a:cubicBezTo>
                    <a:cubicBezTo>
                      <a:pt x="571" y="542"/>
                      <a:pt x="572" y="542"/>
                      <a:pt x="572" y="541"/>
                    </a:cubicBezTo>
                    <a:cubicBezTo>
                      <a:pt x="572" y="541"/>
                      <a:pt x="572" y="541"/>
                      <a:pt x="572" y="541"/>
                    </a:cubicBezTo>
                    <a:cubicBezTo>
                      <a:pt x="572" y="541"/>
                      <a:pt x="572" y="541"/>
                      <a:pt x="572" y="541"/>
                    </a:cubicBezTo>
                    <a:cubicBezTo>
                      <a:pt x="572" y="540"/>
                      <a:pt x="572" y="540"/>
                      <a:pt x="573" y="540"/>
                    </a:cubicBezTo>
                    <a:cubicBezTo>
                      <a:pt x="573" y="540"/>
                      <a:pt x="573" y="540"/>
                      <a:pt x="574" y="540"/>
                    </a:cubicBezTo>
                    <a:cubicBezTo>
                      <a:pt x="574" y="540"/>
                      <a:pt x="574" y="540"/>
                      <a:pt x="574" y="539"/>
                    </a:cubicBezTo>
                    <a:cubicBezTo>
                      <a:pt x="573" y="539"/>
                      <a:pt x="573" y="539"/>
                      <a:pt x="573" y="538"/>
                    </a:cubicBezTo>
                    <a:cubicBezTo>
                      <a:pt x="573" y="537"/>
                      <a:pt x="573" y="537"/>
                      <a:pt x="573" y="537"/>
                    </a:cubicBezTo>
                    <a:cubicBezTo>
                      <a:pt x="574" y="537"/>
                      <a:pt x="574" y="537"/>
                      <a:pt x="575" y="537"/>
                    </a:cubicBezTo>
                    <a:cubicBezTo>
                      <a:pt x="575" y="537"/>
                      <a:pt x="575" y="537"/>
                      <a:pt x="575" y="537"/>
                    </a:cubicBezTo>
                    <a:cubicBezTo>
                      <a:pt x="576" y="537"/>
                      <a:pt x="576" y="536"/>
                      <a:pt x="576" y="536"/>
                    </a:cubicBezTo>
                    <a:cubicBezTo>
                      <a:pt x="576" y="535"/>
                      <a:pt x="576" y="534"/>
                      <a:pt x="576" y="534"/>
                    </a:cubicBezTo>
                    <a:cubicBezTo>
                      <a:pt x="577" y="533"/>
                      <a:pt x="577" y="533"/>
                      <a:pt x="578" y="534"/>
                    </a:cubicBezTo>
                    <a:cubicBezTo>
                      <a:pt x="578" y="534"/>
                      <a:pt x="579" y="534"/>
                      <a:pt x="579" y="534"/>
                    </a:cubicBezTo>
                    <a:cubicBezTo>
                      <a:pt x="579" y="534"/>
                      <a:pt x="579" y="533"/>
                      <a:pt x="579" y="533"/>
                    </a:cubicBezTo>
                    <a:cubicBezTo>
                      <a:pt x="580" y="532"/>
                      <a:pt x="580" y="531"/>
                      <a:pt x="580" y="532"/>
                    </a:cubicBezTo>
                    <a:cubicBezTo>
                      <a:pt x="580" y="532"/>
                      <a:pt x="580" y="531"/>
                      <a:pt x="580" y="531"/>
                    </a:cubicBezTo>
                    <a:cubicBezTo>
                      <a:pt x="580" y="531"/>
                      <a:pt x="580" y="531"/>
                      <a:pt x="580" y="531"/>
                    </a:cubicBezTo>
                    <a:cubicBezTo>
                      <a:pt x="580" y="530"/>
                      <a:pt x="580" y="530"/>
                      <a:pt x="580" y="529"/>
                    </a:cubicBezTo>
                    <a:cubicBezTo>
                      <a:pt x="581" y="529"/>
                      <a:pt x="581" y="529"/>
                      <a:pt x="582" y="529"/>
                    </a:cubicBezTo>
                    <a:cubicBezTo>
                      <a:pt x="582" y="529"/>
                      <a:pt x="583" y="529"/>
                      <a:pt x="583" y="529"/>
                    </a:cubicBezTo>
                    <a:cubicBezTo>
                      <a:pt x="583" y="529"/>
                      <a:pt x="583" y="529"/>
                      <a:pt x="583" y="529"/>
                    </a:cubicBezTo>
                    <a:cubicBezTo>
                      <a:pt x="583" y="528"/>
                      <a:pt x="583" y="528"/>
                      <a:pt x="582" y="528"/>
                    </a:cubicBezTo>
                    <a:cubicBezTo>
                      <a:pt x="583" y="527"/>
                      <a:pt x="583" y="526"/>
                      <a:pt x="583" y="525"/>
                    </a:cubicBezTo>
                    <a:cubicBezTo>
                      <a:pt x="582" y="525"/>
                      <a:pt x="582" y="525"/>
                      <a:pt x="582" y="524"/>
                    </a:cubicBezTo>
                    <a:cubicBezTo>
                      <a:pt x="582" y="524"/>
                      <a:pt x="583" y="524"/>
                      <a:pt x="583" y="523"/>
                    </a:cubicBezTo>
                    <a:cubicBezTo>
                      <a:pt x="583" y="523"/>
                      <a:pt x="584" y="522"/>
                      <a:pt x="586" y="521"/>
                    </a:cubicBezTo>
                    <a:cubicBezTo>
                      <a:pt x="585" y="518"/>
                      <a:pt x="585" y="518"/>
                      <a:pt x="585" y="518"/>
                    </a:cubicBezTo>
                    <a:cubicBezTo>
                      <a:pt x="584" y="517"/>
                      <a:pt x="584" y="517"/>
                      <a:pt x="584" y="517"/>
                    </a:cubicBezTo>
                    <a:cubicBezTo>
                      <a:pt x="583" y="516"/>
                      <a:pt x="583" y="516"/>
                      <a:pt x="583" y="516"/>
                    </a:cubicBezTo>
                    <a:cubicBezTo>
                      <a:pt x="583" y="515"/>
                      <a:pt x="583" y="515"/>
                      <a:pt x="583" y="515"/>
                    </a:cubicBezTo>
                    <a:cubicBezTo>
                      <a:pt x="583" y="514"/>
                      <a:pt x="583" y="514"/>
                      <a:pt x="583" y="514"/>
                    </a:cubicBezTo>
                    <a:cubicBezTo>
                      <a:pt x="583" y="513"/>
                      <a:pt x="583" y="513"/>
                      <a:pt x="583" y="513"/>
                    </a:cubicBezTo>
                    <a:cubicBezTo>
                      <a:pt x="583" y="513"/>
                      <a:pt x="583" y="513"/>
                      <a:pt x="583" y="513"/>
                    </a:cubicBezTo>
                    <a:cubicBezTo>
                      <a:pt x="583" y="512"/>
                      <a:pt x="583" y="512"/>
                      <a:pt x="583" y="512"/>
                    </a:cubicBezTo>
                    <a:cubicBezTo>
                      <a:pt x="582" y="511"/>
                      <a:pt x="582" y="511"/>
                      <a:pt x="582" y="511"/>
                    </a:cubicBezTo>
                    <a:cubicBezTo>
                      <a:pt x="582" y="512"/>
                      <a:pt x="582" y="512"/>
                      <a:pt x="582" y="512"/>
                    </a:cubicBezTo>
                    <a:cubicBezTo>
                      <a:pt x="581" y="510"/>
                      <a:pt x="581" y="510"/>
                      <a:pt x="581" y="510"/>
                    </a:cubicBezTo>
                    <a:cubicBezTo>
                      <a:pt x="580" y="511"/>
                      <a:pt x="580" y="511"/>
                      <a:pt x="580" y="511"/>
                    </a:cubicBezTo>
                    <a:cubicBezTo>
                      <a:pt x="578" y="509"/>
                      <a:pt x="578" y="509"/>
                      <a:pt x="578" y="509"/>
                    </a:cubicBezTo>
                    <a:cubicBezTo>
                      <a:pt x="578" y="509"/>
                      <a:pt x="578" y="509"/>
                      <a:pt x="578" y="509"/>
                    </a:cubicBezTo>
                    <a:cubicBezTo>
                      <a:pt x="577" y="508"/>
                      <a:pt x="577" y="508"/>
                      <a:pt x="577" y="508"/>
                    </a:cubicBezTo>
                    <a:cubicBezTo>
                      <a:pt x="578" y="507"/>
                      <a:pt x="578" y="507"/>
                      <a:pt x="578" y="507"/>
                    </a:cubicBezTo>
                    <a:cubicBezTo>
                      <a:pt x="577" y="506"/>
                      <a:pt x="577" y="506"/>
                      <a:pt x="577" y="506"/>
                    </a:cubicBezTo>
                    <a:cubicBezTo>
                      <a:pt x="577" y="505"/>
                      <a:pt x="577" y="505"/>
                      <a:pt x="577" y="505"/>
                    </a:cubicBezTo>
                    <a:cubicBezTo>
                      <a:pt x="577" y="505"/>
                      <a:pt x="577" y="505"/>
                      <a:pt x="577" y="505"/>
                    </a:cubicBezTo>
                    <a:cubicBezTo>
                      <a:pt x="576" y="504"/>
                      <a:pt x="576" y="504"/>
                      <a:pt x="576" y="504"/>
                    </a:cubicBezTo>
                    <a:cubicBezTo>
                      <a:pt x="575" y="504"/>
                      <a:pt x="575" y="504"/>
                      <a:pt x="575" y="504"/>
                    </a:cubicBezTo>
                    <a:cubicBezTo>
                      <a:pt x="575" y="504"/>
                      <a:pt x="575" y="504"/>
                      <a:pt x="575" y="504"/>
                    </a:cubicBezTo>
                    <a:cubicBezTo>
                      <a:pt x="573" y="504"/>
                      <a:pt x="573" y="504"/>
                      <a:pt x="573" y="504"/>
                    </a:cubicBezTo>
                    <a:cubicBezTo>
                      <a:pt x="571" y="503"/>
                      <a:pt x="571" y="503"/>
                      <a:pt x="571" y="503"/>
                    </a:cubicBezTo>
                    <a:cubicBezTo>
                      <a:pt x="570" y="503"/>
                      <a:pt x="570" y="503"/>
                      <a:pt x="570" y="503"/>
                    </a:cubicBezTo>
                    <a:cubicBezTo>
                      <a:pt x="568" y="501"/>
                      <a:pt x="568" y="501"/>
                      <a:pt x="568" y="501"/>
                    </a:cubicBezTo>
                    <a:cubicBezTo>
                      <a:pt x="567" y="501"/>
                      <a:pt x="567" y="501"/>
                      <a:pt x="567" y="501"/>
                    </a:cubicBezTo>
                    <a:cubicBezTo>
                      <a:pt x="566" y="501"/>
                      <a:pt x="566" y="501"/>
                      <a:pt x="566" y="501"/>
                    </a:cubicBezTo>
                    <a:cubicBezTo>
                      <a:pt x="565" y="502"/>
                      <a:pt x="565" y="502"/>
                      <a:pt x="565" y="502"/>
                    </a:cubicBezTo>
                    <a:cubicBezTo>
                      <a:pt x="564" y="502"/>
                      <a:pt x="564" y="502"/>
                      <a:pt x="564" y="502"/>
                    </a:cubicBezTo>
                    <a:cubicBezTo>
                      <a:pt x="562" y="502"/>
                      <a:pt x="562" y="502"/>
                      <a:pt x="562" y="502"/>
                    </a:cubicBezTo>
                    <a:cubicBezTo>
                      <a:pt x="561" y="502"/>
                      <a:pt x="561" y="502"/>
                      <a:pt x="561" y="502"/>
                    </a:cubicBezTo>
                    <a:cubicBezTo>
                      <a:pt x="559" y="501"/>
                      <a:pt x="559" y="501"/>
                      <a:pt x="559" y="501"/>
                    </a:cubicBezTo>
                    <a:cubicBezTo>
                      <a:pt x="559" y="501"/>
                      <a:pt x="559" y="501"/>
                      <a:pt x="559" y="501"/>
                    </a:cubicBezTo>
                    <a:cubicBezTo>
                      <a:pt x="557" y="501"/>
                      <a:pt x="557" y="501"/>
                      <a:pt x="557" y="501"/>
                    </a:cubicBezTo>
                    <a:cubicBezTo>
                      <a:pt x="556" y="501"/>
                      <a:pt x="556" y="501"/>
                      <a:pt x="556" y="501"/>
                    </a:cubicBezTo>
                    <a:cubicBezTo>
                      <a:pt x="555" y="500"/>
                      <a:pt x="555" y="500"/>
                      <a:pt x="555" y="500"/>
                    </a:cubicBezTo>
                    <a:cubicBezTo>
                      <a:pt x="554" y="499"/>
                      <a:pt x="554" y="499"/>
                      <a:pt x="554" y="499"/>
                    </a:cubicBezTo>
                    <a:cubicBezTo>
                      <a:pt x="552" y="498"/>
                      <a:pt x="552" y="498"/>
                      <a:pt x="552" y="498"/>
                    </a:cubicBezTo>
                    <a:cubicBezTo>
                      <a:pt x="551" y="497"/>
                      <a:pt x="551" y="497"/>
                      <a:pt x="551" y="497"/>
                    </a:cubicBezTo>
                    <a:cubicBezTo>
                      <a:pt x="549" y="496"/>
                      <a:pt x="549" y="496"/>
                      <a:pt x="549" y="496"/>
                    </a:cubicBezTo>
                    <a:cubicBezTo>
                      <a:pt x="549" y="495"/>
                      <a:pt x="549" y="495"/>
                      <a:pt x="549" y="495"/>
                    </a:cubicBezTo>
                    <a:cubicBezTo>
                      <a:pt x="548" y="494"/>
                      <a:pt x="548" y="494"/>
                      <a:pt x="548" y="494"/>
                    </a:cubicBezTo>
                    <a:cubicBezTo>
                      <a:pt x="547" y="493"/>
                      <a:pt x="547" y="493"/>
                      <a:pt x="547" y="493"/>
                    </a:cubicBezTo>
                    <a:cubicBezTo>
                      <a:pt x="545" y="492"/>
                      <a:pt x="545" y="492"/>
                      <a:pt x="545" y="492"/>
                    </a:cubicBezTo>
                    <a:cubicBezTo>
                      <a:pt x="544" y="492"/>
                      <a:pt x="544" y="492"/>
                      <a:pt x="544" y="492"/>
                    </a:cubicBezTo>
                    <a:cubicBezTo>
                      <a:pt x="544" y="491"/>
                      <a:pt x="544" y="491"/>
                      <a:pt x="544" y="491"/>
                    </a:cubicBezTo>
                    <a:cubicBezTo>
                      <a:pt x="544" y="490"/>
                      <a:pt x="544" y="490"/>
                      <a:pt x="544" y="490"/>
                    </a:cubicBezTo>
                    <a:cubicBezTo>
                      <a:pt x="544" y="491"/>
                      <a:pt x="544" y="491"/>
                      <a:pt x="544" y="491"/>
                    </a:cubicBezTo>
                    <a:cubicBezTo>
                      <a:pt x="543" y="491"/>
                      <a:pt x="543" y="491"/>
                      <a:pt x="543" y="491"/>
                    </a:cubicBezTo>
                    <a:cubicBezTo>
                      <a:pt x="542" y="490"/>
                      <a:pt x="542" y="490"/>
                      <a:pt x="542" y="490"/>
                    </a:cubicBezTo>
                    <a:cubicBezTo>
                      <a:pt x="542" y="489"/>
                      <a:pt x="542" y="489"/>
                      <a:pt x="542" y="489"/>
                    </a:cubicBezTo>
                    <a:cubicBezTo>
                      <a:pt x="541" y="489"/>
                      <a:pt x="541" y="489"/>
                      <a:pt x="541" y="489"/>
                    </a:cubicBezTo>
                    <a:cubicBezTo>
                      <a:pt x="540" y="489"/>
                      <a:pt x="540" y="489"/>
                      <a:pt x="540" y="489"/>
                    </a:cubicBezTo>
                    <a:cubicBezTo>
                      <a:pt x="537" y="488"/>
                      <a:pt x="537" y="488"/>
                      <a:pt x="537" y="488"/>
                    </a:cubicBezTo>
                    <a:cubicBezTo>
                      <a:pt x="537" y="487"/>
                      <a:pt x="537" y="487"/>
                      <a:pt x="537" y="487"/>
                    </a:cubicBezTo>
                    <a:cubicBezTo>
                      <a:pt x="534" y="487"/>
                      <a:pt x="534" y="487"/>
                      <a:pt x="534" y="487"/>
                    </a:cubicBezTo>
                    <a:cubicBezTo>
                      <a:pt x="534" y="488"/>
                      <a:pt x="534" y="488"/>
                      <a:pt x="534" y="488"/>
                    </a:cubicBezTo>
                    <a:cubicBezTo>
                      <a:pt x="534" y="488"/>
                      <a:pt x="534" y="488"/>
                      <a:pt x="534" y="488"/>
                    </a:cubicBezTo>
                    <a:cubicBezTo>
                      <a:pt x="533" y="489"/>
                      <a:pt x="533" y="489"/>
                      <a:pt x="533" y="489"/>
                    </a:cubicBezTo>
                    <a:cubicBezTo>
                      <a:pt x="531" y="487"/>
                      <a:pt x="531" y="487"/>
                      <a:pt x="531" y="487"/>
                    </a:cubicBezTo>
                    <a:cubicBezTo>
                      <a:pt x="530" y="487"/>
                      <a:pt x="530" y="487"/>
                      <a:pt x="530" y="487"/>
                    </a:cubicBezTo>
                    <a:cubicBezTo>
                      <a:pt x="530" y="488"/>
                      <a:pt x="530" y="488"/>
                      <a:pt x="530" y="488"/>
                    </a:cubicBezTo>
                    <a:cubicBezTo>
                      <a:pt x="528" y="489"/>
                      <a:pt x="528" y="489"/>
                      <a:pt x="528" y="489"/>
                    </a:cubicBezTo>
                    <a:cubicBezTo>
                      <a:pt x="528" y="488"/>
                      <a:pt x="528" y="488"/>
                      <a:pt x="528" y="488"/>
                    </a:cubicBezTo>
                    <a:cubicBezTo>
                      <a:pt x="527" y="487"/>
                      <a:pt x="527" y="487"/>
                      <a:pt x="527" y="487"/>
                    </a:cubicBezTo>
                    <a:cubicBezTo>
                      <a:pt x="528" y="487"/>
                      <a:pt x="528" y="487"/>
                      <a:pt x="528" y="487"/>
                    </a:cubicBezTo>
                    <a:cubicBezTo>
                      <a:pt x="528" y="485"/>
                      <a:pt x="528" y="485"/>
                      <a:pt x="528" y="485"/>
                    </a:cubicBezTo>
                    <a:cubicBezTo>
                      <a:pt x="529" y="485"/>
                      <a:pt x="529" y="485"/>
                      <a:pt x="529" y="485"/>
                    </a:cubicBezTo>
                    <a:cubicBezTo>
                      <a:pt x="529" y="485"/>
                      <a:pt x="529" y="485"/>
                      <a:pt x="529" y="485"/>
                    </a:cubicBezTo>
                    <a:cubicBezTo>
                      <a:pt x="530" y="484"/>
                      <a:pt x="530" y="484"/>
                      <a:pt x="530" y="484"/>
                    </a:cubicBezTo>
                    <a:cubicBezTo>
                      <a:pt x="529" y="483"/>
                      <a:pt x="529" y="483"/>
                      <a:pt x="529" y="483"/>
                    </a:cubicBezTo>
                    <a:cubicBezTo>
                      <a:pt x="529" y="484"/>
                      <a:pt x="529" y="484"/>
                      <a:pt x="529" y="484"/>
                    </a:cubicBezTo>
                    <a:cubicBezTo>
                      <a:pt x="528" y="484"/>
                      <a:pt x="528" y="484"/>
                      <a:pt x="528" y="484"/>
                    </a:cubicBezTo>
                    <a:cubicBezTo>
                      <a:pt x="528" y="483"/>
                      <a:pt x="528" y="483"/>
                      <a:pt x="528" y="483"/>
                    </a:cubicBezTo>
                    <a:cubicBezTo>
                      <a:pt x="526" y="482"/>
                      <a:pt x="526" y="482"/>
                      <a:pt x="526" y="482"/>
                    </a:cubicBezTo>
                    <a:cubicBezTo>
                      <a:pt x="526" y="481"/>
                      <a:pt x="526" y="481"/>
                      <a:pt x="526" y="481"/>
                    </a:cubicBezTo>
                    <a:cubicBezTo>
                      <a:pt x="525" y="479"/>
                      <a:pt x="525" y="479"/>
                      <a:pt x="525" y="479"/>
                    </a:cubicBezTo>
                    <a:cubicBezTo>
                      <a:pt x="523" y="478"/>
                      <a:pt x="523" y="478"/>
                      <a:pt x="523" y="478"/>
                    </a:cubicBezTo>
                    <a:cubicBezTo>
                      <a:pt x="522" y="478"/>
                      <a:pt x="522" y="478"/>
                      <a:pt x="522" y="478"/>
                    </a:cubicBezTo>
                    <a:cubicBezTo>
                      <a:pt x="521" y="478"/>
                      <a:pt x="521" y="478"/>
                      <a:pt x="521" y="478"/>
                    </a:cubicBezTo>
                    <a:cubicBezTo>
                      <a:pt x="520" y="477"/>
                      <a:pt x="520" y="477"/>
                      <a:pt x="520" y="477"/>
                    </a:cubicBezTo>
                    <a:cubicBezTo>
                      <a:pt x="518" y="477"/>
                      <a:pt x="518" y="477"/>
                      <a:pt x="518" y="477"/>
                    </a:cubicBezTo>
                    <a:cubicBezTo>
                      <a:pt x="517" y="478"/>
                      <a:pt x="517" y="478"/>
                      <a:pt x="517" y="478"/>
                    </a:cubicBezTo>
                    <a:cubicBezTo>
                      <a:pt x="517" y="478"/>
                      <a:pt x="517" y="478"/>
                      <a:pt x="517" y="478"/>
                    </a:cubicBezTo>
                    <a:cubicBezTo>
                      <a:pt x="516" y="477"/>
                      <a:pt x="516" y="477"/>
                      <a:pt x="516" y="477"/>
                    </a:cubicBezTo>
                    <a:cubicBezTo>
                      <a:pt x="515" y="477"/>
                      <a:pt x="515" y="477"/>
                      <a:pt x="515" y="477"/>
                    </a:cubicBezTo>
                    <a:cubicBezTo>
                      <a:pt x="513" y="477"/>
                      <a:pt x="513" y="477"/>
                      <a:pt x="513" y="477"/>
                    </a:cubicBezTo>
                    <a:cubicBezTo>
                      <a:pt x="512" y="477"/>
                      <a:pt x="512" y="477"/>
                      <a:pt x="512" y="477"/>
                    </a:cubicBezTo>
                    <a:cubicBezTo>
                      <a:pt x="511" y="478"/>
                      <a:pt x="511" y="478"/>
                      <a:pt x="511" y="478"/>
                    </a:cubicBezTo>
                    <a:cubicBezTo>
                      <a:pt x="510" y="477"/>
                      <a:pt x="510" y="477"/>
                      <a:pt x="510" y="477"/>
                    </a:cubicBezTo>
                    <a:cubicBezTo>
                      <a:pt x="510" y="477"/>
                      <a:pt x="510" y="477"/>
                      <a:pt x="510" y="477"/>
                    </a:cubicBezTo>
                    <a:cubicBezTo>
                      <a:pt x="509" y="476"/>
                      <a:pt x="509" y="476"/>
                      <a:pt x="509" y="476"/>
                    </a:cubicBezTo>
                    <a:cubicBezTo>
                      <a:pt x="508" y="477"/>
                      <a:pt x="508" y="477"/>
                      <a:pt x="508" y="477"/>
                    </a:cubicBezTo>
                    <a:cubicBezTo>
                      <a:pt x="507" y="476"/>
                      <a:pt x="507" y="476"/>
                      <a:pt x="507" y="476"/>
                    </a:cubicBezTo>
                    <a:cubicBezTo>
                      <a:pt x="506" y="477"/>
                      <a:pt x="506" y="477"/>
                      <a:pt x="506" y="477"/>
                    </a:cubicBezTo>
                    <a:cubicBezTo>
                      <a:pt x="506" y="477"/>
                      <a:pt x="506" y="477"/>
                      <a:pt x="506" y="477"/>
                    </a:cubicBezTo>
                    <a:cubicBezTo>
                      <a:pt x="506" y="477"/>
                      <a:pt x="506" y="477"/>
                      <a:pt x="506" y="477"/>
                    </a:cubicBezTo>
                    <a:cubicBezTo>
                      <a:pt x="505" y="478"/>
                      <a:pt x="505" y="478"/>
                      <a:pt x="505" y="478"/>
                    </a:cubicBezTo>
                    <a:cubicBezTo>
                      <a:pt x="504" y="479"/>
                      <a:pt x="504" y="479"/>
                      <a:pt x="504" y="479"/>
                    </a:cubicBezTo>
                    <a:cubicBezTo>
                      <a:pt x="504" y="480"/>
                      <a:pt x="504" y="480"/>
                      <a:pt x="504" y="480"/>
                    </a:cubicBezTo>
                    <a:cubicBezTo>
                      <a:pt x="502" y="481"/>
                      <a:pt x="502" y="481"/>
                      <a:pt x="502" y="481"/>
                    </a:cubicBezTo>
                    <a:cubicBezTo>
                      <a:pt x="501" y="481"/>
                      <a:pt x="501" y="481"/>
                      <a:pt x="501" y="481"/>
                    </a:cubicBezTo>
                    <a:cubicBezTo>
                      <a:pt x="500" y="483"/>
                      <a:pt x="500" y="483"/>
                      <a:pt x="500" y="483"/>
                    </a:cubicBezTo>
                    <a:cubicBezTo>
                      <a:pt x="501" y="484"/>
                      <a:pt x="501" y="484"/>
                      <a:pt x="501" y="484"/>
                    </a:cubicBezTo>
                    <a:cubicBezTo>
                      <a:pt x="502" y="485"/>
                      <a:pt x="502" y="485"/>
                      <a:pt x="502" y="485"/>
                    </a:cubicBezTo>
                    <a:cubicBezTo>
                      <a:pt x="501" y="486"/>
                      <a:pt x="501" y="486"/>
                      <a:pt x="501" y="486"/>
                    </a:cubicBezTo>
                    <a:cubicBezTo>
                      <a:pt x="500" y="486"/>
                      <a:pt x="500" y="486"/>
                      <a:pt x="500" y="486"/>
                    </a:cubicBezTo>
                    <a:cubicBezTo>
                      <a:pt x="499" y="486"/>
                      <a:pt x="499" y="486"/>
                      <a:pt x="499" y="486"/>
                    </a:cubicBezTo>
                    <a:cubicBezTo>
                      <a:pt x="498" y="486"/>
                      <a:pt x="498" y="486"/>
                      <a:pt x="498" y="486"/>
                    </a:cubicBezTo>
                    <a:cubicBezTo>
                      <a:pt x="498" y="486"/>
                      <a:pt x="498" y="486"/>
                      <a:pt x="498" y="486"/>
                    </a:cubicBezTo>
                    <a:cubicBezTo>
                      <a:pt x="498" y="487"/>
                      <a:pt x="498" y="487"/>
                      <a:pt x="498" y="487"/>
                    </a:cubicBezTo>
                    <a:cubicBezTo>
                      <a:pt x="499" y="489"/>
                      <a:pt x="499" y="489"/>
                      <a:pt x="499" y="489"/>
                    </a:cubicBezTo>
                    <a:cubicBezTo>
                      <a:pt x="497" y="490"/>
                      <a:pt x="497" y="490"/>
                      <a:pt x="497" y="490"/>
                    </a:cubicBezTo>
                    <a:cubicBezTo>
                      <a:pt x="497" y="491"/>
                      <a:pt x="497" y="491"/>
                      <a:pt x="497" y="491"/>
                    </a:cubicBezTo>
                    <a:cubicBezTo>
                      <a:pt x="496" y="492"/>
                      <a:pt x="496" y="492"/>
                      <a:pt x="496" y="492"/>
                    </a:cubicBezTo>
                    <a:cubicBezTo>
                      <a:pt x="496" y="493"/>
                      <a:pt x="496" y="493"/>
                      <a:pt x="496" y="493"/>
                    </a:cubicBezTo>
                    <a:cubicBezTo>
                      <a:pt x="494" y="493"/>
                      <a:pt x="494" y="493"/>
                      <a:pt x="494" y="493"/>
                    </a:cubicBezTo>
                    <a:cubicBezTo>
                      <a:pt x="492" y="493"/>
                      <a:pt x="492" y="493"/>
                      <a:pt x="492" y="493"/>
                    </a:cubicBezTo>
                    <a:cubicBezTo>
                      <a:pt x="490" y="494"/>
                      <a:pt x="490" y="494"/>
                      <a:pt x="490" y="494"/>
                    </a:cubicBezTo>
                    <a:cubicBezTo>
                      <a:pt x="487" y="496"/>
                      <a:pt x="487" y="496"/>
                      <a:pt x="487" y="496"/>
                    </a:cubicBezTo>
                    <a:cubicBezTo>
                      <a:pt x="485" y="497"/>
                      <a:pt x="485" y="497"/>
                      <a:pt x="485" y="497"/>
                    </a:cubicBezTo>
                    <a:cubicBezTo>
                      <a:pt x="484" y="497"/>
                      <a:pt x="484" y="497"/>
                      <a:pt x="484" y="497"/>
                    </a:cubicBezTo>
                    <a:cubicBezTo>
                      <a:pt x="482" y="497"/>
                      <a:pt x="482" y="497"/>
                      <a:pt x="482" y="497"/>
                    </a:cubicBezTo>
                    <a:cubicBezTo>
                      <a:pt x="481" y="498"/>
                      <a:pt x="481" y="498"/>
                      <a:pt x="481" y="498"/>
                    </a:cubicBezTo>
                    <a:cubicBezTo>
                      <a:pt x="480" y="498"/>
                      <a:pt x="480" y="498"/>
                      <a:pt x="480" y="498"/>
                    </a:cubicBezTo>
                    <a:cubicBezTo>
                      <a:pt x="477" y="498"/>
                      <a:pt x="477" y="498"/>
                      <a:pt x="477" y="498"/>
                    </a:cubicBezTo>
                    <a:cubicBezTo>
                      <a:pt x="476" y="497"/>
                      <a:pt x="476" y="497"/>
                      <a:pt x="476" y="497"/>
                    </a:cubicBezTo>
                    <a:cubicBezTo>
                      <a:pt x="475" y="495"/>
                      <a:pt x="475" y="495"/>
                      <a:pt x="475" y="495"/>
                    </a:cubicBezTo>
                    <a:cubicBezTo>
                      <a:pt x="474" y="495"/>
                      <a:pt x="474" y="495"/>
                      <a:pt x="474" y="495"/>
                    </a:cubicBezTo>
                    <a:cubicBezTo>
                      <a:pt x="472" y="493"/>
                      <a:pt x="472" y="493"/>
                      <a:pt x="472" y="493"/>
                    </a:cubicBezTo>
                    <a:cubicBezTo>
                      <a:pt x="471" y="492"/>
                      <a:pt x="471" y="492"/>
                      <a:pt x="471" y="492"/>
                    </a:cubicBezTo>
                    <a:cubicBezTo>
                      <a:pt x="470" y="492"/>
                      <a:pt x="470" y="492"/>
                      <a:pt x="470" y="492"/>
                    </a:cubicBezTo>
                    <a:cubicBezTo>
                      <a:pt x="470" y="491"/>
                      <a:pt x="470" y="491"/>
                      <a:pt x="470" y="491"/>
                    </a:cubicBezTo>
                    <a:cubicBezTo>
                      <a:pt x="469" y="491"/>
                      <a:pt x="469" y="491"/>
                      <a:pt x="469" y="491"/>
                    </a:cubicBezTo>
                    <a:cubicBezTo>
                      <a:pt x="468" y="491"/>
                      <a:pt x="468" y="491"/>
                      <a:pt x="468" y="491"/>
                    </a:cubicBezTo>
                    <a:cubicBezTo>
                      <a:pt x="468" y="492"/>
                      <a:pt x="468" y="492"/>
                      <a:pt x="468" y="492"/>
                    </a:cubicBezTo>
                    <a:cubicBezTo>
                      <a:pt x="466" y="491"/>
                      <a:pt x="466" y="491"/>
                      <a:pt x="466" y="491"/>
                    </a:cubicBezTo>
                    <a:cubicBezTo>
                      <a:pt x="466" y="492"/>
                      <a:pt x="466" y="492"/>
                      <a:pt x="466" y="492"/>
                    </a:cubicBezTo>
                    <a:cubicBezTo>
                      <a:pt x="464" y="492"/>
                      <a:pt x="464" y="492"/>
                      <a:pt x="464" y="492"/>
                    </a:cubicBezTo>
                    <a:cubicBezTo>
                      <a:pt x="464" y="491"/>
                      <a:pt x="464" y="491"/>
                      <a:pt x="464" y="491"/>
                    </a:cubicBezTo>
                    <a:cubicBezTo>
                      <a:pt x="460" y="491"/>
                      <a:pt x="460" y="491"/>
                      <a:pt x="460" y="491"/>
                    </a:cubicBezTo>
                    <a:cubicBezTo>
                      <a:pt x="459" y="492"/>
                      <a:pt x="459" y="492"/>
                      <a:pt x="459" y="492"/>
                    </a:cubicBezTo>
                    <a:cubicBezTo>
                      <a:pt x="458" y="492"/>
                      <a:pt x="458" y="492"/>
                      <a:pt x="458" y="492"/>
                    </a:cubicBezTo>
                    <a:cubicBezTo>
                      <a:pt x="456" y="492"/>
                      <a:pt x="456" y="492"/>
                      <a:pt x="456" y="492"/>
                    </a:cubicBezTo>
                    <a:cubicBezTo>
                      <a:pt x="455" y="492"/>
                      <a:pt x="455" y="492"/>
                      <a:pt x="455" y="492"/>
                    </a:cubicBezTo>
                    <a:cubicBezTo>
                      <a:pt x="455" y="491"/>
                      <a:pt x="455" y="491"/>
                      <a:pt x="455" y="491"/>
                    </a:cubicBezTo>
                    <a:cubicBezTo>
                      <a:pt x="454" y="491"/>
                      <a:pt x="454" y="491"/>
                      <a:pt x="454" y="491"/>
                    </a:cubicBezTo>
                    <a:cubicBezTo>
                      <a:pt x="453" y="490"/>
                      <a:pt x="453" y="490"/>
                      <a:pt x="453" y="490"/>
                    </a:cubicBezTo>
                    <a:cubicBezTo>
                      <a:pt x="450" y="488"/>
                      <a:pt x="450" y="488"/>
                      <a:pt x="450" y="488"/>
                    </a:cubicBezTo>
                    <a:cubicBezTo>
                      <a:pt x="450" y="488"/>
                      <a:pt x="450" y="488"/>
                      <a:pt x="450" y="488"/>
                    </a:cubicBezTo>
                    <a:cubicBezTo>
                      <a:pt x="447" y="490"/>
                      <a:pt x="447" y="490"/>
                      <a:pt x="447" y="490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444" y="489"/>
                      <a:pt x="444" y="489"/>
                      <a:pt x="444" y="489"/>
                    </a:cubicBezTo>
                    <a:cubicBezTo>
                      <a:pt x="444" y="489"/>
                      <a:pt x="444" y="489"/>
                      <a:pt x="444" y="489"/>
                    </a:cubicBezTo>
                    <a:cubicBezTo>
                      <a:pt x="444" y="489"/>
                      <a:pt x="444" y="489"/>
                      <a:pt x="444" y="489"/>
                    </a:cubicBezTo>
                    <a:cubicBezTo>
                      <a:pt x="444" y="489"/>
                      <a:pt x="444" y="489"/>
                      <a:pt x="444" y="489"/>
                    </a:cubicBezTo>
                    <a:cubicBezTo>
                      <a:pt x="444" y="489"/>
                      <a:pt x="444" y="489"/>
                      <a:pt x="444" y="489"/>
                    </a:cubicBezTo>
                    <a:cubicBezTo>
                      <a:pt x="443" y="489"/>
                      <a:pt x="443" y="489"/>
                      <a:pt x="443" y="489"/>
                    </a:cubicBezTo>
                    <a:cubicBezTo>
                      <a:pt x="441" y="489"/>
                      <a:pt x="441" y="489"/>
                      <a:pt x="441" y="489"/>
                    </a:cubicBezTo>
                    <a:cubicBezTo>
                      <a:pt x="437" y="488"/>
                      <a:pt x="437" y="488"/>
                      <a:pt x="437" y="488"/>
                    </a:cubicBezTo>
                    <a:cubicBezTo>
                      <a:pt x="435" y="488"/>
                      <a:pt x="435" y="488"/>
                      <a:pt x="435" y="488"/>
                    </a:cubicBezTo>
                    <a:cubicBezTo>
                      <a:pt x="434" y="488"/>
                      <a:pt x="434" y="488"/>
                      <a:pt x="434" y="488"/>
                    </a:cubicBezTo>
                    <a:cubicBezTo>
                      <a:pt x="433" y="487"/>
                      <a:pt x="433" y="487"/>
                      <a:pt x="433" y="487"/>
                    </a:cubicBezTo>
                    <a:cubicBezTo>
                      <a:pt x="432" y="487"/>
                      <a:pt x="432" y="487"/>
                      <a:pt x="432" y="487"/>
                    </a:cubicBezTo>
                    <a:cubicBezTo>
                      <a:pt x="428" y="486"/>
                      <a:pt x="428" y="486"/>
                      <a:pt x="428" y="486"/>
                    </a:cubicBezTo>
                    <a:cubicBezTo>
                      <a:pt x="426" y="485"/>
                      <a:pt x="426" y="485"/>
                      <a:pt x="426" y="485"/>
                    </a:cubicBezTo>
                    <a:cubicBezTo>
                      <a:pt x="424" y="485"/>
                      <a:pt x="424" y="485"/>
                      <a:pt x="424" y="485"/>
                    </a:cubicBezTo>
                    <a:cubicBezTo>
                      <a:pt x="424" y="484"/>
                      <a:pt x="424" y="484"/>
                      <a:pt x="424" y="484"/>
                    </a:cubicBezTo>
                    <a:cubicBezTo>
                      <a:pt x="424" y="484"/>
                      <a:pt x="424" y="484"/>
                      <a:pt x="424" y="484"/>
                    </a:cubicBezTo>
                    <a:cubicBezTo>
                      <a:pt x="424" y="484"/>
                      <a:pt x="424" y="484"/>
                      <a:pt x="424" y="484"/>
                    </a:cubicBezTo>
                    <a:cubicBezTo>
                      <a:pt x="423" y="484"/>
                      <a:pt x="423" y="484"/>
                      <a:pt x="423" y="484"/>
                    </a:cubicBezTo>
                    <a:cubicBezTo>
                      <a:pt x="423" y="484"/>
                      <a:pt x="423" y="484"/>
                      <a:pt x="423" y="484"/>
                    </a:cubicBezTo>
                    <a:cubicBezTo>
                      <a:pt x="420" y="485"/>
                      <a:pt x="420" y="485"/>
                      <a:pt x="420" y="485"/>
                    </a:cubicBezTo>
                    <a:cubicBezTo>
                      <a:pt x="420" y="485"/>
                      <a:pt x="420" y="485"/>
                      <a:pt x="420" y="485"/>
                    </a:cubicBezTo>
                    <a:cubicBezTo>
                      <a:pt x="420" y="486"/>
                      <a:pt x="420" y="486"/>
                      <a:pt x="420" y="486"/>
                    </a:cubicBezTo>
                    <a:cubicBezTo>
                      <a:pt x="419" y="486"/>
                      <a:pt x="419" y="486"/>
                      <a:pt x="419" y="486"/>
                    </a:cubicBezTo>
                    <a:cubicBezTo>
                      <a:pt x="418" y="486"/>
                      <a:pt x="418" y="486"/>
                      <a:pt x="418" y="486"/>
                    </a:cubicBezTo>
                    <a:cubicBezTo>
                      <a:pt x="418" y="486"/>
                      <a:pt x="418" y="486"/>
                      <a:pt x="418" y="486"/>
                    </a:cubicBezTo>
                    <a:cubicBezTo>
                      <a:pt x="417" y="486"/>
                      <a:pt x="417" y="486"/>
                      <a:pt x="417" y="486"/>
                    </a:cubicBezTo>
                    <a:cubicBezTo>
                      <a:pt x="417" y="485"/>
                      <a:pt x="417" y="485"/>
                      <a:pt x="417" y="485"/>
                    </a:cubicBezTo>
                    <a:cubicBezTo>
                      <a:pt x="417" y="484"/>
                      <a:pt x="417" y="484"/>
                      <a:pt x="417" y="484"/>
                    </a:cubicBezTo>
                    <a:cubicBezTo>
                      <a:pt x="417" y="484"/>
                      <a:pt x="417" y="484"/>
                      <a:pt x="417" y="484"/>
                    </a:cubicBezTo>
                    <a:cubicBezTo>
                      <a:pt x="416" y="483"/>
                      <a:pt x="416" y="483"/>
                      <a:pt x="416" y="483"/>
                    </a:cubicBezTo>
                    <a:cubicBezTo>
                      <a:pt x="416" y="483"/>
                      <a:pt x="416" y="483"/>
                      <a:pt x="416" y="483"/>
                    </a:cubicBezTo>
                    <a:cubicBezTo>
                      <a:pt x="416" y="482"/>
                      <a:pt x="416" y="482"/>
                      <a:pt x="416" y="482"/>
                    </a:cubicBezTo>
                    <a:cubicBezTo>
                      <a:pt x="416" y="482"/>
                      <a:pt x="416" y="482"/>
                      <a:pt x="416" y="482"/>
                    </a:cubicBezTo>
                    <a:cubicBezTo>
                      <a:pt x="415" y="481"/>
                      <a:pt x="415" y="481"/>
                      <a:pt x="415" y="481"/>
                    </a:cubicBezTo>
                    <a:cubicBezTo>
                      <a:pt x="414" y="483"/>
                      <a:pt x="414" y="483"/>
                      <a:pt x="414" y="483"/>
                    </a:cubicBezTo>
                    <a:cubicBezTo>
                      <a:pt x="413" y="483"/>
                      <a:pt x="413" y="483"/>
                      <a:pt x="413" y="483"/>
                    </a:cubicBezTo>
                    <a:cubicBezTo>
                      <a:pt x="413" y="483"/>
                      <a:pt x="413" y="483"/>
                      <a:pt x="413" y="483"/>
                    </a:cubicBezTo>
                    <a:cubicBezTo>
                      <a:pt x="413" y="484"/>
                      <a:pt x="413" y="484"/>
                      <a:pt x="413" y="484"/>
                    </a:cubicBezTo>
                    <a:cubicBezTo>
                      <a:pt x="412" y="483"/>
                      <a:pt x="412" y="483"/>
                      <a:pt x="412" y="483"/>
                    </a:cubicBezTo>
                    <a:cubicBezTo>
                      <a:pt x="411" y="484"/>
                      <a:pt x="411" y="484"/>
                      <a:pt x="411" y="484"/>
                    </a:cubicBezTo>
                    <a:cubicBezTo>
                      <a:pt x="411" y="484"/>
                      <a:pt x="411" y="484"/>
                      <a:pt x="411" y="484"/>
                    </a:cubicBezTo>
                    <a:cubicBezTo>
                      <a:pt x="412" y="483"/>
                      <a:pt x="412" y="483"/>
                      <a:pt x="412" y="483"/>
                    </a:cubicBezTo>
                    <a:cubicBezTo>
                      <a:pt x="412" y="483"/>
                      <a:pt x="412" y="483"/>
                      <a:pt x="412" y="483"/>
                    </a:cubicBezTo>
                    <a:cubicBezTo>
                      <a:pt x="411" y="483"/>
                      <a:pt x="411" y="483"/>
                      <a:pt x="411" y="483"/>
                    </a:cubicBezTo>
                    <a:cubicBezTo>
                      <a:pt x="410" y="482"/>
                      <a:pt x="410" y="482"/>
                      <a:pt x="410" y="482"/>
                    </a:cubicBezTo>
                    <a:cubicBezTo>
                      <a:pt x="411" y="480"/>
                      <a:pt x="411" y="480"/>
                      <a:pt x="411" y="480"/>
                    </a:cubicBezTo>
                    <a:cubicBezTo>
                      <a:pt x="410" y="477"/>
                      <a:pt x="410" y="477"/>
                      <a:pt x="410" y="477"/>
                    </a:cubicBezTo>
                    <a:cubicBezTo>
                      <a:pt x="409" y="476"/>
                      <a:pt x="409" y="476"/>
                      <a:pt x="409" y="476"/>
                    </a:cubicBezTo>
                    <a:cubicBezTo>
                      <a:pt x="409" y="476"/>
                      <a:pt x="409" y="476"/>
                      <a:pt x="409" y="476"/>
                    </a:cubicBezTo>
                    <a:cubicBezTo>
                      <a:pt x="407" y="475"/>
                      <a:pt x="407" y="475"/>
                      <a:pt x="407" y="475"/>
                    </a:cubicBezTo>
                    <a:cubicBezTo>
                      <a:pt x="406" y="473"/>
                      <a:pt x="406" y="473"/>
                      <a:pt x="406" y="473"/>
                    </a:cubicBezTo>
                    <a:cubicBezTo>
                      <a:pt x="404" y="471"/>
                      <a:pt x="404" y="471"/>
                      <a:pt x="404" y="471"/>
                    </a:cubicBezTo>
                    <a:cubicBezTo>
                      <a:pt x="404" y="469"/>
                      <a:pt x="404" y="469"/>
                      <a:pt x="404" y="469"/>
                    </a:cubicBezTo>
                    <a:cubicBezTo>
                      <a:pt x="403" y="468"/>
                      <a:pt x="403" y="468"/>
                      <a:pt x="403" y="468"/>
                    </a:cubicBezTo>
                    <a:cubicBezTo>
                      <a:pt x="402" y="470"/>
                      <a:pt x="402" y="470"/>
                      <a:pt x="402" y="470"/>
                    </a:cubicBezTo>
                    <a:cubicBezTo>
                      <a:pt x="401" y="470"/>
                      <a:pt x="401" y="470"/>
                      <a:pt x="401" y="470"/>
                    </a:cubicBezTo>
                    <a:cubicBezTo>
                      <a:pt x="400" y="470"/>
                      <a:pt x="400" y="470"/>
                      <a:pt x="400" y="470"/>
                    </a:cubicBezTo>
                    <a:cubicBezTo>
                      <a:pt x="400" y="470"/>
                      <a:pt x="400" y="470"/>
                      <a:pt x="400" y="470"/>
                    </a:cubicBezTo>
                    <a:cubicBezTo>
                      <a:pt x="399" y="469"/>
                      <a:pt x="399" y="469"/>
                      <a:pt x="399" y="469"/>
                    </a:cubicBezTo>
                    <a:cubicBezTo>
                      <a:pt x="398" y="469"/>
                      <a:pt x="398" y="469"/>
                      <a:pt x="398" y="468"/>
                    </a:cubicBezTo>
                    <a:cubicBezTo>
                      <a:pt x="398" y="468"/>
                      <a:pt x="398" y="468"/>
                      <a:pt x="398" y="467"/>
                    </a:cubicBezTo>
                    <a:cubicBezTo>
                      <a:pt x="398" y="467"/>
                      <a:pt x="398" y="467"/>
                      <a:pt x="398" y="467"/>
                    </a:cubicBezTo>
                    <a:cubicBezTo>
                      <a:pt x="397" y="468"/>
                      <a:pt x="397" y="468"/>
                      <a:pt x="397" y="468"/>
                    </a:cubicBezTo>
                    <a:cubicBezTo>
                      <a:pt x="397" y="468"/>
                      <a:pt x="397" y="468"/>
                      <a:pt x="397" y="468"/>
                    </a:cubicBezTo>
                    <a:cubicBezTo>
                      <a:pt x="397" y="469"/>
                      <a:pt x="397" y="469"/>
                      <a:pt x="397" y="469"/>
                    </a:cubicBezTo>
                    <a:cubicBezTo>
                      <a:pt x="396" y="468"/>
                      <a:pt x="396" y="468"/>
                      <a:pt x="396" y="468"/>
                    </a:cubicBezTo>
                    <a:cubicBezTo>
                      <a:pt x="396" y="468"/>
                      <a:pt x="396" y="468"/>
                      <a:pt x="396" y="468"/>
                    </a:cubicBezTo>
                    <a:cubicBezTo>
                      <a:pt x="396" y="467"/>
                      <a:pt x="396" y="467"/>
                      <a:pt x="396" y="467"/>
                    </a:cubicBezTo>
                    <a:cubicBezTo>
                      <a:pt x="396" y="466"/>
                      <a:pt x="396" y="466"/>
                      <a:pt x="396" y="466"/>
                    </a:cubicBezTo>
                    <a:cubicBezTo>
                      <a:pt x="397" y="466"/>
                      <a:pt x="397" y="466"/>
                      <a:pt x="397" y="466"/>
                    </a:cubicBezTo>
                    <a:cubicBezTo>
                      <a:pt x="397" y="466"/>
                      <a:pt x="397" y="466"/>
                      <a:pt x="397" y="466"/>
                    </a:cubicBezTo>
                    <a:cubicBezTo>
                      <a:pt x="398" y="466"/>
                      <a:pt x="398" y="466"/>
                      <a:pt x="398" y="466"/>
                    </a:cubicBezTo>
                    <a:cubicBezTo>
                      <a:pt x="400" y="467"/>
                      <a:pt x="400" y="467"/>
                      <a:pt x="400" y="467"/>
                    </a:cubicBezTo>
                    <a:cubicBezTo>
                      <a:pt x="400" y="467"/>
                      <a:pt x="400" y="467"/>
                      <a:pt x="400" y="467"/>
                    </a:cubicBezTo>
                    <a:cubicBezTo>
                      <a:pt x="401" y="467"/>
                      <a:pt x="401" y="467"/>
                      <a:pt x="401" y="468"/>
                    </a:cubicBezTo>
                    <a:cubicBezTo>
                      <a:pt x="402" y="468"/>
                      <a:pt x="402" y="468"/>
                      <a:pt x="402" y="468"/>
                    </a:cubicBezTo>
                    <a:cubicBezTo>
                      <a:pt x="404" y="468"/>
                      <a:pt x="404" y="468"/>
                      <a:pt x="404" y="468"/>
                    </a:cubicBezTo>
                    <a:cubicBezTo>
                      <a:pt x="407" y="473"/>
                      <a:pt x="407" y="473"/>
                      <a:pt x="407" y="473"/>
                    </a:cubicBezTo>
                    <a:cubicBezTo>
                      <a:pt x="409" y="473"/>
                      <a:pt x="409" y="473"/>
                      <a:pt x="409" y="473"/>
                    </a:cubicBezTo>
                    <a:cubicBezTo>
                      <a:pt x="409" y="473"/>
                      <a:pt x="409" y="473"/>
                      <a:pt x="409" y="473"/>
                    </a:cubicBezTo>
                    <a:cubicBezTo>
                      <a:pt x="409" y="474"/>
                      <a:pt x="409" y="474"/>
                      <a:pt x="409" y="474"/>
                    </a:cubicBezTo>
                    <a:cubicBezTo>
                      <a:pt x="410" y="475"/>
                      <a:pt x="410" y="475"/>
                      <a:pt x="410" y="475"/>
                    </a:cubicBezTo>
                    <a:cubicBezTo>
                      <a:pt x="413" y="478"/>
                      <a:pt x="413" y="478"/>
                      <a:pt x="413" y="478"/>
                    </a:cubicBezTo>
                    <a:cubicBezTo>
                      <a:pt x="414" y="479"/>
                      <a:pt x="414" y="479"/>
                      <a:pt x="414" y="479"/>
                    </a:cubicBezTo>
                    <a:cubicBezTo>
                      <a:pt x="416" y="480"/>
                      <a:pt x="416" y="480"/>
                      <a:pt x="416" y="480"/>
                    </a:cubicBezTo>
                    <a:cubicBezTo>
                      <a:pt x="417" y="480"/>
                      <a:pt x="417" y="480"/>
                      <a:pt x="417" y="480"/>
                    </a:cubicBezTo>
                    <a:cubicBezTo>
                      <a:pt x="418" y="479"/>
                      <a:pt x="418" y="479"/>
                      <a:pt x="418" y="479"/>
                    </a:cubicBezTo>
                    <a:cubicBezTo>
                      <a:pt x="419" y="478"/>
                      <a:pt x="419" y="478"/>
                      <a:pt x="419" y="478"/>
                    </a:cubicBezTo>
                    <a:cubicBezTo>
                      <a:pt x="423" y="478"/>
                      <a:pt x="423" y="478"/>
                      <a:pt x="423" y="478"/>
                    </a:cubicBezTo>
                    <a:cubicBezTo>
                      <a:pt x="423" y="479"/>
                      <a:pt x="423" y="479"/>
                      <a:pt x="423" y="479"/>
                    </a:cubicBezTo>
                    <a:cubicBezTo>
                      <a:pt x="424" y="480"/>
                      <a:pt x="424" y="480"/>
                      <a:pt x="424" y="480"/>
                    </a:cubicBezTo>
                    <a:cubicBezTo>
                      <a:pt x="424" y="479"/>
                      <a:pt x="424" y="479"/>
                      <a:pt x="424" y="479"/>
                    </a:cubicBezTo>
                    <a:cubicBezTo>
                      <a:pt x="424" y="478"/>
                      <a:pt x="424" y="478"/>
                      <a:pt x="424" y="478"/>
                    </a:cubicBezTo>
                    <a:cubicBezTo>
                      <a:pt x="424" y="478"/>
                      <a:pt x="424" y="478"/>
                      <a:pt x="424" y="478"/>
                    </a:cubicBezTo>
                    <a:cubicBezTo>
                      <a:pt x="425" y="478"/>
                      <a:pt x="425" y="478"/>
                      <a:pt x="425" y="478"/>
                    </a:cubicBezTo>
                    <a:cubicBezTo>
                      <a:pt x="425" y="478"/>
                      <a:pt x="425" y="478"/>
                      <a:pt x="425" y="478"/>
                    </a:cubicBezTo>
                    <a:cubicBezTo>
                      <a:pt x="427" y="478"/>
                      <a:pt x="427" y="478"/>
                      <a:pt x="427" y="478"/>
                    </a:cubicBezTo>
                    <a:cubicBezTo>
                      <a:pt x="429" y="481"/>
                      <a:pt x="429" y="481"/>
                      <a:pt x="429" y="481"/>
                    </a:cubicBezTo>
                    <a:cubicBezTo>
                      <a:pt x="431" y="481"/>
                      <a:pt x="431" y="481"/>
                      <a:pt x="431" y="481"/>
                    </a:cubicBezTo>
                    <a:cubicBezTo>
                      <a:pt x="432" y="480"/>
                      <a:pt x="432" y="480"/>
                      <a:pt x="432" y="480"/>
                    </a:cubicBezTo>
                    <a:cubicBezTo>
                      <a:pt x="433" y="481"/>
                      <a:pt x="433" y="481"/>
                      <a:pt x="433" y="481"/>
                    </a:cubicBezTo>
                    <a:cubicBezTo>
                      <a:pt x="434" y="482"/>
                      <a:pt x="434" y="482"/>
                      <a:pt x="434" y="482"/>
                    </a:cubicBezTo>
                    <a:cubicBezTo>
                      <a:pt x="434" y="482"/>
                      <a:pt x="434" y="482"/>
                      <a:pt x="434" y="482"/>
                    </a:cubicBezTo>
                    <a:cubicBezTo>
                      <a:pt x="435" y="482"/>
                      <a:pt x="435" y="482"/>
                      <a:pt x="435" y="482"/>
                    </a:cubicBezTo>
                    <a:cubicBezTo>
                      <a:pt x="436" y="482"/>
                      <a:pt x="436" y="482"/>
                      <a:pt x="436" y="482"/>
                    </a:cubicBezTo>
                    <a:cubicBezTo>
                      <a:pt x="436" y="482"/>
                      <a:pt x="436" y="482"/>
                      <a:pt x="436" y="482"/>
                    </a:cubicBezTo>
                    <a:cubicBezTo>
                      <a:pt x="437" y="483"/>
                      <a:pt x="437" y="483"/>
                      <a:pt x="437" y="483"/>
                    </a:cubicBezTo>
                    <a:cubicBezTo>
                      <a:pt x="438" y="483"/>
                      <a:pt x="438" y="483"/>
                      <a:pt x="438" y="483"/>
                    </a:cubicBezTo>
                    <a:cubicBezTo>
                      <a:pt x="439" y="483"/>
                      <a:pt x="439" y="483"/>
                      <a:pt x="439" y="483"/>
                    </a:cubicBezTo>
                    <a:cubicBezTo>
                      <a:pt x="440" y="483"/>
                      <a:pt x="440" y="483"/>
                      <a:pt x="440" y="483"/>
                    </a:cubicBezTo>
                    <a:cubicBezTo>
                      <a:pt x="444" y="485"/>
                      <a:pt x="444" y="485"/>
                      <a:pt x="444" y="485"/>
                    </a:cubicBezTo>
                    <a:cubicBezTo>
                      <a:pt x="444" y="486"/>
                      <a:pt x="444" y="486"/>
                      <a:pt x="444" y="486"/>
                    </a:cubicBezTo>
                    <a:cubicBezTo>
                      <a:pt x="445" y="487"/>
                      <a:pt x="445" y="487"/>
                      <a:pt x="445" y="487"/>
                    </a:cubicBezTo>
                    <a:cubicBezTo>
                      <a:pt x="446" y="487"/>
                      <a:pt x="446" y="487"/>
                      <a:pt x="446" y="487"/>
                    </a:cubicBezTo>
                    <a:cubicBezTo>
                      <a:pt x="446" y="486"/>
                      <a:pt x="446" y="486"/>
                      <a:pt x="446" y="486"/>
                    </a:cubicBezTo>
                    <a:cubicBezTo>
                      <a:pt x="446" y="486"/>
                      <a:pt x="446" y="486"/>
                      <a:pt x="446" y="486"/>
                    </a:cubicBezTo>
                    <a:cubicBezTo>
                      <a:pt x="446" y="485"/>
                      <a:pt x="446" y="485"/>
                      <a:pt x="446" y="485"/>
                    </a:cubicBezTo>
                    <a:cubicBezTo>
                      <a:pt x="446" y="484"/>
                      <a:pt x="446" y="484"/>
                      <a:pt x="446" y="484"/>
                    </a:cubicBezTo>
                    <a:cubicBezTo>
                      <a:pt x="445" y="483"/>
                      <a:pt x="445" y="483"/>
                      <a:pt x="445" y="483"/>
                    </a:cubicBezTo>
                    <a:cubicBezTo>
                      <a:pt x="445" y="483"/>
                      <a:pt x="445" y="483"/>
                      <a:pt x="445" y="483"/>
                    </a:cubicBezTo>
                    <a:cubicBezTo>
                      <a:pt x="445" y="483"/>
                      <a:pt x="445" y="483"/>
                      <a:pt x="445" y="483"/>
                    </a:cubicBezTo>
                    <a:cubicBezTo>
                      <a:pt x="446" y="483"/>
                      <a:pt x="446" y="483"/>
                      <a:pt x="446" y="483"/>
                    </a:cubicBezTo>
                    <a:cubicBezTo>
                      <a:pt x="448" y="483"/>
                      <a:pt x="448" y="483"/>
                      <a:pt x="448" y="483"/>
                    </a:cubicBezTo>
                    <a:cubicBezTo>
                      <a:pt x="449" y="483"/>
                      <a:pt x="449" y="483"/>
                      <a:pt x="449" y="483"/>
                    </a:cubicBezTo>
                    <a:cubicBezTo>
                      <a:pt x="451" y="483"/>
                      <a:pt x="451" y="483"/>
                      <a:pt x="451" y="483"/>
                    </a:cubicBezTo>
                    <a:cubicBezTo>
                      <a:pt x="450" y="482"/>
                      <a:pt x="450" y="482"/>
                      <a:pt x="450" y="482"/>
                    </a:cubicBezTo>
                    <a:cubicBezTo>
                      <a:pt x="451" y="481"/>
                      <a:pt x="451" y="481"/>
                      <a:pt x="451" y="481"/>
                    </a:cubicBezTo>
                    <a:cubicBezTo>
                      <a:pt x="452" y="481"/>
                      <a:pt x="452" y="481"/>
                      <a:pt x="452" y="481"/>
                    </a:cubicBezTo>
                    <a:cubicBezTo>
                      <a:pt x="452" y="481"/>
                      <a:pt x="452" y="481"/>
                      <a:pt x="452" y="481"/>
                    </a:cubicBezTo>
                    <a:cubicBezTo>
                      <a:pt x="453" y="482"/>
                      <a:pt x="453" y="482"/>
                      <a:pt x="453" y="482"/>
                    </a:cubicBezTo>
                    <a:cubicBezTo>
                      <a:pt x="454" y="481"/>
                      <a:pt x="454" y="481"/>
                      <a:pt x="454" y="481"/>
                    </a:cubicBezTo>
                    <a:cubicBezTo>
                      <a:pt x="455" y="481"/>
                      <a:pt x="455" y="481"/>
                      <a:pt x="455" y="481"/>
                    </a:cubicBezTo>
                    <a:cubicBezTo>
                      <a:pt x="454" y="480"/>
                      <a:pt x="454" y="480"/>
                      <a:pt x="454" y="480"/>
                    </a:cubicBezTo>
                    <a:cubicBezTo>
                      <a:pt x="455" y="480"/>
                      <a:pt x="455" y="480"/>
                      <a:pt x="455" y="480"/>
                    </a:cubicBezTo>
                    <a:cubicBezTo>
                      <a:pt x="455" y="480"/>
                      <a:pt x="455" y="480"/>
                      <a:pt x="455" y="480"/>
                    </a:cubicBezTo>
                    <a:cubicBezTo>
                      <a:pt x="455" y="479"/>
                      <a:pt x="455" y="479"/>
                      <a:pt x="455" y="479"/>
                    </a:cubicBezTo>
                    <a:cubicBezTo>
                      <a:pt x="456" y="478"/>
                      <a:pt x="456" y="478"/>
                      <a:pt x="456" y="478"/>
                    </a:cubicBezTo>
                    <a:cubicBezTo>
                      <a:pt x="457" y="479"/>
                      <a:pt x="457" y="479"/>
                      <a:pt x="457" y="479"/>
                    </a:cubicBezTo>
                    <a:cubicBezTo>
                      <a:pt x="457" y="478"/>
                      <a:pt x="457" y="478"/>
                      <a:pt x="457" y="478"/>
                    </a:cubicBezTo>
                    <a:cubicBezTo>
                      <a:pt x="458" y="478"/>
                      <a:pt x="458" y="478"/>
                      <a:pt x="458" y="478"/>
                    </a:cubicBezTo>
                    <a:cubicBezTo>
                      <a:pt x="460" y="477"/>
                      <a:pt x="460" y="477"/>
                      <a:pt x="460" y="477"/>
                    </a:cubicBezTo>
                    <a:cubicBezTo>
                      <a:pt x="460" y="478"/>
                      <a:pt x="460" y="478"/>
                      <a:pt x="460" y="478"/>
                    </a:cubicBezTo>
                    <a:cubicBezTo>
                      <a:pt x="462" y="478"/>
                      <a:pt x="462" y="478"/>
                      <a:pt x="462" y="478"/>
                    </a:cubicBezTo>
                    <a:cubicBezTo>
                      <a:pt x="463" y="478"/>
                      <a:pt x="463" y="478"/>
                      <a:pt x="463" y="478"/>
                    </a:cubicBezTo>
                    <a:cubicBezTo>
                      <a:pt x="463" y="478"/>
                      <a:pt x="463" y="478"/>
                      <a:pt x="463" y="478"/>
                    </a:cubicBezTo>
                    <a:cubicBezTo>
                      <a:pt x="464" y="478"/>
                      <a:pt x="464" y="478"/>
                      <a:pt x="464" y="478"/>
                    </a:cubicBezTo>
                    <a:cubicBezTo>
                      <a:pt x="464" y="477"/>
                      <a:pt x="464" y="477"/>
                      <a:pt x="464" y="477"/>
                    </a:cubicBezTo>
                    <a:cubicBezTo>
                      <a:pt x="469" y="477"/>
                      <a:pt x="469" y="477"/>
                      <a:pt x="469" y="477"/>
                    </a:cubicBezTo>
                    <a:cubicBezTo>
                      <a:pt x="469" y="476"/>
                      <a:pt x="469" y="476"/>
                      <a:pt x="469" y="476"/>
                    </a:cubicBezTo>
                    <a:cubicBezTo>
                      <a:pt x="470" y="473"/>
                      <a:pt x="470" y="473"/>
                      <a:pt x="470" y="473"/>
                    </a:cubicBezTo>
                    <a:cubicBezTo>
                      <a:pt x="470" y="470"/>
                      <a:pt x="470" y="470"/>
                      <a:pt x="470" y="470"/>
                    </a:cubicBezTo>
                    <a:cubicBezTo>
                      <a:pt x="470" y="468"/>
                      <a:pt x="470" y="468"/>
                      <a:pt x="470" y="468"/>
                    </a:cubicBezTo>
                    <a:cubicBezTo>
                      <a:pt x="471" y="467"/>
                      <a:pt x="471" y="467"/>
                      <a:pt x="471" y="467"/>
                    </a:cubicBezTo>
                    <a:cubicBezTo>
                      <a:pt x="472" y="466"/>
                      <a:pt x="472" y="466"/>
                      <a:pt x="472" y="466"/>
                    </a:cubicBezTo>
                    <a:cubicBezTo>
                      <a:pt x="472" y="466"/>
                      <a:pt x="472" y="466"/>
                      <a:pt x="472" y="466"/>
                    </a:cubicBezTo>
                    <a:cubicBezTo>
                      <a:pt x="474" y="466"/>
                      <a:pt x="474" y="466"/>
                      <a:pt x="474" y="466"/>
                    </a:cubicBezTo>
                    <a:cubicBezTo>
                      <a:pt x="475" y="465"/>
                      <a:pt x="475" y="465"/>
                      <a:pt x="475" y="465"/>
                    </a:cubicBezTo>
                    <a:cubicBezTo>
                      <a:pt x="476" y="464"/>
                      <a:pt x="476" y="464"/>
                      <a:pt x="476" y="464"/>
                    </a:cubicBezTo>
                    <a:cubicBezTo>
                      <a:pt x="476" y="463"/>
                      <a:pt x="476" y="463"/>
                      <a:pt x="476" y="463"/>
                    </a:cubicBezTo>
                    <a:cubicBezTo>
                      <a:pt x="477" y="463"/>
                      <a:pt x="477" y="463"/>
                      <a:pt x="477" y="463"/>
                    </a:cubicBezTo>
                    <a:cubicBezTo>
                      <a:pt x="477" y="463"/>
                      <a:pt x="477" y="463"/>
                      <a:pt x="477" y="463"/>
                    </a:cubicBezTo>
                    <a:cubicBezTo>
                      <a:pt x="478" y="463"/>
                      <a:pt x="478" y="463"/>
                      <a:pt x="478" y="463"/>
                    </a:cubicBezTo>
                    <a:cubicBezTo>
                      <a:pt x="479" y="461"/>
                      <a:pt x="479" y="461"/>
                      <a:pt x="479" y="461"/>
                    </a:cubicBezTo>
                    <a:cubicBezTo>
                      <a:pt x="480" y="461"/>
                      <a:pt x="480" y="461"/>
                      <a:pt x="480" y="461"/>
                    </a:cubicBezTo>
                    <a:cubicBezTo>
                      <a:pt x="480" y="459"/>
                      <a:pt x="480" y="459"/>
                      <a:pt x="480" y="459"/>
                    </a:cubicBezTo>
                    <a:cubicBezTo>
                      <a:pt x="482" y="457"/>
                      <a:pt x="482" y="457"/>
                      <a:pt x="482" y="457"/>
                    </a:cubicBezTo>
                    <a:cubicBezTo>
                      <a:pt x="483" y="458"/>
                      <a:pt x="483" y="458"/>
                      <a:pt x="483" y="458"/>
                    </a:cubicBezTo>
                    <a:cubicBezTo>
                      <a:pt x="484" y="457"/>
                      <a:pt x="484" y="457"/>
                      <a:pt x="484" y="457"/>
                    </a:cubicBezTo>
                    <a:cubicBezTo>
                      <a:pt x="485" y="455"/>
                      <a:pt x="485" y="455"/>
                      <a:pt x="485" y="455"/>
                    </a:cubicBezTo>
                    <a:cubicBezTo>
                      <a:pt x="486" y="455"/>
                      <a:pt x="486" y="455"/>
                      <a:pt x="486" y="455"/>
                    </a:cubicBezTo>
                    <a:cubicBezTo>
                      <a:pt x="487" y="454"/>
                      <a:pt x="487" y="454"/>
                      <a:pt x="487" y="454"/>
                    </a:cubicBezTo>
                    <a:cubicBezTo>
                      <a:pt x="487" y="453"/>
                      <a:pt x="487" y="453"/>
                      <a:pt x="487" y="453"/>
                    </a:cubicBezTo>
                    <a:cubicBezTo>
                      <a:pt x="489" y="451"/>
                      <a:pt x="489" y="451"/>
                      <a:pt x="489" y="451"/>
                    </a:cubicBezTo>
                    <a:cubicBezTo>
                      <a:pt x="491" y="450"/>
                      <a:pt x="491" y="450"/>
                      <a:pt x="491" y="450"/>
                    </a:cubicBezTo>
                    <a:cubicBezTo>
                      <a:pt x="494" y="449"/>
                      <a:pt x="494" y="449"/>
                      <a:pt x="494" y="449"/>
                    </a:cubicBezTo>
                    <a:cubicBezTo>
                      <a:pt x="496" y="450"/>
                      <a:pt x="496" y="450"/>
                      <a:pt x="496" y="450"/>
                    </a:cubicBezTo>
                    <a:cubicBezTo>
                      <a:pt x="498" y="451"/>
                      <a:pt x="498" y="451"/>
                      <a:pt x="498" y="451"/>
                    </a:cubicBezTo>
                    <a:cubicBezTo>
                      <a:pt x="499" y="452"/>
                      <a:pt x="499" y="452"/>
                      <a:pt x="499" y="452"/>
                    </a:cubicBezTo>
                    <a:cubicBezTo>
                      <a:pt x="499" y="452"/>
                      <a:pt x="499" y="452"/>
                      <a:pt x="499" y="452"/>
                    </a:cubicBezTo>
                    <a:cubicBezTo>
                      <a:pt x="500" y="453"/>
                      <a:pt x="500" y="453"/>
                      <a:pt x="500" y="453"/>
                    </a:cubicBezTo>
                    <a:cubicBezTo>
                      <a:pt x="501" y="453"/>
                      <a:pt x="501" y="453"/>
                      <a:pt x="501" y="453"/>
                    </a:cubicBezTo>
                    <a:cubicBezTo>
                      <a:pt x="500" y="454"/>
                      <a:pt x="500" y="454"/>
                      <a:pt x="500" y="454"/>
                    </a:cubicBezTo>
                    <a:cubicBezTo>
                      <a:pt x="501" y="454"/>
                      <a:pt x="501" y="454"/>
                      <a:pt x="501" y="454"/>
                    </a:cubicBezTo>
                    <a:cubicBezTo>
                      <a:pt x="501" y="453"/>
                      <a:pt x="501" y="453"/>
                      <a:pt x="501" y="453"/>
                    </a:cubicBezTo>
                    <a:cubicBezTo>
                      <a:pt x="502" y="453"/>
                      <a:pt x="502" y="453"/>
                      <a:pt x="502" y="453"/>
                    </a:cubicBezTo>
                    <a:cubicBezTo>
                      <a:pt x="503" y="454"/>
                      <a:pt x="503" y="454"/>
                      <a:pt x="503" y="454"/>
                    </a:cubicBezTo>
                    <a:cubicBezTo>
                      <a:pt x="503" y="454"/>
                      <a:pt x="503" y="454"/>
                      <a:pt x="503" y="454"/>
                    </a:cubicBezTo>
                    <a:cubicBezTo>
                      <a:pt x="504" y="454"/>
                      <a:pt x="504" y="454"/>
                      <a:pt x="504" y="454"/>
                    </a:cubicBezTo>
                    <a:cubicBezTo>
                      <a:pt x="504" y="454"/>
                      <a:pt x="504" y="454"/>
                      <a:pt x="504" y="454"/>
                    </a:cubicBezTo>
                    <a:cubicBezTo>
                      <a:pt x="505" y="453"/>
                      <a:pt x="505" y="453"/>
                      <a:pt x="505" y="453"/>
                    </a:cubicBezTo>
                    <a:cubicBezTo>
                      <a:pt x="506" y="454"/>
                      <a:pt x="506" y="454"/>
                      <a:pt x="506" y="454"/>
                    </a:cubicBezTo>
                    <a:cubicBezTo>
                      <a:pt x="508" y="452"/>
                      <a:pt x="508" y="452"/>
                      <a:pt x="508" y="452"/>
                    </a:cubicBezTo>
                    <a:cubicBezTo>
                      <a:pt x="512" y="450"/>
                      <a:pt x="512" y="450"/>
                      <a:pt x="512" y="450"/>
                    </a:cubicBezTo>
                    <a:cubicBezTo>
                      <a:pt x="517" y="449"/>
                      <a:pt x="517" y="449"/>
                      <a:pt x="517" y="449"/>
                    </a:cubicBezTo>
                    <a:cubicBezTo>
                      <a:pt x="517" y="448"/>
                      <a:pt x="517" y="448"/>
                      <a:pt x="517" y="448"/>
                    </a:cubicBezTo>
                    <a:cubicBezTo>
                      <a:pt x="518" y="448"/>
                      <a:pt x="518" y="448"/>
                      <a:pt x="518" y="448"/>
                    </a:cubicBezTo>
                    <a:cubicBezTo>
                      <a:pt x="519" y="447"/>
                      <a:pt x="519" y="447"/>
                      <a:pt x="519" y="447"/>
                    </a:cubicBezTo>
                    <a:cubicBezTo>
                      <a:pt x="520" y="446"/>
                      <a:pt x="520" y="446"/>
                      <a:pt x="520" y="446"/>
                    </a:cubicBezTo>
                    <a:cubicBezTo>
                      <a:pt x="520" y="446"/>
                      <a:pt x="520" y="446"/>
                      <a:pt x="520" y="446"/>
                    </a:cubicBezTo>
                    <a:cubicBezTo>
                      <a:pt x="520" y="445"/>
                      <a:pt x="520" y="445"/>
                      <a:pt x="520" y="445"/>
                    </a:cubicBezTo>
                    <a:cubicBezTo>
                      <a:pt x="522" y="445"/>
                      <a:pt x="522" y="445"/>
                      <a:pt x="522" y="445"/>
                    </a:cubicBezTo>
                    <a:cubicBezTo>
                      <a:pt x="523" y="443"/>
                      <a:pt x="523" y="443"/>
                      <a:pt x="523" y="443"/>
                    </a:cubicBezTo>
                    <a:cubicBezTo>
                      <a:pt x="524" y="442"/>
                      <a:pt x="524" y="442"/>
                      <a:pt x="524" y="442"/>
                    </a:cubicBezTo>
                    <a:cubicBezTo>
                      <a:pt x="525" y="442"/>
                      <a:pt x="525" y="442"/>
                      <a:pt x="525" y="442"/>
                    </a:cubicBezTo>
                    <a:cubicBezTo>
                      <a:pt x="525" y="442"/>
                      <a:pt x="525" y="442"/>
                      <a:pt x="525" y="442"/>
                    </a:cubicBezTo>
                    <a:cubicBezTo>
                      <a:pt x="526" y="440"/>
                      <a:pt x="526" y="440"/>
                      <a:pt x="526" y="440"/>
                    </a:cubicBezTo>
                    <a:cubicBezTo>
                      <a:pt x="527" y="440"/>
                      <a:pt x="527" y="440"/>
                      <a:pt x="527" y="440"/>
                    </a:cubicBezTo>
                    <a:cubicBezTo>
                      <a:pt x="529" y="438"/>
                      <a:pt x="529" y="438"/>
                      <a:pt x="529" y="438"/>
                    </a:cubicBezTo>
                    <a:cubicBezTo>
                      <a:pt x="529" y="437"/>
                      <a:pt x="529" y="437"/>
                      <a:pt x="529" y="437"/>
                    </a:cubicBezTo>
                    <a:cubicBezTo>
                      <a:pt x="527" y="436"/>
                      <a:pt x="527" y="436"/>
                      <a:pt x="527" y="436"/>
                    </a:cubicBezTo>
                    <a:cubicBezTo>
                      <a:pt x="526" y="436"/>
                      <a:pt x="526" y="436"/>
                      <a:pt x="526" y="436"/>
                    </a:cubicBezTo>
                    <a:cubicBezTo>
                      <a:pt x="526" y="435"/>
                      <a:pt x="526" y="435"/>
                      <a:pt x="526" y="435"/>
                    </a:cubicBezTo>
                    <a:cubicBezTo>
                      <a:pt x="525" y="434"/>
                      <a:pt x="525" y="434"/>
                      <a:pt x="525" y="434"/>
                    </a:cubicBezTo>
                    <a:cubicBezTo>
                      <a:pt x="524" y="433"/>
                      <a:pt x="524" y="433"/>
                      <a:pt x="524" y="433"/>
                    </a:cubicBezTo>
                    <a:cubicBezTo>
                      <a:pt x="522" y="431"/>
                      <a:pt x="522" y="431"/>
                      <a:pt x="522" y="431"/>
                    </a:cubicBezTo>
                    <a:cubicBezTo>
                      <a:pt x="522" y="431"/>
                      <a:pt x="522" y="431"/>
                      <a:pt x="522" y="431"/>
                    </a:cubicBezTo>
                    <a:cubicBezTo>
                      <a:pt x="522" y="430"/>
                      <a:pt x="522" y="430"/>
                      <a:pt x="522" y="430"/>
                    </a:cubicBezTo>
                    <a:cubicBezTo>
                      <a:pt x="520" y="429"/>
                      <a:pt x="520" y="429"/>
                      <a:pt x="520" y="429"/>
                    </a:cubicBezTo>
                    <a:cubicBezTo>
                      <a:pt x="520" y="430"/>
                      <a:pt x="520" y="430"/>
                      <a:pt x="520" y="430"/>
                    </a:cubicBezTo>
                    <a:cubicBezTo>
                      <a:pt x="519" y="429"/>
                      <a:pt x="519" y="429"/>
                      <a:pt x="519" y="429"/>
                    </a:cubicBezTo>
                    <a:cubicBezTo>
                      <a:pt x="518" y="428"/>
                      <a:pt x="518" y="428"/>
                      <a:pt x="518" y="428"/>
                    </a:cubicBezTo>
                    <a:cubicBezTo>
                      <a:pt x="517" y="429"/>
                      <a:pt x="517" y="429"/>
                      <a:pt x="517" y="429"/>
                    </a:cubicBezTo>
                    <a:cubicBezTo>
                      <a:pt x="517" y="428"/>
                      <a:pt x="517" y="428"/>
                      <a:pt x="517" y="428"/>
                    </a:cubicBezTo>
                    <a:cubicBezTo>
                      <a:pt x="516" y="428"/>
                      <a:pt x="516" y="428"/>
                      <a:pt x="516" y="428"/>
                    </a:cubicBezTo>
                    <a:cubicBezTo>
                      <a:pt x="515" y="428"/>
                      <a:pt x="515" y="428"/>
                      <a:pt x="515" y="428"/>
                    </a:cubicBezTo>
                    <a:cubicBezTo>
                      <a:pt x="513" y="428"/>
                      <a:pt x="513" y="428"/>
                      <a:pt x="513" y="428"/>
                    </a:cubicBezTo>
                    <a:cubicBezTo>
                      <a:pt x="512" y="427"/>
                      <a:pt x="512" y="427"/>
                      <a:pt x="512" y="427"/>
                    </a:cubicBezTo>
                    <a:cubicBezTo>
                      <a:pt x="510" y="427"/>
                      <a:pt x="510" y="427"/>
                      <a:pt x="510" y="427"/>
                    </a:cubicBezTo>
                    <a:cubicBezTo>
                      <a:pt x="509" y="426"/>
                      <a:pt x="509" y="426"/>
                      <a:pt x="509" y="426"/>
                    </a:cubicBezTo>
                    <a:cubicBezTo>
                      <a:pt x="509" y="426"/>
                      <a:pt x="509" y="426"/>
                      <a:pt x="509" y="426"/>
                    </a:cubicBezTo>
                    <a:cubicBezTo>
                      <a:pt x="509" y="426"/>
                      <a:pt x="509" y="426"/>
                      <a:pt x="509" y="426"/>
                    </a:cubicBezTo>
                    <a:cubicBezTo>
                      <a:pt x="508" y="425"/>
                      <a:pt x="508" y="425"/>
                      <a:pt x="508" y="425"/>
                    </a:cubicBezTo>
                    <a:cubicBezTo>
                      <a:pt x="506" y="425"/>
                      <a:pt x="506" y="425"/>
                      <a:pt x="506" y="425"/>
                    </a:cubicBezTo>
                    <a:cubicBezTo>
                      <a:pt x="506" y="424"/>
                      <a:pt x="506" y="424"/>
                      <a:pt x="506" y="424"/>
                    </a:cubicBezTo>
                    <a:cubicBezTo>
                      <a:pt x="506" y="422"/>
                      <a:pt x="506" y="422"/>
                      <a:pt x="506" y="422"/>
                    </a:cubicBezTo>
                    <a:cubicBezTo>
                      <a:pt x="505" y="421"/>
                      <a:pt x="505" y="421"/>
                      <a:pt x="505" y="421"/>
                    </a:cubicBezTo>
                    <a:cubicBezTo>
                      <a:pt x="504" y="423"/>
                      <a:pt x="504" y="423"/>
                      <a:pt x="504" y="423"/>
                    </a:cubicBezTo>
                    <a:cubicBezTo>
                      <a:pt x="504" y="423"/>
                      <a:pt x="504" y="423"/>
                      <a:pt x="504" y="423"/>
                    </a:cubicBezTo>
                    <a:cubicBezTo>
                      <a:pt x="503" y="423"/>
                      <a:pt x="503" y="423"/>
                      <a:pt x="503" y="423"/>
                    </a:cubicBezTo>
                    <a:cubicBezTo>
                      <a:pt x="501" y="422"/>
                      <a:pt x="501" y="422"/>
                      <a:pt x="501" y="422"/>
                    </a:cubicBezTo>
                    <a:cubicBezTo>
                      <a:pt x="499" y="422"/>
                      <a:pt x="499" y="422"/>
                      <a:pt x="499" y="422"/>
                    </a:cubicBezTo>
                    <a:cubicBezTo>
                      <a:pt x="498" y="422"/>
                      <a:pt x="498" y="422"/>
                      <a:pt x="498" y="422"/>
                    </a:cubicBezTo>
                    <a:cubicBezTo>
                      <a:pt x="498" y="422"/>
                      <a:pt x="498" y="422"/>
                      <a:pt x="498" y="422"/>
                    </a:cubicBezTo>
                    <a:cubicBezTo>
                      <a:pt x="498" y="421"/>
                      <a:pt x="498" y="421"/>
                      <a:pt x="498" y="421"/>
                    </a:cubicBezTo>
                    <a:cubicBezTo>
                      <a:pt x="500" y="421"/>
                      <a:pt x="500" y="421"/>
                      <a:pt x="500" y="421"/>
                    </a:cubicBezTo>
                    <a:cubicBezTo>
                      <a:pt x="501" y="420"/>
                      <a:pt x="501" y="420"/>
                      <a:pt x="501" y="420"/>
                    </a:cubicBezTo>
                    <a:cubicBezTo>
                      <a:pt x="502" y="421"/>
                      <a:pt x="502" y="421"/>
                      <a:pt x="502" y="421"/>
                    </a:cubicBezTo>
                    <a:cubicBezTo>
                      <a:pt x="503" y="420"/>
                      <a:pt x="503" y="420"/>
                      <a:pt x="503" y="420"/>
                    </a:cubicBezTo>
                    <a:cubicBezTo>
                      <a:pt x="504" y="420"/>
                      <a:pt x="504" y="420"/>
                      <a:pt x="504" y="420"/>
                    </a:cubicBezTo>
                    <a:cubicBezTo>
                      <a:pt x="505" y="419"/>
                      <a:pt x="505" y="419"/>
                      <a:pt x="505" y="419"/>
                    </a:cubicBezTo>
                    <a:cubicBezTo>
                      <a:pt x="506" y="416"/>
                      <a:pt x="506" y="416"/>
                      <a:pt x="506" y="416"/>
                    </a:cubicBezTo>
                    <a:cubicBezTo>
                      <a:pt x="506" y="416"/>
                      <a:pt x="506" y="416"/>
                      <a:pt x="506" y="416"/>
                    </a:cubicBezTo>
                    <a:cubicBezTo>
                      <a:pt x="506" y="413"/>
                      <a:pt x="506" y="413"/>
                      <a:pt x="506" y="413"/>
                    </a:cubicBezTo>
                    <a:cubicBezTo>
                      <a:pt x="506" y="412"/>
                      <a:pt x="506" y="412"/>
                      <a:pt x="506" y="412"/>
                    </a:cubicBezTo>
                    <a:cubicBezTo>
                      <a:pt x="506" y="411"/>
                      <a:pt x="506" y="411"/>
                      <a:pt x="506" y="411"/>
                    </a:cubicBezTo>
                    <a:cubicBezTo>
                      <a:pt x="507" y="407"/>
                      <a:pt x="507" y="407"/>
                      <a:pt x="507" y="407"/>
                    </a:cubicBezTo>
                    <a:cubicBezTo>
                      <a:pt x="506" y="406"/>
                      <a:pt x="506" y="406"/>
                      <a:pt x="506" y="406"/>
                    </a:cubicBezTo>
                    <a:cubicBezTo>
                      <a:pt x="506" y="407"/>
                      <a:pt x="506" y="407"/>
                      <a:pt x="506" y="407"/>
                    </a:cubicBezTo>
                    <a:cubicBezTo>
                      <a:pt x="501" y="408"/>
                      <a:pt x="501" y="408"/>
                      <a:pt x="501" y="408"/>
                    </a:cubicBezTo>
                    <a:cubicBezTo>
                      <a:pt x="501" y="407"/>
                      <a:pt x="501" y="407"/>
                      <a:pt x="501" y="407"/>
                    </a:cubicBezTo>
                    <a:cubicBezTo>
                      <a:pt x="499" y="405"/>
                      <a:pt x="499" y="405"/>
                      <a:pt x="499" y="405"/>
                    </a:cubicBezTo>
                    <a:cubicBezTo>
                      <a:pt x="497" y="405"/>
                      <a:pt x="497" y="405"/>
                      <a:pt x="497" y="405"/>
                    </a:cubicBezTo>
                    <a:cubicBezTo>
                      <a:pt x="495" y="406"/>
                      <a:pt x="495" y="406"/>
                      <a:pt x="495" y="406"/>
                    </a:cubicBezTo>
                    <a:cubicBezTo>
                      <a:pt x="493" y="407"/>
                      <a:pt x="493" y="407"/>
                      <a:pt x="493" y="407"/>
                    </a:cubicBezTo>
                    <a:cubicBezTo>
                      <a:pt x="492" y="408"/>
                      <a:pt x="492" y="408"/>
                      <a:pt x="492" y="408"/>
                    </a:cubicBezTo>
                    <a:cubicBezTo>
                      <a:pt x="491" y="408"/>
                      <a:pt x="491" y="408"/>
                      <a:pt x="491" y="408"/>
                    </a:cubicBezTo>
                    <a:cubicBezTo>
                      <a:pt x="491" y="409"/>
                      <a:pt x="491" y="409"/>
                      <a:pt x="491" y="409"/>
                    </a:cubicBezTo>
                    <a:cubicBezTo>
                      <a:pt x="490" y="409"/>
                      <a:pt x="490" y="409"/>
                      <a:pt x="490" y="409"/>
                    </a:cubicBezTo>
                    <a:cubicBezTo>
                      <a:pt x="488" y="411"/>
                      <a:pt x="488" y="411"/>
                      <a:pt x="488" y="411"/>
                    </a:cubicBezTo>
                    <a:cubicBezTo>
                      <a:pt x="486" y="411"/>
                      <a:pt x="486" y="411"/>
                      <a:pt x="486" y="411"/>
                    </a:cubicBezTo>
                    <a:cubicBezTo>
                      <a:pt x="482" y="412"/>
                      <a:pt x="482" y="412"/>
                      <a:pt x="482" y="412"/>
                    </a:cubicBezTo>
                    <a:cubicBezTo>
                      <a:pt x="482" y="413"/>
                      <a:pt x="482" y="413"/>
                      <a:pt x="482" y="413"/>
                    </a:cubicBezTo>
                    <a:cubicBezTo>
                      <a:pt x="480" y="414"/>
                      <a:pt x="480" y="414"/>
                      <a:pt x="480" y="414"/>
                    </a:cubicBezTo>
                    <a:cubicBezTo>
                      <a:pt x="476" y="416"/>
                      <a:pt x="476" y="416"/>
                      <a:pt x="476" y="416"/>
                    </a:cubicBezTo>
                    <a:cubicBezTo>
                      <a:pt x="474" y="416"/>
                      <a:pt x="474" y="416"/>
                      <a:pt x="474" y="416"/>
                    </a:cubicBezTo>
                    <a:cubicBezTo>
                      <a:pt x="473" y="417"/>
                      <a:pt x="473" y="417"/>
                      <a:pt x="473" y="417"/>
                    </a:cubicBezTo>
                    <a:cubicBezTo>
                      <a:pt x="468" y="420"/>
                      <a:pt x="468" y="420"/>
                      <a:pt x="468" y="420"/>
                    </a:cubicBezTo>
                    <a:cubicBezTo>
                      <a:pt x="466" y="422"/>
                      <a:pt x="466" y="422"/>
                      <a:pt x="466" y="422"/>
                    </a:cubicBezTo>
                    <a:cubicBezTo>
                      <a:pt x="466" y="422"/>
                      <a:pt x="466" y="422"/>
                      <a:pt x="466" y="422"/>
                    </a:cubicBezTo>
                    <a:cubicBezTo>
                      <a:pt x="461" y="424"/>
                      <a:pt x="461" y="424"/>
                      <a:pt x="461" y="424"/>
                    </a:cubicBezTo>
                    <a:cubicBezTo>
                      <a:pt x="460" y="424"/>
                      <a:pt x="460" y="424"/>
                      <a:pt x="460" y="424"/>
                    </a:cubicBezTo>
                    <a:cubicBezTo>
                      <a:pt x="457" y="424"/>
                      <a:pt x="457" y="424"/>
                      <a:pt x="457" y="424"/>
                    </a:cubicBezTo>
                    <a:cubicBezTo>
                      <a:pt x="456" y="424"/>
                      <a:pt x="456" y="424"/>
                      <a:pt x="456" y="424"/>
                    </a:cubicBezTo>
                    <a:cubicBezTo>
                      <a:pt x="455" y="424"/>
                      <a:pt x="455" y="424"/>
                      <a:pt x="455" y="424"/>
                    </a:cubicBezTo>
                    <a:cubicBezTo>
                      <a:pt x="455" y="423"/>
                      <a:pt x="455" y="423"/>
                      <a:pt x="455" y="423"/>
                    </a:cubicBezTo>
                    <a:cubicBezTo>
                      <a:pt x="453" y="422"/>
                      <a:pt x="453" y="422"/>
                      <a:pt x="453" y="422"/>
                    </a:cubicBezTo>
                    <a:cubicBezTo>
                      <a:pt x="452" y="421"/>
                      <a:pt x="452" y="421"/>
                      <a:pt x="452" y="421"/>
                    </a:cubicBezTo>
                    <a:cubicBezTo>
                      <a:pt x="450" y="419"/>
                      <a:pt x="450" y="419"/>
                      <a:pt x="450" y="419"/>
                    </a:cubicBezTo>
                    <a:cubicBezTo>
                      <a:pt x="450" y="419"/>
                      <a:pt x="450" y="419"/>
                      <a:pt x="450" y="419"/>
                    </a:cubicBezTo>
                    <a:cubicBezTo>
                      <a:pt x="452" y="420"/>
                      <a:pt x="452" y="420"/>
                      <a:pt x="452" y="420"/>
                    </a:cubicBezTo>
                    <a:cubicBezTo>
                      <a:pt x="454" y="422"/>
                      <a:pt x="454" y="422"/>
                      <a:pt x="454" y="422"/>
                    </a:cubicBezTo>
                    <a:cubicBezTo>
                      <a:pt x="455" y="422"/>
                      <a:pt x="455" y="422"/>
                      <a:pt x="455" y="422"/>
                    </a:cubicBezTo>
                    <a:cubicBezTo>
                      <a:pt x="456" y="422"/>
                      <a:pt x="456" y="422"/>
                      <a:pt x="456" y="422"/>
                    </a:cubicBezTo>
                    <a:cubicBezTo>
                      <a:pt x="458" y="422"/>
                      <a:pt x="458" y="422"/>
                      <a:pt x="458" y="422"/>
                    </a:cubicBezTo>
                    <a:cubicBezTo>
                      <a:pt x="460" y="421"/>
                      <a:pt x="460" y="421"/>
                      <a:pt x="460" y="421"/>
                    </a:cubicBezTo>
                    <a:cubicBezTo>
                      <a:pt x="462" y="420"/>
                      <a:pt x="462" y="420"/>
                      <a:pt x="462" y="420"/>
                    </a:cubicBezTo>
                    <a:cubicBezTo>
                      <a:pt x="465" y="419"/>
                      <a:pt x="465" y="419"/>
                      <a:pt x="465" y="419"/>
                    </a:cubicBezTo>
                    <a:cubicBezTo>
                      <a:pt x="465" y="418"/>
                      <a:pt x="465" y="418"/>
                      <a:pt x="465" y="418"/>
                    </a:cubicBezTo>
                    <a:cubicBezTo>
                      <a:pt x="465" y="418"/>
                      <a:pt x="465" y="418"/>
                      <a:pt x="465" y="418"/>
                    </a:cubicBezTo>
                    <a:cubicBezTo>
                      <a:pt x="469" y="415"/>
                      <a:pt x="469" y="415"/>
                      <a:pt x="469" y="415"/>
                    </a:cubicBezTo>
                    <a:cubicBezTo>
                      <a:pt x="470" y="414"/>
                      <a:pt x="470" y="414"/>
                      <a:pt x="470" y="414"/>
                    </a:cubicBezTo>
                    <a:cubicBezTo>
                      <a:pt x="471" y="412"/>
                      <a:pt x="471" y="412"/>
                      <a:pt x="471" y="412"/>
                    </a:cubicBezTo>
                    <a:cubicBezTo>
                      <a:pt x="471" y="412"/>
                      <a:pt x="471" y="412"/>
                      <a:pt x="471" y="412"/>
                    </a:cubicBezTo>
                    <a:cubicBezTo>
                      <a:pt x="471" y="412"/>
                      <a:pt x="471" y="412"/>
                      <a:pt x="471" y="412"/>
                    </a:cubicBezTo>
                    <a:cubicBezTo>
                      <a:pt x="472" y="412"/>
                      <a:pt x="472" y="412"/>
                      <a:pt x="472" y="412"/>
                    </a:cubicBezTo>
                    <a:cubicBezTo>
                      <a:pt x="474" y="409"/>
                      <a:pt x="474" y="409"/>
                      <a:pt x="474" y="409"/>
                    </a:cubicBezTo>
                    <a:cubicBezTo>
                      <a:pt x="476" y="408"/>
                      <a:pt x="476" y="408"/>
                      <a:pt x="476" y="408"/>
                    </a:cubicBezTo>
                    <a:cubicBezTo>
                      <a:pt x="477" y="406"/>
                      <a:pt x="477" y="406"/>
                      <a:pt x="477" y="406"/>
                    </a:cubicBezTo>
                    <a:cubicBezTo>
                      <a:pt x="478" y="406"/>
                      <a:pt x="478" y="406"/>
                      <a:pt x="478" y="406"/>
                    </a:cubicBezTo>
                    <a:cubicBezTo>
                      <a:pt x="479" y="406"/>
                      <a:pt x="479" y="406"/>
                      <a:pt x="479" y="406"/>
                    </a:cubicBezTo>
                    <a:cubicBezTo>
                      <a:pt x="480" y="405"/>
                      <a:pt x="480" y="405"/>
                      <a:pt x="480" y="405"/>
                    </a:cubicBezTo>
                    <a:cubicBezTo>
                      <a:pt x="481" y="405"/>
                      <a:pt x="481" y="405"/>
                      <a:pt x="481" y="405"/>
                    </a:cubicBezTo>
                    <a:cubicBezTo>
                      <a:pt x="482" y="404"/>
                      <a:pt x="482" y="404"/>
                      <a:pt x="482" y="404"/>
                    </a:cubicBezTo>
                    <a:cubicBezTo>
                      <a:pt x="482" y="405"/>
                      <a:pt x="482" y="405"/>
                      <a:pt x="482" y="405"/>
                    </a:cubicBezTo>
                    <a:cubicBezTo>
                      <a:pt x="483" y="406"/>
                      <a:pt x="483" y="406"/>
                      <a:pt x="483" y="406"/>
                    </a:cubicBezTo>
                    <a:cubicBezTo>
                      <a:pt x="487" y="406"/>
                      <a:pt x="487" y="406"/>
                      <a:pt x="487" y="406"/>
                    </a:cubicBezTo>
                    <a:cubicBezTo>
                      <a:pt x="489" y="405"/>
                      <a:pt x="489" y="405"/>
                      <a:pt x="489" y="405"/>
                    </a:cubicBezTo>
                    <a:cubicBezTo>
                      <a:pt x="490" y="404"/>
                      <a:pt x="490" y="404"/>
                      <a:pt x="490" y="404"/>
                    </a:cubicBezTo>
                    <a:cubicBezTo>
                      <a:pt x="494" y="403"/>
                      <a:pt x="494" y="403"/>
                      <a:pt x="494" y="403"/>
                    </a:cubicBezTo>
                    <a:cubicBezTo>
                      <a:pt x="497" y="402"/>
                      <a:pt x="497" y="402"/>
                      <a:pt x="497" y="402"/>
                    </a:cubicBezTo>
                    <a:cubicBezTo>
                      <a:pt x="499" y="403"/>
                      <a:pt x="499" y="403"/>
                      <a:pt x="499" y="403"/>
                    </a:cubicBezTo>
                    <a:cubicBezTo>
                      <a:pt x="500" y="403"/>
                      <a:pt x="500" y="403"/>
                      <a:pt x="500" y="403"/>
                    </a:cubicBezTo>
                    <a:cubicBezTo>
                      <a:pt x="503" y="402"/>
                      <a:pt x="503" y="402"/>
                      <a:pt x="503" y="402"/>
                    </a:cubicBezTo>
                    <a:cubicBezTo>
                      <a:pt x="503" y="401"/>
                      <a:pt x="503" y="401"/>
                      <a:pt x="503" y="401"/>
                    </a:cubicBezTo>
                    <a:cubicBezTo>
                      <a:pt x="505" y="401"/>
                      <a:pt x="505" y="401"/>
                      <a:pt x="505" y="401"/>
                    </a:cubicBezTo>
                    <a:cubicBezTo>
                      <a:pt x="508" y="400"/>
                      <a:pt x="508" y="400"/>
                      <a:pt x="508" y="400"/>
                    </a:cubicBezTo>
                    <a:cubicBezTo>
                      <a:pt x="509" y="401"/>
                      <a:pt x="509" y="401"/>
                      <a:pt x="509" y="401"/>
                    </a:cubicBezTo>
                    <a:cubicBezTo>
                      <a:pt x="511" y="402"/>
                      <a:pt x="511" y="402"/>
                      <a:pt x="511" y="402"/>
                    </a:cubicBezTo>
                    <a:cubicBezTo>
                      <a:pt x="511" y="402"/>
                      <a:pt x="511" y="402"/>
                      <a:pt x="511" y="402"/>
                    </a:cubicBezTo>
                    <a:cubicBezTo>
                      <a:pt x="513" y="403"/>
                      <a:pt x="513" y="403"/>
                      <a:pt x="513" y="403"/>
                    </a:cubicBezTo>
                    <a:cubicBezTo>
                      <a:pt x="514" y="403"/>
                      <a:pt x="514" y="403"/>
                      <a:pt x="514" y="403"/>
                    </a:cubicBezTo>
                    <a:cubicBezTo>
                      <a:pt x="515" y="402"/>
                      <a:pt x="515" y="402"/>
                      <a:pt x="515" y="402"/>
                    </a:cubicBezTo>
                    <a:cubicBezTo>
                      <a:pt x="516" y="399"/>
                      <a:pt x="516" y="399"/>
                      <a:pt x="516" y="399"/>
                    </a:cubicBezTo>
                    <a:cubicBezTo>
                      <a:pt x="516" y="399"/>
                      <a:pt x="516" y="399"/>
                      <a:pt x="516" y="399"/>
                    </a:cubicBezTo>
                    <a:cubicBezTo>
                      <a:pt x="516" y="398"/>
                      <a:pt x="516" y="398"/>
                      <a:pt x="516" y="398"/>
                    </a:cubicBezTo>
                    <a:cubicBezTo>
                      <a:pt x="517" y="396"/>
                      <a:pt x="517" y="396"/>
                      <a:pt x="517" y="396"/>
                    </a:cubicBezTo>
                    <a:cubicBezTo>
                      <a:pt x="519" y="396"/>
                      <a:pt x="519" y="396"/>
                      <a:pt x="519" y="396"/>
                    </a:cubicBezTo>
                    <a:cubicBezTo>
                      <a:pt x="520" y="395"/>
                      <a:pt x="520" y="395"/>
                      <a:pt x="520" y="395"/>
                    </a:cubicBezTo>
                    <a:cubicBezTo>
                      <a:pt x="522" y="393"/>
                      <a:pt x="522" y="393"/>
                      <a:pt x="522" y="393"/>
                    </a:cubicBezTo>
                    <a:cubicBezTo>
                      <a:pt x="524" y="391"/>
                      <a:pt x="524" y="391"/>
                      <a:pt x="524" y="391"/>
                    </a:cubicBezTo>
                    <a:cubicBezTo>
                      <a:pt x="525" y="389"/>
                      <a:pt x="525" y="389"/>
                      <a:pt x="525" y="389"/>
                    </a:cubicBezTo>
                    <a:cubicBezTo>
                      <a:pt x="526" y="388"/>
                      <a:pt x="526" y="388"/>
                      <a:pt x="526" y="388"/>
                    </a:cubicBezTo>
                    <a:cubicBezTo>
                      <a:pt x="528" y="387"/>
                      <a:pt x="528" y="387"/>
                      <a:pt x="528" y="387"/>
                    </a:cubicBezTo>
                    <a:cubicBezTo>
                      <a:pt x="529" y="387"/>
                      <a:pt x="529" y="387"/>
                      <a:pt x="529" y="387"/>
                    </a:cubicBezTo>
                    <a:cubicBezTo>
                      <a:pt x="530" y="386"/>
                      <a:pt x="530" y="386"/>
                      <a:pt x="530" y="386"/>
                    </a:cubicBezTo>
                    <a:cubicBezTo>
                      <a:pt x="530" y="386"/>
                      <a:pt x="530" y="386"/>
                      <a:pt x="530" y="386"/>
                    </a:cubicBezTo>
                    <a:cubicBezTo>
                      <a:pt x="531" y="386"/>
                      <a:pt x="531" y="386"/>
                      <a:pt x="531" y="386"/>
                    </a:cubicBezTo>
                    <a:cubicBezTo>
                      <a:pt x="531" y="385"/>
                      <a:pt x="531" y="385"/>
                      <a:pt x="531" y="385"/>
                    </a:cubicBezTo>
                    <a:cubicBezTo>
                      <a:pt x="533" y="386"/>
                      <a:pt x="533" y="386"/>
                      <a:pt x="533" y="386"/>
                    </a:cubicBezTo>
                    <a:cubicBezTo>
                      <a:pt x="533" y="386"/>
                      <a:pt x="533" y="386"/>
                      <a:pt x="533" y="386"/>
                    </a:cubicBezTo>
                    <a:cubicBezTo>
                      <a:pt x="533" y="386"/>
                      <a:pt x="533" y="386"/>
                      <a:pt x="533" y="386"/>
                    </a:cubicBezTo>
                    <a:cubicBezTo>
                      <a:pt x="534" y="384"/>
                      <a:pt x="534" y="384"/>
                      <a:pt x="534" y="384"/>
                    </a:cubicBezTo>
                    <a:cubicBezTo>
                      <a:pt x="534" y="383"/>
                      <a:pt x="534" y="383"/>
                      <a:pt x="534" y="383"/>
                    </a:cubicBezTo>
                    <a:cubicBezTo>
                      <a:pt x="535" y="382"/>
                      <a:pt x="535" y="382"/>
                      <a:pt x="535" y="382"/>
                    </a:cubicBezTo>
                    <a:cubicBezTo>
                      <a:pt x="535" y="382"/>
                      <a:pt x="535" y="382"/>
                      <a:pt x="535" y="382"/>
                    </a:cubicBezTo>
                    <a:cubicBezTo>
                      <a:pt x="536" y="382"/>
                      <a:pt x="536" y="382"/>
                      <a:pt x="536" y="382"/>
                    </a:cubicBezTo>
                    <a:cubicBezTo>
                      <a:pt x="536" y="381"/>
                      <a:pt x="536" y="381"/>
                      <a:pt x="536" y="381"/>
                    </a:cubicBezTo>
                    <a:cubicBezTo>
                      <a:pt x="537" y="381"/>
                      <a:pt x="537" y="381"/>
                      <a:pt x="537" y="381"/>
                    </a:cubicBezTo>
                    <a:cubicBezTo>
                      <a:pt x="537" y="379"/>
                      <a:pt x="537" y="379"/>
                      <a:pt x="537" y="379"/>
                    </a:cubicBezTo>
                    <a:cubicBezTo>
                      <a:pt x="537" y="379"/>
                      <a:pt x="537" y="379"/>
                      <a:pt x="537" y="379"/>
                    </a:cubicBezTo>
                    <a:cubicBezTo>
                      <a:pt x="539" y="376"/>
                      <a:pt x="539" y="376"/>
                      <a:pt x="539" y="376"/>
                    </a:cubicBezTo>
                    <a:cubicBezTo>
                      <a:pt x="540" y="375"/>
                      <a:pt x="540" y="375"/>
                      <a:pt x="540" y="375"/>
                    </a:cubicBezTo>
                    <a:cubicBezTo>
                      <a:pt x="540" y="373"/>
                      <a:pt x="540" y="373"/>
                      <a:pt x="540" y="373"/>
                    </a:cubicBezTo>
                    <a:cubicBezTo>
                      <a:pt x="539" y="373"/>
                      <a:pt x="539" y="373"/>
                      <a:pt x="539" y="373"/>
                    </a:cubicBezTo>
                    <a:cubicBezTo>
                      <a:pt x="538" y="373"/>
                      <a:pt x="538" y="373"/>
                      <a:pt x="538" y="373"/>
                    </a:cubicBezTo>
                    <a:cubicBezTo>
                      <a:pt x="537" y="372"/>
                      <a:pt x="537" y="372"/>
                      <a:pt x="537" y="372"/>
                    </a:cubicBezTo>
                    <a:cubicBezTo>
                      <a:pt x="537" y="369"/>
                      <a:pt x="537" y="369"/>
                      <a:pt x="537" y="369"/>
                    </a:cubicBezTo>
                    <a:cubicBezTo>
                      <a:pt x="538" y="368"/>
                      <a:pt x="538" y="368"/>
                      <a:pt x="538" y="368"/>
                    </a:cubicBezTo>
                    <a:cubicBezTo>
                      <a:pt x="538" y="367"/>
                      <a:pt x="538" y="367"/>
                      <a:pt x="538" y="367"/>
                    </a:cubicBezTo>
                    <a:cubicBezTo>
                      <a:pt x="539" y="366"/>
                      <a:pt x="539" y="366"/>
                      <a:pt x="539" y="366"/>
                    </a:cubicBezTo>
                    <a:cubicBezTo>
                      <a:pt x="540" y="366"/>
                      <a:pt x="540" y="366"/>
                      <a:pt x="540" y="366"/>
                    </a:cubicBezTo>
                    <a:cubicBezTo>
                      <a:pt x="541" y="365"/>
                      <a:pt x="541" y="365"/>
                      <a:pt x="541" y="365"/>
                    </a:cubicBezTo>
                    <a:cubicBezTo>
                      <a:pt x="542" y="365"/>
                      <a:pt x="542" y="365"/>
                      <a:pt x="542" y="365"/>
                    </a:cubicBezTo>
                    <a:cubicBezTo>
                      <a:pt x="542" y="364"/>
                      <a:pt x="542" y="364"/>
                      <a:pt x="542" y="364"/>
                    </a:cubicBezTo>
                    <a:cubicBezTo>
                      <a:pt x="543" y="364"/>
                      <a:pt x="543" y="364"/>
                      <a:pt x="543" y="364"/>
                    </a:cubicBezTo>
                    <a:cubicBezTo>
                      <a:pt x="545" y="362"/>
                      <a:pt x="545" y="362"/>
                      <a:pt x="545" y="362"/>
                    </a:cubicBezTo>
                    <a:cubicBezTo>
                      <a:pt x="544" y="361"/>
                      <a:pt x="544" y="361"/>
                      <a:pt x="544" y="361"/>
                    </a:cubicBezTo>
                    <a:cubicBezTo>
                      <a:pt x="545" y="360"/>
                      <a:pt x="545" y="360"/>
                      <a:pt x="545" y="360"/>
                    </a:cubicBezTo>
                    <a:cubicBezTo>
                      <a:pt x="545" y="360"/>
                      <a:pt x="545" y="360"/>
                      <a:pt x="545" y="360"/>
                    </a:cubicBezTo>
                    <a:cubicBezTo>
                      <a:pt x="543" y="360"/>
                      <a:pt x="543" y="360"/>
                      <a:pt x="543" y="360"/>
                    </a:cubicBezTo>
                    <a:cubicBezTo>
                      <a:pt x="542" y="360"/>
                      <a:pt x="542" y="360"/>
                      <a:pt x="542" y="360"/>
                    </a:cubicBezTo>
                    <a:cubicBezTo>
                      <a:pt x="542" y="360"/>
                      <a:pt x="542" y="360"/>
                      <a:pt x="542" y="360"/>
                    </a:cubicBezTo>
                    <a:cubicBezTo>
                      <a:pt x="540" y="359"/>
                      <a:pt x="540" y="359"/>
                      <a:pt x="540" y="359"/>
                    </a:cubicBezTo>
                    <a:cubicBezTo>
                      <a:pt x="540" y="359"/>
                      <a:pt x="540" y="359"/>
                      <a:pt x="540" y="359"/>
                    </a:cubicBezTo>
                    <a:cubicBezTo>
                      <a:pt x="540" y="359"/>
                      <a:pt x="540" y="359"/>
                      <a:pt x="540" y="359"/>
                    </a:cubicBezTo>
                    <a:cubicBezTo>
                      <a:pt x="540" y="360"/>
                      <a:pt x="540" y="360"/>
                      <a:pt x="540" y="360"/>
                    </a:cubicBezTo>
                    <a:cubicBezTo>
                      <a:pt x="537" y="360"/>
                      <a:pt x="537" y="360"/>
                      <a:pt x="537" y="360"/>
                    </a:cubicBezTo>
                    <a:cubicBezTo>
                      <a:pt x="536" y="359"/>
                      <a:pt x="536" y="359"/>
                      <a:pt x="536" y="359"/>
                    </a:cubicBezTo>
                    <a:cubicBezTo>
                      <a:pt x="535" y="358"/>
                      <a:pt x="535" y="358"/>
                      <a:pt x="535" y="358"/>
                    </a:cubicBezTo>
                    <a:cubicBezTo>
                      <a:pt x="533" y="357"/>
                      <a:pt x="533" y="357"/>
                      <a:pt x="533" y="357"/>
                    </a:cubicBezTo>
                    <a:cubicBezTo>
                      <a:pt x="533" y="357"/>
                      <a:pt x="533" y="357"/>
                      <a:pt x="533" y="357"/>
                    </a:cubicBezTo>
                    <a:cubicBezTo>
                      <a:pt x="535" y="358"/>
                      <a:pt x="535" y="358"/>
                      <a:pt x="535" y="358"/>
                    </a:cubicBezTo>
                    <a:cubicBezTo>
                      <a:pt x="535" y="357"/>
                      <a:pt x="535" y="357"/>
                      <a:pt x="535" y="357"/>
                    </a:cubicBezTo>
                    <a:cubicBezTo>
                      <a:pt x="534" y="357"/>
                      <a:pt x="534" y="357"/>
                      <a:pt x="534" y="357"/>
                    </a:cubicBezTo>
                    <a:cubicBezTo>
                      <a:pt x="535" y="357"/>
                      <a:pt x="535" y="357"/>
                      <a:pt x="535" y="357"/>
                    </a:cubicBezTo>
                    <a:cubicBezTo>
                      <a:pt x="535" y="358"/>
                      <a:pt x="535" y="358"/>
                      <a:pt x="535" y="358"/>
                    </a:cubicBezTo>
                    <a:cubicBezTo>
                      <a:pt x="536" y="358"/>
                      <a:pt x="536" y="358"/>
                      <a:pt x="536" y="358"/>
                    </a:cubicBezTo>
                    <a:cubicBezTo>
                      <a:pt x="536" y="357"/>
                      <a:pt x="536" y="357"/>
                      <a:pt x="536" y="357"/>
                    </a:cubicBezTo>
                    <a:cubicBezTo>
                      <a:pt x="536" y="356"/>
                      <a:pt x="536" y="356"/>
                      <a:pt x="536" y="356"/>
                    </a:cubicBezTo>
                    <a:cubicBezTo>
                      <a:pt x="537" y="356"/>
                      <a:pt x="537" y="356"/>
                      <a:pt x="537" y="356"/>
                    </a:cubicBezTo>
                    <a:cubicBezTo>
                      <a:pt x="537" y="355"/>
                      <a:pt x="537" y="355"/>
                      <a:pt x="537" y="355"/>
                    </a:cubicBezTo>
                    <a:cubicBezTo>
                      <a:pt x="540" y="356"/>
                      <a:pt x="540" y="356"/>
                      <a:pt x="540" y="356"/>
                    </a:cubicBezTo>
                    <a:cubicBezTo>
                      <a:pt x="540" y="356"/>
                      <a:pt x="540" y="356"/>
                      <a:pt x="540" y="356"/>
                    </a:cubicBezTo>
                    <a:cubicBezTo>
                      <a:pt x="541" y="356"/>
                      <a:pt x="541" y="356"/>
                      <a:pt x="541" y="356"/>
                    </a:cubicBezTo>
                    <a:cubicBezTo>
                      <a:pt x="541" y="358"/>
                      <a:pt x="541" y="358"/>
                      <a:pt x="541" y="358"/>
                    </a:cubicBezTo>
                    <a:cubicBezTo>
                      <a:pt x="541" y="358"/>
                      <a:pt x="541" y="358"/>
                      <a:pt x="541" y="358"/>
                    </a:cubicBezTo>
                    <a:cubicBezTo>
                      <a:pt x="542" y="359"/>
                      <a:pt x="542" y="359"/>
                      <a:pt x="542" y="359"/>
                    </a:cubicBezTo>
                    <a:cubicBezTo>
                      <a:pt x="543" y="360"/>
                      <a:pt x="543" y="360"/>
                      <a:pt x="543" y="360"/>
                    </a:cubicBezTo>
                    <a:cubicBezTo>
                      <a:pt x="543" y="359"/>
                      <a:pt x="543" y="359"/>
                      <a:pt x="543" y="359"/>
                    </a:cubicBezTo>
                    <a:cubicBezTo>
                      <a:pt x="543" y="359"/>
                      <a:pt x="543" y="359"/>
                      <a:pt x="543" y="359"/>
                    </a:cubicBezTo>
                    <a:cubicBezTo>
                      <a:pt x="545" y="353"/>
                      <a:pt x="545" y="353"/>
                      <a:pt x="545" y="353"/>
                    </a:cubicBezTo>
                    <a:cubicBezTo>
                      <a:pt x="546" y="351"/>
                      <a:pt x="546" y="351"/>
                      <a:pt x="546" y="351"/>
                    </a:cubicBezTo>
                    <a:cubicBezTo>
                      <a:pt x="545" y="351"/>
                      <a:pt x="545" y="351"/>
                      <a:pt x="545" y="351"/>
                    </a:cubicBezTo>
                    <a:cubicBezTo>
                      <a:pt x="545" y="351"/>
                      <a:pt x="545" y="351"/>
                      <a:pt x="545" y="351"/>
                    </a:cubicBezTo>
                    <a:cubicBezTo>
                      <a:pt x="546" y="350"/>
                      <a:pt x="546" y="350"/>
                      <a:pt x="546" y="350"/>
                    </a:cubicBezTo>
                    <a:cubicBezTo>
                      <a:pt x="547" y="349"/>
                      <a:pt x="547" y="349"/>
                      <a:pt x="547" y="349"/>
                    </a:cubicBezTo>
                    <a:cubicBezTo>
                      <a:pt x="547" y="348"/>
                      <a:pt x="547" y="348"/>
                      <a:pt x="547" y="348"/>
                    </a:cubicBezTo>
                    <a:cubicBezTo>
                      <a:pt x="549" y="346"/>
                      <a:pt x="549" y="346"/>
                      <a:pt x="549" y="346"/>
                    </a:cubicBezTo>
                    <a:cubicBezTo>
                      <a:pt x="550" y="346"/>
                      <a:pt x="550" y="346"/>
                      <a:pt x="550" y="346"/>
                    </a:cubicBezTo>
                    <a:cubicBezTo>
                      <a:pt x="551" y="347"/>
                      <a:pt x="551" y="347"/>
                      <a:pt x="551" y="347"/>
                    </a:cubicBezTo>
                    <a:cubicBezTo>
                      <a:pt x="551" y="346"/>
                      <a:pt x="551" y="346"/>
                      <a:pt x="551" y="346"/>
                    </a:cubicBezTo>
                    <a:cubicBezTo>
                      <a:pt x="552" y="345"/>
                      <a:pt x="552" y="345"/>
                      <a:pt x="552" y="345"/>
                    </a:cubicBezTo>
                    <a:cubicBezTo>
                      <a:pt x="552" y="345"/>
                      <a:pt x="552" y="345"/>
                      <a:pt x="552" y="345"/>
                    </a:cubicBezTo>
                    <a:cubicBezTo>
                      <a:pt x="553" y="344"/>
                      <a:pt x="553" y="344"/>
                      <a:pt x="553" y="344"/>
                    </a:cubicBezTo>
                    <a:cubicBezTo>
                      <a:pt x="556" y="343"/>
                      <a:pt x="556" y="343"/>
                      <a:pt x="556" y="343"/>
                    </a:cubicBezTo>
                    <a:cubicBezTo>
                      <a:pt x="557" y="342"/>
                      <a:pt x="557" y="342"/>
                      <a:pt x="557" y="342"/>
                    </a:cubicBezTo>
                    <a:cubicBezTo>
                      <a:pt x="560" y="337"/>
                      <a:pt x="560" y="337"/>
                      <a:pt x="560" y="337"/>
                    </a:cubicBezTo>
                    <a:cubicBezTo>
                      <a:pt x="562" y="336"/>
                      <a:pt x="562" y="336"/>
                      <a:pt x="562" y="336"/>
                    </a:cubicBezTo>
                    <a:cubicBezTo>
                      <a:pt x="562" y="335"/>
                      <a:pt x="562" y="335"/>
                      <a:pt x="562" y="335"/>
                    </a:cubicBezTo>
                    <a:cubicBezTo>
                      <a:pt x="562" y="334"/>
                      <a:pt x="562" y="334"/>
                      <a:pt x="562" y="334"/>
                    </a:cubicBezTo>
                    <a:cubicBezTo>
                      <a:pt x="564" y="333"/>
                      <a:pt x="564" y="333"/>
                      <a:pt x="564" y="333"/>
                    </a:cubicBezTo>
                    <a:cubicBezTo>
                      <a:pt x="565" y="331"/>
                      <a:pt x="565" y="331"/>
                      <a:pt x="565" y="331"/>
                    </a:cubicBezTo>
                    <a:cubicBezTo>
                      <a:pt x="566" y="330"/>
                      <a:pt x="566" y="330"/>
                      <a:pt x="566" y="330"/>
                    </a:cubicBezTo>
                    <a:cubicBezTo>
                      <a:pt x="566" y="330"/>
                      <a:pt x="566" y="330"/>
                      <a:pt x="566" y="330"/>
                    </a:cubicBezTo>
                    <a:cubicBezTo>
                      <a:pt x="568" y="327"/>
                      <a:pt x="568" y="327"/>
                      <a:pt x="568" y="327"/>
                    </a:cubicBezTo>
                    <a:cubicBezTo>
                      <a:pt x="568" y="325"/>
                      <a:pt x="568" y="325"/>
                      <a:pt x="568" y="325"/>
                    </a:cubicBezTo>
                    <a:cubicBezTo>
                      <a:pt x="569" y="324"/>
                      <a:pt x="569" y="324"/>
                      <a:pt x="569" y="324"/>
                    </a:cubicBezTo>
                    <a:cubicBezTo>
                      <a:pt x="569" y="324"/>
                      <a:pt x="569" y="324"/>
                      <a:pt x="569" y="324"/>
                    </a:cubicBezTo>
                    <a:cubicBezTo>
                      <a:pt x="569" y="322"/>
                      <a:pt x="569" y="322"/>
                      <a:pt x="569" y="322"/>
                    </a:cubicBezTo>
                    <a:cubicBezTo>
                      <a:pt x="570" y="322"/>
                      <a:pt x="570" y="322"/>
                      <a:pt x="570" y="322"/>
                    </a:cubicBezTo>
                    <a:cubicBezTo>
                      <a:pt x="570" y="321"/>
                      <a:pt x="570" y="321"/>
                      <a:pt x="570" y="321"/>
                    </a:cubicBezTo>
                    <a:cubicBezTo>
                      <a:pt x="570" y="320"/>
                      <a:pt x="570" y="320"/>
                      <a:pt x="570" y="320"/>
                    </a:cubicBezTo>
                    <a:cubicBezTo>
                      <a:pt x="570" y="319"/>
                      <a:pt x="570" y="319"/>
                      <a:pt x="570" y="319"/>
                    </a:cubicBezTo>
                    <a:cubicBezTo>
                      <a:pt x="570" y="316"/>
                      <a:pt x="570" y="316"/>
                      <a:pt x="570" y="316"/>
                    </a:cubicBezTo>
                    <a:cubicBezTo>
                      <a:pt x="570" y="316"/>
                      <a:pt x="570" y="316"/>
                      <a:pt x="570" y="316"/>
                    </a:cubicBezTo>
                    <a:cubicBezTo>
                      <a:pt x="570" y="315"/>
                      <a:pt x="570" y="315"/>
                      <a:pt x="570" y="315"/>
                    </a:cubicBezTo>
                    <a:cubicBezTo>
                      <a:pt x="570" y="315"/>
                      <a:pt x="570" y="315"/>
                      <a:pt x="570" y="315"/>
                    </a:cubicBezTo>
                    <a:cubicBezTo>
                      <a:pt x="570" y="315"/>
                      <a:pt x="570" y="315"/>
                      <a:pt x="570" y="315"/>
                    </a:cubicBezTo>
                    <a:cubicBezTo>
                      <a:pt x="570" y="315"/>
                      <a:pt x="570" y="315"/>
                      <a:pt x="570" y="315"/>
                    </a:cubicBezTo>
                    <a:cubicBezTo>
                      <a:pt x="570" y="314"/>
                      <a:pt x="570" y="314"/>
                      <a:pt x="570" y="314"/>
                    </a:cubicBezTo>
                    <a:cubicBezTo>
                      <a:pt x="570" y="313"/>
                      <a:pt x="570" y="313"/>
                      <a:pt x="570" y="313"/>
                    </a:cubicBezTo>
                    <a:cubicBezTo>
                      <a:pt x="570" y="313"/>
                      <a:pt x="570" y="313"/>
                      <a:pt x="570" y="313"/>
                    </a:cubicBezTo>
                    <a:cubicBezTo>
                      <a:pt x="569" y="313"/>
                      <a:pt x="569" y="313"/>
                      <a:pt x="569" y="313"/>
                    </a:cubicBezTo>
                    <a:cubicBezTo>
                      <a:pt x="569" y="311"/>
                      <a:pt x="569" y="311"/>
                      <a:pt x="569" y="311"/>
                    </a:cubicBezTo>
                    <a:cubicBezTo>
                      <a:pt x="571" y="309"/>
                      <a:pt x="571" y="309"/>
                      <a:pt x="571" y="309"/>
                    </a:cubicBezTo>
                    <a:cubicBezTo>
                      <a:pt x="572" y="309"/>
                      <a:pt x="572" y="309"/>
                      <a:pt x="572" y="309"/>
                    </a:cubicBezTo>
                    <a:cubicBezTo>
                      <a:pt x="572" y="308"/>
                      <a:pt x="572" y="308"/>
                      <a:pt x="572" y="308"/>
                    </a:cubicBezTo>
                    <a:cubicBezTo>
                      <a:pt x="572" y="306"/>
                      <a:pt x="572" y="306"/>
                      <a:pt x="572" y="306"/>
                    </a:cubicBezTo>
                    <a:cubicBezTo>
                      <a:pt x="573" y="306"/>
                      <a:pt x="573" y="306"/>
                      <a:pt x="573" y="306"/>
                    </a:cubicBezTo>
                    <a:cubicBezTo>
                      <a:pt x="573" y="305"/>
                      <a:pt x="573" y="305"/>
                      <a:pt x="573" y="305"/>
                    </a:cubicBezTo>
                    <a:cubicBezTo>
                      <a:pt x="573" y="304"/>
                      <a:pt x="573" y="304"/>
                      <a:pt x="573" y="304"/>
                    </a:cubicBezTo>
                    <a:cubicBezTo>
                      <a:pt x="573" y="304"/>
                      <a:pt x="573" y="304"/>
                      <a:pt x="573" y="304"/>
                    </a:cubicBezTo>
                    <a:cubicBezTo>
                      <a:pt x="573" y="302"/>
                      <a:pt x="573" y="302"/>
                      <a:pt x="573" y="302"/>
                    </a:cubicBezTo>
                    <a:cubicBezTo>
                      <a:pt x="574" y="301"/>
                      <a:pt x="574" y="301"/>
                      <a:pt x="574" y="301"/>
                    </a:cubicBezTo>
                    <a:cubicBezTo>
                      <a:pt x="575" y="301"/>
                      <a:pt x="575" y="301"/>
                      <a:pt x="575" y="301"/>
                    </a:cubicBezTo>
                    <a:cubicBezTo>
                      <a:pt x="575" y="301"/>
                      <a:pt x="575" y="301"/>
                      <a:pt x="575" y="301"/>
                    </a:cubicBezTo>
                    <a:cubicBezTo>
                      <a:pt x="576" y="299"/>
                      <a:pt x="576" y="299"/>
                      <a:pt x="576" y="299"/>
                    </a:cubicBezTo>
                    <a:cubicBezTo>
                      <a:pt x="577" y="299"/>
                      <a:pt x="577" y="299"/>
                      <a:pt x="577" y="299"/>
                    </a:cubicBezTo>
                    <a:cubicBezTo>
                      <a:pt x="578" y="297"/>
                      <a:pt x="578" y="297"/>
                      <a:pt x="578" y="297"/>
                    </a:cubicBezTo>
                    <a:cubicBezTo>
                      <a:pt x="578" y="296"/>
                      <a:pt x="578" y="296"/>
                      <a:pt x="578" y="296"/>
                    </a:cubicBezTo>
                    <a:cubicBezTo>
                      <a:pt x="579" y="296"/>
                      <a:pt x="579" y="296"/>
                      <a:pt x="579" y="296"/>
                    </a:cubicBezTo>
                    <a:cubicBezTo>
                      <a:pt x="579" y="295"/>
                      <a:pt x="579" y="295"/>
                      <a:pt x="579" y="295"/>
                    </a:cubicBezTo>
                    <a:cubicBezTo>
                      <a:pt x="580" y="294"/>
                      <a:pt x="580" y="294"/>
                      <a:pt x="580" y="294"/>
                    </a:cubicBezTo>
                    <a:cubicBezTo>
                      <a:pt x="580" y="294"/>
                      <a:pt x="580" y="294"/>
                      <a:pt x="580" y="294"/>
                    </a:cubicBezTo>
                    <a:cubicBezTo>
                      <a:pt x="581" y="293"/>
                      <a:pt x="581" y="293"/>
                      <a:pt x="581" y="293"/>
                    </a:cubicBezTo>
                    <a:cubicBezTo>
                      <a:pt x="581" y="292"/>
                      <a:pt x="581" y="292"/>
                      <a:pt x="581" y="292"/>
                    </a:cubicBezTo>
                    <a:cubicBezTo>
                      <a:pt x="581" y="292"/>
                      <a:pt x="581" y="292"/>
                      <a:pt x="581" y="292"/>
                    </a:cubicBezTo>
                    <a:cubicBezTo>
                      <a:pt x="581" y="291"/>
                      <a:pt x="581" y="291"/>
                      <a:pt x="581" y="291"/>
                    </a:cubicBezTo>
                    <a:cubicBezTo>
                      <a:pt x="582" y="289"/>
                      <a:pt x="582" y="289"/>
                      <a:pt x="582" y="289"/>
                    </a:cubicBezTo>
                    <a:cubicBezTo>
                      <a:pt x="582" y="289"/>
                      <a:pt x="582" y="289"/>
                      <a:pt x="582" y="289"/>
                    </a:cubicBezTo>
                    <a:cubicBezTo>
                      <a:pt x="583" y="288"/>
                      <a:pt x="583" y="288"/>
                      <a:pt x="583" y="288"/>
                    </a:cubicBezTo>
                    <a:cubicBezTo>
                      <a:pt x="583" y="286"/>
                      <a:pt x="583" y="286"/>
                      <a:pt x="583" y="286"/>
                    </a:cubicBezTo>
                    <a:cubicBezTo>
                      <a:pt x="584" y="286"/>
                      <a:pt x="584" y="286"/>
                      <a:pt x="584" y="286"/>
                    </a:cubicBezTo>
                    <a:cubicBezTo>
                      <a:pt x="584" y="285"/>
                      <a:pt x="584" y="285"/>
                      <a:pt x="584" y="285"/>
                    </a:cubicBezTo>
                    <a:cubicBezTo>
                      <a:pt x="584" y="284"/>
                      <a:pt x="584" y="284"/>
                      <a:pt x="584" y="284"/>
                    </a:cubicBezTo>
                    <a:cubicBezTo>
                      <a:pt x="584" y="283"/>
                      <a:pt x="584" y="283"/>
                      <a:pt x="584" y="283"/>
                    </a:cubicBezTo>
                    <a:cubicBezTo>
                      <a:pt x="585" y="283"/>
                      <a:pt x="585" y="283"/>
                      <a:pt x="585" y="283"/>
                    </a:cubicBezTo>
                    <a:cubicBezTo>
                      <a:pt x="586" y="282"/>
                      <a:pt x="586" y="282"/>
                      <a:pt x="586" y="282"/>
                    </a:cubicBezTo>
                    <a:cubicBezTo>
                      <a:pt x="586" y="281"/>
                      <a:pt x="586" y="281"/>
                      <a:pt x="586" y="281"/>
                    </a:cubicBezTo>
                    <a:cubicBezTo>
                      <a:pt x="585" y="281"/>
                      <a:pt x="585" y="281"/>
                      <a:pt x="585" y="281"/>
                    </a:cubicBezTo>
                    <a:cubicBezTo>
                      <a:pt x="585" y="280"/>
                      <a:pt x="585" y="280"/>
                      <a:pt x="585" y="280"/>
                    </a:cubicBezTo>
                    <a:cubicBezTo>
                      <a:pt x="586" y="280"/>
                      <a:pt x="586" y="280"/>
                      <a:pt x="586" y="280"/>
                    </a:cubicBezTo>
                    <a:cubicBezTo>
                      <a:pt x="586" y="280"/>
                      <a:pt x="586" y="280"/>
                      <a:pt x="586" y="280"/>
                    </a:cubicBezTo>
                    <a:cubicBezTo>
                      <a:pt x="585" y="279"/>
                      <a:pt x="585" y="279"/>
                      <a:pt x="585" y="279"/>
                    </a:cubicBezTo>
                    <a:cubicBezTo>
                      <a:pt x="585" y="279"/>
                      <a:pt x="585" y="279"/>
                      <a:pt x="585" y="279"/>
                    </a:cubicBezTo>
                    <a:cubicBezTo>
                      <a:pt x="583" y="280"/>
                      <a:pt x="583" y="280"/>
                      <a:pt x="583" y="280"/>
                    </a:cubicBezTo>
                    <a:cubicBezTo>
                      <a:pt x="582" y="280"/>
                      <a:pt x="582" y="280"/>
                      <a:pt x="582" y="280"/>
                    </a:cubicBezTo>
                    <a:cubicBezTo>
                      <a:pt x="582" y="279"/>
                      <a:pt x="582" y="279"/>
                      <a:pt x="582" y="279"/>
                    </a:cubicBezTo>
                    <a:cubicBezTo>
                      <a:pt x="583" y="279"/>
                      <a:pt x="583" y="279"/>
                      <a:pt x="583" y="279"/>
                    </a:cubicBezTo>
                    <a:cubicBezTo>
                      <a:pt x="583" y="279"/>
                      <a:pt x="583" y="279"/>
                      <a:pt x="583" y="279"/>
                    </a:cubicBezTo>
                    <a:cubicBezTo>
                      <a:pt x="583" y="279"/>
                      <a:pt x="583" y="279"/>
                      <a:pt x="583" y="279"/>
                    </a:cubicBezTo>
                    <a:cubicBezTo>
                      <a:pt x="583" y="276"/>
                      <a:pt x="583" y="276"/>
                      <a:pt x="583" y="276"/>
                    </a:cubicBezTo>
                    <a:cubicBezTo>
                      <a:pt x="583" y="274"/>
                      <a:pt x="583" y="274"/>
                      <a:pt x="583" y="274"/>
                    </a:cubicBezTo>
                    <a:cubicBezTo>
                      <a:pt x="583" y="273"/>
                      <a:pt x="583" y="273"/>
                      <a:pt x="583" y="273"/>
                    </a:cubicBezTo>
                    <a:cubicBezTo>
                      <a:pt x="582" y="274"/>
                      <a:pt x="582" y="274"/>
                      <a:pt x="582" y="274"/>
                    </a:cubicBezTo>
                    <a:cubicBezTo>
                      <a:pt x="581" y="273"/>
                      <a:pt x="581" y="273"/>
                      <a:pt x="581" y="273"/>
                    </a:cubicBezTo>
                    <a:cubicBezTo>
                      <a:pt x="582" y="273"/>
                      <a:pt x="582" y="273"/>
                      <a:pt x="582" y="273"/>
                    </a:cubicBezTo>
                    <a:cubicBezTo>
                      <a:pt x="583" y="273"/>
                      <a:pt x="583" y="273"/>
                      <a:pt x="583" y="273"/>
                    </a:cubicBezTo>
                    <a:cubicBezTo>
                      <a:pt x="583" y="268"/>
                      <a:pt x="583" y="268"/>
                      <a:pt x="583" y="268"/>
                    </a:cubicBezTo>
                    <a:cubicBezTo>
                      <a:pt x="584" y="268"/>
                      <a:pt x="584" y="268"/>
                      <a:pt x="584" y="268"/>
                    </a:cubicBezTo>
                    <a:cubicBezTo>
                      <a:pt x="584" y="267"/>
                      <a:pt x="584" y="267"/>
                      <a:pt x="584" y="267"/>
                    </a:cubicBezTo>
                    <a:cubicBezTo>
                      <a:pt x="586" y="261"/>
                      <a:pt x="586" y="261"/>
                      <a:pt x="586" y="261"/>
                    </a:cubicBezTo>
                    <a:cubicBezTo>
                      <a:pt x="588" y="257"/>
                      <a:pt x="588" y="257"/>
                      <a:pt x="588" y="257"/>
                    </a:cubicBezTo>
                    <a:cubicBezTo>
                      <a:pt x="592" y="250"/>
                      <a:pt x="592" y="250"/>
                      <a:pt x="592" y="250"/>
                    </a:cubicBezTo>
                    <a:cubicBezTo>
                      <a:pt x="592" y="249"/>
                      <a:pt x="592" y="249"/>
                      <a:pt x="592" y="249"/>
                    </a:cubicBezTo>
                    <a:cubicBezTo>
                      <a:pt x="591" y="248"/>
                      <a:pt x="591" y="248"/>
                      <a:pt x="591" y="248"/>
                    </a:cubicBezTo>
                    <a:cubicBezTo>
                      <a:pt x="592" y="248"/>
                      <a:pt x="592" y="248"/>
                      <a:pt x="592" y="248"/>
                    </a:cubicBezTo>
                    <a:cubicBezTo>
                      <a:pt x="592" y="247"/>
                      <a:pt x="592" y="247"/>
                      <a:pt x="592" y="247"/>
                    </a:cubicBezTo>
                    <a:cubicBezTo>
                      <a:pt x="591" y="247"/>
                      <a:pt x="591" y="247"/>
                      <a:pt x="591" y="247"/>
                    </a:cubicBezTo>
                    <a:cubicBezTo>
                      <a:pt x="591" y="245"/>
                      <a:pt x="591" y="245"/>
                      <a:pt x="591" y="245"/>
                    </a:cubicBezTo>
                    <a:cubicBezTo>
                      <a:pt x="591" y="244"/>
                      <a:pt x="591" y="244"/>
                      <a:pt x="591" y="244"/>
                    </a:cubicBezTo>
                    <a:cubicBezTo>
                      <a:pt x="589" y="244"/>
                      <a:pt x="589" y="244"/>
                      <a:pt x="589" y="244"/>
                    </a:cubicBezTo>
                    <a:cubicBezTo>
                      <a:pt x="590" y="243"/>
                      <a:pt x="590" y="243"/>
                      <a:pt x="590" y="243"/>
                    </a:cubicBezTo>
                    <a:cubicBezTo>
                      <a:pt x="591" y="242"/>
                      <a:pt x="591" y="242"/>
                      <a:pt x="591" y="242"/>
                    </a:cubicBezTo>
                    <a:cubicBezTo>
                      <a:pt x="590" y="241"/>
                      <a:pt x="590" y="241"/>
                      <a:pt x="590" y="241"/>
                    </a:cubicBezTo>
                    <a:cubicBezTo>
                      <a:pt x="589" y="240"/>
                      <a:pt x="589" y="240"/>
                      <a:pt x="589" y="240"/>
                    </a:cubicBezTo>
                    <a:cubicBezTo>
                      <a:pt x="589" y="239"/>
                      <a:pt x="589" y="239"/>
                      <a:pt x="589" y="239"/>
                    </a:cubicBezTo>
                    <a:cubicBezTo>
                      <a:pt x="589" y="239"/>
                      <a:pt x="589" y="239"/>
                      <a:pt x="589" y="239"/>
                    </a:cubicBezTo>
                    <a:cubicBezTo>
                      <a:pt x="590" y="240"/>
                      <a:pt x="590" y="240"/>
                      <a:pt x="590" y="240"/>
                    </a:cubicBezTo>
                    <a:cubicBezTo>
                      <a:pt x="591" y="240"/>
                      <a:pt x="591" y="240"/>
                      <a:pt x="591" y="240"/>
                    </a:cubicBezTo>
                    <a:cubicBezTo>
                      <a:pt x="591" y="240"/>
                      <a:pt x="591" y="240"/>
                      <a:pt x="591" y="240"/>
                    </a:cubicBezTo>
                    <a:cubicBezTo>
                      <a:pt x="592" y="241"/>
                      <a:pt x="592" y="241"/>
                      <a:pt x="592" y="241"/>
                    </a:cubicBezTo>
                    <a:cubicBezTo>
                      <a:pt x="591" y="243"/>
                      <a:pt x="591" y="243"/>
                      <a:pt x="591" y="243"/>
                    </a:cubicBezTo>
                    <a:cubicBezTo>
                      <a:pt x="593" y="247"/>
                      <a:pt x="593" y="247"/>
                      <a:pt x="593" y="247"/>
                    </a:cubicBezTo>
                    <a:cubicBezTo>
                      <a:pt x="593" y="247"/>
                      <a:pt x="593" y="247"/>
                      <a:pt x="593" y="247"/>
                    </a:cubicBezTo>
                    <a:cubicBezTo>
                      <a:pt x="594" y="245"/>
                      <a:pt x="594" y="245"/>
                      <a:pt x="594" y="245"/>
                    </a:cubicBezTo>
                    <a:cubicBezTo>
                      <a:pt x="595" y="245"/>
                      <a:pt x="595" y="245"/>
                      <a:pt x="595" y="245"/>
                    </a:cubicBezTo>
                    <a:cubicBezTo>
                      <a:pt x="595" y="244"/>
                      <a:pt x="595" y="244"/>
                      <a:pt x="595" y="244"/>
                    </a:cubicBezTo>
                    <a:cubicBezTo>
                      <a:pt x="598" y="242"/>
                      <a:pt x="598" y="242"/>
                      <a:pt x="598" y="242"/>
                    </a:cubicBezTo>
                    <a:cubicBezTo>
                      <a:pt x="598" y="242"/>
                      <a:pt x="598" y="242"/>
                      <a:pt x="598" y="242"/>
                    </a:cubicBez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1"/>
                      <a:pt x="599" y="241"/>
                      <a:pt x="599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00" y="239"/>
                      <a:pt x="600" y="239"/>
                      <a:pt x="600" y="239"/>
                    </a:cubicBezTo>
                    <a:cubicBezTo>
                      <a:pt x="600" y="238"/>
                      <a:pt x="600" y="238"/>
                      <a:pt x="600" y="238"/>
                    </a:cubicBezTo>
                    <a:cubicBezTo>
                      <a:pt x="600" y="238"/>
                      <a:pt x="600" y="238"/>
                      <a:pt x="600" y="238"/>
                    </a:cubicBezTo>
                    <a:cubicBezTo>
                      <a:pt x="602" y="237"/>
                      <a:pt x="602" y="237"/>
                      <a:pt x="602" y="237"/>
                    </a:cubicBezTo>
                    <a:cubicBezTo>
                      <a:pt x="602" y="237"/>
                      <a:pt x="602" y="237"/>
                      <a:pt x="602" y="237"/>
                    </a:cubicBezTo>
                    <a:cubicBezTo>
                      <a:pt x="603" y="237"/>
                      <a:pt x="603" y="237"/>
                      <a:pt x="603" y="237"/>
                    </a:cubicBezTo>
                    <a:cubicBezTo>
                      <a:pt x="603" y="236"/>
                      <a:pt x="603" y="236"/>
                      <a:pt x="603" y="236"/>
                    </a:cubicBezTo>
                    <a:cubicBezTo>
                      <a:pt x="604" y="235"/>
                      <a:pt x="604" y="235"/>
                      <a:pt x="604" y="235"/>
                    </a:cubicBezTo>
                    <a:cubicBezTo>
                      <a:pt x="605" y="234"/>
                      <a:pt x="605" y="234"/>
                      <a:pt x="605" y="234"/>
                    </a:cubicBezTo>
                    <a:cubicBezTo>
                      <a:pt x="606" y="234"/>
                      <a:pt x="606" y="234"/>
                      <a:pt x="606" y="234"/>
                    </a:cubicBezTo>
                    <a:cubicBezTo>
                      <a:pt x="605" y="233"/>
                      <a:pt x="605" y="233"/>
                      <a:pt x="605" y="233"/>
                    </a:cubicBezTo>
                    <a:cubicBezTo>
                      <a:pt x="605" y="232"/>
                      <a:pt x="605" y="232"/>
                      <a:pt x="605" y="232"/>
                    </a:cubicBezTo>
                    <a:cubicBezTo>
                      <a:pt x="605" y="232"/>
                      <a:pt x="605" y="232"/>
                      <a:pt x="605" y="232"/>
                    </a:cubicBezTo>
                    <a:cubicBezTo>
                      <a:pt x="605" y="231"/>
                      <a:pt x="605" y="231"/>
                      <a:pt x="605" y="231"/>
                    </a:cubicBezTo>
                    <a:cubicBezTo>
                      <a:pt x="606" y="230"/>
                      <a:pt x="606" y="230"/>
                      <a:pt x="606" y="230"/>
                    </a:cubicBezTo>
                    <a:cubicBezTo>
                      <a:pt x="607" y="229"/>
                      <a:pt x="607" y="229"/>
                      <a:pt x="607" y="229"/>
                    </a:cubicBezTo>
                    <a:cubicBezTo>
                      <a:pt x="608" y="230"/>
                      <a:pt x="608" y="230"/>
                      <a:pt x="608" y="230"/>
                    </a:cubicBezTo>
                    <a:cubicBezTo>
                      <a:pt x="608" y="229"/>
                      <a:pt x="608" y="229"/>
                      <a:pt x="608" y="229"/>
                    </a:cubicBezTo>
                    <a:cubicBezTo>
                      <a:pt x="608" y="228"/>
                      <a:pt x="608" y="228"/>
                      <a:pt x="608" y="228"/>
                    </a:cubicBezTo>
                    <a:cubicBezTo>
                      <a:pt x="609" y="227"/>
                      <a:pt x="609" y="227"/>
                      <a:pt x="609" y="227"/>
                    </a:cubicBezTo>
                    <a:cubicBezTo>
                      <a:pt x="610" y="227"/>
                      <a:pt x="610" y="227"/>
                      <a:pt x="610" y="227"/>
                    </a:cubicBezTo>
                    <a:cubicBezTo>
                      <a:pt x="610" y="225"/>
                      <a:pt x="610" y="225"/>
                      <a:pt x="610" y="225"/>
                    </a:cubicBezTo>
                    <a:cubicBezTo>
                      <a:pt x="611" y="225"/>
                      <a:pt x="611" y="225"/>
                      <a:pt x="611" y="225"/>
                    </a:cubicBezTo>
                    <a:cubicBezTo>
                      <a:pt x="611" y="224"/>
                      <a:pt x="611" y="224"/>
                      <a:pt x="611" y="224"/>
                    </a:cubicBezTo>
                    <a:cubicBezTo>
                      <a:pt x="612" y="223"/>
                      <a:pt x="612" y="223"/>
                      <a:pt x="612" y="223"/>
                    </a:cubicBezTo>
                    <a:cubicBezTo>
                      <a:pt x="612" y="222"/>
                      <a:pt x="612" y="222"/>
                      <a:pt x="612" y="222"/>
                    </a:cubicBezTo>
                    <a:cubicBezTo>
                      <a:pt x="613" y="221"/>
                      <a:pt x="613" y="221"/>
                      <a:pt x="613" y="221"/>
                    </a:cubicBezTo>
                    <a:cubicBezTo>
                      <a:pt x="614" y="219"/>
                      <a:pt x="614" y="219"/>
                      <a:pt x="614" y="219"/>
                    </a:cubicBezTo>
                    <a:cubicBezTo>
                      <a:pt x="614" y="219"/>
                      <a:pt x="614" y="219"/>
                      <a:pt x="614" y="219"/>
                    </a:cubicBezTo>
                    <a:cubicBezTo>
                      <a:pt x="615" y="219"/>
                      <a:pt x="615" y="219"/>
                      <a:pt x="615" y="219"/>
                    </a:cubicBezTo>
                    <a:cubicBezTo>
                      <a:pt x="613" y="218"/>
                      <a:pt x="613" y="218"/>
                      <a:pt x="613" y="218"/>
                    </a:cubicBezTo>
                    <a:cubicBezTo>
                      <a:pt x="613" y="217"/>
                      <a:pt x="613" y="217"/>
                      <a:pt x="613" y="217"/>
                    </a:cubicBezTo>
                    <a:cubicBezTo>
                      <a:pt x="613" y="217"/>
                      <a:pt x="613" y="217"/>
                      <a:pt x="613" y="217"/>
                    </a:cubicBezTo>
                    <a:cubicBezTo>
                      <a:pt x="612" y="217"/>
                      <a:pt x="612" y="217"/>
                      <a:pt x="612" y="217"/>
                    </a:cubicBezTo>
                    <a:cubicBezTo>
                      <a:pt x="613" y="216"/>
                      <a:pt x="613" y="216"/>
                      <a:pt x="613" y="216"/>
                    </a:cubicBezTo>
                    <a:cubicBezTo>
                      <a:pt x="613" y="215"/>
                      <a:pt x="613" y="215"/>
                      <a:pt x="613" y="215"/>
                    </a:cubicBezTo>
                    <a:cubicBezTo>
                      <a:pt x="613" y="215"/>
                      <a:pt x="613" y="215"/>
                      <a:pt x="613" y="215"/>
                    </a:cubicBezTo>
                    <a:cubicBezTo>
                      <a:pt x="612" y="214"/>
                      <a:pt x="612" y="214"/>
                      <a:pt x="612" y="214"/>
                    </a:cubicBezTo>
                    <a:cubicBezTo>
                      <a:pt x="613" y="213"/>
                      <a:pt x="613" y="213"/>
                      <a:pt x="613" y="213"/>
                    </a:cubicBezTo>
                    <a:cubicBezTo>
                      <a:pt x="614" y="213"/>
                      <a:pt x="614" y="213"/>
                      <a:pt x="614" y="213"/>
                    </a:cubicBezTo>
                    <a:cubicBezTo>
                      <a:pt x="614" y="214"/>
                      <a:pt x="614" y="214"/>
                      <a:pt x="614" y="214"/>
                    </a:cubicBezTo>
                    <a:lnTo>
                      <a:pt x="615" y="214"/>
                    </a:lnTo>
                    <a:close/>
                    <a:moveTo>
                      <a:pt x="304" y="430"/>
                    </a:moveTo>
                    <a:cubicBezTo>
                      <a:pt x="304" y="430"/>
                      <a:pt x="304" y="430"/>
                      <a:pt x="304" y="430"/>
                    </a:cubicBezTo>
                    <a:cubicBezTo>
                      <a:pt x="304" y="430"/>
                      <a:pt x="304" y="430"/>
                      <a:pt x="304" y="430"/>
                    </a:cubicBezTo>
                    <a:cubicBezTo>
                      <a:pt x="304" y="430"/>
                      <a:pt x="304" y="430"/>
                      <a:pt x="304" y="430"/>
                    </a:cubicBezTo>
                    <a:close/>
                    <a:moveTo>
                      <a:pt x="276" y="672"/>
                    </a:moveTo>
                    <a:cubicBezTo>
                      <a:pt x="276" y="672"/>
                      <a:pt x="276" y="672"/>
                      <a:pt x="276" y="672"/>
                    </a:cubicBezTo>
                    <a:cubicBezTo>
                      <a:pt x="276" y="672"/>
                      <a:pt x="276" y="672"/>
                      <a:pt x="276" y="672"/>
                    </a:cubicBezTo>
                    <a:close/>
                    <a:moveTo>
                      <a:pt x="408" y="192"/>
                    </a:moveTo>
                    <a:cubicBezTo>
                      <a:pt x="409" y="192"/>
                      <a:pt x="409" y="193"/>
                      <a:pt x="409" y="193"/>
                    </a:cubicBezTo>
                    <a:cubicBezTo>
                      <a:pt x="409" y="193"/>
                      <a:pt x="409" y="194"/>
                      <a:pt x="410" y="194"/>
                    </a:cubicBezTo>
                    <a:cubicBezTo>
                      <a:pt x="409" y="194"/>
                      <a:pt x="409" y="193"/>
                      <a:pt x="409" y="193"/>
                    </a:cubicBezTo>
                    <a:cubicBezTo>
                      <a:pt x="409" y="193"/>
                      <a:pt x="409" y="192"/>
                      <a:pt x="408" y="192"/>
                    </a:cubicBezTo>
                    <a:close/>
                    <a:moveTo>
                      <a:pt x="409" y="195"/>
                    </a:moveTo>
                    <a:cubicBezTo>
                      <a:pt x="410" y="195"/>
                      <a:pt x="410" y="195"/>
                      <a:pt x="410" y="194"/>
                    </a:cubicBezTo>
                    <a:cubicBezTo>
                      <a:pt x="410" y="195"/>
                      <a:pt x="410" y="195"/>
                      <a:pt x="409" y="195"/>
                    </a:cubicBezTo>
                    <a:close/>
                    <a:moveTo>
                      <a:pt x="246" y="513"/>
                    </a:moveTo>
                    <a:cubicBezTo>
                      <a:pt x="246" y="512"/>
                      <a:pt x="246" y="512"/>
                      <a:pt x="246" y="512"/>
                    </a:cubicBezTo>
                    <a:cubicBezTo>
                      <a:pt x="246" y="511"/>
                      <a:pt x="246" y="511"/>
                      <a:pt x="246" y="511"/>
                    </a:cubicBezTo>
                    <a:cubicBezTo>
                      <a:pt x="246" y="511"/>
                      <a:pt x="246" y="511"/>
                      <a:pt x="246" y="511"/>
                    </a:cubicBezTo>
                    <a:cubicBezTo>
                      <a:pt x="245" y="510"/>
                      <a:pt x="245" y="510"/>
                      <a:pt x="245" y="510"/>
                    </a:cubicBezTo>
                    <a:cubicBezTo>
                      <a:pt x="245" y="509"/>
                      <a:pt x="245" y="509"/>
                      <a:pt x="245" y="509"/>
                    </a:cubicBezTo>
                    <a:cubicBezTo>
                      <a:pt x="244" y="509"/>
                      <a:pt x="244" y="509"/>
                      <a:pt x="244" y="509"/>
                    </a:cubicBezTo>
                    <a:cubicBezTo>
                      <a:pt x="243" y="509"/>
                      <a:pt x="243" y="509"/>
                      <a:pt x="243" y="509"/>
                    </a:cubicBezTo>
                    <a:cubicBezTo>
                      <a:pt x="243" y="509"/>
                      <a:pt x="243" y="509"/>
                      <a:pt x="243" y="509"/>
                    </a:cubicBezTo>
                    <a:cubicBezTo>
                      <a:pt x="242" y="507"/>
                      <a:pt x="242" y="507"/>
                      <a:pt x="242" y="507"/>
                    </a:cubicBezTo>
                    <a:cubicBezTo>
                      <a:pt x="242" y="507"/>
                      <a:pt x="242" y="507"/>
                      <a:pt x="242" y="507"/>
                    </a:cubicBezTo>
                    <a:cubicBezTo>
                      <a:pt x="243" y="506"/>
                      <a:pt x="243" y="506"/>
                      <a:pt x="243" y="506"/>
                    </a:cubicBezTo>
                    <a:cubicBezTo>
                      <a:pt x="254" y="506"/>
                      <a:pt x="254" y="506"/>
                      <a:pt x="254" y="506"/>
                    </a:cubicBezTo>
                    <a:cubicBezTo>
                      <a:pt x="253" y="507"/>
                      <a:pt x="253" y="507"/>
                      <a:pt x="253" y="507"/>
                    </a:cubicBezTo>
                    <a:cubicBezTo>
                      <a:pt x="254" y="509"/>
                      <a:pt x="254" y="509"/>
                      <a:pt x="254" y="509"/>
                    </a:cubicBezTo>
                    <a:cubicBezTo>
                      <a:pt x="255" y="511"/>
                      <a:pt x="255" y="511"/>
                      <a:pt x="255" y="511"/>
                    </a:cubicBezTo>
                    <a:cubicBezTo>
                      <a:pt x="255" y="512"/>
                      <a:pt x="255" y="512"/>
                      <a:pt x="255" y="512"/>
                    </a:cubicBezTo>
                    <a:cubicBezTo>
                      <a:pt x="256" y="514"/>
                      <a:pt x="256" y="514"/>
                      <a:pt x="256" y="514"/>
                    </a:cubicBezTo>
                    <a:cubicBezTo>
                      <a:pt x="257" y="515"/>
                      <a:pt x="257" y="515"/>
                      <a:pt x="257" y="515"/>
                    </a:cubicBezTo>
                    <a:cubicBezTo>
                      <a:pt x="256" y="516"/>
                      <a:pt x="256" y="516"/>
                      <a:pt x="256" y="516"/>
                    </a:cubicBezTo>
                    <a:cubicBezTo>
                      <a:pt x="257" y="517"/>
                      <a:pt x="257" y="517"/>
                      <a:pt x="257" y="517"/>
                    </a:cubicBezTo>
                    <a:cubicBezTo>
                      <a:pt x="257" y="518"/>
                      <a:pt x="257" y="518"/>
                      <a:pt x="257" y="518"/>
                    </a:cubicBezTo>
                    <a:cubicBezTo>
                      <a:pt x="258" y="519"/>
                      <a:pt x="258" y="519"/>
                      <a:pt x="258" y="519"/>
                    </a:cubicBezTo>
                    <a:cubicBezTo>
                      <a:pt x="257" y="520"/>
                      <a:pt x="257" y="520"/>
                      <a:pt x="257" y="520"/>
                    </a:cubicBezTo>
                    <a:cubicBezTo>
                      <a:pt x="256" y="520"/>
                      <a:pt x="256" y="520"/>
                      <a:pt x="256" y="520"/>
                    </a:cubicBezTo>
                    <a:cubicBezTo>
                      <a:pt x="255" y="519"/>
                      <a:pt x="255" y="519"/>
                      <a:pt x="255" y="519"/>
                    </a:cubicBezTo>
                    <a:cubicBezTo>
                      <a:pt x="255" y="518"/>
                      <a:pt x="255" y="518"/>
                      <a:pt x="255" y="518"/>
                    </a:cubicBezTo>
                    <a:cubicBezTo>
                      <a:pt x="253" y="518"/>
                      <a:pt x="253" y="518"/>
                      <a:pt x="253" y="518"/>
                    </a:cubicBezTo>
                    <a:cubicBezTo>
                      <a:pt x="252" y="517"/>
                      <a:pt x="252" y="517"/>
                      <a:pt x="252" y="517"/>
                    </a:cubicBezTo>
                    <a:cubicBezTo>
                      <a:pt x="252" y="516"/>
                      <a:pt x="252" y="516"/>
                      <a:pt x="252" y="516"/>
                    </a:cubicBezTo>
                    <a:cubicBezTo>
                      <a:pt x="252" y="515"/>
                      <a:pt x="252" y="515"/>
                      <a:pt x="252" y="515"/>
                    </a:cubicBezTo>
                    <a:cubicBezTo>
                      <a:pt x="251" y="515"/>
                      <a:pt x="251" y="515"/>
                      <a:pt x="251" y="515"/>
                    </a:cubicBezTo>
                    <a:cubicBezTo>
                      <a:pt x="251" y="516"/>
                      <a:pt x="251" y="516"/>
                      <a:pt x="251" y="516"/>
                    </a:cubicBezTo>
                    <a:cubicBezTo>
                      <a:pt x="249" y="516"/>
                      <a:pt x="249" y="516"/>
                      <a:pt x="249" y="516"/>
                    </a:cubicBezTo>
                    <a:cubicBezTo>
                      <a:pt x="249" y="515"/>
                      <a:pt x="249" y="515"/>
                      <a:pt x="249" y="515"/>
                    </a:cubicBezTo>
                    <a:cubicBezTo>
                      <a:pt x="248" y="514"/>
                      <a:pt x="248" y="514"/>
                      <a:pt x="248" y="514"/>
                    </a:cubicBezTo>
                    <a:cubicBezTo>
                      <a:pt x="248" y="515"/>
                      <a:pt x="248" y="515"/>
                      <a:pt x="248" y="515"/>
                    </a:cubicBezTo>
                    <a:cubicBezTo>
                      <a:pt x="247" y="515"/>
                      <a:pt x="247" y="515"/>
                      <a:pt x="247" y="515"/>
                    </a:cubicBezTo>
                    <a:cubicBezTo>
                      <a:pt x="246" y="515"/>
                      <a:pt x="246" y="515"/>
                      <a:pt x="246" y="515"/>
                    </a:cubicBezTo>
                    <a:cubicBezTo>
                      <a:pt x="246" y="515"/>
                      <a:pt x="246" y="515"/>
                      <a:pt x="246" y="515"/>
                    </a:cubicBezTo>
                    <a:cubicBezTo>
                      <a:pt x="246" y="514"/>
                      <a:pt x="246" y="514"/>
                      <a:pt x="246" y="514"/>
                    </a:cubicBezTo>
                    <a:cubicBezTo>
                      <a:pt x="246" y="514"/>
                      <a:pt x="246" y="514"/>
                      <a:pt x="246" y="514"/>
                    </a:cubicBezTo>
                    <a:lnTo>
                      <a:pt x="246" y="513"/>
                    </a:lnTo>
                    <a:close/>
                    <a:moveTo>
                      <a:pt x="215" y="539"/>
                    </a:moveTo>
                    <a:cubicBezTo>
                      <a:pt x="233" y="539"/>
                      <a:pt x="233" y="539"/>
                      <a:pt x="233" y="539"/>
                    </a:cubicBezTo>
                    <a:cubicBezTo>
                      <a:pt x="232" y="541"/>
                      <a:pt x="232" y="541"/>
                      <a:pt x="232" y="541"/>
                    </a:cubicBezTo>
                    <a:cubicBezTo>
                      <a:pt x="232" y="545"/>
                      <a:pt x="232" y="545"/>
                      <a:pt x="232" y="545"/>
                    </a:cubicBezTo>
                    <a:cubicBezTo>
                      <a:pt x="230" y="546"/>
                      <a:pt x="230" y="546"/>
                      <a:pt x="230" y="546"/>
                    </a:cubicBezTo>
                    <a:cubicBezTo>
                      <a:pt x="230" y="547"/>
                      <a:pt x="230" y="547"/>
                      <a:pt x="230" y="547"/>
                    </a:cubicBezTo>
                    <a:cubicBezTo>
                      <a:pt x="230" y="550"/>
                      <a:pt x="230" y="550"/>
                      <a:pt x="230" y="550"/>
                    </a:cubicBezTo>
                    <a:cubicBezTo>
                      <a:pt x="230" y="551"/>
                      <a:pt x="230" y="551"/>
                      <a:pt x="230" y="551"/>
                    </a:cubicBezTo>
                    <a:cubicBezTo>
                      <a:pt x="230" y="552"/>
                      <a:pt x="230" y="552"/>
                      <a:pt x="230" y="552"/>
                    </a:cubicBezTo>
                    <a:cubicBezTo>
                      <a:pt x="228" y="553"/>
                      <a:pt x="228" y="553"/>
                      <a:pt x="228" y="553"/>
                    </a:cubicBezTo>
                    <a:cubicBezTo>
                      <a:pt x="228" y="555"/>
                      <a:pt x="228" y="555"/>
                      <a:pt x="228" y="555"/>
                    </a:cubicBezTo>
                    <a:cubicBezTo>
                      <a:pt x="229" y="555"/>
                      <a:pt x="229" y="555"/>
                      <a:pt x="229" y="555"/>
                    </a:cubicBezTo>
                    <a:cubicBezTo>
                      <a:pt x="229" y="558"/>
                      <a:pt x="229" y="558"/>
                      <a:pt x="229" y="558"/>
                    </a:cubicBezTo>
                    <a:cubicBezTo>
                      <a:pt x="229" y="559"/>
                      <a:pt x="229" y="559"/>
                      <a:pt x="229" y="559"/>
                    </a:cubicBezTo>
                    <a:cubicBezTo>
                      <a:pt x="229" y="560"/>
                      <a:pt x="229" y="560"/>
                      <a:pt x="229" y="560"/>
                    </a:cubicBezTo>
                    <a:cubicBezTo>
                      <a:pt x="229" y="562"/>
                      <a:pt x="229" y="562"/>
                      <a:pt x="229" y="562"/>
                    </a:cubicBezTo>
                    <a:cubicBezTo>
                      <a:pt x="230" y="563"/>
                      <a:pt x="230" y="563"/>
                      <a:pt x="230" y="563"/>
                    </a:cubicBezTo>
                    <a:cubicBezTo>
                      <a:pt x="230" y="564"/>
                      <a:pt x="230" y="564"/>
                      <a:pt x="230" y="564"/>
                    </a:cubicBezTo>
                    <a:cubicBezTo>
                      <a:pt x="230" y="564"/>
                      <a:pt x="230" y="564"/>
                      <a:pt x="230" y="564"/>
                    </a:cubicBezTo>
                    <a:cubicBezTo>
                      <a:pt x="230" y="565"/>
                      <a:pt x="230" y="565"/>
                      <a:pt x="230" y="565"/>
                    </a:cubicBezTo>
                    <a:cubicBezTo>
                      <a:pt x="227" y="565"/>
                      <a:pt x="227" y="565"/>
                      <a:pt x="227" y="565"/>
                    </a:cubicBezTo>
                    <a:cubicBezTo>
                      <a:pt x="228" y="566"/>
                      <a:pt x="228" y="566"/>
                      <a:pt x="228" y="566"/>
                    </a:cubicBezTo>
                    <a:cubicBezTo>
                      <a:pt x="227" y="567"/>
                      <a:pt x="227" y="567"/>
                      <a:pt x="227" y="567"/>
                    </a:cubicBezTo>
                    <a:cubicBezTo>
                      <a:pt x="227" y="568"/>
                      <a:pt x="227" y="568"/>
                      <a:pt x="227" y="568"/>
                    </a:cubicBezTo>
                    <a:cubicBezTo>
                      <a:pt x="227" y="570"/>
                      <a:pt x="227" y="570"/>
                      <a:pt x="227" y="570"/>
                    </a:cubicBezTo>
                    <a:cubicBezTo>
                      <a:pt x="227" y="570"/>
                      <a:pt x="227" y="570"/>
                      <a:pt x="227" y="570"/>
                    </a:cubicBezTo>
                    <a:cubicBezTo>
                      <a:pt x="227" y="571"/>
                      <a:pt x="227" y="571"/>
                      <a:pt x="227" y="571"/>
                    </a:cubicBezTo>
                    <a:cubicBezTo>
                      <a:pt x="227" y="572"/>
                      <a:pt x="227" y="572"/>
                      <a:pt x="227" y="572"/>
                    </a:cubicBezTo>
                    <a:cubicBezTo>
                      <a:pt x="227" y="573"/>
                      <a:pt x="227" y="573"/>
                      <a:pt x="227" y="573"/>
                    </a:cubicBezTo>
                    <a:cubicBezTo>
                      <a:pt x="227" y="574"/>
                      <a:pt x="227" y="574"/>
                      <a:pt x="227" y="574"/>
                    </a:cubicBezTo>
                    <a:cubicBezTo>
                      <a:pt x="226" y="575"/>
                      <a:pt x="226" y="575"/>
                      <a:pt x="226" y="575"/>
                    </a:cubicBezTo>
                    <a:cubicBezTo>
                      <a:pt x="226" y="577"/>
                      <a:pt x="226" y="577"/>
                      <a:pt x="226" y="577"/>
                    </a:cubicBezTo>
                    <a:cubicBezTo>
                      <a:pt x="225" y="578"/>
                      <a:pt x="225" y="578"/>
                      <a:pt x="225" y="578"/>
                    </a:cubicBezTo>
                    <a:cubicBezTo>
                      <a:pt x="226" y="580"/>
                      <a:pt x="226" y="580"/>
                      <a:pt x="226" y="580"/>
                    </a:cubicBezTo>
                    <a:cubicBezTo>
                      <a:pt x="225" y="580"/>
                      <a:pt x="225" y="580"/>
                      <a:pt x="225" y="580"/>
                    </a:cubicBezTo>
                    <a:cubicBezTo>
                      <a:pt x="225" y="581"/>
                      <a:pt x="225" y="581"/>
                      <a:pt x="225" y="581"/>
                    </a:cubicBezTo>
                    <a:cubicBezTo>
                      <a:pt x="225" y="582"/>
                      <a:pt x="225" y="582"/>
                      <a:pt x="225" y="582"/>
                    </a:cubicBezTo>
                    <a:cubicBezTo>
                      <a:pt x="224" y="583"/>
                      <a:pt x="224" y="583"/>
                      <a:pt x="224" y="583"/>
                    </a:cubicBezTo>
                    <a:cubicBezTo>
                      <a:pt x="224" y="584"/>
                      <a:pt x="224" y="584"/>
                      <a:pt x="224" y="584"/>
                    </a:cubicBezTo>
                    <a:cubicBezTo>
                      <a:pt x="223" y="584"/>
                      <a:pt x="223" y="584"/>
                      <a:pt x="223" y="584"/>
                    </a:cubicBezTo>
                    <a:cubicBezTo>
                      <a:pt x="222" y="585"/>
                      <a:pt x="222" y="585"/>
                      <a:pt x="222" y="585"/>
                    </a:cubicBezTo>
                    <a:cubicBezTo>
                      <a:pt x="222" y="585"/>
                      <a:pt x="222" y="585"/>
                      <a:pt x="222" y="585"/>
                    </a:cubicBezTo>
                    <a:cubicBezTo>
                      <a:pt x="221" y="588"/>
                      <a:pt x="221" y="588"/>
                      <a:pt x="221" y="588"/>
                    </a:cubicBezTo>
                    <a:cubicBezTo>
                      <a:pt x="221" y="590"/>
                      <a:pt x="221" y="590"/>
                      <a:pt x="221" y="590"/>
                    </a:cubicBezTo>
                    <a:cubicBezTo>
                      <a:pt x="220" y="590"/>
                      <a:pt x="220" y="590"/>
                      <a:pt x="220" y="590"/>
                    </a:cubicBezTo>
                    <a:cubicBezTo>
                      <a:pt x="220" y="591"/>
                      <a:pt x="220" y="591"/>
                      <a:pt x="220" y="591"/>
                    </a:cubicBezTo>
                    <a:cubicBezTo>
                      <a:pt x="221" y="591"/>
                      <a:pt x="221" y="591"/>
                      <a:pt x="221" y="591"/>
                    </a:cubicBezTo>
                    <a:cubicBezTo>
                      <a:pt x="220" y="591"/>
                      <a:pt x="220" y="591"/>
                      <a:pt x="220" y="591"/>
                    </a:cubicBezTo>
                    <a:cubicBezTo>
                      <a:pt x="219" y="592"/>
                      <a:pt x="219" y="592"/>
                      <a:pt x="219" y="592"/>
                    </a:cubicBezTo>
                    <a:cubicBezTo>
                      <a:pt x="218" y="593"/>
                      <a:pt x="218" y="593"/>
                      <a:pt x="218" y="593"/>
                    </a:cubicBezTo>
                    <a:cubicBezTo>
                      <a:pt x="217" y="593"/>
                      <a:pt x="217" y="593"/>
                      <a:pt x="217" y="593"/>
                    </a:cubicBezTo>
                    <a:cubicBezTo>
                      <a:pt x="216" y="593"/>
                      <a:pt x="216" y="593"/>
                      <a:pt x="216" y="593"/>
                    </a:cubicBezTo>
                    <a:cubicBezTo>
                      <a:pt x="215" y="593"/>
                      <a:pt x="215" y="593"/>
                      <a:pt x="215" y="593"/>
                    </a:cubicBezTo>
                    <a:cubicBezTo>
                      <a:pt x="217" y="595"/>
                      <a:pt x="217" y="595"/>
                      <a:pt x="217" y="595"/>
                    </a:cubicBezTo>
                    <a:cubicBezTo>
                      <a:pt x="218" y="595"/>
                      <a:pt x="218" y="595"/>
                      <a:pt x="218" y="595"/>
                    </a:cubicBezTo>
                    <a:cubicBezTo>
                      <a:pt x="220" y="594"/>
                      <a:pt x="220" y="594"/>
                      <a:pt x="220" y="594"/>
                    </a:cubicBezTo>
                    <a:cubicBezTo>
                      <a:pt x="221" y="595"/>
                      <a:pt x="221" y="595"/>
                      <a:pt x="221" y="595"/>
                    </a:cubicBezTo>
                    <a:cubicBezTo>
                      <a:pt x="222" y="597"/>
                      <a:pt x="222" y="597"/>
                      <a:pt x="222" y="597"/>
                    </a:cubicBezTo>
                    <a:cubicBezTo>
                      <a:pt x="223" y="598"/>
                      <a:pt x="223" y="598"/>
                      <a:pt x="223" y="598"/>
                    </a:cubicBezTo>
                    <a:cubicBezTo>
                      <a:pt x="225" y="603"/>
                      <a:pt x="225" y="603"/>
                      <a:pt x="225" y="603"/>
                    </a:cubicBezTo>
                    <a:cubicBezTo>
                      <a:pt x="225" y="604"/>
                      <a:pt x="225" y="604"/>
                      <a:pt x="225" y="604"/>
                    </a:cubicBezTo>
                    <a:cubicBezTo>
                      <a:pt x="224" y="606"/>
                      <a:pt x="224" y="606"/>
                      <a:pt x="224" y="606"/>
                    </a:cubicBezTo>
                    <a:cubicBezTo>
                      <a:pt x="223" y="607"/>
                      <a:pt x="223" y="607"/>
                      <a:pt x="223" y="607"/>
                    </a:cubicBezTo>
                    <a:cubicBezTo>
                      <a:pt x="220" y="611"/>
                      <a:pt x="220" y="611"/>
                      <a:pt x="220" y="611"/>
                    </a:cubicBezTo>
                    <a:cubicBezTo>
                      <a:pt x="220" y="612"/>
                      <a:pt x="220" y="612"/>
                      <a:pt x="220" y="612"/>
                    </a:cubicBezTo>
                    <a:cubicBezTo>
                      <a:pt x="218" y="613"/>
                      <a:pt x="218" y="613"/>
                      <a:pt x="218" y="613"/>
                    </a:cubicBezTo>
                    <a:cubicBezTo>
                      <a:pt x="216" y="615"/>
                      <a:pt x="216" y="615"/>
                      <a:pt x="216" y="615"/>
                    </a:cubicBezTo>
                    <a:cubicBezTo>
                      <a:pt x="214" y="615"/>
                      <a:pt x="214" y="615"/>
                      <a:pt x="214" y="615"/>
                    </a:cubicBezTo>
                    <a:cubicBezTo>
                      <a:pt x="213" y="615"/>
                      <a:pt x="213" y="615"/>
                      <a:pt x="213" y="615"/>
                    </a:cubicBezTo>
                    <a:cubicBezTo>
                      <a:pt x="210" y="615"/>
                      <a:pt x="210" y="615"/>
                      <a:pt x="210" y="615"/>
                    </a:cubicBezTo>
                    <a:cubicBezTo>
                      <a:pt x="209" y="615"/>
                      <a:pt x="209" y="615"/>
                      <a:pt x="209" y="615"/>
                    </a:cubicBezTo>
                    <a:cubicBezTo>
                      <a:pt x="208" y="615"/>
                      <a:pt x="208" y="615"/>
                      <a:pt x="208" y="615"/>
                    </a:cubicBezTo>
                    <a:cubicBezTo>
                      <a:pt x="204" y="616"/>
                      <a:pt x="204" y="616"/>
                      <a:pt x="204" y="616"/>
                    </a:cubicBezTo>
                    <a:cubicBezTo>
                      <a:pt x="204" y="617"/>
                      <a:pt x="204" y="617"/>
                      <a:pt x="204" y="617"/>
                    </a:cubicBezTo>
                    <a:cubicBezTo>
                      <a:pt x="203" y="618"/>
                      <a:pt x="203" y="618"/>
                      <a:pt x="203" y="618"/>
                    </a:cubicBezTo>
                    <a:cubicBezTo>
                      <a:pt x="200" y="618"/>
                      <a:pt x="200" y="618"/>
                      <a:pt x="200" y="618"/>
                    </a:cubicBezTo>
                    <a:cubicBezTo>
                      <a:pt x="199" y="618"/>
                      <a:pt x="199" y="618"/>
                      <a:pt x="199" y="618"/>
                    </a:cubicBezTo>
                    <a:cubicBezTo>
                      <a:pt x="194" y="616"/>
                      <a:pt x="194" y="616"/>
                      <a:pt x="194" y="616"/>
                    </a:cubicBezTo>
                    <a:cubicBezTo>
                      <a:pt x="194" y="614"/>
                      <a:pt x="194" y="614"/>
                      <a:pt x="194" y="614"/>
                    </a:cubicBezTo>
                    <a:cubicBezTo>
                      <a:pt x="195" y="612"/>
                      <a:pt x="195" y="612"/>
                      <a:pt x="195" y="612"/>
                    </a:cubicBezTo>
                    <a:cubicBezTo>
                      <a:pt x="194" y="611"/>
                      <a:pt x="194" y="611"/>
                      <a:pt x="194" y="611"/>
                    </a:cubicBezTo>
                    <a:cubicBezTo>
                      <a:pt x="195" y="611"/>
                      <a:pt x="195" y="611"/>
                      <a:pt x="195" y="611"/>
                    </a:cubicBezTo>
                    <a:cubicBezTo>
                      <a:pt x="195" y="610"/>
                      <a:pt x="195" y="610"/>
                      <a:pt x="195" y="610"/>
                    </a:cubicBezTo>
                    <a:cubicBezTo>
                      <a:pt x="194" y="607"/>
                      <a:pt x="194" y="607"/>
                      <a:pt x="194" y="607"/>
                    </a:cubicBezTo>
                    <a:cubicBezTo>
                      <a:pt x="195" y="606"/>
                      <a:pt x="195" y="606"/>
                      <a:pt x="195" y="606"/>
                    </a:cubicBezTo>
                    <a:cubicBezTo>
                      <a:pt x="195" y="606"/>
                      <a:pt x="195" y="606"/>
                      <a:pt x="195" y="606"/>
                    </a:cubicBezTo>
                    <a:cubicBezTo>
                      <a:pt x="195" y="605"/>
                      <a:pt x="195" y="605"/>
                      <a:pt x="195" y="605"/>
                    </a:cubicBezTo>
                    <a:cubicBezTo>
                      <a:pt x="194" y="604"/>
                      <a:pt x="194" y="604"/>
                      <a:pt x="194" y="604"/>
                    </a:cubicBezTo>
                    <a:cubicBezTo>
                      <a:pt x="195" y="604"/>
                      <a:pt x="195" y="604"/>
                      <a:pt x="195" y="604"/>
                    </a:cubicBezTo>
                    <a:cubicBezTo>
                      <a:pt x="195" y="602"/>
                      <a:pt x="195" y="602"/>
                      <a:pt x="195" y="602"/>
                    </a:cubicBezTo>
                    <a:cubicBezTo>
                      <a:pt x="195" y="601"/>
                      <a:pt x="195" y="601"/>
                      <a:pt x="195" y="601"/>
                    </a:cubicBezTo>
                    <a:cubicBezTo>
                      <a:pt x="195" y="599"/>
                      <a:pt x="195" y="599"/>
                      <a:pt x="195" y="599"/>
                    </a:cubicBezTo>
                    <a:cubicBezTo>
                      <a:pt x="198" y="597"/>
                      <a:pt x="198" y="597"/>
                      <a:pt x="198" y="597"/>
                    </a:cubicBezTo>
                    <a:cubicBezTo>
                      <a:pt x="198" y="596"/>
                      <a:pt x="198" y="596"/>
                      <a:pt x="198" y="596"/>
                    </a:cubicBezTo>
                    <a:cubicBezTo>
                      <a:pt x="200" y="595"/>
                      <a:pt x="200" y="595"/>
                      <a:pt x="200" y="595"/>
                    </a:cubicBezTo>
                    <a:cubicBezTo>
                      <a:pt x="200" y="594"/>
                      <a:pt x="200" y="594"/>
                      <a:pt x="200" y="594"/>
                    </a:cubicBezTo>
                    <a:cubicBezTo>
                      <a:pt x="202" y="593"/>
                      <a:pt x="202" y="593"/>
                      <a:pt x="202" y="593"/>
                    </a:cubicBezTo>
                    <a:cubicBezTo>
                      <a:pt x="203" y="593"/>
                      <a:pt x="203" y="593"/>
                      <a:pt x="203" y="593"/>
                    </a:cubicBezTo>
                    <a:cubicBezTo>
                      <a:pt x="203" y="592"/>
                      <a:pt x="203" y="592"/>
                      <a:pt x="203" y="592"/>
                    </a:cubicBezTo>
                    <a:cubicBezTo>
                      <a:pt x="203" y="591"/>
                      <a:pt x="203" y="591"/>
                      <a:pt x="203" y="591"/>
                    </a:cubicBezTo>
                    <a:cubicBezTo>
                      <a:pt x="204" y="588"/>
                      <a:pt x="204" y="588"/>
                      <a:pt x="204" y="588"/>
                    </a:cubicBezTo>
                    <a:cubicBezTo>
                      <a:pt x="204" y="576"/>
                      <a:pt x="204" y="576"/>
                      <a:pt x="204" y="576"/>
                    </a:cubicBezTo>
                    <a:cubicBezTo>
                      <a:pt x="205" y="573"/>
                      <a:pt x="205" y="573"/>
                      <a:pt x="205" y="573"/>
                    </a:cubicBezTo>
                    <a:cubicBezTo>
                      <a:pt x="205" y="572"/>
                      <a:pt x="205" y="572"/>
                      <a:pt x="205" y="572"/>
                    </a:cubicBezTo>
                    <a:cubicBezTo>
                      <a:pt x="204" y="569"/>
                      <a:pt x="204" y="569"/>
                      <a:pt x="204" y="569"/>
                    </a:cubicBezTo>
                    <a:cubicBezTo>
                      <a:pt x="204" y="567"/>
                      <a:pt x="204" y="567"/>
                      <a:pt x="204" y="567"/>
                    </a:cubicBezTo>
                    <a:cubicBezTo>
                      <a:pt x="204" y="567"/>
                      <a:pt x="204" y="567"/>
                      <a:pt x="204" y="567"/>
                    </a:cubicBezTo>
                    <a:cubicBezTo>
                      <a:pt x="204" y="565"/>
                      <a:pt x="204" y="565"/>
                      <a:pt x="204" y="565"/>
                    </a:cubicBezTo>
                    <a:cubicBezTo>
                      <a:pt x="206" y="564"/>
                      <a:pt x="206" y="564"/>
                      <a:pt x="206" y="564"/>
                    </a:cubicBezTo>
                    <a:cubicBezTo>
                      <a:pt x="207" y="560"/>
                      <a:pt x="207" y="560"/>
                      <a:pt x="207" y="560"/>
                    </a:cubicBezTo>
                    <a:cubicBezTo>
                      <a:pt x="207" y="559"/>
                      <a:pt x="207" y="559"/>
                      <a:pt x="207" y="559"/>
                    </a:cubicBezTo>
                    <a:cubicBezTo>
                      <a:pt x="207" y="558"/>
                      <a:pt x="207" y="558"/>
                      <a:pt x="207" y="558"/>
                    </a:cubicBezTo>
                    <a:cubicBezTo>
                      <a:pt x="208" y="556"/>
                      <a:pt x="208" y="556"/>
                      <a:pt x="208" y="556"/>
                    </a:cubicBezTo>
                    <a:cubicBezTo>
                      <a:pt x="208" y="555"/>
                      <a:pt x="208" y="555"/>
                      <a:pt x="208" y="555"/>
                    </a:cubicBezTo>
                    <a:cubicBezTo>
                      <a:pt x="208" y="553"/>
                      <a:pt x="208" y="553"/>
                      <a:pt x="208" y="553"/>
                    </a:cubicBezTo>
                    <a:cubicBezTo>
                      <a:pt x="209" y="552"/>
                      <a:pt x="209" y="552"/>
                      <a:pt x="209" y="552"/>
                    </a:cubicBezTo>
                    <a:cubicBezTo>
                      <a:pt x="209" y="550"/>
                      <a:pt x="209" y="550"/>
                      <a:pt x="209" y="550"/>
                    </a:cubicBezTo>
                    <a:cubicBezTo>
                      <a:pt x="209" y="549"/>
                      <a:pt x="209" y="549"/>
                      <a:pt x="209" y="549"/>
                    </a:cubicBezTo>
                    <a:cubicBezTo>
                      <a:pt x="209" y="548"/>
                      <a:pt x="209" y="548"/>
                      <a:pt x="209" y="548"/>
                    </a:cubicBezTo>
                    <a:cubicBezTo>
                      <a:pt x="208" y="547"/>
                      <a:pt x="208" y="547"/>
                      <a:pt x="208" y="547"/>
                    </a:cubicBezTo>
                    <a:cubicBezTo>
                      <a:pt x="208" y="546"/>
                      <a:pt x="208" y="546"/>
                      <a:pt x="208" y="546"/>
                    </a:cubicBezTo>
                    <a:cubicBezTo>
                      <a:pt x="212" y="543"/>
                      <a:pt x="212" y="543"/>
                      <a:pt x="212" y="543"/>
                    </a:cubicBezTo>
                    <a:cubicBezTo>
                      <a:pt x="214" y="541"/>
                      <a:pt x="214" y="541"/>
                      <a:pt x="214" y="541"/>
                    </a:cubicBezTo>
                    <a:lnTo>
                      <a:pt x="215" y="539"/>
                    </a:lnTo>
                    <a:close/>
                    <a:moveTo>
                      <a:pt x="346" y="22"/>
                    </a:moveTo>
                    <a:cubicBezTo>
                      <a:pt x="345" y="22"/>
                      <a:pt x="345" y="22"/>
                      <a:pt x="345" y="22"/>
                    </a:cubicBezTo>
                    <a:cubicBezTo>
                      <a:pt x="346" y="21"/>
                      <a:pt x="346" y="21"/>
                      <a:pt x="346" y="21"/>
                    </a:cubicBezTo>
                    <a:cubicBezTo>
                      <a:pt x="346" y="20"/>
                      <a:pt x="346" y="20"/>
                      <a:pt x="346" y="20"/>
                    </a:cubicBezTo>
                    <a:cubicBezTo>
                      <a:pt x="347" y="20"/>
                      <a:pt x="347" y="20"/>
                      <a:pt x="347" y="20"/>
                    </a:cubicBezTo>
                    <a:cubicBezTo>
                      <a:pt x="348" y="19"/>
                      <a:pt x="348" y="19"/>
                      <a:pt x="348" y="19"/>
                    </a:cubicBezTo>
                    <a:cubicBezTo>
                      <a:pt x="348" y="20"/>
                      <a:pt x="348" y="20"/>
                      <a:pt x="348" y="20"/>
                    </a:cubicBezTo>
                    <a:cubicBezTo>
                      <a:pt x="348" y="20"/>
                      <a:pt x="348" y="20"/>
                      <a:pt x="348" y="20"/>
                    </a:cubicBezTo>
                    <a:cubicBezTo>
                      <a:pt x="348" y="21"/>
                      <a:pt x="348" y="21"/>
                      <a:pt x="348" y="21"/>
                    </a:cubicBezTo>
                    <a:cubicBezTo>
                      <a:pt x="347" y="21"/>
                      <a:pt x="347" y="21"/>
                      <a:pt x="347" y="21"/>
                    </a:cubicBezTo>
                    <a:cubicBezTo>
                      <a:pt x="347" y="22"/>
                      <a:pt x="347" y="22"/>
                      <a:pt x="347" y="22"/>
                    </a:cubicBezTo>
                    <a:cubicBezTo>
                      <a:pt x="347" y="22"/>
                      <a:pt x="347" y="22"/>
                      <a:pt x="347" y="22"/>
                    </a:cubicBezTo>
                    <a:lnTo>
                      <a:pt x="346" y="22"/>
                    </a:lnTo>
                    <a:close/>
                    <a:moveTo>
                      <a:pt x="69" y="167"/>
                    </a:moveTo>
                    <a:cubicBezTo>
                      <a:pt x="69" y="167"/>
                      <a:pt x="69" y="167"/>
                      <a:pt x="69" y="167"/>
                    </a:cubicBezTo>
                    <a:cubicBezTo>
                      <a:pt x="67" y="166"/>
                      <a:pt x="67" y="166"/>
                      <a:pt x="67" y="166"/>
                    </a:cubicBezTo>
                    <a:cubicBezTo>
                      <a:pt x="67" y="165"/>
                      <a:pt x="67" y="165"/>
                      <a:pt x="67" y="165"/>
                    </a:cubicBezTo>
                    <a:cubicBezTo>
                      <a:pt x="68" y="165"/>
                      <a:pt x="68" y="165"/>
                      <a:pt x="68" y="165"/>
                    </a:cubicBezTo>
                    <a:cubicBezTo>
                      <a:pt x="67" y="164"/>
                      <a:pt x="67" y="164"/>
                      <a:pt x="67" y="164"/>
                    </a:cubicBezTo>
                    <a:cubicBezTo>
                      <a:pt x="66" y="165"/>
                      <a:pt x="66" y="165"/>
                      <a:pt x="66" y="165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4" y="163"/>
                      <a:pt x="64" y="163"/>
                      <a:pt x="64" y="163"/>
                    </a:cubicBezTo>
                    <a:cubicBezTo>
                      <a:pt x="63" y="162"/>
                      <a:pt x="63" y="162"/>
                      <a:pt x="63" y="162"/>
                    </a:cubicBezTo>
                    <a:cubicBezTo>
                      <a:pt x="62" y="161"/>
                      <a:pt x="62" y="161"/>
                      <a:pt x="62" y="161"/>
                    </a:cubicBezTo>
                    <a:cubicBezTo>
                      <a:pt x="62" y="160"/>
                      <a:pt x="62" y="160"/>
                      <a:pt x="62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1" y="158"/>
                      <a:pt x="61" y="158"/>
                      <a:pt x="61" y="158"/>
                    </a:cubicBezTo>
                    <a:cubicBezTo>
                      <a:pt x="57" y="156"/>
                      <a:pt x="57" y="156"/>
                      <a:pt x="57" y="156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57" y="153"/>
                      <a:pt x="57" y="153"/>
                      <a:pt x="57" y="153"/>
                    </a:cubicBezTo>
                    <a:cubicBezTo>
                      <a:pt x="56" y="153"/>
                      <a:pt x="56" y="153"/>
                      <a:pt x="56" y="153"/>
                    </a:cubicBezTo>
                    <a:cubicBezTo>
                      <a:pt x="58" y="152"/>
                      <a:pt x="58" y="152"/>
                      <a:pt x="58" y="152"/>
                    </a:cubicBezTo>
                    <a:cubicBezTo>
                      <a:pt x="59" y="152"/>
                      <a:pt x="59" y="152"/>
                      <a:pt x="59" y="152"/>
                    </a:cubicBezTo>
                    <a:cubicBezTo>
                      <a:pt x="61" y="153"/>
                      <a:pt x="61" y="153"/>
                      <a:pt x="61" y="153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2" y="156"/>
                      <a:pt x="62" y="156"/>
                      <a:pt x="62" y="156"/>
                    </a:cubicBezTo>
                    <a:cubicBezTo>
                      <a:pt x="62" y="157"/>
                      <a:pt x="62" y="157"/>
                      <a:pt x="62" y="157"/>
                    </a:cubicBezTo>
                    <a:cubicBezTo>
                      <a:pt x="62" y="157"/>
                      <a:pt x="62" y="157"/>
                      <a:pt x="62" y="157"/>
                    </a:cubicBezTo>
                    <a:cubicBezTo>
                      <a:pt x="63" y="156"/>
                      <a:pt x="63" y="156"/>
                      <a:pt x="63" y="156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4" y="155"/>
                      <a:pt x="64" y="155"/>
                      <a:pt x="64" y="155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6" y="153"/>
                      <a:pt x="66" y="153"/>
                      <a:pt x="66" y="153"/>
                    </a:cubicBezTo>
                    <a:cubicBezTo>
                      <a:pt x="67" y="152"/>
                      <a:pt x="67" y="152"/>
                      <a:pt x="67" y="152"/>
                    </a:cubicBezTo>
                    <a:cubicBezTo>
                      <a:pt x="68" y="152"/>
                      <a:pt x="68" y="152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0" y="148"/>
                      <a:pt x="70" y="148"/>
                      <a:pt x="70" y="148"/>
                    </a:cubicBezTo>
                    <a:cubicBezTo>
                      <a:pt x="71" y="148"/>
                      <a:pt x="71" y="148"/>
                      <a:pt x="71" y="148"/>
                    </a:cubicBezTo>
                    <a:cubicBezTo>
                      <a:pt x="70" y="147"/>
                      <a:pt x="70" y="147"/>
                      <a:pt x="70" y="147"/>
                    </a:cubicBezTo>
                    <a:cubicBezTo>
                      <a:pt x="71" y="146"/>
                      <a:pt x="71" y="146"/>
                      <a:pt x="71" y="146"/>
                    </a:cubicBezTo>
                    <a:cubicBezTo>
                      <a:pt x="71" y="146"/>
                      <a:pt x="71" y="146"/>
                      <a:pt x="71" y="146"/>
                    </a:cubicBezTo>
                    <a:cubicBezTo>
                      <a:pt x="72" y="147"/>
                      <a:pt x="72" y="147"/>
                      <a:pt x="72" y="147"/>
                    </a:cubicBezTo>
                    <a:cubicBezTo>
                      <a:pt x="73" y="147"/>
                      <a:pt x="73" y="147"/>
                      <a:pt x="73" y="147"/>
                    </a:cubicBezTo>
                    <a:cubicBezTo>
                      <a:pt x="74" y="146"/>
                      <a:pt x="74" y="146"/>
                      <a:pt x="74" y="146"/>
                    </a:cubicBezTo>
                    <a:cubicBezTo>
                      <a:pt x="75" y="146"/>
                      <a:pt x="75" y="146"/>
                      <a:pt x="75" y="146"/>
                    </a:cubicBezTo>
                    <a:cubicBezTo>
                      <a:pt x="75" y="146"/>
                      <a:pt x="75" y="146"/>
                      <a:pt x="75" y="146"/>
                    </a:cubicBezTo>
                    <a:cubicBezTo>
                      <a:pt x="75" y="147"/>
                      <a:pt x="75" y="147"/>
                      <a:pt x="75" y="147"/>
                    </a:cubicBezTo>
                    <a:cubicBezTo>
                      <a:pt x="76" y="146"/>
                      <a:pt x="76" y="146"/>
                      <a:pt x="76" y="146"/>
                    </a:cubicBezTo>
                    <a:cubicBezTo>
                      <a:pt x="76" y="146"/>
                      <a:pt x="76" y="146"/>
                      <a:pt x="76" y="146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9" y="146"/>
                      <a:pt x="79" y="146"/>
                      <a:pt x="79" y="146"/>
                    </a:cubicBezTo>
                    <a:cubicBezTo>
                      <a:pt x="74" y="143"/>
                      <a:pt x="74" y="143"/>
                      <a:pt x="74" y="143"/>
                    </a:cubicBezTo>
                    <a:cubicBezTo>
                      <a:pt x="74" y="143"/>
                      <a:pt x="74" y="143"/>
                      <a:pt x="74" y="143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8" y="139"/>
                      <a:pt x="78" y="139"/>
                      <a:pt x="78" y="139"/>
                    </a:cubicBezTo>
                    <a:cubicBezTo>
                      <a:pt x="78" y="139"/>
                      <a:pt x="78" y="139"/>
                      <a:pt x="78" y="139"/>
                    </a:cubicBezTo>
                    <a:cubicBezTo>
                      <a:pt x="80" y="140"/>
                      <a:pt x="80" y="140"/>
                      <a:pt x="80" y="140"/>
                    </a:cubicBezTo>
                    <a:cubicBezTo>
                      <a:pt x="82" y="140"/>
                      <a:pt x="82" y="140"/>
                      <a:pt x="82" y="140"/>
                    </a:cubicBezTo>
                    <a:cubicBezTo>
                      <a:pt x="82" y="140"/>
                      <a:pt x="82" y="140"/>
                      <a:pt x="82" y="140"/>
                    </a:cubicBezTo>
                    <a:cubicBezTo>
                      <a:pt x="82" y="140"/>
                      <a:pt x="82" y="140"/>
                      <a:pt x="82" y="140"/>
                    </a:cubicBezTo>
                    <a:cubicBezTo>
                      <a:pt x="84" y="140"/>
                      <a:pt x="84" y="140"/>
                      <a:pt x="84" y="140"/>
                    </a:cubicBezTo>
                    <a:cubicBezTo>
                      <a:pt x="85" y="141"/>
                      <a:pt x="85" y="141"/>
                      <a:pt x="85" y="141"/>
                    </a:cubicBezTo>
                    <a:cubicBezTo>
                      <a:pt x="86" y="140"/>
                      <a:pt x="86" y="140"/>
                      <a:pt x="86" y="140"/>
                    </a:cubicBezTo>
                    <a:cubicBezTo>
                      <a:pt x="85" y="140"/>
                      <a:pt x="85" y="140"/>
                      <a:pt x="85" y="140"/>
                    </a:cubicBezTo>
                    <a:cubicBezTo>
                      <a:pt x="86" y="140"/>
                      <a:pt x="86" y="140"/>
                      <a:pt x="86" y="140"/>
                    </a:cubicBezTo>
                    <a:cubicBezTo>
                      <a:pt x="88" y="140"/>
                      <a:pt x="88" y="140"/>
                      <a:pt x="88" y="140"/>
                    </a:cubicBezTo>
                    <a:cubicBezTo>
                      <a:pt x="84" y="138"/>
                      <a:pt x="84" y="138"/>
                      <a:pt x="84" y="138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6"/>
                      <a:pt x="84" y="136"/>
                      <a:pt x="84" y="136"/>
                    </a:cubicBezTo>
                    <a:cubicBezTo>
                      <a:pt x="86" y="136"/>
                      <a:pt x="86" y="136"/>
                      <a:pt x="86" y="136"/>
                    </a:cubicBezTo>
                    <a:cubicBezTo>
                      <a:pt x="87" y="135"/>
                      <a:pt x="87" y="135"/>
                      <a:pt x="87" y="135"/>
                    </a:cubicBezTo>
                    <a:cubicBezTo>
                      <a:pt x="85" y="135"/>
                      <a:pt x="85" y="135"/>
                      <a:pt x="85" y="135"/>
                    </a:cubicBezTo>
                    <a:cubicBezTo>
                      <a:pt x="85" y="135"/>
                      <a:pt x="85" y="135"/>
                      <a:pt x="85" y="135"/>
                    </a:cubicBezTo>
                    <a:cubicBezTo>
                      <a:pt x="83" y="135"/>
                      <a:pt x="83" y="135"/>
                      <a:pt x="83" y="135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8" y="133"/>
                      <a:pt x="78" y="133"/>
                      <a:pt x="78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7" y="132"/>
                      <a:pt x="77" y="132"/>
                      <a:pt x="77" y="132"/>
                    </a:cubicBezTo>
                    <a:cubicBezTo>
                      <a:pt x="76" y="131"/>
                      <a:pt x="76" y="131"/>
                      <a:pt x="76" y="131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4" y="131"/>
                      <a:pt x="74" y="131"/>
                      <a:pt x="74" y="131"/>
                    </a:cubicBezTo>
                    <a:cubicBezTo>
                      <a:pt x="73" y="131"/>
                      <a:pt x="73" y="131"/>
                      <a:pt x="73" y="131"/>
                    </a:cubicBezTo>
                    <a:cubicBezTo>
                      <a:pt x="73" y="131"/>
                      <a:pt x="73" y="131"/>
                      <a:pt x="73" y="131"/>
                    </a:cubicBezTo>
                    <a:cubicBezTo>
                      <a:pt x="73" y="131"/>
                      <a:pt x="73" y="131"/>
                      <a:pt x="73" y="131"/>
                    </a:cubicBezTo>
                    <a:cubicBezTo>
                      <a:pt x="72" y="131"/>
                      <a:pt x="72" y="131"/>
                      <a:pt x="72" y="131"/>
                    </a:cubicBezTo>
                    <a:cubicBezTo>
                      <a:pt x="71" y="130"/>
                      <a:pt x="71" y="130"/>
                      <a:pt x="71" y="130"/>
                    </a:cubicBezTo>
                    <a:cubicBezTo>
                      <a:pt x="71" y="130"/>
                      <a:pt x="71" y="130"/>
                      <a:pt x="71" y="130"/>
                    </a:cubicBezTo>
                    <a:cubicBezTo>
                      <a:pt x="70" y="129"/>
                      <a:pt x="70" y="129"/>
                      <a:pt x="70" y="129"/>
                    </a:cubicBezTo>
                    <a:cubicBezTo>
                      <a:pt x="69" y="129"/>
                      <a:pt x="69" y="129"/>
                      <a:pt x="69" y="129"/>
                    </a:cubicBezTo>
                    <a:cubicBezTo>
                      <a:pt x="69" y="130"/>
                      <a:pt x="69" y="130"/>
                      <a:pt x="69" y="130"/>
                    </a:cubicBezTo>
                    <a:cubicBezTo>
                      <a:pt x="70" y="130"/>
                      <a:pt x="70" y="130"/>
                      <a:pt x="70" y="130"/>
                    </a:cubicBezTo>
                    <a:cubicBezTo>
                      <a:pt x="70" y="130"/>
                      <a:pt x="70" y="130"/>
                      <a:pt x="70" y="130"/>
                    </a:cubicBezTo>
                    <a:cubicBezTo>
                      <a:pt x="70" y="130"/>
                      <a:pt x="70" y="130"/>
                      <a:pt x="70" y="130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70" y="131"/>
                      <a:pt x="70" y="131"/>
                      <a:pt x="70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66" y="131"/>
                      <a:pt x="66" y="131"/>
                      <a:pt x="66" y="131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4" y="128"/>
                      <a:pt x="64" y="128"/>
                      <a:pt x="64" y="128"/>
                    </a:cubicBezTo>
                    <a:cubicBezTo>
                      <a:pt x="63" y="128"/>
                      <a:pt x="63" y="128"/>
                      <a:pt x="63" y="12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2" y="127"/>
                      <a:pt x="62" y="127"/>
                      <a:pt x="62" y="127"/>
                    </a:cubicBezTo>
                    <a:cubicBezTo>
                      <a:pt x="62" y="126"/>
                      <a:pt x="62" y="126"/>
                      <a:pt x="62" y="126"/>
                    </a:cubicBezTo>
                    <a:cubicBezTo>
                      <a:pt x="62" y="126"/>
                      <a:pt x="62" y="126"/>
                      <a:pt x="62" y="126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60" y="125"/>
                      <a:pt x="60" y="125"/>
                      <a:pt x="60" y="125"/>
                    </a:cubicBezTo>
                    <a:cubicBezTo>
                      <a:pt x="59" y="125"/>
                      <a:pt x="59" y="125"/>
                      <a:pt x="59" y="125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9" y="123"/>
                      <a:pt x="59" y="123"/>
                      <a:pt x="59" y="123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0"/>
                      <a:pt x="61" y="120"/>
                      <a:pt x="61" y="120"/>
                    </a:cubicBezTo>
                    <a:cubicBezTo>
                      <a:pt x="61" y="120"/>
                      <a:pt x="61" y="120"/>
                      <a:pt x="61" y="120"/>
                    </a:cubicBezTo>
                    <a:cubicBezTo>
                      <a:pt x="62" y="119"/>
                      <a:pt x="62" y="119"/>
                      <a:pt x="62" y="119"/>
                    </a:cubicBezTo>
                    <a:cubicBezTo>
                      <a:pt x="62" y="119"/>
                      <a:pt x="62" y="119"/>
                      <a:pt x="62" y="119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6" y="118"/>
                      <a:pt x="66" y="118"/>
                      <a:pt x="66" y="118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3" y="115"/>
                      <a:pt x="73" y="115"/>
                      <a:pt x="73" y="115"/>
                    </a:cubicBezTo>
                    <a:cubicBezTo>
                      <a:pt x="73" y="115"/>
                      <a:pt x="73" y="115"/>
                      <a:pt x="73" y="115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78" y="113"/>
                      <a:pt x="78" y="113"/>
                      <a:pt x="78" y="113"/>
                    </a:cubicBezTo>
                    <a:cubicBezTo>
                      <a:pt x="79" y="114"/>
                      <a:pt x="79" y="114"/>
                      <a:pt x="79" y="114"/>
                    </a:cubicBezTo>
                    <a:cubicBezTo>
                      <a:pt x="80" y="113"/>
                      <a:pt x="80" y="113"/>
                      <a:pt x="80" y="113"/>
                    </a:cubicBezTo>
                    <a:cubicBezTo>
                      <a:pt x="79" y="113"/>
                      <a:pt x="79" y="113"/>
                      <a:pt x="79" y="113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7" y="116"/>
                      <a:pt x="67" y="116"/>
                      <a:pt x="67" y="116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7" y="112"/>
                      <a:pt x="67" y="112"/>
                      <a:pt x="67" y="112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4" y="113"/>
                      <a:pt x="64" y="113"/>
                      <a:pt x="64" y="113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6" y="111"/>
                      <a:pt x="66" y="111"/>
                      <a:pt x="66" y="111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9" y="103"/>
                      <a:pt x="59" y="103"/>
                      <a:pt x="59" y="103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5"/>
                      <a:pt x="59" y="95"/>
                      <a:pt x="59" y="95"/>
                    </a:cubicBezTo>
                    <a:cubicBezTo>
                      <a:pt x="60" y="95"/>
                      <a:pt x="60" y="95"/>
                      <a:pt x="60" y="95"/>
                    </a:cubicBezTo>
                    <a:cubicBezTo>
                      <a:pt x="60" y="94"/>
                      <a:pt x="60" y="94"/>
                      <a:pt x="60" y="94"/>
                    </a:cubicBezTo>
                    <a:cubicBezTo>
                      <a:pt x="60" y="94"/>
                      <a:pt x="60" y="94"/>
                      <a:pt x="60" y="94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0" y="90"/>
                      <a:pt x="60" y="90"/>
                      <a:pt x="60" y="90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67" y="87"/>
                      <a:pt x="67" y="87"/>
                      <a:pt x="67" y="87"/>
                    </a:cubicBezTo>
                    <a:cubicBezTo>
                      <a:pt x="67" y="87"/>
                      <a:pt x="67" y="87"/>
                      <a:pt x="67" y="87"/>
                    </a:cubicBezTo>
                    <a:cubicBezTo>
                      <a:pt x="66" y="88"/>
                      <a:pt x="66" y="88"/>
                      <a:pt x="66" y="88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3" y="87"/>
                      <a:pt x="63" y="87"/>
                      <a:pt x="63" y="87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5" y="85"/>
                      <a:pt x="65" y="85"/>
                      <a:pt x="65" y="85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5" y="83"/>
                      <a:pt x="65" y="83"/>
                      <a:pt x="65" y="83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80"/>
                      <a:pt x="67" y="80"/>
                      <a:pt x="67" y="80"/>
                    </a:cubicBezTo>
                    <a:cubicBezTo>
                      <a:pt x="68" y="80"/>
                      <a:pt x="68" y="80"/>
                      <a:pt x="68" y="80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2"/>
                      <a:pt x="72" y="82"/>
                      <a:pt x="72" y="82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2"/>
                      <a:pt x="73" y="82"/>
                      <a:pt x="73" y="82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6" y="83"/>
                      <a:pt x="76" y="83"/>
                      <a:pt x="76" y="83"/>
                    </a:cubicBezTo>
                    <a:cubicBezTo>
                      <a:pt x="78" y="83"/>
                      <a:pt x="78" y="83"/>
                      <a:pt x="78" y="83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80" y="84"/>
                      <a:pt x="80" y="84"/>
                      <a:pt x="80" y="84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4" y="85"/>
                      <a:pt x="74" y="85"/>
                      <a:pt x="74" y="85"/>
                    </a:cubicBezTo>
                    <a:cubicBezTo>
                      <a:pt x="74" y="85"/>
                      <a:pt x="74" y="85"/>
                      <a:pt x="74" y="85"/>
                    </a:cubicBezTo>
                    <a:cubicBezTo>
                      <a:pt x="74" y="85"/>
                      <a:pt x="74" y="85"/>
                      <a:pt x="74" y="85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8" y="89"/>
                      <a:pt x="78" y="89"/>
                      <a:pt x="78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4" y="100"/>
                      <a:pt x="84" y="100"/>
                      <a:pt x="84" y="100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3" y="98"/>
                      <a:pt x="83" y="98"/>
                      <a:pt x="83" y="98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2" y="89"/>
                      <a:pt x="82" y="89"/>
                      <a:pt x="82" y="89"/>
                    </a:cubicBezTo>
                    <a:cubicBezTo>
                      <a:pt x="82" y="89"/>
                      <a:pt x="82" y="89"/>
                      <a:pt x="82" y="89"/>
                    </a:cubicBezTo>
                    <a:cubicBezTo>
                      <a:pt x="82" y="89"/>
                      <a:pt x="82" y="89"/>
                      <a:pt x="82" y="89"/>
                    </a:cubicBezTo>
                    <a:cubicBezTo>
                      <a:pt x="83" y="88"/>
                      <a:pt x="83" y="88"/>
                      <a:pt x="83" y="88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4" y="90"/>
                      <a:pt x="84" y="90"/>
                      <a:pt x="84" y="90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85" y="87"/>
                      <a:pt x="85" y="87"/>
                      <a:pt x="85" y="87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7" y="86"/>
                      <a:pt x="87" y="86"/>
                      <a:pt x="87" y="86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4" y="85"/>
                      <a:pt x="84" y="85"/>
                      <a:pt x="84" y="85"/>
                    </a:cubicBezTo>
                    <a:cubicBezTo>
                      <a:pt x="83" y="84"/>
                      <a:pt x="83" y="84"/>
                      <a:pt x="83" y="84"/>
                    </a:cubicBezTo>
                    <a:cubicBezTo>
                      <a:pt x="83" y="82"/>
                      <a:pt x="83" y="82"/>
                      <a:pt x="83" y="82"/>
                    </a:cubicBezTo>
                    <a:cubicBezTo>
                      <a:pt x="84" y="83"/>
                      <a:pt x="84" y="83"/>
                      <a:pt x="84" y="83"/>
                    </a:cubicBezTo>
                    <a:cubicBezTo>
                      <a:pt x="84" y="83"/>
                      <a:pt x="84" y="83"/>
                      <a:pt x="84" y="83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81"/>
                      <a:pt x="85" y="81"/>
                      <a:pt x="85" y="81"/>
                    </a:cubicBezTo>
                    <a:cubicBezTo>
                      <a:pt x="85" y="81"/>
                      <a:pt x="85" y="81"/>
                      <a:pt x="85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3" y="79"/>
                      <a:pt x="83" y="79"/>
                      <a:pt x="83" y="79"/>
                    </a:cubicBezTo>
                    <a:cubicBezTo>
                      <a:pt x="83" y="79"/>
                      <a:pt x="83" y="79"/>
                      <a:pt x="83" y="79"/>
                    </a:cubicBezTo>
                    <a:cubicBezTo>
                      <a:pt x="83" y="79"/>
                      <a:pt x="83" y="79"/>
                      <a:pt x="83" y="79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3" y="81"/>
                      <a:pt x="83" y="81"/>
                      <a:pt x="83" y="81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3" y="80"/>
                      <a:pt x="83" y="80"/>
                      <a:pt x="83" y="80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8"/>
                      <a:pt x="82" y="78"/>
                    </a:cubicBezTo>
                    <a:cubicBezTo>
                      <a:pt x="82" y="78"/>
                      <a:pt x="82" y="78"/>
                      <a:pt x="82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1" y="75"/>
                      <a:pt x="81" y="75"/>
                      <a:pt x="81" y="75"/>
                    </a:cubicBezTo>
                    <a:cubicBezTo>
                      <a:pt x="85" y="75"/>
                      <a:pt x="85" y="75"/>
                      <a:pt x="85" y="75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8" y="79"/>
                      <a:pt x="88" y="79"/>
                      <a:pt x="88" y="79"/>
                    </a:cubicBezTo>
                    <a:cubicBezTo>
                      <a:pt x="88" y="79"/>
                      <a:pt x="88" y="79"/>
                      <a:pt x="88" y="79"/>
                    </a:cubicBezTo>
                    <a:cubicBezTo>
                      <a:pt x="88" y="79"/>
                      <a:pt x="88" y="79"/>
                      <a:pt x="88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80"/>
                      <a:pt x="89" y="80"/>
                      <a:pt x="89" y="80"/>
                    </a:cubicBezTo>
                    <a:cubicBezTo>
                      <a:pt x="89" y="80"/>
                      <a:pt x="89" y="80"/>
                      <a:pt x="89" y="80"/>
                    </a:cubicBezTo>
                    <a:cubicBezTo>
                      <a:pt x="91" y="81"/>
                      <a:pt x="91" y="81"/>
                      <a:pt x="91" y="81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92" y="85"/>
                      <a:pt x="92" y="85"/>
                      <a:pt x="92" y="85"/>
                    </a:cubicBezTo>
                    <a:cubicBezTo>
                      <a:pt x="92" y="86"/>
                      <a:pt x="92" y="86"/>
                      <a:pt x="92" y="86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89"/>
                      <a:pt x="97" y="89"/>
                      <a:pt x="97" y="89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9" y="90"/>
                      <a:pt x="99" y="90"/>
                      <a:pt x="99" y="90"/>
                    </a:cubicBezTo>
                    <a:cubicBezTo>
                      <a:pt x="99" y="90"/>
                      <a:pt x="99" y="90"/>
                      <a:pt x="99" y="90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9" y="89"/>
                      <a:pt x="99" y="89"/>
                      <a:pt x="99" y="89"/>
                    </a:cubicBezTo>
                    <a:cubicBezTo>
                      <a:pt x="99" y="89"/>
                      <a:pt x="99" y="89"/>
                      <a:pt x="99" y="89"/>
                    </a:cubicBezTo>
                    <a:cubicBezTo>
                      <a:pt x="100" y="89"/>
                      <a:pt x="100" y="89"/>
                      <a:pt x="100" y="8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87"/>
                      <a:pt x="98" y="87"/>
                      <a:pt x="98" y="87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4" y="86"/>
                      <a:pt x="94" y="86"/>
                      <a:pt x="94" y="86"/>
                    </a:cubicBezTo>
                    <a:cubicBezTo>
                      <a:pt x="95" y="85"/>
                      <a:pt x="95" y="85"/>
                      <a:pt x="95" y="85"/>
                    </a:cubicBezTo>
                    <a:cubicBezTo>
                      <a:pt x="95" y="85"/>
                      <a:pt x="95" y="85"/>
                      <a:pt x="95" y="85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7" y="85"/>
                      <a:pt x="97" y="85"/>
                      <a:pt x="97" y="85"/>
                    </a:cubicBezTo>
                    <a:cubicBezTo>
                      <a:pt x="97" y="84"/>
                      <a:pt x="97" y="84"/>
                      <a:pt x="97" y="84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4" y="82"/>
                      <a:pt x="94" y="82"/>
                      <a:pt x="94" y="82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2" y="79"/>
                      <a:pt x="92" y="79"/>
                      <a:pt x="92" y="79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89" y="74"/>
                      <a:pt x="89" y="74"/>
                      <a:pt x="89" y="74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90" y="73"/>
                      <a:pt x="90" y="73"/>
                      <a:pt x="90" y="73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92" y="71"/>
                      <a:pt x="92" y="71"/>
                      <a:pt x="92" y="71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93" y="71"/>
                      <a:pt x="93" y="71"/>
                      <a:pt x="93" y="71"/>
                    </a:cubicBezTo>
                    <a:cubicBezTo>
                      <a:pt x="93" y="71"/>
                      <a:pt x="93" y="71"/>
                      <a:pt x="93" y="71"/>
                    </a:cubicBezTo>
                    <a:cubicBezTo>
                      <a:pt x="92" y="71"/>
                      <a:pt x="92" y="71"/>
                      <a:pt x="92" y="71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1" y="69"/>
                      <a:pt x="91" y="69"/>
                      <a:pt x="91" y="69"/>
                    </a:cubicBezTo>
                    <a:cubicBezTo>
                      <a:pt x="91" y="68"/>
                      <a:pt x="91" y="68"/>
                      <a:pt x="91" y="68"/>
                    </a:cubicBezTo>
                    <a:cubicBezTo>
                      <a:pt x="91" y="68"/>
                      <a:pt x="91" y="68"/>
                      <a:pt x="91" y="68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5"/>
                      <a:pt x="95" y="65"/>
                      <a:pt x="95" y="65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99" y="63"/>
                      <a:pt x="99" y="63"/>
                      <a:pt x="99" y="63"/>
                    </a:cubicBezTo>
                    <a:cubicBezTo>
                      <a:pt x="101" y="61"/>
                      <a:pt x="101" y="61"/>
                      <a:pt x="101" y="61"/>
                    </a:cubicBezTo>
                    <a:cubicBezTo>
                      <a:pt x="101" y="61"/>
                      <a:pt x="101" y="61"/>
                      <a:pt x="101" y="61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3" y="61"/>
                      <a:pt x="103" y="61"/>
                      <a:pt x="103" y="61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4" y="59"/>
                      <a:pt x="104" y="59"/>
                      <a:pt x="104" y="59"/>
                    </a:cubicBezTo>
                    <a:cubicBezTo>
                      <a:pt x="104" y="59"/>
                      <a:pt x="104" y="59"/>
                      <a:pt x="104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10" y="59"/>
                      <a:pt x="110" y="59"/>
                      <a:pt x="110" y="59"/>
                    </a:cubicBezTo>
                    <a:cubicBezTo>
                      <a:pt x="113" y="56"/>
                      <a:pt x="113" y="56"/>
                      <a:pt x="113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6" y="55"/>
                      <a:pt x="116" y="55"/>
                      <a:pt x="116" y="55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0"/>
                      <a:pt x="122" y="50"/>
                      <a:pt x="122" y="50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33" y="40"/>
                      <a:pt x="133" y="40"/>
                      <a:pt x="133" y="40"/>
                    </a:cubicBezTo>
                    <a:cubicBezTo>
                      <a:pt x="134" y="40"/>
                      <a:pt x="134" y="40"/>
                      <a:pt x="134" y="40"/>
                    </a:cubicBezTo>
                    <a:cubicBezTo>
                      <a:pt x="135" y="39"/>
                      <a:pt x="135" y="39"/>
                      <a:pt x="135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40" y="35"/>
                      <a:pt x="140" y="35"/>
                      <a:pt x="140" y="35"/>
                    </a:cubicBezTo>
                    <a:cubicBezTo>
                      <a:pt x="141" y="35"/>
                      <a:pt x="141" y="35"/>
                      <a:pt x="141" y="35"/>
                    </a:cubicBez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4"/>
                      <a:pt x="143" y="34"/>
                      <a:pt x="143" y="34"/>
                    </a:cubicBezTo>
                    <a:cubicBezTo>
                      <a:pt x="145" y="32"/>
                      <a:pt x="145" y="32"/>
                      <a:pt x="145" y="32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5" y="29"/>
                      <a:pt x="145" y="29"/>
                      <a:pt x="145" y="29"/>
                    </a:cubicBezTo>
                    <a:cubicBezTo>
                      <a:pt x="146" y="29"/>
                      <a:pt x="146" y="29"/>
                      <a:pt x="146" y="29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8" y="29"/>
                      <a:pt x="148" y="29"/>
                      <a:pt x="148" y="29"/>
                    </a:cubicBezTo>
                    <a:cubicBezTo>
                      <a:pt x="148" y="29"/>
                      <a:pt x="148" y="29"/>
                      <a:pt x="148" y="29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51" y="32"/>
                      <a:pt x="151" y="32"/>
                      <a:pt x="151" y="32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1" y="33"/>
                      <a:pt x="151" y="33"/>
                      <a:pt x="151" y="33"/>
                    </a:cubicBezTo>
                    <a:cubicBezTo>
                      <a:pt x="152" y="34"/>
                      <a:pt x="152" y="34"/>
                      <a:pt x="152" y="34"/>
                    </a:cubicBezTo>
                    <a:cubicBezTo>
                      <a:pt x="152" y="34"/>
                      <a:pt x="152" y="34"/>
                      <a:pt x="152" y="34"/>
                    </a:cubicBezTo>
                    <a:cubicBezTo>
                      <a:pt x="153" y="35"/>
                      <a:pt x="153" y="35"/>
                      <a:pt x="153" y="35"/>
                    </a:cubicBezTo>
                    <a:cubicBezTo>
                      <a:pt x="153" y="35"/>
                      <a:pt x="153" y="35"/>
                      <a:pt x="153" y="35"/>
                    </a:cubicBez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6"/>
                      <a:pt x="154" y="36"/>
                      <a:pt x="154" y="36"/>
                    </a:cubicBezTo>
                    <a:cubicBezTo>
                      <a:pt x="155" y="37"/>
                      <a:pt x="155" y="37"/>
                      <a:pt x="155" y="37"/>
                    </a:cubicBezTo>
                    <a:cubicBezTo>
                      <a:pt x="155" y="38"/>
                      <a:pt x="155" y="38"/>
                      <a:pt x="155" y="38"/>
                    </a:cubicBezTo>
                    <a:cubicBezTo>
                      <a:pt x="154" y="39"/>
                      <a:pt x="154" y="39"/>
                      <a:pt x="154" y="39"/>
                    </a:cubicBezTo>
                    <a:cubicBezTo>
                      <a:pt x="153" y="39"/>
                      <a:pt x="153" y="39"/>
                      <a:pt x="153" y="39"/>
                    </a:cubicBezTo>
                    <a:cubicBezTo>
                      <a:pt x="154" y="40"/>
                      <a:pt x="154" y="40"/>
                      <a:pt x="154" y="40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5" y="42"/>
                      <a:pt x="155" y="42"/>
                      <a:pt x="155" y="42"/>
                    </a:cubicBezTo>
                    <a:cubicBezTo>
                      <a:pt x="155" y="43"/>
                      <a:pt x="155" y="43"/>
                      <a:pt x="155" y="43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56" y="44"/>
                      <a:pt x="156" y="44"/>
                      <a:pt x="156" y="44"/>
                    </a:cubicBezTo>
                    <a:cubicBezTo>
                      <a:pt x="156" y="46"/>
                      <a:pt x="156" y="46"/>
                      <a:pt x="156" y="46"/>
                    </a:cubicBezTo>
                    <a:cubicBezTo>
                      <a:pt x="156" y="47"/>
                      <a:pt x="156" y="47"/>
                      <a:pt x="156" y="47"/>
                    </a:cubicBezTo>
                    <a:cubicBezTo>
                      <a:pt x="154" y="48"/>
                      <a:pt x="154" y="48"/>
                      <a:pt x="154" y="48"/>
                    </a:cubicBezTo>
                    <a:cubicBezTo>
                      <a:pt x="154" y="49"/>
                      <a:pt x="154" y="49"/>
                      <a:pt x="154" y="49"/>
                    </a:cubicBezTo>
                    <a:cubicBezTo>
                      <a:pt x="154" y="50"/>
                      <a:pt x="154" y="50"/>
                      <a:pt x="154" y="50"/>
                    </a:cubicBezTo>
                    <a:cubicBezTo>
                      <a:pt x="153" y="50"/>
                      <a:pt x="153" y="50"/>
                      <a:pt x="153" y="50"/>
                    </a:cubicBezTo>
                    <a:cubicBezTo>
                      <a:pt x="153" y="52"/>
                      <a:pt x="153" y="52"/>
                      <a:pt x="153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1" y="55"/>
                      <a:pt x="151" y="55"/>
                      <a:pt x="151" y="55"/>
                    </a:cubicBezTo>
                    <a:cubicBezTo>
                      <a:pt x="152" y="55"/>
                      <a:pt x="152" y="55"/>
                      <a:pt x="152" y="55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4" y="59"/>
                      <a:pt x="154" y="59"/>
                      <a:pt x="154" y="59"/>
                    </a:cubicBezTo>
                    <a:cubicBezTo>
                      <a:pt x="155" y="59"/>
                      <a:pt x="155" y="59"/>
                      <a:pt x="155" y="59"/>
                    </a:cubicBezTo>
                    <a:cubicBezTo>
                      <a:pt x="156" y="59"/>
                      <a:pt x="156" y="59"/>
                      <a:pt x="156" y="59"/>
                    </a:cubicBezTo>
                    <a:cubicBezTo>
                      <a:pt x="157" y="59"/>
                      <a:pt x="157" y="59"/>
                      <a:pt x="157" y="59"/>
                    </a:cubicBezTo>
                    <a:cubicBezTo>
                      <a:pt x="153" y="61"/>
                      <a:pt x="153" y="61"/>
                      <a:pt x="153" y="61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9" y="67"/>
                      <a:pt x="149" y="67"/>
                      <a:pt x="149" y="67"/>
                    </a:cubicBezTo>
                    <a:cubicBezTo>
                      <a:pt x="149" y="68"/>
                      <a:pt x="149" y="68"/>
                      <a:pt x="149" y="68"/>
                    </a:cubicBezTo>
                    <a:cubicBezTo>
                      <a:pt x="148" y="69"/>
                      <a:pt x="148" y="69"/>
                      <a:pt x="148" y="69"/>
                    </a:cubicBezTo>
                    <a:cubicBezTo>
                      <a:pt x="146" y="69"/>
                      <a:pt x="146" y="69"/>
                      <a:pt x="146" y="69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5" y="69"/>
                      <a:pt x="145" y="69"/>
                      <a:pt x="145" y="69"/>
                    </a:cubicBezTo>
                    <a:cubicBezTo>
                      <a:pt x="144" y="70"/>
                      <a:pt x="144" y="70"/>
                      <a:pt x="144" y="70"/>
                    </a:cubicBezTo>
                    <a:cubicBezTo>
                      <a:pt x="144" y="73"/>
                      <a:pt x="144" y="73"/>
                      <a:pt x="144" y="73"/>
                    </a:cubicBezTo>
                    <a:cubicBezTo>
                      <a:pt x="144" y="74"/>
                      <a:pt x="144" y="74"/>
                      <a:pt x="144" y="74"/>
                    </a:cubicBezTo>
                    <a:cubicBezTo>
                      <a:pt x="143" y="74"/>
                      <a:pt x="143" y="74"/>
                      <a:pt x="143" y="74"/>
                    </a:cubicBezTo>
                    <a:cubicBezTo>
                      <a:pt x="141" y="73"/>
                      <a:pt x="141" y="73"/>
                      <a:pt x="141" y="73"/>
                    </a:cubicBezTo>
                    <a:cubicBezTo>
                      <a:pt x="140" y="74"/>
                      <a:pt x="140" y="74"/>
                      <a:pt x="140" y="74"/>
                    </a:cubicBezTo>
                    <a:cubicBezTo>
                      <a:pt x="140" y="75"/>
                      <a:pt x="140" y="75"/>
                      <a:pt x="140" y="75"/>
                    </a:cubicBezTo>
                    <a:cubicBezTo>
                      <a:pt x="140" y="76"/>
                      <a:pt x="140" y="76"/>
                      <a:pt x="140" y="76"/>
                    </a:cubicBezTo>
                    <a:cubicBezTo>
                      <a:pt x="141" y="77"/>
                      <a:pt x="141" y="77"/>
                      <a:pt x="141" y="77"/>
                    </a:cubicBezTo>
                    <a:cubicBezTo>
                      <a:pt x="141" y="78"/>
                      <a:pt x="141" y="78"/>
                      <a:pt x="141" y="78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6" y="79"/>
                      <a:pt x="136" y="79"/>
                      <a:pt x="136" y="79"/>
                    </a:cubicBezTo>
                    <a:cubicBezTo>
                      <a:pt x="136" y="79"/>
                      <a:pt x="136" y="79"/>
                      <a:pt x="136" y="79"/>
                    </a:cubicBezTo>
                    <a:cubicBezTo>
                      <a:pt x="136" y="79"/>
                      <a:pt x="136" y="79"/>
                      <a:pt x="136" y="79"/>
                    </a:cubicBezTo>
                    <a:cubicBezTo>
                      <a:pt x="136" y="81"/>
                      <a:pt x="136" y="81"/>
                      <a:pt x="136" y="81"/>
                    </a:cubicBezTo>
                    <a:cubicBezTo>
                      <a:pt x="134" y="81"/>
                      <a:pt x="134" y="81"/>
                      <a:pt x="134" y="81"/>
                    </a:cubicBezTo>
                    <a:cubicBezTo>
                      <a:pt x="134" y="82"/>
                      <a:pt x="134" y="82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7" y="83"/>
                      <a:pt x="137" y="83"/>
                      <a:pt x="137" y="83"/>
                    </a:cubicBezTo>
                    <a:cubicBezTo>
                      <a:pt x="138" y="82"/>
                      <a:pt x="138" y="82"/>
                      <a:pt x="138" y="82"/>
                    </a:cubicBezTo>
                    <a:cubicBezTo>
                      <a:pt x="139" y="82"/>
                      <a:pt x="139" y="82"/>
                      <a:pt x="139" y="82"/>
                    </a:cubicBezTo>
                    <a:cubicBezTo>
                      <a:pt x="139" y="82"/>
                      <a:pt x="139" y="82"/>
                      <a:pt x="139" y="82"/>
                    </a:cubicBezTo>
                    <a:cubicBezTo>
                      <a:pt x="141" y="83"/>
                      <a:pt x="141" y="83"/>
                      <a:pt x="141" y="83"/>
                    </a:cubicBezTo>
                    <a:cubicBezTo>
                      <a:pt x="141" y="83"/>
                      <a:pt x="141" y="83"/>
                      <a:pt x="141" y="83"/>
                    </a:cubicBezTo>
                    <a:cubicBezTo>
                      <a:pt x="141" y="83"/>
                      <a:pt x="141" y="83"/>
                      <a:pt x="141" y="83"/>
                    </a:cubicBezTo>
                    <a:cubicBezTo>
                      <a:pt x="142" y="84"/>
                      <a:pt x="142" y="84"/>
                      <a:pt x="142" y="84"/>
                    </a:cubicBezTo>
                    <a:cubicBezTo>
                      <a:pt x="142" y="84"/>
                      <a:pt x="142" y="84"/>
                      <a:pt x="142" y="84"/>
                    </a:cubicBezTo>
                    <a:cubicBezTo>
                      <a:pt x="144" y="85"/>
                      <a:pt x="144" y="85"/>
                      <a:pt x="144" y="85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149" y="82"/>
                      <a:pt x="149" y="82"/>
                      <a:pt x="149" y="82"/>
                    </a:cubicBezTo>
                    <a:cubicBezTo>
                      <a:pt x="150" y="81"/>
                      <a:pt x="150" y="81"/>
                      <a:pt x="150" y="81"/>
                    </a:cubicBezTo>
                    <a:cubicBezTo>
                      <a:pt x="151" y="80"/>
                      <a:pt x="151" y="80"/>
                      <a:pt x="151" y="80"/>
                    </a:cubicBezTo>
                    <a:cubicBezTo>
                      <a:pt x="151" y="79"/>
                      <a:pt x="151" y="79"/>
                      <a:pt x="151" y="79"/>
                    </a:cubicBezTo>
                    <a:cubicBezTo>
                      <a:pt x="152" y="79"/>
                      <a:pt x="152" y="79"/>
                      <a:pt x="152" y="79"/>
                    </a:cubicBezTo>
                    <a:cubicBezTo>
                      <a:pt x="152" y="78"/>
                      <a:pt x="152" y="78"/>
                      <a:pt x="152" y="78"/>
                    </a:cubicBezTo>
                    <a:cubicBezTo>
                      <a:pt x="153" y="77"/>
                      <a:pt x="153" y="77"/>
                      <a:pt x="153" y="77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5" y="76"/>
                      <a:pt x="155" y="76"/>
                      <a:pt x="155" y="76"/>
                    </a:cubicBezTo>
                    <a:cubicBezTo>
                      <a:pt x="157" y="75"/>
                      <a:pt x="157" y="75"/>
                      <a:pt x="157" y="75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9" y="75"/>
                      <a:pt x="159" y="75"/>
                      <a:pt x="159" y="75"/>
                    </a:cubicBezTo>
                    <a:cubicBezTo>
                      <a:pt x="159" y="74"/>
                      <a:pt x="159" y="74"/>
                      <a:pt x="159" y="74"/>
                    </a:cubicBezTo>
                    <a:cubicBezTo>
                      <a:pt x="160" y="76"/>
                      <a:pt x="160" y="76"/>
                      <a:pt x="160" y="76"/>
                    </a:cubicBezTo>
                    <a:cubicBezTo>
                      <a:pt x="159" y="77"/>
                      <a:pt x="159" y="77"/>
                      <a:pt x="159" y="77"/>
                    </a:cubicBezTo>
                    <a:cubicBezTo>
                      <a:pt x="159" y="77"/>
                      <a:pt x="159" y="77"/>
                      <a:pt x="159" y="77"/>
                    </a:cubicBezTo>
                    <a:cubicBezTo>
                      <a:pt x="158" y="77"/>
                      <a:pt x="158" y="77"/>
                      <a:pt x="158" y="77"/>
                    </a:cubicBezTo>
                    <a:cubicBezTo>
                      <a:pt x="158" y="78"/>
                      <a:pt x="158" y="78"/>
                      <a:pt x="158" y="78"/>
                    </a:cubicBezTo>
                    <a:cubicBezTo>
                      <a:pt x="159" y="78"/>
                      <a:pt x="159" y="78"/>
                      <a:pt x="159" y="78"/>
                    </a:cubicBezTo>
                    <a:cubicBezTo>
                      <a:pt x="158" y="79"/>
                      <a:pt x="158" y="79"/>
                      <a:pt x="158" y="79"/>
                    </a:cubicBezTo>
                    <a:cubicBezTo>
                      <a:pt x="158" y="80"/>
                      <a:pt x="158" y="80"/>
                      <a:pt x="158" y="80"/>
                    </a:cubicBezTo>
                    <a:cubicBezTo>
                      <a:pt x="157" y="80"/>
                      <a:pt x="157" y="80"/>
                      <a:pt x="157" y="80"/>
                    </a:cubicBezTo>
                    <a:cubicBezTo>
                      <a:pt x="157" y="81"/>
                      <a:pt x="157" y="81"/>
                      <a:pt x="157" y="81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7" y="83"/>
                      <a:pt x="157" y="83"/>
                      <a:pt x="157" y="83"/>
                    </a:cubicBezTo>
                    <a:cubicBezTo>
                      <a:pt x="157" y="83"/>
                      <a:pt x="157" y="83"/>
                      <a:pt x="157" y="83"/>
                    </a:cubicBezTo>
                    <a:cubicBezTo>
                      <a:pt x="156" y="85"/>
                      <a:pt x="156" y="85"/>
                      <a:pt x="156" y="85"/>
                    </a:cubicBezTo>
                    <a:cubicBezTo>
                      <a:pt x="155" y="85"/>
                      <a:pt x="155" y="85"/>
                      <a:pt x="155" y="85"/>
                    </a:cubicBezTo>
                    <a:cubicBezTo>
                      <a:pt x="155" y="85"/>
                      <a:pt x="155" y="85"/>
                      <a:pt x="155" y="85"/>
                    </a:cubicBezTo>
                    <a:cubicBezTo>
                      <a:pt x="154" y="85"/>
                      <a:pt x="154" y="85"/>
                      <a:pt x="154" y="85"/>
                    </a:cubicBezTo>
                    <a:cubicBezTo>
                      <a:pt x="153" y="86"/>
                      <a:pt x="153" y="86"/>
                      <a:pt x="153" y="86"/>
                    </a:cubicBezTo>
                    <a:cubicBezTo>
                      <a:pt x="153" y="86"/>
                      <a:pt x="153" y="86"/>
                      <a:pt x="153" y="86"/>
                    </a:cubicBezTo>
                    <a:cubicBezTo>
                      <a:pt x="152" y="86"/>
                      <a:pt x="152" y="86"/>
                      <a:pt x="152" y="86"/>
                    </a:cubicBezTo>
                    <a:cubicBezTo>
                      <a:pt x="152" y="87"/>
                      <a:pt x="152" y="87"/>
                      <a:pt x="152" y="87"/>
                    </a:cubicBezTo>
                    <a:cubicBezTo>
                      <a:pt x="153" y="88"/>
                      <a:pt x="153" y="88"/>
                      <a:pt x="153" y="88"/>
                    </a:cubicBezTo>
                    <a:cubicBezTo>
                      <a:pt x="150" y="89"/>
                      <a:pt x="150" y="89"/>
                      <a:pt x="150" y="89"/>
                    </a:cubicBezTo>
                    <a:cubicBezTo>
                      <a:pt x="149" y="89"/>
                      <a:pt x="149" y="89"/>
                      <a:pt x="149" y="89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7" y="90"/>
                      <a:pt x="147" y="90"/>
                      <a:pt x="147" y="90"/>
                    </a:cubicBezTo>
                    <a:cubicBezTo>
                      <a:pt x="147" y="89"/>
                      <a:pt x="147" y="89"/>
                      <a:pt x="147" y="89"/>
                    </a:cubicBezTo>
                    <a:cubicBezTo>
                      <a:pt x="146" y="88"/>
                      <a:pt x="146" y="88"/>
                      <a:pt x="146" y="88"/>
                    </a:cubicBezTo>
                    <a:cubicBezTo>
                      <a:pt x="146" y="88"/>
                      <a:pt x="146" y="88"/>
                      <a:pt x="146" y="88"/>
                    </a:cubicBezTo>
                    <a:cubicBezTo>
                      <a:pt x="145" y="88"/>
                      <a:pt x="145" y="88"/>
                      <a:pt x="145" y="88"/>
                    </a:cubicBezTo>
                    <a:cubicBezTo>
                      <a:pt x="145" y="86"/>
                      <a:pt x="145" y="86"/>
                      <a:pt x="145" y="86"/>
                    </a:cubicBezTo>
                    <a:cubicBezTo>
                      <a:pt x="144" y="86"/>
                      <a:pt x="144" y="86"/>
                      <a:pt x="144" y="86"/>
                    </a:cubicBezTo>
                    <a:cubicBezTo>
                      <a:pt x="144" y="85"/>
                      <a:pt x="144" y="85"/>
                      <a:pt x="144" y="85"/>
                    </a:cubicBezTo>
                    <a:cubicBezTo>
                      <a:pt x="143" y="85"/>
                      <a:pt x="143" y="85"/>
                      <a:pt x="143" y="85"/>
                    </a:cubicBezTo>
                    <a:cubicBezTo>
                      <a:pt x="141" y="85"/>
                      <a:pt x="141" y="85"/>
                      <a:pt x="141" y="85"/>
                    </a:cubicBezTo>
                    <a:cubicBezTo>
                      <a:pt x="140" y="86"/>
                      <a:pt x="140" y="86"/>
                      <a:pt x="140" y="86"/>
                    </a:cubicBezTo>
                    <a:cubicBezTo>
                      <a:pt x="140" y="87"/>
                      <a:pt x="140" y="87"/>
                      <a:pt x="140" y="87"/>
                    </a:cubicBezTo>
                    <a:cubicBezTo>
                      <a:pt x="140" y="87"/>
                      <a:pt x="140" y="87"/>
                      <a:pt x="140" y="87"/>
                    </a:cubicBezTo>
                    <a:cubicBezTo>
                      <a:pt x="140" y="87"/>
                      <a:pt x="140" y="87"/>
                      <a:pt x="140" y="87"/>
                    </a:cubicBezTo>
                    <a:cubicBezTo>
                      <a:pt x="140" y="87"/>
                      <a:pt x="140" y="87"/>
                      <a:pt x="140" y="87"/>
                    </a:cubicBezTo>
                    <a:cubicBezTo>
                      <a:pt x="139" y="87"/>
                      <a:pt x="139" y="87"/>
                      <a:pt x="139" y="87"/>
                    </a:cubicBezTo>
                    <a:cubicBezTo>
                      <a:pt x="139" y="88"/>
                      <a:pt x="139" y="88"/>
                      <a:pt x="139" y="88"/>
                    </a:cubicBezTo>
                    <a:cubicBezTo>
                      <a:pt x="139" y="88"/>
                      <a:pt x="139" y="88"/>
                      <a:pt x="139" y="88"/>
                    </a:cubicBezTo>
                    <a:cubicBezTo>
                      <a:pt x="138" y="88"/>
                      <a:pt x="138" y="88"/>
                      <a:pt x="138" y="88"/>
                    </a:cubicBezTo>
                    <a:cubicBezTo>
                      <a:pt x="138" y="88"/>
                      <a:pt x="138" y="88"/>
                      <a:pt x="138" y="88"/>
                    </a:cubicBezTo>
                    <a:cubicBezTo>
                      <a:pt x="137" y="88"/>
                      <a:pt x="137" y="88"/>
                      <a:pt x="137" y="88"/>
                    </a:cubicBezTo>
                    <a:cubicBezTo>
                      <a:pt x="137" y="86"/>
                      <a:pt x="137" y="86"/>
                      <a:pt x="137" y="86"/>
                    </a:cubicBezTo>
                    <a:cubicBezTo>
                      <a:pt x="136" y="86"/>
                      <a:pt x="136" y="86"/>
                      <a:pt x="136" y="86"/>
                    </a:cubicBezTo>
                    <a:cubicBezTo>
                      <a:pt x="136" y="85"/>
                      <a:pt x="136" y="85"/>
                      <a:pt x="136" y="85"/>
                    </a:cubicBezTo>
                    <a:cubicBezTo>
                      <a:pt x="136" y="85"/>
                      <a:pt x="136" y="85"/>
                      <a:pt x="136" y="85"/>
                    </a:cubicBezTo>
                    <a:cubicBezTo>
                      <a:pt x="134" y="86"/>
                      <a:pt x="134" y="86"/>
                      <a:pt x="134" y="86"/>
                    </a:cubicBezTo>
                    <a:cubicBezTo>
                      <a:pt x="134" y="85"/>
                      <a:pt x="134" y="85"/>
                      <a:pt x="134" y="85"/>
                    </a:cubicBezTo>
                    <a:cubicBezTo>
                      <a:pt x="133" y="85"/>
                      <a:pt x="133" y="85"/>
                      <a:pt x="133" y="85"/>
                    </a:cubicBezTo>
                    <a:cubicBezTo>
                      <a:pt x="133" y="85"/>
                      <a:pt x="133" y="85"/>
                      <a:pt x="133" y="85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34" y="87"/>
                      <a:pt x="134" y="87"/>
                      <a:pt x="134" y="87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5" y="88"/>
                      <a:pt x="135" y="88"/>
                      <a:pt x="135" y="88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34" y="90"/>
                      <a:pt x="134" y="90"/>
                      <a:pt x="134" y="90"/>
                    </a:cubicBezTo>
                    <a:cubicBezTo>
                      <a:pt x="133" y="90"/>
                      <a:pt x="133" y="90"/>
                      <a:pt x="133" y="90"/>
                    </a:cubicBezTo>
                    <a:cubicBezTo>
                      <a:pt x="134" y="90"/>
                      <a:pt x="134" y="90"/>
                      <a:pt x="134" y="90"/>
                    </a:cubicBezTo>
                    <a:cubicBezTo>
                      <a:pt x="135" y="92"/>
                      <a:pt x="135" y="92"/>
                      <a:pt x="135" y="92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0" y="97"/>
                      <a:pt x="130" y="97"/>
                      <a:pt x="130" y="97"/>
                    </a:cubicBezTo>
                    <a:cubicBezTo>
                      <a:pt x="130" y="97"/>
                      <a:pt x="130" y="97"/>
                      <a:pt x="130" y="97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5" y="97"/>
                      <a:pt x="135" y="97"/>
                      <a:pt x="135" y="97"/>
                    </a:cubicBezTo>
                    <a:cubicBezTo>
                      <a:pt x="136" y="98"/>
                      <a:pt x="136" y="98"/>
                      <a:pt x="136" y="98"/>
                    </a:cubicBezTo>
                    <a:cubicBezTo>
                      <a:pt x="135" y="99"/>
                      <a:pt x="135" y="99"/>
                      <a:pt x="135" y="99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3" y="99"/>
                      <a:pt x="133" y="99"/>
                      <a:pt x="133" y="99"/>
                    </a:cubicBezTo>
                    <a:cubicBezTo>
                      <a:pt x="133" y="99"/>
                      <a:pt x="133" y="99"/>
                      <a:pt x="133" y="99"/>
                    </a:cubicBezTo>
                    <a:cubicBezTo>
                      <a:pt x="132" y="98"/>
                      <a:pt x="132" y="98"/>
                      <a:pt x="132" y="98"/>
                    </a:cubicBezTo>
                    <a:cubicBezTo>
                      <a:pt x="132" y="99"/>
                      <a:pt x="132" y="99"/>
                      <a:pt x="132" y="99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0" y="99"/>
                      <a:pt x="130" y="99"/>
                      <a:pt x="130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8" y="98"/>
                      <a:pt x="128" y="98"/>
                      <a:pt x="128" y="98"/>
                    </a:cubicBezTo>
                    <a:cubicBezTo>
                      <a:pt x="126" y="98"/>
                      <a:pt x="126" y="98"/>
                      <a:pt x="126" y="98"/>
                    </a:cubicBezTo>
                    <a:cubicBezTo>
                      <a:pt x="126" y="97"/>
                      <a:pt x="126" y="97"/>
                      <a:pt x="126" y="97"/>
                    </a:cubicBezTo>
                    <a:cubicBezTo>
                      <a:pt x="123" y="97"/>
                      <a:pt x="123" y="97"/>
                      <a:pt x="123" y="97"/>
                    </a:cubicBezTo>
                    <a:cubicBezTo>
                      <a:pt x="125" y="98"/>
                      <a:pt x="125" y="98"/>
                      <a:pt x="125" y="98"/>
                    </a:cubicBezTo>
                    <a:cubicBezTo>
                      <a:pt x="125" y="98"/>
                      <a:pt x="125" y="98"/>
                      <a:pt x="125" y="98"/>
                    </a:cubicBezTo>
                    <a:cubicBezTo>
                      <a:pt x="125" y="100"/>
                      <a:pt x="125" y="100"/>
                      <a:pt x="125" y="100"/>
                    </a:cubicBezTo>
                    <a:cubicBezTo>
                      <a:pt x="125" y="100"/>
                      <a:pt x="125" y="100"/>
                      <a:pt x="125" y="100"/>
                    </a:cubicBezTo>
                    <a:cubicBezTo>
                      <a:pt x="126" y="99"/>
                      <a:pt x="126" y="99"/>
                      <a:pt x="126" y="99"/>
                    </a:cubicBezTo>
                    <a:cubicBezTo>
                      <a:pt x="128" y="100"/>
                      <a:pt x="128" y="100"/>
                      <a:pt x="128" y="100"/>
                    </a:cubicBezTo>
                    <a:cubicBezTo>
                      <a:pt x="128" y="99"/>
                      <a:pt x="128" y="99"/>
                      <a:pt x="128" y="99"/>
                    </a:cubicBezTo>
                    <a:cubicBezTo>
                      <a:pt x="128" y="99"/>
                      <a:pt x="128" y="99"/>
                      <a:pt x="128" y="99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8" y="100"/>
                      <a:pt x="128" y="100"/>
                      <a:pt x="128" y="100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9" y="101"/>
                      <a:pt x="129" y="101"/>
                      <a:pt x="129" y="101"/>
                    </a:cubicBezTo>
                    <a:cubicBezTo>
                      <a:pt x="128" y="101"/>
                      <a:pt x="128" y="101"/>
                      <a:pt x="128" y="101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3"/>
                      <a:pt x="127" y="103"/>
                      <a:pt x="127" y="103"/>
                    </a:cubicBezTo>
                    <a:cubicBezTo>
                      <a:pt x="126" y="104"/>
                      <a:pt x="126" y="104"/>
                      <a:pt x="126" y="104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2" y="104"/>
                      <a:pt x="122" y="104"/>
                      <a:pt x="122" y="104"/>
                    </a:cubicBezTo>
                    <a:cubicBezTo>
                      <a:pt x="121" y="104"/>
                      <a:pt x="121" y="104"/>
                      <a:pt x="121" y="104"/>
                    </a:cubicBezTo>
                    <a:cubicBezTo>
                      <a:pt x="121" y="104"/>
                      <a:pt x="121" y="104"/>
                      <a:pt x="121" y="104"/>
                    </a:cubicBezTo>
                    <a:cubicBezTo>
                      <a:pt x="121" y="105"/>
                      <a:pt x="121" y="105"/>
                      <a:pt x="121" y="105"/>
                    </a:cubicBezTo>
                    <a:cubicBezTo>
                      <a:pt x="120" y="105"/>
                      <a:pt x="120" y="105"/>
                      <a:pt x="120" y="105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18" y="105"/>
                      <a:pt x="118" y="105"/>
                      <a:pt x="118" y="105"/>
                    </a:cubicBezTo>
                    <a:cubicBezTo>
                      <a:pt x="114" y="106"/>
                      <a:pt x="114" y="106"/>
                      <a:pt x="114" y="106"/>
                    </a:cubicBezTo>
                    <a:cubicBezTo>
                      <a:pt x="114" y="106"/>
                      <a:pt x="114" y="106"/>
                      <a:pt x="114" y="106"/>
                    </a:cubicBezTo>
                    <a:cubicBezTo>
                      <a:pt x="114" y="107"/>
                      <a:pt x="114" y="107"/>
                      <a:pt x="114" y="107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18" y="107"/>
                      <a:pt x="118" y="107"/>
                      <a:pt x="118" y="107"/>
                    </a:cubicBezTo>
                    <a:cubicBezTo>
                      <a:pt x="118" y="106"/>
                      <a:pt x="118" y="106"/>
                      <a:pt x="118" y="106"/>
                    </a:cubicBezTo>
                    <a:cubicBezTo>
                      <a:pt x="120" y="107"/>
                      <a:pt x="120" y="107"/>
                      <a:pt x="120" y="107"/>
                    </a:cubicBezTo>
                    <a:cubicBezTo>
                      <a:pt x="121" y="105"/>
                      <a:pt x="121" y="105"/>
                      <a:pt x="121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5" y="105"/>
                      <a:pt x="125" y="105"/>
                      <a:pt x="125" y="105"/>
                    </a:cubicBezTo>
                    <a:cubicBezTo>
                      <a:pt x="127" y="105"/>
                      <a:pt x="127" y="105"/>
                      <a:pt x="127" y="105"/>
                    </a:cubicBezTo>
                    <a:cubicBezTo>
                      <a:pt x="127" y="105"/>
                      <a:pt x="127" y="105"/>
                      <a:pt x="127" y="105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30" y="105"/>
                      <a:pt x="130" y="105"/>
                      <a:pt x="130" y="105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28" y="104"/>
                      <a:pt x="128" y="104"/>
                      <a:pt x="128" y="104"/>
                    </a:cubicBezTo>
                    <a:cubicBezTo>
                      <a:pt x="130" y="103"/>
                      <a:pt x="130" y="103"/>
                      <a:pt x="130" y="103"/>
                    </a:cubicBezTo>
                    <a:cubicBezTo>
                      <a:pt x="131" y="104"/>
                      <a:pt x="131" y="104"/>
                      <a:pt x="131" y="104"/>
                    </a:cubicBezTo>
                    <a:cubicBezTo>
                      <a:pt x="131" y="103"/>
                      <a:pt x="131" y="103"/>
                      <a:pt x="131" y="103"/>
                    </a:cubicBezTo>
                    <a:cubicBezTo>
                      <a:pt x="131" y="102"/>
                      <a:pt x="131" y="102"/>
                      <a:pt x="131" y="102"/>
                    </a:cubicBezTo>
                    <a:cubicBezTo>
                      <a:pt x="132" y="103"/>
                      <a:pt x="132" y="103"/>
                      <a:pt x="132" y="103"/>
                    </a:cubicBezTo>
                    <a:cubicBezTo>
                      <a:pt x="132" y="102"/>
                      <a:pt x="132" y="102"/>
                      <a:pt x="132" y="102"/>
                    </a:cubicBezTo>
                    <a:cubicBezTo>
                      <a:pt x="133" y="102"/>
                      <a:pt x="133" y="102"/>
                      <a:pt x="133" y="102"/>
                    </a:cubicBezTo>
                    <a:cubicBezTo>
                      <a:pt x="133" y="104"/>
                      <a:pt x="133" y="104"/>
                      <a:pt x="133" y="104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4" y="106"/>
                      <a:pt x="134" y="106"/>
                      <a:pt x="134" y="106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33" y="107"/>
                      <a:pt x="133" y="107"/>
                      <a:pt x="133" y="107"/>
                    </a:cubicBezTo>
                    <a:cubicBezTo>
                      <a:pt x="133" y="107"/>
                      <a:pt x="133" y="107"/>
                      <a:pt x="133" y="107"/>
                    </a:cubicBezTo>
                    <a:cubicBezTo>
                      <a:pt x="134" y="106"/>
                      <a:pt x="134" y="106"/>
                      <a:pt x="134" y="106"/>
                    </a:cubicBezTo>
                    <a:cubicBezTo>
                      <a:pt x="134" y="106"/>
                      <a:pt x="134" y="106"/>
                      <a:pt x="134" y="106"/>
                    </a:cubicBezTo>
                    <a:cubicBezTo>
                      <a:pt x="134" y="108"/>
                      <a:pt x="134" y="108"/>
                      <a:pt x="134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5" y="109"/>
                      <a:pt x="135" y="109"/>
                      <a:pt x="135" y="109"/>
                    </a:cubicBezTo>
                    <a:cubicBezTo>
                      <a:pt x="135" y="110"/>
                      <a:pt x="135" y="110"/>
                      <a:pt x="135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4" y="111"/>
                      <a:pt x="134" y="111"/>
                      <a:pt x="134" y="111"/>
                    </a:cubicBezTo>
                    <a:cubicBezTo>
                      <a:pt x="135" y="111"/>
                      <a:pt x="135" y="111"/>
                      <a:pt x="135" y="111"/>
                    </a:cubicBezTo>
                    <a:cubicBezTo>
                      <a:pt x="136" y="112"/>
                      <a:pt x="136" y="112"/>
                      <a:pt x="136" y="112"/>
                    </a:cubicBezTo>
                    <a:cubicBezTo>
                      <a:pt x="136" y="112"/>
                      <a:pt x="136" y="112"/>
                      <a:pt x="136" y="112"/>
                    </a:cubicBezTo>
                    <a:cubicBezTo>
                      <a:pt x="135" y="113"/>
                      <a:pt x="135" y="113"/>
                      <a:pt x="135" y="113"/>
                    </a:cubicBezTo>
                    <a:cubicBezTo>
                      <a:pt x="135" y="114"/>
                      <a:pt x="135" y="114"/>
                      <a:pt x="135" y="114"/>
                    </a:cubicBezTo>
                    <a:cubicBezTo>
                      <a:pt x="134" y="114"/>
                      <a:pt x="134" y="114"/>
                      <a:pt x="134" y="114"/>
                    </a:cubicBezTo>
                    <a:cubicBezTo>
                      <a:pt x="130" y="114"/>
                      <a:pt x="130" y="114"/>
                      <a:pt x="130" y="114"/>
                    </a:cubicBezTo>
                    <a:cubicBezTo>
                      <a:pt x="131" y="115"/>
                      <a:pt x="131" y="115"/>
                      <a:pt x="131" y="115"/>
                    </a:cubicBezTo>
                    <a:cubicBezTo>
                      <a:pt x="132" y="115"/>
                      <a:pt x="132" y="115"/>
                      <a:pt x="132" y="115"/>
                    </a:cubicBezTo>
                    <a:cubicBezTo>
                      <a:pt x="135" y="115"/>
                      <a:pt x="135" y="115"/>
                      <a:pt x="135" y="115"/>
                    </a:cubicBezTo>
                    <a:cubicBezTo>
                      <a:pt x="136" y="115"/>
                      <a:pt x="136" y="115"/>
                      <a:pt x="136" y="115"/>
                    </a:cubicBezTo>
                    <a:cubicBezTo>
                      <a:pt x="137" y="116"/>
                      <a:pt x="137" y="116"/>
                      <a:pt x="137" y="116"/>
                    </a:cubicBezTo>
                    <a:cubicBezTo>
                      <a:pt x="137" y="117"/>
                      <a:pt x="137" y="117"/>
                      <a:pt x="137" y="117"/>
                    </a:cubicBezTo>
                    <a:cubicBezTo>
                      <a:pt x="136" y="118"/>
                      <a:pt x="136" y="118"/>
                      <a:pt x="136" y="118"/>
                    </a:cubicBezTo>
                    <a:cubicBezTo>
                      <a:pt x="136" y="119"/>
                      <a:pt x="136" y="119"/>
                      <a:pt x="136" y="119"/>
                    </a:cubicBezTo>
                    <a:cubicBezTo>
                      <a:pt x="134" y="120"/>
                      <a:pt x="134" y="120"/>
                      <a:pt x="134" y="120"/>
                    </a:cubicBezTo>
                    <a:cubicBezTo>
                      <a:pt x="133" y="121"/>
                      <a:pt x="133" y="121"/>
                      <a:pt x="133" y="121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2" y="122"/>
                      <a:pt x="132" y="122"/>
                      <a:pt x="132" y="122"/>
                    </a:cubicBezTo>
                    <a:cubicBezTo>
                      <a:pt x="131" y="121"/>
                      <a:pt x="131" y="121"/>
                      <a:pt x="131" y="121"/>
                    </a:cubicBezTo>
                    <a:cubicBezTo>
                      <a:pt x="130" y="120"/>
                      <a:pt x="130" y="120"/>
                      <a:pt x="130" y="120"/>
                    </a:cubicBezTo>
                    <a:cubicBezTo>
                      <a:pt x="129" y="121"/>
                      <a:pt x="129" y="121"/>
                      <a:pt x="129" y="121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8" y="120"/>
                      <a:pt x="128" y="120"/>
                      <a:pt x="128" y="120"/>
                    </a:cubicBezTo>
                    <a:cubicBezTo>
                      <a:pt x="128" y="120"/>
                      <a:pt x="128" y="120"/>
                      <a:pt x="128" y="120"/>
                    </a:cubicBezTo>
                    <a:cubicBezTo>
                      <a:pt x="128" y="121"/>
                      <a:pt x="128" y="121"/>
                      <a:pt x="128" y="121"/>
                    </a:cubicBezTo>
                    <a:cubicBezTo>
                      <a:pt x="127" y="121"/>
                      <a:pt x="127" y="121"/>
                      <a:pt x="127" y="121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25" y="120"/>
                      <a:pt x="125" y="120"/>
                      <a:pt x="125" y="120"/>
                    </a:cubicBezTo>
                    <a:cubicBezTo>
                      <a:pt x="125" y="120"/>
                      <a:pt x="125" y="120"/>
                      <a:pt x="125" y="120"/>
                    </a:cubicBezTo>
                    <a:cubicBezTo>
                      <a:pt x="124" y="121"/>
                      <a:pt x="124" y="121"/>
                      <a:pt x="124" y="121"/>
                    </a:cubicBezTo>
                    <a:cubicBezTo>
                      <a:pt x="122" y="120"/>
                      <a:pt x="122" y="120"/>
                      <a:pt x="122" y="120"/>
                    </a:cubicBezTo>
                    <a:cubicBezTo>
                      <a:pt x="122" y="120"/>
                      <a:pt x="122" y="120"/>
                      <a:pt x="122" y="120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0" y="121"/>
                      <a:pt x="120" y="121"/>
                      <a:pt x="120" y="121"/>
                    </a:cubicBezTo>
                    <a:cubicBezTo>
                      <a:pt x="119" y="120"/>
                      <a:pt x="119" y="120"/>
                      <a:pt x="119" y="120"/>
                    </a:cubicBezTo>
                    <a:cubicBezTo>
                      <a:pt x="119" y="120"/>
                      <a:pt x="119" y="120"/>
                      <a:pt x="119" y="120"/>
                    </a:cubicBezTo>
                    <a:cubicBezTo>
                      <a:pt x="119" y="121"/>
                      <a:pt x="119" y="121"/>
                      <a:pt x="119" y="121"/>
                    </a:cubicBezTo>
                    <a:cubicBezTo>
                      <a:pt x="118" y="122"/>
                      <a:pt x="118" y="122"/>
                      <a:pt x="118" y="122"/>
                    </a:cubicBezTo>
                    <a:cubicBezTo>
                      <a:pt x="117" y="121"/>
                      <a:pt x="117" y="121"/>
                      <a:pt x="117" y="121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5" y="122"/>
                      <a:pt x="115" y="122"/>
                      <a:pt x="115" y="122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7" y="122"/>
                      <a:pt x="117" y="122"/>
                      <a:pt x="117" y="122"/>
                    </a:cubicBezTo>
                    <a:cubicBezTo>
                      <a:pt x="117" y="122"/>
                      <a:pt x="117" y="122"/>
                      <a:pt x="117" y="122"/>
                    </a:cubicBezTo>
                    <a:cubicBezTo>
                      <a:pt x="120" y="123"/>
                      <a:pt x="120" y="123"/>
                      <a:pt x="120" y="123"/>
                    </a:cubicBezTo>
                    <a:cubicBezTo>
                      <a:pt x="123" y="122"/>
                      <a:pt x="123" y="122"/>
                      <a:pt x="123" y="122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6" y="124"/>
                      <a:pt x="126" y="124"/>
                      <a:pt x="126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7" y="127"/>
                      <a:pt x="127" y="127"/>
                      <a:pt x="127" y="127"/>
                    </a:cubicBezTo>
                    <a:cubicBezTo>
                      <a:pt x="127" y="128"/>
                      <a:pt x="127" y="128"/>
                      <a:pt x="127" y="128"/>
                    </a:cubicBezTo>
                    <a:cubicBezTo>
                      <a:pt x="127" y="128"/>
                      <a:pt x="127" y="128"/>
                      <a:pt x="127" y="128"/>
                    </a:cubicBezTo>
                    <a:cubicBezTo>
                      <a:pt x="127" y="129"/>
                      <a:pt x="127" y="129"/>
                      <a:pt x="127" y="129"/>
                    </a:cubicBezTo>
                    <a:cubicBezTo>
                      <a:pt x="126" y="130"/>
                      <a:pt x="126" y="130"/>
                      <a:pt x="126" y="130"/>
                    </a:cubicBezTo>
                    <a:cubicBezTo>
                      <a:pt x="126" y="130"/>
                      <a:pt x="126" y="130"/>
                      <a:pt x="126" y="130"/>
                    </a:cubicBezTo>
                    <a:cubicBezTo>
                      <a:pt x="125" y="130"/>
                      <a:pt x="125" y="130"/>
                      <a:pt x="125" y="130"/>
                    </a:cubicBezTo>
                    <a:cubicBezTo>
                      <a:pt x="125" y="130"/>
                      <a:pt x="125" y="130"/>
                      <a:pt x="125" y="130"/>
                    </a:cubicBezTo>
                    <a:cubicBezTo>
                      <a:pt x="125" y="130"/>
                      <a:pt x="125" y="130"/>
                      <a:pt x="125" y="130"/>
                    </a:cubicBezTo>
                    <a:cubicBezTo>
                      <a:pt x="125" y="133"/>
                      <a:pt x="125" y="133"/>
                      <a:pt x="125" y="133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2" y="134"/>
                      <a:pt x="122" y="134"/>
                      <a:pt x="122" y="134"/>
                    </a:cubicBezTo>
                    <a:cubicBezTo>
                      <a:pt x="122" y="134"/>
                      <a:pt x="122" y="134"/>
                      <a:pt x="122" y="134"/>
                    </a:cubicBezTo>
                    <a:cubicBezTo>
                      <a:pt x="121" y="135"/>
                      <a:pt x="121" y="135"/>
                      <a:pt x="121" y="135"/>
                    </a:cubicBezTo>
                    <a:cubicBezTo>
                      <a:pt x="120" y="136"/>
                      <a:pt x="120" y="136"/>
                      <a:pt x="120" y="136"/>
                    </a:cubicBezTo>
                    <a:cubicBezTo>
                      <a:pt x="119" y="135"/>
                      <a:pt x="119" y="135"/>
                      <a:pt x="119" y="135"/>
                    </a:cubicBezTo>
                    <a:cubicBezTo>
                      <a:pt x="119" y="135"/>
                      <a:pt x="119" y="135"/>
                      <a:pt x="119" y="135"/>
                    </a:cubicBezTo>
                    <a:cubicBezTo>
                      <a:pt x="118" y="135"/>
                      <a:pt x="118" y="135"/>
                      <a:pt x="118" y="135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18" y="133"/>
                      <a:pt x="118" y="133"/>
                      <a:pt x="118" y="133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8" y="135"/>
                      <a:pt x="118" y="135"/>
                      <a:pt x="118" y="135"/>
                    </a:cubicBezTo>
                    <a:cubicBezTo>
                      <a:pt x="118" y="138"/>
                      <a:pt x="118" y="138"/>
                      <a:pt x="118" y="138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15" y="138"/>
                      <a:pt x="115" y="138"/>
                      <a:pt x="115" y="138"/>
                    </a:cubicBezTo>
                    <a:cubicBezTo>
                      <a:pt x="115" y="138"/>
                      <a:pt x="115" y="138"/>
                      <a:pt x="115" y="138"/>
                    </a:cubicBezTo>
                    <a:cubicBezTo>
                      <a:pt x="115" y="137"/>
                      <a:pt x="115" y="137"/>
                      <a:pt x="115" y="137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37"/>
                      <a:pt x="114" y="137"/>
                      <a:pt x="114" y="137"/>
                    </a:cubicBezTo>
                    <a:cubicBezTo>
                      <a:pt x="114" y="139"/>
                      <a:pt x="114" y="139"/>
                      <a:pt x="114" y="139"/>
                    </a:cubicBezTo>
                    <a:cubicBezTo>
                      <a:pt x="114" y="139"/>
                      <a:pt x="114" y="139"/>
                      <a:pt x="114" y="139"/>
                    </a:cubicBezTo>
                    <a:cubicBezTo>
                      <a:pt x="113" y="139"/>
                      <a:pt x="113" y="139"/>
                      <a:pt x="113" y="139"/>
                    </a:cubicBezTo>
                    <a:cubicBezTo>
                      <a:pt x="114" y="138"/>
                      <a:pt x="114" y="138"/>
                      <a:pt x="114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12" y="137"/>
                      <a:pt x="112" y="137"/>
                      <a:pt x="112" y="137"/>
                    </a:cubicBezTo>
                    <a:cubicBezTo>
                      <a:pt x="112" y="136"/>
                      <a:pt x="112" y="136"/>
                      <a:pt x="112" y="136"/>
                    </a:cubicBezTo>
                    <a:cubicBezTo>
                      <a:pt x="110" y="133"/>
                      <a:pt x="110" y="133"/>
                      <a:pt x="110" y="133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107" y="130"/>
                      <a:pt x="107" y="130"/>
                      <a:pt x="107" y="130"/>
                    </a:cubicBezTo>
                    <a:cubicBezTo>
                      <a:pt x="107" y="131"/>
                      <a:pt x="107" y="131"/>
                      <a:pt x="107" y="131"/>
                    </a:cubicBezTo>
                    <a:cubicBezTo>
                      <a:pt x="108" y="132"/>
                      <a:pt x="108" y="132"/>
                      <a:pt x="108" y="132"/>
                    </a:cubicBezTo>
                    <a:cubicBezTo>
                      <a:pt x="109" y="134"/>
                      <a:pt x="109" y="134"/>
                      <a:pt x="109" y="134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10" y="136"/>
                      <a:pt x="110" y="136"/>
                      <a:pt x="110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10" y="138"/>
                      <a:pt x="110" y="138"/>
                      <a:pt x="110" y="138"/>
                    </a:cubicBezTo>
                    <a:cubicBezTo>
                      <a:pt x="109" y="138"/>
                      <a:pt x="109" y="138"/>
                      <a:pt x="109" y="138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6"/>
                      <a:pt x="108" y="136"/>
                      <a:pt x="108" y="136"/>
                    </a:cubicBezTo>
                    <a:cubicBezTo>
                      <a:pt x="108" y="136"/>
                      <a:pt x="108" y="136"/>
                      <a:pt x="108" y="136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107" y="137"/>
                      <a:pt x="107" y="137"/>
                      <a:pt x="107" y="137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1" y="130"/>
                      <a:pt x="101" y="130"/>
                      <a:pt x="101" y="130"/>
                    </a:cubicBezTo>
                    <a:cubicBezTo>
                      <a:pt x="101" y="130"/>
                      <a:pt x="101" y="130"/>
                      <a:pt x="101" y="130"/>
                    </a:cubicBezTo>
                    <a:cubicBezTo>
                      <a:pt x="101" y="129"/>
                      <a:pt x="101" y="129"/>
                      <a:pt x="101" y="129"/>
                    </a:cubicBezTo>
                    <a:cubicBezTo>
                      <a:pt x="100" y="128"/>
                      <a:pt x="100" y="128"/>
                      <a:pt x="100" y="128"/>
                    </a:cubicBezTo>
                    <a:cubicBezTo>
                      <a:pt x="100" y="125"/>
                      <a:pt x="100" y="125"/>
                      <a:pt x="100" y="125"/>
                    </a:cubicBezTo>
                    <a:cubicBezTo>
                      <a:pt x="100" y="125"/>
                      <a:pt x="100" y="125"/>
                      <a:pt x="100" y="125"/>
                    </a:cubicBezTo>
                    <a:cubicBezTo>
                      <a:pt x="101" y="124"/>
                      <a:pt x="101" y="124"/>
                      <a:pt x="101" y="124"/>
                    </a:cubicBezTo>
                    <a:cubicBezTo>
                      <a:pt x="100" y="121"/>
                      <a:pt x="100" y="121"/>
                      <a:pt x="100" y="121"/>
                    </a:cubicBezTo>
                    <a:cubicBezTo>
                      <a:pt x="100" y="120"/>
                      <a:pt x="100" y="120"/>
                      <a:pt x="100" y="120"/>
                    </a:cubicBezTo>
                    <a:cubicBezTo>
                      <a:pt x="103" y="116"/>
                      <a:pt x="103" y="116"/>
                      <a:pt x="103" y="116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105" y="115"/>
                      <a:pt x="105" y="115"/>
                      <a:pt x="105" y="115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105" y="112"/>
                      <a:pt x="105" y="112"/>
                      <a:pt x="105" y="112"/>
                    </a:cubicBezTo>
                    <a:cubicBezTo>
                      <a:pt x="107" y="112"/>
                      <a:pt x="107" y="112"/>
                      <a:pt x="107" y="112"/>
                    </a:cubicBezTo>
                    <a:cubicBezTo>
                      <a:pt x="108" y="113"/>
                      <a:pt x="108" y="113"/>
                      <a:pt x="108" y="113"/>
                    </a:cubicBezTo>
                    <a:cubicBezTo>
                      <a:pt x="109" y="113"/>
                      <a:pt x="109" y="113"/>
                      <a:pt x="109" y="113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10" y="113"/>
                      <a:pt x="110" y="113"/>
                      <a:pt x="110" y="113"/>
                    </a:cubicBezTo>
                    <a:cubicBezTo>
                      <a:pt x="113" y="113"/>
                      <a:pt x="113" y="113"/>
                      <a:pt x="113" y="113"/>
                    </a:cubicBezTo>
                    <a:cubicBezTo>
                      <a:pt x="112" y="113"/>
                      <a:pt x="112" y="113"/>
                      <a:pt x="112" y="113"/>
                    </a:cubicBezTo>
                    <a:cubicBezTo>
                      <a:pt x="111" y="113"/>
                      <a:pt x="111" y="113"/>
                      <a:pt x="111" y="113"/>
                    </a:cubicBezTo>
                    <a:cubicBezTo>
                      <a:pt x="110" y="112"/>
                      <a:pt x="110" y="112"/>
                      <a:pt x="110" y="112"/>
                    </a:cubicBez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1" y="112"/>
                      <a:pt x="101" y="112"/>
                      <a:pt x="101" y="112"/>
                    </a:cubicBezTo>
                    <a:cubicBezTo>
                      <a:pt x="101" y="112"/>
                      <a:pt x="101" y="112"/>
                      <a:pt x="101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104" y="115"/>
                      <a:pt x="104" y="115"/>
                      <a:pt x="104" y="115"/>
                    </a:cubicBezTo>
                    <a:cubicBezTo>
                      <a:pt x="101" y="117"/>
                      <a:pt x="101" y="117"/>
                      <a:pt x="101" y="117"/>
                    </a:cubicBez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8" y="120"/>
                      <a:pt x="98" y="120"/>
                      <a:pt x="98" y="120"/>
                    </a:cubicBezTo>
                    <a:cubicBezTo>
                      <a:pt x="95" y="122"/>
                      <a:pt x="95" y="122"/>
                      <a:pt x="95" y="122"/>
                    </a:cubicBezTo>
                    <a:cubicBezTo>
                      <a:pt x="96" y="122"/>
                      <a:pt x="96" y="122"/>
                      <a:pt x="96" y="122"/>
                    </a:cubicBezTo>
                    <a:cubicBezTo>
                      <a:pt x="96" y="123"/>
                      <a:pt x="96" y="123"/>
                      <a:pt x="96" y="123"/>
                    </a:cubicBezTo>
                    <a:cubicBezTo>
                      <a:pt x="95" y="124"/>
                      <a:pt x="95" y="124"/>
                      <a:pt x="95" y="124"/>
                    </a:cubicBezTo>
                    <a:cubicBezTo>
                      <a:pt x="96" y="124"/>
                      <a:pt x="96" y="124"/>
                      <a:pt x="96" y="124"/>
                    </a:cubicBezTo>
                    <a:cubicBezTo>
                      <a:pt x="97" y="124"/>
                      <a:pt x="97" y="124"/>
                      <a:pt x="97" y="124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8" y="128"/>
                      <a:pt x="98" y="128"/>
                      <a:pt x="98" y="128"/>
                    </a:cubicBezTo>
                    <a:cubicBezTo>
                      <a:pt x="99" y="129"/>
                      <a:pt x="99" y="129"/>
                      <a:pt x="99" y="129"/>
                    </a:cubicBezTo>
                    <a:cubicBezTo>
                      <a:pt x="98" y="130"/>
                      <a:pt x="98" y="130"/>
                      <a:pt x="98" y="130"/>
                    </a:cubicBezTo>
                    <a:cubicBezTo>
                      <a:pt x="98" y="130"/>
                      <a:pt x="98" y="130"/>
                      <a:pt x="98" y="130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8" y="131"/>
                      <a:pt x="98" y="131"/>
                      <a:pt x="98" y="131"/>
                    </a:cubicBezTo>
                    <a:cubicBezTo>
                      <a:pt x="97" y="131"/>
                      <a:pt x="97" y="131"/>
                      <a:pt x="97" y="131"/>
                    </a:cubicBezTo>
                    <a:cubicBezTo>
                      <a:pt x="97" y="131"/>
                      <a:pt x="97" y="131"/>
                      <a:pt x="97" y="131"/>
                    </a:cubicBezTo>
                    <a:cubicBezTo>
                      <a:pt x="97" y="131"/>
                      <a:pt x="97" y="131"/>
                      <a:pt x="97" y="131"/>
                    </a:cubicBezTo>
                    <a:cubicBezTo>
                      <a:pt x="99" y="131"/>
                      <a:pt x="99" y="131"/>
                      <a:pt x="99" y="13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1" y="132"/>
                      <a:pt x="101" y="132"/>
                      <a:pt x="101" y="132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3" y="135"/>
                      <a:pt x="103" y="135"/>
                      <a:pt x="103" y="135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3" y="138"/>
                      <a:pt x="103" y="138"/>
                      <a:pt x="103" y="138"/>
                    </a:cubicBezTo>
                    <a:cubicBezTo>
                      <a:pt x="102" y="138"/>
                      <a:pt x="102" y="138"/>
                      <a:pt x="102" y="138"/>
                    </a:cubicBezTo>
                    <a:cubicBezTo>
                      <a:pt x="101" y="138"/>
                      <a:pt x="101" y="138"/>
                      <a:pt x="101" y="138"/>
                    </a:cubicBezTo>
                    <a:cubicBezTo>
                      <a:pt x="100" y="138"/>
                      <a:pt x="100" y="138"/>
                      <a:pt x="100" y="138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2" y="139"/>
                      <a:pt x="102" y="139"/>
                      <a:pt x="102" y="139"/>
                    </a:cubicBezTo>
                    <a:cubicBezTo>
                      <a:pt x="102" y="140"/>
                      <a:pt x="102" y="140"/>
                      <a:pt x="102" y="140"/>
                    </a:cubicBezTo>
                    <a:cubicBezTo>
                      <a:pt x="103" y="140"/>
                      <a:pt x="103" y="140"/>
                      <a:pt x="103" y="140"/>
                    </a:cubicBezTo>
                    <a:cubicBezTo>
                      <a:pt x="104" y="140"/>
                      <a:pt x="104" y="140"/>
                      <a:pt x="104" y="140"/>
                    </a:cubicBezTo>
                    <a:cubicBezTo>
                      <a:pt x="104" y="142"/>
                      <a:pt x="104" y="142"/>
                      <a:pt x="104" y="142"/>
                    </a:cubicBezTo>
                    <a:cubicBezTo>
                      <a:pt x="105" y="143"/>
                      <a:pt x="105" y="143"/>
                      <a:pt x="105" y="143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3" y="145"/>
                      <a:pt x="103" y="145"/>
                      <a:pt x="103" y="145"/>
                    </a:cubicBezTo>
                    <a:cubicBezTo>
                      <a:pt x="102" y="144"/>
                      <a:pt x="102" y="144"/>
                      <a:pt x="102" y="144"/>
                    </a:cubicBezTo>
                    <a:cubicBezTo>
                      <a:pt x="102" y="145"/>
                      <a:pt x="102" y="145"/>
                      <a:pt x="102" y="145"/>
                    </a:cubicBezTo>
                    <a:cubicBezTo>
                      <a:pt x="101" y="144"/>
                      <a:pt x="101" y="144"/>
                      <a:pt x="101" y="144"/>
                    </a:cubicBezTo>
                    <a:cubicBezTo>
                      <a:pt x="100" y="144"/>
                      <a:pt x="100" y="144"/>
                      <a:pt x="100" y="144"/>
                    </a:cubicBezTo>
                    <a:cubicBezTo>
                      <a:pt x="99" y="143"/>
                      <a:pt x="99" y="143"/>
                      <a:pt x="99" y="143"/>
                    </a:cubicBezTo>
                    <a:cubicBezTo>
                      <a:pt x="98" y="144"/>
                      <a:pt x="98" y="144"/>
                      <a:pt x="98" y="144"/>
                    </a:cubicBezTo>
                    <a:cubicBezTo>
                      <a:pt x="98" y="143"/>
                      <a:pt x="98" y="143"/>
                      <a:pt x="98" y="143"/>
                    </a:cubicBezTo>
                    <a:cubicBezTo>
                      <a:pt x="97" y="143"/>
                      <a:pt x="97" y="143"/>
                      <a:pt x="97" y="143"/>
                    </a:cubicBezTo>
                    <a:cubicBezTo>
                      <a:pt x="95" y="142"/>
                      <a:pt x="95" y="142"/>
                      <a:pt x="95" y="142"/>
                    </a:cubicBezTo>
                    <a:cubicBezTo>
                      <a:pt x="95" y="141"/>
                      <a:pt x="95" y="141"/>
                      <a:pt x="95" y="141"/>
                    </a:cubicBezTo>
                    <a:cubicBezTo>
                      <a:pt x="94" y="142"/>
                      <a:pt x="94" y="142"/>
                      <a:pt x="94" y="142"/>
                    </a:cubicBezTo>
                    <a:cubicBezTo>
                      <a:pt x="93" y="142"/>
                      <a:pt x="93" y="142"/>
                      <a:pt x="93" y="142"/>
                    </a:cubicBezTo>
                    <a:cubicBezTo>
                      <a:pt x="93" y="141"/>
                      <a:pt x="93" y="141"/>
                      <a:pt x="93" y="141"/>
                    </a:cubicBezTo>
                    <a:cubicBezTo>
                      <a:pt x="92" y="141"/>
                      <a:pt x="92" y="141"/>
                      <a:pt x="92" y="141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2" y="143"/>
                      <a:pt x="92" y="143"/>
                      <a:pt x="92" y="143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2" y="144"/>
                      <a:pt x="92" y="144"/>
                      <a:pt x="92" y="144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91" y="144"/>
                      <a:pt x="91" y="144"/>
                      <a:pt x="91" y="144"/>
                    </a:cubicBezTo>
                    <a:cubicBezTo>
                      <a:pt x="91" y="144"/>
                      <a:pt x="91" y="144"/>
                      <a:pt x="91" y="144"/>
                    </a:cubicBezTo>
                    <a:cubicBezTo>
                      <a:pt x="90" y="144"/>
                      <a:pt x="90" y="144"/>
                      <a:pt x="90" y="144"/>
                    </a:cubicBezTo>
                    <a:cubicBezTo>
                      <a:pt x="89" y="144"/>
                      <a:pt x="89" y="144"/>
                      <a:pt x="89" y="144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1" y="146"/>
                      <a:pt x="91" y="146"/>
                      <a:pt x="91" y="146"/>
                    </a:cubicBezTo>
                    <a:cubicBezTo>
                      <a:pt x="92" y="147"/>
                      <a:pt x="92" y="147"/>
                      <a:pt x="92" y="147"/>
                    </a:cubicBezTo>
                    <a:cubicBezTo>
                      <a:pt x="91" y="146"/>
                      <a:pt x="91" y="146"/>
                      <a:pt x="91" y="146"/>
                    </a:cubicBezTo>
                    <a:cubicBezTo>
                      <a:pt x="92" y="146"/>
                      <a:pt x="92" y="146"/>
                      <a:pt x="92" y="146"/>
                    </a:cubicBezTo>
                    <a:cubicBezTo>
                      <a:pt x="93" y="147"/>
                      <a:pt x="93" y="147"/>
                      <a:pt x="93" y="147"/>
                    </a:cubicBezTo>
                    <a:cubicBezTo>
                      <a:pt x="94" y="149"/>
                      <a:pt x="94" y="149"/>
                      <a:pt x="94" y="149"/>
                    </a:cubicBezTo>
                    <a:cubicBezTo>
                      <a:pt x="94" y="149"/>
                      <a:pt x="94" y="149"/>
                      <a:pt x="94" y="149"/>
                    </a:cubicBezTo>
                    <a:cubicBezTo>
                      <a:pt x="95" y="150"/>
                      <a:pt x="95" y="150"/>
                      <a:pt x="95" y="150"/>
                    </a:cubicBezTo>
                    <a:cubicBezTo>
                      <a:pt x="95" y="150"/>
                      <a:pt x="95" y="150"/>
                      <a:pt x="95" y="150"/>
                    </a:cubicBezTo>
                    <a:cubicBezTo>
                      <a:pt x="95" y="151"/>
                      <a:pt x="95" y="151"/>
                      <a:pt x="95" y="151"/>
                    </a:cubicBezTo>
                    <a:cubicBezTo>
                      <a:pt x="95" y="152"/>
                      <a:pt x="95" y="152"/>
                      <a:pt x="95" y="152"/>
                    </a:cubicBezTo>
                    <a:cubicBezTo>
                      <a:pt x="96" y="151"/>
                      <a:pt x="96" y="151"/>
                      <a:pt x="96" y="151"/>
                    </a:cubicBezTo>
                    <a:cubicBezTo>
                      <a:pt x="97" y="152"/>
                      <a:pt x="97" y="152"/>
                      <a:pt x="97" y="152"/>
                    </a:cubicBezTo>
                    <a:cubicBezTo>
                      <a:pt x="96" y="152"/>
                      <a:pt x="96" y="152"/>
                      <a:pt x="96" y="152"/>
                    </a:cubicBezTo>
                    <a:cubicBezTo>
                      <a:pt x="97" y="153"/>
                      <a:pt x="97" y="153"/>
                      <a:pt x="97" y="153"/>
                    </a:cubicBezTo>
                    <a:cubicBezTo>
                      <a:pt x="97" y="154"/>
                      <a:pt x="97" y="154"/>
                      <a:pt x="97" y="154"/>
                    </a:cubicBezTo>
                    <a:cubicBezTo>
                      <a:pt x="96" y="155"/>
                      <a:pt x="96" y="155"/>
                      <a:pt x="96" y="155"/>
                    </a:cubicBezTo>
                    <a:cubicBezTo>
                      <a:pt x="95" y="154"/>
                      <a:pt x="95" y="154"/>
                      <a:pt x="95" y="154"/>
                    </a:cubicBezTo>
                    <a:cubicBezTo>
                      <a:pt x="95" y="154"/>
                      <a:pt x="95" y="154"/>
                      <a:pt x="95" y="154"/>
                    </a:cubicBezTo>
                    <a:cubicBezTo>
                      <a:pt x="95" y="155"/>
                      <a:pt x="95" y="155"/>
                      <a:pt x="95" y="155"/>
                    </a:cubicBezTo>
                    <a:cubicBezTo>
                      <a:pt x="94" y="155"/>
                      <a:pt x="94" y="155"/>
                      <a:pt x="94" y="155"/>
                    </a:cubicBezTo>
                    <a:cubicBezTo>
                      <a:pt x="94" y="155"/>
                      <a:pt x="94" y="155"/>
                      <a:pt x="94" y="155"/>
                    </a:cubicBezTo>
                    <a:cubicBezTo>
                      <a:pt x="94" y="153"/>
                      <a:pt x="94" y="153"/>
                      <a:pt x="94" y="153"/>
                    </a:cubicBezTo>
                    <a:cubicBezTo>
                      <a:pt x="94" y="153"/>
                      <a:pt x="94" y="153"/>
                      <a:pt x="94" y="153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5"/>
                      <a:pt x="93" y="155"/>
                      <a:pt x="93" y="155"/>
                    </a:cubicBezTo>
                    <a:cubicBezTo>
                      <a:pt x="93" y="155"/>
                      <a:pt x="93" y="155"/>
                      <a:pt x="93" y="155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2" y="155"/>
                      <a:pt x="92" y="155"/>
                      <a:pt x="92" y="155"/>
                    </a:cubicBezTo>
                    <a:cubicBezTo>
                      <a:pt x="91" y="156"/>
                      <a:pt x="91" y="156"/>
                      <a:pt x="91" y="156"/>
                    </a:cubicBezTo>
                    <a:cubicBezTo>
                      <a:pt x="92" y="157"/>
                      <a:pt x="92" y="157"/>
                      <a:pt x="92" y="157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0" y="156"/>
                      <a:pt x="90" y="156"/>
                      <a:pt x="90" y="156"/>
                    </a:cubicBezTo>
                    <a:cubicBezTo>
                      <a:pt x="89" y="156"/>
                      <a:pt x="89" y="156"/>
                      <a:pt x="89" y="156"/>
                    </a:cubicBezTo>
                    <a:cubicBezTo>
                      <a:pt x="89" y="157"/>
                      <a:pt x="89" y="157"/>
                      <a:pt x="89" y="157"/>
                    </a:cubicBezTo>
                    <a:cubicBezTo>
                      <a:pt x="88" y="157"/>
                      <a:pt x="88" y="157"/>
                      <a:pt x="88" y="157"/>
                    </a:cubicBezTo>
                    <a:cubicBezTo>
                      <a:pt x="87" y="156"/>
                      <a:pt x="87" y="156"/>
                      <a:pt x="87" y="156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4" y="153"/>
                      <a:pt x="84" y="153"/>
                      <a:pt x="84" y="153"/>
                    </a:cubicBezTo>
                    <a:cubicBezTo>
                      <a:pt x="84" y="153"/>
                      <a:pt x="84" y="153"/>
                      <a:pt x="84" y="153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7" y="156"/>
                      <a:pt x="87" y="156"/>
                      <a:pt x="87" y="156"/>
                    </a:cubicBezTo>
                    <a:cubicBezTo>
                      <a:pt x="86" y="156"/>
                      <a:pt x="86" y="156"/>
                      <a:pt x="86" y="156"/>
                    </a:cubicBezTo>
                    <a:cubicBezTo>
                      <a:pt x="86" y="158"/>
                      <a:pt x="86" y="158"/>
                      <a:pt x="86" y="158"/>
                    </a:cubicBezTo>
                    <a:cubicBezTo>
                      <a:pt x="86" y="158"/>
                      <a:pt x="86" y="158"/>
                      <a:pt x="86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5" y="157"/>
                      <a:pt x="85" y="157"/>
                      <a:pt x="85" y="157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4" y="157"/>
                      <a:pt x="84" y="157"/>
                      <a:pt x="84" y="157"/>
                    </a:cubicBezTo>
                    <a:cubicBezTo>
                      <a:pt x="84" y="159"/>
                      <a:pt x="84" y="159"/>
                      <a:pt x="84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3" y="160"/>
                      <a:pt x="83" y="160"/>
                      <a:pt x="83" y="160"/>
                    </a:cubicBezTo>
                    <a:cubicBezTo>
                      <a:pt x="84" y="160"/>
                      <a:pt x="84" y="160"/>
                      <a:pt x="84" y="160"/>
                    </a:cubicBezTo>
                    <a:cubicBezTo>
                      <a:pt x="85" y="160"/>
                      <a:pt x="85" y="160"/>
                      <a:pt x="85" y="160"/>
                    </a:cubicBezTo>
                    <a:cubicBezTo>
                      <a:pt x="84" y="160"/>
                      <a:pt x="84" y="160"/>
                      <a:pt x="84" y="160"/>
                    </a:cubicBezTo>
                    <a:cubicBezTo>
                      <a:pt x="84" y="161"/>
                      <a:pt x="84" y="161"/>
                      <a:pt x="84" y="161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3" y="163"/>
                      <a:pt x="83" y="163"/>
                      <a:pt x="83" y="163"/>
                    </a:cubicBezTo>
                    <a:cubicBezTo>
                      <a:pt x="83" y="164"/>
                      <a:pt x="83" y="164"/>
                      <a:pt x="83" y="164"/>
                    </a:cubicBezTo>
                    <a:cubicBezTo>
                      <a:pt x="82" y="164"/>
                      <a:pt x="82" y="164"/>
                      <a:pt x="82" y="164"/>
                    </a:cubicBezTo>
                    <a:cubicBezTo>
                      <a:pt x="81" y="164"/>
                      <a:pt x="81" y="164"/>
                      <a:pt x="81" y="164"/>
                    </a:cubicBezTo>
                    <a:cubicBezTo>
                      <a:pt x="81" y="164"/>
                      <a:pt x="81" y="164"/>
                      <a:pt x="81" y="164"/>
                    </a:cubicBezTo>
                    <a:cubicBezTo>
                      <a:pt x="80" y="163"/>
                      <a:pt x="80" y="163"/>
                      <a:pt x="80" y="163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79" y="162"/>
                      <a:pt x="79" y="162"/>
                      <a:pt x="79" y="162"/>
                    </a:cubicBezTo>
                    <a:cubicBezTo>
                      <a:pt x="79" y="163"/>
                      <a:pt x="79" y="163"/>
                      <a:pt x="79" y="163"/>
                    </a:cubicBezTo>
                    <a:cubicBezTo>
                      <a:pt x="79" y="163"/>
                      <a:pt x="79" y="163"/>
                      <a:pt x="79" y="163"/>
                    </a:cubicBezTo>
                    <a:cubicBezTo>
                      <a:pt x="79" y="164"/>
                      <a:pt x="79" y="164"/>
                      <a:pt x="79" y="164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8" y="163"/>
                      <a:pt x="78" y="163"/>
                      <a:pt x="78" y="163"/>
                    </a:cubicBezTo>
                    <a:cubicBezTo>
                      <a:pt x="78" y="164"/>
                      <a:pt x="78" y="164"/>
                      <a:pt x="78" y="164"/>
                    </a:cubicBezTo>
                    <a:cubicBezTo>
                      <a:pt x="79" y="164"/>
                      <a:pt x="79" y="164"/>
                      <a:pt x="79" y="164"/>
                    </a:cubicBezTo>
                    <a:cubicBezTo>
                      <a:pt x="80" y="166"/>
                      <a:pt x="80" y="166"/>
                      <a:pt x="80" y="166"/>
                    </a:cubicBezTo>
                    <a:cubicBezTo>
                      <a:pt x="77" y="167"/>
                      <a:pt x="77" y="167"/>
                      <a:pt x="77" y="167"/>
                    </a:cubicBezTo>
                    <a:cubicBezTo>
                      <a:pt x="77" y="166"/>
                      <a:pt x="77" y="166"/>
                      <a:pt x="77" y="166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6" y="168"/>
                      <a:pt x="76" y="168"/>
                      <a:pt x="76" y="168"/>
                    </a:cubicBezTo>
                    <a:cubicBezTo>
                      <a:pt x="76" y="170"/>
                      <a:pt x="76" y="170"/>
                      <a:pt x="76" y="170"/>
                    </a:cubicBezTo>
                    <a:cubicBezTo>
                      <a:pt x="75" y="170"/>
                      <a:pt x="75" y="170"/>
                      <a:pt x="75" y="170"/>
                    </a:cubicBezTo>
                    <a:cubicBezTo>
                      <a:pt x="75" y="171"/>
                      <a:pt x="75" y="171"/>
                      <a:pt x="75" y="171"/>
                    </a:cubicBezTo>
                    <a:cubicBezTo>
                      <a:pt x="73" y="171"/>
                      <a:pt x="73" y="171"/>
                      <a:pt x="73" y="171"/>
                    </a:cubicBezTo>
                    <a:cubicBezTo>
                      <a:pt x="73" y="170"/>
                      <a:pt x="73" y="170"/>
                      <a:pt x="73" y="170"/>
                    </a:cubicBezTo>
                    <a:cubicBezTo>
                      <a:pt x="72" y="170"/>
                      <a:pt x="72" y="170"/>
                      <a:pt x="72" y="170"/>
                    </a:cubicBezTo>
                    <a:cubicBezTo>
                      <a:pt x="72" y="170"/>
                      <a:pt x="72" y="170"/>
                      <a:pt x="72" y="170"/>
                    </a:cubicBezTo>
                    <a:cubicBezTo>
                      <a:pt x="70" y="169"/>
                      <a:pt x="70" y="169"/>
                      <a:pt x="70" y="169"/>
                    </a:cubicBezTo>
                    <a:lnTo>
                      <a:pt x="69" y="167"/>
                    </a:lnTo>
                    <a:close/>
                    <a:moveTo>
                      <a:pt x="82" y="75"/>
                    </a:moveTo>
                    <a:cubicBezTo>
                      <a:pt x="82" y="74"/>
                      <a:pt x="82" y="74"/>
                      <a:pt x="82" y="74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4" y="75"/>
                      <a:pt x="84" y="75"/>
                      <a:pt x="84" y="75"/>
                    </a:cubicBezTo>
                    <a:lnTo>
                      <a:pt x="82" y="75"/>
                    </a:lnTo>
                    <a:close/>
                    <a:moveTo>
                      <a:pt x="76" y="81"/>
                    </a:move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6" y="79"/>
                      <a:pt x="76" y="79"/>
                      <a:pt x="76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1"/>
                      <a:pt x="77" y="81"/>
                      <a:pt x="77" y="81"/>
                    </a:cubicBezTo>
                    <a:lnTo>
                      <a:pt x="76" y="81"/>
                    </a:lnTo>
                    <a:close/>
                    <a:moveTo>
                      <a:pt x="53" y="119"/>
                    </a:moveTo>
                    <a:cubicBezTo>
                      <a:pt x="53" y="117"/>
                      <a:pt x="53" y="117"/>
                      <a:pt x="53" y="117"/>
                    </a:cubicBezTo>
                    <a:cubicBezTo>
                      <a:pt x="55" y="116"/>
                      <a:pt x="55" y="116"/>
                      <a:pt x="55" y="116"/>
                    </a:cubicBezTo>
                    <a:cubicBezTo>
                      <a:pt x="55" y="116"/>
                      <a:pt x="55" y="116"/>
                      <a:pt x="55" y="116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8" y="117"/>
                      <a:pt x="58" y="117"/>
                      <a:pt x="58" y="117"/>
                    </a:cubicBezTo>
                    <a:cubicBezTo>
                      <a:pt x="59" y="117"/>
                      <a:pt x="59" y="117"/>
                      <a:pt x="59" y="117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59" y="122"/>
                      <a:pt x="59" y="122"/>
                      <a:pt x="59" y="122"/>
                    </a:cubicBezTo>
                    <a:cubicBezTo>
                      <a:pt x="58" y="122"/>
                      <a:pt x="58" y="122"/>
                      <a:pt x="58" y="122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5" y="121"/>
                      <a:pt x="55" y="121"/>
                      <a:pt x="55" y="121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lnTo>
                      <a:pt x="53" y="119"/>
                    </a:lnTo>
                    <a:close/>
                    <a:moveTo>
                      <a:pt x="71" y="140"/>
                    </a:moveTo>
                    <a:cubicBezTo>
                      <a:pt x="71" y="141"/>
                      <a:pt x="71" y="141"/>
                      <a:pt x="71" y="141"/>
                    </a:cubicBezTo>
                    <a:cubicBezTo>
                      <a:pt x="71" y="142"/>
                      <a:pt x="71" y="142"/>
                      <a:pt x="71" y="142"/>
                    </a:cubicBezTo>
                    <a:cubicBezTo>
                      <a:pt x="70" y="142"/>
                      <a:pt x="70" y="142"/>
                      <a:pt x="70" y="142"/>
                    </a:cubicBezTo>
                    <a:cubicBezTo>
                      <a:pt x="70" y="143"/>
                      <a:pt x="70" y="143"/>
                      <a:pt x="70" y="143"/>
                    </a:cubicBezTo>
                    <a:cubicBezTo>
                      <a:pt x="68" y="144"/>
                      <a:pt x="68" y="144"/>
                      <a:pt x="68" y="144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66" y="143"/>
                      <a:pt x="66" y="143"/>
                      <a:pt x="66" y="143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65" y="142"/>
                      <a:pt x="65" y="142"/>
                      <a:pt x="65" y="142"/>
                    </a:cubicBezTo>
                    <a:cubicBezTo>
                      <a:pt x="65" y="144"/>
                      <a:pt x="65" y="144"/>
                      <a:pt x="65" y="144"/>
                    </a:cubicBezTo>
                    <a:cubicBezTo>
                      <a:pt x="64" y="144"/>
                      <a:pt x="64" y="144"/>
                      <a:pt x="64" y="144"/>
                    </a:cubicBezTo>
                    <a:cubicBezTo>
                      <a:pt x="63" y="145"/>
                      <a:pt x="63" y="145"/>
                      <a:pt x="63" y="145"/>
                    </a:cubicBezTo>
                    <a:cubicBezTo>
                      <a:pt x="62" y="145"/>
                      <a:pt x="62" y="145"/>
                      <a:pt x="62" y="145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2" y="143"/>
                      <a:pt x="62" y="143"/>
                      <a:pt x="62" y="143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1" y="143"/>
                      <a:pt x="61" y="143"/>
                      <a:pt x="61" y="143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4" y="141"/>
                      <a:pt x="64" y="141"/>
                      <a:pt x="64" y="141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6" y="138"/>
                      <a:pt x="66" y="138"/>
                      <a:pt x="66" y="138"/>
                    </a:cubicBezTo>
                    <a:cubicBezTo>
                      <a:pt x="66" y="138"/>
                      <a:pt x="66" y="138"/>
                      <a:pt x="66" y="138"/>
                    </a:cubicBezTo>
                    <a:cubicBezTo>
                      <a:pt x="66" y="138"/>
                      <a:pt x="66" y="138"/>
                      <a:pt x="66" y="138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9" y="137"/>
                      <a:pt x="69" y="137"/>
                      <a:pt x="69" y="137"/>
                    </a:cubicBezTo>
                    <a:cubicBezTo>
                      <a:pt x="70" y="137"/>
                      <a:pt x="70" y="137"/>
                      <a:pt x="70" y="137"/>
                    </a:cubicBezTo>
                    <a:cubicBezTo>
                      <a:pt x="71" y="137"/>
                      <a:pt x="71" y="137"/>
                      <a:pt x="71" y="137"/>
                    </a:cubicBezTo>
                    <a:cubicBezTo>
                      <a:pt x="71" y="139"/>
                      <a:pt x="71" y="139"/>
                      <a:pt x="71" y="139"/>
                    </a:cubicBezTo>
                    <a:lnTo>
                      <a:pt x="71" y="140"/>
                    </a:lnTo>
                    <a:close/>
                    <a:moveTo>
                      <a:pt x="43" y="165"/>
                    </a:moveTo>
                    <a:cubicBezTo>
                      <a:pt x="42" y="164"/>
                      <a:pt x="42" y="164"/>
                      <a:pt x="42" y="164"/>
                    </a:cubicBezTo>
                    <a:cubicBezTo>
                      <a:pt x="43" y="164"/>
                      <a:pt x="43" y="164"/>
                      <a:pt x="43" y="164"/>
                    </a:cubicBezTo>
                    <a:cubicBezTo>
                      <a:pt x="43" y="164"/>
                      <a:pt x="43" y="164"/>
                      <a:pt x="43" y="164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6" y="162"/>
                      <a:pt x="46" y="162"/>
                      <a:pt x="46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3"/>
                      <a:pt x="48" y="163"/>
                      <a:pt x="48" y="163"/>
                    </a:cubicBezTo>
                    <a:cubicBezTo>
                      <a:pt x="49" y="163"/>
                      <a:pt x="49" y="163"/>
                      <a:pt x="49" y="163"/>
                    </a:cubicBezTo>
                    <a:cubicBezTo>
                      <a:pt x="49" y="164"/>
                      <a:pt x="49" y="164"/>
                      <a:pt x="49" y="164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8" y="166"/>
                      <a:pt x="48" y="166"/>
                      <a:pt x="48" y="166"/>
                    </a:cubicBezTo>
                    <a:cubicBezTo>
                      <a:pt x="48" y="166"/>
                      <a:pt x="48" y="166"/>
                      <a:pt x="48" y="166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46" y="166"/>
                      <a:pt x="46" y="166"/>
                      <a:pt x="46" y="166"/>
                    </a:cubicBezTo>
                    <a:lnTo>
                      <a:pt x="43" y="165"/>
                    </a:lnTo>
                    <a:close/>
                    <a:moveTo>
                      <a:pt x="62" y="187"/>
                    </a:moveTo>
                    <a:cubicBezTo>
                      <a:pt x="63" y="187"/>
                      <a:pt x="63" y="187"/>
                      <a:pt x="63" y="187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2" y="190"/>
                      <a:pt x="62" y="190"/>
                      <a:pt x="62" y="190"/>
                    </a:cubicBezTo>
                    <a:cubicBezTo>
                      <a:pt x="62" y="191"/>
                      <a:pt x="62" y="191"/>
                      <a:pt x="62" y="191"/>
                    </a:cubicBezTo>
                    <a:cubicBezTo>
                      <a:pt x="61" y="192"/>
                      <a:pt x="61" y="192"/>
                      <a:pt x="61" y="192"/>
                    </a:cubicBezTo>
                    <a:cubicBezTo>
                      <a:pt x="61" y="193"/>
                      <a:pt x="61" y="193"/>
                      <a:pt x="61" y="193"/>
                    </a:cubicBezTo>
                    <a:cubicBezTo>
                      <a:pt x="60" y="194"/>
                      <a:pt x="60" y="194"/>
                      <a:pt x="60" y="194"/>
                    </a:cubicBezTo>
                    <a:cubicBezTo>
                      <a:pt x="58" y="192"/>
                      <a:pt x="58" y="192"/>
                      <a:pt x="58" y="192"/>
                    </a:cubicBezTo>
                    <a:cubicBezTo>
                      <a:pt x="57" y="192"/>
                      <a:pt x="57" y="192"/>
                      <a:pt x="57" y="192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53" y="189"/>
                      <a:pt x="53" y="189"/>
                      <a:pt x="53" y="189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2" y="188"/>
                      <a:pt x="52" y="188"/>
                      <a:pt x="52" y="188"/>
                    </a:cubicBezTo>
                    <a:cubicBezTo>
                      <a:pt x="51" y="187"/>
                      <a:pt x="51" y="187"/>
                      <a:pt x="51" y="187"/>
                    </a:cubicBezTo>
                    <a:cubicBezTo>
                      <a:pt x="50" y="187"/>
                      <a:pt x="50" y="187"/>
                      <a:pt x="50" y="187"/>
                    </a:cubicBezTo>
                    <a:cubicBezTo>
                      <a:pt x="50" y="188"/>
                      <a:pt x="50" y="188"/>
                      <a:pt x="50" y="188"/>
                    </a:cubicBezTo>
                    <a:cubicBezTo>
                      <a:pt x="48" y="188"/>
                      <a:pt x="48" y="188"/>
                      <a:pt x="48" y="188"/>
                    </a:cubicBezTo>
                    <a:cubicBezTo>
                      <a:pt x="48" y="189"/>
                      <a:pt x="48" y="189"/>
                      <a:pt x="48" y="189"/>
                    </a:cubicBezTo>
                    <a:cubicBezTo>
                      <a:pt x="50" y="190"/>
                      <a:pt x="50" y="190"/>
                      <a:pt x="50" y="190"/>
                    </a:cubicBezTo>
                    <a:cubicBezTo>
                      <a:pt x="51" y="190"/>
                      <a:pt x="51" y="190"/>
                      <a:pt x="51" y="190"/>
                    </a:cubicBezTo>
                    <a:cubicBezTo>
                      <a:pt x="50" y="191"/>
                      <a:pt x="50" y="191"/>
                      <a:pt x="50" y="191"/>
                    </a:cubicBezTo>
                    <a:cubicBezTo>
                      <a:pt x="49" y="191"/>
                      <a:pt x="49" y="191"/>
                      <a:pt x="49" y="191"/>
                    </a:cubicBezTo>
                    <a:cubicBezTo>
                      <a:pt x="49" y="192"/>
                      <a:pt x="49" y="192"/>
                      <a:pt x="49" y="192"/>
                    </a:cubicBezTo>
                    <a:cubicBezTo>
                      <a:pt x="50" y="192"/>
                      <a:pt x="50" y="192"/>
                      <a:pt x="50" y="192"/>
                    </a:cubicBezTo>
                    <a:cubicBezTo>
                      <a:pt x="50" y="192"/>
                      <a:pt x="50" y="192"/>
                      <a:pt x="50" y="192"/>
                    </a:cubicBezTo>
                    <a:cubicBezTo>
                      <a:pt x="51" y="192"/>
                      <a:pt x="51" y="192"/>
                      <a:pt x="51" y="192"/>
                    </a:cubicBezTo>
                    <a:cubicBezTo>
                      <a:pt x="52" y="192"/>
                      <a:pt x="52" y="192"/>
                      <a:pt x="52" y="192"/>
                    </a:cubicBezTo>
                    <a:cubicBezTo>
                      <a:pt x="52" y="193"/>
                      <a:pt x="52" y="193"/>
                      <a:pt x="52" y="193"/>
                    </a:cubicBezTo>
                    <a:cubicBezTo>
                      <a:pt x="52" y="193"/>
                      <a:pt x="52" y="193"/>
                      <a:pt x="52" y="193"/>
                    </a:cubicBezTo>
                    <a:cubicBezTo>
                      <a:pt x="53" y="194"/>
                      <a:pt x="53" y="194"/>
                      <a:pt x="53" y="194"/>
                    </a:cubicBezTo>
                    <a:cubicBezTo>
                      <a:pt x="54" y="194"/>
                      <a:pt x="54" y="194"/>
                      <a:pt x="54" y="194"/>
                    </a:cubicBezTo>
                    <a:cubicBezTo>
                      <a:pt x="54" y="194"/>
                      <a:pt x="54" y="194"/>
                      <a:pt x="54" y="194"/>
                    </a:cubicBezTo>
                    <a:cubicBezTo>
                      <a:pt x="53" y="195"/>
                      <a:pt x="53" y="195"/>
                      <a:pt x="53" y="195"/>
                    </a:cubicBezTo>
                    <a:cubicBezTo>
                      <a:pt x="54" y="196"/>
                      <a:pt x="54" y="196"/>
                      <a:pt x="54" y="196"/>
                    </a:cubicBezTo>
                    <a:cubicBezTo>
                      <a:pt x="53" y="197"/>
                      <a:pt x="53" y="197"/>
                      <a:pt x="53" y="197"/>
                    </a:cubicBezTo>
                    <a:cubicBezTo>
                      <a:pt x="52" y="197"/>
                      <a:pt x="52" y="197"/>
                      <a:pt x="52" y="197"/>
                    </a:cubicBezTo>
                    <a:cubicBezTo>
                      <a:pt x="52" y="197"/>
                      <a:pt x="52" y="197"/>
                      <a:pt x="52" y="197"/>
                    </a:cubicBezTo>
                    <a:cubicBezTo>
                      <a:pt x="53" y="197"/>
                      <a:pt x="53" y="197"/>
                      <a:pt x="53" y="197"/>
                    </a:cubicBezTo>
                    <a:cubicBezTo>
                      <a:pt x="53" y="197"/>
                      <a:pt x="53" y="197"/>
                      <a:pt x="53" y="197"/>
                    </a:cubicBezTo>
                    <a:cubicBezTo>
                      <a:pt x="53" y="197"/>
                      <a:pt x="53" y="197"/>
                      <a:pt x="53" y="197"/>
                    </a:cubicBezTo>
                    <a:cubicBezTo>
                      <a:pt x="53" y="197"/>
                      <a:pt x="53" y="197"/>
                      <a:pt x="53" y="197"/>
                    </a:cubicBezTo>
                    <a:cubicBezTo>
                      <a:pt x="53" y="197"/>
                      <a:pt x="53" y="197"/>
                      <a:pt x="53" y="197"/>
                    </a:cubicBezTo>
                    <a:cubicBezTo>
                      <a:pt x="54" y="198"/>
                      <a:pt x="54" y="198"/>
                      <a:pt x="54" y="198"/>
                    </a:cubicBezTo>
                    <a:cubicBezTo>
                      <a:pt x="56" y="197"/>
                      <a:pt x="56" y="197"/>
                      <a:pt x="56" y="197"/>
                    </a:cubicBezTo>
                    <a:cubicBezTo>
                      <a:pt x="57" y="197"/>
                      <a:pt x="57" y="197"/>
                      <a:pt x="57" y="197"/>
                    </a:cubicBezTo>
                    <a:cubicBezTo>
                      <a:pt x="57" y="197"/>
                      <a:pt x="57" y="197"/>
                      <a:pt x="57" y="197"/>
                    </a:cubicBezTo>
                    <a:cubicBezTo>
                      <a:pt x="57" y="197"/>
                      <a:pt x="57" y="197"/>
                      <a:pt x="57" y="197"/>
                    </a:cubicBezTo>
                    <a:cubicBezTo>
                      <a:pt x="58" y="197"/>
                      <a:pt x="58" y="197"/>
                      <a:pt x="58" y="197"/>
                    </a:cubicBezTo>
                    <a:cubicBezTo>
                      <a:pt x="58" y="196"/>
                      <a:pt x="58" y="196"/>
                      <a:pt x="58" y="196"/>
                    </a:cubicBezTo>
                    <a:cubicBezTo>
                      <a:pt x="58" y="196"/>
                      <a:pt x="58" y="196"/>
                      <a:pt x="58" y="196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59" y="197"/>
                      <a:pt x="59" y="197"/>
                      <a:pt x="59" y="197"/>
                    </a:cubicBezTo>
                    <a:cubicBezTo>
                      <a:pt x="59" y="198"/>
                      <a:pt x="59" y="198"/>
                      <a:pt x="59" y="198"/>
                    </a:cubicBezTo>
                    <a:cubicBezTo>
                      <a:pt x="59" y="199"/>
                      <a:pt x="59" y="199"/>
                      <a:pt x="59" y="199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56" y="203"/>
                      <a:pt x="56" y="203"/>
                      <a:pt x="56" y="203"/>
                    </a:cubicBezTo>
                    <a:cubicBezTo>
                      <a:pt x="54" y="203"/>
                      <a:pt x="54" y="203"/>
                      <a:pt x="54" y="203"/>
                    </a:cubicBezTo>
                    <a:cubicBezTo>
                      <a:pt x="53" y="203"/>
                      <a:pt x="53" y="203"/>
                      <a:pt x="53" y="203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52" y="203"/>
                      <a:pt x="52" y="203"/>
                      <a:pt x="52" y="203"/>
                    </a:cubicBezTo>
                    <a:cubicBezTo>
                      <a:pt x="51" y="203"/>
                      <a:pt x="51" y="203"/>
                      <a:pt x="51" y="203"/>
                    </a:cubicBezTo>
                    <a:cubicBezTo>
                      <a:pt x="50" y="203"/>
                      <a:pt x="50" y="203"/>
                      <a:pt x="50" y="203"/>
                    </a:cubicBezTo>
                    <a:cubicBezTo>
                      <a:pt x="50" y="203"/>
                      <a:pt x="50" y="203"/>
                      <a:pt x="50" y="203"/>
                    </a:cubicBezTo>
                    <a:cubicBezTo>
                      <a:pt x="49" y="202"/>
                      <a:pt x="49" y="202"/>
                      <a:pt x="49" y="202"/>
                    </a:cubicBezTo>
                    <a:cubicBezTo>
                      <a:pt x="47" y="202"/>
                      <a:pt x="47" y="202"/>
                      <a:pt x="47" y="202"/>
                    </a:cubicBezTo>
                    <a:cubicBezTo>
                      <a:pt x="47" y="202"/>
                      <a:pt x="47" y="202"/>
                      <a:pt x="47" y="202"/>
                    </a:cubicBezTo>
                    <a:cubicBezTo>
                      <a:pt x="48" y="203"/>
                      <a:pt x="48" y="203"/>
                      <a:pt x="48" y="203"/>
                    </a:cubicBezTo>
                    <a:cubicBezTo>
                      <a:pt x="49" y="203"/>
                      <a:pt x="49" y="203"/>
                      <a:pt x="49" y="203"/>
                    </a:cubicBezTo>
                    <a:cubicBezTo>
                      <a:pt x="48" y="203"/>
                      <a:pt x="48" y="203"/>
                      <a:pt x="48" y="203"/>
                    </a:cubicBezTo>
                    <a:cubicBezTo>
                      <a:pt x="47" y="203"/>
                      <a:pt x="47" y="203"/>
                      <a:pt x="47" y="203"/>
                    </a:cubicBezTo>
                    <a:cubicBezTo>
                      <a:pt x="47" y="204"/>
                      <a:pt x="47" y="204"/>
                      <a:pt x="47" y="204"/>
                    </a:cubicBezTo>
                    <a:cubicBezTo>
                      <a:pt x="46" y="204"/>
                      <a:pt x="46" y="204"/>
                      <a:pt x="46" y="204"/>
                    </a:cubicBezTo>
                    <a:cubicBezTo>
                      <a:pt x="51" y="204"/>
                      <a:pt x="51" y="204"/>
                      <a:pt x="51" y="204"/>
                    </a:cubicBezTo>
                    <a:cubicBezTo>
                      <a:pt x="53" y="205"/>
                      <a:pt x="53" y="205"/>
                      <a:pt x="53" y="205"/>
                    </a:cubicBezTo>
                    <a:cubicBezTo>
                      <a:pt x="53" y="204"/>
                      <a:pt x="53" y="204"/>
                      <a:pt x="53" y="204"/>
                    </a:cubicBezTo>
                    <a:cubicBezTo>
                      <a:pt x="55" y="203"/>
                      <a:pt x="55" y="203"/>
                      <a:pt x="55" y="203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5"/>
                      <a:pt x="57" y="205"/>
                      <a:pt x="57" y="205"/>
                    </a:cubicBezTo>
                    <a:cubicBezTo>
                      <a:pt x="56" y="206"/>
                      <a:pt x="56" y="206"/>
                      <a:pt x="56" y="206"/>
                    </a:cubicBezTo>
                    <a:cubicBezTo>
                      <a:pt x="56" y="206"/>
                      <a:pt x="56" y="206"/>
                      <a:pt x="56" y="206"/>
                    </a:cubicBezTo>
                    <a:cubicBezTo>
                      <a:pt x="57" y="207"/>
                      <a:pt x="57" y="207"/>
                      <a:pt x="57" y="207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9"/>
                      <a:pt x="56" y="209"/>
                      <a:pt x="56" y="209"/>
                    </a:cubicBezTo>
                    <a:cubicBezTo>
                      <a:pt x="55" y="209"/>
                      <a:pt x="55" y="209"/>
                      <a:pt x="55" y="209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50" y="211"/>
                      <a:pt x="50" y="211"/>
                      <a:pt x="50" y="211"/>
                    </a:cubicBezTo>
                    <a:cubicBezTo>
                      <a:pt x="49" y="211"/>
                      <a:pt x="49" y="211"/>
                      <a:pt x="49" y="211"/>
                    </a:cubicBezTo>
                    <a:cubicBezTo>
                      <a:pt x="49" y="208"/>
                      <a:pt x="49" y="208"/>
                      <a:pt x="49" y="208"/>
                    </a:cubicBezTo>
                    <a:cubicBezTo>
                      <a:pt x="50" y="207"/>
                      <a:pt x="50" y="207"/>
                      <a:pt x="50" y="207"/>
                    </a:cubicBezTo>
                    <a:cubicBezTo>
                      <a:pt x="53" y="207"/>
                      <a:pt x="53" y="207"/>
                      <a:pt x="53" y="207"/>
                    </a:cubicBezTo>
                    <a:cubicBezTo>
                      <a:pt x="53" y="207"/>
                      <a:pt x="53" y="207"/>
                      <a:pt x="53" y="207"/>
                    </a:cubicBezTo>
                    <a:cubicBezTo>
                      <a:pt x="52" y="206"/>
                      <a:pt x="52" y="206"/>
                      <a:pt x="52" y="206"/>
                    </a:cubicBezTo>
                    <a:cubicBezTo>
                      <a:pt x="52" y="206"/>
                      <a:pt x="52" y="206"/>
                      <a:pt x="52" y="206"/>
                    </a:cubicBezTo>
                    <a:cubicBezTo>
                      <a:pt x="50" y="205"/>
                      <a:pt x="50" y="205"/>
                      <a:pt x="50" y="205"/>
                    </a:cubicBezTo>
                    <a:cubicBezTo>
                      <a:pt x="50" y="205"/>
                      <a:pt x="50" y="205"/>
                      <a:pt x="50" y="205"/>
                    </a:cubicBezTo>
                    <a:cubicBezTo>
                      <a:pt x="49" y="207"/>
                      <a:pt x="49" y="207"/>
                      <a:pt x="49" y="207"/>
                    </a:cubicBezTo>
                    <a:cubicBezTo>
                      <a:pt x="48" y="207"/>
                      <a:pt x="48" y="207"/>
                      <a:pt x="48" y="207"/>
                    </a:cubicBezTo>
                    <a:cubicBezTo>
                      <a:pt x="48" y="207"/>
                      <a:pt x="48" y="207"/>
                      <a:pt x="48" y="207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8" y="209"/>
                      <a:pt x="48" y="209"/>
                      <a:pt x="48" y="209"/>
                    </a:cubicBezTo>
                    <a:cubicBezTo>
                      <a:pt x="48" y="209"/>
                      <a:pt x="48" y="209"/>
                      <a:pt x="48" y="209"/>
                    </a:cubicBezTo>
                    <a:cubicBezTo>
                      <a:pt x="48" y="210"/>
                      <a:pt x="48" y="210"/>
                      <a:pt x="48" y="210"/>
                    </a:cubicBezTo>
                    <a:cubicBezTo>
                      <a:pt x="48" y="211"/>
                      <a:pt x="48" y="211"/>
                      <a:pt x="48" y="211"/>
                    </a:cubicBezTo>
                    <a:cubicBezTo>
                      <a:pt x="47" y="210"/>
                      <a:pt x="47" y="210"/>
                      <a:pt x="47" y="210"/>
                    </a:cubicBezTo>
                    <a:cubicBezTo>
                      <a:pt x="47" y="211"/>
                      <a:pt x="47" y="211"/>
                      <a:pt x="47" y="211"/>
                    </a:cubicBezTo>
                    <a:cubicBezTo>
                      <a:pt x="46" y="211"/>
                      <a:pt x="46" y="211"/>
                      <a:pt x="46" y="211"/>
                    </a:cubicBezTo>
                    <a:cubicBezTo>
                      <a:pt x="46" y="211"/>
                      <a:pt x="46" y="211"/>
                      <a:pt x="46" y="211"/>
                    </a:cubicBezTo>
                    <a:cubicBezTo>
                      <a:pt x="46" y="212"/>
                      <a:pt x="46" y="212"/>
                      <a:pt x="46" y="212"/>
                    </a:cubicBezTo>
                    <a:cubicBezTo>
                      <a:pt x="46" y="212"/>
                      <a:pt x="46" y="212"/>
                      <a:pt x="46" y="212"/>
                    </a:cubicBezTo>
                    <a:cubicBezTo>
                      <a:pt x="44" y="213"/>
                      <a:pt x="44" y="213"/>
                      <a:pt x="44" y="213"/>
                    </a:cubicBezTo>
                    <a:cubicBezTo>
                      <a:pt x="43" y="212"/>
                      <a:pt x="43" y="212"/>
                      <a:pt x="43" y="212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2" y="212"/>
                      <a:pt x="42" y="212"/>
                      <a:pt x="42" y="212"/>
                    </a:cubicBezTo>
                    <a:cubicBezTo>
                      <a:pt x="41" y="211"/>
                      <a:pt x="41" y="211"/>
                      <a:pt x="41" y="211"/>
                    </a:cubicBezTo>
                    <a:cubicBezTo>
                      <a:pt x="40" y="211"/>
                      <a:pt x="40" y="211"/>
                      <a:pt x="40" y="211"/>
                    </a:cubicBezTo>
                    <a:cubicBezTo>
                      <a:pt x="39" y="210"/>
                      <a:pt x="39" y="210"/>
                      <a:pt x="39" y="210"/>
                    </a:cubicBezTo>
                    <a:cubicBezTo>
                      <a:pt x="38" y="210"/>
                      <a:pt x="38" y="210"/>
                      <a:pt x="38" y="210"/>
                    </a:cubicBezTo>
                    <a:cubicBezTo>
                      <a:pt x="39" y="212"/>
                      <a:pt x="39" y="212"/>
                      <a:pt x="39" y="212"/>
                    </a:cubicBezTo>
                    <a:cubicBezTo>
                      <a:pt x="39" y="212"/>
                      <a:pt x="39" y="212"/>
                      <a:pt x="39" y="212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36" y="211"/>
                      <a:pt x="36" y="211"/>
                      <a:pt x="36" y="211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7" y="209"/>
                      <a:pt x="37" y="209"/>
                      <a:pt x="37" y="209"/>
                    </a:cubicBezTo>
                    <a:cubicBezTo>
                      <a:pt x="37" y="208"/>
                      <a:pt x="37" y="208"/>
                      <a:pt x="37" y="208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36" y="207"/>
                      <a:pt x="36" y="207"/>
                      <a:pt x="36" y="207"/>
                    </a:cubicBezTo>
                    <a:cubicBezTo>
                      <a:pt x="33" y="205"/>
                      <a:pt x="33" y="205"/>
                      <a:pt x="33" y="205"/>
                    </a:cubicBezTo>
                    <a:cubicBezTo>
                      <a:pt x="34" y="204"/>
                      <a:pt x="34" y="204"/>
                      <a:pt x="34" y="204"/>
                    </a:cubicBezTo>
                    <a:cubicBezTo>
                      <a:pt x="35" y="205"/>
                      <a:pt x="35" y="205"/>
                      <a:pt x="35" y="205"/>
                    </a:cubicBezTo>
                    <a:cubicBezTo>
                      <a:pt x="35" y="204"/>
                      <a:pt x="35" y="204"/>
                      <a:pt x="35" y="204"/>
                    </a:cubicBezTo>
                    <a:cubicBezTo>
                      <a:pt x="37" y="204"/>
                      <a:pt x="37" y="204"/>
                      <a:pt x="37" y="204"/>
                    </a:cubicBezTo>
                    <a:cubicBezTo>
                      <a:pt x="37" y="203"/>
                      <a:pt x="37" y="203"/>
                      <a:pt x="37" y="203"/>
                    </a:cubicBezTo>
                    <a:cubicBezTo>
                      <a:pt x="36" y="204"/>
                      <a:pt x="36" y="204"/>
                      <a:pt x="36" y="204"/>
                    </a:cubicBezTo>
                    <a:cubicBezTo>
                      <a:pt x="33" y="204"/>
                      <a:pt x="33" y="204"/>
                      <a:pt x="33" y="204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0" y="202"/>
                      <a:pt x="30" y="202"/>
                      <a:pt x="30" y="202"/>
                    </a:cubicBezTo>
                    <a:cubicBezTo>
                      <a:pt x="29" y="202"/>
                      <a:pt x="29" y="202"/>
                      <a:pt x="29" y="202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7" y="200"/>
                      <a:pt x="27" y="200"/>
                      <a:pt x="27" y="200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25" y="198"/>
                      <a:pt x="25" y="198"/>
                      <a:pt x="25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6" y="199"/>
                      <a:pt x="26" y="199"/>
                      <a:pt x="26" y="199"/>
                    </a:cubicBezTo>
                    <a:cubicBezTo>
                      <a:pt x="26" y="199"/>
                      <a:pt x="26" y="199"/>
                      <a:pt x="26" y="199"/>
                    </a:cubicBezTo>
                    <a:cubicBezTo>
                      <a:pt x="24" y="201"/>
                      <a:pt x="24" y="201"/>
                      <a:pt x="24" y="201"/>
                    </a:cubicBezTo>
                    <a:cubicBezTo>
                      <a:pt x="23" y="201"/>
                      <a:pt x="23" y="201"/>
                      <a:pt x="23" y="201"/>
                    </a:cubicBezTo>
                    <a:cubicBezTo>
                      <a:pt x="22" y="202"/>
                      <a:pt x="22" y="202"/>
                      <a:pt x="22" y="202"/>
                    </a:cubicBezTo>
                    <a:cubicBezTo>
                      <a:pt x="21" y="201"/>
                      <a:pt x="21" y="201"/>
                      <a:pt x="21" y="201"/>
                    </a:cubicBezTo>
                    <a:cubicBezTo>
                      <a:pt x="20" y="201"/>
                      <a:pt x="20" y="201"/>
                      <a:pt x="20" y="201"/>
                    </a:cubicBezTo>
                    <a:cubicBezTo>
                      <a:pt x="20" y="200"/>
                      <a:pt x="20" y="200"/>
                      <a:pt x="20" y="200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9" y="199"/>
                      <a:pt x="19" y="199"/>
                      <a:pt x="19" y="199"/>
                    </a:cubicBezTo>
                    <a:cubicBezTo>
                      <a:pt x="20" y="198"/>
                      <a:pt x="20" y="198"/>
                      <a:pt x="20" y="198"/>
                    </a:cubicBezTo>
                    <a:cubicBezTo>
                      <a:pt x="20" y="197"/>
                      <a:pt x="20" y="197"/>
                      <a:pt x="20" y="197"/>
                    </a:cubicBezTo>
                    <a:cubicBezTo>
                      <a:pt x="19" y="197"/>
                      <a:pt x="19" y="197"/>
                      <a:pt x="19" y="197"/>
                    </a:cubicBezTo>
                    <a:cubicBezTo>
                      <a:pt x="19" y="197"/>
                      <a:pt x="19" y="197"/>
                      <a:pt x="19" y="197"/>
                    </a:cubicBezTo>
                    <a:cubicBezTo>
                      <a:pt x="19" y="198"/>
                      <a:pt x="19" y="198"/>
                      <a:pt x="19" y="198"/>
                    </a:cubicBezTo>
                    <a:cubicBezTo>
                      <a:pt x="18" y="198"/>
                      <a:pt x="18" y="198"/>
                      <a:pt x="18" y="198"/>
                    </a:cubicBezTo>
                    <a:cubicBezTo>
                      <a:pt x="16" y="197"/>
                      <a:pt x="16" y="197"/>
                      <a:pt x="16" y="197"/>
                    </a:cubicBezTo>
                    <a:cubicBezTo>
                      <a:pt x="16" y="197"/>
                      <a:pt x="16" y="197"/>
                      <a:pt x="16" y="197"/>
                    </a:cubicBezTo>
                    <a:cubicBezTo>
                      <a:pt x="15" y="197"/>
                      <a:pt x="15" y="197"/>
                      <a:pt x="15" y="197"/>
                    </a:cubicBezTo>
                    <a:cubicBezTo>
                      <a:pt x="15" y="196"/>
                      <a:pt x="15" y="196"/>
                      <a:pt x="15" y="196"/>
                    </a:cubicBezTo>
                    <a:cubicBezTo>
                      <a:pt x="14" y="195"/>
                      <a:pt x="14" y="195"/>
                      <a:pt x="14" y="195"/>
                    </a:cubicBezTo>
                    <a:cubicBezTo>
                      <a:pt x="15" y="195"/>
                      <a:pt x="15" y="195"/>
                      <a:pt x="15" y="195"/>
                    </a:cubicBezTo>
                    <a:cubicBezTo>
                      <a:pt x="16" y="195"/>
                      <a:pt x="16" y="195"/>
                      <a:pt x="16" y="195"/>
                    </a:cubicBezTo>
                    <a:cubicBezTo>
                      <a:pt x="16" y="192"/>
                      <a:pt x="16" y="192"/>
                      <a:pt x="16" y="192"/>
                    </a:cubicBezTo>
                    <a:cubicBezTo>
                      <a:pt x="16" y="192"/>
                      <a:pt x="16" y="192"/>
                      <a:pt x="16" y="192"/>
                    </a:cubicBezTo>
                    <a:cubicBezTo>
                      <a:pt x="16" y="192"/>
                      <a:pt x="16" y="192"/>
                      <a:pt x="16" y="192"/>
                    </a:cubicBezTo>
                    <a:cubicBezTo>
                      <a:pt x="16" y="191"/>
                      <a:pt x="16" y="191"/>
                      <a:pt x="16" y="191"/>
                    </a:cubicBezTo>
                    <a:cubicBezTo>
                      <a:pt x="16" y="192"/>
                      <a:pt x="16" y="192"/>
                      <a:pt x="16" y="192"/>
                    </a:cubicBezTo>
                    <a:cubicBezTo>
                      <a:pt x="16" y="191"/>
                      <a:pt x="16" y="191"/>
                      <a:pt x="16" y="191"/>
                    </a:cubicBezTo>
                    <a:cubicBezTo>
                      <a:pt x="17" y="191"/>
                      <a:pt x="17" y="191"/>
                      <a:pt x="17" y="191"/>
                    </a:cubicBezTo>
                    <a:cubicBezTo>
                      <a:pt x="17" y="191"/>
                      <a:pt x="17" y="191"/>
                      <a:pt x="17" y="191"/>
                    </a:cubicBezTo>
                    <a:cubicBezTo>
                      <a:pt x="18" y="190"/>
                      <a:pt x="18" y="190"/>
                      <a:pt x="18" y="190"/>
                    </a:cubicBezTo>
                    <a:cubicBezTo>
                      <a:pt x="18" y="189"/>
                      <a:pt x="18" y="189"/>
                      <a:pt x="18" y="189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19" y="187"/>
                      <a:pt x="19" y="187"/>
                      <a:pt x="19" y="187"/>
                    </a:cubicBezTo>
                    <a:cubicBezTo>
                      <a:pt x="20" y="186"/>
                      <a:pt x="20" y="186"/>
                      <a:pt x="20" y="186"/>
                    </a:cubicBezTo>
                    <a:cubicBezTo>
                      <a:pt x="19" y="185"/>
                      <a:pt x="19" y="185"/>
                      <a:pt x="19" y="185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21" y="184"/>
                      <a:pt x="21" y="184"/>
                      <a:pt x="21" y="184"/>
                    </a:cubicBezTo>
                    <a:cubicBezTo>
                      <a:pt x="24" y="184"/>
                      <a:pt x="24" y="184"/>
                      <a:pt x="24" y="184"/>
                    </a:cubicBezTo>
                    <a:cubicBezTo>
                      <a:pt x="24" y="185"/>
                      <a:pt x="24" y="185"/>
                      <a:pt x="24" y="185"/>
                    </a:cubicBezTo>
                    <a:cubicBezTo>
                      <a:pt x="25" y="186"/>
                      <a:pt x="25" y="186"/>
                      <a:pt x="25" y="186"/>
                    </a:cubicBezTo>
                    <a:cubicBezTo>
                      <a:pt x="25" y="186"/>
                      <a:pt x="25" y="186"/>
                      <a:pt x="25" y="186"/>
                    </a:cubicBezTo>
                    <a:cubicBezTo>
                      <a:pt x="26" y="186"/>
                      <a:pt x="26" y="186"/>
                      <a:pt x="26" y="186"/>
                    </a:cubicBezTo>
                    <a:cubicBezTo>
                      <a:pt x="26" y="186"/>
                      <a:pt x="26" y="186"/>
                      <a:pt x="26" y="186"/>
                    </a:cubicBezTo>
                    <a:cubicBezTo>
                      <a:pt x="26" y="186"/>
                      <a:pt x="26" y="186"/>
                      <a:pt x="26" y="186"/>
                    </a:cubicBezTo>
                    <a:cubicBezTo>
                      <a:pt x="26" y="187"/>
                      <a:pt x="26" y="187"/>
                      <a:pt x="26" y="187"/>
                    </a:cubicBezTo>
                    <a:cubicBezTo>
                      <a:pt x="27" y="187"/>
                      <a:pt x="27" y="187"/>
                      <a:pt x="27" y="187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9" y="188"/>
                      <a:pt x="29" y="188"/>
                      <a:pt x="29" y="188"/>
                    </a:cubicBezTo>
                    <a:cubicBezTo>
                      <a:pt x="31" y="189"/>
                      <a:pt x="31" y="189"/>
                      <a:pt x="31" y="189"/>
                    </a:cubicBezTo>
                    <a:cubicBezTo>
                      <a:pt x="31" y="188"/>
                      <a:pt x="31" y="188"/>
                      <a:pt x="31" y="188"/>
                    </a:cubicBezTo>
                    <a:cubicBezTo>
                      <a:pt x="31" y="187"/>
                      <a:pt x="31" y="187"/>
                      <a:pt x="31" y="187"/>
                    </a:cubicBezTo>
                    <a:cubicBezTo>
                      <a:pt x="31" y="187"/>
                      <a:pt x="31" y="187"/>
                      <a:pt x="31" y="187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5" y="182"/>
                      <a:pt x="35" y="182"/>
                      <a:pt x="35" y="182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6" y="181"/>
                      <a:pt x="36" y="181"/>
                      <a:pt x="36" y="181"/>
                    </a:cubicBezTo>
                    <a:cubicBezTo>
                      <a:pt x="36" y="180"/>
                      <a:pt x="36" y="180"/>
                      <a:pt x="36" y="180"/>
                    </a:cubicBezTo>
                    <a:cubicBezTo>
                      <a:pt x="37" y="180"/>
                      <a:pt x="37" y="180"/>
                      <a:pt x="37" y="180"/>
                    </a:cubicBezTo>
                    <a:cubicBezTo>
                      <a:pt x="37" y="178"/>
                      <a:pt x="37" y="178"/>
                      <a:pt x="37" y="178"/>
                    </a:cubicBezTo>
                    <a:cubicBezTo>
                      <a:pt x="37" y="178"/>
                      <a:pt x="37" y="178"/>
                      <a:pt x="37" y="178"/>
                    </a:cubicBezTo>
                    <a:cubicBezTo>
                      <a:pt x="38" y="179"/>
                      <a:pt x="38" y="179"/>
                      <a:pt x="38" y="179"/>
                    </a:cubicBezTo>
                    <a:cubicBezTo>
                      <a:pt x="38" y="180"/>
                      <a:pt x="38" y="180"/>
                      <a:pt x="38" y="180"/>
                    </a:cubicBezTo>
                    <a:cubicBezTo>
                      <a:pt x="37" y="181"/>
                      <a:pt x="37" y="181"/>
                      <a:pt x="37" y="181"/>
                    </a:cubicBezTo>
                    <a:cubicBezTo>
                      <a:pt x="37" y="181"/>
                      <a:pt x="37" y="181"/>
                      <a:pt x="37" y="181"/>
                    </a:cubicBezTo>
                    <a:cubicBezTo>
                      <a:pt x="38" y="183"/>
                      <a:pt x="38" y="183"/>
                      <a:pt x="38" y="183"/>
                    </a:cubicBezTo>
                    <a:cubicBezTo>
                      <a:pt x="37" y="183"/>
                      <a:pt x="37" y="183"/>
                      <a:pt x="37" y="183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35" y="184"/>
                      <a:pt x="35" y="184"/>
                      <a:pt x="35" y="184"/>
                    </a:cubicBezTo>
                    <a:cubicBezTo>
                      <a:pt x="35" y="185"/>
                      <a:pt x="35" y="185"/>
                      <a:pt x="35" y="185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7" y="185"/>
                      <a:pt x="37" y="185"/>
                      <a:pt x="37" y="185"/>
                    </a:cubicBezTo>
                    <a:cubicBezTo>
                      <a:pt x="37" y="185"/>
                      <a:pt x="37" y="185"/>
                      <a:pt x="37" y="185"/>
                    </a:cubicBezTo>
                    <a:cubicBezTo>
                      <a:pt x="38" y="185"/>
                      <a:pt x="38" y="185"/>
                      <a:pt x="38" y="185"/>
                    </a:cubicBezTo>
                    <a:cubicBezTo>
                      <a:pt x="37" y="186"/>
                      <a:pt x="37" y="186"/>
                      <a:pt x="37" y="186"/>
                    </a:cubicBezTo>
                    <a:cubicBezTo>
                      <a:pt x="37" y="186"/>
                      <a:pt x="37" y="186"/>
                      <a:pt x="37" y="186"/>
                    </a:cubicBezTo>
                    <a:cubicBezTo>
                      <a:pt x="37" y="186"/>
                      <a:pt x="37" y="186"/>
                      <a:pt x="37" y="186"/>
                    </a:cubicBezTo>
                    <a:cubicBezTo>
                      <a:pt x="38" y="186"/>
                      <a:pt x="38" y="186"/>
                      <a:pt x="38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7"/>
                      <a:pt x="40" y="187"/>
                      <a:pt x="40" y="187"/>
                    </a:cubicBezTo>
                    <a:cubicBezTo>
                      <a:pt x="40" y="188"/>
                      <a:pt x="40" y="188"/>
                      <a:pt x="40" y="188"/>
                    </a:cubicBezTo>
                    <a:cubicBezTo>
                      <a:pt x="41" y="188"/>
                      <a:pt x="41" y="188"/>
                      <a:pt x="41" y="188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42" y="187"/>
                      <a:pt x="42" y="187"/>
                      <a:pt x="42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4" y="185"/>
                      <a:pt x="44" y="185"/>
                      <a:pt x="44" y="185"/>
                    </a:cubicBezTo>
                    <a:cubicBezTo>
                      <a:pt x="45" y="186"/>
                      <a:pt x="45" y="186"/>
                      <a:pt x="45" y="186"/>
                    </a:cubicBezTo>
                    <a:cubicBezTo>
                      <a:pt x="46" y="186"/>
                      <a:pt x="46" y="186"/>
                      <a:pt x="46" y="186"/>
                    </a:cubicBezTo>
                    <a:cubicBezTo>
                      <a:pt x="46" y="186"/>
                      <a:pt x="46" y="186"/>
                      <a:pt x="46" y="186"/>
                    </a:cubicBezTo>
                    <a:cubicBezTo>
                      <a:pt x="44" y="185"/>
                      <a:pt x="44" y="185"/>
                      <a:pt x="44" y="185"/>
                    </a:cubicBezTo>
                    <a:cubicBezTo>
                      <a:pt x="42" y="185"/>
                      <a:pt x="42" y="185"/>
                      <a:pt x="42" y="185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2" y="183"/>
                      <a:pt x="42" y="183"/>
                      <a:pt x="42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4" y="183"/>
                      <a:pt x="44" y="183"/>
                      <a:pt x="44" y="183"/>
                    </a:cubicBezTo>
                    <a:cubicBezTo>
                      <a:pt x="45" y="182"/>
                      <a:pt x="45" y="182"/>
                      <a:pt x="45" y="182"/>
                    </a:cubicBezTo>
                    <a:cubicBezTo>
                      <a:pt x="46" y="181"/>
                      <a:pt x="46" y="181"/>
                      <a:pt x="46" y="181"/>
                    </a:cubicBezTo>
                    <a:cubicBezTo>
                      <a:pt x="47" y="180"/>
                      <a:pt x="47" y="180"/>
                      <a:pt x="47" y="180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49" y="179"/>
                      <a:pt x="49" y="179"/>
                      <a:pt x="49" y="179"/>
                    </a:cubicBezTo>
                    <a:cubicBezTo>
                      <a:pt x="49" y="178"/>
                      <a:pt x="49" y="178"/>
                      <a:pt x="49" y="178"/>
                    </a:cubicBezTo>
                    <a:cubicBezTo>
                      <a:pt x="51" y="178"/>
                      <a:pt x="51" y="178"/>
                      <a:pt x="51" y="178"/>
                    </a:cubicBezTo>
                    <a:cubicBezTo>
                      <a:pt x="50" y="179"/>
                      <a:pt x="50" y="179"/>
                      <a:pt x="50" y="179"/>
                    </a:cubicBezTo>
                    <a:cubicBezTo>
                      <a:pt x="50" y="179"/>
                      <a:pt x="50" y="179"/>
                      <a:pt x="50" y="179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2" y="181"/>
                      <a:pt x="52" y="181"/>
                      <a:pt x="52" y="181"/>
                    </a:cubicBezTo>
                    <a:cubicBezTo>
                      <a:pt x="52" y="181"/>
                      <a:pt x="52" y="181"/>
                      <a:pt x="52" y="181"/>
                    </a:cubicBezTo>
                    <a:cubicBezTo>
                      <a:pt x="53" y="181"/>
                      <a:pt x="53" y="181"/>
                      <a:pt x="53" y="181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54" y="183"/>
                      <a:pt x="54" y="183"/>
                      <a:pt x="54" y="183"/>
                    </a:cubicBezTo>
                    <a:cubicBezTo>
                      <a:pt x="53" y="183"/>
                      <a:pt x="53" y="183"/>
                      <a:pt x="53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2" y="184"/>
                      <a:pt x="52" y="184"/>
                      <a:pt x="52" y="184"/>
                    </a:cubicBezTo>
                    <a:cubicBezTo>
                      <a:pt x="52" y="184"/>
                      <a:pt x="52" y="184"/>
                      <a:pt x="52" y="184"/>
                    </a:cubicBezTo>
                    <a:cubicBezTo>
                      <a:pt x="52" y="184"/>
                      <a:pt x="52" y="184"/>
                      <a:pt x="52" y="184"/>
                    </a:cubicBezTo>
                    <a:cubicBezTo>
                      <a:pt x="53" y="185"/>
                      <a:pt x="53" y="185"/>
                      <a:pt x="53" y="185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48" y="185"/>
                      <a:pt x="48" y="185"/>
                      <a:pt x="48" y="185"/>
                    </a:cubicBezTo>
                    <a:cubicBezTo>
                      <a:pt x="48" y="185"/>
                      <a:pt x="48" y="185"/>
                      <a:pt x="48" y="185"/>
                    </a:cubicBezTo>
                    <a:cubicBezTo>
                      <a:pt x="51" y="186"/>
                      <a:pt x="51" y="186"/>
                      <a:pt x="51" y="186"/>
                    </a:cubicBezTo>
                    <a:cubicBezTo>
                      <a:pt x="51" y="187"/>
                      <a:pt x="51" y="187"/>
                      <a:pt x="51" y="187"/>
                    </a:cubicBezTo>
                    <a:cubicBezTo>
                      <a:pt x="51" y="186"/>
                      <a:pt x="51" y="186"/>
                      <a:pt x="51" y="186"/>
                    </a:cubicBezTo>
                    <a:cubicBezTo>
                      <a:pt x="52" y="187"/>
                      <a:pt x="52" y="187"/>
                      <a:pt x="52" y="187"/>
                    </a:cubicBezTo>
                    <a:cubicBezTo>
                      <a:pt x="52" y="187"/>
                      <a:pt x="52" y="187"/>
                      <a:pt x="52" y="187"/>
                    </a:cubicBezTo>
                    <a:cubicBezTo>
                      <a:pt x="53" y="186"/>
                      <a:pt x="53" y="186"/>
                      <a:pt x="53" y="186"/>
                    </a:cubicBezTo>
                    <a:cubicBezTo>
                      <a:pt x="53" y="186"/>
                      <a:pt x="53" y="186"/>
                      <a:pt x="53" y="186"/>
                    </a:cubicBezTo>
                    <a:cubicBezTo>
                      <a:pt x="53" y="186"/>
                      <a:pt x="53" y="186"/>
                      <a:pt x="53" y="186"/>
                    </a:cubicBezTo>
                    <a:cubicBezTo>
                      <a:pt x="54" y="187"/>
                      <a:pt x="54" y="187"/>
                      <a:pt x="54" y="187"/>
                    </a:cubicBezTo>
                    <a:cubicBezTo>
                      <a:pt x="56" y="186"/>
                      <a:pt x="56" y="186"/>
                      <a:pt x="56" y="186"/>
                    </a:cubicBezTo>
                    <a:cubicBezTo>
                      <a:pt x="55" y="187"/>
                      <a:pt x="55" y="187"/>
                      <a:pt x="55" y="187"/>
                    </a:cubicBezTo>
                    <a:cubicBezTo>
                      <a:pt x="56" y="188"/>
                      <a:pt x="56" y="188"/>
                      <a:pt x="56" y="188"/>
                    </a:cubicBezTo>
                    <a:cubicBezTo>
                      <a:pt x="56" y="188"/>
                      <a:pt x="56" y="188"/>
                      <a:pt x="56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58" y="187"/>
                      <a:pt x="58" y="187"/>
                      <a:pt x="58" y="187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9" y="187"/>
                      <a:pt x="59" y="187"/>
                      <a:pt x="59" y="187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8" y="186"/>
                      <a:pt x="58" y="186"/>
                      <a:pt x="58" y="186"/>
                    </a:cubicBezTo>
                    <a:cubicBezTo>
                      <a:pt x="58" y="185"/>
                      <a:pt x="58" y="185"/>
                      <a:pt x="58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62" y="187"/>
                      <a:pt x="62" y="187"/>
                      <a:pt x="62" y="187"/>
                    </a:cubicBezTo>
                    <a:close/>
                    <a:moveTo>
                      <a:pt x="26" y="185"/>
                    </a:moveTo>
                    <a:cubicBezTo>
                      <a:pt x="25" y="186"/>
                      <a:pt x="25" y="186"/>
                      <a:pt x="25" y="186"/>
                    </a:cubicBezTo>
                    <a:cubicBezTo>
                      <a:pt x="25" y="184"/>
                      <a:pt x="25" y="184"/>
                      <a:pt x="25" y="184"/>
                    </a:cubicBezTo>
                    <a:cubicBezTo>
                      <a:pt x="26" y="184"/>
                      <a:pt x="26" y="184"/>
                      <a:pt x="26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30" y="183"/>
                      <a:pt x="30" y="183"/>
                      <a:pt x="30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1" y="183"/>
                      <a:pt x="31" y="183"/>
                      <a:pt x="31" y="183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29" y="186"/>
                      <a:pt x="29" y="186"/>
                      <a:pt x="29" y="186"/>
                    </a:cubicBezTo>
                    <a:cubicBezTo>
                      <a:pt x="29" y="184"/>
                      <a:pt x="29" y="184"/>
                      <a:pt x="29" y="184"/>
                    </a:cubicBezTo>
                    <a:cubicBezTo>
                      <a:pt x="28" y="185"/>
                      <a:pt x="28" y="185"/>
                      <a:pt x="28" y="185"/>
                    </a:cubicBezTo>
                    <a:cubicBezTo>
                      <a:pt x="27" y="185"/>
                      <a:pt x="27" y="185"/>
                      <a:pt x="27" y="185"/>
                    </a:cubicBezTo>
                    <a:lnTo>
                      <a:pt x="26" y="185"/>
                    </a:lnTo>
                    <a:close/>
                    <a:moveTo>
                      <a:pt x="47" y="215"/>
                    </a:moveTo>
                    <a:cubicBezTo>
                      <a:pt x="47" y="216"/>
                      <a:pt x="47" y="216"/>
                      <a:pt x="47" y="216"/>
                    </a:cubicBezTo>
                    <a:cubicBezTo>
                      <a:pt x="49" y="217"/>
                      <a:pt x="49" y="217"/>
                      <a:pt x="49" y="217"/>
                    </a:cubicBezTo>
                    <a:cubicBezTo>
                      <a:pt x="49" y="218"/>
                      <a:pt x="49" y="218"/>
                      <a:pt x="49" y="218"/>
                    </a:cubicBezTo>
                    <a:cubicBezTo>
                      <a:pt x="49" y="218"/>
                      <a:pt x="49" y="218"/>
                      <a:pt x="49" y="218"/>
                    </a:cubicBezTo>
                    <a:cubicBezTo>
                      <a:pt x="49" y="218"/>
                      <a:pt x="49" y="218"/>
                      <a:pt x="49" y="218"/>
                    </a:cubicBezTo>
                    <a:cubicBezTo>
                      <a:pt x="49" y="218"/>
                      <a:pt x="49" y="218"/>
                      <a:pt x="49" y="218"/>
                    </a:cubicBezTo>
                    <a:cubicBezTo>
                      <a:pt x="48" y="218"/>
                      <a:pt x="48" y="218"/>
                      <a:pt x="48" y="218"/>
                    </a:cubicBezTo>
                    <a:cubicBezTo>
                      <a:pt x="46" y="218"/>
                      <a:pt x="46" y="218"/>
                      <a:pt x="46" y="218"/>
                    </a:cubicBezTo>
                    <a:cubicBezTo>
                      <a:pt x="46" y="217"/>
                      <a:pt x="46" y="217"/>
                      <a:pt x="46" y="217"/>
                    </a:cubicBezTo>
                    <a:cubicBezTo>
                      <a:pt x="46" y="217"/>
                      <a:pt x="46" y="217"/>
                      <a:pt x="46" y="217"/>
                    </a:cubicBezTo>
                    <a:cubicBezTo>
                      <a:pt x="46" y="218"/>
                      <a:pt x="46" y="218"/>
                      <a:pt x="46" y="218"/>
                    </a:cubicBezTo>
                    <a:cubicBezTo>
                      <a:pt x="45" y="218"/>
                      <a:pt x="45" y="218"/>
                      <a:pt x="45" y="218"/>
                    </a:cubicBezTo>
                    <a:cubicBezTo>
                      <a:pt x="42" y="214"/>
                      <a:pt x="42" y="214"/>
                      <a:pt x="42" y="214"/>
                    </a:cubicBezTo>
                    <a:cubicBezTo>
                      <a:pt x="42" y="214"/>
                      <a:pt x="42" y="214"/>
                      <a:pt x="42" y="214"/>
                    </a:cubicBezTo>
                    <a:cubicBezTo>
                      <a:pt x="43" y="213"/>
                      <a:pt x="43" y="213"/>
                      <a:pt x="43" y="213"/>
                    </a:cubicBezTo>
                    <a:cubicBezTo>
                      <a:pt x="45" y="214"/>
                      <a:pt x="45" y="214"/>
                      <a:pt x="45" y="214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7" y="214"/>
                      <a:pt x="47" y="214"/>
                      <a:pt x="47" y="214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48" y="213"/>
                      <a:pt x="48" y="213"/>
                      <a:pt x="48" y="213"/>
                    </a:cubicBezTo>
                    <a:cubicBezTo>
                      <a:pt x="48" y="213"/>
                      <a:pt x="48" y="213"/>
                      <a:pt x="48" y="213"/>
                    </a:cubicBezTo>
                    <a:lnTo>
                      <a:pt x="47" y="215"/>
                    </a:lnTo>
                    <a:close/>
                    <a:moveTo>
                      <a:pt x="39" y="176"/>
                    </a:moveTo>
                    <a:cubicBezTo>
                      <a:pt x="39" y="174"/>
                      <a:pt x="39" y="174"/>
                      <a:pt x="39" y="174"/>
                    </a:cubicBezTo>
                    <a:cubicBezTo>
                      <a:pt x="40" y="173"/>
                      <a:pt x="40" y="173"/>
                      <a:pt x="40" y="173"/>
                    </a:cubicBezTo>
                    <a:cubicBezTo>
                      <a:pt x="41" y="174"/>
                      <a:pt x="41" y="174"/>
                      <a:pt x="41" y="174"/>
                    </a:cubicBezTo>
                    <a:cubicBezTo>
                      <a:pt x="42" y="174"/>
                      <a:pt x="42" y="174"/>
                      <a:pt x="42" y="174"/>
                    </a:cubicBezTo>
                    <a:cubicBezTo>
                      <a:pt x="42" y="175"/>
                      <a:pt x="42" y="175"/>
                      <a:pt x="42" y="175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1" y="177"/>
                      <a:pt x="41" y="177"/>
                      <a:pt x="41" y="177"/>
                    </a:cubicBezTo>
                    <a:cubicBezTo>
                      <a:pt x="39" y="177"/>
                      <a:pt x="39" y="177"/>
                      <a:pt x="39" y="177"/>
                    </a:cubicBezTo>
                    <a:lnTo>
                      <a:pt x="39" y="176"/>
                    </a:lnTo>
                    <a:close/>
                    <a:moveTo>
                      <a:pt x="49" y="171"/>
                    </a:moveTo>
                    <a:cubicBezTo>
                      <a:pt x="51" y="171"/>
                      <a:pt x="51" y="171"/>
                      <a:pt x="51" y="171"/>
                    </a:cubicBezTo>
                    <a:cubicBezTo>
                      <a:pt x="53" y="170"/>
                      <a:pt x="53" y="170"/>
                      <a:pt x="53" y="170"/>
                    </a:cubicBezTo>
                    <a:cubicBezTo>
                      <a:pt x="53" y="170"/>
                      <a:pt x="53" y="170"/>
                      <a:pt x="53" y="170"/>
                    </a:cubicBezTo>
                    <a:cubicBezTo>
                      <a:pt x="55" y="172"/>
                      <a:pt x="55" y="172"/>
                      <a:pt x="55" y="172"/>
                    </a:cubicBezTo>
                    <a:cubicBezTo>
                      <a:pt x="54" y="173"/>
                      <a:pt x="54" y="173"/>
                      <a:pt x="54" y="173"/>
                    </a:cubicBezTo>
                    <a:cubicBezTo>
                      <a:pt x="54" y="174"/>
                      <a:pt x="54" y="174"/>
                      <a:pt x="54" y="174"/>
                    </a:cubicBezTo>
                    <a:cubicBezTo>
                      <a:pt x="54" y="174"/>
                      <a:pt x="54" y="174"/>
                      <a:pt x="54" y="174"/>
                    </a:cubicBezTo>
                    <a:cubicBezTo>
                      <a:pt x="53" y="173"/>
                      <a:pt x="53" y="173"/>
                      <a:pt x="53" y="173"/>
                    </a:cubicBezTo>
                    <a:cubicBezTo>
                      <a:pt x="52" y="174"/>
                      <a:pt x="52" y="174"/>
                      <a:pt x="52" y="174"/>
                    </a:cubicBezTo>
                    <a:cubicBezTo>
                      <a:pt x="52" y="174"/>
                      <a:pt x="52" y="174"/>
                      <a:pt x="52" y="174"/>
                    </a:cubicBezTo>
                    <a:cubicBezTo>
                      <a:pt x="53" y="175"/>
                      <a:pt x="53" y="175"/>
                      <a:pt x="53" y="175"/>
                    </a:cubicBezTo>
                    <a:cubicBezTo>
                      <a:pt x="52" y="175"/>
                      <a:pt x="52" y="175"/>
                      <a:pt x="52" y="175"/>
                    </a:cubicBezTo>
                    <a:cubicBezTo>
                      <a:pt x="52" y="175"/>
                      <a:pt x="52" y="175"/>
                      <a:pt x="52" y="175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51" y="177"/>
                      <a:pt x="51" y="177"/>
                      <a:pt x="51" y="177"/>
                    </a:cubicBezTo>
                    <a:cubicBezTo>
                      <a:pt x="49" y="177"/>
                      <a:pt x="49" y="177"/>
                      <a:pt x="49" y="177"/>
                    </a:cubicBezTo>
                    <a:cubicBezTo>
                      <a:pt x="47" y="177"/>
                      <a:pt x="47" y="177"/>
                      <a:pt x="47" y="177"/>
                    </a:cubicBezTo>
                    <a:cubicBezTo>
                      <a:pt x="46" y="176"/>
                      <a:pt x="46" y="176"/>
                      <a:pt x="46" y="176"/>
                    </a:cubicBezTo>
                    <a:cubicBezTo>
                      <a:pt x="46" y="176"/>
                      <a:pt x="46" y="176"/>
                      <a:pt x="46" y="176"/>
                    </a:cubicBezTo>
                    <a:cubicBezTo>
                      <a:pt x="47" y="176"/>
                      <a:pt x="47" y="176"/>
                      <a:pt x="47" y="176"/>
                    </a:cubicBezTo>
                    <a:lnTo>
                      <a:pt x="49" y="171"/>
                    </a:lnTo>
                    <a:close/>
                    <a:moveTo>
                      <a:pt x="7" y="210"/>
                    </a:moveTo>
                    <a:cubicBezTo>
                      <a:pt x="6" y="210"/>
                      <a:pt x="6" y="210"/>
                      <a:pt x="6" y="210"/>
                    </a:cubicBezTo>
                    <a:cubicBezTo>
                      <a:pt x="7" y="211"/>
                      <a:pt x="7" y="211"/>
                      <a:pt x="7" y="211"/>
                    </a:cubicBezTo>
                    <a:cubicBezTo>
                      <a:pt x="5" y="212"/>
                      <a:pt x="5" y="212"/>
                      <a:pt x="5" y="212"/>
                    </a:cubicBezTo>
                    <a:cubicBezTo>
                      <a:pt x="5" y="212"/>
                      <a:pt x="5" y="212"/>
                      <a:pt x="5" y="212"/>
                    </a:cubicBezTo>
                    <a:cubicBezTo>
                      <a:pt x="5" y="210"/>
                      <a:pt x="5" y="210"/>
                      <a:pt x="5" y="210"/>
                    </a:cubicBezTo>
                    <a:cubicBezTo>
                      <a:pt x="5" y="210"/>
                      <a:pt x="5" y="210"/>
                      <a:pt x="5" y="210"/>
                    </a:cubicBezTo>
                    <a:cubicBezTo>
                      <a:pt x="5" y="209"/>
                      <a:pt x="5" y="209"/>
                      <a:pt x="5" y="209"/>
                    </a:cubicBezTo>
                    <a:cubicBezTo>
                      <a:pt x="6" y="209"/>
                      <a:pt x="6" y="209"/>
                      <a:pt x="6" y="209"/>
                    </a:cubicBezTo>
                    <a:cubicBezTo>
                      <a:pt x="7" y="207"/>
                      <a:pt x="7" y="207"/>
                      <a:pt x="7" y="207"/>
                    </a:cubicBezTo>
                    <a:cubicBezTo>
                      <a:pt x="8" y="209"/>
                      <a:pt x="8" y="209"/>
                      <a:pt x="8" y="209"/>
                    </a:cubicBezTo>
                    <a:lnTo>
                      <a:pt x="7" y="210"/>
                    </a:lnTo>
                    <a:close/>
                    <a:moveTo>
                      <a:pt x="32" y="206"/>
                    </a:moveTo>
                    <a:cubicBezTo>
                      <a:pt x="31" y="206"/>
                      <a:pt x="31" y="206"/>
                      <a:pt x="31" y="206"/>
                    </a:cubicBezTo>
                    <a:cubicBezTo>
                      <a:pt x="32" y="206"/>
                      <a:pt x="32" y="206"/>
                      <a:pt x="32" y="206"/>
                    </a:cubicBezTo>
                    <a:cubicBezTo>
                      <a:pt x="33" y="207"/>
                      <a:pt x="33" y="207"/>
                      <a:pt x="33" y="207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4" y="208"/>
                      <a:pt x="34" y="208"/>
                      <a:pt x="34" y="208"/>
                    </a:cubicBezTo>
                    <a:cubicBezTo>
                      <a:pt x="33" y="209"/>
                      <a:pt x="33" y="209"/>
                      <a:pt x="33" y="209"/>
                    </a:cubicBezTo>
                    <a:cubicBezTo>
                      <a:pt x="34" y="211"/>
                      <a:pt x="34" y="211"/>
                      <a:pt x="34" y="211"/>
                    </a:cubicBezTo>
                    <a:cubicBezTo>
                      <a:pt x="34" y="212"/>
                      <a:pt x="34" y="212"/>
                      <a:pt x="34" y="212"/>
                    </a:cubicBezTo>
                    <a:cubicBezTo>
                      <a:pt x="33" y="213"/>
                      <a:pt x="33" y="213"/>
                      <a:pt x="33" y="213"/>
                    </a:cubicBezTo>
                    <a:cubicBezTo>
                      <a:pt x="33" y="213"/>
                      <a:pt x="33" y="213"/>
                      <a:pt x="33" y="213"/>
                    </a:cubicBezTo>
                    <a:cubicBezTo>
                      <a:pt x="33" y="214"/>
                      <a:pt x="33" y="214"/>
                      <a:pt x="33" y="214"/>
                    </a:cubicBezTo>
                    <a:cubicBezTo>
                      <a:pt x="33" y="214"/>
                      <a:pt x="33" y="214"/>
                      <a:pt x="33" y="214"/>
                    </a:cubicBezTo>
                    <a:cubicBezTo>
                      <a:pt x="32" y="213"/>
                      <a:pt x="32" y="213"/>
                      <a:pt x="32" y="213"/>
                    </a:cubicBezTo>
                    <a:cubicBezTo>
                      <a:pt x="31" y="210"/>
                      <a:pt x="31" y="210"/>
                      <a:pt x="31" y="210"/>
                    </a:cubicBezTo>
                    <a:cubicBezTo>
                      <a:pt x="30" y="209"/>
                      <a:pt x="30" y="209"/>
                      <a:pt x="30" y="209"/>
                    </a:cubicBezTo>
                    <a:cubicBezTo>
                      <a:pt x="28" y="206"/>
                      <a:pt x="28" y="206"/>
                      <a:pt x="28" y="206"/>
                    </a:cubicBezTo>
                    <a:cubicBezTo>
                      <a:pt x="28" y="205"/>
                      <a:pt x="28" y="205"/>
                      <a:pt x="28" y="205"/>
                    </a:cubicBezTo>
                    <a:cubicBezTo>
                      <a:pt x="28" y="205"/>
                      <a:pt x="28" y="205"/>
                      <a:pt x="28" y="205"/>
                    </a:cubicBezTo>
                    <a:cubicBezTo>
                      <a:pt x="29" y="206"/>
                      <a:pt x="29" y="206"/>
                      <a:pt x="29" y="206"/>
                    </a:cubicBezTo>
                    <a:cubicBezTo>
                      <a:pt x="30" y="207"/>
                      <a:pt x="30" y="207"/>
                      <a:pt x="30" y="207"/>
                    </a:cubicBezTo>
                    <a:cubicBezTo>
                      <a:pt x="30" y="207"/>
                      <a:pt x="30" y="207"/>
                      <a:pt x="30" y="207"/>
                    </a:cubicBezTo>
                    <a:cubicBezTo>
                      <a:pt x="31" y="206"/>
                      <a:pt x="31" y="206"/>
                      <a:pt x="31" y="206"/>
                    </a:cubicBezTo>
                    <a:cubicBezTo>
                      <a:pt x="31" y="205"/>
                      <a:pt x="31" y="205"/>
                      <a:pt x="31" y="205"/>
                    </a:cubicBezTo>
                    <a:lnTo>
                      <a:pt x="32" y="206"/>
                    </a:lnTo>
                    <a:close/>
                    <a:moveTo>
                      <a:pt x="27" y="203"/>
                    </a:moveTo>
                    <a:cubicBezTo>
                      <a:pt x="28" y="204"/>
                      <a:pt x="28" y="204"/>
                      <a:pt x="28" y="204"/>
                    </a:cubicBezTo>
                    <a:cubicBezTo>
                      <a:pt x="27" y="205"/>
                      <a:pt x="27" y="205"/>
                      <a:pt x="27" y="205"/>
                    </a:cubicBezTo>
                    <a:cubicBezTo>
                      <a:pt x="26" y="205"/>
                      <a:pt x="26" y="205"/>
                      <a:pt x="26" y="205"/>
                    </a:cubicBezTo>
                    <a:cubicBezTo>
                      <a:pt x="25" y="204"/>
                      <a:pt x="25" y="204"/>
                      <a:pt x="25" y="204"/>
                    </a:cubicBezTo>
                    <a:cubicBezTo>
                      <a:pt x="25" y="203"/>
                      <a:pt x="25" y="203"/>
                      <a:pt x="25" y="203"/>
                    </a:cubicBezTo>
                    <a:cubicBezTo>
                      <a:pt x="25" y="202"/>
                      <a:pt x="25" y="202"/>
                      <a:pt x="25" y="202"/>
                    </a:cubicBezTo>
                    <a:cubicBezTo>
                      <a:pt x="25" y="201"/>
                      <a:pt x="25" y="201"/>
                      <a:pt x="25" y="201"/>
                    </a:cubicBezTo>
                    <a:cubicBezTo>
                      <a:pt x="26" y="202"/>
                      <a:pt x="26" y="202"/>
                      <a:pt x="26" y="202"/>
                    </a:cubicBezTo>
                    <a:cubicBezTo>
                      <a:pt x="26" y="203"/>
                      <a:pt x="26" y="203"/>
                      <a:pt x="26" y="203"/>
                    </a:cubicBezTo>
                    <a:lnTo>
                      <a:pt x="27" y="203"/>
                    </a:lnTo>
                    <a:close/>
                    <a:moveTo>
                      <a:pt x="36" y="217"/>
                    </a:moveTo>
                    <a:cubicBezTo>
                      <a:pt x="36" y="217"/>
                      <a:pt x="36" y="217"/>
                      <a:pt x="36" y="217"/>
                    </a:cubicBezTo>
                    <a:cubicBezTo>
                      <a:pt x="36" y="218"/>
                      <a:pt x="36" y="218"/>
                      <a:pt x="36" y="218"/>
                    </a:cubicBezTo>
                    <a:cubicBezTo>
                      <a:pt x="37" y="217"/>
                      <a:pt x="37" y="217"/>
                      <a:pt x="37" y="217"/>
                    </a:cubicBezTo>
                    <a:cubicBezTo>
                      <a:pt x="38" y="218"/>
                      <a:pt x="38" y="218"/>
                      <a:pt x="38" y="218"/>
                    </a:cubicBezTo>
                    <a:cubicBezTo>
                      <a:pt x="38" y="217"/>
                      <a:pt x="38" y="217"/>
                      <a:pt x="38" y="217"/>
                    </a:cubicBezTo>
                    <a:cubicBezTo>
                      <a:pt x="40" y="217"/>
                      <a:pt x="40" y="217"/>
                      <a:pt x="40" y="217"/>
                    </a:cubicBezTo>
                    <a:cubicBezTo>
                      <a:pt x="39" y="218"/>
                      <a:pt x="39" y="218"/>
                      <a:pt x="39" y="218"/>
                    </a:cubicBezTo>
                    <a:cubicBezTo>
                      <a:pt x="40" y="218"/>
                      <a:pt x="40" y="218"/>
                      <a:pt x="40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1" y="219"/>
                      <a:pt x="41" y="219"/>
                      <a:pt x="41" y="219"/>
                    </a:cubicBezTo>
                    <a:cubicBezTo>
                      <a:pt x="41" y="219"/>
                      <a:pt x="41" y="219"/>
                      <a:pt x="41" y="219"/>
                    </a:cubicBezTo>
                    <a:cubicBezTo>
                      <a:pt x="42" y="220"/>
                      <a:pt x="42" y="220"/>
                      <a:pt x="42" y="220"/>
                    </a:cubicBezTo>
                    <a:cubicBezTo>
                      <a:pt x="42" y="220"/>
                      <a:pt x="42" y="220"/>
                      <a:pt x="42" y="220"/>
                    </a:cubicBezTo>
                    <a:cubicBezTo>
                      <a:pt x="43" y="220"/>
                      <a:pt x="43" y="220"/>
                      <a:pt x="43" y="220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4" y="219"/>
                      <a:pt x="44" y="219"/>
                      <a:pt x="44" y="219"/>
                    </a:cubicBezTo>
                    <a:cubicBezTo>
                      <a:pt x="44" y="219"/>
                      <a:pt x="44" y="219"/>
                      <a:pt x="44" y="219"/>
                    </a:cubicBezTo>
                    <a:cubicBezTo>
                      <a:pt x="44" y="218"/>
                      <a:pt x="44" y="218"/>
                      <a:pt x="44" y="218"/>
                    </a:cubicBezTo>
                    <a:cubicBezTo>
                      <a:pt x="45" y="218"/>
                      <a:pt x="45" y="218"/>
                      <a:pt x="45" y="218"/>
                    </a:cubicBezTo>
                    <a:cubicBezTo>
                      <a:pt x="46" y="218"/>
                      <a:pt x="46" y="218"/>
                      <a:pt x="46" y="218"/>
                    </a:cubicBezTo>
                    <a:cubicBezTo>
                      <a:pt x="45" y="220"/>
                      <a:pt x="45" y="220"/>
                      <a:pt x="45" y="220"/>
                    </a:cubicBezTo>
                    <a:cubicBezTo>
                      <a:pt x="46" y="221"/>
                      <a:pt x="46" y="221"/>
                      <a:pt x="46" y="221"/>
                    </a:cubicBezTo>
                    <a:cubicBezTo>
                      <a:pt x="46" y="219"/>
                      <a:pt x="46" y="219"/>
                      <a:pt x="46" y="219"/>
                    </a:cubicBezTo>
                    <a:cubicBezTo>
                      <a:pt x="46" y="219"/>
                      <a:pt x="46" y="219"/>
                      <a:pt x="46" y="219"/>
                    </a:cubicBezTo>
                    <a:cubicBezTo>
                      <a:pt x="47" y="219"/>
                      <a:pt x="47" y="219"/>
                      <a:pt x="47" y="219"/>
                    </a:cubicBezTo>
                    <a:cubicBezTo>
                      <a:pt x="48" y="220"/>
                      <a:pt x="48" y="220"/>
                      <a:pt x="48" y="220"/>
                    </a:cubicBezTo>
                    <a:cubicBezTo>
                      <a:pt x="49" y="221"/>
                      <a:pt x="49" y="221"/>
                      <a:pt x="49" y="221"/>
                    </a:cubicBezTo>
                    <a:cubicBezTo>
                      <a:pt x="47" y="222"/>
                      <a:pt x="47" y="222"/>
                      <a:pt x="47" y="222"/>
                    </a:cubicBezTo>
                    <a:cubicBezTo>
                      <a:pt x="47" y="222"/>
                      <a:pt x="47" y="222"/>
                      <a:pt x="47" y="222"/>
                    </a:cubicBezTo>
                    <a:cubicBezTo>
                      <a:pt x="47" y="222"/>
                      <a:pt x="47" y="222"/>
                      <a:pt x="47" y="222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1"/>
                      <a:pt x="46" y="221"/>
                      <a:pt x="46" y="221"/>
                    </a:cubicBezTo>
                    <a:cubicBezTo>
                      <a:pt x="45" y="222"/>
                      <a:pt x="45" y="222"/>
                      <a:pt x="45" y="222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5" y="222"/>
                      <a:pt x="45" y="222"/>
                      <a:pt x="45" y="222"/>
                    </a:cubicBezTo>
                    <a:cubicBezTo>
                      <a:pt x="45" y="223"/>
                      <a:pt x="45" y="223"/>
                      <a:pt x="45" y="223"/>
                    </a:cubicBezTo>
                    <a:cubicBezTo>
                      <a:pt x="44" y="222"/>
                      <a:pt x="44" y="222"/>
                      <a:pt x="44" y="222"/>
                    </a:cubicBezTo>
                    <a:cubicBezTo>
                      <a:pt x="44" y="222"/>
                      <a:pt x="44" y="222"/>
                      <a:pt x="44" y="222"/>
                    </a:cubicBezTo>
                    <a:cubicBezTo>
                      <a:pt x="45" y="223"/>
                      <a:pt x="45" y="223"/>
                      <a:pt x="45" y="223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2" y="222"/>
                      <a:pt x="42" y="222"/>
                      <a:pt x="42" y="222"/>
                    </a:cubicBezTo>
                    <a:cubicBezTo>
                      <a:pt x="42" y="223"/>
                      <a:pt x="42" y="223"/>
                      <a:pt x="42" y="223"/>
                    </a:cubicBezTo>
                    <a:cubicBezTo>
                      <a:pt x="42" y="224"/>
                      <a:pt x="42" y="224"/>
                      <a:pt x="42" y="224"/>
                    </a:cubicBezTo>
                    <a:cubicBezTo>
                      <a:pt x="42" y="224"/>
                      <a:pt x="42" y="224"/>
                      <a:pt x="42" y="224"/>
                    </a:cubicBezTo>
                    <a:cubicBezTo>
                      <a:pt x="42" y="224"/>
                      <a:pt x="42" y="224"/>
                      <a:pt x="42" y="224"/>
                    </a:cubicBezTo>
                    <a:cubicBezTo>
                      <a:pt x="41" y="225"/>
                      <a:pt x="41" y="225"/>
                      <a:pt x="41" y="225"/>
                    </a:cubicBezTo>
                    <a:cubicBezTo>
                      <a:pt x="42" y="226"/>
                      <a:pt x="42" y="226"/>
                      <a:pt x="42" y="226"/>
                    </a:cubicBezTo>
                    <a:cubicBezTo>
                      <a:pt x="43" y="226"/>
                      <a:pt x="43" y="226"/>
                      <a:pt x="43" y="226"/>
                    </a:cubicBezTo>
                    <a:cubicBezTo>
                      <a:pt x="44" y="226"/>
                      <a:pt x="44" y="226"/>
                      <a:pt x="44" y="226"/>
                    </a:cubicBezTo>
                    <a:cubicBezTo>
                      <a:pt x="45" y="226"/>
                      <a:pt x="45" y="226"/>
                      <a:pt x="45" y="226"/>
                    </a:cubicBezTo>
                    <a:cubicBezTo>
                      <a:pt x="46" y="227"/>
                      <a:pt x="46" y="227"/>
                      <a:pt x="46" y="227"/>
                    </a:cubicBezTo>
                    <a:cubicBezTo>
                      <a:pt x="47" y="226"/>
                      <a:pt x="47" y="226"/>
                      <a:pt x="47" y="226"/>
                    </a:cubicBezTo>
                    <a:cubicBezTo>
                      <a:pt x="46" y="226"/>
                      <a:pt x="46" y="226"/>
                      <a:pt x="46" y="226"/>
                    </a:cubicBezTo>
                    <a:cubicBezTo>
                      <a:pt x="46" y="225"/>
                      <a:pt x="46" y="225"/>
                      <a:pt x="46" y="225"/>
                    </a:cubicBezTo>
                    <a:cubicBezTo>
                      <a:pt x="47" y="225"/>
                      <a:pt x="47" y="225"/>
                      <a:pt x="47" y="225"/>
                    </a:cubicBezTo>
                    <a:cubicBezTo>
                      <a:pt x="48" y="226"/>
                      <a:pt x="48" y="226"/>
                      <a:pt x="48" y="22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8" y="227"/>
                      <a:pt x="48" y="227"/>
                      <a:pt x="48" y="227"/>
                    </a:cubicBezTo>
                    <a:cubicBezTo>
                      <a:pt x="47" y="227"/>
                      <a:pt x="47" y="227"/>
                      <a:pt x="47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48" y="229"/>
                      <a:pt x="48" y="229"/>
                      <a:pt x="48" y="229"/>
                    </a:cubicBezTo>
                    <a:cubicBezTo>
                      <a:pt x="46" y="229"/>
                      <a:pt x="46" y="229"/>
                      <a:pt x="46" y="229"/>
                    </a:cubicBezTo>
                    <a:cubicBezTo>
                      <a:pt x="46" y="230"/>
                      <a:pt x="46" y="230"/>
                      <a:pt x="46" y="230"/>
                    </a:cubicBezTo>
                    <a:cubicBezTo>
                      <a:pt x="45" y="230"/>
                      <a:pt x="45" y="230"/>
                      <a:pt x="45" y="230"/>
                    </a:cubicBezTo>
                    <a:cubicBezTo>
                      <a:pt x="46" y="230"/>
                      <a:pt x="46" y="230"/>
                      <a:pt x="46" y="230"/>
                    </a:cubicBezTo>
                    <a:cubicBezTo>
                      <a:pt x="46" y="232"/>
                      <a:pt x="46" y="232"/>
                      <a:pt x="46" y="232"/>
                    </a:cubicBezTo>
                    <a:cubicBezTo>
                      <a:pt x="45" y="232"/>
                      <a:pt x="45" y="232"/>
                      <a:pt x="45" y="232"/>
                    </a:cubicBezTo>
                    <a:cubicBezTo>
                      <a:pt x="41" y="230"/>
                      <a:pt x="41" y="230"/>
                      <a:pt x="41" y="230"/>
                    </a:cubicBezTo>
                    <a:cubicBezTo>
                      <a:pt x="39" y="229"/>
                      <a:pt x="39" y="229"/>
                      <a:pt x="39" y="229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39" y="231"/>
                      <a:pt x="39" y="231"/>
                      <a:pt x="39" y="231"/>
                    </a:cubicBezTo>
                    <a:cubicBezTo>
                      <a:pt x="39" y="231"/>
                      <a:pt x="39" y="231"/>
                      <a:pt x="39" y="231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9" y="232"/>
                      <a:pt x="39" y="232"/>
                      <a:pt x="39" y="232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7" y="232"/>
                      <a:pt x="37" y="232"/>
                      <a:pt x="37" y="232"/>
                    </a:cubicBezTo>
                    <a:cubicBezTo>
                      <a:pt x="37" y="231"/>
                      <a:pt x="37" y="231"/>
                      <a:pt x="37" y="231"/>
                    </a:cubicBezTo>
                    <a:cubicBezTo>
                      <a:pt x="35" y="230"/>
                      <a:pt x="35" y="230"/>
                      <a:pt x="35" y="230"/>
                    </a:cubicBezTo>
                    <a:cubicBezTo>
                      <a:pt x="35" y="228"/>
                      <a:pt x="35" y="228"/>
                      <a:pt x="35" y="228"/>
                    </a:cubicBezTo>
                    <a:cubicBezTo>
                      <a:pt x="33" y="228"/>
                      <a:pt x="33" y="228"/>
                      <a:pt x="33" y="228"/>
                    </a:cubicBezTo>
                    <a:cubicBezTo>
                      <a:pt x="33" y="229"/>
                      <a:pt x="33" y="229"/>
                      <a:pt x="33" y="229"/>
                    </a:cubicBezTo>
                    <a:cubicBezTo>
                      <a:pt x="30" y="227"/>
                      <a:pt x="30" y="227"/>
                      <a:pt x="30" y="227"/>
                    </a:cubicBezTo>
                    <a:cubicBezTo>
                      <a:pt x="29" y="228"/>
                      <a:pt x="29" y="228"/>
                      <a:pt x="29" y="228"/>
                    </a:cubicBezTo>
                    <a:cubicBezTo>
                      <a:pt x="29" y="225"/>
                      <a:pt x="29" y="225"/>
                      <a:pt x="29" y="225"/>
                    </a:cubicBezTo>
                    <a:cubicBezTo>
                      <a:pt x="29" y="224"/>
                      <a:pt x="29" y="224"/>
                      <a:pt x="29" y="224"/>
                    </a:cubicBezTo>
                    <a:cubicBezTo>
                      <a:pt x="27" y="223"/>
                      <a:pt x="27" y="223"/>
                      <a:pt x="27" y="223"/>
                    </a:cubicBezTo>
                    <a:cubicBezTo>
                      <a:pt x="27" y="222"/>
                      <a:pt x="27" y="222"/>
                      <a:pt x="27" y="222"/>
                    </a:cubicBezTo>
                    <a:cubicBezTo>
                      <a:pt x="28" y="222"/>
                      <a:pt x="28" y="222"/>
                      <a:pt x="28" y="222"/>
                    </a:cubicBezTo>
                    <a:cubicBezTo>
                      <a:pt x="28" y="221"/>
                      <a:pt x="28" y="221"/>
                      <a:pt x="28" y="221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8" y="220"/>
                      <a:pt x="28" y="220"/>
                      <a:pt x="28" y="220"/>
                    </a:cubicBezTo>
                    <a:cubicBezTo>
                      <a:pt x="27" y="219"/>
                      <a:pt x="27" y="219"/>
                      <a:pt x="27" y="219"/>
                    </a:cubicBezTo>
                    <a:cubicBezTo>
                      <a:pt x="29" y="218"/>
                      <a:pt x="29" y="218"/>
                      <a:pt x="29" y="218"/>
                    </a:cubicBezTo>
                    <a:cubicBezTo>
                      <a:pt x="31" y="218"/>
                      <a:pt x="31" y="218"/>
                      <a:pt x="31" y="218"/>
                    </a:cubicBezTo>
                    <a:cubicBezTo>
                      <a:pt x="32" y="215"/>
                      <a:pt x="32" y="215"/>
                      <a:pt x="32" y="215"/>
                    </a:cubicBezTo>
                    <a:cubicBezTo>
                      <a:pt x="33" y="215"/>
                      <a:pt x="33" y="215"/>
                      <a:pt x="33" y="215"/>
                    </a:cubicBezTo>
                    <a:cubicBezTo>
                      <a:pt x="34" y="215"/>
                      <a:pt x="34" y="215"/>
                      <a:pt x="34" y="215"/>
                    </a:cubicBezTo>
                    <a:cubicBezTo>
                      <a:pt x="34" y="217"/>
                      <a:pt x="34" y="217"/>
                      <a:pt x="34" y="217"/>
                    </a:cubicBezTo>
                    <a:lnTo>
                      <a:pt x="36" y="217"/>
                    </a:lnTo>
                    <a:close/>
                    <a:moveTo>
                      <a:pt x="48" y="250"/>
                    </a:moveTo>
                    <a:cubicBezTo>
                      <a:pt x="47" y="250"/>
                      <a:pt x="47" y="250"/>
                      <a:pt x="47" y="250"/>
                    </a:cubicBezTo>
                    <a:cubicBezTo>
                      <a:pt x="47" y="248"/>
                      <a:pt x="47" y="248"/>
                      <a:pt x="47" y="248"/>
                    </a:cubicBezTo>
                    <a:cubicBezTo>
                      <a:pt x="47" y="248"/>
                      <a:pt x="47" y="248"/>
                      <a:pt x="47" y="248"/>
                    </a:cubicBezTo>
                    <a:cubicBezTo>
                      <a:pt x="46" y="247"/>
                      <a:pt x="46" y="247"/>
                      <a:pt x="46" y="247"/>
                    </a:cubicBezTo>
                    <a:cubicBezTo>
                      <a:pt x="47" y="246"/>
                      <a:pt x="47" y="246"/>
                      <a:pt x="47" y="246"/>
                    </a:cubicBezTo>
                    <a:cubicBezTo>
                      <a:pt x="46" y="246"/>
                      <a:pt x="46" y="246"/>
                      <a:pt x="46" y="246"/>
                    </a:cubicBezTo>
                    <a:cubicBezTo>
                      <a:pt x="45" y="247"/>
                      <a:pt x="45" y="247"/>
                      <a:pt x="45" y="247"/>
                    </a:cubicBezTo>
                    <a:cubicBezTo>
                      <a:pt x="45" y="246"/>
                      <a:pt x="45" y="246"/>
                      <a:pt x="45" y="246"/>
                    </a:cubicBezTo>
                    <a:cubicBezTo>
                      <a:pt x="44" y="246"/>
                      <a:pt x="44" y="246"/>
                      <a:pt x="44" y="246"/>
                    </a:cubicBezTo>
                    <a:cubicBezTo>
                      <a:pt x="43" y="246"/>
                      <a:pt x="43" y="246"/>
                      <a:pt x="43" y="246"/>
                    </a:cubicBezTo>
                    <a:cubicBezTo>
                      <a:pt x="42" y="246"/>
                      <a:pt x="42" y="246"/>
                      <a:pt x="42" y="246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40" y="244"/>
                      <a:pt x="40" y="244"/>
                      <a:pt x="40" y="244"/>
                    </a:cubicBezTo>
                    <a:cubicBezTo>
                      <a:pt x="38" y="242"/>
                      <a:pt x="38" y="242"/>
                      <a:pt x="38" y="242"/>
                    </a:cubicBezTo>
                    <a:cubicBezTo>
                      <a:pt x="37" y="241"/>
                      <a:pt x="37" y="241"/>
                      <a:pt x="37" y="241"/>
                    </a:cubicBezTo>
                    <a:cubicBezTo>
                      <a:pt x="35" y="240"/>
                      <a:pt x="35" y="240"/>
                      <a:pt x="35" y="240"/>
                    </a:cubicBezTo>
                    <a:cubicBezTo>
                      <a:pt x="35" y="241"/>
                      <a:pt x="35" y="241"/>
                      <a:pt x="35" y="241"/>
                    </a:cubicBezTo>
                    <a:cubicBezTo>
                      <a:pt x="35" y="241"/>
                      <a:pt x="35" y="241"/>
                      <a:pt x="35" y="241"/>
                    </a:cubicBezTo>
                    <a:cubicBezTo>
                      <a:pt x="35" y="242"/>
                      <a:pt x="35" y="242"/>
                      <a:pt x="35" y="242"/>
                    </a:cubicBezTo>
                    <a:cubicBezTo>
                      <a:pt x="34" y="241"/>
                      <a:pt x="34" y="241"/>
                      <a:pt x="34" y="241"/>
                    </a:cubicBezTo>
                    <a:cubicBezTo>
                      <a:pt x="34" y="241"/>
                      <a:pt x="34" y="241"/>
                      <a:pt x="34" y="241"/>
                    </a:cubicBezTo>
                    <a:cubicBezTo>
                      <a:pt x="34" y="240"/>
                      <a:pt x="34" y="240"/>
                      <a:pt x="34" y="240"/>
                    </a:cubicBezTo>
                    <a:cubicBezTo>
                      <a:pt x="33" y="240"/>
                      <a:pt x="33" y="240"/>
                      <a:pt x="33" y="240"/>
                    </a:cubicBezTo>
                    <a:cubicBezTo>
                      <a:pt x="32" y="240"/>
                      <a:pt x="32" y="240"/>
                      <a:pt x="32" y="240"/>
                    </a:cubicBezTo>
                    <a:cubicBezTo>
                      <a:pt x="31" y="240"/>
                      <a:pt x="31" y="240"/>
                      <a:pt x="31" y="240"/>
                    </a:cubicBezTo>
                    <a:cubicBezTo>
                      <a:pt x="31" y="239"/>
                      <a:pt x="31" y="239"/>
                      <a:pt x="31" y="239"/>
                    </a:cubicBezTo>
                    <a:cubicBezTo>
                      <a:pt x="31" y="235"/>
                      <a:pt x="31" y="235"/>
                      <a:pt x="31" y="235"/>
                    </a:cubicBezTo>
                    <a:cubicBezTo>
                      <a:pt x="30" y="235"/>
                      <a:pt x="30" y="235"/>
                      <a:pt x="30" y="235"/>
                    </a:cubicBezTo>
                    <a:cubicBezTo>
                      <a:pt x="29" y="234"/>
                      <a:pt x="29" y="234"/>
                      <a:pt x="29" y="234"/>
                    </a:cubicBezTo>
                    <a:cubicBezTo>
                      <a:pt x="29" y="234"/>
                      <a:pt x="29" y="234"/>
                      <a:pt x="29" y="234"/>
                    </a:cubicBezTo>
                    <a:cubicBezTo>
                      <a:pt x="29" y="234"/>
                      <a:pt x="29" y="234"/>
                      <a:pt x="29" y="234"/>
                    </a:cubicBezTo>
                    <a:cubicBezTo>
                      <a:pt x="30" y="234"/>
                      <a:pt x="30" y="234"/>
                      <a:pt x="30" y="234"/>
                    </a:cubicBezTo>
                    <a:cubicBezTo>
                      <a:pt x="31" y="234"/>
                      <a:pt x="31" y="234"/>
                      <a:pt x="31" y="234"/>
                    </a:cubicBezTo>
                    <a:cubicBezTo>
                      <a:pt x="31" y="235"/>
                      <a:pt x="31" y="235"/>
                      <a:pt x="31" y="235"/>
                    </a:cubicBezTo>
                    <a:cubicBezTo>
                      <a:pt x="31" y="236"/>
                      <a:pt x="31" y="236"/>
                      <a:pt x="31" y="236"/>
                    </a:cubicBezTo>
                    <a:cubicBezTo>
                      <a:pt x="32" y="236"/>
                      <a:pt x="32" y="236"/>
                      <a:pt x="32" y="236"/>
                    </a:cubicBezTo>
                    <a:cubicBezTo>
                      <a:pt x="33" y="235"/>
                      <a:pt x="33" y="235"/>
                      <a:pt x="33" y="235"/>
                    </a:cubicBezTo>
                    <a:cubicBezTo>
                      <a:pt x="34" y="236"/>
                      <a:pt x="34" y="236"/>
                      <a:pt x="34" y="236"/>
                    </a:cubicBezTo>
                    <a:cubicBezTo>
                      <a:pt x="32" y="237"/>
                      <a:pt x="32" y="237"/>
                      <a:pt x="32" y="237"/>
                    </a:cubicBezTo>
                    <a:cubicBezTo>
                      <a:pt x="32" y="238"/>
                      <a:pt x="32" y="238"/>
                      <a:pt x="32" y="238"/>
                    </a:cubicBezTo>
                    <a:cubicBezTo>
                      <a:pt x="33" y="238"/>
                      <a:pt x="33" y="238"/>
                      <a:pt x="33" y="238"/>
                    </a:cubicBezTo>
                    <a:cubicBezTo>
                      <a:pt x="35" y="238"/>
                      <a:pt x="35" y="238"/>
                      <a:pt x="35" y="238"/>
                    </a:cubicBezTo>
                    <a:cubicBezTo>
                      <a:pt x="35" y="238"/>
                      <a:pt x="35" y="238"/>
                      <a:pt x="35" y="238"/>
                    </a:cubicBezTo>
                    <a:cubicBezTo>
                      <a:pt x="35" y="237"/>
                      <a:pt x="35" y="237"/>
                      <a:pt x="35" y="237"/>
                    </a:cubicBezTo>
                    <a:cubicBezTo>
                      <a:pt x="35" y="237"/>
                      <a:pt x="35" y="237"/>
                      <a:pt x="35" y="237"/>
                    </a:cubicBezTo>
                    <a:cubicBezTo>
                      <a:pt x="35" y="238"/>
                      <a:pt x="35" y="238"/>
                      <a:pt x="35" y="238"/>
                    </a:cubicBezTo>
                    <a:cubicBezTo>
                      <a:pt x="35" y="239"/>
                      <a:pt x="35" y="239"/>
                      <a:pt x="35" y="239"/>
                    </a:cubicBezTo>
                    <a:cubicBezTo>
                      <a:pt x="36" y="240"/>
                      <a:pt x="36" y="240"/>
                      <a:pt x="36" y="240"/>
                    </a:cubicBezTo>
                    <a:cubicBezTo>
                      <a:pt x="37" y="240"/>
                      <a:pt x="37" y="240"/>
                      <a:pt x="37" y="240"/>
                    </a:cubicBezTo>
                    <a:cubicBezTo>
                      <a:pt x="37" y="240"/>
                      <a:pt x="37" y="240"/>
                      <a:pt x="37" y="240"/>
                    </a:cubicBezTo>
                    <a:cubicBezTo>
                      <a:pt x="38" y="240"/>
                      <a:pt x="38" y="240"/>
                      <a:pt x="38" y="240"/>
                    </a:cubicBezTo>
                    <a:cubicBezTo>
                      <a:pt x="37" y="241"/>
                      <a:pt x="37" y="241"/>
                      <a:pt x="37" y="241"/>
                    </a:cubicBezTo>
                    <a:cubicBezTo>
                      <a:pt x="37" y="241"/>
                      <a:pt x="37" y="241"/>
                      <a:pt x="37" y="241"/>
                    </a:cubicBezTo>
                    <a:cubicBezTo>
                      <a:pt x="39" y="242"/>
                      <a:pt x="39" y="242"/>
                      <a:pt x="39" y="242"/>
                    </a:cubicBezTo>
                    <a:cubicBezTo>
                      <a:pt x="39" y="243"/>
                      <a:pt x="39" y="243"/>
                      <a:pt x="39" y="243"/>
                    </a:cubicBezTo>
                    <a:cubicBezTo>
                      <a:pt x="41" y="244"/>
                      <a:pt x="41" y="244"/>
                      <a:pt x="41" y="244"/>
                    </a:cubicBezTo>
                    <a:cubicBezTo>
                      <a:pt x="42" y="244"/>
                      <a:pt x="42" y="244"/>
                      <a:pt x="42" y="244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43" y="245"/>
                      <a:pt x="43" y="245"/>
                      <a:pt x="43" y="245"/>
                    </a:cubicBezTo>
                    <a:cubicBezTo>
                      <a:pt x="43" y="244"/>
                      <a:pt x="43" y="244"/>
                      <a:pt x="43" y="244"/>
                    </a:cubicBezTo>
                    <a:cubicBezTo>
                      <a:pt x="43" y="244"/>
                      <a:pt x="43" y="244"/>
                      <a:pt x="43" y="244"/>
                    </a:cubicBezTo>
                    <a:cubicBezTo>
                      <a:pt x="43" y="245"/>
                      <a:pt x="43" y="245"/>
                      <a:pt x="43" y="245"/>
                    </a:cubicBezTo>
                    <a:cubicBezTo>
                      <a:pt x="44" y="245"/>
                      <a:pt x="44" y="245"/>
                      <a:pt x="44" y="245"/>
                    </a:cubicBezTo>
                    <a:cubicBezTo>
                      <a:pt x="45" y="244"/>
                      <a:pt x="45" y="244"/>
                      <a:pt x="45" y="244"/>
                    </a:cubicBezTo>
                    <a:cubicBezTo>
                      <a:pt x="46" y="244"/>
                      <a:pt x="46" y="244"/>
                      <a:pt x="46" y="244"/>
                    </a:cubicBezTo>
                    <a:cubicBezTo>
                      <a:pt x="46" y="243"/>
                      <a:pt x="46" y="243"/>
                      <a:pt x="46" y="243"/>
                    </a:cubicBezTo>
                    <a:cubicBezTo>
                      <a:pt x="46" y="243"/>
                      <a:pt x="46" y="243"/>
                      <a:pt x="46" y="243"/>
                    </a:cubicBezTo>
                    <a:cubicBezTo>
                      <a:pt x="45" y="242"/>
                      <a:pt x="45" y="242"/>
                      <a:pt x="45" y="242"/>
                    </a:cubicBezTo>
                    <a:cubicBezTo>
                      <a:pt x="44" y="243"/>
                      <a:pt x="44" y="243"/>
                      <a:pt x="44" y="243"/>
                    </a:cubicBezTo>
                    <a:cubicBezTo>
                      <a:pt x="43" y="243"/>
                      <a:pt x="43" y="243"/>
                      <a:pt x="43" y="243"/>
                    </a:cubicBezTo>
                    <a:cubicBezTo>
                      <a:pt x="43" y="242"/>
                      <a:pt x="43" y="242"/>
                      <a:pt x="43" y="242"/>
                    </a:cubicBezTo>
                    <a:cubicBezTo>
                      <a:pt x="42" y="242"/>
                      <a:pt x="42" y="242"/>
                      <a:pt x="42" y="242"/>
                    </a:cubicBezTo>
                    <a:cubicBezTo>
                      <a:pt x="42" y="242"/>
                      <a:pt x="42" y="242"/>
                      <a:pt x="42" y="242"/>
                    </a:cubicBezTo>
                    <a:cubicBezTo>
                      <a:pt x="43" y="241"/>
                      <a:pt x="43" y="241"/>
                      <a:pt x="43" y="241"/>
                    </a:cubicBezTo>
                    <a:cubicBezTo>
                      <a:pt x="44" y="242"/>
                      <a:pt x="44" y="242"/>
                      <a:pt x="44" y="242"/>
                    </a:cubicBezTo>
                    <a:cubicBezTo>
                      <a:pt x="45" y="242"/>
                      <a:pt x="45" y="242"/>
                      <a:pt x="45" y="242"/>
                    </a:cubicBezTo>
                    <a:cubicBezTo>
                      <a:pt x="45" y="241"/>
                      <a:pt x="45" y="241"/>
                      <a:pt x="45" y="241"/>
                    </a:cubicBezTo>
                    <a:cubicBezTo>
                      <a:pt x="45" y="241"/>
                      <a:pt x="45" y="241"/>
                      <a:pt x="45" y="241"/>
                    </a:cubicBezTo>
                    <a:cubicBezTo>
                      <a:pt x="45" y="240"/>
                      <a:pt x="45" y="240"/>
                      <a:pt x="45" y="240"/>
                    </a:cubicBezTo>
                    <a:cubicBezTo>
                      <a:pt x="44" y="241"/>
                      <a:pt x="44" y="241"/>
                      <a:pt x="44" y="241"/>
                    </a:cubicBezTo>
                    <a:cubicBezTo>
                      <a:pt x="44" y="240"/>
                      <a:pt x="44" y="240"/>
                      <a:pt x="44" y="240"/>
                    </a:cubicBezTo>
                    <a:cubicBezTo>
                      <a:pt x="42" y="239"/>
                      <a:pt x="42" y="239"/>
                      <a:pt x="42" y="239"/>
                    </a:cubicBezTo>
                    <a:cubicBezTo>
                      <a:pt x="43" y="238"/>
                      <a:pt x="43" y="238"/>
                      <a:pt x="43" y="238"/>
                    </a:cubicBezTo>
                    <a:cubicBezTo>
                      <a:pt x="38" y="237"/>
                      <a:pt x="38" y="237"/>
                      <a:pt x="38" y="237"/>
                    </a:cubicBezTo>
                    <a:cubicBezTo>
                      <a:pt x="39" y="237"/>
                      <a:pt x="39" y="237"/>
                      <a:pt x="39" y="237"/>
                    </a:cubicBezTo>
                    <a:cubicBezTo>
                      <a:pt x="40" y="236"/>
                      <a:pt x="40" y="236"/>
                      <a:pt x="40" y="236"/>
                    </a:cubicBezTo>
                    <a:cubicBezTo>
                      <a:pt x="41" y="237"/>
                      <a:pt x="41" y="237"/>
                      <a:pt x="41" y="237"/>
                    </a:cubicBezTo>
                    <a:cubicBezTo>
                      <a:pt x="42" y="237"/>
                      <a:pt x="42" y="237"/>
                      <a:pt x="42" y="237"/>
                    </a:cubicBezTo>
                    <a:cubicBezTo>
                      <a:pt x="42" y="237"/>
                      <a:pt x="42" y="237"/>
                      <a:pt x="42" y="237"/>
                    </a:cubicBezTo>
                    <a:cubicBezTo>
                      <a:pt x="42" y="236"/>
                      <a:pt x="42" y="236"/>
                      <a:pt x="42" y="236"/>
                    </a:cubicBezTo>
                    <a:cubicBezTo>
                      <a:pt x="42" y="235"/>
                      <a:pt x="42" y="235"/>
                      <a:pt x="42" y="235"/>
                    </a:cubicBezTo>
                    <a:cubicBezTo>
                      <a:pt x="40" y="235"/>
                      <a:pt x="40" y="235"/>
                      <a:pt x="40" y="235"/>
                    </a:cubicBezTo>
                    <a:cubicBezTo>
                      <a:pt x="40" y="235"/>
                      <a:pt x="40" y="235"/>
                      <a:pt x="40" y="235"/>
                    </a:cubicBezTo>
                    <a:cubicBezTo>
                      <a:pt x="39" y="234"/>
                      <a:pt x="39" y="234"/>
                      <a:pt x="39" y="234"/>
                    </a:cubicBezTo>
                    <a:cubicBezTo>
                      <a:pt x="37" y="234"/>
                      <a:pt x="37" y="234"/>
                      <a:pt x="37" y="234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7" y="234"/>
                      <a:pt x="37" y="234"/>
                      <a:pt x="37" y="234"/>
                    </a:cubicBezTo>
                    <a:cubicBezTo>
                      <a:pt x="37" y="234"/>
                      <a:pt x="37" y="234"/>
                      <a:pt x="37" y="234"/>
                    </a:cubicBezTo>
                    <a:cubicBezTo>
                      <a:pt x="37" y="233"/>
                      <a:pt x="37" y="233"/>
                      <a:pt x="37" y="233"/>
                    </a:cubicBezTo>
                    <a:cubicBezTo>
                      <a:pt x="36" y="233"/>
                      <a:pt x="36" y="233"/>
                      <a:pt x="36" y="233"/>
                    </a:cubicBezTo>
                    <a:cubicBezTo>
                      <a:pt x="36" y="233"/>
                      <a:pt x="36" y="233"/>
                      <a:pt x="36" y="233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4" y="232"/>
                      <a:pt x="34" y="232"/>
                      <a:pt x="34" y="232"/>
                    </a:cubicBezTo>
                    <a:cubicBezTo>
                      <a:pt x="33" y="232"/>
                      <a:pt x="33" y="232"/>
                      <a:pt x="33" y="232"/>
                    </a:cubicBezTo>
                    <a:cubicBezTo>
                      <a:pt x="31" y="233"/>
                      <a:pt x="31" y="233"/>
                      <a:pt x="31" y="233"/>
                    </a:cubicBezTo>
                    <a:cubicBezTo>
                      <a:pt x="31" y="233"/>
                      <a:pt x="31" y="233"/>
                      <a:pt x="31" y="233"/>
                    </a:cubicBezTo>
                    <a:cubicBezTo>
                      <a:pt x="30" y="233"/>
                      <a:pt x="30" y="233"/>
                      <a:pt x="30" y="233"/>
                    </a:cubicBezTo>
                    <a:cubicBezTo>
                      <a:pt x="30" y="233"/>
                      <a:pt x="30" y="233"/>
                      <a:pt x="30" y="233"/>
                    </a:cubicBezTo>
                    <a:cubicBezTo>
                      <a:pt x="31" y="233"/>
                      <a:pt x="31" y="233"/>
                      <a:pt x="31" y="233"/>
                    </a:cubicBezTo>
                    <a:cubicBezTo>
                      <a:pt x="30" y="233"/>
                      <a:pt x="30" y="233"/>
                      <a:pt x="30" y="233"/>
                    </a:cubicBezTo>
                    <a:cubicBezTo>
                      <a:pt x="30" y="232"/>
                      <a:pt x="30" y="232"/>
                      <a:pt x="30" y="232"/>
                    </a:cubicBezTo>
                    <a:cubicBezTo>
                      <a:pt x="29" y="233"/>
                      <a:pt x="29" y="233"/>
                      <a:pt x="29" y="233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29" y="233"/>
                      <a:pt x="29" y="233"/>
                      <a:pt x="29" y="233"/>
                    </a:cubicBezTo>
                    <a:cubicBezTo>
                      <a:pt x="27" y="234"/>
                      <a:pt x="27" y="234"/>
                      <a:pt x="27" y="234"/>
                    </a:cubicBezTo>
                    <a:cubicBezTo>
                      <a:pt x="26" y="234"/>
                      <a:pt x="26" y="234"/>
                      <a:pt x="26" y="234"/>
                    </a:cubicBezTo>
                    <a:cubicBezTo>
                      <a:pt x="26" y="234"/>
                      <a:pt x="26" y="234"/>
                      <a:pt x="26" y="234"/>
                    </a:cubicBezTo>
                    <a:cubicBezTo>
                      <a:pt x="26" y="234"/>
                      <a:pt x="26" y="234"/>
                      <a:pt x="26" y="234"/>
                    </a:cubicBezTo>
                    <a:cubicBezTo>
                      <a:pt x="26" y="235"/>
                      <a:pt x="26" y="235"/>
                      <a:pt x="26" y="235"/>
                    </a:cubicBezTo>
                    <a:cubicBezTo>
                      <a:pt x="26" y="236"/>
                      <a:pt x="26" y="236"/>
                      <a:pt x="26" y="236"/>
                    </a:cubicBezTo>
                    <a:cubicBezTo>
                      <a:pt x="28" y="238"/>
                      <a:pt x="28" y="238"/>
                      <a:pt x="28" y="238"/>
                    </a:cubicBezTo>
                    <a:cubicBezTo>
                      <a:pt x="29" y="244"/>
                      <a:pt x="29" y="244"/>
                      <a:pt x="29" y="244"/>
                    </a:cubicBezTo>
                    <a:cubicBezTo>
                      <a:pt x="29" y="248"/>
                      <a:pt x="29" y="248"/>
                      <a:pt x="29" y="248"/>
                    </a:cubicBezTo>
                    <a:cubicBezTo>
                      <a:pt x="29" y="250"/>
                      <a:pt x="29" y="250"/>
                      <a:pt x="29" y="250"/>
                    </a:cubicBezTo>
                    <a:cubicBezTo>
                      <a:pt x="26" y="253"/>
                      <a:pt x="26" y="253"/>
                      <a:pt x="26" y="253"/>
                    </a:cubicBezTo>
                    <a:cubicBezTo>
                      <a:pt x="26" y="255"/>
                      <a:pt x="26" y="255"/>
                      <a:pt x="26" y="255"/>
                    </a:cubicBezTo>
                    <a:cubicBezTo>
                      <a:pt x="26" y="255"/>
                      <a:pt x="26" y="255"/>
                      <a:pt x="26" y="255"/>
                    </a:cubicBezTo>
                    <a:cubicBezTo>
                      <a:pt x="26" y="256"/>
                      <a:pt x="26" y="256"/>
                      <a:pt x="26" y="256"/>
                    </a:cubicBezTo>
                    <a:cubicBezTo>
                      <a:pt x="26" y="257"/>
                      <a:pt x="26" y="257"/>
                      <a:pt x="26" y="257"/>
                    </a:cubicBezTo>
                    <a:cubicBezTo>
                      <a:pt x="26" y="258"/>
                      <a:pt x="26" y="258"/>
                      <a:pt x="26" y="258"/>
                    </a:cubicBezTo>
                    <a:cubicBezTo>
                      <a:pt x="26" y="259"/>
                      <a:pt x="26" y="259"/>
                      <a:pt x="26" y="259"/>
                    </a:cubicBezTo>
                    <a:cubicBezTo>
                      <a:pt x="25" y="261"/>
                      <a:pt x="25" y="261"/>
                      <a:pt x="25" y="261"/>
                    </a:cubicBezTo>
                    <a:cubicBezTo>
                      <a:pt x="23" y="261"/>
                      <a:pt x="23" y="261"/>
                      <a:pt x="23" y="261"/>
                    </a:cubicBezTo>
                    <a:cubicBezTo>
                      <a:pt x="22" y="261"/>
                      <a:pt x="22" y="261"/>
                      <a:pt x="22" y="261"/>
                    </a:cubicBezTo>
                    <a:cubicBezTo>
                      <a:pt x="22" y="262"/>
                      <a:pt x="22" y="262"/>
                      <a:pt x="22" y="262"/>
                    </a:cubicBezTo>
                    <a:cubicBezTo>
                      <a:pt x="24" y="261"/>
                      <a:pt x="24" y="261"/>
                      <a:pt x="24" y="261"/>
                    </a:cubicBezTo>
                    <a:cubicBezTo>
                      <a:pt x="25" y="262"/>
                      <a:pt x="25" y="262"/>
                      <a:pt x="25" y="262"/>
                    </a:cubicBezTo>
                    <a:cubicBezTo>
                      <a:pt x="25" y="263"/>
                      <a:pt x="25" y="263"/>
                      <a:pt x="25" y="263"/>
                    </a:cubicBezTo>
                    <a:cubicBezTo>
                      <a:pt x="26" y="265"/>
                      <a:pt x="26" y="265"/>
                      <a:pt x="26" y="265"/>
                    </a:cubicBezTo>
                    <a:cubicBezTo>
                      <a:pt x="26" y="266"/>
                      <a:pt x="26" y="266"/>
                      <a:pt x="26" y="266"/>
                    </a:cubicBezTo>
                    <a:cubicBezTo>
                      <a:pt x="26" y="267"/>
                      <a:pt x="26" y="267"/>
                      <a:pt x="26" y="267"/>
                    </a:cubicBezTo>
                    <a:cubicBezTo>
                      <a:pt x="26" y="268"/>
                      <a:pt x="26" y="268"/>
                      <a:pt x="26" y="268"/>
                    </a:cubicBezTo>
                    <a:cubicBezTo>
                      <a:pt x="26" y="271"/>
                      <a:pt x="26" y="271"/>
                      <a:pt x="26" y="271"/>
                    </a:cubicBezTo>
                    <a:cubicBezTo>
                      <a:pt x="28" y="275"/>
                      <a:pt x="28" y="275"/>
                      <a:pt x="28" y="275"/>
                    </a:cubicBezTo>
                    <a:cubicBezTo>
                      <a:pt x="27" y="278"/>
                      <a:pt x="27" y="278"/>
                      <a:pt x="27" y="278"/>
                    </a:cubicBezTo>
                    <a:cubicBezTo>
                      <a:pt x="27" y="279"/>
                      <a:pt x="27" y="279"/>
                      <a:pt x="27" y="279"/>
                    </a:cubicBezTo>
                    <a:cubicBezTo>
                      <a:pt x="28" y="279"/>
                      <a:pt x="28" y="279"/>
                      <a:pt x="28" y="279"/>
                    </a:cubicBezTo>
                    <a:cubicBezTo>
                      <a:pt x="28" y="281"/>
                      <a:pt x="28" y="281"/>
                      <a:pt x="28" y="281"/>
                    </a:cubicBezTo>
                    <a:cubicBezTo>
                      <a:pt x="29" y="282"/>
                      <a:pt x="29" y="282"/>
                      <a:pt x="29" y="282"/>
                    </a:cubicBezTo>
                    <a:cubicBezTo>
                      <a:pt x="30" y="283"/>
                      <a:pt x="30" y="283"/>
                      <a:pt x="30" y="283"/>
                    </a:cubicBezTo>
                    <a:cubicBezTo>
                      <a:pt x="29" y="284"/>
                      <a:pt x="29" y="284"/>
                      <a:pt x="29" y="284"/>
                    </a:cubicBezTo>
                    <a:cubicBezTo>
                      <a:pt x="29" y="284"/>
                      <a:pt x="29" y="284"/>
                      <a:pt x="29" y="284"/>
                    </a:cubicBezTo>
                    <a:cubicBezTo>
                      <a:pt x="30" y="285"/>
                      <a:pt x="30" y="285"/>
                      <a:pt x="30" y="285"/>
                    </a:cubicBezTo>
                    <a:cubicBezTo>
                      <a:pt x="31" y="286"/>
                      <a:pt x="31" y="286"/>
                      <a:pt x="31" y="286"/>
                    </a:cubicBezTo>
                    <a:cubicBezTo>
                      <a:pt x="33" y="286"/>
                      <a:pt x="33" y="286"/>
                      <a:pt x="33" y="286"/>
                    </a:cubicBezTo>
                    <a:cubicBezTo>
                      <a:pt x="33" y="287"/>
                      <a:pt x="33" y="287"/>
                      <a:pt x="33" y="287"/>
                    </a:cubicBezTo>
                    <a:cubicBezTo>
                      <a:pt x="36" y="287"/>
                      <a:pt x="36" y="287"/>
                      <a:pt x="36" y="287"/>
                    </a:cubicBezTo>
                    <a:cubicBezTo>
                      <a:pt x="38" y="286"/>
                      <a:pt x="38" y="286"/>
                      <a:pt x="38" y="286"/>
                    </a:cubicBezTo>
                    <a:cubicBezTo>
                      <a:pt x="39" y="285"/>
                      <a:pt x="39" y="285"/>
                      <a:pt x="39" y="285"/>
                    </a:cubicBezTo>
                    <a:cubicBezTo>
                      <a:pt x="39" y="285"/>
                      <a:pt x="39" y="285"/>
                      <a:pt x="39" y="285"/>
                    </a:cubicBezTo>
                    <a:cubicBezTo>
                      <a:pt x="39" y="285"/>
                      <a:pt x="39" y="285"/>
                      <a:pt x="39" y="285"/>
                    </a:cubicBezTo>
                    <a:cubicBezTo>
                      <a:pt x="42" y="285"/>
                      <a:pt x="42" y="285"/>
                      <a:pt x="42" y="285"/>
                    </a:cubicBezTo>
                    <a:cubicBezTo>
                      <a:pt x="43" y="287"/>
                      <a:pt x="43" y="287"/>
                      <a:pt x="43" y="287"/>
                    </a:cubicBezTo>
                    <a:cubicBezTo>
                      <a:pt x="46" y="288"/>
                      <a:pt x="46" y="288"/>
                      <a:pt x="46" y="288"/>
                    </a:cubicBezTo>
                    <a:cubicBezTo>
                      <a:pt x="46" y="287"/>
                      <a:pt x="46" y="287"/>
                      <a:pt x="46" y="287"/>
                    </a:cubicBezTo>
                    <a:cubicBezTo>
                      <a:pt x="46" y="286"/>
                      <a:pt x="46" y="286"/>
                      <a:pt x="46" y="286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47" y="285"/>
                      <a:pt x="47" y="285"/>
                      <a:pt x="47" y="285"/>
                    </a:cubicBezTo>
                    <a:cubicBezTo>
                      <a:pt x="48" y="285"/>
                      <a:pt x="48" y="285"/>
                      <a:pt x="48" y="285"/>
                    </a:cubicBezTo>
                    <a:cubicBezTo>
                      <a:pt x="48" y="284"/>
                      <a:pt x="48" y="284"/>
                      <a:pt x="48" y="284"/>
                    </a:cubicBezTo>
                    <a:cubicBezTo>
                      <a:pt x="48" y="284"/>
                      <a:pt x="48" y="284"/>
                      <a:pt x="48" y="284"/>
                    </a:cubicBezTo>
                    <a:cubicBezTo>
                      <a:pt x="47" y="283"/>
                      <a:pt x="47" y="283"/>
                      <a:pt x="47" y="283"/>
                    </a:cubicBezTo>
                    <a:cubicBezTo>
                      <a:pt x="47" y="283"/>
                      <a:pt x="47" y="283"/>
                      <a:pt x="47" y="283"/>
                    </a:cubicBezTo>
                    <a:cubicBezTo>
                      <a:pt x="46" y="282"/>
                      <a:pt x="46" y="282"/>
                      <a:pt x="46" y="282"/>
                    </a:cubicBezTo>
                    <a:cubicBezTo>
                      <a:pt x="46" y="282"/>
                      <a:pt x="46" y="282"/>
                      <a:pt x="46" y="282"/>
                    </a:cubicBezTo>
                    <a:cubicBezTo>
                      <a:pt x="45" y="283"/>
                      <a:pt x="45" y="283"/>
                      <a:pt x="45" y="283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4" y="282"/>
                      <a:pt x="44" y="282"/>
                      <a:pt x="44" y="282"/>
                    </a:cubicBezTo>
                    <a:cubicBezTo>
                      <a:pt x="45" y="281"/>
                      <a:pt x="45" y="281"/>
                      <a:pt x="45" y="281"/>
                    </a:cubicBezTo>
                    <a:cubicBezTo>
                      <a:pt x="45" y="280"/>
                      <a:pt x="45" y="280"/>
                      <a:pt x="45" y="280"/>
                    </a:cubicBezTo>
                    <a:cubicBezTo>
                      <a:pt x="44" y="280"/>
                      <a:pt x="44" y="280"/>
                      <a:pt x="44" y="280"/>
                    </a:cubicBezTo>
                    <a:cubicBezTo>
                      <a:pt x="42" y="279"/>
                      <a:pt x="42" y="279"/>
                      <a:pt x="42" y="279"/>
                    </a:cubicBezTo>
                    <a:cubicBezTo>
                      <a:pt x="41" y="279"/>
                      <a:pt x="41" y="279"/>
                      <a:pt x="41" y="279"/>
                    </a:cubicBezTo>
                    <a:cubicBezTo>
                      <a:pt x="39" y="279"/>
                      <a:pt x="39" y="279"/>
                      <a:pt x="39" y="279"/>
                    </a:cubicBezTo>
                    <a:cubicBezTo>
                      <a:pt x="38" y="280"/>
                      <a:pt x="38" y="280"/>
                      <a:pt x="38" y="280"/>
                    </a:cubicBezTo>
                    <a:cubicBezTo>
                      <a:pt x="36" y="280"/>
                      <a:pt x="36" y="280"/>
                      <a:pt x="36" y="280"/>
                    </a:cubicBezTo>
                    <a:cubicBezTo>
                      <a:pt x="35" y="280"/>
                      <a:pt x="35" y="280"/>
                      <a:pt x="35" y="280"/>
                    </a:cubicBezTo>
                    <a:cubicBezTo>
                      <a:pt x="35" y="280"/>
                      <a:pt x="35" y="280"/>
                      <a:pt x="35" y="280"/>
                    </a:cubicBezTo>
                    <a:cubicBezTo>
                      <a:pt x="35" y="278"/>
                      <a:pt x="35" y="278"/>
                      <a:pt x="35" y="278"/>
                    </a:cubicBezTo>
                    <a:cubicBezTo>
                      <a:pt x="34" y="278"/>
                      <a:pt x="34" y="278"/>
                      <a:pt x="34" y="278"/>
                    </a:cubicBezTo>
                    <a:cubicBezTo>
                      <a:pt x="33" y="277"/>
                      <a:pt x="33" y="277"/>
                      <a:pt x="33" y="277"/>
                    </a:cubicBezTo>
                    <a:cubicBezTo>
                      <a:pt x="34" y="277"/>
                      <a:pt x="34" y="277"/>
                      <a:pt x="34" y="277"/>
                    </a:cubicBezTo>
                    <a:cubicBezTo>
                      <a:pt x="35" y="277"/>
                      <a:pt x="35" y="277"/>
                      <a:pt x="35" y="277"/>
                    </a:cubicBezTo>
                    <a:cubicBezTo>
                      <a:pt x="35" y="277"/>
                      <a:pt x="35" y="277"/>
                      <a:pt x="35" y="277"/>
                    </a:cubicBezTo>
                    <a:cubicBezTo>
                      <a:pt x="36" y="276"/>
                      <a:pt x="36" y="276"/>
                      <a:pt x="36" y="276"/>
                    </a:cubicBezTo>
                    <a:cubicBezTo>
                      <a:pt x="36" y="276"/>
                      <a:pt x="36" y="276"/>
                      <a:pt x="36" y="276"/>
                    </a:cubicBezTo>
                    <a:cubicBezTo>
                      <a:pt x="36" y="276"/>
                      <a:pt x="36" y="276"/>
                      <a:pt x="36" y="276"/>
                    </a:cubicBezTo>
                    <a:cubicBezTo>
                      <a:pt x="35" y="275"/>
                      <a:pt x="35" y="275"/>
                      <a:pt x="35" y="275"/>
                    </a:cubicBezTo>
                    <a:cubicBezTo>
                      <a:pt x="36" y="274"/>
                      <a:pt x="36" y="274"/>
                      <a:pt x="36" y="274"/>
                    </a:cubicBezTo>
                    <a:cubicBezTo>
                      <a:pt x="36" y="274"/>
                      <a:pt x="36" y="274"/>
                      <a:pt x="36" y="274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8" y="276"/>
                      <a:pt x="38" y="276"/>
                      <a:pt x="38" y="276"/>
                    </a:cubicBezTo>
                    <a:cubicBezTo>
                      <a:pt x="38" y="276"/>
                      <a:pt x="38" y="276"/>
                      <a:pt x="38" y="276"/>
                    </a:cubicBezTo>
                    <a:cubicBezTo>
                      <a:pt x="40" y="278"/>
                      <a:pt x="40" y="278"/>
                      <a:pt x="40" y="278"/>
                    </a:cubicBezTo>
                    <a:cubicBezTo>
                      <a:pt x="41" y="278"/>
                      <a:pt x="41" y="278"/>
                      <a:pt x="41" y="278"/>
                    </a:cubicBezTo>
                    <a:cubicBezTo>
                      <a:pt x="42" y="278"/>
                      <a:pt x="42" y="278"/>
                      <a:pt x="42" y="278"/>
                    </a:cubicBezTo>
                    <a:cubicBezTo>
                      <a:pt x="43" y="277"/>
                      <a:pt x="43" y="277"/>
                      <a:pt x="43" y="277"/>
                    </a:cubicBezTo>
                    <a:cubicBezTo>
                      <a:pt x="44" y="276"/>
                      <a:pt x="44" y="276"/>
                      <a:pt x="44" y="276"/>
                    </a:cubicBezTo>
                    <a:cubicBezTo>
                      <a:pt x="45" y="276"/>
                      <a:pt x="45" y="276"/>
                      <a:pt x="45" y="276"/>
                    </a:cubicBezTo>
                    <a:cubicBezTo>
                      <a:pt x="45" y="274"/>
                      <a:pt x="45" y="274"/>
                      <a:pt x="45" y="274"/>
                    </a:cubicBezTo>
                    <a:cubicBezTo>
                      <a:pt x="44" y="272"/>
                      <a:pt x="44" y="272"/>
                      <a:pt x="44" y="272"/>
                    </a:cubicBezTo>
                    <a:cubicBezTo>
                      <a:pt x="43" y="270"/>
                      <a:pt x="43" y="270"/>
                      <a:pt x="43" y="270"/>
                    </a:cubicBezTo>
                    <a:cubicBezTo>
                      <a:pt x="42" y="270"/>
                      <a:pt x="42" y="270"/>
                      <a:pt x="42" y="270"/>
                    </a:cubicBezTo>
                    <a:cubicBezTo>
                      <a:pt x="43" y="269"/>
                      <a:pt x="43" y="269"/>
                      <a:pt x="43" y="269"/>
                    </a:cubicBezTo>
                    <a:cubicBezTo>
                      <a:pt x="43" y="267"/>
                      <a:pt x="43" y="267"/>
                      <a:pt x="43" y="267"/>
                    </a:cubicBezTo>
                    <a:cubicBezTo>
                      <a:pt x="42" y="267"/>
                      <a:pt x="42" y="267"/>
                      <a:pt x="42" y="267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42" y="266"/>
                      <a:pt x="42" y="266"/>
                      <a:pt x="42" y="266"/>
                    </a:cubicBezTo>
                    <a:cubicBezTo>
                      <a:pt x="40" y="266"/>
                      <a:pt x="40" y="266"/>
                      <a:pt x="40" y="266"/>
                    </a:cubicBezTo>
                    <a:cubicBezTo>
                      <a:pt x="39" y="266"/>
                      <a:pt x="39" y="266"/>
                      <a:pt x="39" y="266"/>
                    </a:cubicBezTo>
                    <a:cubicBezTo>
                      <a:pt x="39" y="264"/>
                      <a:pt x="39" y="264"/>
                      <a:pt x="39" y="264"/>
                    </a:cubicBezTo>
                    <a:cubicBezTo>
                      <a:pt x="37" y="264"/>
                      <a:pt x="37" y="264"/>
                      <a:pt x="37" y="264"/>
                    </a:cubicBezTo>
                    <a:cubicBezTo>
                      <a:pt x="38" y="263"/>
                      <a:pt x="38" y="263"/>
                      <a:pt x="38" y="263"/>
                    </a:cubicBezTo>
                    <a:cubicBezTo>
                      <a:pt x="37" y="263"/>
                      <a:pt x="37" y="263"/>
                      <a:pt x="37" y="263"/>
                    </a:cubicBezTo>
                    <a:cubicBezTo>
                      <a:pt x="37" y="264"/>
                      <a:pt x="37" y="264"/>
                      <a:pt x="37" y="264"/>
                    </a:cubicBezTo>
                    <a:cubicBezTo>
                      <a:pt x="37" y="264"/>
                      <a:pt x="37" y="264"/>
                      <a:pt x="37" y="264"/>
                    </a:cubicBezTo>
                    <a:cubicBezTo>
                      <a:pt x="36" y="264"/>
                      <a:pt x="36" y="264"/>
                      <a:pt x="36" y="264"/>
                    </a:cubicBezTo>
                    <a:cubicBezTo>
                      <a:pt x="36" y="264"/>
                      <a:pt x="36" y="264"/>
                      <a:pt x="36" y="264"/>
                    </a:cubicBezTo>
                    <a:cubicBezTo>
                      <a:pt x="35" y="264"/>
                      <a:pt x="35" y="264"/>
                      <a:pt x="35" y="264"/>
                    </a:cubicBezTo>
                    <a:cubicBezTo>
                      <a:pt x="34" y="263"/>
                      <a:pt x="34" y="263"/>
                      <a:pt x="34" y="263"/>
                    </a:cubicBezTo>
                    <a:cubicBezTo>
                      <a:pt x="34" y="264"/>
                      <a:pt x="34" y="264"/>
                      <a:pt x="34" y="264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2" y="261"/>
                      <a:pt x="32" y="261"/>
                      <a:pt x="32" y="261"/>
                    </a:cubicBezTo>
                    <a:cubicBezTo>
                      <a:pt x="32" y="261"/>
                      <a:pt x="32" y="261"/>
                      <a:pt x="32" y="261"/>
                    </a:cubicBezTo>
                    <a:cubicBezTo>
                      <a:pt x="33" y="261"/>
                      <a:pt x="33" y="261"/>
                      <a:pt x="33" y="261"/>
                    </a:cubicBezTo>
                    <a:cubicBezTo>
                      <a:pt x="34" y="262"/>
                      <a:pt x="34" y="262"/>
                      <a:pt x="34" y="262"/>
                    </a:cubicBezTo>
                    <a:cubicBezTo>
                      <a:pt x="35" y="262"/>
                      <a:pt x="35" y="262"/>
                      <a:pt x="35" y="262"/>
                    </a:cubicBezTo>
                    <a:cubicBezTo>
                      <a:pt x="35" y="263"/>
                      <a:pt x="35" y="263"/>
                      <a:pt x="35" y="263"/>
                    </a:cubicBezTo>
                    <a:cubicBezTo>
                      <a:pt x="36" y="263"/>
                      <a:pt x="36" y="263"/>
                      <a:pt x="36" y="263"/>
                    </a:cubicBezTo>
                    <a:cubicBezTo>
                      <a:pt x="37" y="263"/>
                      <a:pt x="37" y="263"/>
                      <a:pt x="37" y="263"/>
                    </a:cubicBezTo>
                    <a:cubicBezTo>
                      <a:pt x="37" y="263"/>
                      <a:pt x="37" y="263"/>
                      <a:pt x="37" y="263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8" y="262"/>
                      <a:pt x="38" y="262"/>
                      <a:pt x="38" y="262"/>
                    </a:cubicBezTo>
                    <a:cubicBezTo>
                      <a:pt x="39" y="262"/>
                      <a:pt x="39" y="262"/>
                      <a:pt x="39" y="262"/>
                    </a:cubicBezTo>
                    <a:cubicBezTo>
                      <a:pt x="39" y="263"/>
                      <a:pt x="39" y="263"/>
                      <a:pt x="39" y="263"/>
                    </a:cubicBezTo>
                    <a:cubicBezTo>
                      <a:pt x="41" y="263"/>
                      <a:pt x="41" y="263"/>
                      <a:pt x="41" y="263"/>
                    </a:cubicBezTo>
                    <a:cubicBezTo>
                      <a:pt x="41" y="264"/>
                      <a:pt x="41" y="264"/>
                      <a:pt x="41" y="264"/>
                    </a:cubicBezTo>
                    <a:cubicBezTo>
                      <a:pt x="41" y="264"/>
                      <a:pt x="41" y="264"/>
                      <a:pt x="41" y="264"/>
                    </a:cubicBezTo>
                    <a:cubicBezTo>
                      <a:pt x="41" y="264"/>
                      <a:pt x="41" y="264"/>
                      <a:pt x="41" y="264"/>
                    </a:cubicBezTo>
                    <a:cubicBezTo>
                      <a:pt x="42" y="264"/>
                      <a:pt x="42" y="264"/>
                      <a:pt x="42" y="264"/>
                    </a:cubicBezTo>
                    <a:cubicBezTo>
                      <a:pt x="43" y="264"/>
                      <a:pt x="43" y="264"/>
                      <a:pt x="43" y="264"/>
                    </a:cubicBezTo>
                    <a:cubicBezTo>
                      <a:pt x="43" y="263"/>
                      <a:pt x="43" y="263"/>
                      <a:pt x="43" y="263"/>
                    </a:cubicBezTo>
                    <a:cubicBezTo>
                      <a:pt x="43" y="263"/>
                      <a:pt x="43" y="263"/>
                      <a:pt x="43" y="263"/>
                    </a:cubicBezTo>
                    <a:cubicBezTo>
                      <a:pt x="43" y="262"/>
                      <a:pt x="43" y="262"/>
                      <a:pt x="43" y="262"/>
                    </a:cubicBezTo>
                    <a:cubicBezTo>
                      <a:pt x="43" y="262"/>
                      <a:pt x="43" y="262"/>
                      <a:pt x="43" y="262"/>
                    </a:cubicBezTo>
                    <a:cubicBezTo>
                      <a:pt x="43" y="261"/>
                      <a:pt x="43" y="261"/>
                      <a:pt x="43" y="261"/>
                    </a:cubicBezTo>
                    <a:cubicBezTo>
                      <a:pt x="44" y="260"/>
                      <a:pt x="44" y="260"/>
                      <a:pt x="44" y="260"/>
                    </a:cubicBezTo>
                    <a:cubicBezTo>
                      <a:pt x="45" y="259"/>
                      <a:pt x="45" y="259"/>
                      <a:pt x="45" y="259"/>
                    </a:cubicBezTo>
                    <a:cubicBezTo>
                      <a:pt x="45" y="259"/>
                      <a:pt x="45" y="259"/>
                      <a:pt x="45" y="259"/>
                    </a:cubicBezTo>
                    <a:cubicBezTo>
                      <a:pt x="45" y="259"/>
                      <a:pt x="45" y="259"/>
                      <a:pt x="45" y="259"/>
                    </a:cubicBezTo>
                    <a:cubicBezTo>
                      <a:pt x="44" y="258"/>
                      <a:pt x="44" y="258"/>
                      <a:pt x="44" y="258"/>
                    </a:cubicBezTo>
                    <a:cubicBezTo>
                      <a:pt x="45" y="257"/>
                      <a:pt x="45" y="257"/>
                      <a:pt x="45" y="257"/>
                    </a:cubicBezTo>
                    <a:cubicBezTo>
                      <a:pt x="46" y="256"/>
                      <a:pt x="46" y="256"/>
                      <a:pt x="46" y="256"/>
                    </a:cubicBezTo>
                    <a:cubicBezTo>
                      <a:pt x="46" y="255"/>
                      <a:pt x="46" y="255"/>
                      <a:pt x="46" y="255"/>
                    </a:cubicBezTo>
                    <a:cubicBezTo>
                      <a:pt x="46" y="255"/>
                      <a:pt x="46" y="255"/>
                      <a:pt x="46" y="255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7" y="254"/>
                      <a:pt x="47" y="254"/>
                      <a:pt x="47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3"/>
                      <a:pt x="49" y="253"/>
                      <a:pt x="49" y="253"/>
                    </a:cubicBezTo>
                    <a:cubicBezTo>
                      <a:pt x="50" y="252"/>
                      <a:pt x="50" y="252"/>
                      <a:pt x="50" y="252"/>
                    </a:cubicBezTo>
                    <a:cubicBezTo>
                      <a:pt x="49" y="251"/>
                      <a:pt x="49" y="251"/>
                      <a:pt x="49" y="251"/>
                    </a:cubicBezTo>
                    <a:cubicBezTo>
                      <a:pt x="50" y="250"/>
                      <a:pt x="50" y="250"/>
                      <a:pt x="50" y="250"/>
                    </a:cubicBezTo>
                    <a:cubicBezTo>
                      <a:pt x="50" y="250"/>
                      <a:pt x="50" y="250"/>
                      <a:pt x="50" y="250"/>
                    </a:cubicBezTo>
                    <a:cubicBezTo>
                      <a:pt x="49" y="249"/>
                      <a:pt x="49" y="249"/>
                      <a:pt x="49" y="249"/>
                    </a:cubicBezTo>
                    <a:lnTo>
                      <a:pt x="48" y="250"/>
                    </a:lnTo>
                    <a:close/>
                    <a:moveTo>
                      <a:pt x="39" y="240"/>
                    </a:moveTo>
                    <a:cubicBezTo>
                      <a:pt x="42" y="240"/>
                      <a:pt x="42" y="240"/>
                      <a:pt x="42" y="240"/>
                    </a:cubicBezTo>
                    <a:cubicBezTo>
                      <a:pt x="41" y="241"/>
                      <a:pt x="41" y="241"/>
                      <a:pt x="41" y="241"/>
                    </a:cubicBezTo>
                    <a:cubicBezTo>
                      <a:pt x="40" y="241"/>
                      <a:pt x="40" y="241"/>
                      <a:pt x="40" y="241"/>
                    </a:cubicBezTo>
                    <a:cubicBezTo>
                      <a:pt x="40" y="241"/>
                      <a:pt x="40" y="241"/>
                      <a:pt x="40" y="241"/>
                    </a:cubicBezTo>
                    <a:cubicBezTo>
                      <a:pt x="42" y="241"/>
                      <a:pt x="42" y="241"/>
                      <a:pt x="42" y="241"/>
                    </a:cubicBezTo>
                    <a:cubicBezTo>
                      <a:pt x="41" y="242"/>
                      <a:pt x="41" y="242"/>
                      <a:pt x="41" y="242"/>
                    </a:cubicBezTo>
                    <a:cubicBezTo>
                      <a:pt x="41" y="242"/>
                      <a:pt x="41" y="242"/>
                      <a:pt x="41" y="242"/>
                    </a:cubicBezTo>
                    <a:cubicBezTo>
                      <a:pt x="41" y="242"/>
                      <a:pt x="41" y="242"/>
                      <a:pt x="41" y="242"/>
                    </a:cubicBezTo>
                    <a:cubicBezTo>
                      <a:pt x="40" y="242"/>
                      <a:pt x="40" y="242"/>
                      <a:pt x="40" y="242"/>
                    </a:cubicBezTo>
                    <a:cubicBezTo>
                      <a:pt x="39" y="241"/>
                      <a:pt x="39" y="241"/>
                      <a:pt x="39" y="241"/>
                    </a:cubicBezTo>
                    <a:lnTo>
                      <a:pt x="39" y="240"/>
                    </a:lnTo>
                    <a:close/>
                    <a:moveTo>
                      <a:pt x="33" y="234"/>
                    </a:moveTo>
                    <a:cubicBezTo>
                      <a:pt x="35" y="234"/>
                      <a:pt x="35" y="234"/>
                      <a:pt x="35" y="234"/>
                    </a:cubicBezTo>
                    <a:cubicBezTo>
                      <a:pt x="34" y="235"/>
                      <a:pt x="34" y="235"/>
                      <a:pt x="34" y="235"/>
                    </a:cubicBezTo>
                    <a:cubicBezTo>
                      <a:pt x="33" y="235"/>
                      <a:pt x="33" y="235"/>
                      <a:pt x="33" y="235"/>
                    </a:cubicBezTo>
                    <a:lnTo>
                      <a:pt x="33" y="234"/>
                    </a:lnTo>
                    <a:close/>
                    <a:moveTo>
                      <a:pt x="53" y="215"/>
                    </a:moveTo>
                    <a:cubicBezTo>
                      <a:pt x="52" y="216"/>
                      <a:pt x="52" y="216"/>
                      <a:pt x="52" y="216"/>
                    </a:cubicBezTo>
                    <a:cubicBezTo>
                      <a:pt x="53" y="216"/>
                      <a:pt x="53" y="216"/>
                      <a:pt x="53" y="216"/>
                    </a:cubicBezTo>
                    <a:cubicBezTo>
                      <a:pt x="53" y="217"/>
                      <a:pt x="53" y="217"/>
                      <a:pt x="53" y="217"/>
                    </a:cubicBezTo>
                    <a:cubicBezTo>
                      <a:pt x="52" y="217"/>
                      <a:pt x="52" y="217"/>
                      <a:pt x="52" y="217"/>
                    </a:cubicBezTo>
                    <a:cubicBezTo>
                      <a:pt x="52" y="218"/>
                      <a:pt x="52" y="218"/>
                      <a:pt x="52" y="218"/>
                    </a:cubicBezTo>
                    <a:cubicBezTo>
                      <a:pt x="52" y="219"/>
                      <a:pt x="52" y="219"/>
                      <a:pt x="52" y="219"/>
                    </a:cubicBezTo>
                    <a:cubicBezTo>
                      <a:pt x="52" y="219"/>
                      <a:pt x="52" y="219"/>
                      <a:pt x="52" y="219"/>
                    </a:cubicBezTo>
                    <a:cubicBezTo>
                      <a:pt x="52" y="219"/>
                      <a:pt x="52" y="219"/>
                      <a:pt x="52" y="219"/>
                    </a:cubicBezTo>
                    <a:cubicBezTo>
                      <a:pt x="50" y="218"/>
                      <a:pt x="50" y="218"/>
                      <a:pt x="50" y="218"/>
                    </a:cubicBezTo>
                    <a:cubicBezTo>
                      <a:pt x="51" y="218"/>
                      <a:pt x="51" y="218"/>
                      <a:pt x="51" y="218"/>
                    </a:cubicBezTo>
                    <a:cubicBezTo>
                      <a:pt x="51" y="217"/>
                      <a:pt x="51" y="217"/>
                      <a:pt x="51" y="217"/>
                    </a:cubicBezTo>
                    <a:cubicBezTo>
                      <a:pt x="50" y="216"/>
                      <a:pt x="50" y="216"/>
                      <a:pt x="50" y="216"/>
                    </a:cubicBezTo>
                    <a:cubicBezTo>
                      <a:pt x="49" y="216"/>
                      <a:pt x="49" y="216"/>
                      <a:pt x="49" y="216"/>
                    </a:cubicBezTo>
                    <a:cubicBezTo>
                      <a:pt x="49" y="216"/>
                      <a:pt x="49" y="216"/>
                      <a:pt x="49" y="216"/>
                    </a:cubicBezTo>
                    <a:cubicBezTo>
                      <a:pt x="49" y="216"/>
                      <a:pt x="49" y="216"/>
                      <a:pt x="49" y="216"/>
                    </a:cubicBezTo>
                    <a:cubicBezTo>
                      <a:pt x="49" y="215"/>
                      <a:pt x="49" y="215"/>
                      <a:pt x="49" y="215"/>
                    </a:cubicBezTo>
                    <a:cubicBezTo>
                      <a:pt x="49" y="214"/>
                      <a:pt x="49" y="214"/>
                      <a:pt x="49" y="214"/>
                    </a:cubicBezTo>
                    <a:cubicBezTo>
                      <a:pt x="50" y="214"/>
                      <a:pt x="50" y="214"/>
                      <a:pt x="50" y="214"/>
                    </a:cubicBezTo>
                    <a:cubicBezTo>
                      <a:pt x="52" y="215"/>
                      <a:pt x="52" y="215"/>
                      <a:pt x="52" y="215"/>
                    </a:cubicBezTo>
                    <a:cubicBezTo>
                      <a:pt x="50" y="214"/>
                      <a:pt x="50" y="214"/>
                      <a:pt x="50" y="214"/>
                    </a:cubicBezTo>
                    <a:cubicBezTo>
                      <a:pt x="52" y="213"/>
                      <a:pt x="52" y="213"/>
                      <a:pt x="52" y="213"/>
                    </a:cubicBezTo>
                    <a:cubicBezTo>
                      <a:pt x="53" y="213"/>
                      <a:pt x="53" y="213"/>
                      <a:pt x="53" y="213"/>
                    </a:cubicBezTo>
                    <a:cubicBezTo>
                      <a:pt x="53" y="214"/>
                      <a:pt x="53" y="214"/>
                      <a:pt x="53" y="214"/>
                    </a:cubicBezTo>
                    <a:lnTo>
                      <a:pt x="53" y="215"/>
                    </a:lnTo>
                    <a:close/>
                    <a:moveTo>
                      <a:pt x="50" y="232"/>
                    </a:moveTo>
                    <a:cubicBezTo>
                      <a:pt x="51" y="232"/>
                      <a:pt x="51" y="232"/>
                      <a:pt x="51" y="232"/>
                    </a:cubicBezTo>
                    <a:cubicBezTo>
                      <a:pt x="51" y="232"/>
                      <a:pt x="51" y="232"/>
                      <a:pt x="51" y="232"/>
                    </a:cubicBezTo>
                    <a:cubicBezTo>
                      <a:pt x="49" y="234"/>
                      <a:pt x="49" y="234"/>
                      <a:pt x="49" y="234"/>
                    </a:cubicBezTo>
                    <a:cubicBezTo>
                      <a:pt x="49" y="234"/>
                      <a:pt x="49" y="234"/>
                      <a:pt x="49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4"/>
                      <a:pt x="47" y="234"/>
                      <a:pt x="47" y="234"/>
                    </a:cubicBezTo>
                    <a:cubicBezTo>
                      <a:pt x="48" y="234"/>
                      <a:pt x="48" y="234"/>
                      <a:pt x="48" y="234"/>
                    </a:cubicBezTo>
                    <a:cubicBezTo>
                      <a:pt x="47" y="234"/>
                      <a:pt x="47" y="234"/>
                      <a:pt x="47" y="234"/>
                    </a:cubicBezTo>
                    <a:cubicBezTo>
                      <a:pt x="46" y="233"/>
                      <a:pt x="46" y="233"/>
                      <a:pt x="46" y="233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8" y="231"/>
                      <a:pt x="48" y="231"/>
                      <a:pt x="48" y="231"/>
                    </a:cubicBezTo>
                    <a:cubicBezTo>
                      <a:pt x="48" y="231"/>
                      <a:pt x="48" y="231"/>
                      <a:pt x="48" y="231"/>
                    </a:cubicBezTo>
                    <a:cubicBezTo>
                      <a:pt x="49" y="231"/>
                      <a:pt x="49" y="231"/>
                      <a:pt x="49" y="231"/>
                    </a:cubicBezTo>
                    <a:cubicBezTo>
                      <a:pt x="50" y="231"/>
                      <a:pt x="50" y="231"/>
                      <a:pt x="50" y="231"/>
                    </a:cubicBezTo>
                    <a:cubicBezTo>
                      <a:pt x="50" y="230"/>
                      <a:pt x="50" y="230"/>
                      <a:pt x="50" y="230"/>
                    </a:cubicBezTo>
                    <a:cubicBezTo>
                      <a:pt x="51" y="230"/>
                      <a:pt x="51" y="230"/>
                      <a:pt x="51" y="230"/>
                    </a:cubicBezTo>
                    <a:lnTo>
                      <a:pt x="50" y="232"/>
                    </a:lnTo>
                    <a:close/>
                    <a:moveTo>
                      <a:pt x="104" y="150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48"/>
                      <a:pt x="104" y="148"/>
                      <a:pt x="104" y="148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103" y="149"/>
                      <a:pt x="103" y="149"/>
                      <a:pt x="103" y="149"/>
                    </a:cubicBezTo>
                    <a:cubicBezTo>
                      <a:pt x="103" y="149"/>
                      <a:pt x="103" y="149"/>
                      <a:pt x="103" y="149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101" y="146"/>
                      <a:pt x="101" y="146"/>
                      <a:pt x="101" y="146"/>
                    </a:cubicBezTo>
                    <a:cubicBezTo>
                      <a:pt x="101" y="145"/>
                      <a:pt x="101" y="145"/>
                      <a:pt x="101" y="145"/>
                    </a:cubicBezTo>
                    <a:cubicBezTo>
                      <a:pt x="103" y="146"/>
                      <a:pt x="103" y="146"/>
                      <a:pt x="103" y="146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06" y="146"/>
                      <a:pt x="106" y="146"/>
                      <a:pt x="106" y="146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7" y="148"/>
                      <a:pt x="107" y="148"/>
                      <a:pt x="107" y="148"/>
                    </a:cubicBezTo>
                    <a:cubicBezTo>
                      <a:pt x="107" y="149"/>
                      <a:pt x="107" y="149"/>
                      <a:pt x="107" y="149"/>
                    </a:cubicBezTo>
                    <a:cubicBezTo>
                      <a:pt x="105" y="150"/>
                      <a:pt x="105" y="150"/>
                      <a:pt x="105" y="150"/>
                    </a:cubicBezTo>
                    <a:lnTo>
                      <a:pt x="104" y="150"/>
                    </a:lnTo>
                    <a:close/>
                    <a:moveTo>
                      <a:pt x="62" y="164"/>
                    </a:moveTo>
                    <a:cubicBezTo>
                      <a:pt x="62" y="167"/>
                      <a:pt x="62" y="167"/>
                      <a:pt x="62" y="167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60" y="165"/>
                      <a:pt x="60" y="165"/>
                      <a:pt x="60" y="165"/>
                    </a:cubicBezTo>
                    <a:cubicBezTo>
                      <a:pt x="61" y="165"/>
                      <a:pt x="61" y="165"/>
                      <a:pt x="61" y="165"/>
                    </a:cubicBezTo>
                    <a:cubicBezTo>
                      <a:pt x="61" y="164"/>
                      <a:pt x="61" y="164"/>
                      <a:pt x="61" y="164"/>
                    </a:cubicBezTo>
                    <a:lnTo>
                      <a:pt x="62" y="164"/>
                    </a:lnTo>
                    <a:close/>
                    <a:moveTo>
                      <a:pt x="62" y="170"/>
                    </a:moveTo>
                    <a:cubicBezTo>
                      <a:pt x="63" y="171"/>
                      <a:pt x="63" y="171"/>
                      <a:pt x="63" y="171"/>
                    </a:cubicBezTo>
                    <a:cubicBezTo>
                      <a:pt x="62" y="171"/>
                      <a:pt x="62" y="171"/>
                      <a:pt x="62" y="171"/>
                    </a:cubicBezTo>
                    <a:cubicBezTo>
                      <a:pt x="62" y="171"/>
                      <a:pt x="62" y="171"/>
                      <a:pt x="62" y="171"/>
                    </a:cubicBezTo>
                    <a:cubicBezTo>
                      <a:pt x="62" y="171"/>
                      <a:pt x="62" y="171"/>
                      <a:pt x="62" y="171"/>
                    </a:cubicBezTo>
                    <a:cubicBezTo>
                      <a:pt x="61" y="171"/>
                      <a:pt x="61" y="171"/>
                      <a:pt x="61" y="171"/>
                    </a:cubicBezTo>
                    <a:cubicBezTo>
                      <a:pt x="60" y="170"/>
                      <a:pt x="60" y="170"/>
                      <a:pt x="60" y="170"/>
                    </a:cubicBezTo>
                    <a:cubicBezTo>
                      <a:pt x="60" y="169"/>
                      <a:pt x="60" y="169"/>
                      <a:pt x="60" y="169"/>
                    </a:cubicBezTo>
                    <a:cubicBezTo>
                      <a:pt x="61" y="168"/>
                      <a:pt x="61" y="168"/>
                      <a:pt x="61" y="168"/>
                    </a:cubicBezTo>
                    <a:lnTo>
                      <a:pt x="62" y="170"/>
                    </a:lnTo>
                    <a:close/>
                    <a:moveTo>
                      <a:pt x="65" y="184"/>
                    </a:moveTo>
                    <a:cubicBezTo>
                      <a:pt x="65" y="185"/>
                      <a:pt x="65" y="185"/>
                      <a:pt x="65" y="185"/>
                    </a:cubicBezTo>
                    <a:cubicBezTo>
                      <a:pt x="65" y="186"/>
                      <a:pt x="65" y="186"/>
                      <a:pt x="65" y="186"/>
                    </a:cubicBezTo>
                    <a:cubicBezTo>
                      <a:pt x="65" y="186"/>
                      <a:pt x="65" y="186"/>
                      <a:pt x="65" y="186"/>
                    </a:cubicBezTo>
                    <a:cubicBezTo>
                      <a:pt x="64" y="186"/>
                      <a:pt x="64" y="186"/>
                      <a:pt x="64" y="186"/>
                    </a:cubicBezTo>
                    <a:cubicBezTo>
                      <a:pt x="64" y="185"/>
                      <a:pt x="64" y="185"/>
                      <a:pt x="64" y="185"/>
                    </a:cubicBezTo>
                    <a:cubicBezTo>
                      <a:pt x="64" y="185"/>
                      <a:pt x="64" y="185"/>
                      <a:pt x="64" y="185"/>
                    </a:cubicBezTo>
                    <a:cubicBezTo>
                      <a:pt x="64" y="184"/>
                      <a:pt x="64" y="184"/>
                      <a:pt x="64" y="184"/>
                    </a:cubicBezTo>
                    <a:lnTo>
                      <a:pt x="65" y="184"/>
                    </a:lnTo>
                    <a:close/>
                    <a:moveTo>
                      <a:pt x="101" y="237"/>
                    </a:moveTo>
                    <a:cubicBezTo>
                      <a:pt x="100" y="238"/>
                      <a:pt x="100" y="238"/>
                      <a:pt x="100" y="238"/>
                    </a:cubicBezTo>
                    <a:cubicBezTo>
                      <a:pt x="99" y="238"/>
                      <a:pt x="99" y="238"/>
                      <a:pt x="99" y="238"/>
                    </a:cubicBezTo>
                    <a:cubicBezTo>
                      <a:pt x="98" y="235"/>
                      <a:pt x="98" y="235"/>
                      <a:pt x="98" y="235"/>
                    </a:cubicBezTo>
                    <a:cubicBezTo>
                      <a:pt x="97" y="234"/>
                      <a:pt x="97" y="234"/>
                      <a:pt x="97" y="234"/>
                    </a:cubicBezTo>
                    <a:cubicBezTo>
                      <a:pt x="98" y="233"/>
                      <a:pt x="98" y="233"/>
                      <a:pt x="98" y="233"/>
                    </a:cubicBezTo>
                    <a:cubicBezTo>
                      <a:pt x="98" y="233"/>
                      <a:pt x="98" y="233"/>
                      <a:pt x="98" y="233"/>
                    </a:cubicBezTo>
                    <a:cubicBezTo>
                      <a:pt x="98" y="231"/>
                      <a:pt x="98" y="231"/>
                      <a:pt x="98" y="231"/>
                    </a:cubicBezTo>
                    <a:cubicBezTo>
                      <a:pt x="97" y="231"/>
                      <a:pt x="97" y="231"/>
                      <a:pt x="97" y="231"/>
                    </a:cubicBezTo>
                    <a:cubicBezTo>
                      <a:pt x="97" y="228"/>
                      <a:pt x="97" y="228"/>
                      <a:pt x="97" y="228"/>
                    </a:cubicBezTo>
                    <a:cubicBezTo>
                      <a:pt x="96" y="228"/>
                      <a:pt x="96" y="228"/>
                      <a:pt x="96" y="228"/>
                    </a:cubicBezTo>
                    <a:cubicBezTo>
                      <a:pt x="95" y="227"/>
                      <a:pt x="95" y="227"/>
                      <a:pt x="95" y="227"/>
                    </a:cubicBezTo>
                    <a:cubicBezTo>
                      <a:pt x="94" y="227"/>
                      <a:pt x="94" y="227"/>
                      <a:pt x="94" y="227"/>
                    </a:cubicBezTo>
                    <a:cubicBezTo>
                      <a:pt x="93" y="227"/>
                      <a:pt x="93" y="227"/>
                      <a:pt x="93" y="227"/>
                    </a:cubicBezTo>
                    <a:cubicBezTo>
                      <a:pt x="92" y="227"/>
                      <a:pt x="92" y="227"/>
                      <a:pt x="92" y="227"/>
                    </a:cubicBezTo>
                    <a:cubicBezTo>
                      <a:pt x="92" y="226"/>
                      <a:pt x="92" y="226"/>
                      <a:pt x="92" y="226"/>
                    </a:cubicBezTo>
                    <a:cubicBezTo>
                      <a:pt x="92" y="225"/>
                      <a:pt x="92" y="225"/>
                      <a:pt x="92" y="225"/>
                    </a:cubicBezTo>
                    <a:cubicBezTo>
                      <a:pt x="93" y="224"/>
                      <a:pt x="93" y="224"/>
                      <a:pt x="93" y="224"/>
                    </a:cubicBezTo>
                    <a:cubicBezTo>
                      <a:pt x="93" y="223"/>
                      <a:pt x="93" y="223"/>
                      <a:pt x="93" y="223"/>
                    </a:cubicBezTo>
                    <a:cubicBezTo>
                      <a:pt x="92" y="222"/>
                      <a:pt x="92" y="222"/>
                      <a:pt x="92" y="222"/>
                    </a:cubicBezTo>
                    <a:cubicBezTo>
                      <a:pt x="92" y="222"/>
                      <a:pt x="92" y="222"/>
                      <a:pt x="92" y="222"/>
                    </a:cubicBezTo>
                    <a:cubicBezTo>
                      <a:pt x="93" y="221"/>
                      <a:pt x="93" y="221"/>
                      <a:pt x="93" y="221"/>
                    </a:cubicBezTo>
                    <a:cubicBezTo>
                      <a:pt x="94" y="221"/>
                      <a:pt x="94" y="221"/>
                      <a:pt x="94" y="221"/>
                    </a:cubicBezTo>
                    <a:cubicBezTo>
                      <a:pt x="96" y="222"/>
                      <a:pt x="96" y="222"/>
                      <a:pt x="96" y="222"/>
                    </a:cubicBezTo>
                    <a:cubicBezTo>
                      <a:pt x="97" y="222"/>
                      <a:pt x="97" y="222"/>
                      <a:pt x="97" y="222"/>
                    </a:cubicBezTo>
                    <a:cubicBezTo>
                      <a:pt x="97" y="222"/>
                      <a:pt x="97" y="222"/>
                      <a:pt x="97" y="222"/>
                    </a:cubicBezTo>
                    <a:cubicBezTo>
                      <a:pt x="98" y="222"/>
                      <a:pt x="98" y="222"/>
                      <a:pt x="98" y="222"/>
                    </a:cubicBezTo>
                    <a:cubicBezTo>
                      <a:pt x="98" y="223"/>
                      <a:pt x="98" y="223"/>
                      <a:pt x="98" y="223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7" y="220"/>
                      <a:pt x="97" y="220"/>
                      <a:pt x="97" y="220"/>
                    </a:cubicBezTo>
                    <a:cubicBezTo>
                      <a:pt x="96" y="218"/>
                      <a:pt x="96" y="218"/>
                      <a:pt x="96" y="218"/>
                    </a:cubicBezTo>
                    <a:cubicBezTo>
                      <a:pt x="96" y="214"/>
                      <a:pt x="96" y="214"/>
                      <a:pt x="96" y="214"/>
                    </a:cubicBezTo>
                    <a:cubicBezTo>
                      <a:pt x="97" y="213"/>
                      <a:pt x="97" y="213"/>
                      <a:pt x="97" y="213"/>
                    </a:cubicBezTo>
                    <a:cubicBezTo>
                      <a:pt x="99" y="212"/>
                      <a:pt x="99" y="212"/>
                      <a:pt x="99" y="212"/>
                    </a:cubicBezTo>
                    <a:cubicBezTo>
                      <a:pt x="100" y="212"/>
                      <a:pt x="100" y="212"/>
                      <a:pt x="100" y="212"/>
                    </a:cubicBezTo>
                    <a:cubicBezTo>
                      <a:pt x="101" y="213"/>
                      <a:pt x="101" y="213"/>
                      <a:pt x="101" y="213"/>
                    </a:cubicBezTo>
                    <a:cubicBezTo>
                      <a:pt x="100" y="214"/>
                      <a:pt x="100" y="214"/>
                      <a:pt x="100" y="214"/>
                    </a:cubicBezTo>
                    <a:cubicBezTo>
                      <a:pt x="101" y="214"/>
                      <a:pt x="101" y="214"/>
                      <a:pt x="101" y="214"/>
                    </a:cubicBezTo>
                    <a:cubicBezTo>
                      <a:pt x="101" y="215"/>
                      <a:pt x="101" y="215"/>
                      <a:pt x="101" y="215"/>
                    </a:cubicBezTo>
                    <a:cubicBezTo>
                      <a:pt x="101" y="215"/>
                      <a:pt x="101" y="215"/>
                      <a:pt x="101" y="215"/>
                    </a:cubicBezTo>
                    <a:cubicBezTo>
                      <a:pt x="102" y="216"/>
                      <a:pt x="102" y="216"/>
                      <a:pt x="102" y="216"/>
                    </a:cubicBezTo>
                    <a:cubicBezTo>
                      <a:pt x="103" y="218"/>
                      <a:pt x="103" y="218"/>
                      <a:pt x="103" y="218"/>
                    </a:cubicBezTo>
                    <a:cubicBezTo>
                      <a:pt x="104" y="219"/>
                      <a:pt x="104" y="219"/>
                      <a:pt x="104" y="219"/>
                    </a:cubicBezTo>
                    <a:cubicBezTo>
                      <a:pt x="104" y="221"/>
                      <a:pt x="104" y="221"/>
                      <a:pt x="104" y="221"/>
                    </a:cubicBezTo>
                    <a:cubicBezTo>
                      <a:pt x="105" y="221"/>
                      <a:pt x="105" y="221"/>
                      <a:pt x="105" y="221"/>
                    </a:cubicBezTo>
                    <a:cubicBezTo>
                      <a:pt x="107" y="223"/>
                      <a:pt x="107" y="223"/>
                      <a:pt x="107" y="223"/>
                    </a:cubicBezTo>
                    <a:cubicBezTo>
                      <a:pt x="109" y="226"/>
                      <a:pt x="109" y="226"/>
                      <a:pt x="109" y="226"/>
                    </a:cubicBezTo>
                    <a:cubicBezTo>
                      <a:pt x="110" y="225"/>
                      <a:pt x="110" y="225"/>
                      <a:pt x="110" y="225"/>
                    </a:cubicBezTo>
                    <a:cubicBezTo>
                      <a:pt x="110" y="225"/>
                      <a:pt x="110" y="225"/>
                      <a:pt x="110" y="225"/>
                    </a:cubicBezTo>
                    <a:cubicBezTo>
                      <a:pt x="110" y="224"/>
                      <a:pt x="110" y="224"/>
                      <a:pt x="110" y="224"/>
                    </a:cubicBezTo>
                    <a:cubicBezTo>
                      <a:pt x="110" y="223"/>
                      <a:pt x="110" y="223"/>
                      <a:pt x="110" y="223"/>
                    </a:cubicBezTo>
                    <a:cubicBezTo>
                      <a:pt x="112" y="224"/>
                      <a:pt x="112" y="224"/>
                      <a:pt x="112" y="224"/>
                    </a:cubicBezTo>
                    <a:cubicBezTo>
                      <a:pt x="113" y="226"/>
                      <a:pt x="113" y="226"/>
                      <a:pt x="113" y="226"/>
                    </a:cubicBezTo>
                    <a:cubicBezTo>
                      <a:pt x="113" y="226"/>
                      <a:pt x="113" y="226"/>
                      <a:pt x="113" y="226"/>
                    </a:cubicBezTo>
                    <a:cubicBezTo>
                      <a:pt x="112" y="227"/>
                      <a:pt x="112" y="227"/>
                      <a:pt x="112" y="227"/>
                    </a:cubicBezTo>
                    <a:cubicBezTo>
                      <a:pt x="113" y="228"/>
                      <a:pt x="113" y="228"/>
                      <a:pt x="113" y="228"/>
                    </a:cubicBezTo>
                    <a:cubicBezTo>
                      <a:pt x="113" y="227"/>
                      <a:pt x="113" y="227"/>
                      <a:pt x="113" y="227"/>
                    </a:cubicBezTo>
                    <a:cubicBezTo>
                      <a:pt x="114" y="226"/>
                      <a:pt x="114" y="226"/>
                      <a:pt x="114" y="226"/>
                    </a:cubicBezTo>
                    <a:cubicBezTo>
                      <a:pt x="112" y="224"/>
                      <a:pt x="112" y="224"/>
                      <a:pt x="112" y="224"/>
                    </a:cubicBezTo>
                    <a:cubicBezTo>
                      <a:pt x="112" y="222"/>
                      <a:pt x="112" y="222"/>
                      <a:pt x="112" y="222"/>
                    </a:cubicBezTo>
                    <a:cubicBezTo>
                      <a:pt x="111" y="221"/>
                      <a:pt x="111" y="221"/>
                      <a:pt x="111" y="221"/>
                    </a:cubicBezTo>
                    <a:cubicBezTo>
                      <a:pt x="110" y="221"/>
                      <a:pt x="110" y="221"/>
                      <a:pt x="110" y="221"/>
                    </a:cubicBezTo>
                    <a:cubicBezTo>
                      <a:pt x="110" y="222"/>
                      <a:pt x="110" y="222"/>
                      <a:pt x="110" y="222"/>
                    </a:cubicBezTo>
                    <a:cubicBezTo>
                      <a:pt x="109" y="221"/>
                      <a:pt x="109" y="221"/>
                      <a:pt x="109" y="221"/>
                    </a:cubicBezTo>
                    <a:cubicBezTo>
                      <a:pt x="109" y="221"/>
                      <a:pt x="109" y="221"/>
                      <a:pt x="109" y="221"/>
                    </a:cubicBezTo>
                    <a:cubicBezTo>
                      <a:pt x="110" y="221"/>
                      <a:pt x="110" y="221"/>
                      <a:pt x="110" y="221"/>
                    </a:cubicBezTo>
                    <a:cubicBezTo>
                      <a:pt x="110" y="219"/>
                      <a:pt x="110" y="219"/>
                      <a:pt x="110" y="219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6"/>
                      <a:pt x="108" y="216"/>
                      <a:pt x="108" y="216"/>
                    </a:cubicBezTo>
                    <a:cubicBezTo>
                      <a:pt x="107" y="214"/>
                      <a:pt x="107" y="214"/>
                      <a:pt x="107" y="214"/>
                    </a:cubicBezTo>
                    <a:cubicBezTo>
                      <a:pt x="107" y="213"/>
                      <a:pt x="107" y="213"/>
                      <a:pt x="107" y="213"/>
                    </a:cubicBezTo>
                    <a:cubicBezTo>
                      <a:pt x="109" y="213"/>
                      <a:pt x="109" y="213"/>
                      <a:pt x="109" y="213"/>
                    </a:cubicBezTo>
                    <a:cubicBezTo>
                      <a:pt x="110" y="213"/>
                      <a:pt x="110" y="213"/>
                      <a:pt x="110" y="213"/>
                    </a:cubicBezTo>
                    <a:cubicBezTo>
                      <a:pt x="111" y="212"/>
                      <a:pt x="111" y="212"/>
                      <a:pt x="111" y="212"/>
                    </a:cubicBezTo>
                    <a:cubicBezTo>
                      <a:pt x="113" y="213"/>
                      <a:pt x="113" y="213"/>
                      <a:pt x="113" y="213"/>
                    </a:cubicBezTo>
                    <a:cubicBezTo>
                      <a:pt x="114" y="215"/>
                      <a:pt x="114" y="215"/>
                      <a:pt x="114" y="215"/>
                    </a:cubicBezTo>
                    <a:cubicBezTo>
                      <a:pt x="115" y="214"/>
                      <a:pt x="115" y="214"/>
                      <a:pt x="115" y="214"/>
                    </a:cubicBezTo>
                    <a:cubicBezTo>
                      <a:pt x="115" y="213"/>
                      <a:pt x="115" y="213"/>
                      <a:pt x="115" y="213"/>
                    </a:cubicBezTo>
                    <a:cubicBezTo>
                      <a:pt x="115" y="213"/>
                      <a:pt x="115" y="213"/>
                      <a:pt x="115" y="213"/>
                    </a:cubicBezTo>
                    <a:cubicBezTo>
                      <a:pt x="115" y="212"/>
                      <a:pt x="115" y="212"/>
                      <a:pt x="115" y="212"/>
                    </a:cubicBezTo>
                    <a:cubicBezTo>
                      <a:pt x="113" y="210"/>
                      <a:pt x="113" y="210"/>
                      <a:pt x="113" y="210"/>
                    </a:cubicBezTo>
                    <a:cubicBezTo>
                      <a:pt x="112" y="208"/>
                      <a:pt x="112" y="208"/>
                      <a:pt x="112" y="208"/>
                    </a:cubicBezTo>
                    <a:cubicBezTo>
                      <a:pt x="110" y="207"/>
                      <a:pt x="110" y="207"/>
                      <a:pt x="110" y="207"/>
                    </a:cubicBezTo>
                    <a:cubicBezTo>
                      <a:pt x="110" y="207"/>
                      <a:pt x="110" y="207"/>
                      <a:pt x="110" y="207"/>
                    </a:cubicBezTo>
                    <a:cubicBezTo>
                      <a:pt x="107" y="204"/>
                      <a:pt x="107" y="204"/>
                      <a:pt x="107" y="204"/>
                    </a:cubicBezTo>
                    <a:cubicBezTo>
                      <a:pt x="106" y="203"/>
                      <a:pt x="106" y="203"/>
                      <a:pt x="106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107" y="199"/>
                      <a:pt x="107" y="199"/>
                      <a:pt x="107" y="199"/>
                    </a:cubicBezTo>
                    <a:cubicBezTo>
                      <a:pt x="107" y="198"/>
                      <a:pt x="107" y="198"/>
                      <a:pt x="107" y="198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6"/>
                      <a:pt x="107" y="196"/>
                      <a:pt x="107" y="196"/>
                    </a:cubicBezTo>
                    <a:cubicBezTo>
                      <a:pt x="107" y="194"/>
                      <a:pt x="107" y="194"/>
                      <a:pt x="107" y="194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6"/>
                      <a:pt x="111" y="196"/>
                      <a:pt x="111" y="196"/>
                    </a:cubicBezTo>
                    <a:cubicBezTo>
                      <a:pt x="112" y="197"/>
                      <a:pt x="112" y="197"/>
                      <a:pt x="112" y="197"/>
                    </a:cubicBezTo>
                    <a:cubicBezTo>
                      <a:pt x="113" y="197"/>
                      <a:pt x="113" y="197"/>
                      <a:pt x="113" y="197"/>
                    </a:cubicBezTo>
                    <a:cubicBezTo>
                      <a:pt x="113" y="198"/>
                      <a:pt x="113" y="198"/>
                      <a:pt x="113" y="198"/>
                    </a:cubicBezTo>
                    <a:cubicBezTo>
                      <a:pt x="114" y="200"/>
                      <a:pt x="114" y="200"/>
                      <a:pt x="114" y="200"/>
                    </a:cubicBezTo>
                    <a:cubicBezTo>
                      <a:pt x="114" y="204"/>
                      <a:pt x="114" y="204"/>
                      <a:pt x="114" y="204"/>
                    </a:cubicBezTo>
                    <a:cubicBezTo>
                      <a:pt x="115" y="205"/>
                      <a:pt x="115" y="205"/>
                      <a:pt x="115" y="205"/>
                    </a:cubicBezTo>
                    <a:cubicBezTo>
                      <a:pt x="115" y="205"/>
                      <a:pt x="115" y="205"/>
                      <a:pt x="115" y="205"/>
                    </a:cubicBezTo>
                    <a:cubicBezTo>
                      <a:pt x="116" y="206"/>
                      <a:pt x="116" y="206"/>
                      <a:pt x="116" y="206"/>
                    </a:cubicBezTo>
                    <a:cubicBezTo>
                      <a:pt x="118" y="205"/>
                      <a:pt x="118" y="205"/>
                      <a:pt x="118" y="205"/>
                    </a:cubicBezTo>
                    <a:cubicBezTo>
                      <a:pt x="119" y="207"/>
                      <a:pt x="119" y="207"/>
                      <a:pt x="119" y="207"/>
                    </a:cubicBezTo>
                    <a:cubicBezTo>
                      <a:pt x="121" y="207"/>
                      <a:pt x="121" y="207"/>
                      <a:pt x="121" y="207"/>
                    </a:cubicBezTo>
                    <a:cubicBezTo>
                      <a:pt x="122" y="208"/>
                      <a:pt x="122" y="208"/>
                      <a:pt x="122" y="208"/>
                    </a:cubicBezTo>
                    <a:cubicBezTo>
                      <a:pt x="124" y="211"/>
                      <a:pt x="124" y="211"/>
                      <a:pt x="124" y="211"/>
                    </a:cubicBezTo>
                    <a:cubicBezTo>
                      <a:pt x="126" y="213"/>
                      <a:pt x="126" y="213"/>
                      <a:pt x="126" y="213"/>
                    </a:cubicBezTo>
                    <a:cubicBezTo>
                      <a:pt x="127" y="213"/>
                      <a:pt x="127" y="213"/>
                      <a:pt x="127" y="213"/>
                    </a:cubicBezTo>
                    <a:cubicBezTo>
                      <a:pt x="128" y="212"/>
                      <a:pt x="128" y="212"/>
                      <a:pt x="128" y="212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9" y="210"/>
                      <a:pt x="129" y="210"/>
                      <a:pt x="129" y="210"/>
                    </a:cubicBezTo>
                    <a:cubicBezTo>
                      <a:pt x="129" y="211"/>
                      <a:pt x="129" y="211"/>
                      <a:pt x="129" y="211"/>
                    </a:cubicBezTo>
                    <a:cubicBezTo>
                      <a:pt x="129" y="213"/>
                      <a:pt x="129" y="213"/>
                      <a:pt x="129" y="213"/>
                    </a:cubicBezTo>
                    <a:cubicBezTo>
                      <a:pt x="127" y="216"/>
                      <a:pt x="127" y="216"/>
                      <a:pt x="127" y="216"/>
                    </a:cubicBezTo>
                    <a:cubicBezTo>
                      <a:pt x="127" y="217"/>
                      <a:pt x="127" y="217"/>
                      <a:pt x="127" y="217"/>
                    </a:cubicBezTo>
                    <a:cubicBezTo>
                      <a:pt x="128" y="217"/>
                      <a:pt x="128" y="217"/>
                      <a:pt x="128" y="217"/>
                    </a:cubicBezTo>
                    <a:cubicBezTo>
                      <a:pt x="128" y="218"/>
                      <a:pt x="128" y="218"/>
                      <a:pt x="128" y="218"/>
                    </a:cubicBezTo>
                    <a:cubicBezTo>
                      <a:pt x="128" y="219"/>
                      <a:pt x="128" y="219"/>
                      <a:pt x="128" y="219"/>
                    </a:cubicBezTo>
                    <a:cubicBezTo>
                      <a:pt x="129" y="219"/>
                      <a:pt x="129" y="219"/>
                      <a:pt x="129" y="219"/>
                    </a:cubicBezTo>
                    <a:cubicBezTo>
                      <a:pt x="128" y="215"/>
                      <a:pt x="128" y="215"/>
                      <a:pt x="128" y="215"/>
                    </a:cubicBezTo>
                    <a:cubicBezTo>
                      <a:pt x="129" y="215"/>
                      <a:pt x="129" y="215"/>
                      <a:pt x="129" y="215"/>
                    </a:cubicBezTo>
                    <a:cubicBezTo>
                      <a:pt x="130" y="213"/>
                      <a:pt x="130" y="213"/>
                      <a:pt x="130" y="213"/>
                    </a:cubicBezTo>
                    <a:cubicBezTo>
                      <a:pt x="131" y="213"/>
                      <a:pt x="131" y="213"/>
                      <a:pt x="131" y="213"/>
                    </a:cubicBezTo>
                    <a:cubicBezTo>
                      <a:pt x="132" y="213"/>
                      <a:pt x="132" y="213"/>
                      <a:pt x="132" y="213"/>
                    </a:cubicBezTo>
                    <a:cubicBezTo>
                      <a:pt x="132" y="212"/>
                      <a:pt x="132" y="212"/>
                      <a:pt x="132" y="212"/>
                    </a:cubicBezTo>
                    <a:cubicBezTo>
                      <a:pt x="132" y="211"/>
                      <a:pt x="132" y="211"/>
                      <a:pt x="132" y="211"/>
                    </a:cubicBezTo>
                    <a:cubicBezTo>
                      <a:pt x="132" y="210"/>
                      <a:pt x="132" y="210"/>
                      <a:pt x="132" y="210"/>
                    </a:cubicBezTo>
                    <a:cubicBezTo>
                      <a:pt x="132" y="209"/>
                      <a:pt x="132" y="209"/>
                      <a:pt x="132" y="209"/>
                    </a:cubicBezTo>
                    <a:cubicBezTo>
                      <a:pt x="132" y="209"/>
                      <a:pt x="132" y="209"/>
                      <a:pt x="132" y="209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2"/>
                      <a:pt x="134" y="212"/>
                      <a:pt x="134" y="212"/>
                    </a:cubicBezTo>
                    <a:cubicBezTo>
                      <a:pt x="134" y="213"/>
                      <a:pt x="134" y="213"/>
                      <a:pt x="134" y="213"/>
                    </a:cubicBezTo>
                    <a:cubicBezTo>
                      <a:pt x="135" y="213"/>
                      <a:pt x="135" y="213"/>
                      <a:pt x="135" y="213"/>
                    </a:cubicBezTo>
                    <a:cubicBezTo>
                      <a:pt x="135" y="213"/>
                      <a:pt x="135" y="213"/>
                      <a:pt x="135" y="213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17"/>
                      <a:pt x="138" y="217"/>
                      <a:pt x="138" y="217"/>
                    </a:cubicBezTo>
                    <a:cubicBezTo>
                      <a:pt x="138" y="217"/>
                      <a:pt x="138" y="217"/>
                      <a:pt x="138" y="217"/>
                    </a:cubicBezTo>
                    <a:cubicBezTo>
                      <a:pt x="138" y="215"/>
                      <a:pt x="138" y="215"/>
                      <a:pt x="138" y="215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39" y="218"/>
                      <a:pt x="139" y="218"/>
                      <a:pt x="139" y="218"/>
                    </a:cubicBezTo>
                    <a:cubicBezTo>
                      <a:pt x="139" y="218"/>
                      <a:pt x="139" y="218"/>
                      <a:pt x="139" y="218"/>
                    </a:cubicBezTo>
                    <a:cubicBezTo>
                      <a:pt x="139" y="221"/>
                      <a:pt x="139" y="221"/>
                      <a:pt x="139" y="221"/>
                    </a:cubicBezTo>
                    <a:cubicBezTo>
                      <a:pt x="141" y="222"/>
                      <a:pt x="141" y="222"/>
                      <a:pt x="141" y="222"/>
                    </a:cubicBezTo>
                    <a:cubicBezTo>
                      <a:pt x="141" y="222"/>
                      <a:pt x="141" y="222"/>
                      <a:pt x="141" y="222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0" y="221"/>
                      <a:pt x="140" y="221"/>
                      <a:pt x="140" y="221"/>
                    </a:cubicBezTo>
                    <a:cubicBezTo>
                      <a:pt x="140" y="219"/>
                      <a:pt x="140" y="219"/>
                      <a:pt x="140" y="219"/>
                    </a:cubicBezTo>
                    <a:cubicBezTo>
                      <a:pt x="140" y="217"/>
                      <a:pt x="140" y="217"/>
                      <a:pt x="140" y="217"/>
                    </a:cubicBezTo>
                    <a:cubicBezTo>
                      <a:pt x="140" y="216"/>
                      <a:pt x="140" y="216"/>
                      <a:pt x="140" y="216"/>
                    </a:cubicBezTo>
                    <a:cubicBezTo>
                      <a:pt x="141" y="217"/>
                      <a:pt x="141" y="217"/>
                      <a:pt x="141" y="217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41" y="216"/>
                      <a:pt x="141" y="216"/>
                      <a:pt x="141" y="216"/>
                    </a:cubicBezTo>
                    <a:cubicBezTo>
                      <a:pt x="140" y="215"/>
                      <a:pt x="140" y="215"/>
                      <a:pt x="140" y="215"/>
                    </a:cubicBezTo>
                    <a:cubicBezTo>
                      <a:pt x="139" y="214"/>
                      <a:pt x="139" y="214"/>
                      <a:pt x="139" y="214"/>
                    </a:cubicBezTo>
                    <a:cubicBezTo>
                      <a:pt x="136" y="212"/>
                      <a:pt x="136" y="212"/>
                      <a:pt x="136" y="212"/>
                    </a:cubicBezTo>
                    <a:cubicBezTo>
                      <a:pt x="135" y="209"/>
                      <a:pt x="135" y="209"/>
                      <a:pt x="135" y="209"/>
                    </a:cubicBezTo>
                    <a:cubicBezTo>
                      <a:pt x="135" y="207"/>
                      <a:pt x="135" y="207"/>
                      <a:pt x="135" y="207"/>
                    </a:cubicBezTo>
                    <a:cubicBezTo>
                      <a:pt x="133" y="206"/>
                      <a:pt x="133" y="206"/>
                      <a:pt x="133" y="206"/>
                    </a:cubicBezTo>
                    <a:cubicBezTo>
                      <a:pt x="134" y="206"/>
                      <a:pt x="134" y="206"/>
                      <a:pt x="134" y="206"/>
                    </a:cubicBezTo>
                    <a:cubicBezTo>
                      <a:pt x="134" y="205"/>
                      <a:pt x="134" y="205"/>
                      <a:pt x="134" y="205"/>
                    </a:cubicBezTo>
                    <a:cubicBezTo>
                      <a:pt x="133" y="205"/>
                      <a:pt x="133" y="205"/>
                      <a:pt x="133" y="205"/>
                    </a:cubicBezTo>
                    <a:cubicBezTo>
                      <a:pt x="133" y="204"/>
                      <a:pt x="133" y="204"/>
                      <a:pt x="133" y="204"/>
                    </a:cubicBezTo>
                    <a:cubicBezTo>
                      <a:pt x="133" y="201"/>
                      <a:pt x="133" y="201"/>
                      <a:pt x="133" y="201"/>
                    </a:cubicBezTo>
                    <a:cubicBezTo>
                      <a:pt x="133" y="201"/>
                      <a:pt x="133" y="201"/>
                      <a:pt x="133" y="201"/>
                    </a:cubicBezTo>
                    <a:cubicBezTo>
                      <a:pt x="134" y="202"/>
                      <a:pt x="134" y="202"/>
                      <a:pt x="134" y="202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1"/>
                      <a:pt x="135" y="201"/>
                      <a:pt x="135" y="201"/>
                    </a:cubicBezTo>
                    <a:cubicBezTo>
                      <a:pt x="136" y="199"/>
                      <a:pt x="136" y="199"/>
                      <a:pt x="136" y="199"/>
                    </a:cubicBezTo>
                    <a:cubicBezTo>
                      <a:pt x="136" y="197"/>
                      <a:pt x="136" y="197"/>
                      <a:pt x="136" y="197"/>
                    </a:cubicBezTo>
                    <a:cubicBezTo>
                      <a:pt x="135" y="197"/>
                      <a:pt x="135" y="197"/>
                      <a:pt x="135" y="197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33" y="198"/>
                      <a:pt x="133" y="198"/>
                      <a:pt x="133" y="198"/>
                    </a:cubicBezTo>
                    <a:cubicBezTo>
                      <a:pt x="133" y="198"/>
                      <a:pt x="133" y="198"/>
                      <a:pt x="133" y="198"/>
                    </a:cubicBezTo>
                    <a:cubicBezTo>
                      <a:pt x="133" y="197"/>
                      <a:pt x="133" y="197"/>
                      <a:pt x="133" y="197"/>
                    </a:cubicBezTo>
                    <a:cubicBezTo>
                      <a:pt x="132" y="197"/>
                      <a:pt x="132" y="197"/>
                      <a:pt x="132" y="197"/>
                    </a:cubicBezTo>
                    <a:cubicBezTo>
                      <a:pt x="133" y="196"/>
                      <a:pt x="133" y="196"/>
                      <a:pt x="133" y="196"/>
                    </a:cubicBezTo>
                    <a:cubicBezTo>
                      <a:pt x="133" y="193"/>
                      <a:pt x="133" y="193"/>
                      <a:pt x="133" y="193"/>
                    </a:cubicBezTo>
                    <a:cubicBezTo>
                      <a:pt x="131" y="190"/>
                      <a:pt x="131" y="190"/>
                      <a:pt x="131" y="190"/>
                    </a:cubicBez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9" y="187"/>
                      <a:pt x="129" y="187"/>
                      <a:pt x="129" y="187"/>
                    </a:cubicBezTo>
                    <a:cubicBezTo>
                      <a:pt x="130" y="187"/>
                      <a:pt x="130" y="187"/>
                      <a:pt x="130" y="187"/>
                    </a:cubicBezTo>
                    <a:cubicBezTo>
                      <a:pt x="132" y="187"/>
                      <a:pt x="132" y="187"/>
                      <a:pt x="132" y="187"/>
                    </a:cubicBezTo>
                    <a:cubicBezTo>
                      <a:pt x="131" y="185"/>
                      <a:pt x="131" y="185"/>
                      <a:pt x="131" y="185"/>
                    </a:cubicBezTo>
                    <a:cubicBezTo>
                      <a:pt x="132" y="184"/>
                      <a:pt x="132" y="184"/>
                      <a:pt x="132" y="184"/>
                    </a:cubicBezTo>
                    <a:cubicBezTo>
                      <a:pt x="133" y="185"/>
                      <a:pt x="133" y="185"/>
                      <a:pt x="133" y="185"/>
                    </a:cubicBezTo>
                    <a:cubicBezTo>
                      <a:pt x="134" y="184"/>
                      <a:pt x="134" y="184"/>
                      <a:pt x="134" y="184"/>
                    </a:cubicBezTo>
                    <a:cubicBezTo>
                      <a:pt x="136" y="183"/>
                      <a:pt x="136" y="183"/>
                      <a:pt x="136" y="183"/>
                    </a:cubicBezTo>
                    <a:cubicBezTo>
                      <a:pt x="138" y="181"/>
                      <a:pt x="138" y="181"/>
                      <a:pt x="138" y="181"/>
                    </a:cubicBezTo>
                    <a:cubicBezTo>
                      <a:pt x="138" y="181"/>
                      <a:pt x="138" y="181"/>
                      <a:pt x="138" y="181"/>
                    </a:cubicBezTo>
                    <a:cubicBezTo>
                      <a:pt x="137" y="180"/>
                      <a:pt x="137" y="180"/>
                      <a:pt x="137" y="180"/>
                    </a:cubicBezTo>
                    <a:cubicBezTo>
                      <a:pt x="138" y="180"/>
                      <a:pt x="138" y="180"/>
                      <a:pt x="138" y="180"/>
                    </a:cubicBezTo>
                    <a:cubicBezTo>
                      <a:pt x="138" y="180"/>
                      <a:pt x="138" y="180"/>
                      <a:pt x="138" y="180"/>
                    </a:cubicBezTo>
                    <a:cubicBezTo>
                      <a:pt x="138" y="178"/>
                      <a:pt x="138" y="178"/>
                      <a:pt x="138" y="178"/>
                    </a:cubicBezTo>
                    <a:cubicBezTo>
                      <a:pt x="137" y="177"/>
                      <a:pt x="137" y="177"/>
                      <a:pt x="137" y="177"/>
                    </a:cubicBezTo>
                    <a:cubicBezTo>
                      <a:pt x="137" y="177"/>
                      <a:pt x="137" y="177"/>
                      <a:pt x="137" y="177"/>
                    </a:cubicBezTo>
                    <a:cubicBezTo>
                      <a:pt x="137" y="177"/>
                      <a:pt x="137" y="177"/>
                      <a:pt x="137" y="177"/>
                    </a:cubicBezTo>
                    <a:cubicBezTo>
                      <a:pt x="137" y="176"/>
                      <a:pt x="137" y="176"/>
                      <a:pt x="137" y="176"/>
                    </a:cubicBezTo>
                    <a:cubicBezTo>
                      <a:pt x="137" y="176"/>
                      <a:pt x="137" y="176"/>
                      <a:pt x="137" y="176"/>
                    </a:cubicBezTo>
                    <a:cubicBezTo>
                      <a:pt x="139" y="177"/>
                      <a:pt x="139" y="177"/>
                      <a:pt x="139" y="177"/>
                    </a:cubicBezTo>
                    <a:cubicBezTo>
                      <a:pt x="139" y="177"/>
                      <a:pt x="139" y="177"/>
                      <a:pt x="139" y="177"/>
                    </a:cubicBezTo>
                    <a:cubicBezTo>
                      <a:pt x="142" y="176"/>
                      <a:pt x="142" y="176"/>
                      <a:pt x="142" y="176"/>
                    </a:cubicBezTo>
                    <a:cubicBezTo>
                      <a:pt x="142" y="176"/>
                      <a:pt x="142" y="176"/>
                      <a:pt x="142" y="176"/>
                    </a:cubicBezTo>
                    <a:cubicBezTo>
                      <a:pt x="143" y="176"/>
                      <a:pt x="143" y="176"/>
                      <a:pt x="143" y="176"/>
                    </a:cubicBezTo>
                    <a:cubicBezTo>
                      <a:pt x="143" y="177"/>
                      <a:pt x="143" y="177"/>
                      <a:pt x="143" y="177"/>
                    </a:cubicBezTo>
                    <a:cubicBezTo>
                      <a:pt x="142" y="178"/>
                      <a:pt x="142" y="178"/>
                      <a:pt x="142" y="178"/>
                    </a:cubicBezTo>
                    <a:cubicBezTo>
                      <a:pt x="143" y="179"/>
                      <a:pt x="143" y="179"/>
                      <a:pt x="143" y="179"/>
                    </a:cubicBezTo>
                    <a:cubicBezTo>
                      <a:pt x="144" y="179"/>
                      <a:pt x="144" y="179"/>
                      <a:pt x="144" y="179"/>
                    </a:cubicBezTo>
                    <a:cubicBezTo>
                      <a:pt x="145" y="180"/>
                      <a:pt x="145" y="180"/>
                      <a:pt x="145" y="180"/>
                    </a:cubicBezTo>
                    <a:cubicBezTo>
                      <a:pt x="146" y="181"/>
                      <a:pt x="146" y="181"/>
                      <a:pt x="146" y="181"/>
                    </a:cubicBezTo>
                    <a:cubicBezTo>
                      <a:pt x="147" y="181"/>
                      <a:pt x="147" y="181"/>
                      <a:pt x="147" y="181"/>
                    </a:cubicBezTo>
                    <a:cubicBezTo>
                      <a:pt x="149" y="187"/>
                      <a:pt x="149" y="187"/>
                      <a:pt x="149" y="187"/>
                    </a:cubicBezTo>
                    <a:cubicBezTo>
                      <a:pt x="149" y="188"/>
                      <a:pt x="149" y="188"/>
                      <a:pt x="149" y="188"/>
                    </a:cubicBezTo>
                    <a:cubicBezTo>
                      <a:pt x="150" y="189"/>
                      <a:pt x="150" y="189"/>
                      <a:pt x="150" y="189"/>
                    </a:cubicBezTo>
                    <a:cubicBezTo>
                      <a:pt x="151" y="189"/>
                      <a:pt x="151" y="189"/>
                      <a:pt x="151" y="189"/>
                    </a:cubicBezTo>
                    <a:cubicBezTo>
                      <a:pt x="152" y="189"/>
                      <a:pt x="152" y="189"/>
                      <a:pt x="152" y="189"/>
                    </a:cubicBezTo>
                    <a:cubicBezTo>
                      <a:pt x="153" y="190"/>
                      <a:pt x="153" y="190"/>
                      <a:pt x="153" y="190"/>
                    </a:cubicBezTo>
                    <a:cubicBezTo>
                      <a:pt x="154" y="189"/>
                      <a:pt x="154" y="189"/>
                      <a:pt x="154" y="189"/>
                    </a:cubicBezTo>
                    <a:cubicBezTo>
                      <a:pt x="156" y="192"/>
                      <a:pt x="156" y="192"/>
                      <a:pt x="156" y="192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57" y="195"/>
                      <a:pt x="157" y="195"/>
                      <a:pt x="157" y="195"/>
                    </a:cubicBezTo>
                    <a:cubicBezTo>
                      <a:pt x="158" y="197"/>
                      <a:pt x="158" y="197"/>
                      <a:pt x="158" y="197"/>
                    </a:cubicBezTo>
                    <a:cubicBezTo>
                      <a:pt x="159" y="198"/>
                      <a:pt x="159" y="198"/>
                      <a:pt x="159" y="198"/>
                    </a:cubicBezTo>
                    <a:cubicBezTo>
                      <a:pt x="159" y="197"/>
                      <a:pt x="159" y="197"/>
                      <a:pt x="159" y="197"/>
                    </a:cubicBezTo>
                    <a:cubicBezTo>
                      <a:pt x="159" y="200"/>
                      <a:pt x="159" y="200"/>
                      <a:pt x="159" y="200"/>
                    </a:cubicBezTo>
                    <a:cubicBezTo>
                      <a:pt x="159" y="201"/>
                      <a:pt x="159" y="201"/>
                      <a:pt x="159" y="201"/>
                    </a:cubicBezTo>
                    <a:cubicBezTo>
                      <a:pt x="159" y="202"/>
                      <a:pt x="159" y="202"/>
                      <a:pt x="159" y="202"/>
                    </a:cubicBezTo>
                    <a:cubicBezTo>
                      <a:pt x="159" y="202"/>
                      <a:pt x="159" y="202"/>
                      <a:pt x="159" y="202"/>
                    </a:cubicBezTo>
                    <a:cubicBezTo>
                      <a:pt x="159" y="204"/>
                      <a:pt x="159" y="204"/>
                      <a:pt x="159" y="204"/>
                    </a:cubicBezTo>
                    <a:cubicBezTo>
                      <a:pt x="159" y="205"/>
                      <a:pt x="159" y="205"/>
                      <a:pt x="159" y="205"/>
                    </a:cubicBezTo>
                    <a:cubicBezTo>
                      <a:pt x="159" y="207"/>
                      <a:pt x="159" y="207"/>
                      <a:pt x="159" y="207"/>
                    </a:cubicBezTo>
                    <a:cubicBezTo>
                      <a:pt x="159" y="209"/>
                      <a:pt x="159" y="209"/>
                      <a:pt x="159" y="209"/>
                    </a:cubicBezTo>
                    <a:cubicBezTo>
                      <a:pt x="159" y="213"/>
                      <a:pt x="159" y="213"/>
                      <a:pt x="159" y="213"/>
                    </a:cubicBezTo>
                    <a:cubicBezTo>
                      <a:pt x="159" y="213"/>
                      <a:pt x="159" y="213"/>
                      <a:pt x="159" y="213"/>
                    </a:cubicBezTo>
                    <a:cubicBezTo>
                      <a:pt x="159" y="215"/>
                      <a:pt x="159" y="215"/>
                      <a:pt x="159" y="215"/>
                    </a:cubicBezTo>
                    <a:cubicBezTo>
                      <a:pt x="159" y="216"/>
                      <a:pt x="159" y="216"/>
                      <a:pt x="159" y="216"/>
                    </a:cubicBezTo>
                    <a:cubicBezTo>
                      <a:pt x="159" y="217"/>
                      <a:pt x="159" y="217"/>
                      <a:pt x="159" y="217"/>
                    </a:cubicBezTo>
                    <a:cubicBezTo>
                      <a:pt x="159" y="217"/>
                      <a:pt x="159" y="217"/>
                      <a:pt x="159" y="217"/>
                    </a:cubicBezTo>
                    <a:cubicBezTo>
                      <a:pt x="159" y="218"/>
                      <a:pt x="159" y="218"/>
                      <a:pt x="159" y="218"/>
                    </a:cubicBezTo>
                    <a:cubicBezTo>
                      <a:pt x="160" y="218"/>
                      <a:pt x="160" y="218"/>
                      <a:pt x="160" y="218"/>
                    </a:cubicBezTo>
                    <a:cubicBezTo>
                      <a:pt x="159" y="218"/>
                      <a:pt x="159" y="218"/>
                      <a:pt x="159" y="218"/>
                    </a:cubicBezTo>
                    <a:cubicBezTo>
                      <a:pt x="160" y="220"/>
                      <a:pt x="160" y="220"/>
                      <a:pt x="160" y="220"/>
                    </a:cubicBezTo>
                    <a:cubicBezTo>
                      <a:pt x="159" y="222"/>
                      <a:pt x="159" y="222"/>
                      <a:pt x="159" y="222"/>
                    </a:cubicBezTo>
                    <a:cubicBezTo>
                      <a:pt x="159" y="223"/>
                      <a:pt x="159" y="223"/>
                      <a:pt x="159" y="223"/>
                    </a:cubicBezTo>
                    <a:cubicBezTo>
                      <a:pt x="159" y="227"/>
                      <a:pt x="159" y="227"/>
                      <a:pt x="159" y="227"/>
                    </a:cubicBezTo>
                    <a:cubicBezTo>
                      <a:pt x="156" y="228"/>
                      <a:pt x="156" y="228"/>
                      <a:pt x="156" y="228"/>
                    </a:cubicBezTo>
                    <a:cubicBezTo>
                      <a:pt x="156" y="230"/>
                      <a:pt x="156" y="230"/>
                      <a:pt x="156" y="230"/>
                    </a:cubicBezTo>
                    <a:cubicBezTo>
                      <a:pt x="155" y="229"/>
                      <a:pt x="155" y="229"/>
                      <a:pt x="155" y="229"/>
                    </a:cubicBezTo>
                    <a:cubicBezTo>
                      <a:pt x="154" y="229"/>
                      <a:pt x="154" y="229"/>
                      <a:pt x="154" y="229"/>
                    </a:cubicBezTo>
                    <a:cubicBezTo>
                      <a:pt x="154" y="230"/>
                      <a:pt x="154" y="230"/>
                      <a:pt x="154" y="230"/>
                    </a:cubicBezTo>
                    <a:cubicBezTo>
                      <a:pt x="153" y="230"/>
                      <a:pt x="153" y="230"/>
                      <a:pt x="153" y="230"/>
                    </a:cubicBezTo>
                    <a:cubicBezTo>
                      <a:pt x="153" y="233"/>
                      <a:pt x="153" y="233"/>
                      <a:pt x="153" y="233"/>
                    </a:cubicBezTo>
                    <a:cubicBezTo>
                      <a:pt x="154" y="232"/>
                      <a:pt x="154" y="232"/>
                      <a:pt x="154" y="232"/>
                    </a:cubicBezTo>
                    <a:cubicBezTo>
                      <a:pt x="155" y="231"/>
                      <a:pt x="155" y="231"/>
                      <a:pt x="155" y="231"/>
                    </a:cubicBezTo>
                    <a:cubicBezTo>
                      <a:pt x="156" y="231"/>
                      <a:pt x="156" y="231"/>
                      <a:pt x="156" y="231"/>
                    </a:cubicBezTo>
                    <a:cubicBezTo>
                      <a:pt x="157" y="231"/>
                      <a:pt x="157" y="231"/>
                      <a:pt x="157" y="231"/>
                    </a:cubicBezTo>
                    <a:cubicBezTo>
                      <a:pt x="159" y="231"/>
                      <a:pt x="159" y="231"/>
                      <a:pt x="159" y="231"/>
                    </a:cubicBezTo>
                    <a:cubicBezTo>
                      <a:pt x="161" y="233"/>
                      <a:pt x="161" y="233"/>
                      <a:pt x="161" y="233"/>
                    </a:cubicBezTo>
                    <a:cubicBezTo>
                      <a:pt x="161" y="234"/>
                      <a:pt x="161" y="234"/>
                      <a:pt x="161" y="234"/>
                    </a:cubicBezTo>
                    <a:cubicBezTo>
                      <a:pt x="160" y="237"/>
                      <a:pt x="160" y="237"/>
                      <a:pt x="160" y="237"/>
                    </a:cubicBezTo>
                    <a:cubicBezTo>
                      <a:pt x="159" y="237"/>
                      <a:pt x="159" y="237"/>
                      <a:pt x="159" y="237"/>
                    </a:cubicBezTo>
                    <a:cubicBezTo>
                      <a:pt x="159" y="237"/>
                      <a:pt x="159" y="237"/>
                      <a:pt x="159" y="237"/>
                    </a:cubicBezTo>
                    <a:cubicBezTo>
                      <a:pt x="161" y="242"/>
                      <a:pt x="161" y="242"/>
                      <a:pt x="161" y="242"/>
                    </a:cubicBezTo>
                    <a:cubicBezTo>
                      <a:pt x="162" y="243"/>
                      <a:pt x="162" y="243"/>
                      <a:pt x="162" y="243"/>
                    </a:cubicBezTo>
                    <a:cubicBezTo>
                      <a:pt x="163" y="243"/>
                      <a:pt x="163" y="243"/>
                      <a:pt x="163" y="243"/>
                    </a:cubicBezTo>
                    <a:cubicBezTo>
                      <a:pt x="163" y="242"/>
                      <a:pt x="163" y="242"/>
                      <a:pt x="163" y="242"/>
                    </a:cubicBezTo>
                    <a:cubicBezTo>
                      <a:pt x="164" y="243"/>
                      <a:pt x="164" y="243"/>
                      <a:pt x="164" y="243"/>
                    </a:cubicBezTo>
                    <a:cubicBezTo>
                      <a:pt x="163" y="243"/>
                      <a:pt x="163" y="243"/>
                      <a:pt x="163" y="243"/>
                    </a:cubicBezTo>
                    <a:cubicBezTo>
                      <a:pt x="163" y="244"/>
                      <a:pt x="163" y="244"/>
                      <a:pt x="163" y="244"/>
                    </a:cubicBezTo>
                    <a:cubicBezTo>
                      <a:pt x="163" y="245"/>
                      <a:pt x="163" y="245"/>
                      <a:pt x="163" y="245"/>
                    </a:cubicBezTo>
                    <a:cubicBezTo>
                      <a:pt x="164" y="247"/>
                      <a:pt x="164" y="247"/>
                      <a:pt x="164" y="247"/>
                    </a:cubicBezTo>
                    <a:cubicBezTo>
                      <a:pt x="162" y="247"/>
                      <a:pt x="162" y="247"/>
                      <a:pt x="162" y="247"/>
                    </a:cubicBezTo>
                    <a:cubicBezTo>
                      <a:pt x="160" y="248"/>
                      <a:pt x="160" y="248"/>
                      <a:pt x="160" y="248"/>
                    </a:cubicBezTo>
                    <a:cubicBezTo>
                      <a:pt x="158" y="250"/>
                      <a:pt x="158" y="250"/>
                      <a:pt x="158" y="250"/>
                    </a:cubicBezTo>
                    <a:cubicBezTo>
                      <a:pt x="157" y="250"/>
                      <a:pt x="157" y="250"/>
                      <a:pt x="157" y="250"/>
                    </a:cubicBezTo>
                    <a:cubicBezTo>
                      <a:pt x="156" y="251"/>
                      <a:pt x="156" y="251"/>
                      <a:pt x="156" y="251"/>
                    </a:cubicBezTo>
                    <a:cubicBezTo>
                      <a:pt x="157" y="251"/>
                      <a:pt x="157" y="251"/>
                      <a:pt x="157" y="251"/>
                    </a:cubicBezTo>
                    <a:cubicBezTo>
                      <a:pt x="159" y="250"/>
                      <a:pt x="159" y="250"/>
                      <a:pt x="159" y="250"/>
                    </a:cubicBezTo>
                    <a:cubicBezTo>
                      <a:pt x="159" y="249"/>
                      <a:pt x="159" y="249"/>
                      <a:pt x="159" y="249"/>
                    </a:cubicBezTo>
                    <a:cubicBezTo>
                      <a:pt x="163" y="248"/>
                      <a:pt x="163" y="248"/>
                      <a:pt x="163" y="248"/>
                    </a:cubicBezTo>
                    <a:cubicBezTo>
                      <a:pt x="164" y="248"/>
                      <a:pt x="164" y="248"/>
                      <a:pt x="164" y="248"/>
                    </a:cubicBezTo>
                    <a:cubicBezTo>
                      <a:pt x="165" y="248"/>
                      <a:pt x="165" y="248"/>
                      <a:pt x="165" y="248"/>
                    </a:cubicBezTo>
                    <a:cubicBezTo>
                      <a:pt x="167" y="248"/>
                      <a:pt x="167" y="248"/>
                      <a:pt x="167" y="248"/>
                    </a:cubicBezTo>
                    <a:cubicBezTo>
                      <a:pt x="169" y="248"/>
                      <a:pt x="169" y="248"/>
                      <a:pt x="169" y="248"/>
                    </a:cubicBezTo>
                    <a:cubicBezTo>
                      <a:pt x="169" y="248"/>
                      <a:pt x="169" y="248"/>
                      <a:pt x="169" y="248"/>
                    </a:cubicBezTo>
                    <a:cubicBezTo>
                      <a:pt x="169" y="251"/>
                      <a:pt x="169" y="251"/>
                      <a:pt x="169" y="251"/>
                    </a:cubicBezTo>
                    <a:cubicBezTo>
                      <a:pt x="170" y="251"/>
                      <a:pt x="170" y="251"/>
                      <a:pt x="170" y="251"/>
                    </a:cubicBezTo>
                    <a:cubicBezTo>
                      <a:pt x="165" y="256"/>
                      <a:pt x="165" y="256"/>
                      <a:pt x="165" y="256"/>
                    </a:cubicBezTo>
                    <a:cubicBezTo>
                      <a:pt x="166" y="256"/>
                      <a:pt x="166" y="256"/>
                      <a:pt x="166" y="256"/>
                    </a:cubicBezTo>
                    <a:cubicBezTo>
                      <a:pt x="166" y="257"/>
                      <a:pt x="166" y="257"/>
                      <a:pt x="166" y="257"/>
                    </a:cubicBezTo>
                    <a:cubicBezTo>
                      <a:pt x="167" y="256"/>
                      <a:pt x="167" y="256"/>
                      <a:pt x="167" y="256"/>
                    </a:cubicBezTo>
                    <a:cubicBezTo>
                      <a:pt x="168" y="255"/>
                      <a:pt x="168" y="255"/>
                      <a:pt x="168" y="255"/>
                    </a:cubicBezTo>
                    <a:cubicBezTo>
                      <a:pt x="169" y="254"/>
                      <a:pt x="169" y="254"/>
                      <a:pt x="169" y="254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72" y="253"/>
                      <a:pt x="172" y="253"/>
                      <a:pt x="172" y="253"/>
                    </a:cubicBezTo>
                    <a:cubicBezTo>
                      <a:pt x="174" y="254"/>
                      <a:pt x="174" y="254"/>
                      <a:pt x="174" y="254"/>
                    </a:cubicBezTo>
                    <a:cubicBezTo>
                      <a:pt x="174" y="255"/>
                      <a:pt x="174" y="255"/>
                      <a:pt x="174" y="255"/>
                    </a:cubicBezTo>
                    <a:cubicBezTo>
                      <a:pt x="175" y="256"/>
                      <a:pt x="175" y="256"/>
                      <a:pt x="175" y="256"/>
                    </a:cubicBezTo>
                    <a:cubicBezTo>
                      <a:pt x="176" y="256"/>
                      <a:pt x="176" y="256"/>
                      <a:pt x="176" y="256"/>
                    </a:cubicBezTo>
                    <a:cubicBezTo>
                      <a:pt x="176" y="256"/>
                      <a:pt x="176" y="256"/>
                      <a:pt x="176" y="256"/>
                    </a:cubicBezTo>
                    <a:cubicBezTo>
                      <a:pt x="177" y="256"/>
                      <a:pt x="177" y="256"/>
                      <a:pt x="177" y="256"/>
                    </a:cubicBezTo>
                    <a:cubicBezTo>
                      <a:pt x="180" y="258"/>
                      <a:pt x="180" y="258"/>
                      <a:pt x="180" y="258"/>
                    </a:cubicBezTo>
                    <a:cubicBezTo>
                      <a:pt x="180" y="257"/>
                      <a:pt x="180" y="257"/>
                      <a:pt x="180" y="257"/>
                    </a:cubicBezTo>
                    <a:cubicBezTo>
                      <a:pt x="181" y="257"/>
                      <a:pt x="181" y="257"/>
                      <a:pt x="181" y="257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61"/>
                      <a:pt x="183" y="261"/>
                      <a:pt x="183" y="261"/>
                    </a:cubicBezTo>
                    <a:cubicBezTo>
                      <a:pt x="185" y="261"/>
                      <a:pt x="185" y="261"/>
                      <a:pt x="185" y="261"/>
                    </a:cubicBezTo>
                    <a:cubicBezTo>
                      <a:pt x="185" y="262"/>
                      <a:pt x="185" y="262"/>
                      <a:pt x="185" y="262"/>
                    </a:cubicBezTo>
                    <a:cubicBezTo>
                      <a:pt x="186" y="262"/>
                      <a:pt x="186" y="262"/>
                      <a:pt x="186" y="262"/>
                    </a:cubicBezTo>
                    <a:cubicBezTo>
                      <a:pt x="187" y="261"/>
                      <a:pt x="187" y="261"/>
                      <a:pt x="187" y="261"/>
                    </a:cubicBezTo>
                    <a:cubicBezTo>
                      <a:pt x="187" y="260"/>
                      <a:pt x="187" y="260"/>
                      <a:pt x="187" y="260"/>
                    </a:cubicBezTo>
                    <a:cubicBezTo>
                      <a:pt x="189" y="260"/>
                      <a:pt x="189" y="260"/>
                      <a:pt x="189" y="260"/>
                    </a:cubicBezTo>
                    <a:cubicBezTo>
                      <a:pt x="189" y="260"/>
                      <a:pt x="189" y="260"/>
                      <a:pt x="189" y="260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9" y="261"/>
                      <a:pt x="189" y="261"/>
                      <a:pt x="189" y="261"/>
                    </a:cubicBezTo>
                    <a:cubicBezTo>
                      <a:pt x="191" y="259"/>
                      <a:pt x="191" y="259"/>
                      <a:pt x="191" y="259"/>
                    </a:cubicBezTo>
                    <a:cubicBezTo>
                      <a:pt x="193" y="259"/>
                      <a:pt x="193" y="259"/>
                      <a:pt x="193" y="259"/>
                    </a:cubicBezTo>
                    <a:cubicBezTo>
                      <a:pt x="193" y="259"/>
                      <a:pt x="193" y="259"/>
                      <a:pt x="193" y="259"/>
                    </a:cubicBezTo>
                    <a:cubicBezTo>
                      <a:pt x="194" y="259"/>
                      <a:pt x="194" y="259"/>
                      <a:pt x="194" y="259"/>
                    </a:cubicBezTo>
                    <a:cubicBezTo>
                      <a:pt x="198" y="256"/>
                      <a:pt x="198" y="256"/>
                      <a:pt x="198" y="256"/>
                    </a:cubicBezTo>
                    <a:cubicBezTo>
                      <a:pt x="199" y="256"/>
                      <a:pt x="199" y="256"/>
                      <a:pt x="199" y="256"/>
                    </a:cubicBezTo>
                    <a:cubicBezTo>
                      <a:pt x="201" y="255"/>
                      <a:pt x="201" y="255"/>
                      <a:pt x="201" y="255"/>
                    </a:cubicBezTo>
                    <a:cubicBezTo>
                      <a:pt x="201" y="255"/>
                      <a:pt x="201" y="255"/>
                      <a:pt x="201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4" y="256"/>
                      <a:pt x="204" y="256"/>
                      <a:pt x="204" y="256"/>
                    </a:cubicBezTo>
                    <a:cubicBezTo>
                      <a:pt x="204" y="256"/>
                      <a:pt x="204" y="256"/>
                      <a:pt x="204" y="256"/>
                    </a:cubicBezTo>
                    <a:cubicBezTo>
                      <a:pt x="205" y="256"/>
                      <a:pt x="205" y="256"/>
                      <a:pt x="205" y="256"/>
                    </a:cubicBezTo>
                    <a:cubicBezTo>
                      <a:pt x="202" y="258"/>
                      <a:pt x="202" y="258"/>
                      <a:pt x="202" y="258"/>
                    </a:cubicBezTo>
                    <a:cubicBezTo>
                      <a:pt x="203" y="258"/>
                      <a:pt x="203" y="258"/>
                      <a:pt x="203" y="258"/>
                    </a:cubicBezTo>
                    <a:cubicBezTo>
                      <a:pt x="209" y="257"/>
                      <a:pt x="209" y="257"/>
                      <a:pt x="209" y="257"/>
                    </a:cubicBezTo>
                    <a:cubicBezTo>
                      <a:pt x="210" y="258"/>
                      <a:pt x="210" y="258"/>
                      <a:pt x="210" y="258"/>
                    </a:cubicBezTo>
                    <a:cubicBezTo>
                      <a:pt x="211" y="258"/>
                      <a:pt x="211" y="258"/>
                      <a:pt x="211" y="258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0" y="261"/>
                      <a:pt x="210" y="261"/>
                      <a:pt x="210" y="261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4"/>
                      <a:pt x="209" y="264"/>
                      <a:pt x="209" y="264"/>
                    </a:cubicBezTo>
                    <a:cubicBezTo>
                      <a:pt x="209" y="266"/>
                      <a:pt x="209" y="266"/>
                      <a:pt x="209" y="266"/>
                    </a:cubicBezTo>
                    <a:cubicBezTo>
                      <a:pt x="209" y="267"/>
                      <a:pt x="209" y="267"/>
                      <a:pt x="209" y="267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206" y="269"/>
                      <a:pt x="206" y="269"/>
                      <a:pt x="206" y="269"/>
                    </a:cubicBezTo>
                    <a:cubicBezTo>
                      <a:pt x="206" y="270"/>
                      <a:pt x="206" y="270"/>
                      <a:pt x="206" y="270"/>
                    </a:cubicBezTo>
                    <a:cubicBezTo>
                      <a:pt x="202" y="273"/>
                      <a:pt x="202" y="273"/>
                      <a:pt x="202" y="273"/>
                    </a:cubicBezTo>
                    <a:cubicBezTo>
                      <a:pt x="200" y="273"/>
                      <a:pt x="200" y="273"/>
                      <a:pt x="200" y="273"/>
                    </a:cubicBezTo>
                    <a:cubicBezTo>
                      <a:pt x="200" y="274"/>
                      <a:pt x="200" y="274"/>
                      <a:pt x="200" y="274"/>
                    </a:cubicBezTo>
                    <a:cubicBezTo>
                      <a:pt x="197" y="275"/>
                      <a:pt x="197" y="275"/>
                      <a:pt x="197" y="275"/>
                    </a:cubicBezTo>
                    <a:cubicBezTo>
                      <a:pt x="196" y="275"/>
                      <a:pt x="196" y="275"/>
                      <a:pt x="196" y="275"/>
                    </a:cubicBezTo>
                    <a:cubicBezTo>
                      <a:pt x="194" y="273"/>
                      <a:pt x="194" y="273"/>
                      <a:pt x="194" y="273"/>
                    </a:cubicBezTo>
                    <a:cubicBezTo>
                      <a:pt x="194" y="273"/>
                      <a:pt x="194" y="273"/>
                      <a:pt x="194" y="273"/>
                    </a:cubicBezTo>
                    <a:cubicBezTo>
                      <a:pt x="195" y="276"/>
                      <a:pt x="195" y="276"/>
                      <a:pt x="195" y="276"/>
                    </a:cubicBezTo>
                    <a:cubicBezTo>
                      <a:pt x="195" y="276"/>
                      <a:pt x="195" y="276"/>
                      <a:pt x="195" y="276"/>
                    </a:cubicBezTo>
                    <a:cubicBezTo>
                      <a:pt x="195" y="278"/>
                      <a:pt x="195" y="278"/>
                      <a:pt x="195" y="278"/>
                    </a:cubicBezTo>
                    <a:cubicBezTo>
                      <a:pt x="194" y="279"/>
                      <a:pt x="194" y="279"/>
                      <a:pt x="194" y="279"/>
                    </a:cubicBezTo>
                    <a:cubicBezTo>
                      <a:pt x="195" y="279"/>
                      <a:pt x="195" y="279"/>
                      <a:pt x="195" y="279"/>
                    </a:cubicBezTo>
                    <a:cubicBezTo>
                      <a:pt x="196" y="279"/>
                      <a:pt x="196" y="279"/>
                      <a:pt x="196" y="279"/>
                    </a:cubicBezTo>
                    <a:cubicBezTo>
                      <a:pt x="196" y="280"/>
                      <a:pt x="196" y="280"/>
                      <a:pt x="196" y="280"/>
                    </a:cubicBezTo>
                    <a:cubicBezTo>
                      <a:pt x="194" y="280"/>
                      <a:pt x="194" y="280"/>
                      <a:pt x="194" y="280"/>
                    </a:cubicBezTo>
                    <a:cubicBezTo>
                      <a:pt x="194" y="281"/>
                      <a:pt x="194" y="281"/>
                      <a:pt x="194" y="281"/>
                    </a:cubicBezTo>
                    <a:cubicBezTo>
                      <a:pt x="195" y="281"/>
                      <a:pt x="195" y="281"/>
                      <a:pt x="195" y="281"/>
                    </a:cubicBezTo>
                    <a:cubicBezTo>
                      <a:pt x="195" y="281"/>
                      <a:pt x="195" y="281"/>
                      <a:pt x="195" y="281"/>
                    </a:cubicBezTo>
                    <a:cubicBezTo>
                      <a:pt x="194" y="282"/>
                      <a:pt x="194" y="282"/>
                      <a:pt x="194" y="282"/>
                    </a:cubicBezTo>
                    <a:cubicBezTo>
                      <a:pt x="194" y="283"/>
                      <a:pt x="194" y="283"/>
                      <a:pt x="194" y="283"/>
                    </a:cubicBezTo>
                    <a:cubicBezTo>
                      <a:pt x="193" y="283"/>
                      <a:pt x="193" y="283"/>
                      <a:pt x="193" y="283"/>
                    </a:cubicBezTo>
                    <a:cubicBezTo>
                      <a:pt x="193" y="284"/>
                      <a:pt x="193" y="284"/>
                      <a:pt x="193" y="284"/>
                    </a:cubicBezTo>
                    <a:cubicBezTo>
                      <a:pt x="192" y="285"/>
                      <a:pt x="192" y="285"/>
                      <a:pt x="192" y="285"/>
                    </a:cubicBezTo>
                    <a:cubicBezTo>
                      <a:pt x="191" y="285"/>
                      <a:pt x="191" y="285"/>
                      <a:pt x="191" y="285"/>
                    </a:cubicBezTo>
                    <a:cubicBezTo>
                      <a:pt x="190" y="285"/>
                      <a:pt x="190" y="285"/>
                      <a:pt x="190" y="285"/>
                    </a:cubicBezTo>
                    <a:cubicBezTo>
                      <a:pt x="190" y="285"/>
                      <a:pt x="190" y="285"/>
                      <a:pt x="190" y="285"/>
                    </a:cubicBezTo>
                    <a:cubicBezTo>
                      <a:pt x="189" y="285"/>
                      <a:pt x="189" y="285"/>
                      <a:pt x="189" y="285"/>
                    </a:cubicBezTo>
                    <a:cubicBezTo>
                      <a:pt x="189" y="286"/>
                      <a:pt x="189" y="286"/>
                      <a:pt x="189" y="286"/>
                    </a:cubicBezTo>
                    <a:cubicBezTo>
                      <a:pt x="190" y="286"/>
                      <a:pt x="190" y="286"/>
                      <a:pt x="190" y="286"/>
                    </a:cubicBezTo>
                    <a:cubicBezTo>
                      <a:pt x="189" y="287"/>
                      <a:pt x="189" y="287"/>
                      <a:pt x="189" y="287"/>
                    </a:cubicBezTo>
                    <a:cubicBezTo>
                      <a:pt x="187" y="290"/>
                      <a:pt x="187" y="290"/>
                      <a:pt x="187" y="290"/>
                    </a:cubicBezTo>
                    <a:cubicBezTo>
                      <a:pt x="186" y="290"/>
                      <a:pt x="186" y="290"/>
                      <a:pt x="186" y="290"/>
                    </a:cubicBezTo>
                    <a:cubicBezTo>
                      <a:pt x="186" y="290"/>
                      <a:pt x="186" y="290"/>
                      <a:pt x="186" y="290"/>
                    </a:cubicBezTo>
                    <a:cubicBezTo>
                      <a:pt x="186" y="292"/>
                      <a:pt x="186" y="292"/>
                      <a:pt x="186" y="292"/>
                    </a:cubicBezTo>
                    <a:cubicBezTo>
                      <a:pt x="185" y="293"/>
                      <a:pt x="185" y="293"/>
                      <a:pt x="185" y="293"/>
                    </a:cubicBezTo>
                    <a:cubicBezTo>
                      <a:pt x="185" y="293"/>
                      <a:pt x="185" y="293"/>
                      <a:pt x="185" y="293"/>
                    </a:cubicBezTo>
                    <a:cubicBezTo>
                      <a:pt x="185" y="294"/>
                      <a:pt x="185" y="294"/>
                      <a:pt x="185" y="294"/>
                    </a:cubicBezTo>
                    <a:cubicBezTo>
                      <a:pt x="184" y="294"/>
                      <a:pt x="184" y="294"/>
                      <a:pt x="184" y="294"/>
                    </a:cubicBezTo>
                    <a:cubicBezTo>
                      <a:pt x="184" y="294"/>
                      <a:pt x="184" y="294"/>
                      <a:pt x="184" y="294"/>
                    </a:cubicBezTo>
                    <a:cubicBezTo>
                      <a:pt x="185" y="294"/>
                      <a:pt x="185" y="294"/>
                      <a:pt x="185" y="294"/>
                    </a:cubicBezTo>
                    <a:cubicBezTo>
                      <a:pt x="185" y="295"/>
                      <a:pt x="185" y="295"/>
                      <a:pt x="185" y="295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83" y="296"/>
                      <a:pt x="183" y="296"/>
                      <a:pt x="183" y="296"/>
                    </a:cubicBezTo>
                    <a:cubicBezTo>
                      <a:pt x="182" y="297"/>
                      <a:pt x="182" y="297"/>
                      <a:pt x="182" y="297"/>
                    </a:cubicBezTo>
                    <a:cubicBezTo>
                      <a:pt x="179" y="299"/>
                      <a:pt x="179" y="299"/>
                      <a:pt x="179" y="299"/>
                    </a:cubicBezTo>
                    <a:cubicBezTo>
                      <a:pt x="178" y="300"/>
                      <a:pt x="178" y="300"/>
                      <a:pt x="178" y="300"/>
                    </a:cubicBezTo>
                    <a:cubicBezTo>
                      <a:pt x="178" y="300"/>
                      <a:pt x="178" y="300"/>
                      <a:pt x="178" y="300"/>
                    </a:cubicBezTo>
                    <a:cubicBezTo>
                      <a:pt x="177" y="300"/>
                      <a:pt x="177" y="300"/>
                      <a:pt x="177" y="300"/>
                    </a:cubicBezTo>
                    <a:cubicBezTo>
                      <a:pt x="176" y="300"/>
                      <a:pt x="176" y="300"/>
                      <a:pt x="176" y="300"/>
                    </a:cubicBezTo>
                    <a:cubicBezTo>
                      <a:pt x="174" y="301"/>
                      <a:pt x="174" y="301"/>
                      <a:pt x="174" y="301"/>
                    </a:cubicBezTo>
                    <a:cubicBezTo>
                      <a:pt x="174" y="302"/>
                      <a:pt x="174" y="302"/>
                      <a:pt x="174" y="302"/>
                    </a:cubicBezTo>
                    <a:cubicBezTo>
                      <a:pt x="173" y="301"/>
                      <a:pt x="173" y="301"/>
                      <a:pt x="173" y="301"/>
                    </a:cubicBezTo>
                    <a:cubicBezTo>
                      <a:pt x="172" y="302"/>
                      <a:pt x="172" y="302"/>
                      <a:pt x="172" y="302"/>
                    </a:cubicBezTo>
                    <a:cubicBezTo>
                      <a:pt x="172" y="302"/>
                      <a:pt x="172" y="302"/>
                      <a:pt x="172" y="302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0"/>
                      <a:pt x="172" y="300"/>
                      <a:pt x="172" y="300"/>
                    </a:cubicBezTo>
                    <a:cubicBezTo>
                      <a:pt x="171" y="299"/>
                      <a:pt x="171" y="299"/>
                      <a:pt x="171" y="299"/>
                    </a:cubicBezTo>
                    <a:cubicBezTo>
                      <a:pt x="171" y="299"/>
                      <a:pt x="171" y="299"/>
                      <a:pt x="171" y="299"/>
                    </a:cubicBezTo>
                    <a:cubicBezTo>
                      <a:pt x="171" y="297"/>
                      <a:pt x="171" y="297"/>
                      <a:pt x="171" y="297"/>
                    </a:cubicBezTo>
                    <a:cubicBezTo>
                      <a:pt x="170" y="296"/>
                      <a:pt x="170" y="296"/>
                      <a:pt x="170" y="296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1" y="294"/>
                      <a:pt x="171" y="294"/>
                      <a:pt x="171" y="294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72" y="292"/>
                      <a:pt x="172" y="292"/>
                      <a:pt x="172" y="292"/>
                    </a:cubicBezTo>
                    <a:cubicBezTo>
                      <a:pt x="173" y="292"/>
                      <a:pt x="173" y="292"/>
                      <a:pt x="173" y="292"/>
                    </a:cubicBezTo>
                    <a:cubicBezTo>
                      <a:pt x="174" y="292"/>
                      <a:pt x="174" y="292"/>
                      <a:pt x="174" y="292"/>
                    </a:cubicBezTo>
                    <a:cubicBezTo>
                      <a:pt x="173" y="292"/>
                      <a:pt x="173" y="292"/>
                      <a:pt x="173" y="292"/>
                    </a:cubicBezTo>
                    <a:cubicBezTo>
                      <a:pt x="173" y="290"/>
                      <a:pt x="173" y="290"/>
                      <a:pt x="173" y="290"/>
                    </a:cubicBezTo>
                    <a:cubicBezTo>
                      <a:pt x="173" y="289"/>
                      <a:pt x="173" y="289"/>
                      <a:pt x="173" y="289"/>
                    </a:cubicBezTo>
                    <a:cubicBezTo>
                      <a:pt x="174" y="288"/>
                      <a:pt x="174" y="288"/>
                      <a:pt x="174" y="288"/>
                    </a:cubicBezTo>
                    <a:cubicBezTo>
                      <a:pt x="174" y="287"/>
                      <a:pt x="174" y="287"/>
                      <a:pt x="174" y="287"/>
                    </a:cubicBezTo>
                    <a:cubicBezTo>
                      <a:pt x="174" y="287"/>
                      <a:pt x="174" y="287"/>
                      <a:pt x="174" y="287"/>
                    </a:cubicBezTo>
                    <a:cubicBezTo>
                      <a:pt x="174" y="286"/>
                      <a:pt x="174" y="286"/>
                      <a:pt x="174" y="286"/>
                    </a:cubicBezTo>
                    <a:cubicBezTo>
                      <a:pt x="175" y="286"/>
                      <a:pt x="175" y="286"/>
                      <a:pt x="175" y="286"/>
                    </a:cubicBezTo>
                    <a:cubicBezTo>
                      <a:pt x="175" y="285"/>
                      <a:pt x="175" y="285"/>
                      <a:pt x="175" y="285"/>
                    </a:cubicBezTo>
                    <a:cubicBezTo>
                      <a:pt x="175" y="284"/>
                      <a:pt x="175" y="284"/>
                      <a:pt x="175" y="284"/>
                    </a:cubicBezTo>
                    <a:cubicBezTo>
                      <a:pt x="174" y="284"/>
                      <a:pt x="174" y="284"/>
                      <a:pt x="174" y="284"/>
                    </a:cubicBezTo>
                    <a:cubicBezTo>
                      <a:pt x="174" y="284"/>
                      <a:pt x="174" y="284"/>
                      <a:pt x="174" y="284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7" y="281"/>
                      <a:pt x="177" y="281"/>
                      <a:pt x="177" y="281"/>
                    </a:cubicBezTo>
                    <a:cubicBezTo>
                      <a:pt x="177" y="280"/>
                      <a:pt x="177" y="280"/>
                      <a:pt x="177" y="280"/>
                    </a:cubicBezTo>
                    <a:cubicBezTo>
                      <a:pt x="176" y="280"/>
                      <a:pt x="176" y="280"/>
                      <a:pt x="176" y="280"/>
                    </a:cubicBezTo>
                    <a:cubicBezTo>
                      <a:pt x="176" y="279"/>
                      <a:pt x="176" y="279"/>
                      <a:pt x="176" y="279"/>
                    </a:cubicBezTo>
                    <a:cubicBezTo>
                      <a:pt x="177" y="279"/>
                      <a:pt x="177" y="279"/>
                      <a:pt x="177" y="279"/>
                    </a:cubicBezTo>
                    <a:cubicBezTo>
                      <a:pt x="177" y="280"/>
                      <a:pt x="177" y="280"/>
                      <a:pt x="177" y="280"/>
                    </a:cubicBezTo>
                    <a:cubicBezTo>
                      <a:pt x="178" y="279"/>
                      <a:pt x="178" y="279"/>
                      <a:pt x="178" y="279"/>
                    </a:cubicBezTo>
                    <a:cubicBezTo>
                      <a:pt x="179" y="279"/>
                      <a:pt x="179" y="279"/>
                      <a:pt x="179" y="279"/>
                    </a:cubicBezTo>
                    <a:cubicBezTo>
                      <a:pt x="179" y="279"/>
                      <a:pt x="179" y="279"/>
                      <a:pt x="179" y="279"/>
                    </a:cubicBezTo>
                    <a:cubicBezTo>
                      <a:pt x="180" y="278"/>
                      <a:pt x="180" y="278"/>
                      <a:pt x="180" y="278"/>
                    </a:cubicBezTo>
                    <a:cubicBezTo>
                      <a:pt x="181" y="276"/>
                      <a:pt x="181" y="276"/>
                      <a:pt x="181" y="276"/>
                    </a:cubicBezTo>
                    <a:cubicBezTo>
                      <a:pt x="181" y="277"/>
                      <a:pt x="181" y="277"/>
                      <a:pt x="181" y="277"/>
                    </a:cubicBezTo>
                    <a:cubicBezTo>
                      <a:pt x="183" y="275"/>
                      <a:pt x="183" y="275"/>
                      <a:pt x="183" y="275"/>
                    </a:cubicBezTo>
                    <a:cubicBezTo>
                      <a:pt x="184" y="275"/>
                      <a:pt x="184" y="275"/>
                      <a:pt x="184" y="275"/>
                    </a:cubicBezTo>
                    <a:cubicBezTo>
                      <a:pt x="187" y="274"/>
                      <a:pt x="187" y="274"/>
                      <a:pt x="187" y="274"/>
                    </a:cubicBezTo>
                    <a:cubicBezTo>
                      <a:pt x="188" y="274"/>
                      <a:pt x="188" y="274"/>
                      <a:pt x="188" y="274"/>
                    </a:cubicBezTo>
                    <a:cubicBezTo>
                      <a:pt x="189" y="273"/>
                      <a:pt x="189" y="273"/>
                      <a:pt x="189" y="273"/>
                    </a:cubicBezTo>
                    <a:cubicBezTo>
                      <a:pt x="190" y="272"/>
                      <a:pt x="190" y="272"/>
                      <a:pt x="190" y="272"/>
                    </a:cubicBezTo>
                    <a:cubicBezTo>
                      <a:pt x="191" y="271"/>
                      <a:pt x="191" y="271"/>
                      <a:pt x="191" y="271"/>
                    </a:cubicBezTo>
                    <a:cubicBezTo>
                      <a:pt x="190" y="271"/>
                      <a:pt x="190" y="271"/>
                      <a:pt x="190" y="271"/>
                    </a:cubicBezTo>
                    <a:cubicBezTo>
                      <a:pt x="189" y="272"/>
                      <a:pt x="189" y="272"/>
                      <a:pt x="189" y="272"/>
                    </a:cubicBezTo>
                    <a:cubicBezTo>
                      <a:pt x="188" y="272"/>
                      <a:pt x="188" y="272"/>
                      <a:pt x="188" y="272"/>
                    </a:cubicBezTo>
                    <a:cubicBezTo>
                      <a:pt x="187" y="273"/>
                      <a:pt x="187" y="273"/>
                      <a:pt x="187" y="273"/>
                    </a:cubicBezTo>
                    <a:cubicBezTo>
                      <a:pt x="186" y="273"/>
                      <a:pt x="186" y="273"/>
                      <a:pt x="186" y="273"/>
                    </a:cubicBezTo>
                    <a:cubicBezTo>
                      <a:pt x="185" y="273"/>
                      <a:pt x="185" y="273"/>
                      <a:pt x="185" y="273"/>
                    </a:cubicBezTo>
                    <a:cubicBezTo>
                      <a:pt x="185" y="273"/>
                      <a:pt x="185" y="273"/>
                      <a:pt x="185" y="273"/>
                    </a:cubicBezTo>
                    <a:cubicBezTo>
                      <a:pt x="184" y="274"/>
                      <a:pt x="184" y="274"/>
                      <a:pt x="184" y="274"/>
                    </a:cubicBezTo>
                    <a:cubicBezTo>
                      <a:pt x="183" y="274"/>
                      <a:pt x="183" y="274"/>
                      <a:pt x="183" y="274"/>
                    </a:cubicBezTo>
                    <a:cubicBezTo>
                      <a:pt x="182" y="273"/>
                      <a:pt x="182" y="273"/>
                      <a:pt x="182" y="273"/>
                    </a:cubicBezTo>
                    <a:cubicBezTo>
                      <a:pt x="181" y="273"/>
                      <a:pt x="181" y="273"/>
                      <a:pt x="181" y="273"/>
                    </a:cubicBezTo>
                    <a:cubicBezTo>
                      <a:pt x="176" y="274"/>
                      <a:pt x="176" y="274"/>
                      <a:pt x="176" y="274"/>
                    </a:cubicBezTo>
                    <a:cubicBezTo>
                      <a:pt x="175" y="274"/>
                      <a:pt x="175" y="274"/>
                      <a:pt x="175" y="274"/>
                    </a:cubicBezTo>
                    <a:cubicBezTo>
                      <a:pt x="174" y="274"/>
                      <a:pt x="174" y="274"/>
                      <a:pt x="174" y="274"/>
                    </a:cubicBezTo>
                    <a:cubicBezTo>
                      <a:pt x="174" y="271"/>
                      <a:pt x="174" y="271"/>
                      <a:pt x="174" y="271"/>
                    </a:cubicBezTo>
                    <a:cubicBezTo>
                      <a:pt x="174" y="270"/>
                      <a:pt x="174" y="270"/>
                      <a:pt x="174" y="270"/>
                    </a:cubicBezTo>
                    <a:cubicBezTo>
                      <a:pt x="174" y="268"/>
                      <a:pt x="174" y="268"/>
                      <a:pt x="174" y="268"/>
                    </a:cubicBezTo>
                    <a:cubicBezTo>
                      <a:pt x="173" y="268"/>
                      <a:pt x="173" y="268"/>
                      <a:pt x="173" y="268"/>
                    </a:cubicBezTo>
                    <a:cubicBezTo>
                      <a:pt x="172" y="268"/>
                      <a:pt x="172" y="268"/>
                      <a:pt x="172" y="268"/>
                    </a:cubicBezTo>
                    <a:cubicBezTo>
                      <a:pt x="170" y="264"/>
                      <a:pt x="170" y="264"/>
                      <a:pt x="170" y="264"/>
                    </a:cubicBezTo>
                    <a:cubicBezTo>
                      <a:pt x="170" y="264"/>
                      <a:pt x="170" y="264"/>
                      <a:pt x="170" y="264"/>
                    </a:cubicBezTo>
                    <a:cubicBezTo>
                      <a:pt x="170" y="266"/>
                      <a:pt x="170" y="266"/>
                      <a:pt x="170" y="266"/>
                    </a:cubicBezTo>
                    <a:cubicBezTo>
                      <a:pt x="171" y="268"/>
                      <a:pt x="171" y="268"/>
                      <a:pt x="171" y="268"/>
                    </a:cubicBezTo>
                    <a:cubicBezTo>
                      <a:pt x="171" y="269"/>
                      <a:pt x="171" y="269"/>
                      <a:pt x="171" y="269"/>
                    </a:cubicBezTo>
                    <a:cubicBezTo>
                      <a:pt x="171" y="272"/>
                      <a:pt x="171" y="272"/>
                      <a:pt x="171" y="272"/>
                    </a:cubicBezTo>
                    <a:cubicBezTo>
                      <a:pt x="170" y="273"/>
                      <a:pt x="170" y="273"/>
                      <a:pt x="170" y="273"/>
                    </a:cubicBezTo>
                    <a:cubicBezTo>
                      <a:pt x="169" y="272"/>
                      <a:pt x="169" y="272"/>
                      <a:pt x="169" y="272"/>
                    </a:cubicBezTo>
                    <a:cubicBezTo>
                      <a:pt x="169" y="273"/>
                      <a:pt x="169" y="273"/>
                      <a:pt x="169" y="273"/>
                    </a:cubicBezTo>
                    <a:cubicBezTo>
                      <a:pt x="169" y="274"/>
                      <a:pt x="169" y="274"/>
                      <a:pt x="169" y="274"/>
                    </a:cubicBezTo>
                    <a:cubicBezTo>
                      <a:pt x="168" y="275"/>
                      <a:pt x="168" y="275"/>
                      <a:pt x="168" y="275"/>
                    </a:cubicBezTo>
                    <a:cubicBezTo>
                      <a:pt x="168" y="277"/>
                      <a:pt x="168" y="277"/>
                      <a:pt x="168" y="277"/>
                    </a:cubicBezTo>
                    <a:cubicBezTo>
                      <a:pt x="167" y="278"/>
                      <a:pt x="167" y="278"/>
                      <a:pt x="167" y="278"/>
                    </a:cubicBezTo>
                    <a:cubicBezTo>
                      <a:pt x="167" y="279"/>
                      <a:pt x="167" y="279"/>
                      <a:pt x="167" y="279"/>
                    </a:cubicBezTo>
                    <a:cubicBezTo>
                      <a:pt x="166" y="280"/>
                      <a:pt x="166" y="280"/>
                      <a:pt x="166" y="280"/>
                    </a:cubicBezTo>
                    <a:cubicBezTo>
                      <a:pt x="166" y="281"/>
                      <a:pt x="166" y="281"/>
                      <a:pt x="166" y="281"/>
                    </a:cubicBezTo>
                    <a:cubicBezTo>
                      <a:pt x="165" y="281"/>
                      <a:pt x="165" y="281"/>
                      <a:pt x="165" y="281"/>
                    </a:cubicBezTo>
                    <a:cubicBezTo>
                      <a:pt x="165" y="282"/>
                      <a:pt x="165" y="282"/>
                      <a:pt x="165" y="282"/>
                    </a:cubicBezTo>
                    <a:cubicBezTo>
                      <a:pt x="164" y="280"/>
                      <a:pt x="164" y="280"/>
                      <a:pt x="164" y="280"/>
                    </a:cubicBezTo>
                    <a:cubicBezTo>
                      <a:pt x="162" y="280"/>
                      <a:pt x="162" y="280"/>
                      <a:pt x="162" y="280"/>
                    </a:cubicBezTo>
                    <a:cubicBezTo>
                      <a:pt x="163" y="279"/>
                      <a:pt x="163" y="279"/>
                      <a:pt x="163" y="279"/>
                    </a:cubicBezTo>
                    <a:cubicBezTo>
                      <a:pt x="163" y="277"/>
                      <a:pt x="163" y="277"/>
                      <a:pt x="163" y="277"/>
                    </a:cubicBezTo>
                    <a:cubicBezTo>
                      <a:pt x="164" y="274"/>
                      <a:pt x="164" y="274"/>
                      <a:pt x="164" y="274"/>
                    </a:cubicBezTo>
                    <a:cubicBezTo>
                      <a:pt x="163" y="274"/>
                      <a:pt x="163" y="274"/>
                      <a:pt x="163" y="274"/>
                    </a:cubicBezTo>
                    <a:cubicBezTo>
                      <a:pt x="163" y="273"/>
                      <a:pt x="163" y="273"/>
                      <a:pt x="163" y="273"/>
                    </a:cubicBezTo>
                    <a:cubicBezTo>
                      <a:pt x="163" y="271"/>
                      <a:pt x="163" y="271"/>
                      <a:pt x="163" y="271"/>
                    </a:cubicBezTo>
                    <a:cubicBezTo>
                      <a:pt x="161" y="270"/>
                      <a:pt x="161" y="270"/>
                      <a:pt x="161" y="270"/>
                    </a:cubicBezTo>
                    <a:cubicBezTo>
                      <a:pt x="160" y="271"/>
                      <a:pt x="160" y="271"/>
                      <a:pt x="160" y="271"/>
                    </a:cubicBezTo>
                    <a:cubicBezTo>
                      <a:pt x="159" y="271"/>
                      <a:pt x="159" y="271"/>
                      <a:pt x="159" y="271"/>
                    </a:cubicBezTo>
                    <a:cubicBezTo>
                      <a:pt x="159" y="271"/>
                      <a:pt x="159" y="271"/>
                      <a:pt x="159" y="271"/>
                    </a:cubicBezTo>
                    <a:cubicBezTo>
                      <a:pt x="159" y="270"/>
                      <a:pt x="159" y="270"/>
                      <a:pt x="159" y="270"/>
                    </a:cubicBezTo>
                    <a:cubicBezTo>
                      <a:pt x="158" y="269"/>
                      <a:pt x="158" y="269"/>
                      <a:pt x="158" y="269"/>
                    </a:cubicBezTo>
                    <a:cubicBezTo>
                      <a:pt x="158" y="269"/>
                      <a:pt x="158" y="269"/>
                      <a:pt x="158" y="269"/>
                    </a:cubicBezTo>
                    <a:cubicBezTo>
                      <a:pt x="157" y="268"/>
                      <a:pt x="157" y="268"/>
                      <a:pt x="157" y="268"/>
                    </a:cubicBezTo>
                    <a:cubicBezTo>
                      <a:pt x="156" y="269"/>
                      <a:pt x="156" y="269"/>
                      <a:pt x="156" y="269"/>
                    </a:cubicBezTo>
                    <a:cubicBezTo>
                      <a:pt x="157" y="272"/>
                      <a:pt x="157" y="272"/>
                      <a:pt x="157" y="272"/>
                    </a:cubicBezTo>
                    <a:cubicBezTo>
                      <a:pt x="156" y="273"/>
                      <a:pt x="156" y="273"/>
                      <a:pt x="156" y="273"/>
                    </a:cubicBezTo>
                    <a:cubicBezTo>
                      <a:pt x="154" y="274"/>
                      <a:pt x="154" y="274"/>
                      <a:pt x="154" y="274"/>
                    </a:cubicBezTo>
                    <a:cubicBezTo>
                      <a:pt x="153" y="273"/>
                      <a:pt x="153" y="273"/>
                      <a:pt x="153" y="273"/>
                    </a:cubicBezTo>
                    <a:cubicBezTo>
                      <a:pt x="153" y="273"/>
                      <a:pt x="153" y="273"/>
                      <a:pt x="153" y="273"/>
                    </a:cubicBezTo>
                    <a:cubicBezTo>
                      <a:pt x="152" y="273"/>
                      <a:pt x="152" y="273"/>
                      <a:pt x="152" y="273"/>
                    </a:cubicBezTo>
                    <a:cubicBezTo>
                      <a:pt x="148" y="274"/>
                      <a:pt x="148" y="274"/>
                      <a:pt x="148" y="274"/>
                    </a:cubicBezTo>
                    <a:cubicBezTo>
                      <a:pt x="147" y="274"/>
                      <a:pt x="147" y="274"/>
                      <a:pt x="147" y="274"/>
                    </a:cubicBezTo>
                    <a:cubicBezTo>
                      <a:pt x="141" y="276"/>
                      <a:pt x="141" y="276"/>
                      <a:pt x="141" y="276"/>
                    </a:cubicBezTo>
                    <a:cubicBezTo>
                      <a:pt x="140" y="276"/>
                      <a:pt x="140" y="276"/>
                      <a:pt x="140" y="276"/>
                    </a:cubicBezTo>
                    <a:cubicBezTo>
                      <a:pt x="141" y="274"/>
                      <a:pt x="141" y="274"/>
                      <a:pt x="141" y="274"/>
                    </a:cubicBezTo>
                    <a:cubicBezTo>
                      <a:pt x="143" y="273"/>
                      <a:pt x="143" y="273"/>
                      <a:pt x="143" y="273"/>
                    </a:cubicBezTo>
                    <a:cubicBezTo>
                      <a:pt x="144" y="270"/>
                      <a:pt x="144" y="270"/>
                      <a:pt x="144" y="270"/>
                    </a:cubicBezTo>
                    <a:cubicBezTo>
                      <a:pt x="144" y="269"/>
                      <a:pt x="144" y="269"/>
                      <a:pt x="144" y="269"/>
                    </a:cubicBezTo>
                    <a:cubicBezTo>
                      <a:pt x="144" y="268"/>
                      <a:pt x="144" y="268"/>
                      <a:pt x="144" y="268"/>
                    </a:cubicBezTo>
                    <a:cubicBezTo>
                      <a:pt x="143" y="268"/>
                      <a:pt x="143" y="268"/>
                      <a:pt x="143" y="268"/>
                    </a:cubicBezTo>
                    <a:cubicBezTo>
                      <a:pt x="139" y="271"/>
                      <a:pt x="139" y="271"/>
                      <a:pt x="139" y="271"/>
                    </a:cubicBezTo>
                    <a:cubicBezTo>
                      <a:pt x="139" y="271"/>
                      <a:pt x="139" y="271"/>
                      <a:pt x="139" y="271"/>
                    </a:cubicBezTo>
                    <a:cubicBezTo>
                      <a:pt x="138" y="271"/>
                      <a:pt x="138" y="271"/>
                      <a:pt x="138" y="271"/>
                    </a:cubicBezTo>
                    <a:cubicBezTo>
                      <a:pt x="136" y="270"/>
                      <a:pt x="136" y="270"/>
                      <a:pt x="136" y="270"/>
                    </a:cubicBezTo>
                    <a:cubicBezTo>
                      <a:pt x="134" y="267"/>
                      <a:pt x="134" y="267"/>
                      <a:pt x="134" y="267"/>
                    </a:cubicBezTo>
                    <a:cubicBezTo>
                      <a:pt x="133" y="265"/>
                      <a:pt x="133" y="265"/>
                      <a:pt x="133" y="265"/>
                    </a:cubicBezTo>
                    <a:cubicBezTo>
                      <a:pt x="134" y="264"/>
                      <a:pt x="134" y="264"/>
                      <a:pt x="134" y="264"/>
                    </a:cubicBezTo>
                    <a:cubicBezTo>
                      <a:pt x="135" y="263"/>
                      <a:pt x="135" y="263"/>
                      <a:pt x="135" y="263"/>
                    </a:cubicBezTo>
                    <a:cubicBezTo>
                      <a:pt x="138" y="263"/>
                      <a:pt x="138" y="263"/>
                      <a:pt x="138" y="263"/>
                    </a:cubicBezTo>
                    <a:cubicBezTo>
                      <a:pt x="138" y="261"/>
                      <a:pt x="138" y="261"/>
                      <a:pt x="138" y="261"/>
                    </a:cubicBezTo>
                    <a:cubicBezTo>
                      <a:pt x="138" y="260"/>
                      <a:pt x="138" y="260"/>
                      <a:pt x="138" y="260"/>
                    </a:cubicBezTo>
                    <a:cubicBezTo>
                      <a:pt x="138" y="259"/>
                      <a:pt x="138" y="259"/>
                      <a:pt x="138" y="259"/>
                    </a:cubicBezTo>
                    <a:cubicBezTo>
                      <a:pt x="138" y="259"/>
                      <a:pt x="138" y="259"/>
                      <a:pt x="138" y="259"/>
                    </a:cubicBezTo>
                    <a:cubicBezTo>
                      <a:pt x="137" y="260"/>
                      <a:pt x="137" y="260"/>
                      <a:pt x="137" y="260"/>
                    </a:cubicBezTo>
                    <a:cubicBezTo>
                      <a:pt x="137" y="262"/>
                      <a:pt x="137" y="262"/>
                      <a:pt x="137" y="262"/>
                    </a:cubicBezTo>
                    <a:cubicBezTo>
                      <a:pt x="136" y="263"/>
                      <a:pt x="136" y="263"/>
                      <a:pt x="136" y="263"/>
                    </a:cubicBezTo>
                    <a:cubicBezTo>
                      <a:pt x="134" y="262"/>
                      <a:pt x="134" y="262"/>
                      <a:pt x="134" y="262"/>
                    </a:cubicBezTo>
                    <a:cubicBezTo>
                      <a:pt x="133" y="263"/>
                      <a:pt x="133" y="263"/>
                      <a:pt x="133" y="263"/>
                    </a:cubicBezTo>
                    <a:cubicBezTo>
                      <a:pt x="132" y="263"/>
                      <a:pt x="132" y="263"/>
                      <a:pt x="132" y="263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59"/>
                      <a:pt x="129" y="259"/>
                      <a:pt x="129" y="259"/>
                    </a:cubicBezTo>
                    <a:cubicBezTo>
                      <a:pt x="127" y="257"/>
                      <a:pt x="127" y="257"/>
                      <a:pt x="127" y="257"/>
                    </a:cubicBezTo>
                    <a:cubicBezTo>
                      <a:pt x="127" y="256"/>
                      <a:pt x="127" y="256"/>
                      <a:pt x="127" y="256"/>
                    </a:cubicBezTo>
                    <a:cubicBezTo>
                      <a:pt x="126" y="254"/>
                      <a:pt x="126" y="254"/>
                      <a:pt x="126" y="254"/>
                    </a:cubicBezTo>
                    <a:cubicBezTo>
                      <a:pt x="127" y="253"/>
                      <a:pt x="127" y="253"/>
                      <a:pt x="127" y="253"/>
                    </a:cubicBezTo>
                    <a:cubicBezTo>
                      <a:pt x="125" y="252"/>
                      <a:pt x="125" y="252"/>
                      <a:pt x="125" y="252"/>
                    </a:cubicBezTo>
                    <a:cubicBezTo>
                      <a:pt x="124" y="253"/>
                      <a:pt x="124" y="253"/>
                      <a:pt x="124" y="253"/>
                    </a:cubicBez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48"/>
                      <a:pt x="124" y="248"/>
                      <a:pt x="124" y="248"/>
                    </a:cubicBezTo>
                    <a:cubicBezTo>
                      <a:pt x="124" y="248"/>
                      <a:pt x="124" y="248"/>
                      <a:pt x="124" y="248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7" y="247"/>
                      <a:pt x="127" y="247"/>
                      <a:pt x="127" y="247"/>
                    </a:cubicBezTo>
                    <a:cubicBezTo>
                      <a:pt x="128" y="246"/>
                      <a:pt x="128" y="246"/>
                      <a:pt x="128" y="246"/>
                    </a:cubicBezTo>
                    <a:cubicBezTo>
                      <a:pt x="129" y="246"/>
                      <a:pt x="129" y="246"/>
                      <a:pt x="129" y="246"/>
                    </a:cubicBezTo>
                    <a:cubicBezTo>
                      <a:pt x="129" y="246"/>
                      <a:pt x="129" y="246"/>
                      <a:pt x="129" y="246"/>
                    </a:cubicBezTo>
                    <a:cubicBezTo>
                      <a:pt x="129" y="245"/>
                      <a:pt x="129" y="245"/>
                      <a:pt x="129" y="245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130" y="244"/>
                      <a:pt x="130" y="244"/>
                      <a:pt x="130" y="244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32" y="245"/>
                      <a:pt x="132" y="245"/>
                      <a:pt x="132" y="245"/>
                    </a:cubicBezTo>
                    <a:cubicBezTo>
                      <a:pt x="133" y="245"/>
                      <a:pt x="133" y="245"/>
                      <a:pt x="133" y="245"/>
                    </a:cubicBezTo>
                    <a:cubicBezTo>
                      <a:pt x="134" y="246"/>
                      <a:pt x="134" y="246"/>
                      <a:pt x="134" y="246"/>
                    </a:cubicBezTo>
                    <a:cubicBezTo>
                      <a:pt x="135" y="248"/>
                      <a:pt x="135" y="248"/>
                      <a:pt x="135" y="248"/>
                    </a:cubicBezTo>
                    <a:cubicBezTo>
                      <a:pt x="136" y="248"/>
                      <a:pt x="136" y="248"/>
                      <a:pt x="136" y="248"/>
                    </a:cubicBezTo>
                    <a:cubicBezTo>
                      <a:pt x="138" y="250"/>
                      <a:pt x="138" y="250"/>
                      <a:pt x="138" y="250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40" y="251"/>
                      <a:pt x="140" y="251"/>
                      <a:pt x="140" y="251"/>
                    </a:cubicBezTo>
                    <a:cubicBezTo>
                      <a:pt x="142" y="250"/>
                      <a:pt x="142" y="250"/>
                      <a:pt x="142" y="250"/>
                    </a:cubicBezTo>
                    <a:cubicBezTo>
                      <a:pt x="141" y="250"/>
                      <a:pt x="141" y="250"/>
                      <a:pt x="141" y="250"/>
                    </a:cubicBezTo>
                    <a:cubicBezTo>
                      <a:pt x="140" y="250"/>
                      <a:pt x="140" y="250"/>
                      <a:pt x="140" y="250"/>
                    </a:cubicBezTo>
                    <a:cubicBezTo>
                      <a:pt x="138" y="248"/>
                      <a:pt x="138" y="248"/>
                      <a:pt x="138" y="248"/>
                    </a:cubicBezTo>
                    <a:cubicBezTo>
                      <a:pt x="137" y="247"/>
                      <a:pt x="137" y="247"/>
                      <a:pt x="137" y="247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34" y="244"/>
                      <a:pt x="134" y="244"/>
                      <a:pt x="134" y="244"/>
                    </a:cubicBezTo>
                    <a:cubicBezTo>
                      <a:pt x="133" y="243"/>
                      <a:pt x="133" y="243"/>
                      <a:pt x="133" y="243"/>
                    </a:cubicBez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3" y="243"/>
                      <a:pt x="133" y="243"/>
                      <a:pt x="133" y="243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34" y="239"/>
                      <a:pt x="134" y="239"/>
                      <a:pt x="134" y="239"/>
                    </a:cubicBezTo>
                    <a:cubicBezTo>
                      <a:pt x="133" y="238"/>
                      <a:pt x="133" y="238"/>
                      <a:pt x="133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29" y="241"/>
                      <a:pt x="129" y="241"/>
                      <a:pt x="129" y="241"/>
                    </a:cubicBezTo>
                    <a:cubicBezTo>
                      <a:pt x="128" y="242"/>
                      <a:pt x="128" y="242"/>
                      <a:pt x="128" y="242"/>
                    </a:cubicBezTo>
                    <a:cubicBezTo>
                      <a:pt x="128" y="241"/>
                      <a:pt x="128" y="241"/>
                      <a:pt x="128" y="241"/>
                    </a:cubicBezTo>
                    <a:cubicBezTo>
                      <a:pt x="127" y="241"/>
                      <a:pt x="127" y="241"/>
                      <a:pt x="127" y="241"/>
                    </a:cubicBezTo>
                    <a:cubicBezTo>
                      <a:pt x="127" y="241"/>
                      <a:pt x="127" y="241"/>
                      <a:pt x="127" y="241"/>
                    </a:cubicBezTo>
                    <a:cubicBezTo>
                      <a:pt x="127" y="240"/>
                      <a:pt x="127" y="240"/>
                      <a:pt x="127" y="240"/>
                    </a:cubicBezTo>
                    <a:cubicBezTo>
                      <a:pt x="125" y="238"/>
                      <a:pt x="125" y="238"/>
                      <a:pt x="125" y="238"/>
                    </a:cubicBezTo>
                    <a:cubicBezTo>
                      <a:pt x="125" y="239"/>
                      <a:pt x="125" y="239"/>
                      <a:pt x="125" y="239"/>
                    </a:cubicBezTo>
                    <a:cubicBezTo>
                      <a:pt x="125" y="239"/>
                      <a:pt x="125" y="239"/>
                      <a:pt x="125" y="239"/>
                    </a:cubicBezTo>
                    <a:cubicBezTo>
                      <a:pt x="124" y="238"/>
                      <a:pt x="124" y="238"/>
                      <a:pt x="124" y="238"/>
                    </a:cubicBezTo>
                    <a:cubicBezTo>
                      <a:pt x="123" y="238"/>
                      <a:pt x="123" y="238"/>
                      <a:pt x="123" y="238"/>
                    </a:cubicBezTo>
                    <a:cubicBezTo>
                      <a:pt x="125" y="236"/>
                      <a:pt x="125" y="236"/>
                      <a:pt x="125" y="236"/>
                    </a:cubicBezTo>
                    <a:cubicBezTo>
                      <a:pt x="123" y="235"/>
                      <a:pt x="123" y="235"/>
                      <a:pt x="123" y="235"/>
                    </a:cubicBezTo>
                    <a:cubicBezTo>
                      <a:pt x="123" y="233"/>
                      <a:pt x="123" y="233"/>
                      <a:pt x="123" y="233"/>
                    </a:cubicBezTo>
                    <a:cubicBezTo>
                      <a:pt x="123" y="233"/>
                      <a:pt x="123" y="233"/>
                      <a:pt x="123" y="233"/>
                    </a:cubicBezTo>
                    <a:cubicBezTo>
                      <a:pt x="123" y="232"/>
                      <a:pt x="123" y="232"/>
                      <a:pt x="123" y="232"/>
                    </a:cubicBezTo>
                    <a:cubicBezTo>
                      <a:pt x="123" y="231"/>
                      <a:pt x="123" y="231"/>
                      <a:pt x="123" y="231"/>
                    </a:cubicBezTo>
                    <a:cubicBezTo>
                      <a:pt x="123" y="232"/>
                      <a:pt x="123" y="232"/>
                      <a:pt x="123" y="232"/>
                    </a:cubicBezTo>
                    <a:cubicBezTo>
                      <a:pt x="122" y="234"/>
                      <a:pt x="122" y="234"/>
                      <a:pt x="122" y="234"/>
                    </a:cubicBezTo>
                    <a:cubicBezTo>
                      <a:pt x="122" y="235"/>
                      <a:pt x="122" y="235"/>
                      <a:pt x="122" y="235"/>
                    </a:cubicBezTo>
                    <a:cubicBezTo>
                      <a:pt x="121" y="235"/>
                      <a:pt x="121" y="235"/>
                      <a:pt x="121" y="235"/>
                    </a:cubicBezTo>
                    <a:cubicBezTo>
                      <a:pt x="120" y="236"/>
                      <a:pt x="120" y="236"/>
                      <a:pt x="120" y="236"/>
                    </a:cubicBezTo>
                    <a:cubicBezTo>
                      <a:pt x="120" y="237"/>
                      <a:pt x="120" y="237"/>
                      <a:pt x="120" y="237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20" y="235"/>
                      <a:pt x="120" y="235"/>
                      <a:pt x="120" y="235"/>
                    </a:cubicBezTo>
                    <a:cubicBezTo>
                      <a:pt x="119" y="235"/>
                      <a:pt x="119" y="235"/>
                      <a:pt x="119" y="235"/>
                    </a:cubicBezTo>
                    <a:cubicBezTo>
                      <a:pt x="119" y="235"/>
                      <a:pt x="119" y="235"/>
                      <a:pt x="119" y="235"/>
                    </a:cubicBezTo>
                    <a:cubicBezTo>
                      <a:pt x="120" y="233"/>
                      <a:pt x="120" y="233"/>
                      <a:pt x="120" y="233"/>
                    </a:cubicBezTo>
                    <a:cubicBezTo>
                      <a:pt x="120" y="233"/>
                      <a:pt x="120" y="233"/>
                      <a:pt x="120" y="233"/>
                    </a:cubicBezTo>
                    <a:cubicBezTo>
                      <a:pt x="118" y="230"/>
                      <a:pt x="118" y="230"/>
                      <a:pt x="118" y="230"/>
                    </a:cubicBezTo>
                    <a:cubicBezTo>
                      <a:pt x="118" y="230"/>
                      <a:pt x="118" y="230"/>
                      <a:pt x="118" y="230"/>
                    </a:cubicBezTo>
                    <a:cubicBezTo>
                      <a:pt x="118" y="232"/>
                      <a:pt x="118" y="232"/>
                      <a:pt x="118" y="232"/>
                    </a:cubicBezTo>
                    <a:cubicBezTo>
                      <a:pt x="118" y="232"/>
                      <a:pt x="118" y="232"/>
                      <a:pt x="118" y="232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6" y="234"/>
                      <a:pt x="116" y="234"/>
                      <a:pt x="116" y="234"/>
                    </a:cubicBezTo>
                    <a:cubicBezTo>
                      <a:pt x="115" y="233"/>
                      <a:pt x="115" y="233"/>
                      <a:pt x="115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4"/>
                      <a:pt x="114" y="234"/>
                      <a:pt x="114" y="234"/>
                    </a:cubicBezTo>
                    <a:cubicBezTo>
                      <a:pt x="114" y="235"/>
                      <a:pt x="114" y="235"/>
                      <a:pt x="114" y="235"/>
                    </a:cubicBezTo>
                    <a:cubicBezTo>
                      <a:pt x="114" y="236"/>
                      <a:pt x="114" y="236"/>
                      <a:pt x="114" y="236"/>
                    </a:cubicBezTo>
                    <a:cubicBezTo>
                      <a:pt x="115" y="239"/>
                      <a:pt x="115" y="239"/>
                      <a:pt x="115" y="239"/>
                    </a:cubicBezTo>
                    <a:cubicBezTo>
                      <a:pt x="115" y="239"/>
                      <a:pt x="115" y="239"/>
                      <a:pt x="115" y="239"/>
                    </a:cubicBezTo>
                    <a:cubicBezTo>
                      <a:pt x="115" y="240"/>
                      <a:pt x="115" y="240"/>
                      <a:pt x="115" y="240"/>
                    </a:cubicBezTo>
                    <a:cubicBezTo>
                      <a:pt x="115" y="243"/>
                      <a:pt x="115" y="243"/>
                      <a:pt x="115" y="243"/>
                    </a:cubicBezTo>
                    <a:cubicBezTo>
                      <a:pt x="114" y="244"/>
                      <a:pt x="114" y="244"/>
                      <a:pt x="114" y="244"/>
                    </a:cubicBezTo>
                    <a:cubicBezTo>
                      <a:pt x="113" y="244"/>
                      <a:pt x="113" y="244"/>
                      <a:pt x="113" y="244"/>
                    </a:cubicBezTo>
                    <a:cubicBezTo>
                      <a:pt x="113" y="243"/>
                      <a:pt x="113" y="243"/>
                      <a:pt x="113" y="243"/>
                    </a:cubicBezTo>
                    <a:cubicBezTo>
                      <a:pt x="112" y="243"/>
                      <a:pt x="112" y="243"/>
                      <a:pt x="112" y="243"/>
                    </a:cubicBezTo>
                    <a:cubicBezTo>
                      <a:pt x="110" y="243"/>
                      <a:pt x="110" y="243"/>
                      <a:pt x="110" y="243"/>
                    </a:cubicBezTo>
                    <a:cubicBezTo>
                      <a:pt x="109" y="241"/>
                      <a:pt x="109" y="241"/>
                      <a:pt x="109" y="241"/>
                    </a:cubicBezTo>
                    <a:cubicBezTo>
                      <a:pt x="106" y="240"/>
                      <a:pt x="106" y="240"/>
                      <a:pt x="106" y="240"/>
                    </a:cubicBezTo>
                    <a:cubicBezTo>
                      <a:pt x="106" y="240"/>
                      <a:pt x="106" y="240"/>
                      <a:pt x="106" y="240"/>
                    </a:cubicBezTo>
                    <a:cubicBezTo>
                      <a:pt x="103" y="240"/>
                      <a:pt x="103" y="240"/>
                      <a:pt x="103" y="240"/>
                    </a:cubicBezTo>
                    <a:cubicBezTo>
                      <a:pt x="103" y="239"/>
                      <a:pt x="103" y="239"/>
                      <a:pt x="103" y="239"/>
                    </a:cubicBezTo>
                    <a:cubicBezTo>
                      <a:pt x="101" y="238"/>
                      <a:pt x="101" y="238"/>
                      <a:pt x="101" y="238"/>
                    </a:cubicBezTo>
                    <a:lnTo>
                      <a:pt x="101" y="237"/>
                    </a:lnTo>
                    <a:close/>
                    <a:moveTo>
                      <a:pt x="257" y="54"/>
                    </a:move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8" y="51"/>
                      <a:pt x="258" y="51"/>
                      <a:pt x="258" y="51"/>
                    </a:cubicBezTo>
                    <a:cubicBezTo>
                      <a:pt x="258" y="52"/>
                      <a:pt x="258" y="52"/>
                      <a:pt x="258" y="52"/>
                    </a:cubicBezTo>
                    <a:cubicBezTo>
                      <a:pt x="260" y="51"/>
                      <a:pt x="260" y="51"/>
                      <a:pt x="260" y="51"/>
                    </a:cubicBezTo>
                    <a:cubicBezTo>
                      <a:pt x="260" y="51"/>
                      <a:pt x="260" y="51"/>
                      <a:pt x="260" y="51"/>
                    </a:cubicBezTo>
                    <a:cubicBezTo>
                      <a:pt x="261" y="52"/>
                      <a:pt x="261" y="52"/>
                      <a:pt x="261" y="52"/>
                    </a:cubicBezTo>
                    <a:cubicBezTo>
                      <a:pt x="261" y="54"/>
                      <a:pt x="261" y="54"/>
                      <a:pt x="261" y="54"/>
                    </a:cubicBezTo>
                    <a:cubicBezTo>
                      <a:pt x="260" y="54"/>
                      <a:pt x="260" y="54"/>
                      <a:pt x="260" y="54"/>
                    </a:cubicBezTo>
                    <a:cubicBezTo>
                      <a:pt x="258" y="54"/>
                      <a:pt x="258" y="54"/>
                      <a:pt x="258" y="54"/>
                    </a:cubicBezTo>
                    <a:lnTo>
                      <a:pt x="257" y="54"/>
                    </a:lnTo>
                    <a:close/>
                    <a:moveTo>
                      <a:pt x="250" y="75"/>
                    </a:moveTo>
                    <a:cubicBezTo>
                      <a:pt x="249" y="75"/>
                      <a:pt x="249" y="75"/>
                      <a:pt x="249" y="75"/>
                    </a:cubicBezTo>
                    <a:cubicBezTo>
                      <a:pt x="250" y="74"/>
                      <a:pt x="250" y="74"/>
                      <a:pt x="250" y="74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53" y="75"/>
                      <a:pt x="253" y="75"/>
                      <a:pt x="253" y="75"/>
                    </a:cubicBezTo>
                    <a:cubicBezTo>
                      <a:pt x="253" y="75"/>
                      <a:pt x="253" y="75"/>
                      <a:pt x="253" y="75"/>
                    </a:cubicBezTo>
                    <a:cubicBezTo>
                      <a:pt x="253" y="75"/>
                      <a:pt x="253" y="75"/>
                      <a:pt x="253" y="75"/>
                    </a:cubicBezTo>
                    <a:cubicBezTo>
                      <a:pt x="253" y="76"/>
                      <a:pt x="253" y="76"/>
                      <a:pt x="253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1" y="76"/>
                      <a:pt x="251" y="76"/>
                      <a:pt x="251" y="76"/>
                    </a:cubicBezTo>
                    <a:cubicBezTo>
                      <a:pt x="250" y="76"/>
                      <a:pt x="250" y="76"/>
                      <a:pt x="250" y="76"/>
                    </a:cubicBezTo>
                    <a:lnTo>
                      <a:pt x="250" y="75"/>
                    </a:lnTo>
                    <a:close/>
                    <a:moveTo>
                      <a:pt x="232" y="115"/>
                    </a:moveTo>
                    <a:cubicBezTo>
                      <a:pt x="231" y="115"/>
                      <a:pt x="231" y="115"/>
                      <a:pt x="231" y="115"/>
                    </a:cubicBezTo>
                    <a:cubicBezTo>
                      <a:pt x="233" y="113"/>
                      <a:pt x="233" y="113"/>
                      <a:pt x="233" y="113"/>
                    </a:cubicBezTo>
                    <a:cubicBezTo>
                      <a:pt x="233" y="114"/>
                      <a:pt x="233" y="114"/>
                      <a:pt x="233" y="114"/>
                    </a:cubicBezTo>
                    <a:cubicBezTo>
                      <a:pt x="234" y="114"/>
                      <a:pt x="234" y="114"/>
                      <a:pt x="234" y="114"/>
                    </a:cubicBezTo>
                    <a:cubicBezTo>
                      <a:pt x="234" y="116"/>
                      <a:pt x="234" y="116"/>
                      <a:pt x="234" y="116"/>
                    </a:cubicBezTo>
                    <a:lnTo>
                      <a:pt x="232" y="115"/>
                    </a:lnTo>
                    <a:close/>
                    <a:moveTo>
                      <a:pt x="237" y="120"/>
                    </a:moveTo>
                    <a:cubicBezTo>
                      <a:pt x="237" y="120"/>
                      <a:pt x="237" y="120"/>
                      <a:pt x="237" y="120"/>
                    </a:cubicBezTo>
                    <a:cubicBezTo>
                      <a:pt x="237" y="121"/>
                      <a:pt x="237" y="121"/>
                      <a:pt x="237" y="121"/>
                    </a:cubicBezTo>
                    <a:cubicBezTo>
                      <a:pt x="239" y="121"/>
                      <a:pt x="239" y="121"/>
                      <a:pt x="239" y="121"/>
                    </a:cubicBezTo>
                    <a:cubicBezTo>
                      <a:pt x="239" y="121"/>
                      <a:pt x="239" y="121"/>
                      <a:pt x="239" y="121"/>
                    </a:cubicBezTo>
                    <a:cubicBezTo>
                      <a:pt x="237" y="122"/>
                      <a:pt x="237" y="122"/>
                      <a:pt x="237" y="122"/>
                    </a:cubicBezTo>
                    <a:cubicBezTo>
                      <a:pt x="236" y="122"/>
                      <a:pt x="236" y="122"/>
                      <a:pt x="236" y="122"/>
                    </a:cubicBezTo>
                    <a:cubicBezTo>
                      <a:pt x="235" y="121"/>
                      <a:pt x="235" y="121"/>
                      <a:pt x="235" y="121"/>
                    </a:cubicBezTo>
                    <a:cubicBezTo>
                      <a:pt x="235" y="121"/>
                      <a:pt x="235" y="121"/>
                      <a:pt x="235" y="121"/>
                    </a:cubicBezTo>
                    <a:cubicBezTo>
                      <a:pt x="235" y="120"/>
                      <a:pt x="235" y="120"/>
                      <a:pt x="235" y="120"/>
                    </a:cubicBezTo>
                    <a:cubicBezTo>
                      <a:pt x="235" y="120"/>
                      <a:pt x="235" y="120"/>
                      <a:pt x="235" y="120"/>
                    </a:cubicBezTo>
                    <a:cubicBezTo>
                      <a:pt x="235" y="118"/>
                      <a:pt x="235" y="118"/>
                      <a:pt x="235" y="118"/>
                    </a:cubicBezTo>
                    <a:cubicBezTo>
                      <a:pt x="236" y="118"/>
                      <a:pt x="236" y="118"/>
                      <a:pt x="236" y="118"/>
                    </a:cubicBezTo>
                    <a:cubicBezTo>
                      <a:pt x="237" y="119"/>
                      <a:pt x="237" y="119"/>
                      <a:pt x="237" y="119"/>
                    </a:cubicBezTo>
                    <a:lnTo>
                      <a:pt x="237" y="120"/>
                    </a:lnTo>
                    <a:close/>
                    <a:moveTo>
                      <a:pt x="242" y="126"/>
                    </a:moveTo>
                    <a:cubicBezTo>
                      <a:pt x="242" y="125"/>
                      <a:pt x="242" y="125"/>
                      <a:pt x="242" y="125"/>
                    </a:cubicBezTo>
                    <a:cubicBezTo>
                      <a:pt x="242" y="124"/>
                      <a:pt x="242" y="124"/>
                      <a:pt x="242" y="124"/>
                    </a:cubicBezTo>
                    <a:cubicBezTo>
                      <a:pt x="242" y="124"/>
                      <a:pt x="242" y="124"/>
                      <a:pt x="242" y="124"/>
                    </a:cubicBezTo>
                    <a:cubicBezTo>
                      <a:pt x="243" y="124"/>
                      <a:pt x="243" y="124"/>
                      <a:pt x="243" y="124"/>
                    </a:cubicBezTo>
                    <a:cubicBezTo>
                      <a:pt x="243" y="126"/>
                      <a:pt x="243" y="126"/>
                      <a:pt x="243" y="126"/>
                    </a:cubicBezTo>
                    <a:cubicBezTo>
                      <a:pt x="242" y="126"/>
                      <a:pt x="242" y="126"/>
                      <a:pt x="242" y="126"/>
                    </a:cubicBezTo>
                    <a:close/>
                    <a:moveTo>
                      <a:pt x="225" y="131"/>
                    </a:moveTo>
                    <a:cubicBezTo>
                      <a:pt x="224" y="130"/>
                      <a:pt x="224" y="130"/>
                      <a:pt x="224" y="130"/>
                    </a:cubicBezTo>
                    <a:cubicBezTo>
                      <a:pt x="225" y="130"/>
                      <a:pt x="225" y="130"/>
                      <a:pt x="225" y="130"/>
                    </a:cubicBezTo>
                    <a:cubicBezTo>
                      <a:pt x="226" y="129"/>
                      <a:pt x="226" y="129"/>
                      <a:pt x="226" y="129"/>
                    </a:cubicBezTo>
                    <a:cubicBezTo>
                      <a:pt x="226" y="130"/>
                      <a:pt x="226" y="130"/>
                      <a:pt x="226" y="130"/>
                    </a:cubicBezTo>
                    <a:cubicBezTo>
                      <a:pt x="227" y="130"/>
                      <a:pt x="227" y="130"/>
                      <a:pt x="227" y="130"/>
                    </a:cubicBezTo>
                    <a:cubicBezTo>
                      <a:pt x="227" y="131"/>
                      <a:pt x="227" y="131"/>
                      <a:pt x="227" y="131"/>
                    </a:cubicBezTo>
                    <a:cubicBezTo>
                      <a:pt x="225" y="131"/>
                      <a:pt x="225" y="131"/>
                      <a:pt x="225" y="131"/>
                    </a:cubicBezTo>
                    <a:close/>
                    <a:moveTo>
                      <a:pt x="230" y="145"/>
                    </a:moveTo>
                    <a:cubicBezTo>
                      <a:pt x="229" y="142"/>
                      <a:pt x="229" y="142"/>
                      <a:pt x="229" y="142"/>
                    </a:cubicBezTo>
                    <a:cubicBezTo>
                      <a:pt x="230" y="141"/>
                      <a:pt x="230" y="141"/>
                      <a:pt x="230" y="141"/>
                    </a:cubicBezTo>
                    <a:cubicBezTo>
                      <a:pt x="230" y="142"/>
                      <a:pt x="230" y="142"/>
                      <a:pt x="230" y="142"/>
                    </a:cubicBezTo>
                    <a:cubicBezTo>
                      <a:pt x="230" y="144"/>
                      <a:pt x="230" y="144"/>
                      <a:pt x="230" y="144"/>
                    </a:cubicBezTo>
                    <a:cubicBezTo>
                      <a:pt x="230" y="145"/>
                      <a:pt x="230" y="145"/>
                      <a:pt x="230" y="145"/>
                    </a:cubicBezTo>
                    <a:close/>
                    <a:moveTo>
                      <a:pt x="257" y="132"/>
                    </a:moveTo>
                    <a:cubicBezTo>
                      <a:pt x="256" y="134"/>
                      <a:pt x="256" y="134"/>
                      <a:pt x="256" y="134"/>
                    </a:cubicBezTo>
                    <a:cubicBezTo>
                      <a:pt x="256" y="134"/>
                      <a:pt x="256" y="134"/>
                      <a:pt x="256" y="134"/>
                    </a:cubicBezTo>
                    <a:cubicBezTo>
                      <a:pt x="255" y="134"/>
                      <a:pt x="255" y="134"/>
                      <a:pt x="255" y="134"/>
                    </a:cubicBezTo>
                    <a:cubicBezTo>
                      <a:pt x="254" y="133"/>
                      <a:pt x="254" y="133"/>
                      <a:pt x="254" y="133"/>
                    </a:cubicBezTo>
                    <a:cubicBezTo>
                      <a:pt x="254" y="132"/>
                      <a:pt x="254" y="132"/>
                      <a:pt x="254" y="132"/>
                    </a:cubicBezTo>
                    <a:cubicBezTo>
                      <a:pt x="257" y="132"/>
                      <a:pt x="257" y="132"/>
                      <a:pt x="257" y="132"/>
                    </a:cubicBezTo>
                    <a:close/>
                    <a:moveTo>
                      <a:pt x="137" y="140"/>
                    </a:moveTo>
                    <a:cubicBezTo>
                      <a:pt x="136" y="141"/>
                      <a:pt x="136" y="141"/>
                      <a:pt x="136" y="141"/>
                    </a:cubicBezTo>
                    <a:cubicBezTo>
                      <a:pt x="138" y="142"/>
                      <a:pt x="138" y="142"/>
                      <a:pt x="138" y="142"/>
                    </a:cubicBezTo>
                    <a:cubicBezTo>
                      <a:pt x="138" y="143"/>
                      <a:pt x="138" y="143"/>
                      <a:pt x="138" y="143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1"/>
                      <a:pt x="136" y="141"/>
                      <a:pt x="136" y="141"/>
                    </a:cubicBezTo>
                    <a:cubicBezTo>
                      <a:pt x="135" y="141"/>
                      <a:pt x="135" y="141"/>
                      <a:pt x="135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0"/>
                      <a:pt x="134" y="140"/>
                      <a:pt x="134" y="140"/>
                    </a:cubicBezTo>
                    <a:cubicBezTo>
                      <a:pt x="136" y="140"/>
                      <a:pt x="136" y="140"/>
                      <a:pt x="136" y="140"/>
                    </a:cubicBezTo>
                    <a:cubicBezTo>
                      <a:pt x="137" y="140"/>
                      <a:pt x="137" y="140"/>
                      <a:pt x="137" y="140"/>
                    </a:cubicBezTo>
                    <a:close/>
                    <a:moveTo>
                      <a:pt x="193" y="171"/>
                    </a:moveTo>
                    <a:cubicBezTo>
                      <a:pt x="194" y="172"/>
                      <a:pt x="194" y="172"/>
                      <a:pt x="194" y="172"/>
                    </a:cubicBezTo>
                    <a:cubicBezTo>
                      <a:pt x="194" y="171"/>
                      <a:pt x="194" y="171"/>
                      <a:pt x="194" y="171"/>
                    </a:cubicBezTo>
                    <a:cubicBezTo>
                      <a:pt x="195" y="171"/>
                      <a:pt x="195" y="171"/>
                      <a:pt x="195" y="171"/>
                    </a:cubicBezTo>
                    <a:cubicBezTo>
                      <a:pt x="196" y="171"/>
                      <a:pt x="196" y="171"/>
                      <a:pt x="196" y="171"/>
                    </a:cubicBezTo>
                    <a:cubicBezTo>
                      <a:pt x="196" y="172"/>
                      <a:pt x="196" y="172"/>
                      <a:pt x="196" y="172"/>
                    </a:cubicBezTo>
                    <a:cubicBezTo>
                      <a:pt x="195" y="172"/>
                      <a:pt x="195" y="172"/>
                      <a:pt x="195" y="172"/>
                    </a:cubicBezTo>
                    <a:cubicBezTo>
                      <a:pt x="194" y="172"/>
                      <a:pt x="194" y="172"/>
                      <a:pt x="194" y="172"/>
                    </a:cubicBezTo>
                    <a:cubicBezTo>
                      <a:pt x="193" y="172"/>
                      <a:pt x="193" y="172"/>
                      <a:pt x="193" y="172"/>
                    </a:cubicBezTo>
                    <a:cubicBezTo>
                      <a:pt x="193" y="172"/>
                      <a:pt x="193" y="172"/>
                      <a:pt x="193" y="172"/>
                    </a:cubicBezTo>
                    <a:lnTo>
                      <a:pt x="193" y="171"/>
                    </a:lnTo>
                    <a:close/>
                    <a:moveTo>
                      <a:pt x="175" y="207"/>
                    </a:moveTo>
                    <a:cubicBezTo>
                      <a:pt x="174" y="207"/>
                      <a:pt x="174" y="207"/>
                      <a:pt x="174" y="207"/>
                    </a:cubicBezTo>
                    <a:cubicBezTo>
                      <a:pt x="174" y="206"/>
                      <a:pt x="174" y="206"/>
                      <a:pt x="174" y="206"/>
                    </a:cubicBezTo>
                    <a:cubicBezTo>
                      <a:pt x="174" y="206"/>
                      <a:pt x="174" y="206"/>
                      <a:pt x="174" y="206"/>
                    </a:cubicBezTo>
                    <a:cubicBezTo>
                      <a:pt x="175" y="206"/>
                      <a:pt x="175" y="206"/>
                      <a:pt x="175" y="206"/>
                    </a:cubicBezTo>
                    <a:cubicBezTo>
                      <a:pt x="176" y="206"/>
                      <a:pt x="176" y="206"/>
                      <a:pt x="176" y="206"/>
                    </a:cubicBezTo>
                    <a:cubicBezTo>
                      <a:pt x="177" y="205"/>
                      <a:pt x="177" y="205"/>
                      <a:pt x="177" y="205"/>
                    </a:cubicBezTo>
                    <a:cubicBezTo>
                      <a:pt x="176" y="204"/>
                      <a:pt x="176" y="204"/>
                      <a:pt x="176" y="204"/>
                    </a:cubicBezTo>
                    <a:cubicBezTo>
                      <a:pt x="175" y="202"/>
                      <a:pt x="175" y="202"/>
                      <a:pt x="175" y="202"/>
                    </a:cubicBezTo>
                    <a:cubicBezTo>
                      <a:pt x="176" y="202"/>
                      <a:pt x="176" y="202"/>
                      <a:pt x="176" y="202"/>
                    </a:cubicBezTo>
                    <a:cubicBezTo>
                      <a:pt x="175" y="201"/>
                      <a:pt x="175" y="201"/>
                      <a:pt x="175" y="201"/>
                    </a:cubicBezTo>
                    <a:cubicBezTo>
                      <a:pt x="176" y="200"/>
                      <a:pt x="176" y="200"/>
                      <a:pt x="176" y="200"/>
                    </a:cubicBezTo>
                    <a:cubicBezTo>
                      <a:pt x="176" y="200"/>
                      <a:pt x="176" y="200"/>
                      <a:pt x="176" y="200"/>
                    </a:cubicBezTo>
                    <a:cubicBezTo>
                      <a:pt x="178" y="201"/>
                      <a:pt x="178" y="201"/>
                      <a:pt x="178" y="201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7" y="199"/>
                      <a:pt x="177" y="199"/>
                      <a:pt x="177" y="199"/>
                    </a:cubicBezTo>
                    <a:cubicBezTo>
                      <a:pt x="177" y="199"/>
                      <a:pt x="177" y="199"/>
                      <a:pt x="177" y="199"/>
                    </a:cubicBezTo>
                    <a:cubicBezTo>
                      <a:pt x="179" y="200"/>
                      <a:pt x="179" y="200"/>
                      <a:pt x="179" y="200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178" y="205"/>
                      <a:pt x="178" y="205"/>
                      <a:pt x="178" y="205"/>
                    </a:cubicBezTo>
                    <a:cubicBezTo>
                      <a:pt x="178" y="206"/>
                      <a:pt x="178" y="206"/>
                      <a:pt x="178" y="206"/>
                    </a:cubicBezTo>
                    <a:cubicBezTo>
                      <a:pt x="177" y="207"/>
                      <a:pt x="177" y="207"/>
                      <a:pt x="177" y="207"/>
                    </a:cubicBezTo>
                    <a:cubicBezTo>
                      <a:pt x="177" y="207"/>
                      <a:pt x="177" y="207"/>
                      <a:pt x="177" y="207"/>
                    </a:cubicBezTo>
                    <a:cubicBezTo>
                      <a:pt x="177" y="208"/>
                      <a:pt x="177" y="208"/>
                      <a:pt x="177" y="208"/>
                    </a:cubicBezTo>
                    <a:cubicBezTo>
                      <a:pt x="177" y="209"/>
                      <a:pt x="177" y="209"/>
                      <a:pt x="177" y="209"/>
                    </a:cubicBezTo>
                    <a:cubicBezTo>
                      <a:pt x="177" y="211"/>
                      <a:pt x="177" y="211"/>
                      <a:pt x="177" y="211"/>
                    </a:cubicBezTo>
                    <a:cubicBezTo>
                      <a:pt x="176" y="211"/>
                      <a:pt x="176" y="211"/>
                      <a:pt x="176" y="211"/>
                    </a:cubicBezTo>
                    <a:cubicBezTo>
                      <a:pt x="175" y="211"/>
                      <a:pt x="175" y="211"/>
                      <a:pt x="175" y="211"/>
                    </a:cubicBezTo>
                    <a:cubicBezTo>
                      <a:pt x="175" y="210"/>
                      <a:pt x="175" y="210"/>
                      <a:pt x="175" y="210"/>
                    </a:cubicBezTo>
                    <a:cubicBezTo>
                      <a:pt x="175" y="210"/>
                      <a:pt x="175" y="210"/>
                      <a:pt x="175" y="210"/>
                    </a:cubicBezTo>
                    <a:cubicBezTo>
                      <a:pt x="174" y="209"/>
                      <a:pt x="174" y="209"/>
                      <a:pt x="174" y="209"/>
                    </a:cubicBezTo>
                    <a:cubicBezTo>
                      <a:pt x="174" y="208"/>
                      <a:pt x="174" y="208"/>
                      <a:pt x="174" y="208"/>
                    </a:cubicBezTo>
                    <a:cubicBezTo>
                      <a:pt x="175" y="207"/>
                      <a:pt x="175" y="207"/>
                      <a:pt x="175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7"/>
                      <a:pt x="175" y="207"/>
                      <a:pt x="175" y="207"/>
                    </a:cubicBezTo>
                    <a:close/>
                    <a:moveTo>
                      <a:pt x="165" y="241"/>
                    </a:moveTo>
                    <a:cubicBezTo>
                      <a:pt x="165" y="239"/>
                      <a:pt x="165" y="239"/>
                      <a:pt x="165" y="239"/>
                    </a:cubicBezTo>
                    <a:cubicBezTo>
                      <a:pt x="165" y="238"/>
                      <a:pt x="165" y="238"/>
                      <a:pt x="165" y="238"/>
                    </a:cubicBezTo>
                    <a:cubicBezTo>
                      <a:pt x="166" y="237"/>
                      <a:pt x="166" y="237"/>
                      <a:pt x="166" y="237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5" y="232"/>
                      <a:pt x="165" y="232"/>
                      <a:pt x="165" y="232"/>
                    </a:cubicBezTo>
                    <a:cubicBezTo>
                      <a:pt x="165" y="231"/>
                      <a:pt x="165" y="231"/>
                      <a:pt x="165" y="231"/>
                    </a:cubicBezTo>
                    <a:cubicBezTo>
                      <a:pt x="165" y="227"/>
                      <a:pt x="165" y="227"/>
                      <a:pt x="165" y="227"/>
                    </a:cubicBezTo>
                    <a:cubicBezTo>
                      <a:pt x="166" y="224"/>
                      <a:pt x="166" y="224"/>
                      <a:pt x="166" y="224"/>
                    </a:cubicBezTo>
                    <a:cubicBezTo>
                      <a:pt x="167" y="222"/>
                      <a:pt x="167" y="222"/>
                      <a:pt x="167" y="222"/>
                    </a:cubicBezTo>
                    <a:cubicBezTo>
                      <a:pt x="167" y="222"/>
                      <a:pt x="167" y="222"/>
                      <a:pt x="167" y="222"/>
                    </a:cubicBezTo>
                    <a:cubicBezTo>
                      <a:pt x="168" y="221"/>
                      <a:pt x="168" y="221"/>
                      <a:pt x="168" y="221"/>
                    </a:cubicBezTo>
                    <a:cubicBezTo>
                      <a:pt x="169" y="221"/>
                      <a:pt x="169" y="221"/>
                      <a:pt x="169" y="221"/>
                    </a:cubicBezTo>
                    <a:cubicBezTo>
                      <a:pt x="169" y="221"/>
                      <a:pt x="169" y="221"/>
                      <a:pt x="169" y="221"/>
                    </a:cubicBezTo>
                    <a:cubicBezTo>
                      <a:pt x="172" y="221"/>
                      <a:pt x="172" y="221"/>
                      <a:pt x="172" y="221"/>
                    </a:cubicBezTo>
                    <a:cubicBezTo>
                      <a:pt x="172" y="220"/>
                      <a:pt x="172" y="220"/>
                      <a:pt x="172" y="220"/>
                    </a:cubicBezTo>
                    <a:cubicBezTo>
                      <a:pt x="172" y="220"/>
                      <a:pt x="172" y="220"/>
                      <a:pt x="172" y="220"/>
                    </a:cubicBezTo>
                    <a:cubicBezTo>
                      <a:pt x="171" y="219"/>
                      <a:pt x="171" y="219"/>
                      <a:pt x="171" y="219"/>
                    </a:cubicBezTo>
                    <a:cubicBezTo>
                      <a:pt x="172" y="218"/>
                      <a:pt x="172" y="218"/>
                      <a:pt x="172" y="218"/>
                    </a:cubicBezTo>
                    <a:cubicBezTo>
                      <a:pt x="172" y="218"/>
                      <a:pt x="172" y="218"/>
                      <a:pt x="172" y="218"/>
                    </a:cubicBezTo>
                    <a:cubicBezTo>
                      <a:pt x="172" y="217"/>
                      <a:pt x="172" y="217"/>
                      <a:pt x="172" y="217"/>
                    </a:cubicBezTo>
                    <a:cubicBezTo>
                      <a:pt x="172" y="216"/>
                      <a:pt x="172" y="216"/>
                      <a:pt x="172" y="216"/>
                    </a:cubicBezTo>
                    <a:cubicBezTo>
                      <a:pt x="174" y="216"/>
                      <a:pt x="174" y="216"/>
                      <a:pt x="174" y="216"/>
                    </a:cubicBezTo>
                    <a:cubicBezTo>
                      <a:pt x="175" y="215"/>
                      <a:pt x="175" y="215"/>
                      <a:pt x="175" y="215"/>
                    </a:cubicBezTo>
                    <a:cubicBezTo>
                      <a:pt x="174" y="214"/>
                      <a:pt x="174" y="214"/>
                      <a:pt x="174" y="214"/>
                    </a:cubicBezTo>
                    <a:cubicBezTo>
                      <a:pt x="174" y="213"/>
                      <a:pt x="174" y="213"/>
                      <a:pt x="174" y="213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6" y="214"/>
                      <a:pt x="176" y="214"/>
                      <a:pt x="176" y="214"/>
                    </a:cubicBezTo>
                    <a:cubicBezTo>
                      <a:pt x="176" y="214"/>
                      <a:pt x="176" y="214"/>
                      <a:pt x="176" y="214"/>
                    </a:cubicBezTo>
                    <a:cubicBezTo>
                      <a:pt x="176" y="215"/>
                      <a:pt x="176" y="215"/>
                      <a:pt x="176" y="215"/>
                    </a:cubicBezTo>
                    <a:cubicBezTo>
                      <a:pt x="176" y="217"/>
                      <a:pt x="176" y="217"/>
                      <a:pt x="176" y="217"/>
                    </a:cubicBezTo>
                    <a:cubicBezTo>
                      <a:pt x="174" y="221"/>
                      <a:pt x="174" y="221"/>
                      <a:pt x="174" y="221"/>
                    </a:cubicBezTo>
                    <a:cubicBezTo>
                      <a:pt x="173" y="223"/>
                      <a:pt x="173" y="223"/>
                      <a:pt x="173" y="223"/>
                    </a:cubicBezTo>
                    <a:cubicBezTo>
                      <a:pt x="171" y="224"/>
                      <a:pt x="171" y="224"/>
                      <a:pt x="171" y="224"/>
                    </a:cubicBezTo>
                    <a:cubicBezTo>
                      <a:pt x="171" y="225"/>
                      <a:pt x="171" y="225"/>
                      <a:pt x="171" y="225"/>
                    </a:cubicBezTo>
                    <a:cubicBezTo>
                      <a:pt x="171" y="227"/>
                      <a:pt x="171" y="227"/>
                      <a:pt x="171" y="227"/>
                    </a:cubicBezTo>
                    <a:cubicBezTo>
                      <a:pt x="172" y="229"/>
                      <a:pt x="172" y="229"/>
                      <a:pt x="172" y="229"/>
                    </a:cubicBezTo>
                    <a:cubicBezTo>
                      <a:pt x="172" y="233"/>
                      <a:pt x="172" y="233"/>
                      <a:pt x="172" y="233"/>
                    </a:cubicBezTo>
                    <a:cubicBezTo>
                      <a:pt x="172" y="233"/>
                      <a:pt x="172" y="233"/>
                      <a:pt x="172" y="233"/>
                    </a:cubicBezTo>
                    <a:cubicBezTo>
                      <a:pt x="173" y="236"/>
                      <a:pt x="173" y="236"/>
                      <a:pt x="173" y="236"/>
                    </a:cubicBezTo>
                    <a:cubicBezTo>
                      <a:pt x="174" y="237"/>
                      <a:pt x="174" y="237"/>
                      <a:pt x="174" y="237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40"/>
                      <a:pt x="175" y="240"/>
                      <a:pt x="175" y="240"/>
                    </a:cubicBezTo>
                    <a:cubicBezTo>
                      <a:pt x="174" y="241"/>
                      <a:pt x="174" y="241"/>
                      <a:pt x="174" y="241"/>
                    </a:cubicBezTo>
                    <a:cubicBezTo>
                      <a:pt x="173" y="242"/>
                      <a:pt x="173" y="242"/>
                      <a:pt x="173" y="242"/>
                    </a:cubicBezTo>
                    <a:cubicBezTo>
                      <a:pt x="172" y="244"/>
                      <a:pt x="172" y="244"/>
                      <a:pt x="172" y="244"/>
                    </a:cubicBezTo>
                    <a:cubicBezTo>
                      <a:pt x="168" y="245"/>
                      <a:pt x="168" y="245"/>
                      <a:pt x="168" y="245"/>
                    </a:cubicBezTo>
                    <a:cubicBezTo>
                      <a:pt x="167" y="244"/>
                      <a:pt x="167" y="244"/>
                      <a:pt x="167" y="244"/>
                    </a:cubicBezTo>
                    <a:cubicBezTo>
                      <a:pt x="167" y="243"/>
                      <a:pt x="167" y="243"/>
                      <a:pt x="167" y="243"/>
                    </a:cubicBezTo>
                    <a:cubicBezTo>
                      <a:pt x="166" y="243"/>
                      <a:pt x="166" y="243"/>
                      <a:pt x="166" y="243"/>
                    </a:cubicBezTo>
                    <a:cubicBezTo>
                      <a:pt x="167" y="242"/>
                      <a:pt x="167" y="242"/>
                      <a:pt x="167" y="242"/>
                    </a:cubicBezTo>
                    <a:lnTo>
                      <a:pt x="165" y="241"/>
                    </a:lnTo>
                    <a:close/>
                    <a:moveTo>
                      <a:pt x="212" y="151"/>
                    </a:moveTo>
                    <a:cubicBezTo>
                      <a:pt x="212" y="152"/>
                      <a:pt x="212" y="152"/>
                      <a:pt x="212" y="152"/>
                    </a:cubicBezTo>
                    <a:cubicBezTo>
                      <a:pt x="214" y="152"/>
                      <a:pt x="214" y="152"/>
                      <a:pt x="214" y="152"/>
                    </a:cubicBezTo>
                    <a:cubicBezTo>
                      <a:pt x="216" y="154"/>
                      <a:pt x="216" y="154"/>
                      <a:pt x="216" y="154"/>
                    </a:cubicBezTo>
                    <a:cubicBezTo>
                      <a:pt x="215" y="155"/>
                      <a:pt x="215" y="155"/>
                      <a:pt x="215" y="155"/>
                    </a:cubicBezTo>
                    <a:cubicBezTo>
                      <a:pt x="215" y="155"/>
                      <a:pt x="215" y="155"/>
                      <a:pt x="215" y="155"/>
                    </a:cubicBezTo>
                    <a:cubicBezTo>
                      <a:pt x="214" y="155"/>
                      <a:pt x="214" y="155"/>
                      <a:pt x="214" y="155"/>
                    </a:cubicBezTo>
                    <a:cubicBezTo>
                      <a:pt x="212" y="153"/>
                      <a:pt x="212" y="153"/>
                      <a:pt x="212" y="153"/>
                    </a:cubicBezTo>
                    <a:cubicBezTo>
                      <a:pt x="212" y="152"/>
                      <a:pt x="212" y="152"/>
                      <a:pt x="212" y="152"/>
                    </a:cubicBezTo>
                    <a:cubicBezTo>
                      <a:pt x="211" y="152"/>
                      <a:pt x="211" y="152"/>
                      <a:pt x="211" y="152"/>
                    </a:cubicBezTo>
                    <a:cubicBezTo>
                      <a:pt x="212" y="150"/>
                      <a:pt x="212" y="150"/>
                      <a:pt x="212" y="150"/>
                    </a:cubicBezTo>
                    <a:lnTo>
                      <a:pt x="212" y="151"/>
                    </a:lnTo>
                    <a:close/>
                    <a:moveTo>
                      <a:pt x="190" y="243"/>
                    </a:moveTo>
                    <a:cubicBezTo>
                      <a:pt x="190" y="242"/>
                      <a:pt x="190" y="242"/>
                      <a:pt x="190" y="242"/>
                    </a:cubicBezTo>
                    <a:cubicBezTo>
                      <a:pt x="190" y="241"/>
                      <a:pt x="190" y="241"/>
                      <a:pt x="190" y="241"/>
                    </a:cubicBezTo>
                    <a:cubicBezTo>
                      <a:pt x="191" y="241"/>
                      <a:pt x="191" y="241"/>
                      <a:pt x="191" y="241"/>
                    </a:cubicBezTo>
                    <a:cubicBezTo>
                      <a:pt x="191" y="241"/>
                      <a:pt x="191" y="241"/>
                      <a:pt x="191" y="241"/>
                    </a:cubicBezTo>
                    <a:cubicBezTo>
                      <a:pt x="192" y="242"/>
                      <a:pt x="192" y="242"/>
                      <a:pt x="192" y="242"/>
                    </a:cubicBezTo>
                    <a:cubicBezTo>
                      <a:pt x="193" y="243"/>
                      <a:pt x="193" y="243"/>
                      <a:pt x="193" y="243"/>
                    </a:cubicBezTo>
                    <a:cubicBezTo>
                      <a:pt x="193" y="243"/>
                      <a:pt x="193" y="243"/>
                      <a:pt x="193" y="243"/>
                    </a:cubicBezTo>
                    <a:cubicBezTo>
                      <a:pt x="192" y="244"/>
                      <a:pt x="192" y="244"/>
                      <a:pt x="192" y="244"/>
                    </a:cubicBezTo>
                    <a:lnTo>
                      <a:pt x="190" y="243"/>
                    </a:lnTo>
                    <a:close/>
                    <a:moveTo>
                      <a:pt x="189" y="253"/>
                    </a:moveTo>
                    <a:cubicBezTo>
                      <a:pt x="189" y="254"/>
                      <a:pt x="189" y="254"/>
                      <a:pt x="189" y="254"/>
                    </a:cubicBezTo>
                    <a:cubicBezTo>
                      <a:pt x="190" y="255"/>
                      <a:pt x="190" y="255"/>
                      <a:pt x="190" y="255"/>
                    </a:cubicBezTo>
                    <a:cubicBezTo>
                      <a:pt x="188" y="256"/>
                      <a:pt x="188" y="256"/>
                      <a:pt x="188" y="256"/>
                    </a:cubicBezTo>
                    <a:cubicBezTo>
                      <a:pt x="188" y="256"/>
                      <a:pt x="188" y="256"/>
                      <a:pt x="188" y="256"/>
                    </a:cubicBezTo>
                    <a:cubicBezTo>
                      <a:pt x="188" y="254"/>
                      <a:pt x="188" y="254"/>
                      <a:pt x="188" y="254"/>
                    </a:cubicBezTo>
                    <a:lnTo>
                      <a:pt x="189" y="253"/>
                    </a:lnTo>
                    <a:close/>
                    <a:moveTo>
                      <a:pt x="179" y="247"/>
                    </a:moveTo>
                    <a:cubicBezTo>
                      <a:pt x="179" y="247"/>
                      <a:pt x="179" y="247"/>
                      <a:pt x="179" y="247"/>
                    </a:cubicBezTo>
                    <a:cubicBezTo>
                      <a:pt x="182" y="249"/>
                      <a:pt x="182" y="249"/>
                      <a:pt x="182" y="249"/>
                    </a:cubicBezTo>
                    <a:cubicBezTo>
                      <a:pt x="183" y="251"/>
                      <a:pt x="183" y="251"/>
                      <a:pt x="183" y="251"/>
                    </a:cubicBezTo>
                    <a:cubicBezTo>
                      <a:pt x="183" y="251"/>
                      <a:pt x="183" y="251"/>
                      <a:pt x="183" y="251"/>
                    </a:cubicBezTo>
                    <a:cubicBezTo>
                      <a:pt x="181" y="253"/>
                      <a:pt x="181" y="253"/>
                      <a:pt x="181" y="253"/>
                    </a:cubicBezTo>
                    <a:cubicBezTo>
                      <a:pt x="182" y="253"/>
                      <a:pt x="182" y="253"/>
                      <a:pt x="182" y="253"/>
                    </a:cubicBezTo>
                    <a:cubicBezTo>
                      <a:pt x="181" y="254"/>
                      <a:pt x="181" y="254"/>
                      <a:pt x="181" y="254"/>
                    </a:cubicBezTo>
                    <a:cubicBezTo>
                      <a:pt x="181" y="254"/>
                      <a:pt x="181" y="254"/>
                      <a:pt x="181" y="254"/>
                    </a:cubicBezTo>
                    <a:cubicBezTo>
                      <a:pt x="180" y="255"/>
                      <a:pt x="180" y="255"/>
                      <a:pt x="180" y="255"/>
                    </a:cubicBezTo>
                    <a:cubicBezTo>
                      <a:pt x="178" y="255"/>
                      <a:pt x="178" y="255"/>
                      <a:pt x="178" y="255"/>
                    </a:cubicBezTo>
                    <a:cubicBezTo>
                      <a:pt x="176" y="255"/>
                      <a:pt x="176" y="255"/>
                      <a:pt x="176" y="255"/>
                    </a:cubicBezTo>
                    <a:cubicBezTo>
                      <a:pt x="174" y="253"/>
                      <a:pt x="174" y="253"/>
                      <a:pt x="174" y="253"/>
                    </a:cubicBezTo>
                    <a:cubicBezTo>
                      <a:pt x="174" y="253"/>
                      <a:pt x="174" y="253"/>
                      <a:pt x="174" y="253"/>
                    </a:cubicBezTo>
                    <a:cubicBezTo>
                      <a:pt x="172" y="250"/>
                      <a:pt x="172" y="250"/>
                      <a:pt x="172" y="250"/>
                    </a:cubicBezTo>
                    <a:cubicBezTo>
                      <a:pt x="172" y="249"/>
                      <a:pt x="172" y="249"/>
                      <a:pt x="172" y="249"/>
                    </a:cubicBezTo>
                    <a:cubicBezTo>
                      <a:pt x="172" y="247"/>
                      <a:pt x="172" y="247"/>
                      <a:pt x="172" y="247"/>
                    </a:cubicBezTo>
                    <a:cubicBezTo>
                      <a:pt x="173" y="247"/>
                      <a:pt x="173" y="247"/>
                      <a:pt x="173" y="247"/>
                    </a:cubicBezTo>
                    <a:cubicBezTo>
                      <a:pt x="173" y="247"/>
                      <a:pt x="173" y="247"/>
                      <a:pt x="173" y="247"/>
                    </a:cubicBezTo>
                    <a:cubicBezTo>
                      <a:pt x="173" y="246"/>
                      <a:pt x="173" y="246"/>
                      <a:pt x="173" y="246"/>
                    </a:cubicBezTo>
                    <a:cubicBezTo>
                      <a:pt x="174" y="246"/>
                      <a:pt x="174" y="246"/>
                      <a:pt x="174" y="246"/>
                    </a:cubicBezTo>
                    <a:cubicBezTo>
                      <a:pt x="174" y="246"/>
                      <a:pt x="174" y="246"/>
                      <a:pt x="174" y="246"/>
                    </a:cubicBezTo>
                    <a:cubicBezTo>
                      <a:pt x="175" y="246"/>
                      <a:pt x="175" y="246"/>
                      <a:pt x="175" y="246"/>
                    </a:cubicBezTo>
                    <a:cubicBezTo>
                      <a:pt x="175" y="246"/>
                      <a:pt x="175" y="246"/>
                      <a:pt x="175" y="246"/>
                    </a:cubicBezTo>
                    <a:cubicBezTo>
                      <a:pt x="177" y="247"/>
                      <a:pt x="177" y="247"/>
                      <a:pt x="177" y="247"/>
                    </a:cubicBezTo>
                    <a:cubicBezTo>
                      <a:pt x="177" y="247"/>
                      <a:pt x="177" y="247"/>
                      <a:pt x="177" y="247"/>
                    </a:cubicBezTo>
                    <a:cubicBezTo>
                      <a:pt x="178" y="247"/>
                      <a:pt x="178" y="247"/>
                      <a:pt x="178" y="247"/>
                    </a:cubicBezTo>
                    <a:lnTo>
                      <a:pt x="179" y="247"/>
                    </a:lnTo>
                    <a:close/>
                    <a:moveTo>
                      <a:pt x="153" y="280"/>
                    </a:moveTo>
                    <a:cubicBezTo>
                      <a:pt x="151" y="281"/>
                      <a:pt x="151" y="281"/>
                      <a:pt x="151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8" y="280"/>
                      <a:pt x="148" y="280"/>
                      <a:pt x="148" y="280"/>
                    </a:cubicBezTo>
                    <a:cubicBezTo>
                      <a:pt x="147" y="279"/>
                      <a:pt x="147" y="279"/>
                      <a:pt x="147" y="279"/>
                    </a:cubicBezTo>
                    <a:cubicBezTo>
                      <a:pt x="147" y="278"/>
                      <a:pt x="147" y="278"/>
                      <a:pt x="147" y="278"/>
                    </a:cubicBezTo>
                    <a:cubicBezTo>
                      <a:pt x="150" y="276"/>
                      <a:pt x="150" y="276"/>
                      <a:pt x="150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51" y="277"/>
                      <a:pt x="151" y="277"/>
                      <a:pt x="151" y="277"/>
                    </a:cubicBezTo>
                    <a:cubicBezTo>
                      <a:pt x="152" y="277"/>
                      <a:pt x="152" y="277"/>
                      <a:pt x="152" y="277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5" y="276"/>
                      <a:pt x="155" y="276"/>
                      <a:pt x="155" y="276"/>
                    </a:cubicBezTo>
                    <a:cubicBezTo>
                      <a:pt x="155" y="278"/>
                      <a:pt x="155" y="278"/>
                      <a:pt x="155" y="278"/>
                    </a:cubicBez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3" y="278"/>
                      <a:pt x="153" y="278"/>
                      <a:pt x="153" y="278"/>
                    </a:cubicBezTo>
                    <a:cubicBezTo>
                      <a:pt x="152" y="278"/>
                      <a:pt x="152" y="278"/>
                      <a:pt x="152" y="278"/>
                    </a:cubicBezTo>
                    <a:cubicBezTo>
                      <a:pt x="152" y="279"/>
                      <a:pt x="152" y="279"/>
                      <a:pt x="152" y="279"/>
                    </a:cubicBezTo>
                    <a:lnTo>
                      <a:pt x="153" y="280"/>
                    </a:lnTo>
                    <a:close/>
                    <a:moveTo>
                      <a:pt x="129" y="302"/>
                    </a:moveTo>
                    <a:cubicBezTo>
                      <a:pt x="132" y="300"/>
                      <a:pt x="132" y="300"/>
                      <a:pt x="132" y="300"/>
                    </a:cubicBezTo>
                    <a:cubicBezTo>
                      <a:pt x="132" y="299"/>
                      <a:pt x="132" y="299"/>
                      <a:pt x="132" y="299"/>
                    </a:cubicBezTo>
                    <a:cubicBezTo>
                      <a:pt x="132" y="298"/>
                      <a:pt x="132" y="298"/>
                      <a:pt x="132" y="298"/>
                    </a:cubicBezTo>
                    <a:cubicBezTo>
                      <a:pt x="135" y="296"/>
                      <a:pt x="135" y="296"/>
                      <a:pt x="135" y="296"/>
                    </a:cubicBezTo>
                    <a:cubicBezTo>
                      <a:pt x="136" y="295"/>
                      <a:pt x="136" y="295"/>
                      <a:pt x="136" y="295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38" y="295"/>
                      <a:pt x="138" y="295"/>
                      <a:pt x="138" y="295"/>
                    </a:cubicBezTo>
                    <a:cubicBezTo>
                      <a:pt x="139" y="295"/>
                      <a:pt x="139" y="295"/>
                      <a:pt x="139" y="295"/>
                    </a:cubicBezTo>
                    <a:cubicBezTo>
                      <a:pt x="139" y="294"/>
                      <a:pt x="139" y="294"/>
                      <a:pt x="139" y="294"/>
                    </a:cubicBezTo>
                    <a:cubicBezTo>
                      <a:pt x="140" y="295"/>
                      <a:pt x="140" y="295"/>
                      <a:pt x="140" y="295"/>
                    </a:cubicBezTo>
                    <a:cubicBezTo>
                      <a:pt x="140" y="295"/>
                      <a:pt x="140" y="295"/>
                      <a:pt x="140" y="295"/>
                    </a:cubicBezTo>
                    <a:cubicBezTo>
                      <a:pt x="140" y="295"/>
                      <a:pt x="140" y="295"/>
                      <a:pt x="140" y="295"/>
                    </a:cubicBezTo>
                    <a:cubicBezTo>
                      <a:pt x="142" y="295"/>
                      <a:pt x="142" y="295"/>
                      <a:pt x="142" y="295"/>
                    </a:cubicBezTo>
                    <a:cubicBezTo>
                      <a:pt x="142" y="296"/>
                      <a:pt x="142" y="296"/>
                      <a:pt x="142" y="296"/>
                    </a:cubicBezTo>
                    <a:cubicBezTo>
                      <a:pt x="143" y="297"/>
                      <a:pt x="143" y="297"/>
                      <a:pt x="143" y="297"/>
                    </a:cubicBezTo>
                    <a:cubicBezTo>
                      <a:pt x="143" y="296"/>
                      <a:pt x="143" y="296"/>
                      <a:pt x="143" y="296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6" y="298"/>
                      <a:pt x="146" y="298"/>
                      <a:pt x="146" y="298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148" y="302"/>
                      <a:pt x="148" y="302"/>
                      <a:pt x="148" y="302"/>
                    </a:cubicBezTo>
                    <a:cubicBezTo>
                      <a:pt x="147" y="302"/>
                      <a:pt x="147" y="302"/>
                      <a:pt x="147" y="302"/>
                    </a:cubicBezTo>
                    <a:cubicBezTo>
                      <a:pt x="146" y="302"/>
                      <a:pt x="146" y="302"/>
                      <a:pt x="146" y="302"/>
                    </a:cubicBezTo>
                    <a:cubicBezTo>
                      <a:pt x="145" y="303"/>
                      <a:pt x="145" y="303"/>
                      <a:pt x="145" y="303"/>
                    </a:cubicBezTo>
                    <a:cubicBezTo>
                      <a:pt x="144" y="303"/>
                      <a:pt x="144" y="303"/>
                      <a:pt x="144" y="303"/>
                    </a:cubicBezTo>
                    <a:cubicBezTo>
                      <a:pt x="145" y="303"/>
                      <a:pt x="145" y="303"/>
                      <a:pt x="145" y="303"/>
                    </a:cubicBezTo>
                    <a:cubicBezTo>
                      <a:pt x="148" y="304"/>
                      <a:pt x="148" y="304"/>
                      <a:pt x="148" y="304"/>
                    </a:cubicBezTo>
                    <a:cubicBezTo>
                      <a:pt x="149" y="304"/>
                      <a:pt x="149" y="304"/>
                      <a:pt x="149" y="304"/>
                    </a:cubicBezTo>
                    <a:cubicBezTo>
                      <a:pt x="148" y="306"/>
                      <a:pt x="148" y="306"/>
                      <a:pt x="148" y="306"/>
                    </a:cubicBezTo>
                    <a:cubicBezTo>
                      <a:pt x="148" y="307"/>
                      <a:pt x="148" y="307"/>
                      <a:pt x="148" y="307"/>
                    </a:cubicBezTo>
                    <a:cubicBezTo>
                      <a:pt x="148" y="310"/>
                      <a:pt x="148" y="310"/>
                      <a:pt x="148" y="310"/>
                    </a:cubicBezTo>
                    <a:cubicBezTo>
                      <a:pt x="148" y="310"/>
                      <a:pt x="148" y="310"/>
                      <a:pt x="148" y="310"/>
                    </a:cubicBezTo>
                    <a:cubicBezTo>
                      <a:pt x="147" y="312"/>
                      <a:pt x="147" y="312"/>
                      <a:pt x="147" y="312"/>
                    </a:cubicBezTo>
                    <a:cubicBezTo>
                      <a:pt x="147" y="313"/>
                      <a:pt x="147" y="313"/>
                      <a:pt x="147" y="313"/>
                    </a:cubicBezTo>
                    <a:cubicBezTo>
                      <a:pt x="146" y="314"/>
                      <a:pt x="146" y="314"/>
                      <a:pt x="146" y="314"/>
                    </a:cubicBezTo>
                    <a:cubicBezTo>
                      <a:pt x="144" y="315"/>
                      <a:pt x="144" y="315"/>
                      <a:pt x="144" y="315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2" y="317"/>
                      <a:pt x="142" y="317"/>
                      <a:pt x="142" y="317"/>
                    </a:cubicBezTo>
                    <a:cubicBezTo>
                      <a:pt x="139" y="317"/>
                      <a:pt x="139" y="317"/>
                      <a:pt x="139" y="317"/>
                    </a:cubicBezTo>
                    <a:cubicBezTo>
                      <a:pt x="139" y="316"/>
                      <a:pt x="139" y="316"/>
                      <a:pt x="139" y="316"/>
                    </a:cubicBezTo>
                    <a:cubicBezTo>
                      <a:pt x="138" y="315"/>
                      <a:pt x="138" y="315"/>
                      <a:pt x="138" y="315"/>
                    </a:cubicBezTo>
                    <a:cubicBezTo>
                      <a:pt x="137" y="315"/>
                      <a:pt x="137" y="315"/>
                      <a:pt x="137" y="315"/>
                    </a:cubicBezTo>
                    <a:cubicBezTo>
                      <a:pt x="137" y="315"/>
                      <a:pt x="137" y="315"/>
                      <a:pt x="137" y="315"/>
                    </a:cubicBezTo>
                    <a:cubicBezTo>
                      <a:pt x="135" y="314"/>
                      <a:pt x="135" y="314"/>
                      <a:pt x="135" y="314"/>
                    </a:cubicBezTo>
                    <a:cubicBezTo>
                      <a:pt x="135" y="312"/>
                      <a:pt x="135" y="312"/>
                      <a:pt x="135" y="312"/>
                    </a:cubicBezTo>
                    <a:cubicBezTo>
                      <a:pt x="134" y="311"/>
                      <a:pt x="134" y="311"/>
                      <a:pt x="134" y="311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3" y="309"/>
                      <a:pt x="133" y="309"/>
                      <a:pt x="133" y="309"/>
                    </a:cubicBezTo>
                    <a:cubicBezTo>
                      <a:pt x="130" y="307"/>
                      <a:pt x="130" y="307"/>
                      <a:pt x="130" y="307"/>
                    </a:cubicBezTo>
                    <a:cubicBezTo>
                      <a:pt x="129" y="306"/>
                      <a:pt x="129" y="306"/>
                      <a:pt x="129" y="306"/>
                    </a:cubicBezTo>
                    <a:cubicBezTo>
                      <a:pt x="128" y="306"/>
                      <a:pt x="128" y="306"/>
                      <a:pt x="128" y="306"/>
                    </a:cubicBezTo>
                    <a:cubicBezTo>
                      <a:pt x="126" y="304"/>
                      <a:pt x="126" y="304"/>
                      <a:pt x="126" y="304"/>
                    </a:cubicBezTo>
                    <a:cubicBezTo>
                      <a:pt x="128" y="304"/>
                      <a:pt x="128" y="304"/>
                      <a:pt x="128" y="304"/>
                    </a:cubicBezTo>
                    <a:lnTo>
                      <a:pt x="129" y="302"/>
                    </a:lnTo>
                    <a:close/>
                    <a:moveTo>
                      <a:pt x="162" y="319"/>
                    </a:moveTo>
                    <a:cubicBezTo>
                      <a:pt x="162" y="325"/>
                      <a:pt x="162" y="325"/>
                      <a:pt x="162" y="325"/>
                    </a:cubicBezTo>
                    <a:cubicBezTo>
                      <a:pt x="162" y="325"/>
                      <a:pt x="162" y="325"/>
                      <a:pt x="162" y="325"/>
                    </a:cubicBezTo>
                    <a:cubicBezTo>
                      <a:pt x="161" y="326"/>
                      <a:pt x="161" y="326"/>
                      <a:pt x="161" y="326"/>
                    </a:cubicBezTo>
                    <a:cubicBezTo>
                      <a:pt x="161" y="325"/>
                      <a:pt x="161" y="325"/>
                      <a:pt x="161" y="325"/>
                    </a:cubicBezTo>
                    <a:cubicBezTo>
                      <a:pt x="160" y="326"/>
                      <a:pt x="160" y="326"/>
                      <a:pt x="160" y="326"/>
                    </a:cubicBezTo>
                    <a:cubicBezTo>
                      <a:pt x="161" y="327"/>
                      <a:pt x="161" y="327"/>
                      <a:pt x="161" y="327"/>
                    </a:cubicBezTo>
                    <a:cubicBezTo>
                      <a:pt x="160" y="327"/>
                      <a:pt x="160" y="327"/>
                      <a:pt x="160" y="327"/>
                    </a:cubicBezTo>
                    <a:cubicBezTo>
                      <a:pt x="160" y="328"/>
                      <a:pt x="160" y="328"/>
                      <a:pt x="160" y="328"/>
                    </a:cubicBezTo>
                    <a:cubicBezTo>
                      <a:pt x="159" y="328"/>
                      <a:pt x="159" y="328"/>
                      <a:pt x="159" y="328"/>
                    </a:cubicBezTo>
                    <a:cubicBezTo>
                      <a:pt x="159" y="329"/>
                      <a:pt x="159" y="329"/>
                      <a:pt x="159" y="329"/>
                    </a:cubicBezTo>
                    <a:cubicBezTo>
                      <a:pt x="159" y="328"/>
                      <a:pt x="159" y="328"/>
                      <a:pt x="159" y="328"/>
                    </a:cubicBezTo>
                    <a:cubicBezTo>
                      <a:pt x="157" y="329"/>
                      <a:pt x="157" y="329"/>
                      <a:pt x="157" y="329"/>
                    </a:cubicBezTo>
                    <a:cubicBezTo>
                      <a:pt x="156" y="328"/>
                      <a:pt x="156" y="328"/>
                      <a:pt x="156" y="328"/>
                    </a:cubicBezTo>
                    <a:cubicBezTo>
                      <a:pt x="155" y="327"/>
                      <a:pt x="155" y="327"/>
                      <a:pt x="155" y="327"/>
                    </a:cubicBezTo>
                    <a:cubicBezTo>
                      <a:pt x="154" y="327"/>
                      <a:pt x="154" y="327"/>
                      <a:pt x="154" y="327"/>
                    </a:cubicBezTo>
                    <a:cubicBezTo>
                      <a:pt x="153" y="326"/>
                      <a:pt x="153" y="326"/>
                      <a:pt x="153" y="326"/>
                    </a:cubicBezTo>
                    <a:cubicBezTo>
                      <a:pt x="152" y="325"/>
                      <a:pt x="152" y="325"/>
                      <a:pt x="152" y="325"/>
                    </a:cubicBezTo>
                    <a:cubicBezTo>
                      <a:pt x="153" y="323"/>
                      <a:pt x="153" y="323"/>
                      <a:pt x="153" y="323"/>
                    </a:cubicBezTo>
                    <a:cubicBezTo>
                      <a:pt x="152" y="322"/>
                      <a:pt x="152" y="322"/>
                      <a:pt x="152" y="322"/>
                    </a:cubicBezTo>
                    <a:cubicBezTo>
                      <a:pt x="155" y="321"/>
                      <a:pt x="155" y="321"/>
                      <a:pt x="155" y="321"/>
                    </a:cubicBezTo>
                    <a:cubicBezTo>
                      <a:pt x="155" y="320"/>
                      <a:pt x="155" y="320"/>
                      <a:pt x="155" y="320"/>
                    </a:cubicBezTo>
                    <a:cubicBezTo>
                      <a:pt x="157" y="321"/>
                      <a:pt x="157" y="321"/>
                      <a:pt x="157" y="321"/>
                    </a:cubicBezTo>
                    <a:cubicBezTo>
                      <a:pt x="158" y="320"/>
                      <a:pt x="158" y="320"/>
                      <a:pt x="158" y="320"/>
                    </a:cubicBezTo>
                    <a:cubicBezTo>
                      <a:pt x="158" y="320"/>
                      <a:pt x="158" y="320"/>
                      <a:pt x="158" y="320"/>
                    </a:cubicBezTo>
                    <a:cubicBezTo>
                      <a:pt x="157" y="319"/>
                      <a:pt x="157" y="319"/>
                      <a:pt x="157" y="319"/>
                    </a:cubicBezTo>
                    <a:cubicBezTo>
                      <a:pt x="158" y="318"/>
                      <a:pt x="158" y="318"/>
                      <a:pt x="158" y="318"/>
                    </a:cubicBezTo>
                    <a:cubicBezTo>
                      <a:pt x="157" y="318"/>
                      <a:pt x="157" y="318"/>
                      <a:pt x="157" y="318"/>
                    </a:cubicBezTo>
                    <a:cubicBezTo>
                      <a:pt x="157" y="317"/>
                      <a:pt x="157" y="317"/>
                      <a:pt x="157" y="317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60" y="316"/>
                      <a:pt x="160" y="316"/>
                      <a:pt x="160" y="316"/>
                    </a:cubicBezTo>
                    <a:cubicBezTo>
                      <a:pt x="161" y="317"/>
                      <a:pt x="161" y="317"/>
                      <a:pt x="161" y="317"/>
                    </a:cubicBezTo>
                    <a:cubicBezTo>
                      <a:pt x="162" y="317"/>
                      <a:pt x="162" y="317"/>
                      <a:pt x="162" y="317"/>
                    </a:cubicBezTo>
                    <a:lnTo>
                      <a:pt x="162" y="319"/>
                    </a:lnTo>
                    <a:close/>
                    <a:moveTo>
                      <a:pt x="187" y="344"/>
                    </a:moveTo>
                    <a:cubicBezTo>
                      <a:pt x="185" y="344"/>
                      <a:pt x="185" y="344"/>
                      <a:pt x="185" y="344"/>
                    </a:cubicBezTo>
                    <a:cubicBezTo>
                      <a:pt x="185" y="343"/>
                      <a:pt x="185" y="343"/>
                      <a:pt x="185" y="343"/>
                    </a:cubicBezTo>
                    <a:cubicBezTo>
                      <a:pt x="187" y="340"/>
                      <a:pt x="187" y="340"/>
                      <a:pt x="187" y="340"/>
                    </a:cubicBezTo>
                    <a:cubicBezTo>
                      <a:pt x="189" y="340"/>
                      <a:pt x="189" y="340"/>
                      <a:pt x="189" y="340"/>
                    </a:cubicBezTo>
                    <a:cubicBezTo>
                      <a:pt x="190" y="341"/>
                      <a:pt x="190" y="341"/>
                      <a:pt x="190" y="341"/>
                    </a:cubicBezTo>
                    <a:cubicBezTo>
                      <a:pt x="191" y="342"/>
                      <a:pt x="191" y="342"/>
                      <a:pt x="191" y="342"/>
                    </a:cubicBezTo>
                    <a:cubicBezTo>
                      <a:pt x="192" y="342"/>
                      <a:pt x="192" y="342"/>
                      <a:pt x="192" y="342"/>
                    </a:cubicBezTo>
                    <a:cubicBezTo>
                      <a:pt x="194" y="343"/>
                      <a:pt x="194" y="343"/>
                      <a:pt x="194" y="343"/>
                    </a:cubicBezTo>
                    <a:cubicBezTo>
                      <a:pt x="193" y="343"/>
                      <a:pt x="193" y="343"/>
                      <a:pt x="193" y="343"/>
                    </a:cubicBezTo>
                    <a:cubicBezTo>
                      <a:pt x="192" y="343"/>
                      <a:pt x="192" y="343"/>
                      <a:pt x="192" y="343"/>
                    </a:cubicBezTo>
                    <a:cubicBezTo>
                      <a:pt x="191" y="343"/>
                      <a:pt x="191" y="343"/>
                      <a:pt x="191" y="343"/>
                    </a:cubicBezTo>
                    <a:cubicBezTo>
                      <a:pt x="190" y="344"/>
                      <a:pt x="190" y="344"/>
                      <a:pt x="190" y="344"/>
                    </a:cubicBezTo>
                    <a:cubicBezTo>
                      <a:pt x="189" y="344"/>
                      <a:pt x="189" y="344"/>
                      <a:pt x="189" y="344"/>
                    </a:cubicBezTo>
                    <a:lnTo>
                      <a:pt x="187" y="344"/>
                    </a:lnTo>
                    <a:close/>
                    <a:moveTo>
                      <a:pt x="152" y="372"/>
                    </a:moveTo>
                    <a:cubicBezTo>
                      <a:pt x="153" y="374"/>
                      <a:pt x="153" y="374"/>
                      <a:pt x="153" y="374"/>
                    </a:cubicBezTo>
                    <a:cubicBezTo>
                      <a:pt x="153" y="372"/>
                      <a:pt x="153" y="372"/>
                      <a:pt x="153" y="372"/>
                    </a:cubicBezTo>
                    <a:cubicBezTo>
                      <a:pt x="153" y="371"/>
                      <a:pt x="153" y="371"/>
                      <a:pt x="153" y="371"/>
                    </a:cubicBezTo>
                    <a:cubicBezTo>
                      <a:pt x="153" y="370"/>
                      <a:pt x="153" y="370"/>
                      <a:pt x="153" y="370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6" y="370"/>
                      <a:pt x="156" y="370"/>
                      <a:pt x="156" y="370"/>
                    </a:cubicBezTo>
                    <a:cubicBezTo>
                      <a:pt x="159" y="368"/>
                      <a:pt x="159" y="368"/>
                      <a:pt x="159" y="368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60" y="369"/>
                      <a:pt x="160" y="369"/>
                      <a:pt x="160" y="369"/>
                    </a:cubicBezTo>
                    <a:cubicBezTo>
                      <a:pt x="160" y="368"/>
                      <a:pt x="160" y="368"/>
                      <a:pt x="160" y="368"/>
                    </a:cubicBezTo>
                    <a:cubicBezTo>
                      <a:pt x="161" y="368"/>
                      <a:pt x="161" y="368"/>
                      <a:pt x="161" y="368"/>
                    </a:cubicBezTo>
                    <a:cubicBezTo>
                      <a:pt x="162" y="369"/>
                      <a:pt x="162" y="369"/>
                      <a:pt x="162" y="369"/>
                    </a:cubicBezTo>
                    <a:cubicBezTo>
                      <a:pt x="162" y="370"/>
                      <a:pt x="162" y="370"/>
                      <a:pt x="162" y="370"/>
                    </a:cubicBezTo>
                    <a:cubicBezTo>
                      <a:pt x="164" y="370"/>
                      <a:pt x="164" y="370"/>
                      <a:pt x="164" y="370"/>
                    </a:cubicBezTo>
                    <a:cubicBezTo>
                      <a:pt x="165" y="371"/>
                      <a:pt x="165" y="371"/>
                      <a:pt x="165" y="371"/>
                    </a:cubicBezTo>
                    <a:cubicBezTo>
                      <a:pt x="167" y="371"/>
                      <a:pt x="167" y="371"/>
                      <a:pt x="167" y="371"/>
                    </a:cubicBezTo>
                    <a:cubicBezTo>
                      <a:pt x="168" y="372"/>
                      <a:pt x="168" y="372"/>
                      <a:pt x="168" y="372"/>
                    </a:cubicBezTo>
                    <a:cubicBezTo>
                      <a:pt x="168" y="374"/>
                      <a:pt x="168" y="374"/>
                      <a:pt x="168" y="374"/>
                    </a:cubicBezTo>
                    <a:cubicBezTo>
                      <a:pt x="167" y="374"/>
                      <a:pt x="167" y="374"/>
                      <a:pt x="167" y="374"/>
                    </a:cubicBezTo>
                    <a:cubicBezTo>
                      <a:pt x="167" y="375"/>
                      <a:pt x="167" y="375"/>
                      <a:pt x="167" y="375"/>
                    </a:cubicBezTo>
                    <a:cubicBezTo>
                      <a:pt x="168" y="375"/>
                      <a:pt x="168" y="375"/>
                      <a:pt x="168" y="375"/>
                    </a:cubicBezTo>
                    <a:cubicBezTo>
                      <a:pt x="168" y="376"/>
                      <a:pt x="168" y="376"/>
                      <a:pt x="168" y="376"/>
                    </a:cubicBezTo>
                    <a:cubicBezTo>
                      <a:pt x="169" y="376"/>
                      <a:pt x="169" y="376"/>
                      <a:pt x="169" y="376"/>
                    </a:cubicBezTo>
                    <a:cubicBezTo>
                      <a:pt x="169" y="375"/>
                      <a:pt x="169" y="375"/>
                      <a:pt x="169" y="375"/>
                    </a:cubicBezTo>
                    <a:cubicBezTo>
                      <a:pt x="170" y="376"/>
                      <a:pt x="170" y="376"/>
                      <a:pt x="170" y="376"/>
                    </a:cubicBezTo>
                    <a:cubicBezTo>
                      <a:pt x="171" y="376"/>
                      <a:pt x="171" y="376"/>
                      <a:pt x="171" y="376"/>
                    </a:cubicBezTo>
                    <a:cubicBezTo>
                      <a:pt x="171" y="378"/>
                      <a:pt x="171" y="378"/>
                      <a:pt x="171" y="378"/>
                    </a:cubicBezTo>
                    <a:cubicBezTo>
                      <a:pt x="172" y="379"/>
                      <a:pt x="172" y="379"/>
                      <a:pt x="172" y="379"/>
                    </a:cubicBezTo>
                    <a:cubicBezTo>
                      <a:pt x="172" y="380"/>
                      <a:pt x="172" y="380"/>
                      <a:pt x="172" y="380"/>
                    </a:cubicBezTo>
                    <a:cubicBezTo>
                      <a:pt x="174" y="381"/>
                      <a:pt x="174" y="381"/>
                      <a:pt x="174" y="381"/>
                    </a:cubicBezTo>
                    <a:cubicBezTo>
                      <a:pt x="175" y="381"/>
                      <a:pt x="175" y="381"/>
                      <a:pt x="175" y="381"/>
                    </a:cubicBezTo>
                    <a:cubicBezTo>
                      <a:pt x="175" y="384"/>
                      <a:pt x="175" y="384"/>
                      <a:pt x="175" y="384"/>
                    </a:cubicBezTo>
                    <a:cubicBezTo>
                      <a:pt x="177" y="386"/>
                      <a:pt x="177" y="386"/>
                      <a:pt x="177" y="386"/>
                    </a:cubicBezTo>
                    <a:cubicBezTo>
                      <a:pt x="177" y="387"/>
                      <a:pt x="177" y="387"/>
                      <a:pt x="177" y="387"/>
                    </a:cubicBezTo>
                    <a:cubicBezTo>
                      <a:pt x="178" y="389"/>
                      <a:pt x="178" y="389"/>
                      <a:pt x="178" y="389"/>
                    </a:cubicBezTo>
                    <a:cubicBezTo>
                      <a:pt x="177" y="391"/>
                      <a:pt x="177" y="391"/>
                      <a:pt x="177" y="391"/>
                    </a:cubicBezTo>
                    <a:cubicBezTo>
                      <a:pt x="178" y="391"/>
                      <a:pt x="178" y="391"/>
                      <a:pt x="178" y="391"/>
                    </a:cubicBezTo>
                    <a:cubicBezTo>
                      <a:pt x="179" y="393"/>
                      <a:pt x="179" y="393"/>
                      <a:pt x="179" y="393"/>
                    </a:cubicBezTo>
                    <a:cubicBezTo>
                      <a:pt x="179" y="392"/>
                      <a:pt x="179" y="392"/>
                      <a:pt x="179" y="392"/>
                    </a:cubicBezTo>
                    <a:cubicBezTo>
                      <a:pt x="180" y="391"/>
                      <a:pt x="180" y="391"/>
                      <a:pt x="180" y="391"/>
                    </a:cubicBezTo>
                    <a:cubicBezTo>
                      <a:pt x="180" y="391"/>
                      <a:pt x="180" y="391"/>
                      <a:pt x="180" y="391"/>
                    </a:cubicBezTo>
                    <a:cubicBezTo>
                      <a:pt x="181" y="392"/>
                      <a:pt x="181" y="392"/>
                      <a:pt x="181" y="392"/>
                    </a:cubicBezTo>
                    <a:cubicBezTo>
                      <a:pt x="182" y="393"/>
                      <a:pt x="182" y="393"/>
                      <a:pt x="182" y="393"/>
                    </a:cubicBezTo>
                    <a:cubicBezTo>
                      <a:pt x="183" y="393"/>
                      <a:pt x="183" y="393"/>
                      <a:pt x="183" y="393"/>
                    </a:cubicBezTo>
                    <a:cubicBezTo>
                      <a:pt x="185" y="392"/>
                      <a:pt x="185" y="392"/>
                      <a:pt x="185" y="392"/>
                    </a:cubicBezTo>
                    <a:cubicBezTo>
                      <a:pt x="189" y="392"/>
                      <a:pt x="189" y="392"/>
                      <a:pt x="189" y="392"/>
                    </a:cubicBezTo>
                    <a:cubicBezTo>
                      <a:pt x="190" y="394"/>
                      <a:pt x="190" y="394"/>
                      <a:pt x="190" y="394"/>
                    </a:cubicBezTo>
                    <a:cubicBezTo>
                      <a:pt x="191" y="395"/>
                      <a:pt x="191" y="395"/>
                      <a:pt x="191" y="395"/>
                    </a:cubicBezTo>
                    <a:cubicBezTo>
                      <a:pt x="192" y="395"/>
                      <a:pt x="192" y="395"/>
                      <a:pt x="192" y="395"/>
                    </a:cubicBezTo>
                    <a:cubicBezTo>
                      <a:pt x="192" y="393"/>
                      <a:pt x="192" y="393"/>
                      <a:pt x="192" y="393"/>
                    </a:cubicBezTo>
                    <a:cubicBezTo>
                      <a:pt x="194" y="393"/>
                      <a:pt x="194" y="393"/>
                      <a:pt x="194" y="393"/>
                    </a:cubicBezTo>
                    <a:cubicBezTo>
                      <a:pt x="194" y="394"/>
                      <a:pt x="194" y="394"/>
                      <a:pt x="194" y="394"/>
                    </a:cubicBezTo>
                    <a:cubicBezTo>
                      <a:pt x="195" y="393"/>
                      <a:pt x="195" y="393"/>
                      <a:pt x="195" y="393"/>
                    </a:cubicBezTo>
                    <a:cubicBezTo>
                      <a:pt x="195" y="394"/>
                      <a:pt x="195" y="394"/>
                      <a:pt x="195" y="394"/>
                    </a:cubicBezTo>
                    <a:cubicBezTo>
                      <a:pt x="197" y="396"/>
                      <a:pt x="197" y="396"/>
                      <a:pt x="197" y="396"/>
                    </a:cubicBezTo>
                    <a:cubicBezTo>
                      <a:pt x="198" y="398"/>
                      <a:pt x="198" y="398"/>
                      <a:pt x="198" y="398"/>
                    </a:cubicBezTo>
                    <a:cubicBezTo>
                      <a:pt x="200" y="399"/>
                      <a:pt x="200" y="399"/>
                      <a:pt x="200" y="399"/>
                    </a:cubicBezTo>
                    <a:cubicBezTo>
                      <a:pt x="201" y="400"/>
                      <a:pt x="201" y="400"/>
                      <a:pt x="201" y="400"/>
                    </a:cubicBezTo>
                    <a:cubicBezTo>
                      <a:pt x="203" y="399"/>
                      <a:pt x="203" y="399"/>
                      <a:pt x="203" y="399"/>
                    </a:cubicBezTo>
                    <a:cubicBezTo>
                      <a:pt x="204" y="401"/>
                      <a:pt x="204" y="401"/>
                      <a:pt x="204" y="401"/>
                    </a:cubicBezTo>
                    <a:cubicBezTo>
                      <a:pt x="204" y="401"/>
                      <a:pt x="204" y="401"/>
                      <a:pt x="204" y="401"/>
                    </a:cubicBezTo>
                    <a:cubicBezTo>
                      <a:pt x="204" y="401"/>
                      <a:pt x="204" y="401"/>
                      <a:pt x="204" y="401"/>
                    </a:cubicBezTo>
                    <a:cubicBezTo>
                      <a:pt x="205" y="402"/>
                      <a:pt x="205" y="402"/>
                      <a:pt x="205" y="402"/>
                    </a:cubicBezTo>
                    <a:cubicBezTo>
                      <a:pt x="205" y="402"/>
                      <a:pt x="205" y="402"/>
                      <a:pt x="205" y="402"/>
                    </a:cubicBezTo>
                    <a:cubicBezTo>
                      <a:pt x="207" y="404"/>
                      <a:pt x="207" y="404"/>
                      <a:pt x="207" y="404"/>
                    </a:cubicBezTo>
                    <a:cubicBezTo>
                      <a:pt x="207" y="405"/>
                      <a:pt x="207" y="405"/>
                      <a:pt x="207" y="405"/>
                    </a:cubicBezTo>
                    <a:cubicBezTo>
                      <a:pt x="207" y="405"/>
                      <a:pt x="207" y="405"/>
                      <a:pt x="207" y="405"/>
                    </a:cubicBezTo>
                    <a:cubicBezTo>
                      <a:pt x="208" y="405"/>
                      <a:pt x="208" y="405"/>
                      <a:pt x="208" y="405"/>
                    </a:cubicBezTo>
                    <a:cubicBezTo>
                      <a:pt x="208" y="405"/>
                      <a:pt x="208" y="405"/>
                      <a:pt x="208" y="405"/>
                    </a:cubicBezTo>
                    <a:cubicBezTo>
                      <a:pt x="209" y="406"/>
                      <a:pt x="209" y="406"/>
                      <a:pt x="209" y="406"/>
                    </a:cubicBezTo>
                    <a:cubicBezTo>
                      <a:pt x="210" y="406"/>
                      <a:pt x="210" y="406"/>
                      <a:pt x="210" y="406"/>
                    </a:cubicBezTo>
                    <a:cubicBezTo>
                      <a:pt x="211" y="405"/>
                      <a:pt x="211" y="405"/>
                      <a:pt x="211" y="405"/>
                    </a:cubicBezTo>
                    <a:cubicBezTo>
                      <a:pt x="211" y="409"/>
                      <a:pt x="211" y="409"/>
                      <a:pt x="211" y="409"/>
                    </a:cubicBezTo>
                    <a:cubicBezTo>
                      <a:pt x="210" y="409"/>
                      <a:pt x="210" y="409"/>
                      <a:pt x="210" y="409"/>
                    </a:cubicBezTo>
                    <a:cubicBezTo>
                      <a:pt x="210" y="410"/>
                      <a:pt x="210" y="410"/>
                      <a:pt x="210" y="410"/>
                    </a:cubicBezTo>
                    <a:cubicBezTo>
                      <a:pt x="210" y="410"/>
                      <a:pt x="210" y="410"/>
                      <a:pt x="210" y="410"/>
                    </a:cubicBezTo>
                    <a:cubicBezTo>
                      <a:pt x="208" y="410"/>
                      <a:pt x="208" y="410"/>
                      <a:pt x="208" y="410"/>
                    </a:cubicBezTo>
                    <a:cubicBezTo>
                      <a:pt x="209" y="408"/>
                      <a:pt x="209" y="408"/>
                      <a:pt x="209" y="408"/>
                    </a:cubicBezTo>
                    <a:cubicBezTo>
                      <a:pt x="208" y="408"/>
                      <a:pt x="208" y="408"/>
                      <a:pt x="208" y="408"/>
                    </a:cubicBezTo>
                    <a:cubicBezTo>
                      <a:pt x="207" y="407"/>
                      <a:pt x="207" y="407"/>
                      <a:pt x="207" y="407"/>
                    </a:cubicBezTo>
                    <a:cubicBezTo>
                      <a:pt x="206" y="409"/>
                      <a:pt x="206" y="409"/>
                      <a:pt x="206" y="409"/>
                    </a:cubicBezTo>
                    <a:cubicBezTo>
                      <a:pt x="206" y="410"/>
                      <a:pt x="206" y="410"/>
                      <a:pt x="206" y="410"/>
                    </a:cubicBezTo>
                    <a:cubicBezTo>
                      <a:pt x="206" y="410"/>
                      <a:pt x="206" y="410"/>
                      <a:pt x="206" y="410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7" y="409"/>
                      <a:pt x="207" y="409"/>
                      <a:pt x="207" y="409"/>
                    </a:cubicBezTo>
                    <a:cubicBezTo>
                      <a:pt x="207" y="408"/>
                      <a:pt x="207" y="408"/>
                      <a:pt x="207" y="408"/>
                    </a:cubicBezTo>
                    <a:cubicBezTo>
                      <a:pt x="208" y="410"/>
                      <a:pt x="208" y="410"/>
                      <a:pt x="208" y="410"/>
                    </a:cubicBezTo>
                    <a:cubicBezTo>
                      <a:pt x="208" y="411"/>
                      <a:pt x="208" y="411"/>
                      <a:pt x="208" y="411"/>
                    </a:cubicBezTo>
                    <a:cubicBezTo>
                      <a:pt x="208" y="411"/>
                      <a:pt x="208" y="411"/>
                      <a:pt x="208" y="411"/>
                    </a:cubicBezTo>
                    <a:cubicBezTo>
                      <a:pt x="209" y="411"/>
                      <a:pt x="209" y="411"/>
                      <a:pt x="209" y="411"/>
                    </a:cubicBezTo>
                    <a:cubicBezTo>
                      <a:pt x="210" y="411"/>
                      <a:pt x="210" y="411"/>
                      <a:pt x="210" y="411"/>
                    </a:cubicBezTo>
                    <a:cubicBezTo>
                      <a:pt x="210" y="412"/>
                      <a:pt x="210" y="412"/>
                      <a:pt x="210" y="412"/>
                    </a:cubicBezTo>
                    <a:cubicBezTo>
                      <a:pt x="209" y="414"/>
                      <a:pt x="209" y="414"/>
                      <a:pt x="209" y="414"/>
                    </a:cubicBezTo>
                    <a:cubicBezTo>
                      <a:pt x="209" y="415"/>
                      <a:pt x="209" y="415"/>
                      <a:pt x="209" y="415"/>
                    </a:cubicBezTo>
                    <a:cubicBezTo>
                      <a:pt x="209" y="416"/>
                      <a:pt x="209" y="416"/>
                      <a:pt x="209" y="416"/>
                    </a:cubicBezTo>
                    <a:cubicBezTo>
                      <a:pt x="209" y="416"/>
                      <a:pt x="209" y="416"/>
                      <a:pt x="209" y="416"/>
                    </a:cubicBezTo>
                    <a:cubicBezTo>
                      <a:pt x="209" y="417"/>
                      <a:pt x="209" y="417"/>
                      <a:pt x="209" y="417"/>
                    </a:cubicBezTo>
                    <a:cubicBezTo>
                      <a:pt x="207" y="417"/>
                      <a:pt x="207" y="417"/>
                      <a:pt x="207" y="417"/>
                    </a:cubicBezTo>
                    <a:cubicBezTo>
                      <a:pt x="206" y="417"/>
                      <a:pt x="206" y="417"/>
                      <a:pt x="206" y="417"/>
                    </a:cubicBezTo>
                    <a:cubicBezTo>
                      <a:pt x="204" y="417"/>
                      <a:pt x="204" y="417"/>
                      <a:pt x="204" y="417"/>
                    </a:cubicBezTo>
                    <a:cubicBezTo>
                      <a:pt x="204" y="417"/>
                      <a:pt x="204" y="417"/>
                      <a:pt x="204" y="417"/>
                    </a:cubicBezTo>
                    <a:cubicBezTo>
                      <a:pt x="203" y="415"/>
                      <a:pt x="203" y="415"/>
                      <a:pt x="203" y="415"/>
                    </a:cubicBezTo>
                    <a:cubicBezTo>
                      <a:pt x="203" y="414"/>
                      <a:pt x="203" y="414"/>
                      <a:pt x="203" y="414"/>
                    </a:cubicBezTo>
                    <a:cubicBezTo>
                      <a:pt x="204" y="414"/>
                      <a:pt x="204" y="414"/>
                      <a:pt x="204" y="414"/>
                    </a:cubicBezTo>
                    <a:cubicBezTo>
                      <a:pt x="204" y="412"/>
                      <a:pt x="204" y="412"/>
                      <a:pt x="204" y="412"/>
                    </a:cubicBezTo>
                    <a:cubicBezTo>
                      <a:pt x="203" y="412"/>
                      <a:pt x="203" y="412"/>
                      <a:pt x="203" y="412"/>
                    </a:cubicBezTo>
                    <a:cubicBezTo>
                      <a:pt x="203" y="412"/>
                      <a:pt x="203" y="412"/>
                      <a:pt x="203" y="412"/>
                    </a:cubicBezTo>
                    <a:cubicBezTo>
                      <a:pt x="203" y="413"/>
                      <a:pt x="203" y="413"/>
                      <a:pt x="203" y="413"/>
                    </a:cubicBezTo>
                    <a:cubicBezTo>
                      <a:pt x="202" y="413"/>
                      <a:pt x="202" y="413"/>
                      <a:pt x="202" y="413"/>
                    </a:cubicBezTo>
                    <a:cubicBezTo>
                      <a:pt x="202" y="412"/>
                      <a:pt x="202" y="412"/>
                      <a:pt x="202" y="412"/>
                    </a:cubicBezTo>
                    <a:cubicBezTo>
                      <a:pt x="200" y="412"/>
                      <a:pt x="200" y="412"/>
                      <a:pt x="200" y="412"/>
                    </a:cubicBezTo>
                    <a:cubicBezTo>
                      <a:pt x="200" y="413"/>
                      <a:pt x="200" y="413"/>
                      <a:pt x="200" y="413"/>
                    </a:cubicBezTo>
                    <a:cubicBezTo>
                      <a:pt x="201" y="413"/>
                      <a:pt x="201" y="413"/>
                      <a:pt x="201" y="413"/>
                    </a:cubicBezTo>
                    <a:cubicBezTo>
                      <a:pt x="202" y="414"/>
                      <a:pt x="202" y="414"/>
                      <a:pt x="202" y="414"/>
                    </a:cubicBezTo>
                    <a:cubicBezTo>
                      <a:pt x="202" y="415"/>
                      <a:pt x="202" y="415"/>
                      <a:pt x="202" y="415"/>
                    </a:cubicBezTo>
                    <a:cubicBezTo>
                      <a:pt x="201" y="416"/>
                      <a:pt x="201" y="416"/>
                      <a:pt x="201" y="416"/>
                    </a:cubicBezTo>
                    <a:cubicBezTo>
                      <a:pt x="200" y="416"/>
                      <a:pt x="200" y="416"/>
                      <a:pt x="200" y="416"/>
                    </a:cubicBezTo>
                    <a:cubicBezTo>
                      <a:pt x="199" y="418"/>
                      <a:pt x="199" y="418"/>
                      <a:pt x="199" y="418"/>
                    </a:cubicBezTo>
                    <a:cubicBezTo>
                      <a:pt x="198" y="419"/>
                      <a:pt x="198" y="419"/>
                      <a:pt x="198" y="419"/>
                    </a:cubicBezTo>
                    <a:cubicBezTo>
                      <a:pt x="195" y="421"/>
                      <a:pt x="195" y="421"/>
                      <a:pt x="195" y="421"/>
                    </a:cubicBezTo>
                    <a:cubicBezTo>
                      <a:pt x="196" y="421"/>
                      <a:pt x="196" y="421"/>
                      <a:pt x="196" y="421"/>
                    </a:cubicBezTo>
                    <a:cubicBezTo>
                      <a:pt x="198" y="421"/>
                      <a:pt x="198" y="421"/>
                      <a:pt x="198" y="421"/>
                    </a:cubicBezTo>
                    <a:cubicBezTo>
                      <a:pt x="199" y="420"/>
                      <a:pt x="199" y="420"/>
                      <a:pt x="199" y="420"/>
                    </a:cubicBezTo>
                    <a:cubicBezTo>
                      <a:pt x="200" y="420"/>
                      <a:pt x="200" y="420"/>
                      <a:pt x="200" y="420"/>
                    </a:cubicBezTo>
                    <a:cubicBezTo>
                      <a:pt x="202" y="418"/>
                      <a:pt x="202" y="418"/>
                      <a:pt x="202" y="418"/>
                    </a:cubicBezTo>
                    <a:cubicBezTo>
                      <a:pt x="203" y="417"/>
                      <a:pt x="203" y="417"/>
                      <a:pt x="203" y="417"/>
                    </a:cubicBezTo>
                    <a:cubicBezTo>
                      <a:pt x="205" y="417"/>
                      <a:pt x="205" y="417"/>
                      <a:pt x="205" y="417"/>
                    </a:cubicBezTo>
                    <a:cubicBezTo>
                      <a:pt x="206" y="418"/>
                      <a:pt x="206" y="418"/>
                      <a:pt x="206" y="418"/>
                    </a:cubicBezTo>
                    <a:cubicBezTo>
                      <a:pt x="206" y="418"/>
                      <a:pt x="206" y="418"/>
                      <a:pt x="206" y="418"/>
                    </a:cubicBezTo>
                    <a:cubicBezTo>
                      <a:pt x="206" y="419"/>
                      <a:pt x="206" y="419"/>
                      <a:pt x="206" y="419"/>
                    </a:cubicBezTo>
                    <a:cubicBezTo>
                      <a:pt x="205" y="422"/>
                      <a:pt x="205" y="422"/>
                      <a:pt x="205" y="422"/>
                    </a:cubicBezTo>
                    <a:cubicBezTo>
                      <a:pt x="202" y="423"/>
                      <a:pt x="202" y="423"/>
                      <a:pt x="202" y="423"/>
                    </a:cubicBezTo>
                    <a:cubicBezTo>
                      <a:pt x="200" y="425"/>
                      <a:pt x="200" y="425"/>
                      <a:pt x="200" y="425"/>
                    </a:cubicBezTo>
                    <a:cubicBezTo>
                      <a:pt x="198" y="427"/>
                      <a:pt x="198" y="427"/>
                      <a:pt x="198" y="427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2" y="430"/>
                      <a:pt x="192" y="430"/>
                      <a:pt x="192" y="430"/>
                    </a:cubicBezTo>
                    <a:cubicBezTo>
                      <a:pt x="192" y="431"/>
                      <a:pt x="192" y="431"/>
                      <a:pt x="192" y="431"/>
                    </a:cubicBezTo>
                    <a:cubicBezTo>
                      <a:pt x="191" y="431"/>
                      <a:pt x="191" y="431"/>
                      <a:pt x="191" y="431"/>
                    </a:cubicBezTo>
                    <a:cubicBezTo>
                      <a:pt x="190" y="431"/>
                      <a:pt x="190" y="431"/>
                      <a:pt x="190" y="431"/>
                    </a:cubicBezTo>
                    <a:cubicBezTo>
                      <a:pt x="189" y="430"/>
                      <a:pt x="189" y="430"/>
                      <a:pt x="189" y="430"/>
                    </a:cubicBezTo>
                    <a:cubicBezTo>
                      <a:pt x="188" y="431"/>
                      <a:pt x="188" y="431"/>
                      <a:pt x="188" y="431"/>
                    </a:cubicBezTo>
                    <a:cubicBezTo>
                      <a:pt x="186" y="430"/>
                      <a:pt x="186" y="430"/>
                      <a:pt x="186" y="430"/>
                    </a:cubicBezTo>
                    <a:cubicBezTo>
                      <a:pt x="186" y="429"/>
                      <a:pt x="186" y="429"/>
                      <a:pt x="186" y="429"/>
                    </a:cubicBezTo>
                    <a:cubicBezTo>
                      <a:pt x="185" y="429"/>
                      <a:pt x="185" y="429"/>
                      <a:pt x="185" y="429"/>
                    </a:cubicBezTo>
                    <a:cubicBezTo>
                      <a:pt x="186" y="428"/>
                      <a:pt x="186" y="428"/>
                      <a:pt x="186" y="428"/>
                    </a:cubicBezTo>
                    <a:cubicBezTo>
                      <a:pt x="188" y="427"/>
                      <a:pt x="188" y="427"/>
                      <a:pt x="188" y="427"/>
                    </a:cubicBezTo>
                    <a:cubicBezTo>
                      <a:pt x="188" y="426"/>
                      <a:pt x="188" y="426"/>
                      <a:pt x="188" y="426"/>
                    </a:cubicBezTo>
                    <a:cubicBezTo>
                      <a:pt x="189" y="426"/>
                      <a:pt x="189" y="426"/>
                      <a:pt x="189" y="426"/>
                    </a:cubicBezTo>
                    <a:cubicBezTo>
                      <a:pt x="190" y="425"/>
                      <a:pt x="190" y="425"/>
                      <a:pt x="190" y="425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3"/>
                      <a:pt x="189" y="423"/>
                    </a:cubicBezTo>
                    <a:cubicBezTo>
                      <a:pt x="187" y="423"/>
                      <a:pt x="187" y="423"/>
                      <a:pt x="187" y="423"/>
                    </a:cubicBezTo>
                    <a:cubicBezTo>
                      <a:pt x="187" y="423"/>
                      <a:pt x="187" y="423"/>
                      <a:pt x="187" y="423"/>
                    </a:cubicBezTo>
                    <a:cubicBezTo>
                      <a:pt x="187" y="423"/>
                      <a:pt x="187" y="423"/>
                      <a:pt x="187" y="423"/>
                    </a:cubicBezTo>
                    <a:cubicBezTo>
                      <a:pt x="186" y="423"/>
                      <a:pt x="186" y="423"/>
                      <a:pt x="186" y="423"/>
                    </a:cubicBezTo>
                    <a:cubicBezTo>
                      <a:pt x="185" y="423"/>
                      <a:pt x="185" y="423"/>
                      <a:pt x="185" y="423"/>
                    </a:cubicBezTo>
                    <a:cubicBezTo>
                      <a:pt x="185" y="424"/>
                      <a:pt x="185" y="424"/>
                      <a:pt x="185" y="424"/>
                    </a:cubicBezTo>
                    <a:cubicBezTo>
                      <a:pt x="184" y="424"/>
                      <a:pt x="184" y="424"/>
                      <a:pt x="184" y="424"/>
                    </a:cubicBezTo>
                    <a:cubicBezTo>
                      <a:pt x="181" y="428"/>
                      <a:pt x="181" y="428"/>
                      <a:pt x="181" y="428"/>
                    </a:cubicBezTo>
                    <a:cubicBezTo>
                      <a:pt x="180" y="429"/>
                      <a:pt x="180" y="429"/>
                      <a:pt x="180" y="429"/>
                    </a:cubicBezTo>
                    <a:cubicBezTo>
                      <a:pt x="178" y="430"/>
                      <a:pt x="178" y="430"/>
                      <a:pt x="178" y="430"/>
                    </a:cubicBezTo>
                    <a:cubicBezTo>
                      <a:pt x="176" y="429"/>
                      <a:pt x="176" y="429"/>
                      <a:pt x="176" y="429"/>
                    </a:cubicBezTo>
                    <a:cubicBezTo>
                      <a:pt x="175" y="429"/>
                      <a:pt x="175" y="429"/>
                      <a:pt x="175" y="429"/>
                    </a:cubicBezTo>
                    <a:cubicBezTo>
                      <a:pt x="175" y="430"/>
                      <a:pt x="175" y="430"/>
                      <a:pt x="175" y="430"/>
                    </a:cubicBezTo>
                    <a:cubicBezTo>
                      <a:pt x="174" y="431"/>
                      <a:pt x="174" y="431"/>
                      <a:pt x="174" y="431"/>
                    </a:cubicBezTo>
                    <a:cubicBezTo>
                      <a:pt x="173" y="431"/>
                      <a:pt x="173" y="431"/>
                      <a:pt x="173" y="431"/>
                    </a:cubicBezTo>
                    <a:cubicBezTo>
                      <a:pt x="173" y="432"/>
                      <a:pt x="173" y="432"/>
                      <a:pt x="173" y="432"/>
                    </a:cubicBezTo>
                    <a:cubicBezTo>
                      <a:pt x="172" y="432"/>
                      <a:pt x="172" y="432"/>
                      <a:pt x="172" y="432"/>
                    </a:cubicBezTo>
                    <a:cubicBezTo>
                      <a:pt x="170" y="434"/>
                      <a:pt x="170" y="434"/>
                      <a:pt x="170" y="434"/>
                    </a:cubicBezTo>
                    <a:cubicBezTo>
                      <a:pt x="167" y="434"/>
                      <a:pt x="167" y="434"/>
                      <a:pt x="167" y="434"/>
                    </a:cubicBezTo>
                    <a:cubicBezTo>
                      <a:pt x="167" y="433"/>
                      <a:pt x="167" y="433"/>
                      <a:pt x="167" y="433"/>
                    </a:cubicBezTo>
                    <a:cubicBezTo>
                      <a:pt x="166" y="433"/>
                      <a:pt x="166" y="433"/>
                      <a:pt x="166" y="433"/>
                    </a:cubicBezTo>
                    <a:cubicBezTo>
                      <a:pt x="164" y="434"/>
                      <a:pt x="164" y="434"/>
                      <a:pt x="164" y="434"/>
                    </a:cubicBezTo>
                    <a:cubicBezTo>
                      <a:pt x="161" y="434"/>
                      <a:pt x="161" y="434"/>
                      <a:pt x="161" y="434"/>
                    </a:cubicBezTo>
                    <a:cubicBezTo>
                      <a:pt x="160" y="435"/>
                      <a:pt x="160" y="435"/>
                      <a:pt x="160" y="435"/>
                    </a:cubicBezTo>
                    <a:cubicBezTo>
                      <a:pt x="160" y="436"/>
                      <a:pt x="160" y="436"/>
                      <a:pt x="160" y="436"/>
                    </a:cubicBezTo>
                    <a:cubicBezTo>
                      <a:pt x="159" y="436"/>
                      <a:pt x="159" y="436"/>
                      <a:pt x="159" y="436"/>
                    </a:cubicBezTo>
                    <a:cubicBezTo>
                      <a:pt x="159" y="435"/>
                      <a:pt x="159" y="435"/>
                      <a:pt x="159" y="435"/>
                    </a:cubicBezTo>
                    <a:cubicBezTo>
                      <a:pt x="158" y="436"/>
                      <a:pt x="158" y="436"/>
                      <a:pt x="158" y="436"/>
                    </a:cubicBezTo>
                    <a:cubicBezTo>
                      <a:pt x="157" y="436"/>
                      <a:pt x="157" y="436"/>
                      <a:pt x="157" y="436"/>
                    </a:cubicBezTo>
                    <a:cubicBezTo>
                      <a:pt x="157" y="435"/>
                      <a:pt x="157" y="435"/>
                      <a:pt x="157" y="435"/>
                    </a:cubicBezTo>
                    <a:cubicBezTo>
                      <a:pt x="156" y="435"/>
                      <a:pt x="156" y="435"/>
                      <a:pt x="156" y="435"/>
                    </a:cubicBezTo>
                    <a:cubicBezTo>
                      <a:pt x="155" y="436"/>
                      <a:pt x="155" y="436"/>
                      <a:pt x="155" y="436"/>
                    </a:cubicBezTo>
                    <a:cubicBezTo>
                      <a:pt x="155" y="435"/>
                      <a:pt x="155" y="435"/>
                      <a:pt x="155" y="435"/>
                    </a:cubicBezTo>
                    <a:cubicBezTo>
                      <a:pt x="154" y="435"/>
                      <a:pt x="154" y="435"/>
                      <a:pt x="154" y="435"/>
                    </a:cubicBezTo>
                    <a:cubicBezTo>
                      <a:pt x="153" y="435"/>
                      <a:pt x="153" y="435"/>
                      <a:pt x="153" y="435"/>
                    </a:cubicBezTo>
                    <a:cubicBezTo>
                      <a:pt x="153" y="435"/>
                      <a:pt x="153" y="435"/>
                      <a:pt x="153" y="435"/>
                    </a:cubicBezTo>
                    <a:cubicBezTo>
                      <a:pt x="152" y="435"/>
                      <a:pt x="152" y="435"/>
                      <a:pt x="152" y="435"/>
                    </a:cubicBezTo>
                    <a:cubicBezTo>
                      <a:pt x="151" y="435"/>
                      <a:pt x="151" y="435"/>
                      <a:pt x="151" y="435"/>
                    </a:cubicBezTo>
                    <a:cubicBezTo>
                      <a:pt x="151" y="436"/>
                      <a:pt x="151" y="436"/>
                      <a:pt x="151" y="436"/>
                    </a:cubicBezTo>
                    <a:cubicBezTo>
                      <a:pt x="151" y="436"/>
                      <a:pt x="151" y="436"/>
                      <a:pt x="151" y="436"/>
                    </a:cubicBezTo>
                    <a:cubicBezTo>
                      <a:pt x="150" y="436"/>
                      <a:pt x="150" y="436"/>
                      <a:pt x="150" y="436"/>
                    </a:cubicBezTo>
                    <a:cubicBezTo>
                      <a:pt x="149" y="435"/>
                      <a:pt x="149" y="435"/>
                      <a:pt x="149" y="435"/>
                    </a:cubicBezTo>
                    <a:cubicBezTo>
                      <a:pt x="148" y="436"/>
                      <a:pt x="148" y="436"/>
                      <a:pt x="148" y="436"/>
                    </a:cubicBezTo>
                    <a:cubicBezTo>
                      <a:pt x="147" y="438"/>
                      <a:pt x="147" y="438"/>
                      <a:pt x="147" y="438"/>
                    </a:cubicBezTo>
                    <a:cubicBezTo>
                      <a:pt x="147" y="439"/>
                      <a:pt x="147" y="439"/>
                      <a:pt x="147" y="439"/>
                    </a:cubicBezTo>
                    <a:cubicBezTo>
                      <a:pt x="146" y="440"/>
                      <a:pt x="146" y="440"/>
                      <a:pt x="146" y="440"/>
                    </a:cubicBezTo>
                    <a:cubicBezTo>
                      <a:pt x="145" y="439"/>
                      <a:pt x="145" y="439"/>
                      <a:pt x="145" y="439"/>
                    </a:cubicBezTo>
                    <a:cubicBezTo>
                      <a:pt x="145" y="439"/>
                      <a:pt x="145" y="439"/>
                      <a:pt x="145" y="439"/>
                    </a:cubicBezTo>
                    <a:cubicBezTo>
                      <a:pt x="146" y="438"/>
                      <a:pt x="146" y="438"/>
                      <a:pt x="146" y="438"/>
                    </a:cubicBezTo>
                    <a:cubicBezTo>
                      <a:pt x="146" y="438"/>
                      <a:pt x="146" y="438"/>
                      <a:pt x="146" y="438"/>
                    </a:cubicBezTo>
                    <a:cubicBezTo>
                      <a:pt x="144" y="438"/>
                      <a:pt x="144" y="438"/>
                      <a:pt x="144" y="438"/>
                    </a:cubicBezTo>
                    <a:cubicBezTo>
                      <a:pt x="143" y="438"/>
                      <a:pt x="143" y="438"/>
                      <a:pt x="143" y="438"/>
                    </a:cubicBezTo>
                    <a:cubicBezTo>
                      <a:pt x="143" y="438"/>
                      <a:pt x="143" y="438"/>
                      <a:pt x="143" y="438"/>
                    </a:cubicBezTo>
                    <a:cubicBezTo>
                      <a:pt x="142" y="439"/>
                      <a:pt x="142" y="439"/>
                      <a:pt x="142" y="439"/>
                    </a:cubicBezTo>
                    <a:cubicBezTo>
                      <a:pt x="141" y="438"/>
                      <a:pt x="141" y="438"/>
                      <a:pt x="141" y="438"/>
                    </a:cubicBezTo>
                    <a:cubicBezTo>
                      <a:pt x="141" y="438"/>
                      <a:pt x="141" y="438"/>
                      <a:pt x="141" y="438"/>
                    </a:cubicBezTo>
                    <a:cubicBezTo>
                      <a:pt x="140" y="439"/>
                      <a:pt x="140" y="439"/>
                      <a:pt x="140" y="439"/>
                    </a:cubicBezTo>
                    <a:cubicBezTo>
                      <a:pt x="139" y="438"/>
                      <a:pt x="139" y="438"/>
                      <a:pt x="139" y="438"/>
                    </a:cubicBezTo>
                    <a:cubicBezTo>
                      <a:pt x="139" y="437"/>
                      <a:pt x="139" y="437"/>
                      <a:pt x="139" y="437"/>
                    </a:cubicBezTo>
                    <a:cubicBezTo>
                      <a:pt x="140" y="437"/>
                      <a:pt x="140" y="437"/>
                      <a:pt x="140" y="437"/>
                    </a:cubicBezTo>
                    <a:cubicBezTo>
                      <a:pt x="139" y="436"/>
                      <a:pt x="139" y="436"/>
                      <a:pt x="139" y="436"/>
                    </a:cubicBezTo>
                    <a:cubicBezTo>
                      <a:pt x="139" y="437"/>
                      <a:pt x="139" y="437"/>
                      <a:pt x="139" y="437"/>
                    </a:cubicBezTo>
                    <a:cubicBezTo>
                      <a:pt x="138" y="436"/>
                      <a:pt x="138" y="436"/>
                      <a:pt x="138" y="436"/>
                    </a:cubicBezTo>
                    <a:cubicBezTo>
                      <a:pt x="137" y="432"/>
                      <a:pt x="137" y="432"/>
                      <a:pt x="137" y="432"/>
                    </a:cubicBezTo>
                    <a:cubicBezTo>
                      <a:pt x="138" y="432"/>
                      <a:pt x="138" y="432"/>
                      <a:pt x="138" y="432"/>
                    </a:cubicBezTo>
                    <a:cubicBezTo>
                      <a:pt x="136" y="432"/>
                      <a:pt x="136" y="432"/>
                      <a:pt x="136" y="432"/>
                    </a:cubicBezTo>
                    <a:cubicBezTo>
                      <a:pt x="136" y="432"/>
                      <a:pt x="136" y="432"/>
                      <a:pt x="136" y="432"/>
                    </a:cubicBezTo>
                    <a:cubicBezTo>
                      <a:pt x="136" y="431"/>
                      <a:pt x="136" y="431"/>
                      <a:pt x="136" y="431"/>
                    </a:cubicBezTo>
                    <a:cubicBezTo>
                      <a:pt x="135" y="431"/>
                      <a:pt x="135" y="431"/>
                      <a:pt x="135" y="431"/>
                    </a:cubicBezTo>
                    <a:cubicBezTo>
                      <a:pt x="135" y="431"/>
                      <a:pt x="135" y="431"/>
                      <a:pt x="135" y="431"/>
                    </a:cubicBezTo>
                    <a:cubicBezTo>
                      <a:pt x="135" y="431"/>
                      <a:pt x="135" y="431"/>
                      <a:pt x="135" y="431"/>
                    </a:cubicBezTo>
                    <a:cubicBezTo>
                      <a:pt x="135" y="429"/>
                      <a:pt x="135" y="429"/>
                      <a:pt x="135" y="429"/>
                    </a:cubicBezTo>
                    <a:cubicBezTo>
                      <a:pt x="136" y="428"/>
                      <a:pt x="136" y="428"/>
                      <a:pt x="136" y="428"/>
                    </a:cubicBezTo>
                    <a:cubicBezTo>
                      <a:pt x="136" y="427"/>
                      <a:pt x="136" y="427"/>
                      <a:pt x="136" y="427"/>
                    </a:cubicBezTo>
                    <a:cubicBezTo>
                      <a:pt x="136" y="426"/>
                      <a:pt x="136" y="426"/>
                      <a:pt x="136" y="426"/>
                    </a:cubicBezTo>
                    <a:cubicBezTo>
                      <a:pt x="137" y="426"/>
                      <a:pt x="137" y="426"/>
                      <a:pt x="137" y="426"/>
                    </a:cubicBezTo>
                    <a:cubicBezTo>
                      <a:pt x="137" y="425"/>
                      <a:pt x="137" y="425"/>
                      <a:pt x="137" y="425"/>
                    </a:cubicBezTo>
                    <a:cubicBezTo>
                      <a:pt x="137" y="425"/>
                      <a:pt x="137" y="425"/>
                      <a:pt x="137" y="425"/>
                    </a:cubicBezTo>
                    <a:cubicBezTo>
                      <a:pt x="138" y="425"/>
                      <a:pt x="138" y="425"/>
                      <a:pt x="138" y="425"/>
                    </a:cubicBezTo>
                    <a:cubicBezTo>
                      <a:pt x="138" y="425"/>
                      <a:pt x="138" y="425"/>
                      <a:pt x="138" y="425"/>
                    </a:cubicBezTo>
                    <a:cubicBezTo>
                      <a:pt x="139" y="424"/>
                      <a:pt x="139" y="424"/>
                      <a:pt x="139" y="424"/>
                    </a:cubicBezTo>
                    <a:cubicBezTo>
                      <a:pt x="140" y="425"/>
                      <a:pt x="140" y="425"/>
                      <a:pt x="140" y="425"/>
                    </a:cubicBezTo>
                    <a:cubicBezTo>
                      <a:pt x="141" y="426"/>
                      <a:pt x="141" y="426"/>
                      <a:pt x="141" y="426"/>
                    </a:cubicBezTo>
                    <a:cubicBezTo>
                      <a:pt x="142" y="425"/>
                      <a:pt x="142" y="425"/>
                      <a:pt x="142" y="425"/>
                    </a:cubicBezTo>
                    <a:cubicBezTo>
                      <a:pt x="142" y="426"/>
                      <a:pt x="142" y="426"/>
                      <a:pt x="142" y="426"/>
                    </a:cubicBezTo>
                    <a:cubicBezTo>
                      <a:pt x="142" y="425"/>
                      <a:pt x="142" y="425"/>
                      <a:pt x="142" y="425"/>
                    </a:cubicBezTo>
                    <a:cubicBezTo>
                      <a:pt x="144" y="425"/>
                      <a:pt x="144" y="425"/>
                      <a:pt x="144" y="425"/>
                    </a:cubicBezTo>
                    <a:cubicBezTo>
                      <a:pt x="144" y="427"/>
                      <a:pt x="144" y="427"/>
                      <a:pt x="144" y="427"/>
                    </a:cubicBezTo>
                    <a:cubicBezTo>
                      <a:pt x="144" y="426"/>
                      <a:pt x="144" y="426"/>
                      <a:pt x="144" y="426"/>
                    </a:cubicBezTo>
                    <a:cubicBezTo>
                      <a:pt x="145" y="427"/>
                      <a:pt x="145" y="427"/>
                      <a:pt x="145" y="427"/>
                    </a:cubicBezTo>
                    <a:cubicBezTo>
                      <a:pt x="145" y="426"/>
                      <a:pt x="145" y="426"/>
                      <a:pt x="145" y="426"/>
                    </a:cubicBezTo>
                    <a:cubicBezTo>
                      <a:pt x="145" y="427"/>
                      <a:pt x="145" y="427"/>
                      <a:pt x="145" y="427"/>
                    </a:cubicBezTo>
                    <a:cubicBezTo>
                      <a:pt x="146" y="428"/>
                      <a:pt x="146" y="428"/>
                      <a:pt x="146" y="428"/>
                    </a:cubicBezTo>
                    <a:cubicBezTo>
                      <a:pt x="145" y="429"/>
                      <a:pt x="145" y="429"/>
                      <a:pt x="145" y="429"/>
                    </a:cubicBezTo>
                    <a:cubicBezTo>
                      <a:pt x="144" y="428"/>
                      <a:pt x="144" y="428"/>
                      <a:pt x="144" y="428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44" y="429"/>
                      <a:pt x="144" y="429"/>
                      <a:pt x="144" y="429"/>
                    </a:cubicBezTo>
                    <a:cubicBezTo>
                      <a:pt x="145" y="429"/>
                      <a:pt x="145" y="429"/>
                      <a:pt x="145" y="429"/>
                    </a:cubicBezTo>
                    <a:cubicBezTo>
                      <a:pt x="146" y="429"/>
                      <a:pt x="146" y="429"/>
                      <a:pt x="146" y="429"/>
                    </a:cubicBezTo>
                    <a:cubicBezTo>
                      <a:pt x="146" y="430"/>
                      <a:pt x="146" y="430"/>
                      <a:pt x="146" y="430"/>
                    </a:cubicBezTo>
                    <a:cubicBezTo>
                      <a:pt x="147" y="429"/>
                      <a:pt x="147" y="429"/>
                      <a:pt x="147" y="429"/>
                    </a:cubicBezTo>
                    <a:cubicBezTo>
                      <a:pt x="148" y="429"/>
                      <a:pt x="148" y="429"/>
                      <a:pt x="148" y="429"/>
                    </a:cubicBezTo>
                    <a:cubicBezTo>
                      <a:pt x="149" y="430"/>
                      <a:pt x="149" y="430"/>
                      <a:pt x="149" y="430"/>
                    </a:cubicBezTo>
                    <a:cubicBezTo>
                      <a:pt x="149" y="429"/>
                      <a:pt x="149" y="429"/>
                      <a:pt x="149" y="429"/>
                    </a:cubicBezTo>
                    <a:cubicBezTo>
                      <a:pt x="148" y="429"/>
                      <a:pt x="148" y="429"/>
                      <a:pt x="148" y="429"/>
                    </a:cubicBezTo>
                    <a:cubicBezTo>
                      <a:pt x="149" y="428"/>
                      <a:pt x="149" y="428"/>
                      <a:pt x="149" y="428"/>
                    </a:cubicBezTo>
                    <a:cubicBezTo>
                      <a:pt x="149" y="428"/>
                      <a:pt x="149" y="428"/>
                      <a:pt x="149" y="428"/>
                    </a:cubicBezTo>
                    <a:cubicBezTo>
                      <a:pt x="149" y="427"/>
                      <a:pt x="149" y="427"/>
                      <a:pt x="149" y="427"/>
                    </a:cubicBezTo>
                    <a:cubicBezTo>
                      <a:pt x="148" y="427"/>
                      <a:pt x="148" y="427"/>
                      <a:pt x="148" y="427"/>
                    </a:cubicBezTo>
                    <a:cubicBezTo>
                      <a:pt x="148" y="426"/>
                      <a:pt x="148" y="426"/>
                      <a:pt x="148" y="426"/>
                    </a:cubicBezTo>
                    <a:cubicBezTo>
                      <a:pt x="148" y="426"/>
                      <a:pt x="148" y="426"/>
                      <a:pt x="148" y="426"/>
                    </a:cubicBezTo>
                    <a:cubicBezTo>
                      <a:pt x="148" y="425"/>
                      <a:pt x="148" y="425"/>
                      <a:pt x="148" y="425"/>
                    </a:cubicBezTo>
                    <a:cubicBezTo>
                      <a:pt x="150" y="425"/>
                      <a:pt x="150" y="425"/>
                      <a:pt x="150" y="425"/>
                    </a:cubicBezTo>
                    <a:cubicBezTo>
                      <a:pt x="152" y="427"/>
                      <a:pt x="152" y="427"/>
                      <a:pt x="152" y="427"/>
                    </a:cubicBezTo>
                    <a:cubicBezTo>
                      <a:pt x="153" y="427"/>
                      <a:pt x="153" y="427"/>
                      <a:pt x="153" y="427"/>
                    </a:cubicBezTo>
                    <a:cubicBezTo>
                      <a:pt x="152" y="426"/>
                      <a:pt x="152" y="426"/>
                      <a:pt x="152" y="426"/>
                    </a:cubicBezTo>
                    <a:cubicBezTo>
                      <a:pt x="153" y="426"/>
                      <a:pt x="153" y="426"/>
                      <a:pt x="153" y="426"/>
                    </a:cubicBezTo>
                    <a:cubicBezTo>
                      <a:pt x="153" y="427"/>
                      <a:pt x="153" y="427"/>
                      <a:pt x="153" y="427"/>
                    </a:cubicBezTo>
                    <a:cubicBezTo>
                      <a:pt x="154" y="427"/>
                      <a:pt x="154" y="427"/>
                      <a:pt x="154" y="427"/>
                    </a:cubicBezTo>
                    <a:cubicBezTo>
                      <a:pt x="155" y="427"/>
                      <a:pt x="155" y="427"/>
                      <a:pt x="155" y="427"/>
                    </a:cubicBezTo>
                    <a:cubicBezTo>
                      <a:pt x="154" y="426"/>
                      <a:pt x="154" y="426"/>
                      <a:pt x="154" y="426"/>
                    </a:cubicBezTo>
                    <a:cubicBezTo>
                      <a:pt x="156" y="426"/>
                      <a:pt x="156" y="426"/>
                      <a:pt x="156" y="426"/>
                    </a:cubicBezTo>
                    <a:cubicBezTo>
                      <a:pt x="157" y="426"/>
                      <a:pt x="157" y="426"/>
                      <a:pt x="157" y="426"/>
                    </a:cubicBezTo>
                    <a:cubicBezTo>
                      <a:pt x="159" y="426"/>
                      <a:pt x="159" y="426"/>
                      <a:pt x="159" y="426"/>
                    </a:cubicBezTo>
                    <a:cubicBezTo>
                      <a:pt x="160" y="426"/>
                      <a:pt x="160" y="426"/>
                      <a:pt x="160" y="426"/>
                    </a:cubicBezTo>
                    <a:cubicBezTo>
                      <a:pt x="161" y="425"/>
                      <a:pt x="161" y="425"/>
                      <a:pt x="161" y="425"/>
                    </a:cubicBezTo>
                    <a:cubicBezTo>
                      <a:pt x="164" y="425"/>
                      <a:pt x="164" y="425"/>
                      <a:pt x="164" y="425"/>
                    </a:cubicBezTo>
                    <a:cubicBezTo>
                      <a:pt x="165" y="425"/>
                      <a:pt x="165" y="425"/>
                      <a:pt x="165" y="425"/>
                    </a:cubicBezTo>
                    <a:cubicBezTo>
                      <a:pt x="164" y="424"/>
                      <a:pt x="164" y="424"/>
                      <a:pt x="164" y="424"/>
                    </a:cubicBezTo>
                    <a:cubicBezTo>
                      <a:pt x="165" y="424"/>
                      <a:pt x="165" y="424"/>
                      <a:pt x="165" y="424"/>
                    </a:cubicBezTo>
                    <a:cubicBezTo>
                      <a:pt x="169" y="422"/>
                      <a:pt x="169" y="422"/>
                      <a:pt x="169" y="422"/>
                    </a:cubicBezTo>
                    <a:cubicBezTo>
                      <a:pt x="170" y="422"/>
                      <a:pt x="170" y="422"/>
                      <a:pt x="170" y="422"/>
                    </a:cubicBezTo>
                    <a:cubicBezTo>
                      <a:pt x="171" y="422"/>
                      <a:pt x="171" y="422"/>
                      <a:pt x="171" y="422"/>
                    </a:cubicBezTo>
                    <a:cubicBezTo>
                      <a:pt x="172" y="421"/>
                      <a:pt x="172" y="421"/>
                      <a:pt x="172" y="421"/>
                    </a:cubicBezTo>
                    <a:cubicBezTo>
                      <a:pt x="174" y="418"/>
                      <a:pt x="174" y="418"/>
                      <a:pt x="174" y="418"/>
                    </a:cubicBezTo>
                    <a:cubicBezTo>
                      <a:pt x="174" y="418"/>
                      <a:pt x="174" y="418"/>
                      <a:pt x="174" y="418"/>
                    </a:cubicBezTo>
                    <a:cubicBezTo>
                      <a:pt x="174" y="418"/>
                      <a:pt x="174" y="418"/>
                      <a:pt x="174" y="418"/>
                    </a:cubicBezTo>
                    <a:cubicBezTo>
                      <a:pt x="176" y="417"/>
                      <a:pt x="176" y="417"/>
                      <a:pt x="176" y="417"/>
                    </a:cubicBezTo>
                    <a:cubicBezTo>
                      <a:pt x="176" y="417"/>
                      <a:pt x="176" y="417"/>
                      <a:pt x="176" y="417"/>
                    </a:cubicBezTo>
                    <a:cubicBezTo>
                      <a:pt x="174" y="417"/>
                      <a:pt x="174" y="417"/>
                      <a:pt x="174" y="417"/>
                    </a:cubicBezTo>
                    <a:cubicBezTo>
                      <a:pt x="174" y="416"/>
                      <a:pt x="174" y="416"/>
                      <a:pt x="174" y="416"/>
                    </a:cubicBezTo>
                    <a:cubicBezTo>
                      <a:pt x="172" y="417"/>
                      <a:pt x="172" y="417"/>
                      <a:pt x="172" y="417"/>
                    </a:cubicBezTo>
                    <a:cubicBezTo>
                      <a:pt x="172" y="416"/>
                      <a:pt x="172" y="416"/>
                      <a:pt x="172" y="416"/>
                    </a:cubicBezTo>
                    <a:cubicBezTo>
                      <a:pt x="171" y="416"/>
                      <a:pt x="171" y="416"/>
                      <a:pt x="171" y="416"/>
                    </a:cubicBezTo>
                    <a:cubicBezTo>
                      <a:pt x="170" y="417"/>
                      <a:pt x="170" y="417"/>
                      <a:pt x="170" y="417"/>
                    </a:cubicBezTo>
                    <a:cubicBezTo>
                      <a:pt x="168" y="419"/>
                      <a:pt x="168" y="419"/>
                      <a:pt x="168" y="419"/>
                    </a:cubicBezTo>
                    <a:cubicBezTo>
                      <a:pt x="167" y="419"/>
                      <a:pt x="167" y="419"/>
                      <a:pt x="167" y="419"/>
                    </a:cubicBezTo>
                    <a:cubicBezTo>
                      <a:pt x="168" y="418"/>
                      <a:pt x="168" y="418"/>
                      <a:pt x="168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6" y="419"/>
                      <a:pt x="166" y="419"/>
                      <a:pt x="166" y="419"/>
                    </a:cubicBezTo>
                    <a:cubicBezTo>
                      <a:pt x="165" y="420"/>
                      <a:pt x="165" y="420"/>
                      <a:pt x="165" y="420"/>
                    </a:cubicBezTo>
                    <a:cubicBezTo>
                      <a:pt x="164" y="420"/>
                      <a:pt x="164" y="420"/>
                      <a:pt x="164" y="420"/>
                    </a:cubicBezTo>
                    <a:cubicBezTo>
                      <a:pt x="164" y="421"/>
                      <a:pt x="164" y="421"/>
                      <a:pt x="164" y="421"/>
                    </a:cubicBezTo>
                    <a:cubicBezTo>
                      <a:pt x="162" y="421"/>
                      <a:pt x="162" y="421"/>
                      <a:pt x="162" y="421"/>
                    </a:cubicBezTo>
                    <a:cubicBezTo>
                      <a:pt x="159" y="421"/>
                      <a:pt x="159" y="421"/>
                      <a:pt x="159" y="421"/>
                    </a:cubicBezTo>
                    <a:cubicBezTo>
                      <a:pt x="158" y="422"/>
                      <a:pt x="158" y="422"/>
                      <a:pt x="158" y="422"/>
                    </a:cubicBezTo>
                    <a:cubicBezTo>
                      <a:pt x="157" y="422"/>
                      <a:pt x="157" y="422"/>
                      <a:pt x="157" y="422"/>
                    </a:cubicBezTo>
                    <a:cubicBezTo>
                      <a:pt x="156" y="422"/>
                      <a:pt x="156" y="422"/>
                      <a:pt x="156" y="422"/>
                    </a:cubicBezTo>
                    <a:cubicBezTo>
                      <a:pt x="154" y="422"/>
                      <a:pt x="154" y="422"/>
                      <a:pt x="154" y="422"/>
                    </a:cubicBezTo>
                    <a:cubicBezTo>
                      <a:pt x="153" y="422"/>
                      <a:pt x="153" y="422"/>
                      <a:pt x="153" y="422"/>
                    </a:cubicBezTo>
                    <a:cubicBezTo>
                      <a:pt x="152" y="420"/>
                      <a:pt x="152" y="420"/>
                      <a:pt x="152" y="420"/>
                    </a:cubicBezTo>
                    <a:cubicBezTo>
                      <a:pt x="152" y="418"/>
                      <a:pt x="152" y="418"/>
                      <a:pt x="152" y="418"/>
                    </a:cubicBezTo>
                    <a:cubicBezTo>
                      <a:pt x="153" y="417"/>
                      <a:pt x="153" y="417"/>
                      <a:pt x="153" y="417"/>
                    </a:cubicBezTo>
                    <a:cubicBezTo>
                      <a:pt x="154" y="416"/>
                      <a:pt x="154" y="416"/>
                      <a:pt x="154" y="416"/>
                    </a:cubicBezTo>
                    <a:cubicBezTo>
                      <a:pt x="154" y="416"/>
                      <a:pt x="154" y="416"/>
                      <a:pt x="154" y="416"/>
                    </a:cubicBezTo>
                    <a:cubicBezTo>
                      <a:pt x="155" y="415"/>
                      <a:pt x="155" y="415"/>
                      <a:pt x="155" y="415"/>
                    </a:cubicBezTo>
                    <a:cubicBezTo>
                      <a:pt x="156" y="415"/>
                      <a:pt x="156" y="415"/>
                      <a:pt x="156" y="415"/>
                    </a:cubicBezTo>
                    <a:cubicBezTo>
                      <a:pt x="159" y="412"/>
                      <a:pt x="159" y="412"/>
                      <a:pt x="159" y="412"/>
                    </a:cubicBezTo>
                    <a:cubicBezTo>
                      <a:pt x="158" y="411"/>
                      <a:pt x="158" y="411"/>
                      <a:pt x="158" y="411"/>
                    </a:cubicBezTo>
                    <a:cubicBezTo>
                      <a:pt x="159" y="411"/>
                      <a:pt x="159" y="411"/>
                      <a:pt x="159" y="411"/>
                    </a:cubicBezTo>
                    <a:cubicBezTo>
                      <a:pt x="159" y="410"/>
                      <a:pt x="159" y="410"/>
                      <a:pt x="159" y="410"/>
                    </a:cubicBezTo>
                    <a:cubicBezTo>
                      <a:pt x="160" y="409"/>
                      <a:pt x="160" y="409"/>
                      <a:pt x="160" y="409"/>
                    </a:cubicBezTo>
                    <a:cubicBezTo>
                      <a:pt x="160" y="409"/>
                      <a:pt x="160" y="409"/>
                      <a:pt x="160" y="409"/>
                    </a:cubicBezTo>
                    <a:cubicBezTo>
                      <a:pt x="159" y="408"/>
                      <a:pt x="159" y="408"/>
                      <a:pt x="159" y="408"/>
                    </a:cubicBezTo>
                    <a:cubicBezTo>
                      <a:pt x="160" y="407"/>
                      <a:pt x="160" y="407"/>
                      <a:pt x="160" y="407"/>
                    </a:cubicBezTo>
                    <a:cubicBezTo>
                      <a:pt x="161" y="406"/>
                      <a:pt x="161" y="406"/>
                      <a:pt x="161" y="406"/>
                    </a:cubicBezTo>
                    <a:cubicBezTo>
                      <a:pt x="161" y="406"/>
                      <a:pt x="161" y="406"/>
                      <a:pt x="161" y="406"/>
                    </a:cubicBezTo>
                    <a:cubicBezTo>
                      <a:pt x="163" y="406"/>
                      <a:pt x="163" y="406"/>
                      <a:pt x="163" y="406"/>
                    </a:cubicBezTo>
                    <a:cubicBezTo>
                      <a:pt x="165" y="406"/>
                      <a:pt x="165" y="406"/>
                      <a:pt x="165" y="406"/>
                    </a:cubicBezTo>
                    <a:cubicBezTo>
                      <a:pt x="167" y="406"/>
                      <a:pt x="167" y="406"/>
                      <a:pt x="167" y="406"/>
                    </a:cubicBezTo>
                    <a:cubicBezTo>
                      <a:pt x="168" y="405"/>
                      <a:pt x="168" y="405"/>
                      <a:pt x="168" y="405"/>
                    </a:cubicBezTo>
                    <a:cubicBezTo>
                      <a:pt x="169" y="403"/>
                      <a:pt x="169" y="403"/>
                      <a:pt x="169" y="403"/>
                    </a:cubicBezTo>
                    <a:cubicBezTo>
                      <a:pt x="170" y="403"/>
                      <a:pt x="170" y="403"/>
                      <a:pt x="170" y="403"/>
                    </a:cubicBezTo>
                    <a:cubicBezTo>
                      <a:pt x="172" y="402"/>
                      <a:pt x="172" y="402"/>
                      <a:pt x="172" y="402"/>
                    </a:cubicBezTo>
                    <a:cubicBezTo>
                      <a:pt x="172" y="402"/>
                      <a:pt x="172" y="402"/>
                      <a:pt x="172" y="402"/>
                    </a:cubicBezTo>
                    <a:cubicBezTo>
                      <a:pt x="173" y="401"/>
                      <a:pt x="173" y="401"/>
                      <a:pt x="173" y="401"/>
                    </a:cubicBezTo>
                    <a:cubicBezTo>
                      <a:pt x="174" y="400"/>
                      <a:pt x="174" y="400"/>
                      <a:pt x="174" y="400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4" y="397"/>
                      <a:pt x="174" y="397"/>
                      <a:pt x="174" y="397"/>
                    </a:cubicBezTo>
                    <a:cubicBezTo>
                      <a:pt x="173" y="396"/>
                      <a:pt x="173" y="396"/>
                      <a:pt x="173" y="396"/>
                    </a:cubicBezTo>
                    <a:cubicBezTo>
                      <a:pt x="172" y="397"/>
                      <a:pt x="172" y="397"/>
                      <a:pt x="172" y="397"/>
                    </a:cubicBezTo>
                    <a:cubicBezTo>
                      <a:pt x="170" y="398"/>
                      <a:pt x="170" y="398"/>
                      <a:pt x="170" y="398"/>
                    </a:cubicBezTo>
                    <a:cubicBezTo>
                      <a:pt x="170" y="399"/>
                      <a:pt x="170" y="399"/>
                      <a:pt x="170" y="399"/>
                    </a:cubicBezTo>
                    <a:cubicBezTo>
                      <a:pt x="168" y="399"/>
                      <a:pt x="168" y="399"/>
                      <a:pt x="168" y="399"/>
                    </a:cubicBezTo>
                    <a:cubicBezTo>
                      <a:pt x="167" y="400"/>
                      <a:pt x="167" y="400"/>
                      <a:pt x="167" y="400"/>
                    </a:cubicBezTo>
                    <a:cubicBezTo>
                      <a:pt x="166" y="400"/>
                      <a:pt x="166" y="400"/>
                      <a:pt x="166" y="400"/>
                    </a:cubicBezTo>
                    <a:cubicBezTo>
                      <a:pt x="165" y="401"/>
                      <a:pt x="165" y="401"/>
                      <a:pt x="165" y="401"/>
                    </a:cubicBezTo>
                    <a:cubicBezTo>
                      <a:pt x="163" y="401"/>
                      <a:pt x="163" y="401"/>
                      <a:pt x="163" y="401"/>
                    </a:cubicBezTo>
                    <a:cubicBezTo>
                      <a:pt x="162" y="402"/>
                      <a:pt x="162" y="402"/>
                      <a:pt x="162" y="402"/>
                    </a:cubicBezTo>
                    <a:cubicBezTo>
                      <a:pt x="161" y="402"/>
                      <a:pt x="161" y="402"/>
                      <a:pt x="161" y="402"/>
                    </a:cubicBezTo>
                    <a:cubicBezTo>
                      <a:pt x="160" y="401"/>
                      <a:pt x="160" y="401"/>
                      <a:pt x="160" y="401"/>
                    </a:cubicBezTo>
                    <a:cubicBezTo>
                      <a:pt x="159" y="400"/>
                      <a:pt x="159" y="400"/>
                      <a:pt x="159" y="400"/>
                    </a:cubicBezTo>
                    <a:cubicBezTo>
                      <a:pt x="159" y="401"/>
                      <a:pt x="159" y="401"/>
                      <a:pt x="159" y="401"/>
                    </a:cubicBezTo>
                    <a:cubicBezTo>
                      <a:pt x="158" y="400"/>
                      <a:pt x="158" y="400"/>
                      <a:pt x="158" y="400"/>
                    </a:cubicBezTo>
                    <a:cubicBezTo>
                      <a:pt x="158" y="401"/>
                      <a:pt x="158" y="401"/>
                      <a:pt x="158" y="401"/>
                    </a:cubicBezTo>
                    <a:cubicBezTo>
                      <a:pt x="159" y="401"/>
                      <a:pt x="159" y="401"/>
                      <a:pt x="159" y="401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8" y="402"/>
                      <a:pt x="158" y="402"/>
                      <a:pt x="158" y="402"/>
                    </a:cubicBezTo>
                    <a:cubicBezTo>
                      <a:pt x="157" y="403"/>
                      <a:pt x="157" y="403"/>
                      <a:pt x="157" y="403"/>
                    </a:cubicBezTo>
                    <a:cubicBezTo>
                      <a:pt x="155" y="403"/>
                      <a:pt x="155" y="403"/>
                      <a:pt x="155" y="403"/>
                    </a:cubicBezTo>
                    <a:cubicBezTo>
                      <a:pt x="154" y="403"/>
                      <a:pt x="154" y="403"/>
                      <a:pt x="154" y="403"/>
                    </a:cubicBezTo>
                    <a:cubicBezTo>
                      <a:pt x="153" y="403"/>
                      <a:pt x="153" y="403"/>
                      <a:pt x="153" y="403"/>
                    </a:cubicBezTo>
                    <a:cubicBezTo>
                      <a:pt x="153" y="404"/>
                      <a:pt x="153" y="404"/>
                      <a:pt x="153" y="404"/>
                    </a:cubicBezTo>
                    <a:cubicBezTo>
                      <a:pt x="153" y="404"/>
                      <a:pt x="153" y="404"/>
                      <a:pt x="153" y="404"/>
                    </a:cubicBezTo>
                    <a:cubicBezTo>
                      <a:pt x="153" y="403"/>
                      <a:pt x="153" y="403"/>
                      <a:pt x="153" y="403"/>
                    </a:cubicBezTo>
                    <a:cubicBezTo>
                      <a:pt x="152" y="403"/>
                      <a:pt x="152" y="403"/>
                      <a:pt x="152" y="403"/>
                    </a:cubicBezTo>
                    <a:cubicBezTo>
                      <a:pt x="152" y="402"/>
                      <a:pt x="152" y="402"/>
                      <a:pt x="152" y="402"/>
                    </a:cubicBezTo>
                    <a:cubicBezTo>
                      <a:pt x="151" y="402"/>
                      <a:pt x="151" y="402"/>
                      <a:pt x="151" y="402"/>
                    </a:cubicBezTo>
                    <a:cubicBezTo>
                      <a:pt x="151" y="402"/>
                      <a:pt x="151" y="402"/>
                      <a:pt x="151" y="402"/>
                    </a:cubicBezTo>
                    <a:cubicBezTo>
                      <a:pt x="150" y="402"/>
                      <a:pt x="150" y="402"/>
                      <a:pt x="150" y="402"/>
                    </a:cubicBezTo>
                    <a:cubicBezTo>
                      <a:pt x="150" y="402"/>
                      <a:pt x="150" y="402"/>
                      <a:pt x="150" y="402"/>
                    </a:cubicBezTo>
                    <a:cubicBezTo>
                      <a:pt x="149" y="403"/>
                      <a:pt x="149" y="403"/>
                      <a:pt x="149" y="403"/>
                    </a:cubicBezTo>
                    <a:cubicBezTo>
                      <a:pt x="148" y="403"/>
                      <a:pt x="148" y="403"/>
                      <a:pt x="148" y="403"/>
                    </a:cubicBezTo>
                    <a:cubicBezTo>
                      <a:pt x="148" y="402"/>
                      <a:pt x="148" y="402"/>
                      <a:pt x="148" y="402"/>
                    </a:cubicBezTo>
                    <a:cubicBezTo>
                      <a:pt x="148" y="402"/>
                      <a:pt x="148" y="402"/>
                      <a:pt x="148" y="402"/>
                    </a:cubicBezTo>
                    <a:cubicBezTo>
                      <a:pt x="148" y="402"/>
                      <a:pt x="148" y="402"/>
                      <a:pt x="148" y="402"/>
                    </a:cubicBezTo>
                    <a:cubicBezTo>
                      <a:pt x="148" y="402"/>
                      <a:pt x="148" y="402"/>
                      <a:pt x="148" y="402"/>
                    </a:cubicBezTo>
                    <a:cubicBezTo>
                      <a:pt x="147" y="402"/>
                      <a:pt x="147" y="402"/>
                      <a:pt x="147" y="402"/>
                    </a:cubicBezTo>
                    <a:cubicBezTo>
                      <a:pt x="146" y="401"/>
                      <a:pt x="146" y="401"/>
                      <a:pt x="146" y="401"/>
                    </a:cubicBezTo>
                    <a:cubicBezTo>
                      <a:pt x="147" y="400"/>
                      <a:pt x="147" y="400"/>
                      <a:pt x="147" y="400"/>
                    </a:cubicBezTo>
                    <a:cubicBezTo>
                      <a:pt x="148" y="398"/>
                      <a:pt x="148" y="398"/>
                      <a:pt x="148" y="398"/>
                    </a:cubicBezTo>
                    <a:cubicBezTo>
                      <a:pt x="148" y="397"/>
                      <a:pt x="148" y="397"/>
                      <a:pt x="148" y="397"/>
                    </a:cubicBezTo>
                    <a:cubicBezTo>
                      <a:pt x="148" y="397"/>
                      <a:pt x="148" y="397"/>
                      <a:pt x="148" y="397"/>
                    </a:cubicBezTo>
                    <a:cubicBezTo>
                      <a:pt x="149" y="398"/>
                      <a:pt x="149" y="398"/>
                      <a:pt x="149" y="398"/>
                    </a:cubicBezTo>
                    <a:cubicBezTo>
                      <a:pt x="150" y="397"/>
                      <a:pt x="150" y="397"/>
                      <a:pt x="150" y="397"/>
                    </a:cubicBezTo>
                    <a:cubicBezTo>
                      <a:pt x="150" y="396"/>
                      <a:pt x="150" y="396"/>
                      <a:pt x="150" y="396"/>
                    </a:cubicBezTo>
                    <a:cubicBezTo>
                      <a:pt x="151" y="396"/>
                      <a:pt x="151" y="396"/>
                      <a:pt x="151" y="396"/>
                    </a:cubicBezTo>
                    <a:cubicBezTo>
                      <a:pt x="153" y="397"/>
                      <a:pt x="153" y="397"/>
                      <a:pt x="153" y="397"/>
                    </a:cubicBezTo>
                    <a:cubicBezTo>
                      <a:pt x="153" y="398"/>
                      <a:pt x="153" y="398"/>
                      <a:pt x="153" y="398"/>
                    </a:cubicBezTo>
                    <a:cubicBezTo>
                      <a:pt x="153" y="398"/>
                      <a:pt x="153" y="398"/>
                      <a:pt x="153" y="398"/>
                    </a:cubicBezTo>
                    <a:cubicBezTo>
                      <a:pt x="154" y="399"/>
                      <a:pt x="154" y="399"/>
                      <a:pt x="154" y="399"/>
                    </a:cubicBezTo>
                    <a:cubicBezTo>
                      <a:pt x="155" y="399"/>
                      <a:pt x="155" y="399"/>
                      <a:pt x="155" y="399"/>
                    </a:cubicBezTo>
                    <a:cubicBezTo>
                      <a:pt x="155" y="400"/>
                      <a:pt x="155" y="400"/>
                      <a:pt x="155" y="400"/>
                    </a:cubicBezTo>
                    <a:cubicBezTo>
                      <a:pt x="156" y="400"/>
                      <a:pt x="156" y="400"/>
                      <a:pt x="156" y="400"/>
                    </a:cubicBezTo>
                    <a:cubicBezTo>
                      <a:pt x="155" y="399"/>
                      <a:pt x="155" y="399"/>
                      <a:pt x="155" y="399"/>
                    </a:cubicBezTo>
                    <a:cubicBezTo>
                      <a:pt x="156" y="399"/>
                      <a:pt x="156" y="399"/>
                      <a:pt x="156" y="399"/>
                    </a:cubicBezTo>
                    <a:cubicBezTo>
                      <a:pt x="157" y="399"/>
                      <a:pt x="157" y="399"/>
                      <a:pt x="157" y="399"/>
                    </a:cubicBezTo>
                    <a:cubicBezTo>
                      <a:pt x="157" y="400"/>
                      <a:pt x="157" y="400"/>
                      <a:pt x="157" y="400"/>
                    </a:cubicBezTo>
                    <a:cubicBezTo>
                      <a:pt x="157" y="401"/>
                      <a:pt x="157" y="401"/>
                      <a:pt x="157" y="401"/>
                    </a:cubicBezTo>
                    <a:cubicBezTo>
                      <a:pt x="158" y="400"/>
                      <a:pt x="158" y="400"/>
                      <a:pt x="158" y="400"/>
                    </a:cubicBezTo>
                    <a:cubicBezTo>
                      <a:pt x="159" y="399"/>
                      <a:pt x="159" y="399"/>
                      <a:pt x="159" y="399"/>
                    </a:cubicBezTo>
                    <a:cubicBezTo>
                      <a:pt x="159" y="399"/>
                      <a:pt x="159" y="399"/>
                      <a:pt x="159" y="399"/>
                    </a:cubicBezTo>
                    <a:cubicBezTo>
                      <a:pt x="159" y="398"/>
                      <a:pt x="159" y="398"/>
                      <a:pt x="159" y="398"/>
                    </a:cubicBezTo>
                    <a:cubicBezTo>
                      <a:pt x="159" y="398"/>
                      <a:pt x="159" y="398"/>
                      <a:pt x="159" y="398"/>
                    </a:cubicBezTo>
                    <a:cubicBezTo>
                      <a:pt x="159" y="397"/>
                      <a:pt x="159" y="397"/>
                      <a:pt x="159" y="397"/>
                    </a:cubicBezTo>
                    <a:cubicBezTo>
                      <a:pt x="158" y="397"/>
                      <a:pt x="158" y="397"/>
                      <a:pt x="158" y="397"/>
                    </a:cubicBezTo>
                    <a:cubicBezTo>
                      <a:pt x="159" y="396"/>
                      <a:pt x="159" y="396"/>
                      <a:pt x="159" y="396"/>
                    </a:cubicBezTo>
                    <a:cubicBezTo>
                      <a:pt x="156" y="396"/>
                      <a:pt x="156" y="396"/>
                      <a:pt x="156" y="396"/>
                    </a:cubicBezTo>
                    <a:cubicBezTo>
                      <a:pt x="156" y="395"/>
                      <a:pt x="156" y="395"/>
                      <a:pt x="156" y="395"/>
                    </a:cubicBezTo>
                    <a:cubicBezTo>
                      <a:pt x="155" y="394"/>
                      <a:pt x="155" y="394"/>
                      <a:pt x="155" y="394"/>
                    </a:cubicBezTo>
                    <a:cubicBezTo>
                      <a:pt x="154" y="395"/>
                      <a:pt x="154" y="395"/>
                      <a:pt x="154" y="395"/>
                    </a:cubicBezTo>
                    <a:cubicBezTo>
                      <a:pt x="154" y="394"/>
                      <a:pt x="154" y="394"/>
                      <a:pt x="154" y="394"/>
                    </a:cubicBezTo>
                    <a:cubicBezTo>
                      <a:pt x="153" y="394"/>
                      <a:pt x="153" y="394"/>
                      <a:pt x="153" y="394"/>
                    </a:cubicBezTo>
                    <a:cubicBezTo>
                      <a:pt x="152" y="392"/>
                      <a:pt x="152" y="392"/>
                      <a:pt x="152" y="392"/>
                    </a:cubicBezTo>
                    <a:cubicBezTo>
                      <a:pt x="151" y="392"/>
                      <a:pt x="151" y="392"/>
                      <a:pt x="151" y="392"/>
                    </a:cubicBezTo>
                    <a:cubicBezTo>
                      <a:pt x="150" y="391"/>
                      <a:pt x="150" y="391"/>
                      <a:pt x="150" y="391"/>
                    </a:cubicBezTo>
                    <a:cubicBezTo>
                      <a:pt x="149" y="391"/>
                      <a:pt x="149" y="391"/>
                      <a:pt x="149" y="391"/>
                    </a:cubicBezTo>
                    <a:cubicBezTo>
                      <a:pt x="148" y="391"/>
                      <a:pt x="148" y="391"/>
                      <a:pt x="148" y="391"/>
                    </a:cubicBezTo>
                    <a:cubicBezTo>
                      <a:pt x="147" y="391"/>
                      <a:pt x="147" y="391"/>
                      <a:pt x="147" y="391"/>
                    </a:cubicBezTo>
                    <a:cubicBezTo>
                      <a:pt x="146" y="392"/>
                      <a:pt x="146" y="392"/>
                      <a:pt x="146" y="392"/>
                    </a:cubicBezTo>
                    <a:cubicBezTo>
                      <a:pt x="144" y="392"/>
                      <a:pt x="144" y="392"/>
                      <a:pt x="144" y="392"/>
                    </a:cubicBezTo>
                    <a:cubicBezTo>
                      <a:pt x="144" y="392"/>
                      <a:pt x="144" y="392"/>
                      <a:pt x="144" y="392"/>
                    </a:cubicBezTo>
                    <a:cubicBezTo>
                      <a:pt x="144" y="392"/>
                      <a:pt x="144" y="392"/>
                      <a:pt x="144" y="392"/>
                    </a:cubicBezTo>
                    <a:cubicBezTo>
                      <a:pt x="144" y="391"/>
                      <a:pt x="144" y="391"/>
                      <a:pt x="144" y="391"/>
                    </a:cubicBezTo>
                    <a:cubicBezTo>
                      <a:pt x="143" y="391"/>
                      <a:pt x="143" y="391"/>
                      <a:pt x="143" y="391"/>
                    </a:cubicBezTo>
                    <a:cubicBezTo>
                      <a:pt x="142" y="391"/>
                      <a:pt x="142" y="391"/>
                      <a:pt x="142" y="391"/>
                    </a:cubicBezTo>
                    <a:cubicBezTo>
                      <a:pt x="141" y="391"/>
                      <a:pt x="141" y="391"/>
                      <a:pt x="141" y="391"/>
                    </a:cubicBezTo>
                    <a:cubicBezTo>
                      <a:pt x="139" y="390"/>
                      <a:pt x="139" y="390"/>
                      <a:pt x="139" y="390"/>
                    </a:cubicBezTo>
                    <a:cubicBezTo>
                      <a:pt x="139" y="387"/>
                      <a:pt x="139" y="387"/>
                      <a:pt x="139" y="387"/>
                    </a:cubicBezTo>
                    <a:cubicBezTo>
                      <a:pt x="139" y="386"/>
                      <a:pt x="139" y="386"/>
                      <a:pt x="139" y="386"/>
                    </a:cubicBezTo>
                    <a:cubicBezTo>
                      <a:pt x="141" y="386"/>
                      <a:pt x="141" y="386"/>
                      <a:pt x="141" y="386"/>
                    </a:cubicBezTo>
                    <a:cubicBezTo>
                      <a:pt x="143" y="384"/>
                      <a:pt x="143" y="384"/>
                      <a:pt x="143" y="384"/>
                    </a:cubicBezTo>
                    <a:cubicBezTo>
                      <a:pt x="143" y="384"/>
                      <a:pt x="143" y="384"/>
                      <a:pt x="143" y="384"/>
                    </a:cubicBezTo>
                    <a:cubicBezTo>
                      <a:pt x="144" y="383"/>
                      <a:pt x="144" y="383"/>
                      <a:pt x="144" y="383"/>
                    </a:cubicBezTo>
                    <a:cubicBezTo>
                      <a:pt x="144" y="383"/>
                      <a:pt x="144" y="383"/>
                      <a:pt x="144" y="383"/>
                    </a:cubicBezTo>
                    <a:cubicBezTo>
                      <a:pt x="144" y="382"/>
                      <a:pt x="144" y="382"/>
                      <a:pt x="144" y="382"/>
                    </a:cubicBezTo>
                    <a:cubicBezTo>
                      <a:pt x="144" y="381"/>
                      <a:pt x="144" y="381"/>
                      <a:pt x="144" y="381"/>
                    </a:cubicBezTo>
                    <a:cubicBezTo>
                      <a:pt x="142" y="382"/>
                      <a:pt x="142" y="382"/>
                      <a:pt x="142" y="382"/>
                    </a:cubicBezTo>
                    <a:cubicBezTo>
                      <a:pt x="141" y="382"/>
                      <a:pt x="141" y="382"/>
                      <a:pt x="141" y="382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0" y="379"/>
                      <a:pt x="140" y="379"/>
                      <a:pt x="140" y="379"/>
                    </a:cubicBezTo>
                    <a:cubicBezTo>
                      <a:pt x="140" y="378"/>
                      <a:pt x="140" y="378"/>
                      <a:pt x="140" y="378"/>
                    </a:cubicBezTo>
                    <a:cubicBezTo>
                      <a:pt x="140" y="377"/>
                      <a:pt x="140" y="377"/>
                      <a:pt x="140" y="377"/>
                    </a:cubicBezTo>
                    <a:cubicBezTo>
                      <a:pt x="140" y="377"/>
                      <a:pt x="140" y="377"/>
                      <a:pt x="140" y="377"/>
                    </a:cubicBezTo>
                    <a:cubicBezTo>
                      <a:pt x="141" y="378"/>
                      <a:pt x="141" y="378"/>
                      <a:pt x="141" y="378"/>
                    </a:cubicBezTo>
                    <a:cubicBezTo>
                      <a:pt x="141" y="378"/>
                      <a:pt x="141" y="378"/>
                      <a:pt x="141" y="378"/>
                    </a:cubicBezTo>
                    <a:cubicBezTo>
                      <a:pt x="142" y="377"/>
                      <a:pt x="142" y="377"/>
                      <a:pt x="142" y="377"/>
                    </a:cubicBezTo>
                    <a:cubicBezTo>
                      <a:pt x="143" y="377"/>
                      <a:pt x="143" y="377"/>
                      <a:pt x="143" y="377"/>
                    </a:cubicBezTo>
                    <a:cubicBezTo>
                      <a:pt x="143" y="377"/>
                      <a:pt x="143" y="377"/>
                      <a:pt x="143" y="377"/>
                    </a:cubicBezTo>
                    <a:cubicBezTo>
                      <a:pt x="144" y="377"/>
                      <a:pt x="144" y="377"/>
                      <a:pt x="144" y="377"/>
                    </a:cubicBezTo>
                    <a:cubicBezTo>
                      <a:pt x="145" y="378"/>
                      <a:pt x="145" y="378"/>
                      <a:pt x="145" y="378"/>
                    </a:cubicBezTo>
                    <a:cubicBezTo>
                      <a:pt x="146" y="377"/>
                      <a:pt x="146" y="377"/>
                      <a:pt x="146" y="377"/>
                    </a:cubicBezTo>
                    <a:cubicBezTo>
                      <a:pt x="146" y="377"/>
                      <a:pt x="146" y="377"/>
                      <a:pt x="146" y="377"/>
                    </a:cubicBezTo>
                    <a:cubicBezTo>
                      <a:pt x="146" y="376"/>
                      <a:pt x="146" y="376"/>
                      <a:pt x="146" y="376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49" y="376"/>
                      <a:pt x="149" y="376"/>
                      <a:pt x="149" y="376"/>
                    </a:cubicBezTo>
                    <a:cubicBezTo>
                      <a:pt x="149" y="378"/>
                      <a:pt x="149" y="378"/>
                      <a:pt x="149" y="378"/>
                    </a:cubicBezTo>
                    <a:cubicBezTo>
                      <a:pt x="150" y="378"/>
                      <a:pt x="150" y="378"/>
                      <a:pt x="150" y="378"/>
                    </a:cubicBezTo>
                    <a:cubicBezTo>
                      <a:pt x="150" y="377"/>
                      <a:pt x="150" y="377"/>
                      <a:pt x="150" y="377"/>
                    </a:cubicBezTo>
                    <a:cubicBezTo>
                      <a:pt x="150" y="378"/>
                      <a:pt x="150" y="378"/>
                      <a:pt x="150" y="378"/>
                    </a:cubicBezTo>
                    <a:cubicBezTo>
                      <a:pt x="151" y="378"/>
                      <a:pt x="151" y="378"/>
                      <a:pt x="151" y="378"/>
                    </a:cubicBezTo>
                    <a:cubicBezTo>
                      <a:pt x="153" y="381"/>
                      <a:pt x="153" y="381"/>
                      <a:pt x="153" y="381"/>
                    </a:cubicBezTo>
                    <a:cubicBezTo>
                      <a:pt x="154" y="381"/>
                      <a:pt x="154" y="381"/>
                      <a:pt x="154" y="381"/>
                    </a:cubicBezTo>
                    <a:cubicBezTo>
                      <a:pt x="154" y="381"/>
                      <a:pt x="154" y="381"/>
                      <a:pt x="154" y="381"/>
                    </a:cubicBezTo>
                    <a:cubicBezTo>
                      <a:pt x="153" y="380"/>
                      <a:pt x="153" y="380"/>
                      <a:pt x="153" y="380"/>
                    </a:cubicBezTo>
                    <a:cubicBezTo>
                      <a:pt x="152" y="379"/>
                      <a:pt x="152" y="379"/>
                      <a:pt x="152" y="379"/>
                    </a:cubicBezTo>
                    <a:cubicBezTo>
                      <a:pt x="151" y="378"/>
                      <a:pt x="151" y="378"/>
                      <a:pt x="151" y="378"/>
                    </a:cubicBezTo>
                    <a:cubicBezTo>
                      <a:pt x="151" y="377"/>
                      <a:pt x="151" y="377"/>
                      <a:pt x="151" y="377"/>
                    </a:cubicBezTo>
                    <a:cubicBezTo>
                      <a:pt x="151" y="377"/>
                      <a:pt x="151" y="377"/>
                      <a:pt x="151" y="377"/>
                    </a:cubicBezTo>
                    <a:cubicBezTo>
                      <a:pt x="151" y="377"/>
                      <a:pt x="151" y="377"/>
                      <a:pt x="151" y="377"/>
                    </a:cubicBezTo>
                    <a:cubicBezTo>
                      <a:pt x="150" y="376"/>
                      <a:pt x="150" y="376"/>
                      <a:pt x="150" y="376"/>
                    </a:cubicBezTo>
                    <a:cubicBezTo>
                      <a:pt x="150" y="376"/>
                      <a:pt x="150" y="376"/>
                      <a:pt x="150" y="376"/>
                    </a:cubicBezTo>
                    <a:cubicBezTo>
                      <a:pt x="150" y="374"/>
                      <a:pt x="150" y="374"/>
                      <a:pt x="150" y="374"/>
                    </a:cubicBezTo>
                    <a:cubicBezTo>
                      <a:pt x="150" y="374"/>
                      <a:pt x="150" y="374"/>
                      <a:pt x="150" y="374"/>
                    </a:cubicBezTo>
                    <a:cubicBezTo>
                      <a:pt x="150" y="373"/>
                      <a:pt x="150" y="373"/>
                      <a:pt x="150" y="373"/>
                    </a:cubicBezTo>
                    <a:lnTo>
                      <a:pt x="152" y="372"/>
                    </a:lnTo>
                    <a:close/>
                    <a:moveTo>
                      <a:pt x="145" y="400"/>
                    </a:moveTo>
                    <a:cubicBezTo>
                      <a:pt x="146" y="401"/>
                      <a:pt x="146" y="401"/>
                      <a:pt x="146" y="401"/>
                    </a:cubicBezTo>
                    <a:cubicBezTo>
                      <a:pt x="145" y="402"/>
                      <a:pt x="145" y="402"/>
                      <a:pt x="145" y="402"/>
                    </a:cubicBezTo>
                    <a:cubicBezTo>
                      <a:pt x="144" y="401"/>
                      <a:pt x="144" y="401"/>
                      <a:pt x="144" y="401"/>
                    </a:cubicBezTo>
                    <a:cubicBezTo>
                      <a:pt x="144" y="400"/>
                      <a:pt x="144" y="400"/>
                      <a:pt x="144" y="400"/>
                    </a:cubicBezTo>
                    <a:cubicBezTo>
                      <a:pt x="144" y="400"/>
                      <a:pt x="144" y="400"/>
                      <a:pt x="144" y="400"/>
                    </a:cubicBezTo>
                    <a:cubicBezTo>
                      <a:pt x="144" y="401"/>
                      <a:pt x="144" y="401"/>
                      <a:pt x="144" y="401"/>
                    </a:cubicBezTo>
                    <a:cubicBezTo>
                      <a:pt x="142" y="400"/>
                      <a:pt x="142" y="400"/>
                      <a:pt x="142" y="400"/>
                    </a:cubicBezTo>
                    <a:cubicBezTo>
                      <a:pt x="142" y="399"/>
                      <a:pt x="142" y="399"/>
                      <a:pt x="142" y="399"/>
                    </a:cubicBezTo>
                    <a:cubicBezTo>
                      <a:pt x="142" y="398"/>
                      <a:pt x="142" y="398"/>
                      <a:pt x="142" y="398"/>
                    </a:cubicBezTo>
                    <a:cubicBezTo>
                      <a:pt x="143" y="398"/>
                      <a:pt x="143" y="398"/>
                      <a:pt x="143" y="398"/>
                    </a:cubicBezTo>
                    <a:cubicBezTo>
                      <a:pt x="143" y="397"/>
                      <a:pt x="143" y="397"/>
                      <a:pt x="143" y="397"/>
                    </a:cubicBezTo>
                    <a:cubicBezTo>
                      <a:pt x="143" y="397"/>
                      <a:pt x="143" y="397"/>
                      <a:pt x="143" y="397"/>
                    </a:cubicBezTo>
                    <a:cubicBezTo>
                      <a:pt x="145" y="397"/>
                      <a:pt x="145" y="397"/>
                      <a:pt x="145" y="397"/>
                    </a:cubicBezTo>
                    <a:cubicBezTo>
                      <a:pt x="146" y="398"/>
                      <a:pt x="146" y="398"/>
                      <a:pt x="146" y="398"/>
                    </a:cubicBezTo>
                    <a:cubicBezTo>
                      <a:pt x="146" y="398"/>
                      <a:pt x="146" y="398"/>
                      <a:pt x="146" y="398"/>
                    </a:cubicBezTo>
                    <a:cubicBezTo>
                      <a:pt x="147" y="398"/>
                      <a:pt x="147" y="398"/>
                      <a:pt x="147" y="398"/>
                    </a:cubicBezTo>
                    <a:cubicBezTo>
                      <a:pt x="147" y="397"/>
                      <a:pt x="147" y="397"/>
                      <a:pt x="147" y="397"/>
                    </a:cubicBezTo>
                    <a:cubicBezTo>
                      <a:pt x="147" y="398"/>
                      <a:pt x="147" y="398"/>
                      <a:pt x="147" y="398"/>
                    </a:cubicBezTo>
                    <a:cubicBezTo>
                      <a:pt x="146" y="400"/>
                      <a:pt x="146" y="400"/>
                      <a:pt x="146" y="400"/>
                    </a:cubicBezTo>
                    <a:lnTo>
                      <a:pt x="145" y="400"/>
                    </a:lnTo>
                    <a:close/>
                    <a:moveTo>
                      <a:pt x="135" y="433"/>
                    </a:moveTo>
                    <a:cubicBezTo>
                      <a:pt x="136" y="432"/>
                      <a:pt x="136" y="432"/>
                      <a:pt x="136" y="432"/>
                    </a:cubicBezTo>
                    <a:cubicBezTo>
                      <a:pt x="137" y="433"/>
                      <a:pt x="137" y="433"/>
                      <a:pt x="137" y="433"/>
                    </a:cubicBezTo>
                    <a:cubicBezTo>
                      <a:pt x="137" y="435"/>
                      <a:pt x="137" y="435"/>
                      <a:pt x="137" y="435"/>
                    </a:cubicBezTo>
                    <a:cubicBezTo>
                      <a:pt x="136" y="436"/>
                      <a:pt x="136" y="436"/>
                      <a:pt x="136" y="436"/>
                    </a:cubicBezTo>
                    <a:cubicBezTo>
                      <a:pt x="135" y="435"/>
                      <a:pt x="135" y="435"/>
                      <a:pt x="135" y="435"/>
                    </a:cubicBezTo>
                    <a:cubicBezTo>
                      <a:pt x="135" y="435"/>
                      <a:pt x="135" y="435"/>
                      <a:pt x="135" y="435"/>
                    </a:cubicBezTo>
                    <a:cubicBezTo>
                      <a:pt x="135" y="435"/>
                      <a:pt x="135" y="435"/>
                      <a:pt x="135" y="435"/>
                    </a:cubicBezTo>
                    <a:cubicBezTo>
                      <a:pt x="134" y="436"/>
                      <a:pt x="134" y="436"/>
                      <a:pt x="134" y="436"/>
                    </a:cubicBezTo>
                    <a:cubicBezTo>
                      <a:pt x="134" y="435"/>
                      <a:pt x="134" y="435"/>
                      <a:pt x="134" y="435"/>
                    </a:cubicBezTo>
                    <a:cubicBezTo>
                      <a:pt x="135" y="434"/>
                      <a:pt x="135" y="434"/>
                      <a:pt x="135" y="434"/>
                    </a:cubicBezTo>
                    <a:lnTo>
                      <a:pt x="135" y="433"/>
                    </a:lnTo>
                    <a:close/>
                    <a:moveTo>
                      <a:pt x="185" y="369"/>
                    </a:moveTo>
                    <a:cubicBezTo>
                      <a:pt x="185" y="367"/>
                      <a:pt x="185" y="367"/>
                      <a:pt x="185" y="367"/>
                    </a:cubicBezTo>
                    <a:cubicBezTo>
                      <a:pt x="186" y="365"/>
                      <a:pt x="186" y="365"/>
                      <a:pt x="186" y="365"/>
                    </a:cubicBezTo>
                    <a:cubicBezTo>
                      <a:pt x="187" y="366"/>
                      <a:pt x="187" y="366"/>
                      <a:pt x="187" y="366"/>
                    </a:cubicBezTo>
                    <a:cubicBezTo>
                      <a:pt x="187" y="367"/>
                      <a:pt x="187" y="367"/>
                      <a:pt x="187" y="367"/>
                    </a:cubicBezTo>
                    <a:cubicBezTo>
                      <a:pt x="186" y="368"/>
                      <a:pt x="186" y="368"/>
                      <a:pt x="186" y="368"/>
                    </a:cubicBezTo>
                    <a:cubicBezTo>
                      <a:pt x="186" y="368"/>
                      <a:pt x="186" y="368"/>
                      <a:pt x="186" y="368"/>
                    </a:cubicBezTo>
                    <a:cubicBezTo>
                      <a:pt x="186" y="368"/>
                      <a:pt x="186" y="368"/>
                      <a:pt x="186" y="368"/>
                    </a:cubicBezTo>
                    <a:cubicBezTo>
                      <a:pt x="185" y="369"/>
                      <a:pt x="185" y="369"/>
                      <a:pt x="185" y="369"/>
                    </a:cubicBezTo>
                    <a:close/>
                    <a:moveTo>
                      <a:pt x="150" y="335"/>
                    </a:moveTo>
                    <a:cubicBezTo>
                      <a:pt x="150" y="336"/>
                      <a:pt x="150" y="336"/>
                      <a:pt x="150" y="336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49" y="337"/>
                      <a:pt x="149" y="337"/>
                      <a:pt x="149" y="337"/>
                    </a:cubicBezTo>
                    <a:cubicBezTo>
                      <a:pt x="148" y="337"/>
                      <a:pt x="148" y="337"/>
                      <a:pt x="148" y="337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47" y="336"/>
                      <a:pt x="147" y="336"/>
                      <a:pt x="147" y="336"/>
                    </a:cubicBezTo>
                    <a:cubicBezTo>
                      <a:pt x="146" y="336"/>
                      <a:pt x="146" y="336"/>
                      <a:pt x="146" y="336"/>
                    </a:cubicBezTo>
                    <a:cubicBezTo>
                      <a:pt x="145" y="335"/>
                      <a:pt x="145" y="335"/>
                      <a:pt x="145" y="335"/>
                    </a:cubicBezTo>
                    <a:cubicBezTo>
                      <a:pt x="146" y="335"/>
                      <a:pt x="146" y="335"/>
                      <a:pt x="146" y="335"/>
                    </a:cubicBezTo>
                    <a:cubicBezTo>
                      <a:pt x="147" y="335"/>
                      <a:pt x="147" y="335"/>
                      <a:pt x="147" y="335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47" y="334"/>
                      <a:pt x="147" y="334"/>
                      <a:pt x="147" y="334"/>
                    </a:cubicBezTo>
                    <a:cubicBezTo>
                      <a:pt x="148" y="335"/>
                      <a:pt x="148" y="335"/>
                      <a:pt x="148" y="335"/>
                    </a:cubicBezTo>
                    <a:cubicBezTo>
                      <a:pt x="148" y="334"/>
                      <a:pt x="148" y="334"/>
                      <a:pt x="148" y="334"/>
                    </a:cubicBezTo>
                    <a:cubicBezTo>
                      <a:pt x="149" y="334"/>
                      <a:pt x="149" y="334"/>
                      <a:pt x="149" y="334"/>
                    </a:cubicBezTo>
                    <a:cubicBezTo>
                      <a:pt x="150" y="334"/>
                      <a:pt x="150" y="334"/>
                      <a:pt x="150" y="334"/>
                    </a:cubicBezTo>
                    <a:cubicBezTo>
                      <a:pt x="151" y="334"/>
                      <a:pt x="151" y="334"/>
                      <a:pt x="151" y="334"/>
                    </a:cubicBezTo>
                    <a:cubicBezTo>
                      <a:pt x="152" y="335"/>
                      <a:pt x="152" y="335"/>
                      <a:pt x="152" y="335"/>
                    </a:cubicBezTo>
                    <a:cubicBezTo>
                      <a:pt x="151" y="336"/>
                      <a:pt x="151" y="336"/>
                      <a:pt x="151" y="336"/>
                    </a:cubicBezTo>
                    <a:cubicBezTo>
                      <a:pt x="151" y="336"/>
                      <a:pt x="151" y="336"/>
                      <a:pt x="151" y="336"/>
                    </a:cubicBezTo>
                    <a:lnTo>
                      <a:pt x="150" y="335"/>
                    </a:lnTo>
                    <a:close/>
                    <a:moveTo>
                      <a:pt x="130" y="398"/>
                    </a:moveTo>
                    <a:cubicBezTo>
                      <a:pt x="130" y="397"/>
                      <a:pt x="130" y="397"/>
                      <a:pt x="130" y="397"/>
                    </a:cubicBezTo>
                    <a:cubicBezTo>
                      <a:pt x="130" y="397"/>
                      <a:pt x="130" y="397"/>
                      <a:pt x="130" y="397"/>
                    </a:cubicBezTo>
                    <a:cubicBezTo>
                      <a:pt x="130" y="398"/>
                      <a:pt x="130" y="398"/>
                      <a:pt x="130" y="398"/>
                    </a:cubicBezTo>
                    <a:cubicBezTo>
                      <a:pt x="130" y="399"/>
                      <a:pt x="130" y="399"/>
                      <a:pt x="130" y="399"/>
                    </a:cubicBezTo>
                    <a:cubicBezTo>
                      <a:pt x="130" y="400"/>
                      <a:pt x="130" y="400"/>
                      <a:pt x="130" y="400"/>
                    </a:cubicBezTo>
                    <a:cubicBezTo>
                      <a:pt x="129" y="400"/>
                      <a:pt x="129" y="400"/>
                      <a:pt x="129" y="400"/>
                    </a:cubicBezTo>
                    <a:cubicBezTo>
                      <a:pt x="128" y="400"/>
                      <a:pt x="128" y="400"/>
                      <a:pt x="128" y="400"/>
                    </a:cubicBezTo>
                    <a:lnTo>
                      <a:pt x="130" y="398"/>
                    </a:lnTo>
                    <a:close/>
                    <a:moveTo>
                      <a:pt x="165" y="403"/>
                    </a:moveTo>
                    <a:cubicBezTo>
                      <a:pt x="164" y="403"/>
                      <a:pt x="164" y="403"/>
                      <a:pt x="164" y="403"/>
                    </a:cubicBezTo>
                    <a:cubicBezTo>
                      <a:pt x="163" y="403"/>
                      <a:pt x="163" y="403"/>
                      <a:pt x="163" y="403"/>
                    </a:cubicBezTo>
                    <a:cubicBezTo>
                      <a:pt x="164" y="402"/>
                      <a:pt x="164" y="402"/>
                      <a:pt x="164" y="402"/>
                    </a:cubicBezTo>
                    <a:cubicBezTo>
                      <a:pt x="165" y="402"/>
                      <a:pt x="165" y="402"/>
                      <a:pt x="165" y="402"/>
                    </a:cubicBezTo>
                    <a:cubicBezTo>
                      <a:pt x="166" y="403"/>
                      <a:pt x="166" y="403"/>
                      <a:pt x="166" y="403"/>
                    </a:cubicBezTo>
                    <a:lnTo>
                      <a:pt x="165" y="403"/>
                    </a:lnTo>
                    <a:close/>
                    <a:moveTo>
                      <a:pt x="157" y="408"/>
                    </a:move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9"/>
                      <a:pt x="157" y="409"/>
                      <a:pt x="157" y="409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lnTo>
                      <a:pt x="157" y="408"/>
                    </a:lnTo>
                    <a:close/>
                    <a:moveTo>
                      <a:pt x="147" y="407"/>
                    </a:moveTo>
                    <a:cubicBezTo>
                      <a:pt x="146" y="406"/>
                      <a:pt x="146" y="406"/>
                      <a:pt x="146" y="406"/>
                    </a:cubicBezTo>
                    <a:cubicBezTo>
                      <a:pt x="146" y="405"/>
                      <a:pt x="146" y="405"/>
                      <a:pt x="146" y="405"/>
                    </a:cubicBezTo>
                    <a:cubicBezTo>
                      <a:pt x="147" y="405"/>
                      <a:pt x="147" y="405"/>
                      <a:pt x="147" y="405"/>
                    </a:cubicBezTo>
                    <a:cubicBezTo>
                      <a:pt x="147" y="405"/>
                      <a:pt x="147" y="405"/>
                      <a:pt x="147" y="405"/>
                    </a:cubicBezTo>
                    <a:cubicBezTo>
                      <a:pt x="148" y="405"/>
                      <a:pt x="148" y="405"/>
                      <a:pt x="148" y="405"/>
                    </a:cubicBezTo>
                    <a:cubicBezTo>
                      <a:pt x="148" y="406"/>
                      <a:pt x="148" y="406"/>
                      <a:pt x="148" y="406"/>
                    </a:cubicBezTo>
                    <a:lnTo>
                      <a:pt x="147" y="407"/>
                    </a:lnTo>
                    <a:close/>
                    <a:moveTo>
                      <a:pt x="237" y="382"/>
                    </a:moveTo>
                    <a:cubicBezTo>
                      <a:pt x="237" y="382"/>
                      <a:pt x="237" y="382"/>
                      <a:pt x="237" y="382"/>
                    </a:cubicBezTo>
                    <a:cubicBezTo>
                      <a:pt x="236" y="381"/>
                      <a:pt x="236" y="381"/>
                      <a:pt x="236" y="381"/>
                    </a:cubicBezTo>
                    <a:cubicBezTo>
                      <a:pt x="236" y="380"/>
                      <a:pt x="236" y="380"/>
                      <a:pt x="236" y="380"/>
                    </a:cubicBezTo>
                    <a:cubicBezTo>
                      <a:pt x="238" y="379"/>
                      <a:pt x="238" y="379"/>
                      <a:pt x="238" y="379"/>
                    </a:cubicBezTo>
                    <a:cubicBezTo>
                      <a:pt x="238" y="381"/>
                      <a:pt x="238" y="381"/>
                      <a:pt x="238" y="381"/>
                    </a:cubicBezTo>
                    <a:lnTo>
                      <a:pt x="237" y="382"/>
                    </a:lnTo>
                    <a:close/>
                    <a:moveTo>
                      <a:pt x="218" y="399"/>
                    </a:moveTo>
                    <a:cubicBezTo>
                      <a:pt x="219" y="398"/>
                      <a:pt x="219" y="398"/>
                      <a:pt x="219" y="398"/>
                    </a:cubicBezTo>
                    <a:cubicBezTo>
                      <a:pt x="218" y="397"/>
                      <a:pt x="218" y="397"/>
                      <a:pt x="218" y="397"/>
                    </a:cubicBezTo>
                    <a:cubicBezTo>
                      <a:pt x="219" y="396"/>
                      <a:pt x="219" y="396"/>
                      <a:pt x="219" y="396"/>
                    </a:cubicBezTo>
                    <a:cubicBezTo>
                      <a:pt x="219" y="397"/>
                      <a:pt x="219" y="397"/>
                      <a:pt x="219" y="397"/>
                    </a:cubicBezTo>
                    <a:cubicBezTo>
                      <a:pt x="223" y="395"/>
                      <a:pt x="223" y="395"/>
                      <a:pt x="223" y="395"/>
                    </a:cubicBezTo>
                    <a:cubicBezTo>
                      <a:pt x="223" y="394"/>
                      <a:pt x="223" y="394"/>
                      <a:pt x="223" y="394"/>
                    </a:cubicBezTo>
                    <a:cubicBezTo>
                      <a:pt x="224" y="393"/>
                      <a:pt x="224" y="393"/>
                      <a:pt x="224" y="393"/>
                    </a:cubicBezTo>
                    <a:cubicBezTo>
                      <a:pt x="226" y="392"/>
                      <a:pt x="226" y="392"/>
                      <a:pt x="226" y="392"/>
                    </a:cubicBezTo>
                    <a:cubicBezTo>
                      <a:pt x="227" y="389"/>
                      <a:pt x="227" y="389"/>
                      <a:pt x="227" y="389"/>
                    </a:cubicBezTo>
                    <a:cubicBezTo>
                      <a:pt x="228" y="388"/>
                      <a:pt x="228" y="388"/>
                      <a:pt x="228" y="388"/>
                    </a:cubicBezTo>
                    <a:cubicBezTo>
                      <a:pt x="229" y="387"/>
                      <a:pt x="229" y="387"/>
                      <a:pt x="229" y="387"/>
                    </a:cubicBezTo>
                    <a:cubicBezTo>
                      <a:pt x="229" y="387"/>
                      <a:pt x="229" y="387"/>
                      <a:pt x="229" y="387"/>
                    </a:cubicBezTo>
                    <a:cubicBezTo>
                      <a:pt x="230" y="387"/>
                      <a:pt x="230" y="387"/>
                      <a:pt x="230" y="387"/>
                    </a:cubicBezTo>
                    <a:cubicBezTo>
                      <a:pt x="230" y="386"/>
                      <a:pt x="230" y="386"/>
                      <a:pt x="230" y="386"/>
                    </a:cubicBezTo>
                    <a:cubicBezTo>
                      <a:pt x="229" y="386"/>
                      <a:pt x="229" y="386"/>
                      <a:pt x="229" y="386"/>
                    </a:cubicBezTo>
                    <a:cubicBezTo>
                      <a:pt x="229" y="386"/>
                      <a:pt x="229" y="386"/>
                      <a:pt x="229" y="386"/>
                    </a:cubicBezTo>
                    <a:cubicBezTo>
                      <a:pt x="230" y="386"/>
                      <a:pt x="230" y="386"/>
                      <a:pt x="230" y="386"/>
                    </a:cubicBezTo>
                    <a:cubicBezTo>
                      <a:pt x="230" y="387"/>
                      <a:pt x="230" y="387"/>
                      <a:pt x="230" y="387"/>
                    </a:cubicBezTo>
                    <a:cubicBezTo>
                      <a:pt x="231" y="387"/>
                      <a:pt x="231" y="387"/>
                      <a:pt x="231" y="387"/>
                    </a:cubicBezTo>
                    <a:cubicBezTo>
                      <a:pt x="233" y="386"/>
                      <a:pt x="233" y="386"/>
                      <a:pt x="233" y="386"/>
                    </a:cubicBezTo>
                    <a:cubicBezTo>
                      <a:pt x="234" y="385"/>
                      <a:pt x="234" y="385"/>
                      <a:pt x="234" y="385"/>
                    </a:cubicBezTo>
                    <a:cubicBezTo>
                      <a:pt x="233" y="387"/>
                      <a:pt x="233" y="387"/>
                      <a:pt x="233" y="387"/>
                    </a:cubicBezTo>
                    <a:cubicBezTo>
                      <a:pt x="227" y="394"/>
                      <a:pt x="227" y="394"/>
                      <a:pt x="227" y="394"/>
                    </a:cubicBezTo>
                    <a:cubicBezTo>
                      <a:pt x="227" y="395"/>
                      <a:pt x="227" y="395"/>
                      <a:pt x="227" y="395"/>
                    </a:cubicBezTo>
                    <a:cubicBezTo>
                      <a:pt x="226" y="396"/>
                      <a:pt x="226" y="396"/>
                      <a:pt x="226" y="396"/>
                    </a:cubicBezTo>
                    <a:cubicBezTo>
                      <a:pt x="226" y="396"/>
                      <a:pt x="226" y="396"/>
                      <a:pt x="226" y="396"/>
                    </a:cubicBezTo>
                    <a:cubicBezTo>
                      <a:pt x="223" y="398"/>
                      <a:pt x="223" y="398"/>
                      <a:pt x="223" y="398"/>
                    </a:cubicBezTo>
                    <a:cubicBezTo>
                      <a:pt x="221" y="401"/>
                      <a:pt x="221" y="401"/>
                      <a:pt x="221" y="401"/>
                    </a:cubicBezTo>
                    <a:cubicBezTo>
                      <a:pt x="220" y="401"/>
                      <a:pt x="220" y="401"/>
                      <a:pt x="220" y="401"/>
                    </a:cubicBezTo>
                    <a:cubicBezTo>
                      <a:pt x="217" y="403"/>
                      <a:pt x="217" y="403"/>
                      <a:pt x="217" y="403"/>
                    </a:cubicBezTo>
                    <a:cubicBezTo>
                      <a:pt x="216" y="403"/>
                      <a:pt x="216" y="403"/>
                      <a:pt x="216" y="403"/>
                    </a:cubicBezTo>
                    <a:cubicBezTo>
                      <a:pt x="218" y="401"/>
                      <a:pt x="218" y="401"/>
                      <a:pt x="218" y="401"/>
                    </a:cubicBezTo>
                    <a:lnTo>
                      <a:pt x="218" y="399"/>
                    </a:lnTo>
                    <a:close/>
                    <a:moveTo>
                      <a:pt x="223" y="416"/>
                    </a:moveTo>
                    <a:cubicBezTo>
                      <a:pt x="222" y="417"/>
                      <a:pt x="222" y="417"/>
                      <a:pt x="222" y="417"/>
                    </a:cubicBezTo>
                    <a:cubicBezTo>
                      <a:pt x="223" y="417"/>
                      <a:pt x="223" y="417"/>
                      <a:pt x="223" y="417"/>
                    </a:cubicBezTo>
                    <a:cubicBezTo>
                      <a:pt x="222" y="418"/>
                      <a:pt x="222" y="418"/>
                      <a:pt x="222" y="418"/>
                    </a:cubicBezTo>
                    <a:cubicBezTo>
                      <a:pt x="222" y="418"/>
                      <a:pt x="222" y="418"/>
                      <a:pt x="222" y="418"/>
                    </a:cubicBezTo>
                    <a:cubicBezTo>
                      <a:pt x="221" y="419"/>
                      <a:pt x="221" y="419"/>
                      <a:pt x="221" y="419"/>
                    </a:cubicBezTo>
                    <a:cubicBezTo>
                      <a:pt x="221" y="419"/>
                      <a:pt x="221" y="419"/>
                      <a:pt x="221" y="419"/>
                    </a:cubicBezTo>
                    <a:cubicBezTo>
                      <a:pt x="220" y="420"/>
                      <a:pt x="220" y="420"/>
                      <a:pt x="220" y="420"/>
                    </a:cubicBezTo>
                    <a:cubicBezTo>
                      <a:pt x="220" y="420"/>
                      <a:pt x="220" y="420"/>
                      <a:pt x="220" y="420"/>
                    </a:cubicBezTo>
                    <a:cubicBezTo>
                      <a:pt x="220" y="419"/>
                      <a:pt x="220" y="419"/>
                      <a:pt x="220" y="419"/>
                    </a:cubicBezTo>
                    <a:cubicBezTo>
                      <a:pt x="220" y="419"/>
                      <a:pt x="220" y="419"/>
                      <a:pt x="220" y="419"/>
                    </a:cubicBezTo>
                    <a:cubicBezTo>
                      <a:pt x="220" y="418"/>
                      <a:pt x="220" y="418"/>
                      <a:pt x="220" y="418"/>
                    </a:cubicBezTo>
                    <a:cubicBezTo>
                      <a:pt x="220" y="418"/>
                      <a:pt x="220" y="418"/>
                      <a:pt x="220" y="418"/>
                    </a:cubicBezTo>
                    <a:cubicBezTo>
                      <a:pt x="219" y="418"/>
                      <a:pt x="219" y="418"/>
                      <a:pt x="219" y="418"/>
                    </a:cubicBezTo>
                    <a:cubicBezTo>
                      <a:pt x="217" y="418"/>
                      <a:pt x="217" y="418"/>
                      <a:pt x="217" y="418"/>
                    </a:cubicBezTo>
                    <a:cubicBezTo>
                      <a:pt x="217" y="418"/>
                      <a:pt x="217" y="418"/>
                      <a:pt x="217" y="418"/>
                    </a:cubicBezTo>
                    <a:cubicBezTo>
                      <a:pt x="217" y="416"/>
                      <a:pt x="217" y="416"/>
                      <a:pt x="217" y="416"/>
                    </a:cubicBezTo>
                    <a:cubicBezTo>
                      <a:pt x="219" y="416"/>
                      <a:pt x="219" y="416"/>
                      <a:pt x="219" y="416"/>
                    </a:cubicBezTo>
                    <a:cubicBezTo>
                      <a:pt x="218" y="416"/>
                      <a:pt x="218" y="416"/>
                      <a:pt x="218" y="416"/>
                    </a:cubicBezTo>
                    <a:cubicBezTo>
                      <a:pt x="219" y="415"/>
                      <a:pt x="219" y="415"/>
                      <a:pt x="219" y="415"/>
                    </a:cubicBezTo>
                    <a:cubicBezTo>
                      <a:pt x="219" y="415"/>
                      <a:pt x="219" y="415"/>
                      <a:pt x="219" y="415"/>
                    </a:cubicBezTo>
                    <a:cubicBezTo>
                      <a:pt x="219" y="414"/>
                      <a:pt x="219" y="414"/>
                      <a:pt x="219" y="414"/>
                    </a:cubicBezTo>
                    <a:cubicBezTo>
                      <a:pt x="220" y="413"/>
                      <a:pt x="220" y="413"/>
                      <a:pt x="220" y="413"/>
                    </a:cubicBezTo>
                    <a:cubicBezTo>
                      <a:pt x="220" y="413"/>
                      <a:pt x="220" y="413"/>
                      <a:pt x="220" y="413"/>
                    </a:cubicBezTo>
                    <a:cubicBezTo>
                      <a:pt x="221" y="413"/>
                      <a:pt x="221" y="413"/>
                      <a:pt x="221" y="413"/>
                    </a:cubicBezTo>
                    <a:cubicBezTo>
                      <a:pt x="223" y="412"/>
                      <a:pt x="223" y="412"/>
                      <a:pt x="223" y="412"/>
                    </a:cubicBezTo>
                    <a:cubicBezTo>
                      <a:pt x="223" y="412"/>
                      <a:pt x="223" y="412"/>
                      <a:pt x="223" y="412"/>
                    </a:cubicBezTo>
                    <a:cubicBezTo>
                      <a:pt x="225" y="412"/>
                      <a:pt x="225" y="412"/>
                      <a:pt x="225" y="412"/>
                    </a:cubicBezTo>
                    <a:cubicBezTo>
                      <a:pt x="225" y="411"/>
                      <a:pt x="225" y="411"/>
                      <a:pt x="225" y="411"/>
                    </a:cubicBezTo>
                    <a:cubicBezTo>
                      <a:pt x="226" y="411"/>
                      <a:pt x="226" y="411"/>
                      <a:pt x="226" y="411"/>
                    </a:cubicBezTo>
                    <a:cubicBezTo>
                      <a:pt x="226" y="410"/>
                      <a:pt x="226" y="410"/>
                      <a:pt x="226" y="410"/>
                    </a:cubicBezTo>
                    <a:cubicBezTo>
                      <a:pt x="226" y="410"/>
                      <a:pt x="226" y="410"/>
                      <a:pt x="226" y="410"/>
                    </a:cubicBezTo>
                    <a:cubicBezTo>
                      <a:pt x="227" y="411"/>
                      <a:pt x="227" y="411"/>
                      <a:pt x="227" y="411"/>
                    </a:cubicBezTo>
                    <a:cubicBezTo>
                      <a:pt x="226" y="411"/>
                      <a:pt x="226" y="411"/>
                      <a:pt x="226" y="411"/>
                    </a:cubicBezTo>
                    <a:cubicBezTo>
                      <a:pt x="226" y="412"/>
                      <a:pt x="226" y="412"/>
                      <a:pt x="226" y="412"/>
                    </a:cubicBezTo>
                    <a:cubicBezTo>
                      <a:pt x="225" y="413"/>
                      <a:pt x="225" y="413"/>
                      <a:pt x="225" y="413"/>
                    </a:cubicBezTo>
                    <a:cubicBezTo>
                      <a:pt x="225" y="415"/>
                      <a:pt x="225" y="415"/>
                      <a:pt x="225" y="415"/>
                    </a:cubicBezTo>
                    <a:cubicBezTo>
                      <a:pt x="224" y="415"/>
                      <a:pt x="224" y="415"/>
                      <a:pt x="224" y="415"/>
                    </a:cubicBezTo>
                    <a:lnTo>
                      <a:pt x="223" y="416"/>
                    </a:lnTo>
                    <a:close/>
                    <a:moveTo>
                      <a:pt x="123" y="243"/>
                    </a:moveTo>
                    <a:cubicBezTo>
                      <a:pt x="123" y="244"/>
                      <a:pt x="123" y="244"/>
                      <a:pt x="123" y="244"/>
                    </a:cubicBezTo>
                    <a:cubicBezTo>
                      <a:pt x="122" y="245"/>
                      <a:pt x="122" y="245"/>
                      <a:pt x="122" y="245"/>
                    </a:cubicBezTo>
                    <a:cubicBezTo>
                      <a:pt x="122" y="245"/>
                      <a:pt x="122" y="245"/>
                      <a:pt x="122" y="245"/>
                    </a:cubicBez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0" y="245"/>
                      <a:pt x="120" y="245"/>
                      <a:pt x="120" y="245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21" y="243"/>
                      <a:pt x="121" y="243"/>
                      <a:pt x="121" y="243"/>
                    </a:cubicBezTo>
                    <a:cubicBezTo>
                      <a:pt x="122" y="242"/>
                      <a:pt x="122" y="242"/>
                      <a:pt x="122" y="242"/>
                    </a:cubicBezTo>
                    <a:cubicBezTo>
                      <a:pt x="123" y="242"/>
                      <a:pt x="123" y="242"/>
                      <a:pt x="123" y="242"/>
                    </a:cubicBezTo>
                    <a:lnTo>
                      <a:pt x="123" y="243"/>
                    </a:lnTo>
                    <a:close/>
                    <a:moveTo>
                      <a:pt x="123" y="293"/>
                    </a:moveTo>
                    <a:cubicBezTo>
                      <a:pt x="123" y="294"/>
                      <a:pt x="123" y="294"/>
                      <a:pt x="123" y="294"/>
                    </a:cubicBezTo>
                    <a:cubicBezTo>
                      <a:pt x="123" y="294"/>
                      <a:pt x="123" y="294"/>
                      <a:pt x="123" y="294"/>
                    </a:cubicBezTo>
                    <a:cubicBezTo>
                      <a:pt x="123" y="295"/>
                      <a:pt x="123" y="295"/>
                      <a:pt x="123" y="295"/>
                    </a:cubicBezTo>
                    <a:cubicBezTo>
                      <a:pt x="120" y="295"/>
                      <a:pt x="120" y="295"/>
                      <a:pt x="120" y="295"/>
                    </a:cubicBezTo>
                    <a:cubicBezTo>
                      <a:pt x="118" y="295"/>
                      <a:pt x="118" y="295"/>
                      <a:pt x="118" y="295"/>
                    </a:cubicBezTo>
                    <a:cubicBezTo>
                      <a:pt x="117" y="295"/>
                      <a:pt x="117" y="295"/>
                      <a:pt x="117" y="295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6" y="296"/>
                      <a:pt x="116" y="296"/>
                      <a:pt x="116" y="296"/>
                    </a:cubicBezTo>
                    <a:cubicBezTo>
                      <a:pt x="114" y="297"/>
                      <a:pt x="114" y="297"/>
                      <a:pt x="114" y="297"/>
                    </a:cubicBezTo>
                    <a:cubicBezTo>
                      <a:pt x="114" y="297"/>
                      <a:pt x="114" y="297"/>
                      <a:pt x="114" y="297"/>
                    </a:cubicBezTo>
                    <a:cubicBezTo>
                      <a:pt x="113" y="297"/>
                      <a:pt x="113" y="297"/>
                      <a:pt x="113" y="297"/>
                    </a:cubicBezTo>
                    <a:cubicBezTo>
                      <a:pt x="113" y="298"/>
                      <a:pt x="113" y="298"/>
                      <a:pt x="113" y="298"/>
                    </a:cubicBezTo>
                    <a:cubicBezTo>
                      <a:pt x="111" y="296"/>
                      <a:pt x="111" y="296"/>
                      <a:pt x="111" y="296"/>
                    </a:cubicBezTo>
                    <a:cubicBezTo>
                      <a:pt x="110" y="296"/>
                      <a:pt x="110" y="296"/>
                      <a:pt x="110" y="296"/>
                    </a:cubicBezTo>
                    <a:cubicBezTo>
                      <a:pt x="113" y="294"/>
                      <a:pt x="113" y="294"/>
                      <a:pt x="113" y="294"/>
                    </a:cubicBezTo>
                    <a:cubicBezTo>
                      <a:pt x="116" y="294"/>
                      <a:pt x="116" y="294"/>
                      <a:pt x="116" y="294"/>
                    </a:cubicBezTo>
                    <a:cubicBezTo>
                      <a:pt x="116" y="293"/>
                      <a:pt x="116" y="293"/>
                      <a:pt x="116" y="293"/>
                    </a:cubicBezTo>
                    <a:cubicBezTo>
                      <a:pt x="118" y="293"/>
                      <a:pt x="118" y="293"/>
                      <a:pt x="118" y="293"/>
                    </a:cubicBezTo>
                    <a:cubicBezTo>
                      <a:pt x="119" y="293"/>
                      <a:pt x="119" y="293"/>
                      <a:pt x="119" y="293"/>
                    </a:cubicBezTo>
                    <a:cubicBezTo>
                      <a:pt x="121" y="293"/>
                      <a:pt x="121" y="293"/>
                      <a:pt x="121" y="293"/>
                    </a:cubicBezTo>
                    <a:lnTo>
                      <a:pt x="123" y="293"/>
                    </a:lnTo>
                    <a:close/>
                    <a:moveTo>
                      <a:pt x="11" y="330"/>
                    </a:moveTo>
                    <a:cubicBezTo>
                      <a:pt x="12" y="331"/>
                      <a:pt x="12" y="331"/>
                      <a:pt x="12" y="331"/>
                    </a:cubicBezTo>
                    <a:cubicBezTo>
                      <a:pt x="12" y="332"/>
                      <a:pt x="12" y="332"/>
                      <a:pt x="12" y="332"/>
                    </a:cubicBezTo>
                    <a:cubicBezTo>
                      <a:pt x="11" y="332"/>
                      <a:pt x="11" y="332"/>
                      <a:pt x="11" y="332"/>
                    </a:cubicBezTo>
                    <a:cubicBezTo>
                      <a:pt x="11" y="332"/>
                      <a:pt x="11" y="332"/>
                      <a:pt x="11" y="332"/>
                    </a:cubicBezTo>
                    <a:cubicBezTo>
                      <a:pt x="11" y="333"/>
                      <a:pt x="11" y="333"/>
                      <a:pt x="11" y="333"/>
                    </a:cubicBezTo>
                    <a:cubicBezTo>
                      <a:pt x="9" y="333"/>
                      <a:pt x="9" y="333"/>
                      <a:pt x="9" y="333"/>
                    </a:cubicBezTo>
                    <a:cubicBezTo>
                      <a:pt x="8" y="333"/>
                      <a:pt x="8" y="333"/>
                      <a:pt x="8" y="333"/>
                    </a:cubicBezTo>
                    <a:cubicBezTo>
                      <a:pt x="8" y="332"/>
                      <a:pt x="8" y="332"/>
                      <a:pt x="8" y="332"/>
                    </a:cubicBezTo>
                    <a:cubicBezTo>
                      <a:pt x="9" y="332"/>
                      <a:pt x="9" y="332"/>
                      <a:pt x="9" y="332"/>
                    </a:cubicBezTo>
                    <a:cubicBezTo>
                      <a:pt x="8" y="331"/>
                      <a:pt x="8" y="331"/>
                      <a:pt x="8" y="331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30"/>
                      <a:pt x="10" y="330"/>
                      <a:pt x="10" y="330"/>
                    </a:cubicBezTo>
                    <a:lnTo>
                      <a:pt x="11" y="330"/>
                    </a:lnTo>
                    <a:close/>
                    <a:moveTo>
                      <a:pt x="13" y="315"/>
                    </a:moveTo>
                    <a:cubicBezTo>
                      <a:pt x="14" y="315"/>
                      <a:pt x="14" y="315"/>
                      <a:pt x="14" y="315"/>
                    </a:cubicBezTo>
                    <a:cubicBezTo>
                      <a:pt x="15" y="316"/>
                      <a:pt x="15" y="316"/>
                      <a:pt x="15" y="316"/>
                    </a:cubicBezTo>
                    <a:cubicBezTo>
                      <a:pt x="14" y="316"/>
                      <a:pt x="14" y="316"/>
                      <a:pt x="14" y="316"/>
                    </a:cubicBezTo>
                    <a:cubicBezTo>
                      <a:pt x="18" y="317"/>
                      <a:pt x="18" y="317"/>
                      <a:pt x="18" y="317"/>
                    </a:cubicBezTo>
                    <a:cubicBezTo>
                      <a:pt x="19" y="317"/>
                      <a:pt x="19" y="317"/>
                      <a:pt x="19" y="317"/>
                    </a:cubicBezTo>
                    <a:cubicBezTo>
                      <a:pt x="18" y="318"/>
                      <a:pt x="18" y="318"/>
                      <a:pt x="18" y="318"/>
                    </a:cubicBezTo>
                    <a:cubicBezTo>
                      <a:pt x="16" y="318"/>
                      <a:pt x="16" y="318"/>
                      <a:pt x="16" y="318"/>
                    </a:cubicBezTo>
                    <a:cubicBezTo>
                      <a:pt x="14" y="319"/>
                      <a:pt x="14" y="319"/>
                      <a:pt x="14" y="319"/>
                    </a:cubicBezTo>
                    <a:cubicBezTo>
                      <a:pt x="15" y="320"/>
                      <a:pt x="15" y="320"/>
                      <a:pt x="15" y="320"/>
                    </a:cubicBezTo>
                    <a:cubicBezTo>
                      <a:pt x="17" y="319"/>
                      <a:pt x="17" y="319"/>
                      <a:pt x="17" y="319"/>
                    </a:cubicBezTo>
                    <a:cubicBezTo>
                      <a:pt x="18" y="320"/>
                      <a:pt x="18" y="320"/>
                      <a:pt x="18" y="320"/>
                    </a:cubicBezTo>
                    <a:cubicBezTo>
                      <a:pt x="18" y="320"/>
                      <a:pt x="18" y="320"/>
                      <a:pt x="18" y="320"/>
                    </a:cubicBezTo>
                    <a:cubicBezTo>
                      <a:pt x="16" y="321"/>
                      <a:pt x="16" y="321"/>
                      <a:pt x="16" y="321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5" y="322"/>
                      <a:pt x="15" y="322"/>
                      <a:pt x="15" y="322"/>
                    </a:cubicBezTo>
                    <a:cubicBezTo>
                      <a:pt x="14" y="321"/>
                      <a:pt x="14" y="321"/>
                      <a:pt x="14" y="321"/>
                    </a:cubicBezTo>
                    <a:cubicBezTo>
                      <a:pt x="13" y="322"/>
                      <a:pt x="13" y="322"/>
                      <a:pt x="13" y="322"/>
                    </a:cubicBezTo>
                    <a:cubicBezTo>
                      <a:pt x="12" y="321"/>
                      <a:pt x="12" y="321"/>
                      <a:pt x="12" y="321"/>
                    </a:cubicBezTo>
                    <a:cubicBezTo>
                      <a:pt x="12" y="320"/>
                      <a:pt x="12" y="320"/>
                      <a:pt x="12" y="320"/>
                    </a:cubicBezTo>
                    <a:cubicBezTo>
                      <a:pt x="11" y="320"/>
                      <a:pt x="11" y="320"/>
                      <a:pt x="11" y="320"/>
                    </a:cubicBezTo>
                    <a:cubicBezTo>
                      <a:pt x="13" y="320"/>
                      <a:pt x="13" y="320"/>
                      <a:pt x="13" y="320"/>
                    </a:cubicBezTo>
                    <a:cubicBezTo>
                      <a:pt x="14" y="319"/>
                      <a:pt x="14" y="319"/>
                      <a:pt x="14" y="319"/>
                    </a:cubicBezTo>
                    <a:cubicBezTo>
                      <a:pt x="14" y="319"/>
                      <a:pt x="14" y="319"/>
                      <a:pt x="14" y="319"/>
                    </a:cubicBezTo>
                    <a:cubicBezTo>
                      <a:pt x="13" y="318"/>
                      <a:pt x="13" y="318"/>
                      <a:pt x="13" y="318"/>
                    </a:cubicBezTo>
                    <a:cubicBezTo>
                      <a:pt x="11" y="318"/>
                      <a:pt x="11" y="318"/>
                      <a:pt x="11" y="318"/>
                    </a:cubicBezTo>
                    <a:cubicBezTo>
                      <a:pt x="11" y="317"/>
                      <a:pt x="11" y="317"/>
                      <a:pt x="11" y="317"/>
                    </a:cubicBezTo>
                    <a:cubicBezTo>
                      <a:pt x="11" y="316"/>
                      <a:pt x="11" y="316"/>
                      <a:pt x="11" y="316"/>
                    </a:cubicBezTo>
                    <a:cubicBezTo>
                      <a:pt x="12" y="316"/>
                      <a:pt x="12" y="316"/>
                      <a:pt x="12" y="316"/>
                    </a:cubicBezTo>
                    <a:cubicBezTo>
                      <a:pt x="11" y="315"/>
                      <a:pt x="11" y="315"/>
                      <a:pt x="11" y="315"/>
                    </a:cubicBezTo>
                    <a:cubicBezTo>
                      <a:pt x="11" y="315"/>
                      <a:pt x="11" y="315"/>
                      <a:pt x="11" y="315"/>
                    </a:cubicBezTo>
                    <a:cubicBezTo>
                      <a:pt x="11" y="315"/>
                      <a:pt x="11" y="315"/>
                      <a:pt x="11" y="315"/>
                    </a:cubicBezTo>
                    <a:lnTo>
                      <a:pt x="13" y="315"/>
                    </a:lnTo>
                    <a:close/>
                    <a:moveTo>
                      <a:pt x="31" y="307"/>
                    </a:moveTo>
                    <a:cubicBezTo>
                      <a:pt x="31" y="308"/>
                      <a:pt x="31" y="308"/>
                      <a:pt x="31" y="308"/>
                    </a:cubicBezTo>
                    <a:cubicBezTo>
                      <a:pt x="31" y="309"/>
                      <a:pt x="31" y="309"/>
                      <a:pt x="31" y="309"/>
                    </a:cubicBezTo>
                    <a:cubicBezTo>
                      <a:pt x="29" y="309"/>
                      <a:pt x="29" y="309"/>
                      <a:pt x="29" y="309"/>
                    </a:cubicBezTo>
                    <a:cubicBezTo>
                      <a:pt x="28" y="307"/>
                      <a:pt x="28" y="307"/>
                      <a:pt x="28" y="307"/>
                    </a:cubicBezTo>
                    <a:cubicBezTo>
                      <a:pt x="26" y="307"/>
                      <a:pt x="26" y="307"/>
                      <a:pt x="26" y="307"/>
                    </a:cubicBezTo>
                    <a:cubicBezTo>
                      <a:pt x="27" y="307"/>
                      <a:pt x="27" y="307"/>
                      <a:pt x="27" y="307"/>
                    </a:cubicBezTo>
                    <a:cubicBezTo>
                      <a:pt x="28" y="309"/>
                      <a:pt x="28" y="309"/>
                      <a:pt x="28" y="309"/>
                    </a:cubicBezTo>
                    <a:cubicBezTo>
                      <a:pt x="27" y="310"/>
                      <a:pt x="27" y="310"/>
                      <a:pt x="27" y="310"/>
                    </a:cubicBezTo>
                    <a:cubicBezTo>
                      <a:pt x="27" y="309"/>
                      <a:pt x="27" y="309"/>
                      <a:pt x="27" y="309"/>
                    </a:cubicBezTo>
                    <a:cubicBezTo>
                      <a:pt x="26" y="311"/>
                      <a:pt x="26" y="311"/>
                      <a:pt x="26" y="311"/>
                    </a:cubicBezTo>
                    <a:cubicBezTo>
                      <a:pt x="26" y="312"/>
                      <a:pt x="26" y="312"/>
                      <a:pt x="26" y="312"/>
                    </a:cubicBezTo>
                    <a:cubicBezTo>
                      <a:pt x="26" y="313"/>
                      <a:pt x="26" y="313"/>
                      <a:pt x="26" y="313"/>
                    </a:cubicBezTo>
                    <a:cubicBezTo>
                      <a:pt x="24" y="312"/>
                      <a:pt x="24" y="312"/>
                      <a:pt x="24" y="312"/>
                    </a:cubicBezTo>
                    <a:cubicBezTo>
                      <a:pt x="24" y="313"/>
                      <a:pt x="24" y="313"/>
                      <a:pt x="24" y="313"/>
                    </a:cubicBezTo>
                    <a:cubicBezTo>
                      <a:pt x="26" y="314"/>
                      <a:pt x="26" y="314"/>
                      <a:pt x="26" y="314"/>
                    </a:cubicBezTo>
                    <a:cubicBezTo>
                      <a:pt x="25" y="315"/>
                      <a:pt x="25" y="315"/>
                      <a:pt x="25" y="315"/>
                    </a:cubicBezTo>
                    <a:cubicBezTo>
                      <a:pt x="24" y="314"/>
                      <a:pt x="24" y="314"/>
                      <a:pt x="24" y="314"/>
                    </a:cubicBezTo>
                    <a:cubicBezTo>
                      <a:pt x="23" y="315"/>
                      <a:pt x="23" y="315"/>
                      <a:pt x="23" y="315"/>
                    </a:cubicBezTo>
                    <a:cubicBezTo>
                      <a:pt x="23" y="315"/>
                      <a:pt x="23" y="315"/>
                      <a:pt x="23" y="315"/>
                    </a:cubicBezTo>
                    <a:cubicBezTo>
                      <a:pt x="23" y="315"/>
                      <a:pt x="23" y="315"/>
                      <a:pt x="23" y="315"/>
                    </a:cubicBezTo>
                    <a:cubicBezTo>
                      <a:pt x="23" y="315"/>
                      <a:pt x="23" y="315"/>
                      <a:pt x="23" y="315"/>
                    </a:cubicBezTo>
                    <a:cubicBezTo>
                      <a:pt x="20" y="315"/>
                      <a:pt x="20" y="315"/>
                      <a:pt x="20" y="315"/>
                    </a:cubicBezTo>
                    <a:cubicBezTo>
                      <a:pt x="20" y="314"/>
                      <a:pt x="20" y="314"/>
                      <a:pt x="20" y="314"/>
                    </a:cubicBezTo>
                    <a:cubicBezTo>
                      <a:pt x="19" y="314"/>
                      <a:pt x="19" y="314"/>
                      <a:pt x="19" y="314"/>
                    </a:cubicBezTo>
                    <a:cubicBezTo>
                      <a:pt x="18" y="314"/>
                      <a:pt x="18" y="314"/>
                      <a:pt x="18" y="314"/>
                    </a:cubicBezTo>
                    <a:cubicBezTo>
                      <a:pt x="18" y="314"/>
                      <a:pt x="18" y="314"/>
                      <a:pt x="18" y="314"/>
                    </a:cubicBezTo>
                    <a:cubicBezTo>
                      <a:pt x="17" y="313"/>
                      <a:pt x="17" y="313"/>
                      <a:pt x="17" y="313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8" y="315"/>
                      <a:pt x="18" y="315"/>
                      <a:pt x="18" y="315"/>
                    </a:cubicBezTo>
                    <a:cubicBezTo>
                      <a:pt x="17" y="315"/>
                      <a:pt x="17" y="315"/>
                      <a:pt x="17" y="315"/>
                    </a:cubicBezTo>
                    <a:cubicBezTo>
                      <a:pt x="17" y="315"/>
                      <a:pt x="17" y="315"/>
                      <a:pt x="17" y="315"/>
                    </a:cubicBezTo>
                    <a:cubicBezTo>
                      <a:pt x="16" y="315"/>
                      <a:pt x="16" y="315"/>
                      <a:pt x="16" y="315"/>
                    </a:cubicBezTo>
                    <a:cubicBezTo>
                      <a:pt x="15" y="315"/>
                      <a:pt x="15" y="315"/>
                      <a:pt x="15" y="315"/>
                    </a:cubicBezTo>
                    <a:cubicBezTo>
                      <a:pt x="14" y="315"/>
                      <a:pt x="14" y="315"/>
                      <a:pt x="14" y="315"/>
                    </a:cubicBezTo>
                    <a:cubicBezTo>
                      <a:pt x="14" y="314"/>
                      <a:pt x="14" y="314"/>
                      <a:pt x="14" y="314"/>
                    </a:cubicBezTo>
                    <a:cubicBezTo>
                      <a:pt x="12" y="314"/>
                      <a:pt x="12" y="314"/>
                      <a:pt x="12" y="314"/>
                    </a:cubicBezTo>
                    <a:cubicBezTo>
                      <a:pt x="12" y="314"/>
                      <a:pt x="12" y="314"/>
                      <a:pt x="12" y="314"/>
                    </a:cubicBezTo>
                    <a:cubicBezTo>
                      <a:pt x="12" y="313"/>
                      <a:pt x="12" y="313"/>
                      <a:pt x="12" y="313"/>
                    </a:cubicBezTo>
                    <a:cubicBezTo>
                      <a:pt x="12" y="312"/>
                      <a:pt x="12" y="312"/>
                      <a:pt x="12" y="312"/>
                    </a:cubicBezTo>
                    <a:cubicBezTo>
                      <a:pt x="12" y="311"/>
                      <a:pt x="12" y="311"/>
                      <a:pt x="12" y="311"/>
                    </a:cubicBezTo>
                    <a:cubicBezTo>
                      <a:pt x="14" y="310"/>
                      <a:pt x="14" y="310"/>
                      <a:pt x="14" y="310"/>
                    </a:cubicBezTo>
                    <a:cubicBezTo>
                      <a:pt x="14" y="310"/>
                      <a:pt x="14" y="310"/>
                      <a:pt x="14" y="310"/>
                    </a:cubicBezTo>
                    <a:cubicBezTo>
                      <a:pt x="16" y="310"/>
                      <a:pt x="16" y="310"/>
                      <a:pt x="16" y="310"/>
                    </a:cubicBezTo>
                    <a:cubicBezTo>
                      <a:pt x="16" y="310"/>
                      <a:pt x="16" y="310"/>
                      <a:pt x="16" y="310"/>
                    </a:cubicBezTo>
                    <a:cubicBezTo>
                      <a:pt x="16" y="309"/>
                      <a:pt x="16" y="309"/>
                      <a:pt x="16" y="309"/>
                    </a:cubicBezTo>
                    <a:cubicBezTo>
                      <a:pt x="16" y="309"/>
                      <a:pt x="16" y="309"/>
                      <a:pt x="16" y="309"/>
                    </a:cubicBezTo>
                    <a:cubicBezTo>
                      <a:pt x="16" y="308"/>
                      <a:pt x="16" y="308"/>
                      <a:pt x="16" y="308"/>
                    </a:cubicBezTo>
                    <a:cubicBezTo>
                      <a:pt x="16" y="307"/>
                      <a:pt x="16" y="307"/>
                      <a:pt x="16" y="307"/>
                    </a:cubicBezTo>
                    <a:cubicBezTo>
                      <a:pt x="17" y="306"/>
                      <a:pt x="17" y="306"/>
                      <a:pt x="17" y="306"/>
                    </a:cubicBezTo>
                    <a:cubicBezTo>
                      <a:pt x="16" y="306"/>
                      <a:pt x="16" y="306"/>
                      <a:pt x="16" y="306"/>
                    </a:cubicBezTo>
                    <a:cubicBezTo>
                      <a:pt x="17" y="305"/>
                      <a:pt x="17" y="305"/>
                      <a:pt x="17" y="305"/>
                    </a:cubicBezTo>
                    <a:cubicBezTo>
                      <a:pt x="18" y="304"/>
                      <a:pt x="18" y="304"/>
                      <a:pt x="18" y="304"/>
                    </a:cubicBezTo>
                    <a:cubicBezTo>
                      <a:pt x="17" y="304"/>
                      <a:pt x="17" y="304"/>
                      <a:pt x="17" y="304"/>
                    </a:cubicBezTo>
                    <a:cubicBezTo>
                      <a:pt x="16" y="304"/>
                      <a:pt x="16" y="304"/>
                      <a:pt x="16" y="304"/>
                    </a:cubicBezTo>
                    <a:cubicBezTo>
                      <a:pt x="15" y="303"/>
                      <a:pt x="15" y="303"/>
                      <a:pt x="15" y="303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8" y="303"/>
                      <a:pt x="18" y="303"/>
                      <a:pt x="18" y="303"/>
                    </a:cubicBezTo>
                    <a:cubicBezTo>
                      <a:pt x="20" y="303"/>
                      <a:pt x="20" y="303"/>
                      <a:pt x="20" y="303"/>
                    </a:cubicBezTo>
                    <a:cubicBezTo>
                      <a:pt x="22" y="302"/>
                      <a:pt x="22" y="302"/>
                      <a:pt x="22" y="302"/>
                    </a:cubicBezTo>
                    <a:cubicBezTo>
                      <a:pt x="22" y="301"/>
                      <a:pt x="22" y="301"/>
                      <a:pt x="22" y="301"/>
                    </a:cubicBezTo>
                    <a:cubicBezTo>
                      <a:pt x="23" y="301"/>
                      <a:pt x="23" y="301"/>
                      <a:pt x="23" y="301"/>
                    </a:cubicBezTo>
                    <a:cubicBezTo>
                      <a:pt x="24" y="299"/>
                      <a:pt x="24" y="299"/>
                      <a:pt x="24" y="299"/>
                    </a:cubicBezTo>
                    <a:cubicBezTo>
                      <a:pt x="24" y="298"/>
                      <a:pt x="24" y="298"/>
                      <a:pt x="24" y="298"/>
                    </a:cubicBezTo>
                    <a:cubicBezTo>
                      <a:pt x="23" y="297"/>
                      <a:pt x="23" y="297"/>
                      <a:pt x="23" y="297"/>
                    </a:cubicBezTo>
                    <a:cubicBezTo>
                      <a:pt x="23" y="295"/>
                      <a:pt x="23" y="295"/>
                      <a:pt x="23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24" y="296"/>
                      <a:pt x="24" y="296"/>
                      <a:pt x="24" y="296"/>
                    </a:cubicBezTo>
                    <a:cubicBezTo>
                      <a:pt x="26" y="296"/>
                      <a:pt x="26" y="296"/>
                      <a:pt x="26" y="296"/>
                    </a:cubicBezTo>
                    <a:cubicBezTo>
                      <a:pt x="26" y="297"/>
                      <a:pt x="26" y="297"/>
                      <a:pt x="26" y="297"/>
                    </a:cubicBezTo>
                    <a:cubicBezTo>
                      <a:pt x="26" y="298"/>
                      <a:pt x="26" y="298"/>
                      <a:pt x="26" y="298"/>
                    </a:cubicBezTo>
                    <a:cubicBezTo>
                      <a:pt x="26" y="299"/>
                      <a:pt x="26" y="299"/>
                      <a:pt x="26" y="299"/>
                    </a:cubicBezTo>
                    <a:cubicBezTo>
                      <a:pt x="26" y="300"/>
                      <a:pt x="26" y="300"/>
                      <a:pt x="26" y="300"/>
                    </a:cubicBezTo>
                    <a:cubicBezTo>
                      <a:pt x="25" y="300"/>
                      <a:pt x="25" y="300"/>
                      <a:pt x="25" y="300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1"/>
                      <a:pt x="24" y="301"/>
                    </a:cubicBezTo>
                    <a:cubicBezTo>
                      <a:pt x="26" y="303"/>
                      <a:pt x="26" y="303"/>
                      <a:pt x="26" y="303"/>
                    </a:cubicBezTo>
                    <a:cubicBezTo>
                      <a:pt x="26" y="304"/>
                      <a:pt x="26" y="304"/>
                      <a:pt x="26" y="304"/>
                    </a:cubicBezTo>
                    <a:cubicBezTo>
                      <a:pt x="26" y="304"/>
                      <a:pt x="26" y="304"/>
                      <a:pt x="26" y="304"/>
                    </a:cubicBezTo>
                    <a:cubicBezTo>
                      <a:pt x="26" y="304"/>
                      <a:pt x="26" y="304"/>
                      <a:pt x="26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6" y="304"/>
                      <a:pt x="26" y="304"/>
                      <a:pt x="26" y="304"/>
                    </a:cubicBezTo>
                    <a:cubicBezTo>
                      <a:pt x="26" y="305"/>
                      <a:pt x="26" y="305"/>
                      <a:pt x="26" y="305"/>
                    </a:cubicBezTo>
                    <a:cubicBezTo>
                      <a:pt x="27" y="306"/>
                      <a:pt x="27" y="306"/>
                      <a:pt x="27" y="306"/>
                    </a:cubicBezTo>
                    <a:cubicBezTo>
                      <a:pt x="28" y="305"/>
                      <a:pt x="28" y="305"/>
                      <a:pt x="28" y="305"/>
                    </a:cubicBezTo>
                    <a:cubicBezTo>
                      <a:pt x="28" y="305"/>
                      <a:pt x="28" y="305"/>
                      <a:pt x="28" y="305"/>
                    </a:cubicBezTo>
                    <a:cubicBezTo>
                      <a:pt x="29" y="306"/>
                      <a:pt x="29" y="306"/>
                      <a:pt x="29" y="306"/>
                    </a:cubicBezTo>
                    <a:cubicBezTo>
                      <a:pt x="31" y="307"/>
                      <a:pt x="31" y="307"/>
                      <a:pt x="31" y="307"/>
                    </a:cubicBezTo>
                    <a:close/>
                    <a:moveTo>
                      <a:pt x="42" y="289"/>
                    </a:moveTo>
                    <a:cubicBezTo>
                      <a:pt x="42" y="289"/>
                      <a:pt x="42" y="289"/>
                      <a:pt x="42" y="289"/>
                    </a:cubicBezTo>
                    <a:cubicBezTo>
                      <a:pt x="42" y="291"/>
                      <a:pt x="42" y="291"/>
                      <a:pt x="42" y="291"/>
                    </a:cubicBezTo>
                    <a:cubicBezTo>
                      <a:pt x="41" y="292"/>
                      <a:pt x="41" y="292"/>
                      <a:pt x="41" y="292"/>
                    </a:cubicBezTo>
                    <a:cubicBezTo>
                      <a:pt x="41" y="293"/>
                      <a:pt x="41" y="293"/>
                      <a:pt x="41" y="293"/>
                    </a:cubicBezTo>
                    <a:cubicBezTo>
                      <a:pt x="40" y="293"/>
                      <a:pt x="40" y="293"/>
                      <a:pt x="40" y="293"/>
                    </a:cubicBezTo>
                    <a:cubicBezTo>
                      <a:pt x="39" y="293"/>
                      <a:pt x="39" y="293"/>
                      <a:pt x="39" y="293"/>
                    </a:cubicBezTo>
                    <a:cubicBezTo>
                      <a:pt x="39" y="293"/>
                      <a:pt x="39" y="293"/>
                      <a:pt x="39" y="293"/>
                    </a:cubicBezTo>
                    <a:cubicBezTo>
                      <a:pt x="41" y="294"/>
                      <a:pt x="41" y="294"/>
                      <a:pt x="41" y="294"/>
                    </a:cubicBezTo>
                    <a:cubicBezTo>
                      <a:pt x="41" y="294"/>
                      <a:pt x="41" y="294"/>
                      <a:pt x="41" y="294"/>
                    </a:cubicBezTo>
                    <a:cubicBezTo>
                      <a:pt x="41" y="295"/>
                      <a:pt x="41" y="295"/>
                      <a:pt x="41" y="295"/>
                    </a:cubicBezTo>
                    <a:cubicBezTo>
                      <a:pt x="39" y="295"/>
                      <a:pt x="39" y="295"/>
                      <a:pt x="39" y="295"/>
                    </a:cubicBezTo>
                    <a:cubicBezTo>
                      <a:pt x="38" y="294"/>
                      <a:pt x="38" y="294"/>
                      <a:pt x="38" y="294"/>
                    </a:cubicBezTo>
                    <a:cubicBezTo>
                      <a:pt x="38" y="293"/>
                      <a:pt x="38" y="293"/>
                      <a:pt x="38" y="293"/>
                    </a:cubicBezTo>
                    <a:cubicBezTo>
                      <a:pt x="39" y="292"/>
                      <a:pt x="39" y="292"/>
                      <a:pt x="39" y="292"/>
                    </a:cubicBezTo>
                    <a:cubicBezTo>
                      <a:pt x="38" y="291"/>
                      <a:pt x="38" y="291"/>
                      <a:pt x="38" y="291"/>
                    </a:cubicBezTo>
                    <a:cubicBezTo>
                      <a:pt x="38" y="289"/>
                      <a:pt x="38" y="289"/>
                      <a:pt x="38" y="289"/>
                    </a:cubicBezTo>
                    <a:cubicBezTo>
                      <a:pt x="39" y="289"/>
                      <a:pt x="39" y="289"/>
                      <a:pt x="39" y="289"/>
                    </a:cubicBezTo>
                    <a:cubicBezTo>
                      <a:pt x="40" y="289"/>
                      <a:pt x="40" y="289"/>
                      <a:pt x="40" y="289"/>
                    </a:cubicBezTo>
                    <a:cubicBezTo>
                      <a:pt x="40" y="289"/>
                      <a:pt x="40" y="289"/>
                      <a:pt x="40" y="289"/>
                    </a:cubicBezTo>
                    <a:cubicBezTo>
                      <a:pt x="41" y="289"/>
                      <a:pt x="41" y="289"/>
                      <a:pt x="41" y="289"/>
                    </a:cubicBezTo>
                    <a:lnTo>
                      <a:pt x="42" y="289"/>
                    </a:lnTo>
                    <a:close/>
                    <a:moveTo>
                      <a:pt x="37" y="301"/>
                    </a:moveTo>
                    <a:cubicBezTo>
                      <a:pt x="37" y="303"/>
                      <a:pt x="37" y="303"/>
                      <a:pt x="37" y="303"/>
                    </a:cubicBezTo>
                    <a:cubicBezTo>
                      <a:pt x="37" y="303"/>
                      <a:pt x="37" y="303"/>
                      <a:pt x="37" y="303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36" y="300"/>
                      <a:pt x="36" y="300"/>
                      <a:pt x="36" y="300"/>
                    </a:cubicBezTo>
                    <a:cubicBezTo>
                      <a:pt x="37" y="300"/>
                      <a:pt x="37" y="300"/>
                      <a:pt x="37" y="300"/>
                    </a:cubicBezTo>
                    <a:lnTo>
                      <a:pt x="37" y="301"/>
                    </a:lnTo>
                    <a:close/>
                    <a:moveTo>
                      <a:pt x="35" y="303"/>
                    </a:moveTo>
                    <a:cubicBezTo>
                      <a:pt x="36" y="304"/>
                      <a:pt x="36" y="304"/>
                      <a:pt x="36" y="304"/>
                    </a:cubicBezTo>
                    <a:cubicBezTo>
                      <a:pt x="36" y="304"/>
                      <a:pt x="36" y="304"/>
                      <a:pt x="36" y="304"/>
                    </a:cubicBezTo>
                    <a:cubicBezTo>
                      <a:pt x="35" y="303"/>
                      <a:pt x="35" y="303"/>
                      <a:pt x="35" y="303"/>
                    </a:cubicBezTo>
                    <a:cubicBezTo>
                      <a:pt x="34" y="304"/>
                      <a:pt x="34" y="304"/>
                      <a:pt x="34" y="304"/>
                    </a:cubicBezTo>
                    <a:cubicBezTo>
                      <a:pt x="32" y="303"/>
                      <a:pt x="32" y="303"/>
                      <a:pt x="32" y="303"/>
                    </a:cubicBezTo>
                    <a:cubicBezTo>
                      <a:pt x="34" y="302"/>
                      <a:pt x="34" y="302"/>
                      <a:pt x="34" y="302"/>
                    </a:cubicBezTo>
                    <a:cubicBezTo>
                      <a:pt x="35" y="302"/>
                      <a:pt x="35" y="302"/>
                      <a:pt x="35" y="302"/>
                    </a:cubicBezTo>
                    <a:lnTo>
                      <a:pt x="35" y="303"/>
                    </a:lnTo>
                    <a:close/>
                    <a:moveTo>
                      <a:pt x="32" y="305"/>
                    </a:moveTo>
                    <a:cubicBezTo>
                      <a:pt x="32" y="305"/>
                      <a:pt x="32" y="305"/>
                      <a:pt x="32" y="305"/>
                    </a:cubicBezTo>
                    <a:cubicBezTo>
                      <a:pt x="32" y="306"/>
                      <a:pt x="32" y="306"/>
                      <a:pt x="32" y="306"/>
                    </a:cubicBezTo>
                    <a:cubicBezTo>
                      <a:pt x="32" y="307"/>
                      <a:pt x="32" y="307"/>
                      <a:pt x="32" y="307"/>
                    </a:cubicBezTo>
                    <a:cubicBezTo>
                      <a:pt x="31" y="305"/>
                      <a:pt x="31" y="305"/>
                      <a:pt x="31" y="305"/>
                    </a:cubicBezTo>
                    <a:cubicBezTo>
                      <a:pt x="31" y="305"/>
                      <a:pt x="31" y="305"/>
                      <a:pt x="31" y="305"/>
                    </a:cubicBezTo>
                    <a:lnTo>
                      <a:pt x="32" y="305"/>
                    </a:lnTo>
                    <a:close/>
                    <a:moveTo>
                      <a:pt x="28" y="297"/>
                    </a:moveTo>
                    <a:cubicBezTo>
                      <a:pt x="29" y="295"/>
                      <a:pt x="29" y="295"/>
                      <a:pt x="29" y="295"/>
                    </a:cubicBezTo>
                    <a:cubicBezTo>
                      <a:pt x="29" y="295"/>
                      <a:pt x="29" y="295"/>
                      <a:pt x="29" y="295"/>
                    </a:cubicBezTo>
                    <a:cubicBezTo>
                      <a:pt x="30" y="294"/>
                      <a:pt x="30" y="294"/>
                      <a:pt x="30" y="294"/>
                    </a:cubicBezTo>
                    <a:cubicBezTo>
                      <a:pt x="30" y="294"/>
                      <a:pt x="30" y="294"/>
                      <a:pt x="30" y="294"/>
                    </a:cubicBezTo>
                    <a:cubicBezTo>
                      <a:pt x="31" y="294"/>
                      <a:pt x="31" y="294"/>
                      <a:pt x="31" y="294"/>
                    </a:cubicBezTo>
                    <a:cubicBezTo>
                      <a:pt x="31" y="295"/>
                      <a:pt x="31" y="295"/>
                      <a:pt x="31" y="295"/>
                    </a:cubicBezTo>
                    <a:cubicBezTo>
                      <a:pt x="31" y="296"/>
                      <a:pt x="31" y="296"/>
                      <a:pt x="31" y="296"/>
                    </a:cubicBezTo>
                    <a:cubicBezTo>
                      <a:pt x="31" y="296"/>
                      <a:pt x="31" y="296"/>
                      <a:pt x="31" y="296"/>
                    </a:cubicBezTo>
                    <a:cubicBezTo>
                      <a:pt x="30" y="298"/>
                      <a:pt x="30" y="298"/>
                      <a:pt x="30" y="298"/>
                    </a:cubicBezTo>
                    <a:cubicBezTo>
                      <a:pt x="29" y="298"/>
                      <a:pt x="29" y="298"/>
                      <a:pt x="29" y="298"/>
                    </a:cubicBezTo>
                    <a:lnTo>
                      <a:pt x="28" y="297"/>
                    </a:lnTo>
                    <a:close/>
                    <a:moveTo>
                      <a:pt x="19" y="326"/>
                    </a:moveTo>
                    <a:cubicBezTo>
                      <a:pt x="18" y="325"/>
                      <a:pt x="18" y="325"/>
                      <a:pt x="18" y="325"/>
                    </a:cubicBezTo>
                    <a:cubicBezTo>
                      <a:pt x="18" y="327"/>
                      <a:pt x="18" y="327"/>
                      <a:pt x="18" y="327"/>
                    </a:cubicBezTo>
                    <a:cubicBezTo>
                      <a:pt x="17" y="327"/>
                      <a:pt x="17" y="327"/>
                      <a:pt x="17" y="327"/>
                    </a:cubicBezTo>
                    <a:cubicBezTo>
                      <a:pt x="16" y="326"/>
                      <a:pt x="16" y="326"/>
                      <a:pt x="16" y="326"/>
                    </a:cubicBezTo>
                    <a:cubicBezTo>
                      <a:pt x="16" y="327"/>
                      <a:pt x="16" y="327"/>
                      <a:pt x="16" y="327"/>
                    </a:cubicBezTo>
                    <a:cubicBezTo>
                      <a:pt x="16" y="326"/>
                      <a:pt x="16" y="326"/>
                      <a:pt x="16" y="326"/>
                    </a:cubicBezTo>
                    <a:cubicBezTo>
                      <a:pt x="14" y="325"/>
                      <a:pt x="14" y="325"/>
                      <a:pt x="14" y="325"/>
                    </a:cubicBezTo>
                    <a:cubicBezTo>
                      <a:pt x="14" y="324"/>
                      <a:pt x="14" y="324"/>
                      <a:pt x="14" y="324"/>
                    </a:cubicBezTo>
                    <a:cubicBezTo>
                      <a:pt x="15" y="324"/>
                      <a:pt x="15" y="324"/>
                      <a:pt x="15" y="324"/>
                    </a:cubicBezTo>
                    <a:cubicBezTo>
                      <a:pt x="15" y="323"/>
                      <a:pt x="15" y="323"/>
                      <a:pt x="15" y="323"/>
                    </a:cubicBezTo>
                    <a:cubicBezTo>
                      <a:pt x="17" y="323"/>
                      <a:pt x="17" y="323"/>
                      <a:pt x="17" y="323"/>
                    </a:cubicBezTo>
                    <a:cubicBezTo>
                      <a:pt x="17" y="324"/>
                      <a:pt x="17" y="324"/>
                      <a:pt x="17" y="324"/>
                    </a:cubicBezTo>
                    <a:cubicBezTo>
                      <a:pt x="18" y="324"/>
                      <a:pt x="18" y="324"/>
                      <a:pt x="18" y="324"/>
                    </a:cubicBezTo>
                    <a:cubicBezTo>
                      <a:pt x="18" y="324"/>
                      <a:pt x="18" y="324"/>
                      <a:pt x="18" y="324"/>
                    </a:cubicBezTo>
                    <a:cubicBezTo>
                      <a:pt x="18" y="325"/>
                      <a:pt x="18" y="325"/>
                      <a:pt x="18" y="325"/>
                    </a:cubicBezTo>
                    <a:lnTo>
                      <a:pt x="19" y="326"/>
                    </a:lnTo>
                    <a:close/>
                    <a:moveTo>
                      <a:pt x="24" y="320"/>
                    </a:moveTo>
                    <a:cubicBezTo>
                      <a:pt x="25" y="320"/>
                      <a:pt x="25" y="320"/>
                      <a:pt x="25" y="320"/>
                    </a:cubicBezTo>
                    <a:cubicBezTo>
                      <a:pt x="25" y="320"/>
                      <a:pt x="25" y="320"/>
                      <a:pt x="25" y="320"/>
                    </a:cubicBezTo>
                    <a:cubicBezTo>
                      <a:pt x="24" y="321"/>
                      <a:pt x="24" y="321"/>
                      <a:pt x="24" y="321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23" y="320"/>
                      <a:pt x="23" y="320"/>
                      <a:pt x="23" y="320"/>
                    </a:cubicBezTo>
                    <a:lnTo>
                      <a:pt x="24" y="320"/>
                    </a:lnTo>
                    <a:close/>
                    <a:moveTo>
                      <a:pt x="5" y="337"/>
                    </a:moveTo>
                    <a:cubicBezTo>
                      <a:pt x="6" y="339"/>
                      <a:pt x="6" y="339"/>
                      <a:pt x="6" y="339"/>
                    </a:cubicBezTo>
                    <a:cubicBezTo>
                      <a:pt x="5" y="340"/>
                      <a:pt x="5" y="340"/>
                      <a:pt x="5" y="340"/>
                    </a:cubicBezTo>
                    <a:cubicBezTo>
                      <a:pt x="5" y="340"/>
                      <a:pt x="5" y="340"/>
                      <a:pt x="5" y="340"/>
                    </a:cubicBezTo>
                    <a:cubicBezTo>
                      <a:pt x="5" y="340"/>
                      <a:pt x="5" y="340"/>
                      <a:pt x="5" y="340"/>
                    </a:cubicBezTo>
                    <a:cubicBezTo>
                      <a:pt x="5" y="341"/>
                      <a:pt x="5" y="341"/>
                      <a:pt x="5" y="341"/>
                    </a:cubicBezTo>
                    <a:cubicBezTo>
                      <a:pt x="5" y="342"/>
                      <a:pt x="5" y="342"/>
                      <a:pt x="5" y="342"/>
                    </a:cubicBezTo>
                    <a:cubicBezTo>
                      <a:pt x="2" y="343"/>
                      <a:pt x="2" y="343"/>
                      <a:pt x="2" y="343"/>
                    </a:cubicBezTo>
                    <a:cubicBezTo>
                      <a:pt x="2" y="343"/>
                      <a:pt x="2" y="343"/>
                      <a:pt x="2" y="343"/>
                    </a:cubicBezTo>
                    <a:cubicBezTo>
                      <a:pt x="2" y="342"/>
                      <a:pt x="2" y="342"/>
                      <a:pt x="2" y="342"/>
                    </a:cubicBezTo>
                    <a:cubicBezTo>
                      <a:pt x="1" y="341"/>
                      <a:pt x="1" y="341"/>
                      <a:pt x="1" y="341"/>
                    </a:cubicBezTo>
                    <a:cubicBezTo>
                      <a:pt x="1" y="342"/>
                      <a:pt x="1" y="342"/>
                      <a:pt x="1" y="342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1" y="341"/>
                      <a:pt x="1" y="341"/>
                      <a:pt x="1" y="341"/>
                    </a:cubicBezTo>
                    <a:cubicBezTo>
                      <a:pt x="1" y="340"/>
                      <a:pt x="1" y="340"/>
                      <a:pt x="1" y="340"/>
                    </a:cubicBezTo>
                    <a:cubicBezTo>
                      <a:pt x="2" y="340"/>
                      <a:pt x="2" y="340"/>
                      <a:pt x="2" y="340"/>
                    </a:cubicBezTo>
                    <a:cubicBezTo>
                      <a:pt x="2" y="339"/>
                      <a:pt x="2" y="339"/>
                      <a:pt x="2" y="339"/>
                    </a:cubicBezTo>
                    <a:cubicBezTo>
                      <a:pt x="2" y="339"/>
                      <a:pt x="2" y="339"/>
                      <a:pt x="2" y="339"/>
                    </a:cubicBezTo>
                    <a:cubicBezTo>
                      <a:pt x="1" y="338"/>
                      <a:pt x="1" y="338"/>
                      <a:pt x="1" y="338"/>
                    </a:cubicBezTo>
                    <a:cubicBezTo>
                      <a:pt x="2" y="337"/>
                      <a:pt x="2" y="337"/>
                      <a:pt x="2" y="337"/>
                    </a:cubicBezTo>
                    <a:cubicBezTo>
                      <a:pt x="2" y="338"/>
                      <a:pt x="2" y="338"/>
                      <a:pt x="2" y="338"/>
                    </a:cubicBezTo>
                    <a:cubicBezTo>
                      <a:pt x="3" y="337"/>
                      <a:pt x="3" y="337"/>
                      <a:pt x="3" y="337"/>
                    </a:cubicBezTo>
                    <a:cubicBezTo>
                      <a:pt x="4" y="338"/>
                      <a:pt x="4" y="338"/>
                      <a:pt x="4" y="338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4" y="336"/>
                      <a:pt x="4" y="336"/>
                      <a:pt x="4" y="336"/>
                    </a:cubicBezTo>
                    <a:cubicBezTo>
                      <a:pt x="5" y="336"/>
                      <a:pt x="5" y="336"/>
                      <a:pt x="5" y="336"/>
                    </a:cubicBezTo>
                    <a:cubicBezTo>
                      <a:pt x="5" y="337"/>
                      <a:pt x="5" y="337"/>
                      <a:pt x="5" y="337"/>
                    </a:cubicBezTo>
                    <a:close/>
                    <a:moveTo>
                      <a:pt x="5" y="344"/>
                    </a:moveTo>
                    <a:cubicBezTo>
                      <a:pt x="6" y="344"/>
                      <a:pt x="6" y="344"/>
                      <a:pt x="6" y="344"/>
                    </a:cubicBezTo>
                    <a:cubicBezTo>
                      <a:pt x="6" y="345"/>
                      <a:pt x="6" y="345"/>
                      <a:pt x="6" y="345"/>
                    </a:cubicBezTo>
                    <a:cubicBezTo>
                      <a:pt x="5" y="345"/>
                      <a:pt x="5" y="345"/>
                      <a:pt x="5" y="345"/>
                    </a:cubicBezTo>
                    <a:cubicBezTo>
                      <a:pt x="5" y="345"/>
                      <a:pt x="5" y="345"/>
                      <a:pt x="5" y="345"/>
                    </a:cubicBezTo>
                    <a:cubicBezTo>
                      <a:pt x="4" y="345"/>
                      <a:pt x="4" y="345"/>
                      <a:pt x="4" y="345"/>
                    </a:cubicBezTo>
                    <a:cubicBezTo>
                      <a:pt x="3" y="345"/>
                      <a:pt x="3" y="345"/>
                      <a:pt x="3" y="345"/>
                    </a:cubicBezTo>
                    <a:cubicBezTo>
                      <a:pt x="2" y="344"/>
                      <a:pt x="2" y="344"/>
                      <a:pt x="2" y="344"/>
                    </a:cubicBezTo>
                    <a:cubicBezTo>
                      <a:pt x="2" y="344"/>
                      <a:pt x="2" y="344"/>
                      <a:pt x="2" y="344"/>
                    </a:cubicBezTo>
                    <a:cubicBezTo>
                      <a:pt x="3" y="344"/>
                      <a:pt x="3" y="344"/>
                      <a:pt x="3" y="344"/>
                    </a:cubicBezTo>
                    <a:lnTo>
                      <a:pt x="5" y="344"/>
                    </a:lnTo>
                    <a:close/>
                    <a:moveTo>
                      <a:pt x="119" y="376"/>
                    </a:moveTo>
                    <a:cubicBezTo>
                      <a:pt x="118" y="376"/>
                      <a:pt x="118" y="376"/>
                      <a:pt x="118" y="376"/>
                    </a:cubicBezTo>
                    <a:cubicBezTo>
                      <a:pt x="118" y="377"/>
                      <a:pt x="118" y="377"/>
                      <a:pt x="118" y="377"/>
                    </a:cubicBezTo>
                    <a:cubicBezTo>
                      <a:pt x="118" y="377"/>
                      <a:pt x="118" y="377"/>
                      <a:pt x="118" y="377"/>
                    </a:cubicBezTo>
                    <a:cubicBezTo>
                      <a:pt x="117" y="377"/>
                      <a:pt x="117" y="377"/>
                      <a:pt x="117" y="377"/>
                    </a:cubicBezTo>
                    <a:cubicBezTo>
                      <a:pt x="117" y="379"/>
                      <a:pt x="117" y="379"/>
                      <a:pt x="117" y="379"/>
                    </a:cubicBezTo>
                    <a:cubicBezTo>
                      <a:pt x="116" y="379"/>
                      <a:pt x="116" y="379"/>
                      <a:pt x="116" y="379"/>
                    </a:cubicBezTo>
                    <a:cubicBezTo>
                      <a:pt x="115" y="379"/>
                      <a:pt x="115" y="379"/>
                      <a:pt x="115" y="379"/>
                    </a:cubicBezTo>
                    <a:cubicBezTo>
                      <a:pt x="115" y="380"/>
                      <a:pt x="115" y="380"/>
                      <a:pt x="115" y="380"/>
                    </a:cubicBezTo>
                    <a:cubicBezTo>
                      <a:pt x="115" y="381"/>
                      <a:pt x="115" y="381"/>
                      <a:pt x="115" y="381"/>
                    </a:cubicBezTo>
                    <a:cubicBezTo>
                      <a:pt x="114" y="380"/>
                      <a:pt x="114" y="380"/>
                      <a:pt x="114" y="380"/>
                    </a:cubicBezTo>
                    <a:cubicBezTo>
                      <a:pt x="114" y="381"/>
                      <a:pt x="114" y="381"/>
                      <a:pt x="114" y="381"/>
                    </a:cubicBezTo>
                    <a:cubicBezTo>
                      <a:pt x="113" y="381"/>
                      <a:pt x="113" y="381"/>
                      <a:pt x="113" y="381"/>
                    </a:cubicBezTo>
                    <a:cubicBezTo>
                      <a:pt x="113" y="380"/>
                      <a:pt x="113" y="380"/>
                      <a:pt x="113" y="380"/>
                    </a:cubicBezTo>
                    <a:cubicBezTo>
                      <a:pt x="113" y="380"/>
                      <a:pt x="113" y="380"/>
                      <a:pt x="113" y="380"/>
                    </a:cubicBezTo>
                    <a:cubicBezTo>
                      <a:pt x="113" y="381"/>
                      <a:pt x="113" y="381"/>
                      <a:pt x="113" y="381"/>
                    </a:cubicBezTo>
                    <a:cubicBezTo>
                      <a:pt x="112" y="381"/>
                      <a:pt x="112" y="381"/>
                      <a:pt x="112" y="381"/>
                    </a:cubicBezTo>
                    <a:cubicBezTo>
                      <a:pt x="111" y="381"/>
                      <a:pt x="111" y="381"/>
                      <a:pt x="111" y="381"/>
                    </a:cubicBezTo>
                    <a:cubicBezTo>
                      <a:pt x="110" y="382"/>
                      <a:pt x="110" y="382"/>
                      <a:pt x="110" y="382"/>
                    </a:cubicBezTo>
                    <a:cubicBezTo>
                      <a:pt x="109" y="382"/>
                      <a:pt x="109" y="382"/>
                      <a:pt x="109" y="382"/>
                    </a:cubicBezTo>
                    <a:cubicBezTo>
                      <a:pt x="109" y="381"/>
                      <a:pt x="109" y="381"/>
                      <a:pt x="109" y="381"/>
                    </a:cubicBezTo>
                    <a:cubicBezTo>
                      <a:pt x="109" y="381"/>
                      <a:pt x="109" y="381"/>
                      <a:pt x="109" y="381"/>
                    </a:cubicBezTo>
                    <a:cubicBezTo>
                      <a:pt x="108" y="380"/>
                      <a:pt x="108" y="380"/>
                      <a:pt x="108" y="380"/>
                    </a:cubicBezTo>
                    <a:cubicBezTo>
                      <a:pt x="108" y="381"/>
                      <a:pt x="108" y="381"/>
                      <a:pt x="108" y="381"/>
                    </a:cubicBezTo>
                    <a:cubicBezTo>
                      <a:pt x="108" y="382"/>
                      <a:pt x="108" y="382"/>
                      <a:pt x="108" y="382"/>
                    </a:cubicBezTo>
                    <a:cubicBezTo>
                      <a:pt x="107" y="383"/>
                      <a:pt x="107" y="383"/>
                      <a:pt x="107" y="383"/>
                    </a:cubicBezTo>
                    <a:cubicBezTo>
                      <a:pt x="107" y="383"/>
                      <a:pt x="107" y="383"/>
                      <a:pt x="107" y="383"/>
                    </a:cubicBezTo>
                    <a:cubicBezTo>
                      <a:pt x="107" y="381"/>
                      <a:pt x="107" y="381"/>
                      <a:pt x="107" y="381"/>
                    </a:cubicBezTo>
                    <a:cubicBezTo>
                      <a:pt x="106" y="381"/>
                      <a:pt x="106" y="381"/>
                      <a:pt x="106" y="381"/>
                    </a:cubicBezTo>
                    <a:cubicBezTo>
                      <a:pt x="105" y="381"/>
                      <a:pt x="105" y="381"/>
                      <a:pt x="105" y="381"/>
                    </a:cubicBezTo>
                    <a:cubicBezTo>
                      <a:pt x="103" y="381"/>
                      <a:pt x="103" y="381"/>
                      <a:pt x="103" y="381"/>
                    </a:cubicBezTo>
                    <a:cubicBezTo>
                      <a:pt x="103" y="382"/>
                      <a:pt x="103" y="382"/>
                      <a:pt x="103" y="382"/>
                    </a:cubicBezTo>
                    <a:cubicBezTo>
                      <a:pt x="103" y="384"/>
                      <a:pt x="103" y="384"/>
                      <a:pt x="103" y="384"/>
                    </a:cubicBezTo>
                    <a:cubicBezTo>
                      <a:pt x="102" y="385"/>
                      <a:pt x="102" y="385"/>
                      <a:pt x="102" y="385"/>
                    </a:cubicBezTo>
                    <a:cubicBezTo>
                      <a:pt x="101" y="383"/>
                      <a:pt x="101" y="383"/>
                      <a:pt x="101" y="383"/>
                    </a:cubicBezTo>
                    <a:cubicBezTo>
                      <a:pt x="100" y="383"/>
                      <a:pt x="100" y="383"/>
                      <a:pt x="100" y="383"/>
                    </a:cubicBezTo>
                    <a:cubicBezTo>
                      <a:pt x="100" y="382"/>
                      <a:pt x="100" y="382"/>
                      <a:pt x="100" y="382"/>
                    </a:cubicBezTo>
                    <a:cubicBezTo>
                      <a:pt x="101" y="381"/>
                      <a:pt x="101" y="381"/>
                      <a:pt x="101" y="381"/>
                    </a:cubicBezTo>
                    <a:cubicBezTo>
                      <a:pt x="101" y="381"/>
                      <a:pt x="101" y="381"/>
                      <a:pt x="101" y="381"/>
                    </a:cubicBezTo>
                    <a:cubicBezTo>
                      <a:pt x="102" y="381"/>
                      <a:pt x="102" y="381"/>
                      <a:pt x="102" y="381"/>
                    </a:cubicBezTo>
                    <a:cubicBezTo>
                      <a:pt x="103" y="379"/>
                      <a:pt x="103" y="379"/>
                      <a:pt x="103" y="379"/>
                    </a:cubicBezTo>
                    <a:cubicBezTo>
                      <a:pt x="103" y="379"/>
                      <a:pt x="103" y="379"/>
                      <a:pt x="103" y="379"/>
                    </a:cubicBezTo>
                    <a:cubicBezTo>
                      <a:pt x="103" y="380"/>
                      <a:pt x="103" y="380"/>
                      <a:pt x="103" y="380"/>
                    </a:cubicBezTo>
                    <a:cubicBezTo>
                      <a:pt x="105" y="380"/>
                      <a:pt x="105" y="380"/>
                      <a:pt x="105" y="380"/>
                    </a:cubicBezTo>
                    <a:cubicBezTo>
                      <a:pt x="106" y="379"/>
                      <a:pt x="106" y="379"/>
                      <a:pt x="106" y="379"/>
                    </a:cubicBezTo>
                    <a:cubicBezTo>
                      <a:pt x="105" y="379"/>
                      <a:pt x="105" y="379"/>
                      <a:pt x="105" y="379"/>
                    </a:cubicBezTo>
                    <a:cubicBezTo>
                      <a:pt x="105" y="378"/>
                      <a:pt x="105" y="378"/>
                      <a:pt x="105" y="378"/>
                    </a:cubicBezTo>
                    <a:cubicBezTo>
                      <a:pt x="107" y="378"/>
                      <a:pt x="107" y="378"/>
                      <a:pt x="107" y="378"/>
                    </a:cubicBezTo>
                    <a:cubicBezTo>
                      <a:pt x="107" y="377"/>
                      <a:pt x="107" y="377"/>
                      <a:pt x="107" y="377"/>
                    </a:cubicBezTo>
                    <a:cubicBezTo>
                      <a:pt x="108" y="375"/>
                      <a:pt x="108" y="375"/>
                      <a:pt x="108" y="375"/>
                    </a:cubicBezTo>
                    <a:cubicBezTo>
                      <a:pt x="108" y="375"/>
                      <a:pt x="108" y="375"/>
                      <a:pt x="108" y="375"/>
                    </a:cubicBezTo>
                    <a:cubicBezTo>
                      <a:pt x="110" y="374"/>
                      <a:pt x="110" y="374"/>
                      <a:pt x="110" y="374"/>
                    </a:cubicBezTo>
                    <a:cubicBezTo>
                      <a:pt x="110" y="373"/>
                      <a:pt x="110" y="373"/>
                      <a:pt x="110" y="373"/>
                    </a:cubicBezTo>
                    <a:cubicBezTo>
                      <a:pt x="109" y="372"/>
                      <a:pt x="109" y="372"/>
                      <a:pt x="109" y="372"/>
                    </a:cubicBezTo>
                    <a:cubicBezTo>
                      <a:pt x="110" y="371"/>
                      <a:pt x="110" y="371"/>
                      <a:pt x="110" y="371"/>
                    </a:cubicBezTo>
                    <a:cubicBezTo>
                      <a:pt x="111" y="371"/>
                      <a:pt x="111" y="371"/>
                      <a:pt x="111" y="371"/>
                    </a:cubicBezTo>
                    <a:cubicBezTo>
                      <a:pt x="112" y="370"/>
                      <a:pt x="112" y="370"/>
                      <a:pt x="112" y="370"/>
                    </a:cubicBezTo>
                    <a:cubicBezTo>
                      <a:pt x="113" y="370"/>
                      <a:pt x="113" y="370"/>
                      <a:pt x="113" y="370"/>
                    </a:cubicBezTo>
                    <a:cubicBezTo>
                      <a:pt x="113" y="369"/>
                      <a:pt x="113" y="369"/>
                      <a:pt x="113" y="369"/>
                    </a:cubicBezTo>
                    <a:cubicBezTo>
                      <a:pt x="114" y="369"/>
                      <a:pt x="114" y="369"/>
                      <a:pt x="114" y="369"/>
                    </a:cubicBezTo>
                    <a:cubicBezTo>
                      <a:pt x="114" y="369"/>
                      <a:pt x="114" y="369"/>
                      <a:pt x="114" y="369"/>
                    </a:cubicBezTo>
                    <a:cubicBezTo>
                      <a:pt x="114" y="368"/>
                      <a:pt x="114" y="368"/>
                      <a:pt x="114" y="368"/>
                    </a:cubicBezTo>
                    <a:cubicBezTo>
                      <a:pt x="116" y="367"/>
                      <a:pt x="116" y="367"/>
                      <a:pt x="116" y="367"/>
                    </a:cubicBezTo>
                    <a:cubicBezTo>
                      <a:pt x="116" y="367"/>
                      <a:pt x="116" y="367"/>
                      <a:pt x="116" y="367"/>
                    </a:cubicBezTo>
                    <a:cubicBezTo>
                      <a:pt x="117" y="367"/>
                      <a:pt x="117" y="367"/>
                      <a:pt x="117" y="367"/>
                    </a:cubicBezTo>
                    <a:cubicBezTo>
                      <a:pt x="117" y="366"/>
                      <a:pt x="117" y="366"/>
                      <a:pt x="117" y="366"/>
                    </a:cubicBezTo>
                    <a:cubicBezTo>
                      <a:pt x="118" y="365"/>
                      <a:pt x="118" y="365"/>
                      <a:pt x="118" y="365"/>
                    </a:cubicBezTo>
                    <a:cubicBezTo>
                      <a:pt x="118" y="365"/>
                      <a:pt x="118" y="365"/>
                      <a:pt x="118" y="365"/>
                    </a:cubicBezTo>
                    <a:cubicBezTo>
                      <a:pt x="119" y="364"/>
                      <a:pt x="119" y="364"/>
                      <a:pt x="119" y="364"/>
                    </a:cubicBezTo>
                    <a:cubicBezTo>
                      <a:pt x="119" y="364"/>
                      <a:pt x="119" y="364"/>
                      <a:pt x="119" y="364"/>
                    </a:cubicBezTo>
                    <a:cubicBezTo>
                      <a:pt x="120" y="364"/>
                      <a:pt x="120" y="364"/>
                      <a:pt x="120" y="364"/>
                    </a:cubicBezTo>
                    <a:cubicBezTo>
                      <a:pt x="121" y="364"/>
                      <a:pt x="121" y="364"/>
                      <a:pt x="121" y="364"/>
                    </a:cubicBezTo>
                    <a:cubicBezTo>
                      <a:pt x="122" y="363"/>
                      <a:pt x="122" y="363"/>
                      <a:pt x="122" y="363"/>
                    </a:cubicBezTo>
                    <a:cubicBezTo>
                      <a:pt x="122" y="363"/>
                      <a:pt x="122" y="363"/>
                      <a:pt x="122" y="363"/>
                    </a:cubicBezTo>
                    <a:cubicBezTo>
                      <a:pt x="123" y="363"/>
                      <a:pt x="123" y="363"/>
                      <a:pt x="123" y="363"/>
                    </a:cubicBez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4" y="362"/>
                      <a:pt x="124" y="362"/>
                      <a:pt x="124" y="362"/>
                    </a:cubicBezTo>
                    <a:cubicBezTo>
                      <a:pt x="125" y="361"/>
                      <a:pt x="125" y="361"/>
                      <a:pt x="125" y="361"/>
                    </a:cubicBezTo>
                    <a:cubicBezTo>
                      <a:pt x="127" y="362"/>
                      <a:pt x="127" y="362"/>
                      <a:pt x="127" y="362"/>
                    </a:cubicBezTo>
                    <a:cubicBezTo>
                      <a:pt x="127" y="363"/>
                      <a:pt x="127" y="363"/>
                      <a:pt x="127" y="363"/>
                    </a:cubicBezTo>
                    <a:cubicBezTo>
                      <a:pt x="126" y="363"/>
                      <a:pt x="126" y="363"/>
                      <a:pt x="126" y="363"/>
                    </a:cubicBezTo>
                    <a:cubicBezTo>
                      <a:pt x="127" y="364"/>
                      <a:pt x="127" y="364"/>
                      <a:pt x="127" y="364"/>
                    </a:cubicBezTo>
                    <a:cubicBezTo>
                      <a:pt x="126" y="365"/>
                      <a:pt x="126" y="365"/>
                      <a:pt x="126" y="365"/>
                    </a:cubicBezTo>
                    <a:cubicBezTo>
                      <a:pt x="126" y="365"/>
                      <a:pt x="126" y="365"/>
                      <a:pt x="126" y="365"/>
                    </a:cubicBezTo>
                    <a:cubicBezTo>
                      <a:pt x="125" y="367"/>
                      <a:pt x="125" y="367"/>
                      <a:pt x="125" y="367"/>
                    </a:cubicBezTo>
                    <a:cubicBezTo>
                      <a:pt x="125" y="368"/>
                      <a:pt x="125" y="368"/>
                      <a:pt x="125" y="368"/>
                    </a:cubicBezTo>
                    <a:cubicBezTo>
                      <a:pt x="123" y="371"/>
                      <a:pt x="123" y="371"/>
                      <a:pt x="123" y="371"/>
                    </a:cubicBezTo>
                    <a:cubicBezTo>
                      <a:pt x="123" y="371"/>
                      <a:pt x="123" y="371"/>
                      <a:pt x="123" y="371"/>
                    </a:cubicBezTo>
                    <a:cubicBezTo>
                      <a:pt x="123" y="371"/>
                      <a:pt x="123" y="371"/>
                      <a:pt x="123" y="371"/>
                    </a:cubicBezTo>
                    <a:cubicBezTo>
                      <a:pt x="123" y="373"/>
                      <a:pt x="123" y="373"/>
                      <a:pt x="123" y="373"/>
                    </a:cubicBezTo>
                    <a:cubicBezTo>
                      <a:pt x="123" y="373"/>
                      <a:pt x="123" y="373"/>
                      <a:pt x="123" y="373"/>
                    </a:cubicBezTo>
                    <a:cubicBezTo>
                      <a:pt x="122" y="373"/>
                      <a:pt x="122" y="373"/>
                      <a:pt x="122" y="373"/>
                    </a:cubicBezTo>
                    <a:cubicBezTo>
                      <a:pt x="122" y="374"/>
                      <a:pt x="122" y="374"/>
                      <a:pt x="122" y="374"/>
                    </a:cubicBezTo>
                    <a:cubicBezTo>
                      <a:pt x="121" y="375"/>
                      <a:pt x="121" y="375"/>
                      <a:pt x="121" y="375"/>
                    </a:cubicBezTo>
                    <a:cubicBezTo>
                      <a:pt x="121" y="375"/>
                      <a:pt x="121" y="375"/>
                      <a:pt x="121" y="375"/>
                    </a:cubicBezTo>
                    <a:cubicBezTo>
                      <a:pt x="120" y="374"/>
                      <a:pt x="120" y="374"/>
                      <a:pt x="120" y="374"/>
                    </a:cubicBezTo>
                    <a:cubicBezTo>
                      <a:pt x="119" y="372"/>
                      <a:pt x="119" y="372"/>
                      <a:pt x="119" y="372"/>
                    </a:cubicBezTo>
                    <a:lnTo>
                      <a:pt x="119" y="376"/>
                    </a:lnTo>
                    <a:close/>
                    <a:moveTo>
                      <a:pt x="98" y="389"/>
                    </a:moveTo>
                    <a:cubicBezTo>
                      <a:pt x="98" y="391"/>
                      <a:pt x="98" y="391"/>
                      <a:pt x="98" y="391"/>
                    </a:cubicBezTo>
                    <a:cubicBezTo>
                      <a:pt x="98" y="392"/>
                      <a:pt x="98" y="392"/>
                      <a:pt x="98" y="392"/>
                    </a:cubicBezTo>
                    <a:cubicBezTo>
                      <a:pt x="97" y="391"/>
                      <a:pt x="97" y="391"/>
                      <a:pt x="97" y="391"/>
                    </a:cubicBezTo>
                    <a:cubicBezTo>
                      <a:pt x="96" y="391"/>
                      <a:pt x="96" y="391"/>
                      <a:pt x="96" y="391"/>
                    </a:cubicBezTo>
                    <a:cubicBezTo>
                      <a:pt x="96" y="392"/>
                      <a:pt x="96" y="392"/>
                      <a:pt x="96" y="392"/>
                    </a:cubicBezTo>
                    <a:cubicBezTo>
                      <a:pt x="94" y="392"/>
                      <a:pt x="94" y="392"/>
                      <a:pt x="94" y="392"/>
                    </a:cubicBezTo>
                    <a:cubicBezTo>
                      <a:pt x="93" y="391"/>
                      <a:pt x="93" y="391"/>
                      <a:pt x="93" y="391"/>
                    </a:cubicBezTo>
                    <a:cubicBezTo>
                      <a:pt x="91" y="392"/>
                      <a:pt x="91" y="392"/>
                      <a:pt x="91" y="392"/>
                    </a:cubicBezTo>
                    <a:cubicBezTo>
                      <a:pt x="89" y="394"/>
                      <a:pt x="89" y="394"/>
                      <a:pt x="89" y="394"/>
                    </a:cubicBezTo>
                    <a:cubicBezTo>
                      <a:pt x="90" y="394"/>
                      <a:pt x="90" y="394"/>
                      <a:pt x="90" y="394"/>
                    </a:cubicBezTo>
                    <a:cubicBezTo>
                      <a:pt x="90" y="394"/>
                      <a:pt x="90" y="394"/>
                      <a:pt x="90" y="394"/>
                    </a:cubicBezTo>
                    <a:cubicBezTo>
                      <a:pt x="91" y="395"/>
                      <a:pt x="91" y="395"/>
                      <a:pt x="91" y="395"/>
                    </a:cubicBezTo>
                    <a:cubicBezTo>
                      <a:pt x="91" y="395"/>
                      <a:pt x="91" y="395"/>
                      <a:pt x="91" y="395"/>
                    </a:cubicBezTo>
                    <a:cubicBezTo>
                      <a:pt x="90" y="397"/>
                      <a:pt x="90" y="397"/>
                      <a:pt x="90" y="397"/>
                    </a:cubicBezTo>
                    <a:cubicBezTo>
                      <a:pt x="90" y="398"/>
                      <a:pt x="90" y="398"/>
                      <a:pt x="90" y="398"/>
                    </a:cubicBezTo>
                    <a:cubicBezTo>
                      <a:pt x="89" y="398"/>
                      <a:pt x="89" y="398"/>
                      <a:pt x="89" y="398"/>
                    </a:cubicBezTo>
                    <a:cubicBezTo>
                      <a:pt x="90" y="398"/>
                      <a:pt x="90" y="398"/>
                      <a:pt x="90" y="398"/>
                    </a:cubicBezTo>
                    <a:cubicBezTo>
                      <a:pt x="87" y="398"/>
                      <a:pt x="87" y="398"/>
                      <a:pt x="87" y="398"/>
                    </a:cubicBezTo>
                    <a:cubicBezTo>
                      <a:pt x="87" y="399"/>
                      <a:pt x="87" y="399"/>
                      <a:pt x="87" y="399"/>
                    </a:cubicBezTo>
                    <a:cubicBezTo>
                      <a:pt x="87" y="398"/>
                      <a:pt x="87" y="398"/>
                      <a:pt x="87" y="398"/>
                    </a:cubicBezTo>
                    <a:cubicBezTo>
                      <a:pt x="87" y="399"/>
                      <a:pt x="87" y="399"/>
                      <a:pt x="87" y="399"/>
                    </a:cubicBezTo>
                    <a:cubicBezTo>
                      <a:pt x="86" y="399"/>
                      <a:pt x="86" y="399"/>
                      <a:pt x="86" y="399"/>
                    </a:cubicBezTo>
                    <a:cubicBezTo>
                      <a:pt x="86" y="398"/>
                      <a:pt x="86" y="398"/>
                      <a:pt x="86" y="398"/>
                    </a:cubicBezTo>
                    <a:cubicBezTo>
                      <a:pt x="86" y="398"/>
                      <a:pt x="86" y="398"/>
                      <a:pt x="86" y="398"/>
                    </a:cubicBezTo>
                    <a:cubicBezTo>
                      <a:pt x="85" y="398"/>
                      <a:pt x="85" y="398"/>
                      <a:pt x="85" y="398"/>
                    </a:cubicBezTo>
                    <a:cubicBezTo>
                      <a:pt x="82" y="398"/>
                      <a:pt x="82" y="398"/>
                      <a:pt x="82" y="398"/>
                    </a:cubicBezTo>
                    <a:cubicBezTo>
                      <a:pt x="82" y="400"/>
                      <a:pt x="82" y="400"/>
                      <a:pt x="82" y="400"/>
                    </a:cubicBezTo>
                    <a:cubicBezTo>
                      <a:pt x="82" y="400"/>
                      <a:pt x="82" y="400"/>
                      <a:pt x="82" y="400"/>
                    </a:cubicBezTo>
                    <a:cubicBezTo>
                      <a:pt x="81" y="401"/>
                      <a:pt x="81" y="401"/>
                      <a:pt x="81" y="401"/>
                    </a:cubicBezTo>
                    <a:cubicBezTo>
                      <a:pt x="81" y="402"/>
                      <a:pt x="81" y="402"/>
                      <a:pt x="81" y="402"/>
                    </a:cubicBezTo>
                    <a:cubicBezTo>
                      <a:pt x="82" y="404"/>
                      <a:pt x="82" y="404"/>
                      <a:pt x="82" y="404"/>
                    </a:cubicBezTo>
                    <a:cubicBezTo>
                      <a:pt x="81" y="405"/>
                      <a:pt x="81" y="405"/>
                      <a:pt x="81" y="405"/>
                    </a:cubicBezTo>
                    <a:cubicBezTo>
                      <a:pt x="81" y="406"/>
                      <a:pt x="81" y="406"/>
                      <a:pt x="81" y="406"/>
                    </a:cubicBezTo>
                    <a:cubicBezTo>
                      <a:pt x="82" y="406"/>
                      <a:pt x="82" y="406"/>
                      <a:pt x="82" y="406"/>
                    </a:cubicBezTo>
                    <a:cubicBezTo>
                      <a:pt x="82" y="406"/>
                      <a:pt x="82" y="406"/>
                      <a:pt x="82" y="406"/>
                    </a:cubicBezTo>
                    <a:cubicBezTo>
                      <a:pt x="79" y="407"/>
                      <a:pt x="79" y="407"/>
                      <a:pt x="79" y="407"/>
                    </a:cubicBezTo>
                    <a:cubicBezTo>
                      <a:pt x="77" y="407"/>
                      <a:pt x="77" y="407"/>
                      <a:pt x="77" y="407"/>
                    </a:cubicBezTo>
                    <a:cubicBezTo>
                      <a:pt x="77" y="406"/>
                      <a:pt x="77" y="406"/>
                      <a:pt x="77" y="406"/>
                    </a:cubicBezTo>
                    <a:cubicBezTo>
                      <a:pt x="77" y="406"/>
                      <a:pt x="77" y="406"/>
                      <a:pt x="77" y="406"/>
                    </a:cubicBezTo>
                    <a:cubicBezTo>
                      <a:pt x="76" y="404"/>
                      <a:pt x="76" y="404"/>
                      <a:pt x="76" y="404"/>
                    </a:cubicBezTo>
                    <a:cubicBezTo>
                      <a:pt x="75" y="404"/>
                      <a:pt x="75" y="404"/>
                      <a:pt x="75" y="404"/>
                    </a:cubicBezTo>
                    <a:cubicBezTo>
                      <a:pt x="74" y="404"/>
                      <a:pt x="74" y="404"/>
                      <a:pt x="74" y="404"/>
                    </a:cubicBezTo>
                    <a:cubicBezTo>
                      <a:pt x="73" y="405"/>
                      <a:pt x="73" y="405"/>
                      <a:pt x="73" y="405"/>
                    </a:cubicBezTo>
                    <a:cubicBezTo>
                      <a:pt x="72" y="405"/>
                      <a:pt x="72" y="405"/>
                      <a:pt x="72" y="405"/>
                    </a:cubicBezTo>
                    <a:cubicBezTo>
                      <a:pt x="72" y="404"/>
                      <a:pt x="72" y="404"/>
                      <a:pt x="72" y="404"/>
                    </a:cubicBezTo>
                    <a:cubicBezTo>
                      <a:pt x="73" y="402"/>
                      <a:pt x="73" y="402"/>
                      <a:pt x="73" y="402"/>
                    </a:cubicBezTo>
                    <a:cubicBezTo>
                      <a:pt x="72" y="401"/>
                      <a:pt x="72" y="401"/>
                      <a:pt x="72" y="401"/>
                    </a:cubicBezTo>
                    <a:cubicBezTo>
                      <a:pt x="72" y="400"/>
                      <a:pt x="72" y="400"/>
                      <a:pt x="72" y="400"/>
                    </a:cubicBezTo>
                    <a:cubicBezTo>
                      <a:pt x="72" y="398"/>
                      <a:pt x="72" y="398"/>
                      <a:pt x="72" y="398"/>
                    </a:cubicBezTo>
                    <a:cubicBezTo>
                      <a:pt x="72" y="398"/>
                      <a:pt x="72" y="398"/>
                      <a:pt x="72" y="398"/>
                    </a:cubicBezTo>
                    <a:cubicBezTo>
                      <a:pt x="72" y="397"/>
                      <a:pt x="72" y="397"/>
                      <a:pt x="72" y="397"/>
                    </a:cubicBezTo>
                    <a:cubicBezTo>
                      <a:pt x="72" y="396"/>
                      <a:pt x="72" y="396"/>
                      <a:pt x="72" y="396"/>
                    </a:cubicBezTo>
                    <a:cubicBezTo>
                      <a:pt x="72" y="396"/>
                      <a:pt x="72" y="396"/>
                      <a:pt x="72" y="396"/>
                    </a:cubicBezTo>
                    <a:cubicBezTo>
                      <a:pt x="72" y="396"/>
                      <a:pt x="72" y="396"/>
                      <a:pt x="72" y="396"/>
                    </a:cubicBezTo>
                    <a:cubicBezTo>
                      <a:pt x="70" y="396"/>
                      <a:pt x="70" y="396"/>
                      <a:pt x="70" y="396"/>
                    </a:cubicBezTo>
                    <a:cubicBezTo>
                      <a:pt x="71" y="395"/>
                      <a:pt x="71" y="395"/>
                      <a:pt x="71" y="395"/>
                    </a:cubicBezTo>
                    <a:cubicBezTo>
                      <a:pt x="72" y="395"/>
                      <a:pt x="72" y="395"/>
                      <a:pt x="72" y="395"/>
                    </a:cubicBezTo>
                    <a:cubicBezTo>
                      <a:pt x="72" y="395"/>
                      <a:pt x="72" y="395"/>
                      <a:pt x="72" y="395"/>
                    </a:cubicBezTo>
                    <a:cubicBezTo>
                      <a:pt x="72" y="393"/>
                      <a:pt x="72" y="393"/>
                      <a:pt x="72" y="393"/>
                    </a:cubicBezTo>
                    <a:cubicBezTo>
                      <a:pt x="73" y="393"/>
                      <a:pt x="73" y="393"/>
                      <a:pt x="73" y="393"/>
                    </a:cubicBezTo>
                    <a:cubicBezTo>
                      <a:pt x="74" y="392"/>
                      <a:pt x="74" y="392"/>
                      <a:pt x="74" y="392"/>
                    </a:cubicBezTo>
                    <a:cubicBezTo>
                      <a:pt x="75" y="392"/>
                      <a:pt x="75" y="392"/>
                      <a:pt x="75" y="392"/>
                    </a:cubicBezTo>
                    <a:cubicBezTo>
                      <a:pt x="75" y="392"/>
                      <a:pt x="75" y="392"/>
                      <a:pt x="75" y="392"/>
                    </a:cubicBezTo>
                    <a:cubicBezTo>
                      <a:pt x="75" y="391"/>
                      <a:pt x="75" y="391"/>
                      <a:pt x="75" y="391"/>
                    </a:cubicBezTo>
                    <a:cubicBezTo>
                      <a:pt x="75" y="391"/>
                      <a:pt x="75" y="391"/>
                      <a:pt x="75" y="391"/>
                    </a:cubicBezTo>
                    <a:cubicBezTo>
                      <a:pt x="77" y="391"/>
                      <a:pt x="77" y="391"/>
                      <a:pt x="77" y="391"/>
                    </a:cubicBezTo>
                    <a:cubicBezTo>
                      <a:pt x="77" y="391"/>
                      <a:pt x="77" y="391"/>
                      <a:pt x="77" y="391"/>
                    </a:cubicBezTo>
                    <a:cubicBezTo>
                      <a:pt x="78" y="391"/>
                      <a:pt x="78" y="391"/>
                      <a:pt x="78" y="391"/>
                    </a:cubicBezTo>
                    <a:cubicBezTo>
                      <a:pt x="79" y="391"/>
                      <a:pt x="79" y="391"/>
                      <a:pt x="79" y="391"/>
                    </a:cubicBezTo>
                    <a:cubicBezTo>
                      <a:pt x="80" y="391"/>
                      <a:pt x="80" y="391"/>
                      <a:pt x="80" y="391"/>
                    </a:cubicBezTo>
                    <a:cubicBezTo>
                      <a:pt x="80" y="391"/>
                      <a:pt x="80" y="391"/>
                      <a:pt x="80" y="391"/>
                    </a:cubicBezTo>
                    <a:cubicBezTo>
                      <a:pt x="80" y="391"/>
                      <a:pt x="80" y="391"/>
                      <a:pt x="80" y="391"/>
                    </a:cubicBezTo>
                    <a:cubicBezTo>
                      <a:pt x="81" y="392"/>
                      <a:pt x="81" y="392"/>
                      <a:pt x="81" y="392"/>
                    </a:cubicBezTo>
                    <a:cubicBezTo>
                      <a:pt x="81" y="391"/>
                      <a:pt x="81" y="391"/>
                      <a:pt x="81" y="391"/>
                    </a:cubicBezTo>
                    <a:cubicBezTo>
                      <a:pt x="82" y="392"/>
                      <a:pt x="82" y="392"/>
                      <a:pt x="82" y="392"/>
                    </a:cubicBezTo>
                    <a:cubicBezTo>
                      <a:pt x="83" y="393"/>
                      <a:pt x="83" y="393"/>
                      <a:pt x="83" y="393"/>
                    </a:cubicBezTo>
                    <a:cubicBezTo>
                      <a:pt x="84" y="392"/>
                      <a:pt x="84" y="392"/>
                      <a:pt x="84" y="392"/>
                    </a:cubicBezTo>
                    <a:cubicBezTo>
                      <a:pt x="85" y="391"/>
                      <a:pt x="85" y="391"/>
                      <a:pt x="85" y="391"/>
                    </a:cubicBezTo>
                    <a:cubicBezTo>
                      <a:pt x="84" y="391"/>
                      <a:pt x="84" y="391"/>
                      <a:pt x="84" y="391"/>
                    </a:cubicBezTo>
                    <a:cubicBezTo>
                      <a:pt x="85" y="391"/>
                      <a:pt x="85" y="391"/>
                      <a:pt x="85" y="391"/>
                    </a:cubicBezTo>
                    <a:cubicBezTo>
                      <a:pt x="85" y="391"/>
                      <a:pt x="85" y="391"/>
                      <a:pt x="85" y="391"/>
                    </a:cubicBezTo>
                    <a:cubicBezTo>
                      <a:pt x="88" y="389"/>
                      <a:pt x="88" y="389"/>
                      <a:pt x="88" y="389"/>
                    </a:cubicBezTo>
                    <a:cubicBezTo>
                      <a:pt x="90" y="389"/>
                      <a:pt x="90" y="389"/>
                      <a:pt x="90" y="389"/>
                    </a:cubicBezTo>
                    <a:cubicBezTo>
                      <a:pt x="91" y="389"/>
                      <a:pt x="91" y="389"/>
                      <a:pt x="91" y="389"/>
                    </a:cubicBezTo>
                    <a:cubicBezTo>
                      <a:pt x="91" y="390"/>
                      <a:pt x="91" y="390"/>
                      <a:pt x="91" y="390"/>
                    </a:cubicBezTo>
                    <a:cubicBezTo>
                      <a:pt x="92" y="389"/>
                      <a:pt x="92" y="389"/>
                      <a:pt x="92" y="389"/>
                    </a:cubicBezTo>
                    <a:cubicBezTo>
                      <a:pt x="92" y="390"/>
                      <a:pt x="92" y="390"/>
                      <a:pt x="92" y="390"/>
                    </a:cubicBezTo>
                    <a:cubicBezTo>
                      <a:pt x="93" y="389"/>
                      <a:pt x="93" y="389"/>
                      <a:pt x="93" y="389"/>
                    </a:cubicBezTo>
                    <a:cubicBezTo>
                      <a:pt x="93" y="388"/>
                      <a:pt x="93" y="388"/>
                      <a:pt x="93" y="388"/>
                    </a:cubicBezTo>
                    <a:cubicBezTo>
                      <a:pt x="94" y="388"/>
                      <a:pt x="94" y="388"/>
                      <a:pt x="94" y="388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5" y="386"/>
                      <a:pt x="95" y="386"/>
                      <a:pt x="95" y="386"/>
                    </a:cubicBezTo>
                    <a:cubicBezTo>
                      <a:pt x="95" y="386"/>
                      <a:pt x="95" y="386"/>
                      <a:pt x="95" y="386"/>
                    </a:cubicBezTo>
                    <a:cubicBezTo>
                      <a:pt x="96" y="386"/>
                      <a:pt x="96" y="386"/>
                      <a:pt x="96" y="386"/>
                    </a:cubicBezTo>
                    <a:cubicBezTo>
                      <a:pt x="96" y="387"/>
                      <a:pt x="96" y="387"/>
                      <a:pt x="96" y="387"/>
                    </a:cubicBezTo>
                    <a:cubicBezTo>
                      <a:pt x="97" y="388"/>
                      <a:pt x="97" y="388"/>
                      <a:pt x="97" y="388"/>
                    </a:cubicBezTo>
                    <a:cubicBezTo>
                      <a:pt x="98" y="388"/>
                      <a:pt x="98" y="388"/>
                      <a:pt x="98" y="388"/>
                    </a:cubicBezTo>
                    <a:lnTo>
                      <a:pt x="98" y="389"/>
                    </a:lnTo>
                    <a:close/>
                    <a:moveTo>
                      <a:pt x="171" y="545"/>
                    </a:moveTo>
                    <a:cubicBezTo>
                      <a:pt x="171" y="546"/>
                      <a:pt x="171" y="546"/>
                      <a:pt x="171" y="546"/>
                    </a:cubicBezTo>
                    <a:cubicBezTo>
                      <a:pt x="171" y="545"/>
                      <a:pt x="171" y="545"/>
                      <a:pt x="171" y="545"/>
                    </a:cubicBezTo>
                    <a:cubicBezTo>
                      <a:pt x="172" y="546"/>
                      <a:pt x="172" y="546"/>
                      <a:pt x="172" y="546"/>
                    </a:cubicBezTo>
                    <a:cubicBezTo>
                      <a:pt x="171" y="547"/>
                      <a:pt x="171" y="547"/>
                      <a:pt x="171" y="547"/>
                    </a:cubicBezTo>
                    <a:cubicBezTo>
                      <a:pt x="170" y="547"/>
                      <a:pt x="170" y="547"/>
                      <a:pt x="170" y="547"/>
                    </a:cubicBezTo>
                    <a:cubicBezTo>
                      <a:pt x="170" y="547"/>
                      <a:pt x="170" y="547"/>
                      <a:pt x="170" y="547"/>
                    </a:cubicBezTo>
                    <a:cubicBezTo>
                      <a:pt x="168" y="549"/>
                      <a:pt x="168" y="549"/>
                      <a:pt x="168" y="549"/>
                    </a:cubicBezTo>
                    <a:cubicBezTo>
                      <a:pt x="168" y="549"/>
                      <a:pt x="168" y="549"/>
                      <a:pt x="168" y="549"/>
                    </a:cubicBezTo>
                    <a:cubicBezTo>
                      <a:pt x="169" y="549"/>
                      <a:pt x="169" y="549"/>
                      <a:pt x="169" y="549"/>
                    </a:cubicBezTo>
                    <a:cubicBezTo>
                      <a:pt x="168" y="550"/>
                      <a:pt x="168" y="550"/>
                      <a:pt x="168" y="550"/>
                    </a:cubicBezTo>
                    <a:cubicBezTo>
                      <a:pt x="167" y="550"/>
                      <a:pt x="167" y="550"/>
                      <a:pt x="167" y="550"/>
                    </a:cubicBezTo>
                    <a:cubicBezTo>
                      <a:pt x="167" y="550"/>
                      <a:pt x="167" y="550"/>
                      <a:pt x="167" y="550"/>
                    </a:cubicBezTo>
                    <a:cubicBezTo>
                      <a:pt x="166" y="550"/>
                      <a:pt x="166" y="550"/>
                      <a:pt x="166" y="550"/>
                    </a:cubicBezTo>
                    <a:cubicBezTo>
                      <a:pt x="166" y="550"/>
                      <a:pt x="166" y="550"/>
                      <a:pt x="166" y="550"/>
                    </a:cubicBezTo>
                    <a:cubicBezTo>
                      <a:pt x="166" y="550"/>
                      <a:pt x="166" y="550"/>
                      <a:pt x="166" y="550"/>
                    </a:cubicBezTo>
                    <a:cubicBezTo>
                      <a:pt x="166" y="551"/>
                      <a:pt x="166" y="551"/>
                      <a:pt x="166" y="551"/>
                    </a:cubicBezTo>
                    <a:cubicBezTo>
                      <a:pt x="166" y="553"/>
                      <a:pt x="166" y="553"/>
                      <a:pt x="166" y="553"/>
                    </a:cubicBezTo>
                    <a:cubicBezTo>
                      <a:pt x="166" y="553"/>
                      <a:pt x="166" y="553"/>
                      <a:pt x="166" y="553"/>
                    </a:cubicBezTo>
                    <a:cubicBezTo>
                      <a:pt x="165" y="553"/>
                      <a:pt x="165" y="553"/>
                      <a:pt x="165" y="553"/>
                    </a:cubicBezTo>
                    <a:cubicBezTo>
                      <a:pt x="165" y="552"/>
                      <a:pt x="165" y="552"/>
                      <a:pt x="165" y="552"/>
                    </a:cubicBezTo>
                    <a:cubicBezTo>
                      <a:pt x="164" y="553"/>
                      <a:pt x="164" y="553"/>
                      <a:pt x="164" y="553"/>
                    </a:cubicBezTo>
                    <a:cubicBezTo>
                      <a:pt x="160" y="555"/>
                      <a:pt x="160" y="555"/>
                      <a:pt x="160" y="555"/>
                    </a:cubicBezTo>
                    <a:cubicBezTo>
                      <a:pt x="159" y="556"/>
                      <a:pt x="159" y="556"/>
                      <a:pt x="159" y="556"/>
                    </a:cubicBezTo>
                    <a:cubicBezTo>
                      <a:pt x="158" y="556"/>
                      <a:pt x="158" y="556"/>
                      <a:pt x="158" y="556"/>
                    </a:cubicBezTo>
                    <a:cubicBezTo>
                      <a:pt x="158" y="555"/>
                      <a:pt x="158" y="555"/>
                      <a:pt x="158" y="555"/>
                    </a:cubicBezTo>
                    <a:cubicBezTo>
                      <a:pt x="158" y="556"/>
                      <a:pt x="158" y="556"/>
                      <a:pt x="158" y="556"/>
                    </a:cubicBezTo>
                    <a:cubicBezTo>
                      <a:pt x="157" y="555"/>
                      <a:pt x="157" y="555"/>
                      <a:pt x="157" y="555"/>
                    </a:cubicBezTo>
                    <a:cubicBezTo>
                      <a:pt x="154" y="557"/>
                      <a:pt x="154" y="557"/>
                      <a:pt x="154" y="557"/>
                    </a:cubicBezTo>
                    <a:cubicBezTo>
                      <a:pt x="154" y="556"/>
                      <a:pt x="154" y="556"/>
                      <a:pt x="154" y="556"/>
                    </a:cubicBezTo>
                    <a:cubicBezTo>
                      <a:pt x="154" y="556"/>
                      <a:pt x="154" y="556"/>
                      <a:pt x="154" y="556"/>
                    </a:cubicBezTo>
                    <a:cubicBezTo>
                      <a:pt x="154" y="556"/>
                      <a:pt x="154" y="556"/>
                      <a:pt x="154" y="556"/>
                    </a:cubicBezTo>
                    <a:cubicBezTo>
                      <a:pt x="154" y="556"/>
                      <a:pt x="154" y="556"/>
                      <a:pt x="154" y="556"/>
                    </a:cubicBezTo>
                    <a:cubicBezTo>
                      <a:pt x="153" y="555"/>
                      <a:pt x="153" y="555"/>
                      <a:pt x="153" y="555"/>
                    </a:cubicBezTo>
                    <a:cubicBezTo>
                      <a:pt x="153" y="555"/>
                      <a:pt x="153" y="555"/>
                      <a:pt x="153" y="555"/>
                    </a:cubicBezTo>
                    <a:cubicBezTo>
                      <a:pt x="151" y="555"/>
                      <a:pt x="151" y="555"/>
                      <a:pt x="151" y="555"/>
                    </a:cubicBezTo>
                    <a:cubicBezTo>
                      <a:pt x="151" y="556"/>
                      <a:pt x="151" y="556"/>
                      <a:pt x="151" y="556"/>
                    </a:cubicBezTo>
                    <a:cubicBezTo>
                      <a:pt x="152" y="557"/>
                      <a:pt x="152" y="557"/>
                      <a:pt x="152" y="557"/>
                    </a:cubicBezTo>
                    <a:cubicBezTo>
                      <a:pt x="152" y="557"/>
                      <a:pt x="152" y="557"/>
                      <a:pt x="152" y="557"/>
                    </a:cubicBezTo>
                    <a:cubicBezTo>
                      <a:pt x="151" y="558"/>
                      <a:pt x="151" y="558"/>
                      <a:pt x="151" y="558"/>
                    </a:cubicBezTo>
                    <a:cubicBezTo>
                      <a:pt x="150" y="559"/>
                      <a:pt x="150" y="559"/>
                      <a:pt x="150" y="559"/>
                    </a:cubicBezTo>
                    <a:cubicBezTo>
                      <a:pt x="149" y="560"/>
                      <a:pt x="149" y="560"/>
                      <a:pt x="149" y="560"/>
                    </a:cubicBezTo>
                    <a:cubicBezTo>
                      <a:pt x="149" y="561"/>
                      <a:pt x="149" y="561"/>
                      <a:pt x="149" y="561"/>
                    </a:cubicBezTo>
                    <a:cubicBezTo>
                      <a:pt x="148" y="562"/>
                      <a:pt x="148" y="562"/>
                      <a:pt x="148" y="562"/>
                    </a:cubicBezTo>
                    <a:cubicBezTo>
                      <a:pt x="148" y="562"/>
                      <a:pt x="148" y="562"/>
                      <a:pt x="148" y="562"/>
                    </a:cubicBezTo>
                    <a:cubicBezTo>
                      <a:pt x="147" y="563"/>
                      <a:pt x="147" y="563"/>
                      <a:pt x="147" y="563"/>
                    </a:cubicBezTo>
                    <a:cubicBezTo>
                      <a:pt x="146" y="564"/>
                      <a:pt x="146" y="564"/>
                      <a:pt x="146" y="564"/>
                    </a:cubicBezTo>
                    <a:cubicBezTo>
                      <a:pt x="146" y="565"/>
                      <a:pt x="146" y="565"/>
                      <a:pt x="146" y="565"/>
                    </a:cubicBezTo>
                    <a:cubicBezTo>
                      <a:pt x="143" y="565"/>
                      <a:pt x="143" y="565"/>
                      <a:pt x="143" y="565"/>
                    </a:cubicBezTo>
                    <a:cubicBezTo>
                      <a:pt x="143" y="564"/>
                      <a:pt x="143" y="564"/>
                      <a:pt x="143" y="564"/>
                    </a:cubicBezTo>
                    <a:cubicBezTo>
                      <a:pt x="141" y="564"/>
                      <a:pt x="141" y="564"/>
                      <a:pt x="141" y="564"/>
                    </a:cubicBezTo>
                    <a:cubicBezTo>
                      <a:pt x="141" y="563"/>
                      <a:pt x="141" y="563"/>
                      <a:pt x="141" y="563"/>
                    </a:cubicBezTo>
                    <a:cubicBezTo>
                      <a:pt x="139" y="563"/>
                      <a:pt x="139" y="563"/>
                      <a:pt x="139" y="563"/>
                    </a:cubicBezTo>
                    <a:cubicBezTo>
                      <a:pt x="139" y="561"/>
                      <a:pt x="139" y="561"/>
                      <a:pt x="139" y="561"/>
                    </a:cubicBezTo>
                    <a:cubicBezTo>
                      <a:pt x="139" y="560"/>
                      <a:pt x="139" y="560"/>
                      <a:pt x="139" y="560"/>
                    </a:cubicBezTo>
                    <a:cubicBezTo>
                      <a:pt x="140" y="559"/>
                      <a:pt x="140" y="559"/>
                      <a:pt x="140" y="559"/>
                    </a:cubicBezTo>
                    <a:cubicBezTo>
                      <a:pt x="139" y="559"/>
                      <a:pt x="139" y="559"/>
                      <a:pt x="139" y="559"/>
                    </a:cubicBezTo>
                    <a:cubicBezTo>
                      <a:pt x="139" y="557"/>
                      <a:pt x="139" y="557"/>
                      <a:pt x="139" y="557"/>
                    </a:cubicBezTo>
                    <a:cubicBezTo>
                      <a:pt x="143" y="552"/>
                      <a:pt x="143" y="552"/>
                      <a:pt x="143" y="552"/>
                    </a:cubicBezTo>
                    <a:cubicBezTo>
                      <a:pt x="146" y="552"/>
                      <a:pt x="146" y="552"/>
                      <a:pt x="146" y="552"/>
                    </a:cubicBezTo>
                    <a:cubicBezTo>
                      <a:pt x="146" y="551"/>
                      <a:pt x="146" y="551"/>
                      <a:pt x="146" y="551"/>
                    </a:cubicBezTo>
                    <a:cubicBezTo>
                      <a:pt x="147" y="550"/>
                      <a:pt x="147" y="550"/>
                      <a:pt x="147" y="550"/>
                    </a:cubicBezTo>
                    <a:cubicBezTo>
                      <a:pt x="147" y="548"/>
                      <a:pt x="147" y="548"/>
                      <a:pt x="147" y="548"/>
                    </a:cubicBezTo>
                    <a:cubicBezTo>
                      <a:pt x="146" y="545"/>
                      <a:pt x="146" y="545"/>
                      <a:pt x="146" y="545"/>
                    </a:cubicBezTo>
                    <a:cubicBezTo>
                      <a:pt x="143" y="540"/>
                      <a:pt x="143" y="540"/>
                      <a:pt x="143" y="540"/>
                    </a:cubicBezTo>
                    <a:cubicBezTo>
                      <a:pt x="141" y="539"/>
                      <a:pt x="141" y="539"/>
                      <a:pt x="141" y="539"/>
                    </a:cubicBezTo>
                    <a:cubicBezTo>
                      <a:pt x="139" y="540"/>
                      <a:pt x="139" y="540"/>
                      <a:pt x="139" y="540"/>
                    </a:cubicBezTo>
                    <a:cubicBezTo>
                      <a:pt x="139" y="539"/>
                      <a:pt x="139" y="539"/>
                      <a:pt x="139" y="539"/>
                    </a:cubicBezTo>
                    <a:cubicBezTo>
                      <a:pt x="139" y="538"/>
                      <a:pt x="139" y="538"/>
                      <a:pt x="139" y="538"/>
                    </a:cubicBezTo>
                    <a:cubicBezTo>
                      <a:pt x="139" y="537"/>
                      <a:pt x="139" y="537"/>
                      <a:pt x="139" y="537"/>
                    </a:cubicBezTo>
                    <a:cubicBezTo>
                      <a:pt x="139" y="536"/>
                      <a:pt x="139" y="536"/>
                      <a:pt x="139" y="536"/>
                    </a:cubicBezTo>
                    <a:cubicBezTo>
                      <a:pt x="139" y="535"/>
                      <a:pt x="139" y="535"/>
                      <a:pt x="139" y="535"/>
                    </a:cubicBezTo>
                    <a:cubicBezTo>
                      <a:pt x="141" y="535"/>
                      <a:pt x="141" y="535"/>
                      <a:pt x="141" y="535"/>
                    </a:cubicBezTo>
                    <a:cubicBezTo>
                      <a:pt x="141" y="534"/>
                      <a:pt x="141" y="534"/>
                      <a:pt x="141" y="534"/>
                    </a:cubicBezTo>
                    <a:cubicBezTo>
                      <a:pt x="142" y="534"/>
                      <a:pt x="142" y="534"/>
                      <a:pt x="142" y="534"/>
                    </a:cubicBezTo>
                    <a:cubicBezTo>
                      <a:pt x="143" y="532"/>
                      <a:pt x="143" y="532"/>
                      <a:pt x="143" y="532"/>
                    </a:cubicBezTo>
                    <a:cubicBezTo>
                      <a:pt x="147" y="531"/>
                      <a:pt x="147" y="531"/>
                      <a:pt x="147" y="531"/>
                    </a:cubicBezTo>
                    <a:cubicBezTo>
                      <a:pt x="147" y="530"/>
                      <a:pt x="147" y="530"/>
                      <a:pt x="147" y="530"/>
                    </a:cubicBezTo>
                    <a:cubicBezTo>
                      <a:pt x="148" y="530"/>
                      <a:pt x="148" y="530"/>
                      <a:pt x="148" y="530"/>
                    </a:cubicBezTo>
                    <a:cubicBezTo>
                      <a:pt x="147" y="528"/>
                      <a:pt x="147" y="528"/>
                      <a:pt x="147" y="528"/>
                    </a:cubicBezTo>
                    <a:cubicBezTo>
                      <a:pt x="147" y="528"/>
                      <a:pt x="147" y="528"/>
                      <a:pt x="147" y="528"/>
                    </a:cubicBezTo>
                    <a:cubicBezTo>
                      <a:pt x="144" y="528"/>
                      <a:pt x="144" y="528"/>
                      <a:pt x="144" y="528"/>
                    </a:cubicBezTo>
                    <a:cubicBezTo>
                      <a:pt x="144" y="527"/>
                      <a:pt x="144" y="527"/>
                      <a:pt x="144" y="527"/>
                    </a:cubicBezTo>
                    <a:cubicBezTo>
                      <a:pt x="142" y="528"/>
                      <a:pt x="142" y="528"/>
                      <a:pt x="142" y="528"/>
                    </a:cubicBezTo>
                    <a:cubicBezTo>
                      <a:pt x="141" y="527"/>
                      <a:pt x="141" y="527"/>
                      <a:pt x="141" y="527"/>
                    </a:cubicBezTo>
                    <a:cubicBezTo>
                      <a:pt x="140" y="527"/>
                      <a:pt x="140" y="527"/>
                      <a:pt x="140" y="527"/>
                    </a:cubicBezTo>
                    <a:cubicBezTo>
                      <a:pt x="137" y="528"/>
                      <a:pt x="137" y="528"/>
                      <a:pt x="137" y="528"/>
                    </a:cubicBezTo>
                    <a:cubicBezTo>
                      <a:pt x="137" y="530"/>
                      <a:pt x="137" y="530"/>
                      <a:pt x="137" y="530"/>
                    </a:cubicBezTo>
                    <a:cubicBezTo>
                      <a:pt x="136" y="532"/>
                      <a:pt x="136" y="532"/>
                      <a:pt x="136" y="532"/>
                    </a:cubicBezTo>
                    <a:cubicBezTo>
                      <a:pt x="135" y="536"/>
                      <a:pt x="135" y="536"/>
                      <a:pt x="135" y="536"/>
                    </a:cubicBezTo>
                    <a:cubicBezTo>
                      <a:pt x="134" y="536"/>
                      <a:pt x="134" y="536"/>
                      <a:pt x="134" y="536"/>
                    </a:cubicBezTo>
                    <a:cubicBezTo>
                      <a:pt x="131" y="542"/>
                      <a:pt x="131" y="542"/>
                      <a:pt x="131" y="542"/>
                    </a:cubicBezTo>
                    <a:cubicBezTo>
                      <a:pt x="129" y="544"/>
                      <a:pt x="129" y="544"/>
                      <a:pt x="129" y="544"/>
                    </a:cubicBezTo>
                    <a:cubicBezTo>
                      <a:pt x="126" y="546"/>
                      <a:pt x="126" y="546"/>
                      <a:pt x="126" y="546"/>
                    </a:cubicBezTo>
                    <a:cubicBezTo>
                      <a:pt x="125" y="546"/>
                      <a:pt x="125" y="546"/>
                      <a:pt x="125" y="546"/>
                    </a:cubicBezTo>
                    <a:cubicBezTo>
                      <a:pt x="124" y="547"/>
                      <a:pt x="124" y="547"/>
                      <a:pt x="124" y="547"/>
                    </a:cubicBezTo>
                    <a:cubicBezTo>
                      <a:pt x="123" y="548"/>
                      <a:pt x="123" y="548"/>
                      <a:pt x="123" y="548"/>
                    </a:cubicBezTo>
                    <a:cubicBezTo>
                      <a:pt x="121" y="547"/>
                      <a:pt x="121" y="547"/>
                      <a:pt x="121" y="547"/>
                    </a:cubicBezTo>
                    <a:cubicBezTo>
                      <a:pt x="120" y="546"/>
                      <a:pt x="120" y="546"/>
                      <a:pt x="120" y="546"/>
                    </a:cubicBezTo>
                    <a:cubicBezTo>
                      <a:pt x="121" y="545"/>
                      <a:pt x="121" y="545"/>
                      <a:pt x="121" y="545"/>
                    </a:cubicBezTo>
                    <a:cubicBezTo>
                      <a:pt x="120" y="544"/>
                      <a:pt x="120" y="544"/>
                      <a:pt x="120" y="544"/>
                    </a:cubicBezTo>
                    <a:cubicBezTo>
                      <a:pt x="119" y="544"/>
                      <a:pt x="119" y="544"/>
                      <a:pt x="119" y="544"/>
                    </a:cubicBezTo>
                    <a:cubicBezTo>
                      <a:pt x="119" y="544"/>
                      <a:pt x="119" y="544"/>
                      <a:pt x="119" y="544"/>
                    </a:cubicBezTo>
                    <a:cubicBezTo>
                      <a:pt x="120" y="544"/>
                      <a:pt x="120" y="544"/>
                      <a:pt x="120" y="544"/>
                    </a:cubicBezTo>
                    <a:cubicBezTo>
                      <a:pt x="121" y="542"/>
                      <a:pt x="121" y="542"/>
                      <a:pt x="121" y="542"/>
                    </a:cubicBezTo>
                    <a:cubicBezTo>
                      <a:pt x="122" y="542"/>
                      <a:pt x="122" y="542"/>
                      <a:pt x="122" y="542"/>
                    </a:cubicBezTo>
                    <a:cubicBezTo>
                      <a:pt x="122" y="541"/>
                      <a:pt x="122" y="541"/>
                      <a:pt x="122" y="541"/>
                    </a:cubicBezTo>
                    <a:cubicBezTo>
                      <a:pt x="123" y="540"/>
                      <a:pt x="123" y="540"/>
                      <a:pt x="123" y="540"/>
                    </a:cubicBezTo>
                    <a:cubicBezTo>
                      <a:pt x="123" y="540"/>
                      <a:pt x="123" y="540"/>
                      <a:pt x="123" y="540"/>
                    </a:cubicBezTo>
                    <a:cubicBezTo>
                      <a:pt x="121" y="539"/>
                      <a:pt x="121" y="539"/>
                      <a:pt x="121" y="539"/>
                    </a:cubicBezTo>
                    <a:cubicBezTo>
                      <a:pt x="122" y="538"/>
                      <a:pt x="122" y="538"/>
                      <a:pt x="122" y="538"/>
                    </a:cubicBezTo>
                    <a:cubicBezTo>
                      <a:pt x="123" y="536"/>
                      <a:pt x="123" y="536"/>
                      <a:pt x="123" y="536"/>
                    </a:cubicBezTo>
                    <a:cubicBezTo>
                      <a:pt x="123" y="535"/>
                      <a:pt x="123" y="535"/>
                      <a:pt x="123" y="535"/>
                    </a:cubicBezTo>
                    <a:cubicBezTo>
                      <a:pt x="123" y="535"/>
                      <a:pt x="123" y="535"/>
                      <a:pt x="123" y="535"/>
                    </a:cubicBezTo>
                    <a:cubicBezTo>
                      <a:pt x="125" y="534"/>
                      <a:pt x="125" y="534"/>
                      <a:pt x="125" y="534"/>
                    </a:cubicBezTo>
                    <a:cubicBezTo>
                      <a:pt x="126" y="533"/>
                      <a:pt x="126" y="533"/>
                      <a:pt x="126" y="533"/>
                    </a:cubicBezTo>
                    <a:cubicBezTo>
                      <a:pt x="125" y="533"/>
                      <a:pt x="125" y="533"/>
                      <a:pt x="125" y="533"/>
                    </a:cubicBezTo>
                    <a:cubicBezTo>
                      <a:pt x="125" y="532"/>
                      <a:pt x="125" y="532"/>
                      <a:pt x="125" y="532"/>
                    </a:cubicBezTo>
                    <a:cubicBezTo>
                      <a:pt x="125" y="531"/>
                      <a:pt x="125" y="531"/>
                      <a:pt x="125" y="531"/>
                    </a:cubicBezTo>
                    <a:cubicBezTo>
                      <a:pt x="126" y="530"/>
                      <a:pt x="126" y="530"/>
                      <a:pt x="126" y="530"/>
                    </a:cubicBezTo>
                    <a:cubicBezTo>
                      <a:pt x="127" y="529"/>
                      <a:pt x="127" y="529"/>
                      <a:pt x="127" y="529"/>
                    </a:cubicBezTo>
                    <a:cubicBezTo>
                      <a:pt x="126" y="528"/>
                      <a:pt x="126" y="528"/>
                      <a:pt x="126" y="528"/>
                    </a:cubicBezTo>
                    <a:cubicBezTo>
                      <a:pt x="126" y="527"/>
                      <a:pt x="126" y="527"/>
                      <a:pt x="126" y="527"/>
                    </a:cubicBezTo>
                    <a:cubicBezTo>
                      <a:pt x="125" y="527"/>
                      <a:pt x="125" y="527"/>
                      <a:pt x="125" y="527"/>
                    </a:cubicBezTo>
                    <a:cubicBezTo>
                      <a:pt x="124" y="527"/>
                      <a:pt x="124" y="527"/>
                      <a:pt x="124" y="527"/>
                    </a:cubicBezTo>
                    <a:cubicBezTo>
                      <a:pt x="123" y="527"/>
                      <a:pt x="123" y="527"/>
                      <a:pt x="123" y="527"/>
                    </a:cubicBezTo>
                    <a:cubicBezTo>
                      <a:pt x="123" y="525"/>
                      <a:pt x="123" y="525"/>
                      <a:pt x="123" y="525"/>
                    </a:cubicBezTo>
                    <a:cubicBezTo>
                      <a:pt x="126" y="523"/>
                      <a:pt x="126" y="523"/>
                      <a:pt x="126" y="523"/>
                    </a:cubicBezTo>
                    <a:cubicBezTo>
                      <a:pt x="126" y="522"/>
                      <a:pt x="126" y="522"/>
                      <a:pt x="126" y="522"/>
                    </a:cubicBezTo>
                    <a:cubicBezTo>
                      <a:pt x="127" y="521"/>
                      <a:pt x="127" y="521"/>
                      <a:pt x="127" y="521"/>
                    </a:cubicBezTo>
                    <a:cubicBezTo>
                      <a:pt x="126" y="521"/>
                      <a:pt x="126" y="521"/>
                      <a:pt x="126" y="521"/>
                    </a:cubicBezTo>
                    <a:cubicBezTo>
                      <a:pt x="127" y="520"/>
                      <a:pt x="127" y="520"/>
                      <a:pt x="127" y="520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26" y="519"/>
                      <a:pt x="126" y="519"/>
                      <a:pt x="126" y="519"/>
                    </a:cubicBezTo>
                    <a:cubicBezTo>
                      <a:pt x="126" y="518"/>
                      <a:pt x="126" y="518"/>
                      <a:pt x="126" y="518"/>
                    </a:cubicBezTo>
                    <a:cubicBezTo>
                      <a:pt x="127" y="517"/>
                      <a:pt x="127" y="517"/>
                      <a:pt x="127" y="517"/>
                    </a:cubicBezTo>
                    <a:cubicBezTo>
                      <a:pt x="127" y="516"/>
                      <a:pt x="127" y="516"/>
                      <a:pt x="127" y="516"/>
                    </a:cubicBezTo>
                    <a:cubicBezTo>
                      <a:pt x="127" y="515"/>
                      <a:pt x="127" y="515"/>
                      <a:pt x="127" y="515"/>
                    </a:cubicBezTo>
                    <a:cubicBezTo>
                      <a:pt x="128" y="514"/>
                      <a:pt x="128" y="514"/>
                      <a:pt x="128" y="514"/>
                    </a:cubicBezTo>
                    <a:cubicBezTo>
                      <a:pt x="129" y="514"/>
                      <a:pt x="129" y="514"/>
                      <a:pt x="129" y="514"/>
                    </a:cubicBezTo>
                    <a:cubicBezTo>
                      <a:pt x="130" y="514"/>
                      <a:pt x="130" y="514"/>
                      <a:pt x="130" y="514"/>
                    </a:cubicBezTo>
                    <a:cubicBezTo>
                      <a:pt x="129" y="514"/>
                      <a:pt x="129" y="514"/>
                      <a:pt x="129" y="514"/>
                    </a:cubicBezTo>
                    <a:cubicBezTo>
                      <a:pt x="131" y="515"/>
                      <a:pt x="131" y="515"/>
                      <a:pt x="131" y="515"/>
                    </a:cubicBezTo>
                    <a:cubicBezTo>
                      <a:pt x="131" y="514"/>
                      <a:pt x="131" y="514"/>
                      <a:pt x="131" y="514"/>
                    </a:cubicBezTo>
                    <a:cubicBezTo>
                      <a:pt x="131" y="514"/>
                      <a:pt x="131" y="514"/>
                      <a:pt x="131" y="514"/>
                    </a:cubicBezTo>
                    <a:cubicBezTo>
                      <a:pt x="133" y="514"/>
                      <a:pt x="133" y="514"/>
                      <a:pt x="133" y="514"/>
                    </a:cubicBezTo>
                    <a:cubicBezTo>
                      <a:pt x="133" y="513"/>
                      <a:pt x="133" y="513"/>
                      <a:pt x="133" y="513"/>
                    </a:cubicBezTo>
                    <a:cubicBezTo>
                      <a:pt x="135" y="512"/>
                      <a:pt x="135" y="512"/>
                      <a:pt x="135" y="512"/>
                    </a:cubicBezTo>
                    <a:cubicBezTo>
                      <a:pt x="136" y="511"/>
                      <a:pt x="136" y="511"/>
                      <a:pt x="136" y="511"/>
                    </a:cubicBezTo>
                    <a:cubicBezTo>
                      <a:pt x="137" y="511"/>
                      <a:pt x="137" y="511"/>
                      <a:pt x="137" y="511"/>
                    </a:cubicBezTo>
                    <a:cubicBezTo>
                      <a:pt x="137" y="510"/>
                      <a:pt x="137" y="510"/>
                      <a:pt x="137" y="510"/>
                    </a:cubicBezTo>
                    <a:cubicBezTo>
                      <a:pt x="138" y="510"/>
                      <a:pt x="138" y="510"/>
                      <a:pt x="138" y="510"/>
                    </a:cubicBezTo>
                    <a:cubicBezTo>
                      <a:pt x="138" y="509"/>
                      <a:pt x="138" y="509"/>
                      <a:pt x="138" y="509"/>
                    </a:cubicBezTo>
                    <a:cubicBezTo>
                      <a:pt x="139" y="508"/>
                      <a:pt x="139" y="508"/>
                      <a:pt x="139" y="508"/>
                    </a:cubicBezTo>
                    <a:cubicBezTo>
                      <a:pt x="140" y="508"/>
                      <a:pt x="140" y="508"/>
                      <a:pt x="140" y="508"/>
                    </a:cubicBezTo>
                    <a:cubicBezTo>
                      <a:pt x="140" y="509"/>
                      <a:pt x="140" y="509"/>
                      <a:pt x="140" y="509"/>
                    </a:cubicBezTo>
                    <a:cubicBezTo>
                      <a:pt x="140" y="511"/>
                      <a:pt x="140" y="511"/>
                      <a:pt x="140" y="511"/>
                    </a:cubicBezTo>
                    <a:cubicBezTo>
                      <a:pt x="139" y="512"/>
                      <a:pt x="139" y="512"/>
                      <a:pt x="139" y="512"/>
                    </a:cubicBezTo>
                    <a:cubicBezTo>
                      <a:pt x="138" y="518"/>
                      <a:pt x="138" y="518"/>
                      <a:pt x="138" y="518"/>
                    </a:cubicBezTo>
                    <a:cubicBezTo>
                      <a:pt x="138" y="518"/>
                      <a:pt x="138" y="518"/>
                      <a:pt x="138" y="518"/>
                    </a:cubicBezTo>
                    <a:cubicBezTo>
                      <a:pt x="139" y="519"/>
                      <a:pt x="139" y="519"/>
                      <a:pt x="139" y="519"/>
                    </a:cubicBezTo>
                    <a:cubicBezTo>
                      <a:pt x="139" y="520"/>
                      <a:pt x="139" y="520"/>
                      <a:pt x="139" y="520"/>
                    </a:cubicBezTo>
                    <a:cubicBezTo>
                      <a:pt x="139" y="521"/>
                      <a:pt x="139" y="521"/>
                      <a:pt x="139" y="521"/>
                    </a:cubicBezTo>
                    <a:cubicBezTo>
                      <a:pt x="140" y="520"/>
                      <a:pt x="140" y="520"/>
                      <a:pt x="140" y="520"/>
                    </a:cubicBezTo>
                    <a:cubicBezTo>
                      <a:pt x="140" y="521"/>
                      <a:pt x="140" y="521"/>
                      <a:pt x="140" y="521"/>
                    </a:cubicBezTo>
                    <a:cubicBezTo>
                      <a:pt x="141" y="520"/>
                      <a:pt x="141" y="520"/>
                      <a:pt x="141" y="520"/>
                    </a:cubicBezTo>
                    <a:cubicBezTo>
                      <a:pt x="140" y="520"/>
                      <a:pt x="140" y="520"/>
                      <a:pt x="140" y="520"/>
                    </a:cubicBezTo>
                    <a:cubicBezTo>
                      <a:pt x="140" y="519"/>
                      <a:pt x="140" y="519"/>
                      <a:pt x="140" y="519"/>
                    </a:cubicBezTo>
                    <a:cubicBezTo>
                      <a:pt x="140" y="519"/>
                      <a:pt x="140" y="519"/>
                      <a:pt x="140" y="519"/>
                    </a:cubicBezTo>
                    <a:cubicBezTo>
                      <a:pt x="139" y="518"/>
                      <a:pt x="139" y="518"/>
                      <a:pt x="139" y="518"/>
                    </a:cubicBezTo>
                    <a:cubicBezTo>
                      <a:pt x="141" y="517"/>
                      <a:pt x="141" y="517"/>
                      <a:pt x="141" y="517"/>
                    </a:cubicBezTo>
                    <a:cubicBezTo>
                      <a:pt x="140" y="515"/>
                      <a:pt x="140" y="515"/>
                      <a:pt x="140" y="515"/>
                    </a:cubicBezTo>
                    <a:cubicBezTo>
                      <a:pt x="141" y="514"/>
                      <a:pt x="141" y="514"/>
                      <a:pt x="141" y="514"/>
                    </a:cubicBezTo>
                    <a:cubicBezTo>
                      <a:pt x="141" y="514"/>
                      <a:pt x="141" y="514"/>
                      <a:pt x="141" y="514"/>
                    </a:cubicBezTo>
                    <a:cubicBezTo>
                      <a:pt x="142" y="514"/>
                      <a:pt x="142" y="514"/>
                      <a:pt x="142" y="514"/>
                    </a:cubicBezTo>
                    <a:cubicBezTo>
                      <a:pt x="142" y="512"/>
                      <a:pt x="142" y="512"/>
                      <a:pt x="142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1" y="511"/>
                      <a:pt x="141" y="511"/>
                      <a:pt x="141" y="511"/>
                    </a:cubicBezTo>
                    <a:cubicBezTo>
                      <a:pt x="145" y="511"/>
                      <a:pt x="145" y="511"/>
                      <a:pt x="145" y="511"/>
                    </a:cubicBezTo>
                    <a:cubicBezTo>
                      <a:pt x="146" y="509"/>
                      <a:pt x="146" y="509"/>
                      <a:pt x="146" y="509"/>
                    </a:cubicBezTo>
                    <a:cubicBezTo>
                      <a:pt x="146" y="509"/>
                      <a:pt x="146" y="509"/>
                      <a:pt x="146" y="509"/>
                    </a:cubicBezTo>
                    <a:cubicBezTo>
                      <a:pt x="147" y="508"/>
                      <a:pt x="147" y="508"/>
                      <a:pt x="147" y="508"/>
                    </a:cubicBezTo>
                    <a:cubicBezTo>
                      <a:pt x="151" y="504"/>
                      <a:pt x="151" y="504"/>
                      <a:pt x="151" y="504"/>
                    </a:cubicBezTo>
                    <a:cubicBezTo>
                      <a:pt x="152" y="504"/>
                      <a:pt x="152" y="504"/>
                      <a:pt x="152" y="504"/>
                    </a:cubicBezTo>
                    <a:cubicBezTo>
                      <a:pt x="153" y="502"/>
                      <a:pt x="153" y="502"/>
                      <a:pt x="153" y="502"/>
                    </a:cubicBezTo>
                    <a:cubicBezTo>
                      <a:pt x="154" y="501"/>
                      <a:pt x="154" y="501"/>
                      <a:pt x="154" y="501"/>
                    </a:cubicBezTo>
                    <a:cubicBezTo>
                      <a:pt x="155" y="502"/>
                      <a:pt x="155" y="502"/>
                      <a:pt x="155" y="502"/>
                    </a:cubicBezTo>
                    <a:cubicBezTo>
                      <a:pt x="156" y="501"/>
                      <a:pt x="156" y="501"/>
                      <a:pt x="156" y="501"/>
                    </a:cubicBezTo>
                    <a:cubicBezTo>
                      <a:pt x="157" y="501"/>
                      <a:pt x="157" y="501"/>
                      <a:pt x="157" y="501"/>
                    </a:cubicBezTo>
                    <a:cubicBezTo>
                      <a:pt x="158" y="500"/>
                      <a:pt x="158" y="500"/>
                      <a:pt x="158" y="500"/>
                    </a:cubicBezTo>
                    <a:cubicBezTo>
                      <a:pt x="159" y="500"/>
                      <a:pt x="159" y="500"/>
                      <a:pt x="159" y="500"/>
                    </a:cubicBezTo>
                    <a:cubicBezTo>
                      <a:pt x="160" y="500"/>
                      <a:pt x="160" y="500"/>
                      <a:pt x="160" y="500"/>
                    </a:cubicBezTo>
                    <a:cubicBezTo>
                      <a:pt x="161" y="499"/>
                      <a:pt x="161" y="499"/>
                      <a:pt x="161" y="499"/>
                    </a:cubicBezTo>
                    <a:cubicBezTo>
                      <a:pt x="161" y="501"/>
                      <a:pt x="161" y="501"/>
                      <a:pt x="161" y="501"/>
                    </a:cubicBezTo>
                    <a:cubicBezTo>
                      <a:pt x="161" y="504"/>
                      <a:pt x="161" y="504"/>
                      <a:pt x="161" y="504"/>
                    </a:cubicBezTo>
                    <a:cubicBezTo>
                      <a:pt x="161" y="507"/>
                      <a:pt x="161" y="507"/>
                      <a:pt x="161" y="507"/>
                    </a:cubicBezTo>
                    <a:cubicBezTo>
                      <a:pt x="160" y="508"/>
                      <a:pt x="160" y="508"/>
                      <a:pt x="160" y="508"/>
                    </a:cubicBezTo>
                    <a:cubicBezTo>
                      <a:pt x="161" y="509"/>
                      <a:pt x="161" y="509"/>
                      <a:pt x="161" y="509"/>
                    </a:cubicBezTo>
                    <a:cubicBezTo>
                      <a:pt x="161" y="509"/>
                      <a:pt x="161" y="509"/>
                      <a:pt x="161" y="509"/>
                    </a:cubicBezTo>
                    <a:cubicBezTo>
                      <a:pt x="162" y="512"/>
                      <a:pt x="162" y="512"/>
                      <a:pt x="162" y="512"/>
                    </a:cubicBezTo>
                    <a:cubicBezTo>
                      <a:pt x="162" y="513"/>
                      <a:pt x="162" y="513"/>
                      <a:pt x="162" y="513"/>
                    </a:cubicBezTo>
                    <a:cubicBezTo>
                      <a:pt x="164" y="518"/>
                      <a:pt x="164" y="518"/>
                      <a:pt x="164" y="518"/>
                    </a:cubicBezTo>
                    <a:cubicBezTo>
                      <a:pt x="163" y="518"/>
                      <a:pt x="163" y="518"/>
                      <a:pt x="163" y="518"/>
                    </a:cubicBezTo>
                    <a:cubicBezTo>
                      <a:pt x="163" y="521"/>
                      <a:pt x="163" y="521"/>
                      <a:pt x="163" y="521"/>
                    </a:cubicBezTo>
                    <a:cubicBezTo>
                      <a:pt x="164" y="524"/>
                      <a:pt x="164" y="524"/>
                      <a:pt x="164" y="524"/>
                    </a:cubicBezTo>
                    <a:cubicBezTo>
                      <a:pt x="164" y="525"/>
                      <a:pt x="164" y="525"/>
                      <a:pt x="164" y="525"/>
                    </a:cubicBezTo>
                    <a:cubicBezTo>
                      <a:pt x="164" y="525"/>
                      <a:pt x="164" y="525"/>
                      <a:pt x="164" y="525"/>
                    </a:cubicBezTo>
                    <a:cubicBezTo>
                      <a:pt x="164" y="527"/>
                      <a:pt x="164" y="527"/>
                      <a:pt x="164" y="527"/>
                    </a:cubicBezTo>
                    <a:cubicBezTo>
                      <a:pt x="165" y="527"/>
                      <a:pt x="165" y="527"/>
                      <a:pt x="165" y="527"/>
                    </a:cubicBezTo>
                    <a:cubicBezTo>
                      <a:pt x="165" y="528"/>
                      <a:pt x="165" y="528"/>
                      <a:pt x="165" y="528"/>
                    </a:cubicBezTo>
                    <a:cubicBezTo>
                      <a:pt x="168" y="530"/>
                      <a:pt x="168" y="530"/>
                      <a:pt x="168" y="530"/>
                    </a:cubicBezTo>
                    <a:cubicBezTo>
                      <a:pt x="169" y="531"/>
                      <a:pt x="169" y="531"/>
                      <a:pt x="169" y="531"/>
                    </a:cubicBezTo>
                    <a:cubicBezTo>
                      <a:pt x="169" y="534"/>
                      <a:pt x="169" y="534"/>
                      <a:pt x="169" y="534"/>
                    </a:cubicBezTo>
                    <a:cubicBezTo>
                      <a:pt x="169" y="535"/>
                      <a:pt x="169" y="535"/>
                      <a:pt x="169" y="535"/>
                    </a:cubicBezTo>
                    <a:cubicBezTo>
                      <a:pt x="169" y="536"/>
                      <a:pt x="169" y="536"/>
                      <a:pt x="169" y="536"/>
                    </a:cubicBezTo>
                    <a:cubicBezTo>
                      <a:pt x="169" y="537"/>
                      <a:pt x="169" y="537"/>
                      <a:pt x="169" y="537"/>
                    </a:cubicBezTo>
                    <a:cubicBezTo>
                      <a:pt x="170" y="537"/>
                      <a:pt x="170" y="537"/>
                      <a:pt x="170" y="537"/>
                    </a:cubicBezTo>
                    <a:cubicBezTo>
                      <a:pt x="170" y="537"/>
                      <a:pt x="170" y="537"/>
                      <a:pt x="170" y="537"/>
                    </a:cubicBezTo>
                    <a:cubicBezTo>
                      <a:pt x="171" y="538"/>
                      <a:pt x="171" y="538"/>
                      <a:pt x="171" y="538"/>
                    </a:cubicBezTo>
                    <a:cubicBezTo>
                      <a:pt x="171" y="539"/>
                      <a:pt x="171" y="539"/>
                      <a:pt x="171" y="539"/>
                    </a:cubicBezTo>
                    <a:cubicBezTo>
                      <a:pt x="170" y="540"/>
                      <a:pt x="170" y="540"/>
                      <a:pt x="170" y="540"/>
                    </a:cubicBezTo>
                    <a:cubicBezTo>
                      <a:pt x="170" y="540"/>
                      <a:pt x="170" y="540"/>
                      <a:pt x="170" y="540"/>
                    </a:cubicBezTo>
                    <a:cubicBezTo>
                      <a:pt x="170" y="541"/>
                      <a:pt x="170" y="541"/>
                      <a:pt x="170" y="541"/>
                    </a:cubicBezTo>
                    <a:cubicBezTo>
                      <a:pt x="170" y="542"/>
                      <a:pt x="170" y="542"/>
                      <a:pt x="170" y="542"/>
                    </a:cubicBezTo>
                    <a:cubicBezTo>
                      <a:pt x="171" y="543"/>
                      <a:pt x="171" y="543"/>
                      <a:pt x="171" y="543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70" y="544"/>
                      <a:pt x="170" y="544"/>
                      <a:pt x="170" y="544"/>
                    </a:cubicBezTo>
                    <a:cubicBezTo>
                      <a:pt x="172" y="544"/>
                      <a:pt x="172" y="544"/>
                      <a:pt x="172" y="544"/>
                    </a:cubicBezTo>
                    <a:lnTo>
                      <a:pt x="171" y="545"/>
                    </a:lnTo>
                    <a:close/>
                    <a:moveTo>
                      <a:pt x="213" y="440"/>
                    </a:moveTo>
                    <a:cubicBezTo>
                      <a:pt x="212" y="441"/>
                      <a:pt x="212" y="441"/>
                      <a:pt x="212" y="441"/>
                    </a:cubicBezTo>
                    <a:cubicBezTo>
                      <a:pt x="213" y="442"/>
                      <a:pt x="213" y="442"/>
                      <a:pt x="213" y="442"/>
                    </a:cubicBezTo>
                    <a:cubicBezTo>
                      <a:pt x="213" y="442"/>
                      <a:pt x="213" y="442"/>
                      <a:pt x="213" y="442"/>
                    </a:cubicBezTo>
                    <a:cubicBezTo>
                      <a:pt x="214" y="442"/>
                      <a:pt x="214" y="442"/>
                      <a:pt x="214" y="442"/>
                    </a:cubicBezTo>
                    <a:cubicBezTo>
                      <a:pt x="214" y="444"/>
                      <a:pt x="214" y="444"/>
                      <a:pt x="214" y="444"/>
                    </a:cubicBezTo>
                    <a:cubicBezTo>
                      <a:pt x="213" y="446"/>
                      <a:pt x="213" y="446"/>
                      <a:pt x="213" y="446"/>
                    </a:cubicBezTo>
                    <a:cubicBezTo>
                      <a:pt x="213" y="447"/>
                      <a:pt x="213" y="447"/>
                      <a:pt x="213" y="447"/>
                    </a:cubicBezTo>
                    <a:cubicBezTo>
                      <a:pt x="212" y="448"/>
                      <a:pt x="212" y="448"/>
                      <a:pt x="212" y="448"/>
                    </a:cubicBezTo>
                    <a:cubicBezTo>
                      <a:pt x="212" y="448"/>
                      <a:pt x="212" y="448"/>
                      <a:pt x="212" y="448"/>
                    </a:cubicBezTo>
                    <a:cubicBezTo>
                      <a:pt x="213" y="449"/>
                      <a:pt x="213" y="449"/>
                      <a:pt x="213" y="449"/>
                    </a:cubicBezTo>
                    <a:cubicBezTo>
                      <a:pt x="213" y="450"/>
                      <a:pt x="213" y="450"/>
                      <a:pt x="213" y="450"/>
                    </a:cubicBezTo>
                    <a:cubicBezTo>
                      <a:pt x="212" y="451"/>
                      <a:pt x="212" y="451"/>
                      <a:pt x="212" y="451"/>
                    </a:cubicBezTo>
                    <a:cubicBezTo>
                      <a:pt x="213" y="452"/>
                      <a:pt x="213" y="452"/>
                      <a:pt x="213" y="452"/>
                    </a:cubicBezTo>
                    <a:cubicBezTo>
                      <a:pt x="213" y="452"/>
                      <a:pt x="213" y="452"/>
                      <a:pt x="213" y="452"/>
                    </a:cubicBezTo>
                    <a:cubicBezTo>
                      <a:pt x="212" y="453"/>
                      <a:pt x="212" y="453"/>
                      <a:pt x="212" y="453"/>
                    </a:cubicBezTo>
                    <a:cubicBezTo>
                      <a:pt x="212" y="453"/>
                      <a:pt x="212" y="453"/>
                      <a:pt x="212" y="453"/>
                    </a:cubicBezTo>
                    <a:cubicBezTo>
                      <a:pt x="212" y="454"/>
                      <a:pt x="212" y="454"/>
                      <a:pt x="212" y="454"/>
                    </a:cubicBezTo>
                    <a:cubicBezTo>
                      <a:pt x="211" y="454"/>
                      <a:pt x="211" y="454"/>
                      <a:pt x="211" y="454"/>
                    </a:cubicBezTo>
                    <a:cubicBezTo>
                      <a:pt x="211" y="453"/>
                      <a:pt x="211" y="453"/>
                      <a:pt x="211" y="453"/>
                    </a:cubicBezTo>
                    <a:cubicBezTo>
                      <a:pt x="210" y="452"/>
                      <a:pt x="210" y="452"/>
                      <a:pt x="210" y="452"/>
                    </a:cubicBezTo>
                    <a:cubicBezTo>
                      <a:pt x="210" y="450"/>
                      <a:pt x="210" y="450"/>
                      <a:pt x="210" y="450"/>
                    </a:cubicBezTo>
                    <a:cubicBezTo>
                      <a:pt x="210" y="449"/>
                      <a:pt x="210" y="449"/>
                      <a:pt x="210" y="449"/>
                    </a:cubicBezTo>
                    <a:cubicBezTo>
                      <a:pt x="210" y="448"/>
                      <a:pt x="210" y="448"/>
                      <a:pt x="210" y="448"/>
                    </a:cubicBezTo>
                    <a:cubicBezTo>
                      <a:pt x="209" y="448"/>
                      <a:pt x="209" y="448"/>
                      <a:pt x="209" y="448"/>
                    </a:cubicBezTo>
                    <a:cubicBezTo>
                      <a:pt x="209" y="447"/>
                      <a:pt x="209" y="447"/>
                      <a:pt x="209" y="447"/>
                    </a:cubicBezTo>
                    <a:cubicBezTo>
                      <a:pt x="210" y="445"/>
                      <a:pt x="210" y="445"/>
                      <a:pt x="210" y="445"/>
                    </a:cubicBezTo>
                    <a:cubicBezTo>
                      <a:pt x="210" y="444"/>
                      <a:pt x="210" y="444"/>
                      <a:pt x="210" y="444"/>
                    </a:cubicBezTo>
                    <a:cubicBezTo>
                      <a:pt x="210" y="443"/>
                      <a:pt x="210" y="443"/>
                      <a:pt x="210" y="443"/>
                    </a:cubicBezTo>
                    <a:cubicBezTo>
                      <a:pt x="210" y="442"/>
                      <a:pt x="210" y="442"/>
                      <a:pt x="210" y="442"/>
                    </a:cubicBezTo>
                    <a:cubicBezTo>
                      <a:pt x="210" y="440"/>
                      <a:pt x="210" y="440"/>
                      <a:pt x="210" y="440"/>
                    </a:cubicBezTo>
                    <a:cubicBezTo>
                      <a:pt x="211" y="439"/>
                      <a:pt x="211" y="439"/>
                      <a:pt x="211" y="439"/>
                    </a:cubicBezTo>
                    <a:cubicBezTo>
                      <a:pt x="211" y="439"/>
                      <a:pt x="211" y="439"/>
                      <a:pt x="211" y="439"/>
                    </a:cubicBezTo>
                    <a:cubicBezTo>
                      <a:pt x="212" y="438"/>
                      <a:pt x="212" y="438"/>
                      <a:pt x="212" y="438"/>
                    </a:cubicBezTo>
                    <a:cubicBezTo>
                      <a:pt x="212" y="440"/>
                      <a:pt x="212" y="440"/>
                      <a:pt x="212" y="440"/>
                    </a:cubicBezTo>
                    <a:lnTo>
                      <a:pt x="213" y="440"/>
                    </a:lnTo>
                    <a:close/>
                    <a:moveTo>
                      <a:pt x="206" y="448"/>
                    </a:moveTo>
                    <a:cubicBezTo>
                      <a:pt x="206" y="450"/>
                      <a:pt x="206" y="450"/>
                      <a:pt x="206" y="450"/>
                    </a:cubicBezTo>
                    <a:cubicBezTo>
                      <a:pt x="207" y="451"/>
                      <a:pt x="207" y="451"/>
                      <a:pt x="207" y="451"/>
                    </a:cubicBezTo>
                    <a:cubicBezTo>
                      <a:pt x="207" y="451"/>
                      <a:pt x="207" y="451"/>
                      <a:pt x="207" y="451"/>
                    </a:cubicBezTo>
                    <a:cubicBezTo>
                      <a:pt x="205" y="451"/>
                      <a:pt x="205" y="451"/>
                      <a:pt x="205" y="451"/>
                    </a:cubicBezTo>
                    <a:cubicBezTo>
                      <a:pt x="205" y="449"/>
                      <a:pt x="205" y="449"/>
                      <a:pt x="205" y="449"/>
                    </a:cubicBezTo>
                    <a:cubicBezTo>
                      <a:pt x="205" y="449"/>
                      <a:pt x="205" y="449"/>
                      <a:pt x="205" y="449"/>
                    </a:cubicBezTo>
                    <a:cubicBezTo>
                      <a:pt x="204" y="450"/>
                      <a:pt x="204" y="450"/>
                      <a:pt x="204" y="450"/>
                    </a:cubicBezTo>
                    <a:cubicBezTo>
                      <a:pt x="204" y="450"/>
                      <a:pt x="204" y="450"/>
                      <a:pt x="204" y="450"/>
                    </a:cubicBezTo>
                    <a:cubicBezTo>
                      <a:pt x="204" y="448"/>
                      <a:pt x="204" y="448"/>
                      <a:pt x="204" y="448"/>
                    </a:cubicBezTo>
                    <a:cubicBezTo>
                      <a:pt x="206" y="448"/>
                      <a:pt x="206" y="448"/>
                      <a:pt x="206" y="448"/>
                    </a:cubicBezTo>
                    <a:close/>
                    <a:moveTo>
                      <a:pt x="214" y="440"/>
                    </a:moveTo>
                    <a:cubicBezTo>
                      <a:pt x="215" y="440"/>
                      <a:pt x="215" y="440"/>
                      <a:pt x="215" y="440"/>
                    </a:cubicBezTo>
                    <a:cubicBezTo>
                      <a:pt x="215" y="441"/>
                      <a:pt x="215" y="441"/>
                      <a:pt x="215" y="441"/>
                    </a:cubicBezTo>
                    <a:cubicBezTo>
                      <a:pt x="215" y="442"/>
                      <a:pt x="215" y="442"/>
                      <a:pt x="215" y="442"/>
                    </a:cubicBezTo>
                    <a:cubicBezTo>
                      <a:pt x="214" y="442"/>
                      <a:pt x="214" y="442"/>
                      <a:pt x="214" y="442"/>
                    </a:cubicBezTo>
                    <a:cubicBezTo>
                      <a:pt x="213" y="442"/>
                      <a:pt x="213" y="442"/>
                      <a:pt x="213" y="442"/>
                    </a:cubicBezTo>
                    <a:cubicBezTo>
                      <a:pt x="214" y="440"/>
                      <a:pt x="214" y="440"/>
                      <a:pt x="214" y="440"/>
                    </a:cubicBezTo>
                    <a:close/>
                    <a:moveTo>
                      <a:pt x="215" y="446"/>
                    </a:moveTo>
                    <a:cubicBezTo>
                      <a:pt x="215" y="446"/>
                      <a:pt x="215" y="446"/>
                      <a:pt x="215" y="446"/>
                    </a:cubicBezTo>
                    <a:cubicBezTo>
                      <a:pt x="216" y="447"/>
                      <a:pt x="216" y="447"/>
                      <a:pt x="216" y="447"/>
                    </a:cubicBezTo>
                    <a:cubicBezTo>
                      <a:pt x="216" y="449"/>
                      <a:pt x="216" y="449"/>
                      <a:pt x="216" y="449"/>
                    </a:cubicBezTo>
                    <a:cubicBezTo>
                      <a:pt x="217" y="450"/>
                      <a:pt x="217" y="450"/>
                      <a:pt x="217" y="450"/>
                    </a:cubicBezTo>
                    <a:cubicBezTo>
                      <a:pt x="217" y="451"/>
                      <a:pt x="217" y="451"/>
                      <a:pt x="217" y="451"/>
                    </a:cubicBezTo>
                    <a:cubicBezTo>
                      <a:pt x="215" y="452"/>
                      <a:pt x="215" y="452"/>
                      <a:pt x="215" y="452"/>
                    </a:cubicBezTo>
                    <a:cubicBezTo>
                      <a:pt x="214" y="452"/>
                      <a:pt x="214" y="452"/>
                      <a:pt x="214" y="452"/>
                    </a:cubicBezTo>
                    <a:cubicBezTo>
                      <a:pt x="215" y="451"/>
                      <a:pt x="215" y="451"/>
                      <a:pt x="215" y="451"/>
                    </a:cubicBezTo>
                    <a:cubicBezTo>
                      <a:pt x="214" y="450"/>
                      <a:pt x="214" y="450"/>
                      <a:pt x="214" y="450"/>
                    </a:cubicBezTo>
                    <a:cubicBezTo>
                      <a:pt x="214" y="449"/>
                      <a:pt x="214" y="449"/>
                      <a:pt x="214" y="449"/>
                    </a:cubicBezTo>
                    <a:cubicBezTo>
                      <a:pt x="214" y="448"/>
                      <a:pt x="214" y="448"/>
                      <a:pt x="214" y="448"/>
                    </a:cubicBezTo>
                    <a:cubicBezTo>
                      <a:pt x="215" y="447"/>
                      <a:pt x="215" y="447"/>
                      <a:pt x="215" y="447"/>
                    </a:cubicBezTo>
                    <a:cubicBezTo>
                      <a:pt x="215" y="446"/>
                      <a:pt x="215" y="446"/>
                      <a:pt x="215" y="446"/>
                    </a:cubicBezTo>
                    <a:close/>
                    <a:moveTo>
                      <a:pt x="208" y="453"/>
                    </a:moveTo>
                    <a:cubicBezTo>
                      <a:pt x="207" y="454"/>
                      <a:pt x="207" y="454"/>
                      <a:pt x="207" y="454"/>
                    </a:cubicBezTo>
                    <a:cubicBezTo>
                      <a:pt x="208" y="455"/>
                      <a:pt x="208" y="455"/>
                      <a:pt x="208" y="455"/>
                    </a:cubicBezTo>
                    <a:cubicBezTo>
                      <a:pt x="208" y="457"/>
                      <a:pt x="208" y="457"/>
                      <a:pt x="208" y="457"/>
                    </a:cubicBezTo>
                    <a:cubicBezTo>
                      <a:pt x="208" y="457"/>
                      <a:pt x="208" y="457"/>
                      <a:pt x="208" y="457"/>
                    </a:cubicBezTo>
                    <a:cubicBezTo>
                      <a:pt x="208" y="457"/>
                      <a:pt x="208" y="457"/>
                      <a:pt x="208" y="457"/>
                    </a:cubicBezTo>
                    <a:cubicBezTo>
                      <a:pt x="207" y="457"/>
                      <a:pt x="207" y="457"/>
                      <a:pt x="207" y="457"/>
                    </a:cubicBezTo>
                    <a:cubicBezTo>
                      <a:pt x="205" y="459"/>
                      <a:pt x="205" y="459"/>
                      <a:pt x="205" y="459"/>
                    </a:cubicBezTo>
                    <a:cubicBezTo>
                      <a:pt x="201" y="459"/>
                      <a:pt x="201" y="459"/>
                      <a:pt x="201" y="459"/>
                    </a:cubicBezTo>
                    <a:cubicBezTo>
                      <a:pt x="200" y="458"/>
                      <a:pt x="200" y="458"/>
                      <a:pt x="200" y="458"/>
                    </a:cubicBezTo>
                    <a:cubicBezTo>
                      <a:pt x="200" y="457"/>
                      <a:pt x="200" y="457"/>
                      <a:pt x="200" y="457"/>
                    </a:cubicBezTo>
                    <a:cubicBezTo>
                      <a:pt x="200" y="456"/>
                      <a:pt x="200" y="456"/>
                      <a:pt x="200" y="456"/>
                    </a:cubicBezTo>
                    <a:cubicBezTo>
                      <a:pt x="201" y="455"/>
                      <a:pt x="201" y="455"/>
                      <a:pt x="201" y="455"/>
                    </a:cubicBezTo>
                    <a:cubicBezTo>
                      <a:pt x="201" y="456"/>
                      <a:pt x="201" y="456"/>
                      <a:pt x="201" y="456"/>
                    </a:cubicBezTo>
                    <a:cubicBezTo>
                      <a:pt x="202" y="455"/>
                      <a:pt x="202" y="455"/>
                      <a:pt x="202" y="455"/>
                    </a:cubicBezTo>
                    <a:cubicBezTo>
                      <a:pt x="202" y="454"/>
                      <a:pt x="202" y="454"/>
                      <a:pt x="202" y="454"/>
                    </a:cubicBezTo>
                    <a:cubicBezTo>
                      <a:pt x="203" y="453"/>
                      <a:pt x="203" y="453"/>
                      <a:pt x="203" y="453"/>
                    </a:cubicBezTo>
                    <a:cubicBezTo>
                      <a:pt x="204" y="453"/>
                      <a:pt x="204" y="453"/>
                      <a:pt x="204" y="453"/>
                    </a:cubicBezTo>
                    <a:cubicBezTo>
                      <a:pt x="205" y="452"/>
                      <a:pt x="205" y="452"/>
                      <a:pt x="205" y="452"/>
                    </a:cubicBezTo>
                    <a:cubicBezTo>
                      <a:pt x="206" y="452"/>
                      <a:pt x="206" y="452"/>
                      <a:pt x="206" y="452"/>
                    </a:cubicBezTo>
                    <a:cubicBezTo>
                      <a:pt x="206" y="452"/>
                      <a:pt x="206" y="452"/>
                      <a:pt x="206" y="452"/>
                    </a:cubicBezTo>
                    <a:cubicBezTo>
                      <a:pt x="207" y="452"/>
                      <a:pt x="207" y="452"/>
                      <a:pt x="207" y="452"/>
                    </a:cubicBezTo>
                    <a:cubicBezTo>
                      <a:pt x="207" y="452"/>
                      <a:pt x="207" y="452"/>
                      <a:pt x="207" y="452"/>
                    </a:cubicBezTo>
                    <a:cubicBezTo>
                      <a:pt x="208" y="453"/>
                      <a:pt x="208" y="453"/>
                      <a:pt x="208" y="453"/>
                    </a:cubicBezTo>
                    <a:close/>
                    <a:moveTo>
                      <a:pt x="194" y="488"/>
                    </a:moveTo>
                    <a:cubicBezTo>
                      <a:pt x="194" y="490"/>
                      <a:pt x="194" y="490"/>
                      <a:pt x="194" y="490"/>
                    </a:cubicBezTo>
                    <a:cubicBezTo>
                      <a:pt x="194" y="490"/>
                      <a:pt x="194" y="490"/>
                      <a:pt x="194" y="490"/>
                    </a:cubicBezTo>
                    <a:cubicBezTo>
                      <a:pt x="193" y="493"/>
                      <a:pt x="193" y="493"/>
                      <a:pt x="193" y="493"/>
                    </a:cubicBezTo>
                    <a:cubicBezTo>
                      <a:pt x="192" y="494"/>
                      <a:pt x="192" y="494"/>
                      <a:pt x="192" y="494"/>
                    </a:cubicBezTo>
                    <a:cubicBezTo>
                      <a:pt x="191" y="494"/>
                      <a:pt x="191" y="494"/>
                      <a:pt x="191" y="494"/>
                    </a:cubicBezTo>
                    <a:cubicBezTo>
                      <a:pt x="191" y="497"/>
                      <a:pt x="191" y="497"/>
                      <a:pt x="191" y="497"/>
                    </a:cubicBezTo>
                    <a:cubicBezTo>
                      <a:pt x="190" y="499"/>
                      <a:pt x="190" y="499"/>
                      <a:pt x="190" y="499"/>
                    </a:cubicBezTo>
                    <a:cubicBezTo>
                      <a:pt x="190" y="500"/>
                      <a:pt x="190" y="500"/>
                      <a:pt x="190" y="500"/>
                    </a:cubicBezTo>
                    <a:cubicBezTo>
                      <a:pt x="190" y="501"/>
                      <a:pt x="190" y="501"/>
                      <a:pt x="190" y="501"/>
                    </a:cubicBezTo>
                    <a:cubicBezTo>
                      <a:pt x="190" y="501"/>
                      <a:pt x="190" y="501"/>
                      <a:pt x="190" y="501"/>
                    </a:cubicBezTo>
                    <a:cubicBezTo>
                      <a:pt x="188" y="504"/>
                      <a:pt x="188" y="504"/>
                      <a:pt x="188" y="504"/>
                    </a:cubicBezTo>
                    <a:cubicBezTo>
                      <a:pt x="188" y="504"/>
                      <a:pt x="188" y="504"/>
                      <a:pt x="188" y="504"/>
                    </a:cubicBezTo>
                    <a:cubicBezTo>
                      <a:pt x="187" y="506"/>
                      <a:pt x="187" y="506"/>
                      <a:pt x="187" y="506"/>
                    </a:cubicBezTo>
                    <a:cubicBezTo>
                      <a:pt x="187" y="507"/>
                      <a:pt x="187" y="507"/>
                      <a:pt x="187" y="507"/>
                    </a:cubicBezTo>
                    <a:cubicBezTo>
                      <a:pt x="187" y="508"/>
                      <a:pt x="187" y="508"/>
                      <a:pt x="187" y="508"/>
                    </a:cubicBezTo>
                    <a:cubicBezTo>
                      <a:pt x="186" y="508"/>
                      <a:pt x="186" y="508"/>
                      <a:pt x="186" y="508"/>
                    </a:cubicBezTo>
                    <a:cubicBezTo>
                      <a:pt x="186" y="508"/>
                      <a:pt x="186" y="508"/>
                      <a:pt x="186" y="508"/>
                    </a:cubicBezTo>
                    <a:cubicBezTo>
                      <a:pt x="185" y="509"/>
                      <a:pt x="185" y="509"/>
                      <a:pt x="185" y="509"/>
                    </a:cubicBezTo>
                    <a:cubicBezTo>
                      <a:pt x="185" y="510"/>
                      <a:pt x="185" y="510"/>
                      <a:pt x="185" y="510"/>
                    </a:cubicBezTo>
                    <a:cubicBezTo>
                      <a:pt x="185" y="511"/>
                      <a:pt x="185" y="511"/>
                      <a:pt x="185" y="511"/>
                    </a:cubicBezTo>
                    <a:cubicBezTo>
                      <a:pt x="185" y="511"/>
                      <a:pt x="185" y="511"/>
                      <a:pt x="185" y="511"/>
                    </a:cubicBezTo>
                    <a:cubicBezTo>
                      <a:pt x="185" y="512"/>
                      <a:pt x="185" y="512"/>
                      <a:pt x="185" y="512"/>
                    </a:cubicBezTo>
                    <a:cubicBezTo>
                      <a:pt x="185" y="513"/>
                      <a:pt x="185" y="513"/>
                      <a:pt x="185" y="513"/>
                    </a:cubicBezTo>
                    <a:cubicBezTo>
                      <a:pt x="184" y="512"/>
                      <a:pt x="184" y="512"/>
                      <a:pt x="184" y="512"/>
                    </a:cubicBezTo>
                    <a:cubicBezTo>
                      <a:pt x="182" y="512"/>
                      <a:pt x="182" y="512"/>
                      <a:pt x="182" y="512"/>
                    </a:cubicBezTo>
                    <a:cubicBezTo>
                      <a:pt x="181" y="512"/>
                      <a:pt x="181" y="512"/>
                      <a:pt x="181" y="512"/>
                    </a:cubicBezTo>
                    <a:cubicBezTo>
                      <a:pt x="179" y="517"/>
                      <a:pt x="179" y="517"/>
                      <a:pt x="179" y="517"/>
                    </a:cubicBezTo>
                    <a:cubicBezTo>
                      <a:pt x="179" y="518"/>
                      <a:pt x="179" y="518"/>
                      <a:pt x="179" y="518"/>
                    </a:cubicBezTo>
                    <a:cubicBezTo>
                      <a:pt x="179" y="518"/>
                      <a:pt x="179" y="518"/>
                      <a:pt x="179" y="518"/>
                    </a:cubicBezTo>
                    <a:cubicBezTo>
                      <a:pt x="180" y="520"/>
                      <a:pt x="180" y="520"/>
                      <a:pt x="180" y="520"/>
                    </a:cubicBezTo>
                    <a:cubicBezTo>
                      <a:pt x="179" y="521"/>
                      <a:pt x="179" y="521"/>
                      <a:pt x="179" y="521"/>
                    </a:cubicBezTo>
                    <a:cubicBezTo>
                      <a:pt x="179" y="523"/>
                      <a:pt x="179" y="523"/>
                      <a:pt x="179" y="523"/>
                    </a:cubicBezTo>
                    <a:cubicBezTo>
                      <a:pt x="178" y="524"/>
                      <a:pt x="178" y="524"/>
                      <a:pt x="178" y="524"/>
                    </a:cubicBezTo>
                    <a:cubicBezTo>
                      <a:pt x="179" y="524"/>
                      <a:pt x="179" y="524"/>
                      <a:pt x="179" y="524"/>
                    </a:cubicBezTo>
                    <a:cubicBezTo>
                      <a:pt x="178" y="526"/>
                      <a:pt x="178" y="526"/>
                      <a:pt x="178" y="526"/>
                    </a:cubicBezTo>
                    <a:cubicBezTo>
                      <a:pt x="176" y="526"/>
                      <a:pt x="176" y="526"/>
                      <a:pt x="176" y="526"/>
                    </a:cubicBezTo>
                    <a:cubicBezTo>
                      <a:pt x="176" y="525"/>
                      <a:pt x="176" y="525"/>
                      <a:pt x="176" y="525"/>
                    </a:cubicBezTo>
                    <a:cubicBezTo>
                      <a:pt x="175" y="526"/>
                      <a:pt x="175" y="526"/>
                      <a:pt x="175" y="526"/>
                    </a:cubicBezTo>
                    <a:cubicBezTo>
                      <a:pt x="173" y="525"/>
                      <a:pt x="173" y="525"/>
                      <a:pt x="173" y="525"/>
                    </a:cubicBezTo>
                    <a:cubicBezTo>
                      <a:pt x="172" y="525"/>
                      <a:pt x="172" y="525"/>
                      <a:pt x="172" y="525"/>
                    </a:cubicBezTo>
                    <a:cubicBezTo>
                      <a:pt x="171" y="525"/>
                      <a:pt x="171" y="525"/>
                      <a:pt x="171" y="525"/>
                    </a:cubicBezTo>
                    <a:cubicBezTo>
                      <a:pt x="170" y="525"/>
                      <a:pt x="170" y="525"/>
                      <a:pt x="170" y="525"/>
                    </a:cubicBezTo>
                    <a:cubicBezTo>
                      <a:pt x="170" y="525"/>
                      <a:pt x="170" y="525"/>
                      <a:pt x="170" y="525"/>
                    </a:cubicBezTo>
                    <a:cubicBezTo>
                      <a:pt x="169" y="524"/>
                      <a:pt x="169" y="524"/>
                      <a:pt x="169" y="524"/>
                    </a:cubicBezTo>
                    <a:cubicBezTo>
                      <a:pt x="168" y="524"/>
                      <a:pt x="168" y="524"/>
                      <a:pt x="168" y="524"/>
                    </a:cubicBezTo>
                    <a:cubicBezTo>
                      <a:pt x="167" y="523"/>
                      <a:pt x="167" y="523"/>
                      <a:pt x="167" y="523"/>
                    </a:cubicBezTo>
                    <a:cubicBezTo>
                      <a:pt x="165" y="518"/>
                      <a:pt x="165" y="518"/>
                      <a:pt x="165" y="518"/>
                    </a:cubicBezTo>
                    <a:cubicBezTo>
                      <a:pt x="165" y="517"/>
                      <a:pt x="165" y="517"/>
                      <a:pt x="165" y="517"/>
                    </a:cubicBezTo>
                    <a:cubicBezTo>
                      <a:pt x="164" y="516"/>
                      <a:pt x="164" y="516"/>
                      <a:pt x="164" y="516"/>
                    </a:cubicBezTo>
                    <a:cubicBezTo>
                      <a:pt x="165" y="514"/>
                      <a:pt x="165" y="514"/>
                      <a:pt x="165" y="514"/>
                    </a:cubicBezTo>
                    <a:cubicBezTo>
                      <a:pt x="164" y="513"/>
                      <a:pt x="164" y="513"/>
                      <a:pt x="164" y="513"/>
                    </a:cubicBezTo>
                    <a:cubicBezTo>
                      <a:pt x="164" y="512"/>
                      <a:pt x="164" y="512"/>
                      <a:pt x="164" y="512"/>
                    </a:cubicBezTo>
                    <a:cubicBezTo>
                      <a:pt x="164" y="510"/>
                      <a:pt x="164" y="510"/>
                      <a:pt x="164" y="510"/>
                    </a:cubicBezTo>
                    <a:cubicBezTo>
                      <a:pt x="164" y="508"/>
                      <a:pt x="164" y="508"/>
                      <a:pt x="164" y="508"/>
                    </a:cubicBezTo>
                    <a:cubicBezTo>
                      <a:pt x="165" y="506"/>
                      <a:pt x="165" y="506"/>
                      <a:pt x="165" y="506"/>
                    </a:cubicBezTo>
                    <a:cubicBezTo>
                      <a:pt x="166" y="506"/>
                      <a:pt x="166" y="506"/>
                      <a:pt x="166" y="506"/>
                    </a:cubicBezTo>
                    <a:cubicBezTo>
                      <a:pt x="169" y="499"/>
                      <a:pt x="169" y="499"/>
                      <a:pt x="169" y="499"/>
                    </a:cubicBezTo>
                    <a:cubicBezTo>
                      <a:pt x="170" y="498"/>
                      <a:pt x="170" y="498"/>
                      <a:pt x="170" y="498"/>
                    </a:cubicBezTo>
                    <a:cubicBezTo>
                      <a:pt x="171" y="498"/>
                      <a:pt x="171" y="498"/>
                      <a:pt x="171" y="498"/>
                    </a:cubicBezTo>
                    <a:cubicBezTo>
                      <a:pt x="172" y="498"/>
                      <a:pt x="172" y="498"/>
                      <a:pt x="172" y="498"/>
                    </a:cubicBezTo>
                    <a:cubicBezTo>
                      <a:pt x="174" y="497"/>
                      <a:pt x="174" y="497"/>
                      <a:pt x="174" y="497"/>
                    </a:cubicBezTo>
                    <a:cubicBezTo>
                      <a:pt x="175" y="497"/>
                      <a:pt x="175" y="497"/>
                      <a:pt x="175" y="497"/>
                    </a:cubicBezTo>
                    <a:cubicBezTo>
                      <a:pt x="176" y="498"/>
                      <a:pt x="176" y="498"/>
                      <a:pt x="176" y="498"/>
                    </a:cubicBezTo>
                    <a:cubicBezTo>
                      <a:pt x="178" y="497"/>
                      <a:pt x="178" y="497"/>
                      <a:pt x="178" y="497"/>
                    </a:cubicBezTo>
                    <a:cubicBezTo>
                      <a:pt x="179" y="496"/>
                      <a:pt x="179" y="496"/>
                      <a:pt x="179" y="496"/>
                    </a:cubicBezTo>
                    <a:cubicBezTo>
                      <a:pt x="180" y="497"/>
                      <a:pt x="180" y="497"/>
                      <a:pt x="180" y="497"/>
                    </a:cubicBezTo>
                    <a:cubicBezTo>
                      <a:pt x="181" y="496"/>
                      <a:pt x="181" y="496"/>
                      <a:pt x="181" y="496"/>
                    </a:cubicBezTo>
                    <a:cubicBezTo>
                      <a:pt x="182" y="496"/>
                      <a:pt x="182" y="496"/>
                      <a:pt x="182" y="496"/>
                    </a:cubicBezTo>
                    <a:cubicBezTo>
                      <a:pt x="183" y="496"/>
                      <a:pt x="183" y="496"/>
                      <a:pt x="183" y="496"/>
                    </a:cubicBezTo>
                    <a:cubicBezTo>
                      <a:pt x="185" y="495"/>
                      <a:pt x="185" y="495"/>
                      <a:pt x="185" y="495"/>
                    </a:cubicBezTo>
                    <a:cubicBezTo>
                      <a:pt x="186" y="494"/>
                      <a:pt x="186" y="494"/>
                      <a:pt x="186" y="494"/>
                    </a:cubicBezTo>
                    <a:cubicBezTo>
                      <a:pt x="186" y="494"/>
                      <a:pt x="186" y="494"/>
                      <a:pt x="186" y="494"/>
                    </a:cubicBezTo>
                    <a:cubicBezTo>
                      <a:pt x="188" y="493"/>
                      <a:pt x="188" y="493"/>
                      <a:pt x="188" y="493"/>
                    </a:cubicBezTo>
                    <a:cubicBezTo>
                      <a:pt x="189" y="493"/>
                      <a:pt x="189" y="493"/>
                      <a:pt x="189" y="493"/>
                    </a:cubicBezTo>
                    <a:cubicBezTo>
                      <a:pt x="190" y="492"/>
                      <a:pt x="190" y="492"/>
                      <a:pt x="190" y="492"/>
                    </a:cubicBezTo>
                    <a:cubicBezTo>
                      <a:pt x="189" y="491"/>
                      <a:pt x="189" y="491"/>
                      <a:pt x="189" y="491"/>
                    </a:cubicBezTo>
                    <a:cubicBezTo>
                      <a:pt x="190" y="490"/>
                      <a:pt x="190" y="490"/>
                      <a:pt x="190" y="490"/>
                    </a:cubicBezTo>
                    <a:cubicBezTo>
                      <a:pt x="189" y="490"/>
                      <a:pt x="189" y="490"/>
                      <a:pt x="189" y="490"/>
                    </a:cubicBezTo>
                    <a:cubicBezTo>
                      <a:pt x="188" y="493"/>
                      <a:pt x="188" y="493"/>
                      <a:pt x="188" y="493"/>
                    </a:cubicBezTo>
                    <a:cubicBezTo>
                      <a:pt x="186" y="493"/>
                      <a:pt x="186" y="493"/>
                      <a:pt x="186" y="493"/>
                    </a:cubicBezTo>
                    <a:cubicBezTo>
                      <a:pt x="186" y="494"/>
                      <a:pt x="186" y="494"/>
                      <a:pt x="186" y="494"/>
                    </a:cubicBezTo>
                    <a:cubicBezTo>
                      <a:pt x="186" y="493"/>
                      <a:pt x="186" y="493"/>
                      <a:pt x="186" y="493"/>
                    </a:cubicBezTo>
                    <a:cubicBezTo>
                      <a:pt x="186" y="493"/>
                      <a:pt x="186" y="493"/>
                      <a:pt x="186" y="493"/>
                    </a:cubicBezTo>
                    <a:cubicBezTo>
                      <a:pt x="185" y="492"/>
                      <a:pt x="185" y="492"/>
                      <a:pt x="185" y="492"/>
                    </a:cubicBezTo>
                    <a:cubicBezTo>
                      <a:pt x="185" y="493"/>
                      <a:pt x="185" y="493"/>
                      <a:pt x="185" y="493"/>
                    </a:cubicBezTo>
                    <a:cubicBezTo>
                      <a:pt x="185" y="493"/>
                      <a:pt x="185" y="493"/>
                      <a:pt x="185" y="493"/>
                    </a:cubicBezTo>
                    <a:cubicBezTo>
                      <a:pt x="184" y="493"/>
                      <a:pt x="184" y="493"/>
                      <a:pt x="184" y="493"/>
                    </a:cubicBezTo>
                    <a:cubicBezTo>
                      <a:pt x="184" y="493"/>
                      <a:pt x="184" y="493"/>
                      <a:pt x="184" y="493"/>
                    </a:cubicBezTo>
                    <a:cubicBezTo>
                      <a:pt x="183" y="493"/>
                      <a:pt x="183" y="493"/>
                      <a:pt x="183" y="493"/>
                    </a:cubicBezTo>
                    <a:cubicBezTo>
                      <a:pt x="182" y="495"/>
                      <a:pt x="182" y="495"/>
                      <a:pt x="182" y="495"/>
                    </a:cubicBezTo>
                    <a:cubicBezTo>
                      <a:pt x="181" y="495"/>
                      <a:pt x="181" y="495"/>
                      <a:pt x="181" y="495"/>
                    </a:cubicBezTo>
                    <a:cubicBezTo>
                      <a:pt x="180" y="495"/>
                      <a:pt x="180" y="495"/>
                      <a:pt x="180" y="495"/>
                    </a:cubicBezTo>
                    <a:cubicBezTo>
                      <a:pt x="179" y="495"/>
                      <a:pt x="179" y="495"/>
                      <a:pt x="179" y="495"/>
                    </a:cubicBezTo>
                    <a:cubicBezTo>
                      <a:pt x="178" y="494"/>
                      <a:pt x="178" y="494"/>
                      <a:pt x="178" y="494"/>
                    </a:cubicBezTo>
                    <a:cubicBezTo>
                      <a:pt x="178" y="494"/>
                      <a:pt x="178" y="494"/>
                      <a:pt x="178" y="494"/>
                    </a:cubicBezTo>
                    <a:cubicBezTo>
                      <a:pt x="177" y="494"/>
                      <a:pt x="177" y="494"/>
                      <a:pt x="177" y="494"/>
                    </a:cubicBezTo>
                    <a:cubicBezTo>
                      <a:pt x="177" y="494"/>
                      <a:pt x="177" y="494"/>
                      <a:pt x="177" y="494"/>
                    </a:cubicBezTo>
                    <a:cubicBezTo>
                      <a:pt x="176" y="493"/>
                      <a:pt x="176" y="493"/>
                      <a:pt x="176" y="493"/>
                    </a:cubicBezTo>
                    <a:cubicBezTo>
                      <a:pt x="174" y="493"/>
                      <a:pt x="174" y="493"/>
                      <a:pt x="174" y="493"/>
                    </a:cubicBezTo>
                    <a:cubicBezTo>
                      <a:pt x="174" y="493"/>
                      <a:pt x="174" y="493"/>
                      <a:pt x="174" y="493"/>
                    </a:cubicBezTo>
                    <a:cubicBezTo>
                      <a:pt x="173" y="493"/>
                      <a:pt x="173" y="493"/>
                      <a:pt x="173" y="493"/>
                    </a:cubicBezTo>
                    <a:cubicBezTo>
                      <a:pt x="174" y="492"/>
                      <a:pt x="174" y="492"/>
                      <a:pt x="174" y="492"/>
                    </a:cubicBezTo>
                    <a:cubicBezTo>
                      <a:pt x="174" y="492"/>
                      <a:pt x="174" y="492"/>
                      <a:pt x="174" y="492"/>
                    </a:cubicBezTo>
                    <a:cubicBezTo>
                      <a:pt x="174" y="490"/>
                      <a:pt x="174" y="490"/>
                      <a:pt x="174" y="490"/>
                    </a:cubicBezTo>
                    <a:cubicBezTo>
                      <a:pt x="175" y="489"/>
                      <a:pt x="175" y="489"/>
                      <a:pt x="175" y="489"/>
                    </a:cubicBezTo>
                    <a:cubicBezTo>
                      <a:pt x="175" y="488"/>
                      <a:pt x="175" y="488"/>
                      <a:pt x="175" y="488"/>
                    </a:cubicBezTo>
                    <a:cubicBezTo>
                      <a:pt x="177" y="486"/>
                      <a:pt x="177" y="486"/>
                      <a:pt x="177" y="486"/>
                    </a:cubicBezTo>
                    <a:cubicBezTo>
                      <a:pt x="176" y="486"/>
                      <a:pt x="176" y="486"/>
                      <a:pt x="176" y="486"/>
                    </a:cubicBezTo>
                    <a:cubicBezTo>
                      <a:pt x="178" y="485"/>
                      <a:pt x="178" y="485"/>
                      <a:pt x="178" y="485"/>
                    </a:cubicBezTo>
                    <a:cubicBezTo>
                      <a:pt x="178" y="483"/>
                      <a:pt x="178" y="483"/>
                      <a:pt x="178" y="483"/>
                    </a:cubicBezTo>
                    <a:cubicBezTo>
                      <a:pt x="179" y="483"/>
                      <a:pt x="179" y="483"/>
                      <a:pt x="179" y="483"/>
                    </a:cubicBezTo>
                    <a:cubicBezTo>
                      <a:pt x="179" y="482"/>
                      <a:pt x="179" y="482"/>
                      <a:pt x="179" y="482"/>
                    </a:cubicBezTo>
                    <a:cubicBezTo>
                      <a:pt x="180" y="480"/>
                      <a:pt x="180" y="480"/>
                      <a:pt x="180" y="480"/>
                    </a:cubicBezTo>
                    <a:cubicBezTo>
                      <a:pt x="183" y="479"/>
                      <a:pt x="183" y="479"/>
                      <a:pt x="183" y="479"/>
                    </a:cubicBezTo>
                    <a:cubicBezTo>
                      <a:pt x="184" y="478"/>
                      <a:pt x="184" y="478"/>
                      <a:pt x="184" y="478"/>
                    </a:cubicBezTo>
                    <a:cubicBezTo>
                      <a:pt x="184" y="477"/>
                      <a:pt x="184" y="477"/>
                      <a:pt x="184" y="477"/>
                    </a:cubicBezTo>
                    <a:cubicBezTo>
                      <a:pt x="185" y="476"/>
                      <a:pt x="185" y="476"/>
                      <a:pt x="185" y="476"/>
                    </a:cubicBezTo>
                    <a:cubicBezTo>
                      <a:pt x="186" y="475"/>
                      <a:pt x="186" y="475"/>
                      <a:pt x="186" y="475"/>
                    </a:cubicBezTo>
                    <a:cubicBezTo>
                      <a:pt x="189" y="473"/>
                      <a:pt x="189" y="473"/>
                      <a:pt x="189" y="473"/>
                    </a:cubicBezTo>
                    <a:cubicBezTo>
                      <a:pt x="190" y="473"/>
                      <a:pt x="190" y="473"/>
                      <a:pt x="190" y="473"/>
                    </a:cubicBezTo>
                    <a:cubicBezTo>
                      <a:pt x="191" y="472"/>
                      <a:pt x="191" y="472"/>
                      <a:pt x="191" y="472"/>
                    </a:cubicBezTo>
                    <a:cubicBezTo>
                      <a:pt x="193" y="472"/>
                      <a:pt x="193" y="472"/>
                      <a:pt x="193" y="472"/>
                    </a:cubicBezTo>
                    <a:cubicBezTo>
                      <a:pt x="192" y="470"/>
                      <a:pt x="192" y="470"/>
                      <a:pt x="192" y="470"/>
                    </a:cubicBezTo>
                    <a:cubicBezTo>
                      <a:pt x="193" y="469"/>
                      <a:pt x="193" y="469"/>
                      <a:pt x="193" y="469"/>
                    </a:cubicBezTo>
                    <a:cubicBezTo>
                      <a:pt x="194" y="469"/>
                      <a:pt x="194" y="469"/>
                      <a:pt x="194" y="469"/>
                    </a:cubicBezTo>
                    <a:cubicBezTo>
                      <a:pt x="194" y="468"/>
                      <a:pt x="194" y="468"/>
                      <a:pt x="194" y="468"/>
                    </a:cubicBezTo>
                    <a:cubicBezTo>
                      <a:pt x="195" y="468"/>
                      <a:pt x="195" y="468"/>
                      <a:pt x="195" y="468"/>
                    </a:cubicBezTo>
                    <a:cubicBezTo>
                      <a:pt x="196" y="468"/>
                      <a:pt x="196" y="468"/>
                      <a:pt x="196" y="468"/>
                    </a:cubicBezTo>
                    <a:cubicBezTo>
                      <a:pt x="196" y="468"/>
                      <a:pt x="196" y="468"/>
                      <a:pt x="196" y="468"/>
                    </a:cubicBezTo>
                    <a:cubicBezTo>
                      <a:pt x="196" y="468"/>
                      <a:pt x="196" y="468"/>
                      <a:pt x="196" y="468"/>
                    </a:cubicBezTo>
                    <a:cubicBezTo>
                      <a:pt x="197" y="467"/>
                      <a:pt x="197" y="467"/>
                      <a:pt x="197" y="467"/>
                    </a:cubicBezTo>
                    <a:cubicBezTo>
                      <a:pt x="198" y="467"/>
                      <a:pt x="198" y="467"/>
                      <a:pt x="198" y="467"/>
                    </a:cubicBezTo>
                    <a:cubicBezTo>
                      <a:pt x="198" y="466"/>
                      <a:pt x="198" y="466"/>
                      <a:pt x="198" y="466"/>
                    </a:cubicBezTo>
                    <a:cubicBezTo>
                      <a:pt x="199" y="465"/>
                      <a:pt x="199" y="465"/>
                      <a:pt x="199" y="465"/>
                    </a:cubicBezTo>
                    <a:cubicBezTo>
                      <a:pt x="200" y="465"/>
                      <a:pt x="200" y="465"/>
                      <a:pt x="200" y="465"/>
                    </a:cubicBezTo>
                    <a:cubicBezTo>
                      <a:pt x="200" y="465"/>
                      <a:pt x="200" y="465"/>
                      <a:pt x="200" y="465"/>
                    </a:cubicBezTo>
                    <a:cubicBezTo>
                      <a:pt x="200" y="464"/>
                      <a:pt x="200" y="464"/>
                      <a:pt x="200" y="464"/>
                    </a:cubicBezTo>
                    <a:cubicBezTo>
                      <a:pt x="200" y="463"/>
                      <a:pt x="200" y="463"/>
                      <a:pt x="200" y="463"/>
                    </a:cubicBezTo>
                    <a:cubicBezTo>
                      <a:pt x="201" y="463"/>
                      <a:pt x="201" y="463"/>
                      <a:pt x="201" y="463"/>
                    </a:cubicBezTo>
                    <a:cubicBezTo>
                      <a:pt x="201" y="463"/>
                      <a:pt x="201" y="463"/>
                      <a:pt x="201" y="463"/>
                    </a:cubicBezTo>
                    <a:cubicBezTo>
                      <a:pt x="202" y="462"/>
                      <a:pt x="202" y="462"/>
                      <a:pt x="202" y="462"/>
                    </a:cubicBezTo>
                    <a:cubicBezTo>
                      <a:pt x="203" y="463"/>
                      <a:pt x="203" y="463"/>
                      <a:pt x="203" y="463"/>
                    </a:cubicBezTo>
                    <a:cubicBezTo>
                      <a:pt x="203" y="461"/>
                      <a:pt x="203" y="461"/>
                      <a:pt x="203" y="461"/>
                    </a:cubicBezTo>
                    <a:cubicBezTo>
                      <a:pt x="205" y="461"/>
                      <a:pt x="205" y="461"/>
                      <a:pt x="205" y="461"/>
                    </a:cubicBezTo>
                    <a:cubicBezTo>
                      <a:pt x="206" y="463"/>
                      <a:pt x="206" y="463"/>
                      <a:pt x="206" y="463"/>
                    </a:cubicBezTo>
                    <a:cubicBezTo>
                      <a:pt x="206" y="463"/>
                      <a:pt x="206" y="463"/>
                      <a:pt x="206" y="463"/>
                    </a:cubicBezTo>
                    <a:cubicBezTo>
                      <a:pt x="206" y="464"/>
                      <a:pt x="206" y="464"/>
                      <a:pt x="206" y="464"/>
                    </a:cubicBezTo>
                    <a:cubicBezTo>
                      <a:pt x="206" y="465"/>
                      <a:pt x="206" y="465"/>
                      <a:pt x="206" y="465"/>
                    </a:cubicBezTo>
                    <a:cubicBezTo>
                      <a:pt x="207" y="465"/>
                      <a:pt x="207" y="465"/>
                      <a:pt x="207" y="465"/>
                    </a:cubicBezTo>
                    <a:cubicBezTo>
                      <a:pt x="206" y="465"/>
                      <a:pt x="206" y="465"/>
                      <a:pt x="206" y="465"/>
                    </a:cubicBezTo>
                    <a:cubicBezTo>
                      <a:pt x="206" y="466"/>
                      <a:pt x="206" y="466"/>
                      <a:pt x="206" y="466"/>
                    </a:cubicBezTo>
                    <a:cubicBezTo>
                      <a:pt x="207" y="467"/>
                      <a:pt x="207" y="467"/>
                      <a:pt x="207" y="467"/>
                    </a:cubicBezTo>
                    <a:cubicBezTo>
                      <a:pt x="206" y="468"/>
                      <a:pt x="206" y="468"/>
                      <a:pt x="206" y="468"/>
                    </a:cubicBezTo>
                    <a:cubicBezTo>
                      <a:pt x="206" y="468"/>
                      <a:pt x="206" y="468"/>
                      <a:pt x="206" y="468"/>
                    </a:cubicBezTo>
                    <a:cubicBezTo>
                      <a:pt x="205" y="468"/>
                      <a:pt x="205" y="468"/>
                      <a:pt x="205" y="468"/>
                    </a:cubicBezTo>
                    <a:cubicBezTo>
                      <a:pt x="205" y="469"/>
                      <a:pt x="205" y="469"/>
                      <a:pt x="205" y="469"/>
                    </a:cubicBezTo>
                    <a:cubicBezTo>
                      <a:pt x="204" y="473"/>
                      <a:pt x="204" y="473"/>
                      <a:pt x="204" y="473"/>
                    </a:cubicBezTo>
                    <a:cubicBezTo>
                      <a:pt x="203" y="473"/>
                      <a:pt x="203" y="473"/>
                      <a:pt x="203" y="473"/>
                    </a:cubicBezTo>
                    <a:cubicBezTo>
                      <a:pt x="199" y="480"/>
                      <a:pt x="199" y="480"/>
                      <a:pt x="199" y="480"/>
                    </a:cubicBezTo>
                    <a:cubicBezTo>
                      <a:pt x="200" y="481"/>
                      <a:pt x="200" y="481"/>
                      <a:pt x="200" y="481"/>
                    </a:cubicBezTo>
                    <a:cubicBezTo>
                      <a:pt x="198" y="483"/>
                      <a:pt x="198" y="483"/>
                      <a:pt x="198" y="483"/>
                    </a:cubicBezTo>
                    <a:cubicBezTo>
                      <a:pt x="197" y="485"/>
                      <a:pt x="197" y="485"/>
                      <a:pt x="197" y="485"/>
                    </a:cubicBezTo>
                    <a:cubicBezTo>
                      <a:pt x="197" y="485"/>
                      <a:pt x="197" y="485"/>
                      <a:pt x="197" y="485"/>
                    </a:cubicBezTo>
                    <a:cubicBezTo>
                      <a:pt x="196" y="485"/>
                      <a:pt x="196" y="485"/>
                      <a:pt x="196" y="485"/>
                    </a:cubicBezTo>
                    <a:cubicBezTo>
                      <a:pt x="195" y="486"/>
                      <a:pt x="195" y="486"/>
                      <a:pt x="195" y="486"/>
                    </a:cubicBezTo>
                    <a:cubicBezTo>
                      <a:pt x="195" y="487"/>
                      <a:pt x="195" y="487"/>
                      <a:pt x="195" y="487"/>
                    </a:cubicBezTo>
                    <a:cubicBezTo>
                      <a:pt x="194" y="488"/>
                      <a:pt x="194" y="488"/>
                      <a:pt x="194" y="488"/>
                    </a:cubicBezTo>
                    <a:close/>
                    <a:moveTo>
                      <a:pt x="271" y="511"/>
                    </a:moveTo>
                    <a:cubicBezTo>
                      <a:pt x="271" y="510"/>
                      <a:pt x="271" y="510"/>
                      <a:pt x="271" y="510"/>
                    </a:cubicBezTo>
                    <a:cubicBezTo>
                      <a:pt x="269" y="510"/>
                      <a:pt x="269" y="510"/>
                      <a:pt x="269" y="510"/>
                    </a:cubicBezTo>
                    <a:cubicBezTo>
                      <a:pt x="269" y="509"/>
                      <a:pt x="269" y="509"/>
                      <a:pt x="269" y="509"/>
                    </a:cubicBezTo>
                    <a:cubicBezTo>
                      <a:pt x="267" y="508"/>
                      <a:pt x="267" y="508"/>
                      <a:pt x="267" y="508"/>
                    </a:cubicBezTo>
                    <a:cubicBezTo>
                      <a:pt x="262" y="503"/>
                      <a:pt x="262" y="503"/>
                      <a:pt x="262" y="503"/>
                    </a:cubicBezTo>
                    <a:cubicBezTo>
                      <a:pt x="260" y="502"/>
                      <a:pt x="260" y="502"/>
                      <a:pt x="260" y="502"/>
                    </a:cubicBezTo>
                    <a:cubicBezTo>
                      <a:pt x="259" y="502"/>
                      <a:pt x="259" y="502"/>
                      <a:pt x="259" y="502"/>
                    </a:cubicBezTo>
                    <a:cubicBezTo>
                      <a:pt x="259" y="503"/>
                      <a:pt x="259" y="503"/>
                      <a:pt x="259" y="503"/>
                    </a:cubicBezTo>
                    <a:cubicBezTo>
                      <a:pt x="258" y="504"/>
                      <a:pt x="258" y="504"/>
                      <a:pt x="258" y="504"/>
                    </a:cubicBezTo>
                    <a:cubicBezTo>
                      <a:pt x="256" y="505"/>
                      <a:pt x="256" y="505"/>
                      <a:pt x="256" y="505"/>
                    </a:cubicBezTo>
                    <a:cubicBezTo>
                      <a:pt x="255" y="506"/>
                      <a:pt x="255" y="506"/>
                      <a:pt x="255" y="506"/>
                    </a:cubicBezTo>
                    <a:cubicBezTo>
                      <a:pt x="256" y="507"/>
                      <a:pt x="256" y="507"/>
                      <a:pt x="256" y="507"/>
                    </a:cubicBezTo>
                    <a:cubicBezTo>
                      <a:pt x="256" y="509"/>
                      <a:pt x="256" y="509"/>
                      <a:pt x="256" y="509"/>
                    </a:cubicBezTo>
                    <a:cubicBezTo>
                      <a:pt x="257" y="510"/>
                      <a:pt x="257" y="510"/>
                      <a:pt x="257" y="510"/>
                    </a:cubicBezTo>
                    <a:cubicBezTo>
                      <a:pt x="259" y="513"/>
                      <a:pt x="259" y="513"/>
                      <a:pt x="259" y="513"/>
                    </a:cubicBezTo>
                    <a:cubicBezTo>
                      <a:pt x="260" y="514"/>
                      <a:pt x="260" y="514"/>
                      <a:pt x="260" y="514"/>
                    </a:cubicBezTo>
                    <a:cubicBezTo>
                      <a:pt x="261" y="515"/>
                      <a:pt x="261" y="515"/>
                      <a:pt x="261" y="515"/>
                    </a:cubicBezTo>
                    <a:cubicBezTo>
                      <a:pt x="263" y="516"/>
                      <a:pt x="263" y="516"/>
                      <a:pt x="263" y="516"/>
                    </a:cubicBezTo>
                    <a:cubicBezTo>
                      <a:pt x="264" y="516"/>
                      <a:pt x="264" y="516"/>
                      <a:pt x="264" y="516"/>
                    </a:cubicBezTo>
                    <a:cubicBezTo>
                      <a:pt x="265" y="517"/>
                      <a:pt x="265" y="517"/>
                      <a:pt x="265" y="517"/>
                    </a:cubicBezTo>
                    <a:cubicBezTo>
                      <a:pt x="265" y="517"/>
                      <a:pt x="265" y="517"/>
                      <a:pt x="265" y="517"/>
                    </a:cubicBezTo>
                    <a:cubicBezTo>
                      <a:pt x="264" y="518"/>
                      <a:pt x="264" y="518"/>
                      <a:pt x="264" y="518"/>
                    </a:cubicBezTo>
                    <a:cubicBezTo>
                      <a:pt x="264" y="519"/>
                      <a:pt x="264" y="519"/>
                      <a:pt x="264" y="519"/>
                    </a:cubicBezTo>
                    <a:cubicBezTo>
                      <a:pt x="264" y="523"/>
                      <a:pt x="264" y="523"/>
                      <a:pt x="264" y="523"/>
                    </a:cubicBezTo>
                    <a:cubicBezTo>
                      <a:pt x="264" y="523"/>
                      <a:pt x="264" y="523"/>
                      <a:pt x="264" y="523"/>
                    </a:cubicBezTo>
                    <a:cubicBezTo>
                      <a:pt x="264" y="523"/>
                      <a:pt x="264" y="523"/>
                      <a:pt x="264" y="523"/>
                    </a:cubicBezTo>
                    <a:cubicBezTo>
                      <a:pt x="265" y="523"/>
                      <a:pt x="265" y="523"/>
                      <a:pt x="265" y="523"/>
                    </a:cubicBezTo>
                    <a:cubicBezTo>
                      <a:pt x="265" y="524"/>
                      <a:pt x="265" y="524"/>
                      <a:pt x="265" y="524"/>
                    </a:cubicBezTo>
                    <a:cubicBezTo>
                      <a:pt x="266" y="523"/>
                      <a:pt x="266" y="523"/>
                      <a:pt x="266" y="523"/>
                    </a:cubicBezTo>
                    <a:cubicBezTo>
                      <a:pt x="266" y="525"/>
                      <a:pt x="266" y="525"/>
                      <a:pt x="266" y="525"/>
                    </a:cubicBezTo>
                    <a:cubicBezTo>
                      <a:pt x="265" y="527"/>
                      <a:pt x="265" y="527"/>
                      <a:pt x="265" y="527"/>
                    </a:cubicBezTo>
                    <a:cubicBezTo>
                      <a:pt x="266" y="528"/>
                      <a:pt x="266" y="528"/>
                      <a:pt x="266" y="528"/>
                    </a:cubicBezTo>
                    <a:cubicBezTo>
                      <a:pt x="266" y="528"/>
                      <a:pt x="266" y="528"/>
                      <a:pt x="266" y="528"/>
                    </a:cubicBezTo>
                    <a:cubicBezTo>
                      <a:pt x="266" y="529"/>
                      <a:pt x="266" y="529"/>
                      <a:pt x="266" y="529"/>
                    </a:cubicBezTo>
                    <a:cubicBezTo>
                      <a:pt x="266" y="530"/>
                      <a:pt x="266" y="530"/>
                      <a:pt x="266" y="530"/>
                    </a:cubicBezTo>
                    <a:cubicBezTo>
                      <a:pt x="266" y="530"/>
                      <a:pt x="266" y="530"/>
                      <a:pt x="266" y="530"/>
                    </a:cubicBezTo>
                    <a:cubicBezTo>
                      <a:pt x="268" y="529"/>
                      <a:pt x="268" y="529"/>
                      <a:pt x="268" y="529"/>
                    </a:cubicBezTo>
                    <a:cubicBezTo>
                      <a:pt x="269" y="529"/>
                      <a:pt x="269" y="529"/>
                      <a:pt x="269" y="529"/>
                    </a:cubicBezTo>
                    <a:cubicBezTo>
                      <a:pt x="269" y="530"/>
                      <a:pt x="269" y="530"/>
                      <a:pt x="269" y="530"/>
                    </a:cubicBezTo>
                    <a:cubicBezTo>
                      <a:pt x="270" y="530"/>
                      <a:pt x="270" y="530"/>
                      <a:pt x="270" y="530"/>
                    </a:cubicBezTo>
                    <a:cubicBezTo>
                      <a:pt x="271" y="531"/>
                      <a:pt x="271" y="531"/>
                      <a:pt x="271" y="531"/>
                    </a:cubicBezTo>
                    <a:cubicBezTo>
                      <a:pt x="272" y="532"/>
                      <a:pt x="272" y="532"/>
                      <a:pt x="272" y="532"/>
                    </a:cubicBezTo>
                    <a:cubicBezTo>
                      <a:pt x="272" y="533"/>
                      <a:pt x="272" y="533"/>
                      <a:pt x="272" y="533"/>
                    </a:cubicBezTo>
                    <a:cubicBezTo>
                      <a:pt x="272" y="534"/>
                      <a:pt x="272" y="534"/>
                      <a:pt x="272" y="534"/>
                    </a:cubicBezTo>
                    <a:cubicBezTo>
                      <a:pt x="273" y="535"/>
                      <a:pt x="273" y="535"/>
                      <a:pt x="273" y="535"/>
                    </a:cubicBezTo>
                    <a:cubicBezTo>
                      <a:pt x="273" y="536"/>
                      <a:pt x="273" y="536"/>
                      <a:pt x="273" y="536"/>
                    </a:cubicBezTo>
                    <a:cubicBezTo>
                      <a:pt x="273" y="536"/>
                      <a:pt x="273" y="536"/>
                      <a:pt x="273" y="536"/>
                    </a:cubicBezTo>
                    <a:cubicBezTo>
                      <a:pt x="273" y="537"/>
                      <a:pt x="273" y="537"/>
                      <a:pt x="273" y="537"/>
                    </a:cubicBezTo>
                    <a:cubicBezTo>
                      <a:pt x="274" y="537"/>
                      <a:pt x="274" y="537"/>
                      <a:pt x="274" y="537"/>
                    </a:cubicBezTo>
                    <a:cubicBezTo>
                      <a:pt x="275" y="539"/>
                      <a:pt x="275" y="539"/>
                      <a:pt x="275" y="539"/>
                    </a:cubicBezTo>
                    <a:cubicBezTo>
                      <a:pt x="276" y="539"/>
                      <a:pt x="276" y="539"/>
                      <a:pt x="276" y="539"/>
                    </a:cubicBezTo>
                    <a:cubicBezTo>
                      <a:pt x="277" y="538"/>
                      <a:pt x="277" y="538"/>
                      <a:pt x="277" y="538"/>
                    </a:cubicBezTo>
                    <a:cubicBezTo>
                      <a:pt x="278" y="538"/>
                      <a:pt x="278" y="538"/>
                      <a:pt x="278" y="538"/>
                    </a:cubicBezTo>
                    <a:cubicBezTo>
                      <a:pt x="277" y="538"/>
                      <a:pt x="277" y="538"/>
                      <a:pt x="277" y="538"/>
                    </a:cubicBezTo>
                    <a:cubicBezTo>
                      <a:pt x="278" y="538"/>
                      <a:pt x="278" y="538"/>
                      <a:pt x="278" y="538"/>
                    </a:cubicBezTo>
                    <a:cubicBezTo>
                      <a:pt x="278" y="537"/>
                      <a:pt x="278" y="537"/>
                      <a:pt x="278" y="537"/>
                    </a:cubicBezTo>
                    <a:cubicBezTo>
                      <a:pt x="278" y="537"/>
                      <a:pt x="278" y="537"/>
                      <a:pt x="278" y="537"/>
                    </a:cubicBezTo>
                    <a:cubicBezTo>
                      <a:pt x="278" y="535"/>
                      <a:pt x="278" y="535"/>
                      <a:pt x="278" y="535"/>
                    </a:cubicBezTo>
                    <a:cubicBezTo>
                      <a:pt x="276" y="533"/>
                      <a:pt x="276" y="533"/>
                      <a:pt x="276" y="533"/>
                    </a:cubicBezTo>
                    <a:cubicBezTo>
                      <a:pt x="276" y="533"/>
                      <a:pt x="276" y="533"/>
                      <a:pt x="276" y="533"/>
                    </a:cubicBezTo>
                    <a:cubicBezTo>
                      <a:pt x="277" y="531"/>
                      <a:pt x="277" y="531"/>
                      <a:pt x="277" y="531"/>
                    </a:cubicBezTo>
                    <a:cubicBezTo>
                      <a:pt x="277" y="531"/>
                      <a:pt x="277" y="531"/>
                      <a:pt x="277" y="531"/>
                    </a:cubicBezTo>
                    <a:cubicBezTo>
                      <a:pt x="278" y="531"/>
                      <a:pt x="278" y="531"/>
                      <a:pt x="278" y="531"/>
                    </a:cubicBezTo>
                    <a:cubicBezTo>
                      <a:pt x="278" y="530"/>
                      <a:pt x="278" y="530"/>
                      <a:pt x="278" y="530"/>
                    </a:cubicBezTo>
                    <a:cubicBezTo>
                      <a:pt x="278" y="529"/>
                      <a:pt x="278" y="529"/>
                      <a:pt x="278" y="529"/>
                    </a:cubicBezTo>
                    <a:cubicBezTo>
                      <a:pt x="277" y="525"/>
                      <a:pt x="277" y="525"/>
                      <a:pt x="277" y="525"/>
                    </a:cubicBezTo>
                    <a:cubicBezTo>
                      <a:pt x="276" y="524"/>
                      <a:pt x="276" y="524"/>
                      <a:pt x="276" y="524"/>
                    </a:cubicBezTo>
                    <a:cubicBezTo>
                      <a:pt x="276" y="520"/>
                      <a:pt x="276" y="520"/>
                      <a:pt x="276" y="520"/>
                    </a:cubicBezTo>
                    <a:cubicBezTo>
                      <a:pt x="276" y="520"/>
                      <a:pt x="276" y="520"/>
                      <a:pt x="276" y="520"/>
                    </a:cubicBezTo>
                    <a:cubicBezTo>
                      <a:pt x="276" y="517"/>
                      <a:pt x="276" y="517"/>
                      <a:pt x="276" y="517"/>
                    </a:cubicBezTo>
                    <a:cubicBezTo>
                      <a:pt x="275" y="517"/>
                      <a:pt x="275" y="517"/>
                      <a:pt x="275" y="517"/>
                    </a:cubicBezTo>
                    <a:cubicBezTo>
                      <a:pt x="274" y="517"/>
                      <a:pt x="274" y="517"/>
                      <a:pt x="274" y="517"/>
                    </a:cubicBezTo>
                    <a:cubicBezTo>
                      <a:pt x="273" y="518"/>
                      <a:pt x="273" y="518"/>
                      <a:pt x="273" y="518"/>
                    </a:cubicBezTo>
                    <a:cubicBezTo>
                      <a:pt x="272" y="517"/>
                      <a:pt x="272" y="517"/>
                      <a:pt x="272" y="517"/>
                    </a:cubicBezTo>
                    <a:cubicBezTo>
                      <a:pt x="272" y="514"/>
                      <a:pt x="272" y="514"/>
                      <a:pt x="272" y="514"/>
                    </a:cubicBezTo>
                    <a:cubicBezTo>
                      <a:pt x="271" y="514"/>
                      <a:pt x="271" y="514"/>
                      <a:pt x="271" y="514"/>
                    </a:cubicBezTo>
                    <a:cubicBezTo>
                      <a:pt x="269" y="514"/>
                      <a:pt x="269" y="514"/>
                      <a:pt x="269" y="514"/>
                    </a:cubicBezTo>
                    <a:cubicBezTo>
                      <a:pt x="269" y="513"/>
                      <a:pt x="269" y="513"/>
                      <a:pt x="269" y="513"/>
                    </a:cubicBezTo>
                    <a:lnTo>
                      <a:pt x="271" y="511"/>
                    </a:lnTo>
                    <a:close/>
                    <a:moveTo>
                      <a:pt x="271" y="522"/>
                    </a:moveTo>
                    <a:cubicBezTo>
                      <a:pt x="272" y="520"/>
                      <a:pt x="272" y="520"/>
                      <a:pt x="272" y="520"/>
                    </a:cubicBezTo>
                    <a:cubicBezTo>
                      <a:pt x="271" y="522"/>
                      <a:pt x="271" y="522"/>
                      <a:pt x="271" y="522"/>
                    </a:cubicBezTo>
                    <a:cubicBezTo>
                      <a:pt x="270" y="525"/>
                      <a:pt x="270" y="525"/>
                      <a:pt x="270" y="525"/>
                    </a:cubicBezTo>
                    <a:lnTo>
                      <a:pt x="271" y="522"/>
                    </a:lnTo>
                    <a:close/>
                    <a:moveTo>
                      <a:pt x="200" y="443"/>
                    </a:moveTo>
                    <a:cubicBezTo>
                      <a:pt x="200" y="444"/>
                      <a:pt x="200" y="444"/>
                      <a:pt x="200" y="444"/>
                    </a:cubicBezTo>
                    <a:cubicBezTo>
                      <a:pt x="199" y="444"/>
                      <a:pt x="199" y="444"/>
                      <a:pt x="199" y="444"/>
                    </a:cubicBezTo>
                    <a:cubicBezTo>
                      <a:pt x="198" y="445"/>
                      <a:pt x="198" y="445"/>
                      <a:pt x="198" y="445"/>
                    </a:cubicBezTo>
                    <a:cubicBezTo>
                      <a:pt x="197" y="445"/>
                      <a:pt x="197" y="445"/>
                      <a:pt x="197" y="445"/>
                    </a:cubicBezTo>
                    <a:cubicBezTo>
                      <a:pt x="197" y="444"/>
                      <a:pt x="197" y="444"/>
                      <a:pt x="197" y="444"/>
                    </a:cubicBezTo>
                    <a:cubicBezTo>
                      <a:pt x="198" y="443"/>
                      <a:pt x="198" y="443"/>
                      <a:pt x="198" y="443"/>
                    </a:cubicBezTo>
                    <a:cubicBezTo>
                      <a:pt x="200" y="442"/>
                      <a:pt x="200" y="442"/>
                      <a:pt x="200" y="442"/>
                    </a:cubicBezTo>
                    <a:cubicBezTo>
                      <a:pt x="200" y="442"/>
                      <a:pt x="200" y="442"/>
                      <a:pt x="200" y="442"/>
                    </a:cubicBezTo>
                    <a:lnTo>
                      <a:pt x="200" y="443"/>
                    </a:lnTo>
                    <a:close/>
                    <a:moveTo>
                      <a:pt x="130" y="432"/>
                    </a:moveTo>
                    <a:cubicBezTo>
                      <a:pt x="128" y="431"/>
                      <a:pt x="128" y="431"/>
                      <a:pt x="128" y="431"/>
                    </a:cubicBezTo>
                    <a:cubicBezTo>
                      <a:pt x="128" y="430"/>
                      <a:pt x="128" y="430"/>
                      <a:pt x="128" y="430"/>
                    </a:cubicBezTo>
                    <a:cubicBezTo>
                      <a:pt x="128" y="430"/>
                      <a:pt x="128" y="430"/>
                      <a:pt x="128" y="430"/>
                    </a:cubicBezTo>
                    <a:cubicBezTo>
                      <a:pt x="129" y="429"/>
                      <a:pt x="129" y="429"/>
                      <a:pt x="129" y="429"/>
                    </a:cubicBezTo>
                    <a:cubicBezTo>
                      <a:pt x="130" y="429"/>
                      <a:pt x="130" y="429"/>
                      <a:pt x="130" y="429"/>
                    </a:cubicBezTo>
                    <a:cubicBezTo>
                      <a:pt x="130" y="428"/>
                      <a:pt x="130" y="428"/>
                      <a:pt x="130" y="428"/>
                    </a:cubicBezTo>
                    <a:cubicBezTo>
                      <a:pt x="130" y="428"/>
                      <a:pt x="130" y="428"/>
                      <a:pt x="130" y="428"/>
                    </a:cubicBezTo>
                    <a:cubicBezTo>
                      <a:pt x="129" y="427"/>
                      <a:pt x="129" y="427"/>
                      <a:pt x="129" y="427"/>
                    </a:cubicBezTo>
                    <a:cubicBezTo>
                      <a:pt x="130" y="426"/>
                      <a:pt x="130" y="426"/>
                      <a:pt x="130" y="426"/>
                    </a:cubicBezTo>
                    <a:cubicBezTo>
                      <a:pt x="131" y="425"/>
                      <a:pt x="131" y="425"/>
                      <a:pt x="131" y="425"/>
                    </a:cubicBezTo>
                    <a:cubicBezTo>
                      <a:pt x="133" y="425"/>
                      <a:pt x="133" y="425"/>
                      <a:pt x="133" y="425"/>
                    </a:cubicBezTo>
                    <a:cubicBezTo>
                      <a:pt x="134" y="424"/>
                      <a:pt x="134" y="424"/>
                      <a:pt x="134" y="424"/>
                    </a:cubicBezTo>
                    <a:cubicBezTo>
                      <a:pt x="134" y="427"/>
                      <a:pt x="134" y="427"/>
                      <a:pt x="134" y="427"/>
                    </a:cubicBezTo>
                    <a:cubicBezTo>
                      <a:pt x="133" y="429"/>
                      <a:pt x="133" y="429"/>
                      <a:pt x="133" y="429"/>
                    </a:cubicBezTo>
                    <a:cubicBezTo>
                      <a:pt x="132" y="429"/>
                      <a:pt x="132" y="429"/>
                      <a:pt x="132" y="429"/>
                    </a:cubicBezTo>
                    <a:cubicBezTo>
                      <a:pt x="132" y="431"/>
                      <a:pt x="132" y="431"/>
                      <a:pt x="132" y="431"/>
                    </a:cubicBezTo>
                    <a:lnTo>
                      <a:pt x="130" y="432"/>
                    </a:lnTo>
                    <a:close/>
                    <a:moveTo>
                      <a:pt x="156" y="474"/>
                    </a:moveTo>
                    <a:cubicBezTo>
                      <a:pt x="154" y="475"/>
                      <a:pt x="154" y="475"/>
                      <a:pt x="154" y="475"/>
                    </a:cubicBezTo>
                    <a:cubicBezTo>
                      <a:pt x="155" y="476"/>
                      <a:pt x="155" y="476"/>
                      <a:pt x="155" y="476"/>
                    </a:cubicBezTo>
                    <a:cubicBezTo>
                      <a:pt x="153" y="477"/>
                      <a:pt x="153" y="477"/>
                      <a:pt x="153" y="477"/>
                    </a:cubicBezTo>
                    <a:cubicBezTo>
                      <a:pt x="154" y="477"/>
                      <a:pt x="154" y="477"/>
                      <a:pt x="154" y="477"/>
                    </a:cubicBezTo>
                    <a:cubicBezTo>
                      <a:pt x="154" y="478"/>
                      <a:pt x="154" y="478"/>
                      <a:pt x="154" y="478"/>
                    </a:cubicBezTo>
                    <a:cubicBezTo>
                      <a:pt x="155" y="478"/>
                      <a:pt x="155" y="478"/>
                      <a:pt x="155" y="478"/>
                    </a:cubicBezTo>
                    <a:cubicBezTo>
                      <a:pt x="154" y="480"/>
                      <a:pt x="154" y="480"/>
                      <a:pt x="154" y="480"/>
                    </a:cubicBezTo>
                    <a:cubicBezTo>
                      <a:pt x="155" y="480"/>
                      <a:pt x="155" y="480"/>
                      <a:pt x="155" y="480"/>
                    </a:cubicBezTo>
                    <a:cubicBezTo>
                      <a:pt x="154" y="481"/>
                      <a:pt x="154" y="481"/>
                      <a:pt x="154" y="481"/>
                    </a:cubicBezTo>
                    <a:cubicBezTo>
                      <a:pt x="153" y="482"/>
                      <a:pt x="153" y="482"/>
                      <a:pt x="153" y="482"/>
                    </a:cubicBezTo>
                    <a:cubicBezTo>
                      <a:pt x="153" y="483"/>
                      <a:pt x="153" y="483"/>
                      <a:pt x="153" y="483"/>
                    </a:cubicBezTo>
                    <a:cubicBezTo>
                      <a:pt x="152" y="483"/>
                      <a:pt x="152" y="483"/>
                      <a:pt x="152" y="483"/>
                    </a:cubicBezTo>
                    <a:cubicBezTo>
                      <a:pt x="151" y="483"/>
                      <a:pt x="151" y="483"/>
                      <a:pt x="151" y="483"/>
                    </a:cubicBezTo>
                    <a:cubicBezTo>
                      <a:pt x="151" y="483"/>
                      <a:pt x="151" y="483"/>
                      <a:pt x="151" y="483"/>
                    </a:cubicBezTo>
                    <a:cubicBezTo>
                      <a:pt x="151" y="481"/>
                      <a:pt x="151" y="481"/>
                      <a:pt x="151" y="481"/>
                    </a:cubicBezTo>
                    <a:cubicBezTo>
                      <a:pt x="151" y="481"/>
                      <a:pt x="151" y="481"/>
                      <a:pt x="151" y="481"/>
                    </a:cubicBezTo>
                    <a:cubicBezTo>
                      <a:pt x="150" y="481"/>
                      <a:pt x="150" y="481"/>
                      <a:pt x="150" y="481"/>
                    </a:cubicBezTo>
                    <a:cubicBezTo>
                      <a:pt x="150" y="482"/>
                      <a:pt x="150" y="482"/>
                      <a:pt x="150" y="482"/>
                    </a:cubicBezTo>
                    <a:cubicBezTo>
                      <a:pt x="149" y="482"/>
                      <a:pt x="149" y="482"/>
                      <a:pt x="149" y="482"/>
                    </a:cubicBezTo>
                    <a:cubicBezTo>
                      <a:pt x="148" y="482"/>
                      <a:pt x="148" y="482"/>
                      <a:pt x="148" y="482"/>
                    </a:cubicBezTo>
                    <a:cubicBezTo>
                      <a:pt x="147" y="482"/>
                      <a:pt x="147" y="482"/>
                      <a:pt x="147" y="482"/>
                    </a:cubicBezTo>
                    <a:cubicBezTo>
                      <a:pt x="148" y="481"/>
                      <a:pt x="148" y="481"/>
                      <a:pt x="148" y="481"/>
                    </a:cubicBezTo>
                    <a:cubicBezTo>
                      <a:pt x="148" y="480"/>
                      <a:pt x="148" y="480"/>
                      <a:pt x="148" y="480"/>
                    </a:cubicBezTo>
                    <a:cubicBezTo>
                      <a:pt x="147" y="480"/>
                      <a:pt x="147" y="480"/>
                      <a:pt x="147" y="480"/>
                    </a:cubicBezTo>
                    <a:cubicBezTo>
                      <a:pt x="147" y="480"/>
                      <a:pt x="147" y="480"/>
                      <a:pt x="147" y="480"/>
                    </a:cubicBezTo>
                    <a:cubicBezTo>
                      <a:pt x="147" y="478"/>
                      <a:pt x="147" y="478"/>
                      <a:pt x="147" y="478"/>
                    </a:cubicBezTo>
                    <a:cubicBezTo>
                      <a:pt x="148" y="478"/>
                      <a:pt x="148" y="478"/>
                      <a:pt x="148" y="478"/>
                    </a:cubicBezTo>
                    <a:cubicBezTo>
                      <a:pt x="148" y="478"/>
                      <a:pt x="148" y="478"/>
                      <a:pt x="148" y="478"/>
                    </a:cubicBezTo>
                    <a:cubicBezTo>
                      <a:pt x="147" y="478"/>
                      <a:pt x="147" y="478"/>
                      <a:pt x="147" y="478"/>
                    </a:cubicBezTo>
                    <a:cubicBezTo>
                      <a:pt x="147" y="478"/>
                      <a:pt x="147" y="478"/>
                      <a:pt x="147" y="478"/>
                    </a:cubicBezTo>
                    <a:cubicBezTo>
                      <a:pt x="147" y="477"/>
                      <a:pt x="147" y="477"/>
                      <a:pt x="147" y="477"/>
                    </a:cubicBezTo>
                    <a:cubicBezTo>
                      <a:pt x="148" y="477"/>
                      <a:pt x="148" y="477"/>
                      <a:pt x="148" y="477"/>
                    </a:cubicBezTo>
                    <a:cubicBezTo>
                      <a:pt x="147" y="476"/>
                      <a:pt x="147" y="476"/>
                      <a:pt x="147" y="476"/>
                    </a:cubicBezTo>
                    <a:cubicBezTo>
                      <a:pt x="148" y="475"/>
                      <a:pt x="148" y="475"/>
                      <a:pt x="148" y="475"/>
                    </a:cubicBezTo>
                    <a:cubicBezTo>
                      <a:pt x="148" y="474"/>
                      <a:pt x="148" y="474"/>
                      <a:pt x="148" y="474"/>
                    </a:cubicBezTo>
                    <a:cubicBezTo>
                      <a:pt x="148" y="474"/>
                      <a:pt x="148" y="474"/>
                      <a:pt x="148" y="474"/>
                    </a:cubicBezTo>
                    <a:cubicBezTo>
                      <a:pt x="148" y="474"/>
                      <a:pt x="148" y="474"/>
                      <a:pt x="148" y="474"/>
                    </a:cubicBezTo>
                    <a:cubicBezTo>
                      <a:pt x="148" y="473"/>
                      <a:pt x="148" y="473"/>
                      <a:pt x="148" y="473"/>
                    </a:cubicBezTo>
                    <a:cubicBezTo>
                      <a:pt x="149" y="472"/>
                      <a:pt x="149" y="472"/>
                      <a:pt x="149" y="472"/>
                    </a:cubicBezTo>
                    <a:cubicBezTo>
                      <a:pt x="149" y="471"/>
                      <a:pt x="149" y="471"/>
                      <a:pt x="149" y="471"/>
                    </a:cubicBezTo>
                    <a:cubicBezTo>
                      <a:pt x="150" y="471"/>
                      <a:pt x="150" y="471"/>
                      <a:pt x="150" y="471"/>
                    </a:cubicBezTo>
                    <a:cubicBezTo>
                      <a:pt x="150" y="470"/>
                      <a:pt x="150" y="470"/>
                      <a:pt x="150" y="470"/>
                    </a:cubicBezTo>
                    <a:cubicBezTo>
                      <a:pt x="152" y="470"/>
                      <a:pt x="152" y="470"/>
                      <a:pt x="152" y="470"/>
                    </a:cubicBezTo>
                    <a:cubicBezTo>
                      <a:pt x="152" y="469"/>
                      <a:pt x="152" y="469"/>
                      <a:pt x="152" y="469"/>
                    </a:cubicBezTo>
                    <a:cubicBezTo>
                      <a:pt x="152" y="469"/>
                      <a:pt x="152" y="469"/>
                      <a:pt x="152" y="469"/>
                    </a:cubicBezTo>
                    <a:cubicBezTo>
                      <a:pt x="152" y="468"/>
                      <a:pt x="152" y="468"/>
                      <a:pt x="152" y="468"/>
                    </a:cubicBezTo>
                    <a:cubicBezTo>
                      <a:pt x="152" y="469"/>
                      <a:pt x="152" y="469"/>
                      <a:pt x="152" y="469"/>
                    </a:cubicBezTo>
                    <a:cubicBezTo>
                      <a:pt x="153" y="468"/>
                      <a:pt x="153" y="468"/>
                      <a:pt x="153" y="468"/>
                    </a:cubicBezTo>
                    <a:cubicBezTo>
                      <a:pt x="153" y="468"/>
                      <a:pt x="153" y="468"/>
                      <a:pt x="153" y="468"/>
                    </a:cubicBezTo>
                    <a:cubicBezTo>
                      <a:pt x="154" y="469"/>
                      <a:pt x="154" y="469"/>
                      <a:pt x="154" y="469"/>
                    </a:cubicBezTo>
                    <a:cubicBezTo>
                      <a:pt x="155" y="469"/>
                      <a:pt x="155" y="469"/>
                      <a:pt x="155" y="469"/>
                    </a:cubicBezTo>
                    <a:cubicBezTo>
                      <a:pt x="156" y="468"/>
                      <a:pt x="156" y="468"/>
                      <a:pt x="156" y="468"/>
                    </a:cubicBezTo>
                    <a:cubicBezTo>
                      <a:pt x="155" y="468"/>
                      <a:pt x="155" y="468"/>
                      <a:pt x="155" y="468"/>
                    </a:cubicBezTo>
                    <a:cubicBezTo>
                      <a:pt x="156" y="467"/>
                      <a:pt x="156" y="467"/>
                      <a:pt x="156" y="467"/>
                    </a:cubicBezTo>
                    <a:cubicBezTo>
                      <a:pt x="155" y="466"/>
                      <a:pt x="155" y="466"/>
                      <a:pt x="155" y="466"/>
                    </a:cubicBezTo>
                    <a:cubicBezTo>
                      <a:pt x="156" y="467"/>
                      <a:pt x="156" y="467"/>
                      <a:pt x="156" y="467"/>
                    </a:cubicBezTo>
                    <a:cubicBezTo>
                      <a:pt x="156" y="465"/>
                      <a:pt x="156" y="465"/>
                      <a:pt x="156" y="465"/>
                    </a:cubicBezTo>
                    <a:cubicBezTo>
                      <a:pt x="157" y="465"/>
                      <a:pt x="157" y="465"/>
                      <a:pt x="157" y="465"/>
                    </a:cubicBezTo>
                    <a:cubicBezTo>
                      <a:pt x="158" y="465"/>
                      <a:pt x="158" y="465"/>
                      <a:pt x="158" y="465"/>
                    </a:cubicBezTo>
                    <a:cubicBezTo>
                      <a:pt x="159" y="465"/>
                      <a:pt x="159" y="465"/>
                      <a:pt x="159" y="465"/>
                    </a:cubicBezTo>
                    <a:cubicBezTo>
                      <a:pt x="159" y="464"/>
                      <a:pt x="159" y="464"/>
                      <a:pt x="159" y="464"/>
                    </a:cubicBezTo>
                    <a:cubicBezTo>
                      <a:pt x="159" y="465"/>
                      <a:pt x="159" y="465"/>
                      <a:pt x="159" y="465"/>
                    </a:cubicBezTo>
                    <a:cubicBezTo>
                      <a:pt x="159" y="466"/>
                      <a:pt x="159" y="466"/>
                      <a:pt x="159" y="466"/>
                    </a:cubicBezTo>
                    <a:cubicBezTo>
                      <a:pt x="160" y="466"/>
                      <a:pt x="160" y="466"/>
                      <a:pt x="160" y="466"/>
                    </a:cubicBezTo>
                    <a:cubicBezTo>
                      <a:pt x="159" y="467"/>
                      <a:pt x="159" y="467"/>
                      <a:pt x="159" y="467"/>
                    </a:cubicBezTo>
                    <a:cubicBezTo>
                      <a:pt x="159" y="468"/>
                      <a:pt x="159" y="468"/>
                      <a:pt x="159" y="468"/>
                    </a:cubicBezTo>
                    <a:cubicBezTo>
                      <a:pt x="158" y="469"/>
                      <a:pt x="158" y="469"/>
                      <a:pt x="158" y="469"/>
                    </a:cubicBezTo>
                    <a:cubicBezTo>
                      <a:pt x="158" y="470"/>
                      <a:pt x="158" y="470"/>
                      <a:pt x="158" y="470"/>
                    </a:cubicBezTo>
                    <a:cubicBezTo>
                      <a:pt x="157" y="471"/>
                      <a:pt x="157" y="471"/>
                      <a:pt x="157" y="471"/>
                    </a:cubicBezTo>
                    <a:lnTo>
                      <a:pt x="156" y="474"/>
                    </a:lnTo>
                    <a:close/>
                    <a:moveTo>
                      <a:pt x="151" y="483"/>
                    </a:moveTo>
                    <a:cubicBezTo>
                      <a:pt x="151" y="483"/>
                      <a:pt x="151" y="483"/>
                      <a:pt x="151" y="483"/>
                    </a:cubicBezTo>
                    <a:cubicBezTo>
                      <a:pt x="152" y="483"/>
                      <a:pt x="152" y="483"/>
                      <a:pt x="152" y="483"/>
                    </a:cubicBezTo>
                    <a:cubicBezTo>
                      <a:pt x="153" y="484"/>
                      <a:pt x="153" y="484"/>
                      <a:pt x="153" y="484"/>
                    </a:cubicBezTo>
                    <a:cubicBezTo>
                      <a:pt x="152" y="485"/>
                      <a:pt x="152" y="485"/>
                      <a:pt x="152" y="485"/>
                    </a:cubicBezTo>
                    <a:cubicBezTo>
                      <a:pt x="152" y="484"/>
                      <a:pt x="152" y="484"/>
                      <a:pt x="152" y="484"/>
                    </a:cubicBezTo>
                    <a:cubicBezTo>
                      <a:pt x="150" y="485"/>
                      <a:pt x="150" y="485"/>
                      <a:pt x="150" y="485"/>
                    </a:cubicBezTo>
                    <a:cubicBezTo>
                      <a:pt x="150" y="485"/>
                      <a:pt x="150" y="485"/>
                      <a:pt x="150" y="485"/>
                    </a:cubicBezTo>
                    <a:cubicBezTo>
                      <a:pt x="149" y="485"/>
                      <a:pt x="149" y="485"/>
                      <a:pt x="149" y="485"/>
                    </a:cubicBezTo>
                    <a:cubicBezTo>
                      <a:pt x="149" y="488"/>
                      <a:pt x="149" y="488"/>
                      <a:pt x="149" y="488"/>
                    </a:cubicBezTo>
                    <a:cubicBezTo>
                      <a:pt x="147" y="488"/>
                      <a:pt x="147" y="488"/>
                      <a:pt x="147" y="488"/>
                    </a:cubicBezTo>
                    <a:cubicBezTo>
                      <a:pt x="147" y="488"/>
                      <a:pt x="147" y="488"/>
                      <a:pt x="147" y="488"/>
                    </a:cubicBezTo>
                    <a:cubicBezTo>
                      <a:pt x="147" y="487"/>
                      <a:pt x="147" y="487"/>
                      <a:pt x="147" y="487"/>
                    </a:cubicBezTo>
                    <a:cubicBezTo>
                      <a:pt x="147" y="486"/>
                      <a:pt x="147" y="486"/>
                      <a:pt x="147" y="486"/>
                    </a:cubicBezTo>
                    <a:cubicBezTo>
                      <a:pt x="146" y="485"/>
                      <a:pt x="146" y="485"/>
                      <a:pt x="146" y="485"/>
                    </a:cubicBezTo>
                    <a:cubicBezTo>
                      <a:pt x="145" y="484"/>
                      <a:pt x="145" y="484"/>
                      <a:pt x="145" y="484"/>
                    </a:cubicBezTo>
                    <a:cubicBezTo>
                      <a:pt x="146" y="484"/>
                      <a:pt x="146" y="484"/>
                      <a:pt x="146" y="484"/>
                    </a:cubicBezTo>
                    <a:cubicBezTo>
                      <a:pt x="147" y="483"/>
                      <a:pt x="147" y="483"/>
                      <a:pt x="147" y="483"/>
                    </a:cubicBezTo>
                    <a:cubicBezTo>
                      <a:pt x="148" y="483"/>
                      <a:pt x="148" y="483"/>
                      <a:pt x="148" y="483"/>
                    </a:cubicBezTo>
                    <a:cubicBezTo>
                      <a:pt x="149" y="483"/>
                      <a:pt x="149" y="483"/>
                      <a:pt x="149" y="483"/>
                    </a:cubicBezTo>
                    <a:lnTo>
                      <a:pt x="151" y="483"/>
                    </a:lnTo>
                    <a:close/>
                    <a:moveTo>
                      <a:pt x="202" y="541"/>
                    </a:moveTo>
                    <a:cubicBezTo>
                      <a:pt x="202" y="542"/>
                      <a:pt x="202" y="542"/>
                      <a:pt x="202" y="542"/>
                    </a:cubicBezTo>
                    <a:cubicBezTo>
                      <a:pt x="203" y="542"/>
                      <a:pt x="203" y="542"/>
                      <a:pt x="203" y="542"/>
                    </a:cubicBezTo>
                    <a:cubicBezTo>
                      <a:pt x="203" y="543"/>
                      <a:pt x="203" y="543"/>
                      <a:pt x="203" y="543"/>
                    </a:cubicBezTo>
                    <a:cubicBezTo>
                      <a:pt x="203" y="543"/>
                      <a:pt x="203" y="543"/>
                      <a:pt x="203" y="543"/>
                    </a:cubicBezTo>
                    <a:cubicBezTo>
                      <a:pt x="202" y="544"/>
                      <a:pt x="202" y="544"/>
                      <a:pt x="202" y="544"/>
                    </a:cubicBezTo>
                    <a:cubicBezTo>
                      <a:pt x="202" y="544"/>
                      <a:pt x="202" y="544"/>
                      <a:pt x="202" y="544"/>
                    </a:cubicBezTo>
                    <a:cubicBezTo>
                      <a:pt x="203" y="544"/>
                      <a:pt x="203" y="544"/>
                      <a:pt x="203" y="544"/>
                    </a:cubicBezTo>
                    <a:cubicBezTo>
                      <a:pt x="202" y="546"/>
                      <a:pt x="202" y="546"/>
                      <a:pt x="202" y="546"/>
                    </a:cubicBezTo>
                    <a:cubicBezTo>
                      <a:pt x="202" y="546"/>
                      <a:pt x="202" y="546"/>
                      <a:pt x="202" y="546"/>
                    </a:cubicBezTo>
                    <a:cubicBezTo>
                      <a:pt x="203" y="545"/>
                      <a:pt x="203" y="545"/>
                      <a:pt x="203" y="545"/>
                    </a:cubicBezTo>
                    <a:cubicBezTo>
                      <a:pt x="204" y="545"/>
                      <a:pt x="204" y="545"/>
                      <a:pt x="204" y="545"/>
                    </a:cubicBezTo>
                    <a:cubicBezTo>
                      <a:pt x="203" y="546"/>
                      <a:pt x="203" y="546"/>
                      <a:pt x="203" y="546"/>
                    </a:cubicBezTo>
                    <a:cubicBezTo>
                      <a:pt x="203" y="547"/>
                      <a:pt x="203" y="547"/>
                      <a:pt x="203" y="547"/>
                    </a:cubicBezTo>
                    <a:cubicBezTo>
                      <a:pt x="202" y="547"/>
                      <a:pt x="202" y="547"/>
                      <a:pt x="202" y="547"/>
                    </a:cubicBezTo>
                    <a:cubicBezTo>
                      <a:pt x="202" y="547"/>
                      <a:pt x="202" y="547"/>
                      <a:pt x="202" y="547"/>
                    </a:cubicBezTo>
                    <a:cubicBezTo>
                      <a:pt x="201" y="549"/>
                      <a:pt x="201" y="549"/>
                      <a:pt x="201" y="549"/>
                    </a:cubicBezTo>
                    <a:cubicBezTo>
                      <a:pt x="202" y="549"/>
                      <a:pt x="202" y="549"/>
                      <a:pt x="202" y="549"/>
                    </a:cubicBezTo>
                    <a:cubicBezTo>
                      <a:pt x="202" y="549"/>
                      <a:pt x="202" y="549"/>
                      <a:pt x="202" y="549"/>
                    </a:cubicBezTo>
                    <a:cubicBezTo>
                      <a:pt x="202" y="550"/>
                      <a:pt x="202" y="550"/>
                      <a:pt x="202" y="550"/>
                    </a:cubicBezTo>
                    <a:cubicBezTo>
                      <a:pt x="202" y="550"/>
                      <a:pt x="202" y="550"/>
                      <a:pt x="202" y="550"/>
                    </a:cubicBezTo>
                    <a:cubicBezTo>
                      <a:pt x="201" y="550"/>
                      <a:pt x="201" y="550"/>
                      <a:pt x="201" y="550"/>
                    </a:cubicBezTo>
                    <a:cubicBezTo>
                      <a:pt x="200" y="552"/>
                      <a:pt x="200" y="552"/>
                      <a:pt x="200" y="552"/>
                    </a:cubicBezTo>
                    <a:cubicBezTo>
                      <a:pt x="199" y="553"/>
                      <a:pt x="199" y="553"/>
                      <a:pt x="199" y="553"/>
                    </a:cubicBezTo>
                    <a:cubicBezTo>
                      <a:pt x="199" y="551"/>
                      <a:pt x="199" y="551"/>
                      <a:pt x="199" y="551"/>
                    </a:cubicBezTo>
                    <a:cubicBezTo>
                      <a:pt x="198" y="551"/>
                      <a:pt x="198" y="551"/>
                      <a:pt x="198" y="551"/>
                    </a:cubicBezTo>
                    <a:cubicBezTo>
                      <a:pt x="198" y="551"/>
                      <a:pt x="198" y="551"/>
                      <a:pt x="198" y="551"/>
                    </a:cubicBezTo>
                    <a:cubicBezTo>
                      <a:pt x="199" y="549"/>
                      <a:pt x="199" y="549"/>
                      <a:pt x="199" y="549"/>
                    </a:cubicBezTo>
                    <a:cubicBezTo>
                      <a:pt x="198" y="549"/>
                      <a:pt x="198" y="549"/>
                      <a:pt x="198" y="549"/>
                    </a:cubicBezTo>
                    <a:cubicBezTo>
                      <a:pt x="198" y="548"/>
                      <a:pt x="198" y="548"/>
                      <a:pt x="198" y="548"/>
                    </a:cubicBezTo>
                    <a:cubicBezTo>
                      <a:pt x="198" y="547"/>
                      <a:pt x="198" y="547"/>
                      <a:pt x="198" y="547"/>
                    </a:cubicBezTo>
                    <a:cubicBezTo>
                      <a:pt x="199" y="545"/>
                      <a:pt x="199" y="545"/>
                      <a:pt x="199" y="545"/>
                    </a:cubicBezTo>
                    <a:cubicBezTo>
                      <a:pt x="200" y="543"/>
                      <a:pt x="200" y="543"/>
                      <a:pt x="200" y="543"/>
                    </a:cubicBezTo>
                    <a:cubicBezTo>
                      <a:pt x="200" y="542"/>
                      <a:pt x="200" y="542"/>
                      <a:pt x="200" y="542"/>
                    </a:cubicBezTo>
                    <a:cubicBezTo>
                      <a:pt x="201" y="541"/>
                      <a:pt x="201" y="541"/>
                      <a:pt x="201" y="541"/>
                    </a:cubicBezTo>
                    <a:cubicBezTo>
                      <a:pt x="201" y="542"/>
                      <a:pt x="201" y="542"/>
                      <a:pt x="201" y="542"/>
                    </a:cubicBezTo>
                    <a:cubicBezTo>
                      <a:pt x="202" y="539"/>
                      <a:pt x="202" y="539"/>
                      <a:pt x="202" y="539"/>
                    </a:cubicBezTo>
                    <a:cubicBezTo>
                      <a:pt x="201" y="539"/>
                      <a:pt x="201" y="539"/>
                      <a:pt x="201" y="539"/>
                    </a:cubicBezTo>
                    <a:cubicBezTo>
                      <a:pt x="201" y="539"/>
                      <a:pt x="201" y="539"/>
                      <a:pt x="201" y="539"/>
                    </a:cubicBezTo>
                    <a:cubicBezTo>
                      <a:pt x="202" y="539"/>
                      <a:pt x="202" y="539"/>
                      <a:pt x="202" y="539"/>
                    </a:cubicBezTo>
                    <a:cubicBezTo>
                      <a:pt x="203" y="538"/>
                      <a:pt x="203" y="538"/>
                      <a:pt x="203" y="538"/>
                    </a:cubicBezTo>
                    <a:cubicBezTo>
                      <a:pt x="204" y="538"/>
                      <a:pt x="204" y="538"/>
                      <a:pt x="204" y="538"/>
                    </a:cubicBezTo>
                    <a:cubicBezTo>
                      <a:pt x="203" y="539"/>
                      <a:pt x="203" y="539"/>
                      <a:pt x="203" y="539"/>
                    </a:cubicBezTo>
                    <a:cubicBezTo>
                      <a:pt x="204" y="539"/>
                      <a:pt x="204" y="539"/>
                      <a:pt x="204" y="539"/>
                    </a:cubicBezTo>
                    <a:cubicBezTo>
                      <a:pt x="204" y="539"/>
                      <a:pt x="204" y="539"/>
                      <a:pt x="204" y="539"/>
                    </a:cubicBezTo>
                    <a:lnTo>
                      <a:pt x="202" y="541"/>
                    </a:lnTo>
                    <a:close/>
                    <a:moveTo>
                      <a:pt x="200" y="554"/>
                    </a:moveTo>
                    <a:cubicBezTo>
                      <a:pt x="200" y="555"/>
                      <a:pt x="200" y="555"/>
                      <a:pt x="200" y="555"/>
                    </a:cubicBezTo>
                    <a:cubicBezTo>
                      <a:pt x="200" y="556"/>
                      <a:pt x="200" y="556"/>
                      <a:pt x="200" y="556"/>
                    </a:cubicBezTo>
                    <a:cubicBezTo>
                      <a:pt x="200" y="556"/>
                      <a:pt x="200" y="556"/>
                      <a:pt x="200" y="556"/>
                    </a:cubicBezTo>
                    <a:cubicBezTo>
                      <a:pt x="199" y="556"/>
                      <a:pt x="199" y="556"/>
                      <a:pt x="199" y="556"/>
                    </a:cubicBezTo>
                    <a:cubicBezTo>
                      <a:pt x="200" y="555"/>
                      <a:pt x="200" y="555"/>
                      <a:pt x="200" y="555"/>
                    </a:cubicBezTo>
                    <a:cubicBezTo>
                      <a:pt x="200" y="554"/>
                      <a:pt x="200" y="554"/>
                      <a:pt x="200" y="554"/>
                    </a:cubicBezTo>
                    <a:close/>
                    <a:moveTo>
                      <a:pt x="262" y="524"/>
                    </a:moveTo>
                    <a:cubicBezTo>
                      <a:pt x="263" y="528"/>
                      <a:pt x="263" y="528"/>
                      <a:pt x="263" y="528"/>
                    </a:cubicBezTo>
                    <a:cubicBezTo>
                      <a:pt x="262" y="529"/>
                      <a:pt x="262" y="529"/>
                      <a:pt x="262" y="529"/>
                    </a:cubicBezTo>
                    <a:cubicBezTo>
                      <a:pt x="261" y="528"/>
                      <a:pt x="261" y="528"/>
                      <a:pt x="261" y="528"/>
                    </a:cubicBezTo>
                    <a:cubicBezTo>
                      <a:pt x="261" y="526"/>
                      <a:pt x="261" y="526"/>
                      <a:pt x="261" y="526"/>
                    </a:cubicBezTo>
                    <a:cubicBezTo>
                      <a:pt x="261" y="524"/>
                      <a:pt x="261" y="524"/>
                      <a:pt x="261" y="524"/>
                    </a:cubicBezTo>
                    <a:cubicBezTo>
                      <a:pt x="261" y="524"/>
                      <a:pt x="261" y="524"/>
                      <a:pt x="261" y="524"/>
                    </a:cubicBezTo>
                    <a:lnTo>
                      <a:pt x="262" y="524"/>
                    </a:lnTo>
                    <a:close/>
                    <a:moveTo>
                      <a:pt x="261" y="591"/>
                    </a:moveTo>
                    <a:cubicBezTo>
                      <a:pt x="256" y="591"/>
                      <a:pt x="256" y="591"/>
                      <a:pt x="256" y="591"/>
                    </a:cubicBezTo>
                    <a:cubicBezTo>
                      <a:pt x="253" y="591"/>
                      <a:pt x="253" y="591"/>
                      <a:pt x="253" y="591"/>
                    </a:cubicBezTo>
                    <a:cubicBezTo>
                      <a:pt x="251" y="589"/>
                      <a:pt x="251" y="589"/>
                      <a:pt x="251" y="589"/>
                    </a:cubicBezTo>
                    <a:cubicBezTo>
                      <a:pt x="249" y="588"/>
                      <a:pt x="249" y="588"/>
                      <a:pt x="249" y="588"/>
                    </a:cubicBezTo>
                    <a:cubicBezTo>
                      <a:pt x="248" y="587"/>
                      <a:pt x="248" y="587"/>
                      <a:pt x="248" y="587"/>
                    </a:cubicBezTo>
                    <a:cubicBezTo>
                      <a:pt x="246" y="586"/>
                      <a:pt x="246" y="586"/>
                      <a:pt x="246" y="586"/>
                    </a:cubicBezTo>
                    <a:cubicBezTo>
                      <a:pt x="245" y="585"/>
                      <a:pt x="245" y="585"/>
                      <a:pt x="245" y="585"/>
                    </a:cubicBezTo>
                    <a:cubicBezTo>
                      <a:pt x="244" y="581"/>
                      <a:pt x="244" y="581"/>
                      <a:pt x="244" y="581"/>
                    </a:cubicBezTo>
                    <a:cubicBezTo>
                      <a:pt x="245" y="580"/>
                      <a:pt x="245" y="580"/>
                      <a:pt x="245" y="580"/>
                    </a:cubicBezTo>
                    <a:cubicBezTo>
                      <a:pt x="243" y="578"/>
                      <a:pt x="243" y="578"/>
                      <a:pt x="243" y="578"/>
                    </a:cubicBezTo>
                    <a:cubicBezTo>
                      <a:pt x="241" y="578"/>
                      <a:pt x="241" y="578"/>
                      <a:pt x="241" y="578"/>
                    </a:cubicBezTo>
                    <a:cubicBezTo>
                      <a:pt x="242" y="577"/>
                      <a:pt x="242" y="577"/>
                      <a:pt x="242" y="577"/>
                    </a:cubicBezTo>
                    <a:cubicBezTo>
                      <a:pt x="242" y="575"/>
                      <a:pt x="242" y="575"/>
                      <a:pt x="242" y="575"/>
                    </a:cubicBezTo>
                    <a:cubicBezTo>
                      <a:pt x="242" y="573"/>
                      <a:pt x="242" y="573"/>
                      <a:pt x="242" y="573"/>
                    </a:cubicBezTo>
                    <a:cubicBezTo>
                      <a:pt x="243" y="571"/>
                      <a:pt x="243" y="571"/>
                      <a:pt x="243" y="571"/>
                    </a:cubicBezTo>
                    <a:cubicBezTo>
                      <a:pt x="242" y="567"/>
                      <a:pt x="242" y="567"/>
                      <a:pt x="242" y="567"/>
                    </a:cubicBezTo>
                    <a:cubicBezTo>
                      <a:pt x="239" y="563"/>
                      <a:pt x="239" y="563"/>
                      <a:pt x="239" y="563"/>
                    </a:cubicBezTo>
                    <a:cubicBezTo>
                      <a:pt x="237" y="559"/>
                      <a:pt x="237" y="559"/>
                      <a:pt x="237" y="559"/>
                    </a:cubicBezTo>
                    <a:cubicBezTo>
                      <a:pt x="237" y="556"/>
                      <a:pt x="237" y="556"/>
                      <a:pt x="237" y="556"/>
                    </a:cubicBezTo>
                    <a:cubicBezTo>
                      <a:pt x="238" y="555"/>
                      <a:pt x="238" y="555"/>
                      <a:pt x="238" y="555"/>
                    </a:cubicBezTo>
                    <a:cubicBezTo>
                      <a:pt x="239" y="551"/>
                      <a:pt x="239" y="551"/>
                      <a:pt x="239" y="551"/>
                    </a:cubicBezTo>
                    <a:cubicBezTo>
                      <a:pt x="240" y="548"/>
                      <a:pt x="240" y="548"/>
                      <a:pt x="240" y="548"/>
                    </a:cubicBezTo>
                    <a:cubicBezTo>
                      <a:pt x="241" y="547"/>
                      <a:pt x="241" y="547"/>
                      <a:pt x="241" y="547"/>
                    </a:cubicBezTo>
                    <a:cubicBezTo>
                      <a:pt x="242" y="546"/>
                      <a:pt x="242" y="546"/>
                      <a:pt x="242" y="546"/>
                    </a:cubicBezTo>
                    <a:cubicBezTo>
                      <a:pt x="244" y="545"/>
                      <a:pt x="244" y="545"/>
                      <a:pt x="244" y="545"/>
                    </a:cubicBezTo>
                    <a:cubicBezTo>
                      <a:pt x="245" y="544"/>
                      <a:pt x="245" y="544"/>
                      <a:pt x="245" y="544"/>
                    </a:cubicBezTo>
                    <a:cubicBezTo>
                      <a:pt x="245" y="543"/>
                      <a:pt x="245" y="543"/>
                      <a:pt x="245" y="543"/>
                    </a:cubicBezTo>
                    <a:cubicBezTo>
                      <a:pt x="246" y="542"/>
                      <a:pt x="246" y="542"/>
                      <a:pt x="246" y="542"/>
                    </a:cubicBezTo>
                    <a:cubicBezTo>
                      <a:pt x="247" y="542"/>
                      <a:pt x="247" y="542"/>
                      <a:pt x="247" y="542"/>
                    </a:cubicBezTo>
                    <a:cubicBezTo>
                      <a:pt x="248" y="542"/>
                      <a:pt x="248" y="542"/>
                      <a:pt x="248" y="542"/>
                    </a:cubicBezTo>
                    <a:cubicBezTo>
                      <a:pt x="249" y="542"/>
                      <a:pt x="249" y="542"/>
                      <a:pt x="249" y="542"/>
                    </a:cubicBezTo>
                    <a:cubicBezTo>
                      <a:pt x="248" y="541"/>
                      <a:pt x="248" y="541"/>
                      <a:pt x="248" y="541"/>
                    </a:cubicBezTo>
                    <a:cubicBezTo>
                      <a:pt x="249" y="539"/>
                      <a:pt x="249" y="539"/>
                      <a:pt x="249" y="539"/>
                    </a:cubicBezTo>
                    <a:cubicBezTo>
                      <a:pt x="251" y="539"/>
                      <a:pt x="251" y="539"/>
                      <a:pt x="251" y="539"/>
                    </a:cubicBezTo>
                    <a:cubicBezTo>
                      <a:pt x="258" y="543"/>
                      <a:pt x="258" y="543"/>
                      <a:pt x="258" y="543"/>
                    </a:cubicBezTo>
                    <a:cubicBezTo>
                      <a:pt x="259" y="544"/>
                      <a:pt x="259" y="544"/>
                      <a:pt x="259" y="544"/>
                    </a:cubicBezTo>
                    <a:cubicBezTo>
                      <a:pt x="259" y="544"/>
                      <a:pt x="259" y="544"/>
                      <a:pt x="259" y="544"/>
                    </a:cubicBezTo>
                    <a:cubicBezTo>
                      <a:pt x="262" y="548"/>
                      <a:pt x="262" y="548"/>
                      <a:pt x="262" y="548"/>
                    </a:cubicBezTo>
                    <a:cubicBezTo>
                      <a:pt x="262" y="549"/>
                      <a:pt x="262" y="549"/>
                      <a:pt x="262" y="549"/>
                    </a:cubicBezTo>
                    <a:cubicBezTo>
                      <a:pt x="263" y="549"/>
                      <a:pt x="263" y="549"/>
                      <a:pt x="263" y="549"/>
                    </a:cubicBezTo>
                    <a:cubicBezTo>
                      <a:pt x="263" y="550"/>
                      <a:pt x="263" y="550"/>
                      <a:pt x="263" y="550"/>
                    </a:cubicBezTo>
                    <a:cubicBezTo>
                      <a:pt x="264" y="553"/>
                      <a:pt x="264" y="553"/>
                      <a:pt x="264" y="553"/>
                    </a:cubicBezTo>
                    <a:cubicBezTo>
                      <a:pt x="264" y="556"/>
                      <a:pt x="264" y="556"/>
                      <a:pt x="264" y="556"/>
                    </a:cubicBezTo>
                    <a:cubicBezTo>
                      <a:pt x="265" y="557"/>
                      <a:pt x="265" y="557"/>
                      <a:pt x="265" y="557"/>
                    </a:cubicBezTo>
                    <a:cubicBezTo>
                      <a:pt x="265" y="560"/>
                      <a:pt x="265" y="560"/>
                      <a:pt x="265" y="560"/>
                    </a:cubicBezTo>
                    <a:cubicBezTo>
                      <a:pt x="265" y="561"/>
                      <a:pt x="265" y="561"/>
                      <a:pt x="265" y="561"/>
                    </a:cubicBezTo>
                    <a:cubicBezTo>
                      <a:pt x="264" y="562"/>
                      <a:pt x="264" y="562"/>
                      <a:pt x="264" y="562"/>
                    </a:cubicBezTo>
                    <a:cubicBezTo>
                      <a:pt x="263" y="563"/>
                      <a:pt x="263" y="563"/>
                      <a:pt x="263" y="563"/>
                    </a:cubicBezTo>
                    <a:cubicBezTo>
                      <a:pt x="263" y="563"/>
                      <a:pt x="263" y="563"/>
                      <a:pt x="263" y="563"/>
                    </a:cubicBezTo>
                    <a:cubicBezTo>
                      <a:pt x="263" y="564"/>
                      <a:pt x="263" y="564"/>
                      <a:pt x="263" y="564"/>
                    </a:cubicBezTo>
                    <a:cubicBezTo>
                      <a:pt x="262" y="564"/>
                      <a:pt x="262" y="564"/>
                      <a:pt x="262" y="564"/>
                    </a:cubicBezTo>
                    <a:cubicBezTo>
                      <a:pt x="263" y="565"/>
                      <a:pt x="263" y="565"/>
                      <a:pt x="263" y="565"/>
                    </a:cubicBezTo>
                    <a:cubicBezTo>
                      <a:pt x="263" y="565"/>
                      <a:pt x="263" y="565"/>
                      <a:pt x="263" y="565"/>
                    </a:cubicBezTo>
                    <a:cubicBezTo>
                      <a:pt x="266" y="565"/>
                      <a:pt x="266" y="565"/>
                      <a:pt x="266" y="565"/>
                    </a:cubicBezTo>
                    <a:cubicBezTo>
                      <a:pt x="270" y="570"/>
                      <a:pt x="270" y="570"/>
                      <a:pt x="270" y="570"/>
                    </a:cubicBezTo>
                    <a:cubicBezTo>
                      <a:pt x="270" y="570"/>
                      <a:pt x="270" y="570"/>
                      <a:pt x="270" y="570"/>
                    </a:cubicBezTo>
                    <a:cubicBezTo>
                      <a:pt x="269" y="570"/>
                      <a:pt x="269" y="570"/>
                      <a:pt x="269" y="570"/>
                    </a:cubicBezTo>
                    <a:cubicBezTo>
                      <a:pt x="268" y="571"/>
                      <a:pt x="268" y="571"/>
                      <a:pt x="268" y="571"/>
                    </a:cubicBezTo>
                    <a:cubicBezTo>
                      <a:pt x="267" y="572"/>
                      <a:pt x="267" y="572"/>
                      <a:pt x="267" y="572"/>
                    </a:cubicBezTo>
                    <a:cubicBezTo>
                      <a:pt x="265" y="574"/>
                      <a:pt x="265" y="574"/>
                      <a:pt x="265" y="574"/>
                    </a:cubicBezTo>
                    <a:cubicBezTo>
                      <a:pt x="265" y="575"/>
                      <a:pt x="265" y="575"/>
                      <a:pt x="265" y="575"/>
                    </a:cubicBezTo>
                    <a:cubicBezTo>
                      <a:pt x="266" y="575"/>
                      <a:pt x="266" y="575"/>
                      <a:pt x="266" y="575"/>
                    </a:cubicBezTo>
                    <a:cubicBezTo>
                      <a:pt x="269" y="577"/>
                      <a:pt x="269" y="577"/>
                      <a:pt x="269" y="577"/>
                    </a:cubicBezTo>
                    <a:cubicBezTo>
                      <a:pt x="270" y="578"/>
                      <a:pt x="270" y="578"/>
                      <a:pt x="270" y="578"/>
                    </a:cubicBezTo>
                    <a:cubicBezTo>
                      <a:pt x="270" y="578"/>
                      <a:pt x="270" y="578"/>
                      <a:pt x="270" y="578"/>
                    </a:cubicBezTo>
                    <a:cubicBezTo>
                      <a:pt x="269" y="579"/>
                      <a:pt x="269" y="579"/>
                      <a:pt x="269" y="579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82"/>
                      <a:pt x="269" y="582"/>
                      <a:pt x="269" y="582"/>
                    </a:cubicBezTo>
                    <a:cubicBezTo>
                      <a:pt x="270" y="583"/>
                      <a:pt x="270" y="583"/>
                      <a:pt x="270" y="583"/>
                    </a:cubicBezTo>
                    <a:cubicBezTo>
                      <a:pt x="270" y="585"/>
                      <a:pt x="270" y="585"/>
                      <a:pt x="270" y="585"/>
                    </a:cubicBezTo>
                    <a:cubicBezTo>
                      <a:pt x="270" y="585"/>
                      <a:pt x="270" y="585"/>
                      <a:pt x="270" y="585"/>
                    </a:cubicBezTo>
                    <a:cubicBezTo>
                      <a:pt x="270" y="587"/>
                      <a:pt x="270" y="587"/>
                      <a:pt x="270" y="587"/>
                    </a:cubicBezTo>
                    <a:cubicBezTo>
                      <a:pt x="270" y="588"/>
                      <a:pt x="270" y="588"/>
                      <a:pt x="270" y="588"/>
                    </a:cubicBezTo>
                    <a:cubicBezTo>
                      <a:pt x="269" y="589"/>
                      <a:pt x="269" y="589"/>
                      <a:pt x="269" y="589"/>
                    </a:cubicBezTo>
                    <a:cubicBezTo>
                      <a:pt x="269" y="590"/>
                      <a:pt x="269" y="590"/>
                      <a:pt x="269" y="590"/>
                    </a:cubicBezTo>
                    <a:cubicBezTo>
                      <a:pt x="268" y="591"/>
                      <a:pt x="268" y="591"/>
                      <a:pt x="268" y="591"/>
                    </a:cubicBezTo>
                    <a:cubicBezTo>
                      <a:pt x="264" y="590"/>
                      <a:pt x="264" y="590"/>
                      <a:pt x="264" y="590"/>
                    </a:cubicBezTo>
                    <a:cubicBezTo>
                      <a:pt x="262" y="590"/>
                      <a:pt x="262" y="590"/>
                      <a:pt x="262" y="590"/>
                    </a:cubicBezTo>
                    <a:lnTo>
                      <a:pt x="261" y="591"/>
                    </a:lnTo>
                    <a:close/>
                    <a:moveTo>
                      <a:pt x="271" y="573"/>
                    </a:moveTo>
                    <a:cubicBezTo>
                      <a:pt x="272" y="576"/>
                      <a:pt x="272" y="576"/>
                      <a:pt x="272" y="576"/>
                    </a:cubicBezTo>
                    <a:cubicBezTo>
                      <a:pt x="272" y="576"/>
                      <a:pt x="272" y="576"/>
                      <a:pt x="272" y="576"/>
                    </a:cubicBezTo>
                    <a:cubicBezTo>
                      <a:pt x="272" y="577"/>
                      <a:pt x="272" y="577"/>
                      <a:pt x="272" y="577"/>
                    </a:cubicBezTo>
                    <a:cubicBezTo>
                      <a:pt x="271" y="577"/>
                      <a:pt x="271" y="577"/>
                      <a:pt x="271" y="577"/>
                    </a:cubicBezTo>
                    <a:cubicBezTo>
                      <a:pt x="271" y="575"/>
                      <a:pt x="271" y="575"/>
                      <a:pt x="271" y="575"/>
                    </a:cubicBezTo>
                    <a:cubicBezTo>
                      <a:pt x="270" y="575"/>
                      <a:pt x="270" y="575"/>
                      <a:pt x="270" y="575"/>
                    </a:cubicBezTo>
                    <a:cubicBezTo>
                      <a:pt x="269" y="573"/>
                      <a:pt x="269" y="573"/>
                      <a:pt x="269" y="573"/>
                    </a:cubicBezTo>
                    <a:lnTo>
                      <a:pt x="271" y="573"/>
                    </a:lnTo>
                    <a:close/>
                    <a:moveTo>
                      <a:pt x="266" y="625"/>
                    </a:moveTo>
                    <a:cubicBezTo>
                      <a:pt x="266" y="624"/>
                      <a:pt x="266" y="624"/>
                      <a:pt x="266" y="624"/>
                    </a:cubicBezTo>
                    <a:cubicBezTo>
                      <a:pt x="267" y="624"/>
                      <a:pt x="267" y="624"/>
                      <a:pt x="267" y="624"/>
                    </a:cubicBezTo>
                    <a:cubicBezTo>
                      <a:pt x="267" y="626"/>
                      <a:pt x="267" y="626"/>
                      <a:pt x="267" y="626"/>
                    </a:cubicBezTo>
                    <a:cubicBezTo>
                      <a:pt x="266" y="626"/>
                      <a:pt x="266" y="626"/>
                      <a:pt x="266" y="626"/>
                    </a:cubicBezTo>
                    <a:cubicBezTo>
                      <a:pt x="266" y="626"/>
                      <a:pt x="266" y="626"/>
                      <a:pt x="266" y="626"/>
                    </a:cubicBezTo>
                    <a:lnTo>
                      <a:pt x="266" y="625"/>
                    </a:lnTo>
                    <a:close/>
                    <a:moveTo>
                      <a:pt x="289" y="527"/>
                    </a:moveTo>
                    <a:cubicBezTo>
                      <a:pt x="289" y="530"/>
                      <a:pt x="289" y="530"/>
                      <a:pt x="289" y="530"/>
                    </a:cubicBezTo>
                    <a:cubicBezTo>
                      <a:pt x="290" y="531"/>
                      <a:pt x="290" y="531"/>
                      <a:pt x="290" y="531"/>
                    </a:cubicBezTo>
                    <a:cubicBezTo>
                      <a:pt x="289" y="533"/>
                      <a:pt x="289" y="533"/>
                      <a:pt x="289" y="533"/>
                    </a:cubicBezTo>
                    <a:cubicBezTo>
                      <a:pt x="287" y="535"/>
                      <a:pt x="287" y="535"/>
                      <a:pt x="287" y="535"/>
                    </a:cubicBezTo>
                    <a:cubicBezTo>
                      <a:pt x="287" y="534"/>
                      <a:pt x="287" y="534"/>
                      <a:pt x="287" y="534"/>
                    </a:cubicBezTo>
                    <a:cubicBezTo>
                      <a:pt x="287" y="533"/>
                      <a:pt x="287" y="533"/>
                      <a:pt x="287" y="533"/>
                    </a:cubicBezTo>
                    <a:cubicBezTo>
                      <a:pt x="285" y="534"/>
                      <a:pt x="285" y="534"/>
                      <a:pt x="285" y="534"/>
                    </a:cubicBezTo>
                    <a:cubicBezTo>
                      <a:pt x="284" y="535"/>
                      <a:pt x="284" y="535"/>
                      <a:pt x="284" y="535"/>
                    </a:cubicBezTo>
                    <a:cubicBezTo>
                      <a:pt x="284" y="535"/>
                      <a:pt x="284" y="535"/>
                      <a:pt x="284" y="535"/>
                    </a:cubicBezTo>
                    <a:cubicBezTo>
                      <a:pt x="283" y="534"/>
                      <a:pt x="283" y="534"/>
                      <a:pt x="283" y="534"/>
                    </a:cubicBezTo>
                    <a:cubicBezTo>
                      <a:pt x="285" y="530"/>
                      <a:pt x="285" y="530"/>
                      <a:pt x="285" y="530"/>
                    </a:cubicBezTo>
                    <a:cubicBezTo>
                      <a:pt x="286" y="529"/>
                      <a:pt x="286" y="529"/>
                      <a:pt x="286" y="529"/>
                    </a:cubicBezTo>
                    <a:cubicBezTo>
                      <a:pt x="286" y="528"/>
                      <a:pt x="286" y="528"/>
                      <a:pt x="286" y="528"/>
                    </a:cubicBezTo>
                    <a:cubicBezTo>
                      <a:pt x="286" y="527"/>
                      <a:pt x="286" y="527"/>
                      <a:pt x="286" y="527"/>
                    </a:cubicBezTo>
                    <a:cubicBezTo>
                      <a:pt x="287" y="526"/>
                      <a:pt x="287" y="526"/>
                      <a:pt x="287" y="526"/>
                    </a:cubicBezTo>
                    <a:cubicBezTo>
                      <a:pt x="289" y="526"/>
                      <a:pt x="289" y="526"/>
                      <a:pt x="289" y="526"/>
                    </a:cubicBezTo>
                    <a:lnTo>
                      <a:pt x="289" y="527"/>
                    </a:lnTo>
                    <a:close/>
                    <a:moveTo>
                      <a:pt x="283" y="538"/>
                    </a:moveTo>
                    <a:cubicBezTo>
                      <a:pt x="285" y="537"/>
                      <a:pt x="285" y="537"/>
                      <a:pt x="285" y="537"/>
                    </a:cubicBezTo>
                    <a:cubicBezTo>
                      <a:pt x="285" y="537"/>
                      <a:pt x="285" y="537"/>
                      <a:pt x="285" y="537"/>
                    </a:cubicBezTo>
                    <a:cubicBezTo>
                      <a:pt x="284" y="540"/>
                      <a:pt x="284" y="540"/>
                      <a:pt x="284" y="540"/>
                    </a:cubicBezTo>
                    <a:cubicBezTo>
                      <a:pt x="284" y="541"/>
                      <a:pt x="284" y="541"/>
                      <a:pt x="284" y="541"/>
                    </a:cubicBezTo>
                    <a:cubicBezTo>
                      <a:pt x="283" y="541"/>
                      <a:pt x="283" y="541"/>
                      <a:pt x="283" y="541"/>
                    </a:cubicBezTo>
                    <a:cubicBezTo>
                      <a:pt x="282" y="540"/>
                      <a:pt x="282" y="540"/>
                      <a:pt x="282" y="540"/>
                    </a:cubicBezTo>
                    <a:cubicBezTo>
                      <a:pt x="282" y="539"/>
                      <a:pt x="282" y="539"/>
                      <a:pt x="282" y="539"/>
                    </a:cubicBezTo>
                    <a:lnTo>
                      <a:pt x="283" y="538"/>
                    </a:lnTo>
                    <a:close/>
                    <a:moveTo>
                      <a:pt x="196" y="297"/>
                    </a:moveTo>
                    <a:cubicBezTo>
                      <a:pt x="197" y="297"/>
                      <a:pt x="197" y="297"/>
                      <a:pt x="197" y="297"/>
                    </a:cubicBezTo>
                    <a:cubicBezTo>
                      <a:pt x="197" y="298"/>
                      <a:pt x="197" y="298"/>
                      <a:pt x="197" y="298"/>
                    </a:cubicBezTo>
                    <a:cubicBezTo>
                      <a:pt x="196" y="298"/>
                      <a:pt x="196" y="298"/>
                      <a:pt x="196" y="298"/>
                    </a:cubicBezTo>
                    <a:lnTo>
                      <a:pt x="196" y="297"/>
                    </a:lnTo>
                    <a:close/>
                    <a:moveTo>
                      <a:pt x="36" y="277"/>
                    </a:moveTo>
                    <a:cubicBezTo>
                      <a:pt x="37" y="277"/>
                      <a:pt x="37" y="277"/>
                      <a:pt x="37" y="277"/>
                    </a:cubicBezTo>
                    <a:cubicBezTo>
                      <a:pt x="36" y="277"/>
                      <a:pt x="36" y="277"/>
                      <a:pt x="36" y="277"/>
                    </a:cubicBezTo>
                    <a:cubicBezTo>
                      <a:pt x="36" y="277"/>
                      <a:pt x="36" y="277"/>
                      <a:pt x="36" y="277"/>
                    </a:cubicBezTo>
                    <a:close/>
                    <a:moveTo>
                      <a:pt x="37" y="279"/>
                    </a:moveTo>
                    <a:cubicBezTo>
                      <a:pt x="39" y="279"/>
                      <a:pt x="39" y="279"/>
                      <a:pt x="39" y="279"/>
                    </a:cubicBezTo>
                    <a:cubicBezTo>
                      <a:pt x="38" y="279"/>
                      <a:pt x="38" y="279"/>
                      <a:pt x="38" y="279"/>
                    </a:cubicBezTo>
                    <a:lnTo>
                      <a:pt x="37" y="279"/>
                    </a:lnTo>
                    <a:close/>
                    <a:moveTo>
                      <a:pt x="43" y="279"/>
                    </a:moveTo>
                    <a:cubicBezTo>
                      <a:pt x="44" y="279"/>
                      <a:pt x="44" y="279"/>
                      <a:pt x="44" y="279"/>
                    </a:cubicBezTo>
                    <a:cubicBezTo>
                      <a:pt x="43" y="279"/>
                      <a:pt x="43" y="279"/>
                      <a:pt x="43" y="279"/>
                    </a:cubicBezTo>
                    <a:close/>
                    <a:moveTo>
                      <a:pt x="160" y="557"/>
                    </a:moveTo>
                    <a:cubicBezTo>
                      <a:pt x="160" y="557"/>
                      <a:pt x="160" y="557"/>
                      <a:pt x="160" y="557"/>
                    </a:cubicBezTo>
                    <a:cubicBezTo>
                      <a:pt x="159" y="558"/>
                      <a:pt x="159" y="558"/>
                      <a:pt x="159" y="558"/>
                    </a:cubicBezTo>
                    <a:cubicBezTo>
                      <a:pt x="159" y="558"/>
                      <a:pt x="159" y="558"/>
                      <a:pt x="159" y="558"/>
                    </a:cubicBezTo>
                    <a:cubicBezTo>
                      <a:pt x="158" y="558"/>
                      <a:pt x="158" y="558"/>
                      <a:pt x="158" y="558"/>
                    </a:cubicBezTo>
                    <a:lnTo>
                      <a:pt x="160" y="557"/>
                    </a:lnTo>
                    <a:close/>
                    <a:moveTo>
                      <a:pt x="532" y="453"/>
                    </a:moveTo>
                    <a:cubicBezTo>
                      <a:pt x="533" y="455"/>
                      <a:pt x="533" y="455"/>
                      <a:pt x="533" y="455"/>
                    </a:cubicBezTo>
                    <a:cubicBezTo>
                      <a:pt x="533" y="455"/>
                      <a:pt x="533" y="455"/>
                      <a:pt x="533" y="455"/>
                    </a:cubicBezTo>
                    <a:cubicBezTo>
                      <a:pt x="532" y="454"/>
                      <a:pt x="532" y="454"/>
                      <a:pt x="532" y="454"/>
                    </a:cubicBezTo>
                    <a:cubicBezTo>
                      <a:pt x="531" y="453"/>
                      <a:pt x="531" y="453"/>
                      <a:pt x="531" y="453"/>
                    </a:cubicBezTo>
                    <a:lnTo>
                      <a:pt x="532" y="453"/>
                    </a:lnTo>
                    <a:close/>
                    <a:moveTo>
                      <a:pt x="185" y="273"/>
                    </a:moveTo>
                    <a:cubicBezTo>
                      <a:pt x="185" y="274"/>
                      <a:pt x="185" y="274"/>
                      <a:pt x="185" y="274"/>
                    </a:cubicBezTo>
                    <a:cubicBezTo>
                      <a:pt x="185" y="274"/>
                      <a:pt x="185" y="274"/>
                      <a:pt x="185" y="274"/>
                    </a:cubicBezTo>
                    <a:lnTo>
                      <a:pt x="185" y="273"/>
                    </a:lnTo>
                    <a:close/>
                  </a:path>
                </a:pathLst>
              </a:custGeom>
              <a:solidFill>
                <a:srgbClr val="EEE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500"/>
              </a:p>
            </p:txBody>
          </p:sp>
          <p:sp>
            <p:nvSpPr>
              <p:cNvPr id="53284" name="Google Shape;2172;p32">
                <a:extLst>
                  <a:ext uri="{FF2B5EF4-FFF2-40B4-BE49-F238E27FC236}">
                    <a16:creationId xmlns:a16="http://schemas.microsoft.com/office/drawing/2014/main" id="{128A7F0C-F982-7F4B-86A3-057F831542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63866" y="4581626"/>
                <a:ext cx="1089025" cy="37301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IRELAND</a:t>
                </a:r>
                <a:endParaRPr lang="en-US" altLang="en-US"/>
              </a:p>
            </p:txBody>
          </p:sp>
        </p:grpSp>
        <p:grpSp>
          <p:nvGrpSpPr>
            <p:cNvPr id="87042" name="Group 3">
              <a:extLst>
                <a:ext uri="{FF2B5EF4-FFF2-40B4-BE49-F238E27FC236}">
                  <a16:creationId xmlns:a16="http://schemas.microsoft.com/office/drawing/2014/main" id="{147569D9-0075-F046-B4DC-CC63CB334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12100" y="1470025"/>
              <a:ext cx="5775325" cy="5102225"/>
              <a:chOff x="7911466" y="1470661"/>
              <a:chExt cx="5775960" cy="5101589"/>
            </a:xfrm>
          </p:grpSpPr>
          <p:sp>
            <p:nvSpPr>
              <p:cNvPr id="53274" name="Google Shape;2162;p32">
                <a:extLst>
                  <a:ext uri="{FF2B5EF4-FFF2-40B4-BE49-F238E27FC236}">
                    <a16:creationId xmlns:a16="http://schemas.microsoft.com/office/drawing/2014/main" id="{71E627C9-8AF0-5C49-8B8B-3171FB950D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23708" y="6077012"/>
                <a:ext cx="963718" cy="37301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London</a:t>
                </a:r>
                <a:endParaRPr lang="en-US" altLang="en-US"/>
              </a:p>
            </p:txBody>
          </p:sp>
          <p:sp>
            <p:nvSpPr>
              <p:cNvPr id="53275" name="Google Shape;2163;p32">
                <a:extLst>
                  <a:ext uri="{FF2B5EF4-FFF2-40B4-BE49-F238E27FC236}">
                    <a16:creationId xmlns:a16="http://schemas.microsoft.com/office/drawing/2014/main" id="{723BD278-F88E-A84F-9CCB-B207F58561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94895" y="4481774"/>
                <a:ext cx="1433670" cy="37460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5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Manchester</a:t>
                </a:r>
                <a:endParaRPr lang="en-US" altLang="en-US" dirty="0"/>
              </a:p>
            </p:txBody>
          </p:sp>
          <p:sp>
            <p:nvSpPr>
              <p:cNvPr id="53276" name="Google Shape;2164;p32">
                <a:extLst>
                  <a:ext uri="{FF2B5EF4-FFF2-40B4-BE49-F238E27FC236}">
                    <a16:creationId xmlns:a16="http://schemas.microsoft.com/office/drawing/2014/main" id="{A1F37679-CF71-7D4E-8B2D-EDFCC476C5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892884" y="4557964"/>
                <a:ext cx="1152652" cy="37460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Liverpool</a:t>
                </a:r>
                <a:endParaRPr lang="en-US" altLang="en-US"/>
              </a:p>
            </p:txBody>
          </p:sp>
          <p:sp>
            <p:nvSpPr>
              <p:cNvPr id="53277" name="Google Shape;2165;p32">
                <a:extLst>
                  <a:ext uri="{FF2B5EF4-FFF2-40B4-BE49-F238E27FC236}">
                    <a16:creationId xmlns:a16="http://schemas.microsoft.com/office/drawing/2014/main" id="{E2D826DD-8A0C-E740-AF37-821644678E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78689" y="6251615"/>
                <a:ext cx="590615" cy="25555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0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0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Cardiff</a:t>
                </a:r>
                <a:endParaRPr lang="en-US" altLang="en-US"/>
              </a:p>
            </p:txBody>
          </p:sp>
          <p:sp>
            <p:nvSpPr>
              <p:cNvPr id="53278" name="Google Shape;2166;p32">
                <a:extLst>
                  <a:ext uri="{FF2B5EF4-FFF2-40B4-BE49-F238E27FC236}">
                    <a16:creationId xmlns:a16="http://schemas.microsoft.com/office/drawing/2014/main" id="{9071CEDF-FA36-CD40-A445-E0D4D43235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892884" y="3486535"/>
                <a:ext cx="836705" cy="3476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Belfast</a:t>
                </a:r>
                <a:endParaRPr lang="en-US" altLang="en-US"/>
              </a:p>
            </p:txBody>
          </p:sp>
          <p:sp>
            <p:nvSpPr>
              <p:cNvPr id="53279" name="Google Shape;2167;p32">
                <a:extLst>
                  <a:ext uri="{FF2B5EF4-FFF2-40B4-BE49-F238E27FC236}">
                    <a16:creationId xmlns:a16="http://schemas.microsoft.com/office/drawing/2014/main" id="{B5610D07-A9AE-3248-A148-D0C3690FA3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18593" y="2410344"/>
                <a:ext cx="1184405" cy="3476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4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Edinburgh</a:t>
                </a:r>
                <a:endParaRPr lang="en-US" altLang="en-US"/>
              </a:p>
            </p:txBody>
          </p:sp>
          <p:sp>
            <p:nvSpPr>
              <p:cNvPr id="53280" name="Google Shape;2168;p32">
                <a:extLst>
                  <a:ext uri="{FF2B5EF4-FFF2-40B4-BE49-F238E27FC236}">
                    <a16:creationId xmlns:a16="http://schemas.microsoft.com/office/drawing/2014/main" id="{D70BDC62-2CC0-364F-80EF-B77384467A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439279" y="5511932"/>
                <a:ext cx="1736916" cy="5238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21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2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ENGLAND</a:t>
                </a:r>
                <a:endParaRPr lang="en-US" altLang="en-US"/>
              </a:p>
            </p:txBody>
          </p:sp>
          <p:sp>
            <p:nvSpPr>
              <p:cNvPr id="53281" name="Google Shape;2169;p32">
                <a:extLst>
                  <a:ext uri="{FF2B5EF4-FFF2-40B4-BE49-F238E27FC236}">
                    <a16:creationId xmlns:a16="http://schemas.microsoft.com/office/drawing/2014/main" id="{A16DE118-54EE-0244-AC5B-36B4A28DA1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897647" y="1470661"/>
                <a:ext cx="1690873" cy="4761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9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9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SCOTLAND</a:t>
                </a:r>
                <a:endParaRPr lang="en-US" altLang="en-US" dirty="0"/>
              </a:p>
            </p:txBody>
          </p:sp>
          <p:sp>
            <p:nvSpPr>
              <p:cNvPr id="53282" name="Google Shape;2170;p32">
                <a:extLst>
                  <a:ext uri="{FF2B5EF4-FFF2-40B4-BE49-F238E27FC236}">
                    <a16:creationId xmlns:a16="http://schemas.microsoft.com/office/drawing/2014/main" id="{28E36256-C36F-8844-BE58-F272E31581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05515" y="5543678"/>
                <a:ext cx="1057391" cy="45396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7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7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WALES</a:t>
                </a:r>
                <a:endParaRPr lang="en-US" altLang="en-US"/>
              </a:p>
            </p:txBody>
          </p:sp>
          <p:sp>
            <p:nvSpPr>
              <p:cNvPr id="53283" name="Google Shape;2171;p32">
                <a:extLst>
                  <a:ext uri="{FF2B5EF4-FFF2-40B4-BE49-F238E27FC236}">
                    <a16:creationId xmlns:a16="http://schemas.microsoft.com/office/drawing/2014/main" id="{4A92619E-86DB-0440-A960-F2B31ABF3C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911466" y="4335742"/>
                <a:ext cx="1382865" cy="37301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93000"/>
                  </a:lnSpc>
                  <a:buSzPts val="1500"/>
                  <a:buFont typeface="Open Sans SemiBold" panose="020B0706030804020204" pitchFamily="34" charset="0"/>
                  <a:buNone/>
                  <a:defRPr/>
                </a:pPr>
                <a:r>
                  <a:rPr lang="en-US" altLang="en-US" sz="15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NORTHERN</a:t>
                </a:r>
                <a:endParaRPr lang="en-US" altLang="en-US"/>
              </a:p>
            </p:txBody>
          </p:sp>
          <p:sp>
            <p:nvSpPr>
              <p:cNvPr id="87068" name="Google Shape;2173;p32">
                <a:extLst>
                  <a:ext uri="{FF2B5EF4-FFF2-40B4-BE49-F238E27FC236}">
                    <a16:creationId xmlns:a16="http://schemas.microsoft.com/office/drawing/2014/main" id="{C05FA6BB-63A2-B049-AC63-233B6A367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2026" y="6109336"/>
                <a:ext cx="255270" cy="340994"/>
              </a:xfrm>
              <a:custGeom>
                <a:avLst/>
                <a:gdLst>
                  <a:gd name="T0" fmla="*/ 127635 w 54"/>
                  <a:gd name="T1" fmla="*/ 0 h 72"/>
                  <a:gd name="T2" fmla="*/ 0 w 54"/>
                  <a:gd name="T3" fmla="*/ 127873 h 72"/>
                  <a:gd name="T4" fmla="*/ 18909 w 54"/>
                  <a:gd name="T5" fmla="*/ 194177 h 72"/>
                  <a:gd name="T6" fmla="*/ 118181 w 54"/>
                  <a:gd name="T7" fmla="*/ 331522 h 72"/>
                  <a:gd name="T8" fmla="*/ 127635 w 54"/>
                  <a:gd name="T9" fmla="*/ 340994 h 72"/>
                  <a:gd name="T10" fmla="*/ 137089 w 54"/>
                  <a:gd name="T11" fmla="*/ 331522 h 72"/>
                  <a:gd name="T12" fmla="*/ 236361 w 54"/>
                  <a:gd name="T13" fmla="*/ 194177 h 72"/>
                  <a:gd name="T14" fmla="*/ 255270 w 54"/>
                  <a:gd name="T15" fmla="*/ 127873 h 72"/>
                  <a:gd name="T16" fmla="*/ 127635 w 54"/>
                  <a:gd name="T17" fmla="*/ 0 h 72"/>
                  <a:gd name="T18" fmla="*/ 127635 w 54"/>
                  <a:gd name="T19" fmla="*/ 179969 h 72"/>
                  <a:gd name="T20" fmla="*/ 75636 w 54"/>
                  <a:gd name="T21" fmla="*/ 127873 h 72"/>
                  <a:gd name="T22" fmla="*/ 127635 w 54"/>
                  <a:gd name="T23" fmla="*/ 75776 h 72"/>
                  <a:gd name="T24" fmla="*/ 179634 w 54"/>
                  <a:gd name="T25" fmla="*/ 127873 h 72"/>
                  <a:gd name="T26" fmla="*/ 127635 w 54"/>
                  <a:gd name="T27" fmla="*/ 179969 h 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4" h="72" extrusionOk="0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32"/>
                      <a:pt x="2" y="37"/>
                      <a:pt x="4" y="41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1"/>
                      <a:pt x="26" y="72"/>
                      <a:pt x="27" y="72"/>
                    </a:cubicBezTo>
                    <a:cubicBezTo>
                      <a:pt x="28" y="72"/>
                      <a:pt x="28" y="71"/>
                      <a:pt x="29" y="70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2" y="37"/>
                      <a:pt x="54" y="3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lose/>
                    <a:moveTo>
                      <a:pt x="27" y="38"/>
                    </a:moveTo>
                    <a:cubicBezTo>
                      <a:pt x="21" y="38"/>
                      <a:pt x="16" y="33"/>
                      <a:pt x="16" y="27"/>
                    </a:cubicBezTo>
                    <a:cubicBezTo>
                      <a:pt x="16" y="21"/>
                      <a:pt x="21" y="16"/>
                      <a:pt x="27" y="16"/>
                    </a:cubicBezTo>
                    <a:cubicBezTo>
                      <a:pt x="33" y="16"/>
                      <a:pt x="38" y="21"/>
                      <a:pt x="38" y="27"/>
                    </a:cubicBezTo>
                    <a:cubicBezTo>
                      <a:pt x="38" y="33"/>
                      <a:pt x="33" y="38"/>
                      <a:pt x="27" y="38"/>
                    </a:cubicBezTo>
                    <a:close/>
                  </a:path>
                </a:pathLst>
              </a:custGeom>
              <a:solidFill>
                <a:srgbClr val="FFB3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500"/>
              </a:p>
            </p:txBody>
          </p:sp>
          <p:sp>
            <p:nvSpPr>
              <p:cNvPr id="87069" name="Google Shape;2174;p32">
                <a:extLst>
                  <a:ext uri="{FF2B5EF4-FFF2-40B4-BE49-F238E27FC236}">
                    <a16:creationId xmlns:a16="http://schemas.microsoft.com/office/drawing/2014/main" id="{A5E20296-4B26-254A-80C5-5CACB0114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9041" y="4505326"/>
                <a:ext cx="255270" cy="339090"/>
              </a:xfrm>
              <a:custGeom>
                <a:avLst/>
                <a:gdLst>
                  <a:gd name="T0" fmla="*/ 127635 w 54"/>
                  <a:gd name="T1" fmla="*/ 0 h 72"/>
                  <a:gd name="T2" fmla="*/ 0 w 54"/>
                  <a:gd name="T3" fmla="*/ 127159 h 72"/>
                  <a:gd name="T4" fmla="*/ 18909 w 54"/>
                  <a:gd name="T5" fmla="*/ 197803 h 72"/>
                  <a:gd name="T6" fmla="*/ 118181 w 54"/>
                  <a:gd name="T7" fmla="*/ 329671 h 72"/>
                  <a:gd name="T8" fmla="*/ 127635 w 54"/>
                  <a:gd name="T9" fmla="*/ 339090 h 72"/>
                  <a:gd name="T10" fmla="*/ 137089 w 54"/>
                  <a:gd name="T11" fmla="*/ 329671 h 72"/>
                  <a:gd name="T12" fmla="*/ 231634 w 54"/>
                  <a:gd name="T13" fmla="*/ 197803 h 72"/>
                  <a:gd name="T14" fmla="*/ 255270 w 54"/>
                  <a:gd name="T15" fmla="*/ 127159 h 72"/>
                  <a:gd name="T16" fmla="*/ 127635 w 54"/>
                  <a:gd name="T17" fmla="*/ 0 h 72"/>
                  <a:gd name="T18" fmla="*/ 127635 w 54"/>
                  <a:gd name="T19" fmla="*/ 178964 h 72"/>
                  <a:gd name="T20" fmla="*/ 75636 w 54"/>
                  <a:gd name="T21" fmla="*/ 127159 h 72"/>
                  <a:gd name="T22" fmla="*/ 127635 w 54"/>
                  <a:gd name="T23" fmla="*/ 75353 h 72"/>
                  <a:gd name="T24" fmla="*/ 179634 w 54"/>
                  <a:gd name="T25" fmla="*/ 127159 h 72"/>
                  <a:gd name="T26" fmla="*/ 127635 w 54"/>
                  <a:gd name="T27" fmla="*/ 178964 h 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4" h="72" extrusionOk="0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33"/>
                      <a:pt x="1" y="38"/>
                      <a:pt x="4" y="42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2"/>
                      <a:pt x="26" y="72"/>
                      <a:pt x="27" y="72"/>
                    </a:cubicBezTo>
                    <a:cubicBezTo>
                      <a:pt x="28" y="72"/>
                      <a:pt x="28" y="72"/>
                      <a:pt x="29" y="70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52" y="38"/>
                      <a:pt x="54" y="33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lose/>
                    <a:moveTo>
                      <a:pt x="27" y="38"/>
                    </a:moveTo>
                    <a:cubicBezTo>
                      <a:pt x="21" y="38"/>
                      <a:pt x="16" y="33"/>
                      <a:pt x="16" y="27"/>
                    </a:cubicBezTo>
                    <a:cubicBezTo>
                      <a:pt x="16" y="21"/>
                      <a:pt x="21" y="16"/>
                      <a:pt x="27" y="16"/>
                    </a:cubicBezTo>
                    <a:cubicBezTo>
                      <a:pt x="33" y="16"/>
                      <a:pt x="38" y="21"/>
                      <a:pt x="38" y="27"/>
                    </a:cubicBezTo>
                    <a:cubicBezTo>
                      <a:pt x="38" y="33"/>
                      <a:pt x="33" y="38"/>
                      <a:pt x="27" y="38"/>
                    </a:cubicBezTo>
                    <a:close/>
                  </a:path>
                </a:pathLst>
              </a:custGeom>
              <a:solidFill>
                <a:srgbClr val="E24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500"/>
              </a:p>
            </p:txBody>
          </p:sp>
          <p:sp>
            <p:nvSpPr>
              <p:cNvPr id="87070" name="Google Shape;2175;p32">
                <a:extLst>
                  <a:ext uri="{FF2B5EF4-FFF2-40B4-BE49-F238E27FC236}">
                    <a16:creationId xmlns:a16="http://schemas.microsoft.com/office/drawing/2014/main" id="{C47D6441-488A-6A43-B0C4-04BFE6D18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8040" y="4566286"/>
                <a:ext cx="253366" cy="340994"/>
              </a:xfrm>
              <a:custGeom>
                <a:avLst/>
                <a:gdLst>
                  <a:gd name="T0" fmla="*/ 126683 w 54"/>
                  <a:gd name="T1" fmla="*/ 0 h 72"/>
                  <a:gd name="T2" fmla="*/ 0 w 54"/>
                  <a:gd name="T3" fmla="*/ 127873 h 72"/>
                  <a:gd name="T4" fmla="*/ 18768 w 54"/>
                  <a:gd name="T5" fmla="*/ 194177 h 72"/>
                  <a:gd name="T6" fmla="*/ 117299 w 54"/>
                  <a:gd name="T7" fmla="*/ 331522 h 72"/>
                  <a:gd name="T8" fmla="*/ 126683 w 54"/>
                  <a:gd name="T9" fmla="*/ 340994 h 72"/>
                  <a:gd name="T10" fmla="*/ 136067 w 54"/>
                  <a:gd name="T11" fmla="*/ 331522 h 72"/>
                  <a:gd name="T12" fmla="*/ 234598 w 54"/>
                  <a:gd name="T13" fmla="*/ 194177 h 72"/>
                  <a:gd name="T14" fmla="*/ 253366 w 54"/>
                  <a:gd name="T15" fmla="*/ 127873 h 72"/>
                  <a:gd name="T16" fmla="*/ 126683 w 54"/>
                  <a:gd name="T17" fmla="*/ 0 h 72"/>
                  <a:gd name="T18" fmla="*/ 126683 w 54"/>
                  <a:gd name="T19" fmla="*/ 179969 h 72"/>
                  <a:gd name="T20" fmla="*/ 75071 w 54"/>
                  <a:gd name="T21" fmla="*/ 127873 h 72"/>
                  <a:gd name="T22" fmla="*/ 126683 w 54"/>
                  <a:gd name="T23" fmla="*/ 75776 h 72"/>
                  <a:gd name="T24" fmla="*/ 178295 w 54"/>
                  <a:gd name="T25" fmla="*/ 127873 h 72"/>
                  <a:gd name="T26" fmla="*/ 126683 w 54"/>
                  <a:gd name="T27" fmla="*/ 179969 h 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4" h="72" extrusionOk="0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32"/>
                      <a:pt x="2" y="37"/>
                      <a:pt x="4" y="41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6" y="71"/>
                      <a:pt x="26" y="72"/>
                      <a:pt x="27" y="72"/>
                    </a:cubicBezTo>
                    <a:cubicBezTo>
                      <a:pt x="28" y="72"/>
                      <a:pt x="29" y="71"/>
                      <a:pt x="29" y="70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2" y="37"/>
                      <a:pt x="54" y="3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lose/>
                    <a:moveTo>
                      <a:pt x="27" y="38"/>
                    </a:moveTo>
                    <a:cubicBezTo>
                      <a:pt x="21" y="38"/>
                      <a:pt x="16" y="33"/>
                      <a:pt x="16" y="27"/>
                    </a:cubicBezTo>
                    <a:cubicBezTo>
                      <a:pt x="16" y="21"/>
                      <a:pt x="21" y="16"/>
                      <a:pt x="27" y="16"/>
                    </a:cubicBezTo>
                    <a:cubicBezTo>
                      <a:pt x="33" y="16"/>
                      <a:pt x="38" y="21"/>
                      <a:pt x="38" y="27"/>
                    </a:cubicBezTo>
                    <a:cubicBezTo>
                      <a:pt x="38" y="33"/>
                      <a:pt x="33" y="38"/>
                      <a:pt x="27" y="3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500"/>
              </a:p>
            </p:txBody>
          </p:sp>
          <p:sp>
            <p:nvSpPr>
              <p:cNvPr id="87071" name="Google Shape;2176;p32">
                <a:extLst>
                  <a:ext uri="{FF2B5EF4-FFF2-40B4-BE49-F238E27FC236}">
                    <a16:creationId xmlns:a16="http://schemas.microsoft.com/office/drawing/2014/main" id="{FB49F527-7E85-774F-B9DA-14EC504F6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5640" y="6261736"/>
                <a:ext cx="236220" cy="310514"/>
              </a:xfrm>
              <a:custGeom>
                <a:avLst/>
                <a:gdLst>
                  <a:gd name="T0" fmla="*/ 118110 w 50"/>
                  <a:gd name="T1" fmla="*/ 0 h 66"/>
                  <a:gd name="T2" fmla="*/ 0 w 50"/>
                  <a:gd name="T3" fmla="*/ 117619 h 66"/>
                  <a:gd name="T4" fmla="*/ 18898 w 50"/>
                  <a:gd name="T5" fmla="*/ 178781 h 66"/>
                  <a:gd name="T6" fmla="*/ 108661 w 50"/>
                  <a:gd name="T7" fmla="*/ 301104 h 66"/>
                  <a:gd name="T8" fmla="*/ 118110 w 50"/>
                  <a:gd name="T9" fmla="*/ 310514 h 66"/>
                  <a:gd name="T10" fmla="*/ 127559 w 50"/>
                  <a:gd name="T11" fmla="*/ 301104 h 66"/>
                  <a:gd name="T12" fmla="*/ 217322 w 50"/>
                  <a:gd name="T13" fmla="*/ 178781 h 66"/>
                  <a:gd name="T14" fmla="*/ 236220 w 50"/>
                  <a:gd name="T15" fmla="*/ 117619 h 66"/>
                  <a:gd name="T16" fmla="*/ 118110 w 50"/>
                  <a:gd name="T17" fmla="*/ 0 h 66"/>
                  <a:gd name="T18" fmla="*/ 118110 w 50"/>
                  <a:gd name="T19" fmla="*/ 159962 h 66"/>
                  <a:gd name="T20" fmla="*/ 70866 w 50"/>
                  <a:gd name="T21" fmla="*/ 117619 h 66"/>
                  <a:gd name="T22" fmla="*/ 118110 w 50"/>
                  <a:gd name="T23" fmla="*/ 70571 h 66"/>
                  <a:gd name="T24" fmla="*/ 165354 w 50"/>
                  <a:gd name="T25" fmla="*/ 117619 h 66"/>
                  <a:gd name="T26" fmla="*/ 118110 w 50"/>
                  <a:gd name="T27" fmla="*/ 159962 h 6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0" h="66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0"/>
                      <a:pt x="2" y="34"/>
                      <a:pt x="4" y="38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4" y="65"/>
                      <a:pt x="24" y="66"/>
                      <a:pt x="25" y="66"/>
                    </a:cubicBezTo>
                    <a:cubicBezTo>
                      <a:pt x="26" y="66"/>
                      <a:pt x="26" y="65"/>
                      <a:pt x="27" y="64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8" y="34"/>
                      <a:pt x="50" y="30"/>
                      <a:pt x="50" y="25"/>
                    </a:cubicBezTo>
                    <a:cubicBezTo>
                      <a:pt x="50" y="11"/>
                      <a:pt x="39" y="0"/>
                      <a:pt x="25" y="0"/>
                    </a:cubicBezTo>
                    <a:close/>
                    <a:moveTo>
                      <a:pt x="25" y="34"/>
                    </a:moveTo>
                    <a:cubicBezTo>
                      <a:pt x="19" y="34"/>
                      <a:pt x="15" y="30"/>
                      <a:pt x="15" y="25"/>
                    </a:cubicBezTo>
                    <a:cubicBezTo>
                      <a:pt x="15" y="19"/>
                      <a:pt x="19" y="15"/>
                      <a:pt x="25" y="15"/>
                    </a:cubicBezTo>
                    <a:cubicBezTo>
                      <a:pt x="30" y="15"/>
                      <a:pt x="35" y="19"/>
                      <a:pt x="35" y="25"/>
                    </a:cubicBezTo>
                    <a:cubicBezTo>
                      <a:pt x="35" y="30"/>
                      <a:pt x="30" y="34"/>
                      <a:pt x="25" y="34"/>
                    </a:cubicBezTo>
                    <a:close/>
                  </a:path>
                </a:pathLst>
              </a:custGeom>
              <a:solidFill>
                <a:srgbClr val="9C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500"/>
              </a:p>
            </p:txBody>
          </p:sp>
          <p:sp>
            <p:nvSpPr>
              <p:cNvPr id="87072" name="Google Shape;2177;p32">
                <a:extLst>
                  <a:ext uri="{FF2B5EF4-FFF2-40B4-BE49-F238E27FC236}">
                    <a16:creationId xmlns:a16="http://schemas.microsoft.com/office/drawing/2014/main" id="{3BC5F8D5-D5AC-0744-8B1B-77FE3D13D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8506" y="2438401"/>
                <a:ext cx="253364" cy="339090"/>
              </a:xfrm>
              <a:custGeom>
                <a:avLst/>
                <a:gdLst>
                  <a:gd name="T0" fmla="*/ 126682 w 54"/>
                  <a:gd name="T1" fmla="*/ 0 h 72"/>
                  <a:gd name="T2" fmla="*/ 0 w 54"/>
                  <a:gd name="T3" fmla="*/ 127159 h 72"/>
                  <a:gd name="T4" fmla="*/ 18768 w 54"/>
                  <a:gd name="T5" fmla="*/ 193093 h 72"/>
                  <a:gd name="T6" fmla="*/ 117298 w 54"/>
                  <a:gd name="T7" fmla="*/ 329671 h 72"/>
                  <a:gd name="T8" fmla="*/ 126682 w 54"/>
                  <a:gd name="T9" fmla="*/ 339090 h 72"/>
                  <a:gd name="T10" fmla="*/ 136066 w 54"/>
                  <a:gd name="T11" fmla="*/ 329671 h 72"/>
                  <a:gd name="T12" fmla="*/ 229904 w 54"/>
                  <a:gd name="T13" fmla="*/ 193093 h 72"/>
                  <a:gd name="T14" fmla="*/ 253364 w 54"/>
                  <a:gd name="T15" fmla="*/ 127159 h 72"/>
                  <a:gd name="T16" fmla="*/ 126682 w 54"/>
                  <a:gd name="T17" fmla="*/ 0 h 72"/>
                  <a:gd name="T18" fmla="*/ 126682 w 54"/>
                  <a:gd name="T19" fmla="*/ 174255 h 72"/>
                  <a:gd name="T20" fmla="*/ 75071 w 54"/>
                  <a:gd name="T21" fmla="*/ 127159 h 72"/>
                  <a:gd name="T22" fmla="*/ 126682 w 54"/>
                  <a:gd name="T23" fmla="*/ 75353 h 72"/>
                  <a:gd name="T24" fmla="*/ 173601 w 54"/>
                  <a:gd name="T25" fmla="*/ 127159 h 72"/>
                  <a:gd name="T26" fmla="*/ 126682 w 54"/>
                  <a:gd name="T27" fmla="*/ 174255 h 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4" h="72" extrusionOk="0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32"/>
                      <a:pt x="1" y="37"/>
                      <a:pt x="4" y="41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1"/>
                      <a:pt x="26" y="72"/>
                      <a:pt x="27" y="72"/>
                    </a:cubicBezTo>
                    <a:cubicBezTo>
                      <a:pt x="27" y="72"/>
                      <a:pt x="28" y="71"/>
                      <a:pt x="29" y="70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2" y="37"/>
                      <a:pt x="54" y="32"/>
                      <a:pt x="54" y="27"/>
                    </a:cubicBezTo>
                    <a:cubicBezTo>
                      <a:pt x="54" y="12"/>
                      <a:pt x="41" y="0"/>
                      <a:pt x="27" y="0"/>
                    </a:cubicBezTo>
                    <a:close/>
                    <a:moveTo>
                      <a:pt x="27" y="37"/>
                    </a:moveTo>
                    <a:cubicBezTo>
                      <a:pt x="21" y="37"/>
                      <a:pt x="16" y="33"/>
                      <a:pt x="16" y="27"/>
                    </a:cubicBezTo>
                    <a:cubicBezTo>
                      <a:pt x="16" y="21"/>
                      <a:pt x="21" y="16"/>
                      <a:pt x="27" y="16"/>
                    </a:cubicBezTo>
                    <a:cubicBezTo>
                      <a:pt x="33" y="16"/>
                      <a:pt x="37" y="21"/>
                      <a:pt x="37" y="27"/>
                    </a:cubicBezTo>
                    <a:cubicBezTo>
                      <a:pt x="37" y="33"/>
                      <a:pt x="33" y="37"/>
                      <a:pt x="27" y="37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500"/>
              </a:p>
            </p:txBody>
          </p:sp>
          <p:sp>
            <p:nvSpPr>
              <p:cNvPr id="87073" name="Google Shape;2178;p32">
                <a:extLst>
                  <a:ext uri="{FF2B5EF4-FFF2-40B4-BE49-F238E27FC236}">
                    <a16:creationId xmlns:a16="http://schemas.microsoft.com/office/drawing/2014/main" id="{5D66B80E-D233-8545-8122-E592D36CC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4536" y="3505201"/>
                <a:ext cx="255270" cy="339090"/>
              </a:xfrm>
              <a:custGeom>
                <a:avLst/>
                <a:gdLst>
                  <a:gd name="T0" fmla="*/ 127635 w 54"/>
                  <a:gd name="T1" fmla="*/ 0 h 72"/>
                  <a:gd name="T2" fmla="*/ 0 w 54"/>
                  <a:gd name="T3" fmla="*/ 127159 h 72"/>
                  <a:gd name="T4" fmla="*/ 18909 w 54"/>
                  <a:gd name="T5" fmla="*/ 197803 h 72"/>
                  <a:gd name="T6" fmla="*/ 118181 w 54"/>
                  <a:gd name="T7" fmla="*/ 329671 h 72"/>
                  <a:gd name="T8" fmla="*/ 127635 w 54"/>
                  <a:gd name="T9" fmla="*/ 339090 h 72"/>
                  <a:gd name="T10" fmla="*/ 137089 w 54"/>
                  <a:gd name="T11" fmla="*/ 329671 h 72"/>
                  <a:gd name="T12" fmla="*/ 231634 w 54"/>
                  <a:gd name="T13" fmla="*/ 197803 h 72"/>
                  <a:gd name="T14" fmla="*/ 255270 w 54"/>
                  <a:gd name="T15" fmla="*/ 127159 h 72"/>
                  <a:gd name="T16" fmla="*/ 127635 w 54"/>
                  <a:gd name="T17" fmla="*/ 0 h 72"/>
                  <a:gd name="T18" fmla="*/ 127635 w 54"/>
                  <a:gd name="T19" fmla="*/ 178964 h 72"/>
                  <a:gd name="T20" fmla="*/ 75636 w 54"/>
                  <a:gd name="T21" fmla="*/ 127159 h 72"/>
                  <a:gd name="T22" fmla="*/ 127635 w 54"/>
                  <a:gd name="T23" fmla="*/ 75353 h 72"/>
                  <a:gd name="T24" fmla="*/ 174907 w 54"/>
                  <a:gd name="T25" fmla="*/ 127159 h 72"/>
                  <a:gd name="T26" fmla="*/ 127635 w 54"/>
                  <a:gd name="T27" fmla="*/ 178964 h 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4" h="72" extrusionOk="0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33"/>
                      <a:pt x="1" y="38"/>
                      <a:pt x="4" y="42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1"/>
                      <a:pt x="26" y="72"/>
                      <a:pt x="27" y="72"/>
                    </a:cubicBezTo>
                    <a:cubicBezTo>
                      <a:pt x="27" y="72"/>
                      <a:pt x="28" y="71"/>
                      <a:pt x="29" y="70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52" y="38"/>
                      <a:pt x="54" y="33"/>
                      <a:pt x="54" y="27"/>
                    </a:cubicBezTo>
                    <a:cubicBezTo>
                      <a:pt x="53" y="12"/>
                      <a:pt x="41" y="0"/>
                      <a:pt x="27" y="0"/>
                    </a:cubicBezTo>
                    <a:close/>
                    <a:moveTo>
                      <a:pt x="27" y="38"/>
                    </a:moveTo>
                    <a:cubicBezTo>
                      <a:pt x="21" y="38"/>
                      <a:pt x="16" y="33"/>
                      <a:pt x="16" y="27"/>
                    </a:cubicBezTo>
                    <a:cubicBezTo>
                      <a:pt x="16" y="21"/>
                      <a:pt x="21" y="16"/>
                      <a:pt x="27" y="16"/>
                    </a:cubicBezTo>
                    <a:cubicBezTo>
                      <a:pt x="33" y="16"/>
                      <a:pt x="37" y="21"/>
                      <a:pt x="37" y="27"/>
                    </a:cubicBezTo>
                    <a:cubicBezTo>
                      <a:pt x="37" y="33"/>
                      <a:pt x="33" y="38"/>
                      <a:pt x="27" y="38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45700" rIns="91425" bIns="45700"/>
              <a:lstStyle/>
              <a:p>
                <a:endParaRPr lang="en-UA" sz="1500"/>
              </a:p>
            </p:txBody>
          </p:sp>
        </p:grpSp>
      </p:grpSp>
      <p:grpSp>
        <p:nvGrpSpPr>
          <p:cNvPr id="87043" name="Group 2">
            <a:extLst>
              <a:ext uri="{FF2B5EF4-FFF2-40B4-BE49-F238E27FC236}">
                <a16:creationId xmlns:a16="http://schemas.microsoft.com/office/drawing/2014/main" id="{60F2F5FF-9ADE-7348-9156-0BDE0C363330}"/>
              </a:ext>
            </a:extLst>
          </p:cNvPr>
          <p:cNvGrpSpPr>
            <a:grpSpLocks/>
          </p:cNvGrpSpPr>
          <p:nvPr/>
        </p:nvGrpSpPr>
        <p:grpSpPr bwMode="auto">
          <a:xfrm>
            <a:off x="686595" y="1603375"/>
            <a:ext cx="6955896" cy="3672417"/>
            <a:chOff x="823228" y="2063316"/>
            <a:chExt cx="8347720" cy="4407382"/>
          </a:xfrm>
        </p:grpSpPr>
        <p:sp>
          <p:nvSpPr>
            <p:cNvPr id="53250" name="Google Shape;2138;p32">
              <a:extLst>
                <a:ext uri="{FF2B5EF4-FFF2-40B4-BE49-F238E27FC236}">
                  <a16:creationId xmlns:a16="http://schemas.microsoft.com/office/drawing/2014/main" id="{47F244E3-F701-7441-809D-5CB591A220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0691" y="3547791"/>
              <a:ext cx="2710072" cy="590615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sz="1208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sz="1208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3257" name="Google Shape;2145;p32">
              <a:extLst>
                <a:ext uri="{FF2B5EF4-FFF2-40B4-BE49-F238E27FC236}">
                  <a16:creationId xmlns:a16="http://schemas.microsoft.com/office/drawing/2014/main" id="{3407E652-F005-1549-8C76-8B17064D8A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5474" y="3289000"/>
              <a:ext cx="1165315" cy="258791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FAAA00"/>
                </a:buClr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solidFill>
                    <a:srgbClr val="FAAA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LONDON</a:t>
              </a:r>
              <a:endParaRPr lang="en-US" altLang="en-US"/>
            </a:p>
          </p:txBody>
        </p:sp>
        <p:sp>
          <p:nvSpPr>
            <p:cNvPr id="53258" name="Google Shape;2146;p32">
              <a:extLst>
                <a:ext uri="{FF2B5EF4-FFF2-40B4-BE49-F238E27FC236}">
                  <a16:creationId xmlns:a16="http://schemas.microsoft.com/office/drawing/2014/main" id="{36EE8FD8-BDA6-8140-AFFC-D6EAAB0679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5474" y="4449590"/>
              <a:ext cx="1736859" cy="25879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E24956"/>
                </a:buClr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 dirty="0">
                  <a:solidFill>
                    <a:srgbClr val="E24956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MANCHESTER</a:t>
              </a:r>
              <a:endParaRPr lang="en-US" altLang="en-US" dirty="0"/>
            </a:p>
          </p:txBody>
        </p:sp>
        <p:sp>
          <p:nvSpPr>
            <p:cNvPr id="53259" name="Google Shape;2147;p32">
              <a:extLst>
                <a:ext uri="{FF2B5EF4-FFF2-40B4-BE49-F238E27FC236}">
                  <a16:creationId xmlns:a16="http://schemas.microsoft.com/office/drawing/2014/main" id="{F921A045-3F4B-3A46-8847-0EEE17B08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5474" y="5610179"/>
              <a:ext cx="1433624" cy="258791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8C103D"/>
                </a:buClr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solidFill>
                    <a:srgbClr val="8C103D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LIVERPOOL</a:t>
              </a:r>
              <a:endParaRPr lang="en-US" altLang="en-US"/>
            </a:p>
          </p:txBody>
        </p:sp>
        <p:sp>
          <p:nvSpPr>
            <p:cNvPr id="53260" name="Google Shape;2148;p32">
              <a:extLst>
                <a:ext uri="{FF2B5EF4-FFF2-40B4-BE49-F238E27FC236}">
                  <a16:creationId xmlns:a16="http://schemas.microsoft.com/office/drawing/2014/main" id="{D92FADDD-53FB-E04F-BB49-B391946D88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3256" y="3289000"/>
              <a:ext cx="870017" cy="258791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96C700"/>
                </a:buClr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solidFill>
                    <a:srgbClr val="96C7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CARDIFF</a:t>
              </a:r>
              <a:endParaRPr lang="en-US" altLang="en-US"/>
            </a:p>
          </p:txBody>
        </p:sp>
        <p:sp>
          <p:nvSpPr>
            <p:cNvPr id="53261" name="Google Shape;2149;p32">
              <a:extLst>
                <a:ext uri="{FF2B5EF4-FFF2-40B4-BE49-F238E27FC236}">
                  <a16:creationId xmlns:a16="http://schemas.microsoft.com/office/drawing/2014/main" id="{91F508DE-9695-8741-B9CE-044C100233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3256" y="4449590"/>
              <a:ext cx="1319314" cy="25879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49C2CC"/>
                </a:buClr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solidFill>
                    <a:srgbClr val="49C2CC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BELFAST</a:t>
              </a:r>
              <a:endParaRPr lang="en-US" altLang="en-US"/>
            </a:p>
          </p:txBody>
        </p:sp>
        <p:sp>
          <p:nvSpPr>
            <p:cNvPr id="53262" name="Google Shape;2150;p32">
              <a:extLst>
                <a:ext uri="{FF2B5EF4-FFF2-40B4-BE49-F238E27FC236}">
                  <a16:creationId xmlns:a16="http://schemas.microsoft.com/office/drawing/2014/main" id="{7095C98F-9D5A-4A43-839A-CC44E8907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3256" y="5610179"/>
              <a:ext cx="1549520" cy="258791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95380"/>
                </a:buClr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solidFill>
                    <a:srgbClr val="09538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EDINBURGH</a:t>
              </a:r>
              <a:endParaRPr lang="en-US" altLang="en-US"/>
            </a:p>
          </p:txBody>
        </p:sp>
        <p:sp>
          <p:nvSpPr>
            <p:cNvPr id="87051" name="Google Shape;2157;p32">
              <a:extLst>
                <a:ext uri="{FF2B5EF4-FFF2-40B4-BE49-F238E27FC236}">
                  <a16:creationId xmlns:a16="http://schemas.microsoft.com/office/drawing/2014/main" id="{AD1872D8-AD7F-EE45-AF48-5F6499F53D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2000" y="2063316"/>
              <a:ext cx="7018948" cy="7359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6000"/>
                <a:buFont typeface="Montserrat" panose="02000505000000020004" pitchFamily="2" charset="77"/>
                <a:buNone/>
              </a:pPr>
              <a:r>
                <a:rPr lang="en-US" altLang="en-US" sz="3750" b="1" dirty="0">
                  <a:cs typeface="Arial" panose="020B0604020202020204" pitchFamily="34" charset="0"/>
                  <a:sym typeface="Montserrat" panose="02000505000000020004" pitchFamily="2" charset="77"/>
                </a:rPr>
                <a:t>UNITED KINGDOM</a:t>
              </a:r>
              <a:endParaRPr lang="en-US" altLang="en-US" sz="3750" dirty="0"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052" name="Google Shape;2179;p32">
              <a:extLst>
                <a:ext uri="{FF2B5EF4-FFF2-40B4-BE49-F238E27FC236}">
                  <a16:creationId xmlns:a16="http://schemas.microsoft.com/office/drawing/2014/main" id="{CCC370AD-31A9-824D-BD8F-6BF21B16B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8073" y="3547614"/>
              <a:ext cx="2684725" cy="590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053" name="Google Shape;2180;p32">
              <a:extLst>
                <a:ext uri="{FF2B5EF4-FFF2-40B4-BE49-F238E27FC236}">
                  <a16:creationId xmlns:a16="http://schemas.microsoft.com/office/drawing/2014/main" id="{46165ACF-AD68-204D-B638-A20F23E24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228" y="4708166"/>
              <a:ext cx="2713602" cy="590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054" name="Google Shape;2181;p32">
              <a:extLst>
                <a:ext uri="{FF2B5EF4-FFF2-40B4-BE49-F238E27FC236}">
                  <a16:creationId xmlns:a16="http://schemas.microsoft.com/office/drawing/2014/main" id="{5C3D906F-CDB4-4B42-8BA3-770D418A27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0929" y="4708166"/>
              <a:ext cx="2687290" cy="590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055" name="Google Shape;2182;p32">
              <a:extLst>
                <a:ext uri="{FF2B5EF4-FFF2-40B4-BE49-F238E27FC236}">
                  <a16:creationId xmlns:a16="http://schemas.microsoft.com/office/drawing/2014/main" id="{67897C29-9FF3-3F43-B7FC-FBDE52B1C5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228" y="5880148"/>
              <a:ext cx="2713602" cy="590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056" name="Google Shape;2183;p32">
              <a:extLst>
                <a:ext uri="{FF2B5EF4-FFF2-40B4-BE49-F238E27FC236}">
                  <a16:creationId xmlns:a16="http://schemas.microsoft.com/office/drawing/2014/main" id="{2BD58039-CDB1-F446-8C94-D1681D93B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0929" y="5880148"/>
              <a:ext cx="2687290" cy="590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pic>
          <p:nvPicPr>
            <p:cNvPr id="87057" name="Picture 1">
              <a:extLst>
                <a:ext uri="{FF2B5EF4-FFF2-40B4-BE49-F238E27FC236}">
                  <a16:creationId xmlns:a16="http://schemas.microsoft.com/office/drawing/2014/main" id="{D7616466-2C8C-E845-BC09-F956D2A20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9108" y="2123524"/>
              <a:ext cx="921956" cy="4609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870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870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870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70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2">
            <a:extLst>
              <a:ext uri="{FF2B5EF4-FFF2-40B4-BE49-F238E27FC236}">
                <a16:creationId xmlns:a16="http://schemas.microsoft.com/office/drawing/2014/main" id="{6A430B77-C996-6044-AD10-A9BFFBD3E6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916753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95302A-6729-4AA3-81AA-067917998FC2}"/>
              </a:ext>
            </a:extLst>
          </p:cNvPr>
          <p:cNvSpPr/>
          <p:nvPr/>
        </p:nvSpPr>
        <p:spPr>
          <a:xfrm>
            <a:off x="0" y="600"/>
            <a:ext cx="12191935" cy="6857400"/>
          </a:xfrm>
          <a:prstGeom prst="rect">
            <a:avLst/>
          </a:prstGeom>
          <a:solidFill>
            <a:srgbClr val="DC5223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latin typeface="Cairo" panose="00000500000000000000" pitchFamily="2" charset="-78"/>
              <a:cs typeface="Cairo" panose="00000500000000000000" pitchFamily="2" charset="-78"/>
            </a:endParaRPr>
          </a:p>
        </p:txBody>
      </p:sp>
      <p:sp>
        <p:nvSpPr>
          <p:cNvPr id="3" name="مربع نص 2">
            <a:extLst>
              <a:ext uri="{FF2B5EF4-FFF2-40B4-BE49-F238E27FC236}">
                <a16:creationId xmlns:a16="http://schemas.microsoft.com/office/drawing/2014/main" id="{8197C538-F605-4470-B8E7-E81A57470B0C}"/>
              </a:ext>
            </a:extLst>
          </p:cNvPr>
          <p:cNvSpPr txBox="1"/>
          <p:nvPr/>
        </p:nvSpPr>
        <p:spPr>
          <a:xfrm>
            <a:off x="2221761" y="5413655"/>
            <a:ext cx="774847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الخط</a:t>
            </a:r>
            <a:r>
              <a:rPr lang="ar-SA" b="1" dirty="0" err="1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وط</a:t>
            </a:r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المستخدم</a:t>
            </a:r>
            <a:r>
              <a:rPr lang="ar-SA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ة</a:t>
            </a:r>
            <a:r>
              <a:rPr lang="en-GB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في القالب </a:t>
            </a:r>
            <a:endParaRPr lang="ar-SA" b="1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Cairo</a:t>
            </a:r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</a:t>
            </a:r>
            <a:r>
              <a:rPr lang="ar-EG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الرابط</a:t>
            </a:r>
            <a:endParaRPr lang="ar-EG" b="1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مربع نص 8">
            <a:extLst>
              <a:ext uri="{FF2B5EF4-FFF2-40B4-BE49-F238E27FC236}">
                <a16:creationId xmlns:a16="http://schemas.microsoft.com/office/drawing/2014/main" id="{1C4F0F2F-DFC6-49FA-A149-8246FD7A06D5}"/>
              </a:ext>
            </a:extLst>
          </p:cNvPr>
          <p:cNvSpPr txBox="1"/>
          <p:nvPr/>
        </p:nvSpPr>
        <p:spPr>
          <a:xfrm>
            <a:off x="33" y="2231424"/>
            <a:ext cx="1219193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ingez-ppt.com</a:t>
            </a:r>
            <a:endParaRPr lang="en-GB" sz="48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مربع نص 10">
            <a:extLst>
              <a:ext uri="{FF2B5EF4-FFF2-40B4-BE49-F238E27FC236}">
                <a16:creationId xmlns:a16="http://schemas.microsoft.com/office/drawing/2014/main" id="{508F09B2-EE43-3C1F-85BB-11008055807F}"/>
              </a:ext>
            </a:extLst>
          </p:cNvPr>
          <p:cNvSpPr txBox="1"/>
          <p:nvPr/>
        </p:nvSpPr>
        <p:spPr>
          <a:xfrm>
            <a:off x="2453583" y="3624447"/>
            <a:ext cx="728483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0"/>
            <a:r>
              <a:rPr lang="ar-SA" sz="1400" b="1" dirty="0">
                <a:solidFill>
                  <a:schemeClr val="bg1"/>
                </a:solidFill>
                <a:latin typeface="Cairo" panose="00000500000000000000" charset="-78"/>
                <a:cs typeface="Cairo" panose="00000500000000000000" charset="-78"/>
              </a:rPr>
              <a:t>قوالب بوربوينت باللغة العربية</a:t>
            </a:r>
            <a:r>
              <a:rPr lang="en-US" sz="1400" b="1" dirty="0">
                <a:solidFill>
                  <a:schemeClr val="bg1"/>
                </a:solidFill>
                <a:latin typeface="Cairo" panose="00000500000000000000" charset="-78"/>
                <a:cs typeface="Cairo" panose="00000500000000000000" charset="-78"/>
              </a:rPr>
              <a:t> </a:t>
            </a:r>
            <a:endParaRPr lang="en-GB" sz="1400" b="1" dirty="0">
              <a:solidFill>
                <a:schemeClr val="bg1"/>
              </a:solidFill>
              <a:latin typeface="Cairo" panose="00000500000000000000" charset="-78"/>
              <a:cs typeface="Cairo" panose="00000500000000000000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7131775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2413AB42-8208-6044-80E4-D0F9C7F8E1E7}"/>
              </a:ext>
            </a:extLst>
          </p:cNvPr>
          <p:cNvGrpSpPr/>
          <p:nvPr/>
        </p:nvGrpSpPr>
        <p:grpSpPr>
          <a:xfrm>
            <a:off x="5611813" y="1068917"/>
            <a:ext cx="6074833" cy="4734719"/>
            <a:chOff x="6734175" y="1282700"/>
            <a:chExt cx="7289800" cy="5681663"/>
          </a:xfrm>
        </p:grpSpPr>
        <p:grpSp>
          <p:nvGrpSpPr>
            <p:cNvPr id="7169" name="Group 1">
              <a:extLst>
                <a:ext uri="{FF2B5EF4-FFF2-40B4-BE49-F238E27FC236}">
                  <a16:creationId xmlns:a16="http://schemas.microsoft.com/office/drawing/2014/main" id="{0AD6C0EB-CC0F-3C4D-B961-08CAEEAD2F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34175" y="1282700"/>
              <a:ext cx="7289800" cy="5681663"/>
              <a:chOff x="6734175" y="1282700"/>
              <a:chExt cx="7289800" cy="5681663"/>
            </a:xfrm>
          </p:grpSpPr>
          <p:sp>
            <p:nvSpPr>
              <p:cNvPr id="7195" name="Freeform 1">
                <a:extLst>
                  <a:ext uri="{FF2B5EF4-FFF2-40B4-BE49-F238E27FC236}">
                    <a16:creationId xmlns:a16="http://schemas.microsoft.com/office/drawing/2014/main" id="{DEA9F567-B1D8-9440-AB0D-2BC3597E8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7538" y="2181225"/>
                <a:ext cx="546100" cy="631825"/>
              </a:xfrm>
              <a:custGeom>
                <a:avLst/>
                <a:gdLst>
                  <a:gd name="T0" fmla="*/ 72045 w 1516"/>
                  <a:gd name="T1" fmla="*/ 452796 h 1754"/>
                  <a:gd name="T2" fmla="*/ 68803 w 1516"/>
                  <a:gd name="T3" fmla="*/ 538888 h 1754"/>
                  <a:gd name="T4" fmla="*/ 6844 w 1516"/>
                  <a:gd name="T5" fmla="*/ 504307 h 1754"/>
                  <a:gd name="T6" fmla="*/ 3602 w 1516"/>
                  <a:gd name="T7" fmla="*/ 456398 h 1754"/>
                  <a:gd name="T8" fmla="*/ 51512 w 1516"/>
                  <a:gd name="T9" fmla="*/ 99781 h 1754"/>
                  <a:gd name="T10" fmla="*/ 171467 w 1516"/>
                  <a:gd name="T11" fmla="*/ 10446 h 1754"/>
                  <a:gd name="T12" fmla="*/ 233425 w 1516"/>
                  <a:gd name="T13" fmla="*/ 78888 h 1754"/>
                  <a:gd name="T14" fmla="*/ 312314 w 1516"/>
                  <a:gd name="T15" fmla="*/ 106625 h 1754"/>
                  <a:gd name="T16" fmla="*/ 394446 w 1516"/>
                  <a:gd name="T17" fmla="*/ 154534 h 1754"/>
                  <a:gd name="T18" fmla="*/ 538535 w 1516"/>
                  <a:gd name="T19" fmla="*/ 171825 h 1754"/>
                  <a:gd name="T20" fmla="*/ 545740 w 1516"/>
                  <a:gd name="T21" fmla="*/ 233422 h 1754"/>
                  <a:gd name="T22" fmla="*/ 518003 w 1516"/>
                  <a:gd name="T23" fmla="*/ 350133 h 1754"/>
                  <a:gd name="T24" fmla="*/ 514760 w 1516"/>
                  <a:gd name="T25" fmla="*/ 377510 h 1754"/>
                  <a:gd name="T26" fmla="*/ 507916 w 1516"/>
                  <a:gd name="T27" fmla="*/ 411731 h 1754"/>
                  <a:gd name="T28" fmla="*/ 518003 w 1516"/>
                  <a:gd name="T29" fmla="*/ 490619 h 1754"/>
                  <a:gd name="T30" fmla="*/ 524847 w 1516"/>
                  <a:gd name="T31" fmla="*/ 559421 h 1754"/>
                  <a:gd name="T32" fmla="*/ 439113 w 1516"/>
                  <a:gd name="T33" fmla="*/ 583556 h 1754"/>
                  <a:gd name="T34" fmla="*/ 326003 w 1516"/>
                  <a:gd name="T35" fmla="*/ 552577 h 1754"/>
                  <a:gd name="T36" fmla="*/ 284937 w 1516"/>
                  <a:gd name="T37" fmla="*/ 514754 h 1754"/>
                  <a:gd name="T38" fmla="*/ 219737 w 1516"/>
                  <a:gd name="T39" fmla="*/ 456398 h 1754"/>
                  <a:gd name="T40" fmla="*/ 195602 w 1516"/>
                  <a:gd name="T41" fmla="*/ 476931 h 1754"/>
                  <a:gd name="T42" fmla="*/ 164622 w 1516"/>
                  <a:gd name="T43" fmla="*/ 494221 h 1754"/>
                  <a:gd name="T44" fmla="*/ 120315 w 1516"/>
                  <a:gd name="T45" fmla="*/ 449554 h 1754"/>
                  <a:gd name="T46" fmla="*/ 257200 w 1516"/>
                  <a:gd name="T47" fmla="*/ 401645 h 1754"/>
                  <a:gd name="T48" fmla="*/ 298626 w 1516"/>
                  <a:gd name="T49" fmla="*/ 343289 h 1754"/>
                  <a:gd name="T50" fmla="*/ 216135 w 1516"/>
                  <a:gd name="T51" fmla="*/ 267643 h 1754"/>
                  <a:gd name="T52" fmla="*/ 113110 w 1516"/>
                  <a:gd name="T53" fmla="*/ 260799 h 1754"/>
                  <a:gd name="T54" fmla="*/ 85733 w 1516"/>
                  <a:gd name="T55" fmla="*/ 229820 h 1754"/>
                  <a:gd name="T56" fmla="*/ 51512 w 1516"/>
                  <a:gd name="T57" fmla="*/ 99781 h 1754"/>
                  <a:gd name="T58" fmla="*/ 288179 w 1516"/>
                  <a:gd name="T59" fmla="*/ 579953 h 1754"/>
                  <a:gd name="T60" fmla="*/ 312314 w 1516"/>
                  <a:gd name="T61" fmla="*/ 631465 h 1754"/>
                  <a:gd name="T62" fmla="*/ 271249 w 1516"/>
                  <a:gd name="T63" fmla="*/ 586798 h 1754"/>
                  <a:gd name="T64" fmla="*/ 277733 w 1516"/>
                  <a:gd name="T65" fmla="*/ 579953 h 17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16" h="1754">
                    <a:moveTo>
                      <a:pt x="67" y="1229"/>
                    </a:moveTo>
                    <a:lnTo>
                      <a:pt x="200" y="1257"/>
                    </a:lnTo>
                    <a:lnTo>
                      <a:pt x="238" y="1391"/>
                    </a:lnTo>
                    <a:lnTo>
                      <a:pt x="191" y="1496"/>
                    </a:lnTo>
                    <a:lnTo>
                      <a:pt x="67" y="1458"/>
                    </a:lnTo>
                    <a:lnTo>
                      <a:pt x="19" y="1400"/>
                    </a:lnTo>
                    <a:lnTo>
                      <a:pt x="0" y="1334"/>
                    </a:lnTo>
                    <a:lnTo>
                      <a:pt x="10" y="1267"/>
                    </a:lnTo>
                    <a:lnTo>
                      <a:pt x="67" y="1229"/>
                    </a:lnTo>
                    <a:close/>
                    <a:moveTo>
                      <a:pt x="143" y="277"/>
                    </a:moveTo>
                    <a:lnTo>
                      <a:pt x="476" y="0"/>
                    </a:lnTo>
                    <a:lnTo>
                      <a:pt x="476" y="29"/>
                    </a:lnTo>
                    <a:lnTo>
                      <a:pt x="486" y="67"/>
                    </a:lnTo>
                    <a:lnTo>
                      <a:pt x="648" y="219"/>
                    </a:lnTo>
                    <a:lnTo>
                      <a:pt x="714" y="258"/>
                    </a:lnTo>
                    <a:lnTo>
                      <a:pt x="867" y="296"/>
                    </a:lnTo>
                    <a:lnTo>
                      <a:pt x="1010" y="391"/>
                    </a:lnTo>
                    <a:lnTo>
                      <a:pt x="1095" y="429"/>
                    </a:lnTo>
                    <a:lnTo>
                      <a:pt x="1476" y="477"/>
                    </a:lnTo>
                    <a:lnTo>
                      <a:pt x="1495" y="477"/>
                    </a:lnTo>
                    <a:lnTo>
                      <a:pt x="1495" y="534"/>
                    </a:lnTo>
                    <a:lnTo>
                      <a:pt x="1515" y="648"/>
                    </a:lnTo>
                    <a:lnTo>
                      <a:pt x="1429" y="934"/>
                    </a:lnTo>
                    <a:lnTo>
                      <a:pt x="1438" y="972"/>
                    </a:lnTo>
                    <a:lnTo>
                      <a:pt x="1448" y="1010"/>
                    </a:lnTo>
                    <a:lnTo>
                      <a:pt x="1429" y="1048"/>
                    </a:lnTo>
                    <a:lnTo>
                      <a:pt x="1410" y="1077"/>
                    </a:lnTo>
                    <a:lnTo>
                      <a:pt x="1410" y="1143"/>
                    </a:lnTo>
                    <a:lnTo>
                      <a:pt x="1419" y="1200"/>
                    </a:lnTo>
                    <a:lnTo>
                      <a:pt x="1438" y="1362"/>
                    </a:lnTo>
                    <a:lnTo>
                      <a:pt x="1448" y="1515"/>
                    </a:lnTo>
                    <a:lnTo>
                      <a:pt x="1457" y="1553"/>
                    </a:lnTo>
                    <a:lnTo>
                      <a:pt x="1295" y="1629"/>
                    </a:lnTo>
                    <a:lnTo>
                      <a:pt x="1219" y="1620"/>
                    </a:lnTo>
                    <a:lnTo>
                      <a:pt x="1067" y="1553"/>
                    </a:lnTo>
                    <a:lnTo>
                      <a:pt x="905" y="1534"/>
                    </a:lnTo>
                    <a:lnTo>
                      <a:pt x="848" y="1486"/>
                    </a:lnTo>
                    <a:lnTo>
                      <a:pt x="791" y="1429"/>
                    </a:lnTo>
                    <a:lnTo>
                      <a:pt x="724" y="1391"/>
                    </a:lnTo>
                    <a:lnTo>
                      <a:pt x="610" y="1267"/>
                    </a:lnTo>
                    <a:lnTo>
                      <a:pt x="553" y="1239"/>
                    </a:lnTo>
                    <a:lnTo>
                      <a:pt x="543" y="1324"/>
                    </a:lnTo>
                    <a:lnTo>
                      <a:pt x="524" y="1382"/>
                    </a:lnTo>
                    <a:lnTo>
                      <a:pt x="457" y="1372"/>
                    </a:lnTo>
                    <a:lnTo>
                      <a:pt x="381" y="1324"/>
                    </a:lnTo>
                    <a:lnTo>
                      <a:pt x="334" y="1248"/>
                    </a:lnTo>
                    <a:lnTo>
                      <a:pt x="372" y="1096"/>
                    </a:lnTo>
                    <a:lnTo>
                      <a:pt x="714" y="1115"/>
                    </a:lnTo>
                    <a:lnTo>
                      <a:pt x="829" y="1019"/>
                    </a:lnTo>
                    <a:lnTo>
                      <a:pt x="829" y="953"/>
                    </a:lnTo>
                    <a:lnTo>
                      <a:pt x="781" y="886"/>
                    </a:lnTo>
                    <a:lnTo>
                      <a:pt x="600" y="743"/>
                    </a:lnTo>
                    <a:lnTo>
                      <a:pt x="543" y="724"/>
                    </a:lnTo>
                    <a:lnTo>
                      <a:pt x="314" y="724"/>
                    </a:lnTo>
                    <a:lnTo>
                      <a:pt x="257" y="696"/>
                    </a:lnTo>
                    <a:lnTo>
                      <a:pt x="238" y="638"/>
                    </a:lnTo>
                    <a:lnTo>
                      <a:pt x="276" y="543"/>
                    </a:lnTo>
                    <a:lnTo>
                      <a:pt x="143" y="277"/>
                    </a:lnTo>
                    <a:close/>
                    <a:moveTo>
                      <a:pt x="781" y="1610"/>
                    </a:moveTo>
                    <a:lnTo>
                      <a:pt x="800" y="1610"/>
                    </a:lnTo>
                    <a:lnTo>
                      <a:pt x="896" y="1696"/>
                    </a:lnTo>
                    <a:lnTo>
                      <a:pt x="867" y="1753"/>
                    </a:lnTo>
                    <a:lnTo>
                      <a:pt x="781" y="1734"/>
                    </a:lnTo>
                    <a:lnTo>
                      <a:pt x="753" y="1629"/>
                    </a:lnTo>
                    <a:lnTo>
                      <a:pt x="762" y="1620"/>
                    </a:lnTo>
                    <a:lnTo>
                      <a:pt x="771" y="1610"/>
                    </a:lnTo>
                    <a:lnTo>
                      <a:pt x="781" y="161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96" name="Freeform 2">
                <a:extLst>
                  <a:ext uri="{FF2B5EF4-FFF2-40B4-BE49-F238E27FC236}">
                    <a16:creationId xmlns:a16="http://schemas.microsoft.com/office/drawing/2014/main" id="{AD45177A-1C63-F94B-B4D6-8CD33D973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8988" y="2009775"/>
                <a:ext cx="836612" cy="833438"/>
              </a:xfrm>
              <a:custGeom>
                <a:avLst/>
                <a:gdLst>
                  <a:gd name="T0" fmla="*/ 411289 w 2325"/>
                  <a:gd name="T1" fmla="*/ 829480 h 2316"/>
                  <a:gd name="T2" fmla="*/ 408051 w 2325"/>
                  <a:gd name="T3" fmla="*/ 757507 h 2316"/>
                  <a:gd name="T4" fmla="*/ 366670 w 2325"/>
                  <a:gd name="T5" fmla="*/ 723321 h 2316"/>
                  <a:gd name="T6" fmla="*/ 352996 w 2325"/>
                  <a:gd name="T7" fmla="*/ 730158 h 2316"/>
                  <a:gd name="T8" fmla="*/ 346159 w 2325"/>
                  <a:gd name="T9" fmla="*/ 661424 h 2316"/>
                  <a:gd name="T10" fmla="*/ 336084 w 2325"/>
                  <a:gd name="T11" fmla="*/ 582615 h 2316"/>
                  <a:gd name="T12" fmla="*/ 342921 w 2325"/>
                  <a:gd name="T13" fmla="*/ 548428 h 2316"/>
                  <a:gd name="T14" fmla="*/ 346159 w 2325"/>
                  <a:gd name="T15" fmla="*/ 521079 h 2316"/>
                  <a:gd name="T16" fmla="*/ 373867 w 2325"/>
                  <a:gd name="T17" fmla="*/ 404484 h 2316"/>
                  <a:gd name="T18" fmla="*/ 366670 w 2325"/>
                  <a:gd name="T19" fmla="*/ 342948 h 2316"/>
                  <a:gd name="T20" fmla="*/ 222737 w 2325"/>
                  <a:gd name="T21" fmla="*/ 325674 h 2316"/>
                  <a:gd name="T22" fmla="*/ 140695 w 2325"/>
                  <a:gd name="T23" fmla="*/ 277813 h 2316"/>
                  <a:gd name="T24" fmla="*/ 61891 w 2325"/>
                  <a:gd name="T25" fmla="*/ 250103 h 2316"/>
                  <a:gd name="T26" fmla="*/ 0 w 2325"/>
                  <a:gd name="T27" fmla="*/ 181730 h 2316"/>
                  <a:gd name="T28" fmla="*/ 188553 w 2325"/>
                  <a:gd name="T29" fmla="*/ 13675 h 2316"/>
                  <a:gd name="T30" fmla="*/ 270954 w 2325"/>
                  <a:gd name="T31" fmla="*/ 3599 h 2316"/>
                  <a:gd name="T32" fmla="*/ 352996 w 2325"/>
                  <a:gd name="T33" fmla="*/ 47862 h 2316"/>
                  <a:gd name="T34" fmla="*/ 397616 w 2325"/>
                  <a:gd name="T35" fmla="*/ 47862 h 2316"/>
                  <a:gd name="T36" fmla="*/ 455909 w 2325"/>
                  <a:gd name="T37" fmla="*/ 37785 h 2316"/>
                  <a:gd name="T38" fmla="*/ 514202 w 2325"/>
                  <a:gd name="T39" fmla="*/ 99322 h 2316"/>
                  <a:gd name="T40" fmla="*/ 774721 w 2325"/>
                  <a:gd name="T41" fmla="*/ 184969 h 2316"/>
                  <a:gd name="T42" fmla="*/ 805307 w 2325"/>
                  <a:gd name="T43" fmla="*/ 205840 h 2316"/>
                  <a:gd name="T44" fmla="*/ 761047 w 2325"/>
                  <a:gd name="T45" fmla="*/ 226353 h 2316"/>
                  <a:gd name="T46" fmla="*/ 761047 w 2325"/>
                  <a:gd name="T47" fmla="*/ 308401 h 2316"/>
                  <a:gd name="T48" fmla="*/ 836252 w 2325"/>
                  <a:gd name="T49" fmla="*/ 366698 h 2316"/>
                  <a:gd name="T50" fmla="*/ 750612 w 2325"/>
                  <a:gd name="T51" fmla="*/ 411321 h 2316"/>
                  <a:gd name="T52" fmla="*/ 692319 w 2325"/>
                  <a:gd name="T53" fmla="*/ 480055 h 2316"/>
                  <a:gd name="T54" fmla="*/ 582570 w 2325"/>
                  <a:gd name="T55" fmla="*/ 507404 h 2316"/>
                  <a:gd name="T56" fmla="*/ 613515 w 2325"/>
                  <a:gd name="T57" fmla="*/ 603127 h 2316"/>
                  <a:gd name="T58" fmla="*/ 562059 w 2325"/>
                  <a:gd name="T59" fmla="*/ 699210 h 2316"/>
                  <a:gd name="T60" fmla="*/ 486854 w 2325"/>
                  <a:gd name="T61" fmla="*/ 723321 h 2316"/>
                  <a:gd name="T62" fmla="*/ 442235 w 2325"/>
                  <a:gd name="T63" fmla="*/ 784857 h 23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25" h="2316">
                    <a:moveTo>
                      <a:pt x="1191" y="2315"/>
                    </a:moveTo>
                    <a:lnTo>
                      <a:pt x="1143" y="2305"/>
                    </a:lnTo>
                    <a:lnTo>
                      <a:pt x="1105" y="2257"/>
                    </a:lnTo>
                    <a:lnTo>
                      <a:pt x="1134" y="2105"/>
                    </a:lnTo>
                    <a:lnTo>
                      <a:pt x="1115" y="2000"/>
                    </a:lnTo>
                    <a:lnTo>
                      <a:pt x="1019" y="2010"/>
                    </a:lnTo>
                    <a:lnTo>
                      <a:pt x="981" y="2029"/>
                    </a:lnTo>
                    <a:lnTo>
                      <a:pt x="972" y="1991"/>
                    </a:lnTo>
                    <a:lnTo>
                      <a:pt x="962" y="1838"/>
                    </a:lnTo>
                    <a:lnTo>
                      <a:pt x="943" y="1676"/>
                    </a:lnTo>
                    <a:lnTo>
                      <a:pt x="934" y="1619"/>
                    </a:lnTo>
                    <a:lnTo>
                      <a:pt x="934" y="1553"/>
                    </a:lnTo>
                    <a:lnTo>
                      <a:pt x="953" y="1524"/>
                    </a:lnTo>
                    <a:lnTo>
                      <a:pt x="972" y="1486"/>
                    </a:lnTo>
                    <a:lnTo>
                      <a:pt x="962" y="1448"/>
                    </a:lnTo>
                    <a:lnTo>
                      <a:pt x="953" y="1410"/>
                    </a:lnTo>
                    <a:lnTo>
                      <a:pt x="1039" y="1124"/>
                    </a:lnTo>
                    <a:lnTo>
                      <a:pt x="1019" y="1010"/>
                    </a:lnTo>
                    <a:lnTo>
                      <a:pt x="1019" y="953"/>
                    </a:lnTo>
                    <a:lnTo>
                      <a:pt x="1000" y="953"/>
                    </a:lnTo>
                    <a:lnTo>
                      <a:pt x="619" y="905"/>
                    </a:lnTo>
                    <a:lnTo>
                      <a:pt x="534" y="867"/>
                    </a:lnTo>
                    <a:lnTo>
                      <a:pt x="391" y="772"/>
                    </a:lnTo>
                    <a:lnTo>
                      <a:pt x="238" y="734"/>
                    </a:lnTo>
                    <a:lnTo>
                      <a:pt x="172" y="695"/>
                    </a:lnTo>
                    <a:lnTo>
                      <a:pt x="10" y="543"/>
                    </a:lnTo>
                    <a:lnTo>
                      <a:pt x="0" y="505"/>
                    </a:lnTo>
                    <a:lnTo>
                      <a:pt x="0" y="476"/>
                    </a:lnTo>
                    <a:lnTo>
                      <a:pt x="524" y="38"/>
                    </a:lnTo>
                    <a:lnTo>
                      <a:pt x="638" y="0"/>
                    </a:lnTo>
                    <a:lnTo>
                      <a:pt x="753" y="10"/>
                    </a:lnTo>
                    <a:lnTo>
                      <a:pt x="810" y="48"/>
                    </a:lnTo>
                    <a:lnTo>
                      <a:pt x="981" y="133"/>
                    </a:lnTo>
                    <a:lnTo>
                      <a:pt x="1029" y="143"/>
                    </a:lnTo>
                    <a:lnTo>
                      <a:pt x="1105" y="133"/>
                    </a:lnTo>
                    <a:lnTo>
                      <a:pt x="1220" y="95"/>
                    </a:lnTo>
                    <a:lnTo>
                      <a:pt x="1267" y="105"/>
                    </a:lnTo>
                    <a:lnTo>
                      <a:pt x="1315" y="162"/>
                    </a:lnTo>
                    <a:lnTo>
                      <a:pt x="1429" y="276"/>
                    </a:lnTo>
                    <a:lnTo>
                      <a:pt x="1924" y="467"/>
                    </a:lnTo>
                    <a:lnTo>
                      <a:pt x="2153" y="514"/>
                    </a:lnTo>
                    <a:lnTo>
                      <a:pt x="2238" y="543"/>
                    </a:lnTo>
                    <a:lnTo>
                      <a:pt x="2238" y="572"/>
                    </a:lnTo>
                    <a:lnTo>
                      <a:pt x="2191" y="600"/>
                    </a:lnTo>
                    <a:lnTo>
                      <a:pt x="2115" y="629"/>
                    </a:lnTo>
                    <a:lnTo>
                      <a:pt x="2029" y="724"/>
                    </a:lnTo>
                    <a:lnTo>
                      <a:pt x="2115" y="857"/>
                    </a:lnTo>
                    <a:lnTo>
                      <a:pt x="2258" y="981"/>
                    </a:lnTo>
                    <a:lnTo>
                      <a:pt x="2324" y="1019"/>
                    </a:lnTo>
                    <a:lnTo>
                      <a:pt x="2220" y="1076"/>
                    </a:lnTo>
                    <a:lnTo>
                      <a:pt x="2086" y="1143"/>
                    </a:lnTo>
                    <a:lnTo>
                      <a:pt x="1991" y="1219"/>
                    </a:lnTo>
                    <a:lnTo>
                      <a:pt x="1924" y="1334"/>
                    </a:lnTo>
                    <a:lnTo>
                      <a:pt x="1734" y="1334"/>
                    </a:lnTo>
                    <a:lnTo>
                      <a:pt x="1619" y="1410"/>
                    </a:lnTo>
                    <a:lnTo>
                      <a:pt x="1667" y="1543"/>
                    </a:lnTo>
                    <a:lnTo>
                      <a:pt x="1705" y="1676"/>
                    </a:lnTo>
                    <a:lnTo>
                      <a:pt x="1667" y="1838"/>
                    </a:lnTo>
                    <a:lnTo>
                      <a:pt x="1562" y="1943"/>
                    </a:lnTo>
                    <a:lnTo>
                      <a:pt x="1458" y="1981"/>
                    </a:lnTo>
                    <a:lnTo>
                      <a:pt x="1353" y="2010"/>
                    </a:lnTo>
                    <a:lnTo>
                      <a:pt x="1296" y="2086"/>
                    </a:lnTo>
                    <a:lnTo>
                      <a:pt x="1229" y="2181"/>
                    </a:lnTo>
                    <a:lnTo>
                      <a:pt x="1191" y="2315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97" name="Freeform 3">
                <a:extLst>
                  <a:ext uri="{FF2B5EF4-FFF2-40B4-BE49-F238E27FC236}">
                    <a16:creationId xmlns:a16="http://schemas.microsoft.com/office/drawing/2014/main" id="{48512D8F-4953-0847-BB60-2FADD705E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7613" y="2376488"/>
                <a:ext cx="949325" cy="1046162"/>
              </a:xfrm>
              <a:custGeom>
                <a:avLst/>
                <a:gdLst>
                  <a:gd name="T0" fmla="*/ 140294 w 2639"/>
                  <a:gd name="T1" fmla="*/ 747361 h 2906"/>
                  <a:gd name="T2" fmla="*/ 198570 w 2639"/>
                  <a:gd name="T3" fmla="*/ 644761 h 2906"/>
                  <a:gd name="T4" fmla="*/ 174828 w 2639"/>
                  <a:gd name="T5" fmla="*/ 596521 h 2906"/>
                  <a:gd name="T6" fmla="*/ 119790 w 2639"/>
                  <a:gd name="T7" fmla="*/ 586441 h 2906"/>
                  <a:gd name="T8" fmla="*/ 44606 w 2639"/>
                  <a:gd name="T9" fmla="*/ 497161 h 2906"/>
                  <a:gd name="T10" fmla="*/ 0 w 2639"/>
                  <a:gd name="T11" fmla="*/ 466561 h 2906"/>
                  <a:gd name="T12" fmla="*/ 13670 w 2639"/>
                  <a:gd name="T13" fmla="*/ 418321 h 2906"/>
                  <a:gd name="T14" fmla="*/ 58276 w 2639"/>
                  <a:gd name="T15" fmla="*/ 356761 h 2906"/>
                  <a:gd name="T16" fmla="*/ 133459 w 2639"/>
                  <a:gd name="T17" fmla="*/ 332641 h 2906"/>
                  <a:gd name="T18" fmla="*/ 184901 w 2639"/>
                  <a:gd name="T19" fmla="*/ 236520 h 2906"/>
                  <a:gd name="T20" fmla="*/ 153964 w 2639"/>
                  <a:gd name="T21" fmla="*/ 140760 h 2906"/>
                  <a:gd name="T22" fmla="*/ 263681 w 2639"/>
                  <a:gd name="T23" fmla="*/ 113400 h 2906"/>
                  <a:gd name="T24" fmla="*/ 321958 w 2639"/>
                  <a:gd name="T25" fmla="*/ 44640 h 2906"/>
                  <a:gd name="T26" fmla="*/ 407573 w 2639"/>
                  <a:gd name="T27" fmla="*/ 0 h 2906"/>
                  <a:gd name="T28" fmla="*/ 654347 w 2639"/>
                  <a:gd name="T29" fmla="*/ 106200 h 2906"/>
                  <a:gd name="T30" fmla="*/ 746798 w 2639"/>
                  <a:gd name="T31" fmla="*/ 109800 h 2906"/>
                  <a:gd name="T32" fmla="*/ 801476 w 2639"/>
                  <a:gd name="T33" fmla="*/ 78840 h 2906"/>
                  <a:gd name="T34" fmla="*/ 877019 w 2639"/>
                  <a:gd name="T35" fmla="*/ 123480 h 2906"/>
                  <a:gd name="T36" fmla="*/ 907956 w 2639"/>
                  <a:gd name="T37" fmla="*/ 222840 h 2906"/>
                  <a:gd name="T38" fmla="*/ 846083 w 2639"/>
                  <a:gd name="T39" fmla="*/ 294841 h 2906"/>
                  <a:gd name="T40" fmla="*/ 818743 w 2639"/>
                  <a:gd name="T41" fmla="*/ 339481 h 2906"/>
                  <a:gd name="T42" fmla="*/ 750395 w 2639"/>
                  <a:gd name="T43" fmla="*/ 377281 h 2906"/>
                  <a:gd name="T44" fmla="*/ 623410 w 2639"/>
                  <a:gd name="T45" fmla="*/ 360001 h 2906"/>
                  <a:gd name="T46" fmla="*/ 548227 w 2639"/>
                  <a:gd name="T47" fmla="*/ 418321 h 2906"/>
                  <a:gd name="T48" fmla="*/ 483116 w 2639"/>
                  <a:gd name="T49" fmla="*/ 497161 h 2906"/>
                  <a:gd name="T50" fmla="*/ 407573 w 2639"/>
                  <a:gd name="T51" fmla="*/ 559081 h 2906"/>
                  <a:gd name="T52" fmla="*/ 349297 w 2639"/>
                  <a:gd name="T53" fmla="*/ 620641 h 2906"/>
                  <a:gd name="T54" fmla="*/ 332390 w 2639"/>
                  <a:gd name="T55" fmla="*/ 744121 h 2906"/>
                  <a:gd name="T56" fmla="*/ 339225 w 2639"/>
                  <a:gd name="T57" fmla="*/ 888122 h 2906"/>
                  <a:gd name="T58" fmla="*/ 321958 w 2639"/>
                  <a:gd name="T59" fmla="*/ 1015202 h 2906"/>
                  <a:gd name="T60" fmla="*/ 260444 w 2639"/>
                  <a:gd name="T61" fmla="*/ 1032122 h 2906"/>
                  <a:gd name="T62" fmla="*/ 202168 w 2639"/>
                  <a:gd name="T63" fmla="*/ 987482 h 2906"/>
                  <a:gd name="T64" fmla="*/ 181663 w 2639"/>
                  <a:gd name="T65" fmla="*/ 908642 h 2906"/>
                  <a:gd name="T66" fmla="*/ 96048 w 2639"/>
                  <a:gd name="T67" fmla="*/ 891722 h 2906"/>
                  <a:gd name="T68" fmla="*/ 51441 w 2639"/>
                  <a:gd name="T69" fmla="*/ 812882 h 290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39" h="2906">
                    <a:moveTo>
                      <a:pt x="124" y="2210"/>
                    </a:moveTo>
                    <a:lnTo>
                      <a:pt x="390" y="2076"/>
                    </a:lnTo>
                    <a:lnTo>
                      <a:pt x="486" y="1972"/>
                    </a:lnTo>
                    <a:lnTo>
                      <a:pt x="552" y="1791"/>
                    </a:lnTo>
                    <a:lnTo>
                      <a:pt x="543" y="1686"/>
                    </a:lnTo>
                    <a:lnTo>
                      <a:pt x="486" y="1657"/>
                    </a:lnTo>
                    <a:lnTo>
                      <a:pt x="400" y="1648"/>
                    </a:lnTo>
                    <a:lnTo>
                      <a:pt x="333" y="1629"/>
                    </a:lnTo>
                    <a:lnTo>
                      <a:pt x="276" y="1572"/>
                    </a:lnTo>
                    <a:lnTo>
                      <a:pt x="124" y="1381"/>
                    </a:lnTo>
                    <a:lnTo>
                      <a:pt x="38" y="1305"/>
                    </a:lnTo>
                    <a:lnTo>
                      <a:pt x="0" y="1296"/>
                    </a:lnTo>
                    <a:lnTo>
                      <a:pt x="38" y="1162"/>
                    </a:lnTo>
                    <a:lnTo>
                      <a:pt x="105" y="1067"/>
                    </a:lnTo>
                    <a:lnTo>
                      <a:pt x="162" y="991"/>
                    </a:lnTo>
                    <a:lnTo>
                      <a:pt x="267" y="962"/>
                    </a:lnTo>
                    <a:lnTo>
                      <a:pt x="371" y="924"/>
                    </a:lnTo>
                    <a:lnTo>
                      <a:pt x="476" y="819"/>
                    </a:lnTo>
                    <a:lnTo>
                      <a:pt x="514" y="657"/>
                    </a:lnTo>
                    <a:lnTo>
                      <a:pt x="476" y="524"/>
                    </a:lnTo>
                    <a:lnTo>
                      <a:pt x="428" y="391"/>
                    </a:lnTo>
                    <a:lnTo>
                      <a:pt x="543" y="315"/>
                    </a:lnTo>
                    <a:lnTo>
                      <a:pt x="733" y="315"/>
                    </a:lnTo>
                    <a:lnTo>
                      <a:pt x="800" y="200"/>
                    </a:lnTo>
                    <a:lnTo>
                      <a:pt x="895" y="124"/>
                    </a:lnTo>
                    <a:lnTo>
                      <a:pt x="1029" y="57"/>
                    </a:lnTo>
                    <a:lnTo>
                      <a:pt x="1133" y="0"/>
                    </a:lnTo>
                    <a:lnTo>
                      <a:pt x="1305" y="105"/>
                    </a:lnTo>
                    <a:lnTo>
                      <a:pt x="1819" y="295"/>
                    </a:lnTo>
                    <a:lnTo>
                      <a:pt x="1990" y="315"/>
                    </a:lnTo>
                    <a:lnTo>
                      <a:pt x="2076" y="305"/>
                    </a:lnTo>
                    <a:lnTo>
                      <a:pt x="2143" y="277"/>
                    </a:lnTo>
                    <a:lnTo>
                      <a:pt x="2228" y="219"/>
                    </a:lnTo>
                    <a:lnTo>
                      <a:pt x="2248" y="229"/>
                    </a:lnTo>
                    <a:lnTo>
                      <a:pt x="2438" y="343"/>
                    </a:lnTo>
                    <a:lnTo>
                      <a:pt x="2638" y="438"/>
                    </a:lnTo>
                    <a:lnTo>
                      <a:pt x="2524" y="619"/>
                    </a:lnTo>
                    <a:lnTo>
                      <a:pt x="2391" y="772"/>
                    </a:lnTo>
                    <a:lnTo>
                      <a:pt x="2352" y="819"/>
                    </a:lnTo>
                    <a:lnTo>
                      <a:pt x="2314" y="877"/>
                    </a:lnTo>
                    <a:lnTo>
                      <a:pt x="2276" y="943"/>
                    </a:lnTo>
                    <a:lnTo>
                      <a:pt x="2257" y="1010"/>
                    </a:lnTo>
                    <a:lnTo>
                      <a:pt x="2086" y="1048"/>
                    </a:lnTo>
                    <a:lnTo>
                      <a:pt x="1905" y="1019"/>
                    </a:lnTo>
                    <a:lnTo>
                      <a:pt x="1733" y="1000"/>
                    </a:lnTo>
                    <a:lnTo>
                      <a:pt x="1571" y="1038"/>
                    </a:lnTo>
                    <a:lnTo>
                      <a:pt x="1524" y="1162"/>
                    </a:lnTo>
                    <a:lnTo>
                      <a:pt x="1457" y="1296"/>
                    </a:lnTo>
                    <a:lnTo>
                      <a:pt x="1343" y="1381"/>
                    </a:lnTo>
                    <a:lnTo>
                      <a:pt x="1228" y="1467"/>
                    </a:lnTo>
                    <a:lnTo>
                      <a:pt x="1133" y="1553"/>
                    </a:lnTo>
                    <a:lnTo>
                      <a:pt x="1029" y="1619"/>
                    </a:lnTo>
                    <a:lnTo>
                      <a:pt x="971" y="1724"/>
                    </a:lnTo>
                    <a:lnTo>
                      <a:pt x="971" y="1867"/>
                    </a:lnTo>
                    <a:lnTo>
                      <a:pt x="924" y="2067"/>
                    </a:lnTo>
                    <a:lnTo>
                      <a:pt x="943" y="2267"/>
                    </a:lnTo>
                    <a:lnTo>
                      <a:pt x="943" y="2467"/>
                    </a:lnTo>
                    <a:lnTo>
                      <a:pt x="924" y="2677"/>
                    </a:lnTo>
                    <a:lnTo>
                      <a:pt x="895" y="2820"/>
                    </a:lnTo>
                    <a:lnTo>
                      <a:pt x="809" y="2905"/>
                    </a:lnTo>
                    <a:lnTo>
                      <a:pt x="724" y="2867"/>
                    </a:lnTo>
                    <a:lnTo>
                      <a:pt x="648" y="2800"/>
                    </a:lnTo>
                    <a:lnTo>
                      <a:pt x="562" y="2743"/>
                    </a:lnTo>
                    <a:lnTo>
                      <a:pt x="571" y="2619"/>
                    </a:lnTo>
                    <a:lnTo>
                      <a:pt x="505" y="2524"/>
                    </a:lnTo>
                    <a:lnTo>
                      <a:pt x="400" y="2477"/>
                    </a:lnTo>
                    <a:lnTo>
                      <a:pt x="267" y="2477"/>
                    </a:lnTo>
                    <a:lnTo>
                      <a:pt x="162" y="2410"/>
                    </a:lnTo>
                    <a:lnTo>
                      <a:pt x="143" y="2258"/>
                    </a:lnTo>
                    <a:lnTo>
                      <a:pt x="124" y="221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98" name="Freeform 4">
                <a:extLst>
                  <a:ext uri="{FF2B5EF4-FFF2-40B4-BE49-F238E27FC236}">
                    <a16:creationId xmlns:a16="http://schemas.microsoft.com/office/drawing/2014/main" id="{2E8394C9-0F4F-294C-97EE-74CB7CF53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1888" y="3049588"/>
                <a:ext cx="673100" cy="860425"/>
              </a:xfrm>
              <a:custGeom>
                <a:avLst/>
                <a:gdLst>
                  <a:gd name="T0" fmla="*/ 0 w 1868"/>
                  <a:gd name="T1" fmla="*/ 243265 h 2391"/>
                  <a:gd name="T2" fmla="*/ 78913 w 1868"/>
                  <a:gd name="T3" fmla="*/ 147183 h 2391"/>
                  <a:gd name="T4" fmla="*/ 137286 w 1868"/>
                  <a:gd name="T5" fmla="*/ 140705 h 2391"/>
                  <a:gd name="T6" fmla="*/ 181968 w 1868"/>
                  <a:gd name="T7" fmla="*/ 219515 h 2391"/>
                  <a:gd name="T8" fmla="*/ 267727 w 1868"/>
                  <a:gd name="T9" fmla="*/ 236428 h 2391"/>
                  <a:gd name="T10" fmla="*/ 288266 w 1868"/>
                  <a:gd name="T11" fmla="*/ 315237 h 2391"/>
                  <a:gd name="T12" fmla="*/ 346639 w 1868"/>
                  <a:gd name="T13" fmla="*/ 359860 h 2391"/>
                  <a:gd name="T14" fmla="*/ 408256 w 1868"/>
                  <a:gd name="T15" fmla="*/ 342946 h 2391"/>
                  <a:gd name="T16" fmla="*/ 425552 w 1868"/>
                  <a:gd name="T17" fmla="*/ 215916 h 2391"/>
                  <a:gd name="T18" fmla="*/ 418706 w 1868"/>
                  <a:gd name="T19" fmla="*/ 71972 h 2391"/>
                  <a:gd name="T20" fmla="*/ 459784 w 1868"/>
                  <a:gd name="T21" fmla="*/ 30948 h 2391"/>
                  <a:gd name="T22" fmla="*/ 497618 w 1868"/>
                  <a:gd name="T23" fmla="*/ 85647 h 2391"/>
                  <a:gd name="T24" fmla="*/ 542300 w 1868"/>
                  <a:gd name="T25" fmla="*/ 181729 h 2391"/>
                  <a:gd name="T26" fmla="*/ 644994 w 1868"/>
                  <a:gd name="T27" fmla="*/ 270615 h 2391"/>
                  <a:gd name="T28" fmla="*/ 665533 w 1868"/>
                  <a:gd name="T29" fmla="*/ 359860 h 2391"/>
                  <a:gd name="T30" fmla="*/ 662290 w 1868"/>
                  <a:gd name="T31" fmla="*/ 418157 h 2391"/>
                  <a:gd name="T32" fmla="*/ 583377 w 1868"/>
                  <a:gd name="T33" fmla="*/ 490129 h 2391"/>
                  <a:gd name="T34" fmla="*/ 576531 w 1868"/>
                  <a:gd name="T35" fmla="*/ 623637 h 2391"/>
                  <a:gd name="T36" fmla="*/ 603916 w 1868"/>
                  <a:gd name="T37" fmla="*/ 681934 h 2391"/>
                  <a:gd name="T38" fmla="*/ 586620 w 1868"/>
                  <a:gd name="T39" fmla="*/ 753906 h 2391"/>
                  <a:gd name="T40" fmla="*/ 566081 w 1868"/>
                  <a:gd name="T41" fmla="*/ 805366 h 2391"/>
                  <a:gd name="T42" fmla="*/ 555992 w 1868"/>
                  <a:gd name="T43" fmla="*/ 860065 h 2391"/>
                  <a:gd name="T44" fmla="*/ 264123 w 1868"/>
                  <a:gd name="T45" fmla="*/ 692370 h 2391"/>
                  <a:gd name="T46" fmla="*/ 150979 w 1868"/>
                  <a:gd name="T47" fmla="*/ 537991 h 2391"/>
                  <a:gd name="T48" fmla="*/ 113144 w 1868"/>
                  <a:gd name="T49" fmla="*/ 503804 h 2391"/>
                  <a:gd name="T50" fmla="*/ 96209 w 1868"/>
                  <a:gd name="T51" fmla="*/ 472856 h 2391"/>
                  <a:gd name="T52" fmla="*/ 89002 w 1868"/>
                  <a:gd name="T53" fmla="*/ 421396 h 2391"/>
                  <a:gd name="T54" fmla="*/ 41078 w 1868"/>
                  <a:gd name="T55" fmla="*/ 373535 h 2391"/>
                  <a:gd name="T56" fmla="*/ 0 w 1868"/>
                  <a:gd name="T57" fmla="*/ 311999 h 2391"/>
                  <a:gd name="T58" fmla="*/ 174761 w 1868"/>
                  <a:gd name="T59" fmla="*/ 363099 h 2391"/>
                  <a:gd name="T60" fmla="*/ 233495 w 1868"/>
                  <a:gd name="T61" fmla="*/ 287888 h 2391"/>
                  <a:gd name="T62" fmla="*/ 181968 w 1868"/>
                  <a:gd name="T63" fmla="*/ 267376 h 2391"/>
                  <a:gd name="T64" fmla="*/ 147376 w 1868"/>
                  <a:gd name="T65" fmla="*/ 270615 h 2391"/>
                  <a:gd name="T66" fmla="*/ 123594 w 1868"/>
                  <a:gd name="T67" fmla="*/ 297964 h 2391"/>
                  <a:gd name="T68" fmla="*/ 123594 w 1868"/>
                  <a:gd name="T69" fmla="*/ 332511 h 2391"/>
                  <a:gd name="T70" fmla="*/ 174761 w 1868"/>
                  <a:gd name="T71" fmla="*/ 363099 h 23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68" h="2391">
                    <a:moveTo>
                      <a:pt x="0" y="781"/>
                    </a:moveTo>
                    <a:lnTo>
                      <a:pt x="0" y="676"/>
                    </a:lnTo>
                    <a:lnTo>
                      <a:pt x="86" y="524"/>
                    </a:lnTo>
                    <a:lnTo>
                      <a:pt x="219" y="409"/>
                    </a:lnTo>
                    <a:lnTo>
                      <a:pt x="362" y="343"/>
                    </a:lnTo>
                    <a:lnTo>
                      <a:pt x="381" y="391"/>
                    </a:lnTo>
                    <a:lnTo>
                      <a:pt x="400" y="543"/>
                    </a:lnTo>
                    <a:lnTo>
                      <a:pt x="505" y="610"/>
                    </a:lnTo>
                    <a:lnTo>
                      <a:pt x="638" y="610"/>
                    </a:lnTo>
                    <a:lnTo>
                      <a:pt x="743" y="657"/>
                    </a:lnTo>
                    <a:lnTo>
                      <a:pt x="809" y="752"/>
                    </a:lnTo>
                    <a:lnTo>
                      <a:pt x="800" y="876"/>
                    </a:lnTo>
                    <a:lnTo>
                      <a:pt x="886" y="933"/>
                    </a:lnTo>
                    <a:lnTo>
                      <a:pt x="962" y="1000"/>
                    </a:lnTo>
                    <a:lnTo>
                      <a:pt x="1047" y="1038"/>
                    </a:lnTo>
                    <a:lnTo>
                      <a:pt x="1133" y="953"/>
                    </a:lnTo>
                    <a:lnTo>
                      <a:pt x="1162" y="810"/>
                    </a:lnTo>
                    <a:lnTo>
                      <a:pt x="1181" y="600"/>
                    </a:lnTo>
                    <a:lnTo>
                      <a:pt x="1181" y="400"/>
                    </a:lnTo>
                    <a:lnTo>
                      <a:pt x="1162" y="200"/>
                    </a:lnTo>
                    <a:lnTo>
                      <a:pt x="1209" y="0"/>
                    </a:lnTo>
                    <a:lnTo>
                      <a:pt x="1276" y="86"/>
                    </a:lnTo>
                    <a:lnTo>
                      <a:pt x="1333" y="162"/>
                    </a:lnTo>
                    <a:lnTo>
                      <a:pt x="1381" y="238"/>
                    </a:lnTo>
                    <a:lnTo>
                      <a:pt x="1400" y="324"/>
                    </a:lnTo>
                    <a:lnTo>
                      <a:pt x="1505" y="505"/>
                    </a:lnTo>
                    <a:lnTo>
                      <a:pt x="1657" y="629"/>
                    </a:lnTo>
                    <a:lnTo>
                      <a:pt x="1790" y="752"/>
                    </a:lnTo>
                    <a:lnTo>
                      <a:pt x="1867" y="895"/>
                    </a:lnTo>
                    <a:lnTo>
                      <a:pt x="1847" y="1000"/>
                    </a:lnTo>
                    <a:lnTo>
                      <a:pt x="1857" y="1105"/>
                    </a:lnTo>
                    <a:lnTo>
                      <a:pt x="1838" y="1162"/>
                    </a:lnTo>
                    <a:lnTo>
                      <a:pt x="1857" y="1209"/>
                    </a:lnTo>
                    <a:lnTo>
                      <a:pt x="1619" y="1362"/>
                    </a:lnTo>
                    <a:lnTo>
                      <a:pt x="1552" y="1648"/>
                    </a:lnTo>
                    <a:lnTo>
                      <a:pt x="1600" y="1733"/>
                    </a:lnTo>
                    <a:lnTo>
                      <a:pt x="1638" y="1800"/>
                    </a:lnTo>
                    <a:lnTo>
                      <a:pt x="1676" y="1895"/>
                    </a:lnTo>
                    <a:lnTo>
                      <a:pt x="1638" y="1981"/>
                    </a:lnTo>
                    <a:lnTo>
                      <a:pt x="1628" y="2095"/>
                    </a:lnTo>
                    <a:lnTo>
                      <a:pt x="1609" y="2190"/>
                    </a:lnTo>
                    <a:lnTo>
                      <a:pt x="1571" y="2238"/>
                    </a:lnTo>
                    <a:lnTo>
                      <a:pt x="1571" y="2305"/>
                    </a:lnTo>
                    <a:lnTo>
                      <a:pt x="1543" y="2390"/>
                    </a:lnTo>
                    <a:lnTo>
                      <a:pt x="1543" y="2381"/>
                    </a:lnTo>
                    <a:lnTo>
                      <a:pt x="733" y="1924"/>
                    </a:lnTo>
                    <a:lnTo>
                      <a:pt x="523" y="1733"/>
                    </a:lnTo>
                    <a:lnTo>
                      <a:pt x="419" y="1495"/>
                    </a:lnTo>
                    <a:lnTo>
                      <a:pt x="390" y="1448"/>
                    </a:lnTo>
                    <a:lnTo>
                      <a:pt x="314" y="1400"/>
                    </a:lnTo>
                    <a:lnTo>
                      <a:pt x="285" y="1362"/>
                    </a:lnTo>
                    <a:lnTo>
                      <a:pt x="267" y="1314"/>
                    </a:lnTo>
                    <a:lnTo>
                      <a:pt x="257" y="1209"/>
                    </a:lnTo>
                    <a:lnTo>
                      <a:pt x="247" y="1171"/>
                    </a:lnTo>
                    <a:lnTo>
                      <a:pt x="190" y="1095"/>
                    </a:lnTo>
                    <a:lnTo>
                      <a:pt x="114" y="1038"/>
                    </a:lnTo>
                    <a:lnTo>
                      <a:pt x="47" y="971"/>
                    </a:lnTo>
                    <a:lnTo>
                      <a:pt x="0" y="867"/>
                    </a:lnTo>
                    <a:lnTo>
                      <a:pt x="0" y="781"/>
                    </a:lnTo>
                    <a:close/>
                    <a:moveTo>
                      <a:pt x="485" y="1009"/>
                    </a:moveTo>
                    <a:lnTo>
                      <a:pt x="600" y="914"/>
                    </a:lnTo>
                    <a:lnTo>
                      <a:pt x="648" y="800"/>
                    </a:lnTo>
                    <a:lnTo>
                      <a:pt x="562" y="743"/>
                    </a:lnTo>
                    <a:lnTo>
                      <a:pt x="505" y="743"/>
                    </a:lnTo>
                    <a:lnTo>
                      <a:pt x="457" y="743"/>
                    </a:lnTo>
                    <a:lnTo>
                      <a:pt x="409" y="752"/>
                    </a:lnTo>
                    <a:lnTo>
                      <a:pt x="362" y="790"/>
                    </a:lnTo>
                    <a:lnTo>
                      <a:pt x="343" y="828"/>
                    </a:lnTo>
                    <a:lnTo>
                      <a:pt x="343" y="876"/>
                    </a:lnTo>
                    <a:lnTo>
                      <a:pt x="343" y="924"/>
                    </a:lnTo>
                    <a:lnTo>
                      <a:pt x="362" y="971"/>
                    </a:lnTo>
                    <a:lnTo>
                      <a:pt x="485" y="1009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99" name="Freeform 5">
                <a:extLst>
                  <a:ext uri="{FF2B5EF4-FFF2-40B4-BE49-F238E27FC236}">
                    <a16:creationId xmlns:a16="http://schemas.microsoft.com/office/drawing/2014/main" id="{07DC6594-197D-8C4B-9836-19F95DF93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37513" y="3305175"/>
                <a:ext cx="508000" cy="661988"/>
              </a:xfrm>
              <a:custGeom>
                <a:avLst/>
                <a:gdLst>
                  <a:gd name="T0" fmla="*/ 0 w 1410"/>
                  <a:gd name="T1" fmla="*/ 602985 h 1840"/>
                  <a:gd name="T2" fmla="*/ 10088 w 1410"/>
                  <a:gd name="T3" fmla="*/ 572404 h 1840"/>
                  <a:gd name="T4" fmla="*/ 10088 w 1410"/>
                  <a:gd name="T5" fmla="*/ 548299 h 1840"/>
                  <a:gd name="T6" fmla="*/ 23779 w 1410"/>
                  <a:gd name="T7" fmla="*/ 531030 h 1840"/>
                  <a:gd name="T8" fmla="*/ 30624 w 1410"/>
                  <a:gd name="T9" fmla="*/ 496851 h 1840"/>
                  <a:gd name="T10" fmla="*/ 34227 w 1410"/>
                  <a:gd name="T11" fmla="*/ 455836 h 1840"/>
                  <a:gd name="T12" fmla="*/ 47918 w 1410"/>
                  <a:gd name="T13" fmla="*/ 424896 h 1840"/>
                  <a:gd name="T14" fmla="*/ 34227 w 1410"/>
                  <a:gd name="T15" fmla="*/ 390717 h 1840"/>
                  <a:gd name="T16" fmla="*/ 20536 w 1410"/>
                  <a:gd name="T17" fmla="*/ 366612 h 1840"/>
                  <a:gd name="T18" fmla="*/ 3243 w 1410"/>
                  <a:gd name="T19" fmla="*/ 336031 h 1840"/>
                  <a:gd name="T20" fmla="*/ 27382 w 1410"/>
                  <a:gd name="T21" fmla="*/ 233135 h 1840"/>
                  <a:gd name="T22" fmla="*/ 113129 w 1410"/>
                  <a:gd name="T23" fmla="*/ 178089 h 1840"/>
                  <a:gd name="T24" fmla="*/ 164650 w 1410"/>
                  <a:gd name="T25" fmla="*/ 109732 h 1840"/>
                  <a:gd name="T26" fmla="*/ 216170 w 1410"/>
                  <a:gd name="T27" fmla="*/ 41014 h 1840"/>
                  <a:gd name="T28" fmla="*/ 264088 w 1410"/>
                  <a:gd name="T29" fmla="*/ 0 h 1840"/>
                  <a:gd name="T30" fmla="*/ 322454 w 1410"/>
                  <a:gd name="T31" fmla="*/ 30941 h 1840"/>
                  <a:gd name="T32" fmla="*/ 370372 w 1410"/>
                  <a:gd name="T33" fmla="*/ 61881 h 1840"/>
                  <a:gd name="T34" fmla="*/ 415047 w 1410"/>
                  <a:gd name="T35" fmla="*/ 96060 h 1840"/>
                  <a:gd name="T36" fmla="*/ 449274 w 1410"/>
                  <a:gd name="T37" fmla="*/ 116567 h 1840"/>
                  <a:gd name="T38" fmla="*/ 477016 w 1410"/>
                  <a:gd name="T39" fmla="*/ 140672 h 1840"/>
                  <a:gd name="T40" fmla="*/ 435583 w 1410"/>
                  <a:gd name="T41" fmla="*/ 202194 h 1840"/>
                  <a:gd name="T42" fmla="*/ 391268 w 1410"/>
                  <a:gd name="T43" fmla="*/ 270911 h 1840"/>
                  <a:gd name="T44" fmla="*/ 421892 w 1410"/>
                  <a:gd name="T45" fmla="*/ 318762 h 1840"/>
                  <a:gd name="T46" fmla="*/ 466567 w 1410"/>
                  <a:gd name="T47" fmla="*/ 356538 h 1840"/>
                  <a:gd name="T48" fmla="*/ 507640 w 1410"/>
                  <a:gd name="T49" fmla="*/ 387479 h 1840"/>
                  <a:gd name="T50" fmla="*/ 507640 w 1410"/>
                  <a:gd name="T51" fmla="*/ 435329 h 1840"/>
                  <a:gd name="T52" fmla="*/ 449274 w 1410"/>
                  <a:gd name="T53" fmla="*/ 496851 h 1840"/>
                  <a:gd name="T54" fmla="*/ 418650 w 1410"/>
                  <a:gd name="T55" fmla="*/ 586075 h 1840"/>
                  <a:gd name="T56" fmla="*/ 332542 w 1410"/>
                  <a:gd name="T57" fmla="*/ 592911 h 1840"/>
                  <a:gd name="T58" fmla="*/ 246794 w 1410"/>
                  <a:gd name="T59" fmla="*/ 586075 h 1840"/>
                  <a:gd name="T60" fmla="*/ 167892 w 1410"/>
                  <a:gd name="T61" fmla="*/ 572404 h 1840"/>
                  <a:gd name="T62" fmla="*/ 95835 w 1410"/>
                  <a:gd name="T63" fmla="*/ 599747 h 1840"/>
                  <a:gd name="T64" fmla="*/ 85748 w 1410"/>
                  <a:gd name="T65" fmla="*/ 658030 h 1840"/>
                  <a:gd name="T66" fmla="*/ 85748 w 1410"/>
                  <a:gd name="T67" fmla="*/ 658030 h 1840"/>
                  <a:gd name="T68" fmla="*/ 78902 w 1410"/>
                  <a:gd name="T69" fmla="*/ 661628 h 1840"/>
                  <a:gd name="T70" fmla="*/ 51521 w 1410"/>
                  <a:gd name="T71" fmla="*/ 661628 h 1840"/>
                  <a:gd name="T72" fmla="*/ 0 w 1410"/>
                  <a:gd name="T73" fmla="*/ 602985 h 18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410" h="1840">
                    <a:moveTo>
                      <a:pt x="0" y="1676"/>
                    </a:moveTo>
                    <a:lnTo>
                      <a:pt x="28" y="1591"/>
                    </a:lnTo>
                    <a:lnTo>
                      <a:pt x="28" y="1524"/>
                    </a:lnTo>
                    <a:lnTo>
                      <a:pt x="66" y="1476"/>
                    </a:lnTo>
                    <a:lnTo>
                      <a:pt x="85" y="1381"/>
                    </a:lnTo>
                    <a:lnTo>
                      <a:pt x="95" y="1267"/>
                    </a:lnTo>
                    <a:lnTo>
                      <a:pt x="133" y="1181"/>
                    </a:lnTo>
                    <a:lnTo>
                      <a:pt x="95" y="1086"/>
                    </a:lnTo>
                    <a:lnTo>
                      <a:pt x="57" y="1019"/>
                    </a:lnTo>
                    <a:lnTo>
                      <a:pt x="9" y="934"/>
                    </a:lnTo>
                    <a:lnTo>
                      <a:pt x="76" y="648"/>
                    </a:lnTo>
                    <a:lnTo>
                      <a:pt x="314" y="495"/>
                    </a:lnTo>
                    <a:lnTo>
                      <a:pt x="457" y="305"/>
                    </a:lnTo>
                    <a:lnTo>
                      <a:pt x="600" y="114"/>
                    </a:lnTo>
                    <a:lnTo>
                      <a:pt x="733" y="0"/>
                    </a:lnTo>
                    <a:lnTo>
                      <a:pt x="895" y="86"/>
                    </a:lnTo>
                    <a:lnTo>
                      <a:pt x="1028" y="172"/>
                    </a:lnTo>
                    <a:lnTo>
                      <a:pt x="1152" y="267"/>
                    </a:lnTo>
                    <a:lnTo>
                      <a:pt x="1247" y="324"/>
                    </a:lnTo>
                    <a:lnTo>
                      <a:pt x="1324" y="391"/>
                    </a:lnTo>
                    <a:lnTo>
                      <a:pt x="1209" y="562"/>
                    </a:lnTo>
                    <a:lnTo>
                      <a:pt x="1086" y="753"/>
                    </a:lnTo>
                    <a:lnTo>
                      <a:pt x="1171" y="886"/>
                    </a:lnTo>
                    <a:lnTo>
                      <a:pt x="1295" y="991"/>
                    </a:lnTo>
                    <a:lnTo>
                      <a:pt x="1409" y="1077"/>
                    </a:lnTo>
                    <a:lnTo>
                      <a:pt x="1409" y="1210"/>
                    </a:lnTo>
                    <a:lnTo>
                      <a:pt x="1247" y="1381"/>
                    </a:lnTo>
                    <a:lnTo>
                      <a:pt x="1162" y="1629"/>
                    </a:lnTo>
                    <a:lnTo>
                      <a:pt x="923" y="1648"/>
                    </a:lnTo>
                    <a:lnTo>
                      <a:pt x="685" y="1629"/>
                    </a:lnTo>
                    <a:lnTo>
                      <a:pt x="466" y="1591"/>
                    </a:lnTo>
                    <a:lnTo>
                      <a:pt x="266" y="1667"/>
                    </a:lnTo>
                    <a:lnTo>
                      <a:pt x="238" y="1829"/>
                    </a:lnTo>
                    <a:lnTo>
                      <a:pt x="219" y="1839"/>
                    </a:lnTo>
                    <a:lnTo>
                      <a:pt x="143" y="1839"/>
                    </a:lnTo>
                    <a:lnTo>
                      <a:pt x="0" y="1676"/>
                    </a:lnTo>
                  </a:path>
                </a:pathLst>
              </a:custGeom>
              <a:solidFill>
                <a:srgbClr val="E3E3E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00" name="Freeform 6">
                <a:extLst>
                  <a:ext uri="{FF2B5EF4-FFF2-40B4-BE49-F238E27FC236}">
                    <a16:creationId xmlns:a16="http://schemas.microsoft.com/office/drawing/2014/main" id="{11406BFE-8B69-C74A-8921-203508942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5888" y="3878263"/>
                <a:ext cx="1474787" cy="839787"/>
              </a:xfrm>
              <a:custGeom>
                <a:avLst/>
                <a:gdLst>
                  <a:gd name="T0" fmla="*/ 387420 w 4096"/>
                  <a:gd name="T1" fmla="*/ 85634 h 2334"/>
                  <a:gd name="T2" fmla="*/ 469512 w 4096"/>
                  <a:gd name="T3" fmla="*/ 0 h 2334"/>
                  <a:gd name="T4" fmla="*/ 634058 w 4096"/>
                  <a:gd name="T5" fmla="*/ 20509 h 2334"/>
                  <a:gd name="T6" fmla="*/ 819486 w 4096"/>
                  <a:gd name="T7" fmla="*/ 47854 h 2334"/>
                  <a:gd name="T8" fmla="*/ 970349 w 4096"/>
                  <a:gd name="T9" fmla="*/ 71961 h 2334"/>
                  <a:gd name="T10" fmla="*/ 1193224 w 4096"/>
                  <a:gd name="T11" fmla="*/ 3238 h 2334"/>
                  <a:gd name="T12" fmla="*/ 1179542 w 4096"/>
                  <a:gd name="T13" fmla="*/ 58289 h 2334"/>
                  <a:gd name="T14" fmla="*/ 1155418 w 4096"/>
                  <a:gd name="T15" fmla="*/ 78797 h 2334"/>
                  <a:gd name="T16" fmla="*/ 1162259 w 4096"/>
                  <a:gd name="T17" fmla="*/ 195375 h 2334"/>
                  <a:gd name="T18" fmla="*/ 1189623 w 4096"/>
                  <a:gd name="T19" fmla="*/ 294681 h 2334"/>
                  <a:gd name="T20" fmla="*/ 1244712 w 4096"/>
                  <a:gd name="T21" fmla="*/ 263738 h 2334"/>
                  <a:gd name="T22" fmla="*/ 1381893 w 4096"/>
                  <a:gd name="T23" fmla="*/ 328863 h 2334"/>
                  <a:gd name="T24" fmla="*/ 1429780 w 4096"/>
                  <a:gd name="T25" fmla="*/ 387151 h 2334"/>
                  <a:gd name="T26" fmla="*/ 1447063 w 4096"/>
                  <a:gd name="T27" fmla="*/ 424931 h 2334"/>
                  <a:gd name="T28" fmla="*/ 1433381 w 4096"/>
                  <a:gd name="T29" fmla="*/ 462710 h 2334"/>
                  <a:gd name="T30" fmla="*/ 1395575 w 4096"/>
                  <a:gd name="T31" fmla="*/ 483219 h 2334"/>
                  <a:gd name="T32" fmla="*/ 1299440 w 4096"/>
                  <a:gd name="T33" fmla="*/ 514163 h 2334"/>
                  <a:gd name="T34" fmla="*/ 1234270 w 4096"/>
                  <a:gd name="T35" fmla="*/ 578928 h 2334"/>
                  <a:gd name="T36" fmla="*/ 1162259 w 4096"/>
                  <a:gd name="T37" fmla="*/ 534672 h 2334"/>
                  <a:gd name="T38" fmla="*/ 1097089 w 4096"/>
                  <a:gd name="T39" fmla="*/ 572091 h 2334"/>
                  <a:gd name="T40" fmla="*/ 1035519 w 4096"/>
                  <a:gd name="T41" fmla="*/ 603035 h 2334"/>
                  <a:gd name="T42" fmla="*/ 929303 w 4096"/>
                  <a:gd name="T43" fmla="*/ 630380 h 2334"/>
                  <a:gd name="T44" fmla="*/ 784921 w 4096"/>
                  <a:gd name="T45" fmla="*/ 681832 h 2334"/>
                  <a:gd name="T46" fmla="*/ 651340 w 4096"/>
                  <a:gd name="T47" fmla="*/ 709177 h 2334"/>
                  <a:gd name="T48" fmla="*/ 579329 w 4096"/>
                  <a:gd name="T49" fmla="*/ 678594 h 2334"/>
                  <a:gd name="T50" fmla="*/ 521000 w 4096"/>
                  <a:gd name="T51" fmla="*/ 692267 h 2334"/>
                  <a:gd name="T52" fmla="*/ 452590 w 4096"/>
                  <a:gd name="T53" fmla="*/ 787975 h 2334"/>
                  <a:gd name="T54" fmla="*/ 380579 w 4096"/>
                  <a:gd name="T55" fmla="*/ 839427 h 2334"/>
                  <a:gd name="T56" fmla="*/ 353214 w 4096"/>
                  <a:gd name="T57" fmla="*/ 825755 h 2334"/>
                  <a:gd name="T58" fmla="*/ 288044 w 4096"/>
                  <a:gd name="T59" fmla="*/ 750555 h 2334"/>
                  <a:gd name="T60" fmla="*/ 205592 w 4096"/>
                  <a:gd name="T61" fmla="*/ 606273 h 2334"/>
                  <a:gd name="T62" fmla="*/ 41046 w 4096"/>
                  <a:gd name="T63" fmla="*/ 575689 h 2334"/>
                  <a:gd name="T64" fmla="*/ 0 w 4096"/>
                  <a:gd name="T65" fmla="*/ 537910 h 2334"/>
                  <a:gd name="T66" fmla="*/ 78852 w 4096"/>
                  <a:gd name="T67" fmla="*/ 469187 h 2334"/>
                  <a:gd name="T68" fmla="*/ 370137 w 4096"/>
                  <a:gd name="T69" fmla="*/ 496892 h 2334"/>
                  <a:gd name="T70" fmla="*/ 394261 w 4096"/>
                  <a:gd name="T71" fmla="*/ 462710 h 2334"/>
                  <a:gd name="T72" fmla="*/ 414784 w 4096"/>
                  <a:gd name="T73" fmla="*/ 377077 h 2334"/>
                  <a:gd name="T74" fmla="*/ 466272 w 4096"/>
                  <a:gd name="T75" fmla="*/ 322026 h 2334"/>
                  <a:gd name="T76" fmla="*/ 504078 w 4096"/>
                  <a:gd name="T77" fmla="*/ 178104 h 2334"/>
                  <a:gd name="T78" fmla="*/ 504078 w 4096"/>
                  <a:gd name="T79" fmla="*/ 157595 h 2334"/>
                  <a:gd name="T80" fmla="*/ 469512 w 4096"/>
                  <a:gd name="T81" fmla="*/ 106143 h 2334"/>
                  <a:gd name="T82" fmla="*/ 432067 w 4096"/>
                  <a:gd name="T83" fmla="*/ 78797 h 2334"/>
                  <a:gd name="T84" fmla="*/ 387420 w 4096"/>
                  <a:gd name="T85" fmla="*/ 85634 h 23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096" h="2334">
                    <a:moveTo>
                      <a:pt x="1076" y="238"/>
                    </a:moveTo>
                    <a:lnTo>
                      <a:pt x="1076" y="238"/>
                    </a:lnTo>
                    <a:lnTo>
                      <a:pt x="1104" y="76"/>
                    </a:lnTo>
                    <a:lnTo>
                      <a:pt x="1304" y="0"/>
                    </a:lnTo>
                    <a:lnTo>
                      <a:pt x="1523" y="38"/>
                    </a:lnTo>
                    <a:lnTo>
                      <a:pt x="1761" y="57"/>
                    </a:lnTo>
                    <a:lnTo>
                      <a:pt x="2000" y="38"/>
                    </a:lnTo>
                    <a:lnTo>
                      <a:pt x="2276" y="133"/>
                    </a:lnTo>
                    <a:lnTo>
                      <a:pt x="2561" y="171"/>
                    </a:lnTo>
                    <a:lnTo>
                      <a:pt x="2695" y="200"/>
                    </a:lnTo>
                    <a:lnTo>
                      <a:pt x="2952" y="238"/>
                    </a:lnTo>
                    <a:lnTo>
                      <a:pt x="3314" y="9"/>
                    </a:lnTo>
                    <a:lnTo>
                      <a:pt x="3295" y="85"/>
                    </a:lnTo>
                    <a:lnTo>
                      <a:pt x="3276" y="162"/>
                    </a:lnTo>
                    <a:lnTo>
                      <a:pt x="3238" y="190"/>
                    </a:lnTo>
                    <a:lnTo>
                      <a:pt x="3209" y="219"/>
                    </a:lnTo>
                    <a:lnTo>
                      <a:pt x="3190" y="390"/>
                    </a:lnTo>
                    <a:lnTo>
                      <a:pt x="3228" y="543"/>
                    </a:lnTo>
                    <a:lnTo>
                      <a:pt x="3257" y="695"/>
                    </a:lnTo>
                    <a:lnTo>
                      <a:pt x="3304" y="819"/>
                    </a:lnTo>
                    <a:lnTo>
                      <a:pt x="3381" y="790"/>
                    </a:lnTo>
                    <a:lnTo>
                      <a:pt x="3457" y="733"/>
                    </a:lnTo>
                    <a:lnTo>
                      <a:pt x="3666" y="752"/>
                    </a:lnTo>
                    <a:lnTo>
                      <a:pt x="3838" y="914"/>
                    </a:lnTo>
                    <a:lnTo>
                      <a:pt x="3923" y="990"/>
                    </a:lnTo>
                    <a:lnTo>
                      <a:pt x="3971" y="1076"/>
                    </a:lnTo>
                    <a:lnTo>
                      <a:pt x="4000" y="1133"/>
                    </a:lnTo>
                    <a:lnTo>
                      <a:pt x="4019" y="1181"/>
                    </a:lnTo>
                    <a:lnTo>
                      <a:pt x="4095" y="1276"/>
                    </a:lnTo>
                    <a:lnTo>
                      <a:pt x="3981" y="1286"/>
                    </a:lnTo>
                    <a:lnTo>
                      <a:pt x="3952" y="1295"/>
                    </a:lnTo>
                    <a:lnTo>
                      <a:pt x="3876" y="1343"/>
                    </a:lnTo>
                    <a:lnTo>
                      <a:pt x="3733" y="1362"/>
                    </a:lnTo>
                    <a:lnTo>
                      <a:pt x="3609" y="1429"/>
                    </a:lnTo>
                    <a:lnTo>
                      <a:pt x="3533" y="1543"/>
                    </a:lnTo>
                    <a:lnTo>
                      <a:pt x="3428" y="1609"/>
                    </a:lnTo>
                    <a:lnTo>
                      <a:pt x="3333" y="1533"/>
                    </a:lnTo>
                    <a:lnTo>
                      <a:pt x="3228" y="1486"/>
                    </a:lnTo>
                    <a:lnTo>
                      <a:pt x="3133" y="1543"/>
                    </a:lnTo>
                    <a:lnTo>
                      <a:pt x="3047" y="1590"/>
                    </a:lnTo>
                    <a:lnTo>
                      <a:pt x="3019" y="1609"/>
                    </a:lnTo>
                    <a:lnTo>
                      <a:pt x="2876" y="1676"/>
                    </a:lnTo>
                    <a:lnTo>
                      <a:pt x="2733" y="1724"/>
                    </a:lnTo>
                    <a:lnTo>
                      <a:pt x="2581" y="1752"/>
                    </a:lnTo>
                    <a:lnTo>
                      <a:pt x="2428" y="1819"/>
                    </a:lnTo>
                    <a:lnTo>
                      <a:pt x="2180" y="1895"/>
                    </a:lnTo>
                    <a:lnTo>
                      <a:pt x="1933" y="1933"/>
                    </a:lnTo>
                    <a:lnTo>
                      <a:pt x="1809" y="1971"/>
                    </a:lnTo>
                    <a:lnTo>
                      <a:pt x="1695" y="1981"/>
                    </a:lnTo>
                    <a:lnTo>
                      <a:pt x="1609" y="1886"/>
                    </a:lnTo>
                    <a:lnTo>
                      <a:pt x="1514" y="1819"/>
                    </a:lnTo>
                    <a:lnTo>
                      <a:pt x="1447" y="1924"/>
                    </a:lnTo>
                    <a:lnTo>
                      <a:pt x="1380" y="2076"/>
                    </a:lnTo>
                    <a:lnTo>
                      <a:pt x="1257" y="2190"/>
                    </a:lnTo>
                    <a:lnTo>
                      <a:pt x="1124" y="2286"/>
                    </a:lnTo>
                    <a:lnTo>
                      <a:pt x="1057" y="2333"/>
                    </a:lnTo>
                    <a:lnTo>
                      <a:pt x="981" y="2295"/>
                    </a:lnTo>
                    <a:lnTo>
                      <a:pt x="828" y="2143"/>
                    </a:lnTo>
                    <a:lnTo>
                      <a:pt x="800" y="2086"/>
                    </a:lnTo>
                    <a:lnTo>
                      <a:pt x="647" y="1771"/>
                    </a:lnTo>
                    <a:lnTo>
                      <a:pt x="571" y="1685"/>
                    </a:lnTo>
                    <a:lnTo>
                      <a:pt x="476" y="1638"/>
                    </a:lnTo>
                    <a:lnTo>
                      <a:pt x="114" y="1600"/>
                    </a:lnTo>
                    <a:lnTo>
                      <a:pt x="9" y="1552"/>
                    </a:lnTo>
                    <a:lnTo>
                      <a:pt x="0" y="1495"/>
                    </a:lnTo>
                    <a:lnTo>
                      <a:pt x="0" y="1447"/>
                    </a:lnTo>
                    <a:lnTo>
                      <a:pt x="219" y="1304"/>
                    </a:lnTo>
                    <a:lnTo>
                      <a:pt x="781" y="1400"/>
                    </a:lnTo>
                    <a:lnTo>
                      <a:pt x="1028" y="1381"/>
                    </a:lnTo>
                    <a:lnTo>
                      <a:pt x="1076" y="1333"/>
                    </a:lnTo>
                    <a:lnTo>
                      <a:pt x="1095" y="1286"/>
                    </a:lnTo>
                    <a:lnTo>
                      <a:pt x="1133" y="1086"/>
                    </a:lnTo>
                    <a:lnTo>
                      <a:pt x="1152" y="1048"/>
                    </a:lnTo>
                    <a:lnTo>
                      <a:pt x="1228" y="981"/>
                    </a:lnTo>
                    <a:lnTo>
                      <a:pt x="1295" y="895"/>
                    </a:lnTo>
                    <a:lnTo>
                      <a:pt x="1333" y="781"/>
                    </a:lnTo>
                    <a:lnTo>
                      <a:pt x="1400" y="495"/>
                    </a:lnTo>
                    <a:lnTo>
                      <a:pt x="1400" y="466"/>
                    </a:lnTo>
                    <a:lnTo>
                      <a:pt x="1400" y="438"/>
                    </a:lnTo>
                    <a:lnTo>
                      <a:pt x="1390" y="409"/>
                    </a:lnTo>
                    <a:lnTo>
                      <a:pt x="1304" y="295"/>
                    </a:lnTo>
                    <a:lnTo>
                      <a:pt x="1247" y="248"/>
                    </a:lnTo>
                    <a:lnTo>
                      <a:pt x="1200" y="219"/>
                    </a:lnTo>
                    <a:lnTo>
                      <a:pt x="1124" y="228"/>
                    </a:lnTo>
                    <a:lnTo>
                      <a:pt x="1076" y="238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01" name="Freeform 7">
                <a:extLst>
                  <a:ext uri="{FF2B5EF4-FFF2-40B4-BE49-F238E27FC236}">
                    <a16:creationId xmlns:a16="http://schemas.microsoft.com/office/drawing/2014/main" id="{3179AE4E-6974-004C-839C-6EB98A9B1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5300" y="4457700"/>
                <a:ext cx="1063625" cy="836613"/>
              </a:xfrm>
              <a:custGeom>
                <a:avLst/>
                <a:gdLst>
                  <a:gd name="T0" fmla="*/ 0 w 2953"/>
                  <a:gd name="T1" fmla="*/ 260519 h 2325"/>
                  <a:gd name="T2" fmla="*/ 72037 w 2953"/>
                  <a:gd name="T3" fmla="*/ 209063 h 2325"/>
                  <a:gd name="T4" fmla="*/ 140472 w 2953"/>
                  <a:gd name="T5" fmla="*/ 113348 h 2325"/>
                  <a:gd name="T6" fmla="*/ 198822 w 2953"/>
                  <a:gd name="T7" fmla="*/ 99674 h 2325"/>
                  <a:gd name="T8" fmla="*/ 270859 w 2953"/>
                  <a:gd name="T9" fmla="*/ 130260 h 2325"/>
                  <a:gd name="T10" fmla="*/ 404487 w 2953"/>
                  <a:gd name="T11" fmla="*/ 102912 h 2325"/>
                  <a:gd name="T12" fmla="*/ 548921 w 2953"/>
                  <a:gd name="T13" fmla="*/ 51456 h 2325"/>
                  <a:gd name="T14" fmla="*/ 655176 w 2953"/>
                  <a:gd name="T15" fmla="*/ 24109 h 2325"/>
                  <a:gd name="T16" fmla="*/ 689393 w 2953"/>
                  <a:gd name="T17" fmla="*/ 48218 h 2325"/>
                  <a:gd name="T18" fmla="*/ 730454 w 2953"/>
                  <a:gd name="T19" fmla="*/ 109749 h 2325"/>
                  <a:gd name="T20" fmla="*/ 799250 w 2953"/>
                  <a:gd name="T21" fmla="*/ 223097 h 2325"/>
                  <a:gd name="T22" fmla="*/ 833467 w 2953"/>
                  <a:gd name="T23" fmla="*/ 373867 h 2325"/>
                  <a:gd name="T24" fmla="*/ 840311 w 2953"/>
                  <a:gd name="T25" fmla="*/ 424963 h 2325"/>
                  <a:gd name="T26" fmla="*/ 819780 w 2953"/>
                  <a:gd name="T27" fmla="*/ 466344 h 2325"/>
                  <a:gd name="T28" fmla="*/ 806093 w 2953"/>
                  <a:gd name="T29" fmla="*/ 551985 h 2325"/>
                  <a:gd name="T30" fmla="*/ 857599 w 2953"/>
                  <a:gd name="T31" fmla="*/ 575734 h 2325"/>
                  <a:gd name="T32" fmla="*/ 932878 w 2953"/>
                  <a:gd name="T33" fmla="*/ 586169 h 2325"/>
                  <a:gd name="T34" fmla="*/ 970697 w 2953"/>
                  <a:gd name="T35" fmla="*/ 524637 h 2325"/>
                  <a:gd name="T36" fmla="*/ 1004915 w 2953"/>
                  <a:gd name="T37" fmla="*/ 510964 h 2325"/>
                  <a:gd name="T38" fmla="*/ 1056421 w 2953"/>
                  <a:gd name="T39" fmla="*/ 548386 h 2325"/>
                  <a:gd name="T40" fmla="*/ 1063265 w 2953"/>
                  <a:gd name="T41" fmla="*/ 596604 h 2325"/>
                  <a:gd name="T42" fmla="*/ 984384 w 2953"/>
                  <a:gd name="T43" fmla="*/ 627190 h 2325"/>
                  <a:gd name="T44" fmla="*/ 994830 w 2953"/>
                  <a:gd name="T45" fmla="*/ 664972 h 2325"/>
                  <a:gd name="T46" fmla="*/ 1001673 w 2953"/>
                  <a:gd name="T47" fmla="*/ 702755 h 2325"/>
                  <a:gd name="T48" fmla="*/ 977541 w 2953"/>
                  <a:gd name="T49" fmla="*/ 740178 h 2325"/>
                  <a:gd name="T50" fmla="*/ 895419 w 2953"/>
                  <a:gd name="T51" fmla="*/ 798830 h 2325"/>
                  <a:gd name="T52" fmla="*/ 788804 w 2953"/>
                  <a:gd name="T53" fmla="*/ 829416 h 2325"/>
                  <a:gd name="T54" fmla="*/ 744141 w 2953"/>
                  <a:gd name="T55" fmla="*/ 798830 h 2325"/>
                  <a:gd name="T56" fmla="*/ 768274 w 2953"/>
                  <a:gd name="T57" fmla="*/ 781558 h 2325"/>
                  <a:gd name="T58" fmla="*/ 758188 w 2953"/>
                  <a:gd name="T59" fmla="*/ 747374 h 2325"/>
                  <a:gd name="T60" fmla="*/ 775117 w 2953"/>
                  <a:gd name="T61" fmla="*/ 709592 h 2325"/>
                  <a:gd name="T62" fmla="*/ 802491 w 2953"/>
                  <a:gd name="T63" fmla="*/ 678646 h 2325"/>
                  <a:gd name="T64" fmla="*/ 785563 w 2953"/>
                  <a:gd name="T65" fmla="*/ 630788 h 2325"/>
                  <a:gd name="T66" fmla="*/ 744141 w 2953"/>
                  <a:gd name="T67" fmla="*/ 613516 h 2325"/>
                  <a:gd name="T68" fmla="*/ 641489 w 2953"/>
                  <a:gd name="T69" fmla="*/ 613516 h 2325"/>
                  <a:gd name="T70" fmla="*/ 593224 w 2953"/>
                  <a:gd name="T71" fmla="*/ 562060 h 2325"/>
                  <a:gd name="T72" fmla="*/ 531632 w 2953"/>
                  <a:gd name="T73" fmla="*/ 545148 h 2325"/>
                  <a:gd name="T74" fmla="*/ 404487 w 2953"/>
                  <a:gd name="T75" fmla="*/ 596604 h 2325"/>
                  <a:gd name="T76" fmla="*/ 356583 w 2953"/>
                  <a:gd name="T77" fmla="*/ 572495 h 2325"/>
                  <a:gd name="T78" fmla="*/ 308678 w 2953"/>
                  <a:gd name="T79" fmla="*/ 493692 h 2325"/>
                  <a:gd name="T80" fmla="*/ 239883 w 2953"/>
                  <a:gd name="T81" fmla="*/ 469583 h 2325"/>
                  <a:gd name="T82" fmla="*/ 154159 w 2953"/>
                  <a:gd name="T83" fmla="*/ 339323 h 2325"/>
                  <a:gd name="T84" fmla="*/ 41061 w 2953"/>
                  <a:gd name="T85" fmla="*/ 281030 h 2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953" h="2325">
                    <a:moveTo>
                      <a:pt x="0" y="724"/>
                    </a:moveTo>
                    <a:lnTo>
                      <a:pt x="0" y="724"/>
                    </a:lnTo>
                    <a:lnTo>
                      <a:pt x="67" y="677"/>
                    </a:lnTo>
                    <a:lnTo>
                      <a:pt x="200" y="581"/>
                    </a:lnTo>
                    <a:lnTo>
                      <a:pt x="323" y="467"/>
                    </a:lnTo>
                    <a:lnTo>
                      <a:pt x="390" y="315"/>
                    </a:lnTo>
                    <a:lnTo>
                      <a:pt x="457" y="210"/>
                    </a:lnTo>
                    <a:lnTo>
                      <a:pt x="552" y="277"/>
                    </a:lnTo>
                    <a:lnTo>
                      <a:pt x="638" y="372"/>
                    </a:lnTo>
                    <a:lnTo>
                      <a:pt x="752" y="362"/>
                    </a:lnTo>
                    <a:lnTo>
                      <a:pt x="876" y="324"/>
                    </a:lnTo>
                    <a:lnTo>
                      <a:pt x="1123" y="286"/>
                    </a:lnTo>
                    <a:lnTo>
                      <a:pt x="1371" y="210"/>
                    </a:lnTo>
                    <a:lnTo>
                      <a:pt x="1524" y="143"/>
                    </a:lnTo>
                    <a:lnTo>
                      <a:pt x="1676" y="115"/>
                    </a:lnTo>
                    <a:lnTo>
                      <a:pt x="1819" y="67"/>
                    </a:lnTo>
                    <a:lnTo>
                      <a:pt x="1962" y="0"/>
                    </a:lnTo>
                    <a:lnTo>
                      <a:pt x="1914" y="134"/>
                    </a:lnTo>
                    <a:lnTo>
                      <a:pt x="1943" y="248"/>
                    </a:lnTo>
                    <a:lnTo>
                      <a:pt x="2028" y="305"/>
                    </a:lnTo>
                    <a:lnTo>
                      <a:pt x="2095" y="372"/>
                    </a:lnTo>
                    <a:lnTo>
                      <a:pt x="2219" y="620"/>
                    </a:lnTo>
                    <a:lnTo>
                      <a:pt x="2276" y="896"/>
                    </a:lnTo>
                    <a:lnTo>
                      <a:pt x="2314" y="1039"/>
                    </a:lnTo>
                    <a:lnTo>
                      <a:pt x="2324" y="1124"/>
                    </a:lnTo>
                    <a:lnTo>
                      <a:pt x="2333" y="1181"/>
                    </a:lnTo>
                    <a:lnTo>
                      <a:pt x="2314" y="1219"/>
                    </a:lnTo>
                    <a:lnTo>
                      <a:pt x="2276" y="1296"/>
                    </a:lnTo>
                    <a:lnTo>
                      <a:pt x="2228" y="1420"/>
                    </a:lnTo>
                    <a:lnTo>
                      <a:pt x="2238" y="1534"/>
                    </a:lnTo>
                    <a:lnTo>
                      <a:pt x="2314" y="1562"/>
                    </a:lnTo>
                    <a:lnTo>
                      <a:pt x="2381" y="1600"/>
                    </a:lnTo>
                    <a:lnTo>
                      <a:pt x="2447" y="1648"/>
                    </a:lnTo>
                    <a:lnTo>
                      <a:pt x="2590" y="1629"/>
                    </a:lnTo>
                    <a:lnTo>
                      <a:pt x="2609" y="1591"/>
                    </a:lnTo>
                    <a:lnTo>
                      <a:pt x="2695" y="1458"/>
                    </a:lnTo>
                    <a:lnTo>
                      <a:pt x="2790" y="1420"/>
                    </a:lnTo>
                    <a:lnTo>
                      <a:pt x="2886" y="1429"/>
                    </a:lnTo>
                    <a:lnTo>
                      <a:pt x="2933" y="1524"/>
                    </a:lnTo>
                    <a:lnTo>
                      <a:pt x="2943" y="1610"/>
                    </a:lnTo>
                    <a:lnTo>
                      <a:pt x="2952" y="1658"/>
                    </a:lnTo>
                    <a:lnTo>
                      <a:pt x="2790" y="1676"/>
                    </a:lnTo>
                    <a:lnTo>
                      <a:pt x="2733" y="1743"/>
                    </a:lnTo>
                    <a:lnTo>
                      <a:pt x="2705" y="1791"/>
                    </a:lnTo>
                    <a:lnTo>
                      <a:pt x="2762" y="1848"/>
                    </a:lnTo>
                    <a:lnTo>
                      <a:pt x="2771" y="1896"/>
                    </a:lnTo>
                    <a:lnTo>
                      <a:pt x="2781" y="1953"/>
                    </a:lnTo>
                    <a:lnTo>
                      <a:pt x="2781" y="1962"/>
                    </a:lnTo>
                    <a:lnTo>
                      <a:pt x="2714" y="2057"/>
                    </a:lnTo>
                    <a:lnTo>
                      <a:pt x="2619" y="2124"/>
                    </a:lnTo>
                    <a:lnTo>
                      <a:pt x="2486" y="2220"/>
                    </a:lnTo>
                    <a:lnTo>
                      <a:pt x="2352" y="2324"/>
                    </a:lnTo>
                    <a:lnTo>
                      <a:pt x="2190" y="2305"/>
                    </a:lnTo>
                    <a:lnTo>
                      <a:pt x="2066" y="2220"/>
                    </a:lnTo>
                    <a:lnTo>
                      <a:pt x="2105" y="2200"/>
                    </a:lnTo>
                    <a:lnTo>
                      <a:pt x="2133" y="2172"/>
                    </a:lnTo>
                    <a:lnTo>
                      <a:pt x="2133" y="2124"/>
                    </a:lnTo>
                    <a:lnTo>
                      <a:pt x="2105" y="2077"/>
                    </a:lnTo>
                    <a:lnTo>
                      <a:pt x="2105" y="2010"/>
                    </a:lnTo>
                    <a:lnTo>
                      <a:pt x="2152" y="1972"/>
                    </a:lnTo>
                    <a:lnTo>
                      <a:pt x="2200" y="1943"/>
                    </a:lnTo>
                    <a:lnTo>
                      <a:pt x="2228" y="1886"/>
                    </a:lnTo>
                    <a:lnTo>
                      <a:pt x="2219" y="1810"/>
                    </a:lnTo>
                    <a:lnTo>
                      <a:pt x="2181" y="1753"/>
                    </a:lnTo>
                    <a:lnTo>
                      <a:pt x="2124" y="1715"/>
                    </a:lnTo>
                    <a:lnTo>
                      <a:pt x="2066" y="1705"/>
                    </a:lnTo>
                    <a:lnTo>
                      <a:pt x="1847" y="1724"/>
                    </a:lnTo>
                    <a:lnTo>
                      <a:pt x="1781" y="1705"/>
                    </a:lnTo>
                    <a:lnTo>
                      <a:pt x="1724" y="1676"/>
                    </a:lnTo>
                    <a:lnTo>
                      <a:pt x="1647" y="1562"/>
                    </a:lnTo>
                    <a:lnTo>
                      <a:pt x="1590" y="1524"/>
                    </a:lnTo>
                    <a:lnTo>
                      <a:pt x="1476" y="1515"/>
                    </a:lnTo>
                    <a:lnTo>
                      <a:pt x="1238" y="1638"/>
                    </a:lnTo>
                    <a:lnTo>
                      <a:pt x="1123" y="1658"/>
                    </a:lnTo>
                    <a:lnTo>
                      <a:pt x="1038" y="1638"/>
                    </a:lnTo>
                    <a:lnTo>
                      <a:pt x="990" y="1591"/>
                    </a:lnTo>
                    <a:lnTo>
                      <a:pt x="914" y="1429"/>
                    </a:lnTo>
                    <a:lnTo>
                      <a:pt x="857" y="1372"/>
                    </a:lnTo>
                    <a:lnTo>
                      <a:pt x="800" y="1343"/>
                    </a:lnTo>
                    <a:lnTo>
                      <a:pt x="666" y="1305"/>
                    </a:lnTo>
                    <a:lnTo>
                      <a:pt x="562" y="1210"/>
                    </a:lnTo>
                    <a:lnTo>
                      <a:pt x="428" y="943"/>
                    </a:lnTo>
                    <a:lnTo>
                      <a:pt x="333" y="848"/>
                    </a:lnTo>
                    <a:lnTo>
                      <a:pt x="114" y="781"/>
                    </a:lnTo>
                    <a:lnTo>
                      <a:pt x="0" y="72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02" name="Freeform 8">
                <a:extLst>
                  <a:ext uri="{FF2B5EF4-FFF2-40B4-BE49-F238E27FC236}">
                    <a16:creationId xmlns:a16="http://schemas.microsoft.com/office/drawing/2014/main" id="{E2DB015B-D3ED-074B-B062-77382B083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2200" y="5219700"/>
                <a:ext cx="573088" cy="573088"/>
              </a:xfrm>
              <a:custGeom>
                <a:avLst/>
                <a:gdLst>
                  <a:gd name="T0" fmla="*/ 295009 w 1591"/>
                  <a:gd name="T1" fmla="*/ 421801 h 1591"/>
                  <a:gd name="T2" fmla="*/ 295009 w 1591"/>
                  <a:gd name="T3" fmla="*/ 418560 h 1591"/>
                  <a:gd name="T4" fmla="*/ 284563 w 1591"/>
                  <a:gd name="T5" fmla="*/ 408114 h 1591"/>
                  <a:gd name="T6" fmla="*/ 278079 w 1591"/>
                  <a:gd name="T7" fmla="*/ 401270 h 1591"/>
                  <a:gd name="T8" fmla="*/ 222968 w 1591"/>
                  <a:gd name="T9" fmla="*/ 363448 h 1591"/>
                  <a:gd name="T10" fmla="*/ 195592 w 1591"/>
                  <a:gd name="T11" fmla="*/ 332470 h 1591"/>
                  <a:gd name="T12" fmla="*/ 181904 w 1591"/>
                  <a:gd name="T13" fmla="*/ 308697 h 1591"/>
                  <a:gd name="T14" fmla="*/ 175060 w 1591"/>
                  <a:gd name="T15" fmla="*/ 284563 h 1591"/>
                  <a:gd name="T16" fmla="*/ 164614 w 1591"/>
                  <a:gd name="T17" fmla="*/ 260789 h 1591"/>
                  <a:gd name="T18" fmla="*/ 147324 w 1591"/>
                  <a:gd name="T19" fmla="*/ 243499 h 1591"/>
                  <a:gd name="T20" fmla="*/ 58353 w 1591"/>
                  <a:gd name="T21" fmla="*/ 202436 h 1591"/>
                  <a:gd name="T22" fmla="*/ 17290 w 1591"/>
                  <a:gd name="T23" fmla="*/ 171458 h 1591"/>
                  <a:gd name="T24" fmla="*/ 0 w 1591"/>
                  <a:gd name="T25" fmla="*/ 123551 h 1591"/>
                  <a:gd name="T26" fmla="*/ 13688 w 1591"/>
                  <a:gd name="T27" fmla="*/ 78885 h 1591"/>
                  <a:gd name="T28" fmla="*/ 54751 w 1591"/>
                  <a:gd name="T29" fmla="*/ 54751 h 1591"/>
                  <a:gd name="T30" fmla="*/ 147324 w 1591"/>
                  <a:gd name="T31" fmla="*/ 37822 h 1591"/>
                  <a:gd name="T32" fmla="*/ 191990 w 1591"/>
                  <a:gd name="T33" fmla="*/ 68439 h 1591"/>
                  <a:gd name="T34" fmla="*/ 250343 w 1591"/>
                  <a:gd name="T35" fmla="*/ 75283 h 1591"/>
                  <a:gd name="T36" fmla="*/ 298611 w 1591"/>
                  <a:gd name="T37" fmla="*/ 37822 h 1591"/>
                  <a:gd name="T38" fmla="*/ 346518 w 1591"/>
                  <a:gd name="T39" fmla="*/ 3242 h 1591"/>
                  <a:gd name="T40" fmla="*/ 377496 w 1591"/>
                  <a:gd name="T41" fmla="*/ 10086 h 1591"/>
                  <a:gd name="T42" fmla="*/ 408114 w 1591"/>
                  <a:gd name="T43" fmla="*/ 13688 h 1591"/>
                  <a:gd name="T44" fmla="*/ 435489 w 1591"/>
                  <a:gd name="T45" fmla="*/ 6844 h 1591"/>
                  <a:gd name="T46" fmla="*/ 459623 w 1591"/>
                  <a:gd name="T47" fmla="*/ 0 h 1591"/>
                  <a:gd name="T48" fmla="*/ 483757 w 1591"/>
                  <a:gd name="T49" fmla="*/ 16930 h 1591"/>
                  <a:gd name="T50" fmla="*/ 490601 w 1591"/>
                  <a:gd name="T51" fmla="*/ 30618 h 1591"/>
                  <a:gd name="T52" fmla="*/ 497445 w 1591"/>
                  <a:gd name="T53" fmla="*/ 41064 h 1591"/>
                  <a:gd name="T54" fmla="*/ 493843 w 1591"/>
                  <a:gd name="T55" fmla="*/ 54751 h 1591"/>
                  <a:gd name="T56" fmla="*/ 483757 w 1591"/>
                  <a:gd name="T57" fmla="*/ 78885 h 1591"/>
                  <a:gd name="T58" fmla="*/ 463225 w 1591"/>
                  <a:gd name="T59" fmla="*/ 113105 h 1591"/>
                  <a:gd name="T60" fmla="*/ 432247 w 1591"/>
                  <a:gd name="T61" fmla="*/ 140480 h 1591"/>
                  <a:gd name="T62" fmla="*/ 425403 w 1591"/>
                  <a:gd name="T63" fmla="*/ 188748 h 1591"/>
                  <a:gd name="T64" fmla="*/ 442693 w 1591"/>
                  <a:gd name="T65" fmla="*/ 226209 h 1591"/>
                  <a:gd name="T66" fmla="*/ 466467 w 1591"/>
                  <a:gd name="T67" fmla="*/ 260789 h 1591"/>
                  <a:gd name="T68" fmla="*/ 470069 w 1591"/>
                  <a:gd name="T69" fmla="*/ 315541 h 1591"/>
                  <a:gd name="T70" fmla="*/ 490601 w 1591"/>
                  <a:gd name="T71" fmla="*/ 360206 h 1591"/>
                  <a:gd name="T72" fmla="*/ 535266 w 1591"/>
                  <a:gd name="T73" fmla="*/ 383980 h 1591"/>
                  <a:gd name="T74" fmla="*/ 572728 w 1591"/>
                  <a:gd name="T75" fmla="*/ 414957 h 1591"/>
                  <a:gd name="T76" fmla="*/ 524820 w 1591"/>
                  <a:gd name="T77" fmla="*/ 442333 h 1591"/>
                  <a:gd name="T78" fmla="*/ 476913 w 1591"/>
                  <a:gd name="T79" fmla="*/ 473311 h 1591"/>
                  <a:gd name="T80" fmla="*/ 432247 w 1591"/>
                  <a:gd name="T81" fmla="*/ 521218 h 1591"/>
                  <a:gd name="T82" fmla="*/ 398028 w 1591"/>
                  <a:gd name="T83" fmla="*/ 572728 h 1591"/>
                  <a:gd name="T84" fmla="*/ 346518 w 1591"/>
                  <a:gd name="T85" fmla="*/ 541750 h 1591"/>
                  <a:gd name="T86" fmla="*/ 332830 w 1591"/>
                  <a:gd name="T87" fmla="*/ 425403 h 1591"/>
                  <a:gd name="T88" fmla="*/ 295009 w 1591"/>
                  <a:gd name="T89" fmla="*/ 421801 h 159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591" h="1591">
                    <a:moveTo>
                      <a:pt x="819" y="1171"/>
                    </a:moveTo>
                    <a:lnTo>
                      <a:pt x="819" y="1162"/>
                    </a:lnTo>
                    <a:lnTo>
                      <a:pt x="790" y="1133"/>
                    </a:lnTo>
                    <a:lnTo>
                      <a:pt x="772" y="1114"/>
                    </a:lnTo>
                    <a:lnTo>
                      <a:pt x="619" y="1009"/>
                    </a:lnTo>
                    <a:lnTo>
                      <a:pt x="543" y="923"/>
                    </a:lnTo>
                    <a:lnTo>
                      <a:pt x="505" y="857"/>
                    </a:lnTo>
                    <a:lnTo>
                      <a:pt x="486" y="790"/>
                    </a:lnTo>
                    <a:lnTo>
                      <a:pt x="457" y="724"/>
                    </a:lnTo>
                    <a:lnTo>
                      <a:pt x="409" y="676"/>
                    </a:lnTo>
                    <a:lnTo>
                      <a:pt x="162" y="562"/>
                    </a:lnTo>
                    <a:lnTo>
                      <a:pt x="48" y="476"/>
                    </a:lnTo>
                    <a:lnTo>
                      <a:pt x="0" y="343"/>
                    </a:lnTo>
                    <a:lnTo>
                      <a:pt x="38" y="219"/>
                    </a:lnTo>
                    <a:lnTo>
                      <a:pt x="152" y="152"/>
                    </a:lnTo>
                    <a:lnTo>
                      <a:pt x="409" y="105"/>
                    </a:lnTo>
                    <a:lnTo>
                      <a:pt x="533" y="190"/>
                    </a:lnTo>
                    <a:lnTo>
                      <a:pt x="695" y="209"/>
                    </a:lnTo>
                    <a:lnTo>
                      <a:pt x="829" y="105"/>
                    </a:lnTo>
                    <a:lnTo>
                      <a:pt x="962" y="9"/>
                    </a:lnTo>
                    <a:lnTo>
                      <a:pt x="1048" y="28"/>
                    </a:lnTo>
                    <a:lnTo>
                      <a:pt x="1133" y="38"/>
                    </a:lnTo>
                    <a:lnTo>
                      <a:pt x="1209" y="19"/>
                    </a:lnTo>
                    <a:lnTo>
                      <a:pt x="1276" y="0"/>
                    </a:lnTo>
                    <a:lnTo>
                      <a:pt x="1343" y="47"/>
                    </a:lnTo>
                    <a:lnTo>
                      <a:pt x="1362" y="85"/>
                    </a:lnTo>
                    <a:lnTo>
                      <a:pt x="1381" y="114"/>
                    </a:lnTo>
                    <a:lnTo>
                      <a:pt x="1371" y="152"/>
                    </a:lnTo>
                    <a:lnTo>
                      <a:pt x="1343" y="219"/>
                    </a:lnTo>
                    <a:lnTo>
                      <a:pt x="1286" y="314"/>
                    </a:lnTo>
                    <a:lnTo>
                      <a:pt x="1200" y="390"/>
                    </a:lnTo>
                    <a:lnTo>
                      <a:pt x="1181" y="524"/>
                    </a:lnTo>
                    <a:lnTo>
                      <a:pt x="1229" y="628"/>
                    </a:lnTo>
                    <a:lnTo>
                      <a:pt x="1295" y="724"/>
                    </a:lnTo>
                    <a:lnTo>
                      <a:pt x="1305" y="876"/>
                    </a:lnTo>
                    <a:lnTo>
                      <a:pt x="1362" y="1000"/>
                    </a:lnTo>
                    <a:lnTo>
                      <a:pt x="1486" y="1066"/>
                    </a:lnTo>
                    <a:lnTo>
                      <a:pt x="1590" y="1152"/>
                    </a:lnTo>
                    <a:lnTo>
                      <a:pt x="1457" y="1228"/>
                    </a:lnTo>
                    <a:lnTo>
                      <a:pt x="1324" y="1314"/>
                    </a:lnTo>
                    <a:lnTo>
                      <a:pt x="1200" y="1447"/>
                    </a:lnTo>
                    <a:lnTo>
                      <a:pt x="1105" y="1590"/>
                    </a:lnTo>
                    <a:lnTo>
                      <a:pt x="962" y="1504"/>
                    </a:lnTo>
                    <a:lnTo>
                      <a:pt x="924" y="1181"/>
                    </a:lnTo>
                    <a:lnTo>
                      <a:pt x="819" y="1171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03" name="Freeform 9">
                <a:extLst>
                  <a:ext uri="{FF2B5EF4-FFF2-40B4-BE49-F238E27FC236}">
                    <a16:creationId xmlns:a16="http://schemas.microsoft.com/office/drawing/2014/main" id="{BE939F22-C66A-4746-92D2-8FA4D73AA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3475" y="5634038"/>
                <a:ext cx="587375" cy="552450"/>
              </a:xfrm>
              <a:custGeom>
                <a:avLst/>
                <a:gdLst>
                  <a:gd name="T0" fmla="*/ 254049 w 1630"/>
                  <a:gd name="T1" fmla="*/ 6843 h 1534"/>
                  <a:gd name="T2" fmla="*/ 291886 w 1630"/>
                  <a:gd name="T3" fmla="*/ 10444 h 1534"/>
                  <a:gd name="T4" fmla="*/ 305579 w 1630"/>
                  <a:gd name="T5" fmla="*/ 126768 h 1534"/>
                  <a:gd name="T6" fmla="*/ 357110 w 1630"/>
                  <a:gd name="T7" fmla="*/ 157740 h 1534"/>
                  <a:gd name="T8" fmla="*/ 391343 w 1630"/>
                  <a:gd name="T9" fmla="*/ 106240 h 1534"/>
                  <a:gd name="T10" fmla="*/ 436027 w 1630"/>
                  <a:gd name="T11" fmla="*/ 58342 h 1534"/>
                  <a:gd name="T12" fmla="*/ 483954 w 1630"/>
                  <a:gd name="T13" fmla="*/ 27370 h 1534"/>
                  <a:gd name="T14" fmla="*/ 531881 w 1630"/>
                  <a:gd name="T15" fmla="*/ 0 h 1534"/>
                  <a:gd name="T16" fmla="*/ 576564 w 1630"/>
                  <a:gd name="T17" fmla="*/ 54741 h 1534"/>
                  <a:gd name="T18" fmla="*/ 587015 w 1630"/>
                  <a:gd name="T19" fmla="*/ 99398 h 1534"/>
                  <a:gd name="T20" fmla="*/ 587015 w 1630"/>
                  <a:gd name="T21" fmla="*/ 99398 h 1534"/>
                  <a:gd name="T22" fmla="*/ 587015 w 1630"/>
                  <a:gd name="T23" fmla="*/ 99398 h 1534"/>
                  <a:gd name="T24" fmla="*/ 569718 w 1630"/>
                  <a:gd name="T25" fmla="*/ 116684 h 1534"/>
                  <a:gd name="T26" fmla="*/ 552781 w 1630"/>
                  <a:gd name="T27" fmla="*/ 133971 h 1534"/>
                  <a:gd name="T28" fmla="*/ 518187 w 1630"/>
                  <a:gd name="T29" fmla="*/ 188712 h 1534"/>
                  <a:gd name="T30" fmla="*/ 511341 w 1630"/>
                  <a:gd name="T31" fmla="*/ 199156 h 1534"/>
                  <a:gd name="T32" fmla="*/ 501251 w 1630"/>
                  <a:gd name="T33" fmla="*/ 209240 h 1534"/>
                  <a:gd name="T34" fmla="*/ 480711 w 1630"/>
                  <a:gd name="T35" fmla="*/ 219684 h 1534"/>
                  <a:gd name="T36" fmla="*/ 473864 w 1630"/>
                  <a:gd name="T37" fmla="*/ 226526 h 1534"/>
                  <a:gd name="T38" fmla="*/ 456567 w 1630"/>
                  <a:gd name="T39" fmla="*/ 250295 h 1534"/>
                  <a:gd name="T40" fmla="*/ 436027 w 1630"/>
                  <a:gd name="T41" fmla="*/ 298553 h 1534"/>
                  <a:gd name="T42" fmla="*/ 415487 w 1630"/>
                  <a:gd name="T43" fmla="*/ 319081 h 1534"/>
                  <a:gd name="T44" fmla="*/ 343416 w 1630"/>
                  <a:gd name="T45" fmla="*/ 356896 h 1534"/>
                  <a:gd name="T46" fmla="*/ 319273 w 1630"/>
                  <a:gd name="T47" fmla="*/ 373822 h 1534"/>
                  <a:gd name="T48" fmla="*/ 305579 w 1630"/>
                  <a:gd name="T49" fmla="*/ 397951 h 1534"/>
                  <a:gd name="T50" fmla="*/ 267742 w 1630"/>
                  <a:gd name="T51" fmla="*/ 469979 h 1534"/>
                  <a:gd name="T52" fmla="*/ 254049 w 1630"/>
                  <a:gd name="T53" fmla="*/ 490506 h 1534"/>
                  <a:gd name="T54" fmla="*/ 237112 w 1630"/>
                  <a:gd name="T55" fmla="*/ 511034 h 1534"/>
                  <a:gd name="T56" fmla="*/ 219815 w 1630"/>
                  <a:gd name="T57" fmla="*/ 528321 h 1534"/>
                  <a:gd name="T58" fmla="*/ 199275 w 1630"/>
                  <a:gd name="T59" fmla="*/ 538405 h 1534"/>
                  <a:gd name="T60" fmla="*/ 171528 w 1630"/>
                  <a:gd name="T61" fmla="*/ 548849 h 1534"/>
                  <a:gd name="T62" fmla="*/ 147745 w 1630"/>
                  <a:gd name="T63" fmla="*/ 552090 h 1534"/>
                  <a:gd name="T64" fmla="*/ 106304 w 1630"/>
                  <a:gd name="T65" fmla="*/ 459535 h 1534"/>
                  <a:gd name="T66" fmla="*/ 99818 w 1630"/>
                  <a:gd name="T67" fmla="*/ 442608 h 1534"/>
                  <a:gd name="T68" fmla="*/ 99818 w 1630"/>
                  <a:gd name="T69" fmla="*/ 422080 h 1534"/>
                  <a:gd name="T70" fmla="*/ 99818 w 1630"/>
                  <a:gd name="T71" fmla="*/ 401193 h 1534"/>
                  <a:gd name="T72" fmla="*/ 106304 w 1630"/>
                  <a:gd name="T73" fmla="*/ 384266 h 1534"/>
                  <a:gd name="T74" fmla="*/ 106304 w 1630"/>
                  <a:gd name="T75" fmla="*/ 377423 h 1534"/>
                  <a:gd name="T76" fmla="*/ 106304 w 1630"/>
                  <a:gd name="T77" fmla="*/ 373822 h 1534"/>
                  <a:gd name="T78" fmla="*/ 123601 w 1630"/>
                  <a:gd name="T79" fmla="*/ 322323 h 1534"/>
                  <a:gd name="T80" fmla="*/ 127205 w 1630"/>
                  <a:gd name="T81" fmla="*/ 277666 h 1534"/>
                  <a:gd name="T82" fmla="*/ 120358 w 1630"/>
                  <a:gd name="T83" fmla="*/ 233369 h 1534"/>
                  <a:gd name="T84" fmla="*/ 106304 w 1630"/>
                  <a:gd name="T85" fmla="*/ 181869 h 1534"/>
                  <a:gd name="T86" fmla="*/ 75674 w 1630"/>
                  <a:gd name="T87" fmla="*/ 157740 h 1534"/>
                  <a:gd name="T88" fmla="*/ 34594 w 1630"/>
                  <a:gd name="T89" fmla="*/ 133971 h 1534"/>
                  <a:gd name="T90" fmla="*/ 0 w 1630"/>
                  <a:gd name="T91" fmla="*/ 99398 h 1534"/>
                  <a:gd name="T92" fmla="*/ 0 w 1630"/>
                  <a:gd name="T93" fmla="*/ 51500 h 1534"/>
                  <a:gd name="T94" fmla="*/ 30990 w 1630"/>
                  <a:gd name="T95" fmla="*/ 24129 h 1534"/>
                  <a:gd name="T96" fmla="*/ 72071 w 1630"/>
                  <a:gd name="T97" fmla="*/ 30972 h 1534"/>
                  <a:gd name="T98" fmla="*/ 147745 w 1630"/>
                  <a:gd name="T99" fmla="*/ 68786 h 1534"/>
                  <a:gd name="T100" fmla="*/ 164681 w 1630"/>
                  <a:gd name="T101" fmla="*/ 65185 h 1534"/>
                  <a:gd name="T102" fmla="*/ 223058 w 1630"/>
                  <a:gd name="T103" fmla="*/ 24129 h 1534"/>
                  <a:gd name="T104" fmla="*/ 247202 w 1630"/>
                  <a:gd name="T105" fmla="*/ 24129 h 1534"/>
                  <a:gd name="T106" fmla="*/ 257652 w 1630"/>
                  <a:gd name="T107" fmla="*/ 20528 h 1534"/>
                  <a:gd name="T108" fmla="*/ 254049 w 1630"/>
                  <a:gd name="T109" fmla="*/ 6843 h 15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30" h="1534">
                    <a:moveTo>
                      <a:pt x="705" y="19"/>
                    </a:moveTo>
                    <a:lnTo>
                      <a:pt x="810" y="29"/>
                    </a:lnTo>
                    <a:lnTo>
                      <a:pt x="848" y="352"/>
                    </a:lnTo>
                    <a:lnTo>
                      <a:pt x="991" y="438"/>
                    </a:lnTo>
                    <a:lnTo>
                      <a:pt x="1086" y="295"/>
                    </a:lnTo>
                    <a:lnTo>
                      <a:pt x="1210" y="162"/>
                    </a:lnTo>
                    <a:lnTo>
                      <a:pt x="1343" y="76"/>
                    </a:lnTo>
                    <a:lnTo>
                      <a:pt x="1476" y="0"/>
                    </a:lnTo>
                    <a:lnTo>
                      <a:pt x="1600" y="152"/>
                    </a:lnTo>
                    <a:lnTo>
                      <a:pt x="1629" y="276"/>
                    </a:lnTo>
                    <a:lnTo>
                      <a:pt x="1581" y="324"/>
                    </a:lnTo>
                    <a:lnTo>
                      <a:pt x="1534" y="372"/>
                    </a:lnTo>
                    <a:lnTo>
                      <a:pt x="1438" y="524"/>
                    </a:lnTo>
                    <a:lnTo>
                      <a:pt x="1419" y="553"/>
                    </a:lnTo>
                    <a:lnTo>
                      <a:pt x="1391" y="581"/>
                    </a:lnTo>
                    <a:lnTo>
                      <a:pt x="1334" y="610"/>
                    </a:lnTo>
                    <a:lnTo>
                      <a:pt x="1315" y="629"/>
                    </a:lnTo>
                    <a:lnTo>
                      <a:pt x="1267" y="695"/>
                    </a:lnTo>
                    <a:lnTo>
                      <a:pt x="1210" y="829"/>
                    </a:lnTo>
                    <a:lnTo>
                      <a:pt x="1153" y="886"/>
                    </a:lnTo>
                    <a:lnTo>
                      <a:pt x="953" y="991"/>
                    </a:lnTo>
                    <a:lnTo>
                      <a:pt x="886" y="1038"/>
                    </a:lnTo>
                    <a:lnTo>
                      <a:pt x="848" y="1105"/>
                    </a:lnTo>
                    <a:lnTo>
                      <a:pt x="743" y="1305"/>
                    </a:lnTo>
                    <a:lnTo>
                      <a:pt x="705" y="1362"/>
                    </a:lnTo>
                    <a:lnTo>
                      <a:pt x="658" y="1419"/>
                    </a:lnTo>
                    <a:lnTo>
                      <a:pt x="610" y="1467"/>
                    </a:lnTo>
                    <a:lnTo>
                      <a:pt x="553" y="1495"/>
                    </a:lnTo>
                    <a:lnTo>
                      <a:pt x="476" y="1524"/>
                    </a:lnTo>
                    <a:lnTo>
                      <a:pt x="410" y="1533"/>
                    </a:lnTo>
                    <a:lnTo>
                      <a:pt x="295" y="1276"/>
                    </a:lnTo>
                    <a:lnTo>
                      <a:pt x="277" y="1229"/>
                    </a:lnTo>
                    <a:lnTo>
                      <a:pt x="277" y="1172"/>
                    </a:lnTo>
                    <a:lnTo>
                      <a:pt x="277" y="1114"/>
                    </a:lnTo>
                    <a:lnTo>
                      <a:pt x="295" y="1067"/>
                    </a:lnTo>
                    <a:lnTo>
                      <a:pt x="295" y="1048"/>
                    </a:lnTo>
                    <a:lnTo>
                      <a:pt x="295" y="1038"/>
                    </a:lnTo>
                    <a:lnTo>
                      <a:pt x="343" y="895"/>
                    </a:lnTo>
                    <a:lnTo>
                      <a:pt x="353" y="771"/>
                    </a:lnTo>
                    <a:lnTo>
                      <a:pt x="334" y="648"/>
                    </a:lnTo>
                    <a:lnTo>
                      <a:pt x="295" y="505"/>
                    </a:lnTo>
                    <a:lnTo>
                      <a:pt x="210" y="438"/>
                    </a:lnTo>
                    <a:lnTo>
                      <a:pt x="96" y="372"/>
                    </a:lnTo>
                    <a:lnTo>
                      <a:pt x="0" y="276"/>
                    </a:lnTo>
                    <a:lnTo>
                      <a:pt x="0" y="143"/>
                    </a:lnTo>
                    <a:lnTo>
                      <a:pt x="86" y="67"/>
                    </a:lnTo>
                    <a:lnTo>
                      <a:pt x="200" y="86"/>
                    </a:lnTo>
                    <a:lnTo>
                      <a:pt x="410" y="191"/>
                    </a:lnTo>
                    <a:lnTo>
                      <a:pt x="457" y="181"/>
                    </a:lnTo>
                    <a:lnTo>
                      <a:pt x="619" y="67"/>
                    </a:lnTo>
                    <a:lnTo>
                      <a:pt x="686" y="67"/>
                    </a:lnTo>
                    <a:lnTo>
                      <a:pt x="715" y="57"/>
                    </a:lnTo>
                    <a:lnTo>
                      <a:pt x="705" y="19"/>
                    </a:lnTo>
                  </a:path>
                </a:pathLst>
              </a:custGeom>
              <a:solidFill>
                <a:srgbClr val="EEEE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04" name="Freeform 10">
                <a:extLst>
                  <a:ext uri="{FF2B5EF4-FFF2-40B4-BE49-F238E27FC236}">
                    <a16:creationId xmlns:a16="http://schemas.microsoft.com/office/drawing/2014/main" id="{9497AF3F-7F9F-F245-93F5-D078ED018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6088" y="4759325"/>
                <a:ext cx="428625" cy="617538"/>
              </a:xfrm>
              <a:custGeom>
                <a:avLst/>
                <a:gdLst>
                  <a:gd name="T0" fmla="*/ 315261 w 1191"/>
                  <a:gd name="T1" fmla="*/ 34548 h 1716"/>
                  <a:gd name="T2" fmla="*/ 397675 w 1191"/>
                  <a:gd name="T3" fmla="*/ 140709 h 1716"/>
                  <a:gd name="T4" fmla="*/ 407752 w 1191"/>
                  <a:gd name="T5" fmla="*/ 168060 h 1716"/>
                  <a:gd name="T6" fmla="*/ 414589 w 1191"/>
                  <a:gd name="T7" fmla="*/ 195410 h 1716"/>
                  <a:gd name="T8" fmla="*/ 411350 w 1191"/>
                  <a:gd name="T9" fmla="*/ 233196 h 1716"/>
                  <a:gd name="T10" fmla="*/ 400914 w 1191"/>
                  <a:gd name="T11" fmla="*/ 291495 h 1716"/>
                  <a:gd name="T12" fmla="*/ 404513 w 1191"/>
                  <a:gd name="T13" fmla="*/ 315607 h 1716"/>
                  <a:gd name="T14" fmla="*/ 428265 w 1191"/>
                  <a:gd name="T15" fmla="*/ 332520 h 1716"/>
                  <a:gd name="T16" fmla="*/ 400914 w 1191"/>
                  <a:gd name="T17" fmla="*/ 418170 h 1716"/>
                  <a:gd name="T18" fmla="*/ 380400 w 1191"/>
                  <a:gd name="T19" fmla="*/ 511016 h 1716"/>
                  <a:gd name="T20" fmla="*/ 339373 w 1191"/>
                  <a:gd name="T21" fmla="*/ 579392 h 1716"/>
                  <a:gd name="T22" fmla="*/ 284310 w 1191"/>
                  <a:gd name="T23" fmla="*/ 617178 h 1716"/>
                  <a:gd name="T24" fmla="*/ 240044 w 1191"/>
                  <a:gd name="T25" fmla="*/ 589828 h 1716"/>
                  <a:gd name="T26" fmla="*/ 236446 w 1191"/>
                  <a:gd name="T27" fmla="*/ 582990 h 1716"/>
                  <a:gd name="T28" fmla="*/ 233207 w 1191"/>
                  <a:gd name="T29" fmla="*/ 575793 h 1716"/>
                  <a:gd name="T30" fmla="*/ 229608 w 1191"/>
                  <a:gd name="T31" fmla="*/ 569315 h 1716"/>
                  <a:gd name="T32" fmla="*/ 219531 w 1191"/>
                  <a:gd name="T33" fmla="*/ 565717 h 1716"/>
                  <a:gd name="T34" fmla="*/ 205855 w 1191"/>
                  <a:gd name="T35" fmla="*/ 565717 h 1716"/>
                  <a:gd name="T36" fmla="*/ 198657 w 1191"/>
                  <a:gd name="T37" fmla="*/ 565717 h 1716"/>
                  <a:gd name="T38" fmla="*/ 168067 w 1191"/>
                  <a:gd name="T39" fmla="*/ 541605 h 1716"/>
                  <a:gd name="T40" fmla="*/ 160869 w 1191"/>
                  <a:gd name="T41" fmla="*/ 531529 h 1716"/>
                  <a:gd name="T42" fmla="*/ 171306 w 1191"/>
                  <a:gd name="T43" fmla="*/ 511016 h 1716"/>
                  <a:gd name="T44" fmla="*/ 147194 w 1191"/>
                  <a:gd name="T45" fmla="*/ 486905 h 1716"/>
                  <a:gd name="T46" fmla="*/ 130279 w 1191"/>
                  <a:gd name="T47" fmla="*/ 455956 h 1716"/>
                  <a:gd name="T48" fmla="*/ 92491 w 1191"/>
                  <a:gd name="T49" fmla="*/ 301572 h 1716"/>
                  <a:gd name="T50" fmla="*/ 78815 w 1191"/>
                  <a:gd name="T51" fmla="*/ 267384 h 1716"/>
                  <a:gd name="T52" fmla="*/ 51464 w 1191"/>
                  <a:gd name="T53" fmla="*/ 246871 h 1716"/>
                  <a:gd name="T54" fmla="*/ 58302 w 1191"/>
                  <a:gd name="T55" fmla="*/ 243632 h 1716"/>
                  <a:gd name="T56" fmla="*/ 61541 w 1191"/>
                  <a:gd name="T57" fmla="*/ 236795 h 1716"/>
                  <a:gd name="T58" fmla="*/ 34189 w 1191"/>
                  <a:gd name="T59" fmla="*/ 236795 h 1716"/>
                  <a:gd name="T60" fmla="*/ 6838 w 1191"/>
                  <a:gd name="T61" fmla="*/ 229957 h 1716"/>
                  <a:gd name="T62" fmla="*/ 0 w 1191"/>
                  <a:gd name="T63" fmla="*/ 226359 h 1716"/>
                  <a:gd name="T64" fmla="*/ 34189 w 1191"/>
                  <a:gd name="T65" fmla="*/ 164821 h 1716"/>
                  <a:gd name="T66" fmla="*/ 85653 w 1191"/>
                  <a:gd name="T67" fmla="*/ 113359 h 1716"/>
                  <a:gd name="T68" fmla="*/ 133518 w 1191"/>
                  <a:gd name="T69" fmla="*/ 99684 h 1716"/>
                  <a:gd name="T70" fmla="*/ 160869 w 1191"/>
                  <a:gd name="T71" fmla="*/ 65137 h 1716"/>
                  <a:gd name="T72" fmla="*/ 160869 w 1191"/>
                  <a:gd name="T73" fmla="*/ 58659 h 1716"/>
                  <a:gd name="T74" fmla="*/ 168067 w 1191"/>
                  <a:gd name="T75" fmla="*/ 51462 h 1716"/>
                  <a:gd name="T76" fmla="*/ 215932 w 1191"/>
                  <a:gd name="T77" fmla="*/ 17274 h 1716"/>
                  <a:gd name="T78" fmla="*/ 260558 w 1191"/>
                  <a:gd name="T79" fmla="*/ 0 h 1716"/>
                  <a:gd name="T80" fmla="*/ 305184 w 1191"/>
                  <a:gd name="T81" fmla="*/ 24111 h 1716"/>
                  <a:gd name="T82" fmla="*/ 315261 w 1191"/>
                  <a:gd name="T83" fmla="*/ 34548 h 17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191" h="1716">
                    <a:moveTo>
                      <a:pt x="876" y="96"/>
                    </a:moveTo>
                    <a:lnTo>
                      <a:pt x="1105" y="391"/>
                    </a:lnTo>
                    <a:lnTo>
                      <a:pt x="1133" y="467"/>
                    </a:lnTo>
                    <a:lnTo>
                      <a:pt x="1152" y="543"/>
                    </a:lnTo>
                    <a:lnTo>
                      <a:pt x="1143" y="648"/>
                    </a:lnTo>
                    <a:lnTo>
                      <a:pt x="1114" y="810"/>
                    </a:lnTo>
                    <a:lnTo>
                      <a:pt x="1124" y="877"/>
                    </a:lnTo>
                    <a:lnTo>
                      <a:pt x="1190" y="924"/>
                    </a:lnTo>
                    <a:lnTo>
                      <a:pt x="1114" y="1162"/>
                    </a:lnTo>
                    <a:lnTo>
                      <a:pt x="1057" y="1420"/>
                    </a:lnTo>
                    <a:lnTo>
                      <a:pt x="943" y="1610"/>
                    </a:lnTo>
                    <a:lnTo>
                      <a:pt x="790" y="1715"/>
                    </a:lnTo>
                    <a:lnTo>
                      <a:pt x="667" y="1639"/>
                    </a:lnTo>
                    <a:lnTo>
                      <a:pt x="657" y="1620"/>
                    </a:lnTo>
                    <a:lnTo>
                      <a:pt x="648" y="1600"/>
                    </a:lnTo>
                    <a:lnTo>
                      <a:pt x="638" y="1582"/>
                    </a:lnTo>
                    <a:lnTo>
                      <a:pt x="610" y="1572"/>
                    </a:lnTo>
                    <a:lnTo>
                      <a:pt x="572" y="1572"/>
                    </a:lnTo>
                    <a:lnTo>
                      <a:pt x="552" y="1572"/>
                    </a:lnTo>
                    <a:lnTo>
                      <a:pt x="467" y="1505"/>
                    </a:lnTo>
                    <a:lnTo>
                      <a:pt x="447" y="1477"/>
                    </a:lnTo>
                    <a:lnTo>
                      <a:pt x="476" y="1420"/>
                    </a:lnTo>
                    <a:lnTo>
                      <a:pt x="409" y="1353"/>
                    </a:lnTo>
                    <a:lnTo>
                      <a:pt x="362" y="1267"/>
                    </a:lnTo>
                    <a:lnTo>
                      <a:pt x="257" y="838"/>
                    </a:lnTo>
                    <a:lnTo>
                      <a:pt x="219" y="743"/>
                    </a:lnTo>
                    <a:lnTo>
                      <a:pt x="143" y="686"/>
                    </a:lnTo>
                    <a:lnTo>
                      <a:pt x="162" y="677"/>
                    </a:lnTo>
                    <a:lnTo>
                      <a:pt x="171" y="658"/>
                    </a:lnTo>
                    <a:lnTo>
                      <a:pt x="95" y="658"/>
                    </a:lnTo>
                    <a:lnTo>
                      <a:pt x="19" y="639"/>
                    </a:lnTo>
                    <a:lnTo>
                      <a:pt x="0" y="629"/>
                    </a:lnTo>
                    <a:lnTo>
                      <a:pt x="95" y="458"/>
                    </a:lnTo>
                    <a:lnTo>
                      <a:pt x="238" y="315"/>
                    </a:lnTo>
                    <a:lnTo>
                      <a:pt x="371" y="277"/>
                    </a:lnTo>
                    <a:lnTo>
                      <a:pt x="447" y="181"/>
                    </a:lnTo>
                    <a:lnTo>
                      <a:pt x="447" y="163"/>
                    </a:lnTo>
                    <a:lnTo>
                      <a:pt x="467" y="143"/>
                    </a:lnTo>
                    <a:lnTo>
                      <a:pt x="600" y="48"/>
                    </a:lnTo>
                    <a:lnTo>
                      <a:pt x="724" y="0"/>
                    </a:lnTo>
                    <a:lnTo>
                      <a:pt x="848" y="67"/>
                    </a:lnTo>
                    <a:lnTo>
                      <a:pt x="876" y="96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05" name="Freeform 11">
                <a:extLst>
                  <a:ext uri="{FF2B5EF4-FFF2-40B4-BE49-F238E27FC236}">
                    <a16:creationId xmlns:a16="http://schemas.microsoft.com/office/drawing/2014/main" id="{645D56DD-70E3-4A45-A469-0A48DA93D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4175" y="4818063"/>
                <a:ext cx="223838" cy="168275"/>
              </a:xfrm>
              <a:custGeom>
                <a:avLst/>
                <a:gdLst>
                  <a:gd name="T0" fmla="*/ 223477 w 620"/>
                  <a:gd name="T1" fmla="*/ 0 h 467"/>
                  <a:gd name="T2" fmla="*/ 223477 w 620"/>
                  <a:gd name="T3" fmla="*/ 6486 h 467"/>
                  <a:gd name="T4" fmla="*/ 196039 w 620"/>
                  <a:gd name="T5" fmla="*/ 41078 h 467"/>
                  <a:gd name="T6" fmla="*/ 148022 w 620"/>
                  <a:gd name="T7" fmla="*/ 54770 h 467"/>
                  <a:gd name="T8" fmla="*/ 96395 w 620"/>
                  <a:gd name="T9" fmla="*/ 106298 h 467"/>
                  <a:gd name="T10" fmla="*/ 62097 w 620"/>
                  <a:gd name="T11" fmla="*/ 167915 h 467"/>
                  <a:gd name="T12" fmla="*/ 44768 w 620"/>
                  <a:gd name="T13" fmla="*/ 157465 h 467"/>
                  <a:gd name="T14" fmla="*/ 41518 w 620"/>
                  <a:gd name="T15" fmla="*/ 154222 h 467"/>
                  <a:gd name="T16" fmla="*/ 27799 w 620"/>
                  <a:gd name="T17" fmla="*/ 133683 h 467"/>
                  <a:gd name="T18" fmla="*/ 14080 w 620"/>
                  <a:gd name="T19" fmla="*/ 71706 h 467"/>
                  <a:gd name="T20" fmla="*/ 0 w 620"/>
                  <a:gd name="T21" fmla="*/ 51167 h 467"/>
                  <a:gd name="T22" fmla="*/ 37908 w 620"/>
                  <a:gd name="T23" fmla="*/ 37475 h 467"/>
                  <a:gd name="T24" fmla="*/ 96395 w 620"/>
                  <a:gd name="T25" fmla="*/ 27385 h 467"/>
                  <a:gd name="T26" fmla="*/ 148022 w 620"/>
                  <a:gd name="T27" fmla="*/ 27385 h 467"/>
                  <a:gd name="T28" fmla="*/ 192790 w 620"/>
                  <a:gd name="T29" fmla="*/ 16936 h 467"/>
                  <a:gd name="T30" fmla="*/ 223477 w 620"/>
                  <a:gd name="T31" fmla="*/ 0 h 4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20" h="467">
                    <a:moveTo>
                      <a:pt x="619" y="0"/>
                    </a:moveTo>
                    <a:lnTo>
                      <a:pt x="619" y="18"/>
                    </a:lnTo>
                    <a:lnTo>
                      <a:pt x="543" y="114"/>
                    </a:lnTo>
                    <a:lnTo>
                      <a:pt x="410" y="152"/>
                    </a:lnTo>
                    <a:lnTo>
                      <a:pt x="267" y="295"/>
                    </a:lnTo>
                    <a:lnTo>
                      <a:pt x="172" y="466"/>
                    </a:lnTo>
                    <a:lnTo>
                      <a:pt x="124" y="437"/>
                    </a:lnTo>
                    <a:lnTo>
                      <a:pt x="115" y="428"/>
                    </a:lnTo>
                    <a:lnTo>
                      <a:pt x="77" y="371"/>
                    </a:lnTo>
                    <a:lnTo>
                      <a:pt x="39" y="199"/>
                    </a:lnTo>
                    <a:lnTo>
                      <a:pt x="0" y="142"/>
                    </a:lnTo>
                    <a:lnTo>
                      <a:pt x="105" y="104"/>
                    </a:lnTo>
                    <a:lnTo>
                      <a:pt x="267" y="76"/>
                    </a:lnTo>
                    <a:lnTo>
                      <a:pt x="410" y="76"/>
                    </a:lnTo>
                    <a:lnTo>
                      <a:pt x="534" y="47"/>
                    </a:lnTo>
                    <a:lnTo>
                      <a:pt x="619" y="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06" name="Freeform 12">
                <a:extLst>
                  <a:ext uri="{FF2B5EF4-FFF2-40B4-BE49-F238E27FC236}">
                    <a16:creationId xmlns:a16="http://schemas.microsoft.com/office/drawing/2014/main" id="{EAA1AF22-EA2E-5747-84B9-CCC20C16C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0250" y="5037138"/>
                <a:ext cx="268288" cy="484187"/>
              </a:xfrm>
              <a:custGeom>
                <a:avLst/>
                <a:gdLst>
                  <a:gd name="T0" fmla="*/ 267927 w 744"/>
                  <a:gd name="T1" fmla="*/ 10087 h 1344"/>
                  <a:gd name="T2" fmla="*/ 267927 w 744"/>
                  <a:gd name="T3" fmla="*/ 10087 h 1344"/>
                  <a:gd name="T4" fmla="*/ 257831 w 744"/>
                  <a:gd name="T5" fmla="*/ 20535 h 1344"/>
                  <a:gd name="T6" fmla="*/ 230425 w 744"/>
                  <a:gd name="T7" fmla="*/ 65207 h 1344"/>
                  <a:gd name="T8" fmla="*/ 213116 w 744"/>
                  <a:gd name="T9" fmla="*/ 113121 h 1344"/>
                  <a:gd name="T10" fmla="*/ 199413 w 744"/>
                  <a:gd name="T11" fmla="*/ 161035 h 1344"/>
                  <a:gd name="T12" fmla="*/ 192562 w 744"/>
                  <a:gd name="T13" fmla="*/ 205707 h 1344"/>
                  <a:gd name="T14" fmla="*/ 199413 w 744"/>
                  <a:gd name="T15" fmla="*/ 247137 h 1344"/>
                  <a:gd name="T16" fmla="*/ 216361 w 744"/>
                  <a:gd name="T17" fmla="*/ 291809 h 1344"/>
                  <a:gd name="T18" fmla="*/ 226819 w 744"/>
                  <a:gd name="T19" fmla="*/ 336121 h 1344"/>
                  <a:gd name="T20" fmla="*/ 219967 w 744"/>
                  <a:gd name="T21" fmla="*/ 349811 h 1344"/>
                  <a:gd name="T22" fmla="*/ 213116 w 744"/>
                  <a:gd name="T23" fmla="*/ 370706 h 1344"/>
                  <a:gd name="T24" fmla="*/ 219967 w 744"/>
                  <a:gd name="T25" fmla="*/ 387638 h 1344"/>
                  <a:gd name="T26" fmla="*/ 230425 w 744"/>
                  <a:gd name="T27" fmla="*/ 408173 h 1344"/>
                  <a:gd name="T28" fmla="*/ 223573 w 744"/>
                  <a:gd name="T29" fmla="*/ 442757 h 1344"/>
                  <a:gd name="T30" fmla="*/ 199413 w 744"/>
                  <a:gd name="T31" fmla="*/ 459689 h 1344"/>
                  <a:gd name="T32" fmla="*/ 168401 w 744"/>
                  <a:gd name="T33" fmla="*/ 476982 h 1344"/>
                  <a:gd name="T34" fmla="*/ 134144 w 744"/>
                  <a:gd name="T35" fmla="*/ 483827 h 1344"/>
                  <a:gd name="T36" fmla="*/ 106738 w 744"/>
                  <a:gd name="T37" fmla="*/ 476982 h 1344"/>
                  <a:gd name="T38" fmla="*/ 78972 w 744"/>
                  <a:gd name="T39" fmla="*/ 466534 h 1344"/>
                  <a:gd name="T40" fmla="*/ 78972 w 744"/>
                  <a:gd name="T41" fmla="*/ 466534 h 1344"/>
                  <a:gd name="T42" fmla="*/ 55172 w 744"/>
                  <a:gd name="T43" fmla="*/ 415017 h 1344"/>
                  <a:gd name="T44" fmla="*/ 44715 w 744"/>
                  <a:gd name="T45" fmla="*/ 398085 h 1344"/>
                  <a:gd name="T46" fmla="*/ 34618 w 744"/>
                  <a:gd name="T47" fmla="*/ 391240 h 1344"/>
                  <a:gd name="T48" fmla="*/ 20915 w 744"/>
                  <a:gd name="T49" fmla="*/ 377551 h 1344"/>
                  <a:gd name="T50" fmla="*/ 10457 w 744"/>
                  <a:gd name="T51" fmla="*/ 360258 h 1344"/>
                  <a:gd name="T52" fmla="*/ 7212 w 744"/>
                  <a:gd name="T53" fmla="*/ 349811 h 1344"/>
                  <a:gd name="T54" fmla="*/ 0 w 744"/>
                  <a:gd name="T55" fmla="*/ 339723 h 1344"/>
                  <a:gd name="T56" fmla="*/ 0 w 744"/>
                  <a:gd name="T57" fmla="*/ 339723 h 1344"/>
                  <a:gd name="T58" fmla="*/ 55172 w 744"/>
                  <a:gd name="T59" fmla="*/ 301896 h 1344"/>
                  <a:gd name="T60" fmla="*/ 96281 w 744"/>
                  <a:gd name="T61" fmla="*/ 233447 h 1344"/>
                  <a:gd name="T62" fmla="*/ 116835 w 744"/>
                  <a:gd name="T63" fmla="*/ 140501 h 1344"/>
                  <a:gd name="T64" fmla="*/ 144241 w 744"/>
                  <a:gd name="T65" fmla="*/ 54759 h 1344"/>
                  <a:gd name="T66" fmla="*/ 192562 w 744"/>
                  <a:gd name="T67" fmla="*/ 44672 h 1344"/>
                  <a:gd name="T68" fmla="*/ 226819 w 744"/>
                  <a:gd name="T69" fmla="*/ 10087 h 1344"/>
                  <a:gd name="T70" fmla="*/ 261076 w 744"/>
                  <a:gd name="T71" fmla="*/ 0 h 1344"/>
                  <a:gd name="T72" fmla="*/ 267927 w 744"/>
                  <a:gd name="T73" fmla="*/ 10087 h 13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44" h="1344">
                    <a:moveTo>
                      <a:pt x="743" y="28"/>
                    </a:moveTo>
                    <a:lnTo>
                      <a:pt x="743" y="28"/>
                    </a:lnTo>
                    <a:lnTo>
                      <a:pt x="715" y="57"/>
                    </a:lnTo>
                    <a:lnTo>
                      <a:pt x="639" y="181"/>
                    </a:lnTo>
                    <a:lnTo>
                      <a:pt x="591" y="314"/>
                    </a:lnTo>
                    <a:lnTo>
                      <a:pt x="553" y="447"/>
                    </a:lnTo>
                    <a:lnTo>
                      <a:pt x="534" y="571"/>
                    </a:lnTo>
                    <a:lnTo>
                      <a:pt x="553" y="686"/>
                    </a:lnTo>
                    <a:lnTo>
                      <a:pt x="600" y="810"/>
                    </a:lnTo>
                    <a:lnTo>
                      <a:pt x="629" y="933"/>
                    </a:lnTo>
                    <a:lnTo>
                      <a:pt x="610" y="971"/>
                    </a:lnTo>
                    <a:lnTo>
                      <a:pt x="591" y="1029"/>
                    </a:lnTo>
                    <a:lnTo>
                      <a:pt x="610" y="1076"/>
                    </a:lnTo>
                    <a:lnTo>
                      <a:pt x="639" y="1133"/>
                    </a:lnTo>
                    <a:lnTo>
                      <a:pt x="620" y="1229"/>
                    </a:lnTo>
                    <a:lnTo>
                      <a:pt x="553" y="1276"/>
                    </a:lnTo>
                    <a:lnTo>
                      <a:pt x="467" y="1324"/>
                    </a:lnTo>
                    <a:lnTo>
                      <a:pt x="372" y="1343"/>
                    </a:lnTo>
                    <a:lnTo>
                      <a:pt x="296" y="1324"/>
                    </a:lnTo>
                    <a:lnTo>
                      <a:pt x="219" y="1295"/>
                    </a:lnTo>
                    <a:lnTo>
                      <a:pt x="153" y="1152"/>
                    </a:lnTo>
                    <a:lnTo>
                      <a:pt x="124" y="1105"/>
                    </a:lnTo>
                    <a:lnTo>
                      <a:pt x="96" y="1086"/>
                    </a:lnTo>
                    <a:lnTo>
                      <a:pt x="58" y="1048"/>
                    </a:lnTo>
                    <a:lnTo>
                      <a:pt x="29" y="1000"/>
                    </a:lnTo>
                    <a:lnTo>
                      <a:pt x="20" y="971"/>
                    </a:lnTo>
                    <a:lnTo>
                      <a:pt x="0" y="943"/>
                    </a:lnTo>
                    <a:lnTo>
                      <a:pt x="153" y="838"/>
                    </a:lnTo>
                    <a:lnTo>
                      <a:pt x="267" y="648"/>
                    </a:lnTo>
                    <a:lnTo>
                      <a:pt x="324" y="390"/>
                    </a:lnTo>
                    <a:lnTo>
                      <a:pt x="400" y="152"/>
                    </a:lnTo>
                    <a:lnTo>
                      <a:pt x="534" y="124"/>
                    </a:lnTo>
                    <a:lnTo>
                      <a:pt x="629" y="28"/>
                    </a:lnTo>
                    <a:lnTo>
                      <a:pt x="724" y="0"/>
                    </a:lnTo>
                    <a:lnTo>
                      <a:pt x="743" y="28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07" name="Freeform 13">
                <a:extLst>
                  <a:ext uri="{FF2B5EF4-FFF2-40B4-BE49-F238E27FC236}">
                    <a16:creationId xmlns:a16="http://schemas.microsoft.com/office/drawing/2014/main" id="{AC2E66E1-053B-7E4E-AA7F-7563C2D02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9625" y="5046663"/>
                <a:ext cx="555625" cy="1001712"/>
              </a:xfrm>
              <a:custGeom>
                <a:avLst/>
                <a:gdLst>
                  <a:gd name="T0" fmla="*/ 219373 w 1545"/>
                  <a:gd name="T1" fmla="*/ 44649 h 2782"/>
                  <a:gd name="T2" fmla="*/ 246705 w 1545"/>
                  <a:gd name="T3" fmla="*/ 96138 h 2782"/>
                  <a:gd name="T4" fmla="*/ 322227 w 1545"/>
                  <a:gd name="T5" fmla="*/ 106580 h 2782"/>
                  <a:gd name="T6" fmla="*/ 383723 w 1545"/>
                  <a:gd name="T7" fmla="*/ 158070 h 2782"/>
                  <a:gd name="T8" fmla="*/ 332296 w 1545"/>
                  <a:gd name="T9" fmla="*/ 209560 h 2782"/>
                  <a:gd name="T10" fmla="*/ 322227 w 1545"/>
                  <a:gd name="T11" fmla="*/ 271132 h 2782"/>
                  <a:gd name="T12" fmla="*/ 359628 w 1545"/>
                  <a:gd name="T13" fmla="*/ 315781 h 2782"/>
                  <a:gd name="T14" fmla="*/ 428317 w 1545"/>
                  <a:gd name="T15" fmla="*/ 377352 h 2782"/>
                  <a:gd name="T16" fmla="*/ 500242 w 1545"/>
                  <a:gd name="T17" fmla="*/ 422001 h 2782"/>
                  <a:gd name="T18" fmla="*/ 510312 w 1545"/>
                  <a:gd name="T19" fmla="*/ 456207 h 2782"/>
                  <a:gd name="T20" fmla="*/ 520741 w 1545"/>
                  <a:gd name="T21" fmla="*/ 494015 h 2782"/>
                  <a:gd name="T22" fmla="*/ 555265 w 1545"/>
                  <a:gd name="T23" fmla="*/ 535063 h 2782"/>
                  <a:gd name="T24" fmla="*/ 441983 w 1545"/>
                  <a:gd name="T25" fmla="*/ 559187 h 2782"/>
                  <a:gd name="T26" fmla="*/ 291299 w 1545"/>
                  <a:gd name="T27" fmla="*/ 562428 h 2782"/>
                  <a:gd name="T28" fmla="*/ 332296 w 1545"/>
                  <a:gd name="T29" fmla="*/ 662167 h 2782"/>
                  <a:gd name="T30" fmla="*/ 479744 w 1545"/>
                  <a:gd name="T31" fmla="*/ 665408 h 2782"/>
                  <a:gd name="T32" fmla="*/ 510312 w 1545"/>
                  <a:gd name="T33" fmla="*/ 747863 h 2782"/>
                  <a:gd name="T34" fmla="*/ 510312 w 1545"/>
                  <a:gd name="T35" fmla="*/ 850483 h 2782"/>
                  <a:gd name="T36" fmla="*/ 534407 w 1545"/>
                  <a:gd name="T37" fmla="*/ 919256 h 2782"/>
                  <a:gd name="T38" fmla="*/ 520741 w 1545"/>
                  <a:gd name="T39" fmla="*/ 973987 h 2782"/>
                  <a:gd name="T40" fmla="*/ 524337 w 1545"/>
                  <a:gd name="T41" fmla="*/ 1001352 h 2782"/>
                  <a:gd name="T42" fmla="*/ 493409 w 1545"/>
                  <a:gd name="T43" fmla="*/ 984429 h 2782"/>
                  <a:gd name="T44" fmla="*/ 459245 w 1545"/>
                  <a:gd name="T45" fmla="*/ 973987 h 2782"/>
                  <a:gd name="T46" fmla="*/ 404222 w 1545"/>
                  <a:gd name="T47" fmla="*/ 943381 h 2782"/>
                  <a:gd name="T48" fmla="*/ 387319 w 1545"/>
                  <a:gd name="T49" fmla="*/ 908814 h 2782"/>
                  <a:gd name="T50" fmla="*/ 394152 w 1545"/>
                  <a:gd name="T51" fmla="*/ 881449 h 2782"/>
                  <a:gd name="T52" fmla="*/ 390556 w 1545"/>
                  <a:gd name="T53" fmla="*/ 854084 h 2782"/>
                  <a:gd name="T54" fmla="*/ 349558 w 1545"/>
                  <a:gd name="T55" fmla="*/ 833560 h 2782"/>
                  <a:gd name="T56" fmla="*/ 335892 w 1545"/>
                  <a:gd name="T57" fmla="*/ 785671 h 2782"/>
                  <a:gd name="T58" fmla="*/ 318630 w 1545"/>
                  <a:gd name="T59" fmla="*/ 761546 h 2782"/>
                  <a:gd name="T60" fmla="*/ 294895 w 1545"/>
                  <a:gd name="T61" fmla="*/ 744263 h 2782"/>
                  <a:gd name="T62" fmla="*/ 298131 w 1545"/>
                  <a:gd name="T63" fmla="*/ 706455 h 2782"/>
                  <a:gd name="T64" fmla="*/ 274036 w 1545"/>
                  <a:gd name="T65" fmla="*/ 679090 h 2782"/>
                  <a:gd name="T66" fmla="*/ 243468 w 1545"/>
                  <a:gd name="T67" fmla="*/ 669008 h 2782"/>
                  <a:gd name="T68" fmla="*/ 246705 w 1545"/>
                  <a:gd name="T69" fmla="*/ 638042 h 2782"/>
                  <a:gd name="T70" fmla="*/ 233039 w 1545"/>
                  <a:gd name="T71" fmla="*/ 627600 h 2782"/>
                  <a:gd name="T72" fmla="*/ 212540 w 1545"/>
                  <a:gd name="T73" fmla="*/ 638042 h 2782"/>
                  <a:gd name="T74" fmla="*/ 79118 w 1545"/>
                  <a:gd name="T75" fmla="*/ 600235 h 2782"/>
                  <a:gd name="T76" fmla="*/ 37761 w 1545"/>
                  <a:gd name="T77" fmla="*/ 583312 h 2782"/>
                  <a:gd name="T78" fmla="*/ 17262 w 1545"/>
                  <a:gd name="T79" fmla="*/ 487173 h 2782"/>
                  <a:gd name="T80" fmla="*/ 0 w 1545"/>
                  <a:gd name="T81" fmla="*/ 456207 h 2782"/>
                  <a:gd name="T82" fmla="*/ 27691 w 1545"/>
                  <a:gd name="T83" fmla="*/ 466649 h 2782"/>
                  <a:gd name="T84" fmla="*/ 89188 w 1545"/>
                  <a:gd name="T85" fmla="*/ 466649 h 2782"/>
                  <a:gd name="T86" fmla="*/ 144211 w 1545"/>
                  <a:gd name="T87" fmla="*/ 432443 h 2782"/>
                  <a:gd name="T88" fmla="*/ 140614 w 1545"/>
                  <a:gd name="T89" fmla="*/ 377352 h 2782"/>
                  <a:gd name="T90" fmla="*/ 140614 w 1545"/>
                  <a:gd name="T91" fmla="*/ 339545 h 2782"/>
                  <a:gd name="T92" fmla="*/ 137018 w 1545"/>
                  <a:gd name="T93" fmla="*/ 281574 h 2782"/>
                  <a:gd name="T94" fmla="*/ 113283 w 1545"/>
                  <a:gd name="T95" fmla="*/ 195517 h 2782"/>
                  <a:gd name="T96" fmla="*/ 133782 w 1545"/>
                  <a:gd name="T97" fmla="*/ 102980 h 2782"/>
                  <a:gd name="T98" fmla="*/ 178375 w 1545"/>
                  <a:gd name="T99" fmla="*/ 10442 h 278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45" h="2782">
                    <a:moveTo>
                      <a:pt x="524" y="0"/>
                    </a:moveTo>
                    <a:lnTo>
                      <a:pt x="610" y="124"/>
                    </a:lnTo>
                    <a:lnTo>
                      <a:pt x="648" y="210"/>
                    </a:lnTo>
                    <a:lnTo>
                      <a:pt x="686" y="267"/>
                    </a:lnTo>
                    <a:lnTo>
                      <a:pt x="734" y="286"/>
                    </a:lnTo>
                    <a:lnTo>
                      <a:pt x="896" y="296"/>
                    </a:lnTo>
                    <a:lnTo>
                      <a:pt x="962" y="334"/>
                    </a:lnTo>
                    <a:lnTo>
                      <a:pt x="1067" y="439"/>
                    </a:lnTo>
                    <a:lnTo>
                      <a:pt x="1039" y="486"/>
                    </a:lnTo>
                    <a:lnTo>
                      <a:pt x="924" y="582"/>
                    </a:lnTo>
                    <a:lnTo>
                      <a:pt x="839" y="715"/>
                    </a:lnTo>
                    <a:lnTo>
                      <a:pt x="896" y="753"/>
                    </a:lnTo>
                    <a:lnTo>
                      <a:pt x="962" y="782"/>
                    </a:lnTo>
                    <a:lnTo>
                      <a:pt x="1000" y="877"/>
                    </a:lnTo>
                    <a:lnTo>
                      <a:pt x="1039" y="972"/>
                    </a:lnTo>
                    <a:lnTo>
                      <a:pt x="1191" y="1048"/>
                    </a:lnTo>
                    <a:lnTo>
                      <a:pt x="1343" y="1124"/>
                    </a:lnTo>
                    <a:lnTo>
                      <a:pt x="1391" y="1172"/>
                    </a:lnTo>
                    <a:lnTo>
                      <a:pt x="1419" y="1219"/>
                    </a:lnTo>
                    <a:lnTo>
                      <a:pt x="1419" y="1267"/>
                    </a:lnTo>
                    <a:lnTo>
                      <a:pt x="1410" y="1305"/>
                    </a:lnTo>
                    <a:lnTo>
                      <a:pt x="1448" y="1372"/>
                    </a:lnTo>
                    <a:lnTo>
                      <a:pt x="1505" y="1362"/>
                    </a:lnTo>
                    <a:lnTo>
                      <a:pt x="1544" y="1486"/>
                    </a:lnTo>
                    <a:lnTo>
                      <a:pt x="1439" y="1553"/>
                    </a:lnTo>
                    <a:lnTo>
                      <a:pt x="1229" y="1553"/>
                    </a:lnTo>
                    <a:lnTo>
                      <a:pt x="1010" y="1572"/>
                    </a:lnTo>
                    <a:lnTo>
                      <a:pt x="810" y="1562"/>
                    </a:lnTo>
                    <a:lnTo>
                      <a:pt x="677" y="1667"/>
                    </a:lnTo>
                    <a:lnTo>
                      <a:pt x="924" y="1839"/>
                    </a:lnTo>
                    <a:lnTo>
                      <a:pt x="1220" y="1801"/>
                    </a:lnTo>
                    <a:lnTo>
                      <a:pt x="1334" y="1848"/>
                    </a:lnTo>
                    <a:lnTo>
                      <a:pt x="1429" y="1915"/>
                    </a:lnTo>
                    <a:lnTo>
                      <a:pt x="1419" y="2077"/>
                    </a:lnTo>
                    <a:lnTo>
                      <a:pt x="1353" y="2210"/>
                    </a:lnTo>
                    <a:lnTo>
                      <a:pt x="1419" y="2362"/>
                    </a:lnTo>
                    <a:lnTo>
                      <a:pt x="1505" y="2496"/>
                    </a:lnTo>
                    <a:lnTo>
                      <a:pt x="1486" y="2553"/>
                    </a:lnTo>
                    <a:lnTo>
                      <a:pt x="1439" y="2610"/>
                    </a:lnTo>
                    <a:lnTo>
                      <a:pt x="1448" y="2705"/>
                    </a:lnTo>
                    <a:lnTo>
                      <a:pt x="1458" y="2781"/>
                    </a:lnTo>
                    <a:lnTo>
                      <a:pt x="1439" y="2772"/>
                    </a:lnTo>
                    <a:lnTo>
                      <a:pt x="1372" y="2734"/>
                    </a:lnTo>
                    <a:lnTo>
                      <a:pt x="1315" y="2715"/>
                    </a:lnTo>
                    <a:lnTo>
                      <a:pt x="1277" y="2705"/>
                    </a:lnTo>
                    <a:lnTo>
                      <a:pt x="1191" y="2667"/>
                    </a:lnTo>
                    <a:lnTo>
                      <a:pt x="1124" y="2620"/>
                    </a:lnTo>
                    <a:lnTo>
                      <a:pt x="1077" y="2572"/>
                    </a:lnTo>
                    <a:lnTo>
                      <a:pt x="1077" y="2524"/>
                    </a:lnTo>
                    <a:lnTo>
                      <a:pt x="1086" y="2486"/>
                    </a:lnTo>
                    <a:lnTo>
                      <a:pt x="1096" y="2448"/>
                    </a:lnTo>
                    <a:lnTo>
                      <a:pt x="1105" y="2400"/>
                    </a:lnTo>
                    <a:lnTo>
                      <a:pt x="1086" y="2372"/>
                    </a:lnTo>
                    <a:lnTo>
                      <a:pt x="1010" y="2334"/>
                    </a:lnTo>
                    <a:lnTo>
                      <a:pt x="972" y="2315"/>
                    </a:lnTo>
                    <a:lnTo>
                      <a:pt x="953" y="2277"/>
                    </a:lnTo>
                    <a:lnTo>
                      <a:pt x="934" y="2182"/>
                    </a:lnTo>
                    <a:lnTo>
                      <a:pt x="915" y="2144"/>
                    </a:lnTo>
                    <a:lnTo>
                      <a:pt x="886" y="2115"/>
                    </a:lnTo>
                    <a:lnTo>
                      <a:pt x="848" y="2096"/>
                    </a:lnTo>
                    <a:lnTo>
                      <a:pt x="820" y="2067"/>
                    </a:lnTo>
                    <a:lnTo>
                      <a:pt x="800" y="2029"/>
                    </a:lnTo>
                    <a:lnTo>
                      <a:pt x="829" y="1962"/>
                    </a:lnTo>
                    <a:lnTo>
                      <a:pt x="810" y="1915"/>
                    </a:lnTo>
                    <a:lnTo>
                      <a:pt x="762" y="1886"/>
                    </a:lnTo>
                    <a:lnTo>
                      <a:pt x="715" y="1877"/>
                    </a:lnTo>
                    <a:lnTo>
                      <a:pt x="677" y="1858"/>
                    </a:lnTo>
                    <a:lnTo>
                      <a:pt x="677" y="1820"/>
                    </a:lnTo>
                    <a:lnTo>
                      <a:pt x="686" y="1772"/>
                    </a:lnTo>
                    <a:lnTo>
                      <a:pt x="677" y="1753"/>
                    </a:lnTo>
                    <a:lnTo>
                      <a:pt x="648" y="1743"/>
                    </a:lnTo>
                    <a:lnTo>
                      <a:pt x="619" y="1753"/>
                    </a:lnTo>
                    <a:lnTo>
                      <a:pt x="591" y="1772"/>
                    </a:lnTo>
                    <a:lnTo>
                      <a:pt x="581" y="1781"/>
                    </a:lnTo>
                    <a:lnTo>
                      <a:pt x="220" y="1667"/>
                    </a:lnTo>
                    <a:lnTo>
                      <a:pt x="134" y="1686"/>
                    </a:lnTo>
                    <a:lnTo>
                      <a:pt x="105" y="1620"/>
                    </a:lnTo>
                    <a:lnTo>
                      <a:pt x="77" y="1400"/>
                    </a:lnTo>
                    <a:lnTo>
                      <a:pt x="48" y="1353"/>
                    </a:lnTo>
                    <a:lnTo>
                      <a:pt x="20" y="1315"/>
                    </a:lnTo>
                    <a:lnTo>
                      <a:pt x="0" y="1267"/>
                    </a:lnTo>
                    <a:lnTo>
                      <a:pt x="77" y="1296"/>
                    </a:lnTo>
                    <a:lnTo>
                      <a:pt x="153" y="1315"/>
                    </a:lnTo>
                    <a:lnTo>
                      <a:pt x="248" y="1296"/>
                    </a:lnTo>
                    <a:lnTo>
                      <a:pt x="334" y="1248"/>
                    </a:lnTo>
                    <a:lnTo>
                      <a:pt x="401" y="1201"/>
                    </a:lnTo>
                    <a:lnTo>
                      <a:pt x="420" y="1105"/>
                    </a:lnTo>
                    <a:lnTo>
                      <a:pt x="391" y="1048"/>
                    </a:lnTo>
                    <a:lnTo>
                      <a:pt x="372" y="1001"/>
                    </a:lnTo>
                    <a:lnTo>
                      <a:pt x="391" y="943"/>
                    </a:lnTo>
                    <a:lnTo>
                      <a:pt x="410" y="905"/>
                    </a:lnTo>
                    <a:lnTo>
                      <a:pt x="381" y="782"/>
                    </a:lnTo>
                    <a:lnTo>
                      <a:pt x="334" y="658"/>
                    </a:lnTo>
                    <a:lnTo>
                      <a:pt x="315" y="543"/>
                    </a:lnTo>
                    <a:lnTo>
                      <a:pt x="334" y="419"/>
                    </a:lnTo>
                    <a:lnTo>
                      <a:pt x="372" y="286"/>
                    </a:lnTo>
                    <a:lnTo>
                      <a:pt x="420" y="153"/>
                    </a:lnTo>
                    <a:lnTo>
                      <a:pt x="496" y="29"/>
                    </a:lnTo>
                    <a:lnTo>
                      <a:pt x="524" y="0"/>
                    </a:lnTo>
                  </a:path>
                </a:pathLst>
              </a:custGeom>
              <a:solidFill>
                <a:srgbClr val="D7D7D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08" name="Freeform 14">
                <a:extLst>
                  <a:ext uri="{FF2B5EF4-FFF2-40B4-BE49-F238E27FC236}">
                    <a16:creationId xmlns:a16="http://schemas.microsoft.com/office/drawing/2014/main" id="{535670F1-35D8-A347-93F3-D89A2C69E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1250" y="5084763"/>
                <a:ext cx="555625" cy="457200"/>
              </a:xfrm>
              <a:custGeom>
                <a:avLst/>
                <a:gdLst>
                  <a:gd name="T0" fmla="*/ 82048 w 1544"/>
                  <a:gd name="T1" fmla="*/ 120430 h 1268"/>
                  <a:gd name="T2" fmla="*/ 82048 w 1544"/>
                  <a:gd name="T3" fmla="*/ 120430 h 1268"/>
                  <a:gd name="T4" fmla="*/ 95723 w 1544"/>
                  <a:gd name="T5" fmla="*/ 130526 h 1268"/>
                  <a:gd name="T6" fmla="*/ 109398 w 1544"/>
                  <a:gd name="T7" fmla="*/ 130526 h 1268"/>
                  <a:gd name="T8" fmla="*/ 123072 w 1544"/>
                  <a:gd name="T9" fmla="*/ 127280 h 1268"/>
                  <a:gd name="T10" fmla="*/ 140346 w 1544"/>
                  <a:gd name="T11" fmla="*/ 120430 h 1268"/>
                  <a:gd name="T12" fmla="*/ 150782 w 1544"/>
                  <a:gd name="T13" fmla="*/ 116824 h 1268"/>
                  <a:gd name="T14" fmla="*/ 253702 w 1544"/>
                  <a:gd name="T15" fmla="*/ 51561 h 1268"/>
                  <a:gd name="T16" fmla="*/ 284290 w 1544"/>
                  <a:gd name="T17" fmla="*/ 37860 h 1268"/>
                  <a:gd name="T18" fmla="*/ 438670 w 1544"/>
                  <a:gd name="T19" fmla="*/ 0 h 1268"/>
                  <a:gd name="T20" fmla="*/ 445508 w 1544"/>
                  <a:gd name="T21" fmla="*/ 0 h 1268"/>
                  <a:gd name="T22" fmla="*/ 472857 w 1544"/>
                  <a:gd name="T23" fmla="*/ 0 h 1268"/>
                  <a:gd name="T24" fmla="*/ 507044 w 1544"/>
                  <a:gd name="T25" fmla="*/ 13702 h 1268"/>
                  <a:gd name="T26" fmla="*/ 537992 w 1544"/>
                  <a:gd name="T27" fmla="*/ 31009 h 1268"/>
                  <a:gd name="T28" fmla="*/ 548068 w 1544"/>
                  <a:gd name="T29" fmla="*/ 51561 h 1268"/>
                  <a:gd name="T30" fmla="*/ 548068 w 1544"/>
                  <a:gd name="T31" fmla="*/ 78964 h 1268"/>
                  <a:gd name="T32" fmla="*/ 544829 w 1544"/>
                  <a:gd name="T33" fmla="*/ 120430 h 1268"/>
                  <a:gd name="T34" fmla="*/ 544829 w 1544"/>
                  <a:gd name="T35" fmla="*/ 120430 h 1268"/>
                  <a:gd name="T36" fmla="*/ 555265 w 1544"/>
                  <a:gd name="T37" fmla="*/ 195788 h 1268"/>
                  <a:gd name="T38" fmla="*/ 548068 w 1544"/>
                  <a:gd name="T39" fmla="*/ 219946 h 1268"/>
                  <a:gd name="T40" fmla="*/ 507044 w 1544"/>
                  <a:gd name="T41" fmla="*/ 288454 h 1268"/>
                  <a:gd name="T42" fmla="*/ 500206 w 1544"/>
                  <a:gd name="T43" fmla="*/ 323069 h 1268"/>
                  <a:gd name="T44" fmla="*/ 507044 w 1544"/>
                  <a:gd name="T45" fmla="*/ 336770 h 1268"/>
                  <a:gd name="T46" fmla="*/ 507044 w 1544"/>
                  <a:gd name="T47" fmla="*/ 340015 h 1268"/>
                  <a:gd name="T48" fmla="*/ 503805 w 1544"/>
                  <a:gd name="T49" fmla="*/ 340015 h 1268"/>
                  <a:gd name="T50" fmla="*/ 469258 w 1544"/>
                  <a:gd name="T51" fmla="*/ 384726 h 1268"/>
                  <a:gd name="T52" fmla="*/ 441909 w 1544"/>
                  <a:gd name="T53" fmla="*/ 415735 h 1268"/>
                  <a:gd name="T54" fmla="*/ 410961 w 1544"/>
                  <a:gd name="T55" fmla="*/ 408884 h 1268"/>
                  <a:gd name="T56" fmla="*/ 383612 w 1544"/>
                  <a:gd name="T57" fmla="*/ 381120 h 1268"/>
                  <a:gd name="T58" fmla="*/ 345826 w 1544"/>
                  <a:gd name="T59" fmla="*/ 398427 h 1268"/>
                  <a:gd name="T60" fmla="*/ 291127 w 1544"/>
                  <a:gd name="T61" fmla="*/ 422585 h 1268"/>
                  <a:gd name="T62" fmla="*/ 239667 w 1544"/>
                  <a:gd name="T63" fmla="*/ 453234 h 1268"/>
                  <a:gd name="T64" fmla="*/ 219155 w 1544"/>
                  <a:gd name="T65" fmla="*/ 456839 h 1268"/>
                  <a:gd name="T66" fmla="*/ 205480 w 1544"/>
                  <a:gd name="T67" fmla="*/ 432681 h 1268"/>
                  <a:gd name="T68" fmla="*/ 208719 w 1544"/>
                  <a:gd name="T69" fmla="*/ 418980 h 1268"/>
                  <a:gd name="T70" fmla="*/ 208719 w 1544"/>
                  <a:gd name="T71" fmla="*/ 401673 h 1268"/>
                  <a:gd name="T72" fmla="*/ 198643 w 1544"/>
                  <a:gd name="T73" fmla="*/ 384726 h 1268"/>
                  <a:gd name="T74" fmla="*/ 181370 w 1544"/>
                  <a:gd name="T75" fmla="*/ 367419 h 1268"/>
                  <a:gd name="T76" fmla="*/ 126671 w 1544"/>
                  <a:gd name="T77" fmla="*/ 340015 h 1268"/>
                  <a:gd name="T78" fmla="*/ 71972 w 1544"/>
                  <a:gd name="T79" fmla="*/ 312612 h 1268"/>
                  <a:gd name="T80" fmla="*/ 57938 w 1544"/>
                  <a:gd name="T81" fmla="*/ 278358 h 1268"/>
                  <a:gd name="T82" fmla="*/ 44263 w 1544"/>
                  <a:gd name="T83" fmla="*/ 244104 h 1268"/>
                  <a:gd name="T84" fmla="*/ 20512 w 1544"/>
                  <a:gd name="T85" fmla="*/ 233648 h 1268"/>
                  <a:gd name="T86" fmla="*/ 0 w 1544"/>
                  <a:gd name="T87" fmla="*/ 219946 h 1268"/>
                  <a:gd name="T88" fmla="*/ 30588 w 1544"/>
                  <a:gd name="T89" fmla="*/ 171991 h 1268"/>
                  <a:gd name="T90" fmla="*/ 71972 w 1544"/>
                  <a:gd name="T91" fmla="*/ 137376 h 1268"/>
                  <a:gd name="T92" fmla="*/ 82048 w 1544"/>
                  <a:gd name="T93" fmla="*/ 120430 h 126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44" h="1268">
                    <a:moveTo>
                      <a:pt x="228" y="334"/>
                    </a:moveTo>
                    <a:lnTo>
                      <a:pt x="228" y="334"/>
                    </a:lnTo>
                    <a:lnTo>
                      <a:pt x="266" y="362"/>
                    </a:lnTo>
                    <a:lnTo>
                      <a:pt x="304" y="362"/>
                    </a:lnTo>
                    <a:lnTo>
                      <a:pt x="342" y="353"/>
                    </a:lnTo>
                    <a:lnTo>
                      <a:pt x="390" y="334"/>
                    </a:lnTo>
                    <a:lnTo>
                      <a:pt x="419" y="324"/>
                    </a:lnTo>
                    <a:lnTo>
                      <a:pt x="705" y="143"/>
                    </a:lnTo>
                    <a:lnTo>
                      <a:pt x="790" y="105"/>
                    </a:lnTo>
                    <a:lnTo>
                      <a:pt x="1219" y="0"/>
                    </a:lnTo>
                    <a:lnTo>
                      <a:pt x="1238" y="0"/>
                    </a:lnTo>
                    <a:lnTo>
                      <a:pt x="1314" y="0"/>
                    </a:lnTo>
                    <a:lnTo>
                      <a:pt x="1409" y="38"/>
                    </a:lnTo>
                    <a:lnTo>
                      <a:pt x="1495" y="86"/>
                    </a:lnTo>
                    <a:lnTo>
                      <a:pt x="1523" y="143"/>
                    </a:lnTo>
                    <a:lnTo>
                      <a:pt x="1523" y="219"/>
                    </a:lnTo>
                    <a:lnTo>
                      <a:pt x="1514" y="334"/>
                    </a:lnTo>
                    <a:lnTo>
                      <a:pt x="1543" y="543"/>
                    </a:lnTo>
                    <a:lnTo>
                      <a:pt x="1523" y="610"/>
                    </a:lnTo>
                    <a:lnTo>
                      <a:pt x="1409" y="800"/>
                    </a:lnTo>
                    <a:lnTo>
                      <a:pt x="1390" y="896"/>
                    </a:lnTo>
                    <a:lnTo>
                      <a:pt x="1409" y="934"/>
                    </a:lnTo>
                    <a:lnTo>
                      <a:pt x="1409" y="943"/>
                    </a:lnTo>
                    <a:lnTo>
                      <a:pt x="1400" y="943"/>
                    </a:lnTo>
                    <a:lnTo>
                      <a:pt x="1304" y="1067"/>
                    </a:lnTo>
                    <a:lnTo>
                      <a:pt x="1228" y="1153"/>
                    </a:lnTo>
                    <a:lnTo>
                      <a:pt x="1142" y="1134"/>
                    </a:lnTo>
                    <a:lnTo>
                      <a:pt x="1066" y="1057"/>
                    </a:lnTo>
                    <a:lnTo>
                      <a:pt x="961" y="1105"/>
                    </a:lnTo>
                    <a:lnTo>
                      <a:pt x="809" y="1172"/>
                    </a:lnTo>
                    <a:lnTo>
                      <a:pt x="666" y="1257"/>
                    </a:lnTo>
                    <a:lnTo>
                      <a:pt x="609" y="1267"/>
                    </a:lnTo>
                    <a:lnTo>
                      <a:pt x="571" y="1200"/>
                    </a:lnTo>
                    <a:lnTo>
                      <a:pt x="580" y="1162"/>
                    </a:lnTo>
                    <a:lnTo>
                      <a:pt x="580" y="1114"/>
                    </a:lnTo>
                    <a:lnTo>
                      <a:pt x="552" y="1067"/>
                    </a:lnTo>
                    <a:lnTo>
                      <a:pt x="504" y="1019"/>
                    </a:lnTo>
                    <a:lnTo>
                      <a:pt x="352" y="943"/>
                    </a:lnTo>
                    <a:lnTo>
                      <a:pt x="200" y="867"/>
                    </a:lnTo>
                    <a:lnTo>
                      <a:pt x="161" y="772"/>
                    </a:lnTo>
                    <a:lnTo>
                      <a:pt x="123" y="677"/>
                    </a:lnTo>
                    <a:lnTo>
                      <a:pt x="57" y="648"/>
                    </a:lnTo>
                    <a:lnTo>
                      <a:pt x="0" y="610"/>
                    </a:lnTo>
                    <a:lnTo>
                      <a:pt x="85" y="477"/>
                    </a:lnTo>
                    <a:lnTo>
                      <a:pt x="200" y="381"/>
                    </a:lnTo>
                    <a:lnTo>
                      <a:pt x="228" y="334"/>
                    </a:lnTo>
                  </a:path>
                </a:pathLst>
              </a:custGeom>
              <a:solidFill>
                <a:srgbClr val="E3E3E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09" name="Freeform 15">
                <a:extLst>
                  <a:ext uri="{FF2B5EF4-FFF2-40B4-BE49-F238E27FC236}">
                    <a16:creationId xmlns:a16="http://schemas.microsoft.com/office/drawing/2014/main" id="{8389F950-9952-A841-8783-F2FB82903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7775" y="5421313"/>
                <a:ext cx="542925" cy="671512"/>
              </a:xfrm>
              <a:custGeom>
                <a:avLst/>
                <a:gdLst>
                  <a:gd name="T0" fmla="*/ 370602 w 1506"/>
                  <a:gd name="T1" fmla="*/ 0 h 1867"/>
                  <a:gd name="T2" fmla="*/ 374207 w 1506"/>
                  <a:gd name="T3" fmla="*/ 10071 h 1867"/>
                  <a:gd name="T4" fmla="*/ 446309 w 1506"/>
                  <a:gd name="T5" fmla="*/ 27335 h 1867"/>
                  <a:gd name="T6" fmla="*/ 470102 w 1506"/>
                  <a:gd name="T7" fmla="*/ 47837 h 1867"/>
                  <a:gd name="T8" fmla="*/ 494256 w 1506"/>
                  <a:gd name="T9" fmla="*/ 75172 h 1867"/>
                  <a:gd name="T10" fmla="*/ 525260 w 1506"/>
                  <a:gd name="T11" fmla="*/ 95673 h 1867"/>
                  <a:gd name="T12" fmla="*/ 542564 w 1506"/>
                  <a:gd name="T13" fmla="*/ 106104 h 1867"/>
                  <a:gd name="T14" fmla="*/ 511561 w 1506"/>
                  <a:gd name="T15" fmla="*/ 143870 h 1867"/>
                  <a:gd name="T16" fmla="*/ 487407 w 1506"/>
                  <a:gd name="T17" fmla="*/ 171205 h 1867"/>
                  <a:gd name="T18" fmla="*/ 463253 w 1506"/>
                  <a:gd name="T19" fmla="*/ 198540 h 1867"/>
                  <a:gd name="T20" fmla="*/ 453159 w 1506"/>
                  <a:gd name="T21" fmla="*/ 225875 h 1867"/>
                  <a:gd name="T22" fmla="*/ 449553 w 1506"/>
                  <a:gd name="T23" fmla="*/ 253211 h 1867"/>
                  <a:gd name="T24" fmla="*/ 439459 w 1506"/>
                  <a:gd name="T25" fmla="*/ 284143 h 1867"/>
                  <a:gd name="T26" fmla="*/ 429004 w 1506"/>
                  <a:gd name="T27" fmla="*/ 315075 h 1867"/>
                  <a:gd name="T28" fmla="*/ 405211 w 1506"/>
                  <a:gd name="T29" fmla="*/ 362911 h 1867"/>
                  <a:gd name="T30" fmla="*/ 384301 w 1506"/>
                  <a:gd name="T31" fmla="*/ 411108 h 1867"/>
                  <a:gd name="T32" fmla="*/ 356903 w 1506"/>
                  <a:gd name="T33" fmla="*/ 441680 h 1867"/>
                  <a:gd name="T34" fmla="*/ 332749 w 1506"/>
                  <a:gd name="T35" fmla="*/ 475849 h 1867"/>
                  <a:gd name="T36" fmla="*/ 325899 w 1506"/>
                  <a:gd name="T37" fmla="*/ 503544 h 1867"/>
                  <a:gd name="T38" fmla="*/ 319050 w 1506"/>
                  <a:gd name="T39" fmla="*/ 530879 h 1867"/>
                  <a:gd name="T40" fmla="*/ 312200 w 1506"/>
                  <a:gd name="T41" fmla="*/ 544547 h 1867"/>
                  <a:gd name="T42" fmla="*/ 315805 w 1506"/>
                  <a:gd name="T43" fmla="*/ 561811 h 1867"/>
                  <a:gd name="T44" fmla="*/ 360508 w 1506"/>
                  <a:gd name="T45" fmla="*/ 592384 h 1867"/>
                  <a:gd name="T46" fmla="*/ 398001 w 1506"/>
                  <a:gd name="T47" fmla="*/ 633746 h 1867"/>
                  <a:gd name="T48" fmla="*/ 374207 w 1506"/>
                  <a:gd name="T49" fmla="*/ 671152 h 1867"/>
                  <a:gd name="T50" fmla="*/ 374207 w 1506"/>
                  <a:gd name="T51" fmla="*/ 671152 h 1867"/>
                  <a:gd name="T52" fmla="*/ 374207 w 1506"/>
                  <a:gd name="T53" fmla="*/ 671152 h 1867"/>
                  <a:gd name="T54" fmla="*/ 312200 w 1506"/>
                  <a:gd name="T55" fmla="*/ 647414 h 1867"/>
                  <a:gd name="T56" fmla="*/ 199000 w 1506"/>
                  <a:gd name="T57" fmla="*/ 647414 h 1867"/>
                  <a:gd name="T58" fmla="*/ 130504 w 1506"/>
                  <a:gd name="T59" fmla="*/ 630149 h 1867"/>
                  <a:gd name="T60" fmla="*/ 95895 w 1506"/>
                  <a:gd name="T61" fmla="*/ 626553 h 1867"/>
                  <a:gd name="T62" fmla="*/ 85801 w 1506"/>
                  <a:gd name="T63" fmla="*/ 626553 h 1867"/>
                  <a:gd name="T64" fmla="*/ 85801 w 1506"/>
                  <a:gd name="T65" fmla="*/ 626553 h 1867"/>
                  <a:gd name="T66" fmla="*/ 82196 w 1506"/>
                  <a:gd name="T67" fmla="*/ 599217 h 1867"/>
                  <a:gd name="T68" fmla="*/ 78951 w 1506"/>
                  <a:gd name="T69" fmla="*/ 565048 h 1867"/>
                  <a:gd name="T70" fmla="*/ 95895 w 1506"/>
                  <a:gd name="T71" fmla="*/ 544547 h 1867"/>
                  <a:gd name="T72" fmla="*/ 102745 w 1506"/>
                  <a:gd name="T73" fmla="*/ 524046 h 1867"/>
                  <a:gd name="T74" fmla="*/ 71741 w 1506"/>
                  <a:gd name="T75" fmla="*/ 475849 h 1867"/>
                  <a:gd name="T76" fmla="*/ 47948 w 1506"/>
                  <a:gd name="T77" fmla="*/ 421179 h 1867"/>
                  <a:gd name="T78" fmla="*/ 71741 w 1506"/>
                  <a:gd name="T79" fmla="*/ 373342 h 1867"/>
                  <a:gd name="T80" fmla="*/ 75346 w 1506"/>
                  <a:gd name="T81" fmla="*/ 315075 h 1867"/>
                  <a:gd name="T82" fmla="*/ 41098 w 1506"/>
                  <a:gd name="T83" fmla="*/ 290977 h 1867"/>
                  <a:gd name="T84" fmla="*/ 0 w 1506"/>
                  <a:gd name="T85" fmla="*/ 274072 h 1867"/>
                  <a:gd name="T86" fmla="*/ 54797 w 1506"/>
                  <a:gd name="T87" fmla="*/ 243140 h 1867"/>
                  <a:gd name="T88" fmla="*/ 78951 w 1506"/>
                  <a:gd name="T89" fmla="*/ 184873 h 1867"/>
                  <a:gd name="T90" fmla="*/ 116805 w 1506"/>
                  <a:gd name="T91" fmla="*/ 160774 h 1867"/>
                  <a:gd name="T92" fmla="*/ 102745 w 1506"/>
                  <a:gd name="T93" fmla="*/ 116175 h 1867"/>
                  <a:gd name="T94" fmla="*/ 154297 w 1506"/>
                  <a:gd name="T95" fmla="*/ 85602 h 1867"/>
                  <a:gd name="T96" fmla="*/ 209095 w 1506"/>
                  <a:gd name="T97" fmla="*/ 61504 h 1867"/>
                  <a:gd name="T98" fmla="*/ 246948 w 1506"/>
                  <a:gd name="T99" fmla="*/ 44240 h 1867"/>
                  <a:gd name="T100" fmla="*/ 274347 w 1506"/>
                  <a:gd name="T101" fmla="*/ 71935 h 1867"/>
                  <a:gd name="T102" fmla="*/ 305350 w 1506"/>
                  <a:gd name="T103" fmla="*/ 78769 h 1867"/>
                  <a:gd name="T104" fmla="*/ 332749 w 1506"/>
                  <a:gd name="T105" fmla="*/ 47837 h 1867"/>
                  <a:gd name="T106" fmla="*/ 367358 w 1506"/>
                  <a:gd name="T107" fmla="*/ 3237 h 1867"/>
                  <a:gd name="T108" fmla="*/ 370602 w 1506"/>
                  <a:gd name="T109" fmla="*/ 3237 h 1867"/>
                  <a:gd name="T110" fmla="*/ 370602 w 1506"/>
                  <a:gd name="T111" fmla="*/ 0 h 186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506" h="1867">
                    <a:moveTo>
                      <a:pt x="1028" y="0"/>
                    </a:moveTo>
                    <a:lnTo>
                      <a:pt x="1038" y="28"/>
                    </a:lnTo>
                    <a:lnTo>
                      <a:pt x="1238" y="76"/>
                    </a:lnTo>
                    <a:lnTo>
                      <a:pt x="1304" y="133"/>
                    </a:lnTo>
                    <a:lnTo>
                      <a:pt x="1371" y="209"/>
                    </a:lnTo>
                    <a:lnTo>
                      <a:pt x="1457" y="266"/>
                    </a:lnTo>
                    <a:lnTo>
                      <a:pt x="1505" y="295"/>
                    </a:lnTo>
                    <a:lnTo>
                      <a:pt x="1419" y="400"/>
                    </a:lnTo>
                    <a:lnTo>
                      <a:pt x="1352" y="476"/>
                    </a:lnTo>
                    <a:lnTo>
                      <a:pt x="1285" y="552"/>
                    </a:lnTo>
                    <a:lnTo>
                      <a:pt x="1257" y="628"/>
                    </a:lnTo>
                    <a:lnTo>
                      <a:pt x="1247" y="704"/>
                    </a:lnTo>
                    <a:lnTo>
                      <a:pt x="1219" y="790"/>
                    </a:lnTo>
                    <a:lnTo>
                      <a:pt x="1190" y="876"/>
                    </a:lnTo>
                    <a:lnTo>
                      <a:pt x="1124" y="1009"/>
                    </a:lnTo>
                    <a:lnTo>
                      <a:pt x="1066" y="1143"/>
                    </a:lnTo>
                    <a:lnTo>
                      <a:pt x="990" y="1228"/>
                    </a:lnTo>
                    <a:lnTo>
                      <a:pt x="923" y="1323"/>
                    </a:lnTo>
                    <a:lnTo>
                      <a:pt x="904" y="1400"/>
                    </a:lnTo>
                    <a:lnTo>
                      <a:pt x="885" y="1476"/>
                    </a:lnTo>
                    <a:lnTo>
                      <a:pt x="866" y="1514"/>
                    </a:lnTo>
                    <a:lnTo>
                      <a:pt x="876" y="1562"/>
                    </a:lnTo>
                    <a:lnTo>
                      <a:pt x="1000" y="1647"/>
                    </a:lnTo>
                    <a:lnTo>
                      <a:pt x="1104" y="1762"/>
                    </a:lnTo>
                    <a:lnTo>
                      <a:pt x="1038" y="1866"/>
                    </a:lnTo>
                    <a:lnTo>
                      <a:pt x="866" y="1800"/>
                    </a:lnTo>
                    <a:lnTo>
                      <a:pt x="552" y="1800"/>
                    </a:lnTo>
                    <a:lnTo>
                      <a:pt x="362" y="1752"/>
                    </a:lnTo>
                    <a:lnTo>
                      <a:pt x="266" y="1742"/>
                    </a:lnTo>
                    <a:lnTo>
                      <a:pt x="238" y="1742"/>
                    </a:lnTo>
                    <a:lnTo>
                      <a:pt x="228" y="1666"/>
                    </a:lnTo>
                    <a:lnTo>
                      <a:pt x="219" y="1571"/>
                    </a:lnTo>
                    <a:lnTo>
                      <a:pt x="266" y="1514"/>
                    </a:lnTo>
                    <a:lnTo>
                      <a:pt x="285" y="1457"/>
                    </a:lnTo>
                    <a:lnTo>
                      <a:pt x="199" y="1323"/>
                    </a:lnTo>
                    <a:lnTo>
                      <a:pt x="133" y="1171"/>
                    </a:lnTo>
                    <a:lnTo>
                      <a:pt x="199" y="1038"/>
                    </a:lnTo>
                    <a:lnTo>
                      <a:pt x="209" y="876"/>
                    </a:lnTo>
                    <a:lnTo>
                      <a:pt x="114" y="809"/>
                    </a:lnTo>
                    <a:lnTo>
                      <a:pt x="0" y="762"/>
                    </a:lnTo>
                    <a:lnTo>
                      <a:pt x="152" y="676"/>
                    </a:lnTo>
                    <a:lnTo>
                      <a:pt x="219" y="514"/>
                    </a:lnTo>
                    <a:lnTo>
                      <a:pt x="324" y="447"/>
                    </a:lnTo>
                    <a:lnTo>
                      <a:pt x="285" y="323"/>
                    </a:lnTo>
                    <a:lnTo>
                      <a:pt x="428" y="238"/>
                    </a:lnTo>
                    <a:lnTo>
                      <a:pt x="580" y="171"/>
                    </a:lnTo>
                    <a:lnTo>
                      <a:pt x="685" y="123"/>
                    </a:lnTo>
                    <a:lnTo>
                      <a:pt x="761" y="200"/>
                    </a:lnTo>
                    <a:lnTo>
                      <a:pt x="847" y="219"/>
                    </a:lnTo>
                    <a:lnTo>
                      <a:pt x="923" y="133"/>
                    </a:lnTo>
                    <a:lnTo>
                      <a:pt x="1019" y="9"/>
                    </a:lnTo>
                    <a:lnTo>
                      <a:pt x="1028" y="9"/>
                    </a:lnTo>
                    <a:lnTo>
                      <a:pt x="1028" y="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10" name="Freeform 16">
                <a:extLst>
                  <a:ext uri="{FF2B5EF4-FFF2-40B4-BE49-F238E27FC236}">
                    <a16:creationId xmlns:a16="http://schemas.microsoft.com/office/drawing/2014/main" id="{02C0EB3F-A85F-B54B-A28A-51B460D50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0513" y="5527675"/>
                <a:ext cx="522287" cy="688975"/>
              </a:xfrm>
              <a:custGeom>
                <a:avLst/>
                <a:gdLst>
                  <a:gd name="T0" fmla="*/ 230325 w 1449"/>
                  <a:gd name="T1" fmla="*/ 0 h 1915"/>
                  <a:gd name="T2" fmla="*/ 302054 w 1449"/>
                  <a:gd name="T3" fmla="*/ 34179 h 1915"/>
                  <a:gd name="T4" fmla="*/ 326204 w 1449"/>
                  <a:gd name="T5" fmla="*/ 58284 h 1915"/>
                  <a:gd name="T6" fmla="*/ 333053 w 1449"/>
                  <a:gd name="T7" fmla="*/ 71956 h 1915"/>
                  <a:gd name="T8" fmla="*/ 336657 w 1449"/>
                  <a:gd name="T9" fmla="*/ 82029 h 1915"/>
                  <a:gd name="T10" fmla="*/ 333053 w 1449"/>
                  <a:gd name="T11" fmla="*/ 95701 h 1915"/>
                  <a:gd name="T12" fmla="*/ 326204 w 1449"/>
                  <a:gd name="T13" fmla="*/ 106135 h 1915"/>
                  <a:gd name="T14" fmla="*/ 295206 w 1449"/>
                  <a:gd name="T15" fmla="*/ 143911 h 1915"/>
                  <a:gd name="T16" fmla="*/ 288357 w 1449"/>
                  <a:gd name="T17" fmla="*/ 184926 h 1915"/>
                  <a:gd name="T18" fmla="*/ 298810 w 1449"/>
                  <a:gd name="T19" fmla="*/ 225941 h 1915"/>
                  <a:gd name="T20" fmla="*/ 326204 w 1449"/>
                  <a:gd name="T21" fmla="*/ 270553 h 1915"/>
                  <a:gd name="T22" fmla="*/ 357202 w 1449"/>
                  <a:gd name="T23" fmla="*/ 318763 h 1915"/>
                  <a:gd name="T24" fmla="*/ 384596 w 1449"/>
                  <a:gd name="T25" fmla="*/ 366614 h 1915"/>
                  <a:gd name="T26" fmla="*/ 449837 w 1449"/>
                  <a:gd name="T27" fmla="*/ 548302 h 1915"/>
                  <a:gd name="T28" fmla="*/ 521927 w 1449"/>
                  <a:gd name="T29" fmla="*/ 685377 h 1915"/>
                  <a:gd name="T30" fmla="*/ 508230 w 1449"/>
                  <a:gd name="T31" fmla="*/ 688615 h 1915"/>
                  <a:gd name="T32" fmla="*/ 436140 w 1449"/>
                  <a:gd name="T33" fmla="*/ 671346 h 1915"/>
                  <a:gd name="T34" fmla="*/ 353598 w 1449"/>
                  <a:gd name="T35" fmla="*/ 633929 h 1915"/>
                  <a:gd name="T36" fmla="*/ 92995 w 1449"/>
                  <a:gd name="T37" fmla="*/ 579243 h 1915"/>
                  <a:gd name="T38" fmla="*/ 61997 w 1449"/>
                  <a:gd name="T39" fmla="*/ 565211 h 1915"/>
                  <a:gd name="T40" fmla="*/ 61997 w 1449"/>
                  <a:gd name="T41" fmla="*/ 565211 h 1915"/>
                  <a:gd name="T42" fmla="*/ 61997 w 1449"/>
                  <a:gd name="T43" fmla="*/ 565211 h 1915"/>
                  <a:gd name="T44" fmla="*/ 85786 w 1449"/>
                  <a:gd name="T45" fmla="*/ 527794 h 1915"/>
                  <a:gd name="T46" fmla="*/ 48300 w 1449"/>
                  <a:gd name="T47" fmla="*/ 486420 h 1915"/>
                  <a:gd name="T48" fmla="*/ 3604 w 1449"/>
                  <a:gd name="T49" fmla="*/ 455839 h 1915"/>
                  <a:gd name="T50" fmla="*/ 0 w 1449"/>
                  <a:gd name="T51" fmla="*/ 438569 h 1915"/>
                  <a:gd name="T52" fmla="*/ 6848 w 1449"/>
                  <a:gd name="T53" fmla="*/ 424898 h 1915"/>
                  <a:gd name="T54" fmla="*/ 13697 w 1449"/>
                  <a:gd name="T55" fmla="*/ 397555 h 1915"/>
                  <a:gd name="T56" fmla="*/ 20545 w 1449"/>
                  <a:gd name="T57" fmla="*/ 369852 h 1915"/>
                  <a:gd name="T58" fmla="*/ 44695 w 1449"/>
                  <a:gd name="T59" fmla="*/ 335673 h 1915"/>
                  <a:gd name="T60" fmla="*/ 72089 w 1449"/>
                  <a:gd name="T61" fmla="*/ 305092 h 1915"/>
                  <a:gd name="T62" fmla="*/ 92995 w 1449"/>
                  <a:gd name="T63" fmla="*/ 256882 h 1915"/>
                  <a:gd name="T64" fmla="*/ 116785 w 1449"/>
                  <a:gd name="T65" fmla="*/ 209031 h 1915"/>
                  <a:gd name="T66" fmla="*/ 127238 w 1449"/>
                  <a:gd name="T67" fmla="*/ 178090 h 1915"/>
                  <a:gd name="T68" fmla="*/ 137330 w 1449"/>
                  <a:gd name="T69" fmla="*/ 147149 h 1915"/>
                  <a:gd name="T70" fmla="*/ 140935 w 1449"/>
                  <a:gd name="T71" fmla="*/ 119806 h 1915"/>
                  <a:gd name="T72" fmla="*/ 151027 w 1449"/>
                  <a:gd name="T73" fmla="*/ 92463 h 1915"/>
                  <a:gd name="T74" fmla="*/ 175177 w 1449"/>
                  <a:gd name="T75" fmla="*/ 65120 h 1915"/>
                  <a:gd name="T76" fmla="*/ 199327 w 1449"/>
                  <a:gd name="T77" fmla="*/ 37777 h 1915"/>
                  <a:gd name="T78" fmla="*/ 230325 w 1449"/>
                  <a:gd name="T79" fmla="*/ 0 h 191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49" h="1915">
                    <a:moveTo>
                      <a:pt x="639" y="0"/>
                    </a:moveTo>
                    <a:lnTo>
                      <a:pt x="838" y="95"/>
                    </a:lnTo>
                    <a:lnTo>
                      <a:pt x="905" y="162"/>
                    </a:lnTo>
                    <a:lnTo>
                      <a:pt x="924" y="200"/>
                    </a:lnTo>
                    <a:lnTo>
                      <a:pt x="934" y="228"/>
                    </a:lnTo>
                    <a:lnTo>
                      <a:pt x="924" y="266"/>
                    </a:lnTo>
                    <a:lnTo>
                      <a:pt x="905" y="295"/>
                    </a:lnTo>
                    <a:lnTo>
                      <a:pt x="819" y="400"/>
                    </a:lnTo>
                    <a:lnTo>
                      <a:pt x="800" y="514"/>
                    </a:lnTo>
                    <a:lnTo>
                      <a:pt x="829" y="628"/>
                    </a:lnTo>
                    <a:lnTo>
                      <a:pt x="905" y="752"/>
                    </a:lnTo>
                    <a:lnTo>
                      <a:pt x="991" y="886"/>
                    </a:lnTo>
                    <a:lnTo>
                      <a:pt x="1067" y="1019"/>
                    </a:lnTo>
                    <a:lnTo>
                      <a:pt x="1248" y="1524"/>
                    </a:lnTo>
                    <a:lnTo>
                      <a:pt x="1448" y="1905"/>
                    </a:lnTo>
                    <a:lnTo>
                      <a:pt x="1410" y="1914"/>
                    </a:lnTo>
                    <a:lnTo>
                      <a:pt x="1210" y="1866"/>
                    </a:lnTo>
                    <a:lnTo>
                      <a:pt x="981" y="1762"/>
                    </a:lnTo>
                    <a:lnTo>
                      <a:pt x="258" y="1610"/>
                    </a:lnTo>
                    <a:lnTo>
                      <a:pt x="172" y="1571"/>
                    </a:lnTo>
                    <a:lnTo>
                      <a:pt x="238" y="1467"/>
                    </a:lnTo>
                    <a:lnTo>
                      <a:pt x="134" y="1352"/>
                    </a:lnTo>
                    <a:lnTo>
                      <a:pt x="10" y="1267"/>
                    </a:lnTo>
                    <a:lnTo>
                      <a:pt x="0" y="1219"/>
                    </a:lnTo>
                    <a:lnTo>
                      <a:pt x="19" y="1181"/>
                    </a:lnTo>
                    <a:lnTo>
                      <a:pt x="38" y="1105"/>
                    </a:lnTo>
                    <a:lnTo>
                      <a:pt x="57" y="1028"/>
                    </a:lnTo>
                    <a:lnTo>
                      <a:pt x="124" y="933"/>
                    </a:lnTo>
                    <a:lnTo>
                      <a:pt x="200" y="848"/>
                    </a:lnTo>
                    <a:lnTo>
                      <a:pt x="258" y="714"/>
                    </a:lnTo>
                    <a:lnTo>
                      <a:pt x="324" y="581"/>
                    </a:lnTo>
                    <a:lnTo>
                      <a:pt x="353" y="495"/>
                    </a:lnTo>
                    <a:lnTo>
                      <a:pt x="381" y="409"/>
                    </a:lnTo>
                    <a:lnTo>
                      <a:pt x="391" y="333"/>
                    </a:lnTo>
                    <a:lnTo>
                      <a:pt x="419" y="257"/>
                    </a:lnTo>
                    <a:lnTo>
                      <a:pt x="486" y="181"/>
                    </a:lnTo>
                    <a:lnTo>
                      <a:pt x="553" y="105"/>
                    </a:lnTo>
                    <a:lnTo>
                      <a:pt x="639" y="0"/>
                    </a:lnTo>
                  </a:path>
                </a:pathLst>
              </a:custGeom>
              <a:solidFill>
                <a:srgbClr val="E3E3E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11" name="Freeform 17">
                <a:extLst>
                  <a:ext uri="{FF2B5EF4-FFF2-40B4-BE49-F238E27FC236}">
                    <a16:creationId xmlns:a16="http://schemas.microsoft.com/office/drawing/2014/main" id="{85FC9E8C-3A0E-AB43-80AA-BC8329E1A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5188" y="1282700"/>
                <a:ext cx="669925" cy="558800"/>
              </a:xfrm>
              <a:custGeom>
                <a:avLst/>
                <a:gdLst>
                  <a:gd name="T0" fmla="*/ 312439 w 1859"/>
                  <a:gd name="T1" fmla="*/ 0 h 1554"/>
                  <a:gd name="T2" fmla="*/ 339827 w 1859"/>
                  <a:gd name="T3" fmla="*/ 10428 h 1554"/>
                  <a:gd name="T4" fmla="*/ 374062 w 1859"/>
                  <a:gd name="T5" fmla="*/ 6832 h 1554"/>
                  <a:gd name="T6" fmla="*/ 429199 w 1859"/>
                  <a:gd name="T7" fmla="*/ 13664 h 1554"/>
                  <a:gd name="T8" fmla="*/ 453344 w 1859"/>
                  <a:gd name="T9" fmla="*/ 27329 h 1554"/>
                  <a:gd name="T10" fmla="*/ 459830 w 1859"/>
                  <a:gd name="T11" fmla="*/ 58253 h 1554"/>
                  <a:gd name="T12" fmla="*/ 453344 w 1859"/>
                  <a:gd name="T13" fmla="*/ 126575 h 1554"/>
                  <a:gd name="T14" fmla="*/ 459830 w 1859"/>
                  <a:gd name="T15" fmla="*/ 154263 h 1554"/>
                  <a:gd name="T16" fmla="*/ 483975 w 1859"/>
                  <a:gd name="T17" fmla="*/ 174760 h 1554"/>
                  <a:gd name="T18" fmla="*/ 508120 w 1859"/>
                  <a:gd name="T19" fmla="*/ 174760 h 1554"/>
                  <a:gd name="T20" fmla="*/ 528661 w 1859"/>
                  <a:gd name="T21" fmla="*/ 161095 h 1554"/>
                  <a:gd name="T22" fmla="*/ 569743 w 1859"/>
                  <a:gd name="T23" fmla="*/ 123339 h 1554"/>
                  <a:gd name="T24" fmla="*/ 593887 w 1859"/>
                  <a:gd name="T25" fmla="*/ 116507 h 1554"/>
                  <a:gd name="T26" fmla="*/ 645420 w 1859"/>
                  <a:gd name="T27" fmla="*/ 106079 h 1554"/>
                  <a:gd name="T28" fmla="*/ 659114 w 1859"/>
                  <a:gd name="T29" fmla="*/ 92414 h 1554"/>
                  <a:gd name="T30" fmla="*/ 669565 w 1859"/>
                  <a:gd name="T31" fmla="*/ 130171 h 1554"/>
                  <a:gd name="T32" fmla="*/ 652267 w 1859"/>
                  <a:gd name="T33" fmla="*/ 188424 h 1554"/>
                  <a:gd name="T34" fmla="*/ 607581 w 1859"/>
                  <a:gd name="T35" fmla="*/ 233013 h 1554"/>
                  <a:gd name="T36" fmla="*/ 559652 w 1859"/>
                  <a:gd name="T37" fmla="*/ 267174 h 1554"/>
                  <a:gd name="T38" fmla="*/ 521814 w 1859"/>
                  <a:gd name="T39" fmla="*/ 291266 h 1554"/>
                  <a:gd name="T40" fmla="*/ 483975 w 1859"/>
                  <a:gd name="T41" fmla="*/ 321831 h 1554"/>
                  <a:gd name="T42" fmla="*/ 463434 w 1859"/>
                  <a:gd name="T43" fmla="*/ 366420 h 1554"/>
                  <a:gd name="T44" fmla="*/ 449740 w 1859"/>
                  <a:gd name="T45" fmla="*/ 417841 h 1554"/>
                  <a:gd name="T46" fmla="*/ 422352 w 1859"/>
                  <a:gd name="T47" fmla="*/ 455598 h 1554"/>
                  <a:gd name="T48" fmla="*/ 384513 w 1859"/>
                  <a:gd name="T49" fmla="*/ 482927 h 1554"/>
                  <a:gd name="T50" fmla="*/ 339827 w 1859"/>
                  <a:gd name="T51" fmla="*/ 496591 h 1554"/>
                  <a:gd name="T52" fmla="*/ 298745 w 1859"/>
                  <a:gd name="T53" fmla="*/ 507019 h 1554"/>
                  <a:gd name="T54" fmla="*/ 264510 w 1859"/>
                  <a:gd name="T55" fmla="*/ 530752 h 1554"/>
                  <a:gd name="T56" fmla="*/ 230275 w 1859"/>
                  <a:gd name="T57" fmla="*/ 554845 h 1554"/>
                  <a:gd name="T58" fmla="*/ 192437 w 1859"/>
                  <a:gd name="T59" fmla="*/ 558440 h 1554"/>
                  <a:gd name="T60" fmla="*/ 154598 w 1859"/>
                  <a:gd name="T61" fmla="*/ 537584 h 1554"/>
                  <a:gd name="T62" fmla="*/ 123606 w 1859"/>
                  <a:gd name="T63" fmla="*/ 530752 h 1554"/>
                  <a:gd name="T64" fmla="*/ 123606 w 1859"/>
                  <a:gd name="T65" fmla="*/ 520684 h 1554"/>
                  <a:gd name="T66" fmla="*/ 96218 w 1859"/>
                  <a:gd name="T67" fmla="*/ 465667 h 1554"/>
                  <a:gd name="T68" fmla="*/ 92975 w 1859"/>
                  <a:gd name="T69" fmla="*/ 458834 h 1554"/>
                  <a:gd name="T70" fmla="*/ 75677 w 1859"/>
                  <a:gd name="T71" fmla="*/ 458834 h 1554"/>
                  <a:gd name="T72" fmla="*/ 65227 w 1859"/>
                  <a:gd name="T73" fmla="*/ 469263 h 1554"/>
                  <a:gd name="T74" fmla="*/ 61983 w 1859"/>
                  <a:gd name="T75" fmla="*/ 486163 h 1554"/>
                  <a:gd name="T76" fmla="*/ 48289 w 1859"/>
                  <a:gd name="T77" fmla="*/ 496591 h 1554"/>
                  <a:gd name="T78" fmla="*/ 17298 w 1859"/>
                  <a:gd name="T79" fmla="*/ 465667 h 1554"/>
                  <a:gd name="T80" fmla="*/ 0 w 1859"/>
                  <a:gd name="T81" fmla="*/ 393749 h 1554"/>
                  <a:gd name="T82" fmla="*/ 0 w 1859"/>
                  <a:gd name="T83" fmla="*/ 308167 h 1554"/>
                  <a:gd name="T84" fmla="*/ 10451 w 1859"/>
                  <a:gd name="T85" fmla="*/ 249914 h 1554"/>
                  <a:gd name="T86" fmla="*/ 34235 w 1859"/>
                  <a:gd name="T87" fmla="*/ 226181 h 1554"/>
                  <a:gd name="T88" fmla="*/ 61983 w 1859"/>
                  <a:gd name="T89" fmla="*/ 222585 h 1554"/>
                  <a:gd name="T90" fmla="*/ 120363 w 1859"/>
                  <a:gd name="T91" fmla="*/ 236249 h 1554"/>
                  <a:gd name="T92" fmla="*/ 147751 w 1859"/>
                  <a:gd name="T93" fmla="*/ 233013 h 1554"/>
                  <a:gd name="T94" fmla="*/ 168292 w 1859"/>
                  <a:gd name="T95" fmla="*/ 222585 h 1554"/>
                  <a:gd name="T96" fmla="*/ 185590 w 1859"/>
                  <a:gd name="T97" fmla="*/ 208921 h 1554"/>
                  <a:gd name="T98" fmla="*/ 236762 w 1859"/>
                  <a:gd name="T99" fmla="*/ 143835 h 1554"/>
                  <a:gd name="T100" fmla="*/ 264510 w 1859"/>
                  <a:gd name="T101" fmla="*/ 99246 h 1554"/>
                  <a:gd name="T102" fmla="*/ 312439 w 1859"/>
                  <a:gd name="T103" fmla="*/ 0 h 155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859" h="1554">
                    <a:moveTo>
                      <a:pt x="867" y="0"/>
                    </a:moveTo>
                    <a:lnTo>
                      <a:pt x="943" y="29"/>
                    </a:lnTo>
                    <a:lnTo>
                      <a:pt x="1038" y="19"/>
                    </a:lnTo>
                    <a:lnTo>
                      <a:pt x="1191" y="38"/>
                    </a:lnTo>
                    <a:lnTo>
                      <a:pt x="1258" y="76"/>
                    </a:lnTo>
                    <a:lnTo>
                      <a:pt x="1276" y="162"/>
                    </a:lnTo>
                    <a:lnTo>
                      <a:pt x="1258" y="352"/>
                    </a:lnTo>
                    <a:lnTo>
                      <a:pt x="1276" y="429"/>
                    </a:lnTo>
                    <a:lnTo>
                      <a:pt x="1343" y="486"/>
                    </a:lnTo>
                    <a:lnTo>
                      <a:pt x="1410" y="486"/>
                    </a:lnTo>
                    <a:lnTo>
                      <a:pt x="1467" y="448"/>
                    </a:lnTo>
                    <a:lnTo>
                      <a:pt x="1581" y="343"/>
                    </a:lnTo>
                    <a:lnTo>
                      <a:pt x="1648" y="324"/>
                    </a:lnTo>
                    <a:lnTo>
                      <a:pt x="1791" y="295"/>
                    </a:lnTo>
                    <a:lnTo>
                      <a:pt x="1829" y="257"/>
                    </a:lnTo>
                    <a:lnTo>
                      <a:pt x="1858" y="362"/>
                    </a:lnTo>
                    <a:lnTo>
                      <a:pt x="1810" y="524"/>
                    </a:lnTo>
                    <a:lnTo>
                      <a:pt x="1686" y="648"/>
                    </a:lnTo>
                    <a:lnTo>
                      <a:pt x="1553" y="743"/>
                    </a:lnTo>
                    <a:lnTo>
                      <a:pt x="1448" y="810"/>
                    </a:lnTo>
                    <a:lnTo>
                      <a:pt x="1343" y="895"/>
                    </a:lnTo>
                    <a:lnTo>
                      <a:pt x="1286" y="1019"/>
                    </a:lnTo>
                    <a:lnTo>
                      <a:pt x="1248" y="1162"/>
                    </a:lnTo>
                    <a:lnTo>
                      <a:pt x="1172" y="1267"/>
                    </a:lnTo>
                    <a:lnTo>
                      <a:pt x="1067" y="1343"/>
                    </a:lnTo>
                    <a:lnTo>
                      <a:pt x="943" y="1381"/>
                    </a:lnTo>
                    <a:lnTo>
                      <a:pt x="829" y="1410"/>
                    </a:lnTo>
                    <a:lnTo>
                      <a:pt x="734" y="1476"/>
                    </a:lnTo>
                    <a:lnTo>
                      <a:pt x="639" y="1543"/>
                    </a:lnTo>
                    <a:lnTo>
                      <a:pt x="534" y="1553"/>
                    </a:lnTo>
                    <a:lnTo>
                      <a:pt x="429" y="1495"/>
                    </a:lnTo>
                    <a:lnTo>
                      <a:pt x="343" y="1476"/>
                    </a:lnTo>
                    <a:lnTo>
                      <a:pt x="343" y="1448"/>
                    </a:lnTo>
                    <a:lnTo>
                      <a:pt x="267" y="1295"/>
                    </a:lnTo>
                    <a:lnTo>
                      <a:pt x="258" y="1276"/>
                    </a:lnTo>
                    <a:lnTo>
                      <a:pt x="210" y="1276"/>
                    </a:lnTo>
                    <a:lnTo>
                      <a:pt x="181" y="1305"/>
                    </a:lnTo>
                    <a:lnTo>
                      <a:pt x="172" y="1352"/>
                    </a:lnTo>
                    <a:lnTo>
                      <a:pt x="134" y="1381"/>
                    </a:lnTo>
                    <a:lnTo>
                      <a:pt x="48" y="1295"/>
                    </a:lnTo>
                    <a:lnTo>
                      <a:pt x="0" y="1095"/>
                    </a:lnTo>
                    <a:lnTo>
                      <a:pt x="0" y="857"/>
                    </a:lnTo>
                    <a:lnTo>
                      <a:pt x="29" y="695"/>
                    </a:lnTo>
                    <a:lnTo>
                      <a:pt x="95" y="629"/>
                    </a:lnTo>
                    <a:lnTo>
                      <a:pt x="172" y="619"/>
                    </a:lnTo>
                    <a:lnTo>
                      <a:pt x="334" y="657"/>
                    </a:lnTo>
                    <a:lnTo>
                      <a:pt x="410" y="648"/>
                    </a:lnTo>
                    <a:lnTo>
                      <a:pt x="467" y="619"/>
                    </a:lnTo>
                    <a:lnTo>
                      <a:pt x="515" y="581"/>
                    </a:lnTo>
                    <a:lnTo>
                      <a:pt x="657" y="400"/>
                    </a:lnTo>
                    <a:lnTo>
                      <a:pt x="734" y="276"/>
                    </a:lnTo>
                    <a:lnTo>
                      <a:pt x="867" y="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12" name="Freeform 18">
                <a:extLst>
                  <a:ext uri="{FF2B5EF4-FFF2-40B4-BE49-F238E27FC236}">
                    <a16:creationId xmlns:a16="http://schemas.microsoft.com/office/drawing/2014/main" id="{88C0DDAA-E96B-1F4F-918F-888CA80C3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9013" y="1347788"/>
                <a:ext cx="933450" cy="839787"/>
              </a:xfrm>
              <a:custGeom>
                <a:avLst/>
                <a:gdLst>
                  <a:gd name="T0" fmla="*/ 933090 w 2592"/>
                  <a:gd name="T1" fmla="*/ 490056 h 2334"/>
                  <a:gd name="T2" fmla="*/ 884833 w 2592"/>
                  <a:gd name="T3" fmla="*/ 558419 h 2334"/>
                  <a:gd name="T4" fmla="*/ 809566 w 2592"/>
                  <a:gd name="T5" fmla="*/ 575689 h 2334"/>
                  <a:gd name="T6" fmla="*/ 730698 w 2592"/>
                  <a:gd name="T7" fmla="*/ 551582 h 2334"/>
                  <a:gd name="T8" fmla="*/ 648229 w 2592"/>
                  <a:gd name="T9" fmla="*/ 544746 h 2334"/>
                  <a:gd name="T10" fmla="*/ 583046 w 2592"/>
                  <a:gd name="T11" fmla="*/ 565615 h 2334"/>
                  <a:gd name="T12" fmla="*/ 541992 w 2592"/>
                  <a:gd name="T13" fmla="*/ 633978 h 2334"/>
                  <a:gd name="T14" fmla="*/ 500937 w 2592"/>
                  <a:gd name="T15" fmla="*/ 723210 h 2334"/>
                  <a:gd name="T16" fmla="*/ 445838 w 2592"/>
                  <a:gd name="T17" fmla="*/ 791573 h 2334"/>
                  <a:gd name="T18" fmla="*/ 435754 w 2592"/>
                  <a:gd name="T19" fmla="*/ 839427 h 2334"/>
                  <a:gd name="T20" fmla="*/ 428912 w 2592"/>
                  <a:gd name="T21" fmla="*/ 832591 h 2334"/>
                  <a:gd name="T22" fmla="*/ 408384 w 2592"/>
                  <a:gd name="T23" fmla="*/ 839427 h 2334"/>
                  <a:gd name="T24" fmla="*/ 387497 w 2592"/>
                  <a:gd name="T25" fmla="*/ 795171 h 2334"/>
                  <a:gd name="T26" fmla="*/ 329516 w 2592"/>
                  <a:gd name="T27" fmla="*/ 757391 h 2334"/>
                  <a:gd name="T28" fmla="*/ 205993 w 2592"/>
                  <a:gd name="T29" fmla="*/ 705939 h 2334"/>
                  <a:gd name="T30" fmla="*/ 147652 w 2592"/>
                  <a:gd name="T31" fmla="*/ 654487 h 2334"/>
                  <a:gd name="T32" fmla="*/ 123524 w 2592"/>
                  <a:gd name="T33" fmla="*/ 647651 h 2334"/>
                  <a:gd name="T34" fmla="*/ 109839 w 2592"/>
                  <a:gd name="T35" fmla="*/ 640814 h 2334"/>
                  <a:gd name="T36" fmla="*/ 44656 w 2592"/>
                  <a:gd name="T37" fmla="*/ 596198 h 2334"/>
                  <a:gd name="T38" fmla="*/ 20527 w 2592"/>
                  <a:gd name="T39" fmla="*/ 568853 h 2334"/>
                  <a:gd name="T40" fmla="*/ 10444 w 2592"/>
                  <a:gd name="T41" fmla="*/ 531074 h 2334"/>
                  <a:gd name="T42" fmla="*/ 0 w 2592"/>
                  <a:gd name="T43" fmla="*/ 465949 h 2334"/>
                  <a:gd name="T44" fmla="*/ 30971 w 2592"/>
                  <a:gd name="T45" fmla="*/ 472785 h 2334"/>
                  <a:gd name="T46" fmla="*/ 68784 w 2592"/>
                  <a:gd name="T47" fmla="*/ 493654 h 2334"/>
                  <a:gd name="T48" fmla="*/ 106598 w 2592"/>
                  <a:gd name="T49" fmla="*/ 490056 h 2334"/>
                  <a:gd name="T50" fmla="*/ 140810 w 2592"/>
                  <a:gd name="T51" fmla="*/ 465949 h 2334"/>
                  <a:gd name="T52" fmla="*/ 175022 w 2592"/>
                  <a:gd name="T53" fmla="*/ 442201 h 2334"/>
                  <a:gd name="T54" fmla="*/ 216076 w 2592"/>
                  <a:gd name="T55" fmla="*/ 431767 h 2334"/>
                  <a:gd name="T56" fmla="*/ 260732 w 2592"/>
                  <a:gd name="T57" fmla="*/ 418094 h 2334"/>
                  <a:gd name="T58" fmla="*/ 298546 w 2592"/>
                  <a:gd name="T59" fmla="*/ 390749 h 2334"/>
                  <a:gd name="T60" fmla="*/ 325915 w 2592"/>
                  <a:gd name="T61" fmla="*/ 352970 h 2334"/>
                  <a:gd name="T62" fmla="*/ 339600 w 2592"/>
                  <a:gd name="T63" fmla="*/ 301517 h 2334"/>
                  <a:gd name="T64" fmla="*/ 360127 w 2592"/>
                  <a:gd name="T65" fmla="*/ 256901 h 2334"/>
                  <a:gd name="T66" fmla="*/ 397941 w 2592"/>
                  <a:gd name="T67" fmla="*/ 226318 h 2334"/>
                  <a:gd name="T68" fmla="*/ 435754 w 2592"/>
                  <a:gd name="T69" fmla="*/ 202211 h 2334"/>
                  <a:gd name="T70" fmla="*/ 483651 w 2592"/>
                  <a:gd name="T71" fmla="*/ 168029 h 2334"/>
                  <a:gd name="T72" fmla="*/ 528307 w 2592"/>
                  <a:gd name="T73" fmla="*/ 123413 h 2334"/>
                  <a:gd name="T74" fmla="*/ 545593 w 2592"/>
                  <a:gd name="T75" fmla="*/ 65125 h 2334"/>
                  <a:gd name="T76" fmla="*/ 535149 w 2592"/>
                  <a:gd name="T77" fmla="*/ 27345 h 2334"/>
                  <a:gd name="T78" fmla="*/ 541992 w 2592"/>
                  <a:gd name="T79" fmla="*/ 24107 h 2334"/>
                  <a:gd name="T80" fmla="*/ 566120 w 2592"/>
                  <a:gd name="T81" fmla="*/ 0 h 2334"/>
                  <a:gd name="T82" fmla="*/ 576204 w 2592"/>
                  <a:gd name="T83" fmla="*/ 0 h 2334"/>
                  <a:gd name="T84" fmla="*/ 579805 w 2592"/>
                  <a:gd name="T85" fmla="*/ 20509 h 2334"/>
                  <a:gd name="T86" fmla="*/ 589889 w 2592"/>
                  <a:gd name="T87" fmla="*/ 85634 h 2334"/>
                  <a:gd name="T88" fmla="*/ 596731 w 2592"/>
                  <a:gd name="T89" fmla="*/ 109741 h 2334"/>
                  <a:gd name="T90" fmla="*/ 610416 w 2592"/>
                  <a:gd name="T91" fmla="*/ 126652 h 2334"/>
                  <a:gd name="T92" fmla="*/ 692885 w 2592"/>
                  <a:gd name="T93" fmla="*/ 202211 h 2334"/>
                  <a:gd name="T94" fmla="*/ 713412 w 2592"/>
                  <a:gd name="T95" fmla="*/ 215884 h 2334"/>
                  <a:gd name="T96" fmla="*/ 730698 w 2592"/>
                  <a:gd name="T97" fmla="*/ 219482 h 2334"/>
                  <a:gd name="T98" fmla="*/ 761309 w 2592"/>
                  <a:gd name="T99" fmla="*/ 226318 h 2334"/>
                  <a:gd name="T100" fmla="*/ 775354 w 2592"/>
                  <a:gd name="T101" fmla="*/ 233154 h 2334"/>
                  <a:gd name="T102" fmla="*/ 782197 w 2592"/>
                  <a:gd name="T103" fmla="*/ 243229 h 2334"/>
                  <a:gd name="T104" fmla="*/ 789039 w 2592"/>
                  <a:gd name="T105" fmla="*/ 270574 h 2334"/>
                  <a:gd name="T106" fmla="*/ 792280 w 2592"/>
                  <a:gd name="T107" fmla="*/ 284247 h 2334"/>
                  <a:gd name="T108" fmla="*/ 809566 w 2592"/>
                  <a:gd name="T109" fmla="*/ 308354 h 2334"/>
                  <a:gd name="T110" fmla="*/ 871148 w 2592"/>
                  <a:gd name="T111" fmla="*/ 359806 h 2334"/>
                  <a:gd name="T112" fmla="*/ 902119 w 2592"/>
                  <a:gd name="T113" fmla="*/ 411258 h 2334"/>
                  <a:gd name="T114" fmla="*/ 912563 w 2592"/>
                  <a:gd name="T115" fmla="*/ 459112 h 2334"/>
                  <a:gd name="T116" fmla="*/ 933090 w 2592"/>
                  <a:gd name="T117" fmla="*/ 490056 h 233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592" h="2334">
                    <a:moveTo>
                      <a:pt x="2591" y="1362"/>
                    </a:moveTo>
                    <a:lnTo>
                      <a:pt x="2457" y="1552"/>
                    </a:lnTo>
                    <a:lnTo>
                      <a:pt x="2248" y="1600"/>
                    </a:lnTo>
                    <a:lnTo>
                      <a:pt x="2029" y="1533"/>
                    </a:lnTo>
                    <a:lnTo>
                      <a:pt x="1800" y="1514"/>
                    </a:lnTo>
                    <a:lnTo>
                      <a:pt x="1619" y="1572"/>
                    </a:lnTo>
                    <a:lnTo>
                      <a:pt x="1505" y="1762"/>
                    </a:lnTo>
                    <a:lnTo>
                      <a:pt x="1391" y="2010"/>
                    </a:lnTo>
                    <a:lnTo>
                      <a:pt x="1238" y="2200"/>
                    </a:lnTo>
                    <a:lnTo>
                      <a:pt x="1210" y="2333"/>
                    </a:lnTo>
                    <a:lnTo>
                      <a:pt x="1191" y="2314"/>
                    </a:lnTo>
                    <a:lnTo>
                      <a:pt x="1134" y="2333"/>
                    </a:lnTo>
                    <a:lnTo>
                      <a:pt x="1076" y="2210"/>
                    </a:lnTo>
                    <a:lnTo>
                      <a:pt x="915" y="2105"/>
                    </a:lnTo>
                    <a:lnTo>
                      <a:pt x="572" y="1962"/>
                    </a:lnTo>
                    <a:lnTo>
                      <a:pt x="410" y="1819"/>
                    </a:lnTo>
                    <a:lnTo>
                      <a:pt x="343" y="1800"/>
                    </a:lnTo>
                    <a:lnTo>
                      <a:pt x="305" y="1781"/>
                    </a:lnTo>
                    <a:lnTo>
                      <a:pt x="124" y="1657"/>
                    </a:lnTo>
                    <a:lnTo>
                      <a:pt x="57" y="1581"/>
                    </a:lnTo>
                    <a:lnTo>
                      <a:pt x="29" y="1476"/>
                    </a:lnTo>
                    <a:lnTo>
                      <a:pt x="0" y="1295"/>
                    </a:lnTo>
                    <a:lnTo>
                      <a:pt x="86" y="1314"/>
                    </a:lnTo>
                    <a:lnTo>
                      <a:pt x="191" y="1372"/>
                    </a:lnTo>
                    <a:lnTo>
                      <a:pt x="296" y="1362"/>
                    </a:lnTo>
                    <a:lnTo>
                      <a:pt x="391" y="1295"/>
                    </a:lnTo>
                    <a:lnTo>
                      <a:pt x="486" y="1229"/>
                    </a:lnTo>
                    <a:lnTo>
                      <a:pt x="600" y="1200"/>
                    </a:lnTo>
                    <a:lnTo>
                      <a:pt x="724" y="1162"/>
                    </a:lnTo>
                    <a:lnTo>
                      <a:pt x="829" y="1086"/>
                    </a:lnTo>
                    <a:lnTo>
                      <a:pt x="905" y="981"/>
                    </a:lnTo>
                    <a:lnTo>
                      <a:pt x="943" y="838"/>
                    </a:lnTo>
                    <a:lnTo>
                      <a:pt x="1000" y="714"/>
                    </a:lnTo>
                    <a:lnTo>
                      <a:pt x="1105" y="629"/>
                    </a:lnTo>
                    <a:lnTo>
                      <a:pt x="1210" y="562"/>
                    </a:lnTo>
                    <a:lnTo>
                      <a:pt x="1343" y="467"/>
                    </a:lnTo>
                    <a:lnTo>
                      <a:pt x="1467" y="343"/>
                    </a:lnTo>
                    <a:lnTo>
                      <a:pt x="1515" y="181"/>
                    </a:lnTo>
                    <a:lnTo>
                      <a:pt x="1486" y="76"/>
                    </a:lnTo>
                    <a:lnTo>
                      <a:pt x="1505" y="67"/>
                    </a:lnTo>
                    <a:lnTo>
                      <a:pt x="1572" y="0"/>
                    </a:lnTo>
                    <a:lnTo>
                      <a:pt x="1600" y="0"/>
                    </a:lnTo>
                    <a:lnTo>
                      <a:pt x="1610" y="57"/>
                    </a:lnTo>
                    <a:lnTo>
                      <a:pt x="1638" y="238"/>
                    </a:lnTo>
                    <a:lnTo>
                      <a:pt x="1657" y="305"/>
                    </a:lnTo>
                    <a:lnTo>
                      <a:pt x="1695" y="352"/>
                    </a:lnTo>
                    <a:lnTo>
                      <a:pt x="1924" y="562"/>
                    </a:lnTo>
                    <a:lnTo>
                      <a:pt x="1981" y="600"/>
                    </a:lnTo>
                    <a:lnTo>
                      <a:pt x="2029" y="610"/>
                    </a:lnTo>
                    <a:lnTo>
                      <a:pt x="2114" y="629"/>
                    </a:lnTo>
                    <a:lnTo>
                      <a:pt x="2153" y="648"/>
                    </a:lnTo>
                    <a:lnTo>
                      <a:pt x="2172" y="676"/>
                    </a:lnTo>
                    <a:lnTo>
                      <a:pt x="2191" y="752"/>
                    </a:lnTo>
                    <a:lnTo>
                      <a:pt x="2200" y="790"/>
                    </a:lnTo>
                    <a:lnTo>
                      <a:pt x="2248" y="857"/>
                    </a:lnTo>
                    <a:lnTo>
                      <a:pt x="2419" y="1000"/>
                    </a:lnTo>
                    <a:lnTo>
                      <a:pt x="2505" y="1143"/>
                    </a:lnTo>
                    <a:lnTo>
                      <a:pt x="2534" y="1276"/>
                    </a:lnTo>
                    <a:lnTo>
                      <a:pt x="2591" y="1362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13" name="Freeform 19">
                <a:extLst>
                  <a:ext uri="{FF2B5EF4-FFF2-40B4-BE49-F238E27FC236}">
                    <a16:creationId xmlns:a16="http://schemas.microsoft.com/office/drawing/2014/main" id="{D465C62D-8C81-4E4F-86E2-4898521F5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8400" y="1358900"/>
                <a:ext cx="768350" cy="827088"/>
              </a:xfrm>
              <a:custGeom>
                <a:avLst/>
                <a:gdLst>
                  <a:gd name="T0" fmla="*/ 0 w 2134"/>
                  <a:gd name="T1" fmla="*/ 209294 h 2296"/>
                  <a:gd name="T2" fmla="*/ 85692 w 2134"/>
                  <a:gd name="T3" fmla="*/ 95821 h 2296"/>
                  <a:gd name="T4" fmla="*/ 144021 w 2134"/>
                  <a:gd name="T5" fmla="*/ 0 h 2296"/>
                  <a:gd name="T6" fmla="*/ 157703 w 2134"/>
                  <a:gd name="T7" fmla="*/ 13689 h 2296"/>
                  <a:gd name="T8" fmla="*/ 195508 w 2134"/>
                  <a:gd name="T9" fmla="*/ 37464 h 2296"/>
                  <a:gd name="T10" fmla="*/ 240154 w 2134"/>
                  <a:gd name="T11" fmla="*/ 75288 h 2296"/>
                  <a:gd name="T12" fmla="*/ 349610 w 2134"/>
                  <a:gd name="T13" fmla="*/ 229827 h 2296"/>
                  <a:gd name="T14" fmla="*/ 394256 w 2134"/>
                  <a:gd name="T15" fmla="*/ 270893 h 2296"/>
                  <a:gd name="T16" fmla="*/ 411539 w 2134"/>
                  <a:gd name="T17" fmla="*/ 298270 h 2296"/>
                  <a:gd name="T18" fmla="*/ 418380 w 2134"/>
                  <a:gd name="T19" fmla="*/ 336095 h 2296"/>
                  <a:gd name="T20" fmla="*/ 504072 w 2134"/>
                  <a:gd name="T21" fmla="*/ 432276 h 2296"/>
                  <a:gd name="T22" fmla="*/ 548719 w 2134"/>
                  <a:gd name="T23" fmla="*/ 534941 h 2296"/>
                  <a:gd name="T24" fmla="*/ 576082 w 2134"/>
                  <a:gd name="T25" fmla="*/ 545388 h 2296"/>
                  <a:gd name="T26" fmla="*/ 596605 w 2134"/>
                  <a:gd name="T27" fmla="*/ 565921 h 2296"/>
                  <a:gd name="T28" fmla="*/ 613888 w 2134"/>
                  <a:gd name="T29" fmla="*/ 593299 h 2296"/>
                  <a:gd name="T30" fmla="*/ 623969 w 2134"/>
                  <a:gd name="T31" fmla="*/ 613832 h 2296"/>
                  <a:gd name="T32" fmla="*/ 651693 w 2134"/>
                  <a:gd name="T33" fmla="*/ 658500 h 2296"/>
                  <a:gd name="T34" fmla="*/ 654934 w 2134"/>
                  <a:gd name="T35" fmla="*/ 665345 h 2296"/>
                  <a:gd name="T36" fmla="*/ 661775 w 2134"/>
                  <a:gd name="T37" fmla="*/ 672189 h 2296"/>
                  <a:gd name="T38" fmla="*/ 692739 w 2134"/>
                  <a:gd name="T39" fmla="*/ 682636 h 2296"/>
                  <a:gd name="T40" fmla="*/ 702821 w 2134"/>
                  <a:gd name="T41" fmla="*/ 689480 h 2296"/>
                  <a:gd name="T42" fmla="*/ 723704 w 2134"/>
                  <a:gd name="T43" fmla="*/ 716858 h 2296"/>
                  <a:gd name="T44" fmla="*/ 767990 w 2134"/>
                  <a:gd name="T45" fmla="*/ 809437 h 2296"/>
                  <a:gd name="T46" fmla="*/ 767990 w 2134"/>
                  <a:gd name="T47" fmla="*/ 809437 h 2296"/>
                  <a:gd name="T48" fmla="*/ 761149 w 2134"/>
                  <a:gd name="T49" fmla="*/ 813039 h 2296"/>
                  <a:gd name="T50" fmla="*/ 692739 w 2134"/>
                  <a:gd name="T51" fmla="*/ 816281 h 2296"/>
                  <a:gd name="T52" fmla="*/ 627570 w 2134"/>
                  <a:gd name="T53" fmla="*/ 802592 h 2296"/>
                  <a:gd name="T54" fmla="*/ 569241 w 2134"/>
                  <a:gd name="T55" fmla="*/ 799350 h 2296"/>
                  <a:gd name="T56" fmla="*/ 514514 w 2134"/>
                  <a:gd name="T57" fmla="*/ 819883 h 2296"/>
                  <a:gd name="T58" fmla="*/ 469867 w 2134"/>
                  <a:gd name="T59" fmla="*/ 816281 h 2296"/>
                  <a:gd name="T60" fmla="*/ 432062 w 2134"/>
                  <a:gd name="T61" fmla="*/ 802592 h 2296"/>
                  <a:gd name="T62" fmla="*/ 391016 w 2134"/>
                  <a:gd name="T63" fmla="*/ 819883 h 2296"/>
                  <a:gd name="T64" fmla="*/ 349610 w 2134"/>
                  <a:gd name="T65" fmla="*/ 826728 h 2296"/>
                  <a:gd name="T66" fmla="*/ 325847 w 2134"/>
                  <a:gd name="T67" fmla="*/ 806195 h 2296"/>
                  <a:gd name="T68" fmla="*/ 298483 w 2134"/>
                  <a:gd name="T69" fmla="*/ 816281 h 2296"/>
                  <a:gd name="T70" fmla="*/ 263918 w 2134"/>
                  <a:gd name="T71" fmla="*/ 823125 h 2296"/>
                  <a:gd name="T72" fmla="*/ 243395 w 2134"/>
                  <a:gd name="T73" fmla="*/ 792506 h 2296"/>
                  <a:gd name="T74" fmla="*/ 219271 w 2134"/>
                  <a:gd name="T75" fmla="*/ 747837 h 2296"/>
                  <a:gd name="T76" fmla="*/ 198748 w 2134"/>
                  <a:gd name="T77" fmla="*/ 699567 h 2296"/>
                  <a:gd name="T78" fmla="*/ 167784 w 2134"/>
                  <a:gd name="T79" fmla="*/ 651656 h 2296"/>
                  <a:gd name="T80" fmla="*/ 140420 w 2134"/>
                  <a:gd name="T81" fmla="*/ 603745 h 2296"/>
                  <a:gd name="T82" fmla="*/ 126738 w 2134"/>
                  <a:gd name="T83" fmla="*/ 534941 h 2296"/>
                  <a:gd name="T84" fmla="*/ 102975 w 2134"/>
                  <a:gd name="T85" fmla="*/ 483789 h 2296"/>
                  <a:gd name="T86" fmla="*/ 123498 w 2134"/>
                  <a:gd name="T87" fmla="*/ 452809 h 2296"/>
                  <a:gd name="T88" fmla="*/ 123498 w 2134"/>
                  <a:gd name="T89" fmla="*/ 421829 h 2296"/>
                  <a:gd name="T90" fmla="*/ 92533 w 2134"/>
                  <a:gd name="T91" fmla="*/ 411383 h 2296"/>
                  <a:gd name="T92" fmla="*/ 58328 w 2134"/>
                  <a:gd name="T93" fmla="*/ 411383 h 2296"/>
                  <a:gd name="T94" fmla="*/ 37805 w 2134"/>
                  <a:gd name="T95" fmla="*/ 329250 h 2296"/>
                  <a:gd name="T96" fmla="*/ 65169 w 2134"/>
                  <a:gd name="T97" fmla="*/ 239913 h 2296"/>
                  <a:gd name="T98" fmla="*/ 30604 w 2134"/>
                  <a:gd name="T99" fmla="*/ 205691 h 2296"/>
                  <a:gd name="T100" fmla="*/ 0 w 2134"/>
                  <a:gd name="T101" fmla="*/ 209294 h 229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134" h="2296">
                    <a:moveTo>
                      <a:pt x="0" y="581"/>
                    </a:moveTo>
                    <a:lnTo>
                      <a:pt x="238" y="266"/>
                    </a:lnTo>
                    <a:lnTo>
                      <a:pt x="400" y="0"/>
                    </a:lnTo>
                    <a:lnTo>
                      <a:pt x="438" y="38"/>
                    </a:lnTo>
                    <a:lnTo>
                      <a:pt x="543" y="104"/>
                    </a:lnTo>
                    <a:lnTo>
                      <a:pt x="667" y="209"/>
                    </a:lnTo>
                    <a:lnTo>
                      <a:pt x="971" y="638"/>
                    </a:lnTo>
                    <a:lnTo>
                      <a:pt x="1095" y="752"/>
                    </a:lnTo>
                    <a:lnTo>
                      <a:pt x="1143" y="828"/>
                    </a:lnTo>
                    <a:lnTo>
                      <a:pt x="1162" y="933"/>
                    </a:lnTo>
                    <a:lnTo>
                      <a:pt x="1400" y="1200"/>
                    </a:lnTo>
                    <a:lnTo>
                      <a:pt x="1524" y="1485"/>
                    </a:lnTo>
                    <a:lnTo>
                      <a:pt x="1600" y="1514"/>
                    </a:lnTo>
                    <a:lnTo>
                      <a:pt x="1657" y="1571"/>
                    </a:lnTo>
                    <a:lnTo>
                      <a:pt x="1705" y="1647"/>
                    </a:lnTo>
                    <a:lnTo>
                      <a:pt x="1733" y="1704"/>
                    </a:lnTo>
                    <a:lnTo>
                      <a:pt x="1810" y="1828"/>
                    </a:lnTo>
                    <a:lnTo>
                      <a:pt x="1819" y="1847"/>
                    </a:lnTo>
                    <a:lnTo>
                      <a:pt x="1838" y="1866"/>
                    </a:lnTo>
                    <a:lnTo>
                      <a:pt x="1924" y="1895"/>
                    </a:lnTo>
                    <a:lnTo>
                      <a:pt x="1952" y="1914"/>
                    </a:lnTo>
                    <a:lnTo>
                      <a:pt x="2010" y="1990"/>
                    </a:lnTo>
                    <a:lnTo>
                      <a:pt x="2133" y="2247"/>
                    </a:lnTo>
                    <a:lnTo>
                      <a:pt x="2114" y="2257"/>
                    </a:lnTo>
                    <a:lnTo>
                      <a:pt x="1924" y="2266"/>
                    </a:lnTo>
                    <a:lnTo>
                      <a:pt x="1743" y="2228"/>
                    </a:lnTo>
                    <a:lnTo>
                      <a:pt x="1581" y="2219"/>
                    </a:lnTo>
                    <a:lnTo>
                      <a:pt x="1429" y="2276"/>
                    </a:lnTo>
                    <a:lnTo>
                      <a:pt x="1305" y="2266"/>
                    </a:lnTo>
                    <a:lnTo>
                      <a:pt x="1200" y="2228"/>
                    </a:lnTo>
                    <a:lnTo>
                      <a:pt x="1086" y="2276"/>
                    </a:lnTo>
                    <a:lnTo>
                      <a:pt x="971" y="2295"/>
                    </a:lnTo>
                    <a:lnTo>
                      <a:pt x="905" y="2238"/>
                    </a:lnTo>
                    <a:lnTo>
                      <a:pt x="829" y="2266"/>
                    </a:lnTo>
                    <a:lnTo>
                      <a:pt x="733" y="2285"/>
                    </a:lnTo>
                    <a:lnTo>
                      <a:pt x="676" y="2200"/>
                    </a:lnTo>
                    <a:lnTo>
                      <a:pt x="609" y="2076"/>
                    </a:lnTo>
                    <a:lnTo>
                      <a:pt x="552" y="1942"/>
                    </a:lnTo>
                    <a:lnTo>
                      <a:pt x="466" y="1809"/>
                    </a:lnTo>
                    <a:lnTo>
                      <a:pt x="390" y="1676"/>
                    </a:lnTo>
                    <a:lnTo>
                      <a:pt x="352" y="1485"/>
                    </a:lnTo>
                    <a:lnTo>
                      <a:pt x="286" y="1343"/>
                    </a:lnTo>
                    <a:lnTo>
                      <a:pt x="343" y="1257"/>
                    </a:lnTo>
                    <a:lnTo>
                      <a:pt x="343" y="1171"/>
                    </a:lnTo>
                    <a:lnTo>
                      <a:pt x="257" y="1142"/>
                    </a:lnTo>
                    <a:lnTo>
                      <a:pt x="162" y="1142"/>
                    </a:lnTo>
                    <a:lnTo>
                      <a:pt x="105" y="914"/>
                    </a:lnTo>
                    <a:lnTo>
                      <a:pt x="181" y="666"/>
                    </a:lnTo>
                    <a:lnTo>
                      <a:pt x="85" y="571"/>
                    </a:lnTo>
                    <a:lnTo>
                      <a:pt x="0" y="581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14" name="Freeform 20">
                <a:extLst>
                  <a:ext uri="{FF2B5EF4-FFF2-40B4-BE49-F238E27FC236}">
                    <a16:creationId xmlns:a16="http://schemas.microsoft.com/office/drawing/2014/main" id="{8ACC5767-7465-2945-B969-C787FA08D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8775" y="1563688"/>
                <a:ext cx="949325" cy="936625"/>
              </a:xfrm>
              <a:custGeom>
                <a:avLst/>
                <a:gdLst>
                  <a:gd name="T0" fmla="*/ 808671 w 2639"/>
                  <a:gd name="T1" fmla="*/ 3601 h 2601"/>
                  <a:gd name="T2" fmla="*/ 839248 w 2639"/>
                  <a:gd name="T3" fmla="*/ 0 h 2601"/>
                  <a:gd name="T4" fmla="*/ 873782 w 2639"/>
                  <a:gd name="T5" fmla="*/ 34210 h 2601"/>
                  <a:gd name="T6" fmla="*/ 846442 w 2639"/>
                  <a:gd name="T7" fmla="*/ 123515 h 2601"/>
                  <a:gd name="T8" fmla="*/ 866947 w 2639"/>
                  <a:gd name="T9" fmla="*/ 205618 h 2601"/>
                  <a:gd name="T10" fmla="*/ 901121 w 2639"/>
                  <a:gd name="T11" fmla="*/ 205618 h 2601"/>
                  <a:gd name="T12" fmla="*/ 932058 w 2639"/>
                  <a:gd name="T13" fmla="*/ 216061 h 2601"/>
                  <a:gd name="T14" fmla="*/ 932058 w 2639"/>
                  <a:gd name="T15" fmla="*/ 247030 h 2601"/>
                  <a:gd name="T16" fmla="*/ 911553 w 2639"/>
                  <a:gd name="T17" fmla="*/ 277999 h 2601"/>
                  <a:gd name="T18" fmla="*/ 935296 w 2639"/>
                  <a:gd name="T19" fmla="*/ 329133 h 2601"/>
                  <a:gd name="T20" fmla="*/ 948965 w 2639"/>
                  <a:gd name="T21" fmla="*/ 397913 h 2601"/>
                  <a:gd name="T22" fmla="*/ 880617 w 2639"/>
                  <a:gd name="T23" fmla="*/ 435723 h 2601"/>
                  <a:gd name="T24" fmla="*/ 805074 w 2639"/>
                  <a:gd name="T25" fmla="*/ 459490 h 2601"/>
                  <a:gd name="T26" fmla="*/ 712623 w 2639"/>
                  <a:gd name="T27" fmla="*/ 507744 h 2601"/>
                  <a:gd name="T28" fmla="*/ 630605 w 2639"/>
                  <a:gd name="T29" fmla="*/ 579764 h 2601"/>
                  <a:gd name="T30" fmla="*/ 383831 w 2639"/>
                  <a:gd name="T31" fmla="*/ 751173 h 2601"/>
                  <a:gd name="T32" fmla="*/ 140654 w 2639"/>
                  <a:gd name="T33" fmla="*/ 936265 h 2601"/>
                  <a:gd name="T34" fmla="*/ 96048 w 2639"/>
                  <a:gd name="T35" fmla="*/ 926182 h 2601"/>
                  <a:gd name="T36" fmla="*/ 51441 w 2639"/>
                  <a:gd name="T37" fmla="*/ 915739 h 2601"/>
                  <a:gd name="T38" fmla="*/ 10432 w 2639"/>
                  <a:gd name="T39" fmla="*/ 891612 h 2601"/>
                  <a:gd name="T40" fmla="*/ 0 w 2639"/>
                  <a:gd name="T41" fmla="*/ 871086 h 2601"/>
                  <a:gd name="T42" fmla="*/ 20505 w 2639"/>
                  <a:gd name="T43" fmla="*/ 867846 h 2601"/>
                  <a:gd name="T44" fmla="*/ 71946 w 2639"/>
                  <a:gd name="T45" fmla="*/ 850561 h 2601"/>
                  <a:gd name="T46" fmla="*/ 102883 w 2639"/>
                  <a:gd name="T47" fmla="*/ 833276 h 2601"/>
                  <a:gd name="T48" fmla="*/ 106120 w 2639"/>
                  <a:gd name="T49" fmla="*/ 816351 h 2601"/>
                  <a:gd name="T50" fmla="*/ 99285 w 2639"/>
                  <a:gd name="T51" fmla="*/ 795825 h 2601"/>
                  <a:gd name="T52" fmla="*/ 96048 w 2639"/>
                  <a:gd name="T53" fmla="*/ 761255 h 2601"/>
                  <a:gd name="T54" fmla="*/ 99285 w 2639"/>
                  <a:gd name="T55" fmla="*/ 727046 h 2601"/>
                  <a:gd name="T56" fmla="*/ 109717 w 2639"/>
                  <a:gd name="T57" fmla="*/ 713362 h 2601"/>
                  <a:gd name="T58" fmla="*/ 126625 w 2639"/>
                  <a:gd name="T59" fmla="*/ 699678 h 2601"/>
                  <a:gd name="T60" fmla="*/ 143892 w 2639"/>
                  <a:gd name="T61" fmla="*/ 679152 h 2601"/>
                  <a:gd name="T62" fmla="*/ 154324 w 2639"/>
                  <a:gd name="T63" fmla="*/ 648183 h 2601"/>
                  <a:gd name="T64" fmla="*/ 161159 w 2639"/>
                  <a:gd name="T65" fmla="*/ 620816 h 2601"/>
                  <a:gd name="T66" fmla="*/ 174828 w 2639"/>
                  <a:gd name="T67" fmla="*/ 607132 h 2601"/>
                  <a:gd name="T68" fmla="*/ 205765 w 2639"/>
                  <a:gd name="T69" fmla="*/ 613974 h 2601"/>
                  <a:gd name="T70" fmla="*/ 236342 w 2639"/>
                  <a:gd name="T71" fmla="*/ 596689 h 2601"/>
                  <a:gd name="T72" fmla="*/ 277711 w 2639"/>
                  <a:gd name="T73" fmla="*/ 480016 h 2601"/>
                  <a:gd name="T74" fmla="*/ 298215 w 2639"/>
                  <a:gd name="T75" fmla="*/ 432122 h 2601"/>
                  <a:gd name="T76" fmla="*/ 339225 w 2639"/>
                  <a:gd name="T77" fmla="*/ 407995 h 2601"/>
                  <a:gd name="T78" fmla="*/ 483116 w 2639"/>
                  <a:gd name="T79" fmla="*/ 380628 h 2601"/>
                  <a:gd name="T80" fmla="*/ 520888 w 2639"/>
                  <a:gd name="T81" fmla="*/ 360102 h 2601"/>
                  <a:gd name="T82" fmla="*/ 585999 w 2639"/>
                  <a:gd name="T83" fmla="*/ 305366 h 2601"/>
                  <a:gd name="T84" fmla="*/ 692119 w 2639"/>
                  <a:gd name="T85" fmla="*/ 236587 h 2601"/>
                  <a:gd name="T86" fmla="*/ 723055 w 2639"/>
                  <a:gd name="T87" fmla="*/ 205618 h 2601"/>
                  <a:gd name="T88" fmla="*/ 747157 w 2639"/>
                  <a:gd name="T89" fmla="*/ 157725 h 2601"/>
                  <a:gd name="T90" fmla="*/ 798239 w 2639"/>
                  <a:gd name="T91" fmla="*/ 13684 h 2601"/>
                  <a:gd name="T92" fmla="*/ 808671 w 2639"/>
                  <a:gd name="T93" fmla="*/ 3601 h 260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639" h="2601">
                    <a:moveTo>
                      <a:pt x="2248" y="10"/>
                    </a:moveTo>
                    <a:lnTo>
                      <a:pt x="2333" y="0"/>
                    </a:lnTo>
                    <a:lnTo>
                      <a:pt x="2429" y="95"/>
                    </a:lnTo>
                    <a:lnTo>
                      <a:pt x="2353" y="343"/>
                    </a:lnTo>
                    <a:lnTo>
                      <a:pt x="2410" y="571"/>
                    </a:lnTo>
                    <a:lnTo>
                      <a:pt x="2505" y="571"/>
                    </a:lnTo>
                    <a:lnTo>
                      <a:pt x="2591" y="600"/>
                    </a:lnTo>
                    <a:lnTo>
                      <a:pt x="2591" y="686"/>
                    </a:lnTo>
                    <a:lnTo>
                      <a:pt x="2534" y="772"/>
                    </a:lnTo>
                    <a:lnTo>
                      <a:pt x="2600" y="914"/>
                    </a:lnTo>
                    <a:lnTo>
                      <a:pt x="2638" y="1105"/>
                    </a:lnTo>
                    <a:lnTo>
                      <a:pt x="2448" y="1210"/>
                    </a:lnTo>
                    <a:lnTo>
                      <a:pt x="2238" y="1276"/>
                    </a:lnTo>
                    <a:lnTo>
                      <a:pt x="1981" y="1410"/>
                    </a:lnTo>
                    <a:lnTo>
                      <a:pt x="1753" y="1610"/>
                    </a:lnTo>
                    <a:lnTo>
                      <a:pt x="1067" y="2086"/>
                    </a:lnTo>
                    <a:lnTo>
                      <a:pt x="391" y="2600"/>
                    </a:lnTo>
                    <a:lnTo>
                      <a:pt x="267" y="2572"/>
                    </a:lnTo>
                    <a:lnTo>
                      <a:pt x="143" y="2543"/>
                    </a:lnTo>
                    <a:lnTo>
                      <a:pt x="29" y="2476"/>
                    </a:lnTo>
                    <a:lnTo>
                      <a:pt x="0" y="2419"/>
                    </a:lnTo>
                    <a:lnTo>
                      <a:pt x="57" y="2410"/>
                    </a:lnTo>
                    <a:lnTo>
                      <a:pt x="200" y="2362"/>
                    </a:lnTo>
                    <a:lnTo>
                      <a:pt x="286" y="2314"/>
                    </a:lnTo>
                    <a:lnTo>
                      <a:pt x="295" y="2267"/>
                    </a:lnTo>
                    <a:lnTo>
                      <a:pt x="276" y="2210"/>
                    </a:lnTo>
                    <a:lnTo>
                      <a:pt x="267" y="2114"/>
                    </a:lnTo>
                    <a:lnTo>
                      <a:pt x="276" y="2019"/>
                    </a:lnTo>
                    <a:lnTo>
                      <a:pt x="305" y="1981"/>
                    </a:lnTo>
                    <a:lnTo>
                      <a:pt x="352" y="1943"/>
                    </a:lnTo>
                    <a:lnTo>
                      <a:pt x="400" y="1886"/>
                    </a:lnTo>
                    <a:lnTo>
                      <a:pt x="429" y="1800"/>
                    </a:lnTo>
                    <a:lnTo>
                      <a:pt x="448" y="1724"/>
                    </a:lnTo>
                    <a:lnTo>
                      <a:pt x="486" y="1686"/>
                    </a:lnTo>
                    <a:lnTo>
                      <a:pt x="572" y="1705"/>
                    </a:lnTo>
                    <a:lnTo>
                      <a:pt x="657" y="1657"/>
                    </a:lnTo>
                    <a:lnTo>
                      <a:pt x="772" y="1333"/>
                    </a:lnTo>
                    <a:lnTo>
                      <a:pt x="829" y="1200"/>
                    </a:lnTo>
                    <a:lnTo>
                      <a:pt x="943" y="1133"/>
                    </a:lnTo>
                    <a:lnTo>
                      <a:pt x="1343" y="1057"/>
                    </a:lnTo>
                    <a:lnTo>
                      <a:pt x="1448" y="1000"/>
                    </a:lnTo>
                    <a:lnTo>
                      <a:pt x="1629" y="848"/>
                    </a:lnTo>
                    <a:lnTo>
                      <a:pt x="1924" y="657"/>
                    </a:lnTo>
                    <a:lnTo>
                      <a:pt x="2010" y="571"/>
                    </a:lnTo>
                    <a:lnTo>
                      <a:pt x="2077" y="438"/>
                    </a:lnTo>
                    <a:lnTo>
                      <a:pt x="2219" y="38"/>
                    </a:lnTo>
                    <a:lnTo>
                      <a:pt x="2248" y="1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15" name="Freeform 21">
                <a:extLst>
                  <a:ext uri="{FF2B5EF4-FFF2-40B4-BE49-F238E27FC236}">
                    <a16:creationId xmlns:a16="http://schemas.microsoft.com/office/drawing/2014/main" id="{00F7D142-060F-DE42-8968-C74C3DDDE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4088" y="2328863"/>
                <a:ext cx="534987" cy="765175"/>
              </a:xfrm>
              <a:custGeom>
                <a:avLst/>
                <a:gdLst>
                  <a:gd name="T0" fmla="*/ 119805 w 1487"/>
                  <a:gd name="T1" fmla="*/ 0 h 2125"/>
                  <a:gd name="T2" fmla="*/ 130239 w 1487"/>
                  <a:gd name="T3" fmla="*/ 3241 h 2125"/>
                  <a:gd name="T4" fmla="*/ 260478 w 1487"/>
                  <a:gd name="T5" fmla="*/ 13683 h 2125"/>
                  <a:gd name="T6" fmla="*/ 287821 w 1487"/>
                  <a:gd name="T7" fmla="*/ 24126 h 2125"/>
                  <a:gd name="T8" fmla="*/ 322000 w 1487"/>
                  <a:gd name="T9" fmla="*/ 72016 h 2125"/>
                  <a:gd name="T10" fmla="*/ 346105 w 1487"/>
                  <a:gd name="T11" fmla="*/ 92541 h 2125"/>
                  <a:gd name="T12" fmla="*/ 370210 w 1487"/>
                  <a:gd name="T13" fmla="*/ 92541 h 2125"/>
                  <a:gd name="T14" fmla="*/ 414462 w 1487"/>
                  <a:gd name="T15" fmla="*/ 61574 h 2125"/>
                  <a:gd name="T16" fmla="*/ 438567 w 1487"/>
                  <a:gd name="T17" fmla="*/ 51492 h 2125"/>
                  <a:gd name="T18" fmla="*/ 462672 w 1487"/>
                  <a:gd name="T19" fmla="*/ 54733 h 2125"/>
                  <a:gd name="T20" fmla="*/ 527791 w 1487"/>
                  <a:gd name="T21" fmla="*/ 89300 h 2125"/>
                  <a:gd name="T22" fmla="*/ 527791 w 1487"/>
                  <a:gd name="T23" fmla="*/ 109825 h 2125"/>
                  <a:gd name="T24" fmla="*/ 524194 w 1487"/>
                  <a:gd name="T25" fmla="*/ 150875 h 2125"/>
                  <a:gd name="T26" fmla="*/ 531029 w 1487"/>
                  <a:gd name="T27" fmla="*/ 171399 h 2125"/>
                  <a:gd name="T28" fmla="*/ 534627 w 1487"/>
                  <a:gd name="T29" fmla="*/ 188683 h 2125"/>
                  <a:gd name="T30" fmla="*/ 524194 w 1487"/>
                  <a:gd name="T31" fmla="*/ 229733 h 2125"/>
                  <a:gd name="T32" fmla="*/ 513760 w 1487"/>
                  <a:gd name="T33" fmla="*/ 270782 h 2125"/>
                  <a:gd name="T34" fmla="*/ 479581 w 1487"/>
                  <a:gd name="T35" fmla="*/ 350000 h 2125"/>
                  <a:gd name="T36" fmla="*/ 441805 w 1487"/>
                  <a:gd name="T37" fmla="*/ 418416 h 2125"/>
                  <a:gd name="T38" fmla="*/ 445403 w 1487"/>
                  <a:gd name="T39" fmla="*/ 456224 h 2125"/>
                  <a:gd name="T40" fmla="*/ 441805 w 1487"/>
                  <a:gd name="T41" fmla="*/ 497274 h 2125"/>
                  <a:gd name="T42" fmla="*/ 421658 w 1487"/>
                  <a:gd name="T43" fmla="*/ 535082 h 2125"/>
                  <a:gd name="T44" fmla="*/ 400791 w 1487"/>
                  <a:gd name="T45" fmla="*/ 569290 h 2125"/>
                  <a:gd name="T46" fmla="*/ 373448 w 1487"/>
                  <a:gd name="T47" fmla="*/ 665432 h 2125"/>
                  <a:gd name="T48" fmla="*/ 373448 w 1487"/>
                  <a:gd name="T49" fmla="*/ 764815 h 2125"/>
                  <a:gd name="T50" fmla="*/ 253642 w 1487"/>
                  <a:gd name="T51" fmla="*/ 702881 h 2125"/>
                  <a:gd name="T52" fmla="*/ 140313 w 1487"/>
                  <a:gd name="T53" fmla="*/ 617181 h 2125"/>
                  <a:gd name="T54" fmla="*/ 119805 w 1487"/>
                  <a:gd name="T55" fmla="*/ 593056 h 2125"/>
                  <a:gd name="T56" fmla="*/ 106134 w 1487"/>
                  <a:gd name="T57" fmla="*/ 562449 h 2125"/>
                  <a:gd name="T58" fmla="*/ 99298 w 1487"/>
                  <a:gd name="T59" fmla="*/ 528241 h 2125"/>
                  <a:gd name="T60" fmla="*/ 88865 w 1487"/>
                  <a:gd name="T61" fmla="*/ 497274 h 2125"/>
                  <a:gd name="T62" fmla="*/ 71955 w 1487"/>
                  <a:gd name="T63" fmla="*/ 497274 h 2125"/>
                  <a:gd name="T64" fmla="*/ 54686 w 1487"/>
                  <a:gd name="T65" fmla="*/ 504115 h 2125"/>
                  <a:gd name="T66" fmla="*/ 44612 w 1487"/>
                  <a:gd name="T67" fmla="*/ 486831 h 2125"/>
                  <a:gd name="T68" fmla="*/ 47850 w 1487"/>
                  <a:gd name="T69" fmla="*/ 466307 h 2125"/>
                  <a:gd name="T70" fmla="*/ 20507 w 1487"/>
                  <a:gd name="T71" fmla="*/ 435700 h 2125"/>
                  <a:gd name="T72" fmla="*/ 0 w 1487"/>
                  <a:gd name="T73" fmla="*/ 397891 h 2125"/>
                  <a:gd name="T74" fmla="*/ 13671 w 1487"/>
                  <a:gd name="T75" fmla="*/ 329115 h 2125"/>
                  <a:gd name="T76" fmla="*/ 41014 w 1487"/>
                  <a:gd name="T77" fmla="*/ 267541 h 2125"/>
                  <a:gd name="T78" fmla="*/ 68357 w 1487"/>
                  <a:gd name="T79" fmla="*/ 212809 h 2125"/>
                  <a:gd name="T80" fmla="*/ 96060 w 1487"/>
                  <a:gd name="T81" fmla="*/ 154115 h 2125"/>
                  <a:gd name="T82" fmla="*/ 109732 w 1487"/>
                  <a:gd name="T83" fmla="*/ 65175 h 2125"/>
                  <a:gd name="T84" fmla="*/ 119805 w 1487"/>
                  <a:gd name="T85" fmla="*/ 0 h 21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87" h="2125">
                    <a:moveTo>
                      <a:pt x="333" y="0"/>
                    </a:moveTo>
                    <a:lnTo>
                      <a:pt x="362" y="9"/>
                    </a:lnTo>
                    <a:lnTo>
                      <a:pt x="724" y="38"/>
                    </a:lnTo>
                    <a:lnTo>
                      <a:pt x="800" y="67"/>
                    </a:lnTo>
                    <a:lnTo>
                      <a:pt x="895" y="200"/>
                    </a:lnTo>
                    <a:lnTo>
                      <a:pt x="962" y="257"/>
                    </a:lnTo>
                    <a:lnTo>
                      <a:pt x="1029" y="257"/>
                    </a:lnTo>
                    <a:lnTo>
                      <a:pt x="1152" y="171"/>
                    </a:lnTo>
                    <a:lnTo>
                      <a:pt x="1219" y="143"/>
                    </a:lnTo>
                    <a:lnTo>
                      <a:pt x="1286" y="152"/>
                    </a:lnTo>
                    <a:lnTo>
                      <a:pt x="1467" y="248"/>
                    </a:lnTo>
                    <a:lnTo>
                      <a:pt x="1467" y="305"/>
                    </a:lnTo>
                    <a:lnTo>
                      <a:pt x="1457" y="419"/>
                    </a:lnTo>
                    <a:lnTo>
                      <a:pt x="1476" y="476"/>
                    </a:lnTo>
                    <a:lnTo>
                      <a:pt x="1486" y="524"/>
                    </a:lnTo>
                    <a:lnTo>
                      <a:pt x="1457" y="638"/>
                    </a:lnTo>
                    <a:lnTo>
                      <a:pt x="1428" y="752"/>
                    </a:lnTo>
                    <a:lnTo>
                      <a:pt x="1333" y="972"/>
                    </a:lnTo>
                    <a:lnTo>
                      <a:pt x="1228" y="1162"/>
                    </a:lnTo>
                    <a:lnTo>
                      <a:pt x="1238" y="1267"/>
                    </a:lnTo>
                    <a:lnTo>
                      <a:pt x="1228" y="1381"/>
                    </a:lnTo>
                    <a:lnTo>
                      <a:pt x="1172" y="1486"/>
                    </a:lnTo>
                    <a:lnTo>
                      <a:pt x="1114" y="1581"/>
                    </a:lnTo>
                    <a:lnTo>
                      <a:pt x="1038" y="1848"/>
                    </a:lnTo>
                    <a:lnTo>
                      <a:pt x="1038" y="2124"/>
                    </a:lnTo>
                    <a:lnTo>
                      <a:pt x="705" y="1952"/>
                    </a:lnTo>
                    <a:lnTo>
                      <a:pt x="390" y="1714"/>
                    </a:lnTo>
                    <a:lnTo>
                      <a:pt x="333" y="1647"/>
                    </a:lnTo>
                    <a:lnTo>
                      <a:pt x="295" y="1562"/>
                    </a:lnTo>
                    <a:lnTo>
                      <a:pt x="276" y="1467"/>
                    </a:lnTo>
                    <a:lnTo>
                      <a:pt x="247" y="1381"/>
                    </a:lnTo>
                    <a:lnTo>
                      <a:pt x="200" y="1381"/>
                    </a:lnTo>
                    <a:lnTo>
                      <a:pt x="152" y="1400"/>
                    </a:lnTo>
                    <a:lnTo>
                      <a:pt x="124" y="1352"/>
                    </a:lnTo>
                    <a:lnTo>
                      <a:pt x="133" y="1295"/>
                    </a:lnTo>
                    <a:lnTo>
                      <a:pt x="57" y="1210"/>
                    </a:lnTo>
                    <a:lnTo>
                      <a:pt x="0" y="1105"/>
                    </a:lnTo>
                    <a:lnTo>
                      <a:pt x="38" y="914"/>
                    </a:lnTo>
                    <a:lnTo>
                      <a:pt x="114" y="743"/>
                    </a:lnTo>
                    <a:lnTo>
                      <a:pt x="190" y="591"/>
                    </a:lnTo>
                    <a:lnTo>
                      <a:pt x="267" y="428"/>
                    </a:lnTo>
                    <a:lnTo>
                      <a:pt x="305" y="181"/>
                    </a:lnTo>
                    <a:lnTo>
                      <a:pt x="333" y="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16" name="Freeform 22">
                <a:extLst>
                  <a:ext uri="{FF2B5EF4-FFF2-40B4-BE49-F238E27FC236}">
                    <a16:creationId xmlns:a16="http://schemas.microsoft.com/office/drawing/2014/main" id="{18D6BF5B-3CA9-E845-A86A-9CCC632CF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7825" y="1947863"/>
                <a:ext cx="949325" cy="1211262"/>
              </a:xfrm>
              <a:custGeom>
                <a:avLst/>
                <a:gdLst>
                  <a:gd name="T0" fmla="*/ 472684 w 2639"/>
                  <a:gd name="T1" fmla="*/ 10085 h 3363"/>
                  <a:gd name="T2" fmla="*/ 483116 w 2639"/>
                  <a:gd name="T3" fmla="*/ 41060 h 3363"/>
                  <a:gd name="T4" fmla="*/ 527363 w 2639"/>
                  <a:gd name="T5" fmla="*/ 106251 h 3363"/>
                  <a:gd name="T6" fmla="*/ 541392 w 2639"/>
                  <a:gd name="T7" fmla="*/ 164599 h 3363"/>
                  <a:gd name="T8" fmla="*/ 551465 w 2639"/>
                  <a:gd name="T9" fmla="*/ 288138 h 3363"/>
                  <a:gd name="T10" fmla="*/ 668017 w 2639"/>
                  <a:gd name="T11" fmla="*/ 367016 h 3363"/>
                  <a:gd name="T12" fmla="*/ 685284 w 2639"/>
                  <a:gd name="T13" fmla="*/ 445894 h 3363"/>
                  <a:gd name="T14" fmla="*/ 643915 w 2639"/>
                  <a:gd name="T15" fmla="*/ 593565 h 3363"/>
                  <a:gd name="T16" fmla="*/ 589236 w 2639"/>
                  <a:gd name="T17" fmla="*/ 709901 h 3363"/>
                  <a:gd name="T18" fmla="*/ 596071 w 2639"/>
                  <a:gd name="T19" fmla="*/ 816512 h 3363"/>
                  <a:gd name="T20" fmla="*/ 620173 w 2639"/>
                  <a:gd name="T21" fmla="*/ 867657 h 3363"/>
                  <a:gd name="T22" fmla="*/ 647512 w 2639"/>
                  <a:gd name="T23" fmla="*/ 878102 h 3363"/>
                  <a:gd name="T24" fmla="*/ 674852 w 2639"/>
                  <a:gd name="T25" fmla="*/ 909077 h 3363"/>
                  <a:gd name="T26" fmla="*/ 695356 w 2639"/>
                  <a:gd name="T27" fmla="*/ 973908 h 3363"/>
                  <a:gd name="T28" fmla="*/ 829175 w 2639"/>
                  <a:gd name="T29" fmla="*/ 1083761 h 3363"/>
                  <a:gd name="T30" fmla="*/ 938533 w 2639"/>
                  <a:gd name="T31" fmla="*/ 1190372 h 3363"/>
                  <a:gd name="T32" fmla="*/ 842845 w 2639"/>
                  <a:gd name="T33" fmla="*/ 1210902 h 3363"/>
                  <a:gd name="T34" fmla="*/ 774137 w 2639"/>
                  <a:gd name="T35" fmla="*/ 1190372 h 3363"/>
                  <a:gd name="T36" fmla="*/ 739963 w 2639"/>
                  <a:gd name="T37" fmla="*/ 1190372 h 3363"/>
                  <a:gd name="T38" fmla="*/ 698954 w 2639"/>
                  <a:gd name="T39" fmla="*/ 1193614 h 3363"/>
                  <a:gd name="T40" fmla="*/ 616576 w 2639"/>
                  <a:gd name="T41" fmla="*/ 1166240 h 3363"/>
                  <a:gd name="T42" fmla="*/ 472684 w 2639"/>
                  <a:gd name="T43" fmla="*/ 1114736 h 3363"/>
                  <a:gd name="T44" fmla="*/ 263681 w 2639"/>
                  <a:gd name="T45" fmla="*/ 1015328 h 3363"/>
                  <a:gd name="T46" fmla="*/ 147489 w 2639"/>
                  <a:gd name="T47" fmla="*/ 768249 h 3363"/>
                  <a:gd name="T48" fmla="*/ 6835 w 2639"/>
                  <a:gd name="T49" fmla="*/ 600048 h 3363"/>
                  <a:gd name="T50" fmla="*/ 6835 w 2639"/>
                  <a:gd name="T51" fmla="*/ 456339 h 3363"/>
                  <a:gd name="T52" fmla="*/ 54679 w 2639"/>
                  <a:gd name="T53" fmla="*/ 377101 h 3363"/>
                  <a:gd name="T54" fmla="*/ 82018 w 2639"/>
                  <a:gd name="T55" fmla="*/ 322355 h 3363"/>
                  <a:gd name="T56" fmla="*/ 150726 w 2639"/>
                  <a:gd name="T57" fmla="*/ 267609 h 3363"/>
                  <a:gd name="T58" fmla="*/ 315123 w 2639"/>
                  <a:gd name="T59" fmla="*/ 195574 h 3363"/>
                  <a:gd name="T60" fmla="*/ 445345 w 2639"/>
                  <a:gd name="T61" fmla="*/ 72035 h 3363"/>
                  <a:gd name="T62" fmla="*/ 462612 w 2639"/>
                  <a:gd name="T63" fmla="*/ 0 h 3363"/>
                  <a:gd name="T64" fmla="*/ 493189 w 2639"/>
                  <a:gd name="T65" fmla="*/ 545302 h 3363"/>
                  <a:gd name="T66" fmla="*/ 506858 w 2639"/>
                  <a:gd name="T67" fmla="*/ 466424 h 3363"/>
                  <a:gd name="T68" fmla="*/ 469446 w 2639"/>
                  <a:gd name="T69" fmla="*/ 411678 h 3363"/>
                  <a:gd name="T70" fmla="*/ 445345 w 2639"/>
                  <a:gd name="T71" fmla="*/ 449136 h 3363"/>
                  <a:gd name="T72" fmla="*/ 424840 w 2639"/>
                  <a:gd name="T73" fmla="*/ 514327 h 3363"/>
                  <a:gd name="T74" fmla="*/ 472684 w 2639"/>
                  <a:gd name="T75" fmla="*/ 555747 h 33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639" h="3363">
                    <a:moveTo>
                      <a:pt x="1286" y="0"/>
                    </a:moveTo>
                    <a:lnTo>
                      <a:pt x="1314" y="28"/>
                    </a:lnTo>
                    <a:lnTo>
                      <a:pt x="1324" y="66"/>
                    </a:lnTo>
                    <a:lnTo>
                      <a:pt x="1343" y="114"/>
                    </a:lnTo>
                    <a:lnTo>
                      <a:pt x="1362" y="152"/>
                    </a:lnTo>
                    <a:lnTo>
                      <a:pt x="1466" y="295"/>
                    </a:lnTo>
                    <a:lnTo>
                      <a:pt x="1495" y="343"/>
                    </a:lnTo>
                    <a:lnTo>
                      <a:pt x="1505" y="457"/>
                    </a:lnTo>
                    <a:lnTo>
                      <a:pt x="1495" y="695"/>
                    </a:lnTo>
                    <a:lnTo>
                      <a:pt x="1533" y="800"/>
                    </a:lnTo>
                    <a:lnTo>
                      <a:pt x="1591" y="866"/>
                    </a:lnTo>
                    <a:lnTo>
                      <a:pt x="1857" y="1019"/>
                    </a:lnTo>
                    <a:lnTo>
                      <a:pt x="1933" y="1057"/>
                    </a:lnTo>
                    <a:lnTo>
                      <a:pt x="1905" y="1238"/>
                    </a:lnTo>
                    <a:lnTo>
                      <a:pt x="1867" y="1485"/>
                    </a:lnTo>
                    <a:lnTo>
                      <a:pt x="1790" y="1648"/>
                    </a:lnTo>
                    <a:lnTo>
                      <a:pt x="1714" y="1800"/>
                    </a:lnTo>
                    <a:lnTo>
                      <a:pt x="1638" y="1971"/>
                    </a:lnTo>
                    <a:lnTo>
                      <a:pt x="1600" y="2162"/>
                    </a:lnTo>
                    <a:lnTo>
                      <a:pt x="1657" y="2267"/>
                    </a:lnTo>
                    <a:lnTo>
                      <a:pt x="1733" y="2352"/>
                    </a:lnTo>
                    <a:lnTo>
                      <a:pt x="1724" y="2409"/>
                    </a:lnTo>
                    <a:lnTo>
                      <a:pt x="1752" y="2457"/>
                    </a:lnTo>
                    <a:lnTo>
                      <a:pt x="1800" y="2438"/>
                    </a:lnTo>
                    <a:lnTo>
                      <a:pt x="1847" y="2438"/>
                    </a:lnTo>
                    <a:lnTo>
                      <a:pt x="1876" y="2524"/>
                    </a:lnTo>
                    <a:lnTo>
                      <a:pt x="1895" y="2619"/>
                    </a:lnTo>
                    <a:lnTo>
                      <a:pt x="1933" y="2704"/>
                    </a:lnTo>
                    <a:lnTo>
                      <a:pt x="1990" y="2771"/>
                    </a:lnTo>
                    <a:lnTo>
                      <a:pt x="2305" y="3009"/>
                    </a:lnTo>
                    <a:lnTo>
                      <a:pt x="2638" y="3181"/>
                    </a:lnTo>
                    <a:lnTo>
                      <a:pt x="2609" y="3305"/>
                    </a:lnTo>
                    <a:lnTo>
                      <a:pt x="2486" y="3333"/>
                    </a:lnTo>
                    <a:lnTo>
                      <a:pt x="2343" y="3362"/>
                    </a:lnTo>
                    <a:lnTo>
                      <a:pt x="2219" y="3333"/>
                    </a:lnTo>
                    <a:lnTo>
                      <a:pt x="2152" y="3305"/>
                    </a:lnTo>
                    <a:lnTo>
                      <a:pt x="2095" y="3286"/>
                    </a:lnTo>
                    <a:lnTo>
                      <a:pt x="2057" y="3305"/>
                    </a:lnTo>
                    <a:lnTo>
                      <a:pt x="2028" y="3314"/>
                    </a:lnTo>
                    <a:lnTo>
                      <a:pt x="1943" y="3314"/>
                    </a:lnTo>
                    <a:lnTo>
                      <a:pt x="1857" y="3276"/>
                    </a:lnTo>
                    <a:lnTo>
                      <a:pt x="1714" y="3238"/>
                    </a:lnTo>
                    <a:lnTo>
                      <a:pt x="1571" y="3209"/>
                    </a:lnTo>
                    <a:lnTo>
                      <a:pt x="1314" y="3095"/>
                    </a:lnTo>
                    <a:lnTo>
                      <a:pt x="1047" y="2990"/>
                    </a:lnTo>
                    <a:lnTo>
                      <a:pt x="733" y="2819"/>
                    </a:lnTo>
                    <a:lnTo>
                      <a:pt x="419" y="2657"/>
                    </a:lnTo>
                    <a:lnTo>
                      <a:pt x="410" y="2133"/>
                    </a:lnTo>
                    <a:lnTo>
                      <a:pt x="171" y="1752"/>
                    </a:lnTo>
                    <a:lnTo>
                      <a:pt x="19" y="1666"/>
                    </a:lnTo>
                    <a:lnTo>
                      <a:pt x="0" y="1485"/>
                    </a:lnTo>
                    <a:lnTo>
                      <a:pt x="19" y="1267"/>
                    </a:lnTo>
                    <a:lnTo>
                      <a:pt x="95" y="1095"/>
                    </a:lnTo>
                    <a:lnTo>
                      <a:pt x="152" y="1047"/>
                    </a:lnTo>
                    <a:lnTo>
                      <a:pt x="200" y="981"/>
                    </a:lnTo>
                    <a:lnTo>
                      <a:pt x="228" y="895"/>
                    </a:lnTo>
                    <a:lnTo>
                      <a:pt x="285" y="828"/>
                    </a:lnTo>
                    <a:lnTo>
                      <a:pt x="419" y="743"/>
                    </a:lnTo>
                    <a:lnTo>
                      <a:pt x="562" y="685"/>
                    </a:lnTo>
                    <a:lnTo>
                      <a:pt x="876" y="543"/>
                    </a:lnTo>
                    <a:lnTo>
                      <a:pt x="1162" y="352"/>
                    </a:lnTo>
                    <a:lnTo>
                      <a:pt x="1238" y="200"/>
                    </a:lnTo>
                    <a:lnTo>
                      <a:pt x="1276" y="19"/>
                    </a:lnTo>
                    <a:lnTo>
                      <a:pt x="1286" y="0"/>
                    </a:lnTo>
                    <a:close/>
                    <a:moveTo>
                      <a:pt x="1314" y="1543"/>
                    </a:moveTo>
                    <a:lnTo>
                      <a:pt x="1371" y="1514"/>
                    </a:lnTo>
                    <a:lnTo>
                      <a:pt x="1428" y="1390"/>
                    </a:lnTo>
                    <a:lnTo>
                      <a:pt x="1409" y="1295"/>
                    </a:lnTo>
                    <a:lnTo>
                      <a:pt x="1343" y="1181"/>
                    </a:lnTo>
                    <a:lnTo>
                      <a:pt x="1305" y="1143"/>
                    </a:lnTo>
                    <a:lnTo>
                      <a:pt x="1267" y="1171"/>
                    </a:lnTo>
                    <a:lnTo>
                      <a:pt x="1238" y="1247"/>
                    </a:lnTo>
                    <a:lnTo>
                      <a:pt x="1219" y="1333"/>
                    </a:lnTo>
                    <a:lnTo>
                      <a:pt x="1181" y="1428"/>
                    </a:lnTo>
                    <a:lnTo>
                      <a:pt x="1181" y="1505"/>
                    </a:lnTo>
                    <a:lnTo>
                      <a:pt x="1314" y="1543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17" name="Freeform 23">
                <a:extLst>
                  <a:ext uri="{FF2B5EF4-FFF2-40B4-BE49-F238E27FC236}">
                    <a16:creationId xmlns:a16="http://schemas.microsoft.com/office/drawing/2014/main" id="{4F753FC2-DDBC-F741-8C1C-9AE0CCD3F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8113" y="1817688"/>
                <a:ext cx="703262" cy="1087437"/>
              </a:xfrm>
              <a:custGeom>
                <a:avLst/>
                <a:gdLst>
                  <a:gd name="T0" fmla="*/ 699303 w 1954"/>
                  <a:gd name="T1" fmla="*/ 137190 h 3020"/>
                  <a:gd name="T2" fmla="*/ 658273 w 1954"/>
                  <a:gd name="T3" fmla="*/ 257096 h 3020"/>
                  <a:gd name="T4" fmla="*/ 442328 w 1954"/>
                  <a:gd name="T5" fmla="*/ 377002 h 3020"/>
                  <a:gd name="T6" fmla="*/ 342633 w 1954"/>
                  <a:gd name="T7" fmla="*/ 428493 h 3020"/>
                  <a:gd name="T8" fmla="*/ 312041 w 1954"/>
                  <a:gd name="T9" fmla="*/ 483585 h 3020"/>
                  <a:gd name="T10" fmla="*/ 274251 w 1954"/>
                  <a:gd name="T11" fmla="*/ 524634 h 3020"/>
                  <a:gd name="T12" fmla="*/ 240059 w 1954"/>
                  <a:gd name="T13" fmla="*/ 665065 h 3020"/>
                  <a:gd name="T14" fmla="*/ 301604 w 1954"/>
                  <a:gd name="T15" fmla="*/ 761206 h 3020"/>
                  <a:gd name="T16" fmla="*/ 390861 w 1954"/>
                  <a:gd name="T17" fmla="*/ 1087077 h 3020"/>
                  <a:gd name="T18" fmla="*/ 181754 w 1954"/>
                  <a:gd name="T19" fmla="*/ 997777 h 3020"/>
                  <a:gd name="T20" fmla="*/ 157640 w 1954"/>
                  <a:gd name="T21" fmla="*/ 915680 h 3020"/>
                  <a:gd name="T22" fmla="*/ 143964 w 1954"/>
                  <a:gd name="T23" fmla="*/ 823139 h 3020"/>
                  <a:gd name="T24" fmla="*/ 37790 w 1954"/>
                  <a:gd name="T25" fmla="*/ 788572 h 3020"/>
                  <a:gd name="T26" fmla="*/ 6838 w 1954"/>
                  <a:gd name="T27" fmla="*/ 751124 h 3020"/>
                  <a:gd name="T28" fmla="*/ 24114 w 1954"/>
                  <a:gd name="T29" fmla="*/ 641300 h 3020"/>
                  <a:gd name="T30" fmla="*/ 44629 w 1954"/>
                  <a:gd name="T31" fmla="*/ 586568 h 3020"/>
                  <a:gd name="T32" fmla="*/ 68743 w 1954"/>
                  <a:gd name="T33" fmla="*/ 562443 h 3020"/>
                  <a:gd name="T34" fmla="*/ 71982 w 1954"/>
                  <a:gd name="T35" fmla="*/ 521394 h 3020"/>
                  <a:gd name="T36" fmla="*/ 85658 w 1954"/>
                  <a:gd name="T37" fmla="*/ 497268 h 3020"/>
                  <a:gd name="T38" fmla="*/ 99335 w 1954"/>
                  <a:gd name="T39" fmla="*/ 497268 h 3020"/>
                  <a:gd name="T40" fmla="*/ 51467 w 1954"/>
                  <a:gd name="T41" fmla="*/ 411570 h 3020"/>
                  <a:gd name="T42" fmla="*/ 20515 w 1954"/>
                  <a:gd name="T43" fmla="*/ 370161 h 3020"/>
                  <a:gd name="T44" fmla="*/ 27353 w 1954"/>
                  <a:gd name="T45" fmla="*/ 322270 h 3020"/>
                  <a:gd name="T46" fmla="*/ 123449 w 1954"/>
                  <a:gd name="T47" fmla="*/ 164556 h 3020"/>
                  <a:gd name="T48" fmla="*/ 229622 w 1954"/>
                  <a:gd name="T49" fmla="*/ 75256 h 3020"/>
                  <a:gd name="T50" fmla="*/ 390861 w 1954"/>
                  <a:gd name="T51" fmla="*/ 106223 h 3020"/>
                  <a:gd name="T52" fmla="*/ 514310 w 1954"/>
                  <a:gd name="T53" fmla="*/ 20524 h 3020"/>
                  <a:gd name="T54" fmla="*/ 589531 w 1954"/>
                  <a:gd name="T55" fmla="*/ 3241 h 3020"/>
                  <a:gd name="T56" fmla="*/ 634159 w 1954"/>
                  <a:gd name="T57" fmla="*/ 6841 h 3020"/>
                  <a:gd name="T58" fmla="*/ 665112 w 1954"/>
                  <a:gd name="T59" fmla="*/ 58333 h 3020"/>
                  <a:gd name="T60" fmla="*/ 678788 w 1954"/>
                  <a:gd name="T61" fmla="*/ 109824 h 3020"/>
                  <a:gd name="T62" fmla="*/ 702902 w 1954"/>
                  <a:gd name="T63" fmla="*/ 130348 h 30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54" h="3020">
                    <a:moveTo>
                      <a:pt x="1953" y="362"/>
                    </a:moveTo>
                    <a:lnTo>
                      <a:pt x="1943" y="381"/>
                    </a:lnTo>
                    <a:lnTo>
                      <a:pt x="1905" y="562"/>
                    </a:lnTo>
                    <a:lnTo>
                      <a:pt x="1829" y="714"/>
                    </a:lnTo>
                    <a:lnTo>
                      <a:pt x="1543" y="905"/>
                    </a:lnTo>
                    <a:lnTo>
                      <a:pt x="1229" y="1047"/>
                    </a:lnTo>
                    <a:lnTo>
                      <a:pt x="1086" y="1105"/>
                    </a:lnTo>
                    <a:lnTo>
                      <a:pt x="952" y="1190"/>
                    </a:lnTo>
                    <a:lnTo>
                      <a:pt x="895" y="1257"/>
                    </a:lnTo>
                    <a:lnTo>
                      <a:pt x="867" y="1343"/>
                    </a:lnTo>
                    <a:lnTo>
                      <a:pt x="819" y="1409"/>
                    </a:lnTo>
                    <a:lnTo>
                      <a:pt x="762" y="1457"/>
                    </a:lnTo>
                    <a:lnTo>
                      <a:pt x="686" y="1629"/>
                    </a:lnTo>
                    <a:lnTo>
                      <a:pt x="667" y="1847"/>
                    </a:lnTo>
                    <a:lnTo>
                      <a:pt x="686" y="2028"/>
                    </a:lnTo>
                    <a:lnTo>
                      <a:pt x="838" y="2114"/>
                    </a:lnTo>
                    <a:lnTo>
                      <a:pt x="1077" y="2495"/>
                    </a:lnTo>
                    <a:lnTo>
                      <a:pt x="1086" y="3019"/>
                    </a:lnTo>
                    <a:lnTo>
                      <a:pt x="800" y="2857"/>
                    </a:lnTo>
                    <a:lnTo>
                      <a:pt x="505" y="2771"/>
                    </a:lnTo>
                    <a:lnTo>
                      <a:pt x="486" y="2647"/>
                    </a:lnTo>
                    <a:lnTo>
                      <a:pt x="438" y="2543"/>
                    </a:lnTo>
                    <a:lnTo>
                      <a:pt x="410" y="2409"/>
                    </a:lnTo>
                    <a:lnTo>
                      <a:pt x="400" y="2286"/>
                    </a:lnTo>
                    <a:lnTo>
                      <a:pt x="257" y="2200"/>
                    </a:lnTo>
                    <a:lnTo>
                      <a:pt x="105" y="2190"/>
                    </a:lnTo>
                    <a:lnTo>
                      <a:pt x="0" y="2114"/>
                    </a:lnTo>
                    <a:lnTo>
                      <a:pt x="19" y="2086"/>
                    </a:lnTo>
                    <a:lnTo>
                      <a:pt x="48" y="1943"/>
                    </a:lnTo>
                    <a:lnTo>
                      <a:pt x="67" y="1781"/>
                    </a:lnTo>
                    <a:lnTo>
                      <a:pt x="105" y="1657"/>
                    </a:lnTo>
                    <a:lnTo>
                      <a:pt x="124" y="1629"/>
                    </a:lnTo>
                    <a:lnTo>
                      <a:pt x="172" y="1590"/>
                    </a:lnTo>
                    <a:lnTo>
                      <a:pt x="191" y="1562"/>
                    </a:lnTo>
                    <a:lnTo>
                      <a:pt x="200" y="1533"/>
                    </a:lnTo>
                    <a:lnTo>
                      <a:pt x="200" y="1448"/>
                    </a:lnTo>
                    <a:lnTo>
                      <a:pt x="210" y="1419"/>
                    </a:lnTo>
                    <a:lnTo>
                      <a:pt x="238" y="1381"/>
                    </a:lnTo>
                    <a:lnTo>
                      <a:pt x="267" y="1381"/>
                    </a:lnTo>
                    <a:lnTo>
                      <a:pt x="276" y="1381"/>
                    </a:lnTo>
                    <a:lnTo>
                      <a:pt x="257" y="1314"/>
                    </a:lnTo>
                    <a:lnTo>
                      <a:pt x="143" y="1143"/>
                    </a:lnTo>
                    <a:lnTo>
                      <a:pt x="76" y="1067"/>
                    </a:lnTo>
                    <a:lnTo>
                      <a:pt x="57" y="1028"/>
                    </a:lnTo>
                    <a:lnTo>
                      <a:pt x="48" y="1028"/>
                    </a:lnTo>
                    <a:lnTo>
                      <a:pt x="76" y="895"/>
                    </a:lnTo>
                    <a:lnTo>
                      <a:pt x="229" y="705"/>
                    </a:lnTo>
                    <a:lnTo>
                      <a:pt x="343" y="457"/>
                    </a:lnTo>
                    <a:lnTo>
                      <a:pt x="457" y="267"/>
                    </a:lnTo>
                    <a:lnTo>
                      <a:pt x="638" y="209"/>
                    </a:lnTo>
                    <a:lnTo>
                      <a:pt x="867" y="228"/>
                    </a:lnTo>
                    <a:lnTo>
                      <a:pt x="1086" y="295"/>
                    </a:lnTo>
                    <a:lnTo>
                      <a:pt x="1295" y="247"/>
                    </a:lnTo>
                    <a:lnTo>
                      <a:pt x="1429" y="57"/>
                    </a:lnTo>
                    <a:lnTo>
                      <a:pt x="1572" y="38"/>
                    </a:lnTo>
                    <a:lnTo>
                      <a:pt x="1638" y="9"/>
                    </a:lnTo>
                    <a:lnTo>
                      <a:pt x="1705" y="0"/>
                    </a:lnTo>
                    <a:lnTo>
                      <a:pt x="1762" y="19"/>
                    </a:lnTo>
                    <a:lnTo>
                      <a:pt x="1819" y="76"/>
                    </a:lnTo>
                    <a:lnTo>
                      <a:pt x="1848" y="162"/>
                    </a:lnTo>
                    <a:lnTo>
                      <a:pt x="1857" y="238"/>
                    </a:lnTo>
                    <a:lnTo>
                      <a:pt x="1886" y="305"/>
                    </a:lnTo>
                    <a:lnTo>
                      <a:pt x="1943" y="352"/>
                    </a:lnTo>
                    <a:lnTo>
                      <a:pt x="1953" y="362"/>
                    </a:lnTo>
                  </a:path>
                </a:pathLst>
              </a:custGeom>
              <a:solidFill>
                <a:srgbClr val="EBEBE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18" name="Freeform 24">
                <a:extLst>
                  <a:ext uri="{FF2B5EF4-FFF2-40B4-BE49-F238E27FC236}">
                    <a16:creationId xmlns:a16="http://schemas.microsoft.com/office/drawing/2014/main" id="{E6398268-5C92-9E45-9E1E-502889571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3175" y="2417763"/>
                <a:ext cx="627063" cy="933450"/>
              </a:xfrm>
              <a:custGeom>
                <a:avLst/>
                <a:gdLst>
                  <a:gd name="T0" fmla="*/ 355959 w 1744"/>
                  <a:gd name="T1" fmla="*/ 16933 h 2591"/>
                  <a:gd name="T2" fmla="*/ 366386 w 1744"/>
                  <a:gd name="T3" fmla="*/ 37468 h 2591"/>
                  <a:gd name="T4" fmla="*/ 407375 w 1744"/>
                  <a:gd name="T5" fmla="*/ 61606 h 2591"/>
                  <a:gd name="T6" fmla="*/ 451960 w 1744"/>
                  <a:gd name="T7" fmla="*/ 72053 h 2591"/>
                  <a:gd name="T8" fmla="*/ 496545 w 1744"/>
                  <a:gd name="T9" fmla="*/ 82141 h 2591"/>
                  <a:gd name="T10" fmla="*/ 530702 w 1744"/>
                  <a:gd name="T11" fmla="*/ 178332 h 2591"/>
                  <a:gd name="T12" fmla="*/ 626703 w 1744"/>
                  <a:gd name="T13" fmla="*/ 236695 h 2591"/>
                  <a:gd name="T14" fmla="*/ 609445 w 1744"/>
                  <a:gd name="T15" fmla="*/ 260833 h 2591"/>
                  <a:gd name="T16" fmla="*/ 595782 w 1744"/>
                  <a:gd name="T17" fmla="*/ 288213 h 2591"/>
                  <a:gd name="T18" fmla="*/ 588950 w 1744"/>
                  <a:gd name="T19" fmla="*/ 318836 h 2591"/>
                  <a:gd name="T20" fmla="*/ 578523 w 1744"/>
                  <a:gd name="T21" fmla="*/ 342974 h 2591"/>
                  <a:gd name="T22" fmla="*/ 561624 w 1744"/>
                  <a:gd name="T23" fmla="*/ 339371 h 2591"/>
                  <a:gd name="T24" fmla="*/ 544365 w 1744"/>
                  <a:gd name="T25" fmla="*/ 336128 h 2591"/>
                  <a:gd name="T26" fmla="*/ 530702 w 1744"/>
                  <a:gd name="T27" fmla="*/ 356664 h 2591"/>
                  <a:gd name="T28" fmla="*/ 523871 w 1744"/>
                  <a:gd name="T29" fmla="*/ 373956 h 2591"/>
                  <a:gd name="T30" fmla="*/ 537534 w 1744"/>
                  <a:gd name="T31" fmla="*/ 428717 h 2591"/>
                  <a:gd name="T32" fmla="*/ 568456 w 1744"/>
                  <a:gd name="T33" fmla="*/ 480235 h 2591"/>
                  <a:gd name="T34" fmla="*/ 564860 w 1744"/>
                  <a:gd name="T35" fmla="*/ 531753 h 2591"/>
                  <a:gd name="T36" fmla="*/ 527466 w 1744"/>
                  <a:gd name="T37" fmla="*/ 562736 h 2591"/>
                  <a:gd name="T38" fmla="*/ 510208 w 1744"/>
                  <a:gd name="T39" fmla="*/ 565978 h 2591"/>
                  <a:gd name="T40" fmla="*/ 492949 w 1744"/>
                  <a:gd name="T41" fmla="*/ 572823 h 2591"/>
                  <a:gd name="T42" fmla="*/ 489713 w 1744"/>
                  <a:gd name="T43" fmla="*/ 607049 h 2591"/>
                  <a:gd name="T44" fmla="*/ 489713 w 1744"/>
                  <a:gd name="T45" fmla="*/ 644877 h 2591"/>
                  <a:gd name="T46" fmla="*/ 438297 w 1744"/>
                  <a:gd name="T47" fmla="*/ 685947 h 2591"/>
                  <a:gd name="T48" fmla="*/ 383285 w 1744"/>
                  <a:gd name="T49" fmla="*/ 710085 h 2591"/>
                  <a:gd name="T50" fmla="*/ 345532 w 1744"/>
                  <a:gd name="T51" fmla="*/ 741068 h 2591"/>
                  <a:gd name="T52" fmla="*/ 321801 w 1744"/>
                  <a:gd name="T53" fmla="*/ 788983 h 2591"/>
                  <a:gd name="T54" fmla="*/ 290880 w 1744"/>
                  <a:gd name="T55" fmla="*/ 833656 h 2591"/>
                  <a:gd name="T56" fmla="*/ 256722 w 1744"/>
                  <a:gd name="T57" fmla="*/ 874727 h 2591"/>
                  <a:gd name="T58" fmla="*/ 215733 w 1744"/>
                  <a:gd name="T59" fmla="*/ 892019 h 2591"/>
                  <a:gd name="T60" fmla="*/ 171148 w 1744"/>
                  <a:gd name="T61" fmla="*/ 895262 h 2591"/>
                  <a:gd name="T62" fmla="*/ 122968 w 1744"/>
                  <a:gd name="T63" fmla="*/ 905709 h 2591"/>
                  <a:gd name="T64" fmla="*/ 78742 w 1744"/>
                  <a:gd name="T65" fmla="*/ 933090 h 2591"/>
                  <a:gd name="T66" fmla="*/ 37394 w 1744"/>
                  <a:gd name="T67" fmla="*/ 908952 h 2591"/>
                  <a:gd name="T68" fmla="*/ 6832 w 1744"/>
                  <a:gd name="T69" fmla="*/ 874727 h 2591"/>
                  <a:gd name="T70" fmla="*/ 3236 w 1744"/>
                  <a:gd name="T71" fmla="*/ 802673 h 2591"/>
                  <a:gd name="T72" fmla="*/ 0 w 1744"/>
                  <a:gd name="T73" fmla="*/ 730620 h 2591"/>
                  <a:gd name="T74" fmla="*/ 44225 w 1744"/>
                  <a:gd name="T75" fmla="*/ 720533 h 2591"/>
                  <a:gd name="T76" fmla="*/ 54652 w 1744"/>
                  <a:gd name="T77" fmla="*/ 675860 h 2591"/>
                  <a:gd name="T78" fmla="*/ 54652 w 1744"/>
                  <a:gd name="T79" fmla="*/ 576426 h 2591"/>
                  <a:gd name="T80" fmla="*/ 81978 w 1744"/>
                  <a:gd name="T81" fmla="*/ 480235 h 2591"/>
                  <a:gd name="T82" fmla="*/ 102833 w 1744"/>
                  <a:gd name="T83" fmla="*/ 446010 h 2591"/>
                  <a:gd name="T84" fmla="*/ 122968 w 1744"/>
                  <a:gd name="T85" fmla="*/ 408182 h 2591"/>
                  <a:gd name="T86" fmla="*/ 126563 w 1744"/>
                  <a:gd name="T87" fmla="*/ 367111 h 2591"/>
                  <a:gd name="T88" fmla="*/ 122968 w 1744"/>
                  <a:gd name="T89" fmla="*/ 329283 h 2591"/>
                  <a:gd name="T90" fmla="*/ 160721 w 1744"/>
                  <a:gd name="T91" fmla="*/ 260833 h 2591"/>
                  <a:gd name="T92" fmla="*/ 194879 w 1744"/>
                  <a:gd name="T93" fmla="*/ 181574 h 2591"/>
                  <a:gd name="T94" fmla="*/ 205306 w 1744"/>
                  <a:gd name="T95" fmla="*/ 140504 h 2591"/>
                  <a:gd name="T96" fmla="*/ 215733 w 1744"/>
                  <a:gd name="T97" fmla="*/ 99434 h 2591"/>
                  <a:gd name="T98" fmla="*/ 212137 w 1744"/>
                  <a:gd name="T99" fmla="*/ 82141 h 2591"/>
                  <a:gd name="T100" fmla="*/ 205306 w 1744"/>
                  <a:gd name="T101" fmla="*/ 61606 h 2591"/>
                  <a:gd name="T102" fmla="*/ 208901 w 1744"/>
                  <a:gd name="T103" fmla="*/ 20535 h 2591"/>
                  <a:gd name="T104" fmla="*/ 208901 w 1744"/>
                  <a:gd name="T105" fmla="*/ 0 h 2591"/>
                  <a:gd name="T106" fmla="*/ 246295 w 1744"/>
                  <a:gd name="T107" fmla="*/ 16933 h 2591"/>
                  <a:gd name="T108" fmla="*/ 270385 w 1744"/>
                  <a:gd name="T109" fmla="*/ 23778 h 2591"/>
                  <a:gd name="T110" fmla="*/ 355959 w 1744"/>
                  <a:gd name="T111" fmla="*/ 16933 h 259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44" h="2591">
                    <a:moveTo>
                      <a:pt x="990" y="47"/>
                    </a:moveTo>
                    <a:lnTo>
                      <a:pt x="1019" y="104"/>
                    </a:lnTo>
                    <a:lnTo>
                      <a:pt x="1133" y="171"/>
                    </a:lnTo>
                    <a:lnTo>
                      <a:pt x="1257" y="200"/>
                    </a:lnTo>
                    <a:lnTo>
                      <a:pt x="1381" y="228"/>
                    </a:lnTo>
                    <a:lnTo>
                      <a:pt x="1476" y="495"/>
                    </a:lnTo>
                    <a:lnTo>
                      <a:pt x="1743" y="657"/>
                    </a:lnTo>
                    <a:lnTo>
                      <a:pt x="1695" y="724"/>
                    </a:lnTo>
                    <a:lnTo>
                      <a:pt x="1657" y="800"/>
                    </a:lnTo>
                    <a:lnTo>
                      <a:pt x="1638" y="885"/>
                    </a:lnTo>
                    <a:lnTo>
                      <a:pt x="1609" y="952"/>
                    </a:lnTo>
                    <a:lnTo>
                      <a:pt x="1562" y="942"/>
                    </a:lnTo>
                    <a:lnTo>
                      <a:pt x="1514" y="933"/>
                    </a:lnTo>
                    <a:lnTo>
                      <a:pt x="1476" y="990"/>
                    </a:lnTo>
                    <a:lnTo>
                      <a:pt x="1457" y="1038"/>
                    </a:lnTo>
                    <a:lnTo>
                      <a:pt x="1495" y="1190"/>
                    </a:lnTo>
                    <a:lnTo>
                      <a:pt x="1581" y="1333"/>
                    </a:lnTo>
                    <a:lnTo>
                      <a:pt x="1571" y="1476"/>
                    </a:lnTo>
                    <a:lnTo>
                      <a:pt x="1467" y="1562"/>
                    </a:lnTo>
                    <a:lnTo>
                      <a:pt x="1419" y="1571"/>
                    </a:lnTo>
                    <a:lnTo>
                      <a:pt x="1371" y="1590"/>
                    </a:lnTo>
                    <a:lnTo>
                      <a:pt x="1362" y="1685"/>
                    </a:lnTo>
                    <a:lnTo>
                      <a:pt x="1362" y="1790"/>
                    </a:lnTo>
                    <a:lnTo>
                      <a:pt x="1219" y="1904"/>
                    </a:lnTo>
                    <a:lnTo>
                      <a:pt x="1066" y="1971"/>
                    </a:lnTo>
                    <a:lnTo>
                      <a:pt x="961" y="2057"/>
                    </a:lnTo>
                    <a:lnTo>
                      <a:pt x="895" y="2190"/>
                    </a:lnTo>
                    <a:lnTo>
                      <a:pt x="809" y="2314"/>
                    </a:lnTo>
                    <a:lnTo>
                      <a:pt x="714" y="2428"/>
                    </a:lnTo>
                    <a:lnTo>
                      <a:pt x="600" y="2476"/>
                    </a:lnTo>
                    <a:lnTo>
                      <a:pt x="476" y="2485"/>
                    </a:lnTo>
                    <a:lnTo>
                      <a:pt x="342" y="2514"/>
                    </a:lnTo>
                    <a:lnTo>
                      <a:pt x="219" y="2590"/>
                    </a:lnTo>
                    <a:lnTo>
                      <a:pt x="104" y="2523"/>
                    </a:lnTo>
                    <a:lnTo>
                      <a:pt x="19" y="2428"/>
                    </a:lnTo>
                    <a:lnTo>
                      <a:pt x="9" y="2228"/>
                    </a:lnTo>
                    <a:lnTo>
                      <a:pt x="0" y="2028"/>
                    </a:lnTo>
                    <a:lnTo>
                      <a:pt x="123" y="2000"/>
                    </a:lnTo>
                    <a:lnTo>
                      <a:pt x="152" y="1876"/>
                    </a:lnTo>
                    <a:lnTo>
                      <a:pt x="152" y="1600"/>
                    </a:lnTo>
                    <a:lnTo>
                      <a:pt x="228" y="1333"/>
                    </a:lnTo>
                    <a:lnTo>
                      <a:pt x="286" y="1238"/>
                    </a:lnTo>
                    <a:lnTo>
                      <a:pt x="342" y="1133"/>
                    </a:lnTo>
                    <a:lnTo>
                      <a:pt x="352" y="1019"/>
                    </a:lnTo>
                    <a:lnTo>
                      <a:pt x="342" y="914"/>
                    </a:lnTo>
                    <a:lnTo>
                      <a:pt x="447" y="724"/>
                    </a:lnTo>
                    <a:lnTo>
                      <a:pt x="542" y="504"/>
                    </a:lnTo>
                    <a:lnTo>
                      <a:pt x="571" y="390"/>
                    </a:lnTo>
                    <a:lnTo>
                      <a:pt x="600" y="276"/>
                    </a:lnTo>
                    <a:lnTo>
                      <a:pt x="590" y="228"/>
                    </a:lnTo>
                    <a:lnTo>
                      <a:pt x="571" y="171"/>
                    </a:lnTo>
                    <a:lnTo>
                      <a:pt x="581" y="57"/>
                    </a:lnTo>
                    <a:lnTo>
                      <a:pt x="581" y="0"/>
                    </a:lnTo>
                    <a:lnTo>
                      <a:pt x="685" y="47"/>
                    </a:lnTo>
                    <a:lnTo>
                      <a:pt x="752" y="66"/>
                    </a:lnTo>
                    <a:lnTo>
                      <a:pt x="990" y="47"/>
                    </a:lnTo>
                  </a:path>
                </a:pathLst>
              </a:custGeom>
              <a:solidFill>
                <a:srgbClr val="D7D7D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19" name="Freeform 25">
                <a:extLst>
                  <a:ext uri="{FF2B5EF4-FFF2-40B4-BE49-F238E27FC236}">
                    <a16:creationId xmlns:a16="http://schemas.microsoft.com/office/drawing/2014/main" id="{A56EB596-286B-6242-BCEF-78851E352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9300" y="2428875"/>
                <a:ext cx="841375" cy="854075"/>
              </a:xfrm>
              <a:custGeom>
                <a:avLst/>
                <a:gdLst>
                  <a:gd name="T0" fmla="*/ 659047 w 2335"/>
                  <a:gd name="T1" fmla="*/ 150804 h 2373"/>
                  <a:gd name="T2" fmla="*/ 696882 w 2335"/>
                  <a:gd name="T3" fmla="*/ 178157 h 2373"/>
                  <a:gd name="T4" fmla="*/ 751652 w 2335"/>
                  <a:gd name="T5" fmla="*/ 181756 h 2373"/>
                  <a:gd name="T6" fmla="*/ 803180 w 2335"/>
                  <a:gd name="T7" fmla="*/ 212709 h 2373"/>
                  <a:gd name="T8" fmla="*/ 806783 w 2335"/>
                  <a:gd name="T9" fmla="*/ 256978 h 2373"/>
                  <a:gd name="T10" fmla="*/ 816872 w 2335"/>
                  <a:gd name="T11" fmla="*/ 305207 h 2373"/>
                  <a:gd name="T12" fmla="*/ 834168 w 2335"/>
                  <a:gd name="T13" fmla="*/ 342638 h 2373"/>
                  <a:gd name="T14" fmla="*/ 841015 w 2335"/>
                  <a:gd name="T15" fmla="*/ 387267 h 2373"/>
                  <a:gd name="T16" fmla="*/ 782641 w 2335"/>
                  <a:gd name="T17" fmla="*/ 449172 h 2373"/>
                  <a:gd name="T18" fmla="*/ 731113 w 2335"/>
                  <a:gd name="T19" fmla="*/ 510717 h 2373"/>
                  <a:gd name="T20" fmla="*/ 665893 w 2335"/>
                  <a:gd name="T21" fmla="*/ 575862 h 2373"/>
                  <a:gd name="T22" fmla="*/ 600673 w 2335"/>
                  <a:gd name="T23" fmla="*/ 634168 h 2373"/>
                  <a:gd name="T24" fmla="*/ 576531 w 2335"/>
                  <a:gd name="T25" fmla="*/ 651444 h 2373"/>
                  <a:gd name="T26" fmla="*/ 566442 w 2335"/>
                  <a:gd name="T27" fmla="*/ 671959 h 2373"/>
                  <a:gd name="T28" fmla="*/ 573288 w 2335"/>
                  <a:gd name="T29" fmla="*/ 706151 h 2373"/>
                  <a:gd name="T30" fmla="*/ 549146 w 2335"/>
                  <a:gd name="T31" fmla="*/ 730265 h 2373"/>
                  <a:gd name="T32" fmla="*/ 501222 w 2335"/>
                  <a:gd name="T33" fmla="*/ 774894 h 2373"/>
                  <a:gd name="T34" fmla="*/ 480683 w 2335"/>
                  <a:gd name="T35" fmla="*/ 853715 h 2373"/>
                  <a:gd name="T36" fmla="*/ 405013 w 2335"/>
                  <a:gd name="T37" fmla="*/ 846877 h 2373"/>
                  <a:gd name="T38" fmla="*/ 381231 w 2335"/>
                  <a:gd name="T39" fmla="*/ 781732 h 2373"/>
                  <a:gd name="T40" fmla="*/ 316011 w 2335"/>
                  <a:gd name="T41" fmla="*/ 781732 h 2373"/>
                  <a:gd name="T42" fmla="*/ 274573 w 2335"/>
                  <a:gd name="T43" fmla="*/ 685635 h 2373"/>
                  <a:gd name="T44" fmla="*/ 237098 w 2335"/>
                  <a:gd name="T45" fmla="*/ 603215 h 2373"/>
                  <a:gd name="T46" fmla="*/ 216559 w 2335"/>
                  <a:gd name="T47" fmla="*/ 548508 h 2373"/>
                  <a:gd name="T48" fmla="*/ 230252 w 2335"/>
                  <a:gd name="T49" fmla="*/ 490202 h 2373"/>
                  <a:gd name="T50" fmla="*/ 237098 w 2335"/>
                  <a:gd name="T51" fmla="*/ 459250 h 2373"/>
                  <a:gd name="T52" fmla="*/ 243945 w 2335"/>
                  <a:gd name="T53" fmla="*/ 431896 h 2373"/>
                  <a:gd name="T54" fmla="*/ 254034 w 2335"/>
                  <a:gd name="T55" fmla="*/ 390866 h 2373"/>
                  <a:gd name="T56" fmla="*/ 271330 w 2335"/>
                  <a:gd name="T57" fmla="*/ 359914 h 2373"/>
                  <a:gd name="T58" fmla="*/ 278176 w 2335"/>
                  <a:gd name="T59" fmla="*/ 301608 h 2373"/>
                  <a:gd name="T60" fmla="*/ 250791 w 2335"/>
                  <a:gd name="T61" fmla="*/ 246901 h 2373"/>
                  <a:gd name="T62" fmla="*/ 199264 w 2335"/>
                  <a:gd name="T63" fmla="*/ 174918 h 2373"/>
                  <a:gd name="T64" fmla="*/ 147736 w 2335"/>
                  <a:gd name="T65" fmla="*/ 106175 h 2373"/>
                  <a:gd name="T66" fmla="*/ 75670 w 2335"/>
                  <a:gd name="T67" fmla="*/ 71983 h 2373"/>
                  <a:gd name="T68" fmla="*/ 7207 w 2335"/>
                  <a:gd name="T69" fmla="*/ 30953 h 2373"/>
                  <a:gd name="T70" fmla="*/ 0 w 2335"/>
                  <a:gd name="T71" fmla="*/ 27353 h 2373"/>
                  <a:gd name="T72" fmla="*/ 34592 w 2335"/>
                  <a:gd name="T73" fmla="*/ 6838 h 2373"/>
                  <a:gd name="T74" fmla="*/ 61977 w 2335"/>
                  <a:gd name="T75" fmla="*/ 0 h 2373"/>
                  <a:gd name="T76" fmla="*/ 154582 w 2335"/>
                  <a:gd name="T77" fmla="*/ 0 h 2373"/>
                  <a:gd name="T78" fmla="*/ 178725 w 2335"/>
                  <a:gd name="T79" fmla="*/ 6838 h 2373"/>
                  <a:gd name="T80" fmla="*/ 196021 w 2335"/>
                  <a:gd name="T81" fmla="*/ 27353 h 2373"/>
                  <a:gd name="T82" fmla="*/ 233495 w 2335"/>
                  <a:gd name="T83" fmla="*/ 71983 h 2373"/>
                  <a:gd name="T84" fmla="*/ 305561 w 2335"/>
                  <a:gd name="T85" fmla="*/ 140726 h 2373"/>
                  <a:gd name="T86" fmla="*/ 332947 w 2335"/>
                  <a:gd name="T87" fmla="*/ 154403 h 2373"/>
                  <a:gd name="T88" fmla="*/ 405013 w 2335"/>
                  <a:gd name="T89" fmla="*/ 178157 h 2373"/>
                  <a:gd name="T90" fmla="*/ 425552 w 2335"/>
                  <a:gd name="T91" fmla="*/ 195433 h 2373"/>
                  <a:gd name="T92" fmla="*/ 463387 w 2335"/>
                  <a:gd name="T93" fmla="*/ 243302 h 2373"/>
                  <a:gd name="T94" fmla="*/ 484286 w 2335"/>
                  <a:gd name="T95" fmla="*/ 256978 h 2373"/>
                  <a:gd name="T96" fmla="*/ 511671 w 2335"/>
                  <a:gd name="T97" fmla="*/ 256978 h 2373"/>
                  <a:gd name="T98" fmla="*/ 521761 w 2335"/>
                  <a:gd name="T99" fmla="*/ 240062 h 2373"/>
                  <a:gd name="T100" fmla="*/ 528607 w 2335"/>
                  <a:gd name="T101" fmla="*/ 212709 h 2373"/>
                  <a:gd name="T102" fmla="*/ 542300 w 2335"/>
                  <a:gd name="T103" fmla="*/ 188595 h 2373"/>
                  <a:gd name="T104" fmla="*/ 570045 w 2335"/>
                  <a:gd name="T105" fmla="*/ 171319 h 2373"/>
                  <a:gd name="T106" fmla="*/ 593827 w 2335"/>
                  <a:gd name="T107" fmla="*/ 171319 h 2373"/>
                  <a:gd name="T108" fmla="*/ 617969 w 2335"/>
                  <a:gd name="T109" fmla="*/ 178157 h 2373"/>
                  <a:gd name="T110" fmla="*/ 642111 w 2335"/>
                  <a:gd name="T111" fmla="*/ 174918 h 2373"/>
                  <a:gd name="T112" fmla="*/ 659047 w 2335"/>
                  <a:gd name="T113" fmla="*/ 150804 h 23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35" h="2373">
                    <a:moveTo>
                      <a:pt x="1829" y="419"/>
                    </a:moveTo>
                    <a:lnTo>
                      <a:pt x="1934" y="495"/>
                    </a:lnTo>
                    <a:lnTo>
                      <a:pt x="2086" y="505"/>
                    </a:lnTo>
                    <a:lnTo>
                      <a:pt x="2229" y="591"/>
                    </a:lnTo>
                    <a:lnTo>
                      <a:pt x="2239" y="714"/>
                    </a:lnTo>
                    <a:lnTo>
                      <a:pt x="2267" y="848"/>
                    </a:lnTo>
                    <a:lnTo>
                      <a:pt x="2315" y="952"/>
                    </a:lnTo>
                    <a:lnTo>
                      <a:pt x="2334" y="1076"/>
                    </a:lnTo>
                    <a:lnTo>
                      <a:pt x="2172" y="1248"/>
                    </a:lnTo>
                    <a:lnTo>
                      <a:pt x="2029" y="1419"/>
                    </a:lnTo>
                    <a:lnTo>
                      <a:pt x="1848" y="1600"/>
                    </a:lnTo>
                    <a:lnTo>
                      <a:pt x="1667" y="1762"/>
                    </a:lnTo>
                    <a:lnTo>
                      <a:pt x="1600" y="1810"/>
                    </a:lnTo>
                    <a:lnTo>
                      <a:pt x="1572" y="1867"/>
                    </a:lnTo>
                    <a:lnTo>
                      <a:pt x="1591" y="1962"/>
                    </a:lnTo>
                    <a:lnTo>
                      <a:pt x="1524" y="2029"/>
                    </a:lnTo>
                    <a:lnTo>
                      <a:pt x="1391" y="2153"/>
                    </a:lnTo>
                    <a:lnTo>
                      <a:pt x="1334" y="2372"/>
                    </a:lnTo>
                    <a:lnTo>
                      <a:pt x="1124" y="2353"/>
                    </a:lnTo>
                    <a:lnTo>
                      <a:pt x="1058" y="2172"/>
                    </a:lnTo>
                    <a:lnTo>
                      <a:pt x="877" y="2172"/>
                    </a:lnTo>
                    <a:lnTo>
                      <a:pt x="762" y="1905"/>
                    </a:lnTo>
                    <a:lnTo>
                      <a:pt x="658" y="1676"/>
                    </a:lnTo>
                    <a:lnTo>
                      <a:pt x="601" y="1524"/>
                    </a:lnTo>
                    <a:lnTo>
                      <a:pt x="639" y="1362"/>
                    </a:lnTo>
                    <a:lnTo>
                      <a:pt x="658" y="1276"/>
                    </a:lnTo>
                    <a:lnTo>
                      <a:pt x="677" y="1200"/>
                    </a:lnTo>
                    <a:lnTo>
                      <a:pt x="705" y="1086"/>
                    </a:lnTo>
                    <a:lnTo>
                      <a:pt x="753" y="1000"/>
                    </a:lnTo>
                    <a:lnTo>
                      <a:pt x="772" y="838"/>
                    </a:lnTo>
                    <a:lnTo>
                      <a:pt x="696" y="686"/>
                    </a:lnTo>
                    <a:lnTo>
                      <a:pt x="553" y="486"/>
                    </a:lnTo>
                    <a:lnTo>
                      <a:pt x="410" y="295"/>
                    </a:lnTo>
                    <a:lnTo>
                      <a:pt x="210" y="200"/>
                    </a:lnTo>
                    <a:lnTo>
                      <a:pt x="20" y="86"/>
                    </a:lnTo>
                    <a:lnTo>
                      <a:pt x="0" y="76"/>
                    </a:lnTo>
                    <a:lnTo>
                      <a:pt x="96" y="19"/>
                    </a:lnTo>
                    <a:lnTo>
                      <a:pt x="172" y="0"/>
                    </a:lnTo>
                    <a:lnTo>
                      <a:pt x="429" y="0"/>
                    </a:lnTo>
                    <a:lnTo>
                      <a:pt x="496" y="19"/>
                    </a:lnTo>
                    <a:lnTo>
                      <a:pt x="544" y="76"/>
                    </a:lnTo>
                    <a:lnTo>
                      <a:pt x="648" y="200"/>
                    </a:lnTo>
                    <a:lnTo>
                      <a:pt x="848" y="391"/>
                    </a:lnTo>
                    <a:lnTo>
                      <a:pt x="924" y="429"/>
                    </a:lnTo>
                    <a:lnTo>
                      <a:pt x="1124" y="495"/>
                    </a:lnTo>
                    <a:lnTo>
                      <a:pt x="1181" y="543"/>
                    </a:lnTo>
                    <a:lnTo>
                      <a:pt x="1286" y="676"/>
                    </a:lnTo>
                    <a:lnTo>
                      <a:pt x="1344" y="714"/>
                    </a:lnTo>
                    <a:lnTo>
                      <a:pt x="1420" y="714"/>
                    </a:lnTo>
                    <a:lnTo>
                      <a:pt x="1448" y="667"/>
                    </a:lnTo>
                    <a:lnTo>
                      <a:pt x="1467" y="591"/>
                    </a:lnTo>
                    <a:lnTo>
                      <a:pt x="1505" y="524"/>
                    </a:lnTo>
                    <a:lnTo>
                      <a:pt x="1582" y="476"/>
                    </a:lnTo>
                    <a:lnTo>
                      <a:pt x="1648" y="476"/>
                    </a:lnTo>
                    <a:lnTo>
                      <a:pt x="1715" y="495"/>
                    </a:lnTo>
                    <a:lnTo>
                      <a:pt x="1782" y="486"/>
                    </a:lnTo>
                    <a:lnTo>
                      <a:pt x="1829" y="419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20" name="Freeform 26">
                <a:extLst>
                  <a:ext uri="{FF2B5EF4-FFF2-40B4-BE49-F238E27FC236}">
                    <a16:creationId xmlns:a16="http://schemas.microsoft.com/office/drawing/2014/main" id="{A4D6D288-F173-2245-86F0-24B244AAE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9875" y="4168775"/>
                <a:ext cx="795338" cy="919163"/>
              </a:xfrm>
              <a:custGeom>
                <a:avLst/>
                <a:gdLst>
                  <a:gd name="T0" fmla="*/ 270631 w 2210"/>
                  <a:gd name="T1" fmla="*/ 692431 h 2554"/>
                  <a:gd name="T2" fmla="*/ 243280 w 2210"/>
                  <a:gd name="T3" fmla="*/ 726621 h 2554"/>
                  <a:gd name="T4" fmla="*/ 129917 w 2210"/>
                  <a:gd name="T5" fmla="*/ 726621 h 2554"/>
                  <a:gd name="T6" fmla="*/ 78454 w 2210"/>
                  <a:gd name="T7" fmla="*/ 754333 h 2554"/>
                  <a:gd name="T8" fmla="*/ 58301 w 2210"/>
                  <a:gd name="T9" fmla="*/ 771248 h 2554"/>
                  <a:gd name="T10" fmla="*/ 123439 w 2210"/>
                  <a:gd name="T11" fmla="*/ 671918 h 2554"/>
                  <a:gd name="T12" fmla="*/ 184979 w 2210"/>
                  <a:gd name="T13" fmla="*/ 593101 h 2554"/>
                  <a:gd name="T14" fmla="*/ 95728 w 2210"/>
                  <a:gd name="T15" fmla="*/ 521123 h 2554"/>
                  <a:gd name="T16" fmla="*/ 10077 w 2210"/>
                  <a:gd name="T17" fmla="*/ 459581 h 2554"/>
                  <a:gd name="T18" fmla="*/ 37428 w 2210"/>
                  <a:gd name="T19" fmla="*/ 356653 h 2554"/>
                  <a:gd name="T20" fmla="*/ 0 w 2210"/>
                  <a:gd name="T21" fmla="*/ 315265 h 2554"/>
                  <a:gd name="T22" fmla="*/ 44265 w 2210"/>
                  <a:gd name="T23" fmla="*/ 277836 h 2554"/>
                  <a:gd name="T24" fmla="*/ 95728 w 2210"/>
                  <a:gd name="T25" fmla="*/ 178146 h 2554"/>
                  <a:gd name="T26" fmla="*/ 10077 w 2210"/>
                  <a:gd name="T27" fmla="*/ 82415 h 2554"/>
                  <a:gd name="T28" fmla="*/ 75215 w 2210"/>
                  <a:gd name="T29" fmla="*/ 61901 h 2554"/>
                  <a:gd name="T30" fmla="*/ 113003 w 2210"/>
                  <a:gd name="T31" fmla="*/ 48225 h 2554"/>
                  <a:gd name="T32" fmla="*/ 137115 w 2210"/>
                  <a:gd name="T33" fmla="*/ 55063 h 2554"/>
                  <a:gd name="T34" fmla="*/ 150790 w 2210"/>
                  <a:gd name="T35" fmla="*/ 61901 h 2554"/>
                  <a:gd name="T36" fmla="*/ 181380 w 2210"/>
                  <a:gd name="T37" fmla="*/ 89253 h 2554"/>
                  <a:gd name="T38" fmla="*/ 198655 w 2210"/>
                  <a:gd name="T39" fmla="*/ 92492 h 2554"/>
                  <a:gd name="T40" fmla="*/ 215569 w 2210"/>
                  <a:gd name="T41" fmla="*/ 71978 h 2554"/>
                  <a:gd name="T42" fmla="*/ 236442 w 2210"/>
                  <a:gd name="T43" fmla="*/ 82415 h 2554"/>
                  <a:gd name="T44" fmla="*/ 260554 w 2210"/>
                  <a:gd name="T45" fmla="*/ 92492 h 2554"/>
                  <a:gd name="T46" fmla="*/ 284306 w 2210"/>
                  <a:gd name="T47" fmla="*/ 89253 h 2554"/>
                  <a:gd name="T48" fmla="*/ 284306 w 2210"/>
                  <a:gd name="T49" fmla="*/ 34550 h 2554"/>
                  <a:gd name="T50" fmla="*/ 301581 w 2210"/>
                  <a:gd name="T51" fmla="*/ 13676 h 2554"/>
                  <a:gd name="T52" fmla="*/ 332171 w 2210"/>
                  <a:gd name="T53" fmla="*/ 34550 h 2554"/>
                  <a:gd name="T54" fmla="*/ 369958 w 2210"/>
                  <a:gd name="T55" fmla="*/ 24113 h 2554"/>
                  <a:gd name="T56" fmla="*/ 411344 w 2210"/>
                  <a:gd name="T57" fmla="*/ 0 h 2554"/>
                  <a:gd name="T58" fmla="*/ 428259 w 2210"/>
                  <a:gd name="T59" fmla="*/ 65140 h 2554"/>
                  <a:gd name="T60" fmla="*/ 507073 w 2210"/>
                  <a:gd name="T61" fmla="*/ 109767 h 2554"/>
                  <a:gd name="T62" fmla="*/ 524347 w 2210"/>
                  <a:gd name="T63" fmla="*/ 116605 h 2554"/>
                  <a:gd name="T64" fmla="*/ 562135 w 2210"/>
                  <a:gd name="T65" fmla="*/ 120204 h 2554"/>
                  <a:gd name="T66" fmla="*/ 606400 w 2210"/>
                  <a:gd name="T67" fmla="*/ 116605 h 2554"/>
                  <a:gd name="T68" fmla="*/ 626913 w 2210"/>
                  <a:gd name="T69" fmla="*/ 130281 h 2554"/>
                  <a:gd name="T70" fmla="*/ 644188 w 2210"/>
                  <a:gd name="T71" fmla="*/ 171668 h 2554"/>
                  <a:gd name="T72" fmla="*/ 671539 w 2210"/>
                  <a:gd name="T73" fmla="*/ 150795 h 2554"/>
                  <a:gd name="T74" fmla="*/ 681975 w 2210"/>
                  <a:gd name="T75" fmla="*/ 143957 h 2554"/>
                  <a:gd name="T76" fmla="*/ 702489 w 2210"/>
                  <a:gd name="T77" fmla="*/ 140718 h 2554"/>
                  <a:gd name="T78" fmla="*/ 716164 w 2210"/>
                  <a:gd name="T79" fmla="*/ 154393 h 2554"/>
                  <a:gd name="T80" fmla="*/ 723002 w 2210"/>
                  <a:gd name="T81" fmla="*/ 188583 h 2554"/>
                  <a:gd name="T82" fmla="*/ 685574 w 2210"/>
                  <a:gd name="T83" fmla="*/ 209097 h 2554"/>
                  <a:gd name="T84" fmla="*/ 634111 w 2210"/>
                  <a:gd name="T85" fmla="*/ 253724 h 2554"/>
                  <a:gd name="T86" fmla="*/ 603161 w 2210"/>
                  <a:gd name="T87" fmla="*/ 308787 h 2554"/>
                  <a:gd name="T88" fmla="*/ 630512 w 2210"/>
                  <a:gd name="T89" fmla="*/ 342977 h 2554"/>
                  <a:gd name="T90" fmla="*/ 620076 w 2210"/>
                  <a:gd name="T91" fmla="*/ 414955 h 2554"/>
                  <a:gd name="T92" fmla="*/ 589486 w 2210"/>
                  <a:gd name="T93" fmla="*/ 497010 h 2554"/>
                  <a:gd name="T94" fmla="*/ 623675 w 2210"/>
                  <a:gd name="T95" fmla="*/ 565750 h 2554"/>
                  <a:gd name="T96" fmla="*/ 757191 w 2210"/>
                  <a:gd name="T97" fmla="*/ 644566 h 2554"/>
                  <a:gd name="T98" fmla="*/ 747114 w 2210"/>
                  <a:gd name="T99" fmla="*/ 685593 h 2554"/>
                  <a:gd name="T100" fmla="*/ 747114 w 2210"/>
                  <a:gd name="T101" fmla="*/ 757572 h 2554"/>
                  <a:gd name="T102" fmla="*/ 794978 w 2210"/>
                  <a:gd name="T103" fmla="*/ 829550 h 2554"/>
                  <a:gd name="T104" fmla="*/ 513911 w 2210"/>
                  <a:gd name="T105" fmla="*/ 829550 h 2554"/>
                  <a:gd name="T106" fmla="*/ 346206 w 2210"/>
                  <a:gd name="T107" fmla="*/ 685593 h 2554"/>
                  <a:gd name="T108" fmla="*/ 270631 w 2210"/>
                  <a:gd name="T109" fmla="*/ 692431 h 25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210" h="2554">
                    <a:moveTo>
                      <a:pt x="752" y="1924"/>
                    </a:moveTo>
                    <a:lnTo>
                      <a:pt x="752" y="1924"/>
                    </a:lnTo>
                    <a:lnTo>
                      <a:pt x="704" y="1981"/>
                    </a:lnTo>
                    <a:lnTo>
                      <a:pt x="676" y="2019"/>
                    </a:lnTo>
                    <a:lnTo>
                      <a:pt x="628" y="2029"/>
                    </a:lnTo>
                    <a:lnTo>
                      <a:pt x="361" y="2019"/>
                    </a:lnTo>
                    <a:lnTo>
                      <a:pt x="285" y="2048"/>
                    </a:lnTo>
                    <a:lnTo>
                      <a:pt x="218" y="2096"/>
                    </a:lnTo>
                    <a:lnTo>
                      <a:pt x="162" y="2143"/>
                    </a:lnTo>
                    <a:lnTo>
                      <a:pt x="190" y="2000"/>
                    </a:lnTo>
                    <a:lnTo>
                      <a:pt x="343" y="1867"/>
                    </a:lnTo>
                    <a:lnTo>
                      <a:pt x="485" y="1781"/>
                    </a:lnTo>
                    <a:lnTo>
                      <a:pt x="514" y="1648"/>
                    </a:lnTo>
                    <a:lnTo>
                      <a:pt x="390" y="1553"/>
                    </a:lnTo>
                    <a:lnTo>
                      <a:pt x="266" y="1448"/>
                    </a:lnTo>
                    <a:lnTo>
                      <a:pt x="152" y="1343"/>
                    </a:lnTo>
                    <a:lnTo>
                      <a:pt x="28" y="1277"/>
                    </a:lnTo>
                    <a:lnTo>
                      <a:pt x="47" y="1153"/>
                    </a:lnTo>
                    <a:lnTo>
                      <a:pt x="104" y="991"/>
                    </a:lnTo>
                    <a:lnTo>
                      <a:pt x="38" y="943"/>
                    </a:lnTo>
                    <a:lnTo>
                      <a:pt x="0" y="876"/>
                    </a:lnTo>
                    <a:lnTo>
                      <a:pt x="47" y="810"/>
                    </a:lnTo>
                    <a:lnTo>
                      <a:pt x="123" y="772"/>
                    </a:lnTo>
                    <a:lnTo>
                      <a:pt x="257" y="667"/>
                    </a:lnTo>
                    <a:lnTo>
                      <a:pt x="266" y="495"/>
                    </a:lnTo>
                    <a:lnTo>
                      <a:pt x="152" y="362"/>
                    </a:lnTo>
                    <a:lnTo>
                      <a:pt x="28" y="229"/>
                    </a:lnTo>
                    <a:lnTo>
                      <a:pt x="171" y="96"/>
                    </a:lnTo>
                    <a:lnTo>
                      <a:pt x="209" y="172"/>
                    </a:lnTo>
                    <a:lnTo>
                      <a:pt x="276" y="153"/>
                    </a:lnTo>
                    <a:lnTo>
                      <a:pt x="314" y="134"/>
                    </a:lnTo>
                    <a:lnTo>
                      <a:pt x="352" y="143"/>
                    </a:lnTo>
                    <a:lnTo>
                      <a:pt x="381" y="153"/>
                    </a:lnTo>
                    <a:lnTo>
                      <a:pt x="390" y="162"/>
                    </a:lnTo>
                    <a:lnTo>
                      <a:pt x="419" y="172"/>
                    </a:lnTo>
                    <a:lnTo>
                      <a:pt x="447" y="181"/>
                    </a:lnTo>
                    <a:lnTo>
                      <a:pt x="504" y="248"/>
                    </a:lnTo>
                    <a:lnTo>
                      <a:pt x="523" y="257"/>
                    </a:lnTo>
                    <a:lnTo>
                      <a:pt x="552" y="257"/>
                    </a:lnTo>
                    <a:lnTo>
                      <a:pt x="581" y="210"/>
                    </a:lnTo>
                    <a:lnTo>
                      <a:pt x="599" y="200"/>
                    </a:lnTo>
                    <a:lnTo>
                      <a:pt x="619" y="210"/>
                    </a:lnTo>
                    <a:lnTo>
                      <a:pt x="657" y="229"/>
                    </a:lnTo>
                    <a:lnTo>
                      <a:pt x="666" y="229"/>
                    </a:lnTo>
                    <a:lnTo>
                      <a:pt x="724" y="257"/>
                    </a:lnTo>
                    <a:lnTo>
                      <a:pt x="771" y="267"/>
                    </a:lnTo>
                    <a:lnTo>
                      <a:pt x="790" y="248"/>
                    </a:lnTo>
                    <a:lnTo>
                      <a:pt x="780" y="153"/>
                    </a:lnTo>
                    <a:lnTo>
                      <a:pt x="790" y="96"/>
                    </a:lnTo>
                    <a:lnTo>
                      <a:pt x="800" y="58"/>
                    </a:lnTo>
                    <a:lnTo>
                      <a:pt x="838" y="38"/>
                    </a:lnTo>
                    <a:lnTo>
                      <a:pt x="876" y="58"/>
                    </a:lnTo>
                    <a:lnTo>
                      <a:pt x="923" y="96"/>
                    </a:lnTo>
                    <a:lnTo>
                      <a:pt x="952" y="105"/>
                    </a:lnTo>
                    <a:lnTo>
                      <a:pt x="1028" y="67"/>
                    </a:lnTo>
                    <a:lnTo>
                      <a:pt x="1095" y="0"/>
                    </a:lnTo>
                    <a:lnTo>
                      <a:pt x="1143" y="0"/>
                    </a:lnTo>
                    <a:lnTo>
                      <a:pt x="1171" y="124"/>
                    </a:lnTo>
                    <a:lnTo>
                      <a:pt x="1190" y="181"/>
                    </a:lnTo>
                    <a:lnTo>
                      <a:pt x="1381" y="296"/>
                    </a:lnTo>
                    <a:lnTo>
                      <a:pt x="1409" y="305"/>
                    </a:lnTo>
                    <a:lnTo>
                      <a:pt x="1438" y="305"/>
                    </a:lnTo>
                    <a:lnTo>
                      <a:pt x="1457" y="324"/>
                    </a:lnTo>
                    <a:lnTo>
                      <a:pt x="1447" y="391"/>
                    </a:lnTo>
                    <a:lnTo>
                      <a:pt x="1562" y="334"/>
                    </a:lnTo>
                    <a:lnTo>
                      <a:pt x="1628" y="315"/>
                    </a:lnTo>
                    <a:lnTo>
                      <a:pt x="1685" y="324"/>
                    </a:lnTo>
                    <a:lnTo>
                      <a:pt x="1714" y="343"/>
                    </a:lnTo>
                    <a:lnTo>
                      <a:pt x="1742" y="362"/>
                    </a:lnTo>
                    <a:lnTo>
                      <a:pt x="1771" y="400"/>
                    </a:lnTo>
                    <a:lnTo>
                      <a:pt x="1790" y="477"/>
                    </a:lnTo>
                    <a:lnTo>
                      <a:pt x="1819" y="457"/>
                    </a:lnTo>
                    <a:lnTo>
                      <a:pt x="1866" y="419"/>
                    </a:lnTo>
                    <a:lnTo>
                      <a:pt x="1876" y="410"/>
                    </a:lnTo>
                    <a:lnTo>
                      <a:pt x="1895" y="400"/>
                    </a:lnTo>
                    <a:lnTo>
                      <a:pt x="1914" y="391"/>
                    </a:lnTo>
                    <a:lnTo>
                      <a:pt x="1952" y="391"/>
                    </a:lnTo>
                    <a:lnTo>
                      <a:pt x="1971" y="410"/>
                    </a:lnTo>
                    <a:lnTo>
                      <a:pt x="1990" y="429"/>
                    </a:lnTo>
                    <a:lnTo>
                      <a:pt x="2019" y="477"/>
                    </a:lnTo>
                    <a:lnTo>
                      <a:pt x="2009" y="524"/>
                    </a:lnTo>
                    <a:lnTo>
                      <a:pt x="1971" y="562"/>
                    </a:lnTo>
                    <a:lnTo>
                      <a:pt x="1905" y="581"/>
                    </a:lnTo>
                    <a:lnTo>
                      <a:pt x="1828" y="638"/>
                    </a:lnTo>
                    <a:lnTo>
                      <a:pt x="1762" y="705"/>
                    </a:lnTo>
                    <a:lnTo>
                      <a:pt x="1714" y="781"/>
                    </a:lnTo>
                    <a:lnTo>
                      <a:pt x="1676" y="858"/>
                    </a:lnTo>
                    <a:lnTo>
                      <a:pt x="1714" y="905"/>
                    </a:lnTo>
                    <a:lnTo>
                      <a:pt x="1752" y="953"/>
                    </a:lnTo>
                    <a:lnTo>
                      <a:pt x="1771" y="1057"/>
                    </a:lnTo>
                    <a:lnTo>
                      <a:pt x="1723" y="1153"/>
                    </a:lnTo>
                    <a:lnTo>
                      <a:pt x="1666" y="1267"/>
                    </a:lnTo>
                    <a:lnTo>
                      <a:pt x="1638" y="1381"/>
                    </a:lnTo>
                    <a:lnTo>
                      <a:pt x="1676" y="1486"/>
                    </a:lnTo>
                    <a:lnTo>
                      <a:pt x="1733" y="1572"/>
                    </a:lnTo>
                    <a:lnTo>
                      <a:pt x="1933" y="1648"/>
                    </a:lnTo>
                    <a:lnTo>
                      <a:pt x="2104" y="1791"/>
                    </a:lnTo>
                    <a:lnTo>
                      <a:pt x="2095" y="1857"/>
                    </a:lnTo>
                    <a:lnTo>
                      <a:pt x="2076" y="1905"/>
                    </a:lnTo>
                    <a:lnTo>
                      <a:pt x="2076" y="2010"/>
                    </a:lnTo>
                    <a:lnTo>
                      <a:pt x="2076" y="2105"/>
                    </a:lnTo>
                    <a:lnTo>
                      <a:pt x="2123" y="2210"/>
                    </a:lnTo>
                    <a:lnTo>
                      <a:pt x="2209" y="2305"/>
                    </a:lnTo>
                    <a:lnTo>
                      <a:pt x="1838" y="2553"/>
                    </a:lnTo>
                    <a:lnTo>
                      <a:pt x="1428" y="2305"/>
                    </a:lnTo>
                    <a:lnTo>
                      <a:pt x="1209" y="2086"/>
                    </a:lnTo>
                    <a:lnTo>
                      <a:pt x="962" y="1905"/>
                    </a:lnTo>
                    <a:lnTo>
                      <a:pt x="752" y="1886"/>
                    </a:lnTo>
                    <a:lnTo>
                      <a:pt x="752" y="1924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21" name="Freeform 27">
                <a:extLst>
                  <a:ext uri="{FF2B5EF4-FFF2-40B4-BE49-F238E27FC236}">
                    <a16:creationId xmlns:a16="http://schemas.microsoft.com/office/drawing/2014/main" id="{6164E714-75E1-564A-A655-B54DEF823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1338" y="4848225"/>
                <a:ext cx="1022350" cy="668338"/>
              </a:xfrm>
              <a:custGeom>
                <a:avLst/>
                <a:gdLst>
                  <a:gd name="T0" fmla="*/ 459499 w 2839"/>
                  <a:gd name="T1" fmla="*/ 544958 h 1858"/>
                  <a:gd name="T2" fmla="*/ 473183 w 2839"/>
                  <a:gd name="T3" fmla="*/ 541361 h 1858"/>
                  <a:gd name="T4" fmla="*/ 445815 w 2839"/>
                  <a:gd name="T5" fmla="*/ 483088 h 1858"/>
                  <a:gd name="T6" fmla="*/ 411605 w 2839"/>
                  <a:gd name="T7" fmla="*/ 435247 h 1858"/>
                  <a:gd name="T8" fmla="*/ 325899 w 2839"/>
                  <a:gd name="T9" fmla="*/ 356471 h 1858"/>
                  <a:gd name="T10" fmla="*/ 116675 w 2839"/>
                  <a:gd name="T11" fmla="*/ 106114 h 1858"/>
                  <a:gd name="T12" fmla="*/ 41052 w 2839"/>
                  <a:gd name="T13" fmla="*/ 34172 h 1858"/>
                  <a:gd name="T14" fmla="*/ 17285 w 2839"/>
                  <a:gd name="T15" fmla="*/ 17266 h 1858"/>
                  <a:gd name="T16" fmla="*/ 0 w 2839"/>
                  <a:gd name="T17" fmla="*/ 13669 h 1858"/>
                  <a:gd name="T18" fmla="*/ 0 w 2839"/>
                  <a:gd name="T19" fmla="*/ 13669 h 1858"/>
                  <a:gd name="T20" fmla="*/ 0 w 2839"/>
                  <a:gd name="T21" fmla="*/ 0 h 1858"/>
                  <a:gd name="T22" fmla="*/ 75623 w 2839"/>
                  <a:gd name="T23" fmla="*/ 6834 h 1858"/>
                  <a:gd name="T24" fmla="*/ 164570 w 2839"/>
                  <a:gd name="T25" fmla="*/ 71942 h 1858"/>
                  <a:gd name="T26" fmla="*/ 243434 w 2839"/>
                  <a:gd name="T27" fmla="*/ 150718 h 1858"/>
                  <a:gd name="T28" fmla="*/ 391079 w 2839"/>
                  <a:gd name="T29" fmla="*/ 239925 h 1858"/>
                  <a:gd name="T30" fmla="*/ 524679 w 2839"/>
                  <a:gd name="T31" fmla="*/ 150718 h 1858"/>
                  <a:gd name="T32" fmla="*/ 593460 w 2839"/>
                  <a:gd name="T33" fmla="*/ 85611 h 1858"/>
                  <a:gd name="T34" fmla="*/ 661881 w 2839"/>
                  <a:gd name="T35" fmla="*/ 130214 h 1858"/>
                  <a:gd name="T36" fmla="*/ 723819 w 2839"/>
                  <a:gd name="T37" fmla="*/ 164387 h 1858"/>
                  <a:gd name="T38" fmla="*/ 774955 w 2839"/>
                  <a:gd name="T39" fmla="*/ 102877 h 1858"/>
                  <a:gd name="T40" fmla="*/ 830052 w 2839"/>
                  <a:gd name="T41" fmla="*/ 112948 h 1858"/>
                  <a:gd name="T42" fmla="*/ 884788 w 2839"/>
                  <a:gd name="T43" fmla="*/ 137049 h 1858"/>
                  <a:gd name="T44" fmla="*/ 946727 w 2839"/>
                  <a:gd name="T45" fmla="*/ 157552 h 1858"/>
                  <a:gd name="T46" fmla="*/ 1008306 w 2839"/>
                  <a:gd name="T47" fmla="*/ 178056 h 1858"/>
                  <a:gd name="T48" fmla="*/ 980937 w 2839"/>
                  <a:gd name="T49" fmla="*/ 260429 h 1858"/>
                  <a:gd name="T50" fmla="*/ 974095 w 2839"/>
                  <a:gd name="T51" fmla="*/ 342802 h 1858"/>
                  <a:gd name="T52" fmla="*/ 997863 w 2839"/>
                  <a:gd name="T53" fmla="*/ 373377 h 1858"/>
                  <a:gd name="T54" fmla="*/ 1021990 w 2839"/>
                  <a:gd name="T55" fmla="*/ 407909 h 1858"/>
                  <a:gd name="T56" fmla="*/ 1015148 w 2839"/>
                  <a:gd name="T57" fmla="*/ 452153 h 1858"/>
                  <a:gd name="T58" fmla="*/ 1001464 w 2839"/>
                  <a:gd name="T59" fmla="*/ 493520 h 1858"/>
                  <a:gd name="T60" fmla="*/ 970494 w 2839"/>
                  <a:gd name="T61" fmla="*/ 493520 h 1858"/>
                  <a:gd name="T62" fmla="*/ 939885 w 2839"/>
                  <a:gd name="T63" fmla="*/ 486326 h 1858"/>
                  <a:gd name="T64" fmla="*/ 922600 w 2839"/>
                  <a:gd name="T65" fmla="*/ 476254 h 1858"/>
                  <a:gd name="T66" fmla="*/ 902074 w 2839"/>
                  <a:gd name="T67" fmla="*/ 476254 h 1858"/>
                  <a:gd name="T68" fmla="*/ 884788 w 2839"/>
                  <a:gd name="T69" fmla="*/ 496757 h 1858"/>
                  <a:gd name="T70" fmla="*/ 874705 w 2839"/>
                  <a:gd name="T71" fmla="*/ 517261 h 1858"/>
                  <a:gd name="T72" fmla="*/ 857420 w 2839"/>
                  <a:gd name="T73" fmla="*/ 534527 h 1858"/>
                  <a:gd name="T74" fmla="*/ 854179 w 2839"/>
                  <a:gd name="T75" fmla="*/ 558627 h 1858"/>
                  <a:gd name="T76" fmla="*/ 850578 w 2839"/>
                  <a:gd name="T77" fmla="*/ 626972 h 1858"/>
                  <a:gd name="T78" fmla="*/ 812766 w 2839"/>
                  <a:gd name="T79" fmla="*/ 664741 h 1858"/>
                  <a:gd name="T80" fmla="*/ 771714 w 2839"/>
                  <a:gd name="T81" fmla="*/ 640640 h 1858"/>
                  <a:gd name="T82" fmla="*/ 758030 w 2839"/>
                  <a:gd name="T83" fmla="*/ 582368 h 1858"/>
                  <a:gd name="T84" fmla="*/ 730662 w 2839"/>
                  <a:gd name="T85" fmla="*/ 537764 h 1858"/>
                  <a:gd name="T86" fmla="*/ 686008 w 2839"/>
                  <a:gd name="T87" fmla="*/ 537764 h 1858"/>
                  <a:gd name="T88" fmla="*/ 648197 w 2839"/>
                  <a:gd name="T89" fmla="*/ 582368 h 1858"/>
                  <a:gd name="T90" fmla="*/ 603543 w 2839"/>
                  <a:gd name="T91" fmla="*/ 616540 h 1858"/>
                  <a:gd name="T92" fmla="*/ 579776 w 2839"/>
                  <a:gd name="T93" fmla="*/ 620137 h 1858"/>
                  <a:gd name="T94" fmla="*/ 555648 w 2839"/>
                  <a:gd name="T95" fmla="*/ 633806 h 1858"/>
                  <a:gd name="T96" fmla="*/ 541964 w 2839"/>
                  <a:gd name="T97" fmla="*/ 651072 h 1858"/>
                  <a:gd name="T98" fmla="*/ 521438 w 2839"/>
                  <a:gd name="T99" fmla="*/ 667978 h 1858"/>
                  <a:gd name="T100" fmla="*/ 476785 w 2839"/>
                  <a:gd name="T101" fmla="*/ 640640 h 1858"/>
                  <a:gd name="T102" fmla="*/ 473183 w 2839"/>
                  <a:gd name="T103" fmla="*/ 565461 h 1858"/>
                  <a:gd name="T104" fmla="*/ 459499 w 2839"/>
                  <a:gd name="T105" fmla="*/ 544958 h 18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39" h="1858">
                    <a:moveTo>
                      <a:pt x="1276" y="1515"/>
                    </a:moveTo>
                    <a:lnTo>
                      <a:pt x="1314" y="1505"/>
                    </a:lnTo>
                    <a:lnTo>
                      <a:pt x="1238" y="1343"/>
                    </a:lnTo>
                    <a:lnTo>
                      <a:pt x="1143" y="1210"/>
                    </a:lnTo>
                    <a:lnTo>
                      <a:pt x="905" y="991"/>
                    </a:lnTo>
                    <a:lnTo>
                      <a:pt x="324" y="295"/>
                    </a:lnTo>
                    <a:lnTo>
                      <a:pt x="114" y="95"/>
                    </a:lnTo>
                    <a:lnTo>
                      <a:pt x="48" y="48"/>
                    </a:lnTo>
                    <a:lnTo>
                      <a:pt x="0" y="38"/>
                    </a:lnTo>
                    <a:lnTo>
                      <a:pt x="0" y="0"/>
                    </a:lnTo>
                    <a:lnTo>
                      <a:pt x="210" y="19"/>
                    </a:lnTo>
                    <a:lnTo>
                      <a:pt x="457" y="200"/>
                    </a:lnTo>
                    <a:lnTo>
                      <a:pt x="676" y="419"/>
                    </a:lnTo>
                    <a:lnTo>
                      <a:pt x="1086" y="667"/>
                    </a:lnTo>
                    <a:lnTo>
                      <a:pt x="1457" y="419"/>
                    </a:lnTo>
                    <a:lnTo>
                      <a:pt x="1648" y="238"/>
                    </a:lnTo>
                    <a:lnTo>
                      <a:pt x="1838" y="362"/>
                    </a:lnTo>
                    <a:lnTo>
                      <a:pt x="2010" y="457"/>
                    </a:lnTo>
                    <a:lnTo>
                      <a:pt x="2152" y="286"/>
                    </a:lnTo>
                    <a:lnTo>
                      <a:pt x="2305" y="314"/>
                    </a:lnTo>
                    <a:lnTo>
                      <a:pt x="2457" y="381"/>
                    </a:lnTo>
                    <a:lnTo>
                      <a:pt x="2629" y="438"/>
                    </a:lnTo>
                    <a:lnTo>
                      <a:pt x="2800" y="495"/>
                    </a:lnTo>
                    <a:lnTo>
                      <a:pt x="2724" y="724"/>
                    </a:lnTo>
                    <a:lnTo>
                      <a:pt x="2705" y="953"/>
                    </a:lnTo>
                    <a:lnTo>
                      <a:pt x="2771" y="1038"/>
                    </a:lnTo>
                    <a:lnTo>
                      <a:pt x="2838" y="1134"/>
                    </a:lnTo>
                    <a:lnTo>
                      <a:pt x="2819" y="1257"/>
                    </a:lnTo>
                    <a:lnTo>
                      <a:pt x="2781" y="1372"/>
                    </a:lnTo>
                    <a:lnTo>
                      <a:pt x="2695" y="1372"/>
                    </a:lnTo>
                    <a:lnTo>
                      <a:pt x="2610" y="1352"/>
                    </a:lnTo>
                    <a:lnTo>
                      <a:pt x="2562" y="1324"/>
                    </a:lnTo>
                    <a:lnTo>
                      <a:pt x="2505" y="1324"/>
                    </a:lnTo>
                    <a:lnTo>
                      <a:pt x="2457" y="1381"/>
                    </a:lnTo>
                    <a:lnTo>
                      <a:pt x="2429" y="1438"/>
                    </a:lnTo>
                    <a:lnTo>
                      <a:pt x="2381" y="1486"/>
                    </a:lnTo>
                    <a:lnTo>
                      <a:pt x="2372" y="1553"/>
                    </a:lnTo>
                    <a:lnTo>
                      <a:pt x="2362" y="1743"/>
                    </a:lnTo>
                    <a:lnTo>
                      <a:pt x="2257" y="1848"/>
                    </a:lnTo>
                    <a:lnTo>
                      <a:pt x="2143" y="1781"/>
                    </a:lnTo>
                    <a:lnTo>
                      <a:pt x="2105" y="1619"/>
                    </a:lnTo>
                    <a:lnTo>
                      <a:pt x="2029" y="1495"/>
                    </a:lnTo>
                    <a:lnTo>
                      <a:pt x="1905" y="1495"/>
                    </a:lnTo>
                    <a:lnTo>
                      <a:pt x="1800" y="1619"/>
                    </a:lnTo>
                    <a:lnTo>
                      <a:pt x="1676" y="1714"/>
                    </a:lnTo>
                    <a:lnTo>
                      <a:pt x="1610" y="1724"/>
                    </a:lnTo>
                    <a:lnTo>
                      <a:pt x="1543" y="1762"/>
                    </a:lnTo>
                    <a:lnTo>
                      <a:pt x="1505" y="1810"/>
                    </a:lnTo>
                    <a:lnTo>
                      <a:pt x="1448" y="1857"/>
                    </a:lnTo>
                    <a:lnTo>
                      <a:pt x="1324" y="1781"/>
                    </a:lnTo>
                    <a:lnTo>
                      <a:pt x="1314" y="1572"/>
                    </a:lnTo>
                    <a:lnTo>
                      <a:pt x="1276" y="151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22" name="Freeform 28">
                <a:extLst>
                  <a:ext uri="{FF2B5EF4-FFF2-40B4-BE49-F238E27FC236}">
                    <a16:creationId xmlns:a16="http://schemas.microsoft.com/office/drawing/2014/main" id="{1903DCB2-FEE8-E841-9211-202107234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2313" y="5324475"/>
                <a:ext cx="819150" cy="696913"/>
              </a:xfrm>
              <a:custGeom>
                <a:avLst/>
                <a:gdLst>
                  <a:gd name="T0" fmla="*/ 250026 w 2277"/>
                  <a:gd name="T1" fmla="*/ 621240 h 1934"/>
                  <a:gd name="T2" fmla="*/ 246788 w 2277"/>
                  <a:gd name="T3" fmla="*/ 580160 h 1934"/>
                  <a:gd name="T4" fmla="*/ 188149 w 2277"/>
                  <a:gd name="T5" fmla="*/ 480344 h 1934"/>
                  <a:gd name="T6" fmla="*/ 47847 w 2277"/>
                  <a:gd name="T7" fmla="*/ 384491 h 1934"/>
                  <a:gd name="T8" fmla="*/ 0 w 2277"/>
                  <a:gd name="T9" fmla="*/ 298368 h 1934"/>
                  <a:gd name="T10" fmla="*/ 23743 w 2277"/>
                  <a:gd name="T11" fmla="*/ 195669 h 1934"/>
                  <a:gd name="T12" fmla="*/ 102529 w 2277"/>
                  <a:gd name="T13" fmla="*/ 140536 h 1934"/>
                  <a:gd name="T14" fmla="*/ 246788 w 2277"/>
                  <a:gd name="T15" fmla="*/ 78916 h 1934"/>
                  <a:gd name="T16" fmla="*/ 291037 w 2277"/>
                  <a:gd name="T17" fmla="*/ 89366 h 1934"/>
                  <a:gd name="T18" fmla="*/ 339244 w 2277"/>
                  <a:gd name="T19" fmla="*/ 192065 h 1934"/>
                  <a:gd name="T20" fmla="*/ 373420 w 2277"/>
                  <a:gd name="T21" fmla="*/ 157832 h 1934"/>
                  <a:gd name="T22" fmla="*/ 421267 w 2277"/>
                  <a:gd name="T23" fmla="*/ 140536 h 1934"/>
                  <a:gd name="T24" fmla="*/ 503650 w 2277"/>
                  <a:gd name="T25" fmla="*/ 61620 h 1934"/>
                  <a:gd name="T26" fmla="*/ 575599 w 2277"/>
                  <a:gd name="T27" fmla="*/ 106303 h 1934"/>
                  <a:gd name="T28" fmla="*/ 630281 w 2277"/>
                  <a:gd name="T29" fmla="*/ 188822 h 1934"/>
                  <a:gd name="T30" fmla="*/ 671653 w 2277"/>
                  <a:gd name="T31" fmla="*/ 82520 h 1934"/>
                  <a:gd name="T32" fmla="*/ 692158 w 2277"/>
                  <a:gd name="T33" fmla="*/ 41080 h 1934"/>
                  <a:gd name="T34" fmla="*/ 719499 w 2277"/>
                  <a:gd name="T35" fmla="*/ 0 h 1934"/>
                  <a:gd name="T36" fmla="*/ 757273 w 2277"/>
                  <a:gd name="T37" fmla="*/ 10090 h 1934"/>
                  <a:gd name="T38" fmla="*/ 818790 w 2277"/>
                  <a:gd name="T39" fmla="*/ 17297 h 1934"/>
                  <a:gd name="T40" fmla="*/ 760511 w 2277"/>
                  <a:gd name="T41" fmla="*/ 103060 h 1934"/>
                  <a:gd name="T42" fmla="*/ 760511 w 2277"/>
                  <a:gd name="T43" fmla="*/ 226299 h 1934"/>
                  <a:gd name="T44" fmla="*/ 791449 w 2277"/>
                  <a:gd name="T45" fmla="*/ 435661 h 1934"/>
                  <a:gd name="T46" fmla="*/ 740005 w 2277"/>
                  <a:gd name="T47" fmla="*/ 428814 h 1934"/>
                  <a:gd name="T48" fmla="*/ 726335 w 2277"/>
                  <a:gd name="T49" fmla="*/ 463408 h 1934"/>
                  <a:gd name="T50" fmla="*/ 678128 w 2277"/>
                  <a:gd name="T51" fmla="*/ 463408 h 1934"/>
                  <a:gd name="T52" fmla="*/ 698994 w 2277"/>
                  <a:gd name="T53" fmla="*/ 535477 h 1934"/>
                  <a:gd name="T54" fmla="*/ 633879 w 2277"/>
                  <a:gd name="T55" fmla="*/ 569710 h 1934"/>
                  <a:gd name="T56" fmla="*/ 572002 w 2277"/>
                  <a:gd name="T57" fmla="*/ 631330 h 1934"/>
                  <a:gd name="T58" fmla="*/ 465876 w 2277"/>
                  <a:gd name="T59" fmla="*/ 696553 h 1934"/>
                  <a:gd name="T60" fmla="*/ 387091 w 2277"/>
                  <a:gd name="T61" fmla="*/ 624483 h 1934"/>
                  <a:gd name="T62" fmla="*/ 328811 w 2277"/>
                  <a:gd name="T63" fmla="*/ 641780 h 19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277" h="1934">
                    <a:moveTo>
                      <a:pt x="686" y="1791"/>
                    </a:moveTo>
                    <a:lnTo>
                      <a:pt x="695" y="1724"/>
                    </a:lnTo>
                    <a:lnTo>
                      <a:pt x="695" y="1667"/>
                    </a:lnTo>
                    <a:lnTo>
                      <a:pt x="686" y="1610"/>
                    </a:lnTo>
                    <a:lnTo>
                      <a:pt x="581" y="1390"/>
                    </a:lnTo>
                    <a:lnTo>
                      <a:pt x="523" y="1333"/>
                    </a:lnTo>
                    <a:lnTo>
                      <a:pt x="324" y="1257"/>
                    </a:lnTo>
                    <a:lnTo>
                      <a:pt x="133" y="1067"/>
                    </a:lnTo>
                    <a:lnTo>
                      <a:pt x="47" y="943"/>
                    </a:lnTo>
                    <a:lnTo>
                      <a:pt x="0" y="828"/>
                    </a:lnTo>
                    <a:lnTo>
                      <a:pt x="9" y="667"/>
                    </a:lnTo>
                    <a:lnTo>
                      <a:pt x="66" y="543"/>
                    </a:lnTo>
                    <a:lnTo>
                      <a:pt x="171" y="447"/>
                    </a:lnTo>
                    <a:lnTo>
                      <a:pt x="285" y="390"/>
                    </a:lnTo>
                    <a:lnTo>
                      <a:pt x="505" y="343"/>
                    </a:lnTo>
                    <a:lnTo>
                      <a:pt x="686" y="219"/>
                    </a:lnTo>
                    <a:lnTo>
                      <a:pt x="771" y="191"/>
                    </a:lnTo>
                    <a:lnTo>
                      <a:pt x="809" y="248"/>
                    </a:lnTo>
                    <a:lnTo>
                      <a:pt x="819" y="457"/>
                    </a:lnTo>
                    <a:lnTo>
                      <a:pt x="943" y="533"/>
                    </a:lnTo>
                    <a:lnTo>
                      <a:pt x="1000" y="486"/>
                    </a:lnTo>
                    <a:lnTo>
                      <a:pt x="1038" y="438"/>
                    </a:lnTo>
                    <a:lnTo>
                      <a:pt x="1105" y="400"/>
                    </a:lnTo>
                    <a:lnTo>
                      <a:pt x="1171" y="390"/>
                    </a:lnTo>
                    <a:lnTo>
                      <a:pt x="1295" y="295"/>
                    </a:lnTo>
                    <a:lnTo>
                      <a:pt x="1400" y="171"/>
                    </a:lnTo>
                    <a:lnTo>
                      <a:pt x="1524" y="171"/>
                    </a:lnTo>
                    <a:lnTo>
                      <a:pt x="1600" y="295"/>
                    </a:lnTo>
                    <a:lnTo>
                      <a:pt x="1638" y="457"/>
                    </a:lnTo>
                    <a:lnTo>
                      <a:pt x="1752" y="524"/>
                    </a:lnTo>
                    <a:lnTo>
                      <a:pt x="1857" y="419"/>
                    </a:lnTo>
                    <a:lnTo>
                      <a:pt x="1867" y="229"/>
                    </a:lnTo>
                    <a:lnTo>
                      <a:pt x="1876" y="162"/>
                    </a:lnTo>
                    <a:lnTo>
                      <a:pt x="1924" y="114"/>
                    </a:lnTo>
                    <a:lnTo>
                      <a:pt x="1952" y="57"/>
                    </a:lnTo>
                    <a:lnTo>
                      <a:pt x="2000" y="0"/>
                    </a:lnTo>
                    <a:lnTo>
                      <a:pt x="2057" y="0"/>
                    </a:lnTo>
                    <a:lnTo>
                      <a:pt x="2105" y="28"/>
                    </a:lnTo>
                    <a:lnTo>
                      <a:pt x="2190" y="48"/>
                    </a:lnTo>
                    <a:lnTo>
                      <a:pt x="2276" y="48"/>
                    </a:lnTo>
                    <a:lnTo>
                      <a:pt x="2190" y="162"/>
                    </a:lnTo>
                    <a:lnTo>
                      <a:pt x="2114" y="286"/>
                    </a:lnTo>
                    <a:lnTo>
                      <a:pt x="2085" y="457"/>
                    </a:lnTo>
                    <a:lnTo>
                      <a:pt x="2114" y="628"/>
                    </a:lnTo>
                    <a:lnTo>
                      <a:pt x="2238" y="914"/>
                    </a:lnTo>
                    <a:lnTo>
                      <a:pt x="2200" y="1209"/>
                    </a:lnTo>
                    <a:lnTo>
                      <a:pt x="2133" y="1181"/>
                    </a:lnTo>
                    <a:lnTo>
                      <a:pt x="2057" y="1190"/>
                    </a:lnTo>
                    <a:lnTo>
                      <a:pt x="2057" y="1257"/>
                    </a:lnTo>
                    <a:lnTo>
                      <a:pt x="2019" y="1286"/>
                    </a:lnTo>
                    <a:lnTo>
                      <a:pt x="1952" y="1267"/>
                    </a:lnTo>
                    <a:lnTo>
                      <a:pt x="1885" y="1286"/>
                    </a:lnTo>
                    <a:lnTo>
                      <a:pt x="1885" y="1390"/>
                    </a:lnTo>
                    <a:lnTo>
                      <a:pt x="1943" y="1486"/>
                    </a:lnTo>
                    <a:lnTo>
                      <a:pt x="1857" y="1552"/>
                    </a:lnTo>
                    <a:lnTo>
                      <a:pt x="1762" y="1581"/>
                    </a:lnTo>
                    <a:lnTo>
                      <a:pt x="1666" y="1648"/>
                    </a:lnTo>
                    <a:lnTo>
                      <a:pt x="1590" y="1752"/>
                    </a:lnTo>
                    <a:lnTo>
                      <a:pt x="1466" y="1886"/>
                    </a:lnTo>
                    <a:lnTo>
                      <a:pt x="1295" y="1933"/>
                    </a:lnTo>
                    <a:lnTo>
                      <a:pt x="1200" y="1809"/>
                    </a:lnTo>
                    <a:lnTo>
                      <a:pt x="1076" y="1733"/>
                    </a:lnTo>
                    <a:lnTo>
                      <a:pt x="990" y="1752"/>
                    </a:lnTo>
                    <a:lnTo>
                      <a:pt x="914" y="1781"/>
                    </a:lnTo>
                    <a:lnTo>
                      <a:pt x="686" y="1791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23" name="Freeform 29">
                <a:extLst>
                  <a:ext uri="{FF2B5EF4-FFF2-40B4-BE49-F238E27FC236}">
                    <a16:creationId xmlns:a16="http://schemas.microsoft.com/office/drawing/2014/main" id="{042ABF95-50E4-D243-AAB2-0D74C332E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2613" y="5948363"/>
                <a:ext cx="693737" cy="504825"/>
              </a:xfrm>
              <a:custGeom>
                <a:avLst/>
                <a:gdLst>
                  <a:gd name="T0" fmla="*/ 291910 w 1925"/>
                  <a:gd name="T1" fmla="*/ 504465 h 1401"/>
                  <a:gd name="T2" fmla="*/ 288306 w 1925"/>
                  <a:gd name="T3" fmla="*/ 490772 h 1401"/>
                  <a:gd name="T4" fmla="*/ 271368 w 1925"/>
                  <a:gd name="T5" fmla="*/ 480683 h 1401"/>
                  <a:gd name="T6" fmla="*/ 106313 w 1925"/>
                  <a:gd name="T7" fmla="*/ 398167 h 1401"/>
                  <a:gd name="T8" fmla="*/ 27389 w 1925"/>
                  <a:gd name="T9" fmla="*/ 332947 h 1401"/>
                  <a:gd name="T10" fmla="*/ 3604 w 1925"/>
                  <a:gd name="T11" fmla="*/ 288266 h 1401"/>
                  <a:gd name="T12" fmla="*/ 0 w 1925"/>
                  <a:gd name="T13" fmla="*/ 223045 h 1401"/>
                  <a:gd name="T14" fmla="*/ 10451 w 1925"/>
                  <a:gd name="T15" fmla="*/ 202507 h 1401"/>
                  <a:gd name="T16" fmla="*/ 75680 w 1925"/>
                  <a:gd name="T17" fmla="*/ 164672 h 1401"/>
                  <a:gd name="T18" fmla="*/ 78924 w 1925"/>
                  <a:gd name="T19" fmla="*/ 154582 h 1401"/>
                  <a:gd name="T20" fmla="*/ 78924 w 1925"/>
                  <a:gd name="T21" fmla="*/ 140890 h 1401"/>
                  <a:gd name="T22" fmla="*/ 82528 w 1925"/>
                  <a:gd name="T23" fmla="*/ 130440 h 1401"/>
                  <a:gd name="T24" fmla="*/ 312452 w 1925"/>
                  <a:gd name="T25" fmla="*/ 89362 h 1401"/>
                  <a:gd name="T26" fmla="*/ 363987 w 1925"/>
                  <a:gd name="T27" fmla="*/ 58374 h 1401"/>
                  <a:gd name="T28" fmla="*/ 363987 w 1925"/>
                  <a:gd name="T29" fmla="*/ 58374 h 1401"/>
                  <a:gd name="T30" fmla="*/ 363987 w 1925"/>
                  <a:gd name="T31" fmla="*/ 58374 h 1401"/>
                  <a:gd name="T32" fmla="*/ 377681 w 1925"/>
                  <a:gd name="T33" fmla="*/ 41438 h 1401"/>
                  <a:gd name="T34" fmla="*/ 388132 w 1925"/>
                  <a:gd name="T35" fmla="*/ 20899 h 1401"/>
                  <a:gd name="T36" fmla="*/ 388132 w 1925"/>
                  <a:gd name="T37" fmla="*/ 20899 h 1401"/>
                  <a:gd name="T38" fmla="*/ 470300 w 1925"/>
                  <a:gd name="T39" fmla="*/ 17296 h 1401"/>
                  <a:gd name="T40" fmla="*/ 497689 w 1925"/>
                  <a:gd name="T41" fmla="*/ 6846 h 1401"/>
                  <a:gd name="T42" fmla="*/ 528682 w 1925"/>
                  <a:gd name="T43" fmla="*/ 0 h 1401"/>
                  <a:gd name="T44" fmla="*/ 573369 w 1925"/>
                  <a:gd name="T45" fmla="*/ 27385 h 1401"/>
                  <a:gd name="T46" fmla="*/ 607605 w 1925"/>
                  <a:gd name="T47" fmla="*/ 72066 h 1401"/>
                  <a:gd name="T48" fmla="*/ 628147 w 1925"/>
                  <a:gd name="T49" fmla="*/ 134043 h 1401"/>
                  <a:gd name="T50" fmla="*/ 693377 w 1925"/>
                  <a:gd name="T51" fmla="*/ 144133 h 1401"/>
                  <a:gd name="T52" fmla="*/ 583460 w 1925"/>
                  <a:gd name="T53" fmla="*/ 219802 h 1401"/>
                  <a:gd name="T54" fmla="*/ 470300 w 1925"/>
                  <a:gd name="T55" fmla="*/ 288266 h 1401"/>
                  <a:gd name="T56" fmla="*/ 442911 w 1925"/>
                  <a:gd name="T57" fmla="*/ 309165 h 1401"/>
                  <a:gd name="T58" fmla="*/ 415521 w 1925"/>
                  <a:gd name="T59" fmla="*/ 326100 h 1401"/>
                  <a:gd name="T60" fmla="*/ 394619 w 1925"/>
                  <a:gd name="T61" fmla="*/ 350243 h 1401"/>
                  <a:gd name="T62" fmla="*/ 370834 w 1925"/>
                  <a:gd name="T63" fmla="*/ 377628 h 1401"/>
                  <a:gd name="T64" fmla="*/ 360383 w 1925"/>
                  <a:gd name="T65" fmla="*/ 408616 h 1401"/>
                  <a:gd name="T66" fmla="*/ 353536 w 1925"/>
                  <a:gd name="T67" fmla="*/ 446451 h 1401"/>
                  <a:gd name="T68" fmla="*/ 336598 w 1925"/>
                  <a:gd name="T69" fmla="*/ 463387 h 1401"/>
                  <a:gd name="T70" fmla="*/ 319299 w 1925"/>
                  <a:gd name="T71" fmla="*/ 490772 h 1401"/>
                  <a:gd name="T72" fmla="*/ 291910 w 1925"/>
                  <a:gd name="T73" fmla="*/ 504465 h 140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25" h="1401">
                    <a:moveTo>
                      <a:pt x="810" y="1400"/>
                    </a:moveTo>
                    <a:lnTo>
                      <a:pt x="800" y="1362"/>
                    </a:lnTo>
                    <a:lnTo>
                      <a:pt x="753" y="1334"/>
                    </a:lnTo>
                    <a:lnTo>
                      <a:pt x="295" y="1105"/>
                    </a:lnTo>
                    <a:lnTo>
                      <a:pt x="76" y="924"/>
                    </a:lnTo>
                    <a:lnTo>
                      <a:pt x="10" y="800"/>
                    </a:lnTo>
                    <a:lnTo>
                      <a:pt x="0" y="619"/>
                    </a:lnTo>
                    <a:lnTo>
                      <a:pt x="29" y="562"/>
                    </a:lnTo>
                    <a:lnTo>
                      <a:pt x="210" y="457"/>
                    </a:lnTo>
                    <a:lnTo>
                      <a:pt x="219" y="429"/>
                    </a:lnTo>
                    <a:lnTo>
                      <a:pt x="219" y="391"/>
                    </a:lnTo>
                    <a:lnTo>
                      <a:pt x="229" y="362"/>
                    </a:lnTo>
                    <a:lnTo>
                      <a:pt x="867" y="248"/>
                    </a:lnTo>
                    <a:lnTo>
                      <a:pt x="1010" y="162"/>
                    </a:lnTo>
                    <a:lnTo>
                      <a:pt x="1048" y="115"/>
                    </a:lnTo>
                    <a:lnTo>
                      <a:pt x="1077" y="58"/>
                    </a:lnTo>
                    <a:lnTo>
                      <a:pt x="1305" y="48"/>
                    </a:lnTo>
                    <a:lnTo>
                      <a:pt x="1381" y="19"/>
                    </a:lnTo>
                    <a:lnTo>
                      <a:pt x="1467" y="0"/>
                    </a:lnTo>
                    <a:lnTo>
                      <a:pt x="1591" y="76"/>
                    </a:lnTo>
                    <a:lnTo>
                      <a:pt x="1686" y="200"/>
                    </a:lnTo>
                    <a:lnTo>
                      <a:pt x="1743" y="372"/>
                    </a:lnTo>
                    <a:lnTo>
                      <a:pt x="1924" y="400"/>
                    </a:lnTo>
                    <a:lnTo>
                      <a:pt x="1619" y="610"/>
                    </a:lnTo>
                    <a:lnTo>
                      <a:pt x="1305" y="800"/>
                    </a:lnTo>
                    <a:lnTo>
                      <a:pt x="1229" y="858"/>
                    </a:lnTo>
                    <a:lnTo>
                      <a:pt x="1153" y="905"/>
                    </a:lnTo>
                    <a:lnTo>
                      <a:pt x="1095" y="972"/>
                    </a:lnTo>
                    <a:lnTo>
                      <a:pt x="1029" y="1048"/>
                    </a:lnTo>
                    <a:lnTo>
                      <a:pt x="1000" y="1134"/>
                    </a:lnTo>
                    <a:lnTo>
                      <a:pt x="981" y="1239"/>
                    </a:lnTo>
                    <a:lnTo>
                      <a:pt x="934" y="1286"/>
                    </a:lnTo>
                    <a:lnTo>
                      <a:pt x="886" y="1362"/>
                    </a:lnTo>
                    <a:lnTo>
                      <a:pt x="810" y="1400"/>
                    </a:lnTo>
                  </a:path>
                </a:pathLst>
              </a:custGeom>
              <a:solidFill>
                <a:srgbClr val="EEEE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24" name="Freeform 30">
                <a:extLst>
                  <a:ext uri="{FF2B5EF4-FFF2-40B4-BE49-F238E27FC236}">
                    <a16:creationId xmlns:a16="http://schemas.microsoft.com/office/drawing/2014/main" id="{95561736-A4E0-F342-B4F7-81862A188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3125" y="6092825"/>
                <a:ext cx="627063" cy="747713"/>
              </a:xfrm>
              <a:custGeom>
                <a:avLst/>
                <a:gdLst>
                  <a:gd name="T0" fmla="*/ 0 w 1744"/>
                  <a:gd name="T1" fmla="*/ 359823 h 2078"/>
                  <a:gd name="T2" fmla="*/ 27326 w 1744"/>
                  <a:gd name="T3" fmla="*/ 346150 h 2078"/>
                  <a:gd name="T4" fmla="*/ 44585 w 1744"/>
                  <a:gd name="T5" fmla="*/ 318804 h 2078"/>
                  <a:gd name="T6" fmla="*/ 61484 w 1744"/>
                  <a:gd name="T7" fmla="*/ 301892 h 2078"/>
                  <a:gd name="T8" fmla="*/ 68315 w 1744"/>
                  <a:gd name="T9" fmla="*/ 264110 h 2078"/>
                  <a:gd name="T10" fmla="*/ 78742 w 1744"/>
                  <a:gd name="T11" fmla="*/ 233166 h 2078"/>
                  <a:gd name="T12" fmla="*/ 102473 w 1744"/>
                  <a:gd name="T13" fmla="*/ 205819 h 2078"/>
                  <a:gd name="T14" fmla="*/ 123327 w 1744"/>
                  <a:gd name="T15" fmla="*/ 181711 h 2078"/>
                  <a:gd name="T16" fmla="*/ 150653 w 1744"/>
                  <a:gd name="T17" fmla="*/ 164799 h 2078"/>
                  <a:gd name="T18" fmla="*/ 177979 w 1744"/>
                  <a:gd name="T19" fmla="*/ 143929 h 2078"/>
                  <a:gd name="T20" fmla="*/ 290880 w 1744"/>
                  <a:gd name="T21" fmla="*/ 75563 h 2078"/>
                  <a:gd name="T22" fmla="*/ 400544 w 1744"/>
                  <a:gd name="T23" fmla="*/ 0 h 2078"/>
                  <a:gd name="T24" fmla="*/ 441533 w 1744"/>
                  <a:gd name="T25" fmla="*/ 51455 h 2078"/>
                  <a:gd name="T26" fmla="*/ 458792 w 1744"/>
                  <a:gd name="T27" fmla="*/ 116583 h 2078"/>
                  <a:gd name="T28" fmla="*/ 421038 w 1744"/>
                  <a:gd name="T29" fmla="*/ 181711 h 2078"/>
                  <a:gd name="T30" fmla="*/ 438297 w 1744"/>
                  <a:gd name="T31" fmla="*/ 253675 h 2078"/>
                  <a:gd name="T32" fmla="*/ 492949 w 1744"/>
                  <a:gd name="T33" fmla="*/ 287859 h 2078"/>
                  <a:gd name="T34" fmla="*/ 547961 w 1744"/>
                  <a:gd name="T35" fmla="*/ 325640 h 2078"/>
                  <a:gd name="T36" fmla="*/ 564860 w 1744"/>
                  <a:gd name="T37" fmla="*/ 359823 h 2078"/>
                  <a:gd name="T38" fmla="*/ 582119 w 1744"/>
                  <a:gd name="T39" fmla="*/ 394007 h 2078"/>
                  <a:gd name="T40" fmla="*/ 578523 w 1744"/>
                  <a:gd name="T41" fmla="*/ 421713 h 2078"/>
                  <a:gd name="T42" fmla="*/ 582119 w 1744"/>
                  <a:gd name="T43" fmla="*/ 449060 h 2078"/>
                  <a:gd name="T44" fmla="*/ 606209 w 1744"/>
                  <a:gd name="T45" fmla="*/ 466331 h 2078"/>
                  <a:gd name="T46" fmla="*/ 626703 w 1744"/>
                  <a:gd name="T47" fmla="*/ 493678 h 2078"/>
                  <a:gd name="T48" fmla="*/ 613040 w 1744"/>
                  <a:gd name="T49" fmla="*/ 531099 h 2078"/>
                  <a:gd name="T50" fmla="*/ 588950 w 1744"/>
                  <a:gd name="T51" fmla="*/ 568881 h 2078"/>
                  <a:gd name="T52" fmla="*/ 561624 w 1744"/>
                  <a:gd name="T53" fmla="*/ 586152 h 2078"/>
                  <a:gd name="T54" fmla="*/ 534298 w 1744"/>
                  <a:gd name="T55" fmla="*/ 596227 h 2078"/>
                  <a:gd name="T56" fmla="*/ 506612 w 1744"/>
                  <a:gd name="T57" fmla="*/ 592989 h 2078"/>
                  <a:gd name="T58" fmla="*/ 476050 w 1744"/>
                  <a:gd name="T59" fmla="*/ 603424 h 2078"/>
                  <a:gd name="T60" fmla="*/ 448364 w 1744"/>
                  <a:gd name="T61" fmla="*/ 617097 h 2078"/>
                  <a:gd name="T62" fmla="*/ 427870 w 1744"/>
                  <a:gd name="T63" fmla="*/ 637607 h 2078"/>
                  <a:gd name="T64" fmla="*/ 417802 w 1744"/>
                  <a:gd name="T65" fmla="*/ 675388 h 2078"/>
                  <a:gd name="T66" fmla="*/ 400544 w 1744"/>
                  <a:gd name="T67" fmla="*/ 709572 h 2078"/>
                  <a:gd name="T68" fmla="*/ 386881 w 1744"/>
                  <a:gd name="T69" fmla="*/ 747353 h 2078"/>
                  <a:gd name="T70" fmla="*/ 355959 w 1744"/>
                  <a:gd name="T71" fmla="*/ 709572 h 2078"/>
                  <a:gd name="T72" fmla="*/ 335464 w 1744"/>
                  <a:gd name="T73" fmla="*/ 682225 h 2078"/>
                  <a:gd name="T74" fmla="*/ 314970 w 1744"/>
                  <a:gd name="T75" fmla="*/ 661715 h 2078"/>
                  <a:gd name="T76" fmla="*/ 294475 w 1744"/>
                  <a:gd name="T77" fmla="*/ 627172 h 2078"/>
                  <a:gd name="T78" fmla="*/ 273981 w 1744"/>
                  <a:gd name="T79" fmla="*/ 610260 h 2078"/>
                  <a:gd name="T80" fmla="*/ 260317 w 1744"/>
                  <a:gd name="T81" fmla="*/ 589751 h 2078"/>
                  <a:gd name="T82" fmla="*/ 249890 w 1744"/>
                  <a:gd name="T83" fmla="*/ 545132 h 2078"/>
                  <a:gd name="T84" fmla="*/ 236227 w 1744"/>
                  <a:gd name="T85" fmla="*/ 510589 h 2078"/>
                  <a:gd name="T86" fmla="*/ 205306 w 1744"/>
                  <a:gd name="T87" fmla="*/ 510589 h 2078"/>
                  <a:gd name="T88" fmla="*/ 143822 w 1744"/>
                  <a:gd name="T89" fmla="*/ 541534 h 2078"/>
                  <a:gd name="T90" fmla="*/ 106069 w 1744"/>
                  <a:gd name="T91" fmla="*/ 541534 h 2078"/>
                  <a:gd name="T92" fmla="*/ 82338 w 1744"/>
                  <a:gd name="T93" fmla="*/ 517426 h 2078"/>
                  <a:gd name="T94" fmla="*/ 61484 w 1744"/>
                  <a:gd name="T95" fmla="*/ 490079 h 2078"/>
                  <a:gd name="T96" fmla="*/ 3236 w 1744"/>
                  <a:gd name="T97" fmla="*/ 442223 h 2078"/>
                  <a:gd name="T98" fmla="*/ 0 w 1744"/>
                  <a:gd name="T99" fmla="*/ 414876 h 2078"/>
                  <a:gd name="T100" fmla="*/ 6832 w 1744"/>
                  <a:gd name="T101" fmla="*/ 383932 h 2078"/>
                  <a:gd name="T102" fmla="*/ 0 w 1744"/>
                  <a:gd name="T103" fmla="*/ 359823 h 20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744" h="2078">
                    <a:moveTo>
                      <a:pt x="0" y="1000"/>
                    </a:moveTo>
                    <a:lnTo>
                      <a:pt x="76" y="962"/>
                    </a:lnTo>
                    <a:lnTo>
                      <a:pt x="124" y="886"/>
                    </a:lnTo>
                    <a:lnTo>
                      <a:pt x="171" y="839"/>
                    </a:lnTo>
                    <a:lnTo>
                      <a:pt x="190" y="734"/>
                    </a:lnTo>
                    <a:lnTo>
                      <a:pt x="219" y="648"/>
                    </a:lnTo>
                    <a:lnTo>
                      <a:pt x="285" y="572"/>
                    </a:lnTo>
                    <a:lnTo>
                      <a:pt x="343" y="505"/>
                    </a:lnTo>
                    <a:lnTo>
                      <a:pt x="419" y="458"/>
                    </a:lnTo>
                    <a:lnTo>
                      <a:pt x="495" y="400"/>
                    </a:lnTo>
                    <a:lnTo>
                      <a:pt x="809" y="210"/>
                    </a:lnTo>
                    <a:lnTo>
                      <a:pt x="1114" y="0"/>
                    </a:lnTo>
                    <a:lnTo>
                      <a:pt x="1228" y="143"/>
                    </a:lnTo>
                    <a:lnTo>
                      <a:pt x="1276" y="324"/>
                    </a:lnTo>
                    <a:lnTo>
                      <a:pt x="1171" y="505"/>
                    </a:lnTo>
                    <a:lnTo>
                      <a:pt x="1219" y="705"/>
                    </a:lnTo>
                    <a:lnTo>
                      <a:pt x="1371" y="800"/>
                    </a:lnTo>
                    <a:lnTo>
                      <a:pt x="1524" y="905"/>
                    </a:lnTo>
                    <a:lnTo>
                      <a:pt x="1571" y="1000"/>
                    </a:lnTo>
                    <a:lnTo>
                      <a:pt x="1619" y="1095"/>
                    </a:lnTo>
                    <a:lnTo>
                      <a:pt x="1609" y="1172"/>
                    </a:lnTo>
                    <a:lnTo>
                      <a:pt x="1619" y="1248"/>
                    </a:lnTo>
                    <a:lnTo>
                      <a:pt x="1686" y="1296"/>
                    </a:lnTo>
                    <a:lnTo>
                      <a:pt x="1743" y="1372"/>
                    </a:lnTo>
                    <a:lnTo>
                      <a:pt x="1705" y="1476"/>
                    </a:lnTo>
                    <a:lnTo>
                      <a:pt x="1638" y="1581"/>
                    </a:lnTo>
                    <a:lnTo>
                      <a:pt x="1562" y="1629"/>
                    </a:lnTo>
                    <a:lnTo>
                      <a:pt x="1486" y="1657"/>
                    </a:lnTo>
                    <a:lnTo>
                      <a:pt x="1409" y="1648"/>
                    </a:lnTo>
                    <a:lnTo>
                      <a:pt x="1324" y="1677"/>
                    </a:lnTo>
                    <a:lnTo>
                      <a:pt x="1247" y="1715"/>
                    </a:lnTo>
                    <a:lnTo>
                      <a:pt x="1190" y="1772"/>
                    </a:lnTo>
                    <a:lnTo>
                      <a:pt x="1162" y="1877"/>
                    </a:lnTo>
                    <a:lnTo>
                      <a:pt x="1114" y="1972"/>
                    </a:lnTo>
                    <a:lnTo>
                      <a:pt x="1076" y="2077"/>
                    </a:lnTo>
                    <a:lnTo>
                      <a:pt x="990" y="1972"/>
                    </a:lnTo>
                    <a:lnTo>
                      <a:pt x="933" y="1896"/>
                    </a:lnTo>
                    <a:lnTo>
                      <a:pt x="876" y="1839"/>
                    </a:lnTo>
                    <a:lnTo>
                      <a:pt x="819" y="1743"/>
                    </a:lnTo>
                    <a:lnTo>
                      <a:pt x="762" y="1696"/>
                    </a:lnTo>
                    <a:lnTo>
                      <a:pt x="724" y="1639"/>
                    </a:lnTo>
                    <a:lnTo>
                      <a:pt x="695" y="1515"/>
                    </a:lnTo>
                    <a:lnTo>
                      <a:pt x="657" y="1419"/>
                    </a:lnTo>
                    <a:lnTo>
                      <a:pt x="571" y="1419"/>
                    </a:lnTo>
                    <a:lnTo>
                      <a:pt x="400" y="1505"/>
                    </a:lnTo>
                    <a:lnTo>
                      <a:pt x="295" y="1505"/>
                    </a:lnTo>
                    <a:lnTo>
                      <a:pt x="229" y="1438"/>
                    </a:lnTo>
                    <a:lnTo>
                      <a:pt x="171" y="1362"/>
                    </a:lnTo>
                    <a:lnTo>
                      <a:pt x="9" y="1229"/>
                    </a:lnTo>
                    <a:lnTo>
                      <a:pt x="0" y="1153"/>
                    </a:lnTo>
                    <a:lnTo>
                      <a:pt x="19" y="1067"/>
                    </a:lnTo>
                    <a:lnTo>
                      <a:pt x="0" y="100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25" name="Freeform 31">
                <a:extLst>
                  <a:ext uri="{FF2B5EF4-FFF2-40B4-BE49-F238E27FC236}">
                    <a16:creationId xmlns:a16="http://schemas.microsoft.com/office/drawing/2014/main" id="{880F9311-0563-6743-A163-4B81C5696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7650" y="5232400"/>
                <a:ext cx="696913" cy="511175"/>
              </a:xfrm>
              <a:custGeom>
                <a:avLst/>
                <a:gdLst>
                  <a:gd name="T0" fmla="*/ 312422 w 1934"/>
                  <a:gd name="T1" fmla="*/ 507215 h 1420"/>
                  <a:gd name="T2" fmla="*/ 278189 w 1934"/>
                  <a:gd name="T3" fmla="*/ 507215 h 1420"/>
                  <a:gd name="T4" fmla="*/ 223055 w 1934"/>
                  <a:gd name="T5" fmla="*/ 490296 h 1420"/>
                  <a:gd name="T6" fmla="*/ 202516 w 1934"/>
                  <a:gd name="T7" fmla="*/ 500376 h 1420"/>
                  <a:gd name="T8" fmla="*/ 147382 w 1934"/>
                  <a:gd name="T9" fmla="*/ 401020 h 1420"/>
                  <a:gd name="T10" fmla="*/ 65223 w 1934"/>
                  <a:gd name="T11" fmla="*/ 346303 h 1420"/>
                  <a:gd name="T12" fmla="*/ 41080 w 1934"/>
                  <a:gd name="T13" fmla="*/ 246948 h 1420"/>
                  <a:gd name="T14" fmla="*/ 0 w 1934"/>
                  <a:gd name="T15" fmla="*/ 174951 h 1420"/>
                  <a:gd name="T16" fmla="*/ 37837 w 1934"/>
                  <a:gd name="T17" fmla="*/ 99355 h 1420"/>
                  <a:gd name="T18" fmla="*/ 78916 w 1934"/>
                  <a:gd name="T19" fmla="*/ 113034 h 1420"/>
                  <a:gd name="T20" fmla="*/ 133689 w 1934"/>
                  <a:gd name="T21" fmla="*/ 123474 h 1420"/>
                  <a:gd name="T22" fmla="*/ 147382 w 1934"/>
                  <a:gd name="T23" fmla="*/ 75236 h 1420"/>
                  <a:gd name="T24" fmla="*/ 140896 w 1934"/>
                  <a:gd name="T25" fmla="*/ 41038 h 1420"/>
                  <a:gd name="T26" fmla="*/ 157832 w 1934"/>
                  <a:gd name="T27" fmla="*/ 0 h 1420"/>
                  <a:gd name="T28" fmla="*/ 188822 w 1934"/>
                  <a:gd name="T29" fmla="*/ 20519 h 1420"/>
                  <a:gd name="T30" fmla="*/ 226659 w 1934"/>
                  <a:gd name="T31" fmla="*/ 34198 h 1420"/>
                  <a:gd name="T32" fmla="*/ 233145 w 1934"/>
                  <a:gd name="T33" fmla="*/ 75236 h 1420"/>
                  <a:gd name="T34" fmla="*/ 312422 w 1934"/>
                  <a:gd name="T35" fmla="*/ 130314 h 1420"/>
                  <a:gd name="T36" fmla="*/ 360348 w 1934"/>
                  <a:gd name="T37" fmla="*/ 154072 h 1420"/>
                  <a:gd name="T38" fmla="*/ 405031 w 1934"/>
                  <a:gd name="T39" fmla="*/ 130314 h 1420"/>
                  <a:gd name="T40" fmla="*/ 425571 w 1934"/>
                  <a:gd name="T41" fmla="*/ 109795 h 1420"/>
                  <a:gd name="T42" fmla="*/ 408274 w 1934"/>
                  <a:gd name="T43" fmla="*/ 58317 h 1420"/>
                  <a:gd name="T44" fmla="*/ 435661 w 1934"/>
                  <a:gd name="T45" fmla="*/ 16919 h 1420"/>
                  <a:gd name="T46" fmla="*/ 525027 w 1934"/>
                  <a:gd name="T47" fmla="*/ 65157 h 1420"/>
                  <a:gd name="T48" fmla="*/ 572953 w 1934"/>
                  <a:gd name="T49" fmla="*/ 147233 h 1420"/>
                  <a:gd name="T50" fmla="*/ 645023 w 1934"/>
                  <a:gd name="T51" fmla="*/ 137153 h 1420"/>
                  <a:gd name="T52" fmla="*/ 696553 w 1934"/>
                  <a:gd name="T53" fmla="*/ 178191 h 1420"/>
                  <a:gd name="T54" fmla="*/ 682859 w 1934"/>
                  <a:gd name="T55" fmla="*/ 185031 h 1420"/>
                  <a:gd name="T56" fmla="*/ 497641 w 1934"/>
                  <a:gd name="T57" fmla="*/ 270707 h 1420"/>
                  <a:gd name="T58" fmla="*/ 480344 w 1934"/>
                  <a:gd name="T59" fmla="*/ 301665 h 1420"/>
                  <a:gd name="T60" fmla="*/ 415121 w 1934"/>
                  <a:gd name="T61" fmla="*/ 435219 h 1420"/>
                  <a:gd name="T62" fmla="*/ 394581 w 1934"/>
                  <a:gd name="T63" fmla="*/ 459338 h 14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34" h="1420">
                    <a:moveTo>
                      <a:pt x="1076" y="1295"/>
                    </a:moveTo>
                    <a:lnTo>
                      <a:pt x="867" y="1409"/>
                    </a:lnTo>
                    <a:lnTo>
                      <a:pt x="829" y="1419"/>
                    </a:lnTo>
                    <a:lnTo>
                      <a:pt x="772" y="1409"/>
                    </a:lnTo>
                    <a:lnTo>
                      <a:pt x="676" y="1362"/>
                    </a:lnTo>
                    <a:lnTo>
                      <a:pt x="619" y="1362"/>
                    </a:lnTo>
                    <a:lnTo>
                      <a:pt x="562" y="1390"/>
                    </a:lnTo>
                    <a:lnTo>
                      <a:pt x="533" y="1266"/>
                    </a:lnTo>
                    <a:lnTo>
                      <a:pt x="409" y="1114"/>
                    </a:lnTo>
                    <a:lnTo>
                      <a:pt x="305" y="1028"/>
                    </a:lnTo>
                    <a:lnTo>
                      <a:pt x="181" y="962"/>
                    </a:lnTo>
                    <a:lnTo>
                      <a:pt x="124" y="838"/>
                    </a:lnTo>
                    <a:lnTo>
                      <a:pt x="114" y="686"/>
                    </a:lnTo>
                    <a:lnTo>
                      <a:pt x="48" y="590"/>
                    </a:lnTo>
                    <a:lnTo>
                      <a:pt x="0" y="486"/>
                    </a:lnTo>
                    <a:lnTo>
                      <a:pt x="19" y="352"/>
                    </a:lnTo>
                    <a:lnTo>
                      <a:pt x="105" y="276"/>
                    </a:lnTo>
                    <a:lnTo>
                      <a:pt x="210" y="314"/>
                    </a:lnTo>
                    <a:lnTo>
                      <a:pt x="219" y="314"/>
                    </a:lnTo>
                    <a:lnTo>
                      <a:pt x="238" y="324"/>
                    </a:lnTo>
                    <a:lnTo>
                      <a:pt x="371" y="343"/>
                    </a:lnTo>
                    <a:lnTo>
                      <a:pt x="391" y="267"/>
                    </a:lnTo>
                    <a:lnTo>
                      <a:pt x="409" y="209"/>
                    </a:lnTo>
                    <a:lnTo>
                      <a:pt x="419" y="190"/>
                    </a:lnTo>
                    <a:lnTo>
                      <a:pt x="391" y="114"/>
                    </a:lnTo>
                    <a:lnTo>
                      <a:pt x="362" y="47"/>
                    </a:lnTo>
                    <a:lnTo>
                      <a:pt x="438" y="0"/>
                    </a:lnTo>
                    <a:lnTo>
                      <a:pt x="448" y="0"/>
                    </a:lnTo>
                    <a:lnTo>
                      <a:pt x="524" y="57"/>
                    </a:lnTo>
                    <a:lnTo>
                      <a:pt x="581" y="76"/>
                    </a:lnTo>
                    <a:lnTo>
                      <a:pt x="629" y="95"/>
                    </a:lnTo>
                    <a:lnTo>
                      <a:pt x="657" y="152"/>
                    </a:lnTo>
                    <a:lnTo>
                      <a:pt x="647" y="209"/>
                    </a:lnTo>
                    <a:lnTo>
                      <a:pt x="752" y="295"/>
                    </a:lnTo>
                    <a:lnTo>
                      <a:pt x="867" y="362"/>
                    </a:lnTo>
                    <a:lnTo>
                      <a:pt x="914" y="448"/>
                    </a:lnTo>
                    <a:lnTo>
                      <a:pt x="1000" y="428"/>
                    </a:lnTo>
                    <a:lnTo>
                      <a:pt x="1057" y="371"/>
                    </a:lnTo>
                    <a:lnTo>
                      <a:pt x="1124" y="362"/>
                    </a:lnTo>
                    <a:lnTo>
                      <a:pt x="1181" y="362"/>
                    </a:lnTo>
                    <a:lnTo>
                      <a:pt x="1181" y="305"/>
                    </a:lnTo>
                    <a:lnTo>
                      <a:pt x="1171" y="257"/>
                    </a:lnTo>
                    <a:lnTo>
                      <a:pt x="1133" y="162"/>
                    </a:lnTo>
                    <a:lnTo>
                      <a:pt x="1162" y="133"/>
                    </a:lnTo>
                    <a:lnTo>
                      <a:pt x="1209" y="47"/>
                    </a:lnTo>
                    <a:lnTo>
                      <a:pt x="1333" y="114"/>
                    </a:lnTo>
                    <a:lnTo>
                      <a:pt x="1457" y="181"/>
                    </a:lnTo>
                    <a:lnTo>
                      <a:pt x="1524" y="305"/>
                    </a:lnTo>
                    <a:lnTo>
                      <a:pt x="1590" y="409"/>
                    </a:lnTo>
                    <a:lnTo>
                      <a:pt x="1686" y="400"/>
                    </a:lnTo>
                    <a:lnTo>
                      <a:pt x="1790" y="381"/>
                    </a:lnTo>
                    <a:lnTo>
                      <a:pt x="1895" y="448"/>
                    </a:lnTo>
                    <a:lnTo>
                      <a:pt x="1933" y="495"/>
                    </a:lnTo>
                    <a:lnTo>
                      <a:pt x="1895" y="514"/>
                    </a:lnTo>
                    <a:lnTo>
                      <a:pt x="1543" y="657"/>
                    </a:lnTo>
                    <a:lnTo>
                      <a:pt x="1381" y="752"/>
                    </a:lnTo>
                    <a:lnTo>
                      <a:pt x="1343" y="790"/>
                    </a:lnTo>
                    <a:lnTo>
                      <a:pt x="1333" y="838"/>
                    </a:lnTo>
                    <a:lnTo>
                      <a:pt x="1209" y="1038"/>
                    </a:lnTo>
                    <a:lnTo>
                      <a:pt x="1152" y="1209"/>
                    </a:lnTo>
                    <a:lnTo>
                      <a:pt x="1133" y="1238"/>
                    </a:lnTo>
                    <a:lnTo>
                      <a:pt x="1095" y="1276"/>
                    </a:lnTo>
                    <a:lnTo>
                      <a:pt x="1076" y="1295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26" name="Freeform 32">
                <a:extLst>
                  <a:ext uri="{FF2B5EF4-FFF2-40B4-BE49-F238E27FC236}">
                    <a16:creationId xmlns:a16="http://schemas.microsoft.com/office/drawing/2014/main" id="{B65EB278-8BAA-B245-986E-0B79AEEE1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1350" y="4814888"/>
                <a:ext cx="754063" cy="596900"/>
              </a:xfrm>
              <a:custGeom>
                <a:avLst/>
                <a:gdLst>
                  <a:gd name="T0" fmla="*/ 729959 w 2096"/>
                  <a:gd name="T1" fmla="*/ 281169 h 1658"/>
                  <a:gd name="T2" fmla="*/ 647573 w 2096"/>
                  <a:gd name="T3" fmla="*/ 356412 h 1658"/>
                  <a:gd name="T4" fmla="*/ 534608 w 2096"/>
                  <a:gd name="T5" fmla="*/ 390973 h 1658"/>
                  <a:gd name="T6" fmla="*/ 442149 w 2096"/>
                  <a:gd name="T7" fmla="*/ 452535 h 1658"/>
                  <a:gd name="T8" fmla="*/ 380269 w 2096"/>
                  <a:gd name="T9" fmla="*/ 534978 h 1658"/>
                  <a:gd name="T10" fmla="*/ 301481 w 2096"/>
                  <a:gd name="T11" fmla="*/ 596540 h 1658"/>
                  <a:gd name="T12" fmla="*/ 287810 w 2096"/>
                  <a:gd name="T13" fmla="*/ 579619 h 1658"/>
                  <a:gd name="T14" fmla="*/ 212620 w 2096"/>
                  <a:gd name="T15" fmla="*/ 562339 h 1658"/>
                  <a:gd name="T16" fmla="*/ 154338 w 2096"/>
                  <a:gd name="T17" fmla="*/ 528138 h 1658"/>
                  <a:gd name="T18" fmla="*/ 85624 w 2096"/>
                  <a:gd name="T19" fmla="*/ 459375 h 1658"/>
                  <a:gd name="T20" fmla="*/ 48208 w 2096"/>
                  <a:gd name="T21" fmla="*/ 421574 h 1658"/>
                  <a:gd name="T22" fmla="*/ 51446 w 2096"/>
                  <a:gd name="T23" fmla="*/ 397813 h 1658"/>
                  <a:gd name="T24" fmla="*/ 75550 w 2096"/>
                  <a:gd name="T25" fmla="*/ 394213 h 1658"/>
                  <a:gd name="T26" fmla="*/ 92459 w 2096"/>
                  <a:gd name="T27" fmla="*/ 356412 h 1658"/>
                  <a:gd name="T28" fmla="*/ 82386 w 2096"/>
                  <a:gd name="T29" fmla="*/ 325811 h 1658"/>
                  <a:gd name="T30" fmla="*/ 106490 w 2096"/>
                  <a:gd name="T31" fmla="*/ 288010 h 1658"/>
                  <a:gd name="T32" fmla="*/ 58282 w 2096"/>
                  <a:gd name="T33" fmla="*/ 267489 h 1658"/>
                  <a:gd name="T34" fmla="*/ 6835 w 2096"/>
                  <a:gd name="T35" fmla="*/ 291610 h 1658"/>
                  <a:gd name="T36" fmla="*/ 17269 w 2096"/>
                  <a:gd name="T37" fmla="*/ 246608 h 1658"/>
                  <a:gd name="T38" fmla="*/ 71953 w 2096"/>
                  <a:gd name="T39" fmla="*/ 229688 h 1658"/>
                  <a:gd name="T40" fmla="*/ 99295 w 2096"/>
                  <a:gd name="T41" fmla="*/ 195487 h 1658"/>
                  <a:gd name="T42" fmla="*/ 10433 w 2096"/>
                  <a:gd name="T43" fmla="*/ 188646 h 1658"/>
                  <a:gd name="T44" fmla="*/ 41013 w 2096"/>
                  <a:gd name="T45" fmla="*/ 154445 h 1658"/>
                  <a:gd name="T46" fmla="*/ 120161 w 2096"/>
                  <a:gd name="T47" fmla="*/ 137165 h 1658"/>
                  <a:gd name="T48" fmla="*/ 168009 w 2096"/>
                  <a:gd name="T49" fmla="*/ 99363 h 1658"/>
                  <a:gd name="T50" fmla="*/ 229529 w 2096"/>
                  <a:gd name="T51" fmla="*/ 78843 h 1658"/>
                  <a:gd name="T52" fmla="*/ 294646 w 2096"/>
                  <a:gd name="T53" fmla="*/ 65162 h 1658"/>
                  <a:gd name="T54" fmla="*/ 363361 w 2096"/>
                  <a:gd name="T55" fmla="*/ 47882 h 1658"/>
                  <a:gd name="T56" fmla="*/ 555114 w 2096"/>
                  <a:gd name="T57" fmla="*/ 0 h 1658"/>
                  <a:gd name="T58" fmla="*/ 616993 w 2096"/>
                  <a:gd name="T59" fmla="*/ 58322 h 1658"/>
                  <a:gd name="T60" fmla="*/ 674915 w 2096"/>
                  <a:gd name="T61" fmla="*/ 137165 h 1658"/>
                  <a:gd name="T62" fmla="*/ 753703 w 2096"/>
                  <a:gd name="T63" fmla="*/ 267489 h 16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096" h="1658">
                    <a:moveTo>
                      <a:pt x="2095" y="743"/>
                    </a:moveTo>
                    <a:lnTo>
                      <a:pt x="2029" y="781"/>
                    </a:lnTo>
                    <a:lnTo>
                      <a:pt x="1848" y="962"/>
                    </a:lnTo>
                    <a:lnTo>
                      <a:pt x="1800" y="990"/>
                    </a:lnTo>
                    <a:lnTo>
                      <a:pt x="1724" y="1000"/>
                    </a:lnTo>
                    <a:lnTo>
                      <a:pt x="1486" y="1086"/>
                    </a:lnTo>
                    <a:lnTo>
                      <a:pt x="1343" y="1162"/>
                    </a:lnTo>
                    <a:lnTo>
                      <a:pt x="1229" y="1257"/>
                    </a:lnTo>
                    <a:lnTo>
                      <a:pt x="1057" y="1486"/>
                    </a:lnTo>
                    <a:lnTo>
                      <a:pt x="943" y="1600"/>
                    </a:lnTo>
                    <a:lnTo>
                      <a:pt x="838" y="1657"/>
                    </a:lnTo>
                    <a:lnTo>
                      <a:pt x="800" y="1610"/>
                    </a:lnTo>
                    <a:lnTo>
                      <a:pt x="695" y="1543"/>
                    </a:lnTo>
                    <a:lnTo>
                      <a:pt x="591" y="1562"/>
                    </a:lnTo>
                    <a:lnTo>
                      <a:pt x="495" y="1571"/>
                    </a:lnTo>
                    <a:lnTo>
                      <a:pt x="429" y="1467"/>
                    </a:lnTo>
                    <a:lnTo>
                      <a:pt x="362" y="1343"/>
                    </a:lnTo>
                    <a:lnTo>
                      <a:pt x="238" y="1276"/>
                    </a:lnTo>
                    <a:lnTo>
                      <a:pt x="114" y="1209"/>
                    </a:lnTo>
                    <a:lnTo>
                      <a:pt x="134" y="1171"/>
                    </a:lnTo>
                    <a:lnTo>
                      <a:pt x="143" y="1152"/>
                    </a:lnTo>
                    <a:lnTo>
                      <a:pt x="143" y="1105"/>
                    </a:lnTo>
                    <a:lnTo>
                      <a:pt x="172" y="1105"/>
                    </a:lnTo>
                    <a:lnTo>
                      <a:pt x="210" y="1095"/>
                    </a:lnTo>
                    <a:lnTo>
                      <a:pt x="267" y="1076"/>
                    </a:lnTo>
                    <a:lnTo>
                      <a:pt x="257" y="990"/>
                    </a:lnTo>
                    <a:lnTo>
                      <a:pt x="248" y="971"/>
                    </a:lnTo>
                    <a:lnTo>
                      <a:pt x="229" y="905"/>
                    </a:lnTo>
                    <a:lnTo>
                      <a:pt x="257" y="848"/>
                    </a:lnTo>
                    <a:lnTo>
                      <a:pt x="296" y="800"/>
                    </a:lnTo>
                    <a:lnTo>
                      <a:pt x="267" y="705"/>
                    </a:lnTo>
                    <a:lnTo>
                      <a:pt x="162" y="743"/>
                    </a:lnTo>
                    <a:lnTo>
                      <a:pt x="96" y="800"/>
                    </a:lnTo>
                    <a:lnTo>
                      <a:pt x="19" y="810"/>
                    </a:lnTo>
                    <a:lnTo>
                      <a:pt x="0" y="733"/>
                    </a:lnTo>
                    <a:lnTo>
                      <a:pt x="48" y="685"/>
                    </a:lnTo>
                    <a:lnTo>
                      <a:pt x="57" y="667"/>
                    </a:lnTo>
                    <a:lnTo>
                      <a:pt x="200" y="638"/>
                    </a:lnTo>
                    <a:lnTo>
                      <a:pt x="238" y="581"/>
                    </a:lnTo>
                    <a:lnTo>
                      <a:pt x="276" y="543"/>
                    </a:lnTo>
                    <a:lnTo>
                      <a:pt x="162" y="552"/>
                    </a:lnTo>
                    <a:lnTo>
                      <a:pt x="29" y="524"/>
                    </a:lnTo>
                    <a:lnTo>
                      <a:pt x="96" y="429"/>
                    </a:lnTo>
                    <a:lnTo>
                      <a:pt x="114" y="429"/>
                    </a:lnTo>
                    <a:lnTo>
                      <a:pt x="248" y="409"/>
                    </a:lnTo>
                    <a:lnTo>
                      <a:pt x="334" y="381"/>
                    </a:lnTo>
                    <a:lnTo>
                      <a:pt x="410" y="343"/>
                    </a:lnTo>
                    <a:lnTo>
                      <a:pt x="467" y="276"/>
                    </a:lnTo>
                    <a:lnTo>
                      <a:pt x="534" y="238"/>
                    </a:lnTo>
                    <a:lnTo>
                      <a:pt x="638" y="219"/>
                    </a:lnTo>
                    <a:lnTo>
                      <a:pt x="743" y="190"/>
                    </a:lnTo>
                    <a:lnTo>
                      <a:pt x="819" y="181"/>
                    </a:lnTo>
                    <a:lnTo>
                      <a:pt x="876" y="162"/>
                    </a:lnTo>
                    <a:lnTo>
                      <a:pt x="1010" y="133"/>
                    </a:lnTo>
                    <a:lnTo>
                      <a:pt x="1277" y="57"/>
                    </a:lnTo>
                    <a:lnTo>
                      <a:pt x="1543" y="0"/>
                    </a:lnTo>
                    <a:lnTo>
                      <a:pt x="1600" y="124"/>
                    </a:lnTo>
                    <a:lnTo>
                      <a:pt x="1715" y="162"/>
                    </a:lnTo>
                    <a:lnTo>
                      <a:pt x="1800" y="257"/>
                    </a:lnTo>
                    <a:lnTo>
                      <a:pt x="1876" y="381"/>
                    </a:lnTo>
                    <a:lnTo>
                      <a:pt x="2095" y="562"/>
                    </a:lnTo>
                    <a:lnTo>
                      <a:pt x="2095" y="743"/>
                    </a:ln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27" name="Freeform 33">
                <a:extLst>
                  <a:ext uri="{FF2B5EF4-FFF2-40B4-BE49-F238E27FC236}">
                    <a16:creationId xmlns:a16="http://schemas.microsoft.com/office/drawing/2014/main" id="{415E973F-01B1-F749-AB43-E38D6CD2A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5700" y="4132263"/>
                <a:ext cx="569913" cy="949325"/>
              </a:xfrm>
              <a:custGeom>
                <a:avLst/>
                <a:gdLst>
                  <a:gd name="T0" fmla="*/ 442745 w 1582"/>
                  <a:gd name="T1" fmla="*/ 808311 h 2639"/>
                  <a:gd name="T2" fmla="*/ 391230 w 1582"/>
                  <a:gd name="T3" fmla="*/ 863350 h 2639"/>
                  <a:gd name="T4" fmla="*/ 239925 w 1582"/>
                  <a:gd name="T5" fmla="*/ 948965 h 2639"/>
                  <a:gd name="T6" fmla="*/ 239925 w 1582"/>
                  <a:gd name="T7" fmla="*/ 948965 h 2639"/>
                  <a:gd name="T8" fmla="*/ 239925 w 1582"/>
                  <a:gd name="T9" fmla="*/ 883854 h 2639"/>
                  <a:gd name="T10" fmla="*/ 161031 w 1582"/>
                  <a:gd name="T11" fmla="*/ 818743 h 2639"/>
                  <a:gd name="T12" fmla="*/ 133652 w 1582"/>
                  <a:gd name="T13" fmla="*/ 774137 h 2639"/>
                  <a:gd name="T14" fmla="*/ 103031 w 1582"/>
                  <a:gd name="T15" fmla="*/ 739963 h 2639"/>
                  <a:gd name="T16" fmla="*/ 61602 w 1582"/>
                  <a:gd name="T17" fmla="*/ 726293 h 2639"/>
                  <a:gd name="T18" fmla="*/ 41068 w 1582"/>
                  <a:gd name="T19" fmla="*/ 681687 h 2639"/>
                  <a:gd name="T20" fmla="*/ 17292 w 1582"/>
                  <a:gd name="T21" fmla="*/ 640318 h 2639"/>
                  <a:gd name="T22" fmla="*/ 0 w 1582"/>
                  <a:gd name="T23" fmla="*/ 609741 h 2639"/>
                  <a:gd name="T24" fmla="*/ 17292 w 1582"/>
                  <a:gd name="T25" fmla="*/ 596071 h 2639"/>
                  <a:gd name="T26" fmla="*/ 34224 w 1582"/>
                  <a:gd name="T27" fmla="*/ 585639 h 2639"/>
                  <a:gd name="T28" fmla="*/ 23776 w 1582"/>
                  <a:gd name="T29" fmla="*/ 565134 h 2639"/>
                  <a:gd name="T30" fmla="*/ 17292 w 1582"/>
                  <a:gd name="T31" fmla="*/ 537795 h 2639"/>
                  <a:gd name="T32" fmla="*/ 37466 w 1582"/>
                  <a:gd name="T33" fmla="*/ 503621 h 2639"/>
                  <a:gd name="T34" fmla="*/ 75292 w 1582"/>
                  <a:gd name="T35" fmla="*/ 486354 h 2639"/>
                  <a:gd name="T36" fmla="*/ 85739 w 1582"/>
                  <a:gd name="T37" fmla="*/ 469087 h 2639"/>
                  <a:gd name="T38" fmla="*/ 99429 w 1582"/>
                  <a:gd name="T39" fmla="*/ 459014 h 2639"/>
                  <a:gd name="T40" fmla="*/ 130410 w 1582"/>
                  <a:gd name="T41" fmla="*/ 462252 h 2639"/>
                  <a:gd name="T42" fmla="*/ 157789 w 1582"/>
                  <a:gd name="T43" fmla="*/ 459014 h 2639"/>
                  <a:gd name="T44" fmla="*/ 198857 w 1582"/>
                  <a:gd name="T45" fmla="*/ 441747 h 2639"/>
                  <a:gd name="T46" fmla="*/ 239925 w 1582"/>
                  <a:gd name="T47" fmla="*/ 431675 h 2639"/>
                  <a:gd name="T48" fmla="*/ 277752 w 1582"/>
                  <a:gd name="T49" fmla="*/ 393903 h 2639"/>
                  <a:gd name="T50" fmla="*/ 295043 w 1582"/>
                  <a:gd name="T51" fmla="*/ 335627 h 2639"/>
                  <a:gd name="T52" fmla="*/ 308733 w 1582"/>
                  <a:gd name="T53" fmla="*/ 260444 h 2639"/>
                  <a:gd name="T54" fmla="*/ 322422 w 1582"/>
                  <a:gd name="T55" fmla="*/ 181303 h 2639"/>
                  <a:gd name="T56" fmla="*/ 349801 w 1582"/>
                  <a:gd name="T57" fmla="*/ 119790 h 2639"/>
                  <a:gd name="T58" fmla="*/ 404919 w 1582"/>
                  <a:gd name="T59" fmla="*/ 0 h 2639"/>
                  <a:gd name="T60" fmla="*/ 421851 w 1582"/>
                  <a:gd name="T61" fmla="*/ 0 h 2639"/>
                  <a:gd name="T62" fmla="*/ 435540 w 1582"/>
                  <a:gd name="T63" fmla="*/ 10072 h 2639"/>
                  <a:gd name="T64" fmla="*/ 439143 w 1582"/>
                  <a:gd name="T65" fmla="*/ 27339 h 2639"/>
                  <a:gd name="T66" fmla="*/ 445988 w 1582"/>
                  <a:gd name="T67" fmla="*/ 68349 h 2639"/>
                  <a:gd name="T68" fmla="*/ 445988 w 1582"/>
                  <a:gd name="T69" fmla="*/ 71946 h 2639"/>
                  <a:gd name="T70" fmla="*/ 394472 w 1582"/>
                  <a:gd name="T71" fmla="*/ 119790 h 2639"/>
                  <a:gd name="T72" fmla="*/ 439143 w 1582"/>
                  <a:gd name="T73" fmla="*/ 167634 h 2639"/>
                  <a:gd name="T74" fmla="*/ 480211 w 1582"/>
                  <a:gd name="T75" fmla="*/ 215478 h 2639"/>
                  <a:gd name="T76" fmla="*/ 476969 w 1582"/>
                  <a:gd name="T77" fmla="*/ 277351 h 2639"/>
                  <a:gd name="T78" fmla="*/ 428696 w 1582"/>
                  <a:gd name="T79" fmla="*/ 315123 h 2639"/>
                  <a:gd name="T80" fmla="*/ 401317 w 1582"/>
                  <a:gd name="T81" fmla="*/ 328792 h 2639"/>
                  <a:gd name="T82" fmla="*/ 384385 w 1582"/>
                  <a:gd name="T83" fmla="*/ 352534 h 2639"/>
                  <a:gd name="T84" fmla="*/ 398075 w 1582"/>
                  <a:gd name="T85" fmla="*/ 376636 h 2639"/>
                  <a:gd name="T86" fmla="*/ 421851 w 1582"/>
                  <a:gd name="T87" fmla="*/ 393903 h 2639"/>
                  <a:gd name="T88" fmla="*/ 401317 w 1582"/>
                  <a:gd name="T89" fmla="*/ 452179 h 2639"/>
                  <a:gd name="T90" fmla="*/ 394472 w 1582"/>
                  <a:gd name="T91" fmla="*/ 496786 h 2639"/>
                  <a:gd name="T92" fmla="*/ 439143 w 1582"/>
                  <a:gd name="T93" fmla="*/ 520528 h 2639"/>
                  <a:gd name="T94" fmla="*/ 480211 w 1582"/>
                  <a:gd name="T95" fmla="*/ 558300 h 2639"/>
                  <a:gd name="T96" fmla="*/ 524882 w 1582"/>
                  <a:gd name="T97" fmla="*/ 596071 h 2639"/>
                  <a:gd name="T98" fmla="*/ 569553 w 1582"/>
                  <a:gd name="T99" fmla="*/ 630245 h 2639"/>
                  <a:gd name="T100" fmla="*/ 559106 w 1582"/>
                  <a:gd name="T101" fmla="*/ 678089 h 2639"/>
                  <a:gd name="T102" fmla="*/ 507950 w 1582"/>
                  <a:gd name="T103" fmla="*/ 709026 h 2639"/>
                  <a:gd name="T104" fmla="*/ 452832 w 1582"/>
                  <a:gd name="T105" fmla="*/ 756870 h 2639"/>
                  <a:gd name="T106" fmla="*/ 442745 w 1582"/>
                  <a:gd name="T107" fmla="*/ 808311 h 263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582" h="2639">
                    <a:moveTo>
                      <a:pt x="1229" y="2247"/>
                    </a:moveTo>
                    <a:lnTo>
                      <a:pt x="1086" y="2400"/>
                    </a:lnTo>
                    <a:lnTo>
                      <a:pt x="666" y="2638"/>
                    </a:lnTo>
                    <a:lnTo>
                      <a:pt x="666" y="2457"/>
                    </a:lnTo>
                    <a:lnTo>
                      <a:pt x="447" y="2276"/>
                    </a:lnTo>
                    <a:lnTo>
                      <a:pt x="371" y="2152"/>
                    </a:lnTo>
                    <a:lnTo>
                      <a:pt x="286" y="2057"/>
                    </a:lnTo>
                    <a:lnTo>
                      <a:pt x="171" y="2019"/>
                    </a:lnTo>
                    <a:lnTo>
                      <a:pt x="114" y="1895"/>
                    </a:lnTo>
                    <a:lnTo>
                      <a:pt x="48" y="1780"/>
                    </a:lnTo>
                    <a:lnTo>
                      <a:pt x="0" y="1695"/>
                    </a:lnTo>
                    <a:lnTo>
                      <a:pt x="48" y="1657"/>
                    </a:lnTo>
                    <a:lnTo>
                      <a:pt x="95" y="1628"/>
                    </a:lnTo>
                    <a:lnTo>
                      <a:pt x="66" y="1571"/>
                    </a:lnTo>
                    <a:lnTo>
                      <a:pt x="48" y="1495"/>
                    </a:lnTo>
                    <a:lnTo>
                      <a:pt x="104" y="1400"/>
                    </a:lnTo>
                    <a:lnTo>
                      <a:pt x="209" y="1352"/>
                    </a:lnTo>
                    <a:lnTo>
                      <a:pt x="238" y="1304"/>
                    </a:lnTo>
                    <a:lnTo>
                      <a:pt x="276" y="1276"/>
                    </a:lnTo>
                    <a:lnTo>
                      <a:pt x="362" y="1285"/>
                    </a:lnTo>
                    <a:lnTo>
                      <a:pt x="438" y="1276"/>
                    </a:lnTo>
                    <a:lnTo>
                      <a:pt x="552" y="1228"/>
                    </a:lnTo>
                    <a:lnTo>
                      <a:pt x="666" y="1200"/>
                    </a:lnTo>
                    <a:lnTo>
                      <a:pt x="771" y="1095"/>
                    </a:lnTo>
                    <a:lnTo>
                      <a:pt x="819" y="933"/>
                    </a:lnTo>
                    <a:lnTo>
                      <a:pt x="857" y="724"/>
                    </a:lnTo>
                    <a:lnTo>
                      <a:pt x="895" y="504"/>
                    </a:lnTo>
                    <a:lnTo>
                      <a:pt x="971" y="333"/>
                    </a:lnTo>
                    <a:lnTo>
                      <a:pt x="1124" y="0"/>
                    </a:lnTo>
                    <a:lnTo>
                      <a:pt x="1171" y="0"/>
                    </a:lnTo>
                    <a:lnTo>
                      <a:pt x="1209" y="28"/>
                    </a:lnTo>
                    <a:lnTo>
                      <a:pt x="1219" y="76"/>
                    </a:lnTo>
                    <a:lnTo>
                      <a:pt x="1238" y="190"/>
                    </a:lnTo>
                    <a:lnTo>
                      <a:pt x="1238" y="200"/>
                    </a:lnTo>
                    <a:lnTo>
                      <a:pt x="1095" y="333"/>
                    </a:lnTo>
                    <a:lnTo>
                      <a:pt x="1219" y="466"/>
                    </a:lnTo>
                    <a:lnTo>
                      <a:pt x="1333" y="599"/>
                    </a:lnTo>
                    <a:lnTo>
                      <a:pt x="1324" y="771"/>
                    </a:lnTo>
                    <a:lnTo>
                      <a:pt x="1190" y="876"/>
                    </a:lnTo>
                    <a:lnTo>
                      <a:pt x="1114" y="914"/>
                    </a:lnTo>
                    <a:lnTo>
                      <a:pt x="1067" y="980"/>
                    </a:lnTo>
                    <a:lnTo>
                      <a:pt x="1105" y="1047"/>
                    </a:lnTo>
                    <a:lnTo>
                      <a:pt x="1171" y="1095"/>
                    </a:lnTo>
                    <a:lnTo>
                      <a:pt x="1114" y="1257"/>
                    </a:lnTo>
                    <a:lnTo>
                      <a:pt x="1095" y="1381"/>
                    </a:lnTo>
                    <a:lnTo>
                      <a:pt x="1219" y="1447"/>
                    </a:lnTo>
                    <a:lnTo>
                      <a:pt x="1333" y="1552"/>
                    </a:lnTo>
                    <a:lnTo>
                      <a:pt x="1457" y="1657"/>
                    </a:lnTo>
                    <a:lnTo>
                      <a:pt x="1581" y="1752"/>
                    </a:lnTo>
                    <a:lnTo>
                      <a:pt x="1552" y="1885"/>
                    </a:lnTo>
                    <a:lnTo>
                      <a:pt x="1410" y="1971"/>
                    </a:lnTo>
                    <a:lnTo>
                      <a:pt x="1257" y="2104"/>
                    </a:lnTo>
                    <a:lnTo>
                      <a:pt x="1229" y="2247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28" name="Freeform 34">
                <a:extLst>
                  <a:ext uri="{FF2B5EF4-FFF2-40B4-BE49-F238E27FC236}">
                    <a16:creationId xmlns:a16="http://schemas.microsoft.com/office/drawing/2014/main" id="{03FD9C7B-F400-D64D-BF13-04DB87CDE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0475" y="6630988"/>
                <a:ext cx="422275" cy="333375"/>
              </a:xfrm>
              <a:custGeom>
                <a:avLst/>
                <a:gdLst>
                  <a:gd name="T0" fmla="*/ 96119 w 1173"/>
                  <a:gd name="T1" fmla="*/ 326520 h 924"/>
                  <a:gd name="T2" fmla="*/ 89279 w 1173"/>
                  <a:gd name="T3" fmla="*/ 326520 h 924"/>
                  <a:gd name="T4" fmla="*/ 47879 w 1173"/>
                  <a:gd name="T5" fmla="*/ 288636 h 924"/>
                  <a:gd name="T6" fmla="*/ 13680 w 1173"/>
                  <a:gd name="T7" fmla="*/ 230188 h 924"/>
                  <a:gd name="T8" fmla="*/ 0 w 1173"/>
                  <a:gd name="T9" fmla="*/ 209622 h 924"/>
                  <a:gd name="T10" fmla="*/ 13680 w 1173"/>
                  <a:gd name="T11" fmla="*/ 171739 h 924"/>
                  <a:gd name="T12" fmla="*/ 30960 w 1173"/>
                  <a:gd name="T13" fmla="*/ 137463 h 924"/>
                  <a:gd name="T14" fmla="*/ 41040 w 1173"/>
                  <a:gd name="T15" fmla="*/ 99580 h 924"/>
                  <a:gd name="T16" fmla="*/ 61559 w 1173"/>
                  <a:gd name="T17" fmla="*/ 79014 h 924"/>
                  <a:gd name="T18" fmla="*/ 89279 w 1173"/>
                  <a:gd name="T19" fmla="*/ 65304 h 924"/>
                  <a:gd name="T20" fmla="*/ 119879 w 1173"/>
                  <a:gd name="T21" fmla="*/ 54841 h 924"/>
                  <a:gd name="T22" fmla="*/ 147598 w 1173"/>
                  <a:gd name="T23" fmla="*/ 58088 h 924"/>
                  <a:gd name="T24" fmla="*/ 174958 w 1173"/>
                  <a:gd name="T25" fmla="*/ 47986 h 924"/>
                  <a:gd name="T26" fmla="*/ 202318 w 1173"/>
                  <a:gd name="T27" fmla="*/ 30668 h 924"/>
                  <a:gd name="T28" fmla="*/ 312116 w 1173"/>
                  <a:gd name="T29" fmla="*/ 23813 h 924"/>
                  <a:gd name="T30" fmla="*/ 414715 w 1173"/>
                  <a:gd name="T31" fmla="*/ 0 h 924"/>
                  <a:gd name="T32" fmla="*/ 421915 w 1173"/>
                  <a:gd name="T33" fmla="*/ 264463 h 924"/>
                  <a:gd name="T34" fmla="*/ 421915 w 1173"/>
                  <a:gd name="T35" fmla="*/ 264463 h 924"/>
                  <a:gd name="T36" fmla="*/ 339476 w 1173"/>
                  <a:gd name="T37" fmla="*/ 250753 h 924"/>
                  <a:gd name="T38" fmla="*/ 301676 w 1173"/>
                  <a:gd name="T39" fmla="*/ 247145 h 924"/>
                  <a:gd name="T40" fmla="*/ 271077 w 1173"/>
                  <a:gd name="T41" fmla="*/ 264463 h 924"/>
                  <a:gd name="T42" fmla="*/ 246957 w 1173"/>
                  <a:gd name="T43" fmla="*/ 288636 h 924"/>
                  <a:gd name="T44" fmla="*/ 215997 w 1173"/>
                  <a:gd name="T45" fmla="*/ 309202 h 924"/>
                  <a:gd name="T46" fmla="*/ 181798 w 1173"/>
                  <a:gd name="T47" fmla="*/ 322912 h 924"/>
                  <a:gd name="T48" fmla="*/ 150838 w 1173"/>
                  <a:gd name="T49" fmla="*/ 333014 h 924"/>
                  <a:gd name="T50" fmla="*/ 96119 w 1173"/>
                  <a:gd name="T51" fmla="*/ 326520 h 9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73" h="924">
                    <a:moveTo>
                      <a:pt x="267" y="905"/>
                    </a:moveTo>
                    <a:lnTo>
                      <a:pt x="248" y="905"/>
                    </a:lnTo>
                    <a:lnTo>
                      <a:pt x="133" y="800"/>
                    </a:lnTo>
                    <a:lnTo>
                      <a:pt x="38" y="638"/>
                    </a:lnTo>
                    <a:lnTo>
                      <a:pt x="0" y="581"/>
                    </a:lnTo>
                    <a:lnTo>
                      <a:pt x="38" y="476"/>
                    </a:lnTo>
                    <a:lnTo>
                      <a:pt x="86" y="381"/>
                    </a:lnTo>
                    <a:lnTo>
                      <a:pt x="114" y="276"/>
                    </a:lnTo>
                    <a:lnTo>
                      <a:pt x="171" y="219"/>
                    </a:lnTo>
                    <a:lnTo>
                      <a:pt x="248" y="181"/>
                    </a:lnTo>
                    <a:lnTo>
                      <a:pt x="333" y="152"/>
                    </a:lnTo>
                    <a:lnTo>
                      <a:pt x="410" y="161"/>
                    </a:lnTo>
                    <a:lnTo>
                      <a:pt x="486" y="133"/>
                    </a:lnTo>
                    <a:lnTo>
                      <a:pt x="562" y="85"/>
                    </a:lnTo>
                    <a:lnTo>
                      <a:pt x="867" y="66"/>
                    </a:lnTo>
                    <a:lnTo>
                      <a:pt x="1152" y="0"/>
                    </a:lnTo>
                    <a:lnTo>
                      <a:pt x="1172" y="733"/>
                    </a:lnTo>
                    <a:lnTo>
                      <a:pt x="943" y="695"/>
                    </a:lnTo>
                    <a:lnTo>
                      <a:pt x="838" y="685"/>
                    </a:lnTo>
                    <a:lnTo>
                      <a:pt x="753" y="733"/>
                    </a:lnTo>
                    <a:lnTo>
                      <a:pt x="686" y="800"/>
                    </a:lnTo>
                    <a:lnTo>
                      <a:pt x="600" y="857"/>
                    </a:lnTo>
                    <a:lnTo>
                      <a:pt x="505" y="895"/>
                    </a:lnTo>
                    <a:lnTo>
                      <a:pt x="419" y="923"/>
                    </a:lnTo>
                    <a:lnTo>
                      <a:pt x="267" y="905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29" name="Freeform 35">
                <a:extLst>
                  <a:ext uri="{FF2B5EF4-FFF2-40B4-BE49-F238E27FC236}">
                    <a16:creationId xmlns:a16="http://schemas.microsoft.com/office/drawing/2014/main" id="{917743A2-5078-444A-9AC6-BF757FFBA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5413" y="2157413"/>
                <a:ext cx="658812" cy="839787"/>
              </a:xfrm>
              <a:custGeom>
                <a:avLst/>
                <a:gdLst>
                  <a:gd name="T0" fmla="*/ 541746 w 1829"/>
                  <a:gd name="T1" fmla="*/ 10075 h 2334"/>
                  <a:gd name="T2" fmla="*/ 579567 w 1829"/>
                  <a:gd name="T3" fmla="*/ 88872 h 2334"/>
                  <a:gd name="T4" fmla="*/ 596857 w 1829"/>
                  <a:gd name="T5" fmla="*/ 116577 h 2334"/>
                  <a:gd name="T6" fmla="*/ 613787 w 1829"/>
                  <a:gd name="T7" fmla="*/ 147161 h 2334"/>
                  <a:gd name="T8" fmla="*/ 620630 w 1829"/>
                  <a:gd name="T9" fmla="*/ 184940 h 2334"/>
                  <a:gd name="T10" fmla="*/ 634318 w 1829"/>
                  <a:gd name="T11" fmla="*/ 325265 h 2334"/>
                  <a:gd name="T12" fmla="*/ 644764 w 1829"/>
                  <a:gd name="T13" fmla="*/ 356208 h 2334"/>
                  <a:gd name="T14" fmla="*/ 658452 w 1829"/>
                  <a:gd name="T15" fmla="*/ 369880 h 2334"/>
                  <a:gd name="T16" fmla="*/ 641162 w 1829"/>
                  <a:gd name="T17" fmla="*/ 373479 h 2334"/>
                  <a:gd name="T18" fmla="*/ 590013 w 1829"/>
                  <a:gd name="T19" fmla="*/ 332461 h 2334"/>
                  <a:gd name="T20" fmla="*/ 541746 w 1829"/>
                  <a:gd name="T21" fmla="*/ 294681 h 2334"/>
                  <a:gd name="T22" fmla="*/ 503925 w 1829"/>
                  <a:gd name="T23" fmla="*/ 304756 h 2334"/>
                  <a:gd name="T24" fmla="*/ 462861 w 1829"/>
                  <a:gd name="T25" fmla="*/ 322026 h 2334"/>
                  <a:gd name="T26" fmla="*/ 373891 w 1829"/>
                  <a:gd name="T27" fmla="*/ 322026 h 2334"/>
                  <a:gd name="T28" fmla="*/ 332468 w 1829"/>
                  <a:gd name="T29" fmla="*/ 380315 h 2334"/>
                  <a:gd name="T30" fmla="*/ 356601 w 1829"/>
                  <a:gd name="T31" fmla="*/ 435005 h 2334"/>
                  <a:gd name="T32" fmla="*/ 356601 w 1829"/>
                  <a:gd name="T33" fmla="*/ 500130 h 2334"/>
                  <a:gd name="T34" fmla="*/ 342914 w 1829"/>
                  <a:gd name="T35" fmla="*/ 527475 h 2334"/>
                  <a:gd name="T36" fmla="*/ 325624 w 1829"/>
                  <a:gd name="T37" fmla="*/ 548344 h 2334"/>
                  <a:gd name="T38" fmla="*/ 301850 w 1829"/>
                  <a:gd name="T39" fmla="*/ 551582 h 2334"/>
                  <a:gd name="T40" fmla="*/ 277717 w 1829"/>
                  <a:gd name="T41" fmla="*/ 558419 h 2334"/>
                  <a:gd name="T42" fmla="*/ 239895 w 1829"/>
                  <a:gd name="T43" fmla="*/ 582526 h 2334"/>
                  <a:gd name="T44" fmla="*/ 222966 w 1829"/>
                  <a:gd name="T45" fmla="*/ 627142 h 2334"/>
                  <a:gd name="T46" fmla="*/ 233052 w 1829"/>
                  <a:gd name="T47" fmla="*/ 702341 h 2334"/>
                  <a:gd name="T48" fmla="*/ 250341 w 1829"/>
                  <a:gd name="T49" fmla="*/ 777900 h 2334"/>
                  <a:gd name="T50" fmla="*/ 208918 w 1829"/>
                  <a:gd name="T51" fmla="*/ 801648 h 2334"/>
                  <a:gd name="T52" fmla="*/ 171457 w 1829"/>
                  <a:gd name="T53" fmla="*/ 839427 h 2334"/>
                  <a:gd name="T54" fmla="*/ 109502 w 1829"/>
                  <a:gd name="T55" fmla="*/ 805246 h 2334"/>
                  <a:gd name="T56" fmla="*/ 44305 w 1829"/>
                  <a:gd name="T57" fmla="*/ 774302 h 2334"/>
                  <a:gd name="T58" fmla="*/ 47907 w 1829"/>
                  <a:gd name="T59" fmla="*/ 699103 h 2334"/>
                  <a:gd name="T60" fmla="*/ 41063 w 1829"/>
                  <a:gd name="T61" fmla="*/ 637216 h 2334"/>
                  <a:gd name="T62" fmla="*/ 23773 w 1829"/>
                  <a:gd name="T63" fmla="*/ 599437 h 2334"/>
                  <a:gd name="T64" fmla="*/ 47907 w 1829"/>
                  <a:gd name="T65" fmla="*/ 562017 h 2334"/>
                  <a:gd name="T66" fmla="*/ 78524 w 1829"/>
                  <a:gd name="T67" fmla="*/ 537910 h 2334"/>
                  <a:gd name="T68" fmla="*/ 95814 w 1829"/>
                  <a:gd name="T69" fmla="*/ 496892 h 2334"/>
                  <a:gd name="T70" fmla="*/ 51149 w 1829"/>
                  <a:gd name="T71" fmla="*/ 435005 h 2334"/>
                  <a:gd name="T72" fmla="*/ 0 w 1829"/>
                  <a:gd name="T73" fmla="*/ 383913 h 2334"/>
                  <a:gd name="T74" fmla="*/ 30617 w 1829"/>
                  <a:gd name="T75" fmla="*/ 304756 h 2334"/>
                  <a:gd name="T76" fmla="*/ 95814 w 1829"/>
                  <a:gd name="T77" fmla="*/ 246827 h 2334"/>
                  <a:gd name="T78" fmla="*/ 113104 w 1829"/>
                  <a:gd name="T79" fmla="*/ 225958 h 2334"/>
                  <a:gd name="T80" fmla="*/ 126792 w 1829"/>
                  <a:gd name="T81" fmla="*/ 205449 h 2334"/>
                  <a:gd name="T82" fmla="*/ 126792 w 1829"/>
                  <a:gd name="T83" fmla="*/ 181702 h 2334"/>
                  <a:gd name="T84" fmla="*/ 109502 w 1829"/>
                  <a:gd name="T85" fmla="*/ 160833 h 2334"/>
                  <a:gd name="T86" fmla="*/ 109502 w 1829"/>
                  <a:gd name="T87" fmla="*/ 96068 h 2334"/>
                  <a:gd name="T88" fmla="*/ 123190 w 1829"/>
                  <a:gd name="T89" fmla="*/ 27345 h 2334"/>
                  <a:gd name="T90" fmla="*/ 164613 w 1829"/>
                  <a:gd name="T91" fmla="*/ 20509 h 2334"/>
                  <a:gd name="T92" fmla="*/ 205676 w 1829"/>
                  <a:gd name="T93" fmla="*/ 3238 h 2334"/>
                  <a:gd name="T94" fmla="*/ 243497 w 1829"/>
                  <a:gd name="T95" fmla="*/ 16911 h 2334"/>
                  <a:gd name="T96" fmla="*/ 288163 w 1829"/>
                  <a:gd name="T97" fmla="*/ 20509 h 2334"/>
                  <a:gd name="T98" fmla="*/ 342914 w 1829"/>
                  <a:gd name="T99" fmla="*/ 0 h 2334"/>
                  <a:gd name="T100" fmla="*/ 401267 w 1829"/>
                  <a:gd name="T101" fmla="*/ 3238 h 2334"/>
                  <a:gd name="T102" fmla="*/ 466463 w 1829"/>
                  <a:gd name="T103" fmla="*/ 16911 h 2334"/>
                  <a:gd name="T104" fmla="*/ 534902 w 1829"/>
                  <a:gd name="T105" fmla="*/ 13673 h 2334"/>
                  <a:gd name="T106" fmla="*/ 541746 w 1829"/>
                  <a:gd name="T107" fmla="*/ 10075 h 233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829" h="2334">
                    <a:moveTo>
                      <a:pt x="1504" y="28"/>
                    </a:moveTo>
                    <a:lnTo>
                      <a:pt x="1609" y="247"/>
                    </a:lnTo>
                    <a:lnTo>
                      <a:pt x="1657" y="324"/>
                    </a:lnTo>
                    <a:lnTo>
                      <a:pt x="1704" y="409"/>
                    </a:lnTo>
                    <a:lnTo>
                      <a:pt x="1723" y="514"/>
                    </a:lnTo>
                    <a:lnTo>
                      <a:pt x="1761" y="904"/>
                    </a:lnTo>
                    <a:lnTo>
                      <a:pt x="1790" y="990"/>
                    </a:lnTo>
                    <a:lnTo>
                      <a:pt x="1828" y="1028"/>
                    </a:lnTo>
                    <a:lnTo>
                      <a:pt x="1780" y="1038"/>
                    </a:lnTo>
                    <a:lnTo>
                      <a:pt x="1638" y="924"/>
                    </a:lnTo>
                    <a:lnTo>
                      <a:pt x="1504" y="819"/>
                    </a:lnTo>
                    <a:lnTo>
                      <a:pt x="1399" y="847"/>
                    </a:lnTo>
                    <a:lnTo>
                      <a:pt x="1285" y="895"/>
                    </a:lnTo>
                    <a:lnTo>
                      <a:pt x="1038" y="895"/>
                    </a:lnTo>
                    <a:lnTo>
                      <a:pt x="923" y="1057"/>
                    </a:lnTo>
                    <a:lnTo>
                      <a:pt x="990" y="1209"/>
                    </a:lnTo>
                    <a:lnTo>
                      <a:pt x="990" y="1390"/>
                    </a:lnTo>
                    <a:lnTo>
                      <a:pt x="952" y="1466"/>
                    </a:lnTo>
                    <a:lnTo>
                      <a:pt x="904" y="1524"/>
                    </a:lnTo>
                    <a:lnTo>
                      <a:pt x="838" y="1533"/>
                    </a:lnTo>
                    <a:lnTo>
                      <a:pt x="771" y="1552"/>
                    </a:lnTo>
                    <a:lnTo>
                      <a:pt x="666" y="1619"/>
                    </a:lnTo>
                    <a:lnTo>
                      <a:pt x="619" y="1743"/>
                    </a:lnTo>
                    <a:lnTo>
                      <a:pt x="647" y="1952"/>
                    </a:lnTo>
                    <a:lnTo>
                      <a:pt x="695" y="2162"/>
                    </a:lnTo>
                    <a:lnTo>
                      <a:pt x="580" y="2228"/>
                    </a:lnTo>
                    <a:lnTo>
                      <a:pt x="476" y="2333"/>
                    </a:lnTo>
                    <a:lnTo>
                      <a:pt x="304" y="2238"/>
                    </a:lnTo>
                    <a:lnTo>
                      <a:pt x="123" y="2152"/>
                    </a:lnTo>
                    <a:lnTo>
                      <a:pt x="133" y="1943"/>
                    </a:lnTo>
                    <a:lnTo>
                      <a:pt x="114" y="1771"/>
                    </a:lnTo>
                    <a:lnTo>
                      <a:pt x="66" y="1666"/>
                    </a:lnTo>
                    <a:lnTo>
                      <a:pt x="133" y="1562"/>
                    </a:lnTo>
                    <a:lnTo>
                      <a:pt x="218" y="1495"/>
                    </a:lnTo>
                    <a:lnTo>
                      <a:pt x="266" y="1381"/>
                    </a:lnTo>
                    <a:lnTo>
                      <a:pt x="142" y="1209"/>
                    </a:lnTo>
                    <a:lnTo>
                      <a:pt x="0" y="1067"/>
                    </a:lnTo>
                    <a:lnTo>
                      <a:pt x="85" y="847"/>
                    </a:lnTo>
                    <a:lnTo>
                      <a:pt x="266" y="686"/>
                    </a:lnTo>
                    <a:lnTo>
                      <a:pt x="314" y="628"/>
                    </a:lnTo>
                    <a:lnTo>
                      <a:pt x="352" y="571"/>
                    </a:lnTo>
                    <a:lnTo>
                      <a:pt x="352" y="505"/>
                    </a:lnTo>
                    <a:lnTo>
                      <a:pt x="304" y="447"/>
                    </a:lnTo>
                    <a:lnTo>
                      <a:pt x="304" y="267"/>
                    </a:lnTo>
                    <a:lnTo>
                      <a:pt x="342" y="76"/>
                    </a:lnTo>
                    <a:lnTo>
                      <a:pt x="457" y="57"/>
                    </a:lnTo>
                    <a:lnTo>
                      <a:pt x="571" y="9"/>
                    </a:lnTo>
                    <a:lnTo>
                      <a:pt x="676" y="47"/>
                    </a:lnTo>
                    <a:lnTo>
                      <a:pt x="800" y="57"/>
                    </a:lnTo>
                    <a:lnTo>
                      <a:pt x="952" y="0"/>
                    </a:lnTo>
                    <a:lnTo>
                      <a:pt x="1114" y="9"/>
                    </a:lnTo>
                    <a:lnTo>
                      <a:pt x="1295" y="47"/>
                    </a:lnTo>
                    <a:lnTo>
                      <a:pt x="1485" y="38"/>
                    </a:lnTo>
                    <a:lnTo>
                      <a:pt x="1504" y="28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30" name="Freeform 36">
                <a:extLst>
                  <a:ext uri="{FF2B5EF4-FFF2-40B4-BE49-F238E27FC236}">
                    <a16:creationId xmlns:a16="http://schemas.microsoft.com/office/drawing/2014/main" id="{F7B3F420-161E-E840-8FE8-628262C80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7663" y="2452688"/>
                <a:ext cx="682625" cy="520700"/>
              </a:xfrm>
              <a:custGeom>
                <a:avLst/>
                <a:gdLst>
                  <a:gd name="T0" fmla="*/ 435281 w 1896"/>
                  <a:gd name="T1" fmla="*/ 75156 h 1448"/>
                  <a:gd name="T2" fmla="*/ 442122 w 1896"/>
                  <a:gd name="T3" fmla="*/ 92417 h 1448"/>
                  <a:gd name="T4" fmla="*/ 462644 w 1896"/>
                  <a:gd name="T5" fmla="*/ 212164 h 1448"/>
                  <a:gd name="T6" fmla="*/ 524570 w 1896"/>
                  <a:gd name="T7" fmla="*/ 311773 h 1448"/>
                  <a:gd name="T8" fmla="*/ 671824 w 1896"/>
                  <a:gd name="T9" fmla="*/ 479346 h 1448"/>
                  <a:gd name="T10" fmla="*/ 682265 w 1896"/>
                  <a:gd name="T11" fmla="*/ 496607 h 1448"/>
                  <a:gd name="T12" fmla="*/ 678665 w 1896"/>
                  <a:gd name="T13" fmla="*/ 496607 h 1448"/>
                  <a:gd name="T14" fmla="*/ 627540 w 1896"/>
                  <a:gd name="T15" fmla="*/ 496607 h 1448"/>
                  <a:gd name="T16" fmla="*/ 579295 w 1896"/>
                  <a:gd name="T17" fmla="*/ 503439 h 1448"/>
                  <a:gd name="T18" fmla="*/ 520970 w 1896"/>
                  <a:gd name="T19" fmla="*/ 520340 h 1448"/>
                  <a:gd name="T20" fmla="*/ 459404 w 1896"/>
                  <a:gd name="T21" fmla="*/ 513868 h 1448"/>
                  <a:gd name="T22" fmla="*/ 407919 w 1896"/>
                  <a:gd name="T23" fmla="*/ 496607 h 1448"/>
                  <a:gd name="T24" fmla="*/ 356434 w 1896"/>
                  <a:gd name="T25" fmla="*/ 465681 h 1448"/>
                  <a:gd name="T26" fmla="*/ 322231 w 1896"/>
                  <a:gd name="T27" fmla="*/ 452017 h 1448"/>
                  <a:gd name="T28" fmla="*/ 291268 w 1896"/>
                  <a:gd name="T29" fmla="*/ 427923 h 1448"/>
                  <a:gd name="T30" fmla="*/ 284427 w 1896"/>
                  <a:gd name="T31" fmla="*/ 369668 h 1448"/>
                  <a:gd name="T32" fmla="*/ 257064 w 1896"/>
                  <a:gd name="T33" fmla="*/ 345935 h 1448"/>
                  <a:gd name="T34" fmla="*/ 229702 w 1896"/>
                  <a:gd name="T35" fmla="*/ 352767 h 1448"/>
                  <a:gd name="T36" fmla="*/ 208820 w 1896"/>
                  <a:gd name="T37" fmla="*/ 376860 h 1448"/>
                  <a:gd name="T38" fmla="*/ 202339 w 1896"/>
                  <a:gd name="T39" fmla="*/ 404190 h 1448"/>
                  <a:gd name="T40" fmla="*/ 195139 w 1896"/>
                  <a:gd name="T41" fmla="*/ 427923 h 1448"/>
                  <a:gd name="T42" fmla="*/ 154095 w 1896"/>
                  <a:gd name="T43" fmla="*/ 452017 h 1448"/>
                  <a:gd name="T44" fmla="*/ 109450 w 1896"/>
                  <a:gd name="T45" fmla="*/ 465681 h 1448"/>
                  <a:gd name="T46" fmla="*/ 68407 w 1896"/>
                  <a:gd name="T47" fmla="*/ 479346 h 1448"/>
                  <a:gd name="T48" fmla="*/ 27363 w 1896"/>
                  <a:gd name="T49" fmla="*/ 482942 h 1448"/>
                  <a:gd name="T50" fmla="*/ 10081 w 1896"/>
                  <a:gd name="T51" fmla="*/ 407426 h 1448"/>
                  <a:gd name="T52" fmla="*/ 0 w 1896"/>
                  <a:gd name="T53" fmla="*/ 332270 h 1448"/>
                  <a:gd name="T54" fmla="*/ 16922 w 1896"/>
                  <a:gd name="T55" fmla="*/ 287680 h 1448"/>
                  <a:gd name="T56" fmla="*/ 54725 w 1896"/>
                  <a:gd name="T57" fmla="*/ 263586 h 1448"/>
                  <a:gd name="T58" fmla="*/ 78848 w 1896"/>
                  <a:gd name="T59" fmla="*/ 256754 h 1448"/>
                  <a:gd name="T60" fmla="*/ 102610 w 1896"/>
                  <a:gd name="T61" fmla="*/ 253518 h 1448"/>
                  <a:gd name="T62" fmla="*/ 119891 w 1896"/>
                  <a:gd name="T63" fmla="*/ 232661 h 1448"/>
                  <a:gd name="T64" fmla="*/ 133573 w 1896"/>
                  <a:gd name="T65" fmla="*/ 205331 h 1448"/>
                  <a:gd name="T66" fmla="*/ 133573 w 1896"/>
                  <a:gd name="T67" fmla="*/ 140244 h 1448"/>
                  <a:gd name="T68" fmla="*/ 109450 w 1896"/>
                  <a:gd name="T69" fmla="*/ 85585 h 1448"/>
                  <a:gd name="T70" fmla="*/ 150854 w 1896"/>
                  <a:gd name="T71" fmla="*/ 27330 h 1448"/>
                  <a:gd name="T72" fmla="*/ 239783 w 1896"/>
                  <a:gd name="T73" fmla="*/ 27330 h 1448"/>
                  <a:gd name="T74" fmla="*/ 280827 w 1896"/>
                  <a:gd name="T75" fmla="*/ 10069 h 1448"/>
                  <a:gd name="T76" fmla="*/ 318630 w 1896"/>
                  <a:gd name="T77" fmla="*/ 0 h 1448"/>
                  <a:gd name="T78" fmla="*/ 366875 w 1896"/>
                  <a:gd name="T79" fmla="*/ 37758 h 1448"/>
                  <a:gd name="T80" fmla="*/ 418000 w 1896"/>
                  <a:gd name="T81" fmla="*/ 78752 h 1448"/>
                  <a:gd name="T82" fmla="*/ 435281 w 1896"/>
                  <a:gd name="T83" fmla="*/ 75156 h 144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96" h="1448">
                    <a:moveTo>
                      <a:pt x="1209" y="209"/>
                    </a:moveTo>
                    <a:lnTo>
                      <a:pt x="1228" y="257"/>
                    </a:lnTo>
                    <a:lnTo>
                      <a:pt x="1285" y="590"/>
                    </a:lnTo>
                    <a:lnTo>
                      <a:pt x="1457" y="867"/>
                    </a:lnTo>
                    <a:lnTo>
                      <a:pt x="1866" y="1333"/>
                    </a:lnTo>
                    <a:lnTo>
                      <a:pt x="1895" y="1381"/>
                    </a:lnTo>
                    <a:lnTo>
                      <a:pt x="1885" y="1381"/>
                    </a:lnTo>
                    <a:lnTo>
                      <a:pt x="1743" y="1381"/>
                    </a:lnTo>
                    <a:lnTo>
                      <a:pt x="1609" y="1400"/>
                    </a:lnTo>
                    <a:lnTo>
                      <a:pt x="1447" y="1447"/>
                    </a:lnTo>
                    <a:lnTo>
                      <a:pt x="1276" y="1429"/>
                    </a:lnTo>
                    <a:lnTo>
                      <a:pt x="1133" y="1381"/>
                    </a:lnTo>
                    <a:lnTo>
                      <a:pt x="990" y="1295"/>
                    </a:lnTo>
                    <a:lnTo>
                      <a:pt x="895" y="1257"/>
                    </a:lnTo>
                    <a:lnTo>
                      <a:pt x="809" y="1190"/>
                    </a:lnTo>
                    <a:lnTo>
                      <a:pt x="790" y="1028"/>
                    </a:lnTo>
                    <a:lnTo>
                      <a:pt x="714" y="962"/>
                    </a:lnTo>
                    <a:lnTo>
                      <a:pt x="638" y="981"/>
                    </a:lnTo>
                    <a:lnTo>
                      <a:pt x="580" y="1048"/>
                    </a:lnTo>
                    <a:lnTo>
                      <a:pt x="562" y="1124"/>
                    </a:lnTo>
                    <a:lnTo>
                      <a:pt x="542" y="1190"/>
                    </a:lnTo>
                    <a:lnTo>
                      <a:pt x="428" y="1257"/>
                    </a:lnTo>
                    <a:lnTo>
                      <a:pt x="304" y="1295"/>
                    </a:lnTo>
                    <a:lnTo>
                      <a:pt x="190" y="1333"/>
                    </a:lnTo>
                    <a:lnTo>
                      <a:pt x="76" y="1343"/>
                    </a:lnTo>
                    <a:lnTo>
                      <a:pt x="28" y="1133"/>
                    </a:lnTo>
                    <a:lnTo>
                      <a:pt x="0" y="924"/>
                    </a:lnTo>
                    <a:lnTo>
                      <a:pt x="47" y="800"/>
                    </a:lnTo>
                    <a:lnTo>
                      <a:pt x="152" y="733"/>
                    </a:lnTo>
                    <a:lnTo>
                      <a:pt x="219" y="714"/>
                    </a:lnTo>
                    <a:lnTo>
                      <a:pt x="285" y="705"/>
                    </a:lnTo>
                    <a:lnTo>
                      <a:pt x="333" y="647"/>
                    </a:lnTo>
                    <a:lnTo>
                      <a:pt x="371" y="571"/>
                    </a:lnTo>
                    <a:lnTo>
                      <a:pt x="371" y="390"/>
                    </a:lnTo>
                    <a:lnTo>
                      <a:pt x="304" y="238"/>
                    </a:lnTo>
                    <a:lnTo>
                      <a:pt x="419" y="76"/>
                    </a:lnTo>
                    <a:lnTo>
                      <a:pt x="666" y="76"/>
                    </a:lnTo>
                    <a:lnTo>
                      <a:pt x="780" y="28"/>
                    </a:lnTo>
                    <a:lnTo>
                      <a:pt x="885" y="0"/>
                    </a:lnTo>
                    <a:lnTo>
                      <a:pt x="1019" y="105"/>
                    </a:lnTo>
                    <a:lnTo>
                      <a:pt x="1161" y="219"/>
                    </a:lnTo>
                    <a:lnTo>
                      <a:pt x="1209" y="209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31" name="Freeform 37">
                <a:extLst>
                  <a:ext uri="{FF2B5EF4-FFF2-40B4-BE49-F238E27FC236}">
                    <a16:creationId xmlns:a16="http://schemas.microsoft.com/office/drawing/2014/main" id="{96817D42-585C-AD4D-AFDC-C470BD1A8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9400" y="2798763"/>
                <a:ext cx="960438" cy="768350"/>
              </a:xfrm>
              <a:custGeom>
                <a:avLst/>
                <a:gdLst>
                  <a:gd name="T0" fmla="*/ 750927 w 2668"/>
                  <a:gd name="T1" fmla="*/ 150862 h 2134"/>
                  <a:gd name="T2" fmla="*/ 754167 w 2668"/>
                  <a:gd name="T3" fmla="*/ 150862 h 2134"/>
                  <a:gd name="T4" fmla="*/ 764607 w 2668"/>
                  <a:gd name="T5" fmla="*/ 178226 h 2134"/>
                  <a:gd name="T6" fmla="*/ 791965 w 2668"/>
                  <a:gd name="T7" fmla="*/ 202349 h 2134"/>
                  <a:gd name="T8" fmla="*/ 847043 w 2668"/>
                  <a:gd name="T9" fmla="*/ 236554 h 2134"/>
                  <a:gd name="T10" fmla="*/ 874402 w 2668"/>
                  <a:gd name="T11" fmla="*/ 229713 h 2134"/>
                  <a:gd name="T12" fmla="*/ 898161 w 2668"/>
                  <a:gd name="T13" fmla="*/ 250236 h 2134"/>
                  <a:gd name="T14" fmla="*/ 922280 w 2668"/>
                  <a:gd name="T15" fmla="*/ 277600 h 2134"/>
                  <a:gd name="T16" fmla="*/ 946399 w 2668"/>
                  <a:gd name="T17" fmla="*/ 291282 h 2134"/>
                  <a:gd name="T18" fmla="*/ 960078 w 2668"/>
                  <a:gd name="T19" fmla="*/ 308564 h 2134"/>
                  <a:gd name="T20" fmla="*/ 953238 w 2668"/>
                  <a:gd name="T21" fmla="*/ 342769 h 2134"/>
                  <a:gd name="T22" fmla="*/ 932719 w 2668"/>
                  <a:gd name="T23" fmla="*/ 404698 h 2134"/>
                  <a:gd name="T24" fmla="*/ 925520 w 2668"/>
                  <a:gd name="T25" fmla="*/ 435302 h 2134"/>
                  <a:gd name="T26" fmla="*/ 922280 w 2668"/>
                  <a:gd name="T27" fmla="*/ 452585 h 2134"/>
                  <a:gd name="T28" fmla="*/ 925520 w 2668"/>
                  <a:gd name="T29" fmla="*/ 473108 h 2134"/>
                  <a:gd name="T30" fmla="*/ 929119 w 2668"/>
                  <a:gd name="T31" fmla="*/ 483549 h 2134"/>
                  <a:gd name="T32" fmla="*/ 946399 w 2668"/>
                  <a:gd name="T33" fmla="*/ 504072 h 2134"/>
                  <a:gd name="T34" fmla="*/ 949638 w 2668"/>
                  <a:gd name="T35" fmla="*/ 510913 h 2134"/>
                  <a:gd name="T36" fmla="*/ 949638 w 2668"/>
                  <a:gd name="T37" fmla="*/ 514154 h 2134"/>
                  <a:gd name="T38" fmla="*/ 942799 w 2668"/>
                  <a:gd name="T39" fmla="*/ 517754 h 2134"/>
                  <a:gd name="T40" fmla="*/ 901761 w 2668"/>
                  <a:gd name="T41" fmla="*/ 520995 h 2134"/>
                  <a:gd name="T42" fmla="*/ 891321 w 2668"/>
                  <a:gd name="T43" fmla="*/ 555560 h 2134"/>
                  <a:gd name="T44" fmla="*/ 863962 w 2668"/>
                  <a:gd name="T45" fmla="*/ 596605 h 2134"/>
                  <a:gd name="T46" fmla="*/ 829764 w 2668"/>
                  <a:gd name="T47" fmla="*/ 627570 h 2134"/>
                  <a:gd name="T48" fmla="*/ 812484 w 2668"/>
                  <a:gd name="T49" fmla="*/ 648093 h 2134"/>
                  <a:gd name="T50" fmla="*/ 798805 w 2668"/>
                  <a:gd name="T51" fmla="*/ 668616 h 2134"/>
                  <a:gd name="T52" fmla="*/ 795565 w 2668"/>
                  <a:gd name="T53" fmla="*/ 699580 h 2134"/>
                  <a:gd name="T54" fmla="*/ 788726 w 2668"/>
                  <a:gd name="T55" fmla="*/ 730185 h 2134"/>
                  <a:gd name="T56" fmla="*/ 709889 w 2668"/>
                  <a:gd name="T57" fmla="*/ 767990 h 2134"/>
                  <a:gd name="T58" fmla="*/ 617013 w 2668"/>
                  <a:gd name="T59" fmla="*/ 767990 h 2134"/>
                  <a:gd name="T60" fmla="*/ 534937 w 2668"/>
                  <a:gd name="T61" fmla="*/ 726944 h 2134"/>
                  <a:gd name="T62" fmla="*/ 469779 w 2668"/>
                  <a:gd name="T63" fmla="*/ 658174 h 2134"/>
                  <a:gd name="T64" fmla="*/ 414702 w 2668"/>
                  <a:gd name="T65" fmla="*/ 603446 h 2134"/>
                  <a:gd name="T66" fmla="*/ 346305 w 2668"/>
                  <a:gd name="T67" fmla="*/ 579323 h 2134"/>
                  <a:gd name="T68" fmla="*/ 294827 w 2668"/>
                  <a:gd name="T69" fmla="*/ 538277 h 2134"/>
                  <a:gd name="T70" fmla="*/ 243349 w 2668"/>
                  <a:gd name="T71" fmla="*/ 483549 h 2134"/>
                  <a:gd name="T72" fmla="*/ 219590 w 2668"/>
                  <a:gd name="T73" fmla="*/ 448984 h 2134"/>
                  <a:gd name="T74" fmla="*/ 188632 w 2668"/>
                  <a:gd name="T75" fmla="*/ 421620 h 2134"/>
                  <a:gd name="T76" fmla="*/ 123475 w 2668"/>
                  <a:gd name="T77" fmla="*/ 373734 h 2134"/>
                  <a:gd name="T78" fmla="*/ 51478 w 2668"/>
                  <a:gd name="T79" fmla="*/ 349610 h 2134"/>
                  <a:gd name="T80" fmla="*/ 0 w 2668"/>
                  <a:gd name="T81" fmla="*/ 281200 h 2134"/>
                  <a:gd name="T82" fmla="*/ 17279 w 2668"/>
                  <a:gd name="T83" fmla="*/ 198748 h 2134"/>
                  <a:gd name="T84" fmla="*/ 54718 w 2668"/>
                  <a:gd name="T85" fmla="*/ 160943 h 2134"/>
                  <a:gd name="T86" fmla="*/ 96116 w 2668"/>
                  <a:gd name="T87" fmla="*/ 137180 h 2134"/>
                  <a:gd name="T88" fmla="*/ 137154 w 2668"/>
                  <a:gd name="T89" fmla="*/ 133579 h 2134"/>
                  <a:gd name="T90" fmla="*/ 178192 w 2668"/>
                  <a:gd name="T91" fmla="*/ 119897 h 2134"/>
                  <a:gd name="T92" fmla="*/ 222830 w 2668"/>
                  <a:gd name="T93" fmla="*/ 106215 h 2134"/>
                  <a:gd name="T94" fmla="*/ 263868 w 2668"/>
                  <a:gd name="T95" fmla="*/ 82092 h 2134"/>
                  <a:gd name="T96" fmla="*/ 271068 w 2668"/>
                  <a:gd name="T97" fmla="*/ 58328 h 2134"/>
                  <a:gd name="T98" fmla="*/ 277548 w 2668"/>
                  <a:gd name="T99" fmla="*/ 30964 h 2134"/>
                  <a:gd name="T100" fmla="*/ 298427 w 2668"/>
                  <a:gd name="T101" fmla="*/ 6841 h 2134"/>
                  <a:gd name="T102" fmla="*/ 325786 w 2668"/>
                  <a:gd name="T103" fmla="*/ 0 h 2134"/>
                  <a:gd name="T104" fmla="*/ 353145 w 2668"/>
                  <a:gd name="T105" fmla="*/ 23763 h 2134"/>
                  <a:gd name="T106" fmla="*/ 359984 w 2668"/>
                  <a:gd name="T107" fmla="*/ 82092 h 2134"/>
                  <a:gd name="T108" fmla="*/ 390943 w 2668"/>
                  <a:gd name="T109" fmla="*/ 106215 h 2134"/>
                  <a:gd name="T110" fmla="*/ 425141 w 2668"/>
                  <a:gd name="T111" fmla="*/ 119897 h 2134"/>
                  <a:gd name="T112" fmla="*/ 476619 w 2668"/>
                  <a:gd name="T113" fmla="*/ 150862 h 2134"/>
                  <a:gd name="T114" fmla="*/ 528097 w 2668"/>
                  <a:gd name="T115" fmla="*/ 168144 h 2134"/>
                  <a:gd name="T116" fmla="*/ 589654 w 2668"/>
                  <a:gd name="T117" fmla="*/ 174625 h 2134"/>
                  <a:gd name="T118" fmla="*/ 647972 w 2668"/>
                  <a:gd name="T119" fmla="*/ 157703 h 2134"/>
                  <a:gd name="T120" fmla="*/ 696210 w 2668"/>
                  <a:gd name="T121" fmla="*/ 150862 h 2134"/>
                  <a:gd name="T122" fmla="*/ 747327 w 2668"/>
                  <a:gd name="T123" fmla="*/ 150862 h 2134"/>
                  <a:gd name="T124" fmla="*/ 750927 w 2668"/>
                  <a:gd name="T125" fmla="*/ 150862 h 21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668" h="2134">
                    <a:moveTo>
                      <a:pt x="2086" y="419"/>
                    </a:moveTo>
                    <a:lnTo>
                      <a:pt x="2095" y="419"/>
                    </a:lnTo>
                    <a:lnTo>
                      <a:pt x="2124" y="495"/>
                    </a:lnTo>
                    <a:lnTo>
                      <a:pt x="2200" y="562"/>
                    </a:lnTo>
                    <a:lnTo>
                      <a:pt x="2353" y="657"/>
                    </a:lnTo>
                    <a:lnTo>
                      <a:pt x="2429" y="638"/>
                    </a:lnTo>
                    <a:lnTo>
                      <a:pt x="2495" y="695"/>
                    </a:lnTo>
                    <a:lnTo>
                      <a:pt x="2562" y="771"/>
                    </a:lnTo>
                    <a:lnTo>
                      <a:pt x="2629" y="809"/>
                    </a:lnTo>
                    <a:lnTo>
                      <a:pt x="2667" y="857"/>
                    </a:lnTo>
                    <a:lnTo>
                      <a:pt x="2648" y="952"/>
                    </a:lnTo>
                    <a:lnTo>
                      <a:pt x="2591" y="1124"/>
                    </a:lnTo>
                    <a:lnTo>
                      <a:pt x="2571" y="1209"/>
                    </a:lnTo>
                    <a:lnTo>
                      <a:pt x="2562" y="1257"/>
                    </a:lnTo>
                    <a:lnTo>
                      <a:pt x="2571" y="1314"/>
                    </a:lnTo>
                    <a:lnTo>
                      <a:pt x="2581" y="1343"/>
                    </a:lnTo>
                    <a:lnTo>
                      <a:pt x="2629" y="1400"/>
                    </a:lnTo>
                    <a:lnTo>
                      <a:pt x="2638" y="1419"/>
                    </a:lnTo>
                    <a:lnTo>
                      <a:pt x="2638" y="1428"/>
                    </a:lnTo>
                    <a:lnTo>
                      <a:pt x="2619" y="1438"/>
                    </a:lnTo>
                    <a:lnTo>
                      <a:pt x="2505" y="1447"/>
                    </a:lnTo>
                    <a:lnTo>
                      <a:pt x="2476" y="1543"/>
                    </a:lnTo>
                    <a:lnTo>
                      <a:pt x="2400" y="1657"/>
                    </a:lnTo>
                    <a:lnTo>
                      <a:pt x="2305" y="1743"/>
                    </a:lnTo>
                    <a:lnTo>
                      <a:pt x="2257" y="1800"/>
                    </a:lnTo>
                    <a:lnTo>
                      <a:pt x="2219" y="1857"/>
                    </a:lnTo>
                    <a:lnTo>
                      <a:pt x="2210" y="1943"/>
                    </a:lnTo>
                    <a:lnTo>
                      <a:pt x="2191" y="2028"/>
                    </a:lnTo>
                    <a:lnTo>
                      <a:pt x="1972" y="2133"/>
                    </a:lnTo>
                    <a:lnTo>
                      <a:pt x="1714" y="2133"/>
                    </a:lnTo>
                    <a:lnTo>
                      <a:pt x="1486" y="2019"/>
                    </a:lnTo>
                    <a:lnTo>
                      <a:pt x="1305" y="1828"/>
                    </a:lnTo>
                    <a:lnTo>
                      <a:pt x="1152" y="1676"/>
                    </a:lnTo>
                    <a:lnTo>
                      <a:pt x="962" y="1609"/>
                    </a:lnTo>
                    <a:lnTo>
                      <a:pt x="819" y="1495"/>
                    </a:lnTo>
                    <a:lnTo>
                      <a:pt x="676" y="1343"/>
                    </a:lnTo>
                    <a:lnTo>
                      <a:pt x="610" y="1247"/>
                    </a:lnTo>
                    <a:lnTo>
                      <a:pt x="524" y="1171"/>
                    </a:lnTo>
                    <a:lnTo>
                      <a:pt x="343" y="1038"/>
                    </a:lnTo>
                    <a:lnTo>
                      <a:pt x="143" y="971"/>
                    </a:lnTo>
                    <a:lnTo>
                      <a:pt x="0" y="781"/>
                    </a:lnTo>
                    <a:lnTo>
                      <a:pt x="48" y="552"/>
                    </a:lnTo>
                    <a:lnTo>
                      <a:pt x="152" y="447"/>
                    </a:lnTo>
                    <a:lnTo>
                      <a:pt x="267" y="381"/>
                    </a:lnTo>
                    <a:lnTo>
                      <a:pt x="381" y="371"/>
                    </a:lnTo>
                    <a:lnTo>
                      <a:pt x="495" y="333"/>
                    </a:lnTo>
                    <a:lnTo>
                      <a:pt x="619" y="295"/>
                    </a:lnTo>
                    <a:lnTo>
                      <a:pt x="733" y="228"/>
                    </a:lnTo>
                    <a:lnTo>
                      <a:pt x="753" y="162"/>
                    </a:lnTo>
                    <a:lnTo>
                      <a:pt x="771" y="86"/>
                    </a:lnTo>
                    <a:lnTo>
                      <a:pt x="829" y="19"/>
                    </a:lnTo>
                    <a:lnTo>
                      <a:pt x="905" y="0"/>
                    </a:lnTo>
                    <a:lnTo>
                      <a:pt x="981" y="66"/>
                    </a:lnTo>
                    <a:lnTo>
                      <a:pt x="1000" y="228"/>
                    </a:lnTo>
                    <a:lnTo>
                      <a:pt x="1086" y="295"/>
                    </a:lnTo>
                    <a:lnTo>
                      <a:pt x="1181" y="333"/>
                    </a:lnTo>
                    <a:lnTo>
                      <a:pt x="1324" y="419"/>
                    </a:lnTo>
                    <a:lnTo>
                      <a:pt x="1467" y="467"/>
                    </a:lnTo>
                    <a:lnTo>
                      <a:pt x="1638" y="485"/>
                    </a:lnTo>
                    <a:lnTo>
                      <a:pt x="1800" y="438"/>
                    </a:lnTo>
                    <a:lnTo>
                      <a:pt x="1934" y="419"/>
                    </a:lnTo>
                    <a:lnTo>
                      <a:pt x="2076" y="419"/>
                    </a:lnTo>
                    <a:lnTo>
                      <a:pt x="2086" y="419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32" name="Freeform 38">
                <a:extLst>
                  <a:ext uri="{FF2B5EF4-FFF2-40B4-BE49-F238E27FC236}">
                    <a16:creationId xmlns:a16="http://schemas.microsoft.com/office/drawing/2014/main" id="{32C4D977-92DB-4A43-B80A-59623788B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9988" y="3313113"/>
                <a:ext cx="280987" cy="200025"/>
              </a:xfrm>
              <a:custGeom>
                <a:avLst/>
                <a:gdLst>
                  <a:gd name="T0" fmla="*/ 58210 w 782"/>
                  <a:gd name="T1" fmla="*/ 0 h 554"/>
                  <a:gd name="T2" fmla="*/ 68630 w 782"/>
                  <a:gd name="T3" fmla="*/ 13720 h 554"/>
                  <a:gd name="T4" fmla="*/ 89111 w 782"/>
                  <a:gd name="T5" fmla="*/ 34300 h 554"/>
                  <a:gd name="T6" fmla="*/ 116419 w 782"/>
                  <a:gd name="T7" fmla="*/ 51631 h 554"/>
                  <a:gd name="T8" fmla="*/ 130073 w 782"/>
                  <a:gd name="T9" fmla="*/ 62102 h 554"/>
                  <a:gd name="T10" fmla="*/ 185049 w 782"/>
                  <a:gd name="T11" fmla="*/ 62102 h 554"/>
                  <a:gd name="T12" fmla="*/ 208764 w 782"/>
                  <a:gd name="T13" fmla="*/ 68962 h 554"/>
                  <a:gd name="T14" fmla="*/ 229604 w 782"/>
                  <a:gd name="T15" fmla="*/ 82682 h 554"/>
                  <a:gd name="T16" fmla="*/ 273801 w 782"/>
                  <a:gd name="T17" fmla="*/ 120593 h 554"/>
                  <a:gd name="T18" fmla="*/ 280628 w 782"/>
                  <a:gd name="T19" fmla="*/ 123842 h 554"/>
                  <a:gd name="T20" fmla="*/ 277394 w 782"/>
                  <a:gd name="T21" fmla="*/ 141173 h 554"/>
                  <a:gd name="T22" fmla="*/ 266974 w 782"/>
                  <a:gd name="T23" fmla="*/ 158143 h 554"/>
                  <a:gd name="T24" fmla="*/ 256913 w 782"/>
                  <a:gd name="T25" fmla="*/ 179084 h 554"/>
                  <a:gd name="T26" fmla="*/ 195110 w 782"/>
                  <a:gd name="T27" fmla="*/ 199664 h 554"/>
                  <a:gd name="T28" fmla="*/ 130073 w 782"/>
                  <a:gd name="T29" fmla="*/ 192804 h 554"/>
                  <a:gd name="T30" fmla="*/ 109592 w 782"/>
                  <a:gd name="T31" fmla="*/ 158143 h 554"/>
                  <a:gd name="T32" fmla="*/ 89111 w 782"/>
                  <a:gd name="T33" fmla="*/ 123842 h 554"/>
                  <a:gd name="T34" fmla="*/ 48149 w 782"/>
                  <a:gd name="T35" fmla="*/ 72211 h 554"/>
                  <a:gd name="T36" fmla="*/ 0 w 782"/>
                  <a:gd name="T37" fmla="*/ 41521 h 554"/>
                  <a:gd name="T38" fmla="*/ 10420 w 782"/>
                  <a:gd name="T39" fmla="*/ 6860 h 554"/>
                  <a:gd name="T40" fmla="*/ 51383 w 782"/>
                  <a:gd name="T41" fmla="*/ 3611 h 554"/>
                  <a:gd name="T42" fmla="*/ 58210 w 782"/>
                  <a:gd name="T43" fmla="*/ 0 h 5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2" h="554">
                    <a:moveTo>
                      <a:pt x="162" y="0"/>
                    </a:moveTo>
                    <a:lnTo>
                      <a:pt x="191" y="38"/>
                    </a:lnTo>
                    <a:lnTo>
                      <a:pt x="248" y="95"/>
                    </a:lnTo>
                    <a:lnTo>
                      <a:pt x="324" y="143"/>
                    </a:lnTo>
                    <a:lnTo>
                      <a:pt x="362" y="172"/>
                    </a:lnTo>
                    <a:lnTo>
                      <a:pt x="515" y="172"/>
                    </a:lnTo>
                    <a:lnTo>
                      <a:pt x="581" y="191"/>
                    </a:lnTo>
                    <a:lnTo>
                      <a:pt x="639" y="229"/>
                    </a:lnTo>
                    <a:lnTo>
                      <a:pt x="762" y="334"/>
                    </a:lnTo>
                    <a:lnTo>
                      <a:pt x="781" y="343"/>
                    </a:lnTo>
                    <a:lnTo>
                      <a:pt x="772" y="391"/>
                    </a:lnTo>
                    <a:lnTo>
                      <a:pt x="743" y="438"/>
                    </a:lnTo>
                    <a:lnTo>
                      <a:pt x="715" y="496"/>
                    </a:lnTo>
                    <a:lnTo>
                      <a:pt x="543" y="553"/>
                    </a:lnTo>
                    <a:lnTo>
                      <a:pt x="362" y="534"/>
                    </a:lnTo>
                    <a:lnTo>
                      <a:pt x="305" y="438"/>
                    </a:lnTo>
                    <a:lnTo>
                      <a:pt x="248" y="343"/>
                    </a:lnTo>
                    <a:lnTo>
                      <a:pt x="134" y="200"/>
                    </a:lnTo>
                    <a:lnTo>
                      <a:pt x="0" y="115"/>
                    </a:lnTo>
                    <a:lnTo>
                      <a:pt x="29" y="19"/>
                    </a:lnTo>
                    <a:lnTo>
                      <a:pt x="143" y="10"/>
                    </a:lnTo>
                    <a:lnTo>
                      <a:pt x="162" y="0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33" name="Freeform 39">
                <a:extLst>
                  <a:ext uri="{FF2B5EF4-FFF2-40B4-BE49-F238E27FC236}">
                    <a16:creationId xmlns:a16="http://schemas.microsoft.com/office/drawing/2014/main" id="{BD61FBAC-82E4-7D4B-B603-8BB94FCA2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0275" y="3432175"/>
                <a:ext cx="1663700" cy="1495425"/>
              </a:xfrm>
              <a:custGeom>
                <a:avLst/>
                <a:gdLst>
                  <a:gd name="T0" fmla="*/ 655037 w 4620"/>
                  <a:gd name="T1" fmla="*/ 37449 h 4153"/>
                  <a:gd name="T2" fmla="*/ 805922 w 4620"/>
                  <a:gd name="T3" fmla="*/ 0 h 4153"/>
                  <a:gd name="T4" fmla="*/ 967251 w 4620"/>
                  <a:gd name="T5" fmla="*/ 41049 h 4153"/>
                  <a:gd name="T6" fmla="*/ 1046114 w 4620"/>
                  <a:gd name="T7" fmla="*/ 113066 h 4153"/>
                  <a:gd name="T8" fmla="*/ 1207083 w 4620"/>
                  <a:gd name="T9" fmla="*/ 212449 h 4153"/>
                  <a:gd name="T10" fmla="*/ 1303232 w 4620"/>
                  <a:gd name="T11" fmla="*/ 298149 h 4153"/>
                  <a:gd name="T12" fmla="*/ 1354727 w 4620"/>
                  <a:gd name="T13" fmla="*/ 510958 h 4153"/>
                  <a:gd name="T14" fmla="*/ 1341043 w 4620"/>
                  <a:gd name="T15" fmla="*/ 552007 h 4153"/>
                  <a:gd name="T16" fmla="*/ 1197000 w 4620"/>
                  <a:gd name="T17" fmla="*/ 411575 h 4153"/>
                  <a:gd name="T18" fmla="*/ 1042513 w 4620"/>
                  <a:gd name="T19" fmla="*/ 373766 h 4153"/>
                  <a:gd name="T20" fmla="*/ 953206 w 4620"/>
                  <a:gd name="T21" fmla="*/ 387449 h 4153"/>
                  <a:gd name="T22" fmla="*/ 853817 w 4620"/>
                  <a:gd name="T23" fmla="*/ 421657 h 4153"/>
                  <a:gd name="T24" fmla="*/ 781795 w 4620"/>
                  <a:gd name="T25" fmla="*/ 377007 h 4153"/>
                  <a:gd name="T26" fmla="*/ 692848 w 4620"/>
                  <a:gd name="T27" fmla="*/ 445783 h 4153"/>
                  <a:gd name="T28" fmla="*/ 452656 w 4620"/>
                  <a:gd name="T29" fmla="*/ 569291 h 4153"/>
                  <a:gd name="T30" fmla="*/ 263959 w 4620"/>
                  <a:gd name="T31" fmla="*/ 689199 h 4153"/>
                  <a:gd name="T32" fmla="*/ 257117 w 4620"/>
                  <a:gd name="T33" fmla="*/ 802265 h 4153"/>
                  <a:gd name="T34" fmla="*/ 195539 w 4620"/>
                  <a:gd name="T35" fmla="*/ 922533 h 4153"/>
                  <a:gd name="T36" fmla="*/ 239832 w 4620"/>
                  <a:gd name="T37" fmla="*/ 977265 h 4153"/>
                  <a:gd name="T38" fmla="*/ 188337 w 4620"/>
                  <a:gd name="T39" fmla="*/ 1018315 h 4153"/>
                  <a:gd name="T40" fmla="*/ 164569 w 4620"/>
                  <a:gd name="T41" fmla="*/ 1076648 h 4153"/>
                  <a:gd name="T42" fmla="*/ 185096 w 4620"/>
                  <a:gd name="T43" fmla="*/ 1179632 h 4153"/>
                  <a:gd name="T44" fmla="*/ 154126 w 4620"/>
                  <a:gd name="T45" fmla="*/ 1224282 h 4153"/>
                  <a:gd name="T46" fmla="*/ 160968 w 4620"/>
                  <a:gd name="T47" fmla="*/ 1265332 h 4153"/>
                  <a:gd name="T48" fmla="*/ 130359 w 4620"/>
                  <a:gd name="T49" fmla="*/ 1320065 h 4153"/>
                  <a:gd name="T50" fmla="*/ 167810 w 4620"/>
                  <a:gd name="T51" fmla="*/ 1412966 h 4153"/>
                  <a:gd name="T52" fmla="*/ 85706 w 4620"/>
                  <a:gd name="T53" fmla="*/ 1495065 h 4153"/>
                  <a:gd name="T54" fmla="*/ 82105 w 4620"/>
                  <a:gd name="T55" fmla="*/ 1262091 h 4153"/>
                  <a:gd name="T56" fmla="*/ 41052 w 4620"/>
                  <a:gd name="T57" fmla="*/ 1128140 h 4153"/>
                  <a:gd name="T58" fmla="*/ 27368 w 4620"/>
                  <a:gd name="T59" fmla="*/ 946298 h 4153"/>
                  <a:gd name="T60" fmla="*/ 58338 w 4620"/>
                  <a:gd name="T61" fmla="*/ 815948 h 4153"/>
                  <a:gd name="T62" fmla="*/ 99390 w 4620"/>
                  <a:gd name="T63" fmla="*/ 692440 h 4153"/>
                  <a:gd name="T64" fmla="*/ 171412 w 4620"/>
                  <a:gd name="T65" fmla="*/ 483592 h 4153"/>
                  <a:gd name="T66" fmla="*/ 250275 w 4620"/>
                  <a:gd name="T67" fmla="*/ 263941 h 4153"/>
                  <a:gd name="T68" fmla="*/ 452656 w 4620"/>
                  <a:gd name="T69" fmla="*/ 185083 h 4153"/>
                  <a:gd name="T70" fmla="*/ 576173 w 4620"/>
                  <a:gd name="T71" fmla="*/ 191924 h 4153"/>
                  <a:gd name="T72" fmla="*/ 744344 w 4620"/>
                  <a:gd name="T73" fmla="*/ 123508 h 4153"/>
                  <a:gd name="T74" fmla="*/ 572572 w 4620"/>
                  <a:gd name="T75" fmla="*/ 78858 h 4153"/>
                  <a:gd name="T76" fmla="*/ 507392 w 4620"/>
                  <a:gd name="T77" fmla="*/ 37449 h 4153"/>
                  <a:gd name="T78" fmla="*/ 383875 w 4620"/>
                  <a:gd name="T79" fmla="*/ 294908 h 4153"/>
                  <a:gd name="T80" fmla="*/ 469941 w 4620"/>
                  <a:gd name="T81" fmla="*/ 356482 h 4153"/>
                  <a:gd name="T82" fmla="*/ 473182 w 4620"/>
                  <a:gd name="T83" fmla="*/ 263941 h 4153"/>
                  <a:gd name="T84" fmla="*/ 1632371 w 4620"/>
                  <a:gd name="T85" fmla="*/ 462707 h 4153"/>
                  <a:gd name="T86" fmla="*/ 1587717 w 4620"/>
                  <a:gd name="T87" fmla="*/ 407974 h 4153"/>
                  <a:gd name="T88" fmla="*/ 1639213 w 4620"/>
                  <a:gd name="T89" fmla="*/ 407974 h 4153"/>
                  <a:gd name="T90" fmla="*/ 1368411 w 4620"/>
                  <a:gd name="T91" fmla="*/ 304990 h 4153"/>
                  <a:gd name="T92" fmla="*/ 1289548 w 4620"/>
                  <a:gd name="T93" fmla="*/ 212449 h 4153"/>
                  <a:gd name="T94" fmla="*/ 1330600 w 4620"/>
                  <a:gd name="T95" fmla="*/ 185083 h 4153"/>
                  <a:gd name="T96" fmla="*/ 1375253 w 4620"/>
                  <a:gd name="T97" fmla="*/ 274383 h 415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620" h="4153">
                    <a:moveTo>
                      <a:pt x="1447" y="9"/>
                    </a:moveTo>
                    <a:lnTo>
                      <a:pt x="1495" y="38"/>
                    </a:lnTo>
                    <a:lnTo>
                      <a:pt x="1666" y="57"/>
                    </a:lnTo>
                    <a:lnTo>
                      <a:pt x="1819" y="104"/>
                    </a:lnTo>
                    <a:lnTo>
                      <a:pt x="1904" y="114"/>
                    </a:lnTo>
                    <a:lnTo>
                      <a:pt x="1962" y="95"/>
                    </a:lnTo>
                    <a:lnTo>
                      <a:pt x="2152" y="19"/>
                    </a:lnTo>
                    <a:lnTo>
                      <a:pt x="2238" y="0"/>
                    </a:lnTo>
                    <a:lnTo>
                      <a:pt x="2628" y="19"/>
                    </a:lnTo>
                    <a:lnTo>
                      <a:pt x="2657" y="47"/>
                    </a:lnTo>
                    <a:lnTo>
                      <a:pt x="2676" y="76"/>
                    </a:lnTo>
                    <a:lnTo>
                      <a:pt x="2686" y="114"/>
                    </a:lnTo>
                    <a:lnTo>
                      <a:pt x="2704" y="142"/>
                    </a:lnTo>
                    <a:lnTo>
                      <a:pt x="2762" y="219"/>
                    </a:lnTo>
                    <a:lnTo>
                      <a:pt x="2828" y="276"/>
                    </a:lnTo>
                    <a:lnTo>
                      <a:pt x="2905" y="314"/>
                    </a:lnTo>
                    <a:lnTo>
                      <a:pt x="3209" y="381"/>
                    </a:lnTo>
                    <a:lnTo>
                      <a:pt x="3276" y="419"/>
                    </a:lnTo>
                    <a:lnTo>
                      <a:pt x="3314" y="485"/>
                    </a:lnTo>
                    <a:lnTo>
                      <a:pt x="3352" y="590"/>
                    </a:lnTo>
                    <a:lnTo>
                      <a:pt x="3409" y="686"/>
                    </a:lnTo>
                    <a:lnTo>
                      <a:pt x="3476" y="733"/>
                    </a:lnTo>
                    <a:lnTo>
                      <a:pt x="3552" y="762"/>
                    </a:lnTo>
                    <a:lnTo>
                      <a:pt x="3619" y="828"/>
                    </a:lnTo>
                    <a:lnTo>
                      <a:pt x="3667" y="914"/>
                    </a:lnTo>
                    <a:lnTo>
                      <a:pt x="3695" y="1009"/>
                    </a:lnTo>
                    <a:lnTo>
                      <a:pt x="3733" y="1381"/>
                    </a:lnTo>
                    <a:lnTo>
                      <a:pt x="3762" y="1419"/>
                    </a:lnTo>
                    <a:lnTo>
                      <a:pt x="3790" y="1504"/>
                    </a:lnTo>
                    <a:lnTo>
                      <a:pt x="3809" y="1600"/>
                    </a:lnTo>
                    <a:lnTo>
                      <a:pt x="3790" y="1666"/>
                    </a:lnTo>
                    <a:lnTo>
                      <a:pt x="3724" y="1533"/>
                    </a:lnTo>
                    <a:lnTo>
                      <a:pt x="3657" y="1419"/>
                    </a:lnTo>
                    <a:lnTo>
                      <a:pt x="3571" y="1323"/>
                    </a:lnTo>
                    <a:lnTo>
                      <a:pt x="3400" y="1181"/>
                    </a:lnTo>
                    <a:lnTo>
                      <a:pt x="3324" y="1143"/>
                    </a:lnTo>
                    <a:lnTo>
                      <a:pt x="3248" y="1114"/>
                    </a:lnTo>
                    <a:lnTo>
                      <a:pt x="3095" y="1095"/>
                    </a:lnTo>
                    <a:lnTo>
                      <a:pt x="2962" y="1047"/>
                    </a:lnTo>
                    <a:lnTo>
                      <a:pt x="2895" y="1038"/>
                    </a:lnTo>
                    <a:lnTo>
                      <a:pt x="2857" y="1047"/>
                    </a:lnTo>
                    <a:lnTo>
                      <a:pt x="2809" y="1066"/>
                    </a:lnTo>
                    <a:lnTo>
                      <a:pt x="2781" y="1076"/>
                    </a:lnTo>
                    <a:lnTo>
                      <a:pt x="2647" y="1076"/>
                    </a:lnTo>
                    <a:lnTo>
                      <a:pt x="2581" y="1095"/>
                    </a:lnTo>
                    <a:lnTo>
                      <a:pt x="2466" y="1200"/>
                    </a:lnTo>
                    <a:lnTo>
                      <a:pt x="2400" y="1200"/>
                    </a:lnTo>
                    <a:lnTo>
                      <a:pt x="2371" y="1171"/>
                    </a:lnTo>
                    <a:lnTo>
                      <a:pt x="2323" y="1105"/>
                    </a:lnTo>
                    <a:lnTo>
                      <a:pt x="2295" y="1076"/>
                    </a:lnTo>
                    <a:lnTo>
                      <a:pt x="2266" y="1057"/>
                    </a:lnTo>
                    <a:lnTo>
                      <a:pt x="2171" y="1047"/>
                    </a:lnTo>
                    <a:lnTo>
                      <a:pt x="2085" y="990"/>
                    </a:lnTo>
                    <a:lnTo>
                      <a:pt x="2019" y="1028"/>
                    </a:lnTo>
                    <a:lnTo>
                      <a:pt x="1904" y="1133"/>
                    </a:lnTo>
                    <a:lnTo>
                      <a:pt x="1924" y="1238"/>
                    </a:lnTo>
                    <a:lnTo>
                      <a:pt x="1828" y="1343"/>
                    </a:lnTo>
                    <a:lnTo>
                      <a:pt x="1686" y="1419"/>
                    </a:lnTo>
                    <a:lnTo>
                      <a:pt x="1457" y="1466"/>
                    </a:lnTo>
                    <a:lnTo>
                      <a:pt x="1257" y="1581"/>
                    </a:lnTo>
                    <a:lnTo>
                      <a:pt x="990" y="1685"/>
                    </a:lnTo>
                    <a:lnTo>
                      <a:pt x="924" y="1724"/>
                    </a:lnTo>
                    <a:lnTo>
                      <a:pt x="790" y="1876"/>
                    </a:lnTo>
                    <a:lnTo>
                      <a:pt x="733" y="1914"/>
                    </a:lnTo>
                    <a:lnTo>
                      <a:pt x="695" y="1962"/>
                    </a:lnTo>
                    <a:lnTo>
                      <a:pt x="685" y="2066"/>
                    </a:lnTo>
                    <a:lnTo>
                      <a:pt x="704" y="2181"/>
                    </a:lnTo>
                    <a:lnTo>
                      <a:pt x="714" y="2228"/>
                    </a:lnTo>
                    <a:lnTo>
                      <a:pt x="523" y="2304"/>
                    </a:lnTo>
                    <a:lnTo>
                      <a:pt x="485" y="2371"/>
                    </a:lnTo>
                    <a:lnTo>
                      <a:pt x="495" y="2466"/>
                    </a:lnTo>
                    <a:lnTo>
                      <a:pt x="543" y="2562"/>
                    </a:lnTo>
                    <a:lnTo>
                      <a:pt x="581" y="2590"/>
                    </a:lnTo>
                    <a:lnTo>
                      <a:pt x="628" y="2628"/>
                    </a:lnTo>
                    <a:lnTo>
                      <a:pt x="657" y="2667"/>
                    </a:lnTo>
                    <a:lnTo>
                      <a:pt x="666" y="2714"/>
                    </a:lnTo>
                    <a:lnTo>
                      <a:pt x="647" y="2743"/>
                    </a:lnTo>
                    <a:lnTo>
                      <a:pt x="609" y="2762"/>
                    </a:lnTo>
                    <a:lnTo>
                      <a:pt x="552" y="2819"/>
                    </a:lnTo>
                    <a:lnTo>
                      <a:pt x="523" y="2828"/>
                    </a:lnTo>
                    <a:lnTo>
                      <a:pt x="495" y="2847"/>
                    </a:lnTo>
                    <a:lnTo>
                      <a:pt x="476" y="2895"/>
                    </a:lnTo>
                    <a:lnTo>
                      <a:pt x="457" y="2952"/>
                    </a:lnTo>
                    <a:lnTo>
                      <a:pt x="457" y="2990"/>
                    </a:lnTo>
                    <a:lnTo>
                      <a:pt x="476" y="3076"/>
                    </a:lnTo>
                    <a:lnTo>
                      <a:pt x="514" y="3171"/>
                    </a:lnTo>
                    <a:lnTo>
                      <a:pt x="523" y="3228"/>
                    </a:lnTo>
                    <a:lnTo>
                      <a:pt x="514" y="3276"/>
                    </a:lnTo>
                    <a:lnTo>
                      <a:pt x="476" y="3314"/>
                    </a:lnTo>
                    <a:lnTo>
                      <a:pt x="457" y="3333"/>
                    </a:lnTo>
                    <a:lnTo>
                      <a:pt x="438" y="3362"/>
                    </a:lnTo>
                    <a:lnTo>
                      <a:pt x="428" y="3400"/>
                    </a:lnTo>
                    <a:lnTo>
                      <a:pt x="438" y="3428"/>
                    </a:lnTo>
                    <a:lnTo>
                      <a:pt x="447" y="3457"/>
                    </a:lnTo>
                    <a:lnTo>
                      <a:pt x="457" y="3476"/>
                    </a:lnTo>
                    <a:lnTo>
                      <a:pt x="447" y="3514"/>
                    </a:lnTo>
                    <a:lnTo>
                      <a:pt x="438" y="3533"/>
                    </a:lnTo>
                    <a:lnTo>
                      <a:pt x="381" y="3571"/>
                    </a:lnTo>
                    <a:lnTo>
                      <a:pt x="362" y="3638"/>
                    </a:lnTo>
                    <a:lnTo>
                      <a:pt x="362" y="3666"/>
                    </a:lnTo>
                    <a:lnTo>
                      <a:pt x="381" y="3695"/>
                    </a:lnTo>
                    <a:lnTo>
                      <a:pt x="362" y="3752"/>
                    </a:lnTo>
                    <a:lnTo>
                      <a:pt x="381" y="3819"/>
                    </a:lnTo>
                    <a:lnTo>
                      <a:pt x="466" y="3924"/>
                    </a:lnTo>
                    <a:lnTo>
                      <a:pt x="457" y="3962"/>
                    </a:lnTo>
                    <a:lnTo>
                      <a:pt x="409" y="4000"/>
                    </a:lnTo>
                    <a:lnTo>
                      <a:pt x="324" y="4047"/>
                    </a:lnTo>
                    <a:lnTo>
                      <a:pt x="238" y="4152"/>
                    </a:lnTo>
                    <a:lnTo>
                      <a:pt x="200" y="4019"/>
                    </a:lnTo>
                    <a:lnTo>
                      <a:pt x="181" y="3866"/>
                    </a:lnTo>
                    <a:lnTo>
                      <a:pt x="181" y="3676"/>
                    </a:lnTo>
                    <a:lnTo>
                      <a:pt x="228" y="3505"/>
                    </a:lnTo>
                    <a:lnTo>
                      <a:pt x="228" y="3390"/>
                    </a:lnTo>
                    <a:lnTo>
                      <a:pt x="209" y="3276"/>
                    </a:lnTo>
                    <a:lnTo>
                      <a:pt x="162" y="3200"/>
                    </a:lnTo>
                    <a:lnTo>
                      <a:pt x="114" y="3133"/>
                    </a:lnTo>
                    <a:lnTo>
                      <a:pt x="66" y="2990"/>
                    </a:lnTo>
                    <a:lnTo>
                      <a:pt x="0" y="2866"/>
                    </a:lnTo>
                    <a:lnTo>
                      <a:pt x="47" y="2743"/>
                    </a:lnTo>
                    <a:lnTo>
                      <a:pt x="76" y="2628"/>
                    </a:lnTo>
                    <a:lnTo>
                      <a:pt x="133" y="2542"/>
                    </a:lnTo>
                    <a:lnTo>
                      <a:pt x="181" y="2457"/>
                    </a:lnTo>
                    <a:lnTo>
                      <a:pt x="171" y="2362"/>
                    </a:lnTo>
                    <a:lnTo>
                      <a:pt x="162" y="2266"/>
                    </a:lnTo>
                    <a:lnTo>
                      <a:pt x="200" y="2171"/>
                    </a:lnTo>
                    <a:lnTo>
                      <a:pt x="257" y="2085"/>
                    </a:lnTo>
                    <a:lnTo>
                      <a:pt x="285" y="2000"/>
                    </a:lnTo>
                    <a:lnTo>
                      <a:pt x="276" y="1923"/>
                    </a:lnTo>
                    <a:lnTo>
                      <a:pt x="304" y="1847"/>
                    </a:lnTo>
                    <a:lnTo>
                      <a:pt x="362" y="1790"/>
                    </a:lnTo>
                    <a:lnTo>
                      <a:pt x="466" y="1590"/>
                    </a:lnTo>
                    <a:lnTo>
                      <a:pt x="476" y="1343"/>
                    </a:lnTo>
                    <a:lnTo>
                      <a:pt x="447" y="1095"/>
                    </a:lnTo>
                    <a:lnTo>
                      <a:pt x="447" y="866"/>
                    </a:lnTo>
                    <a:lnTo>
                      <a:pt x="552" y="752"/>
                    </a:lnTo>
                    <a:lnTo>
                      <a:pt x="695" y="733"/>
                    </a:lnTo>
                    <a:lnTo>
                      <a:pt x="781" y="638"/>
                    </a:lnTo>
                    <a:lnTo>
                      <a:pt x="876" y="543"/>
                    </a:lnTo>
                    <a:lnTo>
                      <a:pt x="1152" y="533"/>
                    </a:lnTo>
                    <a:lnTo>
                      <a:pt x="1257" y="514"/>
                    </a:lnTo>
                    <a:lnTo>
                      <a:pt x="1362" y="514"/>
                    </a:lnTo>
                    <a:lnTo>
                      <a:pt x="1447" y="533"/>
                    </a:lnTo>
                    <a:lnTo>
                      <a:pt x="1523" y="561"/>
                    </a:lnTo>
                    <a:lnTo>
                      <a:pt x="1600" y="533"/>
                    </a:lnTo>
                    <a:lnTo>
                      <a:pt x="1686" y="495"/>
                    </a:lnTo>
                    <a:lnTo>
                      <a:pt x="1847" y="457"/>
                    </a:lnTo>
                    <a:lnTo>
                      <a:pt x="2000" y="419"/>
                    </a:lnTo>
                    <a:lnTo>
                      <a:pt x="2067" y="343"/>
                    </a:lnTo>
                    <a:lnTo>
                      <a:pt x="1942" y="295"/>
                    </a:lnTo>
                    <a:lnTo>
                      <a:pt x="1800" y="247"/>
                    </a:lnTo>
                    <a:lnTo>
                      <a:pt x="1657" y="200"/>
                    </a:lnTo>
                    <a:lnTo>
                      <a:pt x="1590" y="219"/>
                    </a:lnTo>
                    <a:lnTo>
                      <a:pt x="1523" y="247"/>
                    </a:lnTo>
                    <a:lnTo>
                      <a:pt x="1447" y="238"/>
                    </a:lnTo>
                    <a:lnTo>
                      <a:pt x="1381" y="162"/>
                    </a:lnTo>
                    <a:lnTo>
                      <a:pt x="1409" y="104"/>
                    </a:lnTo>
                    <a:lnTo>
                      <a:pt x="1438" y="57"/>
                    </a:lnTo>
                    <a:lnTo>
                      <a:pt x="1447" y="9"/>
                    </a:lnTo>
                    <a:close/>
                    <a:moveTo>
                      <a:pt x="1057" y="800"/>
                    </a:moveTo>
                    <a:lnTo>
                      <a:pt x="1066" y="819"/>
                    </a:lnTo>
                    <a:lnTo>
                      <a:pt x="1114" y="895"/>
                    </a:lnTo>
                    <a:lnTo>
                      <a:pt x="1142" y="981"/>
                    </a:lnTo>
                    <a:lnTo>
                      <a:pt x="1219" y="1000"/>
                    </a:lnTo>
                    <a:lnTo>
                      <a:pt x="1305" y="990"/>
                    </a:lnTo>
                    <a:lnTo>
                      <a:pt x="1381" y="952"/>
                    </a:lnTo>
                    <a:lnTo>
                      <a:pt x="1419" y="904"/>
                    </a:lnTo>
                    <a:lnTo>
                      <a:pt x="1381" y="838"/>
                    </a:lnTo>
                    <a:lnTo>
                      <a:pt x="1314" y="733"/>
                    </a:lnTo>
                    <a:lnTo>
                      <a:pt x="1171" y="733"/>
                    </a:lnTo>
                    <a:lnTo>
                      <a:pt x="1057" y="800"/>
                    </a:lnTo>
                    <a:close/>
                    <a:moveTo>
                      <a:pt x="4590" y="1305"/>
                    </a:moveTo>
                    <a:lnTo>
                      <a:pt x="4533" y="1285"/>
                    </a:lnTo>
                    <a:lnTo>
                      <a:pt x="4486" y="1305"/>
                    </a:lnTo>
                    <a:lnTo>
                      <a:pt x="4438" y="1257"/>
                    </a:lnTo>
                    <a:lnTo>
                      <a:pt x="4400" y="1190"/>
                    </a:lnTo>
                    <a:lnTo>
                      <a:pt x="4409" y="1133"/>
                    </a:lnTo>
                    <a:lnTo>
                      <a:pt x="4457" y="1171"/>
                    </a:lnTo>
                    <a:lnTo>
                      <a:pt x="4486" y="1162"/>
                    </a:lnTo>
                    <a:lnTo>
                      <a:pt x="4514" y="1133"/>
                    </a:lnTo>
                    <a:lnTo>
                      <a:pt x="4552" y="1133"/>
                    </a:lnTo>
                    <a:lnTo>
                      <a:pt x="4600" y="1190"/>
                    </a:lnTo>
                    <a:lnTo>
                      <a:pt x="4619" y="1257"/>
                    </a:lnTo>
                    <a:lnTo>
                      <a:pt x="4590" y="1305"/>
                    </a:lnTo>
                    <a:close/>
                    <a:moveTo>
                      <a:pt x="3800" y="847"/>
                    </a:moveTo>
                    <a:lnTo>
                      <a:pt x="3743" y="857"/>
                    </a:lnTo>
                    <a:lnTo>
                      <a:pt x="3676" y="857"/>
                    </a:lnTo>
                    <a:lnTo>
                      <a:pt x="3695" y="743"/>
                    </a:lnTo>
                    <a:lnTo>
                      <a:pt x="3581" y="590"/>
                    </a:lnTo>
                    <a:lnTo>
                      <a:pt x="3581" y="485"/>
                    </a:lnTo>
                    <a:lnTo>
                      <a:pt x="3628" y="504"/>
                    </a:lnTo>
                    <a:lnTo>
                      <a:pt x="3676" y="485"/>
                    </a:lnTo>
                    <a:lnTo>
                      <a:pt x="3695" y="514"/>
                    </a:lnTo>
                    <a:lnTo>
                      <a:pt x="3705" y="609"/>
                    </a:lnTo>
                    <a:lnTo>
                      <a:pt x="3743" y="657"/>
                    </a:lnTo>
                    <a:lnTo>
                      <a:pt x="3781" y="704"/>
                    </a:lnTo>
                    <a:lnTo>
                      <a:pt x="3819" y="762"/>
                    </a:lnTo>
                    <a:lnTo>
                      <a:pt x="3819" y="819"/>
                    </a:lnTo>
                    <a:lnTo>
                      <a:pt x="3800" y="847"/>
                    </a:ln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34" name="Freeform 40">
                <a:extLst>
                  <a:ext uri="{FF2B5EF4-FFF2-40B4-BE49-F238E27FC236}">
                    <a16:creationId xmlns:a16="http://schemas.microsoft.com/office/drawing/2014/main" id="{F2D85A6D-73CB-9F4E-B534-B19B468B9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4475" y="4522788"/>
                <a:ext cx="771525" cy="915987"/>
              </a:xfrm>
              <a:custGeom>
                <a:avLst/>
                <a:gdLst>
                  <a:gd name="T0" fmla="*/ 743816 w 2144"/>
                  <a:gd name="T1" fmla="*/ 438910 h 2544"/>
                  <a:gd name="T2" fmla="*/ 719706 w 2144"/>
                  <a:gd name="T3" fmla="*/ 507681 h 2544"/>
                  <a:gd name="T4" fmla="*/ 692357 w 2144"/>
                  <a:gd name="T5" fmla="*/ 569251 h 2544"/>
                  <a:gd name="T6" fmla="*/ 678683 w 2144"/>
                  <a:gd name="T7" fmla="*/ 638022 h 2544"/>
                  <a:gd name="T8" fmla="*/ 671486 w 2144"/>
                  <a:gd name="T9" fmla="*/ 661786 h 2544"/>
                  <a:gd name="T10" fmla="*/ 575765 w 2144"/>
                  <a:gd name="T11" fmla="*/ 692751 h 2544"/>
                  <a:gd name="T12" fmla="*/ 531143 w 2144"/>
                  <a:gd name="T13" fmla="*/ 710034 h 2544"/>
                  <a:gd name="T14" fmla="*/ 472847 w 2144"/>
                  <a:gd name="T15" fmla="*/ 692751 h 2544"/>
                  <a:gd name="T16" fmla="*/ 387202 w 2144"/>
                  <a:gd name="T17" fmla="*/ 596976 h 2544"/>
                  <a:gd name="T18" fmla="*/ 353016 w 2144"/>
                  <a:gd name="T19" fmla="*/ 644863 h 2544"/>
                  <a:gd name="T20" fmla="*/ 311633 w 2144"/>
                  <a:gd name="T21" fmla="*/ 703193 h 2544"/>
                  <a:gd name="T22" fmla="*/ 294720 w 2144"/>
                  <a:gd name="T23" fmla="*/ 720116 h 2544"/>
                  <a:gd name="T24" fmla="*/ 256935 w 2144"/>
                  <a:gd name="T25" fmla="*/ 778445 h 2544"/>
                  <a:gd name="T26" fmla="*/ 267371 w 2144"/>
                  <a:gd name="T27" fmla="*/ 857298 h 2544"/>
                  <a:gd name="T28" fmla="*/ 232825 w 2144"/>
                  <a:gd name="T29" fmla="*/ 881421 h 2544"/>
                  <a:gd name="T30" fmla="*/ 140343 w 2144"/>
                  <a:gd name="T31" fmla="*/ 908786 h 2544"/>
                  <a:gd name="T32" fmla="*/ 27349 w 2144"/>
                  <a:gd name="T33" fmla="*/ 819852 h 2544"/>
                  <a:gd name="T34" fmla="*/ 47860 w 2144"/>
                  <a:gd name="T35" fmla="*/ 734158 h 2544"/>
                  <a:gd name="T36" fmla="*/ 0 w 2144"/>
                  <a:gd name="T37" fmla="*/ 668987 h 2544"/>
                  <a:gd name="T38" fmla="*/ 34186 w 2144"/>
                  <a:gd name="T39" fmla="*/ 504081 h 2544"/>
                  <a:gd name="T40" fmla="*/ 123430 w 2144"/>
                  <a:gd name="T41" fmla="*/ 493999 h 2544"/>
                  <a:gd name="T42" fmla="*/ 178127 w 2144"/>
                  <a:gd name="T43" fmla="*/ 524604 h 2544"/>
                  <a:gd name="T44" fmla="*/ 181726 w 2144"/>
                  <a:gd name="T45" fmla="*/ 463034 h 2544"/>
                  <a:gd name="T46" fmla="*/ 243261 w 2144"/>
                  <a:gd name="T47" fmla="*/ 415147 h 2544"/>
                  <a:gd name="T48" fmla="*/ 284284 w 2144"/>
                  <a:gd name="T49" fmla="*/ 391023 h 2544"/>
                  <a:gd name="T50" fmla="*/ 315231 w 2144"/>
                  <a:gd name="T51" fmla="*/ 322612 h 2544"/>
                  <a:gd name="T52" fmla="*/ 294720 w 2144"/>
                  <a:gd name="T53" fmla="*/ 281205 h 2544"/>
                  <a:gd name="T54" fmla="*/ 250098 w 2144"/>
                  <a:gd name="T55" fmla="*/ 233317 h 2544"/>
                  <a:gd name="T56" fmla="*/ 263772 w 2144"/>
                  <a:gd name="T57" fmla="*/ 205953 h 2544"/>
                  <a:gd name="T58" fmla="*/ 263772 w 2144"/>
                  <a:gd name="T59" fmla="*/ 181829 h 2544"/>
                  <a:gd name="T60" fmla="*/ 250098 w 2144"/>
                  <a:gd name="T61" fmla="*/ 150864 h 2544"/>
                  <a:gd name="T62" fmla="*/ 250098 w 2144"/>
                  <a:gd name="T63" fmla="*/ 106577 h 2544"/>
                  <a:gd name="T64" fmla="*/ 243261 w 2144"/>
                  <a:gd name="T65" fmla="*/ 82453 h 2544"/>
                  <a:gd name="T66" fmla="*/ 209075 w 2144"/>
                  <a:gd name="T67" fmla="*/ 24124 h 2544"/>
                  <a:gd name="T68" fmla="*/ 219151 w 2144"/>
                  <a:gd name="T69" fmla="*/ 24124 h 2544"/>
                  <a:gd name="T70" fmla="*/ 281045 w 2144"/>
                  <a:gd name="T71" fmla="*/ 0 h 2544"/>
                  <a:gd name="T72" fmla="*/ 373527 w 2144"/>
                  <a:gd name="T73" fmla="*/ 30965 h 2544"/>
                  <a:gd name="T74" fmla="*/ 483283 w 2144"/>
                  <a:gd name="T75" fmla="*/ 68771 h 2544"/>
                  <a:gd name="T76" fmla="*/ 568928 w 2144"/>
                  <a:gd name="T77" fmla="*/ 78853 h 2544"/>
                  <a:gd name="T78" fmla="*/ 623625 w 2144"/>
                  <a:gd name="T79" fmla="*/ 75612 h 2544"/>
                  <a:gd name="T80" fmla="*/ 675084 w 2144"/>
                  <a:gd name="T81" fmla="*/ 85694 h 2544"/>
                  <a:gd name="T82" fmla="*/ 730142 w 2144"/>
                  <a:gd name="T83" fmla="*/ 140783 h 2544"/>
                  <a:gd name="T84" fmla="*/ 750654 w 2144"/>
                  <a:gd name="T85" fmla="*/ 233317 h 2544"/>
                  <a:gd name="T86" fmla="*/ 757491 w 2144"/>
                  <a:gd name="T87" fmla="*/ 356817 h 254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44" h="2544">
                    <a:moveTo>
                      <a:pt x="2143" y="1124"/>
                    </a:moveTo>
                    <a:lnTo>
                      <a:pt x="2067" y="1219"/>
                    </a:lnTo>
                    <a:lnTo>
                      <a:pt x="2000" y="1324"/>
                    </a:lnTo>
                    <a:lnTo>
                      <a:pt x="2000" y="1410"/>
                    </a:lnTo>
                    <a:lnTo>
                      <a:pt x="1962" y="1477"/>
                    </a:lnTo>
                    <a:lnTo>
                      <a:pt x="1924" y="1581"/>
                    </a:lnTo>
                    <a:lnTo>
                      <a:pt x="1895" y="1686"/>
                    </a:lnTo>
                    <a:lnTo>
                      <a:pt x="1886" y="1772"/>
                    </a:lnTo>
                    <a:lnTo>
                      <a:pt x="1886" y="1838"/>
                    </a:lnTo>
                    <a:lnTo>
                      <a:pt x="1866" y="1838"/>
                    </a:lnTo>
                    <a:lnTo>
                      <a:pt x="1733" y="1876"/>
                    </a:lnTo>
                    <a:lnTo>
                      <a:pt x="1600" y="1924"/>
                    </a:lnTo>
                    <a:lnTo>
                      <a:pt x="1533" y="1962"/>
                    </a:lnTo>
                    <a:lnTo>
                      <a:pt x="1476" y="1972"/>
                    </a:lnTo>
                    <a:lnTo>
                      <a:pt x="1390" y="1962"/>
                    </a:lnTo>
                    <a:lnTo>
                      <a:pt x="1314" y="1924"/>
                    </a:lnTo>
                    <a:lnTo>
                      <a:pt x="1200" y="1781"/>
                    </a:lnTo>
                    <a:lnTo>
                      <a:pt x="1076" y="1658"/>
                    </a:lnTo>
                    <a:lnTo>
                      <a:pt x="990" y="1743"/>
                    </a:lnTo>
                    <a:lnTo>
                      <a:pt x="981" y="1791"/>
                    </a:lnTo>
                    <a:lnTo>
                      <a:pt x="962" y="1858"/>
                    </a:lnTo>
                    <a:lnTo>
                      <a:pt x="866" y="1953"/>
                    </a:lnTo>
                    <a:lnTo>
                      <a:pt x="848" y="1981"/>
                    </a:lnTo>
                    <a:lnTo>
                      <a:pt x="819" y="2000"/>
                    </a:lnTo>
                    <a:lnTo>
                      <a:pt x="800" y="2019"/>
                    </a:lnTo>
                    <a:lnTo>
                      <a:pt x="714" y="2162"/>
                    </a:lnTo>
                    <a:lnTo>
                      <a:pt x="724" y="2277"/>
                    </a:lnTo>
                    <a:lnTo>
                      <a:pt x="743" y="2381"/>
                    </a:lnTo>
                    <a:lnTo>
                      <a:pt x="714" y="2438"/>
                    </a:lnTo>
                    <a:lnTo>
                      <a:pt x="647" y="2448"/>
                    </a:lnTo>
                    <a:lnTo>
                      <a:pt x="524" y="2543"/>
                    </a:lnTo>
                    <a:lnTo>
                      <a:pt x="390" y="2524"/>
                    </a:lnTo>
                    <a:lnTo>
                      <a:pt x="238" y="2400"/>
                    </a:lnTo>
                    <a:lnTo>
                      <a:pt x="76" y="2277"/>
                    </a:lnTo>
                    <a:lnTo>
                      <a:pt x="114" y="2162"/>
                    </a:lnTo>
                    <a:lnTo>
                      <a:pt x="133" y="2039"/>
                    </a:lnTo>
                    <a:lnTo>
                      <a:pt x="66" y="1943"/>
                    </a:lnTo>
                    <a:lnTo>
                      <a:pt x="0" y="1858"/>
                    </a:lnTo>
                    <a:lnTo>
                      <a:pt x="19" y="1629"/>
                    </a:lnTo>
                    <a:lnTo>
                      <a:pt x="95" y="1400"/>
                    </a:lnTo>
                    <a:lnTo>
                      <a:pt x="209" y="1391"/>
                    </a:lnTo>
                    <a:lnTo>
                      <a:pt x="343" y="1372"/>
                    </a:lnTo>
                    <a:lnTo>
                      <a:pt x="419" y="1429"/>
                    </a:lnTo>
                    <a:lnTo>
                      <a:pt x="495" y="1457"/>
                    </a:lnTo>
                    <a:lnTo>
                      <a:pt x="514" y="1381"/>
                    </a:lnTo>
                    <a:lnTo>
                      <a:pt x="505" y="1286"/>
                    </a:lnTo>
                    <a:lnTo>
                      <a:pt x="609" y="1229"/>
                    </a:lnTo>
                    <a:lnTo>
                      <a:pt x="676" y="1153"/>
                    </a:lnTo>
                    <a:lnTo>
                      <a:pt x="743" y="1124"/>
                    </a:lnTo>
                    <a:lnTo>
                      <a:pt x="790" y="1086"/>
                    </a:lnTo>
                    <a:lnTo>
                      <a:pt x="838" y="962"/>
                    </a:lnTo>
                    <a:lnTo>
                      <a:pt x="876" y="896"/>
                    </a:lnTo>
                    <a:lnTo>
                      <a:pt x="866" y="848"/>
                    </a:lnTo>
                    <a:lnTo>
                      <a:pt x="819" y="781"/>
                    </a:lnTo>
                    <a:lnTo>
                      <a:pt x="705" y="686"/>
                    </a:lnTo>
                    <a:lnTo>
                      <a:pt x="695" y="648"/>
                    </a:lnTo>
                    <a:lnTo>
                      <a:pt x="714" y="610"/>
                    </a:lnTo>
                    <a:lnTo>
                      <a:pt x="733" y="572"/>
                    </a:lnTo>
                    <a:lnTo>
                      <a:pt x="743" y="543"/>
                    </a:lnTo>
                    <a:lnTo>
                      <a:pt x="733" y="505"/>
                    </a:lnTo>
                    <a:lnTo>
                      <a:pt x="705" y="457"/>
                    </a:lnTo>
                    <a:lnTo>
                      <a:pt x="695" y="419"/>
                    </a:lnTo>
                    <a:lnTo>
                      <a:pt x="695" y="381"/>
                    </a:lnTo>
                    <a:lnTo>
                      <a:pt x="695" y="296"/>
                    </a:lnTo>
                    <a:lnTo>
                      <a:pt x="695" y="267"/>
                    </a:lnTo>
                    <a:lnTo>
                      <a:pt x="676" y="229"/>
                    </a:lnTo>
                    <a:lnTo>
                      <a:pt x="638" y="172"/>
                    </a:lnTo>
                    <a:lnTo>
                      <a:pt x="581" y="67"/>
                    </a:lnTo>
                    <a:lnTo>
                      <a:pt x="581" y="58"/>
                    </a:lnTo>
                    <a:lnTo>
                      <a:pt x="609" y="67"/>
                    </a:lnTo>
                    <a:lnTo>
                      <a:pt x="657" y="19"/>
                    </a:lnTo>
                    <a:lnTo>
                      <a:pt x="781" y="0"/>
                    </a:lnTo>
                    <a:lnTo>
                      <a:pt x="905" y="0"/>
                    </a:lnTo>
                    <a:lnTo>
                      <a:pt x="1038" y="86"/>
                    </a:lnTo>
                    <a:lnTo>
                      <a:pt x="1171" y="162"/>
                    </a:lnTo>
                    <a:lnTo>
                      <a:pt x="1343" y="191"/>
                    </a:lnTo>
                    <a:lnTo>
                      <a:pt x="1524" y="210"/>
                    </a:lnTo>
                    <a:lnTo>
                      <a:pt x="1581" y="219"/>
                    </a:lnTo>
                    <a:lnTo>
                      <a:pt x="1638" y="229"/>
                    </a:lnTo>
                    <a:lnTo>
                      <a:pt x="1733" y="210"/>
                    </a:lnTo>
                    <a:lnTo>
                      <a:pt x="1809" y="181"/>
                    </a:lnTo>
                    <a:lnTo>
                      <a:pt x="1876" y="238"/>
                    </a:lnTo>
                    <a:lnTo>
                      <a:pt x="1924" y="305"/>
                    </a:lnTo>
                    <a:lnTo>
                      <a:pt x="2029" y="391"/>
                    </a:lnTo>
                    <a:lnTo>
                      <a:pt x="2133" y="477"/>
                    </a:lnTo>
                    <a:lnTo>
                      <a:pt x="2086" y="648"/>
                    </a:lnTo>
                    <a:lnTo>
                      <a:pt x="2086" y="838"/>
                    </a:lnTo>
                    <a:lnTo>
                      <a:pt x="2105" y="991"/>
                    </a:lnTo>
                    <a:lnTo>
                      <a:pt x="2143" y="1124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35" name="Freeform 41">
                <a:extLst>
                  <a:ext uri="{FF2B5EF4-FFF2-40B4-BE49-F238E27FC236}">
                    <a16:creationId xmlns:a16="http://schemas.microsoft.com/office/drawing/2014/main" id="{4D65245A-9609-C244-AE18-D31D43898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3200" y="5119688"/>
                <a:ext cx="874713" cy="671512"/>
              </a:xfrm>
              <a:custGeom>
                <a:avLst/>
                <a:gdLst>
                  <a:gd name="T0" fmla="*/ 720288 w 2430"/>
                  <a:gd name="T1" fmla="*/ 85602 h 1867"/>
                  <a:gd name="T2" fmla="*/ 850235 w 2430"/>
                  <a:gd name="T3" fmla="*/ 219042 h 1867"/>
                  <a:gd name="T4" fmla="*/ 874353 w 2430"/>
                  <a:gd name="T5" fmla="*/ 260045 h 1867"/>
                  <a:gd name="T6" fmla="*/ 867514 w 2430"/>
                  <a:gd name="T7" fmla="*/ 270475 h 1867"/>
                  <a:gd name="T8" fmla="*/ 860674 w 2430"/>
                  <a:gd name="T9" fmla="*/ 342410 h 1867"/>
                  <a:gd name="T10" fmla="*/ 857435 w 2430"/>
                  <a:gd name="T11" fmla="*/ 352481 h 1867"/>
                  <a:gd name="T12" fmla="*/ 836557 w 2430"/>
                  <a:gd name="T13" fmla="*/ 328742 h 1867"/>
                  <a:gd name="T14" fmla="*/ 822878 w 2430"/>
                  <a:gd name="T15" fmla="*/ 315075 h 1867"/>
                  <a:gd name="T16" fmla="*/ 836557 w 2430"/>
                  <a:gd name="T17" fmla="*/ 366148 h 1867"/>
                  <a:gd name="T18" fmla="*/ 871113 w 2430"/>
                  <a:gd name="T19" fmla="*/ 403914 h 1867"/>
                  <a:gd name="T20" fmla="*/ 843756 w 2430"/>
                  <a:gd name="T21" fmla="*/ 407511 h 1867"/>
                  <a:gd name="T22" fmla="*/ 809200 w 2430"/>
                  <a:gd name="T23" fmla="*/ 366148 h 1867"/>
                  <a:gd name="T24" fmla="*/ 703010 w 2430"/>
                  <a:gd name="T25" fmla="*/ 338813 h 1867"/>
                  <a:gd name="T26" fmla="*/ 658375 w 2430"/>
                  <a:gd name="T27" fmla="*/ 431250 h 1867"/>
                  <a:gd name="T28" fmla="*/ 655135 w 2430"/>
                  <a:gd name="T29" fmla="*/ 626553 h 1867"/>
                  <a:gd name="T30" fmla="*/ 586382 w 2430"/>
                  <a:gd name="T31" fmla="*/ 592384 h 1867"/>
                  <a:gd name="T32" fmla="*/ 493871 w 2430"/>
                  <a:gd name="T33" fmla="*/ 554618 h 1867"/>
                  <a:gd name="T34" fmla="*/ 428717 w 2430"/>
                  <a:gd name="T35" fmla="*/ 475849 h 1867"/>
                  <a:gd name="T36" fmla="*/ 332607 w 2430"/>
                  <a:gd name="T37" fmla="*/ 493114 h 1867"/>
                  <a:gd name="T38" fmla="*/ 226417 w 2430"/>
                  <a:gd name="T39" fmla="*/ 609648 h 1867"/>
                  <a:gd name="T40" fmla="*/ 106549 w 2430"/>
                  <a:gd name="T41" fmla="*/ 671152 h 1867"/>
                  <a:gd name="T42" fmla="*/ 55075 w 2430"/>
                  <a:gd name="T43" fmla="*/ 534116 h 1867"/>
                  <a:gd name="T44" fmla="*/ 0 w 2430"/>
                  <a:gd name="T45" fmla="*/ 369745 h 1867"/>
                  <a:gd name="T46" fmla="*/ 37796 w 2430"/>
                  <a:gd name="T47" fmla="*/ 263641 h 1867"/>
                  <a:gd name="T48" fmla="*/ 127067 w 2430"/>
                  <a:gd name="T49" fmla="*/ 266878 h 1867"/>
                  <a:gd name="T50" fmla="*/ 230017 w 2430"/>
                  <a:gd name="T51" fmla="*/ 318312 h 1867"/>
                  <a:gd name="T52" fmla="*/ 298410 w 2430"/>
                  <a:gd name="T53" fmla="*/ 280546 h 1867"/>
                  <a:gd name="T54" fmla="*/ 302010 w 2430"/>
                  <a:gd name="T55" fmla="*/ 222638 h 1867"/>
                  <a:gd name="T56" fmla="*/ 329367 w 2430"/>
                  <a:gd name="T57" fmla="*/ 129842 h 1867"/>
                  <a:gd name="T58" fmla="*/ 346646 w 2430"/>
                  <a:gd name="T59" fmla="*/ 116175 h 1867"/>
                  <a:gd name="T60" fmla="*/ 387681 w 2430"/>
                  <a:gd name="T61" fmla="*/ 71935 h 1867"/>
                  <a:gd name="T62" fmla="*/ 397760 w 2430"/>
                  <a:gd name="T63" fmla="*/ 30572 h 1867"/>
                  <a:gd name="T64" fmla="*/ 473353 w 2430"/>
                  <a:gd name="T65" fmla="*/ 44240 h 1867"/>
                  <a:gd name="T66" fmla="*/ 541746 w 2430"/>
                  <a:gd name="T67" fmla="*/ 109341 h 1867"/>
                  <a:gd name="T68" fmla="*/ 593221 w 2430"/>
                  <a:gd name="T69" fmla="*/ 109341 h 1867"/>
                  <a:gd name="T70" fmla="*/ 665214 w 2430"/>
                  <a:gd name="T71" fmla="*/ 78409 h 1867"/>
                  <a:gd name="T72" fmla="*/ 720288 w 2430"/>
                  <a:gd name="T73" fmla="*/ 64741 h 18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430" h="1867">
                    <a:moveTo>
                      <a:pt x="2001" y="180"/>
                    </a:moveTo>
                    <a:lnTo>
                      <a:pt x="2001" y="238"/>
                    </a:lnTo>
                    <a:lnTo>
                      <a:pt x="2039" y="314"/>
                    </a:lnTo>
                    <a:lnTo>
                      <a:pt x="2362" y="609"/>
                    </a:lnTo>
                    <a:lnTo>
                      <a:pt x="2401" y="666"/>
                    </a:lnTo>
                    <a:lnTo>
                      <a:pt x="2429" y="723"/>
                    </a:lnTo>
                    <a:lnTo>
                      <a:pt x="2429" y="742"/>
                    </a:lnTo>
                    <a:lnTo>
                      <a:pt x="2410" y="752"/>
                    </a:lnTo>
                    <a:lnTo>
                      <a:pt x="2391" y="904"/>
                    </a:lnTo>
                    <a:lnTo>
                      <a:pt x="2391" y="952"/>
                    </a:lnTo>
                    <a:lnTo>
                      <a:pt x="2420" y="1000"/>
                    </a:lnTo>
                    <a:lnTo>
                      <a:pt x="2382" y="980"/>
                    </a:lnTo>
                    <a:lnTo>
                      <a:pt x="2344" y="952"/>
                    </a:lnTo>
                    <a:lnTo>
                      <a:pt x="2324" y="914"/>
                    </a:lnTo>
                    <a:lnTo>
                      <a:pt x="2305" y="876"/>
                    </a:lnTo>
                    <a:lnTo>
                      <a:pt x="2286" y="876"/>
                    </a:lnTo>
                    <a:lnTo>
                      <a:pt x="2296" y="942"/>
                    </a:lnTo>
                    <a:lnTo>
                      <a:pt x="2324" y="1018"/>
                    </a:lnTo>
                    <a:lnTo>
                      <a:pt x="2362" y="1085"/>
                    </a:lnTo>
                    <a:lnTo>
                      <a:pt x="2420" y="1123"/>
                    </a:lnTo>
                    <a:lnTo>
                      <a:pt x="2420" y="1152"/>
                    </a:lnTo>
                    <a:lnTo>
                      <a:pt x="2344" y="1133"/>
                    </a:lnTo>
                    <a:lnTo>
                      <a:pt x="2296" y="1076"/>
                    </a:lnTo>
                    <a:lnTo>
                      <a:pt x="2248" y="1018"/>
                    </a:lnTo>
                    <a:lnTo>
                      <a:pt x="2077" y="895"/>
                    </a:lnTo>
                    <a:lnTo>
                      <a:pt x="1953" y="942"/>
                    </a:lnTo>
                    <a:lnTo>
                      <a:pt x="1867" y="1057"/>
                    </a:lnTo>
                    <a:lnTo>
                      <a:pt x="1829" y="1199"/>
                    </a:lnTo>
                    <a:lnTo>
                      <a:pt x="1839" y="1685"/>
                    </a:lnTo>
                    <a:lnTo>
                      <a:pt x="1820" y="1742"/>
                    </a:lnTo>
                    <a:lnTo>
                      <a:pt x="1772" y="1685"/>
                    </a:lnTo>
                    <a:lnTo>
                      <a:pt x="1629" y="1647"/>
                    </a:lnTo>
                    <a:lnTo>
                      <a:pt x="1496" y="1580"/>
                    </a:lnTo>
                    <a:lnTo>
                      <a:pt x="1372" y="1542"/>
                    </a:lnTo>
                    <a:lnTo>
                      <a:pt x="1267" y="1466"/>
                    </a:lnTo>
                    <a:lnTo>
                      <a:pt x="1191" y="1323"/>
                    </a:lnTo>
                    <a:lnTo>
                      <a:pt x="1096" y="1238"/>
                    </a:lnTo>
                    <a:lnTo>
                      <a:pt x="924" y="1371"/>
                    </a:lnTo>
                    <a:lnTo>
                      <a:pt x="762" y="1552"/>
                    </a:lnTo>
                    <a:lnTo>
                      <a:pt x="629" y="1695"/>
                    </a:lnTo>
                    <a:lnTo>
                      <a:pt x="505" y="1857"/>
                    </a:lnTo>
                    <a:lnTo>
                      <a:pt x="296" y="1866"/>
                    </a:lnTo>
                    <a:lnTo>
                      <a:pt x="115" y="1780"/>
                    </a:lnTo>
                    <a:lnTo>
                      <a:pt x="153" y="1485"/>
                    </a:lnTo>
                    <a:lnTo>
                      <a:pt x="29" y="1199"/>
                    </a:lnTo>
                    <a:lnTo>
                      <a:pt x="0" y="1028"/>
                    </a:lnTo>
                    <a:lnTo>
                      <a:pt x="29" y="857"/>
                    </a:lnTo>
                    <a:lnTo>
                      <a:pt x="105" y="733"/>
                    </a:lnTo>
                    <a:lnTo>
                      <a:pt x="191" y="619"/>
                    </a:lnTo>
                    <a:lnTo>
                      <a:pt x="353" y="742"/>
                    </a:lnTo>
                    <a:lnTo>
                      <a:pt x="505" y="866"/>
                    </a:lnTo>
                    <a:lnTo>
                      <a:pt x="639" y="885"/>
                    </a:lnTo>
                    <a:lnTo>
                      <a:pt x="762" y="790"/>
                    </a:lnTo>
                    <a:lnTo>
                      <a:pt x="829" y="780"/>
                    </a:lnTo>
                    <a:lnTo>
                      <a:pt x="858" y="723"/>
                    </a:lnTo>
                    <a:lnTo>
                      <a:pt x="839" y="619"/>
                    </a:lnTo>
                    <a:lnTo>
                      <a:pt x="829" y="504"/>
                    </a:lnTo>
                    <a:lnTo>
                      <a:pt x="915" y="361"/>
                    </a:lnTo>
                    <a:lnTo>
                      <a:pt x="934" y="342"/>
                    </a:lnTo>
                    <a:lnTo>
                      <a:pt x="963" y="323"/>
                    </a:lnTo>
                    <a:lnTo>
                      <a:pt x="981" y="295"/>
                    </a:lnTo>
                    <a:lnTo>
                      <a:pt x="1077" y="200"/>
                    </a:lnTo>
                    <a:lnTo>
                      <a:pt x="1096" y="133"/>
                    </a:lnTo>
                    <a:lnTo>
                      <a:pt x="1105" y="85"/>
                    </a:lnTo>
                    <a:lnTo>
                      <a:pt x="1191" y="0"/>
                    </a:lnTo>
                    <a:lnTo>
                      <a:pt x="1315" y="123"/>
                    </a:lnTo>
                    <a:lnTo>
                      <a:pt x="1429" y="266"/>
                    </a:lnTo>
                    <a:lnTo>
                      <a:pt x="1505" y="304"/>
                    </a:lnTo>
                    <a:lnTo>
                      <a:pt x="1591" y="314"/>
                    </a:lnTo>
                    <a:lnTo>
                      <a:pt x="1648" y="304"/>
                    </a:lnTo>
                    <a:lnTo>
                      <a:pt x="1715" y="266"/>
                    </a:lnTo>
                    <a:lnTo>
                      <a:pt x="1848" y="218"/>
                    </a:lnTo>
                    <a:lnTo>
                      <a:pt x="1981" y="180"/>
                    </a:lnTo>
                    <a:lnTo>
                      <a:pt x="2001" y="180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36" name="Freeform 42">
                <a:extLst>
                  <a:ext uri="{FF2B5EF4-FFF2-40B4-BE49-F238E27FC236}">
                    <a16:creationId xmlns:a16="http://schemas.microsoft.com/office/drawing/2014/main" id="{3B4171F4-DB5F-D644-88BB-D4D44748B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5400" y="5565775"/>
                <a:ext cx="833438" cy="1096963"/>
              </a:xfrm>
              <a:custGeom>
                <a:avLst/>
                <a:gdLst>
                  <a:gd name="T0" fmla="*/ 829480 w 2316"/>
                  <a:gd name="T1" fmla="*/ 208740 h 3048"/>
                  <a:gd name="T2" fmla="*/ 805369 w 2316"/>
                  <a:gd name="T3" fmla="*/ 287917 h 3048"/>
                  <a:gd name="T4" fmla="*/ 795293 w 2316"/>
                  <a:gd name="T5" fmla="*/ 376811 h 3048"/>
                  <a:gd name="T6" fmla="*/ 689134 w 2316"/>
                  <a:gd name="T7" fmla="*/ 472903 h 3048"/>
                  <a:gd name="T8" fmla="*/ 606726 w 2316"/>
                  <a:gd name="T9" fmla="*/ 462466 h 3048"/>
                  <a:gd name="T10" fmla="*/ 610324 w 2316"/>
                  <a:gd name="T11" fmla="*/ 431875 h 3048"/>
                  <a:gd name="T12" fmla="*/ 623999 w 2316"/>
                  <a:gd name="T13" fmla="*/ 407762 h 3048"/>
                  <a:gd name="T14" fmla="*/ 699210 w 2316"/>
                  <a:gd name="T15" fmla="*/ 387248 h 3048"/>
                  <a:gd name="T16" fmla="*/ 726559 w 2316"/>
                  <a:gd name="T17" fmla="*/ 332184 h 3048"/>
                  <a:gd name="T18" fmla="*/ 712885 w 2316"/>
                  <a:gd name="T19" fmla="*/ 267403 h 3048"/>
                  <a:gd name="T20" fmla="*/ 627238 w 2316"/>
                  <a:gd name="T21" fmla="*/ 253727 h 3048"/>
                  <a:gd name="T22" fmla="*/ 620400 w 2316"/>
                  <a:gd name="T23" fmla="*/ 174550 h 3048"/>
                  <a:gd name="T24" fmla="*/ 593051 w 2316"/>
                  <a:gd name="T25" fmla="*/ 137120 h 3048"/>
                  <a:gd name="T26" fmla="*/ 517480 w 2316"/>
                  <a:gd name="T27" fmla="*/ 133521 h 3048"/>
                  <a:gd name="T28" fmla="*/ 493729 w 2316"/>
                  <a:gd name="T29" fmla="*/ 150796 h 3048"/>
                  <a:gd name="T30" fmla="*/ 480055 w 2316"/>
                  <a:gd name="T31" fmla="*/ 191825 h 3048"/>
                  <a:gd name="T32" fmla="*/ 480055 w 2316"/>
                  <a:gd name="T33" fmla="*/ 215938 h 3048"/>
                  <a:gd name="T34" fmla="*/ 469619 w 2316"/>
                  <a:gd name="T35" fmla="*/ 232853 h 3048"/>
                  <a:gd name="T36" fmla="*/ 459542 w 2316"/>
                  <a:gd name="T37" fmla="*/ 308431 h 3048"/>
                  <a:gd name="T38" fmla="*/ 483293 w 2316"/>
                  <a:gd name="T39" fmla="*/ 380410 h 3048"/>
                  <a:gd name="T40" fmla="*/ 445508 w 2316"/>
                  <a:gd name="T41" fmla="*/ 534446 h 3048"/>
                  <a:gd name="T42" fmla="*/ 431833 w 2316"/>
                  <a:gd name="T43" fmla="*/ 510692 h 3048"/>
                  <a:gd name="T44" fmla="*/ 408082 w 2316"/>
                  <a:gd name="T45" fmla="*/ 418199 h 3048"/>
                  <a:gd name="T46" fmla="*/ 380373 w 2316"/>
                  <a:gd name="T47" fmla="*/ 353058 h 3048"/>
                  <a:gd name="T48" fmla="*/ 349785 w 2316"/>
                  <a:gd name="T49" fmla="*/ 274241 h 3048"/>
                  <a:gd name="T50" fmla="*/ 404484 w 2316"/>
                  <a:gd name="T51" fmla="*/ 164472 h 3048"/>
                  <a:gd name="T52" fmla="*/ 510643 w 2316"/>
                  <a:gd name="T53" fmla="*/ 47866 h 3048"/>
                  <a:gd name="T54" fmla="*/ 606726 w 2316"/>
                  <a:gd name="T55" fmla="*/ 30591 h 3048"/>
                  <a:gd name="T56" fmla="*/ 671860 w 2316"/>
                  <a:gd name="T57" fmla="*/ 109408 h 3048"/>
                  <a:gd name="T58" fmla="*/ 764345 w 2316"/>
                  <a:gd name="T59" fmla="*/ 147197 h 3048"/>
                  <a:gd name="T60" fmla="*/ 833078 w 2316"/>
                  <a:gd name="T61" fmla="*/ 181388 h 3048"/>
                  <a:gd name="T62" fmla="*/ 377134 w 2316"/>
                  <a:gd name="T63" fmla="*/ 647813 h 3048"/>
                  <a:gd name="T64" fmla="*/ 332512 w 2316"/>
                  <a:gd name="T65" fmla="*/ 692440 h 3048"/>
                  <a:gd name="T66" fmla="*/ 342948 w 2316"/>
                  <a:gd name="T67" fmla="*/ 743545 h 3048"/>
                  <a:gd name="T68" fmla="*/ 325674 w 2316"/>
                  <a:gd name="T69" fmla="*/ 784933 h 3048"/>
                  <a:gd name="T70" fmla="*/ 325674 w 2316"/>
                  <a:gd name="T71" fmla="*/ 836038 h 3048"/>
                  <a:gd name="T72" fmla="*/ 336110 w 2316"/>
                  <a:gd name="T73" fmla="*/ 866989 h 3048"/>
                  <a:gd name="T74" fmla="*/ 373896 w 2316"/>
                  <a:gd name="T75" fmla="*/ 832799 h 3048"/>
                  <a:gd name="T76" fmla="*/ 277813 w 2316"/>
                  <a:gd name="T77" fmla="*/ 1089765 h 3048"/>
                  <a:gd name="T78" fmla="*/ 192166 w 2316"/>
                  <a:gd name="T79" fmla="*/ 1058814 h 3048"/>
                  <a:gd name="T80" fmla="*/ 185328 w 2316"/>
                  <a:gd name="T81" fmla="*/ 994033 h 3048"/>
                  <a:gd name="T82" fmla="*/ 157619 w 2316"/>
                  <a:gd name="T83" fmla="*/ 949406 h 3048"/>
                  <a:gd name="T84" fmla="*/ 143944 w 2316"/>
                  <a:gd name="T85" fmla="*/ 887504 h 3048"/>
                  <a:gd name="T86" fmla="*/ 71972 w 2316"/>
                  <a:gd name="T87" fmla="*/ 815524 h 3048"/>
                  <a:gd name="T88" fmla="*/ 0 w 2316"/>
                  <a:gd name="T89" fmla="*/ 709355 h 3048"/>
                  <a:gd name="T90" fmla="*/ 75571 w 2316"/>
                  <a:gd name="T91" fmla="*/ 678764 h 3048"/>
                  <a:gd name="T92" fmla="*/ 168055 w 2316"/>
                  <a:gd name="T93" fmla="*/ 695679 h 3048"/>
                  <a:gd name="T94" fmla="*/ 253702 w 2316"/>
                  <a:gd name="T95" fmla="*/ 647813 h 3048"/>
                  <a:gd name="T96" fmla="*/ 305162 w 2316"/>
                  <a:gd name="T97" fmla="*/ 606425 h 3048"/>
                  <a:gd name="T98" fmla="*/ 373896 w 2316"/>
                  <a:gd name="T99" fmla="*/ 596348 h 304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316" h="3048">
                    <a:moveTo>
                      <a:pt x="2315" y="504"/>
                    </a:moveTo>
                    <a:lnTo>
                      <a:pt x="2305" y="580"/>
                    </a:lnTo>
                    <a:lnTo>
                      <a:pt x="2258" y="733"/>
                    </a:lnTo>
                    <a:lnTo>
                      <a:pt x="2238" y="800"/>
                    </a:lnTo>
                    <a:lnTo>
                      <a:pt x="2229" y="952"/>
                    </a:lnTo>
                    <a:lnTo>
                      <a:pt x="2210" y="1047"/>
                    </a:lnTo>
                    <a:lnTo>
                      <a:pt x="2181" y="1124"/>
                    </a:lnTo>
                    <a:lnTo>
                      <a:pt x="1915" y="1314"/>
                    </a:lnTo>
                    <a:lnTo>
                      <a:pt x="1781" y="1362"/>
                    </a:lnTo>
                    <a:lnTo>
                      <a:pt x="1686" y="1285"/>
                    </a:lnTo>
                    <a:lnTo>
                      <a:pt x="1696" y="1228"/>
                    </a:lnTo>
                    <a:lnTo>
                      <a:pt x="1696" y="1200"/>
                    </a:lnTo>
                    <a:lnTo>
                      <a:pt x="1705" y="1171"/>
                    </a:lnTo>
                    <a:lnTo>
                      <a:pt x="1734" y="1133"/>
                    </a:lnTo>
                    <a:lnTo>
                      <a:pt x="1886" y="1104"/>
                    </a:lnTo>
                    <a:lnTo>
                      <a:pt x="1943" y="1076"/>
                    </a:lnTo>
                    <a:lnTo>
                      <a:pt x="1991" y="1009"/>
                    </a:lnTo>
                    <a:lnTo>
                      <a:pt x="2019" y="923"/>
                    </a:lnTo>
                    <a:lnTo>
                      <a:pt x="2019" y="828"/>
                    </a:lnTo>
                    <a:lnTo>
                      <a:pt x="1981" y="743"/>
                    </a:lnTo>
                    <a:lnTo>
                      <a:pt x="1915" y="714"/>
                    </a:lnTo>
                    <a:lnTo>
                      <a:pt x="1743" y="705"/>
                    </a:lnTo>
                    <a:lnTo>
                      <a:pt x="1743" y="666"/>
                    </a:lnTo>
                    <a:lnTo>
                      <a:pt x="1724" y="485"/>
                    </a:lnTo>
                    <a:lnTo>
                      <a:pt x="1715" y="438"/>
                    </a:lnTo>
                    <a:lnTo>
                      <a:pt x="1648" y="381"/>
                    </a:lnTo>
                    <a:lnTo>
                      <a:pt x="1581" y="362"/>
                    </a:lnTo>
                    <a:lnTo>
                      <a:pt x="1438" y="371"/>
                    </a:lnTo>
                    <a:lnTo>
                      <a:pt x="1400" y="381"/>
                    </a:lnTo>
                    <a:lnTo>
                      <a:pt x="1372" y="419"/>
                    </a:lnTo>
                    <a:lnTo>
                      <a:pt x="1362" y="466"/>
                    </a:lnTo>
                    <a:lnTo>
                      <a:pt x="1334" y="533"/>
                    </a:lnTo>
                    <a:lnTo>
                      <a:pt x="1334" y="552"/>
                    </a:lnTo>
                    <a:lnTo>
                      <a:pt x="1334" y="600"/>
                    </a:lnTo>
                    <a:lnTo>
                      <a:pt x="1324" y="638"/>
                    </a:lnTo>
                    <a:lnTo>
                      <a:pt x="1305" y="647"/>
                    </a:lnTo>
                    <a:lnTo>
                      <a:pt x="1286" y="647"/>
                    </a:lnTo>
                    <a:lnTo>
                      <a:pt x="1277" y="857"/>
                    </a:lnTo>
                    <a:lnTo>
                      <a:pt x="1286" y="961"/>
                    </a:lnTo>
                    <a:lnTo>
                      <a:pt x="1343" y="1057"/>
                    </a:lnTo>
                    <a:lnTo>
                      <a:pt x="1334" y="1171"/>
                    </a:lnTo>
                    <a:lnTo>
                      <a:pt x="1238" y="1485"/>
                    </a:lnTo>
                    <a:lnTo>
                      <a:pt x="1229" y="1514"/>
                    </a:lnTo>
                    <a:lnTo>
                      <a:pt x="1200" y="1419"/>
                    </a:lnTo>
                    <a:lnTo>
                      <a:pt x="1153" y="1276"/>
                    </a:lnTo>
                    <a:lnTo>
                      <a:pt x="1134" y="1162"/>
                    </a:lnTo>
                    <a:lnTo>
                      <a:pt x="1143" y="1057"/>
                    </a:lnTo>
                    <a:lnTo>
                      <a:pt x="1057" y="981"/>
                    </a:lnTo>
                    <a:lnTo>
                      <a:pt x="981" y="904"/>
                    </a:lnTo>
                    <a:lnTo>
                      <a:pt x="972" y="762"/>
                    </a:lnTo>
                    <a:lnTo>
                      <a:pt x="1000" y="619"/>
                    </a:lnTo>
                    <a:lnTo>
                      <a:pt x="1124" y="457"/>
                    </a:lnTo>
                    <a:lnTo>
                      <a:pt x="1257" y="314"/>
                    </a:lnTo>
                    <a:lnTo>
                      <a:pt x="1419" y="133"/>
                    </a:lnTo>
                    <a:lnTo>
                      <a:pt x="1591" y="0"/>
                    </a:lnTo>
                    <a:lnTo>
                      <a:pt x="1686" y="85"/>
                    </a:lnTo>
                    <a:lnTo>
                      <a:pt x="1762" y="228"/>
                    </a:lnTo>
                    <a:lnTo>
                      <a:pt x="1867" y="304"/>
                    </a:lnTo>
                    <a:lnTo>
                      <a:pt x="1991" y="342"/>
                    </a:lnTo>
                    <a:lnTo>
                      <a:pt x="2124" y="409"/>
                    </a:lnTo>
                    <a:lnTo>
                      <a:pt x="2267" y="447"/>
                    </a:lnTo>
                    <a:lnTo>
                      <a:pt x="2315" y="504"/>
                    </a:lnTo>
                    <a:close/>
                    <a:moveTo>
                      <a:pt x="1153" y="1685"/>
                    </a:moveTo>
                    <a:lnTo>
                      <a:pt x="1048" y="1800"/>
                    </a:lnTo>
                    <a:lnTo>
                      <a:pt x="924" y="1771"/>
                    </a:lnTo>
                    <a:lnTo>
                      <a:pt x="924" y="1924"/>
                    </a:lnTo>
                    <a:lnTo>
                      <a:pt x="934" y="2000"/>
                    </a:lnTo>
                    <a:lnTo>
                      <a:pt x="953" y="2066"/>
                    </a:lnTo>
                    <a:lnTo>
                      <a:pt x="981" y="2142"/>
                    </a:lnTo>
                    <a:lnTo>
                      <a:pt x="905" y="2181"/>
                    </a:lnTo>
                    <a:lnTo>
                      <a:pt x="905" y="2247"/>
                    </a:lnTo>
                    <a:lnTo>
                      <a:pt x="905" y="2323"/>
                    </a:lnTo>
                    <a:lnTo>
                      <a:pt x="914" y="2380"/>
                    </a:lnTo>
                    <a:lnTo>
                      <a:pt x="934" y="2409"/>
                    </a:lnTo>
                    <a:lnTo>
                      <a:pt x="981" y="2390"/>
                    </a:lnTo>
                    <a:lnTo>
                      <a:pt x="1039" y="2314"/>
                    </a:lnTo>
                    <a:lnTo>
                      <a:pt x="1057" y="2962"/>
                    </a:lnTo>
                    <a:lnTo>
                      <a:pt x="772" y="3028"/>
                    </a:lnTo>
                    <a:lnTo>
                      <a:pt x="467" y="3047"/>
                    </a:lnTo>
                    <a:lnTo>
                      <a:pt x="534" y="2942"/>
                    </a:lnTo>
                    <a:lnTo>
                      <a:pt x="572" y="2838"/>
                    </a:lnTo>
                    <a:lnTo>
                      <a:pt x="515" y="2762"/>
                    </a:lnTo>
                    <a:lnTo>
                      <a:pt x="448" y="2714"/>
                    </a:lnTo>
                    <a:lnTo>
                      <a:pt x="438" y="2638"/>
                    </a:lnTo>
                    <a:lnTo>
                      <a:pt x="448" y="2561"/>
                    </a:lnTo>
                    <a:lnTo>
                      <a:pt x="400" y="2466"/>
                    </a:lnTo>
                    <a:lnTo>
                      <a:pt x="353" y="2371"/>
                    </a:lnTo>
                    <a:lnTo>
                      <a:pt x="200" y="2266"/>
                    </a:lnTo>
                    <a:lnTo>
                      <a:pt x="48" y="2171"/>
                    </a:lnTo>
                    <a:lnTo>
                      <a:pt x="0" y="1971"/>
                    </a:lnTo>
                    <a:lnTo>
                      <a:pt x="105" y="1790"/>
                    </a:lnTo>
                    <a:lnTo>
                      <a:pt x="210" y="1886"/>
                    </a:lnTo>
                    <a:lnTo>
                      <a:pt x="334" y="1962"/>
                    </a:lnTo>
                    <a:lnTo>
                      <a:pt x="467" y="1933"/>
                    </a:lnTo>
                    <a:lnTo>
                      <a:pt x="591" y="1857"/>
                    </a:lnTo>
                    <a:lnTo>
                      <a:pt x="705" y="1800"/>
                    </a:lnTo>
                    <a:lnTo>
                      <a:pt x="800" y="1733"/>
                    </a:lnTo>
                    <a:lnTo>
                      <a:pt x="848" y="1685"/>
                    </a:lnTo>
                    <a:lnTo>
                      <a:pt x="905" y="1647"/>
                    </a:lnTo>
                    <a:lnTo>
                      <a:pt x="1039" y="1657"/>
                    </a:lnTo>
                    <a:lnTo>
                      <a:pt x="1153" y="1685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37" name="Freeform 43">
                <a:extLst>
                  <a:ext uri="{FF2B5EF4-FFF2-40B4-BE49-F238E27FC236}">
                    <a16:creationId xmlns:a16="http://schemas.microsoft.com/office/drawing/2014/main" id="{D9500E9B-CAAB-F34B-9332-BA5686865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9038" y="5749925"/>
                <a:ext cx="549275" cy="522288"/>
              </a:xfrm>
              <a:custGeom>
                <a:avLst/>
                <a:gdLst>
                  <a:gd name="T0" fmla="*/ 548915 w 1525"/>
                  <a:gd name="T1" fmla="*/ 360447 h 1449"/>
                  <a:gd name="T2" fmla="*/ 521541 w 1525"/>
                  <a:gd name="T3" fmla="*/ 418840 h 1449"/>
                  <a:gd name="T4" fmla="*/ 521541 w 1525"/>
                  <a:gd name="T5" fmla="*/ 422084 h 1449"/>
                  <a:gd name="T6" fmla="*/ 480481 w 1525"/>
                  <a:gd name="T7" fmla="*/ 411991 h 1449"/>
                  <a:gd name="T8" fmla="*/ 432216 w 1525"/>
                  <a:gd name="T9" fmla="*/ 408387 h 1449"/>
                  <a:gd name="T10" fmla="*/ 411686 w 1525"/>
                  <a:gd name="T11" fmla="*/ 422084 h 1449"/>
                  <a:gd name="T12" fmla="*/ 394397 w 1525"/>
                  <a:gd name="T13" fmla="*/ 439385 h 1449"/>
                  <a:gd name="T14" fmla="*/ 360180 w 1525"/>
                  <a:gd name="T15" fmla="*/ 463535 h 1449"/>
                  <a:gd name="T16" fmla="*/ 319120 w 1525"/>
                  <a:gd name="T17" fmla="*/ 484081 h 1449"/>
                  <a:gd name="T18" fmla="*/ 274457 w 1525"/>
                  <a:gd name="T19" fmla="*/ 511475 h 1449"/>
                  <a:gd name="T20" fmla="*/ 226553 w 1525"/>
                  <a:gd name="T21" fmla="*/ 521928 h 1449"/>
                  <a:gd name="T22" fmla="*/ 181891 w 1525"/>
                  <a:gd name="T23" fmla="*/ 494534 h 1449"/>
                  <a:gd name="T24" fmla="*/ 144072 w 1525"/>
                  <a:gd name="T25" fmla="*/ 459931 h 1449"/>
                  <a:gd name="T26" fmla="*/ 126783 w 1525"/>
                  <a:gd name="T27" fmla="*/ 394690 h 1449"/>
                  <a:gd name="T28" fmla="*/ 85723 w 1525"/>
                  <a:gd name="T29" fmla="*/ 343146 h 1449"/>
                  <a:gd name="T30" fmla="*/ 20530 w 1525"/>
                  <a:gd name="T31" fmla="*/ 333053 h 1449"/>
                  <a:gd name="T32" fmla="*/ 0 w 1525"/>
                  <a:gd name="T33" fmla="*/ 271056 h 1449"/>
                  <a:gd name="T34" fmla="*/ 61591 w 1525"/>
                  <a:gd name="T35" fmla="*/ 254115 h 1449"/>
                  <a:gd name="T36" fmla="*/ 106253 w 1525"/>
                  <a:gd name="T37" fmla="*/ 205815 h 1449"/>
                  <a:gd name="T38" fmla="*/ 133627 w 1525"/>
                  <a:gd name="T39" fmla="*/ 168329 h 1449"/>
                  <a:gd name="T40" fmla="*/ 168204 w 1525"/>
                  <a:gd name="T41" fmla="*/ 144179 h 1449"/>
                  <a:gd name="T42" fmla="*/ 202421 w 1525"/>
                  <a:gd name="T43" fmla="*/ 133726 h 1449"/>
                  <a:gd name="T44" fmla="*/ 233397 w 1525"/>
                  <a:gd name="T45" fmla="*/ 109936 h 1449"/>
                  <a:gd name="T46" fmla="*/ 212506 w 1525"/>
                  <a:gd name="T47" fmla="*/ 75333 h 1449"/>
                  <a:gd name="T48" fmla="*/ 212506 w 1525"/>
                  <a:gd name="T49" fmla="*/ 37847 h 1449"/>
                  <a:gd name="T50" fmla="*/ 236638 w 1525"/>
                  <a:gd name="T51" fmla="*/ 30998 h 1449"/>
                  <a:gd name="T52" fmla="*/ 260771 w 1525"/>
                  <a:gd name="T53" fmla="*/ 37847 h 1449"/>
                  <a:gd name="T54" fmla="*/ 274457 w 1525"/>
                  <a:gd name="T55" fmla="*/ 27394 h 1449"/>
                  <a:gd name="T56" fmla="*/ 274457 w 1525"/>
                  <a:gd name="T57" fmla="*/ 3244 h 1449"/>
                  <a:gd name="T58" fmla="*/ 301831 w 1525"/>
                  <a:gd name="T59" fmla="*/ 0 h 1449"/>
                  <a:gd name="T60" fmla="*/ 325963 w 1525"/>
                  <a:gd name="T61" fmla="*/ 10093 h 1449"/>
                  <a:gd name="T62" fmla="*/ 391156 w 1525"/>
                  <a:gd name="T63" fmla="*/ 41091 h 1449"/>
                  <a:gd name="T64" fmla="*/ 466434 w 1525"/>
                  <a:gd name="T65" fmla="*/ 37847 h 1449"/>
                  <a:gd name="T66" fmla="*/ 456348 w 1525"/>
                  <a:gd name="T67" fmla="*/ 89391 h 1449"/>
                  <a:gd name="T68" fmla="*/ 459590 w 1525"/>
                  <a:gd name="T69" fmla="*/ 140574 h 1449"/>
                  <a:gd name="T70" fmla="*/ 486964 w 1525"/>
                  <a:gd name="T71" fmla="*/ 168329 h 1449"/>
                  <a:gd name="T72" fmla="*/ 517939 w 1525"/>
                  <a:gd name="T73" fmla="*/ 195723 h 1449"/>
                  <a:gd name="T74" fmla="*/ 514698 w 1525"/>
                  <a:gd name="T75" fmla="*/ 233570 h 1449"/>
                  <a:gd name="T76" fmla="*/ 521541 w 1525"/>
                  <a:gd name="T77" fmla="*/ 274661 h 1449"/>
                  <a:gd name="T78" fmla="*/ 538470 w 1525"/>
                  <a:gd name="T79" fmla="*/ 326205 h 1449"/>
                  <a:gd name="T80" fmla="*/ 548915 w 1525"/>
                  <a:gd name="T81" fmla="*/ 360447 h 144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25" h="1449">
                    <a:moveTo>
                      <a:pt x="1524" y="1000"/>
                    </a:moveTo>
                    <a:lnTo>
                      <a:pt x="1448" y="1162"/>
                    </a:lnTo>
                    <a:lnTo>
                      <a:pt x="1448" y="1171"/>
                    </a:lnTo>
                    <a:lnTo>
                      <a:pt x="1334" y="1143"/>
                    </a:lnTo>
                    <a:lnTo>
                      <a:pt x="1200" y="1133"/>
                    </a:lnTo>
                    <a:lnTo>
                      <a:pt x="1143" y="1171"/>
                    </a:lnTo>
                    <a:lnTo>
                      <a:pt x="1095" y="1219"/>
                    </a:lnTo>
                    <a:lnTo>
                      <a:pt x="1000" y="1286"/>
                    </a:lnTo>
                    <a:lnTo>
                      <a:pt x="886" y="1343"/>
                    </a:lnTo>
                    <a:lnTo>
                      <a:pt x="762" y="1419"/>
                    </a:lnTo>
                    <a:lnTo>
                      <a:pt x="629" y="1448"/>
                    </a:lnTo>
                    <a:lnTo>
                      <a:pt x="505" y="1372"/>
                    </a:lnTo>
                    <a:lnTo>
                      <a:pt x="400" y="1276"/>
                    </a:lnTo>
                    <a:lnTo>
                      <a:pt x="352" y="1095"/>
                    </a:lnTo>
                    <a:lnTo>
                      <a:pt x="238" y="952"/>
                    </a:lnTo>
                    <a:lnTo>
                      <a:pt x="57" y="924"/>
                    </a:lnTo>
                    <a:lnTo>
                      <a:pt x="0" y="752"/>
                    </a:lnTo>
                    <a:lnTo>
                      <a:pt x="171" y="705"/>
                    </a:lnTo>
                    <a:lnTo>
                      <a:pt x="295" y="571"/>
                    </a:lnTo>
                    <a:lnTo>
                      <a:pt x="371" y="467"/>
                    </a:lnTo>
                    <a:lnTo>
                      <a:pt x="467" y="400"/>
                    </a:lnTo>
                    <a:lnTo>
                      <a:pt x="562" y="371"/>
                    </a:lnTo>
                    <a:lnTo>
                      <a:pt x="648" y="305"/>
                    </a:lnTo>
                    <a:lnTo>
                      <a:pt x="590" y="209"/>
                    </a:lnTo>
                    <a:lnTo>
                      <a:pt x="590" y="105"/>
                    </a:lnTo>
                    <a:lnTo>
                      <a:pt x="657" y="86"/>
                    </a:lnTo>
                    <a:lnTo>
                      <a:pt x="724" y="105"/>
                    </a:lnTo>
                    <a:lnTo>
                      <a:pt x="762" y="76"/>
                    </a:lnTo>
                    <a:lnTo>
                      <a:pt x="762" y="9"/>
                    </a:lnTo>
                    <a:lnTo>
                      <a:pt x="838" y="0"/>
                    </a:lnTo>
                    <a:lnTo>
                      <a:pt x="905" y="28"/>
                    </a:lnTo>
                    <a:lnTo>
                      <a:pt x="1086" y="114"/>
                    </a:lnTo>
                    <a:lnTo>
                      <a:pt x="1295" y="105"/>
                    </a:lnTo>
                    <a:lnTo>
                      <a:pt x="1267" y="248"/>
                    </a:lnTo>
                    <a:lnTo>
                      <a:pt x="1276" y="390"/>
                    </a:lnTo>
                    <a:lnTo>
                      <a:pt x="1352" y="467"/>
                    </a:lnTo>
                    <a:lnTo>
                      <a:pt x="1438" y="543"/>
                    </a:lnTo>
                    <a:lnTo>
                      <a:pt x="1429" y="648"/>
                    </a:lnTo>
                    <a:lnTo>
                      <a:pt x="1448" y="762"/>
                    </a:lnTo>
                    <a:lnTo>
                      <a:pt x="1495" y="905"/>
                    </a:lnTo>
                    <a:lnTo>
                      <a:pt x="1524" y="1000"/>
                    </a:lnTo>
                  </a:path>
                </a:pathLst>
              </a:custGeom>
              <a:solidFill>
                <a:srgbClr val="D7D7D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38" name="Freeform 44">
                <a:extLst>
                  <a:ext uri="{FF2B5EF4-FFF2-40B4-BE49-F238E27FC236}">
                    <a16:creationId xmlns:a16="http://schemas.microsoft.com/office/drawing/2014/main" id="{FBC4F1E2-8A75-D34D-98CB-B0DC22254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0838" y="6335713"/>
                <a:ext cx="49212" cy="96837"/>
              </a:xfrm>
              <a:custGeom>
                <a:avLst/>
                <a:gdLst>
                  <a:gd name="T0" fmla="*/ 27705 w 135"/>
                  <a:gd name="T1" fmla="*/ 0 h 268"/>
                  <a:gd name="T2" fmla="*/ 48847 w 135"/>
                  <a:gd name="T3" fmla="*/ 48419 h 268"/>
                  <a:gd name="T4" fmla="*/ 48847 w 135"/>
                  <a:gd name="T5" fmla="*/ 62149 h 268"/>
                  <a:gd name="T6" fmla="*/ 27705 w 135"/>
                  <a:gd name="T7" fmla="*/ 89610 h 268"/>
                  <a:gd name="T8" fmla="*/ 10571 w 135"/>
                  <a:gd name="T9" fmla="*/ 96476 h 268"/>
                  <a:gd name="T10" fmla="*/ 3281 w 135"/>
                  <a:gd name="T11" fmla="*/ 85997 h 268"/>
                  <a:gd name="T12" fmla="*/ 0 w 135"/>
                  <a:gd name="T13" fmla="*/ 65401 h 268"/>
                  <a:gd name="T14" fmla="*/ 0 w 135"/>
                  <a:gd name="T15" fmla="*/ 37940 h 268"/>
                  <a:gd name="T16" fmla="*/ 0 w 135"/>
                  <a:gd name="T17" fmla="*/ 14092 h 268"/>
                  <a:gd name="T18" fmla="*/ 27705 w 135"/>
                  <a:gd name="T19" fmla="*/ 0 h 2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268">
                    <a:moveTo>
                      <a:pt x="76" y="0"/>
                    </a:moveTo>
                    <a:lnTo>
                      <a:pt x="134" y="134"/>
                    </a:lnTo>
                    <a:lnTo>
                      <a:pt x="134" y="172"/>
                    </a:lnTo>
                    <a:lnTo>
                      <a:pt x="76" y="248"/>
                    </a:lnTo>
                    <a:lnTo>
                      <a:pt x="29" y="267"/>
                    </a:lnTo>
                    <a:lnTo>
                      <a:pt x="9" y="238"/>
                    </a:lnTo>
                    <a:lnTo>
                      <a:pt x="0" y="181"/>
                    </a:lnTo>
                    <a:lnTo>
                      <a:pt x="0" y="105"/>
                    </a:lnTo>
                    <a:lnTo>
                      <a:pt x="0" y="39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EBEBE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39" name="Freeform 45">
                <a:extLst>
                  <a:ext uri="{FF2B5EF4-FFF2-40B4-BE49-F238E27FC236}">
                    <a16:creationId xmlns:a16="http://schemas.microsoft.com/office/drawing/2014/main" id="{305D6FE0-3330-1B4E-966B-59F055528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513" y="5607050"/>
                <a:ext cx="274637" cy="103188"/>
              </a:xfrm>
              <a:custGeom>
                <a:avLst/>
                <a:gdLst>
                  <a:gd name="T0" fmla="*/ 274277 w 763"/>
                  <a:gd name="T1" fmla="*/ 0 h 287"/>
                  <a:gd name="T2" fmla="*/ 250161 w 763"/>
                  <a:gd name="T3" fmla="*/ 58245 h 287"/>
                  <a:gd name="T4" fmla="*/ 195449 w 763"/>
                  <a:gd name="T5" fmla="*/ 89166 h 287"/>
                  <a:gd name="T6" fmla="*/ 88906 w 763"/>
                  <a:gd name="T7" fmla="*/ 102828 h 287"/>
                  <a:gd name="T8" fmla="*/ 0 w 763"/>
                  <a:gd name="T9" fmla="*/ 40988 h 287"/>
                  <a:gd name="T10" fmla="*/ 47873 w 763"/>
                  <a:gd name="T11" fmla="*/ 3236 h 287"/>
                  <a:gd name="T12" fmla="*/ 119861 w 763"/>
                  <a:gd name="T13" fmla="*/ 6831 h 287"/>
                  <a:gd name="T14" fmla="*/ 198689 w 763"/>
                  <a:gd name="T15" fmla="*/ 0 h 287"/>
                  <a:gd name="T16" fmla="*/ 274277 w 763"/>
                  <a:gd name="T17" fmla="*/ 0 h 2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3" h="287">
                    <a:moveTo>
                      <a:pt x="762" y="0"/>
                    </a:moveTo>
                    <a:lnTo>
                      <a:pt x="695" y="162"/>
                    </a:lnTo>
                    <a:lnTo>
                      <a:pt x="543" y="248"/>
                    </a:lnTo>
                    <a:lnTo>
                      <a:pt x="247" y="286"/>
                    </a:lnTo>
                    <a:lnTo>
                      <a:pt x="0" y="114"/>
                    </a:lnTo>
                    <a:lnTo>
                      <a:pt x="133" y="9"/>
                    </a:lnTo>
                    <a:lnTo>
                      <a:pt x="333" y="19"/>
                    </a:lnTo>
                    <a:lnTo>
                      <a:pt x="552" y="0"/>
                    </a:lnTo>
                    <a:lnTo>
                      <a:pt x="762" y="0"/>
                    </a:lnTo>
                  </a:path>
                </a:pathLst>
              </a:custGeom>
              <a:solidFill>
                <a:srgbClr val="D7D7D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40" name="Freeform 46">
                <a:extLst>
                  <a:ext uri="{FF2B5EF4-FFF2-40B4-BE49-F238E27FC236}">
                    <a16:creationId xmlns:a16="http://schemas.microsoft.com/office/drawing/2014/main" id="{FF900A70-9875-9740-9C2B-0C740F00E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8575" y="4741863"/>
                <a:ext cx="330200" cy="312737"/>
              </a:xfrm>
              <a:custGeom>
                <a:avLst/>
                <a:gdLst>
                  <a:gd name="T0" fmla="*/ 267837 w 916"/>
                  <a:gd name="T1" fmla="*/ 16934 h 868"/>
                  <a:gd name="T2" fmla="*/ 257743 w 916"/>
                  <a:gd name="T3" fmla="*/ 34228 h 868"/>
                  <a:gd name="T4" fmla="*/ 257743 w 916"/>
                  <a:gd name="T5" fmla="*/ 51522 h 868"/>
                  <a:gd name="T6" fmla="*/ 271442 w 916"/>
                  <a:gd name="T7" fmla="*/ 58368 h 868"/>
                  <a:gd name="T8" fmla="*/ 288384 w 916"/>
                  <a:gd name="T9" fmla="*/ 58368 h 868"/>
                  <a:gd name="T10" fmla="*/ 298838 w 916"/>
                  <a:gd name="T11" fmla="*/ 47919 h 868"/>
                  <a:gd name="T12" fmla="*/ 312536 w 916"/>
                  <a:gd name="T13" fmla="*/ 41074 h 868"/>
                  <a:gd name="T14" fmla="*/ 326235 w 916"/>
                  <a:gd name="T15" fmla="*/ 95839 h 868"/>
                  <a:gd name="T16" fmla="*/ 326235 w 916"/>
                  <a:gd name="T17" fmla="*/ 140515 h 868"/>
                  <a:gd name="T18" fmla="*/ 329840 w 916"/>
                  <a:gd name="T19" fmla="*/ 175104 h 868"/>
                  <a:gd name="T20" fmla="*/ 326235 w 916"/>
                  <a:gd name="T21" fmla="*/ 202486 h 868"/>
                  <a:gd name="T22" fmla="*/ 295594 w 916"/>
                  <a:gd name="T23" fmla="*/ 257251 h 868"/>
                  <a:gd name="T24" fmla="*/ 271442 w 916"/>
                  <a:gd name="T25" fmla="*/ 295082 h 868"/>
                  <a:gd name="T26" fmla="*/ 267837 w 916"/>
                  <a:gd name="T27" fmla="*/ 301928 h 868"/>
                  <a:gd name="T28" fmla="*/ 260988 w 916"/>
                  <a:gd name="T29" fmla="*/ 312377 h 868"/>
                  <a:gd name="T30" fmla="*/ 257743 w 916"/>
                  <a:gd name="T31" fmla="*/ 295082 h 868"/>
                  <a:gd name="T32" fmla="*/ 254139 w 916"/>
                  <a:gd name="T33" fmla="*/ 264097 h 868"/>
                  <a:gd name="T34" fmla="*/ 237196 w 916"/>
                  <a:gd name="T35" fmla="*/ 229869 h 868"/>
                  <a:gd name="T36" fmla="*/ 202590 w 916"/>
                  <a:gd name="T37" fmla="*/ 226626 h 868"/>
                  <a:gd name="T38" fmla="*/ 168344 w 916"/>
                  <a:gd name="T39" fmla="*/ 240317 h 868"/>
                  <a:gd name="T40" fmla="*/ 168344 w 916"/>
                  <a:gd name="T41" fmla="*/ 240317 h 868"/>
                  <a:gd name="T42" fmla="*/ 137343 w 916"/>
                  <a:gd name="T43" fmla="*/ 288237 h 868"/>
                  <a:gd name="T44" fmla="*/ 130494 w 916"/>
                  <a:gd name="T45" fmla="*/ 301928 h 868"/>
                  <a:gd name="T46" fmla="*/ 78945 w 916"/>
                  <a:gd name="T47" fmla="*/ 308774 h 868"/>
                  <a:gd name="T48" fmla="*/ 55153 w 916"/>
                  <a:gd name="T49" fmla="*/ 291480 h 868"/>
                  <a:gd name="T50" fmla="*/ 31001 w 916"/>
                  <a:gd name="T51" fmla="*/ 277788 h 868"/>
                  <a:gd name="T52" fmla="*/ 3605 w 916"/>
                  <a:gd name="T53" fmla="*/ 267700 h 868"/>
                  <a:gd name="T54" fmla="*/ 0 w 916"/>
                  <a:gd name="T55" fmla="*/ 226626 h 868"/>
                  <a:gd name="T56" fmla="*/ 17303 w 916"/>
                  <a:gd name="T57" fmla="*/ 181950 h 868"/>
                  <a:gd name="T58" fmla="*/ 31001 w 916"/>
                  <a:gd name="T59" fmla="*/ 154207 h 868"/>
                  <a:gd name="T60" fmla="*/ 37850 w 916"/>
                  <a:gd name="T61" fmla="*/ 140515 h 868"/>
                  <a:gd name="T62" fmla="*/ 34606 w 916"/>
                  <a:gd name="T63" fmla="*/ 119979 h 868"/>
                  <a:gd name="T64" fmla="*/ 31001 w 916"/>
                  <a:gd name="T65" fmla="*/ 89353 h 868"/>
                  <a:gd name="T66" fmla="*/ 17303 w 916"/>
                  <a:gd name="T67" fmla="*/ 37831 h 868"/>
                  <a:gd name="T68" fmla="*/ 44700 w 916"/>
                  <a:gd name="T69" fmla="*/ 34228 h 868"/>
                  <a:gd name="T70" fmla="*/ 51549 w 916"/>
                  <a:gd name="T71" fmla="*/ 34228 h 868"/>
                  <a:gd name="T72" fmla="*/ 72457 w 916"/>
                  <a:gd name="T73" fmla="*/ 30625 h 868"/>
                  <a:gd name="T74" fmla="*/ 99853 w 916"/>
                  <a:gd name="T75" fmla="*/ 16934 h 868"/>
                  <a:gd name="T76" fmla="*/ 123645 w 916"/>
                  <a:gd name="T77" fmla="*/ 6846 h 868"/>
                  <a:gd name="T78" fmla="*/ 178798 w 916"/>
                  <a:gd name="T79" fmla="*/ 0 h 868"/>
                  <a:gd name="T80" fmla="*/ 233591 w 916"/>
                  <a:gd name="T81" fmla="*/ 6846 h 868"/>
                  <a:gd name="T82" fmla="*/ 267837 w 916"/>
                  <a:gd name="T83" fmla="*/ 16934 h 8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16" h="868">
                    <a:moveTo>
                      <a:pt x="743" y="47"/>
                    </a:moveTo>
                    <a:lnTo>
                      <a:pt x="715" y="95"/>
                    </a:lnTo>
                    <a:lnTo>
                      <a:pt x="715" y="143"/>
                    </a:lnTo>
                    <a:lnTo>
                      <a:pt x="753" y="162"/>
                    </a:lnTo>
                    <a:lnTo>
                      <a:pt x="800" y="162"/>
                    </a:lnTo>
                    <a:lnTo>
                      <a:pt x="829" y="133"/>
                    </a:lnTo>
                    <a:lnTo>
                      <a:pt x="867" y="114"/>
                    </a:lnTo>
                    <a:lnTo>
                      <a:pt x="905" y="266"/>
                    </a:lnTo>
                    <a:lnTo>
                      <a:pt x="905" y="390"/>
                    </a:lnTo>
                    <a:lnTo>
                      <a:pt x="915" y="486"/>
                    </a:lnTo>
                    <a:lnTo>
                      <a:pt x="905" y="562"/>
                    </a:lnTo>
                    <a:lnTo>
                      <a:pt x="820" y="714"/>
                    </a:lnTo>
                    <a:lnTo>
                      <a:pt x="753" y="819"/>
                    </a:lnTo>
                    <a:lnTo>
                      <a:pt x="743" y="838"/>
                    </a:lnTo>
                    <a:lnTo>
                      <a:pt x="724" y="867"/>
                    </a:lnTo>
                    <a:lnTo>
                      <a:pt x="715" y="819"/>
                    </a:lnTo>
                    <a:lnTo>
                      <a:pt x="705" y="733"/>
                    </a:lnTo>
                    <a:lnTo>
                      <a:pt x="658" y="638"/>
                    </a:lnTo>
                    <a:lnTo>
                      <a:pt x="562" y="629"/>
                    </a:lnTo>
                    <a:lnTo>
                      <a:pt x="467" y="667"/>
                    </a:lnTo>
                    <a:lnTo>
                      <a:pt x="381" y="800"/>
                    </a:lnTo>
                    <a:lnTo>
                      <a:pt x="362" y="838"/>
                    </a:lnTo>
                    <a:lnTo>
                      <a:pt x="219" y="857"/>
                    </a:lnTo>
                    <a:lnTo>
                      <a:pt x="153" y="809"/>
                    </a:lnTo>
                    <a:lnTo>
                      <a:pt x="86" y="771"/>
                    </a:lnTo>
                    <a:lnTo>
                      <a:pt x="10" y="743"/>
                    </a:lnTo>
                    <a:lnTo>
                      <a:pt x="0" y="629"/>
                    </a:lnTo>
                    <a:lnTo>
                      <a:pt x="48" y="505"/>
                    </a:lnTo>
                    <a:lnTo>
                      <a:pt x="86" y="428"/>
                    </a:lnTo>
                    <a:lnTo>
                      <a:pt x="105" y="390"/>
                    </a:lnTo>
                    <a:lnTo>
                      <a:pt x="96" y="333"/>
                    </a:lnTo>
                    <a:lnTo>
                      <a:pt x="86" y="248"/>
                    </a:lnTo>
                    <a:lnTo>
                      <a:pt x="48" y="105"/>
                    </a:lnTo>
                    <a:lnTo>
                      <a:pt x="124" y="95"/>
                    </a:lnTo>
                    <a:lnTo>
                      <a:pt x="143" y="95"/>
                    </a:lnTo>
                    <a:lnTo>
                      <a:pt x="201" y="85"/>
                    </a:lnTo>
                    <a:lnTo>
                      <a:pt x="277" y="47"/>
                    </a:lnTo>
                    <a:lnTo>
                      <a:pt x="343" y="19"/>
                    </a:lnTo>
                    <a:lnTo>
                      <a:pt x="496" y="0"/>
                    </a:lnTo>
                    <a:lnTo>
                      <a:pt x="648" y="19"/>
                    </a:lnTo>
                    <a:lnTo>
                      <a:pt x="743" y="47"/>
                    </a:ln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41" name="Freeform 47">
                <a:extLst>
                  <a:ext uri="{FF2B5EF4-FFF2-40B4-BE49-F238E27FC236}">
                    <a16:creationId xmlns:a16="http://schemas.microsoft.com/office/drawing/2014/main" id="{4A64DA67-C0DF-B849-8E0E-61AAABFE4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4275" y="4362450"/>
                <a:ext cx="608013" cy="631825"/>
              </a:xfrm>
              <a:custGeom>
                <a:avLst/>
                <a:gdLst>
                  <a:gd name="T0" fmla="*/ 346715 w 1687"/>
                  <a:gd name="T1" fmla="*/ 387817 h 1753"/>
                  <a:gd name="T2" fmla="*/ 236790 w 1687"/>
                  <a:gd name="T3" fmla="*/ 387817 h 1753"/>
                  <a:gd name="T4" fmla="*/ 185612 w 1687"/>
                  <a:gd name="T5" fmla="*/ 411605 h 1753"/>
                  <a:gd name="T6" fmla="*/ 157860 w 1687"/>
                  <a:gd name="T7" fmla="*/ 415210 h 1753"/>
                  <a:gd name="T8" fmla="*/ 109925 w 1687"/>
                  <a:gd name="T9" fmla="*/ 319337 h 1753"/>
                  <a:gd name="T10" fmla="*/ 41087 w 1687"/>
                  <a:gd name="T11" fmla="*/ 205803 h 1753"/>
                  <a:gd name="T12" fmla="*/ 0 w 1687"/>
                  <a:gd name="T13" fmla="*/ 144170 h 1753"/>
                  <a:gd name="T14" fmla="*/ 27391 w 1687"/>
                  <a:gd name="T15" fmla="*/ 89025 h 1753"/>
                  <a:gd name="T16" fmla="*/ 92626 w 1687"/>
                  <a:gd name="T17" fmla="*/ 51541 h 1753"/>
                  <a:gd name="T18" fmla="*/ 164708 w 1687"/>
                  <a:gd name="T19" fmla="*/ 95873 h 1753"/>
                  <a:gd name="T20" fmla="*/ 229942 w 1687"/>
                  <a:gd name="T21" fmla="*/ 30997 h 1753"/>
                  <a:gd name="T22" fmla="*/ 326172 w 1687"/>
                  <a:gd name="T23" fmla="*/ 0 h 1753"/>
                  <a:gd name="T24" fmla="*/ 422401 w 1687"/>
                  <a:gd name="T25" fmla="*/ 16940 h 1753"/>
                  <a:gd name="T26" fmla="*/ 504575 w 1687"/>
                  <a:gd name="T27" fmla="*/ 99477 h 1753"/>
                  <a:gd name="T28" fmla="*/ 535570 w 1687"/>
                  <a:gd name="T29" fmla="*/ 140566 h 1753"/>
                  <a:gd name="T30" fmla="*/ 607653 w 1687"/>
                  <a:gd name="T31" fmla="*/ 185258 h 1753"/>
                  <a:gd name="T32" fmla="*/ 573414 w 1687"/>
                  <a:gd name="T33" fmla="*/ 260587 h 1753"/>
                  <a:gd name="T34" fmla="*/ 542418 w 1687"/>
                  <a:gd name="T35" fmla="*/ 308884 h 1753"/>
                  <a:gd name="T36" fmla="*/ 518271 w 1687"/>
                  <a:gd name="T37" fmla="*/ 360425 h 1753"/>
                  <a:gd name="T38" fmla="*/ 494484 w 1687"/>
                  <a:gd name="T39" fmla="*/ 401513 h 1753"/>
                  <a:gd name="T40" fmla="*/ 528723 w 1687"/>
                  <a:gd name="T41" fmla="*/ 456658 h 1753"/>
                  <a:gd name="T42" fmla="*/ 587109 w 1687"/>
                  <a:gd name="T43" fmla="*/ 562984 h 1753"/>
                  <a:gd name="T44" fmla="*/ 504575 w 1687"/>
                  <a:gd name="T45" fmla="*/ 631465 h 1753"/>
                  <a:gd name="T46" fmla="*/ 439341 w 1687"/>
                  <a:gd name="T47" fmla="*/ 583528 h 1753"/>
                  <a:gd name="T48" fmla="*/ 439341 w 1687"/>
                  <a:gd name="T49" fmla="*/ 521535 h 1753"/>
                  <a:gd name="T50" fmla="*/ 425645 w 1687"/>
                  <a:gd name="T51" fmla="*/ 422058 h 1753"/>
                  <a:gd name="T52" fmla="*/ 380954 w 1687"/>
                  <a:gd name="T53" fmla="*/ 397909 h 1753"/>
                  <a:gd name="T54" fmla="*/ 425645 w 1687"/>
                  <a:gd name="T55" fmla="*/ 336277 h 1753"/>
                  <a:gd name="T56" fmla="*/ 446189 w 1687"/>
                  <a:gd name="T57" fmla="*/ 291584 h 1753"/>
                  <a:gd name="T58" fmla="*/ 459884 w 1687"/>
                  <a:gd name="T59" fmla="*/ 277888 h 1753"/>
                  <a:gd name="T60" fmla="*/ 436097 w 1687"/>
                  <a:gd name="T61" fmla="*/ 254100 h 1753"/>
                  <a:gd name="T62" fmla="*/ 418797 w 1687"/>
                  <a:gd name="T63" fmla="*/ 254100 h 1753"/>
                  <a:gd name="T64" fmla="*/ 380954 w 1687"/>
                  <a:gd name="T65" fmla="*/ 302036 h 1753"/>
                  <a:gd name="T66" fmla="*/ 405102 w 1687"/>
                  <a:gd name="T67" fmla="*/ 349973 h 17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87" h="1753">
                    <a:moveTo>
                      <a:pt x="1057" y="1104"/>
                    </a:moveTo>
                    <a:lnTo>
                      <a:pt x="962" y="1076"/>
                    </a:lnTo>
                    <a:lnTo>
                      <a:pt x="810" y="1057"/>
                    </a:lnTo>
                    <a:lnTo>
                      <a:pt x="657" y="1076"/>
                    </a:lnTo>
                    <a:lnTo>
                      <a:pt x="591" y="1104"/>
                    </a:lnTo>
                    <a:lnTo>
                      <a:pt x="515" y="1142"/>
                    </a:lnTo>
                    <a:lnTo>
                      <a:pt x="457" y="1152"/>
                    </a:lnTo>
                    <a:lnTo>
                      <a:pt x="438" y="1152"/>
                    </a:lnTo>
                    <a:lnTo>
                      <a:pt x="362" y="1162"/>
                    </a:lnTo>
                    <a:lnTo>
                      <a:pt x="305" y="886"/>
                    </a:lnTo>
                    <a:lnTo>
                      <a:pt x="181" y="638"/>
                    </a:lnTo>
                    <a:lnTo>
                      <a:pt x="114" y="571"/>
                    </a:lnTo>
                    <a:lnTo>
                      <a:pt x="29" y="514"/>
                    </a:lnTo>
                    <a:lnTo>
                      <a:pt x="0" y="400"/>
                    </a:lnTo>
                    <a:lnTo>
                      <a:pt x="48" y="266"/>
                    </a:lnTo>
                    <a:lnTo>
                      <a:pt x="76" y="247"/>
                    </a:lnTo>
                    <a:lnTo>
                      <a:pt x="162" y="200"/>
                    </a:lnTo>
                    <a:lnTo>
                      <a:pt x="257" y="143"/>
                    </a:lnTo>
                    <a:lnTo>
                      <a:pt x="362" y="190"/>
                    </a:lnTo>
                    <a:lnTo>
                      <a:pt x="457" y="266"/>
                    </a:lnTo>
                    <a:lnTo>
                      <a:pt x="562" y="200"/>
                    </a:lnTo>
                    <a:lnTo>
                      <a:pt x="638" y="86"/>
                    </a:lnTo>
                    <a:lnTo>
                      <a:pt x="762" y="19"/>
                    </a:lnTo>
                    <a:lnTo>
                      <a:pt x="905" y="0"/>
                    </a:lnTo>
                    <a:lnTo>
                      <a:pt x="1029" y="86"/>
                    </a:lnTo>
                    <a:lnTo>
                      <a:pt x="1172" y="47"/>
                    </a:lnTo>
                    <a:lnTo>
                      <a:pt x="1333" y="133"/>
                    </a:lnTo>
                    <a:lnTo>
                      <a:pt x="1400" y="276"/>
                    </a:lnTo>
                    <a:lnTo>
                      <a:pt x="1419" y="333"/>
                    </a:lnTo>
                    <a:lnTo>
                      <a:pt x="1486" y="390"/>
                    </a:lnTo>
                    <a:lnTo>
                      <a:pt x="1543" y="447"/>
                    </a:lnTo>
                    <a:lnTo>
                      <a:pt x="1686" y="514"/>
                    </a:lnTo>
                    <a:lnTo>
                      <a:pt x="1657" y="628"/>
                    </a:lnTo>
                    <a:lnTo>
                      <a:pt x="1591" y="723"/>
                    </a:lnTo>
                    <a:lnTo>
                      <a:pt x="1571" y="743"/>
                    </a:lnTo>
                    <a:lnTo>
                      <a:pt x="1505" y="857"/>
                    </a:lnTo>
                    <a:lnTo>
                      <a:pt x="1505" y="866"/>
                    </a:lnTo>
                    <a:lnTo>
                      <a:pt x="1438" y="1000"/>
                    </a:lnTo>
                    <a:lnTo>
                      <a:pt x="1400" y="1057"/>
                    </a:lnTo>
                    <a:lnTo>
                      <a:pt x="1372" y="1114"/>
                    </a:lnTo>
                    <a:lnTo>
                      <a:pt x="1410" y="1200"/>
                    </a:lnTo>
                    <a:lnTo>
                      <a:pt x="1467" y="1267"/>
                    </a:lnTo>
                    <a:lnTo>
                      <a:pt x="1581" y="1390"/>
                    </a:lnTo>
                    <a:lnTo>
                      <a:pt x="1629" y="1562"/>
                    </a:lnTo>
                    <a:lnTo>
                      <a:pt x="1514" y="1666"/>
                    </a:lnTo>
                    <a:lnTo>
                      <a:pt x="1400" y="1752"/>
                    </a:lnTo>
                    <a:lnTo>
                      <a:pt x="1315" y="1704"/>
                    </a:lnTo>
                    <a:lnTo>
                      <a:pt x="1219" y="1619"/>
                    </a:lnTo>
                    <a:lnTo>
                      <a:pt x="1229" y="1543"/>
                    </a:lnTo>
                    <a:lnTo>
                      <a:pt x="1219" y="1447"/>
                    </a:lnTo>
                    <a:lnTo>
                      <a:pt x="1219" y="1323"/>
                    </a:lnTo>
                    <a:lnTo>
                      <a:pt x="1181" y="1171"/>
                    </a:lnTo>
                    <a:lnTo>
                      <a:pt x="1114" y="1114"/>
                    </a:lnTo>
                    <a:lnTo>
                      <a:pt x="1057" y="1104"/>
                    </a:lnTo>
                    <a:close/>
                    <a:moveTo>
                      <a:pt x="1124" y="971"/>
                    </a:moveTo>
                    <a:lnTo>
                      <a:pt x="1181" y="933"/>
                    </a:lnTo>
                    <a:lnTo>
                      <a:pt x="1219" y="857"/>
                    </a:lnTo>
                    <a:lnTo>
                      <a:pt x="1238" y="809"/>
                    </a:lnTo>
                    <a:lnTo>
                      <a:pt x="1267" y="809"/>
                    </a:lnTo>
                    <a:lnTo>
                      <a:pt x="1276" y="771"/>
                    </a:lnTo>
                    <a:lnTo>
                      <a:pt x="1248" y="723"/>
                    </a:lnTo>
                    <a:lnTo>
                      <a:pt x="1210" y="705"/>
                    </a:lnTo>
                    <a:lnTo>
                      <a:pt x="1191" y="695"/>
                    </a:lnTo>
                    <a:lnTo>
                      <a:pt x="1162" y="705"/>
                    </a:lnTo>
                    <a:lnTo>
                      <a:pt x="1114" y="752"/>
                    </a:lnTo>
                    <a:lnTo>
                      <a:pt x="1057" y="838"/>
                    </a:lnTo>
                    <a:lnTo>
                      <a:pt x="1067" y="933"/>
                    </a:lnTo>
                    <a:lnTo>
                      <a:pt x="1124" y="971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42" name="Freeform 48">
                <a:extLst>
                  <a:ext uri="{FF2B5EF4-FFF2-40B4-BE49-F238E27FC236}">
                    <a16:creationId xmlns:a16="http://schemas.microsoft.com/office/drawing/2014/main" id="{AAD8D206-1B2E-BE45-AB53-98EBF666A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5750" y="4759325"/>
                <a:ext cx="55563" cy="41275"/>
              </a:xfrm>
              <a:custGeom>
                <a:avLst/>
                <a:gdLst>
                  <a:gd name="T0" fmla="*/ 10168 w 153"/>
                  <a:gd name="T1" fmla="*/ 0 h 116"/>
                  <a:gd name="T2" fmla="*/ 30868 w 153"/>
                  <a:gd name="T3" fmla="*/ 3558 h 116"/>
                  <a:gd name="T4" fmla="*/ 55200 w 153"/>
                  <a:gd name="T5" fmla="*/ 23840 h 116"/>
                  <a:gd name="T6" fmla="*/ 41400 w 153"/>
                  <a:gd name="T7" fmla="*/ 30600 h 116"/>
                  <a:gd name="T8" fmla="*/ 30868 w 153"/>
                  <a:gd name="T9" fmla="*/ 40919 h 116"/>
                  <a:gd name="T10" fmla="*/ 13800 w 153"/>
                  <a:gd name="T11" fmla="*/ 40919 h 116"/>
                  <a:gd name="T12" fmla="*/ 0 w 153"/>
                  <a:gd name="T13" fmla="*/ 34159 h 116"/>
                  <a:gd name="T14" fmla="*/ 0 w 153"/>
                  <a:gd name="T15" fmla="*/ 17079 h 116"/>
                  <a:gd name="T16" fmla="*/ 10168 w 153"/>
                  <a:gd name="T17" fmla="*/ 0 h 1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16">
                    <a:moveTo>
                      <a:pt x="28" y="0"/>
                    </a:moveTo>
                    <a:lnTo>
                      <a:pt x="85" y="10"/>
                    </a:lnTo>
                    <a:lnTo>
                      <a:pt x="152" y="67"/>
                    </a:lnTo>
                    <a:lnTo>
                      <a:pt x="114" y="86"/>
                    </a:lnTo>
                    <a:lnTo>
                      <a:pt x="85" y="115"/>
                    </a:lnTo>
                    <a:lnTo>
                      <a:pt x="38" y="115"/>
                    </a:lnTo>
                    <a:lnTo>
                      <a:pt x="0" y="96"/>
                    </a:lnTo>
                    <a:lnTo>
                      <a:pt x="0" y="48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43" name="Freeform 49">
                <a:extLst>
                  <a:ext uri="{FF2B5EF4-FFF2-40B4-BE49-F238E27FC236}">
                    <a16:creationId xmlns:a16="http://schemas.microsoft.com/office/drawing/2014/main" id="{614D650A-2615-1444-AEBE-764295A36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1300" y="4029075"/>
                <a:ext cx="733425" cy="693738"/>
              </a:xfrm>
              <a:custGeom>
                <a:avLst/>
                <a:gdLst>
                  <a:gd name="T0" fmla="*/ 27337 w 2039"/>
                  <a:gd name="T1" fmla="*/ 315696 h 1925"/>
                  <a:gd name="T2" fmla="*/ 78774 w 2039"/>
                  <a:gd name="T3" fmla="*/ 308849 h 1925"/>
                  <a:gd name="T4" fmla="*/ 102874 w 2039"/>
                  <a:gd name="T5" fmla="*/ 205779 h 1925"/>
                  <a:gd name="T6" fmla="*/ 143879 w 2039"/>
                  <a:gd name="T7" fmla="*/ 116764 h 1925"/>
                  <a:gd name="T8" fmla="*/ 164382 w 2039"/>
                  <a:gd name="T9" fmla="*/ 106313 h 1925"/>
                  <a:gd name="T10" fmla="*/ 290996 w 2039"/>
                  <a:gd name="T11" fmla="*/ 47931 h 1925"/>
                  <a:gd name="T12" fmla="*/ 284521 w 2039"/>
                  <a:gd name="T13" fmla="*/ 20542 h 1925"/>
                  <a:gd name="T14" fmla="*/ 290996 w 2039"/>
                  <a:gd name="T15" fmla="*/ 0 h 1925"/>
                  <a:gd name="T16" fmla="*/ 321930 w 2039"/>
                  <a:gd name="T17" fmla="*/ 20542 h 1925"/>
                  <a:gd name="T18" fmla="*/ 380201 w 2039"/>
                  <a:gd name="T19" fmla="*/ 13695 h 1925"/>
                  <a:gd name="T20" fmla="*/ 414373 w 2039"/>
                  <a:gd name="T21" fmla="*/ 85771 h 1925"/>
                  <a:gd name="T22" fmla="*/ 462572 w 2039"/>
                  <a:gd name="T23" fmla="*/ 92619 h 1925"/>
                  <a:gd name="T24" fmla="*/ 572280 w 2039"/>
                  <a:gd name="T25" fmla="*/ 82167 h 1925"/>
                  <a:gd name="T26" fmla="*/ 609689 w 2039"/>
                  <a:gd name="T27" fmla="*/ 137306 h 1925"/>
                  <a:gd name="T28" fmla="*/ 544583 w 2039"/>
                  <a:gd name="T29" fmla="*/ 212626 h 1925"/>
                  <a:gd name="T30" fmla="*/ 548180 w 2039"/>
                  <a:gd name="T31" fmla="*/ 274612 h 1925"/>
                  <a:gd name="T32" fmla="*/ 503578 w 2039"/>
                  <a:gd name="T33" fmla="*/ 288307 h 1925"/>
                  <a:gd name="T34" fmla="*/ 496743 w 2039"/>
                  <a:gd name="T35" fmla="*/ 380925 h 1925"/>
                  <a:gd name="T36" fmla="*/ 465809 w 2039"/>
                  <a:gd name="T37" fmla="*/ 401467 h 1925"/>
                  <a:gd name="T38" fmla="*/ 596020 w 2039"/>
                  <a:gd name="T39" fmla="*/ 504537 h 1925"/>
                  <a:gd name="T40" fmla="*/ 647457 w 2039"/>
                  <a:gd name="T41" fmla="*/ 483995 h 1925"/>
                  <a:gd name="T42" fmla="*/ 733065 w 2039"/>
                  <a:gd name="T43" fmla="*/ 521475 h 1925"/>
                  <a:gd name="T44" fmla="*/ 695297 w 2039"/>
                  <a:gd name="T45" fmla="*/ 587065 h 1925"/>
                  <a:gd name="T46" fmla="*/ 667960 w 2039"/>
                  <a:gd name="T47" fmla="*/ 587065 h 1925"/>
                  <a:gd name="T48" fmla="*/ 613286 w 2039"/>
                  <a:gd name="T49" fmla="*/ 587065 h 1925"/>
                  <a:gd name="T50" fmla="*/ 602854 w 2039"/>
                  <a:gd name="T51" fmla="*/ 593551 h 1925"/>
                  <a:gd name="T52" fmla="*/ 585949 w 2039"/>
                  <a:gd name="T53" fmla="*/ 614454 h 1925"/>
                  <a:gd name="T54" fmla="*/ 499981 w 2039"/>
                  <a:gd name="T55" fmla="*/ 621301 h 1925"/>
                  <a:gd name="T56" fmla="*/ 380201 w 2039"/>
                  <a:gd name="T57" fmla="*/ 549224 h 1925"/>
                  <a:gd name="T58" fmla="*/ 311858 w 2039"/>
                  <a:gd name="T59" fmla="*/ 610850 h 1925"/>
                  <a:gd name="T60" fmla="*/ 239559 w 2039"/>
                  <a:gd name="T61" fmla="*/ 669232 h 1925"/>
                  <a:gd name="T62" fmla="*/ 215819 w 2039"/>
                  <a:gd name="T63" fmla="*/ 645086 h 1925"/>
                  <a:gd name="T64" fmla="*/ 239559 w 2039"/>
                  <a:gd name="T65" fmla="*/ 600759 h 1925"/>
                  <a:gd name="T66" fmla="*/ 270493 w 2039"/>
                  <a:gd name="T67" fmla="*/ 559315 h 1925"/>
                  <a:gd name="T68" fmla="*/ 229488 w 2039"/>
                  <a:gd name="T69" fmla="*/ 494086 h 1925"/>
                  <a:gd name="T70" fmla="*/ 184885 w 2039"/>
                  <a:gd name="T71" fmla="*/ 453002 h 1925"/>
                  <a:gd name="T72" fmla="*/ 153951 w 2039"/>
                  <a:gd name="T73" fmla="*/ 380925 h 1925"/>
                  <a:gd name="T74" fmla="*/ 44603 w 2039"/>
                  <a:gd name="T75" fmla="*/ 363987 h 19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39" h="1925">
                    <a:moveTo>
                      <a:pt x="0" y="924"/>
                    </a:moveTo>
                    <a:lnTo>
                      <a:pt x="76" y="876"/>
                    </a:lnTo>
                    <a:lnTo>
                      <a:pt x="105" y="867"/>
                    </a:lnTo>
                    <a:lnTo>
                      <a:pt x="219" y="857"/>
                    </a:lnTo>
                    <a:lnTo>
                      <a:pt x="238" y="695"/>
                    </a:lnTo>
                    <a:lnTo>
                      <a:pt x="286" y="571"/>
                    </a:lnTo>
                    <a:lnTo>
                      <a:pt x="371" y="476"/>
                    </a:lnTo>
                    <a:lnTo>
                      <a:pt x="400" y="324"/>
                    </a:lnTo>
                    <a:lnTo>
                      <a:pt x="438" y="305"/>
                    </a:lnTo>
                    <a:lnTo>
                      <a:pt x="457" y="295"/>
                    </a:lnTo>
                    <a:lnTo>
                      <a:pt x="590" y="238"/>
                    </a:lnTo>
                    <a:lnTo>
                      <a:pt x="809" y="133"/>
                    </a:lnTo>
                    <a:lnTo>
                      <a:pt x="791" y="57"/>
                    </a:lnTo>
                    <a:lnTo>
                      <a:pt x="809" y="0"/>
                    </a:lnTo>
                    <a:lnTo>
                      <a:pt x="857" y="19"/>
                    </a:lnTo>
                    <a:lnTo>
                      <a:pt x="895" y="57"/>
                    </a:lnTo>
                    <a:lnTo>
                      <a:pt x="981" y="67"/>
                    </a:lnTo>
                    <a:lnTo>
                      <a:pt x="1057" y="38"/>
                    </a:lnTo>
                    <a:lnTo>
                      <a:pt x="1124" y="114"/>
                    </a:lnTo>
                    <a:lnTo>
                      <a:pt x="1152" y="238"/>
                    </a:lnTo>
                    <a:lnTo>
                      <a:pt x="1248" y="266"/>
                    </a:lnTo>
                    <a:lnTo>
                      <a:pt x="1286" y="257"/>
                    </a:lnTo>
                    <a:lnTo>
                      <a:pt x="1343" y="248"/>
                    </a:lnTo>
                    <a:lnTo>
                      <a:pt x="1591" y="228"/>
                    </a:lnTo>
                    <a:lnTo>
                      <a:pt x="1838" y="238"/>
                    </a:lnTo>
                    <a:lnTo>
                      <a:pt x="1695" y="381"/>
                    </a:lnTo>
                    <a:lnTo>
                      <a:pt x="1533" y="486"/>
                    </a:lnTo>
                    <a:lnTo>
                      <a:pt x="1514" y="590"/>
                    </a:lnTo>
                    <a:lnTo>
                      <a:pt x="1619" y="676"/>
                    </a:lnTo>
                    <a:lnTo>
                      <a:pt x="1524" y="762"/>
                    </a:lnTo>
                    <a:lnTo>
                      <a:pt x="1505" y="771"/>
                    </a:lnTo>
                    <a:lnTo>
                      <a:pt x="1400" y="800"/>
                    </a:lnTo>
                    <a:lnTo>
                      <a:pt x="1390" y="924"/>
                    </a:lnTo>
                    <a:lnTo>
                      <a:pt x="1381" y="1057"/>
                    </a:lnTo>
                    <a:lnTo>
                      <a:pt x="1343" y="1086"/>
                    </a:lnTo>
                    <a:lnTo>
                      <a:pt x="1295" y="1114"/>
                    </a:lnTo>
                    <a:lnTo>
                      <a:pt x="1371" y="1333"/>
                    </a:lnTo>
                    <a:lnTo>
                      <a:pt x="1657" y="1400"/>
                    </a:lnTo>
                    <a:lnTo>
                      <a:pt x="1800" y="1343"/>
                    </a:lnTo>
                    <a:lnTo>
                      <a:pt x="1952" y="1314"/>
                    </a:lnTo>
                    <a:lnTo>
                      <a:pt x="2038" y="1447"/>
                    </a:lnTo>
                    <a:lnTo>
                      <a:pt x="1962" y="1609"/>
                    </a:lnTo>
                    <a:lnTo>
                      <a:pt x="1933" y="1629"/>
                    </a:lnTo>
                    <a:lnTo>
                      <a:pt x="1905" y="1647"/>
                    </a:lnTo>
                    <a:lnTo>
                      <a:pt x="1857" y="1629"/>
                    </a:lnTo>
                    <a:lnTo>
                      <a:pt x="1800" y="1619"/>
                    </a:lnTo>
                    <a:lnTo>
                      <a:pt x="1705" y="1629"/>
                    </a:lnTo>
                    <a:lnTo>
                      <a:pt x="1686" y="1629"/>
                    </a:lnTo>
                    <a:lnTo>
                      <a:pt x="1676" y="1647"/>
                    </a:lnTo>
                    <a:lnTo>
                      <a:pt x="1648" y="1676"/>
                    </a:lnTo>
                    <a:lnTo>
                      <a:pt x="1629" y="1705"/>
                    </a:lnTo>
                    <a:lnTo>
                      <a:pt x="1591" y="1771"/>
                    </a:lnTo>
                    <a:lnTo>
                      <a:pt x="1390" y="1724"/>
                    </a:lnTo>
                    <a:lnTo>
                      <a:pt x="1200" y="1600"/>
                    </a:lnTo>
                    <a:lnTo>
                      <a:pt x="1057" y="1524"/>
                    </a:lnTo>
                    <a:lnTo>
                      <a:pt x="905" y="1562"/>
                    </a:lnTo>
                    <a:lnTo>
                      <a:pt x="867" y="1695"/>
                    </a:lnTo>
                    <a:lnTo>
                      <a:pt x="800" y="1800"/>
                    </a:lnTo>
                    <a:lnTo>
                      <a:pt x="666" y="1857"/>
                    </a:lnTo>
                    <a:lnTo>
                      <a:pt x="533" y="1924"/>
                    </a:lnTo>
                    <a:lnTo>
                      <a:pt x="600" y="1790"/>
                    </a:lnTo>
                    <a:lnTo>
                      <a:pt x="600" y="1781"/>
                    </a:lnTo>
                    <a:lnTo>
                      <a:pt x="666" y="1667"/>
                    </a:lnTo>
                    <a:lnTo>
                      <a:pt x="686" y="1647"/>
                    </a:lnTo>
                    <a:lnTo>
                      <a:pt x="752" y="1552"/>
                    </a:lnTo>
                    <a:lnTo>
                      <a:pt x="781" y="1438"/>
                    </a:lnTo>
                    <a:lnTo>
                      <a:pt x="638" y="1371"/>
                    </a:lnTo>
                    <a:lnTo>
                      <a:pt x="581" y="1314"/>
                    </a:lnTo>
                    <a:lnTo>
                      <a:pt x="514" y="1257"/>
                    </a:lnTo>
                    <a:lnTo>
                      <a:pt x="495" y="1200"/>
                    </a:lnTo>
                    <a:lnTo>
                      <a:pt x="428" y="1057"/>
                    </a:lnTo>
                    <a:lnTo>
                      <a:pt x="267" y="971"/>
                    </a:lnTo>
                    <a:lnTo>
                      <a:pt x="124" y="1010"/>
                    </a:lnTo>
                    <a:lnTo>
                      <a:pt x="0" y="924"/>
                    </a:lnTo>
                  </a:path>
                </a:pathLst>
              </a:custGeom>
              <a:solidFill>
                <a:srgbClr val="D7D7D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44" name="Freeform 50">
                <a:extLst>
                  <a:ext uri="{FF2B5EF4-FFF2-40B4-BE49-F238E27FC236}">
                    <a16:creationId xmlns:a16="http://schemas.microsoft.com/office/drawing/2014/main" id="{E0E91D03-315C-2644-B4F9-D19D329D2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3650" y="3611563"/>
                <a:ext cx="730250" cy="727075"/>
              </a:xfrm>
              <a:custGeom>
                <a:avLst/>
                <a:gdLst>
                  <a:gd name="T0" fmla="*/ 298215 w 2030"/>
                  <a:gd name="T1" fmla="*/ 692521 h 2020"/>
                  <a:gd name="T2" fmla="*/ 280948 w 2030"/>
                  <a:gd name="T3" fmla="*/ 654727 h 2020"/>
                  <a:gd name="T4" fmla="*/ 233104 w 2030"/>
                  <a:gd name="T5" fmla="*/ 596417 h 2020"/>
                  <a:gd name="T6" fmla="*/ 96048 w 2030"/>
                  <a:gd name="T7" fmla="*/ 531269 h 2020"/>
                  <a:gd name="T8" fmla="*/ 41009 w 2030"/>
                  <a:gd name="T9" fmla="*/ 562223 h 2020"/>
                  <a:gd name="T10" fmla="*/ 13670 w 2030"/>
                  <a:gd name="T11" fmla="*/ 462880 h 2020"/>
                  <a:gd name="T12" fmla="*/ 6835 w 2030"/>
                  <a:gd name="T13" fmla="*/ 346260 h 2020"/>
                  <a:gd name="T14" fmla="*/ 30937 w 2030"/>
                  <a:gd name="T15" fmla="*/ 325744 h 2020"/>
                  <a:gd name="T16" fmla="*/ 44606 w 2030"/>
                  <a:gd name="T17" fmla="*/ 270673 h 2020"/>
                  <a:gd name="T18" fmla="*/ 68708 w 2030"/>
                  <a:gd name="T19" fmla="*/ 236479 h 2020"/>
                  <a:gd name="T20" fmla="*/ 92450 w 2030"/>
                  <a:gd name="T21" fmla="*/ 212363 h 2020"/>
                  <a:gd name="T22" fmla="*/ 154324 w 2030"/>
                  <a:gd name="T23" fmla="*/ 188608 h 2020"/>
                  <a:gd name="T24" fmla="*/ 277711 w 2030"/>
                  <a:gd name="T25" fmla="*/ 123459 h 2020"/>
                  <a:gd name="T26" fmla="*/ 321958 w 2030"/>
                  <a:gd name="T27" fmla="*/ 123459 h 2020"/>
                  <a:gd name="T28" fmla="*/ 383831 w 2030"/>
                  <a:gd name="T29" fmla="*/ 113021 h 2020"/>
                  <a:gd name="T30" fmla="*/ 421602 w 2030"/>
                  <a:gd name="T31" fmla="*/ 89265 h 2020"/>
                  <a:gd name="T32" fmla="*/ 469446 w 2030"/>
                  <a:gd name="T33" fmla="*/ 54711 h 2020"/>
                  <a:gd name="T34" fmla="*/ 527723 w 2030"/>
                  <a:gd name="T35" fmla="*/ 0 h 2020"/>
                  <a:gd name="T36" fmla="*/ 544990 w 2030"/>
                  <a:gd name="T37" fmla="*/ 51471 h 2020"/>
                  <a:gd name="T38" fmla="*/ 585999 w 2030"/>
                  <a:gd name="T39" fmla="*/ 102942 h 2020"/>
                  <a:gd name="T40" fmla="*/ 599668 w 2030"/>
                  <a:gd name="T41" fmla="*/ 178169 h 2020"/>
                  <a:gd name="T42" fmla="*/ 633843 w 2030"/>
                  <a:gd name="T43" fmla="*/ 209124 h 2020"/>
                  <a:gd name="T44" fmla="*/ 682046 w 2030"/>
                  <a:gd name="T45" fmla="*/ 274273 h 2020"/>
                  <a:gd name="T46" fmla="*/ 716221 w 2030"/>
                  <a:gd name="T47" fmla="*/ 335822 h 2020"/>
                  <a:gd name="T48" fmla="*/ 716221 w 2030"/>
                  <a:gd name="T49" fmla="*/ 448843 h 2020"/>
                  <a:gd name="T50" fmla="*/ 729890 w 2030"/>
                  <a:gd name="T51" fmla="*/ 507513 h 2020"/>
                  <a:gd name="T52" fmla="*/ 695716 w 2030"/>
                  <a:gd name="T53" fmla="*/ 513992 h 2020"/>
                  <a:gd name="T54" fmla="*/ 651110 w 2030"/>
                  <a:gd name="T55" fmla="*/ 459281 h 2020"/>
                  <a:gd name="T56" fmla="*/ 599668 w 2030"/>
                  <a:gd name="T57" fmla="*/ 442364 h 2020"/>
                  <a:gd name="T58" fmla="*/ 555062 w 2030"/>
                  <a:gd name="T59" fmla="*/ 425087 h 2020"/>
                  <a:gd name="T60" fmla="*/ 537795 w 2030"/>
                  <a:gd name="T61" fmla="*/ 418248 h 2020"/>
                  <a:gd name="T62" fmla="*/ 531320 w 2030"/>
                  <a:gd name="T63" fmla="*/ 438765 h 2020"/>
                  <a:gd name="T64" fmla="*/ 459014 w 2030"/>
                  <a:gd name="T65" fmla="*/ 503913 h 2020"/>
                  <a:gd name="T66" fmla="*/ 404335 w 2030"/>
                  <a:gd name="T67" fmla="*/ 528029 h 2020"/>
                  <a:gd name="T68" fmla="*/ 380234 w 2030"/>
                  <a:gd name="T69" fmla="*/ 589579 h 2020"/>
                  <a:gd name="T70" fmla="*/ 332390 w 2030"/>
                  <a:gd name="T71" fmla="*/ 668405 h 20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30" h="2020">
                    <a:moveTo>
                      <a:pt x="905" y="2019"/>
                    </a:moveTo>
                    <a:lnTo>
                      <a:pt x="829" y="1924"/>
                    </a:lnTo>
                    <a:lnTo>
                      <a:pt x="810" y="1876"/>
                    </a:lnTo>
                    <a:lnTo>
                      <a:pt x="781" y="1819"/>
                    </a:lnTo>
                    <a:lnTo>
                      <a:pt x="733" y="1733"/>
                    </a:lnTo>
                    <a:lnTo>
                      <a:pt x="648" y="1657"/>
                    </a:lnTo>
                    <a:lnTo>
                      <a:pt x="476" y="1495"/>
                    </a:lnTo>
                    <a:lnTo>
                      <a:pt x="267" y="1476"/>
                    </a:lnTo>
                    <a:lnTo>
                      <a:pt x="191" y="1533"/>
                    </a:lnTo>
                    <a:lnTo>
                      <a:pt x="114" y="1562"/>
                    </a:lnTo>
                    <a:lnTo>
                      <a:pt x="67" y="1438"/>
                    </a:lnTo>
                    <a:lnTo>
                      <a:pt x="38" y="1286"/>
                    </a:lnTo>
                    <a:lnTo>
                      <a:pt x="0" y="1133"/>
                    </a:lnTo>
                    <a:lnTo>
                      <a:pt x="19" y="962"/>
                    </a:lnTo>
                    <a:lnTo>
                      <a:pt x="48" y="933"/>
                    </a:lnTo>
                    <a:lnTo>
                      <a:pt x="86" y="905"/>
                    </a:lnTo>
                    <a:lnTo>
                      <a:pt x="105" y="828"/>
                    </a:lnTo>
                    <a:lnTo>
                      <a:pt x="124" y="752"/>
                    </a:lnTo>
                    <a:lnTo>
                      <a:pt x="143" y="724"/>
                    </a:lnTo>
                    <a:lnTo>
                      <a:pt x="191" y="657"/>
                    </a:lnTo>
                    <a:lnTo>
                      <a:pt x="238" y="600"/>
                    </a:lnTo>
                    <a:lnTo>
                      <a:pt x="257" y="590"/>
                    </a:lnTo>
                    <a:lnTo>
                      <a:pt x="305" y="571"/>
                    </a:lnTo>
                    <a:lnTo>
                      <a:pt x="429" y="524"/>
                    </a:lnTo>
                    <a:lnTo>
                      <a:pt x="600" y="419"/>
                    </a:lnTo>
                    <a:lnTo>
                      <a:pt x="772" y="343"/>
                    </a:lnTo>
                    <a:lnTo>
                      <a:pt x="876" y="343"/>
                    </a:lnTo>
                    <a:lnTo>
                      <a:pt x="895" y="343"/>
                    </a:lnTo>
                    <a:lnTo>
                      <a:pt x="1029" y="343"/>
                    </a:lnTo>
                    <a:lnTo>
                      <a:pt x="1067" y="314"/>
                    </a:lnTo>
                    <a:lnTo>
                      <a:pt x="1105" y="295"/>
                    </a:lnTo>
                    <a:lnTo>
                      <a:pt x="1172" y="248"/>
                    </a:lnTo>
                    <a:lnTo>
                      <a:pt x="1238" y="200"/>
                    </a:lnTo>
                    <a:lnTo>
                      <a:pt x="1305" y="152"/>
                    </a:lnTo>
                    <a:lnTo>
                      <a:pt x="1391" y="76"/>
                    </a:lnTo>
                    <a:lnTo>
                      <a:pt x="1467" y="0"/>
                    </a:lnTo>
                    <a:lnTo>
                      <a:pt x="1495" y="66"/>
                    </a:lnTo>
                    <a:lnTo>
                      <a:pt x="1515" y="143"/>
                    </a:lnTo>
                    <a:lnTo>
                      <a:pt x="1562" y="219"/>
                    </a:lnTo>
                    <a:lnTo>
                      <a:pt x="1629" y="286"/>
                    </a:lnTo>
                    <a:lnTo>
                      <a:pt x="1648" y="390"/>
                    </a:lnTo>
                    <a:lnTo>
                      <a:pt x="1667" y="495"/>
                    </a:lnTo>
                    <a:lnTo>
                      <a:pt x="1705" y="543"/>
                    </a:lnTo>
                    <a:lnTo>
                      <a:pt x="1762" y="581"/>
                    </a:lnTo>
                    <a:lnTo>
                      <a:pt x="1819" y="695"/>
                    </a:lnTo>
                    <a:lnTo>
                      <a:pt x="1896" y="762"/>
                    </a:lnTo>
                    <a:lnTo>
                      <a:pt x="2000" y="800"/>
                    </a:lnTo>
                    <a:lnTo>
                      <a:pt x="1991" y="933"/>
                    </a:lnTo>
                    <a:lnTo>
                      <a:pt x="1981" y="1086"/>
                    </a:lnTo>
                    <a:lnTo>
                      <a:pt x="1991" y="1247"/>
                    </a:lnTo>
                    <a:lnTo>
                      <a:pt x="2019" y="1324"/>
                    </a:lnTo>
                    <a:lnTo>
                      <a:pt x="2029" y="1410"/>
                    </a:lnTo>
                    <a:lnTo>
                      <a:pt x="1972" y="1419"/>
                    </a:lnTo>
                    <a:lnTo>
                      <a:pt x="1934" y="1428"/>
                    </a:lnTo>
                    <a:lnTo>
                      <a:pt x="1838" y="1400"/>
                    </a:lnTo>
                    <a:lnTo>
                      <a:pt x="1810" y="1276"/>
                    </a:lnTo>
                    <a:lnTo>
                      <a:pt x="1743" y="1200"/>
                    </a:lnTo>
                    <a:lnTo>
                      <a:pt x="1667" y="1229"/>
                    </a:lnTo>
                    <a:lnTo>
                      <a:pt x="1581" y="1219"/>
                    </a:lnTo>
                    <a:lnTo>
                      <a:pt x="1543" y="1181"/>
                    </a:lnTo>
                    <a:lnTo>
                      <a:pt x="1495" y="1162"/>
                    </a:lnTo>
                    <a:lnTo>
                      <a:pt x="1477" y="1219"/>
                    </a:lnTo>
                    <a:lnTo>
                      <a:pt x="1495" y="1295"/>
                    </a:lnTo>
                    <a:lnTo>
                      <a:pt x="1276" y="1400"/>
                    </a:lnTo>
                    <a:lnTo>
                      <a:pt x="1143" y="1457"/>
                    </a:lnTo>
                    <a:lnTo>
                      <a:pt x="1124" y="1467"/>
                    </a:lnTo>
                    <a:lnTo>
                      <a:pt x="1086" y="1486"/>
                    </a:lnTo>
                    <a:lnTo>
                      <a:pt x="1057" y="1638"/>
                    </a:lnTo>
                    <a:lnTo>
                      <a:pt x="972" y="1733"/>
                    </a:lnTo>
                    <a:lnTo>
                      <a:pt x="924" y="1857"/>
                    </a:lnTo>
                    <a:lnTo>
                      <a:pt x="905" y="2019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45" name="Freeform 51">
                <a:extLst>
                  <a:ext uri="{FF2B5EF4-FFF2-40B4-BE49-F238E27FC236}">
                    <a16:creationId xmlns:a16="http://schemas.microsoft.com/office/drawing/2014/main" id="{04EB038C-B890-E54E-AF5B-066E7CF0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6638" y="2816225"/>
                <a:ext cx="803275" cy="1149350"/>
              </a:xfrm>
              <a:custGeom>
                <a:avLst/>
                <a:gdLst>
                  <a:gd name="T0" fmla="*/ 727630 w 2230"/>
                  <a:gd name="T1" fmla="*/ 823125 h 3192"/>
                  <a:gd name="T2" fmla="*/ 672518 w 2230"/>
                  <a:gd name="T3" fmla="*/ 867774 h 3192"/>
                  <a:gd name="T4" fmla="*/ 624609 w 2230"/>
                  <a:gd name="T5" fmla="*/ 901980 h 3192"/>
                  <a:gd name="T6" fmla="*/ 597233 w 2230"/>
                  <a:gd name="T7" fmla="*/ 919264 h 3192"/>
                  <a:gd name="T8" fmla="*/ 542121 w 2230"/>
                  <a:gd name="T9" fmla="*/ 919264 h 3192"/>
                  <a:gd name="T10" fmla="*/ 442702 w 2230"/>
                  <a:gd name="T11" fmla="*/ 946629 h 3192"/>
                  <a:gd name="T12" fmla="*/ 336439 w 2230"/>
                  <a:gd name="T13" fmla="*/ 1001360 h 3192"/>
                  <a:gd name="T14" fmla="*/ 312305 w 2230"/>
                  <a:gd name="T15" fmla="*/ 1011802 h 3192"/>
                  <a:gd name="T16" fmla="*/ 278084 w 2230"/>
                  <a:gd name="T17" fmla="*/ 1056451 h 3192"/>
                  <a:gd name="T18" fmla="*/ 140843 w 2230"/>
                  <a:gd name="T19" fmla="*/ 1148990 h 3192"/>
                  <a:gd name="T20" fmla="*/ 0 w 2230"/>
                  <a:gd name="T21" fmla="*/ 1124865 h 3192"/>
                  <a:gd name="T22" fmla="*/ 37822 w 2230"/>
                  <a:gd name="T23" fmla="*/ 922505 h 3192"/>
                  <a:gd name="T24" fmla="*/ 92935 w 2230"/>
                  <a:gd name="T25" fmla="*/ 847250 h 3192"/>
                  <a:gd name="T26" fmla="*/ 178666 w 2230"/>
                  <a:gd name="T27" fmla="*/ 754711 h 3192"/>
                  <a:gd name="T28" fmla="*/ 233418 w 2230"/>
                  <a:gd name="T29" fmla="*/ 692779 h 3192"/>
                  <a:gd name="T30" fmla="*/ 223332 w 2230"/>
                  <a:gd name="T31" fmla="*/ 641288 h 3192"/>
                  <a:gd name="T32" fmla="*/ 192354 w 2230"/>
                  <a:gd name="T33" fmla="*/ 466653 h 3192"/>
                  <a:gd name="T34" fmla="*/ 260794 w 2230"/>
                  <a:gd name="T35" fmla="*/ 343149 h 3192"/>
                  <a:gd name="T36" fmla="*/ 278084 w 2230"/>
                  <a:gd name="T37" fmla="*/ 284817 h 3192"/>
                  <a:gd name="T38" fmla="*/ 312305 w 2230"/>
                  <a:gd name="T39" fmla="*/ 247009 h 3192"/>
                  <a:gd name="T40" fmla="*/ 442702 w 2230"/>
                  <a:gd name="T41" fmla="*/ 123505 h 3192"/>
                  <a:gd name="T42" fmla="*/ 552567 w 2230"/>
                  <a:gd name="T43" fmla="*/ 0 h 3192"/>
                  <a:gd name="T44" fmla="*/ 542121 w 2230"/>
                  <a:gd name="T45" fmla="*/ 130346 h 3192"/>
                  <a:gd name="T46" fmla="*/ 538879 w 2230"/>
                  <a:gd name="T47" fmla="*/ 264293 h 3192"/>
                  <a:gd name="T48" fmla="*/ 545723 w 2230"/>
                  <a:gd name="T49" fmla="*/ 377356 h 3192"/>
                  <a:gd name="T50" fmla="*/ 635056 w 2230"/>
                  <a:gd name="T51" fmla="*/ 411562 h 3192"/>
                  <a:gd name="T52" fmla="*/ 566255 w 2230"/>
                  <a:gd name="T53" fmla="*/ 514543 h 3192"/>
                  <a:gd name="T54" fmla="*/ 638297 w 2230"/>
                  <a:gd name="T55" fmla="*/ 521384 h 3192"/>
                  <a:gd name="T56" fmla="*/ 713582 w 2230"/>
                  <a:gd name="T57" fmla="*/ 559192 h 3192"/>
                  <a:gd name="T58" fmla="*/ 717184 w 2230"/>
                  <a:gd name="T59" fmla="*/ 699620 h 3192"/>
                  <a:gd name="T60" fmla="*/ 792829 w 2230"/>
                  <a:gd name="T61" fmla="*/ 706461 h 3192"/>
                  <a:gd name="T62" fmla="*/ 796071 w 2230"/>
                  <a:gd name="T63" fmla="*/ 747870 h 3192"/>
                  <a:gd name="T64" fmla="*/ 755006 w 2230"/>
                  <a:gd name="T65" fmla="*/ 795759 h 3192"/>
                  <a:gd name="T66" fmla="*/ 638297 w 2230"/>
                  <a:gd name="T67" fmla="*/ 768394 h 3192"/>
                  <a:gd name="T68" fmla="*/ 651986 w 2230"/>
                  <a:gd name="T69" fmla="*/ 751110 h 3192"/>
                  <a:gd name="T70" fmla="*/ 645141 w 2230"/>
                  <a:gd name="T71" fmla="*/ 737428 h 3192"/>
                  <a:gd name="T72" fmla="*/ 627851 w 2230"/>
                  <a:gd name="T73" fmla="*/ 737428 h 3192"/>
                  <a:gd name="T74" fmla="*/ 614163 w 2230"/>
                  <a:gd name="T75" fmla="*/ 751110 h 3192"/>
                  <a:gd name="T76" fmla="*/ 627851 w 2230"/>
                  <a:gd name="T77" fmla="*/ 768394 h 31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230" h="3192">
                    <a:moveTo>
                      <a:pt x="2096" y="2210"/>
                    </a:moveTo>
                    <a:lnTo>
                      <a:pt x="2020" y="2286"/>
                    </a:lnTo>
                    <a:lnTo>
                      <a:pt x="1934" y="2362"/>
                    </a:lnTo>
                    <a:lnTo>
                      <a:pt x="1867" y="2410"/>
                    </a:lnTo>
                    <a:lnTo>
                      <a:pt x="1801" y="2458"/>
                    </a:lnTo>
                    <a:lnTo>
                      <a:pt x="1734" y="2505"/>
                    </a:lnTo>
                    <a:lnTo>
                      <a:pt x="1696" y="2524"/>
                    </a:lnTo>
                    <a:lnTo>
                      <a:pt x="1658" y="2553"/>
                    </a:lnTo>
                    <a:lnTo>
                      <a:pt x="1524" y="2553"/>
                    </a:lnTo>
                    <a:lnTo>
                      <a:pt x="1505" y="2553"/>
                    </a:lnTo>
                    <a:lnTo>
                      <a:pt x="1401" y="2553"/>
                    </a:lnTo>
                    <a:lnTo>
                      <a:pt x="1229" y="2629"/>
                    </a:lnTo>
                    <a:lnTo>
                      <a:pt x="1058" y="2734"/>
                    </a:lnTo>
                    <a:lnTo>
                      <a:pt x="934" y="2781"/>
                    </a:lnTo>
                    <a:lnTo>
                      <a:pt x="886" y="2800"/>
                    </a:lnTo>
                    <a:lnTo>
                      <a:pt x="867" y="2810"/>
                    </a:lnTo>
                    <a:lnTo>
                      <a:pt x="820" y="2867"/>
                    </a:lnTo>
                    <a:lnTo>
                      <a:pt x="772" y="2934"/>
                    </a:lnTo>
                    <a:lnTo>
                      <a:pt x="753" y="2962"/>
                    </a:lnTo>
                    <a:lnTo>
                      <a:pt x="391" y="3191"/>
                    </a:lnTo>
                    <a:lnTo>
                      <a:pt x="134" y="3153"/>
                    </a:lnTo>
                    <a:lnTo>
                      <a:pt x="0" y="3124"/>
                    </a:lnTo>
                    <a:lnTo>
                      <a:pt x="0" y="2820"/>
                    </a:lnTo>
                    <a:lnTo>
                      <a:pt x="105" y="2562"/>
                    </a:lnTo>
                    <a:lnTo>
                      <a:pt x="191" y="2458"/>
                    </a:lnTo>
                    <a:lnTo>
                      <a:pt x="258" y="2353"/>
                    </a:lnTo>
                    <a:lnTo>
                      <a:pt x="363" y="2219"/>
                    </a:lnTo>
                    <a:lnTo>
                      <a:pt x="496" y="2096"/>
                    </a:lnTo>
                    <a:lnTo>
                      <a:pt x="572" y="2010"/>
                    </a:lnTo>
                    <a:lnTo>
                      <a:pt x="648" y="1924"/>
                    </a:lnTo>
                    <a:lnTo>
                      <a:pt x="667" y="1839"/>
                    </a:lnTo>
                    <a:lnTo>
                      <a:pt x="620" y="1781"/>
                    </a:lnTo>
                    <a:lnTo>
                      <a:pt x="620" y="1505"/>
                    </a:lnTo>
                    <a:lnTo>
                      <a:pt x="534" y="1296"/>
                    </a:lnTo>
                    <a:lnTo>
                      <a:pt x="591" y="1077"/>
                    </a:lnTo>
                    <a:lnTo>
                      <a:pt x="724" y="953"/>
                    </a:lnTo>
                    <a:lnTo>
                      <a:pt x="791" y="886"/>
                    </a:lnTo>
                    <a:lnTo>
                      <a:pt x="772" y="791"/>
                    </a:lnTo>
                    <a:lnTo>
                      <a:pt x="800" y="734"/>
                    </a:lnTo>
                    <a:lnTo>
                      <a:pt x="867" y="686"/>
                    </a:lnTo>
                    <a:lnTo>
                      <a:pt x="1048" y="524"/>
                    </a:lnTo>
                    <a:lnTo>
                      <a:pt x="1229" y="343"/>
                    </a:lnTo>
                    <a:lnTo>
                      <a:pt x="1372" y="172"/>
                    </a:lnTo>
                    <a:lnTo>
                      <a:pt x="1534" y="0"/>
                    </a:lnTo>
                    <a:lnTo>
                      <a:pt x="1496" y="181"/>
                    </a:lnTo>
                    <a:lnTo>
                      <a:pt x="1505" y="362"/>
                    </a:lnTo>
                    <a:lnTo>
                      <a:pt x="1524" y="553"/>
                    </a:lnTo>
                    <a:lnTo>
                      <a:pt x="1496" y="734"/>
                    </a:lnTo>
                    <a:lnTo>
                      <a:pt x="1429" y="915"/>
                    </a:lnTo>
                    <a:lnTo>
                      <a:pt x="1515" y="1048"/>
                    </a:lnTo>
                    <a:lnTo>
                      <a:pt x="1648" y="1067"/>
                    </a:lnTo>
                    <a:lnTo>
                      <a:pt x="1763" y="1143"/>
                    </a:lnTo>
                    <a:lnTo>
                      <a:pt x="1677" y="1286"/>
                    </a:lnTo>
                    <a:lnTo>
                      <a:pt x="1572" y="1429"/>
                    </a:lnTo>
                    <a:lnTo>
                      <a:pt x="1639" y="1534"/>
                    </a:lnTo>
                    <a:lnTo>
                      <a:pt x="1772" y="1448"/>
                    </a:lnTo>
                    <a:lnTo>
                      <a:pt x="1896" y="1458"/>
                    </a:lnTo>
                    <a:lnTo>
                      <a:pt x="1981" y="1553"/>
                    </a:lnTo>
                    <a:lnTo>
                      <a:pt x="1972" y="1753"/>
                    </a:lnTo>
                    <a:lnTo>
                      <a:pt x="1991" y="1943"/>
                    </a:lnTo>
                    <a:lnTo>
                      <a:pt x="2096" y="1981"/>
                    </a:lnTo>
                    <a:lnTo>
                      <a:pt x="2201" y="1962"/>
                    </a:lnTo>
                    <a:lnTo>
                      <a:pt x="2229" y="2000"/>
                    </a:lnTo>
                    <a:lnTo>
                      <a:pt x="2210" y="2077"/>
                    </a:lnTo>
                    <a:lnTo>
                      <a:pt x="2182" y="2172"/>
                    </a:lnTo>
                    <a:lnTo>
                      <a:pt x="2096" y="2210"/>
                    </a:lnTo>
                    <a:close/>
                    <a:moveTo>
                      <a:pt x="1743" y="2134"/>
                    </a:moveTo>
                    <a:lnTo>
                      <a:pt x="1772" y="2134"/>
                    </a:lnTo>
                    <a:lnTo>
                      <a:pt x="1810" y="2115"/>
                    </a:lnTo>
                    <a:lnTo>
                      <a:pt x="1810" y="2086"/>
                    </a:lnTo>
                    <a:lnTo>
                      <a:pt x="1810" y="2067"/>
                    </a:lnTo>
                    <a:lnTo>
                      <a:pt x="1791" y="2048"/>
                    </a:lnTo>
                    <a:lnTo>
                      <a:pt x="1763" y="2029"/>
                    </a:lnTo>
                    <a:lnTo>
                      <a:pt x="1743" y="2048"/>
                    </a:lnTo>
                    <a:lnTo>
                      <a:pt x="1725" y="2067"/>
                    </a:lnTo>
                    <a:lnTo>
                      <a:pt x="1705" y="2086"/>
                    </a:lnTo>
                    <a:lnTo>
                      <a:pt x="1725" y="2115"/>
                    </a:lnTo>
                    <a:lnTo>
                      <a:pt x="1743" y="2134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46" name="Freeform 52">
                <a:extLst>
                  <a:ext uri="{FF2B5EF4-FFF2-40B4-BE49-F238E27FC236}">
                    <a16:creationId xmlns:a16="http://schemas.microsoft.com/office/drawing/2014/main" id="{4E04C9AB-31AC-554C-83ED-C02F270E8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8275" y="4578350"/>
                <a:ext cx="871538" cy="815975"/>
              </a:xfrm>
              <a:custGeom>
                <a:avLst/>
                <a:gdLst>
                  <a:gd name="T0" fmla="*/ 311881 w 2420"/>
                  <a:gd name="T1" fmla="*/ 119806 h 2268"/>
                  <a:gd name="T2" fmla="*/ 384269 w 2420"/>
                  <a:gd name="T3" fmla="*/ 61522 h 2268"/>
                  <a:gd name="T4" fmla="*/ 452696 w 2420"/>
                  <a:gd name="T5" fmla="*/ 0 h 2268"/>
                  <a:gd name="T6" fmla="*/ 572622 w 2420"/>
                  <a:gd name="T7" fmla="*/ 71955 h 2268"/>
                  <a:gd name="T8" fmla="*/ 658695 w 2420"/>
                  <a:gd name="T9" fmla="*/ 65120 h 2268"/>
                  <a:gd name="T10" fmla="*/ 675622 w 2420"/>
                  <a:gd name="T11" fmla="*/ 44253 h 2268"/>
                  <a:gd name="T12" fmla="*/ 686066 w 2420"/>
                  <a:gd name="T13" fmla="*/ 37777 h 2268"/>
                  <a:gd name="T14" fmla="*/ 740807 w 2420"/>
                  <a:gd name="T15" fmla="*/ 37777 h 2268"/>
                  <a:gd name="T16" fmla="*/ 768178 w 2420"/>
                  <a:gd name="T17" fmla="*/ 68358 h 2268"/>
                  <a:gd name="T18" fmla="*/ 836965 w 2420"/>
                  <a:gd name="T19" fmla="*/ 143911 h 2268"/>
                  <a:gd name="T20" fmla="*/ 871178 w 2420"/>
                  <a:gd name="T21" fmla="*/ 215866 h 2268"/>
                  <a:gd name="T22" fmla="*/ 788706 w 2420"/>
                  <a:gd name="T23" fmla="*/ 294658 h 2268"/>
                  <a:gd name="T24" fmla="*/ 740807 w 2420"/>
                  <a:gd name="T25" fmla="*/ 304731 h 2268"/>
                  <a:gd name="T26" fmla="*/ 665538 w 2420"/>
                  <a:gd name="T27" fmla="*/ 322001 h 2268"/>
                  <a:gd name="T28" fmla="*/ 620881 w 2420"/>
                  <a:gd name="T29" fmla="*/ 359777 h 2268"/>
                  <a:gd name="T30" fmla="*/ 562538 w 2420"/>
                  <a:gd name="T31" fmla="*/ 383523 h 2268"/>
                  <a:gd name="T32" fmla="*/ 507797 w 2420"/>
                  <a:gd name="T33" fmla="*/ 390718 h 2268"/>
                  <a:gd name="T34" fmla="*/ 531566 w 2420"/>
                  <a:gd name="T35" fmla="*/ 434971 h 2268"/>
                  <a:gd name="T36" fmla="*/ 558937 w 2420"/>
                  <a:gd name="T37" fmla="*/ 445404 h 2268"/>
                  <a:gd name="T38" fmla="*/ 493751 w 2420"/>
                  <a:gd name="T39" fmla="*/ 476345 h 2268"/>
                  <a:gd name="T40" fmla="*/ 473224 w 2420"/>
                  <a:gd name="T41" fmla="*/ 500090 h 2268"/>
                  <a:gd name="T42" fmla="*/ 507797 w 2420"/>
                  <a:gd name="T43" fmla="*/ 524196 h 2268"/>
                  <a:gd name="T44" fmla="*/ 569381 w 2420"/>
                  <a:gd name="T45" fmla="*/ 490017 h 2268"/>
                  <a:gd name="T46" fmla="*/ 565779 w 2420"/>
                  <a:gd name="T47" fmla="*/ 541465 h 2268"/>
                  <a:gd name="T48" fmla="*/ 562538 w 2420"/>
                  <a:gd name="T49" fmla="*/ 585718 h 2268"/>
                  <a:gd name="T50" fmla="*/ 569381 w 2420"/>
                  <a:gd name="T51" fmla="*/ 623494 h 2268"/>
                  <a:gd name="T52" fmla="*/ 535168 w 2420"/>
                  <a:gd name="T53" fmla="*/ 633928 h 2268"/>
                  <a:gd name="T54" fmla="*/ 524723 w 2420"/>
                  <a:gd name="T55" fmla="*/ 650837 h 2268"/>
                  <a:gd name="T56" fmla="*/ 514279 w 2420"/>
                  <a:gd name="T57" fmla="*/ 671345 h 2268"/>
                  <a:gd name="T58" fmla="*/ 486909 w 2420"/>
                  <a:gd name="T59" fmla="*/ 712719 h 2268"/>
                  <a:gd name="T60" fmla="*/ 504196 w 2420"/>
                  <a:gd name="T61" fmla="*/ 764167 h 2268"/>
                  <a:gd name="T62" fmla="*/ 483668 w 2420"/>
                  <a:gd name="T63" fmla="*/ 784674 h 2268"/>
                  <a:gd name="T64" fmla="*/ 439010 w 2420"/>
                  <a:gd name="T65" fmla="*/ 808420 h 2268"/>
                  <a:gd name="T66" fmla="*/ 391112 w 2420"/>
                  <a:gd name="T67" fmla="*/ 784674 h 2268"/>
                  <a:gd name="T68" fmla="*/ 311881 w 2420"/>
                  <a:gd name="T69" fmla="*/ 729628 h 2268"/>
                  <a:gd name="T70" fmla="*/ 305398 w 2420"/>
                  <a:gd name="T71" fmla="*/ 688614 h 2268"/>
                  <a:gd name="T72" fmla="*/ 267584 w 2420"/>
                  <a:gd name="T73" fmla="*/ 674942 h 2268"/>
                  <a:gd name="T74" fmla="*/ 236612 w 2420"/>
                  <a:gd name="T75" fmla="*/ 654435 h 2268"/>
                  <a:gd name="T76" fmla="*/ 219685 w 2420"/>
                  <a:gd name="T77" fmla="*/ 695450 h 2268"/>
                  <a:gd name="T78" fmla="*/ 226168 w 2420"/>
                  <a:gd name="T79" fmla="*/ 729628 h 2268"/>
                  <a:gd name="T80" fmla="*/ 212482 w 2420"/>
                  <a:gd name="T81" fmla="*/ 777839 h 2268"/>
                  <a:gd name="T82" fmla="*/ 157741 w 2420"/>
                  <a:gd name="T83" fmla="*/ 767405 h 2268"/>
                  <a:gd name="T84" fmla="*/ 116685 w 2420"/>
                  <a:gd name="T85" fmla="*/ 753734 h 2268"/>
                  <a:gd name="T86" fmla="*/ 147297 w 2420"/>
                  <a:gd name="T87" fmla="*/ 695450 h 2268"/>
                  <a:gd name="T88" fmla="*/ 144056 w 2420"/>
                  <a:gd name="T89" fmla="*/ 671345 h 2268"/>
                  <a:gd name="T90" fmla="*/ 113084 w 2420"/>
                  <a:gd name="T91" fmla="*/ 640763 h 2268"/>
                  <a:gd name="T92" fmla="*/ 61584 w 2420"/>
                  <a:gd name="T93" fmla="*/ 654435 h 2268"/>
                  <a:gd name="T94" fmla="*/ 0 w 2420"/>
                  <a:gd name="T95" fmla="*/ 644001 h 2268"/>
                  <a:gd name="T96" fmla="*/ 58343 w 2420"/>
                  <a:gd name="T97" fmla="*/ 585718 h 2268"/>
                  <a:gd name="T98" fmla="*/ 54741 w 2420"/>
                  <a:gd name="T99" fmla="*/ 561972 h 2268"/>
                  <a:gd name="T100" fmla="*/ 30972 w 2420"/>
                  <a:gd name="T101" fmla="*/ 524196 h 2268"/>
                  <a:gd name="T102" fmla="*/ 61584 w 2420"/>
                  <a:gd name="T103" fmla="*/ 482821 h 2268"/>
                  <a:gd name="T104" fmla="*/ 126769 w 2420"/>
                  <a:gd name="T105" fmla="*/ 465912 h 2268"/>
                  <a:gd name="T106" fmla="*/ 154500 w 2420"/>
                  <a:gd name="T107" fmla="*/ 421299 h 2268"/>
                  <a:gd name="T108" fmla="*/ 219685 w 2420"/>
                  <a:gd name="T109" fmla="*/ 397194 h 2268"/>
                  <a:gd name="T110" fmla="*/ 291353 w 2420"/>
                  <a:gd name="T111" fmla="*/ 383523 h 2268"/>
                  <a:gd name="T112" fmla="*/ 315482 w 2420"/>
                  <a:gd name="T113" fmla="*/ 284224 h 2268"/>
                  <a:gd name="T114" fmla="*/ 253898 w 2420"/>
                  <a:gd name="T115" fmla="*/ 215866 h 2268"/>
                  <a:gd name="T116" fmla="*/ 250297 w 2420"/>
                  <a:gd name="T117" fmla="*/ 164418 h 22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420" h="2268">
                    <a:moveTo>
                      <a:pt x="733" y="400"/>
                    </a:moveTo>
                    <a:lnTo>
                      <a:pt x="866" y="333"/>
                    </a:lnTo>
                    <a:lnTo>
                      <a:pt x="1000" y="276"/>
                    </a:lnTo>
                    <a:lnTo>
                      <a:pt x="1067" y="171"/>
                    </a:lnTo>
                    <a:lnTo>
                      <a:pt x="1105" y="38"/>
                    </a:lnTo>
                    <a:lnTo>
                      <a:pt x="1257" y="0"/>
                    </a:lnTo>
                    <a:lnTo>
                      <a:pt x="1400" y="76"/>
                    </a:lnTo>
                    <a:lnTo>
                      <a:pt x="1590" y="200"/>
                    </a:lnTo>
                    <a:lnTo>
                      <a:pt x="1791" y="247"/>
                    </a:lnTo>
                    <a:lnTo>
                      <a:pt x="1829" y="181"/>
                    </a:lnTo>
                    <a:lnTo>
                      <a:pt x="1848" y="152"/>
                    </a:lnTo>
                    <a:lnTo>
                      <a:pt x="1876" y="123"/>
                    </a:lnTo>
                    <a:lnTo>
                      <a:pt x="1886" y="105"/>
                    </a:lnTo>
                    <a:lnTo>
                      <a:pt x="1905" y="105"/>
                    </a:lnTo>
                    <a:lnTo>
                      <a:pt x="2000" y="95"/>
                    </a:lnTo>
                    <a:lnTo>
                      <a:pt x="2057" y="105"/>
                    </a:lnTo>
                    <a:lnTo>
                      <a:pt x="2105" y="123"/>
                    </a:lnTo>
                    <a:lnTo>
                      <a:pt x="2133" y="190"/>
                    </a:lnTo>
                    <a:lnTo>
                      <a:pt x="2200" y="314"/>
                    </a:lnTo>
                    <a:lnTo>
                      <a:pt x="2324" y="400"/>
                    </a:lnTo>
                    <a:lnTo>
                      <a:pt x="2371" y="428"/>
                    </a:lnTo>
                    <a:lnTo>
                      <a:pt x="2419" y="600"/>
                    </a:lnTo>
                    <a:lnTo>
                      <a:pt x="2324" y="790"/>
                    </a:lnTo>
                    <a:lnTo>
                      <a:pt x="2190" y="819"/>
                    </a:lnTo>
                    <a:lnTo>
                      <a:pt x="2133" y="838"/>
                    </a:lnTo>
                    <a:lnTo>
                      <a:pt x="2057" y="847"/>
                    </a:lnTo>
                    <a:lnTo>
                      <a:pt x="1952" y="876"/>
                    </a:lnTo>
                    <a:lnTo>
                      <a:pt x="1848" y="895"/>
                    </a:lnTo>
                    <a:lnTo>
                      <a:pt x="1781" y="933"/>
                    </a:lnTo>
                    <a:lnTo>
                      <a:pt x="1724" y="1000"/>
                    </a:lnTo>
                    <a:lnTo>
                      <a:pt x="1648" y="1038"/>
                    </a:lnTo>
                    <a:lnTo>
                      <a:pt x="1562" y="1066"/>
                    </a:lnTo>
                    <a:lnTo>
                      <a:pt x="1428" y="1086"/>
                    </a:lnTo>
                    <a:lnTo>
                      <a:pt x="1410" y="1086"/>
                    </a:lnTo>
                    <a:lnTo>
                      <a:pt x="1343" y="1181"/>
                    </a:lnTo>
                    <a:lnTo>
                      <a:pt x="1476" y="1209"/>
                    </a:lnTo>
                    <a:lnTo>
                      <a:pt x="1590" y="1200"/>
                    </a:lnTo>
                    <a:lnTo>
                      <a:pt x="1552" y="1238"/>
                    </a:lnTo>
                    <a:lnTo>
                      <a:pt x="1514" y="1295"/>
                    </a:lnTo>
                    <a:lnTo>
                      <a:pt x="1371" y="1324"/>
                    </a:lnTo>
                    <a:lnTo>
                      <a:pt x="1362" y="1342"/>
                    </a:lnTo>
                    <a:lnTo>
                      <a:pt x="1314" y="1390"/>
                    </a:lnTo>
                    <a:lnTo>
                      <a:pt x="1333" y="1467"/>
                    </a:lnTo>
                    <a:lnTo>
                      <a:pt x="1410" y="1457"/>
                    </a:lnTo>
                    <a:lnTo>
                      <a:pt x="1476" y="1400"/>
                    </a:lnTo>
                    <a:lnTo>
                      <a:pt x="1581" y="1362"/>
                    </a:lnTo>
                    <a:lnTo>
                      <a:pt x="1610" y="1457"/>
                    </a:lnTo>
                    <a:lnTo>
                      <a:pt x="1571" y="1505"/>
                    </a:lnTo>
                    <a:lnTo>
                      <a:pt x="1543" y="1562"/>
                    </a:lnTo>
                    <a:lnTo>
                      <a:pt x="1562" y="1628"/>
                    </a:lnTo>
                    <a:lnTo>
                      <a:pt x="1571" y="1647"/>
                    </a:lnTo>
                    <a:lnTo>
                      <a:pt x="1581" y="1733"/>
                    </a:lnTo>
                    <a:lnTo>
                      <a:pt x="1524" y="1752"/>
                    </a:lnTo>
                    <a:lnTo>
                      <a:pt x="1486" y="1762"/>
                    </a:lnTo>
                    <a:lnTo>
                      <a:pt x="1457" y="1762"/>
                    </a:lnTo>
                    <a:lnTo>
                      <a:pt x="1457" y="1809"/>
                    </a:lnTo>
                    <a:lnTo>
                      <a:pt x="1448" y="1828"/>
                    </a:lnTo>
                    <a:lnTo>
                      <a:pt x="1428" y="1866"/>
                    </a:lnTo>
                    <a:lnTo>
                      <a:pt x="1381" y="1952"/>
                    </a:lnTo>
                    <a:lnTo>
                      <a:pt x="1352" y="1981"/>
                    </a:lnTo>
                    <a:lnTo>
                      <a:pt x="1390" y="2076"/>
                    </a:lnTo>
                    <a:lnTo>
                      <a:pt x="1400" y="2124"/>
                    </a:lnTo>
                    <a:lnTo>
                      <a:pt x="1400" y="2181"/>
                    </a:lnTo>
                    <a:lnTo>
                      <a:pt x="1343" y="2181"/>
                    </a:lnTo>
                    <a:lnTo>
                      <a:pt x="1276" y="2190"/>
                    </a:lnTo>
                    <a:lnTo>
                      <a:pt x="1219" y="2247"/>
                    </a:lnTo>
                    <a:lnTo>
                      <a:pt x="1133" y="2267"/>
                    </a:lnTo>
                    <a:lnTo>
                      <a:pt x="1086" y="2181"/>
                    </a:lnTo>
                    <a:lnTo>
                      <a:pt x="971" y="2114"/>
                    </a:lnTo>
                    <a:lnTo>
                      <a:pt x="866" y="2028"/>
                    </a:lnTo>
                    <a:lnTo>
                      <a:pt x="876" y="1971"/>
                    </a:lnTo>
                    <a:lnTo>
                      <a:pt x="848" y="1914"/>
                    </a:lnTo>
                    <a:lnTo>
                      <a:pt x="800" y="1895"/>
                    </a:lnTo>
                    <a:lnTo>
                      <a:pt x="743" y="1876"/>
                    </a:lnTo>
                    <a:lnTo>
                      <a:pt x="667" y="1819"/>
                    </a:lnTo>
                    <a:lnTo>
                      <a:pt x="657" y="1819"/>
                    </a:lnTo>
                    <a:lnTo>
                      <a:pt x="581" y="1866"/>
                    </a:lnTo>
                    <a:lnTo>
                      <a:pt x="610" y="1933"/>
                    </a:lnTo>
                    <a:lnTo>
                      <a:pt x="638" y="2009"/>
                    </a:lnTo>
                    <a:lnTo>
                      <a:pt x="628" y="2028"/>
                    </a:lnTo>
                    <a:lnTo>
                      <a:pt x="610" y="2086"/>
                    </a:lnTo>
                    <a:lnTo>
                      <a:pt x="590" y="2162"/>
                    </a:lnTo>
                    <a:lnTo>
                      <a:pt x="457" y="2143"/>
                    </a:lnTo>
                    <a:lnTo>
                      <a:pt x="438" y="2133"/>
                    </a:lnTo>
                    <a:lnTo>
                      <a:pt x="429" y="2133"/>
                    </a:lnTo>
                    <a:lnTo>
                      <a:pt x="324" y="2095"/>
                    </a:lnTo>
                    <a:lnTo>
                      <a:pt x="381" y="2000"/>
                    </a:lnTo>
                    <a:lnTo>
                      <a:pt x="409" y="1933"/>
                    </a:lnTo>
                    <a:lnTo>
                      <a:pt x="419" y="1895"/>
                    </a:lnTo>
                    <a:lnTo>
                      <a:pt x="400" y="1866"/>
                    </a:lnTo>
                    <a:lnTo>
                      <a:pt x="381" y="1828"/>
                    </a:lnTo>
                    <a:lnTo>
                      <a:pt x="314" y="1781"/>
                    </a:lnTo>
                    <a:lnTo>
                      <a:pt x="247" y="1800"/>
                    </a:lnTo>
                    <a:lnTo>
                      <a:pt x="171" y="1819"/>
                    </a:lnTo>
                    <a:lnTo>
                      <a:pt x="86" y="1809"/>
                    </a:lnTo>
                    <a:lnTo>
                      <a:pt x="0" y="1790"/>
                    </a:lnTo>
                    <a:lnTo>
                      <a:pt x="95" y="1723"/>
                    </a:lnTo>
                    <a:lnTo>
                      <a:pt x="162" y="1628"/>
                    </a:lnTo>
                    <a:lnTo>
                      <a:pt x="162" y="1619"/>
                    </a:lnTo>
                    <a:lnTo>
                      <a:pt x="152" y="1562"/>
                    </a:lnTo>
                    <a:lnTo>
                      <a:pt x="143" y="1514"/>
                    </a:lnTo>
                    <a:lnTo>
                      <a:pt x="86" y="1457"/>
                    </a:lnTo>
                    <a:lnTo>
                      <a:pt x="114" y="1409"/>
                    </a:lnTo>
                    <a:lnTo>
                      <a:pt x="171" y="1342"/>
                    </a:lnTo>
                    <a:lnTo>
                      <a:pt x="333" y="1324"/>
                    </a:lnTo>
                    <a:lnTo>
                      <a:pt x="352" y="1295"/>
                    </a:lnTo>
                    <a:lnTo>
                      <a:pt x="362" y="1276"/>
                    </a:lnTo>
                    <a:lnTo>
                      <a:pt x="429" y="1171"/>
                    </a:lnTo>
                    <a:lnTo>
                      <a:pt x="514" y="1019"/>
                    </a:lnTo>
                    <a:lnTo>
                      <a:pt x="610" y="1104"/>
                    </a:lnTo>
                    <a:lnTo>
                      <a:pt x="695" y="1152"/>
                    </a:lnTo>
                    <a:lnTo>
                      <a:pt x="809" y="1066"/>
                    </a:lnTo>
                    <a:lnTo>
                      <a:pt x="924" y="962"/>
                    </a:lnTo>
                    <a:lnTo>
                      <a:pt x="876" y="790"/>
                    </a:lnTo>
                    <a:lnTo>
                      <a:pt x="762" y="667"/>
                    </a:lnTo>
                    <a:lnTo>
                      <a:pt x="705" y="600"/>
                    </a:lnTo>
                    <a:lnTo>
                      <a:pt x="667" y="514"/>
                    </a:lnTo>
                    <a:lnTo>
                      <a:pt x="695" y="457"/>
                    </a:lnTo>
                    <a:lnTo>
                      <a:pt x="733" y="400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47" name="Freeform 53">
                <a:extLst>
                  <a:ext uri="{FF2B5EF4-FFF2-40B4-BE49-F238E27FC236}">
                    <a16:creationId xmlns:a16="http://schemas.microsoft.com/office/drawing/2014/main" id="{8D354FC9-B91F-A54B-AC04-E30B36AE4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1413" y="3830638"/>
                <a:ext cx="1141412" cy="863600"/>
              </a:xfrm>
              <a:custGeom>
                <a:avLst/>
                <a:gdLst>
                  <a:gd name="T0" fmla="*/ 520688 w 3172"/>
                  <a:gd name="T1" fmla="*/ 85605 h 2401"/>
                  <a:gd name="T2" fmla="*/ 596255 w 3172"/>
                  <a:gd name="T3" fmla="*/ 160779 h 2401"/>
                  <a:gd name="T4" fmla="*/ 664624 w 3172"/>
                  <a:gd name="T5" fmla="*/ 253217 h 2401"/>
                  <a:gd name="T6" fmla="*/ 743429 w 3172"/>
                  <a:gd name="T7" fmla="*/ 311486 h 2401"/>
                  <a:gd name="T8" fmla="*/ 849942 w 3172"/>
                  <a:gd name="T9" fmla="*/ 315083 h 2401"/>
                  <a:gd name="T10" fmla="*/ 938822 w 3172"/>
                  <a:gd name="T11" fmla="*/ 366158 h 2401"/>
                  <a:gd name="T12" fmla="*/ 973367 w 3172"/>
                  <a:gd name="T13" fmla="*/ 469027 h 2401"/>
                  <a:gd name="T14" fmla="*/ 1000715 w 3172"/>
                  <a:gd name="T15" fmla="*/ 544561 h 2401"/>
                  <a:gd name="T16" fmla="*/ 1038498 w 3172"/>
                  <a:gd name="T17" fmla="*/ 602829 h 2401"/>
                  <a:gd name="T18" fmla="*/ 1082758 w 3172"/>
                  <a:gd name="T19" fmla="*/ 678003 h 2401"/>
                  <a:gd name="T20" fmla="*/ 1117303 w 3172"/>
                  <a:gd name="T21" fmla="*/ 753537 h 2401"/>
                  <a:gd name="T22" fmla="*/ 1141052 w 3172"/>
                  <a:gd name="T23" fmla="*/ 821877 h 2401"/>
                  <a:gd name="T24" fmla="*/ 1103629 w 3172"/>
                  <a:gd name="T25" fmla="*/ 832308 h 2401"/>
                  <a:gd name="T26" fmla="*/ 1048573 w 3172"/>
                  <a:gd name="T27" fmla="*/ 777276 h 2401"/>
                  <a:gd name="T28" fmla="*/ 997116 w 3172"/>
                  <a:gd name="T29" fmla="*/ 767205 h 2401"/>
                  <a:gd name="T30" fmla="*/ 942421 w 3172"/>
                  <a:gd name="T31" fmla="*/ 770442 h 2401"/>
                  <a:gd name="T32" fmla="*/ 856779 w 3172"/>
                  <a:gd name="T33" fmla="*/ 760371 h 2401"/>
                  <a:gd name="T34" fmla="*/ 747028 w 3172"/>
                  <a:gd name="T35" fmla="*/ 722604 h 2401"/>
                  <a:gd name="T36" fmla="*/ 654549 w 3172"/>
                  <a:gd name="T37" fmla="*/ 691671 h 2401"/>
                  <a:gd name="T38" fmla="*/ 630439 w 3172"/>
                  <a:gd name="T39" fmla="*/ 678003 h 2401"/>
                  <a:gd name="T40" fmla="*/ 647712 w 3172"/>
                  <a:gd name="T41" fmla="*/ 626569 h 2401"/>
                  <a:gd name="T42" fmla="*/ 644113 w 3172"/>
                  <a:gd name="T43" fmla="*/ 595996 h 2401"/>
                  <a:gd name="T44" fmla="*/ 616766 w 3172"/>
                  <a:gd name="T45" fmla="*/ 592399 h 2401"/>
                  <a:gd name="T46" fmla="*/ 558471 w 3172"/>
                  <a:gd name="T47" fmla="*/ 582328 h 2401"/>
                  <a:gd name="T48" fmla="*/ 496939 w 3172"/>
                  <a:gd name="T49" fmla="*/ 554632 h 2401"/>
                  <a:gd name="T50" fmla="*/ 400862 w 3172"/>
                  <a:gd name="T51" fmla="*/ 534130 h 2401"/>
                  <a:gd name="T52" fmla="*/ 376752 w 3172"/>
                  <a:gd name="T53" fmla="*/ 503197 h 2401"/>
                  <a:gd name="T54" fmla="*/ 325655 w 3172"/>
                  <a:gd name="T55" fmla="*/ 493126 h 2401"/>
                  <a:gd name="T56" fmla="*/ 287872 w 3172"/>
                  <a:gd name="T57" fmla="*/ 475861 h 2401"/>
                  <a:gd name="T58" fmla="*/ 284273 w 3172"/>
                  <a:gd name="T59" fmla="*/ 462193 h 2401"/>
                  <a:gd name="T60" fmla="*/ 284273 w 3172"/>
                  <a:gd name="T61" fmla="*/ 434857 h 2401"/>
                  <a:gd name="T62" fmla="*/ 274198 w 3172"/>
                  <a:gd name="T63" fmla="*/ 403925 h 2401"/>
                  <a:gd name="T64" fmla="*/ 250089 w 3172"/>
                  <a:gd name="T65" fmla="*/ 366158 h 2401"/>
                  <a:gd name="T66" fmla="*/ 20511 w 3172"/>
                  <a:gd name="T67" fmla="*/ 335585 h 2401"/>
                  <a:gd name="T68" fmla="*/ 27348 w 3172"/>
                  <a:gd name="T69" fmla="*/ 205379 h 2401"/>
                  <a:gd name="T70" fmla="*/ 0 w 3172"/>
                  <a:gd name="T71" fmla="*/ 106107 h 2401"/>
                  <a:gd name="T72" fmla="*/ 41022 w 3172"/>
                  <a:gd name="T73" fmla="*/ 20502 h 2401"/>
                  <a:gd name="T74" fmla="*/ 140338 w 3172"/>
                  <a:gd name="T75" fmla="*/ 47838 h 2401"/>
                  <a:gd name="T76" fmla="*/ 246490 w 3172"/>
                  <a:gd name="T77" fmla="*/ 102510 h 2401"/>
                  <a:gd name="T78" fmla="*/ 328894 w 3172"/>
                  <a:gd name="T79" fmla="*/ 102510 h 2401"/>
                  <a:gd name="T80" fmla="*/ 380351 w 3172"/>
                  <a:gd name="T81" fmla="*/ 0 h 2401"/>
                  <a:gd name="T82" fmla="*/ 510613 w 3172"/>
                  <a:gd name="T83" fmla="*/ 27336 h 24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72" h="2401">
                    <a:moveTo>
                      <a:pt x="1419" y="76"/>
                    </a:moveTo>
                    <a:lnTo>
                      <a:pt x="1447" y="238"/>
                    </a:lnTo>
                    <a:lnTo>
                      <a:pt x="1543" y="342"/>
                    </a:lnTo>
                    <a:lnTo>
                      <a:pt x="1657" y="447"/>
                    </a:lnTo>
                    <a:lnTo>
                      <a:pt x="1752" y="552"/>
                    </a:lnTo>
                    <a:lnTo>
                      <a:pt x="1847" y="704"/>
                    </a:lnTo>
                    <a:lnTo>
                      <a:pt x="1952" y="838"/>
                    </a:lnTo>
                    <a:lnTo>
                      <a:pt x="2066" y="866"/>
                    </a:lnTo>
                    <a:lnTo>
                      <a:pt x="2200" y="876"/>
                    </a:lnTo>
                    <a:lnTo>
                      <a:pt x="2362" y="876"/>
                    </a:lnTo>
                    <a:lnTo>
                      <a:pt x="2523" y="904"/>
                    </a:lnTo>
                    <a:lnTo>
                      <a:pt x="2609" y="1018"/>
                    </a:lnTo>
                    <a:lnTo>
                      <a:pt x="2628" y="1171"/>
                    </a:lnTo>
                    <a:lnTo>
                      <a:pt x="2705" y="1304"/>
                    </a:lnTo>
                    <a:lnTo>
                      <a:pt x="2781" y="1428"/>
                    </a:lnTo>
                    <a:lnTo>
                      <a:pt x="2781" y="1514"/>
                    </a:lnTo>
                    <a:lnTo>
                      <a:pt x="2809" y="1590"/>
                    </a:lnTo>
                    <a:lnTo>
                      <a:pt x="2886" y="1676"/>
                    </a:lnTo>
                    <a:lnTo>
                      <a:pt x="2943" y="1761"/>
                    </a:lnTo>
                    <a:lnTo>
                      <a:pt x="3009" y="1885"/>
                    </a:lnTo>
                    <a:lnTo>
                      <a:pt x="3057" y="2028"/>
                    </a:lnTo>
                    <a:lnTo>
                      <a:pt x="3105" y="2095"/>
                    </a:lnTo>
                    <a:lnTo>
                      <a:pt x="3152" y="2171"/>
                    </a:lnTo>
                    <a:lnTo>
                      <a:pt x="3171" y="2285"/>
                    </a:lnTo>
                    <a:lnTo>
                      <a:pt x="3171" y="2400"/>
                    </a:lnTo>
                    <a:lnTo>
                      <a:pt x="3067" y="2314"/>
                    </a:lnTo>
                    <a:lnTo>
                      <a:pt x="2962" y="2228"/>
                    </a:lnTo>
                    <a:lnTo>
                      <a:pt x="2914" y="2161"/>
                    </a:lnTo>
                    <a:lnTo>
                      <a:pt x="2847" y="2104"/>
                    </a:lnTo>
                    <a:lnTo>
                      <a:pt x="2771" y="2133"/>
                    </a:lnTo>
                    <a:lnTo>
                      <a:pt x="2676" y="2152"/>
                    </a:lnTo>
                    <a:lnTo>
                      <a:pt x="2619" y="2142"/>
                    </a:lnTo>
                    <a:lnTo>
                      <a:pt x="2562" y="2133"/>
                    </a:lnTo>
                    <a:lnTo>
                      <a:pt x="2381" y="2114"/>
                    </a:lnTo>
                    <a:lnTo>
                      <a:pt x="2209" y="2085"/>
                    </a:lnTo>
                    <a:lnTo>
                      <a:pt x="2076" y="2009"/>
                    </a:lnTo>
                    <a:lnTo>
                      <a:pt x="1943" y="1923"/>
                    </a:lnTo>
                    <a:lnTo>
                      <a:pt x="1819" y="1923"/>
                    </a:lnTo>
                    <a:lnTo>
                      <a:pt x="1695" y="1942"/>
                    </a:lnTo>
                    <a:lnTo>
                      <a:pt x="1752" y="1885"/>
                    </a:lnTo>
                    <a:lnTo>
                      <a:pt x="1800" y="1828"/>
                    </a:lnTo>
                    <a:lnTo>
                      <a:pt x="1800" y="1742"/>
                    </a:lnTo>
                    <a:lnTo>
                      <a:pt x="1800" y="1695"/>
                    </a:lnTo>
                    <a:lnTo>
                      <a:pt x="1790" y="1657"/>
                    </a:lnTo>
                    <a:lnTo>
                      <a:pt x="1752" y="1638"/>
                    </a:lnTo>
                    <a:lnTo>
                      <a:pt x="1714" y="1647"/>
                    </a:lnTo>
                    <a:lnTo>
                      <a:pt x="1628" y="1638"/>
                    </a:lnTo>
                    <a:lnTo>
                      <a:pt x="1552" y="1619"/>
                    </a:lnTo>
                    <a:lnTo>
                      <a:pt x="1495" y="1638"/>
                    </a:lnTo>
                    <a:lnTo>
                      <a:pt x="1381" y="1542"/>
                    </a:lnTo>
                    <a:lnTo>
                      <a:pt x="1314" y="1514"/>
                    </a:lnTo>
                    <a:lnTo>
                      <a:pt x="1114" y="1485"/>
                    </a:lnTo>
                    <a:lnTo>
                      <a:pt x="1076" y="1466"/>
                    </a:lnTo>
                    <a:lnTo>
                      <a:pt x="1047" y="1399"/>
                    </a:lnTo>
                    <a:lnTo>
                      <a:pt x="981" y="1380"/>
                    </a:lnTo>
                    <a:lnTo>
                      <a:pt x="905" y="1371"/>
                    </a:lnTo>
                    <a:lnTo>
                      <a:pt x="819" y="1323"/>
                    </a:lnTo>
                    <a:lnTo>
                      <a:pt x="800" y="1323"/>
                    </a:lnTo>
                    <a:lnTo>
                      <a:pt x="790" y="1314"/>
                    </a:lnTo>
                    <a:lnTo>
                      <a:pt x="790" y="1285"/>
                    </a:lnTo>
                    <a:lnTo>
                      <a:pt x="790" y="1238"/>
                    </a:lnTo>
                    <a:lnTo>
                      <a:pt x="790" y="1209"/>
                    </a:lnTo>
                    <a:lnTo>
                      <a:pt x="781" y="1199"/>
                    </a:lnTo>
                    <a:lnTo>
                      <a:pt x="762" y="1123"/>
                    </a:lnTo>
                    <a:lnTo>
                      <a:pt x="771" y="1066"/>
                    </a:lnTo>
                    <a:lnTo>
                      <a:pt x="695" y="1018"/>
                    </a:lnTo>
                    <a:lnTo>
                      <a:pt x="381" y="933"/>
                    </a:lnTo>
                    <a:lnTo>
                      <a:pt x="57" y="933"/>
                    </a:lnTo>
                    <a:lnTo>
                      <a:pt x="85" y="742"/>
                    </a:lnTo>
                    <a:lnTo>
                      <a:pt x="76" y="571"/>
                    </a:lnTo>
                    <a:lnTo>
                      <a:pt x="66" y="409"/>
                    </a:lnTo>
                    <a:lnTo>
                      <a:pt x="0" y="295"/>
                    </a:lnTo>
                    <a:lnTo>
                      <a:pt x="47" y="161"/>
                    </a:lnTo>
                    <a:lnTo>
                      <a:pt x="114" y="57"/>
                    </a:lnTo>
                    <a:lnTo>
                      <a:pt x="257" y="95"/>
                    </a:lnTo>
                    <a:lnTo>
                      <a:pt x="390" y="133"/>
                    </a:lnTo>
                    <a:lnTo>
                      <a:pt x="533" y="218"/>
                    </a:lnTo>
                    <a:lnTo>
                      <a:pt x="685" y="285"/>
                    </a:lnTo>
                    <a:lnTo>
                      <a:pt x="800" y="342"/>
                    </a:lnTo>
                    <a:lnTo>
                      <a:pt x="914" y="285"/>
                    </a:lnTo>
                    <a:lnTo>
                      <a:pt x="1019" y="171"/>
                    </a:lnTo>
                    <a:lnTo>
                      <a:pt x="1057" y="0"/>
                    </a:lnTo>
                    <a:lnTo>
                      <a:pt x="1228" y="95"/>
                    </a:lnTo>
                    <a:lnTo>
                      <a:pt x="1419" y="7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48" name="Freeform 54">
                <a:extLst>
                  <a:ext uri="{FF2B5EF4-FFF2-40B4-BE49-F238E27FC236}">
                    <a16:creationId xmlns:a16="http://schemas.microsoft.com/office/drawing/2014/main" id="{C7B7978B-76B4-9948-80EF-16B713B77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2588" y="3354388"/>
                <a:ext cx="1293812" cy="1111250"/>
              </a:xfrm>
              <a:custGeom>
                <a:avLst/>
                <a:gdLst>
                  <a:gd name="T0" fmla="*/ 44664 w 3592"/>
                  <a:gd name="T1" fmla="*/ 521056 h 3086"/>
                  <a:gd name="T2" fmla="*/ 106257 w 3592"/>
                  <a:gd name="T3" fmla="*/ 562467 h 3086"/>
                  <a:gd name="T4" fmla="*/ 157764 w 3592"/>
                  <a:gd name="T5" fmla="*/ 510973 h 3086"/>
                  <a:gd name="T6" fmla="*/ 219357 w 3592"/>
                  <a:gd name="T7" fmla="*/ 445796 h 3086"/>
                  <a:gd name="T8" fmla="*/ 284552 w 3592"/>
                  <a:gd name="T9" fmla="*/ 404386 h 3086"/>
                  <a:gd name="T10" fmla="*/ 339662 w 3592"/>
                  <a:gd name="T11" fmla="*/ 349651 h 3086"/>
                  <a:gd name="T12" fmla="*/ 418544 w 3592"/>
                  <a:gd name="T13" fmla="*/ 325885 h 3086"/>
                  <a:gd name="T14" fmla="*/ 486980 w 3592"/>
                  <a:gd name="T15" fmla="*/ 260348 h 3086"/>
                  <a:gd name="T16" fmla="*/ 607285 w 3592"/>
                  <a:gd name="T17" fmla="*/ 212455 h 3086"/>
                  <a:gd name="T18" fmla="*/ 693011 w 3592"/>
                  <a:gd name="T19" fmla="*/ 144038 h 3086"/>
                  <a:gd name="T20" fmla="*/ 709940 w 3592"/>
                  <a:gd name="T21" fmla="*/ 92544 h 3086"/>
                  <a:gd name="T22" fmla="*/ 761447 w 3592"/>
                  <a:gd name="T23" fmla="*/ 41051 h 3086"/>
                  <a:gd name="T24" fmla="*/ 837088 w 3592"/>
                  <a:gd name="T25" fmla="*/ 30608 h 3086"/>
                  <a:gd name="T26" fmla="*/ 898681 w 3592"/>
                  <a:gd name="T27" fmla="*/ 116310 h 3086"/>
                  <a:gd name="T28" fmla="*/ 984407 w 3592"/>
                  <a:gd name="T29" fmla="*/ 157721 h 3086"/>
                  <a:gd name="T30" fmla="*/ 1070132 w 3592"/>
                  <a:gd name="T31" fmla="*/ 164563 h 3086"/>
                  <a:gd name="T32" fmla="*/ 1121640 w 3592"/>
                  <a:gd name="T33" fmla="*/ 157721 h 3086"/>
                  <a:gd name="T34" fmla="*/ 1197280 w 3592"/>
                  <a:gd name="T35" fmla="*/ 167804 h 3086"/>
                  <a:gd name="T36" fmla="*/ 1293452 w 3592"/>
                  <a:gd name="T37" fmla="*/ 202373 h 3086"/>
                  <a:gd name="T38" fmla="*/ 1214209 w 3592"/>
                  <a:gd name="T39" fmla="*/ 243424 h 3086"/>
                  <a:gd name="T40" fmla="*/ 1125242 w 3592"/>
                  <a:gd name="T41" fmla="*/ 270791 h 3086"/>
                  <a:gd name="T42" fmla="*/ 1070132 w 3592"/>
                  <a:gd name="T43" fmla="*/ 270791 h 3086"/>
                  <a:gd name="T44" fmla="*/ 1001696 w 3592"/>
                  <a:gd name="T45" fmla="*/ 263949 h 3086"/>
                  <a:gd name="T46" fmla="*/ 864462 w 3592"/>
                  <a:gd name="T47" fmla="*/ 274392 h 3086"/>
                  <a:gd name="T48" fmla="*/ 799267 w 3592"/>
                  <a:gd name="T49" fmla="*/ 342809 h 3086"/>
                  <a:gd name="T50" fmla="*/ 709940 w 3592"/>
                  <a:gd name="T51" fmla="*/ 390702 h 3086"/>
                  <a:gd name="T52" fmla="*/ 720385 w 3592"/>
                  <a:gd name="T53" fmla="*/ 562467 h 3086"/>
                  <a:gd name="T54" fmla="*/ 679323 w 3592"/>
                  <a:gd name="T55" fmla="*/ 723429 h 3086"/>
                  <a:gd name="T56" fmla="*/ 648347 w 3592"/>
                  <a:gd name="T57" fmla="*/ 771321 h 3086"/>
                  <a:gd name="T58" fmla="*/ 641503 w 3592"/>
                  <a:gd name="T59" fmla="*/ 829657 h 3086"/>
                  <a:gd name="T60" fmla="*/ 607285 w 3592"/>
                  <a:gd name="T61" fmla="*/ 894834 h 3086"/>
                  <a:gd name="T62" fmla="*/ 614128 w 3592"/>
                  <a:gd name="T63" fmla="*/ 963611 h 3086"/>
                  <a:gd name="T64" fmla="*/ 576308 w 3592"/>
                  <a:gd name="T65" fmla="*/ 1025188 h 3086"/>
                  <a:gd name="T66" fmla="*/ 548934 w 3592"/>
                  <a:gd name="T67" fmla="*/ 1110890 h 3086"/>
                  <a:gd name="T68" fmla="*/ 500668 w 3592"/>
                  <a:gd name="T69" fmla="*/ 1049314 h 3086"/>
                  <a:gd name="T70" fmla="*/ 490582 w 3592"/>
                  <a:gd name="T71" fmla="*/ 990979 h 3086"/>
                  <a:gd name="T72" fmla="*/ 435473 w 3592"/>
                  <a:gd name="T73" fmla="*/ 898434 h 3086"/>
                  <a:gd name="T74" fmla="*/ 397653 w 3592"/>
                  <a:gd name="T75" fmla="*/ 802289 h 3086"/>
                  <a:gd name="T76" fmla="*/ 281310 w 3592"/>
                  <a:gd name="T77" fmla="*/ 792207 h 3086"/>
                  <a:gd name="T78" fmla="*/ 191983 w 3592"/>
                  <a:gd name="T79" fmla="*/ 778523 h 3086"/>
                  <a:gd name="T80" fmla="*/ 119944 w 3592"/>
                  <a:gd name="T81" fmla="*/ 675536 h 3086"/>
                  <a:gd name="T82" fmla="*/ 44664 w 3592"/>
                  <a:gd name="T83" fmla="*/ 599917 h 3086"/>
                  <a:gd name="T84" fmla="*/ 0 w 3592"/>
                  <a:gd name="T85" fmla="*/ 504132 h 3086"/>
                  <a:gd name="T86" fmla="*/ 970719 w 3592"/>
                  <a:gd name="T87" fmla="*/ 342809 h 3086"/>
                  <a:gd name="T88" fmla="*/ 1046360 w 3592"/>
                  <a:gd name="T89" fmla="*/ 380619 h 3086"/>
                  <a:gd name="T90" fmla="*/ 1046360 w 3592"/>
                  <a:gd name="T91" fmla="*/ 421670 h 3086"/>
                  <a:gd name="T92" fmla="*/ 988008 w 3592"/>
                  <a:gd name="T93" fmla="*/ 438955 h 3086"/>
                  <a:gd name="T94" fmla="*/ 950188 w 3592"/>
                  <a:gd name="T95" fmla="*/ 401145 h 3086"/>
                  <a:gd name="T96" fmla="*/ 929657 w 3592"/>
                  <a:gd name="T97" fmla="*/ 366936 h 30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592" h="3086">
                    <a:moveTo>
                      <a:pt x="0" y="1400"/>
                    </a:moveTo>
                    <a:lnTo>
                      <a:pt x="124" y="1447"/>
                    </a:lnTo>
                    <a:lnTo>
                      <a:pt x="228" y="1524"/>
                    </a:lnTo>
                    <a:lnTo>
                      <a:pt x="295" y="1562"/>
                    </a:lnTo>
                    <a:lnTo>
                      <a:pt x="362" y="1495"/>
                    </a:lnTo>
                    <a:lnTo>
                      <a:pt x="438" y="1419"/>
                    </a:lnTo>
                    <a:lnTo>
                      <a:pt x="505" y="1342"/>
                    </a:lnTo>
                    <a:lnTo>
                      <a:pt x="609" y="1238"/>
                    </a:lnTo>
                    <a:lnTo>
                      <a:pt x="724" y="1200"/>
                    </a:lnTo>
                    <a:lnTo>
                      <a:pt x="790" y="1123"/>
                    </a:lnTo>
                    <a:lnTo>
                      <a:pt x="848" y="1028"/>
                    </a:lnTo>
                    <a:lnTo>
                      <a:pt x="943" y="971"/>
                    </a:lnTo>
                    <a:lnTo>
                      <a:pt x="1057" y="952"/>
                    </a:lnTo>
                    <a:lnTo>
                      <a:pt x="1162" y="905"/>
                    </a:lnTo>
                    <a:lnTo>
                      <a:pt x="1257" y="828"/>
                    </a:lnTo>
                    <a:lnTo>
                      <a:pt x="1352" y="723"/>
                    </a:lnTo>
                    <a:lnTo>
                      <a:pt x="1428" y="590"/>
                    </a:lnTo>
                    <a:lnTo>
                      <a:pt x="1686" y="590"/>
                    </a:lnTo>
                    <a:lnTo>
                      <a:pt x="1905" y="485"/>
                    </a:lnTo>
                    <a:lnTo>
                      <a:pt x="1924" y="400"/>
                    </a:lnTo>
                    <a:lnTo>
                      <a:pt x="1933" y="314"/>
                    </a:lnTo>
                    <a:lnTo>
                      <a:pt x="1971" y="257"/>
                    </a:lnTo>
                    <a:lnTo>
                      <a:pt x="2019" y="200"/>
                    </a:lnTo>
                    <a:lnTo>
                      <a:pt x="2114" y="114"/>
                    </a:lnTo>
                    <a:lnTo>
                      <a:pt x="2190" y="0"/>
                    </a:lnTo>
                    <a:lnTo>
                      <a:pt x="2324" y="85"/>
                    </a:lnTo>
                    <a:lnTo>
                      <a:pt x="2438" y="228"/>
                    </a:lnTo>
                    <a:lnTo>
                      <a:pt x="2495" y="323"/>
                    </a:lnTo>
                    <a:lnTo>
                      <a:pt x="2552" y="419"/>
                    </a:lnTo>
                    <a:lnTo>
                      <a:pt x="2733" y="438"/>
                    </a:lnTo>
                    <a:lnTo>
                      <a:pt x="2905" y="381"/>
                    </a:lnTo>
                    <a:lnTo>
                      <a:pt x="2971" y="457"/>
                    </a:lnTo>
                    <a:lnTo>
                      <a:pt x="3047" y="466"/>
                    </a:lnTo>
                    <a:lnTo>
                      <a:pt x="3114" y="438"/>
                    </a:lnTo>
                    <a:lnTo>
                      <a:pt x="3181" y="419"/>
                    </a:lnTo>
                    <a:lnTo>
                      <a:pt x="3324" y="466"/>
                    </a:lnTo>
                    <a:lnTo>
                      <a:pt x="3466" y="514"/>
                    </a:lnTo>
                    <a:lnTo>
                      <a:pt x="3591" y="562"/>
                    </a:lnTo>
                    <a:lnTo>
                      <a:pt x="3524" y="638"/>
                    </a:lnTo>
                    <a:lnTo>
                      <a:pt x="3371" y="676"/>
                    </a:lnTo>
                    <a:lnTo>
                      <a:pt x="3210" y="714"/>
                    </a:lnTo>
                    <a:lnTo>
                      <a:pt x="3124" y="752"/>
                    </a:lnTo>
                    <a:lnTo>
                      <a:pt x="3047" y="780"/>
                    </a:lnTo>
                    <a:lnTo>
                      <a:pt x="2971" y="752"/>
                    </a:lnTo>
                    <a:lnTo>
                      <a:pt x="2886" y="733"/>
                    </a:lnTo>
                    <a:lnTo>
                      <a:pt x="2781" y="733"/>
                    </a:lnTo>
                    <a:lnTo>
                      <a:pt x="2676" y="752"/>
                    </a:lnTo>
                    <a:lnTo>
                      <a:pt x="2400" y="762"/>
                    </a:lnTo>
                    <a:lnTo>
                      <a:pt x="2305" y="857"/>
                    </a:lnTo>
                    <a:lnTo>
                      <a:pt x="2219" y="952"/>
                    </a:lnTo>
                    <a:lnTo>
                      <a:pt x="2076" y="971"/>
                    </a:lnTo>
                    <a:lnTo>
                      <a:pt x="1971" y="1085"/>
                    </a:lnTo>
                    <a:lnTo>
                      <a:pt x="1971" y="1314"/>
                    </a:lnTo>
                    <a:lnTo>
                      <a:pt x="2000" y="1562"/>
                    </a:lnTo>
                    <a:lnTo>
                      <a:pt x="1990" y="1809"/>
                    </a:lnTo>
                    <a:lnTo>
                      <a:pt x="1886" y="2009"/>
                    </a:lnTo>
                    <a:lnTo>
                      <a:pt x="1828" y="2066"/>
                    </a:lnTo>
                    <a:lnTo>
                      <a:pt x="1800" y="2142"/>
                    </a:lnTo>
                    <a:lnTo>
                      <a:pt x="1809" y="2219"/>
                    </a:lnTo>
                    <a:lnTo>
                      <a:pt x="1781" y="2304"/>
                    </a:lnTo>
                    <a:lnTo>
                      <a:pt x="1724" y="2390"/>
                    </a:lnTo>
                    <a:lnTo>
                      <a:pt x="1686" y="2485"/>
                    </a:lnTo>
                    <a:lnTo>
                      <a:pt x="1695" y="2581"/>
                    </a:lnTo>
                    <a:lnTo>
                      <a:pt x="1705" y="2676"/>
                    </a:lnTo>
                    <a:lnTo>
                      <a:pt x="1657" y="2761"/>
                    </a:lnTo>
                    <a:lnTo>
                      <a:pt x="1600" y="2847"/>
                    </a:lnTo>
                    <a:lnTo>
                      <a:pt x="1571" y="2962"/>
                    </a:lnTo>
                    <a:lnTo>
                      <a:pt x="1524" y="3085"/>
                    </a:lnTo>
                    <a:lnTo>
                      <a:pt x="1467" y="3000"/>
                    </a:lnTo>
                    <a:lnTo>
                      <a:pt x="1390" y="2914"/>
                    </a:lnTo>
                    <a:lnTo>
                      <a:pt x="1362" y="2838"/>
                    </a:lnTo>
                    <a:lnTo>
                      <a:pt x="1362" y="2752"/>
                    </a:lnTo>
                    <a:lnTo>
                      <a:pt x="1286" y="2628"/>
                    </a:lnTo>
                    <a:lnTo>
                      <a:pt x="1209" y="2495"/>
                    </a:lnTo>
                    <a:lnTo>
                      <a:pt x="1190" y="2342"/>
                    </a:lnTo>
                    <a:lnTo>
                      <a:pt x="1104" y="2228"/>
                    </a:lnTo>
                    <a:lnTo>
                      <a:pt x="943" y="2200"/>
                    </a:lnTo>
                    <a:lnTo>
                      <a:pt x="781" y="2200"/>
                    </a:lnTo>
                    <a:lnTo>
                      <a:pt x="647" y="2190"/>
                    </a:lnTo>
                    <a:lnTo>
                      <a:pt x="533" y="2162"/>
                    </a:lnTo>
                    <a:lnTo>
                      <a:pt x="428" y="2028"/>
                    </a:lnTo>
                    <a:lnTo>
                      <a:pt x="333" y="1876"/>
                    </a:lnTo>
                    <a:lnTo>
                      <a:pt x="238" y="1771"/>
                    </a:lnTo>
                    <a:lnTo>
                      <a:pt x="124" y="1666"/>
                    </a:lnTo>
                    <a:lnTo>
                      <a:pt x="28" y="1562"/>
                    </a:lnTo>
                    <a:lnTo>
                      <a:pt x="0" y="1400"/>
                    </a:lnTo>
                    <a:close/>
                    <a:moveTo>
                      <a:pt x="2581" y="1019"/>
                    </a:moveTo>
                    <a:lnTo>
                      <a:pt x="2695" y="952"/>
                    </a:lnTo>
                    <a:lnTo>
                      <a:pt x="2838" y="952"/>
                    </a:lnTo>
                    <a:lnTo>
                      <a:pt x="2905" y="1057"/>
                    </a:lnTo>
                    <a:lnTo>
                      <a:pt x="2943" y="1123"/>
                    </a:lnTo>
                    <a:lnTo>
                      <a:pt x="2905" y="1171"/>
                    </a:lnTo>
                    <a:lnTo>
                      <a:pt x="2829" y="1209"/>
                    </a:lnTo>
                    <a:lnTo>
                      <a:pt x="2743" y="1219"/>
                    </a:lnTo>
                    <a:lnTo>
                      <a:pt x="2666" y="1200"/>
                    </a:lnTo>
                    <a:lnTo>
                      <a:pt x="2638" y="1114"/>
                    </a:lnTo>
                    <a:lnTo>
                      <a:pt x="2590" y="1038"/>
                    </a:lnTo>
                    <a:lnTo>
                      <a:pt x="2581" y="1019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49" name="Freeform 55">
                <a:extLst>
                  <a:ext uri="{FF2B5EF4-FFF2-40B4-BE49-F238E27FC236}">
                    <a16:creationId xmlns:a16="http://schemas.microsoft.com/office/drawing/2014/main" id="{BD613CE9-F8CE-B147-8DC6-EC7967E80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9775" y="3032125"/>
                <a:ext cx="538163" cy="909638"/>
              </a:xfrm>
              <a:custGeom>
                <a:avLst/>
                <a:gdLst>
                  <a:gd name="T0" fmla="*/ 489959 w 1496"/>
                  <a:gd name="T1" fmla="*/ 250736 h 2525"/>
                  <a:gd name="T2" fmla="*/ 520896 w 1496"/>
                  <a:gd name="T3" fmla="*/ 326029 h 2525"/>
                  <a:gd name="T4" fmla="*/ 520896 w 1496"/>
                  <a:gd name="T5" fmla="*/ 425458 h 2525"/>
                  <a:gd name="T6" fmla="*/ 537803 w 1496"/>
                  <a:gd name="T7" fmla="*/ 446353 h 2525"/>
                  <a:gd name="T8" fmla="*/ 530968 w 1496"/>
                  <a:gd name="T9" fmla="*/ 476975 h 2525"/>
                  <a:gd name="T10" fmla="*/ 503628 w 1496"/>
                  <a:gd name="T11" fmla="*/ 507956 h 2525"/>
                  <a:gd name="T12" fmla="*/ 476289 w 1496"/>
                  <a:gd name="T13" fmla="*/ 538938 h 2525"/>
                  <a:gd name="T14" fmla="*/ 428444 w 1496"/>
                  <a:gd name="T15" fmla="*/ 583249 h 2525"/>
                  <a:gd name="T16" fmla="*/ 390672 w 1496"/>
                  <a:gd name="T17" fmla="*/ 631523 h 2525"/>
                  <a:gd name="T18" fmla="*/ 366570 w 1496"/>
                  <a:gd name="T19" fmla="*/ 669349 h 2525"/>
                  <a:gd name="T20" fmla="*/ 335632 w 1496"/>
                  <a:gd name="T21" fmla="*/ 706816 h 2525"/>
                  <a:gd name="T22" fmla="*/ 297860 w 1496"/>
                  <a:gd name="T23" fmla="*/ 799761 h 2525"/>
                  <a:gd name="T24" fmla="*/ 297860 w 1496"/>
                  <a:gd name="T25" fmla="*/ 909278 h 2525"/>
                  <a:gd name="T26" fmla="*/ 195336 w 1496"/>
                  <a:gd name="T27" fmla="*/ 895588 h 2525"/>
                  <a:gd name="T28" fmla="*/ 96049 w 1496"/>
                  <a:gd name="T29" fmla="*/ 861364 h 2525"/>
                  <a:gd name="T30" fmla="*/ 126627 w 1496"/>
                  <a:gd name="T31" fmla="*/ 772021 h 2525"/>
                  <a:gd name="T32" fmla="*/ 184904 w 1496"/>
                  <a:gd name="T33" fmla="*/ 710418 h 2525"/>
                  <a:gd name="T34" fmla="*/ 184904 w 1496"/>
                  <a:gd name="T35" fmla="*/ 662505 h 2525"/>
                  <a:gd name="T36" fmla="*/ 143894 w 1496"/>
                  <a:gd name="T37" fmla="*/ 631523 h 2525"/>
                  <a:gd name="T38" fmla="*/ 99287 w 1496"/>
                  <a:gd name="T39" fmla="*/ 593696 h 2525"/>
                  <a:gd name="T40" fmla="*/ 68709 w 1496"/>
                  <a:gd name="T41" fmla="*/ 545783 h 2525"/>
                  <a:gd name="T42" fmla="*/ 112957 w 1496"/>
                  <a:gd name="T43" fmla="*/ 476975 h 2525"/>
                  <a:gd name="T44" fmla="*/ 154326 w 1496"/>
                  <a:gd name="T45" fmla="*/ 415371 h 2525"/>
                  <a:gd name="T46" fmla="*/ 126627 w 1496"/>
                  <a:gd name="T47" fmla="*/ 391234 h 2525"/>
                  <a:gd name="T48" fmla="*/ 92452 w 1496"/>
                  <a:gd name="T49" fmla="*/ 370700 h 2525"/>
                  <a:gd name="T50" fmla="*/ 47845 w 1496"/>
                  <a:gd name="T51" fmla="*/ 336476 h 2525"/>
                  <a:gd name="T52" fmla="*/ 0 w 1496"/>
                  <a:gd name="T53" fmla="*/ 305494 h 2525"/>
                  <a:gd name="T54" fmla="*/ 47845 w 1496"/>
                  <a:gd name="T55" fmla="*/ 274513 h 2525"/>
                  <a:gd name="T56" fmla="*/ 96049 w 1496"/>
                  <a:gd name="T57" fmla="*/ 260823 h 2525"/>
                  <a:gd name="T58" fmla="*/ 137059 w 1496"/>
                  <a:gd name="T59" fmla="*/ 260823 h 2525"/>
                  <a:gd name="T60" fmla="*/ 171234 w 1496"/>
                  <a:gd name="T61" fmla="*/ 237046 h 2525"/>
                  <a:gd name="T62" fmla="*/ 178069 w 1496"/>
                  <a:gd name="T63" fmla="*/ 209307 h 2525"/>
                  <a:gd name="T64" fmla="*/ 181666 w 1496"/>
                  <a:gd name="T65" fmla="*/ 178685 h 2525"/>
                  <a:gd name="T66" fmla="*/ 191739 w 1496"/>
                  <a:gd name="T67" fmla="*/ 154548 h 2525"/>
                  <a:gd name="T68" fmla="*/ 202171 w 1496"/>
                  <a:gd name="T69" fmla="*/ 134014 h 2525"/>
                  <a:gd name="T70" fmla="*/ 205768 w 1496"/>
                  <a:gd name="T71" fmla="*/ 99790 h 2525"/>
                  <a:gd name="T72" fmla="*/ 209006 w 1496"/>
                  <a:gd name="T73" fmla="*/ 68808 h 2525"/>
                  <a:gd name="T74" fmla="*/ 226273 w 1496"/>
                  <a:gd name="T75" fmla="*/ 34584 h 2525"/>
                  <a:gd name="T76" fmla="*/ 246778 w 1496"/>
                  <a:gd name="T77" fmla="*/ 0 h 2525"/>
                  <a:gd name="T78" fmla="*/ 284190 w 1496"/>
                  <a:gd name="T79" fmla="*/ 82498 h 2525"/>
                  <a:gd name="T80" fmla="*/ 325560 w 1496"/>
                  <a:gd name="T81" fmla="*/ 178685 h 2525"/>
                  <a:gd name="T82" fmla="*/ 318725 w 1496"/>
                  <a:gd name="T83" fmla="*/ 199220 h 2525"/>
                  <a:gd name="T84" fmla="*/ 305055 w 1496"/>
                  <a:gd name="T85" fmla="*/ 216152 h 2525"/>
                  <a:gd name="T86" fmla="*/ 291385 w 1496"/>
                  <a:gd name="T87" fmla="*/ 237046 h 2525"/>
                  <a:gd name="T88" fmla="*/ 284190 w 1496"/>
                  <a:gd name="T89" fmla="*/ 260823 h 2525"/>
                  <a:gd name="T90" fmla="*/ 274118 w 1496"/>
                  <a:gd name="T91" fmla="*/ 288202 h 2525"/>
                  <a:gd name="T92" fmla="*/ 284190 w 1496"/>
                  <a:gd name="T93" fmla="*/ 339718 h 2525"/>
                  <a:gd name="T94" fmla="*/ 332395 w 1496"/>
                  <a:gd name="T95" fmla="*/ 346563 h 2525"/>
                  <a:gd name="T96" fmla="*/ 380239 w 1496"/>
                  <a:gd name="T97" fmla="*/ 301892 h 2525"/>
                  <a:gd name="T98" fmla="*/ 414414 w 1496"/>
                  <a:gd name="T99" fmla="*/ 243891 h 2525"/>
                  <a:gd name="T100" fmla="*/ 489959 w 1496"/>
                  <a:gd name="T101" fmla="*/ 250736 h 25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96" h="2525">
                    <a:moveTo>
                      <a:pt x="1362" y="696"/>
                    </a:moveTo>
                    <a:lnTo>
                      <a:pt x="1448" y="905"/>
                    </a:lnTo>
                    <a:lnTo>
                      <a:pt x="1448" y="1181"/>
                    </a:lnTo>
                    <a:lnTo>
                      <a:pt x="1495" y="1239"/>
                    </a:lnTo>
                    <a:lnTo>
                      <a:pt x="1476" y="1324"/>
                    </a:lnTo>
                    <a:lnTo>
                      <a:pt x="1400" y="1410"/>
                    </a:lnTo>
                    <a:lnTo>
                      <a:pt x="1324" y="1496"/>
                    </a:lnTo>
                    <a:lnTo>
                      <a:pt x="1191" y="1619"/>
                    </a:lnTo>
                    <a:lnTo>
                      <a:pt x="1086" y="1753"/>
                    </a:lnTo>
                    <a:lnTo>
                      <a:pt x="1019" y="1858"/>
                    </a:lnTo>
                    <a:lnTo>
                      <a:pt x="933" y="1962"/>
                    </a:lnTo>
                    <a:lnTo>
                      <a:pt x="828" y="2220"/>
                    </a:lnTo>
                    <a:lnTo>
                      <a:pt x="828" y="2524"/>
                    </a:lnTo>
                    <a:lnTo>
                      <a:pt x="543" y="2486"/>
                    </a:lnTo>
                    <a:lnTo>
                      <a:pt x="267" y="2391"/>
                    </a:lnTo>
                    <a:lnTo>
                      <a:pt x="352" y="2143"/>
                    </a:lnTo>
                    <a:lnTo>
                      <a:pt x="514" y="1972"/>
                    </a:lnTo>
                    <a:lnTo>
                      <a:pt x="514" y="1839"/>
                    </a:lnTo>
                    <a:lnTo>
                      <a:pt x="400" y="1753"/>
                    </a:lnTo>
                    <a:lnTo>
                      <a:pt x="276" y="1648"/>
                    </a:lnTo>
                    <a:lnTo>
                      <a:pt x="191" y="1515"/>
                    </a:lnTo>
                    <a:lnTo>
                      <a:pt x="314" y="1324"/>
                    </a:lnTo>
                    <a:lnTo>
                      <a:pt x="429" y="1153"/>
                    </a:lnTo>
                    <a:lnTo>
                      <a:pt x="352" y="1086"/>
                    </a:lnTo>
                    <a:lnTo>
                      <a:pt x="257" y="1029"/>
                    </a:lnTo>
                    <a:lnTo>
                      <a:pt x="133" y="934"/>
                    </a:lnTo>
                    <a:lnTo>
                      <a:pt x="0" y="848"/>
                    </a:lnTo>
                    <a:lnTo>
                      <a:pt x="133" y="762"/>
                    </a:lnTo>
                    <a:lnTo>
                      <a:pt x="267" y="724"/>
                    </a:lnTo>
                    <a:lnTo>
                      <a:pt x="381" y="724"/>
                    </a:lnTo>
                    <a:lnTo>
                      <a:pt x="476" y="658"/>
                    </a:lnTo>
                    <a:lnTo>
                      <a:pt x="495" y="581"/>
                    </a:lnTo>
                    <a:lnTo>
                      <a:pt x="505" y="496"/>
                    </a:lnTo>
                    <a:lnTo>
                      <a:pt x="533" y="429"/>
                    </a:lnTo>
                    <a:lnTo>
                      <a:pt x="562" y="372"/>
                    </a:lnTo>
                    <a:lnTo>
                      <a:pt x="572" y="277"/>
                    </a:lnTo>
                    <a:lnTo>
                      <a:pt x="581" y="191"/>
                    </a:lnTo>
                    <a:lnTo>
                      <a:pt x="629" y="96"/>
                    </a:lnTo>
                    <a:lnTo>
                      <a:pt x="686" y="0"/>
                    </a:lnTo>
                    <a:lnTo>
                      <a:pt x="790" y="229"/>
                    </a:lnTo>
                    <a:lnTo>
                      <a:pt x="905" y="496"/>
                    </a:lnTo>
                    <a:lnTo>
                      <a:pt x="886" y="553"/>
                    </a:lnTo>
                    <a:lnTo>
                      <a:pt x="848" y="600"/>
                    </a:lnTo>
                    <a:lnTo>
                      <a:pt x="810" y="658"/>
                    </a:lnTo>
                    <a:lnTo>
                      <a:pt x="790" y="724"/>
                    </a:lnTo>
                    <a:lnTo>
                      <a:pt x="762" y="800"/>
                    </a:lnTo>
                    <a:lnTo>
                      <a:pt x="790" y="943"/>
                    </a:lnTo>
                    <a:lnTo>
                      <a:pt x="924" y="962"/>
                    </a:lnTo>
                    <a:lnTo>
                      <a:pt x="1057" y="838"/>
                    </a:lnTo>
                    <a:lnTo>
                      <a:pt x="1152" y="677"/>
                    </a:lnTo>
                    <a:lnTo>
                      <a:pt x="1362" y="696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50" name="Freeform 56">
                <a:extLst>
                  <a:ext uri="{FF2B5EF4-FFF2-40B4-BE49-F238E27FC236}">
                    <a16:creationId xmlns:a16="http://schemas.microsoft.com/office/drawing/2014/main" id="{5C295BC6-E870-854C-A288-A5F69DF9D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7988" y="3525838"/>
                <a:ext cx="765175" cy="815975"/>
              </a:xfrm>
              <a:custGeom>
                <a:avLst/>
                <a:gdLst>
                  <a:gd name="T0" fmla="*/ 757970 w 2124"/>
                  <a:gd name="T1" fmla="*/ 452240 h 2268"/>
                  <a:gd name="T2" fmla="*/ 764815 w 2124"/>
                  <a:gd name="T3" fmla="*/ 572046 h 2268"/>
                  <a:gd name="T4" fmla="*/ 713659 w 2124"/>
                  <a:gd name="T5" fmla="*/ 664869 h 2268"/>
                  <a:gd name="T6" fmla="*/ 641248 w 2124"/>
                  <a:gd name="T7" fmla="*/ 719555 h 2268"/>
                  <a:gd name="T8" fmla="*/ 600180 w 2124"/>
                  <a:gd name="T9" fmla="*/ 774241 h 2268"/>
                  <a:gd name="T10" fmla="*/ 572800 w 2124"/>
                  <a:gd name="T11" fmla="*/ 791510 h 2268"/>
                  <a:gd name="T12" fmla="*/ 552266 w 2124"/>
                  <a:gd name="T13" fmla="*/ 784674 h 2268"/>
                  <a:gd name="T14" fmla="*/ 538577 w 2124"/>
                  <a:gd name="T15" fmla="*/ 791510 h 2268"/>
                  <a:gd name="T16" fmla="*/ 518042 w 2124"/>
                  <a:gd name="T17" fmla="*/ 808420 h 2268"/>
                  <a:gd name="T18" fmla="*/ 500750 w 2124"/>
                  <a:gd name="T19" fmla="*/ 787912 h 2268"/>
                  <a:gd name="T20" fmla="*/ 480216 w 2124"/>
                  <a:gd name="T21" fmla="*/ 767405 h 2268"/>
                  <a:gd name="T22" fmla="*/ 449234 w 2124"/>
                  <a:gd name="T23" fmla="*/ 757331 h 2268"/>
                  <a:gd name="T24" fmla="*/ 384029 w 2124"/>
                  <a:gd name="T25" fmla="*/ 784674 h 2268"/>
                  <a:gd name="T26" fmla="*/ 380786 w 2124"/>
                  <a:gd name="T27" fmla="*/ 753734 h 2268"/>
                  <a:gd name="T28" fmla="*/ 360252 w 2124"/>
                  <a:gd name="T29" fmla="*/ 750496 h 2268"/>
                  <a:gd name="T30" fmla="*/ 284599 w 2124"/>
                  <a:gd name="T31" fmla="*/ 688614 h 2268"/>
                  <a:gd name="T32" fmla="*/ 257220 w 2124"/>
                  <a:gd name="T33" fmla="*/ 644001 h 2268"/>
                  <a:gd name="T34" fmla="*/ 205704 w 2124"/>
                  <a:gd name="T35" fmla="*/ 681778 h 2268"/>
                  <a:gd name="T36" fmla="*/ 178325 w 2124"/>
                  <a:gd name="T37" fmla="*/ 664869 h 2268"/>
                  <a:gd name="T38" fmla="*/ 150946 w 2124"/>
                  <a:gd name="T39" fmla="*/ 664869 h 2268"/>
                  <a:gd name="T40" fmla="*/ 143741 w 2124"/>
                  <a:gd name="T41" fmla="*/ 699047 h 2268"/>
                  <a:gd name="T42" fmla="*/ 140498 w 2124"/>
                  <a:gd name="T43" fmla="*/ 740062 h 2268"/>
                  <a:gd name="T44" fmla="*/ 102672 w 2124"/>
                  <a:gd name="T45" fmla="*/ 726390 h 2268"/>
                  <a:gd name="T46" fmla="*/ 85740 w 2124"/>
                  <a:gd name="T47" fmla="*/ 719555 h 2268"/>
                  <a:gd name="T48" fmla="*/ 72050 w 2124"/>
                  <a:gd name="T49" fmla="*/ 719555 h 2268"/>
                  <a:gd name="T50" fmla="*/ 51156 w 2124"/>
                  <a:gd name="T51" fmla="*/ 736464 h 2268"/>
                  <a:gd name="T52" fmla="*/ 23777 w 2124"/>
                  <a:gd name="T53" fmla="*/ 709121 h 2268"/>
                  <a:gd name="T54" fmla="*/ 3242 w 2124"/>
                  <a:gd name="T55" fmla="*/ 702285 h 2268"/>
                  <a:gd name="T56" fmla="*/ 30621 w 2124"/>
                  <a:gd name="T57" fmla="*/ 678540 h 2268"/>
                  <a:gd name="T58" fmla="*/ 95827 w 2124"/>
                  <a:gd name="T59" fmla="*/ 630330 h 2268"/>
                  <a:gd name="T60" fmla="*/ 102672 w 2124"/>
                  <a:gd name="T61" fmla="*/ 476345 h 2268"/>
                  <a:gd name="T62" fmla="*/ 133653 w 2124"/>
                  <a:gd name="T63" fmla="*/ 322001 h 2268"/>
                  <a:gd name="T64" fmla="*/ 167877 w 2124"/>
                  <a:gd name="T65" fmla="*/ 215866 h 2268"/>
                  <a:gd name="T66" fmla="*/ 229841 w 2124"/>
                  <a:gd name="T67" fmla="*/ 116568 h 2268"/>
                  <a:gd name="T68" fmla="*/ 270909 w 2124"/>
                  <a:gd name="T69" fmla="*/ 17269 h 2268"/>
                  <a:gd name="T70" fmla="*/ 295046 w 2124"/>
                  <a:gd name="T71" fmla="*/ 65120 h 2268"/>
                  <a:gd name="T72" fmla="*/ 318823 w 2124"/>
                  <a:gd name="T73" fmla="*/ 168016 h 2268"/>
                  <a:gd name="T74" fmla="*/ 384029 w 2124"/>
                  <a:gd name="T75" fmla="*/ 181688 h 2268"/>
                  <a:gd name="T76" fmla="*/ 445992 w 2124"/>
                  <a:gd name="T77" fmla="*/ 178090 h 2268"/>
                  <a:gd name="T78" fmla="*/ 538577 w 2124"/>
                  <a:gd name="T79" fmla="*/ 140313 h 2268"/>
                  <a:gd name="T80" fmla="*/ 590093 w 2124"/>
                  <a:gd name="T81" fmla="*/ 229538 h 2268"/>
                  <a:gd name="T82" fmla="*/ 627559 w 2124"/>
                  <a:gd name="T83" fmla="*/ 305091 h 2268"/>
                  <a:gd name="T84" fmla="*/ 689522 w 2124"/>
                  <a:gd name="T85" fmla="*/ 377047 h 22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24" h="2268">
                    <a:moveTo>
                      <a:pt x="2038" y="1143"/>
                    </a:moveTo>
                    <a:lnTo>
                      <a:pt x="2104" y="1257"/>
                    </a:lnTo>
                    <a:lnTo>
                      <a:pt x="2114" y="1419"/>
                    </a:lnTo>
                    <a:lnTo>
                      <a:pt x="2123" y="1590"/>
                    </a:lnTo>
                    <a:lnTo>
                      <a:pt x="2095" y="1781"/>
                    </a:lnTo>
                    <a:lnTo>
                      <a:pt x="1981" y="1848"/>
                    </a:lnTo>
                    <a:lnTo>
                      <a:pt x="1895" y="1933"/>
                    </a:lnTo>
                    <a:lnTo>
                      <a:pt x="1780" y="2000"/>
                    </a:lnTo>
                    <a:lnTo>
                      <a:pt x="1695" y="2086"/>
                    </a:lnTo>
                    <a:lnTo>
                      <a:pt x="1666" y="2152"/>
                    </a:lnTo>
                    <a:lnTo>
                      <a:pt x="1609" y="2219"/>
                    </a:lnTo>
                    <a:lnTo>
                      <a:pt x="1590" y="2200"/>
                    </a:lnTo>
                    <a:lnTo>
                      <a:pt x="1571" y="2181"/>
                    </a:lnTo>
                    <a:lnTo>
                      <a:pt x="1533" y="2181"/>
                    </a:lnTo>
                    <a:lnTo>
                      <a:pt x="1514" y="2190"/>
                    </a:lnTo>
                    <a:lnTo>
                      <a:pt x="1495" y="2200"/>
                    </a:lnTo>
                    <a:lnTo>
                      <a:pt x="1485" y="2209"/>
                    </a:lnTo>
                    <a:lnTo>
                      <a:pt x="1438" y="2247"/>
                    </a:lnTo>
                    <a:lnTo>
                      <a:pt x="1409" y="2267"/>
                    </a:lnTo>
                    <a:lnTo>
                      <a:pt x="1390" y="2190"/>
                    </a:lnTo>
                    <a:lnTo>
                      <a:pt x="1361" y="2152"/>
                    </a:lnTo>
                    <a:lnTo>
                      <a:pt x="1333" y="2133"/>
                    </a:lnTo>
                    <a:lnTo>
                      <a:pt x="1304" y="2114"/>
                    </a:lnTo>
                    <a:lnTo>
                      <a:pt x="1247" y="2105"/>
                    </a:lnTo>
                    <a:lnTo>
                      <a:pt x="1181" y="2124"/>
                    </a:lnTo>
                    <a:lnTo>
                      <a:pt x="1066" y="2181"/>
                    </a:lnTo>
                    <a:lnTo>
                      <a:pt x="1076" y="2114"/>
                    </a:lnTo>
                    <a:lnTo>
                      <a:pt x="1057" y="2095"/>
                    </a:lnTo>
                    <a:lnTo>
                      <a:pt x="1028" y="2095"/>
                    </a:lnTo>
                    <a:lnTo>
                      <a:pt x="1000" y="2086"/>
                    </a:lnTo>
                    <a:lnTo>
                      <a:pt x="809" y="1971"/>
                    </a:lnTo>
                    <a:lnTo>
                      <a:pt x="790" y="1914"/>
                    </a:lnTo>
                    <a:lnTo>
                      <a:pt x="762" y="1790"/>
                    </a:lnTo>
                    <a:lnTo>
                      <a:pt x="714" y="1790"/>
                    </a:lnTo>
                    <a:lnTo>
                      <a:pt x="647" y="1857"/>
                    </a:lnTo>
                    <a:lnTo>
                      <a:pt x="571" y="1895"/>
                    </a:lnTo>
                    <a:lnTo>
                      <a:pt x="542" y="1886"/>
                    </a:lnTo>
                    <a:lnTo>
                      <a:pt x="495" y="1848"/>
                    </a:lnTo>
                    <a:lnTo>
                      <a:pt x="457" y="1828"/>
                    </a:lnTo>
                    <a:lnTo>
                      <a:pt x="419" y="1848"/>
                    </a:lnTo>
                    <a:lnTo>
                      <a:pt x="409" y="1886"/>
                    </a:lnTo>
                    <a:lnTo>
                      <a:pt x="399" y="1943"/>
                    </a:lnTo>
                    <a:lnTo>
                      <a:pt x="409" y="2038"/>
                    </a:lnTo>
                    <a:lnTo>
                      <a:pt x="390" y="2057"/>
                    </a:lnTo>
                    <a:lnTo>
                      <a:pt x="343" y="2047"/>
                    </a:lnTo>
                    <a:lnTo>
                      <a:pt x="285" y="2019"/>
                    </a:lnTo>
                    <a:lnTo>
                      <a:pt x="276" y="2019"/>
                    </a:lnTo>
                    <a:lnTo>
                      <a:pt x="238" y="2000"/>
                    </a:lnTo>
                    <a:lnTo>
                      <a:pt x="218" y="1990"/>
                    </a:lnTo>
                    <a:lnTo>
                      <a:pt x="200" y="2000"/>
                    </a:lnTo>
                    <a:lnTo>
                      <a:pt x="171" y="2047"/>
                    </a:lnTo>
                    <a:lnTo>
                      <a:pt x="142" y="2047"/>
                    </a:lnTo>
                    <a:lnTo>
                      <a:pt x="123" y="2038"/>
                    </a:lnTo>
                    <a:lnTo>
                      <a:pt x="66" y="1971"/>
                    </a:lnTo>
                    <a:lnTo>
                      <a:pt x="38" y="1962"/>
                    </a:lnTo>
                    <a:lnTo>
                      <a:pt x="9" y="1952"/>
                    </a:lnTo>
                    <a:lnTo>
                      <a:pt x="0" y="1943"/>
                    </a:lnTo>
                    <a:lnTo>
                      <a:pt x="85" y="1886"/>
                    </a:lnTo>
                    <a:lnTo>
                      <a:pt x="190" y="1838"/>
                    </a:lnTo>
                    <a:lnTo>
                      <a:pt x="266" y="1752"/>
                    </a:lnTo>
                    <a:lnTo>
                      <a:pt x="323" y="1648"/>
                    </a:lnTo>
                    <a:lnTo>
                      <a:pt x="285" y="1324"/>
                    </a:lnTo>
                    <a:lnTo>
                      <a:pt x="285" y="990"/>
                    </a:lnTo>
                    <a:lnTo>
                      <a:pt x="371" y="895"/>
                    </a:lnTo>
                    <a:lnTo>
                      <a:pt x="438" y="771"/>
                    </a:lnTo>
                    <a:lnTo>
                      <a:pt x="466" y="600"/>
                    </a:lnTo>
                    <a:lnTo>
                      <a:pt x="485" y="409"/>
                    </a:lnTo>
                    <a:lnTo>
                      <a:pt x="638" y="324"/>
                    </a:lnTo>
                    <a:lnTo>
                      <a:pt x="609" y="86"/>
                    </a:lnTo>
                    <a:lnTo>
                      <a:pt x="752" y="48"/>
                    </a:lnTo>
                    <a:lnTo>
                      <a:pt x="885" y="0"/>
                    </a:lnTo>
                    <a:lnTo>
                      <a:pt x="819" y="181"/>
                    </a:lnTo>
                    <a:lnTo>
                      <a:pt x="790" y="381"/>
                    </a:lnTo>
                    <a:lnTo>
                      <a:pt x="885" y="467"/>
                    </a:lnTo>
                    <a:lnTo>
                      <a:pt x="1009" y="447"/>
                    </a:lnTo>
                    <a:lnTo>
                      <a:pt x="1066" y="505"/>
                    </a:lnTo>
                    <a:lnTo>
                      <a:pt x="1143" y="571"/>
                    </a:lnTo>
                    <a:lnTo>
                      <a:pt x="1238" y="495"/>
                    </a:lnTo>
                    <a:lnTo>
                      <a:pt x="1342" y="409"/>
                    </a:lnTo>
                    <a:lnTo>
                      <a:pt x="1495" y="390"/>
                    </a:lnTo>
                    <a:lnTo>
                      <a:pt x="1628" y="457"/>
                    </a:lnTo>
                    <a:lnTo>
                      <a:pt x="1638" y="638"/>
                    </a:lnTo>
                    <a:lnTo>
                      <a:pt x="1638" y="809"/>
                    </a:lnTo>
                    <a:lnTo>
                      <a:pt x="1742" y="848"/>
                    </a:lnTo>
                    <a:lnTo>
                      <a:pt x="1838" y="895"/>
                    </a:lnTo>
                    <a:lnTo>
                      <a:pt x="1914" y="1048"/>
                    </a:lnTo>
                    <a:lnTo>
                      <a:pt x="2038" y="1143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51" name="Freeform 57">
                <a:extLst>
                  <a:ext uri="{FF2B5EF4-FFF2-40B4-BE49-F238E27FC236}">
                    <a16:creationId xmlns:a16="http://schemas.microsoft.com/office/drawing/2014/main" id="{EA08DAA6-C96A-4C4F-B6B1-C0E5E661D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9988" y="3754438"/>
                <a:ext cx="623887" cy="476250"/>
              </a:xfrm>
              <a:custGeom>
                <a:avLst/>
                <a:gdLst>
                  <a:gd name="T0" fmla="*/ 609855 w 1734"/>
                  <a:gd name="T1" fmla="*/ 126521 h 1325"/>
                  <a:gd name="T2" fmla="*/ 609855 w 1734"/>
                  <a:gd name="T3" fmla="*/ 246572 h 1325"/>
                  <a:gd name="T4" fmla="*/ 623527 w 1734"/>
                  <a:gd name="T5" fmla="*/ 363028 h 1325"/>
                  <a:gd name="T6" fmla="*/ 603019 w 1734"/>
                  <a:gd name="T7" fmla="*/ 400409 h 1325"/>
                  <a:gd name="T8" fmla="*/ 575674 w 1734"/>
                  <a:gd name="T9" fmla="*/ 431321 h 1325"/>
                  <a:gd name="T10" fmla="*/ 537896 w 1734"/>
                  <a:gd name="T11" fmla="*/ 448574 h 1325"/>
                  <a:gd name="T12" fmla="*/ 507313 w 1734"/>
                  <a:gd name="T13" fmla="*/ 469061 h 1325"/>
                  <a:gd name="T14" fmla="*/ 496879 w 1734"/>
                  <a:gd name="T15" fmla="*/ 465467 h 1325"/>
                  <a:gd name="T16" fmla="*/ 483207 w 1734"/>
                  <a:gd name="T17" fmla="*/ 462232 h 1325"/>
                  <a:gd name="T18" fmla="*/ 469534 w 1734"/>
                  <a:gd name="T19" fmla="*/ 469061 h 1325"/>
                  <a:gd name="T20" fmla="*/ 445428 w 1734"/>
                  <a:gd name="T21" fmla="*/ 475891 h 1325"/>
                  <a:gd name="T22" fmla="*/ 431756 w 1734"/>
                  <a:gd name="T23" fmla="*/ 448574 h 1325"/>
                  <a:gd name="T24" fmla="*/ 431756 w 1734"/>
                  <a:gd name="T25" fmla="*/ 444979 h 1325"/>
                  <a:gd name="T26" fmla="*/ 424920 w 1734"/>
                  <a:gd name="T27" fmla="*/ 404004 h 1325"/>
                  <a:gd name="T28" fmla="*/ 421322 w 1734"/>
                  <a:gd name="T29" fmla="*/ 386751 h 1325"/>
                  <a:gd name="T30" fmla="*/ 407649 w 1734"/>
                  <a:gd name="T31" fmla="*/ 376687 h 1325"/>
                  <a:gd name="T32" fmla="*/ 390739 w 1734"/>
                  <a:gd name="T33" fmla="*/ 376687 h 1325"/>
                  <a:gd name="T34" fmla="*/ 383903 w 1734"/>
                  <a:gd name="T35" fmla="*/ 376687 h 1325"/>
                  <a:gd name="T36" fmla="*/ 363035 w 1734"/>
                  <a:gd name="T37" fmla="*/ 369498 h 1325"/>
                  <a:gd name="T38" fmla="*/ 356558 w 1734"/>
                  <a:gd name="T39" fmla="*/ 349370 h 1325"/>
                  <a:gd name="T40" fmla="*/ 349362 w 1734"/>
                  <a:gd name="T41" fmla="*/ 304441 h 1325"/>
                  <a:gd name="T42" fmla="*/ 335690 w 1734"/>
                  <a:gd name="T43" fmla="*/ 304441 h 1325"/>
                  <a:gd name="T44" fmla="*/ 294673 w 1734"/>
                  <a:gd name="T45" fmla="*/ 352605 h 1325"/>
                  <a:gd name="T46" fmla="*/ 281001 w 1734"/>
                  <a:gd name="T47" fmla="*/ 345775 h 1325"/>
                  <a:gd name="T48" fmla="*/ 270567 w 1734"/>
                  <a:gd name="T49" fmla="*/ 349370 h 1325"/>
                  <a:gd name="T50" fmla="*/ 260493 w 1734"/>
                  <a:gd name="T51" fmla="*/ 355840 h 1325"/>
                  <a:gd name="T52" fmla="*/ 243222 w 1734"/>
                  <a:gd name="T53" fmla="*/ 352605 h 1325"/>
                  <a:gd name="T54" fmla="*/ 236386 w 1734"/>
                  <a:gd name="T55" fmla="*/ 345775 h 1325"/>
                  <a:gd name="T56" fmla="*/ 229550 w 1734"/>
                  <a:gd name="T57" fmla="*/ 328523 h 1325"/>
                  <a:gd name="T58" fmla="*/ 219476 w 1734"/>
                  <a:gd name="T59" fmla="*/ 318458 h 1325"/>
                  <a:gd name="T60" fmla="*/ 188533 w 1734"/>
                  <a:gd name="T61" fmla="*/ 314864 h 1325"/>
                  <a:gd name="T62" fmla="*/ 164427 w 1734"/>
                  <a:gd name="T63" fmla="*/ 328523 h 1325"/>
                  <a:gd name="T64" fmla="*/ 143919 w 1734"/>
                  <a:gd name="T65" fmla="*/ 349370 h 1325"/>
                  <a:gd name="T66" fmla="*/ 123410 w 1734"/>
                  <a:gd name="T67" fmla="*/ 352605 h 1325"/>
                  <a:gd name="T68" fmla="*/ 119812 w 1734"/>
                  <a:gd name="T69" fmla="*/ 345775 h 1325"/>
                  <a:gd name="T70" fmla="*/ 92468 w 1734"/>
                  <a:gd name="T71" fmla="*/ 297971 h 1325"/>
                  <a:gd name="T72" fmla="*/ 65123 w 1734"/>
                  <a:gd name="T73" fmla="*/ 242977 h 1325"/>
                  <a:gd name="T74" fmla="*/ 58287 w 1734"/>
                  <a:gd name="T75" fmla="*/ 232913 h 1325"/>
                  <a:gd name="T76" fmla="*/ 51451 w 1734"/>
                  <a:gd name="T77" fmla="*/ 229319 h 1325"/>
                  <a:gd name="T78" fmla="*/ 51451 w 1734"/>
                  <a:gd name="T79" fmla="*/ 222490 h 1325"/>
                  <a:gd name="T80" fmla="*/ 51451 w 1734"/>
                  <a:gd name="T81" fmla="*/ 222490 h 1325"/>
                  <a:gd name="T82" fmla="*/ 58287 w 1734"/>
                  <a:gd name="T83" fmla="*/ 208831 h 1325"/>
                  <a:gd name="T84" fmla="*/ 68721 w 1734"/>
                  <a:gd name="T85" fmla="*/ 198408 h 1325"/>
                  <a:gd name="T86" fmla="*/ 89230 w 1734"/>
                  <a:gd name="T87" fmla="*/ 188343 h 1325"/>
                  <a:gd name="T88" fmla="*/ 99304 w 1734"/>
                  <a:gd name="T89" fmla="*/ 174685 h 1325"/>
                  <a:gd name="T90" fmla="*/ 0 w 1734"/>
                  <a:gd name="T91" fmla="*/ 164261 h 1325"/>
                  <a:gd name="T92" fmla="*/ 0 w 1734"/>
                  <a:gd name="T93" fmla="*/ 153838 h 1325"/>
                  <a:gd name="T94" fmla="*/ 0 w 1734"/>
                  <a:gd name="T95" fmla="*/ 150603 h 1325"/>
                  <a:gd name="T96" fmla="*/ 23747 w 1734"/>
                  <a:gd name="T97" fmla="*/ 130115 h 1325"/>
                  <a:gd name="T98" fmla="*/ 61525 w 1734"/>
                  <a:gd name="T99" fmla="*/ 85545 h 1325"/>
                  <a:gd name="T100" fmla="*/ 82393 w 1734"/>
                  <a:gd name="T101" fmla="*/ 44570 h 1325"/>
                  <a:gd name="T102" fmla="*/ 99304 w 1734"/>
                  <a:gd name="T103" fmla="*/ 0 h 1325"/>
                  <a:gd name="T104" fmla="*/ 171263 w 1734"/>
                  <a:gd name="T105" fmla="*/ 47805 h 1325"/>
                  <a:gd name="T106" fmla="*/ 239984 w 1734"/>
                  <a:gd name="T107" fmla="*/ 102798 h 1325"/>
                  <a:gd name="T108" fmla="*/ 260493 w 1734"/>
                  <a:gd name="T109" fmla="*/ 133350 h 1325"/>
                  <a:gd name="T110" fmla="*/ 281001 w 1734"/>
                  <a:gd name="T111" fmla="*/ 161026 h 1325"/>
                  <a:gd name="T112" fmla="*/ 311944 w 1734"/>
                  <a:gd name="T113" fmla="*/ 157432 h 1325"/>
                  <a:gd name="T114" fmla="*/ 342526 w 1734"/>
                  <a:gd name="T115" fmla="*/ 136944 h 1325"/>
                  <a:gd name="T116" fmla="*/ 404411 w 1734"/>
                  <a:gd name="T117" fmla="*/ 133350 h 1325"/>
                  <a:gd name="T118" fmla="*/ 469534 w 1734"/>
                  <a:gd name="T119" fmla="*/ 143774 h 1325"/>
                  <a:gd name="T120" fmla="*/ 541494 w 1734"/>
                  <a:gd name="T121" fmla="*/ 130115 h 1325"/>
                  <a:gd name="T122" fmla="*/ 609855 w 1734"/>
                  <a:gd name="T123" fmla="*/ 126521 h 13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734" h="1325">
                    <a:moveTo>
                      <a:pt x="1695" y="352"/>
                    </a:moveTo>
                    <a:lnTo>
                      <a:pt x="1695" y="686"/>
                    </a:lnTo>
                    <a:lnTo>
                      <a:pt x="1733" y="1010"/>
                    </a:lnTo>
                    <a:lnTo>
                      <a:pt x="1676" y="1114"/>
                    </a:lnTo>
                    <a:lnTo>
                      <a:pt x="1600" y="1200"/>
                    </a:lnTo>
                    <a:lnTo>
                      <a:pt x="1495" y="1248"/>
                    </a:lnTo>
                    <a:lnTo>
                      <a:pt x="1410" y="1305"/>
                    </a:lnTo>
                    <a:lnTo>
                      <a:pt x="1381" y="1295"/>
                    </a:lnTo>
                    <a:lnTo>
                      <a:pt x="1343" y="1286"/>
                    </a:lnTo>
                    <a:lnTo>
                      <a:pt x="1305" y="1305"/>
                    </a:lnTo>
                    <a:lnTo>
                      <a:pt x="1238" y="1324"/>
                    </a:lnTo>
                    <a:lnTo>
                      <a:pt x="1200" y="1248"/>
                    </a:lnTo>
                    <a:lnTo>
                      <a:pt x="1200" y="1238"/>
                    </a:lnTo>
                    <a:lnTo>
                      <a:pt x="1181" y="1124"/>
                    </a:lnTo>
                    <a:lnTo>
                      <a:pt x="1171" y="1076"/>
                    </a:lnTo>
                    <a:lnTo>
                      <a:pt x="1133" y="1048"/>
                    </a:lnTo>
                    <a:lnTo>
                      <a:pt x="1086" y="1048"/>
                    </a:lnTo>
                    <a:lnTo>
                      <a:pt x="1067" y="1048"/>
                    </a:lnTo>
                    <a:lnTo>
                      <a:pt x="1009" y="1028"/>
                    </a:lnTo>
                    <a:lnTo>
                      <a:pt x="991" y="972"/>
                    </a:lnTo>
                    <a:lnTo>
                      <a:pt x="971" y="847"/>
                    </a:lnTo>
                    <a:lnTo>
                      <a:pt x="933" y="847"/>
                    </a:lnTo>
                    <a:lnTo>
                      <a:pt x="819" y="981"/>
                    </a:lnTo>
                    <a:lnTo>
                      <a:pt x="781" y="962"/>
                    </a:lnTo>
                    <a:lnTo>
                      <a:pt x="752" y="972"/>
                    </a:lnTo>
                    <a:lnTo>
                      <a:pt x="724" y="990"/>
                    </a:lnTo>
                    <a:lnTo>
                      <a:pt x="676" y="981"/>
                    </a:lnTo>
                    <a:lnTo>
                      <a:pt x="657" y="962"/>
                    </a:lnTo>
                    <a:lnTo>
                      <a:pt x="638" y="914"/>
                    </a:lnTo>
                    <a:lnTo>
                      <a:pt x="610" y="886"/>
                    </a:lnTo>
                    <a:lnTo>
                      <a:pt x="524" y="876"/>
                    </a:lnTo>
                    <a:lnTo>
                      <a:pt x="457" y="914"/>
                    </a:lnTo>
                    <a:lnTo>
                      <a:pt x="400" y="972"/>
                    </a:lnTo>
                    <a:lnTo>
                      <a:pt x="343" y="981"/>
                    </a:lnTo>
                    <a:lnTo>
                      <a:pt x="333" y="962"/>
                    </a:lnTo>
                    <a:lnTo>
                      <a:pt x="257" y="829"/>
                    </a:lnTo>
                    <a:lnTo>
                      <a:pt x="181" y="676"/>
                    </a:lnTo>
                    <a:lnTo>
                      <a:pt x="162" y="648"/>
                    </a:lnTo>
                    <a:lnTo>
                      <a:pt x="143" y="638"/>
                    </a:lnTo>
                    <a:lnTo>
                      <a:pt x="143" y="619"/>
                    </a:lnTo>
                    <a:lnTo>
                      <a:pt x="162" y="581"/>
                    </a:lnTo>
                    <a:lnTo>
                      <a:pt x="191" y="552"/>
                    </a:lnTo>
                    <a:lnTo>
                      <a:pt x="248" y="524"/>
                    </a:lnTo>
                    <a:lnTo>
                      <a:pt x="276" y="486"/>
                    </a:lnTo>
                    <a:lnTo>
                      <a:pt x="0" y="457"/>
                    </a:lnTo>
                    <a:lnTo>
                      <a:pt x="0" y="428"/>
                    </a:lnTo>
                    <a:lnTo>
                      <a:pt x="0" y="419"/>
                    </a:lnTo>
                    <a:lnTo>
                      <a:pt x="66" y="362"/>
                    </a:lnTo>
                    <a:lnTo>
                      <a:pt x="171" y="238"/>
                    </a:lnTo>
                    <a:lnTo>
                      <a:pt x="229" y="124"/>
                    </a:lnTo>
                    <a:lnTo>
                      <a:pt x="276" y="0"/>
                    </a:lnTo>
                    <a:lnTo>
                      <a:pt x="476" y="133"/>
                    </a:lnTo>
                    <a:lnTo>
                      <a:pt x="667" y="286"/>
                    </a:lnTo>
                    <a:lnTo>
                      <a:pt x="724" y="371"/>
                    </a:lnTo>
                    <a:lnTo>
                      <a:pt x="781" y="448"/>
                    </a:lnTo>
                    <a:lnTo>
                      <a:pt x="867" y="438"/>
                    </a:lnTo>
                    <a:lnTo>
                      <a:pt x="952" y="381"/>
                    </a:lnTo>
                    <a:lnTo>
                      <a:pt x="1124" y="371"/>
                    </a:lnTo>
                    <a:lnTo>
                      <a:pt x="1305" y="400"/>
                    </a:lnTo>
                    <a:lnTo>
                      <a:pt x="1505" y="362"/>
                    </a:lnTo>
                    <a:lnTo>
                      <a:pt x="1695" y="352"/>
                    </a:lnTo>
                  </a:path>
                </a:pathLst>
              </a:custGeom>
              <a:solidFill>
                <a:srgbClr val="D7D7D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52" name="Freeform 58">
                <a:extLst>
                  <a:ext uri="{FF2B5EF4-FFF2-40B4-BE49-F238E27FC236}">
                    <a16:creationId xmlns:a16="http://schemas.microsoft.com/office/drawing/2014/main" id="{0A8D08F5-CCC4-E54E-80BB-601198617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4875" y="4165600"/>
                <a:ext cx="925513" cy="881063"/>
              </a:xfrm>
              <a:custGeom>
                <a:avLst/>
                <a:gdLst>
                  <a:gd name="T0" fmla="*/ 373516 w 2572"/>
                  <a:gd name="T1" fmla="*/ 0 h 2448"/>
                  <a:gd name="T2" fmla="*/ 513854 w 2572"/>
                  <a:gd name="T3" fmla="*/ 47868 h 2448"/>
                  <a:gd name="T4" fmla="*/ 517452 w 2572"/>
                  <a:gd name="T5" fmla="*/ 95736 h 2448"/>
                  <a:gd name="T6" fmla="*/ 520691 w 2572"/>
                  <a:gd name="T7" fmla="*/ 109773 h 2448"/>
                  <a:gd name="T8" fmla="*/ 520691 w 2572"/>
                  <a:gd name="T9" fmla="*/ 137126 h 2448"/>
                  <a:gd name="T10" fmla="*/ 531126 w 2572"/>
                  <a:gd name="T11" fmla="*/ 140365 h 2448"/>
                  <a:gd name="T12" fmla="*/ 589421 w 2572"/>
                  <a:gd name="T13" fmla="*/ 160880 h 2448"/>
                  <a:gd name="T14" fmla="*/ 623606 w 2572"/>
                  <a:gd name="T15" fmla="*/ 191833 h 2448"/>
                  <a:gd name="T16" fmla="*/ 709248 w 2572"/>
                  <a:gd name="T17" fmla="*/ 209108 h 2448"/>
                  <a:gd name="T18" fmla="*/ 774379 w 2572"/>
                  <a:gd name="T19" fmla="*/ 253738 h 2448"/>
                  <a:gd name="T20" fmla="*/ 770781 w 2572"/>
                  <a:gd name="T21" fmla="*/ 322121 h 2448"/>
                  <a:gd name="T22" fmla="*/ 788053 w 2572"/>
                  <a:gd name="T23" fmla="*/ 356312 h 2448"/>
                  <a:gd name="T24" fmla="*/ 812163 w 2572"/>
                  <a:gd name="T25" fmla="*/ 366750 h 2448"/>
                  <a:gd name="T26" fmla="*/ 819000 w 2572"/>
                  <a:gd name="T27" fmla="*/ 380426 h 2448"/>
                  <a:gd name="T28" fmla="*/ 853185 w 2572"/>
                  <a:gd name="T29" fmla="*/ 438732 h 2448"/>
                  <a:gd name="T30" fmla="*/ 860022 w 2572"/>
                  <a:gd name="T31" fmla="*/ 462846 h 2448"/>
                  <a:gd name="T32" fmla="*/ 860022 w 2572"/>
                  <a:gd name="T33" fmla="*/ 507115 h 2448"/>
                  <a:gd name="T34" fmla="*/ 873696 w 2572"/>
                  <a:gd name="T35" fmla="*/ 538067 h 2448"/>
                  <a:gd name="T36" fmla="*/ 873696 w 2572"/>
                  <a:gd name="T37" fmla="*/ 562182 h 2448"/>
                  <a:gd name="T38" fmla="*/ 860022 w 2572"/>
                  <a:gd name="T39" fmla="*/ 589535 h 2448"/>
                  <a:gd name="T40" fmla="*/ 904642 w 2572"/>
                  <a:gd name="T41" fmla="*/ 637403 h 2448"/>
                  <a:gd name="T42" fmla="*/ 925153 w 2572"/>
                  <a:gd name="T43" fmla="*/ 678793 h 2448"/>
                  <a:gd name="T44" fmla="*/ 894207 w 2572"/>
                  <a:gd name="T45" fmla="*/ 747176 h 2448"/>
                  <a:gd name="T46" fmla="*/ 853185 w 2572"/>
                  <a:gd name="T47" fmla="*/ 771290 h 2448"/>
                  <a:gd name="T48" fmla="*/ 791652 w 2572"/>
                  <a:gd name="T49" fmla="*/ 819158 h 2448"/>
                  <a:gd name="T50" fmla="*/ 788053 w 2572"/>
                  <a:gd name="T51" fmla="*/ 880703 h 2448"/>
                  <a:gd name="T52" fmla="*/ 733358 w 2572"/>
                  <a:gd name="T53" fmla="*/ 850111 h 2448"/>
                  <a:gd name="T54" fmla="*/ 644117 w 2572"/>
                  <a:gd name="T55" fmla="*/ 860188 h 2448"/>
                  <a:gd name="T56" fmla="*/ 520691 w 2572"/>
                  <a:gd name="T57" fmla="*/ 819158 h 2448"/>
                  <a:gd name="T58" fmla="*/ 410939 w 2572"/>
                  <a:gd name="T59" fmla="*/ 784967 h 2448"/>
                  <a:gd name="T60" fmla="*/ 414538 w 2572"/>
                  <a:gd name="T61" fmla="*/ 740338 h 2448"/>
                  <a:gd name="T62" fmla="*/ 534365 w 2572"/>
                  <a:gd name="T63" fmla="*/ 699308 h 2448"/>
                  <a:gd name="T64" fmla="*/ 565311 w 2572"/>
                  <a:gd name="T65" fmla="*/ 596373 h 2448"/>
                  <a:gd name="T66" fmla="*/ 544800 w 2572"/>
                  <a:gd name="T67" fmla="*/ 517553 h 2448"/>
                  <a:gd name="T68" fmla="*/ 551637 w 2572"/>
                  <a:gd name="T69" fmla="*/ 459247 h 2448"/>
                  <a:gd name="T70" fmla="*/ 459158 w 2572"/>
                  <a:gd name="T71" fmla="*/ 383666 h 2448"/>
                  <a:gd name="T72" fmla="*/ 353005 w 2572"/>
                  <a:gd name="T73" fmla="*/ 318522 h 2448"/>
                  <a:gd name="T74" fmla="*/ 294351 w 2572"/>
                  <a:gd name="T75" fmla="*/ 332558 h 2448"/>
                  <a:gd name="T76" fmla="*/ 267003 w 2572"/>
                  <a:gd name="T77" fmla="*/ 346235 h 2448"/>
                  <a:gd name="T78" fmla="*/ 236416 w 2572"/>
                  <a:gd name="T79" fmla="*/ 308444 h 2448"/>
                  <a:gd name="T80" fmla="*/ 253329 w 2572"/>
                  <a:gd name="T81" fmla="*/ 260576 h 2448"/>
                  <a:gd name="T82" fmla="*/ 198633 w 2572"/>
                  <a:gd name="T83" fmla="*/ 222785 h 2448"/>
                  <a:gd name="T84" fmla="*/ 112990 w 2572"/>
                  <a:gd name="T85" fmla="*/ 250138 h 2448"/>
                  <a:gd name="T86" fmla="*/ 47859 w 2572"/>
                  <a:gd name="T87" fmla="*/ 287929 h 2448"/>
                  <a:gd name="T88" fmla="*/ 0 w 2572"/>
                  <a:gd name="T89" fmla="*/ 256977 h 2448"/>
                  <a:gd name="T90" fmla="*/ 51457 w 2572"/>
                  <a:gd name="T91" fmla="*/ 212348 h 2448"/>
                  <a:gd name="T92" fmla="*/ 88881 w 2572"/>
                  <a:gd name="T93" fmla="*/ 191833 h 2448"/>
                  <a:gd name="T94" fmla="*/ 82044 w 2572"/>
                  <a:gd name="T95" fmla="*/ 157641 h 2448"/>
                  <a:gd name="T96" fmla="*/ 112990 w 2572"/>
                  <a:gd name="T97" fmla="*/ 109773 h 2448"/>
                  <a:gd name="T98" fmla="*/ 184959 w 2572"/>
                  <a:gd name="T99" fmla="*/ 54707 h 2448"/>
                  <a:gd name="T100" fmla="*/ 256927 w 2572"/>
                  <a:gd name="T101" fmla="*/ 0 h 244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572" h="2448">
                    <a:moveTo>
                      <a:pt x="714" y="0"/>
                    </a:moveTo>
                    <a:lnTo>
                      <a:pt x="1038" y="0"/>
                    </a:lnTo>
                    <a:lnTo>
                      <a:pt x="1352" y="85"/>
                    </a:lnTo>
                    <a:lnTo>
                      <a:pt x="1428" y="133"/>
                    </a:lnTo>
                    <a:lnTo>
                      <a:pt x="1419" y="190"/>
                    </a:lnTo>
                    <a:lnTo>
                      <a:pt x="1438" y="266"/>
                    </a:lnTo>
                    <a:lnTo>
                      <a:pt x="1447" y="276"/>
                    </a:lnTo>
                    <a:lnTo>
                      <a:pt x="1447" y="305"/>
                    </a:lnTo>
                    <a:lnTo>
                      <a:pt x="1447" y="352"/>
                    </a:lnTo>
                    <a:lnTo>
                      <a:pt x="1447" y="381"/>
                    </a:lnTo>
                    <a:lnTo>
                      <a:pt x="1457" y="390"/>
                    </a:lnTo>
                    <a:lnTo>
                      <a:pt x="1476" y="390"/>
                    </a:lnTo>
                    <a:lnTo>
                      <a:pt x="1562" y="438"/>
                    </a:lnTo>
                    <a:lnTo>
                      <a:pt x="1638" y="447"/>
                    </a:lnTo>
                    <a:lnTo>
                      <a:pt x="1704" y="466"/>
                    </a:lnTo>
                    <a:lnTo>
                      <a:pt x="1733" y="533"/>
                    </a:lnTo>
                    <a:lnTo>
                      <a:pt x="1771" y="552"/>
                    </a:lnTo>
                    <a:lnTo>
                      <a:pt x="1971" y="581"/>
                    </a:lnTo>
                    <a:lnTo>
                      <a:pt x="2038" y="609"/>
                    </a:lnTo>
                    <a:lnTo>
                      <a:pt x="2152" y="705"/>
                    </a:lnTo>
                    <a:lnTo>
                      <a:pt x="2142" y="838"/>
                    </a:lnTo>
                    <a:lnTo>
                      <a:pt x="2142" y="895"/>
                    </a:lnTo>
                    <a:lnTo>
                      <a:pt x="2171" y="962"/>
                    </a:lnTo>
                    <a:lnTo>
                      <a:pt x="2190" y="990"/>
                    </a:lnTo>
                    <a:lnTo>
                      <a:pt x="2238" y="1009"/>
                    </a:lnTo>
                    <a:lnTo>
                      <a:pt x="2257" y="1019"/>
                    </a:lnTo>
                    <a:lnTo>
                      <a:pt x="2276" y="1048"/>
                    </a:lnTo>
                    <a:lnTo>
                      <a:pt x="2276" y="1057"/>
                    </a:lnTo>
                    <a:lnTo>
                      <a:pt x="2333" y="1162"/>
                    </a:lnTo>
                    <a:lnTo>
                      <a:pt x="2371" y="1219"/>
                    </a:lnTo>
                    <a:lnTo>
                      <a:pt x="2390" y="1257"/>
                    </a:lnTo>
                    <a:lnTo>
                      <a:pt x="2390" y="1286"/>
                    </a:lnTo>
                    <a:lnTo>
                      <a:pt x="2390" y="1371"/>
                    </a:lnTo>
                    <a:lnTo>
                      <a:pt x="2390" y="1409"/>
                    </a:lnTo>
                    <a:lnTo>
                      <a:pt x="2400" y="1447"/>
                    </a:lnTo>
                    <a:lnTo>
                      <a:pt x="2428" y="1495"/>
                    </a:lnTo>
                    <a:lnTo>
                      <a:pt x="2438" y="1533"/>
                    </a:lnTo>
                    <a:lnTo>
                      <a:pt x="2428" y="1562"/>
                    </a:lnTo>
                    <a:lnTo>
                      <a:pt x="2409" y="1600"/>
                    </a:lnTo>
                    <a:lnTo>
                      <a:pt x="2390" y="1638"/>
                    </a:lnTo>
                    <a:lnTo>
                      <a:pt x="2400" y="1676"/>
                    </a:lnTo>
                    <a:lnTo>
                      <a:pt x="2514" y="1771"/>
                    </a:lnTo>
                    <a:lnTo>
                      <a:pt x="2561" y="1838"/>
                    </a:lnTo>
                    <a:lnTo>
                      <a:pt x="2571" y="1886"/>
                    </a:lnTo>
                    <a:lnTo>
                      <a:pt x="2533" y="1952"/>
                    </a:lnTo>
                    <a:lnTo>
                      <a:pt x="2485" y="2076"/>
                    </a:lnTo>
                    <a:lnTo>
                      <a:pt x="2438" y="2114"/>
                    </a:lnTo>
                    <a:lnTo>
                      <a:pt x="2371" y="2143"/>
                    </a:lnTo>
                    <a:lnTo>
                      <a:pt x="2304" y="2219"/>
                    </a:lnTo>
                    <a:lnTo>
                      <a:pt x="2200" y="2276"/>
                    </a:lnTo>
                    <a:lnTo>
                      <a:pt x="2209" y="2371"/>
                    </a:lnTo>
                    <a:lnTo>
                      <a:pt x="2190" y="2447"/>
                    </a:lnTo>
                    <a:lnTo>
                      <a:pt x="2114" y="2419"/>
                    </a:lnTo>
                    <a:lnTo>
                      <a:pt x="2038" y="2362"/>
                    </a:lnTo>
                    <a:lnTo>
                      <a:pt x="1904" y="2381"/>
                    </a:lnTo>
                    <a:lnTo>
                      <a:pt x="1790" y="2390"/>
                    </a:lnTo>
                    <a:lnTo>
                      <a:pt x="1619" y="2333"/>
                    </a:lnTo>
                    <a:lnTo>
                      <a:pt x="1447" y="2276"/>
                    </a:lnTo>
                    <a:lnTo>
                      <a:pt x="1295" y="2209"/>
                    </a:lnTo>
                    <a:lnTo>
                      <a:pt x="1142" y="2181"/>
                    </a:lnTo>
                    <a:lnTo>
                      <a:pt x="1057" y="2143"/>
                    </a:lnTo>
                    <a:lnTo>
                      <a:pt x="1152" y="2057"/>
                    </a:lnTo>
                    <a:lnTo>
                      <a:pt x="1323" y="2019"/>
                    </a:lnTo>
                    <a:lnTo>
                      <a:pt x="1485" y="1943"/>
                    </a:lnTo>
                    <a:lnTo>
                      <a:pt x="1571" y="1810"/>
                    </a:lnTo>
                    <a:lnTo>
                      <a:pt x="1571" y="1657"/>
                    </a:lnTo>
                    <a:lnTo>
                      <a:pt x="1523" y="1552"/>
                    </a:lnTo>
                    <a:lnTo>
                      <a:pt x="1514" y="1438"/>
                    </a:lnTo>
                    <a:lnTo>
                      <a:pt x="1533" y="1362"/>
                    </a:lnTo>
                    <a:lnTo>
                      <a:pt x="1533" y="1276"/>
                    </a:lnTo>
                    <a:lnTo>
                      <a:pt x="1419" y="1133"/>
                    </a:lnTo>
                    <a:lnTo>
                      <a:pt x="1276" y="1066"/>
                    </a:lnTo>
                    <a:lnTo>
                      <a:pt x="1133" y="971"/>
                    </a:lnTo>
                    <a:lnTo>
                      <a:pt x="981" y="885"/>
                    </a:lnTo>
                    <a:lnTo>
                      <a:pt x="895" y="876"/>
                    </a:lnTo>
                    <a:lnTo>
                      <a:pt x="818" y="924"/>
                    </a:lnTo>
                    <a:lnTo>
                      <a:pt x="790" y="962"/>
                    </a:lnTo>
                    <a:lnTo>
                      <a:pt x="742" y="962"/>
                    </a:lnTo>
                    <a:lnTo>
                      <a:pt x="695" y="924"/>
                    </a:lnTo>
                    <a:lnTo>
                      <a:pt x="657" y="857"/>
                    </a:lnTo>
                    <a:lnTo>
                      <a:pt x="685" y="781"/>
                    </a:lnTo>
                    <a:lnTo>
                      <a:pt x="704" y="724"/>
                    </a:lnTo>
                    <a:lnTo>
                      <a:pt x="628" y="657"/>
                    </a:lnTo>
                    <a:lnTo>
                      <a:pt x="552" y="619"/>
                    </a:lnTo>
                    <a:lnTo>
                      <a:pt x="428" y="638"/>
                    </a:lnTo>
                    <a:lnTo>
                      <a:pt x="314" y="695"/>
                    </a:lnTo>
                    <a:lnTo>
                      <a:pt x="219" y="752"/>
                    </a:lnTo>
                    <a:lnTo>
                      <a:pt x="133" y="800"/>
                    </a:lnTo>
                    <a:lnTo>
                      <a:pt x="57" y="800"/>
                    </a:lnTo>
                    <a:lnTo>
                      <a:pt x="0" y="714"/>
                    </a:lnTo>
                    <a:lnTo>
                      <a:pt x="66" y="647"/>
                    </a:lnTo>
                    <a:lnTo>
                      <a:pt x="143" y="590"/>
                    </a:lnTo>
                    <a:lnTo>
                      <a:pt x="209" y="571"/>
                    </a:lnTo>
                    <a:lnTo>
                      <a:pt x="247" y="533"/>
                    </a:lnTo>
                    <a:lnTo>
                      <a:pt x="257" y="486"/>
                    </a:lnTo>
                    <a:lnTo>
                      <a:pt x="228" y="438"/>
                    </a:lnTo>
                    <a:lnTo>
                      <a:pt x="285" y="371"/>
                    </a:lnTo>
                    <a:lnTo>
                      <a:pt x="314" y="305"/>
                    </a:lnTo>
                    <a:lnTo>
                      <a:pt x="399" y="219"/>
                    </a:lnTo>
                    <a:lnTo>
                      <a:pt x="514" y="152"/>
                    </a:lnTo>
                    <a:lnTo>
                      <a:pt x="600" y="67"/>
                    </a:lnTo>
                    <a:lnTo>
                      <a:pt x="714" y="0"/>
                    </a:ln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53" name="Freeform 59">
                <a:extLst>
                  <a:ext uri="{FF2B5EF4-FFF2-40B4-BE49-F238E27FC236}">
                    <a16:creationId xmlns:a16="http://schemas.microsoft.com/office/drawing/2014/main" id="{17D3FF22-8712-2C47-B410-A64DC03D7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6400" y="4413250"/>
                <a:ext cx="114300" cy="133350"/>
              </a:xfrm>
              <a:custGeom>
                <a:avLst/>
                <a:gdLst>
                  <a:gd name="T0" fmla="*/ 48469 w 316"/>
                  <a:gd name="T1" fmla="*/ 129765 h 372"/>
                  <a:gd name="T2" fmla="*/ 41597 w 316"/>
                  <a:gd name="T3" fmla="*/ 119370 h 372"/>
                  <a:gd name="T4" fmla="*/ 34724 w 316"/>
                  <a:gd name="T5" fmla="*/ 115785 h 372"/>
                  <a:gd name="T6" fmla="*/ 17362 w 316"/>
                  <a:gd name="T7" fmla="*/ 108974 h 372"/>
                  <a:gd name="T8" fmla="*/ 10490 w 316"/>
                  <a:gd name="T9" fmla="*/ 98937 h 372"/>
                  <a:gd name="T10" fmla="*/ 0 w 316"/>
                  <a:gd name="T11" fmla="*/ 74920 h 372"/>
                  <a:gd name="T12" fmla="*/ 0 w 316"/>
                  <a:gd name="T13" fmla="*/ 54487 h 372"/>
                  <a:gd name="T14" fmla="*/ 3617 w 316"/>
                  <a:gd name="T15" fmla="*/ 6811 h 372"/>
                  <a:gd name="T16" fmla="*/ 24234 w 316"/>
                  <a:gd name="T17" fmla="*/ 0 h 372"/>
                  <a:gd name="T18" fmla="*/ 51724 w 316"/>
                  <a:gd name="T19" fmla="*/ 6811 h 372"/>
                  <a:gd name="T20" fmla="*/ 82831 w 316"/>
                  <a:gd name="T21" fmla="*/ 10037 h 372"/>
                  <a:gd name="T22" fmla="*/ 96576 w 316"/>
                  <a:gd name="T23" fmla="*/ 6811 h 372"/>
                  <a:gd name="T24" fmla="*/ 110321 w 316"/>
                  <a:gd name="T25" fmla="*/ 13622 h 372"/>
                  <a:gd name="T26" fmla="*/ 113938 w 316"/>
                  <a:gd name="T27" fmla="*/ 27244 h 372"/>
                  <a:gd name="T28" fmla="*/ 113938 w 316"/>
                  <a:gd name="T29" fmla="*/ 44092 h 372"/>
                  <a:gd name="T30" fmla="*/ 113938 w 316"/>
                  <a:gd name="T31" fmla="*/ 74920 h 372"/>
                  <a:gd name="T32" fmla="*/ 96576 w 316"/>
                  <a:gd name="T33" fmla="*/ 95352 h 372"/>
                  <a:gd name="T34" fmla="*/ 75959 w 316"/>
                  <a:gd name="T35" fmla="*/ 115785 h 372"/>
                  <a:gd name="T36" fmla="*/ 58597 w 316"/>
                  <a:gd name="T37" fmla="*/ 132992 h 372"/>
                  <a:gd name="T38" fmla="*/ 48469 w 316"/>
                  <a:gd name="T39" fmla="*/ 129765 h 3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16" h="372">
                    <a:moveTo>
                      <a:pt x="134" y="362"/>
                    </a:moveTo>
                    <a:lnTo>
                      <a:pt x="115" y="333"/>
                    </a:lnTo>
                    <a:lnTo>
                      <a:pt x="96" y="323"/>
                    </a:lnTo>
                    <a:lnTo>
                      <a:pt x="48" y="304"/>
                    </a:lnTo>
                    <a:lnTo>
                      <a:pt x="29" y="276"/>
                    </a:lnTo>
                    <a:lnTo>
                      <a:pt x="0" y="209"/>
                    </a:lnTo>
                    <a:lnTo>
                      <a:pt x="0" y="152"/>
                    </a:lnTo>
                    <a:lnTo>
                      <a:pt x="10" y="19"/>
                    </a:lnTo>
                    <a:lnTo>
                      <a:pt x="67" y="0"/>
                    </a:lnTo>
                    <a:lnTo>
                      <a:pt x="143" y="19"/>
                    </a:lnTo>
                    <a:lnTo>
                      <a:pt x="229" y="28"/>
                    </a:lnTo>
                    <a:lnTo>
                      <a:pt x="267" y="19"/>
                    </a:lnTo>
                    <a:lnTo>
                      <a:pt x="305" y="38"/>
                    </a:lnTo>
                    <a:lnTo>
                      <a:pt x="315" y="76"/>
                    </a:lnTo>
                    <a:lnTo>
                      <a:pt x="315" y="123"/>
                    </a:lnTo>
                    <a:lnTo>
                      <a:pt x="315" y="209"/>
                    </a:lnTo>
                    <a:lnTo>
                      <a:pt x="267" y="266"/>
                    </a:lnTo>
                    <a:lnTo>
                      <a:pt x="210" y="323"/>
                    </a:lnTo>
                    <a:lnTo>
                      <a:pt x="162" y="371"/>
                    </a:lnTo>
                    <a:lnTo>
                      <a:pt x="134" y="362"/>
                    </a:lnTo>
                  </a:path>
                </a:pathLst>
              </a:custGeom>
              <a:solidFill>
                <a:srgbClr val="EBEBE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54" name="Freeform 60">
                <a:extLst>
                  <a:ext uri="{FF2B5EF4-FFF2-40B4-BE49-F238E27FC236}">
                    <a16:creationId xmlns:a16="http://schemas.microsoft.com/office/drawing/2014/main" id="{2EAF45AF-52FA-B347-AF76-F5D7FCF44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0425" y="4389438"/>
                <a:ext cx="611188" cy="623887"/>
              </a:xfrm>
              <a:custGeom>
                <a:avLst/>
                <a:gdLst>
                  <a:gd name="T0" fmla="*/ 456229 w 1696"/>
                  <a:gd name="T1" fmla="*/ 562002 h 1734"/>
                  <a:gd name="T2" fmla="*/ 405056 w 1696"/>
                  <a:gd name="T3" fmla="*/ 623527 h 1734"/>
                  <a:gd name="T4" fmla="*/ 343073 w 1696"/>
                  <a:gd name="T5" fmla="*/ 589347 h 1734"/>
                  <a:gd name="T6" fmla="*/ 274602 w 1696"/>
                  <a:gd name="T7" fmla="*/ 544732 h 1734"/>
                  <a:gd name="T8" fmla="*/ 205771 w 1696"/>
                  <a:gd name="T9" fmla="*/ 609855 h 1734"/>
                  <a:gd name="T10" fmla="*/ 174780 w 1696"/>
                  <a:gd name="T11" fmla="*/ 575674 h 1734"/>
                  <a:gd name="T12" fmla="*/ 157842 w 1696"/>
                  <a:gd name="T13" fmla="*/ 537896 h 1734"/>
                  <a:gd name="T14" fmla="*/ 157842 w 1696"/>
                  <a:gd name="T15" fmla="*/ 503715 h 1734"/>
                  <a:gd name="T16" fmla="*/ 157842 w 1696"/>
                  <a:gd name="T17" fmla="*/ 465936 h 1734"/>
                  <a:gd name="T18" fmla="*/ 164689 w 1696"/>
                  <a:gd name="T19" fmla="*/ 448666 h 1734"/>
                  <a:gd name="T20" fmla="*/ 167933 w 1696"/>
                  <a:gd name="T21" fmla="*/ 424920 h 1734"/>
                  <a:gd name="T22" fmla="*/ 106309 w 1696"/>
                  <a:gd name="T23" fmla="*/ 373469 h 1734"/>
                  <a:gd name="T24" fmla="*/ 34235 w 1696"/>
                  <a:gd name="T25" fmla="*/ 346124 h 1734"/>
                  <a:gd name="T26" fmla="*/ 13694 w 1696"/>
                  <a:gd name="T27" fmla="*/ 315182 h 1734"/>
                  <a:gd name="T28" fmla="*/ 0 w 1696"/>
                  <a:gd name="T29" fmla="*/ 277403 h 1734"/>
                  <a:gd name="T30" fmla="*/ 10090 w 1696"/>
                  <a:gd name="T31" fmla="*/ 236386 h 1734"/>
                  <a:gd name="T32" fmla="*/ 30631 w 1696"/>
                  <a:gd name="T33" fmla="*/ 195369 h 1734"/>
                  <a:gd name="T34" fmla="*/ 47929 w 1696"/>
                  <a:gd name="T35" fmla="*/ 160829 h 1734"/>
                  <a:gd name="T36" fmla="*/ 41082 w 1696"/>
                  <a:gd name="T37" fmla="*/ 123410 h 1734"/>
                  <a:gd name="T38" fmla="*/ 27388 w 1696"/>
                  <a:gd name="T39" fmla="*/ 106140 h 1734"/>
                  <a:gd name="T40" fmla="*/ 13694 w 1696"/>
                  <a:gd name="T41" fmla="*/ 89230 h 1734"/>
                  <a:gd name="T42" fmla="*/ 27388 w 1696"/>
                  <a:gd name="T43" fmla="*/ 61525 h 1734"/>
                  <a:gd name="T44" fmla="*/ 44686 w 1696"/>
                  <a:gd name="T45" fmla="*/ 34181 h 1734"/>
                  <a:gd name="T46" fmla="*/ 65227 w 1696"/>
                  <a:gd name="T47" fmla="*/ 65123 h 1734"/>
                  <a:gd name="T48" fmla="*/ 92615 w 1696"/>
                  <a:gd name="T49" fmla="*/ 65123 h 1734"/>
                  <a:gd name="T50" fmla="*/ 123607 w 1696"/>
                  <a:gd name="T51" fmla="*/ 47853 h 1734"/>
                  <a:gd name="T52" fmla="*/ 157842 w 1696"/>
                  <a:gd name="T53" fmla="*/ 27345 h 1734"/>
                  <a:gd name="T54" fmla="*/ 198924 w 1696"/>
                  <a:gd name="T55" fmla="*/ 6836 h 1734"/>
                  <a:gd name="T56" fmla="*/ 243610 w 1696"/>
                  <a:gd name="T57" fmla="*/ 0 h 1734"/>
                  <a:gd name="T58" fmla="*/ 270998 w 1696"/>
                  <a:gd name="T59" fmla="*/ 13672 h 1734"/>
                  <a:gd name="T60" fmla="*/ 298387 w 1696"/>
                  <a:gd name="T61" fmla="*/ 37779 h 1734"/>
                  <a:gd name="T62" fmla="*/ 291540 w 1696"/>
                  <a:gd name="T63" fmla="*/ 58287 h 1734"/>
                  <a:gd name="T64" fmla="*/ 281449 w 1696"/>
                  <a:gd name="T65" fmla="*/ 85632 h 1734"/>
                  <a:gd name="T66" fmla="*/ 295143 w 1696"/>
                  <a:gd name="T67" fmla="*/ 109738 h 1734"/>
                  <a:gd name="T68" fmla="*/ 312081 w 1696"/>
                  <a:gd name="T69" fmla="*/ 123410 h 1734"/>
                  <a:gd name="T70" fmla="*/ 329378 w 1696"/>
                  <a:gd name="T71" fmla="*/ 123410 h 1734"/>
                  <a:gd name="T72" fmla="*/ 339469 w 1696"/>
                  <a:gd name="T73" fmla="*/ 109738 h 1734"/>
                  <a:gd name="T74" fmla="*/ 367217 w 1696"/>
                  <a:gd name="T75" fmla="*/ 92468 h 1734"/>
                  <a:gd name="T76" fmla="*/ 398209 w 1696"/>
                  <a:gd name="T77" fmla="*/ 95706 h 1734"/>
                  <a:gd name="T78" fmla="*/ 452985 w 1696"/>
                  <a:gd name="T79" fmla="*/ 126648 h 1734"/>
                  <a:gd name="T80" fmla="*/ 504518 w 1696"/>
                  <a:gd name="T81" fmla="*/ 160829 h 1734"/>
                  <a:gd name="T82" fmla="*/ 556051 w 1696"/>
                  <a:gd name="T83" fmla="*/ 184935 h 1734"/>
                  <a:gd name="T84" fmla="*/ 597134 w 1696"/>
                  <a:gd name="T85" fmla="*/ 236386 h 1734"/>
                  <a:gd name="T86" fmla="*/ 597134 w 1696"/>
                  <a:gd name="T87" fmla="*/ 267329 h 1734"/>
                  <a:gd name="T88" fmla="*/ 590287 w 1696"/>
                  <a:gd name="T89" fmla="*/ 294673 h 1734"/>
                  <a:gd name="T90" fmla="*/ 593530 w 1696"/>
                  <a:gd name="T91" fmla="*/ 335690 h 1734"/>
                  <a:gd name="T92" fmla="*/ 610828 w 1696"/>
                  <a:gd name="T93" fmla="*/ 373469 h 1734"/>
                  <a:gd name="T94" fmla="*/ 610828 w 1696"/>
                  <a:gd name="T95" fmla="*/ 428518 h 1734"/>
                  <a:gd name="T96" fmla="*/ 579836 w 1696"/>
                  <a:gd name="T97" fmla="*/ 476370 h 1734"/>
                  <a:gd name="T98" fmla="*/ 521456 w 1696"/>
                  <a:gd name="T99" fmla="*/ 503715 h 1734"/>
                  <a:gd name="T100" fmla="*/ 459832 w 1696"/>
                  <a:gd name="T101" fmla="*/ 517387 h 1734"/>
                  <a:gd name="T102" fmla="*/ 425597 w 1696"/>
                  <a:gd name="T103" fmla="*/ 548330 h 1734"/>
                  <a:gd name="T104" fmla="*/ 456229 w 1696"/>
                  <a:gd name="T105" fmla="*/ 562002 h 173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96" h="1734">
                    <a:moveTo>
                      <a:pt x="1266" y="1562"/>
                    </a:moveTo>
                    <a:lnTo>
                      <a:pt x="1124" y="1733"/>
                    </a:lnTo>
                    <a:lnTo>
                      <a:pt x="952" y="1638"/>
                    </a:lnTo>
                    <a:lnTo>
                      <a:pt x="762" y="1514"/>
                    </a:lnTo>
                    <a:lnTo>
                      <a:pt x="571" y="1695"/>
                    </a:lnTo>
                    <a:lnTo>
                      <a:pt x="485" y="1600"/>
                    </a:lnTo>
                    <a:lnTo>
                      <a:pt x="438" y="1495"/>
                    </a:lnTo>
                    <a:lnTo>
                      <a:pt x="438" y="1400"/>
                    </a:lnTo>
                    <a:lnTo>
                      <a:pt x="438" y="1295"/>
                    </a:lnTo>
                    <a:lnTo>
                      <a:pt x="457" y="1247"/>
                    </a:lnTo>
                    <a:lnTo>
                      <a:pt x="466" y="1181"/>
                    </a:lnTo>
                    <a:lnTo>
                      <a:pt x="295" y="1038"/>
                    </a:lnTo>
                    <a:lnTo>
                      <a:pt x="95" y="962"/>
                    </a:lnTo>
                    <a:lnTo>
                      <a:pt x="38" y="876"/>
                    </a:lnTo>
                    <a:lnTo>
                      <a:pt x="0" y="771"/>
                    </a:lnTo>
                    <a:lnTo>
                      <a:pt x="28" y="657"/>
                    </a:lnTo>
                    <a:lnTo>
                      <a:pt x="85" y="543"/>
                    </a:lnTo>
                    <a:lnTo>
                      <a:pt x="133" y="447"/>
                    </a:lnTo>
                    <a:lnTo>
                      <a:pt x="114" y="343"/>
                    </a:lnTo>
                    <a:lnTo>
                      <a:pt x="76" y="295"/>
                    </a:lnTo>
                    <a:lnTo>
                      <a:pt x="38" y="248"/>
                    </a:lnTo>
                    <a:lnTo>
                      <a:pt x="76" y="171"/>
                    </a:lnTo>
                    <a:lnTo>
                      <a:pt x="124" y="95"/>
                    </a:lnTo>
                    <a:lnTo>
                      <a:pt x="181" y="181"/>
                    </a:lnTo>
                    <a:lnTo>
                      <a:pt x="257" y="181"/>
                    </a:lnTo>
                    <a:lnTo>
                      <a:pt x="343" y="133"/>
                    </a:lnTo>
                    <a:lnTo>
                      <a:pt x="438" y="76"/>
                    </a:lnTo>
                    <a:lnTo>
                      <a:pt x="552" y="19"/>
                    </a:lnTo>
                    <a:lnTo>
                      <a:pt x="676" y="0"/>
                    </a:lnTo>
                    <a:lnTo>
                      <a:pt x="752" y="38"/>
                    </a:lnTo>
                    <a:lnTo>
                      <a:pt x="828" y="105"/>
                    </a:lnTo>
                    <a:lnTo>
                      <a:pt x="809" y="162"/>
                    </a:lnTo>
                    <a:lnTo>
                      <a:pt x="781" y="238"/>
                    </a:lnTo>
                    <a:lnTo>
                      <a:pt x="819" y="305"/>
                    </a:lnTo>
                    <a:lnTo>
                      <a:pt x="866" y="343"/>
                    </a:lnTo>
                    <a:lnTo>
                      <a:pt x="914" y="343"/>
                    </a:lnTo>
                    <a:lnTo>
                      <a:pt x="942" y="305"/>
                    </a:lnTo>
                    <a:lnTo>
                      <a:pt x="1019" y="257"/>
                    </a:lnTo>
                    <a:lnTo>
                      <a:pt x="1105" y="266"/>
                    </a:lnTo>
                    <a:lnTo>
                      <a:pt x="1257" y="352"/>
                    </a:lnTo>
                    <a:lnTo>
                      <a:pt x="1400" y="447"/>
                    </a:lnTo>
                    <a:lnTo>
                      <a:pt x="1543" y="514"/>
                    </a:lnTo>
                    <a:lnTo>
                      <a:pt x="1657" y="657"/>
                    </a:lnTo>
                    <a:lnTo>
                      <a:pt x="1657" y="743"/>
                    </a:lnTo>
                    <a:lnTo>
                      <a:pt x="1638" y="819"/>
                    </a:lnTo>
                    <a:lnTo>
                      <a:pt x="1647" y="933"/>
                    </a:lnTo>
                    <a:lnTo>
                      <a:pt x="1695" y="1038"/>
                    </a:lnTo>
                    <a:lnTo>
                      <a:pt x="1695" y="1191"/>
                    </a:lnTo>
                    <a:lnTo>
                      <a:pt x="1609" y="1324"/>
                    </a:lnTo>
                    <a:lnTo>
                      <a:pt x="1447" y="1400"/>
                    </a:lnTo>
                    <a:lnTo>
                      <a:pt x="1276" y="1438"/>
                    </a:lnTo>
                    <a:lnTo>
                      <a:pt x="1181" y="1524"/>
                    </a:lnTo>
                    <a:lnTo>
                      <a:pt x="1266" y="1562"/>
                    </a:lnTo>
                  </a:path>
                </a:pathLst>
              </a:custGeom>
              <a:solidFill>
                <a:srgbClr val="EBEBE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55" name="Freeform 61">
                <a:extLst>
                  <a:ext uri="{FF2B5EF4-FFF2-40B4-BE49-F238E27FC236}">
                    <a16:creationId xmlns:a16="http://schemas.microsoft.com/office/drawing/2014/main" id="{2EB1A01B-284D-4341-A80E-38955C52D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9438" y="3473450"/>
                <a:ext cx="688975" cy="668338"/>
              </a:xfrm>
              <a:custGeom>
                <a:avLst/>
                <a:gdLst>
                  <a:gd name="T0" fmla="*/ 233136 w 1915"/>
                  <a:gd name="T1" fmla="*/ 637043 h 1858"/>
                  <a:gd name="T2" fmla="*/ 140313 w 1915"/>
                  <a:gd name="T3" fmla="*/ 613303 h 1858"/>
                  <a:gd name="T4" fmla="*/ 126642 w 1915"/>
                  <a:gd name="T5" fmla="*/ 527692 h 1858"/>
                  <a:gd name="T6" fmla="*/ 133478 w 1915"/>
                  <a:gd name="T7" fmla="*/ 424815 h 1858"/>
                  <a:gd name="T8" fmla="*/ 68358 w 1915"/>
                  <a:gd name="T9" fmla="*/ 387046 h 1858"/>
                  <a:gd name="T10" fmla="*/ 27343 w 1915"/>
                  <a:gd name="T11" fmla="*/ 332370 h 1858"/>
                  <a:gd name="T12" fmla="*/ 6836 w 1915"/>
                  <a:gd name="T13" fmla="*/ 277335 h 1858"/>
                  <a:gd name="T14" fmla="*/ 58284 w 1915"/>
                  <a:gd name="T15" fmla="*/ 150718 h 1858"/>
                  <a:gd name="T16" fmla="*/ 209031 w 1915"/>
                  <a:gd name="T17" fmla="*/ 126617 h 1858"/>
                  <a:gd name="T18" fmla="*/ 287822 w 1915"/>
                  <a:gd name="T19" fmla="*/ 10072 h 1858"/>
                  <a:gd name="T20" fmla="*/ 297896 w 1915"/>
                  <a:gd name="T21" fmla="*/ 3597 h 1858"/>
                  <a:gd name="T22" fmla="*/ 322001 w 1915"/>
                  <a:gd name="T23" fmla="*/ 24100 h 1858"/>
                  <a:gd name="T24" fmla="*/ 308330 w 1915"/>
                  <a:gd name="T25" fmla="*/ 65107 h 1858"/>
                  <a:gd name="T26" fmla="*/ 325239 w 1915"/>
                  <a:gd name="T27" fmla="*/ 71942 h 1858"/>
                  <a:gd name="T28" fmla="*/ 356180 w 1915"/>
                  <a:gd name="T29" fmla="*/ 37769 h 1858"/>
                  <a:gd name="T30" fmla="*/ 387121 w 1915"/>
                  <a:gd name="T31" fmla="*/ 47841 h 1858"/>
                  <a:gd name="T32" fmla="*/ 376688 w 1915"/>
                  <a:gd name="T33" fmla="*/ 109711 h 1858"/>
                  <a:gd name="T34" fmla="*/ 397555 w 1915"/>
                  <a:gd name="T35" fmla="*/ 126617 h 1858"/>
                  <a:gd name="T36" fmla="*/ 414464 w 1915"/>
                  <a:gd name="T37" fmla="*/ 150718 h 1858"/>
                  <a:gd name="T38" fmla="*/ 424898 w 1915"/>
                  <a:gd name="T39" fmla="*/ 157552 h 1858"/>
                  <a:gd name="T40" fmla="*/ 428136 w 1915"/>
                  <a:gd name="T41" fmla="*/ 178056 h 1858"/>
                  <a:gd name="T42" fmla="*/ 462315 w 1915"/>
                  <a:gd name="T43" fmla="*/ 174818 h 1858"/>
                  <a:gd name="T44" fmla="*/ 486420 w 1915"/>
                  <a:gd name="T45" fmla="*/ 174818 h 1858"/>
                  <a:gd name="T46" fmla="*/ 476346 w 1915"/>
                  <a:gd name="T47" fmla="*/ 212228 h 1858"/>
                  <a:gd name="T48" fmla="*/ 441807 w 1915"/>
                  <a:gd name="T49" fmla="*/ 243163 h 1858"/>
                  <a:gd name="T50" fmla="*/ 517361 w 1915"/>
                  <a:gd name="T51" fmla="*/ 287767 h 1858"/>
                  <a:gd name="T52" fmla="*/ 517361 w 1915"/>
                  <a:gd name="T53" fmla="*/ 332370 h 1858"/>
                  <a:gd name="T54" fmla="*/ 575645 w 1915"/>
                  <a:gd name="T55" fmla="*/ 346039 h 1858"/>
                  <a:gd name="T56" fmla="*/ 565211 w 1915"/>
                  <a:gd name="T57" fmla="*/ 373377 h 1858"/>
                  <a:gd name="T58" fmla="*/ 561973 w 1915"/>
                  <a:gd name="T59" fmla="*/ 407549 h 1858"/>
                  <a:gd name="T60" fmla="*/ 578883 w 1915"/>
                  <a:gd name="T61" fmla="*/ 417981 h 1858"/>
                  <a:gd name="T62" fmla="*/ 589316 w 1915"/>
                  <a:gd name="T63" fmla="*/ 434887 h 1858"/>
                  <a:gd name="T64" fmla="*/ 688615 w 1915"/>
                  <a:gd name="T65" fmla="*/ 455750 h 1858"/>
                  <a:gd name="T66" fmla="*/ 658034 w 1915"/>
                  <a:gd name="T67" fmla="*/ 479491 h 1858"/>
                  <a:gd name="T68" fmla="*/ 640765 w 1915"/>
                  <a:gd name="T69" fmla="*/ 503592 h 1858"/>
                  <a:gd name="T70" fmla="*/ 534630 w 1915"/>
                  <a:gd name="T71" fmla="*/ 582368 h 1858"/>
                  <a:gd name="T72" fmla="*/ 387121 w 1915"/>
                  <a:gd name="T73" fmla="*/ 667978 h 1858"/>
                  <a:gd name="T74" fmla="*/ 318763 w 1915"/>
                  <a:gd name="T75" fmla="*/ 613303 h 18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15" h="1858">
                    <a:moveTo>
                      <a:pt x="895" y="1781"/>
                    </a:moveTo>
                    <a:lnTo>
                      <a:pt x="648" y="1771"/>
                    </a:lnTo>
                    <a:lnTo>
                      <a:pt x="400" y="1791"/>
                    </a:lnTo>
                    <a:lnTo>
                      <a:pt x="390" y="1705"/>
                    </a:lnTo>
                    <a:lnTo>
                      <a:pt x="362" y="1628"/>
                    </a:lnTo>
                    <a:lnTo>
                      <a:pt x="352" y="1467"/>
                    </a:lnTo>
                    <a:lnTo>
                      <a:pt x="362" y="1314"/>
                    </a:lnTo>
                    <a:lnTo>
                      <a:pt x="371" y="1181"/>
                    </a:lnTo>
                    <a:lnTo>
                      <a:pt x="267" y="1143"/>
                    </a:lnTo>
                    <a:lnTo>
                      <a:pt x="190" y="1076"/>
                    </a:lnTo>
                    <a:lnTo>
                      <a:pt x="133" y="962"/>
                    </a:lnTo>
                    <a:lnTo>
                      <a:pt x="76" y="924"/>
                    </a:lnTo>
                    <a:lnTo>
                      <a:pt x="38" y="876"/>
                    </a:lnTo>
                    <a:lnTo>
                      <a:pt x="19" y="771"/>
                    </a:lnTo>
                    <a:lnTo>
                      <a:pt x="0" y="667"/>
                    </a:lnTo>
                    <a:lnTo>
                      <a:pt x="162" y="419"/>
                    </a:lnTo>
                    <a:lnTo>
                      <a:pt x="381" y="381"/>
                    </a:lnTo>
                    <a:lnTo>
                      <a:pt x="581" y="352"/>
                    </a:lnTo>
                    <a:lnTo>
                      <a:pt x="705" y="86"/>
                    </a:lnTo>
                    <a:lnTo>
                      <a:pt x="800" y="28"/>
                    </a:lnTo>
                    <a:lnTo>
                      <a:pt x="819" y="0"/>
                    </a:lnTo>
                    <a:lnTo>
                      <a:pt x="828" y="10"/>
                    </a:lnTo>
                    <a:lnTo>
                      <a:pt x="857" y="28"/>
                    </a:lnTo>
                    <a:lnTo>
                      <a:pt x="895" y="67"/>
                    </a:lnTo>
                    <a:lnTo>
                      <a:pt x="866" y="124"/>
                    </a:lnTo>
                    <a:lnTo>
                      <a:pt x="857" y="181"/>
                    </a:lnTo>
                    <a:lnTo>
                      <a:pt x="866" y="219"/>
                    </a:lnTo>
                    <a:lnTo>
                      <a:pt x="904" y="200"/>
                    </a:lnTo>
                    <a:lnTo>
                      <a:pt x="952" y="133"/>
                    </a:lnTo>
                    <a:lnTo>
                      <a:pt x="990" y="105"/>
                    </a:lnTo>
                    <a:lnTo>
                      <a:pt x="1009" y="95"/>
                    </a:lnTo>
                    <a:lnTo>
                      <a:pt x="1076" y="133"/>
                    </a:lnTo>
                    <a:lnTo>
                      <a:pt x="1067" y="219"/>
                    </a:lnTo>
                    <a:lnTo>
                      <a:pt x="1047" y="305"/>
                    </a:lnTo>
                    <a:lnTo>
                      <a:pt x="1067" y="343"/>
                    </a:lnTo>
                    <a:lnTo>
                      <a:pt x="1105" y="352"/>
                    </a:lnTo>
                    <a:lnTo>
                      <a:pt x="1133" y="381"/>
                    </a:lnTo>
                    <a:lnTo>
                      <a:pt x="1152" y="419"/>
                    </a:lnTo>
                    <a:lnTo>
                      <a:pt x="1171" y="429"/>
                    </a:lnTo>
                    <a:lnTo>
                      <a:pt x="1181" y="438"/>
                    </a:lnTo>
                    <a:lnTo>
                      <a:pt x="1181" y="486"/>
                    </a:lnTo>
                    <a:lnTo>
                      <a:pt x="1190" y="495"/>
                    </a:lnTo>
                    <a:lnTo>
                      <a:pt x="1247" y="495"/>
                    </a:lnTo>
                    <a:lnTo>
                      <a:pt x="1285" y="486"/>
                    </a:lnTo>
                    <a:lnTo>
                      <a:pt x="1324" y="476"/>
                    </a:lnTo>
                    <a:lnTo>
                      <a:pt x="1352" y="486"/>
                    </a:lnTo>
                    <a:lnTo>
                      <a:pt x="1343" y="552"/>
                    </a:lnTo>
                    <a:lnTo>
                      <a:pt x="1324" y="590"/>
                    </a:lnTo>
                    <a:lnTo>
                      <a:pt x="1257" y="648"/>
                    </a:lnTo>
                    <a:lnTo>
                      <a:pt x="1228" y="676"/>
                    </a:lnTo>
                    <a:lnTo>
                      <a:pt x="1409" y="743"/>
                    </a:lnTo>
                    <a:lnTo>
                      <a:pt x="1438" y="800"/>
                    </a:lnTo>
                    <a:lnTo>
                      <a:pt x="1371" y="895"/>
                    </a:lnTo>
                    <a:lnTo>
                      <a:pt x="1438" y="924"/>
                    </a:lnTo>
                    <a:lnTo>
                      <a:pt x="1562" y="905"/>
                    </a:lnTo>
                    <a:lnTo>
                      <a:pt x="1600" y="962"/>
                    </a:lnTo>
                    <a:lnTo>
                      <a:pt x="1581" y="1000"/>
                    </a:lnTo>
                    <a:lnTo>
                      <a:pt x="1571" y="1038"/>
                    </a:lnTo>
                    <a:lnTo>
                      <a:pt x="1562" y="1076"/>
                    </a:lnTo>
                    <a:lnTo>
                      <a:pt x="1562" y="1133"/>
                    </a:lnTo>
                    <a:lnTo>
                      <a:pt x="1581" y="1124"/>
                    </a:lnTo>
                    <a:lnTo>
                      <a:pt x="1609" y="1162"/>
                    </a:lnTo>
                    <a:lnTo>
                      <a:pt x="1638" y="1200"/>
                    </a:lnTo>
                    <a:lnTo>
                      <a:pt x="1638" y="1209"/>
                    </a:lnTo>
                    <a:lnTo>
                      <a:pt x="1638" y="1238"/>
                    </a:lnTo>
                    <a:lnTo>
                      <a:pt x="1914" y="1267"/>
                    </a:lnTo>
                    <a:lnTo>
                      <a:pt x="1886" y="1305"/>
                    </a:lnTo>
                    <a:lnTo>
                      <a:pt x="1829" y="1333"/>
                    </a:lnTo>
                    <a:lnTo>
                      <a:pt x="1800" y="1362"/>
                    </a:lnTo>
                    <a:lnTo>
                      <a:pt x="1781" y="1400"/>
                    </a:lnTo>
                    <a:lnTo>
                      <a:pt x="1486" y="1619"/>
                    </a:lnTo>
                    <a:lnTo>
                      <a:pt x="1190" y="1819"/>
                    </a:lnTo>
                    <a:lnTo>
                      <a:pt x="1076" y="1857"/>
                    </a:lnTo>
                    <a:lnTo>
                      <a:pt x="981" y="1781"/>
                    </a:lnTo>
                    <a:lnTo>
                      <a:pt x="886" y="1705"/>
                    </a:lnTo>
                    <a:lnTo>
                      <a:pt x="895" y="1781"/>
                    </a:ln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56" name="Freeform 62">
                <a:extLst>
                  <a:ext uri="{FF2B5EF4-FFF2-40B4-BE49-F238E27FC236}">
                    <a16:creationId xmlns:a16="http://schemas.microsoft.com/office/drawing/2014/main" id="{B8E1ABFA-B535-7045-8F72-28479051E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6863" y="2533650"/>
                <a:ext cx="730250" cy="949325"/>
              </a:xfrm>
              <a:custGeom>
                <a:avLst/>
                <a:gdLst>
                  <a:gd name="T0" fmla="*/ 688881 w 2030"/>
                  <a:gd name="T1" fmla="*/ 496786 h 2639"/>
                  <a:gd name="T2" fmla="*/ 668377 w 2030"/>
                  <a:gd name="T3" fmla="*/ 531320 h 2639"/>
                  <a:gd name="T4" fmla="*/ 651110 w 2030"/>
                  <a:gd name="T5" fmla="*/ 565494 h 2639"/>
                  <a:gd name="T6" fmla="*/ 647872 w 2030"/>
                  <a:gd name="T7" fmla="*/ 596431 h 2639"/>
                  <a:gd name="T8" fmla="*/ 644275 w 2030"/>
                  <a:gd name="T9" fmla="*/ 630605 h 2639"/>
                  <a:gd name="T10" fmla="*/ 633843 w 2030"/>
                  <a:gd name="T11" fmla="*/ 651110 h 2639"/>
                  <a:gd name="T12" fmla="*/ 623770 w 2030"/>
                  <a:gd name="T13" fmla="*/ 675211 h 2639"/>
                  <a:gd name="T14" fmla="*/ 620173 w 2030"/>
                  <a:gd name="T15" fmla="*/ 705788 h 2639"/>
                  <a:gd name="T16" fmla="*/ 613338 w 2030"/>
                  <a:gd name="T17" fmla="*/ 733488 h 2639"/>
                  <a:gd name="T18" fmla="*/ 579164 w 2030"/>
                  <a:gd name="T19" fmla="*/ 757230 h 2639"/>
                  <a:gd name="T20" fmla="*/ 538155 w 2030"/>
                  <a:gd name="T21" fmla="*/ 757230 h 2639"/>
                  <a:gd name="T22" fmla="*/ 489951 w 2030"/>
                  <a:gd name="T23" fmla="*/ 770899 h 2639"/>
                  <a:gd name="T24" fmla="*/ 442107 w 2030"/>
                  <a:gd name="T25" fmla="*/ 801836 h 2639"/>
                  <a:gd name="T26" fmla="*/ 383831 w 2030"/>
                  <a:gd name="T27" fmla="*/ 770899 h 2639"/>
                  <a:gd name="T28" fmla="*/ 335987 w 2030"/>
                  <a:gd name="T29" fmla="*/ 811908 h 2639"/>
                  <a:gd name="T30" fmla="*/ 284546 w 2030"/>
                  <a:gd name="T31" fmla="*/ 880617 h 2639"/>
                  <a:gd name="T32" fmla="*/ 233104 w 2030"/>
                  <a:gd name="T33" fmla="*/ 948965 h 2639"/>
                  <a:gd name="T34" fmla="*/ 226270 w 2030"/>
                  <a:gd name="T35" fmla="*/ 932058 h 2639"/>
                  <a:gd name="T36" fmla="*/ 233104 w 2030"/>
                  <a:gd name="T37" fmla="*/ 911553 h 2639"/>
                  <a:gd name="T38" fmla="*/ 229507 w 2030"/>
                  <a:gd name="T39" fmla="*/ 873782 h 2639"/>
                  <a:gd name="T40" fmla="*/ 236702 w 2030"/>
                  <a:gd name="T41" fmla="*/ 836010 h 2639"/>
                  <a:gd name="T42" fmla="*/ 209003 w 2030"/>
                  <a:gd name="T43" fmla="*/ 784569 h 2639"/>
                  <a:gd name="T44" fmla="*/ 161159 w 2030"/>
                  <a:gd name="T45" fmla="*/ 740322 h 2639"/>
                  <a:gd name="T46" fmla="*/ 106480 w 2030"/>
                  <a:gd name="T47" fmla="*/ 695716 h 2639"/>
                  <a:gd name="T48" fmla="*/ 68708 w 2030"/>
                  <a:gd name="T49" fmla="*/ 630605 h 2639"/>
                  <a:gd name="T50" fmla="*/ 61873 w 2030"/>
                  <a:gd name="T51" fmla="*/ 599668 h 2639"/>
                  <a:gd name="T52" fmla="*/ 44606 w 2030"/>
                  <a:gd name="T53" fmla="*/ 572329 h 2639"/>
                  <a:gd name="T54" fmla="*/ 24102 w 2030"/>
                  <a:gd name="T55" fmla="*/ 544990 h 2639"/>
                  <a:gd name="T56" fmla="*/ 0 w 2030"/>
                  <a:gd name="T57" fmla="*/ 514053 h 2639"/>
                  <a:gd name="T58" fmla="*/ 0 w 2030"/>
                  <a:gd name="T59" fmla="*/ 462612 h 2639"/>
                  <a:gd name="T60" fmla="*/ 20864 w 2030"/>
                  <a:gd name="T61" fmla="*/ 424840 h 2639"/>
                  <a:gd name="T62" fmla="*/ 58276 w 2030"/>
                  <a:gd name="T63" fmla="*/ 401098 h 2639"/>
                  <a:gd name="T64" fmla="*/ 92450 w 2030"/>
                  <a:gd name="T65" fmla="*/ 370161 h 2639"/>
                  <a:gd name="T66" fmla="*/ 133819 w 2030"/>
                  <a:gd name="T67" fmla="*/ 339225 h 2639"/>
                  <a:gd name="T68" fmla="*/ 174828 w 2030"/>
                  <a:gd name="T69" fmla="*/ 308648 h 2639"/>
                  <a:gd name="T70" fmla="*/ 198930 w 2030"/>
                  <a:gd name="T71" fmla="*/ 260444 h 2639"/>
                  <a:gd name="T72" fmla="*/ 215837 w 2030"/>
                  <a:gd name="T73" fmla="*/ 215837 h 2639"/>
                  <a:gd name="T74" fmla="*/ 274114 w 2030"/>
                  <a:gd name="T75" fmla="*/ 202168 h 2639"/>
                  <a:gd name="T76" fmla="*/ 335987 w 2030"/>
                  <a:gd name="T77" fmla="*/ 209003 h 2639"/>
                  <a:gd name="T78" fmla="*/ 401098 w 2030"/>
                  <a:gd name="T79" fmla="*/ 219435 h 2639"/>
                  <a:gd name="T80" fmla="*/ 462612 w 2030"/>
                  <a:gd name="T81" fmla="*/ 205765 h 2639"/>
                  <a:gd name="T82" fmla="*/ 469446 w 2030"/>
                  <a:gd name="T83" fmla="*/ 181663 h 2639"/>
                  <a:gd name="T84" fmla="*/ 483116 w 2030"/>
                  <a:gd name="T85" fmla="*/ 157921 h 2639"/>
                  <a:gd name="T86" fmla="*/ 496786 w 2030"/>
                  <a:gd name="T87" fmla="*/ 137057 h 2639"/>
                  <a:gd name="T88" fmla="*/ 510815 w 2030"/>
                  <a:gd name="T89" fmla="*/ 120150 h 2639"/>
                  <a:gd name="T90" fmla="*/ 558659 w 2030"/>
                  <a:gd name="T91" fmla="*/ 65111 h 2639"/>
                  <a:gd name="T92" fmla="*/ 599668 w 2030"/>
                  <a:gd name="T93" fmla="*/ 0 h 2639"/>
                  <a:gd name="T94" fmla="*/ 651110 w 2030"/>
                  <a:gd name="T95" fmla="*/ 68708 h 2639"/>
                  <a:gd name="T96" fmla="*/ 702551 w 2030"/>
                  <a:gd name="T97" fmla="*/ 140654 h 2639"/>
                  <a:gd name="T98" fmla="*/ 729890 w 2030"/>
                  <a:gd name="T99" fmla="*/ 195333 h 2639"/>
                  <a:gd name="T100" fmla="*/ 723055 w 2030"/>
                  <a:gd name="T101" fmla="*/ 253609 h 2639"/>
                  <a:gd name="T102" fmla="*/ 705788 w 2030"/>
                  <a:gd name="T103" fmla="*/ 284546 h 2639"/>
                  <a:gd name="T104" fmla="*/ 695716 w 2030"/>
                  <a:gd name="T105" fmla="*/ 325555 h 2639"/>
                  <a:gd name="T106" fmla="*/ 688881 w 2030"/>
                  <a:gd name="T107" fmla="*/ 352894 h 2639"/>
                  <a:gd name="T108" fmla="*/ 682046 w 2030"/>
                  <a:gd name="T109" fmla="*/ 383831 h 2639"/>
                  <a:gd name="T110" fmla="*/ 668377 w 2030"/>
                  <a:gd name="T111" fmla="*/ 442107 h 2639"/>
                  <a:gd name="T112" fmla="*/ 688881 w 2030"/>
                  <a:gd name="T113" fmla="*/ 496786 h 263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030" h="2639">
                    <a:moveTo>
                      <a:pt x="1915" y="1381"/>
                    </a:moveTo>
                    <a:lnTo>
                      <a:pt x="1858" y="1477"/>
                    </a:lnTo>
                    <a:lnTo>
                      <a:pt x="1810" y="1572"/>
                    </a:lnTo>
                    <a:lnTo>
                      <a:pt x="1801" y="1658"/>
                    </a:lnTo>
                    <a:lnTo>
                      <a:pt x="1791" y="1753"/>
                    </a:lnTo>
                    <a:lnTo>
                      <a:pt x="1762" y="1810"/>
                    </a:lnTo>
                    <a:lnTo>
                      <a:pt x="1734" y="1877"/>
                    </a:lnTo>
                    <a:lnTo>
                      <a:pt x="1724" y="1962"/>
                    </a:lnTo>
                    <a:lnTo>
                      <a:pt x="1705" y="2039"/>
                    </a:lnTo>
                    <a:lnTo>
                      <a:pt x="1610" y="2105"/>
                    </a:lnTo>
                    <a:lnTo>
                      <a:pt x="1496" y="2105"/>
                    </a:lnTo>
                    <a:lnTo>
                      <a:pt x="1362" y="2143"/>
                    </a:lnTo>
                    <a:lnTo>
                      <a:pt x="1229" y="2229"/>
                    </a:lnTo>
                    <a:lnTo>
                      <a:pt x="1067" y="2143"/>
                    </a:lnTo>
                    <a:lnTo>
                      <a:pt x="934" y="2257"/>
                    </a:lnTo>
                    <a:lnTo>
                      <a:pt x="791" y="2448"/>
                    </a:lnTo>
                    <a:lnTo>
                      <a:pt x="648" y="2638"/>
                    </a:lnTo>
                    <a:lnTo>
                      <a:pt x="629" y="2591"/>
                    </a:lnTo>
                    <a:lnTo>
                      <a:pt x="648" y="2534"/>
                    </a:lnTo>
                    <a:lnTo>
                      <a:pt x="638" y="2429"/>
                    </a:lnTo>
                    <a:lnTo>
                      <a:pt x="658" y="2324"/>
                    </a:lnTo>
                    <a:lnTo>
                      <a:pt x="581" y="2181"/>
                    </a:lnTo>
                    <a:lnTo>
                      <a:pt x="448" y="2058"/>
                    </a:lnTo>
                    <a:lnTo>
                      <a:pt x="296" y="1934"/>
                    </a:lnTo>
                    <a:lnTo>
                      <a:pt x="191" y="1753"/>
                    </a:lnTo>
                    <a:lnTo>
                      <a:pt x="172" y="1667"/>
                    </a:lnTo>
                    <a:lnTo>
                      <a:pt x="124" y="1591"/>
                    </a:lnTo>
                    <a:lnTo>
                      <a:pt x="67" y="1515"/>
                    </a:lnTo>
                    <a:lnTo>
                      <a:pt x="0" y="1429"/>
                    </a:lnTo>
                    <a:lnTo>
                      <a:pt x="0" y="1286"/>
                    </a:lnTo>
                    <a:lnTo>
                      <a:pt x="58" y="1181"/>
                    </a:lnTo>
                    <a:lnTo>
                      <a:pt x="162" y="1115"/>
                    </a:lnTo>
                    <a:lnTo>
                      <a:pt x="257" y="1029"/>
                    </a:lnTo>
                    <a:lnTo>
                      <a:pt x="372" y="943"/>
                    </a:lnTo>
                    <a:lnTo>
                      <a:pt x="486" y="858"/>
                    </a:lnTo>
                    <a:lnTo>
                      <a:pt x="553" y="724"/>
                    </a:lnTo>
                    <a:lnTo>
                      <a:pt x="600" y="600"/>
                    </a:lnTo>
                    <a:lnTo>
                      <a:pt x="762" y="562"/>
                    </a:lnTo>
                    <a:lnTo>
                      <a:pt x="934" y="581"/>
                    </a:lnTo>
                    <a:lnTo>
                      <a:pt x="1115" y="610"/>
                    </a:lnTo>
                    <a:lnTo>
                      <a:pt x="1286" y="572"/>
                    </a:lnTo>
                    <a:lnTo>
                      <a:pt x="1305" y="505"/>
                    </a:lnTo>
                    <a:lnTo>
                      <a:pt x="1343" y="439"/>
                    </a:lnTo>
                    <a:lnTo>
                      <a:pt x="1381" y="381"/>
                    </a:lnTo>
                    <a:lnTo>
                      <a:pt x="1420" y="334"/>
                    </a:lnTo>
                    <a:lnTo>
                      <a:pt x="1553" y="181"/>
                    </a:lnTo>
                    <a:lnTo>
                      <a:pt x="1667" y="0"/>
                    </a:lnTo>
                    <a:lnTo>
                      <a:pt x="1810" y="191"/>
                    </a:lnTo>
                    <a:lnTo>
                      <a:pt x="1953" y="391"/>
                    </a:lnTo>
                    <a:lnTo>
                      <a:pt x="2029" y="543"/>
                    </a:lnTo>
                    <a:lnTo>
                      <a:pt x="2010" y="705"/>
                    </a:lnTo>
                    <a:lnTo>
                      <a:pt x="1962" y="791"/>
                    </a:lnTo>
                    <a:lnTo>
                      <a:pt x="1934" y="905"/>
                    </a:lnTo>
                    <a:lnTo>
                      <a:pt x="1915" y="981"/>
                    </a:lnTo>
                    <a:lnTo>
                      <a:pt x="1896" y="1067"/>
                    </a:lnTo>
                    <a:lnTo>
                      <a:pt x="1858" y="1229"/>
                    </a:lnTo>
                    <a:lnTo>
                      <a:pt x="1915" y="1381"/>
                    </a:ln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57" name="Freeform 63">
                <a:extLst>
                  <a:ext uri="{FF2B5EF4-FFF2-40B4-BE49-F238E27FC236}">
                    <a16:creationId xmlns:a16="http://schemas.microsoft.com/office/drawing/2014/main" id="{6F7A06EA-E9AB-8A49-92A4-AF9AAD73B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2150" y="3097213"/>
                <a:ext cx="712788" cy="841375"/>
              </a:xfrm>
              <a:custGeom>
                <a:avLst/>
                <a:gdLst>
                  <a:gd name="T0" fmla="*/ 489817 w 1982"/>
                  <a:gd name="T1" fmla="*/ 755256 h 2335"/>
                  <a:gd name="T2" fmla="*/ 465722 w 1982"/>
                  <a:gd name="T3" fmla="*/ 792730 h 2335"/>
                  <a:gd name="T4" fmla="*/ 448819 w 1982"/>
                  <a:gd name="T5" fmla="*/ 841015 h 2335"/>
                  <a:gd name="T6" fmla="*/ 404225 w 1982"/>
                  <a:gd name="T7" fmla="*/ 806783 h 2335"/>
                  <a:gd name="T8" fmla="*/ 376893 w 1982"/>
                  <a:gd name="T9" fmla="*/ 751652 h 2335"/>
                  <a:gd name="T10" fmla="*/ 342368 w 1982"/>
                  <a:gd name="T11" fmla="*/ 734717 h 2335"/>
                  <a:gd name="T12" fmla="*/ 304967 w 1982"/>
                  <a:gd name="T13" fmla="*/ 720664 h 2335"/>
                  <a:gd name="T14" fmla="*/ 304967 w 1982"/>
                  <a:gd name="T15" fmla="*/ 659047 h 2335"/>
                  <a:gd name="T16" fmla="*/ 301371 w 1982"/>
                  <a:gd name="T17" fmla="*/ 593827 h 2335"/>
                  <a:gd name="T18" fmla="*/ 253540 w 1982"/>
                  <a:gd name="T19" fmla="*/ 569685 h 2335"/>
                  <a:gd name="T20" fmla="*/ 198516 w 1982"/>
                  <a:gd name="T21" fmla="*/ 576531 h 2335"/>
                  <a:gd name="T22" fmla="*/ 161115 w 1982"/>
                  <a:gd name="T23" fmla="*/ 607520 h 2335"/>
                  <a:gd name="T24" fmla="*/ 126950 w 1982"/>
                  <a:gd name="T25" fmla="*/ 634905 h 2335"/>
                  <a:gd name="T26" fmla="*/ 99258 w 1982"/>
                  <a:gd name="T27" fmla="*/ 611123 h 2335"/>
                  <a:gd name="T28" fmla="*/ 78759 w 1982"/>
                  <a:gd name="T29" fmla="*/ 590224 h 2335"/>
                  <a:gd name="T30" fmla="*/ 34165 w 1982"/>
                  <a:gd name="T31" fmla="*/ 597430 h 2335"/>
                  <a:gd name="T32" fmla="*/ 0 w 1982"/>
                  <a:gd name="T33" fmla="*/ 566442 h 2335"/>
                  <a:gd name="T34" fmla="*/ 10429 w 1982"/>
                  <a:gd name="T35" fmla="*/ 494375 h 2335"/>
                  <a:gd name="T36" fmla="*/ 34165 w 1982"/>
                  <a:gd name="T37" fmla="*/ 429155 h 2335"/>
                  <a:gd name="T38" fmla="*/ 58260 w 1982"/>
                  <a:gd name="T39" fmla="*/ 442848 h 2335"/>
                  <a:gd name="T40" fmla="*/ 81996 w 1982"/>
                  <a:gd name="T41" fmla="*/ 425552 h 2335"/>
                  <a:gd name="T42" fmla="*/ 85592 w 1982"/>
                  <a:gd name="T43" fmla="*/ 401770 h 2335"/>
                  <a:gd name="T44" fmla="*/ 92425 w 1982"/>
                  <a:gd name="T45" fmla="*/ 377628 h 2335"/>
                  <a:gd name="T46" fmla="*/ 112924 w 1982"/>
                  <a:gd name="T47" fmla="*/ 353486 h 2335"/>
                  <a:gd name="T48" fmla="*/ 137019 w 1982"/>
                  <a:gd name="T49" fmla="*/ 332947 h 2335"/>
                  <a:gd name="T50" fmla="*/ 171184 w 1982"/>
                  <a:gd name="T51" fmla="*/ 315651 h 2335"/>
                  <a:gd name="T52" fmla="*/ 198516 w 1982"/>
                  <a:gd name="T53" fmla="*/ 295472 h 2335"/>
                  <a:gd name="T54" fmla="*/ 205349 w 1982"/>
                  <a:gd name="T55" fmla="*/ 278176 h 2335"/>
                  <a:gd name="T56" fmla="*/ 215778 w 1982"/>
                  <a:gd name="T57" fmla="*/ 264484 h 2335"/>
                  <a:gd name="T58" fmla="*/ 236277 w 1982"/>
                  <a:gd name="T59" fmla="*/ 254034 h 2335"/>
                  <a:gd name="T60" fmla="*/ 256776 w 1982"/>
                  <a:gd name="T61" fmla="*/ 243945 h 2335"/>
                  <a:gd name="T62" fmla="*/ 339132 w 1982"/>
                  <a:gd name="T63" fmla="*/ 202507 h 2335"/>
                  <a:gd name="T64" fmla="*/ 411058 w 1982"/>
                  <a:gd name="T65" fmla="*/ 147736 h 2335"/>
                  <a:gd name="T66" fmla="*/ 452056 w 1982"/>
                  <a:gd name="T67" fmla="*/ 82516 h 2335"/>
                  <a:gd name="T68" fmla="*/ 476151 w 1982"/>
                  <a:gd name="T69" fmla="*/ 0 h 2335"/>
                  <a:gd name="T70" fmla="*/ 486221 w 1982"/>
                  <a:gd name="T71" fmla="*/ 20899 h 2335"/>
                  <a:gd name="T72" fmla="*/ 493054 w 1982"/>
                  <a:gd name="T73" fmla="*/ 44681 h 2335"/>
                  <a:gd name="T74" fmla="*/ 534411 w 1982"/>
                  <a:gd name="T75" fmla="*/ 82516 h 2335"/>
                  <a:gd name="T76" fmla="*/ 554910 w 1982"/>
                  <a:gd name="T77" fmla="*/ 134043 h 2335"/>
                  <a:gd name="T78" fmla="*/ 544481 w 1982"/>
                  <a:gd name="T79" fmla="*/ 164672 h 2335"/>
                  <a:gd name="T80" fmla="*/ 527578 w 1982"/>
                  <a:gd name="T81" fmla="*/ 195660 h 2335"/>
                  <a:gd name="T82" fmla="*/ 527578 w 1982"/>
                  <a:gd name="T83" fmla="*/ 209353 h 2335"/>
                  <a:gd name="T84" fmla="*/ 527578 w 1982"/>
                  <a:gd name="T85" fmla="*/ 223045 h 2335"/>
                  <a:gd name="T86" fmla="*/ 520745 w 1982"/>
                  <a:gd name="T87" fmla="*/ 236738 h 2335"/>
                  <a:gd name="T88" fmla="*/ 510316 w 1982"/>
                  <a:gd name="T89" fmla="*/ 250431 h 2335"/>
                  <a:gd name="T90" fmla="*/ 455652 w 1982"/>
                  <a:gd name="T91" fmla="*/ 301958 h 2335"/>
                  <a:gd name="T92" fmla="*/ 441986 w 1982"/>
                  <a:gd name="T93" fmla="*/ 370782 h 2335"/>
                  <a:gd name="T94" fmla="*/ 476151 w 1982"/>
                  <a:gd name="T95" fmla="*/ 415463 h 2335"/>
                  <a:gd name="T96" fmla="*/ 523982 w 1982"/>
                  <a:gd name="T97" fmla="*/ 436002 h 2335"/>
                  <a:gd name="T98" fmla="*/ 568576 w 1982"/>
                  <a:gd name="T99" fmla="*/ 436002 h 2335"/>
                  <a:gd name="T100" fmla="*/ 609574 w 1982"/>
                  <a:gd name="T101" fmla="*/ 439245 h 2335"/>
                  <a:gd name="T102" fmla="*/ 637266 w 1982"/>
                  <a:gd name="T103" fmla="*/ 452937 h 2335"/>
                  <a:gd name="T104" fmla="*/ 664597 w 1982"/>
                  <a:gd name="T105" fmla="*/ 473836 h 2335"/>
                  <a:gd name="T106" fmla="*/ 691929 w 1982"/>
                  <a:gd name="T107" fmla="*/ 483926 h 2335"/>
                  <a:gd name="T108" fmla="*/ 712428 w 1982"/>
                  <a:gd name="T109" fmla="*/ 501222 h 2335"/>
                  <a:gd name="T110" fmla="*/ 691929 w 1982"/>
                  <a:gd name="T111" fmla="*/ 525004 h 2335"/>
                  <a:gd name="T112" fmla="*/ 667834 w 1982"/>
                  <a:gd name="T113" fmla="*/ 538696 h 2335"/>
                  <a:gd name="T114" fmla="*/ 602741 w 1982"/>
                  <a:gd name="T115" fmla="*/ 566442 h 2335"/>
                  <a:gd name="T116" fmla="*/ 548077 w 1982"/>
                  <a:gd name="T117" fmla="*/ 611123 h 2335"/>
                  <a:gd name="T118" fmla="*/ 544481 w 1982"/>
                  <a:gd name="T119" fmla="*/ 648597 h 2335"/>
                  <a:gd name="T120" fmla="*/ 541244 w 1982"/>
                  <a:gd name="T121" fmla="*/ 690036 h 2335"/>
                  <a:gd name="T122" fmla="*/ 517149 w 1982"/>
                  <a:gd name="T123" fmla="*/ 724267 h 2335"/>
                  <a:gd name="T124" fmla="*/ 489817 w 1982"/>
                  <a:gd name="T125" fmla="*/ 755256 h 23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82" h="2335">
                    <a:moveTo>
                      <a:pt x="1362" y="2096"/>
                    </a:moveTo>
                    <a:lnTo>
                      <a:pt x="1295" y="2200"/>
                    </a:lnTo>
                    <a:lnTo>
                      <a:pt x="1248" y="2334"/>
                    </a:lnTo>
                    <a:lnTo>
                      <a:pt x="1124" y="2239"/>
                    </a:lnTo>
                    <a:lnTo>
                      <a:pt x="1048" y="2086"/>
                    </a:lnTo>
                    <a:lnTo>
                      <a:pt x="952" y="2039"/>
                    </a:lnTo>
                    <a:lnTo>
                      <a:pt x="848" y="2000"/>
                    </a:lnTo>
                    <a:lnTo>
                      <a:pt x="848" y="1829"/>
                    </a:lnTo>
                    <a:lnTo>
                      <a:pt x="838" y="1648"/>
                    </a:lnTo>
                    <a:lnTo>
                      <a:pt x="705" y="1581"/>
                    </a:lnTo>
                    <a:lnTo>
                      <a:pt x="552" y="1600"/>
                    </a:lnTo>
                    <a:lnTo>
                      <a:pt x="448" y="1686"/>
                    </a:lnTo>
                    <a:lnTo>
                      <a:pt x="353" y="1762"/>
                    </a:lnTo>
                    <a:lnTo>
                      <a:pt x="276" y="1696"/>
                    </a:lnTo>
                    <a:lnTo>
                      <a:pt x="219" y="1638"/>
                    </a:lnTo>
                    <a:lnTo>
                      <a:pt x="95" y="1658"/>
                    </a:lnTo>
                    <a:lnTo>
                      <a:pt x="0" y="1572"/>
                    </a:lnTo>
                    <a:lnTo>
                      <a:pt x="29" y="1372"/>
                    </a:lnTo>
                    <a:lnTo>
                      <a:pt x="95" y="1191"/>
                    </a:lnTo>
                    <a:lnTo>
                      <a:pt x="162" y="1229"/>
                    </a:lnTo>
                    <a:lnTo>
                      <a:pt x="228" y="1181"/>
                    </a:lnTo>
                    <a:lnTo>
                      <a:pt x="238" y="1115"/>
                    </a:lnTo>
                    <a:lnTo>
                      <a:pt x="257" y="1048"/>
                    </a:lnTo>
                    <a:lnTo>
                      <a:pt x="314" y="981"/>
                    </a:lnTo>
                    <a:lnTo>
                      <a:pt x="381" y="924"/>
                    </a:lnTo>
                    <a:lnTo>
                      <a:pt x="476" y="876"/>
                    </a:lnTo>
                    <a:lnTo>
                      <a:pt x="552" y="820"/>
                    </a:lnTo>
                    <a:lnTo>
                      <a:pt x="571" y="772"/>
                    </a:lnTo>
                    <a:lnTo>
                      <a:pt x="600" y="734"/>
                    </a:lnTo>
                    <a:lnTo>
                      <a:pt x="657" y="705"/>
                    </a:lnTo>
                    <a:lnTo>
                      <a:pt x="714" y="677"/>
                    </a:lnTo>
                    <a:lnTo>
                      <a:pt x="943" y="562"/>
                    </a:lnTo>
                    <a:lnTo>
                      <a:pt x="1143" y="410"/>
                    </a:lnTo>
                    <a:lnTo>
                      <a:pt x="1257" y="229"/>
                    </a:lnTo>
                    <a:lnTo>
                      <a:pt x="1324" y="0"/>
                    </a:lnTo>
                    <a:lnTo>
                      <a:pt x="1352" y="58"/>
                    </a:lnTo>
                    <a:lnTo>
                      <a:pt x="1371" y="124"/>
                    </a:lnTo>
                    <a:lnTo>
                      <a:pt x="1486" y="229"/>
                    </a:lnTo>
                    <a:lnTo>
                      <a:pt x="1543" y="372"/>
                    </a:lnTo>
                    <a:lnTo>
                      <a:pt x="1514" y="457"/>
                    </a:lnTo>
                    <a:lnTo>
                      <a:pt x="1467" y="543"/>
                    </a:lnTo>
                    <a:lnTo>
                      <a:pt x="1467" y="581"/>
                    </a:lnTo>
                    <a:lnTo>
                      <a:pt x="1467" y="619"/>
                    </a:lnTo>
                    <a:lnTo>
                      <a:pt x="1448" y="657"/>
                    </a:lnTo>
                    <a:lnTo>
                      <a:pt x="1419" y="695"/>
                    </a:lnTo>
                    <a:lnTo>
                      <a:pt x="1267" y="838"/>
                    </a:lnTo>
                    <a:lnTo>
                      <a:pt x="1229" y="1029"/>
                    </a:lnTo>
                    <a:lnTo>
                      <a:pt x="1324" y="1153"/>
                    </a:lnTo>
                    <a:lnTo>
                      <a:pt x="1457" y="1210"/>
                    </a:lnTo>
                    <a:lnTo>
                      <a:pt x="1581" y="1210"/>
                    </a:lnTo>
                    <a:lnTo>
                      <a:pt x="1695" y="1219"/>
                    </a:lnTo>
                    <a:lnTo>
                      <a:pt x="1772" y="1257"/>
                    </a:lnTo>
                    <a:lnTo>
                      <a:pt x="1848" y="1315"/>
                    </a:lnTo>
                    <a:lnTo>
                      <a:pt x="1924" y="1343"/>
                    </a:lnTo>
                    <a:lnTo>
                      <a:pt x="1981" y="1391"/>
                    </a:lnTo>
                    <a:lnTo>
                      <a:pt x="1924" y="1457"/>
                    </a:lnTo>
                    <a:lnTo>
                      <a:pt x="1857" y="1495"/>
                    </a:lnTo>
                    <a:lnTo>
                      <a:pt x="1676" y="1572"/>
                    </a:lnTo>
                    <a:lnTo>
                      <a:pt x="1524" y="1696"/>
                    </a:lnTo>
                    <a:lnTo>
                      <a:pt x="1514" y="1800"/>
                    </a:lnTo>
                    <a:lnTo>
                      <a:pt x="1505" y="1915"/>
                    </a:lnTo>
                    <a:lnTo>
                      <a:pt x="1438" y="2010"/>
                    </a:lnTo>
                    <a:lnTo>
                      <a:pt x="1362" y="2096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58" name="Freeform 64">
                <a:extLst>
                  <a:ext uri="{FF2B5EF4-FFF2-40B4-BE49-F238E27FC236}">
                    <a16:creationId xmlns:a16="http://schemas.microsoft.com/office/drawing/2014/main" id="{CA33958A-1C41-7C48-9709-46ED4B807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6325" y="2843213"/>
                <a:ext cx="525463" cy="1111250"/>
              </a:xfrm>
              <a:custGeom>
                <a:avLst/>
                <a:gdLst>
                  <a:gd name="T0" fmla="*/ 432480 w 1458"/>
                  <a:gd name="T1" fmla="*/ 1049314 h 3086"/>
                  <a:gd name="T2" fmla="*/ 353552 w 1458"/>
                  <a:gd name="T3" fmla="*/ 1110890 h 3086"/>
                  <a:gd name="T4" fmla="*/ 257326 w 1458"/>
                  <a:gd name="T5" fmla="*/ 1066238 h 3086"/>
                  <a:gd name="T6" fmla="*/ 157855 w 1458"/>
                  <a:gd name="T7" fmla="*/ 1021947 h 3086"/>
                  <a:gd name="T8" fmla="*/ 133708 w 1458"/>
                  <a:gd name="T9" fmla="*/ 977295 h 3086"/>
                  <a:gd name="T10" fmla="*/ 161099 w 1458"/>
                  <a:gd name="T11" fmla="*/ 901675 h 3086"/>
                  <a:gd name="T12" fmla="*/ 219484 w 1458"/>
                  <a:gd name="T13" fmla="*/ 819574 h 3086"/>
                  <a:gd name="T14" fmla="*/ 308863 w 1458"/>
                  <a:gd name="T15" fmla="*/ 778163 h 3086"/>
                  <a:gd name="T16" fmla="*/ 308863 w 1458"/>
                  <a:gd name="T17" fmla="*/ 737112 h 3086"/>
                  <a:gd name="T18" fmla="*/ 254082 w 1458"/>
                  <a:gd name="T19" fmla="*/ 706144 h 3086"/>
                  <a:gd name="T20" fmla="*/ 185246 w 1458"/>
                  <a:gd name="T21" fmla="*/ 689220 h 3086"/>
                  <a:gd name="T22" fmla="*/ 92623 w 1458"/>
                  <a:gd name="T23" fmla="*/ 668695 h 3086"/>
                  <a:gd name="T24" fmla="*/ 72080 w 1458"/>
                  <a:gd name="T25" fmla="*/ 555265 h 3086"/>
                  <a:gd name="T26" fmla="*/ 137312 w 1458"/>
                  <a:gd name="T27" fmla="*/ 490088 h 3086"/>
                  <a:gd name="T28" fmla="*/ 144160 w 1458"/>
                  <a:gd name="T29" fmla="*/ 462721 h 3086"/>
                  <a:gd name="T30" fmla="*/ 161099 w 1458"/>
                  <a:gd name="T31" fmla="*/ 418069 h 3086"/>
                  <a:gd name="T32" fmla="*/ 151008 w 1458"/>
                  <a:gd name="T33" fmla="*/ 335968 h 3086"/>
                  <a:gd name="T34" fmla="*/ 102714 w 1458"/>
                  <a:gd name="T35" fmla="*/ 274392 h 3086"/>
                  <a:gd name="T36" fmla="*/ 130465 w 1458"/>
                  <a:gd name="T37" fmla="*/ 181487 h 3086"/>
                  <a:gd name="T38" fmla="*/ 54781 w 1458"/>
                  <a:gd name="T39" fmla="*/ 64817 h 3086"/>
                  <a:gd name="T40" fmla="*/ 102714 w 1458"/>
                  <a:gd name="T41" fmla="*/ 0 h 3086"/>
                  <a:gd name="T42" fmla="*/ 281472 w 1458"/>
                  <a:gd name="T43" fmla="*/ 61576 h 3086"/>
                  <a:gd name="T44" fmla="*/ 428876 w 1458"/>
                  <a:gd name="T45" fmla="*/ 119911 h 3086"/>
                  <a:gd name="T46" fmla="*/ 473565 w 1458"/>
                  <a:gd name="T47" fmla="*/ 236582 h 3086"/>
                  <a:gd name="T48" fmla="*/ 473565 w 1458"/>
                  <a:gd name="T49" fmla="*/ 335968 h 3086"/>
                  <a:gd name="T50" fmla="*/ 408333 w 1458"/>
                  <a:gd name="T51" fmla="*/ 442195 h 3086"/>
                  <a:gd name="T52" fmla="*/ 391394 w 1458"/>
                  <a:gd name="T53" fmla="*/ 545182 h 3086"/>
                  <a:gd name="T54" fmla="*/ 384186 w 1458"/>
                  <a:gd name="T55" fmla="*/ 596676 h 3086"/>
                  <a:gd name="T56" fmla="*/ 408333 w 1458"/>
                  <a:gd name="T57" fmla="*/ 637726 h 3086"/>
                  <a:gd name="T58" fmla="*/ 418785 w 1458"/>
                  <a:gd name="T59" fmla="*/ 702903 h 3086"/>
                  <a:gd name="T60" fmla="*/ 422028 w 1458"/>
                  <a:gd name="T61" fmla="*/ 768080 h 3086"/>
                  <a:gd name="T62" fmla="*/ 442571 w 1458"/>
                  <a:gd name="T63" fmla="*/ 812732 h 3086"/>
                  <a:gd name="T64" fmla="*/ 418785 w 1458"/>
                  <a:gd name="T65" fmla="*/ 871067 h 3086"/>
                  <a:gd name="T66" fmla="*/ 397881 w 1458"/>
                  <a:gd name="T67" fmla="*/ 932643 h 3086"/>
                  <a:gd name="T68" fmla="*/ 339857 w 1458"/>
                  <a:gd name="T69" fmla="*/ 970453 h 3086"/>
                  <a:gd name="T70" fmla="*/ 397881 w 1458"/>
                  <a:gd name="T71" fmla="*/ 994219 h 30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58" h="3086">
                    <a:moveTo>
                      <a:pt x="1238" y="2743"/>
                    </a:moveTo>
                    <a:lnTo>
                      <a:pt x="1200" y="2914"/>
                    </a:lnTo>
                    <a:lnTo>
                      <a:pt x="1095" y="3028"/>
                    </a:lnTo>
                    <a:lnTo>
                      <a:pt x="981" y="3085"/>
                    </a:lnTo>
                    <a:lnTo>
                      <a:pt x="866" y="3028"/>
                    </a:lnTo>
                    <a:lnTo>
                      <a:pt x="714" y="2961"/>
                    </a:lnTo>
                    <a:lnTo>
                      <a:pt x="571" y="2876"/>
                    </a:lnTo>
                    <a:lnTo>
                      <a:pt x="438" y="2838"/>
                    </a:lnTo>
                    <a:lnTo>
                      <a:pt x="295" y="2800"/>
                    </a:lnTo>
                    <a:lnTo>
                      <a:pt x="371" y="2714"/>
                    </a:lnTo>
                    <a:lnTo>
                      <a:pt x="438" y="2619"/>
                    </a:lnTo>
                    <a:lnTo>
                      <a:pt x="447" y="2504"/>
                    </a:lnTo>
                    <a:lnTo>
                      <a:pt x="457" y="2400"/>
                    </a:lnTo>
                    <a:lnTo>
                      <a:pt x="609" y="2276"/>
                    </a:lnTo>
                    <a:lnTo>
                      <a:pt x="790" y="2199"/>
                    </a:lnTo>
                    <a:lnTo>
                      <a:pt x="857" y="2161"/>
                    </a:lnTo>
                    <a:lnTo>
                      <a:pt x="914" y="2095"/>
                    </a:lnTo>
                    <a:lnTo>
                      <a:pt x="857" y="2047"/>
                    </a:lnTo>
                    <a:lnTo>
                      <a:pt x="781" y="2019"/>
                    </a:lnTo>
                    <a:lnTo>
                      <a:pt x="705" y="1961"/>
                    </a:lnTo>
                    <a:lnTo>
                      <a:pt x="628" y="1923"/>
                    </a:lnTo>
                    <a:lnTo>
                      <a:pt x="514" y="1914"/>
                    </a:lnTo>
                    <a:lnTo>
                      <a:pt x="390" y="1914"/>
                    </a:lnTo>
                    <a:lnTo>
                      <a:pt x="257" y="1857"/>
                    </a:lnTo>
                    <a:lnTo>
                      <a:pt x="162" y="1733"/>
                    </a:lnTo>
                    <a:lnTo>
                      <a:pt x="200" y="1542"/>
                    </a:lnTo>
                    <a:lnTo>
                      <a:pt x="352" y="1399"/>
                    </a:lnTo>
                    <a:lnTo>
                      <a:pt x="381" y="1361"/>
                    </a:lnTo>
                    <a:lnTo>
                      <a:pt x="400" y="1323"/>
                    </a:lnTo>
                    <a:lnTo>
                      <a:pt x="400" y="1285"/>
                    </a:lnTo>
                    <a:lnTo>
                      <a:pt x="400" y="1247"/>
                    </a:lnTo>
                    <a:lnTo>
                      <a:pt x="447" y="1161"/>
                    </a:lnTo>
                    <a:lnTo>
                      <a:pt x="476" y="1076"/>
                    </a:lnTo>
                    <a:lnTo>
                      <a:pt x="419" y="933"/>
                    </a:lnTo>
                    <a:lnTo>
                      <a:pt x="304" y="828"/>
                    </a:lnTo>
                    <a:lnTo>
                      <a:pt x="285" y="762"/>
                    </a:lnTo>
                    <a:lnTo>
                      <a:pt x="257" y="704"/>
                    </a:lnTo>
                    <a:lnTo>
                      <a:pt x="362" y="504"/>
                    </a:lnTo>
                    <a:lnTo>
                      <a:pt x="342" y="304"/>
                    </a:lnTo>
                    <a:lnTo>
                      <a:pt x="152" y="180"/>
                    </a:lnTo>
                    <a:lnTo>
                      <a:pt x="0" y="0"/>
                    </a:lnTo>
                    <a:lnTo>
                      <a:pt x="285" y="0"/>
                    </a:lnTo>
                    <a:lnTo>
                      <a:pt x="552" y="76"/>
                    </a:lnTo>
                    <a:lnTo>
                      <a:pt x="781" y="171"/>
                    </a:lnTo>
                    <a:lnTo>
                      <a:pt x="1009" y="247"/>
                    </a:lnTo>
                    <a:lnTo>
                      <a:pt x="1190" y="333"/>
                    </a:lnTo>
                    <a:lnTo>
                      <a:pt x="1362" y="428"/>
                    </a:lnTo>
                    <a:lnTo>
                      <a:pt x="1314" y="657"/>
                    </a:lnTo>
                    <a:lnTo>
                      <a:pt x="1457" y="847"/>
                    </a:lnTo>
                    <a:lnTo>
                      <a:pt x="1314" y="933"/>
                    </a:lnTo>
                    <a:lnTo>
                      <a:pt x="1181" y="1038"/>
                    </a:lnTo>
                    <a:lnTo>
                      <a:pt x="1133" y="1228"/>
                    </a:lnTo>
                    <a:lnTo>
                      <a:pt x="1152" y="1428"/>
                    </a:lnTo>
                    <a:lnTo>
                      <a:pt x="1086" y="1514"/>
                    </a:lnTo>
                    <a:lnTo>
                      <a:pt x="1038" y="1600"/>
                    </a:lnTo>
                    <a:lnTo>
                      <a:pt x="1066" y="1657"/>
                    </a:lnTo>
                    <a:lnTo>
                      <a:pt x="1124" y="1695"/>
                    </a:lnTo>
                    <a:lnTo>
                      <a:pt x="1133" y="1771"/>
                    </a:lnTo>
                    <a:lnTo>
                      <a:pt x="1133" y="1857"/>
                    </a:lnTo>
                    <a:lnTo>
                      <a:pt x="1162" y="1952"/>
                    </a:lnTo>
                    <a:lnTo>
                      <a:pt x="1171" y="2047"/>
                    </a:lnTo>
                    <a:lnTo>
                      <a:pt x="1171" y="2133"/>
                    </a:lnTo>
                    <a:lnTo>
                      <a:pt x="1181" y="2199"/>
                    </a:lnTo>
                    <a:lnTo>
                      <a:pt x="1228" y="2257"/>
                    </a:lnTo>
                    <a:lnTo>
                      <a:pt x="1209" y="2333"/>
                    </a:lnTo>
                    <a:lnTo>
                      <a:pt x="1162" y="2419"/>
                    </a:lnTo>
                    <a:lnTo>
                      <a:pt x="1124" y="2495"/>
                    </a:lnTo>
                    <a:lnTo>
                      <a:pt x="1104" y="2590"/>
                    </a:lnTo>
                    <a:lnTo>
                      <a:pt x="1047" y="2638"/>
                    </a:lnTo>
                    <a:lnTo>
                      <a:pt x="943" y="2695"/>
                    </a:lnTo>
                    <a:lnTo>
                      <a:pt x="971" y="2761"/>
                    </a:lnTo>
                    <a:lnTo>
                      <a:pt x="1104" y="2761"/>
                    </a:lnTo>
                    <a:lnTo>
                      <a:pt x="1238" y="2743"/>
                    </a:lnTo>
                  </a:path>
                </a:pathLst>
              </a:custGeom>
              <a:solidFill>
                <a:srgbClr val="D7D7D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59" name="Freeform 65">
                <a:extLst>
                  <a:ext uri="{FF2B5EF4-FFF2-40B4-BE49-F238E27FC236}">
                    <a16:creationId xmlns:a16="http://schemas.microsoft.com/office/drawing/2014/main" id="{7F4C928B-60E1-B04B-8F06-D6C32BB8B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0063" y="1962150"/>
                <a:ext cx="1022350" cy="969963"/>
              </a:xfrm>
              <a:custGeom>
                <a:avLst/>
                <a:gdLst>
                  <a:gd name="T0" fmla="*/ 939525 w 2839"/>
                  <a:gd name="T1" fmla="*/ 969603 h 2696"/>
                  <a:gd name="T2" fmla="*/ 857420 w 2839"/>
                  <a:gd name="T3" fmla="*/ 942260 h 2696"/>
                  <a:gd name="T4" fmla="*/ 774955 w 2839"/>
                  <a:gd name="T5" fmla="*/ 908081 h 2696"/>
                  <a:gd name="T6" fmla="*/ 678806 w 2839"/>
                  <a:gd name="T7" fmla="*/ 880738 h 2696"/>
                  <a:gd name="T8" fmla="*/ 576175 w 2839"/>
                  <a:gd name="T9" fmla="*/ 880738 h 2696"/>
                  <a:gd name="T10" fmla="*/ 504153 w 2839"/>
                  <a:gd name="T11" fmla="*/ 815618 h 2696"/>
                  <a:gd name="T12" fmla="*/ 411245 w 2839"/>
                  <a:gd name="T13" fmla="*/ 808422 h 2696"/>
                  <a:gd name="T14" fmla="*/ 342824 w 2839"/>
                  <a:gd name="T15" fmla="*/ 777841 h 2696"/>
                  <a:gd name="T16" fmla="*/ 274043 w 2839"/>
                  <a:gd name="T17" fmla="*/ 740064 h 2696"/>
                  <a:gd name="T18" fmla="*/ 239833 w 2839"/>
                  <a:gd name="T19" fmla="*/ 719557 h 2696"/>
                  <a:gd name="T20" fmla="*/ 205622 w 2839"/>
                  <a:gd name="T21" fmla="*/ 702288 h 2696"/>
                  <a:gd name="T22" fmla="*/ 167811 w 2839"/>
                  <a:gd name="T23" fmla="*/ 699050 h 2696"/>
                  <a:gd name="T24" fmla="*/ 130360 w 2839"/>
                  <a:gd name="T25" fmla="*/ 692214 h 2696"/>
                  <a:gd name="T26" fmla="*/ 34210 w 2839"/>
                  <a:gd name="T27" fmla="*/ 633930 h 2696"/>
                  <a:gd name="T28" fmla="*/ 0 w 2839"/>
                  <a:gd name="T29" fmla="*/ 537869 h 2696"/>
                  <a:gd name="T30" fmla="*/ 243434 w 2839"/>
                  <a:gd name="T31" fmla="*/ 352943 h 2696"/>
                  <a:gd name="T32" fmla="*/ 490469 w 2839"/>
                  <a:gd name="T33" fmla="*/ 181688 h 2696"/>
                  <a:gd name="T34" fmla="*/ 572574 w 2839"/>
                  <a:gd name="T35" fmla="*/ 109732 h 2696"/>
                  <a:gd name="T36" fmla="*/ 665122 w 2839"/>
                  <a:gd name="T37" fmla="*/ 61522 h 2696"/>
                  <a:gd name="T38" fmla="*/ 740745 w 2839"/>
                  <a:gd name="T39" fmla="*/ 37777 h 2696"/>
                  <a:gd name="T40" fmla="*/ 809165 w 2839"/>
                  <a:gd name="T41" fmla="*/ 0 h 2696"/>
                  <a:gd name="T42" fmla="*/ 836534 w 2839"/>
                  <a:gd name="T43" fmla="*/ 47851 h 2696"/>
                  <a:gd name="T44" fmla="*/ 867503 w 2839"/>
                  <a:gd name="T45" fmla="*/ 95701 h 2696"/>
                  <a:gd name="T46" fmla="*/ 888029 w 2839"/>
                  <a:gd name="T47" fmla="*/ 143911 h 2696"/>
                  <a:gd name="T48" fmla="*/ 912157 w 2839"/>
                  <a:gd name="T49" fmla="*/ 188524 h 2696"/>
                  <a:gd name="T50" fmla="*/ 932683 w 2839"/>
                  <a:gd name="T51" fmla="*/ 219105 h 2696"/>
                  <a:gd name="T52" fmla="*/ 967253 w 2839"/>
                  <a:gd name="T53" fmla="*/ 212269 h 2696"/>
                  <a:gd name="T54" fmla="*/ 994622 w 2839"/>
                  <a:gd name="T55" fmla="*/ 202196 h 2696"/>
                  <a:gd name="T56" fmla="*/ 1018389 w 2839"/>
                  <a:gd name="T57" fmla="*/ 222703 h 2696"/>
                  <a:gd name="T58" fmla="*/ 1004705 w 2839"/>
                  <a:gd name="T59" fmla="*/ 291421 h 2696"/>
                  <a:gd name="T60" fmla="*/ 1004705 w 2839"/>
                  <a:gd name="T61" fmla="*/ 356181 h 2696"/>
                  <a:gd name="T62" fmla="*/ 1021990 w 2839"/>
                  <a:gd name="T63" fmla="*/ 377048 h 2696"/>
                  <a:gd name="T64" fmla="*/ 1021990 w 2839"/>
                  <a:gd name="T65" fmla="*/ 400793 h 2696"/>
                  <a:gd name="T66" fmla="*/ 1008306 w 2839"/>
                  <a:gd name="T67" fmla="*/ 421301 h 2696"/>
                  <a:gd name="T68" fmla="*/ 991021 w 2839"/>
                  <a:gd name="T69" fmla="*/ 442168 h 2696"/>
                  <a:gd name="T70" fmla="*/ 925841 w 2839"/>
                  <a:gd name="T71" fmla="*/ 500092 h 2696"/>
                  <a:gd name="T72" fmla="*/ 895231 w 2839"/>
                  <a:gd name="T73" fmla="*/ 579243 h 2696"/>
                  <a:gd name="T74" fmla="*/ 946367 w 2839"/>
                  <a:gd name="T75" fmla="*/ 630332 h 2696"/>
                  <a:gd name="T76" fmla="*/ 991021 w 2839"/>
                  <a:gd name="T77" fmla="*/ 692214 h 2696"/>
                  <a:gd name="T78" fmla="*/ 973735 w 2839"/>
                  <a:gd name="T79" fmla="*/ 733229 h 2696"/>
                  <a:gd name="T80" fmla="*/ 943126 w 2839"/>
                  <a:gd name="T81" fmla="*/ 757334 h 2696"/>
                  <a:gd name="T82" fmla="*/ 918999 w 2839"/>
                  <a:gd name="T83" fmla="*/ 794751 h 2696"/>
                  <a:gd name="T84" fmla="*/ 936284 w 2839"/>
                  <a:gd name="T85" fmla="*/ 832528 h 2696"/>
                  <a:gd name="T86" fmla="*/ 943126 w 2839"/>
                  <a:gd name="T87" fmla="*/ 894410 h 2696"/>
                  <a:gd name="T88" fmla="*/ 939525 w 2839"/>
                  <a:gd name="T89" fmla="*/ 969603 h 269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839" h="2696">
                    <a:moveTo>
                      <a:pt x="2609" y="2695"/>
                    </a:moveTo>
                    <a:lnTo>
                      <a:pt x="2381" y="2619"/>
                    </a:lnTo>
                    <a:lnTo>
                      <a:pt x="2152" y="2524"/>
                    </a:lnTo>
                    <a:lnTo>
                      <a:pt x="1885" y="2448"/>
                    </a:lnTo>
                    <a:lnTo>
                      <a:pt x="1600" y="2448"/>
                    </a:lnTo>
                    <a:lnTo>
                      <a:pt x="1400" y="2267"/>
                    </a:lnTo>
                    <a:lnTo>
                      <a:pt x="1142" y="2247"/>
                    </a:lnTo>
                    <a:lnTo>
                      <a:pt x="952" y="2162"/>
                    </a:lnTo>
                    <a:lnTo>
                      <a:pt x="761" y="2057"/>
                    </a:lnTo>
                    <a:lnTo>
                      <a:pt x="666" y="2000"/>
                    </a:lnTo>
                    <a:lnTo>
                      <a:pt x="571" y="1952"/>
                    </a:lnTo>
                    <a:lnTo>
                      <a:pt x="466" y="1943"/>
                    </a:lnTo>
                    <a:lnTo>
                      <a:pt x="362" y="1924"/>
                    </a:lnTo>
                    <a:lnTo>
                      <a:pt x="95" y="1762"/>
                    </a:lnTo>
                    <a:lnTo>
                      <a:pt x="0" y="1495"/>
                    </a:lnTo>
                    <a:lnTo>
                      <a:pt x="676" y="981"/>
                    </a:lnTo>
                    <a:lnTo>
                      <a:pt x="1362" y="505"/>
                    </a:lnTo>
                    <a:lnTo>
                      <a:pt x="1590" y="305"/>
                    </a:lnTo>
                    <a:lnTo>
                      <a:pt x="1847" y="171"/>
                    </a:lnTo>
                    <a:lnTo>
                      <a:pt x="2057" y="105"/>
                    </a:lnTo>
                    <a:lnTo>
                      <a:pt x="2247" y="0"/>
                    </a:lnTo>
                    <a:lnTo>
                      <a:pt x="2323" y="133"/>
                    </a:lnTo>
                    <a:lnTo>
                      <a:pt x="2409" y="266"/>
                    </a:lnTo>
                    <a:lnTo>
                      <a:pt x="2466" y="400"/>
                    </a:lnTo>
                    <a:lnTo>
                      <a:pt x="2533" y="524"/>
                    </a:lnTo>
                    <a:lnTo>
                      <a:pt x="2590" y="609"/>
                    </a:lnTo>
                    <a:lnTo>
                      <a:pt x="2686" y="590"/>
                    </a:lnTo>
                    <a:lnTo>
                      <a:pt x="2762" y="562"/>
                    </a:lnTo>
                    <a:lnTo>
                      <a:pt x="2828" y="619"/>
                    </a:lnTo>
                    <a:lnTo>
                      <a:pt x="2790" y="810"/>
                    </a:lnTo>
                    <a:lnTo>
                      <a:pt x="2790" y="990"/>
                    </a:lnTo>
                    <a:lnTo>
                      <a:pt x="2838" y="1048"/>
                    </a:lnTo>
                    <a:lnTo>
                      <a:pt x="2838" y="1114"/>
                    </a:lnTo>
                    <a:lnTo>
                      <a:pt x="2800" y="1171"/>
                    </a:lnTo>
                    <a:lnTo>
                      <a:pt x="2752" y="1229"/>
                    </a:lnTo>
                    <a:lnTo>
                      <a:pt x="2571" y="1390"/>
                    </a:lnTo>
                    <a:lnTo>
                      <a:pt x="2486" y="1610"/>
                    </a:lnTo>
                    <a:lnTo>
                      <a:pt x="2628" y="1752"/>
                    </a:lnTo>
                    <a:lnTo>
                      <a:pt x="2752" y="1924"/>
                    </a:lnTo>
                    <a:lnTo>
                      <a:pt x="2704" y="2038"/>
                    </a:lnTo>
                    <a:lnTo>
                      <a:pt x="2619" y="2105"/>
                    </a:lnTo>
                    <a:lnTo>
                      <a:pt x="2552" y="2209"/>
                    </a:lnTo>
                    <a:lnTo>
                      <a:pt x="2600" y="2314"/>
                    </a:lnTo>
                    <a:lnTo>
                      <a:pt x="2619" y="2486"/>
                    </a:lnTo>
                    <a:lnTo>
                      <a:pt x="2609" y="269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60" name="Freeform 66">
                <a:extLst>
                  <a:ext uri="{FF2B5EF4-FFF2-40B4-BE49-F238E27FC236}">
                    <a16:creationId xmlns:a16="http://schemas.microsoft.com/office/drawing/2014/main" id="{515CE588-3DE6-9F42-AA7E-A9A945205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6975" y="3522663"/>
                <a:ext cx="655638" cy="395287"/>
              </a:xfrm>
              <a:custGeom>
                <a:avLst/>
                <a:gdLst>
                  <a:gd name="T0" fmla="*/ 655278 w 1820"/>
                  <a:gd name="T1" fmla="*/ 150980 h 1097"/>
                  <a:gd name="T2" fmla="*/ 648433 w 1820"/>
                  <a:gd name="T3" fmla="*/ 219804 h 1097"/>
                  <a:gd name="T4" fmla="*/ 638346 w 1820"/>
                  <a:gd name="T5" fmla="*/ 281421 h 1097"/>
                  <a:gd name="T6" fmla="*/ 614210 w 1820"/>
                  <a:gd name="T7" fmla="*/ 326103 h 1097"/>
                  <a:gd name="T8" fmla="*/ 583230 w 1820"/>
                  <a:gd name="T9" fmla="*/ 360335 h 1097"/>
                  <a:gd name="T10" fmla="*/ 514784 w 1820"/>
                  <a:gd name="T11" fmla="*/ 363938 h 1097"/>
                  <a:gd name="T12" fmla="*/ 442736 w 1820"/>
                  <a:gd name="T13" fmla="*/ 377631 h 1097"/>
                  <a:gd name="T14" fmla="*/ 377532 w 1820"/>
                  <a:gd name="T15" fmla="*/ 367181 h 1097"/>
                  <a:gd name="T16" fmla="*/ 315571 w 1820"/>
                  <a:gd name="T17" fmla="*/ 370784 h 1097"/>
                  <a:gd name="T18" fmla="*/ 284950 w 1820"/>
                  <a:gd name="T19" fmla="*/ 391323 h 1097"/>
                  <a:gd name="T20" fmla="*/ 253970 w 1820"/>
                  <a:gd name="T21" fmla="*/ 394927 h 1097"/>
                  <a:gd name="T22" fmla="*/ 233436 w 1820"/>
                  <a:gd name="T23" fmla="*/ 367181 h 1097"/>
                  <a:gd name="T24" fmla="*/ 212902 w 1820"/>
                  <a:gd name="T25" fmla="*/ 336552 h 1097"/>
                  <a:gd name="T26" fmla="*/ 144096 w 1820"/>
                  <a:gd name="T27" fmla="*/ 281421 h 1097"/>
                  <a:gd name="T28" fmla="*/ 72048 w 1820"/>
                  <a:gd name="T29" fmla="*/ 233497 h 1097"/>
                  <a:gd name="T30" fmla="*/ 51514 w 1820"/>
                  <a:gd name="T31" fmla="*/ 195662 h 1097"/>
                  <a:gd name="T32" fmla="*/ 17292 w 1820"/>
                  <a:gd name="T33" fmla="*/ 175123 h 1097"/>
                  <a:gd name="T34" fmla="*/ 0 w 1820"/>
                  <a:gd name="T35" fmla="*/ 134044 h 1097"/>
                  <a:gd name="T36" fmla="*/ 6845 w 1820"/>
                  <a:gd name="T37" fmla="*/ 85760 h 1097"/>
                  <a:gd name="T38" fmla="*/ 17292 w 1820"/>
                  <a:gd name="T39" fmla="*/ 27385 h 1097"/>
                  <a:gd name="T40" fmla="*/ 55117 w 1820"/>
                  <a:gd name="T41" fmla="*/ 3603 h 1097"/>
                  <a:gd name="T42" fmla="*/ 103029 w 1820"/>
                  <a:gd name="T43" fmla="*/ 0 h 1097"/>
                  <a:gd name="T44" fmla="*/ 150941 w 1820"/>
                  <a:gd name="T45" fmla="*/ 13693 h 1097"/>
                  <a:gd name="T46" fmla="*/ 171475 w 1820"/>
                  <a:gd name="T47" fmla="*/ 37835 h 1097"/>
                  <a:gd name="T48" fmla="*/ 198853 w 1820"/>
                  <a:gd name="T49" fmla="*/ 58374 h 1097"/>
                  <a:gd name="T50" fmla="*/ 222989 w 1820"/>
                  <a:gd name="T51" fmla="*/ 51528 h 1097"/>
                  <a:gd name="T52" fmla="*/ 250367 w 1820"/>
                  <a:gd name="T53" fmla="*/ 41438 h 1097"/>
                  <a:gd name="T54" fmla="*/ 281348 w 1820"/>
                  <a:gd name="T55" fmla="*/ 61978 h 1097"/>
                  <a:gd name="T56" fmla="*/ 312329 w 1820"/>
                  <a:gd name="T57" fmla="*/ 85760 h 1097"/>
                  <a:gd name="T58" fmla="*/ 343309 w 1820"/>
                  <a:gd name="T59" fmla="*/ 99452 h 1097"/>
                  <a:gd name="T60" fmla="*/ 367085 w 1820"/>
                  <a:gd name="T61" fmla="*/ 85760 h 1097"/>
                  <a:gd name="T62" fmla="*/ 387619 w 1820"/>
                  <a:gd name="T63" fmla="*/ 68824 h 1097"/>
                  <a:gd name="T64" fmla="*/ 411755 w 1820"/>
                  <a:gd name="T65" fmla="*/ 68824 h 1097"/>
                  <a:gd name="T66" fmla="*/ 456425 w 1820"/>
                  <a:gd name="T67" fmla="*/ 92606 h 1097"/>
                  <a:gd name="T68" fmla="*/ 497492 w 1820"/>
                  <a:gd name="T69" fmla="*/ 113145 h 1097"/>
                  <a:gd name="T70" fmla="*/ 542162 w 1820"/>
                  <a:gd name="T71" fmla="*/ 134044 h 1097"/>
                  <a:gd name="T72" fmla="*/ 590074 w 1820"/>
                  <a:gd name="T73" fmla="*/ 140891 h 1097"/>
                  <a:gd name="T74" fmla="*/ 624297 w 1820"/>
                  <a:gd name="T75" fmla="*/ 137287 h 1097"/>
                  <a:gd name="T76" fmla="*/ 655278 w 1820"/>
                  <a:gd name="T77" fmla="*/ 150980 h 109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820" h="1097">
                    <a:moveTo>
                      <a:pt x="1819" y="419"/>
                    </a:moveTo>
                    <a:lnTo>
                      <a:pt x="1800" y="610"/>
                    </a:lnTo>
                    <a:lnTo>
                      <a:pt x="1772" y="781"/>
                    </a:lnTo>
                    <a:lnTo>
                      <a:pt x="1705" y="905"/>
                    </a:lnTo>
                    <a:lnTo>
                      <a:pt x="1619" y="1000"/>
                    </a:lnTo>
                    <a:lnTo>
                      <a:pt x="1429" y="1010"/>
                    </a:lnTo>
                    <a:lnTo>
                      <a:pt x="1229" y="1048"/>
                    </a:lnTo>
                    <a:lnTo>
                      <a:pt x="1048" y="1019"/>
                    </a:lnTo>
                    <a:lnTo>
                      <a:pt x="876" y="1029"/>
                    </a:lnTo>
                    <a:lnTo>
                      <a:pt x="791" y="1086"/>
                    </a:lnTo>
                    <a:lnTo>
                      <a:pt x="705" y="1096"/>
                    </a:lnTo>
                    <a:lnTo>
                      <a:pt x="648" y="1019"/>
                    </a:lnTo>
                    <a:lnTo>
                      <a:pt x="591" y="934"/>
                    </a:lnTo>
                    <a:lnTo>
                      <a:pt x="400" y="781"/>
                    </a:lnTo>
                    <a:lnTo>
                      <a:pt x="200" y="648"/>
                    </a:lnTo>
                    <a:lnTo>
                      <a:pt x="143" y="543"/>
                    </a:lnTo>
                    <a:lnTo>
                      <a:pt x="48" y="486"/>
                    </a:lnTo>
                    <a:lnTo>
                      <a:pt x="0" y="372"/>
                    </a:lnTo>
                    <a:lnTo>
                      <a:pt x="19" y="238"/>
                    </a:lnTo>
                    <a:lnTo>
                      <a:pt x="48" y="76"/>
                    </a:lnTo>
                    <a:lnTo>
                      <a:pt x="153" y="10"/>
                    </a:lnTo>
                    <a:lnTo>
                      <a:pt x="286" y="0"/>
                    </a:lnTo>
                    <a:lnTo>
                      <a:pt x="419" y="38"/>
                    </a:lnTo>
                    <a:lnTo>
                      <a:pt x="476" y="105"/>
                    </a:lnTo>
                    <a:lnTo>
                      <a:pt x="552" y="162"/>
                    </a:lnTo>
                    <a:lnTo>
                      <a:pt x="619" y="143"/>
                    </a:lnTo>
                    <a:lnTo>
                      <a:pt x="695" y="115"/>
                    </a:lnTo>
                    <a:lnTo>
                      <a:pt x="781" y="172"/>
                    </a:lnTo>
                    <a:lnTo>
                      <a:pt x="867" y="238"/>
                    </a:lnTo>
                    <a:lnTo>
                      <a:pt x="953" y="276"/>
                    </a:lnTo>
                    <a:lnTo>
                      <a:pt x="1019" y="238"/>
                    </a:lnTo>
                    <a:lnTo>
                      <a:pt x="1076" y="191"/>
                    </a:lnTo>
                    <a:lnTo>
                      <a:pt x="1143" y="191"/>
                    </a:lnTo>
                    <a:lnTo>
                      <a:pt x="1267" y="257"/>
                    </a:lnTo>
                    <a:lnTo>
                      <a:pt x="1381" y="314"/>
                    </a:lnTo>
                    <a:lnTo>
                      <a:pt x="1505" y="372"/>
                    </a:lnTo>
                    <a:lnTo>
                      <a:pt x="1638" y="391"/>
                    </a:lnTo>
                    <a:lnTo>
                      <a:pt x="1733" y="381"/>
                    </a:lnTo>
                    <a:lnTo>
                      <a:pt x="1819" y="419"/>
                    </a:lnTo>
                  </a:path>
                </a:pathLst>
              </a:custGeom>
              <a:solidFill>
                <a:srgbClr val="EBEBE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61" name="Freeform 67">
                <a:extLst>
                  <a:ext uri="{FF2B5EF4-FFF2-40B4-BE49-F238E27FC236}">
                    <a16:creationId xmlns:a16="http://schemas.microsoft.com/office/drawing/2014/main" id="{2562B2B9-F5B5-184D-ABA2-73884382D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76050" y="3148013"/>
                <a:ext cx="750888" cy="768350"/>
              </a:xfrm>
              <a:custGeom>
                <a:avLst/>
                <a:gdLst>
                  <a:gd name="T0" fmla="*/ 106190 w 2086"/>
                  <a:gd name="T1" fmla="*/ 682338 h 2135"/>
                  <a:gd name="T2" fmla="*/ 57954 w 2086"/>
                  <a:gd name="T3" fmla="*/ 688816 h 2135"/>
                  <a:gd name="T4" fmla="*/ 10079 w 2086"/>
                  <a:gd name="T5" fmla="*/ 688816 h 2135"/>
                  <a:gd name="T6" fmla="*/ 0 w 2086"/>
                  <a:gd name="T7" fmla="*/ 665064 h 2135"/>
                  <a:gd name="T8" fmla="*/ 37436 w 2086"/>
                  <a:gd name="T9" fmla="*/ 644550 h 2135"/>
                  <a:gd name="T10" fmla="*/ 57954 w 2086"/>
                  <a:gd name="T11" fmla="*/ 627276 h 2135"/>
                  <a:gd name="T12" fmla="*/ 65154 w 2086"/>
                  <a:gd name="T13" fmla="*/ 593087 h 2135"/>
                  <a:gd name="T14" fmla="*/ 78832 w 2086"/>
                  <a:gd name="T15" fmla="*/ 565736 h 2135"/>
                  <a:gd name="T16" fmla="*/ 95751 w 2086"/>
                  <a:gd name="T17" fmla="*/ 534786 h 2135"/>
                  <a:gd name="T18" fmla="*/ 102590 w 2086"/>
                  <a:gd name="T19" fmla="*/ 507435 h 2135"/>
                  <a:gd name="T20" fmla="*/ 85672 w 2086"/>
                  <a:gd name="T21" fmla="*/ 486562 h 2135"/>
                  <a:gd name="T22" fmla="*/ 82072 w 2086"/>
                  <a:gd name="T23" fmla="*/ 462809 h 2135"/>
                  <a:gd name="T24" fmla="*/ 82072 w 2086"/>
                  <a:gd name="T25" fmla="*/ 431859 h 2135"/>
                  <a:gd name="T26" fmla="*/ 78832 w 2086"/>
                  <a:gd name="T27" fmla="*/ 397671 h 2135"/>
                  <a:gd name="T28" fmla="*/ 68393 w 2086"/>
                  <a:gd name="T29" fmla="*/ 363482 h 2135"/>
                  <a:gd name="T30" fmla="*/ 68393 w 2086"/>
                  <a:gd name="T31" fmla="*/ 332532 h 2135"/>
                  <a:gd name="T32" fmla="*/ 65154 w 2086"/>
                  <a:gd name="T33" fmla="*/ 305181 h 2135"/>
                  <a:gd name="T34" fmla="*/ 44276 w 2086"/>
                  <a:gd name="T35" fmla="*/ 291505 h 2135"/>
                  <a:gd name="T36" fmla="*/ 34197 w 2086"/>
                  <a:gd name="T37" fmla="*/ 270992 h 2135"/>
                  <a:gd name="T38" fmla="*/ 51475 w 2086"/>
                  <a:gd name="T39" fmla="*/ 240042 h 2135"/>
                  <a:gd name="T40" fmla="*/ 75233 w 2086"/>
                  <a:gd name="T41" fmla="*/ 209092 h 2135"/>
                  <a:gd name="T42" fmla="*/ 68393 w 2086"/>
                  <a:gd name="T43" fmla="*/ 137115 h 2135"/>
                  <a:gd name="T44" fmla="*/ 85672 w 2086"/>
                  <a:gd name="T45" fmla="*/ 68738 h 2135"/>
                  <a:gd name="T46" fmla="*/ 133547 w 2086"/>
                  <a:gd name="T47" fmla="*/ 30950 h 2135"/>
                  <a:gd name="T48" fmla="*/ 185022 w 2086"/>
                  <a:gd name="T49" fmla="*/ 0 h 2135"/>
                  <a:gd name="T50" fmla="*/ 257015 w 2086"/>
                  <a:gd name="T51" fmla="*/ 24112 h 2135"/>
                  <a:gd name="T52" fmla="*/ 322169 w 2086"/>
                  <a:gd name="T53" fmla="*/ 71977 h 2135"/>
                  <a:gd name="T54" fmla="*/ 353126 w 2086"/>
                  <a:gd name="T55" fmla="*/ 99328 h 2135"/>
                  <a:gd name="T56" fmla="*/ 376884 w 2086"/>
                  <a:gd name="T57" fmla="*/ 133876 h 2135"/>
                  <a:gd name="T58" fmla="*/ 428359 w 2086"/>
                  <a:gd name="T59" fmla="*/ 188579 h 2135"/>
                  <a:gd name="T60" fmla="*/ 479834 w 2086"/>
                  <a:gd name="T61" fmla="*/ 229605 h 2135"/>
                  <a:gd name="T62" fmla="*/ 548227 w 2086"/>
                  <a:gd name="T63" fmla="*/ 253717 h 2135"/>
                  <a:gd name="T64" fmla="*/ 603302 w 2086"/>
                  <a:gd name="T65" fmla="*/ 308420 h 2135"/>
                  <a:gd name="T66" fmla="*/ 668456 w 2086"/>
                  <a:gd name="T67" fmla="*/ 377157 h 2135"/>
                  <a:gd name="T68" fmla="*/ 750528 w 2086"/>
                  <a:gd name="T69" fmla="*/ 418184 h 2135"/>
                  <a:gd name="T70" fmla="*/ 723171 w 2086"/>
                  <a:gd name="T71" fmla="*/ 466048 h 2135"/>
                  <a:gd name="T72" fmla="*/ 688974 w 2086"/>
                  <a:gd name="T73" fmla="*/ 503836 h 2135"/>
                  <a:gd name="T74" fmla="*/ 654777 w 2086"/>
                  <a:gd name="T75" fmla="*/ 531547 h 2135"/>
                  <a:gd name="T76" fmla="*/ 616981 w 2086"/>
                  <a:gd name="T77" fmla="*/ 548462 h 2135"/>
                  <a:gd name="T78" fmla="*/ 575945 w 2086"/>
                  <a:gd name="T79" fmla="*/ 555299 h 2135"/>
                  <a:gd name="T80" fmla="*/ 541748 w 2086"/>
                  <a:gd name="T81" fmla="*/ 575813 h 2135"/>
                  <a:gd name="T82" fmla="*/ 520870 w 2086"/>
                  <a:gd name="T83" fmla="*/ 610002 h 2135"/>
                  <a:gd name="T84" fmla="*/ 497112 w 2086"/>
                  <a:gd name="T85" fmla="*/ 637713 h 2135"/>
                  <a:gd name="T86" fmla="*/ 455716 w 2086"/>
                  <a:gd name="T87" fmla="*/ 651388 h 2135"/>
                  <a:gd name="T88" fmla="*/ 418280 w 2086"/>
                  <a:gd name="T89" fmla="*/ 688816 h 2135"/>
                  <a:gd name="T90" fmla="*/ 394162 w 2086"/>
                  <a:gd name="T91" fmla="*/ 716527 h 2135"/>
                  <a:gd name="T92" fmla="*/ 366805 w 2086"/>
                  <a:gd name="T93" fmla="*/ 743878 h 2135"/>
                  <a:gd name="T94" fmla="*/ 342687 w 2086"/>
                  <a:gd name="T95" fmla="*/ 767990 h 2135"/>
                  <a:gd name="T96" fmla="*/ 318569 w 2086"/>
                  <a:gd name="T97" fmla="*/ 754315 h 2135"/>
                  <a:gd name="T98" fmla="*/ 281133 w 2086"/>
                  <a:gd name="T99" fmla="*/ 726604 h 2135"/>
                  <a:gd name="T100" fmla="*/ 236497 w 2086"/>
                  <a:gd name="T101" fmla="*/ 709689 h 2135"/>
                  <a:gd name="T102" fmla="*/ 167744 w 2086"/>
                  <a:gd name="T103" fmla="*/ 716527 h 2135"/>
                  <a:gd name="T104" fmla="*/ 106190 w 2086"/>
                  <a:gd name="T105" fmla="*/ 682338 h 21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86" h="2135">
                    <a:moveTo>
                      <a:pt x="295" y="1896"/>
                    </a:moveTo>
                    <a:lnTo>
                      <a:pt x="161" y="1914"/>
                    </a:lnTo>
                    <a:lnTo>
                      <a:pt x="28" y="1914"/>
                    </a:lnTo>
                    <a:lnTo>
                      <a:pt x="0" y="1848"/>
                    </a:lnTo>
                    <a:lnTo>
                      <a:pt x="104" y="1791"/>
                    </a:lnTo>
                    <a:lnTo>
                      <a:pt x="161" y="1743"/>
                    </a:lnTo>
                    <a:lnTo>
                      <a:pt x="181" y="1648"/>
                    </a:lnTo>
                    <a:lnTo>
                      <a:pt x="219" y="1572"/>
                    </a:lnTo>
                    <a:lnTo>
                      <a:pt x="266" y="1486"/>
                    </a:lnTo>
                    <a:lnTo>
                      <a:pt x="285" y="1410"/>
                    </a:lnTo>
                    <a:lnTo>
                      <a:pt x="238" y="1352"/>
                    </a:lnTo>
                    <a:lnTo>
                      <a:pt x="228" y="1286"/>
                    </a:lnTo>
                    <a:lnTo>
                      <a:pt x="228" y="1200"/>
                    </a:lnTo>
                    <a:lnTo>
                      <a:pt x="219" y="1105"/>
                    </a:lnTo>
                    <a:lnTo>
                      <a:pt x="190" y="1010"/>
                    </a:lnTo>
                    <a:lnTo>
                      <a:pt x="190" y="924"/>
                    </a:lnTo>
                    <a:lnTo>
                      <a:pt x="181" y="848"/>
                    </a:lnTo>
                    <a:lnTo>
                      <a:pt x="123" y="810"/>
                    </a:lnTo>
                    <a:lnTo>
                      <a:pt x="95" y="753"/>
                    </a:lnTo>
                    <a:lnTo>
                      <a:pt x="143" y="667"/>
                    </a:lnTo>
                    <a:lnTo>
                      <a:pt x="209" y="581"/>
                    </a:lnTo>
                    <a:lnTo>
                      <a:pt x="190" y="381"/>
                    </a:lnTo>
                    <a:lnTo>
                      <a:pt x="238" y="191"/>
                    </a:lnTo>
                    <a:lnTo>
                      <a:pt x="371" y="86"/>
                    </a:lnTo>
                    <a:lnTo>
                      <a:pt x="514" y="0"/>
                    </a:lnTo>
                    <a:lnTo>
                      <a:pt x="714" y="67"/>
                    </a:lnTo>
                    <a:lnTo>
                      <a:pt x="895" y="200"/>
                    </a:lnTo>
                    <a:lnTo>
                      <a:pt x="981" y="276"/>
                    </a:lnTo>
                    <a:lnTo>
                      <a:pt x="1047" y="372"/>
                    </a:lnTo>
                    <a:lnTo>
                      <a:pt x="1190" y="524"/>
                    </a:lnTo>
                    <a:lnTo>
                      <a:pt x="1333" y="638"/>
                    </a:lnTo>
                    <a:lnTo>
                      <a:pt x="1523" y="705"/>
                    </a:lnTo>
                    <a:lnTo>
                      <a:pt x="1676" y="857"/>
                    </a:lnTo>
                    <a:lnTo>
                      <a:pt x="1857" y="1048"/>
                    </a:lnTo>
                    <a:lnTo>
                      <a:pt x="2085" y="1162"/>
                    </a:lnTo>
                    <a:lnTo>
                      <a:pt x="2009" y="1295"/>
                    </a:lnTo>
                    <a:lnTo>
                      <a:pt x="1914" y="1400"/>
                    </a:lnTo>
                    <a:lnTo>
                      <a:pt x="1819" y="1477"/>
                    </a:lnTo>
                    <a:lnTo>
                      <a:pt x="1714" y="1524"/>
                    </a:lnTo>
                    <a:lnTo>
                      <a:pt x="1600" y="1543"/>
                    </a:lnTo>
                    <a:lnTo>
                      <a:pt x="1505" y="1600"/>
                    </a:lnTo>
                    <a:lnTo>
                      <a:pt x="1447" y="1695"/>
                    </a:lnTo>
                    <a:lnTo>
                      <a:pt x="1381" y="1772"/>
                    </a:lnTo>
                    <a:lnTo>
                      <a:pt x="1266" y="1810"/>
                    </a:lnTo>
                    <a:lnTo>
                      <a:pt x="1162" y="1914"/>
                    </a:lnTo>
                    <a:lnTo>
                      <a:pt x="1095" y="1991"/>
                    </a:lnTo>
                    <a:lnTo>
                      <a:pt x="1019" y="2067"/>
                    </a:lnTo>
                    <a:lnTo>
                      <a:pt x="952" y="2134"/>
                    </a:lnTo>
                    <a:lnTo>
                      <a:pt x="885" y="2096"/>
                    </a:lnTo>
                    <a:lnTo>
                      <a:pt x="781" y="2019"/>
                    </a:lnTo>
                    <a:lnTo>
                      <a:pt x="657" y="1972"/>
                    </a:lnTo>
                    <a:lnTo>
                      <a:pt x="466" y="1991"/>
                    </a:lnTo>
                    <a:lnTo>
                      <a:pt x="295" y="1896"/>
                    </a:lnTo>
                  </a:path>
                </a:pathLst>
              </a:custGeom>
              <a:solidFill>
                <a:srgbClr val="E8E8E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62" name="Freeform 68">
                <a:extLst>
                  <a:ext uri="{FF2B5EF4-FFF2-40B4-BE49-F238E27FC236}">
                    <a16:creationId xmlns:a16="http://schemas.microsoft.com/office/drawing/2014/main" id="{07796DC8-FE09-5C4C-9B73-5B7678412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0350" y="2654300"/>
                <a:ext cx="946150" cy="901700"/>
              </a:xfrm>
              <a:custGeom>
                <a:avLst/>
                <a:gdLst>
                  <a:gd name="T0" fmla="*/ 465880 w 2630"/>
                  <a:gd name="T1" fmla="*/ 870396 h 2506"/>
                  <a:gd name="T2" fmla="*/ 418033 w 2630"/>
                  <a:gd name="T3" fmla="*/ 887667 h 2506"/>
                  <a:gd name="T4" fmla="*/ 366588 w 2630"/>
                  <a:gd name="T5" fmla="*/ 901340 h 2506"/>
                  <a:gd name="T6" fmla="*/ 362991 w 2630"/>
                  <a:gd name="T7" fmla="*/ 836213 h 2506"/>
                  <a:gd name="T8" fmla="*/ 390692 w 2630"/>
                  <a:gd name="T9" fmla="*/ 760652 h 2506"/>
                  <a:gd name="T10" fmla="*/ 339247 w 2630"/>
                  <a:gd name="T11" fmla="*/ 716035 h 2506"/>
                  <a:gd name="T12" fmla="*/ 274132 w 2630"/>
                  <a:gd name="T13" fmla="*/ 699123 h 2506"/>
                  <a:gd name="T14" fmla="*/ 209016 w 2630"/>
                  <a:gd name="T15" fmla="*/ 678254 h 2506"/>
                  <a:gd name="T16" fmla="*/ 147499 w 2630"/>
                  <a:gd name="T17" fmla="*/ 671417 h 2506"/>
                  <a:gd name="T18" fmla="*/ 116560 w 2630"/>
                  <a:gd name="T19" fmla="*/ 675016 h 2506"/>
                  <a:gd name="T20" fmla="*/ 85621 w 2630"/>
                  <a:gd name="T21" fmla="*/ 661343 h 2506"/>
                  <a:gd name="T22" fmla="*/ 41012 w 2630"/>
                  <a:gd name="T23" fmla="*/ 647670 h 2506"/>
                  <a:gd name="T24" fmla="*/ 0 w 2630"/>
                  <a:gd name="T25" fmla="*/ 637235 h 2506"/>
                  <a:gd name="T26" fmla="*/ 34177 w 2630"/>
                  <a:gd name="T27" fmla="*/ 596216 h 2506"/>
                  <a:gd name="T28" fmla="*/ 65115 w 2630"/>
                  <a:gd name="T29" fmla="*/ 551599 h 2506"/>
                  <a:gd name="T30" fmla="*/ 88859 w 2630"/>
                  <a:gd name="T31" fmla="*/ 503743 h 2506"/>
                  <a:gd name="T32" fmla="*/ 126633 w 2630"/>
                  <a:gd name="T33" fmla="*/ 472799 h 2506"/>
                  <a:gd name="T34" fmla="*/ 181675 w 2630"/>
                  <a:gd name="T35" fmla="*/ 448691 h 2506"/>
                  <a:gd name="T36" fmla="*/ 233120 w 2630"/>
                  <a:gd name="T37" fmla="*/ 407672 h 2506"/>
                  <a:gd name="T38" fmla="*/ 233120 w 2630"/>
                  <a:gd name="T39" fmla="*/ 369891 h 2506"/>
                  <a:gd name="T40" fmla="*/ 236358 w 2630"/>
                  <a:gd name="T41" fmla="*/ 335709 h 2506"/>
                  <a:gd name="T42" fmla="*/ 253626 w 2630"/>
                  <a:gd name="T43" fmla="*/ 328872 h 2506"/>
                  <a:gd name="T44" fmla="*/ 270894 w 2630"/>
                  <a:gd name="T45" fmla="*/ 325634 h 2506"/>
                  <a:gd name="T46" fmla="*/ 308308 w 2630"/>
                  <a:gd name="T47" fmla="*/ 294690 h 2506"/>
                  <a:gd name="T48" fmla="*/ 311906 w 2630"/>
                  <a:gd name="T49" fmla="*/ 243236 h 2506"/>
                  <a:gd name="T50" fmla="*/ 280967 w 2630"/>
                  <a:gd name="T51" fmla="*/ 191782 h 2506"/>
                  <a:gd name="T52" fmla="*/ 267296 w 2630"/>
                  <a:gd name="T53" fmla="*/ 137090 h 2506"/>
                  <a:gd name="T54" fmla="*/ 274132 w 2630"/>
                  <a:gd name="T55" fmla="*/ 119819 h 2506"/>
                  <a:gd name="T56" fmla="*/ 287802 w 2630"/>
                  <a:gd name="T57" fmla="*/ 99309 h 2506"/>
                  <a:gd name="T58" fmla="*/ 305070 w 2630"/>
                  <a:gd name="T59" fmla="*/ 102548 h 2506"/>
                  <a:gd name="T60" fmla="*/ 321979 w 2630"/>
                  <a:gd name="T61" fmla="*/ 106146 h 2506"/>
                  <a:gd name="T62" fmla="*/ 332412 w 2630"/>
                  <a:gd name="T63" fmla="*/ 82038 h 2506"/>
                  <a:gd name="T64" fmla="*/ 339247 w 2630"/>
                  <a:gd name="T65" fmla="*/ 51454 h 2506"/>
                  <a:gd name="T66" fmla="*/ 352918 w 2630"/>
                  <a:gd name="T67" fmla="*/ 24108 h 2506"/>
                  <a:gd name="T68" fmla="*/ 370186 w 2630"/>
                  <a:gd name="T69" fmla="*/ 0 h 2506"/>
                  <a:gd name="T70" fmla="*/ 407600 w 2630"/>
                  <a:gd name="T71" fmla="*/ 6837 h 2506"/>
                  <a:gd name="T72" fmla="*/ 445374 w 2630"/>
                  <a:gd name="T73" fmla="*/ 10075 h 2506"/>
                  <a:gd name="T74" fmla="*/ 479551 w 2630"/>
                  <a:gd name="T75" fmla="*/ 27346 h 2506"/>
                  <a:gd name="T76" fmla="*/ 513727 w 2630"/>
                  <a:gd name="T77" fmla="*/ 47856 h 2506"/>
                  <a:gd name="T78" fmla="*/ 582440 w 2630"/>
                  <a:gd name="T79" fmla="*/ 85636 h 2506"/>
                  <a:gd name="T80" fmla="*/ 650793 w 2630"/>
                  <a:gd name="T81" fmla="*/ 116221 h 2506"/>
                  <a:gd name="T82" fmla="*/ 743609 w 2630"/>
                  <a:gd name="T83" fmla="*/ 123417 h 2506"/>
                  <a:gd name="T84" fmla="*/ 815560 w 2630"/>
                  <a:gd name="T85" fmla="*/ 188544 h 2506"/>
                  <a:gd name="T86" fmla="*/ 870242 w 2630"/>
                  <a:gd name="T87" fmla="*/ 253311 h 2506"/>
                  <a:gd name="T88" fmla="*/ 938595 w 2630"/>
                  <a:gd name="T89" fmla="*/ 297928 h 2506"/>
                  <a:gd name="T90" fmla="*/ 945790 w 2630"/>
                  <a:gd name="T91" fmla="*/ 369891 h 2506"/>
                  <a:gd name="T92" fmla="*/ 908016 w 2630"/>
                  <a:gd name="T93" fmla="*/ 441855 h 2506"/>
                  <a:gd name="T94" fmla="*/ 883913 w 2630"/>
                  <a:gd name="T95" fmla="*/ 524253 h 2506"/>
                  <a:gd name="T96" fmla="*/ 842901 w 2630"/>
                  <a:gd name="T97" fmla="*/ 589379 h 2506"/>
                  <a:gd name="T98" fmla="*/ 770950 w 2630"/>
                  <a:gd name="T99" fmla="*/ 644071 h 2506"/>
                  <a:gd name="T100" fmla="*/ 688567 w 2630"/>
                  <a:gd name="T101" fmla="*/ 685450 h 2506"/>
                  <a:gd name="T102" fmla="*/ 668061 w 2630"/>
                  <a:gd name="T103" fmla="*/ 695525 h 2506"/>
                  <a:gd name="T104" fmla="*/ 647555 w 2630"/>
                  <a:gd name="T105" fmla="*/ 705960 h 2506"/>
                  <a:gd name="T106" fmla="*/ 637122 w 2630"/>
                  <a:gd name="T107" fmla="*/ 719633 h 2506"/>
                  <a:gd name="T108" fmla="*/ 630287 w 2630"/>
                  <a:gd name="T109" fmla="*/ 736904 h 2506"/>
                  <a:gd name="T110" fmla="*/ 602946 w 2630"/>
                  <a:gd name="T111" fmla="*/ 757054 h 2506"/>
                  <a:gd name="T112" fmla="*/ 568769 w 2630"/>
                  <a:gd name="T113" fmla="*/ 774325 h 2506"/>
                  <a:gd name="T114" fmla="*/ 544666 w 2630"/>
                  <a:gd name="T115" fmla="*/ 794835 h 2506"/>
                  <a:gd name="T116" fmla="*/ 524160 w 2630"/>
                  <a:gd name="T117" fmla="*/ 818942 h 2506"/>
                  <a:gd name="T118" fmla="*/ 517325 w 2630"/>
                  <a:gd name="T119" fmla="*/ 843050 h 2506"/>
                  <a:gd name="T120" fmla="*/ 513727 w 2630"/>
                  <a:gd name="T121" fmla="*/ 866798 h 2506"/>
                  <a:gd name="T122" fmla="*/ 489983 w 2630"/>
                  <a:gd name="T123" fmla="*/ 884069 h 2506"/>
                  <a:gd name="T124" fmla="*/ 465880 w 2630"/>
                  <a:gd name="T125" fmla="*/ 870396 h 25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630" h="2506">
                    <a:moveTo>
                      <a:pt x="1295" y="2419"/>
                    </a:moveTo>
                    <a:lnTo>
                      <a:pt x="1162" y="2467"/>
                    </a:lnTo>
                    <a:lnTo>
                      <a:pt x="1019" y="2505"/>
                    </a:lnTo>
                    <a:lnTo>
                      <a:pt x="1009" y="2324"/>
                    </a:lnTo>
                    <a:lnTo>
                      <a:pt x="1086" y="2114"/>
                    </a:lnTo>
                    <a:lnTo>
                      <a:pt x="943" y="1990"/>
                    </a:lnTo>
                    <a:lnTo>
                      <a:pt x="762" y="1943"/>
                    </a:lnTo>
                    <a:lnTo>
                      <a:pt x="581" y="1885"/>
                    </a:lnTo>
                    <a:lnTo>
                      <a:pt x="410" y="1866"/>
                    </a:lnTo>
                    <a:lnTo>
                      <a:pt x="324" y="1876"/>
                    </a:lnTo>
                    <a:lnTo>
                      <a:pt x="238" y="1838"/>
                    </a:lnTo>
                    <a:lnTo>
                      <a:pt x="114" y="1800"/>
                    </a:lnTo>
                    <a:lnTo>
                      <a:pt x="0" y="1771"/>
                    </a:lnTo>
                    <a:lnTo>
                      <a:pt x="95" y="1657"/>
                    </a:lnTo>
                    <a:lnTo>
                      <a:pt x="181" y="1533"/>
                    </a:lnTo>
                    <a:lnTo>
                      <a:pt x="247" y="1400"/>
                    </a:lnTo>
                    <a:lnTo>
                      <a:pt x="352" y="1314"/>
                    </a:lnTo>
                    <a:lnTo>
                      <a:pt x="505" y="1247"/>
                    </a:lnTo>
                    <a:lnTo>
                      <a:pt x="648" y="1133"/>
                    </a:lnTo>
                    <a:lnTo>
                      <a:pt x="648" y="1028"/>
                    </a:lnTo>
                    <a:lnTo>
                      <a:pt x="657" y="933"/>
                    </a:lnTo>
                    <a:lnTo>
                      <a:pt x="705" y="914"/>
                    </a:lnTo>
                    <a:lnTo>
                      <a:pt x="753" y="905"/>
                    </a:lnTo>
                    <a:lnTo>
                      <a:pt x="857" y="819"/>
                    </a:lnTo>
                    <a:lnTo>
                      <a:pt x="867" y="676"/>
                    </a:lnTo>
                    <a:lnTo>
                      <a:pt x="781" y="533"/>
                    </a:lnTo>
                    <a:lnTo>
                      <a:pt x="743" y="381"/>
                    </a:lnTo>
                    <a:lnTo>
                      <a:pt x="762" y="333"/>
                    </a:lnTo>
                    <a:lnTo>
                      <a:pt x="800" y="276"/>
                    </a:lnTo>
                    <a:lnTo>
                      <a:pt x="848" y="285"/>
                    </a:lnTo>
                    <a:lnTo>
                      <a:pt x="895" y="295"/>
                    </a:lnTo>
                    <a:lnTo>
                      <a:pt x="924" y="228"/>
                    </a:lnTo>
                    <a:lnTo>
                      <a:pt x="943" y="143"/>
                    </a:lnTo>
                    <a:lnTo>
                      <a:pt x="981" y="67"/>
                    </a:lnTo>
                    <a:lnTo>
                      <a:pt x="1029" y="0"/>
                    </a:lnTo>
                    <a:lnTo>
                      <a:pt x="1133" y="19"/>
                    </a:lnTo>
                    <a:lnTo>
                      <a:pt x="1238" y="28"/>
                    </a:lnTo>
                    <a:lnTo>
                      <a:pt x="1333" y="76"/>
                    </a:lnTo>
                    <a:lnTo>
                      <a:pt x="1428" y="133"/>
                    </a:lnTo>
                    <a:lnTo>
                      <a:pt x="1619" y="238"/>
                    </a:lnTo>
                    <a:lnTo>
                      <a:pt x="1809" y="323"/>
                    </a:lnTo>
                    <a:lnTo>
                      <a:pt x="2067" y="343"/>
                    </a:lnTo>
                    <a:lnTo>
                      <a:pt x="2267" y="524"/>
                    </a:lnTo>
                    <a:lnTo>
                      <a:pt x="2419" y="704"/>
                    </a:lnTo>
                    <a:lnTo>
                      <a:pt x="2609" y="828"/>
                    </a:lnTo>
                    <a:lnTo>
                      <a:pt x="2629" y="1028"/>
                    </a:lnTo>
                    <a:lnTo>
                      <a:pt x="2524" y="1228"/>
                    </a:lnTo>
                    <a:lnTo>
                      <a:pt x="2457" y="1457"/>
                    </a:lnTo>
                    <a:lnTo>
                      <a:pt x="2343" y="1638"/>
                    </a:lnTo>
                    <a:lnTo>
                      <a:pt x="2143" y="1790"/>
                    </a:lnTo>
                    <a:lnTo>
                      <a:pt x="1914" y="1905"/>
                    </a:lnTo>
                    <a:lnTo>
                      <a:pt x="1857" y="1933"/>
                    </a:lnTo>
                    <a:lnTo>
                      <a:pt x="1800" y="1962"/>
                    </a:lnTo>
                    <a:lnTo>
                      <a:pt x="1771" y="2000"/>
                    </a:lnTo>
                    <a:lnTo>
                      <a:pt x="1752" y="2048"/>
                    </a:lnTo>
                    <a:lnTo>
                      <a:pt x="1676" y="2104"/>
                    </a:lnTo>
                    <a:lnTo>
                      <a:pt x="1581" y="2152"/>
                    </a:lnTo>
                    <a:lnTo>
                      <a:pt x="1514" y="2209"/>
                    </a:lnTo>
                    <a:lnTo>
                      <a:pt x="1457" y="2276"/>
                    </a:lnTo>
                    <a:lnTo>
                      <a:pt x="1438" y="2343"/>
                    </a:lnTo>
                    <a:lnTo>
                      <a:pt x="1428" y="2409"/>
                    </a:lnTo>
                    <a:lnTo>
                      <a:pt x="1362" y="2457"/>
                    </a:lnTo>
                    <a:lnTo>
                      <a:pt x="1295" y="2419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63" name="Freeform 69">
                <a:extLst>
                  <a:ext uri="{FF2B5EF4-FFF2-40B4-BE49-F238E27FC236}">
                    <a16:creationId xmlns:a16="http://schemas.microsoft.com/office/drawing/2014/main" id="{6DF70B4C-DFDE-714D-B194-4902381F2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0988" y="2816225"/>
                <a:ext cx="661987" cy="898525"/>
              </a:xfrm>
              <a:custGeom>
                <a:avLst/>
                <a:gdLst>
                  <a:gd name="T0" fmla="*/ 274298 w 1839"/>
                  <a:gd name="T1" fmla="*/ 874056 h 2497"/>
                  <a:gd name="T2" fmla="*/ 250180 w 1839"/>
                  <a:gd name="T3" fmla="*/ 819000 h 2497"/>
                  <a:gd name="T4" fmla="*/ 271058 w 1839"/>
                  <a:gd name="T5" fmla="*/ 781576 h 2497"/>
                  <a:gd name="T6" fmla="*/ 287977 w 1839"/>
                  <a:gd name="T7" fmla="*/ 719684 h 2497"/>
                  <a:gd name="T8" fmla="*/ 240101 w 1839"/>
                  <a:gd name="T9" fmla="*/ 712847 h 2497"/>
                  <a:gd name="T10" fmla="*/ 195464 w 1839"/>
                  <a:gd name="T11" fmla="*/ 630803 h 2497"/>
                  <a:gd name="T12" fmla="*/ 168107 w 1839"/>
                  <a:gd name="T13" fmla="*/ 524649 h 2497"/>
                  <a:gd name="T14" fmla="*/ 75594 w 1839"/>
                  <a:gd name="T15" fmla="*/ 551997 h 2497"/>
                  <a:gd name="T16" fmla="*/ 89273 w 1839"/>
                  <a:gd name="T17" fmla="*/ 462757 h 2497"/>
                  <a:gd name="T18" fmla="*/ 78834 w 1839"/>
                  <a:gd name="T19" fmla="*/ 383951 h 2497"/>
                  <a:gd name="T20" fmla="*/ 0 w 1839"/>
                  <a:gd name="T21" fmla="*/ 329255 h 2497"/>
                  <a:gd name="T22" fmla="*/ 34197 w 1839"/>
                  <a:gd name="T23" fmla="*/ 198993 h 2497"/>
                  <a:gd name="T24" fmla="*/ 24118 w 1839"/>
                  <a:gd name="T25" fmla="*/ 65131 h 2497"/>
                  <a:gd name="T26" fmla="*/ 143988 w 1839"/>
                  <a:gd name="T27" fmla="*/ 30946 h 2497"/>
                  <a:gd name="T28" fmla="*/ 359971 w 1839"/>
                  <a:gd name="T29" fmla="*/ 147535 h 2497"/>
                  <a:gd name="T30" fmla="*/ 569114 w 1839"/>
                  <a:gd name="T31" fmla="*/ 246851 h 2497"/>
                  <a:gd name="T32" fmla="*/ 644708 w 1839"/>
                  <a:gd name="T33" fmla="*/ 356603 h 2497"/>
                  <a:gd name="T34" fmla="*/ 610151 w 1839"/>
                  <a:gd name="T35" fmla="*/ 476431 h 2497"/>
                  <a:gd name="T36" fmla="*/ 627430 w 1839"/>
                  <a:gd name="T37" fmla="*/ 586182 h 2497"/>
                  <a:gd name="T38" fmla="*/ 593233 w 1839"/>
                  <a:gd name="T39" fmla="*/ 658151 h 2497"/>
                  <a:gd name="T40" fmla="*/ 552196 w 1839"/>
                  <a:gd name="T41" fmla="*/ 689097 h 2497"/>
                  <a:gd name="T42" fmla="*/ 435565 w 1839"/>
                  <a:gd name="T43" fmla="*/ 795250 h 2497"/>
                  <a:gd name="T44" fmla="*/ 298416 w 1839"/>
                  <a:gd name="T45" fmla="*/ 898165 h 2497"/>
                  <a:gd name="T46" fmla="*/ 274298 w 1839"/>
                  <a:gd name="T47" fmla="*/ 301907 h 2497"/>
                  <a:gd name="T48" fmla="*/ 294816 w 1839"/>
                  <a:gd name="T49" fmla="*/ 394387 h 2497"/>
                  <a:gd name="T50" fmla="*/ 384089 w 1839"/>
                  <a:gd name="T51" fmla="*/ 329255 h 2497"/>
                  <a:gd name="T52" fmla="*/ 346292 w 1839"/>
                  <a:gd name="T53" fmla="*/ 311983 h 2497"/>
                  <a:gd name="T54" fmla="*/ 552196 w 1839"/>
                  <a:gd name="T55" fmla="*/ 647715 h 2497"/>
                  <a:gd name="T56" fmla="*/ 559035 w 1839"/>
                  <a:gd name="T57" fmla="*/ 620367 h 2497"/>
                  <a:gd name="T58" fmla="*/ 562275 w 1839"/>
                  <a:gd name="T59" fmla="*/ 589781 h 2497"/>
                  <a:gd name="T60" fmla="*/ 575954 w 1839"/>
                  <a:gd name="T61" fmla="*/ 558834 h 2497"/>
                  <a:gd name="T62" fmla="*/ 572714 w 1839"/>
                  <a:gd name="T63" fmla="*/ 534725 h 2497"/>
                  <a:gd name="T64" fmla="*/ 531677 w 1839"/>
                  <a:gd name="T65" fmla="*/ 534725 h 2497"/>
                  <a:gd name="T66" fmla="*/ 452484 w 1839"/>
                  <a:gd name="T67" fmla="*/ 568910 h 2497"/>
                  <a:gd name="T68" fmla="*/ 507559 w 1839"/>
                  <a:gd name="T69" fmla="*/ 644477 h 249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839" h="2497">
                    <a:moveTo>
                      <a:pt x="829" y="2496"/>
                    </a:moveTo>
                    <a:lnTo>
                      <a:pt x="762" y="2429"/>
                    </a:lnTo>
                    <a:lnTo>
                      <a:pt x="715" y="2353"/>
                    </a:lnTo>
                    <a:lnTo>
                      <a:pt x="695" y="2276"/>
                    </a:lnTo>
                    <a:lnTo>
                      <a:pt x="667" y="2210"/>
                    </a:lnTo>
                    <a:lnTo>
                      <a:pt x="753" y="2172"/>
                    </a:lnTo>
                    <a:lnTo>
                      <a:pt x="781" y="2077"/>
                    </a:lnTo>
                    <a:lnTo>
                      <a:pt x="800" y="2000"/>
                    </a:lnTo>
                    <a:lnTo>
                      <a:pt x="772" y="1962"/>
                    </a:lnTo>
                    <a:lnTo>
                      <a:pt x="667" y="1981"/>
                    </a:lnTo>
                    <a:lnTo>
                      <a:pt x="562" y="1943"/>
                    </a:lnTo>
                    <a:lnTo>
                      <a:pt x="543" y="1753"/>
                    </a:lnTo>
                    <a:lnTo>
                      <a:pt x="552" y="1553"/>
                    </a:lnTo>
                    <a:lnTo>
                      <a:pt x="467" y="1458"/>
                    </a:lnTo>
                    <a:lnTo>
                      <a:pt x="343" y="1448"/>
                    </a:lnTo>
                    <a:lnTo>
                      <a:pt x="210" y="1534"/>
                    </a:lnTo>
                    <a:lnTo>
                      <a:pt x="143" y="1429"/>
                    </a:lnTo>
                    <a:lnTo>
                      <a:pt x="248" y="1286"/>
                    </a:lnTo>
                    <a:lnTo>
                      <a:pt x="334" y="1143"/>
                    </a:lnTo>
                    <a:lnTo>
                      <a:pt x="219" y="1067"/>
                    </a:lnTo>
                    <a:lnTo>
                      <a:pt x="86" y="1048"/>
                    </a:lnTo>
                    <a:lnTo>
                      <a:pt x="0" y="915"/>
                    </a:lnTo>
                    <a:lnTo>
                      <a:pt x="67" y="734"/>
                    </a:lnTo>
                    <a:lnTo>
                      <a:pt x="95" y="553"/>
                    </a:lnTo>
                    <a:lnTo>
                      <a:pt x="76" y="362"/>
                    </a:lnTo>
                    <a:lnTo>
                      <a:pt x="67" y="181"/>
                    </a:lnTo>
                    <a:lnTo>
                      <a:pt x="105" y="0"/>
                    </a:lnTo>
                    <a:lnTo>
                      <a:pt x="400" y="86"/>
                    </a:lnTo>
                    <a:lnTo>
                      <a:pt x="686" y="248"/>
                    </a:lnTo>
                    <a:lnTo>
                      <a:pt x="1000" y="410"/>
                    </a:lnTo>
                    <a:lnTo>
                      <a:pt x="1314" y="581"/>
                    </a:lnTo>
                    <a:lnTo>
                      <a:pt x="1581" y="686"/>
                    </a:lnTo>
                    <a:lnTo>
                      <a:pt x="1838" y="800"/>
                    </a:lnTo>
                    <a:lnTo>
                      <a:pt x="1791" y="991"/>
                    </a:lnTo>
                    <a:lnTo>
                      <a:pt x="1743" y="1172"/>
                    </a:lnTo>
                    <a:lnTo>
                      <a:pt x="1695" y="1324"/>
                    </a:lnTo>
                    <a:lnTo>
                      <a:pt x="1695" y="1486"/>
                    </a:lnTo>
                    <a:lnTo>
                      <a:pt x="1743" y="1629"/>
                    </a:lnTo>
                    <a:lnTo>
                      <a:pt x="1705" y="1772"/>
                    </a:lnTo>
                    <a:lnTo>
                      <a:pt x="1648" y="1829"/>
                    </a:lnTo>
                    <a:lnTo>
                      <a:pt x="1629" y="1857"/>
                    </a:lnTo>
                    <a:lnTo>
                      <a:pt x="1534" y="1915"/>
                    </a:lnTo>
                    <a:lnTo>
                      <a:pt x="1410" y="2181"/>
                    </a:lnTo>
                    <a:lnTo>
                      <a:pt x="1210" y="2210"/>
                    </a:lnTo>
                    <a:lnTo>
                      <a:pt x="991" y="2248"/>
                    </a:lnTo>
                    <a:lnTo>
                      <a:pt x="829" y="2496"/>
                    </a:lnTo>
                    <a:close/>
                    <a:moveTo>
                      <a:pt x="895" y="886"/>
                    </a:moveTo>
                    <a:lnTo>
                      <a:pt x="762" y="839"/>
                    </a:lnTo>
                    <a:lnTo>
                      <a:pt x="657" y="896"/>
                    </a:lnTo>
                    <a:lnTo>
                      <a:pt x="819" y="1096"/>
                    </a:lnTo>
                    <a:lnTo>
                      <a:pt x="1096" y="981"/>
                    </a:lnTo>
                    <a:lnTo>
                      <a:pt x="1067" y="915"/>
                    </a:lnTo>
                    <a:lnTo>
                      <a:pt x="1029" y="867"/>
                    </a:lnTo>
                    <a:lnTo>
                      <a:pt x="962" y="867"/>
                    </a:lnTo>
                    <a:lnTo>
                      <a:pt x="895" y="886"/>
                    </a:lnTo>
                    <a:close/>
                    <a:moveTo>
                      <a:pt x="1534" y="1800"/>
                    </a:moveTo>
                    <a:lnTo>
                      <a:pt x="1562" y="1753"/>
                    </a:lnTo>
                    <a:lnTo>
                      <a:pt x="1553" y="1724"/>
                    </a:lnTo>
                    <a:lnTo>
                      <a:pt x="1553" y="1667"/>
                    </a:lnTo>
                    <a:lnTo>
                      <a:pt x="1562" y="1639"/>
                    </a:lnTo>
                    <a:lnTo>
                      <a:pt x="1581" y="1601"/>
                    </a:lnTo>
                    <a:lnTo>
                      <a:pt x="1600" y="1553"/>
                    </a:lnTo>
                    <a:lnTo>
                      <a:pt x="1600" y="1496"/>
                    </a:lnTo>
                    <a:lnTo>
                      <a:pt x="1591" y="1486"/>
                    </a:lnTo>
                    <a:lnTo>
                      <a:pt x="1553" y="1476"/>
                    </a:lnTo>
                    <a:lnTo>
                      <a:pt x="1477" y="1486"/>
                    </a:lnTo>
                    <a:lnTo>
                      <a:pt x="1314" y="1486"/>
                    </a:lnTo>
                    <a:lnTo>
                      <a:pt x="1257" y="1581"/>
                    </a:lnTo>
                    <a:lnTo>
                      <a:pt x="1305" y="1724"/>
                    </a:lnTo>
                    <a:lnTo>
                      <a:pt x="1410" y="1791"/>
                    </a:lnTo>
                    <a:lnTo>
                      <a:pt x="1534" y="1800"/>
                    </a:ln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64" name="Freeform 70">
                <a:extLst>
                  <a:ext uri="{FF2B5EF4-FFF2-40B4-BE49-F238E27FC236}">
                    <a16:creationId xmlns:a16="http://schemas.microsoft.com/office/drawing/2014/main" id="{53D08BFE-5200-CF4F-A7CA-6163667DE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2825" y="3209925"/>
                <a:ext cx="141288" cy="168275"/>
              </a:xfrm>
              <a:custGeom>
                <a:avLst/>
                <a:gdLst>
                  <a:gd name="T0" fmla="*/ 51673 w 391"/>
                  <a:gd name="T1" fmla="*/ 0 h 467"/>
                  <a:gd name="T2" fmla="*/ 117078 w 391"/>
                  <a:gd name="T3" fmla="*/ 0 h 467"/>
                  <a:gd name="T4" fmla="*/ 140927 w 391"/>
                  <a:gd name="T5" fmla="*/ 65220 h 467"/>
                  <a:gd name="T6" fmla="*/ 106598 w 391"/>
                  <a:gd name="T7" fmla="*/ 123234 h 467"/>
                  <a:gd name="T8" fmla="*/ 58539 w 391"/>
                  <a:gd name="T9" fmla="*/ 167915 h 467"/>
                  <a:gd name="T10" fmla="*/ 10118 w 391"/>
                  <a:gd name="T11" fmla="*/ 161068 h 467"/>
                  <a:gd name="T12" fmla="*/ 0 w 391"/>
                  <a:gd name="T13" fmla="*/ 109541 h 467"/>
                  <a:gd name="T14" fmla="*/ 10118 w 391"/>
                  <a:gd name="T15" fmla="*/ 82156 h 467"/>
                  <a:gd name="T16" fmla="*/ 17345 w 391"/>
                  <a:gd name="T17" fmla="*/ 58374 h 467"/>
                  <a:gd name="T18" fmla="*/ 31076 w 391"/>
                  <a:gd name="T19" fmla="*/ 37475 h 467"/>
                  <a:gd name="T20" fmla="*/ 44807 w 391"/>
                  <a:gd name="T21" fmla="*/ 20539 h 467"/>
                  <a:gd name="T22" fmla="*/ 51673 w 391"/>
                  <a:gd name="T23" fmla="*/ 0 h 4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1" h="467">
                    <a:moveTo>
                      <a:pt x="143" y="0"/>
                    </a:moveTo>
                    <a:lnTo>
                      <a:pt x="324" y="0"/>
                    </a:lnTo>
                    <a:lnTo>
                      <a:pt x="390" y="181"/>
                    </a:lnTo>
                    <a:lnTo>
                      <a:pt x="295" y="342"/>
                    </a:lnTo>
                    <a:lnTo>
                      <a:pt x="162" y="466"/>
                    </a:lnTo>
                    <a:lnTo>
                      <a:pt x="28" y="447"/>
                    </a:lnTo>
                    <a:lnTo>
                      <a:pt x="0" y="304"/>
                    </a:lnTo>
                    <a:lnTo>
                      <a:pt x="28" y="228"/>
                    </a:lnTo>
                    <a:lnTo>
                      <a:pt x="48" y="162"/>
                    </a:lnTo>
                    <a:lnTo>
                      <a:pt x="86" y="104"/>
                    </a:lnTo>
                    <a:lnTo>
                      <a:pt x="124" y="57"/>
                    </a:lnTo>
                    <a:lnTo>
                      <a:pt x="143" y="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65" name="Freeform 71">
                <a:extLst>
                  <a:ext uri="{FF2B5EF4-FFF2-40B4-BE49-F238E27FC236}">
                    <a16:creationId xmlns:a16="http://schemas.microsoft.com/office/drawing/2014/main" id="{D01B8F8A-3B20-1D47-9A39-48F358395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3117850"/>
                <a:ext cx="158750" cy="93663"/>
              </a:xfrm>
              <a:custGeom>
                <a:avLst/>
                <a:gdLst>
                  <a:gd name="T0" fmla="*/ 85869 w 440"/>
                  <a:gd name="T1" fmla="*/ 17063 h 258"/>
                  <a:gd name="T2" fmla="*/ 110043 w 440"/>
                  <a:gd name="T3" fmla="*/ 10165 h 258"/>
                  <a:gd name="T4" fmla="*/ 134216 w 440"/>
                  <a:gd name="T5" fmla="*/ 10165 h 258"/>
                  <a:gd name="T6" fmla="*/ 147926 w 440"/>
                  <a:gd name="T7" fmla="*/ 27591 h 258"/>
                  <a:gd name="T8" fmla="*/ 158389 w 440"/>
                  <a:gd name="T9" fmla="*/ 51551 h 258"/>
                  <a:gd name="T10" fmla="*/ 58449 w 440"/>
                  <a:gd name="T11" fmla="*/ 93300 h 258"/>
                  <a:gd name="T12" fmla="*/ 0 w 440"/>
                  <a:gd name="T13" fmla="*/ 20693 h 258"/>
                  <a:gd name="T14" fmla="*/ 37884 w 440"/>
                  <a:gd name="T15" fmla="*/ 0 h 258"/>
                  <a:gd name="T16" fmla="*/ 85869 w 440"/>
                  <a:gd name="T17" fmla="*/ 17063 h 2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" h="258">
                    <a:moveTo>
                      <a:pt x="238" y="47"/>
                    </a:moveTo>
                    <a:lnTo>
                      <a:pt x="305" y="28"/>
                    </a:lnTo>
                    <a:lnTo>
                      <a:pt x="372" y="28"/>
                    </a:lnTo>
                    <a:lnTo>
                      <a:pt x="410" y="76"/>
                    </a:lnTo>
                    <a:lnTo>
                      <a:pt x="439" y="142"/>
                    </a:lnTo>
                    <a:lnTo>
                      <a:pt x="162" y="257"/>
                    </a:lnTo>
                    <a:lnTo>
                      <a:pt x="0" y="57"/>
                    </a:lnTo>
                    <a:lnTo>
                      <a:pt x="105" y="0"/>
                    </a:lnTo>
                    <a:lnTo>
                      <a:pt x="238" y="47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66" name="Freeform 72">
                <a:extLst>
                  <a:ext uri="{FF2B5EF4-FFF2-40B4-BE49-F238E27FC236}">
                    <a16:creationId xmlns:a16="http://schemas.microsoft.com/office/drawing/2014/main" id="{BE24E1F6-3EE7-8642-B260-E5394106B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7788" y="3292475"/>
                <a:ext cx="573087" cy="381000"/>
              </a:xfrm>
              <a:custGeom>
                <a:avLst/>
                <a:gdLst>
                  <a:gd name="T0" fmla="*/ 548608 w 1592"/>
                  <a:gd name="T1" fmla="*/ 264323 h 1058"/>
                  <a:gd name="T2" fmla="*/ 559048 w 1592"/>
                  <a:gd name="T3" fmla="*/ 350030 h 1058"/>
                  <a:gd name="T4" fmla="*/ 503971 w 1592"/>
                  <a:gd name="T5" fmla="*/ 380640 h 1058"/>
                  <a:gd name="T6" fmla="*/ 473013 w 1592"/>
                  <a:gd name="T7" fmla="*/ 366956 h 1058"/>
                  <a:gd name="T8" fmla="*/ 438815 w 1592"/>
                  <a:gd name="T9" fmla="*/ 370557 h 1058"/>
                  <a:gd name="T10" fmla="*/ 390937 w 1592"/>
                  <a:gd name="T11" fmla="*/ 363715 h 1058"/>
                  <a:gd name="T12" fmla="*/ 346300 w 1592"/>
                  <a:gd name="T13" fmla="*/ 342828 h 1058"/>
                  <a:gd name="T14" fmla="*/ 305262 w 1592"/>
                  <a:gd name="T15" fmla="*/ 322302 h 1058"/>
                  <a:gd name="T16" fmla="*/ 260625 w 1592"/>
                  <a:gd name="T17" fmla="*/ 298534 h 1058"/>
                  <a:gd name="T18" fmla="*/ 236506 w 1592"/>
                  <a:gd name="T19" fmla="*/ 298534 h 1058"/>
                  <a:gd name="T20" fmla="*/ 215988 w 1592"/>
                  <a:gd name="T21" fmla="*/ 315459 h 1058"/>
                  <a:gd name="T22" fmla="*/ 192229 w 1592"/>
                  <a:gd name="T23" fmla="*/ 329144 h 1058"/>
                  <a:gd name="T24" fmla="*/ 161271 w 1592"/>
                  <a:gd name="T25" fmla="*/ 315459 h 1058"/>
                  <a:gd name="T26" fmla="*/ 130312 w 1592"/>
                  <a:gd name="T27" fmla="*/ 291692 h 1058"/>
                  <a:gd name="T28" fmla="*/ 99354 w 1592"/>
                  <a:gd name="T29" fmla="*/ 271165 h 1058"/>
                  <a:gd name="T30" fmla="*/ 71996 w 1592"/>
                  <a:gd name="T31" fmla="*/ 281249 h 1058"/>
                  <a:gd name="T32" fmla="*/ 47877 w 1592"/>
                  <a:gd name="T33" fmla="*/ 288091 h 1058"/>
                  <a:gd name="T34" fmla="*/ 20519 w 1592"/>
                  <a:gd name="T35" fmla="*/ 267564 h 1058"/>
                  <a:gd name="T36" fmla="*/ 0 w 1592"/>
                  <a:gd name="T37" fmla="*/ 243437 h 1058"/>
                  <a:gd name="T38" fmla="*/ 3600 w 1592"/>
                  <a:gd name="T39" fmla="*/ 188699 h 1058"/>
                  <a:gd name="T40" fmla="*/ 20519 w 1592"/>
                  <a:gd name="T41" fmla="*/ 140804 h 1058"/>
                  <a:gd name="T42" fmla="*/ 34198 w 1592"/>
                  <a:gd name="T43" fmla="*/ 123519 h 1058"/>
                  <a:gd name="T44" fmla="*/ 41398 w 1592"/>
                  <a:gd name="T45" fmla="*/ 106233 h 1058"/>
                  <a:gd name="T46" fmla="*/ 24119 w 1592"/>
                  <a:gd name="T47" fmla="*/ 82466 h 1058"/>
                  <a:gd name="T48" fmla="*/ 3600 w 1592"/>
                  <a:gd name="T49" fmla="*/ 58338 h 1058"/>
                  <a:gd name="T50" fmla="*/ 47877 w 1592"/>
                  <a:gd name="T51" fmla="*/ 30970 h 1058"/>
                  <a:gd name="T52" fmla="*/ 96114 w 1592"/>
                  <a:gd name="T53" fmla="*/ 20526 h 1058"/>
                  <a:gd name="T54" fmla="*/ 140752 w 1592"/>
                  <a:gd name="T55" fmla="*/ 17285 h 1058"/>
                  <a:gd name="T56" fmla="*/ 181790 w 1592"/>
                  <a:gd name="T57" fmla="*/ 0 h 1058"/>
                  <a:gd name="T58" fmla="*/ 222827 w 1592"/>
                  <a:gd name="T59" fmla="*/ 10443 h 1058"/>
                  <a:gd name="T60" fmla="*/ 267465 w 1592"/>
                  <a:gd name="T61" fmla="*/ 24128 h 1058"/>
                  <a:gd name="T62" fmla="*/ 298423 w 1592"/>
                  <a:gd name="T63" fmla="*/ 37812 h 1058"/>
                  <a:gd name="T64" fmla="*/ 329381 w 1592"/>
                  <a:gd name="T65" fmla="*/ 34211 h 1058"/>
                  <a:gd name="T66" fmla="*/ 390937 w 1592"/>
                  <a:gd name="T67" fmla="*/ 41053 h 1058"/>
                  <a:gd name="T68" fmla="*/ 456094 w 1592"/>
                  <a:gd name="T69" fmla="*/ 61940 h 1058"/>
                  <a:gd name="T70" fmla="*/ 521250 w 1592"/>
                  <a:gd name="T71" fmla="*/ 78865 h 1058"/>
                  <a:gd name="T72" fmla="*/ 572727 w 1592"/>
                  <a:gd name="T73" fmla="*/ 123519 h 1058"/>
                  <a:gd name="T74" fmla="*/ 545009 w 1592"/>
                  <a:gd name="T75" fmla="*/ 199143 h 1058"/>
                  <a:gd name="T76" fmla="*/ 548608 w 1592"/>
                  <a:gd name="T77" fmla="*/ 264323 h 10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592" h="1058">
                    <a:moveTo>
                      <a:pt x="1524" y="734"/>
                    </a:moveTo>
                    <a:lnTo>
                      <a:pt x="1553" y="972"/>
                    </a:lnTo>
                    <a:lnTo>
                      <a:pt x="1400" y="1057"/>
                    </a:lnTo>
                    <a:lnTo>
                      <a:pt x="1314" y="1019"/>
                    </a:lnTo>
                    <a:lnTo>
                      <a:pt x="1219" y="1029"/>
                    </a:lnTo>
                    <a:lnTo>
                      <a:pt x="1086" y="1010"/>
                    </a:lnTo>
                    <a:lnTo>
                      <a:pt x="962" y="952"/>
                    </a:lnTo>
                    <a:lnTo>
                      <a:pt x="848" y="895"/>
                    </a:lnTo>
                    <a:lnTo>
                      <a:pt x="724" y="829"/>
                    </a:lnTo>
                    <a:lnTo>
                      <a:pt x="657" y="829"/>
                    </a:lnTo>
                    <a:lnTo>
                      <a:pt x="600" y="876"/>
                    </a:lnTo>
                    <a:lnTo>
                      <a:pt x="534" y="914"/>
                    </a:lnTo>
                    <a:lnTo>
                      <a:pt x="448" y="876"/>
                    </a:lnTo>
                    <a:lnTo>
                      <a:pt x="362" y="810"/>
                    </a:lnTo>
                    <a:lnTo>
                      <a:pt x="276" y="753"/>
                    </a:lnTo>
                    <a:lnTo>
                      <a:pt x="200" y="781"/>
                    </a:lnTo>
                    <a:lnTo>
                      <a:pt x="133" y="800"/>
                    </a:lnTo>
                    <a:lnTo>
                      <a:pt x="57" y="743"/>
                    </a:lnTo>
                    <a:lnTo>
                      <a:pt x="0" y="676"/>
                    </a:lnTo>
                    <a:lnTo>
                      <a:pt x="10" y="524"/>
                    </a:lnTo>
                    <a:lnTo>
                      <a:pt x="57" y="391"/>
                    </a:lnTo>
                    <a:lnTo>
                      <a:pt x="95" y="343"/>
                    </a:lnTo>
                    <a:lnTo>
                      <a:pt x="115" y="295"/>
                    </a:lnTo>
                    <a:lnTo>
                      <a:pt x="67" y="229"/>
                    </a:lnTo>
                    <a:lnTo>
                      <a:pt x="10" y="162"/>
                    </a:lnTo>
                    <a:lnTo>
                      <a:pt x="133" y="86"/>
                    </a:lnTo>
                    <a:lnTo>
                      <a:pt x="267" y="57"/>
                    </a:lnTo>
                    <a:lnTo>
                      <a:pt x="391" y="48"/>
                    </a:lnTo>
                    <a:lnTo>
                      <a:pt x="505" y="0"/>
                    </a:lnTo>
                    <a:lnTo>
                      <a:pt x="619" y="29"/>
                    </a:lnTo>
                    <a:lnTo>
                      <a:pt x="743" y="67"/>
                    </a:lnTo>
                    <a:lnTo>
                      <a:pt x="829" y="105"/>
                    </a:lnTo>
                    <a:lnTo>
                      <a:pt x="915" y="95"/>
                    </a:lnTo>
                    <a:lnTo>
                      <a:pt x="1086" y="114"/>
                    </a:lnTo>
                    <a:lnTo>
                      <a:pt x="1267" y="172"/>
                    </a:lnTo>
                    <a:lnTo>
                      <a:pt x="1448" y="219"/>
                    </a:lnTo>
                    <a:lnTo>
                      <a:pt x="1591" y="343"/>
                    </a:lnTo>
                    <a:lnTo>
                      <a:pt x="1514" y="553"/>
                    </a:lnTo>
                    <a:lnTo>
                      <a:pt x="1524" y="73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67" name="Freeform 73">
                <a:extLst>
                  <a:ext uri="{FF2B5EF4-FFF2-40B4-BE49-F238E27FC236}">
                    <a16:creationId xmlns:a16="http://schemas.microsoft.com/office/drawing/2014/main" id="{3DFF83A0-20F7-FD49-8670-5596D7ABA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4713" y="3103563"/>
                <a:ext cx="514350" cy="803275"/>
              </a:xfrm>
              <a:custGeom>
                <a:avLst/>
                <a:gdLst>
                  <a:gd name="T0" fmla="*/ 376950 w 1430"/>
                  <a:gd name="T1" fmla="*/ 696652 h 2230"/>
                  <a:gd name="T2" fmla="*/ 318322 w 1430"/>
                  <a:gd name="T3" fmla="*/ 782383 h 2230"/>
                  <a:gd name="T4" fmla="*/ 284151 w 1430"/>
                  <a:gd name="T5" fmla="*/ 789227 h 2230"/>
                  <a:gd name="T6" fmla="*/ 267246 w 1430"/>
                  <a:gd name="T7" fmla="*/ 778781 h 2230"/>
                  <a:gd name="T8" fmla="*/ 270483 w 1430"/>
                  <a:gd name="T9" fmla="*/ 744560 h 2230"/>
                  <a:gd name="T10" fmla="*/ 280914 w 1430"/>
                  <a:gd name="T11" fmla="*/ 717184 h 2230"/>
                  <a:gd name="T12" fmla="*/ 222645 w 1430"/>
                  <a:gd name="T13" fmla="*/ 703496 h 2230"/>
                  <a:gd name="T14" fmla="*/ 222645 w 1430"/>
                  <a:gd name="T15" fmla="*/ 658830 h 2230"/>
                  <a:gd name="T16" fmla="*/ 147111 w 1430"/>
                  <a:gd name="T17" fmla="*/ 614163 h 2230"/>
                  <a:gd name="T18" fmla="*/ 181641 w 1430"/>
                  <a:gd name="T19" fmla="*/ 583185 h 2230"/>
                  <a:gd name="T20" fmla="*/ 191712 w 1430"/>
                  <a:gd name="T21" fmla="*/ 545723 h 2230"/>
                  <a:gd name="T22" fmla="*/ 167613 w 1430"/>
                  <a:gd name="T23" fmla="*/ 545723 h 2230"/>
                  <a:gd name="T24" fmla="*/ 133443 w 1430"/>
                  <a:gd name="T25" fmla="*/ 548965 h 2230"/>
                  <a:gd name="T26" fmla="*/ 130206 w 1430"/>
                  <a:gd name="T27" fmla="*/ 528432 h 2230"/>
                  <a:gd name="T28" fmla="*/ 119775 w 1430"/>
                  <a:gd name="T29" fmla="*/ 521588 h 2230"/>
                  <a:gd name="T30" fmla="*/ 102870 w 1430"/>
                  <a:gd name="T31" fmla="*/ 497454 h 2230"/>
                  <a:gd name="T32" fmla="*/ 82008 w 1430"/>
                  <a:gd name="T33" fmla="*/ 480524 h 2230"/>
                  <a:gd name="T34" fmla="*/ 92439 w 1430"/>
                  <a:gd name="T35" fmla="*/ 418568 h 2230"/>
                  <a:gd name="T36" fmla="*/ 61506 w 1430"/>
                  <a:gd name="T37" fmla="*/ 408482 h 2230"/>
                  <a:gd name="T38" fmla="*/ 30573 w 1430"/>
                  <a:gd name="T39" fmla="*/ 442702 h 2230"/>
                  <a:gd name="T40" fmla="*/ 13668 w 1430"/>
                  <a:gd name="T41" fmla="*/ 435858 h 2230"/>
                  <a:gd name="T42" fmla="*/ 27336 w 1430"/>
                  <a:gd name="T43" fmla="*/ 394793 h 2230"/>
                  <a:gd name="T44" fmla="*/ 3237 w 1430"/>
                  <a:gd name="T45" fmla="*/ 374261 h 2230"/>
                  <a:gd name="T46" fmla="*/ 20502 w 1430"/>
                  <a:gd name="T47" fmla="*/ 350127 h 2230"/>
                  <a:gd name="T48" fmla="*/ 16905 w 1430"/>
                  <a:gd name="T49" fmla="*/ 247106 h 2230"/>
                  <a:gd name="T50" fmla="*/ 34170 w 1430"/>
                  <a:gd name="T51" fmla="*/ 133999 h 2230"/>
                  <a:gd name="T52" fmla="*/ 68340 w 1430"/>
                  <a:gd name="T53" fmla="*/ 0 h 2230"/>
                  <a:gd name="T54" fmla="*/ 171210 w 1430"/>
                  <a:gd name="T55" fmla="*/ 24134 h 2230"/>
                  <a:gd name="T56" fmla="*/ 232716 w 1430"/>
                  <a:gd name="T57" fmla="*/ 37822 h 2230"/>
                  <a:gd name="T58" fmla="*/ 256815 w 1430"/>
                  <a:gd name="T59" fmla="*/ 27736 h 2230"/>
                  <a:gd name="T60" fmla="*/ 301416 w 1430"/>
                  <a:gd name="T61" fmla="*/ 44666 h 2230"/>
                  <a:gd name="T62" fmla="*/ 397452 w 1430"/>
                  <a:gd name="T63" fmla="*/ 44666 h 2230"/>
                  <a:gd name="T64" fmla="*/ 404286 w 1430"/>
                  <a:gd name="T65" fmla="*/ 188752 h 2230"/>
                  <a:gd name="T66" fmla="*/ 476223 w 1430"/>
                  <a:gd name="T67" fmla="*/ 247106 h 2230"/>
                  <a:gd name="T68" fmla="*/ 513990 w 1430"/>
                  <a:gd name="T69" fmla="*/ 295014 h 2230"/>
                  <a:gd name="T70" fmla="*/ 493129 w 1430"/>
                  <a:gd name="T71" fmla="*/ 329595 h 2230"/>
                  <a:gd name="T72" fmla="*/ 472627 w 1430"/>
                  <a:gd name="T73" fmla="*/ 432256 h 2230"/>
                  <a:gd name="T74" fmla="*/ 376950 w 1430"/>
                  <a:gd name="T75" fmla="*/ 422170 h 2230"/>
                  <a:gd name="T76" fmla="*/ 328752 w 1430"/>
                  <a:gd name="T77" fmla="*/ 504298 h 2230"/>
                  <a:gd name="T78" fmla="*/ 339183 w 1430"/>
                  <a:gd name="T79" fmla="*/ 593631 h 2230"/>
                  <a:gd name="T80" fmla="*/ 393855 w 1430"/>
                  <a:gd name="T81" fmla="*/ 651986 h 22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30" h="2230">
                    <a:moveTo>
                      <a:pt x="1095" y="1810"/>
                    </a:moveTo>
                    <a:lnTo>
                      <a:pt x="1048" y="1934"/>
                    </a:lnTo>
                    <a:lnTo>
                      <a:pt x="990" y="2048"/>
                    </a:lnTo>
                    <a:lnTo>
                      <a:pt x="885" y="2172"/>
                    </a:lnTo>
                    <a:lnTo>
                      <a:pt x="819" y="2229"/>
                    </a:lnTo>
                    <a:lnTo>
                      <a:pt x="790" y="2191"/>
                    </a:lnTo>
                    <a:lnTo>
                      <a:pt x="762" y="2153"/>
                    </a:lnTo>
                    <a:lnTo>
                      <a:pt x="743" y="2162"/>
                    </a:lnTo>
                    <a:lnTo>
                      <a:pt x="743" y="2105"/>
                    </a:lnTo>
                    <a:lnTo>
                      <a:pt x="752" y="2067"/>
                    </a:lnTo>
                    <a:lnTo>
                      <a:pt x="762" y="2029"/>
                    </a:lnTo>
                    <a:lnTo>
                      <a:pt x="781" y="1991"/>
                    </a:lnTo>
                    <a:lnTo>
                      <a:pt x="743" y="1934"/>
                    </a:lnTo>
                    <a:lnTo>
                      <a:pt x="619" y="1953"/>
                    </a:lnTo>
                    <a:lnTo>
                      <a:pt x="552" y="1924"/>
                    </a:lnTo>
                    <a:lnTo>
                      <a:pt x="619" y="1829"/>
                    </a:lnTo>
                    <a:lnTo>
                      <a:pt x="590" y="1772"/>
                    </a:lnTo>
                    <a:lnTo>
                      <a:pt x="409" y="1705"/>
                    </a:lnTo>
                    <a:lnTo>
                      <a:pt x="438" y="1677"/>
                    </a:lnTo>
                    <a:lnTo>
                      <a:pt x="505" y="1619"/>
                    </a:lnTo>
                    <a:lnTo>
                      <a:pt x="524" y="1581"/>
                    </a:lnTo>
                    <a:lnTo>
                      <a:pt x="533" y="1515"/>
                    </a:lnTo>
                    <a:lnTo>
                      <a:pt x="505" y="1505"/>
                    </a:lnTo>
                    <a:lnTo>
                      <a:pt x="466" y="1515"/>
                    </a:lnTo>
                    <a:lnTo>
                      <a:pt x="428" y="1524"/>
                    </a:lnTo>
                    <a:lnTo>
                      <a:pt x="371" y="1524"/>
                    </a:lnTo>
                    <a:lnTo>
                      <a:pt x="362" y="1515"/>
                    </a:lnTo>
                    <a:lnTo>
                      <a:pt x="362" y="1467"/>
                    </a:lnTo>
                    <a:lnTo>
                      <a:pt x="352" y="1458"/>
                    </a:lnTo>
                    <a:lnTo>
                      <a:pt x="333" y="1448"/>
                    </a:lnTo>
                    <a:lnTo>
                      <a:pt x="314" y="1410"/>
                    </a:lnTo>
                    <a:lnTo>
                      <a:pt x="286" y="1381"/>
                    </a:lnTo>
                    <a:lnTo>
                      <a:pt x="248" y="1372"/>
                    </a:lnTo>
                    <a:lnTo>
                      <a:pt x="228" y="1334"/>
                    </a:lnTo>
                    <a:lnTo>
                      <a:pt x="248" y="1248"/>
                    </a:lnTo>
                    <a:lnTo>
                      <a:pt x="257" y="1162"/>
                    </a:lnTo>
                    <a:lnTo>
                      <a:pt x="190" y="1124"/>
                    </a:lnTo>
                    <a:lnTo>
                      <a:pt x="171" y="1134"/>
                    </a:lnTo>
                    <a:lnTo>
                      <a:pt x="133" y="1162"/>
                    </a:lnTo>
                    <a:lnTo>
                      <a:pt x="85" y="1229"/>
                    </a:lnTo>
                    <a:lnTo>
                      <a:pt x="47" y="1248"/>
                    </a:lnTo>
                    <a:lnTo>
                      <a:pt x="38" y="1210"/>
                    </a:lnTo>
                    <a:lnTo>
                      <a:pt x="47" y="1153"/>
                    </a:lnTo>
                    <a:lnTo>
                      <a:pt x="76" y="1096"/>
                    </a:lnTo>
                    <a:lnTo>
                      <a:pt x="38" y="1057"/>
                    </a:lnTo>
                    <a:lnTo>
                      <a:pt x="9" y="1039"/>
                    </a:lnTo>
                    <a:lnTo>
                      <a:pt x="0" y="1029"/>
                    </a:lnTo>
                    <a:lnTo>
                      <a:pt x="57" y="972"/>
                    </a:lnTo>
                    <a:lnTo>
                      <a:pt x="95" y="829"/>
                    </a:lnTo>
                    <a:lnTo>
                      <a:pt x="47" y="686"/>
                    </a:lnTo>
                    <a:lnTo>
                      <a:pt x="47" y="524"/>
                    </a:lnTo>
                    <a:lnTo>
                      <a:pt x="95" y="372"/>
                    </a:lnTo>
                    <a:lnTo>
                      <a:pt x="143" y="191"/>
                    </a:lnTo>
                    <a:lnTo>
                      <a:pt x="190" y="0"/>
                    </a:lnTo>
                    <a:lnTo>
                      <a:pt x="333" y="29"/>
                    </a:lnTo>
                    <a:lnTo>
                      <a:pt x="476" y="67"/>
                    </a:lnTo>
                    <a:lnTo>
                      <a:pt x="562" y="105"/>
                    </a:lnTo>
                    <a:lnTo>
                      <a:pt x="647" y="105"/>
                    </a:lnTo>
                    <a:lnTo>
                      <a:pt x="676" y="96"/>
                    </a:lnTo>
                    <a:lnTo>
                      <a:pt x="714" y="77"/>
                    </a:lnTo>
                    <a:lnTo>
                      <a:pt x="771" y="96"/>
                    </a:lnTo>
                    <a:lnTo>
                      <a:pt x="838" y="124"/>
                    </a:lnTo>
                    <a:lnTo>
                      <a:pt x="962" y="153"/>
                    </a:lnTo>
                    <a:lnTo>
                      <a:pt x="1105" y="124"/>
                    </a:lnTo>
                    <a:lnTo>
                      <a:pt x="1114" y="324"/>
                    </a:lnTo>
                    <a:lnTo>
                      <a:pt x="1124" y="524"/>
                    </a:lnTo>
                    <a:lnTo>
                      <a:pt x="1209" y="619"/>
                    </a:lnTo>
                    <a:lnTo>
                      <a:pt x="1324" y="686"/>
                    </a:lnTo>
                    <a:lnTo>
                      <a:pt x="1381" y="753"/>
                    </a:lnTo>
                    <a:lnTo>
                      <a:pt x="1429" y="819"/>
                    </a:lnTo>
                    <a:lnTo>
                      <a:pt x="1409" y="867"/>
                    </a:lnTo>
                    <a:lnTo>
                      <a:pt x="1371" y="915"/>
                    </a:lnTo>
                    <a:lnTo>
                      <a:pt x="1324" y="1048"/>
                    </a:lnTo>
                    <a:lnTo>
                      <a:pt x="1314" y="1200"/>
                    </a:lnTo>
                    <a:lnTo>
                      <a:pt x="1181" y="1162"/>
                    </a:lnTo>
                    <a:lnTo>
                      <a:pt x="1048" y="1172"/>
                    </a:lnTo>
                    <a:lnTo>
                      <a:pt x="943" y="1238"/>
                    </a:lnTo>
                    <a:lnTo>
                      <a:pt x="914" y="1400"/>
                    </a:lnTo>
                    <a:lnTo>
                      <a:pt x="895" y="1534"/>
                    </a:lnTo>
                    <a:lnTo>
                      <a:pt x="943" y="1648"/>
                    </a:lnTo>
                    <a:lnTo>
                      <a:pt x="1038" y="1705"/>
                    </a:lnTo>
                    <a:lnTo>
                      <a:pt x="1095" y="181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68" name="Freeform 74">
                <a:extLst>
                  <a:ext uri="{FF2B5EF4-FFF2-40B4-BE49-F238E27FC236}">
                    <a16:creationId xmlns:a16="http://schemas.microsoft.com/office/drawing/2014/main" id="{55D9F8ED-67F3-5F46-B543-9F51978DE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6438" y="3978275"/>
                <a:ext cx="854075" cy="884238"/>
              </a:xfrm>
              <a:custGeom>
                <a:avLst/>
                <a:gdLst>
                  <a:gd name="T0" fmla="*/ 192194 w 2373"/>
                  <a:gd name="T1" fmla="*/ 109720 h 2458"/>
                  <a:gd name="T2" fmla="*/ 260577 w 2373"/>
                  <a:gd name="T3" fmla="*/ 164401 h 2458"/>
                  <a:gd name="T4" fmla="*/ 408142 w 2373"/>
                  <a:gd name="T5" fmla="*/ 78783 h 2458"/>
                  <a:gd name="T6" fmla="*/ 514317 w 2373"/>
                  <a:gd name="T7" fmla="*/ 6835 h 2458"/>
                  <a:gd name="T8" fmla="*/ 527993 w 2373"/>
                  <a:gd name="T9" fmla="*/ 20505 h 2458"/>
                  <a:gd name="T10" fmla="*/ 582700 w 2373"/>
                  <a:gd name="T11" fmla="*/ 123390 h 2458"/>
                  <a:gd name="T12" fmla="*/ 606814 w 2373"/>
                  <a:gd name="T13" fmla="*/ 126988 h 2458"/>
                  <a:gd name="T14" fmla="*/ 651444 w 2373"/>
                  <a:gd name="T15" fmla="*/ 92453 h 2458"/>
                  <a:gd name="T16" fmla="*/ 692474 w 2373"/>
                  <a:gd name="T17" fmla="*/ 106123 h 2458"/>
                  <a:gd name="T18" fmla="*/ 706151 w 2373"/>
                  <a:gd name="T19" fmla="*/ 130225 h 2458"/>
                  <a:gd name="T20" fmla="*/ 733504 w 2373"/>
                  <a:gd name="T21" fmla="*/ 126988 h 2458"/>
                  <a:gd name="T22" fmla="*/ 757618 w 2373"/>
                  <a:gd name="T23" fmla="*/ 130225 h 2458"/>
                  <a:gd name="T24" fmla="*/ 812325 w 2373"/>
                  <a:gd name="T25" fmla="*/ 82020 h 2458"/>
                  <a:gd name="T26" fmla="*/ 826002 w 2373"/>
                  <a:gd name="T27" fmla="*/ 147133 h 2458"/>
                  <a:gd name="T28" fmla="*/ 853715 w 2373"/>
                  <a:gd name="T29" fmla="*/ 154328 h 2458"/>
                  <a:gd name="T30" fmla="*/ 771295 w 2373"/>
                  <a:gd name="T31" fmla="*/ 335636 h 2458"/>
                  <a:gd name="T32" fmla="*/ 743941 w 2373"/>
                  <a:gd name="T33" fmla="*/ 489964 h 2458"/>
                  <a:gd name="T34" fmla="*/ 688875 w 2373"/>
                  <a:gd name="T35" fmla="*/ 586015 h 2458"/>
                  <a:gd name="T36" fmla="*/ 606814 w 2373"/>
                  <a:gd name="T37" fmla="*/ 613355 h 2458"/>
                  <a:gd name="T38" fmla="*/ 548508 w 2373"/>
                  <a:gd name="T39" fmla="*/ 613355 h 2458"/>
                  <a:gd name="T40" fmla="*/ 524394 w 2373"/>
                  <a:gd name="T41" fmla="*/ 640695 h 2458"/>
                  <a:gd name="T42" fmla="*/ 466448 w 2373"/>
                  <a:gd name="T43" fmla="*/ 692137 h 2458"/>
                  <a:gd name="T44" fmla="*/ 483364 w 2373"/>
                  <a:gd name="T45" fmla="*/ 739983 h 2458"/>
                  <a:gd name="T46" fmla="*/ 449172 w 2373"/>
                  <a:gd name="T47" fmla="*/ 764085 h 2458"/>
                  <a:gd name="T48" fmla="*/ 490202 w 2373"/>
                  <a:gd name="T49" fmla="*/ 836033 h 2458"/>
                  <a:gd name="T50" fmla="*/ 298368 w 2373"/>
                  <a:gd name="T51" fmla="*/ 883878 h 2458"/>
                  <a:gd name="T52" fmla="*/ 315284 w 2373"/>
                  <a:gd name="T53" fmla="*/ 753653 h 2458"/>
                  <a:gd name="T54" fmla="*/ 253739 w 2373"/>
                  <a:gd name="T55" fmla="*/ 712643 h 2458"/>
                  <a:gd name="T56" fmla="*/ 219547 w 2373"/>
                  <a:gd name="T57" fmla="*/ 643932 h 2458"/>
                  <a:gd name="T58" fmla="*/ 240062 w 2373"/>
                  <a:gd name="T59" fmla="*/ 630262 h 2458"/>
                  <a:gd name="T60" fmla="*/ 236463 w 2373"/>
                  <a:gd name="T61" fmla="*/ 524139 h 2458"/>
                  <a:gd name="T62" fmla="*/ 130289 w 2373"/>
                  <a:gd name="T63" fmla="*/ 555077 h 2458"/>
                  <a:gd name="T64" fmla="*/ 27353 w 2373"/>
                  <a:gd name="T65" fmla="*/ 530974 h 2458"/>
                  <a:gd name="T66" fmla="*/ 17276 w 2373"/>
                  <a:gd name="T67" fmla="*/ 442119 h 2458"/>
                  <a:gd name="T68" fmla="*/ 34192 w 2373"/>
                  <a:gd name="T69" fmla="*/ 383841 h 2458"/>
                  <a:gd name="T70" fmla="*/ 75582 w 2373"/>
                  <a:gd name="T71" fmla="*/ 328801 h 2458"/>
                  <a:gd name="T72" fmla="*/ 116612 w 2373"/>
                  <a:gd name="T73" fmla="*/ 294626 h 2458"/>
                  <a:gd name="T74" fmla="*/ 85659 w 2373"/>
                  <a:gd name="T75" fmla="*/ 226276 h 2458"/>
                  <a:gd name="T76" fmla="*/ 195433 w 2373"/>
                  <a:gd name="T77" fmla="*/ 137060 h 24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373" h="2458">
                    <a:moveTo>
                      <a:pt x="543" y="381"/>
                    </a:moveTo>
                    <a:lnTo>
                      <a:pt x="534" y="305"/>
                    </a:lnTo>
                    <a:lnTo>
                      <a:pt x="629" y="381"/>
                    </a:lnTo>
                    <a:lnTo>
                      <a:pt x="724" y="457"/>
                    </a:lnTo>
                    <a:lnTo>
                      <a:pt x="838" y="419"/>
                    </a:lnTo>
                    <a:lnTo>
                      <a:pt x="1134" y="219"/>
                    </a:lnTo>
                    <a:lnTo>
                      <a:pt x="1429" y="0"/>
                    </a:lnTo>
                    <a:lnTo>
                      <a:pt x="1429" y="19"/>
                    </a:lnTo>
                    <a:lnTo>
                      <a:pt x="1448" y="29"/>
                    </a:lnTo>
                    <a:lnTo>
                      <a:pt x="1467" y="57"/>
                    </a:lnTo>
                    <a:lnTo>
                      <a:pt x="1543" y="210"/>
                    </a:lnTo>
                    <a:lnTo>
                      <a:pt x="1619" y="343"/>
                    </a:lnTo>
                    <a:lnTo>
                      <a:pt x="1629" y="362"/>
                    </a:lnTo>
                    <a:lnTo>
                      <a:pt x="1686" y="353"/>
                    </a:lnTo>
                    <a:lnTo>
                      <a:pt x="1743" y="295"/>
                    </a:lnTo>
                    <a:lnTo>
                      <a:pt x="1810" y="257"/>
                    </a:lnTo>
                    <a:lnTo>
                      <a:pt x="1896" y="267"/>
                    </a:lnTo>
                    <a:lnTo>
                      <a:pt x="1924" y="295"/>
                    </a:lnTo>
                    <a:lnTo>
                      <a:pt x="1943" y="343"/>
                    </a:lnTo>
                    <a:lnTo>
                      <a:pt x="1962" y="362"/>
                    </a:lnTo>
                    <a:lnTo>
                      <a:pt x="2010" y="371"/>
                    </a:lnTo>
                    <a:lnTo>
                      <a:pt x="2038" y="353"/>
                    </a:lnTo>
                    <a:lnTo>
                      <a:pt x="2067" y="343"/>
                    </a:lnTo>
                    <a:lnTo>
                      <a:pt x="2105" y="362"/>
                    </a:lnTo>
                    <a:lnTo>
                      <a:pt x="2219" y="228"/>
                    </a:lnTo>
                    <a:lnTo>
                      <a:pt x="2257" y="228"/>
                    </a:lnTo>
                    <a:lnTo>
                      <a:pt x="2277" y="353"/>
                    </a:lnTo>
                    <a:lnTo>
                      <a:pt x="2295" y="409"/>
                    </a:lnTo>
                    <a:lnTo>
                      <a:pt x="2353" y="429"/>
                    </a:lnTo>
                    <a:lnTo>
                      <a:pt x="2372" y="429"/>
                    </a:lnTo>
                    <a:lnTo>
                      <a:pt x="2219" y="762"/>
                    </a:lnTo>
                    <a:lnTo>
                      <a:pt x="2143" y="933"/>
                    </a:lnTo>
                    <a:lnTo>
                      <a:pt x="2105" y="1153"/>
                    </a:lnTo>
                    <a:lnTo>
                      <a:pt x="2067" y="1362"/>
                    </a:lnTo>
                    <a:lnTo>
                      <a:pt x="2019" y="1524"/>
                    </a:lnTo>
                    <a:lnTo>
                      <a:pt x="1914" y="1629"/>
                    </a:lnTo>
                    <a:lnTo>
                      <a:pt x="1800" y="1657"/>
                    </a:lnTo>
                    <a:lnTo>
                      <a:pt x="1686" y="1705"/>
                    </a:lnTo>
                    <a:lnTo>
                      <a:pt x="1610" y="1714"/>
                    </a:lnTo>
                    <a:lnTo>
                      <a:pt x="1524" y="1705"/>
                    </a:lnTo>
                    <a:lnTo>
                      <a:pt x="1486" y="1733"/>
                    </a:lnTo>
                    <a:lnTo>
                      <a:pt x="1457" y="1781"/>
                    </a:lnTo>
                    <a:lnTo>
                      <a:pt x="1352" y="1829"/>
                    </a:lnTo>
                    <a:lnTo>
                      <a:pt x="1296" y="1924"/>
                    </a:lnTo>
                    <a:lnTo>
                      <a:pt x="1314" y="2000"/>
                    </a:lnTo>
                    <a:lnTo>
                      <a:pt x="1343" y="2057"/>
                    </a:lnTo>
                    <a:lnTo>
                      <a:pt x="1296" y="2086"/>
                    </a:lnTo>
                    <a:lnTo>
                      <a:pt x="1248" y="2124"/>
                    </a:lnTo>
                    <a:lnTo>
                      <a:pt x="1296" y="2209"/>
                    </a:lnTo>
                    <a:lnTo>
                      <a:pt x="1362" y="2324"/>
                    </a:lnTo>
                    <a:lnTo>
                      <a:pt x="1096" y="2381"/>
                    </a:lnTo>
                    <a:lnTo>
                      <a:pt x="829" y="2457"/>
                    </a:lnTo>
                    <a:lnTo>
                      <a:pt x="924" y="2267"/>
                    </a:lnTo>
                    <a:lnTo>
                      <a:pt x="876" y="2095"/>
                    </a:lnTo>
                    <a:lnTo>
                      <a:pt x="829" y="2067"/>
                    </a:lnTo>
                    <a:lnTo>
                      <a:pt x="705" y="1981"/>
                    </a:lnTo>
                    <a:lnTo>
                      <a:pt x="638" y="1857"/>
                    </a:lnTo>
                    <a:lnTo>
                      <a:pt x="610" y="1790"/>
                    </a:lnTo>
                    <a:lnTo>
                      <a:pt x="638" y="1772"/>
                    </a:lnTo>
                    <a:lnTo>
                      <a:pt x="667" y="1752"/>
                    </a:lnTo>
                    <a:lnTo>
                      <a:pt x="743" y="1590"/>
                    </a:lnTo>
                    <a:lnTo>
                      <a:pt x="657" y="1457"/>
                    </a:lnTo>
                    <a:lnTo>
                      <a:pt x="505" y="1486"/>
                    </a:lnTo>
                    <a:lnTo>
                      <a:pt x="362" y="1543"/>
                    </a:lnTo>
                    <a:lnTo>
                      <a:pt x="76" y="1476"/>
                    </a:lnTo>
                    <a:lnTo>
                      <a:pt x="0" y="1257"/>
                    </a:lnTo>
                    <a:lnTo>
                      <a:pt x="48" y="1229"/>
                    </a:lnTo>
                    <a:lnTo>
                      <a:pt x="86" y="1200"/>
                    </a:lnTo>
                    <a:lnTo>
                      <a:pt x="95" y="1067"/>
                    </a:lnTo>
                    <a:lnTo>
                      <a:pt x="105" y="943"/>
                    </a:lnTo>
                    <a:lnTo>
                      <a:pt x="210" y="914"/>
                    </a:lnTo>
                    <a:lnTo>
                      <a:pt x="229" y="905"/>
                    </a:lnTo>
                    <a:lnTo>
                      <a:pt x="324" y="819"/>
                    </a:lnTo>
                    <a:lnTo>
                      <a:pt x="219" y="733"/>
                    </a:lnTo>
                    <a:lnTo>
                      <a:pt x="238" y="629"/>
                    </a:lnTo>
                    <a:lnTo>
                      <a:pt x="400" y="524"/>
                    </a:lnTo>
                    <a:lnTo>
                      <a:pt x="543" y="381"/>
                    </a:lnTo>
                  </a:path>
                </a:pathLst>
              </a:custGeom>
              <a:solidFill>
                <a:srgbClr val="EBEBE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69" name="Freeform 75">
                <a:extLst>
                  <a:ext uri="{FF2B5EF4-FFF2-40B4-BE49-F238E27FC236}">
                    <a16:creationId xmlns:a16="http://schemas.microsoft.com/office/drawing/2014/main" id="{36C9B7B9-8965-7E4E-8AD9-FA95A5357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5275" y="4611688"/>
                <a:ext cx="79375" cy="100012"/>
              </a:xfrm>
              <a:custGeom>
                <a:avLst/>
                <a:gdLst>
                  <a:gd name="T0" fmla="*/ 24173 w 220"/>
                  <a:gd name="T1" fmla="*/ 99651 h 277"/>
                  <a:gd name="T2" fmla="*/ 3608 w 220"/>
                  <a:gd name="T3" fmla="*/ 85931 h 277"/>
                  <a:gd name="T4" fmla="*/ 0 w 220"/>
                  <a:gd name="T5" fmla="*/ 51631 h 277"/>
                  <a:gd name="T6" fmla="*/ 20565 w 220"/>
                  <a:gd name="T7" fmla="*/ 20580 h 277"/>
                  <a:gd name="T8" fmla="*/ 37884 w 220"/>
                  <a:gd name="T9" fmla="*/ 3611 h 277"/>
                  <a:gd name="T10" fmla="*/ 48347 w 220"/>
                  <a:gd name="T11" fmla="*/ 0 h 277"/>
                  <a:gd name="T12" fmla="*/ 55202 w 220"/>
                  <a:gd name="T13" fmla="*/ 3611 h 277"/>
                  <a:gd name="T14" fmla="*/ 68912 w 220"/>
                  <a:gd name="T15" fmla="*/ 10110 h 277"/>
                  <a:gd name="T16" fmla="*/ 79014 w 220"/>
                  <a:gd name="T17" fmla="*/ 27440 h 277"/>
                  <a:gd name="T18" fmla="*/ 75767 w 220"/>
                  <a:gd name="T19" fmla="*/ 41160 h 277"/>
                  <a:gd name="T20" fmla="*/ 65304 w 220"/>
                  <a:gd name="T21" fmla="*/ 41160 h 277"/>
                  <a:gd name="T22" fmla="*/ 58449 w 220"/>
                  <a:gd name="T23" fmla="*/ 58491 h 277"/>
                  <a:gd name="T24" fmla="*/ 44739 w 220"/>
                  <a:gd name="T25" fmla="*/ 85931 h 277"/>
                  <a:gd name="T26" fmla="*/ 24173 w 220"/>
                  <a:gd name="T27" fmla="*/ 99651 h 2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0" h="277">
                    <a:moveTo>
                      <a:pt x="67" y="276"/>
                    </a:moveTo>
                    <a:lnTo>
                      <a:pt x="10" y="238"/>
                    </a:lnTo>
                    <a:lnTo>
                      <a:pt x="0" y="143"/>
                    </a:lnTo>
                    <a:lnTo>
                      <a:pt x="57" y="57"/>
                    </a:lnTo>
                    <a:lnTo>
                      <a:pt x="105" y="10"/>
                    </a:lnTo>
                    <a:lnTo>
                      <a:pt x="134" y="0"/>
                    </a:lnTo>
                    <a:lnTo>
                      <a:pt x="153" y="10"/>
                    </a:lnTo>
                    <a:lnTo>
                      <a:pt x="191" y="28"/>
                    </a:lnTo>
                    <a:lnTo>
                      <a:pt x="219" y="76"/>
                    </a:lnTo>
                    <a:lnTo>
                      <a:pt x="210" y="114"/>
                    </a:lnTo>
                    <a:lnTo>
                      <a:pt x="181" y="114"/>
                    </a:lnTo>
                    <a:lnTo>
                      <a:pt x="162" y="162"/>
                    </a:lnTo>
                    <a:lnTo>
                      <a:pt x="124" y="238"/>
                    </a:lnTo>
                    <a:lnTo>
                      <a:pt x="67" y="276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0" name="Freeform 76">
                <a:extLst>
                  <a:ext uri="{FF2B5EF4-FFF2-40B4-BE49-F238E27FC236}">
                    <a16:creationId xmlns:a16="http://schemas.microsoft.com/office/drawing/2014/main" id="{C6E0A245-624E-7445-963B-91D506971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5013" y="3346450"/>
                <a:ext cx="123825" cy="117475"/>
              </a:xfrm>
              <a:custGeom>
                <a:avLst/>
                <a:gdLst>
                  <a:gd name="T0" fmla="*/ 99708 w 344"/>
                  <a:gd name="T1" fmla="*/ 117114 h 325"/>
                  <a:gd name="T2" fmla="*/ 55073 w 344"/>
                  <a:gd name="T3" fmla="*/ 113860 h 325"/>
                  <a:gd name="T4" fmla="*/ 17278 w 344"/>
                  <a:gd name="T5" fmla="*/ 89642 h 325"/>
                  <a:gd name="T6" fmla="*/ 0 w 344"/>
                  <a:gd name="T7" fmla="*/ 37953 h 325"/>
                  <a:gd name="T8" fmla="*/ 20518 w 344"/>
                  <a:gd name="T9" fmla="*/ 3615 h 325"/>
                  <a:gd name="T10" fmla="*/ 79190 w 344"/>
                  <a:gd name="T11" fmla="*/ 3615 h 325"/>
                  <a:gd name="T12" fmla="*/ 106547 w 344"/>
                  <a:gd name="T13" fmla="*/ 0 h 325"/>
                  <a:gd name="T14" fmla="*/ 120225 w 344"/>
                  <a:gd name="T15" fmla="*/ 3615 h 325"/>
                  <a:gd name="T16" fmla="*/ 123465 w 344"/>
                  <a:gd name="T17" fmla="*/ 7229 h 325"/>
                  <a:gd name="T18" fmla="*/ 123465 w 344"/>
                  <a:gd name="T19" fmla="*/ 27833 h 325"/>
                  <a:gd name="T20" fmla="*/ 116626 w 344"/>
                  <a:gd name="T21" fmla="*/ 45183 h 325"/>
                  <a:gd name="T22" fmla="*/ 109787 w 344"/>
                  <a:gd name="T23" fmla="*/ 58918 h 325"/>
                  <a:gd name="T24" fmla="*/ 106547 w 344"/>
                  <a:gd name="T25" fmla="*/ 69039 h 325"/>
                  <a:gd name="T26" fmla="*/ 106547 w 344"/>
                  <a:gd name="T27" fmla="*/ 89642 h 325"/>
                  <a:gd name="T28" fmla="*/ 109787 w 344"/>
                  <a:gd name="T29" fmla="*/ 100125 h 325"/>
                  <a:gd name="T30" fmla="*/ 99708 w 344"/>
                  <a:gd name="T31" fmla="*/ 117114 h 3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4" h="325">
                    <a:moveTo>
                      <a:pt x="277" y="324"/>
                    </a:moveTo>
                    <a:lnTo>
                      <a:pt x="153" y="315"/>
                    </a:lnTo>
                    <a:lnTo>
                      <a:pt x="48" y="248"/>
                    </a:lnTo>
                    <a:lnTo>
                      <a:pt x="0" y="105"/>
                    </a:lnTo>
                    <a:lnTo>
                      <a:pt x="57" y="10"/>
                    </a:lnTo>
                    <a:lnTo>
                      <a:pt x="220" y="10"/>
                    </a:lnTo>
                    <a:lnTo>
                      <a:pt x="296" y="0"/>
                    </a:lnTo>
                    <a:lnTo>
                      <a:pt x="334" y="10"/>
                    </a:lnTo>
                    <a:lnTo>
                      <a:pt x="343" y="20"/>
                    </a:lnTo>
                    <a:lnTo>
                      <a:pt x="343" y="77"/>
                    </a:lnTo>
                    <a:lnTo>
                      <a:pt x="324" y="125"/>
                    </a:lnTo>
                    <a:lnTo>
                      <a:pt x="305" y="163"/>
                    </a:lnTo>
                    <a:lnTo>
                      <a:pt x="296" y="191"/>
                    </a:lnTo>
                    <a:lnTo>
                      <a:pt x="296" y="248"/>
                    </a:lnTo>
                    <a:lnTo>
                      <a:pt x="305" y="277"/>
                    </a:lnTo>
                    <a:lnTo>
                      <a:pt x="277" y="32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1" name="Freeform 77">
                <a:extLst>
                  <a:ext uri="{FF2B5EF4-FFF2-40B4-BE49-F238E27FC236}">
                    <a16:creationId xmlns:a16="http://schemas.microsoft.com/office/drawing/2014/main" id="{19C9AF48-E676-6949-8B9A-ED07CEE22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1000" y="3546475"/>
                <a:ext cx="38100" cy="38100"/>
              </a:xfrm>
              <a:custGeom>
                <a:avLst/>
                <a:gdLst>
                  <a:gd name="T0" fmla="*/ 13658 w 106"/>
                  <a:gd name="T1" fmla="*/ 37741 h 106"/>
                  <a:gd name="T2" fmla="*/ 7189 w 106"/>
                  <a:gd name="T3" fmla="*/ 30911 h 106"/>
                  <a:gd name="T4" fmla="*/ 0 w 106"/>
                  <a:gd name="T5" fmla="*/ 20488 h 106"/>
                  <a:gd name="T6" fmla="*/ 7189 w 106"/>
                  <a:gd name="T7" fmla="*/ 13658 h 106"/>
                  <a:gd name="T8" fmla="*/ 13658 w 106"/>
                  <a:gd name="T9" fmla="*/ 6829 h 106"/>
                  <a:gd name="T10" fmla="*/ 20847 w 106"/>
                  <a:gd name="T11" fmla="*/ 0 h 106"/>
                  <a:gd name="T12" fmla="*/ 30911 w 106"/>
                  <a:gd name="T13" fmla="*/ 6829 h 106"/>
                  <a:gd name="T14" fmla="*/ 37741 w 106"/>
                  <a:gd name="T15" fmla="*/ 13658 h 106"/>
                  <a:gd name="T16" fmla="*/ 37741 w 106"/>
                  <a:gd name="T17" fmla="*/ 20488 h 106"/>
                  <a:gd name="T18" fmla="*/ 37741 w 106"/>
                  <a:gd name="T19" fmla="*/ 30911 h 106"/>
                  <a:gd name="T20" fmla="*/ 24082 w 106"/>
                  <a:gd name="T21" fmla="*/ 37741 h 106"/>
                  <a:gd name="T22" fmla="*/ 13658 w 106"/>
                  <a:gd name="T23" fmla="*/ 37741 h 1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6" h="106">
                    <a:moveTo>
                      <a:pt x="38" y="105"/>
                    </a:moveTo>
                    <a:lnTo>
                      <a:pt x="20" y="86"/>
                    </a:lnTo>
                    <a:lnTo>
                      <a:pt x="0" y="57"/>
                    </a:lnTo>
                    <a:lnTo>
                      <a:pt x="20" y="38"/>
                    </a:lnTo>
                    <a:lnTo>
                      <a:pt x="38" y="19"/>
                    </a:lnTo>
                    <a:lnTo>
                      <a:pt x="58" y="0"/>
                    </a:lnTo>
                    <a:lnTo>
                      <a:pt x="86" y="19"/>
                    </a:lnTo>
                    <a:lnTo>
                      <a:pt x="105" y="38"/>
                    </a:lnTo>
                    <a:lnTo>
                      <a:pt x="105" y="57"/>
                    </a:lnTo>
                    <a:lnTo>
                      <a:pt x="105" y="86"/>
                    </a:lnTo>
                    <a:lnTo>
                      <a:pt x="67" y="105"/>
                    </a:lnTo>
                    <a:lnTo>
                      <a:pt x="38" y="105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2" name="Freeform 78">
                <a:extLst>
                  <a:ext uri="{FF2B5EF4-FFF2-40B4-BE49-F238E27FC236}">
                    <a16:creationId xmlns:a16="http://schemas.microsoft.com/office/drawing/2014/main" id="{B7DAD04D-8D75-0347-8FF7-24625948C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3275" y="2359025"/>
                <a:ext cx="88900" cy="144463"/>
              </a:xfrm>
              <a:custGeom>
                <a:avLst/>
                <a:gdLst>
                  <a:gd name="T0" fmla="*/ 47676 w 248"/>
                  <a:gd name="T1" fmla="*/ 144103 h 401"/>
                  <a:gd name="T2" fmla="*/ 0 w 248"/>
                  <a:gd name="T3" fmla="*/ 130413 h 401"/>
                  <a:gd name="T4" fmla="*/ 0 w 248"/>
                  <a:gd name="T5" fmla="*/ 102673 h 401"/>
                  <a:gd name="T6" fmla="*/ 13622 w 248"/>
                  <a:gd name="T7" fmla="*/ 68449 h 401"/>
                  <a:gd name="T8" fmla="*/ 20433 w 248"/>
                  <a:gd name="T9" fmla="*/ 37467 h 401"/>
                  <a:gd name="T10" fmla="*/ 30828 w 248"/>
                  <a:gd name="T11" fmla="*/ 10087 h 401"/>
                  <a:gd name="T12" fmla="*/ 44450 w 248"/>
                  <a:gd name="T13" fmla="*/ 0 h 401"/>
                  <a:gd name="T14" fmla="*/ 58072 w 248"/>
                  <a:gd name="T15" fmla="*/ 13690 h 401"/>
                  <a:gd name="T16" fmla="*/ 81731 w 248"/>
                  <a:gd name="T17" fmla="*/ 54759 h 401"/>
                  <a:gd name="T18" fmla="*/ 88542 w 248"/>
                  <a:gd name="T19" fmla="*/ 88983 h 401"/>
                  <a:gd name="T20" fmla="*/ 68109 w 248"/>
                  <a:gd name="T21" fmla="*/ 133655 h 401"/>
                  <a:gd name="T22" fmla="*/ 47676 w 248"/>
                  <a:gd name="T23" fmla="*/ 144103 h 4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8" h="401">
                    <a:moveTo>
                      <a:pt x="133" y="400"/>
                    </a:moveTo>
                    <a:lnTo>
                      <a:pt x="0" y="362"/>
                    </a:lnTo>
                    <a:lnTo>
                      <a:pt x="0" y="285"/>
                    </a:lnTo>
                    <a:lnTo>
                      <a:pt x="38" y="190"/>
                    </a:lnTo>
                    <a:lnTo>
                      <a:pt x="57" y="104"/>
                    </a:lnTo>
                    <a:lnTo>
                      <a:pt x="86" y="28"/>
                    </a:lnTo>
                    <a:lnTo>
                      <a:pt x="124" y="0"/>
                    </a:lnTo>
                    <a:lnTo>
                      <a:pt x="162" y="38"/>
                    </a:lnTo>
                    <a:lnTo>
                      <a:pt x="228" y="152"/>
                    </a:lnTo>
                    <a:lnTo>
                      <a:pt x="247" y="247"/>
                    </a:lnTo>
                    <a:lnTo>
                      <a:pt x="190" y="371"/>
                    </a:lnTo>
                    <a:lnTo>
                      <a:pt x="133" y="400"/>
                    </a:lnTo>
                  </a:path>
                </a:pathLst>
              </a:custGeom>
              <a:solidFill>
                <a:srgbClr val="D7D7D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7176" name="Group 2">
              <a:extLst>
                <a:ext uri="{FF2B5EF4-FFF2-40B4-BE49-F238E27FC236}">
                  <a16:creationId xmlns:a16="http://schemas.microsoft.com/office/drawing/2014/main" id="{A93DD8E3-6E8B-0344-AC94-5827FFADCC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16800" y="2835275"/>
              <a:ext cx="6464300" cy="2814638"/>
              <a:chOff x="7416800" y="2835275"/>
              <a:chExt cx="6463728" cy="2814638"/>
            </a:xfrm>
          </p:grpSpPr>
          <p:sp>
            <p:nvSpPr>
              <p:cNvPr id="7181" name="Freeform 94">
                <a:extLst>
                  <a:ext uri="{FF2B5EF4-FFF2-40B4-BE49-F238E27FC236}">
                    <a16:creationId xmlns:a16="http://schemas.microsoft.com/office/drawing/2014/main" id="{691855C5-A0C5-CC40-9A62-32BEB765B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6800" y="5324475"/>
                <a:ext cx="244475" cy="325438"/>
              </a:xfrm>
              <a:custGeom>
                <a:avLst/>
                <a:gdLst>
                  <a:gd name="T0" fmla="*/ 120251 w 677"/>
                  <a:gd name="T1" fmla="*/ 0 h 906"/>
                  <a:gd name="T2" fmla="*/ 0 w 677"/>
                  <a:gd name="T3" fmla="*/ 123207 h 906"/>
                  <a:gd name="T4" fmla="*/ 20584 w 677"/>
                  <a:gd name="T5" fmla="*/ 188222 h 906"/>
                  <a:gd name="T6" fmla="*/ 113390 w 677"/>
                  <a:gd name="T7" fmla="*/ 318254 h 906"/>
                  <a:gd name="T8" fmla="*/ 120251 w 677"/>
                  <a:gd name="T9" fmla="*/ 325079 h 906"/>
                  <a:gd name="T10" fmla="*/ 130724 w 677"/>
                  <a:gd name="T11" fmla="*/ 318254 h 906"/>
                  <a:gd name="T12" fmla="*/ 223530 w 677"/>
                  <a:gd name="T13" fmla="*/ 188222 h 906"/>
                  <a:gd name="T14" fmla="*/ 244114 w 677"/>
                  <a:gd name="T15" fmla="*/ 123207 h 906"/>
                  <a:gd name="T16" fmla="*/ 120251 w 677"/>
                  <a:gd name="T17" fmla="*/ 0 h 906"/>
                  <a:gd name="T18" fmla="*/ 120251 w 677"/>
                  <a:gd name="T19" fmla="*/ 170981 h 906"/>
                  <a:gd name="T20" fmla="*/ 72223 w 677"/>
                  <a:gd name="T21" fmla="*/ 123207 h 906"/>
                  <a:gd name="T22" fmla="*/ 120251 w 677"/>
                  <a:gd name="T23" fmla="*/ 71841 h 906"/>
                  <a:gd name="T24" fmla="*/ 171891 w 677"/>
                  <a:gd name="T25" fmla="*/ 123207 h 906"/>
                  <a:gd name="T26" fmla="*/ 120251 w 677"/>
                  <a:gd name="T27" fmla="*/ 170981 h 9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77" h="906">
                    <a:moveTo>
                      <a:pt x="333" y="0"/>
                    </a:moveTo>
                    <a:cubicBezTo>
                      <a:pt x="152" y="0"/>
                      <a:pt x="0" y="152"/>
                      <a:pt x="0" y="343"/>
                    </a:cubicBezTo>
                    <a:cubicBezTo>
                      <a:pt x="0" y="409"/>
                      <a:pt x="19" y="467"/>
                      <a:pt x="57" y="524"/>
                    </a:cubicBezTo>
                    <a:cubicBezTo>
                      <a:pt x="314" y="886"/>
                      <a:pt x="314" y="886"/>
                      <a:pt x="314" y="886"/>
                    </a:cubicBezTo>
                    <a:cubicBezTo>
                      <a:pt x="314" y="895"/>
                      <a:pt x="324" y="905"/>
                      <a:pt x="333" y="905"/>
                    </a:cubicBezTo>
                    <a:cubicBezTo>
                      <a:pt x="343" y="905"/>
                      <a:pt x="352" y="895"/>
                      <a:pt x="362" y="886"/>
                    </a:cubicBezTo>
                    <a:cubicBezTo>
                      <a:pt x="619" y="524"/>
                      <a:pt x="619" y="524"/>
                      <a:pt x="619" y="524"/>
                    </a:cubicBezTo>
                    <a:cubicBezTo>
                      <a:pt x="657" y="467"/>
                      <a:pt x="676" y="409"/>
                      <a:pt x="676" y="343"/>
                    </a:cubicBezTo>
                    <a:cubicBezTo>
                      <a:pt x="676" y="152"/>
                      <a:pt x="524" y="0"/>
                      <a:pt x="333" y="0"/>
                    </a:cubicBezTo>
                    <a:close/>
                    <a:moveTo>
                      <a:pt x="333" y="476"/>
                    </a:moveTo>
                    <a:cubicBezTo>
                      <a:pt x="267" y="476"/>
                      <a:pt x="200" y="409"/>
                      <a:pt x="200" y="343"/>
                    </a:cubicBezTo>
                    <a:cubicBezTo>
                      <a:pt x="200" y="267"/>
                      <a:pt x="267" y="200"/>
                      <a:pt x="333" y="200"/>
                    </a:cubicBezTo>
                    <a:cubicBezTo>
                      <a:pt x="409" y="200"/>
                      <a:pt x="476" y="267"/>
                      <a:pt x="476" y="343"/>
                    </a:cubicBezTo>
                    <a:cubicBezTo>
                      <a:pt x="476" y="409"/>
                      <a:pt x="409" y="476"/>
                      <a:pt x="333" y="476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82" name="Text Box 95">
                <a:extLst>
                  <a:ext uri="{FF2B5EF4-FFF2-40B4-BE49-F238E27FC236}">
                    <a16:creationId xmlns:a16="http://schemas.microsoft.com/office/drawing/2014/main" id="{2534F755-DD85-004F-B46D-1C9AD2F50A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25449" y="3128963"/>
                <a:ext cx="755079" cy="303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0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Baku</a:t>
                </a:r>
              </a:p>
            </p:txBody>
          </p:sp>
          <p:sp>
            <p:nvSpPr>
              <p:cNvPr id="7183" name="Text Box 96">
                <a:extLst>
                  <a:ext uri="{FF2B5EF4-FFF2-40B4-BE49-F238E27FC236}">
                    <a16:creationId xmlns:a16="http://schemas.microsoft.com/office/drawing/2014/main" id="{49280B86-E59E-3347-86B8-FCAB504714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05712" y="5130800"/>
                <a:ext cx="1111899" cy="1905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917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Nakhchivan</a:t>
                </a:r>
              </a:p>
            </p:txBody>
          </p:sp>
          <p:sp>
            <p:nvSpPr>
              <p:cNvPr id="7184" name="Text Box 97">
                <a:extLst>
                  <a:ext uri="{FF2B5EF4-FFF2-40B4-BE49-F238E27FC236}">
                    <a16:creationId xmlns:a16="http://schemas.microsoft.com/office/drawing/2014/main" id="{681BB061-F95A-4842-B22C-8D549972ED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43875" y="2835275"/>
                <a:ext cx="605445" cy="2095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0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Ganja</a:t>
                </a:r>
              </a:p>
            </p:txBody>
          </p:sp>
          <p:sp>
            <p:nvSpPr>
              <p:cNvPr id="7185" name="Text Box 98">
                <a:extLst>
                  <a:ext uri="{FF2B5EF4-FFF2-40B4-BE49-F238E27FC236}">
                    <a16:creationId xmlns:a16="http://schemas.microsoft.com/office/drawing/2014/main" id="{DAF51E41-33CB-494E-8EF9-23D9620F6D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884025" y="2982913"/>
                <a:ext cx="955360" cy="2047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0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Sumqayit</a:t>
                </a:r>
              </a:p>
            </p:txBody>
          </p:sp>
          <p:sp>
            <p:nvSpPr>
              <p:cNvPr id="7186" name="Freeform 99">
                <a:extLst>
                  <a:ext uri="{FF2B5EF4-FFF2-40B4-BE49-F238E27FC236}">
                    <a16:creationId xmlns:a16="http://schemas.microsoft.com/office/drawing/2014/main" id="{B003F917-C30B-9F4E-9D41-31EBCDDDB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6063" y="3395663"/>
                <a:ext cx="244475" cy="325437"/>
              </a:xfrm>
              <a:custGeom>
                <a:avLst/>
                <a:gdLst>
                  <a:gd name="T0" fmla="*/ 120435 w 678"/>
                  <a:gd name="T1" fmla="*/ 0 h 906"/>
                  <a:gd name="T2" fmla="*/ 0 w 678"/>
                  <a:gd name="T3" fmla="*/ 123206 h 906"/>
                  <a:gd name="T4" fmla="*/ 17308 w 678"/>
                  <a:gd name="T5" fmla="*/ 188222 h 906"/>
                  <a:gd name="T6" fmla="*/ 109978 w 678"/>
                  <a:gd name="T7" fmla="*/ 318253 h 906"/>
                  <a:gd name="T8" fmla="*/ 120435 w 678"/>
                  <a:gd name="T9" fmla="*/ 325078 h 906"/>
                  <a:gd name="T10" fmla="*/ 130531 w 678"/>
                  <a:gd name="T11" fmla="*/ 318253 h 906"/>
                  <a:gd name="T12" fmla="*/ 223201 w 678"/>
                  <a:gd name="T13" fmla="*/ 188222 h 906"/>
                  <a:gd name="T14" fmla="*/ 244114 w 678"/>
                  <a:gd name="T15" fmla="*/ 123206 h 906"/>
                  <a:gd name="T16" fmla="*/ 120435 w 678"/>
                  <a:gd name="T17" fmla="*/ 0 h 906"/>
                  <a:gd name="T18" fmla="*/ 120435 w 678"/>
                  <a:gd name="T19" fmla="*/ 170980 h 906"/>
                  <a:gd name="T20" fmla="*/ 72117 w 678"/>
                  <a:gd name="T21" fmla="*/ 123206 h 906"/>
                  <a:gd name="T22" fmla="*/ 120435 w 678"/>
                  <a:gd name="T23" fmla="*/ 71840 h 906"/>
                  <a:gd name="T24" fmla="*/ 168392 w 678"/>
                  <a:gd name="T25" fmla="*/ 123206 h 906"/>
                  <a:gd name="T26" fmla="*/ 120435 w 678"/>
                  <a:gd name="T27" fmla="*/ 170980 h 9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78" h="906">
                    <a:moveTo>
                      <a:pt x="334" y="0"/>
                    </a:moveTo>
                    <a:cubicBezTo>
                      <a:pt x="153" y="0"/>
                      <a:pt x="0" y="152"/>
                      <a:pt x="0" y="343"/>
                    </a:cubicBezTo>
                    <a:cubicBezTo>
                      <a:pt x="0" y="410"/>
                      <a:pt x="19" y="467"/>
                      <a:pt x="48" y="524"/>
                    </a:cubicBezTo>
                    <a:cubicBezTo>
                      <a:pt x="305" y="886"/>
                      <a:pt x="305" y="886"/>
                      <a:pt x="305" y="886"/>
                    </a:cubicBezTo>
                    <a:cubicBezTo>
                      <a:pt x="314" y="895"/>
                      <a:pt x="324" y="905"/>
                      <a:pt x="334" y="905"/>
                    </a:cubicBezTo>
                    <a:cubicBezTo>
                      <a:pt x="343" y="905"/>
                      <a:pt x="353" y="895"/>
                      <a:pt x="362" y="886"/>
                    </a:cubicBezTo>
                    <a:cubicBezTo>
                      <a:pt x="619" y="524"/>
                      <a:pt x="619" y="524"/>
                      <a:pt x="619" y="524"/>
                    </a:cubicBezTo>
                    <a:cubicBezTo>
                      <a:pt x="657" y="467"/>
                      <a:pt x="677" y="410"/>
                      <a:pt x="677" y="343"/>
                    </a:cubicBezTo>
                    <a:cubicBezTo>
                      <a:pt x="677" y="152"/>
                      <a:pt x="524" y="0"/>
                      <a:pt x="334" y="0"/>
                    </a:cubicBezTo>
                    <a:close/>
                    <a:moveTo>
                      <a:pt x="334" y="476"/>
                    </a:moveTo>
                    <a:cubicBezTo>
                      <a:pt x="257" y="476"/>
                      <a:pt x="200" y="410"/>
                      <a:pt x="200" y="343"/>
                    </a:cubicBezTo>
                    <a:cubicBezTo>
                      <a:pt x="200" y="267"/>
                      <a:pt x="257" y="200"/>
                      <a:pt x="334" y="200"/>
                    </a:cubicBezTo>
                    <a:cubicBezTo>
                      <a:pt x="410" y="200"/>
                      <a:pt x="467" y="267"/>
                      <a:pt x="467" y="343"/>
                    </a:cubicBezTo>
                    <a:cubicBezTo>
                      <a:pt x="467" y="410"/>
                      <a:pt x="410" y="476"/>
                      <a:pt x="334" y="476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87" name="Freeform 100">
                <a:extLst>
                  <a:ext uri="{FF2B5EF4-FFF2-40B4-BE49-F238E27FC236}">
                    <a16:creationId xmlns:a16="http://schemas.microsoft.com/office/drawing/2014/main" id="{BD4C2B4E-BF14-1943-BA5A-91B4BB767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3138" y="2967038"/>
                <a:ext cx="244475" cy="325437"/>
              </a:xfrm>
              <a:custGeom>
                <a:avLst/>
                <a:gdLst>
                  <a:gd name="T0" fmla="*/ 120251 w 677"/>
                  <a:gd name="T1" fmla="*/ 0 h 905"/>
                  <a:gd name="T2" fmla="*/ 0 w 677"/>
                  <a:gd name="T3" fmla="*/ 122983 h 905"/>
                  <a:gd name="T4" fmla="*/ 16972 w 677"/>
                  <a:gd name="T5" fmla="*/ 188070 h 905"/>
                  <a:gd name="T6" fmla="*/ 109779 w 677"/>
                  <a:gd name="T7" fmla="*/ 318245 h 905"/>
                  <a:gd name="T8" fmla="*/ 120251 w 677"/>
                  <a:gd name="T9" fmla="*/ 325077 h 905"/>
                  <a:gd name="T10" fmla="*/ 130363 w 677"/>
                  <a:gd name="T11" fmla="*/ 318245 h 905"/>
                  <a:gd name="T12" fmla="*/ 223530 w 677"/>
                  <a:gd name="T13" fmla="*/ 188070 h 905"/>
                  <a:gd name="T14" fmla="*/ 244114 w 677"/>
                  <a:gd name="T15" fmla="*/ 122983 h 905"/>
                  <a:gd name="T16" fmla="*/ 120251 w 677"/>
                  <a:gd name="T17" fmla="*/ 0 h 905"/>
                  <a:gd name="T18" fmla="*/ 120251 w 677"/>
                  <a:gd name="T19" fmla="*/ 171169 h 905"/>
                  <a:gd name="T20" fmla="*/ 72223 w 677"/>
                  <a:gd name="T21" fmla="*/ 122983 h 905"/>
                  <a:gd name="T22" fmla="*/ 120251 w 677"/>
                  <a:gd name="T23" fmla="*/ 71560 h 905"/>
                  <a:gd name="T24" fmla="*/ 168280 w 677"/>
                  <a:gd name="T25" fmla="*/ 122983 h 905"/>
                  <a:gd name="T26" fmla="*/ 120251 w 677"/>
                  <a:gd name="T27" fmla="*/ 171169 h 90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77" h="905">
                    <a:moveTo>
                      <a:pt x="333" y="0"/>
                    </a:moveTo>
                    <a:cubicBezTo>
                      <a:pt x="152" y="0"/>
                      <a:pt x="0" y="152"/>
                      <a:pt x="0" y="342"/>
                    </a:cubicBezTo>
                    <a:cubicBezTo>
                      <a:pt x="0" y="409"/>
                      <a:pt x="19" y="466"/>
                      <a:pt x="47" y="523"/>
                    </a:cubicBezTo>
                    <a:cubicBezTo>
                      <a:pt x="304" y="885"/>
                      <a:pt x="304" y="885"/>
                      <a:pt x="304" y="885"/>
                    </a:cubicBezTo>
                    <a:cubicBezTo>
                      <a:pt x="314" y="895"/>
                      <a:pt x="323" y="904"/>
                      <a:pt x="333" y="904"/>
                    </a:cubicBezTo>
                    <a:cubicBezTo>
                      <a:pt x="343" y="904"/>
                      <a:pt x="352" y="895"/>
                      <a:pt x="361" y="885"/>
                    </a:cubicBezTo>
                    <a:cubicBezTo>
                      <a:pt x="619" y="523"/>
                      <a:pt x="619" y="523"/>
                      <a:pt x="619" y="523"/>
                    </a:cubicBezTo>
                    <a:cubicBezTo>
                      <a:pt x="657" y="466"/>
                      <a:pt x="676" y="409"/>
                      <a:pt x="676" y="342"/>
                    </a:cubicBezTo>
                    <a:cubicBezTo>
                      <a:pt x="676" y="152"/>
                      <a:pt x="523" y="0"/>
                      <a:pt x="333" y="0"/>
                    </a:cubicBezTo>
                    <a:close/>
                    <a:moveTo>
                      <a:pt x="333" y="476"/>
                    </a:moveTo>
                    <a:cubicBezTo>
                      <a:pt x="257" y="476"/>
                      <a:pt x="200" y="409"/>
                      <a:pt x="200" y="342"/>
                    </a:cubicBezTo>
                    <a:cubicBezTo>
                      <a:pt x="200" y="266"/>
                      <a:pt x="257" y="199"/>
                      <a:pt x="333" y="199"/>
                    </a:cubicBezTo>
                    <a:cubicBezTo>
                      <a:pt x="409" y="199"/>
                      <a:pt x="466" y="266"/>
                      <a:pt x="466" y="342"/>
                    </a:cubicBezTo>
                    <a:cubicBezTo>
                      <a:pt x="466" y="409"/>
                      <a:pt x="409" y="476"/>
                      <a:pt x="333" y="476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88" name="Freeform 99">
                <a:extLst>
                  <a:ext uri="{FF2B5EF4-FFF2-40B4-BE49-F238E27FC236}">
                    <a16:creationId xmlns:a16="http://schemas.microsoft.com/office/drawing/2014/main" id="{16400C38-47C3-9748-B484-DD1C1870D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4010" y="3138724"/>
                <a:ext cx="244475" cy="325437"/>
              </a:xfrm>
              <a:custGeom>
                <a:avLst/>
                <a:gdLst>
                  <a:gd name="T0" fmla="*/ 120435 w 678"/>
                  <a:gd name="T1" fmla="*/ 0 h 906"/>
                  <a:gd name="T2" fmla="*/ 0 w 678"/>
                  <a:gd name="T3" fmla="*/ 123206 h 906"/>
                  <a:gd name="T4" fmla="*/ 17308 w 678"/>
                  <a:gd name="T5" fmla="*/ 188222 h 906"/>
                  <a:gd name="T6" fmla="*/ 109978 w 678"/>
                  <a:gd name="T7" fmla="*/ 318253 h 906"/>
                  <a:gd name="T8" fmla="*/ 120435 w 678"/>
                  <a:gd name="T9" fmla="*/ 325078 h 906"/>
                  <a:gd name="T10" fmla="*/ 130531 w 678"/>
                  <a:gd name="T11" fmla="*/ 318253 h 906"/>
                  <a:gd name="T12" fmla="*/ 223201 w 678"/>
                  <a:gd name="T13" fmla="*/ 188222 h 906"/>
                  <a:gd name="T14" fmla="*/ 244114 w 678"/>
                  <a:gd name="T15" fmla="*/ 123206 h 906"/>
                  <a:gd name="T16" fmla="*/ 120435 w 678"/>
                  <a:gd name="T17" fmla="*/ 0 h 906"/>
                  <a:gd name="T18" fmla="*/ 120435 w 678"/>
                  <a:gd name="T19" fmla="*/ 170980 h 906"/>
                  <a:gd name="T20" fmla="*/ 72117 w 678"/>
                  <a:gd name="T21" fmla="*/ 123206 h 906"/>
                  <a:gd name="T22" fmla="*/ 120435 w 678"/>
                  <a:gd name="T23" fmla="*/ 71840 h 906"/>
                  <a:gd name="T24" fmla="*/ 168392 w 678"/>
                  <a:gd name="T25" fmla="*/ 123206 h 906"/>
                  <a:gd name="T26" fmla="*/ 120435 w 678"/>
                  <a:gd name="T27" fmla="*/ 170980 h 90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78" h="906">
                    <a:moveTo>
                      <a:pt x="334" y="0"/>
                    </a:moveTo>
                    <a:cubicBezTo>
                      <a:pt x="153" y="0"/>
                      <a:pt x="0" y="152"/>
                      <a:pt x="0" y="343"/>
                    </a:cubicBezTo>
                    <a:cubicBezTo>
                      <a:pt x="0" y="410"/>
                      <a:pt x="19" y="467"/>
                      <a:pt x="48" y="524"/>
                    </a:cubicBezTo>
                    <a:cubicBezTo>
                      <a:pt x="305" y="886"/>
                      <a:pt x="305" y="886"/>
                      <a:pt x="305" y="886"/>
                    </a:cubicBezTo>
                    <a:cubicBezTo>
                      <a:pt x="314" y="895"/>
                      <a:pt x="324" y="905"/>
                      <a:pt x="334" y="905"/>
                    </a:cubicBezTo>
                    <a:cubicBezTo>
                      <a:pt x="343" y="905"/>
                      <a:pt x="353" y="895"/>
                      <a:pt x="362" y="886"/>
                    </a:cubicBezTo>
                    <a:cubicBezTo>
                      <a:pt x="619" y="524"/>
                      <a:pt x="619" y="524"/>
                      <a:pt x="619" y="524"/>
                    </a:cubicBezTo>
                    <a:cubicBezTo>
                      <a:pt x="657" y="467"/>
                      <a:pt x="677" y="410"/>
                      <a:pt x="677" y="343"/>
                    </a:cubicBezTo>
                    <a:cubicBezTo>
                      <a:pt x="677" y="152"/>
                      <a:pt x="524" y="0"/>
                      <a:pt x="334" y="0"/>
                    </a:cubicBezTo>
                    <a:close/>
                    <a:moveTo>
                      <a:pt x="334" y="476"/>
                    </a:moveTo>
                    <a:cubicBezTo>
                      <a:pt x="257" y="476"/>
                      <a:pt x="200" y="410"/>
                      <a:pt x="200" y="343"/>
                    </a:cubicBezTo>
                    <a:cubicBezTo>
                      <a:pt x="200" y="267"/>
                      <a:pt x="257" y="200"/>
                      <a:pt x="334" y="200"/>
                    </a:cubicBezTo>
                    <a:cubicBezTo>
                      <a:pt x="410" y="200"/>
                      <a:pt x="467" y="267"/>
                      <a:pt x="467" y="343"/>
                    </a:cubicBezTo>
                    <a:cubicBezTo>
                      <a:pt x="467" y="410"/>
                      <a:pt x="410" y="476"/>
                      <a:pt x="334" y="476"/>
                    </a:cubicBezTo>
                    <a:close/>
                  </a:path>
                </a:pathLst>
              </a:custGeom>
              <a:solidFill>
                <a:srgbClr val="8C0F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1802C94B-2D02-6F44-A1DA-4390DED9A5A6}"/>
              </a:ext>
            </a:extLst>
          </p:cNvPr>
          <p:cNvGrpSpPr/>
          <p:nvPr/>
        </p:nvGrpSpPr>
        <p:grpSpPr>
          <a:xfrm>
            <a:off x="677333" y="1735667"/>
            <a:ext cx="4562740" cy="3324490"/>
            <a:chOff x="812800" y="2082800"/>
            <a:chExt cx="5475288" cy="3989388"/>
          </a:xfrm>
        </p:grpSpPr>
        <p:sp>
          <p:nvSpPr>
            <p:cNvPr id="7170" name="Text Box 79">
              <a:extLst>
                <a:ext uri="{FF2B5EF4-FFF2-40B4-BE49-F238E27FC236}">
                  <a16:creationId xmlns:a16="http://schemas.microsoft.com/office/drawing/2014/main" id="{7AFBD2E4-5306-4B47-A719-D74988D7D3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338" y="3348038"/>
              <a:ext cx="898525" cy="303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500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BAKU</a:t>
              </a:r>
            </a:p>
          </p:txBody>
        </p:sp>
        <p:sp>
          <p:nvSpPr>
            <p:cNvPr id="7171" name="Text Box 80">
              <a:extLst>
                <a:ext uri="{FF2B5EF4-FFF2-40B4-BE49-F238E27FC236}">
                  <a16:creationId xmlns:a16="http://schemas.microsoft.com/office/drawing/2014/main" id="{8AF659A8-D603-9942-9AB5-B7A16121B2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388" y="4981575"/>
              <a:ext cx="1700212" cy="303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500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SUMQAYIT</a:t>
              </a:r>
            </a:p>
          </p:txBody>
        </p:sp>
        <p:sp>
          <p:nvSpPr>
            <p:cNvPr id="7172" name="Text Box 81">
              <a:extLst>
                <a:ext uri="{FF2B5EF4-FFF2-40B4-BE49-F238E27FC236}">
                  <a16:creationId xmlns:a16="http://schemas.microsoft.com/office/drawing/2014/main" id="{37F8DADB-D443-714F-AA55-4DB950EC35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8713" y="3344863"/>
              <a:ext cx="1049337" cy="303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500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GANJA</a:t>
              </a:r>
            </a:p>
          </p:txBody>
        </p:sp>
        <p:sp>
          <p:nvSpPr>
            <p:cNvPr id="7173" name="Text Box 82">
              <a:extLst>
                <a:ext uri="{FF2B5EF4-FFF2-40B4-BE49-F238E27FC236}">
                  <a16:creationId xmlns:a16="http://schemas.microsoft.com/office/drawing/2014/main" id="{2C4B8EEE-803E-1B42-8A17-96D4776F8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888" y="4983163"/>
              <a:ext cx="2203450" cy="303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500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NAKHCHIVAN</a:t>
              </a:r>
            </a:p>
          </p:txBody>
        </p:sp>
        <p:sp>
          <p:nvSpPr>
            <p:cNvPr id="7174" name="Text Box 83">
              <a:extLst>
                <a:ext uri="{FF2B5EF4-FFF2-40B4-BE49-F238E27FC236}">
                  <a16:creationId xmlns:a16="http://schemas.microsoft.com/office/drawing/2014/main" id="{B27CEFB0-C827-F54F-9E05-54481287C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3600" y="2082800"/>
              <a:ext cx="4154488" cy="6889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3750" b="1" dirty="0">
                  <a:solidFill>
                    <a:srgbClr val="000000"/>
                  </a:solidFill>
                </a:rPr>
                <a:t>AZERBAIJAN</a:t>
              </a:r>
            </a:p>
          </p:txBody>
        </p:sp>
        <p:grpSp>
          <p:nvGrpSpPr>
            <p:cNvPr id="7175" name="Group 3">
              <a:extLst>
                <a:ext uri="{FF2B5EF4-FFF2-40B4-BE49-F238E27FC236}">
                  <a16:creationId xmlns:a16="http://schemas.microsoft.com/office/drawing/2014/main" id="{439C86BF-7666-9E44-B3A1-C363C1C42C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5513" y="2155825"/>
              <a:ext cx="984250" cy="493713"/>
              <a:chOff x="925513" y="2171700"/>
              <a:chExt cx="984250" cy="493713"/>
            </a:xfrm>
          </p:grpSpPr>
          <p:sp>
            <p:nvSpPr>
              <p:cNvPr id="7189" name="Freeform 88">
                <a:extLst>
                  <a:ext uri="{FF2B5EF4-FFF2-40B4-BE49-F238E27FC236}">
                    <a16:creationId xmlns:a16="http://schemas.microsoft.com/office/drawing/2014/main" id="{373E0428-C29A-7D4C-AD58-7ADC59F06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513" y="2171700"/>
                <a:ext cx="984250" cy="493713"/>
              </a:xfrm>
              <a:custGeom>
                <a:avLst/>
                <a:gdLst>
                  <a:gd name="T0" fmla="*/ 0 w 2734"/>
                  <a:gd name="T1" fmla="*/ 0 h 1372"/>
                  <a:gd name="T2" fmla="*/ 983890 w 2734"/>
                  <a:gd name="T3" fmla="*/ 0 h 1372"/>
                  <a:gd name="T4" fmla="*/ 983890 w 2734"/>
                  <a:gd name="T5" fmla="*/ 493353 h 1372"/>
                  <a:gd name="T6" fmla="*/ 0 w 2734"/>
                  <a:gd name="T7" fmla="*/ 493353 h 1372"/>
                  <a:gd name="T8" fmla="*/ 0 w 2734"/>
                  <a:gd name="T9" fmla="*/ 0 h 1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4" h="1372">
                    <a:moveTo>
                      <a:pt x="0" y="0"/>
                    </a:moveTo>
                    <a:lnTo>
                      <a:pt x="2733" y="0"/>
                    </a:lnTo>
                    <a:lnTo>
                      <a:pt x="2733" y="1371"/>
                    </a:lnTo>
                    <a:lnTo>
                      <a:pt x="0" y="137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98C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90" name="Freeform 89">
                <a:extLst>
                  <a:ext uri="{FF2B5EF4-FFF2-40B4-BE49-F238E27FC236}">
                    <a16:creationId xmlns:a16="http://schemas.microsoft.com/office/drawing/2014/main" id="{080BC789-0889-694F-85C4-A04BD408F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513" y="2335213"/>
                <a:ext cx="984250" cy="165100"/>
              </a:xfrm>
              <a:custGeom>
                <a:avLst/>
                <a:gdLst>
                  <a:gd name="T0" fmla="*/ 0 w 2734"/>
                  <a:gd name="T1" fmla="*/ 0 h 458"/>
                  <a:gd name="T2" fmla="*/ 983890 w 2734"/>
                  <a:gd name="T3" fmla="*/ 0 h 458"/>
                  <a:gd name="T4" fmla="*/ 983890 w 2734"/>
                  <a:gd name="T5" fmla="*/ 164740 h 458"/>
                  <a:gd name="T6" fmla="*/ 0 w 2734"/>
                  <a:gd name="T7" fmla="*/ 164740 h 458"/>
                  <a:gd name="T8" fmla="*/ 0 w 2734"/>
                  <a:gd name="T9" fmla="*/ 0 h 4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4" h="458">
                    <a:moveTo>
                      <a:pt x="0" y="0"/>
                    </a:moveTo>
                    <a:lnTo>
                      <a:pt x="2733" y="0"/>
                    </a:lnTo>
                    <a:lnTo>
                      <a:pt x="2733" y="457"/>
                    </a:lnTo>
                    <a:lnTo>
                      <a:pt x="0" y="45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0003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91" name="Freeform 90">
                <a:extLst>
                  <a:ext uri="{FF2B5EF4-FFF2-40B4-BE49-F238E27FC236}">
                    <a16:creationId xmlns:a16="http://schemas.microsoft.com/office/drawing/2014/main" id="{DBF64F09-CCA6-2443-A9A3-85D685CB9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513" y="2500313"/>
                <a:ext cx="984250" cy="165100"/>
              </a:xfrm>
              <a:custGeom>
                <a:avLst/>
                <a:gdLst>
                  <a:gd name="T0" fmla="*/ 0 w 2734"/>
                  <a:gd name="T1" fmla="*/ 0 h 458"/>
                  <a:gd name="T2" fmla="*/ 983890 w 2734"/>
                  <a:gd name="T3" fmla="*/ 0 h 458"/>
                  <a:gd name="T4" fmla="*/ 983890 w 2734"/>
                  <a:gd name="T5" fmla="*/ 164740 h 458"/>
                  <a:gd name="T6" fmla="*/ 0 w 2734"/>
                  <a:gd name="T7" fmla="*/ 164740 h 458"/>
                  <a:gd name="T8" fmla="*/ 0 w 2734"/>
                  <a:gd name="T9" fmla="*/ 0 h 4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4" h="458">
                    <a:moveTo>
                      <a:pt x="0" y="0"/>
                    </a:moveTo>
                    <a:lnTo>
                      <a:pt x="2733" y="0"/>
                    </a:lnTo>
                    <a:lnTo>
                      <a:pt x="2733" y="457"/>
                    </a:lnTo>
                    <a:lnTo>
                      <a:pt x="0" y="45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AE6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92" name="Freeform 91">
                <a:extLst>
                  <a:ext uri="{FF2B5EF4-FFF2-40B4-BE49-F238E27FC236}">
                    <a16:creationId xmlns:a16="http://schemas.microsoft.com/office/drawing/2014/main" id="{27AEB309-C35C-3D4F-B15A-AFC8EAC2C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325" y="2346325"/>
                <a:ext cx="147638" cy="147638"/>
              </a:xfrm>
              <a:custGeom>
                <a:avLst/>
                <a:gdLst>
                  <a:gd name="T0" fmla="*/ 71843 w 411"/>
                  <a:gd name="T1" fmla="*/ 0 h 411"/>
                  <a:gd name="T2" fmla="*/ 147279 w 411"/>
                  <a:gd name="T3" fmla="*/ 72203 h 411"/>
                  <a:gd name="T4" fmla="*/ 71843 w 411"/>
                  <a:gd name="T5" fmla="*/ 147279 h 411"/>
                  <a:gd name="T6" fmla="*/ 0 w 411"/>
                  <a:gd name="T7" fmla="*/ 72203 h 411"/>
                  <a:gd name="T8" fmla="*/ 71843 w 411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411">
                    <a:moveTo>
                      <a:pt x="200" y="0"/>
                    </a:moveTo>
                    <a:cubicBezTo>
                      <a:pt x="315" y="0"/>
                      <a:pt x="410" y="86"/>
                      <a:pt x="410" y="201"/>
                    </a:cubicBezTo>
                    <a:cubicBezTo>
                      <a:pt x="410" y="315"/>
                      <a:pt x="315" y="410"/>
                      <a:pt x="200" y="410"/>
                    </a:cubicBezTo>
                    <a:cubicBezTo>
                      <a:pt x="86" y="410"/>
                      <a:pt x="0" y="315"/>
                      <a:pt x="0" y="201"/>
                    </a:cubicBezTo>
                    <a:cubicBezTo>
                      <a:pt x="0" y="86"/>
                      <a:pt x="86" y="0"/>
                      <a:pt x="20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93" name="Freeform 92">
                <a:extLst>
                  <a:ext uri="{FF2B5EF4-FFF2-40B4-BE49-F238E27FC236}">
                    <a16:creationId xmlns:a16="http://schemas.microsoft.com/office/drawing/2014/main" id="{C29EB907-C90E-CA45-B138-B59463836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900" y="2355850"/>
                <a:ext cx="123825" cy="123825"/>
              </a:xfrm>
              <a:custGeom>
                <a:avLst/>
                <a:gdLst>
                  <a:gd name="T0" fmla="*/ 61732 w 343"/>
                  <a:gd name="T1" fmla="*/ 0 h 344"/>
                  <a:gd name="T2" fmla="*/ 123464 w 343"/>
                  <a:gd name="T3" fmla="*/ 61913 h 344"/>
                  <a:gd name="T4" fmla="*/ 61732 w 343"/>
                  <a:gd name="T5" fmla="*/ 123465 h 344"/>
                  <a:gd name="T6" fmla="*/ 0 w 343"/>
                  <a:gd name="T7" fmla="*/ 61913 h 344"/>
                  <a:gd name="T8" fmla="*/ 61732 w 343"/>
                  <a:gd name="T9" fmla="*/ 0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3" h="344">
                    <a:moveTo>
                      <a:pt x="171" y="0"/>
                    </a:moveTo>
                    <a:cubicBezTo>
                      <a:pt x="266" y="0"/>
                      <a:pt x="342" y="76"/>
                      <a:pt x="342" y="172"/>
                    </a:cubicBezTo>
                    <a:cubicBezTo>
                      <a:pt x="342" y="267"/>
                      <a:pt x="266" y="343"/>
                      <a:pt x="171" y="343"/>
                    </a:cubicBezTo>
                    <a:cubicBezTo>
                      <a:pt x="76" y="343"/>
                      <a:pt x="0" y="267"/>
                      <a:pt x="0" y="172"/>
                    </a:cubicBezTo>
                    <a:cubicBezTo>
                      <a:pt x="0" y="76"/>
                      <a:pt x="76" y="0"/>
                      <a:pt x="171" y="0"/>
                    </a:cubicBezTo>
                  </a:path>
                </a:pathLst>
              </a:custGeom>
              <a:solidFill>
                <a:srgbClr val="E0003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94" name="Freeform 93">
                <a:extLst>
                  <a:ext uri="{FF2B5EF4-FFF2-40B4-BE49-F238E27FC236}">
                    <a16:creationId xmlns:a16="http://schemas.microsoft.com/office/drawing/2014/main" id="{E5290310-13B5-CD4E-A7F5-A500F2B51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25" y="2376488"/>
                <a:ext cx="82550" cy="82550"/>
              </a:xfrm>
              <a:custGeom>
                <a:avLst/>
                <a:gdLst>
                  <a:gd name="T0" fmla="*/ 72096 w 229"/>
                  <a:gd name="T1" fmla="*/ 71783 h 230"/>
                  <a:gd name="T2" fmla="*/ 47944 w 229"/>
                  <a:gd name="T3" fmla="*/ 61733 h 230"/>
                  <a:gd name="T4" fmla="*/ 41095 w 229"/>
                  <a:gd name="T5" fmla="*/ 82191 h 230"/>
                  <a:gd name="T6" fmla="*/ 34246 w 229"/>
                  <a:gd name="T7" fmla="*/ 61733 h 230"/>
                  <a:gd name="T8" fmla="*/ 13698 w 229"/>
                  <a:gd name="T9" fmla="*/ 71783 h 230"/>
                  <a:gd name="T10" fmla="*/ 23792 w 229"/>
                  <a:gd name="T11" fmla="*/ 48094 h 230"/>
                  <a:gd name="T12" fmla="*/ 0 w 229"/>
                  <a:gd name="T13" fmla="*/ 41275 h 230"/>
                  <a:gd name="T14" fmla="*/ 23792 w 229"/>
                  <a:gd name="T15" fmla="*/ 34097 h 230"/>
                  <a:gd name="T16" fmla="*/ 13698 w 229"/>
                  <a:gd name="T17" fmla="*/ 13639 h 230"/>
                  <a:gd name="T18" fmla="*/ 34246 w 229"/>
                  <a:gd name="T19" fmla="*/ 24047 h 230"/>
                  <a:gd name="T20" fmla="*/ 41095 w 229"/>
                  <a:gd name="T21" fmla="*/ 0 h 230"/>
                  <a:gd name="T22" fmla="*/ 47944 w 229"/>
                  <a:gd name="T23" fmla="*/ 24047 h 230"/>
                  <a:gd name="T24" fmla="*/ 72096 w 229"/>
                  <a:gd name="T25" fmla="*/ 13639 h 230"/>
                  <a:gd name="T26" fmla="*/ 61642 w 229"/>
                  <a:gd name="T27" fmla="*/ 34097 h 230"/>
                  <a:gd name="T28" fmla="*/ 82190 w 229"/>
                  <a:gd name="T29" fmla="*/ 41275 h 230"/>
                  <a:gd name="T30" fmla="*/ 61642 w 229"/>
                  <a:gd name="T31" fmla="*/ 48094 h 230"/>
                  <a:gd name="T32" fmla="*/ 72096 w 229"/>
                  <a:gd name="T33" fmla="*/ 71783 h 2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29" h="230">
                    <a:moveTo>
                      <a:pt x="200" y="200"/>
                    </a:moveTo>
                    <a:lnTo>
                      <a:pt x="133" y="172"/>
                    </a:lnTo>
                    <a:lnTo>
                      <a:pt x="114" y="229"/>
                    </a:lnTo>
                    <a:lnTo>
                      <a:pt x="95" y="172"/>
                    </a:lnTo>
                    <a:lnTo>
                      <a:pt x="38" y="200"/>
                    </a:lnTo>
                    <a:lnTo>
                      <a:pt x="66" y="134"/>
                    </a:lnTo>
                    <a:lnTo>
                      <a:pt x="0" y="115"/>
                    </a:lnTo>
                    <a:lnTo>
                      <a:pt x="66" y="95"/>
                    </a:lnTo>
                    <a:lnTo>
                      <a:pt x="38" y="38"/>
                    </a:lnTo>
                    <a:lnTo>
                      <a:pt x="95" y="67"/>
                    </a:lnTo>
                    <a:lnTo>
                      <a:pt x="114" y="0"/>
                    </a:lnTo>
                    <a:lnTo>
                      <a:pt x="133" y="67"/>
                    </a:lnTo>
                    <a:lnTo>
                      <a:pt x="200" y="38"/>
                    </a:lnTo>
                    <a:lnTo>
                      <a:pt x="171" y="95"/>
                    </a:lnTo>
                    <a:lnTo>
                      <a:pt x="228" y="115"/>
                    </a:lnTo>
                    <a:lnTo>
                      <a:pt x="171" y="134"/>
                    </a:lnTo>
                    <a:lnTo>
                      <a:pt x="200" y="20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7177" name="Google Shape;606;p18">
              <a:extLst>
                <a:ext uri="{FF2B5EF4-FFF2-40B4-BE49-F238E27FC236}">
                  <a16:creationId xmlns:a16="http://schemas.microsoft.com/office/drawing/2014/main" id="{4794A320-15B4-1B40-B87B-7C3F026BD1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800" y="3686175"/>
              <a:ext cx="2085975" cy="749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8" name="Google Shape;606;p18">
              <a:extLst>
                <a:ext uri="{FF2B5EF4-FFF2-40B4-BE49-F238E27FC236}">
                  <a16:creationId xmlns:a16="http://schemas.microsoft.com/office/drawing/2014/main" id="{81C4EBE1-2068-064E-A753-B3FFA9F93B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800" y="5324475"/>
              <a:ext cx="2085975" cy="747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79" name="Google Shape;606;p18">
              <a:extLst>
                <a:ext uri="{FF2B5EF4-FFF2-40B4-BE49-F238E27FC236}">
                  <a16:creationId xmlns:a16="http://schemas.microsoft.com/office/drawing/2014/main" id="{D945FB81-E366-9148-86F0-03D11E26B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56000" y="3686175"/>
              <a:ext cx="2085975" cy="749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80" name="Google Shape;606;p18">
              <a:extLst>
                <a:ext uri="{FF2B5EF4-FFF2-40B4-BE49-F238E27FC236}">
                  <a16:creationId xmlns:a16="http://schemas.microsoft.com/office/drawing/2014/main" id="{342DC84C-6D20-3B45-9874-0B7E4D6FF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56000" y="5324475"/>
              <a:ext cx="2085975" cy="747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5D99FA08-9159-9741-9D4E-892DD977C540}"/>
              </a:ext>
            </a:extLst>
          </p:cNvPr>
          <p:cNvGrpSpPr/>
          <p:nvPr/>
        </p:nvGrpSpPr>
        <p:grpSpPr>
          <a:xfrm>
            <a:off x="5205678" y="677334"/>
            <a:ext cx="6368521" cy="5389563"/>
            <a:chOff x="6246813" y="812800"/>
            <a:chExt cx="7642225" cy="6467475"/>
          </a:xfrm>
        </p:grpSpPr>
        <p:grpSp>
          <p:nvGrpSpPr>
            <p:cNvPr id="9217" name="Group 2">
              <a:extLst>
                <a:ext uri="{FF2B5EF4-FFF2-40B4-BE49-F238E27FC236}">
                  <a16:creationId xmlns:a16="http://schemas.microsoft.com/office/drawing/2014/main" id="{69C4CDF9-60A4-F549-B0A3-C3AFFA6221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50013" y="812800"/>
              <a:ext cx="7439025" cy="6467475"/>
              <a:chOff x="6450013" y="812800"/>
              <a:chExt cx="7439025" cy="6467475"/>
            </a:xfrm>
          </p:grpSpPr>
          <p:sp>
            <p:nvSpPr>
              <p:cNvPr id="9270" name="Freeform 1">
                <a:extLst>
                  <a:ext uri="{FF2B5EF4-FFF2-40B4-BE49-F238E27FC236}">
                    <a16:creationId xmlns:a16="http://schemas.microsoft.com/office/drawing/2014/main" id="{E33AB1FE-39FB-924A-9519-8549EA465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8825" y="4587875"/>
                <a:ext cx="3500438" cy="2692400"/>
              </a:xfrm>
              <a:custGeom>
                <a:avLst/>
                <a:gdLst>
                  <a:gd name="T0" fmla="*/ 2399735 w 9725"/>
                  <a:gd name="T1" fmla="*/ 2606350 h 7478"/>
                  <a:gd name="T2" fmla="*/ 2238481 w 9725"/>
                  <a:gd name="T3" fmla="*/ 2383483 h 7478"/>
                  <a:gd name="T4" fmla="*/ 1878538 w 9725"/>
                  <a:gd name="T5" fmla="*/ 2373042 h 7478"/>
                  <a:gd name="T6" fmla="*/ 1642056 w 9725"/>
                  <a:gd name="T7" fmla="*/ 2499777 h 7478"/>
                  <a:gd name="T8" fmla="*/ 1470724 w 9725"/>
                  <a:gd name="T9" fmla="*/ 2232625 h 7478"/>
                  <a:gd name="T10" fmla="*/ 1151815 w 9725"/>
                  <a:gd name="T11" fmla="*/ 2383483 h 7478"/>
                  <a:gd name="T12" fmla="*/ 1045632 w 9725"/>
                  <a:gd name="T13" fmla="*/ 2314715 h 7478"/>
                  <a:gd name="T14" fmla="*/ 768117 w 9725"/>
                  <a:gd name="T15" fmla="*/ 2235866 h 7478"/>
                  <a:gd name="T16" fmla="*/ 517597 w 9725"/>
                  <a:gd name="T17" fmla="*/ 2280511 h 7478"/>
                  <a:gd name="T18" fmla="*/ 332587 w 9725"/>
                  <a:gd name="T19" fmla="*/ 2404006 h 7478"/>
                  <a:gd name="T20" fmla="*/ 202288 w 9725"/>
                  <a:gd name="T21" fmla="*/ 2085008 h 7478"/>
                  <a:gd name="T22" fmla="*/ 181771 w 9725"/>
                  <a:gd name="T23" fmla="*/ 1923709 h 7478"/>
                  <a:gd name="T24" fmla="*/ 253759 w 9725"/>
                  <a:gd name="T25" fmla="*/ 1724965 h 7478"/>
                  <a:gd name="T26" fmla="*/ 195449 w 9725"/>
                  <a:gd name="T27" fmla="*/ 1519381 h 7478"/>
                  <a:gd name="T28" fmla="*/ 119861 w 9725"/>
                  <a:gd name="T29" fmla="*/ 1388685 h 7478"/>
                  <a:gd name="T30" fmla="*/ 3599 w 9725"/>
                  <a:gd name="T31" fmla="*/ 1289313 h 7478"/>
                  <a:gd name="T32" fmla="*/ 89266 w 9725"/>
                  <a:gd name="T33" fmla="*/ 1104251 h 7478"/>
                  <a:gd name="T34" fmla="*/ 215965 w 9725"/>
                  <a:gd name="T35" fmla="*/ 1076888 h 7478"/>
                  <a:gd name="T36" fmla="*/ 256999 w 9725"/>
                  <a:gd name="T37" fmla="*/ 1121533 h 7478"/>
                  <a:gd name="T38" fmla="*/ 538114 w 9725"/>
                  <a:gd name="T39" fmla="*/ 1158978 h 7478"/>
                  <a:gd name="T40" fmla="*/ 623780 w 9725"/>
                  <a:gd name="T41" fmla="*/ 1090570 h 7478"/>
                  <a:gd name="T42" fmla="*/ 884378 w 9725"/>
                  <a:gd name="T43" fmla="*/ 1059606 h 7478"/>
                  <a:gd name="T44" fmla="*/ 932610 w 9725"/>
                  <a:gd name="T45" fmla="*/ 870944 h 7478"/>
                  <a:gd name="T46" fmla="*/ 1114021 w 9725"/>
                  <a:gd name="T47" fmla="*/ 847181 h 7478"/>
                  <a:gd name="T48" fmla="*/ 1216965 w 9725"/>
                  <a:gd name="T49" fmla="*/ 792094 h 7478"/>
                  <a:gd name="T50" fmla="*/ 1319908 w 9725"/>
                  <a:gd name="T51" fmla="*/ 699563 h 7478"/>
                  <a:gd name="T52" fmla="*/ 1460286 w 9725"/>
                  <a:gd name="T53" fmla="*/ 565987 h 7478"/>
                  <a:gd name="T54" fmla="*/ 1652495 w 9725"/>
                  <a:gd name="T55" fmla="*/ 562387 h 7478"/>
                  <a:gd name="T56" fmla="*/ 1693528 w 9725"/>
                  <a:gd name="T57" fmla="*/ 555546 h 7478"/>
                  <a:gd name="T58" fmla="*/ 1882138 w 9725"/>
                  <a:gd name="T59" fmla="*/ 535024 h 7478"/>
                  <a:gd name="T60" fmla="*/ 1864861 w 9725"/>
                  <a:gd name="T61" fmla="*/ 445733 h 7478"/>
                  <a:gd name="T62" fmla="*/ 1844344 w 9725"/>
                  <a:gd name="T63" fmla="*/ 363643 h 7478"/>
                  <a:gd name="T64" fmla="*/ 1933610 w 9725"/>
                  <a:gd name="T65" fmla="*/ 294875 h 7478"/>
                  <a:gd name="T66" fmla="*/ 1936849 w 9725"/>
                  <a:gd name="T67" fmla="*/ 209185 h 7478"/>
                  <a:gd name="T68" fmla="*/ 1933610 w 9725"/>
                  <a:gd name="T69" fmla="*/ 96131 h 7478"/>
                  <a:gd name="T70" fmla="*/ 1981482 w 9725"/>
                  <a:gd name="T71" fmla="*/ 3600 h 7478"/>
                  <a:gd name="T72" fmla="*/ 2073987 w 9725"/>
                  <a:gd name="T73" fmla="*/ 41405 h 7478"/>
                  <a:gd name="T74" fmla="*/ 2187009 w 9725"/>
                  <a:gd name="T75" fmla="*/ 68768 h 7478"/>
                  <a:gd name="T76" fmla="*/ 2324147 w 9725"/>
                  <a:gd name="T77" fmla="*/ 144017 h 7478"/>
                  <a:gd name="T78" fmla="*/ 2444368 w 9725"/>
                  <a:gd name="T79" fmla="*/ 55087 h 7478"/>
                  <a:gd name="T80" fmla="*/ 2667172 w 9725"/>
                  <a:gd name="T81" fmla="*/ 99372 h 7478"/>
                  <a:gd name="T82" fmla="*/ 2804310 w 9725"/>
                  <a:gd name="T83" fmla="*/ 92891 h 7478"/>
                  <a:gd name="T84" fmla="*/ 2907253 w 9725"/>
                  <a:gd name="T85" fmla="*/ 96131 h 7478"/>
                  <a:gd name="T86" fmla="*/ 2958365 w 9725"/>
                  <a:gd name="T87" fmla="*/ 171380 h 7478"/>
                  <a:gd name="T88" fmla="*/ 2989320 w 9725"/>
                  <a:gd name="T89" fmla="*/ 250230 h 7478"/>
                  <a:gd name="T90" fmla="*/ 3037192 w 9725"/>
                  <a:gd name="T91" fmla="*/ 288034 h 7478"/>
                  <a:gd name="T92" fmla="*/ 3105941 w 9725"/>
                  <a:gd name="T93" fmla="*/ 308557 h 7478"/>
                  <a:gd name="T94" fmla="*/ 3167491 w 9725"/>
                  <a:gd name="T95" fmla="*/ 514501 h 7478"/>
                  <a:gd name="T96" fmla="*/ 3328746 w 9725"/>
                  <a:gd name="T97" fmla="*/ 836739 h 7478"/>
                  <a:gd name="T98" fmla="*/ 3332345 w 9725"/>
                  <a:gd name="T99" fmla="*/ 1086969 h 7478"/>
                  <a:gd name="T100" fmla="*/ 3366539 w 9725"/>
                  <a:gd name="T101" fmla="*/ 1375003 h 7478"/>
                  <a:gd name="T102" fmla="*/ 3496839 w 9725"/>
                  <a:gd name="T103" fmla="*/ 1608311 h 7478"/>
                  <a:gd name="T104" fmla="*/ 2838504 w 9725"/>
                  <a:gd name="T105" fmla="*/ 1659797 h 7478"/>
                  <a:gd name="T106" fmla="*/ 2807549 w 9725"/>
                  <a:gd name="T107" fmla="*/ 1759169 h 7478"/>
                  <a:gd name="T108" fmla="*/ 2708205 w 9725"/>
                  <a:gd name="T109" fmla="*/ 1862141 h 7478"/>
                  <a:gd name="T110" fmla="*/ 2646655 w 9725"/>
                  <a:gd name="T111" fmla="*/ 1999318 h 7478"/>
                  <a:gd name="T112" fmla="*/ 2564228 w 9725"/>
                  <a:gd name="T113" fmla="*/ 2157016 h 7478"/>
                  <a:gd name="T114" fmla="*/ 2536873 w 9725"/>
                  <a:gd name="T115" fmla="*/ 2273670 h 7478"/>
                  <a:gd name="T116" fmla="*/ 2598423 w 9725"/>
                  <a:gd name="T117" fmla="*/ 2400405 h 7478"/>
                  <a:gd name="T118" fmla="*/ 2626138 w 9725"/>
                  <a:gd name="T119" fmla="*/ 2527140 h 74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725" h="7478">
                    <a:moveTo>
                      <a:pt x="7105" y="7458"/>
                    </a:moveTo>
                    <a:lnTo>
                      <a:pt x="7096" y="7477"/>
                    </a:lnTo>
                    <a:lnTo>
                      <a:pt x="7067" y="7477"/>
                    </a:lnTo>
                    <a:lnTo>
                      <a:pt x="7048" y="7448"/>
                    </a:lnTo>
                    <a:lnTo>
                      <a:pt x="7029" y="7420"/>
                    </a:lnTo>
                    <a:lnTo>
                      <a:pt x="7000" y="7400"/>
                    </a:lnTo>
                    <a:lnTo>
                      <a:pt x="6972" y="7391"/>
                    </a:lnTo>
                    <a:lnTo>
                      <a:pt x="6943" y="7400"/>
                    </a:lnTo>
                    <a:lnTo>
                      <a:pt x="6905" y="7391"/>
                    </a:lnTo>
                    <a:lnTo>
                      <a:pt x="6858" y="7315"/>
                    </a:lnTo>
                    <a:lnTo>
                      <a:pt x="6829" y="7286"/>
                    </a:lnTo>
                    <a:lnTo>
                      <a:pt x="6800" y="7277"/>
                    </a:lnTo>
                    <a:lnTo>
                      <a:pt x="6734" y="7277"/>
                    </a:lnTo>
                    <a:lnTo>
                      <a:pt x="6695" y="7267"/>
                    </a:lnTo>
                    <a:lnTo>
                      <a:pt x="6667" y="7239"/>
                    </a:lnTo>
                    <a:lnTo>
                      <a:pt x="6600" y="7153"/>
                    </a:lnTo>
                    <a:lnTo>
                      <a:pt x="6591" y="7115"/>
                    </a:lnTo>
                    <a:lnTo>
                      <a:pt x="6610" y="7039"/>
                    </a:lnTo>
                    <a:lnTo>
                      <a:pt x="6619" y="7010"/>
                    </a:lnTo>
                    <a:lnTo>
                      <a:pt x="6619" y="6972"/>
                    </a:lnTo>
                    <a:lnTo>
                      <a:pt x="6610" y="6953"/>
                    </a:lnTo>
                    <a:lnTo>
                      <a:pt x="6610" y="6924"/>
                    </a:lnTo>
                    <a:lnTo>
                      <a:pt x="6591" y="6905"/>
                    </a:lnTo>
                    <a:lnTo>
                      <a:pt x="6562" y="6877"/>
                    </a:lnTo>
                    <a:lnTo>
                      <a:pt x="6457" y="6820"/>
                    </a:lnTo>
                    <a:lnTo>
                      <a:pt x="6429" y="6791"/>
                    </a:lnTo>
                    <a:lnTo>
                      <a:pt x="6343" y="6677"/>
                    </a:lnTo>
                    <a:lnTo>
                      <a:pt x="6286" y="6638"/>
                    </a:lnTo>
                    <a:lnTo>
                      <a:pt x="6219" y="6620"/>
                    </a:lnTo>
                    <a:lnTo>
                      <a:pt x="5924" y="6629"/>
                    </a:lnTo>
                    <a:lnTo>
                      <a:pt x="5867" y="6638"/>
                    </a:lnTo>
                    <a:lnTo>
                      <a:pt x="5743" y="6705"/>
                    </a:lnTo>
                    <a:lnTo>
                      <a:pt x="5715" y="6715"/>
                    </a:lnTo>
                    <a:lnTo>
                      <a:pt x="5677" y="6686"/>
                    </a:lnTo>
                    <a:lnTo>
                      <a:pt x="5657" y="6686"/>
                    </a:lnTo>
                    <a:lnTo>
                      <a:pt x="5629" y="6705"/>
                    </a:lnTo>
                    <a:lnTo>
                      <a:pt x="5591" y="6772"/>
                    </a:lnTo>
                    <a:lnTo>
                      <a:pt x="5572" y="6800"/>
                    </a:lnTo>
                    <a:lnTo>
                      <a:pt x="5534" y="6810"/>
                    </a:lnTo>
                    <a:lnTo>
                      <a:pt x="5334" y="6772"/>
                    </a:lnTo>
                    <a:lnTo>
                      <a:pt x="5305" y="6734"/>
                    </a:lnTo>
                    <a:lnTo>
                      <a:pt x="5286" y="6686"/>
                    </a:lnTo>
                    <a:lnTo>
                      <a:pt x="5257" y="6620"/>
                    </a:lnTo>
                    <a:lnTo>
                      <a:pt x="5219" y="6591"/>
                    </a:lnTo>
                    <a:lnTo>
                      <a:pt x="5172" y="6591"/>
                    </a:lnTo>
                    <a:lnTo>
                      <a:pt x="5115" y="6591"/>
                    </a:lnTo>
                    <a:lnTo>
                      <a:pt x="5076" y="6610"/>
                    </a:lnTo>
                    <a:lnTo>
                      <a:pt x="5029" y="6658"/>
                    </a:lnTo>
                    <a:lnTo>
                      <a:pt x="5000" y="6696"/>
                    </a:lnTo>
                    <a:lnTo>
                      <a:pt x="4972" y="6734"/>
                    </a:lnTo>
                    <a:lnTo>
                      <a:pt x="4915" y="6762"/>
                    </a:lnTo>
                    <a:lnTo>
                      <a:pt x="4857" y="6762"/>
                    </a:lnTo>
                    <a:lnTo>
                      <a:pt x="4829" y="6781"/>
                    </a:lnTo>
                    <a:lnTo>
                      <a:pt x="4810" y="6820"/>
                    </a:lnTo>
                    <a:lnTo>
                      <a:pt x="4781" y="6905"/>
                    </a:lnTo>
                    <a:lnTo>
                      <a:pt x="4743" y="6962"/>
                    </a:lnTo>
                    <a:lnTo>
                      <a:pt x="4705" y="6962"/>
                    </a:lnTo>
                    <a:lnTo>
                      <a:pt x="4610" y="6924"/>
                    </a:lnTo>
                    <a:lnTo>
                      <a:pt x="4562" y="6943"/>
                    </a:lnTo>
                    <a:lnTo>
                      <a:pt x="4505" y="6991"/>
                    </a:lnTo>
                    <a:lnTo>
                      <a:pt x="4476" y="7010"/>
                    </a:lnTo>
                    <a:lnTo>
                      <a:pt x="4429" y="7029"/>
                    </a:lnTo>
                    <a:lnTo>
                      <a:pt x="4381" y="7001"/>
                    </a:lnTo>
                    <a:lnTo>
                      <a:pt x="4353" y="6934"/>
                    </a:lnTo>
                    <a:lnTo>
                      <a:pt x="4333" y="6867"/>
                    </a:lnTo>
                    <a:lnTo>
                      <a:pt x="4315" y="6800"/>
                    </a:lnTo>
                    <a:lnTo>
                      <a:pt x="4267" y="6743"/>
                    </a:lnTo>
                    <a:lnTo>
                      <a:pt x="4229" y="6715"/>
                    </a:lnTo>
                    <a:lnTo>
                      <a:pt x="4219" y="6677"/>
                    </a:lnTo>
                    <a:lnTo>
                      <a:pt x="4238" y="6591"/>
                    </a:lnTo>
                    <a:lnTo>
                      <a:pt x="4229" y="6496"/>
                    </a:lnTo>
                    <a:lnTo>
                      <a:pt x="4200" y="6439"/>
                    </a:lnTo>
                    <a:lnTo>
                      <a:pt x="4133" y="6334"/>
                    </a:lnTo>
                    <a:lnTo>
                      <a:pt x="4086" y="6201"/>
                    </a:lnTo>
                    <a:lnTo>
                      <a:pt x="4057" y="6162"/>
                    </a:lnTo>
                    <a:lnTo>
                      <a:pt x="4010" y="6134"/>
                    </a:lnTo>
                    <a:lnTo>
                      <a:pt x="3924" y="6105"/>
                    </a:lnTo>
                    <a:lnTo>
                      <a:pt x="3876" y="6115"/>
                    </a:lnTo>
                    <a:lnTo>
                      <a:pt x="3829" y="6124"/>
                    </a:lnTo>
                    <a:lnTo>
                      <a:pt x="3791" y="6172"/>
                    </a:lnTo>
                    <a:lnTo>
                      <a:pt x="3743" y="6277"/>
                    </a:lnTo>
                    <a:lnTo>
                      <a:pt x="3696" y="6324"/>
                    </a:lnTo>
                    <a:lnTo>
                      <a:pt x="3638" y="6343"/>
                    </a:lnTo>
                    <a:lnTo>
                      <a:pt x="3505" y="6343"/>
                    </a:lnTo>
                    <a:lnTo>
                      <a:pt x="3448" y="6362"/>
                    </a:lnTo>
                    <a:lnTo>
                      <a:pt x="3372" y="6400"/>
                    </a:lnTo>
                    <a:lnTo>
                      <a:pt x="3305" y="6448"/>
                    </a:lnTo>
                    <a:lnTo>
                      <a:pt x="3248" y="6524"/>
                    </a:lnTo>
                    <a:lnTo>
                      <a:pt x="3200" y="6620"/>
                    </a:lnTo>
                    <a:lnTo>
                      <a:pt x="3200" y="6677"/>
                    </a:lnTo>
                    <a:lnTo>
                      <a:pt x="3200" y="6810"/>
                    </a:lnTo>
                    <a:lnTo>
                      <a:pt x="3191" y="6858"/>
                    </a:lnTo>
                    <a:lnTo>
                      <a:pt x="3152" y="6905"/>
                    </a:lnTo>
                    <a:lnTo>
                      <a:pt x="3134" y="6867"/>
                    </a:lnTo>
                    <a:lnTo>
                      <a:pt x="3114" y="6800"/>
                    </a:lnTo>
                    <a:lnTo>
                      <a:pt x="3095" y="6762"/>
                    </a:lnTo>
                    <a:lnTo>
                      <a:pt x="3067" y="6762"/>
                    </a:lnTo>
                    <a:lnTo>
                      <a:pt x="3038" y="6781"/>
                    </a:lnTo>
                    <a:lnTo>
                      <a:pt x="3010" y="6791"/>
                    </a:lnTo>
                    <a:lnTo>
                      <a:pt x="2972" y="6772"/>
                    </a:lnTo>
                    <a:lnTo>
                      <a:pt x="2952" y="6734"/>
                    </a:lnTo>
                    <a:lnTo>
                      <a:pt x="2943" y="6686"/>
                    </a:lnTo>
                    <a:lnTo>
                      <a:pt x="2905" y="6496"/>
                    </a:lnTo>
                    <a:lnTo>
                      <a:pt x="2905" y="6429"/>
                    </a:lnTo>
                    <a:lnTo>
                      <a:pt x="2886" y="6381"/>
                    </a:lnTo>
                    <a:lnTo>
                      <a:pt x="2829" y="6353"/>
                    </a:lnTo>
                    <a:lnTo>
                      <a:pt x="2629" y="6315"/>
                    </a:lnTo>
                    <a:lnTo>
                      <a:pt x="2572" y="6315"/>
                    </a:lnTo>
                    <a:lnTo>
                      <a:pt x="2515" y="6334"/>
                    </a:lnTo>
                    <a:lnTo>
                      <a:pt x="2410" y="6410"/>
                    </a:lnTo>
                    <a:lnTo>
                      <a:pt x="2352" y="6457"/>
                    </a:lnTo>
                    <a:lnTo>
                      <a:pt x="2324" y="6477"/>
                    </a:lnTo>
                    <a:lnTo>
                      <a:pt x="2295" y="6467"/>
                    </a:lnTo>
                    <a:lnTo>
                      <a:pt x="2286" y="6439"/>
                    </a:lnTo>
                    <a:lnTo>
                      <a:pt x="2267" y="6343"/>
                    </a:lnTo>
                    <a:lnTo>
                      <a:pt x="2248" y="6305"/>
                    </a:lnTo>
                    <a:lnTo>
                      <a:pt x="2219" y="6277"/>
                    </a:lnTo>
                    <a:lnTo>
                      <a:pt x="2162" y="6239"/>
                    </a:lnTo>
                    <a:lnTo>
                      <a:pt x="2134" y="6210"/>
                    </a:lnTo>
                    <a:lnTo>
                      <a:pt x="2114" y="6172"/>
                    </a:lnTo>
                    <a:lnTo>
                      <a:pt x="2114" y="6143"/>
                    </a:lnTo>
                    <a:lnTo>
                      <a:pt x="2114" y="6115"/>
                    </a:lnTo>
                    <a:lnTo>
                      <a:pt x="2105" y="6077"/>
                    </a:lnTo>
                    <a:lnTo>
                      <a:pt x="2076" y="6038"/>
                    </a:lnTo>
                    <a:lnTo>
                      <a:pt x="2029" y="6038"/>
                    </a:lnTo>
                    <a:lnTo>
                      <a:pt x="1981" y="6058"/>
                    </a:lnTo>
                    <a:lnTo>
                      <a:pt x="1933" y="6105"/>
                    </a:lnTo>
                    <a:lnTo>
                      <a:pt x="1895" y="6162"/>
                    </a:lnTo>
                    <a:lnTo>
                      <a:pt x="1819" y="6305"/>
                    </a:lnTo>
                    <a:lnTo>
                      <a:pt x="1771" y="6353"/>
                    </a:lnTo>
                    <a:lnTo>
                      <a:pt x="1724" y="6362"/>
                    </a:lnTo>
                    <a:lnTo>
                      <a:pt x="1514" y="6362"/>
                    </a:lnTo>
                    <a:lnTo>
                      <a:pt x="1476" y="6353"/>
                    </a:lnTo>
                    <a:lnTo>
                      <a:pt x="1438" y="6334"/>
                    </a:lnTo>
                    <a:lnTo>
                      <a:pt x="1305" y="6191"/>
                    </a:lnTo>
                    <a:lnTo>
                      <a:pt x="1257" y="6162"/>
                    </a:lnTo>
                    <a:lnTo>
                      <a:pt x="1209" y="6172"/>
                    </a:lnTo>
                    <a:lnTo>
                      <a:pt x="1171" y="6210"/>
                    </a:lnTo>
                    <a:lnTo>
                      <a:pt x="1143" y="6267"/>
                    </a:lnTo>
                    <a:lnTo>
                      <a:pt x="1124" y="6334"/>
                    </a:lnTo>
                    <a:lnTo>
                      <a:pt x="1133" y="6381"/>
                    </a:lnTo>
                    <a:lnTo>
                      <a:pt x="1133" y="6419"/>
                    </a:lnTo>
                    <a:lnTo>
                      <a:pt x="1133" y="6457"/>
                    </a:lnTo>
                    <a:lnTo>
                      <a:pt x="1124" y="6505"/>
                    </a:lnTo>
                    <a:lnTo>
                      <a:pt x="1114" y="6524"/>
                    </a:lnTo>
                    <a:lnTo>
                      <a:pt x="1010" y="6667"/>
                    </a:lnTo>
                    <a:lnTo>
                      <a:pt x="991" y="6686"/>
                    </a:lnTo>
                    <a:lnTo>
                      <a:pt x="962" y="6686"/>
                    </a:lnTo>
                    <a:lnTo>
                      <a:pt x="924" y="6677"/>
                    </a:lnTo>
                    <a:lnTo>
                      <a:pt x="895" y="6648"/>
                    </a:lnTo>
                    <a:lnTo>
                      <a:pt x="867" y="6620"/>
                    </a:lnTo>
                    <a:lnTo>
                      <a:pt x="857" y="6600"/>
                    </a:lnTo>
                    <a:lnTo>
                      <a:pt x="848" y="6591"/>
                    </a:lnTo>
                    <a:lnTo>
                      <a:pt x="924" y="6410"/>
                    </a:lnTo>
                    <a:lnTo>
                      <a:pt x="933" y="6324"/>
                    </a:lnTo>
                    <a:lnTo>
                      <a:pt x="914" y="6258"/>
                    </a:lnTo>
                    <a:lnTo>
                      <a:pt x="876" y="6239"/>
                    </a:lnTo>
                    <a:lnTo>
                      <a:pt x="752" y="6229"/>
                    </a:lnTo>
                    <a:lnTo>
                      <a:pt x="524" y="6134"/>
                    </a:lnTo>
                    <a:lnTo>
                      <a:pt x="524" y="6115"/>
                    </a:lnTo>
                    <a:lnTo>
                      <a:pt x="514" y="5848"/>
                    </a:lnTo>
                    <a:lnTo>
                      <a:pt x="534" y="5791"/>
                    </a:lnTo>
                    <a:lnTo>
                      <a:pt x="562" y="5791"/>
                    </a:lnTo>
                    <a:lnTo>
                      <a:pt x="572" y="5791"/>
                    </a:lnTo>
                    <a:lnTo>
                      <a:pt x="581" y="5772"/>
                    </a:lnTo>
                    <a:lnTo>
                      <a:pt x="591" y="5743"/>
                    </a:lnTo>
                    <a:lnTo>
                      <a:pt x="610" y="5696"/>
                    </a:lnTo>
                    <a:lnTo>
                      <a:pt x="619" y="5657"/>
                    </a:lnTo>
                    <a:lnTo>
                      <a:pt x="619" y="5553"/>
                    </a:lnTo>
                    <a:lnTo>
                      <a:pt x="619" y="5524"/>
                    </a:lnTo>
                    <a:lnTo>
                      <a:pt x="619" y="5496"/>
                    </a:lnTo>
                    <a:lnTo>
                      <a:pt x="610" y="5477"/>
                    </a:lnTo>
                    <a:lnTo>
                      <a:pt x="591" y="5458"/>
                    </a:lnTo>
                    <a:lnTo>
                      <a:pt x="524" y="5401"/>
                    </a:lnTo>
                    <a:lnTo>
                      <a:pt x="505" y="5381"/>
                    </a:lnTo>
                    <a:lnTo>
                      <a:pt x="505" y="5362"/>
                    </a:lnTo>
                    <a:lnTo>
                      <a:pt x="505" y="5353"/>
                    </a:lnTo>
                    <a:lnTo>
                      <a:pt x="505" y="5343"/>
                    </a:lnTo>
                    <a:lnTo>
                      <a:pt x="514" y="5324"/>
                    </a:lnTo>
                    <a:lnTo>
                      <a:pt x="524" y="5315"/>
                    </a:lnTo>
                    <a:lnTo>
                      <a:pt x="534" y="5296"/>
                    </a:lnTo>
                    <a:lnTo>
                      <a:pt x="552" y="5229"/>
                    </a:lnTo>
                    <a:lnTo>
                      <a:pt x="562" y="5172"/>
                    </a:lnTo>
                    <a:lnTo>
                      <a:pt x="562" y="5143"/>
                    </a:lnTo>
                    <a:lnTo>
                      <a:pt x="562" y="5124"/>
                    </a:lnTo>
                    <a:lnTo>
                      <a:pt x="552" y="5086"/>
                    </a:lnTo>
                    <a:lnTo>
                      <a:pt x="543" y="5058"/>
                    </a:lnTo>
                    <a:lnTo>
                      <a:pt x="543" y="5038"/>
                    </a:lnTo>
                    <a:lnTo>
                      <a:pt x="552" y="5020"/>
                    </a:lnTo>
                    <a:lnTo>
                      <a:pt x="676" y="4857"/>
                    </a:lnTo>
                    <a:lnTo>
                      <a:pt x="686" y="4839"/>
                    </a:lnTo>
                    <a:lnTo>
                      <a:pt x="695" y="4819"/>
                    </a:lnTo>
                    <a:lnTo>
                      <a:pt x="705" y="4791"/>
                    </a:lnTo>
                    <a:lnTo>
                      <a:pt x="714" y="4772"/>
                    </a:lnTo>
                    <a:lnTo>
                      <a:pt x="705" y="4753"/>
                    </a:lnTo>
                    <a:lnTo>
                      <a:pt x="705" y="4743"/>
                    </a:lnTo>
                    <a:lnTo>
                      <a:pt x="695" y="4734"/>
                    </a:lnTo>
                    <a:lnTo>
                      <a:pt x="686" y="4724"/>
                    </a:lnTo>
                    <a:lnTo>
                      <a:pt x="638" y="4686"/>
                    </a:lnTo>
                    <a:lnTo>
                      <a:pt x="610" y="4648"/>
                    </a:lnTo>
                    <a:lnTo>
                      <a:pt x="562" y="4610"/>
                    </a:lnTo>
                    <a:lnTo>
                      <a:pt x="562" y="4601"/>
                    </a:lnTo>
                    <a:lnTo>
                      <a:pt x="552" y="4591"/>
                    </a:lnTo>
                    <a:lnTo>
                      <a:pt x="552" y="4562"/>
                    </a:lnTo>
                    <a:lnTo>
                      <a:pt x="543" y="4391"/>
                    </a:lnTo>
                    <a:lnTo>
                      <a:pt x="543" y="4343"/>
                    </a:lnTo>
                    <a:lnTo>
                      <a:pt x="543" y="4258"/>
                    </a:lnTo>
                    <a:lnTo>
                      <a:pt x="543" y="4220"/>
                    </a:lnTo>
                    <a:lnTo>
                      <a:pt x="543" y="4191"/>
                    </a:lnTo>
                    <a:lnTo>
                      <a:pt x="543" y="4181"/>
                    </a:lnTo>
                    <a:lnTo>
                      <a:pt x="543" y="4162"/>
                    </a:lnTo>
                    <a:lnTo>
                      <a:pt x="543" y="4153"/>
                    </a:lnTo>
                    <a:lnTo>
                      <a:pt x="552" y="4134"/>
                    </a:lnTo>
                    <a:lnTo>
                      <a:pt x="562" y="4115"/>
                    </a:lnTo>
                    <a:lnTo>
                      <a:pt x="572" y="4096"/>
                    </a:lnTo>
                    <a:lnTo>
                      <a:pt x="581" y="4067"/>
                    </a:lnTo>
                    <a:lnTo>
                      <a:pt x="581" y="4057"/>
                    </a:lnTo>
                    <a:lnTo>
                      <a:pt x="581" y="4039"/>
                    </a:lnTo>
                    <a:lnTo>
                      <a:pt x="581" y="4029"/>
                    </a:lnTo>
                    <a:lnTo>
                      <a:pt x="572" y="4019"/>
                    </a:lnTo>
                    <a:lnTo>
                      <a:pt x="562" y="4000"/>
                    </a:lnTo>
                    <a:lnTo>
                      <a:pt x="543" y="3991"/>
                    </a:lnTo>
                    <a:lnTo>
                      <a:pt x="333" y="3857"/>
                    </a:lnTo>
                    <a:lnTo>
                      <a:pt x="267" y="3829"/>
                    </a:lnTo>
                    <a:lnTo>
                      <a:pt x="257" y="3819"/>
                    </a:lnTo>
                    <a:lnTo>
                      <a:pt x="248" y="3800"/>
                    </a:lnTo>
                    <a:lnTo>
                      <a:pt x="219" y="3734"/>
                    </a:lnTo>
                    <a:lnTo>
                      <a:pt x="210" y="3715"/>
                    </a:lnTo>
                    <a:lnTo>
                      <a:pt x="200" y="3705"/>
                    </a:lnTo>
                    <a:lnTo>
                      <a:pt x="200" y="3696"/>
                    </a:lnTo>
                    <a:lnTo>
                      <a:pt x="181" y="3696"/>
                    </a:lnTo>
                    <a:lnTo>
                      <a:pt x="171" y="3686"/>
                    </a:lnTo>
                    <a:lnTo>
                      <a:pt x="57" y="3686"/>
                    </a:lnTo>
                    <a:lnTo>
                      <a:pt x="48" y="3676"/>
                    </a:lnTo>
                    <a:lnTo>
                      <a:pt x="29" y="3667"/>
                    </a:lnTo>
                    <a:lnTo>
                      <a:pt x="19" y="3629"/>
                    </a:lnTo>
                    <a:lnTo>
                      <a:pt x="10" y="3600"/>
                    </a:lnTo>
                    <a:lnTo>
                      <a:pt x="10" y="3581"/>
                    </a:lnTo>
                    <a:lnTo>
                      <a:pt x="0" y="3553"/>
                    </a:lnTo>
                    <a:lnTo>
                      <a:pt x="133" y="3353"/>
                    </a:lnTo>
                    <a:lnTo>
                      <a:pt x="162" y="3295"/>
                    </a:lnTo>
                    <a:lnTo>
                      <a:pt x="153" y="3267"/>
                    </a:lnTo>
                    <a:lnTo>
                      <a:pt x="143" y="3238"/>
                    </a:lnTo>
                    <a:lnTo>
                      <a:pt x="133" y="3210"/>
                    </a:lnTo>
                    <a:lnTo>
                      <a:pt x="133" y="3200"/>
                    </a:lnTo>
                    <a:lnTo>
                      <a:pt x="133" y="3181"/>
                    </a:lnTo>
                    <a:lnTo>
                      <a:pt x="133" y="3153"/>
                    </a:lnTo>
                    <a:lnTo>
                      <a:pt x="143" y="3143"/>
                    </a:lnTo>
                    <a:lnTo>
                      <a:pt x="153" y="3134"/>
                    </a:lnTo>
                    <a:lnTo>
                      <a:pt x="219" y="3134"/>
                    </a:lnTo>
                    <a:lnTo>
                      <a:pt x="229" y="3124"/>
                    </a:lnTo>
                    <a:lnTo>
                      <a:pt x="238" y="3115"/>
                    </a:lnTo>
                    <a:lnTo>
                      <a:pt x="248" y="3067"/>
                    </a:lnTo>
                    <a:lnTo>
                      <a:pt x="267" y="3019"/>
                    </a:lnTo>
                    <a:lnTo>
                      <a:pt x="286" y="3000"/>
                    </a:lnTo>
                    <a:lnTo>
                      <a:pt x="295" y="2991"/>
                    </a:lnTo>
                    <a:lnTo>
                      <a:pt x="352" y="3000"/>
                    </a:lnTo>
                    <a:lnTo>
                      <a:pt x="362" y="3000"/>
                    </a:lnTo>
                    <a:lnTo>
                      <a:pt x="371" y="3010"/>
                    </a:lnTo>
                    <a:lnTo>
                      <a:pt x="371" y="3029"/>
                    </a:lnTo>
                    <a:lnTo>
                      <a:pt x="381" y="3048"/>
                    </a:lnTo>
                    <a:lnTo>
                      <a:pt x="381" y="3057"/>
                    </a:lnTo>
                    <a:lnTo>
                      <a:pt x="391" y="3057"/>
                    </a:lnTo>
                    <a:lnTo>
                      <a:pt x="534" y="2924"/>
                    </a:lnTo>
                    <a:lnTo>
                      <a:pt x="552" y="2915"/>
                    </a:lnTo>
                    <a:lnTo>
                      <a:pt x="562" y="2924"/>
                    </a:lnTo>
                    <a:lnTo>
                      <a:pt x="600" y="2981"/>
                    </a:lnTo>
                    <a:lnTo>
                      <a:pt x="600" y="2991"/>
                    </a:lnTo>
                    <a:lnTo>
                      <a:pt x="610" y="3019"/>
                    </a:lnTo>
                    <a:lnTo>
                      <a:pt x="619" y="3029"/>
                    </a:lnTo>
                    <a:lnTo>
                      <a:pt x="629" y="3029"/>
                    </a:lnTo>
                    <a:lnTo>
                      <a:pt x="629" y="3019"/>
                    </a:lnTo>
                    <a:lnTo>
                      <a:pt x="648" y="2991"/>
                    </a:lnTo>
                    <a:lnTo>
                      <a:pt x="667" y="2953"/>
                    </a:lnTo>
                    <a:lnTo>
                      <a:pt x="676" y="2943"/>
                    </a:lnTo>
                    <a:lnTo>
                      <a:pt x="695" y="2943"/>
                    </a:lnTo>
                    <a:lnTo>
                      <a:pt x="705" y="2943"/>
                    </a:lnTo>
                    <a:lnTo>
                      <a:pt x="714" y="2953"/>
                    </a:lnTo>
                    <a:lnTo>
                      <a:pt x="714" y="2962"/>
                    </a:lnTo>
                    <a:lnTo>
                      <a:pt x="714" y="2981"/>
                    </a:lnTo>
                    <a:lnTo>
                      <a:pt x="705" y="3067"/>
                    </a:lnTo>
                    <a:lnTo>
                      <a:pt x="705" y="3105"/>
                    </a:lnTo>
                    <a:lnTo>
                      <a:pt x="714" y="3115"/>
                    </a:lnTo>
                    <a:lnTo>
                      <a:pt x="714" y="3124"/>
                    </a:lnTo>
                    <a:lnTo>
                      <a:pt x="714" y="3143"/>
                    </a:lnTo>
                    <a:lnTo>
                      <a:pt x="724" y="3153"/>
                    </a:lnTo>
                    <a:lnTo>
                      <a:pt x="733" y="3153"/>
                    </a:lnTo>
                    <a:lnTo>
                      <a:pt x="800" y="3210"/>
                    </a:lnTo>
                    <a:lnTo>
                      <a:pt x="914" y="3277"/>
                    </a:lnTo>
                    <a:lnTo>
                      <a:pt x="924" y="3277"/>
                    </a:lnTo>
                    <a:lnTo>
                      <a:pt x="943" y="3277"/>
                    </a:lnTo>
                    <a:lnTo>
                      <a:pt x="1114" y="3277"/>
                    </a:lnTo>
                    <a:lnTo>
                      <a:pt x="1181" y="3286"/>
                    </a:lnTo>
                    <a:lnTo>
                      <a:pt x="1419" y="3267"/>
                    </a:lnTo>
                    <a:lnTo>
                      <a:pt x="1448" y="3257"/>
                    </a:lnTo>
                    <a:lnTo>
                      <a:pt x="1457" y="3248"/>
                    </a:lnTo>
                    <a:lnTo>
                      <a:pt x="1467" y="3238"/>
                    </a:lnTo>
                    <a:lnTo>
                      <a:pt x="1495" y="3219"/>
                    </a:lnTo>
                    <a:lnTo>
                      <a:pt x="1505" y="3210"/>
                    </a:lnTo>
                    <a:lnTo>
                      <a:pt x="1505" y="3200"/>
                    </a:lnTo>
                    <a:lnTo>
                      <a:pt x="1514" y="3191"/>
                    </a:lnTo>
                    <a:lnTo>
                      <a:pt x="1514" y="3181"/>
                    </a:lnTo>
                    <a:lnTo>
                      <a:pt x="1505" y="3124"/>
                    </a:lnTo>
                    <a:lnTo>
                      <a:pt x="1505" y="3115"/>
                    </a:lnTo>
                    <a:lnTo>
                      <a:pt x="1495" y="3096"/>
                    </a:lnTo>
                    <a:lnTo>
                      <a:pt x="1476" y="3057"/>
                    </a:lnTo>
                    <a:lnTo>
                      <a:pt x="1476" y="3039"/>
                    </a:lnTo>
                    <a:lnTo>
                      <a:pt x="1486" y="3029"/>
                    </a:lnTo>
                    <a:lnTo>
                      <a:pt x="1514" y="3000"/>
                    </a:lnTo>
                    <a:lnTo>
                      <a:pt x="1533" y="3000"/>
                    </a:lnTo>
                    <a:lnTo>
                      <a:pt x="1552" y="2991"/>
                    </a:lnTo>
                    <a:lnTo>
                      <a:pt x="1733" y="3029"/>
                    </a:lnTo>
                    <a:lnTo>
                      <a:pt x="1753" y="3039"/>
                    </a:lnTo>
                    <a:lnTo>
                      <a:pt x="1762" y="3048"/>
                    </a:lnTo>
                    <a:lnTo>
                      <a:pt x="1771" y="3057"/>
                    </a:lnTo>
                    <a:lnTo>
                      <a:pt x="1781" y="3096"/>
                    </a:lnTo>
                    <a:lnTo>
                      <a:pt x="1810" y="3134"/>
                    </a:lnTo>
                    <a:lnTo>
                      <a:pt x="1819" y="3162"/>
                    </a:lnTo>
                    <a:lnTo>
                      <a:pt x="1838" y="3172"/>
                    </a:lnTo>
                    <a:lnTo>
                      <a:pt x="1867" y="3181"/>
                    </a:lnTo>
                    <a:lnTo>
                      <a:pt x="2314" y="3124"/>
                    </a:lnTo>
                    <a:lnTo>
                      <a:pt x="2448" y="3010"/>
                    </a:lnTo>
                    <a:lnTo>
                      <a:pt x="2457" y="3000"/>
                    </a:lnTo>
                    <a:lnTo>
                      <a:pt x="2457" y="2981"/>
                    </a:lnTo>
                    <a:lnTo>
                      <a:pt x="2457" y="2972"/>
                    </a:lnTo>
                    <a:lnTo>
                      <a:pt x="2457" y="2943"/>
                    </a:lnTo>
                    <a:lnTo>
                      <a:pt x="2448" y="2838"/>
                    </a:lnTo>
                    <a:lnTo>
                      <a:pt x="2448" y="2772"/>
                    </a:lnTo>
                    <a:lnTo>
                      <a:pt x="2448" y="2648"/>
                    </a:lnTo>
                    <a:lnTo>
                      <a:pt x="2448" y="2600"/>
                    </a:lnTo>
                    <a:lnTo>
                      <a:pt x="2457" y="2591"/>
                    </a:lnTo>
                    <a:lnTo>
                      <a:pt x="2467" y="2572"/>
                    </a:lnTo>
                    <a:lnTo>
                      <a:pt x="2486" y="2553"/>
                    </a:lnTo>
                    <a:lnTo>
                      <a:pt x="2533" y="2524"/>
                    </a:lnTo>
                    <a:lnTo>
                      <a:pt x="2553" y="2505"/>
                    </a:lnTo>
                    <a:lnTo>
                      <a:pt x="2562" y="2495"/>
                    </a:lnTo>
                    <a:lnTo>
                      <a:pt x="2553" y="2486"/>
                    </a:lnTo>
                    <a:lnTo>
                      <a:pt x="2553" y="2477"/>
                    </a:lnTo>
                    <a:lnTo>
                      <a:pt x="2553" y="2467"/>
                    </a:lnTo>
                    <a:lnTo>
                      <a:pt x="2581" y="2419"/>
                    </a:lnTo>
                    <a:lnTo>
                      <a:pt x="2591" y="2419"/>
                    </a:lnTo>
                    <a:lnTo>
                      <a:pt x="2724" y="2410"/>
                    </a:lnTo>
                    <a:lnTo>
                      <a:pt x="2829" y="2419"/>
                    </a:lnTo>
                    <a:lnTo>
                      <a:pt x="2848" y="2419"/>
                    </a:lnTo>
                    <a:lnTo>
                      <a:pt x="2867" y="2419"/>
                    </a:lnTo>
                    <a:lnTo>
                      <a:pt x="2876" y="2400"/>
                    </a:lnTo>
                    <a:lnTo>
                      <a:pt x="2886" y="2391"/>
                    </a:lnTo>
                    <a:lnTo>
                      <a:pt x="2905" y="2381"/>
                    </a:lnTo>
                    <a:lnTo>
                      <a:pt x="2924" y="2372"/>
                    </a:lnTo>
                    <a:lnTo>
                      <a:pt x="2952" y="2372"/>
                    </a:lnTo>
                    <a:lnTo>
                      <a:pt x="3010" y="2391"/>
                    </a:lnTo>
                    <a:lnTo>
                      <a:pt x="3029" y="2391"/>
                    </a:lnTo>
                    <a:lnTo>
                      <a:pt x="3038" y="2391"/>
                    </a:lnTo>
                    <a:lnTo>
                      <a:pt x="3057" y="2372"/>
                    </a:lnTo>
                    <a:lnTo>
                      <a:pt x="3076" y="2362"/>
                    </a:lnTo>
                    <a:lnTo>
                      <a:pt x="3095" y="2353"/>
                    </a:lnTo>
                    <a:lnTo>
                      <a:pt x="3200" y="2353"/>
                    </a:lnTo>
                    <a:lnTo>
                      <a:pt x="3210" y="2343"/>
                    </a:lnTo>
                    <a:lnTo>
                      <a:pt x="3229" y="2324"/>
                    </a:lnTo>
                    <a:lnTo>
                      <a:pt x="3257" y="2296"/>
                    </a:lnTo>
                    <a:lnTo>
                      <a:pt x="3267" y="2296"/>
                    </a:lnTo>
                    <a:lnTo>
                      <a:pt x="3286" y="2286"/>
                    </a:lnTo>
                    <a:lnTo>
                      <a:pt x="3333" y="2296"/>
                    </a:lnTo>
                    <a:lnTo>
                      <a:pt x="3353" y="2286"/>
                    </a:lnTo>
                    <a:lnTo>
                      <a:pt x="3372" y="2267"/>
                    </a:lnTo>
                    <a:lnTo>
                      <a:pt x="3381" y="2257"/>
                    </a:lnTo>
                    <a:lnTo>
                      <a:pt x="3391" y="2248"/>
                    </a:lnTo>
                    <a:lnTo>
                      <a:pt x="3391" y="2229"/>
                    </a:lnTo>
                    <a:lnTo>
                      <a:pt x="3391" y="2219"/>
                    </a:lnTo>
                    <a:lnTo>
                      <a:pt x="3391" y="2200"/>
                    </a:lnTo>
                    <a:lnTo>
                      <a:pt x="3381" y="2200"/>
                    </a:lnTo>
                    <a:lnTo>
                      <a:pt x="3372" y="2191"/>
                    </a:lnTo>
                    <a:lnTo>
                      <a:pt x="3315" y="2172"/>
                    </a:lnTo>
                    <a:lnTo>
                      <a:pt x="3305" y="2162"/>
                    </a:lnTo>
                    <a:lnTo>
                      <a:pt x="3295" y="2162"/>
                    </a:lnTo>
                    <a:lnTo>
                      <a:pt x="3295" y="2153"/>
                    </a:lnTo>
                    <a:lnTo>
                      <a:pt x="3286" y="2143"/>
                    </a:lnTo>
                    <a:lnTo>
                      <a:pt x="3295" y="2134"/>
                    </a:lnTo>
                    <a:lnTo>
                      <a:pt x="3295" y="2124"/>
                    </a:lnTo>
                    <a:lnTo>
                      <a:pt x="3305" y="2115"/>
                    </a:lnTo>
                    <a:lnTo>
                      <a:pt x="3343" y="2096"/>
                    </a:lnTo>
                    <a:lnTo>
                      <a:pt x="3657" y="2000"/>
                    </a:lnTo>
                    <a:lnTo>
                      <a:pt x="3667" y="1972"/>
                    </a:lnTo>
                    <a:lnTo>
                      <a:pt x="3667" y="1962"/>
                    </a:lnTo>
                    <a:lnTo>
                      <a:pt x="3667" y="1943"/>
                    </a:lnTo>
                    <a:lnTo>
                      <a:pt x="3676" y="1905"/>
                    </a:lnTo>
                    <a:lnTo>
                      <a:pt x="3667" y="1762"/>
                    </a:lnTo>
                    <a:lnTo>
                      <a:pt x="3676" y="1743"/>
                    </a:lnTo>
                    <a:lnTo>
                      <a:pt x="3686" y="1734"/>
                    </a:lnTo>
                    <a:lnTo>
                      <a:pt x="3705" y="1724"/>
                    </a:lnTo>
                    <a:lnTo>
                      <a:pt x="3914" y="1724"/>
                    </a:lnTo>
                    <a:lnTo>
                      <a:pt x="3934" y="1715"/>
                    </a:lnTo>
                    <a:lnTo>
                      <a:pt x="3943" y="1695"/>
                    </a:lnTo>
                    <a:lnTo>
                      <a:pt x="3952" y="1677"/>
                    </a:lnTo>
                    <a:lnTo>
                      <a:pt x="3952" y="1657"/>
                    </a:lnTo>
                    <a:lnTo>
                      <a:pt x="3962" y="1648"/>
                    </a:lnTo>
                    <a:lnTo>
                      <a:pt x="3972" y="1638"/>
                    </a:lnTo>
                    <a:lnTo>
                      <a:pt x="4019" y="1619"/>
                    </a:lnTo>
                    <a:lnTo>
                      <a:pt x="4029" y="1610"/>
                    </a:lnTo>
                    <a:lnTo>
                      <a:pt x="4057" y="1572"/>
                    </a:lnTo>
                    <a:lnTo>
                      <a:pt x="4105" y="1486"/>
                    </a:lnTo>
                    <a:lnTo>
                      <a:pt x="4124" y="1467"/>
                    </a:lnTo>
                    <a:lnTo>
                      <a:pt x="4133" y="1457"/>
                    </a:lnTo>
                    <a:lnTo>
                      <a:pt x="4153" y="1448"/>
                    </a:lnTo>
                    <a:lnTo>
                      <a:pt x="4181" y="1448"/>
                    </a:lnTo>
                    <a:lnTo>
                      <a:pt x="4267" y="1457"/>
                    </a:lnTo>
                    <a:lnTo>
                      <a:pt x="4486" y="1524"/>
                    </a:lnTo>
                    <a:lnTo>
                      <a:pt x="4496" y="1534"/>
                    </a:lnTo>
                    <a:lnTo>
                      <a:pt x="4486" y="1543"/>
                    </a:lnTo>
                    <a:lnTo>
                      <a:pt x="4486" y="1572"/>
                    </a:lnTo>
                    <a:lnTo>
                      <a:pt x="4486" y="1591"/>
                    </a:lnTo>
                    <a:lnTo>
                      <a:pt x="4505" y="1591"/>
                    </a:lnTo>
                    <a:lnTo>
                      <a:pt x="4591" y="1562"/>
                    </a:lnTo>
                    <a:lnTo>
                      <a:pt x="4600" y="1543"/>
                    </a:lnTo>
                    <a:lnTo>
                      <a:pt x="4600" y="1534"/>
                    </a:lnTo>
                    <a:lnTo>
                      <a:pt x="4600" y="1524"/>
                    </a:lnTo>
                    <a:lnTo>
                      <a:pt x="4591" y="1515"/>
                    </a:lnTo>
                    <a:lnTo>
                      <a:pt x="4581" y="1496"/>
                    </a:lnTo>
                    <a:lnTo>
                      <a:pt x="4572" y="1486"/>
                    </a:lnTo>
                    <a:lnTo>
                      <a:pt x="4572" y="1477"/>
                    </a:lnTo>
                    <a:lnTo>
                      <a:pt x="4581" y="1467"/>
                    </a:lnTo>
                    <a:lnTo>
                      <a:pt x="4600" y="1457"/>
                    </a:lnTo>
                    <a:lnTo>
                      <a:pt x="4610" y="1457"/>
                    </a:lnTo>
                    <a:lnTo>
                      <a:pt x="4648" y="1467"/>
                    </a:lnTo>
                    <a:lnTo>
                      <a:pt x="4657" y="1477"/>
                    </a:lnTo>
                    <a:lnTo>
                      <a:pt x="4676" y="1486"/>
                    </a:lnTo>
                    <a:lnTo>
                      <a:pt x="4695" y="1534"/>
                    </a:lnTo>
                    <a:lnTo>
                      <a:pt x="4705" y="1543"/>
                    </a:lnTo>
                    <a:lnTo>
                      <a:pt x="4714" y="1553"/>
                    </a:lnTo>
                    <a:lnTo>
                      <a:pt x="4734" y="1553"/>
                    </a:lnTo>
                    <a:lnTo>
                      <a:pt x="4819" y="1505"/>
                    </a:lnTo>
                    <a:lnTo>
                      <a:pt x="4829" y="1486"/>
                    </a:lnTo>
                    <a:lnTo>
                      <a:pt x="4848" y="1457"/>
                    </a:lnTo>
                    <a:lnTo>
                      <a:pt x="4857" y="1448"/>
                    </a:lnTo>
                    <a:lnTo>
                      <a:pt x="4867" y="1448"/>
                    </a:lnTo>
                    <a:lnTo>
                      <a:pt x="4915" y="1439"/>
                    </a:lnTo>
                    <a:lnTo>
                      <a:pt x="5143" y="1439"/>
                    </a:lnTo>
                    <a:lnTo>
                      <a:pt x="5162" y="1439"/>
                    </a:lnTo>
                    <a:lnTo>
                      <a:pt x="5181" y="1448"/>
                    </a:lnTo>
                    <a:lnTo>
                      <a:pt x="5191" y="1457"/>
                    </a:lnTo>
                    <a:lnTo>
                      <a:pt x="5210" y="1467"/>
                    </a:lnTo>
                    <a:lnTo>
                      <a:pt x="5219" y="1477"/>
                    </a:lnTo>
                    <a:lnTo>
                      <a:pt x="5229" y="1486"/>
                    </a:lnTo>
                    <a:lnTo>
                      <a:pt x="5248" y="1486"/>
                    </a:lnTo>
                    <a:lnTo>
                      <a:pt x="5267" y="1477"/>
                    </a:lnTo>
                    <a:lnTo>
                      <a:pt x="5296" y="1467"/>
                    </a:lnTo>
                    <a:lnTo>
                      <a:pt x="5305" y="1448"/>
                    </a:lnTo>
                    <a:lnTo>
                      <a:pt x="5314" y="1439"/>
                    </a:lnTo>
                    <a:lnTo>
                      <a:pt x="5343" y="1381"/>
                    </a:lnTo>
                    <a:lnTo>
                      <a:pt x="5343" y="1372"/>
                    </a:lnTo>
                    <a:lnTo>
                      <a:pt x="5343" y="1362"/>
                    </a:lnTo>
                    <a:lnTo>
                      <a:pt x="5343" y="1353"/>
                    </a:lnTo>
                    <a:lnTo>
                      <a:pt x="5334" y="1343"/>
                    </a:lnTo>
                    <a:lnTo>
                      <a:pt x="5238" y="1296"/>
                    </a:lnTo>
                    <a:lnTo>
                      <a:pt x="5219" y="1286"/>
                    </a:lnTo>
                    <a:lnTo>
                      <a:pt x="5219" y="1276"/>
                    </a:lnTo>
                    <a:lnTo>
                      <a:pt x="5200" y="1257"/>
                    </a:lnTo>
                    <a:lnTo>
                      <a:pt x="5181" y="1238"/>
                    </a:lnTo>
                    <a:lnTo>
                      <a:pt x="5124" y="1200"/>
                    </a:lnTo>
                    <a:lnTo>
                      <a:pt x="5115" y="1191"/>
                    </a:lnTo>
                    <a:lnTo>
                      <a:pt x="5115" y="1181"/>
                    </a:lnTo>
                    <a:lnTo>
                      <a:pt x="5115" y="1172"/>
                    </a:lnTo>
                    <a:lnTo>
                      <a:pt x="5162" y="1115"/>
                    </a:lnTo>
                    <a:lnTo>
                      <a:pt x="5172" y="1105"/>
                    </a:lnTo>
                    <a:lnTo>
                      <a:pt x="5172" y="1086"/>
                    </a:lnTo>
                    <a:lnTo>
                      <a:pt x="5172" y="1076"/>
                    </a:lnTo>
                    <a:lnTo>
                      <a:pt x="5172" y="1058"/>
                    </a:lnTo>
                    <a:lnTo>
                      <a:pt x="5172" y="1048"/>
                    </a:lnTo>
                    <a:lnTo>
                      <a:pt x="5172" y="1038"/>
                    </a:lnTo>
                    <a:lnTo>
                      <a:pt x="5162" y="1029"/>
                    </a:lnTo>
                    <a:lnTo>
                      <a:pt x="5153" y="1019"/>
                    </a:lnTo>
                    <a:lnTo>
                      <a:pt x="5133" y="1010"/>
                    </a:lnTo>
                    <a:lnTo>
                      <a:pt x="5124" y="1010"/>
                    </a:lnTo>
                    <a:lnTo>
                      <a:pt x="5115" y="991"/>
                    </a:lnTo>
                    <a:lnTo>
                      <a:pt x="5105" y="943"/>
                    </a:lnTo>
                    <a:lnTo>
                      <a:pt x="5105" y="934"/>
                    </a:lnTo>
                    <a:lnTo>
                      <a:pt x="5095" y="924"/>
                    </a:lnTo>
                    <a:lnTo>
                      <a:pt x="5105" y="915"/>
                    </a:lnTo>
                    <a:lnTo>
                      <a:pt x="5105" y="905"/>
                    </a:lnTo>
                    <a:lnTo>
                      <a:pt x="5172" y="877"/>
                    </a:lnTo>
                    <a:lnTo>
                      <a:pt x="5181" y="867"/>
                    </a:lnTo>
                    <a:lnTo>
                      <a:pt x="5181" y="848"/>
                    </a:lnTo>
                    <a:lnTo>
                      <a:pt x="5181" y="838"/>
                    </a:lnTo>
                    <a:lnTo>
                      <a:pt x="5153" y="819"/>
                    </a:lnTo>
                    <a:lnTo>
                      <a:pt x="5153" y="810"/>
                    </a:lnTo>
                    <a:lnTo>
                      <a:pt x="5172" y="810"/>
                    </a:lnTo>
                    <a:lnTo>
                      <a:pt x="5362" y="829"/>
                    </a:lnTo>
                    <a:lnTo>
                      <a:pt x="5372" y="819"/>
                    </a:lnTo>
                    <a:lnTo>
                      <a:pt x="5381" y="800"/>
                    </a:lnTo>
                    <a:lnTo>
                      <a:pt x="5381" y="791"/>
                    </a:lnTo>
                    <a:lnTo>
                      <a:pt x="5381" y="781"/>
                    </a:lnTo>
                    <a:lnTo>
                      <a:pt x="5372" y="772"/>
                    </a:lnTo>
                    <a:lnTo>
                      <a:pt x="5334" y="753"/>
                    </a:lnTo>
                    <a:lnTo>
                      <a:pt x="5324" y="753"/>
                    </a:lnTo>
                    <a:lnTo>
                      <a:pt x="5324" y="743"/>
                    </a:lnTo>
                    <a:lnTo>
                      <a:pt x="5324" y="724"/>
                    </a:lnTo>
                    <a:lnTo>
                      <a:pt x="5343" y="715"/>
                    </a:lnTo>
                    <a:lnTo>
                      <a:pt x="5372" y="695"/>
                    </a:lnTo>
                    <a:lnTo>
                      <a:pt x="5381" y="677"/>
                    </a:lnTo>
                    <a:lnTo>
                      <a:pt x="5391" y="657"/>
                    </a:lnTo>
                    <a:lnTo>
                      <a:pt x="5391" y="600"/>
                    </a:lnTo>
                    <a:lnTo>
                      <a:pt x="5391" y="591"/>
                    </a:lnTo>
                    <a:lnTo>
                      <a:pt x="5381" y="581"/>
                    </a:lnTo>
                    <a:lnTo>
                      <a:pt x="5353" y="553"/>
                    </a:lnTo>
                    <a:lnTo>
                      <a:pt x="5343" y="543"/>
                    </a:lnTo>
                    <a:lnTo>
                      <a:pt x="5343" y="534"/>
                    </a:lnTo>
                    <a:lnTo>
                      <a:pt x="5353" y="524"/>
                    </a:lnTo>
                    <a:lnTo>
                      <a:pt x="5372" y="524"/>
                    </a:lnTo>
                    <a:lnTo>
                      <a:pt x="5410" y="534"/>
                    </a:lnTo>
                    <a:lnTo>
                      <a:pt x="5438" y="534"/>
                    </a:lnTo>
                    <a:lnTo>
                      <a:pt x="5448" y="524"/>
                    </a:lnTo>
                    <a:lnTo>
                      <a:pt x="5457" y="505"/>
                    </a:lnTo>
                    <a:lnTo>
                      <a:pt x="5457" y="496"/>
                    </a:lnTo>
                    <a:lnTo>
                      <a:pt x="5448" y="476"/>
                    </a:lnTo>
                    <a:lnTo>
                      <a:pt x="5410" y="381"/>
                    </a:lnTo>
                    <a:lnTo>
                      <a:pt x="5400" y="362"/>
                    </a:lnTo>
                    <a:lnTo>
                      <a:pt x="5391" y="315"/>
                    </a:lnTo>
                    <a:lnTo>
                      <a:pt x="5372" y="267"/>
                    </a:lnTo>
                    <a:lnTo>
                      <a:pt x="5372" y="258"/>
                    </a:lnTo>
                    <a:lnTo>
                      <a:pt x="5362" y="229"/>
                    </a:lnTo>
                    <a:lnTo>
                      <a:pt x="5362" y="200"/>
                    </a:lnTo>
                    <a:lnTo>
                      <a:pt x="5362" y="181"/>
                    </a:lnTo>
                    <a:lnTo>
                      <a:pt x="5372" y="134"/>
                    </a:lnTo>
                    <a:lnTo>
                      <a:pt x="5372" y="124"/>
                    </a:lnTo>
                    <a:lnTo>
                      <a:pt x="5381" y="115"/>
                    </a:lnTo>
                    <a:lnTo>
                      <a:pt x="5381" y="105"/>
                    </a:lnTo>
                    <a:lnTo>
                      <a:pt x="5419" y="67"/>
                    </a:lnTo>
                    <a:lnTo>
                      <a:pt x="5448" y="29"/>
                    </a:lnTo>
                    <a:lnTo>
                      <a:pt x="5457" y="19"/>
                    </a:lnTo>
                    <a:lnTo>
                      <a:pt x="5457" y="10"/>
                    </a:lnTo>
                    <a:lnTo>
                      <a:pt x="5476" y="0"/>
                    </a:lnTo>
                    <a:lnTo>
                      <a:pt x="5486" y="0"/>
                    </a:lnTo>
                    <a:lnTo>
                      <a:pt x="5505" y="10"/>
                    </a:lnTo>
                    <a:lnTo>
                      <a:pt x="5543" y="29"/>
                    </a:lnTo>
                    <a:lnTo>
                      <a:pt x="5562" y="38"/>
                    </a:lnTo>
                    <a:lnTo>
                      <a:pt x="5581" y="67"/>
                    </a:lnTo>
                    <a:lnTo>
                      <a:pt x="5591" y="67"/>
                    </a:lnTo>
                    <a:lnTo>
                      <a:pt x="5600" y="67"/>
                    </a:lnTo>
                    <a:lnTo>
                      <a:pt x="5610" y="67"/>
                    </a:lnTo>
                    <a:lnTo>
                      <a:pt x="5629" y="48"/>
                    </a:lnTo>
                    <a:lnTo>
                      <a:pt x="5648" y="48"/>
                    </a:lnTo>
                    <a:lnTo>
                      <a:pt x="5657" y="48"/>
                    </a:lnTo>
                    <a:lnTo>
                      <a:pt x="5677" y="67"/>
                    </a:lnTo>
                    <a:lnTo>
                      <a:pt x="5686" y="86"/>
                    </a:lnTo>
                    <a:lnTo>
                      <a:pt x="5686" y="95"/>
                    </a:lnTo>
                    <a:lnTo>
                      <a:pt x="5686" y="105"/>
                    </a:lnTo>
                    <a:lnTo>
                      <a:pt x="5705" y="115"/>
                    </a:lnTo>
                    <a:lnTo>
                      <a:pt x="5762" y="115"/>
                    </a:lnTo>
                    <a:lnTo>
                      <a:pt x="5781" y="105"/>
                    </a:lnTo>
                    <a:lnTo>
                      <a:pt x="5800" y="95"/>
                    </a:lnTo>
                    <a:lnTo>
                      <a:pt x="5810" y="86"/>
                    </a:lnTo>
                    <a:lnTo>
                      <a:pt x="5829" y="57"/>
                    </a:lnTo>
                    <a:lnTo>
                      <a:pt x="5838" y="48"/>
                    </a:lnTo>
                    <a:lnTo>
                      <a:pt x="5867" y="38"/>
                    </a:lnTo>
                    <a:lnTo>
                      <a:pt x="5876" y="48"/>
                    </a:lnTo>
                    <a:lnTo>
                      <a:pt x="5895" y="48"/>
                    </a:lnTo>
                    <a:lnTo>
                      <a:pt x="5915" y="67"/>
                    </a:lnTo>
                    <a:lnTo>
                      <a:pt x="5933" y="95"/>
                    </a:lnTo>
                    <a:lnTo>
                      <a:pt x="5953" y="105"/>
                    </a:lnTo>
                    <a:lnTo>
                      <a:pt x="6038" y="134"/>
                    </a:lnTo>
                    <a:lnTo>
                      <a:pt x="6058" y="153"/>
                    </a:lnTo>
                    <a:lnTo>
                      <a:pt x="6076" y="162"/>
                    </a:lnTo>
                    <a:lnTo>
                      <a:pt x="6076" y="191"/>
                    </a:lnTo>
                    <a:lnTo>
                      <a:pt x="6076" y="210"/>
                    </a:lnTo>
                    <a:lnTo>
                      <a:pt x="6086" y="219"/>
                    </a:lnTo>
                    <a:lnTo>
                      <a:pt x="6096" y="219"/>
                    </a:lnTo>
                    <a:lnTo>
                      <a:pt x="6172" y="229"/>
                    </a:lnTo>
                    <a:lnTo>
                      <a:pt x="6200" y="229"/>
                    </a:lnTo>
                    <a:lnTo>
                      <a:pt x="6219" y="248"/>
                    </a:lnTo>
                    <a:lnTo>
                      <a:pt x="6229" y="258"/>
                    </a:lnTo>
                    <a:lnTo>
                      <a:pt x="6238" y="286"/>
                    </a:lnTo>
                    <a:lnTo>
                      <a:pt x="6267" y="391"/>
                    </a:lnTo>
                    <a:lnTo>
                      <a:pt x="6276" y="419"/>
                    </a:lnTo>
                    <a:lnTo>
                      <a:pt x="6296" y="429"/>
                    </a:lnTo>
                    <a:lnTo>
                      <a:pt x="6314" y="429"/>
                    </a:lnTo>
                    <a:lnTo>
                      <a:pt x="6419" y="429"/>
                    </a:lnTo>
                    <a:lnTo>
                      <a:pt x="6438" y="429"/>
                    </a:lnTo>
                    <a:lnTo>
                      <a:pt x="6457" y="400"/>
                    </a:lnTo>
                    <a:lnTo>
                      <a:pt x="6486" y="381"/>
                    </a:lnTo>
                    <a:lnTo>
                      <a:pt x="6572" y="381"/>
                    </a:lnTo>
                    <a:lnTo>
                      <a:pt x="6686" y="334"/>
                    </a:lnTo>
                    <a:lnTo>
                      <a:pt x="6724" y="334"/>
                    </a:lnTo>
                    <a:lnTo>
                      <a:pt x="6715" y="305"/>
                    </a:lnTo>
                    <a:lnTo>
                      <a:pt x="6705" y="276"/>
                    </a:lnTo>
                    <a:lnTo>
                      <a:pt x="6705" y="229"/>
                    </a:lnTo>
                    <a:lnTo>
                      <a:pt x="6724" y="219"/>
                    </a:lnTo>
                    <a:lnTo>
                      <a:pt x="6753" y="219"/>
                    </a:lnTo>
                    <a:lnTo>
                      <a:pt x="6762" y="210"/>
                    </a:lnTo>
                    <a:lnTo>
                      <a:pt x="6772" y="200"/>
                    </a:lnTo>
                    <a:lnTo>
                      <a:pt x="6772" y="191"/>
                    </a:lnTo>
                    <a:lnTo>
                      <a:pt x="6781" y="172"/>
                    </a:lnTo>
                    <a:lnTo>
                      <a:pt x="6781" y="162"/>
                    </a:lnTo>
                    <a:lnTo>
                      <a:pt x="6791" y="153"/>
                    </a:lnTo>
                    <a:lnTo>
                      <a:pt x="6810" y="153"/>
                    </a:lnTo>
                    <a:lnTo>
                      <a:pt x="6867" y="162"/>
                    </a:lnTo>
                    <a:lnTo>
                      <a:pt x="6886" y="162"/>
                    </a:lnTo>
                    <a:lnTo>
                      <a:pt x="6896" y="153"/>
                    </a:lnTo>
                    <a:lnTo>
                      <a:pt x="6924" y="143"/>
                    </a:lnTo>
                    <a:lnTo>
                      <a:pt x="6943" y="134"/>
                    </a:lnTo>
                    <a:lnTo>
                      <a:pt x="6953" y="134"/>
                    </a:lnTo>
                    <a:lnTo>
                      <a:pt x="7191" y="191"/>
                    </a:lnTo>
                    <a:lnTo>
                      <a:pt x="7229" y="219"/>
                    </a:lnTo>
                    <a:lnTo>
                      <a:pt x="7239" y="248"/>
                    </a:lnTo>
                    <a:lnTo>
                      <a:pt x="7257" y="258"/>
                    </a:lnTo>
                    <a:lnTo>
                      <a:pt x="7286" y="267"/>
                    </a:lnTo>
                    <a:lnTo>
                      <a:pt x="7343" y="286"/>
                    </a:lnTo>
                    <a:lnTo>
                      <a:pt x="7400" y="286"/>
                    </a:lnTo>
                    <a:lnTo>
                      <a:pt x="7410" y="276"/>
                    </a:lnTo>
                    <a:lnTo>
                      <a:pt x="7419" y="276"/>
                    </a:lnTo>
                    <a:lnTo>
                      <a:pt x="7429" y="258"/>
                    </a:lnTo>
                    <a:lnTo>
                      <a:pt x="7438" y="238"/>
                    </a:lnTo>
                    <a:lnTo>
                      <a:pt x="7438" y="219"/>
                    </a:lnTo>
                    <a:lnTo>
                      <a:pt x="7448" y="210"/>
                    </a:lnTo>
                    <a:lnTo>
                      <a:pt x="7457" y="210"/>
                    </a:lnTo>
                    <a:lnTo>
                      <a:pt x="7477" y="210"/>
                    </a:lnTo>
                    <a:lnTo>
                      <a:pt x="7495" y="219"/>
                    </a:lnTo>
                    <a:lnTo>
                      <a:pt x="7534" y="238"/>
                    </a:lnTo>
                    <a:lnTo>
                      <a:pt x="7553" y="248"/>
                    </a:lnTo>
                    <a:lnTo>
                      <a:pt x="7581" y="248"/>
                    </a:lnTo>
                    <a:lnTo>
                      <a:pt x="7610" y="238"/>
                    </a:lnTo>
                    <a:lnTo>
                      <a:pt x="7772" y="267"/>
                    </a:lnTo>
                    <a:lnTo>
                      <a:pt x="7791" y="267"/>
                    </a:lnTo>
                    <a:lnTo>
                      <a:pt x="7791" y="258"/>
                    </a:lnTo>
                    <a:lnTo>
                      <a:pt x="7800" y="229"/>
                    </a:lnTo>
                    <a:lnTo>
                      <a:pt x="7800" y="219"/>
                    </a:lnTo>
                    <a:lnTo>
                      <a:pt x="7810" y="200"/>
                    </a:lnTo>
                    <a:lnTo>
                      <a:pt x="7810" y="191"/>
                    </a:lnTo>
                    <a:lnTo>
                      <a:pt x="7819" y="181"/>
                    </a:lnTo>
                    <a:lnTo>
                      <a:pt x="7829" y="172"/>
                    </a:lnTo>
                    <a:lnTo>
                      <a:pt x="7838" y="172"/>
                    </a:lnTo>
                    <a:lnTo>
                      <a:pt x="7848" y="162"/>
                    </a:lnTo>
                    <a:lnTo>
                      <a:pt x="7867" y="162"/>
                    </a:lnTo>
                    <a:lnTo>
                      <a:pt x="8048" y="181"/>
                    </a:lnTo>
                    <a:lnTo>
                      <a:pt x="8057" y="191"/>
                    </a:lnTo>
                    <a:lnTo>
                      <a:pt x="8067" y="210"/>
                    </a:lnTo>
                    <a:lnTo>
                      <a:pt x="8067" y="219"/>
                    </a:lnTo>
                    <a:lnTo>
                      <a:pt x="8077" y="267"/>
                    </a:lnTo>
                    <a:lnTo>
                      <a:pt x="8077" y="276"/>
                    </a:lnTo>
                    <a:lnTo>
                      <a:pt x="8086" y="286"/>
                    </a:lnTo>
                    <a:lnTo>
                      <a:pt x="8115" y="334"/>
                    </a:lnTo>
                    <a:lnTo>
                      <a:pt x="8124" y="353"/>
                    </a:lnTo>
                    <a:lnTo>
                      <a:pt x="8124" y="362"/>
                    </a:lnTo>
                    <a:lnTo>
                      <a:pt x="8124" y="381"/>
                    </a:lnTo>
                    <a:lnTo>
                      <a:pt x="8124" y="391"/>
                    </a:lnTo>
                    <a:lnTo>
                      <a:pt x="8124" y="400"/>
                    </a:lnTo>
                    <a:lnTo>
                      <a:pt x="8124" y="419"/>
                    </a:lnTo>
                    <a:lnTo>
                      <a:pt x="8134" y="429"/>
                    </a:lnTo>
                    <a:lnTo>
                      <a:pt x="8143" y="438"/>
                    </a:lnTo>
                    <a:lnTo>
                      <a:pt x="8153" y="438"/>
                    </a:lnTo>
                    <a:lnTo>
                      <a:pt x="8191" y="448"/>
                    </a:lnTo>
                    <a:lnTo>
                      <a:pt x="8200" y="457"/>
                    </a:lnTo>
                    <a:lnTo>
                      <a:pt x="8219" y="476"/>
                    </a:lnTo>
                    <a:lnTo>
                      <a:pt x="8219" y="486"/>
                    </a:lnTo>
                    <a:lnTo>
                      <a:pt x="8229" y="505"/>
                    </a:lnTo>
                    <a:lnTo>
                      <a:pt x="8248" y="524"/>
                    </a:lnTo>
                    <a:lnTo>
                      <a:pt x="8286" y="553"/>
                    </a:lnTo>
                    <a:lnTo>
                      <a:pt x="8295" y="572"/>
                    </a:lnTo>
                    <a:lnTo>
                      <a:pt x="8295" y="581"/>
                    </a:lnTo>
                    <a:lnTo>
                      <a:pt x="8295" y="591"/>
                    </a:lnTo>
                    <a:lnTo>
                      <a:pt x="8286" y="610"/>
                    </a:lnTo>
                    <a:lnTo>
                      <a:pt x="8286" y="619"/>
                    </a:lnTo>
                    <a:lnTo>
                      <a:pt x="8286" y="639"/>
                    </a:lnTo>
                    <a:lnTo>
                      <a:pt x="8286" y="648"/>
                    </a:lnTo>
                    <a:lnTo>
                      <a:pt x="8295" y="657"/>
                    </a:lnTo>
                    <a:lnTo>
                      <a:pt x="8295" y="677"/>
                    </a:lnTo>
                    <a:lnTo>
                      <a:pt x="8305" y="686"/>
                    </a:lnTo>
                    <a:lnTo>
                      <a:pt x="8305" y="695"/>
                    </a:lnTo>
                    <a:lnTo>
                      <a:pt x="8295" y="705"/>
                    </a:lnTo>
                    <a:lnTo>
                      <a:pt x="8295" y="715"/>
                    </a:lnTo>
                    <a:lnTo>
                      <a:pt x="8286" y="734"/>
                    </a:lnTo>
                    <a:lnTo>
                      <a:pt x="8257" y="753"/>
                    </a:lnTo>
                    <a:lnTo>
                      <a:pt x="8257" y="762"/>
                    </a:lnTo>
                    <a:lnTo>
                      <a:pt x="8257" y="772"/>
                    </a:lnTo>
                    <a:lnTo>
                      <a:pt x="8257" y="781"/>
                    </a:lnTo>
                    <a:lnTo>
                      <a:pt x="8267" y="791"/>
                    </a:lnTo>
                    <a:lnTo>
                      <a:pt x="8267" y="800"/>
                    </a:lnTo>
                    <a:lnTo>
                      <a:pt x="8286" y="810"/>
                    </a:lnTo>
                    <a:lnTo>
                      <a:pt x="8305" y="810"/>
                    </a:lnTo>
                    <a:lnTo>
                      <a:pt x="8391" y="791"/>
                    </a:lnTo>
                    <a:lnTo>
                      <a:pt x="8410" y="791"/>
                    </a:lnTo>
                    <a:lnTo>
                      <a:pt x="8420" y="791"/>
                    </a:lnTo>
                    <a:lnTo>
                      <a:pt x="8438" y="800"/>
                    </a:lnTo>
                    <a:lnTo>
                      <a:pt x="8458" y="819"/>
                    </a:lnTo>
                    <a:lnTo>
                      <a:pt x="8477" y="848"/>
                    </a:lnTo>
                    <a:lnTo>
                      <a:pt x="8486" y="867"/>
                    </a:lnTo>
                    <a:lnTo>
                      <a:pt x="8515" y="895"/>
                    </a:lnTo>
                    <a:lnTo>
                      <a:pt x="8524" y="895"/>
                    </a:lnTo>
                    <a:lnTo>
                      <a:pt x="8534" y="886"/>
                    </a:lnTo>
                    <a:lnTo>
                      <a:pt x="8553" y="857"/>
                    </a:lnTo>
                    <a:lnTo>
                      <a:pt x="8553" y="848"/>
                    </a:lnTo>
                    <a:lnTo>
                      <a:pt x="8562" y="838"/>
                    </a:lnTo>
                    <a:lnTo>
                      <a:pt x="8572" y="829"/>
                    </a:lnTo>
                    <a:lnTo>
                      <a:pt x="8591" y="829"/>
                    </a:lnTo>
                    <a:lnTo>
                      <a:pt x="8600" y="829"/>
                    </a:lnTo>
                    <a:lnTo>
                      <a:pt x="8619" y="848"/>
                    </a:lnTo>
                    <a:lnTo>
                      <a:pt x="8629" y="857"/>
                    </a:lnTo>
                    <a:lnTo>
                      <a:pt x="8638" y="877"/>
                    </a:lnTo>
                    <a:lnTo>
                      <a:pt x="8648" y="886"/>
                    </a:lnTo>
                    <a:lnTo>
                      <a:pt x="8705" y="886"/>
                    </a:lnTo>
                    <a:lnTo>
                      <a:pt x="8848" y="848"/>
                    </a:lnTo>
                    <a:lnTo>
                      <a:pt x="8857" y="886"/>
                    </a:lnTo>
                    <a:lnTo>
                      <a:pt x="8857" y="924"/>
                    </a:lnTo>
                    <a:lnTo>
                      <a:pt x="8848" y="962"/>
                    </a:lnTo>
                    <a:lnTo>
                      <a:pt x="8829" y="981"/>
                    </a:lnTo>
                    <a:lnTo>
                      <a:pt x="8781" y="991"/>
                    </a:lnTo>
                    <a:lnTo>
                      <a:pt x="8753" y="1000"/>
                    </a:lnTo>
                    <a:lnTo>
                      <a:pt x="8648" y="1172"/>
                    </a:lnTo>
                    <a:lnTo>
                      <a:pt x="8600" y="1229"/>
                    </a:lnTo>
                    <a:lnTo>
                      <a:pt x="8762" y="1362"/>
                    </a:lnTo>
                    <a:lnTo>
                      <a:pt x="8800" y="1429"/>
                    </a:lnTo>
                    <a:lnTo>
                      <a:pt x="8857" y="1600"/>
                    </a:lnTo>
                    <a:lnTo>
                      <a:pt x="8905" y="1677"/>
                    </a:lnTo>
                    <a:lnTo>
                      <a:pt x="8972" y="1743"/>
                    </a:lnTo>
                    <a:lnTo>
                      <a:pt x="9039" y="1791"/>
                    </a:lnTo>
                    <a:lnTo>
                      <a:pt x="9105" y="1810"/>
                    </a:lnTo>
                    <a:lnTo>
                      <a:pt x="9162" y="1819"/>
                    </a:lnTo>
                    <a:lnTo>
                      <a:pt x="9172" y="1848"/>
                    </a:lnTo>
                    <a:lnTo>
                      <a:pt x="9181" y="1886"/>
                    </a:lnTo>
                    <a:lnTo>
                      <a:pt x="9200" y="1953"/>
                    </a:lnTo>
                    <a:lnTo>
                      <a:pt x="9229" y="1991"/>
                    </a:lnTo>
                    <a:lnTo>
                      <a:pt x="9258" y="2010"/>
                    </a:lnTo>
                    <a:lnTo>
                      <a:pt x="9277" y="2038"/>
                    </a:lnTo>
                    <a:lnTo>
                      <a:pt x="9296" y="2105"/>
                    </a:lnTo>
                    <a:lnTo>
                      <a:pt x="9296" y="2257"/>
                    </a:lnTo>
                    <a:lnTo>
                      <a:pt x="9248" y="2324"/>
                    </a:lnTo>
                    <a:lnTo>
                      <a:pt x="9105" y="2410"/>
                    </a:lnTo>
                    <a:lnTo>
                      <a:pt x="9124" y="2467"/>
                    </a:lnTo>
                    <a:lnTo>
                      <a:pt x="9229" y="2591"/>
                    </a:lnTo>
                    <a:lnTo>
                      <a:pt x="9286" y="2743"/>
                    </a:lnTo>
                    <a:lnTo>
                      <a:pt x="9315" y="2781"/>
                    </a:lnTo>
                    <a:lnTo>
                      <a:pt x="9400" y="2848"/>
                    </a:lnTo>
                    <a:lnTo>
                      <a:pt x="9429" y="2886"/>
                    </a:lnTo>
                    <a:lnTo>
                      <a:pt x="9419" y="2924"/>
                    </a:lnTo>
                    <a:lnTo>
                      <a:pt x="9391" y="2934"/>
                    </a:lnTo>
                    <a:lnTo>
                      <a:pt x="9305" y="2915"/>
                    </a:lnTo>
                    <a:lnTo>
                      <a:pt x="9277" y="2915"/>
                    </a:lnTo>
                    <a:lnTo>
                      <a:pt x="9286" y="2924"/>
                    </a:lnTo>
                    <a:lnTo>
                      <a:pt x="9315" y="2972"/>
                    </a:lnTo>
                    <a:lnTo>
                      <a:pt x="9277" y="2991"/>
                    </a:lnTo>
                    <a:lnTo>
                      <a:pt x="9258" y="3019"/>
                    </a:lnTo>
                    <a:lnTo>
                      <a:pt x="9258" y="3048"/>
                    </a:lnTo>
                    <a:lnTo>
                      <a:pt x="9286" y="3086"/>
                    </a:lnTo>
                    <a:lnTo>
                      <a:pt x="9334" y="3124"/>
                    </a:lnTo>
                    <a:lnTo>
                      <a:pt x="9343" y="3210"/>
                    </a:lnTo>
                    <a:lnTo>
                      <a:pt x="9324" y="3315"/>
                    </a:lnTo>
                    <a:lnTo>
                      <a:pt x="9324" y="3400"/>
                    </a:lnTo>
                    <a:lnTo>
                      <a:pt x="9343" y="3438"/>
                    </a:lnTo>
                    <a:lnTo>
                      <a:pt x="9362" y="3467"/>
                    </a:lnTo>
                    <a:lnTo>
                      <a:pt x="9381" y="3515"/>
                    </a:lnTo>
                    <a:lnTo>
                      <a:pt x="9381" y="3572"/>
                    </a:lnTo>
                    <a:lnTo>
                      <a:pt x="9372" y="3619"/>
                    </a:lnTo>
                    <a:lnTo>
                      <a:pt x="9343" y="3667"/>
                    </a:lnTo>
                    <a:lnTo>
                      <a:pt x="9315" y="3705"/>
                    </a:lnTo>
                    <a:lnTo>
                      <a:pt x="9296" y="3724"/>
                    </a:lnTo>
                    <a:lnTo>
                      <a:pt x="9353" y="3819"/>
                    </a:lnTo>
                    <a:lnTo>
                      <a:pt x="9391" y="3857"/>
                    </a:lnTo>
                    <a:lnTo>
                      <a:pt x="9429" y="3886"/>
                    </a:lnTo>
                    <a:lnTo>
                      <a:pt x="9467" y="3905"/>
                    </a:lnTo>
                    <a:lnTo>
                      <a:pt x="9543" y="3915"/>
                    </a:lnTo>
                    <a:lnTo>
                      <a:pt x="9581" y="3934"/>
                    </a:lnTo>
                    <a:lnTo>
                      <a:pt x="9553" y="3962"/>
                    </a:lnTo>
                    <a:lnTo>
                      <a:pt x="9543" y="4010"/>
                    </a:lnTo>
                    <a:lnTo>
                      <a:pt x="9534" y="4067"/>
                    </a:lnTo>
                    <a:lnTo>
                      <a:pt x="9543" y="4115"/>
                    </a:lnTo>
                    <a:lnTo>
                      <a:pt x="9553" y="4153"/>
                    </a:lnTo>
                    <a:lnTo>
                      <a:pt x="9572" y="4172"/>
                    </a:lnTo>
                    <a:lnTo>
                      <a:pt x="9686" y="4248"/>
                    </a:lnTo>
                    <a:lnTo>
                      <a:pt x="9715" y="4296"/>
                    </a:lnTo>
                    <a:lnTo>
                      <a:pt x="9724" y="4362"/>
                    </a:lnTo>
                    <a:lnTo>
                      <a:pt x="9715" y="4467"/>
                    </a:lnTo>
                    <a:lnTo>
                      <a:pt x="9467" y="4476"/>
                    </a:lnTo>
                    <a:lnTo>
                      <a:pt x="9096" y="4410"/>
                    </a:lnTo>
                    <a:lnTo>
                      <a:pt x="8896" y="4410"/>
                    </a:lnTo>
                    <a:lnTo>
                      <a:pt x="8724" y="4476"/>
                    </a:lnTo>
                    <a:lnTo>
                      <a:pt x="8676" y="4534"/>
                    </a:lnTo>
                    <a:lnTo>
                      <a:pt x="8648" y="4610"/>
                    </a:lnTo>
                    <a:lnTo>
                      <a:pt x="8610" y="4667"/>
                    </a:lnTo>
                    <a:lnTo>
                      <a:pt x="8562" y="4686"/>
                    </a:lnTo>
                    <a:lnTo>
                      <a:pt x="8505" y="4667"/>
                    </a:lnTo>
                    <a:lnTo>
                      <a:pt x="8410" y="4581"/>
                    </a:lnTo>
                    <a:lnTo>
                      <a:pt x="8353" y="4553"/>
                    </a:lnTo>
                    <a:lnTo>
                      <a:pt x="8277" y="4543"/>
                    </a:lnTo>
                    <a:lnTo>
                      <a:pt x="7981" y="4562"/>
                    </a:lnTo>
                    <a:lnTo>
                      <a:pt x="7924" y="4572"/>
                    </a:lnTo>
                    <a:lnTo>
                      <a:pt x="7886" y="4610"/>
                    </a:lnTo>
                    <a:lnTo>
                      <a:pt x="7905" y="4677"/>
                    </a:lnTo>
                    <a:lnTo>
                      <a:pt x="7896" y="4686"/>
                    </a:lnTo>
                    <a:lnTo>
                      <a:pt x="7886" y="4705"/>
                    </a:lnTo>
                    <a:lnTo>
                      <a:pt x="7876" y="4724"/>
                    </a:lnTo>
                    <a:lnTo>
                      <a:pt x="7876" y="4743"/>
                    </a:lnTo>
                    <a:lnTo>
                      <a:pt x="7934" y="4753"/>
                    </a:lnTo>
                    <a:lnTo>
                      <a:pt x="7953" y="4800"/>
                    </a:lnTo>
                    <a:lnTo>
                      <a:pt x="7934" y="4839"/>
                    </a:lnTo>
                    <a:lnTo>
                      <a:pt x="7886" y="4848"/>
                    </a:lnTo>
                    <a:lnTo>
                      <a:pt x="7867" y="4829"/>
                    </a:lnTo>
                    <a:lnTo>
                      <a:pt x="7858" y="4819"/>
                    </a:lnTo>
                    <a:lnTo>
                      <a:pt x="7838" y="4829"/>
                    </a:lnTo>
                    <a:lnTo>
                      <a:pt x="7829" y="4839"/>
                    </a:lnTo>
                    <a:lnTo>
                      <a:pt x="7810" y="4867"/>
                    </a:lnTo>
                    <a:lnTo>
                      <a:pt x="7800" y="4886"/>
                    </a:lnTo>
                    <a:lnTo>
                      <a:pt x="7800" y="4905"/>
                    </a:lnTo>
                    <a:lnTo>
                      <a:pt x="7800" y="4915"/>
                    </a:lnTo>
                    <a:lnTo>
                      <a:pt x="7781" y="4943"/>
                    </a:lnTo>
                    <a:lnTo>
                      <a:pt x="7762" y="4972"/>
                    </a:lnTo>
                    <a:lnTo>
                      <a:pt x="7734" y="4991"/>
                    </a:lnTo>
                    <a:lnTo>
                      <a:pt x="7696" y="5010"/>
                    </a:lnTo>
                    <a:lnTo>
                      <a:pt x="7638" y="5038"/>
                    </a:lnTo>
                    <a:lnTo>
                      <a:pt x="7638" y="5048"/>
                    </a:lnTo>
                    <a:lnTo>
                      <a:pt x="7648" y="5067"/>
                    </a:lnTo>
                    <a:lnTo>
                      <a:pt x="7658" y="5086"/>
                    </a:lnTo>
                    <a:lnTo>
                      <a:pt x="7658" y="5105"/>
                    </a:lnTo>
                    <a:lnTo>
                      <a:pt x="7629" y="5143"/>
                    </a:lnTo>
                    <a:lnTo>
                      <a:pt x="7610" y="5172"/>
                    </a:lnTo>
                    <a:lnTo>
                      <a:pt x="7591" y="5181"/>
                    </a:lnTo>
                    <a:lnTo>
                      <a:pt x="7524" y="5172"/>
                    </a:lnTo>
                    <a:lnTo>
                      <a:pt x="7505" y="5181"/>
                    </a:lnTo>
                    <a:lnTo>
                      <a:pt x="7495" y="5200"/>
                    </a:lnTo>
                    <a:lnTo>
                      <a:pt x="7495" y="5229"/>
                    </a:lnTo>
                    <a:lnTo>
                      <a:pt x="7486" y="5267"/>
                    </a:lnTo>
                    <a:lnTo>
                      <a:pt x="7448" y="5286"/>
                    </a:lnTo>
                    <a:lnTo>
                      <a:pt x="7429" y="5305"/>
                    </a:lnTo>
                    <a:lnTo>
                      <a:pt x="7419" y="5334"/>
                    </a:lnTo>
                    <a:lnTo>
                      <a:pt x="7410" y="5343"/>
                    </a:lnTo>
                    <a:lnTo>
                      <a:pt x="7400" y="5353"/>
                    </a:lnTo>
                    <a:lnTo>
                      <a:pt x="7353" y="5419"/>
                    </a:lnTo>
                    <a:lnTo>
                      <a:pt x="7343" y="5439"/>
                    </a:lnTo>
                    <a:lnTo>
                      <a:pt x="7334" y="5448"/>
                    </a:lnTo>
                    <a:lnTo>
                      <a:pt x="7334" y="5467"/>
                    </a:lnTo>
                    <a:lnTo>
                      <a:pt x="7353" y="5496"/>
                    </a:lnTo>
                    <a:lnTo>
                      <a:pt x="7353" y="5553"/>
                    </a:lnTo>
                    <a:lnTo>
                      <a:pt x="7315" y="5591"/>
                    </a:lnTo>
                    <a:lnTo>
                      <a:pt x="7267" y="5629"/>
                    </a:lnTo>
                    <a:lnTo>
                      <a:pt x="7239" y="5657"/>
                    </a:lnTo>
                    <a:lnTo>
                      <a:pt x="7286" y="5677"/>
                    </a:lnTo>
                    <a:lnTo>
                      <a:pt x="7296" y="5677"/>
                    </a:lnTo>
                    <a:lnTo>
                      <a:pt x="7296" y="5705"/>
                    </a:lnTo>
                    <a:lnTo>
                      <a:pt x="7277" y="5734"/>
                    </a:lnTo>
                    <a:lnTo>
                      <a:pt x="7267" y="5772"/>
                    </a:lnTo>
                    <a:lnTo>
                      <a:pt x="7267" y="5810"/>
                    </a:lnTo>
                    <a:lnTo>
                      <a:pt x="7257" y="5848"/>
                    </a:lnTo>
                    <a:lnTo>
                      <a:pt x="7229" y="5858"/>
                    </a:lnTo>
                    <a:lnTo>
                      <a:pt x="7162" y="5858"/>
                    </a:lnTo>
                    <a:lnTo>
                      <a:pt x="7134" y="5867"/>
                    </a:lnTo>
                    <a:lnTo>
                      <a:pt x="7143" y="5915"/>
                    </a:lnTo>
                    <a:lnTo>
                      <a:pt x="7124" y="5991"/>
                    </a:lnTo>
                    <a:lnTo>
                      <a:pt x="7134" y="6038"/>
                    </a:lnTo>
                    <a:lnTo>
                      <a:pt x="7124" y="6048"/>
                    </a:lnTo>
                    <a:lnTo>
                      <a:pt x="7105" y="6077"/>
                    </a:lnTo>
                    <a:lnTo>
                      <a:pt x="7096" y="6086"/>
                    </a:lnTo>
                    <a:lnTo>
                      <a:pt x="7096" y="6105"/>
                    </a:lnTo>
                    <a:lnTo>
                      <a:pt x="7105" y="6134"/>
                    </a:lnTo>
                    <a:lnTo>
                      <a:pt x="7076" y="6143"/>
                    </a:lnTo>
                    <a:lnTo>
                      <a:pt x="7019" y="6201"/>
                    </a:lnTo>
                    <a:lnTo>
                      <a:pt x="7019" y="6229"/>
                    </a:lnTo>
                    <a:lnTo>
                      <a:pt x="7057" y="6267"/>
                    </a:lnTo>
                    <a:lnTo>
                      <a:pt x="7076" y="6277"/>
                    </a:lnTo>
                    <a:lnTo>
                      <a:pt x="7076" y="6296"/>
                    </a:lnTo>
                    <a:lnTo>
                      <a:pt x="7057" y="6305"/>
                    </a:lnTo>
                    <a:lnTo>
                      <a:pt x="7048" y="6305"/>
                    </a:lnTo>
                    <a:lnTo>
                      <a:pt x="7048" y="6315"/>
                    </a:lnTo>
                    <a:lnTo>
                      <a:pt x="7029" y="6324"/>
                    </a:lnTo>
                    <a:lnTo>
                      <a:pt x="7029" y="6343"/>
                    </a:lnTo>
                    <a:lnTo>
                      <a:pt x="7057" y="6381"/>
                    </a:lnTo>
                    <a:lnTo>
                      <a:pt x="7134" y="6400"/>
                    </a:lnTo>
                    <a:lnTo>
                      <a:pt x="7162" y="6419"/>
                    </a:lnTo>
                    <a:lnTo>
                      <a:pt x="7153" y="6457"/>
                    </a:lnTo>
                    <a:lnTo>
                      <a:pt x="7134" y="6477"/>
                    </a:lnTo>
                    <a:lnTo>
                      <a:pt x="7124" y="6486"/>
                    </a:lnTo>
                    <a:lnTo>
                      <a:pt x="7143" y="6505"/>
                    </a:lnTo>
                    <a:lnTo>
                      <a:pt x="7172" y="6534"/>
                    </a:lnTo>
                    <a:lnTo>
                      <a:pt x="7181" y="6553"/>
                    </a:lnTo>
                    <a:lnTo>
                      <a:pt x="7162" y="6582"/>
                    </a:lnTo>
                    <a:lnTo>
                      <a:pt x="7172" y="6629"/>
                    </a:lnTo>
                    <a:lnTo>
                      <a:pt x="7191" y="6648"/>
                    </a:lnTo>
                    <a:lnTo>
                      <a:pt x="7219" y="6667"/>
                    </a:lnTo>
                    <a:lnTo>
                      <a:pt x="7239" y="6677"/>
                    </a:lnTo>
                    <a:lnTo>
                      <a:pt x="7239" y="6705"/>
                    </a:lnTo>
                    <a:lnTo>
                      <a:pt x="7210" y="6696"/>
                    </a:lnTo>
                    <a:lnTo>
                      <a:pt x="7181" y="6705"/>
                    </a:lnTo>
                    <a:lnTo>
                      <a:pt x="7172" y="6734"/>
                    </a:lnTo>
                    <a:lnTo>
                      <a:pt x="7162" y="6772"/>
                    </a:lnTo>
                    <a:lnTo>
                      <a:pt x="7172" y="6820"/>
                    </a:lnTo>
                    <a:lnTo>
                      <a:pt x="7191" y="6820"/>
                    </a:lnTo>
                    <a:lnTo>
                      <a:pt x="7210" y="6829"/>
                    </a:lnTo>
                    <a:lnTo>
                      <a:pt x="7239" y="6848"/>
                    </a:lnTo>
                    <a:lnTo>
                      <a:pt x="7248" y="6867"/>
                    </a:lnTo>
                    <a:lnTo>
                      <a:pt x="7267" y="6962"/>
                    </a:lnTo>
                    <a:lnTo>
                      <a:pt x="7277" y="6981"/>
                    </a:lnTo>
                    <a:lnTo>
                      <a:pt x="7296" y="7001"/>
                    </a:lnTo>
                    <a:lnTo>
                      <a:pt x="7296" y="7019"/>
                    </a:lnTo>
                    <a:lnTo>
                      <a:pt x="7267" y="7039"/>
                    </a:lnTo>
                    <a:lnTo>
                      <a:pt x="7286" y="7134"/>
                    </a:lnTo>
                    <a:lnTo>
                      <a:pt x="7219" y="7191"/>
                    </a:lnTo>
                    <a:lnTo>
                      <a:pt x="7153" y="7239"/>
                    </a:lnTo>
                    <a:lnTo>
                      <a:pt x="7153" y="7296"/>
                    </a:lnTo>
                    <a:lnTo>
                      <a:pt x="7114" y="7362"/>
                    </a:lnTo>
                    <a:lnTo>
                      <a:pt x="7105" y="7372"/>
                    </a:lnTo>
                    <a:lnTo>
                      <a:pt x="7105" y="7448"/>
                    </a:lnTo>
                    <a:lnTo>
                      <a:pt x="7105" y="7458"/>
                    </a:ln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71" name="Freeform 2">
                <a:extLst>
                  <a:ext uri="{FF2B5EF4-FFF2-40B4-BE49-F238E27FC236}">
                    <a16:creationId xmlns:a16="http://schemas.microsoft.com/office/drawing/2014/main" id="{ECE715D3-BF14-BA4A-AF3D-28FAC5096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0013" y="4533900"/>
                <a:ext cx="3455987" cy="2400300"/>
              </a:xfrm>
              <a:custGeom>
                <a:avLst/>
                <a:gdLst>
                  <a:gd name="T0" fmla="*/ 922220 w 9601"/>
                  <a:gd name="T1" fmla="*/ 1964373 h 6668"/>
                  <a:gd name="T2" fmla="*/ 456071 w 9601"/>
                  <a:gd name="T3" fmla="*/ 2235432 h 6668"/>
                  <a:gd name="T4" fmla="*/ 342683 w 9601"/>
                  <a:gd name="T5" fmla="*/ 2396340 h 6668"/>
                  <a:gd name="T6" fmla="*/ 287969 w 9601"/>
                  <a:gd name="T7" fmla="*/ 2228233 h 6668"/>
                  <a:gd name="T8" fmla="*/ 298408 w 9601"/>
                  <a:gd name="T9" fmla="*/ 2149759 h 6668"/>
                  <a:gd name="T10" fmla="*/ 356362 w 9601"/>
                  <a:gd name="T11" fmla="*/ 1943854 h 6668"/>
                  <a:gd name="T12" fmla="*/ 380479 w 9601"/>
                  <a:gd name="T13" fmla="*/ 1727870 h 6668"/>
                  <a:gd name="T14" fmla="*/ 250173 w 9601"/>
                  <a:gd name="T15" fmla="*/ 1590721 h 6668"/>
                  <a:gd name="T16" fmla="*/ 178181 w 9601"/>
                  <a:gd name="T17" fmla="*/ 1559763 h 6668"/>
                  <a:gd name="T18" fmla="*/ 13679 w 9601"/>
                  <a:gd name="T19" fmla="*/ 1433053 h 6668"/>
                  <a:gd name="T20" fmla="*/ 579537 w 9601"/>
                  <a:gd name="T21" fmla="*/ 901732 h 6668"/>
                  <a:gd name="T22" fmla="*/ 781476 w 9601"/>
                  <a:gd name="T23" fmla="*/ 778262 h 6668"/>
                  <a:gd name="T24" fmla="*/ 891264 w 9601"/>
                  <a:gd name="T25" fmla="*/ 805620 h 6668"/>
                  <a:gd name="T26" fmla="*/ 987373 w 9601"/>
                  <a:gd name="T27" fmla="*/ 829738 h 6668"/>
                  <a:gd name="T28" fmla="*/ 1086723 w 9601"/>
                  <a:gd name="T29" fmla="*/ 822898 h 6668"/>
                  <a:gd name="T30" fmla="*/ 1107240 w 9601"/>
                  <a:gd name="T31" fmla="*/ 723546 h 6668"/>
                  <a:gd name="T32" fmla="*/ 1128118 w 9601"/>
                  <a:gd name="T33" fmla="*/ 654791 h 6668"/>
                  <a:gd name="T34" fmla="*/ 1120919 w 9601"/>
                  <a:gd name="T35" fmla="*/ 603315 h 6668"/>
                  <a:gd name="T36" fmla="*/ 1316378 w 9601"/>
                  <a:gd name="T37" fmla="*/ 593236 h 6668"/>
                  <a:gd name="T38" fmla="*/ 1391970 w 9601"/>
                  <a:gd name="T39" fmla="*/ 589636 h 6668"/>
                  <a:gd name="T40" fmla="*/ 1443444 w 9601"/>
                  <a:gd name="T41" fmla="*/ 658391 h 6668"/>
                  <a:gd name="T42" fmla="*/ 1470801 w 9601"/>
                  <a:gd name="T43" fmla="*/ 675309 h 6668"/>
                  <a:gd name="T44" fmla="*/ 1488079 w 9601"/>
                  <a:gd name="T45" fmla="*/ 730025 h 6668"/>
                  <a:gd name="T46" fmla="*/ 1583829 w 9601"/>
                  <a:gd name="T47" fmla="*/ 706267 h 6668"/>
                  <a:gd name="T48" fmla="*/ 1676339 w 9601"/>
                  <a:gd name="T49" fmla="*/ 719946 h 6668"/>
                  <a:gd name="T50" fmla="*/ 1669500 w 9601"/>
                  <a:gd name="T51" fmla="*/ 675309 h 6668"/>
                  <a:gd name="T52" fmla="*/ 1662661 w 9601"/>
                  <a:gd name="T53" fmla="*/ 620593 h 6668"/>
                  <a:gd name="T54" fmla="*/ 1755171 w 9601"/>
                  <a:gd name="T55" fmla="*/ 575957 h 6668"/>
                  <a:gd name="T56" fmla="*/ 1844441 w 9601"/>
                  <a:gd name="T57" fmla="*/ 476604 h 6668"/>
                  <a:gd name="T58" fmla="*/ 1882237 w 9601"/>
                  <a:gd name="T59" fmla="*/ 304897 h 6668"/>
                  <a:gd name="T60" fmla="*/ 1899155 w 9601"/>
                  <a:gd name="T61" fmla="*/ 239742 h 6668"/>
                  <a:gd name="T62" fmla="*/ 1885477 w 9601"/>
                  <a:gd name="T63" fmla="*/ 164508 h 6668"/>
                  <a:gd name="T64" fmla="*/ 1961068 w 9601"/>
                  <a:gd name="T65" fmla="*/ 37797 h 6668"/>
                  <a:gd name="T66" fmla="*/ 2049979 w 9601"/>
                  <a:gd name="T67" fmla="*/ 0 h 6668"/>
                  <a:gd name="T68" fmla="*/ 2121971 w 9601"/>
                  <a:gd name="T69" fmla="*/ 20518 h 6668"/>
                  <a:gd name="T70" fmla="*/ 2502810 w 9601"/>
                  <a:gd name="T71" fmla="*/ 41037 h 6668"/>
                  <a:gd name="T72" fmla="*/ 2516488 w 9601"/>
                  <a:gd name="T73" fmla="*/ 185026 h 6668"/>
                  <a:gd name="T74" fmla="*/ 2417139 w 9601"/>
                  <a:gd name="T75" fmla="*/ 263860 h 6668"/>
                  <a:gd name="T76" fmla="*/ 2468254 w 9601"/>
                  <a:gd name="T77" fmla="*/ 312097 h 6668"/>
                  <a:gd name="T78" fmla="*/ 2595320 w 9601"/>
                  <a:gd name="T79" fmla="*/ 401010 h 6668"/>
                  <a:gd name="T80" fmla="*/ 2540606 w 9601"/>
                  <a:gd name="T81" fmla="*/ 459326 h 6668"/>
                  <a:gd name="T82" fmla="*/ 2506050 w 9601"/>
                  <a:gd name="T83" fmla="*/ 555438 h 6668"/>
                  <a:gd name="T84" fmla="*/ 2526567 w 9601"/>
                  <a:gd name="T85" fmla="*/ 688988 h 6668"/>
                  <a:gd name="T86" fmla="*/ 2591720 w 9601"/>
                  <a:gd name="T87" fmla="*/ 709507 h 6668"/>
                  <a:gd name="T88" fmla="*/ 2663713 w 9601"/>
                  <a:gd name="T89" fmla="*/ 661630 h 6668"/>
                  <a:gd name="T90" fmla="*/ 2746144 w 9601"/>
                  <a:gd name="T91" fmla="*/ 733625 h 6668"/>
                  <a:gd name="T92" fmla="*/ 2948442 w 9601"/>
                  <a:gd name="T93" fmla="*/ 850256 h 6668"/>
                  <a:gd name="T94" fmla="*/ 3006755 w 9601"/>
                  <a:gd name="T95" fmla="*/ 863935 h 6668"/>
                  <a:gd name="T96" fmla="*/ 3133462 w 9601"/>
                  <a:gd name="T97" fmla="*/ 970127 h 6668"/>
                  <a:gd name="T98" fmla="*/ 3023674 w 9601"/>
                  <a:gd name="T99" fmla="*/ 1028443 h 6668"/>
                  <a:gd name="T100" fmla="*/ 3068309 w 9601"/>
                  <a:gd name="T101" fmla="*/ 1165593 h 6668"/>
                  <a:gd name="T102" fmla="*/ 3085587 w 9601"/>
                  <a:gd name="T103" fmla="*/ 1261705 h 6668"/>
                  <a:gd name="T104" fmla="*/ 3270607 w 9601"/>
                  <a:gd name="T105" fmla="*/ 1388416 h 6668"/>
                  <a:gd name="T106" fmla="*/ 3407752 w 9601"/>
                  <a:gd name="T107" fmla="*/ 1515126 h 6668"/>
                  <a:gd name="T108" fmla="*/ 3394074 w 9601"/>
                  <a:gd name="T109" fmla="*/ 1635357 h 6668"/>
                  <a:gd name="T110" fmla="*/ 3452387 w 9601"/>
                  <a:gd name="T111" fmla="*/ 1779347 h 6668"/>
                  <a:gd name="T112" fmla="*/ 3390834 w 9601"/>
                  <a:gd name="T113" fmla="*/ 1961133 h 6668"/>
                  <a:gd name="T114" fmla="*/ 3421431 w 9601"/>
                  <a:gd name="T115" fmla="*/ 2053646 h 6668"/>
                  <a:gd name="T116" fmla="*/ 3387234 w 9601"/>
                  <a:gd name="T117" fmla="*/ 2262790 h 6668"/>
                  <a:gd name="T118" fmla="*/ 3202214 w 9601"/>
                  <a:gd name="T119" fmla="*/ 2228233 h 6668"/>
                  <a:gd name="T120" fmla="*/ 2924324 w 9601"/>
                  <a:gd name="T121" fmla="*/ 2115201 h 6668"/>
                  <a:gd name="T122" fmla="*/ 2269555 w 9601"/>
                  <a:gd name="T123" fmla="*/ 1916496 h 66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601" h="6668">
                    <a:moveTo>
                      <a:pt x="5153" y="5257"/>
                    </a:moveTo>
                    <a:lnTo>
                      <a:pt x="4734" y="5247"/>
                    </a:lnTo>
                    <a:lnTo>
                      <a:pt x="4372" y="5152"/>
                    </a:lnTo>
                    <a:lnTo>
                      <a:pt x="4267" y="5152"/>
                    </a:lnTo>
                    <a:lnTo>
                      <a:pt x="4172" y="5181"/>
                    </a:lnTo>
                    <a:lnTo>
                      <a:pt x="3981" y="5286"/>
                    </a:lnTo>
                    <a:lnTo>
                      <a:pt x="3372" y="5381"/>
                    </a:lnTo>
                    <a:lnTo>
                      <a:pt x="3324" y="5381"/>
                    </a:lnTo>
                    <a:lnTo>
                      <a:pt x="3191" y="5352"/>
                    </a:lnTo>
                    <a:lnTo>
                      <a:pt x="2657" y="5390"/>
                    </a:lnTo>
                    <a:lnTo>
                      <a:pt x="2610" y="5410"/>
                    </a:lnTo>
                    <a:lnTo>
                      <a:pt x="2562" y="5457"/>
                    </a:lnTo>
                    <a:lnTo>
                      <a:pt x="2486" y="5571"/>
                    </a:lnTo>
                    <a:lnTo>
                      <a:pt x="2448" y="5648"/>
                    </a:lnTo>
                    <a:lnTo>
                      <a:pt x="2400" y="5867"/>
                    </a:lnTo>
                    <a:lnTo>
                      <a:pt x="2334" y="5962"/>
                    </a:lnTo>
                    <a:lnTo>
                      <a:pt x="2095" y="6124"/>
                    </a:lnTo>
                    <a:lnTo>
                      <a:pt x="1772" y="6419"/>
                    </a:lnTo>
                    <a:lnTo>
                      <a:pt x="1686" y="6429"/>
                    </a:lnTo>
                    <a:lnTo>
                      <a:pt x="1619" y="6371"/>
                    </a:lnTo>
                    <a:lnTo>
                      <a:pt x="1562" y="6295"/>
                    </a:lnTo>
                    <a:lnTo>
                      <a:pt x="1476" y="6267"/>
                    </a:lnTo>
                    <a:lnTo>
                      <a:pt x="1419" y="6257"/>
                    </a:lnTo>
                    <a:lnTo>
                      <a:pt x="1267" y="6210"/>
                    </a:lnTo>
                    <a:lnTo>
                      <a:pt x="1219" y="6210"/>
                    </a:lnTo>
                    <a:lnTo>
                      <a:pt x="1010" y="6267"/>
                    </a:lnTo>
                    <a:lnTo>
                      <a:pt x="981" y="6286"/>
                    </a:lnTo>
                    <a:lnTo>
                      <a:pt x="962" y="6305"/>
                    </a:lnTo>
                    <a:lnTo>
                      <a:pt x="933" y="6353"/>
                    </a:lnTo>
                    <a:lnTo>
                      <a:pt x="933" y="6381"/>
                    </a:lnTo>
                    <a:lnTo>
                      <a:pt x="943" y="6410"/>
                    </a:lnTo>
                    <a:lnTo>
                      <a:pt x="1000" y="6571"/>
                    </a:lnTo>
                    <a:lnTo>
                      <a:pt x="1010" y="6609"/>
                    </a:lnTo>
                    <a:lnTo>
                      <a:pt x="1000" y="6657"/>
                    </a:lnTo>
                    <a:lnTo>
                      <a:pt x="981" y="6667"/>
                    </a:lnTo>
                    <a:lnTo>
                      <a:pt x="952" y="6657"/>
                    </a:lnTo>
                    <a:lnTo>
                      <a:pt x="952" y="6609"/>
                    </a:lnTo>
                    <a:lnTo>
                      <a:pt x="914" y="6591"/>
                    </a:lnTo>
                    <a:lnTo>
                      <a:pt x="886" y="6581"/>
                    </a:lnTo>
                    <a:lnTo>
                      <a:pt x="857" y="6524"/>
                    </a:lnTo>
                    <a:lnTo>
                      <a:pt x="876" y="6524"/>
                    </a:lnTo>
                    <a:lnTo>
                      <a:pt x="886" y="6524"/>
                    </a:lnTo>
                    <a:lnTo>
                      <a:pt x="838" y="6438"/>
                    </a:lnTo>
                    <a:lnTo>
                      <a:pt x="819" y="6391"/>
                    </a:lnTo>
                    <a:lnTo>
                      <a:pt x="810" y="6343"/>
                    </a:lnTo>
                    <a:lnTo>
                      <a:pt x="829" y="6248"/>
                    </a:lnTo>
                    <a:lnTo>
                      <a:pt x="819" y="6219"/>
                    </a:lnTo>
                    <a:lnTo>
                      <a:pt x="800" y="6190"/>
                    </a:lnTo>
                    <a:lnTo>
                      <a:pt x="800" y="6162"/>
                    </a:lnTo>
                    <a:lnTo>
                      <a:pt x="819" y="6162"/>
                    </a:lnTo>
                    <a:lnTo>
                      <a:pt x="829" y="6152"/>
                    </a:lnTo>
                    <a:lnTo>
                      <a:pt x="857" y="6114"/>
                    </a:lnTo>
                    <a:lnTo>
                      <a:pt x="848" y="6105"/>
                    </a:lnTo>
                    <a:lnTo>
                      <a:pt x="838" y="6076"/>
                    </a:lnTo>
                    <a:lnTo>
                      <a:pt x="829" y="6057"/>
                    </a:lnTo>
                    <a:lnTo>
                      <a:pt x="838" y="6048"/>
                    </a:lnTo>
                    <a:lnTo>
                      <a:pt x="857" y="6038"/>
                    </a:lnTo>
                    <a:lnTo>
                      <a:pt x="848" y="6019"/>
                    </a:lnTo>
                    <a:lnTo>
                      <a:pt x="838" y="5990"/>
                    </a:lnTo>
                    <a:lnTo>
                      <a:pt x="829" y="5972"/>
                    </a:lnTo>
                    <a:lnTo>
                      <a:pt x="838" y="5895"/>
                    </a:lnTo>
                    <a:lnTo>
                      <a:pt x="848" y="5857"/>
                    </a:lnTo>
                    <a:lnTo>
                      <a:pt x="857" y="5829"/>
                    </a:lnTo>
                    <a:lnTo>
                      <a:pt x="895" y="5791"/>
                    </a:lnTo>
                    <a:lnTo>
                      <a:pt x="943" y="5762"/>
                    </a:lnTo>
                    <a:lnTo>
                      <a:pt x="981" y="5724"/>
                    </a:lnTo>
                    <a:lnTo>
                      <a:pt x="1010" y="5638"/>
                    </a:lnTo>
                    <a:lnTo>
                      <a:pt x="962" y="5581"/>
                    </a:lnTo>
                    <a:lnTo>
                      <a:pt x="933" y="5524"/>
                    </a:lnTo>
                    <a:lnTo>
                      <a:pt x="952" y="5495"/>
                    </a:lnTo>
                    <a:lnTo>
                      <a:pt x="962" y="5419"/>
                    </a:lnTo>
                    <a:lnTo>
                      <a:pt x="990" y="5400"/>
                    </a:lnTo>
                    <a:lnTo>
                      <a:pt x="990" y="5390"/>
                    </a:lnTo>
                    <a:lnTo>
                      <a:pt x="990" y="5381"/>
                    </a:lnTo>
                    <a:lnTo>
                      <a:pt x="981" y="5381"/>
                    </a:lnTo>
                    <a:lnTo>
                      <a:pt x="971" y="5381"/>
                    </a:lnTo>
                    <a:lnTo>
                      <a:pt x="990" y="5343"/>
                    </a:lnTo>
                    <a:lnTo>
                      <a:pt x="990" y="5229"/>
                    </a:lnTo>
                    <a:lnTo>
                      <a:pt x="1010" y="5162"/>
                    </a:lnTo>
                    <a:lnTo>
                      <a:pt x="1048" y="5067"/>
                    </a:lnTo>
                    <a:lnTo>
                      <a:pt x="1076" y="5019"/>
                    </a:lnTo>
                    <a:lnTo>
                      <a:pt x="1105" y="4991"/>
                    </a:lnTo>
                    <a:lnTo>
                      <a:pt x="1086" y="4933"/>
                    </a:lnTo>
                    <a:lnTo>
                      <a:pt x="1057" y="4800"/>
                    </a:lnTo>
                    <a:lnTo>
                      <a:pt x="1038" y="4762"/>
                    </a:lnTo>
                    <a:lnTo>
                      <a:pt x="1028" y="4714"/>
                    </a:lnTo>
                    <a:lnTo>
                      <a:pt x="1028" y="4676"/>
                    </a:lnTo>
                    <a:lnTo>
                      <a:pt x="1000" y="4657"/>
                    </a:lnTo>
                    <a:lnTo>
                      <a:pt x="981" y="4648"/>
                    </a:lnTo>
                    <a:lnTo>
                      <a:pt x="962" y="4628"/>
                    </a:lnTo>
                    <a:lnTo>
                      <a:pt x="952" y="4600"/>
                    </a:lnTo>
                    <a:lnTo>
                      <a:pt x="943" y="4571"/>
                    </a:lnTo>
                    <a:lnTo>
                      <a:pt x="895" y="4543"/>
                    </a:lnTo>
                    <a:lnTo>
                      <a:pt x="800" y="4552"/>
                    </a:lnTo>
                    <a:lnTo>
                      <a:pt x="752" y="4533"/>
                    </a:lnTo>
                    <a:lnTo>
                      <a:pt x="695" y="4419"/>
                    </a:lnTo>
                    <a:lnTo>
                      <a:pt x="705" y="4400"/>
                    </a:lnTo>
                    <a:lnTo>
                      <a:pt x="705" y="4362"/>
                    </a:lnTo>
                    <a:lnTo>
                      <a:pt x="705" y="4333"/>
                    </a:lnTo>
                    <a:lnTo>
                      <a:pt x="667" y="4372"/>
                    </a:lnTo>
                    <a:lnTo>
                      <a:pt x="648" y="4352"/>
                    </a:lnTo>
                    <a:lnTo>
                      <a:pt x="629" y="4333"/>
                    </a:lnTo>
                    <a:lnTo>
                      <a:pt x="619" y="4324"/>
                    </a:lnTo>
                    <a:lnTo>
                      <a:pt x="591" y="4352"/>
                    </a:lnTo>
                    <a:lnTo>
                      <a:pt x="571" y="4352"/>
                    </a:lnTo>
                    <a:lnTo>
                      <a:pt x="552" y="4333"/>
                    </a:lnTo>
                    <a:lnTo>
                      <a:pt x="524" y="4324"/>
                    </a:lnTo>
                    <a:lnTo>
                      <a:pt x="495" y="4333"/>
                    </a:lnTo>
                    <a:lnTo>
                      <a:pt x="486" y="4324"/>
                    </a:lnTo>
                    <a:lnTo>
                      <a:pt x="505" y="4295"/>
                    </a:lnTo>
                    <a:lnTo>
                      <a:pt x="505" y="4276"/>
                    </a:lnTo>
                    <a:lnTo>
                      <a:pt x="457" y="4267"/>
                    </a:lnTo>
                    <a:lnTo>
                      <a:pt x="324" y="4219"/>
                    </a:lnTo>
                    <a:lnTo>
                      <a:pt x="295" y="4191"/>
                    </a:lnTo>
                    <a:lnTo>
                      <a:pt x="257" y="4200"/>
                    </a:lnTo>
                    <a:lnTo>
                      <a:pt x="105" y="4162"/>
                    </a:lnTo>
                    <a:lnTo>
                      <a:pt x="57" y="4124"/>
                    </a:lnTo>
                    <a:lnTo>
                      <a:pt x="76" y="4067"/>
                    </a:lnTo>
                    <a:lnTo>
                      <a:pt x="67" y="4019"/>
                    </a:lnTo>
                    <a:lnTo>
                      <a:pt x="38" y="3981"/>
                    </a:lnTo>
                    <a:lnTo>
                      <a:pt x="29" y="3971"/>
                    </a:lnTo>
                    <a:lnTo>
                      <a:pt x="10" y="3952"/>
                    </a:lnTo>
                    <a:lnTo>
                      <a:pt x="0" y="3952"/>
                    </a:lnTo>
                    <a:lnTo>
                      <a:pt x="105" y="3752"/>
                    </a:lnTo>
                    <a:lnTo>
                      <a:pt x="143" y="3686"/>
                    </a:lnTo>
                    <a:lnTo>
                      <a:pt x="228" y="3581"/>
                    </a:lnTo>
                    <a:lnTo>
                      <a:pt x="495" y="3181"/>
                    </a:lnTo>
                    <a:lnTo>
                      <a:pt x="686" y="3019"/>
                    </a:lnTo>
                    <a:lnTo>
                      <a:pt x="876" y="2905"/>
                    </a:lnTo>
                    <a:lnTo>
                      <a:pt x="1238" y="2800"/>
                    </a:lnTo>
                    <a:lnTo>
                      <a:pt x="1524" y="2609"/>
                    </a:lnTo>
                    <a:lnTo>
                      <a:pt x="1610" y="2505"/>
                    </a:lnTo>
                    <a:lnTo>
                      <a:pt x="1638" y="2352"/>
                    </a:lnTo>
                    <a:lnTo>
                      <a:pt x="1638" y="2238"/>
                    </a:lnTo>
                    <a:lnTo>
                      <a:pt x="1676" y="2228"/>
                    </a:lnTo>
                    <a:lnTo>
                      <a:pt x="1962" y="2257"/>
                    </a:lnTo>
                    <a:lnTo>
                      <a:pt x="1991" y="2248"/>
                    </a:lnTo>
                    <a:lnTo>
                      <a:pt x="2010" y="2238"/>
                    </a:lnTo>
                    <a:lnTo>
                      <a:pt x="2076" y="2181"/>
                    </a:lnTo>
                    <a:lnTo>
                      <a:pt x="2124" y="2152"/>
                    </a:lnTo>
                    <a:lnTo>
                      <a:pt x="2143" y="2143"/>
                    </a:lnTo>
                    <a:lnTo>
                      <a:pt x="2152" y="2152"/>
                    </a:lnTo>
                    <a:lnTo>
                      <a:pt x="2162" y="2152"/>
                    </a:lnTo>
                    <a:lnTo>
                      <a:pt x="2171" y="2162"/>
                    </a:lnTo>
                    <a:lnTo>
                      <a:pt x="2181" y="2190"/>
                    </a:lnTo>
                    <a:lnTo>
                      <a:pt x="2191" y="2210"/>
                    </a:lnTo>
                    <a:lnTo>
                      <a:pt x="2209" y="2219"/>
                    </a:lnTo>
                    <a:lnTo>
                      <a:pt x="2238" y="2228"/>
                    </a:lnTo>
                    <a:lnTo>
                      <a:pt x="2324" y="2248"/>
                    </a:lnTo>
                    <a:lnTo>
                      <a:pt x="2352" y="2248"/>
                    </a:lnTo>
                    <a:lnTo>
                      <a:pt x="2438" y="2210"/>
                    </a:lnTo>
                    <a:lnTo>
                      <a:pt x="2457" y="2210"/>
                    </a:lnTo>
                    <a:lnTo>
                      <a:pt x="2467" y="2210"/>
                    </a:lnTo>
                    <a:lnTo>
                      <a:pt x="2476" y="2219"/>
                    </a:lnTo>
                    <a:lnTo>
                      <a:pt x="2476" y="2228"/>
                    </a:lnTo>
                    <a:lnTo>
                      <a:pt x="2476" y="2238"/>
                    </a:lnTo>
                    <a:lnTo>
                      <a:pt x="2486" y="2257"/>
                    </a:lnTo>
                    <a:lnTo>
                      <a:pt x="2495" y="2267"/>
                    </a:lnTo>
                    <a:lnTo>
                      <a:pt x="2505" y="2267"/>
                    </a:lnTo>
                    <a:lnTo>
                      <a:pt x="2514" y="2267"/>
                    </a:lnTo>
                    <a:lnTo>
                      <a:pt x="2524" y="2257"/>
                    </a:lnTo>
                    <a:lnTo>
                      <a:pt x="2533" y="2248"/>
                    </a:lnTo>
                    <a:lnTo>
                      <a:pt x="2543" y="2238"/>
                    </a:lnTo>
                    <a:lnTo>
                      <a:pt x="2600" y="2228"/>
                    </a:lnTo>
                    <a:lnTo>
                      <a:pt x="2619" y="2228"/>
                    </a:lnTo>
                    <a:lnTo>
                      <a:pt x="2638" y="2228"/>
                    </a:lnTo>
                    <a:lnTo>
                      <a:pt x="2648" y="2228"/>
                    </a:lnTo>
                    <a:lnTo>
                      <a:pt x="2743" y="2305"/>
                    </a:lnTo>
                    <a:lnTo>
                      <a:pt x="2762" y="2324"/>
                    </a:lnTo>
                    <a:lnTo>
                      <a:pt x="2771" y="2333"/>
                    </a:lnTo>
                    <a:lnTo>
                      <a:pt x="2819" y="2352"/>
                    </a:lnTo>
                    <a:lnTo>
                      <a:pt x="2876" y="2362"/>
                    </a:lnTo>
                    <a:lnTo>
                      <a:pt x="2933" y="2362"/>
                    </a:lnTo>
                    <a:lnTo>
                      <a:pt x="2981" y="2343"/>
                    </a:lnTo>
                    <a:lnTo>
                      <a:pt x="2991" y="2333"/>
                    </a:lnTo>
                    <a:lnTo>
                      <a:pt x="3000" y="2333"/>
                    </a:lnTo>
                    <a:lnTo>
                      <a:pt x="3010" y="2324"/>
                    </a:lnTo>
                    <a:lnTo>
                      <a:pt x="3010" y="2314"/>
                    </a:lnTo>
                    <a:lnTo>
                      <a:pt x="3019" y="2305"/>
                    </a:lnTo>
                    <a:lnTo>
                      <a:pt x="3019" y="2286"/>
                    </a:lnTo>
                    <a:lnTo>
                      <a:pt x="3010" y="2257"/>
                    </a:lnTo>
                    <a:lnTo>
                      <a:pt x="3010" y="2238"/>
                    </a:lnTo>
                    <a:lnTo>
                      <a:pt x="3000" y="2210"/>
                    </a:lnTo>
                    <a:lnTo>
                      <a:pt x="2981" y="2181"/>
                    </a:lnTo>
                    <a:lnTo>
                      <a:pt x="2981" y="2171"/>
                    </a:lnTo>
                    <a:lnTo>
                      <a:pt x="2981" y="2162"/>
                    </a:lnTo>
                    <a:lnTo>
                      <a:pt x="3000" y="2124"/>
                    </a:lnTo>
                    <a:lnTo>
                      <a:pt x="3010" y="2076"/>
                    </a:lnTo>
                    <a:lnTo>
                      <a:pt x="3019" y="2067"/>
                    </a:lnTo>
                    <a:lnTo>
                      <a:pt x="3029" y="2057"/>
                    </a:lnTo>
                    <a:lnTo>
                      <a:pt x="3076" y="2019"/>
                    </a:lnTo>
                    <a:lnTo>
                      <a:pt x="3076" y="2010"/>
                    </a:lnTo>
                    <a:lnTo>
                      <a:pt x="3076" y="2000"/>
                    </a:lnTo>
                    <a:lnTo>
                      <a:pt x="3076" y="1990"/>
                    </a:lnTo>
                    <a:lnTo>
                      <a:pt x="3076" y="1971"/>
                    </a:lnTo>
                    <a:lnTo>
                      <a:pt x="3067" y="1962"/>
                    </a:lnTo>
                    <a:lnTo>
                      <a:pt x="3048" y="1943"/>
                    </a:lnTo>
                    <a:lnTo>
                      <a:pt x="3038" y="1933"/>
                    </a:lnTo>
                    <a:lnTo>
                      <a:pt x="3038" y="1924"/>
                    </a:lnTo>
                    <a:lnTo>
                      <a:pt x="3048" y="1914"/>
                    </a:lnTo>
                    <a:lnTo>
                      <a:pt x="3086" y="1857"/>
                    </a:lnTo>
                    <a:lnTo>
                      <a:pt x="3095" y="1847"/>
                    </a:lnTo>
                    <a:lnTo>
                      <a:pt x="3114" y="1829"/>
                    </a:lnTo>
                    <a:lnTo>
                      <a:pt x="3134" y="1819"/>
                    </a:lnTo>
                    <a:lnTo>
                      <a:pt x="3181" y="1790"/>
                    </a:lnTo>
                    <a:lnTo>
                      <a:pt x="3200" y="1771"/>
                    </a:lnTo>
                    <a:lnTo>
                      <a:pt x="3219" y="1762"/>
                    </a:lnTo>
                    <a:lnTo>
                      <a:pt x="3219" y="1743"/>
                    </a:lnTo>
                    <a:lnTo>
                      <a:pt x="3219" y="1733"/>
                    </a:lnTo>
                    <a:lnTo>
                      <a:pt x="3219" y="1724"/>
                    </a:lnTo>
                    <a:lnTo>
                      <a:pt x="3210" y="1714"/>
                    </a:lnTo>
                    <a:lnTo>
                      <a:pt x="3200" y="1705"/>
                    </a:lnTo>
                    <a:lnTo>
                      <a:pt x="3143" y="1695"/>
                    </a:lnTo>
                    <a:lnTo>
                      <a:pt x="3134" y="1695"/>
                    </a:lnTo>
                    <a:lnTo>
                      <a:pt x="3124" y="1686"/>
                    </a:lnTo>
                    <a:lnTo>
                      <a:pt x="3114" y="1676"/>
                    </a:lnTo>
                    <a:lnTo>
                      <a:pt x="3124" y="1667"/>
                    </a:lnTo>
                    <a:lnTo>
                      <a:pt x="3124" y="1657"/>
                    </a:lnTo>
                    <a:lnTo>
                      <a:pt x="3134" y="1648"/>
                    </a:lnTo>
                    <a:lnTo>
                      <a:pt x="3238" y="1581"/>
                    </a:lnTo>
                    <a:lnTo>
                      <a:pt x="3267" y="1571"/>
                    </a:lnTo>
                    <a:lnTo>
                      <a:pt x="3295" y="1571"/>
                    </a:lnTo>
                    <a:lnTo>
                      <a:pt x="3429" y="1638"/>
                    </a:lnTo>
                    <a:lnTo>
                      <a:pt x="3543" y="1667"/>
                    </a:lnTo>
                    <a:lnTo>
                      <a:pt x="3610" y="1667"/>
                    </a:lnTo>
                    <a:lnTo>
                      <a:pt x="3638" y="1667"/>
                    </a:lnTo>
                    <a:lnTo>
                      <a:pt x="3648" y="1657"/>
                    </a:lnTo>
                    <a:lnTo>
                      <a:pt x="3657" y="1648"/>
                    </a:lnTo>
                    <a:lnTo>
                      <a:pt x="3667" y="1629"/>
                    </a:lnTo>
                    <a:lnTo>
                      <a:pt x="3676" y="1591"/>
                    </a:lnTo>
                    <a:lnTo>
                      <a:pt x="3686" y="1571"/>
                    </a:lnTo>
                    <a:lnTo>
                      <a:pt x="3705" y="1552"/>
                    </a:lnTo>
                    <a:lnTo>
                      <a:pt x="3724" y="1552"/>
                    </a:lnTo>
                    <a:lnTo>
                      <a:pt x="3743" y="1543"/>
                    </a:lnTo>
                    <a:lnTo>
                      <a:pt x="3791" y="1562"/>
                    </a:lnTo>
                    <a:lnTo>
                      <a:pt x="3819" y="1571"/>
                    </a:lnTo>
                    <a:lnTo>
                      <a:pt x="3838" y="1581"/>
                    </a:lnTo>
                    <a:lnTo>
                      <a:pt x="3848" y="1600"/>
                    </a:lnTo>
                    <a:lnTo>
                      <a:pt x="3857" y="1609"/>
                    </a:lnTo>
                    <a:lnTo>
                      <a:pt x="3867" y="1638"/>
                    </a:lnTo>
                    <a:lnTo>
                      <a:pt x="3876" y="1657"/>
                    </a:lnTo>
                    <a:lnTo>
                      <a:pt x="3886" y="1686"/>
                    </a:lnTo>
                    <a:lnTo>
                      <a:pt x="3886" y="1695"/>
                    </a:lnTo>
                    <a:lnTo>
                      <a:pt x="3886" y="1705"/>
                    </a:lnTo>
                    <a:lnTo>
                      <a:pt x="3886" y="1724"/>
                    </a:lnTo>
                    <a:lnTo>
                      <a:pt x="3886" y="1733"/>
                    </a:lnTo>
                    <a:lnTo>
                      <a:pt x="3876" y="1762"/>
                    </a:lnTo>
                    <a:lnTo>
                      <a:pt x="3876" y="1771"/>
                    </a:lnTo>
                    <a:lnTo>
                      <a:pt x="3886" y="1781"/>
                    </a:lnTo>
                    <a:lnTo>
                      <a:pt x="3981" y="1819"/>
                    </a:lnTo>
                    <a:lnTo>
                      <a:pt x="4010" y="1829"/>
                    </a:lnTo>
                    <a:lnTo>
                      <a:pt x="4019" y="1819"/>
                    </a:lnTo>
                    <a:lnTo>
                      <a:pt x="4029" y="1819"/>
                    </a:lnTo>
                    <a:lnTo>
                      <a:pt x="4038" y="1800"/>
                    </a:lnTo>
                    <a:lnTo>
                      <a:pt x="4057" y="1771"/>
                    </a:lnTo>
                    <a:lnTo>
                      <a:pt x="4057" y="1752"/>
                    </a:lnTo>
                    <a:lnTo>
                      <a:pt x="4076" y="1743"/>
                    </a:lnTo>
                    <a:lnTo>
                      <a:pt x="4086" y="1733"/>
                    </a:lnTo>
                    <a:lnTo>
                      <a:pt x="4105" y="1743"/>
                    </a:lnTo>
                    <a:lnTo>
                      <a:pt x="4114" y="1743"/>
                    </a:lnTo>
                    <a:lnTo>
                      <a:pt x="4114" y="1752"/>
                    </a:lnTo>
                    <a:lnTo>
                      <a:pt x="4114" y="1762"/>
                    </a:lnTo>
                    <a:lnTo>
                      <a:pt x="4086" y="1876"/>
                    </a:lnTo>
                    <a:lnTo>
                      <a:pt x="4076" y="1886"/>
                    </a:lnTo>
                    <a:lnTo>
                      <a:pt x="4076" y="1895"/>
                    </a:lnTo>
                    <a:lnTo>
                      <a:pt x="4076" y="1914"/>
                    </a:lnTo>
                    <a:lnTo>
                      <a:pt x="4095" y="1933"/>
                    </a:lnTo>
                    <a:lnTo>
                      <a:pt x="4095" y="1943"/>
                    </a:lnTo>
                    <a:lnTo>
                      <a:pt x="4095" y="1952"/>
                    </a:lnTo>
                    <a:lnTo>
                      <a:pt x="4086" y="1971"/>
                    </a:lnTo>
                    <a:lnTo>
                      <a:pt x="4086" y="1981"/>
                    </a:lnTo>
                    <a:lnTo>
                      <a:pt x="4086" y="2000"/>
                    </a:lnTo>
                    <a:lnTo>
                      <a:pt x="4095" y="2010"/>
                    </a:lnTo>
                    <a:lnTo>
                      <a:pt x="4105" y="2019"/>
                    </a:lnTo>
                    <a:lnTo>
                      <a:pt x="4134" y="2028"/>
                    </a:lnTo>
                    <a:lnTo>
                      <a:pt x="4152" y="2028"/>
                    </a:lnTo>
                    <a:lnTo>
                      <a:pt x="4162" y="2019"/>
                    </a:lnTo>
                    <a:lnTo>
                      <a:pt x="4172" y="2010"/>
                    </a:lnTo>
                    <a:lnTo>
                      <a:pt x="4181" y="2000"/>
                    </a:lnTo>
                    <a:lnTo>
                      <a:pt x="4267" y="1962"/>
                    </a:lnTo>
                    <a:lnTo>
                      <a:pt x="4295" y="1962"/>
                    </a:lnTo>
                    <a:lnTo>
                      <a:pt x="4324" y="1962"/>
                    </a:lnTo>
                    <a:lnTo>
                      <a:pt x="4353" y="1971"/>
                    </a:lnTo>
                    <a:lnTo>
                      <a:pt x="4372" y="1971"/>
                    </a:lnTo>
                    <a:lnTo>
                      <a:pt x="4391" y="1971"/>
                    </a:lnTo>
                    <a:lnTo>
                      <a:pt x="4400" y="1971"/>
                    </a:lnTo>
                    <a:lnTo>
                      <a:pt x="4400" y="1962"/>
                    </a:lnTo>
                    <a:lnTo>
                      <a:pt x="4438" y="1933"/>
                    </a:lnTo>
                    <a:lnTo>
                      <a:pt x="4486" y="1914"/>
                    </a:lnTo>
                    <a:lnTo>
                      <a:pt x="4514" y="1905"/>
                    </a:lnTo>
                    <a:lnTo>
                      <a:pt x="4533" y="1914"/>
                    </a:lnTo>
                    <a:lnTo>
                      <a:pt x="4533" y="1924"/>
                    </a:lnTo>
                    <a:lnTo>
                      <a:pt x="4543" y="1952"/>
                    </a:lnTo>
                    <a:lnTo>
                      <a:pt x="4543" y="1962"/>
                    </a:lnTo>
                    <a:lnTo>
                      <a:pt x="4553" y="1971"/>
                    </a:lnTo>
                    <a:lnTo>
                      <a:pt x="4571" y="1981"/>
                    </a:lnTo>
                    <a:lnTo>
                      <a:pt x="4610" y="2000"/>
                    </a:lnTo>
                    <a:lnTo>
                      <a:pt x="4638" y="2010"/>
                    </a:lnTo>
                    <a:lnTo>
                      <a:pt x="4657" y="2000"/>
                    </a:lnTo>
                    <a:lnTo>
                      <a:pt x="4667" y="2000"/>
                    </a:lnTo>
                    <a:lnTo>
                      <a:pt x="4676" y="1990"/>
                    </a:lnTo>
                    <a:lnTo>
                      <a:pt x="4686" y="1981"/>
                    </a:lnTo>
                    <a:lnTo>
                      <a:pt x="4696" y="1971"/>
                    </a:lnTo>
                    <a:lnTo>
                      <a:pt x="4696" y="1962"/>
                    </a:lnTo>
                    <a:lnTo>
                      <a:pt x="4696" y="1943"/>
                    </a:lnTo>
                    <a:lnTo>
                      <a:pt x="4696" y="1933"/>
                    </a:lnTo>
                    <a:lnTo>
                      <a:pt x="4686" y="1924"/>
                    </a:lnTo>
                    <a:lnTo>
                      <a:pt x="4648" y="1914"/>
                    </a:lnTo>
                    <a:lnTo>
                      <a:pt x="4648" y="1905"/>
                    </a:lnTo>
                    <a:lnTo>
                      <a:pt x="4638" y="1895"/>
                    </a:lnTo>
                    <a:lnTo>
                      <a:pt x="4638" y="1876"/>
                    </a:lnTo>
                    <a:lnTo>
                      <a:pt x="4629" y="1867"/>
                    </a:lnTo>
                    <a:lnTo>
                      <a:pt x="4629" y="1857"/>
                    </a:lnTo>
                    <a:lnTo>
                      <a:pt x="4638" y="1847"/>
                    </a:lnTo>
                    <a:lnTo>
                      <a:pt x="4648" y="1838"/>
                    </a:lnTo>
                    <a:lnTo>
                      <a:pt x="4667" y="1819"/>
                    </a:lnTo>
                    <a:lnTo>
                      <a:pt x="4667" y="1809"/>
                    </a:lnTo>
                    <a:lnTo>
                      <a:pt x="4667" y="1800"/>
                    </a:lnTo>
                    <a:lnTo>
                      <a:pt x="4667" y="1790"/>
                    </a:lnTo>
                    <a:lnTo>
                      <a:pt x="4629" y="1762"/>
                    </a:lnTo>
                    <a:lnTo>
                      <a:pt x="4619" y="1752"/>
                    </a:lnTo>
                    <a:lnTo>
                      <a:pt x="4619" y="1743"/>
                    </a:lnTo>
                    <a:lnTo>
                      <a:pt x="4619" y="1724"/>
                    </a:lnTo>
                    <a:lnTo>
                      <a:pt x="4610" y="1714"/>
                    </a:lnTo>
                    <a:lnTo>
                      <a:pt x="4619" y="1695"/>
                    </a:lnTo>
                    <a:lnTo>
                      <a:pt x="4629" y="1676"/>
                    </a:lnTo>
                    <a:lnTo>
                      <a:pt x="4657" y="1657"/>
                    </a:lnTo>
                    <a:lnTo>
                      <a:pt x="4676" y="1657"/>
                    </a:lnTo>
                    <a:lnTo>
                      <a:pt x="4696" y="1657"/>
                    </a:lnTo>
                    <a:lnTo>
                      <a:pt x="4714" y="1667"/>
                    </a:lnTo>
                    <a:lnTo>
                      <a:pt x="4762" y="1667"/>
                    </a:lnTo>
                    <a:lnTo>
                      <a:pt x="4791" y="1657"/>
                    </a:lnTo>
                    <a:lnTo>
                      <a:pt x="4848" y="1638"/>
                    </a:lnTo>
                    <a:lnTo>
                      <a:pt x="4867" y="1619"/>
                    </a:lnTo>
                    <a:lnTo>
                      <a:pt x="4876" y="1600"/>
                    </a:lnTo>
                    <a:lnTo>
                      <a:pt x="4876" y="1591"/>
                    </a:lnTo>
                    <a:lnTo>
                      <a:pt x="4876" y="1571"/>
                    </a:lnTo>
                    <a:lnTo>
                      <a:pt x="4886" y="1562"/>
                    </a:lnTo>
                    <a:lnTo>
                      <a:pt x="4886" y="1552"/>
                    </a:lnTo>
                    <a:lnTo>
                      <a:pt x="4914" y="1524"/>
                    </a:lnTo>
                    <a:lnTo>
                      <a:pt x="4924" y="1505"/>
                    </a:lnTo>
                    <a:lnTo>
                      <a:pt x="4952" y="1466"/>
                    </a:lnTo>
                    <a:lnTo>
                      <a:pt x="4972" y="1428"/>
                    </a:lnTo>
                    <a:lnTo>
                      <a:pt x="4991" y="1409"/>
                    </a:lnTo>
                    <a:lnTo>
                      <a:pt x="5105" y="1343"/>
                    </a:lnTo>
                    <a:lnTo>
                      <a:pt x="5124" y="1324"/>
                    </a:lnTo>
                    <a:lnTo>
                      <a:pt x="5124" y="1314"/>
                    </a:lnTo>
                    <a:lnTo>
                      <a:pt x="5181" y="1152"/>
                    </a:lnTo>
                    <a:lnTo>
                      <a:pt x="5248" y="1019"/>
                    </a:lnTo>
                    <a:lnTo>
                      <a:pt x="5267" y="971"/>
                    </a:lnTo>
                    <a:lnTo>
                      <a:pt x="5267" y="962"/>
                    </a:lnTo>
                    <a:lnTo>
                      <a:pt x="5267" y="943"/>
                    </a:lnTo>
                    <a:lnTo>
                      <a:pt x="5267" y="924"/>
                    </a:lnTo>
                    <a:lnTo>
                      <a:pt x="5267" y="914"/>
                    </a:lnTo>
                    <a:lnTo>
                      <a:pt x="5267" y="905"/>
                    </a:lnTo>
                    <a:lnTo>
                      <a:pt x="5257" y="886"/>
                    </a:lnTo>
                    <a:lnTo>
                      <a:pt x="5248" y="876"/>
                    </a:lnTo>
                    <a:lnTo>
                      <a:pt x="5229" y="847"/>
                    </a:lnTo>
                    <a:lnTo>
                      <a:pt x="5219" y="838"/>
                    </a:lnTo>
                    <a:lnTo>
                      <a:pt x="5200" y="829"/>
                    </a:lnTo>
                    <a:lnTo>
                      <a:pt x="5162" y="819"/>
                    </a:lnTo>
                    <a:lnTo>
                      <a:pt x="5153" y="819"/>
                    </a:lnTo>
                    <a:lnTo>
                      <a:pt x="5143" y="800"/>
                    </a:lnTo>
                    <a:lnTo>
                      <a:pt x="5143" y="791"/>
                    </a:lnTo>
                    <a:lnTo>
                      <a:pt x="5153" y="781"/>
                    </a:lnTo>
                    <a:lnTo>
                      <a:pt x="5162" y="762"/>
                    </a:lnTo>
                    <a:lnTo>
                      <a:pt x="5210" y="724"/>
                    </a:lnTo>
                    <a:lnTo>
                      <a:pt x="5248" y="695"/>
                    </a:lnTo>
                    <a:lnTo>
                      <a:pt x="5257" y="686"/>
                    </a:lnTo>
                    <a:lnTo>
                      <a:pt x="5276" y="666"/>
                    </a:lnTo>
                    <a:lnTo>
                      <a:pt x="5276" y="657"/>
                    </a:lnTo>
                    <a:lnTo>
                      <a:pt x="5276" y="638"/>
                    </a:lnTo>
                    <a:lnTo>
                      <a:pt x="5276" y="628"/>
                    </a:lnTo>
                    <a:lnTo>
                      <a:pt x="5267" y="619"/>
                    </a:lnTo>
                    <a:lnTo>
                      <a:pt x="5257" y="609"/>
                    </a:lnTo>
                    <a:lnTo>
                      <a:pt x="5219" y="581"/>
                    </a:lnTo>
                    <a:lnTo>
                      <a:pt x="5210" y="571"/>
                    </a:lnTo>
                    <a:lnTo>
                      <a:pt x="5200" y="562"/>
                    </a:lnTo>
                    <a:lnTo>
                      <a:pt x="5200" y="552"/>
                    </a:lnTo>
                    <a:lnTo>
                      <a:pt x="5219" y="495"/>
                    </a:lnTo>
                    <a:lnTo>
                      <a:pt x="5219" y="476"/>
                    </a:lnTo>
                    <a:lnTo>
                      <a:pt x="5238" y="457"/>
                    </a:lnTo>
                    <a:lnTo>
                      <a:pt x="5248" y="448"/>
                    </a:lnTo>
                    <a:lnTo>
                      <a:pt x="5315" y="438"/>
                    </a:lnTo>
                    <a:lnTo>
                      <a:pt x="5324" y="428"/>
                    </a:lnTo>
                    <a:lnTo>
                      <a:pt x="5343" y="419"/>
                    </a:lnTo>
                    <a:lnTo>
                      <a:pt x="5343" y="410"/>
                    </a:lnTo>
                    <a:lnTo>
                      <a:pt x="5343" y="400"/>
                    </a:lnTo>
                    <a:lnTo>
                      <a:pt x="5362" y="286"/>
                    </a:lnTo>
                    <a:lnTo>
                      <a:pt x="5362" y="267"/>
                    </a:lnTo>
                    <a:lnTo>
                      <a:pt x="5362" y="257"/>
                    </a:lnTo>
                    <a:lnTo>
                      <a:pt x="5372" y="238"/>
                    </a:lnTo>
                    <a:lnTo>
                      <a:pt x="5438" y="124"/>
                    </a:lnTo>
                    <a:lnTo>
                      <a:pt x="5448" y="105"/>
                    </a:lnTo>
                    <a:lnTo>
                      <a:pt x="5448" y="86"/>
                    </a:lnTo>
                    <a:lnTo>
                      <a:pt x="5457" y="76"/>
                    </a:lnTo>
                    <a:lnTo>
                      <a:pt x="5467" y="57"/>
                    </a:lnTo>
                    <a:lnTo>
                      <a:pt x="5496" y="29"/>
                    </a:lnTo>
                    <a:lnTo>
                      <a:pt x="5514" y="9"/>
                    </a:lnTo>
                    <a:lnTo>
                      <a:pt x="5534" y="9"/>
                    </a:lnTo>
                    <a:lnTo>
                      <a:pt x="5553" y="9"/>
                    </a:lnTo>
                    <a:lnTo>
                      <a:pt x="5572" y="19"/>
                    </a:lnTo>
                    <a:lnTo>
                      <a:pt x="5591" y="19"/>
                    </a:lnTo>
                    <a:lnTo>
                      <a:pt x="5610" y="19"/>
                    </a:lnTo>
                    <a:lnTo>
                      <a:pt x="5676" y="0"/>
                    </a:lnTo>
                    <a:lnTo>
                      <a:pt x="5695" y="0"/>
                    </a:lnTo>
                    <a:lnTo>
                      <a:pt x="5714" y="9"/>
                    </a:lnTo>
                    <a:lnTo>
                      <a:pt x="5724" y="9"/>
                    </a:lnTo>
                    <a:lnTo>
                      <a:pt x="5752" y="29"/>
                    </a:lnTo>
                    <a:lnTo>
                      <a:pt x="5762" y="38"/>
                    </a:lnTo>
                    <a:lnTo>
                      <a:pt x="5791" y="38"/>
                    </a:lnTo>
                    <a:lnTo>
                      <a:pt x="5819" y="29"/>
                    </a:lnTo>
                    <a:lnTo>
                      <a:pt x="5838" y="29"/>
                    </a:lnTo>
                    <a:lnTo>
                      <a:pt x="5857" y="29"/>
                    </a:lnTo>
                    <a:lnTo>
                      <a:pt x="5867" y="38"/>
                    </a:lnTo>
                    <a:lnTo>
                      <a:pt x="5877" y="47"/>
                    </a:lnTo>
                    <a:lnTo>
                      <a:pt x="5886" y="57"/>
                    </a:lnTo>
                    <a:lnTo>
                      <a:pt x="5895" y="57"/>
                    </a:lnTo>
                    <a:lnTo>
                      <a:pt x="5905" y="67"/>
                    </a:lnTo>
                    <a:lnTo>
                      <a:pt x="5915" y="76"/>
                    </a:lnTo>
                    <a:lnTo>
                      <a:pt x="6219" y="95"/>
                    </a:lnTo>
                    <a:lnTo>
                      <a:pt x="6267" y="86"/>
                    </a:lnTo>
                    <a:lnTo>
                      <a:pt x="6314" y="86"/>
                    </a:lnTo>
                    <a:lnTo>
                      <a:pt x="6429" y="114"/>
                    </a:lnTo>
                    <a:lnTo>
                      <a:pt x="6610" y="124"/>
                    </a:lnTo>
                    <a:lnTo>
                      <a:pt x="6667" y="143"/>
                    </a:lnTo>
                    <a:lnTo>
                      <a:pt x="6715" y="162"/>
                    </a:lnTo>
                    <a:lnTo>
                      <a:pt x="6724" y="162"/>
                    </a:lnTo>
                    <a:lnTo>
                      <a:pt x="6781" y="162"/>
                    </a:lnTo>
                    <a:lnTo>
                      <a:pt x="6953" y="114"/>
                    </a:lnTo>
                    <a:lnTo>
                      <a:pt x="6943" y="143"/>
                    </a:lnTo>
                    <a:lnTo>
                      <a:pt x="6943" y="276"/>
                    </a:lnTo>
                    <a:lnTo>
                      <a:pt x="6943" y="295"/>
                    </a:lnTo>
                    <a:lnTo>
                      <a:pt x="6953" y="314"/>
                    </a:lnTo>
                    <a:lnTo>
                      <a:pt x="6972" y="333"/>
                    </a:lnTo>
                    <a:lnTo>
                      <a:pt x="6981" y="352"/>
                    </a:lnTo>
                    <a:lnTo>
                      <a:pt x="6991" y="390"/>
                    </a:lnTo>
                    <a:lnTo>
                      <a:pt x="7000" y="410"/>
                    </a:lnTo>
                    <a:lnTo>
                      <a:pt x="7000" y="476"/>
                    </a:lnTo>
                    <a:lnTo>
                      <a:pt x="7000" y="486"/>
                    </a:lnTo>
                    <a:lnTo>
                      <a:pt x="6991" y="505"/>
                    </a:lnTo>
                    <a:lnTo>
                      <a:pt x="6991" y="514"/>
                    </a:lnTo>
                    <a:lnTo>
                      <a:pt x="6981" y="524"/>
                    </a:lnTo>
                    <a:lnTo>
                      <a:pt x="6972" y="524"/>
                    </a:lnTo>
                    <a:lnTo>
                      <a:pt x="6962" y="533"/>
                    </a:lnTo>
                    <a:lnTo>
                      <a:pt x="6943" y="533"/>
                    </a:lnTo>
                    <a:lnTo>
                      <a:pt x="6857" y="533"/>
                    </a:lnTo>
                    <a:lnTo>
                      <a:pt x="6848" y="543"/>
                    </a:lnTo>
                    <a:lnTo>
                      <a:pt x="6819" y="562"/>
                    </a:lnTo>
                    <a:lnTo>
                      <a:pt x="6800" y="581"/>
                    </a:lnTo>
                    <a:lnTo>
                      <a:pt x="6772" y="619"/>
                    </a:lnTo>
                    <a:lnTo>
                      <a:pt x="6734" y="686"/>
                    </a:lnTo>
                    <a:lnTo>
                      <a:pt x="6715" y="724"/>
                    </a:lnTo>
                    <a:lnTo>
                      <a:pt x="6715" y="733"/>
                    </a:lnTo>
                    <a:lnTo>
                      <a:pt x="6715" y="752"/>
                    </a:lnTo>
                    <a:lnTo>
                      <a:pt x="6715" y="762"/>
                    </a:lnTo>
                    <a:lnTo>
                      <a:pt x="6715" y="781"/>
                    </a:lnTo>
                    <a:lnTo>
                      <a:pt x="6724" y="791"/>
                    </a:lnTo>
                    <a:lnTo>
                      <a:pt x="6753" y="800"/>
                    </a:lnTo>
                    <a:lnTo>
                      <a:pt x="6772" y="809"/>
                    </a:lnTo>
                    <a:lnTo>
                      <a:pt x="6791" y="809"/>
                    </a:lnTo>
                    <a:lnTo>
                      <a:pt x="6829" y="800"/>
                    </a:lnTo>
                    <a:lnTo>
                      <a:pt x="6838" y="809"/>
                    </a:lnTo>
                    <a:lnTo>
                      <a:pt x="6848" y="819"/>
                    </a:lnTo>
                    <a:lnTo>
                      <a:pt x="6848" y="847"/>
                    </a:lnTo>
                    <a:lnTo>
                      <a:pt x="6857" y="867"/>
                    </a:lnTo>
                    <a:lnTo>
                      <a:pt x="6886" y="886"/>
                    </a:lnTo>
                    <a:lnTo>
                      <a:pt x="6895" y="895"/>
                    </a:lnTo>
                    <a:lnTo>
                      <a:pt x="6905" y="914"/>
                    </a:lnTo>
                    <a:lnTo>
                      <a:pt x="6905" y="962"/>
                    </a:lnTo>
                    <a:lnTo>
                      <a:pt x="6915" y="971"/>
                    </a:lnTo>
                    <a:lnTo>
                      <a:pt x="6924" y="990"/>
                    </a:lnTo>
                    <a:lnTo>
                      <a:pt x="6943" y="1000"/>
                    </a:lnTo>
                    <a:lnTo>
                      <a:pt x="6962" y="1009"/>
                    </a:lnTo>
                    <a:lnTo>
                      <a:pt x="7115" y="1009"/>
                    </a:lnTo>
                    <a:lnTo>
                      <a:pt x="7124" y="1019"/>
                    </a:lnTo>
                    <a:lnTo>
                      <a:pt x="7134" y="1029"/>
                    </a:lnTo>
                    <a:lnTo>
                      <a:pt x="7210" y="1114"/>
                    </a:lnTo>
                    <a:lnTo>
                      <a:pt x="7219" y="1124"/>
                    </a:lnTo>
                    <a:lnTo>
                      <a:pt x="7248" y="1200"/>
                    </a:lnTo>
                    <a:lnTo>
                      <a:pt x="7257" y="1228"/>
                    </a:lnTo>
                    <a:lnTo>
                      <a:pt x="7248" y="1238"/>
                    </a:lnTo>
                    <a:lnTo>
                      <a:pt x="7238" y="1248"/>
                    </a:lnTo>
                    <a:lnTo>
                      <a:pt x="7229" y="1248"/>
                    </a:lnTo>
                    <a:lnTo>
                      <a:pt x="7210" y="1257"/>
                    </a:lnTo>
                    <a:lnTo>
                      <a:pt x="7124" y="1248"/>
                    </a:lnTo>
                    <a:lnTo>
                      <a:pt x="7096" y="1248"/>
                    </a:lnTo>
                    <a:lnTo>
                      <a:pt x="7076" y="1257"/>
                    </a:lnTo>
                    <a:lnTo>
                      <a:pt x="7067" y="1267"/>
                    </a:lnTo>
                    <a:lnTo>
                      <a:pt x="7058" y="1276"/>
                    </a:lnTo>
                    <a:lnTo>
                      <a:pt x="7038" y="1295"/>
                    </a:lnTo>
                    <a:lnTo>
                      <a:pt x="7029" y="1314"/>
                    </a:lnTo>
                    <a:lnTo>
                      <a:pt x="7019" y="1352"/>
                    </a:lnTo>
                    <a:lnTo>
                      <a:pt x="7000" y="1400"/>
                    </a:lnTo>
                    <a:lnTo>
                      <a:pt x="6991" y="1409"/>
                    </a:lnTo>
                    <a:lnTo>
                      <a:pt x="6981" y="1428"/>
                    </a:lnTo>
                    <a:lnTo>
                      <a:pt x="6981" y="1438"/>
                    </a:lnTo>
                    <a:lnTo>
                      <a:pt x="6943" y="1448"/>
                    </a:lnTo>
                    <a:lnTo>
                      <a:pt x="6943" y="1457"/>
                    </a:lnTo>
                    <a:lnTo>
                      <a:pt x="6943" y="1476"/>
                    </a:lnTo>
                    <a:lnTo>
                      <a:pt x="6943" y="1505"/>
                    </a:lnTo>
                    <a:lnTo>
                      <a:pt x="6962" y="1543"/>
                    </a:lnTo>
                    <a:lnTo>
                      <a:pt x="7058" y="1705"/>
                    </a:lnTo>
                    <a:lnTo>
                      <a:pt x="7067" y="1724"/>
                    </a:lnTo>
                    <a:lnTo>
                      <a:pt x="7067" y="1733"/>
                    </a:lnTo>
                    <a:lnTo>
                      <a:pt x="7067" y="1752"/>
                    </a:lnTo>
                    <a:lnTo>
                      <a:pt x="7067" y="1762"/>
                    </a:lnTo>
                    <a:lnTo>
                      <a:pt x="7076" y="1781"/>
                    </a:lnTo>
                    <a:lnTo>
                      <a:pt x="7096" y="1829"/>
                    </a:lnTo>
                    <a:lnTo>
                      <a:pt x="7086" y="1838"/>
                    </a:lnTo>
                    <a:lnTo>
                      <a:pt x="7086" y="1847"/>
                    </a:lnTo>
                    <a:lnTo>
                      <a:pt x="7029" y="1895"/>
                    </a:lnTo>
                    <a:lnTo>
                      <a:pt x="7019" y="1905"/>
                    </a:lnTo>
                    <a:lnTo>
                      <a:pt x="7019" y="1914"/>
                    </a:lnTo>
                    <a:lnTo>
                      <a:pt x="7019" y="1933"/>
                    </a:lnTo>
                    <a:lnTo>
                      <a:pt x="7019" y="1952"/>
                    </a:lnTo>
                    <a:lnTo>
                      <a:pt x="7086" y="2038"/>
                    </a:lnTo>
                    <a:lnTo>
                      <a:pt x="7096" y="2048"/>
                    </a:lnTo>
                    <a:lnTo>
                      <a:pt x="7105" y="2048"/>
                    </a:lnTo>
                    <a:lnTo>
                      <a:pt x="7124" y="2048"/>
                    </a:lnTo>
                    <a:lnTo>
                      <a:pt x="7143" y="2028"/>
                    </a:lnTo>
                    <a:lnTo>
                      <a:pt x="7143" y="2019"/>
                    </a:lnTo>
                    <a:lnTo>
                      <a:pt x="7162" y="2000"/>
                    </a:lnTo>
                    <a:lnTo>
                      <a:pt x="7181" y="1981"/>
                    </a:lnTo>
                    <a:lnTo>
                      <a:pt x="7191" y="1981"/>
                    </a:lnTo>
                    <a:lnTo>
                      <a:pt x="7200" y="1971"/>
                    </a:lnTo>
                    <a:lnTo>
                      <a:pt x="7267" y="1971"/>
                    </a:lnTo>
                    <a:lnTo>
                      <a:pt x="7276" y="1971"/>
                    </a:lnTo>
                    <a:lnTo>
                      <a:pt x="7286" y="1962"/>
                    </a:lnTo>
                    <a:lnTo>
                      <a:pt x="7286" y="1952"/>
                    </a:lnTo>
                    <a:lnTo>
                      <a:pt x="7286" y="1943"/>
                    </a:lnTo>
                    <a:lnTo>
                      <a:pt x="7296" y="1895"/>
                    </a:lnTo>
                    <a:lnTo>
                      <a:pt x="7296" y="1876"/>
                    </a:lnTo>
                    <a:lnTo>
                      <a:pt x="7305" y="1867"/>
                    </a:lnTo>
                    <a:lnTo>
                      <a:pt x="7314" y="1857"/>
                    </a:lnTo>
                    <a:lnTo>
                      <a:pt x="7324" y="1847"/>
                    </a:lnTo>
                    <a:lnTo>
                      <a:pt x="7381" y="1838"/>
                    </a:lnTo>
                    <a:lnTo>
                      <a:pt x="7400" y="1838"/>
                    </a:lnTo>
                    <a:lnTo>
                      <a:pt x="7429" y="1847"/>
                    </a:lnTo>
                    <a:lnTo>
                      <a:pt x="7467" y="1876"/>
                    </a:lnTo>
                    <a:lnTo>
                      <a:pt x="7524" y="1905"/>
                    </a:lnTo>
                    <a:lnTo>
                      <a:pt x="7534" y="1914"/>
                    </a:lnTo>
                    <a:lnTo>
                      <a:pt x="7543" y="1943"/>
                    </a:lnTo>
                    <a:lnTo>
                      <a:pt x="7543" y="1990"/>
                    </a:lnTo>
                    <a:lnTo>
                      <a:pt x="7543" y="2000"/>
                    </a:lnTo>
                    <a:lnTo>
                      <a:pt x="7553" y="2019"/>
                    </a:lnTo>
                    <a:lnTo>
                      <a:pt x="7562" y="2028"/>
                    </a:lnTo>
                    <a:lnTo>
                      <a:pt x="7591" y="2038"/>
                    </a:lnTo>
                    <a:lnTo>
                      <a:pt x="7610" y="2038"/>
                    </a:lnTo>
                    <a:lnTo>
                      <a:pt x="7629" y="2038"/>
                    </a:lnTo>
                    <a:lnTo>
                      <a:pt x="7695" y="2010"/>
                    </a:lnTo>
                    <a:lnTo>
                      <a:pt x="7705" y="2010"/>
                    </a:lnTo>
                    <a:lnTo>
                      <a:pt x="7715" y="2019"/>
                    </a:lnTo>
                    <a:lnTo>
                      <a:pt x="7734" y="2038"/>
                    </a:lnTo>
                    <a:lnTo>
                      <a:pt x="7781" y="2143"/>
                    </a:lnTo>
                    <a:lnTo>
                      <a:pt x="7838" y="2219"/>
                    </a:lnTo>
                    <a:lnTo>
                      <a:pt x="7848" y="2228"/>
                    </a:lnTo>
                    <a:lnTo>
                      <a:pt x="7867" y="2238"/>
                    </a:lnTo>
                    <a:lnTo>
                      <a:pt x="8086" y="2305"/>
                    </a:lnTo>
                    <a:lnTo>
                      <a:pt x="8162" y="2352"/>
                    </a:lnTo>
                    <a:lnTo>
                      <a:pt x="8181" y="2362"/>
                    </a:lnTo>
                    <a:lnTo>
                      <a:pt x="8191" y="2362"/>
                    </a:lnTo>
                    <a:lnTo>
                      <a:pt x="8200" y="2362"/>
                    </a:lnTo>
                    <a:lnTo>
                      <a:pt x="8210" y="2352"/>
                    </a:lnTo>
                    <a:lnTo>
                      <a:pt x="8219" y="2343"/>
                    </a:lnTo>
                    <a:lnTo>
                      <a:pt x="8248" y="2305"/>
                    </a:lnTo>
                    <a:lnTo>
                      <a:pt x="8257" y="2295"/>
                    </a:lnTo>
                    <a:lnTo>
                      <a:pt x="8267" y="2295"/>
                    </a:lnTo>
                    <a:lnTo>
                      <a:pt x="8277" y="2295"/>
                    </a:lnTo>
                    <a:lnTo>
                      <a:pt x="8343" y="2343"/>
                    </a:lnTo>
                    <a:lnTo>
                      <a:pt x="8353" y="2352"/>
                    </a:lnTo>
                    <a:lnTo>
                      <a:pt x="8353" y="2362"/>
                    </a:lnTo>
                    <a:lnTo>
                      <a:pt x="8362" y="2381"/>
                    </a:lnTo>
                    <a:lnTo>
                      <a:pt x="8353" y="2400"/>
                    </a:lnTo>
                    <a:lnTo>
                      <a:pt x="8343" y="2419"/>
                    </a:lnTo>
                    <a:lnTo>
                      <a:pt x="8343" y="2438"/>
                    </a:lnTo>
                    <a:lnTo>
                      <a:pt x="8343" y="2457"/>
                    </a:lnTo>
                    <a:lnTo>
                      <a:pt x="8419" y="2571"/>
                    </a:lnTo>
                    <a:lnTo>
                      <a:pt x="8429" y="2581"/>
                    </a:lnTo>
                    <a:lnTo>
                      <a:pt x="8448" y="2590"/>
                    </a:lnTo>
                    <a:lnTo>
                      <a:pt x="8524" y="2609"/>
                    </a:lnTo>
                    <a:lnTo>
                      <a:pt x="8638" y="2609"/>
                    </a:lnTo>
                    <a:lnTo>
                      <a:pt x="8648" y="2609"/>
                    </a:lnTo>
                    <a:lnTo>
                      <a:pt x="8667" y="2619"/>
                    </a:lnTo>
                    <a:lnTo>
                      <a:pt x="8686" y="2647"/>
                    </a:lnTo>
                    <a:lnTo>
                      <a:pt x="8705" y="2695"/>
                    </a:lnTo>
                    <a:lnTo>
                      <a:pt x="8715" y="2714"/>
                    </a:lnTo>
                    <a:lnTo>
                      <a:pt x="8715" y="2733"/>
                    </a:lnTo>
                    <a:lnTo>
                      <a:pt x="8715" y="2762"/>
                    </a:lnTo>
                    <a:lnTo>
                      <a:pt x="8705" y="2781"/>
                    </a:lnTo>
                    <a:lnTo>
                      <a:pt x="8705" y="2800"/>
                    </a:lnTo>
                    <a:lnTo>
                      <a:pt x="8696" y="2810"/>
                    </a:lnTo>
                    <a:lnTo>
                      <a:pt x="8686" y="2819"/>
                    </a:lnTo>
                    <a:lnTo>
                      <a:pt x="8676" y="2828"/>
                    </a:lnTo>
                    <a:lnTo>
                      <a:pt x="8419" y="2838"/>
                    </a:lnTo>
                    <a:lnTo>
                      <a:pt x="8410" y="2838"/>
                    </a:lnTo>
                    <a:lnTo>
                      <a:pt x="8400" y="2848"/>
                    </a:lnTo>
                    <a:lnTo>
                      <a:pt x="8400" y="2857"/>
                    </a:lnTo>
                    <a:lnTo>
                      <a:pt x="8381" y="2914"/>
                    </a:lnTo>
                    <a:lnTo>
                      <a:pt x="8381" y="2933"/>
                    </a:lnTo>
                    <a:lnTo>
                      <a:pt x="8381" y="2943"/>
                    </a:lnTo>
                    <a:lnTo>
                      <a:pt x="8429" y="2981"/>
                    </a:lnTo>
                    <a:lnTo>
                      <a:pt x="8438" y="2990"/>
                    </a:lnTo>
                    <a:lnTo>
                      <a:pt x="8438" y="3010"/>
                    </a:lnTo>
                    <a:lnTo>
                      <a:pt x="8438" y="3019"/>
                    </a:lnTo>
                    <a:lnTo>
                      <a:pt x="8429" y="3038"/>
                    </a:lnTo>
                    <a:lnTo>
                      <a:pt x="8391" y="3076"/>
                    </a:lnTo>
                    <a:lnTo>
                      <a:pt x="8400" y="3105"/>
                    </a:lnTo>
                    <a:lnTo>
                      <a:pt x="8429" y="3143"/>
                    </a:lnTo>
                    <a:lnTo>
                      <a:pt x="8524" y="3238"/>
                    </a:lnTo>
                    <a:lnTo>
                      <a:pt x="8610" y="3305"/>
                    </a:lnTo>
                    <a:lnTo>
                      <a:pt x="8619" y="3324"/>
                    </a:lnTo>
                    <a:lnTo>
                      <a:pt x="8629" y="3352"/>
                    </a:lnTo>
                    <a:lnTo>
                      <a:pt x="8638" y="3371"/>
                    </a:lnTo>
                    <a:lnTo>
                      <a:pt x="8638" y="3390"/>
                    </a:lnTo>
                    <a:lnTo>
                      <a:pt x="8638" y="3409"/>
                    </a:lnTo>
                    <a:lnTo>
                      <a:pt x="8629" y="3419"/>
                    </a:lnTo>
                    <a:lnTo>
                      <a:pt x="8629" y="3429"/>
                    </a:lnTo>
                    <a:lnTo>
                      <a:pt x="8619" y="3447"/>
                    </a:lnTo>
                    <a:lnTo>
                      <a:pt x="8581" y="3486"/>
                    </a:lnTo>
                    <a:lnTo>
                      <a:pt x="8572" y="3495"/>
                    </a:lnTo>
                    <a:lnTo>
                      <a:pt x="8572" y="3505"/>
                    </a:lnTo>
                    <a:lnTo>
                      <a:pt x="8610" y="3533"/>
                    </a:lnTo>
                    <a:lnTo>
                      <a:pt x="8886" y="3705"/>
                    </a:lnTo>
                    <a:lnTo>
                      <a:pt x="8896" y="3733"/>
                    </a:lnTo>
                    <a:lnTo>
                      <a:pt x="8896" y="3752"/>
                    </a:lnTo>
                    <a:lnTo>
                      <a:pt x="8905" y="3781"/>
                    </a:lnTo>
                    <a:lnTo>
                      <a:pt x="8915" y="3819"/>
                    </a:lnTo>
                    <a:lnTo>
                      <a:pt x="8934" y="3828"/>
                    </a:lnTo>
                    <a:lnTo>
                      <a:pt x="8943" y="3838"/>
                    </a:lnTo>
                    <a:lnTo>
                      <a:pt x="9057" y="3838"/>
                    </a:lnTo>
                    <a:lnTo>
                      <a:pt x="9067" y="3848"/>
                    </a:lnTo>
                    <a:lnTo>
                      <a:pt x="9086" y="3848"/>
                    </a:lnTo>
                    <a:lnTo>
                      <a:pt x="9086" y="3857"/>
                    </a:lnTo>
                    <a:lnTo>
                      <a:pt x="9096" y="3867"/>
                    </a:lnTo>
                    <a:lnTo>
                      <a:pt x="9105" y="3886"/>
                    </a:lnTo>
                    <a:lnTo>
                      <a:pt x="9134" y="3952"/>
                    </a:lnTo>
                    <a:lnTo>
                      <a:pt x="9143" y="3971"/>
                    </a:lnTo>
                    <a:lnTo>
                      <a:pt x="9153" y="3981"/>
                    </a:lnTo>
                    <a:lnTo>
                      <a:pt x="9219" y="4009"/>
                    </a:lnTo>
                    <a:lnTo>
                      <a:pt x="9429" y="4143"/>
                    </a:lnTo>
                    <a:lnTo>
                      <a:pt x="9448" y="4152"/>
                    </a:lnTo>
                    <a:lnTo>
                      <a:pt x="9458" y="4171"/>
                    </a:lnTo>
                    <a:lnTo>
                      <a:pt x="9467" y="4181"/>
                    </a:lnTo>
                    <a:lnTo>
                      <a:pt x="9467" y="4191"/>
                    </a:lnTo>
                    <a:lnTo>
                      <a:pt x="9467" y="4209"/>
                    </a:lnTo>
                    <a:lnTo>
                      <a:pt x="9467" y="4219"/>
                    </a:lnTo>
                    <a:lnTo>
                      <a:pt x="9458" y="4248"/>
                    </a:lnTo>
                    <a:lnTo>
                      <a:pt x="9448" y="4267"/>
                    </a:lnTo>
                    <a:lnTo>
                      <a:pt x="9438" y="4286"/>
                    </a:lnTo>
                    <a:lnTo>
                      <a:pt x="9429" y="4305"/>
                    </a:lnTo>
                    <a:lnTo>
                      <a:pt x="9429" y="4314"/>
                    </a:lnTo>
                    <a:lnTo>
                      <a:pt x="9429" y="4333"/>
                    </a:lnTo>
                    <a:lnTo>
                      <a:pt x="9429" y="4343"/>
                    </a:lnTo>
                    <a:lnTo>
                      <a:pt x="9429" y="4372"/>
                    </a:lnTo>
                    <a:lnTo>
                      <a:pt x="9429" y="4410"/>
                    </a:lnTo>
                    <a:lnTo>
                      <a:pt x="9429" y="4495"/>
                    </a:lnTo>
                    <a:lnTo>
                      <a:pt x="9429" y="4543"/>
                    </a:lnTo>
                    <a:lnTo>
                      <a:pt x="9438" y="4714"/>
                    </a:lnTo>
                    <a:lnTo>
                      <a:pt x="9438" y="4743"/>
                    </a:lnTo>
                    <a:lnTo>
                      <a:pt x="9448" y="4753"/>
                    </a:lnTo>
                    <a:lnTo>
                      <a:pt x="9448" y="4762"/>
                    </a:lnTo>
                    <a:lnTo>
                      <a:pt x="9496" y="4800"/>
                    </a:lnTo>
                    <a:lnTo>
                      <a:pt x="9524" y="4838"/>
                    </a:lnTo>
                    <a:lnTo>
                      <a:pt x="9572" y="4876"/>
                    </a:lnTo>
                    <a:lnTo>
                      <a:pt x="9581" y="4886"/>
                    </a:lnTo>
                    <a:lnTo>
                      <a:pt x="9591" y="4895"/>
                    </a:lnTo>
                    <a:lnTo>
                      <a:pt x="9591" y="4905"/>
                    </a:lnTo>
                    <a:lnTo>
                      <a:pt x="9600" y="4924"/>
                    </a:lnTo>
                    <a:lnTo>
                      <a:pt x="9591" y="4943"/>
                    </a:lnTo>
                    <a:lnTo>
                      <a:pt x="9581" y="4971"/>
                    </a:lnTo>
                    <a:lnTo>
                      <a:pt x="9572" y="4991"/>
                    </a:lnTo>
                    <a:lnTo>
                      <a:pt x="9562" y="5009"/>
                    </a:lnTo>
                    <a:lnTo>
                      <a:pt x="9438" y="5172"/>
                    </a:lnTo>
                    <a:lnTo>
                      <a:pt x="9429" y="5190"/>
                    </a:lnTo>
                    <a:lnTo>
                      <a:pt x="9429" y="5210"/>
                    </a:lnTo>
                    <a:lnTo>
                      <a:pt x="9438" y="5238"/>
                    </a:lnTo>
                    <a:lnTo>
                      <a:pt x="9448" y="5276"/>
                    </a:lnTo>
                    <a:lnTo>
                      <a:pt x="9448" y="5295"/>
                    </a:lnTo>
                    <a:lnTo>
                      <a:pt x="9448" y="5324"/>
                    </a:lnTo>
                    <a:lnTo>
                      <a:pt x="9438" y="5381"/>
                    </a:lnTo>
                    <a:lnTo>
                      <a:pt x="9420" y="5448"/>
                    </a:lnTo>
                    <a:lnTo>
                      <a:pt x="9410" y="5467"/>
                    </a:lnTo>
                    <a:lnTo>
                      <a:pt x="9400" y="5476"/>
                    </a:lnTo>
                    <a:lnTo>
                      <a:pt x="9391" y="5495"/>
                    </a:lnTo>
                    <a:lnTo>
                      <a:pt x="9391" y="5505"/>
                    </a:lnTo>
                    <a:lnTo>
                      <a:pt x="9391" y="5514"/>
                    </a:lnTo>
                    <a:lnTo>
                      <a:pt x="9391" y="5533"/>
                    </a:lnTo>
                    <a:lnTo>
                      <a:pt x="9410" y="5553"/>
                    </a:lnTo>
                    <a:lnTo>
                      <a:pt x="9477" y="5610"/>
                    </a:lnTo>
                    <a:lnTo>
                      <a:pt x="9496" y="5629"/>
                    </a:lnTo>
                    <a:lnTo>
                      <a:pt x="9505" y="5648"/>
                    </a:lnTo>
                    <a:lnTo>
                      <a:pt x="9505" y="5676"/>
                    </a:lnTo>
                    <a:lnTo>
                      <a:pt x="9505" y="5705"/>
                    </a:lnTo>
                    <a:lnTo>
                      <a:pt x="9505" y="5809"/>
                    </a:lnTo>
                    <a:lnTo>
                      <a:pt x="9496" y="5848"/>
                    </a:lnTo>
                    <a:lnTo>
                      <a:pt x="9477" y="5895"/>
                    </a:lnTo>
                    <a:lnTo>
                      <a:pt x="9467" y="5924"/>
                    </a:lnTo>
                    <a:lnTo>
                      <a:pt x="9458" y="5943"/>
                    </a:lnTo>
                    <a:lnTo>
                      <a:pt x="9448" y="5943"/>
                    </a:lnTo>
                    <a:lnTo>
                      <a:pt x="9420" y="5943"/>
                    </a:lnTo>
                    <a:lnTo>
                      <a:pt x="9400" y="6000"/>
                    </a:lnTo>
                    <a:lnTo>
                      <a:pt x="9410" y="6267"/>
                    </a:lnTo>
                    <a:lnTo>
                      <a:pt x="9410" y="6286"/>
                    </a:lnTo>
                    <a:lnTo>
                      <a:pt x="9334" y="6286"/>
                    </a:lnTo>
                    <a:lnTo>
                      <a:pt x="9286" y="6305"/>
                    </a:lnTo>
                    <a:lnTo>
                      <a:pt x="9229" y="6371"/>
                    </a:lnTo>
                    <a:lnTo>
                      <a:pt x="9181" y="6400"/>
                    </a:lnTo>
                    <a:lnTo>
                      <a:pt x="9134" y="6400"/>
                    </a:lnTo>
                    <a:lnTo>
                      <a:pt x="9010" y="6381"/>
                    </a:lnTo>
                    <a:lnTo>
                      <a:pt x="8924" y="6410"/>
                    </a:lnTo>
                    <a:lnTo>
                      <a:pt x="8876" y="6410"/>
                    </a:lnTo>
                    <a:lnTo>
                      <a:pt x="8848" y="6381"/>
                    </a:lnTo>
                    <a:lnTo>
                      <a:pt x="8858" y="6324"/>
                    </a:lnTo>
                    <a:lnTo>
                      <a:pt x="8896" y="6248"/>
                    </a:lnTo>
                    <a:lnTo>
                      <a:pt x="8896" y="6190"/>
                    </a:lnTo>
                    <a:lnTo>
                      <a:pt x="8838" y="6172"/>
                    </a:lnTo>
                    <a:lnTo>
                      <a:pt x="8781" y="6181"/>
                    </a:lnTo>
                    <a:lnTo>
                      <a:pt x="8743" y="6181"/>
                    </a:lnTo>
                    <a:lnTo>
                      <a:pt x="8705" y="6143"/>
                    </a:lnTo>
                    <a:lnTo>
                      <a:pt x="8686" y="6076"/>
                    </a:lnTo>
                    <a:lnTo>
                      <a:pt x="8686" y="5981"/>
                    </a:lnTo>
                    <a:lnTo>
                      <a:pt x="8696" y="5914"/>
                    </a:lnTo>
                    <a:lnTo>
                      <a:pt x="8686" y="5857"/>
                    </a:lnTo>
                    <a:lnTo>
                      <a:pt x="8629" y="5819"/>
                    </a:lnTo>
                    <a:lnTo>
                      <a:pt x="8534" y="5800"/>
                    </a:lnTo>
                    <a:lnTo>
                      <a:pt x="8343" y="5800"/>
                    </a:lnTo>
                    <a:lnTo>
                      <a:pt x="8124" y="5876"/>
                    </a:lnTo>
                    <a:lnTo>
                      <a:pt x="7981" y="5848"/>
                    </a:lnTo>
                    <a:lnTo>
                      <a:pt x="7572" y="5667"/>
                    </a:lnTo>
                    <a:lnTo>
                      <a:pt x="7096" y="5657"/>
                    </a:lnTo>
                    <a:lnTo>
                      <a:pt x="7067" y="5638"/>
                    </a:lnTo>
                    <a:lnTo>
                      <a:pt x="7038" y="5600"/>
                    </a:lnTo>
                    <a:lnTo>
                      <a:pt x="7038" y="5562"/>
                    </a:lnTo>
                    <a:lnTo>
                      <a:pt x="7048" y="5533"/>
                    </a:lnTo>
                    <a:lnTo>
                      <a:pt x="7038" y="5505"/>
                    </a:lnTo>
                    <a:lnTo>
                      <a:pt x="7019" y="5495"/>
                    </a:lnTo>
                    <a:lnTo>
                      <a:pt x="6514" y="5476"/>
                    </a:lnTo>
                    <a:lnTo>
                      <a:pt x="6448" y="5448"/>
                    </a:lnTo>
                    <a:lnTo>
                      <a:pt x="6305" y="5324"/>
                    </a:lnTo>
                    <a:lnTo>
                      <a:pt x="6248" y="5305"/>
                    </a:lnTo>
                    <a:lnTo>
                      <a:pt x="6095" y="5314"/>
                    </a:lnTo>
                    <a:lnTo>
                      <a:pt x="5629" y="5219"/>
                    </a:lnTo>
                    <a:lnTo>
                      <a:pt x="5448" y="5257"/>
                    </a:lnTo>
                    <a:lnTo>
                      <a:pt x="5153" y="525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72" name="Freeform 3">
                <a:extLst>
                  <a:ext uri="{FF2B5EF4-FFF2-40B4-BE49-F238E27FC236}">
                    <a16:creationId xmlns:a16="http://schemas.microsoft.com/office/drawing/2014/main" id="{4CC9EE34-EAC4-6648-9E26-55FC4D862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1575" y="812800"/>
                <a:ext cx="3898900" cy="2630488"/>
              </a:xfrm>
              <a:custGeom>
                <a:avLst/>
                <a:gdLst>
                  <a:gd name="T0" fmla="*/ 764660 w 10830"/>
                  <a:gd name="T1" fmla="*/ 449336 h 7306"/>
                  <a:gd name="T2" fmla="*/ 1124669 w 10830"/>
                  <a:gd name="T3" fmla="*/ 387768 h 7306"/>
                  <a:gd name="T4" fmla="*/ 1443637 w 10830"/>
                  <a:gd name="T5" fmla="*/ 37805 h 7306"/>
                  <a:gd name="T6" fmla="*/ 1885728 w 10830"/>
                  <a:gd name="T7" fmla="*/ 89291 h 7306"/>
                  <a:gd name="T8" fmla="*/ 2142775 w 10830"/>
                  <a:gd name="T9" fmla="*/ 229709 h 7306"/>
                  <a:gd name="T10" fmla="*/ 2547425 w 10830"/>
                  <a:gd name="T11" fmla="*/ 346363 h 7306"/>
                  <a:gd name="T12" fmla="*/ 2475783 w 10830"/>
                  <a:gd name="T13" fmla="*/ 541868 h 7306"/>
                  <a:gd name="T14" fmla="*/ 2941995 w 10830"/>
                  <a:gd name="T15" fmla="*/ 428813 h 7306"/>
                  <a:gd name="T16" fmla="*/ 3356726 w 10830"/>
                  <a:gd name="T17" fmla="*/ 559150 h 7306"/>
                  <a:gd name="T18" fmla="*/ 3538531 w 10830"/>
                  <a:gd name="T19" fmla="*/ 733771 h 7306"/>
                  <a:gd name="T20" fmla="*/ 3668854 w 10830"/>
                  <a:gd name="T21" fmla="*/ 973921 h 7306"/>
                  <a:gd name="T22" fmla="*/ 3672094 w 10830"/>
                  <a:gd name="T23" fmla="*/ 1313444 h 7306"/>
                  <a:gd name="T24" fmla="*/ 3740856 w 10830"/>
                  <a:gd name="T25" fmla="*/ 1443780 h 7306"/>
                  <a:gd name="T26" fmla="*/ 3696215 w 10830"/>
                  <a:gd name="T27" fmla="*/ 1652966 h 7306"/>
                  <a:gd name="T28" fmla="*/ 3744096 w 10830"/>
                  <a:gd name="T29" fmla="*/ 1988888 h 7306"/>
                  <a:gd name="T30" fmla="*/ 3884860 w 10830"/>
                  <a:gd name="T31" fmla="*/ 2328410 h 7306"/>
                  <a:gd name="T32" fmla="*/ 3802418 w 10830"/>
                  <a:gd name="T33" fmla="*/ 2386738 h 7306"/>
                  <a:gd name="T34" fmla="*/ 3682534 w 10830"/>
                  <a:gd name="T35" fmla="*/ 2369455 h 7306"/>
                  <a:gd name="T36" fmla="*/ 3504330 w 10830"/>
                  <a:gd name="T37" fmla="*/ 2379897 h 7306"/>
                  <a:gd name="T38" fmla="*/ 3459689 w 10830"/>
                  <a:gd name="T39" fmla="*/ 2462347 h 7306"/>
                  <a:gd name="T40" fmla="*/ 3390927 w 10830"/>
                  <a:gd name="T41" fmla="*/ 2544437 h 7306"/>
                  <a:gd name="T42" fmla="*/ 3291564 w 10830"/>
                  <a:gd name="T43" fmla="*/ 2476029 h 7306"/>
                  <a:gd name="T44" fmla="*/ 3181762 w 10830"/>
                  <a:gd name="T45" fmla="*/ 2499792 h 7306"/>
                  <a:gd name="T46" fmla="*/ 3130280 w 10830"/>
                  <a:gd name="T47" fmla="*/ 2451906 h 7306"/>
                  <a:gd name="T48" fmla="*/ 3072319 w 10830"/>
                  <a:gd name="T49" fmla="*/ 2438224 h 7306"/>
                  <a:gd name="T50" fmla="*/ 3003557 w 10830"/>
                  <a:gd name="T51" fmla="*/ 2492951 h 7306"/>
                  <a:gd name="T52" fmla="*/ 2989877 w 10830"/>
                  <a:gd name="T53" fmla="*/ 2568560 h 7306"/>
                  <a:gd name="T54" fmla="*/ 2890514 w 10830"/>
                  <a:gd name="T55" fmla="*/ 2510233 h 7306"/>
                  <a:gd name="T56" fmla="*/ 2852713 w 10830"/>
                  <a:gd name="T57" fmla="*/ 2499792 h 7306"/>
                  <a:gd name="T58" fmla="*/ 2629867 w 10830"/>
                  <a:gd name="T59" fmla="*/ 2527515 h 7306"/>
                  <a:gd name="T60" fmla="*/ 2485864 w 10830"/>
                  <a:gd name="T61" fmla="*/ 2623287 h 7306"/>
                  <a:gd name="T62" fmla="*/ 2520065 w 10830"/>
                  <a:gd name="T63" fmla="*/ 2510233 h 7306"/>
                  <a:gd name="T64" fmla="*/ 2520065 w 10830"/>
                  <a:gd name="T65" fmla="*/ 2417701 h 7306"/>
                  <a:gd name="T66" fmla="*/ 2544185 w 10830"/>
                  <a:gd name="T67" fmla="*/ 2204915 h 7306"/>
                  <a:gd name="T68" fmla="*/ 2554266 w 10830"/>
                  <a:gd name="T69" fmla="*/ 2132906 h 7306"/>
                  <a:gd name="T70" fmla="*/ 2441223 w 10830"/>
                  <a:gd name="T71" fmla="*/ 2163870 h 7306"/>
                  <a:gd name="T72" fmla="*/ 2359141 w 10830"/>
                  <a:gd name="T73" fmla="*/ 2074579 h 7306"/>
                  <a:gd name="T74" fmla="*/ 2290379 w 10830"/>
                  <a:gd name="T75" fmla="*/ 2067738 h 7306"/>
                  <a:gd name="T76" fmla="*/ 2101734 w 10830"/>
                  <a:gd name="T77" fmla="*/ 2119224 h 7306"/>
                  <a:gd name="T78" fmla="*/ 2071133 w 10830"/>
                  <a:gd name="T79" fmla="*/ 2184392 h 7306"/>
                  <a:gd name="T80" fmla="*/ 1988691 w 10830"/>
                  <a:gd name="T81" fmla="*/ 2170711 h 7306"/>
                  <a:gd name="T82" fmla="*/ 1919929 w 10830"/>
                  <a:gd name="T83" fmla="*/ 2050816 h 7306"/>
                  <a:gd name="T84" fmla="*/ 1803646 w 10830"/>
                  <a:gd name="T85" fmla="*/ 2067738 h 7306"/>
                  <a:gd name="T86" fmla="*/ 1690243 w 10830"/>
                  <a:gd name="T87" fmla="*/ 2167470 h 7306"/>
                  <a:gd name="T88" fmla="*/ 1601321 w 10830"/>
                  <a:gd name="T89" fmla="*/ 2064497 h 7306"/>
                  <a:gd name="T90" fmla="*/ 1347515 w 10830"/>
                  <a:gd name="T91" fmla="*/ 2098702 h 7306"/>
                  <a:gd name="T92" fmla="*/ 1230872 w 10830"/>
                  <a:gd name="T93" fmla="*/ 2071338 h 7306"/>
                  <a:gd name="T94" fmla="*/ 1182990 w 10830"/>
                  <a:gd name="T95" fmla="*/ 1951443 h 7306"/>
                  <a:gd name="T96" fmla="*/ 990745 w 10830"/>
                  <a:gd name="T97" fmla="*/ 1793384 h 7306"/>
                  <a:gd name="T98" fmla="*/ 888143 w 10830"/>
                  <a:gd name="T99" fmla="*/ 1731816 h 7306"/>
                  <a:gd name="T100" fmla="*/ 847102 w 10830"/>
                  <a:gd name="T101" fmla="*/ 1597879 h 7306"/>
                  <a:gd name="T102" fmla="*/ 702738 w 10830"/>
                  <a:gd name="T103" fmla="*/ 1652966 h 7306"/>
                  <a:gd name="T104" fmla="*/ 442451 w 10830"/>
                  <a:gd name="T105" fmla="*/ 1663407 h 7306"/>
                  <a:gd name="T106" fmla="*/ 339489 w 10830"/>
                  <a:gd name="T107" fmla="*/ 1646125 h 7306"/>
                  <a:gd name="T108" fmla="*/ 154084 w 10830"/>
                  <a:gd name="T109" fmla="*/ 1618762 h 7306"/>
                  <a:gd name="T110" fmla="*/ 92522 w 10830"/>
                  <a:gd name="T111" fmla="*/ 1680330 h 7306"/>
                  <a:gd name="T112" fmla="*/ 44641 w 10830"/>
                  <a:gd name="T113" fmla="*/ 1505348 h 7306"/>
                  <a:gd name="T114" fmla="*/ 335889 w 10830"/>
                  <a:gd name="T115" fmla="*/ 1426498 h 7306"/>
                  <a:gd name="T116" fmla="*/ 335889 w 10830"/>
                  <a:gd name="T117" fmla="*/ 1158985 h 7306"/>
                  <a:gd name="T118" fmla="*/ 281167 w 10830"/>
                  <a:gd name="T119" fmla="*/ 884630 h 730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830" h="7306">
                    <a:moveTo>
                      <a:pt x="914" y="1886"/>
                    </a:moveTo>
                    <a:lnTo>
                      <a:pt x="962" y="1810"/>
                    </a:lnTo>
                    <a:lnTo>
                      <a:pt x="1019" y="1781"/>
                    </a:lnTo>
                    <a:lnTo>
                      <a:pt x="1076" y="1781"/>
                    </a:lnTo>
                    <a:lnTo>
                      <a:pt x="1190" y="1829"/>
                    </a:lnTo>
                    <a:lnTo>
                      <a:pt x="1238" y="1829"/>
                    </a:lnTo>
                    <a:lnTo>
                      <a:pt x="1410" y="1734"/>
                    </a:lnTo>
                    <a:lnTo>
                      <a:pt x="1457" y="1686"/>
                    </a:lnTo>
                    <a:lnTo>
                      <a:pt x="1581" y="1458"/>
                    </a:lnTo>
                    <a:lnTo>
                      <a:pt x="1705" y="1305"/>
                    </a:lnTo>
                    <a:lnTo>
                      <a:pt x="1752" y="1276"/>
                    </a:lnTo>
                    <a:lnTo>
                      <a:pt x="2029" y="1238"/>
                    </a:lnTo>
                    <a:lnTo>
                      <a:pt x="2124" y="1248"/>
                    </a:lnTo>
                    <a:lnTo>
                      <a:pt x="2171" y="1276"/>
                    </a:lnTo>
                    <a:lnTo>
                      <a:pt x="2305" y="1391"/>
                    </a:lnTo>
                    <a:lnTo>
                      <a:pt x="2362" y="1429"/>
                    </a:lnTo>
                    <a:lnTo>
                      <a:pt x="2400" y="1410"/>
                    </a:lnTo>
                    <a:lnTo>
                      <a:pt x="2505" y="1305"/>
                    </a:lnTo>
                    <a:lnTo>
                      <a:pt x="2552" y="1258"/>
                    </a:lnTo>
                    <a:lnTo>
                      <a:pt x="2600" y="1315"/>
                    </a:lnTo>
                    <a:lnTo>
                      <a:pt x="2667" y="1362"/>
                    </a:lnTo>
                    <a:lnTo>
                      <a:pt x="2743" y="1381"/>
                    </a:lnTo>
                    <a:lnTo>
                      <a:pt x="3019" y="1410"/>
                    </a:lnTo>
                    <a:lnTo>
                      <a:pt x="3076" y="1400"/>
                    </a:lnTo>
                    <a:lnTo>
                      <a:pt x="3095" y="1343"/>
                    </a:lnTo>
                    <a:lnTo>
                      <a:pt x="3114" y="1258"/>
                    </a:lnTo>
                    <a:lnTo>
                      <a:pt x="3124" y="1077"/>
                    </a:lnTo>
                    <a:lnTo>
                      <a:pt x="3191" y="905"/>
                    </a:lnTo>
                    <a:lnTo>
                      <a:pt x="3400" y="762"/>
                    </a:lnTo>
                    <a:lnTo>
                      <a:pt x="3438" y="705"/>
                    </a:lnTo>
                    <a:lnTo>
                      <a:pt x="3476" y="638"/>
                    </a:lnTo>
                    <a:lnTo>
                      <a:pt x="3486" y="543"/>
                    </a:lnTo>
                    <a:lnTo>
                      <a:pt x="3552" y="476"/>
                    </a:lnTo>
                    <a:lnTo>
                      <a:pt x="3695" y="362"/>
                    </a:lnTo>
                    <a:lnTo>
                      <a:pt x="3724" y="305"/>
                    </a:lnTo>
                    <a:lnTo>
                      <a:pt x="3743" y="257"/>
                    </a:lnTo>
                    <a:lnTo>
                      <a:pt x="3762" y="219"/>
                    </a:lnTo>
                    <a:lnTo>
                      <a:pt x="3800" y="181"/>
                    </a:lnTo>
                    <a:lnTo>
                      <a:pt x="3829" y="172"/>
                    </a:lnTo>
                    <a:lnTo>
                      <a:pt x="3914" y="153"/>
                    </a:lnTo>
                    <a:lnTo>
                      <a:pt x="4010" y="105"/>
                    </a:lnTo>
                    <a:lnTo>
                      <a:pt x="4067" y="57"/>
                    </a:lnTo>
                    <a:lnTo>
                      <a:pt x="4105" y="39"/>
                    </a:lnTo>
                    <a:lnTo>
                      <a:pt x="4200" y="0"/>
                    </a:lnTo>
                    <a:lnTo>
                      <a:pt x="4276" y="57"/>
                    </a:lnTo>
                    <a:lnTo>
                      <a:pt x="4324" y="124"/>
                    </a:lnTo>
                    <a:lnTo>
                      <a:pt x="4476" y="286"/>
                    </a:lnTo>
                    <a:lnTo>
                      <a:pt x="4543" y="381"/>
                    </a:lnTo>
                    <a:lnTo>
                      <a:pt x="4581" y="429"/>
                    </a:lnTo>
                    <a:lnTo>
                      <a:pt x="4629" y="438"/>
                    </a:lnTo>
                    <a:lnTo>
                      <a:pt x="4676" y="410"/>
                    </a:lnTo>
                    <a:lnTo>
                      <a:pt x="4753" y="295"/>
                    </a:lnTo>
                    <a:lnTo>
                      <a:pt x="4800" y="267"/>
                    </a:lnTo>
                    <a:lnTo>
                      <a:pt x="5124" y="229"/>
                    </a:lnTo>
                    <a:lnTo>
                      <a:pt x="5238" y="248"/>
                    </a:lnTo>
                    <a:lnTo>
                      <a:pt x="5277" y="267"/>
                    </a:lnTo>
                    <a:lnTo>
                      <a:pt x="5295" y="286"/>
                    </a:lnTo>
                    <a:lnTo>
                      <a:pt x="5333" y="353"/>
                    </a:lnTo>
                    <a:lnTo>
                      <a:pt x="5410" y="458"/>
                    </a:lnTo>
                    <a:lnTo>
                      <a:pt x="5429" y="496"/>
                    </a:lnTo>
                    <a:lnTo>
                      <a:pt x="5448" y="591"/>
                    </a:lnTo>
                    <a:lnTo>
                      <a:pt x="5457" y="686"/>
                    </a:lnTo>
                    <a:lnTo>
                      <a:pt x="5486" y="762"/>
                    </a:lnTo>
                    <a:lnTo>
                      <a:pt x="5543" y="810"/>
                    </a:lnTo>
                    <a:lnTo>
                      <a:pt x="5705" y="857"/>
                    </a:lnTo>
                    <a:lnTo>
                      <a:pt x="5753" y="848"/>
                    </a:lnTo>
                    <a:lnTo>
                      <a:pt x="5762" y="753"/>
                    </a:lnTo>
                    <a:lnTo>
                      <a:pt x="5819" y="696"/>
                    </a:lnTo>
                    <a:lnTo>
                      <a:pt x="5952" y="638"/>
                    </a:lnTo>
                    <a:lnTo>
                      <a:pt x="6077" y="553"/>
                    </a:lnTo>
                    <a:lnTo>
                      <a:pt x="6191" y="515"/>
                    </a:lnTo>
                    <a:lnTo>
                      <a:pt x="6315" y="515"/>
                    </a:lnTo>
                    <a:lnTo>
                      <a:pt x="6438" y="562"/>
                    </a:lnTo>
                    <a:lnTo>
                      <a:pt x="6534" y="638"/>
                    </a:lnTo>
                    <a:lnTo>
                      <a:pt x="6600" y="686"/>
                    </a:lnTo>
                    <a:lnTo>
                      <a:pt x="6934" y="781"/>
                    </a:lnTo>
                    <a:lnTo>
                      <a:pt x="6972" y="810"/>
                    </a:lnTo>
                    <a:lnTo>
                      <a:pt x="7010" y="848"/>
                    </a:lnTo>
                    <a:lnTo>
                      <a:pt x="7057" y="896"/>
                    </a:lnTo>
                    <a:lnTo>
                      <a:pt x="7076" y="934"/>
                    </a:lnTo>
                    <a:lnTo>
                      <a:pt x="7076" y="962"/>
                    </a:lnTo>
                    <a:lnTo>
                      <a:pt x="7076" y="991"/>
                    </a:lnTo>
                    <a:lnTo>
                      <a:pt x="7057" y="991"/>
                    </a:lnTo>
                    <a:lnTo>
                      <a:pt x="7038" y="991"/>
                    </a:lnTo>
                    <a:lnTo>
                      <a:pt x="7019" y="1000"/>
                    </a:lnTo>
                    <a:lnTo>
                      <a:pt x="7000" y="1019"/>
                    </a:lnTo>
                    <a:lnTo>
                      <a:pt x="6981" y="1019"/>
                    </a:lnTo>
                    <a:lnTo>
                      <a:pt x="6972" y="1038"/>
                    </a:lnTo>
                    <a:lnTo>
                      <a:pt x="6953" y="1067"/>
                    </a:lnTo>
                    <a:lnTo>
                      <a:pt x="6943" y="1105"/>
                    </a:lnTo>
                    <a:lnTo>
                      <a:pt x="6934" y="1200"/>
                    </a:lnTo>
                    <a:lnTo>
                      <a:pt x="6924" y="1238"/>
                    </a:lnTo>
                    <a:lnTo>
                      <a:pt x="6877" y="1362"/>
                    </a:lnTo>
                    <a:lnTo>
                      <a:pt x="6867" y="1429"/>
                    </a:lnTo>
                    <a:lnTo>
                      <a:pt x="6877" y="1505"/>
                    </a:lnTo>
                    <a:lnTo>
                      <a:pt x="6905" y="1562"/>
                    </a:lnTo>
                    <a:lnTo>
                      <a:pt x="7010" y="1657"/>
                    </a:lnTo>
                    <a:lnTo>
                      <a:pt x="7115" y="1810"/>
                    </a:lnTo>
                    <a:lnTo>
                      <a:pt x="7162" y="1829"/>
                    </a:lnTo>
                    <a:lnTo>
                      <a:pt x="7219" y="1819"/>
                    </a:lnTo>
                    <a:lnTo>
                      <a:pt x="7381" y="1610"/>
                    </a:lnTo>
                    <a:lnTo>
                      <a:pt x="7600" y="1486"/>
                    </a:lnTo>
                    <a:lnTo>
                      <a:pt x="7657" y="1476"/>
                    </a:lnTo>
                    <a:lnTo>
                      <a:pt x="7810" y="1515"/>
                    </a:lnTo>
                    <a:lnTo>
                      <a:pt x="7867" y="1486"/>
                    </a:lnTo>
                    <a:lnTo>
                      <a:pt x="7943" y="1324"/>
                    </a:lnTo>
                    <a:lnTo>
                      <a:pt x="8000" y="1258"/>
                    </a:lnTo>
                    <a:lnTo>
                      <a:pt x="8086" y="1210"/>
                    </a:lnTo>
                    <a:lnTo>
                      <a:pt x="8172" y="1191"/>
                    </a:lnTo>
                    <a:lnTo>
                      <a:pt x="8257" y="1200"/>
                    </a:lnTo>
                    <a:lnTo>
                      <a:pt x="8515" y="1296"/>
                    </a:lnTo>
                    <a:lnTo>
                      <a:pt x="8572" y="1276"/>
                    </a:lnTo>
                    <a:lnTo>
                      <a:pt x="8667" y="1181"/>
                    </a:lnTo>
                    <a:lnTo>
                      <a:pt x="8715" y="1153"/>
                    </a:lnTo>
                    <a:lnTo>
                      <a:pt x="8753" y="1162"/>
                    </a:lnTo>
                    <a:lnTo>
                      <a:pt x="8829" y="1229"/>
                    </a:lnTo>
                    <a:lnTo>
                      <a:pt x="8867" y="1258"/>
                    </a:lnTo>
                    <a:lnTo>
                      <a:pt x="9296" y="1400"/>
                    </a:lnTo>
                    <a:lnTo>
                      <a:pt x="9315" y="1419"/>
                    </a:lnTo>
                    <a:lnTo>
                      <a:pt x="9315" y="1458"/>
                    </a:lnTo>
                    <a:lnTo>
                      <a:pt x="9305" y="1486"/>
                    </a:lnTo>
                    <a:lnTo>
                      <a:pt x="9296" y="1524"/>
                    </a:lnTo>
                    <a:lnTo>
                      <a:pt x="9324" y="1553"/>
                    </a:lnTo>
                    <a:lnTo>
                      <a:pt x="9515" y="1648"/>
                    </a:lnTo>
                    <a:lnTo>
                      <a:pt x="9534" y="1667"/>
                    </a:lnTo>
                    <a:lnTo>
                      <a:pt x="9553" y="1686"/>
                    </a:lnTo>
                    <a:lnTo>
                      <a:pt x="9562" y="1734"/>
                    </a:lnTo>
                    <a:lnTo>
                      <a:pt x="9553" y="1772"/>
                    </a:lnTo>
                    <a:lnTo>
                      <a:pt x="9543" y="1800"/>
                    </a:lnTo>
                    <a:lnTo>
                      <a:pt x="9543" y="1838"/>
                    </a:lnTo>
                    <a:lnTo>
                      <a:pt x="9572" y="1895"/>
                    </a:lnTo>
                    <a:lnTo>
                      <a:pt x="9620" y="1924"/>
                    </a:lnTo>
                    <a:lnTo>
                      <a:pt x="9667" y="1934"/>
                    </a:lnTo>
                    <a:lnTo>
                      <a:pt x="9753" y="1924"/>
                    </a:lnTo>
                    <a:lnTo>
                      <a:pt x="9781" y="1943"/>
                    </a:lnTo>
                    <a:lnTo>
                      <a:pt x="9800" y="1981"/>
                    </a:lnTo>
                    <a:lnTo>
                      <a:pt x="9829" y="2038"/>
                    </a:lnTo>
                    <a:lnTo>
                      <a:pt x="9886" y="2162"/>
                    </a:lnTo>
                    <a:lnTo>
                      <a:pt x="9953" y="2172"/>
                    </a:lnTo>
                    <a:lnTo>
                      <a:pt x="10019" y="2134"/>
                    </a:lnTo>
                    <a:lnTo>
                      <a:pt x="10115" y="2096"/>
                    </a:lnTo>
                    <a:lnTo>
                      <a:pt x="10200" y="2143"/>
                    </a:lnTo>
                    <a:lnTo>
                      <a:pt x="10248" y="2229"/>
                    </a:lnTo>
                    <a:lnTo>
                      <a:pt x="10257" y="2248"/>
                    </a:lnTo>
                    <a:lnTo>
                      <a:pt x="10277" y="2391"/>
                    </a:lnTo>
                    <a:lnTo>
                      <a:pt x="10229" y="2524"/>
                    </a:lnTo>
                    <a:lnTo>
                      <a:pt x="10257" y="2553"/>
                    </a:lnTo>
                    <a:lnTo>
                      <a:pt x="10267" y="2553"/>
                    </a:lnTo>
                    <a:lnTo>
                      <a:pt x="10257" y="2600"/>
                    </a:lnTo>
                    <a:lnTo>
                      <a:pt x="10200" y="2648"/>
                    </a:lnTo>
                    <a:lnTo>
                      <a:pt x="10191" y="2705"/>
                    </a:lnTo>
                    <a:lnTo>
                      <a:pt x="10210" y="2781"/>
                    </a:lnTo>
                    <a:lnTo>
                      <a:pt x="10239" y="2829"/>
                    </a:lnTo>
                    <a:lnTo>
                      <a:pt x="10267" y="2877"/>
                    </a:lnTo>
                    <a:lnTo>
                      <a:pt x="10267" y="2953"/>
                    </a:lnTo>
                    <a:lnTo>
                      <a:pt x="10239" y="2991"/>
                    </a:lnTo>
                    <a:lnTo>
                      <a:pt x="10115" y="3086"/>
                    </a:lnTo>
                    <a:lnTo>
                      <a:pt x="10039" y="3201"/>
                    </a:lnTo>
                    <a:lnTo>
                      <a:pt x="10010" y="3267"/>
                    </a:lnTo>
                    <a:lnTo>
                      <a:pt x="10000" y="3343"/>
                    </a:lnTo>
                    <a:lnTo>
                      <a:pt x="10019" y="3391"/>
                    </a:lnTo>
                    <a:lnTo>
                      <a:pt x="10057" y="3419"/>
                    </a:lnTo>
                    <a:lnTo>
                      <a:pt x="10134" y="3457"/>
                    </a:lnTo>
                    <a:lnTo>
                      <a:pt x="10162" y="3505"/>
                    </a:lnTo>
                    <a:lnTo>
                      <a:pt x="10200" y="3648"/>
                    </a:lnTo>
                    <a:lnTo>
                      <a:pt x="10229" y="3696"/>
                    </a:lnTo>
                    <a:lnTo>
                      <a:pt x="10334" y="3772"/>
                    </a:lnTo>
                    <a:lnTo>
                      <a:pt x="10362" y="3800"/>
                    </a:lnTo>
                    <a:lnTo>
                      <a:pt x="10362" y="3819"/>
                    </a:lnTo>
                    <a:lnTo>
                      <a:pt x="10353" y="3858"/>
                    </a:lnTo>
                    <a:lnTo>
                      <a:pt x="10353" y="3876"/>
                    </a:lnTo>
                    <a:lnTo>
                      <a:pt x="10362" y="3876"/>
                    </a:lnTo>
                    <a:lnTo>
                      <a:pt x="10391" y="3886"/>
                    </a:lnTo>
                    <a:lnTo>
                      <a:pt x="10391" y="3896"/>
                    </a:lnTo>
                    <a:lnTo>
                      <a:pt x="10400" y="3915"/>
                    </a:lnTo>
                    <a:lnTo>
                      <a:pt x="10410" y="3924"/>
                    </a:lnTo>
                    <a:lnTo>
                      <a:pt x="10410" y="3943"/>
                    </a:lnTo>
                    <a:lnTo>
                      <a:pt x="10400" y="3981"/>
                    </a:lnTo>
                    <a:lnTo>
                      <a:pt x="10391" y="4010"/>
                    </a:lnTo>
                    <a:lnTo>
                      <a:pt x="10381" y="4039"/>
                    </a:lnTo>
                    <a:lnTo>
                      <a:pt x="10391" y="4067"/>
                    </a:lnTo>
                    <a:lnTo>
                      <a:pt x="10400" y="4096"/>
                    </a:lnTo>
                    <a:lnTo>
                      <a:pt x="10429" y="4162"/>
                    </a:lnTo>
                    <a:lnTo>
                      <a:pt x="10458" y="4257"/>
                    </a:lnTo>
                    <a:lnTo>
                      <a:pt x="10458" y="4334"/>
                    </a:lnTo>
                    <a:lnTo>
                      <a:pt x="10400" y="4343"/>
                    </a:lnTo>
                    <a:lnTo>
                      <a:pt x="10305" y="4324"/>
                    </a:lnTo>
                    <a:lnTo>
                      <a:pt x="10257" y="4324"/>
                    </a:lnTo>
                    <a:lnTo>
                      <a:pt x="10248" y="4372"/>
                    </a:lnTo>
                    <a:lnTo>
                      <a:pt x="10267" y="4429"/>
                    </a:lnTo>
                    <a:lnTo>
                      <a:pt x="10296" y="4477"/>
                    </a:lnTo>
                    <a:lnTo>
                      <a:pt x="10305" y="4515"/>
                    </a:lnTo>
                    <a:lnTo>
                      <a:pt x="10267" y="4591"/>
                    </a:lnTo>
                    <a:lnTo>
                      <a:pt x="10229" y="4620"/>
                    </a:lnTo>
                    <a:lnTo>
                      <a:pt x="10096" y="4648"/>
                    </a:lnTo>
                    <a:lnTo>
                      <a:pt x="10048" y="4686"/>
                    </a:lnTo>
                    <a:lnTo>
                      <a:pt x="10048" y="4724"/>
                    </a:lnTo>
                    <a:lnTo>
                      <a:pt x="10077" y="4781"/>
                    </a:lnTo>
                    <a:lnTo>
                      <a:pt x="10067" y="4877"/>
                    </a:lnTo>
                    <a:lnTo>
                      <a:pt x="10039" y="4934"/>
                    </a:lnTo>
                    <a:lnTo>
                      <a:pt x="9991" y="4991"/>
                    </a:lnTo>
                    <a:lnTo>
                      <a:pt x="9943" y="5057"/>
                    </a:lnTo>
                    <a:lnTo>
                      <a:pt x="9934" y="5162"/>
                    </a:lnTo>
                    <a:lnTo>
                      <a:pt x="9953" y="5220"/>
                    </a:lnTo>
                    <a:lnTo>
                      <a:pt x="9981" y="5248"/>
                    </a:lnTo>
                    <a:lnTo>
                      <a:pt x="10077" y="5277"/>
                    </a:lnTo>
                    <a:lnTo>
                      <a:pt x="10400" y="5524"/>
                    </a:lnTo>
                    <a:lnTo>
                      <a:pt x="10438" y="5581"/>
                    </a:lnTo>
                    <a:lnTo>
                      <a:pt x="10448" y="5648"/>
                    </a:lnTo>
                    <a:lnTo>
                      <a:pt x="10496" y="5639"/>
                    </a:lnTo>
                    <a:lnTo>
                      <a:pt x="10676" y="5658"/>
                    </a:lnTo>
                    <a:lnTo>
                      <a:pt x="10724" y="5762"/>
                    </a:lnTo>
                    <a:lnTo>
                      <a:pt x="10810" y="5839"/>
                    </a:lnTo>
                    <a:lnTo>
                      <a:pt x="10743" y="5982"/>
                    </a:lnTo>
                    <a:lnTo>
                      <a:pt x="10638" y="6153"/>
                    </a:lnTo>
                    <a:lnTo>
                      <a:pt x="10581" y="6315"/>
                    </a:lnTo>
                    <a:lnTo>
                      <a:pt x="10648" y="6362"/>
                    </a:lnTo>
                    <a:lnTo>
                      <a:pt x="10810" y="6410"/>
                    </a:lnTo>
                    <a:lnTo>
                      <a:pt x="10829" y="6458"/>
                    </a:lnTo>
                    <a:lnTo>
                      <a:pt x="10819" y="6467"/>
                    </a:lnTo>
                    <a:lnTo>
                      <a:pt x="10791" y="6467"/>
                    </a:lnTo>
                    <a:lnTo>
                      <a:pt x="10734" y="6458"/>
                    </a:lnTo>
                    <a:lnTo>
                      <a:pt x="10715" y="6458"/>
                    </a:lnTo>
                    <a:lnTo>
                      <a:pt x="10705" y="6467"/>
                    </a:lnTo>
                    <a:lnTo>
                      <a:pt x="10658" y="6505"/>
                    </a:lnTo>
                    <a:lnTo>
                      <a:pt x="10638" y="6515"/>
                    </a:lnTo>
                    <a:lnTo>
                      <a:pt x="10581" y="6524"/>
                    </a:lnTo>
                    <a:lnTo>
                      <a:pt x="10562" y="6534"/>
                    </a:lnTo>
                    <a:lnTo>
                      <a:pt x="10553" y="6543"/>
                    </a:lnTo>
                    <a:lnTo>
                      <a:pt x="10553" y="6562"/>
                    </a:lnTo>
                    <a:lnTo>
                      <a:pt x="10553" y="6572"/>
                    </a:lnTo>
                    <a:lnTo>
                      <a:pt x="10562" y="6591"/>
                    </a:lnTo>
                    <a:lnTo>
                      <a:pt x="10562" y="6610"/>
                    </a:lnTo>
                    <a:lnTo>
                      <a:pt x="10562" y="6619"/>
                    </a:lnTo>
                    <a:lnTo>
                      <a:pt x="10562" y="6629"/>
                    </a:lnTo>
                    <a:lnTo>
                      <a:pt x="10562" y="6639"/>
                    </a:lnTo>
                    <a:lnTo>
                      <a:pt x="10553" y="6648"/>
                    </a:lnTo>
                    <a:lnTo>
                      <a:pt x="10524" y="6639"/>
                    </a:lnTo>
                    <a:lnTo>
                      <a:pt x="10515" y="6639"/>
                    </a:lnTo>
                    <a:lnTo>
                      <a:pt x="10496" y="6619"/>
                    </a:lnTo>
                    <a:lnTo>
                      <a:pt x="10448" y="6591"/>
                    </a:lnTo>
                    <a:lnTo>
                      <a:pt x="10372" y="6572"/>
                    </a:lnTo>
                    <a:lnTo>
                      <a:pt x="10315" y="6534"/>
                    </a:lnTo>
                    <a:lnTo>
                      <a:pt x="10305" y="6524"/>
                    </a:lnTo>
                    <a:lnTo>
                      <a:pt x="10286" y="6534"/>
                    </a:lnTo>
                    <a:lnTo>
                      <a:pt x="10267" y="6534"/>
                    </a:lnTo>
                    <a:lnTo>
                      <a:pt x="10239" y="6553"/>
                    </a:lnTo>
                    <a:lnTo>
                      <a:pt x="10239" y="6572"/>
                    </a:lnTo>
                    <a:lnTo>
                      <a:pt x="10229" y="6581"/>
                    </a:lnTo>
                    <a:lnTo>
                      <a:pt x="10239" y="6601"/>
                    </a:lnTo>
                    <a:lnTo>
                      <a:pt x="10239" y="6610"/>
                    </a:lnTo>
                    <a:lnTo>
                      <a:pt x="10239" y="6619"/>
                    </a:lnTo>
                    <a:lnTo>
                      <a:pt x="10229" y="6629"/>
                    </a:lnTo>
                    <a:lnTo>
                      <a:pt x="10219" y="6639"/>
                    </a:lnTo>
                    <a:lnTo>
                      <a:pt x="10210" y="6639"/>
                    </a:lnTo>
                    <a:lnTo>
                      <a:pt x="10162" y="6648"/>
                    </a:lnTo>
                    <a:lnTo>
                      <a:pt x="10019" y="6648"/>
                    </a:lnTo>
                    <a:lnTo>
                      <a:pt x="9915" y="6619"/>
                    </a:lnTo>
                    <a:lnTo>
                      <a:pt x="9829" y="6581"/>
                    </a:lnTo>
                    <a:lnTo>
                      <a:pt x="9810" y="6581"/>
                    </a:lnTo>
                    <a:lnTo>
                      <a:pt x="9791" y="6581"/>
                    </a:lnTo>
                    <a:lnTo>
                      <a:pt x="9772" y="6591"/>
                    </a:lnTo>
                    <a:lnTo>
                      <a:pt x="9734" y="6610"/>
                    </a:lnTo>
                    <a:lnTo>
                      <a:pt x="9715" y="6619"/>
                    </a:lnTo>
                    <a:lnTo>
                      <a:pt x="9705" y="6639"/>
                    </a:lnTo>
                    <a:lnTo>
                      <a:pt x="9705" y="6667"/>
                    </a:lnTo>
                    <a:lnTo>
                      <a:pt x="9696" y="6677"/>
                    </a:lnTo>
                    <a:lnTo>
                      <a:pt x="9686" y="6686"/>
                    </a:lnTo>
                    <a:lnTo>
                      <a:pt x="9591" y="6715"/>
                    </a:lnTo>
                    <a:lnTo>
                      <a:pt x="9572" y="6724"/>
                    </a:lnTo>
                    <a:lnTo>
                      <a:pt x="9553" y="6734"/>
                    </a:lnTo>
                    <a:lnTo>
                      <a:pt x="9553" y="6753"/>
                    </a:lnTo>
                    <a:lnTo>
                      <a:pt x="9553" y="6762"/>
                    </a:lnTo>
                    <a:lnTo>
                      <a:pt x="9553" y="6772"/>
                    </a:lnTo>
                    <a:lnTo>
                      <a:pt x="9562" y="6782"/>
                    </a:lnTo>
                    <a:lnTo>
                      <a:pt x="9610" y="6829"/>
                    </a:lnTo>
                    <a:lnTo>
                      <a:pt x="9610" y="6839"/>
                    </a:lnTo>
                    <a:lnTo>
                      <a:pt x="9610" y="6848"/>
                    </a:lnTo>
                    <a:lnTo>
                      <a:pt x="9610" y="6858"/>
                    </a:lnTo>
                    <a:lnTo>
                      <a:pt x="9600" y="6867"/>
                    </a:lnTo>
                    <a:lnTo>
                      <a:pt x="9572" y="6896"/>
                    </a:lnTo>
                    <a:lnTo>
                      <a:pt x="9562" y="6905"/>
                    </a:lnTo>
                    <a:lnTo>
                      <a:pt x="9562" y="6915"/>
                    </a:lnTo>
                    <a:lnTo>
                      <a:pt x="9553" y="6924"/>
                    </a:lnTo>
                    <a:lnTo>
                      <a:pt x="9543" y="6972"/>
                    </a:lnTo>
                    <a:lnTo>
                      <a:pt x="9534" y="6981"/>
                    </a:lnTo>
                    <a:lnTo>
                      <a:pt x="9534" y="6991"/>
                    </a:lnTo>
                    <a:lnTo>
                      <a:pt x="9515" y="7010"/>
                    </a:lnTo>
                    <a:lnTo>
                      <a:pt x="9495" y="7029"/>
                    </a:lnTo>
                    <a:lnTo>
                      <a:pt x="9486" y="7038"/>
                    </a:lnTo>
                    <a:lnTo>
                      <a:pt x="9419" y="7067"/>
                    </a:lnTo>
                    <a:lnTo>
                      <a:pt x="9400" y="7067"/>
                    </a:lnTo>
                    <a:lnTo>
                      <a:pt x="9381" y="7067"/>
                    </a:lnTo>
                    <a:lnTo>
                      <a:pt x="9353" y="7058"/>
                    </a:lnTo>
                    <a:lnTo>
                      <a:pt x="9315" y="7048"/>
                    </a:lnTo>
                    <a:lnTo>
                      <a:pt x="9286" y="7010"/>
                    </a:lnTo>
                    <a:lnTo>
                      <a:pt x="9248" y="6981"/>
                    </a:lnTo>
                    <a:lnTo>
                      <a:pt x="9248" y="6972"/>
                    </a:lnTo>
                    <a:lnTo>
                      <a:pt x="9210" y="6896"/>
                    </a:lnTo>
                    <a:lnTo>
                      <a:pt x="9200" y="6877"/>
                    </a:lnTo>
                    <a:lnTo>
                      <a:pt x="9191" y="6867"/>
                    </a:lnTo>
                    <a:lnTo>
                      <a:pt x="9181" y="6867"/>
                    </a:lnTo>
                    <a:lnTo>
                      <a:pt x="9172" y="6858"/>
                    </a:lnTo>
                    <a:lnTo>
                      <a:pt x="9162" y="6867"/>
                    </a:lnTo>
                    <a:lnTo>
                      <a:pt x="9143" y="6877"/>
                    </a:lnTo>
                    <a:lnTo>
                      <a:pt x="9143" y="6896"/>
                    </a:lnTo>
                    <a:lnTo>
                      <a:pt x="9143" y="6924"/>
                    </a:lnTo>
                    <a:lnTo>
                      <a:pt x="9134" y="6934"/>
                    </a:lnTo>
                    <a:lnTo>
                      <a:pt x="9134" y="6943"/>
                    </a:lnTo>
                    <a:lnTo>
                      <a:pt x="9124" y="6953"/>
                    </a:lnTo>
                    <a:lnTo>
                      <a:pt x="9067" y="6991"/>
                    </a:lnTo>
                    <a:lnTo>
                      <a:pt x="9019" y="7010"/>
                    </a:lnTo>
                    <a:lnTo>
                      <a:pt x="8981" y="7020"/>
                    </a:lnTo>
                    <a:lnTo>
                      <a:pt x="8858" y="6991"/>
                    </a:lnTo>
                    <a:lnTo>
                      <a:pt x="8848" y="6981"/>
                    </a:lnTo>
                    <a:lnTo>
                      <a:pt x="8838" y="6972"/>
                    </a:lnTo>
                    <a:lnTo>
                      <a:pt x="8838" y="6962"/>
                    </a:lnTo>
                    <a:lnTo>
                      <a:pt x="8829" y="6953"/>
                    </a:lnTo>
                    <a:lnTo>
                      <a:pt x="8838" y="6943"/>
                    </a:lnTo>
                    <a:lnTo>
                      <a:pt x="8848" y="6934"/>
                    </a:lnTo>
                    <a:lnTo>
                      <a:pt x="8896" y="6867"/>
                    </a:lnTo>
                    <a:lnTo>
                      <a:pt x="8915" y="6839"/>
                    </a:lnTo>
                    <a:lnTo>
                      <a:pt x="8924" y="6820"/>
                    </a:lnTo>
                    <a:lnTo>
                      <a:pt x="8924" y="6800"/>
                    </a:lnTo>
                    <a:lnTo>
                      <a:pt x="8953" y="6753"/>
                    </a:lnTo>
                    <a:lnTo>
                      <a:pt x="8953" y="6743"/>
                    </a:lnTo>
                    <a:lnTo>
                      <a:pt x="8943" y="6734"/>
                    </a:lnTo>
                    <a:lnTo>
                      <a:pt x="8934" y="6743"/>
                    </a:lnTo>
                    <a:lnTo>
                      <a:pt x="8829" y="6810"/>
                    </a:lnTo>
                    <a:lnTo>
                      <a:pt x="8810" y="6820"/>
                    </a:lnTo>
                    <a:lnTo>
                      <a:pt x="8791" y="6820"/>
                    </a:lnTo>
                    <a:lnTo>
                      <a:pt x="8743" y="6820"/>
                    </a:lnTo>
                    <a:lnTo>
                      <a:pt x="8695" y="6810"/>
                    </a:lnTo>
                    <a:lnTo>
                      <a:pt x="8686" y="6810"/>
                    </a:lnTo>
                    <a:lnTo>
                      <a:pt x="8677" y="6829"/>
                    </a:lnTo>
                    <a:lnTo>
                      <a:pt x="8677" y="6867"/>
                    </a:lnTo>
                    <a:lnTo>
                      <a:pt x="8667" y="6877"/>
                    </a:lnTo>
                    <a:lnTo>
                      <a:pt x="8667" y="6886"/>
                    </a:lnTo>
                    <a:lnTo>
                      <a:pt x="8648" y="6896"/>
                    </a:lnTo>
                    <a:lnTo>
                      <a:pt x="8638" y="6896"/>
                    </a:lnTo>
                    <a:lnTo>
                      <a:pt x="8619" y="6886"/>
                    </a:lnTo>
                    <a:lnTo>
                      <a:pt x="8591" y="6858"/>
                    </a:lnTo>
                    <a:lnTo>
                      <a:pt x="8515" y="6810"/>
                    </a:lnTo>
                    <a:lnTo>
                      <a:pt x="8515" y="6800"/>
                    </a:lnTo>
                    <a:lnTo>
                      <a:pt x="8515" y="6791"/>
                    </a:lnTo>
                    <a:lnTo>
                      <a:pt x="8534" y="6782"/>
                    </a:lnTo>
                    <a:lnTo>
                      <a:pt x="8534" y="6772"/>
                    </a:lnTo>
                    <a:lnTo>
                      <a:pt x="8534" y="6762"/>
                    </a:lnTo>
                    <a:lnTo>
                      <a:pt x="8524" y="6753"/>
                    </a:lnTo>
                    <a:lnTo>
                      <a:pt x="8515" y="6743"/>
                    </a:lnTo>
                    <a:lnTo>
                      <a:pt x="8496" y="6743"/>
                    </a:lnTo>
                    <a:lnTo>
                      <a:pt x="8486" y="6753"/>
                    </a:lnTo>
                    <a:lnTo>
                      <a:pt x="8467" y="6772"/>
                    </a:lnTo>
                    <a:lnTo>
                      <a:pt x="8457" y="6791"/>
                    </a:lnTo>
                    <a:lnTo>
                      <a:pt x="8457" y="6800"/>
                    </a:lnTo>
                    <a:lnTo>
                      <a:pt x="8457" y="6810"/>
                    </a:lnTo>
                    <a:lnTo>
                      <a:pt x="8448" y="6820"/>
                    </a:lnTo>
                    <a:lnTo>
                      <a:pt x="8439" y="6848"/>
                    </a:lnTo>
                    <a:lnTo>
                      <a:pt x="8419" y="6867"/>
                    </a:lnTo>
                    <a:lnTo>
                      <a:pt x="8353" y="6905"/>
                    </a:lnTo>
                    <a:lnTo>
                      <a:pt x="8343" y="6924"/>
                    </a:lnTo>
                    <a:lnTo>
                      <a:pt x="8334" y="6934"/>
                    </a:lnTo>
                    <a:lnTo>
                      <a:pt x="8343" y="6991"/>
                    </a:lnTo>
                    <a:lnTo>
                      <a:pt x="8343" y="7000"/>
                    </a:lnTo>
                    <a:lnTo>
                      <a:pt x="8353" y="7029"/>
                    </a:lnTo>
                    <a:lnTo>
                      <a:pt x="8362" y="7038"/>
                    </a:lnTo>
                    <a:lnTo>
                      <a:pt x="8362" y="7048"/>
                    </a:lnTo>
                    <a:lnTo>
                      <a:pt x="8372" y="7058"/>
                    </a:lnTo>
                    <a:lnTo>
                      <a:pt x="8372" y="7077"/>
                    </a:lnTo>
                    <a:lnTo>
                      <a:pt x="8372" y="7086"/>
                    </a:lnTo>
                    <a:lnTo>
                      <a:pt x="8372" y="7105"/>
                    </a:lnTo>
                    <a:lnTo>
                      <a:pt x="8362" y="7115"/>
                    </a:lnTo>
                    <a:lnTo>
                      <a:pt x="8353" y="7124"/>
                    </a:lnTo>
                    <a:lnTo>
                      <a:pt x="8334" y="7134"/>
                    </a:lnTo>
                    <a:lnTo>
                      <a:pt x="8305" y="7134"/>
                    </a:lnTo>
                    <a:lnTo>
                      <a:pt x="8248" y="7134"/>
                    </a:lnTo>
                    <a:lnTo>
                      <a:pt x="8219" y="7124"/>
                    </a:lnTo>
                    <a:lnTo>
                      <a:pt x="8210" y="7115"/>
                    </a:lnTo>
                    <a:lnTo>
                      <a:pt x="8210" y="7086"/>
                    </a:lnTo>
                    <a:lnTo>
                      <a:pt x="8210" y="7077"/>
                    </a:lnTo>
                    <a:lnTo>
                      <a:pt x="8191" y="7067"/>
                    </a:lnTo>
                    <a:lnTo>
                      <a:pt x="8105" y="7058"/>
                    </a:lnTo>
                    <a:lnTo>
                      <a:pt x="8076" y="7058"/>
                    </a:lnTo>
                    <a:lnTo>
                      <a:pt x="8067" y="7048"/>
                    </a:lnTo>
                    <a:lnTo>
                      <a:pt x="8058" y="7038"/>
                    </a:lnTo>
                    <a:lnTo>
                      <a:pt x="8067" y="7010"/>
                    </a:lnTo>
                    <a:lnTo>
                      <a:pt x="8067" y="7000"/>
                    </a:lnTo>
                    <a:lnTo>
                      <a:pt x="8058" y="6991"/>
                    </a:lnTo>
                    <a:lnTo>
                      <a:pt x="8029" y="6972"/>
                    </a:lnTo>
                    <a:lnTo>
                      <a:pt x="8029" y="6962"/>
                    </a:lnTo>
                    <a:lnTo>
                      <a:pt x="8019" y="6953"/>
                    </a:lnTo>
                    <a:lnTo>
                      <a:pt x="8029" y="6924"/>
                    </a:lnTo>
                    <a:lnTo>
                      <a:pt x="8029" y="6915"/>
                    </a:lnTo>
                    <a:lnTo>
                      <a:pt x="8019" y="6905"/>
                    </a:lnTo>
                    <a:lnTo>
                      <a:pt x="8010" y="6896"/>
                    </a:lnTo>
                    <a:lnTo>
                      <a:pt x="7924" y="6867"/>
                    </a:lnTo>
                    <a:lnTo>
                      <a:pt x="7915" y="6867"/>
                    </a:lnTo>
                    <a:lnTo>
                      <a:pt x="7895" y="6877"/>
                    </a:lnTo>
                    <a:lnTo>
                      <a:pt x="7886" y="6896"/>
                    </a:lnTo>
                    <a:lnTo>
                      <a:pt x="7886" y="6905"/>
                    </a:lnTo>
                    <a:lnTo>
                      <a:pt x="7886" y="6915"/>
                    </a:lnTo>
                    <a:lnTo>
                      <a:pt x="7915" y="6943"/>
                    </a:lnTo>
                    <a:lnTo>
                      <a:pt x="7924" y="6943"/>
                    </a:lnTo>
                    <a:lnTo>
                      <a:pt x="7924" y="6953"/>
                    </a:lnTo>
                    <a:lnTo>
                      <a:pt x="7915" y="6962"/>
                    </a:lnTo>
                    <a:lnTo>
                      <a:pt x="7905" y="6972"/>
                    </a:lnTo>
                    <a:lnTo>
                      <a:pt x="7857" y="6991"/>
                    </a:lnTo>
                    <a:lnTo>
                      <a:pt x="7667" y="7020"/>
                    </a:lnTo>
                    <a:lnTo>
                      <a:pt x="7629" y="7020"/>
                    </a:lnTo>
                    <a:lnTo>
                      <a:pt x="7572" y="7029"/>
                    </a:lnTo>
                    <a:lnTo>
                      <a:pt x="7534" y="7029"/>
                    </a:lnTo>
                    <a:lnTo>
                      <a:pt x="7410" y="6972"/>
                    </a:lnTo>
                    <a:lnTo>
                      <a:pt x="7381" y="6962"/>
                    </a:lnTo>
                    <a:lnTo>
                      <a:pt x="7353" y="6962"/>
                    </a:lnTo>
                    <a:lnTo>
                      <a:pt x="7334" y="6972"/>
                    </a:lnTo>
                    <a:lnTo>
                      <a:pt x="7324" y="6991"/>
                    </a:lnTo>
                    <a:lnTo>
                      <a:pt x="7305" y="7020"/>
                    </a:lnTo>
                    <a:lnTo>
                      <a:pt x="7286" y="7067"/>
                    </a:lnTo>
                    <a:lnTo>
                      <a:pt x="7276" y="7077"/>
                    </a:lnTo>
                    <a:lnTo>
                      <a:pt x="7219" y="7096"/>
                    </a:lnTo>
                    <a:lnTo>
                      <a:pt x="7181" y="7105"/>
                    </a:lnTo>
                    <a:lnTo>
                      <a:pt x="7162" y="7105"/>
                    </a:lnTo>
                    <a:lnTo>
                      <a:pt x="7153" y="7124"/>
                    </a:lnTo>
                    <a:lnTo>
                      <a:pt x="7133" y="7181"/>
                    </a:lnTo>
                    <a:lnTo>
                      <a:pt x="7133" y="7191"/>
                    </a:lnTo>
                    <a:lnTo>
                      <a:pt x="7105" y="7219"/>
                    </a:lnTo>
                    <a:lnTo>
                      <a:pt x="7019" y="7286"/>
                    </a:lnTo>
                    <a:lnTo>
                      <a:pt x="6953" y="7305"/>
                    </a:lnTo>
                    <a:lnTo>
                      <a:pt x="6934" y="7305"/>
                    </a:lnTo>
                    <a:lnTo>
                      <a:pt x="6915" y="7296"/>
                    </a:lnTo>
                    <a:lnTo>
                      <a:pt x="6905" y="7286"/>
                    </a:lnTo>
                    <a:lnTo>
                      <a:pt x="6895" y="7267"/>
                    </a:lnTo>
                    <a:lnTo>
                      <a:pt x="6886" y="7248"/>
                    </a:lnTo>
                    <a:lnTo>
                      <a:pt x="6886" y="7239"/>
                    </a:lnTo>
                    <a:lnTo>
                      <a:pt x="6895" y="7153"/>
                    </a:lnTo>
                    <a:lnTo>
                      <a:pt x="6895" y="7143"/>
                    </a:lnTo>
                    <a:lnTo>
                      <a:pt x="6905" y="7124"/>
                    </a:lnTo>
                    <a:lnTo>
                      <a:pt x="6905" y="7115"/>
                    </a:lnTo>
                    <a:lnTo>
                      <a:pt x="6915" y="7105"/>
                    </a:lnTo>
                    <a:lnTo>
                      <a:pt x="6981" y="7058"/>
                    </a:lnTo>
                    <a:lnTo>
                      <a:pt x="6991" y="7038"/>
                    </a:lnTo>
                    <a:lnTo>
                      <a:pt x="7000" y="7029"/>
                    </a:lnTo>
                    <a:lnTo>
                      <a:pt x="7010" y="7000"/>
                    </a:lnTo>
                    <a:lnTo>
                      <a:pt x="7010" y="6991"/>
                    </a:lnTo>
                    <a:lnTo>
                      <a:pt x="7000" y="6972"/>
                    </a:lnTo>
                    <a:lnTo>
                      <a:pt x="6962" y="6905"/>
                    </a:lnTo>
                    <a:lnTo>
                      <a:pt x="6943" y="6896"/>
                    </a:lnTo>
                    <a:lnTo>
                      <a:pt x="6934" y="6886"/>
                    </a:lnTo>
                    <a:lnTo>
                      <a:pt x="6915" y="6867"/>
                    </a:lnTo>
                    <a:lnTo>
                      <a:pt x="6915" y="6858"/>
                    </a:lnTo>
                    <a:lnTo>
                      <a:pt x="6915" y="6848"/>
                    </a:lnTo>
                    <a:lnTo>
                      <a:pt x="6934" y="6839"/>
                    </a:lnTo>
                    <a:lnTo>
                      <a:pt x="6943" y="6820"/>
                    </a:lnTo>
                    <a:lnTo>
                      <a:pt x="6943" y="6810"/>
                    </a:lnTo>
                    <a:lnTo>
                      <a:pt x="6953" y="6782"/>
                    </a:lnTo>
                    <a:lnTo>
                      <a:pt x="6962" y="6762"/>
                    </a:lnTo>
                    <a:lnTo>
                      <a:pt x="6972" y="6753"/>
                    </a:lnTo>
                    <a:lnTo>
                      <a:pt x="6981" y="6753"/>
                    </a:lnTo>
                    <a:lnTo>
                      <a:pt x="7000" y="6715"/>
                    </a:lnTo>
                    <a:lnTo>
                      <a:pt x="7010" y="6648"/>
                    </a:lnTo>
                    <a:lnTo>
                      <a:pt x="7038" y="6334"/>
                    </a:lnTo>
                    <a:lnTo>
                      <a:pt x="7048" y="6324"/>
                    </a:lnTo>
                    <a:lnTo>
                      <a:pt x="7057" y="6296"/>
                    </a:lnTo>
                    <a:lnTo>
                      <a:pt x="7067" y="6286"/>
                    </a:lnTo>
                    <a:lnTo>
                      <a:pt x="7076" y="6267"/>
                    </a:lnTo>
                    <a:lnTo>
                      <a:pt x="7086" y="6258"/>
                    </a:lnTo>
                    <a:lnTo>
                      <a:pt x="7095" y="6238"/>
                    </a:lnTo>
                    <a:lnTo>
                      <a:pt x="7105" y="6220"/>
                    </a:lnTo>
                    <a:lnTo>
                      <a:pt x="7105" y="6200"/>
                    </a:lnTo>
                    <a:lnTo>
                      <a:pt x="7105" y="6191"/>
                    </a:lnTo>
                    <a:lnTo>
                      <a:pt x="7076" y="6153"/>
                    </a:lnTo>
                    <a:lnTo>
                      <a:pt x="7067" y="6134"/>
                    </a:lnTo>
                    <a:lnTo>
                      <a:pt x="7067" y="6124"/>
                    </a:lnTo>
                    <a:lnTo>
                      <a:pt x="7067" y="6115"/>
                    </a:lnTo>
                    <a:lnTo>
                      <a:pt x="7105" y="6077"/>
                    </a:lnTo>
                    <a:lnTo>
                      <a:pt x="7172" y="6010"/>
                    </a:lnTo>
                    <a:lnTo>
                      <a:pt x="7181" y="5991"/>
                    </a:lnTo>
                    <a:lnTo>
                      <a:pt x="7181" y="5972"/>
                    </a:lnTo>
                    <a:lnTo>
                      <a:pt x="7172" y="5896"/>
                    </a:lnTo>
                    <a:lnTo>
                      <a:pt x="7153" y="5867"/>
                    </a:lnTo>
                    <a:lnTo>
                      <a:pt x="7143" y="5857"/>
                    </a:lnTo>
                    <a:lnTo>
                      <a:pt x="7115" y="5848"/>
                    </a:lnTo>
                    <a:lnTo>
                      <a:pt x="7105" y="5848"/>
                    </a:lnTo>
                    <a:lnTo>
                      <a:pt x="7095" y="5857"/>
                    </a:lnTo>
                    <a:lnTo>
                      <a:pt x="7095" y="5867"/>
                    </a:lnTo>
                    <a:lnTo>
                      <a:pt x="7095" y="5915"/>
                    </a:lnTo>
                    <a:lnTo>
                      <a:pt x="7095" y="5924"/>
                    </a:lnTo>
                    <a:lnTo>
                      <a:pt x="7086" y="5943"/>
                    </a:lnTo>
                    <a:lnTo>
                      <a:pt x="7086" y="5953"/>
                    </a:lnTo>
                    <a:lnTo>
                      <a:pt x="7076" y="5962"/>
                    </a:lnTo>
                    <a:lnTo>
                      <a:pt x="7067" y="5972"/>
                    </a:lnTo>
                    <a:lnTo>
                      <a:pt x="7057" y="5982"/>
                    </a:lnTo>
                    <a:lnTo>
                      <a:pt x="7038" y="5982"/>
                    </a:lnTo>
                    <a:lnTo>
                      <a:pt x="6981" y="5962"/>
                    </a:lnTo>
                    <a:lnTo>
                      <a:pt x="6934" y="5943"/>
                    </a:lnTo>
                    <a:lnTo>
                      <a:pt x="6905" y="5943"/>
                    </a:lnTo>
                    <a:lnTo>
                      <a:pt x="6886" y="5943"/>
                    </a:lnTo>
                    <a:lnTo>
                      <a:pt x="6867" y="5953"/>
                    </a:lnTo>
                    <a:lnTo>
                      <a:pt x="6848" y="5962"/>
                    </a:lnTo>
                    <a:lnTo>
                      <a:pt x="6791" y="6010"/>
                    </a:lnTo>
                    <a:lnTo>
                      <a:pt x="6781" y="6010"/>
                    </a:lnTo>
                    <a:lnTo>
                      <a:pt x="6762" y="6010"/>
                    </a:lnTo>
                    <a:lnTo>
                      <a:pt x="6724" y="5991"/>
                    </a:lnTo>
                    <a:lnTo>
                      <a:pt x="6696" y="5982"/>
                    </a:lnTo>
                    <a:lnTo>
                      <a:pt x="6619" y="5982"/>
                    </a:lnTo>
                    <a:lnTo>
                      <a:pt x="6610" y="5982"/>
                    </a:lnTo>
                    <a:lnTo>
                      <a:pt x="6610" y="5962"/>
                    </a:lnTo>
                    <a:lnTo>
                      <a:pt x="6610" y="5953"/>
                    </a:lnTo>
                    <a:lnTo>
                      <a:pt x="6610" y="5924"/>
                    </a:lnTo>
                    <a:lnTo>
                      <a:pt x="6610" y="5896"/>
                    </a:lnTo>
                    <a:lnTo>
                      <a:pt x="6610" y="5857"/>
                    </a:lnTo>
                    <a:lnTo>
                      <a:pt x="6591" y="5800"/>
                    </a:lnTo>
                    <a:lnTo>
                      <a:pt x="6581" y="5772"/>
                    </a:lnTo>
                    <a:lnTo>
                      <a:pt x="6562" y="5762"/>
                    </a:lnTo>
                    <a:lnTo>
                      <a:pt x="6553" y="5762"/>
                    </a:lnTo>
                    <a:lnTo>
                      <a:pt x="6534" y="5772"/>
                    </a:lnTo>
                    <a:lnTo>
                      <a:pt x="6496" y="5791"/>
                    </a:lnTo>
                    <a:lnTo>
                      <a:pt x="6448" y="5800"/>
                    </a:lnTo>
                    <a:lnTo>
                      <a:pt x="6429" y="5800"/>
                    </a:lnTo>
                    <a:lnTo>
                      <a:pt x="6419" y="5800"/>
                    </a:lnTo>
                    <a:lnTo>
                      <a:pt x="6400" y="5791"/>
                    </a:lnTo>
                    <a:lnTo>
                      <a:pt x="6400" y="5781"/>
                    </a:lnTo>
                    <a:lnTo>
                      <a:pt x="6400" y="5772"/>
                    </a:lnTo>
                    <a:lnTo>
                      <a:pt x="6410" y="5753"/>
                    </a:lnTo>
                    <a:lnTo>
                      <a:pt x="6429" y="5743"/>
                    </a:lnTo>
                    <a:lnTo>
                      <a:pt x="6429" y="5734"/>
                    </a:lnTo>
                    <a:lnTo>
                      <a:pt x="6429" y="5724"/>
                    </a:lnTo>
                    <a:lnTo>
                      <a:pt x="6410" y="5724"/>
                    </a:lnTo>
                    <a:lnTo>
                      <a:pt x="6362" y="5743"/>
                    </a:lnTo>
                    <a:lnTo>
                      <a:pt x="6324" y="5772"/>
                    </a:lnTo>
                    <a:lnTo>
                      <a:pt x="6315" y="5781"/>
                    </a:lnTo>
                    <a:lnTo>
                      <a:pt x="6305" y="5791"/>
                    </a:lnTo>
                    <a:lnTo>
                      <a:pt x="6276" y="5848"/>
                    </a:lnTo>
                    <a:lnTo>
                      <a:pt x="6267" y="5857"/>
                    </a:lnTo>
                    <a:lnTo>
                      <a:pt x="6257" y="5867"/>
                    </a:lnTo>
                    <a:lnTo>
                      <a:pt x="6248" y="5867"/>
                    </a:lnTo>
                    <a:lnTo>
                      <a:pt x="6210" y="5877"/>
                    </a:lnTo>
                    <a:lnTo>
                      <a:pt x="6153" y="5877"/>
                    </a:lnTo>
                    <a:lnTo>
                      <a:pt x="5867" y="5829"/>
                    </a:lnTo>
                    <a:lnTo>
                      <a:pt x="5857" y="5829"/>
                    </a:lnTo>
                    <a:lnTo>
                      <a:pt x="5848" y="5839"/>
                    </a:lnTo>
                    <a:lnTo>
                      <a:pt x="5838" y="5848"/>
                    </a:lnTo>
                    <a:lnTo>
                      <a:pt x="5838" y="5886"/>
                    </a:lnTo>
                    <a:lnTo>
                      <a:pt x="5829" y="5915"/>
                    </a:lnTo>
                    <a:lnTo>
                      <a:pt x="5829" y="5924"/>
                    </a:lnTo>
                    <a:lnTo>
                      <a:pt x="5829" y="5934"/>
                    </a:lnTo>
                    <a:lnTo>
                      <a:pt x="5867" y="5982"/>
                    </a:lnTo>
                    <a:lnTo>
                      <a:pt x="5876" y="5991"/>
                    </a:lnTo>
                    <a:lnTo>
                      <a:pt x="5867" y="6010"/>
                    </a:lnTo>
                    <a:lnTo>
                      <a:pt x="5867" y="6020"/>
                    </a:lnTo>
                    <a:lnTo>
                      <a:pt x="5848" y="6058"/>
                    </a:lnTo>
                    <a:lnTo>
                      <a:pt x="5838" y="6067"/>
                    </a:lnTo>
                    <a:lnTo>
                      <a:pt x="5829" y="6067"/>
                    </a:lnTo>
                    <a:lnTo>
                      <a:pt x="5810" y="6077"/>
                    </a:lnTo>
                    <a:lnTo>
                      <a:pt x="5772" y="6086"/>
                    </a:lnTo>
                    <a:lnTo>
                      <a:pt x="5753" y="6077"/>
                    </a:lnTo>
                    <a:lnTo>
                      <a:pt x="5753" y="6067"/>
                    </a:lnTo>
                    <a:lnTo>
                      <a:pt x="5743" y="6058"/>
                    </a:lnTo>
                    <a:lnTo>
                      <a:pt x="5743" y="6039"/>
                    </a:lnTo>
                    <a:lnTo>
                      <a:pt x="5743" y="6020"/>
                    </a:lnTo>
                    <a:lnTo>
                      <a:pt x="5743" y="6000"/>
                    </a:lnTo>
                    <a:lnTo>
                      <a:pt x="5724" y="5991"/>
                    </a:lnTo>
                    <a:lnTo>
                      <a:pt x="5714" y="5991"/>
                    </a:lnTo>
                    <a:lnTo>
                      <a:pt x="5619" y="5982"/>
                    </a:lnTo>
                    <a:lnTo>
                      <a:pt x="5600" y="5982"/>
                    </a:lnTo>
                    <a:lnTo>
                      <a:pt x="5591" y="5982"/>
                    </a:lnTo>
                    <a:lnTo>
                      <a:pt x="5572" y="6010"/>
                    </a:lnTo>
                    <a:lnTo>
                      <a:pt x="5562" y="6020"/>
                    </a:lnTo>
                    <a:lnTo>
                      <a:pt x="5553" y="6029"/>
                    </a:lnTo>
                    <a:lnTo>
                      <a:pt x="5533" y="6029"/>
                    </a:lnTo>
                    <a:lnTo>
                      <a:pt x="5524" y="6029"/>
                    </a:lnTo>
                    <a:lnTo>
                      <a:pt x="5391" y="5982"/>
                    </a:lnTo>
                    <a:lnTo>
                      <a:pt x="5381" y="5962"/>
                    </a:lnTo>
                    <a:lnTo>
                      <a:pt x="5372" y="5953"/>
                    </a:lnTo>
                    <a:lnTo>
                      <a:pt x="5362" y="5915"/>
                    </a:lnTo>
                    <a:lnTo>
                      <a:pt x="5353" y="5905"/>
                    </a:lnTo>
                    <a:lnTo>
                      <a:pt x="5353" y="5886"/>
                    </a:lnTo>
                    <a:lnTo>
                      <a:pt x="5362" y="5877"/>
                    </a:lnTo>
                    <a:lnTo>
                      <a:pt x="5362" y="5857"/>
                    </a:lnTo>
                    <a:lnTo>
                      <a:pt x="5391" y="5800"/>
                    </a:lnTo>
                    <a:lnTo>
                      <a:pt x="5391" y="5781"/>
                    </a:lnTo>
                    <a:lnTo>
                      <a:pt x="5391" y="5762"/>
                    </a:lnTo>
                    <a:lnTo>
                      <a:pt x="5362" y="5715"/>
                    </a:lnTo>
                    <a:lnTo>
                      <a:pt x="5343" y="5705"/>
                    </a:lnTo>
                    <a:lnTo>
                      <a:pt x="5333" y="5696"/>
                    </a:lnTo>
                    <a:lnTo>
                      <a:pt x="5324" y="5705"/>
                    </a:lnTo>
                    <a:lnTo>
                      <a:pt x="5277" y="5762"/>
                    </a:lnTo>
                    <a:lnTo>
                      <a:pt x="5267" y="5772"/>
                    </a:lnTo>
                    <a:lnTo>
                      <a:pt x="5257" y="5781"/>
                    </a:lnTo>
                    <a:lnTo>
                      <a:pt x="5238" y="5781"/>
                    </a:lnTo>
                    <a:lnTo>
                      <a:pt x="5238" y="5772"/>
                    </a:lnTo>
                    <a:lnTo>
                      <a:pt x="5229" y="5762"/>
                    </a:lnTo>
                    <a:lnTo>
                      <a:pt x="5229" y="5734"/>
                    </a:lnTo>
                    <a:lnTo>
                      <a:pt x="5219" y="5724"/>
                    </a:lnTo>
                    <a:lnTo>
                      <a:pt x="5210" y="5705"/>
                    </a:lnTo>
                    <a:lnTo>
                      <a:pt x="5200" y="5696"/>
                    </a:lnTo>
                    <a:lnTo>
                      <a:pt x="5191" y="5686"/>
                    </a:lnTo>
                    <a:lnTo>
                      <a:pt x="5181" y="5686"/>
                    </a:lnTo>
                    <a:lnTo>
                      <a:pt x="5010" y="5743"/>
                    </a:lnTo>
                    <a:lnTo>
                      <a:pt x="5000" y="5743"/>
                    </a:lnTo>
                    <a:lnTo>
                      <a:pt x="4991" y="5762"/>
                    </a:lnTo>
                    <a:lnTo>
                      <a:pt x="4981" y="5772"/>
                    </a:lnTo>
                    <a:lnTo>
                      <a:pt x="4962" y="5839"/>
                    </a:lnTo>
                    <a:lnTo>
                      <a:pt x="4953" y="5857"/>
                    </a:lnTo>
                    <a:lnTo>
                      <a:pt x="4943" y="5877"/>
                    </a:lnTo>
                    <a:lnTo>
                      <a:pt x="4943" y="5896"/>
                    </a:lnTo>
                    <a:lnTo>
                      <a:pt x="4876" y="6086"/>
                    </a:lnTo>
                    <a:lnTo>
                      <a:pt x="4867" y="6096"/>
                    </a:lnTo>
                    <a:lnTo>
                      <a:pt x="4848" y="6105"/>
                    </a:lnTo>
                    <a:lnTo>
                      <a:pt x="4810" y="6105"/>
                    </a:lnTo>
                    <a:lnTo>
                      <a:pt x="4724" y="6058"/>
                    </a:lnTo>
                    <a:lnTo>
                      <a:pt x="4705" y="6039"/>
                    </a:lnTo>
                    <a:lnTo>
                      <a:pt x="4695" y="6020"/>
                    </a:lnTo>
                    <a:lnTo>
                      <a:pt x="4695" y="6010"/>
                    </a:lnTo>
                    <a:lnTo>
                      <a:pt x="4695" y="5991"/>
                    </a:lnTo>
                    <a:lnTo>
                      <a:pt x="4676" y="5972"/>
                    </a:lnTo>
                    <a:lnTo>
                      <a:pt x="4657" y="5943"/>
                    </a:lnTo>
                    <a:lnTo>
                      <a:pt x="4581" y="5905"/>
                    </a:lnTo>
                    <a:lnTo>
                      <a:pt x="4562" y="5886"/>
                    </a:lnTo>
                    <a:lnTo>
                      <a:pt x="4553" y="5867"/>
                    </a:lnTo>
                    <a:lnTo>
                      <a:pt x="4533" y="5829"/>
                    </a:lnTo>
                    <a:lnTo>
                      <a:pt x="4533" y="5819"/>
                    </a:lnTo>
                    <a:lnTo>
                      <a:pt x="4524" y="5800"/>
                    </a:lnTo>
                    <a:lnTo>
                      <a:pt x="4505" y="5781"/>
                    </a:lnTo>
                    <a:lnTo>
                      <a:pt x="4476" y="5753"/>
                    </a:lnTo>
                    <a:lnTo>
                      <a:pt x="4467" y="5734"/>
                    </a:lnTo>
                    <a:lnTo>
                      <a:pt x="4448" y="5734"/>
                    </a:lnTo>
                    <a:lnTo>
                      <a:pt x="4391" y="5724"/>
                    </a:lnTo>
                    <a:lnTo>
                      <a:pt x="4286" y="5743"/>
                    </a:lnTo>
                    <a:lnTo>
                      <a:pt x="4238" y="5762"/>
                    </a:lnTo>
                    <a:lnTo>
                      <a:pt x="4181" y="5800"/>
                    </a:lnTo>
                    <a:lnTo>
                      <a:pt x="4181" y="5810"/>
                    </a:lnTo>
                    <a:lnTo>
                      <a:pt x="4162" y="5810"/>
                    </a:lnTo>
                    <a:lnTo>
                      <a:pt x="4143" y="5819"/>
                    </a:lnTo>
                    <a:lnTo>
                      <a:pt x="4048" y="5791"/>
                    </a:lnTo>
                    <a:lnTo>
                      <a:pt x="4029" y="5791"/>
                    </a:lnTo>
                    <a:lnTo>
                      <a:pt x="3791" y="5857"/>
                    </a:lnTo>
                    <a:lnTo>
                      <a:pt x="3762" y="5867"/>
                    </a:lnTo>
                    <a:lnTo>
                      <a:pt x="3753" y="5857"/>
                    </a:lnTo>
                    <a:lnTo>
                      <a:pt x="3743" y="5848"/>
                    </a:lnTo>
                    <a:lnTo>
                      <a:pt x="3743" y="5829"/>
                    </a:lnTo>
                    <a:lnTo>
                      <a:pt x="3743" y="5800"/>
                    </a:lnTo>
                    <a:lnTo>
                      <a:pt x="3743" y="5781"/>
                    </a:lnTo>
                    <a:lnTo>
                      <a:pt x="3733" y="5762"/>
                    </a:lnTo>
                    <a:lnTo>
                      <a:pt x="3724" y="5753"/>
                    </a:lnTo>
                    <a:lnTo>
                      <a:pt x="3695" y="5743"/>
                    </a:lnTo>
                    <a:lnTo>
                      <a:pt x="3686" y="5743"/>
                    </a:lnTo>
                    <a:lnTo>
                      <a:pt x="3667" y="5743"/>
                    </a:lnTo>
                    <a:lnTo>
                      <a:pt x="3657" y="5743"/>
                    </a:lnTo>
                    <a:lnTo>
                      <a:pt x="3619" y="5800"/>
                    </a:lnTo>
                    <a:lnTo>
                      <a:pt x="3619" y="5810"/>
                    </a:lnTo>
                    <a:lnTo>
                      <a:pt x="3590" y="5810"/>
                    </a:lnTo>
                    <a:lnTo>
                      <a:pt x="3552" y="5810"/>
                    </a:lnTo>
                    <a:lnTo>
                      <a:pt x="3429" y="5772"/>
                    </a:lnTo>
                    <a:lnTo>
                      <a:pt x="3419" y="5753"/>
                    </a:lnTo>
                    <a:lnTo>
                      <a:pt x="3410" y="5734"/>
                    </a:lnTo>
                    <a:lnTo>
                      <a:pt x="3391" y="5715"/>
                    </a:lnTo>
                    <a:lnTo>
                      <a:pt x="3343" y="5667"/>
                    </a:lnTo>
                    <a:lnTo>
                      <a:pt x="3324" y="5648"/>
                    </a:lnTo>
                    <a:lnTo>
                      <a:pt x="3314" y="5629"/>
                    </a:lnTo>
                    <a:lnTo>
                      <a:pt x="3314" y="5610"/>
                    </a:lnTo>
                    <a:lnTo>
                      <a:pt x="3305" y="5591"/>
                    </a:lnTo>
                    <a:lnTo>
                      <a:pt x="3276" y="5553"/>
                    </a:lnTo>
                    <a:lnTo>
                      <a:pt x="3257" y="5534"/>
                    </a:lnTo>
                    <a:lnTo>
                      <a:pt x="3257" y="5515"/>
                    </a:lnTo>
                    <a:lnTo>
                      <a:pt x="3267" y="5496"/>
                    </a:lnTo>
                    <a:lnTo>
                      <a:pt x="3276" y="5467"/>
                    </a:lnTo>
                    <a:lnTo>
                      <a:pt x="3286" y="5438"/>
                    </a:lnTo>
                    <a:lnTo>
                      <a:pt x="3286" y="5420"/>
                    </a:lnTo>
                    <a:lnTo>
                      <a:pt x="3286" y="5410"/>
                    </a:lnTo>
                    <a:lnTo>
                      <a:pt x="3276" y="5391"/>
                    </a:lnTo>
                    <a:lnTo>
                      <a:pt x="3257" y="5372"/>
                    </a:lnTo>
                    <a:lnTo>
                      <a:pt x="3143" y="5296"/>
                    </a:lnTo>
                    <a:lnTo>
                      <a:pt x="2933" y="5258"/>
                    </a:lnTo>
                    <a:lnTo>
                      <a:pt x="2915" y="5248"/>
                    </a:lnTo>
                    <a:lnTo>
                      <a:pt x="2915" y="5238"/>
                    </a:lnTo>
                    <a:lnTo>
                      <a:pt x="2915" y="5220"/>
                    </a:lnTo>
                    <a:lnTo>
                      <a:pt x="2924" y="5172"/>
                    </a:lnTo>
                    <a:lnTo>
                      <a:pt x="2924" y="5162"/>
                    </a:lnTo>
                    <a:lnTo>
                      <a:pt x="2924" y="5143"/>
                    </a:lnTo>
                    <a:lnTo>
                      <a:pt x="2924" y="5134"/>
                    </a:lnTo>
                    <a:lnTo>
                      <a:pt x="2915" y="5124"/>
                    </a:lnTo>
                    <a:lnTo>
                      <a:pt x="2752" y="4981"/>
                    </a:lnTo>
                    <a:lnTo>
                      <a:pt x="2743" y="4972"/>
                    </a:lnTo>
                    <a:lnTo>
                      <a:pt x="2733" y="4953"/>
                    </a:lnTo>
                    <a:lnTo>
                      <a:pt x="2714" y="4924"/>
                    </a:lnTo>
                    <a:lnTo>
                      <a:pt x="2686" y="4905"/>
                    </a:lnTo>
                    <a:lnTo>
                      <a:pt x="2676" y="4896"/>
                    </a:lnTo>
                    <a:lnTo>
                      <a:pt x="2657" y="4886"/>
                    </a:lnTo>
                    <a:lnTo>
                      <a:pt x="2543" y="4905"/>
                    </a:lnTo>
                    <a:lnTo>
                      <a:pt x="2495" y="4896"/>
                    </a:lnTo>
                    <a:lnTo>
                      <a:pt x="2486" y="4886"/>
                    </a:lnTo>
                    <a:lnTo>
                      <a:pt x="2476" y="4877"/>
                    </a:lnTo>
                    <a:lnTo>
                      <a:pt x="2476" y="4867"/>
                    </a:lnTo>
                    <a:lnTo>
                      <a:pt x="2476" y="4839"/>
                    </a:lnTo>
                    <a:lnTo>
                      <a:pt x="2476" y="4819"/>
                    </a:lnTo>
                    <a:lnTo>
                      <a:pt x="2467" y="4810"/>
                    </a:lnTo>
                    <a:lnTo>
                      <a:pt x="2467" y="4791"/>
                    </a:lnTo>
                    <a:lnTo>
                      <a:pt x="2457" y="4772"/>
                    </a:lnTo>
                    <a:lnTo>
                      <a:pt x="2419" y="4705"/>
                    </a:lnTo>
                    <a:lnTo>
                      <a:pt x="2400" y="4686"/>
                    </a:lnTo>
                    <a:lnTo>
                      <a:pt x="2343" y="4648"/>
                    </a:lnTo>
                    <a:lnTo>
                      <a:pt x="2333" y="4629"/>
                    </a:lnTo>
                    <a:lnTo>
                      <a:pt x="2333" y="4620"/>
                    </a:lnTo>
                    <a:lnTo>
                      <a:pt x="2333" y="4610"/>
                    </a:lnTo>
                    <a:lnTo>
                      <a:pt x="2391" y="4524"/>
                    </a:lnTo>
                    <a:lnTo>
                      <a:pt x="2400" y="4515"/>
                    </a:lnTo>
                    <a:lnTo>
                      <a:pt x="2400" y="4505"/>
                    </a:lnTo>
                    <a:lnTo>
                      <a:pt x="2391" y="4486"/>
                    </a:lnTo>
                    <a:lnTo>
                      <a:pt x="2381" y="4467"/>
                    </a:lnTo>
                    <a:lnTo>
                      <a:pt x="2353" y="4438"/>
                    </a:lnTo>
                    <a:lnTo>
                      <a:pt x="2333" y="4429"/>
                    </a:lnTo>
                    <a:lnTo>
                      <a:pt x="2314" y="4429"/>
                    </a:lnTo>
                    <a:lnTo>
                      <a:pt x="2200" y="4458"/>
                    </a:lnTo>
                    <a:lnTo>
                      <a:pt x="2048" y="4410"/>
                    </a:lnTo>
                    <a:lnTo>
                      <a:pt x="2019" y="4410"/>
                    </a:lnTo>
                    <a:lnTo>
                      <a:pt x="1952" y="4467"/>
                    </a:lnTo>
                    <a:lnTo>
                      <a:pt x="1952" y="4477"/>
                    </a:lnTo>
                    <a:lnTo>
                      <a:pt x="1952" y="4486"/>
                    </a:lnTo>
                    <a:lnTo>
                      <a:pt x="1952" y="4496"/>
                    </a:lnTo>
                    <a:lnTo>
                      <a:pt x="1962" y="4534"/>
                    </a:lnTo>
                    <a:lnTo>
                      <a:pt x="1962" y="4553"/>
                    </a:lnTo>
                    <a:lnTo>
                      <a:pt x="1962" y="4562"/>
                    </a:lnTo>
                    <a:lnTo>
                      <a:pt x="1962" y="4581"/>
                    </a:lnTo>
                    <a:lnTo>
                      <a:pt x="1952" y="4591"/>
                    </a:lnTo>
                    <a:lnTo>
                      <a:pt x="1943" y="4591"/>
                    </a:lnTo>
                    <a:lnTo>
                      <a:pt x="1924" y="4600"/>
                    </a:lnTo>
                    <a:lnTo>
                      <a:pt x="1762" y="4610"/>
                    </a:lnTo>
                    <a:lnTo>
                      <a:pt x="1676" y="4600"/>
                    </a:lnTo>
                    <a:lnTo>
                      <a:pt x="1657" y="4600"/>
                    </a:lnTo>
                    <a:lnTo>
                      <a:pt x="1648" y="4591"/>
                    </a:lnTo>
                    <a:lnTo>
                      <a:pt x="1629" y="4562"/>
                    </a:lnTo>
                    <a:lnTo>
                      <a:pt x="1600" y="4524"/>
                    </a:lnTo>
                    <a:lnTo>
                      <a:pt x="1591" y="4515"/>
                    </a:lnTo>
                    <a:lnTo>
                      <a:pt x="1571" y="4505"/>
                    </a:lnTo>
                    <a:lnTo>
                      <a:pt x="1353" y="4543"/>
                    </a:lnTo>
                    <a:lnTo>
                      <a:pt x="1324" y="4553"/>
                    </a:lnTo>
                    <a:lnTo>
                      <a:pt x="1257" y="4610"/>
                    </a:lnTo>
                    <a:lnTo>
                      <a:pt x="1229" y="4620"/>
                    </a:lnTo>
                    <a:lnTo>
                      <a:pt x="1210" y="4629"/>
                    </a:lnTo>
                    <a:lnTo>
                      <a:pt x="1190" y="4629"/>
                    </a:lnTo>
                    <a:lnTo>
                      <a:pt x="1181" y="4620"/>
                    </a:lnTo>
                    <a:lnTo>
                      <a:pt x="1172" y="4591"/>
                    </a:lnTo>
                    <a:lnTo>
                      <a:pt x="1162" y="4572"/>
                    </a:lnTo>
                    <a:lnTo>
                      <a:pt x="1133" y="4543"/>
                    </a:lnTo>
                    <a:lnTo>
                      <a:pt x="1114" y="4534"/>
                    </a:lnTo>
                    <a:lnTo>
                      <a:pt x="1105" y="4524"/>
                    </a:lnTo>
                    <a:lnTo>
                      <a:pt x="1038" y="4524"/>
                    </a:lnTo>
                    <a:lnTo>
                      <a:pt x="981" y="4524"/>
                    </a:lnTo>
                    <a:lnTo>
                      <a:pt x="962" y="4534"/>
                    </a:lnTo>
                    <a:lnTo>
                      <a:pt x="952" y="4553"/>
                    </a:lnTo>
                    <a:lnTo>
                      <a:pt x="943" y="4572"/>
                    </a:lnTo>
                    <a:lnTo>
                      <a:pt x="924" y="4581"/>
                    </a:lnTo>
                    <a:lnTo>
                      <a:pt x="895" y="4591"/>
                    </a:lnTo>
                    <a:lnTo>
                      <a:pt x="867" y="4600"/>
                    </a:lnTo>
                    <a:lnTo>
                      <a:pt x="848" y="4591"/>
                    </a:lnTo>
                    <a:lnTo>
                      <a:pt x="829" y="4581"/>
                    </a:lnTo>
                    <a:lnTo>
                      <a:pt x="809" y="4562"/>
                    </a:lnTo>
                    <a:lnTo>
                      <a:pt x="791" y="4553"/>
                    </a:lnTo>
                    <a:lnTo>
                      <a:pt x="667" y="4562"/>
                    </a:lnTo>
                    <a:lnTo>
                      <a:pt x="610" y="4553"/>
                    </a:lnTo>
                    <a:lnTo>
                      <a:pt x="562" y="4534"/>
                    </a:lnTo>
                    <a:lnTo>
                      <a:pt x="476" y="4486"/>
                    </a:lnTo>
                    <a:lnTo>
                      <a:pt x="457" y="4486"/>
                    </a:lnTo>
                    <a:lnTo>
                      <a:pt x="448" y="4486"/>
                    </a:lnTo>
                    <a:lnTo>
                      <a:pt x="428" y="4496"/>
                    </a:lnTo>
                    <a:lnTo>
                      <a:pt x="419" y="4505"/>
                    </a:lnTo>
                    <a:lnTo>
                      <a:pt x="410" y="4524"/>
                    </a:lnTo>
                    <a:lnTo>
                      <a:pt x="410" y="4543"/>
                    </a:lnTo>
                    <a:lnTo>
                      <a:pt x="419" y="4562"/>
                    </a:lnTo>
                    <a:lnTo>
                      <a:pt x="419" y="4572"/>
                    </a:lnTo>
                    <a:lnTo>
                      <a:pt x="419" y="4581"/>
                    </a:lnTo>
                    <a:lnTo>
                      <a:pt x="419" y="4591"/>
                    </a:lnTo>
                    <a:lnTo>
                      <a:pt x="410" y="4600"/>
                    </a:lnTo>
                    <a:lnTo>
                      <a:pt x="410" y="4610"/>
                    </a:lnTo>
                    <a:lnTo>
                      <a:pt x="381" y="4629"/>
                    </a:lnTo>
                    <a:lnTo>
                      <a:pt x="352" y="4610"/>
                    </a:lnTo>
                    <a:lnTo>
                      <a:pt x="324" y="4610"/>
                    </a:lnTo>
                    <a:lnTo>
                      <a:pt x="305" y="4620"/>
                    </a:lnTo>
                    <a:lnTo>
                      <a:pt x="257" y="4667"/>
                    </a:lnTo>
                    <a:lnTo>
                      <a:pt x="248" y="4677"/>
                    </a:lnTo>
                    <a:lnTo>
                      <a:pt x="229" y="4686"/>
                    </a:lnTo>
                    <a:lnTo>
                      <a:pt x="210" y="4677"/>
                    </a:lnTo>
                    <a:lnTo>
                      <a:pt x="200" y="4667"/>
                    </a:lnTo>
                    <a:lnTo>
                      <a:pt x="181" y="4620"/>
                    </a:lnTo>
                    <a:lnTo>
                      <a:pt x="172" y="4553"/>
                    </a:lnTo>
                    <a:lnTo>
                      <a:pt x="162" y="4534"/>
                    </a:lnTo>
                    <a:lnTo>
                      <a:pt x="152" y="4515"/>
                    </a:lnTo>
                    <a:lnTo>
                      <a:pt x="133" y="4505"/>
                    </a:lnTo>
                    <a:lnTo>
                      <a:pt x="9" y="4448"/>
                    </a:lnTo>
                    <a:lnTo>
                      <a:pt x="0" y="4438"/>
                    </a:lnTo>
                    <a:lnTo>
                      <a:pt x="38" y="4381"/>
                    </a:lnTo>
                    <a:lnTo>
                      <a:pt x="114" y="4210"/>
                    </a:lnTo>
                    <a:lnTo>
                      <a:pt x="124" y="4181"/>
                    </a:lnTo>
                    <a:lnTo>
                      <a:pt x="133" y="4134"/>
                    </a:lnTo>
                    <a:lnTo>
                      <a:pt x="124" y="4039"/>
                    </a:lnTo>
                    <a:lnTo>
                      <a:pt x="133" y="4001"/>
                    </a:lnTo>
                    <a:lnTo>
                      <a:pt x="200" y="3886"/>
                    </a:lnTo>
                    <a:lnTo>
                      <a:pt x="295" y="3867"/>
                    </a:lnTo>
                    <a:lnTo>
                      <a:pt x="543" y="3934"/>
                    </a:lnTo>
                    <a:lnTo>
                      <a:pt x="562" y="3934"/>
                    </a:lnTo>
                    <a:lnTo>
                      <a:pt x="581" y="3924"/>
                    </a:lnTo>
                    <a:lnTo>
                      <a:pt x="591" y="3915"/>
                    </a:lnTo>
                    <a:lnTo>
                      <a:pt x="610" y="3886"/>
                    </a:lnTo>
                    <a:lnTo>
                      <a:pt x="619" y="3867"/>
                    </a:lnTo>
                    <a:lnTo>
                      <a:pt x="657" y="3867"/>
                    </a:lnTo>
                    <a:lnTo>
                      <a:pt x="886" y="3972"/>
                    </a:lnTo>
                    <a:lnTo>
                      <a:pt x="933" y="3962"/>
                    </a:lnTo>
                    <a:lnTo>
                      <a:pt x="962" y="3905"/>
                    </a:lnTo>
                    <a:lnTo>
                      <a:pt x="990" y="3800"/>
                    </a:lnTo>
                    <a:lnTo>
                      <a:pt x="1000" y="3696"/>
                    </a:lnTo>
                    <a:lnTo>
                      <a:pt x="1019" y="3648"/>
                    </a:lnTo>
                    <a:lnTo>
                      <a:pt x="1048" y="3600"/>
                    </a:lnTo>
                    <a:lnTo>
                      <a:pt x="1114" y="3543"/>
                    </a:lnTo>
                    <a:lnTo>
                      <a:pt x="1143" y="3524"/>
                    </a:lnTo>
                    <a:lnTo>
                      <a:pt x="1229" y="3505"/>
                    </a:lnTo>
                    <a:lnTo>
                      <a:pt x="1286" y="3486"/>
                    </a:lnTo>
                    <a:lnTo>
                      <a:pt x="1343" y="3448"/>
                    </a:lnTo>
                    <a:lnTo>
                      <a:pt x="1362" y="3381"/>
                    </a:lnTo>
                    <a:lnTo>
                      <a:pt x="1343" y="3324"/>
                    </a:lnTo>
                    <a:lnTo>
                      <a:pt x="1295" y="3286"/>
                    </a:lnTo>
                    <a:lnTo>
                      <a:pt x="933" y="3219"/>
                    </a:lnTo>
                    <a:lnTo>
                      <a:pt x="800" y="3257"/>
                    </a:lnTo>
                    <a:lnTo>
                      <a:pt x="762" y="3257"/>
                    </a:lnTo>
                    <a:lnTo>
                      <a:pt x="638" y="3201"/>
                    </a:lnTo>
                    <a:lnTo>
                      <a:pt x="600" y="3181"/>
                    </a:lnTo>
                    <a:lnTo>
                      <a:pt x="591" y="3143"/>
                    </a:lnTo>
                    <a:lnTo>
                      <a:pt x="619" y="3067"/>
                    </a:lnTo>
                    <a:lnTo>
                      <a:pt x="667" y="2972"/>
                    </a:lnTo>
                    <a:lnTo>
                      <a:pt x="686" y="2943"/>
                    </a:lnTo>
                    <a:lnTo>
                      <a:pt x="714" y="2800"/>
                    </a:lnTo>
                    <a:lnTo>
                      <a:pt x="724" y="2753"/>
                    </a:lnTo>
                    <a:lnTo>
                      <a:pt x="809" y="2677"/>
                    </a:lnTo>
                    <a:lnTo>
                      <a:pt x="809" y="2629"/>
                    </a:lnTo>
                    <a:lnTo>
                      <a:pt x="771" y="2553"/>
                    </a:lnTo>
                    <a:lnTo>
                      <a:pt x="781" y="2457"/>
                    </a:lnTo>
                    <a:lnTo>
                      <a:pt x="819" y="2391"/>
                    </a:lnTo>
                    <a:lnTo>
                      <a:pt x="876" y="2334"/>
                    </a:lnTo>
                    <a:lnTo>
                      <a:pt x="914" y="2267"/>
                    </a:lnTo>
                    <a:lnTo>
                      <a:pt x="943" y="2181"/>
                    </a:lnTo>
                    <a:lnTo>
                      <a:pt x="943" y="2077"/>
                    </a:lnTo>
                    <a:lnTo>
                      <a:pt x="933" y="1981"/>
                    </a:lnTo>
                    <a:lnTo>
                      <a:pt x="914" y="188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73" name="Freeform 4">
                <a:extLst>
                  <a:ext uri="{FF2B5EF4-FFF2-40B4-BE49-F238E27FC236}">
                    <a16:creationId xmlns:a16="http://schemas.microsoft.com/office/drawing/2014/main" id="{87269D8B-257A-0E46-B376-034CFB16E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9250" y="2411413"/>
                <a:ext cx="2489200" cy="2973387"/>
              </a:xfrm>
              <a:custGeom>
                <a:avLst/>
                <a:gdLst>
                  <a:gd name="T0" fmla="*/ 2200905 w 6916"/>
                  <a:gd name="T1" fmla="*/ 65523 h 8259"/>
                  <a:gd name="T2" fmla="*/ 2221420 w 6916"/>
                  <a:gd name="T3" fmla="*/ 178569 h 8259"/>
                  <a:gd name="T4" fmla="*/ 2358549 w 6916"/>
                  <a:gd name="T5" fmla="*/ 322576 h 8259"/>
                  <a:gd name="T6" fmla="*/ 2406419 w 6916"/>
                  <a:gd name="T7" fmla="*/ 449302 h 8259"/>
                  <a:gd name="T8" fmla="*/ 2485241 w 6916"/>
                  <a:gd name="T9" fmla="*/ 500785 h 8259"/>
                  <a:gd name="T10" fmla="*/ 2461486 w 6916"/>
                  <a:gd name="T11" fmla="*/ 613830 h 8259"/>
                  <a:gd name="T12" fmla="*/ 2420096 w 6916"/>
                  <a:gd name="T13" fmla="*/ 644792 h 8259"/>
                  <a:gd name="T14" fmla="*/ 2348112 w 6916"/>
                  <a:gd name="T15" fmla="*/ 912285 h 8259"/>
                  <a:gd name="T16" fmla="*/ 2077453 w 6916"/>
                  <a:gd name="T17" fmla="*/ 1066733 h 8259"/>
                  <a:gd name="T18" fmla="*/ 2050099 w 6916"/>
                  <a:gd name="T19" fmla="*/ 1172938 h 8259"/>
                  <a:gd name="T20" fmla="*/ 2091130 w 6916"/>
                  <a:gd name="T21" fmla="*/ 1186619 h 8259"/>
                  <a:gd name="T22" fmla="*/ 2173551 w 6916"/>
                  <a:gd name="T23" fmla="*/ 1255022 h 8259"/>
                  <a:gd name="T24" fmla="*/ 2290165 w 6916"/>
                  <a:gd name="T25" fmla="*/ 1385348 h 8259"/>
                  <a:gd name="T26" fmla="*/ 2200905 w 6916"/>
                  <a:gd name="T27" fmla="*/ 1474633 h 8259"/>
                  <a:gd name="T28" fmla="*/ 2200905 w 6916"/>
                  <a:gd name="T29" fmla="*/ 1598119 h 8259"/>
                  <a:gd name="T30" fmla="*/ 2156275 w 6916"/>
                  <a:gd name="T31" fmla="*/ 1680203 h 8259"/>
                  <a:gd name="T32" fmla="*/ 2224660 w 6916"/>
                  <a:gd name="T33" fmla="*/ 1765887 h 8259"/>
                  <a:gd name="T34" fmla="*/ 2338034 w 6916"/>
                  <a:gd name="T35" fmla="*/ 1875693 h 8259"/>
                  <a:gd name="T36" fmla="*/ 2375826 w 6916"/>
                  <a:gd name="T37" fmla="*/ 1982258 h 8259"/>
                  <a:gd name="T38" fmla="*/ 2385903 w 6916"/>
                  <a:gd name="T39" fmla="*/ 2091703 h 8259"/>
                  <a:gd name="T40" fmla="*/ 2005469 w 6916"/>
                  <a:gd name="T41" fmla="*/ 2153626 h 8259"/>
                  <a:gd name="T42" fmla="*/ 1820111 w 6916"/>
                  <a:gd name="T43" fmla="*/ 2133105 h 8259"/>
                  <a:gd name="T44" fmla="*/ 1713934 w 6916"/>
                  <a:gd name="T45" fmla="*/ 2150026 h 8259"/>
                  <a:gd name="T46" fmla="*/ 1638711 w 6916"/>
                  <a:gd name="T47" fmla="*/ 2283953 h 8259"/>
                  <a:gd name="T48" fmla="*/ 1648789 w 6916"/>
                  <a:gd name="T49" fmla="*/ 2362437 h 8259"/>
                  <a:gd name="T50" fmla="*/ 1638711 w 6916"/>
                  <a:gd name="T51" fmla="*/ 2438041 h 8259"/>
                  <a:gd name="T52" fmla="*/ 1546212 w 6916"/>
                  <a:gd name="T53" fmla="*/ 2629930 h 8259"/>
                  <a:gd name="T54" fmla="*/ 1474228 w 6916"/>
                  <a:gd name="T55" fmla="*/ 2719214 h 8259"/>
                  <a:gd name="T56" fmla="*/ 1429598 w 6916"/>
                  <a:gd name="T57" fmla="*/ 2767097 h 8259"/>
                  <a:gd name="T58" fmla="*/ 1440036 w 6916"/>
                  <a:gd name="T59" fmla="*/ 2818579 h 8259"/>
                  <a:gd name="T60" fmla="*/ 1384968 w 6916"/>
                  <a:gd name="T61" fmla="*/ 2825420 h 8259"/>
                  <a:gd name="T62" fmla="*/ 1285631 w 6916"/>
                  <a:gd name="T63" fmla="*/ 2829020 h 8259"/>
                  <a:gd name="T64" fmla="*/ 1223725 w 6916"/>
                  <a:gd name="T65" fmla="*/ 2818579 h 8259"/>
                  <a:gd name="T66" fmla="*/ 1203209 w 6916"/>
                  <a:gd name="T67" fmla="*/ 2770697 h 8259"/>
                  <a:gd name="T68" fmla="*/ 1148502 w 6916"/>
                  <a:gd name="T69" fmla="*/ 2729655 h 8259"/>
                  <a:gd name="T70" fmla="*/ 1069679 w 6916"/>
                  <a:gd name="T71" fmla="*/ 2709134 h 8259"/>
                  <a:gd name="T72" fmla="*/ 870644 w 6916"/>
                  <a:gd name="T73" fmla="*/ 2726055 h 8259"/>
                  <a:gd name="T74" fmla="*/ 870644 w 6916"/>
                  <a:gd name="T75" fmla="*/ 2781137 h 8259"/>
                  <a:gd name="T76" fmla="*/ 840051 w 6916"/>
                  <a:gd name="T77" fmla="*/ 2863222 h 8259"/>
                  <a:gd name="T78" fmla="*/ 833213 w 6916"/>
                  <a:gd name="T79" fmla="*/ 2959346 h 8259"/>
                  <a:gd name="T80" fmla="*/ 685646 w 6916"/>
                  <a:gd name="T81" fmla="*/ 2924785 h 8259"/>
                  <a:gd name="T82" fmla="*/ 627339 w 6916"/>
                  <a:gd name="T83" fmla="*/ 2918304 h 8259"/>
                  <a:gd name="T84" fmla="*/ 473294 w 6916"/>
                  <a:gd name="T85" fmla="*/ 2928385 h 8259"/>
                  <a:gd name="T86" fmla="*/ 336164 w 6916"/>
                  <a:gd name="T87" fmla="*/ 2688253 h 8259"/>
                  <a:gd name="T88" fmla="*/ 308451 w 6916"/>
                  <a:gd name="T89" fmla="*/ 2424360 h 8259"/>
                  <a:gd name="T90" fmla="*/ 61906 w 6916"/>
                  <a:gd name="T91" fmla="*/ 1670123 h 8259"/>
                  <a:gd name="T92" fmla="*/ 161244 w 6916"/>
                  <a:gd name="T93" fmla="*/ 1447272 h 8259"/>
                  <a:gd name="T94" fmla="*/ 435502 w 6916"/>
                  <a:gd name="T95" fmla="*/ 1423150 h 8259"/>
                  <a:gd name="T96" fmla="*/ 812697 w 6916"/>
                  <a:gd name="T97" fmla="*/ 1385348 h 8259"/>
                  <a:gd name="T98" fmla="*/ 1038726 w 6916"/>
                  <a:gd name="T99" fmla="*/ 1340706 h 8259"/>
                  <a:gd name="T100" fmla="*/ 1038726 w 6916"/>
                  <a:gd name="T101" fmla="*/ 1169338 h 8259"/>
                  <a:gd name="T102" fmla="*/ 1340338 w 6916"/>
                  <a:gd name="T103" fmla="*/ 991129 h 8259"/>
                  <a:gd name="T104" fmla="*/ 1569967 w 6916"/>
                  <a:gd name="T105" fmla="*/ 1035771 h 8259"/>
                  <a:gd name="T106" fmla="*/ 1707096 w 6916"/>
                  <a:gd name="T107" fmla="*/ 1138376 h 8259"/>
                  <a:gd name="T108" fmla="*/ 1779080 w 6916"/>
                  <a:gd name="T109" fmla="*/ 1001209 h 8259"/>
                  <a:gd name="T110" fmla="*/ 1700257 w 6916"/>
                  <a:gd name="T111" fmla="*/ 901845 h 8259"/>
                  <a:gd name="T112" fmla="*/ 1683341 w 6916"/>
                  <a:gd name="T113" fmla="*/ 637952 h 8259"/>
                  <a:gd name="T114" fmla="*/ 1741648 w 6916"/>
                  <a:gd name="T115" fmla="*/ 308895 h 8259"/>
                  <a:gd name="T116" fmla="*/ 1823710 w 6916"/>
                  <a:gd name="T117" fmla="*/ 137167 h 8259"/>
                  <a:gd name="T118" fmla="*/ 2091130 w 6916"/>
                  <a:gd name="T119" fmla="*/ 0 h 82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916" h="8259">
                    <a:moveTo>
                      <a:pt x="5810" y="0"/>
                    </a:moveTo>
                    <a:lnTo>
                      <a:pt x="5819" y="10"/>
                    </a:lnTo>
                    <a:lnTo>
                      <a:pt x="5943" y="67"/>
                    </a:lnTo>
                    <a:lnTo>
                      <a:pt x="5962" y="77"/>
                    </a:lnTo>
                    <a:lnTo>
                      <a:pt x="5972" y="96"/>
                    </a:lnTo>
                    <a:lnTo>
                      <a:pt x="5982" y="115"/>
                    </a:lnTo>
                    <a:lnTo>
                      <a:pt x="5991" y="182"/>
                    </a:lnTo>
                    <a:lnTo>
                      <a:pt x="6010" y="229"/>
                    </a:lnTo>
                    <a:lnTo>
                      <a:pt x="6020" y="239"/>
                    </a:lnTo>
                    <a:lnTo>
                      <a:pt x="6039" y="248"/>
                    </a:lnTo>
                    <a:lnTo>
                      <a:pt x="6058" y="239"/>
                    </a:lnTo>
                    <a:lnTo>
                      <a:pt x="6067" y="229"/>
                    </a:lnTo>
                    <a:lnTo>
                      <a:pt x="6115" y="182"/>
                    </a:lnTo>
                    <a:lnTo>
                      <a:pt x="6134" y="172"/>
                    </a:lnTo>
                    <a:lnTo>
                      <a:pt x="6162" y="172"/>
                    </a:lnTo>
                    <a:lnTo>
                      <a:pt x="6191" y="191"/>
                    </a:lnTo>
                    <a:lnTo>
                      <a:pt x="6172" y="210"/>
                    </a:lnTo>
                    <a:lnTo>
                      <a:pt x="6134" y="229"/>
                    </a:lnTo>
                    <a:lnTo>
                      <a:pt x="6124" y="239"/>
                    </a:lnTo>
                    <a:lnTo>
                      <a:pt x="6124" y="248"/>
                    </a:lnTo>
                    <a:lnTo>
                      <a:pt x="6124" y="267"/>
                    </a:lnTo>
                    <a:lnTo>
                      <a:pt x="6153" y="315"/>
                    </a:lnTo>
                    <a:lnTo>
                      <a:pt x="6172" y="353"/>
                    </a:lnTo>
                    <a:lnTo>
                      <a:pt x="6172" y="391"/>
                    </a:lnTo>
                    <a:lnTo>
                      <a:pt x="6172" y="467"/>
                    </a:lnTo>
                    <a:lnTo>
                      <a:pt x="6172" y="496"/>
                    </a:lnTo>
                    <a:lnTo>
                      <a:pt x="6181" y="524"/>
                    </a:lnTo>
                    <a:lnTo>
                      <a:pt x="6200" y="543"/>
                    </a:lnTo>
                    <a:lnTo>
                      <a:pt x="6220" y="572"/>
                    </a:lnTo>
                    <a:lnTo>
                      <a:pt x="6238" y="591"/>
                    </a:lnTo>
                    <a:lnTo>
                      <a:pt x="6267" y="610"/>
                    </a:lnTo>
                    <a:lnTo>
                      <a:pt x="6296" y="619"/>
                    </a:lnTo>
                    <a:lnTo>
                      <a:pt x="6315" y="619"/>
                    </a:lnTo>
                    <a:lnTo>
                      <a:pt x="6343" y="629"/>
                    </a:lnTo>
                    <a:lnTo>
                      <a:pt x="6363" y="639"/>
                    </a:lnTo>
                    <a:lnTo>
                      <a:pt x="6410" y="696"/>
                    </a:lnTo>
                    <a:lnTo>
                      <a:pt x="6524" y="867"/>
                    </a:lnTo>
                    <a:lnTo>
                      <a:pt x="6534" y="886"/>
                    </a:lnTo>
                    <a:lnTo>
                      <a:pt x="6553" y="896"/>
                    </a:lnTo>
                    <a:lnTo>
                      <a:pt x="6591" y="915"/>
                    </a:lnTo>
                    <a:lnTo>
                      <a:pt x="6610" y="915"/>
                    </a:lnTo>
                    <a:lnTo>
                      <a:pt x="6610" y="924"/>
                    </a:lnTo>
                    <a:lnTo>
                      <a:pt x="6619" y="953"/>
                    </a:lnTo>
                    <a:lnTo>
                      <a:pt x="6619" y="972"/>
                    </a:lnTo>
                    <a:lnTo>
                      <a:pt x="6610" y="1029"/>
                    </a:lnTo>
                    <a:lnTo>
                      <a:pt x="6610" y="1048"/>
                    </a:lnTo>
                    <a:lnTo>
                      <a:pt x="6610" y="1086"/>
                    </a:lnTo>
                    <a:lnTo>
                      <a:pt x="6619" y="1105"/>
                    </a:lnTo>
                    <a:lnTo>
                      <a:pt x="6648" y="1153"/>
                    </a:lnTo>
                    <a:lnTo>
                      <a:pt x="6667" y="1210"/>
                    </a:lnTo>
                    <a:lnTo>
                      <a:pt x="6677" y="1229"/>
                    </a:lnTo>
                    <a:lnTo>
                      <a:pt x="6686" y="1248"/>
                    </a:lnTo>
                    <a:lnTo>
                      <a:pt x="6696" y="1267"/>
                    </a:lnTo>
                    <a:lnTo>
                      <a:pt x="6705" y="1286"/>
                    </a:lnTo>
                    <a:lnTo>
                      <a:pt x="6705" y="1315"/>
                    </a:lnTo>
                    <a:lnTo>
                      <a:pt x="6715" y="1334"/>
                    </a:lnTo>
                    <a:lnTo>
                      <a:pt x="6724" y="1343"/>
                    </a:lnTo>
                    <a:lnTo>
                      <a:pt x="6772" y="1353"/>
                    </a:lnTo>
                    <a:lnTo>
                      <a:pt x="6810" y="1381"/>
                    </a:lnTo>
                    <a:lnTo>
                      <a:pt x="6820" y="1381"/>
                    </a:lnTo>
                    <a:lnTo>
                      <a:pt x="6839" y="1381"/>
                    </a:lnTo>
                    <a:lnTo>
                      <a:pt x="6886" y="1353"/>
                    </a:lnTo>
                    <a:lnTo>
                      <a:pt x="6905" y="1353"/>
                    </a:lnTo>
                    <a:lnTo>
                      <a:pt x="6905" y="1362"/>
                    </a:lnTo>
                    <a:lnTo>
                      <a:pt x="6905" y="1391"/>
                    </a:lnTo>
                    <a:lnTo>
                      <a:pt x="6896" y="1458"/>
                    </a:lnTo>
                    <a:lnTo>
                      <a:pt x="6905" y="1496"/>
                    </a:lnTo>
                    <a:lnTo>
                      <a:pt x="6905" y="1524"/>
                    </a:lnTo>
                    <a:lnTo>
                      <a:pt x="6915" y="1534"/>
                    </a:lnTo>
                    <a:lnTo>
                      <a:pt x="6915" y="1553"/>
                    </a:lnTo>
                    <a:lnTo>
                      <a:pt x="6905" y="1572"/>
                    </a:lnTo>
                    <a:lnTo>
                      <a:pt x="6886" y="1582"/>
                    </a:lnTo>
                    <a:lnTo>
                      <a:pt x="6877" y="1582"/>
                    </a:lnTo>
                    <a:lnTo>
                      <a:pt x="6867" y="1572"/>
                    </a:lnTo>
                    <a:lnTo>
                      <a:pt x="6848" y="1572"/>
                    </a:lnTo>
                    <a:lnTo>
                      <a:pt x="6848" y="1582"/>
                    </a:lnTo>
                    <a:lnTo>
                      <a:pt x="6839" y="1601"/>
                    </a:lnTo>
                    <a:lnTo>
                      <a:pt x="6839" y="1705"/>
                    </a:lnTo>
                    <a:lnTo>
                      <a:pt x="6829" y="1724"/>
                    </a:lnTo>
                    <a:lnTo>
                      <a:pt x="6820" y="1734"/>
                    </a:lnTo>
                    <a:lnTo>
                      <a:pt x="6810" y="1734"/>
                    </a:lnTo>
                    <a:lnTo>
                      <a:pt x="6791" y="1724"/>
                    </a:lnTo>
                    <a:lnTo>
                      <a:pt x="6724" y="1677"/>
                    </a:lnTo>
                    <a:lnTo>
                      <a:pt x="6715" y="1677"/>
                    </a:lnTo>
                    <a:lnTo>
                      <a:pt x="6705" y="1677"/>
                    </a:lnTo>
                    <a:lnTo>
                      <a:pt x="6705" y="1686"/>
                    </a:lnTo>
                    <a:lnTo>
                      <a:pt x="6705" y="1696"/>
                    </a:lnTo>
                    <a:lnTo>
                      <a:pt x="6715" y="1724"/>
                    </a:lnTo>
                    <a:lnTo>
                      <a:pt x="6715" y="1734"/>
                    </a:lnTo>
                    <a:lnTo>
                      <a:pt x="6715" y="1772"/>
                    </a:lnTo>
                    <a:lnTo>
                      <a:pt x="6724" y="1791"/>
                    </a:lnTo>
                    <a:lnTo>
                      <a:pt x="6734" y="1810"/>
                    </a:lnTo>
                    <a:lnTo>
                      <a:pt x="6753" y="1848"/>
                    </a:lnTo>
                    <a:lnTo>
                      <a:pt x="6762" y="1877"/>
                    </a:lnTo>
                    <a:lnTo>
                      <a:pt x="6772" y="1905"/>
                    </a:lnTo>
                    <a:lnTo>
                      <a:pt x="6762" y="1972"/>
                    </a:lnTo>
                    <a:lnTo>
                      <a:pt x="6762" y="2001"/>
                    </a:lnTo>
                    <a:lnTo>
                      <a:pt x="6743" y="2029"/>
                    </a:lnTo>
                    <a:lnTo>
                      <a:pt x="6734" y="2039"/>
                    </a:lnTo>
                    <a:lnTo>
                      <a:pt x="6696" y="2077"/>
                    </a:lnTo>
                    <a:lnTo>
                      <a:pt x="6686" y="2086"/>
                    </a:lnTo>
                    <a:lnTo>
                      <a:pt x="6686" y="2096"/>
                    </a:lnTo>
                    <a:lnTo>
                      <a:pt x="6658" y="2181"/>
                    </a:lnTo>
                    <a:lnTo>
                      <a:pt x="6524" y="2534"/>
                    </a:lnTo>
                    <a:lnTo>
                      <a:pt x="6477" y="2629"/>
                    </a:lnTo>
                    <a:lnTo>
                      <a:pt x="6458" y="2667"/>
                    </a:lnTo>
                    <a:lnTo>
                      <a:pt x="6372" y="2753"/>
                    </a:lnTo>
                    <a:lnTo>
                      <a:pt x="6343" y="2791"/>
                    </a:lnTo>
                    <a:lnTo>
                      <a:pt x="6343" y="2801"/>
                    </a:lnTo>
                    <a:lnTo>
                      <a:pt x="6334" y="2801"/>
                    </a:lnTo>
                    <a:lnTo>
                      <a:pt x="6315" y="2810"/>
                    </a:lnTo>
                    <a:lnTo>
                      <a:pt x="6077" y="2858"/>
                    </a:lnTo>
                    <a:lnTo>
                      <a:pt x="5972" y="2839"/>
                    </a:lnTo>
                    <a:lnTo>
                      <a:pt x="5943" y="2839"/>
                    </a:lnTo>
                    <a:lnTo>
                      <a:pt x="5905" y="2848"/>
                    </a:lnTo>
                    <a:lnTo>
                      <a:pt x="5781" y="2953"/>
                    </a:lnTo>
                    <a:lnTo>
                      <a:pt x="5772" y="2963"/>
                    </a:lnTo>
                    <a:lnTo>
                      <a:pt x="5762" y="2963"/>
                    </a:lnTo>
                    <a:lnTo>
                      <a:pt x="5743" y="2972"/>
                    </a:lnTo>
                    <a:lnTo>
                      <a:pt x="5686" y="2963"/>
                    </a:lnTo>
                    <a:lnTo>
                      <a:pt x="5677" y="2963"/>
                    </a:lnTo>
                    <a:lnTo>
                      <a:pt x="5667" y="2972"/>
                    </a:lnTo>
                    <a:lnTo>
                      <a:pt x="5658" y="2981"/>
                    </a:lnTo>
                    <a:lnTo>
                      <a:pt x="5619" y="3086"/>
                    </a:lnTo>
                    <a:lnTo>
                      <a:pt x="5601" y="3182"/>
                    </a:lnTo>
                    <a:lnTo>
                      <a:pt x="5601" y="3191"/>
                    </a:lnTo>
                    <a:lnTo>
                      <a:pt x="5610" y="3210"/>
                    </a:lnTo>
                    <a:lnTo>
                      <a:pt x="5619" y="3220"/>
                    </a:lnTo>
                    <a:lnTo>
                      <a:pt x="5629" y="3229"/>
                    </a:lnTo>
                    <a:lnTo>
                      <a:pt x="5696" y="3258"/>
                    </a:lnTo>
                    <a:lnTo>
                      <a:pt x="5705" y="3258"/>
                    </a:lnTo>
                    <a:lnTo>
                      <a:pt x="5715" y="3258"/>
                    </a:lnTo>
                    <a:lnTo>
                      <a:pt x="5715" y="3239"/>
                    </a:lnTo>
                    <a:lnTo>
                      <a:pt x="5724" y="3201"/>
                    </a:lnTo>
                    <a:lnTo>
                      <a:pt x="5734" y="3191"/>
                    </a:lnTo>
                    <a:lnTo>
                      <a:pt x="5743" y="3182"/>
                    </a:lnTo>
                    <a:lnTo>
                      <a:pt x="5753" y="3172"/>
                    </a:lnTo>
                    <a:lnTo>
                      <a:pt x="5762" y="3182"/>
                    </a:lnTo>
                    <a:lnTo>
                      <a:pt x="5810" y="3201"/>
                    </a:lnTo>
                    <a:lnTo>
                      <a:pt x="5819" y="3210"/>
                    </a:lnTo>
                    <a:lnTo>
                      <a:pt x="5829" y="3220"/>
                    </a:lnTo>
                    <a:lnTo>
                      <a:pt x="5829" y="3239"/>
                    </a:lnTo>
                    <a:lnTo>
                      <a:pt x="5810" y="3296"/>
                    </a:lnTo>
                    <a:lnTo>
                      <a:pt x="5810" y="3420"/>
                    </a:lnTo>
                    <a:lnTo>
                      <a:pt x="5810" y="3448"/>
                    </a:lnTo>
                    <a:lnTo>
                      <a:pt x="5810" y="3477"/>
                    </a:lnTo>
                    <a:lnTo>
                      <a:pt x="5819" y="3496"/>
                    </a:lnTo>
                    <a:lnTo>
                      <a:pt x="5848" y="3543"/>
                    </a:lnTo>
                    <a:lnTo>
                      <a:pt x="5867" y="3563"/>
                    </a:lnTo>
                    <a:lnTo>
                      <a:pt x="5877" y="3572"/>
                    </a:lnTo>
                    <a:lnTo>
                      <a:pt x="6020" y="3553"/>
                    </a:lnTo>
                    <a:lnTo>
                      <a:pt x="6029" y="3543"/>
                    </a:lnTo>
                    <a:lnTo>
                      <a:pt x="6039" y="3534"/>
                    </a:lnTo>
                    <a:lnTo>
                      <a:pt x="6039" y="3525"/>
                    </a:lnTo>
                    <a:lnTo>
                      <a:pt x="6039" y="3505"/>
                    </a:lnTo>
                    <a:lnTo>
                      <a:pt x="6039" y="3486"/>
                    </a:lnTo>
                    <a:lnTo>
                      <a:pt x="6048" y="3477"/>
                    </a:lnTo>
                    <a:lnTo>
                      <a:pt x="6067" y="3477"/>
                    </a:lnTo>
                    <a:lnTo>
                      <a:pt x="6162" y="3486"/>
                    </a:lnTo>
                    <a:lnTo>
                      <a:pt x="6172" y="3496"/>
                    </a:lnTo>
                    <a:lnTo>
                      <a:pt x="6181" y="3515"/>
                    </a:lnTo>
                    <a:lnTo>
                      <a:pt x="6210" y="3629"/>
                    </a:lnTo>
                    <a:lnTo>
                      <a:pt x="6220" y="3667"/>
                    </a:lnTo>
                    <a:lnTo>
                      <a:pt x="6238" y="3677"/>
                    </a:lnTo>
                    <a:lnTo>
                      <a:pt x="6363" y="3686"/>
                    </a:lnTo>
                    <a:lnTo>
                      <a:pt x="6372" y="3705"/>
                    </a:lnTo>
                    <a:lnTo>
                      <a:pt x="6381" y="3734"/>
                    </a:lnTo>
                    <a:lnTo>
                      <a:pt x="6372" y="3820"/>
                    </a:lnTo>
                    <a:lnTo>
                      <a:pt x="6363" y="3848"/>
                    </a:lnTo>
                    <a:lnTo>
                      <a:pt x="6343" y="3877"/>
                    </a:lnTo>
                    <a:lnTo>
                      <a:pt x="6267" y="3886"/>
                    </a:lnTo>
                    <a:lnTo>
                      <a:pt x="6258" y="3896"/>
                    </a:lnTo>
                    <a:lnTo>
                      <a:pt x="6248" y="3905"/>
                    </a:lnTo>
                    <a:lnTo>
                      <a:pt x="6238" y="3915"/>
                    </a:lnTo>
                    <a:lnTo>
                      <a:pt x="6229" y="3934"/>
                    </a:lnTo>
                    <a:lnTo>
                      <a:pt x="6210" y="4001"/>
                    </a:lnTo>
                    <a:lnTo>
                      <a:pt x="6200" y="4029"/>
                    </a:lnTo>
                    <a:lnTo>
                      <a:pt x="6181" y="4048"/>
                    </a:lnTo>
                    <a:lnTo>
                      <a:pt x="6181" y="4058"/>
                    </a:lnTo>
                    <a:lnTo>
                      <a:pt x="6162" y="4077"/>
                    </a:lnTo>
                    <a:lnTo>
                      <a:pt x="6143" y="4086"/>
                    </a:lnTo>
                    <a:lnTo>
                      <a:pt x="6115" y="4096"/>
                    </a:lnTo>
                    <a:lnTo>
                      <a:pt x="5972" y="4144"/>
                    </a:lnTo>
                    <a:lnTo>
                      <a:pt x="5924" y="4172"/>
                    </a:lnTo>
                    <a:lnTo>
                      <a:pt x="5915" y="4182"/>
                    </a:lnTo>
                    <a:lnTo>
                      <a:pt x="5915" y="4191"/>
                    </a:lnTo>
                    <a:lnTo>
                      <a:pt x="5905" y="4210"/>
                    </a:lnTo>
                    <a:lnTo>
                      <a:pt x="5905" y="4229"/>
                    </a:lnTo>
                    <a:lnTo>
                      <a:pt x="5905" y="4296"/>
                    </a:lnTo>
                    <a:lnTo>
                      <a:pt x="5905" y="4325"/>
                    </a:lnTo>
                    <a:lnTo>
                      <a:pt x="5924" y="4334"/>
                    </a:lnTo>
                    <a:lnTo>
                      <a:pt x="5943" y="4353"/>
                    </a:lnTo>
                    <a:lnTo>
                      <a:pt x="6096" y="4420"/>
                    </a:lnTo>
                    <a:lnTo>
                      <a:pt x="6105" y="4429"/>
                    </a:lnTo>
                    <a:lnTo>
                      <a:pt x="6115" y="4439"/>
                    </a:lnTo>
                    <a:lnTo>
                      <a:pt x="6105" y="4458"/>
                    </a:lnTo>
                    <a:lnTo>
                      <a:pt x="6096" y="4467"/>
                    </a:lnTo>
                    <a:lnTo>
                      <a:pt x="6096" y="4486"/>
                    </a:lnTo>
                    <a:lnTo>
                      <a:pt x="6086" y="4496"/>
                    </a:lnTo>
                    <a:lnTo>
                      <a:pt x="6077" y="4496"/>
                    </a:lnTo>
                    <a:lnTo>
                      <a:pt x="6067" y="4505"/>
                    </a:lnTo>
                    <a:lnTo>
                      <a:pt x="6020" y="4505"/>
                    </a:lnTo>
                    <a:lnTo>
                      <a:pt x="6010" y="4505"/>
                    </a:lnTo>
                    <a:lnTo>
                      <a:pt x="6000" y="4524"/>
                    </a:lnTo>
                    <a:lnTo>
                      <a:pt x="5991" y="4553"/>
                    </a:lnTo>
                    <a:lnTo>
                      <a:pt x="5991" y="4601"/>
                    </a:lnTo>
                    <a:lnTo>
                      <a:pt x="5991" y="4658"/>
                    </a:lnTo>
                    <a:lnTo>
                      <a:pt x="5991" y="4667"/>
                    </a:lnTo>
                    <a:lnTo>
                      <a:pt x="6000" y="4686"/>
                    </a:lnTo>
                    <a:lnTo>
                      <a:pt x="6010" y="4706"/>
                    </a:lnTo>
                    <a:lnTo>
                      <a:pt x="6020" y="4724"/>
                    </a:lnTo>
                    <a:lnTo>
                      <a:pt x="6048" y="4744"/>
                    </a:lnTo>
                    <a:lnTo>
                      <a:pt x="6077" y="4753"/>
                    </a:lnTo>
                    <a:lnTo>
                      <a:pt x="6153" y="4762"/>
                    </a:lnTo>
                    <a:lnTo>
                      <a:pt x="6162" y="4772"/>
                    </a:lnTo>
                    <a:lnTo>
                      <a:pt x="6172" y="4782"/>
                    </a:lnTo>
                    <a:lnTo>
                      <a:pt x="6172" y="4791"/>
                    </a:lnTo>
                    <a:lnTo>
                      <a:pt x="6181" y="4810"/>
                    </a:lnTo>
                    <a:lnTo>
                      <a:pt x="6172" y="4848"/>
                    </a:lnTo>
                    <a:lnTo>
                      <a:pt x="6172" y="4877"/>
                    </a:lnTo>
                    <a:lnTo>
                      <a:pt x="6181" y="4905"/>
                    </a:lnTo>
                    <a:lnTo>
                      <a:pt x="6191" y="4934"/>
                    </a:lnTo>
                    <a:lnTo>
                      <a:pt x="6200" y="4944"/>
                    </a:lnTo>
                    <a:lnTo>
                      <a:pt x="6210" y="4953"/>
                    </a:lnTo>
                    <a:lnTo>
                      <a:pt x="6353" y="4991"/>
                    </a:lnTo>
                    <a:lnTo>
                      <a:pt x="6439" y="5048"/>
                    </a:lnTo>
                    <a:lnTo>
                      <a:pt x="6448" y="5058"/>
                    </a:lnTo>
                    <a:lnTo>
                      <a:pt x="6458" y="5067"/>
                    </a:lnTo>
                    <a:lnTo>
                      <a:pt x="6467" y="5086"/>
                    </a:lnTo>
                    <a:lnTo>
                      <a:pt x="6467" y="5096"/>
                    </a:lnTo>
                    <a:lnTo>
                      <a:pt x="6477" y="5115"/>
                    </a:lnTo>
                    <a:lnTo>
                      <a:pt x="6477" y="5182"/>
                    </a:lnTo>
                    <a:lnTo>
                      <a:pt x="6486" y="5191"/>
                    </a:lnTo>
                    <a:lnTo>
                      <a:pt x="6496" y="5210"/>
                    </a:lnTo>
                    <a:lnTo>
                      <a:pt x="6524" y="5267"/>
                    </a:lnTo>
                    <a:lnTo>
                      <a:pt x="6534" y="5286"/>
                    </a:lnTo>
                    <a:lnTo>
                      <a:pt x="6553" y="5324"/>
                    </a:lnTo>
                    <a:lnTo>
                      <a:pt x="6553" y="5353"/>
                    </a:lnTo>
                    <a:lnTo>
                      <a:pt x="6543" y="5381"/>
                    </a:lnTo>
                    <a:lnTo>
                      <a:pt x="6515" y="5448"/>
                    </a:lnTo>
                    <a:lnTo>
                      <a:pt x="6505" y="5486"/>
                    </a:lnTo>
                    <a:lnTo>
                      <a:pt x="6505" y="5506"/>
                    </a:lnTo>
                    <a:lnTo>
                      <a:pt x="6515" y="5515"/>
                    </a:lnTo>
                    <a:lnTo>
                      <a:pt x="6524" y="5515"/>
                    </a:lnTo>
                    <a:lnTo>
                      <a:pt x="6534" y="5515"/>
                    </a:lnTo>
                    <a:lnTo>
                      <a:pt x="6581" y="5506"/>
                    </a:lnTo>
                    <a:lnTo>
                      <a:pt x="6601" y="5506"/>
                    </a:lnTo>
                    <a:lnTo>
                      <a:pt x="6610" y="5515"/>
                    </a:lnTo>
                    <a:lnTo>
                      <a:pt x="6619" y="5515"/>
                    </a:lnTo>
                    <a:lnTo>
                      <a:pt x="6619" y="5524"/>
                    </a:lnTo>
                    <a:lnTo>
                      <a:pt x="6619" y="5534"/>
                    </a:lnTo>
                    <a:lnTo>
                      <a:pt x="6629" y="5544"/>
                    </a:lnTo>
                    <a:lnTo>
                      <a:pt x="6629" y="5572"/>
                    </a:lnTo>
                    <a:lnTo>
                      <a:pt x="6629" y="5582"/>
                    </a:lnTo>
                    <a:lnTo>
                      <a:pt x="6610" y="5705"/>
                    </a:lnTo>
                    <a:lnTo>
                      <a:pt x="6610" y="5734"/>
                    </a:lnTo>
                    <a:lnTo>
                      <a:pt x="6619" y="5753"/>
                    </a:lnTo>
                    <a:lnTo>
                      <a:pt x="6619" y="5782"/>
                    </a:lnTo>
                    <a:lnTo>
                      <a:pt x="6629" y="5810"/>
                    </a:lnTo>
                    <a:lnTo>
                      <a:pt x="6639" y="5829"/>
                    </a:lnTo>
                    <a:lnTo>
                      <a:pt x="6658" y="5848"/>
                    </a:lnTo>
                    <a:lnTo>
                      <a:pt x="6667" y="5867"/>
                    </a:lnTo>
                    <a:lnTo>
                      <a:pt x="6648" y="5877"/>
                    </a:lnTo>
                    <a:lnTo>
                      <a:pt x="6258" y="6010"/>
                    </a:lnTo>
                    <a:lnTo>
                      <a:pt x="6086" y="6058"/>
                    </a:lnTo>
                    <a:lnTo>
                      <a:pt x="6029" y="6058"/>
                    </a:lnTo>
                    <a:lnTo>
                      <a:pt x="6020" y="6058"/>
                    </a:lnTo>
                    <a:lnTo>
                      <a:pt x="5972" y="6039"/>
                    </a:lnTo>
                    <a:lnTo>
                      <a:pt x="5915" y="6020"/>
                    </a:lnTo>
                    <a:lnTo>
                      <a:pt x="5734" y="6010"/>
                    </a:lnTo>
                    <a:lnTo>
                      <a:pt x="5619" y="5982"/>
                    </a:lnTo>
                    <a:lnTo>
                      <a:pt x="5572" y="5982"/>
                    </a:lnTo>
                    <a:lnTo>
                      <a:pt x="5524" y="5991"/>
                    </a:lnTo>
                    <a:lnTo>
                      <a:pt x="5220" y="5972"/>
                    </a:lnTo>
                    <a:lnTo>
                      <a:pt x="5210" y="5963"/>
                    </a:lnTo>
                    <a:lnTo>
                      <a:pt x="5200" y="5953"/>
                    </a:lnTo>
                    <a:lnTo>
                      <a:pt x="5191" y="5953"/>
                    </a:lnTo>
                    <a:lnTo>
                      <a:pt x="5182" y="5943"/>
                    </a:lnTo>
                    <a:lnTo>
                      <a:pt x="5172" y="5934"/>
                    </a:lnTo>
                    <a:lnTo>
                      <a:pt x="5162" y="5925"/>
                    </a:lnTo>
                    <a:lnTo>
                      <a:pt x="5143" y="5925"/>
                    </a:lnTo>
                    <a:lnTo>
                      <a:pt x="5124" y="5925"/>
                    </a:lnTo>
                    <a:lnTo>
                      <a:pt x="5096" y="5934"/>
                    </a:lnTo>
                    <a:lnTo>
                      <a:pt x="5067" y="5934"/>
                    </a:lnTo>
                    <a:lnTo>
                      <a:pt x="5057" y="5925"/>
                    </a:lnTo>
                    <a:lnTo>
                      <a:pt x="5029" y="5905"/>
                    </a:lnTo>
                    <a:lnTo>
                      <a:pt x="5019" y="5905"/>
                    </a:lnTo>
                    <a:lnTo>
                      <a:pt x="5000" y="5896"/>
                    </a:lnTo>
                    <a:lnTo>
                      <a:pt x="4981" y="5896"/>
                    </a:lnTo>
                    <a:lnTo>
                      <a:pt x="4915" y="5915"/>
                    </a:lnTo>
                    <a:lnTo>
                      <a:pt x="4896" y="5915"/>
                    </a:lnTo>
                    <a:lnTo>
                      <a:pt x="4877" y="5915"/>
                    </a:lnTo>
                    <a:lnTo>
                      <a:pt x="4858" y="5905"/>
                    </a:lnTo>
                    <a:lnTo>
                      <a:pt x="4839" y="5905"/>
                    </a:lnTo>
                    <a:lnTo>
                      <a:pt x="4819" y="5905"/>
                    </a:lnTo>
                    <a:lnTo>
                      <a:pt x="4801" y="5925"/>
                    </a:lnTo>
                    <a:lnTo>
                      <a:pt x="4772" y="5953"/>
                    </a:lnTo>
                    <a:lnTo>
                      <a:pt x="4762" y="5972"/>
                    </a:lnTo>
                    <a:lnTo>
                      <a:pt x="4753" y="5982"/>
                    </a:lnTo>
                    <a:lnTo>
                      <a:pt x="4753" y="6001"/>
                    </a:lnTo>
                    <a:lnTo>
                      <a:pt x="4743" y="6020"/>
                    </a:lnTo>
                    <a:lnTo>
                      <a:pt x="4677" y="6134"/>
                    </a:lnTo>
                    <a:lnTo>
                      <a:pt x="4667" y="6153"/>
                    </a:lnTo>
                    <a:lnTo>
                      <a:pt x="4667" y="6163"/>
                    </a:lnTo>
                    <a:lnTo>
                      <a:pt x="4667" y="6182"/>
                    </a:lnTo>
                    <a:lnTo>
                      <a:pt x="4648" y="6296"/>
                    </a:lnTo>
                    <a:lnTo>
                      <a:pt x="4648" y="6306"/>
                    </a:lnTo>
                    <a:lnTo>
                      <a:pt x="4648" y="6315"/>
                    </a:lnTo>
                    <a:lnTo>
                      <a:pt x="4629" y="6324"/>
                    </a:lnTo>
                    <a:lnTo>
                      <a:pt x="4620" y="6334"/>
                    </a:lnTo>
                    <a:lnTo>
                      <a:pt x="4553" y="6344"/>
                    </a:lnTo>
                    <a:lnTo>
                      <a:pt x="4543" y="6353"/>
                    </a:lnTo>
                    <a:lnTo>
                      <a:pt x="4524" y="6372"/>
                    </a:lnTo>
                    <a:lnTo>
                      <a:pt x="4524" y="6391"/>
                    </a:lnTo>
                    <a:lnTo>
                      <a:pt x="4505" y="6448"/>
                    </a:lnTo>
                    <a:lnTo>
                      <a:pt x="4505" y="6458"/>
                    </a:lnTo>
                    <a:lnTo>
                      <a:pt x="4515" y="6467"/>
                    </a:lnTo>
                    <a:lnTo>
                      <a:pt x="4524" y="6477"/>
                    </a:lnTo>
                    <a:lnTo>
                      <a:pt x="4562" y="6505"/>
                    </a:lnTo>
                    <a:lnTo>
                      <a:pt x="4572" y="6515"/>
                    </a:lnTo>
                    <a:lnTo>
                      <a:pt x="4581" y="6524"/>
                    </a:lnTo>
                    <a:lnTo>
                      <a:pt x="4581" y="6534"/>
                    </a:lnTo>
                    <a:lnTo>
                      <a:pt x="4581" y="6553"/>
                    </a:lnTo>
                    <a:lnTo>
                      <a:pt x="4581" y="6562"/>
                    </a:lnTo>
                    <a:lnTo>
                      <a:pt x="4562" y="6582"/>
                    </a:lnTo>
                    <a:lnTo>
                      <a:pt x="4553" y="6591"/>
                    </a:lnTo>
                    <a:lnTo>
                      <a:pt x="4515" y="6620"/>
                    </a:lnTo>
                    <a:lnTo>
                      <a:pt x="4467" y="6658"/>
                    </a:lnTo>
                    <a:lnTo>
                      <a:pt x="4458" y="6677"/>
                    </a:lnTo>
                    <a:lnTo>
                      <a:pt x="4448" y="6687"/>
                    </a:lnTo>
                    <a:lnTo>
                      <a:pt x="4448" y="6696"/>
                    </a:lnTo>
                    <a:lnTo>
                      <a:pt x="4458" y="6715"/>
                    </a:lnTo>
                    <a:lnTo>
                      <a:pt x="4467" y="6715"/>
                    </a:lnTo>
                    <a:lnTo>
                      <a:pt x="4505" y="6725"/>
                    </a:lnTo>
                    <a:lnTo>
                      <a:pt x="4524" y="6734"/>
                    </a:lnTo>
                    <a:lnTo>
                      <a:pt x="4534" y="6743"/>
                    </a:lnTo>
                    <a:lnTo>
                      <a:pt x="4553" y="6772"/>
                    </a:lnTo>
                    <a:lnTo>
                      <a:pt x="4562" y="6782"/>
                    </a:lnTo>
                    <a:lnTo>
                      <a:pt x="4572" y="6801"/>
                    </a:lnTo>
                    <a:lnTo>
                      <a:pt x="4572" y="6810"/>
                    </a:lnTo>
                    <a:lnTo>
                      <a:pt x="4572" y="6820"/>
                    </a:lnTo>
                    <a:lnTo>
                      <a:pt x="4572" y="6839"/>
                    </a:lnTo>
                    <a:lnTo>
                      <a:pt x="4572" y="6858"/>
                    </a:lnTo>
                    <a:lnTo>
                      <a:pt x="4572" y="6867"/>
                    </a:lnTo>
                    <a:lnTo>
                      <a:pt x="4553" y="6915"/>
                    </a:lnTo>
                    <a:lnTo>
                      <a:pt x="4486" y="7048"/>
                    </a:lnTo>
                    <a:lnTo>
                      <a:pt x="4429" y="7210"/>
                    </a:lnTo>
                    <a:lnTo>
                      <a:pt x="4429" y="7220"/>
                    </a:lnTo>
                    <a:lnTo>
                      <a:pt x="4410" y="7239"/>
                    </a:lnTo>
                    <a:lnTo>
                      <a:pt x="4296" y="7305"/>
                    </a:lnTo>
                    <a:lnTo>
                      <a:pt x="4277" y="7324"/>
                    </a:lnTo>
                    <a:lnTo>
                      <a:pt x="4257" y="7362"/>
                    </a:lnTo>
                    <a:lnTo>
                      <a:pt x="4229" y="7401"/>
                    </a:lnTo>
                    <a:lnTo>
                      <a:pt x="4219" y="7420"/>
                    </a:lnTo>
                    <a:lnTo>
                      <a:pt x="4191" y="7448"/>
                    </a:lnTo>
                    <a:lnTo>
                      <a:pt x="4191" y="7458"/>
                    </a:lnTo>
                    <a:lnTo>
                      <a:pt x="4181" y="7467"/>
                    </a:lnTo>
                    <a:lnTo>
                      <a:pt x="4181" y="7487"/>
                    </a:lnTo>
                    <a:lnTo>
                      <a:pt x="4181" y="7496"/>
                    </a:lnTo>
                    <a:lnTo>
                      <a:pt x="4172" y="7515"/>
                    </a:lnTo>
                    <a:lnTo>
                      <a:pt x="4153" y="7534"/>
                    </a:lnTo>
                    <a:lnTo>
                      <a:pt x="4096" y="7553"/>
                    </a:lnTo>
                    <a:lnTo>
                      <a:pt x="4067" y="7563"/>
                    </a:lnTo>
                    <a:lnTo>
                      <a:pt x="4019" y="7563"/>
                    </a:lnTo>
                    <a:lnTo>
                      <a:pt x="4001" y="7553"/>
                    </a:lnTo>
                    <a:lnTo>
                      <a:pt x="3981" y="7553"/>
                    </a:lnTo>
                    <a:lnTo>
                      <a:pt x="3962" y="7553"/>
                    </a:lnTo>
                    <a:lnTo>
                      <a:pt x="3934" y="7572"/>
                    </a:lnTo>
                    <a:lnTo>
                      <a:pt x="3924" y="7591"/>
                    </a:lnTo>
                    <a:lnTo>
                      <a:pt x="3915" y="7610"/>
                    </a:lnTo>
                    <a:lnTo>
                      <a:pt x="3924" y="7620"/>
                    </a:lnTo>
                    <a:lnTo>
                      <a:pt x="3924" y="7639"/>
                    </a:lnTo>
                    <a:lnTo>
                      <a:pt x="3924" y="7648"/>
                    </a:lnTo>
                    <a:lnTo>
                      <a:pt x="3934" y="7658"/>
                    </a:lnTo>
                    <a:lnTo>
                      <a:pt x="3972" y="7686"/>
                    </a:lnTo>
                    <a:lnTo>
                      <a:pt x="3972" y="7696"/>
                    </a:lnTo>
                    <a:lnTo>
                      <a:pt x="3972" y="7705"/>
                    </a:lnTo>
                    <a:lnTo>
                      <a:pt x="3972" y="7715"/>
                    </a:lnTo>
                    <a:lnTo>
                      <a:pt x="3953" y="7734"/>
                    </a:lnTo>
                    <a:lnTo>
                      <a:pt x="3943" y="7743"/>
                    </a:lnTo>
                    <a:lnTo>
                      <a:pt x="3934" y="7753"/>
                    </a:lnTo>
                    <a:lnTo>
                      <a:pt x="3934" y="7763"/>
                    </a:lnTo>
                    <a:lnTo>
                      <a:pt x="3943" y="7772"/>
                    </a:lnTo>
                    <a:lnTo>
                      <a:pt x="3943" y="7791"/>
                    </a:lnTo>
                    <a:lnTo>
                      <a:pt x="3953" y="7801"/>
                    </a:lnTo>
                    <a:lnTo>
                      <a:pt x="3953" y="7810"/>
                    </a:lnTo>
                    <a:lnTo>
                      <a:pt x="3991" y="7820"/>
                    </a:lnTo>
                    <a:lnTo>
                      <a:pt x="4001" y="7829"/>
                    </a:lnTo>
                    <a:lnTo>
                      <a:pt x="4001" y="7839"/>
                    </a:lnTo>
                    <a:lnTo>
                      <a:pt x="4001" y="7858"/>
                    </a:lnTo>
                    <a:lnTo>
                      <a:pt x="4001" y="7867"/>
                    </a:lnTo>
                    <a:lnTo>
                      <a:pt x="3991" y="7877"/>
                    </a:lnTo>
                    <a:lnTo>
                      <a:pt x="3981" y="7886"/>
                    </a:lnTo>
                    <a:lnTo>
                      <a:pt x="3972" y="7896"/>
                    </a:lnTo>
                    <a:lnTo>
                      <a:pt x="3962" y="7896"/>
                    </a:lnTo>
                    <a:lnTo>
                      <a:pt x="3943" y="7906"/>
                    </a:lnTo>
                    <a:lnTo>
                      <a:pt x="3915" y="7896"/>
                    </a:lnTo>
                    <a:lnTo>
                      <a:pt x="3876" y="7877"/>
                    </a:lnTo>
                    <a:lnTo>
                      <a:pt x="3858" y="7867"/>
                    </a:lnTo>
                    <a:lnTo>
                      <a:pt x="3848" y="7858"/>
                    </a:lnTo>
                    <a:lnTo>
                      <a:pt x="3848" y="7848"/>
                    </a:lnTo>
                    <a:lnTo>
                      <a:pt x="3838" y="7820"/>
                    </a:lnTo>
                    <a:lnTo>
                      <a:pt x="3838" y="7810"/>
                    </a:lnTo>
                    <a:lnTo>
                      <a:pt x="3819" y="7801"/>
                    </a:lnTo>
                    <a:lnTo>
                      <a:pt x="3791" y="7810"/>
                    </a:lnTo>
                    <a:lnTo>
                      <a:pt x="3743" y="7829"/>
                    </a:lnTo>
                    <a:lnTo>
                      <a:pt x="3705" y="7858"/>
                    </a:lnTo>
                    <a:lnTo>
                      <a:pt x="3705" y="7867"/>
                    </a:lnTo>
                    <a:lnTo>
                      <a:pt x="3696" y="7867"/>
                    </a:lnTo>
                    <a:lnTo>
                      <a:pt x="3677" y="7867"/>
                    </a:lnTo>
                    <a:lnTo>
                      <a:pt x="3658" y="7867"/>
                    </a:lnTo>
                    <a:lnTo>
                      <a:pt x="3629" y="7858"/>
                    </a:lnTo>
                    <a:lnTo>
                      <a:pt x="3600" y="7858"/>
                    </a:lnTo>
                    <a:lnTo>
                      <a:pt x="3572" y="7858"/>
                    </a:lnTo>
                    <a:lnTo>
                      <a:pt x="3486" y="7896"/>
                    </a:lnTo>
                    <a:lnTo>
                      <a:pt x="3477" y="7906"/>
                    </a:lnTo>
                    <a:lnTo>
                      <a:pt x="3467" y="7915"/>
                    </a:lnTo>
                    <a:lnTo>
                      <a:pt x="3457" y="7924"/>
                    </a:lnTo>
                    <a:lnTo>
                      <a:pt x="3439" y="7924"/>
                    </a:lnTo>
                    <a:lnTo>
                      <a:pt x="3410" y="7915"/>
                    </a:lnTo>
                    <a:lnTo>
                      <a:pt x="3400" y="7906"/>
                    </a:lnTo>
                    <a:lnTo>
                      <a:pt x="3391" y="7896"/>
                    </a:lnTo>
                    <a:lnTo>
                      <a:pt x="3391" y="7877"/>
                    </a:lnTo>
                    <a:lnTo>
                      <a:pt x="3391" y="7867"/>
                    </a:lnTo>
                    <a:lnTo>
                      <a:pt x="3400" y="7848"/>
                    </a:lnTo>
                    <a:lnTo>
                      <a:pt x="3400" y="7839"/>
                    </a:lnTo>
                    <a:lnTo>
                      <a:pt x="3400" y="7829"/>
                    </a:lnTo>
                    <a:lnTo>
                      <a:pt x="3381" y="7810"/>
                    </a:lnTo>
                    <a:lnTo>
                      <a:pt x="3381" y="7791"/>
                    </a:lnTo>
                    <a:lnTo>
                      <a:pt x="3381" y="7782"/>
                    </a:lnTo>
                    <a:lnTo>
                      <a:pt x="3391" y="7772"/>
                    </a:lnTo>
                    <a:lnTo>
                      <a:pt x="3419" y="7658"/>
                    </a:lnTo>
                    <a:lnTo>
                      <a:pt x="3419" y="7648"/>
                    </a:lnTo>
                    <a:lnTo>
                      <a:pt x="3419" y="7639"/>
                    </a:lnTo>
                    <a:lnTo>
                      <a:pt x="3410" y="7639"/>
                    </a:lnTo>
                    <a:lnTo>
                      <a:pt x="3391" y="7629"/>
                    </a:lnTo>
                    <a:lnTo>
                      <a:pt x="3381" y="7639"/>
                    </a:lnTo>
                    <a:lnTo>
                      <a:pt x="3362" y="7648"/>
                    </a:lnTo>
                    <a:lnTo>
                      <a:pt x="3362" y="7667"/>
                    </a:lnTo>
                    <a:lnTo>
                      <a:pt x="3343" y="7696"/>
                    </a:lnTo>
                    <a:lnTo>
                      <a:pt x="3334" y="7715"/>
                    </a:lnTo>
                    <a:lnTo>
                      <a:pt x="3324" y="7715"/>
                    </a:lnTo>
                    <a:lnTo>
                      <a:pt x="3315" y="7725"/>
                    </a:lnTo>
                    <a:lnTo>
                      <a:pt x="3286" y="7715"/>
                    </a:lnTo>
                    <a:lnTo>
                      <a:pt x="3191" y="7677"/>
                    </a:lnTo>
                    <a:lnTo>
                      <a:pt x="3181" y="7667"/>
                    </a:lnTo>
                    <a:lnTo>
                      <a:pt x="3181" y="7658"/>
                    </a:lnTo>
                    <a:lnTo>
                      <a:pt x="3191" y="7629"/>
                    </a:lnTo>
                    <a:lnTo>
                      <a:pt x="3191" y="7620"/>
                    </a:lnTo>
                    <a:lnTo>
                      <a:pt x="3191" y="7601"/>
                    </a:lnTo>
                    <a:lnTo>
                      <a:pt x="3191" y="7591"/>
                    </a:lnTo>
                    <a:lnTo>
                      <a:pt x="3191" y="7582"/>
                    </a:lnTo>
                    <a:lnTo>
                      <a:pt x="3181" y="7553"/>
                    </a:lnTo>
                    <a:lnTo>
                      <a:pt x="3172" y="7534"/>
                    </a:lnTo>
                    <a:lnTo>
                      <a:pt x="3162" y="7505"/>
                    </a:lnTo>
                    <a:lnTo>
                      <a:pt x="3153" y="7496"/>
                    </a:lnTo>
                    <a:lnTo>
                      <a:pt x="3143" y="7477"/>
                    </a:lnTo>
                    <a:lnTo>
                      <a:pt x="3124" y="7467"/>
                    </a:lnTo>
                    <a:lnTo>
                      <a:pt x="3096" y="7458"/>
                    </a:lnTo>
                    <a:lnTo>
                      <a:pt x="3048" y="7439"/>
                    </a:lnTo>
                    <a:lnTo>
                      <a:pt x="3029" y="7448"/>
                    </a:lnTo>
                    <a:lnTo>
                      <a:pt x="3010" y="7448"/>
                    </a:lnTo>
                    <a:lnTo>
                      <a:pt x="2991" y="7467"/>
                    </a:lnTo>
                    <a:lnTo>
                      <a:pt x="2981" y="7487"/>
                    </a:lnTo>
                    <a:lnTo>
                      <a:pt x="2972" y="7525"/>
                    </a:lnTo>
                    <a:lnTo>
                      <a:pt x="2962" y="7544"/>
                    </a:lnTo>
                    <a:lnTo>
                      <a:pt x="2953" y="7553"/>
                    </a:lnTo>
                    <a:lnTo>
                      <a:pt x="2943" y="7563"/>
                    </a:lnTo>
                    <a:lnTo>
                      <a:pt x="2915" y="7563"/>
                    </a:lnTo>
                    <a:lnTo>
                      <a:pt x="2848" y="7563"/>
                    </a:lnTo>
                    <a:lnTo>
                      <a:pt x="2734" y="7534"/>
                    </a:lnTo>
                    <a:lnTo>
                      <a:pt x="2600" y="7467"/>
                    </a:lnTo>
                    <a:lnTo>
                      <a:pt x="2572" y="7467"/>
                    </a:lnTo>
                    <a:lnTo>
                      <a:pt x="2543" y="7477"/>
                    </a:lnTo>
                    <a:lnTo>
                      <a:pt x="2439" y="7544"/>
                    </a:lnTo>
                    <a:lnTo>
                      <a:pt x="2429" y="7553"/>
                    </a:lnTo>
                    <a:lnTo>
                      <a:pt x="2429" y="7563"/>
                    </a:lnTo>
                    <a:lnTo>
                      <a:pt x="2419" y="7572"/>
                    </a:lnTo>
                    <a:lnTo>
                      <a:pt x="2429" y="7582"/>
                    </a:lnTo>
                    <a:lnTo>
                      <a:pt x="2439" y="7591"/>
                    </a:lnTo>
                    <a:lnTo>
                      <a:pt x="2448" y="7591"/>
                    </a:lnTo>
                    <a:lnTo>
                      <a:pt x="2505" y="7601"/>
                    </a:lnTo>
                    <a:lnTo>
                      <a:pt x="2515" y="7610"/>
                    </a:lnTo>
                    <a:lnTo>
                      <a:pt x="2524" y="7620"/>
                    </a:lnTo>
                    <a:lnTo>
                      <a:pt x="2524" y="7629"/>
                    </a:lnTo>
                    <a:lnTo>
                      <a:pt x="2524" y="7639"/>
                    </a:lnTo>
                    <a:lnTo>
                      <a:pt x="2524" y="7658"/>
                    </a:lnTo>
                    <a:lnTo>
                      <a:pt x="2505" y="7667"/>
                    </a:lnTo>
                    <a:lnTo>
                      <a:pt x="2486" y="7686"/>
                    </a:lnTo>
                    <a:lnTo>
                      <a:pt x="2439" y="7715"/>
                    </a:lnTo>
                    <a:lnTo>
                      <a:pt x="2419" y="7725"/>
                    </a:lnTo>
                    <a:lnTo>
                      <a:pt x="2400" y="7743"/>
                    </a:lnTo>
                    <a:lnTo>
                      <a:pt x="2391" y="7753"/>
                    </a:lnTo>
                    <a:lnTo>
                      <a:pt x="2353" y="7810"/>
                    </a:lnTo>
                    <a:lnTo>
                      <a:pt x="2343" y="7820"/>
                    </a:lnTo>
                    <a:lnTo>
                      <a:pt x="2343" y="7829"/>
                    </a:lnTo>
                    <a:lnTo>
                      <a:pt x="2353" y="7839"/>
                    </a:lnTo>
                    <a:lnTo>
                      <a:pt x="2372" y="7858"/>
                    </a:lnTo>
                    <a:lnTo>
                      <a:pt x="2381" y="7867"/>
                    </a:lnTo>
                    <a:lnTo>
                      <a:pt x="2381" y="7886"/>
                    </a:lnTo>
                    <a:lnTo>
                      <a:pt x="2381" y="7896"/>
                    </a:lnTo>
                    <a:lnTo>
                      <a:pt x="2381" y="7906"/>
                    </a:lnTo>
                    <a:lnTo>
                      <a:pt x="2381" y="7915"/>
                    </a:lnTo>
                    <a:lnTo>
                      <a:pt x="2334" y="7953"/>
                    </a:lnTo>
                    <a:lnTo>
                      <a:pt x="2324" y="7963"/>
                    </a:lnTo>
                    <a:lnTo>
                      <a:pt x="2315" y="7972"/>
                    </a:lnTo>
                    <a:lnTo>
                      <a:pt x="2305" y="8020"/>
                    </a:lnTo>
                    <a:lnTo>
                      <a:pt x="2286" y="8058"/>
                    </a:lnTo>
                    <a:lnTo>
                      <a:pt x="2286" y="8067"/>
                    </a:lnTo>
                    <a:lnTo>
                      <a:pt x="2286" y="8077"/>
                    </a:lnTo>
                    <a:lnTo>
                      <a:pt x="2305" y="8106"/>
                    </a:lnTo>
                    <a:lnTo>
                      <a:pt x="2315" y="8134"/>
                    </a:lnTo>
                    <a:lnTo>
                      <a:pt x="2315" y="8153"/>
                    </a:lnTo>
                    <a:lnTo>
                      <a:pt x="2324" y="8182"/>
                    </a:lnTo>
                    <a:lnTo>
                      <a:pt x="2324" y="8201"/>
                    </a:lnTo>
                    <a:lnTo>
                      <a:pt x="2315" y="8210"/>
                    </a:lnTo>
                    <a:lnTo>
                      <a:pt x="2315" y="8220"/>
                    </a:lnTo>
                    <a:lnTo>
                      <a:pt x="2305" y="8229"/>
                    </a:lnTo>
                    <a:lnTo>
                      <a:pt x="2296" y="8229"/>
                    </a:lnTo>
                    <a:lnTo>
                      <a:pt x="2286" y="8239"/>
                    </a:lnTo>
                    <a:lnTo>
                      <a:pt x="2238" y="8258"/>
                    </a:lnTo>
                    <a:lnTo>
                      <a:pt x="2181" y="8258"/>
                    </a:lnTo>
                    <a:lnTo>
                      <a:pt x="2124" y="8248"/>
                    </a:lnTo>
                    <a:lnTo>
                      <a:pt x="2076" y="8229"/>
                    </a:lnTo>
                    <a:lnTo>
                      <a:pt x="2067" y="8220"/>
                    </a:lnTo>
                    <a:lnTo>
                      <a:pt x="2048" y="8201"/>
                    </a:lnTo>
                    <a:lnTo>
                      <a:pt x="1953" y="8124"/>
                    </a:lnTo>
                    <a:lnTo>
                      <a:pt x="1943" y="8124"/>
                    </a:lnTo>
                    <a:lnTo>
                      <a:pt x="1924" y="8124"/>
                    </a:lnTo>
                    <a:lnTo>
                      <a:pt x="1905" y="8124"/>
                    </a:lnTo>
                    <a:lnTo>
                      <a:pt x="1848" y="8134"/>
                    </a:lnTo>
                    <a:lnTo>
                      <a:pt x="1838" y="8144"/>
                    </a:lnTo>
                    <a:lnTo>
                      <a:pt x="1829" y="8153"/>
                    </a:lnTo>
                    <a:lnTo>
                      <a:pt x="1819" y="8163"/>
                    </a:lnTo>
                    <a:lnTo>
                      <a:pt x="1810" y="8163"/>
                    </a:lnTo>
                    <a:lnTo>
                      <a:pt x="1800" y="8163"/>
                    </a:lnTo>
                    <a:lnTo>
                      <a:pt x="1791" y="8153"/>
                    </a:lnTo>
                    <a:lnTo>
                      <a:pt x="1781" y="8134"/>
                    </a:lnTo>
                    <a:lnTo>
                      <a:pt x="1781" y="8124"/>
                    </a:lnTo>
                    <a:lnTo>
                      <a:pt x="1781" y="8115"/>
                    </a:lnTo>
                    <a:lnTo>
                      <a:pt x="1772" y="8106"/>
                    </a:lnTo>
                    <a:lnTo>
                      <a:pt x="1762" y="8106"/>
                    </a:lnTo>
                    <a:lnTo>
                      <a:pt x="1743" y="8106"/>
                    </a:lnTo>
                    <a:lnTo>
                      <a:pt x="1657" y="8144"/>
                    </a:lnTo>
                    <a:lnTo>
                      <a:pt x="1629" y="8144"/>
                    </a:lnTo>
                    <a:lnTo>
                      <a:pt x="1543" y="8124"/>
                    </a:lnTo>
                    <a:lnTo>
                      <a:pt x="1514" y="8115"/>
                    </a:lnTo>
                    <a:lnTo>
                      <a:pt x="1496" y="8106"/>
                    </a:lnTo>
                    <a:lnTo>
                      <a:pt x="1486" y="8086"/>
                    </a:lnTo>
                    <a:lnTo>
                      <a:pt x="1476" y="8058"/>
                    </a:lnTo>
                    <a:lnTo>
                      <a:pt x="1467" y="8048"/>
                    </a:lnTo>
                    <a:lnTo>
                      <a:pt x="1457" y="8048"/>
                    </a:lnTo>
                    <a:lnTo>
                      <a:pt x="1448" y="8039"/>
                    </a:lnTo>
                    <a:lnTo>
                      <a:pt x="1429" y="8048"/>
                    </a:lnTo>
                    <a:lnTo>
                      <a:pt x="1381" y="8077"/>
                    </a:lnTo>
                    <a:lnTo>
                      <a:pt x="1315" y="8134"/>
                    </a:lnTo>
                    <a:lnTo>
                      <a:pt x="1296" y="8144"/>
                    </a:lnTo>
                    <a:lnTo>
                      <a:pt x="1267" y="8153"/>
                    </a:lnTo>
                    <a:lnTo>
                      <a:pt x="981" y="8124"/>
                    </a:lnTo>
                    <a:lnTo>
                      <a:pt x="943" y="8134"/>
                    </a:lnTo>
                    <a:lnTo>
                      <a:pt x="924" y="7705"/>
                    </a:lnTo>
                    <a:lnTo>
                      <a:pt x="915" y="7677"/>
                    </a:lnTo>
                    <a:lnTo>
                      <a:pt x="905" y="7658"/>
                    </a:lnTo>
                    <a:lnTo>
                      <a:pt x="905" y="7639"/>
                    </a:lnTo>
                    <a:lnTo>
                      <a:pt x="895" y="7601"/>
                    </a:lnTo>
                    <a:lnTo>
                      <a:pt x="905" y="7572"/>
                    </a:lnTo>
                    <a:lnTo>
                      <a:pt x="934" y="7525"/>
                    </a:lnTo>
                    <a:lnTo>
                      <a:pt x="934" y="7496"/>
                    </a:lnTo>
                    <a:lnTo>
                      <a:pt x="934" y="7467"/>
                    </a:lnTo>
                    <a:lnTo>
                      <a:pt x="915" y="7372"/>
                    </a:lnTo>
                    <a:lnTo>
                      <a:pt x="915" y="7353"/>
                    </a:lnTo>
                    <a:lnTo>
                      <a:pt x="924" y="7305"/>
                    </a:lnTo>
                    <a:lnTo>
                      <a:pt x="915" y="7277"/>
                    </a:lnTo>
                    <a:lnTo>
                      <a:pt x="895" y="7229"/>
                    </a:lnTo>
                    <a:lnTo>
                      <a:pt x="829" y="7144"/>
                    </a:lnTo>
                    <a:lnTo>
                      <a:pt x="810" y="7077"/>
                    </a:lnTo>
                    <a:lnTo>
                      <a:pt x="810" y="7010"/>
                    </a:lnTo>
                    <a:lnTo>
                      <a:pt x="829" y="6963"/>
                    </a:lnTo>
                    <a:lnTo>
                      <a:pt x="857" y="6915"/>
                    </a:lnTo>
                    <a:lnTo>
                      <a:pt x="877" y="6867"/>
                    </a:lnTo>
                    <a:lnTo>
                      <a:pt x="886" y="6782"/>
                    </a:lnTo>
                    <a:lnTo>
                      <a:pt x="857" y="6734"/>
                    </a:lnTo>
                    <a:lnTo>
                      <a:pt x="819" y="6705"/>
                    </a:lnTo>
                    <a:lnTo>
                      <a:pt x="781" y="6667"/>
                    </a:lnTo>
                    <a:lnTo>
                      <a:pt x="762" y="6610"/>
                    </a:lnTo>
                    <a:lnTo>
                      <a:pt x="743" y="6553"/>
                    </a:lnTo>
                    <a:lnTo>
                      <a:pt x="724" y="6505"/>
                    </a:lnTo>
                    <a:lnTo>
                      <a:pt x="686" y="6448"/>
                    </a:lnTo>
                    <a:lnTo>
                      <a:pt x="648" y="6353"/>
                    </a:lnTo>
                    <a:lnTo>
                      <a:pt x="562" y="6010"/>
                    </a:lnTo>
                    <a:lnTo>
                      <a:pt x="515" y="5896"/>
                    </a:lnTo>
                    <a:lnTo>
                      <a:pt x="410" y="5677"/>
                    </a:lnTo>
                    <a:lnTo>
                      <a:pt x="229" y="5115"/>
                    </a:lnTo>
                    <a:lnTo>
                      <a:pt x="181" y="4867"/>
                    </a:lnTo>
                    <a:lnTo>
                      <a:pt x="172" y="4639"/>
                    </a:lnTo>
                    <a:lnTo>
                      <a:pt x="124" y="4563"/>
                    </a:lnTo>
                    <a:lnTo>
                      <a:pt x="95" y="4486"/>
                    </a:lnTo>
                    <a:lnTo>
                      <a:pt x="77" y="4296"/>
                    </a:lnTo>
                    <a:lnTo>
                      <a:pt x="57" y="4201"/>
                    </a:lnTo>
                    <a:lnTo>
                      <a:pt x="29" y="4115"/>
                    </a:lnTo>
                    <a:lnTo>
                      <a:pt x="0" y="4029"/>
                    </a:lnTo>
                    <a:lnTo>
                      <a:pt x="0" y="3915"/>
                    </a:lnTo>
                    <a:lnTo>
                      <a:pt x="77" y="3934"/>
                    </a:lnTo>
                    <a:lnTo>
                      <a:pt x="267" y="4058"/>
                    </a:lnTo>
                    <a:lnTo>
                      <a:pt x="305" y="4067"/>
                    </a:lnTo>
                    <a:lnTo>
                      <a:pt x="343" y="4067"/>
                    </a:lnTo>
                    <a:lnTo>
                      <a:pt x="448" y="4020"/>
                    </a:lnTo>
                    <a:lnTo>
                      <a:pt x="581" y="4001"/>
                    </a:lnTo>
                    <a:lnTo>
                      <a:pt x="619" y="3972"/>
                    </a:lnTo>
                    <a:lnTo>
                      <a:pt x="657" y="3962"/>
                    </a:lnTo>
                    <a:lnTo>
                      <a:pt x="667" y="3962"/>
                    </a:lnTo>
                    <a:lnTo>
                      <a:pt x="705" y="3991"/>
                    </a:lnTo>
                    <a:lnTo>
                      <a:pt x="724" y="3991"/>
                    </a:lnTo>
                    <a:lnTo>
                      <a:pt x="743" y="3991"/>
                    </a:lnTo>
                    <a:lnTo>
                      <a:pt x="905" y="3896"/>
                    </a:lnTo>
                    <a:lnTo>
                      <a:pt x="943" y="3886"/>
                    </a:lnTo>
                    <a:lnTo>
                      <a:pt x="972" y="3905"/>
                    </a:lnTo>
                    <a:lnTo>
                      <a:pt x="1038" y="3944"/>
                    </a:lnTo>
                    <a:lnTo>
                      <a:pt x="1077" y="3953"/>
                    </a:lnTo>
                    <a:lnTo>
                      <a:pt x="1210" y="3953"/>
                    </a:lnTo>
                    <a:lnTo>
                      <a:pt x="1276" y="3934"/>
                    </a:lnTo>
                    <a:lnTo>
                      <a:pt x="1410" y="3858"/>
                    </a:lnTo>
                    <a:lnTo>
                      <a:pt x="1476" y="3848"/>
                    </a:lnTo>
                    <a:lnTo>
                      <a:pt x="1553" y="3867"/>
                    </a:lnTo>
                    <a:lnTo>
                      <a:pt x="1610" y="3944"/>
                    </a:lnTo>
                    <a:lnTo>
                      <a:pt x="1648" y="4048"/>
                    </a:lnTo>
                    <a:lnTo>
                      <a:pt x="1667" y="4086"/>
                    </a:lnTo>
                    <a:lnTo>
                      <a:pt x="1715" y="4096"/>
                    </a:lnTo>
                    <a:lnTo>
                      <a:pt x="1781" y="4086"/>
                    </a:lnTo>
                    <a:lnTo>
                      <a:pt x="1857" y="4115"/>
                    </a:lnTo>
                    <a:lnTo>
                      <a:pt x="1934" y="4115"/>
                    </a:lnTo>
                    <a:lnTo>
                      <a:pt x="2010" y="4067"/>
                    </a:lnTo>
                    <a:lnTo>
                      <a:pt x="2258" y="3848"/>
                    </a:lnTo>
                    <a:lnTo>
                      <a:pt x="2362" y="3781"/>
                    </a:lnTo>
                    <a:lnTo>
                      <a:pt x="2505" y="3763"/>
                    </a:lnTo>
                    <a:lnTo>
                      <a:pt x="2553" y="3715"/>
                    </a:lnTo>
                    <a:lnTo>
                      <a:pt x="2562" y="3715"/>
                    </a:lnTo>
                    <a:lnTo>
                      <a:pt x="2572" y="3715"/>
                    </a:lnTo>
                    <a:lnTo>
                      <a:pt x="2581" y="3724"/>
                    </a:lnTo>
                    <a:lnTo>
                      <a:pt x="2610" y="3791"/>
                    </a:lnTo>
                    <a:lnTo>
                      <a:pt x="2638" y="3829"/>
                    </a:lnTo>
                    <a:lnTo>
                      <a:pt x="2677" y="3829"/>
                    </a:lnTo>
                    <a:lnTo>
                      <a:pt x="2820" y="3810"/>
                    </a:lnTo>
                    <a:lnTo>
                      <a:pt x="2858" y="3791"/>
                    </a:lnTo>
                    <a:lnTo>
                      <a:pt x="2886" y="3724"/>
                    </a:lnTo>
                    <a:lnTo>
                      <a:pt x="2886" y="3620"/>
                    </a:lnTo>
                    <a:lnTo>
                      <a:pt x="2867" y="3553"/>
                    </a:lnTo>
                    <a:lnTo>
                      <a:pt x="2838" y="3486"/>
                    </a:lnTo>
                    <a:lnTo>
                      <a:pt x="2820" y="3410"/>
                    </a:lnTo>
                    <a:lnTo>
                      <a:pt x="2810" y="3353"/>
                    </a:lnTo>
                    <a:lnTo>
                      <a:pt x="2810" y="3343"/>
                    </a:lnTo>
                    <a:lnTo>
                      <a:pt x="2820" y="3343"/>
                    </a:lnTo>
                    <a:lnTo>
                      <a:pt x="2838" y="3315"/>
                    </a:lnTo>
                    <a:lnTo>
                      <a:pt x="2886" y="3296"/>
                    </a:lnTo>
                    <a:lnTo>
                      <a:pt x="2886" y="3277"/>
                    </a:lnTo>
                    <a:lnTo>
                      <a:pt x="2886" y="3248"/>
                    </a:lnTo>
                    <a:lnTo>
                      <a:pt x="2886" y="3229"/>
                    </a:lnTo>
                    <a:lnTo>
                      <a:pt x="2886" y="3201"/>
                    </a:lnTo>
                    <a:lnTo>
                      <a:pt x="2953" y="3162"/>
                    </a:lnTo>
                    <a:lnTo>
                      <a:pt x="2962" y="3153"/>
                    </a:lnTo>
                    <a:lnTo>
                      <a:pt x="3067" y="3144"/>
                    </a:lnTo>
                    <a:lnTo>
                      <a:pt x="3162" y="3162"/>
                    </a:lnTo>
                    <a:lnTo>
                      <a:pt x="3334" y="3229"/>
                    </a:lnTo>
                    <a:lnTo>
                      <a:pt x="3429" y="3210"/>
                    </a:lnTo>
                    <a:lnTo>
                      <a:pt x="3524" y="3153"/>
                    </a:lnTo>
                    <a:lnTo>
                      <a:pt x="3620" y="3048"/>
                    </a:lnTo>
                    <a:lnTo>
                      <a:pt x="3648" y="2972"/>
                    </a:lnTo>
                    <a:lnTo>
                      <a:pt x="3696" y="2801"/>
                    </a:lnTo>
                    <a:lnTo>
                      <a:pt x="3724" y="2753"/>
                    </a:lnTo>
                    <a:lnTo>
                      <a:pt x="3762" y="2743"/>
                    </a:lnTo>
                    <a:lnTo>
                      <a:pt x="3896" y="2791"/>
                    </a:lnTo>
                    <a:lnTo>
                      <a:pt x="4077" y="2781"/>
                    </a:lnTo>
                    <a:lnTo>
                      <a:pt x="4134" y="2753"/>
                    </a:lnTo>
                    <a:lnTo>
                      <a:pt x="4219" y="2620"/>
                    </a:lnTo>
                    <a:lnTo>
                      <a:pt x="4267" y="2591"/>
                    </a:lnTo>
                    <a:lnTo>
                      <a:pt x="4296" y="2600"/>
                    </a:lnTo>
                    <a:lnTo>
                      <a:pt x="4315" y="2620"/>
                    </a:lnTo>
                    <a:lnTo>
                      <a:pt x="4324" y="2639"/>
                    </a:lnTo>
                    <a:lnTo>
                      <a:pt x="4477" y="2848"/>
                    </a:lnTo>
                    <a:lnTo>
                      <a:pt x="4458" y="2858"/>
                    </a:lnTo>
                    <a:lnTo>
                      <a:pt x="4410" y="2858"/>
                    </a:lnTo>
                    <a:lnTo>
                      <a:pt x="4362" y="2877"/>
                    </a:lnTo>
                    <a:lnTo>
                      <a:pt x="4353" y="2915"/>
                    </a:lnTo>
                    <a:lnTo>
                      <a:pt x="4410" y="2943"/>
                    </a:lnTo>
                    <a:lnTo>
                      <a:pt x="4420" y="2972"/>
                    </a:lnTo>
                    <a:lnTo>
                      <a:pt x="4410" y="3001"/>
                    </a:lnTo>
                    <a:lnTo>
                      <a:pt x="4343" y="3029"/>
                    </a:lnTo>
                    <a:lnTo>
                      <a:pt x="4324" y="3048"/>
                    </a:lnTo>
                    <a:lnTo>
                      <a:pt x="4343" y="3115"/>
                    </a:lnTo>
                    <a:lnTo>
                      <a:pt x="4391" y="3162"/>
                    </a:lnTo>
                    <a:lnTo>
                      <a:pt x="4448" y="3191"/>
                    </a:lnTo>
                    <a:lnTo>
                      <a:pt x="4638" y="3220"/>
                    </a:lnTo>
                    <a:lnTo>
                      <a:pt x="4686" y="3220"/>
                    </a:lnTo>
                    <a:lnTo>
                      <a:pt x="4715" y="3210"/>
                    </a:lnTo>
                    <a:lnTo>
                      <a:pt x="4743" y="3162"/>
                    </a:lnTo>
                    <a:lnTo>
                      <a:pt x="4772" y="3153"/>
                    </a:lnTo>
                    <a:lnTo>
                      <a:pt x="4848" y="3162"/>
                    </a:lnTo>
                    <a:lnTo>
                      <a:pt x="4877" y="3162"/>
                    </a:lnTo>
                    <a:lnTo>
                      <a:pt x="4924" y="3124"/>
                    </a:lnTo>
                    <a:lnTo>
                      <a:pt x="4943" y="3067"/>
                    </a:lnTo>
                    <a:lnTo>
                      <a:pt x="4943" y="2896"/>
                    </a:lnTo>
                    <a:lnTo>
                      <a:pt x="4953" y="2877"/>
                    </a:lnTo>
                    <a:lnTo>
                      <a:pt x="4981" y="2839"/>
                    </a:lnTo>
                    <a:lnTo>
                      <a:pt x="4981" y="2829"/>
                    </a:lnTo>
                    <a:lnTo>
                      <a:pt x="4981" y="2801"/>
                    </a:lnTo>
                    <a:lnTo>
                      <a:pt x="4972" y="2801"/>
                    </a:lnTo>
                    <a:lnTo>
                      <a:pt x="4953" y="2791"/>
                    </a:lnTo>
                    <a:lnTo>
                      <a:pt x="4943" y="2781"/>
                    </a:lnTo>
                    <a:lnTo>
                      <a:pt x="4934" y="2734"/>
                    </a:lnTo>
                    <a:lnTo>
                      <a:pt x="4915" y="2705"/>
                    </a:lnTo>
                    <a:lnTo>
                      <a:pt x="4896" y="2677"/>
                    </a:lnTo>
                    <a:lnTo>
                      <a:pt x="4877" y="2658"/>
                    </a:lnTo>
                    <a:lnTo>
                      <a:pt x="4867" y="2648"/>
                    </a:lnTo>
                    <a:lnTo>
                      <a:pt x="4839" y="2658"/>
                    </a:lnTo>
                    <a:lnTo>
                      <a:pt x="4829" y="2658"/>
                    </a:lnTo>
                    <a:lnTo>
                      <a:pt x="4829" y="2648"/>
                    </a:lnTo>
                    <a:lnTo>
                      <a:pt x="4801" y="2582"/>
                    </a:lnTo>
                    <a:lnTo>
                      <a:pt x="4791" y="2543"/>
                    </a:lnTo>
                    <a:lnTo>
                      <a:pt x="4781" y="2515"/>
                    </a:lnTo>
                    <a:lnTo>
                      <a:pt x="4753" y="2496"/>
                    </a:lnTo>
                    <a:lnTo>
                      <a:pt x="4724" y="2505"/>
                    </a:lnTo>
                    <a:lnTo>
                      <a:pt x="4591" y="2572"/>
                    </a:lnTo>
                    <a:lnTo>
                      <a:pt x="4496" y="2582"/>
                    </a:lnTo>
                    <a:lnTo>
                      <a:pt x="4448" y="2562"/>
                    </a:lnTo>
                    <a:lnTo>
                      <a:pt x="4420" y="2515"/>
                    </a:lnTo>
                    <a:lnTo>
                      <a:pt x="4420" y="2420"/>
                    </a:lnTo>
                    <a:lnTo>
                      <a:pt x="4467" y="2344"/>
                    </a:lnTo>
                    <a:lnTo>
                      <a:pt x="4562" y="2220"/>
                    </a:lnTo>
                    <a:lnTo>
                      <a:pt x="4600" y="2143"/>
                    </a:lnTo>
                    <a:lnTo>
                      <a:pt x="4610" y="2067"/>
                    </a:lnTo>
                    <a:lnTo>
                      <a:pt x="4610" y="1991"/>
                    </a:lnTo>
                    <a:lnTo>
                      <a:pt x="4620" y="1896"/>
                    </a:lnTo>
                    <a:lnTo>
                      <a:pt x="4638" y="1820"/>
                    </a:lnTo>
                    <a:lnTo>
                      <a:pt x="4677" y="1772"/>
                    </a:lnTo>
                    <a:lnTo>
                      <a:pt x="4810" y="1696"/>
                    </a:lnTo>
                    <a:lnTo>
                      <a:pt x="4848" y="1648"/>
                    </a:lnTo>
                    <a:lnTo>
                      <a:pt x="4877" y="1591"/>
                    </a:lnTo>
                    <a:lnTo>
                      <a:pt x="4886" y="1524"/>
                    </a:lnTo>
                    <a:lnTo>
                      <a:pt x="4877" y="1448"/>
                    </a:lnTo>
                    <a:lnTo>
                      <a:pt x="4819" y="1315"/>
                    </a:lnTo>
                    <a:lnTo>
                      <a:pt x="4810" y="1239"/>
                    </a:lnTo>
                    <a:lnTo>
                      <a:pt x="4810" y="1191"/>
                    </a:lnTo>
                    <a:lnTo>
                      <a:pt x="4819" y="1163"/>
                    </a:lnTo>
                    <a:lnTo>
                      <a:pt x="4829" y="1124"/>
                    </a:lnTo>
                    <a:lnTo>
                      <a:pt x="4839" y="1086"/>
                    </a:lnTo>
                    <a:lnTo>
                      <a:pt x="4848" y="1048"/>
                    </a:lnTo>
                    <a:lnTo>
                      <a:pt x="4839" y="858"/>
                    </a:lnTo>
                    <a:lnTo>
                      <a:pt x="4848" y="800"/>
                    </a:lnTo>
                    <a:lnTo>
                      <a:pt x="4867" y="772"/>
                    </a:lnTo>
                    <a:lnTo>
                      <a:pt x="4915" y="724"/>
                    </a:lnTo>
                    <a:lnTo>
                      <a:pt x="4934" y="715"/>
                    </a:lnTo>
                    <a:lnTo>
                      <a:pt x="4953" y="715"/>
                    </a:lnTo>
                    <a:lnTo>
                      <a:pt x="4962" y="715"/>
                    </a:lnTo>
                    <a:lnTo>
                      <a:pt x="4972" y="677"/>
                    </a:lnTo>
                    <a:lnTo>
                      <a:pt x="4972" y="648"/>
                    </a:lnTo>
                    <a:lnTo>
                      <a:pt x="4953" y="572"/>
                    </a:lnTo>
                    <a:lnTo>
                      <a:pt x="4943" y="543"/>
                    </a:lnTo>
                    <a:lnTo>
                      <a:pt x="4972" y="467"/>
                    </a:lnTo>
                    <a:lnTo>
                      <a:pt x="5010" y="420"/>
                    </a:lnTo>
                    <a:lnTo>
                      <a:pt x="5067" y="381"/>
                    </a:lnTo>
                    <a:lnTo>
                      <a:pt x="5105" y="334"/>
                    </a:lnTo>
                    <a:lnTo>
                      <a:pt x="5124" y="296"/>
                    </a:lnTo>
                    <a:lnTo>
                      <a:pt x="5124" y="258"/>
                    </a:lnTo>
                    <a:lnTo>
                      <a:pt x="5134" y="229"/>
                    </a:lnTo>
                    <a:lnTo>
                      <a:pt x="5162" y="210"/>
                    </a:lnTo>
                    <a:lnTo>
                      <a:pt x="5239" y="172"/>
                    </a:lnTo>
                    <a:lnTo>
                      <a:pt x="5277" y="172"/>
                    </a:lnTo>
                    <a:lnTo>
                      <a:pt x="5362" y="191"/>
                    </a:lnTo>
                    <a:lnTo>
                      <a:pt x="5400" y="191"/>
                    </a:lnTo>
                    <a:lnTo>
                      <a:pt x="5658" y="143"/>
                    </a:lnTo>
                    <a:lnTo>
                      <a:pt x="5743" y="96"/>
                    </a:lnTo>
                    <a:lnTo>
                      <a:pt x="5772" y="58"/>
                    </a:lnTo>
                    <a:lnTo>
                      <a:pt x="5810" y="0"/>
                    </a:lnTo>
                  </a:path>
                </a:pathLst>
              </a:custGeom>
              <a:solidFill>
                <a:srgbClr val="F2F2F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74" name="Freeform 5">
                <a:extLst>
                  <a:ext uri="{FF2B5EF4-FFF2-40B4-BE49-F238E27FC236}">
                    <a16:creationId xmlns:a16="http://schemas.microsoft.com/office/drawing/2014/main" id="{402AA199-64BA-0746-863A-C16173CD6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5413" y="3138488"/>
                <a:ext cx="3603625" cy="2320925"/>
              </a:xfrm>
              <a:custGeom>
                <a:avLst/>
                <a:gdLst>
                  <a:gd name="T0" fmla="*/ 2808099 w 10011"/>
                  <a:gd name="T1" fmla="*/ 472968 h 6448"/>
                  <a:gd name="T2" fmla="*/ 2910689 w 10011"/>
                  <a:gd name="T3" fmla="*/ 682096 h 6448"/>
                  <a:gd name="T4" fmla="*/ 3425082 w 10011"/>
                  <a:gd name="T5" fmla="*/ 1017924 h 6448"/>
                  <a:gd name="T6" fmla="*/ 3503914 w 10011"/>
                  <a:gd name="T7" fmla="*/ 1278524 h 6448"/>
                  <a:gd name="T8" fmla="*/ 3552150 w 10011"/>
                  <a:gd name="T9" fmla="*/ 1477574 h 6448"/>
                  <a:gd name="T10" fmla="*/ 3318891 w 10011"/>
                  <a:gd name="T11" fmla="*/ 1676264 h 6448"/>
                  <a:gd name="T12" fmla="*/ 3051436 w 10011"/>
                  <a:gd name="T13" fmla="*/ 1779208 h 6448"/>
                  <a:gd name="T14" fmla="*/ 2684630 w 10011"/>
                  <a:gd name="T15" fmla="*/ 1655747 h 6448"/>
                  <a:gd name="T16" fmla="*/ 2441293 w 10011"/>
                  <a:gd name="T17" fmla="*/ 1755092 h 6448"/>
                  <a:gd name="T18" fmla="*/ 2334743 w 10011"/>
                  <a:gd name="T19" fmla="*/ 1727736 h 6448"/>
                  <a:gd name="T20" fmla="*/ 2331503 w 10011"/>
                  <a:gd name="T21" fmla="*/ 1638469 h 6448"/>
                  <a:gd name="T22" fmla="*/ 2269949 w 10011"/>
                  <a:gd name="T23" fmla="*/ 1545964 h 6448"/>
                  <a:gd name="T24" fmla="*/ 2101845 w 10011"/>
                  <a:gd name="T25" fmla="*/ 1535525 h 6448"/>
                  <a:gd name="T26" fmla="*/ 1964697 w 10011"/>
                  <a:gd name="T27" fmla="*/ 1528686 h 6448"/>
                  <a:gd name="T28" fmla="*/ 1776075 w 10011"/>
                  <a:gd name="T29" fmla="*/ 1549203 h 6448"/>
                  <a:gd name="T30" fmla="*/ 1556855 w 10011"/>
                  <a:gd name="T31" fmla="*/ 1528686 h 6448"/>
                  <a:gd name="T32" fmla="*/ 1436626 w 10011"/>
                  <a:gd name="T33" fmla="*/ 1491252 h 6448"/>
                  <a:gd name="T34" fmla="*/ 1326837 w 10011"/>
                  <a:gd name="T35" fmla="*/ 1453458 h 6448"/>
                  <a:gd name="T36" fmla="*/ 1326837 w 10011"/>
                  <a:gd name="T37" fmla="*/ 1631630 h 6448"/>
                  <a:gd name="T38" fmla="*/ 1278961 w 10011"/>
                  <a:gd name="T39" fmla="*/ 1720897 h 6448"/>
                  <a:gd name="T40" fmla="*/ 1200128 w 10011"/>
                  <a:gd name="T41" fmla="*/ 1786047 h 6448"/>
                  <a:gd name="T42" fmla="*/ 1227486 w 10011"/>
                  <a:gd name="T43" fmla="*/ 1895470 h 6448"/>
                  <a:gd name="T44" fmla="*/ 1231086 w 10011"/>
                  <a:gd name="T45" fmla="*/ 1974298 h 6448"/>
                  <a:gd name="T46" fmla="*/ 1018345 w 10011"/>
                  <a:gd name="T47" fmla="*/ 1974298 h 6448"/>
                  <a:gd name="T48" fmla="*/ 898476 w 10011"/>
                  <a:gd name="T49" fmla="*/ 1974298 h 6448"/>
                  <a:gd name="T50" fmla="*/ 685736 w 10011"/>
                  <a:gd name="T51" fmla="*/ 2077242 h 6448"/>
                  <a:gd name="T52" fmla="*/ 579546 w 10011"/>
                  <a:gd name="T53" fmla="*/ 2241737 h 6448"/>
                  <a:gd name="T54" fmla="*/ 456078 w 10011"/>
                  <a:gd name="T55" fmla="*/ 2310487 h 6448"/>
                  <a:gd name="T56" fmla="*/ 264215 w 10011"/>
                  <a:gd name="T57" fmla="*/ 2090920 h 6448"/>
                  <a:gd name="T58" fmla="*/ 291573 w 10011"/>
                  <a:gd name="T59" fmla="*/ 1943703 h 6448"/>
                  <a:gd name="T60" fmla="*/ 346288 w 10011"/>
                  <a:gd name="T61" fmla="*/ 1799725 h 6448"/>
                  <a:gd name="T62" fmla="*/ 236858 w 10011"/>
                  <a:gd name="T63" fmla="*/ 1676264 h 6448"/>
                  <a:gd name="T64" fmla="*/ 82432 w 10011"/>
                  <a:gd name="T65" fmla="*/ 1624791 h 6448"/>
                  <a:gd name="T66" fmla="*/ 96111 w 10011"/>
                  <a:gd name="T67" fmla="*/ 1563241 h 6448"/>
                  <a:gd name="T68" fmla="*/ 284734 w 10011"/>
                  <a:gd name="T69" fmla="*/ 1518608 h 6448"/>
                  <a:gd name="T70" fmla="*/ 243697 w 10011"/>
                  <a:gd name="T71" fmla="*/ 1391547 h 6448"/>
                  <a:gd name="T72" fmla="*/ 370406 w 10011"/>
                  <a:gd name="T73" fmla="*/ 1223813 h 6448"/>
                  <a:gd name="T74" fmla="*/ 397763 w 10011"/>
                  <a:gd name="T75" fmla="*/ 1144985 h 6448"/>
                  <a:gd name="T76" fmla="*/ 565867 w 10011"/>
                  <a:gd name="T77" fmla="*/ 1134546 h 6448"/>
                  <a:gd name="T78" fmla="*/ 610503 w 10011"/>
                  <a:gd name="T79" fmla="*/ 1196097 h 6448"/>
                  <a:gd name="T80" fmla="*/ 668818 w 10011"/>
                  <a:gd name="T81" fmla="*/ 1158663 h 6448"/>
                  <a:gd name="T82" fmla="*/ 802365 w 10011"/>
                  <a:gd name="T83" fmla="*/ 1035202 h 6448"/>
                  <a:gd name="T84" fmla="*/ 973709 w 10011"/>
                  <a:gd name="T85" fmla="*/ 976891 h 6448"/>
                  <a:gd name="T86" fmla="*/ 1045703 w 10011"/>
                  <a:gd name="T87" fmla="*/ 949535 h 6448"/>
                  <a:gd name="T88" fmla="*/ 1056142 w 10011"/>
                  <a:gd name="T89" fmla="*/ 857029 h 6448"/>
                  <a:gd name="T90" fmla="*/ 1021945 w 10011"/>
                  <a:gd name="T91" fmla="*/ 808796 h 6448"/>
                  <a:gd name="T92" fmla="*/ 987388 w 10011"/>
                  <a:gd name="T93" fmla="*/ 740407 h 6448"/>
                  <a:gd name="T94" fmla="*/ 980909 w 10011"/>
                  <a:gd name="T95" fmla="*/ 582751 h 6448"/>
                  <a:gd name="T96" fmla="*/ 1021945 w 10011"/>
                  <a:gd name="T97" fmla="*/ 476207 h 6448"/>
                  <a:gd name="T98" fmla="*/ 1059382 w 10011"/>
                  <a:gd name="T99" fmla="*/ 325390 h 6448"/>
                  <a:gd name="T100" fmla="*/ 1145414 w 10011"/>
                  <a:gd name="T101" fmla="*/ 185012 h 6448"/>
                  <a:gd name="T102" fmla="*/ 1354554 w 10011"/>
                  <a:gd name="T103" fmla="*/ 147217 h 6448"/>
                  <a:gd name="T104" fmla="*/ 1460744 w 10011"/>
                  <a:gd name="T105" fmla="*/ 226045 h 6448"/>
                  <a:gd name="T106" fmla="*/ 1508620 w 10011"/>
                  <a:gd name="T107" fmla="*/ 167734 h 6448"/>
                  <a:gd name="T108" fmla="*/ 1570534 w 10011"/>
                  <a:gd name="T109" fmla="*/ 126701 h 6448"/>
                  <a:gd name="T110" fmla="*/ 1728199 w 10011"/>
                  <a:gd name="T111" fmla="*/ 106184 h 6448"/>
                  <a:gd name="T112" fmla="*/ 1796593 w 10011"/>
                  <a:gd name="T113" fmla="*/ 167734 h 6448"/>
                  <a:gd name="T114" fmla="*/ 1923301 w 10011"/>
                  <a:gd name="T115" fmla="*/ 205529 h 6448"/>
                  <a:gd name="T116" fmla="*/ 1944179 w 10011"/>
                  <a:gd name="T117" fmla="*/ 99345 h 6448"/>
                  <a:gd name="T118" fmla="*/ 2187517 w 10011"/>
                  <a:gd name="T119" fmla="*/ 61551 h 6448"/>
                  <a:gd name="T120" fmla="*/ 2307386 w 10011"/>
                  <a:gd name="T121" fmla="*/ 61551 h 64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011" h="6448">
                    <a:moveTo>
                      <a:pt x="6677" y="0"/>
                    </a:moveTo>
                    <a:lnTo>
                      <a:pt x="6677" y="0"/>
                    </a:lnTo>
                    <a:lnTo>
                      <a:pt x="6744" y="19"/>
                    </a:lnTo>
                    <a:lnTo>
                      <a:pt x="6782" y="95"/>
                    </a:lnTo>
                    <a:lnTo>
                      <a:pt x="6829" y="285"/>
                    </a:lnTo>
                    <a:lnTo>
                      <a:pt x="6858" y="333"/>
                    </a:lnTo>
                    <a:lnTo>
                      <a:pt x="6887" y="362"/>
                    </a:lnTo>
                    <a:lnTo>
                      <a:pt x="6905" y="400"/>
                    </a:lnTo>
                    <a:lnTo>
                      <a:pt x="6925" y="457"/>
                    </a:lnTo>
                    <a:lnTo>
                      <a:pt x="6944" y="676"/>
                    </a:lnTo>
                    <a:lnTo>
                      <a:pt x="6963" y="781"/>
                    </a:lnTo>
                    <a:lnTo>
                      <a:pt x="7001" y="828"/>
                    </a:lnTo>
                    <a:lnTo>
                      <a:pt x="7334" y="1104"/>
                    </a:lnTo>
                    <a:lnTo>
                      <a:pt x="7391" y="1142"/>
                    </a:lnTo>
                    <a:lnTo>
                      <a:pt x="7439" y="1171"/>
                    </a:lnTo>
                    <a:lnTo>
                      <a:pt x="7553" y="1200"/>
                    </a:lnTo>
                    <a:lnTo>
                      <a:pt x="7734" y="1304"/>
                    </a:lnTo>
                    <a:lnTo>
                      <a:pt x="7801" y="1314"/>
                    </a:lnTo>
                    <a:lnTo>
                      <a:pt x="7868" y="1314"/>
                    </a:lnTo>
                    <a:lnTo>
                      <a:pt x="7887" y="1333"/>
                    </a:lnTo>
                    <a:lnTo>
                      <a:pt x="7915" y="1362"/>
                    </a:lnTo>
                    <a:lnTo>
                      <a:pt x="7925" y="1400"/>
                    </a:lnTo>
                    <a:lnTo>
                      <a:pt x="7944" y="1457"/>
                    </a:lnTo>
                    <a:lnTo>
                      <a:pt x="7963" y="1495"/>
                    </a:lnTo>
                    <a:lnTo>
                      <a:pt x="7991" y="1505"/>
                    </a:lnTo>
                    <a:lnTo>
                      <a:pt x="8039" y="1466"/>
                    </a:lnTo>
                    <a:lnTo>
                      <a:pt x="8058" y="1466"/>
                    </a:lnTo>
                    <a:lnTo>
                      <a:pt x="8077" y="1476"/>
                    </a:lnTo>
                    <a:lnTo>
                      <a:pt x="8077" y="1495"/>
                    </a:lnTo>
                    <a:lnTo>
                      <a:pt x="8077" y="1505"/>
                    </a:lnTo>
                    <a:lnTo>
                      <a:pt x="8125" y="1704"/>
                    </a:lnTo>
                    <a:lnTo>
                      <a:pt x="8115" y="1733"/>
                    </a:lnTo>
                    <a:lnTo>
                      <a:pt x="8115" y="1761"/>
                    </a:lnTo>
                    <a:lnTo>
                      <a:pt x="8106" y="1790"/>
                    </a:lnTo>
                    <a:lnTo>
                      <a:pt x="8106" y="1819"/>
                    </a:lnTo>
                    <a:lnTo>
                      <a:pt x="8086" y="1895"/>
                    </a:lnTo>
                    <a:lnTo>
                      <a:pt x="8048" y="2104"/>
                    </a:lnTo>
                    <a:lnTo>
                      <a:pt x="8010" y="2200"/>
                    </a:lnTo>
                    <a:lnTo>
                      <a:pt x="7925" y="2333"/>
                    </a:lnTo>
                    <a:lnTo>
                      <a:pt x="7906" y="2428"/>
                    </a:lnTo>
                    <a:lnTo>
                      <a:pt x="8001" y="2428"/>
                    </a:lnTo>
                    <a:lnTo>
                      <a:pt x="8182" y="2495"/>
                    </a:lnTo>
                    <a:lnTo>
                      <a:pt x="8639" y="2371"/>
                    </a:lnTo>
                    <a:lnTo>
                      <a:pt x="8687" y="2381"/>
                    </a:lnTo>
                    <a:lnTo>
                      <a:pt x="8810" y="2476"/>
                    </a:lnTo>
                    <a:lnTo>
                      <a:pt x="9087" y="2552"/>
                    </a:lnTo>
                    <a:lnTo>
                      <a:pt x="9163" y="2609"/>
                    </a:lnTo>
                    <a:lnTo>
                      <a:pt x="9229" y="2704"/>
                    </a:lnTo>
                    <a:lnTo>
                      <a:pt x="9258" y="2724"/>
                    </a:lnTo>
                    <a:lnTo>
                      <a:pt x="9372" y="2714"/>
                    </a:lnTo>
                    <a:lnTo>
                      <a:pt x="9410" y="2724"/>
                    </a:lnTo>
                    <a:lnTo>
                      <a:pt x="9458" y="2752"/>
                    </a:lnTo>
                    <a:lnTo>
                      <a:pt x="9496" y="2800"/>
                    </a:lnTo>
                    <a:lnTo>
                      <a:pt x="9515" y="2828"/>
                    </a:lnTo>
                    <a:lnTo>
                      <a:pt x="9515" y="2857"/>
                    </a:lnTo>
                    <a:lnTo>
                      <a:pt x="9515" y="2885"/>
                    </a:lnTo>
                    <a:lnTo>
                      <a:pt x="9496" y="2914"/>
                    </a:lnTo>
                    <a:lnTo>
                      <a:pt x="9334" y="2990"/>
                    </a:lnTo>
                    <a:lnTo>
                      <a:pt x="9325" y="3009"/>
                    </a:lnTo>
                    <a:lnTo>
                      <a:pt x="9315" y="3038"/>
                    </a:lnTo>
                    <a:lnTo>
                      <a:pt x="9325" y="3105"/>
                    </a:lnTo>
                    <a:lnTo>
                      <a:pt x="9344" y="3200"/>
                    </a:lnTo>
                    <a:lnTo>
                      <a:pt x="9382" y="3276"/>
                    </a:lnTo>
                    <a:lnTo>
                      <a:pt x="9439" y="3333"/>
                    </a:lnTo>
                    <a:lnTo>
                      <a:pt x="9496" y="3371"/>
                    </a:lnTo>
                    <a:lnTo>
                      <a:pt x="9601" y="3419"/>
                    </a:lnTo>
                    <a:lnTo>
                      <a:pt x="9658" y="3466"/>
                    </a:lnTo>
                    <a:lnTo>
                      <a:pt x="9687" y="3524"/>
                    </a:lnTo>
                    <a:lnTo>
                      <a:pt x="9687" y="3533"/>
                    </a:lnTo>
                    <a:lnTo>
                      <a:pt x="9706" y="3552"/>
                    </a:lnTo>
                    <a:lnTo>
                      <a:pt x="9725" y="3562"/>
                    </a:lnTo>
                    <a:lnTo>
                      <a:pt x="9734" y="3552"/>
                    </a:lnTo>
                    <a:lnTo>
                      <a:pt x="9753" y="3533"/>
                    </a:lnTo>
                    <a:lnTo>
                      <a:pt x="9791" y="3524"/>
                    </a:lnTo>
                    <a:lnTo>
                      <a:pt x="9829" y="3524"/>
                    </a:lnTo>
                    <a:lnTo>
                      <a:pt x="9868" y="3543"/>
                    </a:lnTo>
                    <a:lnTo>
                      <a:pt x="9858" y="3571"/>
                    </a:lnTo>
                    <a:lnTo>
                      <a:pt x="9849" y="3609"/>
                    </a:lnTo>
                    <a:lnTo>
                      <a:pt x="9858" y="3657"/>
                    </a:lnTo>
                    <a:lnTo>
                      <a:pt x="9877" y="3666"/>
                    </a:lnTo>
                    <a:lnTo>
                      <a:pt x="9944" y="3638"/>
                    </a:lnTo>
                    <a:lnTo>
                      <a:pt x="9972" y="3638"/>
                    </a:lnTo>
                    <a:lnTo>
                      <a:pt x="10010" y="3724"/>
                    </a:lnTo>
                    <a:lnTo>
                      <a:pt x="10010" y="3752"/>
                    </a:lnTo>
                    <a:lnTo>
                      <a:pt x="9982" y="3981"/>
                    </a:lnTo>
                    <a:lnTo>
                      <a:pt x="10010" y="4095"/>
                    </a:lnTo>
                    <a:lnTo>
                      <a:pt x="9963" y="4133"/>
                    </a:lnTo>
                    <a:lnTo>
                      <a:pt x="9934" y="4123"/>
                    </a:lnTo>
                    <a:lnTo>
                      <a:pt x="9896" y="4114"/>
                    </a:lnTo>
                    <a:lnTo>
                      <a:pt x="9868" y="4105"/>
                    </a:lnTo>
                    <a:lnTo>
                      <a:pt x="9715" y="4133"/>
                    </a:lnTo>
                    <a:lnTo>
                      <a:pt x="9715" y="4152"/>
                    </a:lnTo>
                    <a:lnTo>
                      <a:pt x="9734" y="4181"/>
                    </a:lnTo>
                    <a:lnTo>
                      <a:pt x="9744" y="4190"/>
                    </a:lnTo>
                    <a:lnTo>
                      <a:pt x="9687" y="4228"/>
                    </a:lnTo>
                    <a:lnTo>
                      <a:pt x="9620" y="4238"/>
                    </a:lnTo>
                    <a:lnTo>
                      <a:pt x="9553" y="4238"/>
                    </a:lnTo>
                    <a:lnTo>
                      <a:pt x="9496" y="4209"/>
                    </a:lnTo>
                    <a:lnTo>
                      <a:pt x="9439" y="4219"/>
                    </a:lnTo>
                    <a:lnTo>
                      <a:pt x="9420" y="4266"/>
                    </a:lnTo>
                    <a:lnTo>
                      <a:pt x="9439" y="4304"/>
                    </a:lnTo>
                    <a:lnTo>
                      <a:pt x="9496" y="4314"/>
                    </a:lnTo>
                    <a:lnTo>
                      <a:pt x="9468" y="4390"/>
                    </a:lnTo>
                    <a:lnTo>
                      <a:pt x="9439" y="4457"/>
                    </a:lnTo>
                    <a:lnTo>
                      <a:pt x="9372" y="4571"/>
                    </a:lnTo>
                    <a:lnTo>
                      <a:pt x="9334" y="4609"/>
                    </a:lnTo>
                    <a:lnTo>
                      <a:pt x="9296" y="4628"/>
                    </a:lnTo>
                    <a:lnTo>
                      <a:pt x="9220" y="4657"/>
                    </a:lnTo>
                    <a:lnTo>
                      <a:pt x="9153" y="4723"/>
                    </a:lnTo>
                    <a:lnTo>
                      <a:pt x="9096" y="4800"/>
                    </a:lnTo>
                    <a:lnTo>
                      <a:pt x="9039" y="4857"/>
                    </a:lnTo>
                    <a:lnTo>
                      <a:pt x="8925" y="4857"/>
                    </a:lnTo>
                    <a:lnTo>
                      <a:pt x="8915" y="4866"/>
                    </a:lnTo>
                    <a:lnTo>
                      <a:pt x="8906" y="4885"/>
                    </a:lnTo>
                    <a:lnTo>
                      <a:pt x="8906" y="4905"/>
                    </a:lnTo>
                    <a:lnTo>
                      <a:pt x="8906" y="4914"/>
                    </a:lnTo>
                    <a:lnTo>
                      <a:pt x="8906" y="4923"/>
                    </a:lnTo>
                    <a:lnTo>
                      <a:pt x="8906" y="4943"/>
                    </a:lnTo>
                    <a:lnTo>
                      <a:pt x="8896" y="4952"/>
                    </a:lnTo>
                    <a:lnTo>
                      <a:pt x="8886" y="4952"/>
                    </a:lnTo>
                    <a:lnTo>
                      <a:pt x="8868" y="4952"/>
                    </a:lnTo>
                    <a:lnTo>
                      <a:pt x="8791" y="4962"/>
                    </a:lnTo>
                    <a:lnTo>
                      <a:pt x="8734" y="5000"/>
                    </a:lnTo>
                    <a:lnTo>
                      <a:pt x="8715" y="5009"/>
                    </a:lnTo>
                    <a:lnTo>
                      <a:pt x="8639" y="5009"/>
                    </a:lnTo>
                    <a:lnTo>
                      <a:pt x="8477" y="4943"/>
                    </a:lnTo>
                    <a:lnTo>
                      <a:pt x="8420" y="4952"/>
                    </a:lnTo>
                    <a:lnTo>
                      <a:pt x="8363" y="4981"/>
                    </a:lnTo>
                    <a:lnTo>
                      <a:pt x="8306" y="4990"/>
                    </a:lnTo>
                    <a:lnTo>
                      <a:pt x="8258" y="4971"/>
                    </a:lnTo>
                    <a:lnTo>
                      <a:pt x="8144" y="4905"/>
                    </a:lnTo>
                    <a:lnTo>
                      <a:pt x="8115" y="4905"/>
                    </a:lnTo>
                    <a:lnTo>
                      <a:pt x="8039" y="4905"/>
                    </a:lnTo>
                    <a:lnTo>
                      <a:pt x="8020" y="4905"/>
                    </a:lnTo>
                    <a:lnTo>
                      <a:pt x="7982" y="4847"/>
                    </a:lnTo>
                    <a:lnTo>
                      <a:pt x="7963" y="4695"/>
                    </a:lnTo>
                    <a:lnTo>
                      <a:pt x="7934" y="4638"/>
                    </a:lnTo>
                    <a:lnTo>
                      <a:pt x="7896" y="4609"/>
                    </a:lnTo>
                    <a:lnTo>
                      <a:pt x="7801" y="4609"/>
                    </a:lnTo>
                    <a:lnTo>
                      <a:pt x="7753" y="4600"/>
                    </a:lnTo>
                    <a:lnTo>
                      <a:pt x="7620" y="4552"/>
                    </a:lnTo>
                    <a:lnTo>
                      <a:pt x="7582" y="4542"/>
                    </a:lnTo>
                    <a:lnTo>
                      <a:pt x="7534" y="4562"/>
                    </a:lnTo>
                    <a:lnTo>
                      <a:pt x="7458" y="4600"/>
                    </a:lnTo>
                    <a:lnTo>
                      <a:pt x="7401" y="4609"/>
                    </a:lnTo>
                    <a:lnTo>
                      <a:pt x="7296" y="4590"/>
                    </a:lnTo>
                    <a:lnTo>
                      <a:pt x="7191" y="4590"/>
                    </a:lnTo>
                    <a:lnTo>
                      <a:pt x="7115" y="4647"/>
                    </a:lnTo>
                    <a:lnTo>
                      <a:pt x="7077" y="4828"/>
                    </a:lnTo>
                    <a:lnTo>
                      <a:pt x="7077" y="4866"/>
                    </a:lnTo>
                    <a:lnTo>
                      <a:pt x="7077" y="4876"/>
                    </a:lnTo>
                    <a:lnTo>
                      <a:pt x="6934" y="4914"/>
                    </a:lnTo>
                    <a:lnTo>
                      <a:pt x="6877" y="4914"/>
                    </a:lnTo>
                    <a:lnTo>
                      <a:pt x="6867" y="4905"/>
                    </a:lnTo>
                    <a:lnTo>
                      <a:pt x="6858" y="4885"/>
                    </a:lnTo>
                    <a:lnTo>
                      <a:pt x="6848" y="4876"/>
                    </a:lnTo>
                    <a:lnTo>
                      <a:pt x="6829" y="4857"/>
                    </a:lnTo>
                    <a:lnTo>
                      <a:pt x="6820" y="4857"/>
                    </a:lnTo>
                    <a:lnTo>
                      <a:pt x="6801" y="4857"/>
                    </a:lnTo>
                    <a:lnTo>
                      <a:pt x="6791" y="4866"/>
                    </a:lnTo>
                    <a:lnTo>
                      <a:pt x="6782" y="4876"/>
                    </a:lnTo>
                    <a:lnTo>
                      <a:pt x="6782" y="4885"/>
                    </a:lnTo>
                    <a:lnTo>
                      <a:pt x="6763" y="4914"/>
                    </a:lnTo>
                    <a:lnTo>
                      <a:pt x="6753" y="4923"/>
                    </a:lnTo>
                    <a:lnTo>
                      <a:pt x="6744" y="4923"/>
                    </a:lnTo>
                    <a:lnTo>
                      <a:pt x="6715" y="4895"/>
                    </a:lnTo>
                    <a:lnTo>
                      <a:pt x="6706" y="4876"/>
                    </a:lnTo>
                    <a:lnTo>
                      <a:pt x="6687" y="4847"/>
                    </a:lnTo>
                    <a:lnTo>
                      <a:pt x="6667" y="4828"/>
                    </a:lnTo>
                    <a:lnTo>
                      <a:pt x="6649" y="4819"/>
                    </a:lnTo>
                    <a:lnTo>
                      <a:pt x="6639" y="4819"/>
                    </a:lnTo>
                    <a:lnTo>
                      <a:pt x="6620" y="4819"/>
                    </a:lnTo>
                    <a:lnTo>
                      <a:pt x="6534" y="4838"/>
                    </a:lnTo>
                    <a:lnTo>
                      <a:pt x="6515" y="4838"/>
                    </a:lnTo>
                    <a:lnTo>
                      <a:pt x="6496" y="4828"/>
                    </a:lnTo>
                    <a:lnTo>
                      <a:pt x="6496" y="4819"/>
                    </a:lnTo>
                    <a:lnTo>
                      <a:pt x="6486" y="4809"/>
                    </a:lnTo>
                    <a:lnTo>
                      <a:pt x="6486" y="4800"/>
                    </a:lnTo>
                    <a:lnTo>
                      <a:pt x="6486" y="4790"/>
                    </a:lnTo>
                    <a:lnTo>
                      <a:pt x="6486" y="4781"/>
                    </a:lnTo>
                    <a:lnTo>
                      <a:pt x="6515" y="4762"/>
                    </a:lnTo>
                    <a:lnTo>
                      <a:pt x="6524" y="4743"/>
                    </a:lnTo>
                    <a:lnTo>
                      <a:pt x="6524" y="4733"/>
                    </a:lnTo>
                    <a:lnTo>
                      <a:pt x="6534" y="4723"/>
                    </a:lnTo>
                    <a:lnTo>
                      <a:pt x="6534" y="4714"/>
                    </a:lnTo>
                    <a:lnTo>
                      <a:pt x="6524" y="4705"/>
                    </a:lnTo>
                    <a:lnTo>
                      <a:pt x="6524" y="4685"/>
                    </a:lnTo>
                    <a:lnTo>
                      <a:pt x="6515" y="4676"/>
                    </a:lnTo>
                    <a:lnTo>
                      <a:pt x="6515" y="4667"/>
                    </a:lnTo>
                    <a:lnTo>
                      <a:pt x="6515" y="4647"/>
                    </a:lnTo>
                    <a:lnTo>
                      <a:pt x="6515" y="4638"/>
                    </a:lnTo>
                    <a:lnTo>
                      <a:pt x="6524" y="4619"/>
                    </a:lnTo>
                    <a:lnTo>
                      <a:pt x="6524" y="4609"/>
                    </a:lnTo>
                    <a:lnTo>
                      <a:pt x="6524" y="4600"/>
                    </a:lnTo>
                    <a:lnTo>
                      <a:pt x="6515" y="4581"/>
                    </a:lnTo>
                    <a:lnTo>
                      <a:pt x="6477" y="4552"/>
                    </a:lnTo>
                    <a:lnTo>
                      <a:pt x="6458" y="4533"/>
                    </a:lnTo>
                    <a:lnTo>
                      <a:pt x="6448" y="4514"/>
                    </a:lnTo>
                    <a:lnTo>
                      <a:pt x="6448" y="4504"/>
                    </a:lnTo>
                    <a:lnTo>
                      <a:pt x="6429" y="4485"/>
                    </a:lnTo>
                    <a:lnTo>
                      <a:pt x="6420" y="4476"/>
                    </a:lnTo>
                    <a:lnTo>
                      <a:pt x="6382" y="4466"/>
                    </a:lnTo>
                    <a:lnTo>
                      <a:pt x="6372" y="4466"/>
                    </a:lnTo>
                    <a:lnTo>
                      <a:pt x="6363" y="4457"/>
                    </a:lnTo>
                    <a:lnTo>
                      <a:pt x="6353" y="4447"/>
                    </a:lnTo>
                    <a:lnTo>
                      <a:pt x="6353" y="4428"/>
                    </a:lnTo>
                    <a:lnTo>
                      <a:pt x="6353" y="4419"/>
                    </a:lnTo>
                    <a:lnTo>
                      <a:pt x="6353" y="4409"/>
                    </a:lnTo>
                    <a:lnTo>
                      <a:pt x="6353" y="4390"/>
                    </a:lnTo>
                    <a:lnTo>
                      <a:pt x="6353" y="4381"/>
                    </a:lnTo>
                    <a:lnTo>
                      <a:pt x="6344" y="4362"/>
                    </a:lnTo>
                    <a:lnTo>
                      <a:pt x="6315" y="4314"/>
                    </a:lnTo>
                    <a:lnTo>
                      <a:pt x="6306" y="4304"/>
                    </a:lnTo>
                    <a:lnTo>
                      <a:pt x="6306" y="4295"/>
                    </a:lnTo>
                    <a:lnTo>
                      <a:pt x="6296" y="4247"/>
                    </a:lnTo>
                    <a:lnTo>
                      <a:pt x="6296" y="4238"/>
                    </a:lnTo>
                    <a:lnTo>
                      <a:pt x="6286" y="4219"/>
                    </a:lnTo>
                    <a:lnTo>
                      <a:pt x="6277" y="4209"/>
                    </a:lnTo>
                    <a:lnTo>
                      <a:pt x="6096" y="4190"/>
                    </a:lnTo>
                    <a:lnTo>
                      <a:pt x="6077" y="4190"/>
                    </a:lnTo>
                    <a:lnTo>
                      <a:pt x="6067" y="4200"/>
                    </a:lnTo>
                    <a:lnTo>
                      <a:pt x="6058" y="4200"/>
                    </a:lnTo>
                    <a:lnTo>
                      <a:pt x="6048" y="4209"/>
                    </a:lnTo>
                    <a:lnTo>
                      <a:pt x="6039" y="4219"/>
                    </a:lnTo>
                    <a:lnTo>
                      <a:pt x="6039" y="4228"/>
                    </a:lnTo>
                    <a:lnTo>
                      <a:pt x="6029" y="4247"/>
                    </a:lnTo>
                    <a:lnTo>
                      <a:pt x="6029" y="4257"/>
                    </a:lnTo>
                    <a:lnTo>
                      <a:pt x="6020" y="4286"/>
                    </a:lnTo>
                    <a:lnTo>
                      <a:pt x="6020" y="4295"/>
                    </a:lnTo>
                    <a:lnTo>
                      <a:pt x="6001" y="4295"/>
                    </a:lnTo>
                    <a:lnTo>
                      <a:pt x="5839" y="4266"/>
                    </a:lnTo>
                    <a:lnTo>
                      <a:pt x="5810" y="4276"/>
                    </a:lnTo>
                    <a:lnTo>
                      <a:pt x="5782" y="4276"/>
                    </a:lnTo>
                    <a:lnTo>
                      <a:pt x="5763" y="4266"/>
                    </a:lnTo>
                    <a:lnTo>
                      <a:pt x="5724" y="4247"/>
                    </a:lnTo>
                    <a:lnTo>
                      <a:pt x="5706" y="4238"/>
                    </a:lnTo>
                    <a:lnTo>
                      <a:pt x="5686" y="4238"/>
                    </a:lnTo>
                    <a:lnTo>
                      <a:pt x="5677" y="4238"/>
                    </a:lnTo>
                    <a:lnTo>
                      <a:pt x="5667" y="4247"/>
                    </a:lnTo>
                    <a:lnTo>
                      <a:pt x="5667" y="4266"/>
                    </a:lnTo>
                    <a:lnTo>
                      <a:pt x="5658" y="4286"/>
                    </a:lnTo>
                    <a:lnTo>
                      <a:pt x="5648" y="4304"/>
                    </a:lnTo>
                    <a:lnTo>
                      <a:pt x="5639" y="4304"/>
                    </a:lnTo>
                    <a:lnTo>
                      <a:pt x="5629" y="4314"/>
                    </a:lnTo>
                    <a:lnTo>
                      <a:pt x="5572" y="4314"/>
                    </a:lnTo>
                    <a:lnTo>
                      <a:pt x="5515" y="4295"/>
                    </a:lnTo>
                    <a:lnTo>
                      <a:pt x="5486" y="4286"/>
                    </a:lnTo>
                    <a:lnTo>
                      <a:pt x="5468" y="4276"/>
                    </a:lnTo>
                    <a:lnTo>
                      <a:pt x="5458" y="4247"/>
                    </a:lnTo>
                    <a:lnTo>
                      <a:pt x="5420" y="4219"/>
                    </a:lnTo>
                    <a:lnTo>
                      <a:pt x="5182" y="4162"/>
                    </a:lnTo>
                    <a:lnTo>
                      <a:pt x="5172" y="4162"/>
                    </a:lnTo>
                    <a:lnTo>
                      <a:pt x="5153" y="4171"/>
                    </a:lnTo>
                    <a:lnTo>
                      <a:pt x="5125" y="4181"/>
                    </a:lnTo>
                    <a:lnTo>
                      <a:pt x="5115" y="4190"/>
                    </a:lnTo>
                    <a:lnTo>
                      <a:pt x="5096" y="4190"/>
                    </a:lnTo>
                    <a:lnTo>
                      <a:pt x="5039" y="4181"/>
                    </a:lnTo>
                    <a:lnTo>
                      <a:pt x="5020" y="4181"/>
                    </a:lnTo>
                    <a:lnTo>
                      <a:pt x="5010" y="4190"/>
                    </a:lnTo>
                    <a:lnTo>
                      <a:pt x="5010" y="4200"/>
                    </a:lnTo>
                    <a:lnTo>
                      <a:pt x="5001" y="4219"/>
                    </a:lnTo>
                    <a:lnTo>
                      <a:pt x="5001" y="4228"/>
                    </a:lnTo>
                    <a:lnTo>
                      <a:pt x="4991" y="4238"/>
                    </a:lnTo>
                    <a:lnTo>
                      <a:pt x="4982" y="4247"/>
                    </a:lnTo>
                    <a:lnTo>
                      <a:pt x="4953" y="4247"/>
                    </a:lnTo>
                    <a:lnTo>
                      <a:pt x="4934" y="4257"/>
                    </a:lnTo>
                    <a:lnTo>
                      <a:pt x="4934" y="4304"/>
                    </a:lnTo>
                    <a:lnTo>
                      <a:pt x="4944" y="4333"/>
                    </a:lnTo>
                    <a:lnTo>
                      <a:pt x="4953" y="4362"/>
                    </a:lnTo>
                    <a:lnTo>
                      <a:pt x="4915" y="4362"/>
                    </a:lnTo>
                    <a:lnTo>
                      <a:pt x="4801" y="4409"/>
                    </a:lnTo>
                    <a:lnTo>
                      <a:pt x="4715" y="4409"/>
                    </a:lnTo>
                    <a:lnTo>
                      <a:pt x="4686" y="4428"/>
                    </a:lnTo>
                    <a:lnTo>
                      <a:pt x="4667" y="4457"/>
                    </a:lnTo>
                    <a:lnTo>
                      <a:pt x="4648" y="4457"/>
                    </a:lnTo>
                    <a:lnTo>
                      <a:pt x="4543" y="4457"/>
                    </a:lnTo>
                    <a:lnTo>
                      <a:pt x="4525" y="4457"/>
                    </a:lnTo>
                    <a:lnTo>
                      <a:pt x="4505" y="4447"/>
                    </a:lnTo>
                    <a:lnTo>
                      <a:pt x="4496" y="4419"/>
                    </a:lnTo>
                    <a:lnTo>
                      <a:pt x="4467" y="4314"/>
                    </a:lnTo>
                    <a:lnTo>
                      <a:pt x="4458" y="4286"/>
                    </a:lnTo>
                    <a:lnTo>
                      <a:pt x="4448" y="4276"/>
                    </a:lnTo>
                    <a:lnTo>
                      <a:pt x="4429" y="4257"/>
                    </a:lnTo>
                    <a:lnTo>
                      <a:pt x="4401" y="4257"/>
                    </a:lnTo>
                    <a:lnTo>
                      <a:pt x="4325" y="4247"/>
                    </a:lnTo>
                    <a:lnTo>
                      <a:pt x="4315" y="4247"/>
                    </a:lnTo>
                    <a:lnTo>
                      <a:pt x="4305" y="4238"/>
                    </a:lnTo>
                    <a:lnTo>
                      <a:pt x="4305" y="4219"/>
                    </a:lnTo>
                    <a:lnTo>
                      <a:pt x="4305" y="4190"/>
                    </a:lnTo>
                    <a:lnTo>
                      <a:pt x="4287" y="4181"/>
                    </a:lnTo>
                    <a:lnTo>
                      <a:pt x="4267" y="4162"/>
                    </a:lnTo>
                    <a:lnTo>
                      <a:pt x="4182" y="4133"/>
                    </a:lnTo>
                    <a:lnTo>
                      <a:pt x="4162" y="4123"/>
                    </a:lnTo>
                    <a:lnTo>
                      <a:pt x="4144" y="4095"/>
                    </a:lnTo>
                    <a:lnTo>
                      <a:pt x="4124" y="4076"/>
                    </a:lnTo>
                    <a:lnTo>
                      <a:pt x="4105" y="4076"/>
                    </a:lnTo>
                    <a:lnTo>
                      <a:pt x="4096" y="4066"/>
                    </a:lnTo>
                    <a:lnTo>
                      <a:pt x="4067" y="4076"/>
                    </a:lnTo>
                    <a:lnTo>
                      <a:pt x="4058" y="4085"/>
                    </a:lnTo>
                    <a:lnTo>
                      <a:pt x="4039" y="4114"/>
                    </a:lnTo>
                    <a:lnTo>
                      <a:pt x="4029" y="4123"/>
                    </a:lnTo>
                    <a:lnTo>
                      <a:pt x="4010" y="4133"/>
                    </a:lnTo>
                    <a:lnTo>
                      <a:pt x="3991" y="4143"/>
                    </a:lnTo>
                    <a:lnTo>
                      <a:pt x="3934" y="4143"/>
                    </a:lnTo>
                    <a:lnTo>
                      <a:pt x="3915" y="4133"/>
                    </a:lnTo>
                    <a:lnTo>
                      <a:pt x="3915" y="4123"/>
                    </a:lnTo>
                    <a:lnTo>
                      <a:pt x="3915" y="4114"/>
                    </a:lnTo>
                    <a:lnTo>
                      <a:pt x="3906" y="4095"/>
                    </a:lnTo>
                    <a:lnTo>
                      <a:pt x="3886" y="4076"/>
                    </a:lnTo>
                    <a:lnTo>
                      <a:pt x="3877" y="4076"/>
                    </a:lnTo>
                    <a:lnTo>
                      <a:pt x="3858" y="4076"/>
                    </a:lnTo>
                    <a:lnTo>
                      <a:pt x="3839" y="4095"/>
                    </a:lnTo>
                    <a:lnTo>
                      <a:pt x="3829" y="4095"/>
                    </a:lnTo>
                    <a:lnTo>
                      <a:pt x="3820" y="4095"/>
                    </a:lnTo>
                    <a:lnTo>
                      <a:pt x="3810" y="4095"/>
                    </a:lnTo>
                    <a:lnTo>
                      <a:pt x="3791" y="4066"/>
                    </a:lnTo>
                    <a:lnTo>
                      <a:pt x="3772" y="4057"/>
                    </a:lnTo>
                    <a:lnTo>
                      <a:pt x="3734" y="4038"/>
                    </a:lnTo>
                    <a:lnTo>
                      <a:pt x="3715" y="4028"/>
                    </a:lnTo>
                    <a:lnTo>
                      <a:pt x="3705" y="4028"/>
                    </a:lnTo>
                    <a:lnTo>
                      <a:pt x="3686" y="4038"/>
                    </a:lnTo>
                    <a:lnTo>
                      <a:pt x="3686" y="4047"/>
                    </a:lnTo>
                    <a:lnTo>
                      <a:pt x="3677" y="4057"/>
                    </a:lnTo>
                    <a:lnTo>
                      <a:pt x="3648" y="4095"/>
                    </a:lnTo>
                    <a:lnTo>
                      <a:pt x="3610" y="4133"/>
                    </a:lnTo>
                    <a:lnTo>
                      <a:pt x="3610" y="4143"/>
                    </a:lnTo>
                    <a:lnTo>
                      <a:pt x="3601" y="4152"/>
                    </a:lnTo>
                    <a:lnTo>
                      <a:pt x="3601" y="4162"/>
                    </a:lnTo>
                    <a:lnTo>
                      <a:pt x="3591" y="4209"/>
                    </a:lnTo>
                    <a:lnTo>
                      <a:pt x="3591" y="4228"/>
                    </a:lnTo>
                    <a:lnTo>
                      <a:pt x="3591" y="4257"/>
                    </a:lnTo>
                    <a:lnTo>
                      <a:pt x="3601" y="4286"/>
                    </a:lnTo>
                    <a:lnTo>
                      <a:pt x="3601" y="4295"/>
                    </a:lnTo>
                    <a:lnTo>
                      <a:pt x="3620" y="4343"/>
                    </a:lnTo>
                    <a:lnTo>
                      <a:pt x="3629" y="4390"/>
                    </a:lnTo>
                    <a:lnTo>
                      <a:pt x="3639" y="4409"/>
                    </a:lnTo>
                    <a:lnTo>
                      <a:pt x="3677" y="4504"/>
                    </a:lnTo>
                    <a:lnTo>
                      <a:pt x="3686" y="4524"/>
                    </a:lnTo>
                    <a:lnTo>
                      <a:pt x="3686" y="4533"/>
                    </a:lnTo>
                    <a:lnTo>
                      <a:pt x="3677" y="4552"/>
                    </a:lnTo>
                    <a:lnTo>
                      <a:pt x="3667" y="4562"/>
                    </a:lnTo>
                    <a:lnTo>
                      <a:pt x="3639" y="4562"/>
                    </a:lnTo>
                    <a:lnTo>
                      <a:pt x="3601" y="4552"/>
                    </a:lnTo>
                    <a:lnTo>
                      <a:pt x="3582" y="4552"/>
                    </a:lnTo>
                    <a:lnTo>
                      <a:pt x="3572" y="4562"/>
                    </a:lnTo>
                    <a:lnTo>
                      <a:pt x="3572" y="4571"/>
                    </a:lnTo>
                    <a:lnTo>
                      <a:pt x="3582" y="4581"/>
                    </a:lnTo>
                    <a:lnTo>
                      <a:pt x="3610" y="4609"/>
                    </a:lnTo>
                    <a:lnTo>
                      <a:pt x="3620" y="4619"/>
                    </a:lnTo>
                    <a:lnTo>
                      <a:pt x="3620" y="4628"/>
                    </a:lnTo>
                    <a:lnTo>
                      <a:pt x="3620" y="4685"/>
                    </a:lnTo>
                    <a:lnTo>
                      <a:pt x="3610" y="4705"/>
                    </a:lnTo>
                    <a:lnTo>
                      <a:pt x="3601" y="4723"/>
                    </a:lnTo>
                    <a:lnTo>
                      <a:pt x="3572" y="4743"/>
                    </a:lnTo>
                    <a:lnTo>
                      <a:pt x="3553" y="4752"/>
                    </a:lnTo>
                    <a:lnTo>
                      <a:pt x="3553" y="4771"/>
                    </a:lnTo>
                    <a:lnTo>
                      <a:pt x="3553" y="4781"/>
                    </a:lnTo>
                    <a:lnTo>
                      <a:pt x="3563" y="4781"/>
                    </a:lnTo>
                    <a:lnTo>
                      <a:pt x="3601" y="4800"/>
                    </a:lnTo>
                    <a:lnTo>
                      <a:pt x="3610" y="4809"/>
                    </a:lnTo>
                    <a:lnTo>
                      <a:pt x="3610" y="4819"/>
                    </a:lnTo>
                    <a:lnTo>
                      <a:pt x="3610" y="4828"/>
                    </a:lnTo>
                    <a:lnTo>
                      <a:pt x="3601" y="4847"/>
                    </a:lnTo>
                    <a:lnTo>
                      <a:pt x="3591" y="4857"/>
                    </a:lnTo>
                    <a:lnTo>
                      <a:pt x="3401" y="4838"/>
                    </a:lnTo>
                    <a:lnTo>
                      <a:pt x="3382" y="4838"/>
                    </a:lnTo>
                    <a:lnTo>
                      <a:pt x="3382" y="4847"/>
                    </a:lnTo>
                    <a:lnTo>
                      <a:pt x="3410" y="4866"/>
                    </a:lnTo>
                    <a:lnTo>
                      <a:pt x="3410" y="4876"/>
                    </a:lnTo>
                    <a:lnTo>
                      <a:pt x="3410" y="4895"/>
                    </a:lnTo>
                    <a:lnTo>
                      <a:pt x="3401" y="4905"/>
                    </a:lnTo>
                    <a:lnTo>
                      <a:pt x="3334" y="4933"/>
                    </a:lnTo>
                    <a:lnTo>
                      <a:pt x="3334" y="4943"/>
                    </a:lnTo>
                    <a:lnTo>
                      <a:pt x="3324" y="4952"/>
                    </a:lnTo>
                    <a:lnTo>
                      <a:pt x="3334" y="4962"/>
                    </a:lnTo>
                    <a:lnTo>
                      <a:pt x="3334" y="4971"/>
                    </a:lnTo>
                    <a:lnTo>
                      <a:pt x="3344" y="5019"/>
                    </a:lnTo>
                    <a:lnTo>
                      <a:pt x="3353" y="5038"/>
                    </a:lnTo>
                    <a:lnTo>
                      <a:pt x="3362" y="5038"/>
                    </a:lnTo>
                    <a:lnTo>
                      <a:pt x="3382" y="5047"/>
                    </a:lnTo>
                    <a:lnTo>
                      <a:pt x="3391" y="5057"/>
                    </a:lnTo>
                    <a:lnTo>
                      <a:pt x="3401" y="5066"/>
                    </a:lnTo>
                    <a:lnTo>
                      <a:pt x="3401" y="5076"/>
                    </a:lnTo>
                    <a:lnTo>
                      <a:pt x="3401" y="5086"/>
                    </a:lnTo>
                    <a:lnTo>
                      <a:pt x="3401" y="5104"/>
                    </a:lnTo>
                    <a:lnTo>
                      <a:pt x="3401" y="5114"/>
                    </a:lnTo>
                    <a:lnTo>
                      <a:pt x="3401" y="5133"/>
                    </a:lnTo>
                    <a:lnTo>
                      <a:pt x="3391" y="5143"/>
                    </a:lnTo>
                    <a:lnTo>
                      <a:pt x="3344" y="5200"/>
                    </a:lnTo>
                    <a:lnTo>
                      <a:pt x="3344" y="5209"/>
                    </a:lnTo>
                    <a:lnTo>
                      <a:pt x="3344" y="5219"/>
                    </a:lnTo>
                    <a:lnTo>
                      <a:pt x="3353" y="5228"/>
                    </a:lnTo>
                    <a:lnTo>
                      <a:pt x="3410" y="5266"/>
                    </a:lnTo>
                    <a:lnTo>
                      <a:pt x="3429" y="5285"/>
                    </a:lnTo>
                    <a:lnTo>
                      <a:pt x="3448" y="5304"/>
                    </a:lnTo>
                    <a:lnTo>
                      <a:pt x="3448" y="5314"/>
                    </a:lnTo>
                    <a:lnTo>
                      <a:pt x="3467" y="5324"/>
                    </a:lnTo>
                    <a:lnTo>
                      <a:pt x="3563" y="5371"/>
                    </a:lnTo>
                    <a:lnTo>
                      <a:pt x="3572" y="5381"/>
                    </a:lnTo>
                    <a:lnTo>
                      <a:pt x="3572" y="5390"/>
                    </a:lnTo>
                    <a:lnTo>
                      <a:pt x="3572" y="5400"/>
                    </a:lnTo>
                    <a:lnTo>
                      <a:pt x="3572" y="5409"/>
                    </a:lnTo>
                    <a:lnTo>
                      <a:pt x="3543" y="5467"/>
                    </a:lnTo>
                    <a:lnTo>
                      <a:pt x="3534" y="5476"/>
                    </a:lnTo>
                    <a:lnTo>
                      <a:pt x="3525" y="5495"/>
                    </a:lnTo>
                    <a:lnTo>
                      <a:pt x="3496" y="5505"/>
                    </a:lnTo>
                    <a:lnTo>
                      <a:pt x="3477" y="5514"/>
                    </a:lnTo>
                    <a:lnTo>
                      <a:pt x="3458" y="5514"/>
                    </a:lnTo>
                    <a:lnTo>
                      <a:pt x="3448" y="5505"/>
                    </a:lnTo>
                    <a:lnTo>
                      <a:pt x="3439" y="5495"/>
                    </a:lnTo>
                    <a:lnTo>
                      <a:pt x="3420" y="5485"/>
                    </a:lnTo>
                    <a:lnTo>
                      <a:pt x="3410" y="5476"/>
                    </a:lnTo>
                    <a:lnTo>
                      <a:pt x="3391" y="5467"/>
                    </a:lnTo>
                    <a:lnTo>
                      <a:pt x="3372" y="5467"/>
                    </a:lnTo>
                    <a:lnTo>
                      <a:pt x="3144" y="5467"/>
                    </a:lnTo>
                    <a:lnTo>
                      <a:pt x="3096" y="5476"/>
                    </a:lnTo>
                    <a:lnTo>
                      <a:pt x="3086" y="5476"/>
                    </a:lnTo>
                    <a:lnTo>
                      <a:pt x="3077" y="5485"/>
                    </a:lnTo>
                    <a:lnTo>
                      <a:pt x="3058" y="5514"/>
                    </a:lnTo>
                    <a:lnTo>
                      <a:pt x="3048" y="5533"/>
                    </a:lnTo>
                    <a:lnTo>
                      <a:pt x="2963" y="5581"/>
                    </a:lnTo>
                    <a:lnTo>
                      <a:pt x="2943" y="5581"/>
                    </a:lnTo>
                    <a:lnTo>
                      <a:pt x="2934" y="5571"/>
                    </a:lnTo>
                    <a:lnTo>
                      <a:pt x="2924" y="5562"/>
                    </a:lnTo>
                    <a:lnTo>
                      <a:pt x="2905" y="5514"/>
                    </a:lnTo>
                    <a:lnTo>
                      <a:pt x="2886" y="5505"/>
                    </a:lnTo>
                    <a:lnTo>
                      <a:pt x="2877" y="5495"/>
                    </a:lnTo>
                    <a:lnTo>
                      <a:pt x="2839" y="5485"/>
                    </a:lnTo>
                    <a:lnTo>
                      <a:pt x="2829" y="5485"/>
                    </a:lnTo>
                    <a:lnTo>
                      <a:pt x="2810" y="5495"/>
                    </a:lnTo>
                    <a:lnTo>
                      <a:pt x="2801" y="5505"/>
                    </a:lnTo>
                    <a:lnTo>
                      <a:pt x="2801" y="5514"/>
                    </a:lnTo>
                    <a:lnTo>
                      <a:pt x="2810" y="5524"/>
                    </a:lnTo>
                    <a:lnTo>
                      <a:pt x="2820" y="5543"/>
                    </a:lnTo>
                    <a:lnTo>
                      <a:pt x="2829" y="5552"/>
                    </a:lnTo>
                    <a:lnTo>
                      <a:pt x="2829" y="5562"/>
                    </a:lnTo>
                    <a:lnTo>
                      <a:pt x="2829" y="5571"/>
                    </a:lnTo>
                    <a:lnTo>
                      <a:pt x="2820" y="5590"/>
                    </a:lnTo>
                    <a:lnTo>
                      <a:pt x="2734" y="5619"/>
                    </a:lnTo>
                    <a:lnTo>
                      <a:pt x="2715" y="5619"/>
                    </a:lnTo>
                    <a:lnTo>
                      <a:pt x="2715" y="5600"/>
                    </a:lnTo>
                    <a:lnTo>
                      <a:pt x="2715" y="5571"/>
                    </a:lnTo>
                    <a:lnTo>
                      <a:pt x="2725" y="5562"/>
                    </a:lnTo>
                    <a:lnTo>
                      <a:pt x="2715" y="5552"/>
                    </a:lnTo>
                    <a:lnTo>
                      <a:pt x="2496" y="5485"/>
                    </a:lnTo>
                    <a:lnTo>
                      <a:pt x="2410" y="5476"/>
                    </a:lnTo>
                    <a:lnTo>
                      <a:pt x="2382" y="5476"/>
                    </a:lnTo>
                    <a:lnTo>
                      <a:pt x="2362" y="5485"/>
                    </a:lnTo>
                    <a:lnTo>
                      <a:pt x="2353" y="5495"/>
                    </a:lnTo>
                    <a:lnTo>
                      <a:pt x="2334" y="5514"/>
                    </a:lnTo>
                    <a:lnTo>
                      <a:pt x="2286" y="5600"/>
                    </a:lnTo>
                    <a:lnTo>
                      <a:pt x="2258" y="5638"/>
                    </a:lnTo>
                    <a:lnTo>
                      <a:pt x="2248" y="5647"/>
                    </a:lnTo>
                    <a:lnTo>
                      <a:pt x="2201" y="5666"/>
                    </a:lnTo>
                    <a:lnTo>
                      <a:pt x="2191" y="5676"/>
                    </a:lnTo>
                    <a:lnTo>
                      <a:pt x="2181" y="5685"/>
                    </a:lnTo>
                    <a:lnTo>
                      <a:pt x="2181" y="5705"/>
                    </a:lnTo>
                    <a:lnTo>
                      <a:pt x="2172" y="5723"/>
                    </a:lnTo>
                    <a:lnTo>
                      <a:pt x="2163" y="5743"/>
                    </a:lnTo>
                    <a:lnTo>
                      <a:pt x="2143" y="5752"/>
                    </a:lnTo>
                    <a:lnTo>
                      <a:pt x="1934" y="5752"/>
                    </a:lnTo>
                    <a:lnTo>
                      <a:pt x="1915" y="5762"/>
                    </a:lnTo>
                    <a:lnTo>
                      <a:pt x="1905" y="5771"/>
                    </a:lnTo>
                    <a:lnTo>
                      <a:pt x="1896" y="5790"/>
                    </a:lnTo>
                    <a:lnTo>
                      <a:pt x="1905" y="5933"/>
                    </a:lnTo>
                    <a:lnTo>
                      <a:pt x="1896" y="5971"/>
                    </a:lnTo>
                    <a:lnTo>
                      <a:pt x="1896" y="5990"/>
                    </a:lnTo>
                    <a:lnTo>
                      <a:pt x="1896" y="6000"/>
                    </a:lnTo>
                    <a:lnTo>
                      <a:pt x="1886" y="6028"/>
                    </a:lnTo>
                    <a:lnTo>
                      <a:pt x="1572" y="6124"/>
                    </a:lnTo>
                    <a:lnTo>
                      <a:pt x="1534" y="6143"/>
                    </a:lnTo>
                    <a:lnTo>
                      <a:pt x="1524" y="6152"/>
                    </a:lnTo>
                    <a:lnTo>
                      <a:pt x="1524" y="6162"/>
                    </a:lnTo>
                    <a:lnTo>
                      <a:pt x="1515" y="6171"/>
                    </a:lnTo>
                    <a:lnTo>
                      <a:pt x="1524" y="6181"/>
                    </a:lnTo>
                    <a:lnTo>
                      <a:pt x="1524" y="6190"/>
                    </a:lnTo>
                    <a:lnTo>
                      <a:pt x="1534" y="6190"/>
                    </a:lnTo>
                    <a:lnTo>
                      <a:pt x="1544" y="6200"/>
                    </a:lnTo>
                    <a:lnTo>
                      <a:pt x="1601" y="6219"/>
                    </a:lnTo>
                    <a:lnTo>
                      <a:pt x="1610" y="6228"/>
                    </a:lnTo>
                    <a:lnTo>
                      <a:pt x="1620" y="6228"/>
                    </a:lnTo>
                    <a:lnTo>
                      <a:pt x="1620" y="6247"/>
                    </a:lnTo>
                    <a:lnTo>
                      <a:pt x="1620" y="6257"/>
                    </a:lnTo>
                    <a:lnTo>
                      <a:pt x="1620" y="6276"/>
                    </a:lnTo>
                    <a:lnTo>
                      <a:pt x="1610" y="6285"/>
                    </a:lnTo>
                    <a:lnTo>
                      <a:pt x="1601" y="6295"/>
                    </a:lnTo>
                    <a:lnTo>
                      <a:pt x="1582" y="6314"/>
                    </a:lnTo>
                    <a:lnTo>
                      <a:pt x="1562" y="6324"/>
                    </a:lnTo>
                    <a:lnTo>
                      <a:pt x="1515" y="6314"/>
                    </a:lnTo>
                    <a:lnTo>
                      <a:pt x="1496" y="6324"/>
                    </a:lnTo>
                    <a:lnTo>
                      <a:pt x="1486" y="6324"/>
                    </a:lnTo>
                    <a:lnTo>
                      <a:pt x="1458" y="6352"/>
                    </a:lnTo>
                    <a:lnTo>
                      <a:pt x="1439" y="6371"/>
                    </a:lnTo>
                    <a:lnTo>
                      <a:pt x="1429" y="6381"/>
                    </a:lnTo>
                    <a:lnTo>
                      <a:pt x="1324" y="6381"/>
                    </a:lnTo>
                    <a:lnTo>
                      <a:pt x="1305" y="6390"/>
                    </a:lnTo>
                    <a:lnTo>
                      <a:pt x="1286" y="6400"/>
                    </a:lnTo>
                    <a:lnTo>
                      <a:pt x="1267" y="6419"/>
                    </a:lnTo>
                    <a:lnTo>
                      <a:pt x="1258" y="6419"/>
                    </a:lnTo>
                    <a:lnTo>
                      <a:pt x="1239" y="6419"/>
                    </a:lnTo>
                    <a:lnTo>
                      <a:pt x="1181" y="6400"/>
                    </a:lnTo>
                    <a:lnTo>
                      <a:pt x="1153" y="6400"/>
                    </a:lnTo>
                    <a:lnTo>
                      <a:pt x="1134" y="6409"/>
                    </a:lnTo>
                    <a:lnTo>
                      <a:pt x="1115" y="6419"/>
                    </a:lnTo>
                    <a:lnTo>
                      <a:pt x="1105" y="6428"/>
                    </a:lnTo>
                    <a:lnTo>
                      <a:pt x="1096" y="6447"/>
                    </a:lnTo>
                    <a:lnTo>
                      <a:pt x="1077" y="6447"/>
                    </a:lnTo>
                    <a:lnTo>
                      <a:pt x="1058" y="6447"/>
                    </a:lnTo>
                    <a:lnTo>
                      <a:pt x="953" y="6438"/>
                    </a:lnTo>
                    <a:lnTo>
                      <a:pt x="820" y="6447"/>
                    </a:lnTo>
                    <a:lnTo>
                      <a:pt x="696" y="6333"/>
                    </a:lnTo>
                    <a:lnTo>
                      <a:pt x="486" y="6190"/>
                    </a:lnTo>
                    <a:lnTo>
                      <a:pt x="448" y="6162"/>
                    </a:lnTo>
                    <a:lnTo>
                      <a:pt x="439" y="6143"/>
                    </a:lnTo>
                    <a:lnTo>
                      <a:pt x="686" y="5886"/>
                    </a:lnTo>
                    <a:lnTo>
                      <a:pt x="734" y="5809"/>
                    </a:lnTo>
                    <a:lnTo>
                      <a:pt x="744" y="5800"/>
                    </a:lnTo>
                    <a:lnTo>
                      <a:pt x="753" y="5771"/>
                    </a:lnTo>
                    <a:lnTo>
                      <a:pt x="753" y="5762"/>
                    </a:lnTo>
                    <a:lnTo>
                      <a:pt x="762" y="5705"/>
                    </a:lnTo>
                    <a:lnTo>
                      <a:pt x="772" y="5685"/>
                    </a:lnTo>
                    <a:lnTo>
                      <a:pt x="782" y="5666"/>
                    </a:lnTo>
                    <a:lnTo>
                      <a:pt x="848" y="5590"/>
                    </a:lnTo>
                    <a:lnTo>
                      <a:pt x="858" y="5581"/>
                    </a:lnTo>
                    <a:lnTo>
                      <a:pt x="858" y="5562"/>
                    </a:lnTo>
                    <a:lnTo>
                      <a:pt x="867" y="5543"/>
                    </a:lnTo>
                    <a:lnTo>
                      <a:pt x="867" y="5524"/>
                    </a:lnTo>
                    <a:lnTo>
                      <a:pt x="867" y="5514"/>
                    </a:lnTo>
                    <a:lnTo>
                      <a:pt x="858" y="5505"/>
                    </a:lnTo>
                    <a:lnTo>
                      <a:pt x="801" y="5457"/>
                    </a:lnTo>
                    <a:lnTo>
                      <a:pt x="791" y="5447"/>
                    </a:lnTo>
                    <a:lnTo>
                      <a:pt x="782" y="5438"/>
                    </a:lnTo>
                    <a:lnTo>
                      <a:pt x="791" y="5428"/>
                    </a:lnTo>
                    <a:lnTo>
                      <a:pt x="810" y="5400"/>
                    </a:lnTo>
                    <a:lnTo>
                      <a:pt x="829" y="5362"/>
                    </a:lnTo>
                    <a:lnTo>
                      <a:pt x="867" y="5257"/>
                    </a:lnTo>
                    <a:lnTo>
                      <a:pt x="867" y="5247"/>
                    </a:lnTo>
                    <a:lnTo>
                      <a:pt x="877" y="5247"/>
                    </a:lnTo>
                    <a:lnTo>
                      <a:pt x="886" y="5247"/>
                    </a:lnTo>
                    <a:lnTo>
                      <a:pt x="962" y="5247"/>
                    </a:lnTo>
                    <a:lnTo>
                      <a:pt x="972" y="5247"/>
                    </a:lnTo>
                    <a:lnTo>
                      <a:pt x="972" y="5238"/>
                    </a:lnTo>
                    <a:lnTo>
                      <a:pt x="962" y="5228"/>
                    </a:lnTo>
                    <a:lnTo>
                      <a:pt x="953" y="5209"/>
                    </a:lnTo>
                    <a:lnTo>
                      <a:pt x="943" y="5200"/>
                    </a:lnTo>
                    <a:lnTo>
                      <a:pt x="943" y="5190"/>
                    </a:lnTo>
                    <a:lnTo>
                      <a:pt x="934" y="5171"/>
                    </a:lnTo>
                    <a:lnTo>
                      <a:pt x="934" y="5143"/>
                    </a:lnTo>
                    <a:lnTo>
                      <a:pt x="934" y="5133"/>
                    </a:lnTo>
                    <a:lnTo>
                      <a:pt x="934" y="5114"/>
                    </a:lnTo>
                    <a:lnTo>
                      <a:pt x="962" y="5028"/>
                    </a:lnTo>
                    <a:lnTo>
                      <a:pt x="962" y="5000"/>
                    </a:lnTo>
                    <a:lnTo>
                      <a:pt x="962" y="4990"/>
                    </a:lnTo>
                    <a:lnTo>
                      <a:pt x="915" y="4866"/>
                    </a:lnTo>
                    <a:lnTo>
                      <a:pt x="915" y="4857"/>
                    </a:lnTo>
                    <a:lnTo>
                      <a:pt x="905" y="4828"/>
                    </a:lnTo>
                    <a:lnTo>
                      <a:pt x="915" y="4809"/>
                    </a:lnTo>
                    <a:lnTo>
                      <a:pt x="934" y="4781"/>
                    </a:lnTo>
                    <a:lnTo>
                      <a:pt x="934" y="4771"/>
                    </a:lnTo>
                    <a:lnTo>
                      <a:pt x="934" y="4762"/>
                    </a:lnTo>
                    <a:lnTo>
                      <a:pt x="915" y="4752"/>
                    </a:lnTo>
                    <a:lnTo>
                      <a:pt x="905" y="4752"/>
                    </a:lnTo>
                    <a:lnTo>
                      <a:pt x="867" y="4752"/>
                    </a:lnTo>
                    <a:lnTo>
                      <a:pt x="848" y="4762"/>
                    </a:lnTo>
                    <a:lnTo>
                      <a:pt x="820" y="4790"/>
                    </a:lnTo>
                    <a:lnTo>
                      <a:pt x="801" y="4800"/>
                    </a:lnTo>
                    <a:lnTo>
                      <a:pt x="715" y="4809"/>
                    </a:lnTo>
                    <a:lnTo>
                      <a:pt x="696" y="4790"/>
                    </a:lnTo>
                    <a:lnTo>
                      <a:pt x="686" y="4752"/>
                    </a:lnTo>
                    <a:lnTo>
                      <a:pt x="658" y="4657"/>
                    </a:lnTo>
                    <a:lnTo>
                      <a:pt x="648" y="4619"/>
                    </a:lnTo>
                    <a:lnTo>
                      <a:pt x="629" y="4600"/>
                    </a:lnTo>
                    <a:lnTo>
                      <a:pt x="553" y="4590"/>
                    </a:lnTo>
                    <a:lnTo>
                      <a:pt x="543" y="4590"/>
                    </a:lnTo>
                    <a:lnTo>
                      <a:pt x="534" y="4590"/>
                    </a:lnTo>
                    <a:lnTo>
                      <a:pt x="524" y="4609"/>
                    </a:lnTo>
                    <a:lnTo>
                      <a:pt x="515" y="4619"/>
                    </a:lnTo>
                    <a:lnTo>
                      <a:pt x="505" y="4657"/>
                    </a:lnTo>
                    <a:lnTo>
                      <a:pt x="496" y="4667"/>
                    </a:lnTo>
                    <a:lnTo>
                      <a:pt x="496" y="4676"/>
                    </a:lnTo>
                    <a:lnTo>
                      <a:pt x="486" y="4676"/>
                    </a:lnTo>
                    <a:lnTo>
                      <a:pt x="420" y="4638"/>
                    </a:lnTo>
                    <a:lnTo>
                      <a:pt x="391" y="4628"/>
                    </a:lnTo>
                    <a:lnTo>
                      <a:pt x="315" y="4619"/>
                    </a:lnTo>
                    <a:lnTo>
                      <a:pt x="296" y="4609"/>
                    </a:lnTo>
                    <a:lnTo>
                      <a:pt x="286" y="4600"/>
                    </a:lnTo>
                    <a:lnTo>
                      <a:pt x="239" y="4524"/>
                    </a:lnTo>
                    <a:lnTo>
                      <a:pt x="229" y="4514"/>
                    </a:lnTo>
                    <a:lnTo>
                      <a:pt x="210" y="4504"/>
                    </a:lnTo>
                    <a:lnTo>
                      <a:pt x="172" y="4485"/>
                    </a:lnTo>
                    <a:lnTo>
                      <a:pt x="77" y="4457"/>
                    </a:lnTo>
                    <a:lnTo>
                      <a:pt x="58" y="4447"/>
                    </a:lnTo>
                    <a:lnTo>
                      <a:pt x="48" y="4428"/>
                    </a:lnTo>
                    <a:lnTo>
                      <a:pt x="39" y="4371"/>
                    </a:lnTo>
                    <a:lnTo>
                      <a:pt x="29" y="4352"/>
                    </a:lnTo>
                    <a:lnTo>
                      <a:pt x="0" y="4295"/>
                    </a:lnTo>
                    <a:lnTo>
                      <a:pt x="0" y="4276"/>
                    </a:lnTo>
                    <a:lnTo>
                      <a:pt x="0" y="4266"/>
                    </a:lnTo>
                    <a:lnTo>
                      <a:pt x="67" y="4228"/>
                    </a:lnTo>
                    <a:lnTo>
                      <a:pt x="86" y="4228"/>
                    </a:lnTo>
                    <a:lnTo>
                      <a:pt x="134" y="4219"/>
                    </a:lnTo>
                    <a:lnTo>
                      <a:pt x="143" y="4219"/>
                    </a:lnTo>
                    <a:lnTo>
                      <a:pt x="182" y="4238"/>
                    </a:lnTo>
                    <a:lnTo>
                      <a:pt x="200" y="4257"/>
                    </a:lnTo>
                    <a:lnTo>
                      <a:pt x="220" y="4276"/>
                    </a:lnTo>
                    <a:lnTo>
                      <a:pt x="267" y="4343"/>
                    </a:lnTo>
                    <a:lnTo>
                      <a:pt x="277" y="4352"/>
                    </a:lnTo>
                    <a:lnTo>
                      <a:pt x="286" y="4343"/>
                    </a:lnTo>
                    <a:lnTo>
                      <a:pt x="305" y="4333"/>
                    </a:lnTo>
                    <a:lnTo>
                      <a:pt x="315" y="4324"/>
                    </a:lnTo>
                    <a:lnTo>
                      <a:pt x="334" y="4324"/>
                    </a:lnTo>
                    <a:lnTo>
                      <a:pt x="581" y="4343"/>
                    </a:lnTo>
                    <a:lnTo>
                      <a:pt x="591" y="4343"/>
                    </a:lnTo>
                    <a:lnTo>
                      <a:pt x="601" y="4333"/>
                    </a:lnTo>
                    <a:lnTo>
                      <a:pt x="610" y="4324"/>
                    </a:lnTo>
                    <a:lnTo>
                      <a:pt x="619" y="4314"/>
                    </a:lnTo>
                    <a:lnTo>
                      <a:pt x="619" y="4295"/>
                    </a:lnTo>
                    <a:lnTo>
                      <a:pt x="629" y="4286"/>
                    </a:lnTo>
                    <a:lnTo>
                      <a:pt x="639" y="4276"/>
                    </a:lnTo>
                    <a:lnTo>
                      <a:pt x="648" y="4276"/>
                    </a:lnTo>
                    <a:lnTo>
                      <a:pt x="753" y="4257"/>
                    </a:lnTo>
                    <a:lnTo>
                      <a:pt x="762" y="4257"/>
                    </a:lnTo>
                    <a:lnTo>
                      <a:pt x="772" y="4247"/>
                    </a:lnTo>
                    <a:lnTo>
                      <a:pt x="791" y="4219"/>
                    </a:lnTo>
                    <a:lnTo>
                      <a:pt x="791" y="4209"/>
                    </a:lnTo>
                    <a:lnTo>
                      <a:pt x="782" y="4200"/>
                    </a:lnTo>
                    <a:lnTo>
                      <a:pt x="762" y="4162"/>
                    </a:lnTo>
                    <a:lnTo>
                      <a:pt x="753" y="4133"/>
                    </a:lnTo>
                    <a:lnTo>
                      <a:pt x="744" y="4114"/>
                    </a:lnTo>
                    <a:lnTo>
                      <a:pt x="724" y="4105"/>
                    </a:lnTo>
                    <a:lnTo>
                      <a:pt x="610" y="4057"/>
                    </a:lnTo>
                    <a:lnTo>
                      <a:pt x="601" y="4047"/>
                    </a:lnTo>
                    <a:lnTo>
                      <a:pt x="591" y="4038"/>
                    </a:lnTo>
                    <a:lnTo>
                      <a:pt x="591" y="4019"/>
                    </a:lnTo>
                    <a:lnTo>
                      <a:pt x="591" y="4009"/>
                    </a:lnTo>
                    <a:lnTo>
                      <a:pt x="591" y="4000"/>
                    </a:lnTo>
                    <a:lnTo>
                      <a:pt x="601" y="3990"/>
                    </a:lnTo>
                    <a:lnTo>
                      <a:pt x="658" y="3923"/>
                    </a:lnTo>
                    <a:lnTo>
                      <a:pt x="658" y="3914"/>
                    </a:lnTo>
                    <a:lnTo>
                      <a:pt x="667" y="3905"/>
                    </a:lnTo>
                    <a:lnTo>
                      <a:pt x="667" y="3885"/>
                    </a:lnTo>
                    <a:lnTo>
                      <a:pt x="677" y="3866"/>
                    </a:lnTo>
                    <a:lnTo>
                      <a:pt x="677" y="3752"/>
                    </a:lnTo>
                    <a:lnTo>
                      <a:pt x="677" y="3676"/>
                    </a:lnTo>
                    <a:lnTo>
                      <a:pt x="677" y="3619"/>
                    </a:lnTo>
                    <a:lnTo>
                      <a:pt x="696" y="3571"/>
                    </a:lnTo>
                    <a:lnTo>
                      <a:pt x="724" y="3533"/>
                    </a:lnTo>
                    <a:lnTo>
                      <a:pt x="744" y="3504"/>
                    </a:lnTo>
                    <a:lnTo>
                      <a:pt x="782" y="3466"/>
                    </a:lnTo>
                    <a:lnTo>
                      <a:pt x="791" y="3457"/>
                    </a:lnTo>
                    <a:lnTo>
                      <a:pt x="801" y="3457"/>
                    </a:lnTo>
                    <a:lnTo>
                      <a:pt x="829" y="3447"/>
                    </a:lnTo>
                    <a:lnTo>
                      <a:pt x="858" y="3457"/>
                    </a:lnTo>
                    <a:lnTo>
                      <a:pt x="896" y="3466"/>
                    </a:lnTo>
                    <a:lnTo>
                      <a:pt x="905" y="3466"/>
                    </a:lnTo>
                    <a:lnTo>
                      <a:pt x="924" y="3457"/>
                    </a:lnTo>
                    <a:lnTo>
                      <a:pt x="934" y="3438"/>
                    </a:lnTo>
                    <a:lnTo>
                      <a:pt x="943" y="3438"/>
                    </a:lnTo>
                    <a:lnTo>
                      <a:pt x="953" y="3428"/>
                    </a:lnTo>
                    <a:lnTo>
                      <a:pt x="1029" y="3400"/>
                    </a:lnTo>
                    <a:lnTo>
                      <a:pt x="1039" y="3400"/>
                    </a:lnTo>
                    <a:lnTo>
                      <a:pt x="1048" y="3381"/>
                    </a:lnTo>
                    <a:lnTo>
                      <a:pt x="1048" y="3371"/>
                    </a:lnTo>
                    <a:lnTo>
                      <a:pt x="1048" y="3361"/>
                    </a:lnTo>
                    <a:lnTo>
                      <a:pt x="1029" y="3361"/>
                    </a:lnTo>
                    <a:lnTo>
                      <a:pt x="1000" y="3352"/>
                    </a:lnTo>
                    <a:lnTo>
                      <a:pt x="991" y="3343"/>
                    </a:lnTo>
                    <a:lnTo>
                      <a:pt x="991" y="3333"/>
                    </a:lnTo>
                    <a:lnTo>
                      <a:pt x="1000" y="3333"/>
                    </a:lnTo>
                    <a:lnTo>
                      <a:pt x="1086" y="3314"/>
                    </a:lnTo>
                    <a:lnTo>
                      <a:pt x="1096" y="3304"/>
                    </a:lnTo>
                    <a:lnTo>
                      <a:pt x="1105" y="3295"/>
                    </a:lnTo>
                    <a:lnTo>
                      <a:pt x="1115" y="3285"/>
                    </a:lnTo>
                    <a:lnTo>
                      <a:pt x="1125" y="3257"/>
                    </a:lnTo>
                    <a:lnTo>
                      <a:pt x="1125" y="3238"/>
                    </a:lnTo>
                    <a:lnTo>
                      <a:pt x="1125" y="3228"/>
                    </a:lnTo>
                    <a:lnTo>
                      <a:pt x="1115" y="3200"/>
                    </a:lnTo>
                    <a:lnTo>
                      <a:pt x="1105" y="3181"/>
                    </a:lnTo>
                    <a:lnTo>
                      <a:pt x="1105" y="3152"/>
                    </a:lnTo>
                    <a:lnTo>
                      <a:pt x="1105" y="3133"/>
                    </a:lnTo>
                    <a:lnTo>
                      <a:pt x="1115" y="3123"/>
                    </a:lnTo>
                    <a:lnTo>
                      <a:pt x="1115" y="3105"/>
                    </a:lnTo>
                    <a:lnTo>
                      <a:pt x="1125" y="3095"/>
                    </a:lnTo>
                    <a:lnTo>
                      <a:pt x="1143" y="3085"/>
                    </a:lnTo>
                    <a:lnTo>
                      <a:pt x="1153" y="3085"/>
                    </a:lnTo>
                    <a:lnTo>
                      <a:pt x="1172" y="3085"/>
                    </a:lnTo>
                    <a:lnTo>
                      <a:pt x="1191" y="3095"/>
                    </a:lnTo>
                    <a:lnTo>
                      <a:pt x="1229" y="3123"/>
                    </a:lnTo>
                    <a:lnTo>
                      <a:pt x="1286" y="3143"/>
                    </a:lnTo>
                    <a:lnTo>
                      <a:pt x="1477" y="3181"/>
                    </a:lnTo>
                    <a:lnTo>
                      <a:pt x="1486" y="3181"/>
                    </a:lnTo>
                    <a:lnTo>
                      <a:pt x="1505" y="3181"/>
                    </a:lnTo>
                    <a:lnTo>
                      <a:pt x="1534" y="3152"/>
                    </a:lnTo>
                    <a:lnTo>
                      <a:pt x="1544" y="3152"/>
                    </a:lnTo>
                    <a:lnTo>
                      <a:pt x="1553" y="3152"/>
                    </a:lnTo>
                    <a:lnTo>
                      <a:pt x="1572" y="3152"/>
                    </a:lnTo>
                    <a:lnTo>
                      <a:pt x="1582" y="3162"/>
                    </a:lnTo>
                    <a:lnTo>
                      <a:pt x="1591" y="3171"/>
                    </a:lnTo>
                    <a:lnTo>
                      <a:pt x="1610" y="3181"/>
                    </a:lnTo>
                    <a:lnTo>
                      <a:pt x="1620" y="3209"/>
                    </a:lnTo>
                    <a:lnTo>
                      <a:pt x="1629" y="3209"/>
                    </a:lnTo>
                    <a:lnTo>
                      <a:pt x="1658" y="3181"/>
                    </a:lnTo>
                    <a:lnTo>
                      <a:pt x="1667" y="3171"/>
                    </a:lnTo>
                    <a:lnTo>
                      <a:pt x="1686" y="3171"/>
                    </a:lnTo>
                    <a:lnTo>
                      <a:pt x="1696" y="3181"/>
                    </a:lnTo>
                    <a:lnTo>
                      <a:pt x="1696" y="3190"/>
                    </a:lnTo>
                    <a:lnTo>
                      <a:pt x="1696" y="3200"/>
                    </a:lnTo>
                    <a:lnTo>
                      <a:pt x="1696" y="3219"/>
                    </a:lnTo>
                    <a:lnTo>
                      <a:pt x="1686" y="3238"/>
                    </a:lnTo>
                    <a:lnTo>
                      <a:pt x="1677" y="3257"/>
                    </a:lnTo>
                    <a:lnTo>
                      <a:pt x="1667" y="3266"/>
                    </a:lnTo>
                    <a:lnTo>
                      <a:pt x="1677" y="3285"/>
                    </a:lnTo>
                    <a:lnTo>
                      <a:pt x="1696" y="3323"/>
                    </a:lnTo>
                    <a:lnTo>
                      <a:pt x="1734" y="3409"/>
                    </a:lnTo>
                    <a:lnTo>
                      <a:pt x="1743" y="3419"/>
                    </a:lnTo>
                    <a:lnTo>
                      <a:pt x="1753" y="3428"/>
                    </a:lnTo>
                    <a:lnTo>
                      <a:pt x="1762" y="3428"/>
                    </a:lnTo>
                    <a:lnTo>
                      <a:pt x="1848" y="3438"/>
                    </a:lnTo>
                    <a:lnTo>
                      <a:pt x="1858" y="3428"/>
                    </a:lnTo>
                    <a:lnTo>
                      <a:pt x="1867" y="3428"/>
                    </a:lnTo>
                    <a:lnTo>
                      <a:pt x="1867" y="3419"/>
                    </a:lnTo>
                    <a:lnTo>
                      <a:pt x="1867" y="3400"/>
                    </a:lnTo>
                    <a:lnTo>
                      <a:pt x="1858" y="3343"/>
                    </a:lnTo>
                    <a:lnTo>
                      <a:pt x="1858" y="3323"/>
                    </a:lnTo>
                    <a:lnTo>
                      <a:pt x="1858" y="3314"/>
                    </a:lnTo>
                    <a:lnTo>
                      <a:pt x="1858" y="3285"/>
                    </a:lnTo>
                    <a:lnTo>
                      <a:pt x="1858" y="3276"/>
                    </a:lnTo>
                    <a:lnTo>
                      <a:pt x="1858" y="3257"/>
                    </a:lnTo>
                    <a:lnTo>
                      <a:pt x="1858" y="3238"/>
                    </a:lnTo>
                    <a:lnTo>
                      <a:pt x="1848" y="3219"/>
                    </a:lnTo>
                    <a:lnTo>
                      <a:pt x="1858" y="3219"/>
                    </a:lnTo>
                    <a:lnTo>
                      <a:pt x="1867" y="3209"/>
                    </a:lnTo>
                    <a:lnTo>
                      <a:pt x="2067" y="3200"/>
                    </a:lnTo>
                    <a:lnTo>
                      <a:pt x="2077" y="3190"/>
                    </a:lnTo>
                    <a:lnTo>
                      <a:pt x="2096" y="3181"/>
                    </a:lnTo>
                    <a:lnTo>
                      <a:pt x="2115" y="3162"/>
                    </a:lnTo>
                    <a:lnTo>
                      <a:pt x="2124" y="3143"/>
                    </a:lnTo>
                    <a:lnTo>
                      <a:pt x="2124" y="3123"/>
                    </a:lnTo>
                    <a:lnTo>
                      <a:pt x="2124" y="3105"/>
                    </a:lnTo>
                    <a:lnTo>
                      <a:pt x="2124" y="3095"/>
                    </a:lnTo>
                    <a:lnTo>
                      <a:pt x="2096" y="3047"/>
                    </a:lnTo>
                    <a:lnTo>
                      <a:pt x="2096" y="3038"/>
                    </a:lnTo>
                    <a:lnTo>
                      <a:pt x="2096" y="3009"/>
                    </a:lnTo>
                    <a:lnTo>
                      <a:pt x="2096" y="3000"/>
                    </a:lnTo>
                    <a:lnTo>
                      <a:pt x="2105" y="2981"/>
                    </a:lnTo>
                    <a:lnTo>
                      <a:pt x="2191" y="2895"/>
                    </a:lnTo>
                    <a:lnTo>
                      <a:pt x="2210" y="2885"/>
                    </a:lnTo>
                    <a:lnTo>
                      <a:pt x="2220" y="2876"/>
                    </a:lnTo>
                    <a:lnTo>
                      <a:pt x="2229" y="2876"/>
                    </a:lnTo>
                    <a:lnTo>
                      <a:pt x="2248" y="2885"/>
                    </a:lnTo>
                    <a:lnTo>
                      <a:pt x="2267" y="2895"/>
                    </a:lnTo>
                    <a:lnTo>
                      <a:pt x="2315" y="2895"/>
                    </a:lnTo>
                    <a:lnTo>
                      <a:pt x="2324" y="2904"/>
                    </a:lnTo>
                    <a:lnTo>
                      <a:pt x="2334" y="2914"/>
                    </a:lnTo>
                    <a:lnTo>
                      <a:pt x="2334" y="2924"/>
                    </a:lnTo>
                    <a:lnTo>
                      <a:pt x="2344" y="2933"/>
                    </a:lnTo>
                    <a:lnTo>
                      <a:pt x="2353" y="2942"/>
                    </a:lnTo>
                    <a:lnTo>
                      <a:pt x="2382" y="2942"/>
                    </a:lnTo>
                    <a:lnTo>
                      <a:pt x="2401" y="2942"/>
                    </a:lnTo>
                    <a:lnTo>
                      <a:pt x="2420" y="2942"/>
                    </a:lnTo>
                    <a:lnTo>
                      <a:pt x="2591" y="2847"/>
                    </a:lnTo>
                    <a:lnTo>
                      <a:pt x="2629" y="2819"/>
                    </a:lnTo>
                    <a:lnTo>
                      <a:pt x="2648" y="2790"/>
                    </a:lnTo>
                    <a:lnTo>
                      <a:pt x="2677" y="2752"/>
                    </a:lnTo>
                    <a:lnTo>
                      <a:pt x="2686" y="2724"/>
                    </a:lnTo>
                    <a:lnTo>
                      <a:pt x="2696" y="2714"/>
                    </a:lnTo>
                    <a:lnTo>
                      <a:pt x="2705" y="2714"/>
                    </a:lnTo>
                    <a:lnTo>
                      <a:pt x="2725" y="2704"/>
                    </a:lnTo>
                    <a:lnTo>
                      <a:pt x="2734" y="2704"/>
                    </a:lnTo>
                    <a:lnTo>
                      <a:pt x="2743" y="2714"/>
                    </a:lnTo>
                    <a:lnTo>
                      <a:pt x="2753" y="2714"/>
                    </a:lnTo>
                    <a:lnTo>
                      <a:pt x="2763" y="2724"/>
                    </a:lnTo>
                    <a:lnTo>
                      <a:pt x="2772" y="2742"/>
                    </a:lnTo>
                    <a:lnTo>
                      <a:pt x="2782" y="2752"/>
                    </a:lnTo>
                    <a:lnTo>
                      <a:pt x="2791" y="2762"/>
                    </a:lnTo>
                    <a:lnTo>
                      <a:pt x="2810" y="2762"/>
                    </a:lnTo>
                    <a:lnTo>
                      <a:pt x="2820" y="2752"/>
                    </a:lnTo>
                    <a:lnTo>
                      <a:pt x="2829" y="2742"/>
                    </a:lnTo>
                    <a:lnTo>
                      <a:pt x="2839" y="2714"/>
                    </a:lnTo>
                    <a:lnTo>
                      <a:pt x="2848" y="2704"/>
                    </a:lnTo>
                    <a:lnTo>
                      <a:pt x="2858" y="2695"/>
                    </a:lnTo>
                    <a:lnTo>
                      <a:pt x="2886" y="2676"/>
                    </a:lnTo>
                    <a:lnTo>
                      <a:pt x="2896" y="2666"/>
                    </a:lnTo>
                    <a:lnTo>
                      <a:pt x="2905" y="2657"/>
                    </a:lnTo>
                    <a:lnTo>
                      <a:pt x="2905" y="2638"/>
                    </a:lnTo>
                    <a:lnTo>
                      <a:pt x="2896" y="2638"/>
                    </a:lnTo>
                    <a:lnTo>
                      <a:pt x="2867" y="2628"/>
                    </a:lnTo>
                    <a:lnTo>
                      <a:pt x="2848" y="2619"/>
                    </a:lnTo>
                    <a:lnTo>
                      <a:pt x="2839" y="2619"/>
                    </a:lnTo>
                    <a:lnTo>
                      <a:pt x="2839" y="2600"/>
                    </a:lnTo>
                    <a:lnTo>
                      <a:pt x="2829" y="2590"/>
                    </a:lnTo>
                    <a:lnTo>
                      <a:pt x="2839" y="2571"/>
                    </a:lnTo>
                    <a:lnTo>
                      <a:pt x="2848" y="2571"/>
                    </a:lnTo>
                    <a:lnTo>
                      <a:pt x="2915" y="2543"/>
                    </a:lnTo>
                    <a:lnTo>
                      <a:pt x="2943" y="2523"/>
                    </a:lnTo>
                    <a:lnTo>
                      <a:pt x="2972" y="2495"/>
                    </a:lnTo>
                    <a:lnTo>
                      <a:pt x="3001" y="2457"/>
                    </a:lnTo>
                    <a:lnTo>
                      <a:pt x="3010" y="2438"/>
                    </a:lnTo>
                    <a:lnTo>
                      <a:pt x="3010" y="2419"/>
                    </a:lnTo>
                    <a:lnTo>
                      <a:pt x="3001" y="2419"/>
                    </a:lnTo>
                    <a:lnTo>
                      <a:pt x="2963" y="2409"/>
                    </a:lnTo>
                    <a:lnTo>
                      <a:pt x="2953" y="2400"/>
                    </a:lnTo>
                    <a:lnTo>
                      <a:pt x="2934" y="2381"/>
                    </a:lnTo>
                    <a:lnTo>
                      <a:pt x="2924" y="2381"/>
                    </a:lnTo>
                    <a:lnTo>
                      <a:pt x="2915" y="2371"/>
                    </a:lnTo>
                    <a:lnTo>
                      <a:pt x="2905" y="2371"/>
                    </a:lnTo>
                    <a:lnTo>
                      <a:pt x="2867" y="2381"/>
                    </a:lnTo>
                    <a:lnTo>
                      <a:pt x="2858" y="2381"/>
                    </a:lnTo>
                    <a:lnTo>
                      <a:pt x="2848" y="2371"/>
                    </a:lnTo>
                    <a:lnTo>
                      <a:pt x="2829" y="2352"/>
                    </a:lnTo>
                    <a:lnTo>
                      <a:pt x="2820" y="2343"/>
                    </a:lnTo>
                    <a:lnTo>
                      <a:pt x="2810" y="2343"/>
                    </a:lnTo>
                    <a:lnTo>
                      <a:pt x="2763" y="2343"/>
                    </a:lnTo>
                    <a:lnTo>
                      <a:pt x="2753" y="2333"/>
                    </a:lnTo>
                    <a:lnTo>
                      <a:pt x="2743" y="2323"/>
                    </a:lnTo>
                    <a:lnTo>
                      <a:pt x="2753" y="2323"/>
                    </a:lnTo>
                    <a:lnTo>
                      <a:pt x="2763" y="2314"/>
                    </a:lnTo>
                    <a:lnTo>
                      <a:pt x="2810" y="2285"/>
                    </a:lnTo>
                    <a:lnTo>
                      <a:pt x="2829" y="2276"/>
                    </a:lnTo>
                    <a:lnTo>
                      <a:pt x="2829" y="2257"/>
                    </a:lnTo>
                    <a:lnTo>
                      <a:pt x="2839" y="2247"/>
                    </a:lnTo>
                    <a:lnTo>
                      <a:pt x="2839" y="2228"/>
                    </a:lnTo>
                    <a:lnTo>
                      <a:pt x="2829" y="2219"/>
                    </a:lnTo>
                    <a:lnTo>
                      <a:pt x="2820" y="2219"/>
                    </a:lnTo>
                    <a:lnTo>
                      <a:pt x="2810" y="2219"/>
                    </a:lnTo>
                    <a:lnTo>
                      <a:pt x="2772" y="2247"/>
                    </a:lnTo>
                    <a:lnTo>
                      <a:pt x="2763" y="2247"/>
                    </a:lnTo>
                    <a:lnTo>
                      <a:pt x="2753" y="2247"/>
                    </a:lnTo>
                    <a:lnTo>
                      <a:pt x="2743" y="2228"/>
                    </a:lnTo>
                    <a:lnTo>
                      <a:pt x="2743" y="2219"/>
                    </a:lnTo>
                    <a:lnTo>
                      <a:pt x="2753" y="2209"/>
                    </a:lnTo>
                    <a:lnTo>
                      <a:pt x="2772" y="2190"/>
                    </a:lnTo>
                    <a:lnTo>
                      <a:pt x="2801" y="2162"/>
                    </a:lnTo>
                    <a:lnTo>
                      <a:pt x="2801" y="2142"/>
                    </a:lnTo>
                    <a:lnTo>
                      <a:pt x="2791" y="2133"/>
                    </a:lnTo>
                    <a:lnTo>
                      <a:pt x="2743" y="2104"/>
                    </a:lnTo>
                    <a:lnTo>
                      <a:pt x="2734" y="2095"/>
                    </a:lnTo>
                    <a:lnTo>
                      <a:pt x="2734" y="2076"/>
                    </a:lnTo>
                    <a:lnTo>
                      <a:pt x="2743" y="2057"/>
                    </a:lnTo>
                    <a:lnTo>
                      <a:pt x="2753" y="2038"/>
                    </a:lnTo>
                    <a:lnTo>
                      <a:pt x="2753" y="2019"/>
                    </a:lnTo>
                    <a:lnTo>
                      <a:pt x="2753" y="2009"/>
                    </a:lnTo>
                    <a:lnTo>
                      <a:pt x="2753" y="2000"/>
                    </a:lnTo>
                    <a:lnTo>
                      <a:pt x="2743" y="2000"/>
                    </a:lnTo>
                    <a:lnTo>
                      <a:pt x="2743" y="1990"/>
                    </a:lnTo>
                    <a:lnTo>
                      <a:pt x="2753" y="1933"/>
                    </a:lnTo>
                    <a:lnTo>
                      <a:pt x="2753" y="1847"/>
                    </a:lnTo>
                    <a:lnTo>
                      <a:pt x="2743" y="1819"/>
                    </a:lnTo>
                    <a:lnTo>
                      <a:pt x="2743" y="1790"/>
                    </a:lnTo>
                    <a:lnTo>
                      <a:pt x="2725" y="1761"/>
                    </a:lnTo>
                    <a:lnTo>
                      <a:pt x="2705" y="1743"/>
                    </a:lnTo>
                    <a:lnTo>
                      <a:pt x="2705" y="1723"/>
                    </a:lnTo>
                    <a:lnTo>
                      <a:pt x="2696" y="1714"/>
                    </a:lnTo>
                    <a:lnTo>
                      <a:pt x="2696" y="1685"/>
                    </a:lnTo>
                    <a:lnTo>
                      <a:pt x="2705" y="1676"/>
                    </a:lnTo>
                    <a:lnTo>
                      <a:pt x="2705" y="1666"/>
                    </a:lnTo>
                    <a:lnTo>
                      <a:pt x="2725" y="1619"/>
                    </a:lnTo>
                    <a:lnTo>
                      <a:pt x="2734" y="1609"/>
                    </a:lnTo>
                    <a:lnTo>
                      <a:pt x="2743" y="1600"/>
                    </a:lnTo>
                    <a:lnTo>
                      <a:pt x="2772" y="1581"/>
                    </a:lnTo>
                    <a:lnTo>
                      <a:pt x="2791" y="1571"/>
                    </a:lnTo>
                    <a:lnTo>
                      <a:pt x="2810" y="1543"/>
                    </a:lnTo>
                    <a:lnTo>
                      <a:pt x="2858" y="1495"/>
                    </a:lnTo>
                    <a:lnTo>
                      <a:pt x="2877" y="1476"/>
                    </a:lnTo>
                    <a:lnTo>
                      <a:pt x="2877" y="1457"/>
                    </a:lnTo>
                    <a:lnTo>
                      <a:pt x="2877" y="1438"/>
                    </a:lnTo>
                    <a:lnTo>
                      <a:pt x="2877" y="1428"/>
                    </a:lnTo>
                    <a:lnTo>
                      <a:pt x="2877" y="1419"/>
                    </a:lnTo>
                    <a:lnTo>
                      <a:pt x="2877" y="1400"/>
                    </a:lnTo>
                    <a:lnTo>
                      <a:pt x="2867" y="1390"/>
                    </a:lnTo>
                    <a:lnTo>
                      <a:pt x="2867" y="1380"/>
                    </a:lnTo>
                    <a:lnTo>
                      <a:pt x="2848" y="1362"/>
                    </a:lnTo>
                    <a:lnTo>
                      <a:pt x="2839" y="1352"/>
                    </a:lnTo>
                    <a:lnTo>
                      <a:pt x="2839" y="1333"/>
                    </a:lnTo>
                    <a:lnTo>
                      <a:pt x="2839" y="1323"/>
                    </a:lnTo>
                    <a:lnTo>
                      <a:pt x="2848" y="1314"/>
                    </a:lnTo>
                    <a:lnTo>
                      <a:pt x="2858" y="1304"/>
                    </a:lnTo>
                    <a:lnTo>
                      <a:pt x="2877" y="1304"/>
                    </a:lnTo>
                    <a:lnTo>
                      <a:pt x="2886" y="1295"/>
                    </a:lnTo>
                    <a:lnTo>
                      <a:pt x="2896" y="1276"/>
                    </a:lnTo>
                    <a:lnTo>
                      <a:pt x="2896" y="1266"/>
                    </a:lnTo>
                    <a:lnTo>
                      <a:pt x="2896" y="1133"/>
                    </a:lnTo>
                    <a:lnTo>
                      <a:pt x="2896" y="1066"/>
                    </a:lnTo>
                    <a:lnTo>
                      <a:pt x="2896" y="1057"/>
                    </a:lnTo>
                    <a:lnTo>
                      <a:pt x="2905" y="1047"/>
                    </a:lnTo>
                    <a:lnTo>
                      <a:pt x="2953" y="1019"/>
                    </a:lnTo>
                    <a:lnTo>
                      <a:pt x="2963" y="1000"/>
                    </a:lnTo>
                    <a:lnTo>
                      <a:pt x="2972" y="990"/>
                    </a:lnTo>
                    <a:lnTo>
                      <a:pt x="2963" y="981"/>
                    </a:lnTo>
                    <a:lnTo>
                      <a:pt x="2953" y="971"/>
                    </a:lnTo>
                    <a:lnTo>
                      <a:pt x="2953" y="961"/>
                    </a:lnTo>
                    <a:lnTo>
                      <a:pt x="2943" y="952"/>
                    </a:lnTo>
                    <a:lnTo>
                      <a:pt x="2943" y="904"/>
                    </a:lnTo>
                    <a:lnTo>
                      <a:pt x="2943" y="895"/>
                    </a:lnTo>
                    <a:lnTo>
                      <a:pt x="2934" y="885"/>
                    </a:lnTo>
                    <a:lnTo>
                      <a:pt x="2886" y="876"/>
                    </a:lnTo>
                    <a:lnTo>
                      <a:pt x="2877" y="866"/>
                    </a:lnTo>
                    <a:lnTo>
                      <a:pt x="2867" y="857"/>
                    </a:lnTo>
                    <a:lnTo>
                      <a:pt x="2867" y="828"/>
                    </a:lnTo>
                    <a:lnTo>
                      <a:pt x="2953" y="761"/>
                    </a:lnTo>
                    <a:lnTo>
                      <a:pt x="2981" y="733"/>
                    </a:lnTo>
                    <a:lnTo>
                      <a:pt x="2981" y="723"/>
                    </a:lnTo>
                    <a:lnTo>
                      <a:pt x="3001" y="666"/>
                    </a:lnTo>
                    <a:lnTo>
                      <a:pt x="3010" y="647"/>
                    </a:lnTo>
                    <a:lnTo>
                      <a:pt x="3029" y="647"/>
                    </a:lnTo>
                    <a:lnTo>
                      <a:pt x="3067" y="638"/>
                    </a:lnTo>
                    <a:lnTo>
                      <a:pt x="3124" y="619"/>
                    </a:lnTo>
                    <a:lnTo>
                      <a:pt x="3134" y="609"/>
                    </a:lnTo>
                    <a:lnTo>
                      <a:pt x="3153" y="562"/>
                    </a:lnTo>
                    <a:lnTo>
                      <a:pt x="3172" y="533"/>
                    </a:lnTo>
                    <a:lnTo>
                      <a:pt x="3182" y="514"/>
                    </a:lnTo>
                    <a:lnTo>
                      <a:pt x="3201" y="504"/>
                    </a:lnTo>
                    <a:lnTo>
                      <a:pt x="3229" y="504"/>
                    </a:lnTo>
                    <a:lnTo>
                      <a:pt x="3258" y="514"/>
                    </a:lnTo>
                    <a:lnTo>
                      <a:pt x="3382" y="571"/>
                    </a:lnTo>
                    <a:lnTo>
                      <a:pt x="3420" y="571"/>
                    </a:lnTo>
                    <a:lnTo>
                      <a:pt x="3477" y="562"/>
                    </a:lnTo>
                    <a:lnTo>
                      <a:pt x="3515" y="562"/>
                    </a:lnTo>
                    <a:lnTo>
                      <a:pt x="3705" y="533"/>
                    </a:lnTo>
                    <a:lnTo>
                      <a:pt x="3753" y="514"/>
                    </a:lnTo>
                    <a:lnTo>
                      <a:pt x="3763" y="504"/>
                    </a:lnTo>
                    <a:lnTo>
                      <a:pt x="3772" y="495"/>
                    </a:lnTo>
                    <a:lnTo>
                      <a:pt x="3772" y="485"/>
                    </a:lnTo>
                    <a:lnTo>
                      <a:pt x="3763" y="485"/>
                    </a:lnTo>
                    <a:lnTo>
                      <a:pt x="3734" y="457"/>
                    </a:lnTo>
                    <a:lnTo>
                      <a:pt x="3734" y="447"/>
                    </a:lnTo>
                    <a:lnTo>
                      <a:pt x="3734" y="438"/>
                    </a:lnTo>
                    <a:lnTo>
                      <a:pt x="3743" y="419"/>
                    </a:lnTo>
                    <a:lnTo>
                      <a:pt x="3763" y="409"/>
                    </a:lnTo>
                    <a:lnTo>
                      <a:pt x="3772" y="409"/>
                    </a:lnTo>
                    <a:lnTo>
                      <a:pt x="3858" y="438"/>
                    </a:lnTo>
                    <a:lnTo>
                      <a:pt x="3867" y="447"/>
                    </a:lnTo>
                    <a:lnTo>
                      <a:pt x="3877" y="457"/>
                    </a:lnTo>
                    <a:lnTo>
                      <a:pt x="3877" y="466"/>
                    </a:lnTo>
                    <a:lnTo>
                      <a:pt x="3867" y="495"/>
                    </a:lnTo>
                    <a:lnTo>
                      <a:pt x="3877" y="504"/>
                    </a:lnTo>
                    <a:lnTo>
                      <a:pt x="3877" y="514"/>
                    </a:lnTo>
                    <a:lnTo>
                      <a:pt x="3906" y="533"/>
                    </a:lnTo>
                    <a:lnTo>
                      <a:pt x="3915" y="542"/>
                    </a:lnTo>
                    <a:lnTo>
                      <a:pt x="3915" y="552"/>
                    </a:lnTo>
                    <a:lnTo>
                      <a:pt x="3906" y="580"/>
                    </a:lnTo>
                    <a:lnTo>
                      <a:pt x="3915" y="590"/>
                    </a:lnTo>
                    <a:lnTo>
                      <a:pt x="3924" y="600"/>
                    </a:lnTo>
                    <a:lnTo>
                      <a:pt x="3953" y="600"/>
                    </a:lnTo>
                    <a:lnTo>
                      <a:pt x="4039" y="609"/>
                    </a:lnTo>
                    <a:lnTo>
                      <a:pt x="4058" y="619"/>
                    </a:lnTo>
                    <a:lnTo>
                      <a:pt x="4058" y="628"/>
                    </a:lnTo>
                    <a:lnTo>
                      <a:pt x="4058" y="657"/>
                    </a:lnTo>
                    <a:lnTo>
                      <a:pt x="4067" y="666"/>
                    </a:lnTo>
                    <a:lnTo>
                      <a:pt x="4096" y="676"/>
                    </a:lnTo>
                    <a:lnTo>
                      <a:pt x="4153" y="676"/>
                    </a:lnTo>
                    <a:lnTo>
                      <a:pt x="4182" y="676"/>
                    </a:lnTo>
                    <a:lnTo>
                      <a:pt x="4201" y="666"/>
                    </a:lnTo>
                    <a:lnTo>
                      <a:pt x="4210" y="657"/>
                    </a:lnTo>
                    <a:lnTo>
                      <a:pt x="4220" y="647"/>
                    </a:lnTo>
                    <a:lnTo>
                      <a:pt x="4220" y="628"/>
                    </a:lnTo>
                    <a:lnTo>
                      <a:pt x="4220" y="619"/>
                    </a:lnTo>
                    <a:lnTo>
                      <a:pt x="4220" y="600"/>
                    </a:lnTo>
                    <a:lnTo>
                      <a:pt x="4210" y="590"/>
                    </a:lnTo>
                    <a:lnTo>
                      <a:pt x="4210" y="580"/>
                    </a:lnTo>
                    <a:lnTo>
                      <a:pt x="4201" y="571"/>
                    </a:lnTo>
                    <a:lnTo>
                      <a:pt x="4191" y="542"/>
                    </a:lnTo>
                    <a:lnTo>
                      <a:pt x="4191" y="533"/>
                    </a:lnTo>
                    <a:lnTo>
                      <a:pt x="4182" y="476"/>
                    </a:lnTo>
                    <a:lnTo>
                      <a:pt x="4191" y="466"/>
                    </a:lnTo>
                    <a:lnTo>
                      <a:pt x="4201" y="447"/>
                    </a:lnTo>
                    <a:lnTo>
                      <a:pt x="4267" y="409"/>
                    </a:lnTo>
                    <a:lnTo>
                      <a:pt x="4287" y="390"/>
                    </a:lnTo>
                    <a:lnTo>
                      <a:pt x="4296" y="362"/>
                    </a:lnTo>
                    <a:lnTo>
                      <a:pt x="4305" y="352"/>
                    </a:lnTo>
                    <a:lnTo>
                      <a:pt x="4305" y="342"/>
                    </a:lnTo>
                    <a:lnTo>
                      <a:pt x="4305" y="333"/>
                    </a:lnTo>
                    <a:lnTo>
                      <a:pt x="4315" y="314"/>
                    </a:lnTo>
                    <a:lnTo>
                      <a:pt x="4334" y="295"/>
                    </a:lnTo>
                    <a:lnTo>
                      <a:pt x="4344" y="285"/>
                    </a:lnTo>
                    <a:lnTo>
                      <a:pt x="4363" y="285"/>
                    </a:lnTo>
                    <a:lnTo>
                      <a:pt x="4372" y="295"/>
                    </a:lnTo>
                    <a:lnTo>
                      <a:pt x="4382" y="304"/>
                    </a:lnTo>
                    <a:lnTo>
                      <a:pt x="4382" y="314"/>
                    </a:lnTo>
                    <a:lnTo>
                      <a:pt x="4382" y="324"/>
                    </a:lnTo>
                    <a:lnTo>
                      <a:pt x="4363" y="333"/>
                    </a:lnTo>
                    <a:lnTo>
                      <a:pt x="4363" y="342"/>
                    </a:lnTo>
                    <a:lnTo>
                      <a:pt x="4363" y="352"/>
                    </a:lnTo>
                    <a:lnTo>
                      <a:pt x="4439" y="400"/>
                    </a:lnTo>
                    <a:lnTo>
                      <a:pt x="4467" y="428"/>
                    </a:lnTo>
                    <a:lnTo>
                      <a:pt x="4486" y="438"/>
                    </a:lnTo>
                    <a:lnTo>
                      <a:pt x="4496" y="438"/>
                    </a:lnTo>
                    <a:lnTo>
                      <a:pt x="4515" y="428"/>
                    </a:lnTo>
                    <a:lnTo>
                      <a:pt x="4515" y="419"/>
                    </a:lnTo>
                    <a:lnTo>
                      <a:pt x="4525" y="409"/>
                    </a:lnTo>
                    <a:lnTo>
                      <a:pt x="4525" y="371"/>
                    </a:lnTo>
                    <a:lnTo>
                      <a:pt x="4534" y="352"/>
                    </a:lnTo>
                    <a:lnTo>
                      <a:pt x="4543" y="352"/>
                    </a:lnTo>
                    <a:lnTo>
                      <a:pt x="4591" y="362"/>
                    </a:lnTo>
                    <a:lnTo>
                      <a:pt x="4639" y="362"/>
                    </a:lnTo>
                    <a:lnTo>
                      <a:pt x="4658" y="362"/>
                    </a:lnTo>
                    <a:lnTo>
                      <a:pt x="4677" y="352"/>
                    </a:lnTo>
                    <a:lnTo>
                      <a:pt x="4782" y="285"/>
                    </a:lnTo>
                    <a:lnTo>
                      <a:pt x="4791" y="276"/>
                    </a:lnTo>
                    <a:lnTo>
                      <a:pt x="4801" y="285"/>
                    </a:lnTo>
                    <a:lnTo>
                      <a:pt x="4801" y="295"/>
                    </a:lnTo>
                    <a:lnTo>
                      <a:pt x="4772" y="342"/>
                    </a:lnTo>
                    <a:lnTo>
                      <a:pt x="4772" y="362"/>
                    </a:lnTo>
                    <a:lnTo>
                      <a:pt x="4763" y="381"/>
                    </a:lnTo>
                    <a:lnTo>
                      <a:pt x="4744" y="409"/>
                    </a:lnTo>
                    <a:lnTo>
                      <a:pt x="4696" y="476"/>
                    </a:lnTo>
                    <a:lnTo>
                      <a:pt x="4686" y="485"/>
                    </a:lnTo>
                    <a:lnTo>
                      <a:pt x="4677" y="495"/>
                    </a:lnTo>
                    <a:lnTo>
                      <a:pt x="4686" y="504"/>
                    </a:lnTo>
                    <a:lnTo>
                      <a:pt x="4686" y="514"/>
                    </a:lnTo>
                    <a:lnTo>
                      <a:pt x="4696" y="523"/>
                    </a:lnTo>
                    <a:lnTo>
                      <a:pt x="4706" y="533"/>
                    </a:lnTo>
                    <a:lnTo>
                      <a:pt x="4829" y="562"/>
                    </a:lnTo>
                    <a:lnTo>
                      <a:pt x="4867" y="552"/>
                    </a:lnTo>
                    <a:lnTo>
                      <a:pt x="4915" y="533"/>
                    </a:lnTo>
                    <a:lnTo>
                      <a:pt x="4972" y="495"/>
                    </a:lnTo>
                    <a:lnTo>
                      <a:pt x="4982" y="485"/>
                    </a:lnTo>
                    <a:lnTo>
                      <a:pt x="4982" y="476"/>
                    </a:lnTo>
                    <a:lnTo>
                      <a:pt x="4991" y="466"/>
                    </a:lnTo>
                    <a:lnTo>
                      <a:pt x="4991" y="438"/>
                    </a:lnTo>
                    <a:lnTo>
                      <a:pt x="4991" y="419"/>
                    </a:lnTo>
                    <a:lnTo>
                      <a:pt x="5010" y="409"/>
                    </a:lnTo>
                    <a:lnTo>
                      <a:pt x="5020" y="400"/>
                    </a:lnTo>
                    <a:lnTo>
                      <a:pt x="5029" y="409"/>
                    </a:lnTo>
                    <a:lnTo>
                      <a:pt x="5039" y="409"/>
                    </a:lnTo>
                    <a:lnTo>
                      <a:pt x="5048" y="419"/>
                    </a:lnTo>
                    <a:lnTo>
                      <a:pt x="5058" y="438"/>
                    </a:lnTo>
                    <a:lnTo>
                      <a:pt x="5096" y="514"/>
                    </a:lnTo>
                    <a:lnTo>
                      <a:pt x="5096" y="523"/>
                    </a:lnTo>
                    <a:lnTo>
                      <a:pt x="5134" y="552"/>
                    </a:lnTo>
                    <a:lnTo>
                      <a:pt x="5163" y="590"/>
                    </a:lnTo>
                    <a:lnTo>
                      <a:pt x="5201" y="600"/>
                    </a:lnTo>
                    <a:lnTo>
                      <a:pt x="5229" y="609"/>
                    </a:lnTo>
                    <a:lnTo>
                      <a:pt x="5248" y="609"/>
                    </a:lnTo>
                    <a:lnTo>
                      <a:pt x="5267" y="609"/>
                    </a:lnTo>
                    <a:lnTo>
                      <a:pt x="5334" y="580"/>
                    </a:lnTo>
                    <a:lnTo>
                      <a:pt x="5343" y="571"/>
                    </a:lnTo>
                    <a:lnTo>
                      <a:pt x="5363" y="552"/>
                    </a:lnTo>
                    <a:lnTo>
                      <a:pt x="5382" y="533"/>
                    </a:lnTo>
                    <a:lnTo>
                      <a:pt x="5382" y="523"/>
                    </a:lnTo>
                    <a:lnTo>
                      <a:pt x="5391" y="514"/>
                    </a:lnTo>
                    <a:lnTo>
                      <a:pt x="5401" y="466"/>
                    </a:lnTo>
                    <a:lnTo>
                      <a:pt x="5410" y="457"/>
                    </a:lnTo>
                    <a:lnTo>
                      <a:pt x="5410" y="447"/>
                    </a:lnTo>
                    <a:lnTo>
                      <a:pt x="5420" y="438"/>
                    </a:lnTo>
                    <a:lnTo>
                      <a:pt x="5448" y="409"/>
                    </a:lnTo>
                    <a:lnTo>
                      <a:pt x="5458" y="400"/>
                    </a:lnTo>
                    <a:lnTo>
                      <a:pt x="5458" y="390"/>
                    </a:lnTo>
                    <a:lnTo>
                      <a:pt x="5458" y="381"/>
                    </a:lnTo>
                    <a:lnTo>
                      <a:pt x="5458" y="371"/>
                    </a:lnTo>
                    <a:lnTo>
                      <a:pt x="5410" y="324"/>
                    </a:lnTo>
                    <a:lnTo>
                      <a:pt x="5401" y="314"/>
                    </a:lnTo>
                    <a:lnTo>
                      <a:pt x="5401" y="304"/>
                    </a:lnTo>
                    <a:lnTo>
                      <a:pt x="5401" y="295"/>
                    </a:lnTo>
                    <a:lnTo>
                      <a:pt x="5401" y="276"/>
                    </a:lnTo>
                    <a:lnTo>
                      <a:pt x="5420" y="266"/>
                    </a:lnTo>
                    <a:lnTo>
                      <a:pt x="5439" y="257"/>
                    </a:lnTo>
                    <a:lnTo>
                      <a:pt x="5534" y="228"/>
                    </a:lnTo>
                    <a:lnTo>
                      <a:pt x="5544" y="219"/>
                    </a:lnTo>
                    <a:lnTo>
                      <a:pt x="5553" y="209"/>
                    </a:lnTo>
                    <a:lnTo>
                      <a:pt x="5553" y="181"/>
                    </a:lnTo>
                    <a:lnTo>
                      <a:pt x="5563" y="161"/>
                    </a:lnTo>
                    <a:lnTo>
                      <a:pt x="5582" y="152"/>
                    </a:lnTo>
                    <a:lnTo>
                      <a:pt x="5620" y="133"/>
                    </a:lnTo>
                    <a:lnTo>
                      <a:pt x="5639" y="123"/>
                    </a:lnTo>
                    <a:lnTo>
                      <a:pt x="5658" y="123"/>
                    </a:lnTo>
                    <a:lnTo>
                      <a:pt x="5677" y="123"/>
                    </a:lnTo>
                    <a:lnTo>
                      <a:pt x="5763" y="161"/>
                    </a:lnTo>
                    <a:lnTo>
                      <a:pt x="5867" y="190"/>
                    </a:lnTo>
                    <a:lnTo>
                      <a:pt x="6010" y="190"/>
                    </a:lnTo>
                    <a:lnTo>
                      <a:pt x="6058" y="181"/>
                    </a:lnTo>
                    <a:lnTo>
                      <a:pt x="6067" y="181"/>
                    </a:lnTo>
                    <a:lnTo>
                      <a:pt x="6077" y="171"/>
                    </a:lnTo>
                    <a:lnTo>
                      <a:pt x="6087" y="161"/>
                    </a:lnTo>
                    <a:lnTo>
                      <a:pt x="6087" y="152"/>
                    </a:lnTo>
                    <a:lnTo>
                      <a:pt x="6087" y="143"/>
                    </a:lnTo>
                    <a:lnTo>
                      <a:pt x="6077" y="123"/>
                    </a:lnTo>
                    <a:lnTo>
                      <a:pt x="6087" y="114"/>
                    </a:lnTo>
                    <a:lnTo>
                      <a:pt x="6087" y="95"/>
                    </a:lnTo>
                    <a:lnTo>
                      <a:pt x="6115" y="76"/>
                    </a:lnTo>
                    <a:lnTo>
                      <a:pt x="6134" y="76"/>
                    </a:lnTo>
                    <a:lnTo>
                      <a:pt x="6153" y="66"/>
                    </a:lnTo>
                    <a:lnTo>
                      <a:pt x="6163" y="76"/>
                    </a:lnTo>
                    <a:lnTo>
                      <a:pt x="6220" y="114"/>
                    </a:lnTo>
                    <a:lnTo>
                      <a:pt x="6296" y="133"/>
                    </a:lnTo>
                    <a:lnTo>
                      <a:pt x="6344" y="161"/>
                    </a:lnTo>
                    <a:lnTo>
                      <a:pt x="6363" y="181"/>
                    </a:lnTo>
                    <a:lnTo>
                      <a:pt x="6372" y="181"/>
                    </a:lnTo>
                    <a:lnTo>
                      <a:pt x="6401" y="190"/>
                    </a:lnTo>
                    <a:lnTo>
                      <a:pt x="6410" y="181"/>
                    </a:lnTo>
                    <a:lnTo>
                      <a:pt x="6410" y="171"/>
                    </a:lnTo>
                    <a:lnTo>
                      <a:pt x="6410" y="161"/>
                    </a:lnTo>
                    <a:lnTo>
                      <a:pt x="6410" y="152"/>
                    </a:lnTo>
                    <a:lnTo>
                      <a:pt x="6410" y="133"/>
                    </a:lnTo>
                    <a:lnTo>
                      <a:pt x="6401" y="114"/>
                    </a:lnTo>
                    <a:lnTo>
                      <a:pt x="6401" y="104"/>
                    </a:lnTo>
                    <a:lnTo>
                      <a:pt x="6401" y="85"/>
                    </a:lnTo>
                    <a:lnTo>
                      <a:pt x="6410" y="76"/>
                    </a:lnTo>
                    <a:lnTo>
                      <a:pt x="6429" y="66"/>
                    </a:lnTo>
                    <a:lnTo>
                      <a:pt x="6486" y="57"/>
                    </a:lnTo>
                    <a:lnTo>
                      <a:pt x="6506" y="47"/>
                    </a:lnTo>
                    <a:lnTo>
                      <a:pt x="6553" y="9"/>
                    </a:lnTo>
                    <a:lnTo>
                      <a:pt x="6563" y="0"/>
                    </a:lnTo>
                    <a:lnTo>
                      <a:pt x="6582" y="0"/>
                    </a:lnTo>
                    <a:lnTo>
                      <a:pt x="6639" y="9"/>
                    </a:lnTo>
                    <a:lnTo>
                      <a:pt x="6667" y="9"/>
                    </a:lnTo>
                    <a:lnTo>
                      <a:pt x="6677" y="0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75" name="Freeform 6">
                <a:extLst>
                  <a:ext uri="{FF2B5EF4-FFF2-40B4-BE49-F238E27FC236}">
                    <a16:creationId xmlns:a16="http://schemas.microsoft.com/office/drawing/2014/main" id="{3FB9279E-8C25-D64B-BE26-5F4095D92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5375" y="2400300"/>
                <a:ext cx="2660650" cy="3467100"/>
              </a:xfrm>
              <a:custGeom>
                <a:avLst/>
                <a:gdLst>
                  <a:gd name="T0" fmla="*/ 2608812 w 7391"/>
                  <a:gd name="T1" fmla="*/ 1203584 h 9630"/>
                  <a:gd name="T2" fmla="*/ 2554094 w 7391"/>
                  <a:gd name="T3" fmla="*/ 1316634 h 9630"/>
                  <a:gd name="T4" fmla="*/ 2554094 w 7391"/>
                  <a:gd name="T5" fmla="*/ 1491609 h 9630"/>
                  <a:gd name="T6" fmla="*/ 2560934 w 7391"/>
                  <a:gd name="T7" fmla="*/ 1573696 h 9630"/>
                  <a:gd name="T8" fmla="*/ 2629331 w 7391"/>
                  <a:gd name="T9" fmla="*/ 1645702 h 9630"/>
                  <a:gd name="T10" fmla="*/ 2571374 w 7391"/>
                  <a:gd name="T11" fmla="*/ 1728150 h 9630"/>
                  <a:gd name="T12" fmla="*/ 2406501 w 7391"/>
                  <a:gd name="T13" fmla="*/ 1782874 h 9630"/>
                  <a:gd name="T14" fmla="*/ 2241987 w 7391"/>
                  <a:gd name="T15" fmla="*/ 1892684 h 9630"/>
                  <a:gd name="T16" fmla="*/ 2169990 w 7391"/>
                  <a:gd name="T17" fmla="*/ 1913206 h 9630"/>
                  <a:gd name="T18" fmla="*/ 2101593 w 7391"/>
                  <a:gd name="T19" fmla="*/ 1882603 h 9630"/>
                  <a:gd name="T20" fmla="*/ 1929880 w 7391"/>
                  <a:gd name="T21" fmla="*/ 1937328 h 9630"/>
                  <a:gd name="T22" fmla="*/ 1837724 w 7391"/>
                  <a:gd name="T23" fmla="*/ 1998893 h 9630"/>
                  <a:gd name="T24" fmla="*/ 1844204 w 7391"/>
                  <a:gd name="T25" fmla="*/ 2235793 h 9630"/>
                  <a:gd name="T26" fmla="*/ 1666011 w 7391"/>
                  <a:gd name="T27" fmla="*/ 2300959 h 9630"/>
                  <a:gd name="T28" fmla="*/ 1676451 w 7391"/>
                  <a:gd name="T29" fmla="*/ 2396727 h 9630"/>
                  <a:gd name="T30" fmla="*/ 1875162 w 7391"/>
                  <a:gd name="T31" fmla="*/ 2451812 h 9630"/>
                  <a:gd name="T32" fmla="*/ 1916201 w 7391"/>
                  <a:gd name="T33" fmla="*/ 2619587 h 9630"/>
                  <a:gd name="T34" fmla="*/ 1851403 w 7391"/>
                  <a:gd name="T35" fmla="*/ 2777280 h 9630"/>
                  <a:gd name="T36" fmla="*/ 1820445 w 7391"/>
                  <a:gd name="T37" fmla="*/ 3113549 h 9630"/>
                  <a:gd name="T38" fmla="*/ 1491058 w 7391"/>
                  <a:gd name="T39" fmla="*/ 3264402 h 9630"/>
                  <a:gd name="T40" fmla="*/ 1264988 w 7391"/>
                  <a:gd name="T41" fmla="*/ 3367371 h 9630"/>
                  <a:gd name="T42" fmla="*/ 1151952 w 7391"/>
                  <a:gd name="T43" fmla="*/ 3274483 h 9630"/>
                  <a:gd name="T44" fmla="*/ 983839 w 7391"/>
                  <a:gd name="T45" fmla="*/ 3319127 h 9630"/>
                  <a:gd name="T46" fmla="*/ 836245 w 7391"/>
                  <a:gd name="T47" fmla="*/ 3329568 h 9630"/>
                  <a:gd name="T48" fmla="*/ 867204 w 7391"/>
                  <a:gd name="T49" fmla="*/ 3140912 h 9630"/>
                  <a:gd name="T50" fmla="*/ 736890 w 7391"/>
                  <a:gd name="T51" fmla="*/ 2976378 h 9630"/>
                  <a:gd name="T52" fmla="*/ 473020 w 7391"/>
                  <a:gd name="T53" fmla="*/ 2866568 h 9630"/>
                  <a:gd name="T54" fmla="*/ 352785 w 7391"/>
                  <a:gd name="T55" fmla="*/ 2842446 h 9630"/>
                  <a:gd name="T56" fmla="*/ 277549 w 7391"/>
                  <a:gd name="T57" fmla="*/ 2767199 h 9630"/>
                  <a:gd name="T58" fmla="*/ 298068 w 7391"/>
                  <a:gd name="T59" fmla="*/ 2582143 h 9630"/>
                  <a:gd name="T60" fmla="*/ 198712 w 7391"/>
                  <a:gd name="T61" fmla="*/ 2437771 h 9630"/>
                  <a:gd name="T62" fmla="*/ 243350 w 7391"/>
                  <a:gd name="T63" fmla="*/ 2321481 h 9630"/>
                  <a:gd name="T64" fmla="*/ 366465 w 7391"/>
                  <a:gd name="T65" fmla="*/ 2081340 h 9630"/>
                  <a:gd name="T66" fmla="*/ 335866 w 7391"/>
                  <a:gd name="T67" fmla="*/ 1913206 h 9630"/>
                  <a:gd name="T68" fmla="*/ 201952 w 7391"/>
                  <a:gd name="T69" fmla="*/ 1728150 h 9630"/>
                  <a:gd name="T70" fmla="*/ 181432 w 7391"/>
                  <a:gd name="T71" fmla="*/ 1604659 h 9630"/>
                  <a:gd name="T72" fmla="*/ 232910 w 7391"/>
                  <a:gd name="T73" fmla="*/ 1416003 h 9630"/>
                  <a:gd name="T74" fmla="*/ 154074 w 7391"/>
                  <a:gd name="T75" fmla="*/ 1285671 h 9630"/>
                  <a:gd name="T76" fmla="*/ 37438 w 7391"/>
                  <a:gd name="T77" fmla="*/ 1183062 h 9630"/>
                  <a:gd name="T78" fmla="*/ 263869 w 7391"/>
                  <a:gd name="T79" fmla="*/ 1018528 h 9630"/>
                  <a:gd name="T80" fmla="*/ 401023 w 7391"/>
                  <a:gd name="T81" fmla="*/ 634375 h 9630"/>
                  <a:gd name="T82" fmla="*/ 469421 w 7391"/>
                  <a:gd name="T83" fmla="*/ 558768 h 9630"/>
                  <a:gd name="T84" fmla="*/ 363225 w 7391"/>
                  <a:gd name="T85" fmla="*/ 401075 h 9630"/>
                  <a:gd name="T86" fmla="*/ 205552 w 7391"/>
                  <a:gd name="T87" fmla="*/ 188656 h 9630"/>
                  <a:gd name="T88" fmla="*/ 236510 w 7391"/>
                  <a:gd name="T89" fmla="*/ 27362 h 9630"/>
                  <a:gd name="T90" fmla="*/ 493540 w 7391"/>
                  <a:gd name="T91" fmla="*/ 58325 h 9630"/>
                  <a:gd name="T92" fmla="*/ 781528 w 7391"/>
                  <a:gd name="T93" fmla="*/ 54725 h 9630"/>
                  <a:gd name="T94" fmla="*/ 918682 w 7391"/>
                  <a:gd name="T95" fmla="*/ 85687 h 9630"/>
                  <a:gd name="T96" fmla="*/ 1127833 w 7391"/>
                  <a:gd name="T97" fmla="*/ 260663 h 9630"/>
                  <a:gd name="T98" fmla="*/ 1268228 w 7391"/>
                  <a:gd name="T99" fmla="*/ 438878 h 9630"/>
                  <a:gd name="T100" fmla="*/ 1426261 w 7391"/>
                  <a:gd name="T101" fmla="*/ 520965 h 9630"/>
                  <a:gd name="T102" fmla="*/ 1724329 w 7391"/>
                  <a:gd name="T103" fmla="*/ 538247 h 9630"/>
                  <a:gd name="T104" fmla="*/ 1943920 w 7391"/>
                  <a:gd name="T105" fmla="*/ 459400 h 9630"/>
                  <a:gd name="T106" fmla="*/ 2002237 w 7391"/>
                  <a:gd name="T107" fmla="*/ 538247 h 9630"/>
                  <a:gd name="T108" fmla="*/ 2153071 w 7391"/>
                  <a:gd name="T109" fmla="*/ 603412 h 9630"/>
                  <a:gd name="T110" fmla="*/ 2331264 w 7391"/>
                  <a:gd name="T111" fmla="*/ 520965 h 9630"/>
                  <a:gd name="T112" fmla="*/ 2444299 w 7391"/>
                  <a:gd name="T113" fmla="*/ 490362 h 9630"/>
                  <a:gd name="T114" fmla="*/ 2615652 w 7391"/>
                  <a:gd name="T115" fmla="*/ 565969 h 9630"/>
                  <a:gd name="T116" fmla="*/ 2622492 w 7391"/>
                  <a:gd name="T117" fmla="*/ 627534 h 9630"/>
                  <a:gd name="T118" fmla="*/ 2564534 w 7391"/>
                  <a:gd name="T119" fmla="*/ 881356 h 9630"/>
                  <a:gd name="T120" fmla="*/ 2571374 w 7391"/>
                  <a:gd name="T121" fmla="*/ 1042290 h 9630"/>
                  <a:gd name="T122" fmla="*/ 1162032 w 7391"/>
                  <a:gd name="T123" fmla="*/ 1323475 h 96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391" h="9630">
                    <a:moveTo>
                      <a:pt x="7228" y="2876"/>
                    </a:moveTo>
                    <a:lnTo>
                      <a:pt x="7228" y="2905"/>
                    </a:lnTo>
                    <a:lnTo>
                      <a:pt x="7238" y="2914"/>
                    </a:lnTo>
                    <a:lnTo>
                      <a:pt x="7247" y="2924"/>
                    </a:lnTo>
                    <a:lnTo>
                      <a:pt x="7295" y="2933"/>
                    </a:lnTo>
                    <a:lnTo>
                      <a:pt x="7304" y="2943"/>
                    </a:lnTo>
                    <a:lnTo>
                      <a:pt x="7304" y="2952"/>
                    </a:lnTo>
                    <a:lnTo>
                      <a:pt x="7304" y="3000"/>
                    </a:lnTo>
                    <a:lnTo>
                      <a:pt x="7314" y="3009"/>
                    </a:lnTo>
                    <a:lnTo>
                      <a:pt x="7314" y="3019"/>
                    </a:lnTo>
                    <a:lnTo>
                      <a:pt x="7324" y="3029"/>
                    </a:lnTo>
                    <a:lnTo>
                      <a:pt x="7333" y="3038"/>
                    </a:lnTo>
                    <a:lnTo>
                      <a:pt x="7324" y="3048"/>
                    </a:lnTo>
                    <a:lnTo>
                      <a:pt x="7314" y="3067"/>
                    </a:lnTo>
                    <a:lnTo>
                      <a:pt x="7266" y="3095"/>
                    </a:lnTo>
                    <a:lnTo>
                      <a:pt x="7257" y="3105"/>
                    </a:lnTo>
                    <a:lnTo>
                      <a:pt x="7257" y="3114"/>
                    </a:lnTo>
                    <a:lnTo>
                      <a:pt x="7257" y="3181"/>
                    </a:lnTo>
                    <a:lnTo>
                      <a:pt x="7257" y="3314"/>
                    </a:lnTo>
                    <a:lnTo>
                      <a:pt x="7257" y="3324"/>
                    </a:lnTo>
                    <a:lnTo>
                      <a:pt x="7247" y="3343"/>
                    </a:lnTo>
                    <a:lnTo>
                      <a:pt x="7238" y="3352"/>
                    </a:lnTo>
                    <a:lnTo>
                      <a:pt x="7219" y="3352"/>
                    </a:lnTo>
                    <a:lnTo>
                      <a:pt x="7209" y="3362"/>
                    </a:lnTo>
                    <a:lnTo>
                      <a:pt x="7200" y="3371"/>
                    </a:lnTo>
                    <a:lnTo>
                      <a:pt x="7200" y="3381"/>
                    </a:lnTo>
                    <a:lnTo>
                      <a:pt x="7200" y="3400"/>
                    </a:lnTo>
                    <a:lnTo>
                      <a:pt x="7209" y="3410"/>
                    </a:lnTo>
                    <a:lnTo>
                      <a:pt x="7228" y="3428"/>
                    </a:lnTo>
                    <a:lnTo>
                      <a:pt x="7228" y="3438"/>
                    </a:lnTo>
                    <a:lnTo>
                      <a:pt x="7238" y="3448"/>
                    </a:lnTo>
                    <a:lnTo>
                      <a:pt x="7238" y="3467"/>
                    </a:lnTo>
                    <a:lnTo>
                      <a:pt x="7238" y="3476"/>
                    </a:lnTo>
                    <a:lnTo>
                      <a:pt x="7238" y="3486"/>
                    </a:lnTo>
                    <a:lnTo>
                      <a:pt x="7238" y="3505"/>
                    </a:lnTo>
                    <a:lnTo>
                      <a:pt x="7238" y="3524"/>
                    </a:lnTo>
                    <a:lnTo>
                      <a:pt x="7219" y="3543"/>
                    </a:lnTo>
                    <a:lnTo>
                      <a:pt x="7171" y="3591"/>
                    </a:lnTo>
                    <a:lnTo>
                      <a:pt x="7152" y="3619"/>
                    </a:lnTo>
                    <a:lnTo>
                      <a:pt x="7133" y="3629"/>
                    </a:lnTo>
                    <a:lnTo>
                      <a:pt x="7104" y="3648"/>
                    </a:lnTo>
                    <a:lnTo>
                      <a:pt x="7095" y="3657"/>
                    </a:lnTo>
                    <a:lnTo>
                      <a:pt x="7086" y="3667"/>
                    </a:lnTo>
                    <a:lnTo>
                      <a:pt x="7066" y="3714"/>
                    </a:lnTo>
                    <a:lnTo>
                      <a:pt x="7066" y="3724"/>
                    </a:lnTo>
                    <a:lnTo>
                      <a:pt x="7057" y="3733"/>
                    </a:lnTo>
                    <a:lnTo>
                      <a:pt x="7057" y="3762"/>
                    </a:lnTo>
                    <a:lnTo>
                      <a:pt x="7066" y="3771"/>
                    </a:lnTo>
                    <a:lnTo>
                      <a:pt x="7066" y="3791"/>
                    </a:lnTo>
                    <a:lnTo>
                      <a:pt x="7086" y="3809"/>
                    </a:lnTo>
                    <a:lnTo>
                      <a:pt x="7104" y="3838"/>
                    </a:lnTo>
                    <a:lnTo>
                      <a:pt x="7104" y="3867"/>
                    </a:lnTo>
                    <a:lnTo>
                      <a:pt x="7114" y="3895"/>
                    </a:lnTo>
                    <a:lnTo>
                      <a:pt x="7114" y="3981"/>
                    </a:lnTo>
                    <a:lnTo>
                      <a:pt x="7104" y="4038"/>
                    </a:lnTo>
                    <a:lnTo>
                      <a:pt x="7104" y="4048"/>
                    </a:lnTo>
                    <a:lnTo>
                      <a:pt x="7114" y="4048"/>
                    </a:lnTo>
                    <a:lnTo>
                      <a:pt x="7114" y="4057"/>
                    </a:lnTo>
                    <a:lnTo>
                      <a:pt x="7114" y="4067"/>
                    </a:lnTo>
                    <a:lnTo>
                      <a:pt x="7114" y="4086"/>
                    </a:lnTo>
                    <a:lnTo>
                      <a:pt x="7104" y="4105"/>
                    </a:lnTo>
                    <a:lnTo>
                      <a:pt x="7095" y="4124"/>
                    </a:lnTo>
                    <a:lnTo>
                      <a:pt x="7095" y="4143"/>
                    </a:lnTo>
                    <a:lnTo>
                      <a:pt x="7104" y="4152"/>
                    </a:lnTo>
                    <a:lnTo>
                      <a:pt x="7152" y="4181"/>
                    </a:lnTo>
                    <a:lnTo>
                      <a:pt x="7162" y="4190"/>
                    </a:lnTo>
                    <a:lnTo>
                      <a:pt x="7162" y="4210"/>
                    </a:lnTo>
                    <a:lnTo>
                      <a:pt x="7133" y="4238"/>
                    </a:lnTo>
                    <a:lnTo>
                      <a:pt x="7114" y="4257"/>
                    </a:lnTo>
                    <a:lnTo>
                      <a:pt x="7104" y="4267"/>
                    </a:lnTo>
                    <a:lnTo>
                      <a:pt x="7104" y="4276"/>
                    </a:lnTo>
                    <a:lnTo>
                      <a:pt x="7114" y="4295"/>
                    </a:lnTo>
                    <a:lnTo>
                      <a:pt x="7124" y="4295"/>
                    </a:lnTo>
                    <a:lnTo>
                      <a:pt x="7133" y="4295"/>
                    </a:lnTo>
                    <a:lnTo>
                      <a:pt x="7171" y="4267"/>
                    </a:lnTo>
                    <a:lnTo>
                      <a:pt x="7181" y="4267"/>
                    </a:lnTo>
                    <a:lnTo>
                      <a:pt x="7190" y="4267"/>
                    </a:lnTo>
                    <a:lnTo>
                      <a:pt x="7200" y="4276"/>
                    </a:lnTo>
                    <a:lnTo>
                      <a:pt x="7200" y="4295"/>
                    </a:lnTo>
                    <a:lnTo>
                      <a:pt x="7190" y="4305"/>
                    </a:lnTo>
                    <a:lnTo>
                      <a:pt x="7190" y="4324"/>
                    </a:lnTo>
                    <a:lnTo>
                      <a:pt x="7171" y="4333"/>
                    </a:lnTo>
                    <a:lnTo>
                      <a:pt x="7124" y="4362"/>
                    </a:lnTo>
                    <a:lnTo>
                      <a:pt x="7114" y="4371"/>
                    </a:lnTo>
                    <a:lnTo>
                      <a:pt x="7104" y="4371"/>
                    </a:lnTo>
                    <a:lnTo>
                      <a:pt x="7114" y="4381"/>
                    </a:lnTo>
                    <a:lnTo>
                      <a:pt x="7124" y="4391"/>
                    </a:lnTo>
                    <a:lnTo>
                      <a:pt x="7171" y="4391"/>
                    </a:lnTo>
                    <a:lnTo>
                      <a:pt x="7181" y="4391"/>
                    </a:lnTo>
                    <a:lnTo>
                      <a:pt x="7190" y="4400"/>
                    </a:lnTo>
                    <a:lnTo>
                      <a:pt x="7209" y="4419"/>
                    </a:lnTo>
                    <a:lnTo>
                      <a:pt x="7219" y="4429"/>
                    </a:lnTo>
                    <a:lnTo>
                      <a:pt x="7228" y="4429"/>
                    </a:lnTo>
                    <a:lnTo>
                      <a:pt x="7266" y="4419"/>
                    </a:lnTo>
                    <a:lnTo>
                      <a:pt x="7276" y="4419"/>
                    </a:lnTo>
                    <a:lnTo>
                      <a:pt x="7285" y="4429"/>
                    </a:lnTo>
                    <a:lnTo>
                      <a:pt x="7295" y="4429"/>
                    </a:lnTo>
                    <a:lnTo>
                      <a:pt x="7314" y="4448"/>
                    </a:lnTo>
                    <a:lnTo>
                      <a:pt x="7324" y="4457"/>
                    </a:lnTo>
                    <a:lnTo>
                      <a:pt x="7362" y="4467"/>
                    </a:lnTo>
                    <a:lnTo>
                      <a:pt x="7371" y="4467"/>
                    </a:lnTo>
                    <a:lnTo>
                      <a:pt x="7371" y="4486"/>
                    </a:lnTo>
                    <a:lnTo>
                      <a:pt x="7362" y="4505"/>
                    </a:lnTo>
                    <a:lnTo>
                      <a:pt x="7333" y="4543"/>
                    </a:lnTo>
                    <a:lnTo>
                      <a:pt x="7304" y="4571"/>
                    </a:lnTo>
                    <a:lnTo>
                      <a:pt x="7276" y="4591"/>
                    </a:lnTo>
                    <a:lnTo>
                      <a:pt x="7209" y="4619"/>
                    </a:lnTo>
                    <a:lnTo>
                      <a:pt x="7200" y="4619"/>
                    </a:lnTo>
                    <a:lnTo>
                      <a:pt x="7190" y="4638"/>
                    </a:lnTo>
                    <a:lnTo>
                      <a:pt x="7200" y="4648"/>
                    </a:lnTo>
                    <a:lnTo>
                      <a:pt x="7200" y="4667"/>
                    </a:lnTo>
                    <a:lnTo>
                      <a:pt x="7209" y="4667"/>
                    </a:lnTo>
                    <a:lnTo>
                      <a:pt x="7228" y="4676"/>
                    </a:lnTo>
                    <a:lnTo>
                      <a:pt x="7257" y="4686"/>
                    </a:lnTo>
                    <a:lnTo>
                      <a:pt x="7266" y="4686"/>
                    </a:lnTo>
                    <a:lnTo>
                      <a:pt x="7266" y="4705"/>
                    </a:lnTo>
                    <a:lnTo>
                      <a:pt x="7257" y="4714"/>
                    </a:lnTo>
                    <a:lnTo>
                      <a:pt x="7247" y="4724"/>
                    </a:lnTo>
                    <a:lnTo>
                      <a:pt x="7219" y="4743"/>
                    </a:lnTo>
                    <a:lnTo>
                      <a:pt x="7209" y="4752"/>
                    </a:lnTo>
                    <a:lnTo>
                      <a:pt x="7200" y="4762"/>
                    </a:lnTo>
                    <a:lnTo>
                      <a:pt x="7190" y="4790"/>
                    </a:lnTo>
                    <a:lnTo>
                      <a:pt x="7181" y="4800"/>
                    </a:lnTo>
                    <a:lnTo>
                      <a:pt x="7171" y="4810"/>
                    </a:lnTo>
                    <a:lnTo>
                      <a:pt x="7152" y="4810"/>
                    </a:lnTo>
                    <a:lnTo>
                      <a:pt x="7143" y="4800"/>
                    </a:lnTo>
                    <a:lnTo>
                      <a:pt x="7133" y="4790"/>
                    </a:lnTo>
                    <a:lnTo>
                      <a:pt x="7124" y="4772"/>
                    </a:lnTo>
                    <a:lnTo>
                      <a:pt x="7114" y="4762"/>
                    </a:lnTo>
                    <a:lnTo>
                      <a:pt x="7104" y="4762"/>
                    </a:lnTo>
                    <a:lnTo>
                      <a:pt x="7095" y="4752"/>
                    </a:lnTo>
                    <a:lnTo>
                      <a:pt x="7086" y="4752"/>
                    </a:lnTo>
                    <a:lnTo>
                      <a:pt x="7066" y="4762"/>
                    </a:lnTo>
                    <a:lnTo>
                      <a:pt x="7057" y="4762"/>
                    </a:lnTo>
                    <a:lnTo>
                      <a:pt x="7047" y="4772"/>
                    </a:lnTo>
                    <a:lnTo>
                      <a:pt x="7038" y="4800"/>
                    </a:lnTo>
                    <a:lnTo>
                      <a:pt x="7009" y="4838"/>
                    </a:lnTo>
                    <a:lnTo>
                      <a:pt x="6990" y="4867"/>
                    </a:lnTo>
                    <a:lnTo>
                      <a:pt x="6952" y="4895"/>
                    </a:lnTo>
                    <a:lnTo>
                      <a:pt x="6781" y="4990"/>
                    </a:lnTo>
                    <a:lnTo>
                      <a:pt x="6762" y="4990"/>
                    </a:lnTo>
                    <a:lnTo>
                      <a:pt x="6743" y="4990"/>
                    </a:lnTo>
                    <a:lnTo>
                      <a:pt x="6714" y="4990"/>
                    </a:lnTo>
                    <a:lnTo>
                      <a:pt x="6705" y="4981"/>
                    </a:lnTo>
                    <a:lnTo>
                      <a:pt x="6695" y="4972"/>
                    </a:lnTo>
                    <a:lnTo>
                      <a:pt x="6695" y="4962"/>
                    </a:lnTo>
                    <a:lnTo>
                      <a:pt x="6685" y="4952"/>
                    </a:lnTo>
                    <a:lnTo>
                      <a:pt x="6676" y="4943"/>
                    </a:lnTo>
                    <a:lnTo>
                      <a:pt x="6628" y="4943"/>
                    </a:lnTo>
                    <a:lnTo>
                      <a:pt x="6609" y="4933"/>
                    </a:lnTo>
                    <a:lnTo>
                      <a:pt x="6590" y="4924"/>
                    </a:lnTo>
                    <a:lnTo>
                      <a:pt x="6581" y="4924"/>
                    </a:lnTo>
                    <a:lnTo>
                      <a:pt x="6571" y="4933"/>
                    </a:lnTo>
                    <a:lnTo>
                      <a:pt x="6552" y="4943"/>
                    </a:lnTo>
                    <a:lnTo>
                      <a:pt x="6466" y="5029"/>
                    </a:lnTo>
                    <a:lnTo>
                      <a:pt x="6457" y="5048"/>
                    </a:lnTo>
                    <a:lnTo>
                      <a:pt x="6457" y="5057"/>
                    </a:lnTo>
                    <a:lnTo>
                      <a:pt x="6457" y="5086"/>
                    </a:lnTo>
                    <a:lnTo>
                      <a:pt x="6457" y="5095"/>
                    </a:lnTo>
                    <a:lnTo>
                      <a:pt x="6485" y="5143"/>
                    </a:lnTo>
                    <a:lnTo>
                      <a:pt x="6485" y="5153"/>
                    </a:lnTo>
                    <a:lnTo>
                      <a:pt x="6485" y="5171"/>
                    </a:lnTo>
                    <a:lnTo>
                      <a:pt x="6485" y="5191"/>
                    </a:lnTo>
                    <a:lnTo>
                      <a:pt x="6476" y="5210"/>
                    </a:lnTo>
                    <a:lnTo>
                      <a:pt x="6457" y="5229"/>
                    </a:lnTo>
                    <a:lnTo>
                      <a:pt x="6438" y="5238"/>
                    </a:lnTo>
                    <a:lnTo>
                      <a:pt x="6428" y="5248"/>
                    </a:lnTo>
                    <a:lnTo>
                      <a:pt x="6228" y="5257"/>
                    </a:lnTo>
                    <a:lnTo>
                      <a:pt x="6219" y="5267"/>
                    </a:lnTo>
                    <a:lnTo>
                      <a:pt x="6209" y="5267"/>
                    </a:lnTo>
                    <a:lnTo>
                      <a:pt x="6219" y="5286"/>
                    </a:lnTo>
                    <a:lnTo>
                      <a:pt x="6219" y="5305"/>
                    </a:lnTo>
                    <a:lnTo>
                      <a:pt x="6219" y="5324"/>
                    </a:lnTo>
                    <a:lnTo>
                      <a:pt x="6219" y="5333"/>
                    </a:lnTo>
                    <a:lnTo>
                      <a:pt x="6219" y="5362"/>
                    </a:lnTo>
                    <a:lnTo>
                      <a:pt x="6219" y="5371"/>
                    </a:lnTo>
                    <a:lnTo>
                      <a:pt x="6219" y="5391"/>
                    </a:lnTo>
                    <a:lnTo>
                      <a:pt x="6228" y="5448"/>
                    </a:lnTo>
                    <a:lnTo>
                      <a:pt x="6228" y="5467"/>
                    </a:lnTo>
                    <a:lnTo>
                      <a:pt x="6228" y="5476"/>
                    </a:lnTo>
                    <a:lnTo>
                      <a:pt x="6219" y="5476"/>
                    </a:lnTo>
                    <a:lnTo>
                      <a:pt x="6209" y="5486"/>
                    </a:lnTo>
                    <a:lnTo>
                      <a:pt x="6123" y="5476"/>
                    </a:lnTo>
                    <a:lnTo>
                      <a:pt x="6114" y="5476"/>
                    </a:lnTo>
                    <a:lnTo>
                      <a:pt x="6104" y="5467"/>
                    </a:lnTo>
                    <a:lnTo>
                      <a:pt x="6095" y="5457"/>
                    </a:lnTo>
                    <a:lnTo>
                      <a:pt x="6057" y="5371"/>
                    </a:lnTo>
                    <a:lnTo>
                      <a:pt x="6038" y="5333"/>
                    </a:lnTo>
                    <a:lnTo>
                      <a:pt x="6028" y="5314"/>
                    </a:lnTo>
                    <a:lnTo>
                      <a:pt x="6038" y="5305"/>
                    </a:lnTo>
                    <a:lnTo>
                      <a:pt x="6047" y="5286"/>
                    </a:lnTo>
                    <a:lnTo>
                      <a:pt x="6057" y="5267"/>
                    </a:lnTo>
                    <a:lnTo>
                      <a:pt x="6057" y="5248"/>
                    </a:lnTo>
                    <a:lnTo>
                      <a:pt x="6057" y="5238"/>
                    </a:lnTo>
                    <a:lnTo>
                      <a:pt x="6057" y="5229"/>
                    </a:lnTo>
                    <a:lnTo>
                      <a:pt x="6047" y="5219"/>
                    </a:lnTo>
                    <a:lnTo>
                      <a:pt x="6028" y="5219"/>
                    </a:lnTo>
                    <a:lnTo>
                      <a:pt x="6019" y="5229"/>
                    </a:lnTo>
                    <a:lnTo>
                      <a:pt x="5990" y="5257"/>
                    </a:lnTo>
                    <a:lnTo>
                      <a:pt x="5981" y="5257"/>
                    </a:lnTo>
                    <a:lnTo>
                      <a:pt x="5971" y="5229"/>
                    </a:lnTo>
                    <a:lnTo>
                      <a:pt x="5952" y="5219"/>
                    </a:lnTo>
                    <a:lnTo>
                      <a:pt x="5943" y="5210"/>
                    </a:lnTo>
                    <a:lnTo>
                      <a:pt x="5933" y="5200"/>
                    </a:lnTo>
                    <a:lnTo>
                      <a:pt x="5914" y="5200"/>
                    </a:lnTo>
                    <a:lnTo>
                      <a:pt x="5905" y="5200"/>
                    </a:lnTo>
                    <a:lnTo>
                      <a:pt x="5895" y="5200"/>
                    </a:lnTo>
                    <a:lnTo>
                      <a:pt x="5866" y="5229"/>
                    </a:lnTo>
                    <a:lnTo>
                      <a:pt x="5847" y="5229"/>
                    </a:lnTo>
                    <a:lnTo>
                      <a:pt x="5838" y="5229"/>
                    </a:lnTo>
                    <a:lnTo>
                      <a:pt x="5647" y="5191"/>
                    </a:lnTo>
                    <a:lnTo>
                      <a:pt x="5590" y="5171"/>
                    </a:lnTo>
                    <a:lnTo>
                      <a:pt x="5552" y="5143"/>
                    </a:lnTo>
                    <a:lnTo>
                      <a:pt x="5533" y="5133"/>
                    </a:lnTo>
                    <a:lnTo>
                      <a:pt x="5514" y="5133"/>
                    </a:lnTo>
                    <a:lnTo>
                      <a:pt x="5504" y="5133"/>
                    </a:lnTo>
                    <a:lnTo>
                      <a:pt x="5486" y="5143"/>
                    </a:lnTo>
                    <a:lnTo>
                      <a:pt x="5476" y="5153"/>
                    </a:lnTo>
                    <a:lnTo>
                      <a:pt x="5476" y="5171"/>
                    </a:lnTo>
                    <a:lnTo>
                      <a:pt x="5466" y="5181"/>
                    </a:lnTo>
                    <a:lnTo>
                      <a:pt x="5466" y="5200"/>
                    </a:lnTo>
                    <a:lnTo>
                      <a:pt x="5466" y="5229"/>
                    </a:lnTo>
                    <a:lnTo>
                      <a:pt x="5476" y="5248"/>
                    </a:lnTo>
                    <a:lnTo>
                      <a:pt x="5486" y="5276"/>
                    </a:lnTo>
                    <a:lnTo>
                      <a:pt x="5486" y="5286"/>
                    </a:lnTo>
                    <a:lnTo>
                      <a:pt x="5486" y="5305"/>
                    </a:lnTo>
                    <a:lnTo>
                      <a:pt x="5476" y="5333"/>
                    </a:lnTo>
                    <a:lnTo>
                      <a:pt x="5466" y="5343"/>
                    </a:lnTo>
                    <a:lnTo>
                      <a:pt x="5457" y="5352"/>
                    </a:lnTo>
                    <a:lnTo>
                      <a:pt x="5447" y="5362"/>
                    </a:lnTo>
                    <a:lnTo>
                      <a:pt x="5361" y="5381"/>
                    </a:lnTo>
                    <a:lnTo>
                      <a:pt x="5352" y="5381"/>
                    </a:lnTo>
                    <a:lnTo>
                      <a:pt x="5352" y="5391"/>
                    </a:lnTo>
                    <a:lnTo>
                      <a:pt x="5361" y="5400"/>
                    </a:lnTo>
                    <a:lnTo>
                      <a:pt x="5390" y="5409"/>
                    </a:lnTo>
                    <a:lnTo>
                      <a:pt x="5409" y="5409"/>
                    </a:lnTo>
                    <a:lnTo>
                      <a:pt x="5409" y="5419"/>
                    </a:lnTo>
                    <a:lnTo>
                      <a:pt x="5409" y="5429"/>
                    </a:lnTo>
                    <a:lnTo>
                      <a:pt x="5400" y="5448"/>
                    </a:lnTo>
                    <a:lnTo>
                      <a:pt x="5390" y="5448"/>
                    </a:lnTo>
                    <a:lnTo>
                      <a:pt x="5314" y="5476"/>
                    </a:lnTo>
                    <a:lnTo>
                      <a:pt x="5304" y="5486"/>
                    </a:lnTo>
                    <a:lnTo>
                      <a:pt x="5295" y="5486"/>
                    </a:lnTo>
                    <a:lnTo>
                      <a:pt x="5285" y="5505"/>
                    </a:lnTo>
                    <a:lnTo>
                      <a:pt x="5266" y="5514"/>
                    </a:lnTo>
                    <a:lnTo>
                      <a:pt x="5257" y="5514"/>
                    </a:lnTo>
                    <a:lnTo>
                      <a:pt x="5219" y="5505"/>
                    </a:lnTo>
                    <a:lnTo>
                      <a:pt x="5190" y="5495"/>
                    </a:lnTo>
                    <a:lnTo>
                      <a:pt x="5162" y="5505"/>
                    </a:lnTo>
                    <a:lnTo>
                      <a:pt x="5152" y="5505"/>
                    </a:lnTo>
                    <a:lnTo>
                      <a:pt x="5143" y="5514"/>
                    </a:lnTo>
                    <a:lnTo>
                      <a:pt x="5105" y="5552"/>
                    </a:lnTo>
                    <a:lnTo>
                      <a:pt x="5085" y="5581"/>
                    </a:lnTo>
                    <a:lnTo>
                      <a:pt x="5057" y="5619"/>
                    </a:lnTo>
                    <a:lnTo>
                      <a:pt x="5038" y="5667"/>
                    </a:lnTo>
                    <a:lnTo>
                      <a:pt x="5038" y="5724"/>
                    </a:lnTo>
                    <a:lnTo>
                      <a:pt x="5038" y="5800"/>
                    </a:lnTo>
                    <a:lnTo>
                      <a:pt x="5038" y="5914"/>
                    </a:lnTo>
                    <a:lnTo>
                      <a:pt x="5028" y="5933"/>
                    </a:lnTo>
                    <a:lnTo>
                      <a:pt x="5028" y="5953"/>
                    </a:lnTo>
                    <a:lnTo>
                      <a:pt x="5019" y="5962"/>
                    </a:lnTo>
                    <a:lnTo>
                      <a:pt x="5019" y="5971"/>
                    </a:lnTo>
                    <a:lnTo>
                      <a:pt x="4962" y="6038"/>
                    </a:lnTo>
                    <a:lnTo>
                      <a:pt x="4952" y="6048"/>
                    </a:lnTo>
                    <a:lnTo>
                      <a:pt x="4952" y="6057"/>
                    </a:lnTo>
                    <a:lnTo>
                      <a:pt x="4952" y="6067"/>
                    </a:lnTo>
                    <a:lnTo>
                      <a:pt x="4952" y="6086"/>
                    </a:lnTo>
                    <a:lnTo>
                      <a:pt x="4962" y="6095"/>
                    </a:lnTo>
                    <a:lnTo>
                      <a:pt x="4971" y="6105"/>
                    </a:lnTo>
                    <a:lnTo>
                      <a:pt x="5085" y="6153"/>
                    </a:lnTo>
                    <a:lnTo>
                      <a:pt x="5105" y="6162"/>
                    </a:lnTo>
                    <a:lnTo>
                      <a:pt x="5114" y="6181"/>
                    </a:lnTo>
                    <a:lnTo>
                      <a:pt x="5123" y="6210"/>
                    </a:lnTo>
                    <a:lnTo>
                      <a:pt x="5143" y="6248"/>
                    </a:lnTo>
                    <a:lnTo>
                      <a:pt x="5152" y="6257"/>
                    </a:lnTo>
                    <a:lnTo>
                      <a:pt x="5152" y="6267"/>
                    </a:lnTo>
                    <a:lnTo>
                      <a:pt x="5133" y="6295"/>
                    </a:lnTo>
                    <a:lnTo>
                      <a:pt x="5123" y="6305"/>
                    </a:lnTo>
                    <a:lnTo>
                      <a:pt x="5114" y="6305"/>
                    </a:lnTo>
                    <a:lnTo>
                      <a:pt x="5009" y="6324"/>
                    </a:lnTo>
                    <a:lnTo>
                      <a:pt x="5000" y="6324"/>
                    </a:lnTo>
                    <a:lnTo>
                      <a:pt x="4990" y="6334"/>
                    </a:lnTo>
                    <a:lnTo>
                      <a:pt x="4980" y="6343"/>
                    </a:lnTo>
                    <a:lnTo>
                      <a:pt x="4980" y="6362"/>
                    </a:lnTo>
                    <a:lnTo>
                      <a:pt x="4971" y="6372"/>
                    </a:lnTo>
                    <a:lnTo>
                      <a:pt x="4962" y="6381"/>
                    </a:lnTo>
                    <a:lnTo>
                      <a:pt x="4952" y="6391"/>
                    </a:lnTo>
                    <a:lnTo>
                      <a:pt x="4942" y="6391"/>
                    </a:lnTo>
                    <a:lnTo>
                      <a:pt x="4695" y="6372"/>
                    </a:lnTo>
                    <a:lnTo>
                      <a:pt x="4676" y="6372"/>
                    </a:lnTo>
                    <a:lnTo>
                      <a:pt x="4666" y="6381"/>
                    </a:lnTo>
                    <a:lnTo>
                      <a:pt x="4647" y="6391"/>
                    </a:lnTo>
                    <a:lnTo>
                      <a:pt x="4638" y="6400"/>
                    </a:lnTo>
                    <a:lnTo>
                      <a:pt x="4628" y="6391"/>
                    </a:lnTo>
                    <a:lnTo>
                      <a:pt x="4581" y="6324"/>
                    </a:lnTo>
                    <a:lnTo>
                      <a:pt x="4561" y="6305"/>
                    </a:lnTo>
                    <a:lnTo>
                      <a:pt x="4543" y="6286"/>
                    </a:lnTo>
                    <a:lnTo>
                      <a:pt x="4504" y="6267"/>
                    </a:lnTo>
                    <a:lnTo>
                      <a:pt x="4495" y="6267"/>
                    </a:lnTo>
                    <a:lnTo>
                      <a:pt x="4447" y="6276"/>
                    </a:lnTo>
                    <a:lnTo>
                      <a:pt x="4428" y="6276"/>
                    </a:lnTo>
                    <a:lnTo>
                      <a:pt x="4361" y="6314"/>
                    </a:lnTo>
                    <a:lnTo>
                      <a:pt x="4361" y="6324"/>
                    </a:lnTo>
                    <a:lnTo>
                      <a:pt x="4361" y="6343"/>
                    </a:lnTo>
                    <a:lnTo>
                      <a:pt x="4390" y="6400"/>
                    </a:lnTo>
                    <a:lnTo>
                      <a:pt x="4400" y="6419"/>
                    </a:lnTo>
                    <a:lnTo>
                      <a:pt x="4409" y="6476"/>
                    </a:lnTo>
                    <a:lnTo>
                      <a:pt x="4419" y="6495"/>
                    </a:lnTo>
                    <a:lnTo>
                      <a:pt x="4438" y="6505"/>
                    </a:lnTo>
                    <a:lnTo>
                      <a:pt x="4533" y="6533"/>
                    </a:lnTo>
                    <a:lnTo>
                      <a:pt x="4571" y="6552"/>
                    </a:lnTo>
                    <a:lnTo>
                      <a:pt x="4590" y="6562"/>
                    </a:lnTo>
                    <a:lnTo>
                      <a:pt x="4600" y="6572"/>
                    </a:lnTo>
                    <a:lnTo>
                      <a:pt x="4647" y="6648"/>
                    </a:lnTo>
                    <a:lnTo>
                      <a:pt x="4657" y="6657"/>
                    </a:lnTo>
                    <a:lnTo>
                      <a:pt x="4676" y="6667"/>
                    </a:lnTo>
                    <a:lnTo>
                      <a:pt x="4752" y="6676"/>
                    </a:lnTo>
                    <a:lnTo>
                      <a:pt x="4781" y="6686"/>
                    </a:lnTo>
                    <a:lnTo>
                      <a:pt x="4847" y="6724"/>
                    </a:lnTo>
                    <a:lnTo>
                      <a:pt x="4857" y="6724"/>
                    </a:lnTo>
                    <a:lnTo>
                      <a:pt x="4857" y="6715"/>
                    </a:lnTo>
                    <a:lnTo>
                      <a:pt x="4866" y="6705"/>
                    </a:lnTo>
                    <a:lnTo>
                      <a:pt x="4876" y="6667"/>
                    </a:lnTo>
                    <a:lnTo>
                      <a:pt x="4885" y="6657"/>
                    </a:lnTo>
                    <a:lnTo>
                      <a:pt x="4895" y="6638"/>
                    </a:lnTo>
                    <a:lnTo>
                      <a:pt x="4904" y="6638"/>
                    </a:lnTo>
                    <a:lnTo>
                      <a:pt x="4914" y="6638"/>
                    </a:lnTo>
                    <a:lnTo>
                      <a:pt x="4990" y="6648"/>
                    </a:lnTo>
                    <a:lnTo>
                      <a:pt x="5009" y="6667"/>
                    </a:lnTo>
                    <a:lnTo>
                      <a:pt x="5019" y="6705"/>
                    </a:lnTo>
                    <a:lnTo>
                      <a:pt x="5047" y="6800"/>
                    </a:lnTo>
                    <a:lnTo>
                      <a:pt x="5057" y="6838"/>
                    </a:lnTo>
                    <a:lnTo>
                      <a:pt x="5076" y="6857"/>
                    </a:lnTo>
                    <a:lnTo>
                      <a:pt x="5162" y="6848"/>
                    </a:lnTo>
                    <a:lnTo>
                      <a:pt x="5181" y="6838"/>
                    </a:lnTo>
                    <a:lnTo>
                      <a:pt x="5209" y="6810"/>
                    </a:lnTo>
                    <a:lnTo>
                      <a:pt x="5228" y="6800"/>
                    </a:lnTo>
                    <a:lnTo>
                      <a:pt x="5266" y="6800"/>
                    </a:lnTo>
                    <a:lnTo>
                      <a:pt x="5276" y="6800"/>
                    </a:lnTo>
                    <a:lnTo>
                      <a:pt x="5295" y="6810"/>
                    </a:lnTo>
                    <a:lnTo>
                      <a:pt x="5295" y="6819"/>
                    </a:lnTo>
                    <a:lnTo>
                      <a:pt x="5295" y="6829"/>
                    </a:lnTo>
                    <a:lnTo>
                      <a:pt x="5276" y="6857"/>
                    </a:lnTo>
                    <a:lnTo>
                      <a:pt x="5266" y="6876"/>
                    </a:lnTo>
                    <a:lnTo>
                      <a:pt x="5276" y="6905"/>
                    </a:lnTo>
                    <a:lnTo>
                      <a:pt x="5276" y="6914"/>
                    </a:lnTo>
                    <a:lnTo>
                      <a:pt x="5323" y="7038"/>
                    </a:lnTo>
                    <a:lnTo>
                      <a:pt x="5323" y="7048"/>
                    </a:lnTo>
                    <a:lnTo>
                      <a:pt x="5323" y="7076"/>
                    </a:lnTo>
                    <a:lnTo>
                      <a:pt x="5295" y="7162"/>
                    </a:lnTo>
                    <a:lnTo>
                      <a:pt x="5295" y="7181"/>
                    </a:lnTo>
                    <a:lnTo>
                      <a:pt x="5295" y="7191"/>
                    </a:lnTo>
                    <a:lnTo>
                      <a:pt x="5295" y="7219"/>
                    </a:lnTo>
                    <a:lnTo>
                      <a:pt x="5304" y="7238"/>
                    </a:lnTo>
                    <a:lnTo>
                      <a:pt x="5304" y="7248"/>
                    </a:lnTo>
                    <a:lnTo>
                      <a:pt x="5314" y="7257"/>
                    </a:lnTo>
                    <a:lnTo>
                      <a:pt x="5323" y="7276"/>
                    </a:lnTo>
                    <a:lnTo>
                      <a:pt x="5333" y="7286"/>
                    </a:lnTo>
                    <a:lnTo>
                      <a:pt x="5333" y="7295"/>
                    </a:lnTo>
                    <a:lnTo>
                      <a:pt x="5323" y="7295"/>
                    </a:lnTo>
                    <a:lnTo>
                      <a:pt x="5247" y="7295"/>
                    </a:lnTo>
                    <a:lnTo>
                      <a:pt x="5238" y="7295"/>
                    </a:lnTo>
                    <a:lnTo>
                      <a:pt x="5228" y="7295"/>
                    </a:lnTo>
                    <a:lnTo>
                      <a:pt x="5228" y="7305"/>
                    </a:lnTo>
                    <a:lnTo>
                      <a:pt x="5190" y="7410"/>
                    </a:lnTo>
                    <a:lnTo>
                      <a:pt x="5171" y="7448"/>
                    </a:lnTo>
                    <a:lnTo>
                      <a:pt x="5152" y="7476"/>
                    </a:lnTo>
                    <a:lnTo>
                      <a:pt x="5143" y="7486"/>
                    </a:lnTo>
                    <a:lnTo>
                      <a:pt x="5152" y="7495"/>
                    </a:lnTo>
                    <a:lnTo>
                      <a:pt x="5162" y="7505"/>
                    </a:lnTo>
                    <a:lnTo>
                      <a:pt x="5219" y="7553"/>
                    </a:lnTo>
                    <a:lnTo>
                      <a:pt x="5228" y="7562"/>
                    </a:lnTo>
                    <a:lnTo>
                      <a:pt x="5228" y="7572"/>
                    </a:lnTo>
                    <a:lnTo>
                      <a:pt x="5228" y="7591"/>
                    </a:lnTo>
                    <a:lnTo>
                      <a:pt x="5219" y="7610"/>
                    </a:lnTo>
                    <a:lnTo>
                      <a:pt x="5219" y="7629"/>
                    </a:lnTo>
                    <a:lnTo>
                      <a:pt x="5209" y="7638"/>
                    </a:lnTo>
                    <a:lnTo>
                      <a:pt x="5143" y="7714"/>
                    </a:lnTo>
                    <a:lnTo>
                      <a:pt x="5133" y="7733"/>
                    </a:lnTo>
                    <a:lnTo>
                      <a:pt x="5123" y="7753"/>
                    </a:lnTo>
                    <a:lnTo>
                      <a:pt x="5114" y="7810"/>
                    </a:lnTo>
                    <a:lnTo>
                      <a:pt x="5114" y="7819"/>
                    </a:lnTo>
                    <a:lnTo>
                      <a:pt x="5105" y="7848"/>
                    </a:lnTo>
                    <a:lnTo>
                      <a:pt x="5095" y="7857"/>
                    </a:lnTo>
                    <a:lnTo>
                      <a:pt x="5047" y="7934"/>
                    </a:lnTo>
                    <a:lnTo>
                      <a:pt x="4800" y="8191"/>
                    </a:lnTo>
                    <a:lnTo>
                      <a:pt x="4809" y="8210"/>
                    </a:lnTo>
                    <a:lnTo>
                      <a:pt x="4847" y="8238"/>
                    </a:lnTo>
                    <a:lnTo>
                      <a:pt x="5057" y="8381"/>
                    </a:lnTo>
                    <a:lnTo>
                      <a:pt x="5181" y="8495"/>
                    </a:lnTo>
                    <a:lnTo>
                      <a:pt x="5171" y="8495"/>
                    </a:lnTo>
                    <a:lnTo>
                      <a:pt x="5143" y="8543"/>
                    </a:lnTo>
                    <a:lnTo>
                      <a:pt x="5143" y="8553"/>
                    </a:lnTo>
                    <a:lnTo>
                      <a:pt x="5143" y="8562"/>
                    </a:lnTo>
                    <a:lnTo>
                      <a:pt x="5152" y="8571"/>
                    </a:lnTo>
                    <a:lnTo>
                      <a:pt x="5143" y="8581"/>
                    </a:lnTo>
                    <a:lnTo>
                      <a:pt x="5123" y="8600"/>
                    </a:lnTo>
                    <a:lnTo>
                      <a:pt x="5076" y="8629"/>
                    </a:lnTo>
                    <a:lnTo>
                      <a:pt x="5057" y="8648"/>
                    </a:lnTo>
                    <a:lnTo>
                      <a:pt x="5047" y="8667"/>
                    </a:lnTo>
                    <a:lnTo>
                      <a:pt x="5038" y="8676"/>
                    </a:lnTo>
                    <a:lnTo>
                      <a:pt x="5038" y="8724"/>
                    </a:lnTo>
                    <a:lnTo>
                      <a:pt x="5038" y="8848"/>
                    </a:lnTo>
                    <a:lnTo>
                      <a:pt x="5038" y="8914"/>
                    </a:lnTo>
                    <a:lnTo>
                      <a:pt x="5047" y="9019"/>
                    </a:lnTo>
                    <a:lnTo>
                      <a:pt x="5047" y="9048"/>
                    </a:lnTo>
                    <a:lnTo>
                      <a:pt x="5047" y="9057"/>
                    </a:lnTo>
                    <a:lnTo>
                      <a:pt x="5047" y="9076"/>
                    </a:lnTo>
                    <a:lnTo>
                      <a:pt x="5038" y="9086"/>
                    </a:lnTo>
                    <a:lnTo>
                      <a:pt x="4904" y="9200"/>
                    </a:lnTo>
                    <a:lnTo>
                      <a:pt x="4457" y="9257"/>
                    </a:lnTo>
                    <a:lnTo>
                      <a:pt x="4428" y="9248"/>
                    </a:lnTo>
                    <a:lnTo>
                      <a:pt x="4409" y="9238"/>
                    </a:lnTo>
                    <a:lnTo>
                      <a:pt x="4400" y="9210"/>
                    </a:lnTo>
                    <a:lnTo>
                      <a:pt x="4371" y="9172"/>
                    </a:lnTo>
                    <a:lnTo>
                      <a:pt x="4361" y="9133"/>
                    </a:lnTo>
                    <a:lnTo>
                      <a:pt x="4352" y="9124"/>
                    </a:lnTo>
                    <a:lnTo>
                      <a:pt x="4343" y="9115"/>
                    </a:lnTo>
                    <a:lnTo>
                      <a:pt x="4323" y="9105"/>
                    </a:lnTo>
                    <a:lnTo>
                      <a:pt x="4142" y="9067"/>
                    </a:lnTo>
                    <a:lnTo>
                      <a:pt x="4123" y="9076"/>
                    </a:lnTo>
                    <a:lnTo>
                      <a:pt x="4104" y="9076"/>
                    </a:lnTo>
                    <a:lnTo>
                      <a:pt x="4076" y="9105"/>
                    </a:lnTo>
                    <a:lnTo>
                      <a:pt x="4066" y="9115"/>
                    </a:lnTo>
                    <a:lnTo>
                      <a:pt x="4066" y="9133"/>
                    </a:lnTo>
                    <a:lnTo>
                      <a:pt x="4085" y="9172"/>
                    </a:lnTo>
                    <a:lnTo>
                      <a:pt x="4095" y="9191"/>
                    </a:lnTo>
                    <a:lnTo>
                      <a:pt x="4095" y="9200"/>
                    </a:lnTo>
                    <a:lnTo>
                      <a:pt x="4104" y="9257"/>
                    </a:lnTo>
                    <a:lnTo>
                      <a:pt x="4104" y="9267"/>
                    </a:lnTo>
                    <a:lnTo>
                      <a:pt x="4095" y="9276"/>
                    </a:lnTo>
                    <a:lnTo>
                      <a:pt x="4095" y="9286"/>
                    </a:lnTo>
                    <a:lnTo>
                      <a:pt x="4085" y="9295"/>
                    </a:lnTo>
                    <a:lnTo>
                      <a:pt x="4057" y="9314"/>
                    </a:lnTo>
                    <a:lnTo>
                      <a:pt x="4047" y="9324"/>
                    </a:lnTo>
                    <a:lnTo>
                      <a:pt x="4038" y="9333"/>
                    </a:lnTo>
                    <a:lnTo>
                      <a:pt x="4009" y="9343"/>
                    </a:lnTo>
                    <a:lnTo>
                      <a:pt x="3771" y="9362"/>
                    </a:lnTo>
                    <a:lnTo>
                      <a:pt x="3704" y="9353"/>
                    </a:lnTo>
                    <a:lnTo>
                      <a:pt x="3533" y="9353"/>
                    </a:lnTo>
                    <a:lnTo>
                      <a:pt x="3514" y="9353"/>
                    </a:lnTo>
                    <a:lnTo>
                      <a:pt x="3504" y="9353"/>
                    </a:lnTo>
                    <a:lnTo>
                      <a:pt x="3390" y="9286"/>
                    </a:lnTo>
                    <a:lnTo>
                      <a:pt x="3323" y="9229"/>
                    </a:lnTo>
                    <a:lnTo>
                      <a:pt x="3314" y="9229"/>
                    </a:lnTo>
                    <a:lnTo>
                      <a:pt x="3304" y="9219"/>
                    </a:lnTo>
                    <a:lnTo>
                      <a:pt x="3304" y="9200"/>
                    </a:lnTo>
                    <a:lnTo>
                      <a:pt x="3304" y="9191"/>
                    </a:lnTo>
                    <a:lnTo>
                      <a:pt x="3295" y="9181"/>
                    </a:lnTo>
                    <a:lnTo>
                      <a:pt x="3295" y="9143"/>
                    </a:lnTo>
                    <a:lnTo>
                      <a:pt x="3304" y="9057"/>
                    </a:lnTo>
                    <a:lnTo>
                      <a:pt x="3304" y="9038"/>
                    </a:lnTo>
                    <a:lnTo>
                      <a:pt x="3304" y="9029"/>
                    </a:lnTo>
                    <a:lnTo>
                      <a:pt x="3295" y="9019"/>
                    </a:lnTo>
                    <a:lnTo>
                      <a:pt x="3285" y="9019"/>
                    </a:lnTo>
                    <a:lnTo>
                      <a:pt x="3266" y="9019"/>
                    </a:lnTo>
                    <a:lnTo>
                      <a:pt x="3257" y="9029"/>
                    </a:lnTo>
                    <a:lnTo>
                      <a:pt x="3238" y="9067"/>
                    </a:lnTo>
                    <a:lnTo>
                      <a:pt x="3219" y="9095"/>
                    </a:lnTo>
                    <a:lnTo>
                      <a:pt x="3219" y="9105"/>
                    </a:lnTo>
                    <a:lnTo>
                      <a:pt x="3209" y="9105"/>
                    </a:lnTo>
                    <a:lnTo>
                      <a:pt x="3200" y="9095"/>
                    </a:lnTo>
                    <a:lnTo>
                      <a:pt x="3190" y="9067"/>
                    </a:lnTo>
                    <a:lnTo>
                      <a:pt x="3190" y="9057"/>
                    </a:lnTo>
                    <a:lnTo>
                      <a:pt x="3152" y="9000"/>
                    </a:lnTo>
                    <a:lnTo>
                      <a:pt x="3142" y="8991"/>
                    </a:lnTo>
                    <a:lnTo>
                      <a:pt x="3124" y="9000"/>
                    </a:lnTo>
                    <a:lnTo>
                      <a:pt x="2981" y="9133"/>
                    </a:lnTo>
                    <a:lnTo>
                      <a:pt x="2971" y="9133"/>
                    </a:lnTo>
                    <a:lnTo>
                      <a:pt x="2971" y="9124"/>
                    </a:lnTo>
                    <a:lnTo>
                      <a:pt x="2961" y="9105"/>
                    </a:lnTo>
                    <a:lnTo>
                      <a:pt x="2961" y="9086"/>
                    </a:lnTo>
                    <a:lnTo>
                      <a:pt x="2952" y="9076"/>
                    </a:lnTo>
                    <a:lnTo>
                      <a:pt x="2942" y="9076"/>
                    </a:lnTo>
                    <a:lnTo>
                      <a:pt x="2885" y="9067"/>
                    </a:lnTo>
                    <a:lnTo>
                      <a:pt x="2876" y="9076"/>
                    </a:lnTo>
                    <a:lnTo>
                      <a:pt x="2857" y="9095"/>
                    </a:lnTo>
                    <a:lnTo>
                      <a:pt x="2838" y="9143"/>
                    </a:lnTo>
                    <a:lnTo>
                      <a:pt x="2828" y="9191"/>
                    </a:lnTo>
                    <a:lnTo>
                      <a:pt x="2819" y="9200"/>
                    </a:lnTo>
                    <a:lnTo>
                      <a:pt x="2809" y="9210"/>
                    </a:lnTo>
                    <a:lnTo>
                      <a:pt x="2743" y="9210"/>
                    </a:lnTo>
                    <a:lnTo>
                      <a:pt x="2733" y="9219"/>
                    </a:lnTo>
                    <a:lnTo>
                      <a:pt x="2723" y="9229"/>
                    </a:lnTo>
                    <a:lnTo>
                      <a:pt x="2723" y="9257"/>
                    </a:lnTo>
                    <a:lnTo>
                      <a:pt x="2723" y="9276"/>
                    </a:lnTo>
                    <a:lnTo>
                      <a:pt x="2723" y="9286"/>
                    </a:lnTo>
                    <a:lnTo>
                      <a:pt x="2733" y="9314"/>
                    </a:lnTo>
                    <a:lnTo>
                      <a:pt x="2743" y="9343"/>
                    </a:lnTo>
                    <a:lnTo>
                      <a:pt x="2752" y="9371"/>
                    </a:lnTo>
                    <a:lnTo>
                      <a:pt x="2723" y="9429"/>
                    </a:lnTo>
                    <a:lnTo>
                      <a:pt x="2590" y="9629"/>
                    </a:lnTo>
                    <a:lnTo>
                      <a:pt x="2314" y="9457"/>
                    </a:lnTo>
                    <a:lnTo>
                      <a:pt x="2276" y="9429"/>
                    </a:lnTo>
                    <a:lnTo>
                      <a:pt x="2276" y="9419"/>
                    </a:lnTo>
                    <a:lnTo>
                      <a:pt x="2285" y="9410"/>
                    </a:lnTo>
                    <a:lnTo>
                      <a:pt x="2323" y="9371"/>
                    </a:lnTo>
                    <a:lnTo>
                      <a:pt x="2333" y="9353"/>
                    </a:lnTo>
                    <a:lnTo>
                      <a:pt x="2333" y="9343"/>
                    </a:lnTo>
                    <a:lnTo>
                      <a:pt x="2342" y="9333"/>
                    </a:lnTo>
                    <a:lnTo>
                      <a:pt x="2342" y="9314"/>
                    </a:lnTo>
                    <a:lnTo>
                      <a:pt x="2342" y="9295"/>
                    </a:lnTo>
                    <a:lnTo>
                      <a:pt x="2333" y="9276"/>
                    </a:lnTo>
                    <a:lnTo>
                      <a:pt x="2323" y="9248"/>
                    </a:lnTo>
                    <a:lnTo>
                      <a:pt x="2314" y="9229"/>
                    </a:lnTo>
                    <a:lnTo>
                      <a:pt x="2228" y="9162"/>
                    </a:lnTo>
                    <a:lnTo>
                      <a:pt x="2133" y="9067"/>
                    </a:lnTo>
                    <a:lnTo>
                      <a:pt x="2104" y="9029"/>
                    </a:lnTo>
                    <a:lnTo>
                      <a:pt x="2095" y="9000"/>
                    </a:lnTo>
                    <a:lnTo>
                      <a:pt x="2133" y="8962"/>
                    </a:lnTo>
                    <a:lnTo>
                      <a:pt x="2142" y="8943"/>
                    </a:lnTo>
                    <a:lnTo>
                      <a:pt x="2142" y="8934"/>
                    </a:lnTo>
                    <a:lnTo>
                      <a:pt x="2142" y="8914"/>
                    </a:lnTo>
                    <a:lnTo>
                      <a:pt x="2133" y="8905"/>
                    </a:lnTo>
                    <a:lnTo>
                      <a:pt x="2085" y="8867"/>
                    </a:lnTo>
                    <a:lnTo>
                      <a:pt x="2085" y="8857"/>
                    </a:lnTo>
                    <a:lnTo>
                      <a:pt x="2085" y="8838"/>
                    </a:lnTo>
                    <a:lnTo>
                      <a:pt x="2104" y="8781"/>
                    </a:lnTo>
                    <a:lnTo>
                      <a:pt x="2104" y="8772"/>
                    </a:lnTo>
                    <a:lnTo>
                      <a:pt x="2114" y="8762"/>
                    </a:lnTo>
                    <a:lnTo>
                      <a:pt x="2123" y="8762"/>
                    </a:lnTo>
                    <a:lnTo>
                      <a:pt x="2380" y="8752"/>
                    </a:lnTo>
                    <a:lnTo>
                      <a:pt x="2390" y="8743"/>
                    </a:lnTo>
                    <a:lnTo>
                      <a:pt x="2400" y="8734"/>
                    </a:lnTo>
                    <a:lnTo>
                      <a:pt x="2409" y="8724"/>
                    </a:lnTo>
                    <a:lnTo>
                      <a:pt x="2409" y="8705"/>
                    </a:lnTo>
                    <a:lnTo>
                      <a:pt x="2419" y="8686"/>
                    </a:lnTo>
                    <a:lnTo>
                      <a:pt x="2419" y="8657"/>
                    </a:lnTo>
                    <a:lnTo>
                      <a:pt x="2419" y="8638"/>
                    </a:lnTo>
                    <a:lnTo>
                      <a:pt x="2409" y="8619"/>
                    </a:lnTo>
                    <a:lnTo>
                      <a:pt x="2390" y="8571"/>
                    </a:lnTo>
                    <a:lnTo>
                      <a:pt x="2371" y="8543"/>
                    </a:lnTo>
                    <a:lnTo>
                      <a:pt x="2352" y="8533"/>
                    </a:lnTo>
                    <a:lnTo>
                      <a:pt x="2342" y="8533"/>
                    </a:lnTo>
                    <a:lnTo>
                      <a:pt x="2228" y="8533"/>
                    </a:lnTo>
                    <a:lnTo>
                      <a:pt x="2152" y="8514"/>
                    </a:lnTo>
                    <a:lnTo>
                      <a:pt x="2133" y="8505"/>
                    </a:lnTo>
                    <a:lnTo>
                      <a:pt x="2123" y="8495"/>
                    </a:lnTo>
                    <a:lnTo>
                      <a:pt x="2047" y="8381"/>
                    </a:lnTo>
                    <a:lnTo>
                      <a:pt x="2047" y="8362"/>
                    </a:lnTo>
                    <a:lnTo>
                      <a:pt x="2047" y="8343"/>
                    </a:lnTo>
                    <a:lnTo>
                      <a:pt x="2057" y="8324"/>
                    </a:lnTo>
                    <a:lnTo>
                      <a:pt x="2066" y="8305"/>
                    </a:lnTo>
                    <a:lnTo>
                      <a:pt x="2057" y="8286"/>
                    </a:lnTo>
                    <a:lnTo>
                      <a:pt x="2057" y="8276"/>
                    </a:lnTo>
                    <a:lnTo>
                      <a:pt x="2047" y="8267"/>
                    </a:lnTo>
                    <a:lnTo>
                      <a:pt x="1981" y="8219"/>
                    </a:lnTo>
                    <a:lnTo>
                      <a:pt x="1971" y="8219"/>
                    </a:lnTo>
                    <a:lnTo>
                      <a:pt x="1961" y="8219"/>
                    </a:lnTo>
                    <a:lnTo>
                      <a:pt x="1952" y="8229"/>
                    </a:lnTo>
                    <a:lnTo>
                      <a:pt x="1923" y="8267"/>
                    </a:lnTo>
                    <a:lnTo>
                      <a:pt x="1914" y="8276"/>
                    </a:lnTo>
                    <a:lnTo>
                      <a:pt x="1904" y="8286"/>
                    </a:lnTo>
                    <a:lnTo>
                      <a:pt x="1895" y="8286"/>
                    </a:lnTo>
                    <a:lnTo>
                      <a:pt x="1885" y="8286"/>
                    </a:lnTo>
                    <a:lnTo>
                      <a:pt x="1866" y="8276"/>
                    </a:lnTo>
                    <a:lnTo>
                      <a:pt x="1790" y="8229"/>
                    </a:lnTo>
                    <a:lnTo>
                      <a:pt x="1571" y="8162"/>
                    </a:lnTo>
                    <a:lnTo>
                      <a:pt x="1552" y="8152"/>
                    </a:lnTo>
                    <a:lnTo>
                      <a:pt x="1542" y="8143"/>
                    </a:lnTo>
                    <a:lnTo>
                      <a:pt x="1485" y="8067"/>
                    </a:lnTo>
                    <a:lnTo>
                      <a:pt x="1438" y="7962"/>
                    </a:lnTo>
                    <a:lnTo>
                      <a:pt x="1419" y="7943"/>
                    </a:lnTo>
                    <a:lnTo>
                      <a:pt x="1409" y="7934"/>
                    </a:lnTo>
                    <a:lnTo>
                      <a:pt x="1399" y="7934"/>
                    </a:lnTo>
                    <a:lnTo>
                      <a:pt x="1333" y="7962"/>
                    </a:lnTo>
                    <a:lnTo>
                      <a:pt x="1314" y="7962"/>
                    </a:lnTo>
                    <a:lnTo>
                      <a:pt x="1295" y="7962"/>
                    </a:lnTo>
                    <a:lnTo>
                      <a:pt x="1266" y="7952"/>
                    </a:lnTo>
                    <a:lnTo>
                      <a:pt x="1257" y="7943"/>
                    </a:lnTo>
                    <a:lnTo>
                      <a:pt x="1247" y="7924"/>
                    </a:lnTo>
                    <a:lnTo>
                      <a:pt x="1247" y="7914"/>
                    </a:lnTo>
                    <a:lnTo>
                      <a:pt x="1247" y="7867"/>
                    </a:lnTo>
                    <a:lnTo>
                      <a:pt x="1238" y="7838"/>
                    </a:lnTo>
                    <a:lnTo>
                      <a:pt x="1228" y="7829"/>
                    </a:lnTo>
                    <a:lnTo>
                      <a:pt x="1171" y="7800"/>
                    </a:lnTo>
                    <a:lnTo>
                      <a:pt x="1133" y="7771"/>
                    </a:lnTo>
                    <a:lnTo>
                      <a:pt x="1104" y="7762"/>
                    </a:lnTo>
                    <a:lnTo>
                      <a:pt x="1085" y="7762"/>
                    </a:lnTo>
                    <a:lnTo>
                      <a:pt x="1028" y="7771"/>
                    </a:lnTo>
                    <a:lnTo>
                      <a:pt x="1018" y="7781"/>
                    </a:lnTo>
                    <a:lnTo>
                      <a:pt x="1009" y="7791"/>
                    </a:lnTo>
                    <a:lnTo>
                      <a:pt x="1000" y="7800"/>
                    </a:lnTo>
                    <a:lnTo>
                      <a:pt x="1000" y="7819"/>
                    </a:lnTo>
                    <a:lnTo>
                      <a:pt x="990" y="7867"/>
                    </a:lnTo>
                    <a:lnTo>
                      <a:pt x="990" y="7876"/>
                    </a:lnTo>
                    <a:lnTo>
                      <a:pt x="990" y="7886"/>
                    </a:lnTo>
                    <a:lnTo>
                      <a:pt x="980" y="7895"/>
                    </a:lnTo>
                    <a:lnTo>
                      <a:pt x="971" y="7895"/>
                    </a:lnTo>
                    <a:lnTo>
                      <a:pt x="904" y="7895"/>
                    </a:lnTo>
                    <a:lnTo>
                      <a:pt x="895" y="7905"/>
                    </a:lnTo>
                    <a:lnTo>
                      <a:pt x="885" y="7905"/>
                    </a:lnTo>
                    <a:lnTo>
                      <a:pt x="866" y="7924"/>
                    </a:lnTo>
                    <a:lnTo>
                      <a:pt x="847" y="7943"/>
                    </a:lnTo>
                    <a:lnTo>
                      <a:pt x="847" y="7952"/>
                    </a:lnTo>
                    <a:lnTo>
                      <a:pt x="828" y="7972"/>
                    </a:lnTo>
                    <a:lnTo>
                      <a:pt x="809" y="7972"/>
                    </a:lnTo>
                    <a:lnTo>
                      <a:pt x="800" y="7972"/>
                    </a:lnTo>
                    <a:lnTo>
                      <a:pt x="790" y="7962"/>
                    </a:lnTo>
                    <a:lnTo>
                      <a:pt x="723" y="7876"/>
                    </a:lnTo>
                    <a:lnTo>
                      <a:pt x="723" y="7857"/>
                    </a:lnTo>
                    <a:lnTo>
                      <a:pt x="723" y="7838"/>
                    </a:lnTo>
                    <a:lnTo>
                      <a:pt x="723" y="7829"/>
                    </a:lnTo>
                    <a:lnTo>
                      <a:pt x="733" y="7819"/>
                    </a:lnTo>
                    <a:lnTo>
                      <a:pt x="790" y="7771"/>
                    </a:lnTo>
                    <a:lnTo>
                      <a:pt x="790" y="7762"/>
                    </a:lnTo>
                    <a:lnTo>
                      <a:pt x="800" y="7753"/>
                    </a:lnTo>
                    <a:lnTo>
                      <a:pt x="780" y="7705"/>
                    </a:lnTo>
                    <a:lnTo>
                      <a:pt x="771" y="7686"/>
                    </a:lnTo>
                    <a:lnTo>
                      <a:pt x="771" y="7676"/>
                    </a:lnTo>
                    <a:lnTo>
                      <a:pt x="771" y="7657"/>
                    </a:lnTo>
                    <a:lnTo>
                      <a:pt x="771" y="7648"/>
                    </a:lnTo>
                    <a:lnTo>
                      <a:pt x="762" y="7629"/>
                    </a:lnTo>
                    <a:lnTo>
                      <a:pt x="666" y="7467"/>
                    </a:lnTo>
                    <a:lnTo>
                      <a:pt x="647" y="7429"/>
                    </a:lnTo>
                    <a:lnTo>
                      <a:pt x="647" y="7400"/>
                    </a:lnTo>
                    <a:lnTo>
                      <a:pt x="647" y="7381"/>
                    </a:lnTo>
                    <a:lnTo>
                      <a:pt x="647" y="7372"/>
                    </a:lnTo>
                    <a:lnTo>
                      <a:pt x="685" y="7362"/>
                    </a:lnTo>
                    <a:lnTo>
                      <a:pt x="685" y="7352"/>
                    </a:lnTo>
                    <a:lnTo>
                      <a:pt x="695" y="7333"/>
                    </a:lnTo>
                    <a:lnTo>
                      <a:pt x="704" y="7324"/>
                    </a:lnTo>
                    <a:lnTo>
                      <a:pt x="723" y="7276"/>
                    </a:lnTo>
                    <a:lnTo>
                      <a:pt x="733" y="7238"/>
                    </a:lnTo>
                    <a:lnTo>
                      <a:pt x="742" y="7219"/>
                    </a:lnTo>
                    <a:lnTo>
                      <a:pt x="762" y="7200"/>
                    </a:lnTo>
                    <a:lnTo>
                      <a:pt x="771" y="7191"/>
                    </a:lnTo>
                    <a:lnTo>
                      <a:pt x="780" y="7181"/>
                    </a:lnTo>
                    <a:lnTo>
                      <a:pt x="800" y="7172"/>
                    </a:lnTo>
                    <a:lnTo>
                      <a:pt x="828" y="7172"/>
                    </a:lnTo>
                    <a:lnTo>
                      <a:pt x="914" y="7181"/>
                    </a:lnTo>
                    <a:lnTo>
                      <a:pt x="933" y="7172"/>
                    </a:lnTo>
                    <a:lnTo>
                      <a:pt x="942" y="7172"/>
                    </a:lnTo>
                    <a:lnTo>
                      <a:pt x="952" y="7162"/>
                    </a:lnTo>
                    <a:lnTo>
                      <a:pt x="961" y="7152"/>
                    </a:lnTo>
                    <a:lnTo>
                      <a:pt x="952" y="7124"/>
                    </a:lnTo>
                    <a:lnTo>
                      <a:pt x="923" y="7048"/>
                    </a:lnTo>
                    <a:lnTo>
                      <a:pt x="914" y="7038"/>
                    </a:lnTo>
                    <a:lnTo>
                      <a:pt x="838" y="6953"/>
                    </a:lnTo>
                    <a:lnTo>
                      <a:pt x="828" y="6943"/>
                    </a:lnTo>
                    <a:lnTo>
                      <a:pt x="819" y="6933"/>
                    </a:lnTo>
                    <a:lnTo>
                      <a:pt x="666" y="6933"/>
                    </a:lnTo>
                    <a:lnTo>
                      <a:pt x="647" y="6924"/>
                    </a:lnTo>
                    <a:lnTo>
                      <a:pt x="628" y="6914"/>
                    </a:lnTo>
                    <a:lnTo>
                      <a:pt x="619" y="6895"/>
                    </a:lnTo>
                    <a:lnTo>
                      <a:pt x="609" y="6886"/>
                    </a:lnTo>
                    <a:lnTo>
                      <a:pt x="609" y="6838"/>
                    </a:lnTo>
                    <a:lnTo>
                      <a:pt x="599" y="6819"/>
                    </a:lnTo>
                    <a:lnTo>
                      <a:pt x="590" y="6810"/>
                    </a:lnTo>
                    <a:lnTo>
                      <a:pt x="561" y="6791"/>
                    </a:lnTo>
                    <a:lnTo>
                      <a:pt x="552" y="6771"/>
                    </a:lnTo>
                    <a:lnTo>
                      <a:pt x="552" y="6743"/>
                    </a:lnTo>
                    <a:lnTo>
                      <a:pt x="542" y="6733"/>
                    </a:lnTo>
                    <a:lnTo>
                      <a:pt x="533" y="6724"/>
                    </a:lnTo>
                    <a:lnTo>
                      <a:pt x="495" y="6733"/>
                    </a:lnTo>
                    <a:lnTo>
                      <a:pt x="476" y="6733"/>
                    </a:lnTo>
                    <a:lnTo>
                      <a:pt x="457" y="6724"/>
                    </a:lnTo>
                    <a:lnTo>
                      <a:pt x="428" y="6715"/>
                    </a:lnTo>
                    <a:lnTo>
                      <a:pt x="419" y="6705"/>
                    </a:lnTo>
                    <a:lnTo>
                      <a:pt x="419" y="6686"/>
                    </a:lnTo>
                    <a:lnTo>
                      <a:pt x="419" y="6676"/>
                    </a:lnTo>
                    <a:lnTo>
                      <a:pt x="419" y="6657"/>
                    </a:lnTo>
                    <a:lnTo>
                      <a:pt x="419" y="6648"/>
                    </a:lnTo>
                    <a:lnTo>
                      <a:pt x="438" y="6610"/>
                    </a:lnTo>
                    <a:lnTo>
                      <a:pt x="476" y="6543"/>
                    </a:lnTo>
                    <a:lnTo>
                      <a:pt x="504" y="6505"/>
                    </a:lnTo>
                    <a:lnTo>
                      <a:pt x="523" y="6486"/>
                    </a:lnTo>
                    <a:lnTo>
                      <a:pt x="552" y="6467"/>
                    </a:lnTo>
                    <a:lnTo>
                      <a:pt x="561" y="6457"/>
                    </a:lnTo>
                    <a:lnTo>
                      <a:pt x="647" y="6457"/>
                    </a:lnTo>
                    <a:lnTo>
                      <a:pt x="666" y="6457"/>
                    </a:lnTo>
                    <a:lnTo>
                      <a:pt x="676" y="6448"/>
                    </a:lnTo>
                    <a:lnTo>
                      <a:pt x="685" y="6448"/>
                    </a:lnTo>
                    <a:lnTo>
                      <a:pt x="695" y="6438"/>
                    </a:lnTo>
                    <a:lnTo>
                      <a:pt x="695" y="6429"/>
                    </a:lnTo>
                    <a:lnTo>
                      <a:pt x="704" y="6410"/>
                    </a:lnTo>
                    <a:lnTo>
                      <a:pt x="704" y="6400"/>
                    </a:lnTo>
                    <a:lnTo>
                      <a:pt x="704" y="6334"/>
                    </a:lnTo>
                    <a:lnTo>
                      <a:pt x="695" y="6314"/>
                    </a:lnTo>
                    <a:lnTo>
                      <a:pt x="685" y="6276"/>
                    </a:lnTo>
                    <a:lnTo>
                      <a:pt x="676" y="6257"/>
                    </a:lnTo>
                    <a:lnTo>
                      <a:pt x="657" y="6238"/>
                    </a:lnTo>
                    <a:lnTo>
                      <a:pt x="647" y="6219"/>
                    </a:lnTo>
                    <a:lnTo>
                      <a:pt x="647" y="6200"/>
                    </a:lnTo>
                    <a:lnTo>
                      <a:pt x="647" y="6067"/>
                    </a:lnTo>
                    <a:lnTo>
                      <a:pt x="657" y="6038"/>
                    </a:lnTo>
                    <a:lnTo>
                      <a:pt x="1047" y="5905"/>
                    </a:lnTo>
                    <a:lnTo>
                      <a:pt x="1066" y="5895"/>
                    </a:lnTo>
                    <a:lnTo>
                      <a:pt x="1057" y="5876"/>
                    </a:lnTo>
                    <a:lnTo>
                      <a:pt x="1038" y="5857"/>
                    </a:lnTo>
                    <a:lnTo>
                      <a:pt x="1028" y="5838"/>
                    </a:lnTo>
                    <a:lnTo>
                      <a:pt x="1018" y="5810"/>
                    </a:lnTo>
                    <a:lnTo>
                      <a:pt x="1018" y="5781"/>
                    </a:lnTo>
                    <a:lnTo>
                      <a:pt x="1009" y="5762"/>
                    </a:lnTo>
                    <a:lnTo>
                      <a:pt x="1009" y="5733"/>
                    </a:lnTo>
                    <a:lnTo>
                      <a:pt x="1028" y="5610"/>
                    </a:lnTo>
                    <a:lnTo>
                      <a:pt x="1028" y="5600"/>
                    </a:lnTo>
                    <a:lnTo>
                      <a:pt x="1028" y="5572"/>
                    </a:lnTo>
                    <a:lnTo>
                      <a:pt x="1018" y="5562"/>
                    </a:lnTo>
                    <a:lnTo>
                      <a:pt x="1018" y="5552"/>
                    </a:lnTo>
                    <a:lnTo>
                      <a:pt x="1018" y="5543"/>
                    </a:lnTo>
                    <a:lnTo>
                      <a:pt x="1009" y="5543"/>
                    </a:lnTo>
                    <a:lnTo>
                      <a:pt x="1000" y="5534"/>
                    </a:lnTo>
                    <a:lnTo>
                      <a:pt x="980" y="5534"/>
                    </a:lnTo>
                    <a:lnTo>
                      <a:pt x="933" y="5543"/>
                    </a:lnTo>
                    <a:lnTo>
                      <a:pt x="923" y="5543"/>
                    </a:lnTo>
                    <a:lnTo>
                      <a:pt x="914" y="5543"/>
                    </a:lnTo>
                    <a:lnTo>
                      <a:pt x="904" y="5534"/>
                    </a:lnTo>
                    <a:lnTo>
                      <a:pt x="904" y="5514"/>
                    </a:lnTo>
                    <a:lnTo>
                      <a:pt x="914" y="5476"/>
                    </a:lnTo>
                    <a:lnTo>
                      <a:pt x="942" y="5409"/>
                    </a:lnTo>
                    <a:lnTo>
                      <a:pt x="952" y="5381"/>
                    </a:lnTo>
                    <a:lnTo>
                      <a:pt x="952" y="5352"/>
                    </a:lnTo>
                    <a:lnTo>
                      <a:pt x="933" y="5314"/>
                    </a:lnTo>
                    <a:lnTo>
                      <a:pt x="923" y="5295"/>
                    </a:lnTo>
                    <a:lnTo>
                      <a:pt x="895" y="5238"/>
                    </a:lnTo>
                    <a:lnTo>
                      <a:pt x="885" y="5219"/>
                    </a:lnTo>
                    <a:lnTo>
                      <a:pt x="876" y="5210"/>
                    </a:lnTo>
                    <a:lnTo>
                      <a:pt x="876" y="5143"/>
                    </a:lnTo>
                    <a:lnTo>
                      <a:pt x="866" y="5124"/>
                    </a:lnTo>
                    <a:lnTo>
                      <a:pt x="866" y="5114"/>
                    </a:lnTo>
                    <a:lnTo>
                      <a:pt x="857" y="5095"/>
                    </a:lnTo>
                    <a:lnTo>
                      <a:pt x="847" y="5086"/>
                    </a:lnTo>
                    <a:lnTo>
                      <a:pt x="838" y="5076"/>
                    </a:lnTo>
                    <a:lnTo>
                      <a:pt x="752" y="5019"/>
                    </a:lnTo>
                    <a:lnTo>
                      <a:pt x="609" y="4981"/>
                    </a:lnTo>
                    <a:lnTo>
                      <a:pt x="599" y="4972"/>
                    </a:lnTo>
                    <a:lnTo>
                      <a:pt x="590" y="4962"/>
                    </a:lnTo>
                    <a:lnTo>
                      <a:pt x="580" y="4933"/>
                    </a:lnTo>
                    <a:lnTo>
                      <a:pt x="571" y="4905"/>
                    </a:lnTo>
                    <a:lnTo>
                      <a:pt x="571" y="4876"/>
                    </a:lnTo>
                    <a:lnTo>
                      <a:pt x="580" y="4838"/>
                    </a:lnTo>
                    <a:lnTo>
                      <a:pt x="571" y="4819"/>
                    </a:lnTo>
                    <a:lnTo>
                      <a:pt x="571" y="4810"/>
                    </a:lnTo>
                    <a:lnTo>
                      <a:pt x="561" y="4800"/>
                    </a:lnTo>
                    <a:lnTo>
                      <a:pt x="552" y="4790"/>
                    </a:lnTo>
                    <a:lnTo>
                      <a:pt x="476" y="4781"/>
                    </a:lnTo>
                    <a:lnTo>
                      <a:pt x="447" y="4772"/>
                    </a:lnTo>
                    <a:lnTo>
                      <a:pt x="419" y="4752"/>
                    </a:lnTo>
                    <a:lnTo>
                      <a:pt x="409" y="4734"/>
                    </a:lnTo>
                    <a:lnTo>
                      <a:pt x="399" y="4714"/>
                    </a:lnTo>
                    <a:lnTo>
                      <a:pt x="390" y="4695"/>
                    </a:lnTo>
                    <a:lnTo>
                      <a:pt x="390" y="4686"/>
                    </a:lnTo>
                    <a:lnTo>
                      <a:pt x="390" y="4629"/>
                    </a:lnTo>
                    <a:lnTo>
                      <a:pt x="390" y="4581"/>
                    </a:lnTo>
                    <a:lnTo>
                      <a:pt x="399" y="4552"/>
                    </a:lnTo>
                    <a:lnTo>
                      <a:pt x="409" y="4533"/>
                    </a:lnTo>
                    <a:lnTo>
                      <a:pt x="419" y="4533"/>
                    </a:lnTo>
                    <a:lnTo>
                      <a:pt x="466" y="4533"/>
                    </a:lnTo>
                    <a:lnTo>
                      <a:pt x="476" y="4524"/>
                    </a:lnTo>
                    <a:lnTo>
                      <a:pt x="485" y="4524"/>
                    </a:lnTo>
                    <a:lnTo>
                      <a:pt x="495" y="4514"/>
                    </a:lnTo>
                    <a:lnTo>
                      <a:pt x="495" y="4495"/>
                    </a:lnTo>
                    <a:lnTo>
                      <a:pt x="504" y="4486"/>
                    </a:lnTo>
                    <a:lnTo>
                      <a:pt x="514" y="4467"/>
                    </a:lnTo>
                    <a:lnTo>
                      <a:pt x="504" y="4457"/>
                    </a:lnTo>
                    <a:lnTo>
                      <a:pt x="495" y="4448"/>
                    </a:lnTo>
                    <a:lnTo>
                      <a:pt x="342" y="4381"/>
                    </a:lnTo>
                    <a:lnTo>
                      <a:pt x="323" y="4362"/>
                    </a:lnTo>
                    <a:lnTo>
                      <a:pt x="304" y="4353"/>
                    </a:lnTo>
                    <a:lnTo>
                      <a:pt x="304" y="4324"/>
                    </a:lnTo>
                    <a:lnTo>
                      <a:pt x="304" y="4257"/>
                    </a:lnTo>
                    <a:lnTo>
                      <a:pt x="304" y="4238"/>
                    </a:lnTo>
                    <a:lnTo>
                      <a:pt x="314" y="4219"/>
                    </a:lnTo>
                    <a:lnTo>
                      <a:pt x="314" y="4210"/>
                    </a:lnTo>
                    <a:lnTo>
                      <a:pt x="323" y="4200"/>
                    </a:lnTo>
                    <a:lnTo>
                      <a:pt x="371" y="4172"/>
                    </a:lnTo>
                    <a:lnTo>
                      <a:pt x="514" y="4124"/>
                    </a:lnTo>
                    <a:lnTo>
                      <a:pt x="542" y="4114"/>
                    </a:lnTo>
                    <a:lnTo>
                      <a:pt x="561" y="4105"/>
                    </a:lnTo>
                    <a:lnTo>
                      <a:pt x="580" y="4086"/>
                    </a:lnTo>
                    <a:lnTo>
                      <a:pt x="580" y="4076"/>
                    </a:lnTo>
                    <a:lnTo>
                      <a:pt x="599" y="4057"/>
                    </a:lnTo>
                    <a:lnTo>
                      <a:pt x="609" y="4029"/>
                    </a:lnTo>
                    <a:lnTo>
                      <a:pt x="628" y="3962"/>
                    </a:lnTo>
                    <a:lnTo>
                      <a:pt x="637" y="3943"/>
                    </a:lnTo>
                    <a:lnTo>
                      <a:pt x="647" y="3933"/>
                    </a:lnTo>
                    <a:lnTo>
                      <a:pt x="657" y="3924"/>
                    </a:lnTo>
                    <a:lnTo>
                      <a:pt x="666" y="3914"/>
                    </a:lnTo>
                    <a:lnTo>
                      <a:pt x="742" y="3905"/>
                    </a:lnTo>
                    <a:lnTo>
                      <a:pt x="762" y="3876"/>
                    </a:lnTo>
                    <a:lnTo>
                      <a:pt x="771" y="3848"/>
                    </a:lnTo>
                    <a:lnTo>
                      <a:pt x="780" y="3762"/>
                    </a:lnTo>
                    <a:lnTo>
                      <a:pt x="771" y="3733"/>
                    </a:lnTo>
                    <a:lnTo>
                      <a:pt x="762" y="3714"/>
                    </a:lnTo>
                    <a:lnTo>
                      <a:pt x="637" y="3705"/>
                    </a:lnTo>
                    <a:lnTo>
                      <a:pt x="619" y="3695"/>
                    </a:lnTo>
                    <a:lnTo>
                      <a:pt x="609" y="3657"/>
                    </a:lnTo>
                    <a:lnTo>
                      <a:pt x="580" y="3543"/>
                    </a:lnTo>
                    <a:lnTo>
                      <a:pt x="571" y="3524"/>
                    </a:lnTo>
                    <a:lnTo>
                      <a:pt x="561" y="3514"/>
                    </a:lnTo>
                    <a:lnTo>
                      <a:pt x="466" y="3505"/>
                    </a:lnTo>
                    <a:lnTo>
                      <a:pt x="447" y="3505"/>
                    </a:lnTo>
                    <a:lnTo>
                      <a:pt x="438" y="3514"/>
                    </a:lnTo>
                    <a:lnTo>
                      <a:pt x="438" y="3533"/>
                    </a:lnTo>
                    <a:lnTo>
                      <a:pt x="438" y="3553"/>
                    </a:lnTo>
                    <a:lnTo>
                      <a:pt x="438" y="3562"/>
                    </a:lnTo>
                    <a:lnTo>
                      <a:pt x="428" y="3571"/>
                    </a:lnTo>
                    <a:lnTo>
                      <a:pt x="419" y="3581"/>
                    </a:lnTo>
                    <a:lnTo>
                      <a:pt x="276" y="3600"/>
                    </a:lnTo>
                    <a:lnTo>
                      <a:pt x="266" y="3591"/>
                    </a:lnTo>
                    <a:lnTo>
                      <a:pt x="247" y="3571"/>
                    </a:lnTo>
                    <a:lnTo>
                      <a:pt x="218" y="3524"/>
                    </a:lnTo>
                    <a:lnTo>
                      <a:pt x="209" y="3505"/>
                    </a:lnTo>
                    <a:lnTo>
                      <a:pt x="209" y="3476"/>
                    </a:lnTo>
                    <a:lnTo>
                      <a:pt x="209" y="3448"/>
                    </a:lnTo>
                    <a:lnTo>
                      <a:pt x="209" y="3324"/>
                    </a:lnTo>
                    <a:lnTo>
                      <a:pt x="228" y="3267"/>
                    </a:lnTo>
                    <a:lnTo>
                      <a:pt x="228" y="3248"/>
                    </a:lnTo>
                    <a:lnTo>
                      <a:pt x="218" y="3238"/>
                    </a:lnTo>
                    <a:lnTo>
                      <a:pt x="209" y="3229"/>
                    </a:lnTo>
                    <a:lnTo>
                      <a:pt x="161" y="3210"/>
                    </a:lnTo>
                    <a:lnTo>
                      <a:pt x="152" y="3200"/>
                    </a:lnTo>
                    <a:lnTo>
                      <a:pt x="142" y="3210"/>
                    </a:lnTo>
                    <a:lnTo>
                      <a:pt x="133" y="3219"/>
                    </a:lnTo>
                    <a:lnTo>
                      <a:pt x="123" y="3229"/>
                    </a:lnTo>
                    <a:lnTo>
                      <a:pt x="114" y="3267"/>
                    </a:lnTo>
                    <a:lnTo>
                      <a:pt x="114" y="3286"/>
                    </a:lnTo>
                    <a:lnTo>
                      <a:pt x="104" y="3286"/>
                    </a:lnTo>
                    <a:lnTo>
                      <a:pt x="95" y="3286"/>
                    </a:lnTo>
                    <a:lnTo>
                      <a:pt x="28" y="3257"/>
                    </a:lnTo>
                    <a:lnTo>
                      <a:pt x="18" y="3248"/>
                    </a:lnTo>
                    <a:lnTo>
                      <a:pt x="9" y="3238"/>
                    </a:lnTo>
                    <a:lnTo>
                      <a:pt x="0" y="3219"/>
                    </a:lnTo>
                    <a:lnTo>
                      <a:pt x="0" y="3210"/>
                    </a:lnTo>
                    <a:lnTo>
                      <a:pt x="18" y="3114"/>
                    </a:lnTo>
                    <a:lnTo>
                      <a:pt x="57" y="3009"/>
                    </a:lnTo>
                    <a:lnTo>
                      <a:pt x="66" y="3000"/>
                    </a:lnTo>
                    <a:lnTo>
                      <a:pt x="76" y="2991"/>
                    </a:lnTo>
                    <a:lnTo>
                      <a:pt x="85" y="2991"/>
                    </a:lnTo>
                    <a:lnTo>
                      <a:pt x="142" y="3000"/>
                    </a:lnTo>
                    <a:lnTo>
                      <a:pt x="161" y="2991"/>
                    </a:lnTo>
                    <a:lnTo>
                      <a:pt x="171" y="2991"/>
                    </a:lnTo>
                    <a:lnTo>
                      <a:pt x="180" y="2981"/>
                    </a:lnTo>
                    <a:lnTo>
                      <a:pt x="304" y="2876"/>
                    </a:lnTo>
                    <a:lnTo>
                      <a:pt x="342" y="2867"/>
                    </a:lnTo>
                    <a:lnTo>
                      <a:pt x="371" y="2867"/>
                    </a:lnTo>
                    <a:lnTo>
                      <a:pt x="476" y="2886"/>
                    </a:lnTo>
                    <a:lnTo>
                      <a:pt x="714" y="2838"/>
                    </a:lnTo>
                    <a:lnTo>
                      <a:pt x="733" y="2829"/>
                    </a:lnTo>
                    <a:lnTo>
                      <a:pt x="742" y="2829"/>
                    </a:lnTo>
                    <a:lnTo>
                      <a:pt x="742" y="2819"/>
                    </a:lnTo>
                    <a:lnTo>
                      <a:pt x="771" y="2781"/>
                    </a:lnTo>
                    <a:lnTo>
                      <a:pt x="857" y="2695"/>
                    </a:lnTo>
                    <a:lnTo>
                      <a:pt x="876" y="2657"/>
                    </a:lnTo>
                    <a:lnTo>
                      <a:pt x="923" y="2562"/>
                    </a:lnTo>
                    <a:lnTo>
                      <a:pt x="1057" y="2209"/>
                    </a:lnTo>
                    <a:lnTo>
                      <a:pt x="1085" y="2124"/>
                    </a:lnTo>
                    <a:lnTo>
                      <a:pt x="1085" y="2114"/>
                    </a:lnTo>
                    <a:lnTo>
                      <a:pt x="1095" y="2105"/>
                    </a:lnTo>
                    <a:lnTo>
                      <a:pt x="1133" y="2067"/>
                    </a:lnTo>
                    <a:lnTo>
                      <a:pt x="1142" y="2057"/>
                    </a:lnTo>
                    <a:lnTo>
                      <a:pt x="1161" y="2029"/>
                    </a:lnTo>
                    <a:lnTo>
                      <a:pt x="1161" y="2000"/>
                    </a:lnTo>
                    <a:lnTo>
                      <a:pt x="1171" y="1933"/>
                    </a:lnTo>
                    <a:lnTo>
                      <a:pt x="1161" y="1905"/>
                    </a:lnTo>
                    <a:lnTo>
                      <a:pt x="1152" y="1876"/>
                    </a:lnTo>
                    <a:lnTo>
                      <a:pt x="1133" y="1838"/>
                    </a:lnTo>
                    <a:lnTo>
                      <a:pt x="1123" y="1819"/>
                    </a:lnTo>
                    <a:lnTo>
                      <a:pt x="1114" y="1800"/>
                    </a:lnTo>
                    <a:lnTo>
                      <a:pt x="1114" y="1762"/>
                    </a:lnTo>
                    <a:lnTo>
                      <a:pt x="1114" y="1752"/>
                    </a:lnTo>
                    <a:lnTo>
                      <a:pt x="1104" y="1724"/>
                    </a:lnTo>
                    <a:lnTo>
                      <a:pt x="1104" y="1714"/>
                    </a:lnTo>
                    <a:lnTo>
                      <a:pt x="1104" y="1705"/>
                    </a:lnTo>
                    <a:lnTo>
                      <a:pt x="1114" y="1705"/>
                    </a:lnTo>
                    <a:lnTo>
                      <a:pt x="1123" y="1705"/>
                    </a:lnTo>
                    <a:lnTo>
                      <a:pt x="1190" y="1752"/>
                    </a:lnTo>
                    <a:lnTo>
                      <a:pt x="1209" y="1762"/>
                    </a:lnTo>
                    <a:lnTo>
                      <a:pt x="1219" y="1762"/>
                    </a:lnTo>
                    <a:lnTo>
                      <a:pt x="1228" y="1752"/>
                    </a:lnTo>
                    <a:lnTo>
                      <a:pt x="1238" y="1733"/>
                    </a:lnTo>
                    <a:lnTo>
                      <a:pt x="1238" y="1629"/>
                    </a:lnTo>
                    <a:lnTo>
                      <a:pt x="1247" y="1610"/>
                    </a:lnTo>
                    <a:lnTo>
                      <a:pt x="1247" y="1600"/>
                    </a:lnTo>
                    <a:lnTo>
                      <a:pt x="1266" y="1600"/>
                    </a:lnTo>
                    <a:lnTo>
                      <a:pt x="1276" y="1610"/>
                    </a:lnTo>
                    <a:lnTo>
                      <a:pt x="1285" y="1610"/>
                    </a:lnTo>
                    <a:lnTo>
                      <a:pt x="1304" y="1600"/>
                    </a:lnTo>
                    <a:lnTo>
                      <a:pt x="1314" y="1581"/>
                    </a:lnTo>
                    <a:lnTo>
                      <a:pt x="1314" y="1562"/>
                    </a:lnTo>
                    <a:lnTo>
                      <a:pt x="1304" y="1552"/>
                    </a:lnTo>
                    <a:lnTo>
                      <a:pt x="1304" y="1524"/>
                    </a:lnTo>
                    <a:lnTo>
                      <a:pt x="1295" y="1486"/>
                    </a:lnTo>
                    <a:lnTo>
                      <a:pt x="1304" y="1419"/>
                    </a:lnTo>
                    <a:lnTo>
                      <a:pt x="1304" y="1390"/>
                    </a:lnTo>
                    <a:lnTo>
                      <a:pt x="1304" y="1381"/>
                    </a:lnTo>
                    <a:lnTo>
                      <a:pt x="1285" y="1381"/>
                    </a:lnTo>
                    <a:lnTo>
                      <a:pt x="1238" y="1409"/>
                    </a:lnTo>
                    <a:lnTo>
                      <a:pt x="1219" y="1409"/>
                    </a:lnTo>
                    <a:lnTo>
                      <a:pt x="1209" y="1409"/>
                    </a:lnTo>
                    <a:lnTo>
                      <a:pt x="1171" y="1381"/>
                    </a:lnTo>
                    <a:lnTo>
                      <a:pt x="1123" y="1371"/>
                    </a:lnTo>
                    <a:lnTo>
                      <a:pt x="1114" y="1362"/>
                    </a:lnTo>
                    <a:lnTo>
                      <a:pt x="1104" y="1343"/>
                    </a:lnTo>
                    <a:lnTo>
                      <a:pt x="1104" y="1314"/>
                    </a:lnTo>
                    <a:lnTo>
                      <a:pt x="1095" y="1295"/>
                    </a:lnTo>
                    <a:lnTo>
                      <a:pt x="1085" y="1276"/>
                    </a:lnTo>
                    <a:lnTo>
                      <a:pt x="1076" y="1257"/>
                    </a:lnTo>
                    <a:lnTo>
                      <a:pt x="1066" y="1238"/>
                    </a:lnTo>
                    <a:lnTo>
                      <a:pt x="1047" y="1181"/>
                    </a:lnTo>
                    <a:lnTo>
                      <a:pt x="1018" y="1133"/>
                    </a:lnTo>
                    <a:lnTo>
                      <a:pt x="1009" y="1114"/>
                    </a:lnTo>
                    <a:lnTo>
                      <a:pt x="1009" y="1076"/>
                    </a:lnTo>
                    <a:lnTo>
                      <a:pt x="1009" y="1057"/>
                    </a:lnTo>
                    <a:lnTo>
                      <a:pt x="1018" y="1000"/>
                    </a:lnTo>
                    <a:lnTo>
                      <a:pt x="1018" y="981"/>
                    </a:lnTo>
                    <a:lnTo>
                      <a:pt x="1009" y="952"/>
                    </a:lnTo>
                    <a:lnTo>
                      <a:pt x="1009" y="943"/>
                    </a:lnTo>
                    <a:lnTo>
                      <a:pt x="990" y="943"/>
                    </a:lnTo>
                    <a:lnTo>
                      <a:pt x="952" y="924"/>
                    </a:lnTo>
                    <a:lnTo>
                      <a:pt x="933" y="914"/>
                    </a:lnTo>
                    <a:lnTo>
                      <a:pt x="923" y="895"/>
                    </a:lnTo>
                    <a:lnTo>
                      <a:pt x="809" y="724"/>
                    </a:lnTo>
                    <a:lnTo>
                      <a:pt x="762" y="667"/>
                    </a:lnTo>
                    <a:lnTo>
                      <a:pt x="742" y="657"/>
                    </a:lnTo>
                    <a:lnTo>
                      <a:pt x="714" y="647"/>
                    </a:lnTo>
                    <a:lnTo>
                      <a:pt x="695" y="647"/>
                    </a:lnTo>
                    <a:lnTo>
                      <a:pt x="666" y="638"/>
                    </a:lnTo>
                    <a:lnTo>
                      <a:pt x="637" y="619"/>
                    </a:lnTo>
                    <a:lnTo>
                      <a:pt x="619" y="600"/>
                    </a:lnTo>
                    <a:lnTo>
                      <a:pt x="599" y="571"/>
                    </a:lnTo>
                    <a:lnTo>
                      <a:pt x="580" y="552"/>
                    </a:lnTo>
                    <a:lnTo>
                      <a:pt x="571" y="524"/>
                    </a:lnTo>
                    <a:lnTo>
                      <a:pt x="571" y="495"/>
                    </a:lnTo>
                    <a:lnTo>
                      <a:pt x="571" y="419"/>
                    </a:lnTo>
                    <a:lnTo>
                      <a:pt x="571" y="381"/>
                    </a:lnTo>
                    <a:lnTo>
                      <a:pt x="552" y="343"/>
                    </a:lnTo>
                    <a:lnTo>
                      <a:pt x="523" y="295"/>
                    </a:lnTo>
                    <a:lnTo>
                      <a:pt x="523" y="276"/>
                    </a:lnTo>
                    <a:lnTo>
                      <a:pt x="523" y="267"/>
                    </a:lnTo>
                    <a:lnTo>
                      <a:pt x="533" y="257"/>
                    </a:lnTo>
                    <a:lnTo>
                      <a:pt x="571" y="238"/>
                    </a:lnTo>
                    <a:lnTo>
                      <a:pt x="590" y="219"/>
                    </a:lnTo>
                    <a:lnTo>
                      <a:pt x="619" y="200"/>
                    </a:lnTo>
                    <a:lnTo>
                      <a:pt x="619" y="190"/>
                    </a:lnTo>
                    <a:lnTo>
                      <a:pt x="628" y="181"/>
                    </a:lnTo>
                    <a:lnTo>
                      <a:pt x="628" y="171"/>
                    </a:lnTo>
                    <a:lnTo>
                      <a:pt x="628" y="162"/>
                    </a:lnTo>
                    <a:lnTo>
                      <a:pt x="628" y="152"/>
                    </a:lnTo>
                    <a:lnTo>
                      <a:pt x="619" y="133"/>
                    </a:lnTo>
                    <a:lnTo>
                      <a:pt x="619" y="114"/>
                    </a:lnTo>
                    <a:lnTo>
                      <a:pt x="628" y="95"/>
                    </a:lnTo>
                    <a:lnTo>
                      <a:pt x="637" y="86"/>
                    </a:lnTo>
                    <a:lnTo>
                      <a:pt x="657" y="76"/>
                    </a:lnTo>
                    <a:lnTo>
                      <a:pt x="666" y="76"/>
                    </a:lnTo>
                    <a:lnTo>
                      <a:pt x="685" y="76"/>
                    </a:lnTo>
                    <a:lnTo>
                      <a:pt x="771" y="124"/>
                    </a:lnTo>
                    <a:lnTo>
                      <a:pt x="819" y="143"/>
                    </a:lnTo>
                    <a:lnTo>
                      <a:pt x="876" y="152"/>
                    </a:lnTo>
                    <a:lnTo>
                      <a:pt x="1000" y="143"/>
                    </a:lnTo>
                    <a:lnTo>
                      <a:pt x="1018" y="152"/>
                    </a:lnTo>
                    <a:lnTo>
                      <a:pt x="1038" y="171"/>
                    </a:lnTo>
                    <a:lnTo>
                      <a:pt x="1057" y="181"/>
                    </a:lnTo>
                    <a:lnTo>
                      <a:pt x="1076" y="190"/>
                    </a:lnTo>
                    <a:lnTo>
                      <a:pt x="1104" y="181"/>
                    </a:lnTo>
                    <a:lnTo>
                      <a:pt x="1133" y="171"/>
                    </a:lnTo>
                    <a:lnTo>
                      <a:pt x="1152" y="162"/>
                    </a:lnTo>
                    <a:lnTo>
                      <a:pt x="1161" y="143"/>
                    </a:lnTo>
                    <a:lnTo>
                      <a:pt x="1171" y="124"/>
                    </a:lnTo>
                    <a:lnTo>
                      <a:pt x="1190" y="114"/>
                    </a:lnTo>
                    <a:lnTo>
                      <a:pt x="1247" y="114"/>
                    </a:lnTo>
                    <a:lnTo>
                      <a:pt x="1314" y="114"/>
                    </a:lnTo>
                    <a:lnTo>
                      <a:pt x="1323" y="124"/>
                    </a:lnTo>
                    <a:lnTo>
                      <a:pt x="1342" y="133"/>
                    </a:lnTo>
                    <a:lnTo>
                      <a:pt x="1371" y="162"/>
                    </a:lnTo>
                    <a:lnTo>
                      <a:pt x="1381" y="181"/>
                    </a:lnTo>
                    <a:lnTo>
                      <a:pt x="1390" y="210"/>
                    </a:lnTo>
                    <a:lnTo>
                      <a:pt x="1399" y="219"/>
                    </a:lnTo>
                    <a:lnTo>
                      <a:pt x="1419" y="219"/>
                    </a:lnTo>
                    <a:lnTo>
                      <a:pt x="1438" y="210"/>
                    </a:lnTo>
                    <a:lnTo>
                      <a:pt x="1466" y="200"/>
                    </a:lnTo>
                    <a:lnTo>
                      <a:pt x="1533" y="143"/>
                    </a:lnTo>
                    <a:lnTo>
                      <a:pt x="1562" y="133"/>
                    </a:lnTo>
                    <a:lnTo>
                      <a:pt x="1780" y="95"/>
                    </a:lnTo>
                    <a:lnTo>
                      <a:pt x="1800" y="105"/>
                    </a:lnTo>
                    <a:lnTo>
                      <a:pt x="1809" y="114"/>
                    </a:lnTo>
                    <a:lnTo>
                      <a:pt x="1838" y="152"/>
                    </a:lnTo>
                    <a:lnTo>
                      <a:pt x="1857" y="181"/>
                    </a:lnTo>
                    <a:lnTo>
                      <a:pt x="1866" y="190"/>
                    </a:lnTo>
                    <a:lnTo>
                      <a:pt x="1885" y="190"/>
                    </a:lnTo>
                    <a:lnTo>
                      <a:pt x="1971" y="200"/>
                    </a:lnTo>
                    <a:lnTo>
                      <a:pt x="2133" y="190"/>
                    </a:lnTo>
                    <a:lnTo>
                      <a:pt x="2152" y="181"/>
                    </a:lnTo>
                    <a:lnTo>
                      <a:pt x="2161" y="181"/>
                    </a:lnTo>
                    <a:lnTo>
                      <a:pt x="2171" y="171"/>
                    </a:lnTo>
                    <a:lnTo>
                      <a:pt x="2171" y="152"/>
                    </a:lnTo>
                    <a:lnTo>
                      <a:pt x="2171" y="143"/>
                    </a:lnTo>
                    <a:lnTo>
                      <a:pt x="2171" y="124"/>
                    </a:lnTo>
                    <a:lnTo>
                      <a:pt x="2161" y="86"/>
                    </a:lnTo>
                    <a:lnTo>
                      <a:pt x="2161" y="76"/>
                    </a:lnTo>
                    <a:lnTo>
                      <a:pt x="2161" y="67"/>
                    </a:lnTo>
                    <a:lnTo>
                      <a:pt x="2161" y="57"/>
                    </a:lnTo>
                    <a:lnTo>
                      <a:pt x="2228" y="0"/>
                    </a:lnTo>
                    <a:lnTo>
                      <a:pt x="2257" y="0"/>
                    </a:lnTo>
                    <a:lnTo>
                      <a:pt x="2409" y="48"/>
                    </a:lnTo>
                    <a:lnTo>
                      <a:pt x="2523" y="19"/>
                    </a:lnTo>
                    <a:lnTo>
                      <a:pt x="2542" y="19"/>
                    </a:lnTo>
                    <a:lnTo>
                      <a:pt x="2562" y="28"/>
                    </a:lnTo>
                    <a:lnTo>
                      <a:pt x="2590" y="57"/>
                    </a:lnTo>
                    <a:lnTo>
                      <a:pt x="2600" y="76"/>
                    </a:lnTo>
                    <a:lnTo>
                      <a:pt x="2609" y="95"/>
                    </a:lnTo>
                    <a:lnTo>
                      <a:pt x="2609" y="105"/>
                    </a:lnTo>
                    <a:lnTo>
                      <a:pt x="2600" y="114"/>
                    </a:lnTo>
                    <a:lnTo>
                      <a:pt x="2542" y="200"/>
                    </a:lnTo>
                    <a:lnTo>
                      <a:pt x="2542" y="210"/>
                    </a:lnTo>
                    <a:lnTo>
                      <a:pt x="2542" y="219"/>
                    </a:lnTo>
                    <a:lnTo>
                      <a:pt x="2552" y="238"/>
                    </a:lnTo>
                    <a:lnTo>
                      <a:pt x="2609" y="276"/>
                    </a:lnTo>
                    <a:lnTo>
                      <a:pt x="2628" y="295"/>
                    </a:lnTo>
                    <a:lnTo>
                      <a:pt x="2666" y="362"/>
                    </a:lnTo>
                    <a:lnTo>
                      <a:pt x="2676" y="381"/>
                    </a:lnTo>
                    <a:lnTo>
                      <a:pt x="2676" y="400"/>
                    </a:lnTo>
                    <a:lnTo>
                      <a:pt x="2685" y="409"/>
                    </a:lnTo>
                    <a:lnTo>
                      <a:pt x="2685" y="429"/>
                    </a:lnTo>
                    <a:lnTo>
                      <a:pt x="2685" y="457"/>
                    </a:lnTo>
                    <a:lnTo>
                      <a:pt x="2685" y="467"/>
                    </a:lnTo>
                    <a:lnTo>
                      <a:pt x="2695" y="476"/>
                    </a:lnTo>
                    <a:lnTo>
                      <a:pt x="2704" y="486"/>
                    </a:lnTo>
                    <a:lnTo>
                      <a:pt x="2752" y="495"/>
                    </a:lnTo>
                    <a:lnTo>
                      <a:pt x="2866" y="476"/>
                    </a:lnTo>
                    <a:lnTo>
                      <a:pt x="2885" y="486"/>
                    </a:lnTo>
                    <a:lnTo>
                      <a:pt x="2895" y="495"/>
                    </a:lnTo>
                    <a:lnTo>
                      <a:pt x="2923" y="514"/>
                    </a:lnTo>
                    <a:lnTo>
                      <a:pt x="2942" y="543"/>
                    </a:lnTo>
                    <a:lnTo>
                      <a:pt x="2952" y="562"/>
                    </a:lnTo>
                    <a:lnTo>
                      <a:pt x="2961" y="571"/>
                    </a:lnTo>
                    <a:lnTo>
                      <a:pt x="3124" y="714"/>
                    </a:lnTo>
                    <a:lnTo>
                      <a:pt x="3133" y="724"/>
                    </a:lnTo>
                    <a:lnTo>
                      <a:pt x="3133" y="733"/>
                    </a:lnTo>
                    <a:lnTo>
                      <a:pt x="3133" y="752"/>
                    </a:lnTo>
                    <a:lnTo>
                      <a:pt x="3133" y="762"/>
                    </a:lnTo>
                    <a:lnTo>
                      <a:pt x="3124" y="810"/>
                    </a:lnTo>
                    <a:lnTo>
                      <a:pt x="3124" y="828"/>
                    </a:lnTo>
                    <a:lnTo>
                      <a:pt x="3124" y="838"/>
                    </a:lnTo>
                    <a:lnTo>
                      <a:pt x="3142" y="848"/>
                    </a:lnTo>
                    <a:lnTo>
                      <a:pt x="3352" y="886"/>
                    </a:lnTo>
                    <a:lnTo>
                      <a:pt x="3466" y="962"/>
                    </a:lnTo>
                    <a:lnTo>
                      <a:pt x="3485" y="981"/>
                    </a:lnTo>
                    <a:lnTo>
                      <a:pt x="3495" y="1000"/>
                    </a:lnTo>
                    <a:lnTo>
                      <a:pt x="3495" y="1010"/>
                    </a:lnTo>
                    <a:lnTo>
                      <a:pt x="3495" y="1028"/>
                    </a:lnTo>
                    <a:lnTo>
                      <a:pt x="3485" y="1057"/>
                    </a:lnTo>
                    <a:lnTo>
                      <a:pt x="3476" y="1086"/>
                    </a:lnTo>
                    <a:lnTo>
                      <a:pt x="3466" y="1105"/>
                    </a:lnTo>
                    <a:lnTo>
                      <a:pt x="3466" y="1124"/>
                    </a:lnTo>
                    <a:lnTo>
                      <a:pt x="3485" y="1143"/>
                    </a:lnTo>
                    <a:lnTo>
                      <a:pt x="3514" y="1181"/>
                    </a:lnTo>
                    <a:lnTo>
                      <a:pt x="3523" y="1200"/>
                    </a:lnTo>
                    <a:lnTo>
                      <a:pt x="3523" y="1219"/>
                    </a:lnTo>
                    <a:lnTo>
                      <a:pt x="3533" y="1238"/>
                    </a:lnTo>
                    <a:lnTo>
                      <a:pt x="3552" y="1257"/>
                    </a:lnTo>
                    <a:lnTo>
                      <a:pt x="3600" y="1305"/>
                    </a:lnTo>
                    <a:lnTo>
                      <a:pt x="3619" y="1324"/>
                    </a:lnTo>
                    <a:lnTo>
                      <a:pt x="3628" y="1343"/>
                    </a:lnTo>
                    <a:lnTo>
                      <a:pt x="3638" y="1362"/>
                    </a:lnTo>
                    <a:lnTo>
                      <a:pt x="3761" y="1400"/>
                    </a:lnTo>
                    <a:lnTo>
                      <a:pt x="3799" y="1400"/>
                    </a:lnTo>
                    <a:lnTo>
                      <a:pt x="3828" y="1400"/>
                    </a:lnTo>
                    <a:lnTo>
                      <a:pt x="3828" y="1390"/>
                    </a:lnTo>
                    <a:lnTo>
                      <a:pt x="3866" y="1333"/>
                    </a:lnTo>
                    <a:lnTo>
                      <a:pt x="3876" y="1333"/>
                    </a:lnTo>
                    <a:lnTo>
                      <a:pt x="3895" y="1333"/>
                    </a:lnTo>
                    <a:lnTo>
                      <a:pt x="3904" y="1333"/>
                    </a:lnTo>
                    <a:lnTo>
                      <a:pt x="3933" y="1343"/>
                    </a:lnTo>
                    <a:lnTo>
                      <a:pt x="3942" y="1352"/>
                    </a:lnTo>
                    <a:lnTo>
                      <a:pt x="3952" y="1371"/>
                    </a:lnTo>
                    <a:lnTo>
                      <a:pt x="3952" y="1390"/>
                    </a:lnTo>
                    <a:lnTo>
                      <a:pt x="3952" y="1419"/>
                    </a:lnTo>
                    <a:lnTo>
                      <a:pt x="3952" y="1438"/>
                    </a:lnTo>
                    <a:lnTo>
                      <a:pt x="3962" y="1447"/>
                    </a:lnTo>
                    <a:lnTo>
                      <a:pt x="3971" y="1457"/>
                    </a:lnTo>
                    <a:lnTo>
                      <a:pt x="4000" y="1447"/>
                    </a:lnTo>
                    <a:lnTo>
                      <a:pt x="4238" y="1381"/>
                    </a:lnTo>
                    <a:lnTo>
                      <a:pt x="4257" y="1381"/>
                    </a:lnTo>
                    <a:lnTo>
                      <a:pt x="4352" y="1409"/>
                    </a:lnTo>
                    <a:lnTo>
                      <a:pt x="4371" y="1400"/>
                    </a:lnTo>
                    <a:lnTo>
                      <a:pt x="4390" y="1400"/>
                    </a:lnTo>
                    <a:lnTo>
                      <a:pt x="4390" y="1390"/>
                    </a:lnTo>
                    <a:lnTo>
                      <a:pt x="4447" y="1352"/>
                    </a:lnTo>
                    <a:lnTo>
                      <a:pt x="4495" y="1333"/>
                    </a:lnTo>
                    <a:lnTo>
                      <a:pt x="4600" y="1314"/>
                    </a:lnTo>
                    <a:lnTo>
                      <a:pt x="4657" y="1324"/>
                    </a:lnTo>
                    <a:lnTo>
                      <a:pt x="4676" y="1324"/>
                    </a:lnTo>
                    <a:lnTo>
                      <a:pt x="4685" y="1343"/>
                    </a:lnTo>
                    <a:lnTo>
                      <a:pt x="4714" y="1371"/>
                    </a:lnTo>
                    <a:lnTo>
                      <a:pt x="4733" y="1390"/>
                    </a:lnTo>
                    <a:lnTo>
                      <a:pt x="4742" y="1409"/>
                    </a:lnTo>
                    <a:lnTo>
                      <a:pt x="4742" y="1419"/>
                    </a:lnTo>
                    <a:lnTo>
                      <a:pt x="4762" y="1457"/>
                    </a:lnTo>
                    <a:lnTo>
                      <a:pt x="4771" y="1476"/>
                    </a:lnTo>
                    <a:lnTo>
                      <a:pt x="4790" y="1495"/>
                    </a:lnTo>
                    <a:lnTo>
                      <a:pt x="4866" y="1533"/>
                    </a:lnTo>
                    <a:lnTo>
                      <a:pt x="4885" y="1562"/>
                    </a:lnTo>
                    <a:lnTo>
                      <a:pt x="4904" y="1581"/>
                    </a:lnTo>
                    <a:lnTo>
                      <a:pt x="4904" y="1600"/>
                    </a:lnTo>
                    <a:lnTo>
                      <a:pt x="4904" y="1610"/>
                    </a:lnTo>
                    <a:lnTo>
                      <a:pt x="4914" y="1629"/>
                    </a:lnTo>
                    <a:lnTo>
                      <a:pt x="4933" y="1648"/>
                    </a:lnTo>
                    <a:lnTo>
                      <a:pt x="5019" y="1695"/>
                    </a:lnTo>
                    <a:lnTo>
                      <a:pt x="5057" y="1695"/>
                    </a:lnTo>
                    <a:lnTo>
                      <a:pt x="5076" y="1686"/>
                    </a:lnTo>
                    <a:lnTo>
                      <a:pt x="5085" y="1676"/>
                    </a:lnTo>
                    <a:lnTo>
                      <a:pt x="5152" y="1486"/>
                    </a:lnTo>
                    <a:lnTo>
                      <a:pt x="5152" y="1467"/>
                    </a:lnTo>
                    <a:lnTo>
                      <a:pt x="5162" y="1447"/>
                    </a:lnTo>
                    <a:lnTo>
                      <a:pt x="5171" y="1429"/>
                    </a:lnTo>
                    <a:lnTo>
                      <a:pt x="5190" y="1362"/>
                    </a:lnTo>
                    <a:lnTo>
                      <a:pt x="5200" y="1352"/>
                    </a:lnTo>
                    <a:lnTo>
                      <a:pt x="5209" y="1333"/>
                    </a:lnTo>
                    <a:lnTo>
                      <a:pt x="5219" y="1333"/>
                    </a:lnTo>
                    <a:lnTo>
                      <a:pt x="5390" y="1276"/>
                    </a:lnTo>
                    <a:lnTo>
                      <a:pt x="5400" y="1276"/>
                    </a:lnTo>
                    <a:lnTo>
                      <a:pt x="5409" y="1286"/>
                    </a:lnTo>
                    <a:lnTo>
                      <a:pt x="5419" y="1295"/>
                    </a:lnTo>
                    <a:lnTo>
                      <a:pt x="5428" y="1314"/>
                    </a:lnTo>
                    <a:lnTo>
                      <a:pt x="5438" y="1324"/>
                    </a:lnTo>
                    <a:lnTo>
                      <a:pt x="5438" y="1352"/>
                    </a:lnTo>
                    <a:lnTo>
                      <a:pt x="5447" y="1362"/>
                    </a:lnTo>
                    <a:lnTo>
                      <a:pt x="5447" y="1371"/>
                    </a:lnTo>
                    <a:lnTo>
                      <a:pt x="5466" y="1371"/>
                    </a:lnTo>
                    <a:lnTo>
                      <a:pt x="5476" y="1362"/>
                    </a:lnTo>
                    <a:lnTo>
                      <a:pt x="5486" y="1352"/>
                    </a:lnTo>
                    <a:lnTo>
                      <a:pt x="5533" y="1295"/>
                    </a:lnTo>
                    <a:lnTo>
                      <a:pt x="5542" y="1286"/>
                    </a:lnTo>
                    <a:lnTo>
                      <a:pt x="5552" y="1295"/>
                    </a:lnTo>
                    <a:lnTo>
                      <a:pt x="5571" y="1305"/>
                    </a:lnTo>
                    <a:lnTo>
                      <a:pt x="5600" y="1352"/>
                    </a:lnTo>
                    <a:lnTo>
                      <a:pt x="5600" y="1371"/>
                    </a:lnTo>
                    <a:lnTo>
                      <a:pt x="5600" y="1390"/>
                    </a:lnTo>
                    <a:lnTo>
                      <a:pt x="5571" y="1447"/>
                    </a:lnTo>
                    <a:lnTo>
                      <a:pt x="5571" y="1467"/>
                    </a:lnTo>
                    <a:lnTo>
                      <a:pt x="5562" y="1476"/>
                    </a:lnTo>
                    <a:lnTo>
                      <a:pt x="5562" y="1495"/>
                    </a:lnTo>
                    <a:lnTo>
                      <a:pt x="5571" y="1505"/>
                    </a:lnTo>
                    <a:lnTo>
                      <a:pt x="5581" y="1543"/>
                    </a:lnTo>
                    <a:lnTo>
                      <a:pt x="5590" y="1552"/>
                    </a:lnTo>
                    <a:lnTo>
                      <a:pt x="5600" y="1572"/>
                    </a:lnTo>
                    <a:lnTo>
                      <a:pt x="5733" y="1619"/>
                    </a:lnTo>
                    <a:lnTo>
                      <a:pt x="5742" y="1619"/>
                    </a:lnTo>
                    <a:lnTo>
                      <a:pt x="5762" y="1619"/>
                    </a:lnTo>
                    <a:lnTo>
                      <a:pt x="5771" y="1610"/>
                    </a:lnTo>
                    <a:lnTo>
                      <a:pt x="5781" y="1600"/>
                    </a:lnTo>
                    <a:lnTo>
                      <a:pt x="5800" y="1572"/>
                    </a:lnTo>
                    <a:lnTo>
                      <a:pt x="5809" y="1572"/>
                    </a:lnTo>
                    <a:lnTo>
                      <a:pt x="5828" y="1572"/>
                    </a:lnTo>
                    <a:lnTo>
                      <a:pt x="5923" y="1581"/>
                    </a:lnTo>
                    <a:lnTo>
                      <a:pt x="5933" y="1581"/>
                    </a:lnTo>
                    <a:lnTo>
                      <a:pt x="5952" y="1590"/>
                    </a:lnTo>
                    <a:lnTo>
                      <a:pt x="5952" y="1610"/>
                    </a:lnTo>
                    <a:lnTo>
                      <a:pt x="5952" y="1629"/>
                    </a:lnTo>
                    <a:lnTo>
                      <a:pt x="5952" y="1648"/>
                    </a:lnTo>
                    <a:lnTo>
                      <a:pt x="5962" y="1657"/>
                    </a:lnTo>
                    <a:lnTo>
                      <a:pt x="5962" y="1667"/>
                    </a:lnTo>
                    <a:lnTo>
                      <a:pt x="5981" y="1676"/>
                    </a:lnTo>
                    <a:lnTo>
                      <a:pt x="6019" y="1667"/>
                    </a:lnTo>
                    <a:lnTo>
                      <a:pt x="6038" y="1657"/>
                    </a:lnTo>
                    <a:lnTo>
                      <a:pt x="6047" y="1657"/>
                    </a:lnTo>
                    <a:lnTo>
                      <a:pt x="6057" y="1648"/>
                    </a:lnTo>
                    <a:lnTo>
                      <a:pt x="6076" y="1610"/>
                    </a:lnTo>
                    <a:lnTo>
                      <a:pt x="6076" y="1600"/>
                    </a:lnTo>
                    <a:lnTo>
                      <a:pt x="6085" y="1581"/>
                    </a:lnTo>
                    <a:lnTo>
                      <a:pt x="6076" y="1572"/>
                    </a:lnTo>
                    <a:lnTo>
                      <a:pt x="6038" y="1524"/>
                    </a:lnTo>
                    <a:lnTo>
                      <a:pt x="6038" y="1514"/>
                    </a:lnTo>
                    <a:lnTo>
                      <a:pt x="6038" y="1505"/>
                    </a:lnTo>
                    <a:lnTo>
                      <a:pt x="6047" y="1476"/>
                    </a:lnTo>
                    <a:lnTo>
                      <a:pt x="6047" y="1438"/>
                    </a:lnTo>
                    <a:lnTo>
                      <a:pt x="6057" y="1429"/>
                    </a:lnTo>
                    <a:lnTo>
                      <a:pt x="6066" y="1419"/>
                    </a:lnTo>
                    <a:lnTo>
                      <a:pt x="6076" y="1419"/>
                    </a:lnTo>
                    <a:lnTo>
                      <a:pt x="6362" y="1467"/>
                    </a:lnTo>
                    <a:lnTo>
                      <a:pt x="6419" y="1467"/>
                    </a:lnTo>
                    <a:lnTo>
                      <a:pt x="6457" y="1457"/>
                    </a:lnTo>
                    <a:lnTo>
                      <a:pt x="6466" y="1457"/>
                    </a:lnTo>
                    <a:lnTo>
                      <a:pt x="6476" y="1447"/>
                    </a:lnTo>
                    <a:lnTo>
                      <a:pt x="6485" y="1438"/>
                    </a:lnTo>
                    <a:lnTo>
                      <a:pt x="6514" y="1381"/>
                    </a:lnTo>
                    <a:lnTo>
                      <a:pt x="6524" y="1371"/>
                    </a:lnTo>
                    <a:lnTo>
                      <a:pt x="6533" y="1362"/>
                    </a:lnTo>
                    <a:lnTo>
                      <a:pt x="6571" y="1333"/>
                    </a:lnTo>
                    <a:lnTo>
                      <a:pt x="6619" y="1314"/>
                    </a:lnTo>
                    <a:lnTo>
                      <a:pt x="6638" y="1314"/>
                    </a:lnTo>
                    <a:lnTo>
                      <a:pt x="6638" y="1324"/>
                    </a:lnTo>
                    <a:lnTo>
                      <a:pt x="6638" y="1333"/>
                    </a:lnTo>
                    <a:lnTo>
                      <a:pt x="6619" y="1343"/>
                    </a:lnTo>
                    <a:lnTo>
                      <a:pt x="6609" y="1362"/>
                    </a:lnTo>
                    <a:lnTo>
                      <a:pt x="6609" y="1371"/>
                    </a:lnTo>
                    <a:lnTo>
                      <a:pt x="6609" y="1381"/>
                    </a:lnTo>
                    <a:lnTo>
                      <a:pt x="6628" y="1390"/>
                    </a:lnTo>
                    <a:lnTo>
                      <a:pt x="6638" y="1390"/>
                    </a:lnTo>
                    <a:lnTo>
                      <a:pt x="6657" y="1390"/>
                    </a:lnTo>
                    <a:lnTo>
                      <a:pt x="6705" y="1381"/>
                    </a:lnTo>
                    <a:lnTo>
                      <a:pt x="6743" y="1362"/>
                    </a:lnTo>
                    <a:lnTo>
                      <a:pt x="6762" y="1352"/>
                    </a:lnTo>
                    <a:lnTo>
                      <a:pt x="6771" y="1352"/>
                    </a:lnTo>
                    <a:lnTo>
                      <a:pt x="6790" y="1362"/>
                    </a:lnTo>
                    <a:lnTo>
                      <a:pt x="6800" y="1390"/>
                    </a:lnTo>
                    <a:lnTo>
                      <a:pt x="6819" y="1447"/>
                    </a:lnTo>
                    <a:lnTo>
                      <a:pt x="6819" y="1486"/>
                    </a:lnTo>
                    <a:lnTo>
                      <a:pt x="6819" y="1514"/>
                    </a:lnTo>
                    <a:lnTo>
                      <a:pt x="6819" y="1543"/>
                    </a:lnTo>
                    <a:lnTo>
                      <a:pt x="6819" y="1552"/>
                    </a:lnTo>
                    <a:lnTo>
                      <a:pt x="6819" y="1572"/>
                    </a:lnTo>
                    <a:lnTo>
                      <a:pt x="6828" y="1572"/>
                    </a:lnTo>
                    <a:lnTo>
                      <a:pt x="6905" y="1572"/>
                    </a:lnTo>
                    <a:lnTo>
                      <a:pt x="6933" y="1581"/>
                    </a:lnTo>
                    <a:lnTo>
                      <a:pt x="6971" y="1600"/>
                    </a:lnTo>
                    <a:lnTo>
                      <a:pt x="6990" y="1600"/>
                    </a:lnTo>
                    <a:lnTo>
                      <a:pt x="7000" y="1600"/>
                    </a:lnTo>
                    <a:lnTo>
                      <a:pt x="7057" y="1552"/>
                    </a:lnTo>
                    <a:lnTo>
                      <a:pt x="7076" y="1543"/>
                    </a:lnTo>
                    <a:lnTo>
                      <a:pt x="7095" y="1533"/>
                    </a:lnTo>
                    <a:lnTo>
                      <a:pt x="7114" y="1533"/>
                    </a:lnTo>
                    <a:lnTo>
                      <a:pt x="7143" y="1533"/>
                    </a:lnTo>
                    <a:lnTo>
                      <a:pt x="7190" y="1552"/>
                    </a:lnTo>
                    <a:lnTo>
                      <a:pt x="7247" y="1572"/>
                    </a:lnTo>
                    <a:lnTo>
                      <a:pt x="7266" y="1572"/>
                    </a:lnTo>
                    <a:lnTo>
                      <a:pt x="7276" y="1562"/>
                    </a:lnTo>
                    <a:lnTo>
                      <a:pt x="7285" y="1552"/>
                    </a:lnTo>
                    <a:lnTo>
                      <a:pt x="7295" y="1543"/>
                    </a:lnTo>
                    <a:lnTo>
                      <a:pt x="7295" y="1533"/>
                    </a:lnTo>
                    <a:lnTo>
                      <a:pt x="7304" y="1514"/>
                    </a:lnTo>
                    <a:lnTo>
                      <a:pt x="7304" y="1505"/>
                    </a:lnTo>
                    <a:lnTo>
                      <a:pt x="7304" y="1457"/>
                    </a:lnTo>
                    <a:lnTo>
                      <a:pt x="7304" y="1447"/>
                    </a:lnTo>
                    <a:lnTo>
                      <a:pt x="7314" y="1438"/>
                    </a:lnTo>
                    <a:lnTo>
                      <a:pt x="7324" y="1438"/>
                    </a:lnTo>
                    <a:lnTo>
                      <a:pt x="7352" y="1447"/>
                    </a:lnTo>
                    <a:lnTo>
                      <a:pt x="7362" y="1457"/>
                    </a:lnTo>
                    <a:lnTo>
                      <a:pt x="7381" y="1486"/>
                    </a:lnTo>
                    <a:lnTo>
                      <a:pt x="7390" y="1562"/>
                    </a:lnTo>
                    <a:lnTo>
                      <a:pt x="7390" y="1581"/>
                    </a:lnTo>
                    <a:lnTo>
                      <a:pt x="7381" y="1600"/>
                    </a:lnTo>
                    <a:lnTo>
                      <a:pt x="7314" y="1667"/>
                    </a:lnTo>
                    <a:lnTo>
                      <a:pt x="7276" y="1705"/>
                    </a:lnTo>
                    <a:lnTo>
                      <a:pt x="7276" y="1714"/>
                    </a:lnTo>
                    <a:lnTo>
                      <a:pt x="7276" y="1724"/>
                    </a:lnTo>
                    <a:lnTo>
                      <a:pt x="7285" y="1743"/>
                    </a:lnTo>
                    <a:lnTo>
                      <a:pt x="7314" y="1781"/>
                    </a:lnTo>
                    <a:lnTo>
                      <a:pt x="7314" y="1790"/>
                    </a:lnTo>
                    <a:lnTo>
                      <a:pt x="7314" y="1810"/>
                    </a:lnTo>
                    <a:lnTo>
                      <a:pt x="7304" y="1828"/>
                    </a:lnTo>
                    <a:lnTo>
                      <a:pt x="7295" y="1848"/>
                    </a:lnTo>
                    <a:lnTo>
                      <a:pt x="7285" y="1857"/>
                    </a:lnTo>
                    <a:lnTo>
                      <a:pt x="7276" y="1876"/>
                    </a:lnTo>
                    <a:lnTo>
                      <a:pt x="7266" y="1886"/>
                    </a:lnTo>
                    <a:lnTo>
                      <a:pt x="7257" y="1914"/>
                    </a:lnTo>
                    <a:lnTo>
                      <a:pt x="7247" y="1924"/>
                    </a:lnTo>
                    <a:lnTo>
                      <a:pt x="7219" y="2238"/>
                    </a:lnTo>
                    <a:lnTo>
                      <a:pt x="7209" y="2305"/>
                    </a:lnTo>
                    <a:lnTo>
                      <a:pt x="7190" y="2343"/>
                    </a:lnTo>
                    <a:lnTo>
                      <a:pt x="7181" y="2343"/>
                    </a:lnTo>
                    <a:lnTo>
                      <a:pt x="7171" y="2352"/>
                    </a:lnTo>
                    <a:lnTo>
                      <a:pt x="7162" y="2372"/>
                    </a:lnTo>
                    <a:lnTo>
                      <a:pt x="7152" y="2400"/>
                    </a:lnTo>
                    <a:lnTo>
                      <a:pt x="7152" y="2410"/>
                    </a:lnTo>
                    <a:lnTo>
                      <a:pt x="7143" y="2429"/>
                    </a:lnTo>
                    <a:lnTo>
                      <a:pt x="7124" y="2438"/>
                    </a:lnTo>
                    <a:lnTo>
                      <a:pt x="7124" y="2448"/>
                    </a:lnTo>
                    <a:lnTo>
                      <a:pt x="7124" y="2457"/>
                    </a:lnTo>
                    <a:lnTo>
                      <a:pt x="7143" y="2476"/>
                    </a:lnTo>
                    <a:lnTo>
                      <a:pt x="7152" y="2486"/>
                    </a:lnTo>
                    <a:lnTo>
                      <a:pt x="7171" y="2495"/>
                    </a:lnTo>
                    <a:lnTo>
                      <a:pt x="7209" y="2562"/>
                    </a:lnTo>
                    <a:lnTo>
                      <a:pt x="7219" y="2581"/>
                    </a:lnTo>
                    <a:lnTo>
                      <a:pt x="7219" y="2590"/>
                    </a:lnTo>
                    <a:lnTo>
                      <a:pt x="7209" y="2619"/>
                    </a:lnTo>
                    <a:lnTo>
                      <a:pt x="7200" y="2628"/>
                    </a:lnTo>
                    <a:lnTo>
                      <a:pt x="7190" y="2648"/>
                    </a:lnTo>
                    <a:lnTo>
                      <a:pt x="7124" y="2695"/>
                    </a:lnTo>
                    <a:lnTo>
                      <a:pt x="7114" y="2705"/>
                    </a:lnTo>
                    <a:lnTo>
                      <a:pt x="7114" y="2714"/>
                    </a:lnTo>
                    <a:lnTo>
                      <a:pt x="7104" y="2733"/>
                    </a:lnTo>
                    <a:lnTo>
                      <a:pt x="7104" y="2743"/>
                    </a:lnTo>
                    <a:lnTo>
                      <a:pt x="7095" y="2829"/>
                    </a:lnTo>
                    <a:lnTo>
                      <a:pt x="7095" y="2838"/>
                    </a:lnTo>
                    <a:lnTo>
                      <a:pt x="7104" y="2857"/>
                    </a:lnTo>
                    <a:lnTo>
                      <a:pt x="7114" y="2876"/>
                    </a:lnTo>
                    <a:lnTo>
                      <a:pt x="7124" y="2886"/>
                    </a:lnTo>
                    <a:lnTo>
                      <a:pt x="7143" y="2895"/>
                    </a:lnTo>
                    <a:lnTo>
                      <a:pt x="7162" y="2895"/>
                    </a:lnTo>
                    <a:lnTo>
                      <a:pt x="7228" y="2876"/>
                    </a:lnTo>
                    <a:close/>
                    <a:moveTo>
                      <a:pt x="3647" y="4438"/>
                    </a:moveTo>
                    <a:lnTo>
                      <a:pt x="3743" y="4419"/>
                    </a:lnTo>
                    <a:lnTo>
                      <a:pt x="3799" y="4333"/>
                    </a:lnTo>
                    <a:lnTo>
                      <a:pt x="3781" y="4238"/>
                    </a:lnTo>
                    <a:lnTo>
                      <a:pt x="3704" y="4181"/>
                    </a:lnTo>
                    <a:lnTo>
                      <a:pt x="3676" y="4067"/>
                    </a:lnTo>
                    <a:lnTo>
                      <a:pt x="3695" y="3972"/>
                    </a:lnTo>
                    <a:lnTo>
                      <a:pt x="3752" y="3867"/>
                    </a:lnTo>
                    <a:lnTo>
                      <a:pt x="3819" y="3791"/>
                    </a:lnTo>
                    <a:lnTo>
                      <a:pt x="3809" y="3667"/>
                    </a:lnTo>
                    <a:lnTo>
                      <a:pt x="3752" y="3648"/>
                    </a:lnTo>
                    <a:lnTo>
                      <a:pt x="3695" y="3695"/>
                    </a:lnTo>
                    <a:lnTo>
                      <a:pt x="3628" y="3733"/>
                    </a:lnTo>
                    <a:lnTo>
                      <a:pt x="3543" y="3762"/>
                    </a:lnTo>
                    <a:lnTo>
                      <a:pt x="3495" y="3762"/>
                    </a:lnTo>
                    <a:lnTo>
                      <a:pt x="3409" y="3733"/>
                    </a:lnTo>
                    <a:lnTo>
                      <a:pt x="3380" y="3724"/>
                    </a:lnTo>
                    <a:lnTo>
                      <a:pt x="3314" y="3695"/>
                    </a:lnTo>
                    <a:lnTo>
                      <a:pt x="3228" y="3676"/>
                    </a:lnTo>
                    <a:lnTo>
                      <a:pt x="3095" y="3667"/>
                    </a:lnTo>
                    <a:lnTo>
                      <a:pt x="2952" y="3686"/>
                    </a:lnTo>
                    <a:lnTo>
                      <a:pt x="2885" y="3733"/>
                    </a:lnTo>
                    <a:lnTo>
                      <a:pt x="2838" y="3857"/>
                    </a:lnTo>
                    <a:lnTo>
                      <a:pt x="2819" y="4010"/>
                    </a:lnTo>
                    <a:lnTo>
                      <a:pt x="2800" y="4114"/>
                    </a:lnTo>
                    <a:lnTo>
                      <a:pt x="2800" y="4219"/>
                    </a:lnTo>
                    <a:lnTo>
                      <a:pt x="2828" y="4324"/>
                    </a:lnTo>
                    <a:lnTo>
                      <a:pt x="2914" y="4343"/>
                    </a:lnTo>
                    <a:lnTo>
                      <a:pt x="3038" y="4400"/>
                    </a:lnTo>
                    <a:lnTo>
                      <a:pt x="3114" y="4419"/>
                    </a:lnTo>
                    <a:lnTo>
                      <a:pt x="3152" y="4495"/>
                    </a:lnTo>
                    <a:lnTo>
                      <a:pt x="3200" y="4514"/>
                    </a:lnTo>
                    <a:lnTo>
                      <a:pt x="3266" y="4438"/>
                    </a:lnTo>
                    <a:lnTo>
                      <a:pt x="3409" y="4419"/>
                    </a:lnTo>
                    <a:lnTo>
                      <a:pt x="3495" y="4410"/>
                    </a:lnTo>
                    <a:lnTo>
                      <a:pt x="3543" y="4429"/>
                    </a:lnTo>
                    <a:lnTo>
                      <a:pt x="3647" y="4438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76" name="Freeform 7">
                <a:extLst>
                  <a:ext uri="{FF2B5EF4-FFF2-40B4-BE49-F238E27FC236}">
                    <a16:creationId xmlns:a16="http://schemas.microsoft.com/office/drawing/2014/main" id="{3783C70D-7074-1D48-A60A-FD5DA0626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6818" y="3687828"/>
                <a:ext cx="416003" cy="354774"/>
              </a:xfrm>
              <a:custGeom>
                <a:avLst/>
                <a:gdLst>
                  <a:gd name="T0" fmla="*/ 345446 w 1020"/>
                  <a:gd name="T1" fmla="*/ 323266 h 867"/>
                  <a:gd name="T2" fmla="*/ 303030 w 1020"/>
                  <a:gd name="T3" fmla="*/ 319583 h 867"/>
                  <a:gd name="T4" fmla="*/ 283453 w 1020"/>
                  <a:gd name="T5" fmla="*/ 311808 h 867"/>
                  <a:gd name="T6" fmla="*/ 248378 w 1020"/>
                  <a:gd name="T7" fmla="*/ 315491 h 867"/>
                  <a:gd name="T8" fmla="*/ 190056 w 1020"/>
                  <a:gd name="T9" fmla="*/ 323266 h 867"/>
                  <a:gd name="T10" fmla="*/ 163138 w 1020"/>
                  <a:gd name="T11" fmla="*/ 354365 h 867"/>
                  <a:gd name="T12" fmla="*/ 143562 w 1020"/>
                  <a:gd name="T13" fmla="*/ 346590 h 867"/>
                  <a:gd name="T14" fmla="*/ 128064 w 1020"/>
                  <a:gd name="T15" fmla="*/ 315491 h 867"/>
                  <a:gd name="T16" fmla="*/ 97067 w 1020"/>
                  <a:gd name="T17" fmla="*/ 307716 h 867"/>
                  <a:gd name="T18" fmla="*/ 46494 w 1020"/>
                  <a:gd name="T19" fmla="*/ 284392 h 867"/>
                  <a:gd name="T20" fmla="*/ 11420 w 1020"/>
                  <a:gd name="T21" fmla="*/ 276617 h 867"/>
                  <a:gd name="T22" fmla="*/ 0 w 1020"/>
                  <a:gd name="T23" fmla="*/ 233652 h 867"/>
                  <a:gd name="T24" fmla="*/ 0 w 1020"/>
                  <a:gd name="T25" fmla="*/ 190686 h 867"/>
                  <a:gd name="T26" fmla="*/ 7749 w 1020"/>
                  <a:gd name="T27" fmla="*/ 148129 h 867"/>
                  <a:gd name="T28" fmla="*/ 15498 w 1020"/>
                  <a:gd name="T29" fmla="*/ 85522 h 867"/>
                  <a:gd name="T30" fmla="*/ 34667 w 1020"/>
                  <a:gd name="T31" fmla="*/ 34782 h 867"/>
                  <a:gd name="T32" fmla="*/ 61993 w 1020"/>
                  <a:gd name="T33" fmla="*/ 15549 h 867"/>
                  <a:gd name="T34" fmla="*/ 120315 w 1020"/>
                  <a:gd name="T35" fmla="*/ 7775 h 867"/>
                  <a:gd name="T36" fmla="*/ 174558 w 1020"/>
                  <a:gd name="T37" fmla="*/ 11458 h 867"/>
                  <a:gd name="T38" fmla="*/ 209633 w 1020"/>
                  <a:gd name="T39" fmla="*/ 19232 h 867"/>
                  <a:gd name="T40" fmla="*/ 236551 w 1020"/>
                  <a:gd name="T41" fmla="*/ 31099 h 867"/>
                  <a:gd name="T42" fmla="*/ 248378 w 1020"/>
                  <a:gd name="T43" fmla="*/ 34782 h 867"/>
                  <a:gd name="T44" fmla="*/ 283453 w 1020"/>
                  <a:gd name="T45" fmla="*/ 46648 h 867"/>
                  <a:gd name="T46" fmla="*/ 303030 w 1020"/>
                  <a:gd name="T47" fmla="*/ 46648 h 867"/>
                  <a:gd name="T48" fmla="*/ 337697 w 1020"/>
                  <a:gd name="T49" fmla="*/ 34782 h 867"/>
                  <a:gd name="T50" fmla="*/ 365022 w 1020"/>
                  <a:gd name="T51" fmla="*/ 19232 h 867"/>
                  <a:gd name="T52" fmla="*/ 388269 w 1020"/>
                  <a:gd name="T53" fmla="*/ 0 h 867"/>
                  <a:gd name="T54" fmla="*/ 411517 w 1020"/>
                  <a:gd name="T55" fmla="*/ 7775 h 867"/>
                  <a:gd name="T56" fmla="*/ 415595 w 1020"/>
                  <a:gd name="T57" fmla="*/ 58515 h 867"/>
                  <a:gd name="T58" fmla="*/ 388269 w 1020"/>
                  <a:gd name="T59" fmla="*/ 89614 h 867"/>
                  <a:gd name="T60" fmla="*/ 365022 w 1020"/>
                  <a:gd name="T61" fmla="*/ 132580 h 867"/>
                  <a:gd name="T62" fmla="*/ 357273 w 1020"/>
                  <a:gd name="T63" fmla="*/ 171454 h 867"/>
                  <a:gd name="T64" fmla="*/ 368693 w 1020"/>
                  <a:gd name="T65" fmla="*/ 218102 h 867"/>
                  <a:gd name="T66" fmla="*/ 400097 w 1020"/>
                  <a:gd name="T67" fmla="*/ 241426 h 867"/>
                  <a:gd name="T68" fmla="*/ 407438 w 1020"/>
                  <a:gd name="T69" fmla="*/ 280300 h 867"/>
                  <a:gd name="T70" fmla="*/ 384599 w 1020"/>
                  <a:gd name="T71" fmla="*/ 315491 h 867"/>
                  <a:gd name="T72" fmla="*/ 345446 w 1020"/>
                  <a:gd name="T73" fmla="*/ 323266 h 8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20" h="867">
                    <a:moveTo>
                      <a:pt x="847" y="790"/>
                    </a:moveTo>
                    <a:lnTo>
                      <a:pt x="743" y="781"/>
                    </a:lnTo>
                    <a:lnTo>
                      <a:pt x="695" y="762"/>
                    </a:lnTo>
                    <a:lnTo>
                      <a:pt x="609" y="771"/>
                    </a:lnTo>
                    <a:lnTo>
                      <a:pt x="466" y="790"/>
                    </a:lnTo>
                    <a:lnTo>
                      <a:pt x="400" y="866"/>
                    </a:lnTo>
                    <a:lnTo>
                      <a:pt x="352" y="847"/>
                    </a:lnTo>
                    <a:lnTo>
                      <a:pt x="314" y="771"/>
                    </a:lnTo>
                    <a:lnTo>
                      <a:pt x="238" y="752"/>
                    </a:lnTo>
                    <a:lnTo>
                      <a:pt x="114" y="695"/>
                    </a:lnTo>
                    <a:lnTo>
                      <a:pt x="28" y="676"/>
                    </a:lnTo>
                    <a:lnTo>
                      <a:pt x="0" y="571"/>
                    </a:lnTo>
                    <a:lnTo>
                      <a:pt x="0" y="466"/>
                    </a:lnTo>
                    <a:lnTo>
                      <a:pt x="19" y="362"/>
                    </a:lnTo>
                    <a:lnTo>
                      <a:pt x="38" y="209"/>
                    </a:lnTo>
                    <a:lnTo>
                      <a:pt x="85" y="85"/>
                    </a:lnTo>
                    <a:lnTo>
                      <a:pt x="152" y="38"/>
                    </a:lnTo>
                    <a:lnTo>
                      <a:pt x="295" y="19"/>
                    </a:lnTo>
                    <a:lnTo>
                      <a:pt x="428" y="28"/>
                    </a:lnTo>
                    <a:lnTo>
                      <a:pt x="514" y="47"/>
                    </a:lnTo>
                    <a:lnTo>
                      <a:pt x="580" y="76"/>
                    </a:lnTo>
                    <a:lnTo>
                      <a:pt x="609" y="85"/>
                    </a:lnTo>
                    <a:lnTo>
                      <a:pt x="695" y="114"/>
                    </a:lnTo>
                    <a:lnTo>
                      <a:pt x="743" y="114"/>
                    </a:lnTo>
                    <a:lnTo>
                      <a:pt x="828" y="85"/>
                    </a:lnTo>
                    <a:lnTo>
                      <a:pt x="895" y="47"/>
                    </a:lnTo>
                    <a:lnTo>
                      <a:pt x="952" y="0"/>
                    </a:lnTo>
                    <a:lnTo>
                      <a:pt x="1009" y="19"/>
                    </a:lnTo>
                    <a:lnTo>
                      <a:pt x="1019" y="143"/>
                    </a:lnTo>
                    <a:lnTo>
                      <a:pt x="952" y="219"/>
                    </a:lnTo>
                    <a:lnTo>
                      <a:pt x="895" y="324"/>
                    </a:lnTo>
                    <a:lnTo>
                      <a:pt x="876" y="419"/>
                    </a:lnTo>
                    <a:lnTo>
                      <a:pt x="904" y="533"/>
                    </a:lnTo>
                    <a:lnTo>
                      <a:pt x="981" y="590"/>
                    </a:lnTo>
                    <a:lnTo>
                      <a:pt x="999" y="685"/>
                    </a:lnTo>
                    <a:lnTo>
                      <a:pt x="943" y="771"/>
                    </a:lnTo>
                    <a:lnTo>
                      <a:pt x="847" y="790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9224" name="Group 1">
              <a:extLst>
                <a:ext uri="{FF2B5EF4-FFF2-40B4-BE49-F238E27FC236}">
                  <a16:creationId xmlns:a16="http://schemas.microsoft.com/office/drawing/2014/main" id="{1C9F75F9-DE3C-1747-8F30-690A843DF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6813" y="1519238"/>
              <a:ext cx="6494462" cy="4762500"/>
              <a:chOff x="6246813" y="1519238"/>
              <a:chExt cx="6494462" cy="4762500"/>
            </a:xfrm>
          </p:grpSpPr>
          <p:sp>
            <p:nvSpPr>
              <p:cNvPr id="9258" name="Freeform 14">
                <a:extLst>
                  <a:ext uri="{FF2B5EF4-FFF2-40B4-BE49-F238E27FC236}">
                    <a16:creationId xmlns:a16="http://schemas.microsoft.com/office/drawing/2014/main" id="{95156D5B-C6FB-2C42-BE4E-FAEA93D05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2988" y="5581650"/>
                <a:ext cx="268287" cy="354013"/>
              </a:xfrm>
              <a:custGeom>
                <a:avLst/>
                <a:gdLst>
                  <a:gd name="T0" fmla="*/ 133783 w 744"/>
                  <a:gd name="T1" fmla="*/ 0 h 982"/>
                  <a:gd name="T2" fmla="*/ 0 w 744"/>
                  <a:gd name="T3" fmla="*/ 134107 h 982"/>
                  <a:gd name="T4" fmla="*/ 20554 w 744"/>
                  <a:gd name="T5" fmla="*/ 202602 h 982"/>
                  <a:gd name="T6" fmla="*/ 123686 w 744"/>
                  <a:gd name="T7" fmla="*/ 346803 h 982"/>
                  <a:gd name="T8" fmla="*/ 133783 w 744"/>
                  <a:gd name="T9" fmla="*/ 353652 h 982"/>
                  <a:gd name="T10" fmla="*/ 144240 w 744"/>
                  <a:gd name="T11" fmla="*/ 346803 h 982"/>
                  <a:gd name="T12" fmla="*/ 243766 w 744"/>
                  <a:gd name="T13" fmla="*/ 202602 h 982"/>
                  <a:gd name="T14" fmla="*/ 267926 w 744"/>
                  <a:gd name="T15" fmla="*/ 134107 h 982"/>
                  <a:gd name="T16" fmla="*/ 133783 w 744"/>
                  <a:gd name="T17" fmla="*/ 0 h 982"/>
                  <a:gd name="T18" fmla="*/ 133783 w 744"/>
                  <a:gd name="T19" fmla="*/ 185659 h 982"/>
                  <a:gd name="T20" fmla="*/ 82578 w 744"/>
                  <a:gd name="T21" fmla="*/ 134107 h 982"/>
                  <a:gd name="T22" fmla="*/ 133783 w 744"/>
                  <a:gd name="T23" fmla="*/ 78950 h 982"/>
                  <a:gd name="T24" fmla="*/ 185349 w 744"/>
                  <a:gd name="T25" fmla="*/ 134107 h 982"/>
                  <a:gd name="T26" fmla="*/ 133783 w 744"/>
                  <a:gd name="T27" fmla="*/ 185659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1" y="0"/>
                    </a:moveTo>
                    <a:cubicBezTo>
                      <a:pt x="171" y="0"/>
                      <a:pt x="10" y="162"/>
                      <a:pt x="0" y="372"/>
                    </a:cubicBezTo>
                    <a:cubicBezTo>
                      <a:pt x="0" y="438"/>
                      <a:pt x="28" y="505"/>
                      <a:pt x="57" y="56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2" y="972"/>
                      <a:pt x="362" y="981"/>
                      <a:pt x="371" y="981"/>
                    </a:cubicBezTo>
                    <a:cubicBezTo>
                      <a:pt x="381" y="981"/>
                      <a:pt x="390" y="972"/>
                      <a:pt x="40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43" y="372"/>
                    </a:cubicBezTo>
                    <a:cubicBezTo>
                      <a:pt x="733" y="162"/>
                      <a:pt x="572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86" y="515"/>
                      <a:pt x="229" y="448"/>
                      <a:pt x="229" y="372"/>
                    </a:cubicBezTo>
                    <a:cubicBezTo>
                      <a:pt x="229" y="286"/>
                      <a:pt x="286" y="219"/>
                      <a:pt x="371" y="219"/>
                    </a:cubicBezTo>
                    <a:cubicBezTo>
                      <a:pt x="447" y="219"/>
                      <a:pt x="514" y="286"/>
                      <a:pt x="514" y="372"/>
                    </a:cubicBezTo>
                    <a:cubicBezTo>
                      <a:pt x="514" y="448"/>
                      <a:pt x="447" y="515"/>
                      <a:pt x="371" y="515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59" name="Text Box 15">
                <a:extLst>
                  <a:ext uri="{FF2B5EF4-FFF2-40B4-BE49-F238E27FC236}">
                    <a16:creationId xmlns:a16="http://schemas.microsoft.com/office/drawing/2014/main" id="{E911A038-7432-6141-995C-601902CCD6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92995" y="3241802"/>
                <a:ext cx="952680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Minsk</a:t>
                </a:r>
              </a:p>
            </p:txBody>
          </p:sp>
          <p:sp>
            <p:nvSpPr>
              <p:cNvPr id="9260" name="Text Box 16">
                <a:extLst>
                  <a:ext uri="{FF2B5EF4-FFF2-40B4-BE49-F238E27FC236}">
                    <a16:creationId xmlns:a16="http://schemas.microsoft.com/office/drawing/2014/main" id="{2D43355C-6879-9E47-AF48-42541BFA04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6813" y="3713163"/>
                <a:ext cx="81145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Grodno</a:t>
                </a:r>
              </a:p>
            </p:txBody>
          </p:sp>
          <p:sp>
            <p:nvSpPr>
              <p:cNvPr id="9261" name="Text Box 17">
                <a:extLst>
                  <a:ext uri="{FF2B5EF4-FFF2-40B4-BE49-F238E27FC236}">
                    <a16:creationId xmlns:a16="http://schemas.microsoft.com/office/drawing/2014/main" id="{72329AF3-EC0D-4040-8D41-923A70B57D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26187" y="5762625"/>
                <a:ext cx="555917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Brest</a:t>
                </a:r>
              </a:p>
            </p:txBody>
          </p:sp>
          <p:sp>
            <p:nvSpPr>
              <p:cNvPr id="9262" name="Text Box 18">
                <a:extLst>
                  <a:ext uri="{FF2B5EF4-FFF2-40B4-BE49-F238E27FC236}">
                    <a16:creationId xmlns:a16="http://schemas.microsoft.com/office/drawing/2014/main" id="{7E005D6E-DEEB-2A4C-9CCB-BC16EE09F9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42688" y="4305300"/>
                <a:ext cx="988545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Babruysk</a:t>
                </a:r>
              </a:p>
            </p:txBody>
          </p:sp>
          <p:sp>
            <p:nvSpPr>
              <p:cNvPr id="9263" name="Text Box 19">
                <a:extLst>
                  <a:ext uri="{FF2B5EF4-FFF2-40B4-BE49-F238E27FC236}">
                    <a16:creationId xmlns:a16="http://schemas.microsoft.com/office/drawing/2014/main" id="{2EF0DAF1-FA95-794F-BCBD-416DCF839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958637" y="5454650"/>
                <a:ext cx="69937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Gomel</a:t>
                </a:r>
              </a:p>
            </p:txBody>
          </p:sp>
          <p:sp>
            <p:nvSpPr>
              <p:cNvPr id="9264" name="Text Box 20">
                <a:extLst>
                  <a:ext uri="{FF2B5EF4-FFF2-40B4-BE49-F238E27FC236}">
                    <a16:creationId xmlns:a16="http://schemas.microsoft.com/office/drawing/2014/main" id="{BD81EB0F-E869-1948-BD85-75D2F4E374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195050" y="1519238"/>
                <a:ext cx="854050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Viciebsk</a:t>
                </a:r>
              </a:p>
            </p:txBody>
          </p:sp>
          <p:sp>
            <p:nvSpPr>
              <p:cNvPr id="9265" name="Freeform 21">
                <a:extLst>
                  <a:ext uri="{FF2B5EF4-FFF2-40B4-BE49-F238E27FC236}">
                    <a16:creationId xmlns:a16="http://schemas.microsoft.com/office/drawing/2014/main" id="{A05A3100-6709-3D4E-AFBE-F9A5B7E3D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5825" y="3538538"/>
                <a:ext cx="265113" cy="354012"/>
              </a:xfrm>
              <a:custGeom>
                <a:avLst/>
                <a:gdLst>
                  <a:gd name="T0" fmla="*/ 134180 w 735"/>
                  <a:gd name="T1" fmla="*/ 0 h 982"/>
                  <a:gd name="T2" fmla="*/ 0 w 735"/>
                  <a:gd name="T3" fmla="*/ 133746 h 982"/>
                  <a:gd name="T4" fmla="*/ 20560 w 735"/>
                  <a:gd name="T5" fmla="*/ 205846 h 982"/>
                  <a:gd name="T6" fmla="*/ 123719 w 735"/>
                  <a:gd name="T7" fmla="*/ 346802 h 982"/>
                  <a:gd name="T8" fmla="*/ 134180 w 735"/>
                  <a:gd name="T9" fmla="*/ 353651 h 982"/>
                  <a:gd name="T10" fmla="*/ 144279 w 735"/>
                  <a:gd name="T11" fmla="*/ 346802 h 982"/>
                  <a:gd name="T12" fmla="*/ 244193 w 735"/>
                  <a:gd name="T13" fmla="*/ 205846 h 982"/>
                  <a:gd name="T14" fmla="*/ 264752 w 735"/>
                  <a:gd name="T15" fmla="*/ 133746 h 982"/>
                  <a:gd name="T16" fmla="*/ 134180 w 735"/>
                  <a:gd name="T17" fmla="*/ 0 h 982"/>
                  <a:gd name="T18" fmla="*/ 134180 w 735"/>
                  <a:gd name="T19" fmla="*/ 185298 h 982"/>
                  <a:gd name="T20" fmla="*/ 79354 w 735"/>
                  <a:gd name="T21" fmla="*/ 133746 h 982"/>
                  <a:gd name="T22" fmla="*/ 134180 w 735"/>
                  <a:gd name="T23" fmla="*/ 82194 h 982"/>
                  <a:gd name="T24" fmla="*/ 185759 w 735"/>
                  <a:gd name="T25" fmla="*/ 133746 h 982"/>
                  <a:gd name="T26" fmla="*/ 134180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72" y="0"/>
                    </a:moveTo>
                    <a:cubicBezTo>
                      <a:pt x="162" y="0"/>
                      <a:pt x="0" y="171"/>
                      <a:pt x="0" y="371"/>
                    </a:cubicBezTo>
                    <a:cubicBezTo>
                      <a:pt x="0" y="448"/>
                      <a:pt x="19" y="514"/>
                      <a:pt x="57" y="571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43" y="981"/>
                      <a:pt x="353" y="981"/>
                      <a:pt x="372" y="981"/>
                    </a:cubicBezTo>
                    <a:cubicBezTo>
                      <a:pt x="381" y="981"/>
                      <a:pt x="391" y="981"/>
                      <a:pt x="400" y="962"/>
                    </a:cubicBezTo>
                    <a:cubicBezTo>
                      <a:pt x="677" y="571"/>
                      <a:pt x="677" y="571"/>
                      <a:pt x="677" y="571"/>
                    </a:cubicBezTo>
                    <a:cubicBezTo>
                      <a:pt x="715" y="514"/>
                      <a:pt x="734" y="448"/>
                      <a:pt x="734" y="371"/>
                    </a:cubicBezTo>
                    <a:cubicBezTo>
                      <a:pt x="734" y="171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20" y="457"/>
                      <a:pt x="220" y="371"/>
                    </a:cubicBezTo>
                    <a:cubicBezTo>
                      <a:pt x="220" y="295"/>
                      <a:pt x="286" y="228"/>
                      <a:pt x="372" y="228"/>
                    </a:cubicBezTo>
                    <a:cubicBezTo>
                      <a:pt x="448" y="228"/>
                      <a:pt x="515" y="295"/>
                      <a:pt x="515" y="371"/>
                    </a:cubicBezTo>
                    <a:cubicBezTo>
                      <a:pt x="515" y="45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66" name="Freeform 22">
                <a:extLst>
                  <a:ext uri="{FF2B5EF4-FFF2-40B4-BE49-F238E27FC236}">
                    <a16:creationId xmlns:a16="http://schemas.microsoft.com/office/drawing/2014/main" id="{696AD6A8-E52E-2C40-9FE3-C837DBE46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6250" y="3865563"/>
                <a:ext cx="263525" cy="354012"/>
              </a:xfrm>
              <a:custGeom>
                <a:avLst/>
                <a:gdLst>
                  <a:gd name="T0" fmla="*/ 129608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19556 w 734"/>
                  <a:gd name="T7" fmla="*/ 346802 h 982"/>
                  <a:gd name="T8" fmla="*/ 129608 w 734"/>
                  <a:gd name="T9" fmla="*/ 353651 h 982"/>
                  <a:gd name="T10" fmla="*/ 140020 w 734"/>
                  <a:gd name="T11" fmla="*/ 346802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29608 w 734"/>
                  <a:gd name="T17" fmla="*/ 0 h 982"/>
                  <a:gd name="T18" fmla="*/ 129608 w 734"/>
                  <a:gd name="T19" fmla="*/ 185298 h 982"/>
                  <a:gd name="T20" fmla="*/ 78627 w 734"/>
                  <a:gd name="T21" fmla="*/ 133746 h 982"/>
                  <a:gd name="T22" fmla="*/ 129608 w 734"/>
                  <a:gd name="T23" fmla="*/ 78950 h 982"/>
                  <a:gd name="T24" fmla="*/ 184539 w 734"/>
                  <a:gd name="T25" fmla="*/ 133746 h 982"/>
                  <a:gd name="T26" fmla="*/ 129608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1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47"/>
                      <a:pt x="19" y="514"/>
                      <a:pt x="57" y="56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1"/>
                      <a:pt x="352" y="981"/>
                      <a:pt x="361" y="981"/>
                    </a:cubicBezTo>
                    <a:cubicBezTo>
                      <a:pt x="371" y="981"/>
                      <a:pt x="381" y="971"/>
                      <a:pt x="39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14"/>
                      <a:pt x="733" y="447"/>
                      <a:pt x="733" y="371"/>
                    </a:cubicBezTo>
                    <a:cubicBezTo>
                      <a:pt x="733" y="162"/>
                      <a:pt x="571" y="0"/>
                      <a:pt x="361" y="0"/>
                    </a:cubicBezTo>
                    <a:close/>
                    <a:moveTo>
                      <a:pt x="361" y="514"/>
                    </a:moveTo>
                    <a:cubicBezTo>
                      <a:pt x="285" y="514"/>
                      <a:pt x="219" y="447"/>
                      <a:pt x="219" y="371"/>
                    </a:cubicBezTo>
                    <a:cubicBezTo>
                      <a:pt x="219" y="286"/>
                      <a:pt x="285" y="219"/>
                      <a:pt x="361" y="219"/>
                    </a:cubicBezTo>
                    <a:cubicBezTo>
                      <a:pt x="447" y="219"/>
                      <a:pt x="514" y="286"/>
                      <a:pt x="514" y="371"/>
                    </a:cubicBezTo>
                    <a:cubicBezTo>
                      <a:pt x="514" y="447"/>
                      <a:pt x="447" y="514"/>
                      <a:pt x="361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67" name="Freeform 23">
                <a:extLst>
                  <a:ext uri="{FF2B5EF4-FFF2-40B4-BE49-F238E27FC236}">
                    <a16:creationId xmlns:a16="http://schemas.microsoft.com/office/drawing/2014/main" id="{73EF9F27-5C9E-A34D-9F88-5ED2928D4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0850" y="1654175"/>
                <a:ext cx="268288" cy="354013"/>
              </a:xfrm>
              <a:custGeom>
                <a:avLst/>
                <a:gdLst>
                  <a:gd name="T0" fmla="*/ 134144 w 744"/>
                  <a:gd name="T1" fmla="*/ 0 h 982"/>
                  <a:gd name="T2" fmla="*/ 0 w 744"/>
                  <a:gd name="T3" fmla="*/ 133746 h 982"/>
                  <a:gd name="T4" fmla="*/ 20554 w 744"/>
                  <a:gd name="T5" fmla="*/ 202602 h 982"/>
                  <a:gd name="T6" fmla="*/ 123687 w 744"/>
                  <a:gd name="T7" fmla="*/ 346803 h 982"/>
                  <a:gd name="T8" fmla="*/ 134144 w 744"/>
                  <a:gd name="T9" fmla="*/ 353652 h 982"/>
                  <a:gd name="T10" fmla="*/ 144241 w 744"/>
                  <a:gd name="T11" fmla="*/ 346803 h 982"/>
                  <a:gd name="T12" fmla="*/ 243767 w 744"/>
                  <a:gd name="T13" fmla="*/ 202602 h 982"/>
                  <a:gd name="T14" fmla="*/ 267927 w 744"/>
                  <a:gd name="T15" fmla="*/ 133746 h 982"/>
                  <a:gd name="T16" fmla="*/ 134144 w 744"/>
                  <a:gd name="T17" fmla="*/ 0 h 982"/>
                  <a:gd name="T18" fmla="*/ 134144 w 744"/>
                  <a:gd name="T19" fmla="*/ 185298 h 982"/>
                  <a:gd name="T20" fmla="*/ 82578 w 744"/>
                  <a:gd name="T21" fmla="*/ 133746 h 982"/>
                  <a:gd name="T22" fmla="*/ 134144 w 744"/>
                  <a:gd name="T23" fmla="*/ 78950 h 982"/>
                  <a:gd name="T24" fmla="*/ 185710 w 744"/>
                  <a:gd name="T25" fmla="*/ 133746 h 982"/>
                  <a:gd name="T26" fmla="*/ 134144 w 74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2" y="0"/>
                    </a:moveTo>
                    <a:cubicBezTo>
                      <a:pt x="172" y="0"/>
                      <a:pt x="10" y="162"/>
                      <a:pt x="0" y="371"/>
                    </a:cubicBezTo>
                    <a:cubicBezTo>
                      <a:pt x="0" y="438"/>
                      <a:pt x="29" y="514"/>
                      <a:pt x="57" y="56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3" y="971"/>
                      <a:pt x="362" y="981"/>
                      <a:pt x="372" y="981"/>
                    </a:cubicBezTo>
                    <a:cubicBezTo>
                      <a:pt x="381" y="981"/>
                      <a:pt x="391" y="971"/>
                      <a:pt x="40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5" y="514"/>
                      <a:pt x="734" y="438"/>
                      <a:pt x="743" y="371"/>
                    </a:cubicBezTo>
                    <a:cubicBezTo>
                      <a:pt x="734" y="162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29" y="447"/>
                      <a:pt x="229" y="371"/>
                    </a:cubicBezTo>
                    <a:cubicBezTo>
                      <a:pt x="229" y="285"/>
                      <a:pt x="286" y="219"/>
                      <a:pt x="372" y="219"/>
                    </a:cubicBezTo>
                    <a:cubicBezTo>
                      <a:pt x="448" y="219"/>
                      <a:pt x="515" y="285"/>
                      <a:pt x="515" y="371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68" name="Freeform 24">
                <a:extLst>
                  <a:ext uri="{FF2B5EF4-FFF2-40B4-BE49-F238E27FC236}">
                    <a16:creationId xmlns:a16="http://schemas.microsoft.com/office/drawing/2014/main" id="{24B071BB-3DA9-E14B-9AE9-B0D92D685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7588" y="4543425"/>
                <a:ext cx="263525" cy="352425"/>
              </a:xfrm>
              <a:custGeom>
                <a:avLst/>
                <a:gdLst>
                  <a:gd name="T0" fmla="*/ 133199 w 734"/>
                  <a:gd name="T1" fmla="*/ 0 h 981"/>
                  <a:gd name="T2" fmla="*/ 0 w 734"/>
                  <a:gd name="T3" fmla="*/ 133282 h 981"/>
                  <a:gd name="T4" fmla="*/ 20464 w 734"/>
                  <a:gd name="T5" fmla="*/ 205132 h 981"/>
                  <a:gd name="T6" fmla="*/ 123146 w 734"/>
                  <a:gd name="T7" fmla="*/ 345240 h 981"/>
                  <a:gd name="T8" fmla="*/ 133199 w 734"/>
                  <a:gd name="T9" fmla="*/ 352066 h 981"/>
                  <a:gd name="T10" fmla="*/ 143610 w 734"/>
                  <a:gd name="T11" fmla="*/ 345240 h 981"/>
                  <a:gd name="T12" fmla="*/ 242701 w 734"/>
                  <a:gd name="T13" fmla="*/ 205132 h 981"/>
                  <a:gd name="T14" fmla="*/ 263166 w 734"/>
                  <a:gd name="T15" fmla="*/ 133282 h 981"/>
                  <a:gd name="T16" fmla="*/ 133199 w 734"/>
                  <a:gd name="T17" fmla="*/ 0 h 981"/>
                  <a:gd name="T18" fmla="*/ 133199 w 734"/>
                  <a:gd name="T19" fmla="*/ 184655 h 981"/>
                  <a:gd name="T20" fmla="*/ 78627 w 734"/>
                  <a:gd name="T21" fmla="*/ 133282 h 981"/>
                  <a:gd name="T22" fmla="*/ 133199 w 734"/>
                  <a:gd name="T23" fmla="*/ 78317 h 981"/>
                  <a:gd name="T24" fmla="*/ 184539 w 734"/>
                  <a:gd name="T25" fmla="*/ 133282 h 981"/>
                  <a:gd name="T26" fmla="*/ 133199 w 734"/>
                  <a:gd name="T27" fmla="*/ 184655 h 98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1">
                    <a:moveTo>
                      <a:pt x="371" y="0"/>
                    </a:moveTo>
                    <a:cubicBezTo>
                      <a:pt x="162" y="0"/>
                      <a:pt x="0" y="171"/>
                      <a:pt x="0" y="371"/>
                    </a:cubicBezTo>
                    <a:cubicBezTo>
                      <a:pt x="0" y="447"/>
                      <a:pt x="19" y="514"/>
                      <a:pt x="57" y="571"/>
                    </a:cubicBezTo>
                    <a:cubicBezTo>
                      <a:pt x="343" y="961"/>
                      <a:pt x="343" y="961"/>
                      <a:pt x="343" y="961"/>
                    </a:cubicBezTo>
                    <a:cubicBezTo>
                      <a:pt x="343" y="971"/>
                      <a:pt x="352" y="980"/>
                      <a:pt x="371" y="980"/>
                    </a:cubicBezTo>
                    <a:cubicBezTo>
                      <a:pt x="381" y="980"/>
                      <a:pt x="390" y="971"/>
                      <a:pt x="400" y="961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14" y="514"/>
                      <a:pt x="733" y="447"/>
                      <a:pt x="733" y="371"/>
                    </a:cubicBezTo>
                    <a:cubicBezTo>
                      <a:pt x="733" y="171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6" y="514"/>
                      <a:pt x="219" y="447"/>
                      <a:pt x="219" y="371"/>
                    </a:cubicBezTo>
                    <a:cubicBezTo>
                      <a:pt x="219" y="285"/>
                      <a:pt x="286" y="218"/>
                      <a:pt x="371" y="218"/>
                    </a:cubicBezTo>
                    <a:cubicBezTo>
                      <a:pt x="447" y="218"/>
                      <a:pt x="514" y="285"/>
                      <a:pt x="514" y="371"/>
                    </a:cubicBezTo>
                    <a:cubicBezTo>
                      <a:pt x="514" y="447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69" name="Freeform 25">
                <a:extLst>
                  <a:ext uri="{FF2B5EF4-FFF2-40B4-BE49-F238E27FC236}">
                    <a16:creationId xmlns:a16="http://schemas.microsoft.com/office/drawing/2014/main" id="{AAF67246-04DC-8F43-B93A-C96444FE9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4338" y="5927725"/>
                <a:ext cx="268287" cy="354013"/>
              </a:xfrm>
              <a:custGeom>
                <a:avLst/>
                <a:gdLst>
                  <a:gd name="T0" fmla="*/ 134144 w 744"/>
                  <a:gd name="T1" fmla="*/ 0 h 982"/>
                  <a:gd name="T2" fmla="*/ 0 w 744"/>
                  <a:gd name="T3" fmla="*/ 134107 h 982"/>
                  <a:gd name="T4" fmla="*/ 24160 w 744"/>
                  <a:gd name="T5" fmla="*/ 202602 h 982"/>
                  <a:gd name="T6" fmla="*/ 123686 w 744"/>
                  <a:gd name="T7" fmla="*/ 346803 h 982"/>
                  <a:gd name="T8" fmla="*/ 134144 w 744"/>
                  <a:gd name="T9" fmla="*/ 353652 h 982"/>
                  <a:gd name="T10" fmla="*/ 144240 w 744"/>
                  <a:gd name="T11" fmla="*/ 346803 h 982"/>
                  <a:gd name="T12" fmla="*/ 247372 w 744"/>
                  <a:gd name="T13" fmla="*/ 202602 h 982"/>
                  <a:gd name="T14" fmla="*/ 267926 w 744"/>
                  <a:gd name="T15" fmla="*/ 134107 h 982"/>
                  <a:gd name="T16" fmla="*/ 134144 w 744"/>
                  <a:gd name="T17" fmla="*/ 0 h 982"/>
                  <a:gd name="T18" fmla="*/ 134144 w 744"/>
                  <a:gd name="T19" fmla="*/ 185298 h 982"/>
                  <a:gd name="T20" fmla="*/ 82578 w 744"/>
                  <a:gd name="T21" fmla="*/ 130502 h 982"/>
                  <a:gd name="T22" fmla="*/ 134144 w 744"/>
                  <a:gd name="T23" fmla="*/ 78950 h 982"/>
                  <a:gd name="T24" fmla="*/ 188955 w 744"/>
                  <a:gd name="T25" fmla="*/ 130502 h 982"/>
                  <a:gd name="T26" fmla="*/ 134144 w 74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2" y="0"/>
                    </a:moveTo>
                    <a:cubicBezTo>
                      <a:pt x="172" y="0"/>
                      <a:pt x="10" y="162"/>
                      <a:pt x="0" y="372"/>
                    </a:cubicBezTo>
                    <a:cubicBezTo>
                      <a:pt x="10" y="438"/>
                      <a:pt x="29" y="505"/>
                      <a:pt x="67" y="56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3" y="972"/>
                      <a:pt x="362" y="981"/>
                      <a:pt x="372" y="981"/>
                    </a:cubicBezTo>
                    <a:cubicBezTo>
                      <a:pt x="381" y="981"/>
                      <a:pt x="391" y="972"/>
                      <a:pt x="400" y="962"/>
                    </a:cubicBezTo>
                    <a:cubicBezTo>
                      <a:pt x="686" y="562"/>
                      <a:pt x="686" y="562"/>
                      <a:pt x="686" y="562"/>
                    </a:cubicBezTo>
                    <a:cubicBezTo>
                      <a:pt x="714" y="505"/>
                      <a:pt x="743" y="438"/>
                      <a:pt x="743" y="372"/>
                    </a:cubicBezTo>
                    <a:cubicBezTo>
                      <a:pt x="734" y="162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95" y="514"/>
                      <a:pt x="229" y="448"/>
                      <a:pt x="229" y="362"/>
                    </a:cubicBezTo>
                    <a:cubicBezTo>
                      <a:pt x="229" y="286"/>
                      <a:pt x="295" y="219"/>
                      <a:pt x="372" y="219"/>
                    </a:cubicBezTo>
                    <a:cubicBezTo>
                      <a:pt x="457" y="219"/>
                      <a:pt x="524" y="286"/>
                      <a:pt x="524" y="362"/>
                    </a:cubicBezTo>
                    <a:cubicBezTo>
                      <a:pt x="524" y="448"/>
                      <a:pt x="457" y="514"/>
                      <a:pt x="372" y="514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5CA7E89B-6F87-344C-8C23-07320F3147FF}"/>
              </a:ext>
            </a:extLst>
          </p:cNvPr>
          <p:cNvGrpSpPr/>
          <p:nvPr/>
        </p:nvGrpSpPr>
        <p:grpSpPr>
          <a:xfrm>
            <a:off x="849313" y="1152261"/>
            <a:ext cx="3501761" cy="5004593"/>
            <a:chOff x="1019175" y="1382713"/>
            <a:chExt cx="4202113" cy="6005512"/>
          </a:xfrm>
        </p:grpSpPr>
        <p:sp>
          <p:nvSpPr>
            <p:cNvPr id="9218" name="Text Box 8">
              <a:extLst>
                <a:ext uri="{FF2B5EF4-FFF2-40B4-BE49-F238E27FC236}">
                  <a16:creationId xmlns:a16="http://schemas.microsoft.com/office/drawing/2014/main" id="{7884B623-35F3-8A47-8A95-C3BC636CBE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0300" y="2459038"/>
              <a:ext cx="973138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MINSK</a:t>
              </a:r>
            </a:p>
          </p:txBody>
        </p:sp>
        <p:sp>
          <p:nvSpPr>
            <p:cNvPr id="9219" name="Text Box 9">
              <a:extLst>
                <a:ext uri="{FF2B5EF4-FFF2-40B4-BE49-F238E27FC236}">
                  <a16:creationId xmlns:a16="http://schemas.microsoft.com/office/drawing/2014/main" id="{2E8AE51E-BDBA-1D4D-9E48-85DF72FBBE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0300" y="3490913"/>
              <a:ext cx="129857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VICIEBSK</a:t>
              </a:r>
            </a:p>
          </p:txBody>
        </p:sp>
        <p:sp>
          <p:nvSpPr>
            <p:cNvPr id="9220" name="Text Box 10">
              <a:extLst>
                <a:ext uri="{FF2B5EF4-FFF2-40B4-BE49-F238E27FC236}">
                  <a16:creationId xmlns:a16="http://schemas.microsoft.com/office/drawing/2014/main" id="{F92A3582-9E55-D646-A359-BFE4FCF8DD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0300" y="4521200"/>
              <a:ext cx="1560513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BABRUYSK</a:t>
              </a:r>
            </a:p>
          </p:txBody>
        </p:sp>
        <p:sp>
          <p:nvSpPr>
            <p:cNvPr id="9221" name="Text Box 11">
              <a:extLst>
                <a:ext uri="{FF2B5EF4-FFF2-40B4-BE49-F238E27FC236}">
                  <a16:creationId xmlns:a16="http://schemas.microsoft.com/office/drawing/2014/main" id="{F0A8AB6E-45E4-CF4C-BCAF-DA428E0125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0300" y="5554663"/>
              <a:ext cx="105886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GOMEL</a:t>
              </a:r>
            </a:p>
          </p:txBody>
        </p:sp>
        <p:sp>
          <p:nvSpPr>
            <p:cNvPr id="9222" name="Text Box 12">
              <a:extLst>
                <a:ext uri="{FF2B5EF4-FFF2-40B4-BE49-F238E27FC236}">
                  <a16:creationId xmlns:a16="http://schemas.microsoft.com/office/drawing/2014/main" id="{1B9C8D47-2240-C741-BD2F-F8CD11C680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0300" y="6507163"/>
              <a:ext cx="89217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BREST</a:t>
              </a:r>
            </a:p>
          </p:txBody>
        </p:sp>
        <p:sp>
          <p:nvSpPr>
            <p:cNvPr id="9223" name="Text Box 13">
              <a:extLst>
                <a:ext uri="{FF2B5EF4-FFF2-40B4-BE49-F238E27FC236}">
                  <a16:creationId xmlns:a16="http://schemas.microsoft.com/office/drawing/2014/main" id="{0998BEC1-9E14-E345-AD9A-CA366EB2B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8863" y="1382713"/>
              <a:ext cx="2892425" cy="650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3500" b="1" dirty="0">
                  <a:solidFill>
                    <a:srgbClr val="000000"/>
                  </a:solidFill>
                </a:rPr>
                <a:t>BELARUS</a:t>
              </a:r>
            </a:p>
          </p:txBody>
        </p:sp>
        <p:grpSp>
          <p:nvGrpSpPr>
            <p:cNvPr id="9225" name="Group 3">
              <a:extLst>
                <a:ext uri="{FF2B5EF4-FFF2-40B4-BE49-F238E27FC236}">
                  <a16:creationId xmlns:a16="http://schemas.microsoft.com/office/drawing/2014/main" id="{3041BFC5-4305-2E4E-87B0-85817F54CA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7763" y="1455738"/>
              <a:ext cx="919162" cy="460375"/>
              <a:chOff x="1166813" y="1471613"/>
              <a:chExt cx="919162" cy="460375"/>
            </a:xfrm>
          </p:grpSpPr>
          <p:sp>
            <p:nvSpPr>
              <p:cNvPr id="9231" name="Freeform 26">
                <a:extLst>
                  <a:ext uri="{FF2B5EF4-FFF2-40B4-BE49-F238E27FC236}">
                    <a16:creationId xmlns:a16="http://schemas.microsoft.com/office/drawing/2014/main" id="{EF817EBF-82A7-474F-97C7-380DA9C66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813" y="1471613"/>
                <a:ext cx="919162" cy="460375"/>
              </a:xfrm>
              <a:custGeom>
                <a:avLst/>
                <a:gdLst>
                  <a:gd name="T0" fmla="*/ 0 w 2554"/>
                  <a:gd name="T1" fmla="*/ 0 h 1277"/>
                  <a:gd name="T2" fmla="*/ 918802 w 2554"/>
                  <a:gd name="T3" fmla="*/ 0 h 1277"/>
                  <a:gd name="T4" fmla="*/ 918802 w 2554"/>
                  <a:gd name="T5" fmla="*/ 460014 h 1277"/>
                  <a:gd name="T6" fmla="*/ 0 w 2554"/>
                  <a:gd name="T7" fmla="*/ 460014 h 1277"/>
                  <a:gd name="T8" fmla="*/ 0 w 2554"/>
                  <a:gd name="T9" fmla="*/ 0 h 1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54" h="1277">
                    <a:moveTo>
                      <a:pt x="0" y="0"/>
                    </a:moveTo>
                    <a:lnTo>
                      <a:pt x="2553" y="0"/>
                    </a:lnTo>
                    <a:lnTo>
                      <a:pt x="2553" y="1276"/>
                    </a:lnTo>
                    <a:lnTo>
                      <a:pt x="0" y="127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32" name="Freeform 27">
                <a:extLst>
                  <a:ext uri="{FF2B5EF4-FFF2-40B4-BE49-F238E27FC236}">
                    <a16:creationId xmlns:a16="http://schemas.microsoft.com/office/drawing/2014/main" id="{89917E2A-2993-DC4F-BFDE-99F76EAB3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813" y="1776413"/>
                <a:ext cx="919162" cy="153987"/>
              </a:xfrm>
              <a:custGeom>
                <a:avLst/>
                <a:gdLst>
                  <a:gd name="T0" fmla="*/ 0 w 2554"/>
                  <a:gd name="T1" fmla="*/ 0 h 429"/>
                  <a:gd name="T2" fmla="*/ 918802 w 2554"/>
                  <a:gd name="T3" fmla="*/ 0 h 429"/>
                  <a:gd name="T4" fmla="*/ 918802 w 2554"/>
                  <a:gd name="T5" fmla="*/ 153628 h 429"/>
                  <a:gd name="T6" fmla="*/ 0 w 2554"/>
                  <a:gd name="T7" fmla="*/ 153628 h 429"/>
                  <a:gd name="T8" fmla="*/ 0 w 2554"/>
                  <a:gd name="T9" fmla="*/ 0 h 4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54" h="429">
                    <a:moveTo>
                      <a:pt x="0" y="0"/>
                    </a:moveTo>
                    <a:lnTo>
                      <a:pt x="2553" y="0"/>
                    </a:lnTo>
                    <a:lnTo>
                      <a:pt x="2553" y="428"/>
                    </a:lnTo>
                    <a:lnTo>
                      <a:pt x="0" y="4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AA65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33" name="Freeform 28">
                <a:extLst>
                  <a:ext uri="{FF2B5EF4-FFF2-40B4-BE49-F238E27FC236}">
                    <a16:creationId xmlns:a16="http://schemas.microsoft.com/office/drawing/2014/main" id="{26C85880-0511-B346-B9BA-E13344800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813" y="1471613"/>
                <a:ext cx="103187" cy="460375"/>
              </a:xfrm>
              <a:custGeom>
                <a:avLst/>
                <a:gdLst>
                  <a:gd name="T0" fmla="*/ 0 w 287"/>
                  <a:gd name="T1" fmla="*/ 0 h 1277"/>
                  <a:gd name="T2" fmla="*/ 102827 w 287"/>
                  <a:gd name="T3" fmla="*/ 0 h 1277"/>
                  <a:gd name="T4" fmla="*/ 102827 w 287"/>
                  <a:gd name="T5" fmla="*/ 460014 h 1277"/>
                  <a:gd name="T6" fmla="*/ 0 w 287"/>
                  <a:gd name="T7" fmla="*/ 460014 h 1277"/>
                  <a:gd name="T8" fmla="*/ 0 w 287"/>
                  <a:gd name="T9" fmla="*/ 0 h 1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7" h="1277">
                    <a:moveTo>
                      <a:pt x="0" y="0"/>
                    </a:moveTo>
                    <a:lnTo>
                      <a:pt x="286" y="0"/>
                    </a:lnTo>
                    <a:lnTo>
                      <a:pt x="286" y="1276"/>
                    </a:lnTo>
                    <a:lnTo>
                      <a:pt x="0" y="127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34" name="Freeform 29">
                <a:extLst>
                  <a:ext uri="{FF2B5EF4-FFF2-40B4-BE49-F238E27FC236}">
                    <a16:creationId xmlns:a16="http://schemas.microsoft.com/office/drawing/2014/main" id="{B24DA666-73C7-7946-AC2C-D94BC269C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813" y="1471613"/>
                <a:ext cx="52387" cy="120650"/>
              </a:xfrm>
              <a:custGeom>
                <a:avLst/>
                <a:gdLst>
                  <a:gd name="T0" fmla="*/ 31287 w 144"/>
                  <a:gd name="T1" fmla="*/ 6863 h 334"/>
                  <a:gd name="T2" fmla="*/ 41837 w 144"/>
                  <a:gd name="T3" fmla="*/ 13727 h 334"/>
                  <a:gd name="T4" fmla="*/ 45111 w 144"/>
                  <a:gd name="T5" fmla="*/ 27453 h 334"/>
                  <a:gd name="T6" fmla="*/ 45111 w 144"/>
                  <a:gd name="T7" fmla="*/ 37929 h 334"/>
                  <a:gd name="T8" fmla="*/ 41837 w 144"/>
                  <a:gd name="T9" fmla="*/ 51656 h 334"/>
                  <a:gd name="T10" fmla="*/ 31287 w 144"/>
                  <a:gd name="T11" fmla="*/ 58519 h 334"/>
                  <a:gd name="T12" fmla="*/ 27649 w 144"/>
                  <a:gd name="T13" fmla="*/ 75497 h 334"/>
                  <a:gd name="T14" fmla="*/ 21100 w 144"/>
                  <a:gd name="T15" fmla="*/ 65382 h 334"/>
                  <a:gd name="T16" fmla="*/ 13824 w 144"/>
                  <a:gd name="T17" fmla="*/ 51656 h 334"/>
                  <a:gd name="T18" fmla="*/ 6912 w 144"/>
                  <a:gd name="T19" fmla="*/ 44792 h 334"/>
                  <a:gd name="T20" fmla="*/ 0 w 144"/>
                  <a:gd name="T21" fmla="*/ 27453 h 334"/>
                  <a:gd name="T22" fmla="*/ 10550 w 144"/>
                  <a:gd name="T23" fmla="*/ 20590 h 334"/>
                  <a:gd name="T24" fmla="*/ 13824 w 144"/>
                  <a:gd name="T25" fmla="*/ 6863 h 334"/>
                  <a:gd name="T26" fmla="*/ 24375 w 144"/>
                  <a:gd name="T27" fmla="*/ 13727 h 334"/>
                  <a:gd name="T28" fmla="*/ 31287 w 144"/>
                  <a:gd name="T29" fmla="*/ 20590 h 334"/>
                  <a:gd name="T30" fmla="*/ 38199 w 144"/>
                  <a:gd name="T31" fmla="*/ 37929 h 334"/>
                  <a:gd name="T32" fmla="*/ 27649 w 144"/>
                  <a:gd name="T33" fmla="*/ 44792 h 334"/>
                  <a:gd name="T34" fmla="*/ 24375 w 144"/>
                  <a:gd name="T35" fmla="*/ 44792 h 334"/>
                  <a:gd name="T36" fmla="*/ 13824 w 144"/>
                  <a:gd name="T37" fmla="*/ 37929 h 334"/>
                  <a:gd name="T38" fmla="*/ 21100 w 144"/>
                  <a:gd name="T39" fmla="*/ 20590 h 334"/>
                  <a:gd name="T40" fmla="*/ 24375 w 144"/>
                  <a:gd name="T41" fmla="*/ 27453 h 334"/>
                  <a:gd name="T42" fmla="*/ 24375 w 144"/>
                  <a:gd name="T43" fmla="*/ 37929 h 334"/>
                  <a:gd name="T44" fmla="*/ 6912 w 144"/>
                  <a:gd name="T45" fmla="*/ 6863 h 334"/>
                  <a:gd name="T46" fmla="*/ 0 w 144"/>
                  <a:gd name="T47" fmla="*/ 6863 h 334"/>
                  <a:gd name="T48" fmla="*/ 6912 w 144"/>
                  <a:gd name="T49" fmla="*/ 58519 h 334"/>
                  <a:gd name="T50" fmla="*/ 52023 w 144"/>
                  <a:gd name="T51" fmla="*/ 0 h 334"/>
                  <a:gd name="T52" fmla="*/ 52023 w 144"/>
                  <a:gd name="T53" fmla="*/ 51656 h 334"/>
                  <a:gd name="T54" fmla="*/ 10550 w 144"/>
                  <a:gd name="T55" fmla="*/ 65382 h 334"/>
                  <a:gd name="T56" fmla="*/ 21100 w 144"/>
                  <a:gd name="T57" fmla="*/ 75497 h 334"/>
                  <a:gd name="T58" fmla="*/ 24375 w 144"/>
                  <a:gd name="T59" fmla="*/ 89584 h 334"/>
                  <a:gd name="T60" fmla="*/ 13824 w 144"/>
                  <a:gd name="T61" fmla="*/ 96448 h 334"/>
                  <a:gd name="T62" fmla="*/ 10550 w 144"/>
                  <a:gd name="T63" fmla="*/ 96448 h 334"/>
                  <a:gd name="T64" fmla="*/ 0 w 144"/>
                  <a:gd name="T65" fmla="*/ 89584 h 334"/>
                  <a:gd name="T66" fmla="*/ 6912 w 144"/>
                  <a:gd name="T67" fmla="*/ 75497 h 334"/>
                  <a:gd name="T68" fmla="*/ 10550 w 144"/>
                  <a:gd name="T69" fmla="*/ 82721 h 334"/>
                  <a:gd name="T70" fmla="*/ 10550 w 144"/>
                  <a:gd name="T71" fmla="*/ 89584 h 334"/>
                  <a:gd name="T72" fmla="*/ 41837 w 144"/>
                  <a:gd name="T73" fmla="*/ 65382 h 334"/>
                  <a:gd name="T74" fmla="*/ 45111 w 144"/>
                  <a:gd name="T75" fmla="*/ 82721 h 334"/>
                  <a:gd name="T76" fmla="*/ 45111 w 144"/>
                  <a:gd name="T77" fmla="*/ 89584 h 334"/>
                  <a:gd name="T78" fmla="*/ 41837 w 144"/>
                  <a:gd name="T79" fmla="*/ 103311 h 334"/>
                  <a:gd name="T80" fmla="*/ 31287 w 144"/>
                  <a:gd name="T81" fmla="*/ 96448 h 334"/>
                  <a:gd name="T82" fmla="*/ 27649 w 144"/>
                  <a:gd name="T83" fmla="*/ 82721 h 334"/>
                  <a:gd name="T84" fmla="*/ 38199 w 144"/>
                  <a:gd name="T85" fmla="*/ 75497 h 334"/>
                  <a:gd name="T86" fmla="*/ 41837 w 144"/>
                  <a:gd name="T87" fmla="*/ 82721 h 334"/>
                  <a:gd name="T88" fmla="*/ 38199 w 144"/>
                  <a:gd name="T89" fmla="*/ 82721 h 334"/>
                  <a:gd name="T90" fmla="*/ 6912 w 144"/>
                  <a:gd name="T91" fmla="*/ 120289 h 334"/>
                  <a:gd name="T92" fmla="*/ 52023 w 144"/>
                  <a:gd name="T93" fmla="*/ 103311 h 3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44" h="334">
                    <a:moveTo>
                      <a:pt x="58" y="0"/>
                    </a:moveTo>
                    <a:lnTo>
                      <a:pt x="86" y="0"/>
                    </a:lnTo>
                    <a:lnTo>
                      <a:pt x="86" y="19"/>
                    </a:lnTo>
                    <a:lnTo>
                      <a:pt x="105" y="19"/>
                    </a:lnTo>
                    <a:lnTo>
                      <a:pt x="105" y="38"/>
                    </a:lnTo>
                    <a:lnTo>
                      <a:pt x="115" y="38"/>
                    </a:lnTo>
                    <a:lnTo>
                      <a:pt x="115" y="57"/>
                    </a:lnTo>
                    <a:lnTo>
                      <a:pt x="124" y="57"/>
                    </a:lnTo>
                    <a:lnTo>
                      <a:pt x="124" y="76"/>
                    </a:lnTo>
                    <a:lnTo>
                      <a:pt x="143" y="76"/>
                    </a:lnTo>
                    <a:lnTo>
                      <a:pt x="143" y="105"/>
                    </a:lnTo>
                    <a:lnTo>
                      <a:pt x="124" y="105"/>
                    </a:lnTo>
                    <a:lnTo>
                      <a:pt x="124" y="124"/>
                    </a:lnTo>
                    <a:lnTo>
                      <a:pt x="115" y="124"/>
                    </a:lnTo>
                    <a:lnTo>
                      <a:pt x="115" y="143"/>
                    </a:lnTo>
                    <a:lnTo>
                      <a:pt x="105" y="143"/>
                    </a:lnTo>
                    <a:lnTo>
                      <a:pt x="105" y="162"/>
                    </a:lnTo>
                    <a:lnTo>
                      <a:pt x="86" y="162"/>
                    </a:lnTo>
                    <a:lnTo>
                      <a:pt x="86" y="181"/>
                    </a:lnTo>
                    <a:lnTo>
                      <a:pt x="76" y="181"/>
                    </a:lnTo>
                    <a:lnTo>
                      <a:pt x="76" y="209"/>
                    </a:lnTo>
                    <a:lnTo>
                      <a:pt x="67" y="209"/>
                    </a:lnTo>
                    <a:lnTo>
                      <a:pt x="67" y="181"/>
                    </a:lnTo>
                    <a:lnTo>
                      <a:pt x="58" y="181"/>
                    </a:lnTo>
                    <a:lnTo>
                      <a:pt x="58" y="162"/>
                    </a:lnTo>
                    <a:lnTo>
                      <a:pt x="38" y="162"/>
                    </a:lnTo>
                    <a:lnTo>
                      <a:pt x="38" y="143"/>
                    </a:lnTo>
                    <a:lnTo>
                      <a:pt x="29" y="143"/>
                    </a:lnTo>
                    <a:lnTo>
                      <a:pt x="29" y="124"/>
                    </a:lnTo>
                    <a:lnTo>
                      <a:pt x="19" y="124"/>
                    </a:lnTo>
                    <a:lnTo>
                      <a:pt x="19" y="105"/>
                    </a:lnTo>
                    <a:lnTo>
                      <a:pt x="0" y="105"/>
                    </a:lnTo>
                    <a:lnTo>
                      <a:pt x="0" y="76"/>
                    </a:lnTo>
                    <a:lnTo>
                      <a:pt x="19" y="76"/>
                    </a:lnTo>
                    <a:lnTo>
                      <a:pt x="19" y="57"/>
                    </a:lnTo>
                    <a:lnTo>
                      <a:pt x="29" y="57"/>
                    </a:lnTo>
                    <a:lnTo>
                      <a:pt x="29" y="38"/>
                    </a:lnTo>
                    <a:lnTo>
                      <a:pt x="38" y="38"/>
                    </a:lnTo>
                    <a:lnTo>
                      <a:pt x="38" y="19"/>
                    </a:lnTo>
                    <a:lnTo>
                      <a:pt x="58" y="19"/>
                    </a:lnTo>
                    <a:lnTo>
                      <a:pt x="58" y="0"/>
                    </a:lnTo>
                    <a:close/>
                    <a:moveTo>
                      <a:pt x="67" y="38"/>
                    </a:moveTo>
                    <a:lnTo>
                      <a:pt x="76" y="38"/>
                    </a:lnTo>
                    <a:lnTo>
                      <a:pt x="76" y="57"/>
                    </a:lnTo>
                    <a:lnTo>
                      <a:pt x="86" y="57"/>
                    </a:lnTo>
                    <a:lnTo>
                      <a:pt x="86" y="76"/>
                    </a:lnTo>
                    <a:lnTo>
                      <a:pt x="105" y="76"/>
                    </a:lnTo>
                    <a:lnTo>
                      <a:pt x="105" y="105"/>
                    </a:lnTo>
                    <a:lnTo>
                      <a:pt x="86" y="105"/>
                    </a:lnTo>
                    <a:lnTo>
                      <a:pt x="86" y="124"/>
                    </a:lnTo>
                    <a:lnTo>
                      <a:pt x="76" y="124"/>
                    </a:lnTo>
                    <a:lnTo>
                      <a:pt x="76" y="143"/>
                    </a:lnTo>
                    <a:lnTo>
                      <a:pt x="67" y="143"/>
                    </a:lnTo>
                    <a:lnTo>
                      <a:pt x="67" y="124"/>
                    </a:lnTo>
                    <a:lnTo>
                      <a:pt x="58" y="124"/>
                    </a:lnTo>
                    <a:lnTo>
                      <a:pt x="58" y="105"/>
                    </a:lnTo>
                    <a:lnTo>
                      <a:pt x="38" y="105"/>
                    </a:lnTo>
                    <a:lnTo>
                      <a:pt x="38" y="76"/>
                    </a:lnTo>
                    <a:lnTo>
                      <a:pt x="58" y="76"/>
                    </a:lnTo>
                    <a:lnTo>
                      <a:pt x="58" y="57"/>
                    </a:lnTo>
                    <a:lnTo>
                      <a:pt x="67" y="57"/>
                    </a:lnTo>
                    <a:lnTo>
                      <a:pt x="67" y="38"/>
                    </a:lnTo>
                    <a:close/>
                    <a:moveTo>
                      <a:pt x="67" y="76"/>
                    </a:moveTo>
                    <a:lnTo>
                      <a:pt x="76" y="76"/>
                    </a:lnTo>
                    <a:lnTo>
                      <a:pt x="76" y="105"/>
                    </a:lnTo>
                    <a:lnTo>
                      <a:pt x="67" y="105"/>
                    </a:lnTo>
                    <a:lnTo>
                      <a:pt x="67" y="76"/>
                    </a:lnTo>
                    <a:close/>
                    <a:moveTo>
                      <a:pt x="0" y="19"/>
                    </a:moveTo>
                    <a:lnTo>
                      <a:pt x="19" y="19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0" y="19"/>
                    </a:lnTo>
                    <a:close/>
                    <a:moveTo>
                      <a:pt x="0" y="143"/>
                    </a:moveTo>
                    <a:lnTo>
                      <a:pt x="19" y="143"/>
                    </a:lnTo>
                    <a:lnTo>
                      <a:pt x="19" y="162"/>
                    </a:lnTo>
                    <a:lnTo>
                      <a:pt x="0" y="162"/>
                    </a:lnTo>
                    <a:lnTo>
                      <a:pt x="0" y="143"/>
                    </a:lnTo>
                    <a:close/>
                    <a:moveTo>
                      <a:pt x="143" y="0"/>
                    </a:moveTo>
                    <a:lnTo>
                      <a:pt x="143" y="38"/>
                    </a:lnTo>
                    <a:lnTo>
                      <a:pt x="143" y="0"/>
                    </a:lnTo>
                    <a:close/>
                    <a:moveTo>
                      <a:pt x="143" y="143"/>
                    </a:moveTo>
                    <a:lnTo>
                      <a:pt x="143" y="181"/>
                    </a:lnTo>
                    <a:lnTo>
                      <a:pt x="143" y="143"/>
                    </a:lnTo>
                    <a:close/>
                    <a:moveTo>
                      <a:pt x="29" y="181"/>
                    </a:moveTo>
                    <a:lnTo>
                      <a:pt x="38" y="181"/>
                    </a:lnTo>
                    <a:lnTo>
                      <a:pt x="38" y="209"/>
                    </a:lnTo>
                    <a:lnTo>
                      <a:pt x="58" y="209"/>
                    </a:lnTo>
                    <a:lnTo>
                      <a:pt x="58" y="229"/>
                    </a:lnTo>
                    <a:lnTo>
                      <a:pt x="67" y="229"/>
                    </a:lnTo>
                    <a:lnTo>
                      <a:pt x="67" y="248"/>
                    </a:lnTo>
                    <a:lnTo>
                      <a:pt x="58" y="248"/>
                    </a:lnTo>
                    <a:lnTo>
                      <a:pt x="58" y="267"/>
                    </a:lnTo>
                    <a:lnTo>
                      <a:pt x="38" y="267"/>
                    </a:lnTo>
                    <a:lnTo>
                      <a:pt x="38" y="286"/>
                    </a:lnTo>
                    <a:lnTo>
                      <a:pt x="29" y="286"/>
                    </a:lnTo>
                    <a:lnTo>
                      <a:pt x="29" y="267"/>
                    </a:lnTo>
                    <a:lnTo>
                      <a:pt x="19" y="267"/>
                    </a:lnTo>
                    <a:lnTo>
                      <a:pt x="19" y="248"/>
                    </a:lnTo>
                    <a:lnTo>
                      <a:pt x="0" y="248"/>
                    </a:lnTo>
                    <a:lnTo>
                      <a:pt x="0" y="229"/>
                    </a:lnTo>
                    <a:lnTo>
                      <a:pt x="19" y="229"/>
                    </a:lnTo>
                    <a:lnTo>
                      <a:pt x="19" y="209"/>
                    </a:lnTo>
                    <a:lnTo>
                      <a:pt x="29" y="209"/>
                    </a:lnTo>
                    <a:lnTo>
                      <a:pt x="29" y="181"/>
                    </a:lnTo>
                    <a:close/>
                    <a:moveTo>
                      <a:pt x="29" y="229"/>
                    </a:moveTo>
                    <a:lnTo>
                      <a:pt x="38" y="229"/>
                    </a:lnTo>
                    <a:lnTo>
                      <a:pt x="38" y="248"/>
                    </a:lnTo>
                    <a:lnTo>
                      <a:pt x="29" y="248"/>
                    </a:lnTo>
                    <a:lnTo>
                      <a:pt x="29" y="229"/>
                    </a:lnTo>
                    <a:close/>
                    <a:moveTo>
                      <a:pt x="105" y="181"/>
                    </a:moveTo>
                    <a:lnTo>
                      <a:pt x="115" y="181"/>
                    </a:lnTo>
                    <a:lnTo>
                      <a:pt x="115" y="209"/>
                    </a:lnTo>
                    <a:lnTo>
                      <a:pt x="124" y="209"/>
                    </a:lnTo>
                    <a:lnTo>
                      <a:pt x="124" y="229"/>
                    </a:lnTo>
                    <a:lnTo>
                      <a:pt x="143" y="229"/>
                    </a:lnTo>
                    <a:lnTo>
                      <a:pt x="143" y="248"/>
                    </a:lnTo>
                    <a:lnTo>
                      <a:pt x="124" y="248"/>
                    </a:lnTo>
                    <a:lnTo>
                      <a:pt x="124" y="267"/>
                    </a:lnTo>
                    <a:lnTo>
                      <a:pt x="115" y="267"/>
                    </a:lnTo>
                    <a:lnTo>
                      <a:pt x="115" y="286"/>
                    </a:lnTo>
                    <a:lnTo>
                      <a:pt x="105" y="286"/>
                    </a:lnTo>
                    <a:lnTo>
                      <a:pt x="105" y="267"/>
                    </a:lnTo>
                    <a:lnTo>
                      <a:pt x="86" y="267"/>
                    </a:lnTo>
                    <a:lnTo>
                      <a:pt x="86" y="248"/>
                    </a:lnTo>
                    <a:lnTo>
                      <a:pt x="76" y="248"/>
                    </a:lnTo>
                    <a:lnTo>
                      <a:pt x="76" y="229"/>
                    </a:lnTo>
                    <a:lnTo>
                      <a:pt x="86" y="229"/>
                    </a:lnTo>
                    <a:lnTo>
                      <a:pt x="86" y="209"/>
                    </a:lnTo>
                    <a:lnTo>
                      <a:pt x="105" y="209"/>
                    </a:lnTo>
                    <a:lnTo>
                      <a:pt x="105" y="181"/>
                    </a:lnTo>
                    <a:close/>
                    <a:moveTo>
                      <a:pt x="105" y="229"/>
                    </a:moveTo>
                    <a:lnTo>
                      <a:pt x="115" y="229"/>
                    </a:lnTo>
                    <a:lnTo>
                      <a:pt x="115" y="248"/>
                    </a:lnTo>
                    <a:lnTo>
                      <a:pt x="105" y="248"/>
                    </a:lnTo>
                    <a:lnTo>
                      <a:pt x="105" y="229"/>
                    </a:lnTo>
                    <a:close/>
                    <a:moveTo>
                      <a:pt x="0" y="305"/>
                    </a:moveTo>
                    <a:lnTo>
                      <a:pt x="19" y="305"/>
                    </a:lnTo>
                    <a:lnTo>
                      <a:pt x="19" y="333"/>
                    </a:lnTo>
                    <a:lnTo>
                      <a:pt x="0" y="333"/>
                    </a:lnTo>
                    <a:lnTo>
                      <a:pt x="0" y="305"/>
                    </a:lnTo>
                    <a:close/>
                    <a:moveTo>
                      <a:pt x="143" y="286"/>
                    </a:moveTo>
                    <a:lnTo>
                      <a:pt x="143" y="333"/>
                    </a:lnTo>
                    <a:lnTo>
                      <a:pt x="143" y="286"/>
                    </a:lnTo>
                    <a:close/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35" name="Freeform 30">
                <a:extLst>
                  <a:ext uri="{FF2B5EF4-FFF2-40B4-BE49-F238E27FC236}">
                    <a16:creationId xmlns:a16="http://schemas.microsoft.com/office/drawing/2014/main" id="{47E53F51-9DFA-8E46-AC6C-DE0C1D8AE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813" y="1568450"/>
                <a:ext cx="52387" cy="133350"/>
              </a:xfrm>
              <a:custGeom>
                <a:avLst/>
                <a:gdLst>
                  <a:gd name="T0" fmla="*/ 6912 w 144"/>
                  <a:gd name="T1" fmla="*/ 37281 h 372"/>
                  <a:gd name="T2" fmla="*/ 10550 w 144"/>
                  <a:gd name="T3" fmla="*/ 30470 h 372"/>
                  <a:gd name="T4" fmla="*/ 13824 w 144"/>
                  <a:gd name="T5" fmla="*/ 23659 h 372"/>
                  <a:gd name="T6" fmla="*/ 21100 w 144"/>
                  <a:gd name="T7" fmla="*/ 13622 h 372"/>
                  <a:gd name="T8" fmla="*/ 24375 w 144"/>
                  <a:gd name="T9" fmla="*/ 6811 h 372"/>
                  <a:gd name="T10" fmla="*/ 27649 w 144"/>
                  <a:gd name="T11" fmla="*/ 0 h 372"/>
                  <a:gd name="T12" fmla="*/ 31287 w 144"/>
                  <a:gd name="T13" fmla="*/ 6811 h 372"/>
                  <a:gd name="T14" fmla="*/ 38199 w 144"/>
                  <a:gd name="T15" fmla="*/ 13622 h 372"/>
                  <a:gd name="T16" fmla="*/ 41837 w 144"/>
                  <a:gd name="T17" fmla="*/ 23659 h 372"/>
                  <a:gd name="T18" fmla="*/ 45111 w 144"/>
                  <a:gd name="T19" fmla="*/ 30470 h 372"/>
                  <a:gd name="T20" fmla="*/ 52023 w 144"/>
                  <a:gd name="T21" fmla="*/ 37281 h 372"/>
                  <a:gd name="T22" fmla="*/ 52023 w 144"/>
                  <a:gd name="T23" fmla="*/ 74920 h 372"/>
                  <a:gd name="T24" fmla="*/ 45111 w 144"/>
                  <a:gd name="T25" fmla="*/ 81731 h 372"/>
                  <a:gd name="T26" fmla="*/ 41837 w 144"/>
                  <a:gd name="T27" fmla="*/ 88542 h 372"/>
                  <a:gd name="T28" fmla="*/ 38199 w 144"/>
                  <a:gd name="T29" fmla="*/ 98937 h 372"/>
                  <a:gd name="T30" fmla="*/ 31287 w 144"/>
                  <a:gd name="T31" fmla="*/ 105748 h 372"/>
                  <a:gd name="T32" fmla="*/ 27649 w 144"/>
                  <a:gd name="T33" fmla="*/ 112559 h 372"/>
                  <a:gd name="T34" fmla="*/ 21100 w 144"/>
                  <a:gd name="T35" fmla="*/ 132992 h 372"/>
                  <a:gd name="T36" fmla="*/ 13824 w 144"/>
                  <a:gd name="T37" fmla="*/ 126181 h 372"/>
                  <a:gd name="T38" fmla="*/ 10550 w 144"/>
                  <a:gd name="T39" fmla="*/ 119370 h 372"/>
                  <a:gd name="T40" fmla="*/ 6912 w 144"/>
                  <a:gd name="T41" fmla="*/ 112559 h 372"/>
                  <a:gd name="T42" fmla="*/ 0 w 144"/>
                  <a:gd name="T43" fmla="*/ 105748 h 372"/>
                  <a:gd name="T44" fmla="*/ 6912 w 144"/>
                  <a:gd name="T45" fmla="*/ 81731 h 372"/>
                  <a:gd name="T46" fmla="*/ 10550 w 144"/>
                  <a:gd name="T47" fmla="*/ 88542 h 372"/>
                  <a:gd name="T48" fmla="*/ 13824 w 144"/>
                  <a:gd name="T49" fmla="*/ 98937 h 372"/>
                  <a:gd name="T50" fmla="*/ 21100 w 144"/>
                  <a:gd name="T51" fmla="*/ 105748 h 372"/>
                  <a:gd name="T52" fmla="*/ 24375 w 144"/>
                  <a:gd name="T53" fmla="*/ 98937 h 372"/>
                  <a:gd name="T54" fmla="*/ 27649 w 144"/>
                  <a:gd name="T55" fmla="*/ 88542 h 372"/>
                  <a:gd name="T56" fmla="*/ 31287 w 144"/>
                  <a:gd name="T57" fmla="*/ 81731 h 372"/>
                  <a:gd name="T58" fmla="*/ 38199 w 144"/>
                  <a:gd name="T59" fmla="*/ 74920 h 372"/>
                  <a:gd name="T60" fmla="*/ 41837 w 144"/>
                  <a:gd name="T61" fmla="*/ 68109 h 372"/>
                  <a:gd name="T62" fmla="*/ 38199 w 144"/>
                  <a:gd name="T63" fmla="*/ 61298 h 372"/>
                  <a:gd name="T64" fmla="*/ 31287 w 144"/>
                  <a:gd name="T65" fmla="*/ 50902 h 372"/>
                  <a:gd name="T66" fmla="*/ 21100 w 144"/>
                  <a:gd name="T67" fmla="*/ 44092 h 372"/>
                  <a:gd name="T68" fmla="*/ 27649 w 144"/>
                  <a:gd name="T69" fmla="*/ 50902 h 372"/>
                  <a:gd name="T70" fmla="*/ 24375 w 144"/>
                  <a:gd name="T71" fmla="*/ 61298 h 372"/>
                  <a:gd name="T72" fmla="*/ 21100 w 144"/>
                  <a:gd name="T73" fmla="*/ 68109 h 372"/>
                  <a:gd name="T74" fmla="*/ 13824 w 144"/>
                  <a:gd name="T75" fmla="*/ 74920 h 372"/>
                  <a:gd name="T76" fmla="*/ 10550 w 144"/>
                  <a:gd name="T77" fmla="*/ 68109 h 372"/>
                  <a:gd name="T78" fmla="*/ 6912 w 144"/>
                  <a:gd name="T79" fmla="*/ 61298 h 372"/>
                  <a:gd name="T80" fmla="*/ 0 w 144"/>
                  <a:gd name="T81" fmla="*/ 50902 h 372"/>
                  <a:gd name="T82" fmla="*/ 0 w 144"/>
                  <a:gd name="T83" fmla="*/ 68109 h 372"/>
                  <a:gd name="T84" fmla="*/ 6912 w 144"/>
                  <a:gd name="T85" fmla="*/ 74920 h 372"/>
                  <a:gd name="T86" fmla="*/ 0 w 144"/>
                  <a:gd name="T87" fmla="*/ 68109 h 372"/>
                  <a:gd name="T88" fmla="*/ 52023 w 144"/>
                  <a:gd name="T89" fmla="*/ 98937 h 372"/>
                  <a:gd name="T90" fmla="*/ 41837 w 144"/>
                  <a:gd name="T91" fmla="*/ 105748 h 372"/>
                  <a:gd name="T92" fmla="*/ 45111 w 144"/>
                  <a:gd name="T93" fmla="*/ 112559 h 372"/>
                  <a:gd name="T94" fmla="*/ 52023 w 144"/>
                  <a:gd name="T95" fmla="*/ 119370 h 372"/>
                  <a:gd name="T96" fmla="*/ 52023 w 144"/>
                  <a:gd name="T97" fmla="*/ 126181 h 372"/>
                  <a:gd name="T98" fmla="*/ 45111 w 144"/>
                  <a:gd name="T99" fmla="*/ 119370 h 372"/>
                  <a:gd name="T100" fmla="*/ 41837 w 144"/>
                  <a:gd name="T101" fmla="*/ 105748 h 372"/>
                  <a:gd name="T102" fmla="*/ 38199 w 144"/>
                  <a:gd name="T103" fmla="*/ 126181 h 372"/>
                  <a:gd name="T104" fmla="*/ 31287 w 144"/>
                  <a:gd name="T105" fmla="*/ 132992 h 3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4" h="372">
                    <a:moveTo>
                      <a:pt x="0" y="104"/>
                    </a:moveTo>
                    <a:lnTo>
                      <a:pt x="19" y="104"/>
                    </a:lnTo>
                    <a:lnTo>
                      <a:pt x="19" y="85"/>
                    </a:lnTo>
                    <a:lnTo>
                      <a:pt x="29" y="85"/>
                    </a:lnTo>
                    <a:lnTo>
                      <a:pt x="29" y="66"/>
                    </a:lnTo>
                    <a:lnTo>
                      <a:pt x="38" y="66"/>
                    </a:lnTo>
                    <a:lnTo>
                      <a:pt x="38" y="38"/>
                    </a:lnTo>
                    <a:lnTo>
                      <a:pt x="58" y="38"/>
                    </a:lnTo>
                    <a:lnTo>
                      <a:pt x="58" y="19"/>
                    </a:lnTo>
                    <a:lnTo>
                      <a:pt x="67" y="19"/>
                    </a:lnTo>
                    <a:lnTo>
                      <a:pt x="67" y="0"/>
                    </a:lnTo>
                    <a:lnTo>
                      <a:pt x="76" y="0"/>
                    </a:lnTo>
                    <a:lnTo>
                      <a:pt x="76" y="19"/>
                    </a:lnTo>
                    <a:lnTo>
                      <a:pt x="86" y="19"/>
                    </a:lnTo>
                    <a:lnTo>
                      <a:pt x="86" y="38"/>
                    </a:lnTo>
                    <a:lnTo>
                      <a:pt x="105" y="38"/>
                    </a:lnTo>
                    <a:lnTo>
                      <a:pt x="105" y="66"/>
                    </a:lnTo>
                    <a:lnTo>
                      <a:pt x="115" y="66"/>
                    </a:lnTo>
                    <a:lnTo>
                      <a:pt x="115" y="85"/>
                    </a:lnTo>
                    <a:lnTo>
                      <a:pt x="124" y="85"/>
                    </a:lnTo>
                    <a:lnTo>
                      <a:pt x="124" y="104"/>
                    </a:lnTo>
                    <a:lnTo>
                      <a:pt x="143" y="104"/>
                    </a:lnTo>
                    <a:lnTo>
                      <a:pt x="143" y="123"/>
                    </a:lnTo>
                    <a:lnTo>
                      <a:pt x="143" y="209"/>
                    </a:lnTo>
                    <a:lnTo>
                      <a:pt x="143" y="228"/>
                    </a:lnTo>
                    <a:lnTo>
                      <a:pt x="124" y="228"/>
                    </a:lnTo>
                    <a:lnTo>
                      <a:pt x="124" y="247"/>
                    </a:lnTo>
                    <a:lnTo>
                      <a:pt x="115" y="247"/>
                    </a:lnTo>
                    <a:lnTo>
                      <a:pt x="115" y="276"/>
                    </a:lnTo>
                    <a:lnTo>
                      <a:pt x="105" y="276"/>
                    </a:lnTo>
                    <a:lnTo>
                      <a:pt x="105" y="295"/>
                    </a:lnTo>
                    <a:lnTo>
                      <a:pt x="86" y="295"/>
                    </a:lnTo>
                    <a:lnTo>
                      <a:pt x="86" y="314"/>
                    </a:lnTo>
                    <a:lnTo>
                      <a:pt x="76" y="314"/>
                    </a:lnTo>
                    <a:lnTo>
                      <a:pt x="76" y="371"/>
                    </a:lnTo>
                    <a:lnTo>
                      <a:pt x="58" y="371"/>
                    </a:lnTo>
                    <a:lnTo>
                      <a:pt x="58" y="352"/>
                    </a:lnTo>
                    <a:lnTo>
                      <a:pt x="38" y="352"/>
                    </a:lnTo>
                    <a:lnTo>
                      <a:pt x="38" y="333"/>
                    </a:lnTo>
                    <a:lnTo>
                      <a:pt x="29" y="333"/>
                    </a:lnTo>
                    <a:lnTo>
                      <a:pt x="29" y="314"/>
                    </a:lnTo>
                    <a:lnTo>
                      <a:pt x="19" y="314"/>
                    </a:lnTo>
                    <a:lnTo>
                      <a:pt x="19" y="295"/>
                    </a:lnTo>
                    <a:lnTo>
                      <a:pt x="0" y="295"/>
                    </a:lnTo>
                    <a:lnTo>
                      <a:pt x="0" y="228"/>
                    </a:lnTo>
                    <a:lnTo>
                      <a:pt x="19" y="228"/>
                    </a:lnTo>
                    <a:lnTo>
                      <a:pt x="19" y="247"/>
                    </a:lnTo>
                    <a:lnTo>
                      <a:pt x="29" y="247"/>
                    </a:lnTo>
                    <a:lnTo>
                      <a:pt x="29" y="276"/>
                    </a:lnTo>
                    <a:lnTo>
                      <a:pt x="38" y="276"/>
                    </a:lnTo>
                    <a:lnTo>
                      <a:pt x="38" y="295"/>
                    </a:lnTo>
                    <a:lnTo>
                      <a:pt x="58" y="295"/>
                    </a:lnTo>
                    <a:lnTo>
                      <a:pt x="58" y="276"/>
                    </a:lnTo>
                    <a:lnTo>
                      <a:pt x="67" y="276"/>
                    </a:lnTo>
                    <a:lnTo>
                      <a:pt x="67" y="247"/>
                    </a:lnTo>
                    <a:lnTo>
                      <a:pt x="76" y="247"/>
                    </a:lnTo>
                    <a:lnTo>
                      <a:pt x="76" y="228"/>
                    </a:lnTo>
                    <a:lnTo>
                      <a:pt x="86" y="228"/>
                    </a:lnTo>
                    <a:lnTo>
                      <a:pt x="86" y="209"/>
                    </a:lnTo>
                    <a:lnTo>
                      <a:pt x="105" y="209"/>
                    </a:lnTo>
                    <a:lnTo>
                      <a:pt x="105" y="190"/>
                    </a:lnTo>
                    <a:lnTo>
                      <a:pt x="115" y="190"/>
                    </a:lnTo>
                    <a:lnTo>
                      <a:pt x="115" y="171"/>
                    </a:lnTo>
                    <a:lnTo>
                      <a:pt x="105" y="171"/>
                    </a:lnTo>
                    <a:lnTo>
                      <a:pt x="105" y="142"/>
                    </a:lnTo>
                    <a:lnTo>
                      <a:pt x="86" y="142"/>
                    </a:lnTo>
                    <a:lnTo>
                      <a:pt x="86" y="123"/>
                    </a:lnTo>
                    <a:lnTo>
                      <a:pt x="58" y="123"/>
                    </a:lnTo>
                    <a:lnTo>
                      <a:pt x="58" y="142"/>
                    </a:lnTo>
                    <a:lnTo>
                      <a:pt x="76" y="142"/>
                    </a:lnTo>
                    <a:lnTo>
                      <a:pt x="76" y="171"/>
                    </a:lnTo>
                    <a:lnTo>
                      <a:pt x="67" y="171"/>
                    </a:lnTo>
                    <a:lnTo>
                      <a:pt x="67" y="190"/>
                    </a:lnTo>
                    <a:lnTo>
                      <a:pt x="58" y="190"/>
                    </a:lnTo>
                    <a:lnTo>
                      <a:pt x="58" y="209"/>
                    </a:lnTo>
                    <a:lnTo>
                      <a:pt x="38" y="209"/>
                    </a:lnTo>
                    <a:lnTo>
                      <a:pt x="38" y="190"/>
                    </a:lnTo>
                    <a:lnTo>
                      <a:pt x="29" y="190"/>
                    </a:lnTo>
                    <a:lnTo>
                      <a:pt x="29" y="171"/>
                    </a:lnTo>
                    <a:lnTo>
                      <a:pt x="19" y="171"/>
                    </a:lnTo>
                    <a:lnTo>
                      <a:pt x="19" y="142"/>
                    </a:lnTo>
                    <a:lnTo>
                      <a:pt x="0" y="142"/>
                    </a:lnTo>
                    <a:lnTo>
                      <a:pt x="0" y="104"/>
                    </a:lnTo>
                    <a:close/>
                    <a:moveTo>
                      <a:pt x="0" y="190"/>
                    </a:moveTo>
                    <a:lnTo>
                      <a:pt x="19" y="190"/>
                    </a:lnTo>
                    <a:lnTo>
                      <a:pt x="19" y="209"/>
                    </a:lnTo>
                    <a:lnTo>
                      <a:pt x="0" y="209"/>
                    </a:lnTo>
                    <a:lnTo>
                      <a:pt x="0" y="190"/>
                    </a:lnTo>
                    <a:close/>
                    <a:moveTo>
                      <a:pt x="143" y="247"/>
                    </a:moveTo>
                    <a:lnTo>
                      <a:pt x="143" y="276"/>
                    </a:lnTo>
                    <a:lnTo>
                      <a:pt x="143" y="247"/>
                    </a:lnTo>
                    <a:close/>
                    <a:moveTo>
                      <a:pt x="115" y="295"/>
                    </a:moveTo>
                    <a:lnTo>
                      <a:pt x="124" y="295"/>
                    </a:lnTo>
                    <a:lnTo>
                      <a:pt x="124" y="314"/>
                    </a:lnTo>
                    <a:lnTo>
                      <a:pt x="143" y="314"/>
                    </a:lnTo>
                    <a:lnTo>
                      <a:pt x="143" y="333"/>
                    </a:lnTo>
                    <a:lnTo>
                      <a:pt x="143" y="371"/>
                    </a:lnTo>
                    <a:lnTo>
                      <a:pt x="143" y="352"/>
                    </a:lnTo>
                    <a:lnTo>
                      <a:pt x="124" y="352"/>
                    </a:lnTo>
                    <a:lnTo>
                      <a:pt x="124" y="333"/>
                    </a:lnTo>
                    <a:lnTo>
                      <a:pt x="115" y="333"/>
                    </a:lnTo>
                    <a:lnTo>
                      <a:pt x="115" y="295"/>
                    </a:lnTo>
                    <a:close/>
                    <a:moveTo>
                      <a:pt x="86" y="352"/>
                    </a:moveTo>
                    <a:lnTo>
                      <a:pt x="105" y="352"/>
                    </a:lnTo>
                    <a:lnTo>
                      <a:pt x="105" y="371"/>
                    </a:lnTo>
                    <a:lnTo>
                      <a:pt x="86" y="371"/>
                    </a:lnTo>
                    <a:lnTo>
                      <a:pt x="86" y="352"/>
                    </a:lnTo>
                    <a:close/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36" name="Freeform 31">
                <a:extLst>
                  <a:ext uri="{FF2B5EF4-FFF2-40B4-BE49-F238E27FC236}">
                    <a16:creationId xmlns:a16="http://schemas.microsoft.com/office/drawing/2014/main" id="{300E876E-F1EA-2249-BDE1-067BD5C1F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613" y="1471613"/>
                <a:ext cx="52387" cy="120650"/>
              </a:xfrm>
              <a:custGeom>
                <a:avLst/>
                <a:gdLst>
                  <a:gd name="T0" fmla="*/ 20737 w 144"/>
                  <a:gd name="T1" fmla="*/ 6863 h 334"/>
                  <a:gd name="T2" fmla="*/ 10550 w 144"/>
                  <a:gd name="T3" fmla="*/ 13727 h 334"/>
                  <a:gd name="T4" fmla="*/ 6912 w 144"/>
                  <a:gd name="T5" fmla="*/ 27453 h 334"/>
                  <a:gd name="T6" fmla="*/ 6912 w 144"/>
                  <a:gd name="T7" fmla="*/ 37929 h 334"/>
                  <a:gd name="T8" fmla="*/ 10550 w 144"/>
                  <a:gd name="T9" fmla="*/ 51656 h 334"/>
                  <a:gd name="T10" fmla="*/ 20737 w 144"/>
                  <a:gd name="T11" fmla="*/ 58519 h 334"/>
                  <a:gd name="T12" fmla="*/ 24375 w 144"/>
                  <a:gd name="T13" fmla="*/ 75497 h 334"/>
                  <a:gd name="T14" fmla="*/ 34561 w 144"/>
                  <a:gd name="T15" fmla="*/ 65382 h 334"/>
                  <a:gd name="T16" fmla="*/ 38199 w 144"/>
                  <a:gd name="T17" fmla="*/ 51656 h 334"/>
                  <a:gd name="T18" fmla="*/ 48385 w 144"/>
                  <a:gd name="T19" fmla="*/ 44792 h 334"/>
                  <a:gd name="T20" fmla="*/ 52023 w 144"/>
                  <a:gd name="T21" fmla="*/ 27453 h 334"/>
                  <a:gd name="T22" fmla="*/ 45111 w 144"/>
                  <a:gd name="T23" fmla="*/ 20590 h 334"/>
                  <a:gd name="T24" fmla="*/ 38199 w 144"/>
                  <a:gd name="T25" fmla="*/ 6863 h 334"/>
                  <a:gd name="T26" fmla="*/ 31287 w 144"/>
                  <a:gd name="T27" fmla="*/ 13727 h 334"/>
                  <a:gd name="T28" fmla="*/ 20737 w 144"/>
                  <a:gd name="T29" fmla="*/ 20590 h 334"/>
                  <a:gd name="T30" fmla="*/ 17462 w 144"/>
                  <a:gd name="T31" fmla="*/ 37929 h 334"/>
                  <a:gd name="T32" fmla="*/ 24375 w 144"/>
                  <a:gd name="T33" fmla="*/ 44792 h 334"/>
                  <a:gd name="T34" fmla="*/ 31287 w 144"/>
                  <a:gd name="T35" fmla="*/ 44792 h 334"/>
                  <a:gd name="T36" fmla="*/ 38199 w 144"/>
                  <a:gd name="T37" fmla="*/ 37929 h 334"/>
                  <a:gd name="T38" fmla="*/ 34561 w 144"/>
                  <a:gd name="T39" fmla="*/ 20590 h 334"/>
                  <a:gd name="T40" fmla="*/ 31287 w 144"/>
                  <a:gd name="T41" fmla="*/ 27453 h 334"/>
                  <a:gd name="T42" fmla="*/ 31287 w 144"/>
                  <a:gd name="T43" fmla="*/ 37929 h 334"/>
                  <a:gd name="T44" fmla="*/ 48385 w 144"/>
                  <a:gd name="T45" fmla="*/ 6863 h 334"/>
                  <a:gd name="T46" fmla="*/ 52023 w 144"/>
                  <a:gd name="T47" fmla="*/ 6863 h 334"/>
                  <a:gd name="T48" fmla="*/ 48385 w 144"/>
                  <a:gd name="T49" fmla="*/ 58519 h 334"/>
                  <a:gd name="T50" fmla="*/ 3638 w 144"/>
                  <a:gd name="T51" fmla="*/ 0 h 334"/>
                  <a:gd name="T52" fmla="*/ 3638 w 144"/>
                  <a:gd name="T53" fmla="*/ 13727 h 334"/>
                  <a:gd name="T54" fmla="*/ 0 w 144"/>
                  <a:gd name="T55" fmla="*/ 51656 h 334"/>
                  <a:gd name="T56" fmla="*/ 3638 w 144"/>
                  <a:gd name="T57" fmla="*/ 51656 h 334"/>
                  <a:gd name="T58" fmla="*/ 38199 w 144"/>
                  <a:gd name="T59" fmla="*/ 75497 h 334"/>
                  <a:gd name="T60" fmla="*/ 31287 w 144"/>
                  <a:gd name="T61" fmla="*/ 82721 h 334"/>
                  <a:gd name="T62" fmla="*/ 34561 w 144"/>
                  <a:gd name="T63" fmla="*/ 96448 h 334"/>
                  <a:gd name="T64" fmla="*/ 45111 w 144"/>
                  <a:gd name="T65" fmla="*/ 103311 h 334"/>
                  <a:gd name="T66" fmla="*/ 48385 w 144"/>
                  <a:gd name="T67" fmla="*/ 89584 h 334"/>
                  <a:gd name="T68" fmla="*/ 48385 w 144"/>
                  <a:gd name="T69" fmla="*/ 82721 h 334"/>
                  <a:gd name="T70" fmla="*/ 45111 w 144"/>
                  <a:gd name="T71" fmla="*/ 65382 h 334"/>
                  <a:gd name="T72" fmla="*/ 38199 w 144"/>
                  <a:gd name="T73" fmla="*/ 89584 h 334"/>
                  <a:gd name="T74" fmla="*/ 17462 w 144"/>
                  <a:gd name="T75" fmla="*/ 65382 h 334"/>
                  <a:gd name="T76" fmla="*/ 6912 w 144"/>
                  <a:gd name="T77" fmla="*/ 75497 h 334"/>
                  <a:gd name="T78" fmla="*/ 3638 w 144"/>
                  <a:gd name="T79" fmla="*/ 89584 h 334"/>
                  <a:gd name="T80" fmla="*/ 10550 w 144"/>
                  <a:gd name="T81" fmla="*/ 96448 h 334"/>
                  <a:gd name="T82" fmla="*/ 17462 w 144"/>
                  <a:gd name="T83" fmla="*/ 96448 h 334"/>
                  <a:gd name="T84" fmla="*/ 24375 w 144"/>
                  <a:gd name="T85" fmla="*/ 89584 h 334"/>
                  <a:gd name="T86" fmla="*/ 20737 w 144"/>
                  <a:gd name="T87" fmla="*/ 75497 h 334"/>
                  <a:gd name="T88" fmla="*/ 17462 w 144"/>
                  <a:gd name="T89" fmla="*/ 82721 h 334"/>
                  <a:gd name="T90" fmla="*/ 17462 w 144"/>
                  <a:gd name="T91" fmla="*/ 89584 h 334"/>
                  <a:gd name="T92" fmla="*/ 48385 w 144"/>
                  <a:gd name="T93" fmla="*/ 110174 h 334"/>
                  <a:gd name="T94" fmla="*/ 52023 w 144"/>
                  <a:gd name="T95" fmla="*/ 110174 h 334"/>
                  <a:gd name="T96" fmla="*/ 0 w 144"/>
                  <a:gd name="T97" fmla="*/ 120289 h 33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334">
                    <a:moveTo>
                      <a:pt x="95" y="0"/>
                    </a:moveTo>
                    <a:lnTo>
                      <a:pt x="57" y="0"/>
                    </a:lnTo>
                    <a:lnTo>
                      <a:pt x="57" y="19"/>
                    </a:lnTo>
                    <a:lnTo>
                      <a:pt x="48" y="19"/>
                    </a:lnTo>
                    <a:lnTo>
                      <a:pt x="48" y="38"/>
                    </a:lnTo>
                    <a:lnTo>
                      <a:pt x="29" y="38"/>
                    </a:lnTo>
                    <a:lnTo>
                      <a:pt x="29" y="57"/>
                    </a:lnTo>
                    <a:lnTo>
                      <a:pt x="19" y="57"/>
                    </a:lnTo>
                    <a:lnTo>
                      <a:pt x="19" y="76"/>
                    </a:lnTo>
                    <a:lnTo>
                      <a:pt x="10" y="76"/>
                    </a:lnTo>
                    <a:lnTo>
                      <a:pt x="10" y="105"/>
                    </a:lnTo>
                    <a:lnTo>
                      <a:pt x="19" y="105"/>
                    </a:lnTo>
                    <a:lnTo>
                      <a:pt x="19" y="124"/>
                    </a:lnTo>
                    <a:lnTo>
                      <a:pt x="29" y="124"/>
                    </a:lnTo>
                    <a:lnTo>
                      <a:pt x="29" y="143"/>
                    </a:lnTo>
                    <a:lnTo>
                      <a:pt x="48" y="143"/>
                    </a:lnTo>
                    <a:lnTo>
                      <a:pt x="48" y="162"/>
                    </a:lnTo>
                    <a:lnTo>
                      <a:pt x="57" y="162"/>
                    </a:lnTo>
                    <a:lnTo>
                      <a:pt x="57" y="181"/>
                    </a:lnTo>
                    <a:lnTo>
                      <a:pt x="67" y="181"/>
                    </a:lnTo>
                    <a:lnTo>
                      <a:pt x="67" y="209"/>
                    </a:lnTo>
                    <a:lnTo>
                      <a:pt x="86" y="209"/>
                    </a:lnTo>
                    <a:lnTo>
                      <a:pt x="86" y="181"/>
                    </a:lnTo>
                    <a:lnTo>
                      <a:pt x="95" y="181"/>
                    </a:lnTo>
                    <a:lnTo>
                      <a:pt x="95" y="162"/>
                    </a:lnTo>
                    <a:lnTo>
                      <a:pt x="105" y="162"/>
                    </a:lnTo>
                    <a:lnTo>
                      <a:pt x="105" y="143"/>
                    </a:lnTo>
                    <a:lnTo>
                      <a:pt x="124" y="143"/>
                    </a:lnTo>
                    <a:lnTo>
                      <a:pt x="124" y="124"/>
                    </a:lnTo>
                    <a:lnTo>
                      <a:pt x="133" y="124"/>
                    </a:lnTo>
                    <a:lnTo>
                      <a:pt x="133" y="105"/>
                    </a:lnTo>
                    <a:lnTo>
                      <a:pt x="143" y="105"/>
                    </a:lnTo>
                    <a:lnTo>
                      <a:pt x="143" y="76"/>
                    </a:lnTo>
                    <a:lnTo>
                      <a:pt x="133" y="76"/>
                    </a:lnTo>
                    <a:lnTo>
                      <a:pt x="133" y="57"/>
                    </a:lnTo>
                    <a:lnTo>
                      <a:pt x="124" y="57"/>
                    </a:lnTo>
                    <a:lnTo>
                      <a:pt x="124" y="38"/>
                    </a:lnTo>
                    <a:lnTo>
                      <a:pt x="105" y="38"/>
                    </a:lnTo>
                    <a:lnTo>
                      <a:pt x="105" y="19"/>
                    </a:lnTo>
                    <a:lnTo>
                      <a:pt x="95" y="19"/>
                    </a:lnTo>
                    <a:lnTo>
                      <a:pt x="95" y="0"/>
                    </a:lnTo>
                    <a:close/>
                    <a:moveTo>
                      <a:pt x="86" y="38"/>
                    </a:moveTo>
                    <a:lnTo>
                      <a:pt x="67" y="38"/>
                    </a:lnTo>
                    <a:lnTo>
                      <a:pt x="67" y="57"/>
                    </a:lnTo>
                    <a:lnTo>
                      <a:pt x="57" y="57"/>
                    </a:lnTo>
                    <a:lnTo>
                      <a:pt x="57" y="76"/>
                    </a:lnTo>
                    <a:lnTo>
                      <a:pt x="48" y="76"/>
                    </a:lnTo>
                    <a:lnTo>
                      <a:pt x="48" y="105"/>
                    </a:lnTo>
                    <a:lnTo>
                      <a:pt x="57" y="105"/>
                    </a:lnTo>
                    <a:lnTo>
                      <a:pt x="57" y="124"/>
                    </a:lnTo>
                    <a:lnTo>
                      <a:pt x="67" y="124"/>
                    </a:lnTo>
                    <a:lnTo>
                      <a:pt x="67" y="143"/>
                    </a:lnTo>
                    <a:lnTo>
                      <a:pt x="86" y="143"/>
                    </a:lnTo>
                    <a:lnTo>
                      <a:pt x="86" y="124"/>
                    </a:lnTo>
                    <a:lnTo>
                      <a:pt x="95" y="124"/>
                    </a:lnTo>
                    <a:lnTo>
                      <a:pt x="95" y="105"/>
                    </a:lnTo>
                    <a:lnTo>
                      <a:pt x="105" y="105"/>
                    </a:lnTo>
                    <a:lnTo>
                      <a:pt x="105" y="76"/>
                    </a:lnTo>
                    <a:lnTo>
                      <a:pt x="95" y="76"/>
                    </a:lnTo>
                    <a:lnTo>
                      <a:pt x="95" y="57"/>
                    </a:lnTo>
                    <a:lnTo>
                      <a:pt x="86" y="57"/>
                    </a:lnTo>
                    <a:lnTo>
                      <a:pt x="86" y="38"/>
                    </a:lnTo>
                    <a:close/>
                    <a:moveTo>
                      <a:pt x="86" y="76"/>
                    </a:moveTo>
                    <a:lnTo>
                      <a:pt x="67" y="76"/>
                    </a:lnTo>
                    <a:lnTo>
                      <a:pt x="67" y="105"/>
                    </a:lnTo>
                    <a:lnTo>
                      <a:pt x="86" y="105"/>
                    </a:lnTo>
                    <a:lnTo>
                      <a:pt x="86" y="76"/>
                    </a:lnTo>
                    <a:close/>
                    <a:moveTo>
                      <a:pt x="143" y="19"/>
                    </a:moveTo>
                    <a:lnTo>
                      <a:pt x="133" y="19"/>
                    </a:lnTo>
                    <a:lnTo>
                      <a:pt x="133" y="38"/>
                    </a:lnTo>
                    <a:lnTo>
                      <a:pt x="143" y="38"/>
                    </a:lnTo>
                    <a:lnTo>
                      <a:pt x="143" y="19"/>
                    </a:lnTo>
                    <a:close/>
                    <a:moveTo>
                      <a:pt x="143" y="143"/>
                    </a:moveTo>
                    <a:lnTo>
                      <a:pt x="133" y="143"/>
                    </a:lnTo>
                    <a:lnTo>
                      <a:pt x="133" y="162"/>
                    </a:lnTo>
                    <a:lnTo>
                      <a:pt x="143" y="162"/>
                    </a:lnTo>
                    <a:lnTo>
                      <a:pt x="143" y="143"/>
                    </a:lnTo>
                    <a:close/>
                    <a:moveTo>
                      <a:pt x="10" y="0"/>
                    </a:moveTo>
                    <a:lnTo>
                      <a:pt x="0" y="0"/>
                    </a:lnTo>
                    <a:lnTo>
                      <a:pt x="0" y="38"/>
                    </a:lnTo>
                    <a:lnTo>
                      <a:pt x="10" y="38"/>
                    </a:lnTo>
                    <a:lnTo>
                      <a:pt x="10" y="0"/>
                    </a:lnTo>
                    <a:close/>
                    <a:moveTo>
                      <a:pt x="10" y="143"/>
                    </a:moveTo>
                    <a:lnTo>
                      <a:pt x="0" y="143"/>
                    </a:lnTo>
                    <a:lnTo>
                      <a:pt x="0" y="181"/>
                    </a:lnTo>
                    <a:lnTo>
                      <a:pt x="10" y="181"/>
                    </a:lnTo>
                    <a:lnTo>
                      <a:pt x="10" y="143"/>
                    </a:lnTo>
                    <a:close/>
                    <a:moveTo>
                      <a:pt x="124" y="181"/>
                    </a:moveTo>
                    <a:lnTo>
                      <a:pt x="105" y="181"/>
                    </a:lnTo>
                    <a:lnTo>
                      <a:pt x="105" y="209"/>
                    </a:lnTo>
                    <a:lnTo>
                      <a:pt x="95" y="209"/>
                    </a:lnTo>
                    <a:lnTo>
                      <a:pt x="95" y="229"/>
                    </a:lnTo>
                    <a:lnTo>
                      <a:pt x="86" y="229"/>
                    </a:lnTo>
                    <a:lnTo>
                      <a:pt x="86" y="248"/>
                    </a:lnTo>
                    <a:lnTo>
                      <a:pt x="95" y="248"/>
                    </a:lnTo>
                    <a:lnTo>
                      <a:pt x="95" y="267"/>
                    </a:lnTo>
                    <a:lnTo>
                      <a:pt x="105" y="267"/>
                    </a:lnTo>
                    <a:lnTo>
                      <a:pt x="105" y="286"/>
                    </a:lnTo>
                    <a:lnTo>
                      <a:pt x="124" y="286"/>
                    </a:lnTo>
                    <a:lnTo>
                      <a:pt x="124" y="267"/>
                    </a:lnTo>
                    <a:lnTo>
                      <a:pt x="133" y="267"/>
                    </a:lnTo>
                    <a:lnTo>
                      <a:pt x="133" y="248"/>
                    </a:lnTo>
                    <a:lnTo>
                      <a:pt x="143" y="248"/>
                    </a:lnTo>
                    <a:lnTo>
                      <a:pt x="143" y="229"/>
                    </a:lnTo>
                    <a:lnTo>
                      <a:pt x="133" y="229"/>
                    </a:lnTo>
                    <a:lnTo>
                      <a:pt x="133" y="209"/>
                    </a:lnTo>
                    <a:lnTo>
                      <a:pt x="124" y="209"/>
                    </a:lnTo>
                    <a:lnTo>
                      <a:pt x="124" y="181"/>
                    </a:lnTo>
                    <a:close/>
                    <a:moveTo>
                      <a:pt x="124" y="229"/>
                    </a:moveTo>
                    <a:lnTo>
                      <a:pt x="105" y="229"/>
                    </a:lnTo>
                    <a:lnTo>
                      <a:pt x="105" y="248"/>
                    </a:lnTo>
                    <a:lnTo>
                      <a:pt x="124" y="248"/>
                    </a:lnTo>
                    <a:lnTo>
                      <a:pt x="124" y="229"/>
                    </a:lnTo>
                    <a:close/>
                    <a:moveTo>
                      <a:pt x="48" y="181"/>
                    </a:moveTo>
                    <a:lnTo>
                      <a:pt x="29" y="181"/>
                    </a:lnTo>
                    <a:lnTo>
                      <a:pt x="29" y="209"/>
                    </a:lnTo>
                    <a:lnTo>
                      <a:pt x="19" y="209"/>
                    </a:lnTo>
                    <a:lnTo>
                      <a:pt x="19" y="229"/>
                    </a:lnTo>
                    <a:lnTo>
                      <a:pt x="10" y="229"/>
                    </a:lnTo>
                    <a:lnTo>
                      <a:pt x="10" y="248"/>
                    </a:lnTo>
                    <a:lnTo>
                      <a:pt x="19" y="248"/>
                    </a:lnTo>
                    <a:lnTo>
                      <a:pt x="19" y="267"/>
                    </a:lnTo>
                    <a:lnTo>
                      <a:pt x="29" y="267"/>
                    </a:lnTo>
                    <a:lnTo>
                      <a:pt x="29" y="286"/>
                    </a:lnTo>
                    <a:lnTo>
                      <a:pt x="48" y="286"/>
                    </a:lnTo>
                    <a:lnTo>
                      <a:pt x="48" y="267"/>
                    </a:lnTo>
                    <a:lnTo>
                      <a:pt x="57" y="267"/>
                    </a:lnTo>
                    <a:lnTo>
                      <a:pt x="57" y="248"/>
                    </a:lnTo>
                    <a:lnTo>
                      <a:pt x="67" y="248"/>
                    </a:lnTo>
                    <a:lnTo>
                      <a:pt x="67" y="229"/>
                    </a:lnTo>
                    <a:lnTo>
                      <a:pt x="57" y="229"/>
                    </a:lnTo>
                    <a:lnTo>
                      <a:pt x="57" y="209"/>
                    </a:lnTo>
                    <a:lnTo>
                      <a:pt x="48" y="209"/>
                    </a:lnTo>
                    <a:lnTo>
                      <a:pt x="48" y="181"/>
                    </a:lnTo>
                    <a:close/>
                    <a:moveTo>
                      <a:pt x="48" y="229"/>
                    </a:moveTo>
                    <a:lnTo>
                      <a:pt x="29" y="229"/>
                    </a:lnTo>
                    <a:lnTo>
                      <a:pt x="29" y="248"/>
                    </a:lnTo>
                    <a:lnTo>
                      <a:pt x="48" y="248"/>
                    </a:lnTo>
                    <a:lnTo>
                      <a:pt x="48" y="229"/>
                    </a:lnTo>
                    <a:close/>
                    <a:moveTo>
                      <a:pt x="143" y="305"/>
                    </a:moveTo>
                    <a:lnTo>
                      <a:pt x="133" y="305"/>
                    </a:lnTo>
                    <a:lnTo>
                      <a:pt x="133" y="333"/>
                    </a:lnTo>
                    <a:lnTo>
                      <a:pt x="143" y="333"/>
                    </a:lnTo>
                    <a:lnTo>
                      <a:pt x="143" y="305"/>
                    </a:lnTo>
                    <a:close/>
                    <a:moveTo>
                      <a:pt x="10" y="286"/>
                    </a:moveTo>
                    <a:lnTo>
                      <a:pt x="0" y="286"/>
                    </a:lnTo>
                    <a:lnTo>
                      <a:pt x="0" y="333"/>
                    </a:lnTo>
                    <a:lnTo>
                      <a:pt x="10" y="333"/>
                    </a:lnTo>
                    <a:lnTo>
                      <a:pt x="10" y="286"/>
                    </a:lnTo>
                    <a:close/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37" name="Freeform 32">
                <a:extLst>
                  <a:ext uri="{FF2B5EF4-FFF2-40B4-BE49-F238E27FC236}">
                    <a16:creationId xmlns:a16="http://schemas.microsoft.com/office/drawing/2014/main" id="{6F673600-09C0-054C-97ED-E67F34606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613" y="1568450"/>
                <a:ext cx="52387" cy="133350"/>
              </a:xfrm>
              <a:custGeom>
                <a:avLst/>
                <a:gdLst>
                  <a:gd name="T0" fmla="*/ 48385 w 144"/>
                  <a:gd name="T1" fmla="*/ 37281 h 372"/>
                  <a:gd name="T2" fmla="*/ 45111 w 144"/>
                  <a:gd name="T3" fmla="*/ 30470 h 372"/>
                  <a:gd name="T4" fmla="*/ 38199 w 144"/>
                  <a:gd name="T5" fmla="*/ 23659 h 372"/>
                  <a:gd name="T6" fmla="*/ 34561 w 144"/>
                  <a:gd name="T7" fmla="*/ 13622 h 372"/>
                  <a:gd name="T8" fmla="*/ 31287 w 144"/>
                  <a:gd name="T9" fmla="*/ 6811 h 372"/>
                  <a:gd name="T10" fmla="*/ 24375 w 144"/>
                  <a:gd name="T11" fmla="*/ 0 h 372"/>
                  <a:gd name="T12" fmla="*/ 20737 w 144"/>
                  <a:gd name="T13" fmla="*/ 6811 h 372"/>
                  <a:gd name="T14" fmla="*/ 17462 w 144"/>
                  <a:gd name="T15" fmla="*/ 13622 h 372"/>
                  <a:gd name="T16" fmla="*/ 10550 w 144"/>
                  <a:gd name="T17" fmla="*/ 23659 h 372"/>
                  <a:gd name="T18" fmla="*/ 6912 w 144"/>
                  <a:gd name="T19" fmla="*/ 30470 h 372"/>
                  <a:gd name="T20" fmla="*/ 3638 w 144"/>
                  <a:gd name="T21" fmla="*/ 37281 h 372"/>
                  <a:gd name="T22" fmla="*/ 0 w 144"/>
                  <a:gd name="T23" fmla="*/ 44092 h 372"/>
                  <a:gd name="T24" fmla="*/ 3638 w 144"/>
                  <a:gd name="T25" fmla="*/ 74920 h 372"/>
                  <a:gd name="T26" fmla="*/ 6912 w 144"/>
                  <a:gd name="T27" fmla="*/ 81731 h 372"/>
                  <a:gd name="T28" fmla="*/ 10550 w 144"/>
                  <a:gd name="T29" fmla="*/ 88542 h 372"/>
                  <a:gd name="T30" fmla="*/ 17462 w 144"/>
                  <a:gd name="T31" fmla="*/ 98937 h 372"/>
                  <a:gd name="T32" fmla="*/ 20737 w 144"/>
                  <a:gd name="T33" fmla="*/ 105748 h 372"/>
                  <a:gd name="T34" fmla="*/ 24375 w 144"/>
                  <a:gd name="T35" fmla="*/ 112559 h 372"/>
                  <a:gd name="T36" fmla="*/ 34561 w 144"/>
                  <a:gd name="T37" fmla="*/ 132992 h 372"/>
                  <a:gd name="T38" fmla="*/ 38199 w 144"/>
                  <a:gd name="T39" fmla="*/ 126181 h 372"/>
                  <a:gd name="T40" fmla="*/ 45111 w 144"/>
                  <a:gd name="T41" fmla="*/ 119370 h 372"/>
                  <a:gd name="T42" fmla="*/ 48385 w 144"/>
                  <a:gd name="T43" fmla="*/ 112559 h 372"/>
                  <a:gd name="T44" fmla="*/ 52023 w 144"/>
                  <a:gd name="T45" fmla="*/ 105748 h 372"/>
                  <a:gd name="T46" fmla="*/ 48385 w 144"/>
                  <a:gd name="T47" fmla="*/ 81731 h 372"/>
                  <a:gd name="T48" fmla="*/ 45111 w 144"/>
                  <a:gd name="T49" fmla="*/ 88542 h 372"/>
                  <a:gd name="T50" fmla="*/ 38199 w 144"/>
                  <a:gd name="T51" fmla="*/ 98937 h 372"/>
                  <a:gd name="T52" fmla="*/ 34561 w 144"/>
                  <a:gd name="T53" fmla="*/ 105748 h 372"/>
                  <a:gd name="T54" fmla="*/ 31287 w 144"/>
                  <a:gd name="T55" fmla="*/ 98937 h 372"/>
                  <a:gd name="T56" fmla="*/ 24375 w 144"/>
                  <a:gd name="T57" fmla="*/ 88542 h 372"/>
                  <a:gd name="T58" fmla="*/ 20737 w 144"/>
                  <a:gd name="T59" fmla="*/ 81731 h 372"/>
                  <a:gd name="T60" fmla="*/ 17462 w 144"/>
                  <a:gd name="T61" fmla="*/ 74920 h 372"/>
                  <a:gd name="T62" fmla="*/ 10550 w 144"/>
                  <a:gd name="T63" fmla="*/ 68109 h 372"/>
                  <a:gd name="T64" fmla="*/ 17462 w 144"/>
                  <a:gd name="T65" fmla="*/ 61298 h 372"/>
                  <a:gd name="T66" fmla="*/ 20737 w 144"/>
                  <a:gd name="T67" fmla="*/ 50902 h 372"/>
                  <a:gd name="T68" fmla="*/ 34561 w 144"/>
                  <a:gd name="T69" fmla="*/ 44092 h 372"/>
                  <a:gd name="T70" fmla="*/ 24375 w 144"/>
                  <a:gd name="T71" fmla="*/ 50902 h 372"/>
                  <a:gd name="T72" fmla="*/ 31287 w 144"/>
                  <a:gd name="T73" fmla="*/ 61298 h 372"/>
                  <a:gd name="T74" fmla="*/ 34561 w 144"/>
                  <a:gd name="T75" fmla="*/ 68109 h 372"/>
                  <a:gd name="T76" fmla="*/ 38199 w 144"/>
                  <a:gd name="T77" fmla="*/ 74920 h 372"/>
                  <a:gd name="T78" fmla="*/ 45111 w 144"/>
                  <a:gd name="T79" fmla="*/ 68109 h 372"/>
                  <a:gd name="T80" fmla="*/ 48385 w 144"/>
                  <a:gd name="T81" fmla="*/ 61298 h 372"/>
                  <a:gd name="T82" fmla="*/ 52023 w 144"/>
                  <a:gd name="T83" fmla="*/ 50902 h 372"/>
                  <a:gd name="T84" fmla="*/ 52023 w 144"/>
                  <a:gd name="T85" fmla="*/ 68109 h 372"/>
                  <a:gd name="T86" fmla="*/ 48385 w 144"/>
                  <a:gd name="T87" fmla="*/ 74920 h 372"/>
                  <a:gd name="T88" fmla="*/ 52023 w 144"/>
                  <a:gd name="T89" fmla="*/ 68109 h 372"/>
                  <a:gd name="T90" fmla="*/ 0 w 144"/>
                  <a:gd name="T91" fmla="*/ 88542 h 372"/>
                  <a:gd name="T92" fmla="*/ 3638 w 144"/>
                  <a:gd name="T93" fmla="*/ 98937 h 372"/>
                  <a:gd name="T94" fmla="*/ 10550 w 144"/>
                  <a:gd name="T95" fmla="*/ 105748 h 372"/>
                  <a:gd name="T96" fmla="*/ 6912 w 144"/>
                  <a:gd name="T97" fmla="*/ 112559 h 372"/>
                  <a:gd name="T98" fmla="*/ 3638 w 144"/>
                  <a:gd name="T99" fmla="*/ 119370 h 372"/>
                  <a:gd name="T100" fmla="*/ 0 w 144"/>
                  <a:gd name="T101" fmla="*/ 132992 h 372"/>
                  <a:gd name="T102" fmla="*/ 3638 w 144"/>
                  <a:gd name="T103" fmla="*/ 126181 h 372"/>
                  <a:gd name="T104" fmla="*/ 6912 w 144"/>
                  <a:gd name="T105" fmla="*/ 119370 h 372"/>
                  <a:gd name="T106" fmla="*/ 10550 w 144"/>
                  <a:gd name="T107" fmla="*/ 105748 h 372"/>
                  <a:gd name="T108" fmla="*/ 17462 w 144"/>
                  <a:gd name="T109" fmla="*/ 126181 h 372"/>
                  <a:gd name="T110" fmla="*/ 20737 w 144"/>
                  <a:gd name="T111" fmla="*/ 132992 h 3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44" h="372">
                    <a:moveTo>
                      <a:pt x="143" y="104"/>
                    </a:moveTo>
                    <a:lnTo>
                      <a:pt x="133" y="104"/>
                    </a:lnTo>
                    <a:lnTo>
                      <a:pt x="133" y="85"/>
                    </a:lnTo>
                    <a:lnTo>
                      <a:pt x="124" y="85"/>
                    </a:lnTo>
                    <a:lnTo>
                      <a:pt x="124" y="66"/>
                    </a:lnTo>
                    <a:lnTo>
                      <a:pt x="105" y="66"/>
                    </a:lnTo>
                    <a:lnTo>
                      <a:pt x="105" y="38"/>
                    </a:lnTo>
                    <a:lnTo>
                      <a:pt x="95" y="38"/>
                    </a:lnTo>
                    <a:lnTo>
                      <a:pt x="95" y="19"/>
                    </a:lnTo>
                    <a:lnTo>
                      <a:pt x="86" y="19"/>
                    </a:lnTo>
                    <a:lnTo>
                      <a:pt x="86" y="0"/>
                    </a:lnTo>
                    <a:lnTo>
                      <a:pt x="67" y="0"/>
                    </a:lnTo>
                    <a:lnTo>
                      <a:pt x="67" y="19"/>
                    </a:lnTo>
                    <a:lnTo>
                      <a:pt x="57" y="19"/>
                    </a:lnTo>
                    <a:lnTo>
                      <a:pt x="57" y="38"/>
                    </a:lnTo>
                    <a:lnTo>
                      <a:pt x="48" y="38"/>
                    </a:lnTo>
                    <a:lnTo>
                      <a:pt x="48" y="66"/>
                    </a:lnTo>
                    <a:lnTo>
                      <a:pt x="29" y="66"/>
                    </a:lnTo>
                    <a:lnTo>
                      <a:pt x="29" y="85"/>
                    </a:lnTo>
                    <a:lnTo>
                      <a:pt x="19" y="85"/>
                    </a:lnTo>
                    <a:lnTo>
                      <a:pt x="19" y="104"/>
                    </a:lnTo>
                    <a:lnTo>
                      <a:pt x="10" y="104"/>
                    </a:lnTo>
                    <a:lnTo>
                      <a:pt x="10" y="123"/>
                    </a:lnTo>
                    <a:lnTo>
                      <a:pt x="0" y="123"/>
                    </a:lnTo>
                    <a:lnTo>
                      <a:pt x="0" y="209"/>
                    </a:lnTo>
                    <a:lnTo>
                      <a:pt x="10" y="209"/>
                    </a:lnTo>
                    <a:lnTo>
                      <a:pt x="10" y="228"/>
                    </a:lnTo>
                    <a:lnTo>
                      <a:pt x="19" y="228"/>
                    </a:lnTo>
                    <a:lnTo>
                      <a:pt x="19" y="247"/>
                    </a:lnTo>
                    <a:lnTo>
                      <a:pt x="29" y="247"/>
                    </a:lnTo>
                    <a:lnTo>
                      <a:pt x="29" y="276"/>
                    </a:lnTo>
                    <a:lnTo>
                      <a:pt x="48" y="276"/>
                    </a:lnTo>
                    <a:lnTo>
                      <a:pt x="48" y="295"/>
                    </a:lnTo>
                    <a:lnTo>
                      <a:pt x="57" y="295"/>
                    </a:lnTo>
                    <a:lnTo>
                      <a:pt x="57" y="314"/>
                    </a:lnTo>
                    <a:lnTo>
                      <a:pt x="67" y="314"/>
                    </a:lnTo>
                    <a:lnTo>
                      <a:pt x="67" y="371"/>
                    </a:lnTo>
                    <a:lnTo>
                      <a:pt x="95" y="371"/>
                    </a:lnTo>
                    <a:lnTo>
                      <a:pt x="95" y="352"/>
                    </a:lnTo>
                    <a:lnTo>
                      <a:pt x="105" y="352"/>
                    </a:lnTo>
                    <a:lnTo>
                      <a:pt x="105" y="333"/>
                    </a:lnTo>
                    <a:lnTo>
                      <a:pt x="124" y="333"/>
                    </a:lnTo>
                    <a:lnTo>
                      <a:pt x="124" y="314"/>
                    </a:lnTo>
                    <a:lnTo>
                      <a:pt x="133" y="314"/>
                    </a:lnTo>
                    <a:lnTo>
                      <a:pt x="133" y="295"/>
                    </a:lnTo>
                    <a:lnTo>
                      <a:pt x="143" y="295"/>
                    </a:lnTo>
                    <a:lnTo>
                      <a:pt x="143" y="228"/>
                    </a:lnTo>
                    <a:lnTo>
                      <a:pt x="133" y="228"/>
                    </a:lnTo>
                    <a:lnTo>
                      <a:pt x="133" y="247"/>
                    </a:lnTo>
                    <a:lnTo>
                      <a:pt x="124" y="247"/>
                    </a:lnTo>
                    <a:lnTo>
                      <a:pt x="124" y="276"/>
                    </a:lnTo>
                    <a:lnTo>
                      <a:pt x="105" y="276"/>
                    </a:lnTo>
                    <a:lnTo>
                      <a:pt x="105" y="295"/>
                    </a:lnTo>
                    <a:lnTo>
                      <a:pt x="95" y="295"/>
                    </a:lnTo>
                    <a:lnTo>
                      <a:pt x="95" y="276"/>
                    </a:lnTo>
                    <a:lnTo>
                      <a:pt x="86" y="276"/>
                    </a:lnTo>
                    <a:lnTo>
                      <a:pt x="86" y="247"/>
                    </a:lnTo>
                    <a:lnTo>
                      <a:pt x="67" y="247"/>
                    </a:lnTo>
                    <a:lnTo>
                      <a:pt x="67" y="228"/>
                    </a:lnTo>
                    <a:lnTo>
                      <a:pt x="57" y="228"/>
                    </a:lnTo>
                    <a:lnTo>
                      <a:pt x="57" y="209"/>
                    </a:lnTo>
                    <a:lnTo>
                      <a:pt x="48" y="209"/>
                    </a:lnTo>
                    <a:lnTo>
                      <a:pt x="48" y="190"/>
                    </a:lnTo>
                    <a:lnTo>
                      <a:pt x="29" y="190"/>
                    </a:lnTo>
                    <a:lnTo>
                      <a:pt x="29" y="171"/>
                    </a:lnTo>
                    <a:lnTo>
                      <a:pt x="48" y="171"/>
                    </a:lnTo>
                    <a:lnTo>
                      <a:pt x="48" y="142"/>
                    </a:lnTo>
                    <a:lnTo>
                      <a:pt x="57" y="142"/>
                    </a:lnTo>
                    <a:lnTo>
                      <a:pt x="57" y="123"/>
                    </a:lnTo>
                    <a:lnTo>
                      <a:pt x="95" y="123"/>
                    </a:lnTo>
                    <a:lnTo>
                      <a:pt x="95" y="142"/>
                    </a:lnTo>
                    <a:lnTo>
                      <a:pt x="67" y="142"/>
                    </a:lnTo>
                    <a:lnTo>
                      <a:pt x="67" y="171"/>
                    </a:lnTo>
                    <a:lnTo>
                      <a:pt x="86" y="171"/>
                    </a:lnTo>
                    <a:lnTo>
                      <a:pt x="86" y="190"/>
                    </a:lnTo>
                    <a:lnTo>
                      <a:pt x="95" y="190"/>
                    </a:lnTo>
                    <a:lnTo>
                      <a:pt x="95" y="209"/>
                    </a:lnTo>
                    <a:lnTo>
                      <a:pt x="105" y="209"/>
                    </a:lnTo>
                    <a:lnTo>
                      <a:pt x="105" y="190"/>
                    </a:lnTo>
                    <a:lnTo>
                      <a:pt x="124" y="190"/>
                    </a:lnTo>
                    <a:lnTo>
                      <a:pt x="124" y="171"/>
                    </a:lnTo>
                    <a:lnTo>
                      <a:pt x="133" y="171"/>
                    </a:lnTo>
                    <a:lnTo>
                      <a:pt x="133" y="142"/>
                    </a:lnTo>
                    <a:lnTo>
                      <a:pt x="143" y="142"/>
                    </a:lnTo>
                    <a:lnTo>
                      <a:pt x="143" y="104"/>
                    </a:lnTo>
                    <a:close/>
                    <a:moveTo>
                      <a:pt x="143" y="190"/>
                    </a:moveTo>
                    <a:lnTo>
                      <a:pt x="133" y="190"/>
                    </a:lnTo>
                    <a:lnTo>
                      <a:pt x="133" y="209"/>
                    </a:lnTo>
                    <a:lnTo>
                      <a:pt x="143" y="209"/>
                    </a:lnTo>
                    <a:lnTo>
                      <a:pt x="143" y="190"/>
                    </a:lnTo>
                    <a:close/>
                    <a:moveTo>
                      <a:pt x="10" y="247"/>
                    </a:moveTo>
                    <a:lnTo>
                      <a:pt x="0" y="247"/>
                    </a:lnTo>
                    <a:lnTo>
                      <a:pt x="0" y="276"/>
                    </a:lnTo>
                    <a:lnTo>
                      <a:pt x="10" y="276"/>
                    </a:lnTo>
                    <a:lnTo>
                      <a:pt x="10" y="247"/>
                    </a:lnTo>
                    <a:close/>
                    <a:moveTo>
                      <a:pt x="29" y="295"/>
                    </a:moveTo>
                    <a:lnTo>
                      <a:pt x="19" y="295"/>
                    </a:lnTo>
                    <a:lnTo>
                      <a:pt x="19" y="314"/>
                    </a:lnTo>
                    <a:lnTo>
                      <a:pt x="10" y="314"/>
                    </a:lnTo>
                    <a:lnTo>
                      <a:pt x="10" y="333"/>
                    </a:lnTo>
                    <a:lnTo>
                      <a:pt x="0" y="333"/>
                    </a:lnTo>
                    <a:lnTo>
                      <a:pt x="0" y="371"/>
                    </a:lnTo>
                    <a:lnTo>
                      <a:pt x="10" y="371"/>
                    </a:lnTo>
                    <a:lnTo>
                      <a:pt x="10" y="352"/>
                    </a:lnTo>
                    <a:lnTo>
                      <a:pt x="19" y="352"/>
                    </a:lnTo>
                    <a:lnTo>
                      <a:pt x="19" y="333"/>
                    </a:lnTo>
                    <a:lnTo>
                      <a:pt x="29" y="333"/>
                    </a:lnTo>
                    <a:lnTo>
                      <a:pt x="29" y="295"/>
                    </a:lnTo>
                    <a:close/>
                    <a:moveTo>
                      <a:pt x="57" y="352"/>
                    </a:moveTo>
                    <a:lnTo>
                      <a:pt x="48" y="352"/>
                    </a:lnTo>
                    <a:lnTo>
                      <a:pt x="48" y="371"/>
                    </a:lnTo>
                    <a:lnTo>
                      <a:pt x="57" y="371"/>
                    </a:lnTo>
                    <a:lnTo>
                      <a:pt x="57" y="352"/>
                    </a:lnTo>
                    <a:close/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38" name="Freeform 33">
                <a:extLst>
                  <a:ext uri="{FF2B5EF4-FFF2-40B4-BE49-F238E27FC236}">
                    <a16:creationId xmlns:a16="http://schemas.microsoft.com/office/drawing/2014/main" id="{956D0CDC-DB27-7B48-9B41-9D3889834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485900"/>
                <a:ext cx="23812" cy="38100"/>
              </a:xfrm>
              <a:custGeom>
                <a:avLst/>
                <a:gdLst>
                  <a:gd name="T0" fmla="*/ 13307 w 68"/>
                  <a:gd name="T1" fmla="*/ 37741 h 106"/>
                  <a:gd name="T2" fmla="*/ 10155 w 68"/>
                  <a:gd name="T3" fmla="*/ 37741 h 106"/>
                  <a:gd name="T4" fmla="*/ 10155 w 68"/>
                  <a:gd name="T5" fmla="*/ 30911 h 106"/>
                  <a:gd name="T6" fmla="*/ 7004 w 68"/>
                  <a:gd name="T7" fmla="*/ 30911 h 106"/>
                  <a:gd name="T8" fmla="*/ 7004 w 68"/>
                  <a:gd name="T9" fmla="*/ 20488 h 106"/>
                  <a:gd name="T10" fmla="*/ 0 w 68"/>
                  <a:gd name="T11" fmla="*/ 20488 h 106"/>
                  <a:gd name="T12" fmla="*/ 0 w 68"/>
                  <a:gd name="T13" fmla="*/ 13658 h 106"/>
                  <a:gd name="T14" fmla="*/ 7004 w 68"/>
                  <a:gd name="T15" fmla="*/ 13658 h 106"/>
                  <a:gd name="T16" fmla="*/ 7004 w 68"/>
                  <a:gd name="T17" fmla="*/ 6829 h 106"/>
                  <a:gd name="T18" fmla="*/ 10155 w 68"/>
                  <a:gd name="T19" fmla="*/ 6829 h 106"/>
                  <a:gd name="T20" fmla="*/ 10155 w 68"/>
                  <a:gd name="T21" fmla="*/ 0 h 106"/>
                  <a:gd name="T22" fmla="*/ 13307 w 68"/>
                  <a:gd name="T23" fmla="*/ 0 h 106"/>
                  <a:gd name="T24" fmla="*/ 13307 w 68"/>
                  <a:gd name="T25" fmla="*/ 6829 h 106"/>
                  <a:gd name="T26" fmla="*/ 16808 w 68"/>
                  <a:gd name="T27" fmla="*/ 6829 h 106"/>
                  <a:gd name="T28" fmla="*/ 16808 w 68"/>
                  <a:gd name="T29" fmla="*/ 13658 h 106"/>
                  <a:gd name="T30" fmla="*/ 23462 w 68"/>
                  <a:gd name="T31" fmla="*/ 13658 h 106"/>
                  <a:gd name="T32" fmla="*/ 23462 w 68"/>
                  <a:gd name="T33" fmla="*/ 20488 h 106"/>
                  <a:gd name="T34" fmla="*/ 16808 w 68"/>
                  <a:gd name="T35" fmla="*/ 20488 h 106"/>
                  <a:gd name="T36" fmla="*/ 16808 w 68"/>
                  <a:gd name="T37" fmla="*/ 30911 h 106"/>
                  <a:gd name="T38" fmla="*/ 13307 w 68"/>
                  <a:gd name="T39" fmla="*/ 30911 h 106"/>
                  <a:gd name="T40" fmla="*/ 13307 w 68"/>
                  <a:gd name="T41" fmla="*/ 37741 h 10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8" h="106">
                    <a:moveTo>
                      <a:pt x="38" y="105"/>
                    </a:moveTo>
                    <a:lnTo>
                      <a:pt x="29" y="105"/>
                    </a:lnTo>
                    <a:lnTo>
                      <a:pt x="29" y="86"/>
                    </a:lnTo>
                    <a:lnTo>
                      <a:pt x="20" y="86"/>
                    </a:lnTo>
                    <a:lnTo>
                      <a:pt x="20" y="57"/>
                    </a:lnTo>
                    <a:lnTo>
                      <a:pt x="0" y="57"/>
                    </a:lnTo>
                    <a:lnTo>
                      <a:pt x="0" y="38"/>
                    </a:lnTo>
                    <a:lnTo>
                      <a:pt x="20" y="38"/>
                    </a:lnTo>
                    <a:lnTo>
                      <a:pt x="20" y="19"/>
                    </a:lnTo>
                    <a:lnTo>
                      <a:pt x="29" y="19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8" y="19"/>
                    </a:lnTo>
                    <a:lnTo>
                      <a:pt x="48" y="19"/>
                    </a:lnTo>
                    <a:lnTo>
                      <a:pt x="48" y="38"/>
                    </a:lnTo>
                    <a:lnTo>
                      <a:pt x="67" y="38"/>
                    </a:lnTo>
                    <a:lnTo>
                      <a:pt x="67" y="57"/>
                    </a:lnTo>
                    <a:lnTo>
                      <a:pt x="48" y="57"/>
                    </a:lnTo>
                    <a:lnTo>
                      <a:pt x="48" y="86"/>
                    </a:lnTo>
                    <a:lnTo>
                      <a:pt x="38" y="86"/>
                    </a:lnTo>
                    <a:lnTo>
                      <a:pt x="38" y="105"/>
                    </a:lnTo>
                  </a:path>
                </a:pathLst>
              </a:custGeom>
              <a:solidFill>
                <a:srgbClr val="FCFCF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39" name="Freeform 34">
                <a:extLst>
                  <a:ext uri="{FF2B5EF4-FFF2-40B4-BE49-F238E27FC236}">
                    <a16:creationId xmlns:a16="http://schemas.microsoft.com/office/drawing/2014/main" id="{CEAB1384-6E1C-A447-8FE1-C48089B42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075" y="1485900"/>
                <a:ext cx="20638" cy="38100"/>
              </a:xfrm>
              <a:custGeom>
                <a:avLst/>
                <a:gdLst>
                  <a:gd name="T0" fmla="*/ 13521 w 58"/>
                  <a:gd name="T1" fmla="*/ 37741 h 106"/>
                  <a:gd name="T2" fmla="*/ 6761 w 58"/>
                  <a:gd name="T3" fmla="*/ 37741 h 106"/>
                  <a:gd name="T4" fmla="*/ 6761 w 58"/>
                  <a:gd name="T5" fmla="*/ 30911 h 106"/>
                  <a:gd name="T6" fmla="*/ 3202 w 58"/>
                  <a:gd name="T7" fmla="*/ 30911 h 106"/>
                  <a:gd name="T8" fmla="*/ 3202 w 58"/>
                  <a:gd name="T9" fmla="*/ 20488 h 106"/>
                  <a:gd name="T10" fmla="*/ 0 w 58"/>
                  <a:gd name="T11" fmla="*/ 20488 h 106"/>
                  <a:gd name="T12" fmla="*/ 0 w 58"/>
                  <a:gd name="T13" fmla="*/ 13658 h 106"/>
                  <a:gd name="T14" fmla="*/ 3202 w 58"/>
                  <a:gd name="T15" fmla="*/ 13658 h 106"/>
                  <a:gd name="T16" fmla="*/ 3202 w 58"/>
                  <a:gd name="T17" fmla="*/ 6829 h 106"/>
                  <a:gd name="T18" fmla="*/ 6761 w 58"/>
                  <a:gd name="T19" fmla="*/ 6829 h 106"/>
                  <a:gd name="T20" fmla="*/ 6761 w 58"/>
                  <a:gd name="T21" fmla="*/ 0 h 106"/>
                  <a:gd name="T22" fmla="*/ 13521 w 58"/>
                  <a:gd name="T23" fmla="*/ 0 h 106"/>
                  <a:gd name="T24" fmla="*/ 13521 w 58"/>
                  <a:gd name="T25" fmla="*/ 6829 h 106"/>
                  <a:gd name="T26" fmla="*/ 16724 w 58"/>
                  <a:gd name="T27" fmla="*/ 6829 h 106"/>
                  <a:gd name="T28" fmla="*/ 16724 w 58"/>
                  <a:gd name="T29" fmla="*/ 13658 h 106"/>
                  <a:gd name="T30" fmla="*/ 20282 w 58"/>
                  <a:gd name="T31" fmla="*/ 13658 h 106"/>
                  <a:gd name="T32" fmla="*/ 20282 w 58"/>
                  <a:gd name="T33" fmla="*/ 20488 h 106"/>
                  <a:gd name="T34" fmla="*/ 16724 w 58"/>
                  <a:gd name="T35" fmla="*/ 20488 h 106"/>
                  <a:gd name="T36" fmla="*/ 16724 w 58"/>
                  <a:gd name="T37" fmla="*/ 30911 h 106"/>
                  <a:gd name="T38" fmla="*/ 13521 w 58"/>
                  <a:gd name="T39" fmla="*/ 30911 h 106"/>
                  <a:gd name="T40" fmla="*/ 13521 w 58"/>
                  <a:gd name="T41" fmla="*/ 37741 h 10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8" h="106">
                    <a:moveTo>
                      <a:pt x="38" y="105"/>
                    </a:moveTo>
                    <a:lnTo>
                      <a:pt x="19" y="105"/>
                    </a:lnTo>
                    <a:lnTo>
                      <a:pt x="19" y="86"/>
                    </a:lnTo>
                    <a:lnTo>
                      <a:pt x="9" y="86"/>
                    </a:lnTo>
                    <a:lnTo>
                      <a:pt x="9" y="57"/>
                    </a:lnTo>
                    <a:lnTo>
                      <a:pt x="0" y="57"/>
                    </a:lnTo>
                    <a:lnTo>
                      <a:pt x="0" y="38"/>
                    </a:lnTo>
                    <a:lnTo>
                      <a:pt x="9" y="38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38" y="0"/>
                    </a:lnTo>
                    <a:lnTo>
                      <a:pt x="38" y="19"/>
                    </a:lnTo>
                    <a:lnTo>
                      <a:pt x="47" y="19"/>
                    </a:lnTo>
                    <a:lnTo>
                      <a:pt x="47" y="38"/>
                    </a:lnTo>
                    <a:lnTo>
                      <a:pt x="57" y="38"/>
                    </a:lnTo>
                    <a:lnTo>
                      <a:pt x="57" y="57"/>
                    </a:lnTo>
                    <a:lnTo>
                      <a:pt x="47" y="57"/>
                    </a:lnTo>
                    <a:lnTo>
                      <a:pt x="47" y="86"/>
                    </a:lnTo>
                    <a:lnTo>
                      <a:pt x="38" y="86"/>
                    </a:lnTo>
                    <a:lnTo>
                      <a:pt x="38" y="105"/>
                    </a:lnTo>
                  </a:path>
                </a:pathLst>
              </a:custGeom>
              <a:solidFill>
                <a:srgbClr val="FCFCF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40" name="Freeform 35">
                <a:extLst>
                  <a:ext uri="{FF2B5EF4-FFF2-40B4-BE49-F238E27FC236}">
                    <a16:creationId xmlns:a16="http://schemas.microsoft.com/office/drawing/2014/main" id="{03B856AA-DF34-544E-8306-B8400CC1E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625" y="1498600"/>
                <a:ext cx="3175" cy="7938"/>
              </a:xfrm>
              <a:custGeom>
                <a:avLst/>
                <a:gdLst>
                  <a:gd name="T0" fmla="*/ 2858 w 10"/>
                  <a:gd name="T1" fmla="*/ 7541 h 20"/>
                  <a:gd name="T2" fmla="*/ 0 w 10"/>
                  <a:gd name="T3" fmla="*/ 7541 h 20"/>
                  <a:gd name="T4" fmla="*/ 0 w 10"/>
                  <a:gd name="T5" fmla="*/ 0 h 20"/>
                  <a:gd name="T6" fmla="*/ 2858 w 10"/>
                  <a:gd name="T7" fmla="*/ 0 h 20"/>
                  <a:gd name="T8" fmla="*/ 2858 w 10"/>
                  <a:gd name="T9" fmla="*/ 754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19"/>
                    </a:lnTo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41" name="Freeform 36">
                <a:extLst>
                  <a:ext uri="{FF2B5EF4-FFF2-40B4-BE49-F238E27FC236}">
                    <a16:creationId xmlns:a16="http://schemas.microsoft.com/office/drawing/2014/main" id="{A1EF2044-35D8-B643-8183-8D36196B1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425" y="1498600"/>
                <a:ext cx="7938" cy="11113"/>
              </a:xfrm>
              <a:custGeom>
                <a:avLst/>
                <a:gdLst>
                  <a:gd name="T0" fmla="*/ 7541 w 20"/>
                  <a:gd name="T1" fmla="*/ 10743 h 30"/>
                  <a:gd name="T2" fmla="*/ 0 w 20"/>
                  <a:gd name="T3" fmla="*/ 10743 h 30"/>
                  <a:gd name="T4" fmla="*/ 0 w 20"/>
                  <a:gd name="T5" fmla="*/ 0 h 30"/>
                  <a:gd name="T6" fmla="*/ 7541 w 20"/>
                  <a:gd name="T7" fmla="*/ 0 h 30"/>
                  <a:gd name="T8" fmla="*/ 7541 w 20"/>
                  <a:gd name="T9" fmla="*/ 1074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0">
                    <a:moveTo>
                      <a:pt x="19" y="29"/>
                    </a:moveTo>
                    <a:lnTo>
                      <a:pt x="0" y="29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9"/>
                    </a:lnTo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42" name="Freeform 37">
                <a:extLst>
                  <a:ext uri="{FF2B5EF4-FFF2-40B4-BE49-F238E27FC236}">
                    <a16:creationId xmlns:a16="http://schemas.microsoft.com/office/drawing/2014/main" id="{1FD1A549-80EA-B247-A91E-E16DF55B4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713" y="1554163"/>
                <a:ext cx="7937" cy="7937"/>
              </a:xfrm>
              <a:custGeom>
                <a:avLst/>
                <a:gdLst>
                  <a:gd name="T0" fmla="*/ 7540 w 20"/>
                  <a:gd name="T1" fmla="*/ 7540 h 20"/>
                  <a:gd name="T2" fmla="*/ 0 w 20"/>
                  <a:gd name="T3" fmla="*/ 7540 h 20"/>
                  <a:gd name="T4" fmla="*/ 0 w 20"/>
                  <a:gd name="T5" fmla="*/ 0 h 20"/>
                  <a:gd name="T6" fmla="*/ 7540 w 20"/>
                  <a:gd name="T7" fmla="*/ 0 h 20"/>
                  <a:gd name="T8" fmla="*/ 7540 w 20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43" name="Freeform 38">
                <a:extLst>
                  <a:ext uri="{FF2B5EF4-FFF2-40B4-BE49-F238E27FC236}">
                    <a16:creationId xmlns:a16="http://schemas.microsoft.com/office/drawing/2014/main" id="{BB9853B2-C280-724D-8B1C-9E9114A51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725" y="1554163"/>
                <a:ext cx="7938" cy="7937"/>
              </a:xfrm>
              <a:custGeom>
                <a:avLst/>
                <a:gdLst>
                  <a:gd name="T0" fmla="*/ 7541 w 20"/>
                  <a:gd name="T1" fmla="*/ 7540 h 20"/>
                  <a:gd name="T2" fmla="*/ 0 w 20"/>
                  <a:gd name="T3" fmla="*/ 7540 h 20"/>
                  <a:gd name="T4" fmla="*/ 0 w 20"/>
                  <a:gd name="T5" fmla="*/ 0 h 20"/>
                  <a:gd name="T6" fmla="*/ 7541 w 20"/>
                  <a:gd name="T7" fmla="*/ 0 h 20"/>
                  <a:gd name="T8" fmla="*/ 7541 w 20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44" name="Freeform 39">
                <a:extLst>
                  <a:ext uri="{FF2B5EF4-FFF2-40B4-BE49-F238E27FC236}">
                    <a16:creationId xmlns:a16="http://schemas.microsoft.com/office/drawing/2014/main" id="{056031B9-11AE-6049-A636-0163B9591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325" y="1554163"/>
                <a:ext cx="3175" cy="7937"/>
              </a:xfrm>
              <a:custGeom>
                <a:avLst/>
                <a:gdLst>
                  <a:gd name="T0" fmla="*/ 2886 w 11"/>
                  <a:gd name="T1" fmla="*/ 7540 h 20"/>
                  <a:gd name="T2" fmla="*/ 0 w 11"/>
                  <a:gd name="T3" fmla="*/ 7540 h 20"/>
                  <a:gd name="T4" fmla="*/ 0 w 11"/>
                  <a:gd name="T5" fmla="*/ 0 h 20"/>
                  <a:gd name="T6" fmla="*/ 2886 w 11"/>
                  <a:gd name="T7" fmla="*/ 0 h 20"/>
                  <a:gd name="T8" fmla="*/ 2886 w 11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1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9"/>
                    </a:lnTo>
                  </a:path>
                </a:pathLst>
              </a:custGeom>
              <a:solidFill>
                <a:srgbClr val="FFFDF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45" name="Freeform 40">
                <a:extLst>
                  <a:ext uri="{FF2B5EF4-FFF2-40B4-BE49-F238E27FC236}">
                    <a16:creationId xmlns:a16="http://schemas.microsoft.com/office/drawing/2014/main" id="{CEF30D23-221C-B740-90F4-8DEFB7B8D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338" y="1554163"/>
                <a:ext cx="3175" cy="7937"/>
              </a:xfrm>
              <a:custGeom>
                <a:avLst/>
                <a:gdLst>
                  <a:gd name="T0" fmla="*/ 2858 w 10"/>
                  <a:gd name="T1" fmla="*/ 7540 h 20"/>
                  <a:gd name="T2" fmla="*/ 0 w 10"/>
                  <a:gd name="T3" fmla="*/ 7540 h 20"/>
                  <a:gd name="T4" fmla="*/ 0 w 10"/>
                  <a:gd name="T5" fmla="*/ 0 h 20"/>
                  <a:gd name="T6" fmla="*/ 2858 w 10"/>
                  <a:gd name="T7" fmla="*/ 0 h 20"/>
                  <a:gd name="T8" fmla="*/ 2858 w 10"/>
                  <a:gd name="T9" fmla="*/ 754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9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46" name="Freeform 41">
                <a:extLst>
                  <a:ext uri="{FF2B5EF4-FFF2-40B4-BE49-F238E27FC236}">
                    <a16:creationId xmlns:a16="http://schemas.microsoft.com/office/drawing/2014/main" id="{67315190-EC02-BA45-B512-A4E001854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813" y="1808163"/>
                <a:ext cx="52387" cy="123825"/>
              </a:xfrm>
              <a:custGeom>
                <a:avLst/>
                <a:gdLst>
                  <a:gd name="T0" fmla="*/ 31287 w 144"/>
                  <a:gd name="T1" fmla="*/ 113026 h 344"/>
                  <a:gd name="T2" fmla="*/ 41837 w 144"/>
                  <a:gd name="T3" fmla="*/ 106547 h 344"/>
                  <a:gd name="T4" fmla="*/ 45111 w 144"/>
                  <a:gd name="T5" fmla="*/ 92509 h 344"/>
                  <a:gd name="T6" fmla="*/ 45111 w 144"/>
                  <a:gd name="T7" fmla="*/ 85670 h 344"/>
                  <a:gd name="T8" fmla="*/ 41837 w 144"/>
                  <a:gd name="T9" fmla="*/ 68752 h 344"/>
                  <a:gd name="T10" fmla="*/ 31287 w 144"/>
                  <a:gd name="T11" fmla="*/ 61913 h 344"/>
                  <a:gd name="T12" fmla="*/ 27649 w 144"/>
                  <a:gd name="T13" fmla="*/ 48234 h 344"/>
                  <a:gd name="T14" fmla="*/ 21100 w 144"/>
                  <a:gd name="T15" fmla="*/ 55073 h 344"/>
                  <a:gd name="T16" fmla="*/ 13824 w 144"/>
                  <a:gd name="T17" fmla="*/ 68752 h 344"/>
                  <a:gd name="T18" fmla="*/ 6912 w 144"/>
                  <a:gd name="T19" fmla="*/ 75591 h 344"/>
                  <a:gd name="T20" fmla="*/ 0 w 144"/>
                  <a:gd name="T21" fmla="*/ 92509 h 344"/>
                  <a:gd name="T22" fmla="*/ 10550 w 144"/>
                  <a:gd name="T23" fmla="*/ 99348 h 344"/>
                  <a:gd name="T24" fmla="*/ 13824 w 144"/>
                  <a:gd name="T25" fmla="*/ 113026 h 344"/>
                  <a:gd name="T26" fmla="*/ 24375 w 144"/>
                  <a:gd name="T27" fmla="*/ 106547 h 344"/>
                  <a:gd name="T28" fmla="*/ 31287 w 144"/>
                  <a:gd name="T29" fmla="*/ 99348 h 344"/>
                  <a:gd name="T30" fmla="*/ 38199 w 144"/>
                  <a:gd name="T31" fmla="*/ 85670 h 344"/>
                  <a:gd name="T32" fmla="*/ 27649 w 144"/>
                  <a:gd name="T33" fmla="*/ 75591 h 344"/>
                  <a:gd name="T34" fmla="*/ 24375 w 144"/>
                  <a:gd name="T35" fmla="*/ 75591 h 344"/>
                  <a:gd name="T36" fmla="*/ 13824 w 144"/>
                  <a:gd name="T37" fmla="*/ 85670 h 344"/>
                  <a:gd name="T38" fmla="*/ 21100 w 144"/>
                  <a:gd name="T39" fmla="*/ 99348 h 344"/>
                  <a:gd name="T40" fmla="*/ 24375 w 144"/>
                  <a:gd name="T41" fmla="*/ 92509 h 344"/>
                  <a:gd name="T42" fmla="*/ 24375 w 144"/>
                  <a:gd name="T43" fmla="*/ 85670 h 344"/>
                  <a:gd name="T44" fmla="*/ 6912 w 144"/>
                  <a:gd name="T45" fmla="*/ 113026 h 344"/>
                  <a:gd name="T46" fmla="*/ 0 w 144"/>
                  <a:gd name="T47" fmla="*/ 113026 h 344"/>
                  <a:gd name="T48" fmla="*/ 6912 w 144"/>
                  <a:gd name="T49" fmla="*/ 61913 h 344"/>
                  <a:gd name="T50" fmla="*/ 52023 w 144"/>
                  <a:gd name="T51" fmla="*/ 123465 h 344"/>
                  <a:gd name="T52" fmla="*/ 52023 w 144"/>
                  <a:gd name="T53" fmla="*/ 68752 h 344"/>
                  <a:gd name="T54" fmla="*/ 10550 w 144"/>
                  <a:gd name="T55" fmla="*/ 55073 h 344"/>
                  <a:gd name="T56" fmla="*/ 21100 w 144"/>
                  <a:gd name="T57" fmla="*/ 48234 h 344"/>
                  <a:gd name="T58" fmla="*/ 24375 w 144"/>
                  <a:gd name="T59" fmla="*/ 30956 h 344"/>
                  <a:gd name="T60" fmla="*/ 13824 w 144"/>
                  <a:gd name="T61" fmla="*/ 24117 h 344"/>
                  <a:gd name="T62" fmla="*/ 10550 w 144"/>
                  <a:gd name="T63" fmla="*/ 24117 h 344"/>
                  <a:gd name="T64" fmla="*/ 0 w 144"/>
                  <a:gd name="T65" fmla="*/ 30956 h 344"/>
                  <a:gd name="T66" fmla="*/ 6912 w 144"/>
                  <a:gd name="T67" fmla="*/ 48234 h 344"/>
                  <a:gd name="T68" fmla="*/ 10550 w 144"/>
                  <a:gd name="T69" fmla="*/ 37795 h 344"/>
                  <a:gd name="T70" fmla="*/ 10550 w 144"/>
                  <a:gd name="T71" fmla="*/ 30956 h 344"/>
                  <a:gd name="T72" fmla="*/ 41837 w 144"/>
                  <a:gd name="T73" fmla="*/ 55073 h 344"/>
                  <a:gd name="T74" fmla="*/ 45111 w 144"/>
                  <a:gd name="T75" fmla="*/ 37795 h 344"/>
                  <a:gd name="T76" fmla="*/ 45111 w 144"/>
                  <a:gd name="T77" fmla="*/ 30956 h 344"/>
                  <a:gd name="T78" fmla="*/ 41837 w 144"/>
                  <a:gd name="T79" fmla="*/ 17278 h 344"/>
                  <a:gd name="T80" fmla="*/ 31287 w 144"/>
                  <a:gd name="T81" fmla="*/ 24117 h 344"/>
                  <a:gd name="T82" fmla="*/ 27649 w 144"/>
                  <a:gd name="T83" fmla="*/ 37795 h 344"/>
                  <a:gd name="T84" fmla="*/ 38199 w 144"/>
                  <a:gd name="T85" fmla="*/ 48234 h 344"/>
                  <a:gd name="T86" fmla="*/ 41837 w 144"/>
                  <a:gd name="T87" fmla="*/ 37795 h 344"/>
                  <a:gd name="T88" fmla="*/ 38199 w 144"/>
                  <a:gd name="T89" fmla="*/ 37795 h 344"/>
                  <a:gd name="T90" fmla="*/ 6912 w 144"/>
                  <a:gd name="T91" fmla="*/ 0 h 344"/>
                  <a:gd name="T92" fmla="*/ 52023 w 144"/>
                  <a:gd name="T93" fmla="*/ 17278 h 3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44" h="344">
                    <a:moveTo>
                      <a:pt x="58" y="343"/>
                    </a:moveTo>
                    <a:lnTo>
                      <a:pt x="86" y="343"/>
                    </a:lnTo>
                    <a:lnTo>
                      <a:pt x="86" y="314"/>
                    </a:lnTo>
                    <a:lnTo>
                      <a:pt x="105" y="314"/>
                    </a:lnTo>
                    <a:lnTo>
                      <a:pt x="105" y="296"/>
                    </a:lnTo>
                    <a:lnTo>
                      <a:pt x="115" y="296"/>
                    </a:lnTo>
                    <a:lnTo>
                      <a:pt x="115" y="276"/>
                    </a:lnTo>
                    <a:lnTo>
                      <a:pt x="124" y="276"/>
                    </a:lnTo>
                    <a:lnTo>
                      <a:pt x="124" y="257"/>
                    </a:lnTo>
                    <a:lnTo>
                      <a:pt x="143" y="257"/>
                    </a:lnTo>
                    <a:lnTo>
                      <a:pt x="143" y="238"/>
                    </a:lnTo>
                    <a:lnTo>
                      <a:pt x="124" y="238"/>
                    </a:lnTo>
                    <a:lnTo>
                      <a:pt x="124" y="210"/>
                    </a:lnTo>
                    <a:lnTo>
                      <a:pt x="115" y="210"/>
                    </a:lnTo>
                    <a:lnTo>
                      <a:pt x="115" y="191"/>
                    </a:lnTo>
                    <a:lnTo>
                      <a:pt x="105" y="191"/>
                    </a:lnTo>
                    <a:lnTo>
                      <a:pt x="105" y="172"/>
                    </a:lnTo>
                    <a:lnTo>
                      <a:pt x="86" y="172"/>
                    </a:lnTo>
                    <a:lnTo>
                      <a:pt x="86" y="153"/>
                    </a:lnTo>
                    <a:lnTo>
                      <a:pt x="76" y="153"/>
                    </a:lnTo>
                    <a:lnTo>
                      <a:pt x="76" y="134"/>
                    </a:lnTo>
                    <a:lnTo>
                      <a:pt x="67" y="134"/>
                    </a:lnTo>
                    <a:lnTo>
                      <a:pt x="67" y="153"/>
                    </a:lnTo>
                    <a:lnTo>
                      <a:pt x="58" y="153"/>
                    </a:lnTo>
                    <a:lnTo>
                      <a:pt x="58" y="172"/>
                    </a:lnTo>
                    <a:lnTo>
                      <a:pt x="38" y="172"/>
                    </a:lnTo>
                    <a:lnTo>
                      <a:pt x="38" y="191"/>
                    </a:lnTo>
                    <a:lnTo>
                      <a:pt x="29" y="191"/>
                    </a:lnTo>
                    <a:lnTo>
                      <a:pt x="29" y="210"/>
                    </a:lnTo>
                    <a:lnTo>
                      <a:pt x="19" y="210"/>
                    </a:lnTo>
                    <a:lnTo>
                      <a:pt x="19" y="238"/>
                    </a:lnTo>
                    <a:lnTo>
                      <a:pt x="0" y="238"/>
                    </a:lnTo>
                    <a:lnTo>
                      <a:pt x="0" y="257"/>
                    </a:lnTo>
                    <a:lnTo>
                      <a:pt x="19" y="257"/>
                    </a:lnTo>
                    <a:lnTo>
                      <a:pt x="19" y="276"/>
                    </a:lnTo>
                    <a:lnTo>
                      <a:pt x="29" y="276"/>
                    </a:lnTo>
                    <a:lnTo>
                      <a:pt x="29" y="296"/>
                    </a:lnTo>
                    <a:lnTo>
                      <a:pt x="38" y="296"/>
                    </a:lnTo>
                    <a:lnTo>
                      <a:pt x="38" y="314"/>
                    </a:lnTo>
                    <a:lnTo>
                      <a:pt x="58" y="314"/>
                    </a:lnTo>
                    <a:lnTo>
                      <a:pt x="58" y="343"/>
                    </a:lnTo>
                    <a:close/>
                    <a:moveTo>
                      <a:pt x="67" y="296"/>
                    </a:moveTo>
                    <a:lnTo>
                      <a:pt x="76" y="296"/>
                    </a:lnTo>
                    <a:lnTo>
                      <a:pt x="76" y="276"/>
                    </a:lnTo>
                    <a:lnTo>
                      <a:pt x="86" y="276"/>
                    </a:lnTo>
                    <a:lnTo>
                      <a:pt x="86" y="257"/>
                    </a:lnTo>
                    <a:lnTo>
                      <a:pt x="105" y="257"/>
                    </a:lnTo>
                    <a:lnTo>
                      <a:pt x="105" y="238"/>
                    </a:lnTo>
                    <a:lnTo>
                      <a:pt x="86" y="238"/>
                    </a:lnTo>
                    <a:lnTo>
                      <a:pt x="86" y="210"/>
                    </a:lnTo>
                    <a:lnTo>
                      <a:pt x="76" y="210"/>
                    </a:lnTo>
                    <a:lnTo>
                      <a:pt x="76" y="191"/>
                    </a:lnTo>
                    <a:lnTo>
                      <a:pt x="67" y="191"/>
                    </a:lnTo>
                    <a:lnTo>
                      <a:pt x="67" y="210"/>
                    </a:lnTo>
                    <a:lnTo>
                      <a:pt x="58" y="210"/>
                    </a:lnTo>
                    <a:lnTo>
                      <a:pt x="58" y="238"/>
                    </a:lnTo>
                    <a:lnTo>
                      <a:pt x="38" y="238"/>
                    </a:lnTo>
                    <a:lnTo>
                      <a:pt x="38" y="257"/>
                    </a:lnTo>
                    <a:lnTo>
                      <a:pt x="58" y="257"/>
                    </a:lnTo>
                    <a:lnTo>
                      <a:pt x="58" y="276"/>
                    </a:lnTo>
                    <a:lnTo>
                      <a:pt x="67" y="276"/>
                    </a:lnTo>
                    <a:lnTo>
                      <a:pt x="67" y="296"/>
                    </a:lnTo>
                    <a:close/>
                    <a:moveTo>
                      <a:pt x="67" y="257"/>
                    </a:moveTo>
                    <a:lnTo>
                      <a:pt x="76" y="257"/>
                    </a:lnTo>
                    <a:lnTo>
                      <a:pt x="76" y="238"/>
                    </a:lnTo>
                    <a:lnTo>
                      <a:pt x="67" y="238"/>
                    </a:lnTo>
                    <a:lnTo>
                      <a:pt x="67" y="257"/>
                    </a:lnTo>
                    <a:close/>
                    <a:moveTo>
                      <a:pt x="0" y="314"/>
                    </a:moveTo>
                    <a:lnTo>
                      <a:pt x="19" y="314"/>
                    </a:lnTo>
                    <a:lnTo>
                      <a:pt x="19" y="296"/>
                    </a:lnTo>
                    <a:lnTo>
                      <a:pt x="0" y="296"/>
                    </a:lnTo>
                    <a:lnTo>
                      <a:pt x="0" y="314"/>
                    </a:lnTo>
                    <a:close/>
                    <a:moveTo>
                      <a:pt x="0" y="191"/>
                    </a:moveTo>
                    <a:lnTo>
                      <a:pt x="19" y="191"/>
                    </a:lnTo>
                    <a:lnTo>
                      <a:pt x="19" y="172"/>
                    </a:lnTo>
                    <a:lnTo>
                      <a:pt x="0" y="172"/>
                    </a:lnTo>
                    <a:lnTo>
                      <a:pt x="0" y="191"/>
                    </a:lnTo>
                    <a:close/>
                    <a:moveTo>
                      <a:pt x="143" y="343"/>
                    </a:moveTo>
                    <a:lnTo>
                      <a:pt x="143" y="296"/>
                    </a:lnTo>
                    <a:lnTo>
                      <a:pt x="143" y="343"/>
                    </a:lnTo>
                    <a:close/>
                    <a:moveTo>
                      <a:pt x="143" y="191"/>
                    </a:moveTo>
                    <a:lnTo>
                      <a:pt x="143" y="153"/>
                    </a:lnTo>
                    <a:lnTo>
                      <a:pt x="143" y="191"/>
                    </a:lnTo>
                    <a:close/>
                    <a:moveTo>
                      <a:pt x="29" y="153"/>
                    </a:moveTo>
                    <a:lnTo>
                      <a:pt x="38" y="153"/>
                    </a:lnTo>
                    <a:lnTo>
                      <a:pt x="38" y="134"/>
                    </a:lnTo>
                    <a:lnTo>
                      <a:pt x="58" y="134"/>
                    </a:lnTo>
                    <a:lnTo>
                      <a:pt x="58" y="105"/>
                    </a:lnTo>
                    <a:lnTo>
                      <a:pt x="67" y="105"/>
                    </a:lnTo>
                    <a:lnTo>
                      <a:pt x="67" y="86"/>
                    </a:lnTo>
                    <a:lnTo>
                      <a:pt x="58" y="86"/>
                    </a:lnTo>
                    <a:lnTo>
                      <a:pt x="58" y="67"/>
                    </a:lnTo>
                    <a:lnTo>
                      <a:pt x="38" y="67"/>
                    </a:lnTo>
                    <a:lnTo>
                      <a:pt x="38" y="48"/>
                    </a:lnTo>
                    <a:lnTo>
                      <a:pt x="29" y="48"/>
                    </a:lnTo>
                    <a:lnTo>
                      <a:pt x="29" y="67"/>
                    </a:lnTo>
                    <a:lnTo>
                      <a:pt x="19" y="67"/>
                    </a:lnTo>
                    <a:lnTo>
                      <a:pt x="19" y="86"/>
                    </a:lnTo>
                    <a:lnTo>
                      <a:pt x="0" y="86"/>
                    </a:lnTo>
                    <a:lnTo>
                      <a:pt x="0" y="105"/>
                    </a:lnTo>
                    <a:lnTo>
                      <a:pt x="19" y="105"/>
                    </a:lnTo>
                    <a:lnTo>
                      <a:pt x="19" y="134"/>
                    </a:lnTo>
                    <a:lnTo>
                      <a:pt x="29" y="134"/>
                    </a:lnTo>
                    <a:lnTo>
                      <a:pt x="29" y="153"/>
                    </a:lnTo>
                    <a:close/>
                    <a:moveTo>
                      <a:pt x="29" y="105"/>
                    </a:moveTo>
                    <a:lnTo>
                      <a:pt x="38" y="105"/>
                    </a:lnTo>
                    <a:lnTo>
                      <a:pt x="38" y="86"/>
                    </a:lnTo>
                    <a:lnTo>
                      <a:pt x="29" y="86"/>
                    </a:lnTo>
                    <a:lnTo>
                      <a:pt x="29" y="105"/>
                    </a:lnTo>
                    <a:close/>
                    <a:moveTo>
                      <a:pt x="105" y="153"/>
                    </a:moveTo>
                    <a:lnTo>
                      <a:pt x="115" y="153"/>
                    </a:lnTo>
                    <a:lnTo>
                      <a:pt x="115" y="134"/>
                    </a:lnTo>
                    <a:lnTo>
                      <a:pt x="124" y="134"/>
                    </a:lnTo>
                    <a:lnTo>
                      <a:pt x="124" y="105"/>
                    </a:lnTo>
                    <a:lnTo>
                      <a:pt x="143" y="105"/>
                    </a:lnTo>
                    <a:lnTo>
                      <a:pt x="143" y="86"/>
                    </a:lnTo>
                    <a:lnTo>
                      <a:pt x="124" y="86"/>
                    </a:lnTo>
                    <a:lnTo>
                      <a:pt x="124" y="67"/>
                    </a:lnTo>
                    <a:lnTo>
                      <a:pt x="115" y="67"/>
                    </a:lnTo>
                    <a:lnTo>
                      <a:pt x="115" y="48"/>
                    </a:lnTo>
                    <a:lnTo>
                      <a:pt x="105" y="48"/>
                    </a:lnTo>
                    <a:lnTo>
                      <a:pt x="105" y="67"/>
                    </a:lnTo>
                    <a:lnTo>
                      <a:pt x="86" y="67"/>
                    </a:lnTo>
                    <a:lnTo>
                      <a:pt x="86" y="86"/>
                    </a:lnTo>
                    <a:lnTo>
                      <a:pt x="76" y="86"/>
                    </a:lnTo>
                    <a:lnTo>
                      <a:pt x="76" y="105"/>
                    </a:lnTo>
                    <a:lnTo>
                      <a:pt x="86" y="105"/>
                    </a:lnTo>
                    <a:lnTo>
                      <a:pt x="86" y="134"/>
                    </a:lnTo>
                    <a:lnTo>
                      <a:pt x="105" y="134"/>
                    </a:lnTo>
                    <a:lnTo>
                      <a:pt x="105" y="153"/>
                    </a:lnTo>
                    <a:close/>
                    <a:moveTo>
                      <a:pt x="105" y="105"/>
                    </a:moveTo>
                    <a:lnTo>
                      <a:pt x="115" y="105"/>
                    </a:lnTo>
                    <a:lnTo>
                      <a:pt x="115" y="86"/>
                    </a:lnTo>
                    <a:lnTo>
                      <a:pt x="105" y="86"/>
                    </a:lnTo>
                    <a:lnTo>
                      <a:pt x="105" y="105"/>
                    </a:lnTo>
                    <a:close/>
                    <a:moveTo>
                      <a:pt x="0" y="29"/>
                    </a:moveTo>
                    <a:lnTo>
                      <a:pt x="19" y="2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29"/>
                    </a:lnTo>
                    <a:close/>
                    <a:moveTo>
                      <a:pt x="143" y="48"/>
                    </a:moveTo>
                    <a:lnTo>
                      <a:pt x="143" y="0"/>
                    </a:lnTo>
                    <a:lnTo>
                      <a:pt x="143" y="48"/>
                    </a:lnTo>
                    <a:close/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47" name="Freeform 42">
                <a:extLst>
                  <a:ext uri="{FF2B5EF4-FFF2-40B4-BE49-F238E27FC236}">
                    <a16:creationId xmlns:a16="http://schemas.microsoft.com/office/drawing/2014/main" id="{BB310C17-6A7D-A942-ABD7-BCBAB5AB3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813" y="1697038"/>
                <a:ext cx="52387" cy="134937"/>
              </a:xfrm>
              <a:custGeom>
                <a:avLst/>
                <a:gdLst>
                  <a:gd name="T0" fmla="*/ 6912 w 144"/>
                  <a:gd name="T1" fmla="*/ 96590 h 373"/>
                  <a:gd name="T2" fmla="*/ 10550 w 144"/>
                  <a:gd name="T3" fmla="*/ 103464 h 373"/>
                  <a:gd name="T4" fmla="*/ 13824 w 144"/>
                  <a:gd name="T5" fmla="*/ 110337 h 373"/>
                  <a:gd name="T6" fmla="*/ 21100 w 144"/>
                  <a:gd name="T7" fmla="*/ 120828 h 373"/>
                  <a:gd name="T8" fmla="*/ 24375 w 144"/>
                  <a:gd name="T9" fmla="*/ 127702 h 373"/>
                  <a:gd name="T10" fmla="*/ 27649 w 144"/>
                  <a:gd name="T11" fmla="*/ 134575 h 373"/>
                  <a:gd name="T12" fmla="*/ 31287 w 144"/>
                  <a:gd name="T13" fmla="*/ 127702 h 373"/>
                  <a:gd name="T14" fmla="*/ 38199 w 144"/>
                  <a:gd name="T15" fmla="*/ 120828 h 373"/>
                  <a:gd name="T16" fmla="*/ 41837 w 144"/>
                  <a:gd name="T17" fmla="*/ 110337 h 373"/>
                  <a:gd name="T18" fmla="*/ 45111 w 144"/>
                  <a:gd name="T19" fmla="*/ 103464 h 373"/>
                  <a:gd name="T20" fmla="*/ 52023 w 144"/>
                  <a:gd name="T21" fmla="*/ 96590 h 373"/>
                  <a:gd name="T22" fmla="*/ 52023 w 144"/>
                  <a:gd name="T23" fmla="*/ 58605 h 373"/>
                  <a:gd name="T24" fmla="*/ 45111 w 144"/>
                  <a:gd name="T25" fmla="*/ 51732 h 373"/>
                  <a:gd name="T26" fmla="*/ 41837 w 144"/>
                  <a:gd name="T27" fmla="*/ 44858 h 373"/>
                  <a:gd name="T28" fmla="*/ 38199 w 144"/>
                  <a:gd name="T29" fmla="*/ 34729 h 373"/>
                  <a:gd name="T30" fmla="*/ 31287 w 144"/>
                  <a:gd name="T31" fmla="*/ 27856 h 373"/>
                  <a:gd name="T32" fmla="*/ 27649 w 144"/>
                  <a:gd name="T33" fmla="*/ 20982 h 373"/>
                  <a:gd name="T34" fmla="*/ 21100 w 144"/>
                  <a:gd name="T35" fmla="*/ 0 h 373"/>
                  <a:gd name="T36" fmla="*/ 13824 w 144"/>
                  <a:gd name="T37" fmla="*/ 7235 h 373"/>
                  <a:gd name="T38" fmla="*/ 10550 w 144"/>
                  <a:gd name="T39" fmla="*/ 14109 h 373"/>
                  <a:gd name="T40" fmla="*/ 6912 w 144"/>
                  <a:gd name="T41" fmla="*/ 20982 h 373"/>
                  <a:gd name="T42" fmla="*/ 0 w 144"/>
                  <a:gd name="T43" fmla="*/ 27856 h 373"/>
                  <a:gd name="T44" fmla="*/ 6912 w 144"/>
                  <a:gd name="T45" fmla="*/ 51732 h 373"/>
                  <a:gd name="T46" fmla="*/ 10550 w 144"/>
                  <a:gd name="T47" fmla="*/ 44858 h 373"/>
                  <a:gd name="T48" fmla="*/ 13824 w 144"/>
                  <a:gd name="T49" fmla="*/ 34729 h 373"/>
                  <a:gd name="T50" fmla="*/ 21100 w 144"/>
                  <a:gd name="T51" fmla="*/ 27856 h 373"/>
                  <a:gd name="T52" fmla="*/ 24375 w 144"/>
                  <a:gd name="T53" fmla="*/ 34729 h 373"/>
                  <a:gd name="T54" fmla="*/ 27649 w 144"/>
                  <a:gd name="T55" fmla="*/ 44858 h 373"/>
                  <a:gd name="T56" fmla="*/ 31287 w 144"/>
                  <a:gd name="T57" fmla="*/ 51732 h 373"/>
                  <a:gd name="T58" fmla="*/ 38199 w 144"/>
                  <a:gd name="T59" fmla="*/ 58605 h 373"/>
                  <a:gd name="T60" fmla="*/ 41837 w 144"/>
                  <a:gd name="T61" fmla="*/ 65841 h 373"/>
                  <a:gd name="T62" fmla="*/ 38199 w 144"/>
                  <a:gd name="T63" fmla="*/ 72352 h 373"/>
                  <a:gd name="T64" fmla="*/ 31287 w 144"/>
                  <a:gd name="T65" fmla="*/ 82843 h 373"/>
                  <a:gd name="T66" fmla="*/ 21100 w 144"/>
                  <a:gd name="T67" fmla="*/ 89717 h 373"/>
                  <a:gd name="T68" fmla="*/ 27649 w 144"/>
                  <a:gd name="T69" fmla="*/ 82843 h 373"/>
                  <a:gd name="T70" fmla="*/ 24375 w 144"/>
                  <a:gd name="T71" fmla="*/ 72352 h 373"/>
                  <a:gd name="T72" fmla="*/ 21100 w 144"/>
                  <a:gd name="T73" fmla="*/ 65841 h 373"/>
                  <a:gd name="T74" fmla="*/ 13824 w 144"/>
                  <a:gd name="T75" fmla="*/ 58605 h 373"/>
                  <a:gd name="T76" fmla="*/ 10550 w 144"/>
                  <a:gd name="T77" fmla="*/ 65841 h 373"/>
                  <a:gd name="T78" fmla="*/ 6912 w 144"/>
                  <a:gd name="T79" fmla="*/ 72352 h 373"/>
                  <a:gd name="T80" fmla="*/ 0 w 144"/>
                  <a:gd name="T81" fmla="*/ 82843 h 373"/>
                  <a:gd name="T82" fmla="*/ 0 w 144"/>
                  <a:gd name="T83" fmla="*/ 65841 h 373"/>
                  <a:gd name="T84" fmla="*/ 6912 w 144"/>
                  <a:gd name="T85" fmla="*/ 58605 h 373"/>
                  <a:gd name="T86" fmla="*/ 0 w 144"/>
                  <a:gd name="T87" fmla="*/ 65841 h 373"/>
                  <a:gd name="T88" fmla="*/ 52023 w 144"/>
                  <a:gd name="T89" fmla="*/ 34729 h 373"/>
                  <a:gd name="T90" fmla="*/ 41837 w 144"/>
                  <a:gd name="T91" fmla="*/ 27856 h 373"/>
                  <a:gd name="T92" fmla="*/ 45111 w 144"/>
                  <a:gd name="T93" fmla="*/ 20982 h 373"/>
                  <a:gd name="T94" fmla="*/ 52023 w 144"/>
                  <a:gd name="T95" fmla="*/ 14109 h 373"/>
                  <a:gd name="T96" fmla="*/ 52023 w 144"/>
                  <a:gd name="T97" fmla="*/ 7235 h 373"/>
                  <a:gd name="T98" fmla="*/ 45111 w 144"/>
                  <a:gd name="T99" fmla="*/ 14109 h 373"/>
                  <a:gd name="T100" fmla="*/ 41837 w 144"/>
                  <a:gd name="T101" fmla="*/ 27856 h 373"/>
                  <a:gd name="T102" fmla="*/ 38199 w 144"/>
                  <a:gd name="T103" fmla="*/ 7235 h 373"/>
                  <a:gd name="T104" fmla="*/ 31287 w 144"/>
                  <a:gd name="T105" fmla="*/ 0 h 37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4" h="373">
                    <a:moveTo>
                      <a:pt x="0" y="267"/>
                    </a:moveTo>
                    <a:lnTo>
                      <a:pt x="19" y="267"/>
                    </a:lnTo>
                    <a:lnTo>
                      <a:pt x="19" y="286"/>
                    </a:lnTo>
                    <a:lnTo>
                      <a:pt x="29" y="286"/>
                    </a:lnTo>
                    <a:lnTo>
                      <a:pt x="29" y="305"/>
                    </a:lnTo>
                    <a:lnTo>
                      <a:pt x="38" y="305"/>
                    </a:lnTo>
                    <a:lnTo>
                      <a:pt x="38" y="334"/>
                    </a:lnTo>
                    <a:lnTo>
                      <a:pt x="58" y="334"/>
                    </a:lnTo>
                    <a:lnTo>
                      <a:pt x="58" y="353"/>
                    </a:lnTo>
                    <a:lnTo>
                      <a:pt x="67" y="353"/>
                    </a:lnTo>
                    <a:lnTo>
                      <a:pt x="67" y="372"/>
                    </a:lnTo>
                    <a:lnTo>
                      <a:pt x="76" y="372"/>
                    </a:lnTo>
                    <a:lnTo>
                      <a:pt x="76" y="353"/>
                    </a:lnTo>
                    <a:lnTo>
                      <a:pt x="86" y="353"/>
                    </a:lnTo>
                    <a:lnTo>
                      <a:pt x="86" y="334"/>
                    </a:lnTo>
                    <a:lnTo>
                      <a:pt x="105" y="334"/>
                    </a:lnTo>
                    <a:lnTo>
                      <a:pt x="105" y="305"/>
                    </a:lnTo>
                    <a:lnTo>
                      <a:pt x="115" y="305"/>
                    </a:lnTo>
                    <a:lnTo>
                      <a:pt x="115" y="286"/>
                    </a:lnTo>
                    <a:lnTo>
                      <a:pt x="124" y="286"/>
                    </a:lnTo>
                    <a:lnTo>
                      <a:pt x="124" y="267"/>
                    </a:lnTo>
                    <a:lnTo>
                      <a:pt x="143" y="267"/>
                    </a:lnTo>
                    <a:lnTo>
                      <a:pt x="143" y="248"/>
                    </a:lnTo>
                    <a:lnTo>
                      <a:pt x="143" y="162"/>
                    </a:lnTo>
                    <a:lnTo>
                      <a:pt x="143" y="143"/>
                    </a:lnTo>
                    <a:lnTo>
                      <a:pt x="124" y="143"/>
                    </a:lnTo>
                    <a:lnTo>
                      <a:pt x="124" y="124"/>
                    </a:lnTo>
                    <a:lnTo>
                      <a:pt x="115" y="124"/>
                    </a:lnTo>
                    <a:lnTo>
                      <a:pt x="115" y="96"/>
                    </a:lnTo>
                    <a:lnTo>
                      <a:pt x="105" y="96"/>
                    </a:lnTo>
                    <a:lnTo>
                      <a:pt x="105" y="77"/>
                    </a:lnTo>
                    <a:lnTo>
                      <a:pt x="86" y="77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76" y="0"/>
                    </a:lnTo>
                    <a:lnTo>
                      <a:pt x="58" y="0"/>
                    </a:lnTo>
                    <a:lnTo>
                      <a:pt x="58" y="20"/>
                    </a:lnTo>
                    <a:lnTo>
                      <a:pt x="38" y="20"/>
                    </a:lnTo>
                    <a:lnTo>
                      <a:pt x="38" y="39"/>
                    </a:lnTo>
                    <a:lnTo>
                      <a:pt x="29" y="39"/>
                    </a:lnTo>
                    <a:lnTo>
                      <a:pt x="29" y="58"/>
                    </a:lnTo>
                    <a:lnTo>
                      <a:pt x="19" y="58"/>
                    </a:lnTo>
                    <a:lnTo>
                      <a:pt x="19" y="77"/>
                    </a:lnTo>
                    <a:lnTo>
                      <a:pt x="0" y="77"/>
                    </a:lnTo>
                    <a:lnTo>
                      <a:pt x="0" y="143"/>
                    </a:lnTo>
                    <a:lnTo>
                      <a:pt x="19" y="143"/>
                    </a:lnTo>
                    <a:lnTo>
                      <a:pt x="19" y="124"/>
                    </a:lnTo>
                    <a:lnTo>
                      <a:pt x="29" y="124"/>
                    </a:lnTo>
                    <a:lnTo>
                      <a:pt x="29" y="96"/>
                    </a:lnTo>
                    <a:lnTo>
                      <a:pt x="38" y="96"/>
                    </a:lnTo>
                    <a:lnTo>
                      <a:pt x="38" y="77"/>
                    </a:lnTo>
                    <a:lnTo>
                      <a:pt x="58" y="77"/>
                    </a:lnTo>
                    <a:lnTo>
                      <a:pt x="58" y="96"/>
                    </a:lnTo>
                    <a:lnTo>
                      <a:pt x="67" y="96"/>
                    </a:lnTo>
                    <a:lnTo>
                      <a:pt x="67" y="124"/>
                    </a:lnTo>
                    <a:lnTo>
                      <a:pt x="76" y="124"/>
                    </a:lnTo>
                    <a:lnTo>
                      <a:pt x="76" y="143"/>
                    </a:lnTo>
                    <a:lnTo>
                      <a:pt x="86" y="143"/>
                    </a:lnTo>
                    <a:lnTo>
                      <a:pt x="86" y="162"/>
                    </a:lnTo>
                    <a:lnTo>
                      <a:pt x="105" y="162"/>
                    </a:lnTo>
                    <a:lnTo>
                      <a:pt x="105" y="182"/>
                    </a:lnTo>
                    <a:lnTo>
                      <a:pt x="115" y="182"/>
                    </a:lnTo>
                    <a:lnTo>
                      <a:pt x="115" y="200"/>
                    </a:lnTo>
                    <a:lnTo>
                      <a:pt x="105" y="200"/>
                    </a:lnTo>
                    <a:lnTo>
                      <a:pt x="105" y="229"/>
                    </a:lnTo>
                    <a:lnTo>
                      <a:pt x="86" y="229"/>
                    </a:lnTo>
                    <a:lnTo>
                      <a:pt x="86" y="248"/>
                    </a:lnTo>
                    <a:lnTo>
                      <a:pt x="58" y="248"/>
                    </a:lnTo>
                    <a:lnTo>
                      <a:pt x="58" y="229"/>
                    </a:lnTo>
                    <a:lnTo>
                      <a:pt x="76" y="229"/>
                    </a:lnTo>
                    <a:lnTo>
                      <a:pt x="76" y="200"/>
                    </a:lnTo>
                    <a:lnTo>
                      <a:pt x="67" y="200"/>
                    </a:lnTo>
                    <a:lnTo>
                      <a:pt x="67" y="182"/>
                    </a:lnTo>
                    <a:lnTo>
                      <a:pt x="58" y="182"/>
                    </a:lnTo>
                    <a:lnTo>
                      <a:pt x="58" y="162"/>
                    </a:lnTo>
                    <a:lnTo>
                      <a:pt x="38" y="162"/>
                    </a:lnTo>
                    <a:lnTo>
                      <a:pt x="38" y="182"/>
                    </a:lnTo>
                    <a:lnTo>
                      <a:pt x="29" y="182"/>
                    </a:lnTo>
                    <a:lnTo>
                      <a:pt x="29" y="200"/>
                    </a:lnTo>
                    <a:lnTo>
                      <a:pt x="19" y="200"/>
                    </a:lnTo>
                    <a:lnTo>
                      <a:pt x="19" y="229"/>
                    </a:lnTo>
                    <a:lnTo>
                      <a:pt x="0" y="229"/>
                    </a:lnTo>
                    <a:lnTo>
                      <a:pt x="0" y="267"/>
                    </a:lnTo>
                    <a:close/>
                    <a:moveTo>
                      <a:pt x="0" y="182"/>
                    </a:moveTo>
                    <a:lnTo>
                      <a:pt x="19" y="182"/>
                    </a:lnTo>
                    <a:lnTo>
                      <a:pt x="19" y="162"/>
                    </a:lnTo>
                    <a:lnTo>
                      <a:pt x="0" y="162"/>
                    </a:lnTo>
                    <a:lnTo>
                      <a:pt x="0" y="182"/>
                    </a:lnTo>
                    <a:close/>
                    <a:moveTo>
                      <a:pt x="143" y="124"/>
                    </a:moveTo>
                    <a:lnTo>
                      <a:pt x="143" y="96"/>
                    </a:lnTo>
                    <a:lnTo>
                      <a:pt x="143" y="124"/>
                    </a:lnTo>
                    <a:close/>
                    <a:moveTo>
                      <a:pt x="115" y="77"/>
                    </a:moveTo>
                    <a:lnTo>
                      <a:pt x="124" y="77"/>
                    </a:lnTo>
                    <a:lnTo>
                      <a:pt x="124" y="58"/>
                    </a:lnTo>
                    <a:lnTo>
                      <a:pt x="143" y="58"/>
                    </a:lnTo>
                    <a:lnTo>
                      <a:pt x="143" y="39"/>
                    </a:lnTo>
                    <a:lnTo>
                      <a:pt x="143" y="0"/>
                    </a:lnTo>
                    <a:lnTo>
                      <a:pt x="143" y="20"/>
                    </a:lnTo>
                    <a:lnTo>
                      <a:pt x="124" y="20"/>
                    </a:lnTo>
                    <a:lnTo>
                      <a:pt x="124" y="39"/>
                    </a:lnTo>
                    <a:lnTo>
                      <a:pt x="115" y="39"/>
                    </a:lnTo>
                    <a:lnTo>
                      <a:pt x="115" y="77"/>
                    </a:lnTo>
                    <a:close/>
                    <a:moveTo>
                      <a:pt x="86" y="20"/>
                    </a:moveTo>
                    <a:lnTo>
                      <a:pt x="105" y="20"/>
                    </a:lnTo>
                    <a:lnTo>
                      <a:pt x="105" y="0"/>
                    </a:lnTo>
                    <a:lnTo>
                      <a:pt x="86" y="0"/>
                    </a:lnTo>
                    <a:lnTo>
                      <a:pt x="86" y="20"/>
                    </a:lnTo>
                    <a:close/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48" name="Freeform 43">
                <a:extLst>
                  <a:ext uri="{FF2B5EF4-FFF2-40B4-BE49-F238E27FC236}">
                    <a16:creationId xmlns:a16="http://schemas.microsoft.com/office/drawing/2014/main" id="{CF18D9C7-F0F0-AD41-A64E-868BC72FB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613" y="1808163"/>
                <a:ext cx="52387" cy="123825"/>
              </a:xfrm>
              <a:custGeom>
                <a:avLst/>
                <a:gdLst>
                  <a:gd name="T0" fmla="*/ 20737 w 144"/>
                  <a:gd name="T1" fmla="*/ 113026 h 344"/>
                  <a:gd name="T2" fmla="*/ 10550 w 144"/>
                  <a:gd name="T3" fmla="*/ 106547 h 344"/>
                  <a:gd name="T4" fmla="*/ 6912 w 144"/>
                  <a:gd name="T5" fmla="*/ 92509 h 344"/>
                  <a:gd name="T6" fmla="*/ 6912 w 144"/>
                  <a:gd name="T7" fmla="*/ 85670 h 344"/>
                  <a:gd name="T8" fmla="*/ 10550 w 144"/>
                  <a:gd name="T9" fmla="*/ 68752 h 344"/>
                  <a:gd name="T10" fmla="*/ 20737 w 144"/>
                  <a:gd name="T11" fmla="*/ 61913 h 344"/>
                  <a:gd name="T12" fmla="*/ 24375 w 144"/>
                  <a:gd name="T13" fmla="*/ 48234 h 344"/>
                  <a:gd name="T14" fmla="*/ 34561 w 144"/>
                  <a:gd name="T15" fmla="*/ 55073 h 344"/>
                  <a:gd name="T16" fmla="*/ 38199 w 144"/>
                  <a:gd name="T17" fmla="*/ 68752 h 344"/>
                  <a:gd name="T18" fmla="*/ 48385 w 144"/>
                  <a:gd name="T19" fmla="*/ 75591 h 344"/>
                  <a:gd name="T20" fmla="*/ 52023 w 144"/>
                  <a:gd name="T21" fmla="*/ 92509 h 344"/>
                  <a:gd name="T22" fmla="*/ 45111 w 144"/>
                  <a:gd name="T23" fmla="*/ 99348 h 344"/>
                  <a:gd name="T24" fmla="*/ 38199 w 144"/>
                  <a:gd name="T25" fmla="*/ 113026 h 344"/>
                  <a:gd name="T26" fmla="*/ 31287 w 144"/>
                  <a:gd name="T27" fmla="*/ 106547 h 344"/>
                  <a:gd name="T28" fmla="*/ 20737 w 144"/>
                  <a:gd name="T29" fmla="*/ 99348 h 344"/>
                  <a:gd name="T30" fmla="*/ 17462 w 144"/>
                  <a:gd name="T31" fmla="*/ 85670 h 344"/>
                  <a:gd name="T32" fmla="*/ 24375 w 144"/>
                  <a:gd name="T33" fmla="*/ 75591 h 344"/>
                  <a:gd name="T34" fmla="*/ 31287 w 144"/>
                  <a:gd name="T35" fmla="*/ 75591 h 344"/>
                  <a:gd name="T36" fmla="*/ 38199 w 144"/>
                  <a:gd name="T37" fmla="*/ 85670 h 344"/>
                  <a:gd name="T38" fmla="*/ 34561 w 144"/>
                  <a:gd name="T39" fmla="*/ 99348 h 344"/>
                  <a:gd name="T40" fmla="*/ 31287 w 144"/>
                  <a:gd name="T41" fmla="*/ 92509 h 344"/>
                  <a:gd name="T42" fmla="*/ 31287 w 144"/>
                  <a:gd name="T43" fmla="*/ 85670 h 344"/>
                  <a:gd name="T44" fmla="*/ 48385 w 144"/>
                  <a:gd name="T45" fmla="*/ 113026 h 344"/>
                  <a:gd name="T46" fmla="*/ 52023 w 144"/>
                  <a:gd name="T47" fmla="*/ 113026 h 344"/>
                  <a:gd name="T48" fmla="*/ 48385 w 144"/>
                  <a:gd name="T49" fmla="*/ 61913 h 344"/>
                  <a:gd name="T50" fmla="*/ 3638 w 144"/>
                  <a:gd name="T51" fmla="*/ 123465 h 344"/>
                  <a:gd name="T52" fmla="*/ 3638 w 144"/>
                  <a:gd name="T53" fmla="*/ 106547 h 344"/>
                  <a:gd name="T54" fmla="*/ 0 w 144"/>
                  <a:gd name="T55" fmla="*/ 68752 h 344"/>
                  <a:gd name="T56" fmla="*/ 3638 w 144"/>
                  <a:gd name="T57" fmla="*/ 68752 h 344"/>
                  <a:gd name="T58" fmla="*/ 38199 w 144"/>
                  <a:gd name="T59" fmla="*/ 48234 h 344"/>
                  <a:gd name="T60" fmla="*/ 31287 w 144"/>
                  <a:gd name="T61" fmla="*/ 37795 h 344"/>
                  <a:gd name="T62" fmla="*/ 34561 w 144"/>
                  <a:gd name="T63" fmla="*/ 24117 h 344"/>
                  <a:gd name="T64" fmla="*/ 45111 w 144"/>
                  <a:gd name="T65" fmla="*/ 17278 h 344"/>
                  <a:gd name="T66" fmla="*/ 48385 w 144"/>
                  <a:gd name="T67" fmla="*/ 30956 h 344"/>
                  <a:gd name="T68" fmla="*/ 48385 w 144"/>
                  <a:gd name="T69" fmla="*/ 37795 h 344"/>
                  <a:gd name="T70" fmla="*/ 45111 w 144"/>
                  <a:gd name="T71" fmla="*/ 55073 h 344"/>
                  <a:gd name="T72" fmla="*/ 38199 w 144"/>
                  <a:gd name="T73" fmla="*/ 30956 h 344"/>
                  <a:gd name="T74" fmla="*/ 17462 w 144"/>
                  <a:gd name="T75" fmla="*/ 55073 h 344"/>
                  <a:gd name="T76" fmla="*/ 6912 w 144"/>
                  <a:gd name="T77" fmla="*/ 48234 h 344"/>
                  <a:gd name="T78" fmla="*/ 3638 w 144"/>
                  <a:gd name="T79" fmla="*/ 30956 h 344"/>
                  <a:gd name="T80" fmla="*/ 10550 w 144"/>
                  <a:gd name="T81" fmla="*/ 24117 h 344"/>
                  <a:gd name="T82" fmla="*/ 17462 w 144"/>
                  <a:gd name="T83" fmla="*/ 24117 h 344"/>
                  <a:gd name="T84" fmla="*/ 24375 w 144"/>
                  <a:gd name="T85" fmla="*/ 30956 h 344"/>
                  <a:gd name="T86" fmla="*/ 20737 w 144"/>
                  <a:gd name="T87" fmla="*/ 48234 h 344"/>
                  <a:gd name="T88" fmla="*/ 17462 w 144"/>
                  <a:gd name="T89" fmla="*/ 37795 h 344"/>
                  <a:gd name="T90" fmla="*/ 17462 w 144"/>
                  <a:gd name="T91" fmla="*/ 30956 h 344"/>
                  <a:gd name="T92" fmla="*/ 48385 w 144"/>
                  <a:gd name="T93" fmla="*/ 10439 h 344"/>
                  <a:gd name="T94" fmla="*/ 52023 w 144"/>
                  <a:gd name="T95" fmla="*/ 10439 h 344"/>
                  <a:gd name="T96" fmla="*/ 0 w 14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344">
                    <a:moveTo>
                      <a:pt x="95" y="343"/>
                    </a:moveTo>
                    <a:lnTo>
                      <a:pt x="57" y="343"/>
                    </a:lnTo>
                    <a:lnTo>
                      <a:pt x="57" y="314"/>
                    </a:lnTo>
                    <a:lnTo>
                      <a:pt x="48" y="314"/>
                    </a:lnTo>
                    <a:lnTo>
                      <a:pt x="48" y="296"/>
                    </a:lnTo>
                    <a:lnTo>
                      <a:pt x="29" y="296"/>
                    </a:lnTo>
                    <a:lnTo>
                      <a:pt x="29" y="276"/>
                    </a:lnTo>
                    <a:lnTo>
                      <a:pt x="19" y="276"/>
                    </a:lnTo>
                    <a:lnTo>
                      <a:pt x="19" y="257"/>
                    </a:lnTo>
                    <a:lnTo>
                      <a:pt x="10" y="257"/>
                    </a:lnTo>
                    <a:lnTo>
                      <a:pt x="10" y="238"/>
                    </a:lnTo>
                    <a:lnTo>
                      <a:pt x="19" y="238"/>
                    </a:lnTo>
                    <a:lnTo>
                      <a:pt x="19" y="210"/>
                    </a:lnTo>
                    <a:lnTo>
                      <a:pt x="29" y="210"/>
                    </a:lnTo>
                    <a:lnTo>
                      <a:pt x="29" y="191"/>
                    </a:lnTo>
                    <a:lnTo>
                      <a:pt x="48" y="191"/>
                    </a:lnTo>
                    <a:lnTo>
                      <a:pt x="48" y="172"/>
                    </a:lnTo>
                    <a:lnTo>
                      <a:pt x="57" y="172"/>
                    </a:lnTo>
                    <a:lnTo>
                      <a:pt x="57" y="153"/>
                    </a:lnTo>
                    <a:lnTo>
                      <a:pt x="67" y="153"/>
                    </a:lnTo>
                    <a:lnTo>
                      <a:pt x="67" y="134"/>
                    </a:lnTo>
                    <a:lnTo>
                      <a:pt x="86" y="134"/>
                    </a:lnTo>
                    <a:lnTo>
                      <a:pt x="86" y="153"/>
                    </a:lnTo>
                    <a:lnTo>
                      <a:pt x="95" y="153"/>
                    </a:lnTo>
                    <a:lnTo>
                      <a:pt x="95" y="172"/>
                    </a:lnTo>
                    <a:lnTo>
                      <a:pt x="105" y="172"/>
                    </a:lnTo>
                    <a:lnTo>
                      <a:pt x="105" y="191"/>
                    </a:lnTo>
                    <a:lnTo>
                      <a:pt x="124" y="191"/>
                    </a:lnTo>
                    <a:lnTo>
                      <a:pt x="124" y="210"/>
                    </a:lnTo>
                    <a:lnTo>
                      <a:pt x="133" y="210"/>
                    </a:lnTo>
                    <a:lnTo>
                      <a:pt x="133" y="238"/>
                    </a:lnTo>
                    <a:lnTo>
                      <a:pt x="143" y="238"/>
                    </a:lnTo>
                    <a:lnTo>
                      <a:pt x="143" y="257"/>
                    </a:lnTo>
                    <a:lnTo>
                      <a:pt x="133" y="257"/>
                    </a:lnTo>
                    <a:lnTo>
                      <a:pt x="133" y="276"/>
                    </a:lnTo>
                    <a:lnTo>
                      <a:pt x="124" y="276"/>
                    </a:lnTo>
                    <a:lnTo>
                      <a:pt x="124" y="296"/>
                    </a:lnTo>
                    <a:lnTo>
                      <a:pt x="105" y="296"/>
                    </a:lnTo>
                    <a:lnTo>
                      <a:pt x="105" y="314"/>
                    </a:lnTo>
                    <a:lnTo>
                      <a:pt x="95" y="314"/>
                    </a:lnTo>
                    <a:lnTo>
                      <a:pt x="95" y="343"/>
                    </a:lnTo>
                    <a:close/>
                    <a:moveTo>
                      <a:pt x="86" y="296"/>
                    </a:moveTo>
                    <a:lnTo>
                      <a:pt x="67" y="296"/>
                    </a:lnTo>
                    <a:lnTo>
                      <a:pt x="67" y="276"/>
                    </a:lnTo>
                    <a:lnTo>
                      <a:pt x="57" y="276"/>
                    </a:lnTo>
                    <a:lnTo>
                      <a:pt x="57" y="257"/>
                    </a:lnTo>
                    <a:lnTo>
                      <a:pt x="48" y="257"/>
                    </a:lnTo>
                    <a:lnTo>
                      <a:pt x="48" y="238"/>
                    </a:lnTo>
                    <a:lnTo>
                      <a:pt x="57" y="238"/>
                    </a:lnTo>
                    <a:lnTo>
                      <a:pt x="57" y="210"/>
                    </a:lnTo>
                    <a:lnTo>
                      <a:pt x="67" y="210"/>
                    </a:lnTo>
                    <a:lnTo>
                      <a:pt x="67" y="191"/>
                    </a:lnTo>
                    <a:lnTo>
                      <a:pt x="86" y="191"/>
                    </a:lnTo>
                    <a:lnTo>
                      <a:pt x="86" y="210"/>
                    </a:lnTo>
                    <a:lnTo>
                      <a:pt x="95" y="210"/>
                    </a:lnTo>
                    <a:lnTo>
                      <a:pt x="95" y="238"/>
                    </a:lnTo>
                    <a:lnTo>
                      <a:pt x="105" y="238"/>
                    </a:lnTo>
                    <a:lnTo>
                      <a:pt x="105" y="257"/>
                    </a:lnTo>
                    <a:lnTo>
                      <a:pt x="95" y="257"/>
                    </a:lnTo>
                    <a:lnTo>
                      <a:pt x="95" y="276"/>
                    </a:lnTo>
                    <a:lnTo>
                      <a:pt x="86" y="276"/>
                    </a:lnTo>
                    <a:lnTo>
                      <a:pt x="86" y="296"/>
                    </a:lnTo>
                    <a:close/>
                    <a:moveTo>
                      <a:pt x="86" y="257"/>
                    </a:moveTo>
                    <a:lnTo>
                      <a:pt x="67" y="257"/>
                    </a:lnTo>
                    <a:lnTo>
                      <a:pt x="67" y="238"/>
                    </a:lnTo>
                    <a:lnTo>
                      <a:pt x="86" y="238"/>
                    </a:lnTo>
                    <a:lnTo>
                      <a:pt x="86" y="257"/>
                    </a:lnTo>
                    <a:close/>
                    <a:moveTo>
                      <a:pt x="143" y="314"/>
                    </a:moveTo>
                    <a:lnTo>
                      <a:pt x="133" y="314"/>
                    </a:lnTo>
                    <a:lnTo>
                      <a:pt x="133" y="296"/>
                    </a:lnTo>
                    <a:lnTo>
                      <a:pt x="143" y="296"/>
                    </a:lnTo>
                    <a:lnTo>
                      <a:pt x="143" y="314"/>
                    </a:lnTo>
                    <a:close/>
                    <a:moveTo>
                      <a:pt x="143" y="191"/>
                    </a:moveTo>
                    <a:lnTo>
                      <a:pt x="133" y="191"/>
                    </a:lnTo>
                    <a:lnTo>
                      <a:pt x="133" y="172"/>
                    </a:lnTo>
                    <a:lnTo>
                      <a:pt x="143" y="172"/>
                    </a:lnTo>
                    <a:lnTo>
                      <a:pt x="143" y="191"/>
                    </a:lnTo>
                    <a:close/>
                    <a:moveTo>
                      <a:pt x="10" y="343"/>
                    </a:moveTo>
                    <a:lnTo>
                      <a:pt x="0" y="343"/>
                    </a:lnTo>
                    <a:lnTo>
                      <a:pt x="0" y="296"/>
                    </a:lnTo>
                    <a:lnTo>
                      <a:pt x="10" y="296"/>
                    </a:lnTo>
                    <a:lnTo>
                      <a:pt x="10" y="343"/>
                    </a:lnTo>
                    <a:close/>
                    <a:moveTo>
                      <a:pt x="10" y="191"/>
                    </a:moveTo>
                    <a:lnTo>
                      <a:pt x="0" y="191"/>
                    </a:lnTo>
                    <a:lnTo>
                      <a:pt x="0" y="153"/>
                    </a:lnTo>
                    <a:lnTo>
                      <a:pt x="10" y="153"/>
                    </a:lnTo>
                    <a:lnTo>
                      <a:pt x="10" y="191"/>
                    </a:lnTo>
                    <a:close/>
                    <a:moveTo>
                      <a:pt x="124" y="153"/>
                    </a:moveTo>
                    <a:lnTo>
                      <a:pt x="105" y="153"/>
                    </a:lnTo>
                    <a:lnTo>
                      <a:pt x="105" y="134"/>
                    </a:lnTo>
                    <a:lnTo>
                      <a:pt x="95" y="134"/>
                    </a:lnTo>
                    <a:lnTo>
                      <a:pt x="95" y="105"/>
                    </a:lnTo>
                    <a:lnTo>
                      <a:pt x="86" y="105"/>
                    </a:lnTo>
                    <a:lnTo>
                      <a:pt x="86" y="86"/>
                    </a:lnTo>
                    <a:lnTo>
                      <a:pt x="95" y="86"/>
                    </a:lnTo>
                    <a:lnTo>
                      <a:pt x="95" y="67"/>
                    </a:lnTo>
                    <a:lnTo>
                      <a:pt x="105" y="67"/>
                    </a:lnTo>
                    <a:lnTo>
                      <a:pt x="105" y="48"/>
                    </a:lnTo>
                    <a:lnTo>
                      <a:pt x="124" y="48"/>
                    </a:lnTo>
                    <a:lnTo>
                      <a:pt x="124" y="67"/>
                    </a:lnTo>
                    <a:lnTo>
                      <a:pt x="133" y="67"/>
                    </a:lnTo>
                    <a:lnTo>
                      <a:pt x="133" y="86"/>
                    </a:lnTo>
                    <a:lnTo>
                      <a:pt x="143" y="86"/>
                    </a:lnTo>
                    <a:lnTo>
                      <a:pt x="143" y="105"/>
                    </a:lnTo>
                    <a:lnTo>
                      <a:pt x="133" y="105"/>
                    </a:lnTo>
                    <a:lnTo>
                      <a:pt x="133" y="134"/>
                    </a:lnTo>
                    <a:lnTo>
                      <a:pt x="124" y="134"/>
                    </a:lnTo>
                    <a:lnTo>
                      <a:pt x="124" y="153"/>
                    </a:lnTo>
                    <a:close/>
                    <a:moveTo>
                      <a:pt x="124" y="105"/>
                    </a:moveTo>
                    <a:lnTo>
                      <a:pt x="105" y="105"/>
                    </a:lnTo>
                    <a:lnTo>
                      <a:pt x="105" y="86"/>
                    </a:lnTo>
                    <a:lnTo>
                      <a:pt x="124" y="86"/>
                    </a:lnTo>
                    <a:lnTo>
                      <a:pt x="124" y="105"/>
                    </a:lnTo>
                    <a:close/>
                    <a:moveTo>
                      <a:pt x="48" y="153"/>
                    </a:moveTo>
                    <a:lnTo>
                      <a:pt x="29" y="153"/>
                    </a:lnTo>
                    <a:lnTo>
                      <a:pt x="29" y="134"/>
                    </a:lnTo>
                    <a:lnTo>
                      <a:pt x="19" y="134"/>
                    </a:lnTo>
                    <a:lnTo>
                      <a:pt x="19" y="105"/>
                    </a:lnTo>
                    <a:lnTo>
                      <a:pt x="10" y="105"/>
                    </a:lnTo>
                    <a:lnTo>
                      <a:pt x="10" y="86"/>
                    </a:lnTo>
                    <a:lnTo>
                      <a:pt x="19" y="86"/>
                    </a:lnTo>
                    <a:lnTo>
                      <a:pt x="19" y="67"/>
                    </a:lnTo>
                    <a:lnTo>
                      <a:pt x="29" y="67"/>
                    </a:lnTo>
                    <a:lnTo>
                      <a:pt x="29" y="48"/>
                    </a:lnTo>
                    <a:lnTo>
                      <a:pt x="48" y="48"/>
                    </a:lnTo>
                    <a:lnTo>
                      <a:pt x="48" y="67"/>
                    </a:lnTo>
                    <a:lnTo>
                      <a:pt x="57" y="67"/>
                    </a:lnTo>
                    <a:lnTo>
                      <a:pt x="57" y="86"/>
                    </a:lnTo>
                    <a:lnTo>
                      <a:pt x="67" y="86"/>
                    </a:lnTo>
                    <a:lnTo>
                      <a:pt x="67" y="105"/>
                    </a:lnTo>
                    <a:lnTo>
                      <a:pt x="57" y="105"/>
                    </a:lnTo>
                    <a:lnTo>
                      <a:pt x="57" y="134"/>
                    </a:lnTo>
                    <a:lnTo>
                      <a:pt x="48" y="134"/>
                    </a:lnTo>
                    <a:lnTo>
                      <a:pt x="48" y="153"/>
                    </a:lnTo>
                    <a:close/>
                    <a:moveTo>
                      <a:pt x="48" y="105"/>
                    </a:moveTo>
                    <a:lnTo>
                      <a:pt x="29" y="105"/>
                    </a:lnTo>
                    <a:lnTo>
                      <a:pt x="29" y="86"/>
                    </a:lnTo>
                    <a:lnTo>
                      <a:pt x="48" y="86"/>
                    </a:lnTo>
                    <a:lnTo>
                      <a:pt x="48" y="105"/>
                    </a:lnTo>
                    <a:close/>
                    <a:moveTo>
                      <a:pt x="143" y="29"/>
                    </a:moveTo>
                    <a:lnTo>
                      <a:pt x="133" y="29"/>
                    </a:lnTo>
                    <a:lnTo>
                      <a:pt x="133" y="0"/>
                    </a:lnTo>
                    <a:lnTo>
                      <a:pt x="143" y="0"/>
                    </a:lnTo>
                    <a:lnTo>
                      <a:pt x="143" y="29"/>
                    </a:lnTo>
                    <a:close/>
                    <a:moveTo>
                      <a:pt x="10" y="48"/>
                    </a:moveTo>
                    <a:lnTo>
                      <a:pt x="0" y="48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48"/>
                    </a:lnTo>
                    <a:close/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49" name="Freeform 44">
                <a:extLst>
                  <a:ext uri="{FF2B5EF4-FFF2-40B4-BE49-F238E27FC236}">
                    <a16:creationId xmlns:a16="http://schemas.microsoft.com/office/drawing/2014/main" id="{1D4CD262-CFFC-254A-A3B2-0800B7768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613" y="1697038"/>
                <a:ext cx="52387" cy="134937"/>
              </a:xfrm>
              <a:custGeom>
                <a:avLst/>
                <a:gdLst>
                  <a:gd name="T0" fmla="*/ 48385 w 144"/>
                  <a:gd name="T1" fmla="*/ 96590 h 373"/>
                  <a:gd name="T2" fmla="*/ 45111 w 144"/>
                  <a:gd name="T3" fmla="*/ 103464 h 373"/>
                  <a:gd name="T4" fmla="*/ 38199 w 144"/>
                  <a:gd name="T5" fmla="*/ 110337 h 373"/>
                  <a:gd name="T6" fmla="*/ 34561 w 144"/>
                  <a:gd name="T7" fmla="*/ 120828 h 373"/>
                  <a:gd name="T8" fmla="*/ 31287 w 144"/>
                  <a:gd name="T9" fmla="*/ 127702 h 373"/>
                  <a:gd name="T10" fmla="*/ 24375 w 144"/>
                  <a:gd name="T11" fmla="*/ 134575 h 373"/>
                  <a:gd name="T12" fmla="*/ 20737 w 144"/>
                  <a:gd name="T13" fmla="*/ 127702 h 373"/>
                  <a:gd name="T14" fmla="*/ 17462 w 144"/>
                  <a:gd name="T15" fmla="*/ 120828 h 373"/>
                  <a:gd name="T16" fmla="*/ 10550 w 144"/>
                  <a:gd name="T17" fmla="*/ 110337 h 373"/>
                  <a:gd name="T18" fmla="*/ 6912 w 144"/>
                  <a:gd name="T19" fmla="*/ 103464 h 373"/>
                  <a:gd name="T20" fmla="*/ 3638 w 144"/>
                  <a:gd name="T21" fmla="*/ 96590 h 373"/>
                  <a:gd name="T22" fmla="*/ 0 w 144"/>
                  <a:gd name="T23" fmla="*/ 89717 h 373"/>
                  <a:gd name="T24" fmla="*/ 3638 w 144"/>
                  <a:gd name="T25" fmla="*/ 58605 h 373"/>
                  <a:gd name="T26" fmla="*/ 6912 w 144"/>
                  <a:gd name="T27" fmla="*/ 51732 h 373"/>
                  <a:gd name="T28" fmla="*/ 10550 w 144"/>
                  <a:gd name="T29" fmla="*/ 44858 h 373"/>
                  <a:gd name="T30" fmla="*/ 17462 w 144"/>
                  <a:gd name="T31" fmla="*/ 34729 h 373"/>
                  <a:gd name="T32" fmla="*/ 20737 w 144"/>
                  <a:gd name="T33" fmla="*/ 27856 h 373"/>
                  <a:gd name="T34" fmla="*/ 24375 w 144"/>
                  <a:gd name="T35" fmla="*/ 20982 h 373"/>
                  <a:gd name="T36" fmla="*/ 34561 w 144"/>
                  <a:gd name="T37" fmla="*/ 0 h 373"/>
                  <a:gd name="T38" fmla="*/ 38199 w 144"/>
                  <a:gd name="T39" fmla="*/ 7235 h 373"/>
                  <a:gd name="T40" fmla="*/ 45111 w 144"/>
                  <a:gd name="T41" fmla="*/ 14109 h 373"/>
                  <a:gd name="T42" fmla="*/ 48385 w 144"/>
                  <a:gd name="T43" fmla="*/ 20982 h 373"/>
                  <a:gd name="T44" fmla="*/ 52023 w 144"/>
                  <a:gd name="T45" fmla="*/ 27856 h 373"/>
                  <a:gd name="T46" fmla="*/ 48385 w 144"/>
                  <a:gd name="T47" fmla="*/ 51732 h 373"/>
                  <a:gd name="T48" fmla="*/ 45111 w 144"/>
                  <a:gd name="T49" fmla="*/ 44858 h 373"/>
                  <a:gd name="T50" fmla="*/ 38199 w 144"/>
                  <a:gd name="T51" fmla="*/ 34729 h 373"/>
                  <a:gd name="T52" fmla="*/ 34561 w 144"/>
                  <a:gd name="T53" fmla="*/ 27856 h 373"/>
                  <a:gd name="T54" fmla="*/ 31287 w 144"/>
                  <a:gd name="T55" fmla="*/ 34729 h 373"/>
                  <a:gd name="T56" fmla="*/ 24375 w 144"/>
                  <a:gd name="T57" fmla="*/ 44858 h 373"/>
                  <a:gd name="T58" fmla="*/ 20737 w 144"/>
                  <a:gd name="T59" fmla="*/ 51732 h 373"/>
                  <a:gd name="T60" fmla="*/ 17462 w 144"/>
                  <a:gd name="T61" fmla="*/ 58605 h 373"/>
                  <a:gd name="T62" fmla="*/ 10550 w 144"/>
                  <a:gd name="T63" fmla="*/ 65841 h 373"/>
                  <a:gd name="T64" fmla="*/ 17462 w 144"/>
                  <a:gd name="T65" fmla="*/ 72352 h 373"/>
                  <a:gd name="T66" fmla="*/ 20737 w 144"/>
                  <a:gd name="T67" fmla="*/ 82843 h 373"/>
                  <a:gd name="T68" fmla="*/ 34561 w 144"/>
                  <a:gd name="T69" fmla="*/ 89717 h 373"/>
                  <a:gd name="T70" fmla="*/ 24375 w 144"/>
                  <a:gd name="T71" fmla="*/ 82843 h 373"/>
                  <a:gd name="T72" fmla="*/ 31287 w 144"/>
                  <a:gd name="T73" fmla="*/ 72352 h 373"/>
                  <a:gd name="T74" fmla="*/ 34561 w 144"/>
                  <a:gd name="T75" fmla="*/ 65841 h 373"/>
                  <a:gd name="T76" fmla="*/ 38199 w 144"/>
                  <a:gd name="T77" fmla="*/ 58605 h 373"/>
                  <a:gd name="T78" fmla="*/ 45111 w 144"/>
                  <a:gd name="T79" fmla="*/ 65841 h 373"/>
                  <a:gd name="T80" fmla="*/ 48385 w 144"/>
                  <a:gd name="T81" fmla="*/ 72352 h 373"/>
                  <a:gd name="T82" fmla="*/ 52023 w 144"/>
                  <a:gd name="T83" fmla="*/ 82843 h 373"/>
                  <a:gd name="T84" fmla="*/ 52023 w 144"/>
                  <a:gd name="T85" fmla="*/ 65841 h 373"/>
                  <a:gd name="T86" fmla="*/ 48385 w 144"/>
                  <a:gd name="T87" fmla="*/ 58605 h 373"/>
                  <a:gd name="T88" fmla="*/ 52023 w 144"/>
                  <a:gd name="T89" fmla="*/ 65841 h 373"/>
                  <a:gd name="T90" fmla="*/ 0 w 144"/>
                  <a:gd name="T91" fmla="*/ 44858 h 373"/>
                  <a:gd name="T92" fmla="*/ 3638 w 144"/>
                  <a:gd name="T93" fmla="*/ 34729 h 373"/>
                  <a:gd name="T94" fmla="*/ 10550 w 144"/>
                  <a:gd name="T95" fmla="*/ 27856 h 373"/>
                  <a:gd name="T96" fmla="*/ 6912 w 144"/>
                  <a:gd name="T97" fmla="*/ 20982 h 373"/>
                  <a:gd name="T98" fmla="*/ 3638 w 144"/>
                  <a:gd name="T99" fmla="*/ 14109 h 373"/>
                  <a:gd name="T100" fmla="*/ 0 w 144"/>
                  <a:gd name="T101" fmla="*/ 0 h 373"/>
                  <a:gd name="T102" fmla="*/ 3638 w 144"/>
                  <a:gd name="T103" fmla="*/ 7235 h 373"/>
                  <a:gd name="T104" fmla="*/ 6912 w 144"/>
                  <a:gd name="T105" fmla="*/ 14109 h 373"/>
                  <a:gd name="T106" fmla="*/ 10550 w 144"/>
                  <a:gd name="T107" fmla="*/ 27856 h 373"/>
                  <a:gd name="T108" fmla="*/ 17462 w 144"/>
                  <a:gd name="T109" fmla="*/ 7235 h 373"/>
                  <a:gd name="T110" fmla="*/ 20737 w 144"/>
                  <a:gd name="T111" fmla="*/ 0 h 37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44" h="373">
                    <a:moveTo>
                      <a:pt x="143" y="267"/>
                    </a:moveTo>
                    <a:lnTo>
                      <a:pt x="133" y="267"/>
                    </a:lnTo>
                    <a:lnTo>
                      <a:pt x="133" y="286"/>
                    </a:lnTo>
                    <a:lnTo>
                      <a:pt x="124" y="286"/>
                    </a:lnTo>
                    <a:lnTo>
                      <a:pt x="124" y="305"/>
                    </a:lnTo>
                    <a:lnTo>
                      <a:pt x="105" y="305"/>
                    </a:lnTo>
                    <a:lnTo>
                      <a:pt x="105" y="334"/>
                    </a:lnTo>
                    <a:lnTo>
                      <a:pt x="95" y="334"/>
                    </a:lnTo>
                    <a:lnTo>
                      <a:pt x="95" y="353"/>
                    </a:lnTo>
                    <a:lnTo>
                      <a:pt x="86" y="353"/>
                    </a:lnTo>
                    <a:lnTo>
                      <a:pt x="86" y="372"/>
                    </a:lnTo>
                    <a:lnTo>
                      <a:pt x="67" y="372"/>
                    </a:lnTo>
                    <a:lnTo>
                      <a:pt x="67" y="353"/>
                    </a:lnTo>
                    <a:lnTo>
                      <a:pt x="57" y="353"/>
                    </a:lnTo>
                    <a:lnTo>
                      <a:pt x="57" y="334"/>
                    </a:lnTo>
                    <a:lnTo>
                      <a:pt x="48" y="334"/>
                    </a:lnTo>
                    <a:lnTo>
                      <a:pt x="48" y="305"/>
                    </a:lnTo>
                    <a:lnTo>
                      <a:pt x="29" y="305"/>
                    </a:lnTo>
                    <a:lnTo>
                      <a:pt x="29" y="286"/>
                    </a:lnTo>
                    <a:lnTo>
                      <a:pt x="19" y="286"/>
                    </a:lnTo>
                    <a:lnTo>
                      <a:pt x="19" y="267"/>
                    </a:lnTo>
                    <a:lnTo>
                      <a:pt x="10" y="267"/>
                    </a:lnTo>
                    <a:lnTo>
                      <a:pt x="10" y="248"/>
                    </a:lnTo>
                    <a:lnTo>
                      <a:pt x="0" y="248"/>
                    </a:lnTo>
                    <a:lnTo>
                      <a:pt x="0" y="162"/>
                    </a:lnTo>
                    <a:lnTo>
                      <a:pt x="10" y="162"/>
                    </a:lnTo>
                    <a:lnTo>
                      <a:pt x="10" y="143"/>
                    </a:lnTo>
                    <a:lnTo>
                      <a:pt x="19" y="143"/>
                    </a:lnTo>
                    <a:lnTo>
                      <a:pt x="19" y="124"/>
                    </a:lnTo>
                    <a:lnTo>
                      <a:pt x="29" y="124"/>
                    </a:lnTo>
                    <a:lnTo>
                      <a:pt x="29" y="96"/>
                    </a:lnTo>
                    <a:lnTo>
                      <a:pt x="48" y="96"/>
                    </a:lnTo>
                    <a:lnTo>
                      <a:pt x="48" y="77"/>
                    </a:lnTo>
                    <a:lnTo>
                      <a:pt x="57" y="77"/>
                    </a:lnTo>
                    <a:lnTo>
                      <a:pt x="57" y="58"/>
                    </a:lnTo>
                    <a:lnTo>
                      <a:pt x="67" y="58"/>
                    </a:lnTo>
                    <a:lnTo>
                      <a:pt x="67" y="0"/>
                    </a:lnTo>
                    <a:lnTo>
                      <a:pt x="95" y="0"/>
                    </a:lnTo>
                    <a:lnTo>
                      <a:pt x="95" y="20"/>
                    </a:lnTo>
                    <a:lnTo>
                      <a:pt x="105" y="20"/>
                    </a:lnTo>
                    <a:lnTo>
                      <a:pt x="105" y="39"/>
                    </a:lnTo>
                    <a:lnTo>
                      <a:pt x="124" y="39"/>
                    </a:lnTo>
                    <a:lnTo>
                      <a:pt x="124" y="58"/>
                    </a:lnTo>
                    <a:lnTo>
                      <a:pt x="133" y="58"/>
                    </a:lnTo>
                    <a:lnTo>
                      <a:pt x="133" y="77"/>
                    </a:lnTo>
                    <a:lnTo>
                      <a:pt x="143" y="77"/>
                    </a:lnTo>
                    <a:lnTo>
                      <a:pt x="143" y="143"/>
                    </a:lnTo>
                    <a:lnTo>
                      <a:pt x="133" y="143"/>
                    </a:lnTo>
                    <a:lnTo>
                      <a:pt x="133" y="124"/>
                    </a:lnTo>
                    <a:lnTo>
                      <a:pt x="124" y="124"/>
                    </a:lnTo>
                    <a:lnTo>
                      <a:pt x="124" y="96"/>
                    </a:lnTo>
                    <a:lnTo>
                      <a:pt x="105" y="96"/>
                    </a:lnTo>
                    <a:lnTo>
                      <a:pt x="105" y="77"/>
                    </a:lnTo>
                    <a:lnTo>
                      <a:pt x="95" y="77"/>
                    </a:lnTo>
                    <a:lnTo>
                      <a:pt x="95" y="96"/>
                    </a:lnTo>
                    <a:lnTo>
                      <a:pt x="86" y="96"/>
                    </a:lnTo>
                    <a:lnTo>
                      <a:pt x="86" y="124"/>
                    </a:lnTo>
                    <a:lnTo>
                      <a:pt x="67" y="124"/>
                    </a:lnTo>
                    <a:lnTo>
                      <a:pt x="67" y="143"/>
                    </a:lnTo>
                    <a:lnTo>
                      <a:pt x="57" y="143"/>
                    </a:lnTo>
                    <a:lnTo>
                      <a:pt x="57" y="162"/>
                    </a:lnTo>
                    <a:lnTo>
                      <a:pt x="48" y="162"/>
                    </a:lnTo>
                    <a:lnTo>
                      <a:pt x="48" y="182"/>
                    </a:lnTo>
                    <a:lnTo>
                      <a:pt x="29" y="182"/>
                    </a:lnTo>
                    <a:lnTo>
                      <a:pt x="29" y="200"/>
                    </a:lnTo>
                    <a:lnTo>
                      <a:pt x="48" y="200"/>
                    </a:lnTo>
                    <a:lnTo>
                      <a:pt x="48" y="229"/>
                    </a:lnTo>
                    <a:lnTo>
                      <a:pt x="57" y="229"/>
                    </a:lnTo>
                    <a:lnTo>
                      <a:pt x="57" y="248"/>
                    </a:lnTo>
                    <a:lnTo>
                      <a:pt x="95" y="248"/>
                    </a:lnTo>
                    <a:lnTo>
                      <a:pt x="95" y="229"/>
                    </a:lnTo>
                    <a:lnTo>
                      <a:pt x="67" y="229"/>
                    </a:lnTo>
                    <a:lnTo>
                      <a:pt x="67" y="200"/>
                    </a:lnTo>
                    <a:lnTo>
                      <a:pt x="86" y="200"/>
                    </a:lnTo>
                    <a:lnTo>
                      <a:pt x="86" y="182"/>
                    </a:lnTo>
                    <a:lnTo>
                      <a:pt x="95" y="182"/>
                    </a:lnTo>
                    <a:lnTo>
                      <a:pt x="95" y="162"/>
                    </a:lnTo>
                    <a:lnTo>
                      <a:pt x="105" y="162"/>
                    </a:lnTo>
                    <a:lnTo>
                      <a:pt x="105" y="182"/>
                    </a:lnTo>
                    <a:lnTo>
                      <a:pt x="124" y="182"/>
                    </a:lnTo>
                    <a:lnTo>
                      <a:pt x="124" y="200"/>
                    </a:lnTo>
                    <a:lnTo>
                      <a:pt x="133" y="200"/>
                    </a:lnTo>
                    <a:lnTo>
                      <a:pt x="133" y="229"/>
                    </a:lnTo>
                    <a:lnTo>
                      <a:pt x="143" y="229"/>
                    </a:lnTo>
                    <a:lnTo>
                      <a:pt x="143" y="267"/>
                    </a:lnTo>
                    <a:close/>
                    <a:moveTo>
                      <a:pt x="143" y="182"/>
                    </a:moveTo>
                    <a:lnTo>
                      <a:pt x="133" y="182"/>
                    </a:lnTo>
                    <a:lnTo>
                      <a:pt x="133" y="162"/>
                    </a:lnTo>
                    <a:lnTo>
                      <a:pt x="143" y="162"/>
                    </a:lnTo>
                    <a:lnTo>
                      <a:pt x="143" y="182"/>
                    </a:lnTo>
                    <a:close/>
                    <a:moveTo>
                      <a:pt x="10" y="124"/>
                    </a:moveTo>
                    <a:lnTo>
                      <a:pt x="0" y="124"/>
                    </a:lnTo>
                    <a:lnTo>
                      <a:pt x="0" y="96"/>
                    </a:lnTo>
                    <a:lnTo>
                      <a:pt x="10" y="96"/>
                    </a:lnTo>
                    <a:lnTo>
                      <a:pt x="10" y="124"/>
                    </a:lnTo>
                    <a:close/>
                    <a:moveTo>
                      <a:pt x="29" y="77"/>
                    </a:moveTo>
                    <a:lnTo>
                      <a:pt x="19" y="77"/>
                    </a:lnTo>
                    <a:lnTo>
                      <a:pt x="19" y="58"/>
                    </a:lnTo>
                    <a:lnTo>
                      <a:pt x="10" y="58"/>
                    </a:lnTo>
                    <a:lnTo>
                      <a:pt x="10" y="39"/>
                    </a:lnTo>
                    <a:lnTo>
                      <a:pt x="0" y="39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0"/>
                    </a:lnTo>
                    <a:lnTo>
                      <a:pt x="19" y="20"/>
                    </a:lnTo>
                    <a:lnTo>
                      <a:pt x="19" y="39"/>
                    </a:lnTo>
                    <a:lnTo>
                      <a:pt x="29" y="39"/>
                    </a:lnTo>
                    <a:lnTo>
                      <a:pt x="29" y="77"/>
                    </a:lnTo>
                    <a:close/>
                    <a:moveTo>
                      <a:pt x="57" y="20"/>
                    </a:moveTo>
                    <a:lnTo>
                      <a:pt x="48" y="20"/>
                    </a:lnTo>
                    <a:lnTo>
                      <a:pt x="48" y="0"/>
                    </a:lnTo>
                    <a:lnTo>
                      <a:pt x="57" y="0"/>
                    </a:lnTo>
                    <a:lnTo>
                      <a:pt x="57" y="20"/>
                    </a:lnTo>
                    <a:close/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50" name="Freeform 45">
                <a:extLst>
                  <a:ext uri="{FF2B5EF4-FFF2-40B4-BE49-F238E27FC236}">
                    <a16:creationId xmlns:a16="http://schemas.microsoft.com/office/drawing/2014/main" id="{D0FC4D4A-F613-F84D-99FC-0E2E42898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075" y="1876425"/>
                <a:ext cx="20638" cy="38100"/>
              </a:xfrm>
              <a:custGeom>
                <a:avLst/>
                <a:gdLst>
                  <a:gd name="T0" fmla="*/ 6761 w 58"/>
                  <a:gd name="T1" fmla="*/ 0 h 106"/>
                  <a:gd name="T2" fmla="*/ 13521 w 58"/>
                  <a:gd name="T3" fmla="*/ 0 h 106"/>
                  <a:gd name="T4" fmla="*/ 13521 w 58"/>
                  <a:gd name="T5" fmla="*/ 6829 h 106"/>
                  <a:gd name="T6" fmla="*/ 16724 w 58"/>
                  <a:gd name="T7" fmla="*/ 6829 h 106"/>
                  <a:gd name="T8" fmla="*/ 16724 w 58"/>
                  <a:gd name="T9" fmla="*/ 16893 h 106"/>
                  <a:gd name="T10" fmla="*/ 20282 w 58"/>
                  <a:gd name="T11" fmla="*/ 16893 h 106"/>
                  <a:gd name="T12" fmla="*/ 20282 w 58"/>
                  <a:gd name="T13" fmla="*/ 23723 h 106"/>
                  <a:gd name="T14" fmla="*/ 16724 w 58"/>
                  <a:gd name="T15" fmla="*/ 23723 h 106"/>
                  <a:gd name="T16" fmla="*/ 16724 w 58"/>
                  <a:gd name="T17" fmla="*/ 30552 h 106"/>
                  <a:gd name="T18" fmla="*/ 13521 w 58"/>
                  <a:gd name="T19" fmla="*/ 30552 h 106"/>
                  <a:gd name="T20" fmla="*/ 13521 w 58"/>
                  <a:gd name="T21" fmla="*/ 37741 h 106"/>
                  <a:gd name="T22" fmla="*/ 6761 w 58"/>
                  <a:gd name="T23" fmla="*/ 37741 h 106"/>
                  <a:gd name="T24" fmla="*/ 6761 w 58"/>
                  <a:gd name="T25" fmla="*/ 30552 h 106"/>
                  <a:gd name="T26" fmla="*/ 3202 w 58"/>
                  <a:gd name="T27" fmla="*/ 30552 h 106"/>
                  <a:gd name="T28" fmla="*/ 3202 w 58"/>
                  <a:gd name="T29" fmla="*/ 23723 h 106"/>
                  <a:gd name="T30" fmla="*/ 0 w 58"/>
                  <a:gd name="T31" fmla="*/ 23723 h 106"/>
                  <a:gd name="T32" fmla="*/ 0 w 58"/>
                  <a:gd name="T33" fmla="*/ 16893 h 106"/>
                  <a:gd name="T34" fmla="*/ 3202 w 58"/>
                  <a:gd name="T35" fmla="*/ 16893 h 106"/>
                  <a:gd name="T36" fmla="*/ 3202 w 58"/>
                  <a:gd name="T37" fmla="*/ 6829 h 106"/>
                  <a:gd name="T38" fmla="*/ 6761 w 58"/>
                  <a:gd name="T39" fmla="*/ 6829 h 106"/>
                  <a:gd name="T40" fmla="*/ 6761 w 58"/>
                  <a:gd name="T41" fmla="*/ 0 h 10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8" h="106">
                    <a:moveTo>
                      <a:pt x="19" y="0"/>
                    </a:moveTo>
                    <a:lnTo>
                      <a:pt x="38" y="0"/>
                    </a:lnTo>
                    <a:lnTo>
                      <a:pt x="38" y="19"/>
                    </a:lnTo>
                    <a:lnTo>
                      <a:pt x="47" y="19"/>
                    </a:lnTo>
                    <a:lnTo>
                      <a:pt x="47" y="47"/>
                    </a:lnTo>
                    <a:lnTo>
                      <a:pt x="57" y="47"/>
                    </a:lnTo>
                    <a:lnTo>
                      <a:pt x="57" y="66"/>
                    </a:lnTo>
                    <a:lnTo>
                      <a:pt x="47" y="66"/>
                    </a:lnTo>
                    <a:lnTo>
                      <a:pt x="47" y="85"/>
                    </a:lnTo>
                    <a:lnTo>
                      <a:pt x="38" y="85"/>
                    </a:lnTo>
                    <a:lnTo>
                      <a:pt x="38" y="105"/>
                    </a:lnTo>
                    <a:lnTo>
                      <a:pt x="19" y="105"/>
                    </a:lnTo>
                    <a:lnTo>
                      <a:pt x="19" y="85"/>
                    </a:lnTo>
                    <a:lnTo>
                      <a:pt x="9" y="85"/>
                    </a:lnTo>
                    <a:lnTo>
                      <a:pt x="9" y="66"/>
                    </a:lnTo>
                    <a:lnTo>
                      <a:pt x="0" y="66"/>
                    </a:lnTo>
                    <a:lnTo>
                      <a:pt x="0" y="47"/>
                    </a:lnTo>
                    <a:lnTo>
                      <a:pt x="9" y="47"/>
                    </a:lnTo>
                    <a:lnTo>
                      <a:pt x="9" y="19"/>
                    </a:ln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CFCF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51" name="Freeform 46">
                <a:extLst>
                  <a:ext uri="{FF2B5EF4-FFF2-40B4-BE49-F238E27FC236}">
                    <a16:creationId xmlns:a16="http://schemas.microsoft.com/office/drawing/2014/main" id="{B001EE9E-27B1-064E-8767-68CF6CD32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513" y="1876425"/>
                <a:ext cx="23812" cy="38100"/>
              </a:xfrm>
              <a:custGeom>
                <a:avLst/>
                <a:gdLst>
                  <a:gd name="T0" fmla="*/ 10155 w 68"/>
                  <a:gd name="T1" fmla="*/ 0 h 106"/>
                  <a:gd name="T2" fmla="*/ 13307 w 68"/>
                  <a:gd name="T3" fmla="*/ 0 h 106"/>
                  <a:gd name="T4" fmla="*/ 13307 w 68"/>
                  <a:gd name="T5" fmla="*/ 6829 h 106"/>
                  <a:gd name="T6" fmla="*/ 16808 w 68"/>
                  <a:gd name="T7" fmla="*/ 6829 h 106"/>
                  <a:gd name="T8" fmla="*/ 16808 w 68"/>
                  <a:gd name="T9" fmla="*/ 16893 h 106"/>
                  <a:gd name="T10" fmla="*/ 23462 w 68"/>
                  <a:gd name="T11" fmla="*/ 16893 h 106"/>
                  <a:gd name="T12" fmla="*/ 23462 w 68"/>
                  <a:gd name="T13" fmla="*/ 23723 h 106"/>
                  <a:gd name="T14" fmla="*/ 16808 w 68"/>
                  <a:gd name="T15" fmla="*/ 23723 h 106"/>
                  <a:gd name="T16" fmla="*/ 16808 w 68"/>
                  <a:gd name="T17" fmla="*/ 30552 h 106"/>
                  <a:gd name="T18" fmla="*/ 13307 w 68"/>
                  <a:gd name="T19" fmla="*/ 30552 h 106"/>
                  <a:gd name="T20" fmla="*/ 13307 w 68"/>
                  <a:gd name="T21" fmla="*/ 37741 h 106"/>
                  <a:gd name="T22" fmla="*/ 10155 w 68"/>
                  <a:gd name="T23" fmla="*/ 37741 h 106"/>
                  <a:gd name="T24" fmla="*/ 10155 w 68"/>
                  <a:gd name="T25" fmla="*/ 30552 h 106"/>
                  <a:gd name="T26" fmla="*/ 3502 w 68"/>
                  <a:gd name="T27" fmla="*/ 30552 h 106"/>
                  <a:gd name="T28" fmla="*/ 3502 w 68"/>
                  <a:gd name="T29" fmla="*/ 23723 h 106"/>
                  <a:gd name="T30" fmla="*/ 0 w 68"/>
                  <a:gd name="T31" fmla="*/ 23723 h 106"/>
                  <a:gd name="T32" fmla="*/ 0 w 68"/>
                  <a:gd name="T33" fmla="*/ 16893 h 106"/>
                  <a:gd name="T34" fmla="*/ 3502 w 68"/>
                  <a:gd name="T35" fmla="*/ 16893 h 106"/>
                  <a:gd name="T36" fmla="*/ 3502 w 68"/>
                  <a:gd name="T37" fmla="*/ 6829 h 106"/>
                  <a:gd name="T38" fmla="*/ 10155 w 68"/>
                  <a:gd name="T39" fmla="*/ 6829 h 106"/>
                  <a:gd name="T40" fmla="*/ 10155 w 68"/>
                  <a:gd name="T41" fmla="*/ 0 h 10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8" h="106">
                    <a:moveTo>
                      <a:pt x="29" y="0"/>
                    </a:moveTo>
                    <a:lnTo>
                      <a:pt x="38" y="0"/>
                    </a:lnTo>
                    <a:lnTo>
                      <a:pt x="38" y="19"/>
                    </a:lnTo>
                    <a:lnTo>
                      <a:pt x="48" y="19"/>
                    </a:lnTo>
                    <a:lnTo>
                      <a:pt x="48" y="47"/>
                    </a:lnTo>
                    <a:lnTo>
                      <a:pt x="67" y="47"/>
                    </a:lnTo>
                    <a:lnTo>
                      <a:pt x="67" y="66"/>
                    </a:lnTo>
                    <a:lnTo>
                      <a:pt x="48" y="66"/>
                    </a:lnTo>
                    <a:lnTo>
                      <a:pt x="48" y="85"/>
                    </a:lnTo>
                    <a:lnTo>
                      <a:pt x="38" y="85"/>
                    </a:lnTo>
                    <a:lnTo>
                      <a:pt x="38" y="105"/>
                    </a:lnTo>
                    <a:lnTo>
                      <a:pt x="29" y="105"/>
                    </a:lnTo>
                    <a:lnTo>
                      <a:pt x="29" y="85"/>
                    </a:lnTo>
                    <a:lnTo>
                      <a:pt x="10" y="85"/>
                    </a:lnTo>
                    <a:lnTo>
                      <a:pt x="10" y="66"/>
                    </a:lnTo>
                    <a:lnTo>
                      <a:pt x="0" y="66"/>
                    </a:lnTo>
                    <a:lnTo>
                      <a:pt x="0" y="47"/>
                    </a:lnTo>
                    <a:lnTo>
                      <a:pt x="10" y="47"/>
                    </a:lnTo>
                    <a:lnTo>
                      <a:pt x="10" y="19"/>
                    </a:lnTo>
                    <a:lnTo>
                      <a:pt x="29" y="19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FCFCF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52" name="Freeform 47">
                <a:extLst>
                  <a:ext uri="{FF2B5EF4-FFF2-40B4-BE49-F238E27FC236}">
                    <a16:creationId xmlns:a16="http://schemas.microsoft.com/office/drawing/2014/main" id="{4F35F5DC-4B9F-194A-9C7D-05D153D36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425" y="1893888"/>
                <a:ext cx="7938" cy="7937"/>
              </a:xfrm>
              <a:custGeom>
                <a:avLst/>
                <a:gdLst>
                  <a:gd name="T0" fmla="*/ 0 w 20"/>
                  <a:gd name="T1" fmla="*/ 0 h 20"/>
                  <a:gd name="T2" fmla="*/ 7541 w 20"/>
                  <a:gd name="T3" fmla="*/ 0 h 20"/>
                  <a:gd name="T4" fmla="*/ 7541 w 20"/>
                  <a:gd name="T5" fmla="*/ 7540 h 20"/>
                  <a:gd name="T6" fmla="*/ 0 w 20"/>
                  <a:gd name="T7" fmla="*/ 7540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53" name="Freeform 48">
                <a:extLst>
                  <a:ext uri="{FF2B5EF4-FFF2-40B4-BE49-F238E27FC236}">
                    <a16:creationId xmlns:a16="http://schemas.microsoft.com/office/drawing/2014/main" id="{C317B745-B6E0-C441-A4CB-EC5052DA1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625" y="1893888"/>
                <a:ext cx="3175" cy="7937"/>
              </a:xfrm>
              <a:custGeom>
                <a:avLst/>
                <a:gdLst>
                  <a:gd name="T0" fmla="*/ 0 w 10"/>
                  <a:gd name="T1" fmla="*/ 0 h 20"/>
                  <a:gd name="T2" fmla="*/ 2858 w 10"/>
                  <a:gd name="T3" fmla="*/ 0 h 20"/>
                  <a:gd name="T4" fmla="*/ 2858 w 10"/>
                  <a:gd name="T5" fmla="*/ 7540 h 20"/>
                  <a:gd name="T6" fmla="*/ 0 w 10"/>
                  <a:gd name="T7" fmla="*/ 7540 h 20"/>
                  <a:gd name="T8" fmla="*/ 0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0" y="0"/>
                    </a:moveTo>
                    <a:lnTo>
                      <a:pt x="9" y="0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831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54" name="Freeform 49">
                <a:extLst>
                  <a:ext uri="{FF2B5EF4-FFF2-40B4-BE49-F238E27FC236}">
                    <a16:creationId xmlns:a16="http://schemas.microsoft.com/office/drawing/2014/main" id="{5BDF88AA-D6C7-9E4E-BF52-E306E2AE0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338" y="1838325"/>
                <a:ext cx="3175" cy="7938"/>
              </a:xfrm>
              <a:custGeom>
                <a:avLst/>
                <a:gdLst>
                  <a:gd name="T0" fmla="*/ 0 w 10"/>
                  <a:gd name="T1" fmla="*/ 0 h 20"/>
                  <a:gd name="T2" fmla="*/ 2858 w 10"/>
                  <a:gd name="T3" fmla="*/ 0 h 20"/>
                  <a:gd name="T4" fmla="*/ 2858 w 10"/>
                  <a:gd name="T5" fmla="*/ 7541 h 20"/>
                  <a:gd name="T6" fmla="*/ 0 w 10"/>
                  <a:gd name="T7" fmla="*/ 7541 h 20"/>
                  <a:gd name="T8" fmla="*/ 0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0" y="0"/>
                    </a:moveTo>
                    <a:lnTo>
                      <a:pt x="9" y="0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55" name="Freeform 50">
                <a:extLst>
                  <a:ext uri="{FF2B5EF4-FFF2-40B4-BE49-F238E27FC236}">
                    <a16:creationId xmlns:a16="http://schemas.microsoft.com/office/drawing/2014/main" id="{9CC6575F-F04D-9644-A15E-1EC1E2E9D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325" y="1838325"/>
                <a:ext cx="3175" cy="7938"/>
              </a:xfrm>
              <a:custGeom>
                <a:avLst/>
                <a:gdLst>
                  <a:gd name="T0" fmla="*/ 0 w 11"/>
                  <a:gd name="T1" fmla="*/ 0 h 20"/>
                  <a:gd name="T2" fmla="*/ 2886 w 11"/>
                  <a:gd name="T3" fmla="*/ 0 h 20"/>
                  <a:gd name="T4" fmla="*/ 2886 w 11"/>
                  <a:gd name="T5" fmla="*/ 7541 h 20"/>
                  <a:gd name="T6" fmla="*/ 0 w 11"/>
                  <a:gd name="T7" fmla="*/ 7541 h 20"/>
                  <a:gd name="T8" fmla="*/ 0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lnTo>
                      <a:pt x="10" y="0"/>
                    </a:lnTo>
                    <a:lnTo>
                      <a:pt x="1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56" name="Freeform 51">
                <a:extLst>
                  <a:ext uri="{FF2B5EF4-FFF2-40B4-BE49-F238E27FC236}">
                    <a16:creationId xmlns:a16="http://schemas.microsoft.com/office/drawing/2014/main" id="{8AE1B3D0-3317-6041-81A6-770C41673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725" y="1838325"/>
                <a:ext cx="7938" cy="7938"/>
              </a:xfrm>
              <a:custGeom>
                <a:avLst/>
                <a:gdLst>
                  <a:gd name="T0" fmla="*/ 0 w 20"/>
                  <a:gd name="T1" fmla="*/ 0 h 20"/>
                  <a:gd name="T2" fmla="*/ 7541 w 20"/>
                  <a:gd name="T3" fmla="*/ 0 h 20"/>
                  <a:gd name="T4" fmla="*/ 7541 w 20"/>
                  <a:gd name="T5" fmla="*/ 7541 h 20"/>
                  <a:gd name="T6" fmla="*/ 0 w 20"/>
                  <a:gd name="T7" fmla="*/ 7541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DF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9257" name="Freeform 52">
                <a:extLst>
                  <a:ext uri="{FF2B5EF4-FFF2-40B4-BE49-F238E27FC236}">
                    <a16:creationId xmlns:a16="http://schemas.microsoft.com/office/drawing/2014/main" id="{D2DD5AD7-0BF6-5F41-861E-AA3FAEFEF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713" y="1838325"/>
                <a:ext cx="3175" cy="7938"/>
              </a:xfrm>
              <a:custGeom>
                <a:avLst/>
                <a:gdLst>
                  <a:gd name="T0" fmla="*/ 0 w 10"/>
                  <a:gd name="T1" fmla="*/ 0 h 20"/>
                  <a:gd name="T2" fmla="*/ 2858 w 10"/>
                  <a:gd name="T3" fmla="*/ 0 h 20"/>
                  <a:gd name="T4" fmla="*/ 2858 w 10"/>
                  <a:gd name="T5" fmla="*/ 7541 h 20"/>
                  <a:gd name="T6" fmla="*/ 0 w 10"/>
                  <a:gd name="T7" fmla="*/ 7541 h 20"/>
                  <a:gd name="T8" fmla="*/ 0 w 1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0" y="0"/>
                    </a:moveTo>
                    <a:lnTo>
                      <a:pt x="9" y="0"/>
                    </a:lnTo>
                    <a:lnTo>
                      <a:pt x="9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9226" name="Google Shape;615;p19">
              <a:extLst>
                <a:ext uri="{FF2B5EF4-FFF2-40B4-BE49-F238E27FC236}">
                  <a16:creationId xmlns:a16="http://schemas.microsoft.com/office/drawing/2014/main" id="{78B11432-54F4-6B44-AF48-DB7345EC31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27447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27" name="Google Shape;615;p19">
              <a:extLst>
                <a:ext uri="{FF2B5EF4-FFF2-40B4-BE49-F238E27FC236}">
                  <a16:creationId xmlns:a16="http://schemas.microsoft.com/office/drawing/2014/main" id="{045A338B-5A0E-2448-AB04-B28B87FDFD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37592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28" name="Google Shape;615;p19">
              <a:extLst>
                <a:ext uri="{FF2B5EF4-FFF2-40B4-BE49-F238E27FC236}">
                  <a16:creationId xmlns:a16="http://schemas.microsoft.com/office/drawing/2014/main" id="{5AC82F4C-89AC-3542-8420-304ECDD4B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4773613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29" name="Google Shape;615;p19">
              <a:extLst>
                <a:ext uri="{FF2B5EF4-FFF2-40B4-BE49-F238E27FC236}">
                  <a16:creationId xmlns:a16="http://schemas.microsoft.com/office/drawing/2014/main" id="{48354703-D2EA-724E-9A98-5CB38FC49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58261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30" name="Google Shape;615;p19">
              <a:extLst>
                <a:ext uri="{FF2B5EF4-FFF2-40B4-BE49-F238E27FC236}">
                  <a16:creationId xmlns:a16="http://schemas.microsoft.com/office/drawing/2014/main" id="{C8946F87-EA83-1A4D-B8B8-61AD78C3E3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6794500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EDFF2508-A205-0E42-96A5-F4A12377869E}"/>
              </a:ext>
            </a:extLst>
          </p:cNvPr>
          <p:cNvGrpSpPr/>
          <p:nvPr/>
        </p:nvGrpSpPr>
        <p:grpSpPr>
          <a:xfrm>
            <a:off x="5140854" y="780521"/>
            <a:ext cx="6324865" cy="5151438"/>
            <a:chOff x="6169025" y="936625"/>
            <a:chExt cx="7589838" cy="6181725"/>
          </a:xfrm>
        </p:grpSpPr>
        <p:grpSp>
          <p:nvGrpSpPr>
            <p:cNvPr id="11270" name="Group 2">
              <a:extLst>
                <a:ext uri="{FF2B5EF4-FFF2-40B4-BE49-F238E27FC236}">
                  <a16:creationId xmlns:a16="http://schemas.microsoft.com/office/drawing/2014/main" id="{42C9A5CB-3F3B-2142-A9AA-8D00BEF8D6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69025" y="936625"/>
              <a:ext cx="7589838" cy="6181725"/>
              <a:chOff x="6169025" y="936625"/>
              <a:chExt cx="7589838" cy="6181725"/>
            </a:xfrm>
          </p:grpSpPr>
          <p:sp>
            <p:nvSpPr>
              <p:cNvPr id="11287" name="Freeform 8">
                <a:extLst>
                  <a:ext uri="{FF2B5EF4-FFF2-40B4-BE49-F238E27FC236}">
                    <a16:creationId xmlns:a16="http://schemas.microsoft.com/office/drawing/2014/main" id="{DA753F4E-6C08-FA45-94DF-BF012647D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025" y="1317625"/>
                <a:ext cx="1971675" cy="2112963"/>
              </a:xfrm>
              <a:custGeom>
                <a:avLst/>
                <a:gdLst>
                  <a:gd name="T0" fmla="*/ 41032 w 5478"/>
                  <a:gd name="T1" fmla="*/ 874640 h 5868"/>
                  <a:gd name="T2" fmla="*/ 380442 w 5478"/>
                  <a:gd name="T3" fmla="*/ 648508 h 5868"/>
                  <a:gd name="T4" fmla="*/ 1189556 w 5478"/>
                  <a:gd name="T5" fmla="*/ 144033 h 5868"/>
                  <a:gd name="T6" fmla="*/ 1631905 w 5478"/>
                  <a:gd name="T7" fmla="*/ 0 h 5868"/>
                  <a:gd name="T8" fmla="*/ 1638383 w 5478"/>
                  <a:gd name="T9" fmla="*/ 199126 h 5868"/>
                  <a:gd name="T10" fmla="*/ 1666098 w 5478"/>
                  <a:gd name="T11" fmla="*/ 353241 h 5868"/>
                  <a:gd name="T12" fmla="*/ 1727645 w 5478"/>
                  <a:gd name="T13" fmla="*/ 411574 h 5868"/>
                  <a:gd name="T14" fmla="*/ 1666098 w 5478"/>
                  <a:gd name="T15" fmla="*/ 459825 h 5868"/>
                  <a:gd name="T16" fmla="*/ 1652421 w 5478"/>
                  <a:gd name="T17" fmla="*/ 572891 h 5868"/>
                  <a:gd name="T18" fmla="*/ 1751760 w 5478"/>
                  <a:gd name="T19" fmla="*/ 672274 h 5868"/>
                  <a:gd name="T20" fmla="*/ 1594113 w 5478"/>
                  <a:gd name="T21" fmla="*/ 864198 h 5868"/>
                  <a:gd name="T22" fmla="*/ 1772276 w 5478"/>
                  <a:gd name="T23" fmla="*/ 1052881 h 5868"/>
                  <a:gd name="T24" fmla="*/ 1782714 w 5478"/>
                  <a:gd name="T25" fmla="*/ 1231121 h 5868"/>
                  <a:gd name="T26" fmla="*/ 1755000 w 5478"/>
                  <a:gd name="T27" fmla="*/ 1306739 h 5868"/>
                  <a:gd name="T28" fmla="*/ 1810068 w 5478"/>
                  <a:gd name="T29" fmla="*/ 1351389 h 5868"/>
                  <a:gd name="T30" fmla="*/ 1826985 w 5478"/>
                  <a:gd name="T31" fmla="*/ 1396039 h 5868"/>
                  <a:gd name="T32" fmla="*/ 1792792 w 5478"/>
                  <a:gd name="T33" fmla="*/ 1426646 h 5868"/>
                  <a:gd name="T34" fmla="*/ 1782714 w 5478"/>
                  <a:gd name="T35" fmla="*/ 1495422 h 5868"/>
                  <a:gd name="T36" fmla="*/ 1861538 w 5478"/>
                  <a:gd name="T37" fmla="*/ 1478138 h 5868"/>
                  <a:gd name="T38" fmla="*/ 1830584 w 5478"/>
                  <a:gd name="T39" fmla="*/ 1584362 h 5868"/>
                  <a:gd name="T40" fmla="*/ 1926324 w 5478"/>
                  <a:gd name="T41" fmla="*/ 1721554 h 5868"/>
                  <a:gd name="T42" fmla="*/ 1967716 w 5478"/>
                  <a:gd name="T43" fmla="*/ 1807253 h 5868"/>
                  <a:gd name="T44" fmla="*/ 1755000 w 5478"/>
                  <a:gd name="T45" fmla="*/ 1965329 h 5868"/>
                  <a:gd name="T46" fmla="*/ 1659259 w 5478"/>
                  <a:gd name="T47" fmla="*/ 2081636 h 5868"/>
                  <a:gd name="T48" fmla="*/ 1628306 w 5478"/>
                  <a:gd name="T49" fmla="*/ 2075154 h 5868"/>
                  <a:gd name="T50" fmla="*/ 1580435 w 5478"/>
                  <a:gd name="T51" fmla="*/ 1995936 h 5868"/>
                  <a:gd name="T52" fmla="*/ 1456981 w 5478"/>
                  <a:gd name="T53" fmla="*/ 1948045 h 5868"/>
                  <a:gd name="T54" fmla="*/ 1285656 w 5478"/>
                  <a:gd name="T55" fmla="*/ 1948045 h 5868"/>
                  <a:gd name="T56" fmla="*/ 1230587 w 5478"/>
                  <a:gd name="T57" fmla="*/ 1896554 h 5868"/>
                  <a:gd name="T58" fmla="*/ 1144925 w 5478"/>
                  <a:gd name="T59" fmla="*/ 1851903 h 5868"/>
                  <a:gd name="T60" fmla="*/ 987277 w 5478"/>
                  <a:gd name="T61" fmla="*/ 1889712 h 5868"/>
                  <a:gd name="T62" fmla="*/ 939407 w 5478"/>
                  <a:gd name="T63" fmla="*/ 1766204 h 5868"/>
                  <a:gd name="T64" fmla="*/ 822791 w 5478"/>
                  <a:gd name="T65" fmla="*/ 1824537 h 5868"/>
                  <a:gd name="T66" fmla="*/ 788238 w 5478"/>
                  <a:gd name="T67" fmla="*/ 1903395 h 5868"/>
                  <a:gd name="T68" fmla="*/ 723451 w 5478"/>
                  <a:gd name="T69" fmla="*/ 1944444 h 5868"/>
                  <a:gd name="T70" fmla="*/ 682060 w 5478"/>
                  <a:gd name="T71" fmla="*/ 1920679 h 5868"/>
                  <a:gd name="T72" fmla="*/ 671982 w 5478"/>
                  <a:gd name="T73" fmla="*/ 2081636 h 5868"/>
                  <a:gd name="T74" fmla="*/ 521173 w 5478"/>
                  <a:gd name="T75" fmla="*/ 2040586 h 5868"/>
                  <a:gd name="T76" fmla="*/ 476542 w 5478"/>
                  <a:gd name="T77" fmla="*/ 1989095 h 5868"/>
                  <a:gd name="T78" fmla="*/ 438750 w 5478"/>
                  <a:gd name="T79" fmla="*/ 1906996 h 5868"/>
                  <a:gd name="T80" fmla="*/ 349488 w 5478"/>
                  <a:gd name="T81" fmla="*/ 1814455 h 5868"/>
                  <a:gd name="T82" fmla="*/ 335811 w 5478"/>
                  <a:gd name="T83" fmla="*/ 1773045 h 5868"/>
                  <a:gd name="T84" fmla="*/ 291540 w 5478"/>
                  <a:gd name="T85" fmla="*/ 1759362 h 5868"/>
                  <a:gd name="T86" fmla="*/ 236471 w 5478"/>
                  <a:gd name="T87" fmla="*/ 1762963 h 5868"/>
                  <a:gd name="T88" fmla="*/ 195440 w 5478"/>
                  <a:gd name="T89" fmla="*/ 1749280 h 5868"/>
                  <a:gd name="T90" fmla="*/ 168085 w 5478"/>
                  <a:gd name="T91" fmla="*/ 1694187 h 5868"/>
                  <a:gd name="T92" fmla="*/ 133892 w 5478"/>
                  <a:gd name="T93" fmla="*/ 1670422 h 5868"/>
                  <a:gd name="T94" fmla="*/ 130293 w 5478"/>
                  <a:gd name="T95" fmla="*/ 1646296 h 5868"/>
                  <a:gd name="T96" fmla="*/ 147570 w 5478"/>
                  <a:gd name="T97" fmla="*/ 1591204 h 5868"/>
                  <a:gd name="T98" fmla="*/ 119855 w 5478"/>
                  <a:gd name="T99" fmla="*/ 1426646 h 5868"/>
                  <a:gd name="T100" fmla="*/ 178163 w 5478"/>
                  <a:gd name="T101" fmla="*/ 1361831 h 5868"/>
                  <a:gd name="T102" fmla="*/ 140371 w 5478"/>
                  <a:gd name="T103" fmla="*/ 1252006 h 5868"/>
                  <a:gd name="T104" fmla="*/ 47870 w 5478"/>
                  <a:gd name="T105" fmla="*/ 1114815 h 5868"/>
                  <a:gd name="T106" fmla="*/ 0 w 5478"/>
                  <a:gd name="T107" fmla="*/ 905607 h 586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478" h="5868">
                    <a:moveTo>
                      <a:pt x="0" y="2515"/>
                    </a:moveTo>
                    <a:lnTo>
                      <a:pt x="114" y="2429"/>
                    </a:lnTo>
                    <a:lnTo>
                      <a:pt x="314" y="2362"/>
                    </a:lnTo>
                    <a:lnTo>
                      <a:pt x="1057" y="1801"/>
                    </a:lnTo>
                    <a:lnTo>
                      <a:pt x="2200" y="1124"/>
                    </a:lnTo>
                    <a:lnTo>
                      <a:pt x="3305" y="400"/>
                    </a:lnTo>
                    <a:lnTo>
                      <a:pt x="4524" y="0"/>
                    </a:lnTo>
                    <a:lnTo>
                      <a:pt x="4534" y="0"/>
                    </a:lnTo>
                    <a:lnTo>
                      <a:pt x="4581" y="343"/>
                    </a:lnTo>
                    <a:lnTo>
                      <a:pt x="4552" y="553"/>
                    </a:lnTo>
                    <a:lnTo>
                      <a:pt x="4552" y="762"/>
                    </a:lnTo>
                    <a:lnTo>
                      <a:pt x="4629" y="981"/>
                    </a:lnTo>
                    <a:lnTo>
                      <a:pt x="4762" y="1124"/>
                    </a:lnTo>
                    <a:lnTo>
                      <a:pt x="4800" y="1143"/>
                    </a:lnTo>
                    <a:lnTo>
                      <a:pt x="4810" y="1162"/>
                    </a:lnTo>
                    <a:lnTo>
                      <a:pt x="4629" y="1277"/>
                    </a:lnTo>
                    <a:lnTo>
                      <a:pt x="4724" y="1505"/>
                    </a:lnTo>
                    <a:lnTo>
                      <a:pt x="4591" y="1591"/>
                    </a:lnTo>
                    <a:lnTo>
                      <a:pt x="4733" y="1648"/>
                    </a:lnTo>
                    <a:lnTo>
                      <a:pt x="4867" y="1867"/>
                    </a:lnTo>
                    <a:lnTo>
                      <a:pt x="4667" y="2248"/>
                    </a:lnTo>
                    <a:lnTo>
                      <a:pt x="4429" y="2400"/>
                    </a:lnTo>
                    <a:lnTo>
                      <a:pt x="5048" y="2839"/>
                    </a:lnTo>
                    <a:lnTo>
                      <a:pt x="4924" y="2924"/>
                    </a:lnTo>
                    <a:lnTo>
                      <a:pt x="5096" y="3210"/>
                    </a:lnTo>
                    <a:lnTo>
                      <a:pt x="4953" y="3419"/>
                    </a:lnTo>
                    <a:lnTo>
                      <a:pt x="5038" y="3553"/>
                    </a:lnTo>
                    <a:lnTo>
                      <a:pt x="4876" y="3629"/>
                    </a:lnTo>
                    <a:lnTo>
                      <a:pt x="5134" y="3762"/>
                    </a:lnTo>
                    <a:lnTo>
                      <a:pt x="5029" y="3753"/>
                    </a:lnTo>
                    <a:lnTo>
                      <a:pt x="5114" y="3838"/>
                    </a:lnTo>
                    <a:lnTo>
                      <a:pt x="5076" y="3877"/>
                    </a:lnTo>
                    <a:lnTo>
                      <a:pt x="4943" y="3858"/>
                    </a:lnTo>
                    <a:lnTo>
                      <a:pt x="4981" y="3962"/>
                    </a:lnTo>
                    <a:lnTo>
                      <a:pt x="4915" y="4029"/>
                    </a:lnTo>
                    <a:lnTo>
                      <a:pt x="4953" y="4153"/>
                    </a:lnTo>
                    <a:lnTo>
                      <a:pt x="5086" y="4077"/>
                    </a:lnTo>
                    <a:lnTo>
                      <a:pt x="5172" y="4105"/>
                    </a:lnTo>
                    <a:lnTo>
                      <a:pt x="5210" y="4267"/>
                    </a:lnTo>
                    <a:lnTo>
                      <a:pt x="5086" y="4400"/>
                    </a:lnTo>
                    <a:lnTo>
                      <a:pt x="5419" y="4696"/>
                    </a:lnTo>
                    <a:lnTo>
                      <a:pt x="5352" y="4781"/>
                    </a:lnTo>
                    <a:lnTo>
                      <a:pt x="5477" y="4962"/>
                    </a:lnTo>
                    <a:lnTo>
                      <a:pt x="5467" y="5019"/>
                    </a:lnTo>
                    <a:lnTo>
                      <a:pt x="5124" y="5277"/>
                    </a:lnTo>
                    <a:lnTo>
                      <a:pt x="4876" y="5458"/>
                    </a:lnTo>
                    <a:lnTo>
                      <a:pt x="4629" y="5715"/>
                    </a:lnTo>
                    <a:lnTo>
                      <a:pt x="4610" y="5781"/>
                    </a:lnTo>
                    <a:lnTo>
                      <a:pt x="4552" y="5763"/>
                    </a:lnTo>
                    <a:lnTo>
                      <a:pt x="4524" y="5763"/>
                    </a:lnTo>
                    <a:lnTo>
                      <a:pt x="4391" y="5667"/>
                    </a:lnTo>
                    <a:lnTo>
                      <a:pt x="4391" y="5543"/>
                    </a:lnTo>
                    <a:lnTo>
                      <a:pt x="4276" y="5382"/>
                    </a:lnTo>
                    <a:lnTo>
                      <a:pt x="4048" y="5410"/>
                    </a:lnTo>
                    <a:lnTo>
                      <a:pt x="3819" y="5286"/>
                    </a:lnTo>
                    <a:lnTo>
                      <a:pt x="3572" y="5410"/>
                    </a:lnTo>
                    <a:lnTo>
                      <a:pt x="3505" y="5439"/>
                    </a:lnTo>
                    <a:lnTo>
                      <a:pt x="3419" y="5267"/>
                    </a:lnTo>
                    <a:lnTo>
                      <a:pt x="3324" y="5181"/>
                    </a:lnTo>
                    <a:lnTo>
                      <a:pt x="3181" y="5143"/>
                    </a:lnTo>
                    <a:lnTo>
                      <a:pt x="2743" y="5277"/>
                    </a:lnTo>
                    <a:lnTo>
                      <a:pt x="2743" y="5248"/>
                    </a:lnTo>
                    <a:lnTo>
                      <a:pt x="2695" y="4962"/>
                    </a:lnTo>
                    <a:lnTo>
                      <a:pt x="2610" y="4905"/>
                    </a:lnTo>
                    <a:lnTo>
                      <a:pt x="2295" y="5029"/>
                    </a:lnTo>
                    <a:lnTo>
                      <a:pt x="2286" y="5067"/>
                    </a:lnTo>
                    <a:lnTo>
                      <a:pt x="2400" y="5201"/>
                    </a:lnTo>
                    <a:lnTo>
                      <a:pt x="2190" y="5286"/>
                    </a:lnTo>
                    <a:lnTo>
                      <a:pt x="2172" y="5372"/>
                    </a:lnTo>
                    <a:lnTo>
                      <a:pt x="2010" y="5400"/>
                    </a:lnTo>
                    <a:lnTo>
                      <a:pt x="1934" y="5324"/>
                    </a:lnTo>
                    <a:lnTo>
                      <a:pt x="1895" y="5334"/>
                    </a:lnTo>
                    <a:lnTo>
                      <a:pt x="1752" y="5429"/>
                    </a:lnTo>
                    <a:lnTo>
                      <a:pt x="1867" y="5781"/>
                    </a:lnTo>
                    <a:lnTo>
                      <a:pt x="1886" y="5867"/>
                    </a:lnTo>
                    <a:lnTo>
                      <a:pt x="1448" y="5667"/>
                    </a:lnTo>
                    <a:lnTo>
                      <a:pt x="1352" y="5581"/>
                    </a:lnTo>
                    <a:lnTo>
                      <a:pt x="1324" y="5524"/>
                    </a:lnTo>
                    <a:lnTo>
                      <a:pt x="1248" y="5353"/>
                    </a:lnTo>
                    <a:lnTo>
                      <a:pt x="1219" y="5296"/>
                    </a:lnTo>
                    <a:lnTo>
                      <a:pt x="1009" y="5096"/>
                    </a:lnTo>
                    <a:lnTo>
                      <a:pt x="971" y="5039"/>
                    </a:lnTo>
                    <a:lnTo>
                      <a:pt x="962" y="4972"/>
                    </a:lnTo>
                    <a:lnTo>
                      <a:pt x="933" y="4924"/>
                    </a:lnTo>
                    <a:lnTo>
                      <a:pt x="857" y="4886"/>
                    </a:lnTo>
                    <a:lnTo>
                      <a:pt x="810" y="4886"/>
                    </a:lnTo>
                    <a:lnTo>
                      <a:pt x="705" y="4896"/>
                    </a:lnTo>
                    <a:lnTo>
                      <a:pt x="657" y="4896"/>
                    </a:lnTo>
                    <a:lnTo>
                      <a:pt x="581" y="4877"/>
                    </a:lnTo>
                    <a:lnTo>
                      <a:pt x="543" y="4858"/>
                    </a:lnTo>
                    <a:lnTo>
                      <a:pt x="514" y="4810"/>
                    </a:lnTo>
                    <a:lnTo>
                      <a:pt x="467" y="4705"/>
                    </a:lnTo>
                    <a:lnTo>
                      <a:pt x="438" y="4677"/>
                    </a:lnTo>
                    <a:lnTo>
                      <a:pt x="372" y="4639"/>
                    </a:lnTo>
                    <a:lnTo>
                      <a:pt x="352" y="4610"/>
                    </a:lnTo>
                    <a:lnTo>
                      <a:pt x="362" y="4572"/>
                    </a:lnTo>
                    <a:lnTo>
                      <a:pt x="400" y="4477"/>
                    </a:lnTo>
                    <a:lnTo>
                      <a:pt x="410" y="4419"/>
                    </a:lnTo>
                    <a:lnTo>
                      <a:pt x="305" y="4038"/>
                    </a:lnTo>
                    <a:lnTo>
                      <a:pt x="333" y="3962"/>
                    </a:lnTo>
                    <a:lnTo>
                      <a:pt x="457" y="3829"/>
                    </a:lnTo>
                    <a:lnTo>
                      <a:pt x="495" y="3782"/>
                    </a:lnTo>
                    <a:lnTo>
                      <a:pt x="476" y="3610"/>
                    </a:lnTo>
                    <a:lnTo>
                      <a:pt x="390" y="3477"/>
                    </a:lnTo>
                    <a:lnTo>
                      <a:pt x="191" y="3258"/>
                    </a:lnTo>
                    <a:lnTo>
                      <a:pt x="133" y="3096"/>
                    </a:lnTo>
                    <a:lnTo>
                      <a:pt x="86" y="2715"/>
                    </a:lnTo>
                    <a:lnTo>
                      <a:pt x="0" y="2515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88" name="Freeform 9">
                <a:extLst>
                  <a:ext uri="{FF2B5EF4-FFF2-40B4-BE49-F238E27FC236}">
                    <a16:creationId xmlns:a16="http://schemas.microsoft.com/office/drawing/2014/main" id="{E97CD3EC-CDDE-7547-98FF-3BF4157B0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9263" y="3082925"/>
                <a:ext cx="3497262" cy="2705100"/>
              </a:xfrm>
              <a:custGeom>
                <a:avLst/>
                <a:gdLst>
                  <a:gd name="T0" fmla="*/ 51473 w 9716"/>
                  <a:gd name="T1" fmla="*/ 154402 h 7516"/>
                  <a:gd name="T2" fmla="*/ 157658 w 9716"/>
                  <a:gd name="T3" fmla="*/ 137127 h 7516"/>
                  <a:gd name="T4" fmla="*/ 308836 w 9716"/>
                  <a:gd name="T5" fmla="*/ 0 h 7516"/>
                  <a:gd name="T6" fmla="*/ 253764 w 9716"/>
                  <a:gd name="T7" fmla="*/ 164480 h 7516"/>
                  <a:gd name="T8" fmla="*/ 89267 w 9716"/>
                  <a:gd name="T9" fmla="*/ 356673 h 7516"/>
                  <a:gd name="T10" fmla="*/ 655107 w 9716"/>
                  <a:gd name="T11" fmla="*/ 181756 h 7516"/>
                  <a:gd name="T12" fmla="*/ 949905 w 9716"/>
                  <a:gd name="T13" fmla="*/ 229624 h 7516"/>
                  <a:gd name="T14" fmla="*/ 1028734 w 9716"/>
                  <a:gd name="T15" fmla="*/ 315283 h 7516"/>
                  <a:gd name="T16" fmla="*/ 1285737 w 9716"/>
                  <a:gd name="T17" fmla="*/ 161241 h 7516"/>
                  <a:gd name="T18" fmla="*/ 1563617 w 9716"/>
                  <a:gd name="T19" fmla="*/ 277852 h 7516"/>
                  <a:gd name="T20" fmla="*/ 1803343 w 9716"/>
                  <a:gd name="T21" fmla="*/ 96097 h 7516"/>
                  <a:gd name="T22" fmla="*/ 2053868 w 9716"/>
                  <a:gd name="T23" fmla="*/ 185355 h 7516"/>
                  <a:gd name="T24" fmla="*/ 2098141 w 9716"/>
                  <a:gd name="T25" fmla="*/ 363511 h 7516"/>
                  <a:gd name="T26" fmla="*/ 2338227 w 9716"/>
                  <a:gd name="T27" fmla="*/ 359912 h 7516"/>
                  <a:gd name="T28" fmla="*/ 2478967 w 9716"/>
                  <a:gd name="T29" fmla="*/ 322481 h 7516"/>
                  <a:gd name="T30" fmla="*/ 2461689 w 9716"/>
                  <a:gd name="T31" fmla="*/ 490200 h 7516"/>
                  <a:gd name="T32" fmla="*/ 2622587 w 9716"/>
                  <a:gd name="T33" fmla="*/ 466086 h 7516"/>
                  <a:gd name="T34" fmla="*/ 2777005 w 9716"/>
                  <a:gd name="T35" fmla="*/ 599974 h 7516"/>
                  <a:gd name="T36" fmla="*/ 2938262 w 9716"/>
                  <a:gd name="T37" fmla="*/ 747538 h 7516"/>
                  <a:gd name="T38" fmla="*/ 3116436 w 9716"/>
                  <a:gd name="T39" fmla="*/ 781729 h 7516"/>
                  <a:gd name="T40" fmla="*/ 3274094 w 9716"/>
                  <a:gd name="T41" fmla="*/ 840035 h 7516"/>
                  <a:gd name="T42" fmla="*/ 3383878 w 9716"/>
                  <a:gd name="T43" fmla="*/ 984000 h 7516"/>
                  <a:gd name="T44" fmla="*/ 3435351 w 9716"/>
                  <a:gd name="T45" fmla="*/ 1100252 h 7516"/>
                  <a:gd name="T46" fmla="*/ 3496902 w 9716"/>
                  <a:gd name="T47" fmla="*/ 1196348 h 7516"/>
                  <a:gd name="T48" fmla="*/ 3428512 w 9716"/>
                  <a:gd name="T49" fmla="*/ 1395380 h 7516"/>
                  <a:gd name="T50" fmla="*/ 3215782 w 9716"/>
                  <a:gd name="T51" fmla="*/ 1491116 h 7516"/>
                  <a:gd name="T52" fmla="*/ 3013491 w 9716"/>
                  <a:gd name="T53" fmla="*/ 1600889 h 7516"/>
                  <a:gd name="T54" fmla="*/ 2876350 w 9716"/>
                  <a:gd name="T55" fmla="*/ 1754932 h 7516"/>
                  <a:gd name="T56" fmla="*/ 3044446 w 9716"/>
                  <a:gd name="T57" fmla="*/ 1762130 h 7516"/>
                  <a:gd name="T58" fmla="*/ 2992974 w 9716"/>
                  <a:gd name="T59" fmla="*/ 1981317 h 7516"/>
                  <a:gd name="T60" fmla="*/ 3051286 w 9716"/>
                  <a:gd name="T61" fmla="*/ 2337990 h 7516"/>
                  <a:gd name="T62" fmla="*/ 3130114 w 9716"/>
                  <a:gd name="T63" fmla="*/ 2690704 h 7516"/>
                  <a:gd name="T64" fmla="*/ 2677659 w 9716"/>
                  <a:gd name="T65" fmla="*/ 2642835 h 7516"/>
                  <a:gd name="T66" fmla="*/ 2557436 w 9716"/>
                  <a:gd name="T67" fmla="*/ 2577691 h 7516"/>
                  <a:gd name="T68" fmla="*/ 2543758 w 9716"/>
                  <a:gd name="T69" fmla="*/ 2447763 h 7516"/>
                  <a:gd name="T70" fmla="*/ 2646703 w 9716"/>
                  <a:gd name="T71" fmla="*/ 2341229 h 7516"/>
                  <a:gd name="T72" fmla="*/ 2670820 w 9716"/>
                  <a:gd name="T73" fmla="*/ 2245492 h 7516"/>
                  <a:gd name="T74" fmla="*/ 2557436 w 9716"/>
                  <a:gd name="T75" fmla="*/ 2122042 h 7516"/>
                  <a:gd name="T76" fmla="*/ 2581552 w 9716"/>
                  <a:gd name="T77" fmla="*/ 1875142 h 7516"/>
                  <a:gd name="T78" fmla="*/ 2677659 w 9716"/>
                  <a:gd name="T79" fmla="*/ 1762130 h 7516"/>
                  <a:gd name="T80" fmla="*/ 2619347 w 9716"/>
                  <a:gd name="T81" fmla="*/ 1669273 h 7516"/>
                  <a:gd name="T82" fmla="*/ 2578313 w 9716"/>
                  <a:gd name="T83" fmla="*/ 1713902 h 7516"/>
                  <a:gd name="T84" fmla="*/ 2434333 w 9716"/>
                  <a:gd name="T85" fmla="*/ 1559859 h 7516"/>
                  <a:gd name="T86" fmla="*/ 2245720 w 9716"/>
                  <a:gd name="T87" fmla="*/ 1450086 h 7516"/>
                  <a:gd name="T88" fmla="*/ 2009234 w 9716"/>
                  <a:gd name="T89" fmla="*/ 1463763 h 7516"/>
                  <a:gd name="T90" fmla="*/ 1772388 w 9716"/>
                  <a:gd name="T91" fmla="*/ 1450086 h 7516"/>
                  <a:gd name="T92" fmla="*/ 1707237 w 9716"/>
                  <a:gd name="T93" fmla="*/ 1563099 h 7516"/>
                  <a:gd name="T94" fmla="*/ 1614730 w 9716"/>
                  <a:gd name="T95" fmla="*/ 1522069 h 7516"/>
                  <a:gd name="T96" fmla="*/ 1549579 w 9716"/>
                  <a:gd name="T97" fmla="*/ 1076497 h 7516"/>
                  <a:gd name="T98" fmla="*/ 1295815 w 9716"/>
                  <a:gd name="T99" fmla="*/ 1004515 h 7516"/>
                  <a:gd name="T100" fmla="*/ 1278898 w 9716"/>
                  <a:gd name="T101" fmla="*/ 912017 h 7516"/>
                  <a:gd name="T102" fmla="*/ 1182792 w 9716"/>
                  <a:gd name="T103" fmla="*/ 939371 h 7516"/>
                  <a:gd name="T104" fmla="*/ 987339 w 9716"/>
                  <a:gd name="T105" fmla="*/ 987239 h 7516"/>
                  <a:gd name="T106" fmla="*/ 836521 w 9716"/>
                  <a:gd name="T107" fmla="*/ 846873 h 7516"/>
                  <a:gd name="T108" fmla="*/ 792247 w 9716"/>
                  <a:gd name="T109" fmla="*/ 431895 h 7516"/>
                  <a:gd name="T110" fmla="*/ 699380 w 9716"/>
                  <a:gd name="T111" fmla="*/ 315283 h 7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716" h="7516">
                    <a:moveTo>
                      <a:pt x="134" y="962"/>
                    </a:moveTo>
                    <a:lnTo>
                      <a:pt x="115" y="876"/>
                    </a:lnTo>
                    <a:lnTo>
                      <a:pt x="0" y="524"/>
                    </a:lnTo>
                    <a:lnTo>
                      <a:pt x="143" y="429"/>
                    </a:lnTo>
                    <a:lnTo>
                      <a:pt x="182" y="419"/>
                    </a:lnTo>
                    <a:lnTo>
                      <a:pt x="258" y="495"/>
                    </a:lnTo>
                    <a:lnTo>
                      <a:pt x="420" y="467"/>
                    </a:lnTo>
                    <a:lnTo>
                      <a:pt x="438" y="381"/>
                    </a:lnTo>
                    <a:lnTo>
                      <a:pt x="648" y="296"/>
                    </a:lnTo>
                    <a:lnTo>
                      <a:pt x="534" y="162"/>
                    </a:lnTo>
                    <a:lnTo>
                      <a:pt x="543" y="124"/>
                    </a:lnTo>
                    <a:lnTo>
                      <a:pt x="858" y="0"/>
                    </a:lnTo>
                    <a:lnTo>
                      <a:pt x="943" y="57"/>
                    </a:lnTo>
                    <a:lnTo>
                      <a:pt x="991" y="343"/>
                    </a:lnTo>
                    <a:lnTo>
                      <a:pt x="991" y="372"/>
                    </a:lnTo>
                    <a:lnTo>
                      <a:pt x="705" y="457"/>
                    </a:lnTo>
                    <a:lnTo>
                      <a:pt x="581" y="543"/>
                    </a:lnTo>
                    <a:lnTo>
                      <a:pt x="486" y="648"/>
                    </a:lnTo>
                    <a:lnTo>
                      <a:pt x="315" y="934"/>
                    </a:lnTo>
                    <a:lnTo>
                      <a:pt x="248" y="991"/>
                    </a:lnTo>
                    <a:lnTo>
                      <a:pt x="162" y="972"/>
                    </a:lnTo>
                    <a:lnTo>
                      <a:pt x="134" y="962"/>
                    </a:lnTo>
                    <a:close/>
                    <a:moveTo>
                      <a:pt x="1753" y="534"/>
                    </a:moveTo>
                    <a:lnTo>
                      <a:pt x="1820" y="505"/>
                    </a:lnTo>
                    <a:lnTo>
                      <a:pt x="2067" y="381"/>
                    </a:lnTo>
                    <a:lnTo>
                      <a:pt x="2296" y="505"/>
                    </a:lnTo>
                    <a:lnTo>
                      <a:pt x="2524" y="477"/>
                    </a:lnTo>
                    <a:lnTo>
                      <a:pt x="2639" y="638"/>
                    </a:lnTo>
                    <a:lnTo>
                      <a:pt x="2639" y="762"/>
                    </a:lnTo>
                    <a:lnTo>
                      <a:pt x="2772" y="858"/>
                    </a:lnTo>
                    <a:lnTo>
                      <a:pt x="2800" y="858"/>
                    </a:lnTo>
                    <a:lnTo>
                      <a:pt x="2858" y="876"/>
                    </a:lnTo>
                    <a:lnTo>
                      <a:pt x="2877" y="810"/>
                    </a:lnTo>
                    <a:lnTo>
                      <a:pt x="3124" y="553"/>
                    </a:lnTo>
                    <a:lnTo>
                      <a:pt x="3372" y="372"/>
                    </a:lnTo>
                    <a:lnTo>
                      <a:pt x="3572" y="448"/>
                    </a:lnTo>
                    <a:lnTo>
                      <a:pt x="3791" y="391"/>
                    </a:lnTo>
                    <a:lnTo>
                      <a:pt x="3820" y="657"/>
                    </a:lnTo>
                    <a:lnTo>
                      <a:pt x="4182" y="667"/>
                    </a:lnTo>
                    <a:lnTo>
                      <a:pt x="4344" y="772"/>
                    </a:lnTo>
                    <a:lnTo>
                      <a:pt x="4563" y="343"/>
                    </a:lnTo>
                    <a:lnTo>
                      <a:pt x="4715" y="248"/>
                    </a:lnTo>
                    <a:lnTo>
                      <a:pt x="4781" y="372"/>
                    </a:lnTo>
                    <a:lnTo>
                      <a:pt x="5010" y="267"/>
                    </a:lnTo>
                    <a:lnTo>
                      <a:pt x="5105" y="534"/>
                    </a:lnTo>
                    <a:lnTo>
                      <a:pt x="5325" y="515"/>
                    </a:lnTo>
                    <a:lnTo>
                      <a:pt x="5401" y="581"/>
                    </a:lnTo>
                    <a:lnTo>
                      <a:pt x="5706" y="515"/>
                    </a:lnTo>
                    <a:lnTo>
                      <a:pt x="5763" y="667"/>
                    </a:lnTo>
                    <a:lnTo>
                      <a:pt x="5724" y="810"/>
                    </a:lnTo>
                    <a:lnTo>
                      <a:pt x="5753" y="905"/>
                    </a:lnTo>
                    <a:lnTo>
                      <a:pt x="5829" y="1010"/>
                    </a:lnTo>
                    <a:lnTo>
                      <a:pt x="5944" y="1048"/>
                    </a:lnTo>
                    <a:lnTo>
                      <a:pt x="6277" y="1057"/>
                    </a:lnTo>
                    <a:lnTo>
                      <a:pt x="6391" y="972"/>
                    </a:lnTo>
                    <a:lnTo>
                      <a:pt x="6496" y="1000"/>
                    </a:lnTo>
                    <a:lnTo>
                      <a:pt x="6620" y="934"/>
                    </a:lnTo>
                    <a:lnTo>
                      <a:pt x="6658" y="991"/>
                    </a:lnTo>
                    <a:lnTo>
                      <a:pt x="6734" y="848"/>
                    </a:lnTo>
                    <a:lnTo>
                      <a:pt x="6887" y="896"/>
                    </a:lnTo>
                    <a:lnTo>
                      <a:pt x="6953" y="905"/>
                    </a:lnTo>
                    <a:lnTo>
                      <a:pt x="6858" y="934"/>
                    </a:lnTo>
                    <a:lnTo>
                      <a:pt x="6829" y="1038"/>
                    </a:lnTo>
                    <a:lnTo>
                      <a:pt x="6839" y="1362"/>
                    </a:lnTo>
                    <a:lnTo>
                      <a:pt x="6896" y="1515"/>
                    </a:lnTo>
                    <a:lnTo>
                      <a:pt x="6991" y="1553"/>
                    </a:lnTo>
                    <a:lnTo>
                      <a:pt x="7115" y="1533"/>
                    </a:lnTo>
                    <a:lnTo>
                      <a:pt x="7286" y="1295"/>
                    </a:lnTo>
                    <a:lnTo>
                      <a:pt x="7353" y="1267"/>
                    </a:lnTo>
                    <a:lnTo>
                      <a:pt x="7458" y="1410"/>
                    </a:lnTo>
                    <a:lnTo>
                      <a:pt x="7429" y="1591"/>
                    </a:lnTo>
                    <a:lnTo>
                      <a:pt x="7715" y="1667"/>
                    </a:lnTo>
                    <a:lnTo>
                      <a:pt x="7687" y="1848"/>
                    </a:lnTo>
                    <a:lnTo>
                      <a:pt x="7867" y="1886"/>
                    </a:lnTo>
                    <a:lnTo>
                      <a:pt x="8001" y="2095"/>
                    </a:lnTo>
                    <a:lnTo>
                      <a:pt x="8163" y="2077"/>
                    </a:lnTo>
                    <a:lnTo>
                      <a:pt x="8153" y="2295"/>
                    </a:lnTo>
                    <a:lnTo>
                      <a:pt x="8286" y="2143"/>
                    </a:lnTo>
                    <a:lnTo>
                      <a:pt x="8601" y="2115"/>
                    </a:lnTo>
                    <a:lnTo>
                      <a:pt x="8658" y="2172"/>
                    </a:lnTo>
                    <a:lnTo>
                      <a:pt x="8906" y="2172"/>
                    </a:lnTo>
                    <a:lnTo>
                      <a:pt x="8925" y="2210"/>
                    </a:lnTo>
                    <a:lnTo>
                      <a:pt x="8915" y="2429"/>
                    </a:lnTo>
                    <a:lnTo>
                      <a:pt x="9096" y="2334"/>
                    </a:lnTo>
                    <a:lnTo>
                      <a:pt x="9086" y="2410"/>
                    </a:lnTo>
                    <a:lnTo>
                      <a:pt x="9163" y="2448"/>
                    </a:lnTo>
                    <a:lnTo>
                      <a:pt x="9496" y="2305"/>
                    </a:lnTo>
                    <a:lnTo>
                      <a:pt x="9401" y="2734"/>
                    </a:lnTo>
                    <a:lnTo>
                      <a:pt x="9591" y="2686"/>
                    </a:lnTo>
                    <a:lnTo>
                      <a:pt x="9553" y="2762"/>
                    </a:lnTo>
                    <a:lnTo>
                      <a:pt x="9620" y="2857"/>
                    </a:lnTo>
                    <a:lnTo>
                      <a:pt x="9544" y="3057"/>
                    </a:lnTo>
                    <a:lnTo>
                      <a:pt x="9477" y="3067"/>
                    </a:lnTo>
                    <a:lnTo>
                      <a:pt x="9525" y="3124"/>
                    </a:lnTo>
                    <a:lnTo>
                      <a:pt x="9477" y="3181"/>
                    </a:lnTo>
                    <a:lnTo>
                      <a:pt x="9715" y="3324"/>
                    </a:lnTo>
                    <a:lnTo>
                      <a:pt x="9630" y="3505"/>
                    </a:lnTo>
                    <a:lnTo>
                      <a:pt x="9544" y="3524"/>
                    </a:lnTo>
                    <a:lnTo>
                      <a:pt x="9658" y="3657"/>
                    </a:lnTo>
                    <a:lnTo>
                      <a:pt x="9525" y="3877"/>
                    </a:lnTo>
                    <a:lnTo>
                      <a:pt x="9553" y="4200"/>
                    </a:lnTo>
                    <a:lnTo>
                      <a:pt x="9191" y="4258"/>
                    </a:lnTo>
                    <a:lnTo>
                      <a:pt x="9086" y="4134"/>
                    </a:lnTo>
                    <a:lnTo>
                      <a:pt x="8934" y="4143"/>
                    </a:lnTo>
                    <a:lnTo>
                      <a:pt x="8820" y="4343"/>
                    </a:lnTo>
                    <a:lnTo>
                      <a:pt x="8525" y="4296"/>
                    </a:lnTo>
                    <a:lnTo>
                      <a:pt x="8477" y="4457"/>
                    </a:lnTo>
                    <a:lnTo>
                      <a:pt x="8372" y="4448"/>
                    </a:lnTo>
                    <a:lnTo>
                      <a:pt x="8306" y="4581"/>
                    </a:lnTo>
                    <a:lnTo>
                      <a:pt x="8125" y="4591"/>
                    </a:lnTo>
                    <a:lnTo>
                      <a:pt x="7905" y="4753"/>
                    </a:lnTo>
                    <a:lnTo>
                      <a:pt x="7991" y="4876"/>
                    </a:lnTo>
                    <a:lnTo>
                      <a:pt x="8191" y="4991"/>
                    </a:lnTo>
                    <a:lnTo>
                      <a:pt x="8239" y="4991"/>
                    </a:lnTo>
                    <a:lnTo>
                      <a:pt x="8334" y="4876"/>
                    </a:lnTo>
                    <a:lnTo>
                      <a:pt x="8458" y="4896"/>
                    </a:lnTo>
                    <a:lnTo>
                      <a:pt x="8534" y="4962"/>
                    </a:lnTo>
                    <a:lnTo>
                      <a:pt x="8467" y="5229"/>
                    </a:lnTo>
                    <a:lnTo>
                      <a:pt x="8515" y="5353"/>
                    </a:lnTo>
                    <a:lnTo>
                      <a:pt x="8315" y="5505"/>
                    </a:lnTo>
                    <a:lnTo>
                      <a:pt x="8525" y="5876"/>
                    </a:lnTo>
                    <a:lnTo>
                      <a:pt x="8449" y="6019"/>
                    </a:lnTo>
                    <a:lnTo>
                      <a:pt x="8458" y="6362"/>
                    </a:lnTo>
                    <a:lnTo>
                      <a:pt x="8477" y="6496"/>
                    </a:lnTo>
                    <a:lnTo>
                      <a:pt x="8563" y="6534"/>
                    </a:lnTo>
                    <a:lnTo>
                      <a:pt x="8610" y="6972"/>
                    </a:lnTo>
                    <a:lnTo>
                      <a:pt x="8772" y="7296"/>
                    </a:lnTo>
                    <a:lnTo>
                      <a:pt x="8696" y="7476"/>
                    </a:lnTo>
                    <a:lnTo>
                      <a:pt x="8677" y="7515"/>
                    </a:lnTo>
                    <a:lnTo>
                      <a:pt x="7858" y="7286"/>
                    </a:lnTo>
                    <a:lnTo>
                      <a:pt x="7524" y="7334"/>
                    </a:lnTo>
                    <a:lnTo>
                      <a:pt x="7439" y="7343"/>
                    </a:lnTo>
                    <a:lnTo>
                      <a:pt x="7363" y="7324"/>
                    </a:lnTo>
                    <a:lnTo>
                      <a:pt x="7058" y="7162"/>
                    </a:lnTo>
                    <a:lnTo>
                      <a:pt x="7067" y="7162"/>
                    </a:lnTo>
                    <a:lnTo>
                      <a:pt x="7105" y="7162"/>
                    </a:lnTo>
                    <a:lnTo>
                      <a:pt x="7096" y="7039"/>
                    </a:lnTo>
                    <a:lnTo>
                      <a:pt x="7067" y="6915"/>
                    </a:lnTo>
                    <a:lnTo>
                      <a:pt x="7039" y="6896"/>
                    </a:lnTo>
                    <a:lnTo>
                      <a:pt x="7067" y="6801"/>
                    </a:lnTo>
                    <a:lnTo>
                      <a:pt x="7096" y="6734"/>
                    </a:lnTo>
                    <a:lnTo>
                      <a:pt x="7134" y="6686"/>
                    </a:lnTo>
                    <a:lnTo>
                      <a:pt x="7229" y="6591"/>
                    </a:lnTo>
                    <a:lnTo>
                      <a:pt x="7353" y="6505"/>
                    </a:lnTo>
                    <a:lnTo>
                      <a:pt x="7486" y="6438"/>
                    </a:lnTo>
                    <a:lnTo>
                      <a:pt x="7486" y="6381"/>
                    </a:lnTo>
                    <a:lnTo>
                      <a:pt x="7448" y="6315"/>
                    </a:lnTo>
                    <a:lnTo>
                      <a:pt x="7420" y="6239"/>
                    </a:lnTo>
                    <a:lnTo>
                      <a:pt x="7325" y="5867"/>
                    </a:lnTo>
                    <a:lnTo>
                      <a:pt x="7277" y="5838"/>
                    </a:lnTo>
                    <a:lnTo>
                      <a:pt x="7210" y="5848"/>
                    </a:lnTo>
                    <a:lnTo>
                      <a:pt x="7105" y="5896"/>
                    </a:lnTo>
                    <a:lnTo>
                      <a:pt x="7029" y="5858"/>
                    </a:lnTo>
                    <a:lnTo>
                      <a:pt x="7039" y="5705"/>
                    </a:lnTo>
                    <a:lnTo>
                      <a:pt x="7143" y="5362"/>
                    </a:lnTo>
                    <a:lnTo>
                      <a:pt x="7172" y="5210"/>
                    </a:lnTo>
                    <a:lnTo>
                      <a:pt x="7201" y="5143"/>
                    </a:lnTo>
                    <a:lnTo>
                      <a:pt x="7258" y="5058"/>
                    </a:lnTo>
                    <a:lnTo>
                      <a:pt x="7391" y="4953"/>
                    </a:lnTo>
                    <a:lnTo>
                      <a:pt x="7439" y="4896"/>
                    </a:lnTo>
                    <a:lnTo>
                      <a:pt x="7458" y="4800"/>
                    </a:lnTo>
                    <a:lnTo>
                      <a:pt x="7420" y="4753"/>
                    </a:lnTo>
                    <a:lnTo>
                      <a:pt x="7353" y="4686"/>
                    </a:lnTo>
                    <a:lnTo>
                      <a:pt x="7277" y="4638"/>
                    </a:lnTo>
                    <a:lnTo>
                      <a:pt x="7229" y="4629"/>
                    </a:lnTo>
                    <a:lnTo>
                      <a:pt x="7163" y="4657"/>
                    </a:lnTo>
                    <a:lnTo>
                      <a:pt x="7163" y="4705"/>
                    </a:lnTo>
                    <a:lnTo>
                      <a:pt x="7163" y="4762"/>
                    </a:lnTo>
                    <a:lnTo>
                      <a:pt x="7125" y="4810"/>
                    </a:lnTo>
                    <a:lnTo>
                      <a:pt x="7029" y="4762"/>
                    </a:lnTo>
                    <a:lnTo>
                      <a:pt x="6877" y="4439"/>
                    </a:lnTo>
                    <a:lnTo>
                      <a:pt x="6763" y="4334"/>
                    </a:lnTo>
                    <a:lnTo>
                      <a:pt x="6648" y="4267"/>
                    </a:lnTo>
                    <a:lnTo>
                      <a:pt x="6467" y="4067"/>
                    </a:lnTo>
                    <a:lnTo>
                      <a:pt x="6353" y="4019"/>
                    </a:lnTo>
                    <a:lnTo>
                      <a:pt x="6239" y="4029"/>
                    </a:lnTo>
                    <a:lnTo>
                      <a:pt x="5896" y="4172"/>
                    </a:lnTo>
                    <a:lnTo>
                      <a:pt x="5772" y="4181"/>
                    </a:lnTo>
                    <a:lnTo>
                      <a:pt x="5667" y="4134"/>
                    </a:lnTo>
                    <a:lnTo>
                      <a:pt x="5582" y="4067"/>
                    </a:lnTo>
                    <a:lnTo>
                      <a:pt x="5467" y="4010"/>
                    </a:lnTo>
                    <a:lnTo>
                      <a:pt x="5239" y="3981"/>
                    </a:lnTo>
                    <a:lnTo>
                      <a:pt x="5001" y="4000"/>
                    </a:lnTo>
                    <a:lnTo>
                      <a:pt x="4924" y="4029"/>
                    </a:lnTo>
                    <a:lnTo>
                      <a:pt x="4877" y="4076"/>
                    </a:lnTo>
                    <a:lnTo>
                      <a:pt x="4781" y="4238"/>
                    </a:lnTo>
                    <a:lnTo>
                      <a:pt x="4763" y="4315"/>
                    </a:lnTo>
                    <a:lnTo>
                      <a:pt x="4743" y="4343"/>
                    </a:lnTo>
                    <a:lnTo>
                      <a:pt x="4715" y="4353"/>
                    </a:lnTo>
                    <a:lnTo>
                      <a:pt x="4705" y="4353"/>
                    </a:lnTo>
                    <a:lnTo>
                      <a:pt x="4677" y="4410"/>
                    </a:lnTo>
                    <a:lnTo>
                      <a:pt x="4486" y="4229"/>
                    </a:lnTo>
                    <a:lnTo>
                      <a:pt x="4439" y="3877"/>
                    </a:lnTo>
                    <a:lnTo>
                      <a:pt x="4439" y="3476"/>
                    </a:lnTo>
                    <a:lnTo>
                      <a:pt x="4391" y="3153"/>
                    </a:lnTo>
                    <a:lnTo>
                      <a:pt x="4305" y="2991"/>
                    </a:lnTo>
                    <a:lnTo>
                      <a:pt x="4191" y="2886"/>
                    </a:lnTo>
                    <a:lnTo>
                      <a:pt x="4077" y="2819"/>
                    </a:lnTo>
                    <a:lnTo>
                      <a:pt x="3953" y="2800"/>
                    </a:lnTo>
                    <a:lnTo>
                      <a:pt x="3600" y="2791"/>
                    </a:lnTo>
                    <a:lnTo>
                      <a:pt x="3534" y="2743"/>
                    </a:lnTo>
                    <a:lnTo>
                      <a:pt x="3582" y="2648"/>
                    </a:lnTo>
                    <a:lnTo>
                      <a:pt x="3591" y="2581"/>
                    </a:lnTo>
                    <a:lnTo>
                      <a:pt x="3553" y="2534"/>
                    </a:lnTo>
                    <a:lnTo>
                      <a:pt x="3477" y="2515"/>
                    </a:lnTo>
                    <a:lnTo>
                      <a:pt x="3401" y="2515"/>
                    </a:lnTo>
                    <a:lnTo>
                      <a:pt x="3344" y="2553"/>
                    </a:lnTo>
                    <a:lnTo>
                      <a:pt x="3286" y="2610"/>
                    </a:lnTo>
                    <a:lnTo>
                      <a:pt x="3210" y="2667"/>
                    </a:lnTo>
                    <a:lnTo>
                      <a:pt x="2972" y="2753"/>
                    </a:lnTo>
                    <a:lnTo>
                      <a:pt x="2839" y="2772"/>
                    </a:lnTo>
                    <a:lnTo>
                      <a:pt x="2743" y="2743"/>
                    </a:lnTo>
                    <a:lnTo>
                      <a:pt x="2505" y="2619"/>
                    </a:lnTo>
                    <a:lnTo>
                      <a:pt x="2439" y="2562"/>
                    </a:lnTo>
                    <a:lnTo>
                      <a:pt x="2353" y="2448"/>
                    </a:lnTo>
                    <a:lnTo>
                      <a:pt x="2324" y="2353"/>
                    </a:lnTo>
                    <a:lnTo>
                      <a:pt x="2315" y="2077"/>
                    </a:lnTo>
                    <a:lnTo>
                      <a:pt x="2172" y="1591"/>
                    </a:lnTo>
                    <a:lnTo>
                      <a:pt x="2124" y="1343"/>
                    </a:lnTo>
                    <a:lnTo>
                      <a:pt x="2201" y="1200"/>
                    </a:lnTo>
                    <a:lnTo>
                      <a:pt x="2134" y="991"/>
                    </a:lnTo>
                    <a:lnTo>
                      <a:pt x="2096" y="914"/>
                    </a:lnTo>
                    <a:lnTo>
                      <a:pt x="2020" y="896"/>
                    </a:lnTo>
                    <a:lnTo>
                      <a:pt x="1943" y="876"/>
                    </a:lnTo>
                    <a:lnTo>
                      <a:pt x="1896" y="829"/>
                    </a:lnTo>
                    <a:lnTo>
                      <a:pt x="1829" y="667"/>
                    </a:lnTo>
                    <a:lnTo>
                      <a:pt x="1753" y="534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89" name="Freeform 10">
                <a:extLst>
                  <a:ext uri="{FF2B5EF4-FFF2-40B4-BE49-F238E27FC236}">
                    <a16:creationId xmlns:a16="http://schemas.microsoft.com/office/drawing/2014/main" id="{05A483DF-A9E3-FE41-BFF9-E15D50430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4063" y="3590925"/>
                <a:ext cx="2198687" cy="2654300"/>
              </a:xfrm>
              <a:custGeom>
                <a:avLst/>
                <a:gdLst>
                  <a:gd name="T0" fmla="*/ 312144 w 6107"/>
                  <a:gd name="T1" fmla="*/ 2118976 h 7373"/>
                  <a:gd name="T2" fmla="*/ 199095 w 6107"/>
                  <a:gd name="T3" fmla="*/ 1782733 h 7373"/>
                  <a:gd name="T4" fmla="*/ 219617 w 6107"/>
                  <a:gd name="T5" fmla="*/ 1419491 h 7373"/>
                  <a:gd name="T6" fmla="*/ 154452 w 6107"/>
                  <a:gd name="T7" fmla="*/ 1247769 h 7373"/>
                  <a:gd name="T8" fmla="*/ 0 w 6107"/>
                  <a:gd name="T9" fmla="*/ 1203489 h 7373"/>
                  <a:gd name="T10" fmla="*/ 205936 w 6107"/>
                  <a:gd name="T11" fmla="*/ 1096928 h 7373"/>
                  <a:gd name="T12" fmla="*/ 425192 w 6107"/>
                  <a:gd name="T13" fmla="*/ 980647 h 7373"/>
                  <a:gd name="T14" fmla="*/ 631128 w 6107"/>
                  <a:gd name="T15" fmla="*/ 808926 h 7373"/>
                  <a:gd name="T16" fmla="*/ 565963 w 6107"/>
                  <a:gd name="T17" fmla="*/ 637565 h 7373"/>
                  <a:gd name="T18" fmla="*/ 617447 w 6107"/>
                  <a:gd name="T19" fmla="*/ 520924 h 7373"/>
                  <a:gd name="T20" fmla="*/ 572804 w 6107"/>
                  <a:gd name="T21" fmla="*/ 322202 h 7373"/>
                  <a:gd name="T22" fmla="*/ 706734 w 6107"/>
                  <a:gd name="T23" fmla="*/ 263882 h 7373"/>
                  <a:gd name="T24" fmla="*/ 768298 w 6107"/>
                  <a:gd name="T25" fmla="*/ 119881 h 7373"/>
                  <a:gd name="T26" fmla="*/ 895028 w 6107"/>
                  <a:gd name="T27" fmla="*/ 174961 h 7373"/>
                  <a:gd name="T28" fmla="*/ 997996 w 6107"/>
                  <a:gd name="T29" fmla="*/ 130321 h 7373"/>
                  <a:gd name="T30" fmla="*/ 1310140 w 6107"/>
                  <a:gd name="T31" fmla="*/ 0 h 7373"/>
                  <a:gd name="T32" fmla="*/ 1512475 w 6107"/>
                  <a:gd name="T33" fmla="*/ 329042 h 7373"/>
                  <a:gd name="T34" fmla="*/ 1642805 w 6107"/>
                  <a:gd name="T35" fmla="*/ 438843 h 7373"/>
                  <a:gd name="T36" fmla="*/ 1714450 w 6107"/>
                  <a:gd name="T37" fmla="*/ 486724 h 7373"/>
                  <a:gd name="T38" fmla="*/ 1834699 w 6107"/>
                  <a:gd name="T39" fmla="*/ 565564 h 7373"/>
                  <a:gd name="T40" fmla="*/ 1965029 w 6107"/>
                  <a:gd name="T41" fmla="*/ 774726 h 7373"/>
                  <a:gd name="T42" fmla="*/ 2181046 w 6107"/>
                  <a:gd name="T43" fmla="*/ 826206 h 7373"/>
                  <a:gd name="T44" fmla="*/ 2078078 w 6107"/>
                  <a:gd name="T45" fmla="*/ 1038968 h 7373"/>
                  <a:gd name="T46" fmla="*/ 2184646 w 6107"/>
                  <a:gd name="T47" fmla="*/ 1062728 h 7373"/>
                  <a:gd name="T48" fmla="*/ 1968269 w 6107"/>
                  <a:gd name="T49" fmla="*/ 1230849 h 7373"/>
                  <a:gd name="T50" fmla="*/ 1848380 w 6107"/>
                  <a:gd name="T51" fmla="*/ 1296010 h 7373"/>
                  <a:gd name="T52" fmla="*/ 1889424 w 6107"/>
                  <a:gd name="T53" fmla="*/ 1392130 h 7373"/>
                  <a:gd name="T54" fmla="*/ 1882583 w 6107"/>
                  <a:gd name="T55" fmla="*/ 1580412 h 7373"/>
                  <a:gd name="T56" fmla="*/ 1817418 w 6107"/>
                  <a:gd name="T57" fmla="*/ 1690213 h 7373"/>
                  <a:gd name="T58" fmla="*/ 1536237 w 6107"/>
                  <a:gd name="T59" fmla="*/ 1611372 h 7373"/>
                  <a:gd name="T60" fmla="*/ 1440469 w 6107"/>
                  <a:gd name="T61" fmla="*/ 1865174 h 7373"/>
                  <a:gd name="T62" fmla="*/ 1351183 w 6107"/>
                  <a:gd name="T63" fmla="*/ 1899374 h 7373"/>
                  <a:gd name="T64" fmla="*/ 1529396 w 6107"/>
                  <a:gd name="T65" fmla="*/ 2040135 h 7373"/>
                  <a:gd name="T66" fmla="*/ 1642805 w 6107"/>
                  <a:gd name="T67" fmla="*/ 2221577 h 7373"/>
                  <a:gd name="T68" fmla="*/ 1378545 w 6107"/>
                  <a:gd name="T69" fmla="*/ 2448018 h 7373"/>
                  <a:gd name="T70" fmla="*/ 1351183 w 6107"/>
                  <a:gd name="T71" fmla="*/ 2592020 h 7373"/>
                  <a:gd name="T72" fmla="*/ 1224453 w 6107"/>
                  <a:gd name="T73" fmla="*/ 2646740 h 7373"/>
                  <a:gd name="T74" fmla="*/ 1111044 w 6107"/>
                  <a:gd name="T75" fmla="*/ 2509579 h 7373"/>
                  <a:gd name="T76" fmla="*/ 1083682 w 6107"/>
                  <a:gd name="T77" fmla="*/ 2423898 h 7373"/>
                  <a:gd name="T78" fmla="*/ 1131926 w 6107"/>
                  <a:gd name="T79" fmla="*/ 2324538 h 7373"/>
                  <a:gd name="T80" fmla="*/ 1008437 w 6107"/>
                  <a:gd name="T81" fmla="*/ 2163256 h 7373"/>
                  <a:gd name="T82" fmla="*/ 1066401 w 6107"/>
                  <a:gd name="T83" fmla="*/ 1851494 h 7373"/>
                  <a:gd name="T84" fmla="*/ 1114645 w 6107"/>
                  <a:gd name="T85" fmla="*/ 1714333 h 7373"/>
                  <a:gd name="T86" fmla="*/ 1155688 w 6107"/>
                  <a:gd name="T87" fmla="*/ 1566732 h 7373"/>
                  <a:gd name="T88" fmla="*/ 1042639 w 6107"/>
                  <a:gd name="T89" fmla="*/ 1501571 h 7373"/>
                  <a:gd name="T90" fmla="*/ 764698 w 6107"/>
                  <a:gd name="T91" fmla="*/ 1793174 h 7373"/>
                  <a:gd name="T92" fmla="*/ 761458 w 6107"/>
                  <a:gd name="T93" fmla="*/ 1944015 h 7373"/>
                  <a:gd name="T94" fmla="*/ 627528 w 6107"/>
                  <a:gd name="T95" fmla="*/ 2053815 h 737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107" h="7373">
                    <a:moveTo>
                      <a:pt x="772" y="6105"/>
                    </a:moveTo>
                    <a:lnTo>
                      <a:pt x="772" y="6105"/>
                    </a:lnTo>
                    <a:lnTo>
                      <a:pt x="791" y="6066"/>
                    </a:lnTo>
                    <a:lnTo>
                      <a:pt x="867" y="5886"/>
                    </a:lnTo>
                    <a:lnTo>
                      <a:pt x="705" y="5562"/>
                    </a:lnTo>
                    <a:lnTo>
                      <a:pt x="658" y="5124"/>
                    </a:lnTo>
                    <a:lnTo>
                      <a:pt x="572" y="5086"/>
                    </a:lnTo>
                    <a:lnTo>
                      <a:pt x="553" y="4952"/>
                    </a:lnTo>
                    <a:lnTo>
                      <a:pt x="544" y="4609"/>
                    </a:lnTo>
                    <a:lnTo>
                      <a:pt x="620" y="4466"/>
                    </a:lnTo>
                    <a:lnTo>
                      <a:pt x="410" y="4095"/>
                    </a:lnTo>
                    <a:lnTo>
                      <a:pt x="610" y="3943"/>
                    </a:lnTo>
                    <a:lnTo>
                      <a:pt x="562" y="3819"/>
                    </a:lnTo>
                    <a:lnTo>
                      <a:pt x="629" y="3552"/>
                    </a:lnTo>
                    <a:lnTo>
                      <a:pt x="553" y="3486"/>
                    </a:lnTo>
                    <a:lnTo>
                      <a:pt x="429" y="3466"/>
                    </a:lnTo>
                    <a:lnTo>
                      <a:pt x="334" y="3581"/>
                    </a:lnTo>
                    <a:lnTo>
                      <a:pt x="286" y="3581"/>
                    </a:lnTo>
                    <a:lnTo>
                      <a:pt x="86" y="3466"/>
                    </a:lnTo>
                    <a:lnTo>
                      <a:pt x="0" y="3343"/>
                    </a:lnTo>
                    <a:lnTo>
                      <a:pt x="220" y="3181"/>
                    </a:lnTo>
                    <a:lnTo>
                      <a:pt x="401" y="3171"/>
                    </a:lnTo>
                    <a:lnTo>
                      <a:pt x="467" y="3038"/>
                    </a:lnTo>
                    <a:lnTo>
                      <a:pt x="572" y="3047"/>
                    </a:lnTo>
                    <a:lnTo>
                      <a:pt x="620" y="2886"/>
                    </a:lnTo>
                    <a:lnTo>
                      <a:pt x="915" y="2933"/>
                    </a:lnTo>
                    <a:lnTo>
                      <a:pt x="1029" y="2733"/>
                    </a:lnTo>
                    <a:lnTo>
                      <a:pt x="1181" y="2724"/>
                    </a:lnTo>
                    <a:lnTo>
                      <a:pt x="1286" y="2848"/>
                    </a:lnTo>
                    <a:lnTo>
                      <a:pt x="1648" y="2790"/>
                    </a:lnTo>
                    <a:lnTo>
                      <a:pt x="1620" y="2467"/>
                    </a:lnTo>
                    <a:lnTo>
                      <a:pt x="1753" y="2247"/>
                    </a:lnTo>
                    <a:lnTo>
                      <a:pt x="1639" y="2114"/>
                    </a:lnTo>
                    <a:lnTo>
                      <a:pt x="1725" y="2095"/>
                    </a:lnTo>
                    <a:lnTo>
                      <a:pt x="1810" y="1914"/>
                    </a:lnTo>
                    <a:lnTo>
                      <a:pt x="1572" y="1771"/>
                    </a:lnTo>
                    <a:lnTo>
                      <a:pt x="1620" y="1714"/>
                    </a:lnTo>
                    <a:lnTo>
                      <a:pt x="1572" y="1657"/>
                    </a:lnTo>
                    <a:lnTo>
                      <a:pt x="1639" y="1647"/>
                    </a:lnTo>
                    <a:lnTo>
                      <a:pt x="1715" y="1447"/>
                    </a:lnTo>
                    <a:lnTo>
                      <a:pt x="1648" y="1352"/>
                    </a:lnTo>
                    <a:lnTo>
                      <a:pt x="1686" y="1276"/>
                    </a:lnTo>
                    <a:lnTo>
                      <a:pt x="1496" y="1324"/>
                    </a:lnTo>
                    <a:lnTo>
                      <a:pt x="1591" y="895"/>
                    </a:lnTo>
                    <a:lnTo>
                      <a:pt x="1572" y="752"/>
                    </a:lnTo>
                    <a:lnTo>
                      <a:pt x="1667" y="676"/>
                    </a:lnTo>
                    <a:lnTo>
                      <a:pt x="1763" y="667"/>
                    </a:lnTo>
                    <a:lnTo>
                      <a:pt x="1963" y="733"/>
                    </a:lnTo>
                    <a:lnTo>
                      <a:pt x="2086" y="705"/>
                    </a:lnTo>
                    <a:lnTo>
                      <a:pt x="2020" y="438"/>
                    </a:lnTo>
                    <a:lnTo>
                      <a:pt x="2077" y="343"/>
                    </a:lnTo>
                    <a:lnTo>
                      <a:pt x="2134" y="333"/>
                    </a:lnTo>
                    <a:lnTo>
                      <a:pt x="2286" y="447"/>
                    </a:lnTo>
                    <a:lnTo>
                      <a:pt x="2315" y="352"/>
                    </a:lnTo>
                    <a:lnTo>
                      <a:pt x="2458" y="314"/>
                    </a:lnTo>
                    <a:lnTo>
                      <a:pt x="2486" y="486"/>
                    </a:lnTo>
                    <a:lnTo>
                      <a:pt x="2705" y="400"/>
                    </a:lnTo>
                    <a:lnTo>
                      <a:pt x="2772" y="486"/>
                    </a:lnTo>
                    <a:lnTo>
                      <a:pt x="2753" y="390"/>
                    </a:lnTo>
                    <a:lnTo>
                      <a:pt x="2772" y="362"/>
                    </a:lnTo>
                    <a:lnTo>
                      <a:pt x="3363" y="209"/>
                    </a:lnTo>
                    <a:lnTo>
                      <a:pt x="3372" y="152"/>
                    </a:lnTo>
                    <a:lnTo>
                      <a:pt x="3515" y="171"/>
                    </a:lnTo>
                    <a:lnTo>
                      <a:pt x="3639" y="0"/>
                    </a:lnTo>
                    <a:lnTo>
                      <a:pt x="3810" y="38"/>
                    </a:lnTo>
                    <a:lnTo>
                      <a:pt x="3791" y="248"/>
                    </a:lnTo>
                    <a:lnTo>
                      <a:pt x="4058" y="495"/>
                    </a:lnTo>
                    <a:lnTo>
                      <a:pt x="4201" y="914"/>
                    </a:lnTo>
                    <a:lnTo>
                      <a:pt x="4096" y="990"/>
                    </a:lnTo>
                    <a:lnTo>
                      <a:pt x="4401" y="1009"/>
                    </a:lnTo>
                    <a:lnTo>
                      <a:pt x="4486" y="1209"/>
                    </a:lnTo>
                    <a:lnTo>
                      <a:pt x="4563" y="1219"/>
                    </a:lnTo>
                    <a:lnTo>
                      <a:pt x="4686" y="1162"/>
                    </a:lnTo>
                    <a:lnTo>
                      <a:pt x="4620" y="1228"/>
                    </a:lnTo>
                    <a:lnTo>
                      <a:pt x="4658" y="1371"/>
                    </a:lnTo>
                    <a:lnTo>
                      <a:pt x="4762" y="1352"/>
                    </a:lnTo>
                    <a:lnTo>
                      <a:pt x="4734" y="1429"/>
                    </a:lnTo>
                    <a:lnTo>
                      <a:pt x="4801" y="1524"/>
                    </a:lnTo>
                    <a:lnTo>
                      <a:pt x="4982" y="1457"/>
                    </a:lnTo>
                    <a:lnTo>
                      <a:pt x="5096" y="1571"/>
                    </a:lnTo>
                    <a:lnTo>
                      <a:pt x="5201" y="1800"/>
                    </a:lnTo>
                    <a:lnTo>
                      <a:pt x="5115" y="1971"/>
                    </a:lnTo>
                    <a:lnTo>
                      <a:pt x="5182" y="2076"/>
                    </a:lnTo>
                    <a:lnTo>
                      <a:pt x="5458" y="2152"/>
                    </a:lnTo>
                    <a:lnTo>
                      <a:pt x="5448" y="2314"/>
                    </a:lnTo>
                    <a:lnTo>
                      <a:pt x="5524" y="2419"/>
                    </a:lnTo>
                    <a:lnTo>
                      <a:pt x="5820" y="2219"/>
                    </a:lnTo>
                    <a:lnTo>
                      <a:pt x="6058" y="2295"/>
                    </a:lnTo>
                    <a:lnTo>
                      <a:pt x="6106" y="2409"/>
                    </a:lnTo>
                    <a:lnTo>
                      <a:pt x="5991" y="2562"/>
                    </a:lnTo>
                    <a:lnTo>
                      <a:pt x="6068" y="2657"/>
                    </a:lnTo>
                    <a:lnTo>
                      <a:pt x="5772" y="2886"/>
                    </a:lnTo>
                    <a:lnTo>
                      <a:pt x="5810" y="2924"/>
                    </a:lnTo>
                    <a:lnTo>
                      <a:pt x="5877" y="2828"/>
                    </a:lnTo>
                    <a:lnTo>
                      <a:pt x="6010" y="2819"/>
                    </a:lnTo>
                    <a:lnTo>
                      <a:pt x="6068" y="2952"/>
                    </a:lnTo>
                    <a:lnTo>
                      <a:pt x="6058" y="3086"/>
                    </a:lnTo>
                    <a:lnTo>
                      <a:pt x="5905" y="3238"/>
                    </a:lnTo>
                    <a:lnTo>
                      <a:pt x="5524" y="3495"/>
                    </a:lnTo>
                    <a:lnTo>
                      <a:pt x="5467" y="3419"/>
                    </a:lnTo>
                    <a:lnTo>
                      <a:pt x="5401" y="3419"/>
                    </a:lnTo>
                    <a:lnTo>
                      <a:pt x="5277" y="3505"/>
                    </a:lnTo>
                    <a:lnTo>
                      <a:pt x="5296" y="3609"/>
                    </a:lnTo>
                    <a:lnTo>
                      <a:pt x="5134" y="3600"/>
                    </a:lnTo>
                    <a:lnTo>
                      <a:pt x="5039" y="3666"/>
                    </a:lnTo>
                    <a:lnTo>
                      <a:pt x="5248" y="3781"/>
                    </a:lnTo>
                    <a:lnTo>
                      <a:pt x="5191" y="3867"/>
                    </a:lnTo>
                    <a:lnTo>
                      <a:pt x="5248" y="3867"/>
                    </a:lnTo>
                    <a:lnTo>
                      <a:pt x="5248" y="3952"/>
                    </a:lnTo>
                    <a:lnTo>
                      <a:pt x="5439" y="4181"/>
                    </a:lnTo>
                    <a:lnTo>
                      <a:pt x="5391" y="4333"/>
                    </a:lnTo>
                    <a:lnTo>
                      <a:pt x="5229" y="4390"/>
                    </a:lnTo>
                    <a:lnTo>
                      <a:pt x="5372" y="4514"/>
                    </a:lnTo>
                    <a:lnTo>
                      <a:pt x="5344" y="4609"/>
                    </a:lnTo>
                    <a:lnTo>
                      <a:pt x="5201" y="4590"/>
                    </a:lnTo>
                    <a:lnTo>
                      <a:pt x="5048" y="4695"/>
                    </a:lnTo>
                    <a:lnTo>
                      <a:pt x="4934" y="4724"/>
                    </a:lnTo>
                    <a:lnTo>
                      <a:pt x="4420" y="4752"/>
                    </a:lnTo>
                    <a:lnTo>
                      <a:pt x="4305" y="4714"/>
                    </a:lnTo>
                    <a:lnTo>
                      <a:pt x="4267" y="4476"/>
                    </a:lnTo>
                    <a:lnTo>
                      <a:pt x="4191" y="4809"/>
                    </a:lnTo>
                    <a:lnTo>
                      <a:pt x="4239" y="4857"/>
                    </a:lnTo>
                    <a:lnTo>
                      <a:pt x="4182" y="5000"/>
                    </a:lnTo>
                    <a:lnTo>
                      <a:pt x="4001" y="5181"/>
                    </a:lnTo>
                    <a:lnTo>
                      <a:pt x="3953" y="5200"/>
                    </a:lnTo>
                    <a:lnTo>
                      <a:pt x="3896" y="5152"/>
                    </a:lnTo>
                    <a:lnTo>
                      <a:pt x="3858" y="5286"/>
                    </a:lnTo>
                    <a:lnTo>
                      <a:pt x="3753" y="5276"/>
                    </a:lnTo>
                    <a:lnTo>
                      <a:pt x="3886" y="5409"/>
                    </a:lnTo>
                    <a:lnTo>
                      <a:pt x="3962" y="5686"/>
                    </a:lnTo>
                    <a:lnTo>
                      <a:pt x="4020" y="5714"/>
                    </a:lnTo>
                    <a:lnTo>
                      <a:pt x="4248" y="5667"/>
                    </a:lnTo>
                    <a:lnTo>
                      <a:pt x="4305" y="5781"/>
                    </a:lnTo>
                    <a:lnTo>
                      <a:pt x="4458" y="5867"/>
                    </a:lnTo>
                    <a:lnTo>
                      <a:pt x="4439" y="6057"/>
                    </a:lnTo>
                    <a:lnTo>
                      <a:pt x="4563" y="6171"/>
                    </a:lnTo>
                    <a:lnTo>
                      <a:pt x="4286" y="6286"/>
                    </a:lnTo>
                    <a:lnTo>
                      <a:pt x="4143" y="6409"/>
                    </a:lnTo>
                    <a:lnTo>
                      <a:pt x="4239" y="6505"/>
                    </a:lnTo>
                    <a:lnTo>
                      <a:pt x="3829" y="6800"/>
                    </a:lnTo>
                    <a:lnTo>
                      <a:pt x="3801" y="6876"/>
                    </a:lnTo>
                    <a:lnTo>
                      <a:pt x="3848" y="7038"/>
                    </a:lnTo>
                    <a:lnTo>
                      <a:pt x="3782" y="7057"/>
                    </a:lnTo>
                    <a:lnTo>
                      <a:pt x="3753" y="7200"/>
                    </a:lnTo>
                    <a:lnTo>
                      <a:pt x="3734" y="7257"/>
                    </a:lnTo>
                    <a:lnTo>
                      <a:pt x="3639" y="7267"/>
                    </a:lnTo>
                    <a:lnTo>
                      <a:pt x="3401" y="7352"/>
                    </a:lnTo>
                    <a:lnTo>
                      <a:pt x="3277" y="7372"/>
                    </a:lnTo>
                    <a:lnTo>
                      <a:pt x="3134" y="7352"/>
                    </a:lnTo>
                    <a:lnTo>
                      <a:pt x="3086" y="7286"/>
                    </a:lnTo>
                    <a:lnTo>
                      <a:pt x="3086" y="6971"/>
                    </a:lnTo>
                    <a:lnTo>
                      <a:pt x="3067" y="6914"/>
                    </a:lnTo>
                    <a:lnTo>
                      <a:pt x="3020" y="6828"/>
                    </a:lnTo>
                    <a:lnTo>
                      <a:pt x="3001" y="6781"/>
                    </a:lnTo>
                    <a:lnTo>
                      <a:pt x="3010" y="6733"/>
                    </a:lnTo>
                    <a:lnTo>
                      <a:pt x="3067" y="6676"/>
                    </a:lnTo>
                    <a:lnTo>
                      <a:pt x="3086" y="6628"/>
                    </a:lnTo>
                    <a:lnTo>
                      <a:pt x="3115" y="6533"/>
                    </a:lnTo>
                    <a:lnTo>
                      <a:pt x="3144" y="6457"/>
                    </a:lnTo>
                    <a:lnTo>
                      <a:pt x="3153" y="6381"/>
                    </a:lnTo>
                    <a:lnTo>
                      <a:pt x="3144" y="6276"/>
                    </a:lnTo>
                    <a:lnTo>
                      <a:pt x="3058" y="6114"/>
                    </a:lnTo>
                    <a:lnTo>
                      <a:pt x="2801" y="6009"/>
                    </a:lnTo>
                    <a:lnTo>
                      <a:pt x="2724" y="5895"/>
                    </a:lnTo>
                    <a:lnTo>
                      <a:pt x="2753" y="5762"/>
                    </a:lnTo>
                    <a:lnTo>
                      <a:pt x="2962" y="5228"/>
                    </a:lnTo>
                    <a:lnTo>
                      <a:pt x="2962" y="5143"/>
                    </a:lnTo>
                    <a:lnTo>
                      <a:pt x="2953" y="5076"/>
                    </a:lnTo>
                    <a:lnTo>
                      <a:pt x="2962" y="4990"/>
                    </a:lnTo>
                    <a:lnTo>
                      <a:pt x="3067" y="4771"/>
                    </a:lnTo>
                    <a:lnTo>
                      <a:pt x="3096" y="4762"/>
                    </a:lnTo>
                    <a:lnTo>
                      <a:pt x="3162" y="4829"/>
                    </a:lnTo>
                    <a:lnTo>
                      <a:pt x="3172" y="4676"/>
                    </a:lnTo>
                    <a:lnTo>
                      <a:pt x="3201" y="4495"/>
                    </a:lnTo>
                    <a:lnTo>
                      <a:pt x="3210" y="4352"/>
                    </a:lnTo>
                    <a:lnTo>
                      <a:pt x="3153" y="4286"/>
                    </a:lnTo>
                    <a:lnTo>
                      <a:pt x="2982" y="4324"/>
                    </a:lnTo>
                    <a:lnTo>
                      <a:pt x="2924" y="4295"/>
                    </a:lnTo>
                    <a:lnTo>
                      <a:pt x="2896" y="4171"/>
                    </a:lnTo>
                    <a:lnTo>
                      <a:pt x="2753" y="4238"/>
                    </a:lnTo>
                    <a:lnTo>
                      <a:pt x="2172" y="4829"/>
                    </a:lnTo>
                    <a:lnTo>
                      <a:pt x="2134" y="4895"/>
                    </a:lnTo>
                    <a:lnTo>
                      <a:pt x="2124" y="4981"/>
                    </a:lnTo>
                    <a:lnTo>
                      <a:pt x="2134" y="5028"/>
                    </a:lnTo>
                    <a:lnTo>
                      <a:pt x="2153" y="5067"/>
                    </a:lnTo>
                    <a:lnTo>
                      <a:pt x="2162" y="5133"/>
                    </a:lnTo>
                    <a:lnTo>
                      <a:pt x="2115" y="5400"/>
                    </a:lnTo>
                    <a:lnTo>
                      <a:pt x="2077" y="5533"/>
                    </a:lnTo>
                    <a:lnTo>
                      <a:pt x="2029" y="5629"/>
                    </a:lnTo>
                    <a:lnTo>
                      <a:pt x="1972" y="5667"/>
                    </a:lnTo>
                    <a:lnTo>
                      <a:pt x="1743" y="5705"/>
                    </a:lnTo>
                    <a:lnTo>
                      <a:pt x="981" y="6086"/>
                    </a:lnTo>
                    <a:lnTo>
                      <a:pt x="820" y="6114"/>
                    </a:lnTo>
                    <a:lnTo>
                      <a:pt x="772" y="6105"/>
                    </a:lnTo>
                  </a:path>
                </a:pathLst>
              </a:custGeom>
              <a:solidFill>
                <a:srgbClr val="DCDC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90" name="Freeform 11">
                <a:extLst>
                  <a:ext uri="{FF2B5EF4-FFF2-40B4-BE49-F238E27FC236}">
                    <a16:creationId xmlns:a16="http://schemas.microsoft.com/office/drawing/2014/main" id="{B213FC0B-E189-584D-8610-CFC322C7C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88675" y="4262438"/>
                <a:ext cx="2101850" cy="2855912"/>
              </a:xfrm>
              <a:custGeom>
                <a:avLst/>
                <a:gdLst>
                  <a:gd name="T0" fmla="*/ 17278 w 5839"/>
                  <a:gd name="T1" fmla="*/ 1868310 h 7935"/>
                  <a:gd name="T2" fmla="*/ 181784 w 5839"/>
                  <a:gd name="T3" fmla="*/ 1669638 h 7935"/>
                  <a:gd name="T4" fmla="*/ 253777 w 5839"/>
                  <a:gd name="T5" fmla="*/ 1508397 h 7935"/>
                  <a:gd name="T6" fmla="*/ 102951 w 5839"/>
                  <a:gd name="T7" fmla="*/ 1384946 h 7935"/>
                  <a:gd name="T8" fmla="*/ 44636 w 5839"/>
                  <a:gd name="T9" fmla="*/ 1230903 h 7935"/>
                  <a:gd name="T10" fmla="*/ 161265 w 5839"/>
                  <a:gd name="T11" fmla="*/ 1127968 h 7935"/>
                  <a:gd name="T12" fmla="*/ 205541 w 5839"/>
                  <a:gd name="T13" fmla="*/ 1025033 h 7935"/>
                  <a:gd name="T14" fmla="*/ 528072 w 5839"/>
                  <a:gd name="T15" fmla="*/ 980404 h 7935"/>
                  <a:gd name="T16" fmla="*/ 596466 w 5839"/>
                  <a:gd name="T17" fmla="*/ 887906 h 7935"/>
                  <a:gd name="T18" fmla="*/ 524473 w 5839"/>
                  <a:gd name="T19" fmla="*/ 720187 h 7935"/>
                  <a:gd name="T20" fmla="*/ 562269 w 5839"/>
                  <a:gd name="T21" fmla="*/ 627329 h 7935"/>
                  <a:gd name="T22" fmla="*/ 644342 w 5839"/>
                  <a:gd name="T23" fmla="*/ 586299 h 7935"/>
                  <a:gd name="T24" fmla="*/ 819286 w 5839"/>
                  <a:gd name="T25" fmla="*/ 342997 h 7935"/>
                  <a:gd name="T26" fmla="*/ 840164 w 5839"/>
                  <a:gd name="T27" fmla="*/ 284691 h 7935"/>
                  <a:gd name="T28" fmla="*/ 901718 w 5839"/>
                  <a:gd name="T29" fmla="*/ 92858 h 7935"/>
                  <a:gd name="T30" fmla="*/ 987391 w 5839"/>
                  <a:gd name="T31" fmla="*/ 65144 h 7935"/>
                  <a:gd name="T32" fmla="*/ 1110860 w 5839"/>
                  <a:gd name="T33" fmla="*/ 109774 h 7935"/>
                  <a:gd name="T34" fmla="*/ 1326840 w 5839"/>
                  <a:gd name="T35" fmla="*/ 192194 h 7935"/>
                  <a:gd name="T36" fmla="*/ 1450309 w 5839"/>
                  <a:gd name="T37" fmla="*/ 301967 h 7935"/>
                  <a:gd name="T38" fmla="*/ 1484506 w 5839"/>
                  <a:gd name="T39" fmla="*/ 514316 h 7935"/>
                  <a:gd name="T40" fmla="*/ 1659450 w 5839"/>
                  <a:gd name="T41" fmla="*/ 507478 h 7935"/>
                  <a:gd name="T42" fmla="*/ 1772480 w 5839"/>
                  <a:gd name="T43" fmla="*/ 342997 h 7935"/>
                  <a:gd name="T44" fmla="*/ 1995300 w 5839"/>
                  <a:gd name="T45" fmla="*/ 332560 h 7935"/>
                  <a:gd name="T46" fmla="*/ 2101490 w 5839"/>
                  <a:gd name="T47" fmla="*/ 696072 h 7935"/>
                  <a:gd name="T48" fmla="*/ 2077732 w 5839"/>
                  <a:gd name="T49" fmla="*/ 860553 h 7935"/>
                  <a:gd name="T50" fmla="*/ 2043175 w 5839"/>
                  <a:gd name="T51" fmla="*/ 798648 h 7935"/>
                  <a:gd name="T52" fmla="*/ 1940585 w 5839"/>
                  <a:gd name="T53" fmla="*/ 843637 h 7935"/>
                  <a:gd name="T54" fmla="*/ 1813516 w 5839"/>
                  <a:gd name="T55" fmla="*/ 994440 h 7935"/>
                  <a:gd name="T56" fmla="*/ 1765640 w 5839"/>
                  <a:gd name="T57" fmla="*/ 1114292 h 7935"/>
                  <a:gd name="T58" fmla="*/ 1714165 w 5839"/>
                  <a:gd name="T59" fmla="*/ 1213628 h 7935"/>
                  <a:gd name="T60" fmla="*/ 1655850 w 5839"/>
                  <a:gd name="T61" fmla="*/ 1299287 h 7935"/>
                  <a:gd name="T62" fmla="*/ 1662690 w 5839"/>
                  <a:gd name="T63" fmla="*/ 1391785 h 7935"/>
                  <a:gd name="T64" fmla="*/ 1583857 w 5839"/>
                  <a:gd name="T65" fmla="*/ 1463767 h 7935"/>
                  <a:gd name="T66" fmla="*/ 1546060 w 5839"/>
                  <a:gd name="T67" fmla="*/ 1535750 h 7935"/>
                  <a:gd name="T68" fmla="*/ 1539221 w 5839"/>
                  <a:gd name="T69" fmla="*/ 1727944 h 7935"/>
                  <a:gd name="T70" fmla="*/ 1501784 w 5839"/>
                  <a:gd name="T71" fmla="*/ 1775812 h 7935"/>
                  <a:gd name="T72" fmla="*/ 1491345 w 5839"/>
                  <a:gd name="T73" fmla="*/ 1827280 h 7935"/>
                  <a:gd name="T74" fmla="*/ 1518703 w 5839"/>
                  <a:gd name="T75" fmla="*/ 1964407 h 7935"/>
                  <a:gd name="T76" fmla="*/ 1597536 w 5839"/>
                  <a:gd name="T77" fmla="*/ 2015874 h 7935"/>
                  <a:gd name="T78" fmla="*/ 1649011 w 5839"/>
                  <a:gd name="T79" fmla="*/ 2169917 h 7935"/>
                  <a:gd name="T80" fmla="*/ 1714165 w 5839"/>
                  <a:gd name="T81" fmla="*/ 2197271 h 7935"/>
                  <a:gd name="T82" fmla="*/ 1751962 w 5839"/>
                  <a:gd name="T83" fmla="*/ 2218146 h 7935"/>
                  <a:gd name="T84" fmla="*/ 1731443 w 5839"/>
                  <a:gd name="T85" fmla="*/ 2276092 h 7935"/>
                  <a:gd name="T86" fmla="*/ 1727844 w 5839"/>
                  <a:gd name="T87" fmla="*/ 2337997 h 7935"/>
                  <a:gd name="T88" fmla="*/ 1806677 w 5839"/>
                  <a:gd name="T89" fmla="*/ 2406380 h 7935"/>
                  <a:gd name="T90" fmla="*/ 1734683 w 5839"/>
                  <a:gd name="T91" fmla="*/ 2540268 h 7935"/>
                  <a:gd name="T92" fmla="*/ 1714165 w 5839"/>
                  <a:gd name="T93" fmla="*/ 2656880 h 7935"/>
                  <a:gd name="T94" fmla="*/ 1553260 w 5839"/>
                  <a:gd name="T95" fmla="*/ 2694671 h 7935"/>
                  <a:gd name="T96" fmla="*/ 1463988 w 5839"/>
                  <a:gd name="T97" fmla="*/ 2749378 h 7935"/>
                  <a:gd name="T98" fmla="*/ 1285804 w 5839"/>
                  <a:gd name="T99" fmla="*/ 2735701 h 7935"/>
                  <a:gd name="T100" fmla="*/ 1220290 w 5839"/>
                  <a:gd name="T101" fmla="*/ 2804084 h 7935"/>
                  <a:gd name="T102" fmla="*/ 1055785 w 5839"/>
                  <a:gd name="T103" fmla="*/ 2828199 h 7935"/>
                  <a:gd name="T104" fmla="*/ 953194 w 5839"/>
                  <a:gd name="T105" fmla="*/ 2790408 h 7935"/>
                  <a:gd name="T106" fmla="*/ 853843 w 5839"/>
                  <a:gd name="T107" fmla="*/ 2533430 h 7935"/>
                  <a:gd name="T108" fmla="*/ 733614 w 5839"/>
                  <a:gd name="T109" fmla="*/ 2464686 h 7935"/>
                  <a:gd name="T110" fmla="*/ 695817 w 5839"/>
                  <a:gd name="T111" fmla="*/ 2502477 h 7935"/>
                  <a:gd name="T112" fmla="*/ 634263 w 5839"/>
                  <a:gd name="T113" fmla="*/ 2457848 h 7935"/>
                  <a:gd name="T114" fmla="*/ 651541 w 5839"/>
                  <a:gd name="T115" fmla="*/ 2351673 h 7935"/>
                  <a:gd name="T116" fmla="*/ 442400 w 5839"/>
                  <a:gd name="T117" fmla="*/ 2290128 h 7935"/>
                  <a:gd name="T118" fmla="*/ 246938 w 5839"/>
                  <a:gd name="T119" fmla="*/ 2097935 h 7935"/>
                  <a:gd name="T120" fmla="*/ 41036 w 5839"/>
                  <a:gd name="T121" fmla="*/ 1960808 h 79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839" h="7935">
                    <a:moveTo>
                      <a:pt x="0" y="5391"/>
                    </a:moveTo>
                    <a:lnTo>
                      <a:pt x="0" y="5391"/>
                    </a:lnTo>
                    <a:lnTo>
                      <a:pt x="19" y="5334"/>
                    </a:lnTo>
                    <a:lnTo>
                      <a:pt x="48" y="5191"/>
                    </a:lnTo>
                    <a:lnTo>
                      <a:pt x="114" y="5172"/>
                    </a:lnTo>
                    <a:lnTo>
                      <a:pt x="67" y="5010"/>
                    </a:lnTo>
                    <a:lnTo>
                      <a:pt x="95" y="4934"/>
                    </a:lnTo>
                    <a:lnTo>
                      <a:pt x="505" y="4639"/>
                    </a:lnTo>
                    <a:lnTo>
                      <a:pt x="409" y="4543"/>
                    </a:lnTo>
                    <a:lnTo>
                      <a:pt x="552" y="4420"/>
                    </a:lnTo>
                    <a:lnTo>
                      <a:pt x="829" y="4305"/>
                    </a:lnTo>
                    <a:lnTo>
                      <a:pt x="705" y="4191"/>
                    </a:lnTo>
                    <a:lnTo>
                      <a:pt x="724" y="4001"/>
                    </a:lnTo>
                    <a:lnTo>
                      <a:pt x="571" y="3915"/>
                    </a:lnTo>
                    <a:lnTo>
                      <a:pt x="514" y="3801"/>
                    </a:lnTo>
                    <a:lnTo>
                      <a:pt x="286" y="3848"/>
                    </a:lnTo>
                    <a:lnTo>
                      <a:pt x="228" y="3820"/>
                    </a:lnTo>
                    <a:lnTo>
                      <a:pt x="152" y="3543"/>
                    </a:lnTo>
                    <a:lnTo>
                      <a:pt x="19" y="3410"/>
                    </a:lnTo>
                    <a:lnTo>
                      <a:pt x="124" y="3420"/>
                    </a:lnTo>
                    <a:lnTo>
                      <a:pt x="162" y="3286"/>
                    </a:lnTo>
                    <a:lnTo>
                      <a:pt x="219" y="3334"/>
                    </a:lnTo>
                    <a:lnTo>
                      <a:pt x="267" y="3315"/>
                    </a:lnTo>
                    <a:lnTo>
                      <a:pt x="448" y="3134"/>
                    </a:lnTo>
                    <a:lnTo>
                      <a:pt x="505" y="2991"/>
                    </a:lnTo>
                    <a:lnTo>
                      <a:pt x="457" y="2943"/>
                    </a:lnTo>
                    <a:lnTo>
                      <a:pt x="533" y="2610"/>
                    </a:lnTo>
                    <a:lnTo>
                      <a:pt x="571" y="2848"/>
                    </a:lnTo>
                    <a:lnTo>
                      <a:pt x="686" y="2886"/>
                    </a:lnTo>
                    <a:lnTo>
                      <a:pt x="1200" y="2858"/>
                    </a:lnTo>
                    <a:lnTo>
                      <a:pt x="1314" y="2829"/>
                    </a:lnTo>
                    <a:lnTo>
                      <a:pt x="1467" y="2724"/>
                    </a:lnTo>
                    <a:lnTo>
                      <a:pt x="1610" y="2743"/>
                    </a:lnTo>
                    <a:lnTo>
                      <a:pt x="1638" y="2648"/>
                    </a:lnTo>
                    <a:lnTo>
                      <a:pt x="1495" y="2524"/>
                    </a:lnTo>
                    <a:lnTo>
                      <a:pt x="1657" y="2467"/>
                    </a:lnTo>
                    <a:lnTo>
                      <a:pt x="1705" y="2315"/>
                    </a:lnTo>
                    <a:lnTo>
                      <a:pt x="1514" y="2086"/>
                    </a:lnTo>
                    <a:lnTo>
                      <a:pt x="1514" y="2001"/>
                    </a:lnTo>
                    <a:lnTo>
                      <a:pt x="1457" y="2001"/>
                    </a:lnTo>
                    <a:lnTo>
                      <a:pt x="1514" y="1915"/>
                    </a:lnTo>
                    <a:lnTo>
                      <a:pt x="1305" y="1800"/>
                    </a:lnTo>
                    <a:lnTo>
                      <a:pt x="1400" y="1734"/>
                    </a:lnTo>
                    <a:lnTo>
                      <a:pt x="1562" y="1743"/>
                    </a:lnTo>
                    <a:lnTo>
                      <a:pt x="1543" y="1639"/>
                    </a:lnTo>
                    <a:lnTo>
                      <a:pt x="1667" y="1553"/>
                    </a:lnTo>
                    <a:lnTo>
                      <a:pt x="1733" y="1553"/>
                    </a:lnTo>
                    <a:lnTo>
                      <a:pt x="1790" y="1629"/>
                    </a:lnTo>
                    <a:lnTo>
                      <a:pt x="2171" y="1372"/>
                    </a:lnTo>
                    <a:lnTo>
                      <a:pt x="2324" y="1220"/>
                    </a:lnTo>
                    <a:lnTo>
                      <a:pt x="2334" y="1086"/>
                    </a:lnTo>
                    <a:lnTo>
                      <a:pt x="2276" y="953"/>
                    </a:lnTo>
                    <a:lnTo>
                      <a:pt x="2143" y="962"/>
                    </a:lnTo>
                    <a:lnTo>
                      <a:pt x="2076" y="1058"/>
                    </a:lnTo>
                    <a:lnTo>
                      <a:pt x="2038" y="1020"/>
                    </a:lnTo>
                    <a:lnTo>
                      <a:pt x="2334" y="791"/>
                    </a:lnTo>
                    <a:lnTo>
                      <a:pt x="2257" y="696"/>
                    </a:lnTo>
                    <a:lnTo>
                      <a:pt x="2372" y="543"/>
                    </a:lnTo>
                    <a:lnTo>
                      <a:pt x="2324" y="429"/>
                    </a:lnTo>
                    <a:lnTo>
                      <a:pt x="2505" y="258"/>
                    </a:lnTo>
                    <a:lnTo>
                      <a:pt x="2400" y="58"/>
                    </a:lnTo>
                    <a:lnTo>
                      <a:pt x="2429" y="0"/>
                    </a:lnTo>
                    <a:lnTo>
                      <a:pt x="2505" y="0"/>
                    </a:lnTo>
                    <a:lnTo>
                      <a:pt x="2743" y="181"/>
                    </a:lnTo>
                    <a:lnTo>
                      <a:pt x="2962" y="39"/>
                    </a:lnTo>
                    <a:lnTo>
                      <a:pt x="3010" y="210"/>
                    </a:lnTo>
                    <a:lnTo>
                      <a:pt x="3105" y="229"/>
                    </a:lnTo>
                    <a:lnTo>
                      <a:pt x="3086" y="305"/>
                    </a:lnTo>
                    <a:lnTo>
                      <a:pt x="3114" y="334"/>
                    </a:lnTo>
                    <a:lnTo>
                      <a:pt x="3210" y="343"/>
                    </a:lnTo>
                    <a:lnTo>
                      <a:pt x="3390" y="258"/>
                    </a:lnTo>
                    <a:lnTo>
                      <a:pt x="3686" y="534"/>
                    </a:lnTo>
                    <a:lnTo>
                      <a:pt x="3867" y="524"/>
                    </a:lnTo>
                    <a:lnTo>
                      <a:pt x="3848" y="629"/>
                    </a:lnTo>
                    <a:lnTo>
                      <a:pt x="4124" y="629"/>
                    </a:lnTo>
                    <a:lnTo>
                      <a:pt x="4029" y="839"/>
                    </a:lnTo>
                    <a:lnTo>
                      <a:pt x="4029" y="934"/>
                    </a:lnTo>
                    <a:lnTo>
                      <a:pt x="4124" y="1086"/>
                    </a:lnTo>
                    <a:lnTo>
                      <a:pt x="4267" y="1115"/>
                    </a:lnTo>
                    <a:lnTo>
                      <a:pt x="4124" y="1429"/>
                    </a:lnTo>
                    <a:lnTo>
                      <a:pt x="4448" y="1381"/>
                    </a:lnTo>
                    <a:lnTo>
                      <a:pt x="4543" y="1410"/>
                    </a:lnTo>
                    <a:lnTo>
                      <a:pt x="4571" y="1496"/>
                    </a:lnTo>
                    <a:lnTo>
                      <a:pt x="4610" y="1410"/>
                    </a:lnTo>
                    <a:lnTo>
                      <a:pt x="4962" y="1362"/>
                    </a:lnTo>
                    <a:lnTo>
                      <a:pt x="4991" y="1277"/>
                    </a:lnTo>
                    <a:lnTo>
                      <a:pt x="4800" y="1248"/>
                    </a:lnTo>
                    <a:lnTo>
                      <a:pt x="4924" y="953"/>
                    </a:lnTo>
                    <a:lnTo>
                      <a:pt x="4819" y="867"/>
                    </a:lnTo>
                    <a:lnTo>
                      <a:pt x="4876" y="705"/>
                    </a:lnTo>
                    <a:lnTo>
                      <a:pt x="5534" y="858"/>
                    </a:lnTo>
                    <a:lnTo>
                      <a:pt x="5543" y="924"/>
                    </a:lnTo>
                    <a:lnTo>
                      <a:pt x="5724" y="1020"/>
                    </a:lnTo>
                    <a:lnTo>
                      <a:pt x="5686" y="1810"/>
                    </a:lnTo>
                    <a:lnTo>
                      <a:pt x="5714" y="1905"/>
                    </a:lnTo>
                    <a:lnTo>
                      <a:pt x="5838" y="1934"/>
                    </a:lnTo>
                    <a:lnTo>
                      <a:pt x="5762" y="2020"/>
                    </a:lnTo>
                    <a:lnTo>
                      <a:pt x="5781" y="2105"/>
                    </a:lnTo>
                    <a:lnTo>
                      <a:pt x="5781" y="2124"/>
                    </a:lnTo>
                    <a:lnTo>
                      <a:pt x="5772" y="2391"/>
                    </a:lnTo>
                    <a:lnTo>
                      <a:pt x="5724" y="2362"/>
                    </a:lnTo>
                    <a:lnTo>
                      <a:pt x="5695" y="2305"/>
                    </a:lnTo>
                    <a:lnTo>
                      <a:pt x="5676" y="2219"/>
                    </a:lnTo>
                    <a:lnTo>
                      <a:pt x="5638" y="2181"/>
                    </a:lnTo>
                    <a:lnTo>
                      <a:pt x="5553" y="2248"/>
                    </a:lnTo>
                    <a:lnTo>
                      <a:pt x="5438" y="2267"/>
                    </a:lnTo>
                    <a:lnTo>
                      <a:pt x="5391" y="2344"/>
                    </a:lnTo>
                    <a:lnTo>
                      <a:pt x="5372" y="2458"/>
                    </a:lnTo>
                    <a:lnTo>
                      <a:pt x="5324" y="2582"/>
                    </a:lnTo>
                    <a:lnTo>
                      <a:pt x="5248" y="2667"/>
                    </a:lnTo>
                    <a:lnTo>
                      <a:pt x="5038" y="2763"/>
                    </a:lnTo>
                    <a:lnTo>
                      <a:pt x="4952" y="2848"/>
                    </a:lnTo>
                    <a:lnTo>
                      <a:pt x="4934" y="2905"/>
                    </a:lnTo>
                    <a:lnTo>
                      <a:pt x="4924" y="3039"/>
                    </a:lnTo>
                    <a:lnTo>
                      <a:pt x="4905" y="3096"/>
                    </a:lnTo>
                    <a:lnTo>
                      <a:pt x="4876" y="3144"/>
                    </a:lnTo>
                    <a:lnTo>
                      <a:pt x="4791" y="3220"/>
                    </a:lnTo>
                    <a:lnTo>
                      <a:pt x="4762" y="3267"/>
                    </a:lnTo>
                    <a:lnTo>
                      <a:pt x="4762" y="3372"/>
                    </a:lnTo>
                    <a:lnTo>
                      <a:pt x="4762" y="3448"/>
                    </a:lnTo>
                    <a:lnTo>
                      <a:pt x="4753" y="3515"/>
                    </a:lnTo>
                    <a:lnTo>
                      <a:pt x="4714" y="3553"/>
                    </a:lnTo>
                    <a:lnTo>
                      <a:pt x="4600" y="3610"/>
                    </a:lnTo>
                    <a:lnTo>
                      <a:pt x="4571" y="3648"/>
                    </a:lnTo>
                    <a:lnTo>
                      <a:pt x="4562" y="3772"/>
                    </a:lnTo>
                    <a:lnTo>
                      <a:pt x="4600" y="3820"/>
                    </a:lnTo>
                    <a:lnTo>
                      <a:pt x="4619" y="3867"/>
                    </a:lnTo>
                    <a:lnTo>
                      <a:pt x="4562" y="3982"/>
                    </a:lnTo>
                    <a:lnTo>
                      <a:pt x="4514" y="4020"/>
                    </a:lnTo>
                    <a:lnTo>
                      <a:pt x="4438" y="4039"/>
                    </a:lnTo>
                    <a:lnTo>
                      <a:pt x="4400" y="4067"/>
                    </a:lnTo>
                    <a:lnTo>
                      <a:pt x="4353" y="4124"/>
                    </a:lnTo>
                    <a:lnTo>
                      <a:pt x="4333" y="4172"/>
                    </a:lnTo>
                    <a:lnTo>
                      <a:pt x="4324" y="4210"/>
                    </a:lnTo>
                    <a:lnTo>
                      <a:pt x="4295" y="4267"/>
                    </a:lnTo>
                    <a:lnTo>
                      <a:pt x="4114" y="4591"/>
                    </a:lnTo>
                    <a:lnTo>
                      <a:pt x="4086" y="4677"/>
                    </a:lnTo>
                    <a:lnTo>
                      <a:pt x="4152" y="4705"/>
                    </a:lnTo>
                    <a:lnTo>
                      <a:pt x="4276" y="4801"/>
                    </a:lnTo>
                    <a:lnTo>
                      <a:pt x="4324" y="4877"/>
                    </a:lnTo>
                    <a:lnTo>
                      <a:pt x="4181" y="4858"/>
                    </a:lnTo>
                    <a:lnTo>
                      <a:pt x="4181" y="4905"/>
                    </a:lnTo>
                    <a:lnTo>
                      <a:pt x="4172" y="4934"/>
                    </a:lnTo>
                    <a:lnTo>
                      <a:pt x="4162" y="4953"/>
                    </a:lnTo>
                    <a:lnTo>
                      <a:pt x="4152" y="4982"/>
                    </a:lnTo>
                    <a:lnTo>
                      <a:pt x="4210" y="5039"/>
                    </a:lnTo>
                    <a:lnTo>
                      <a:pt x="4143" y="5077"/>
                    </a:lnTo>
                    <a:lnTo>
                      <a:pt x="4114" y="5163"/>
                    </a:lnTo>
                    <a:lnTo>
                      <a:pt x="4124" y="5258"/>
                    </a:lnTo>
                    <a:lnTo>
                      <a:pt x="4162" y="5363"/>
                    </a:lnTo>
                    <a:lnTo>
                      <a:pt x="4219" y="5458"/>
                    </a:lnTo>
                    <a:lnTo>
                      <a:pt x="4267" y="5486"/>
                    </a:lnTo>
                    <a:lnTo>
                      <a:pt x="4333" y="5496"/>
                    </a:lnTo>
                    <a:lnTo>
                      <a:pt x="4400" y="5544"/>
                    </a:lnTo>
                    <a:lnTo>
                      <a:pt x="4438" y="5601"/>
                    </a:lnTo>
                    <a:lnTo>
                      <a:pt x="4562" y="5848"/>
                    </a:lnTo>
                    <a:lnTo>
                      <a:pt x="4571" y="5886"/>
                    </a:lnTo>
                    <a:lnTo>
                      <a:pt x="4581" y="6010"/>
                    </a:lnTo>
                    <a:lnTo>
                      <a:pt x="4581" y="6029"/>
                    </a:lnTo>
                    <a:lnTo>
                      <a:pt x="4619" y="6058"/>
                    </a:lnTo>
                    <a:lnTo>
                      <a:pt x="4696" y="6077"/>
                    </a:lnTo>
                    <a:lnTo>
                      <a:pt x="4724" y="6096"/>
                    </a:lnTo>
                    <a:lnTo>
                      <a:pt x="4762" y="6105"/>
                    </a:lnTo>
                    <a:lnTo>
                      <a:pt x="4791" y="6096"/>
                    </a:lnTo>
                    <a:lnTo>
                      <a:pt x="4829" y="6096"/>
                    </a:lnTo>
                    <a:lnTo>
                      <a:pt x="4857" y="6143"/>
                    </a:lnTo>
                    <a:lnTo>
                      <a:pt x="4867" y="6163"/>
                    </a:lnTo>
                    <a:lnTo>
                      <a:pt x="4867" y="6210"/>
                    </a:lnTo>
                    <a:lnTo>
                      <a:pt x="4848" y="6248"/>
                    </a:lnTo>
                    <a:lnTo>
                      <a:pt x="4819" y="6277"/>
                    </a:lnTo>
                    <a:lnTo>
                      <a:pt x="4810" y="6324"/>
                    </a:lnTo>
                    <a:lnTo>
                      <a:pt x="4810" y="6372"/>
                    </a:lnTo>
                    <a:lnTo>
                      <a:pt x="4791" y="6401"/>
                    </a:lnTo>
                    <a:lnTo>
                      <a:pt x="4781" y="6429"/>
                    </a:lnTo>
                    <a:lnTo>
                      <a:pt x="4800" y="6496"/>
                    </a:lnTo>
                    <a:lnTo>
                      <a:pt x="4838" y="6524"/>
                    </a:lnTo>
                    <a:lnTo>
                      <a:pt x="4952" y="6534"/>
                    </a:lnTo>
                    <a:lnTo>
                      <a:pt x="4991" y="6572"/>
                    </a:lnTo>
                    <a:lnTo>
                      <a:pt x="5019" y="6686"/>
                    </a:lnTo>
                    <a:lnTo>
                      <a:pt x="4991" y="6763"/>
                    </a:lnTo>
                    <a:lnTo>
                      <a:pt x="4934" y="6810"/>
                    </a:lnTo>
                    <a:lnTo>
                      <a:pt x="4895" y="6867"/>
                    </a:lnTo>
                    <a:lnTo>
                      <a:pt x="4819" y="7058"/>
                    </a:lnTo>
                    <a:lnTo>
                      <a:pt x="4781" y="7144"/>
                    </a:lnTo>
                    <a:lnTo>
                      <a:pt x="4714" y="7201"/>
                    </a:lnTo>
                    <a:lnTo>
                      <a:pt x="4810" y="7248"/>
                    </a:lnTo>
                    <a:lnTo>
                      <a:pt x="4762" y="7382"/>
                    </a:lnTo>
                    <a:lnTo>
                      <a:pt x="4629" y="7515"/>
                    </a:lnTo>
                    <a:lnTo>
                      <a:pt x="4505" y="7582"/>
                    </a:lnTo>
                    <a:lnTo>
                      <a:pt x="4438" y="7563"/>
                    </a:lnTo>
                    <a:lnTo>
                      <a:pt x="4315" y="7487"/>
                    </a:lnTo>
                    <a:lnTo>
                      <a:pt x="4257" y="7487"/>
                    </a:lnTo>
                    <a:lnTo>
                      <a:pt x="4200" y="7515"/>
                    </a:lnTo>
                    <a:lnTo>
                      <a:pt x="4134" y="7610"/>
                    </a:lnTo>
                    <a:lnTo>
                      <a:pt x="4067" y="7639"/>
                    </a:lnTo>
                    <a:lnTo>
                      <a:pt x="3943" y="7620"/>
                    </a:lnTo>
                    <a:lnTo>
                      <a:pt x="3829" y="7553"/>
                    </a:lnTo>
                    <a:lnTo>
                      <a:pt x="3705" y="7525"/>
                    </a:lnTo>
                    <a:lnTo>
                      <a:pt x="3572" y="7601"/>
                    </a:lnTo>
                    <a:lnTo>
                      <a:pt x="3505" y="7686"/>
                    </a:lnTo>
                    <a:lnTo>
                      <a:pt x="3486" y="7743"/>
                    </a:lnTo>
                    <a:lnTo>
                      <a:pt x="3476" y="7782"/>
                    </a:lnTo>
                    <a:lnTo>
                      <a:pt x="3390" y="7791"/>
                    </a:lnTo>
                    <a:lnTo>
                      <a:pt x="3343" y="7782"/>
                    </a:lnTo>
                    <a:lnTo>
                      <a:pt x="3172" y="7696"/>
                    </a:lnTo>
                    <a:lnTo>
                      <a:pt x="3067" y="7743"/>
                    </a:lnTo>
                    <a:lnTo>
                      <a:pt x="2933" y="7858"/>
                    </a:lnTo>
                    <a:lnTo>
                      <a:pt x="2791" y="7934"/>
                    </a:lnTo>
                    <a:lnTo>
                      <a:pt x="2676" y="7906"/>
                    </a:lnTo>
                    <a:lnTo>
                      <a:pt x="2638" y="7829"/>
                    </a:lnTo>
                    <a:lnTo>
                      <a:pt x="2648" y="7753"/>
                    </a:lnTo>
                    <a:lnTo>
                      <a:pt x="2657" y="7677"/>
                    </a:lnTo>
                    <a:lnTo>
                      <a:pt x="2657" y="7591"/>
                    </a:lnTo>
                    <a:lnTo>
                      <a:pt x="2638" y="7515"/>
                    </a:lnTo>
                    <a:lnTo>
                      <a:pt x="2372" y="7039"/>
                    </a:lnTo>
                    <a:lnTo>
                      <a:pt x="2314" y="6982"/>
                    </a:lnTo>
                    <a:lnTo>
                      <a:pt x="2276" y="6943"/>
                    </a:lnTo>
                    <a:lnTo>
                      <a:pt x="2105" y="6886"/>
                    </a:lnTo>
                    <a:lnTo>
                      <a:pt x="2038" y="6848"/>
                    </a:lnTo>
                    <a:lnTo>
                      <a:pt x="2010" y="6839"/>
                    </a:lnTo>
                    <a:lnTo>
                      <a:pt x="1991" y="6858"/>
                    </a:lnTo>
                    <a:lnTo>
                      <a:pt x="1962" y="6905"/>
                    </a:lnTo>
                    <a:lnTo>
                      <a:pt x="1933" y="6953"/>
                    </a:lnTo>
                    <a:lnTo>
                      <a:pt x="1895" y="6963"/>
                    </a:lnTo>
                    <a:lnTo>
                      <a:pt x="1810" y="6943"/>
                    </a:lnTo>
                    <a:lnTo>
                      <a:pt x="1781" y="6915"/>
                    </a:lnTo>
                    <a:lnTo>
                      <a:pt x="1762" y="6829"/>
                    </a:lnTo>
                    <a:lnTo>
                      <a:pt x="1781" y="6715"/>
                    </a:lnTo>
                    <a:lnTo>
                      <a:pt x="1829" y="6686"/>
                    </a:lnTo>
                    <a:lnTo>
                      <a:pt x="1848" y="6658"/>
                    </a:lnTo>
                    <a:lnTo>
                      <a:pt x="1810" y="6534"/>
                    </a:lnTo>
                    <a:lnTo>
                      <a:pt x="1705" y="6401"/>
                    </a:lnTo>
                    <a:lnTo>
                      <a:pt x="1590" y="6286"/>
                    </a:lnTo>
                    <a:lnTo>
                      <a:pt x="1476" y="6286"/>
                    </a:lnTo>
                    <a:lnTo>
                      <a:pt x="1229" y="6363"/>
                    </a:lnTo>
                    <a:lnTo>
                      <a:pt x="1105" y="6324"/>
                    </a:lnTo>
                    <a:lnTo>
                      <a:pt x="1000" y="6248"/>
                    </a:lnTo>
                    <a:lnTo>
                      <a:pt x="924" y="6172"/>
                    </a:lnTo>
                    <a:lnTo>
                      <a:pt x="686" y="5829"/>
                    </a:lnTo>
                    <a:lnTo>
                      <a:pt x="619" y="5772"/>
                    </a:lnTo>
                    <a:lnTo>
                      <a:pt x="429" y="5715"/>
                    </a:lnTo>
                    <a:lnTo>
                      <a:pt x="314" y="5648"/>
                    </a:lnTo>
                    <a:lnTo>
                      <a:pt x="114" y="5448"/>
                    </a:lnTo>
                    <a:lnTo>
                      <a:pt x="19" y="5391"/>
                    </a:lnTo>
                    <a:lnTo>
                      <a:pt x="0" y="5391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91" name="Freeform 12">
                <a:extLst>
                  <a:ext uri="{FF2B5EF4-FFF2-40B4-BE49-F238E27FC236}">
                    <a16:creationId xmlns:a16="http://schemas.microsoft.com/office/drawing/2014/main" id="{B3FEA9B6-5B80-854E-81CB-E437327AA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9313" y="3094038"/>
                <a:ext cx="2749550" cy="2122487"/>
              </a:xfrm>
              <a:custGeom>
                <a:avLst/>
                <a:gdLst>
                  <a:gd name="T0" fmla="*/ 2060273 w 7639"/>
                  <a:gd name="T1" fmla="*/ 1926654 h 5896"/>
                  <a:gd name="T2" fmla="*/ 2026079 w 7639"/>
                  <a:gd name="T3" fmla="*/ 1820457 h 5896"/>
                  <a:gd name="T4" fmla="*/ 1734531 w 7639"/>
                  <a:gd name="T5" fmla="*/ 1422671 h 5896"/>
                  <a:gd name="T6" fmla="*/ 1775924 w 7639"/>
                  <a:gd name="T7" fmla="*/ 1628584 h 5896"/>
                  <a:gd name="T8" fmla="*/ 1614672 w 7639"/>
                  <a:gd name="T9" fmla="*/ 1676462 h 5896"/>
                  <a:gd name="T10" fmla="*/ 1463859 w 7639"/>
                  <a:gd name="T11" fmla="*/ 1559826 h 5896"/>
                  <a:gd name="T12" fmla="*/ 1364517 w 7639"/>
                  <a:gd name="T13" fmla="*/ 1395312 h 5896"/>
                  <a:gd name="T14" fmla="*/ 1134878 w 7639"/>
                  <a:gd name="T15" fmla="*/ 1292356 h 5896"/>
                  <a:gd name="T16" fmla="*/ 1062891 w 7639"/>
                  <a:gd name="T17" fmla="*/ 1244477 h 5896"/>
                  <a:gd name="T18" fmla="*/ 853768 w 7639"/>
                  <a:gd name="T19" fmla="*/ 1168880 h 5896"/>
                  <a:gd name="T20" fmla="*/ 730310 w 7639"/>
                  <a:gd name="T21" fmla="*/ 1295955 h 5896"/>
                  <a:gd name="T22" fmla="*/ 500671 w 7639"/>
                  <a:gd name="T23" fmla="*/ 1244477 h 5896"/>
                  <a:gd name="T24" fmla="*/ 428684 w 7639"/>
                  <a:gd name="T25" fmla="*/ 1021645 h 5896"/>
                  <a:gd name="T26" fmla="*/ 312064 w 7639"/>
                  <a:gd name="T27" fmla="*/ 990686 h 5896"/>
                  <a:gd name="T28" fmla="*/ 250155 w 7639"/>
                  <a:gd name="T29" fmla="*/ 932368 h 5896"/>
                  <a:gd name="T30" fmla="*/ 96103 w 7639"/>
                  <a:gd name="T31" fmla="*/ 675337 h 5896"/>
                  <a:gd name="T32" fmla="*/ 44632 w 7639"/>
                  <a:gd name="T33" fmla="*/ 349548 h 5896"/>
                  <a:gd name="T34" fmla="*/ 78826 w 7639"/>
                  <a:gd name="T35" fmla="*/ 174954 h 5896"/>
                  <a:gd name="T36" fmla="*/ 188606 w 7639"/>
                  <a:gd name="T37" fmla="*/ 315349 h 5896"/>
                  <a:gd name="T38" fmla="*/ 377213 w 7639"/>
                  <a:gd name="T39" fmla="*/ 260631 h 5896"/>
                  <a:gd name="T40" fmla="*/ 586336 w 7639"/>
                  <a:gd name="T41" fmla="*/ 243352 h 5896"/>
                  <a:gd name="T42" fmla="*/ 788619 w 7639"/>
                  <a:gd name="T43" fmla="*/ 178194 h 5896"/>
                  <a:gd name="T44" fmla="*/ 935833 w 7639"/>
                  <a:gd name="T45" fmla="*/ 267471 h 5896"/>
                  <a:gd name="T46" fmla="*/ 1072969 w 7639"/>
                  <a:gd name="T47" fmla="*/ 198713 h 5896"/>
                  <a:gd name="T48" fmla="*/ 1350839 w 7639"/>
                  <a:gd name="T49" fmla="*/ 10080 h 5896"/>
                  <a:gd name="T50" fmla="*/ 1398711 w 7639"/>
                  <a:gd name="T51" fmla="*/ 147235 h 5896"/>
                  <a:gd name="T52" fmla="*/ 1487975 w 7639"/>
                  <a:gd name="T53" fmla="*/ 154075 h 5896"/>
                  <a:gd name="T54" fmla="*/ 1655705 w 7639"/>
                  <a:gd name="T55" fmla="*/ 287990 h 5896"/>
                  <a:gd name="T56" fmla="*/ 1834233 w 7639"/>
                  <a:gd name="T57" fmla="*/ 222832 h 5896"/>
                  <a:gd name="T58" fmla="*/ 2001963 w 7639"/>
                  <a:gd name="T59" fmla="*/ 181794 h 5896"/>
                  <a:gd name="T60" fmla="*/ 2001963 w 7639"/>
                  <a:gd name="T61" fmla="*/ 202313 h 5896"/>
                  <a:gd name="T62" fmla="*/ 2036157 w 7639"/>
                  <a:gd name="T63" fmla="*/ 308509 h 5896"/>
                  <a:gd name="T64" fmla="*/ 2211086 w 7639"/>
                  <a:gd name="T65" fmla="*/ 332629 h 5896"/>
                  <a:gd name="T66" fmla="*/ 2368738 w 7639"/>
                  <a:gd name="T67" fmla="*/ 596499 h 5896"/>
                  <a:gd name="T68" fmla="*/ 2471680 w 7639"/>
                  <a:gd name="T69" fmla="*/ 675337 h 5896"/>
                  <a:gd name="T70" fmla="*/ 2327705 w 7639"/>
                  <a:gd name="T71" fmla="*/ 819332 h 5896"/>
                  <a:gd name="T72" fmla="*/ 2365498 w 7639"/>
                  <a:gd name="T73" fmla="*/ 905009 h 5896"/>
                  <a:gd name="T74" fmla="*/ 2406531 w 7639"/>
                  <a:gd name="T75" fmla="*/ 983846 h 5896"/>
                  <a:gd name="T76" fmla="*/ 2512712 w 7639"/>
                  <a:gd name="T77" fmla="*/ 973767 h 5896"/>
                  <a:gd name="T78" fmla="*/ 2554105 w 7639"/>
                  <a:gd name="T79" fmla="*/ 990686 h 5896"/>
                  <a:gd name="T80" fmla="*/ 2649848 w 7639"/>
                  <a:gd name="T81" fmla="*/ 1059444 h 5896"/>
                  <a:gd name="T82" fmla="*/ 2698079 w 7639"/>
                  <a:gd name="T83" fmla="*/ 1148361 h 5896"/>
                  <a:gd name="T84" fmla="*/ 2673963 w 7639"/>
                  <a:gd name="T85" fmla="*/ 1323314 h 5896"/>
                  <a:gd name="T86" fmla="*/ 2749190 w 7639"/>
                  <a:gd name="T87" fmla="*/ 1522388 h 5896"/>
                  <a:gd name="T88" fmla="*/ 2626092 w 7639"/>
                  <a:gd name="T89" fmla="*/ 1546147 h 5896"/>
                  <a:gd name="T90" fmla="*/ 2543667 w 7639"/>
                  <a:gd name="T91" fmla="*/ 1611305 h 5896"/>
                  <a:gd name="T92" fmla="*/ 2427047 w 7639"/>
                  <a:gd name="T93" fmla="*/ 1727941 h 5896"/>
                  <a:gd name="T94" fmla="*/ 2300350 w 7639"/>
                  <a:gd name="T95" fmla="*/ 1834137 h 5896"/>
                  <a:gd name="T96" fmla="*/ 2327705 w 7639"/>
                  <a:gd name="T97" fmla="*/ 1964452 h 5896"/>
                  <a:gd name="T98" fmla="*/ 2252119 w 7639"/>
                  <a:gd name="T99" fmla="*/ 1995411 h 5896"/>
                  <a:gd name="T100" fmla="*/ 2269396 w 7639"/>
                  <a:gd name="T101" fmla="*/ 2081088 h 5896"/>
                  <a:gd name="T102" fmla="*/ 2211086 w 7639"/>
                  <a:gd name="T103" fmla="*/ 2084328 h 5896"/>
                  <a:gd name="T104" fmla="*/ 2163214 w 7639"/>
                  <a:gd name="T105" fmla="*/ 2005491 h 5896"/>
                  <a:gd name="T106" fmla="*/ 2067112 w 7639"/>
                  <a:gd name="T107" fmla="*/ 2033210 h 58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639" h="5896">
                    <a:moveTo>
                      <a:pt x="5715" y="5638"/>
                    </a:moveTo>
                    <a:lnTo>
                      <a:pt x="5715" y="5638"/>
                    </a:lnTo>
                    <a:lnTo>
                      <a:pt x="5724" y="5371"/>
                    </a:lnTo>
                    <a:lnTo>
                      <a:pt x="5724" y="5352"/>
                    </a:lnTo>
                    <a:lnTo>
                      <a:pt x="5705" y="5267"/>
                    </a:lnTo>
                    <a:lnTo>
                      <a:pt x="5781" y="5181"/>
                    </a:lnTo>
                    <a:lnTo>
                      <a:pt x="5657" y="5152"/>
                    </a:lnTo>
                    <a:lnTo>
                      <a:pt x="5629" y="5057"/>
                    </a:lnTo>
                    <a:lnTo>
                      <a:pt x="5667" y="4267"/>
                    </a:lnTo>
                    <a:lnTo>
                      <a:pt x="5486" y="4171"/>
                    </a:lnTo>
                    <a:lnTo>
                      <a:pt x="5477" y="4105"/>
                    </a:lnTo>
                    <a:lnTo>
                      <a:pt x="4819" y="3952"/>
                    </a:lnTo>
                    <a:lnTo>
                      <a:pt x="4762" y="4114"/>
                    </a:lnTo>
                    <a:lnTo>
                      <a:pt x="4867" y="4200"/>
                    </a:lnTo>
                    <a:lnTo>
                      <a:pt x="4743" y="4495"/>
                    </a:lnTo>
                    <a:lnTo>
                      <a:pt x="4934" y="4524"/>
                    </a:lnTo>
                    <a:lnTo>
                      <a:pt x="4905" y="4609"/>
                    </a:lnTo>
                    <a:lnTo>
                      <a:pt x="4553" y="4657"/>
                    </a:lnTo>
                    <a:lnTo>
                      <a:pt x="4514" y="4743"/>
                    </a:lnTo>
                    <a:lnTo>
                      <a:pt x="4486" y="4657"/>
                    </a:lnTo>
                    <a:lnTo>
                      <a:pt x="4391" y="4628"/>
                    </a:lnTo>
                    <a:lnTo>
                      <a:pt x="4067" y="4676"/>
                    </a:lnTo>
                    <a:lnTo>
                      <a:pt x="4210" y="4362"/>
                    </a:lnTo>
                    <a:lnTo>
                      <a:pt x="4067" y="4333"/>
                    </a:lnTo>
                    <a:lnTo>
                      <a:pt x="3972" y="4181"/>
                    </a:lnTo>
                    <a:lnTo>
                      <a:pt x="3972" y="4086"/>
                    </a:lnTo>
                    <a:lnTo>
                      <a:pt x="4067" y="3876"/>
                    </a:lnTo>
                    <a:lnTo>
                      <a:pt x="3791" y="3876"/>
                    </a:lnTo>
                    <a:lnTo>
                      <a:pt x="3810" y="3771"/>
                    </a:lnTo>
                    <a:lnTo>
                      <a:pt x="3629" y="3781"/>
                    </a:lnTo>
                    <a:lnTo>
                      <a:pt x="3333" y="3505"/>
                    </a:lnTo>
                    <a:lnTo>
                      <a:pt x="3153" y="3590"/>
                    </a:lnTo>
                    <a:lnTo>
                      <a:pt x="3057" y="3581"/>
                    </a:lnTo>
                    <a:lnTo>
                      <a:pt x="3029" y="3552"/>
                    </a:lnTo>
                    <a:lnTo>
                      <a:pt x="3048" y="3476"/>
                    </a:lnTo>
                    <a:lnTo>
                      <a:pt x="2953" y="3457"/>
                    </a:lnTo>
                    <a:lnTo>
                      <a:pt x="2905" y="3286"/>
                    </a:lnTo>
                    <a:lnTo>
                      <a:pt x="2686" y="3428"/>
                    </a:lnTo>
                    <a:lnTo>
                      <a:pt x="2448" y="3247"/>
                    </a:lnTo>
                    <a:lnTo>
                      <a:pt x="2372" y="3247"/>
                    </a:lnTo>
                    <a:lnTo>
                      <a:pt x="2343" y="3305"/>
                    </a:lnTo>
                    <a:lnTo>
                      <a:pt x="2448" y="3505"/>
                    </a:lnTo>
                    <a:lnTo>
                      <a:pt x="2267" y="3676"/>
                    </a:lnTo>
                    <a:lnTo>
                      <a:pt x="2029" y="3600"/>
                    </a:lnTo>
                    <a:lnTo>
                      <a:pt x="1733" y="3800"/>
                    </a:lnTo>
                    <a:lnTo>
                      <a:pt x="1657" y="3695"/>
                    </a:lnTo>
                    <a:lnTo>
                      <a:pt x="1667" y="3533"/>
                    </a:lnTo>
                    <a:lnTo>
                      <a:pt x="1391" y="3457"/>
                    </a:lnTo>
                    <a:lnTo>
                      <a:pt x="1324" y="3352"/>
                    </a:lnTo>
                    <a:lnTo>
                      <a:pt x="1410" y="3181"/>
                    </a:lnTo>
                    <a:lnTo>
                      <a:pt x="1305" y="2952"/>
                    </a:lnTo>
                    <a:lnTo>
                      <a:pt x="1191" y="2838"/>
                    </a:lnTo>
                    <a:lnTo>
                      <a:pt x="1010" y="2905"/>
                    </a:lnTo>
                    <a:lnTo>
                      <a:pt x="943" y="2810"/>
                    </a:lnTo>
                    <a:lnTo>
                      <a:pt x="971" y="2733"/>
                    </a:lnTo>
                    <a:lnTo>
                      <a:pt x="867" y="2752"/>
                    </a:lnTo>
                    <a:lnTo>
                      <a:pt x="829" y="2609"/>
                    </a:lnTo>
                    <a:lnTo>
                      <a:pt x="895" y="2543"/>
                    </a:lnTo>
                    <a:lnTo>
                      <a:pt x="772" y="2600"/>
                    </a:lnTo>
                    <a:lnTo>
                      <a:pt x="695" y="2590"/>
                    </a:lnTo>
                    <a:lnTo>
                      <a:pt x="610" y="2390"/>
                    </a:lnTo>
                    <a:lnTo>
                      <a:pt x="305" y="2371"/>
                    </a:lnTo>
                    <a:lnTo>
                      <a:pt x="410" y="2295"/>
                    </a:lnTo>
                    <a:lnTo>
                      <a:pt x="267" y="1876"/>
                    </a:lnTo>
                    <a:lnTo>
                      <a:pt x="0" y="1629"/>
                    </a:lnTo>
                    <a:lnTo>
                      <a:pt x="19" y="1419"/>
                    </a:lnTo>
                    <a:lnTo>
                      <a:pt x="124" y="1219"/>
                    </a:lnTo>
                    <a:lnTo>
                      <a:pt x="124" y="971"/>
                    </a:lnTo>
                    <a:lnTo>
                      <a:pt x="210" y="905"/>
                    </a:lnTo>
                    <a:lnTo>
                      <a:pt x="76" y="714"/>
                    </a:lnTo>
                    <a:lnTo>
                      <a:pt x="200" y="638"/>
                    </a:lnTo>
                    <a:lnTo>
                      <a:pt x="219" y="486"/>
                    </a:lnTo>
                    <a:lnTo>
                      <a:pt x="352" y="562"/>
                    </a:lnTo>
                    <a:lnTo>
                      <a:pt x="352" y="714"/>
                    </a:lnTo>
                    <a:lnTo>
                      <a:pt x="448" y="829"/>
                    </a:lnTo>
                    <a:lnTo>
                      <a:pt x="524" y="876"/>
                    </a:lnTo>
                    <a:lnTo>
                      <a:pt x="667" y="847"/>
                    </a:lnTo>
                    <a:lnTo>
                      <a:pt x="1038" y="952"/>
                    </a:lnTo>
                    <a:lnTo>
                      <a:pt x="1105" y="867"/>
                    </a:lnTo>
                    <a:lnTo>
                      <a:pt x="1048" y="724"/>
                    </a:lnTo>
                    <a:lnTo>
                      <a:pt x="1372" y="771"/>
                    </a:lnTo>
                    <a:lnTo>
                      <a:pt x="1410" y="686"/>
                    </a:lnTo>
                    <a:lnTo>
                      <a:pt x="1448" y="790"/>
                    </a:lnTo>
                    <a:lnTo>
                      <a:pt x="1629" y="676"/>
                    </a:lnTo>
                    <a:lnTo>
                      <a:pt x="1800" y="771"/>
                    </a:lnTo>
                    <a:lnTo>
                      <a:pt x="1829" y="676"/>
                    </a:lnTo>
                    <a:lnTo>
                      <a:pt x="1934" y="581"/>
                    </a:lnTo>
                    <a:lnTo>
                      <a:pt x="2191" y="495"/>
                    </a:lnTo>
                    <a:lnTo>
                      <a:pt x="2267" y="524"/>
                    </a:lnTo>
                    <a:lnTo>
                      <a:pt x="2334" y="695"/>
                    </a:lnTo>
                    <a:lnTo>
                      <a:pt x="2476" y="752"/>
                    </a:lnTo>
                    <a:lnTo>
                      <a:pt x="2600" y="743"/>
                    </a:lnTo>
                    <a:lnTo>
                      <a:pt x="2638" y="590"/>
                    </a:lnTo>
                    <a:lnTo>
                      <a:pt x="2753" y="704"/>
                    </a:lnTo>
                    <a:lnTo>
                      <a:pt x="2838" y="686"/>
                    </a:lnTo>
                    <a:lnTo>
                      <a:pt x="2981" y="552"/>
                    </a:lnTo>
                    <a:lnTo>
                      <a:pt x="2972" y="409"/>
                    </a:lnTo>
                    <a:lnTo>
                      <a:pt x="3448" y="276"/>
                    </a:lnTo>
                    <a:lnTo>
                      <a:pt x="3714" y="0"/>
                    </a:lnTo>
                    <a:lnTo>
                      <a:pt x="3753" y="28"/>
                    </a:lnTo>
                    <a:lnTo>
                      <a:pt x="3867" y="85"/>
                    </a:lnTo>
                    <a:lnTo>
                      <a:pt x="3953" y="105"/>
                    </a:lnTo>
                    <a:lnTo>
                      <a:pt x="3943" y="209"/>
                    </a:lnTo>
                    <a:lnTo>
                      <a:pt x="3886" y="409"/>
                    </a:lnTo>
                    <a:lnTo>
                      <a:pt x="3981" y="466"/>
                    </a:lnTo>
                    <a:lnTo>
                      <a:pt x="4048" y="476"/>
                    </a:lnTo>
                    <a:lnTo>
                      <a:pt x="4105" y="466"/>
                    </a:lnTo>
                    <a:lnTo>
                      <a:pt x="4134" y="428"/>
                    </a:lnTo>
                    <a:lnTo>
                      <a:pt x="4143" y="448"/>
                    </a:lnTo>
                    <a:lnTo>
                      <a:pt x="4229" y="524"/>
                    </a:lnTo>
                    <a:lnTo>
                      <a:pt x="4362" y="486"/>
                    </a:lnTo>
                    <a:lnTo>
                      <a:pt x="4600" y="800"/>
                    </a:lnTo>
                    <a:lnTo>
                      <a:pt x="4791" y="771"/>
                    </a:lnTo>
                    <a:lnTo>
                      <a:pt x="4924" y="838"/>
                    </a:lnTo>
                    <a:lnTo>
                      <a:pt x="4972" y="819"/>
                    </a:lnTo>
                    <a:lnTo>
                      <a:pt x="5096" y="619"/>
                    </a:lnTo>
                    <a:lnTo>
                      <a:pt x="5000" y="486"/>
                    </a:lnTo>
                    <a:lnTo>
                      <a:pt x="5058" y="505"/>
                    </a:lnTo>
                    <a:lnTo>
                      <a:pt x="5457" y="524"/>
                    </a:lnTo>
                    <a:lnTo>
                      <a:pt x="5562" y="505"/>
                    </a:lnTo>
                    <a:lnTo>
                      <a:pt x="5553" y="514"/>
                    </a:lnTo>
                    <a:lnTo>
                      <a:pt x="5553" y="533"/>
                    </a:lnTo>
                    <a:lnTo>
                      <a:pt x="5553" y="552"/>
                    </a:lnTo>
                    <a:lnTo>
                      <a:pt x="5562" y="562"/>
                    </a:lnTo>
                    <a:lnTo>
                      <a:pt x="5648" y="609"/>
                    </a:lnTo>
                    <a:lnTo>
                      <a:pt x="5657" y="695"/>
                    </a:lnTo>
                    <a:lnTo>
                      <a:pt x="5629" y="790"/>
                    </a:lnTo>
                    <a:lnTo>
                      <a:pt x="5657" y="857"/>
                    </a:lnTo>
                    <a:lnTo>
                      <a:pt x="5724" y="867"/>
                    </a:lnTo>
                    <a:lnTo>
                      <a:pt x="5943" y="809"/>
                    </a:lnTo>
                    <a:lnTo>
                      <a:pt x="6038" y="819"/>
                    </a:lnTo>
                    <a:lnTo>
                      <a:pt x="6143" y="924"/>
                    </a:lnTo>
                    <a:lnTo>
                      <a:pt x="6477" y="1428"/>
                    </a:lnTo>
                    <a:lnTo>
                      <a:pt x="6400" y="1476"/>
                    </a:lnTo>
                    <a:lnTo>
                      <a:pt x="6467" y="1600"/>
                    </a:lnTo>
                    <a:lnTo>
                      <a:pt x="6581" y="1657"/>
                    </a:lnTo>
                    <a:lnTo>
                      <a:pt x="6953" y="1667"/>
                    </a:lnTo>
                    <a:lnTo>
                      <a:pt x="6972" y="1724"/>
                    </a:lnTo>
                    <a:lnTo>
                      <a:pt x="6934" y="1800"/>
                    </a:lnTo>
                    <a:lnTo>
                      <a:pt x="6867" y="1876"/>
                    </a:lnTo>
                    <a:lnTo>
                      <a:pt x="6867" y="1905"/>
                    </a:lnTo>
                    <a:lnTo>
                      <a:pt x="6743" y="1971"/>
                    </a:lnTo>
                    <a:lnTo>
                      <a:pt x="6572" y="2124"/>
                    </a:lnTo>
                    <a:lnTo>
                      <a:pt x="6467" y="2276"/>
                    </a:lnTo>
                    <a:lnTo>
                      <a:pt x="6562" y="2390"/>
                    </a:lnTo>
                    <a:lnTo>
                      <a:pt x="6524" y="2457"/>
                    </a:lnTo>
                    <a:lnTo>
                      <a:pt x="6524" y="2495"/>
                    </a:lnTo>
                    <a:lnTo>
                      <a:pt x="6572" y="2514"/>
                    </a:lnTo>
                    <a:lnTo>
                      <a:pt x="6638" y="2524"/>
                    </a:lnTo>
                    <a:lnTo>
                      <a:pt x="6591" y="2590"/>
                    </a:lnTo>
                    <a:lnTo>
                      <a:pt x="6638" y="2638"/>
                    </a:lnTo>
                    <a:lnTo>
                      <a:pt x="6686" y="2733"/>
                    </a:lnTo>
                    <a:lnTo>
                      <a:pt x="6724" y="2771"/>
                    </a:lnTo>
                    <a:lnTo>
                      <a:pt x="6781" y="2771"/>
                    </a:lnTo>
                    <a:lnTo>
                      <a:pt x="6962" y="2714"/>
                    </a:lnTo>
                    <a:lnTo>
                      <a:pt x="6981" y="2705"/>
                    </a:lnTo>
                    <a:lnTo>
                      <a:pt x="6991" y="2695"/>
                    </a:lnTo>
                    <a:lnTo>
                      <a:pt x="7001" y="2705"/>
                    </a:lnTo>
                    <a:lnTo>
                      <a:pt x="7019" y="2714"/>
                    </a:lnTo>
                    <a:lnTo>
                      <a:pt x="7096" y="2752"/>
                    </a:lnTo>
                    <a:lnTo>
                      <a:pt x="7334" y="2810"/>
                    </a:lnTo>
                    <a:lnTo>
                      <a:pt x="7438" y="2819"/>
                    </a:lnTo>
                    <a:lnTo>
                      <a:pt x="7372" y="2876"/>
                    </a:lnTo>
                    <a:lnTo>
                      <a:pt x="7362" y="2943"/>
                    </a:lnTo>
                    <a:lnTo>
                      <a:pt x="7381" y="3019"/>
                    </a:lnTo>
                    <a:lnTo>
                      <a:pt x="7410" y="3105"/>
                    </a:lnTo>
                    <a:lnTo>
                      <a:pt x="7458" y="3181"/>
                    </a:lnTo>
                    <a:lnTo>
                      <a:pt x="7496" y="3190"/>
                    </a:lnTo>
                    <a:lnTo>
                      <a:pt x="7515" y="3219"/>
                    </a:lnTo>
                    <a:lnTo>
                      <a:pt x="7515" y="3362"/>
                    </a:lnTo>
                    <a:lnTo>
                      <a:pt x="7467" y="3562"/>
                    </a:lnTo>
                    <a:lnTo>
                      <a:pt x="7429" y="3676"/>
                    </a:lnTo>
                    <a:lnTo>
                      <a:pt x="7438" y="3781"/>
                    </a:lnTo>
                    <a:lnTo>
                      <a:pt x="7629" y="4114"/>
                    </a:lnTo>
                    <a:lnTo>
                      <a:pt x="7638" y="4171"/>
                    </a:lnTo>
                    <a:lnTo>
                      <a:pt x="7638" y="4229"/>
                    </a:lnTo>
                    <a:lnTo>
                      <a:pt x="7572" y="4305"/>
                    </a:lnTo>
                    <a:lnTo>
                      <a:pt x="7429" y="4333"/>
                    </a:lnTo>
                    <a:lnTo>
                      <a:pt x="7353" y="4314"/>
                    </a:lnTo>
                    <a:lnTo>
                      <a:pt x="7296" y="4295"/>
                    </a:lnTo>
                    <a:lnTo>
                      <a:pt x="7229" y="4286"/>
                    </a:lnTo>
                    <a:lnTo>
                      <a:pt x="7153" y="4333"/>
                    </a:lnTo>
                    <a:lnTo>
                      <a:pt x="7105" y="4400"/>
                    </a:lnTo>
                    <a:lnTo>
                      <a:pt x="7067" y="4476"/>
                    </a:lnTo>
                    <a:lnTo>
                      <a:pt x="7058" y="4562"/>
                    </a:lnTo>
                    <a:lnTo>
                      <a:pt x="7077" y="4638"/>
                    </a:lnTo>
                    <a:lnTo>
                      <a:pt x="6981" y="4733"/>
                    </a:lnTo>
                    <a:lnTo>
                      <a:pt x="6743" y="4800"/>
                    </a:lnTo>
                    <a:lnTo>
                      <a:pt x="6629" y="4857"/>
                    </a:lnTo>
                    <a:lnTo>
                      <a:pt x="6572" y="4933"/>
                    </a:lnTo>
                    <a:lnTo>
                      <a:pt x="6448" y="5029"/>
                    </a:lnTo>
                    <a:lnTo>
                      <a:pt x="6391" y="5095"/>
                    </a:lnTo>
                    <a:lnTo>
                      <a:pt x="6467" y="5181"/>
                    </a:lnTo>
                    <a:lnTo>
                      <a:pt x="6496" y="5276"/>
                    </a:lnTo>
                    <a:lnTo>
                      <a:pt x="6496" y="5371"/>
                    </a:lnTo>
                    <a:lnTo>
                      <a:pt x="6467" y="5457"/>
                    </a:lnTo>
                    <a:lnTo>
                      <a:pt x="6419" y="5476"/>
                    </a:lnTo>
                    <a:lnTo>
                      <a:pt x="6315" y="5486"/>
                    </a:lnTo>
                    <a:lnTo>
                      <a:pt x="6267" y="5514"/>
                    </a:lnTo>
                    <a:lnTo>
                      <a:pt x="6257" y="5543"/>
                    </a:lnTo>
                    <a:lnTo>
                      <a:pt x="6238" y="5638"/>
                    </a:lnTo>
                    <a:lnTo>
                      <a:pt x="6229" y="5686"/>
                    </a:lnTo>
                    <a:lnTo>
                      <a:pt x="6277" y="5724"/>
                    </a:lnTo>
                    <a:lnTo>
                      <a:pt x="6305" y="5781"/>
                    </a:lnTo>
                    <a:lnTo>
                      <a:pt x="6286" y="5838"/>
                    </a:lnTo>
                    <a:lnTo>
                      <a:pt x="6238" y="5895"/>
                    </a:lnTo>
                    <a:lnTo>
                      <a:pt x="6153" y="5857"/>
                    </a:lnTo>
                    <a:lnTo>
                      <a:pt x="6143" y="5790"/>
                    </a:lnTo>
                    <a:lnTo>
                      <a:pt x="6143" y="5714"/>
                    </a:lnTo>
                    <a:lnTo>
                      <a:pt x="6124" y="5629"/>
                    </a:lnTo>
                    <a:lnTo>
                      <a:pt x="6058" y="5562"/>
                    </a:lnTo>
                    <a:lnTo>
                      <a:pt x="6010" y="5571"/>
                    </a:lnTo>
                    <a:lnTo>
                      <a:pt x="5972" y="5609"/>
                    </a:lnTo>
                    <a:lnTo>
                      <a:pt x="5924" y="5638"/>
                    </a:lnTo>
                    <a:lnTo>
                      <a:pt x="5800" y="5657"/>
                    </a:lnTo>
                    <a:lnTo>
                      <a:pt x="5743" y="5648"/>
                    </a:lnTo>
                    <a:lnTo>
                      <a:pt x="5715" y="5638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92" name="Freeform 13">
                <a:extLst>
                  <a:ext uri="{FF2B5EF4-FFF2-40B4-BE49-F238E27FC236}">
                    <a16:creationId xmlns:a16="http://schemas.microsoft.com/office/drawing/2014/main" id="{318DBB47-35AC-5246-A903-DC340DB7F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2875" y="1341438"/>
                <a:ext cx="1974850" cy="2019300"/>
              </a:xfrm>
              <a:custGeom>
                <a:avLst/>
                <a:gdLst>
                  <a:gd name="T0" fmla="*/ 243302 w 5487"/>
                  <a:gd name="T1" fmla="*/ 414584 h 5611"/>
                  <a:gd name="T2" fmla="*/ 335800 w 5487"/>
                  <a:gd name="T3" fmla="*/ 332531 h 5611"/>
                  <a:gd name="T4" fmla="*/ 390867 w 5487"/>
                  <a:gd name="T5" fmla="*/ 267393 h 5611"/>
                  <a:gd name="T6" fmla="*/ 548509 w 5487"/>
                  <a:gd name="T7" fmla="*/ 243280 h 5611"/>
                  <a:gd name="T8" fmla="*/ 877471 w 5487"/>
                  <a:gd name="T9" fmla="*/ 356284 h 5611"/>
                  <a:gd name="T10" fmla="*/ 887909 w 5487"/>
                  <a:gd name="T11" fmla="*/ 466048 h 5611"/>
                  <a:gd name="T12" fmla="*/ 1175840 w 5487"/>
                  <a:gd name="T13" fmla="*/ 507434 h 5611"/>
                  <a:gd name="T14" fmla="*/ 1552670 w 5487"/>
                  <a:gd name="T15" fmla="*/ 301581 h 5611"/>
                  <a:gd name="T16" fmla="*/ 1738026 w 5487"/>
                  <a:gd name="T17" fmla="*/ 85652 h 5611"/>
                  <a:gd name="T18" fmla="*/ 1754942 w 5487"/>
                  <a:gd name="T19" fmla="*/ 0 h 5611"/>
                  <a:gd name="T20" fmla="*/ 1823686 w 5487"/>
                  <a:gd name="T21" fmla="*/ 123440 h 5611"/>
                  <a:gd name="T22" fmla="*/ 1916184 w 5487"/>
                  <a:gd name="T23" fmla="*/ 226366 h 5611"/>
                  <a:gd name="T24" fmla="*/ 1919423 w 5487"/>
                  <a:gd name="T25" fmla="*/ 287906 h 5611"/>
                  <a:gd name="T26" fmla="*/ 1885231 w 5487"/>
                  <a:gd name="T27" fmla="*/ 346207 h 5611"/>
                  <a:gd name="T28" fmla="*/ 1960813 w 5487"/>
                  <a:gd name="T29" fmla="*/ 562136 h 5611"/>
                  <a:gd name="T30" fmla="*/ 1964053 w 5487"/>
                  <a:gd name="T31" fmla="*/ 692414 h 5611"/>
                  <a:gd name="T32" fmla="*/ 1782296 w 5487"/>
                  <a:gd name="T33" fmla="*/ 764390 h 5611"/>
                  <a:gd name="T34" fmla="*/ 1682959 w 5487"/>
                  <a:gd name="T35" fmla="*/ 825930 h 5611"/>
                  <a:gd name="T36" fmla="*/ 1682959 w 5487"/>
                  <a:gd name="T37" fmla="*/ 880992 h 5611"/>
                  <a:gd name="T38" fmla="*/ 1703475 w 5487"/>
                  <a:gd name="T39" fmla="*/ 983559 h 5611"/>
                  <a:gd name="T40" fmla="*/ 1713912 w 5487"/>
                  <a:gd name="T41" fmla="*/ 1038621 h 5611"/>
                  <a:gd name="T42" fmla="*/ 1792733 w 5487"/>
                  <a:gd name="T43" fmla="*/ 1035022 h 5611"/>
                  <a:gd name="T44" fmla="*/ 1638330 w 5487"/>
                  <a:gd name="T45" fmla="*/ 1182573 h 5611"/>
                  <a:gd name="T46" fmla="*/ 1635091 w 5487"/>
                  <a:gd name="T47" fmla="*/ 1371152 h 5611"/>
                  <a:gd name="T48" fmla="*/ 1515239 w 5487"/>
                  <a:gd name="T49" fmla="*/ 1425854 h 5611"/>
                  <a:gd name="T50" fmla="*/ 1491125 w 5487"/>
                  <a:gd name="T51" fmla="*/ 1521943 h 5611"/>
                  <a:gd name="T52" fmla="*/ 1467011 w 5487"/>
                  <a:gd name="T53" fmla="*/ 1710521 h 5611"/>
                  <a:gd name="T54" fmla="*/ 1343560 w 5487"/>
                  <a:gd name="T55" fmla="*/ 1861312 h 5611"/>
                  <a:gd name="T56" fmla="*/ 1230547 w 5487"/>
                  <a:gd name="T57" fmla="*/ 1840438 h 5611"/>
                  <a:gd name="T58" fmla="*/ 1223709 w 5487"/>
                  <a:gd name="T59" fmla="*/ 1963878 h 5611"/>
                  <a:gd name="T60" fmla="*/ 1110696 w 5487"/>
                  <a:gd name="T61" fmla="*/ 1981152 h 5611"/>
                  <a:gd name="T62" fmla="*/ 953053 w 5487"/>
                  <a:gd name="T63" fmla="*/ 1926450 h 5611"/>
                  <a:gd name="T64" fmla="*/ 757260 w 5487"/>
                  <a:gd name="T65" fmla="*/ 1874987 h 5611"/>
                  <a:gd name="T66" fmla="*/ 599977 w 5487"/>
                  <a:gd name="T67" fmla="*/ 2018940 h 5611"/>
                  <a:gd name="T68" fmla="*/ 400945 w 5487"/>
                  <a:gd name="T69" fmla="*/ 1881825 h 5611"/>
                  <a:gd name="T70" fmla="*/ 373591 w 5487"/>
                  <a:gd name="T71" fmla="*/ 1782138 h 5611"/>
                  <a:gd name="T72" fmla="*/ 356315 w 5487"/>
                  <a:gd name="T73" fmla="*/ 1665896 h 5611"/>
                  <a:gd name="T74" fmla="*/ 267416 w 5487"/>
                  <a:gd name="T75" fmla="*/ 1453205 h 5611"/>
                  <a:gd name="T76" fmla="*/ 174918 w 5487"/>
                  <a:gd name="T77" fmla="*/ 1425854 h 5611"/>
                  <a:gd name="T78" fmla="*/ 232865 w 5487"/>
                  <a:gd name="T79" fmla="*/ 1371152 h 5611"/>
                  <a:gd name="T80" fmla="*/ 253740 w 5487"/>
                  <a:gd name="T81" fmla="*/ 1329765 h 5611"/>
                  <a:gd name="T82" fmla="*/ 188595 w 5487"/>
                  <a:gd name="T83" fmla="*/ 1206326 h 5611"/>
                  <a:gd name="T84" fmla="*/ 222787 w 5487"/>
                  <a:gd name="T85" fmla="*/ 997594 h 5611"/>
                  <a:gd name="T86" fmla="*/ 157642 w 5487"/>
                  <a:gd name="T87" fmla="*/ 647788 h 5611"/>
                  <a:gd name="T88" fmla="*/ 106175 w 5487"/>
                  <a:gd name="T89" fmla="*/ 517511 h 5611"/>
                  <a:gd name="T90" fmla="*/ 133528 w 5487"/>
                  <a:gd name="T91" fmla="*/ 387233 h 561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487" h="5611">
                    <a:moveTo>
                      <a:pt x="371" y="1076"/>
                    </a:moveTo>
                    <a:lnTo>
                      <a:pt x="495" y="1133"/>
                    </a:lnTo>
                    <a:lnTo>
                      <a:pt x="676" y="1152"/>
                    </a:lnTo>
                    <a:lnTo>
                      <a:pt x="933" y="1114"/>
                    </a:lnTo>
                    <a:lnTo>
                      <a:pt x="952" y="1029"/>
                    </a:lnTo>
                    <a:lnTo>
                      <a:pt x="933" y="924"/>
                    </a:lnTo>
                    <a:lnTo>
                      <a:pt x="943" y="819"/>
                    </a:lnTo>
                    <a:lnTo>
                      <a:pt x="1000" y="762"/>
                    </a:lnTo>
                    <a:lnTo>
                      <a:pt x="1086" y="743"/>
                    </a:lnTo>
                    <a:lnTo>
                      <a:pt x="1171" y="733"/>
                    </a:lnTo>
                    <a:lnTo>
                      <a:pt x="1390" y="686"/>
                    </a:lnTo>
                    <a:lnTo>
                      <a:pt x="1524" y="676"/>
                    </a:lnTo>
                    <a:lnTo>
                      <a:pt x="1667" y="695"/>
                    </a:lnTo>
                    <a:lnTo>
                      <a:pt x="2333" y="924"/>
                    </a:lnTo>
                    <a:lnTo>
                      <a:pt x="2438" y="990"/>
                    </a:lnTo>
                    <a:lnTo>
                      <a:pt x="2467" y="1105"/>
                    </a:lnTo>
                    <a:lnTo>
                      <a:pt x="2457" y="1200"/>
                    </a:lnTo>
                    <a:lnTo>
                      <a:pt x="2467" y="1295"/>
                    </a:lnTo>
                    <a:lnTo>
                      <a:pt x="2543" y="1391"/>
                    </a:lnTo>
                    <a:lnTo>
                      <a:pt x="2619" y="1419"/>
                    </a:lnTo>
                    <a:lnTo>
                      <a:pt x="3267" y="1410"/>
                    </a:lnTo>
                    <a:lnTo>
                      <a:pt x="3390" y="1371"/>
                    </a:lnTo>
                    <a:lnTo>
                      <a:pt x="3638" y="1172"/>
                    </a:lnTo>
                    <a:lnTo>
                      <a:pt x="4314" y="838"/>
                    </a:lnTo>
                    <a:lnTo>
                      <a:pt x="4581" y="619"/>
                    </a:lnTo>
                    <a:lnTo>
                      <a:pt x="4800" y="324"/>
                    </a:lnTo>
                    <a:lnTo>
                      <a:pt x="4829" y="238"/>
                    </a:lnTo>
                    <a:lnTo>
                      <a:pt x="4876" y="38"/>
                    </a:lnTo>
                    <a:lnTo>
                      <a:pt x="4876" y="0"/>
                    </a:lnTo>
                    <a:lnTo>
                      <a:pt x="4981" y="95"/>
                    </a:lnTo>
                    <a:lnTo>
                      <a:pt x="5028" y="181"/>
                    </a:lnTo>
                    <a:lnTo>
                      <a:pt x="5067" y="343"/>
                    </a:lnTo>
                    <a:lnTo>
                      <a:pt x="5152" y="457"/>
                    </a:lnTo>
                    <a:lnTo>
                      <a:pt x="5257" y="543"/>
                    </a:lnTo>
                    <a:lnTo>
                      <a:pt x="5324" y="629"/>
                    </a:lnTo>
                    <a:lnTo>
                      <a:pt x="5343" y="686"/>
                    </a:lnTo>
                    <a:lnTo>
                      <a:pt x="5352" y="733"/>
                    </a:lnTo>
                    <a:lnTo>
                      <a:pt x="5333" y="800"/>
                    </a:lnTo>
                    <a:lnTo>
                      <a:pt x="5295" y="857"/>
                    </a:lnTo>
                    <a:lnTo>
                      <a:pt x="5276" y="876"/>
                    </a:lnTo>
                    <a:lnTo>
                      <a:pt x="5238" y="962"/>
                    </a:lnTo>
                    <a:lnTo>
                      <a:pt x="5362" y="1333"/>
                    </a:lnTo>
                    <a:lnTo>
                      <a:pt x="5314" y="1362"/>
                    </a:lnTo>
                    <a:lnTo>
                      <a:pt x="5448" y="1562"/>
                    </a:lnTo>
                    <a:lnTo>
                      <a:pt x="5476" y="1667"/>
                    </a:lnTo>
                    <a:lnTo>
                      <a:pt x="5486" y="1734"/>
                    </a:lnTo>
                    <a:lnTo>
                      <a:pt x="5457" y="1924"/>
                    </a:lnTo>
                    <a:lnTo>
                      <a:pt x="5391" y="2057"/>
                    </a:lnTo>
                    <a:lnTo>
                      <a:pt x="5171" y="2124"/>
                    </a:lnTo>
                    <a:lnTo>
                      <a:pt x="4952" y="2124"/>
                    </a:lnTo>
                    <a:lnTo>
                      <a:pt x="4847" y="2153"/>
                    </a:lnTo>
                    <a:lnTo>
                      <a:pt x="4743" y="2219"/>
                    </a:lnTo>
                    <a:lnTo>
                      <a:pt x="4676" y="2295"/>
                    </a:lnTo>
                    <a:lnTo>
                      <a:pt x="4657" y="2333"/>
                    </a:lnTo>
                    <a:lnTo>
                      <a:pt x="4667" y="2371"/>
                    </a:lnTo>
                    <a:lnTo>
                      <a:pt x="4676" y="2448"/>
                    </a:lnTo>
                    <a:lnTo>
                      <a:pt x="4686" y="2534"/>
                    </a:lnTo>
                    <a:lnTo>
                      <a:pt x="4724" y="2629"/>
                    </a:lnTo>
                    <a:lnTo>
                      <a:pt x="4733" y="2733"/>
                    </a:lnTo>
                    <a:lnTo>
                      <a:pt x="4714" y="2819"/>
                    </a:lnTo>
                    <a:lnTo>
                      <a:pt x="4695" y="2819"/>
                    </a:lnTo>
                    <a:lnTo>
                      <a:pt x="4762" y="2886"/>
                    </a:lnTo>
                    <a:lnTo>
                      <a:pt x="4829" y="2905"/>
                    </a:lnTo>
                    <a:lnTo>
                      <a:pt x="4933" y="2819"/>
                    </a:lnTo>
                    <a:lnTo>
                      <a:pt x="4981" y="2876"/>
                    </a:lnTo>
                    <a:lnTo>
                      <a:pt x="4847" y="3286"/>
                    </a:lnTo>
                    <a:lnTo>
                      <a:pt x="4724" y="3343"/>
                    </a:lnTo>
                    <a:lnTo>
                      <a:pt x="4552" y="3286"/>
                    </a:lnTo>
                    <a:lnTo>
                      <a:pt x="4466" y="3457"/>
                    </a:lnTo>
                    <a:lnTo>
                      <a:pt x="4543" y="3705"/>
                    </a:lnTo>
                    <a:lnTo>
                      <a:pt x="4543" y="3810"/>
                    </a:lnTo>
                    <a:lnTo>
                      <a:pt x="4409" y="3905"/>
                    </a:lnTo>
                    <a:lnTo>
                      <a:pt x="4162" y="3791"/>
                    </a:lnTo>
                    <a:lnTo>
                      <a:pt x="4210" y="3962"/>
                    </a:lnTo>
                    <a:lnTo>
                      <a:pt x="4067" y="4067"/>
                    </a:lnTo>
                    <a:lnTo>
                      <a:pt x="4143" y="4143"/>
                    </a:lnTo>
                    <a:lnTo>
                      <a:pt x="4143" y="4229"/>
                    </a:lnTo>
                    <a:lnTo>
                      <a:pt x="3886" y="4600"/>
                    </a:lnTo>
                    <a:lnTo>
                      <a:pt x="4019" y="4629"/>
                    </a:lnTo>
                    <a:lnTo>
                      <a:pt x="4076" y="4753"/>
                    </a:lnTo>
                    <a:lnTo>
                      <a:pt x="3990" y="5000"/>
                    </a:lnTo>
                    <a:lnTo>
                      <a:pt x="3829" y="5143"/>
                    </a:lnTo>
                    <a:lnTo>
                      <a:pt x="3733" y="5172"/>
                    </a:lnTo>
                    <a:lnTo>
                      <a:pt x="3657" y="5105"/>
                    </a:lnTo>
                    <a:lnTo>
                      <a:pt x="3562" y="5219"/>
                    </a:lnTo>
                    <a:lnTo>
                      <a:pt x="3419" y="5114"/>
                    </a:lnTo>
                    <a:lnTo>
                      <a:pt x="3352" y="5152"/>
                    </a:lnTo>
                    <a:lnTo>
                      <a:pt x="3285" y="5305"/>
                    </a:lnTo>
                    <a:lnTo>
                      <a:pt x="3400" y="5457"/>
                    </a:lnTo>
                    <a:lnTo>
                      <a:pt x="3390" y="5505"/>
                    </a:lnTo>
                    <a:lnTo>
                      <a:pt x="3219" y="5553"/>
                    </a:lnTo>
                    <a:lnTo>
                      <a:pt x="3086" y="5505"/>
                    </a:lnTo>
                    <a:lnTo>
                      <a:pt x="3029" y="5353"/>
                    </a:lnTo>
                    <a:lnTo>
                      <a:pt x="2724" y="5419"/>
                    </a:lnTo>
                    <a:lnTo>
                      <a:pt x="2648" y="5353"/>
                    </a:lnTo>
                    <a:lnTo>
                      <a:pt x="2428" y="5372"/>
                    </a:lnTo>
                    <a:lnTo>
                      <a:pt x="2333" y="5105"/>
                    </a:lnTo>
                    <a:lnTo>
                      <a:pt x="2104" y="5210"/>
                    </a:lnTo>
                    <a:lnTo>
                      <a:pt x="2038" y="5086"/>
                    </a:lnTo>
                    <a:lnTo>
                      <a:pt x="1886" y="5181"/>
                    </a:lnTo>
                    <a:lnTo>
                      <a:pt x="1667" y="5610"/>
                    </a:lnTo>
                    <a:lnTo>
                      <a:pt x="1505" y="5505"/>
                    </a:lnTo>
                    <a:lnTo>
                      <a:pt x="1143" y="5495"/>
                    </a:lnTo>
                    <a:lnTo>
                      <a:pt x="1114" y="5229"/>
                    </a:lnTo>
                    <a:lnTo>
                      <a:pt x="895" y="5286"/>
                    </a:lnTo>
                    <a:lnTo>
                      <a:pt x="695" y="5210"/>
                    </a:lnTo>
                    <a:lnTo>
                      <a:pt x="1038" y="4952"/>
                    </a:lnTo>
                    <a:lnTo>
                      <a:pt x="1048" y="4895"/>
                    </a:lnTo>
                    <a:lnTo>
                      <a:pt x="923" y="4714"/>
                    </a:lnTo>
                    <a:lnTo>
                      <a:pt x="990" y="4629"/>
                    </a:lnTo>
                    <a:lnTo>
                      <a:pt x="657" y="4333"/>
                    </a:lnTo>
                    <a:lnTo>
                      <a:pt x="781" y="4200"/>
                    </a:lnTo>
                    <a:lnTo>
                      <a:pt x="743" y="4038"/>
                    </a:lnTo>
                    <a:lnTo>
                      <a:pt x="657" y="4010"/>
                    </a:lnTo>
                    <a:lnTo>
                      <a:pt x="524" y="4086"/>
                    </a:lnTo>
                    <a:lnTo>
                      <a:pt x="486" y="3962"/>
                    </a:lnTo>
                    <a:lnTo>
                      <a:pt x="552" y="3895"/>
                    </a:lnTo>
                    <a:lnTo>
                      <a:pt x="514" y="3791"/>
                    </a:lnTo>
                    <a:lnTo>
                      <a:pt x="647" y="3810"/>
                    </a:lnTo>
                    <a:lnTo>
                      <a:pt x="685" y="3771"/>
                    </a:lnTo>
                    <a:lnTo>
                      <a:pt x="600" y="3686"/>
                    </a:lnTo>
                    <a:lnTo>
                      <a:pt x="705" y="3695"/>
                    </a:lnTo>
                    <a:lnTo>
                      <a:pt x="447" y="3562"/>
                    </a:lnTo>
                    <a:lnTo>
                      <a:pt x="609" y="3486"/>
                    </a:lnTo>
                    <a:lnTo>
                      <a:pt x="524" y="3352"/>
                    </a:lnTo>
                    <a:lnTo>
                      <a:pt x="667" y="3143"/>
                    </a:lnTo>
                    <a:lnTo>
                      <a:pt x="495" y="2857"/>
                    </a:lnTo>
                    <a:lnTo>
                      <a:pt x="619" y="2772"/>
                    </a:lnTo>
                    <a:lnTo>
                      <a:pt x="0" y="2333"/>
                    </a:lnTo>
                    <a:lnTo>
                      <a:pt x="238" y="2181"/>
                    </a:lnTo>
                    <a:lnTo>
                      <a:pt x="438" y="1800"/>
                    </a:lnTo>
                    <a:lnTo>
                      <a:pt x="304" y="1581"/>
                    </a:lnTo>
                    <a:lnTo>
                      <a:pt x="162" y="1524"/>
                    </a:lnTo>
                    <a:lnTo>
                      <a:pt x="295" y="1438"/>
                    </a:lnTo>
                    <a:lnTo>
                      <a:pt x="200" y="1210"/>
                    </a:lnTo>
                    <a:lnTo>
                      <a:pt x="381" y="1095"/>
                    </a:lnTo>
                    <a:lnTo>
                      <a:pt x="371" y="1076"/>
                    </a:lnTo>
                  </a:path>
                </a:pathLst>
              </a:custGeom>
              <a:solidFill>
                <a:srgbClr val="DCDC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93" name="Freeform 14">
                <a:extLst>
                  <a:ext uri="{FF2B5EF4-FFF2-40B4-BE49-F238E27FC236}">
                    <a16:creationId xmlns:a16="http://schemas.microsoft.com/office/drawing/2014/main" id="{F8762E76-F8E0-4C43-8388-6E9EE78B9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39275" y="936625"/>
                <a:ext cx="2125663" cy="1584325"/>
              </a:xfrm>
              <a:custGeom>
                <a:avLst/>
                <a:gdLst>
                  <a:gd name="T0" fmla="*/ 2039643 w 5906"/>
                  <a:gd name="T1" fmla="*/ 891700 h 4401"/>
                  <a:gd name="T2" fmla="*/ 2077434 w 5906"/>
                  <a:gd name="T3" fmla="*/ 1138295 h 4401"/>
                  <a:gd name="T4" fmla="*/ 1868323 w 5906"/>
                  <a:gd name="T5" fmla="*/ 1189774 h 4401"/>
                  <a:gd name="T6" fmla="*/ 1631499 w 5906"/>
                  <a:gd name="T7" fmla="*/ 1364730 h 4401"/>
                  <a:gd name="T8" fmla="*/ 1511647 w 5906"/>
                  <a:gd name="T9" fmla="*/ 1416209 h 4401"/>
                  <a:gd name="T10" fmla="*/ 1357603 w 5906"/>
                  <a:gd name="T11" fmla="*/ 1481367 h 4401"/>
                  <a:gd name="T12" fmla="*/ 1196360 w 5906"/>
                  <a:gd name="T13" fmla="*/ 1433128 h 4401"/>
                  <a:gd name="T14" fmla="*/ 1011364 w 5906"/>
                  <a:gd name="T15" fmla="*/ 1560206 h 4401"/>
                  <a:gd name="T16" fmla="*/ 836444 w 5906"/>
                  <a:gd name="T17" fmla="*/ 1518806 h 4401"/>
                  <a:gd name="T18" fmla="*/ 716592 w 5906"/>
                  <a:gd name="T19" fmla="*/ 1546166 h 4401"/>
                  <a:gd name="T20" fmla="*/ 579465 w 5906"/>
                  <a:gd name="T21" fmla="*/ 1580725 h 4401"/>
                  <a:gd name="T22" fmla="*/ 407785 w 5906"/>
                  <a:gd name="T23" fmla="*/ 1518806 h 4401"/>
                  <a:gd name="T24" fmla="*/ 328963 w 5906"/>
                  <a:gd name="T25" fmla="*/ 1501887 h 4401"/>
                  <a:gd name="T26" fmla="*/ 229626 w 5906"/>
                  <a:gd name="T27" fmla="*/ 1429888 h 4401"/>
                  <a:gd name="T28" fmla="*/ 99337 w 5906"/>
                  <a:gd name="T29" fmla="*/ 1419449 h 4401"/>
                  <a:gd name="T30" fmla="*/ 13677 w 5906"/>
                  <a:gd name="T31" fmla="*/ 1419449 h 4401"/>
                  <a:gd name="T32" fmla="*/ 24114 w 5906"/>
                  <a:gd name="T33" fmla="*/ 1351050 h 4401"/>
                  <a:gd name="T34" fmla="*/ 3599 w 5906"/>
                  <a:gd name="T35" fmla="*/ 1258172 h 4401"/>
                  <a:gd name="T36" fmla="*/ 30953 w 5906"/>
                  <a:gd name="T37" fmla="*/ 1203453 h 4401"/>
                  <a:gd name="T38" fmla="*/ 184997 w 5906"/>
                  <a:gd name="T39" fmla="*/ 1169254 h 4401"/>
                  <a:gd name="T40" fmla="*/ 298370 w 5906"/>
                  <a:gd name="T41" fmla="*/ 1028857 h 4401"/>
                  <a:gd name="T42" fmla="*/ 236465 w 5906"/>
                  <a:gd name="T43" fmla="*/ 894940 h 4401"/>
                  <a:gd name="T44" fmla="*/ 222788 w 5906"/>
                  <a:gd name="T45" fmla="*/ 719984 h 4401"/>
                  <a:gd name="T46" fmla="*/ 250142 w 5906"/>
                  <a:gd name="T47" fmla="*/ 709904 h 4401"/>
                  <a:gd name="T48" fmla="*/ 226387 w 5906"/>
                  <a:gd name="T49" fmla="*/ 603707 h 4401"/>
                  <a:gd name="T50" fmla="*/ 205512 w 5906"/>
                  <a:gd name="T51" fmla="*/ 493909 h 4401"/>
                  <a:gd name="T52" fmla="*/ 157643 w 5906"/>
                  <a:gd name="T53" fmla="*/ 401391 h 4401"/>
                  <a:gd name="T54" fmla="*/ 284693 w 5906"/>
                  <a:gd name="T55" fmla="*/ 442430 h 4401"/>
                  <a:gd name="T56" fmla="*/ 452414 w 5906"/>
                  <a:gd name="T57" fmla="*/ 438830 h 4401"/>
                  <a:gd name="T58" fmla="*/ 404545 w 5906"/>
                  <a:gd name="T59" fmla="*/ 301673 h 4401"/>
                  <a:gd name="T60" fmla="*/ 404545 w 5906"/>
                  <a:gd name="T61" fmla="*/ 215995 h 4401"/>
                  <a:gd name="T62" fmla="*/ 486966 w 5906"/>
                  <a:gd name="T63" fmla="*/ 106198 h 4401"/>
                  <a:gd name="T64" fmla="*/ 675202 w 5906"/>
                  <a:gd name="T65" fmla="*/ 65159 h 4401"/>
                  <a:gd name="T66" fmla="*/ 671963 w 5906"/>
                  <a:gd name="T67" fmla="*/ 181796 h 4401"/>
                  <a:gd name="T68" fmla="*/ 733508 w 5906"/>
                  <a:gd name="T69" fmla="*/ 243355 h 4401"/>
                  <a:gd name="T70" fmla="*/ 884313 w 5906"/>
                  <a:gd name="T71" fmla="*/ 246955 h 4401"/>
                  <a:gd name="T72" fmla="*/ 1083347 w 5906"/>
                  <a:gd name="T73" fmla="*/ 34199 h 4401"/>
                  <a:gd name="T74" fmla="*/ 1213636 w 5906"/>
                  <a:gd name="T75" fmla="*/ 17280 h 4401"/>
                  <a:gd name="T76" fmla="*/ 1268343 w 5906"/>
                  <a:gd name="T77" fmla="*/ 113397 h 4401"/>
                  <a:gd name="T78" fmla="*/ 1261505 w 5906"/>
                  <a:gd name="T79" fmla="*/ 260634 h 4401"/>
                  <a:gd name="T80" fmla="*/ 1144892 w 5906"/>
                  <a:gd name="T81" fmla="*/ 260634 h 4401"/>
                  <a:gd name="T82" fmla="*/ 1360842 w 5906"/>
                  <a:gd name="T83" fmla="*/ 294833 h 4401"/>
                  <a:gd name="T84" fmla="*/ 1528923 w 5906"/>
                  <a:gd name="T85" fmla="*/ 267474 h 4401"/>
                  <a:gd name="T86" fmla="*/ 1617822 w 5906"/>
                  <a:gd name="T87" fmla="*/ 116637 h 4401"/>
                  <a:gd name="T88" fmla="*/ 1666050 w 5906"/>
                  <a:gd name="T89" fmla="*/ 61919 h 4401"/>
                  <a:gd name="T90" fmla="*/ 1768626 w 5906"/>
                  <a:gd name="T91" fmla="*/ 181796 h 4401"/>
                  <a:gd name="T92" fmla="*/ 1734434 w 5906"/>
                  <a:gd name="T93" fmla="*/ 353152 h 4401"/>
                  <a:gd name="T94" fmla="*/ 1823694 w 5906"/>
                  <a:gd name="T95" fmla="*/ 487069 h 4401"/>
                  <a:gd name="T96" fmla="*/ 1888838 w 5906"/>
                  <a:gd name="T97" fmla="*/ 593267 h 4401"/>
                  <a:gd name="T98" fmla="*/ 2036044 w 5906"/>
                  <a:gd name="T99" fmla="*/ 634306 h 4401"/>
                  <a:gd name="T100" fmla="*/ 2084273 w 5906"/>
                  <a:gd name="T101" fmla="*/ 754543 h 44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906" h="4401">
                    <a:moveTo>
                      <a:pt x="5791" y="2096"/>
                    </a:moveTo>
                    <a:lnTo>
                      <a:pt x="5724" y="2143"/>
                    </a:lnTo>
                    <a:lnTo>
                      <a:pt x="5667" y="2477"/>
                    </a:lnTo>
                    <a:lnTo>
                      <a:pt x="5886" y="2686"/>
                    </a:lnTo>
                    <a:lnTo>
                      <a:pt x="5905" y="3038"/>
                    </a:lnTo>
                    <a:lnTo>
                      <a:pt x="5772" y="3162"/>
                    </a:lnTo>
                    <a:lnTo>
                      <a:pt x="5591" y="3114"/>
                    </a:lnTo>
                    <a:lnTo>
                      <a:pt x="5467" y="3295"/>
                    </a:lnTo>
                    <a:lnTo>
                      <a:pt x="5191" y="3305"/>
                    </a:lnTo>
                    <a:lnTo>
                      <a:pt x="4972" y="3591"/>
                    </a:lnTo>
                    <a:lnTo>
                      <a:pt x="4533" y="3676"/>
                    </a:lnTo>
                    <a:lnTo>
                      <a:pt x="4533" y="3791"/>
                    </a:lnTo>
                    <a:lnTo>
                      <a:pt x="4372" y="4019"/>
                    </a:lnTo>
                    <a:lnTo>
                      <a:pt x="4295" y="3924"/>
                    </a:lnTo>
                    <a:lnTo>
                      <a:pt x="4200" y="3934"/>
                    </a:lnTo>
                    <a:lnTo>
                      <a:pt x="3981" y="4019"/>
                    </a:lnTo>
                    <a:lnTo>
                      <a:pt x="3838" y="4143"/>
                    </a:lnTo>
                    <a:lnTo>
                      <a:pt x="3772" y="4115"/>
                    </a:lnTo>
                    <a:lnTo>
                      <a:pt x="3486" y="4229"/>
                    </a:lnTo>
                    <a:lnTo>
                      <a:pt x="3419" y="4181"/>
                    </a:lnTo>
                    <a:lnTo>
                      <a:pt x="3324" y="3981"/>
                    </a:lnTo>
                    <a:lnTo>
                      <a:pt x="3143" y="4115"/>
                    </a:lnTo>
                    <a:lnTo>
                      <a:pt x="3019" y="4095"/>
                    </a:lnTo>
                    <a:lnTo>
                      <a:pt x="2810" y="4334"/>
                    </a:lnTo>
                    <a:lnTo>
                      <a:pt x="2876" y="4191"/>
                    </a:lnTo>
                    <a:lnTo>
                      <a:pt x="2724" y="4115"/>
                    </a:lnTo>
                    <a:lnTo>
                      <a:pt x="2324" y="4219"/>
                    </a:lnTo>
                    <a:lnTo>
                      <a:pt x="2257" y="4400"/>
                    </a:lnTo>
                    <a:lnTo>
                      <a:pt x="2171" y="4391"/>
                    </a:lnTo>
                    <a:lnTo>
                      <a:pt x="1991" y="4295"/>
                    </a:lnTo>
                    <a:lnTo>
                      <a:pt x="1895" y="4381"/>
                    </a:lnTo>
                    <a:lnTo>
                      <a:pt x="1714" y="4248"/>
                    </a:lnTo>
                    <a:lnTo>
                      <a:pt x="1610" y="4391"/>
                    </a:lnTo>
                    <a:lnTo>
                      <a:pt x="1486" y="4267"/>
                    </a:lnTo>
                    <a:lnTo>
                      <a:pt x="1162" y="4353"/>
                    </a:lnTo>
                    <a:lnTo>
                      <a:pt x="1133" y="4219"/>
                    </a:lnTo>
                    <a:lnTo>
                      <a:pt x="1029" y="4191"/>
                    </a:lnTo>
                    <a:lnTo>
                      <a:pt x="1076" y="4057"/>
                    </a:lnTo>
                    <a:lnTo>
                      <a:pt x="914" y="4172"/>
                    </a:lnTo>
                    <a:lnTo>
                      <a:pt x="876" y="4153"/>
                    </a:lnTo>
                    <a:lnTo>
                      <a:pt x="914" y="4095"/>
                    </a:lnTo>
                    <a:lnTo>
                      <a:pt x="638" y="3972"/>
                    </a:lnTo>
                    <a:lnTo>
                      <a:pt x="505" y="3953"/>
                    </a:lnTo>
                    <a:lnTo>
                      <a:pt x="324" y="4000"/>
                    </a:lnTo>
                    <a:lnTo>
                      <a:pt x="276" y="3943"/>
                    </a:lnTo>
                    <a:lnTo>
                      <a:pt x="172" y="4029"/>
                    </a:lnTo>
                    <a:lnTo>
                      <a:pt x="105" y="4010"/>
                    </a:lnTo>
                    <a:lnTo>
                      <a:pt x="38" y="3943"/>
                    </a:lnTo>
                    <a:lnTo>
                      <a:pt x="57" y="3943"/>
                    </a:lnTo>
                    <a:lnTo>
                      <a:pt x="76" y="3857"/>
                    </a:lnTo>
                    <a:lnTo>
                      <a:pt x="67" y="3753"/>
                    </a:lnTo>
                    <a:lnTo>
                      <a:pt x="29" y="3658"/>
                    </a:lnTo>
                    <a:lnTo>
                      <a:pt x="19" y="3572"/>
                    </a:lnTo>
                    <a:lnTo>
                      <a:pt x="10" y="3495"/>
                    </a:lnTo>
                    <a:lnTo>
                      <a:pt x="0" y="3457"/>
                    </a:lnTo>
                    <a:lnTo>
                      <a:pt x="19" y="3419"/>
                    </a:lnTo>
                    <a:lnTo>
                      <a:pt x="86" y="3343"/>
                    </a:lnTo>
                    <a:lnTo>
                      <a:pt x="190" y="3277"/>
                    </a:lnTo>
                    <a:lnTo>
                      <a:pt x="295" y="3248"/>
                    </a:lnTo>
                    <a:lnTo>
                      <a:pt x="514" y="3248"/>
                    </a:lnTo>
                    <a:lnTo>
                      <a:pt x="734" y="3181"/>
                    </a:lnTo>
                    <a:lnTo>
                      <a:pt x="800" y="3048"/>
                    </a:lnTo>
                    <a:lnTo>
                      <a:pt x="829" y="2858"/>
                    </a:lnTo>
                    <a:lnTo>
                      <a:pt x="819" y="2791"/>
                    </a:lnTo>
                    <a:lnTo>
                      <a:pt x="791" y="2686"/>
                    </a:lnTo>
                    <a:lnTo>
                      <a:pt x="657" y="2486"/>
                    </a:lnTo>
                    <a:lnTo>
                      <a:pt x="705" y="2457"/>
                    </a:lnTo>
                    <a:lnTo>
                      <a:pt x="581" y="2086"/>
                    </a:lnTo>
                    <a:lnTo>
                      <a:pt x="619" y="2000"/>
                    </a:lnTo>
                    <a:lnTo>
                      <a:pt x="638" y="1981"/>
                    </a:lnTo>
                    <a:lnTo>
                      <a:pt x="629" y="2000"/>
                    </a:lnTo>
                    <a:lnTo>
                      <a:pt x="695" y="1972"/>
                    </a:lnTo>
                    <a:lnTo>
                      <a:pt x="734" y="1915"/>
                    </a:lnTo>
                    <a:lnTo>
                      <a:pt x="819" y="1753"/>
                    </a:lnTo>
                    <a:lnTo>
                      <a:pt x="629" y="1677"/>
                    </a:lnTo>
                    <a:lnTo>
                      <a:pt x="591" y="1638"/>
                    </a:lnTo>
                    <a:lnTo>
                      <a:pt x="571" y="1562"/>
                    </a:lnTo>
                    <a:lnTo>
                      <a:pt x="571" y="1372"/>
                    </a:lnTo>
                    <a:lnTo>
                      <a:pt x="553" y="1276"/>
                    </a:lnTo>
                    <a:lnTo>
                      <a:pt x="514" y="1210"/>
                    </a:lnTo>
                    <a:lnTo>
                      <a:pt x="438" y="1115"/>
                    </a:lnTo>
                    <a:lnTo>
                      <a:pt x="543" y="1115"/>
                    </a:lnTo>
                    <a:lnTo>
                      <a:pt x="591" y="1115"/>
                    </a:lnTo>
                    <a:lnTo>
                      <a:pt x="791" y="1229"/>
                    </a:lnTo>
                    <a:lnTo>
                      <a:pt x="895" y="1257"/>
                    </a:lnTo>
                    <a:lnTo>
                      <a:pt x="1153" y="1276"/>
                    </a:lnTo>
                    <a:lnTo>
                      <a:pt x="1257" y="1219"/>
                    </a:lnTo>
                    <a:lnTo>
                      <a:pt x="1286" y="1067"/>
                    </a:lnTo>
                    <a:lnTo>
                      <a:pt x="1248" y="981"/>
                    </a:lnTo>
                    <a:lnTo>
                      <a:pt x="1124" y="838"/>
                    </a:lnTo>
                    <a:lnTo>
                      <a:pt x="1086" y="762"/>
                    </a:lnTo>
                    <a:lnTo>
                      <a:pt x="1086" y="667"/>
                    </a:lnTo>
                    <a:lnTo>
                      <a:pt x="1124" y="600"/>
                    </a:lnTo>
                    <a:lnTo>
                      <a:pt x="1133" y="543"/>
                    </a:lnTo>
                    <a:lnTo>
                      <a:pt x="1067" y="467"/>
                    </a:lnTo>
                    <a:lnTo>
                      <a:pt x="1353" y="295"/>
                    </a:lnTo>
                    <a:lnTo>
                      <a:pt x="1648" y="191"/>
                    </a:lnTo>
                    <a:lnTo>
                      <a:pt x="1810" y="162"/>
                    </a:lnTo>
                    <a:lnTo>
                      <a:pt x="1876" y="181"/>
                    </a:lnTo>
                    <a:lnTo>
                      <a:pt x="1924" y="248"/>
                    </a:lnTo>
                    <a:lnTo>
                      <a:pt x="1915" y="400"/>
                    </a:lnTo>
                    <a:lnTo>
                      <a:pt x="1867" y="505"/>
                    </a:lnTo>
                    <a:lnTo>
                      <a:pt x="1857" y="591"/>
                    </a:lnTo>
                    <a:lnTo>
                      <a:pt x="1962" y="667"/>
                    </a:lnTo>
                    <a:lnTo>
                      <a:pt x="2038" y="676"/>
                    </a:lnTo>
                    <a:lnTo>
                      <a:pt x="2191" y="648"/>
                    </a:lnTo>
                    <a:lnTo>
                      <a:pt x="2372" y="686"/>
                    </a:lnTo>
                    <a:lnTo>
                      <a:pt x="2457" y="686"/>
                    </a:lnTo>
                    <a:lnTo>
                      <a:pt x="2524" y="657"/>
                    </a:lnTo>
                    <a:lnTo>
                      <a:pt x="2581" y="610"/>
                    </a:lnTo>
                    <a:lnTo>
                      <a:pt x="3010" y="95"/>
                    </a:lnTo>
                    <a:lnTo>
                      <a:pt x="3191" y="0"/>
                    </a:lnTo>
                    <a:lnTo>
                      <a:pt x="3267" y="10"/>
                    </a:lnTo>
                    <a:lnTo>
                      <a:pt x="3372" y="48"/>
                    </a:lnTo>
                    <a:lnTo>
                      <a:pt x="3457" y="105"/>
                    </a:lnTo>
                    <a:lnTo>
                      <a:pt x="3515" y="181"/>
                    </a:lnTo>
                    <a:lnTo>
                      <a:pt x="3524" y="315"/>
                    </a:lnTo>
                    <a:lnTo>
                      <a:pt x="3495" y="438"/>
                    </a:lnTo>
                    <a:lnTo>
                      <a:pt x="3467" y="572"/>
                    </a:lnTo>
                    <a:lnTo>
                      <a:pt x="3505" y="724"/>
                    </a:lnTo>
                    <a:lnTo>
                      <a:pt x="3267" y="610"/>
                    </a:lnTo>
                    <a:lnTo>
                      <a:pt x="3210" y="619"/>
                    </a:lnTo>
                    <a:lnTo>
                      <a:pt x="3181" y="724"/>
                    </a:lnTo>
                    <a:lnTo>
                      <a:pt x="3295" y="772"/>
                    </a:lnTo>
                    <a:lnTo>
                      <a:pt x="3676" y="791"/>
                    </a:lnTo>
                    <a:lnTo>
                      <a:pt x="3781" y="819"/>
                    </a:lnTo>
                    <a:lnTo>
                      <a:pt x="3991" y="915"/>
                    </a:lnTo>
                    <a:lnTo>
                      <a:pt x="4105" y="886"/>
                    </a:lnTo>
                    <a:lnTo>
                      <a:pt x="4248" y="743"/>
                    </a:lnTo>
                    <a:lnTo>
                      <a:pt x="4372" y="572"/>
                    </a:lnTo>
                    <a:lnTo>
                      <a:pt x="4457" y="438"/>
                    </a:lnTo>
                    <a:lnTo>
                      <a:pt x="4495" y="324"/>
                    </a:lnTo>
                    <a:lnTo>
                      <a:pt x="4515" y="248"/>
                    </a:lnTo>
                    <a:lnTo>
                      <a:pt x="4543" y="191"/>
                    </a:lnTo>
                    <a:lnTo>
                      <a:pt x="4629" y="172"/>
                    </a:lnTo>
                    <a:lnTo>
                      <a:pt x="4648" y="191"/>
                    </a:lnTo>
                    <a:lnTo>
                      <a:pt x="4810" y="295"/>
                    </a:lnTo>
                    <a:lnTo>
                      <a:pt x="4914" y="505"/>
                    </a:lnTo>
                    <a:lnTo>
                      <a:pt x="4896" y="648"/>
                    </a:lnTo>
                    <a:lnTo>
                      <a:pt x="4838" y="791"/>
                    </a:lnTo>
                    <a:lnTo>
                      <a:pt x="4819" y="981"/>
                    </a:lnTo>
                    <a:lnTo>
                      <a:pt x="4857" y="1067"/>
                    </a:lnTo>
                    <a:lnTo>
                      <a:pt x="5038" y="1276"/>
                    </a:lnTo>
                    <a:lnTo>
                      <a:pt x="5067" y="1353"/>
                    </a:lnTo>
                    <a:lnTo>
                      <a:pt x="5124" y="1543"/>
                    </a:lnTo>
                    <a:lnTo>
                      <a:pt x="5153" y="1600"/>
                    </a:lnTo>
                    <a:lnTo>
                      <a:pt x="5248" y="1648"/>
                    </a:lnTo>
                    <a:lnTo>
                      <a:pt x="5458" y="1638"/>
                    </a:lnTo>
                    <a:lnTo>
                      <a:pt x="5562" y="1648"/>
                    </a:lnTo>
                    <a:lnTo>
                      <a:pt x="5657" y="1762"/>
                    </a:lnTo>
                    <a:lnTo>
                      <a:pt x="5657" y="2076"/>
                    </a:lnTo>
                    <a:lnTo>
                      <a:pt x="5753" y="2105"/>
                    </a:lnTo>
                    <a:lnTo>
                      <a:pt x="5791" y="2096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94" name="Freeform 15">
                <a:extLst>
                  <a:ext uri="{FF2B5EF4-FFF2-40B4-BE49-F238E27FC236}">
                    <a16:creationId xmlns:a16="http://schemas.microsoft.com/office/drawing/2014/main" id="{69438F09-1DB5-454A-B11C-FD61F0866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2488" y="1592263"/>
                <a:ext cx="1831975" cy="1844675"/>
              </a:xfrm>
              <a:custGeom>
                <a:avLst/>
                <a:gdLst>
                  <a:gd name="T0" fmla="*/ 1272335 w 5087"/>
                  <a:gd name="T1" fmla="*/ 287949 h 5125"/>
                  <a:gd name="T2" fmla="*/ 1337518 w 5087"/>
                  <a:gd name="T3" fmla="*/ 343020 h 5125"/>
                  <a:gd name="T4" fmla="*/ 1478329 w 5087"/>
                  <a:gd name="T5" fmla="*/ 328982 h 5125"/>
                  <a:gd name="T6" fmla="*/ 1577724 w 5087"/>
                  <a:gd name="T7" fmla="*/ 425085 h 5125"/>
                  <a:gd name="T8" fmla="*/ 1690805 w 5087"/>
                  <a:gd name="T9" fmla="*/ 452440 h 5125"/>
                  <a:gd name="T10" fmla="*/ 1663435 w 5087"/>
                  <a:gd name="T11" fmla="*/ 531266 h 5125"/>
                  <a:gd name="T12" fmla="*/ 1667036 w 5087"/>
                  <a:gd name="T13" fmla="*/ 600014 h 5125"/>
                  <a:gd name="T14" fmla="*/ 1629223 w 5087"/>
                  <a:gd name="T15" fmla="*/ 624130 h 5125"/>
                  <a:gd name="T16" fmla="*/ 1625621 w 5087"/>
                  <a:gd name="T17" fmla="*/ 689279 h 5125"/>
                  <a:gd name="T18" fmla="*/ 1574123 w 5087"/>
                  <a:gd name="T19" fmla="*/ 713034 h 5125"/>
                  <a:gd name="T20" fmla="*/ 1543512 w 5087"/>
                  <a:gd name="T21" fmla="*/ 791860 h 5125"/>
                  <a:gd name="T22" fmla="*/ 1464644 w 5087"/>
                  <a:gd name="T23" fmla="*/ 1028339 h 5125"/>
                  <a:gd name="T24" fmla="*/ 1543512 w 5087"/>
                  <a:gd name="T25" fmla="*/ 1028339 h 5125"/>
                  <a:gd name="T26" fmla="*/ 1464644 w 5087"/>
                  <a:gd name="T27" fmla="*/ 1179152 h 5125"/>
                  <a:gd name="T28" fmla="*/ 1406303 w 5087"/>
                  <a:gd name="T29" fmla="*/ 1203268 h 5125"/>
                  <a:gd name="T30" fmla="*/ 1303306 w 5087"/>
                  <a:gd name="T31" fmla="*/ 1481139 h 5125"/>
                  <a:gd name="T32" fmla="*/ 1066701 w 5087"/>
                  <a:gd name="T33" fmla="*/ 1648869 h 5125"/>
                  <a:gd name="T34" fmla="*/ 987833 w 5087"/>
                  <a:gd name="T35" fmla="*/ 1755051 h 5125"/>
                  <a:gd name="T36" fmla="*/ 888078 w 5087"/>
                  <a:gd name="T37" fmla="*/ 1772328 h 5125"/>
                  <a:gd name="T38" fmla="*/ 785441 w 5087"/>
                  <a:gd name="T39" fmla="*/ 1679824 h 5125"/>
                  <a:gd name="T40" fmla="*/ 644630 w 5087"/>
                  <a:gd name="T41" fmla="*/ 1779167 h 5125"/>
                  <a:gd name="T42" fmla="*/ 504180 w 5087"/>
                  <a:gd name="T43" fmla="*/ 1748572 h 5125"/>
                  <a:gd name="T44" fmla="*/ 394341 w 5087"/>
                  <a:gd name="T45" fmla="*/ 1813720 h 5125"/>
                  <a:gd name="T46" fmla="*/ 277659 w 5087"/>
                  <a:gd name="T47" fmla="*/ 1724456 h 5125"/>
                  <a:gd name="T48" fmla="*/ 246688 w 5087"/>
                  <a:gd name="T49" fmla="*/ 1583721 h 5125"/>
                  <a:gd name="T50" fmla="*/ 308630 w 5087"/>
                  <a:gd name="T51" fmla="*/ 1371358 h 5125"/>
                  <a:gd name="T52" fmla="*/ 387499 w 5087"/>
                  <a:gd name="T53" fmla="*/ 1282094 h 5125"/>
                  <a:gd name="T54" fmla="*/ 308630 w 5087"/>
                  <a:gd name="T55" fmla="*/ 1169074 h 5125"/>
                  <a:gd name="T56" fmla="*/ 191949 w 5087"/>
                  <a:gd name="T57" fmla="*/ 1144958 h 5125"/>
                  <a:gd name="T58" fmla="*/ 119923 w 5087"/>
                  <a:gd name="T59" fmla="*/ 1079810 h 5125"/>
                  <a:gd name="T60" fmla="*/ 284502 w 5087"/>
                  <a:gd name="T61" fmla="*/ 905241 h 5125"/>
                  <a:gd name="T62" fmla="*/ 301788 w 5087"/>
                  <a:gd name="T63" fmla="*/ 850170 h 5125"/>
                  <a:gd name="T64" fmla="*/ 253891 w 5087"/>
                  <a:gd name="T65" fmla="*/ 740390 h 5125"/>
                  <a:gd name="T66" fmla="*/ 164579 w 5087"/>
                  <a:gd name="T67" fmla="*/ 850170 h 5125"/>
                  <a:gd name="T68" fmla="*/ 51498 w 5087"/>
                  <a:gd name="T69" fmla="*/ 778183 h 5125"/>
                  <a:gd name="T70" fmla="*/ 57981 w 5087"/>
                  <a:gd name="T71" fmla="*/ 668402 h 5125"/>
                  <a:gd name="T72" fmla="*/ 394341 w 5087"/>
                  <a:gd name="T73" fmla="*/ 531266 h 5125"/>
                  <a:gd name="T74" fmla="*/ 552077 w 5087"/>
                  <a:gd name="T75" fmla="*/ 438763 h 5125"/>
                  <a:gd name="T76" fmla="*/ 486894 w 5087"/>
                  <a:gd name="T77" fmla="*/ 116619 h 5125"/>
                  <a:gd name="T78" fmla="*/ 805968 w 5087"/>
                  <a:gd name="T79" fmla="*/ 92504 h 5125"/>
                  <a:gd name="T80" fmla="*/ 967306 w 5087"/>
                  <a:gd name="T81" fmla="*/ 0 h 5125"/>
                  <a:gd name="T82" fmla="*/ 1094071 w 5087"/>
                  <a:gd name="T83" fmla="*/ 82425 h 5125"/>
                  <a:gd name="T84" fmla="*/ 1125042 w 5087"/>
                  <a:gd name="T85" fmla="*/ 226400 h 5125"/>
                  <a:gd name="T86" fmla="*/ 1786959 w 5087"/>
                  <a:gd name="T87" fmla="*/ 1796443 h 5125"/>
                  <a:gd name="T88" fmla="*/ 1652991 w 5087"/>
                  <a:gd name="T89" fmla="*/ 1789605 h 5125"/>
                  <a:gd name="T90" fmla="*/ 1488412 w 5087"/>
                  <a:gd name="T91" fmla="*/ 1662907 h 5125"/>
                  <a:gd name="T92" fmla="*/ 1522624 w 5087"/>
                  <a:gd name="T93" fmla="*/ 1607837 h 5125"/>
                  <a:gd name="T94" fmla="*/ 1601493 w 5087"/>
                  <a:gd name="T95" fmla="*/ 1676585 h 512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087" h="5125">
                    <a:moveTo>
                      <a:pt x="3124" y="629"/>
                    </a:moveTo>
                    <a:lnTo>
                      <a:pt x="3219" y="705"/>
                    </a:lnTo>
                    <a:lnTo>
                      <a:pt x="3533" y="800"/>
                    </a:lnTo>
                    <a:lnTo>
                      <a:pt x="3600" y="848"/>
                    </a:lnTo>
                    <a:lnTo>
                      <a:pt x="3657" y="914"/>
                    </a:lnTo>
                    <a:lnTo>
                      <a:pt x="3714" y="953"/>
                    </a:lnTo>
                    <a:lnTo>
                      <a:pt x="3809" y="953"/>
                    </a:lnTo>
                    <a:lnTo>
                      <a:pt x="4038" y="905"/>
                    </a:lnTo>
                    <a:lnTo>
                      <a:pt x="4105" y="914"/>
                    </a:lnTo>
                    <a:lnTo>
                      <a:pt x="4200" y="962"/>
                    </a:lnTo>
                    <a:lnTo>
                      <a:pt x="4314" y="1124"/>
                    </a:lnTo>
                    <a:lnTo>
                      <a:pt x="4381" y="1181"/>
                    </a:lnTo>
                    <a:lnTo>
                      <a:pt x="4552" y="1143"/>
                    </a:lnTo>
                    <a:lnTo>
                      <a:pt x="4647" y="1153"/>
                    </a:lnTo>
                    <a:lnTo>
                      <a:pt x="4695" y="1257"/>
                    </a:lnTo>
                    <a:lnTo>
                      <a:pt x="4705" y="1305"/>
                    </a:lnTo>
                    <a:lnTo>
                      <a:pt x="4629" y="1381"/>
                    </a:lnTo>
                    <a:lnTo>
                      <a:pt x="4619" y="1476"/>
                    </a:lnTo>
                    <a:lnTo>
                      <a:pt x="4743" y="1610"/>
                    </a:lnTo>
                    <a:lnTo>
                      <a:pt x="4686" y="1648"/>
                    </a:lnTo>
                    <a:lnTo>
                      <a:pt x="4629" y="1667"/>
                    </a:lnTo>
                    <a:lnTo>
                      <a:pt x="4571" y="1676"/>
                    </a:lnTo>
                    <a:lnTo>
                      <a:pt x="4514" y="1667"/>
                    </a:lnTo>
                    <a:lnTo>
                      <a:pt x="4524" y="1734"/>
                    </a:lnTo>
                    <a:lnTo>
                      <a:pt x="4533" y="1762"/>
                    </a:lnTo>
                    <a:lnTo>
                      <a:pt x="4552" y="1791"/>
                    </a:lnTo>
                    <a:lnTo>
                      <a:pt x="4514" y="1915"/>
                    </a:lnTo>
                    <a:lnTo>
                      <a:pt x="4476" y="1972"/>
                    </a:lnTo>
                    <a:lnTo>
                      <a:pt x="4438" y="2029"/>
                    </a:lnTo>
                    <a:lnTo>
                      <a:pt x="4371" y="1981"/>
                    </a:lnTo>
                    <a:lnTo>
                      <a:pt x="4333" y="2000"/>
                    </a:lnTo>
                    <a:lnTo>
                      <a:pt x="4305" y="2086"/>
                    </a:lnTo>
                    <a:lnTo>
                      <a:pt x="4286" y="2200"/>
                    </a:lnTo>
                    <a:lnTo>
                      <a:pt x="4362" y="2305"/>
                    </a:lnTo>
                    <a:lnTo>
                      <a:pt x="4276" y="2515"/>
                    </a:lnTo>
                    <a:lnTo>
                      <a:pt x="4067" y="2857"/>
                    </a:lnTo>
                    <a:lnTo>
                      <a:pt x="4181" y="2829"/>
                    </a:lnTo>
                    <a:lnTo>
                      <a:pt x="4238" y="2829"/>
                    </a:lnTo>
                    <a:lnTo>
                      <a:pt x="4286" y="2857"/>
                    </a:lnTo>
                    <a:lnTo>
                      <a:pt x="4228" y="2962"/>
                    </a:lnTo>
                    <a:lnTo>
                      <a:pt x="4133" y="3172"/>
                    </a:lnTo>
                    <a:lnTo>
                      <a:pt x="4067" y="3276"/>
                    </a:lnTo>
                    <a:lnTo>
                      <a:pt x="4038" y="3296"/>
                    </a:lnTo>
                    <a:lnTo>
                      <a:pt x="3971" y="3315"/>
                    </a:lnTo>
                    <a:lnTo>
                      <a:pt x="3905" y="3343"/>
                    </a:lnTo>
                    <a:lnTo>
                      <a:pt x="3514" y="3781"/>
                    </a:lnTo>
                    <a:lnTo>
                      <a:pt x="3524" y="3981"/>
                    </a:lnTo>
                    <a:lnTo>
                      <a:pt x="3619" y="4115"/>
                    </a:lnTo>
                    <a:lnTo>
                      <a:pt x="3704" y="4172"/>
                    </a:lnTo>
                    <a:lnTo>
                      <a:pt x="3438" y="4448"/>
                    </a:lnTo>
                    <a:lnTo>
                      <a:pt x="2962" y="4581"/>
                    </a:lnTo>
                    <a:lnTo>
                      <a:pt x="2971" y="4724"/>
                    </a:lnTo>
                    <a:lnTo>
                      <a:pt x="2828" y="4858"/>
                    </a:lnTo>
                    <a:lnTo>
                      <a:pt x="2743" y="4876"/>
                    </a:lnTo>
                    <a:lnTo>
                      <a:pt x="2628" y="4762"/>
                    </a:lnTo>
                    <a:lnTo>
                      <a:pt x="2590" y="4915"/>
                    </a:lnTo>
                    <a:lnTo>
                      <a:pt x="2466" y="4924"/>
                    </a:lnTo>
                    <a:lnTo>
                      <a:pt x="2324" y="4867"/>
                    </a:lnTo>
                    <a:lnTo>
                      <a:pt x="2257" y="4696"/>
                    </a:lnTo>
                    <a:lnTo>
                      <a:pt x="2181" y="4667"/>
                    </a:lnTo>
                    <a:lnTo>
                      <a:pt x="1924" y="4753"/>
                    </a:lnTo>
                    <a:lnTo>
                      <a:pt x="1819" y="4848"/>
                    </a:lnTo>
                    <a:lnTo>
                      <a:pt x="1790" y="4943"/>
                    </a:lnTo>
                    <a:lnTo>
                      <a:pt x="1619" y="4848"/>
                    </a:lnTo>
                    <a:lnTo>
                      <a:pt x="1438" y="4962"/>
                    </a:lnTo>
                    <a:lnTo>
                      <a:pt x="1400" y="4858"/>
                    </a:lnTo>
                    <a:lnTo>
                      <a:pt x="1362" y="4943"/>
                    </a:lnTo>
                    <a:lnTo>
                      <a:pt x="1038" y="4896"/>
                    </a:lnTo>
                    <a:lnTo>
                      <a:pt x="1095" y="5039"/>
                    </a:lnTo>
                    <a:lnTo>
                      <a:pt x="1028" y="5124"/>
                    </a:lnTo>
                    <a:lnTo>
                      <a:pt x="657" y="5019"/>
                    </a:lnTo>
                    <a:lnTo>
                      <a:pt x="771" y="4791"/>
                    </a:lnTo>
                    <a:lnTo>
                      <a:pt x="657" y="4734"/>
                    </a:lnTo>
                    <a:lnTo>
                      <a:pt x="733" y="4553"/>
                    </a:lnTo>
                    <a:lnTo>
                      <a:pt x="685" y="4400"/>
                    </a:lnTo>
                    <a:lnTo>
                      <a:pt x="933" y="4143"/>
                    </a:lnTo>
                    <a:lnTo>
                      <a:pt x="819" y="4096"/>
                    </a:lnTo>
                    <a:lnTo>
                      <a:pt x="857" y="3810"/>
                    </a:lnTo>
                    <a:lnTo>
                      <a:pt x="943" y="3553"/>
                    </a:lnTo>
                    <a:lnTo>
                      <a:pt x="1057" y="3591"/>
                    </a:lnTo>
                    <a:lnTo>
                      <a:pt x="1076" y="3562"/>
                    </a:lnTo>
                    <a:lnTo>
                      <a:pt x="1124" y="3324"/>
                    </a:lnTo>
                    <a:lnTo>
                      <a:pt x="1047" y="3248"/>
                    </a:lnTo>
                    <a:lnTo>
                      <a:pt x="857" y="3248"/>
                    </a:lnTo>
                    <a:lnTo>
                      <a:pt x="838" y="3181"/>
                    </a:lnTo>
                    <a:lnTo>
                      <a:pt x="628" y="3276"/>
                    </a:lnTo>
                    <a:lnTo>
                      <a:pt x="533" y="3181"/>
                    </a:lnTo>
                    <a:lnTo>
                      <a:pt x="447" y="3219"/>
                    </a:lnTo>
                    <a:lnTo>
                      <a:pt x="409" y="3191"/>
                    </a:lnTo>
                    <a:lnTo>
                      <a:pt x="333" y="3000"/>
                    </a:lnTo>
                    <a:lnTo>
                      <a:pt x="552" y="2810"/>
                    </a:lnTo>
                    <a:lnTo>
                      <a:pt x="562" y="2619"/>
                    </a:lnTo>
                    <a:lnTo>
                      <a:pt x="790" y="2515"/>
                    </a:lnTo>
                    <a:lnTo>
                      <a:pt x="752" y="2305"/>
                    </a:lnTo>
                    <a:lnTo>
                      <a:pt x="809" y="2296"/>
                    </a:lnTo>
                    <a:lnTo>
                      <a:pt x="838" y="2362"/>
                    </a:lnTo>
                    <a:lnTo>
                      <a:pt x="971" y="2305"/>
                    </a:lnTo>
                    <a:lnTo>
                      <a:pt x="828" y="2115"/>
                    </a:lnTo>
                    <a:lnTo>
                      <a:pt x="705" y="2057"/>
                    </a:lnTo>
                    <a:lnTo>
                      <a:pt x="552" y="2077"/>
                    </a:lnTo>
                    <a:lnTo>
                      <a:pt x="552" y="2296"/>
                    </a:lnTo>
                    <a:lnTo>
                      <a:pt x="457" y="2362"/>
                    </a:lnTo>
                    <a:lnTo>
                      <a:pt x="342" y="2286"/>
                    </a:lnTo>
                    <a:lnTo>
                      <a:pt x="228" y="2334"/>
                    </a:lnTo>
                    <a:lnTo>
                      <a:pt x="143" y="2162"/>
                    </a:lnTo>
                    <a:lnTo>
                      <a:pt x="0" y="2200"/>
                    </a:lnTo>
                    <a:lnTo>
                      <a:pt x="161" y="1972"/>
                    </a:lnTo>
                    <a:lnTo>
                      <a:pt x="161" y="1857"/>
                    </a:lnTo>
                    <a:lnTo>
                      <a:pt x="600" y="1772"/>
                    </a:lnTo>
                    <a:lnTo>
                      <a:pt x="819" y="1486"/>
                    </a:lnTo>
                    <a:lnTo>
                      <a:pt x="1095" y="1476"/>
                    </a:lnTo>
                    <a:lnTo>
                      <a:pt x="1219" y="1295"/>
                    </a:lnTo>
                    <a:lnTo>
                      <a:pt x="1400" y="1343"/>
                    </a:lnTo>
                    <a:lnTo>
                      <a:pt x="1533" y="1219"/>
                    </a:lnTo>
                    <a:lnTo>
                      <a:pt x="1514" y="867"/>
                    </a:lnTo>
                    <a:lnTo>
                      <a:pt x="1295" y="658"/>
                    </a:lnTo>
                    <a:lnTo>
                      <a:pt x="1352" y="324"/>
                    </a:lnTo>
                    <a:lnTo>
                      <a:pt x="1419" y="277"/>
                    </a:lnTo>
                    <a:lnTo>
                      <a:pt x="1590" y="229"/>
                    </a:lnTo>
                    <a:lnTo>
                      <a:pt x="2238" y="257"/>
                    </a:lnTo>
                    <a:lnTo>
                      <a:pt x="2352" y="219"/>
                    </a:lnTo>
                    <a:lnTo>
                      <a:pt x="2581" y="57"/>
                    </a:lnTo>
                    <a:lnTo>
                      <a:pt x="2686" y="0"/>
                    </a:lnTo>
                    <a:lnTo>
                      <a:pt x="2809" y="19"/>
                    </a:lnTo>
                    <a:lnTo>
                      <a:pt x="2933" y="96"/>
                    </a:lnTo>
                    <a:lnTo>
                      <a:pt x="3038" y="229"/>
                    </a:lnTo>
                    <a:lnTo>
                      <a:pt x="3076" y="400"/>
                    </a:lnTo>
                    <a:lnTo>
                      <a:pt x="3095" y="600"/>
                    </a:lnTo>
                    <a:lnTo>
                      <a:pt x="3124" y="629"/>
                    </a:lnTo>
                    <a:close/>
                    <a:moveTo>
                      <a:pt x="4990" y="4658"/>
                    </a:moveTo>
                    <a:lnTo>
                      <a:pt x="5086" y="4791"/>
                    </a:lnTo>
                    <a:lnTo>
                      <a:pt x="4962" y="4991"/>
                    </a:lnTo>
                    <a:lnTo>
                      <a:pt x="4914" y="5010"/>
                    </a:lnTo>
                    <a:lnTo>
                      <a:pt x="4781" y="4943"/>
                    </a:lnTo>
                    <a:lnTo>
                      <a:pt x="4590" y="4972"/>
                    </a:lnTo>
                    <a:lnTo>
                      <a:pt x="4352" y="4658"/>
                    </a:lnTo>
                    <a:lnTo>
                      <a:pt x="4219" y="4696"/>
                    </a:lnTo>
                    <a:lnTo>
                      <a:pt x="4133" y="4620"/>
                    </a:lnTo>
                    <a:lnTo>
                      <a:pt x="4124" y="4600"/>
                    </a:lnTo>
                    <a:lnTo>
                      <a:pt x="4181" y="4505"/>
                    </a:lnTo>
                    <a:lnTo>
                      <a:pt x="4228" y="4467"/>
                    </a:lnTo>
                    <a:lnTo>
                      <a:pt x="4286" y="4486"/>
                    </a:lnTo>
                    <a:lnTo>
                      <a:pt x="4390" y="4610"/>
                    </a:lnTo>
                    <a:lnTo>
                      <a:pt x="4447" y="4658"/>
                    </a:lnTo>
                    <a:lnTo>
                      <a:pt x="4924" y="4638"/>
                    </a:lnTo>
                    <a:lnTo>
                      <a:pt x="4990" y="4658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95" name="Freeform 16">
                <a:extLst>
                  <a:ext uri="{FF2B5EF4-FFF2-40B4-BE49-F238E27FC236}">
                    <a16:creationId xmlns:a16="http://schemas.microsoft.com/office/drawing/2014/main" id="{AF7430DD-91DE-484E-9C82-8FD23DAF4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66275" y="2760663"/>
                <a:ext cx="460375" cy="466725"/>
              </a:xfrm>
              <a:custGeom>
                <a:avLst/>
                <a:gdLst>
                  <a:gd name="T0" fmla="*/ 460014 w 1277"/>
                  <a:gd name="T1" fmla="*/ 370571 h 1296"/>
                  <a:gd name="T2" fmla="*/ 302110 w 1277"/>
                  <a:gd name="T3" fmla="*/ 456281 h 1296"/>
                  <a:gd name="T4" fmla="*/ 257406 w 1277"/>
                  <a:gd name="T5" fmla="*/ 466365 h 1296"/>
                  <a:gd name="T6" fmla="*/ 215947 w 1277"/>
                  <a:gd name="T7" fmla="*/ 459522 h 1296"/>
                  <a:gd name="T8" fmla="*/ 161149 w 1277"/>
                  <a:gd name="T9" fmla="*/ 421709 h 1296"/>
                  <a:gd name="T10" fmla="*/ 109596 w 1277"/>
                  <a:gd name="T11" fmla="*/ 312230 h 1296"/>
                  <a:gd name="T12" fmla="*/ 72103 w 1277"/>
                  <a:gd name="T13" fmla="*/ 332758 h 1296"/>
                  <a:gd name="T14" fmla="*/ 0 w 1277"/>
                  <a:gd name="T15" fmla="*/ 291703 h 1296"/>
                  <a:gd name="T16" fmla="*/ 23794 w 1277"/>
                  <a:gd name="T17" fmla="*/ 243446 h 1296"/>
                  <a:gd name="T18" fmla="*/ 72103 w 1277"/>
                  <a:gd name="T19" fmla="*/ 233363 h 1296"/>
                  <a:gd name="T20" fmla="*/ 85802 w 1277"/>
                  <a:gd name="T21" fmla="*/ 181864 h 1296"/>
                  <a:gd name="T22" fmla="*/ 64892 w 1277"/>
                  <a:gd name="T23" fmla="*/ 147292 h 1296"/>
                  <a:gd name="T24" fmla="*/ 102746 w 1277"/>
                  <a:gd name="T25" fmla="*/ 72025 h 1296"/>
                  <a:gd name="T26" fmla="*/ 174849 w 1277"/>
                  <a:gd name="T27" fmla="*/ 37813 h 1296"/>
                  <a:gd name="T28" fmla="*/ 257406 w 1277"/>
                  <a:gd name="T29" fmla="*/ 51498 h 1296"/>
                  <a:gd name="T30" fmla="*/ 308960 w 1277"/>
                  <a:gd name="T31" fmla="*/ 0 h 1296"/>
                  <a:gd name="T32" fmla="*/ 343208 w 1277"/>
                  <a:gd name="T33" fmla="*/ 27370 h 1296"/>
                  <a:gd name="T34" fmla="*/ 374212 w 1277"/>
                  <a:gd name="T35" fmla="*/ 78868 h 1296"/>
                  <a:gd name="T36" fmla="*/ 374212 w 1277"/>
                  <a:gd name="T37" fmla="*/ 109839 h 1296"/>
                  <a:gd name="T38" fmla="*/ 343208 w 1277"/>
                  <a:gd name="T39" fmla="*/ 140450 h 1296"/>
                  <a:gd name="T40" fmla="*/ 422161 w 1277"/>
                  <a:gd name="T41" fmla="*/ 191948 h 1296"/>
                  <a:gd name="T42" fmla="*/ 453165 w 1277"/>
                  <a:gd name="T43" fmla="*/ 291703 h 1296"/>
                  <a:gd name="T44" fmla="*/ 411706 w 1277"/>
                  <a:gd name="T45" fmla="*/ 294944 h 1296"/>
                  <a:gd name="T46" fmla="*/ 394762 w 1277"/>
                  <a:gd name="T47" fmla="*/ 322314 h 1296"/>
                  <a:gd name="T48" fmla="*/ 460014 w 1277"/>
                  <a:gd name="T49" fmla="*/ 370571 h 129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277" h="1296">
                    <a:moveTo>
                      <a:pt x="1276" y="1029"/>
                    </a:moveTo>
                    <a:lnTo>
                      <a:pt x="838" y="1267"/>
                    </a:lnTo>
                    <a:lnTo>
                      <a:pt x="714" y="1295"/>
                    </a:lnTo>
                    <a:lnTo>
                      <a:pt x="599" y="1276"/>
                    </a:lnTo>
                    <a:lnTo>
                      <a:pt x="447" y="1171"/>
                    </a:lnTo>
                    <a:lnTo>
                      <a:pt x="304" y="867"/>
                    </a:lnTo>
                    <a:lnTo>
                      <a:pt x="200" y="924"/>
                    </a:lnTo>
                    <a:lnTo>
                      <a:pt x="0" y="810"/>
                    </a:lnTo>
                    <a:lnTo>
                      <a:pt x="66" y="676"/>
                    </a:lnTo>
                    <a:lnTo>
                      <a:pt x="200" y="648"/>
                    </a:lnTo>
                    <a:lnTo>
                      <a:pt x="238" y="505"/>
                    </a:lnTo>
                    <a:lnTo>
                      <a:pt x="180" y="409"/>
                    </a:lnTo>
                    <a:lnTo>
                      <a:pt x="285" y="200"/>
                    </a:lnTo>
                    <a:lnTo>
                      <a:pt x="485" y="105"/>
                    </a:lnTo>
                    <a:lnTo>
                      <a:pt x="714" y="143"/>
                    </a:lnTo>
                    <a:lnTo>
                      <a:pt x="857" y="0"/>
                    </a:lnTo>
                    <a:lnTo>
                      <a:pt x="952" y="76"/>
                    </a:lnTo>
                    <a:lnTo>
                      <a:pt x="1038" y="219"/>
                    </a:lnTo>
                    <a:lnTo>
                      <a:pt x="1038" y="305"/>
                    </a:lnTo>
                    <a:lnTo>
                      <a:pt x="952" y="390"/>
                    </a:lnTo>
                    <a:lnTo>
                      <a:pt x="1171" y="533"/>
                    </a:lnTo>
                    <a:lnTo>
                      <a:pt x="1257" y="810"/>
                    </a:lnTo>
                    <a:lnTo>
                      <a:pt x="1142" y="819"/>
                    </a:lnTo>
                    <a:lnTo>
                      <a:pt x="1095" y="895"/>
                    </a:lnTo>
                    <a:lnTo>
                      <a:pt x="1276" y="1029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96" name="Freeform 17">
                <a:extLst>
                  <a:ext uri="{FF2B5EF4-FFF2-40B4-BE49-F238E27FC236}">
                    <a16:creationId xmlns:a16="http://schemas.microsoft.com/office/drawing/2014/main" id="{E0BD94E0-FEF9-974C-B8E1-1887190C8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9838" y="2332038"/>
                <a:ext cx="2559050" cy="1131887"/>
              </a:xfrm>
              <a:custGeom>
                <a:avLst/>
                <a:gdLst>
                  <a:gd name="T0" fmla="*/ 336310 w 7107"/>
                  <a:gd name="T1" fmla="*/ 1107766 h 3144"/>
                  <a:gd name="T2" fmla="*/ 240170 w 7107"/>
                  <a:gd name="T3" fmla="*/ 1100926 h 3144"/>
                  <a:gd name="T4" fmla="*/ 37808 w 7107"/>
                  <a:gd name="T5" fmla="*/ 1114606 h 3144"/>
                  <a:gd name="T6" fmla="*/ 14043 w 7107"/>
                  <a:gd name="T7" fmla="*/ 991121 h 3144"/>
                  <a:gd name="T8" fmla="*/ 127106 w 7107"/>
                  <a:gd name="T9" fmla="*/ 973840 h 3144"/>
                  <a:gd name="T10" fmla="*/ 133948 w 7107"/>
                  <a:gd name="T11" fmla="*/ 850355 h 3144"/>
                  <a:gd name="T12" fmla="*/ 247011 w 7107"/>
                  <a:gd name="T13" fmla="*/ 871236 h 3144"/>
                  <a:gd name="T14" fmla="*/ 370517 w 7107"/>
                  <a:gd name="T15" fmla="*/ 720390 h 3144"/>
                  <a:gd name="T16" fmla="*/ 394642 w 7107"/>
                  <a:gd name="T17" fmla="*/ 531742 h 3144"/>
                  <a:gd name="T18" fmla="*/ 418767 w 7107"/>
                  <a:gd name="T19" fmla="*/ 435618 h 3144"/>
                  <a:gd name="T20" fmla="*/ 538672 w 7107"/>
                  <a:gd name="T21" fmla="*/ 380896 h 3144"/>
                  <a:gd name="T22" fmla="*/ 541912 w 7107"/>
                  <a:gd name="T23" fmla="*/ 192248 h 3144"/>
                  <a:gd name="T24" fmla="*/ 696384 w 7107"/>
                  <a:gd name="T25" fmla="*/ 44642 h 3144"/>
                  <a:gd name="T26" fmla="*/ 908828 w 7107"/>
                  <a:gd name="T27" fmla="*/ 78843 h 3144"/>
                  <a:gd name="T28" fmla="*/ 967160 w 7107"/>
                  <a:gd name="T29" fmla="*/ 65163 h 3144"/>
                  <a:gd name="T30" fmla="*/ 998127 w 7107"/>
                  <a:gd name="T31" fmla="*/ 171727 h 3144"/>
                  <a:gd name="T32" fmla="*/ 1196888 w 7107"/>
                  <a:gd name="T33" fmla="*/ 133926 h 3144"/>
                  <a:gd name="T34" fmla="*/ 1361442 w 7107"/>
                  <a:gd name="T35" fmla="*/ 185408 h 3144"/>
                  <a:gd name="T36" fmla="*/ 1560563 w 7107"/>
                  <a:gd name="T37" fmla="*/ 86044 h 3144"/>
                  <a:gd name="T38" fmla="*/ 1666785 w 7107"/>
                  <a:gd name="T39" fmla="*/ 78843 h 3144"/>
                  <a:gd name="T40" fmla="*/ 1810815 w 7107"/>
                  <a:gd name="T41" fmla="*/ 109805 h 3144"/>
                  <a:gd name="T42" fmla="*/ 1961686 w 7107"/>
                  <a:gd name="T43" fmla="*/ 96124 h 3144"/>
                  <a:gd name="T44" fmla="*/ 2126240 w 7107"/>
                  <a:gd name="T45" fmla="*/ 17281 h 3144"/>
                  <a:gd name="T46" fmla="*/ 2236063 w 7107"/>
                  <a:gd name="T47" fmla="*/ 99724 h 3144"/>
                  <a:gd name="T48" fmla="*/ 2352727 w 7107"/>
                  <a:gd name="T49" fmla="*/ 86044 h 3144"/>
                  <a:gd name="T50" fmla="*/ 2452108 w 7107"/>
                  <a:gd name="T51" fmla="*/ 20881 h 3144"/>
                  <a:gd name="T52" fmla="*/ 2445266 w 7107"/>
                  <a:gd name="T53" fmla="*/ 86044 h 3144"/>
                  <a:gd name="T54" fmla="*/ 2356328 w 7107"/>
                  <a:gd name="T55" fmla="*/ 202328 h 3144"/>
                  <a:gd name="T56" fmla="*/ 2301237 w 7107"/>
                  <a:gd name="T57" fmla="*/ 408257 h 3144"/>
                  <a:gd name="T58" fmla="*/ 2380093 w 7107"/>
                  <a:gd name="T59" fmla="*/ 438858 h 3144"/>
                  <a:gd name="T60" fmla="*/ 2530964 w 7107"/>
                  <a:gd name="T61" fmla="*/ 428778 h 3144"/>
                  <a:gd name="T62" fmla="*/ 2534565 w 7107"/>
                  <a:gd name="T63" fmla="*/ 552263 h 3144"/>
                  <a:gd name="T64" fmla="*/ 2448867 w 7107"/>
                  <a:gd name="T65" fmla="*/ 734070 h 3144"/>
                  <a:gd name="T66" fmla="*/ 2417901 w 7107"/>
                  <a:gd name="T67" fmla="*/ 898597 h 3144"/>
                  <a:gd name="T68" fmla="*/ 2390535 w 7107"/>
                  <a:gd name="T69" fmla="*/ 1066364 h 3144"/>
                  <a:gd name="T70" fmla="*/ 2277112 w 7107"/>
                  <a:gd name="T71" fmla="*/ 1018482 h 3144"/>
                  <a:gd name="T72" fmla="*/ 2157207 w 7107"/>
                  <a:gd name="T73" fmla="*/ 878076 h 3144"/>
                  <a:gd name="T74" fmla="*/ 2003095 w 7107"/>
                  <a:gd name="T75" fmla="*/ 936399 h 3144"/>
                  <a:gd name="T76" fmla="*/ 1872748 w 7107"/>
                  <a:gd name="T77" fmla="*/ 860796 h 3144"/>
                  <a:gd name="T78" fmla="*/ 1697752 w 7107"/>
                  <a:gd name="T79" fmla="*/ 757831 h 3144"/>
                  <a:gd name="T80" fmla="*/ 1622136 w 7107"/>
                  <a:gd name="T81" fmla="*/ 795633 h 3144"/>
                  <a:gd name="T82" fmla="*/ 1474865 w 7107"/>
                  <a:gd name="T83" fmla="*/ 867636 h 3144"/>
                  <a:gd name="T84" fmla="*/ 1406451 w 7107"/>
                  <a:gd name="T85" fmla="*/ 963760 h 3144"/>
                  <a:gd name="T86" fmla="*/ 1265662 w 7107"/>
                  <a:gd name="T87" fmla="*/ 967000 h 3144"/>
                  <a:gd name="T88" fmla="*/ 1186806 w 7107"/>
                  <a:gd name="T89" fmla="*/ 953320 h 3144"/>
                  <a:gd name="T90" fmla="*/ 1124873 w 7107"/>
                  <a:gd name="T91" fmla="*/ 925958 h 3144"/>
                  <a:gd name="T92" fmla="*/ 946636 w 7107"/>
                  <a:gd name="T93" fmla="*/ 1045843 h 3144"/>
                  <a:gd name="T94" fmla="*/ 857698 w 7107"/>
                  <a:gd name="T95" fmla="*/ 1008402 h 3144"/>
                  <a:gd name="T96" fmla="*/ 829972 w 7107"/>
                  <a:gd name="T97" fmla="*/ 1087245 h 3144"/>
                  <a:gd name="T98" fmla="*/ 734192 w 7107"/>
                  <a:gd name="T99" fmla="*/ 1094085 h 3144"/>
                  <a:gd name="T100" fmla="*/ 576479 w 7107"/>
                  <a:gd name="T101" fmla="*/ 1069964 h 3144"/>
                  <a:gd name="T102" fmla="*/ 497263 w 7107"/>
                  <a:gd name="T103" fmla="*/ 1011642 h 3144"/>
                  <a:gd name="T104" fmla="*/ 418767 w 7107"/>
                  <a:gd name="T105" fmla="*/ 1073565 h 3144"/>
                  <a:gd name="T106" fmla="*/ 1118032 w 7107"/>
                  <a:gd name="T107" fmla="*/ 723630 h 3144"/>
                  <a:gd name="T108" fmla="*/ 1049617 w 7107"/>
                  <a:gd name="T109" fmla="*/ 569184 h 3144"/>
                  <a:gd name="T110" fmla="*/ 1049617 w 7107"/>
                  <a:gd name="T111" fmla="*/ 456139 h 3144"/>
                  <a:gd name="T112" fmla="*/ 881463 w 7107"/>
                  <a:gd name="T113" fmla="*/ 466579 h 3144"/>
                  <a:gd name="T114" fmla="*/ 792524 w 7107"/>
                  <a:gd name="T115" fmla="*/ 610585 h 3144"/>
                  <a:gd name="T116" fmla="*/ 706826 w 7107"/>
                  <a:gd name="T117" fmla="*/ 720390 h 3144"/>
                  <a:gd name="T118" fmla="*/ 867780 w 7107"/>
                  <a:gd name="T119" fmla="*/ 850355 h 3144"/>
                  <a:gd name="T120" fmla="*/ 1008569 w 7107"/>
                  <a:gd name="T121" fmla="*/ 884917 h 3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07" h="3144">
                    <a:moveTo>
                      <a:pt x="1163" y="2982"/>
                    </a:moveTo>
                    <a:lnTo>
                      <a:pt x="1010" y="2934"/>
                    </a:lnTo>
                    <a:lnTo>
                      <a:pt x="934" y="3077"/>
                    </a:lnTo>
                    <a:lnTo>
                      <a:pt x="896" y="3020"/>
                    </a:lnTo>
                    <a:lnTo>
                      <a:pt x="772" y="3086"/>
                    </a:lnTo>
                    <a:lnTo>
                      <a:pt x="667" y="3058"/>
                    </a:lnTo>
                    <a:lnTo>
                      <a:pt x="553" y="3143"/>
                    </a:lnTo>
                    <a:lnTo>
                      <a:pt x="220" y="3134"/>
                    </a:lnTo>
                    <a:lnTo>
                      <a:pt x="105" y="3096"/>
                    </a:lnTo>
                    <a:lnTo>
                      <a:pt x="29" y="2991"/>
                    </a:lnTo>
                    <a:lnTo>
                      <a:pt x="0" y="2896"/>
                    </a:lnTo>
                    <a:lnTo>
                      <a:pt x="39" y="2753"/>
                    </a:lnTo>
                    <a:lnTo>
                      <a:pt x="172" y="2801"/>
                    </a:lnTo>
                    <a:lnTo>
                      <a:pt x="343" y="2753"/>
                    </a:lnTo>
                    <a:lnTo>
                      <a:pt x="353" y="2705"/>
                    </a:lnTo>
                    <a:lnTo>
                      <a:pt x="238" y="2553"/>
                    </a:lnTo>
                    <a:lnTo>
                      <a:pt x="305" y="2400"/>
                    </a:lnTo>
                    <a:lnTo>
                      <a:pt x="372" y="2362"/>
                    </a:lnTo>
                    <a:lnTo>
                      <a:pt x="515" y="2467"/>
                    </a:lnTo>
                    <a:lnTo>
                      <a:pt x="610" y="2353"/>
                    </a:lnTo>
                    <a:lnTo>
                      <a:pt x="686" y="2420"/>
                    </a:lnTo>
                    <a:lnTo>
                      <a:pt x="782" y="2391"/>
                    </a:lnTo>
                    <a:lnTo>
                      <a:pt x="943" y="2248"/>
                    </a:lnTo>
                    <a:lnTo>
                      <a:pt x="1029" y="2001"/>
                    </a:lnTo>
                    <a:lnTo>
                      <a:pt x="972" y="1877"/>
                    </a:lnTo>
                    <a:lnTo>
                      <a:pt x="839" y="1848"/>
                    </a:lnTo>
                    <a:lnTo>
                      <a:pt x="1096" y="1477"/>
                    </a:lnTo>
                    <a:lnTo>
                      <a:pt x="1096" y="1391"/>
                    </a:lnTo>
                    <a:lnTo>
                      <a:pt x="1020" y="1315"/>
                    </a:lnTo>
                    <a:lnTo>
                      <a:pt x="1163" y="1210"/>
                    </a:lnTo>
                    <a:lnTo>
                      <a:pt x="1115" y="1039"/>
                    </a:lnTo>
                    <a:lnTo>
                      <a:pt x="1362" y="1153"/>
                    </a:lnTo>
                    <a:lnTo>
                      <a:pt x="1496" y="1058"/>
                    </a:lnTo>
                    <a:lnTo>
                      <a:pt x="1496" y="953"/>
                    </a:lnTo>
                    <a:lnTo>
                      <a:pt x="1419" y="705"/>
                    </a:lnTo>
                    <a:lnTo>
                      <a:pt x="1505" y="534"/>
                    </a:lnTo>
                    <a:lnTo>
                      <a:pt x="1677" y="591"/>
                    </a:lnTo>
                    <a:lnTo>
                      <a:pt x="1800" y="534"/>
                    </a:lnTo>
                    <a:lnTo>
                      <a:pt x="1934" y="124"/>
                    </a:lnTo>
                    <a:lnTo>
                      <a:pt x="2115" y="77"/>
                    </a:lnTo>
                    <a:lnTo>
                      <a:pt x="2248" y="96"/>
                    </a:lnTo>
                    <a:lnTo>
                      <a:pt x="2524" y="219"/>
                    </a:lnTo>
                    <a:lnTo>
                      <a:pt x="2486" y="277"/>
                    </a:lnTo>
                    <a:lnTo>
                      <a:pt x="2524" y="296"/>
                    </a:lnTo>
                    <a:lnTo>
                      <a:pt x="2686" y="181"/>
                    </a:lnTo>
                    <a:lnTo>
                      <a:pt x="2639" y="315"/>
                    </a:lnTo>
                    <a:lnTo>
                      <a:pt x="2743" y="343"/>
                    </a:lnTo>
                    <a:lnTo>
                      <a:pt x="2772" y="477"/>
                    </a:lnTo>
                    <a:lnTo>
                      <a:pt x="3096" y="391"/>
                    </a:lnTo>
                    <a:lnTo>
                      <a:pt x="3220" y="515"/>
                    </a:lnTo>
                    <a:lnTo>
                      <a:pt x="3324" y="372"/>
                    </a:lnTo>
                    <a:lnTo>
                      <a:pt x="3505" y="505"/>
                    </a:lnTo>
                    <a:lnTo>
                      <a:pt x="3601" y="419"/>
                    </a:lnTo>
                    <a:lnTo>
                      <a:pt x="3781" y="515"/>
                    </a:lnTo>
                    <a:lnTo>
                      <a:pt x="3867" y="524"/>
                    </a:lnTo>
                    <a:lnTo>
                      <a:pt x="3934" y="343"/>
                    </a:lnTo>
                    <a:lnTo>
                      <a:pt x="4334" y="239"/>
                    </a:lnTo>
                    <a:lnTo>
                      <a:pt x="4486" y="315"/>
                    </a:lnTo>
                    <a:lnTo>
                      <a:pt x="4420" y="458"/>
                    </a:lnTo>
                    <a:lnTo>
                      <a:pt x="4629" y="219"/>
                    </a:lnTo>
                    <a:lnTo>
                      <a:pt x="4753" y="239"/>
                    </a:lnTo>
                    <a:lnTo>
                      <a:pt x="4934" y="105"/>
                    </a:lnTo>
                    <a:lnTo>
                      <a:pt x="5029" y="305"/>
                    </a:lnTo>
                    <a:lnTo>
                      <a:pt x="5096" y="353"/>
                    </a:lnTo>
                    <a:lnTo>
                      <a:pt x="5382" y="239"/>
                    </a:lnTo>
                    <a:lnTo>
                      <a:pt x="5448" y="267"/>
                    </a:lnTo>
                    <a:lnTo>
                      <a:pt x="5591" y="143"/>
                    </a:lnTo>
                    <a:lnTo>
                      <a:pt x="5810" y="58"/>
                    </a:lnTo>
                    <a:lnTo>
                      <a:pt x="5905" y="48"/>
                    </a:lnTo>
                    <a:lnTo>
                      <a:pt x="5982" y="143"/>
                    </a:lnTo>
                    <a:lnTo>
                      <a:pt x="6125" y="105"/>
                    </a:lnTo>
                    <a:lnTo>
                      <a:pt x="6210" y="277"/>
                    </a:lnTo>
                    <a:lnTo>
                      <a:pt x="6324" y="229"/>
                    </a:lnTo>
                    <a:lnTo>
                      <a:pt x="6439" y="305"/>
                    </a:lnTo>
                    <a:lnTo>
                      <a:pt x="6534" y="239"/>
                    </a:lnTo>
                    <a:lnTo>
                      <a:pt x="6534" y="20"/>
                    </a:lnTo>
                    <a:lnTo>
                      <a:pt x="6687" y="0"/>
                    </a:lnTo>
                    <a:lnTo>
                      <a:pt x="6810" y="58"/>
                    </a:lnTo>
                    <a:lnTo>
                      <a:pt x="6953" y="248"/>
                    </a:lnTo>
                    <a:lnTo>
                      <a:pt x="6820" y="305"/>
                    </a:lnTo>
                    <a:lnTo>
                      <a:pt x="6791" y="239"/>
                    </a:lnTo>
                    <a:lnTo>
                      <a:pt x="6734" y="248"/>
                    </a:lnTo>
                    <a:lnTo>
                      <a:pt x="6772" y="458"/>
                    </a:lnTo>
                    <a:lnTo>
                      <a:pt x="6544" y="562"/>
                    </a:lnTo>
                    <a:lnTo>
                      <a:pt x="6534" y="753"/>
                    </a:lnTo>
                    <a:lnTo>
                      <a:pt x="6315" y="943"/>
                    </a:lnTo>
                    <a:lnTo>
                      <a:pt x="6391" y="1134"/>
                    </a:lnTo>
                    <a:lnTo>
                      <a:pt x="6429" y="1162"/>
                    </a:lnTo>
                    <a:lnTo>
                      <a:pt x="6515" y="1124"/>
                    </a:lnTo>
                    <a:lnTo>
                      <a:pt x="6610" y="1219"/>
                    </a:lnTo>
                    <a:lnTo>
                      <a:pt x="6820" y="1124"/>
                    </a:lnTo>
                    <a:lnTo>
                      <a:pt x="6839" y="1191"/>
                    </a:lnTo>
                    <a:lnTo>
                      <a:pt x="7029" y="1191"/>
                    </a:lnTo>
                    <a:lnTo>
                      <a:pt x="7106" y="1267"/>
                    </a:lnTo>
                    <a:lnTo>
                      <a:pt x="7058" y="1505"/>
                    </a:lnTo>
                    <a:lnTo>
                      <a:pt x="7039" y="1534"/>
                    </a:lnTo>
                    <a:lnTo>
                      <a:pt x="6925" y="1496"/>
                    </a:lnTo>
                    <a:lnTo>
                      <a:pt x="6839" y="1753"/>
                    </a:lnTo>
                    <a:lnTo>
                      <a:pt x="6801" y="2039"/>
                    </a:lnTo>
                    <a:lnTo>
                      <a:pt x="6915" y="2086"/>
                    </a:lnTo>
                    <a:lnTo>
                      <a:pt x="6667" y="2343"/>
                    </a:lnTo>
                    <a:lnTo>
                      <a:pt x="6715" y="2496"/>
                    </a:lnTo>
                    <a:lnTo>
                      <a:pt x="6639" y="2677"/>
                    </a:lnTo>
                    <a:lnTo>
                      <a:pt x="6753" y="2734"/>
                    </a:lnTo>
                    <a:lnTo>
                      <a:pt x="6639" y="2962"/>
                    </a:lnTo>
                    <a:lnTo>
                      <a:pt x="6496" y="2991"/>
                    </a:lnTo>
                    <a:lnTo>
                      <a:pt x="6420" y="2944"/>
                    </a:lnTo>
                    <a:lnTo>
                      <a:pt x="6324" y="2829"/>
                    </a:lnTo>
                    <a:lnTo>
                      <a:pt x="6324" y="2677"/>
                    </a:lnTo>
                    <a:lnTo>
                      <a:pt x="6191" y="2601"/>
                    </a:lnTo>
                    <a:lnTo>
                      <a:pt x="5991" y="2439"/>
                    </a:lnTo>
                    <a:lnTo>
                      <a:pt x="5715" y="2648"/>
                    </a:lnTo>
                    <a:lnTo>
                      <a:pt x="5639" y="2658"/>
                    </a:lnTo>
                    <a:lnTo>
                      <a:pt x="5563" y="2601"/>
                    </a:lnTo>
                    <a:lnTo>
                      <a:pt x="5582" y="2448"/>
                    </a:lnTo>
                    <a:lnTo>
                      <a:pt x="5172" y="2486"/>
                    </a:lnTo>
                    <a:lnTo>
                      <a:pt x="5201" y="2391"/>
                    </a:lnTo>
                    <a:lnTo>
                      <a:pt x="5067" y="2382"/>
                    </a:lnTo>
                    <a:lnTo>
                      <a:pt x="4953" y="2191"/>
                    </a:lnTo>
                    <a:lnTo>
                      <a:pt x="4715" y="2105"/>
                    </a:lnTo>
                    <a:lnTo>
                      <a:pt x="4572" y="2162"/>
                    </a:lnTo>
                    <a:lnTo>
                      <a:pt x="4525" y="2267"/>
                    </a:lnTo>
                    <a:lnTo>
                      <a:pt x="4505" y="2210"/>
                    </a:lnTo>
                    <a:lnTo>
                      <a:pt x="4410" y="2258"/>
                    </a:lnTo>
                    <a:lnTo>
                      <a:pt x="4124" y="2191"/>
                    </a:lnTo>
                    <a:lnTo>
                      <a:pt x="4096" y="2410"/>
                    </a:lnTo>
                    <a:lnTo>
                      <a:pt x="4201" y="2543"/>
                    </a:lnTo>
                    <a:lnTo>
                      <a:pt x="4096" y="2667"/>
                    </a:lnTo>
                    <a:lnTo>
                      <a:pt x="3906" y="2677"/>
                    </a:lnTo>
                    <a:lnTo>
                      <a:pt x="3877" y="2486"/>
                    </a:lnTo>
                    <a:lnTo>
                      <a:pt x="3753" y="2629"/>
                    </a:lnTo>
                    <a:lnTo>
                      <a:pt x="3515" y="2686"/>
                    </a:lnTo>
                    <a:lnTo>
                      <a:pt x="3496" y="2791"/>
                    </a:lnTo>
                    <a:lnTo>
                      <a:pt x="3324" y="2696"/>
                    </a:lnTo>
                    <a:lnTo>
                      <a:pt x="3296" y="2648"/>
                    </a:lnTo>
                    <a:lnTo>
                      <a:pt x="3324" y="2553"/>
                    </a:lnTo>
                    <a:lnTo>
                      <a:pt x="3239" y="2534"/>
                    </a:lnTo>
                    <a:lnTo>
                      <a:pt x="3124" y="2572"/>
                    </a:lnTo>
                    <a:lnTo>
                      <a:pt x="2924" y="2734"/>
                    </a:lnTo>
                    <a:lnTo>
                      <a:pt x="2658" y="2772"/>
                    </a:lnTo>
                    <a:lnTo>
                      <a:pt x="2629" y="2905"/>
                    </a:lnTo>
                    <a:lnTo>
                      <a:pt x="2524" y="2896"/>
                    </a:lnTo>
                    <a:lnTo>
                      <a:pt x="2420" y="2753"/>
                    </a:lnTo>
                    <a:lnTo>
                      <a:pt x="2382" y="2801"/>
                    </a:lnTo>
                    <a:lnTo>
                      <a:pt x="2439" y="2886"/>
                    </a:lnTo>
                    <a:lnTo>
                      <a:pt x="2324" y="2886"/>
                    </a:lnTo>
                    <a:lnTo>
                      <a:pt x="2305" y="3020"/>
                    </a:lnTo>
                    <a:lnTo>
                      <a:pt x="2267" y="3058"/>
                    </a:lnTo>
                    <a:lnTo>
                      <a:pt x="2191" y="3086"/>
                    </a:lnTo>
                    <a:lnTo>
                      <a:pt x="2039" y="3039"/>
                    </a:lnTo>
                    <a:lnTo>
                      <a:pt x="1934" y="3115"/>
                    </a:lnTo>
                    <a:lnTo>
                      <a:pt x="1753" y="2972"/>
                    </a:lnTo>
                    <a:lnTo>
                      <a:pt x="1601" y="2972"/>
                    </a:lnTo>
                    <a:lnTo>
                      <a:pt x="1486" y="2810"/>
                    </a:lnTo>
                    <a:lnTo>
                      <a:pt x="1429" y="2781"/>
                    </a:lnTo>
                    <a:lnTo>
                      <a:pt x="1381" y="2810"/>
                    </a:lnTo>
                    <a:lnTo>
                      <a:pt x="1334" y="2896"/>
                    </a:lnTo>
                    <a:lnTo>
                      <a:pt x="1201" y="2896"/>
                    </a:lnTo>
                    <a:lnTo>
                      <a:pt x="1163" y="2982"/>
                    </a:lnTo>
                    <a:close/>
                    <a:moveTo>
                      <a:pt x="3239" y="2220"/>
                    </a:moveTo>
                    <a:lnTo>
                      <a:pt x="3058" y="2086"/>
                    </a:lnTo>
                    <a:lnTo>
                      <a:pt x="3105" y="2010"/>
                    </a:lnTo>
                    <a:lnTo>
                      <a:pt x="3220" y="2001"/>
                    </a:lnTo>
                    <a:lnTo>
                      <a:pt x="3134" y="1724"/>
                    </a:lnTo>
                    <a:lnTo>
                      <a:pt x="2915" y="1581"/>
                    </a:lnTo>
                    <a:lnTo>
                      <a:pt x="3001" y="1496"/>
                    </a:lnTo>
                    <a:lnTo>
                      <a:pt x="3001" y="1410"/>
                    </a:lnTo>
                    <a:lnTo>
                      <a:pt x="2915" y="1267"/>
                    </a:lnTo>
                    <a:lnTo>
                      <a:pt x="2820" y="1191"/>
                    </a:lnTo>
                    <a:lnTo>
                      <a:pt x="2677" y="1334"/>
                    </a:lnTo>
                    <a:lnTo>
                      <a:pt x="2448" y="1296"/>
                    </a:lnTo>
                    <a:lnTo>
                      <a:pt x="2248" y="1391"/>
                    </a:lnTo>
                    <a:lnTo>
                      <a:pt x="2143" y="1600"/>
                    </a:lnTo>
                    <a:lnTo>
                      <a:pt x="2201" y="1696"/>
                    </a:lnTo>
                    <a:lnTo>
                      <a:pt x="2163" y="1839"/>
                    </a:lnTo>
                    <a:lnTo>
                      <a:pt x="2029" y="1867"/>
                    </a:lnTo>
                    <a:lnTo>
                      <a:pt x="1963" y="2001"/>
                    </a:lnTo>
                    <a:lnTo>
                      <a:pt x="2163" y="2115"/>
                    </a:lnTo>
                    <a:lnTo>
                      <a:pt x="2267" y="2058"/>
                    </a:lnTo>
                    <a:lnTo>
                      <a:pt x="2410" y="2362"/>
                    </a:lnTo>
                    <a:lnTo>
                      <a:pt x="2562" y="2467"/>
                    </a:lnTo>
                    <a:lnTo>
                      <a:pt x="2677" y="2486"/>
                    </a:lnTo>
                    <a:lnTo>
                      <a:pt x="2801" y="2458"/>
                    </a:lnTo>
                    <a:lnTo>
                      <a:pt x="3239" y="222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97" name="Freeform 18">
                <a:extLst>
                  <a:ext uri="{FF2B5EF4-FFF2-40B4-BE49-F238E27FC236}">
                    <a16:creationId xmlns:a16="http://schemas.microsoft.com/office/drawing/2014/main" id="{20458ACE-396C-F945-A136-A45A49FCA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6713" y="3089275"/>
                <a:ext cx="1831975" cy="874713"/>
              </a:xfrm>
              <a:custGeom>
                <a:avLst/>
                <a:gdLst>
                  <a:gd name="T0" fmla="*/ 34572 w 5087"/>
                  <a:gd name="T1" fmla="*/ 284732 h 2430"/>
                  <a:gd name="T2" fmla="*/ 99396 w 5087"/>
                  <a:gd name="T3" fmla="*/ 253775 h 2430"/>
                  <a:gd name="T4" fmla="*/ 137209 w 5087"/>
                  <a:gd name="T5" fmla="*/ 253775 h 2430"/>
                  <a:gd name="T6" fmla="*/ 233363 w 5087"/>
                  <a:gd name="T7" fmla="*/ 312089 h 2430"/>
                  <a:gd name="T8" fmla="*/ 336360 w 5087"/>
                  <a:gd name="T9" fmla="*/ 336207 h 2430"/>
                  <a:gd name="T10" fmla="*/ 418470 w 5087"/>
                  <a:gd name="T11" fmla="*/ 343046 h 2430"/>
                  <a:gd name="T12" fmla="*/ 438997 w 5087"/>
                  <a:gd name="T13" fmla="*/ 281132 h 2430"/>
                  <a:gd name="T14" fmla="*/ 459884 w 5087"/>
                  <a:gd name="T15" fmla="*/ 250535 h 2430"/>
                  <a:gd name="T16" fmla="*/ 511023 w 5087"/>
                  <a:gd name="T17" fmla="*/ 284732 h 2430"/>
                  <a:gd name="T18" fmla="*/ 559280 w 5087"/>
                  <a:gd name="T19" fmla="*/ 240096 h 2430"/>
                  <a:gd name="T20" fmla="*/ 727100 w 5087"/>
                  <a:gd name="T21" fmla="*/ 168103 h 2430"/>
                  <a:gd name="T22" fmla="*/ 799126 w 5087"/>
                  <a:gd name="T23" fmla="*/ 161264 h 2430"/>
                  <a:gd name="T24" fmla="*/ 799126 w 5087"/>
                  <a:gd name="T25" fmla="*/ 212739 h 2430"/>
                  <a:gd name="T26" fmla="*/ 867910 w 5087"/>
                  <a:gd name="T27" fmla="*/ 209139 h 2430"/>
                  <a:gd name="T28" fmla="*/ 998277 w 5087"/>
                  <a:gd name="T29" fmla="*/ 137146 h 2430"/>
                  <a:gd name="T30" fmla="*/ 1077145 w 5087"/>
                  <a:gd name="T31" fmla="*/ 202300 h 2430"/>
                  <a:gd name="T32" fmla="*/ 1077145 w 5087"/>
                  <a:gd name="T33" fmla="*/ 109789 h 2430"/>
                  <a:gd name="T34" fmla="*/ 1190226 w 5087"/>
                  <a:gd name="T35" fmla="*/ 55075 h 2430"/>
                  <a:gd name="T36" fmla="*/ 1231640 w 5087"/>
                  <a:gd name="T37" fmla="*/ 58314 h 2430"/>
                  <a:gd name="T38" fmla="*/ 1300065 w 5087"/>
                  <a:gd name="T39" fmla="*/ 0 h 2430"/>
                  <a:gd name="T40" fmla="*/ 1426830 w 5087"/>
                  <a:gd name="T41" fmla="*/ 99710 h 2430"/>
                  <a:gd name="T42" fmla="*/ 1464644 w 5087"/>
                  <a:gd name="T43" fmla="*/ 137146 h 2430"/>
                  <a:gd name="T44" fmla="*/ 1605454 w 5087"/>
                  <a:gd name="T45" fmla="*/ 178542 h 2430"/>
                  <a:gd name="T46" fmla="*/ 1660194 w 5087"/>
                  <a:gd name="T47" fmla="*/ 195461 h 2430"/>
                  <a:gd name="T48" fmla="*/ 1831615 w 5087"/>
                  <a:gd name="T49" fmla="*/ 178542 h 2430"/>
                  <a:gd name="T50" fmla="*/ 1780116 w 5087"/>
                  <a:gd name="T51" fmla="*/ 260614 h 2430"/>
                  <a:gd name="T52" fmla="*/ 1797403 w 5087"/>
                  <a:gd name="T53" fmla="*/ 353125 h 2430"/>
                  <a:gd name="T54" fmla="*/ 1759589 w 5087"/>
                  <a:gd name="T55" fmla="*/ 514389 h 2430"/>
                  <a:gd name="T56" fmla="*/ 1653351 w 5087"/>
                  <a:gd name="T57" fmla="*/ 562264 h 2430"/>
                  <a:gd name="T58" fmla="*/ 1598612 w 5087"/>
                  <a:gd name="T59" fmla="*/ 575943 h 2430"/>
                  <a:gd name="T60" fmla="*/ 1378933 w 5087"/>
                  <a:gd name="T61" fmla="*/ 641096 h 2430"/>
                  <a:gd name="T62" fmla="*/ 1361647 w 5087"/>
                  <a:gd name="T63" fmla="*/ 644696 h 2430"/>
                  <a:gd name="T64" fmla="*/ 1272695 w 5087"/>
                  <a:gd name="T65" fmla="*/ 613739 h 2430"/>
                  <a:gd name="T66" fmla="*/ 1210753 w 5087"/>
                  <a:gd name="T67" fmla="*/ 661614 h 2430"/>
                  <a:gd name="T68" fmla="*/ 1135486 w 5087"/>
                  <a:gd name="T69" fmla="*/ 624178 h 2430"/>
                  <a:gd name="T70" fmla="*/ 1138727 w 5087"/>
                  <a:gd name="T71" fmla="*/ 754485 h 2430"/>
                  <a:gd name="T72" fmla="*/ 1022406 w 5087"/>
                  <a:gd name="T73" fmla="*/ 740806 h 2430"/>
                  <a:gd name="T74" fmla="*/ 953621 w 5087"/>
                  <a:gd name="T75" fmla="*/ 771403 h 2430"/>
                  <a:gd name="T76" fmla="*/ 840541 w 5087"/>
                  <a:gd name="T77" fmla="*/ 874353 h 2430"/>
                  <a:gd name="T78" fmla="*/ 816412 w 5087"/>
                  <a:gd name="T79" fmla="*/ 833317 h 2430"/>
                  <a:gd name="T80" fmla="*/ 754830 w 5087"/>
                  <a:gd name="T81" fmla="*/ 788682 h 2430"/>
                  <a:gd name="T82" fmla="*/ 658676 w 5087"/>
                  <a:gd name="T83" fmla="*/ 775003 h 2430"/>
                  <a:gd name="T84" fmla="*/ 524708 w 5087"/>
                  <a:gd name="T85" fmla="*/ 764564 h 2430"/>
                  <a:gd name="T86" fmla="*/ 480412 w 5087"/>
                  <a:gd name="T87" fmla="*/ 740806 h 2430"/>
                  <a:gd name="T88" fmla="*/ 373814 w 5087"/>
                  <a:gd name="T89" fmla="*/ 672053 h 2430"/>
                  <a:gd name="T90" fmla="*/ 319074 w 5087"/>
                  <a:gd name="T91" fmla="*/ 593221 h 2430"/>
                  <a:gd name="T92" fmla="*/ 226521 w 5087"/>
                  <a:gd name="T93" fmla="*/ 500710 h 2430"/>
                  <a:gd name="T94" fmla="*/ 164579 w 5087"/>
                  <a:gd name="T95" fmla="*/ 459314 h 2430"/>
                  <a:gd name="T96" fmla="*/ 58341 w 5087"/>
                  <a:gd name="T97" fmla="*/ 552185 h 2430"/>
                  <a:gd name="T98" fmla="*/ 3601 w 5087"/>
                  <a:gd name="T99" fmla="*/ 483432 h 2430"/>
                  <a:gd name="T100" fmla="*/ 10444 w 5087"/>
                  <a:gd name="T101" fmla="*/ 329367 h 2430"/>
                  <a:gd name="T102" fmla="*/ 20887 w 5087"/>
                  <a:gd name="T103" fmla="*/ 315689 h 243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087" h="2430">
                    <a:moveTo>
                      <a:pt x="58" y="877"/>
                    </a:moveTo>
                    <a:lnTo>
                      <a:pt x="96" y="791"/>
                    </a:lnTo>
                    <a:lnTo>
                      <a:pt x="229" y="791"/>
                    </a:lnTo>
                    <a:lnTo>
                      <a:pt x="276" y="705"/>
                    </a:lnTo>
                    <a:lnTo>
                      <a:pt x="324" y="676"/>
                    </a:lnTo>
                    <a:lnTo>
                      <a:pt x="381" y="705"/>
                    </a:lnTo>
                    <a:lnTo>
                      <a:pt x="496" y="867"/>
                    </a:lnTo>
                    <a:lnTo>
                      <a:pt x="648" y="867"/>
                    </a:lnTo>
                    <a:lnTo>
                      <a:pt x="829" y="1010"/>
                    </a:lnTo>
                    <a:lnTo>
                      <a:pt x="934" y="934"/>
                    </a:lnTo>
                    <a:lnTo>
                      <a:pt x="1086" y="981"/>
                    </a:lnTo>
                    <a:lnTo>
                      <a:pt x="1162" y="953"/>
                    </a:lnTo>
                    <a:lnTo>
                      <a:pt x="1200" y="915"/>
                    </a:lnTo>
                    <a:lnTo>
                      <a:pt x="1219" y="781"/>
                    </a:lnTo>
                    <a:lnTo>
                      <a:pt x="1334" y="781"/>
                    </a:lnTo>
                    <a:lnTo>
                      <a:pt x="1277" y="696"/>
                    </a:lnTo>
                    <a:lnTo>
                      <a:pt x="1315" y="648"/>
                    </a:lnTo>
                    <a:lnTo>
                      <a:pt x="1419" y="791"/>
                    </a:lnTo>
                    <a:lnTo>
                      <a:pt x="1524" y="800"/>
                    </a:lnTo>
                    <a:lnTo>
                      <a:pt x="1553" y="667"/>
                    </a:lnTo>
                    <a:lnTo>
                      <a:pt x="1819" y="629"/>
                    </a:lnTo>
                    <a:lnTo>
                      <a:pt x="2019" y="467"/>
                    </a:lnTo>
                    <a:lnTo>
                      <a:pt x="2134" y="429"/>
                    </a:lnTo>
                    <a:lnTo>
                      <a:pt x="2219" y="448"/>
                    </a:lnTo>
                    <a:lnTo>
                      <a:pt x="2191" y="543"/>
                    </a:lnTo>
                    <a:lnTo>
                      <a:pt x="2219" y="591"/>
                    </a:lnTo>
                    <a:lnTo>
                      <a:pt x="2391" y="686"/>
                    </a:lnTo>
                    <a:lnTo>
                      <a:pt x="2410" y="581"/>
                    </a:lnTo>
                    <a:lnTo>
                      <a:pt x="2648" y="524"/>
                    </a:lnTo>
                    <a:lnTo>
                      <a:pt x="2772" y="381"/>
                    </a:lnTo>
                    <a:lnTo>
                      <a:pt x="2801" y="572"/>
                    </a:lnTo>
                    <a:lnTo>
                      <a:pt x="2991" y="562"/>
                    </a:lnTo>
                    <a:lnTo>
                      <a:pt x="3096" y="438"/>
                    </a:lnTo>
                    <a:lnTo>
                      <a:pt x="2991" y="305"/>
                    </a:lnTo>
                    <a:lnTo>
                      <a:pt x="3019" y="86"/>
                    </a:lnTo>
                    <a:lnTo>
                      <a:pt x="3305" y="153"/>
                    </a:lnTo>
                    <a:lnTo>
                      <a:pt x="3400" y="105"/>
                    </a:lnTo>
                    <a:lnTo>
                      <a:pt x="3420" y="162"/>
                    </a:lnTo>
                    <a:lnTo>
                      <a:pt x="3467" y="57"/>
                    </a:lnTo>
                    <a:lnTo>
                      <a:pt x="3610" y="0"/>
                    </a:lnTo>
                    <a:lnTo>
                      <a:pt x="3848" y="86"/>
                    </a:lnTo>
                    <a:lnTo>
                      <a:pt x="3962" y="277"/>
                    </a:lnTo>
                    <a:lnTo>
                      <a:pt x="4096" y="286"/>
                    </a:lnTo>
                    <a:lnTo>
                      <a:pt x="4067" y="381"/>
                    </a:lnTo>
                    <a:lnTo>
                      <a:pt x="4477" y="343"/>
                    </a:lnTo>
                    <a:lnTo>
                      <a:pt x="4458" y="496"/>
                    </a:lnTo>
                    <a:lnTo>
                      <a:pt x="4534" y="553"/>
                    </a:lnTo>
                    <a:lnTo>
                      <a:pt x="4610" y="543"/>
                    </a:lnTo>
                    <a:lnTo>
                      <a:pt x="4886" y="334"/>
                    </a:lnTo>
                    <a:lnTo>
                      <a:pt x="5086" y="496"/>
                    </a:lnTo>
                    <a:lnTo>
                      <a:pt x="5067" y="648"/>
                    </a:lnTo>
                    <a:lnTo>
                      <a:pt x="4943" y="724"/>
                    </a:lnTo>
                    <a:lnTo>
                      <a:pt x="5077" y="915"/>
                    </a:lnTo>
                    <a:lnTo>
                      <a:pt x="4991" y="981"/>
                    </a:lnTo>
                    <a:lnTo>
                      <a:pt x="4991" y="1229"/>
                    </a:lnTo>
                    <a:lnTo>
                      <a:pt x="4886" y="1429"/>
                    </a:lnTo>
                    <a:lnTo>
                      <a:pt x="4715" y="1391"/>
                    </a:lnTo>
                    <a:lnTo>
                      <a:pt x="4591" y="1562"/>
                    </a:lnTo>
                    <a:lnTo>
                      <a:pt x="4448" y="1543"/>
                    </a:lnTo>
                    <a:lnTo>
                      <a:pt x="4439" y="1600"/>
                    </a:lnTo>
                    <a:lnTo>
                      <a:pt x="3848" y="1753"/>
                    </a:lnTo>
                    <a:lnTo>
                      <a:pt x="3829" y="1781"/>
                    </a:lnTo>
                    <a:lnTo>
                      <a:pt x="3848" y="1877"/>
                    </a:lnTo>
                    <a:lnTo>
                      <a:pt x="3781" y="1791"/>
                    </a:lnTo>
                    <a:lnTo>
                      <a:pt x="3562" y="1877"/>
                    </a:lnTo>
                    <a:lnTo>
                      <a:pt x="3534" y="1705"/>
                    </a:lnTo>
                    <a:lnTo>
                      <a:pt x="3391" y="1743"/>
                    </a:lnTo>
                    <a:lnTo>
                      <a:pt x="3362" y="1838"/>
                    </a:lnTo>
                    <a:lnTo>
                      <a:pt x="3210" y="1724"/>
                    </a:lnTo>
                    <a:lnTo>
                      <a:pt x="3153" y="1734"/>
                    </a:lnTo>
                    <a:lnTo>
                      <a:pt x="3096" y="1829"/>
                    </a:lnTo>
                    <a:lnTo>
                      <a:pt x="3162" y="2096"/>
                    </a:lnTo>
                    <a:lnTo>
                      <a:pt x="3039" y="2124"/>
                    </a:lnTo>
                    <a:lnTo>
                      <a:pt x="2839" y="2058"/>
                    </a:lnTo>
                    <a:lnTo>
                      <a:pt x="2743" y="2067"/>
                    </a:lnTo>
                    <a:lnTo>
                      <a:pt x="2648" y="2143"/>
                    </a:lnTo>
                    <a:lnTo>
                      <a:pt x="2667" y="2286"/>
                    </a:lnTo>
                    <a:lnTo>
                      <a:pt x="2334" y="2429"/>
                    </a:lnTo>
                    <a:lnTo>
                      <a:pt x="2257" y="2391"/>
                    </a:lnTo>
                    <a:lnTo>
                      <a:pt x="2267" y="2315"/>
                    </a:lnTo>
                    <a:lnTo>
                      <a:pt x="2086" y="2410"/>
                    </a:lnTo>
                    <a:lnTo>
                      <a:pt x="2096" y="2191"/>
                    </a:lnTo>
                    <a:lnTo>
                      <a:pt x="2077" y="2153"/>
                    </a:lnTo>
                    <a:lnTo>
                      <a:pt x="1829" y="2153"/>
                    </a:lnTo>
                    <a:lnTo>
                      <a:pt x="1772" y="2096"/>
                    </a:lnTo>
                    <a:lnTo>
                      <a:pt x="1457" y="2124"/>
                    </a:lnTo>
                    <a:lnTo>
                      <a:pt x="1324" y="2276"/>
                    </a:lnTo>
                    <a:lnTo>
                      <a:pt x="1334" y="2058"/>
                    </a:lnTo>
                    <a:lnTo>
                      <a:pt x="1172" y="2076"/>
                    </a:lnTo>
                    <a:lnTo>
                      <a:pt x="1038" y="1867"/>
                    </a:lnTo>
                    <a:lnTo>
                      <a:pt x="858" y="1829"/>
                    </a:lnTo>
                    <a:lnTo>
                      <a:pt x="886" y="1648"/>
                    </a:lnTo>
                    <a:lnTo>
                      <a:pt x="600" y="1572"/>
                    </a:lnTo>
                    <a:lnTo>
                      <a:pt x="629" y="1391"/>
                    </a:lnTo>
                    <a:lnTo>
                      <a:pt x="524" y="1248"/>
                    </a:lnTo>
                    <a:lnTo>
                      <a:pt x="457" y="1276"/>
                    </a:lnTo>
                    <a:lnTo>
                      <a:pt x="286" y="1514"/>
                    </a:lnTo>
                    <a:lnTo>
                      <a:pt x="162" y="1534"/>
                    </a:lnTo>
                    <a:lnTo>
                      <a:pt x="67" y="1496"/>
                    </a:lnTo>
                    <a:lnTo>
                      <a:pt x="10" y="1343"/>
                    </a:lnTo>
                    <a:lnTo>
                      <a:pt x="0" y="1019"/>
                    </a:lnTo>
                    <a:lnTo>
                      <a:pt x="29" y="915"/>
                    </a:lnTo>
                    <a:lnTo>
                      <a:pt x="124" y="886"/>
                    </a:lnTo>
                    <a:lnTo>
                      <a:pt x="58" y="877"/>
                    </a:lnTo>
                  </a:path>
                </a:pathLst>
              </a:custGeom>
              <a:solidFill>
                <a:srgbClr val="F3F3F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11271" name="Group 1">
              <a:extLst>
                <a:ext uri="{FF2B5EF4-FFF2-40B4-BE49-F238E27FC236}">
                  <a16:creationId xmlns:a16="http://schemas.microsoft.com/office/drawing/2014/main" id="{A634B249-816C-3B45-83B5-F3DCE7D8E6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5275" y="1368425"/>
              <a:ext cx="4567238" cy="3011488"/>
              <a:chOff x="6645275" y="1368425"/>
              <a:chExt cx="4568016" cy="3011488"/>
            </a:xfrm>
          </p:grpSpPr>
          <p:sp>
            <p:nvSpPr>
              <p:cNvPr id="11275" name="Freeform 19">
                <a:extLst>
                  <a:ext uri="{FF2B5EF4-FFF2-40B4-BE49-F238E27FC236}">
                    <a16:creationId xmlns:a16="http://schemas.microsoft.com/office/drawing/2014/main" id="{64A37E55-D49A-6749-97EA-D92092C43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0100" y="2627313"/>
                <a:ext cx="268288" cy="354012"/>
              </a:xfrm>
              <a:custGeom>
                <a:avLst/>
                <a:gdLst>
                  <a:gd name="T0" fmla="*/ 134144 w 744"/>
                  <a:gd name="T1" fmla="*/ 0 h 982"/>
                  <a:gd name="T2" fmla="*/ 0 w 744"/>
                  <a:gd name="T3" fmla="*/ 133746 h 982"/>
                  <a:gd name="T4" fmla="*/ 20554 w 744"/>
                  <a:gd name="T5" fmla="*/ 205846 h 982"/>
                  <a:gd name="T6" fmla="*/ 123687 w 744"/>
                  <a:gd name="T7" fmla="*/ 346441 h 982"/>
                  <a:gd name="T8" fmla="*/ 134144 w 744"/>
                  <a:gd name="T9" fmla="*/ 353651 h 982"/>
                  <a:gd name="T10" fmla="*/ 144241 w 744"/>
                  <a:gd name="T11" fmla="*/ 346441 h 982"/>
                  <a:gd name="T12" fmla="*/ 243767 w 744"/>
                  <a:gd name="T13" fmla="*/ 205846 h 982"/>
                  <a:gd name="T14" fmla="*/ 267927 w 744"/>
                  <a:gd name="T15" fmla="*/ 133746 h 982"/>
                  <a:gd name="T16" fmla="*/ 134144 w 744"/>
                  <a:gd name="T17" fmla="*/ 0 h 982"/>
                  <a:gd name="T18" fmla="*/ 134144 w 744"/>
                  <a:gd name="T19" fmla="*/ 185298 h 982"/>
                  <a:gd name="T20" fmla="*/ 82578 w 744"/>
                  <a:gd name="T21" fmla="*/ 133746 h 982"/>
                  <a:gd name="T22" fmla="*/ 134144 w 744"/>
                  <a:gd name="T23" fmla="*/ 82194 h 982"/>
                  <a:gd name="T24" fmla="*/ 185710 w 744"/>
                  <a:gd name="T25" fmla="*/ 133746 h 982"/>
                  <a:gd name="T26" fmla="*/ 134144 w 74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4" h="982">
                    <a:moveTo>
                      <a:pt x="372" y="0"/>
                    </a:moveTo>
                    <a:cubicBezTo>
                      <a:pt x="172" y="0"/>
                      <a:pt x="10" y="171"/>
                      <a:pt x="0" y="371"/>
                    </a:cubicBezTo>
                    <a:cubicBezTo>
                      <a:pt x="0" y="447"/>
                      <a:pt x="29" y="514"/>
                      <a:pt x="57" y="571"/>
                    </a:cubicBezTo>
                    <a:cubicBezTo>
                      <a:pt x="343" y="961"/>
                      <a:pt x="343" y="961"/>
                      <a:pt x="343" y="961"/>
                    </a:cubicBezTo>
                    <a:cubicBezTo>
                      <a:pt x="353" y="971"/>
                      <a:pt x="362" y="981"/>
                      <a:pt x="372" y="981"/>
                    </a:cubicBezTo>
                    <a:cubicBezTo>
                      <a:pt x="381" y="981"/>
                      <a:pt x="391" y="971"/>
                      <a:pt x="400" y="961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15" y="514"/>
                      <a:pt x="734" y="447"/>
                      <a:pt x="743" y="371"/>
                    </a:cubicBezTo>
                    <a:cubicBezTo>
                      <a:pt x="734" y="171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29" y="447"/>
                      <a:pt x="229" y="371"/>
                    </a:cubicBezTo>
                    <a:cubicBezTo>
                      <a:pt x="229" y="285"/>
                      <a:pt x="286" y="228"/>
                      <a:pt x="372" y="228"/>
                    </a:cubicBezTo>
                    <a:cubicBezTo>
                      <a:pt x="448" y="228"/>
                      <a:pt x="515" y="285"/>
                      <a:pt x="515" y="371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76" name="Freeform 20">
                <a:extLst>
                  <a:ext uri="{FF2B5EF4-FFF2-40B4-BE49-F238E27FC236}">
                    <a16:creationId xmlns:a16="http://schemas.microsoft.com/office/drawing/2014/main" id="{AFDA500B-30B0-924A-B614-5A1C63444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2163" y="1430338"/>
                <a:ext cx="265112" cy="354012"/>
              </a:xfrm>
              <a:custGeom>
                <a:avLst/>
                <a:gdLst>
                  <a:gd name="T0" fmla="*/ 134179 w 735"/>
                  <a:gd name="T1" fmla="*/ 0 h 982"/>
                  <a:gd name="T2" fmla="*/ 0 w 735"/>
                  <a:gd name="T3" fmla="*/ 133746 h 982"/>
                  <a:gd name="T4" fmla="*/ 20920 w 735"/>
                  <a:gd name="T5" fmla="*/ 205846 h 982"/>
                  <a:gd name="T6" fmla="*/ 123719 w 735"/>
                  <a:gd name="T7" fmla="*/ 346802 h 982"/>
                  <a:gd name="T8" fmla="*/ 134179 w 735"/>
                  <a:gd name="T9" fmla="*/ 353651 h 982"/>
                  <a:gd name="T10" fmla="*/ 144279 w 735"/>
                  <a:gd name="T11" fmla="*/ 346802 h 982"/>
                  <a:gd name="T12" fmla="*/ 244192 w 735"/>
                  <a:gd name="T13" fmla="*/ 205846 h 982"/>
                  <a:gd name="T14" fmla="*/ 264751 w 735"/>
                  <a:gd name="T15" fmla="*/ 133746 h 982"/>
                  <a:gd name="T16" fmla="*/ 134179 w 735"/>
                  <a:gd name="T17" fmla="*/ 0 h 982"/>
                  <a:gd name="T18" fmla="*/ 134179 w 735"/>
                  <a:gd name="T19" fmla="*/ 185298 h 982"/>
                  <a:gd name="T20" fmla="*/ 78993 w 735"/>
                  <a:gd name="T21" fmla="*/ 133746 h 982"/>
                  <a:gd name="T22" fmla="*/ 134179 w 735"/>
                  <a:gd name="T23" fmla="*/ 78950 h 982"/>
                  <a:gd name="T24" fmla="*/ 185759 w 735"/>
                  <a:gd name="T25" fmla="*/ 133746 h 982"/>
                  <a:gd name="T26" fmla="*/ 134179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72" y="0"/>
                    </a:moveTo>
                    <a:cubicBezTo>
                      <a:pt x="162" y="0"/>
                      <a:pt x="0" y="171"/>
                      <a:pt x="0" y="371"/>
                    </a:cubicBezTo>
                    <a:cubicBezTo>
                      <a:pt x="0" y="447"/>
                      <a:pt x="19" y="514"/>
                      <a:pt x="58" y="571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43" y="971"/>
                      <a:pt x="353" y="981"/>
                      <a:pt x="372" y="981"/>
                    </a:cubicBezTo>
                    <a:cubicBezTo>
                      <a:pt x="381" y="981"/>
                      <a:pt x="391" y="971"/>
                      <a:pt x="400" y="962"/>
                    </a:cubicBezTo>
                    <a:cubicBezTo>
                      <a:pt x="677" y="571"/>
                      <a:pt x="677" y="571"/>
                      <a:pt x="677" y="571"/>
                    </a:cubicBezTo>
                    <a:cubicBezTo>
                      <a:pt x="715" y="514"/>
                      <a:pt x="734" y="447"/>
                      <a:pt x="734" y="371"/>
                    </a:cubicBezTo>
                    <a:cubicBezTo>
                      <a:pt x="734" y="171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71"/>
                    </a:cubicBezTo>
                    <a:cubicBezTo>
                      <a:pt x="219" y="285"/>
                      <a:pt x="286" y="219"/>
                      <a:pt x="372" y="219"/>
                    </a:cubicBezTo>
                    <a:cubicBezTo>
                      <a:pt x="448" y="219"/>
                      <a:pt x="515" y="285"/>
                      <a:pt x="515" y="371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77" name="Text Box 21">
                <a:extLst>
                  <a:ext uri="{FF2B5EF4-FFF2-40B4-BE49-F238E27FC236}">
                    <a16:creationId xmlns:a16="http://schemas.microsoft.com/office/drawing/2014/main" id="{4C413DD6-19B0-6B45-ABC0-9FAE26196A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04424" y="2500313"/>
                <a:ext cx="1208867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Brussels</a:t>
                </a:r>
              </a:p>
            </p:txBody>
          </p:sp>
          <p:sp>
            <p:nvSpPr>
              <p:cNvPr id="11278" name="Text Box 22">
                <a:extLst>
                  <a:ext uri="{FF2B5EF4-FFF2-40B4-BE49-F238E27FC236}">
                    <a16:creationId xmlns:a16="http://schemas.microsoft.com/office/drawing/2014/main" id="{60221631-675D-074B-8C34-FE4A42CE0E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18713" y="1368425"/>
                <a:ext cx="809941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Antwerp</a:t>
                </a:r>
              </a:p>
            </p:txBody>
          </p:sp>
          <p:sp>
            <p:nvSpPr>
              <p:cNvPr id="11279" name="Text Box 23">
                <a:extLst>
                  <a:ext uri="{FF2B5EF4-FFF2-40B4-BE49-F238E27FC236}">
                    <a16:creationId xmlns:a16="http://schemas.microsoft.com/office/drawing/2014/main" id="{0DA2AE87-F976-8C4F-B97E-21D452E111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18550" y="1960563"/>
                <a:ext cx="586301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Ghent</a:t>
                </a:r>
              </a:p>
            </p:txBody>
          </p:sp>
          <p:sp>
            <p:nvSpPr>
              <p:cNvPr id="11280" name="Text Box 24">
                <a:extLst>
                  <a:ext uri="{FF2B5EF4-FFF2-40B4-BE49-F238E27FC236}">
                    <a16:creationId xmlns:a16="http://schemas.microsoft.com/office/drawing/2014/main" id="{550A4BCE-6C21-6B49-80F6-459464A010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45275" y="1539875"/>
                <a:ext cx="664877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Bruges</a:t>
                </a:r>
              </a:p>
            </p:txBody>
          </p:sp>
          <p:sp>
            <p:nvSpPr>
              <p:cNvPr id="11281" name="Text Box 25">
                <a:extLst>
                  <a:ext uri="{FF2B5EF4-FFF2-40B4-BE49-F238E27FC236}">
                    <a16:creationId xmlns:a16="http://schemas.microsoft.com/office/drawing/2014/main" id="{FE304B6B-E493-AA47-A22E-1184836334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24863" y="3722688"/>
                <a:ext cx="531902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Mons</a:t>
                </a:r>
              </a:p>
            </p:txBody>
          </p:sp>
          <p:sp>
            <p:nvSpPr>
              <p:cNvPr id="11282" name="Text Box 26">
                <a:extLst>
                  <a:ext uri="{FF2B5EF4-FFF2-40B4-BE49-F238E27FC236}">
                    <a16:creationId xmlns:a16="http://schemas.microsoft.com/office/drawing/2014/main" id="{38E5D77F-DE88-E549-9211-60CB10BF6C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53625" y="3890963"/>
                <a:ext cx="876430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Charleroi</a:t>
                </a:r>
              </a:p>
            </p:txBody>
          </p:sp>
          <p:sp>
            <p:nvSpPr>
              <p:cNvPr id="11283" name="Freeform 27">
                <a:extLst>
                  <a:ext uri="{FF2B5EF4-FFF2-40B4-BE49-F238E27FC236}">
                    <a16:creationId xmlns:a16="http://schemas.microsoft.com/office/drawing/2014/main" id="{7F738C9E-5917-7C4C-9749-9ABCB089F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4538" y="4025900"/>
                <a:ext cx="263525" cy="354013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2602 h 982"/>
                  <a:gd name="T6" fmla="*/ 119556 w 734"/>
                  <a:gd name="T7" fmla="*/ 346803 h 982"/>
                  <a:gd name="T8" fmla="*/ 129967 w 734"/>
                  <a:gd name="T9" fmla="*/ 353652 h 982"/>
                  <a:gd name="T10" fmla="*/ 140020 w 734"/>
                  <a:gd name="T11" fmla="*/ 346803 h 982"/>
                  <a:gd name="T12" fmla="*/ 242701 w 734"/>
                  <a:gd name="T13" fmla="*/ 202602 h 982"/>
                  <a:gd name="T14" fmla="*/ 263166 w 734"/>
                  <a:gd name="T15" fmla="*/ 134107 h 982"/>
                  <a:gd name="T16" fmla="*/ 129967 w 734"/>
                  <a:gd name="T17" fmla="*/ 0 h 982"/>
                  <a:gd name="T18" fmla="*/ 129967 w 734"/>
                  <a:gd name="T19" fmla="*/ 185659 h 982"/>
                  <a:gd name="T20" fmla="*/ 78627 w 734"/>
                  <a:gd name="T21" fmla="*/ 134107 h 982"/>
                  <a:gd name="T22" fmla="*/ 129967 w 734"/>
                  <a:gd name="T23" fmla="*/ 79310 h 982"/>
                  <a:gd name="T24" fmla="*/ 184539 w 734"/>
                  <a:gd name="T25" fmla="*/ 134107 h 982"/>
                  <a:gd name="T26" fmla="*/ 129967 w 734"/>
                  <a:gd name="T27" fmla="*/ 185659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3" y="972"/>
                      <a:pt x="352" y="981"/>
                      <a:pt x="362" y="981"/>
                    </a:cubicBezTo>
                    <a:cubicBezTo>
                      <a:pt x="371" y="981"/>
                      <a:pt x="381" y="972"/>
                      <a:pt x="390" y="962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05" y="505"/>
                      <a:pt x="733" y="438"/>
                      <a:pt x="733" y="372"/>
                    </a:cubicBezTo>
                    <a:cubicBezTo>
                      <a:pt x="733" y="162"/>
                      <a:pt x="56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20"/>
                      <a:pt x="362" y="220"/>
                    </a:cubicBezTo>
                    <a:cubicBezTo>
                      <a:pt x="447" y="220"/>
                      <a:pt x="514" y="286"/>
                      <a:pt x="514" y="372"/>
                    </a:cubicBezTo>
                    <a:cubicBezTo>
                      <a:pt x="514" y="448"/>
                      <a:pt x="447" y="515"/>
                      <a:pt x="362" y="515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84" name="Freeform 28">
                <a:extLst>
                  <a:ext uri="{FF2B5EF4-FFF2-40B4-BE49-F238E27FC236}">
                    <a16:creationId xmlns:a16="http://schemas.microsoft.com/office/drawing/2014/main" id="{1472FD2F-2128-9741-BBFE-CB67EAEDF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8675" y="2085975"/>
                <a:ext cx="263525" cy="354013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5847 h 982"/>
                  <a:gd name="T6" fmla="*/ 119556 w 734"/>
                  <a:gd name="T7" fmla="*/ 346803 h 982"/>
                  <a:gd name="T8" fmla="*/ 129967 w 734"/>
                  <a:gd name="T9" fmla="*/ 353652 h 982"/>
                  <a:gd name="T10" fmla="*/ 140020 w 734"/>
                  <a:gd name="T11" fmla="*/ 346803 h 982"/>
                  <a:gd name="T12" fmla="*/ 242701 w 734"/>
                  <a:gd name="T13" fmla="*/ 205847 h 982"/>
                  <a:gd name="T14" fmla="*/ 263166 w 734"/>
                  <a:gd name="T15" fmla="*/ 133746 h 982"/>
                  <a:gd name="T16" fmla="*/ 129967 w 734"/>
                  <a:gd name="T17" fmla="*/ 0 h 982"/>
                  <a:gd name="T18" fmla="*/ 129967 w 734"/>
                  <a:gd name="T19" fmla="*/ 185298 h 982"/>
                  <a:gd name="T20" fmla="*/ 78627 w 734"/>
                  <a:gd name="T21" fmla="*/ 133746 h 982"/>
                  <a:gd name="T22" fmla="*/ 129967 w 734"/>
                  <a:gd name="T23" fmla="*/ 78950 h 982"/>
                  <a:gd name="T24" fmla="*/ 184539 w 734"/>
                  <a:gd name="T25" fmla="*/ 133746 h 982"/>
                  <a:gd name="T26" fmla="*/ 129967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1" y="0"/>
                      <a:pt x="0" y="171"/>
                      <a:pt x="0" y="371"/>
                    </a:cubicBezTo>
                    <a:cubicBezTo>
                      <a:pt x="0" y="447"/>
                      <a:pt x="19" y="514"/>
                      <a:pt x="57" y="571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2" y="971"/>
                      <a:pt x="352" y="981"/>
                      <a:pt x="362" y="981"/>
                    </a:cubicBezTo>
                    <a:cubicBezTo>
                      <a:pt x="371" y="981"/>
                      <a:pt x="381" y="971"/>
                      <a:pt x="390" y="962"/>
                    </a:cubicBezTo>
                    <a:cubicBezTo>
                      <a:pt x="676" y="571"/>
                      <a:pt x="676" y="571"/>
                      <a:pt x="676" y="571"/>
                    </a:cubicBezTo>
                    <a:cubicBezTo>
                      <a:pt x="704" y="514"/>
                      <a:pt x="733" y="447"/>
                      <a:pt x="733" y="371"/>
                    </a:cubicBezTo>
                    <a:cubicBezTo>
                      <a:pt x="733" y="171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5" y="514"/>
                      <a:pt x="219" y="447"/>
                      <a:pt x="219" y="371"/>
                    </a:cubicBezTo>
                    <a:cubicBezTo>
                      <a:pt x="219" y="285"/>
                      <a:pt x="285" y="219"/>
                      <a:pt x="362" y="219"/>
                    </a:cubicBezTo>
                    <a:cubicBezTo>
                      <a:pt x="447" y="219"/>
                      <a:pt x="514" y="285"/>
                      <a:pt x="514" y="371"/>
                    </a:cubicBezTo>
                    <a:cubicBezTo>
                      <a:pt x="514" y="447"/>
                      <a:pt x="447" y="514"/>
                      <a:pt x="362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85" name="Freeform 29">
                <a:extLst>
                  <a:ext uri="{FF2B5EF4-FFF2-40B4-BE49-F238E27FC236}">
                    <a16:creationId xmlns:a16="http://schemas.microsoft.com/office/drawing/2014/main" id="{582846DB-BA6F-EF4F-B3C1-FD1290328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9638" y="1631950"/>
                <a:ext cx="263525" cy="354013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6207 h 982"/>
                  <a:gd name="T6" fmla="*/ 119556 w 734"/>
                  <a:gd name="T7" fmla="*/ 347163 h 982"/>
                  <a:gd name="T8" fmla="*/ 129967 w 734"/>
                  <a:gd name="T9" fmla="*/ 353652 h 982"/>
                  <a:gd name="T10" fmla="*/ 140020 w 734"/>
                  <a:gd name="T11" fmla="*/ 347163 h 982"/>
                  <a:gd name="T12" fmla="*/ 242701 w 734"/>
                  <a:gd name="T13" fmla="*/ 206207 h 982"/>
                  <a:gd name="T14" fmla="*/ 263166 w 734"/>
                  <a:gd name="T15" fmla="*/ 134107 h 982"/>
                  <a:gd name="T16" fmla="*/ 129967 w 734"/>
                  <a:gd name="T17" fmla="*/ 0 h 982"/>
                  <a:gd name="T18" fmla="*/ 129967 w 734"/>
                  <a:gd name="T19" fmla="*/ 185659 h 982"/>
                  <a:gd name="T20" fmla="*/ 78627 w 734"/>
                  <a:gd name="T21" fmla="*/ 134107 h 982"/>
                  <a:gd name="T22" fmla="*/ 129967 w 734"/>
                  <a:gd name="T23" fmla="*/ 82555 h 982"/>
                  <a:gd name="T24" fmla="*/ 184539 w 734"/>
                  <a:gd name="T25" fmla="*/ 134107 h 982"/>
                  <a:gd name="T26" fmla="*/ 129967 w 734"/>
                  <a:gd name="T27" fmla="*/ 185659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33" y="963"/>
                      <a:pt x="333" y="963"/>
                      <a:pt x="333" y="963"/>
                    </a:cubicBezTo>
                    <a:cubicBezTo>
                      <a:pt x="342" y="972"/>
                      <a:pt x="352" y="981"/>
                      <a:pt x="362" y="981"/>
                    </a:cubicBezTo>
                    <a:cubicBezTo>
                      <a:pt x="371" y="981"/>
                      <a:pt x="390" y="972"/>
                      <a:pt x="390" y="963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5"/>
                      <a:pt x="733" y="448"/>
                      <a:pt x="733" y="372"/>
                    </a:cubicBezTo>
                    <a:cubicBezTo>
                      <a:pt x="733" y="172"/>
                      <a:pt x="571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5" y="515"/>
                      <a:pt x="219" y="448"/>
                      <a:pt x="219" y="372"/>
                    </a:cubicBezTo>
                    <a:cubicBezTo>
                      <a:pt x="219" y="286"/>
                      <a:pt x="285" y="229"/>
                      <a:pt x="362" y="229"/>
                    </a:cubicBezTo>
                    <a:cubicBezTo>
                      <a:pt x="447" y="229"/>
                      <a:pt x="514" y="286"/>
                      <a:pt x="514" y="372"/>
                    </a:cubicBezTo>
                    <a:cubicBezTo>
                      <a:pt x="514" y="448"/>
                      <a:pt x="447" y="515"/>
                      <a:pt x="362" y="515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86" name="Freeform 30">
                <a:extLst>
                  <a:ext uri="{FF2B5EF4-FFF2-40B4-BE49-F238E27FC236}">
                    <a16:creationId xmlns:a16="http://schemas.microsoft.com/office/drawing/2014/main" id="{AEEEC6FF-2CB6-A440-98A5-8394E62B3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9363" y="3881438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6207 h 982"/>
                  <a:gd name="T6" fmla="*/ 119915 w 734"/>
                  <a:gd name="T7" fmla="*/ 346802 h 982"/>
                  <a:gd name="T8" fmla="*/ 129967 w 734"/>
                  <a:gd name="T9" fmla="*/ 353651 h 982"/>
                  <a:gd name="T10" fmla="*/ 140379 w 734"/>
                  <a:gd name="T11" fmla="*/ 346802 h 982"/>
                  <a:gd name="T12" fmla="*/ 242701 w 734"/>
                  <a:gd name="T13" fmla="*/ 206207 h 982"/>
                  <a:gd name="T14" fmla="*/ 263166 w 734"/>
                  <a:gd name="T15" fmla="*/ 134106 h 982"/>
                  <a:gd name="T16" fmla="*/ 129967 w 734"/>
                  <a:gd name="T17" fmla="*/ 0 h 982"/>
                  <a:gd name="T18" fmla="*/ 129967 w 734"/>
                  <a:gd name="T19" fmla="*/ 185658 h 982"/>
                  <a:gd name="T20" fmla="*/ 78627 w 734"/>
                  <a:gd name="T21" fmla="*/ 134106 h 982"/>
                  <a:gd name="T22" fmla="*/ 129967 w 734"/>
                  <a:gd name="T23" fmla="*/ 78950 h 982"/>
                  <a:gd name="T24" fmla="*/ 184539 w 734"/>
                  <a:gd name="T25" fmla="*/ 134106 h 982"/>
                  <a:gd name="T26" fmla="*/ 129967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34" y="962"/>
                      <a:pt x="334" y="962"/>
                      <a:pt x="334" y="962"/>
                    </a:cubicBezTo>
                    <a:cubicBezTo>
                      <a:pt x="343" y="972"/>
                      <a:pt x="352" y="981"/>
                      <a:pt x="362" y="981"/>
                    </a:cubicBezTo>
                    <a:cubicBezTo>
                      <a:pt x="372" y="981"/>
                      <a:pt x="381" y="972"/>
                      <a:pt x="391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05" y="515"/>
                      <a:pt x="733" y="448"/>
                      <a:pt x="733" y="372"/>
                    </a:cubicBezTo>
                    <a:cubicBezTo>
                      <a:pt x="724" y="172"/>
                      <a:pt x="56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4" y="286"/>
                      <a:pt x="514" y="372"/>
                    </a:cubicBezTo>
                    <a:cubicBezTo>
                      <a:pt x="514" y="448"/>
                      <a:pt x="448" y="515"/>
                      <a:pt x="362" y="515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055EB0C8-C19E-BF4D-A9CE-D2CA6414B836}"/>
              </a:ext>
            </a:extLst>
          </p:cNvPr>
          <p:cNvGrpSpPr/>
          <p:nvPr/>
        </p:nvGrpSpPr>
        <p:grpSpPr>
          <a:xfrm>
            <a:off x="858573" y="1416844"/>
            <a:ext cx="3978010" cy="3993885"/>
            <a:chOff x="1030288" y="1700213"/>
            <a:chExt cx="4773612" cy="4792662"/>
          </a:xfrm>
        </p:grpSpPr>
        <p:sp>
          <p:nvSpPr>
            <p:cNvPr id="11265" name="Text Box 1">
              <a:extLst>
                <a:ext uri="{FF2B5EF4-FFF2-40B4-BE49-F238E27FC236}">
                  <a16:creationId xmlns:a16="http://schemas.microsoft.com/office/drawing/2014/main" id="{C5D64489-FE51-9846-9147-5A0A0095DD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006725"/>
              <a:ext cx="129222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7AE11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BRUSSELS</a:t>
              </a:r>
            </a:p>
          </p:txBody>
        </p:sp>
        <p:sp>
          <p:nvSpPr>
            <p:cNvPr id="11266" name="Text Box 2">
              <a:extLst>
                <a:ext uri="{FF2B5EF4-FFF2-40B4-BE49-F238E27FC236}">
                  <a16:creationId xmlns:a16="http://schemas.microsoft.com/office/drawing/2014/main" id="{6EA9CD3E-9B3E-C047-97AC-1E3347DB37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05300"/>
              <a:ext cx="1300163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ANTWERP</a:t>
              </a:r>
            </a:p>
          </p:txBody>
        </p:sp>
        <p:sp>
          <p:nvSpPr>
            <p:cNvPr id="11267" name="Text Box 3">
              <a:extLst>
                <a:ext uri="{FF2B5EF4-FFF2-40B4-BE49-F238E27FC236}">
                  <a16:creationId xmlns:a16="http://schemas.microsoft.com/office/drawing/2014/main" id="{CDB738BF-5277-BB43-94C3-1918D6E28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95938"/>
              <a:ext cx="91281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GHENT</a:t>
              </a:r>
            </a:p>
          </p:txBody>
        </p:sp>
        <p:sp>
          <p:nvSpPr>
            <p:cNvPr id="11268" name="Text Box 4">
              <a:extLst>
                <a:ext uri="{FF2B5EF4-FFF2-40B4-BE49-F238E27FC236}">
                  <a16:creationId xmlns:a16="http://schemas.microsoft.com/office/drawing/2014/main" id="{3E0E50AF-FCCE-B24B-93C6-02F4D4550D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8838" y="1700213"/>
              <a:ext cx="3675062" cy="75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4083" b="1" dirty="0">
                  <a:solidFill>
                    <a:srgbClr val="000000"/>
                  </a:solidFill>
                </a:rPr>
                <a:t>BELGIUM</a:t>
              </a:r>
            </a:p>
          </p:txBody>
        </p:sp>
        <p:grpSp>
          <p:nvGrpSpPr>
            <p:cNvPr id="11269" name="Group 3">
              <a:extLst>
                <a:ext uri="{FF2B5EF4-FFF2-40B4-BE49-F238E27FC236}">
                  <a16:creationId xmlns:a16="http://schemas.microsoft.com/office/drawing/2014/main" id="{A2DCE313-9B81-6545-9CD2-6D5DEBE067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798638"/>
              <a:ext cx="628650" cy="546100"/>
              <a:chOff x="1155700" y="1814513"/>
              <a:chExt cx="628650" cy="546100"/>
            </a:xfrm>
          </p:grpSpPr>
          <p:sp>
            <p:nvSpPr>
              <p:cNvPr id="11298" name="Freeform 5">
                <a:extLst>
                  <a:ext uri="{FF2B5EF4-FFF2-40B4-BE49-F238E27FC236}">
                    <a16:creationId xmlns:a16="http://schemas.microsoft.com/office/drawing/2014/main" id="{472E2492-19A6-4043-9891-8371CF32B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1814513"/>
                <a:ext cx="627063" cy="546100"/>
              </a:xfrm>
              <a:custGeom>
                <a:avLst/>
                <a:gdLst>
                  <a:gd name="T0" fmla="*/ 0 w 1744"/>
                  <a:gd name="T1" fmla="*/ 0 h 1516"/>
                  <a:gd name="T2" fmla="*/ 626703 w 1744"/>
                  <a:gd name="T3" fmla="*/ 0 h 1516"/>
                  <a:gd name="T4" fmla="*/ 626703 w 1744"/>
                  <a:gd name="T5" fmla="*/ 545740 h 1516"/>
                  <a:gd name="T6" fmla="*/ 0 w 1744"/>
                  <a:gd name="T7" fmla="*/ 545740 h 1516"/>
                  <a:gd name="T8" fmla="*/ 0 w 1744"/>
                  <a:gd name="T9" fmla="*/ 0 h 15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4" h="1516">
                    <a:moveTo>
                      <a:pt x="0" y="0"/>
                    </a:moveTo>
                    <a:lnTo>
                      <a:pt x="1743" y="0"/>
                    </a:lnTo>
                    <a:lnTo>
                      <a:pt x="1743" y="1515"/>
                    </a:lnTo>
                    <a:lnTo>
                      <a:pt x="0" y="15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299" name="Freeform 6">
                <a:extLst>
                  <a:ext uri="{FF2B5EF4-FFF2-40B4-BE49-F238E27FC236}">
                    <a16:creationId xmlns:a16="http://schemas.microsoft.com/office/drawing/2014/main" id="{E6254677-6352-AB4A-8924-3903EE1E0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250" y="1814513"/>
                <a:ext cx="209550" cy="546100"/>
              </a:xfrm>
              <a:custGeom>
                <a:avLst/>
                <a:gdLst>
                  <a:gd name="T0" fmla="*/ 0 w 582"/>
                  <a:gd name="T1" fmla="*/ 0 h 1516"/>
                  <a:gd name="T2" fmla="*/ 209190 w 582"/>
                  <a:gd name="T3" fmla="*/ 0 h 1516"/>
                  <a:gd name="T4" fmla="*/ 209190 w 582"/>
                  <a:gd name="T5" fmla="*/ 545740 h 1516"/>
                  <a:gd name="T6" fmla="*/ 0 w 582"/>
                  <a:gd name="T7" fmla="*/ 545740 h 1516"/>
                  <a:gd name="T8" fmla="*/ 0 w 582"/>
                  <a:gd name="T9" fmla="*/ 0 h 15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2" h="1516">
                    <a:moveTo>
                      <a:pt x="0" y="0"/>
                    </a:moveTo>
                    <a:lnTo>
                      <a:pt x="581" y="0"/>
                    </a:lnTo>
                    <a:lnTo>
                      <a:pt x="581" y="1515"/>
                    </a:lnTo>
                    <a:lnTo>
                      <a:pt x="0" y="15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E04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1300" name="Freeform 7">
                <a:extLst>
                  <a:ext uri="{FF2B5EF4-FFF2-40B4-BE49-F238E27FC236}">
                    <a16:creationId xmlns:a16="http://schemas.microsoft.com/office/drawing/2014/main" id="{9DBB5B15-5319-774E-93BE-26EB31295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00" y="1814513"/>
                <a:ext cx="209550" cy="546100"/>
              </a:xfrm>
              <a:custGeom>
                <a:avLst/>
                <a:gdLst>
                  <a:gd name="T0" fmla="*/ 0 w 582"/>
                  <a:gd name="T1" fmla="*/ 0 h 1516"/>
                  <a:gd name="T2" fmla="*/ 209190 w 582"/>
                  <a:gd name="T3" fmla="*/ 0 h 1516"/>
                  <a:gd name="T4" fmla="*/ 209190 w 582"/>
                  <a:gd name="T5" fmla="*/ 545740 h 1516"/>
                  <a:gd name="T6" fmla="*/ 0 w 582"/>
                  <a:gd name="T7" fmla="*/ 545740 h 1516"/>
                  <a:gd name="T8" fmla="*/ 0 w 582"/>
                  <a:gd name="T9" fmla="*/ 0 h 15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2" h="1516">
                    <a:moveTo>
                      <a:pt x="0" y="0"/>
                    </a:moveTo>
                    <a:lnTo>
                      <a:pt x="581" y="0"/>
                    </a:lnTo>
                    <a:lnTo>
                      <a:pt x="581" y="1515"/>
                    </a:lnTo>
                    <a:lnTo>
                      <a:pt x="0" y="15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D29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11272" name="Google Shape;615;p19">
              <a:extLst>
                <a:ext uri="{FF2B5EF4-FFF2-40B4-BE49-F238E27FC236}">
                  <a16:creationId xmlns:a16="http://schemas.microsoft.com/office/drawing/2014/main" id="{31799865-DABE-8C48-BA10-39ABB8895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32422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73" name="Google Shape;615;p19">
              <a:extLst>
                <a:ext uri="{FF2B5EF4-FFF2-40B4-BE49-F238E27FC236}">
                  <a16:creationId xmlns:a16="http://schemas.microsoft.com/office/drawing/2014/main" id="{4C23362B-95B3-5641-9406-9AC10A913C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60692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74" name="Google Shape;615;p19">
              <a:extLst>
                <a:ext uri="{FF2B5EF4-FFF2-40B4-BE49-F238E27FC236}">
                  <a16:creationId xmlns:a16="http://schemas.microsoft.com/office/drawing/2014/main" id="{B7EFEF1C-B2C9-F945-9915-4CF85EDC0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590073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166EEE9D-A5A7-B74A-9789-D262CD54AE64}"/>
              </a:ext>
            </a:extLst>
          </p:cNvPr>
          <p:cNvGrpSpPr/>
          <p:nvPr/>
        </p:nvGrpSpPr>
        <p:grpSpPr>
          <a:xfrm>
            <a:off x="5671345" y="546365"/>
            <a:ext cx="6028531" cy="5824802"/>
            <a:chOff x="6805613" y="655638"/>
            <a:chExt cx="7234237" cy="6989762"/>
          </a:xfrm>
        </p:grpSpPr>
        <p:grpSp>
          <p:nvGrpSpPr>
            <p:cNvPr id="13313" name="Group 2">
              <a:extLst>
                <a:ext uri="{FF2B5EF4-FFF2-40B4-BE49-F238E27FC236}">
                  <a16:creationId xmlns:a16="http://schemas.microsoft.com/office/drawing/2014/main" id="{E2ED15BE-160F-5240-B76E-EDB47BDFC8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05613" y="655638"/>
              <a:ext cx="7234237" cy="6989762"/>
              <a:chOff x="6805613" y="655638"/>
              <a:chExt cx="7234237" cy="6989762"/>
            </a:xfrm>
          </p:grpSpPr>
          <p:sp>
            <p:nvSpPr>
              <p:cNvPr id="13352" name="Freeform 1">
                <a:extLst>
                  <a:ext uri="{FF2B5EF4-FFF2-40B4-BE49-F238E27FC236}">
                    <a16:creationId xmlns:a16="http://schemas.microsoft.com/office/drawing/2014/main" id="{35CB7AC2-3646-494F-81B0-E7631B9B8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1713" y="4348163"/>
                <a:ext cx="1879600" cy="3260725"/>
              </a:xfrm>
              <a:custGeom>
                <a:avLst/>
                <a:gdLst>
                  <a:gd name="T0" fmla="*/ 356836 w 5220"/>
                  <a:gd name="T1" fmla="*/ 2355468 h 9059"/>
                  <a:gd name="T2" fmla="*/ 370519 w 5220"/>
                  <a:gd name="T3" fmla="*/ 2334951 h 9059"/>
                  <a:gd name="T4" fmla="*/ 514550 w 5220"/>
                  <a:gd name="T5" fmla="*/ 2207891 h 9059"/>
                  <a:gd name="T6" fmla="*/ 401485 w 5220"/>
                  <a:gd name="T7" fmla="*/ 2005603 h 9059"/>
                  <a:gd name="T8" fmla="*/ 504107 w 5220"/>
                  <a:gd name="T9" fmla="*/ 1652499 h 9059"/>
                  <a:gd name="T10" fmla="*/ 397885 w 5220"/>
                  <a:gd name="T11" fmla="*/ 1566833 h 9059"/>
                  <a:gd name="T12" fmla="*/ 397885 w 5220"/>
                  <a:gd name="T13" fmla="*/ 1429694 h 9059"/>
                  <a:gd name="T14" fmla="*/ 572882 w 5220"/>
                  <a:gd name="T15" fmla="*/ 1463889 h 9059"/>
                  <a:gd name="T16" fmla="*/ 685946 w 5220"/>
                  <a:gd name="T17" fmla="*/ 1419616 h 9059"/>
                  <a:gd name="T18" fmla="*/ 641296 w 5220"/>
                  <a:gd name="T19" fmla="*/ 1313073 h 9059"/>
                  <a:gd name="T20" fmla="*/ 613931 w 5220"/>
                  <a:gd name="T21" fmla="*/ 1189612 h 9059"/>
                  <a:gd name="T22" fmla="*/ 494025 w 5220"/>
                  <a:gd name="T23" fmla="*/ 1076590 h 9059"/>
                  <a:gd name="T24" fmla="*/ 418409 w 5220"/>
                  <a:gd name="T25" fmla="*/ 973646 h 9059"/>
                  <a:gd name="T26" fmla="*/ 315427 w 5220"/>
                  <a:gd name="T27" fmla="*/ 871062 h 9059"/>
                  <a:gd name="T28" fmla="*/ 291662 w 5220"/>
                  <a:gd name="T29" fmla="*/ 805913 h 9059"/>
                  <a:gd name="T30" fmla="*/ 370519 w 5220"/>
                  <a:gd name="T31" fmla="*/ 795474 h 9059"/>
                  <a:gd name="T32" fmla="*/ 411568 w 5220"/>
                  <a:gd name="T33" fmla="*/ 744002 h 9059"/>
                  <a:gd name="T34" fmla="*/ 380601 w 5220"/>
                  <a:gd name="T35" fmla="*/ 648258 h 9059"/>
                  <a:gd name="T36" fmla="*/ 353235 w 5220"/>
                  <a:gd name="T37" fmla="*/ 534876 h 9059"/>
                  <a:gd name="T38" fmla="*/ 277979 w 5220"/>
                  <a:gd name="T39" fmla="*/ 538475 h 9059"/>
                  <a:gd name="T40" fmla="*/ 202363 w 5220"/>
                  <a:gd name="T41" fmla="*/ 432292 h 9059"/>
                  <a:gd name="T42" fmla="*/ 37808 w 5220"/>
                  <a:gd name="T43" fmla="*/ 298393 h 9059"/>
                  <a:gd name="T44" fmla="*/ 0 w 5220"/>
                  <a:gd name="T45" fmla="*/ 202288 h 9059"/>
                  <a:gd name="T46" fmla="*/ 3601 w 5220"/>
                  <a:gd name="T47" fmla="*/ 48232 h 9059"/>
                  <a:gd name="T48" fmla="*/ 102982 w 5220"/>
                  <a:gd name="T49" fmla="*/ 27716 h 9059"/>
                  <a:gd name="T50" fmla="*/ 144031 w 5220"/>
                  <a:gd name="T51" fmla="*/ 0 h 9059"/>
                  <a:gd name="T52" fmla="*/ 267537 w 5220"/>
                  <a:gd name="T53" fmla="*/ 61910 h 9059"/>
                  <a:gd name="T54" fmla="*/ 483583 w 5220"/>
                  <a:gd name="T55" fmla="*/ 55071 h 9059"/>
                  <a:gd name="T56" fmla="*/ 706470 w 5220"/>
                  <a:gd name="T57" fmla="*/ 99704 h 9059"/>
                  <a:gd name="T58" fmla="*/ 946641 w 5220"/>
                  <a:gd name="T59" fmla="*/ 61910 h 9059"/>
                  <a:gd name="T60" fmla="*/ 991291 w 5220"/>
                  <a:gd name="T61" fmla="*/ 161255 h 9059"/>
                  <a:gd name="T62" fmla="*/ 1159087 w 5220"/>
                  <a:gd name="T63" fmla="*/ 219565 h 9059"/>
                  <a:gd name="T64" fmla="*/ 1196895 w 5220"/>
                  <a:gd name="T65" fmla="*/ 329348 h 9059"/>
                  <a:gd name="T66" fmla="*/ 1316800 w 5220"/>
                  <a:gd name="T67" fmla="*/ 473325 h 9059"/>
                  <a:gd name="T68" fmla="*/ 1419782 w 5220"/>
                  <a:gd name="T69" fmla="*/ 470086 h 9059"/>
                  <a:gd name="T70" fmla="*/ 1484956 w 5220"/>
                  <a:gd name="T71" fmla="*/ 528037 h 9059"/>
                  <a:gd name="T72" fmla="*/ 1536447 w 5220"/>
                  <a:gd name="T73" fmla="*/ 672014 h 9059"/>
                  <a:gd name="T74" fmla="*/ 1639429 w 5220"/>
                  <a:gd name="T75" fmla="*/ 723486 h 9059"/>
                  <a:gd name="T76" fmla="*/ 1694161 w 5220"/>
                  <a:gd name="T77" fmla="*/ 699370 h 9059"/>
                  <a:gd name="T78" fmla="*/ 1786700 w 5220"/>
                  <a:gd name="T79" fmla="*/ 692531 h 9059"/>
                  <a:gd name="T80" fmla="*/ 1845033 w 5220"/>
                  <a:gd name="T81" fmla="*/ 709808 h 9059"/>
                  <a:gd name="T82" fmla="*/ 1862316 w 5220"/>
                  <a:gd name="T83" fmla="*/ 959968 h 9059"/>
                  <a:gd name="T84" fmla="*/ 1625746 w 5220"/>
                  <a:gd name="T85" fmla="*/ 1062912 h 9059"/>
                  <a:gd name="T86" fmla="*/ 1193654 w 5220"/>
                  <a:gd name="T87" fmla="*/ 1097107 h 9059"/>
                  <a:gd name="T88" fmla="*/ 1248386 w 5220"/>
                  <a:gd name="T89" fmla="*/ 1436533 h 9059"/>
                  <a:gd name="T90" fmla="*/ 1162687 w 5220"/>
                  <a:gd name="T91" fmla="*/ 1751843 h 9059"/>
                  <a:gd name="T92" fmla="*/ 1169529 w 5220"/>
                  <a:gd name="T93" fmla="*/ 1868465 h 9059"/>
                  <a:gd name="T94" fmla="*/ 1251986 w 5220"/>
                  <a:gd name="T95" fmla="*/ 1913098 h 9059"/>
                  <a:gd name="T96" fmla="*/ 1214178 w 5220"/>
                  <a:gd name="T97" fmla="*/ 2098109 h 9059"/>
                  <a:gd name="T98" fmla="*/ 1173130 w 5220"/>
                  <a:gd name="T99" fmla="*/ 2273041 h 9059"/>
                  <a:gd name="T100" fmla="*/ 1255227 w 5220"/>
                  <a:gd name="T101" fmla="*/ 2536879 h 9059"/>
                  <a:gd name="T102" fmla="*/ 1430224 w 5220"/>
                  <a:gd name="T103" fmla="*/ 2684456 h 9059"/>
                  <a:gd name="T104" fmla="*/ 1550130 w 5220"/>
                  <a:gd name="T105" fmla="*/ 2828433 h 9059"/>
                  <a:gd name="T106" fmla="*/ 1841792 w 5220"/>
                  <a:gd name="T107" fmla="*/ 3089032 h 9059"/>
                  <a:gd name="T108" fmla="*/ 1776618 w 5220"/>
                  <a:gd name="T109" fmla="*/ 3191616 h 9059"/>
                  <a:gd name="T110" fmla="*/ 1238304 w 5220"/>
                  <a:gd name="T111" fmla="*/ 2907261 h 9059"/>
                  <a:gd name="T112" fmla="*/ 970767 w 5220"/>
                  <a:gd name="T113" fmla="*/ 2684456 h 9059"/>
                  <a:gd name="T114" fmla="*/ 823135 w 5220"/>
                  <a:gd name="T115" fmla="*/ 2530040 h 9059"/>
                  <a:gd name="T116" fmla="*/ 782086 w 5220"/>
                  <a:gd name="T117" fmla="*/ 2417018 h 9059"/>
                  <a:gd name="T118" fmla="*/ 634455 w 5220"/>
                  <a:gd name="T119" fmla="*/ 2399741 h 9059"/>
                  <a:gd name="T120" fmla="*/ 504107 w 5220"/>
                  <a:gd name="T121" fmla="*/ 2464891 h 90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220" h="9059">
                    <a:moveTo>
                      <a:pt x="1400" y="6848"/>
                    </a:moveTo>
                    <a:lnTo>
                      <a:pt x="1400" y="6848"/>
                    </a:lnTo>
                    <a:lnTo>
                      <a:pt x="905" y="6544"/>
                    </a:lnTo>
                    <a:lnTo>
                      <a:pt x="991" y="6544"/>
                    </a:lnTo>
                    <a:lnTo>
                      <a:pt x="1134" y="6610"/>
                    </a:lnTo>
                    <a:lnTo>
                      <a:pt x="1219" y="6629"/>
                    </a:lnTo>
                    <a:lnTo>
                      <a:pt x="1143" y="6553"/>
                    </a:lnTo>
                    <a:lnTo>
                      <a:pt x="1029" y="6487"/>
                    </a:lnTo>
                    <a:lnTo>
                      <a:pt x="1305" y="6429"/>
                    </a:lnTo>
                    <a:lnTo>
                      <a:pt x="1448" y="6324"/>
                    </a:lnTo>
                    <a:lnTo>
                      <a:pt x="1438" y="6134"/>
                    </a:lnTo>
                    <a:lnTo>
                      <a:pt x="1429" y="6134"/>
                    </a:lnTo>
                    <a:lnTo>
                      <a:pt x="1429" y="6125"/>
                    </a:lnTo>
                    <a:lnTo>
                      <a:pt x="1277" y="5753"/>
                    </a:lnTo>
                    <a:lnTo>
                      <a:pt x="1115" y="5572"/>
                    </a:lnTo>
                    <a:lnTo>
                      <a:pt x="1277" y="5344"/>
                    </a:lnTo>
                    <a:lnTo>
                      <a:pt x="1400" y="5048"/>
                    </a:lnTo>
                    <a:lnTo>
                      <a:pt x="1458" y="4763"/>
                    </a:lnTo>
                    <a:lnTo>
                      <a:pt x="1400" y="4591"/>
                    </a:lnTo>
                    <a:lnTo>
                      <a:pt x="1391" y="4563"/>
                    </a:lnTo>
                    <a:lnTo>
                      <a:pt x="1238" y="4382"/>
                    </a:lnTo>
                    <a:lnTo>
                      <a:pt x="1115" y="4363"/>
                    </a:lnTo>
                    <a:lnTo>
                      <a:pt x="1105" y="4353"/>
                    </a:lnTo>
                    <a:lnTo>
                      <a:pt x="1048" y="4191"/>
                    </a:lnTo>
                    <a:lnTo>
                      <a:pt x="1039" y="4153"/>
                    </a:lnTo>
                    <a:lnTo>
                      <a:pt x="1048" y="4029"/>
                    </a:lnTo>
                    <a:lnTo>
                      <a:pt x="1105" y="3972"/>
                    </a:lnTo>
                    <a:lnTo>
                      <a:pt x="1229" y="3982"/>
                    </a:lnTo>
                    <a:lnTo>
                      <a:pt x="1343" y="4029"/>
                    </a:lnTo>
                    <a:lnTo>
                      <a:pt x="1448" y="4048"/>
                    </a:lnTo>
                    <a:lnTo>
                      <a:pt x="1591" y="4067"/>
                    </a:lnTo>
                    <a:lnTo>
                      <a:pt x="1886" y="4087"/>
                    </a:lnTo>
                    <a:lnTo>
                      <a:pt x="1905" y="4087"/>
                    </a:lnTo>
                    <a:lnTo>
                      <a:pt x="1905" y="3944"/>
                    </a:lnTo>
                    <a:lnTo>
                      <a:pt x="1848" y="3791"/>
                    </a:lnTo>
                    <a:lnTo>
                      <a:pt x="1839" y="3772"/>
                    </a:lnTo>
                    <a:lnTo>
                      <a:pt x="1829" y="3744"/>
                    </a:lnTo>
                    <a:lnTo>
                      <a:pt x="1781" y="3648"/>
                    </a:lnTo>
                    <a:lnTo>
                      <a:pt x="1714" y="3496"/>
                    </a:lnTo>
                    <a:lnTo>
                      <a:pt x="1714" y="3477"/>
                    </a:lnTo>
                    <a:lnTo>
                      <a:pt x="1714" y="3334"/>
                    </a:lnTo>
                    <a:lnTo>
                      <a:pt x="1705" y="3305"/>
                    </a:lnTo>
                    <a:lnTo>
                      <a:pt x="1696" y="3210"/>
                    </a:lnTo>
                    <a:lnTo>
                      <a:pt x="1667" y="3086"/>
                    </a:lnTo>
                    <a:lnTo>
                      <a:pt x="1448" y="3048"/>
                    </a:lnTo>
                    <a:lnTo>
                      <a:pt x="1372" y="2991"/>
                    </a:lnTo>
                    <a:lnTo>
                      <a:pt x="1353" y="2991"/>
                    </a:lnTo>
                    <a:lnTo>
                      <a:pt x="1305" y="2867"/>
                    </a:lnTo>
                    <a:lnTo>
                      <a:pt x="1277" y="2772"/>
                    </a:lnTo>
                    <a:lnTo>
                      <a:pt x="1162" y="2705"/>
                    </a:lnTo>
                    <a:lnTo>
                      <a:pt x="1067" y="2534"/>
                    </a:lnTo>
                    <a:lnTo>
                      <a:pt x="991" y="2410"/>
                    </a:lnTo>
                    <a:lnTo>
                      <a:pt x="905" y="2420"/>
                    </a:lnTo>
                    <a:lnTo>
                      <a:pt x="876" y="2420"/>
                    </a:lnTo>
                    <a:lnTo>
                      <a:pt x="800" y="2382"/>
                    </a:lnTo>
                    <a:lnTo>
                      <a:pt x="800" y="2334"/>
                    </a:lnTo>
                    <a:lnTo>
                      <a:pt x="810" y="2239"/>
                    </a:lnTo>
                    <a:lnTo>
                      <a:pt x="819" y="2239"/>
                    </a:lnTo>
                    <a:lnTo>
                      <a:pt x="857" y="2210"/>
                    </a:lnTo>
                    <a:lnTo>
                      <a:pt x="924" y="2210"/>
                    </a:lnTo>
                    <a:lnTo>
                      <a:pt x="1029" y="2210"/>
                    </a:lnTo>
                    <a:lnTo>
                      <a:pt x="1105" y="2210"/>
                    </a:lnTo>
                    <a:lnTo>
                      <a:pt x="1124" y="2191"/>
                    </a:lnTo>
                    <a:lnTo>
                      <a:pt x="1143" y="2182"/>
                    </a:lnTo>
                    <a:lnTo>
                      <a:pt x="1143" y="2067"/>
                    </a:lnTo>
                    <a:lnTo>
                      <a:pt x="1143" y="1924"/>
                    </a:lnTo>
                    <a:lnTo>
                      <a:pt x="1105" y="1867"/>
                    </a:lnTo>
                    <a:lnTo>
                      <a:pt x="1057" y="1801"/>
                    </a:lnTo>
                    <a:lnTo>
                      <a:pt x="1057" y="1734"/>
                    </a:lnTo>
                    <a:lnTo>
                      <a:pt x="1057" y="1601"/>
                    </a:lnTo>
                    <a:lnTo>
                      <a:pt x="1019" y="1544"/>
                    </a:lnTo>
                    <a:lnTo>
                      <a:pt x="981" y="1486"/>
                    </a:lnTo>
                    <a:lnTo>
                      <a:pt x="972" y="1486"/>
                    </a:lnTo>
                    <a:lnTo>
                      <a:pt x="857" y="1477"/>
                    </a:lnTo>
                    <a:lnTo>
                      <a:pt x="800" y="1486"/>
                    </a:lnTo>
                    <a:lnTo>
                      <a:pt x="772" y="1496"/>
                    </a:lnTo>
                    <a:lnTo>
                      <a:pt x="772" y="1458"/>
                    </a:lnTo>
                    <a:lnTo>
                      <a:pt x="696" y="1382"/>
                    </a:lnTo>
                    <a:lnTo>
                      <a:pt x="638" y="1324"/>
                    </a:lnTo>
                    <a:lnTo>
                      <a:pt x="562" y="1201"/>
                    </a:lnTo>
                    <a:lnTo>
                      <a:pt x="410" y="1001"/>
                    </a:lnTo>
                    <a:lnTo>
                      <a:pt x="324" y="867"/>
                    </a:lnTo>
                    <a:lnTo>
                      <a:pt x="181" y="829"/>
                    </a:lnTo>
                    <a:lnTo>
                      <a:pt x="105" y="829"/>
                    </a:lnTo>
                    <a:lnTo>
                      <a:pt x="57" y="829"/>
                    </a:lnTo>
                    <a:lnTo>
                      <a:pt x="57" y="753"/>
                    </a:lnTo>
                    <a:lnTo>
                      <a:pt x="57" y="667"/>
                    </a:lnTo>
                    <a:lnTo>
                      <a:pt x="0" y="562"/>
                    </a:lnTo>
                    <a:lnTo>
                      <a:pt x="0" y="467"/>
                    </a:lnTo>
                    <a:lnTo>
                      <a:pt x="0" y="324"/>
                    </a:lnTo>
                    <a:lnTo>
                      <a:pt x="0" y="277"/>
                    </a:lnTo>
                    <a:lnTo>
                      <a:pt x="10" y="134"/>
                    </a:lnTo>
                    <a:lnTo>
                      <a:pt x="48" y="58"/>
                    </a:lnTo>
                    <a:lnTo>
                      <a:pt x="57" y="29"/>
                    </a:lnTo>
                    <a:lnTo>
                      <a:pt x="191" y="20"/>
                    </a:lnTo>
                    <a:lnTo>
                      <a:pt x="286" y="77"/>
                    </a:lnTo>
                    <a:lnTo>
                      <a:pt x="438" y="125"/>
                    </a:lnTo>
                    <a:lnTo>
                      <a:pt x="410" y="29"/>
                    </a:lnTo>
                    <a:lnTo>
                      <a:pt x="400" y="0"/>
                    </a:lnTo>
                    <a:lnTo>
                      <a:pt x="495" y="20"/>
                    </a:lnTo>
                    <a:lnTo>
                      <a:pt x="600" y="86"/>
                    </a:lnTo>
                    <a:lnTo>
                      <a:pt x="743" y="172"/>
                    </a:lnTo>
                    <a:lnTo>
                      <a:pt x="876" y="153"/>
                    </a:lnTo>
                    <a:lnTo>
                      <a:pt x="981" y="115"/>
                    </a:lnTo>
                    <a:lnTo>
                      <a:pt x="1115" y="96"/>
                    </a:lnTo>
                    <a:lnTo>
                      <a:pt x="1343" y="153"/>
                    </a:lnTo>
                    <a:lnTo>
                      <a:pt x="1553" y="277"/>
                    </a:lnTo>
                    <a:lnTo>
                      <a:pt x="1724" y="334"/>
                    </a:lnTo>
                    <a:lnTo>
                      <a:pt x="1924" y="305"/>
                    </a:lnTo>
                    <a:lnTo>
                      <a:pt x="1962" y="277"/>
                    </a:lnTo>
                    <a:lnTo>
                      <a:pt x="2057" y="201"/>
                    </a:lnTo>
                    <a:lnTo>
                      <a:pt x="2220" y="153"/>
                    </a:lnTo>
                    <a:lnTo>
                      <a:pt x="2467" y="153"/>
                    </a:lnTo>
                    <a:lnTo>
                      <a:pt x="2629" y="172"/>
                    </a:lnTo>
                    <a:lnTo>
                      <a:pt x="2657" y="210"/>
                    </a:lnTo>
                    <a:lnTo>
                      <a:pt x="2677" y="239"/>
                    </a:lnTo>
                    <a:lnTo>
                      <a:pt x="2734" y="381"/>
                    </a:lnTo>
                    <a:lnTo>
                      <a:pt x="2753" y="448"/>
                    </a:lnTo>
                    <a:lnTo>
                      <a:pt x="2895" y="601"/>
                    </a:lnTo>
                    <a:lnTo>
                      <a:pt x="2915" y="601"/>
                    </a:lnTo>
                    <a:lnTo>
                      <a:pt x="3077" y="648"/>
                    </a:lnTo>
                    <a:lnTo>
                      <a:pt x="3219" y="610"/>
                    </a:lnTo>
                    <a:lnTo>
                      <a:pt x="3267" y="677"/>
                    </a:lnTo>
                    <a:lnTo>
                      <a:pt x="3315" y="877"/>
                    </a:lnTo>
                    <a:lnTo>
                      <a:pt x="3324" y="905"/>
                    </a:lnTo>
                    <a:lnTo>
                      <a:pt x="3324" y="915"/>
                    </a:lnTo>
                    <a:lnTo>
                      <a:pt x="3362" y="1096"/>
                    </a:lnTo>
                    <a:lnTo>
                      <a:pt x="3401" y="1191"/>
                    </a:lnTo>
                    <a:lnTo>
                      <a:pt x="3496" y="1277"/>
                    </a:lnTo>
                    <a:lnTo>
                      <a:pt x="3657" y="1315"/>
                    </a:lnTo>
                    <a:lnTo>
                      <a:pt x="3686" y="1324"/>
                    </a:lnTo>
                    <a:lnTo>
                      <a:pt x="3715" y="1315"/>
                    </a:lnTo>
                    <a:lnTo>
                      <a:pt x="3838" y="1286"/>
                    </a:lnTo>
                    <a:lnTo>
                      <a:pt x="3943" y="1306"/>
                    </a:lnTo>
                    <a:lnTo>
                      <a:pt x="3962" y="1306"/>
                    </a:lnTo>
                    <a:lnTo>
                      <a:pt x="3991" y="1344"/>
                    </a:lnTo>
                    <a:lnTo>
                      <a:pt x="4124" y="1467"/>
                    </a:lnTo>
                    <a:lnTo>
                      <a:pt x="4201" y="1667"/>
                    </a:lnTo>
                    <a:lnTo>
                      <a:pt x="4201" y="1772"/>
                    </a:lnTo>
                    <a:lnTo>
                      <a:pt x="4210" y="1820"/>
                    </a:lnTo>
                    <a:lnTo>
                      <a:pt x="4267" y="1867"/>
                    </a:lnTo>
                    <a:lnTo>
                      <a:pt x="4410" y="1915"/>
                    </a:lnTo>
                    <a:lnTo>
                      <a:pt x="4515" y="1991"/>
                    </a:lnTo>
                    <a:lnTo>
                      <a:pt x="4534" y="2010"/>
                    </a:lnTo>
                    <a:lnTo>
                      <a:pt x="4553" y="2010"/>
                    </a:lnTo>
                    <a:lnTo>
                      <a:pt x="4610" y="2029"/>
                    </a:lnTo>
                    <a:lnTo>
                      <a:pt x="4667" y="2029"/>
                    </a:lnTo>
                    <a:lnTo>
                      <a:pt x="4677" y="2039"/>
                    </a:lnTo>
                    <a:lnTo>
                      <a:pt x="4705" y="1943"/>
                    </a:lnTo>
                    <a:lnTo>
                      <a:pt x="4753" y="1839"/>
                    </a:lnTo>
                    <a:lnTo>
                      <a:pt x="4848" y="1867"/>
                    </a:lnTo>
                    <a:lnTo>
                      <a:pt x="4962" y="1924"/>
                    </a:lnTo>
                    <a:lnTo>
                      <a:pt x="5115" y="1924"/>
                    </a:lnTo>
                    <a:lnTo>
                      <a:pt x="5162" y="1934"/>
                    </a:lnTo>
                    <a:lnTo>
                      <a:pt x="5124" y="1972"/>
                    </a:lnTo>
                    <a:lnTo>
                      <a:pt x="5115" y="1972"/>
                    </a:lnTo>
                    <a:lnTo>
                      <a:pt x="5096" y="2163"/>
                    </a:lnTo>
                    <a:lnTo>
                      <a:pt x="5124" y="2429"/>
                    </a:lnTo>
                    <a:lnTo>
                      <a:pt x="5172" y="2667"/>
                    </a:lnTo>
                    <a:lnTo>
                      <a:pt x="5219" y="2896"/>
                    </a:lnTo>
                    <a:lnTo>
                      <a:pt x="5200" y="3001"/>
                    </a:lnTo>
                    <a:lnTo>
                      <a:pt x="5019" y="3001"/>
                    </a:lnTo>
                    <a:lnTo>
                      <a:pt x="4515" y="2953"/>
                    </a:lnTo>
                    <a:lnTo>
                      <a:pt x="4067" y="2972"/>
                    </a:lnTo>
                    <a:lnTo>
                      <a:pt x="3696" y="2972"/>
                    </a:lnTo>
                    <a:lnTo>
                      <a:pt x="3343" y="2953"/>
                    </a:lnTo>
                    <a:lnTo>
                      <a:pt x="3315" y="3048"/>
                    </a:lnTo>
                    <a:lnTo>
                      <a:pt x="3305" y="3096"/>
                    </a:lnTo>
                    <a:lnTo>
                      <a:pt x="3429" y="3305"/>
                    </a:lnTo>
                    <a:lnTo>
                      <a:pt x="3457" y="3534"/>
                    </a:lnTo>
                    <a:lnTo>
                      <a:pt x="3467" y="3991"/>
                    </a:lnTo>
                    <a:lnTo>
                      <a:pt x="3486" y="4620"/>
                    </a:lnTo>
                    <a:lnTo>
                      <a:pt x="3419" y="4706"/>
                    </a:lnTo>
                    <a:lnTo>
                      <a:pt x="3343" y="4810"/>
                    </a:lnTo>
                    <a:lnTo>
                      <a:pt x="3229" y="4867"/>
                    </a:lnTo>
                    <a:lnTo>
                      <a:pt x="3143" y="4991"/>
                    </a:lnTo>
                    <a:lnTo>
                      <a:pt x="3134" y="5096"/>
                    </a:lnTo>
                    <a:lnTo>
                      <a:pt x="3143" y="5182"/>
                    </a:lnTo>
                    <a:lnTo>
                      <a:pt x="3248" y="5191"/>
                    </a:lnTo>
                    <a:lnTo>
                      <a:pt x="3258" y="5191"/>
                    </a:lnTo>
                    <a:lnTo>
                      <a:pt x="3286" y="5201"/>
                    </a:lnTo>
                    <a:lnTo>
                      <a:pt x="3391" y="5239"/>
                    </a:lnTo>
                    <a:lnTo>
                      <a:pt x="3477" y="5315"/>
                    </a:lnTo>
                    <a:lnTo>
                      <a:pt x="3467" y="5467"/>
                    </a:lnTo>
                    <a:lnTo>
                      <a:pt x="3457" y="5582"/>
                    </a:lnTo>
                    <a:lnTo>
                      <a:pt x="3410" y="5782"/>
                    </a:lnTo>
                    <a:lnTo>
                      <a:pt x="3372" y="5829"/>
                    </a:lnTo>
                    <a:lnTo>
                      <a:pt x="3324" y="5886"/>
                    </a:lnTo>
                    <a:lnTo>
                      <a:pt x="3267" y="6001"/>
                    </a:lnTo>
                    <a:lnTo>
                      <a:pt x="3267" y="6248"/>
                    </a:lnTo>
                    <a:lnTo>
                      <a:pt x="3258" y="6315"/>
                    </a:lnTo>
                    <a:lnTo>
                      <a:pt x="3267" y="6334"/>
                    </a:lnTo>
                    <a:lnTo>
                      <a:pt x="3315" y="6629"/>
                    </a:lnTo>
                    <a:lnTo>
                      <a:pt x="3391" y="6886"/>
                    </a:lnTo>
                    <a:lnTo>
                      <a:pt x="3486" y="7048"/>
                    </a:lnTo>
                    <a:lnTo>
                      <a:pt x="3486" y="7058"/>
                    </a:lnTo>
                    <a:lnTo>
                      <a:pt x="3496" y="7058"/>
                    </a:lnTo>
                    <a:lnTo>
                      <a:pt x="3648" y="7172"/>
                    </a:lnTo>
                    <a:lnTo>
                      <a:pt x="3972" y="7458"/>
                    </a:lnTo>
                    <a:lnTo>
                      <a:pt x="4086" y="7572"/>
                    </a:lnTo>
                    <a:lnTo>
                      <a:pt x="4239" y="7725"/>
                    </a:lnTo>
                    <a:lnTo>
                      <a:pt x="4277" y="7810"/>
                    </a:lnTo>
                    <a:lnTo>
                      <a:pt x="4305" y="7858"/>
                    </a:lnTo>
                    <a:lnTo>
                      <a:pt x="4572" y="8153"/>
                    </a:lnTo>
                    <a:lnTo>
                      <a:pt x="4820" y="8391"/>
                    </a:lnTo>
                    <a:lnTo>
                      <a:pt x="4972" y="8544"/>
                    </a:lnTo>
                    <a:lnTo>
                      <a:pt x="5115" y="8582"/>
                    </a:lnTo>
                    <a:lnTo>
                      <a:pt x="5115" y="8734"/>
                    </a:lnTo>
                    <a:lnTo>
                      <a:pt x="5096" y="9058"/>
                    </a:lnTo>
                    <a:lnTo>
                      <a:pt x="4991" y="8906"/>
                    </a:lnTo>
                    <a:lnTo>
                      <a:pt x="4934" y="8867"/>
                    </a:lnTo>
                    <a:lnTo>
                      <a:pt x="4791" y="8877"/>
                    </a:lnTo>
                    <a:lnTo>
                      <a:pt x="4515" y="8782"/>
                    </a:lnTo>
                    <a:lnTo>
                      <a:pt x="4343" y="8686"/>
                    </a:lnTo>
                    <a:lnTo>
                      <a:pt x="3439" y="8077"/>
                    </a:lnTo>
                    <a:lnTo>
                      <a:pt x="3162" y="7906"/>
                    </a:lnTo>
                    <a:lnTo>
                      <a:pt x="3048" y="7801"/>
                    </a:lnTo>
                    <a:lnTo>
                      <a:pt x="2819" y="7553"/>
                    </a:lnTo>
                    <a:lnTo>
                      <a:pt x="2696" y="7458"/>
                    </a:lnTo>
                    <a:lnTo>
                      <a:pt x="2515" y="7401"/>
                    </a:lnTo>
                    <a:lnTo>
                      <a:pt x="2458" y="7363"/>
                    </a:lnTo>
                    <a:lnTo>
                      <a:pt x="2296" y="7115"/>
                    </a:lnTo>
                    <a:lnTo>
                      <a:pt x="2286" y="7029"/>
                    </a:lnTo>
                    <a:lnTo>
                      <a:pt x="2296" y="6868"/>
                    </a:lnTo>
                    <a:lnTo>
                      <a:pt x="2276" y="6801"/>
                    </a:lnTo>
                    <a:lnTo>
                      <a:pt x="2220" y="6715"/>
                    </a:lnTo>
                    <a:lnTo>
                      <a:pt x="2172" y="6715"/>
                    </a:lnTo>
                    <a:lnTo>
                      <a:pt x="2134" y="6753"/>
                    </a:lnTo>
                    <a:lnTo>
                      <a:pt x="2086" y="6772"/>
                    </a:lnTo>
                    <a:lnTo>
                      <a:pt x="1981" y="6753"/>
                    </a:lnTo>
                    <a:lnTo>
                      <a:pt x="1762" y="6667"/>
                    </a:lnTo>
                    <a:lnTo>
                      <a:pt x="1648" y="6648"/>
                    </a:lnTo>
                    <a:lnTo>
                      <a:pt x="1534" y="6677"/>
                    </a:lnTo>
                    <a:lnTo>
                      <a:pt x="1467" y="6753"/>
                    </a:lnTo>
                    <a:lnTo>
                      <a:pt x="1400" y="6848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53" name="Freeform 2">
                <a:extLst>
                  <a:ext uri="{FF2B5EF4-FFF2-40B4-BE49-F238E27FC236}">
                    <a16:creationId xmlns:a16="http://schemas.microsoft.com/office/drawing/2014/main" id="{12CB2E63-7D1F-584D-A0C6-15DC420A8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0425" y="5410200"/>
                <a:ext cx="1296988" cy="2235200"/>
              </a:xfrm>
              <a:custGeom>
                <a:avLst/>
                <a:gdLst>
                  <a:gd name="T0" fmla="*/ 799227 w 3601"/>
                  <a:gd name="T1" fmla="*/ 2224404 h 6211"/>
                  <a:gd name="T2" fmla="*/ 706662 w 3601"/>
                  <a:gd name="T3" fmla="*/ 2200292 h 6211"/>
                  <a:gd name="T4" fmla="*/ 713505 w 3601"/>
                  <a:gd name="T5" fmla="*/ 2080453 h 6211"/>
                  <a:gd name="T6" fmla="*/ 662001 w 3601"/>
                  <a:gd name="T7" fmla="*/ 2012076 h 6211"/>
                  <a:gd name="T8" fmla="*/ 517931 w 3601"/>
                  <a:gd name="T9" fmla="*/ 1871364 h 6211"/>
                  <a:gd name="T10" fmla="*/ 411679 w 3601"/>
                  <a:gd name="T11" fmla="*/ 1747926 h 6211"/>
                  <a:gd name="T12" fmla="*/ 342886 w 3601"/>
                  <a:gd name="T13" fmla="*/ 1662275 h 6211"/>
                  <a:gd name="T14" fmla="*/ 185130 w 3601"/>
                  <a:gd name="T15" fmla="*/ 1518324 h 6211"/>
                  <a:gd name="T16" fmla="*/ 126781 w 3601"/>
                  <a:gd name="T17" fmla="*/ 1477298 h 6211"/>
                  <a:gd name="T18" fmla="*/ 92565 w 3601"/>
                  <a:gd name="T19" fmla="*/ 1415399 h 6211"/>
                  <a:gd name="T20" fmla="*/ 47903 w 3601"/>
                  <a:gd name="T21" fmla="*/ 1216746 h 6211"/>
                  <a:gd name="T22" fmla="*/ 47903 w 3601"/>
                  <a:gd name="T23" fmla="*/ 1185797 h 6211"/>
                  <a:gd name="T24" fmla="*/ 68433 w 3601"/>
                  <a:gd name="T25" fmla="*/ 1055521 h 6211"/>
                  <a:gd name="T26" fmla="*/ 99408 w 3601"/>
                  <a:gd name="T27" fmla="*/ 1018094 h 6211"/>
                  <a:gd name="T28" fmla="*/ 119938 w 3601"/>
                  <a:gd name="T29" fmla="*/ 904732 h 6211"/>
                  <a:gd name="T30" fmla="*/ 92565 w 3601"/>
                  <a:gd name="T31" fmla="*/ 822680 h 6211"/>
                  <a:gd name="T32" fmla="*/ 44662 w 3601"/>
                  <a:gd name="T33" fmla="*/ 805406 h 6211"/>
                  <a:gd name="T34" fmla="*/ 3242 w 3601"/>
                  <a:gd name="T35" fmla="*/ 802167 h 6211"/>
                  <a:gd name="T36" fmla="*/ 3242 w 3601"/>
                  <a:gd name="T37" fmla="*/ 733431 h 6211"/>
                  <a:gd name="T38" fmla="*/ 75276 w 3601"/>
                  <a:gd name="T39" fmla="*/ 668293 h 6211"/>
                  <a:gd name="T40" fmla="*/ 126781 w 3601"/>
                  <a:gd name="T41" fmla="*/ 599916 h 6211"/>
                  <a:gd name="T42" fmla="*/ 116336 w 3601"/>
                  <a:gd name="T43" fmla="*/ 209089 h 6211"/>
                  <a:gd name="T44" fmla="*/ 61590 w 3601"/>
                  <a:gd name="T45" fmla="*/ 51463 h 6211"/>
                  <a:gd name="T46" fmla="*/ 75276 w 3601"/>
                  <a:gd name="T47" fmla="*/ 0 h 6211"/>
                  <a:gd name="T48" fmla="*/ 336043 w 3601"/>
                  <a:gd name="T49" fmla="*/ 6838 h 6211"/>
                  <a:gd name="T50" fmla="*/ 678929 w 3601"/>
                  <a:gd name="T51" fmla="*/ 17274 h 6211"/>
                  <a:gd name="T52" fmla="*/ 665242 w 3601"/>
                  <a:gd name="T53" fmla="*/ 250115 h 6211"/>
                  <a:gd name="T54" fmla="*/ 778697 w 3601"/>
                  <a:gd name="T55" fmla="*/ 281064 h 6211"/>
                  <a:gd name="T56" fmla="*/ 960585 w 3601"/>
                  <a:gd name="T57" fmla="*/ 312014 h 6211"/>
                  <a:gd name="T58" fmla="*/ 1193618 w 3601"/>
                  <a:gd name="T59" fmla="*/ 496991 h 6211"/>
                  <a:gd name="T60" fmla="*/ 1296628 w 3601"/>
                  <a:gd name="T61" fmla="*/ 558890 h 6211"/>
                  <a:gd name="T62" fmla="*/ 1186775 w 3601"/>
                  <a:gd name="T63" fmla="*/ 733431 h 6211"/>
                  <a:gd name="T64" fmla="*/ 1169486 w 3601"/>
                  <a:gd name="T65" fmla="*/ 815843 h 6211"/>
                  <a:gd name="T66" fmla="*/ 1204063 w 3601"/>
                  <a:gd name="T67" fmla="*/ 1076034 h 6211"/>
                  <a:gd name="T68" fmla="*/ 1018573 w 3601"/>
                  <a:gd name="T69" fmla="*/ 1065958 h 6211"/>
                  <a:gd name="T70" fmla="*/ 860817 w 3601"/>
                  <a:gd name="T71" fmla="*/ 1144771 h 6211"/>
                  <a:gd name="T72" fmla="*/ 826600 w 3601"/>
                  <a:gd name="T73" fmla="*/ 1285483 h 6211"/>
                  <a:gd name="T74" fmla="*/ 888190 w 3601"/>
                  <a:gd name="T75" fmla="*/ 1425835 h 6211"/>
                  <a:gd name="T76" fmla="*/ 884948 w 3601"/>
                  <a:gd name="T77" fmla="*/ 1497811 h 6211"/>
                  <a:gd name="T78" fmla="*/ 843889 w 3601"/>
                  <a:gd name="T79" fmla="*/ 1546034 h 6211"/>
                  <a:gd name="T80" fmla="*/ 860817 w 3601"/>
                  <a:gd name="T81" fmla="*/ 1648599 h 6211"/>
                  <a:gd name="T82" fmla="*/ 950140 w 3601"/>
                  <a:gd name="T83" fmla="*/ 1813064 h 6211"/>
                  <a:gd name="T84" fmla="*/ 1022175 w 3601"/>
                  <a:gd name="T85" fmla="*/ 1895476 h 6211"/>
                  <a:gd name="T86" fmla="*/ 1039103 w 3601"/>
                  <a:gd name="T87" fmla="*/ 2035828 h 6211"/>
                  <a:gd name="T88" fmla="*/ 1018573 w 3601"/>
                  <a:gd name="T89" fmla="*/ 2087290 h 6211"/>
                  <a:gd name="T90" fmla="*/ 960585 w 3601"/>
                  <a:gd name="T91" fmla="*/ 2138753 h 6211"/>
                  <a:gd name="T92" fmla="*/ 936453 w 3601"/>
                  <a:gd name="T93" fmla="*/ 2183378 h 6211"/>
                  <a:gd name="T94" fmla="*/ 932852 w 3601"/>
                  <a:gd name="T95" fmla="*/ 2221165 h 6211"/>
                  <a:gd name="T96" fmla="*/ 891792 w 3601"/>
                  <a:gd name="T97" fmla="*/ 2210728 h 6211"/>
                  <a:gd name="T98" fmla="*/ 850732 w 3601"/>
                  <a:gd name="T99" fmla="*/ 2217566 h 62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601" h="6211">
                    <a:moveTo>
                      <a:pt x="2305" y="6210"/>
                    </a:moveTo>
                    <a:lnTo>
                      <a:pt x="2219" y="6181"/>
                    </a:lnTo>
                    <a:lnTo>
                      <a:pt x="2038" y="6162"/>
                    </a:lnTo>
                    <a:lnTo>
                      <a:pt x="1962" y="6114"/>
                    </a:lnTo>
                    <a:lnTo>
                      <a:pt x="1962" y="6105"/>
                    </a:lnTo>
                    <a:lnTo>
                      <a:pt x="1981" y="5781"/>
                    </a:lnTo>
                    <a:lnTo>
                      <a:pt x="1981" y="5629"/>
                    </a:lnTo>
                    <a:lnTo>
                      <a:pt x="1838" y="5591"/>
                    </a:lnTo>
                    <a:lnTo>
                      <a:pt x="1686" y="5438"/>
                    </a:lnTo>
                    <a:lnTo>
                      <a:pt x="1438" y="5200"/>
                    </a:lnTo>
                    <a:lnTo>
                      <a:pt x="1171" y="4905"/>
                    </a:lnTo>
                    <a:lnTo>
                      <a:pt x="1143" y="4857"/>
                    </a:lnTo>
                    <a:lnTo>
                      <a:pt x="1105" y="4772"/>
                    </a:lnTo>
                    <a:lnTo>
                      <a:pt x="952" y="4619"/>
                    </a:lnTo>
                    <a:lnTo>
                      <a:pt x="838" y="4505"/>
                    </a:lnTo>
                    <a:lnTo>
                      <a:pt x="514" y="4219"/>
                    </a:lnTo>
                    <a:lnTo>
                      <a:pt x="362" y="4105"/>
                    </a:lnTo>
                    <a:lnTo>
                      <a:pt x="352" y="4105"/>
                    </a:lnTo>
                    <a:lnTo>
                      <a:pt x="352" y="4095"/>
                    </a:lnTo>
                    <a:lnTo>
                      <a:pt x="257" y="3933"/>
                    </a:lnTo>
                    <a:lnTo>
                      <a:pt x="181" y="3676"/>
                    </a:lnTo>
                    <a:lnTo>
                      <a:pt x="133" y="3381"/>
                    </a:lnTo>
                    <a:lnTo>
                      <a:pt x="124" y="3362"/>
                    </a:lnTo>
                    <a:lnTo>
                      <a:pt x="133" y="3295"/>
                    </a:lnTo>
                    <a:lnTo>
                      <a:pt x="133" y="3048"/>
                    </a:lnTo>
                    <a:lnTo>
                      <a:pt x="190" y="2933"/>
                    </a:lnTo>
                    <a:lnTo>
                      <a:pt x="238" y="2876"/>
                    </a:lnTo>
                    <a:lnTo>
                      <a:pt x="276" y="2829"/>
                    </a:lnTo>
                    <a:lnTo>
                      <a:pt x="323" y="2629"/>
                    </a:lnTo>
                    <a:lnTo>
                      <a:pt x="333" y="2514"/>
                    </a:lnTo>
                    <a:lnTo>
                      <a:pt x="343" y="2362"/>
                    </a:lnTo>
                    <a:lnTo>
                      <a:pt x="257" y="2286"/>
                    </a:lnTo>
                    <a:lnTo>
                      <a:pt x="152" y="2248"/>
                    </a:lnTo>
                    <a:lnTo>
                      <a:pt x="124" y="2238"/>
                    </a:lnTo>
                    <a:lnTo>
                      <a:pt x="114" y="2238"/>
                    </a:lnTo>
                    <a:lnTo>
                      <a:pt x="9" y="2229"/>
                    </a:lnTo>
                    <a:lnTo>
                      <a:pt x="0" y="2143"/>
                    </a:lnTo>
                    <a:lnTo>
                      <a:pt x="9" y="2038"/>
                    </a:lnTo>
                    <a:lnTo>
                      <a:pt x="95" y="1914"/>
                    </a:lnTo>
                    <a:lnTo>
                      <a:pt x="209" y="1857"/>
                    </a:lnTo>
                    <a:lnTo>
                      <a:pt x="285" y="1753"/>
                    </a:lnTo>
                    <a:lnTo>
                      <a:pt x="352" y="1667"/>
                    </a:lnTo>
                    <a:lnTo>
                      <a:pt x="333" y="1038"/>
                    </a:lnTo>
                    <a:lnTo>
                      <a:pt x="323" y="581"/>
                    </a:lnTo>
                    <a:lnTo>
                      <a:pt x="295" y="352"/>
                    </a:lnTo>
                    <a:lnTo>
                      <a:pt x="171" y="143"/>
                    </a:lnTo>
                    <a:lnTo>
                      <a:pt x="181" y="95"/>
                    </a:lnTo>
                    <a:lnTo>
                      <a:pt x="209" y="0"/>
                    </a:lnTo>
                    <a:lnTo>
                      <a:pt x="562" y="19"/>
                    </a:lnTo>
                    <a:lnTo>
                      <a:pt x="933" y="19"/>
                    </a:lnTo>
                    <a:lnTo>
                      <a:pt x="1381" y="0"/>
                    </a:lnTo>
                    <a:lnTo>
                      <a:pt x="1885" y="48"/>
                    </a:lnTo>
                    <a:lnTo>
                      <a:pt x="1933" y="381"/>
                    </a:lnTo>
                    <a:lnTo>
                      <a:pt x="1847" y="695"/>
                    </a:lnTo>
                    <a:lnTo>
                      <a:pt x="2000" y="867"/>
                    </a:lnTo>
                    <a:lnTo>
                      <a:pt x="2162" y="781"/>
                    </a:lnTo>
                    <a:lnTo>
                      <a:pt x="2371" y="924"/>
                    </a:lnTo>
                    <a:lnTo>
                      <a:pt x="2667" y="867"/>
                    </a:lnTo>
                    <a:lnTo>
                      <a:pt x="3086" y="1238"/>
                    </a:lnTo>
                    <a:lnTo>
                      <a:pt x="3314" y="1381"/>
                    </a:lnTo>
                    <a:lnTo>
                      <a:pt x="3476" y="1495"/>
                    </a:lnTo>
                    <a:lnTo>
                      <a:pt x="3600" y="1553"/>
                    </a:lnTo>
                    <a:lnTo>
                      <a:pt x="3381" y="1867"/>
                    </a:lnTo>
                    <a:lnTo>
                      <a:pt x="3295" y="2038"/>
                    </a:lnTo>
                    <a:lnTo>
                      <a:pt x="3257" y="2257"/>
                    </a:lnTo>
                    <a:lnTo>
                      <a:pt x="3247" y="2267"/>
                    </a:lnTo>
                    <a:lnTo>
                      <a:pt x="3257" y="2457"/>
                    </a:lnTo>
                    <a:lnTo>
                      <a:pt x="3343" y="2990"/>
                    </a:lnTo>
                    <a:lnTo>
                      <a:pt x="3133" y="2962"/>
                    </a:lnTo>
                    <a:lnTo>
                      <a:pt x="2828" y="2962"/>
                    </a:lnTo>
                    <a:lnTo>
                      <a:pt x="2543" y="3029"/>
                    </a:lnTo>
                    <a:lnTo>
                      <a:pt x="2390" y="3181"/>
                    </a:lnTo>
                    <a:lnTo>
                      <a:pt x="2286" y="3448"/>
                    </a:lnTo>
                    <a:lnTo>
                      <a:pt x="2295" y="3572"/>
                    </a:lnTo>
                    <a:lnTo>
                      <a:pt x="2343" y="3714"/>
                    </a:lnTo>
                    <a:lnTo>
                      <a:pt x="2466" y="3962"/>
                    </a:lnTo>
                    <a:lnTo>
                      <a:pt x="2495" y="4095"/>
                    </a:lnTo>
                    <a:lnTo>
                      <a:pt x="2457" y="4162"/>
                    </a:lnTo>
                    <a:lnTo>
                      <a:pt x="2390" y="4210"/>
                    </a:lnTo>
                    <a:lnTo>
                      <a:pt x="2343" y="4296"/>
                    </a:lnTo>
                    <a:lnTo>
                      <a:pt x="2343" y="4410"/>
                    </a:lnTo>
                    <a:lnTo>
                      <a:pt x="2390" y="4581"/>
                    </a:lnTo>
                    <a:lnTo>
                      <a:pt x="2466" y="4743"/>
                    </a:lnTo>
                    <a:lnTo>
                      <a:pt x="2638" y="5038"/>
                    </a:lnTo>
                    <a:lnTo>
                      <a:pt x="2743" y="5153"/>
                    </a:lnTo>
                    <a:lnTo>
                      <a:pt x="2838" y="5267"/>
                    </a:lnTo>
                    <a:lnTo>
                      <a:pt x="2885" y="5457"/>
                    </a:lnTo>
                    <a:lnTo>
                      <a:pt x="2885" y="5657"/>
                    </a:lnTo>
                    <a:lnTo>
                      <a:pt x="2847" y="5743"/>
                    </a:lnTo>
                    <a:lnTo>
                      <a:pt x="2828" y="5800"/>
                    </a:lnTo>
                    <a:lnTo>
                      <a:pt x="2714" y="5905"/>
                    </a:lnTo>
                    <a:lnTo>
                      <a:pt x="2667" y="5943"/>
                    </a:lnTo>
                    <a:lnTo>
                      <a:pt x="2562" y="6000"/>
                    </a:lnTo>
                    <a:lnTo>
                      <a:pt x="2600" y="6067"/>
                    </a:lnTo>
                    <a:lnTo>
                      <a:pt x="2609" y="6134"/>
                    </a:lnTo>
                    <a:lnTo>
                      <a:pt x="2590" y="6172"/>
                    </a:lnTo>
                    <a:lnTo>
                      <a:pt x="2533" y="6181"/>
                    </a:lnTo>
                    <a:lnTo>
                      <a:pt x="2476" y="6143"/>
                    </a:lnTo>
                    <a:lnTo>
                      <a:pt x="2419" y="6143"/>
                    </a:lnTo>
                    <a:lnTo>
                      <a:pt x="2362" y="6162"/>
                    </a:lnTo>
                    <a:lnTo>
                      <a:pt x="2305" y="6210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54" name="Freeform 3">
                <a:extLst>
                  <a:ext uri="{FF2B5EF4-FFF2-40B4-BE49-F238E27FC236}">
                    <a16:creationId xmlns:a16="http://schemas.microsoft.com/office/drawing/2014/main" id="{BCA32C2E-5C30-7644-82F8-8DE56196E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5588" y="4111625"/>
                <a:ext cx="2151062" cy="1838325"/>
              </a:xfrm>
              <a:custGeom>
                <a:avLst/>
                <a:gdLst>
                  <a:gd name="T0" fmla="*/ 1228046 w 5973"/>
                  <a:gd name="T1" fmla="*/ 1711234 h 5106"/>
                  <a:gd name="T2" fmla="*/ 1190233 w 5973"/>
                  <a:gd name="T3" fmla="*/ 1738596 h 5106"/>
                  <a:gd name="T4" fmla="*/ 1135493 w 5973"/>
                  <a:gd name="T5" fmla="*/ 1659749 h 5106"/>
                  <a:gd name="T6" fmla="*/ 1128650 w 5973"/>
                  <a:gd name="T7" fmla="*/ 1601424 h 5106"/>
                  <a:gd name="T8" fmla="*/ 1022412 w 5973"/>
                  <a:gd name="T9" fmla="*/ 1536258 h 5106"/>
                  <a:gd name="T10" fmla="*/ 885202 w 5973"/>
                  <a:gd name="T11" fmla="*/ 1570821 h 5106"/>
                  <a:gd name="T12" fmla="*/ 850629 w 5973"/>
                  <a:gd name="T13" fmla="*/ 1621946 h 5106"/>
                  <a:gd name="T14" fmla="*/ 528312 w 5973"/>
                  <a:gd name="T15" fmla="*/ 1796921 h 5106"/>
                  <a:gd name="T16" fmla="*/ 188709 w 5973"/>
                  <a:gd name="T17" fmla="*/ 1632387 h 5106"/>
                  <a:gd name="T18" fmla="*/ 0 w 5973"/>
                  <a:gd name="T19" fmla="*/ 1549939 h 5106"/>
                  <a:gd name="T20" fmla="*/ 78869 w 5973"/>
                  <a:gd name="T21" fmla="*/ 1316998 h 5106"/>
                  <a:gd name="T22" fmla="*/ 51499 w 5973"/>
                  <a:gd name="T23" fmla="*/ 1111060 h 5106"/>
                  <a:gd name="T24" fmla="*/ 51499 w 5973"/>
                  <a:gd name="T25" fmla="*/ 946525 h 5106"/>
                  <a:gd name="T26" fmla="*/ 150895 w 5973"/>
                  <a:gd name="T27" fmla="*/ 932844 h 5106"/>
                  <a:gd name="T28" fmla="*/ 381019 w 5973"/>
                  <a:gd name="T29" fmla="*/ 860837 h 5106"/>
                  <a:gd name="T30" fmla="*/ 559283 w 5973"/>
                  <a:gd name="T31" fmla="*/ 905481 h 5106"/>
                  <a:gd name="T32" fmla="*/ 823259 w 5973"/>
                  <a:gd name="T33" fmla="*/ 949765 h 5106"/>
                  <a:gd name="T34" fmla="*/ 1056624 w 5973"/>
                  <a:gd name="T35" fmla="*/ 895040 h 5106"/>
                  <a:gd name="T36" fmla="*/ 1245333 w 5973"/>
                  <a:gd name="T37" fmla="*/ 764709 h 5106"/>
                  <a:gd name="T38" fmla="*/ 1293230 w 5973"/>
                  <a:gd name="T39" fmla="*/ 644818 h 5106"/>
                  <a:gd name="T40" fmla="*/ 1159622 w 5973"/>
                  <a:gd name="T41" fmla="*/ 583252 h 5106"/>
                  <a:gd name="T42" fmla="*/ 1341128 w 5973"/>
                  <a:gd name="T43" fmla="*/ 432399 h 5106"/>
                  <a:gd name="T44" fmla="*/ 1619149 w 5973"/>
                  <a:gd name="T45" fmla="*/ 518087 h 5106"/>
                  <a:gd name="T46" fmla="*/ 1625991 w 5973"/>
                  <a:gd name="T47" fmla="*/ 257423 h 5106"/>
                  <a:gd name="T48" fmla="*/ 1656962 w 5973"/>
                  <a:gd name="T49" fmla="*/ 0 h 5106"/>
                  <a:gd name="T50" fmla="*/ 1876282 w 5973"/>
                  <a:gd name="T51" fmla="*/ 284786 h 5106"/>
                  <a:gd name="T52" fmla="*/ 2147461 w 5973"/>
                  <a:gd name="T53" fmla="*/ 716824 h 5106"/>
                  <a:gd name="T54" fmla="*/ 2095962 w 5973"/>
                  <a:gd name="T55" fmla="*/ 860837 h 5106"/>
                  <a:gd name="T56" fmla="*/ 2102804 w 5973"/>
                  <a:gd name="T57" fmla="*/ 960206 h 5106"/>
                  <a:gd name="T58" fmla="*/ 2116489 w 5973"/>
                  <a:gd name="T59" fmla="*/ 994769 h 5106"/>
                  <a:gd name="T60" fmla="*/ 2010251 w 5973"/>
                  <a:gd name="T61" fmla="*/ 977488 h 5106"/>
                  <a:gd name="T62" fmla="*/ 1955151 w 5973"/>
                  <a:gd name="T63" fmla="*/ 1032213 h 5106"/>
                  <a:gd name="T64" fmla="*/ 1883125 w 5973"/>
                  <a:gd name="T65" fmla="*/ 898641 h 5106"/>
                  <a:gd name="T66" fmla="*/ 1790571 w 5973"/>
                  <a:gd name="T67" fmla="*/ 922403 h 5106"/>
                  <a:gd name="T68" fmla="*/ 1698017 w 5973"/>
                  <a:gd name="T69" fmla="*/ 926003 h 5106"/>
                  <a:gd name="T70" fmla="*/ 1636075 w 5973"/>
                  <a:gd name="T71" fmla="*/ 1032213 h 5106"/>
                  <a:gd name="T72" fmla="*/ 1481939 w 5973"/>
                  <a:gd name="T73" fmla="*/ 1059575 h 5106"/>
                  <a:gd name="T74" fmla="*/ 1351571 w 5973"/>
                  <a:gd name="T75" fmla="*/ 1138422 h 5106"/>
                  <a:gd name="T76" fmla="*/ 1255416 w 5973"/>
                  <a:gd name="T77" fmla="*/ 1100979 h 5106"/>
                  <a:gd name="T78" fmla="*/ 1166464 w 5973"/>
                  <a:gd name="T79" fmla="*/ 1039053 h 5106"/>
                  <a:gd name="T80" fmla="*/ 1063467 w 5973"/>
                  <a:gd name="T81" fmla="*/ 1128341 h 5106"/>
                  <a:gd name="T82" fmla="*/ 1036097 w 5973"/>
                  <a:gd name="T83" fmla="*/ 1183066 h 5106"/>
                  <a:gd name="T84" fmla="*/ 1094438 w 5973"/>
                  <a:gd name="T85" fmla="*/ 1210429 h 5106"/>
                  <a:gd name="T86" fmla="*/ 1111364 w 5973"/>
                  <a:gd name="T87" fmla="*/ 1289276 h 5106"/>
                  <a:gd name="T88" fmla="*/ 1162863 w 5973"/>
                  <a:gd name="T89" fmla="*/ 1299717 h 5106"/>
                  <a:gd name="T90" fmla="*/ 1337886 w 5973"/>
                  <a:gd name="T91" fmla="*/ 1646068 h 5106"/>
                  <a:gd name="T92" fmla="*/ 1255416 w 5973"/>
                  <a:gd name="T93" fmla="*/ 1670190 h 510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973" h="5106">
                    <a:moveTo>
                      <a:pt x="3477" y="4658"/>
                    </a:moveTo>
                    <a:lnTo>
                      <a:pt x="3448" y="4696"/>
                    </a:lnTo>
                    <a:lnTo>
                      <a:pt x="3410" y="4753"/>
                    </a:lnTo>
                    <a:lnTo>
                      <a:pt x="3372" y="4810"/>
                    </a:lnTo>
                    <a:lnTo>
                      <a:pt x="3315" y="4858"/>
                    </a:lnTo>
                    <a:lnTo>
                      <a:pt x="3305" y="4829"/>
                    </a:lnTo>
                    <a:lnTo>
                      <a:pt x="3305" y="4820"/>
                    </a:lnTo>
                    <a:lnTo>
                      <a:pt x="3200" y="4686"/>
                    </a:lnTo>
                    <a:lnTo>
                      <a:pt x="3153" y="4610"/>
                    </a:lnTo>
                    <a:lnTo>
                      <a:pt x="3134" y="4543"/>
                    </a:lnTo>
                    <a:lnTo>
                      <a:pt x="3143" y="4496"/>
                    </a:lnTo>
                    <a:lnTo>
                      <a:pt x="3134" y="4448"/>
                    </a:lnTo>
                    <a:lnTo>
                      <a:pt x="3105" y="4401"/>
                    </a:lnTo>
                    <a:lnTo>
                      <a:pt x="2962" y="4296"/>
                    </a:lnTo>
                    <a:lnTo>
                      <a:pt x="2839" y="4267"/>
                    </a:lnTo>
                    <a:lnTo>
                      <a:pt x="2534" y="4296"/>
                    </a:lnTo>
                    <a:lnTo>
                      <a:pt x="2439" y="4334"/>
                    </a:lnTo>
                    <a:lnTo>
                      <a:pt x="2458" y="4363"/>
                    </a:lnTo>
                    <a:lnTo>
                      <a:pt x="2486" y="4429"/>
                    </a:lnTo>
                    <a:lnTo>
                      <a:pt x="2505" y="4458"/>
                    </a:lnTo>
                    <a:lnTo>
                      <a:pt x="2362" y="4505"/>
                    </a:lnTo>
                    <a:lnTo>
                      <a:pt x="1705" y="4991"/>
                    </a:lnTo>
                    <a:lnTo>
                      <a:pt x="1629" y="5105"/>
                    </a:lnTo>
                    <a:lnTo>
                      <a:pt x="1467" y="4991"/>
                    </a:lnTo>
                    <a:lnTo>
                      <a:pt x="1239" y="4848"/>
                    </a:lnTo>
                    <a:lnTo>
                      <a:pt x="820" y="4477"/>
                    </a:lnTo>
                    <a:lnTo>
                      <a:pt x="524" y="4534"/>
                    </a:lnTo>
                    <a:lnTo>
                      <a:pt x="315" y="4391"/>
                    </a:lnTo>
                    <a:lnTo>
                      <a:pt x="153" y="4477"/>
                    </a:lnTo>
                    <a:lnTo>
                      <a:pt x="0" y="4305"/>
                    </a:lnTo>
                    <a:lnTo>
                      <a:pt x="86" y="3991"/>
                    </a:lnTo>
                    <a:lnTo>
                      <a:pt x="38" y="3658"/>
                    </a:lnTo>
                    <a:lnTo>
                      <a:pt x="219" y="3658"/>
                    </a:lnTo>
                    <a:lnTo>
                      <a:pt x="238" y="3553"/>
                    </a:lnTo>
                    <a:lnTo>
                      <a:pt x="191" y="3324"/>
                    </a:lnTo>
                    <a:lnTo>
                      <a:pt x="143" y="3086"/>
                    </a:lnTo>
                    <a:lnTo>
                      <a:pt x="115" y="2820"/>
                    </a:lnTo>
                    <a:lnTo>
                      <a:pt x="134" y="2629"/>
                    </a:lnTo>
                    <a:lnTo>
                      <a:pt x="143" y="2629"/>
                    </a:lnTo>
                    <a:lnTo>
                      <a:pt x="181" y="2591"/>
                    </a:lnTo>
                    <a:lnTo>
                      <a:pt x="219" y="2553"/>
                    </a:lnTo>
                    <a:lnTo>
                      <a:pt x="419" y="2591"/>
                    </a:lnTo>
                    <a:lnTo>
                      <a:pt x="619" y="2410"/>
                    </a:lnTo>
                    <a:lnTo>
                      <a:pt x="858" y="2410"/>
                    </a:lnTo>
                    <a:lnTo>
                      <a:pt x="1058" y="2391"/>
                    </a:lnTo>
                    <a:lnTo>
                      <a:pt x="1210" y="2248"/>
                    </a:lnTo>
                    <a:lnTo>
                      <a:pt x="1219" y="2258"/>
                    </a:lnTo>
                    <a:lnTo>
                      <a:pt x="1553" y="2515"/>
                    </a:lnTo>
                    <a:lnTo>
                      <a:pt x="1781" y="2629"/>
                    </a:lnTo>
                    <a:lnTo>
                      <a:pt x="2124" y="2677"/>
                    </a:lnTo>
                    <a:lnTo>
                      <a:pt x="2286" y="2638"/>
                    </a:lnTo>
                    <a:lnTo>
                      <a:pt x="2562" y="2600"/>
                    </a:lnTo>
                    <a:lnTo>
                      <a:pt x="2772" y="2572"/>
                    </a:lnTo>
                    <a:lnTo>
                      <a:pt x="2934" y="2486"/>
                    </a:lnTo>
                    <a:lnTo>
                      <a:pt x="3162" y="2382"/>
                    </a:lnTo>
                    <a:lnTo>
                      <a:pt x="3334" y="2258"/>
                    </a:lnTo>
                    <a:lnTo>
                      <a:pt x="3458" y="2124"/>
                    </a:lnTo>
                    <a:lnTo>
                      <a:pt x="3620" y="2096"/>
                    </a:lnTo>
                    <a:lnTo>
                      <a:pt x="3648" y="1991"/>
                    </a:lnTo>
                    <a:lnTo>
                      <a:pt x="3591" y="1791"/>
                    </a:lnTo>
                    <a:lnTo>
                      <a:pt x="3505" y="1677"/>
                    </a:lnTo>
                    <a:lnTo>
                      <a:pt x="3334" y="1620"/>
                    </a:lnTo>
                    <a:lnTo>
                      <a:pt x="3220" y="1620"/>
                    </a:lnTo>
                    <a:lnTo>
                      <a:pt x="3096" y="1505"/>
                    </a:lnTo>
                    <a:lnTo>
                      <a:pt x="3362" y="1324"/>
                    </a:lnTo>
                    <a:lnTo>
                      <a:pt x="3724" y="1201"/>
                    </a:lnTo>
                    <a:lnTo>
                      <a:pt x="4096" y="1296"/>
                    </a:lnTo>
                    <a:lnTo>
                      <a:pt x="4267" y="1410"/>
                    </a:lnTo>
                    <a:lnTo>
                      <a:pt x="4496" y="1439"/>
                    </a:lnTo>
                    <a:lnTo>
                      <a:pt x="4601" y="1267"/>
                    </a:lnTo>
                    <a:lnTo>
                      <a:pt x="4496" y="972"/>
                    </a:lnTo>
                    <a:lnTo>
                      <a:pt x="4515" y="715"/>
                    </a:lnTo>
                    <a:lnTo>
                      <a:pt x="4477" y="343"/>
                    </a:lnTo>
                    <a:lnTo>
                      <a:pt x="4515" y="229"/>
                    </a:lnTo>
                    <a:lnTo>
                      <a:pt x="4601" y="0"/>
                    </a:lnTo>
                    <a:lnTo>
                      <a:pt x="4782" y="143"/>
                    </a:lnTo>
                    <a:lnTo>
                      <a:pt x="4934" y="343"/>
                    </a:lnTo>
                    <a:lnTo>
                      <a:pt x="5210" y="791"/>
                    </a:lnTo>
                    <a:lnTo>
                      <a:pt x="5734" y="1362"/>
                    </a:lnTo>
                    <a:lnTo>
                      <a:pt x="5839" y="1591"/>
                    </a:lnTo>
                    <a:lnTo>
                      <a:pt x="5963" y="1991"/>
                    </a:lnTo>
                    <a:lnTo>
                      <a:pt x="5972" y="2172"/>
                    </a:lnTo>
                    <a:lnTo>
                      <a:pt x="5839" y="2305"/>
                    </a:lnTo>
                    <a:lnTo>
                      <a:pt x="5820" y="2391"/>
                    </a:lnTo>
                    <a:lnTo>
                      <a:pt x="5810" y="2496"/>
                    </a:lnTo>
                    <a:lnTo>
                      <a:pt x="5810" y="2591"/>
                    </a:lnTo>
                    <a:lnTo>
                      <a:pt x="5839" y="2667"/>
                    </a:lnTo>
                    <a:lnTo>
                      <a:pt x="5877" y="2696"/>
                    </a:lnTo>
                    <a:lnTo>
                      <a:pt x="5896" y="2734"/>
                    </a:lnTo>
                    <a:lnTo>
                      <a:pt x="5877" y="2763"/>
                    </a:lnTo>
                    <a:lnTo>
                      <a:pt x="5839" y="2791"/>
                    </a:lnTo>
                    <a:lnTo>
                      <a:pt x="5648" y="2705"/>
                    </a:lnTo>
                    <a:lnTo>
                      <a:pt x="5582" y="2715"/>
                    </a:lnTo>
                    <a:lnTo>
                      <a:pt x="5515" y="2867"/>
                    </a:lnTo>
                    <a:lnTo>
                      <a:pt x="5477" y="2934"/>
                    </a:lnTo>
                    <a:lnTo>
                      <a:pt x="5429" y="2867"/>
                    </a:lnTo>
                    <a:lnTo>
                      <a:pt x="5391" y="2743"/>
                    </a:lnTo>
                    <a:lnTo>
                      <a:pt x="5315" y="2610"/>
                    </a:lnTo>
                    <a:lnTo>
                      <a:pt x="5229" y="2496"/>
                    </a:lnTo>
                    <a:lnTo>
                      <a:pt x="5143" y="2448"/>
                    </a:lnTo>
                    <a:lnTo>
                      <a:pt x="5086" y="2467"/>
                    </a:lnTo>
                    <a:lnTo>
                      <a:pt x="4972" y="2562"/>
                    </a:lnTo>
                    <a:lnTo>
                      <a:pt x="4905" y="2591"/>
                    </a:lnTo>
                    <a:lnTo>
                      <a:pt x="4848" y="2591"/>
                    </a:lnTo>
                    <a:lnTo>
                      <a:pt x="4715" y="2572"/>
                    </a:lnTo>
                    <a:lnTo>
                      <a:pt x="4658" y="2591"/>
                    </a:lnTo>
                    <a:lnTo>
                      <a:pt x="4591" y="2705"/>
                    </a:lnTo>
                    <a:lnTo>
                      <a:pt x="4543" y="2867"/>
                    </a:lnTo>
                    <a:lnTo>
                      <a:pt x="4477" y="2981"/>
                    </a:lnTo>
                    <a:lnTo>
                      <a:pt x="4362" y="2981"/>
                    </a:lnTo>
                    <a:lnTo>
                      <a:pt x="4115" y="2943"/>
                    </a:lnTo>
                    <a:lnTo>
                      <a:pt x="3991" y="2962"/>
                    </a:lnTo>
                    <a:lnTo>
                      <a:pt x="3858" y="3124"/>
                    </a:lnTo>
                    <a:lnTo>
                      <a:pt x="3753" y="3162"/>
                    </a:lnTo>
                    <a:lnTo>
                      <a:pt x="3639" y="3172"/>
                    </a:lnTo>
                    <a:lnTo>
                      <a:pt x="3553" y="3143"/>
                    </a:lnTo>
                    <a:lnTo>
                      <a:pt x="3486" y="3058"/>
                    </a:lnTo>
                    <a:lnTo>
                      <a:pt x="3429" y="2953"/>
                    </a:lnTo>
                    <a:lnTo>
                      <a:pt x="3362" y="2877"/>
                    </a:lnTo>
                    <a:lnTo>
                      <a:pt x="3239" y="2886"/>
                    </a:lnTo>
                    <a:lnTo>
                      <a:pt x="3162" y="2943"/>
                    </a:lnTo>
                    <a:lnTo>
                      <a:pt x="3048" y="3086"/>
                    </a:lnTo>
                    <a:lnTo>
                      <a:pt x="2953" y="3134"/>
                    </a:lnTo>
                    <a:lnTo>
                      <a:pt x="2896" y="3162"/>
                    </a:lnTo>
                    <a:lnTo>
                      <a:pt x="2867" y="3229"/>
                    </a:lnTo>
                    <a:lnTo>
                      <a:pt x="2877" y="3286"/>
                    </a:lnTo>
                    <a:lnTo>
                      <a:pt x="2924" y="3324"/>
                    </a:lnTo>
                    <a:lnTo>
                      <a:pt x="3001" y="3343"/>
                    </a:lnTo>
                    <a:lnTo>
                      <a:pt x="3039" y="3362"/>
                    </a:lnTo>
                    <a:lnTo>
                      <a:pt x="3105" y="3477"/>
                    </a:lnTo>
                    <a:lnTo>
                      <a:pt x="3105" y="3524"/>
                    </a:lnTo>
                    <a:lnTo>
                      <a:pt x="3086" y="3581"/>
                    </a:lnTo>
                    <a:lnTo>
                      <a:pt x="3086" y="3610"/>
                    </a:lnTo>
                    <a:lnTo>
                      <a:pt x="3191" y="3581"/>
                    </a:lnTo>
                    <a:lnTo>
                      <a:pt x="3229" y="3610"/>
                    </a:lnTo>
                    <a:lnTo>
                      <a:pt x="3410" y="3848"/>
                    </a:lnTo>
                    <a:lnTo>
                      <a:pt x="3563" y="4277"/>
                    </a:lnTo>
                    <a:lnTo>
                      <a:pt x="3715" y="4572"/>
                    </a:lnTo>
                    <a:lnTo>
                      <a:pt x="3677" y="4601"/>
                    </a:lnTo>
                    <a:lnTo>
                      <a:pt x="3543" y="4610"/>
                    </a:lnTo>
                    <a:lnTo>
                      <a:pt x="3486" y="4639"/>
                    </a:lnTo>
                    <a:lnTo>
                      <a:pt x="3477" y="4658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55" name="Freeform 4">
                <a:extLst>
                  <a:ext uri="{FF2B5EF4-FFF2-40B4-BE49-F238E27FC236}">
                    <a16:creationId xmlns:a16="http://schemas.microsoft.com/office/drawing/2014/main" id="{F7D653AA-0C35-3C4D-AF12-0AD76CE3C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6850" y="655638"/>
                <a:ext cx="3076575" cy="3162300"/>
              </a:xfrm>
              <a:custGeom>
                <a:avLst/>
                <a:gdLst>
                  <a:gd name="T0" fmla="*/ 1824556 w 8544"/>
                  <a:gd name="T1" fmla="*/ 339564 h 8782"/>
                  <a:gd name="T2" fmla="*/ 1975432 w 8544"/>
                  <a:gd name="T3" fmla="*/ 308596 h 8782"/>
                  <a:gd name="T4" fmla="*/ 2112625 w 8544"/>
                  <a:gd name="T5" fmla="*/ 373772 h 8782"/>
                  <a:gd name="T6" fmla="*/ 2191484 w 8544"/>
                  <a:gd name="T7" fmla="*/ 319039 h 8782"/>
                  <a:gd name="T8" fmla="*/ 2212008 w 8544"/>
                  <a:gd name="T9" fmla="*/ 377373 h 8782"/>
                  <a:gd name="T10" fmla="*/ 2287627 w 8544"/>
                  <a:gd name="T11" fmla="*/ 373772 h 8782"/>
                  <a:gd name="T12" fmla="*/ 2369726 w 8544"/>
                  <a:gd name="T13" fmla="*/ 428866 h 8782"/>
                  <a:gd name="T14" fmla="*/ 2537886 w 8544"/>
                  <a:gd name="T15" fmla="*/ 332722 h 8782"/>
                  <a:gd name="T16" fmla="*/ 2743495 w 8544"/>
                  <a:gd name="T17" fmla="*/ 394657 h 8782"/>
                  <a:gd name="T18" fmla="*/ 2784905 w 8544"/>
                  <a:gd name="T19" fmla="*/ 799037 h 8782"/>
                  <a:gd name="T20" fmla="*/ 2709287 w 8544"/>
                  <a:gd name="T21" fmla="*/ 1224302 h 8782"/>
                  <a:gd name="T22" fmla="*/ 3014640 w 8544"/>
                  <a:gd name="T23" fmla="*/ 1474924 h 8782"/>
                  <a:gd name="T24" fmla="*/ 2956306 w 8544"/>
                  <a:gd name="T25" fmla="*/ 1817728 h 8782"/>
                  <a:gd name="T26" fmla="*/ 3076215 w 8544"/>
                  <a:gd name="T27" fmla="*/ 2061148 h 8782"/>
                  <a:gd name="T28" fmla="*/ 2880688 w 8544"/>
                  <a:gd name="T29" fmla="*/ 2270360 h 8782"/>
                  <a:gd name="T30" fmla="*/ 2644112 w 8544"/>
                  <a:gd name="T31" fmla="*/ 2366504 h 8782"/>
                  <a:gd name="T32" fmla="*/ 2266742 w 8544"/>
                  <a:gd name="T33" fmla="*/ 2352820 h 8782"/>
                  <a:gd name="T34" fmla="*/ 2057892 w 8544"/>
                  <a:gd name="T35" fmla="*/ 2195101 h 8782"/>
                  <a:gd name="T36" fmla="*/ 1790348 w 8544"/>
                  <a:gd name="T37" fmla="*/ 2146850 h 8782"/>
                  <a:gd name="T38" fmla="*/ 1642712 w 8544"/>
                  <a:gd name="T39" fmla="*/ 2383428 h 8782"/>
                  <a:gd name="T40" fmla="*/ 1759380 w 8544"/>
                  <a:gd name="T41" fmla="*/ 2743517 h 8782"/>
                  <a:gd name="T42" fmla="*/ 1848682 w 8544"/>
                  <a:gd name="T43" fmla="*/ 3100365 h 8782"/>
                  <a:gd name="T44" fmla="*/ 1608504 w 8544"/>
                  <a:gd name="T45" fmla="*/ 3120890 h 8782"/>
                  <a:gd name="T46" fmla="*/ 1526045 w 8544"/>
                  <a:gd name="T47" fmla="*/ 2932203 h 8782"/>
                  <a:gd name="T48" fmla="*/ 1309993 w 8544"/>
                  <a:gd name="T49" fmla="*/ 2771244 h 8782"/>
                  <a:gd name="T50" fmla="*/ 1063334 w 8544"/>
                  <a:gd name="T51" fmla="*/ 2620366 h 8782"/>
                  <a:gd name="T52" fmla="*/ 915699 w 8544"/>
                  <a:gd name="T53" fmla="*/ 2455446 h 8782"/>
                  <a:gd name="T54" fmla="*/ 679122 w 8544"/>
                  <a:gd name="T55" fmla="*/ 2328694 h 8782"/>
                  <a:gd name="T56" fmla="*/ 463071 w 8544"/>
                  <a:gd name="T57" fmla="*/ 2140008 h 8782"/>
                  <a:gd name="T58" fmla="*/ 562454 w 8544"/>
                  <a:gd name="T59" fmla="*/ 2040623 h 8782"/>
                  <a:gd name="T60" fmla="*/ 1015083 w 8544"/>
                  <a:gd name="T61" fmla="*/ 2153691 h 8782"/>
                  <a:gd name="T62" fmla="*/ 1149035 w 8544"/>
                  <a:gd name="T63" fmla="*/ 2009656 h 8782"/>
                  <a:gd name="T64" fmla="*/ 1124909 w 8544"/>
                  <a:gd name="T65" fmla="*/ 1594833 h 8782"/>
                  <a:gd name="T66" fmla="*/ 1066575 w 8544"/>
                  <a:gd name="T67" fmla="*/ 1419830 h 8782"/>
                  <a:gd name="T68" fmla="*/ 819556 w 8544"/>
                  <a:gd name="T69" fmla="*/ 1121677 h 8782"/>
                  <a:gd name="T70" fmla="*/ 442546 w 8544"/>
                  <a:gd name="T71" fmla="*/ 1056501 h 8782"/>
                  <a:gd name="T72" fmla="*/ 72017 w 8544"/>
                  <a:gd name="T73" fmla="*/ 1011850 h 8782"/>
                  <a:gd name="T74" fmla="*/ 30967 w 8544"/>
                  <a:gd name="T75" fmla="*/ 816321 h 8782"/>
                  <a:gd name="T76" fmla="*/ 171401 w 8544"/>
                  <a:gd name="T77" fmla="*/ 720178 h 8782"/>
                  <a:gd name="T78" fmla="*/ 212811 w 8544"/>
                  <a:gd name="T79" fmla="*/ 545535 h 8782"/>
                  <a:gd name="T80" fmla="*/ 222893 w 8544"/>
                  <a:gd name="T81" fmla="*/ 463074 h 8782"/>
                  <a:gd name="T82" fmla="*/ 322637 w 8544"/>
                  <a:gd name="T83" fmla="*/ 397898 h 8782"/>
                  <a:gd name="T84" fmla="*/ 603504 w 8544"/>
                  <a:gd name="T85" fmla="*/ 164561 h 8782"/>
                  <a:gd name="T86" fmla="*/ 1046050 w 8544"/>
                  <a:gd name="T87" fmla="*/ 229737 h 8782"/>
                  <a:gd name="T88" fmla="*/ 1093941 w 8544"/>
                  <a:gd name="T89" fmla="*/ 147636 h 8782"/>
                  <a:gd name="T90" fmla="*/ 1155876 w 8544"/>
                  <a:gd name="T91" fmla="*/ 75619 h 8782"/>
                  <a:gd name="T92" fmla="*/ 1244817 w 8544"/>
                  <a:gd name="T93" fmla="*/ 13683 h 8782"/>
                  <a:gd name="T94" fmla="*/ 1268943 w 8544"/>
                  <a:gd name="T95" fmla="*/ 126751 h 8782"/>
                  <a:gd name="T96" fmla="*/ 1324036 w 8544"/>
                  <a:gd name="T97" fmla="*/ 96144 h 8782"/>
                  <a:gd name="T98" fmla="*/ 1388852 w 8544"/>
                  <a:gd name="T99" fmla="*/ 123510 h 8782"/>
                  <a:gd name="T100" fmla="*/ 1396054 w 8544"/>
                  <a:gd name="T101" fmla="*/ 168161 h 8782"/>
                  <a:gd name="T102" fmla="*/ 1550170 w 8544"/>
                  <a:gd name="T103" fmla="*/ 277989 h 878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544" h="8782">
                    <a:moveTo>
                      <a:pt x="4439" y="838"/>
                    </a:moveTo>
                    <a:lnTo>
                      <a:pt x="4762" y="991"/>
                    </a:lnTo>
                    <a:lnTo>
                      <a:pt x="4819" y="953"/>
                    </a:lnTo>
                    <a:lnTo>
                      <a:pt x="5067" y="943"/>
                    </a:lnTo>
                    <a:lnTo>
                      <a:pt x="5086" y="905"/>
                    </a:lnTo>
                    <a:lnTo>
                      <a:pt x="5181" y="686"/>
                    </a:lnTo>
                    <a:lnTo>
                      <a:pt x="5381" y="819"/>
                    </a:lnTo>
                    <a:lnTo>
                      <a:pt x="5486" y="857"/>
                    </a:lnTo>
                    <a:lnTo>
                      <a:pt x="5648" y="972"/>
                    </a:lnTo>
                    <a:lnTo>
                      <a:pt x="5696" y="1010"/>
                    </a:lnTo>
                    <a:lnTo>
                      <a:pt x="5772" y="1057"/>
                    </a:lnTo>
                    <a:lnTo>
                      <a:pt x="5867" y="1038"/>
                    </a:lnTo>
                    <a:lnTo>
                      <a:pt x="6039" y="991"/>
                    </a:lnTo>
                    <a:lnTo>
                      <a:pt x="6048" y="962"/>
                    </a:lnTo>
                    <a:lnTo>
                      <a:pt x="6057" y="914"/>
                    </a:lnTo>
                    <a:lnTo>
                      <a:pt x="6086" y="886"/>
                    </a:lnTo>
                    <a:lnTo>
                      <a:pt x="6124" y="914"/>
                    </a:lnTo>
                    <a:lnTo>
                      <a:pt x="6153" y="962"/>
                    </a:lnTo>
                    <a:lnTo>
                      <a:pt x="6162" y="1010"/>
                    </a:lnTo>
                    <a:lnTo>
                      <a:pt x="6143" y="1048"/>
                    </a:lnTo>
                    <a:lnTo>
                      <a:pt x="6105" y="1096"/>
                    </a:lnTo>
                    <a:lnTo>
                      <a:pt x="6172" y="1114"/>
                    </a:lnTo>
                    <a:lnTo>
                      <a:pt x="6229" y="1105"/>
                    </a:lnTo>
                    <a:lnTo>
                      <a:pt x="6353" y="1038"/>
                    </a:lnTo>
                    <a:lnTo>
                      <a:pt x="6305" y="1191"/>
                    </a:lnTo>
                    <a:lnTo>
                      <a:pt x="6286" y="1238"/>
                    </a:lnTo>
                    <a:lnTo>
                      <a:pt x="6324" y="1219"/>
                    </a:lnTo>
                    <a:lnTo>
                      <a:pt x="6581" y="1191"/>
                    </a:lnTo>
                    <a:lnTo>
                      <a:pt x="6696" y="1200"/>
                    </a:lnTo>
                    <a:lnTo>
                      <a:pt x="6753" y="1191"/>
                    </a:lnTo>
                    <a:lnTo>
                      <a:pt x="6857" y="1124"/>
                    </a:lnTo>
                    <a:lnTo>
                      <a:pt x="7048" y="924"/>
                    </a:lnTo>
                    <a:lnTo>
                      <a:pt x="7153" y="867"/>
                    </a:lnTo>
                    <a:lnTo>
                      <a:pt x="7324" y="876"/>
                    </a:lnTo>
                    <a:lnTo>
                      <a:pt x="7476" y="962"/>
                    </a:lnTo>
                    <a:lnTo>
                      <a:pt x="7619" y="1096"/>
                    </a:lnTo>
                    <a:lnTo>
                      <a:pt x="7743" y="1257"/>
                    </a:lnTo>
                    <a:lnTo>
                      <a:pt x="7610" y="1543"/>
                    </a:lnTo>
                    <a:lnTo>
                      <a:pt x="7629" y="1896"/>
                    </a:lnTo>
                    <a:lnTo>
                      <a:pt x="7734" y="2219"/>
                    </a:lnTo>
                    <a:lnTo>
                      <a:pt x="7724" y="2581"/>
                    </a:lnTo>
                    <a:lnTo>
                      <a:pt x="7581" y="2724"/>
                    </a:lnTo>
                    <a:lnTo>
                      <a:pt x="7524" y="2972"/>
                    </a:lnTo>
                    <a:lnTo>
                      <a:pt x="7524" y="3400"/>
                    </a:lnTo>
                    <a:lnTo>
                      <a:pt x="7696" y="3857"/>
                    </a:lnTo>
                    <a:lnTo>
                      <a:pt x="7819" y="4096"/>
                    </a:lnTo>
                    <a:lnTo>
                      <a:pt x="8010" y="4200"/>
                    </a:lnTo>
                    <a:lnTo>
                      <a:pt x="8372" y="4096"/>
                    </a:lnTo>
                    <a:lnTo>
                      <a:pt x="8191" y="4477"/>
                    </a:lnTo>
                    <a:lnTo>
                      <a:pt x="8105" y="4677"/>
                    </a:lnTo>
                    <a:lnTo>
                      <a:pt x="8105" y="4848"/>
                    </a:lnTo>
                    <a:lnTo>
                      <a:pt x="8210" y="5048"/>
                    </a:lnTo>
                    <a:lnTo>
                      <a:pt x="8391" y="5229"/>
                    </a:lnTo>
                    <a:lnTo>
                      <a:pt x="8515" y="5353"/>
                    </a:lnTo>
                    <a:lnTo>
                      <a:pt x="8543" y="5543"/>
                    </a:lnTo>
                    <a:lnTo>
                      <a:pt x="8543" y="5724"/>
                    </a:lnTo>
                    <a:lnTo>
                      <a:pt x="8524" y="5896"/>
                    </a:lnTo>
                    <a:lnTo>
                      <a:pt x="8401" y="6039"/>
                    </a:lnTo>
                    <a:lnTo>
                      <a:pt x="8210" y="6181"/>
                    </a:lnTo>
                    <a:lnTo>
                      <a:pt x="8000" y="6305"/>
                    </a:lnTo>
                    <a:lnTo>
                      <a:pt x="7743" y="6448"/>
                    </a:lnTo>
                    <a:lnTo>
                      <a:pt x="7572" y="6581"/>
                    </a:lnTo>
                    <a:lnTo>
                      <a:pt x="7562" y="6581"/>
                    </a:lnTo>
                    <a:lnTo>
                      <a:pt x="7343" y="6572"/>
                    </a:lnTo>
                    <a:lnTo>
                      <a:pt x="6896" y="6658"/>
                    </a:lnTo>
                    <a:lnTo>
                      <a:pt x="6572" y="6658"/>
                    </a:lnTo>
                    <a:lnTo>
                      <a:pt x="6381" y="6648"/>
                    </a:lnTo>
                    <a:lnTo>
                      <a:pt x="6295" y="6534"/>
                    </a:lnTo>
                    <a:lnTo>
                      <a:pt x="6191" y="6438"/>
                    </a:lnTo>
                    <a:lnTo>
                      <a:pt x="6057" y="6219"/>
                    </a:lnTo>
                    <a:lnTo>
                      <a:pt x="5896" y="6105"/>
                    </a:lnTo>
                    <a:lnTo>
                      <a:pt x="5715" y="6096"/>
                    </a:lnTo>
                    <a:lnTo>
                      <a:pt x="5467" y="6096"/>
                    </a:lnTo>
                    <a:lnTo>
                      <a:pt x="5181" y="6077"/>
                    </a:lnTo>
                    <a:lnTo>
                      <a:pt x="5038" y="6029"/>
                    </a:lnTo>
                    <a:lnTo>
                      <a:pt x="4972" y="5962"/>
                    </a:lnTo>
                    <a:lnTo>
                      <a:pt x="4705" y="5953"/>
                    </a:lnTo>
                    <a:lnTo>
                      <a:pt x="4581" y="5981"/>
                    </a:lnTo>
                    <a:lnTo>
                      <a:pt x="4543" y="6191"/>
                    </a:lnTo>
                    <a:lnTo>
                      <a:pt x="4562" y="6619"/>
                    </a:lnTo>
                    <a:lnTo>
                      <a:pt x="4591" y="6943"/>
                    </a:lnTo>
                    <a:lnTo>
                      <a:pt x="4667" y="7191"/>
                    </a:lnTo>
                    <a:lnTo>
                      <a:pt x="4753" y="7419"/>
                    </a:lnTo>
                    <a:lnTo>
                      <a:pt x="4886" y="7619"/>
                    </a:lnTo>
                    <a:lnTo>
                      <a:pt x="5153" y="7962"/>
                    </a:lnTo>
                    <a:lnTo>
                      <a:pt x="5210" y="8238"/>
                    </a:lnTo>
                    <a:lnTo>
                      <a:pt x="5181" y="8448"/>
                    </a:lnTo>
                    <a:lnTo>
                      <a:pt x="5134" y="8610"/>
                    </a:lnTo>
                    <a:lnTo>
                      <a:pt x="5086" y="8781"/>
                    </a:lnTo>
                    <a:lnTo>
                      <a:pt x="5076" y="8781"/>
                    </a:lnTo>
                    <a:lnTo>
                      <a:pt x="4600" y="8705"/>
                    </a:lnTo>
                    <a:lnTo>
                      <a:pt x="4467" y="8667"/>
                    </a:lnTo>
                    <a:lnTo>
                      <a:pt x="4391" y="8581"/>
                    </a:lnTo>
                    <a:lnTo>
                      <a:pt x="4381" y="8353"/>
                    </a:lnTo>
                    <a:lnTo>
                      <a:pt x="4353" y="8172"/>
                    </a:lnTo>
                    <a:lnTo>
                      <a:pt x="4238" y="8143"/>
                    </a:lnTo>
                    <a:lnTo>
                      <a:pt x="4115" y="8058"/>
                    </a:lnTo>
                    <a:lnTo>
                      <a:pt x="4038" y="7905"/>
                    </a:lnTo>
                    <a:lnTo>
                      <a:pt x="3877" y="7839"/>
                    </a:lnTo>
                    <a:lnTo>
                      <a:pt x="3638" y="7696"/>
                    </a:lnTo>
                    <a:lnTo>
                      <a:pt x="3372" y="7553"/>
                    </a:lnTo>
                    <a:lnTo>
                      <a:pt x="3162" y="7400"/>
                    </a:lnTo>
                    <a:lnTo>
                      <a:pt x="3048" y="7286"/>
                    </a:lnTo>
                    <a:lnTo>
                      <a:pt x="2953" y="7277"/>
                    </a:lnTo>
                    <a:lnTo>
                      <a:pt x="2772" y="7220"/>
                    </a:lnTo>
                    <a:lnTo>
                      <a:pt x="2667" y="7039"/>
                    </a:lnTo>
                    <a:lnTo>
                      <a:pt x="2610" y="6905"/>
                    </a:lnTo>
                    <a:lnTo>
                      <a:pt x="2543" y="6819"/>
                    </a:lnTo>
                    <a:lnTo>
                      <a:pt x="2467" y="6800"/>
                    </a:lnTo>
                    <a:lnTo>
                      <a:pt x="2343" y="6800"/>
                    </a:lnTo>
                    <a:lnTo>
                      <a:pt x="2200" y="6686"/>
                    </a:lnTo>
                    <a:lnTo>
                      <a:pt x="1886" y="6467"/>
                    </a:lnTo>
                    <a:lnTo>
                      <a:pt x="1667" y="6286"/>
                    </a:lnTo>
                    <a:lnTo>
                      <a:pt x="1515" y="6143"/>
                    </a:lnTo>
                    <a:lnTo>
                      <a:pt x="1353" y="6000"/>
                    </a:lnTo>
                    <a:lnTo>
                      <a:pt x="1286" y="5943"/>
                    </a:lnTo>
                    <a:lnTo>
                      <a:pt x="1238" y="5819"/>
                    </a:lnTo>
                    <a:lnTo>
                      <a:pt x="1267" y="5676"/>
                    </a:lnTo>
                    <a:lnTo>
                      <a:pt x="1372" y="5667"/>
                    </a:lnTo>
                    <a:lnTo>
                      <a:pt x="1562" y="5667"/>
                    </a:lnTo>
                    <a:lnTo>
                      <a:pt x="1876" y="5762"/>
                    </a:lnTo>
                    <a:lnTo>
                      <a:pt x="2238" y="5896"/>
                    </a:lnTo>
                    <a:lnTo>
                      <a:pt x="2534" y="6000"/>
                    </a:lnTo>
                    <a:lnTo>
                      <a:pt x="2819" y="5981"/>
                    </a:lnTo>
                    <a:lnTo>
                      <a:pt x="3038" y="5972"/>
                    </a:lnTo>
                    <a:lnTo>
                      <a:pt x="3086" y="5848"/>
                    </a:lnTo>
                    <a:lnTo>
                      <a:pt x="3133" y="5705"/>
                    </a:lnTo>
                    <a:lnTo>
                      <a:pt x="3191" y="5581"/>
                    </a:lnTo>
                    <a:lnTo>
                      <a:pt x="3191" y="5172"/>
                    </a:lnTo>
                    <a:lnTo>
                      <a:pt x="3191" y="4810"/>
                    </a:lnTo>
                    <a:lnTo>
                      <a:pt x="3172" y="4515"/>
                    </a:lnTo>
                    <a:lnTo>
                      <a:pt x="3124" y="4429"/>
                    </a:lnTo>
                    <a:lnTo>
                      <a:pt x="3000" y="4439"/>
                    </a:lnTo>
                    <a:lnTo>
                      <a:pt x="2962" y="4353"/>
                    </a:lnTo>
                    <a:lnTo>
                      <a:pt x="2962" y="4229"/>
                    </a:lnTo>
                    <a:lnTo>
                      <a:pt x="2962" y="3943"/>
                    </a:lnTo>
                    <a:lnTo>
                      <a:pt x="2915" y="3753"/>
                    </a:lnTo>
                    <a:lnTo>
                      <a:pt x="2714" y="3476"/>
                    </a:lnTo>
                    <a:lnTo>
                      <a:pt x="2486" y="3248"/>
                    </a:lnTo>
                    <a:lnTo>
                      <a:pt x="2276" y="3115"/>
                    </a:lnTo>
                    <a:lnTo>
                      <a:pt x="2000" y="3038"/>
                    </a:lnTo>
                    <a:lnTo>
                      <a:pt x="1810" y="3000"/>
                    </a:lnTo>
                    <a:lnTo>
                      <a:pt x="1533" y="2962"/>
                    </a:lnTo>
                    <a:lnTo>
                      <a:pt x="1229" y="2934"/>
                    </a:lnTo>
                    <a:lnTo>
                      <a:pt x="1067" y="2915"/>
                    </a:lnTo>
                    <a:lnTo>
                      <a:pt x="705" y="2895"/>
                    </a:lnTo>
                    <a:lnTo>
                      <a:pt x="362" y="2867"/>
                    </a:lnTo>
                    <a:lnTo>
                      <a:pt x="200" y="2810"/>
                    </a:lnTo>
                    <a:lnTo>
                      <a:pt x="57" y="2638"/>
                    </a:lnTo>
                    <a:lnTo>
                      <a:pt x="0" y="2524"/>
                    </a:lnTo>
                    <a:lnTo>
                      <a:pt x="0" y="2400"/>
                    </a:lnTo>
                    <a:lnTo>
                      <a:pt x="86" y="2267"/>
                    </a:lnTo>
                    <a:lnTo>
                      <a:pt x="324" y="2181"/>
                    </a:lnTo>
                    <a:lnTo>
                      <a:pt x="448" y="2134"/>
                    </a:lnTo>
                    <a:lnTo>
                      <a:pt x="476" y="2057"/>
                    </a:lnTo>
                    <a:lnTo>
                      <a:pt x="476" y="2000"/>
                    </a:lnTo>
                    <a:lnTo>
                      <a:pt x="448" y="1953"/>
                    </a:lnTo>
                    <a:lnTo>
                      <a:pt x="429" y="1924"/>
                    </a:lnTo>
                    <a:lnTo>
                      <a:pt x="486" y="1714"/>
                    </a:lnTo>
                    <a:lnTo>
                      <a:pt x="591" y="1515"/>
                    </a:lnTo>
                    <a:lnTo>
                      <a:pt x="619" y="1457"/>
                    </a:lnTo>
                    <a:lnTo>
                      <a:pt x="629" y="1372"/>
                    </a:lnTo>
                    <a:lnTo>
                      <a:pt x="619" y="1324"/>
                    </a:lnTo>
                    <a:lnTo>
                      <a:pt x="619" y="1286"/>
                    </a:lnTo>
                    <a:lnTo>
                      <a:pt x="657" y="1219"/>
                    </a:lnTo>
                    <a:lnTo>
                      <a:pt x="705" y="1181"/>
                    </a:lnTo>
                    <a:lnTo>
                      <a:pt x="838" y="1143"/>
                    </a:lnTo>
                    <a:lnTo>
                      <a:pt x="896" y="1105"/>
                    </a:lnTo>
                    <a:lnTo>
                      <a:pt x="962" y="991"/>
                    </a:lnTo>
                    <a:lnTo>
                      <a:pt x="1134" y="619"/>
                    </a:lnTo>
                    <a:lnTo>
                      <a:pt x="1372" y="448"/>
                    </a:lnTo>
                    <a:lnTo>
                      <a:pt x="1676" y="457"/>
                    </a:lnTo>
                    <a:lnTo>
                      <a:pt x="2696" y="772"/>
                    </a:lnTo>
                    <a:lnTo>
                      <a:pt x="2829" y="753"/>
                    </a:lnTo>
                    <a:lnTo>
                      <a:pt x="2895" y="695"/>
                    </a:lnTo>
                    <a:lnTo>
                      <a:pt x="2905" y="638"/>
                    </a:lnTo>
                    <a:lnTo>
                      <a:pt x="2895" y="581"/>
                    </a:lnTo>
                    <a:lnTo>
                      <a:pt x="2924" y="486"/>
                    </a:lnTo>
                    <a:lnTo>
                      <a:pt x="2981" y="438"/>
                    </a:lnTo>
                    <a:lnTo>
                      <a:pt x="3038" y="410"/>
                    </a:lnTo>
                    <a:lnTo>
                      <a:pt x="3086" y="381"/>
                    </a:lnTo>
                    <a:lnTo>
                      <a:pt x="3115" y="295"/>
                    </a:lnTo>
                    <a:lnTo>
                      <a:pt x="3162" y="267"/>
                    </a:lnTo>
                    <a:lnTo>
                      <a:pt x="3210" y="210"/>
                    </a:lnTo>
                    <a:lnTo>
                      <a:pt x="3258" y="153"/>
                    </a:lnTo>
                    <a:lnTo>
                      <a:pt x="3267" y="114"/>
                    </a:lnTo>
                    <a:lnTo>
                      <a:pt x="3410" y="0"/>
                    </a:lnTo>
                    <a:lnTo>
                      <a:pt x="3457" y="38"/>
                    </a:lnTo>
                    <a:lnTo>
                      <a:pt x="3496" y="191"/>
                    </a:lnTo>
                    <a:lnTo>
                      <a:pt x="3505" y="248"/>
                    </a:lnTo>
                    <a:lnTo>
                      <a:pt x="3496" y="314"/>
                    </a:lnTo>
                    <a:lnTo>
                      <a:pt x="3524" y="352"/>
                    </a:lnTo>
                    <a:lnTo>
                      <a:pt x="3638" y="343"/>
                    </a:lnTo>
                    <a:lnTo>
                      <a:pt x="3619" y="295"/>
                    </a:lnTo>
                    <a:lnTo>
                      <a:pt x="3600" y="238"/>
                    </a:lnTo>
                    <a:lnTo>
                      <a:pt x="3677" y="267"/>
                    </a:lnTo>
                    <a:lnTo>
                      <a:pt x="3743" y="343"/>
                    </a:lnTo>
                    <a:lnTo>
                      <a:pt x="3791" y="381"/>
                    </a:lnTo>
                    <a:lnTo>
                      <a:pt x="3838" y="295"/>
                    </a:lnTo>
                    <a:lnTo>
                      <a:pt x="3857" y="343"/>
                    </a:lnTo>
                    <a:lnTo>
                      <a:pt x="3867" y="391"/>
                    </a:lnTo>
                    <a:lnTo>
                      <a:pt x="3867" y="438"/>
                    </a:lnTo>
                    <a:lnTo>
                      <a:pt x="3838" y="495"/>
                    </a:lnTo>
                    <a:lnTo>
                      <a:pt x="3877" y="467"/>
                    </a:lnTo>
                    <a:lnTo>
                      <a:pt x="3953" y="419"/>
                    </a:lnTo>
                    <a:lnTo>
                      <a:pt x="3991" y="391"/>
                    </a:lnTo>
                    <a:lnTo>
                      <a:pt x="4086" y="610"/>
                    </a:lnTo>
                    <a:lnTo>
                      <a:pt x="4305" y="772"/>
                    </a:lnTo>
                    <a:lnTo>
                      <a:pt x="4439" y="8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56" name="Freeform 5">
                <a:extLst>
                  <a:ext uri="{FF2B5EF4-FFF2-40B4-BE49-F238E27FC236}">
                    <a16:creationId xmlns:a16="http://schemas.microsoft.com/office/drawing/2014/main" id="{78162A48-CFEA-CF46-845C-06A66D2DE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5613" y="827088"/>
                <a:ext cx="2160587" cy="2259012"/>
              </a:xfrm>
              <a:custGeom>
                <a:avLst/>
                <a:gdLst>
                  <a:gd name="T0" fmla="*/ 1182887 w 6002"/>
                  <a:gd name="T1" fmla="*/ 548108 h 6277"/>
                  <a:gd name="T2" fmla="*/ 1128171 w 6002"/>
                  <a:gd name="T3" fmla="*/ 613248 h 6277"/>
                  <a:gd name="T4" fmla="*/ 1011538 w 6002"/>
                  <a:gd name="T5" fmla="*/ 736689 h 6277"/>
                  <a:gd name="T6" fmla="*/ 1141850 w 6002"/>
                  <a:gd name="T7" fmla="*/ 860130 h 6277"/>
                  <a:gd name="T8" fmla="*/ 1453950 w 6002"/>
                  <a:gd name="T9" fmla="*/ 884243 h 6277"/>
                  <a:gd name="T10" fmla="*/ 1731493 w 6002"/>
                  <a:gd name="T11" fmla="*/ 921671 h 6277"/>
                  <a:gd name="T12" fmla="*/ 1988518 w 6002"/>
                  <a:gd name="T13" fmla="*/ 1079302 h 6277"/>
                  <a:gd name="T14" fmla="*/ 2077792 w 6002"/>
                  <a:gd name="T15" fmla="*/ 1350297 h 6277"/>
                  <a:gd name="T16" fmla="*/ 2136109 w 6002"/>
                  <a:gd name="T17" fmla="*/ 1422274 h 6277"/>
                  <a:gd name="T18" fmla="*/ 2160227 w 6002"/>
                  <a:gd name="T19" fmla="*/ 1689670 h 6277"/>
                  <a:gd name="T20" fmla="*/ 2122429 w 6002"/>
                  <a:gd name="T21" fmla="*/ 1932954 h 6277"/>
                  <a:gd name="T22" fmla="*/ 1923722 w 6002"/>
                  <a:gd name="T23" fmla="*/ 1987657 h 6277"/>
                  <a:gd name="T24" fmla="*/ 1573823 w 6002"/>
                  <a:gd name="T25" fmla="*/ 1867815 h 6277"/>
                  <a:gd name="T26" fmla="*/ 1457190 w 6002"/>
                  <a:gd name="T27" fmla="*/ 1922517 h 6277"/>
                  <a:gd name="T28" fmla="*/ 1484909 w 6002"/>
                  <a:gd name="T29" fmla="*/ 1998094 h 6277"/>
                  <a:gd name="T30" fmla="*/ 1323639 w 6002"/>
                  <a:gd name="T31" fmla="*/ 2135211 h 6277"/>
                  <a:gd name="T32" fmla="*/ 1155529 w 6002"/>
                  <a:gd name="T33" fmla="*/ 2179837 h 6277"/>
                  <a:gd name="T34" fmla="*/ 1018377 w 6002"/>
                  <a:gd name="T35" fmla="*/ 2217265 h 6277"/>
                  <a:gd name="T36" fmla="*/ 939542 w 6002"/>
                  <a:gd name="T37" fmla="*/ 2244976 h 6277"/>
                  <a:gd name="T38" fmla="*/ 901744 w 6002"/>
                  <a:gd name="T39" fmla="*/ 2234540 h 6277"/>
                  <a:gd name="T40" fmla="*/ 809230 w 6002"/>
                  <a:gd name="T41" fmla="*/ 2183076 h 6277"/>
                  <a:gd name="T42" fmla="*/ 781872 w 6002"/>
                  <a:gd name="T43" fmla="*/ 2169400 h 6277"/>
                  <a:gd name="T44" fmla="*/ 822909 w 6002"/>
                  <a:gd name="T45" fmla="*/ 2131612 h 6277"/>
                  <a:gd name="T46" fmla="*/ 764593 w 6002"/>
                  <a:gd name="T47" fmla="*/ 1912441 h 6277"/>
                  <a:gd name="T48" fmla="*/ 720316 w 6002"/>
                  <a:gd name="T49" fmla="*/ 1788999 h 6277"/>
                  <a:gd name="T50" fmla="*/ 575965 w 6002"/>
                  <a:gd name="T51" fmla="*/ 1809513 h 6277"/>
                  <a:gd name="T52" fmla="*/ 583164 w 6002"/>
                  <a:gd name="T53" fmla="*/ 1686072 h 6277"/>
                  <a:gd name="T54" fmla="*/ 606923 w 6002"/>
                  <a:gd name="T55" fmla="*/ 1641446 h 6277"/>
                  <a:gd name="T56" fmla="*/ 575965 w 6002"/>
                  <a:gd name="T57" fmla="*/ 1548955 h 6277"/>
                  <a:gd name="T58" fmla="*/ 487050 w 6002"/>
                  <a:gd name="T59" fmla="*/ 1525202 h 6277"/>
                  <a:gd name="T60" fmla="*/ 428734 w 6002"/>
                  <a:gd name="T61" fmla="*/ 1411838 h 6277"/>
                  <a:gd name="T62" fmla="*/ 380857 w 6002"/>
                  <a:gd name="T63" fmla="*/ 1391324 h 6277"/>
                  <a:gd name="T64" fmla="*/ 343059 w 6002"/>
                  <a:gd name="T65" fmla="*/ 1357135 h 6277"/>
                  <a:gd name="T66" fmla="*/ 318940 w 6002"/>
                  <a:gd name="T67" fmla="*/ 1291995 h 6277"/>
                  <a:gd name="T68" fmla="*/ 274303 w 6002"/>
                  <a:gd name="T69" fmla="*/ 1329783 h 6277"/>
                  <a:gd name="T70" fmla="*/ 209507 w 6002"/>
                  <a:gd name="T71" fmla="*/ 1353536 h 6277"/>
                  <a:gd name="T72" fmla="*/ 147591 w 6002"/>
                  <a:gd name="T73" fmla="*/ 1346698 h 6277"/>
                  <a:gd name="T74" fmla="*/ 79195 w 6002"/>
                  <a:gd name="T75" fmla="*/ 1264644 h 6277"/>
                  <a:gd name="T76" fmla="*/ 0 w 6002"/>
                  <a:gd name="T77" fmla="*/ 1130766 h 6277"/>
                  <a:gd name="T78" fmla="*/ 65156 w 6002"/>
                  <a:gd name="T79" fmla="*/ 1038275 h 6277"/>
                  <a:gd name="T80" fmla="*/ 89275 w 6002"/>
                  <a:gd name="T81" fmla="*/ 928509 h 6277"/>
                  <a:gd name="T82" fmla="*/ 27718 w 6002"/>
                  <a:gd name="T83" fmla="*/ 764041 h 6277"/>
                  <a:gd name="T84" fmla="*/ 86035 w 6002"/>
                  <a:gd name="T85" fmla="*/ 637360 h 6277"/>
                  <a:gd name="T86" fmla="*/ 72356 w 6002"/>
                  <a:gd name="T87" fmla="*/ 462455 h 6277"/>
                  <a:gd name="T88" fmla="*/ 116633 w 6002"/>
                  <a:gd name="T89" fmla="*/ 154032 h 6277"/>
                  <a:gd name="T90" fmla="*/ 158030 w 6002"/>
                  <a:gd name="T91" fmla="*/ 57942 h 6277"/>
                  <a:gd name="T92" fmla="*/ 476611 w 6002"/>
                  <a:gd name="T93" fmla="*/ 10077 h 6277"/>
                  <a:gd name="T94" fmla="*/ 562285 w 6002"/>
                  <a:gd name="T95" fmla="*/ 13676 h 6277"/>
                  <a:gd name="T96" fmla="*/ 572725 w 6002"/>
                  <a:gd name="T97" fmla="*/ 78455 h 6277"/>
                  <a:gd name="T98" fmla="*/ 627441 w 6002"/>
                  <a:gd name="T99" fmla="*/ 109406 h 6277"/>
                  <a:gd name="T100" fmla="*/ 716716 w 6002"/>
                  <a:gd name="T101" fmla="*/ 277473 h 6277"/>
                  <a:gd name="T102" fmla="*/ 973740 w 6002"/>
                  <a:gd name="T103" fmla="*/ 524356 h 6277"/>
                  <a:gd name="T104" fmla="*/ 1155529 w 6002"/>
                  <a:gd name="T105" fmla="*/ 558545 h 62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002" h="6277">
                    <a:moveTo>
                      <a:pt x="3239" y="1447"/>
                    </a:moveTo>
                    <a:lnTo>
                      <a:pt x="3258" y="1476"/>
                    </a:lnTo>
                    <a:lnTo>
                      <a:pt x="3286" y="1523"/>
                    </a:lnTo>
                    <a:lnTo>
                      <a:pt x="3286" y="1580"/>
                    </a:lnTo>
                    <a:lnTo>
                      <a:pt x="3258" y="1657"/>
                    </a:lnTo>
                    <a:lnTo>
                      <a:pt x="3134" y="1704"/>
                    </a:lnTo>
                    <a:lnTo>
                      <a:pt x="2896" y="1790"/>
                    </a:lnTo>
                    <a:lnTo>
                      <a:pt x="2810" y="1923"/>
                    </a:lnTo>
                    <a:lnTo>
                      <a:pt x="2810" y="2047"/>
                    </a:lnTo>
                    <a:lnTo>
                      <a:pt x="2867" y="2161"/>
                    </a:lnTo>
                    <a:lnTo>
                      <a:pt x="3010" y="2333"/>
                    </a:lnTo>
                    <a:lnTo>
                      <a:pt x="3172" y="2390"/>
                    </a:lnTo>
                    <a:lnTo>
                      <a:pt x="3515" y="2418"/>
                    </a:lnTo>
                    <a:lnTo>
                      <a:pt x="3877" y="2438"/>
                    </a:lnTo>
                    <a:lnTo>
                      <a:pt x="4039" y="2457"/>
                    </a:lnTo>
                    <a:lnTo>
                      <a:pt x="4343" y="2485"/>
                    </a:lnTo>
                    <a:lnTo>
                      <a:pt x="4620" y="2523"/>
                    </a:lnTo>
                    <a:lnTo>
                      <a:pt x="4810" y="2561"/>
                    </a:lnTo>
                    <a:lnTo>
                      <a:pt x="5086" y="2638"/>
                    </a:lnTo>
                    <a:lnTo>
                      <a:pt x="5296" y="2771"/>
                    </a:lnTo>
                    <a:lnTo>
                      <a:pt x="5524" y="2999"/>
                    </a:lnTo>
                    <a:lnTo>
                      <a:pt x="5725" y="3276"/>
                    </a:lnTo>
                    <a:lnTo>
                      <a:pt x="5772" y="3466"/>
                    </a:lnTo>
                    <a:lnTo>
                      <a:pt x="5772" y="3752"/>
                    </a:lnTo>
                    <a:lnTo>
                      <a:pt x="5772" y="3876"/>
                    </a:lnTo>
                    <a:lnTo>
                      <a:pt x="5810" y="3962"/>
                    </a:lnTo>
                    <a:lnTo>
                      <a:pt x="5934" y="3952"/>
                    </a:lnTo>
                    <a:lnTo>
                      <a:pt x="5982" y="4038"/>
                    </a:lnTo>
                    <a:lnTo>
                      <a:pt x="6001" y="4333"/>
                    </a:lnTo>
                    <a:lnTo>
                      <a:pt x="6001" y="4695"/>
                    </a:lnTo>
                    <a:lnTo>
                      <a:pt x="6001" y="5104"/>
                    </a:lnTo>
                    <a:lnTo>
                      <a:pt x="5943" y="5228"/>
                    </a:lnTo>
                    <a:lnTo>
                      <a:pt x="5896" y="5371"/>
                    </a:lnTo>
                    <a:lnTo>
                      <a:pt x="5848" y="5495"/>
                    </a:lnTo>
                    <a:lnTo>
                      <a:pt x="5629" y="5504"/>
                    </a:lnTo>
                    <a:lnTo>
                      <a:pt x="5344" y="5523"/>
                    </a:lnTo>
                    <a:lnTo>
                      <a:pt x="5048" y="5419"/>
                    </a:lnTo>
                    <a:lnTo>
                      <a:pt x="4686" y="5285"/>
                    </a:lnTo>
                    <a:lnTo>
                      <a:pt x="4372" y="5190"/>
                    </a:lnTo>
                    <a:lnTo>
                      <a:pt x="4182" y="5190"/>
                    </a:lnTo>
                    <a:lnTo>
                      <a:pt x="4077" y="5199"/>
                    </a:lnTo>
                    <a:lnTo>
                      <a:pt x="4048" y="5342"/>
                    </a:lnTo>
                    <a:lnTo>
                      <a:pt x="4096" y="5466"/>
                    </a:lnTo>
                    <a:lnTo>
                      <a:pt x="4163" y="5523"/>
                    </a:lnTo>
                    <a:lnTo>
                      <a:pt x="4125" y="5552"/>
                    </a:lnTo>
                    <a:lnTo>
                      <a:pt x="4010" y="5771"/>
                    </a:lnTo>
                    <a:lnTo>
                      <a:pt x="3924" y="5876"/>
                    </a:lnTo>
                    <a:lnTo>
                      <a:pt x="3677" y="5933"/>
                    </a:lnTo>
                    <a:lnTo>
                      <a:pt x="3505" y="6000"/>
                    </a:lnTo>
                    <a:lnTo>
                      <a:pt x="3325" y="6019"/>
                    </a:lnTo>
                    <a:lnTo>
                      <a:pt x="3210" y="6057"/>
                    </a:lnTo>
                    <a:lnTo>
                      <a:pt x="3029" y="6047"/>
                    </a:lnTo>
                    <a:lnTo>
                      <a:pt x="2905" y="6057"/>
                    </a:lnTo>
                    <a:lnTo>
                      <a:pt x="2829" y="6161"/>
                    </a:lnTo>
                    <a:lnTo>
                      <a:pt x="2801" y="6228"/>
                    </a:lnTo>
                    <a:lnTo>
                      <a:pt x="2734" y="6257"/>
                    </a:lnTo>
                    <a:lnTo>
                      <a:pt x="2610" y="6238"/>
                    </a:lnTo>
                    <a:lnTo>
                      <a:pt x="2553" y="6266"/>
                    </a:lnTo>
                    <a:lnTo>
                      <a:pt x="2515" y="6276"/>
                    </a:lnTo>
                    <a:lnTo>
                      <a:pt x="2505" y="6209"/>
                    </a:lnTo>
                    <a:lnTo>
                      <a:pt x="2448" y="6161"/>
                    </a:lnTo>
                    <a:lnTo>
                      <a:pt x="2343" y="6085"/>
                    </a:lnTo>
                    <a:lnTo>
                      <a:pt x="2248" y="6066"/>
                    </a:lnTo>
                    <a:lnTo>
                      <a:pt x="2191" y="6066"/>
                    </a:lnTo>
                    <a:lnTo>
                      <a:pt x="2172" y="6085"/>
                    </a:lnTo>
                    <a:lnTo>
                      <a:pt x="2172" y="6028"/>
                    </a:lnTo>
                    <a:lnTo>
                      <a:pt x="2210" y="6000"/>
                    </a:lnTo>
                    <a:lnTo>
                      <a:pt x="2248" y="5971"/>
                    </a:lnTo>
                    <a:lnTo>
                      <a:pt x="2286" y="5923"/>
                    </a:lnTo>
                    <a:lnTo>
                      <a:pt x="2286" y="5809"/>
                    </a:lnTo>
                    <a:lnTo>
                      <a:pt x="2248" y="5676"/>
                    </a:lnTo>
                    <a:lnTo>
                      <a:pt x="2124" y="5314"/>
                    </a:lnTo>
                    <a:lnTo>
                      <a:pt x="2096" y="5181"/>
                    </a:lnTo>
                    <a:lnTo>
                      <a:pt x="2058" y="5047"/>
                    </a:lnTo>
                    <a:lnTo>
                      <a:pt x="2001" y="4971"/>
                    </a:lnTo>
                    <a:lnTo>
                      <a:pt x="1886" y="4952"/>
                    </a:lnTo>
                    <a:lnTo>
                      <a:pt x="1705" y="5038"/>
                    </a:lnTo>
                    <a:lnTo>
                      <a:pt x="1600" y="5028"/>
                    </a:lnTo>
                    <a:lnTo>
                      <a:pt x="1486" y="4914"/>
                    </a:lnTo>
                    <a:lnTo>
                      <a:pt x="1534" y="4790"/>
                    </a:lnTo>
                    <a:lnTo>
                      <a:pt x="1620" y="4685"/>
                    </a:lnTo>
                    <a:lnTo>
                      <a:pt x="1639" y="4590"/>
                    </a:lnTo>
                    <a:lnTo>
                      <a:pt x="1686" y="4571"/>
                    </a:lnTo>
                    <a:lnTo>
                      <a:pt x="1686" y="4561"/>
                    </a:lnTo>
                    <a:lnTo>
                      <a:pt x="1667" y="4466"/>
                    </a:lnTo>
                    <a:lnTo>
                      <a:pt x="1648" y="4371"/>
                    </a:lnTo>
                    <a:lnTo>
                      <a:pt x="1600" y="4304"/>
                    </a:lnTo>
                    <a:lnTo>
                      <a:pt x="1543" y="4276"/>
                    </a:lnTo>
                    <a:lnTo>
                      <a:pt x="1420" y="4257"/>
                    </a:lnTo>
                    <a:lnTo>
                      <a:pt x="1353" y="4238"/>
                    </a:lnTo>
                    <a:lnTo>
                      <a:pt x="1296" y="4200"/>
                    </a:lnTo>
                    <a:lnTo>
                      <a:pt x="1229" y="4104"/>
                    </a:lnTo>
                    <a:lnTo>
                      <a:pt x="1191" y="3923"/>
                    </a:lnTo>
                    <a:lnTo>
                      <a:pt x="1134" y="3847"/>
                    </a:lnTo>
                    <a:lnTo>
                      <a:pt x="1096" y="3837"/>
                    </a:lnTo>
                    <a:lnTo>
                      <a:pt x="1058" y="3866"/>
                    </a:lnTo>
                    <a:lnTo>
                      <a:pt x="1010" y="3876"/>
                    </a:lnTo>
                    <a:lnTo>
                      <a:pt x="972" y="3837"/>
                    </a:lnTo>
                    <a:lnTo>
                      <a:pt x="953" y="3771"/>
                    </a:lnTo>
                    <a:lnTo>
                      <a:pt x="943" y="3695"/>
                    </a:lnTo>
                    <a:lnTo>
                      <a:pt x="924" y="3628"/>
                    </a:lnTo>
                    <a:lnTo>
                      <a:pt x="886" y="3590"/>
                    </a:lnTo>
                    <a:lnTo>
                      <a:pt x="820" y="3581"/>
                    </a:lnTo>
                    <a:lnTo>
                      <a:pt x="782" y="3628"/>
                    </a:lnTo>
                    <a:lnTo>
                      <a:pt x="762" y="3695"/>
                    </a:lnTo>
                    <a:lnTo>
                      <a:pt x="724" y="3733"/>
                    </a:lnTo>
                    <a:lnTo>
                      <a:pt x="677" y="3752"/>
                    </a:lnTo>
                    <a:lnTo>
                      <a:pt x="582" y="3761"/>
                    </a:lnTo>
                    <a:lnTo>
                      <a:pt x="534" y="3780"/>
                    </a:lnTo>
                    <a:lnTo>
                      <a:pt x="458" y="3790"/>
                    </a:lnTo>
                    <a:lnTo>
                      <a:pt x="410" y="3742"/>
                    </a:lnTo>
                    <a:lnTo>
                      <a:pt x="381" y="3666"/>
                    </a:lnTo>
                    <a:lnTo>
                      <a:pt x="343" y="3599"/>
                    </a:lnTo>
                    <a:lnTo>
                      <a:pt x="220" y="3514"/>
                    </a:lnTo>
                    <a:lnTo>
                      <a:pt x="191" y="3476"/>
                    </a:lnTo>
                    <a:lnTo>
                      <a:pt x="58" y="3266"/>
                    </a:lnTo>
                    <a:lnTo>
                      <a:pt x="0" y="3142"/>
                    </a:lnTo>
                    <a:lnTo>
                      <a:pt x="0" y="3019"/>
                    </a:lnTo>
                    <a:lnTo>
                      <a:pt x="67" y="2914"/>
                    </a:lnTo>
                    <a:lnTo>
                      <a:pt x="181" y="2885"/>
                    </a:lnTo>
                    <a:lnTo>
                      <a:pt x="267" y="2847"/>
                    </a:lnTo>
                    <a:lnTo>
                      <a:pt x="296" y="2714"/>
                    </a:lnTo>
                    <a:lnTo>
                      <a:pt x="248" y="2580"/>
                    </a:lnTo>
                    <a:lnTo>
                      <a:pt x="163" y="2447"/>
                    </a:lnTo>
                    <a:lnTo>
                      <a:pt x="86" y="2304"/>
                    </a:lnTo>
                    <a:lnTo>
                      <a:pt x="77" y="2123"/>
                    </a:lnTo>
                    <a:lnTo>
                      <a:pt x="86" y="2066"/>
                    </a:lnTo>
                    <a:lnTo>
                      <a:pt x="115" y="1990"/>
                    </a:lnTo>
                    <a:lnTo>
                      <a:pt x="239" y="1771"/>
                    </a:lnTo>
                    <a:lnTo>
                      <a:pt x="258" y="1638"/>
                    </a:lnTo>
                    <a:lnTo>
                      <a:pt x="201" y="1419"/>
                    </a:lnTo>
                    <a:lnTo>
                      <a:pt x="201" y="1285"/>
                    </a:lnTo>
                    <a:lnTo>
                      <a:pt x="324" y="971"/>
                    </a:lnTo>
                    <a:lnTo>
                      <a:pt x="343" y="857"/>
                    </a:lnTo>
                    <a:lnTo>
                      <a:pt x="324" y="428"/>
                    </a:lnTo>
                    <a:lnTo>
                      <a:pt x="334" y="371"/>
                    </a:lnTo>
                    <a:lnTo>
                      <a:pt x="391" y="209"/>
                    </a:lnTo>
                    <a:lnTo>
                      <a:pt x="439" y="161"/>
                    </a:lnTo>
                    <a:lnTo>
                      <a:pt x="553" y="57"/>
                    </a:lnTo>
                    <a:lnTo>
                      <a:pt x="839" y="9"/>
                    </a:lnTo>
                    <a:lnTo>
                      <a:pt x="1324" y="28"/>
                    </a:lnTo>
                    <a:lnTo>
                      <a:pt x="1448" y="0"/>
                    </a:lnTo>
                    <a:lnTo>
                      <a:pt x="1505" y="0"/>
                    </a:lnTo>
                    <a:lnTo>
                      <a:pt x="1562" y="38"/>
                    </a:lnTo>
                    <a:lnTo>
                      <a:pt x="1610" y="104"/>
                    </a:lnTo>
                    <a:lnTo>
                      <a:pt x="1610" y="161"/>
                    </a:lnTo>
                    <a:lnTo>
                      <a:pt x="1591" y="218"/>
                    </a:lnTo>
                    <a:lnTo>
                      <a:pt x="1582" y="247"/>
                    </a:lnTo>
                    <a:lnTo>
                      <a:pt x="1629" y="285"/>
                    </a:lnTo>
                    <a:lnTo>
                      <a:pt x="1743" y="304"/>
                    </a:lnTo>
                    <a:lnTo>
                      <a:pt x="1810" y="361"/>
                    </a:lnTo>
                    <a:lnTo>
                      <a:pt x="1886" y="485"/>
                    </a:lnTo>
                    <a:lnTo>
                      <a:pt x="1991" y="771"/>
                    </a:lnTo>
                    <a:lnTo>
                      <a:pt x="2086" y="895"/>
                    </a:lnTo>
                    <a:lnTo>
                      <a:pt x="2553" y="1361"/>
                    </a:lnTo>
                    <a:lnTo>
                      <a:pt x="2705" y="1457"/>
                    </a:lnTo>
                    <a:lnTo>
                      <a:pt x="2896" y="1542"/>
                    </a:lnTo>
                    <a:lnTo>
                      <a:pt x="3086" y="1580"/>
                    </a:lnTo>
                    <a:lnTo>
                      <a:pt x="3210" y="1552"/>
                    </a:lnTo>
                    <a:lnTo>
                      <a:pt x="3239" y="1447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57" name="Freeform 6">
                <a:extLst>
                  <a:ext uri="{FF2B5EF4-FFF2-40B4-BE49-F238E27FC236}">
                    <a16:creationId xmlns:a16="http://schemas.microsoft.com/office/drawing/2014/main" id="{09E85F47-893B-CE42-87BB-CD6F7035A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6713" y="1008063"/>
                <a:ext cx="1941512" cy="1501775"/>
              </a:xfrm>
              <a:custGeom>
                <a:avLst/>
                <a:gdLst>
                  <a:gd name="T0" fmla="*/ 137188 w 5392"/>
                  <a:gd name="T1" fmla="*/ 178140 h 4173"/>
                  <a:gd name="T2" fmla="*/ 209202 w 5392"/>
                  <a:gd name="T3" fmla="*/ 222765 h 4173"/>
                  <a:gd name="T4" fmla="*/ 281217 w 5392"/>
                  <a:gd name="T5" fmla="*/ 198653 h 4173"/>
                  <a:gd name="T6" fmla="*/ 349991 w 5392"/>
                  <a:gd name="T7" fmla="*/ 178140 h 4173"/>
                  <a:gd name="T8" fmla="*/ 494020 w 5392"/>
                  <a:gd name="T9" fmla="*/ 13675 h 4173"/>
                  <a:gd name="T10" fmla="*/ 548751 w 5392"/>
                  <a:gd name="T11" fmla="*/ 0 h 4173"/>
                  <a:gd name="T12" fmla="*/ 682338 w 5392"/>
                  <a:gd name="T13" fmla="*/ 109763 h 4173"/>
                  <a:gd name="T14" fmla="*/ 757953 w 5392"/>
                  <a:gd name="T15" fmla="*/ 133875 h 4173"/>
                  <a:gd name="T16" fmla="*/ 782078 w 5392"/>
                  <a:gd name="T17" fmla="*/ 137114 h 4173"/>
                  <a:gd name="T18" fmla="*/ 812684 w 5392"/>
                  <a:gd name="T19" fmla="*/ 222765 h 4173"/>
                  <a:gd name="T20" fmla="*/ 867775 w 5392"/>
                  <a:gd name="T21" fmla="*/ 263791 h 4173"/>
                  <a:gd name="T22" fmla="*/ 943030 w 5392"/>
                  <a:gd name="T23" fmla="*/ 335767 h 4173"/>
                  <a:gd name="T24" fmla="*/ 1029088 w 5392"/>
                  <a:gd name="T25" fmla="*/ 425017 h 4173"/>
                  <a:gd name="T26" fmla="*/ 1128468 w 5392"/>
                  <a:gd name="T27" fmla="*/ 425017 h 4173"/>
                  <a:gd name="T28" fmla="*/ 1152233 w 5392"/>
                  <a:gd name="T29" fmla="*/ 366717 h 4173"/>
                  <a:gd name="T30" fmla="*/ 1217406 w 5392"/>
                  <a:gd name="T31" fmla="*/ 312015 h 4173"/>
                  <a:gd name="T32" fmla="*/ 1323987 w 5392"/>
                  <a:gd name="T33" fmla="*/ 263791 h 4173"/>
                  <a:gd name="T34" fmla="*/ 1351353 w 5392"/>
                  <a:gd name="T35" fmla="*/ 168063 h 4173"/>
                  <a:gd name="T36" fmla="*/ 1406084 w 5392"/>
                  <a:gd name="T37" fmla="*/ 215927 h 4173"/>
                  <a:gd name="T38" fmla="*/ 1409685 w 5392"/>
                  <a:gd name="T39" fmla="*/ 332528 h 4173"/>
                  <a:gd name="T40" fmla="*/ 1491781 w 5392"/>
                  <a:gd name="T41" fmla="*/ 428616 h 4173"/>
                  <a:gd name="T42" fmla="*/ 1639411 w 5392"/>
                  <a:gd name="T43" fmla="*/ 510668 h 4173"/>
                  <a:gd name="T44" fmla="*/ 1800364 w 5392"/>
                  <a:gd name="T45" fmla="*/ 555293 h 4173"/>
                  <a:gd name="T46" fmla="*/ 1855455 w 5392"/>
                  <a:gd name="T47" fmla="*/ 661458 h 4173"/>
                  <a:gd name="T48" fmla="*/ 1941152 w 5392"/>
                  <a:gd name="T49" fmla="*/ 671894 h 4173"/>
                  <a:gd name="T50" fmla="*/ 1828089 w 5392"/>
                  <a:gd name="T51" fmla="*/ 743870 h 4173"/>
                  <a:gd name="T52" fmla="*/ 1615286 w 5392"/>
                  <a:gd name="T53" fmla="*/ 706083 h 4173"/>
                  <a:gd name="T54" fmla="*/ 1502223 w 5392"/>
                  <a:gd name="T55" fmla="*/ 747109 h 4173"/>
                  <a:gd name="T56" fmla="*/ 1430209 w 5392"/>
                  <a:gd name="T57" fmla="*/ 716519 h 4173"/>
                  <a:gd name="T58" fmla="*/ 1430209 w 5392"/>
                  <a:gd name="T59" fmla="*/ 627269 h 4173"/>
                  <a:gd name="T60" fmla="*/ 1251973 w 5392"/>
                  <a:gd name="T61" fmla="*/ 603157 h 4173"/>
                  <a:gd name="T62" fmla="*/ 1159074 w 5392"/>
                  <a:gd name="T63" fmla="*/ 654620 h 4173"/>
                  <a:gd name="T64" fmla="*/ 1090660 w 5392"/>
                  <a:gd name="T65" fmla="*/ 839958 h 4173"/>
                  <a:gd name="T66" fmla="*/ 973997 w 5392"/>
                  <a:gd name="T67" fmla="*/ 928848 h 4173"/>
                  <a:gd name="T68" fmla="*/ 747511 w 5392"/>
                  <a:gd name="T69" fmla="*/ 935685 h 4173"/>
                  <a:gd name="T70" fmla="*/ 658573 w 5392"/>
                  <a:gd name="T71" fmla="*/ 990747 h 4173"/>
                  <a:gd name="T72" fmla="*/ 689539 w 5392"/>
                  <a:gd name="T73" fmla="*/ 1100150 h 4173"/>
                  <a:gd name="T74" fmla="*/ 847251 w 5392"/>
                  <a:gd name="T75" fmla="*/ 1172126 h 4173"/>
                  <a:gd name="T76" fmla="*/ 1018646 w 5392"/>
                  <a:gd name="T77" fmla="*/ 1240863 h 4173"/>
                  <a:gd name="T78" fmla="*/ 1176358 w 5392"/>
                  <a:gd name="T79" fmla="*/ 1292325 h 4173"/>
                  <a:gd name="T80" fmla="*/ 1237930 w 5392"/>
                  <a:gd name="T81" fmla="*/ 1419003 h 4173"/>
                  <a:gd name="T82" fmla="*/ 1131708 w 5392"/>
                  <a:gd name="T83" fmla="*/ 1501415 h 4173"/>
                  <a:gd name="T84" fmla="*/ 1046011 w 5392"/>
                  <a:gd name="T85" fmla="*/ 1497816 h 4173"/>
                  <a:gd name="T86" fmla="*/ 819525 w 5392"/>
                  <a:gd name="T87" fmla="*/ 1494577 h 4173"/>
                  <a:gd name="T88" fmla="*/ 730588 w 5392"/>
                  <a:gd name="T89" fmla="*/ 1422602 h 4173"/>
                  <a:gd name="T90" fmla="*/ 607083 w 5392"/>
                  <a:gd name="T91" fmla="*/ 1182562 h 4173"/>
                  <a:gd name="T92" fmla="*/ 466654 w 5392"/>
                  <a:gd name="T93" fmla="*/ 1110587 h 4173"/>
                  <a:gd name="T94" fmla="*/ 305342 w 5392"/>
                  <a:gd name="T95" fmla="*/ 1121023 h 4173"/>
                  <a:gd name="T96" fmla="*/ 106221 w 5392"/>
                  <a:gd name="T97" fmla="*/ 1121023 h 4173"/>
                  <a:gd name="T98" fmla="*/ 0 w 5392"/>
                  <a:gd name="T99" fmla="*/ 870547 h 4173"/>
                  <a:gd name="T100" fmla="*/ 20524 w 5392"/>
                  <a:gd name="T101" fmla="*/ 627269 h 4173"/>
                  <a:gd name="T102" fmla="*/ 75615 w 5392"/>
                  <a:gd name="T103" fmla="*/ 445530 h 4173"/>
                  <a:gd name="T104" fmla="*/ 30966 w 5392"/>
                  <a:gd name="T105" fmla="*/ 202252 h 417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392" h="4173">
                    <a:moveTo>
                      <a:pt x="219" y="276"/>
                    </a:moveTo>
                    <a:lnTo>
                      <a:pt x="381" y="495"/>
                    </a:lnTo>
                    <a:lnTo>
                      <a:pt x="476" y="581"/>
                    </a:lnTo>
                    <a:lnTo>
                      <a:pt x="581" y="619"/>
                    </a:lnTo>
                    <a:lnTo>
                      <a:pt x="629" y="610"/>
                    </a:lnTo>
                    <a:lnTo>
                      <a:pt x="781" y="552"/>
                    </a:lnTo>
                    <a:lnTo>
                      <a:pt x="924" y="524"/>
                    </a:lnTo>
                    <a:lnTo>
                      <a:pt x="972" y="495"/>
                    </a:lnTo>
                    <a:lnTo>
                      <a:pt x="1057" y="419"/>
                    </a:lnTo>
                    <a:lnTo>
                      <a:pt x="1372" y="38"/>
                    </a:lnTo>
                    <a:lnTo>
                      <a:pt x="1448" y="0"/>
                    </a:lnTo>
                    <a:lnTo>
                      <a:pt x="1524" y="0"/>
                    </a:lnTo>
                    <a:lnTo>
                      <a:pt x="1610" y="48"/>
                    </a:lnTo>
                    <a:lnTo>
                      <a:pt x="1895" y="305"/>
                    </a:lnTo>
                    <a:lnTo>
                      <a:pt x="2010" y="353"/>
                    </a:lnTo>
                    <a:lnTo>
                      <a:pt x="2105" y="372"/>
                    </a:lnTo>
                    <a:lnTo>
                      <a:pt x="2162" y="381"/>
                    </a:lnTo>
                    <a:lnTo>
                      <a:pt x="2172" y="381"/>
                    </a:lnTo>
                    <a:lnTo>
                      <a:pt x="2172" y="419"/>
                    </a:lnTo>
                    <a:lnTo>
                      <a:pt x="2257" y="619"/>
                    </a:lnTo>
                    <a:lnTo>
                      <a:pt x="2314" y="724"/>
                    </a:lnTo>
                    <a:lnTo>
                      <a:pt x="2410" y="733"/>
                    </a:lnTo>
                    <a:lnTo>
                      <a:pt x="2505" y="810"/>
                    </a:lnTo>
                    <a:lnTo>
                      <a:pt x="2619" y="933"/>
                    </a:lnTo>
                    <a:lnTo>
                      <a:pt x="2743" y="1153"/>
                    </a:lnTo>
                    <a:lnTo>
                      <a:pt x="2858" y="1181"/>
                    </a:lnTo>
                    <a:lnTo>
                      <a:pt x="3019" y="1181"/>
                    </a:lnTo>
                    <a:lnTo>
                      <a:pt x="3134" y="1181"/>
                    </a:lnTo>
                    <a:lnTo>
                      <a:pt x="3153" y="1114"/>
                    </a:lnTo>
                    <a:lnTo>
                      <a:pt x="3200" y="1019"/>
                    </a:lnTo>
                    <a:lnTo>
                      <a:pt x="3239" y="924"/>
                    </a:lnTo>
                    <a:lnTo>
                      <a:pt x="3381" y="867"/>
                    </a:lnTo>
                    <a:lnTo>
                      <a:pt x="3553" y="800"/>
                    </a:lnTo>
                    <a:lnTo>
                      <a:pt x="3677" y="733"/>
                    </a:lnTo>
                    <a:lnTo>
                      <a:pt x="3715" y="562"/>
                    </a:lnTo>
                    <a:lnTo>
                      <a:pt x="3753" y="467"/>
                    </a:lnTo>
                    <a:lnTo>
                      <a:pt x="3829" y="552"/>
                    </a:lnTo>
                    <a:lnTo>
                      <a:pt x="3905" y="600"/>
                    </a:lnTo>
                    <a:lnTo>
                      <a:pt x="3905" y="686"/>
                    </a:lnTo>
                    <a:lnTo>
                      <a:pt x="3915" y="924"/>
                    </a:lnTo>
                    <a:lnTo>
                      <a:pt x="3991" y="1000"/>
                    </a:lnTo>
                    <a:lnTo>
                      <a:pt x="4143" y="1191"/>
                    </a:lnTo>
                    <a:lnTo>
                      <a:pt x="4353" y="1343"/>
                    </a:lnTo>
                    <a:lnTo>
                      <a:pt x="4553" y="1419"/>
                    </a:lnTo>
                    <a:lnTo>
                      <a:pt x="4781" y="1419"/>
                    </a:lnTo>
                    <a:lnTo>
                      <a:pt x="5000" y="1543"/>
                    </a:lnTo>
                    <a:lnTo>
                      <a:pt x="5134" y="1676"/>
                    </a:lnTo>
                    <a:lnTo>
                      <a:pt x="5153" y="1838"/>
                    </a:lnTo>
                    <a:lnTo>
                      <a:pt x="5258" y="1857"/>
                    </a:lnTo>
                    <a:lnTo>
                      <a:pt x="5391" y="1867"/>
                    </a:lnTo>
                    <a:lnTo>
                      <a:pt x="5277" y="2210"/>
                    </a:lnTo>
                    <a:lnTo>
                      <a:pt x="5077" y="2067"/>
                    </a:lnTo>
                    <a:lnTo>
                      <a:pt x="4772" y="1981"/>
                    </a:lnTo>
                    <a:lnTo>
                      <a:pt x="4486" y="1962"/>
                    </a:lnTo>
                    <a:lnTo>
                      <a:pt x="4296" y="2048"/>
                    </a:lnTo>
                    <a:lnTo>
                      <a:pt x="4172" y="2076"/>
                    </a:lnTo>
                    <a:lnTo>
                      <a:pt x="4039" y="2067"/>
                    </a:lnTo>
                    <a:lnTo>
                      <a:pt x="3972" y="1991"/>
                    </a:lnTo>
                    <a:lnTo>
                      <a:pt x="3972" y="1914"/>
                    </a:lnTo>
                    <a:lnTo>
                      <a:pt x="3972" y="1743"/>
                    </a:lnTo>
                    <a:lnTo>
                      <a:pt x="3800" y="1695"/>
                    </a:lnTo>
                    <a:lnTo>
                      <a:pt x="3477" y="1676"/>
                    </a:lnTo>
                    <a:lnTo>
                      <a:pt x="3353" y="1733"/>
                    </a:lnTo>
                    <a:lnTo>
                      <a:pt x="3219" y="1819"/>
                    </a:lnTo>
                    <a:lnTo>
                      <a:pt x="3143" y="2010"/>
                    </a:lnTo>
                    <a:lnTo>
                      <a:pt x="3029" y="2334"/>
                    </a:lnTo>
                    <a:lnTo>
                      <a:pt x="2905" y="2524"/>
                    </a:lnTo>
                    <a:lnTo>
                      <a:pt x="2705" y="2581"/>
                    </a:lnTo>
                    <a:lnTo>
                      <a:pt x="2296" y="2581"/>
                    </a:lnTo>
                    <a:lnTo>
                      <a:pt x="2076" y="2600"/>
                    </a:lnTo>
                    <a:lnTo>
                      <a:pt x="1867" y="2629"/>
                    </a:lnTo>
                    <a:lnTo>
                      <a:pt x="1829" y="2753"/>
                    </a:lnTo>
                    <a:lnTo>
                      <a:pt x="1829" y="2962"/>
                    </a:lnTo>
                    <a:lnTo>
                      <a:pt x="1915" y="3057"/>
                    </a:lnTo>
                    <a:lnTo>
                      <a:pt x="2124" y="3172"/>
                    </a:lnTo>
                    <a:lnTo>
                      <a:pt x="2353" y="3257"/>
                    </a:lnTo>
                    <a:lnTo>
                      <a:pt x="2572" y="3353"/>
                    </a:lnTo>
                    <a:lnTo>
                      <a:pt x="2829" y="3448"/>
                    </a:lnTo>
                    <a:lnTo>
                      <a:pt x="3038" y="3515"/>
                    </a:lnTo>
                    <a:lnTo>
                      <a:pt x="3267" y="3591"/>
                    </a:lnTo>
                    <a:lnTo>
                      <a:pt x="3410" y="3753"/>
                    </a:lnTo>
                    <a:lnTo>
                      <a:pt x="3438" y="3943"/>
                    </a:lnTo>
                    <a:lnTo>
                      <a:pt x="3410" y="4105"/>
                    </a:lnTo>
                    <a:lnTo>
                      <a:pt x="3143" y="4172"/>
                    </a:lnTo>
                    <a:lnTo>
                      <a:pt x="2905" y="4162"/>
                    </a:lnTo>
                    <a:lnTo>
                      <a:pt x="2505" y="4162"/>
                    </a:lnTo>
                    <a:lnTo>
                      <a:pt x="2276" y="4153"/>
                    </a:lnTo>
                    <a:lnTo>
                      <a:pt x="2134" y="4124"/>
                    </a:lnTo>
                    <a:lnTo>
                      <a:pt x="2029" y="3953"/>
                    </a:lnTo>
                    <a:lnTo>
                      <a:pt x="1857" y="3572"/>
                    </a:lnTo>
                    <a:lnTo>
                      <a:pt x="1686" y="3286"/>
                    </a:lnTo>
                    <a:lnTo>
                      <a:pt x="1505" y="3115"/>
                    </a:lnTo>
                    <a:lnTo>
                      <a:pt x="1296" y="3086"/>
                    </a:lnTo>
                    <a:lnTo>
                      <a:pt x="1029" y="3067"/>
                    </a:lnTo>
                    <a:lnTo>
                      <a:pt x="848" y="3115"/>
                    </a:lnTo>
                    <a:lnTo>
                      <a:pt x="486" y="3219"/>
                    </a:lnTo>
                    <a:lnTo>
                      <a:pt x="295" y="3115"/>
                    </a:lnTo>
                    <a:lnTo>
                      <a:pt x="172" y="2876"/>
                    </a:lnTo>
                    <a:lnTo>
                      <a:pt x="0" y="2419"/>
                    </a:lnTo>
                    <a:lnTo>
                      <a:pt x="0" y="1991"/>
                    </a:lnTo>
                    <a:lnTo>
                      <a:pt x="57" y="1743"/>
                    </a:lnTo>
                    <a:lnTo>
                      <a:pt x="200" y="1600"/>
                    </a:lnTo>
                    <a:lnTo>
                      <a:pt x="210" y="1238"/>
                    </a:lnTo>
                    <a:lnTo>
                      <a:pt x="105" y="915"/>
                    </a:lnTo>
                    <a:lnTo>
                      <a:pt x="86" y="562"/>
                    </a:lnTo>
                    <a:lnTo>
                      <a:pt x="219" y="276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58" name="Freeform 7">
                <a:extLst>
                  <a:ext uri="{FF2B5EF4-FFF2-40B4-BE49-F238E27FC236}">
                    <a16:creationId xmlns:a16="http://schemas.microsoft.com/office/drawing/2014/main" id="{8BF47BDB-682E-FC48-BFD3-B94D3099E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4588" y="987425"/>
                <a:ext cx="1296987" cy="827088"/>
              </a:xfrm>
              <a:custGeom>
                <a:avLst/>
                <a:gdLst>
                  <a:gd name="T0" fmla="*/ 645072 w 3601"/>
                  <a:gd name="T1" fmla="*/ 247118 h 2296"/>
                  <a:gd name="T2" fmla="*/ 737637 w 3601"/>
                  <a:gd name="T3" fmla="*/ 267651 h 2296"/>
                  <a:gd name="T4" fmla="*/ 727192 w 3601"/>
                  <a:gd name="T5" fmla="*/ 198847 h 2296"/>
                  <a:gd name="T6" fmla="*/ 727192 w 3601"/>
                  <a:gd name="T7" fmla="*/ 175072 h 2296"/>
                  <a:gd name="T8" fmla="*/ 768612 w 3601"/>
                  <a:gd name="T9" fmla="*/ 164625 h 2296"/>
                  <a:gd name="T10" fmla="*/ 813273 w 3601"/>
                  <a:gd name="T11" fmla="*/ 171469 h 2296"/>
                  <a:gd name="T12" fmla="*/ 854333 w 3601"/>
                  <a:gd name="T13" fmla="*/ 150936 h 2296"/>
                  <a:gd name="T14" fmla="*/ 878105 w 3601"/>
                  <a:gd name="T15" fmla="*/ 157781 h 2296"/>
                  <a:gd name="T16" fmla="*/ 898995 w 3601"/>
                  <a:gd name="T17" fmla="*/ 202449 h 2296"/>
                  <a:gd name="T18" fmla="*/ 922766 w 3601"/>
                  <a:gd name="T19" fmla="*/ 240273 h 2296"/>
                  <a:gd name="T20" fmla="*/ 956983 w 3601"/>
                  <a:gd name="T21" fmla="*/ 240273 h 2296"/>
                  <a:gd name="T22" fmla="*/ 964186 w 3601"/>
                  <a:gd name="T23" fmla="*/ 209294 h 2296"/>
                  <a:gd name="T24" fmla="*/ 981114 w 3601"/>
                  <a:gd name="T25" fmla="*/ 185158 h 2296"/>
                  <a:gd name="T26" fmla="*/ 1005246 w 3601"/>
                  <a:gd name="T27" fmla="*/ 188761 h 2296"/>
                  <a:gd name="T28" fmla="*/ 1084124 w 3601"/>
                  <a:gd name="T29" fmla="*/ 342939 h 2296"/>
                  <a:gd name="T30" fmla="*/ 1125184 w 3601"/>
                  <a:gd name="T31" fmla="*/ 380763 h 2296"/>
                  <a:gd name="T32" fmla="*/ 1190375 w 3601"/>
                  <a:gd name="T33" fmla="*/ 391210 h 2296"/>
                  <a:gd name="T34" fmla="*/ 1204062 w 3601"/>
                  <a:gd name="T35" fmla="*/ 408141 h 2296"/>
                  <a:gd name="T36" fmla="*/ 1210905 w 3601"/>
                  <a:gd name="T37" fmla="*/ 429034 h 2296"/>
                  <a:gd name="T38" fmla="*/ 1210905 w 3601"/>
                  <a:gd name="T39" fmla="*/ 452809 h 2296"/>
                  <a:gd name="T40" fmla="*/ 1224592 w 3601"/>
                  <a:gd name="T41" fmla="*/ 470100 h 2296"/>
                  <a:gd name="T42" fmla="*/ 1221350 w 3601"/>
                  <a:gd name="T43" fmla="*/ 507564 h 2296"/>
                  <a:gd name="T44" fmla="*/ 1169846 w 3601"/>
                  <a:gd name="T45" fmla="*/ 562679 h 2296"/>
                  <a:gd name="T46" fmla="*/ 1252325 w 3601"/>
                  <a:gd name="T47" fmla="*/ 706771 h 2296"/>
                  <a:gd name="T48" fmla="*/ 1293385 w 3601"/>
                  <a:gd name="T49" fmla="*/ 744595 h 2296"/>
                  <a:gd name="T50" fmla="*/ 1231435 w 3601"/>
                  <a:gd name="T51" fmla="*/ 826728 h 2296"/>
                  <a:gd name="T52" fmla="*/ 1183532 w 3601"/>
                  <a:gd name="T53" fmla="*/ 799350 h 2296"/>
                  <a:gd name="T54" fmla="*/ 1183532 w 3601"/>
                  <a:gd name="T55" fmla="*/ 710013 h 2296"/>
                  <a:gd name="T56" fmla="*/ 1115099 w 3601"/>
                  <a:gd name="T57" fmla="*/ 689480 h 2296"/>
                  <a:gd name="T58" fmla="*/ 1070437 w 3601"/>
                  <a:gd name="T59" fmla="*/ 624279 h 2296"/>
                  <a:gd name="T60" fmla="*/ 943296 w 3601"/>
                  <a:gd name="T61" fmla="*/ 531699 h 2296"/>
                  <a:gd name="T62" fmla="*/ 789141 w 3601"/>
                  <a:gd name="T63" fmla="*/ 504322 h 2296"/>
                  <a:gd name="T64" fmla="*/ 658758 w 3601"/>
                  <a:gd name="T65" fmla="*/ 380763 h 2296"/>
                  <a:gd name="T66" fmla="*/ 627783 w 3601"/>
                  <a:gd name="T67" fmla="*/ 267651 h 2296"/>
                  <a:gd name="T68" fmla="*/ 573037 w 3601"/>
                  <a:gd name="T69" fmla="*/ 188761 h 2296"/>
                  <a:gd name="T70" fmla="*/ 545664 w 3601"/>
                  <a:gd name="T71" fmla="*/ 284582 h 2296"/>
                  <a:gd name="T72" fmla="*/ 439052 w 3601"/>
                  <a:gd name="T73" fmla="*/ 332852 h 2296"/>
                  <a:gd name="T74" fmla="*/ 373861 w 3601"/>
                  <a:gd name="T75" fmla="*/ 387607 h 2296"/>
                  <a:gd name="T76" fmla="*/ 350089 w 3601"/>
                  <a:gd name="T77" fmla="*/ 445965 h 2296"/>
                  <a:gd name="T78" fmla="*/ 250681 w 3601"/>
                  <a:gd name="T79" fmla="*/ 445965 h 2296"/>
                  <a:gd name="T80" fmla="*/ 164600 w 3601"/>
                  <a:gd name="T81" fmla="*/ 356628 h 2296"/>
                  <a:gd name="T82" fmla="*/ 89323 w 3601"/>
                  <a:gd name="T83" fmla="*/ 284582 h 2296"/>
                  <a:gd name="T84" fmla="*/ 34217 w 3601"/>
                  <a:gd name="T85" fmla="*/ 243515 h 2296"/>
                  <a:gd name="T86" fmla="*/ 3602 w 3601"/>
                  <a:gd name="T87" fmla="*/ 157781 h 2296"/>
                  <a:gd name="T88" fmla="*/ 20530 w 3601"/>
                  <a:gd name="T89" fmla="*/ 157781 h 2296"/>
                  <a:gd name="T90" fmla="*/ 92565 w 3601"/>
                  <a:gd name="T91" fmla="*/ 127161 h 2296"/>
                  <a:gd name="T92" fmla="*/ 106251 w 3601"/>
                  <a:gd name="T93" fmla="*/ 68444 h 2296"/>
                  <a:gd name="T94" fmla="*/ 130383 w 3601"/>
                  <a:gd name="T95" fmla="*/ 10447 h 2296"/>
                  <a:gd name="T96" fmla="*/ 219706 w 3601"/>
                  <a:gd name="T97" fmla="*/ 17291 h 2296"/>
                  <a:gd name="T98" fmla="*/ 332801 w 3601"/>
                  <a:gd name="T99" fmla="*/ 89337 h 2296"/>
                  <a:gd name="T100" fmla="*/ 501002 w 3601"/>
                  <a:gd name="T101" fmla="*/ 116715 h 2296"/>
                  <a:gd name="T102" fmla="*/ 573037 w 3601"/>
                  <a:gd name="T103" fmla="*/ 188761 h 22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601" h="2296">
                    <a:moveTo>
                      <a:pt x="1743" y="657"/>
                    </a:moveTo>
                    <a:lnTo>
                      <a:pt x="1791" y="686"/>
                    </a:lnTo>
                    <a:lnTo>
                      <a:pt x="1924" y="743"/>
                    </a:lnTo>
                    <a:lnTo>
                      <a:pt x="2048" y="743"/>
                    </a:lnTo>
                    <a:lnTo>
                      <a:pt x="2038" y="638"/>
                    </a:lnTo>
                    <a:lnTo>
                      <a:pt x="2019" y="552"/>
                    </a:lnTo>
                    <a:lnTo>
                      <a:pt x="2019" y="505"/>
                    </a:lnTo>
                    <a:lnTo>
                      <a:pt x="2019" y="486"/>
                    </a:lnTo>
                    <a:lnTo>
                      <a:pt x="2095" y="457"/>
                    </a:lnTo>
                    <a:lnTo>
                      <a:pt x="2134" y="457"/>
                    </a:lnTo>
                    <a:lnTo>
                      <a:pt x="2219" y="476"/>
                    </a:lnTo>
                    <a:lnTo>
                      <a:pt x="2258" y="476"/>
                    </a:lnTo>
                    <a:lnTo>
                      <a:pt x="2296" y="467"/>
                    </a:lnTo>
                    <a:lnTo>
                      <a:pt x="2372" y="419"/>
                    </a:lnTo>
                    <a:lnTo>
                      <a:pt x="2400" y="419"/>
                    </a:lnTo>
                    <a:lnTo>
                      <a:pt x="2438" y="438"/>
                    </a:lnTo>
                    <a:lnTo>
                      <a:pt x="2467" y="467"/>
                    </a:lnTo>
                    <a:lnTo>
                      <a:pt x="2496" y="562"/>
                    </a:lnTo>
                    <a:lnTo>
                      <a:pt x="2524" y="619"/>
                    </a:lnTo>
                    <a:lnTo>
                      <a:pt x="2562" y="667"/>
                    </a:lnTo>
                    <a:lnTo>
                      <a:pt x="2610" y="686"/>
                    </a:lnTo>
                    <a:lnTo>
                      <a:pt x="2657" y="667"/>
                    </a:lnTo>
                    <a:lnTo>
                      <a:pt x="2667" y="629"/>
                    </a:lnTo>
                    <a:lnTo>
                      <a:pt x="2677" y="581"/>
                    </a:lnTo>
                    <a:lnTo>
                      <a:pt x="2696" y="543"/>
                    </a:lnTo>
                    <a:lnTo>
                      <a:pt x="2724" y="514"/>
                    </a:lnTo>
                    <a:lnTo>
                      <a:pt x="2762" y="505"/>
                    </a:lnTo>
                    <a:lnTo>
                      <a:pt x="2791" y="524"/>
                    </a:lnTo>
                    <a:lnTo>
                      <a:pt x="2810" y="562"/>
                    </a:lnTo>
                    <a:lnTo>
                      <a:pt x="3010" y="952"/>
                    </a:lnTo>
                    <a:lnTo>
                      <a:pt x="3067" y="1029"/>
                    </a:lnTo>
                    <a:lnTo>
                      <a:pt x="3124" y="1057"/>
                    </a:lnTo>
                    <a:lnTo>
                      <a:pt x="3276" y="1067"/>
                    </a:lnTo>
                    <a:lnTo>
                      <a:pt x="3305" y="1086"/>
                    </a:lnTo>
                    <a:lnTo>
                      <a:pt x="3324" y="1105"/>
                    </a:lnTo>
                    <a:lnTo>
                      <a:pt x="3343" y="1133"/>
                    </a:lnTo>
                    <a:lnTo>
                      <a:pt x="3362" y="1181"/>
                    </a:lnTo>
                    <a:lnTo>
                      <a:pt x="3362" y="1191"/>
                    </a:lnTo>
                    <a:lnTo>
                      <a:pt x="3362" y="1229"/>
                    </a:lnTo>
                    <a:lnTo>
                      <a:pt x="3362" y="1257"/>
                    </a:lnTo>
                    <a:lnTo>
                      <a:pt x="3372" y="1276"/>
                    </a:lnTo>
                    <a:lnTo>
                      <a:pt x="3400" y="1305"/>
                    </a:lnTo>
                    <a:lnTo>
                      <a:pt x="3410" y="1333"/>
                    </a:lnTo>
                    <a:lnTo>
                      <a:pt x="3391" y="1409"/>
                    </a:lnTo>
                    <a:lnTo>
                      <a:pt x="3286" y="1495"/>
                    </a:lnTo>
                    <a:lnTo>
                      <a:pt x="3248" y="1562"/>
                    </a:lnTo>
                    <a:lnTo>
                      <a:pt x="3296" y="1772"/>
                    </a:lnTo>
                    <a:lnTo>
                      <a:pt x="3477" y="1962"/>
                    </a:lnTo>
                    <a:lnTo>
                      <a:pt x="3600" y="2038"/>
                    </a:lnTo>
                    <a:lnTo>
                      <a:pt x="3591" y="2067"/>
                    </a:lnTo>
                    <a:lnTo>
                      <a:pt x="3562" y="2162"/>
                    </a:lnTo>
                    <a:lnTo>
                      <a:pt x="3419" y="2295"/>
                    </a:lnTo>
                    <a:lnTo>
                      <a:pt x="3286" y="2295"/>
                    </a:lnTo>
                    <a:lnTo>
                      <a:pt x="3286" y="2219"/>
                    </a:lnTo>
                    <a:lnTo>
                      <a:pt x="3305" y="2067"/>
                    </a:lnTo>
                    <a:lnTo>
                      <a:pt x="3286" y="1971"/>
                    </a:lnTo>
                    <a:lnTo>
                      <a:pt x="3229" y="1924"/>
                    </a:lnTo>
                    <a:lnTo>
                      <a:pt x="3096" y="1914"/>
                    </a:lnTo>
                    <a:lnTo>
                      <a:pt x="2991" y="1895"/>
                    </a:lnTo>
                    <a:lnTo>
                      <a:pt x="2972" y="1733"/>
                    </a:lnTo>
                    <a:lnTo>
                      <a:pt x="2838" y="1600"/>
                    </a:lnTo>
                    <a:lnTo>
                      <a:pt x="2619" y="1476"/>
                    </a:lnTo>
                    <a:lnTo>
                      <a:pt x="2391" y="1476"/>
                    </a:lnTo>
                    <a:lnTo>
                      <a:pt x="2191" y="1400"/>
                    </a:lnTo>
                    <a:lnTo>
                      <a:pt x="1981" y="1248"/>
                    </a:lnTo>
                    <a:lnTo>
                      <a:pt x="1829" y="1057"/>
                    </a:lnTo>
                    <a:lnTo>
                      <a:pt x="1753" y="981"/>
                    </a:lnTo>
                    <a:lnTo>
                      <a:pt x="1743" y="743"/>
                    </a:lnTo>
                    <a:lnTo>
                      <a:pt x="1743" y="657"/>
                    </a:lnTo>
                    <a:close/>
                    <a:moveTo>
                      <a:pt x="1591" y="524"/>
                    </a:moveTo>
                    <a:lnTo>
                      <a:pt x="1553" y="619"/>
                    </a:lnTo>
                    <a:lnTo>
                      <a:pt x="1515" y="790"/>
                    </a:lnTo>
                    <a:lnTo>
                      <a:pt x="1391" y="857"/>
                    </a:lnTo>
                    <a:lnTo>
                      <a:pt x="1219" y="924"/>
                    </a:lnTo>
                    <a:lnTo>
                      <a:pt x="1077" y="981"/>
                    </a:lnTo>
                    <a:lnTo>
                      <a:pt x="1038" y="1076"/>
                    </a:lnTo>
                    <a:lnTo>
                      <a:pt x="991" y="1171"/>
                    </a:lnTo>
                    <a:lnTo>
                      <a:pt x="972" y="1238"/>
                    </a:lnTo>
                    <a:lnTo>
                      <a:pt x="857" y="1238"/>
                    </a:lnTo>
                    <a:lnTo>
                      <a:pt x="696" y="1238"/>
                    </a:lnTo>
                    <a:lnTo>
                      <a:pt x="581" y="1210"/>
                    </a:lnTo>
                    <a:lnTo>
                      <a:pt x="457" y="990"/>
                    </a:lnTo>
                    <a:lnTo>
                      <a:pt x="343" y="867"/>
                    </a:lnTo>
                    <a:lnTo>
                      <a:pt x="248" y="790"/>
                    </a:lnTo>
                    <a:lnTo>
                      <a:pt x="152" y="781"/>
                    </a:lnTo>
                    <a:lnTo>
                      <a:pt x="95" y="676"/>
                    </a:lnTo>
                    <a:lnTo>
                      <a:pt x="10" y="476"/>
                    </a:lnTo>
                    <a:lnTo>
                      <a:pt x="10" y="438"/>
                    </a:lnTo>
                    <a:lnTo>
                      <a:pt x="0" y="438"/>
                    </a:lnTo>
                    <a:lnTo>
                      <a:pt x="57" y="438"/>
                    </a:lnTo>
                    <a:lnTo>
                      <a:pt x="162" y="410"/>
                    </a:lnTo>
                    <a:lnTo>
                      <a:pt x="257" y="353"/>
                    </a:lnTo>
                    <a:lnTo>
                      <a:pt x="295" y="276"/>
                    </a:lnTo>
                    <a:lnTo>
                      <a:pt x="295" y="190"/>
                    </a:lnTo>
                    <a:lnTo>
                      <a:pt x="305" y="95"/>
                    </a:lnTo>
                    <a:lnTo>
                      <a:pt x="362" y="29"/>
                    </a:lnTo>
                    <a:lnTo>
                      <a:pt x="486" y="0"/>
                    </a:lnTo>
                    <a:lnTo>
                      <a:pt x="610" y="48"/>
                    </a:lnTo>
                    <a:lnTo>
                      <a:pt x="848" y="219"/>
                    </a:lnTo>
                    <a:lnTo>
                      <a:pt x="924" y="248"/>
                    </a:lnTo>
                    <a:lnTo>
                      <a:pt x="1286" y="286"/>
                    </a:lnTo>
                    <a:lnTo>
                      <a:pt x="1391" y="324"/>
                    </a:lnTo>
                    <a:lnTo>
                      <a:pt x="1476" y="400"/>
                    </a:lnTo>
                    <a:lnTo>
                      <a:pt x="1591" y="524"/>
                    </a:ln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59" name="Freeform 8">
                <a:extLst>
                  <a:ext uri="{FF2B5EF4-FFF2-40B4-BE49-F238E27FC236}">
                    <a16:creationId xmlns:a16="http://schemas.microsoft.com/office/drawing/2014/main" id="{9F33867E-7484-494C-8321-6A49588E1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25363" y="1681163"/>
                <a:ext cx="422275" cy="384175"/>
              </a:xfrm>
              <a:custGeom>
                <a:avLst/>
                <a:gdLst>
                  <a:gd name="T0" fmla="*/ 174747 w 1172"/>
                  <a:gd name="T1" fmla="*/ 41007 h 1068"/>
                  <a:gd name="T2" fmla="*/ 205733 w 1172"/>
                  <a:gd name="T3" fmla="*/ 61511 h 1068"/>
                  <a:gd name="T4" fmla="*/ 264102 w 1172"/>
                  <a:gd name="T5" fmla="*/ 82375 h 1068"/>
                  <a:gd name="T6" fmla="*/ 421915 w 1172"/>
                  <a:gd name="T7" fmla="*/ 78777 h 1068"/>
                  <a:gd name="T8" fmla="*/ 421915 w 1172"/>
                  <a:gd name="T9" fmla="*/ 126619 h 1068"/>
                  <a:gd name="T10" fmla="*/ 394532 w 1172"/>
                  <a:gd name="T11" fmla="*/ 147483 h 1068"/>
                  <a:gd name="T12" fmla="*/ 353457 w 1172"/>
                  <a:gd name="T13" fmla="*/ 167987 h 1068"/>
                  <a:gd name="T14" fmla="*/ 325714 w 1172"/>
                  <a:gd name="T15" fmla="*/ 212232 h 1068"/>
                  <a:gd name="T16" fmla="*/ 301934 w 1172"/>
                  <a:gd name="T17" fmla="*/ 280937 h 1068"/>
                  <a:gd name="T18" fmla="*/ 257256 w 1172"/>
                  <a:gd name="T19" fmla="*/ 315110 h 1068"/>
                  <a:gd name="T20" fmla="*/ 164658 w 1172"/>
                  <a:gd name="T21" fmla="*/ 321944 h 1068"/>
                  <a:gd name="T22" fmla="*/ 137275 w 1172"/>
                  <a:gd name="T23" fmla="*/ 342448 h 1068"/>
                  <a:gd name="T24" fmla="*/ 102686 w 1172"/>
                  <a:gd name="T25" fmla="*/ 383815 h 1068"/>
                  <a:gd name="T26" fmla="*/ 51523 w 1172"/>
                  <a:gd name="T27" fmla="*/ 380218 h 1068"/>
                  <a:gd name="T28" fmla="*/ 37472 w 1172"/>
                  <a:gd name="T29" fmla="*/ 335614 h 1068"/>
                  <a:gd name="T30" fmla="*/ 27383 w 1172"/>
                  <a:gd name="T31" fmla="*/ 233095 h 1068"/>
                  <a:gd name="T32" fmla="*/ 0 w 1172"/>
                  <a:gd name="T33" fmla="*/ 123382 h 1068"/>
                  <a:gd name="T34" fmla="*/ 41075 w 1172"/>
                  <a:gd name="T35" fmla="*/ 0 h 1068"/>
                  <a:gd name="T36" fmla="*/ 61612 w 1172"/>
                  <a:gd name="T37" fmla="*/ 16907 h 1068"/>
                  <a:gd name="T38" fmla="*/ 68458 w 1172"/>
                  <a:gd name="T39" fmla="*/ 51439 h 1068"/>
                  <a:gd name="T40" fmla="*/ 61612 w 1172"/>
                  <a:gd name="T41" fmla="*/ 106116 h 1068"/>
                  <a:gd name="T42" fmla="*/ 61612 w 1172"/>
                  <a:gd name="T43" fmla="*/ 133454 h 1068"/>
                  <a:gd name="T44" fmla="*/ 109532 w 1172"/>
                  <a:gd name="T45" fmla="*/ 133454 h 1068"/>
                  <a:gd name="T46" fmla="*/ 161055 w 1172"/>
                  <a:gd name="T47" fmla="*/ 85612 h 1068"/>
                  <a:gd name="T48" fmla="*/ 171504 w 1172"/>
                  <a:gd name="T49" fmla="*/ 51439 h 1068"/>
                  <a:gd name="T50" fmla="*/ 174747 w 1172"/>
                  <a:gd name="T51" fmla="*/ 41007 h 10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72" h="1068">
                    <a:moveTo>
                      <a:pt x="485" y="114"/>
                    </a:moveTo>
                    <a:lnTo>
                      <a:pt x="571" y="171"/>
                    </a:lnTo>
                    <a:lnTo>
                      <a:pt x="733" y="229"/>
                    </a:lnTo>
                    <a:lnTo>
                      <a:pt x="1171" y="219"/>
                    </a:lnTo>
                    <a:lnTo>
                      <a:pt x="1171" y="352"/>
                    </a:lnTo>
                    <a:lnTo>
                      <a:pt x="1095" y="410"/>
                    </a:lnTo>
                    <a:lnTo>
                      <a:pt x="981" y="467"/>
                    </a:lnTo>
                    <a:lnTo>
                      <a:pt x="904" y="590"/>
                    </a:lnTo>
                    <a:lnTo>
                      <a:pt x="838" y="781"/>
                    </a:lnTo>
                    <a:lnTo>
                      <a:pt x="714" y="876"/>
                    </a:lnTo>
                    <a:lnTo>
                      <a:pt x="457" y="895"/>
                    </a:lnTo>
                    <a:lnTo>
                      <a:pt x="381" y="952"/>
                    </a:lnTo>
                    <a:lnTo>
                      <a:pt x="285" y="1067"/>
                    </a:lnTo>
                    <a:lnTo>
                      <a:pt x="143" y="1057"/>
                    </a:lnTo>
                    <a:lnTo>
                      <a:pt x="104" y="933"/>
                    </a:lnTo>
                    <a:lnTo>
                      <a:pt x="76" y="648"/>
                    </a:lnTo>
                    <a:lnTo>
                      <a:pt x="0" y="343"/>
                    </a:lnTo>
                    <a:lnTo>
                      <a:pt x="114" y="0"/>
                    </a:lnTo>
                    <a:lnTo>
                      <a:pt x="171" y="47"/>
                    </a:lnTo>
                    <a:lnTo>
                      <a:pt x="190" y="143"/>
                    </a:lnTo>
                    <a:lnTo>
                      <a:pt x="171" y="295"/>
                    </a:lnTo>
                    <a:lnTo>
                      <a:pt x="171" y="371"/>
                    </a:lnTo>
                    <a:lnTo>
                      <a:pt x="304" y="371"/>
                    </a:lnTo>
                    <a:lnTo>
                      <a:pt x="447" y="238"/>
                    </a:lnTo>
                    <a:lnTo>
                      <a:pt x="476" y="143"/>
                    </a:lnTo>
                    <a:lnTo>
                      <a:pt x="485" y="114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60" name="Freeform 9">
                <a:extLst>
                  <a:ext uri="{FF2B5EF4-FFF2-40B4-BE49-F238E27FC236}">
                    <a16:creationId xmlns:a16="http://schemas.microsoft.com/office/drawing/2014/main" id="{12D6A288-5ACF-6242-B128-FD7108D86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0438" y="1589088"/>
                <a:ext cx="1200150" cy="1014412"/>
              </a:xfrm>
              <a:custGeom>
                <a:avLst/>
                <a:gdLst>
                  <a:gd name="T0" fmla="*/ 511008 w 3335"/>
                  <a:gd name="T1" fmla="*/ 167630 h 2820"/>
                  <a:gd name="T2" fmla="*/ 589819 w 3335"/>
                  <a:gd name="T3" fmla="*/ 143888 h 2820"/>
                  <a:gd name="T4" fmla="*/ 658193 w 3335"/>
                  <a:gd name="T5" fmla="*/ 126622 h 2820"/>
                  <a:gd name="T6" fmla="*/ 850001 w 3335"/>
                  <a:gd name="T7" fmla="*/ 0 h 2820"/>
                  <a:gd name="T8" fmla="*/ 867275 w 3335"/>
                  <a:gd name="T9" fmla="*/ 37771 h 2820"/>
                  <a:gd name="T10" fmla="*/ 894625 w 3335"/>
                  <a:gd name="T11" fmla="*/ 51440 h 2820"/>
                  <a:gd name="T12" fmla="*/ 946085 w 3335"/>
                  <a:gd name="T13" fmla="*/ 34173 h 2820"/>
                  <a:gd name="T14" fmla="*/ 1045408 w 3335"/>
                  <a:gd name="T15" fmla="*/ 47843 h 2820"/>
                  <a:gd name="T16" fmla="*/ 1076356 w 3335"/>
                  <a:gd name="T17" fmla="*/ 41008 h 2820"/>
                  <a:gd name="T18" fmla="*/ 1134655 w 3335"/>
                  <a:gd name="T19" fmla="*/ 82016 h 2820"/>
                  <a:gd name="T20" fmla="*/ 1155167 w 3335"/>
                  <a:gd name="T21" fmla="*/ 78779 h 2820"/>
                  <a:gd name="T22" fmla="*/ 1165603 w 3335"/>
                  <a:gd name="T23" fmla="*/ 82016 h 2820"/>
                  <a:gd name="T24" fmla="*/ 1186115 w 3335"/>
                  <a:gd name="T25" fmla="*/ 106118 h 2820"/>
                  <a:gd name="T26" fmla="*/ 1199790 w 3335"/>
                  <a:gd name="T27" fmla="*/ 143888 h 2820"/>
                  <a:gd name="T28" fmla="*/ 1192953 w 3335"/>
                  <a:gd name="T29" fmla="*/ 178062 h 2820"/>
                  <a:gd name="T30" fmla="*/ 1175679 w 3335"/>
                  <a:gd name="T31" fmla="*/ 191731 h 2820"/>
                  <a:gd name="T32" fmla="*/ 1093270 w 3335"/>
                  <a:gd name="T33" fmla="*/ 551452 h 2820"/>
                  <a:gd name="T34" fmla="*/ 1035332 w 3335"/>
                  <a:gd name="T35" fmla="*/ 609726 h 2820"/>
                  <a:gd name="T36" fmla="*/ 1004383 w 3335"/>
                  <a:gd name="T37" fmla="*/ 657569 h 2820"/>
                  <a:gd name="T38" fmla="*/ 887787 w 3335"/>
                  <a:gd name="T39" fmla="*/ 883833 h 2820"/>
                  <a:gd name="T40" fmla="*/ 860437 w 3335"/>
                  <a:gd name="T41" fmla="*/ 904338 h 2820"/>
                  <a:gd name="T42" fmla="*/ 846763 w 3335"/>
                  <a:gd name="T43" fmla="*/ 931676 h 2820"/>
                  <a:gd name="T44" fmla="*/ 846763 w 3335"/>
                  <a:gd name="T45" fmla="*/ 993548 h 2820"/>
                  <a:gd name="T46" fmla="*/ 815814 w 3335"/>
                  <a:gd name="T47" fmla="*/ 969447 h 2820"/>
                  <a:gd name="T48" fmla="*/ 716491 w 3335"/>
                  <a:gd name="T49" fmla="*/ 876999 h 2820"/>
                  <a:gd name="T50" fmla="*/ 640920 w 3335"/>
                  <a:gd name="T51" fmla="*/ 883833 h 2820"/>
                  <a:gd name="T52" fmla="*/ 558870 w 3335"/>
                  <a:gd name="T53" fmla="*/ 938511 h 2820"/>
                  <a:gd name="T54" fmla="*/ 545196 w 3335"/>
                  <a:gd name="T55" fmla="*/ 767284 h 2820"/>
                  <a:gd name="T56" fmla="*/ 411326 w 3335"/>
                  <a:gd name="T57" fmla="*/ 767284 h 2820"/>
                  <a:gd name="T58" fmla="*/ 353028 w 3335"/>
                  <a:gd name="T59" fmla="*/ 890668 h 2820"/>
                  <a:gd name="T60" fmla="*/ 257304 w 3335"/>
                  <a:gd name="T61" fmla="*/ 1003620 h 2820"/>
                  <a:gd name="T62" fmla="*/ 192168 w 3335"/>
                  <a:gd name="T63" fmla="*/ 979879 h 2820"/>
                  <a:gd name="T64" fmla="*/ 20512 w 3335"/>
                  <a:gd name="T65" fmla="*/ 787788 h 2820"/>
                  <a:gd name="T66" fmla="*/ 3599 w 3335"/>
                  <a:gd name="T67" fmla="*/ 678433 h 2820"/>
                  <a:gd name="T68" fmla="*/ 78810 w 3335"/>
                  <a:gd name="T69" fmla="*/ 613324 h 2820"/>
                  <a:gd name="T70" fmla="*/ 140707 w 3335"/>
                  <a:gd name="T71" fmla="*/ 520516 h 2820"/>
                  <a:gd name="T72" fmla="*/ 171656 w 3335"/>
                  <a:gd name="T73" fmla="*/ 434902 h 2820"/>
                  <a:gd name="T74" fmla="*/ 291491 w 3335"/>
                  <a:gd name="T75" fmla="*/ 407563 h 2820"/>
                  <a:gd name="T76" fmla="*/ 359865 w 3335"/>
                  <a:gd name="T77" fmla="*/ 304683 h 2820"/>
                  <a:gd name="T78" fmla="*/ 428599 w 3335"/>
                  <a:gd name="T79" fmla="*/ 239934 h 2820"/>
                  <a:gd name="T80" fmla="*/ 455949 w 3335"/>
                  <a:gd name="T81" fmla="*/ 171227 h 28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35" h="2820">
                    <a:moveTo>
                      <a:pt x="1267" y="476"/>
                    </a:moveTo>
                    <a:lnTo>
                      <a:pt x="1420" y="466"/>
                    </a:lnTo>
                    <a:lnTo>
                      <a:pt x="1477" y="447"/>
                    </a:lnTo>
                    <a:lnTo>
                      <a:pt x="1639" y="400"/>
                    </a:lnTo>
                    <a:lnTo>
                      <a:pt x="1753" y="381"/>
                    </a:lnTo>
                    <a:lnTo>
                      <a:pt x="1829" y="352"/>
                    </a:lnTo>
                    <a:lnTo>
                      <a:pt x="2296" y="19"/>
                    </a:lnTo>
                    <a:lnTo>
                      <a:pt x="2362" y="0"/>
                    </a:lnTo>
                    <a:lnTo>
                      <a:pt x="2391" y="47"/>
                    </a:lnTo>
                    <a:lnTo>
                      <a:pt x="2410" y="105"/>
                    </a:lnTo>
                    <a:lnTo>
                      <a:pt x="2439" y="143"/>
                    </a:lnTo>
                    <a:lnTo>
                      <a:pt x="2486" y="143"/>
                    </a:lnTo>
                    <a:lnTo>
                      <a:pt x="2581" y="105"/>
                    </a:lnTo>
                    <a:lnTo>
                      <a:pt x="2629" y="95"/>
                    </a:lnTo>
                    <a:lnTo>
                      <a:pt x="2858" y="143"/>
                    </a:lnTo>
                    <a:lnTo>
                      <a:pt x="2905" y="133"/>
                    </a:lnTo>
                    <a:lnTo>
                      <a:pt x="2953" y="114"/>
                    </a:lnTo>
                    <a:lnTo>
                      <a:pt x="2991" y="114"/>
                    </a:lnTo>
                    <a:lnTo>
                      <a:pt x="3096" y="209"/>
                    </a:lnTo>
                    <a:lnTo>
                      <a:pt x="3153" y="228"/>
                    </a:lnTo>
                    <a:lnTo>
                      <a:pt x="3201" y="228"/>
                    </a:lnTo>
                    <a:lnTo>
                      <a:pt x="3210" y="219"/>
                    </a:lnTo>
                    <a:lnTo>
                      <a:pt x="3220" y="209"/>
                    </a:lnTo>
                    <a:lnTo>
                      <a:pt x="3239" y="228"/>
                    </a:lnTo>
                    <a:lnTo>
                      <a:pt x="3267" y="266"/>
                    </a:lnTo>
                    <a:lnTo>
                      <a:pt x="3296" y="295"/>
                    </a:lnTo>
                    <a:lnTo>
                      <a:pt x="3315" y="333"/>
                    </a:lnTo>
                    <a:lnTo>
                      <a:pt x="3334" y="400"/>
                    </a:lnTo>
                    <a:lnTo>
                      <a:pt x="3334" y="466"/>
                    </a:lnTo>
                    <a:lnTo>
                      <a:pt x="3315" y="495"/>
                    </a:lnTo>
                    <a:lnTo>
                      <a:pt x="3296" y="495"/>
                    </a:lnTo>
                    <a:lnTo>
                      <a:pt x="3267" y="533"/>
                    </a:lnTo>
                    <a:lnTo>
                      <a:pt x="3086" y="1400"/>
                    </a:lnTo>
                    <a:lnTo>
                      <a:pt x="3038" y="1533"/>
                    </a:lnTo>
                    <a:lnTo>
                      <a:pt x="2981" y="1609"/>
                    </a:lnTo>
                    <a:lnTo>
                      <a:pt x="2877" y="1695"/>
                    </a:lnTo>
                    <a:lnTo>
                      <a:pt x="2829" y="1762"/>
                    </a:lnTo>
                    <a:lnTo>
                      <a:pt x="2791" y="1828"/>
                    </a:lnTo>
                    <a:lnTo>
                      <a:pt x="2715" y="2038"/>
                    </a:lnTo>
                    <a:lnTo>
                      <a:pt x="2467" y="2457"/>
                    </a:lnTo>
                    <a:lnTo>
                      <a:pt x="2448" y="2476"/>
                    </a:lnTo>
                    <a:lnTo>
                      <a:pt x="2391" y="2514"/>
                    </a:lnTo>
                    <a:lnTo>
                      <a:pt x="2362" y="2543"/>
                    </a:lnTo>
                    <a:lnTo>
                      <a:pt x="2353" y="2590"/>
                    </a:lnTo>
                    <a:lnTo>
                      <a:pt x="2362" y="2705"/>
                    </a:lnTo>
                    <a:lnTo>
                      <a:pt x="2353" y="2762"/>
                    </a:lnTo>
                    <a:lnTo>
                      <a:pt x="2324" y="2819"/>
                    </a:lnTo>
                    <a:lnTo>
                      <a:pt x="2267" y="2695"/>
                    </a:lnTo>
                    <a:lnTo>
                      <a:pt x="2153" y="2552"/>
                    </a:lnTo>
                    <a:lnTo>
                      <a:pt x="1991" y="2438"/>
                    </a:lnTo>
                    <a:lnTo>
                      <a:pt x="1905" y="2409"/>
                    </a:lnTo>
                    <a:lnTo>
                      <a:pt x="1781" y="2457"/>
                    </a:lnTo>
                    <a:lnTo>
                      <a:pt x="1639" y="2562"/>
                    </a:lnTo>
                    <a:lnTo>
                      <a:pt x="1553" y="2609"/>
                    </a:lnTo>
                    <a:lnTo>
                      <a:pt x="1553" y="2247"/>
                    </a:lnTo>
                    <a:lnTo>
                      <a:pt x="1515" y="2133"/>
                    </a:lnTo>
                    <a:lnTo>
                      <a:pt x="1334" y="2086"/>
                    </a:lnTo>
                    <a:lnTo>
                      <a:pt x="1143" y="2133"/>
                    </a:lnTo>
                    <a:lnTo>
                      <a:pt x="1077" y="2247"/>
                    </a:lnTo>
                    <a:lnTo>
                      <a:pt x="981" y="2476"/>
                    </a:lnTo>
                    <a:lnTo>
                      <a:pt x="839" y="2733"/>
                    </a:lnTo>
                    <a:lnTo>
                      <a:pt x="715" y="2790"/>
                    </a:lnTo>
                    <a:lnTo>
                      <a:pt x="610" y="2790"/>
                    </a:lnTo>
                    <a:lnTo>
                      <a:pt x="534" y="2724"/>
                    </a:lnTo>
                    <a:lnTo>
                      <a:pt x="257" y="2390"/>
                    </a:lnTo>
                    <a:lnTo>
                      <a:pt x="57" y="2190"/>
                    </a:lnTo>
                    <a:lnTo>
                      <a:pt x="0" y="2047"/>
                    </a:lnTo>
                    <a:lnTo>
                      <a:pt x="10" y="1886"/>
                    </a:lnTo>
                    <a:lnTo>
                      <a:pt x="67" y="1800"/>
                    </a:lnTo>
                    <a:lnTo>
                      <a:pt x="219" y="1705"/>
                    </a:lnTo>
                    <a:lnTo>
                      <a:pt x="353" y="1619"/>
                    </a:lnTo>
                    <a:lnTo>
                      <a:pt x="391" y="1447"/>
                    </a:lnTo>
                    <a:lnTo>
                      <a:pt x="381" y="1324"/>
                    </a:lnTo>
                    <a:lnTo>
                      <a:pt x="477" y="1209"/>
                    </a:lnTo>
                    <a:lnTo>
                      <a:pt x="553" y="1152"/>
                    </a:lnTo>
                    <a:lnTo>
                      <a:pt x="810" y="1133"/>
                    </a:lnTo>
                    <a:lnTo>
                      <a:pt x="934" y="1038"/>
                    </a:lnTo>
                    <a:lnTo>
                      <a:pt x="1000" y="847"/>
                    </a:lnTo>
                    <a:lnTo>
                      <a:pt x="1077" y="724"/>
                    </a:lnTo>
                    <a:lnTo>
                      <a:pt x="1191" y="667"/>
                    </a:lnTo>
                    <a:lnTo>
                      <a:pt x="1267" y="609"/>
                    </a:lnTo>
                    <a:lnTo>
                      <a:pt x="1267" y="476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61" name="Freeform 10">
                <a:extLst>
                  <a:ext uri="{FF2B5EF4-FFF2-40B4-BE49-F238E27FC236}">
                    <a16:creationId xmlns:a16="http://schemas.microsoft.com/office/drawing/2014/main" id="{DE51BAA1-BCB3-9C4C-81B6-7BC27CCC8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7150" y="2816225"/>
                <a:ext cx="2492375" cy="2382838"/>
              </a:xfrm>
              <a:custGeom>
                <a:avLst/>
                <a:gdLst>
                  <a:gd name="T0" fmla="*/ 68383 w 6925"/>
                  <a:gd name="T1" fmla="*/ 257361 h 6620"/>
                  <a:gd name="T2" fmla="*/ 147203 w 6925"/>
                  <a:gd name="T3" fmla="*/ 229645 h 6620"/>
                  <a:gd name="T4" fmla="*/ 284329 w 6925"/>
                  <a:gd name="T5" fmla="*/ 192211 h 6620"/>
                  <a:gd name="T6" fmla="*/ 452407 w 6925"/>
                  <a:gd name="T7" fmla="*/ 147578 h 6620"/>
                  <a:gd name="T8" fmla="*/ 613646 w 6925"/>
                  <a:gd name="T9" fmla="*/ 10438 h 6620"/>
                  <a:gd name="T10" fmla="*/ 740334 w 6925"/>
                  <a:gd name="T11" fmla="*/ 102944 h 6620"/>
                  <a:gd name="T12" fmla="*/ 983633 w 6925"/>
                  <a:gd name="T13" fmla="*/ 287956 h 6620"/>
                  <a:gd name="T14" fmla="*/ 1079729 w 6925"/>
                  <a:gd name="T15" fmla="*/ 325751 h 6620"/>
                  <a:gd name="T16" fmla="*/ 1203178 w 6925"/>
                  <a:gd name="T17" fmla="*/ 459650 h 6620"/>
                  <a:gd name="T18" fmla="*/ 1353980 w 6925"/>
                  <a:gd name="T19" fmla="*/ 558995 h 6620"/>
                  <a:gd name="T20" fmla="*/ 1593680 w 6925"/>
                  <a:gd name="T21" fmla="*/ 685696 h 6620"/>
                  <a:gd name="T22" fmla="*/ 1707052 w 6925"/>
                  <a:gd name="T23" fmla="*/ 781801 h 6620"/>
                  <a:gd name="T24" fmla="*/ 1748082 w 6925"/>
                  <a:gd name="T25" fmla="*/ 959974 h 6620"/>
                  <a:gd name="T26" fmla="*/ 1970866 w 6925"/>
                  <a:gd name="T27" fmla="*/ 1001008 h 6620"/>
                  <a:gd name="T28" fmla="*/ 2046447 w 6925"/>
                  <a:gd name="T29" fmla="*/ 1131308 h 6620"/>
                  <a:gd name="T30" fmla="*/ 2083877 w 6925"/>
                  <a:gd name="T31" fmla="*/ 1230653 h 6620"/>
                  <a:gd name="T32" fmla="*/ 2114830 w 6925"/>
                  <a:gd name="T33" fmla="*/ 1316680 h 6620"/>
                  <a:gd name="T34" fmla="*/ 2200488 w 6925"/>
                  <a:gd name="T35" fmla="*/ 1405586 h 6620"/>
                  <a:gd name="T36" fmla="*/ 2348051 w 6925"/>
                  <a:gd name="T37" fmla="*/ 1494853 h 6620"/>
                  <a:gd name="T38" fmla="*/ 2361728 w 6925"/>
                  <a:gd name="T39" fmla="*/ 1542726 h 6620"/>
                  <a:gd name="T40" fmla="*/ 2317099 w 6925"/>
                  <a:gd name="T41" fmla="*/ 1560003 h 6620"/>
                  <a:gd name="T42" fmla="*/ 2231440 w 6925"/>
                  <a:gd name="T43" fmla="*/ 1553164 h 6620"/>
                  <a:gd name="T44" fmla="*/ 2214165 w 6925"/>
                  <a:gd name="T45" fmla="*/ 1648909 h 6620"/>
                  <a:gd name="T46" fmla="*/ 2234680 w 6925"/>
                  <a:gd name="T47" fmla="*/ 1772371 h 6620"/>
                  <a:gd name="T48" fmla="*/ 2251955 w 6925"/>
                  <a:gd name="T49" fmla="*/ 1830682 h 6620"/>
                  <a:gd name="T50" fmla="*/ 2361728 w 6925"/>
                  <a:gd name="T51" fmla="*/ 1892592 h 6620"/>
                  <a:gd name="T52" fmla="*/ 2464662 w 6925"/>
                  <a:gd name="T53" fmla="*/ 2029732 h 6620"/>
                  <a:gd name="T54" fmla="*/ 2492015 w 6925"/>
                  <a:gd name="T55" fmla="*/ 2098121 h 6620"/>
                  <a:gd name="T56" fmla="*/ 2433710 w 6925"/>
                  <a:gd name="T57" fmla="*/ 2231661 h 6620"/>
                  <a:gd name="T58" fmla="*/ 2276069 w 6925"/>
                  <a:gd name="T59" fmla="*/ 2259377 h 6620"/>
                  <a:gd name="T60" fmla="*/ 2128506 w 6925"/>
                  <a:gd name="T61" fmla="*/ 2327766 h 6620"/>
                  <a:gd name="T62" fmla="*/ 1991381 w 6925"/>
                  <a:gd name="T63" fmla="*/ 2331366 h 6620"/>
                  <a:gd name="T64" fmla="*/ 1905722 w 6925"/>
                  <a:gd name="T65" fmla="*/ 2314088 h 6620"/>
                  <a:gd name="T66" fmla="*/ 1707052 w 6925"/>
                  <a:gd name="T67" fmla="*/ 2341444 h 6620"/>
                  <a:gd name="T68" fmla="*/ 1473830 w 6925"/>
                  <a:gd name="T69" fmla="*/ 2224822 h 6620"/>
                  <a:gd name="T70" fmla="*/ 949442 w 6925"/>
                  <a:gd name="T71" fmla="*/ 1717659 h 6620"/>
                  <a:gd name="T72" fmla="*/ 911651 w 6925"/>
                  <a:gd name="T73" fmla="*/ 1583759 h 6620"/>
                  <a:gd name="T74" fmla="*/ 685628 w 6925"/>
                  <a:gd name="T75" fmla="*/ 1337197 h 6620"/>
                  <a:gd name="T76" fmla="*/ 582694 w 6925"/>
                  <a:gd name="T77" fmla="*/ 1193219 h 6620"/>
                  <a:gd name="T78" fmla="*/ 455646 w 6925"/>
                  <a:gd name="T79" fmla="*/ 1107552 h 6620"/>
                  <a:gd name="T80" fmla="*/ 404179 w 6925"/>
                  <a:gd name="T81" fmla="*/ 1025124 h 6620"/>
                  <a:gd name="T82" fmla="*/ 315281 w 6925"/>
                  <a:gd name="T83" fmla="*/ 1015046 h 6620"/>
                  <a:gd name="T84" fmla="*/ 232862 w 6925"/>
                  <a:gd name="T85" fmla="*/ 918940 h 6620"/>
                  <a:gd name="T86" fmla="*/ 85659 w 6925"/>
                  <a:gd name="T87" fmla="*/ 682456 h 6620"/>
                  <a:gd name="T88" fmla="*/ 3239 w 6925"/>
                  <a:gd name="T89" fmla="*/ 449212 h 6620"/>
                  <a:gd name="T90" fmla="*/ 23754 w 6925"/>
                  <a:gd name="T91" fmla="*/ 339428 h 6620"/>
                  <a:gd name="T92" fmla="*/ 34191 w 6925"/>
                  <a:gd name="T93" fmla="*/ 271039 h 662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925" h="6620">
                    <a:moveTo>
                      <a:pt x="95" y="753"/>
                    </a:moveTo>
                    <a:lnTo>
                      <a:pt x="133" y="743"/>
                    </a:lnTo>
                    <a:lnTo>
                      <a:pt x="190" y="715"/>
                    </a:lnTo>
                    <a:lnTo>
                      <a:pt x="314" y="734"/>
                    </a:lnTo>
                    <a:lnTo>
                      <a:pt x="381" y="705"/>
                    </a:lnTo>
                    <a:lnTo>
                      <a:pt x="409" y="638"/>
                    </a:lnTo>
                    <a:lnTo>
                      <a:pt x="485" y="534"/>
                    </a:lnTo>
                    <a:lnTo>
                      <a:pt x="609" y="524"/>
                    </a:lnTo>
                    <a:lnTo>
                      <a:pt x="790" y="534"/>
                    </a:lnTo>
                    <a:lnTo>
                      <a:pt x="905" y="496"/>
                    </a:lnTo>
                    <a:lnTo>
                      <a:pt x="1085" y="477"/>
                    </a:lnTo>
                    <a:lnTo>
                      <a:pt x="1257" y="410"/>
                    </a:lnTo>
                    <a:lnTo>
                      <a:pt x="1504" y="353"/>
                    </a:lnTo>
                    <a:lnTo>
                      <a:pt x="1590" y="248"/>
                    </a:lnTo>
                    <a:lnTo>
                      <a:pt x="1705" y="29"/>
                    </a:lnTo>
                    <a:lnTo>
                      <a:pt x="1743" y="0"/>
                    </a:lnTo>
                    <a:lnTo>
                      <a:pt x="1905" y="143"/>
                    </a:lnTo>
                    <a:lnTo>
                      <a:pt x="2057" y="286"/>
                    </a:lnTo>
                    <a:lnTo>
                      <a:pt x="2276" y="467"/>
                    </a:lnTo>
                    <a:lnTo>
                      <a:pt x="2590" y="686"/>
                    </a:lnTo>
                    <a:lnTo>
                      <a:pt x="2733" y="800"/>
                    </a:lnTo>
                    <a:lnTo>
                      <a:pt x="2857" y="800"/>
                    </a:lnTo>
                    <a:lnTo>
                      <a:pt x="2933" y="819"/>
                    </a:lnTo>
                    <a:lnTo>
                      <a:pt x="3000" y="905"/>
                    </a:lnTo>
                    <a:lnTo>
                      <a:pt x="3057" y="1039"/>
                    </a:lnTo>
                    <a:lnTo>
                      <a:pt x="3162" y="1220"/>
                    </a:lnTo>
                    <a:lnTo>
                      <a:pt x="3343" y="1277"/>
                    </a:lnTo>
                    <a:lnTo>
                      <a:pt x="3438" y="1286"/>
                    </a:lnTo>
                    <a:lnTo>
                      <a:pt x="3552" y="1400"/>
                    </a:lnTo>
                    <a:lnTo>
                      <a:pt x="3762" y="1553"/>
                    </a:lnTo>
                    <a:lnTo>
                      <a:pt x="4028" y="1696"/>
                    </a:lnTo>
                    <a:lnTo>
                      <a:pt x="4267" y="1839"/>
                    </a:lnTo>
                    <a:lnTo>
                      <a:pt x="4428" y="1905"/>
                    </a:lnTo>
                    <a:lnTo>
                      <a:pt x="4505" y="2058"/>
                    </a:lnTo>
                    <a:lnTo>
                      <a:pt x="4628" y="2143"/>
                    </a:lnTo>
                    <a:lnTo>
                      <a:pt x="4743" y="2172"/>
                    </a:lnTo>
                    <a:lnTo>
                      <a:pt x="4771" y="2353"/>
                    </a:lnTo>
                    <a:lnTo>
                      <a:pt x="4781" y="2581"/>
                    </a:lnTo>
                    <a:lnTo>
                      <a:pt x="4857" y="2667"/>
                    </a:lnTo>
                    <a:lnTo>
                      <a:pt x="4990" y="2705"/>
                    </a:lnTo>
                    <a:lnTo>
                      <a:pt x="5466" y="2781"/>
                    </a:lnTo>
                    <a:lnTo>
                      <a:pt x="5476" y="2781"/>
                    </a:lnTo>
                    <a:lnTo>
                      <a:pt x="5505" y="2877"/>
                    </a:lnTo>
                    <a:lnTo>
                      <a:pt x="5590" y="3038"/>
                    </a:lnTo>
                    <a:lnTo>
                      <a:pt x="5686" y="3143"/>
                    </a:lnTo>
                    <a:lnTo>
                      <a:pt x="5724" y="3219"/>
                    </a:lnTo>
                    <a:lnTo>
                      <a:pt x="5733" y="3315"/>
                    </a:lnTo>
                    <a:lnTo>
                      <a:pt x="5790" y="3419"/>
                    </a:lnTo>
                    <a:lnTo>
                      <a:pt x="5800" y="3448"/>
                    </a:lnTo>
                    <a:lnTo>
                      <a:pt x="5847" y="3505"/>
                    </a:lnTo>
                    <a:lnTo>
                      <a:pt x="5876" y="3658"/>
                    </a:lnTo>
                    <a:lnTo>
                      <a:pt x="5933" y="3715"/>
                    </a:lnTo>
                    <a:lnTo>
                      <a:pt x="6019" y="3820"/>
                    </a:lnTo>
                    <a:lnTo>
                      <a:pt x="6114" y="3905"/>
                    </a:lnTo>
                    <a:lnTo>
                      <a:pt x="6238" y="3915"/>
                    </a:lnTo>
                    <a:lnTo>
                      <a:pt x="6381" y="3924"/>
                    </a:lnTo>
                    <a:lnTo>
                      <a:pt x="6524" y="4153"/>
                    </a:lnTo>
                    <a:lnTo>
                      <a:pt x="6552" y="4257"/>
                    </a:lnTo>
                    <a:lnTo>
                      <a:pt x="6562" y="4286"/>
                    </a:lnTo>
                    <a:lnTo>
                      <a:pt x="6590" y="4382"/>
                    </a:lnTo>
                    <a:lnTo>
                      <a:pt x="6438" y="4334"/>
                    </a:lnTo>
                    <a:lnTo>
                      <a:pt x="6343" y="4277"/>
                    </a:lnTo>
                    <a:lnTo>
                      <a:pt x="6209" y="4286"/>
                    </a:lnTo>
                    <a:lnTo>
                      <a:pt x="6200" y="4315"/>
                    </a:lnTo>
                    <a:lnTo>
                      <a:pt x="6162" y="4391"/>
                    </a:lnTo>
                    <a:lnTo>
                      <a:pt x="6152" y="4534"/>
                    </a:lnTo>
                    <a:lnTo>
                      <a:pt x="6152" y="4581"/>
                    </a:lnTo>
                    <a:lnTo>
                      <a:pt x="6152" y="4724"/>
                    </a:lnTo>
                    <a:lnTo>
                      <a:pt x="6152" y="4819"/>
                    </a:lnTo>
                    <a:lnTo>
                      <a:pt x="6209" y="4924"/>
                    </a:lnTo>
                    <a:lnTo>
                      <a:pt x="6209" y="5010"/>
                    </a:lnTo>
                    <a:lnTo>
                      <a:pt x="6209" y="5086"/>
                    </a:lnTo>
                    <a:lnTo>
                      <a:pt x="6257" y="5086"/>
                    </a:lnTo>
                    <a:lnTo>
                      <a:pt x="6333" y="5086"/>
                    </a:lnTo>
                    <a:lnTo>
                      <a:pt x="6476" y="5124"/>
                    </a:lnTo>
                    <a:lnTo>
                      <a:pt x="6562" y="5258"/>
                    </a:lnTo>
                    <a:lnTo>
                      <a:pt x="6714" y="5458"/>
                    </a:lnTo>
                    <a:lnTo>
                      <a:pt x="6790" y="5581"/>
                    </a:lnTo>
                    <a:lnTo>
                      <a:pt x="6848" y="5639"/>
                    </a:lnTo>
                    <a:lnTo>
                      <a:pt x="6924" y="5715"/>
                    </a:lnTo>
                    <a:lnTo>
                      <a:pt x="6924" y="5753"/>
                    </a:lnTo>
                    <a:lnTo>
                      <a:pt x="6924" y="5829"/>
                    </a:lnTo>
                    <a:lnTo>
                      <a:pt x="6905" y="5972"/>
                    </a:lnTo>
                    <a:lnTo>
                      <a:pt x="6828" y="6067"/>
                    </a:lnTo>
                    <a:lnTo>
                      <a:pt x="6762" y="6200"/>
                    </a:lnTo>
                    <a:lnTo>
                      <a:pt x="6638" y="6238"/>
                    </a:lnTo>
                    <a:lnTo>
                      <a:pt x="6467" y="6277"/>
                    </a:lnTo>
                    <a:lnTo>
                      <a:pt x="6324" y="6277"/>
                    </a:lnTo>
                    <a:lnTo>
                      <a:pt x="6209" y="6296"/>
                    </a:lnTo>
                    <a:lnTo>
                      <a:pt x="6038" y="6391"/>
                    </a:lnTo>
                    <a:lnTo>
                      <a:pt x="5914" y="6467"/>
                    </a:lnTo>
                    <a:lnTo>
                      <a:pt x="5733" y="6543"/>
                    </a:lnTo>
                    <a:lnTo>
                      <a:pt x="5590" y="6543"/>
                    </a:lnTo>
                    <a:lnTo>
                      <a:pt x="5533" y="6477"/>
                    </a:lnTo>
                    <a:lnTo>
                      <a:pt x="5495" y="6401"/>
                    </a:lnTo>
                    <a:lnTo>
                      <a:pt x="5371" y="6363"/>
                    </a:lnTo>
                    <a:lnTo>
                      <a:pt x="5295" y="6429"/>
                    </a:lnTo>
                    <a:lnTo>
                      <a:pt x="5057" y="6486"/>
                    </a:lnTo>
                    <a:lnTo>
                      <a:pt x="4800" y="6486"/>
                    </a:lnTo>
                    <a:lnTo>
                      <a:pt x="4743" y="6505"/>
                    </a:lnTo>
                    <a:lnTo>
                      <a:pt x="4514" y="6619"/>
                    </a:lnTo>
                    <a:lnTo>
                      <a:pt x="4343" y="6477"/>
                    </a:lnTo>
                    <a:lnTo>
                      <a:pt x="4095" y="6181"/>
                    </a:lnTo>
                    <a:lnTo>
                      <a:pt x="3285" y="5353"/>
                    </a:lnTo>
                    <a:lnTo>
                      <a:pt x="2714" y="4896"/>
                    </a:lnTo>
                    <a:lnTo>
                      <a:pt x="2638" y="4772"/>
                    </a:lnTo>
                    <a:lnTo>
                      <a:pt x="2590" y="4620"/>
                    </a:lnTo>
                    <a:lnTo>
                      <a:pt x="2571" y="4505"/>
                    </a:lnTo>
                    <a:lnTo>
                      <a:pt x="2533" y="4400"/>
                    </a:lnTo>
                    <a:lnTo>
                      <a:pt x="2324" y="4200"/>
                    </a:lnTo>
                    <a:lnTo>
                      <a:pt x="2152" y="3972"/>
                    </a:lnTo>
                    <a:lnTo>
                      <a:pt x="1905" y="3715"/>
                    </a:lnTo>
                    <a:lnTo>
                      <a:pt x="1752" y="3496"/>
                    </a:lnTo>
                    <a:lnTo>
                      <a:pt x="1705" y="3410"/>
                    </a:lnTo>
                    <a:lnTo>
                      <a:pt x="1619" y="3315"/>
                    </a:lnTo>
                    <a:lnTo>
                      <a:pt x="1533" y="3248"/>
                    </a:lnTo>
                    <a:lnTo>
                      <a:pt x="1304" y="3162"/>
                    </a:lnTo>
                    <a:lnTo>
                      <a:pt x="1266" y="3077"/>
                    </a:lnTo>
                    <a:lnTo>
                      <a:pt x="1238" y="2972"/>
                    </a:lnTo>
                    <a:lnTo>
                      <a:pt x="1171" y="2867"/>
                    </a:lnTo>
                    <a:lnTo>
                      <a:pt x="1123" y="2848"/>
                    </a:lnTo>
                    <a:lnTo>
                      <a:pt x="990" y="2858"/>
                    </a:lnTo>
                    <a:lnTo>
                      <a:pt x="933" y="2848"/>
                    </a:lnTo>
                    <a:lnTo>
                      <a:pt x="876" y="2820"/>
                    </a:lnTo>
                    <a:lnTo>
                      <a:pt x="819" y="2772"/>
                    </a:lnTo>
                    <a:lnTo>
                      <a:pt x="724" y="2677"/>
                    </a:lnTo>
                    <a:lnTo>
                      <a:pt x="647" y="2553"/>
                    </a:lnTo>
                    <a:lnTo>
                      <a:pt x="533" y="2267"/>
                    </a:lnTo>
                    <a:lnTo>
                      <a:pt x="457" y="2143"/>
                    </a:lnTo>
                    <a:lnTo>
                      <a:pt x="238" y="1896"/>
                    </a:lnTo>
                    <a:lnTo>
                      <a:pt x="152" y="1781"/>
                    </a:lnTo>
                    <a:lnTo>
                      <a:pt x="57" y="1467"/>
                    </a:lnTo>
                    <a:lnTo>
                      <a:pt x="9" y="1248"/>
                    </a:lnTo>
                    <a:lnTo>
                      <a:pt x="0" y="1134"/>
                    </a:lnTo>
                    <a:lnTo>
                      <a:pt x="19" y="1057"/>
                    </a:lnTo>
                    <a:lnTo>
                      <a:pt x="66" y="943"/>
                    </a:lnTo>
                    <a:lnTo>
                      <a:pt x="85" y="886"/>
                    </a:lnTo>
                    <a:lnTo>
                      <a:pt x="95" y="762"/>
                    </a:lnTo>
                    <a:lnTo>
                      <a:pt x="95" y="753"/>
                    </a:lnTo>
                  </a:path>
                </a:pathLst>
              </a:custGeom>
              <a:solidFill>
                <a:srgbClr val="D1D1D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62" name="Freeform 11">
                <a:extLst>
                  <a:ext uri="{FF2B5EF4-FFF2-40B4-BE49-F238E27FC236}">
                    <a16:creationId xmlns:a16="http://schemas.microsoft.com/office/drawing/2014/main" id="{2CA73E42-9753-A84E-B9E8-DCD84BE3F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2750" y="4879975"/>
                <a:ext cx="1276350" cy="1474788"/>
              </a:xfrm>
              <a:custGeom>
                <a:avLst/>
                <a:gdLst>
                  <a:gd name="T0" fmla="*/ 703361 w 3544"/>
                  <a:gd name="T1" fmla="*/ 1272077 h 4096"/>
                  <a:gd name="T2" fmla="*/ 655102 w 3544"/>
                  <a:gd name="T3" fmla="*/ 1189984 h 4096"/>
                  <a:gd name="T4" fmla="*/ 624490 w 3544"/>
                  <a:gd name="T5" fmla="*/ 1111132 h 4096"/>
                  <a:gd name="T6" fmla="*/ 569388 w 3544"/>
                  <a:gd name="T7" fmla="*/ 1069725 h 4096"/>
                  <a:gd name="T8" fmla="*/ 422089 w 3544"/>
                  <a:gd name="T9" fmla="*/ 891498 h 4096"/>
                  <a:gd name="T10" fmla="*/ 415246 w 3544"/>
                  <a:gd name="T11" fmla="*/ 548725 h 4096"/>
                  <a:gd name="T12" fmla="*/ 325930 w 3544"/>
                  <a:gd name="T13" fmla="*/ 445749 h 4096"/>
                  <a:gd name="T14" fmla="*/ 41056 w 3544"/>
                  <a:gd name="T15" fmla="*/ 356455 h 4096"/>
                  <a:gd name="T16" fmla="*/ 82473 w 3544"/>
                  <a:gd name="T17" fmla="*/ 277603 h 4096"/>
                  <a:gd name="T18" fmla="*/ 195558 w 3544"/>
                  <a:gd name="T19" fmla="*/ 270762 h 4096"/>
                  <a:gd name="T20" fmla="*/ 308643 w 3544"/>
                  <a:gd name="T21" fmla="*/ 226475 h 4096"/>
                  <a:gd name="T22" fmla="*/ 366987 w 3544"/>
                  <a:gd name="T23" fmla="*/ 267521 h 4096"/>
                  <a:gd name="T24" fmla="*/ 439015 w 3544"/>
                  <a:gd name="T25" fmla="*/ 291285 h 4096"/>
                  <a:gd name="T26" fmla="*/ 548859 w 3544"/>
                  <a:gd name="T27" fmla="*/ 236557 h 4096"/>
                  <a:gd name="T28" fmla="*/ 651860 w 3544"/>
                  <a:gd name="T29" fmla="*/ 195510 h 4096"/>
                  <a:gd name="T30" fmla="*/ 764946 w 3544"/>
                  <a:gd name="T31" fmla="*/ 181468 h 4096"/>
                  <a:gd name="T32" fmla="*/ 833373 w 3544"/>
                  <a:gd name="T33" fmla="*/ 119899 h 4096"/>
                  <a:gd name="T34" fmla="*/ 867947 w 3544"/>
                  <a:gd name="T35" fmla="*/ 34205 h 4096"/>
                  <a:gd name="T36" fmla="*/ 878031 w 3544"/>
                  <a:gd name="T37" fmla="*/ 3241 h 4096"/>
                  <a:gd name="T38" fmla="*/ 939976 w 3544"/>
                  <a:gd name="T39" fmla="*/ 3241 h 4096"/>
                  <a:gd name="T40" fmla="*/ 956902 w 3544"/>
                  <a:gd name="T41" fmla="*/ 24124 h 4096"/>
                  <a:gd name="T42" fmla="*/ 970588 w 3544"/>
                  <a:gd name="T43" fmla="*/ 92534 h 4096"/>
                  <a:gd name="T44" fmla="*/ 987875 w 3544"/>
                  <a:gd name="T45" fmla="*/ 140422 h 4096"/>
                  <a:gd name="T46" fmla="*/ 1001560 w 3544"/>
                  <a:gd name="T47" fmla="*/ 160945 h 4096"/>
                  <a:gd name="T48" fmla="*/ 1001560 w 3544"/>
                  <a:gd name="T49" fmla="*/ 253839 h 4096"/>
                  <a:gd name="T50" fmla="*/ 987875 w 3544"/>
                  <a:gd name="T51" fmla="*/ 263921 h 4096"/>
                  <a:gd name="T52" fmla="*/ 922689 w 3544"/>
                  <a:gd name="T53" fmla="*/ 263921 h 4096"/>
                  <a:gd name="T54" fmla="*/ 884874 w 3544"/>
                  <a:gd name="T55" fmla="*/ 274362 h 4096"/>
                  <a:gd name="T56" fmla="*/ 878031 w 3544"/>
                  <a:gd name="T57" fmla="*/ 308568 h 4096"/>
                  <a:gd name="T58" fmla="*/ 905402 w 3544"/>
                  <a:gd name="T59" fmla="*/ 339532 h 4096"/>
                  <a:gd name="T60" fmla="*/ 915846 w 3544"/>
                  <a:gd name="T61" fmla="*/ 339532 h 4096"/>
                  <a:gd name="T62" fmla="*/ 974189 w 3544"/>
                  <a:gd name="T63" fmla="*/ 380579 h 4096"/>
                  <a:gd name="T64" fmla="*/ 1049819 w 3544"/>
                  <a:gd name="T65" fmla="*/ 466272 h 4096"/>
                  <a:gd name="T66" fmla="*/ 1077190 w 3544"/>
                  <a:gd name="T67" fmla="*/ 545124 h 4096"/>
                  <a:gd name="T68" fmla="*/ 1111404 w 3544"/>
                  <a:gd name="T69" fmla="*/ 565647 h 4096"/>
                  <a:gd name="T70" fmla="*/ 1200720 w 3544"/>
                  <a:gd name="T71" fmla="*/ 623976 h 4096"/>
                  <a:gd name="T72" fmla="*/ 1207202 w 3544"/>
                  <a:gd name="T73" fmla="*/ 668623 h 4096"/>
                  <a:gd name="T74" fmla="*/ 1207202 w 3544"/>
                  <a:gd name="T75" fmla="*/ 726952 h 4096"/>
                  <a:gd name="T76" fmla="*/ 1248619 w 3544"/>
                  <a:gd name="T77" fmla="*/ 816246 h 4096"/>
                  <a:gd name="T78" fmla="*/ 1255462 w 3544"/>
                  <a:gd name="T79" fmla="*/ 833169 h 4096"/>
                  <a:gd name="T80" fmla="*/ 1275990 w 3544"/>
                  <a:gd name="T81" fmla="*/ 939745 h 4096"/>
                  <a:gd name="T82" fmla="*/ 1269147 w 3544"/>
                  <a:gd name="T83" fmla="*/ 939745 h 4096"/>
                  <a:gd name="T84" fmla="*/ 1111404 w 3544"/>
                  <a:gd name="T85" fmla="*/ 925703 h 4096"/>
                  <a:gd name="T86" fmla="*/ 1032533 w 3544"/>
                  <a:gd name="T87" fmla="*/ 901939 h 4096"/>
                  <a:gd name="T88" fmla="*/ 967347 w 3544"/>
                  <a:gd name="T89" fmla="*/ 918862 h 4096"/>
                  <a:gd name="T90" fmla="*/ 967347 w 3544"/>
                  <a:gd name="T91" fmla="*/ 977191 h 4096"/>
                  <a:gd name="T92" fmla="*/ 991476 w 3544"/>
                  <a:gd name="T93" fmla="*/ 1039121 h 4096"/>
                  <a:gd name="T94" fmla="*/ 1090876 w 3544"/>
                  <a:gd name="T95" fmla="*/ 1111132 h 4096"/>
                  <a:gd name="T96" fmla="*/ 1115006 w 3544"/>
                  <a:gd name="T97" fmla="*/ 1183143 h 4096"/>
                  <a:gd name="T98" fmla="*/ 1049819 w 3544"/>
                  <a:gd name="T99" fmla="*/ 1392335 h 4096"/>
                  <a:gd name="T100" fmla="*/ 974189 w 3544"/>
                  <a:gd name="T101" fmla="*/ 1450664 h 409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44" h="4096">
                    <a:moveTo>
                      <a:pt x="2000" y="3562"/>
                    </a:moveTo>
                    <a:lnTo>
                      <a:pt x="1953" y="3533"/>
                    </a:lnTo>
                    <a:lnTo>
                      <a:pt x="1876" y="3438"/>
                    </a:lnTo>
                    <a:lnTo>
                      <a:pt x="1819" y="3305"/>
                    </a:lnTo>
                    <a:lnTo>
                      <a:pt x="1772" y="3162"/>
                    </a:lnTo>
                    <a:lnTo>
                      <a:pt x="1734" y="3086"/>
                    </a:lnTo>
                    <a:lnTo>
                      <a:pt x="1686" y="3038"/>
                    </a:lnTo>
                    <a:lnTo>
                      <a:pt x="1581" y="2971"/>
                    </a:lnTo>
                    <a:lnTo>
                      <a:pt x="1371" y="2771"/>
                    </a:lnTo>
                    <a:lnTo>
                      <a:pt x="1172" y="2476"/>
                    </a:lnTo>
                    <a:lnTo>
                      <a:pt x="1057" y="2124"/>
                    </a:lnTo>
                    <a:lnTo>
                      <a:pt x="1153" y="1524"/>
                    </a:lnTo>
                    <a:lnTo>
                      <a:pt x="1067" y="1343"/>
                    </a:lnTo>
                    <a:lnTo>
                      <a:pt x="905" y="1238"/>
                    </a:lnTo>
                    <a:lnTo>
                      <a:pt x="410" y="1162"/>
                    </a:lnTo>
                    <a:lnTo>
                      <a:pt x="114" y="990"/>
                    </a:lnTo>
                    <a:lnTo>
                      <a:pt x="0" y="885"/>
                    </a:lnTo>
                    <a:lnTo>
                      <a:pt x="229" y="771"/>
                    </a:lnTo>
                    <a:lnTo>
                      <a:pt x="286" y="752"/>
                    </a:lnTo>
                    <a:lnTo>
                      <a:pt x="543" y="752"/>
                    </a:lnTo>
                    <a:lnTo>
                      <a:pt x="781" y="695"/>
                    </a:lnTo>
                    <a:lnTo>
                      <a:pt x="857" y="629"/>
                    </a:lnTo>
                    <a:lnTo>
                      <a:pt x="981" y="667"/>
                    </a:lnTo>
                    <a:lnTo>
                      <a:pt x="1019" y="743"/>
                    </a:lnTo>
                    <a:lnTo>
                      <a:pt x="1076" y="809"/>
                    </a:lnTo>
                    <a:lnTo>
                      <a:pt x="1219" y="809"/>
                    </a:lnTo>
                    <a:lnTo>
                      <a:pt x="1400" y="733"/>
                    </a:lnTo>
                    <a:lnTo>
                      <a:pt x="1524" y="657"/>
                    </a:lnTo>
                    <a:lnTo>
                      <a:pt x="1695" y="562"/>
                    </a:lnTo>
                    <a:lnTo>
                      <a:pt x="1810" y="543"/>
                    </a:lnTo>
                    <a:lnTo>
                      <a:pt x="1953" y="543"/>
                    </a:lnTo>
                    <a:lnTo>
                      <a:pt x="2124" y="504"/>
                    </a:lnTo>
                    <a:lnTo>
                      <a:pt x="2248" y="466"/>
                    </a:lnTo>
                    <a:lnTo>
                      <a:pt x="2314" y="333"/>
                    </a:lnTo>
                    <a:lnTo>
                      <a:pt x="2391" y="238"/>
                    </a:lnTo>
                    <a:lnTo>
                      <a:pt x="2410" y="95"/>
                    </a:lnTo>
                    <a:lnTo>
                      <a:pt x="2410" y="19"/>
                    </a:lnTo>
                    <a:lnTo>
                      <a:pt x="2438" y="9"/>
                    </a:lnTo>
                    <a:lnTo>
                      <a:pt x="2495" y="0"/>
                    </a:lnTo>
                    <a:lnTo>
                      <a:pt x="2610" y="9"/>
                    </a:lnTo>
                    <a:lnTo>
                      <a:pt x="2619" y="9"/>
                    </a:lnTo>
                    <a:lnTo>
                      <a:pt x="2657" y="67"/>
                    </a:lnTo>
                    <a:lnTo>
                      <a:pt x="2695" y="124"/>
                    </a:lnTo>
                    <a:lnTo>
                      <a:pt x="2695" y="257"/>
                    </a:lnTo>
                    <a:lnTo>
                      <a:pt x="2695" y="324"/>
                    </a:lnTo>
                    <a:lnTo>
                      <a:pt x="2743" y="390"/>
                    </a:lnTo>
                    <a:lnTo>
                      <a:pt x="2781" y="447"/>
                    </a:lnTo>
                    <a:lnTo>
                      <a:pt x="2781" y="590"/>
                    </a:lnTo>
                    <a:lnTo>
                      <a:pt x="2781" y="705"/>
                    </a:lnTo>
                    <a:lnTo>
                      <a:pt x="2762" y="714"/>
                    </a:lnTo>
                    <a:lnTo>
                      <a:pt x="2743" y="733"/>
                    </a:lnTo>
                    <a:lnTo>
                      <a:pt x="2667" y="733"/>
                    </a:lnTo>
                    <a:lnTo>
                      <a:pt x="2562" y="733"/>
                    </a:lnTo>
                    <a:lnTo>
                      <a:pt x="2495" y="733"/>
                    </a:lnTo>
                    <a:lnTo>
                      <a:pt x="2457" y="762"/>
                    </a:lnTo>
                    <a:lnTo>
                      <a:pt x="2448" y="762"/>
                    </a:lnTo>
                    <a:lnTo>
                      <a:pt x="2438" y="857"/>
                    </a:lnTo>
                    <a:lnTo>
                      <a:pt x="2438" y="905"/>
                    </a:lnTo>
                    <a:lnTo>
                      <a:pt x="2514" y="943"/>
                    </a:lnTo>
                    <a:lnTo>
                      <a:pt x="2543" y="943"/>
                    </a:lnTo>
                    <a:lnTo>
                      <a:pt x="2629" y="933"/>
                    </a:lnTo>
                    <a:lnTo>
                      <a:pt x="2705" y="1057"/>
                    </a:lnTo>
                    <a:lnTo>
                      <a:pt x="2800" y="1228"/>
                    </a:lnTo>
                    <a:lnTo>
                      <a:pt x="2915" y="1295"/>
                    </a:lnTo>
                    <a:lnTo>
                      <a:pt x="2943" y="1390"/>
                    </a:lnTo>
                    <a:lnTo>
                      <a:pt x="2991" y="1514"/>
                    </a:lnTo>
                    <a:lnTo>
                      <a:pt x="3010" y="1514"/>
                    </a:lnTo>
                    <a:lnTo>
                      <a:pt x="3086" y="1571"/>
                    </a:lnTo>
                    <a:lnTo>
                      <a:pt x="3305" y="1609"/>
                    </a:lnTo>
                    <a:lnTo>
                      <a:pt x="3334" y="1733"/>
                    </a:lnTo>
                    <a:lnTo>
                      <a:pt x="3343" y="1828"/>
                    </a:lnTo>
                    <a:lnTo>
                      <a:pt x="3352" y="1857"/>
                    </a:lnTo>
                    <a:lnTo>
                      <a:pt x="3352" y="2000"/>
                    </a:lnTo>
                    <a:lnTo>
                      <a:pt x="3352" y="2019"/>
                    </a:lnTo>
                    <a:lnTo>
                      <a:pt x="3419" y="2171"/>
                    </a:lnTo>
                    <a:lnTo>
                      <a:pt x="3467" y="2267"/>
                    </a:lnTo>
                    <a:lnTo>
                      <a:pt x="3477" y="2295"/>
                    </a:lnTo>
                    <a:lnTo>
                      <a:pt x="3486" y="2314"/>
                    </a:lnTo>
                    <a:lnTo>
                      <a:pt x="3543" y="2467"/>
                    </a:lnTo>
                    <a:lnTo>
                      <a:pt x="3543" y="2610"/>
                    </a:lnTo>
                    <a:lnTo>
                      <a:pt x="3524" y="2610"/>
                    </a:lnTo>
                    <a:lnTo>
                      <a:pt x="3229" y="2590"/>
                    </a:lnTo>
                    <a:lnTo>
                      <a:pt x="3086" y="2571"/>
                    </a:lnTo>
                    <a:lnTo>
                      <a:pt x="2981" y="2552"/>
                    </a:lnTo>
                    <a:lnTo>
                      <a:pt x="2867" y="2505"/>
                    </a:lnTo>
                    <a:lnTo>
                      <a:pt x="2743" y="2495"/>
                    </a:lnTo>
                    <a:lnTo>
                      <a:pt x="2686" y="2552"/>
                    </a:lnTo>
                    <a:lnTo>
                      <a:pt x="2677" y="2676"/>
                    </a:lnTo>
                    <a:lnTo>
                      <a:pt x="2686" y="2714"/>
                    </a:lnTo>
                    <a:lnTo>
                      <a:pt x="2743" y="2876"/>
                    </a:lnTo>
                    <a:lnTo>
                      <a:pt x="2753" y="2886"/>
                    </a:lnTo>
                    <a:lnTo>
                      <a:pt x="2876" y="2905"/>
                    </a:lnTo>
                    <a:lnTo>
                      <a:pt x="3029" y="3086"/>
                    </a:lnTo>
                    <a:lnTo>
                      <a:pt x="3038" y="3114"/>
                    </a:lnTo>
                    <a:lnTo>
                      <a:pt x="3096" y="3286"/>
                    </a:lnTo>
                    <a:lnTo>
                      <a:pt x="3038" y="3571"/>
                    </a:lnTo>
                    <a:lnTo>
                      <a:pt x="2915" y="3867"/>
                    </a:lnTo>
                    <a:lnTo>
                      <a:pt x="2753" y="4095"/>
                    </a:lnTo>
                    <a:lnTo>
                      <a:pt x="2705" y="4029"/>
                    </a:lnTo>
                    <a:lnTo>
                      <a:pt x="2000" y="3562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63" name="Freeform 12">
                <a:extLst>
                  <a:ext uri="{FF2B5EF4-FFF2-40B4-BE49-F238E27FC236}">
                    <a16:creationId xmlns:a16="http://schemas.microsoft.com/office/drawing/2014/main" id="{94190721-9C37-7743-87EA-85CDD9B9B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4725" y="2455863"/>
                <a:ext cx="1635125" cy="1738312"/>
              </a:xfrm>
              <a:custGeom>
                <a:avLst/>
                <a:gdLst>
                  <a:gd name="T0" fmla="*/ 808566 w 4544"/>
                  <a:gd name="T1" fmla="*/ 164474 h 4830"/>
                  <a:gd name="T2" fmla="*/ 729761 w 4544"/>
                  <a:gd name="T3" fmla="*/ 199024 h 4830"/>
                  <a:gd name="T4" fmla="*/ 753870 w 4544"/>
                  <a:gd name="T5" fmla="*/ 353061 h 4830"/>
                  <a:gd name="T6" fmla="*/ 729761 w 4544"/>
                  <a:gd name="T7" fmla="*/ 462830 h 4830"/>
                  <a:gd name="T8" fmla="*/ 688739 w 4544"/>
                  <a:gd name="T9" fmla="*/ 548486 h 4830"/>
                  <a:gd name="T10" fmla="*/ 705651 w 4544"/>
                  <a:gd name="T11" fmla="*/ 651417 h 4830"/>
                  <a:gd name="T12" fmla="*/ 777620 w 4544"/>
                  <a:gd name="T13" fmla="*/ 778102 h 4830"/>
                  <a:gd name="T14" fmla="*/ 897807 w 4544"/>
                  <a:gd name="T15" fmla="*/ 812652 h 4830"/>
                  <a:gd name="T16" fmla="*/ 952503 w 4544"/>
                  <a:gd name="T17" fmla="*/ 836405 h 4830"/>
                  <a:gd name="T18" fmla="*/ 1038146 w 4544"/>
                  <a:gd name="T19" fmla="*/ 826328 h 4830"/>
                  <a:gd name="T20" fmla="*/ 1089604 w 4544"/>
                  <a:gd name="T21" fmla="*/ 856919 h 4830"/>
                  <a:gd name="T22" fmla="*/ 1144659 w 4544"/>
                  <a:gd name="T23" fmla="*/ 956252 h 4830"/>
                  <a:gd name="T24" fmla="*/ 1161572 w 4544"/>
                  <a:gd name="T25" fmla="*/ 1042267 h 4830"/>
                  <a:gd name="T26" fmla="*/ 1274923 w 4544"/>
                  <a:gd name="T27" fmla="*/ 1138001 h 4830"/>
                  <a:gd name="T28" fmla="*/ 1309108 w 4544"/>
                  <a:gd name="T29" fmla="*/ 1165353 h 4830"/>
                  <a:gd name="T30" fmla="*/ 1339694 w 4544"/>
                  <a:gd name="T31" fmla="*/ 1141600 h 4830"/>
                  <a:gd name="T32" fmla="*/ 1367402 w 4544"/>
                  <a:gd name="T33" fmla="*/ 1162114 h 4830"/>
                  <a:gd name="T34" fmla="*/ 1384315 w 4544"/>
                  <a:gd name="T35" fmla="*/ 1224016 h 4830"/>
                  <a:gd name="T36" fmla="*/ 1446208 w 4544"/>
                  <a:gd name="T37" fmla="*/ 1299235 h 4830"/>
                  <a:gd name="T38" fmla="*/ 1518176 w 4544"/>
                  <a:gd name="T39" fmla="*/ 1350701 h 4830"/>
                  <a:gd name="T40" fmla="*/ 1562797 w 4544"/>
                  <a:gd name="T41" fmla="*/ 1402166 h 4830"/>
                  <a:gd name="T42" fmla="*/ 1583308 w 4544"/>
                  <a:gd name="T43" fmla="*/ 1381292 h 4830"/>
                  <a:gd name="T44" fmla="*/ 1620731 w 4544"/>
                  <a:gd name="T45" fmla="*/ 1395328 h 4830"/>
                  <a:gd name="T46" fmla="*/ 1620731 w 4544"/>
                  <a:gd name="T47" fmla="*/ 1484223 h 4830"/>
                  <a:gd name="T48" fmla="*/ 1511339 w 4544"/>
                  <a:gd name="T49" fmla="*/ 1576717 h 4830"/>
                  <a:gd name="T50" fmla="*/ 1422098 w 4544"/>
                  <a:gd name="T51" fmla="*/ 1597592 h 4830"/>
                  <a:gd name="T52" fmla="*/ 1219867 w 4544"/>
                  <a:gd name="T53" fmla="*/ 1593993 h 4830"/>
                  <a:gd name="T54" fmla="*/ 1165170 w 4544"/>
                  <a:gd name="T55" fmla="*/ 1604070 h 4830"/>
                  <a:gd name="T56" fmla="*/ 1093202 w 4544"/>
                  <a:gd name="T57" fmla="*/ 1542527 h 4830"/>
                  <a:gd name="T58" fmla="*/ 1021233 w 4544"/>
                  <a:gd name="T59" fmla="*/ 1501498 h 4830"/>
                  <a:gd name="T60" fmla="*/ 956102 w 4544"/>
                  <a:gd name="T61" fmla="*/ 1515175 h 4830"/>
                  <a:gd name="T62" fmla="*/ 928394 w 4544"/>
                  <a:gd name="T63" fmla="*/ 1552964 h 4830"/>
                  <a:gd name="T64" fmla="*/ 938829 w 4544"/>
                  <a:gd name="T65" fmla="*/ 1604070 h 4830"/>
                  <a:gd name="T66" fmla="*/ 914720 w 4544"/>
                  <a:gd name="T67" fmla="*/ 1641859 h 4830"/>
                  <a:gd name="T68" fmla="*/ 904644 w 4544"/>
                  <a:gd name="T69" fmla="*/ 1737952 h 4830"/>
                  <a:gd name="T70" fmla="*/ 722924 w 4544"/>
                  <a:gd name="T71" fmla="*/ 1539288 h 4830"/>
                  <a:gd name="T72" fmla="*/ 318461 w 4544"/>
                  <a:gd name="T73" fmla="*/ 1299235 h 4830"/>
                  <a:gd name="T74" fmla="*/ 0 w 4544"/>
                  <a:gd name="T75" fmla="*/ 1227255 h 4830"/>
                  <a:gd name="T76" fmla="*/ 47859 w 4544"/>
                  <a:gd name="T77" fmla="*/ 1151677 h 4830"/>
                  <a:gd name="T78" fmla="*/ 92480 w 4544"/>
                  <a:gd name="T79" fmla="*/ 1069620 h 4830"/>
                  <a:gd name="T80" fmla="*/ 85643 w 4544"/>
                  <a:gd name="T81" fmla="*/ 901547 h 4830"/>
                  <a:gd name="T82" fmla="*/ 30587 w 4544"/>
                  <a:gd name="T83" fmla="*/ 764425 h 4830"/>
                  <a:gd name="T84" fmla="*/ 30587 w 4544"/>
                  <a:gd name="T85" fmla="*/ 613628 h 4830"/>
                  <a:gd name="T86" fmla="*/ 129903 w 4544"/>
                  <a:gd name="T87" fmla="*/ 572599 h 4830"/>
                  <a:gd name="T88" fmla="*/ 188198 w 4544"/>
                  <a:gd name="T89" fmla="*/ 462830 h 4830"/>
                  <a:gd name="T90" fmla="*/ 345809 w 4544"/>
                  <a:gd name="T91" fmla="*/ 435478 h 4830"/>
                  <a:gd name="T92" fmla="*/ 445485 w 4544"/>
                  <a:gd name="T93" fmla="*/ 359899 h 4830"/>
                  <a:gd name="T94" fmla="*/ 524291 w 4544"/>
                  <a:gd name="T95" fmla="*/ 308793 h 4830"/>
                  <a:gd name="T96" fmla="*/ 544802 w 4544"/>
                  <a:gd name="T97" fmla="*/ 92494 h 4830"/>
                  <a:gd name="T98" fmla="*/ 575748 w 4544"/>
                  <a:gd name="T99" fmla="*/ 55065 h 4830"/>
                  <a:gd name="T100" fmla="*/ 671466 w 4544"/>
                  <a:gd name="T101" fmla="*/ 0 h 4830"/>
                  <a:gd name="T102" fmla="*/ 760707 w 4544"/>
                  <a:gd name="T103" fmla="*/ 51466 h 4830"/>
                  <a:gd name="T104" fmla="*/ 822240 w 4544"/>
                  <a:gd name="T105" fmla="*/ 147559 h 48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544" h="4830">
                    <a:moveTo>
                      <a:pt x="2285" y="410"/>
                    </a:moveTo>
                    <a:lnTo>
                      <a:pt x="2247" y="457"/>
                    </a:lnTo>
                    <a:lnTo>
                      <a:pt x="2209" y="486"/>
                    </a:lnTo>
                    <a:lnTo>
                      <a:pt x="2028" y="553"/>
                    </a:lnTo>
                    <a:lnTo>
                      <a:pt x="2009" y="667"/>
                    </a:lnTo>
                    <a:lnTo>
                      <a:pt x="2095" y="981"/>
                    </a:lnTo>
                    <a:lnTo>
                      <a:pt x="2085" y="1181"/>
                    </a:lnTo>
                    <a:lnTo>
                      <a:pt x="2028" y="1286"/>
                    </a:lnTo>
                    <a:lnTo>
                      <a:pt x="1952" y="1372"/>
                    </a:lnTo>
                    <a:lnTo>
                      <a:pt x="1914" y="1524"/>
                    </a:lnTo>
                    <a:lnTo>
                      <a:pt x="1914" y="1658"/>
                    </a:lnTo>
                    <a:lnTo>
                      <a:pt x="1961" y="1810"/>
                    </a:lnTo>
                    <a:lnTo>
                      <a:pt x="2076" y="2048"/>
                    </a:lnTo>
                    <a:lnTo>
                      <a:pt x="2161" y="2162"/>
                    </a:lnTo>
                    <a:lnTo>
                      <a:pt x="2266" y="2210"/>
                    </a:lnTo>
                    <a:lnTo>
                      <a:pt x="2495" y="2258"/>
                    </a:lnTo>
                    <a:lnTo>
                      <a:pt x="2600" y="2315"/>
                    </a:lnTo>
                    <a:lnTo>
                      <a:pt x="2647" y="2324"/>
                    </a:lnTo>
                    <a:lnTo>
                      <a:pt x="2714" y="2334"/>
                    </a:lnTo>
                    <a:lnTo>
                      <a:pt x="2885" y="2296"/>
                    </a:lnTo>
                    <a:lnTo>
                      <a:pt x="2942" y="2305"/>
                    </a:lnTo>
                    <a:lnTo>
                      <a:pt x="3028" y="2381"/>
                    </a:lnTo>
                    <a:lnTo>
                      <a:pt x="3114" y="2505"/>
                    </a:lnTo>
                    <a:lnTo>
                      <a:pt x="3181" y="2657"/>
                    </a:lnTo>
                    <a:lnTo>
                      <a:pt x="3190" y="2810"/>
                    </a:lnTo>
                    <a:lnTo>
                      <a:pt x="3228" y="2896"/>
                    </a:lnTo>
                    <a:lnTo>
                      <a:pt x="3323" y="3000"/>
                    </a:lnTo>
                    <a:lnTo>
                      <a:pt x="3543" y="3162"/>
                    </a:lnTo>
                    <a:lnTo>
                      <a:pt x="3600" y="3219"/>
                    </a:lnTo>
                    <a:lnTo>
                      <a:pt x="3638" y="3238"/>
                    </a:lnTo>
                    <a:lnTo>
                      <a:pt x="3666" y="3229"/>
                    </a:lnTo>
                    <a:lnTo>
                      <a:pt x="3723" y="3172"/>
                    </a:lnTo>
                    <a:lnTo>
                      <a:pt x="3752" y="3172"/>
                    </a:lnTo>
                    <a:lnTo>
                      <a:pt x="3800" y="3229"/>
                    </a:lnTo>
                    <a:lnTo>
                      <a:pt x="3809" y="3362"/>
                    </a:lnTo>
                    <a:lnTo>
                      <a:pt x="3847" y="3401"/>
                    </a:lnTo>
                    <a:lnTo>
                      <a:pt x="3924" y="3477"/>
                    </a:lnTo>
                    <a:lnTo>
                      <a:pt x="4019" y="3610"/>
                    </a:lnTo>
                    <a:lnTo>
                      <a:pt x="4047" y="3657"/>
                    </a:lnTo>
                    <a:lnTo>
                      <a:pt x="4219" y="3753"/>
                    </a:lnTo>
                    <a:lnTo>
                      <a:pt x="4295" y="3858"/>
                    </a:lnTo>
                    <a:lnTo>
                      <a:pt x="4343" y="3896"/>
                    </a:lnTo>
                    <a:lnTo>
                      <a:pt x="4362" y="3877"/>
                    </a:lnTo>
                    <a:lnTo>
                      <a:pt x="4400" y="3838"/>
                    </a:lnTo>
                    <a:lnTo>
                      <a:pt x="4438" y="3820"/>
                    </a:lnTo>
                    <a:lnTo>
                      <a:pt x="4504" y="3877"/>
                    </a:lnTo>
                    <a:lnTo>
                      <a:pt x="4543" y="4010"/>
                    </a:lnTo>
                    <a:lnTo>
                      <a:pt x="4504" y="4124"/>
                    </a:lnTo>
                    <a:lnTo>
                      <a:pt x="4409" y="4229"/>
                    </a:lnTo>
                    <a:lnTo>
                      <a:pt x="4200" y="4381"/>
                    </a:lnTo>
                    <a:lnTo>
                      <a:pt x="4076" y="4429"/>
                    </a:lnTo>
                    <a:lnTo>
                      <a:pt x="3952" y="4439"/>
                    </a:lnTo>
                    <a:lnTo>
                      <a:pt x="3657" y="4410"/>
                    </a:lnTo>
                    <a:lnTo>
                      <a:pt x="3390" y="4429"/>
                    </a:lnTo>
                    <a:lnTo>
                      <a:pt x="3314" y="4448"/>
                    </a:lnTo>
                    <a:lnTo>
                      <a:pt x="3238" y="4457"/>
                    </a:lnTo>
                    <a:lnTo>
                      <a:pt x="3171" y="4410"/>
                    </a:lnTo>
                    <a:lnTo>
                      <a:pt x="3038" y="4286"/>
                    </a:lnTo>
                    <a:lnTo>
                      <a:pt x="2904" y="4201"/>
                    </a:lnTo>
                    <a:lnTo>
                      <a:pt x="2838" y="4172"/>
                    </a:lnTo>
                    <a:lnTo>
                      <a:pt x="2761" y="4172"/>
                    </a:lnTo>
                    <a:lnTo>
                      <a:pt x="2657" y="4210"/>
                    </a:lnTo>
                    <a:lnTo>
                      <a:pt x="2609" y="4248"/>
                    </a:lnTo>
                    <a:lnTo>
                      <a:pt x="2580" y="4315"/>
                    </a:lnTo>
                    <a:lnTo>
                      <a:pt x="2580" y="4372"/>
                    </a:lnTo>
                    <a:lnTo>
                      <a:pt x="2609" y="4457"/>
                    </a:lnTo>
                    <a:lnTo>
                      <a:pt x="2600" y="4505"/>
                    </a:lnTo>
                    <a:lnTo>
                      <a:pt x="2542" y="4562"/>
                    </a:lnTo>
                    <a:lnTo>
                      <a:pt x="2600" y="4600"/>
                    </a:lnTo>
                    <a:lnTo>
                      <a:pt x="2514" y="4829"/>
                    </a:lnTo>
                    <a:lnTo>
                      <a:pt x="2266" y="4534"/>
                    </a:lnTo>
                    <a:lnTo>
                      <a:pt x="2009" y="4277"/>
                    </a:lnTo>
                    <a:lnTo>
                      <a:pt x="1390" y="3924"/>
                    </a:lnTo>
                    <a:lnTo>
                      <a:pt x="885" y="3610"/>
                    </a:lnTo>
                    <a:lnTo>
                      <a:pt x="447" y="3496"/>
                    </a:lnTo>
                    <a:lnTo>
                      <a:pt x="0" y="3410"/>
                    </a:lnTo>
                    <a:lnTo>
                      <a:pt x="66" y="3276"/>
                    </a:lnTo>
                    <a:lnTo>
                      <a:pt x="133" y="3200"/>
                    </a:lnTo>
                    <a:lnTo>
                      <a:pt x="152" y="3191"/>
                    </a:lnTo>
                    <a:lnTo>
                      <a:pt x="257" y="2972"/>
                    </a:lnTo>
                    <a:lnTo>
                      <a:pt x="285" y="2734"/>
                    </a:lnTo>
                    <a:lnTo>
                      <a:pt x="238" y="2505"/>
                    </a:lnTo>
                    <a:lnTo>
                      <a:pt x="161" y="2305"/>
                    </a:lnTo>
                    <a:lnTo>
                      <a:pt x="85" y="2124"/>
                    </a:lnTo>
                    <a:lnTo>
                      <a:pt x="47" y="1829"/>
                    </a:lnTo>
                    <a:lnTo>
                      <a:pt x="85" y="1705"/>
                    </a:lnTo>
                    <a:lnTo>
                      <a:pt x="209" y="1686"/>
                    </a:lnTo>
                    <a:lnTo>
                      <a:pt x="361" y="1591"/>
                    </a:lnTo>
                    <a:lnTo>
                      <a:pt x="457" y="1458"/>
                    </a:lnTo>
                    <a:lnTo>
                      <a:pt x="523" y="1286"/>
                    </a:lnTo>
                    <a:lnTo>
                      <a:pt x="752" y="1219"/>
                    </a:lnTo>
                    <a:lnTo>
                      <a:pt x="961" y="1210"/>
                    </a:lnTo>
                    <a:lnTo>
                      <a:pt x="1095" y="1124"/>
                    </a:lnTo>
                    <a:lnTo>
                      <a:pt x="1238" y="1000"/>
                    </a:lnTo>
                    <a:lnTo>
                      <a:pt x="1323" y="972"/>
                    </a:lnTo>
                    <a:lnTo>
                      <a:pt x="1457" y="858"/>
                    </a:lnTo>
                    <a:lnTo>
                      <a:pt x="1504" y="753"/>
                    </a:lnTo>
                    <a:lnTo>
                      <a:pt x="1514" y="257"/>
                    </a:lnTo>
                    <a:lnTo>
                      <a:pt x="1514" y="200"/>
                    </a:lnTo>
                    <a:lnTo>
                      <a:pt x="1600" y="153"/>
                    </a:lnTo>
                    <a:lnTo>
                      <a:pt x="1742" y="48"/>
                    </a:lnTo>
                    <a:lnTo>
                      <a:pt x="1866" y="0"/>
                    </a:lnTo>
                    <a:lnTo>
                      <a:pt x="1952" y="29"/>
                    </a:lnTo>
                    <a:lnTo>
                      <a:pt x="2114" y="143"/>
                    </a:lnTo>
                    <a:lnTo>
                      <a:pt x="2228" y="286"/>
                    </a:lnTo>
                    <a:lnTo>
                      <a:pt x="2285" y="410"/>
                    </a:lnTo>
                  </a:path>
                </a:pathLst>
              </a:custGeom>
              <a:solidFill>
                <a:srgbClr val="C8C8C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64" name="Freeform 13">
                <a:extLst>
                  <a:ext uri="{FF2B5EF4-FFF2-40B4-BE49-F238E27FC236}">
                    <a16:creationId xmlns:a16="http://schemas.microsoft.com/office/drawing/2014/main" id="{BCB117DA-F8BF-D348-863E-933594DD2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3563" y="2798763"/>
                <a:ext cx="1892300" cy="1782762"/>
              </a:xfrm>
              <a:custGeom>
                <a:avLst/>
                <a:gdLst>
                  <a:gd name="T0" fmla="*/ 212695 w 5258"/>
                  <a:gd name="T1" fmla="*/ 956349 h 4953"/>
                  <a:gd name="T2" fmla="*/ 240046 w 5258"/>
                  <a:gd name="T3" fmla="*/ 822453 h 4953"/>
                  <a:gd name="T4" fmla="*/ 123442 w 5258"/>
                  <a:gd name="T5" fmla="*/ 599653 h 4953"/>
                  <a:gd name="T6" fmla="*/ 44626 w 5258"/>
                  <a:gd name="T7" fmla="*/ 445601 h 4953"/>
                  <a:gd name="T8" fmla="*/ 6838 w 5258"/>
                  <a:gd name="T9" fmla="*/ 239717 h 4953"/>
                  <a:gd name="T10" fmla="*/ 13676 w 5258"/>
                  <a:gd name="T11" fmla="*/ 10078 h 4953"/>
                  <a:gd name="T12" fmla="*/ 154393 w 5258"/>
                  <a:gd name="T13" fmla="*/ 3239 h 4953"/>
                  <a:gd name="T14" fmla="*/ 229610 w 5258"/>
                  <a:gd name="T15" fmla="*/ 44632 h 4953"/>
                  <a:gd name="T16" fmla="*/ 421791 w 5258"/>
                  <a:gd name="T17" fmla="*/ 51471 h 4953"/>
                  <a:gd name="T18" fmla="*/ 544873 w 5258"/>
                  <a:gd name="T19" fmla="*/ 95743 h 4953"/>
                  <a:gd name="T20" fmla="*/ 630527 w 5258"/>
                  <a:gd name="T21" fmla="*/ 209123 h 4953"/>
                  <a:gd name="T22" fmla="*/ 730216 w 5258"/>
                  <a:gd name="T23" fmla="*/ 253755 h 4953"/>
                  <a:gd name="T24" fmla="*/ 1007691 w 5258"/>
                  <a:gd name="T25" fmla="*/ 222800 h 4953"/>
                  <a:gd name="T26" fmla="*/ 1090106 w 5258"/>
                  <a:gd name="T27" fmla="*/ 226040 h 4953"/>
                  <a:gd name="T28" fmla="*/ 1127894 w 5258"/>
                  <a:gd name="T29" fmla="*/ 322143 h 4953"/>
                  <a:gd name="T30" fmla="*/ 1203111 w 5258"/>
                  <a:gd name="T31" fmla="*/ 407807 h 4953"/>
                  <a:gd name="T32" fmla="*/ 1199872 w 5258"/>
                  <a:gd name="T33" fmla="*/ 562220 h 4953"/>
                  <a:gd name="T34" fmla="*/ 1227224 w 5258"/>
                  <a:gd name="T35" fmla="*/ 760904 h 4953"/>
                  <a:gd name="T36" fmla="*/ 1336990 w 5258"/>
                  <a:gd name="T37" fmla="*/ 863846 h 4953"/>
                  <a:gd name="T38" fmla="*/ 1422644 w 5258"/>
                  <a:gd name="T39" fmla="*/ 863846 h 4953"/>
                  <a:gd name="T40" fmla="*/ 1436320 w 5258"/>
                  <a:gd name="T41" fmla="*/ 959589 h 4953"/>
                  <a:gd name="T42" fmla="*/ 1484185 w 5258"/>
                  <a:gd name="T43" fmla="*/ 1021498 h 4953"/>
                  <a:gd name="T44" fmla="*/ 1535649 w 5258"/>
                  <a:gd name="T45" fmla="*/ 1021498 h 4953"/>
                  <a:gd name="T46" fmla="*/ 1566600 w 5258"/>
                  <a:gd name="T47" fmla="*/ 1100324 h 4953"/>
                  <a:gd name="T48" fmla="*/ 1611226 w 5258"/>
                  <a:gd name="T49" fmla="*/ 1179150 h 4953"/>
                  <a:gd name="T50" fmla="*/ 1679605 w 5258"/>
                  <a:gd name="T51" fmla="*/ 1192827 h 4953"/>
                  <a:gd name="T52" fmla="*/ 1679605 w 5258"/>
                  <a:gd name="T53" fmla="*/ 1254736 h 4953"/>
                  <a:gd name="T54" fmla="*/ 1700119 w 5258"/>
                  <a:gd name="T55" fmla="*/ 1306207 h 4953"/>
                  <a:gd name="T56" fmla="*/ 1737907 w 5258"/>
                  <a:gd name="T57" fmla="*/ 1306207 h 4953"/>
                  <a:gd name="T58" fmla="*/ 1799448 w 5258"/>
                  <a:gd name="T59" fmla="*/ 1398351 h 4953"/>
                  <a:gd name="T60" fmla="*/ 1837237 w 5258"/>
                  <a:gd name="T61" fmla="*/ 1436144 h 4953"/>
                  <a:gd name="T62" fmla="*/ 1875025 w 5258"/>
                  <a:gd name="T63" fmla="*/ 1449821 h 4953"/>
                  <a:gd name="T64" fmla="*/ 1891940 w 5258"/>
                  <a:gd name="T65" fmla="*/ 1573279 h 4953"/>
                  <a:gd name="T66" fmla="*/ 1857751 w 5258"/>
                  <a:gd name="T67" fmla="*/ 1624750 h 4953"/>
                  <a:gd name="T68" fmla="*/ 1758421 w 5258"/>
                  <a:gd name="T69" fmla="*/ 1683060 h 4953"/>
                  <a:gd name="T70" fmla="*/ 1628141 w 5258"/>
                  <a:gd name="T71" fmla="*/ 1710415 h 4953"/>
                  <a:gd name="T72" fmla="*/ 1597190 w 5258"/>
                  <a:gd name="T73" fmla="*/ 1768725 h 4953"/>
                  <a:gd name="T74" fmla="*/ 1597190 w 5258"/>
                  <a:gd name="T75" fmla="*/ 1768725 h 4953"/>
                  <a:gd name="T76" fmla="*/ 1487784 w 5258"/>
                  <a:gd name="T77" fmla="*/ 1765485 h 4953"/>
                  <a:gd name="T78" fmla="*/ 1429482 w 5258"/>
                  <a:gd name="T79" fmla="*/ 1710415 h 4953"/>
                  <a:gd name="T80" fmla="*/ 1402130 w 5258"/>
                  <a:gd name="T81" fmla="*/ 1635188 h 4953"/>
                  <a:gd name="T82" fmla="*/ 1384856 w 5258"/>
                  <a:gd name="T83" fmla="*/ 1611073 h 4953"/>
                  <a:gd name="T84" fmla="*/ 1237661 w 5258"/>
                  <a:gd name="T85" fmla="*/ 1604234 h 4953"/>
                  <a:gd name="T86" fmla="*/ 1144809 w 5258"/>
                  <a:gd name="T87" fmla="*/ 1648866 h 4953"/>
                  <a:gd name="T88" fmla="*/ 1059155 w 5258"/>
                  <a:gd name="T89" fmla="*/ 1669382 h 4953"/>
                  <a:gd name="T90" fmla="*/ 922037 w 5258"/>
                  <a:gd name="T91" fmla="*/ 1604234 h 4953"/>
                  <a:gd name="T92" fmla="*/ 791757 w 5258"/>
                  <a:gd name="T93" fmla="*/ 1590556 h 4953"/>
                  <a:gd name="T94" fmla="*/ 706104 w 5258"/>
                  <a:gd name="T95" fmla="*/ 1611073 h 4953"/>
                  <a:gd name="T96" fmla="*/ 616851 w 5258"/>
                  <a:gd name="T97" fmla="*/ 1556362 h 4953"/>
                  <a:gd name="T98" fmla="*/ 582661 w 5258"/>
                  <a:gd name="T99" fmla="*/ 1549164 h 4953"/>
                  <a:gd name="T100" fmla="*/ 572584 w 5258"/>
                  <a:gd name="T101" fmla="*/ 1511730 h 4953"/>
                  <a:gd name="T102" fmla="*/ 469656 w 5258"/>
                  <a:gd name="T103" fmla="*/ 1426066 h 4953"/>
                  <a:gd name="T104" fmla="*/ 390840 w 5258"/>
                  <a:gd name="T105" fmla="*/ 1391872 h 4953"/>
                  <a:gd name="T106" fmla="*/ 339376 w 5258"/>
                  <a:gd name="T107" fmla="*/ 1333562 h 4953"/>
                  <a:gd name="T108" fmla="*/ 312024 w 5258"/>
                  <a:gd name="T109" fmla="*/ 1257976 h 4953"/>
                  <a:gd name="T110" fmla="*/ 287912 w 5258"/>
                  <a:gd name="T111" fmla="*/ 1210104 h 4953"/>
                  <a:gd name="T112" fmla="*/ 270997 w 5258"/>
                  <a:gd name="T113" fmla="*/ 1148195 h 4953"/>
                  <a:gd name="T114" fmla="*/ 205857 w 5258"/>
                  <a:gd name="T115" fmla="*/ 1052452 h 49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258" h="4953">
                    <a:moveTo>
                      <a:pt x="543" y="2828"/>
                    </a:moveTo>
                    <a:lnTo>
                      <a:pt x="591" y="2657"/>
                    </a:lnTo>
                    <a:lnTo>
                      <a:pt x="638" y="2495"/>
                    </a:lnTo>
                    <a:lnTo>
                      <a:pt x="667" y="2285"/>
                    </a:lnTo>
                    <a:lnTo>
                      <a:pt x="610" y="2009"/>
                    </a:lnTo>
                    <a:lnTo>
                      <a:pt x="343" y="1666"/>
                    </a:lnTo>
                    <a:lnTo>
                      <a:pt x="210" y="1466"/>
                    </a:lnTo>
                    <a:lnTo>
                      <a:pt x="124" y="1238"/>
                    </a:lnTo>
                    <a:lnTo>
                      <a:pt x="48" y="990"/>
                    </a:lnTo>
                    <a:lnTo>
                      <a:pt x="19" y="666"/>
                    </a:lnTo>
                    <a:lnTo>
                      <a:pt x="0" y="238"/>
                    </a:lnTo>
                    <a:lnTo>
                      <a:pt x="38" y="28"/>
                    </a:lnTo>
                    <a:lnTo>
                      <a:pt x="162" y="0"/>
                    </a:lnTo>
                    <a:lnTo>
                      <a:pt x="429" y="9"/>
                    </a:lnTo>
                    <a:lnTo>
                      <a:pt x="495" y="76"/>
                    </a:lnTo>
                    <a:lnTo>
                      <a:pt x="638" y="124"/>
                    </a:lnTo>
                    <a:lnTo>
                      <a:pt x="924" y="143"/>
                    </a:lnTo>
                    <a:lnTo>
                      <a:pt x="1172" y="143"/>
                    </a:lnTo>
                    <a:lnTo>
                      <a:pt x="1353" y="152"/>
                    </a:lnTo>
                    <a:lnTo>
                      <a:pt x="1514" y="266"/>
                    </a:lnTo>
                    <a:lnTo>
                      <a:pt x="1648" y="485"/>
                    </a:lnTo>
                    <a:lnTo>
                      <a:pt x="1752" y="581"/>
                    </a:lnTo>
                    <a:lnTo>
                      <a:pt x="1838" y="695"/>
                    </a:lnTo>
                    <a:lnTo>
                      <a:pt x="2029" y="705"/>
                    </a:lnTo>
                    <a:lnTo>
                      <a:pt x="2353" y="705"/>
                    </a:lnTo>
                    <a:lnTo>
                      <a:pt x="2800" y="619"/>
                    </a:lnTo>
                    <a:lnTo>
                      <a:pt x="3019" y="628"/>
                    </a:lnTo>
                    <a:lnTo>
                      <a:pt x="3029" y="628"/>
                    </a:lnTo>
                    <a:lnTo>
                      <a:pt x="3076" y="733"/>
                    </a:lnTo>
                    <a:lnTo>
                      <a:pt x="3134" y="895"/>
                    </a:lnTo>
                    <a:lnTo>
                      <a:pt x="3229" y="1000"/>
                    </a:lnTo>
                    <a:lnTo>
                      <a:pt x="3343" y="1133"/>
                    </a:lnTo>
                    <a:lnTo>
                      <a:pt x="3353" y="1257"/>
                    </a:lnTo>
                    <a:lnTo>
                      <a:pt x="3334" y="1562"/>
                    </a:lnTo>
                    <a:lnTo>
                      <a:pt x="3343" y="1933"/>
                    </a:lnTo>
                    <a:lnTo>
                      <a:pt x="3410" y="2114"/>
                    </a:lnTo>
                    <a:lnTo>
                      <a:pt x="3581" y="2276"/>
                    </a:lnTo>
                    <a:lnTo>
                      <a:pt x="3715" y="2400"/>
                    </a:lnTo>
                    <a:lnTo>
                      <a:pt x="3858" y="2381"/>
                    </a:lnTo>
                    <a:lnTo>
                      <a:pt x="3953" y="2400"/>
                    </a:lnTo>
                    <a:lnTo>
                      <a:pt x="3953" y="2495"/>
                    </a:lnTo>
                    <a:lnTo>
                      <a:pt x="3991" y="2666"/>
                    </a:lnTo>
                    <a:lnTo>
                      <a:pt x="4029" y="2771"/>
                    </a:lnTo>
                    <a:lnTo>
                      <a:pt x="4124" y="2838"/>
                    </a:lnTo>
                    <a:lnTo>
                      <a:pt x="4210" y="2838"/>
                    </a:lnTo>
                    <a:lnTo>
                      <a:pt x="4267" y="2838"/>
                    </a:lnTo>
                    <a:lnTo>
                      <a:pt x="4334" y="2905"/>
                    </a:lnTo>
                    <a:lnTo>
                      <a:pt x="4353" y="3057"/>
                    </a:lnTo>
                    <a:lnTo>
                      <a:pt x="4391" y="3276"/>
                    </a:lnTo>
                    <a:lnTo>
                      <a:pt x="4477" y="3276"/>
                    </a:lnTo>
                    <a:lnTo>
                      <a:pt x="4620" y="3266"/>
                    </a:lnTo>
                    <a:lnTo>
                      <a:pt x="4667" y="3314"/>
                    </a:lnTo>
                    <a:lnTo>
                      <a:pt x="4676" y="3419"/>
                    </a:lnTo>
                    <a:lnTo>
                      <a:pt x="4667" y="3486"/>
                    </a:lnTo>
                    <a:lnTo>
                      <a:pt x="4724" y="3562"/>
                    </a:lnTo>
                    <a:lnTo>
                      <a:pt x="4724" y="3629"/>
                    </a:lnTo>
                    <a:lnTo>
                      <a:pt x="4781" y="3629"/>
                    </a:lnTo>
                    <a:lnTo>
                      <a:pt x="4829" y="3629"/>
                    </a:lnTo>
                    <a:lnTo>
                      <a:pt x="4867" y="3685"/>
                    </a:lnTo>
                    <a:lnTo>
                      <a:pt x="5000" y="3885"/>
                    </a:lnTo>
                    <a:lnTo>
                      <a:pt x="5039" y="3990"/>
                    </a:lnTo>
                    <a:lnTo>
                      <a:pt x="5105" y="3990"/>
                    </a:lnTo>
                    <a:lnTo>
                      <a:pt x="5162" y="3981"/>
                    </a:lnTo>
                    <a:lnTo>
                      <a:pt x="5210" y="4028"/>
                    </a:lnTo>
                    <a:lnTo>
                      <a:pt x="5248" y="4247"/>
                    </a:lnTo>
                    <a:lnTo>
                      <a:pt x="5257" y="4371"/>
                    </a:lnTo>
                    <a:lnTo>
                      <a:pt x="5229" y="4438"/>
                    </a:lnTo>
                    <a:lnTo>
                      <a:pt x="5162" y="4514"/>
                    </a:lnTo>
                    <a:lnTo>
                      <a:pt x="5048" y="4552"/>
                    </a:lnTo>
                    <a:lnTo>
                      <a:pt x="4886" y="4676"/>
                    </a:lnTo>
                    <a:lnTo>
                      <a:pt x="4724" y="4733"/>
                    </a:lnTo>
                    <a:lnTo>
                      <a:pt x="4524" y="4752"/>
                    </a:lnTo>
                    <a:lnTo>
                      <a:pt x="4467" y="4828"/>
                    </a:lnTo>
                    <a:lnTo>
                      <a:pt x="4438" y="4914"/>
                    </a:lnTo>
                    <a:lnTo>
                      <a:pt x="4296" y="4952"/>
                    </a:lnTo>
                    <a:lnTo>
                      <a:pt x="4134" y="4905"/>
                    </a:lnTo>
                    <a:lnTo>
                      <a:pt x="4114" y="4905"/>
                    </a:lnTo>
                    <a:lnTo>
                      <a:pt x="3972" y="4752"/>
                    </a:lnTo>
                    <a:lnTo>
                      <a:pt x="3953" y="4685"/>
                    </a:lnTo>
                    <a:lnTo>
                      <a:pt x="3896" y="4543"/>
                    </a:lnTo>
                    <a:lnTo>
                      <a:pt x="3876" y="4514"/>
                    </a:lnTo>
                    <a:lnTo>
                      <a:pt x="3848" y="4476"/>
                    </a:lnTo>
                    <a:lnTo>
                      <a:pt x="3686" y="4457"/>
                    </a:lnTo>
                    <a:lnTo>
                      <a:pt x="3439" y="4457"/>
                    </a:lnTo>
                    <a:lnTo>
                      <a:pt x="3276" y="4505"/>
                    </a:lnTo>
                    <a:lnTo>
                      <a:pt x="3181" y="4581"/>
                    </a:lnTo>
                    <a:lnTo>
                      <a:pt x="3143" y="4609"/>
                    </a:lnTo>
                    <a:lnTo>
                      <a:pt x="2943" y="4638"/>
                    </a:lnTo>
                    <a:lnTo>
                      <a:pt x="2772" y="4581"/>
                    </a:lnTo>
                    <a:lnTo>
                      <a:pt x="2562" y="4457"/>
                    </a:lnTo>
                    <a:lnTo>
                      <a:pt x="2334" y="4400"/>
                    </a:lnTo>
                    <a:lnTo>
                      <a:pt x="2200" y="4419"/>
                    </a:lnTo>
                    <a:lnTo>
                      <a:pt x="2095" y="4457"/>
                    </a:lnTo>
                    <a:lnTo>
                      <a:pt x="1962" y="4476"/>
                    </a:lnTo>
                    <a:lnTo>
                      <a:pt x="1819" y="4390"/>
                    </a:lnTo>
                    <a:lnTo>
                      <a:pt x="1714" y="4324"/>
                    </a:lnTo>
                    <a:lnTo>
                      <a:pt x="1619" y="4304"/>
                    </a:lnTo>
                    <a:lnTo>
                      <a:pt x="1591" y="4200"/>
                    </a:lnTo>
                    <a:lnTo>
                      <a:pt x="1448" y="3971"/>
                    </a:lnTo>
                    <a:lnTo>
                      <a:pt x="1305" y="3962"/>
                    </a:lnTo>
                    <a:lnTo>
                      <a:pt x="1181" y="3952"/>
                    </a:lnTo>
                    <a:lnTo>
                      <a:pt x="1086" y="3867"/>
                    </a:lnTo>
                    <a:lnTo>
                      <a:pt x="1000" y="3762"/>
                    </a:lnTo>
                    <a:lnTo>
                      <a:pt x="943" y="3705"/>
                    </a:lnTo>
                    <a:lnTo>
                      <a:pt x="914" y="3552"/>
                    </a:lnTo>
                    <a:lnTo>
                      <a:pt x="867" y="3495"/>
                    </a:lnTo>
                    <a:lnTo>
                      <a:pt x="857" y="3466"/>
                    </a:lnTo>
                    <a:lnTo>
                      <a:pt x="800" y="3362"/>
                    </a:lnTo>
                    <a:lnTo>
                      <a:pt x="791" y="3266"/>
                    </a:lnTo>
                    <a:lnTo>
                      <a:pt x="753" y="3190"/>
                    </a:lnTo>
                    <a:lnTo>
                      <a:pt x="657" y="3085"/>
                    </a:lnTo>
                    <a:lnTo>
                      <a:pt x="572" y="2924"/>
                    </a:lnTo>
                    <a:lnTo>
                      <a:pt x="543" y="2828"/>
                    </a:lnTo>
                  </a:path>
                </a:pathLst>
              </a:custGeom>
              <a:solidFill>
                <a:srgbClr val="E6E6E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65" name="Freeform 14">
                <a:extLst>
                  <a:ext uri="{FF2B5EF4-FFF2-40B4-BE49-F238E27FC236}">
                    <a16:creationId xmlns:a16="http://schemas.microsoft.com/office/drawing/2014/main" id="{34DF6500-482C-314A-B2FD-379D111B1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2588" y="2112963"/>
                <a:ext cx="1909762" cy="2122487"/>
              </a:xfrm>
              <a:custGeom>
                <a:avLst/>
                <a:gdLst>
                  <a:gd name="T0" fmla="*/ 61547 w 5306"/>
                  <a:gd name="T1" fmla="*/ 863970 h 5896"/>
                  <a:gd name="T2" fmla="*/ 229632 w 5306"/>
                  <a:gd name="T3" fmla="*/ 767854 h 5896"/>
                  <a:gd name="T4" fmla="*/ 342649 w 5306"/>
                  <a:gd name="T5" fmla="*/ 665257 h 5896"/>
                  <a:gd name="T6" fmla="*/ 349487 w 5306"/>
                  <a:gd name="T7" fmla="*/ 538181 h 5896"/>
                  <a:gd name="T8" fmla="*/ 294779 w 5306"/>
                  <a:gd name="T9" fmla="*/ 425145 h 5896"/>
                  <a:gd name="T10" fmla="*/ 191840 w 5306"/>
                  <a:gd name="T11" fmla="*/ 287990 h 5896"/>
                  <a:gd name="T12" fmla="*/ 222794 w 5306"/>
                  <a:gd name="T13" fmla="*/ 154435 h 5896"/>
                  <a:gd name="T14" fmla="*/ 353086 w 5306"/>
                  <a:gd name="T15" fmla="*/ 0 h 5896"/>
                  <a:gd name="T16" fmla="*/ 524411 w 5306"/>
                  <a:gd name="T17" fmla="*/ 17279 h 5896"/>
                  <a:gd name="T18" fmla="*/ 651104 w 5306"/>
                  <a:gd name="T19" fmla="*/ 181794 h 5896"/>
                  <a:gd name="T20" fmla="*/ 750804 w 5306"/>
                  <a:gd name="T21" fmla="*/ 380507 h 5896"/>
                  <a:gd name="T22" fmla="*/ 884336 w 5306"/>
                  <a:gd name="T23" fmla="*/ 394186 h 5896"/>
                  <a:gd name="T24" fmla="*/ 1028306 w 5306"/>
                  <a:gd name="T25" fmla="*/ 425145 h 5896"/>
                  <a:gd name="T26" fmla="*/ 1025066 w 5306"/>
                  <a:gd name="T27" fmla="*/ 514422 h 5896"/>
                  <a:gd name="T28" fmla="*/ 1045582 w 5306"/>
                  <a:gd name="T29" fmla="*/ 620619 h 5896"/>
                  <a:gd name="T30" fmla="*/ 1045582 w 5306"/>
                  <a:gd name="T31" fmla="*/ 726815 h 5896"/>
                  <a:gd name="T32" fmla="*/ 1089853 w 5306"/>
                  <a:gd name="T33" fmla="*/ 802412 h 5896"/>
                  <a:gd name="T34" fmla="*/ 1210068 w 5306"/>
                  <a:gd name="T35" fmla="*/ 819332 h 5896"/>
                  <a:gd name="T36" fmla="*/ 1223745 w 5306"/>
                  <a:gd name="T37" fmla="*/ 915449 h 5896"/>
                  <a:gd name="T38" fmla="*/ 1292131 w 5306"/>
                  <a:gd name="T39" fmla="*/ 1021645 h 5896"/>
                  <a:gd name="T40" fmla="*/ 1401908 w 5306"/>
                  <a:gd name="T41" fmla="*/ 1062683 h 5896"/>
                  <a:gd name="T42" fmla="*/ 1453377 w 5306"/>
                  <a:gd name="T43" fmla="*/ 1182919 h 5896"/>
                  <a:gd name="T44" fmla="*/ 1480731 w 5306"/>
                  <a:gd name="T45" fmla="*/ 1347434 h 5896"/>
                  <a:gd name="T46" fmla="*/ 1528961 w 5306"/>
                  <a:gd name="T47" fmla="*/ 1371193 h 5896"/>
                  <a:gd name="T48" fmla="*/ 1597347 w 5306"/>
                  <a:gd name="T49" fmla="*/ 1422671 h 5896"/>
                  <a:gd name="T50" fmla="*/ 1765432 w 5306"/>
                  <a:gd name="T51" fmla="*/ 1433111 h 5896"/>
                  <a:gd name="T52" fmla="*/ 1909402 w 5306"/>
                  <a:gd name="T53" fmla="*/ 1494669 h 5896"/>
                  <a:gd name="T54" fmla="*/ 1861532 w 5306"/>
                  <a:gd name="T55" fmla="*/ 1570266 h 5896"/>
                  <a:gd name="T56" fmla="*/ 1717202 w 5306"/>
                  <a:gd name="T57" fmla="*/ 1707421 h 5896"/>
                  <a:gd name="T58" fmla="*/ 1583670 w 5306"/>
                  <a:gd name="T59" fmla="*/ 1752060 h 5896"/>
                  <a:gd name="T60" fmla="*/ 1528961 w 5306"/>
                  <a:gd name="T61" fmla="*/ 1721101 h 5896"/>
                  <a:gd name="T62" fmla="*/ 1480731 w 5306"/>
                  <a:gd name="T63" fmla="*/ 1666383 h 5896"/>
                  <a:gd name="T64" fmla="*/ 1422424 w 5306"/>
                  <a:gd name="T65" fmla="*/ 1597625 h 5896"/>
                  <a:gd name="T66" fmla="*/ 1350439 w 5306"/>
                  <a:gd name="T67" fmla="*/ 1590785 h 5896"/>
                  <a:gd name="T68" fmla="*/ 1306168 w 5306"/>
                  <a:gd name="T69" fmla="*/ 1601225 h 5896"/>
                  <a:gd name="T70" fmla="*/ 1261537 w 5306"/>
                  <a:gd name="T71" fmla="*/ 1673222 h 5896"/>
                  <a:gd name="T72" fmla="*/ 1192791 w 5306"/>
                  <a:gd name="T73" fmla="*/ 1696982 h 5896"/>
                  <a:gd name="T74" fmla="*/ 1124406 w 5306"/>
                  <a:gd name="T75" fmla="*/ 1717861 h 5896"/>
                  <a:gd name="T76" fmla="*/ 1124406 w 5306"/>
                  <a:gd name="T77" fmla="*/ 1837737 h 5896"/>
                  <a:gd name="T78" fmla="*/ 1052421 w 5306"/>
                  <a:gd name="T79" fmla="*/ 1892455 h 5896"/>
                  <a:gd name="T80" fmla="*/ 915289 w 5306"/>
                  <a:gd name="T81" fmla="*/ 1892455 h 5896"/>
                  <a:gd name="T82" fmla="*/ 843304 w 5306"/>
                  <a:gd name="T83" fmla="*/ 1961213 h 5896"/>
                  <a:gd name="T84" fmla="*/ 829627 w 5306"/>
                  <a:gd name="T85" fmla="*/ 2053729 h 5896"/>
                  <a:gd name="T86" fmla="*/ 781397 w 5306"/>
                  <a:gd name="T87" fmla="*/ 2067409 h 5896"/>
                  <a:gd name="T88" fmla="*/ 764481 w 5306"/>
                  <a:gd name="T89" fmla="*/ 2115287 h 5896"/>
                  <a:gd name="T90" fmla="*/ 747204 w 5306"/>
                  <a:gd name="T91" fmla="*/ 2122127 h 5896"/>
                  <a:gd name="T92" fmla="*/ 709412 w 5306"/>
                  <a:gd name="T93" fmla="*/ 2084328 h 5896"/>
                  <a:gd name="T94" fmla="*/ 647865 w 5306"/>
                  <a:gd name="T95" fmla="*/ 1992171 h 5896"/>
                  <a:gd name="T96" fmla="*/ 610073 w 5306"/>
                  <a:gd name="T97" fmla="*/ 1992171 h 5896"/>
                  <a:gd name="T98" fmla="*/ 589557 w 5306"/>
                  <a:gd name="T99" fmla="*/ 1940693 h 5896"/>
                  <a:gd name="T100" fmla="*/ 589557 w 5306"/>
                  <a:gd name="T101" fmla="*/ 1878775 h 5896"/>
                  <a:gd name="T102" fmla="*/ 521171 w 5306"/>
                  <a:gd name="T103" fmla="*/ 1865096 h 5896"/>
                  <a:gd name="T104" fmla="*/ 476541 w 5306"/>
                  <a:gd name="T105" fmla="*/ 1786259 h 5896"/>
                  <a:gd name="T106" fmla="*/ 445587 w 5306"/>
                  <a:gd name="T107" fmla="*/ 1707421 h 5896"/>
                  <a:gd name="T108" fmla="*/ 394118 w 5306"/>
                  <a:gd name="T109" fmla="*/ 1707421 h 5896"/>
                  <a:gd name="T110" fmla="*/ 346248 w 5306"/>
                  <a:gd name="T111" fmla="*/ 1645503 h 5896"/>
                  <a:gd name="T112" fmla="*/ 332571 w 5306"/>
                  <a:gd name="T113" fmla="*/ 1549747 h 5896"/>
                  <a:gd name="T114" fmla="*/ 246909 w 5306"/>
                  <a:gd name="T115" fmla="*/ 1549747 h 5896"/>
                  <a:gd name="T116" fmla="*/ 137131 w 5306"/>
                  <a:gd name="T117" fmla="*/ 1446790 h 5896"/>
                  <a:gd name="T118" fmla="*/ 109777 w 5306"/>
                  <a:gd name="T119" fmla="*/ 1248077 h 5896"/>
                  <a:gd name="T120" fmla="*/ 113016 w 5306"/>
                  <a:gd name="T121" fmla="*/ 1093642 h 5896"/>
                  <a:gd name="T122" fmla="*/ 37792 w 5306"/>
                  <a:gd name="T123" fmla="*/ 1007965 h 5896"/>
                  <a:gd name="T124" fmla="*/ 0 w 5306"/>
                  <a:gd name="T125" fmla="*/ 911849 h 58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306" h="5896">
                    <a:moveTo>
                      <a:pt x="0" y="2533"/>
                    </a:moveTo>
                    <a:lnTo>
                      <a:pt x="171" y="2400"/>
                    </a:lnTo>
                    <a:lnTo>
                      <a:pt x="428" y="2257"/>
                    </a:lnTo>
                    <a:lnTo>
                      <a:pt x="638" y="2133"/>
                    </a:lnTo>
                    <a:lnTo>
                      <a:pt x="829" y="1991"/>
                    </a:lnTo>
                    <a:lnTo>
                      <a:pt x="952" y="1848"/>
                    </a:lnTo>
                    <a:lnTo>
                      <a:pt x="971" y="1676"/>
                    </a:lnTo>
                    <a:lnTo>
                      <a:pt x="971" y="1495"/>
                    </a:lnTo>
                    <a:lnTo>
                      <a:pt x="943" y="1305"/>
                    </a:lnTo>
                    <a:lnTo>
                      <a:pt x="819" y="1181"/>
                    </a:lnTo>
                    <a:lnTo>
                      <a:pt x="638" y="1000"/>
                    </a:lnTo>
                    <a:lnTo>
                      <a:pt x="533" y="800"/>
                    </a:lnTo>
                    <a:lnTo>
                      <a:pt x="533" y="629"/>
                    </a:lnTo>
                    <a:lnTo>
                      <a:pt x="619" y="429"/>
                    </a:lnTo>
                    <a:lnTo>
                      <a:pt x="800" y="48"/>
                    </a:lnTo>
                    <a:lnTo>
                      <a:pt x="981" y="0"/>
                    </a:lnTo>
                    <a:lnTo>
                      <a:pt x="1248" y="19"/>
                    </a:lnTo>
                    <a:lnTo>
                      <a:pt x="1457" y="48"/>
                    </a:lnTo>
                    <a:lnTo>
                      <a:pt x="1638" y="219"/>
                    </a:lnTo>
                    <a:lnTo>
                      <a:pt x="1809" y="505"/>
                    </a:lnTo>
                    <a:lnTo>
                      <a:pt x="1981" y="886"/>
                    </a:lnTo>
                    <a:lnTo>
                      <a:pt x="2086" y="1057"/>
                    </a:lnTo>
                    <a:lnTo>
                      <a:pt x="2228" y="1086"/>
                    </a:lnTo>
                    <a:lnTo>
                      <a:pt x="2457" y="1095"/>
                    </a:lnTo>
                    <a:lnTo>
                      <a:pt x="2857" y="1095"/>
                    </a:lnTo>
                    <a:lnTo>
                      <a:pt x="2857" y="1181"/>
                    </a:lnTo>
                    <a:lnTo>
                      <a:pt x="2848" y="1324"/>
                    </a:lnTo>
                    <a:lnTo>
                      <a:pt x="2848" y="1429"/>
                    </a:lnTo>
                    <a:lnTo>
                      <a:pt x="2895" y="1552"/>
                    </a:lnTo>
                    <a:lnTo>
                      <a:pt x="2905" y="1724"/>
                    </a:lnTo>
                    <a:lnTo>
                      <a:pt x="2905" y="1876"/>
                    </a:lnTo>
                    <a:lnTo>
                      <a:pt x="2905" y="2019"/>
                    </a:lnTo>
                    <a:lnTo>
                      <a:pt x="2952" y="2171"/>
                    </a:lnTo>
                    <a:lnTo>
                      <a:pt x="3028" y="2229"/>
                    </a:lnTo>
                    <a:lnTo>
                      <a:pt x="3286" y="2219"/>
                    </a:lnTo>
                    <a:lnTo>
                      <a:pt x="3362" y="2276"/>
                    </a:lnTo>
                    <a:lnTo>
                      <a:pt x="3400" y="2410"/>
                    </a:lnTo>
                    <a:lnTo>
                      <a:pt x="3400" y="2543"/>
                    </a:lnTo>
                    <a:lnTo>
                      <a:pt x="3467" y="2686"/>
                    </a:lnTo>
                    <a:lnTo>
                      <a:pt x="3590" y="2838"/>
                    </a:lnTo>
                    <a:lnTo>
                      <a:pt x="3714" y="2867"/>
                    </a:lnTo>
                    <a:lnTo>
                      <a:pt x="3895" y="2952"/>
                    </a:lnTo>
                    <a:lnTo>
                      <a:pt x="3991" y="3038"/>
                    </a:lnTo>
                    <a:lnTo>
                      <a:pt x="4038" y="3286"/>
                    </a:lnTo>
                    <a:lnTo>
                      <a:pt x="4114" y="3543"/>
                    </a:lnTo>
                    <a:lnTo>
                      <a:pt x="4114" y="3743"/>
                    </a:lnTo>
                    <a:lnTo>
                      <a:pt x="4133" y="3781"/>
                    </a:lnTo>
                    <a:lnTo>
                      <a:pt x="4248" y="3809"/>
                    </a:lnTo>
                    <a:lnTo>
                      <a:pt x="4390" y="3809"/>
                    </a:lnTo>
                    <a:lnTo>
                      <a:pt x="4438" y="3952"/>
                    </a:lnTo>
                    <a:lnTo>
                      <a:pt x="4543" y="4000"/>
                    </a:lnTo>
                    <a:lnTo>
                      <a:pt x="4905" y="3981"/>
                    </a:lnTo>
                    <a:lnTo>
                      <a:pt x="5190" y="3981"/>
                    </a:lnTo>
                    <a:lnTo>
                      <a:pt x="5305" y="4152"/>
                    </a:lnTo>
                    <a:lnTo>
                      <a:pt x="5238" y="4228"/>
                    </a:lnTo>
                    <a:lnTo>
                      <a:pt x="5172" y="4362"/>
                    </a:lnTo>
                    <a:lnTo>
                      <a:pt x="5000" y="4514"/>
                    </a:lnTo>
                    <a:lnTo>
                      <a:pt x="4771" y="4743"/>
                    </a:lnTo>
                    <a:lnTo>
                      <a:pt x="4590" y="4857"/>
                    </a:lnTo>
                    <a:lnTo>
                      <a:pt x="4400" y="4867"/>
                    </a:lnTo>
                    <a:lnTo>
                      <a:pt x="4372" y="4810"/>
                    </a:lnTo>
                    <a:lnTo>
                      <a:pt x="4248" y="4781"/>
                    </a:lnTo>
                    <a:lnTo>
                      <a:pt x="4162" y="4724"/>
                    </a:lnTo>
                    <a:lnTo>
                      <a:pt x="4114" y="4629"/>
                    </a:lnTo>
                    <a:lnTo>
                      <a:pt x="4029" y="4505"/>
                    </a:lnTo>
                    <a:lnTo>
                      <a:pt x="3952" y="4438"/>
                    </a:lnTo>
                    <a:lnTo>
                      <a:pt x="3838" y="4419"/>
                    </a:lnTo>
                    <a:lnTo>
                      <a:pt x="3752" y="4419"/>
                    </a:lnTo>
                    <a:lnTo>
                      <a:pt x="3648" y="4419"/>
                    </a:lnTo>
                    <a:lnTo>
                      <a:pt x="3629" y="4448"/>
                    </a:lnTo>
                    <a:lnTo>
                      <a:pt x="3572" y="4514"/>
                    </a:lnTo>
                    <a:lnTo>
                      <a:pt x="3505" y="4648"/>
                    </a:lnTo>
                    <a:lnTo>
                      <a:pt x="3419" y="4714"/>
                    </a:lnTo>
                    <a:lnTo>
                      <a:pt x="3314" y="4714"/>
                    </a:lnTo>
                    <a:lnTo>
                      <a:pt x="3191" y="4714"/>
                    </a:lnTo>
                    <a:lnTo>
                      <a:pt x="3124" y="4772"/>
                    </a:lnTo>
                    <a:lnTo>
                      <a:pt x="3124" y="4867"/>
                    </a:lnTo>
                    <a:lnTo>
                      <a:pt x="3124" y="5105"/>
                    </a:lnTo>
                    <a:lnTo>
                      <a:pt x="3067" y="5181"/>
                    </a:lnTo>
                    <a:lnTo>
                      <a:pt x="2924" y="5257"/>
                    </a:lnTo>
                    <a:lnTo>
                      <a:pt x="2714" y="5267"/>
                    </a:lnTo>
                    <a:lnTo>
                      <a:pt x="2543" y="5257"/>
                    </a:lnTo>
                    <a:lnTo>
                      <a:pt x="2381" y="5314"/>
                    </a:lnTo>
                    <a:lnTo>
                      <a:pt x="2343" y="5448"/>
                    </a:lnTo>
                    <a:lnTo>
                      <a:pt x="2343" y="5638"/>
                    </a:lnTo>
                    <a:lnTo>
                      <a:pt x="2305" y="5705"/>
                    </a:lnTo>
                    <a:lnTo>
                      <a:pt x="2228" y="5743"/>
                    </a:lnTo>
                    <a:lnTo>
                      <a:pt x="2171" y="5743"/>
                    </a:lnTo>
                    <a:lnTo>
                      <a:pt x="2114" y="5800"/>
                    </a:lnTo>
                    <a:lnTo>
                      <a:pt x="2124" y="5876"/>
                    </a:lnTo>
                    <a:lnTo>
                      <a:pt x="2133" y="5886"/>
                    </a:lnTo>
                    <a:lnTo>
                      <a:pt x="2076" y="5895"/>
                    </a:lnTo>
                    <a:lnTo>
                      <a:pt x="2010" y="5895"/>
                    </a:lnTo>
                    <a:lnTo>
                      <a:pt x="1971" y="5790"/>
                    </a:lnTo>
                    <a:lnTo>
                      <a:pt x="1838" y="5590"/>
                    </a:lnTo>
                    <a:lnTo>
                      <a:pt x="1800" y="5534"/>
                    </a:lnTo>
                    <a:lnTo>
                      <a:pt x="1752" y="5534"/>
                    </a:lnTo>
                    <a:lnTo>
                      <a:pt x="1695" y="5534"/>
                    </a:lnTo>
                    <a:lnTo>
                      <a:pt x="1695" y="5467"/>
                    </a:lnTo>
                    <a:lnTo>
                      <a:pt x="1638" y="5391"/>
                    </a:lnTo>
                    <a:lnTo>
                      <a:pt x="1647" y="5324"/>
                    </a:lnTo>
                    <a:lnTo>
                      <a:pt x="1638" y="5219"/>
                    </a:lnTo>
                    <a:lnTo>
                      <a:pt x="1591" y="5171"/>
                    </a:lnTo>
                    <a:lnTo>
                      <a:pt x="1448" y="5181"/>
                    </a:lnTo>
                    <a:lnTo>
                      <a:pt x="1362" y="5181"/>
                    </a:lnTo>
                    <a:lnTo>
                      <a:pt x="1324" y="4962"/>
                    </a:lnTo>
                    <a:lnTo>
                      <a:pt x="1305" y="4810"/>
                    </a:lnTo>
                    <a:lnTo>
                      <a:pt x="1238" y="4743"/>
                    </a:lnTo>
                    <a:lnTo>
                      <a:pt x="1181" y="4743"/>
                    </a:lnTo>
                    <a:lnTo>
                      <a:pt x="1095" y="4743"/>
                    </a:lnTo>
                    <a:lnTo>
                      <a:pt x="1000" y="4676"/>
                    </a:lnTo>
                    <a:lnTo>
                      <a:pt x="962" y="4571"/>
                    </a:lnTo>
                    <a:lnTo>
                      <a:pt x="924" y="4400"/>
                    </a:lnTo>
                    <a:lnTo>
                      <a:pt x="924" y="4305"/>
                    </a:lnTo>
                    <a:lnTo>
                      <a:pt x="829" y="4286"/>
                    </a:lnTo>
                    <a:lnTo>
                      <a:pt x="686" y="4305"/>
                    </a:lnTo>
                    <a:lnTo>
                      <a:pt x="552" y="4181"/>
                    </a:lnTo>
                    <a:lnTo>
                      <a:pt x="381" y="4019"/>
                    </a:lnTo>
                    <a:lnTo>
                      <a:pt x="314" y="3838"/>
                    </a:lnTo>
                    <a:lnTo>
                      <a:pt x="305" y="3467"/>
                    </a:lnTo>
                    <a:lnTo>
                      <a:pt x="324" y="3162"/>
                    </a:lnTo>
                    <a:lnTo>
                      <a:pt x="314" y="3038"/>
                    </a:lnTo>
                    <a:lnTo>
                      <a:pt x="200" y="2905"/>
                    </a:lnTo>
                    <a:lnTo>
                      <a:pt x="105" y="2800"/>
                    </a:lnTo>
                    <a:lnTo>
                      <a:pt x="47" y="2638"/>
                    </a:lnTo>
                    <a:lnTo>
                      <a:pt x="0" y="2533"/>
                    </a:ln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66" name="Freeform 15">
                <a:extLst>
                  <a:ext uri="{FF2B5EF4-FFF2-40B4-BE49-F238E27FC236}">
                    <a16:creationId xmlns:a16="http://schemas.microsoft.com/office/drawing/2014/main" id="{69DDAE10-338B-1649-807E-603C71F08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3938" y="1611313"/>
                <a:ext cx="1766887" cy="1995487"/>
              </a:xfrm>
              <a:custGeom>
                <a:avLst/>
                <a:gdLst>
                  <a:gd name="T0" fmla="*/ 387519 w 4906"/>
                  <a:gd name="T1" fmla="*/ 894802 h 5544"/>
                  <a:gd name="T2" fmla="*/ 569394 w 4906"/>
                  <a:gd name="T3" fmla="*/ 874285 h 5544"/>
                  <a:gd name="T4" fmla="*/ 569394 w 4906"/>
                  <a:gd name="T5" fmla="*/ 747588 h 5544"/>
                  <a:gd name="T6" fmla="*/ 435419 w 4906"/>
                  <a:gd name="T7" fmla="*/ 661923 h 5544"/>
                  <a:gd name="T8" fmla="*/ 267590 w 4906"/>
                  <a:gd name="T9" fmla="*/ 603613 h 5544"/>
                  <a:gd name="T10" fmla="*/ 106244 w 4906"/>
                  <a:gd name="T11" fmla="*/ 538465 h 5544"/>
                  <a:gd name="T12" fmla="*/ 0 w 4906"/>
                  <a:gd name="T13" fmla="*/ 462878 h 5544"/>
                  <a:gd name="T14" fmla="*/ 13686 w 4906"/>
                  <a:gd name="T15" fmla="*/ 343019 h 5544"/>
                  <a:gd name="T16" fmla="*/ 168189 w 4906"/>
                  <a:gd name="T17" fmla="*/ 325742 h 5544"/>
                  <a:gd name="T18" fmla="*/ 387519 w 4906"/>
                  <a:gd name="T19" fmla="*/ 305226 h 5544"/>
                  <a:gd name="T20" fmla="*/ 473235 w 4906"/>
                  <a:gd name="T21" fmla="*/ 120219 h 5544"/>
                  <a:gd name="T22" fmla="*/ 548866 w 4906"/>
                  <a:gd name="T23" fmla="*/ 20516 h 5544"/>
                  <a:gd name="T24" fmla="*/ 709852 w 4906"/>
                  <a:gd name="T25" fmla="*/ 6839 h 5544"/>
                  <a:gd name="T26" fmla="*/ 771798 w 4906"/>
                  <a:gd name="T27" fmla="*/ 85665 h 5544"/>
                  <a:gd name="T28" fmla="*/ 795927 w 4906"/>
                  <a:gd name="T29" fmla="*/ 140735 h 5544"/>
                  <a:gd name="T30" fmla="*/ 888486 w 4906"/>
                  <a:gd name="T31" fmla="*/ 133896 h 5544"/>
                  <a:gd name="T32" fmla="*/ 1059916 w 4906"/>
                  <a:gd name="T33" fmla="*/ 109781 h 5544"/>
                  <a:gd name="T34" fmla="*/ 1241791 w 4906"/>
                  <a:gd name="T35" fmla="*/ 192206 h 5544"/>
                  <a:gd name="T36" fmla="*/ 1279246 w 4906"/>
                  <a:gd name="T37" fmla="*/ 404568 h 5544"/>
                  <a:gd name="T38" fmla="*/ 1344433 w 4906"/>
                  <a:gd name="T39" fmla="*/ 452800 h 5544"/>
                  <a:gd name="T40" fmla="*/ 1334349 w 4906"/>
                  <a:gd name="T41" fmla="*/ 558981 h 5544"/>
                  <a:gd name="T42" fmla="*/ 1231347 w 4906"/>
                  <a:gd name="T43" fmla="*/ 624130 h 5544"/>
                  <a:gd name="T44" fmla="*/ 1207217 w 4906"/>
                  <a:gd name="T45" fmla="*/ 713034 h 5544"/>
                  <a:gd name="T46" fmla="*/ 1299775 w 4906"/>
                  <a:gd name="T47" fmla="*/ 836492 h 5544"/>
                  <a:gd name="T48" fmla="*/ 1426907 w 4906"/>
                  <a:gd name="T49" fmla="*/ 980467 h 5544"/>
                  <a:gd name="T50" fmla="*/ 1509381 w 4906"/>
                  <a:gd name="T51" fmla="*/ 959950 h 5544"/>
                  <a:gd name="T52" fmla="*/ 1595096 w 4906"/>
                  <a:gd name="T53" fmla="*/ 785021 h 5544"/>
                  <a:gd name="T54" fmla="*/ 1687654 w 4906"/>
                  <a:gd name="T55" fmla="*/ 727071 h 5544"/>
                  <a:gd name="T56" fmla="*/ 1766527 w 4906"/>
                  <a:gd name="T57" fmla="*/ 785021 h 5544"/>
                  <a:gd name="T58" fmla="*/ 1766527 w 4906"/>
                  <a:gd name="T59" fmla="*/ 935834 h 5544"/>
                  <a:gd name="T60" fmla="*/ 1745998 w 4906"/>
                  <a:gd name="T61" fmla="*/ 1152156 h 5544"/>
                  <a:gd name="T62" fmla="*/ 1667126 w 4906"/>
                  <a:gd name="T63" fmla="*/ 1203267 h 5544"/>
                  <a:gd name="T64" fmla="*/ 1567365 w 4906"/>
                  <a:gd name="T65" fmla="*/ 1278854 h 5544"/>
                  <a:gd name="T66" fmla="*/ 1409620 w 4906"/>
                  <a:gd name="T67" fmla="*/ 1306209 h 5544"/>
                  <a:gd name="T68" fmla="*/ 1351276 w 4906"/>
                  <a:gd name="T69" fmla="*/ 1415990 h 5544"/>
                  <a:gd name="T70" fmla="*/ 1251875 w 4906"/>
                  <a:gd name="T71" fmla="*/ 1457022 h 5544"/>
                  <a:gd name="T72" fmla="*/ 1251875 w 4906"/>
                  <a:gd name="T73" fmla="*/ 1607836 h 5544"/>
                  <a:gd name="T74" fmla="*/ 1306978 w 4906"/>
                  <a:gd name="T75" fmla="*/ 1744971 h 5544"/>
                  <a:gd name="T76" fmla="*/ 1313821 w 4906"/>
                  <a:gd name="T77" fmla="*/ 1913062 h 5544"/>
                  <a:gd name="T78" fmla="*/ 1269162 w 4906"/>
                  <a:gd name="T79" fmla="*/ 1995127 h 5544"/>
                  <a:gd name="T80" fmla="*/ 1125103 w 4906"/>
                  <a:gd name="T81" fmla="*/ 1933578 h 5544"/>
                  <a:gd name="T82" fmla="*/ 956914 w 4906"/>
                  <a:gd name="T83" fmla="*/ 1923140 h 5544"/>
                  <a:gd name="T84" fmla="*/ 888486 w 4906"/>
                  <a:gd name="T85" fmla="*/ 1871669 h 5544"/>
                  <a:gd name="T86" fmla="*/ 840226 w 4906"/>
                  <a:gd name="T87" fmla="*/ 1847913 h 5544"/>
                  <a:gd name="T88" fmla="*/ 812854 w 4906"/>
                  <a:gd name="T89" fmla="*/ 1683422 h 5544"/>
                  <a:gd name="T90" fmla="*/ 761353 w 4906"/>
                  <a:gd name="T91" fmla="*/ 1563203 h 5544"/>
                  <a:gd name="T92" fmla="*/ 651508 w 4906"/>
                  <a:gd name="T93" fmla="*/ 1522171 h 5544"/>
                  <a:gd name="T94" fmla="*/ 583080 w 4906"/>
                  <a:gd name="T95" fmla="*/ 1415990 h 5544"/>
                  <a:gd name="T96" fmla="*/ 569394 w 4906"/>
                  <a:gd name="T97" fmla="*/ 1319887 h 5544"/>
                  <a:gd name="T98" fmla="*/ 449105 w 4906"/>
                  <a:gd name="T99" fmla="*/ 1302970 h 5544"/>
                  <a:gd name="T100" fmla="*/ 404807 w 4906"/>
                  <a:gd name="T101" fmla="*/ 1227383 h 5544"/>
                  <a:gd name="T102" fmla="*/ 404807 w 4906"/>
                  <a:gd name="T103" fmla="*/ 1121202 h 5544"/>
                  <a:gd name="T104" fmla="*/ 384278 w 4906"/>
                  <a:gd name="T105" fmla="*/ 1015020 h 5544"/>
                  <a:gd name="T106" fmla="*/ 387519 w 4906"/>
                  <a:gd name="T107" fmla="*/ 925756 h 554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906" h="5544">
                    <a:moveTo>
                      <a:pt x="1076" y="2486"/>
                    </a:moveTo>
                    <a:lnTo>
                      <a:pt x="1076" y="2486"/>
                    </a:lnTo>
                    <a:lnTo>
                      <a:pt x="1314" y="2496"/>
                    </a:lnTo>
                    <a:lnTo>
                      <a:pt x="1581" y="2429"/>
                    </a:lnTo>
                    <a:lnTo>
                      <a:pt x="1609" y="2267"/>
                    </a:lnTo>
                    <a:lnTo>
                      <a:pt x="1581" y="2077"/>
                    </a:lnTo>
                    <a:lnTo>
                      <a:pt x="1438" y="1915"/>
                    </a:lnTo>
                    <a:lnTo>
                      <a:pt x="1209" y="1839"/>
                    </a:lnTo>
                    <a:lnTo>
                      <a:pt x="1000" y="1772"/>
                    </a:lnTo>
                    <a:lnTo>
                      <a:pt x="743" y="1677"/>
                    </a:lnTo>
                    <a:lnTo>
                      <a:pt x="524" y="1581"/>
                    </a:lnTo>
                    <a:lnTo>
                      <a:pt x="295" y="1496"/>
                    </a:lnTo>
                    <a:lnTo>
                      <a:pt x="86" y="1381"/>
                    </a:lnTo>
                    <a:lnTo>
                      <a:pt x="0" y="1286"/>
                    </a:lnTo>
                    <a:lnTo>
                      <a:pt x="0" y="1077"/>
                    </a:lnTo>
                    <a:lnTo>
                      <a:pt x="38" y="953"/>
                    </a:lnTo>
                    <a:lnTo>
                      <a:pt x="247" y="924"/>
                    </a:lnTo>
                    <a:lnTo>
                      <a:pt x="467" y="905"/>
                    </a:lnTo>
                    <a:lnTo>
                      <a:pt x="876" y="905"/>
                    </a:lnTo>
                    <a:lnTo>
                      <a:pt x="1076" y="848"/>
                    </a:lnTo>
                    <a:lnTo>
                      <a:pt x="1200" y="658"/>
                    </a:lnTo>
                    <a:lnTo>
                      <a:pt x="1314" y="334"/>
                    </a:lnTo>
                    <a:lnTo>
                      <a:pt x="1390" y="143"/>
                    </a:lnTo>
                    <a:lnTo>
                      <a:pt x="1524" y="57"/>
                    </a:lnTo>
                    <a:lnTo>
                      <a:pt x="1648" y="0"/>
                    </a:lnTo>
                    <a:lnTo>
                      <a:pt x="1971" y="19"/>
                    </a:lnTo>
                    <a:lnTo>
                      <a:pt x="2143" y="67"/>
                    </a:lnTo>
                    <a:lnTo>
                      <a:pt x="2143" y="238"/>
                    </a:lnTo>
                    <a:lnTo>
                      <a:pt x="2143" y="315"/>
                    </a:lnTo>
                    <a:lnTo>
                      <a:pt x="2210" y="391"/>
                    </a:lnTo>
                    <a:lnTo>
                      <a:pt x="2343" y="400"/>
                    </a:lnTo>
                    <a:lnTo>
                      <a:pt x="2467" y="372"/>
                    </a:lnTo>
                    <a:lnTo>
                      <a:pt x="2657" y="286"/>
                    </a:lnTo>
                    <a:lnTo>
                      <a:pt x="2943" y="305"/>
                    </a:lnTo>
                    <a:lnTo>
                      <a:pt x="3248" y="391"/>
                    </a:lnTo>
                    <a:lnTo>
                      <a:pt x="3448" y="534"/>
                    </a:lnTo>
                    <a:lnTo>
                      <a:pt x="3524" y="839"/>
                    </a:lnTo>
                    <a:lnTo>
                      <a:pt x="3552" y="1124"/>
                    </a:lnTo>
                    <a:lnTo>
                      <a:pt x="3591" y="1248"/>
                    </a:lnTo>
                    <a:lnTo>
                      <a:pt x="3733" y="1258"/>
                    </a:lnTo>
                    <a:lnTo>
                      <a:pt x="3743" y="1381"/>
                    </a:lnTo>
                    <a:lnTo>
                      <a:pt x="3705" y="1553"/>
                    </a:lnTo>
                    <a:lnTo>
                      <a:pt x="3571" y="1639"/>
                    </a:lnTo>
                    <a:lnTo>
                      <a:pt x="3419" y="1734"/>
                    </a:lnTo>
                    <a:lnTo>
                      <a:pt x="3362" y="1820"/>
                    </a:lnTo>
                    <a:lnTo>
                      <a:pt x="3352" y="1981"/>
                    </a:lnTo>
                    <a:lnTo>
                      <a:pt x="3409" y="2124"/>
                    </a:lnTo>
                    <a:lnTo>
                      <a:pt x="3609" y="2324"/>
                    </a:lnTo>
                    <a:lnTo>
                      <a:pt x="3886" y="2658"/>
                    </a:lnTo>
                    <a:lnTo>
                      <a:pt x="3962" y="2724"/>
                    </a:lnTo>
                    <a:lnTo>
                      <a:pt x="4067" y="2724"/>
                    </a:lnTo>
                    <a:lnTo>
                      <a:pt x="4191" y="2667"/>
                    </a:lnTo>
                    <a:lnTo>
                      <a:pt x="4333" y="2410"/>
                    </a:lnTo>
                    <a:lnTo>
                      <a:pt x="4429" y="2181"/>
                    </a:lnTo>
                    <a:lnTo>
                      <a:pt x="4495" y="2067"/>
                    </a:lnTo>
                    <a:lnTo>
                      <a:pt x="4686" y="2020"/>
                    </a:lnTo>
                    <a:lnTo>
                      <a:pt x="4867" y="2067"/>
                    </a:lnTo>
                    <a:lnTo>
                      <a:pt x="4905" y="2181"/>
                    </a:lnTo>
                    <a:lnTo>
                      <a:pt x="4905" y="2543"/>
                    </a:lnTo>
                    <a:lnTo>
                      <a:pt x="4905" y="2600"/>
                    </a:lnTo>
                    <a:lnTo>
                      <a:pt x="4895" y="3096"/>
                    </a:lnTo>
                    <a:lnTo>
                      <a:pt x="4848" y="3201"/>
                    </a:lnTo>
                    <a:lnTo>
                      <a:pt x="4714" y="3315"/>
                    </a:lnTo>
                    <a:lnTo>
                      <a:pt x="4629" y="3343"/>
                    </a:lnTo>
                    <a:lnTo>
                      <a:pt x="4486" y="3467"/>
                    </a:lnTo>
                    <a:lnTo>
                      <a:pt x="4352" y="3553"/>
                    </a:lnTo>
                    <a:lnTo>
                      <a:pt x="4143" y="3562"/>
                    </a:lnTo>
                    <a:lnTo>
                      <a:pt x="3914" y="3629"/>
                    </a:lnTo>
                    <a:lnTo>
                      <a:pt x="3848" y="3801"/>
                    </a:lnTo>
                    <a:lnTo>
                      <a:pt x="3752" y="3934"/>
                    </a:lnTo>
                    <a:lnTo>
                      <a:pt x="3600" y="4029"/>
                    </a:lnTo>
                    <a:lnTo>
                      <a:pt x="3476" y="4048"/>
                    </a:lnTo>
                    <a:lnTo>
                      <a:pt x="3438" y="4172"/>
                    </a:lnTo>
                    <a:lnTo>
                      <a:pt x="3476" y="4467"/>
                    </a:lnTo>
                    <a:lnTo>
                      <a:pt x="3552" y="4648"/>
                    </a:lnTo>
                    <a:lnTo>
                      <a:pt x="3629" y="4848"/>
                    </a:lnTo>
                    <a:lnTo>
                      <a:pt x="3676" y="5077"/>
                    </a:lnTo>
                    <a:lnTo>
                      <a:pt x="3648" y="5315"/>
                    </a:lnTo>
                    <a:lnTo>
                      <a:pt x="3543" y="5534"/>
                    </a:lnTo>
                    <a:lnTo>
                      <a:pt x="3524" y="5543"/>
                    </a:lnTo>
                    <a:lnTo>
                      <a:pt x="3409" y="5372"/>
                    </a:lnTo>
                    <a:lnTo>
                      <a:pt x="3124" y="5372"/>
                    </a:lnTo>
                    <a:lnTo>
                      <a:pt x="2762" y="5391"/>
                    </a:lnTo>
                    <a:lnTo>
                      <a:pt x="2657" y="5343"/>
                    </a:lnTo>
                    <a:lnTo>
                      <a:pt x="2609" y="5200"/>
                    </a:lnTo>
                    <a:lnTo>
                      <a:pt x="2467" y="5200"/>
                    </a:lnTo>
                    <a:lnTo>
                      <a:pt x="2352" y="5172"/>
                    </a:lnTo>
                    <a:lnTo>
                      <a:pt x="2333" y="5134"/>
                    </a:lnTo>
                    <a:lnTo>
                      <a:pt x="2333" y="4934"/>
                    </a:lnTo>
                    <a:lnTo>
                      <a:pt x="2257" y="4677"/>
                    </a:lnTo>
                    <a:lnTo>
                      <a:pt x="2210" y="4429"/>
                    </a:lnTo>
                    <a:lnTo>
                      <a:pt x="2114" y="4343"/>
                    </a:lnTo>
                    <a:lnTo>
                      <a:pt x="1933" y="4258"/>
                    </a:lnTo>
                    <a:lnTo>
                      <a:pt x="1809" y="4229"/>
                    </a:lnTo>
                    <a:lnTo>
                      <a:pt x="1686" y="4077"/>
                    </a:lnTo>
                    <a:lnTo>
                      <a:pt x="1619" y="3934"/>
                    </a:lnTo>
                    <a:lnTo>
                      <a:pt x="1619" y="3801"/>
                    </a:lnTo>
                    <a:lnTo>
                      <a:pt x="1581" y="3667"/>
                    </a:lnTo>
                    <a:lnTo>
                      <a:pt x="1505" y="3610"/>
                    </a:lnTo>
                    <a:lnTo>
                      <a:pt x="1247" y="3620"/>
                    </a:lnTo>
                    <a:lnTo>
                      <a:pt x="1171" y="3562"/>
                    </a:lnTo>
                    <a:lnTo>
                      <a:pt x="1124" y="3410"/>
                    </a:lnTo>
                    <a:lnTo>
                      <a:pt x="1124" y="3267"/>
                    </a:lnTo>
                    <a:lnTo>
                      <a:pt x="1124" y="3115"/>
                    </a:lnTo>
                    <a:lnTo>
                      <a:pt x="1114" y="2943"/>
                    </a:lnTo>
                    <a:lnTo>
                      <a:pt x="1067" y="2820"/>
                    </a:lnTo>
                    <a:lnTo>
                      <a:pt x="1067" y="2715"/>
                    </a:lnTo>
                    <a:lnTo>
                      <a:pt x="1076" y="2572"/>
                    </a:lnTo>
                    <a:lnTo>
                      <a:pt x="1076" y="2486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67" name="Freeform 16">
                <a:extLst>
                  <a:ext uri="{FF2B5EF4-FFF2-40B4-BE49-F238E27FC236}">
                    <a16:creationId xmlns:a16="http://schemas.microsoft.com/office/drawing/2014/main" id="{8825D51F-5C30-8F4C-8A07-984D6C681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6863" y="3683000"/>
                <a:ext cx="1616075" cy="1362075"/>
              </a:xfrm>
              <a:custGeom>
                <a:avLst/>
                <a:gdLst>
                  <a:gd name="T0" fmla="*/ 469659 w 4487"/>
                  <a:gd name="T1" fmla="*/ 178273 h 3782"/>
                  <a:gd name="T2" fmla="*/ 617328 w 4487"/>
                  <a:gd name="T3" fmla="*/ 54742 h 3782"/>
                  <a:gd name="T4" fmla="*/ 840273 w 4487"/>
                  <a:gd name="T5" fmla="*/ 30973 h 3782"/>
                  <a:gd name="T6" fmla="*/ 1179911 w 4487"/>
                  <a:gd name="T7" fmla="*/ 185115 h 3782"/>
                  <a:gd name="T8" fmla="*/ 1495419 w 4487"/>
                  <a:gd name="T9" fmla="*/ 404805 h 3782"/>
                  <a:gd name="T10" fmla="*/ 1571054 w 4487"/>
                  <a:gd name="T11" fmla="*/ 552105 h 3782"/>
                  <a:gd name="T12" fmla="*/ 1577897 w 4487"/>
                  <a:gd name="T13" fmla="*/ 778637 h 3782"/>
                  <a:gd name="T14" fmla="*/ 1577897 w 4487"/>
                  <a:gd name="T15" fmla="*/ 946826 h 3782"/>
                  <a:gd name="T16" fmla="*/ 1433830 w 4487"/>
                  <a:gd name="T17" fmla="*/ 895325 h 3782"/>
                  <a:gd name="T18" fmla="*/ 1169466 w 4487"/>
                  <a:gd name="T19" fmla="*/ 905409 h 3782"/>
                  <a:gd name="T20" fmla="*/ 1029001 w 4487"/>
                  <a:gd name="T21" fmla="*/ 915853 h 3782"/>
                  <a:gd name="T22" fmla="*/ 768239 w 4487"/>
                  <a:gd name="T23" fmla="*/ 895325 h 3782"/>
                  <a:gd name="T24" fmla="*/ 648303 w 4487"/>
                  <a:gd name="T25" fmla="*/ 953669 h 3782"/>
                  <a:gd name="T26" fmla="*/ 596799 w 4487"/>
                  <a:gd name="T27" fmla="*/ 1100969 h 3782"/>
                  <a:gd name="T28" fmla="*/ 493791 w 4487"/>
                  <a:gd name="T29" fmla="*/ 1131941 h 3782"/>
                  <a:gd name="T30" fmla="*/ 442287 w 4487"/>
                  <a:gd name="T31" fmla="*/ 1118256 h 3782"/>
                  <a:gd name="T32" fmla="*/ 274448 w 4487"/>
                  <a:gd name="T33" fmla="*/ 1018855 h 3782"/>
                  <a:gd name="T34" fmla="*/ 137224 w 4487"/>
                  <a:gd name="T35" fmla="*/ 984281 h 3782"/>
                  <a:gd name="T36" fmla="*/ 61589 w 4487"/>
                  <a:gd name="T37" fmla="*/ 936382 h 3782"/>
                  <a:gd name="T38" fmla="*/ 6843 w 4487"/>
                  <a:gd name="T39" fmla="*/ 788721 h 3782"/>
                  <a:gd name="T40" fmla="*/ 23771 w 4487"/>
                  <a:gd name="T41" fmla="*/ 723895 h 3782"/>
                  <a:gd name="T42" fmla="*/ 150911 w 4487"/>
                  <a:gd name="T43" fmla="*/ 740822 h 3782"/>
                  <a:gd name="T44" fmla="*/ 236631 w 4487"/>
                  <a:gd name="T45" fmla="*/ 710209 h 3782"/>
                  <a:gd name="T46" fmla="*/ 253919 w 4487"/>
                  <a:gd name="T47" fmla="*/ 596763 h 3782"/>
                  <a:gd name="T48" fmla="*/ 236631 w 4487"/>
                  <a:gd name="T49" fmla="*/ 425333 h 3782"/>
                  <a:gd name="T50" fmla="*/ 257160 w 4487"/>
                  <a:gd name="T51" fmla="*/ 329174 h 3782"/>
                  <a:gd name="T52" fmla="*/ 370253 w 4487"/>
                  <a:gd name="T53" fmla="*/ 236616 h 3782"/>
                  <a:gd name="T54" fmla="*/ 401227 w 4487"/>
                  <a:gd name="T55" fmla="*/ 181874 h 3782"/>
                  <a:gd name="T56" fmla="*/ 51504 w 4487"/>
                  <a:gd name="T57" fmla="*/ 1269157 h 3782"/>
                  <a:gd name="T58" fmla="*/ 78877 w 4487"/>
                  <a:gd name="T59" fmla="*/ 1100969 h 3782"/>
                  <a:gd name="T60" fmla="*/ 171440 w 4487"/>
                  <a:gd name="T61" fmla="*/ 1100969 h 3782"/>
                  <a:gd name="T62" fmla="*/ 270847 w 4487"/>
                  <a:gd name="T63" fmla="*/ 1183442 h 3782"/>
                  <a:gd name="T64" fmla="*/ 394384 w 4487"/>
                  <a:gd name="T65" fmla="*/ 1238185 h 3782"/>
                  <a:gd name="T66" fmla="*/ 267605 w 4487"/>
                  <a:gd name="T67" fmla="*/ 1296528 h 3782"/>
                  <a:gd name="T68" fmla="*/ 109491 w 4487"/>
                  <a:gd name="T69" fmla="*/ 1361715 h 378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487" h="3782">
                    <a:moveTo>
                      <a:pt x="1114" y="505"/>
                    </a:moveTo>
                    <a:lnTo>
                      <a:pt x="1304" y="495"/>
                    </a:lnTo>
                    <a:lnTo>
                      <a:pt x="1485" y="381"/>
                    </a:lnTo>
                    <a:lnTo>
                      <a:pt x="1714" y="152"/>
                    </a:lnTo>
                    <a:lnTo>
                      <a:pt x="1886" y="0"/>
                    </a:lnTo>
                    <a:lnTo>
                      <a:pt x="2333" y="86"/>
                    </a:lnTo>
                    <a:lnTo>
                      <a:pt x="2771" y="200"/>
                    </a:lnTo>
                    <a:lnTo>
                      <a:pt x="3276" y="514"/>
                    </a:lnTo>
                    <a:lnTo>
                      <a:pt x="3895" y="867"/>
                    </a:lnTo>
                    <a:lnTo>
                      <a:pt x="4152" y="1124"/>
                    </a:lnTo>
                    <a:lnTo>
                      <a:pt x="4400" y="1419"/>
                    </a:lnTo>
                    <a:lnTo>
                      <a:pt x="4362" y="1533"/>
                    </a:lnTo>
                    <a:lnTo>
                      <a:pt x="4400" y="1905"/>
                    </a:lnTo>
                    <a:lnTo>
                      <a:pt x="4381" y="2162"/>
                    </a:lnTo>
                    <a:lnTo>
                      <a:pt x="4486" y="2457"/>
                    </a:lnTo>
                    <a:lnTo>
                      <a:pt x="4381" y="2629"/>
                    </a:lnTo>
                    <a:lnTo>
                      <a:pt x="4152" y="2600"/>
                    </a:lnTo>
                    <a:lnTo>
                      <a:pt x="3981" y="2486"/>
                    </a:lnTo>
                    <a:lnTo>
                      <a:pt x="3609" y="2391"/>
                    </a:lnTo>
                    <a:lnTo>
                      <a:pt x="3247" y="2514"/>
                    </a:lnTo>
                    <a:lnTo>
                      <a:pt x="2981" y="2695"/>
                    </a:lnTo>
                    <a:lnTo>
                      <a:pt x="2857" y="2543"/>
                    </a:lnTo>
                    <a:lnTo>
                      <a:pt x="2619" y="2495"/>
                    </a:lnTo>
                    <a:lnTo>
                      <a:pt x="2133" y="2486"/>
                    </a:lnTo>
                    <a:lnTo>
                      <a:pt x="1904" y="2524"/>
                    </a:lnTo>
                    <a:lnTo>
                      <a:pt x="1800" y="2648"/>
                    </a:lnTo>
                    <a:lnTo>
                      <a:pt x="1743" y="2886"/>
                    </a:lnTo>
                    <a:lnTo>
                      <a:pt x="1657" y="3057"/>
                    </a:lnTo>
                    <a:lnTo>
                      <a:pt x="1562" y="3153"/>
                    </a:lnTo>
                    <a:lnTo>
                      <a:pt x="1371" y="3143"/>
                    </a:lnTo>
                    <a:lnTo>
                      <a:pt x="1247" y="3114"/>
                    </a:lnTo>
                    <a:lnTo>
                      <a:pt x="1228" y="3105"/>
                    </a:lnTo>
                    <a:lnTo>
                      <a:pt x="971" y="2914"/>
                    </a:lnTo>
                    <a:lnTo>
                      <a:pt x="762" y="2829"/>
                    </a:lnTo>
                    <a:lnTo>
                      <a:pt x="600" y="2743"/>
                    </a:lnTo>
                    <a:lnTo>
                      <a:pt x="381" y="2733"/>
                    </a:lnTo>
                    <a:lnTo>
                      <a:pt x="238" y="2724"/>
                    </a:lnTo>
                    <a:lnTo>
                      <a:pt x="171" y="2600"/>
                    </a:lnTo>
                    <a:lnTo>
                      <a:pt x="28" y="2352"/>
                    </a:lnTo>
                    <a:lnTo>
                      <a:pt x="19" y="2190"/>
                    </a:lnTo>
                    <a:lnTo>
                      <a:pt x="0" y="2048"/>
                    </a:lnTo>
                    <a:lnTo>
                      <a:pt x="66" y="2010"/>
                    </a:lnTo>
                    <a:lnTo>
                      <a:pt x="276" y="2029"/>
                    </a:lnTo>
                    <a:lnTo>
                      <a:pt x="419" y="2057"/>
                    </a:lnTo>
                    <a:lnTo>
                      <a:pt x="571" y="2038"/>
                    </a:lnTo>
                    <a:lnTo>
                      <a:pt x="657" y="1972"/>
                    </a:lnTo>
                    <a:lnTo>
                      <a:pt x="705" y="1876"/>
                    </a:lnTo>
                    <a:lnTo>
                      <a:pt x="705" y="1657"/>
                    </a:lnTo>
                    <a:lnTo>
                      <a:pt x="685" y="1438"/>
                    </a:lnTo>
                    <a:lnTo>
                      <a:pt x="657" y="1181"/>
                    </a:lnTo>
                    <a:lnTo>
                      <a:pt x="666" y="1009"/>
                    </a:lnTo>
                    <a:lnTo>
                      <a:pt x="714" y="914"/>
                    </a:lnTo>
                    <a:lnTo>
                      <a:pt x="866" y="791"/>
                    </a:lnTo>
                    <a:lnTo>
                      <a:pt x="1028" y="657"/>
                    </a:lnTo>
                    <a:lnTo>
                      <a:pt x="1057" y="505"/>
                    </a:lnTo>
                    <a:lnTo>
                      <a:pt x="1114" y="505"/>
                    </a:lnTo>
                    <a:close/>
                    <a:moveTo>
                      <a:pt x="104" y="3743"/>
                    </a:moveTo>
                    <a:lnTo>
                      <a:pt x="143" y="3524"/>
                    </a:lnTo>
                    <a:lnTo>
                      <a:pt x="161" y="3229"/>
                    </a:lnTo>
                    <a:lnTo>
                      <a:pt x="219" y="3057"/>
                    </a:lnTo>
                    <a:lnTo>
                      <a:pt x="381" y="3057"/>
                    </a:lnTo>
                    <a:lnTo>
                      <a:pt x="476" y="3057"/>
                    </a:lnTo>
                    <a:lnTo>
                      <a:pt x="628" y="3162"/>
                    </a:lnTo>
                    <a:lnTo>
                      <a:pt x="752" y="3286"/>
                    </a:lnTo>
                    <a:lnTo>
                      <a:pt x="923" y="3362"/>
                    </a:lnTo>
                    <a:lnTo>
                      <a:pt x="1095" y="3438"/>
                    </a:lnTo>
                    <a:lnTo>
                      <a:pt x="943" y="3581"/>
                    </a:lnTo>
                    <a:lnTo>
                      <a:pt x="743" y="3600"/>
                    </a:lnTo>
                    <a:lnTo>
                      <a:pt x="504" y="3600"/>
                    </a:lnTo>
                    <a:lnTo>
                      <a:pt x="304" y="3781"/>
                    </a:lnTo>
                    <a:lnTo>
                      <a:pt x="104" y="3743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68" name="Freeform 17">
                <a:extLst>
                  <a:ext uri="{FF2B5EF4-FFF2-40B4-BE49-F238E27FC236}">
                    <a16:creationId xmlns:a16="http://schemas.microsoft.com/office/drawing/2014/main" id="{25D67D84-6E07-6344-80C6-3A69BA1AD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0588" y="3703638"/>
                <a:ext cx="1117600" cy="1379537"/>
              </a:xfrm>
              <a:custGeom>
                <a:avLst/>
                <a:gdLst>
                  <a:gd name="T0" fmla="*/ 1055711 w 3106"/>
                  <a:gd name="T1" fmla="*/ 161366 h 3830"/>
                  <a:gd name="T2" fmla="*/ 986985 w 3106"/>
                  <a:gd name="T3" fmla="*/ 264381 h 3830"/>
                  <a:gd name="T4" fmla="*/ 915022 w 3106"/>
                  <a:gd name="T5" fmla="*/ 342903 h 3830"/>
                  <a:gd name="T6" fmla="*/ 921858 w 3106"/>
                  <a:gd name="T7" fmla="*/ 497426 h 3830"/>
                  <a:gd name="T8" fmla="*/ 929054 w 3106"/>
                  <a:gd name="T9" fmla="*/ 655190 h 3830"/>
                  <a:gd name="T10" fmla="*/ 880839 w 3106"/>
                  <a:gd name="T11" fmla="*/ 713541 h 3830"/>
                  <a:gd name="T12" fmla="*/ 774692 w 3106"/>
                  <a:gd name="T13" fmla="*/ 710299 h 3830"/>
                  <a:gd name="T14" fmla="*/ 675382 w 3106"/>
                  <a:gd name="T15" fmla="*/ 717143 h 3830"/>
                  <a:gd name="T16" fmla="*/ 685457 w 3106"/>
                  <a:gd name="T17" fmla="*/ 826642 h 3830"/>
                  <a:gd name="T18" fmla="*/ 761019 w 3106"/>
                  <a:gd name="T19" fmla="*/ 960633 h 3830"/>
                  <a:gd name="T20" fmla="*/ 891273 w 3106"/>
                  <a:gd name="T21" fmla="*/ 967477 h 3830"/>
                  <a:gd name="T22" fmla="*/ 1024767 w 3106"/>
                  <a:gd name="T23" fmla="*/ 1029070 h 3830"/>
                  <a:gd name="T24" fmla="*/ 1110404 w 3106"/>
                  <a:gd name="T25" fmla="*/ 1104710 h 3830"/>
                  <a:gd name="T26" fmla="*/ 1076221 w 3106"/>
                  <a:gd name="T27" fmla="*/ 1166303 h 3830"/>
                  <a:gd name="T28" fmla="*/ 1069384 w 3106"/>
                  <a:gd name="T29" fmla="*/ 1217811 h 3830"/>
                  <a:gd name="T30" fmla="*/ 945966 w 3106"/>
                  <a:gd name="T31" fmla="*/ 1163061 h 3830"/>
                  <a:gd name="T32" fmla="*/ 846656 w 3106"/>
                  <a:gd name="T33" fmla="*/ 1080577 h 3830"/>
                  <a:gd name="T34" fmla="*/ 754182 w 3106"/>
                  <a:gd name="T35" fmla="*/ 1080577 h 3830"/>
                  <a:gd name="T36" fmla="*/ 726836 w 3106"/>
                  <a:gd name="T37" fmla="*/ 1248787 h 3830"/>
                  <a:gd name="T38" fmla="*/ 699130 w 3106"/>
                  <a:gd name="T39" fmla="*/ 1341357 h 3830"/>
                  <a:gd name="T40" fmla="*/ 682218 w 3106"/>
                  <a:gd name="T41" fmla="*/ 1337755 h 3830"/>
                  <a:gd name="T42" fmla="*/ 586146 w 3106"/>
                  <a:gd name="T43" fmla="*/ 1317224 h 3830"/>
                  <a:gd name="T44" fmla="*/ 551963 w 3106"/>
                  <a:gd name="T45" fmla="*/ 1307138 h 3830"/>
                  <a:gd name="T46" fmla="*/ 524617 w 3106"/>
                  <a:gd name="T47" fmla="*/ 1379177 h 3830"/>
                  <a:gd name="T48" fmla="*/ 500509 w 3106"/>
                  <a:gd name="T49" fmla="*/ 1375575 h 3830"/>
                  <a:gd name="T50" fmla="*/ 473163 w 3106"/>
                  <a:gd name="T51" fmla="*/ 1368731 h 3830"/>
                  <a:gd name="T52" fmla="*/ 428545 w 3106"/>
                  <a:gd name="T53" fmla="*/ 1334513 h 3830"/>
                  <a:gd name="T54" fmla="*/ 356581 w 3106"/>
                  <a:gd name="T55" fmla="*/ 1300295 h 3830"/>
                  <a:gd name="T56" fmla="*/ 353343 w 3106"/>
                  <a:gd name="T57" fmla="*/ 1245185 h 3830"/>
                  <a:gd name="T58" fmla="*/ 325637 w 3106"/>
                  <a:gd name="T59" fmla="*/ 1173147 h 3830"/>
                  <a:gd name="T60" fmla="*/ 267346 w 3106"/>
                  <a:gd name="T61" fmla="*/ 1115156 h 3830"/>
                  <a:gd name="T62" fmla="*/ 222728 w 3106"/>
                  <a:gd name="T63" fmla="*/ 1107952 h 3830"/>
                  <a:gd name="T64" fmla="*/ 168036 w 3106"/>
                  <a:gd name="T65" fmla="*/ 1121639 h 3830"/>
                  <a:gd name="T66" fmla="*/ 99670 w 3106"/>
                  <a:gd name="T67" fmla="*/ 1104710 h 3830"/>
                  <a:gd name="T68" fmla="*/ 51454 w 3106"/>
                  <a:gd name="T69" fmla="*/ 1039515 h 3830"/>
                  <a:gd name="T70" fmla="*/ 37781 w 3106"/>
                  <a:gd name="T71" fmla="*/ 970719 h 3830"/>
                  <a:gd name="T72" fmla="*/ 17271 w 3106"/>
                  <a:gd name="T73" fmla="*/ 888595 h 3830"/>
                  <a:gd name="T74" fmla="*/ 0 w 3106"/>
                  <a:gd name="T75" fmla="*/ 864462 h 3830"/>
                  <a:gd name="T76" fmla="*/ 10435 w 3106"/>
                  <a:gd name="T77" fmla="*/ 833485 h 3830"/>
                  <a:gd name="T78" fmla="*/ 102908 w 3106"/>
                  <a:gd name="T79" fmla="*/ 799267 h 3830"/>
                  <a:gd name="T80" fmla="*/ 219490 w 3106"/>
                  <a:gd name="T81" fmla="*/ 734072 h 3830"/>
                  <a:gd name="T82" fmla="*/ 284617 w 3106"/>
                  <a:gd name="T83" fmla="*/ 693010 h 3830"/>
                  <a:gd name="T84" fmla="*/ 291454 w 3106"/>
                  <a:gd name="T85" fmla="*/ 624213 h 3830"/>
                  <a:gd name="T86" fmla="*/ 260509 w 3106"/>
                  <a:gd name="T87" fmla="*/ 528402 h 3830"/>
                  <a:gd name="T88" fmla="*/ 253673 w 3106"/>
                  <a:gd name="T89" fmla="*/ 497426 h 3830"/>
                  <a:gd name="T90" fmla="*/ 294692 w 3106"/>
                  <a:gd name="T91" fmla="*/ 476895 h 3830"/>
                  <a:gd name="T92" fmla="*/ 336072 w 3106"/>
                  <a:gd name="T93" fmla="*/ 439075 h 3830"/>
                  <a:gd name="T94" fmla="*/ 349745 w 3106"/>
                  <a:gd name="T95" fmla="*/ 322372 h 3830"/>
                  <a:gd name="T96" fmla="*/ 469565 w 3106"/>
                  <a:gd name="T97" fmla="*/ 305443 h 3830"/>
                  <a:gd name="T98" fmla="*/ 596581 w 3106"/>
                  <a:gd name="T99" fmla="*/ 274467 h 3830"/>
                  <a:gd name="T100" fmla="*/ 617091 w 3106"/>
                  <a:gd name="T101" fmla="*/ 161366 h 3830"/>
                  <a:gd name="T102" fmla="*/ 641199 w 3106"/>
                  <a:gd name="T103" fmla="*/ 106257 h 3830"/>
                  <a:gd name="T104" fmla="*/ 723238 w 3106"/>
                  <a:gd name="T105" fmla="*/ 106257 h 3830"/>
                  <a:gd name="T106" fmla="*/ 778290 w 3106"/>
                  <a:gd name="T107" fmla="*/ 34218 h 3830"/>
                  <a:gd name="T108" fmla="*/ 805636 w 3106"/>
                  <a:gd name="T109" fmla="*/ 0 h 3830"/>
                  <a:gd name="T110" fmla="*/ 874002 w 3106"/>
                  <a:gd name="T111" fmla="*/ 0 h 3830"/>
                  <a:gd name="T112" fmla="*/ 942728 w 3106"/>
                  <a:gd name="T113" fmla="*/ 30977 h 3830"/>
                  <a:gd name="T114" fmla="*/ 990584 w 3106"/>
                  <a:gd name="T115" fmla="*/ 109859 h 3830"/>
                  <a:gd name="T116" fmla="*/ 1066146 w 3106"/>
                  <a:gd name="T117" fmla="*/ 140835 h 38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106" h="3830">
                    <a:moveTo>
                      <a:pt x="2991" y="448"/>
                    </a:moveTo>
                    <a:lnTo>
                      <a:pt x="2934" y="448"/>
                    </a:lnTo>
                    <a:lnTo>
                      <a:pt x="2905" y="600"/>
                    </a:lnTo>
                    <a:lnTo>
                      <a:pt x="2743" y="734"/>
                    </a:lnTo>
                    <a:lnTo>
                      <a:pt x="2591" y="857"/>
                    </a:lnTo>
                    <a:lnTo>
                      <a:pt x="2543" y="952"/>
                    </a:lnTo>
                    <a:lnTo>
                      <a:pt x="2534" y="1124"/>
                    </a:lnTo>
                    <a:lnTo>
                      <a:pt x="2562" y="1381"/>
                    </a:lnTo>
                    <a:lnTo>
                      <a:pt x="2582" y="1600"/>
                    </a:lnTo>
                    <a:lnTo>
                      <a:pt x="2582" y="1819"/>
                    </a:lnTo>
                    <a:lnTo>
                      <a:pt x="2534" y="1915"/>
                    </a:lnTo>
                    <a:lnTo>
                      <a:pt x="2448" y="1981"/>
                    </a:lnTo>
                    <a:lnTo>
                      <a:pt x="2296" y="2000"/>
                    </a:lnTo>
                    <a:lnTo>
                      <a:pt x="2153" y="1972"/>
                    </a:lnTo>
                    <a:lnTo>
                      <a:pt x="1943" y="1953"/>
                    </a:lnTo>
                    <a:lnTo>
                      <a:pt x="1877" y="1991"/>
                    </a:lnTo>
                    <a:lnTo>
                      <a:pt x="1896" y="2133"/>
                    </a:lnTo>
                    <a:lnTo>
                      <a:pt x="1905" y="2295"/>
                    </a:lnTo>
                    <a:lnTo>
                      <a:pt x="2048" y="2543"/>
                    </a:lnTo>
                    <a:lnTo>
                      <a:pt x="2115" y="2667"/>
                    </a:lnTo>
                    <a:lnTo>
                      <a:pt x="2258" y="2676"/>
                    </a:lnTo>
                    <a:lnTo>
                      <a:pt x="2477" y="2686"/>
                    </a:lnTo>
                    <a:lnTo>
                      <a:pt x="2639" y="2772"/>
                    </a:lnTo>
                    <a:lnTo>
                      <a:pt x="2848" y="2857"/>
                    </a:lnTo>
                    <a:lnTo>
                      <a:pt x="3105" y="3048"/>
                    </a:lnTo>
                    <a:lnTo>
                      <a:pt x="3086" y="3067"/>
                    </a:lnTo>
                    <a:lnTo>
                      <a:pt x="3029" y="3134"/>
                    </a:lnTo>
                    <a:lnTo>
                      <a:pt x="2991" y="3238"/>
                    </a:lnTo>
                    <a:lnTo>
                      <a:pt x="2972" y="3324"/>
                    </a:lnTo>
                    <a:lnTo>
                      <a:pt x="2972" y="3381"/>
                    </a:lnTo>
                    <a:lnTo>
                      <a:pt x="2800" y="3305"/>
                    </a:lnTo>
                    <a:lnTo>
                      <a:pt x="2629" y="3229"/>
                    </a:lnTo>
                    <a:lnTo>
                      <a:pt x="2505" y="3105"/>
                    </a:lnTo>
                    <a:lnTo>
                      <a:pt x="2353" y="3000"/>
                    </a:lnTo>
                    <a:lnTo>
                      <a:pt x="2258" y="3000"/>
                    </a:lnTo>
                    <a:lnTo>
                      <a:pt x="2096" y="3000"/>
                    </a:lnTo>
                    <a:lnTo>
                      <a:pt x="2038" y="3172"/>
                    </a:lnTo>
                    <a:lnTo>
                      <a:pt x="2020" y="3467"/>
                    </a:lnTo>
                    <a:lnTo>
                      <a:pt x="1981" y="3686"/>
                    </a:lnTo>
                    <a:lnTo>
                      <a:pt x="1943" y="3724"/>
                    </a:lnTo>
                    <a:lnTo>
                      <a:pt x="1896" y="3714"/>
                    </a:lnTo>
                    <a:lnTo>
                      <a:pt x="1743" y="3714"/>
                    </a:lnTo>
                    <a:lnTo>
                      <a:pt x="1629" y="3657"/>
                    </a:lnTo>
                    <a:lnTo>
                      <a:pt x="1534" y="3629"/>
                    </a:lnTo>
                    <a:lnTo>
                      <a:pt x="1486" y="3733"/>
                    </a:lnTo>
                    <a:lnTo>
                      <a:pt x="1458" y="3829"/>
                    </a:lnTo>
                    <a:lnTo>
                      <a:pt x="1448" y="3819"/>
                    </a:lnTo>
                    <a:lnTo>
                      <a:pt x="1391" y="3819"/>
                    </a:lnTo>
                    <a:lnTo>
                      <a:pt x="1334" y="3800"/>
                    </a:lnTo>
                    <a:lnTo>
                      <a:pt x="1315" y="3800"/>
                    </a:lnTo>
                    <a:lnTo>
                      <a:pt x="1296" y="3781"/>
                    </a:lnTo>
                    <a:lnTo>
                      <a:pt x="1191" y="3705"/>
                    </a:lnTo>
                    <a:lnTo>
                      <a:pt x="1048" y="3657"/>
                    </a:lnTo>
                    <a:lnTo>
                      <a:pt x="991" y="3610"/>
                    </a:lnTo>
                    <a:lnTo>
                      <a:pt x="982" y="3562"/>
                    </a:lnTo>
                    <a:lnTo>
                      <a:pt x="982" y="3457"/>
                    </a:lnTo>
                    <a:lnTo>
                      <a:pt x="905" y="3257"/>
                    </a:lnTo>
                    <a:lnTo>
                      <a:pt x="772" y="3134"/>
                    </a:lnTo>
                    <a:lnTo>
                      <a:pt x="743" y="3096"/>
                    </a:lnTo>
                    <a:lnTo>
                      <a:pt x="724" y="3096"/>
                    </a:lnTo>
                    <a:lnTo>
                      <a:pt x="619" y="3076"/>
                    </a:lnTo>
                    <a:lnTo>
                      <a:pt x="496" y="3105"/>
                    </a:lnTo>
                    <a:lnTo>
                      <a:pt x="467" y="3114"/>
                    </a:lnTo>
                    <a:lnTo>
                      <a:pt x="438" y="3105"/>
                    </a:lnTo>
                    <a:lnTo>
                      <a:pt x="277" y="3067"/>
                    </a:lnTo>
                    <a:lnTo>
                      <a:pt x="182" y="2981"/>
                    </a:lnTo>
                    <a:lnTo>
                      <a:pt x="143" y="2886"/>
                    </a:lnTo>
                    <a:lnTo>
                      <a:pt x="105" y="2705"/>
                    </a:lnTo>
                    <a:lnTo>
                      <a:pt x="105" y="2695"/>
                    </a:lnTo>
                    <a:lnTo>
                      <a:pt x="96" y="2667"/>
                    </a:lnTo>
                    <a:lnTo>
                      <a:pt x="48" y="2467"/>
                    </a:lnTo>
                    <a:lnTo>
                      <a:pt x="0" y="2400"/>
                    </a:lnTo>
                    <a:lnTo>
                      <a:pt x="29" y="2314"/>
                    </a:lnTo>
                    <a:lnTo>
                      <a:pt x="86" y="2238"/>
                    </a:lnTo>
                    <a:lnTo>
                      <a:pt x="286" y="2219"/>
                    </a:lnTo>
                    <a:lnTo>
                      <a:pt x="448" y="2162"/>
                    </a:lnTo>
                    <a:lnTo>
                      <a:pt x="610" y="2038"/>
                    </a:lnTo>
                    <a:lnTo>
                      <a:pt x="724" y="2000"/>
                    </a:lnTo>
                    <a:lnTo>
                      <a:pt x="791" y="1924"/>
                    </a:lnTo>
                    <a:lnTo>
                      <a:pt x="819" y="1857"/>
                    </a:lnTo>
                    <a:lnTo>
                      <a:pt x="810" y="1733"/>
                    </a:lnTo>
                    <a:lnTo>
                      <a:pt x="772" y="1514"/>
                    </a:lnTo>
                    <a:lnTo>
                      <a:pt x="724" y="1467"/>
                    </a:lnTo>
                    <a:lnTo>
                      <a:pt x="715" y="1457"/>
                    </a:lnTo>
                    <a:lnTo>
                      <a:pt x="705" y="1381"/>
                    </a:lnTo>
                    <a:lnTo>
                      <a:pt x="762" y="1324"/>
                    </a:lnTo>
                    <a:lnTo>
                      <a:pt x="819" y="1324"/>
                    </a:lnTo>
                    <a:lnTo>
                      <a:pt x="896" y="1286"/>
                    </a:lnTo>
                    <a:lnTo>
                      <a:pt x="934" y="1219"/>
                    </a:lnTo>
                    <a:lnTo>
                      <a:pt x="934" y="1029"/>
                    </a:lnTo>
                    <a:lnTo>
                      <a:pt x="972" y="895"/>
                    </a:lnTo>
                    <a:lnTo>
                      <a:pt x="1134" y="838"/>
                    </a:lnTo>
                    <a:lnTo>
                      <a:pt x="1305" y="848"/>
                    </a:lnTo>
                    <a:lnTo>
                      <a:pt x="1515" y="838"/>
                    </a:lnTo>
                    <a:lnTo>
                      <a:pt x="1658" y="762"/>
                    </a:lnTo>
                    <a:lnTo>
                      <a:pt x="1715" y="686"/>
                    </a:lnTo>
                    <a:lnTo>
                      <a:pt x="1715" y="448"/>
                    </a:lnTo>
                    <a:lnTo>
                      <a:pt x="1715" y="353"/>
                    </a:lnTo>
                    <a:lnTo>
                      <a:pt x="1782" y="295"/>
                    </a:lnTo>
                    <a:lnTo>
                      <a:pt x="1905" y="295"/>
                    </a:lnTo>
                    <a:lnTo>
                      <a:pt x="2010" y="295"/>
                    </a:lnTo>
                    <a:lnTo>
                      <a:pt x="2096" y="229"/>
                    </a:lnTo>
                    <a:lnTo>
                      <a:pt x="2163" y="95"/>
                    </a:lnTo>
                    <a:lnTo>
                      <a:pt x="2220" y="29"/>
                    </a:lnTo>
                    <a:lnTo>
                      <a:pt x="2239" y="0"/>
                    </a:lnTo>
                    <a:lnTo>
                      <a:pt x="2343" y="0"/>
                    </a:lnTo>
                    <a:lnTo>
                      <a:pt x="2429" y="0"/>
                    </a:lnTo>
                    <a:lnTo>
                      <a:pt x="2543" y="19"/>
                    </a:lnTo>
                    <a:lnTo>
                      <a:pt x="2620" y="86"/>
                    </a:lnTo>
                    <a:lnTo>
                      <a:pt x="2705" y="210"/>
                    </a:lnTo>
                    <a:lnTo>
                      <a:pt x="2753" y="305"/>
                    </a:lnTo>
                    <a:lnTo>
                      <a:pt x="2839" y="362"/>
                    </a:lnTo>
                    <a:lnTo>
                      <a:pt x="2963" y="391"/>
                    </a:lnTo>
                    <a:lnTo>
                      <a:pt x="2991" y="448"/>
                    </a:lnTo>
                  </a:path>
                </a:pathLst>
              </a:custGeom>
              <a:solidFill>
                <a:srgbClr val="C1C1C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69" name="Freeform 18">
                <a:extLst>
                  <a:ext uri="{FF2B5EF4-FFF2-40B4-BE49-F238E27FC236}">
                    <a16:creationId xmlns:a16="http://schemas.microsoft.com/office/drawing/2014/main" id="{4F127FF2-11CC-2543-989F-D23949807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0563" y="4578350"/>
                <a:ext cx="877887" cy="496888"/>
              </a:xfrm>
              <a:custGeom>
                <a:avLst/>
                <a:gdLst>
                  <a:gd name="T0" fmla="*/ 47872 w 2439"/>
                  <a:gd name="T1" fmla="*/ 222557 h 1382"/>
                  <a:gd name="T2" fmla="*/ 54710 w 2439"/>
                  <a:gd name="T3" fmla="*/ 225793 h 1382"/>
                  <a:gd name="T4" fmla="*/ 99343 w 2439"/>
                  <a:gd name="T5" fmla="*/ 236220 h 1382"/>
                  <a:gd name="T6" fmla="*/ 168091 w 2439"/>
                  <a:gd name="T7" fmla="*/ 239815 h 1382"/>
                  <a:gd name="T8" fmla="*/ 202285 w 2439"/>
                  <a:gd name="T9" fmla="*/ 205299 h 1382"/>
                  <a:gd name="T10" fmla="*/ 233239 w 2439"/>
                  <a:gd name="T11" fmla="*/ 143817 h 1382"/>
                  <a:gd name="T12" fmla="*/ 253756 w 2439"/>
                  <a:gd name="T13" fmla="*/ 58246 h 1382"/>
                  <a:gd name="T14" fmla="*/ 291189 w 2439"/>
                  <a:gd name="T15" fmla="*/ 13663 h 1382"/>
                  <a:gd name="T16" fmla="*/ 373615 w 2439"/>
                  <a:gd name="T17" fmla="*/ 0 h 1382"/>
                  <a:gd name="T18" fmla="*/ 548544 w 2439"/>
                  <a:gd name="T19" fmla="*/ 3236 h 1382"/>
                  <a:gd name="T20" fmla="*/ 634209 w 2439"/>
                  <a:gd name="T21" fmla="*/ 20494 h 1382"/>
                  <a:gd name="T22" fmla="*/ 678842 w 2439"/>
                  <a:gd name="T23" fmla="*/ 75144 h 1382"/>
                  <a:gd name="T24" fmla="*/ 723474 w 2439"/>
                  <a:gd name="T25" fmla="*/ 116492 h 1382"/>
                  <a:gd name="T26" fmla="*/ 764507 w 2439"/>
                  <a:gd name="T27" fmla="*/ 116492 h 1382"/>
                  <a:gd name="T28" fmla="*/ 826056 w 2439"/>
                  <a:gd name="T29" fmla="*/ 136986 h 1382"/>
                  <a:gd name="T30" fmla="*/ 857011 w 2439"/>
                  <a:gd name="T31" fmla="*/ 177974 h 1382"/>
                  <a:gd name="T32" fmla="*/ 877527 w 2439"/>
                  <a:gd name="T33" fmla="*/ 249882 h 1382"/>
                  <a:gd name="T34" fmla="*/ 867449 w 2439"/>
                  <a:gd name="T35" fmla="*/ 287634 h 1382"/>
                  <a:gd name="T36" fmla="*/ 809139 w 2439"/>
                  <a:gd name="T37" fmla="*/ 297701 h 1382"/>
                  <a:gd name="T38" fmla="*/ 764507 w 2439"/>
                  <a:gd name="T39" fmla="*/ 345880 h 1382"/>
                  <a:gd name="T40" fmla="*/ 702598 w 2439"/>
                  <a:gd name="T41" fmla="*/ 390463 h 1382"/>
                  <a:gd name="T42" fmla="*/ 620532 w 2439"/>
                  <a:gd name="T43" fmla="*/ 427856 h 1382"/>
                  <a:gd name="T44" fmla="*/ 562222 w 2439"/>
                  <a:gd name="T45" fmla="*/ 458776 h 1382"/>
                  <a:gd name="T46" fmla="*/ 486635 w 2439"/>
                  <a:gd name="T47" fmla="*/ 468844 h 1382"/>
                  <a:gd name="T48" fmla="*/ 387293 w 2439"/>
                  <a:gd name="T49" fmla="*/ 482506 h 1382"/>
                  <a:gd name="T50" fmla="*/ 328983 w 2439"/>
                  <a:gd name="T51" fmla="*/ 496528 h 1382"/>
                  <a:gd name="T52" fmla="*/ 205524 w 2439"/>
                  <a:gd name="T53" fmla="*/ 479270 h 1382"/>
                  <a:gd name="T54" fmla="*/ 123458 w 2439"/>
                  <a:gd name="T55" fmla="*/ 438283 h 1382"/>
                  <a:gd name="T56" fmla="*/ 3239 w 2439"/>
                  <a:gd name="T57" fmla="*/ 345880 h 1382"/>
                  <a:gd name="T58" fmla="*/ 0 w 2439"/>
                  <a:gd name="T59" fmla="*/ 342285 h 1382"/>
                  <a:gd name="T60" fmla="*/ 0 w 2439"/>
                  <a:gd name="T61" fmla="*/ 321791 h 1382"/>
                  <a:gd name="T62" fmla="*/ 6839 w 2439"/>
                  <a:gd name="T63" fmla="*/ 290870 h 1382"/>
                  <a:gd name="T64" fmla="*/ 20516 w 2439"/>
                  <a:gd name="T65" fmla="*/ 253478 h 1382"/>
                  <a:gd name="T66" fmla="*/ 41033 w 2439"/>
                  <a:gd name="T67" fmla="*/ 229388 h 1382"/>
                  <a:gd name="T68" fmla="*/ 47872 w 2439"/>
                  <a:gd name="T69" fmla="*/ 222557 h 138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439" h="1382">
                    <a:moveTo>
                      <a:pt x="133" y="619"/>
                    </a:moveTo>
                    <a:lnTo>
                      <a:pt x="152" y="628"/>
                    </a:lnTo>
                    <a:lnTo>
                      <a:pt x="276" y="657"/>
                    </a:lnTo>
                    <a:lnTo>
                      <a:pt x="467" y="667"/>
                    </a:lnTo>
                    <a:lnTo>
                      <a:pt x="562" y="571"/>
                    </a:lnTo>
                    <a:lnTo>
                      <a:pt x="648" y="400"/>
                    </a:lnTo>
                    <a:lnTo>
                      <a:pt x="705" y="162"/>
                    </a:lnTo>
                    <a:lnTo>
                      <a:pt x="809" y="38"/>
                    </a:lnTo>
                    <a:lnTo>
                      <a:pt x="1038" y="0"/>
                    </a:lnTo>
                    <a:lnTo>
                      <a:pt x="1524" y="9"/>
                    </a:lnTo>
                    <a:lnTo>
                      <a:pt x="1762" y="57"/>
                    </a:lnTo>
                    <a:lnTo>
                      <a:pt x="1886" y="209"/>
                    </a:lnTo>
                    <a:lnTo>
                      <a:pt x="2010" y="324"/>
                    </a:lnTo>
                    <a:lnTo>
                      <a:pt x="2124" y="324"/>
                    </a:lnTo>
                    <a:lnTo>
                      <a:pt x="2295" y="381"/>
                    </a:lnTo>
                    <a:lnTo>
                      <a:pt x="2381" y="495"/>
                    </a:lnTo>
                    <a:lnTo>
                      <a:pt x="2438" y="695"/>
                    </a:lnTo>
                    <a:lnTo>
                      <a:pt x="2410" y="800"/>
                    </a:lnTo>
                    <a:lnTo>
                      <a:pt x="2248" y="828"/>
                    </a:lnTo>
                    <a:lnTo>
                      <a:pt x="2124" y="962"/>
                    </a:lnTo>
                    <a:lnTo>
                      <a:pt x="1952" y="1086"/>
                    </a:lnTo>
                    <a:lnTo>
                      <a:pt x="1724" y="1190"/>
                    </a:lnTo>
                    <a:lnTo>
                      <a:pt x="1562" y="1276"/>
                    </a:lnTo>
                    <a:lnTo>
                      <a:pt x="1352" y="1304"/>
                    </a:lnTo>
                    <a:lnTo>
                      <a:pt x="1076" y="1342"/>
                    </a:lnTo>
                    <a:lnTo>
                      <a:pt x="914" y="1381"/>
                    </a:lnTo>
                    <a:lnTo>
                      <a:pt x="571" y="1333"/>
                    </a:lnTo>
                    <a:lnTo>
                      <a:pt x="343" y="1219"/>
                    </a:lnTo>
                    <a:lnTo>
                      <a:pt x="9" y="962"/>
                    </a:lnTo>
                    <a:lnTo>
                      <a:pt x="0" y="952"/>
                    </a:lnTo>
                    <a:lnTo>
                      <a:pt x="0" y="895"/>
                    </a:lnTo>
                    <a:lnTo>
                      <a:pt x="19" y="809"/>
                    </a:lnTo>
                    <a:lnTo>
                      <a:pt x="57" y="705"/>
                    </a:lnTo>
                    <a:lnTo>
                      <a:pt x="114" y="638"/>
                    </a:lnTo>
                    <a:lnTo>
                      <a:pt x="133" y="619"/>
                    </a:lnTo>
                  </a:path>
                </a:pathLst>
              </a:custGeom>
              <a:solidFill>
                <a:srgbClr val="E2E2E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13321" name="Group 1">
              <a:extLst>
                <a:ext uri="{FF2B5EF4-FFF2-40B4-BE49-F238E27FC236}">
                  <a16:creationId xmlns:a16="http://schemas.microsoft.com/office/drawing/2014/main" id="{32867E7B-1A27-364F-84B7-E1C60DD68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53263" y="969963"/>
              <a:ext cx="6640512" cy="4668837"/>
              <a:chOff x="7053263" y="969963"/>
              <a:chExt cx="6640451" cy="4668837"/>
            </a:xfrm>
          </p:grpSpPr>
          <p:sp>
            <p:nvSpPr>
              <p:cNvPr id="13340" name="Freeform 31">
                <a:extLst>
                  <a:ext uri="{FF2B5EF4-FFF2-40B4-BE49-F238E27FC236}">
                    <a16:creationId xmlns:a16="http://schemas.microsoft.com/office/drawing/2014/main" id="{0BC039C0-4C22-1242-8987-903DF687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7800" y="5284788"/>
                <a:ext cx="265113" cy="354012"/>
              </a:xfrm>
              <a:custGeom>
                <a:avLst/>
                <a:gdLst>
                  <a:gd name="T0" fmla="*/ 130573 w 735"/>
                  <a:gd name="T1" fmla="*/ 0 h 982"/>
                  <a:gd name="T2" fmla="*/ 0 w 735"/>
                  <a:gd name="T3" fmla="*/ 133746 h 982"/>
                  <a:gd name="T4" fmla="*/ 20560 w 735"/>
                  <a:gd name="T5" fmla="*/ 202241 h 982"/>
                  <a:gd name="T6" fmla="*/ 120473 w 735"/>
                  <a:gd name="T7" fmla="*/ 346802 h 982"/>
                  <a:gd name="T8" fmla="*/ 130573 w 735"/>
                  <a:gd name="T9" fmla="*/ 353651 h 982"/>
                  <a:gd name="T10" fmla="*/ 141033 w 735"/>
                  <a:gd name="T11" fmla="*/ 346802 h 982"/>
                  <a:gd name="T12" fmla="*/ 244193 w 735"/>
                  <a:gd name="T13" fmla="*/ 202241 h 982"/>
                  <a:gd name="T14" fmla="*/ 264752 w 735"/>
                  <a:gd name="T15" fmla="*/ 133746 h 982"/>
                  <a:gd name="T16" fmla="*/ 130573 w 735"/>
                  <a:gd name="T17" fmla="*/ 0 h 982"/>
                  <a:gd name="T18" fmla="*/ 130573 w 735"/>
                  <a:gd name="T19" fmla="*/ 185298 h 982"/>
                  <a:gd name="T20" fmla="*/ 79354 w 735"/>
                  <a:gd name="T21" fmla="*/ 133746 h 982"/>
                  <a:gd name="T22" fmla="*/ 130573 w 735"/>
                  <a:gd name="T23" fmla="*/ 78950 h 982"/>
                  <a:gd name="T24" fmla="*/ 185759 w 735"/>
                  <a:gd name="T25" fmla="*/ 133746 h 982"/>
                  <a:gd name="T26" fmla="*/ 130573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1"/>
                    </a:cubicBezTo>
                    <a:cubicBezTo>
                      <a:pt x="0" y="438"/>
                      <a:pt x="19" y="504"/>
                      <a:pt x="57" y="561"/>
                    </a:cubicBezTo>
                    <a:cubicBezTo>
                      <a:pt x="334" y="962"/>
                      <a:pt x="334" y="962"/>
                      <a:pt x="334" y="962"/>
                    </a:cubicBezTo>
                    <a:cubicBezTo>
                      <a:pt x="343" y="971"/>
                      <a:pt x="353" y="981"/>
                      <a:pt x="362" y="981"/>
                    </a:cubicBezTo>
                    <a:cubicBezTo>
                      <a:pt x="372" y="981"/>
                      <a:pt x="381" y="971"/>
                      <a:pt x="391" y="962"/>
                    </a:cubicBezTo>
                    <a:cubicBezTo>
                      <a:pt x="677" y="561"/>
                      <a:pt x="677" y="561"/>
                      <a:pt x="677" y="561"/>
                    </a:cubicBezTo>
                    <a:cubicBezTo>
                      <a:pt x="705" y="504"/>
                      <a:pt x="734" y="438"/>
                      <a:pt x="734" y="371"/>
                    </a:cubicBezTo>
                    <a:cubicBezTo>
                      <a:pt x="734" y="162"/>
                      <a:pt x="56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20" y="447"/>
                      <a:pt x="220" y="371"/>
                    </a:cubicBezTo>
                    <a:cubicBezTo>
                      <a:pt x="220" y="285"/>
                      <a:pt x="286" y="219"/>
                      <a:pt x="362" y="219"/>
                    </a:cubicBezTo>
                    <a:cubicBezTo>
                      <a:pt x="448" y="219"/>
                      <a:pt x="515" y="285"/>
                      <a:pt x="515" y="371"/>
                    </a:cubicBezTo>
                    <a:cubicBezTo>
                      <a:pt x="515" y="447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41" name="Text Box 32">
                <a:extLst>
                  <a:ext uri="{FF2B5EF4-FFF2-40B4-BE49-F238E27FC236}">
                    <a16:creationId xmlns:a16="http://schemas.microsoft.com/office/drawing/2014/main" id="{719F3531-50F3-4148-A6B6-FB2F3F5732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72938" y="4365625"/>
                <a:ext cx="1620776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Sarajevo</a:t>
                </a:r>
              </a:p>
            </p:txBody>
          </p:sp>
          <p:sp>
            <p:nvSpPr>
              <p:cNvPr id="13342" name="Text Box 33">
                <a:extLst>
                  <a:ext uri="{FF2B5EF4-FFF2-40B4-BE49-F238E27FC236}">
                    <a16:creationId xmlns:a16="http://schemas.microsoft.com/office/drawing/2014/main" id="{545CB36B-C719-0144-A5CD-A735DE5C95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23138" y="969963"/>
                <a:ext cx="679082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Cazin</a:t>
                </a:r>
              </a:p>
            </p:txBody>
          </p:sp>
          <p:sp>
            <p:nvSpPr>
              <p:cNvPr id="13343" name="Text Box 34">
                <a:extLst>
                  <a:ext uri="{FF2B5EF4-FFF2-40B4-BE49-F238E27FC236}">
                    <a16:creationId xmlns:a16="http://schemas.microsoft.com/office/drawing/2014/main" id="{51617CE3-B4D9-7548-8B0C-5C43088954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44063" y="1363663"/>
                <a:ext cx="137407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eaLnBrk="1">
                  <a:lnSpc>
                    <a:spcPct val="113000"/>
                  </a:lnSpc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Banja Luka</a:t>
                </a:r>
              </a:p>
            </p:txBody>
          </p:sp>
          <p:sp>
            <p:nvSpPr>
              <p:cNvPr id="13344" name="Text Box 35">
                <a:extLst>
                  <a:ext uri="{FF2B5EF4-FFF2-40B4-BE49-F238E27FC236}">
                    <a16:creationId xmlns:a16="http://schemas.microsoft.com/office/drawing/2014/main" id="{994B1E2C-3722-7E4F-9913-F94547F7C4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03175" y="1227138"/>
                <a:ext cx="71621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Brcko</a:t>
                </a:r>
              </a:p>
            </p:txBody>
          </p:sp>
          <p:sp>
            <p:nvSpPr>
              <p:cNvPr id="13345" name="Text Box 36">
                <a:extLst>
                  <a:ext uri="{FF2B5EF4-FFF2-40B4-BE49-F238E27FC236}">
                    <a16:creationId xmlns:a16="http://schemas.microsoft.com/office/drawing/2014/main" id="{1EF4074E-E00D-1C40-A706-36AC73E2FD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10725" y="3695700"/>
                <a:ext cx="104514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Bugojno</a:t>
                </a:r>
              </a:p>
            </p:txBody>
          </p:sp>
          <p:sp>
            <p:nvSpPr>
              <p:cNvPr id="13346" name="Text Box 37">
                <a:extLst>
                  <a:ext uri="{FF2B5EF4-FFF2-40B4-BE49-F238E27FC236}">
                    <a16:creationId xmlns:a16="http://schemas.microsoft.com/office/drawing/2014/main" id="{A15FF0BA-2A66-9D40-A715-5A2A7D3F48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53712" y="5191125"/>
                <a:ext cx="888641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Mostar</a:t>
                </a:r>
              </a:p>
            </p:txBody>
          </p:sp>
          <p:sp>
            <p:nvSpPr>
              <p:cNvPr id="13347" name="Freeform 38">
                <a:extLst>
                  <a:ext uri="{FF2B5EF4-FFF2-40B4-BE49-F238E27FC236}">
                    <a16:creationId xmlns:a16="http://schemas.microsoft.com/office/drawing/2014/main" id="{26C53965-6609-E047-87F6-674282E6B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263" y="1087438"/>
                <a:ext cx="265112" cy="354012"/>
              </a:xfrm>
              <a:custGeom>
                <a:avLst/>
                <a:gdLst>
                  <a:gd name="T0" fmla="*/ 130572 w 735"/>
                  <a:gd name="T1" fmla="*/ 0 h 982"/>
                  <a:gd name="T2" fmla="*/ 0 w 735"/>
                  <a:gd name="T3" fmla="*/ 134106 h 982"/>
                  <a:gd name="T4" fmla="*/ 20560 w 735"/>
                  <a:gd name="T5" fmla="*/ 206207 h 982"/>
                  <a:gd name="T6" fmla="*/ 120473 w 735"/>
                  <a:gd name="T7" fmla="*/ 346802 h 982"/>
                  <a:gd name="T8" fmla="*/ 130572 w 735"/>
                  <a:gd name="T9" fmla="*/ 353651 h 982"/>
                  <a:gd name="T10" fmla="*/ 141032 w 735"/>
                  <a:gd name="T11" fmla="*/ 346802 h 982"/>
                  <a:gd name="T12" fmla="*/ 243831 w 735"/>
                  <a:gd name="T13" fmla="*/ 206207 h 982"/>
                  <a:gd name="T14" fmla="*/ 264751 w 735"/>
                  <a:gd name="T15" fmla="*/ 134106 h 982"/>
                  <a:gd name="T16" fmla="*/ 130572 w 735"/>
                  <a:gd name="T17" fmla="*/ 0 h 982"/>
                  <a:gd name="T18" fmla="*/ 130572 w 735"/>
                  <a:gd name="T19" fmla="*/ 185298 h 982"/>
                  <a:gd name="T20" fmla="*/ 78993 w 735"/>
                  <a:gd name="T21" fmla="*/ 134106 h 982"/>
                  <a:gd name="T22" fmla="*/ 130572 w 735"/>
                  <a:gd name="T23" fmla="*/ 78950 h 982"/>
                  <a:gd name="T24" fmla="*/ 185759 w 735"/>
                  <a:gd name="T25" fmla="*/ 134106 h 982"/>
                  <a:gd name="T26" fmla="*/ 130572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4"/>
                      <a:pt x="57" y="572"/>
                    </a:cubicBezTo>
                    <a:cubicBezTo>
                      <a:pt x="334" y="962"/>
                      <a:pt x="334" y="962"/>
                      <a:pt x="334" y="962"/>
                    </a:cubicBezTo>
                    <a:cubicBezTo>
                      <a:pt x="343" y="972"/>
                      <a:pt x="353" y="981"/>
                      <a:pt x="362" y="981"/>
                    </a:cubicBezTo>
                    <a:cubicBezTo>
                      <a:pt x="381" y="981"/>
                      <a:pt x="391" y="972"/>
                      <a:pt x="391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5" y="514"/>
                      <a:pt x="734" y="448"/>
                      <a:pt x="734" y="372"/>
                    </a:cubicBezTo>
                    <a:cubicBezTo>
                      <a:pt x="734" y="172"/>
                      <a:pt x="57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19" y="448"/>
                      <a:pt x="219" y="372"/>
                    </a:cubicBezTo>
                    <a:cubicBezTo>
                      <a:pt x="219" y="286"/>
                      <a:pt x="286" y="219"/>
                      <a:pt x="362" y="219"/>
                    </a:cubicBezTo>
                    <a:cubicBezTo>
                      <a:pt x="448" y="219"/>
                      <a:pt x="515" y="286"/>
                      <a:pt x="515" y="372"/>
                    </a:cubicBezTo>
                    <a:cubicBezTo>
                      <a:pt x="515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48" name="Freeform 39">
                <a:extLst>
                  <a:ext uri="{FF2B5EF4-FFF2-40B4-BE49-F238E27FC236}">
                    <a16:creationId xmlns:a16="http://schemas.microsoft.com/office/drawing/2014/main" id="{CA4D6CCB-DEAC-B340-8B52-81C550BB4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9700" y="3795713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6207 h 982"/>
                  <a:gd name="T6" fmla="*/ 119556 w 734"/>
                  <a:gd name="T7" fmla="*/ 346802 h 982"/>
                  <a:gd name="T8" fmla="*/ 129967 w 734"/>
                  <a:gd name="T9" fmla="*/ 353651 h 982"/>
                  <a:gd name="T10" fmla="*/ 140020 w 734"/>
                  <a:gd name="T11" fmla="*/ 346802 h 982"/>
                  <a:gd name="T12" fmla="*/ 242701 w 734"/>
                  <a:gd name="T13" fmla="*/ 206207 h 982"/>
                  <a:gd name="T14" fmla="*/ 263166 w 734"/>
                  <a:gd name="T15" fmla="*/ 134106 h 982"/>
                  <a:gd name="T16" fmla="*/ 129967 w 734"/>
                  <a:gd name="T17" fmla="*/ 0 h 982"/>
                  <a:gd name="T18" fmla="*/ 129967 w 734"/>
                  <a:gd name="T19" fmla="*/ 185658 h 982"/>
                  <a:gd name="T20" fmla="*/ 78627 w 734"/>
                  <a:gd name="T21" fmla="*/ 134106 h 982"/>
                  <a:gd name="T22" fmla="*/ 129967 w 734"/>
                  <a:gd name="T23" fmla="*/ 78950 h 982"/>
                  <a:gd name="T24" fmla="*/ 184539 w 734"/>
                  <a:gd name="T25" fmla="*/ 134106 h 982"/>
                  <a:gd name="T26" fmla="*/ 129967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1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33" y="962"/>
                      <a:pt x="333" y="962"/>
                      <a:pt x="333" y="962"/>
                    </a:cubicBezTo>
                    <a:cubicBezTo>
                      <a:pt x="342" y="972"/>
                      <a:pt x="352" y="981"/>
                      <a:pt x="362" y="981"/>
                    </a:cubicBezTo>
                    <a:cubicBezTo>
                      <a:pt x="381" y="981"/>
                      <a:pt x="390" y="972"/>
                      <a:pt x="39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5"/>
                      <a:pt x="733" y="448"/>
                      <a:pt x="733" y="372"/>
                    </a:cubicBezTo>
                    <a:cubicBezTo>
                      <a:pt x="733" y="172"/>
                      <a:pt x="571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5" y="515"/>
                      <a:pt x="219" y="448"/>
                      <a:pt x="219" y="372"/>
                    </a:cubicBezTo>
                    <a:cubicBezTo>
                      <a:pt x="219" y="286"/>
                      <a:pt x="285" y="219"/>
                      <a:pt x="362" y="219"/>
                    </a:cubicBezTo>
                    <a:cubicBezTo>
                      <a:pt x="447" y="219"/>
                      <a:pt x="514" y="286"/>
                      <a:pt x="514" y="372"/>
                    </a:cubicBezTo>
                    <a:cubicBezTo>
                      <a:pt x="514" y="448"/>
                      <a:pt x="447" y="515"/>
                      <a:pt x="362" y="515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49" name="Freeform 40">
                <a:extLst>
                  <a:ext uri="{FF2B5EF4-FFF2-40B4-BE49-F238E27FC236}">
                    <a16:creationId xmlns:a16="http://schemas.microsoft.com/office/drawing/2014/main" id="{13BE254B-DDCA-F947-BD6E-F1883436A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9900" y="1481138"/>
                <a:ext cx="263525" cy="354012"/>
              </a:xfrm>
              <a:custGeom>
                <a:avLst/>
                <a:gdLst>
                  <a:gd name="T0" fmla="*/ 129967 w 734"/>
                  <a:gd name="T1" fmla="*/ 0 h 982"/>
                  <a:gd name="T2" fmla="*/ 0 w 734"/>
                  <a:gd name="T3" fmla="*/ 134106 h 982"/>
                  <a:gd name="T4" fmla="*/ 20464 w 734"/>
                  <a:gd name="T5" fmla="*/ 206207 h 982"/>
                  <a:gd name="T6" fmla="*/ 119556 w 734"/>
                  <a:gd name="T7" fmla="*/ 347162 h 982"/>
                  <a:gd name="T8" fmla="*/ 129967 w 734"/>
                  <a:gd name="T9" fmla="*/ 353651 h 982"/>
                  <a:gd name="T10" fmla="*/ 140379 w 734"/>
                  <a:gd name="T11" fmla="*/ 347162 h 982"/>
                  <a:gd name="T12" fmla="*/ 242701 w 734"/>
                  <a:gd name="T13" fmla="*/ 206207 h 982"/>
                  <a:gd name="T14" fmla="*/ 263166 w 734"/>
                  <a:gd name="T15" fmla="*/ 134106 h 982"/>
                  <a:gd name="T16" fmla="*/ 129967 w 734"/>
                  <a:gd name="T17" fmla="*/ 0 h 982"/>
                  <a:gd name="T18" fmla="*/ 129967 w 734"/>
                  <a:gd name="T19" fmla="*/ 185658 h 982"/>
                  <a:gd name="T20" fmla="*/ 78627 w 734"/>
                  <a:gd name="T21" fmla="*/ 134106 h 982"/>
                  <a:gd name="T22" fmla="*/ 129967 w 734"/>
                  <a:gd name="T23" fmla="*/ 82555 h 982"/>
                  <a:gd name="T24" fmla="*/ 184539 w 734"/>
                  <a:gd name="T25" fmla="*/ 134106 h 982"/>
                  <a:gd name="T26" fmla="*/ 129967 w 734"/>
                  <a:gd name="T27" fmla="*/ 18565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2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33" y="963"/>
                      <a:pt x="333" y="963"/>
                      <a:pt x="333" y="963"/>
                    </a:cubicBezTo>
                    <a:cubicBezTo>
                      <a:pt x="343" y="981"/>
                      <a:pt x="352" y="981"/>
                      <a:pt x="362" y="981"/>
                    </a:cubicBezTo>
                    <a:cubicBezTo>
                      <a:pt x="381" y="981"/>
                      <a:pt x="391" y="981"/>
                      <a:pt x="391" y="963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5"/>
                      <a:pt x="733" y="448"/>
                      <a:pt x="733" y="372"/>
                    </a:cubicBezTo>
                    <a:cubicBezTo>
                      <a:pt x="733" y="172"/>
                      <a:pt x="572" y="0"/>
                      <a:pt x="362" y="0"/>
                    </a:cubicBezTo>
                    <a:close/>
                    <a:moveTo>
                      <a:pt x="362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29"/>
                      <a:pt x="362" y="229"/>
                    </a:cubicBezTo>
                    <a:cubicBezTo>
                      <a:pt x="448" y="229"/>
                      <a:pt x="514" y="286"/>
                      <a:pt x="514" y="372"/>
                    </a:cubicBezTo>
                    <a:cubicBezTo>
                      <a:pt x="514" y="448"/>
                      <a:pt x="448" y="515"/>
                      <a:pt x="362" y="515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50" name="Freeform 41">
                <a:extLst>
                  <a:ext uri="{FF2B5EF4-FFF2-40B4-BE49-F238E27FC236}">
                    <a16:creationId xmlns:a16="http://schemas.microsoft.com/office/drawing/2014/main" id="{AEA91D8A-B9E2-3246-8BDE-A04EE25A6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2350" y="1423988"/>
                <a:ext cx="263525" cy="354012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3746 h 982"/>
                  <a:gd name="T4" fmla="*/ 20464 w 734"/>
                  <a:gd name="T5" fmla="*/ 202602 h 982"/>
                  <a:gd name="T6" fmla="*/ 123146 w 734"/>
                  <a:gd name="T7" fmla="*/ 346441 h 982"/>
                  <a:gd name="T8" fmla="*/ 133199 w 734"/>
                  <a:gd name="T9" fmla="*/ 353651 h 982"/>
                  <a:gd name="T10" fmla="*/ 143610 w 734"/>
                  <a:gd name="T11" fmla="*/ 346441 h 982"/>
                  <a:gd name="T12" fmla="*/ 242701 w 734"/>
                  <a:gd name="T13" fmla="*/ 202602 h 982"/>
                  <a:gd name="T14" fmla="*/ 263166 w 734"/>
                  <a:gd name="T15" fmla="*/ 133746 h 982"/>
                  <a:gd name="T16" fmla="*/ 133199 w 734"/>
                  <a:gd name="T17" fmla="*/ 0 h 982"/>
                  <a:gd name="T18" fmla="*/ 133199 w 734"/>
                  <a:gd name="T19" fmla="*/ 185298 h 982"/>
                  <a:gd name="T20" fmla="*/ 78627 w 734"/>
                  <a:gd name="T21" fmla="*/ 133746 h 982"/>
                  <a:gd name="T22" fmla="*/ 133199 w 734"/>
                  <a:gd name="T23" fmla="*/ 78950 h 982"/>
                  <a:gd name="T24" fmla="*/ 184539 w 734"/>
                  <a:gd name="T25" fmla="*/ 133746 h 982"/>
                  <a:gd name="T26" fmla="*/ 133199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71" y="0"/>
                      <a:pt x="0" y="161"/>
                      <a:pt x="0" y="371"/>
                    </a:cubicBezTo>
                    <a:cubicBezTo>
                      <a:pt x="0" y="438"/>
                      <a:pt x="19" y="504"/>
                      <a:pt x="57" y="562"/>
                    </a:cubicBezTo>
                    <a:cubicBezTo>
                      <a:pt x="343" y="961"/>
                      <a:pt x="343" y="961"/>
                      <a:pt x="343" y="961"/>
                    </a:cubicBezTo>
                    <a:cubicBezTo>
                      <a:pt x="352" y="971"/>
                      <a:pt x="362" y="981"/>
                      <a:pt x="371" y="981"/>
                    </a:cubicBezTo>
                    <a:cubicBezTo>
                      <a:pt x="381" y="981"/>
                      <a:pt x="390" y="971"/>
                      <a:pt x="400" y="961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4"/>
                      <a:pt x="733" y="438"/>
                      <a:pt x="733" y="371"/>
                    </a:cubicBezTo>
                    <a:cubicBezTo>
                      <a:pt x="733" y="161"/>
                      <a:pt x="571" y="0"/>
                      <a:pt x="371" y="0"/>
                    </a:cubicBezTo>
                    <a:close/>
                    <a:moveTo>
                      <a:pt x="371" y="514"/>
                    </a:moveTo>
                    <a:cubicBezTo>
                      <a:pt x="286" y="514"/>
                      <a:pt x="219" y="447"/>
                      <a:pt x="219" y="371"/>
                    </a:cubicBezTo>
                    <a:cubicBezTo>
                      <a:pt x="219" y="285"/>
                      <a:pt x="286" y="219"/>
                      <a:pt x="371" y="219"/>
                    </a:cubicBezTo>
                    <a:cubicBezTo>
                      <a:pt x="447" y="219"/>
                      <a:pt x="514" y="285"/>
                      <a:pt x="514" y="371"/>
                    </a:cubicBezTo>
                    <a:cubicBezTo>
                      <a:pt x="514" y="447"/>
                      <a:pt x="447" y="514"/>
                      <a:pt x="371" y="514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51" name="Freeform 42">
                <a:extLst>
                  <a:ext uri="{FF2B5EF4-FFF2-40B4-BE49-F238E27FC236}">
                    <a16:creationId xmlns:a16="http://schemas.microsoft.com/office/drawing/2014/main" id="{6BF35A1B-B8AB-5F46-B451-988C97EFC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7825" y="4591050"/>
                <a:ext cx="265113" cy="354013"/>
              </a:xfrm>
              <a:custGeom>
                <a:avLst/>
                <a:gdLst>
                  <a:gd name="T0" fmla="*/ 134180 w 735"/>
                  <a:gd name="T1" fmla="*/ 0 h 982"/>
                  <a:gd name="T2" fmla="*/ 0 w 735"/>
                  <a:gd name="T3" fmla="*/ 133746 h 982"/>
                  <a:gd name="T4" fmla="*/ 20920 w 735"/>
                  <a:gd name="T5" fmla="*/ 202602 h 982"/>
                  <a:gd name="T6" fmla="*/ 123719 w 735"/>
                  <a:gd name="T7" fmla="*/ 346803 h 982"/>
                  <a:gd name="T8" fmla="*/ 134180 w 735"/>
                  <a:gd name="T9" fmla="*/ 353652 h 982"/>
                  <a:gd name="T10" fmla="*/ 144279 w 735"/>
                  <a:gd name="T11" fmla="*/ 346803 h 982"/>
                  <a:gd name="T12" fmla="*/ 244193 w 735"/>
                  <a:gd name="T13" fmla="*/ 202602 h 982"/>
                  <a:gd name="T14" fmla="*/ 264752 w 735"/>
                  <a:gd name="T15" fmla="*/ 133746 h 982"/>
                  <a:gd name="T16" fmla="*/ 134180 w 735"/>
                  <a:gd name="T17" fmla="*/ 0 h 982"/>
                  <a:gd name="T18" fmla="*/ 134180 w 735"/>
                  <a:gd name="T19" fmla="*/ 185298 h 982"/>
                  <a:gd name="T20" fmla="*/ 78993 w 735"/>
                  <a:gd name="T21" fmla="*/ 130502 h 982"/>
                  <a:gd name="T22" fmla="*/ 134180 w 735"/>
                  <a:gd name="T23" fmla="*/ 78950 h 982"/>
                  <a:gd name="T24" fmla="*/ 185759 w 735"/>
                  <a:gd name="T25" fmla="*/ 130502 h 982"/>
                  <a:gd name="T26" fmla="*/ 134180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72" y="0"/>
                    </a:moveTo>
                    <a:cubicBezTo>
                      <a:pt x="172" y="0"/>
                      <a:pt x="0" y="162"/>
                      <a:pt x="0" y="371"/>
                    </a:cubicBezTo>
                    <a:cubicBezTo>
                      <a:pt x="0" y="438"/>
                      <a:pt x="19" y="504"/>
                      <a:pt x="58" y="56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53" y="971"/>
                      <a:pt x="362" y="981"/>
                      <a:pt x="372" y="981"/>
                    </a:cubicBezTo>
                    <a:cubicBezTo>
                      <a:pt x="381" y="981"/>
                      <a:pt x="391" y="971"/>
                      <a:pt x="400" y="962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4"/>
                      <a:pt x="734" y="438"/>
                      <a:pt x="734" y="371"/>
                    </a:cubicBezTo>
                    <a:cubicBezTo>
                      <a:pt x="734" y="162"/>
                      <a:pt x="572" y="0"/>
                      <a:pt x="372" y="0"/>
                    </a:cubicBezTo>
                    <a:close/>
                    <a:moveTo>
                      <a:pt x="372" y="514"/>
                    </a:moveTo>
                    <a:cubicBezTo>
                      <a:pt x="286" y="514"/>
                      <a:pt x="219" y="447"/>
                      <a:pt x="219" y="362"/>
                    </a:cubicBezTo>
                    <a:cubicBezTo>
                      <a:pt x="219" y="286"/>
                      <a:pt x="286" y="219"/>
                      <a:pt x="372" y="219"/>
                    </a:cubicBezTo>
                    <a:cubicBezTo>
                      <a:pt x="448" y="219"/>
                      <a:pt x="515" y="286"/>
                      <a:pt x="515" y="362"/>
                    </a:cubicBezTo>
                    <a:cubicBezTo>
                      <a:pt x="515" y="447"/>
                      <a:pt x="448" y="514"/>
                      <a:pt x="372" y="514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4B669693-DE44-6F47-96B6-07C7B26DCF29}"/>
              </a:ext>
            </a:extLst>
          </p:cNvPr>
          <p:cNvGrpSpPr/>
          <p:nvPr/>
        </p:nvGrpSpPr>
        <p:grpSpPr>
          <a:xfrm>
            <a:off x="867833" y="579437"/>
            <a:ext cx="4276990" cy="5910792"/>
            <a:chOff x="1041400" y="695325"/>
            <a:chExt cx="5132388" cy="7092950"/>
          </a:xfrm>
        </p:grpSpPr>
        <p:sp>
          <p:nvSpPr>
            <p:cNvPr id="13314" name="Text Box 19">
              <a:extLst>
                <a:ext uri="{FF2B5EF4-FFF2-40B4-BE49-F238E27FC236}">
                  <a16:creationId xmlns:a16="http://schemas.microsoft.com/office/drawing/2014/main" id="{3134DF52-C77A-364D-9443-19EF85970F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1903413"/>
              <a:ext cx="17208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7AE11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SARAJEVO</a:t>
              </a:r>
            </a:p>
          </p:txBody>
        </p:sp>
        <p:sp>
          <p:nvSpPr>
            <p:cNvPr id="13315" name="Text Box 20">
              <a:extLst>
                <a:ext uri="{FF2B5EF4-FFF2-40B4-BE49-F238E27FC236}">
                  <a16:creationId xmlns:a16="http://schemas.microsoft.com/office/drawing/2014/main" id="{1B5D713F-CD09-A840-BAAE-7C52E0CB72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932113"/>
              <a:ext cx="1471613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MOSTAR</a:t>
              </a:r>
            </a:p>
          </p:txBody>
        </p:sp>
        <p:sp>
          <p:nvSpPr>
            <p:cNvPr id="13316" name="Text Box 21">
              <a:extLst>
                <a:ext uri="{FF2B5EF4-FFF2-40B4-BE49-F238E27FC236}">
                  <a16:creationId xmlns:a16="http://schemas.microsoft.com/office/drawing/2014/main" id="{5E5E9C99-FFE4-A94D-9AA4-7A33899F15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963988"/>
              <a:ext cx="17081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BUGOJNO</a:t>
              </a:r>
            </a:p>
          </p:txBody>
        </p:sp>
        <p:sp>
          <p:nvSpPr>
            <p:cNvPr id="13317" name="Text Box 22">
              <a:extLst>
                <a:ext uri="{FF2B5EF4-FFF2-40B4-BE49-F238E27FC236}">
                  <a16:creationId xmlns:a16="http://schemas.microsoft.com/office/drawing/2014/main" id="{99F8A3B7-2BF5-574C-8F41-4F88FCEF1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995863"/>
              <a:ext cx="106362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CAZIN</a:t>
              </a:r>
            </a:p>
          </p:txBody>
        </p:sp>
        <p:sp>
          <p:nvSpPr>
            <p:cNvPr id="13318" name="Text Box 23">
              <a:extLst>
                <a:ext uri="{FF2B5EF4-FFF2-40B4-BE49-F238E27FC236}">
                  <a16:creationId xmlns:a16="http://schemas.microsoft.com/office/drawing/2014/main" id="{E227B7AB-079C-1C4F-A9BA-3C1371F3C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948363"/>
              <a:ext cx="2139950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 eaLnBrk="1">
                <a:lnSpc>
                  <a:spcPct val="113000"/>
                </a:lnSpc>
              </a:pPr>
              <a:r>
                <a:rPr lang="en-US" altLang="en-UA" sz="1417" b="1" dirty="0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BANJA LUKA</a:t>
              </a:r>
            </a:p>
          </p:txBody>
        </p:sp>
        <p:sp>
          <p:nvSpPr>
            <p:cNvPr id="13319" name="Text Box 24">
              <a:extLst>
                <a:ext uri="{FF2B5EF4-FFF2-40B4-BE49-F238E27FC236}">
                  <a16:creationId xmlns:a16="http://schemas.microsoft.com/office/drawing/2014/main" id="{4CFEE9B6-1E64-AC4B-8BC9-891A4E9C2A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763" y="695325"/>
              <a:ext cx="3883025" cy="1050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2583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BOSNIA AND</a:t>
              </a:r>
            </a:p>
            <a:p>
              <a:pPr eaLnBrk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2583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HERZEGOVINA</a:t>
              </a:r>
            </a:p>
          </p:txBody>
        </p:sp>
        <p:sp>
          <p:nvSpPr>
            <p:cNvPr id="13320" name="Text Box 30">
              <a:extLst>
                <a:ext uri="{FF2B5EF4-FFF2-40B4-BE49-F238E27FC236}">
                  <a16:creationId xmlns:a16="http://schemas.microsoft.com/office/drawing/2014/main" id="{B106124E-EA4F-274F-8D7C-220C8D969C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908800"/>
              <a:ext cx="119697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BRCKO</a:t>
              </a:r>
            </a:p>
          </p:txBody>
        </p:sp>
        <p:grpSp>
          <p:nvGrpSpPr>
            <p:cNvPr id="13322" name="Group 3">
              <a:extLst>
                <a:ext uri="{FF2B5EF4-FFF2-40B4-BE49-F238E27FC236}">
                  <a16:creationId xmlns:a16="http://schemas.microsoft.com/office/drawing/2014/main" id="{731236B5-91F3-7D46-81D0-E6DD1EBDB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903288"/>
              <a:ext cx="939800" cy="469900"/>
              <a:chOff x="1155700" y="903288"/>
              <a:chExt cx="939800" cy="469900"/>
            </a:xfrm>
          </p:grpSpPr>
          <p:sp>
            <p:nvSpPr>
              <p:cNvPr id="13329" name="Freeform 43">
                <a:extLst>
                  <a:ext uri="{FF2B5EF4-FFF2-40B4-BE49-F238E27FC236}">
                    <a16:creationId xmlns:a16="http://schemas.microsoft.com/office/drawing/2014/main" id="{CAC51E35-939D-144C-BBAE-F918CA059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903288"/>
                <a:ext cx="939800" cy="469900"/>
              </a:xfrm>
              <a:custGeom>
                <a:avLst/>
                <a:gdLst>
                  <a:gd name="T0" fmla="*/ 0 w 2610"/>
                  <a:gd name="T1" fmla="*/ 0 h 1306"/>
                  <a:gd name="T2" fmla="*/ 939440 w 2610"/>
                  <a:gd name="T3" fmla="*/ 0 h 1306"/>
                  <a:gd name="T4" fmla="*/ 939440 w 2610"/>
                  <a:gd name="T5" fmla="*/ 469540 h 1306"/>
                  <a:gd name="T6" fmla="*/ 0 w 2610"/>
                  <a:gd name="T7" fmla="*/ 469540 h 1306"/>
                  <a:gd name="T8" fmla="*/ 0 w 2610"/>
                  <a:gd name="T9" fmla="*/ 0 h 1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10" h="1306">
                    <a:moveTo>
                      <a:pt x="0" y="0"/>
                    </a:moveTo>
                    <a:lnTo>
                      <a:pt x="2609" y="0"/>
                    </a:lnTo>
                    <a:lnTo>
                      <a:pt x="2609" y="1305"/>
                    </a:lnTo>
                    <a:lnTo>
                      <a:pt x="0" y="130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39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30" name="Freeform 44">
                <a:extLst>
                  <a:ext uri="{FF2B5EF4-FFF2-40B4-BE49-F238E27FC236}">
                    <a16:creationId xmlns:a16="http://schemas.microsoft.com/office/drawing/2014/main" id="{07F44EC2-3FA1-F448-B889-F079878D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5" y="903288"/>
                <a:ext cx="466725" cy="469900"/>
              </a:xfrm>
              <a:custGeom>
                <a:avLst/>
                <a:gdLst>
                  <a:gd name="T0" fmla="*/ 0 w 1296"/>
                  <a:gd name="T1" fmla="*/ 0 h 1306"/>
                  <a:gd name="T2" fmla="*/ 466365 w 1296"/>
                  <a:gd name="T3" fmla="*/ 0 h 1306"/>
                  <a:gd name="T4" fmla="*/ 466365 w 1296"/>
                  <a:gd name="T5" fmla="*/ 469540 h 1306"/>
                  <a:gd name="T6" fmla="*/ 0 w 1296"/>
                  <a:gd name="T7" fmla="*/ 0 h 13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96" h="1306">
                    <a:moveTo>
                      <a:pt x="0" y="0"/>
                    </a:moveTo>
                    <a:lnTo>
                      <a:pt x="1295" y="0"/>
                    </a:lnTo>
                    <a:lnTo>
                      <a:pt x="1295" y="130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EC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31" name="Freeform 45">
                <a:extLst>
                  <a:ext uri="{FF2B5EF4-FFF2-40B4-BE49-F238E27FC236}">
                    <a16:creationId xmlns:a16="http://schemas.microsoft.com/office/drawing/2014/main" id="{0C98D747-AED7-3244-BAB4-EDA0FB78C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813" y="903288"/>
                <a:ext cx="55562" cy="31750"/>
              </a:xfrm>
              <a:custGeom>
                <a:avLst/>
                <a:gdLst>
                  <a:gd name="T0" fmla="*/ 55199 w 153"/>
                  <a:gd name="T1" fmla="*/ 31385 h 87"/>
                  <a:gd name="T2" fmla="*/ 27599 w 153"/>
                  <a:gd name="T3" fmla="*/ 13868 h 87"/>
                  <a:gd name="T4" fmla="*/ 0 w 153"/>
                  <a:gd name="T5" fmla="*/ 31385 h 87"/>
                  <a:gd name="T6" fmla="*/ 10168 w 153"/>
                  <a:gd name="T7" fmla="*/ 0 h 87"/>
                  <a:gd name="T8" fmla="*/ 45031 w 153"/>
                  <a:gd name="T9" fmla="*/ 0 h 87"/>
                  <a:gd name="T10" fmla="*/ 55199 w 153"/>
                  <a:gd name="T11" fmla="*/ 31385 h 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87">
                    <a:moveTo>
                      <a:pt x="152" y="86"/>
                    </a:moveTo>
                    <a:lnTo>
                      <a:pt x="76" y="38"/>
                    </a:lnTo>
                    <a:lnTo>
                      <a:pt x="0" y="86"/>
                    </a:lnTo>
                    <a:lnTo>
                      <a:pt x="28" y="0"/>
                    </a:lnTo>
                    <a:lnTo>
                      <a:pt x="124" y="0"/>
                    </a:lnTo>
                    <a:lnTo>
                      <a:pt x="152" y="8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32" name="Freeform 46">
                <a:extLst>
                  <a:ext uri="{FF2B5EF4-FFF2-40B4-BE49-F238E27FC236}">
                    <a16:creationId xmlns:a16="http://schemas.microsoft.com/office/drawing/2014/main" id="{6EB740E8-ED95-7D4C-A29B-5DE3B0745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263" y="912813"/>
                <a:ext cx="85725" cy="79375"/>
              </a:xfrm>
              <a:custGeom>
                <a:avLst/>
                <a:gdLst>
                  <a:gd name="T0" fmla="*/ 85366 w 239"/>
                  <a:gd name="T1" fmla="*/ 30668 h 220"/>
                  <a:gd name="T2" fmla="*/ 57748 w 239"/>
                  <a:gd name="T3" fmla="*/ 47986 h 220"/>
                  <a:gd name="T4" fmla="*/ 68150 w 239"/>
                  <a:gd name="T5" fmla="*/ 79014 h 220"/>
                  <a:gd name="T6" fmla="*/ 40890 w 239"/>
                  <a:gd name="T7" fmla="*/ 61696 h 220"/>
                  <a:gd name="T8" fmla="*/ 16858 w 239"/>
                  <a:gd name="T9" fmla="*/ 79014 h 220"/>
                  <a:gd name="T10" fmla="*/ 23673 w 239"/>
                  <a:gd name="T11" fmla="*/ 47986 h 220"/>
                  <a:gd name="T12" fmla="*/ 0 w 239"/>
                  <a:gd name="T13" fmla="*/ 30668 h 220"/>
                  <a:gd name="T14" fmla="*/ 30488 w 239"/>
                  <a:gd name="T15" fmla="*/ 30668 h 220"/>
                  <a:gd name="T16" fmla="*/ 40890 w 239"/>
                  <a:gd name="T17" fmla="*/ 0 h 220"/>
                  <a:gd name="T18" fmla="*/ 50933 w 239"/>
                  <a:gd name="T19" fmla="*/ 30668 h 220"/>
                  <a:gd name="T20" fmla="*/ 85366 w 239"/>
                  <a:gd name="T21" fmla="*/ 30668 h 2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9" h="220">
                    <a:moveTo>
                      <a:pt x="238" y="85"/>
                    </a:moveTo>
                    <a:lnTo>
                      <a:pt x="161" y="133"/>
                    </a:lnTo>
                    <a:lnTo>
                      <a:pt x="190" y="219"/>
                    </a:lnTo>
                    <a:lnTo>
                      <a:pt x="114" y="171"/>
                    </a:lnTo>
                    <a:lnTo>
                      <a:pt x="47" y="219"/>
                    </a:lnTo>
                    <a:lnTo>
                      <a:pt x="66" y="133"/>
                    </a:lnTo>
                    <a:lnTo>
                      <a:pt x="0" y="85"/>
                    </a:lnTo>
                    <a:lnTo>
                      <a:pt x="85" y="85"/>
                    </a:lnTo>
                    <a:lnTo>
                      <a:pt x="114" y="0"/>
                    </a:lnTo>
                    <a:lnTo>
                      <a:pt x="142" y="85"/>
                    </a:lnTo>
                    <a:lnTo>
                      <a:pt x="238" y="85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33" name="Freeform 47">
                <a:extLst>
                  <a:ext uri="{FF2B5EF4-FFF2-40B4-BE49-F238E27FC236}">
                    <a16:creationId xmlns:a16="http://schemas.microsoft.com/office/drawing/2014/main" id="{8292AD7D-45B4-B94A-940F-6A5DB741D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413" y="971550"/>
                <a:ext cx="85725" cy="82550"/>
              </a:xfrm>
              <a:custGeom>
                <a:avLst/>
                <a:gdLst>
                  <a:gd name="T0" fmla="*/ 85366 w 239"/>
                  <a:gd name="T1" fmla="*/ 30867 h 230"/>
                  <a:gd name="T2" fmla="*/ 58106 w 239"/>
                  <a:gd name="T3" fmla="*/ 51325 h 230"/>
                  <a:gd name="T4" fmla="*/ 68508 w 239"/>
                  <a:gd name="T5" fmla="*/ 82191 h 230"/>
                  <a:gd name="T6" fmla="*/ 41248 w 239"/>
                  <a:gd name="T7" fmla="*/ 61733 h 230"/>
                  <a:gd name="T8" fmla="*/ 17217 w 239"/>
                  <a:gd name="T9" fmla="*/ 82191 h 230"/>
                  <a:gd name="T10" fmla="*/ 27619 w 239"/>
                  <a:gd name="T11" fmla="*/ 51325 h 230"/>
                  <a:gd name="T12" fmla="*/ 0 w 239"/>
                  <a:gd name="T13" fmla="*/ 30867 h 230"/>
                  <a:gd name="T14" fmla="*/ 30847 w 239"/>
                  <a:gd name="T15" fmla="*/ 30867 h 230"/>
                  <a:gd name="T16" fmla="*/ 41248 w 239"/>
                  <a:gd name="T17" fmla="*/ 0 h 230"/>
                  <a:gd name="T18" fmla="*/ 51292 w 239"/>
                  <a:gd name="T19" fmla="*/ 30867 h 230"/>
                  <a:gd name="T20" fmla="*/ 85366 w 239"/>
                  <a:gd name="T21" fmla="*/ 30867 h 2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9" h="230">
                    <a:moveTo>
                      <a:pt x="238" y="86"/>
                    </a:moveTo>
                    <a:lnTo>
                      <a:pt x="162" y="143"/>
                    </a:lnTo>
                    <a:lnTo>
                      <a:pt x="191" y="229"/>
                    </a:lnTo>
                    <a:lnTo>
                      <a:pt x="115" y="172"/>
                    </a:lnTo>
                    <a:lnTo>
                      <a:pt x="48" y="229"/>
                    </a:lnTo>
                    <a:lnTo>
                      <a:pt x="77" y="143"/>
                    </a:lnTo>
                    <a:lnTo>
                      <a:pt x="0" y="86"/>
                    </a:lnTo>
                    <a:lnTo>
                      <a:pt x="86" y="86"/>
                    </a:lnTo>
                    <a:lnTo>
                      <a:pt x="115" y="0"/>
                    </a:lnTo>
                    <a:lnTo>
                      <a:pt x="143" y="86"/>
                    </a:lnTo>
                    <a:lnTo>
                      <a:pt x="238" y="8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34" name="Freeform 48">
                <a:extLst>
                  <a:ext uri="{FF2B5EF4-FFF2-40B4-BE49-F238E27FC236}">
                    <a16:creationId xmlns:a16="http://schemas.microsoft.com/office/drawing/2014/main" id="{E42D92EE-6F83-984C-9815-F9E12CA1B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150" y="1028700"/>
                <a:ext cx="85725" cy="82550"/>
              </a:xfrm>
              <a:custGeom>
                <a:avLst/>
                <a:gdLst>
                  <a:gd name="T0" fmla="*/ 85366 w 239"/>
                  <a:gd name="T1" fmla="*/ 30867 h 230"/>
                  <a:gd name="T2" fmla="*/ 58106 w 239"/>
                  <a:gd name="T3" fmla="*/ 51325 h 230"/>
                  <a:gd name="T4" fmla="*/ 68508 w 239"/>
                  <a:gd name="T5" fmla="*/ 82191 h 230"/>
                  <a:gd name="T6" fmla="*/ 41248 w 239"/>
                  <a:gd name="T7" fmla="*/ 61733 h 230"/>
                  <a:gd name="T8" fmla="*/ 17217 w 239"/>
                  <a:gd name="T9" fmla="*/ 82191 h 230"/>
                  <a:gd name="T10" fmla="*/ 27260 w 239"/>
                  <a:gd name="T11" fmla="*/ 51325 h 230"/>
                  <a:gd name="T12" fmla="*/ 0 w 239"/>
                  <a:gd name="T13" fmla="*/ 30867 h 230"/>
                  <a:gd name="T14" fmla="*/ 30847 w 239"/>
                  <a:gd name="T15" fmla="*/ 30867 h 230"/>
                  <a:gd name="T16" fmla="*/ 41248 w 239"/>
                  <a:gd name="T17" fmla="*/ 0 h 230"/>
                  <a:gd name="T18" fmla="*/ 51292 w 239"/>
                  <a:gd name="T19" fmla="*/ 30867 h 230"/>
                  <a:gd name="T20" fmla="*/ 85366 w 239"/>
                  <a:gd name="T21" fmla="*/ 30867 h 2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9" h="230">
                    <a:moveTo>
                      <a:pt x="238" y="86"/>
                    </a:moveTo>
                    <a:lnTo>
                      <a:pt x="162" y="143"/>
                    </a:lnTo>
                    <a:lnTo>
                      <a:pt x="191" y="229"/>
                    </a:lnTo>
                    <a:lnTo>
                      <a:pt x="115" y="172"/>
                    </a:lnTo>
                    <a:lnTo>
                      <a:pt x="48" y="229"/>
                    </a:lnTo>
                    <a:lnTo>
                      <a:pt x="76" y="143"/>
                    </a:lnTo>
                    <a:lnTo>
                      <a:pt x="0" y="86"/>
                    </a:lnTo>
                    <a:lnTo>
                      <a:pt x="86" y="86"/>
                    </a:lnTo>
                    <a:lnTo>
                      <a:pt x="115" y="0"/>
                    </a:lnTo>
                    <a:lnTo>
                      <a:pt x="143" y="86"/>
                    </a:lnTo>
                    <a:lnTo>
                      <a:pt x="238" y="8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35" name="Freeform 49">
                <a:extLst>
                  <a:ext uri="{FF2B5EF4-FFF2-40B4-BE49-F238E27FC236}">
                    <a16:creationId xmlns:a16="http://schemas.microsoft.com/office/drawing/2014/main" id="{76D43E31-2815-4340-BBCF-380298CF1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8" y="1087438"/>
                <a:ext cx="85725" cy="82550"/>
              </a:xfrm>
              <a:custGeom>
                <a:avLst/>
                <a:gdLst>
                  <a:gd name="T0" fmla="*/ 85366 w 239"/>
                  <a:gd name="T1" fmla="*/ 30867 h 230"/>
                  <a:gd name="T2" fmla="*/ 58106 w 239"/>
                  <a:gd name="T3" fmla="*/ 51325 h 230"/>
                  <a:gd name="T4" fmla="*/ 68508 w 239"/>
                  <a:gd name="T5" fmla="*/ 82191 h 230"/>
                  <a:gd name="T6" fmla="*/ 40890 w 239"/>
                  <a:gd name="T7" fmla="*/ 61733 h 230"/>
                  <a:gd name="T8" fmla="*/ 17217 w 239"/>
                  <a:gd name="T9" fmla="*/ 82191 h 230"/>
                  <a:gd name="T10" fmla="*/ 27260 w 239"/>
                  <a:gd name="T11" fmla="*/ 51325 h 230"/>
                  <a:gd name="T12" fmla="*/ 0 w 239"/>
                  <a:gd name="T13" fmla="*/ 30867 h 230"/>
                  <a:gd name="T14" fmla="*/ 34075 w 239"/>
                  <a:gd name="T15" fmla="*/ 30867 h 230"/>
                  <a:gd name="T16" fmla="*/ 40890 w 239"/>
                  <a:gd name="T17" fmla="*/ 0 h 230"/>
                  <a:gd name="T18" fmla="*/ 51292 w 239"/>
                  <a:gd name="T19" fmla="*/ 30867 h 230"/>
                  <a:gd name="T20" fmla="*/ 85366 w 239"/>
                  <a:gd name="T21" fmla="*/ 30867 h 2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9" h="230">
                    <a:moveTo>
                      <a:pt x="238" y="86"/>
                    </a:moveTo>
                    <a:lnTo>
                      <a:pt x="162" y="143"/>
                    </a:lnTo>
                    <a:lnTo>
                      <a:pt x="191" y="229"/>
                    </a:lnTo>
                    <a:lnTo>
                      <a:pt x="114" y="172"/>
                    </a:lnTo>
                    <a:lnTo>
                      <a:pt x="48" y="229"/>
                    </a:lnTo>
                    <a:lnTo>
                      <a:pt x="76" y="143"/>
                    </a:lnTo>
                    <a:lnTo>
                      <a:pt x="0" y="86"/>
                    </a:lnTo>
                    <a:lnTo>
                      <a:pt x="95" y="86"/>
                    </a:lnTo>
                    <a:lnTo>
                      <a:pt x="114" y="0"/>
                    </a:lnTo>
                    <a:lnTo>
                      <a:pt x="143" y="86"/>
                    </a:lnTo>
                    <a:lnTo>
                      <a:pt x="238" y="8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36" name="Freeform 50">
                <a:extLst>
                  <a:ext uri="{FF2B5EF4-FFF2-40B4-BE49-F238E27FC236}">
                    <a16:creationId xmlns:a16="http://schemas.microsoft.com/office/drawing/2014/main" id="{62A2FE1C-3427-1849-BC0A-5560DBBCF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38" y="1146175"/>
                <a:ext cx="85725" cy="82550"/>
              </a:xfrm>
              <a:custGeom>
                <a:avLst/>
                <a:gdLst>
                  <a:gd name="T0" fmla="*/ 85366 w 239"/>
                  <a:gd name="T1" fmla="*/ 30867 h 230"/>
                  <a:gd name="T2" fmla="*/ 58106 w 239"/>
                  <a:gd name="T3" fmla="*/ 51325 h 230"/>
                  <a:gd name="T4" fmla="*/ 68508 w 239"/>
                  <a:gd name="T5" fmla="*/ 82191 h 230"/>
                  <a:gd name="T6" fmla="*/ 44477 w 239"/>
                  <a:gd name="T7" fmla="*/ 61374 h 230"/>
                  <a:gd name="T8" fmla="*/ 17217 w 239"/>
                  <a:gd name="T9" fmla="*/ 82191 h 230"/>
                  <a:gd name="T10" fmla="*/ 27260 w 239"/>
                  <a:gd name="T11" fmla="*/ 51325 h 230"/>
                  <a:gd name="T12" fmla="*/ 0 w 239"/>
                  <a:gd name="T13" fmla="*/ 30867 h 230"/>
                  <a:gd name="T14" fmla="*/ 34075 w 239"/>
                  <a:gd name="T15" fmla="*/ 30867 h 230"/>
                  <a:gd name="T16" fmla="*/ 44477 w 239"/>
                  <a:gd name="T17" fmla="*/ 0 h 230"/>
                  <a:gd name="T18" fmla="*/ 51292 w 239"/>
                  <a:gd name="T19" fmla="*/ 30867 h 230"/>
                  <a:gd name="T20" fmla="*/ 85366 w 239"/>
                  <a:gd name="T21" fmla="*/ 30867 h 2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9" h="230">
                    <a:moveTo>
                      <a:pt x="238" y="86"/>
                    </a:moveTo>
                    <a:lnTo>
                      <a:pt x="162" y="143"/>
                    </a:lnTo>
                    <a:lnTo>
                      <a:pt x="191" y="229"/>
                    </a:lnTo>
                    <a:lnTo>
                      <a:pt x="124" y="171"/>
                    </a:lnTo>
                    <a:lnTo>
                      <a:pt x="48" y="229"/>
                    </a:lnTo>
                    <a:lnTo>
                      <a:pt x="76" y="143"/>
                    </a:lnTo>
                    <a:lnTo>
                      <a:pt x="0" y="86"/>
                    </a:lnTo>
                    <a:lnTo>
                      <a:pt x="95" y="86"/>
                    </a:lnTo>
                    <a:lnTo>
                      <a:pt x="124" y="0"/>
                    </a:lnTo>
                    <a:lnTo>
                      <a:pt x="143" y="86"/>
                    </a:lnTo>
                    <a:lnTo>
                      <a:pt x="238" y="8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37" name="Freeform 51">
                <a:extLst>
                  <a:ext uri="{FF2B5EF4-FFF2-40B4-BE49-F238E27FC236}">
                    <a16:creationId xmlns:a16="http://schemas.microsoft.com/office/drawing/2014/main" id="{15D01E1C-5A4D-6745-9ABC-9F26CB081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775" y="1204913"/>
                <a:ext cx="85725" cy="82550"/>
              </a:xfrm>
              <a:custGeom>
                <a:avLst/>
                <a:gdLst>
                  <a:gd name="T0" fmla="*/ 85366 w 239"/>
                  <a:gd name="T1" fmla="*/ 30867 h 230"/>
                  <a:gd name="T2" fmla="*/ 58106 w 239"/>
                  <a:gd name="T3" fmla="*/ 51325 h 230"/>
                  <a:gd name="T4" fmla="*/ 68508 w 239"/>
                  <a:gd name="T5" fmla="*/ 82191 h 230"/>
                  <a:gd name="T6" fmla="*/ 44477 w 239"/>
                  <a:gd name="T7" fmla="*/ 61733 h 230"/>
                  <a:gd name="T8" fmla="*/ 17217 w 239"/>
                  <a:gd name="T9" fmla="*/ 82191 h 230"/>
                  <a:gd name="T10" fmla="*/ 27260 w 239"/>
                  <a:gd name="T11" fmla="*/ 51325 h 230"/>
                  <a:gd name="T12" fmla="*/ 0 w 239"/>
                  <a:gd name="T13" fmla="*/ 30867 h 230"/>
                  <a:gd name="T14" fmla="*/ 34075 w 239"/>
                  <a:gd name="T15" fmla="*/ 30867 h 230"/>
                  <a:gd name="T16" fmla="*/ 44477 w 239"/>
                  <a:gd name="T17" fmla="*/ 0 h 230"/>
                  <a:gd name="T18" fmla="*/ 54520 w 239"/>
                  <a:gd name="T19" fmla="*/ 30867 h 230"/>
                  <a:gd name="T20" fmla="*/ 85366 w 239"/>
                  <a:gd name="T21" fmla="*/ 30867 h 2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9" h="230">
                    <a:moveTo>
                      <a:pt x="238" y="86"/>
                    </a:moveTo>
                    <a:lnTo>
                      <a:pt x="162" y="143"/>
                    </a:lnTo>
                    <a:lnTo>
                      <a:pt x="191" y="229"/>
                    </a:lnTo>
                    <a:lnTo>
                      <a:pt x="124" y="172"/>
                    </a:lnTo>
                    <a:lnTo>
                      <a:pt x="48" y="229"/>
                    </a:lnTo>
                    <a:lnTo>
                      <a:pt x="76" y="143"/>
                    </a:lnTo>
                    <a:lnTo>
                      <a:pt x="0" y="86"/>
                    </a:lnTo>
                    <a:lnTo>
                      <a:pt x="95" y="86"/>
                    </a:lnTo>
                    <a:lnTo>
                      <a:pt x="124" y="0"/>
                    </a:lnTo>
                    <a:lnTo>
                      <a:pt x="152" y="86"/>
                    </a:lnTo>
                    <a:lnTo>
                      <a:pt x="238" y="8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38" name="Freeform 52">
                <a:extLst>
                  <a:ext uri="{FF2B5EF4-FFF2-40B4-BE49-F238E27FC236}">
                    <a16:creationId xmlns:a16="http://schemas.microsoft.com/office/drawing/2014/main" id="{C227DCC2-DA90-1942-BE26-19B1AAB12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513" y="1262063"/>
                <a:ext cx="85725" cy="82550"/>
              </a:xfrm>
              <a:custGeom>
                <a:avLst/>
                <a:gdLst>
                  <a:gd name="T0" fmla="*/ 85366 w 239"/>
                  <a:gd name="T1" fmla="*/ 31001 h 229"/>
                  <a:gd name="T2" fmla="*/ 58106 w 239"/>
                  <a:gd name="T3" fmla="*/ 51549 h 229"/>
                  <a:gd name="T4" fmla="*/ 68150 w 239"/>
                  <a:gd name="T5" fmla="*/ 82190 h 229"/>
                  <a:gd name="T6" fmla="*/ 44477 w 239"/>
                  <a:gd name="T7" fmla="*/ 61642 h 229"/>
                  <a:gd name="T8" fmla="*/ 16858 w 239"/>
                  <a:gd name="T9" fmla="*/ 82190 h 229"/>
                  <a:gd name="T10" fmla="*/ 27260 w 239"/>
                  <a:gd name="T11" fmla="*/ 51549 h 229"/>
                  <a:gd name="T12" fmla="*/ 0 w 239"/>
                  <a:gd name="T13" fmla="*/ 31001 h 229"/>
                  <a:gd name="T14" fmla="*/ 34075 w 239"/>
                  <a:gd name="T15" fmla="*/ 31001 h 229"/>
                  <a:gd name="T16" fmla="*/ 44477 w 239"/>
                  <a:gd name="T17" fmla="*/ 0 h 229"/>
                  <a:gd name="T18" fmla="*/ 54520 w 239"/>
                  <a:gd name="T19" fmla="*/ 31001 h 229"/>
                  <a:gd name="T20" fmla="*/ 85366 w 239"/>
                  <a:gd name="T21" fmla="*/ 31001 h 2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9" h="229">
                    <a:moveTo>
                      <a:pt x="238" y="86"/>
                    </a:moveTo>
                    <a:lnTo>
                      <a:pt x="162" y="143"/>
                    </a:lnTo>
                    <a:lnTo>
                      <a:pt x="190" y="228"/>
                    </a:lnTo>
                    <a:lnTo>
                      <a:pt x="124" y="171"/>
                    </a:lnTo>
                    <a:lnTo>
                      <a:pt x="47" y="228"/>
                    </a:lnTo>
                    <a:lnTo>
                      <a:pt x="76" y="143"/>
                    </a:lnTo>
                    <a:lnTo>
                      <a:pt x="0" y="86"/>
                    </a:lnTo>
                    <a:lnTo>
                      <a:pt x="95" y="86"/>
                    </a:lnTo>
                    <a:lnTo>
                      <a:pt x="124" y="0"/>
                    </a:lnTo>
                    <a:lnTo>
                      <a:pt x="152" y="86"/>
                    </a:lnTo>
                    <a:lnTo>
                      <a:pt x="238" y="8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3339" name="Freeform 53">
                <a:extLst>
                  <a:ext uri="{FF2B5EF4-FFF2-40B4-BE49-F238E27FC236}">
                    <a16:creationId xmlns:a16="http://schemas.microsoft.com/office/drawing/2014/main" id="{42028FFA-60FA-734F-BC12-2E0D90DB5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425" y="1323975"/>
                <a:ext cx="82550" cy="49213"/>
              </a:xfrm>
              <a:custGeom>
                <a:avLst/>
                <a:gdLst>
                  <a:gd name="T0" fmla="*/ 82191 w 230"/>
                  <a:gd name="T1" fmla="*/ 31351 h 135"/>
                  <a:gd name="T2" fmla="*/ 51325 w 230"/>
                  <a:gd name="T3" fmla="*/ 31351 h 135"/>
                  <a:gd name="T4" fmla="*/ 41275 w 230"/>
                  <a:gd name="T5" fmla="*/ 0 h 135"/>
                  <a:gd name="T6" fmla="*/ 30867 w 230"/>
                  <a:gd name="T7" fmla="*/ 31351 h 135"/>
                  <a:gd name="T8" fmla="*/ 0 w 230"/>
                  <a:gd name="T9" fmla="*/ 31351 h 135"/>
                  <a:gd name="T10" fmla="*/ 24047 w 230"/>
                  <a:gd name="T11" fmla="*/ 48848 h 135"/>
                  <a:gd name="T12" fmla="*/ 58144 w 230"/>
                  <a:gd name="T13" fmla="*/ 48848 h 135"/>
                  <a:gd name="T14" fmla="*/ 82191 w 230"/>
                  <a:gd name="T15" fmla="*/ 31351 h 1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0" h="135">
                    <a:moveTo>
                      <a:pt x="229" y="86"/>
                    </a:moveTo>
                    <a:lnTo>
                      <a:pt x="143" y="86"/>
                    </a:lnTo>
                    <a:lnTo>
                      <a:pt x="115" y="0"/>
                    </a:lnTo>
                    <a:lnTo>
                      <a:pt x="86" y="86"/>
                    </a:lnTo>
                    <a:lnTo>
                      <a:pt x="0" y="86"/>
                    </a:lnTo>
                    <a:lnTo>
                      <a:pt x="67" y="134"/>
                    </a:lnTo>
                    <a:lnTo>
                      <a:pt x="162" y="134"/>
                    </a:lnTo>
                    <a:lnTo>
                      <a:pt x="229" y="8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13323" name="Google Shape;615;p19">
              <a:extLst>
                <a:ext uri="{FF2B5EF4-FFF2-40B4-BE49-F238E27FC236}">
                  <a16:creationId xmlns:a16="http://schemas.microsoft.com/office/drawing/2014/main" id="{535FF41B-AA79-274C-AE3D-B23FF9D70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218757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4" name="Google Shape;615;p19">
              <a:extLst>
                <a:ext uri="{FF2B5EF4-FFF2-40B4-BE49-F238E27FC236}">
                  <a16:creationId xmlns:a16="http://schemas.microsoft.com/office/drawing/2014/main" id="{35477F4C-2B3F-EF45-BFF3-03E98798E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32019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5" name="Google Shape;615;p19">
              <a:extLst>
                <a:ext uri="{FF2B5EF4-FFF2-40B4-BE49-F238E27FC236}">
                  <a16:creationId xmlns:a16="http://schemas.microsoft.com/office/drawing/2014/main" id="{14856921-26F1-2546-8B63-C63F2B4DFD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42164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6" name="Google Shape;615;p19">
              <a:extLst>
                <a:ext uri="{FF2B5EF4-FFF2-40B4-BE49-F238E27FC236}">
                  <a16:creationId xmlns:a16="http://schemas.microsoft.com/office/drawing/2014/main" id="{113DB35E-3DD5-F242-9EF3-853CEF48EB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526891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7" name="Google Shape;615;p19">
              <a:extLst>
                <a:ext uri="{FF2B5EF4-FFF2-40B4-BE49-F238E27FC236}">
                  <a16:creationId xmlns:a16="http://schemas.microsoft.com/office/drawing/2014/main" id="{73BCBAD8-8FDC-244A-80BA-4835DED682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62372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28" name="Google Shape;615;p19">
              <a:extLst>
                <a:ext uri="{FF2B5EF4-FFF2-40B4-BE49-F238E27FC236}">
                  <a16:creationId xmlns:a16="http://schemas.microsoft.com/office/drawing/2014/main" id="{A2F11F06-CD23-4445-8EEA-895ABA940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719613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6E52DB26-1B7E-4A4C-8BFE-80C782AB40A9}"/>
              </a:ext>
            </a:extLst>
          </p:cNvPr>
          <p:cNvGrpSpPr/>
          <p:nvPr/>
        </p:nvGrpSpPr>
        <p:grpSpPr>
          <a:xfrm>
            <a:off x="5131594" y="1342761"/>
            <a:ext cx="6589448" cy="4273021"/>
            <a:chOff x="6157913" y="1611313"/>
            <a:chExt cx="7907337" cy="5127625"/>
          </a:xfrm>
        </p:grpSpPr>
        <p:grpSp>
          <p:nvGrpSpPr>
            <p:cNvPr id="15361" name="Group 2">
              <a:extLst>
                <a:ext uri="{FF2B5EF4-FFF2-40B4-BE49-F238E27FC236}">
                  <a16:creationId xmlns:a16="http://schemas.microsoft.com/office/drawing/2014/main" id="{7B8965C8-3095-914B-A734-E9FAAEBE3D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7913" y="1611313"/>
              <a:ext cx="7907337" cy="5127625"/>
              <a:chOff x="6157913" y="1611313"/>
              <a:chExt cx="7907337" cy="5127625"/>
            </a:xfrm>
          </p:grpSpPr>
          <p:sp>
            <p:nvSpPr>
              <p:cNvPr id="15381" name="Freeform 1">
                <a:extLst>
                  <a:ext uri="{FF2B5EF4-FFF2-40B4-BE49-F238E27FC236}">
                    <a16:creationId xmlns:a16="http://schemas.microsoft.com/office/drawing/2014/main" id="{07D89F3A-4507-7F4F-96D4-1856CC62B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7775" y="3768725"/>
                <a:ext cx="1920875" cy="1855788"/>
              </a:xfrm>
              <a:custGeom>
                <a:avLst/>
                <a:gdLst>
                  <a:gd name="T0" fmla="*/ 675457 w 5335"/>
                  <a:gd name="T1" fmla="*/ 1420022 h 5153"/>
                  <a:gd name="T2" fmla="*/ 679057 w 5335"/>
                  <a:gd name="T3" fmla="*/ 1221226 h 5153"/>
                  <a:gd name="T4" fmla="*/ 682298 w 5335"/>
                  <a:gd name="T5" fmla="*/ 1042598 h 5153"/>
                  <a:gd name="T6" fmla="*/ 466267 w 5335"/>
                  <a:gd name="T7" fmla="*/ 884858 h 5153"/>
                  <a:gd name="T8" fmla="*/ 376974 w 5335"/>
                  <a:gd name="T9" fmla="*/ 737561 h 5153"/>
                  <a:gd name="T10" fmla="*/ 277600 w 5335"/>
                  <a:gd name="T11" fmla="*/ 514636 h 5153"/>
                  <a:gd name="T12" fmla="*/ 58328 w 5335"/>
                  <a:gd name="T13" fmla="*/ 500951 h 5153"/>
                  <a:gd name="T14" fmla="*/ 99374 w 5335"/>
                  <a:gd name="T15" fmla="*/ 373823 h 5153"/>
                  <a:gd name="T16" fmla="*/ 85692 w 5335"/>
                  <a:gd name="T17" fmla="*/ 185111 h 5153"/>
                  <a:gd name="T18" fmla="*/ 195508 w 5335"/>
                  <a:gd name="T19" fmla="*/ 150898 h 5153"/>
                  <a:gd name="T20" fmla="*/ 380574 w 5335"/>
                  <a:gd name="T21" fmla="*/ 72027 h 5153"/>
                  <a:gd name="T22" fmla="*/ 610287 w 5335"/>
                  <a:gd name="T23" fmla="*/ 82471 h 5153"/>
                  <a:gd name="T24" fmla="*/ 929293 w 5335"/>
                  <a:gd name="T25" fmla="*/ 0 h 5153"/>
                  <a:gd name="T26" fmla="*/ 1138483 w 5335"/>
                  <a:gd name="T27" fmla="*/ 144055 h 5153"/>
                  <a:gd name="T28" fmla="*/ 1450648 w 5335"/>
                  <a:gd name="T29" fmla="*/ 147656 h 5153"/>
                  <a:gd name="T30" fmla="*/ 1608350 w 5335"/>
                  <a:gd name="T31" fmla="*/ 270823 h 5153"/>
                  <a:gd name="T32" fmla="*/ 1748770 w 5335"/>
                  <a:gd name="T33" fmla="*/ 240212 h 5153"/>
                  <a:gd name="T34" fmla="*/ 1762452 w 5335"/>
                  <a:gd name="T35" fmla="*/ 466378 h 5153"/>
                  <a:gd name="T36" fmla="*/ 1556863 w 5335"/>
                  <a:gd name="T37" fmla="*/ 469979 h 5153"/>
                  <a:gd name="T38" fmla="*/ 1546421 w 5335"/>
                  <a:gd name="T39" fmla="*/ 552091 h 5153"/>
                  <a:gd name="T40" fmla="*/ 1426524 w 5335"/>
                  <a:gd name="T41" fmla="*/ 617275 h 5153"/>
                  <a:gd name="T42" fmla="*/ 1316709 w 5335"/>
                  <a:gd name="T43" fmla="*/ 723876 h 5153"/>
                  <a:gd name="T44" fmla="*/ 1217334 w 5335"/>
                  <a:gd name="T45" fmla="*/ 853886 h 5153"/>
                  <a:gd name="T46" fmla="*/ 1213734 w 5335"/>
                  <a:gd name="T47" fmla="*/ 933116 h 5153"/>
                  <a:gd name="T48" fmla="*/ 1220935 w 5335"/>
                  <a:gd name="T49" fmla="*/ 936357 h 5153"/>
                  <a:gd name="T50" fmla="*/ 1306627 w 5335"/>
                  <a:gd name="T51" fmla="*/ 912588 h 5153"/>
                  <a:gd name="T52" fmla="*/ 1375037 w 5335"/>
                  <a:gd name="T53" fmla="*/ 919071 h 5153"/>
                  <a:gd name="T54" fmla="*/ 1443807 w 5335"/>
                  <a:gd name="T55" fmla="*/ 912588 h 5153"/>
                  <a:gd name="T56" fmla="*/ 1443807 w 5335"/>
                  <a:gd name="T57" fmla="*/ 953644 h 5153"/>
                  <a:gd name="T58" fmla="*/ 1515817 w 5335"/>
                  <a:gd name="T59" fmla="*/ 984256 h 5153"/>
                  <a:gd name="T60" fmla="*/ 1515817 w 5335"/>
                  <a:gd name="T61" fmla="*/ 1008385 h 5153"/>
                  <a:gd name="T62" fmla="*/ 1525898 w 5335"/>
                  <a:gd name="T63" fmla="*/ 1069968 h 5153"/>
                  <a:gd name="T64" fmla="*/ 1597909 w 5335"/>
                  <a:gd name="T65" fmla="*/ 1111384 h 5153"/>
                  <a:gd name="T66" fmla="*/ 1615191 w 5335"/>
                  <a:gd name="T67" fmla="*/ 1149198 h 5153"/>
                  <a:gd name="T68" fmla="*/ 1618432 w 5335"/>
                  <a:gd name="T69" fmla="*/ 1275967 h 5153"/>
                  <a:gd name="T70" fmla="*/ 1663078 w 5335"/>
                  <a:gd name="T71" fmla="*/ 1327466 h 5153"/>
                  <a:gd name="T72" fmla="*/ 1711325 w 5335"/>
                  <a:gd name="T73" fmla="*/ 1385809 h 5153"/>
                  <a:gd name="T74" fmla="*/ 1772894 w 5335"/>
                  <a:gd name="T75" fmla="*/ 1485207 h 5153"/>
                  <a:gd name="T76" fmla="*/ 1872268 w 5335"/>
                  <a:gd name="T77" fmla="*/ 1584605 h 5153"/>
                  <a:gd name="T78" fmla="*/ 1903232 w 5335"/>
                  <a:gd name="T79" fmla="*/ 1632503 h 5153"/>
                  <a:gd name="T80" fmla="*/ 1920515 w 5335"/>
                  <a:gd name="T81" fmla="*/ 1697688 h 5153"/>
                  <a:gd name="T82" fmla="*/ 1789816 w 5335"/>
                  <a:gd name="T83" fmla="*/ 1725418 h 5153"/>
                  <a:gd name="T84" fmla="*/ 1673520 w 5335"/>
                  <a:gd name="T85" fmla="*/ 1697688 h 5153"/>
                  <a:gd name="T86" fmla="*/ 1649396 w 5335"/>
                  <a:gd name="T87" fmla="*/ 1714974 h 5153"/>
                  <a:gd name="T88" fmla="*/ 1646156 w 5335"/>
                  <a:gd name="T89" fmla="*/ 1783400 h 5153"/>
                  <a:gd name="T90" fmla="*/ 1402401 w 5335"/>
                  <a:gd name="T91" fmla="*/ 1766474 h 5153"/>
                  <a:gd name="T92" fmla="*/ 1368196 w 5335"/>
                  <a:gd name="T93" fmla="*/ 1797446 h 5153"/>
                  <a:gd name="T94" fmla="*/ 1337231 w 5335"/>
                  <a:gd name="T95" fmla="*/ 1824816 h 5153"/>
                  <a:gd name="T96" fmla="*/ 1344072 w 5335"/>
                  <a:gd name="T97" fmla="*/ 1845344 h 5153"/>
                  <a:gd name="T98" fmla="*/ 1162606 w 5335"/>
                  <a:gd name="T99" fmla="*/ 1732261 h 5153"/>
                  <a:gd name="T100" fmla="*/ 977180 w 5335"/>
                  <a:gd name="T101" fmla="*/ 1533105 h 5153"/>
                  <a:gd name="T102" fmla="*/ 857283 w 5335"/>
                  <a:gd name="T103" fmla="*/ 1581363 h 5153"/>
                  <a:gd name="T104" fmla="*/ 778431 w 5335"/>
                  <a:gd name="T105" fmla="*/ 1581363 h 515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335" h="5153">
                    <a:moveTo>
                      <a:pt x="1924" y="4295"/>
                    </a:moveTo>
                    <a:lnTo>
                      <a:pt x="1924" y="4295"/>
                    </a:lnTo>
                    <a:lnTo>
                      <a:pt x="1924" y="4248"/>
                    </a:lnTo>
                    <a:lnTo>
                      <a:pt x="1952" y="4076"/>
                    </a:lnTo>
                    <a:lnTo>
                      <a:pt x="1876" y="3943"/>
                    </a:lnTo>
                    <a:lnTo>
                      <a:pt x="1829" y="3819"/>
                    </a:lnTo>
                    <a:lnTo>
                      <a:pt x="1857" y="3676"/>
                    </a:lnTo>
                    <a:lnTo>
                      <a:pt x="1895" y="3581"/>
                    </a:lnTo>
                    <a:lnTo>
                      <a:pt x="1886" y="3505"/>
                    </a:lnTo>
                    <a:lnTo>
                      <a:pt x="1886" y="3391"/>
                    </a:lnTo>
                    <a:lnTo>
                      <a:pt x="1933" y="3314"/>
                    </a:lnTo>
                    <a:lnTo>
                      <a:pt x="2048" y="3238"/>
                    </a:lnTo>
                    <a:lnTo>
                      <a:pt x="2067" y="3095"/>
                    </a:lnTo>
                    <a:lnTo>
                      <a:pt x="2000" y="2962"/>
                    </a:lnTo>
                    <a:lnTo>
                      <a:pt x="1895" y="2895"/>
                    </a:lnTo>
                    <a:lnTo>
                      <a:pt x="1791" y="2895"/>
                    </a:lnTo>
                    <a:lnTo>
                      <a:pt x="1686" y="2857"/>
                    </a:lnTo>
                    <a:lnTo>
                      <a:pt x="1648" y="2781"/>
                    </a:lnTo>
                    <a:lnTo>
                      <a:pt x="1619" y="2695"/>
                    </a:lnTo>
                    <a:lnTo>
                      <a:pt x="1295" y="2457"/>
                    </a:lnTo>
                    <a:lnTo>
                      <a:pt x="1295" y="2362"/>
                    </a:lnTo>
                    <a:lnTo>
                      <a:pt x="1219" y="2314"/>
                    </a:lnTo>
                    <a:lnTo>
                      <a:pt x="1086" y="2153"/>
                    </a:lnTo>
                    <a:lnTo>
                      <a:pt x="1057" y="2105"/>
                    </a:lnTo>
                    <a:lnTo>
                      <a:pt x="1047" y="2048"/>
                    </a:lnTo>
                    <a:lnTo>
                      <a:pt x="1019" y="1981"/>
                    </a:lnTo>
                    <a:lnTo>
                      <a:pt x="971" y="1943"/>
                    </a:lnTo>
                    <a:lnTo>
                      <a:pt x="933" y="1819"/>
                    </a:lnTo>
                    <a:lnTo>
                      <a:pt x="905" y="1686"/>
                    </a:lnTo>
                    <a:lnTo>
                      <a:pt x="771" y="1429"/>
                    </a:lnTo>
                    <a:lnTo>
                      <a:pt x="562" y="1391"/>
                    </a:lnTo>
                    <a:lnTo>
                      <a:pt x="448" y="1457"/>
                    </a:lnTo>
                    <a:lnTo>
                      <a:pt x="324" y="1486"/>
                    </a:lnTo>
                    <a:lnTo>
                      <a:pt x="238" y="1448"/>
                    </a:lnTo>
                    <a:lnTo>
                      <a:pt x="162" y="1391"/>
                    </a:lnTo>
                    <a:lnTo>
                      <a:pt x="48" y="1353"/>
                    </a:lnTo>
                    <a:lnTo>
                      <a:pt x="0" y="1229"/>
                    </a:lnTo>
                    <a:lnTo>
                      <a:pt x="86" y="1152"/>
                    </a:lnTo>
                    <a:lnTo>
                      <a:pt x="200" y="1114"/>
                    </a:lnTo>
                    <a:lnTo>
                      <a:pt x="276" y="1038"/>
                    </a:lnTo>
                    <a:lnTo>
                      <a:pt x="257" y="914"/>
                    </a:lnTo>
                    <a:lnTo>
                      <a:pt x="276" y="829"/>
                    </a:lnTo>
                    <a:lnTo>
                      <a:pt x="324" y="762"/>
                    </a:lnTo>
                    <a:lnTo>
                      <a:pt x="286" y="638"/>
                    </a:lnTo>
                    <a:lnTo>
                      <a:pt x="238" y="514"/>
                    </a:lnTo>
                    <a:lnTo>
                      <a:pt x="267" y="400"/>
                    </a:lnTo>
                    <a:lnTo>
                      <a:pt x="257" y="305"/>
                    </a:lnTo>
                    <a:lnTo>
                      <a:pt x="514" y="248"/>
                    </a:lnTo>
                    <a:lnTo>
                      <a:pt x="543" y="314"/>
                    </a:lnTo>
                    <a:lnTo>
                      <a:pt x="543" y="419"/>
                    </a:lnTo>
                    <a:lnTo>
                      <a:pt x="667" y="476"/>
                    </a:lnTo>
                    <a:lnTo>
                      <a:pt x="800" y="448"/>
                    </a:lnTo>
                    <a:lnTo>
                      <a:pt x="924" y="381"/>
                    </a:lnTo>
                    <a:lnTo>
                      <a:pt x="1000" y="238"/>
                    </a:lnTo>
                    <a:lnTo>
                      <a:pt x="1057" y="200"/>
                    </a:lnTo>
                    <a:lnTo>
                      <a:pt x="1124" y="200"/>
                    </a:lnTo>
                    <a:lnTo>
                      <a:pt x="1324" y="181"/>
                    </a:lnTo>
                    <a:lnTo>
                      <a:pt x="1438" y="257"/>
                    </a:lnTo>
                    <a:lnTo>
                      <a:pt x="1552" y="238"/>
                    </a:lnTo>
                    <a:lnTo>
                      <a:pt x="1695" y="229"/>
                    </a:lnTo>
                    <a:lnTo>
                      <a:pt x="1838" y="286"/>
                    </a:lnTo>
                    <a:lnTo>
                      <a:pt x="2010" y="238"/>
                    </a:lnTo>
                    <a:lnTo>
                      <a:pt x="2171" y="162"/>
                    </a:lnTo>
                    <a:lnTo>
                      <a:pt x="2371" y="124"/>
                    </a:lnTo>
                    <a:lnTo>
                      <a:pt x="2581" y="0"/>
                    </a:lnTo>
                    <a:lnTo>
                      <a:pt x="2752" y="57"/>
                    </a:lnTo>
                    <a:lnTo>
                      <a:pt x="2895" y="190"/>
                    </a:lnTo>
                    <a:lnTo>
                      <a:pt x="3000" y="362"/>
                    </a:lnTo>
                    <a:lnTo>
                      <a:pt x="3076" y="390"/>
                    </a:lnTo>
                    <a:lnTo>
                      <a:pt x="3162" y="400"/>
                    </a:lnTo>
                    <a:lnTo>
                      <a:pt x="3324" y="495"/>
                    </a:lnTo>
                    <a:lnTo>
                      <a:pt x="3495" y="533"/>
                    </a:lnTo>
                    <a:lnTo>
                      <a:pt x="3800" y="457"/>
                    </a:lnTo>
                    <a:lnTo>
                      <a:pt x="3933" y="372"/>
                    </a:lnTo>
                    <a:lnTo>
                      <a:pt x="4029" y="410"/>
                    </a:lnTo>
                    <a:lnTo>
                      <a:pt x="4114" y="457"/>
                    </a:lnTo>
                    <a:lnTo>
                      <a:pt x="4200" y="543"/>
                    </a:lnTo>
                    <a:lnTo>
                      <a:pt x="4276" y="638"/>
                    </a:lnTo>
                    <a:lnTo>
                      <a:pt x="4372" y="705"/>
                    </a:lnTo>
                    <a:lnTo>
                      <a:pt x="4467" y="752"/>
                    </a:lnTo>
                    <a:lnTo>
                      <a:pt x="4572" y="791"/>
                    </a:lnTo>
                    <a:lnTo>
                      <a:pt x="4676" y="771"/>
                    </a:lnTo>
                    <a:lnTo>
                      <a:pt x="4753" y="705"/>
                    </a:lnTo>
                    <a:lnTo>
                      <a:pt x="4829" y="667"/>
                    </a:lnTo>
                    <a:lnTo>
                      <a:pt x="4857" y="667"/>
                    </a:lnTo>
                    <a:lnTo>
                      <a:pt x="4857" y="743"/>
                    </a:lnTo>
                    <a:lnTo>
                      <a:pt x="4886" y="848"/>
                    </a:lnTo>
                    <a:lnTo>
                      <a:pt x="4905" y="972"/>
                    </a:lnTo>
                    <a:lnTo>
                      <a:pt x="4905" y="1200"/>
                    </a:lnTo>
                    <a:lnTo>
                      <a:pt x="4895" y="1295"/>
                    </a:lnTo>
                    <a:lnTo>
                      <a:pt x="4886" y="1324"/>
                    </a:lnTo>
                    <a:lnTo>
                      <a:pt x="4705" y="1333"/>
                    </a:lnTo>
                    <a:lnTo>
                      <a:pt x="4514" y="1305"/>
                    </a:lnTo>
                    <a:lnTo>
                      <a:pt x="4362" y="1295"/>
                    </a:lnTo>
                    <a:lnTo>
                      <a:pt x="4324" y="1305"/>
                    </a:lnTo>
                    <a:lnTo>
                      <a:pt x="4305" y="1333"/>
                    </a:lnTo>
                    <a:lnTo>
                      <a:pt x="4276" y="1400"/>
                    </a:lnTo>
                    <a:lnTo>
                      <a:pt x="4267" y="1448"/>
                    </a:lnTo>
                    <a:lnTo>
                      <a:pt x="4276" y="1495"/>
                    </a:lnTo>
                    <a:lnTo>
                      <a:pt x="4295" y="1533"/>
                    </a:lnTo>
                    <a:lnTo>
                      <a:pt x="4352" y="1562"/>
                    </a:lnTo>
                    <a:lnTo>
                      <a:pt x="4257" y="1571"/>
                    </a:lnTo>
                    <a:lnTo>
                      <a:pt x="4105" y="1638"/>
                    </a:lnTo>
                    <a:lnTo>
                      <a:pt x="4029" y="1657"/>
                    </a:lnTo>
                    <a:lnTo>
                      <a:pt x="3962" y="1714"/>
                    </a:lnTo>
                    <a:lnTo>
                      <a:pt x="3971" y="1838"/>
                    </a:lnTo>
                    <a:lnTo>
                      <a:pt x="4010" y="1972"/>
                    </a:lnTo>
                    <a:lnTo>
                      <a:pt x="4038" y="2048"/>
                    </a:lnTo>
                    <a:lnTo>
                      <a:pt x="3981" y="2019"/>
                    </a:lnTo>
                    <a:lnTo>
                      <a:pt x="3657" y="2010"/>
                    </a:lnTo>
                    <a:lnTo>
                      <a:pt x="3552" y="2076"/>
                    </a:lnTo>
                    <a:lnTo>
                      <a:pt x="3505" y="2171"/>
                    </a:lnTo>
                    <a:lnTo>
                      <a:pt x="3476" y="2286"/>
                    </a:lnTo>
                    <a:lnTo>
                      <a:pt x="3438" y="2410"/>
                    </a:lnTo>
                    <a:lnTo>
                      <a:pt x="3381" y="2371"/>
                    </a:lnTo>
                    <a:lnTo>
                      <a:pt x="3343" y="2419"/>
                    </a:lnTo>
                    <a:lnTo>
                      <a:pt x="3343" y="2486"/>
                    </a:lnTo>
                    <a:lnTo>
                      <a:pt x="3391" y="2534"/>
                    </a:lnTo>
                    <a:lnTo>
                      <a:pt x="3381" y="2572"/>
                    </a:lnTo>
                    <a:lnTo>
                      <a:pt x="3371" y="2591"/>
                    </a:lnTo>
                    <a:lnTo>
                      <a:pt x="3391" y="2667"/>
                    </a:lnTo>
                    <a:lnTo>
                      <a:pt x="3400" y="2629"/>
                    </a:lnTo>
                    <a:lnTo>
                      <a:pt x="3400" y="2619"/>
                    </a:lnTo>
                    <a:lnTo>
                      <a:pt x="3391" y="2600"/>
                    </a:lnTo>
                    <a:lnTo>
                      <a:pt x="3419" y="2505"/>
                    </a:lnTo>
                    <a:lnTo>
                      <a:pt x="3524" y="2619"/>
                    </a:lnTo>
                    <a:lnTo>
                      <a:pt x="3562" y="2629"/>
                    </a:lnTo>
                    <a:lnTo>
                      <a:pt x="3600" y="2591"/>
                    </a:lnTo>
                    <a:lnTo>
                      <a:pt x="3629" y="2534"/>
                    </a:lnTo>
                    <a:lnTo>
                      <a:pt x="3667" y="2514"/>
                    </a:lnTo>
                    <a:lnTo>
                      <a:pt x="3724" y="2572"/>
                    </a:lnTo>
                    <a:lnTo>
                      <a:pt x="3762" y="2524"/>
                    </a:lnTo>
                    <a:lnTo>
                      <a:pt x="3790" y="2524"/>
                    </a:lnTo>
                    <a:lnTo>
                      <a:pt x="3819" y="2552"/>
                    </a:lnTo>
                    <a:lnTo>
                      <a:pt x="3848" y="2572"/>
                    </a:lnTo>
                    <a:lnTo>
                      <a:pt x="3895" y="2552"/>
                    </a:lnTo>
                    <a:lnTo>
                      <a:pt x="3933" y="2534"/>
                    </a:lnTo>
                    <a:lnTo>
                      <a:pt x="3962" y="2524"/>
                    </a:lnTo>
                    <a:lnTo>
                      <a:pt x="4010" y="2534"/>
                    </a:lnTo>
                    <a:lnTo>
                      <a:pt x="4010" y="2562"/>
                    </a:lnTo>
                    <a:lnTo>
                      <a:pt x="4000" y="2562"/>
                    </a:lnTo>
                    <a:lnTo>
                      <a:pt x="3991" y="2572"/>
                    </a:lnTo>
                    <a:lnTo>
                      <a:pt x="4010" y="2648"/>
                    </a:lnTo>
                    <a:lnTo>
                      <a:pt x="4048" y="2714"/>
                    </a:lnTo>
                    <a:lnTo>
                      <a:pt x="4095" y="2724"/>
                    </a:lnTo>
                    <a:lnTo>
                      <a:pt x="4181" y="2667"/>
                    </a:lnTo>
                    <a:lnTo>
                      <a:pt x="4191" y="2705"/>
                    </a:lnTo>
                    <a:lnTo>
                      <a:pt x="4210" y="2733"/>
                    </a:lnTo>
                    <a:lnTo>
                      <a:pt x="4238" y="2733"/>
                    </a:lnTo>
                    <a:lnTo>
                      <a:pt x="4276" y="2724"/>
                    </a:lnTo>
                    <a:lnTo>
                      <a:pt x="4276" y="2762"/>
                    </a:lnTo>
                    <a:lnTo>
                      <a:pt x="4257" y="2772"/>
                    </a:lnTo>
                    <a:lnTo>
                      <a:pt x="4210" y="2800"/>
                    </a:lnTo>
                    <a:lnTo>
                      <a:pt x="4229" y="2838"/>
                    </a:lnTo>
                    <a:lnTo>
                      <a:pt x="4248" y="2857"/>
                    </a:lnTo>
                    <a:lnTo>
                      <a:pt x="4276" y="2857"/>
                    </a:lnTo>
                    <a:lnTo>
                      <a:pt x="4248" y="2905"/>
                    </a:lnTo>
                    <a:lnTo>
                      <a:pt x="4238" y="2971"/>
                    </a:lnTo>
                    <a:lnTo>
                      <a:pt x="4267" y="3038"/>
                    </a:lnTo>
                    <a:lnTo>
                      <a:pt x="4305" y="3086"/>
                    </a:lnTo>
                    <a:lnTo>
                      <a:pt x="4352" y="3105"/>
                    </a:lnTo>
                    <a:lnTo>
                      <a:pt x="4391" y="3105"/>
                    </a:lnTo>
                    <a:lnTo>
                      <a:pt x="4438" y="3086"/>
                    </a:lnTo>
                    <a:lnTo>
                      <a:pt x="4495" y="3086"/>
                    </a:lnTo>
                    <a:lnTo>
                      <a:pt x="4495" y="3114"/>
                    </a:lnTo>
                    <a:lnTo>
                      <a:pt x="4476" y="3143"/>
                    </a:lnTo>
                    <a:lnTo>
                      <a:pt x="4476" y="3171"/>
                    </a:lnTo>
                    <a:lnTo>
                      <a:pt x="4486" y="3191"/>
                    </a:lnTo>
                    <a:lnTo>
                      <a:pt x="4524" y="3219"/>
                    </a:lnTo>
                    <a:lnTo>
                      <a:pt x="4429" y="3295"/>
                    </a:lnTo>
                    <a:lnTo>
                      <a:pt x="4391" y="3381"/>
                    </a:lnTo>
                    <a:lnTo>
                      <a:pt x="4410" y="3467"/>
                    </a:lnTo>
                    <a:lnTo>
                      <a:pt x="4495" y="3543"/>
                    </a:lnTo>
                    <a:lnTo>
                      <a:pt x="4476" y="3552"/>
                    </a:lnTo>
                    <a:lnTo>
                      <a:pt x="4467" y="3572"/>
                    </a:lnTo>
                    <a:lnTo>
                      <a:pt x="4600" y="3657"/>
                    </a:lnTo>
                    <a:lnTo>
                      <a:pt x="4619" y="3686"/>
                    </a:lnTo>
                    <a:lnTo>
                      <a:pt x="4629" y="3724"/>
                    </a:lnTo>
                    <a:lnTo>
                      <a:pt x="4676" y="3762"/>
                    </a:lnTo>
                    <a:lnTo>
                      <a:pt x="4724" y="3810"/>
                    </a:lnTo>
                    <a:lnTo>
                      <a:pt x="4762" y="3829"/>
                    </a:lnTo>
                    <a:lnTo>
                      <a:pt x="4753" y="3848"/>
                    </a:lnTo>
                    <a:lnTo>
                      <a:pt x="4743" y="3886"/>
                    </a:lnTo>
                    <a:lnTo>
                      <a:pt x="4733" y="3895"/>
                    </a:lnTo>
                    <a:lnTo>
                      <a:pt x="4838" y="3962"/>
                    </a:lnTo>
                    <a:lnTo>
                      <a:pt x="4867" y="3991"/>
                    </a:lnTo>
                    <a:lnTo>
                      <a:pt x="4924" y="4124"/>
                    </a:lnTo>
                    <a:lnTo>
                      <a:pt x="5114" y="4238"/>
                    </a:lnTo>
                    <a:lnTo>
                      <a:pt x="5143" y="4286"/>
                    </a:lnTo>
                    <a:lnTo>
                      <a:pt x="5172" y="4334"/>
                    </a:lnTo>
                    <a:lnTo>
                      <a:pt x="5219" y="4343"/>
                    </a:lnTo>
                    <a:lnTo>
                      <a:pt x="5200" y="4400"/>
                    </a:lnTo>
                    <a:lnTo>
                      <a:pt x="5219" y="4438"/>
                    </a:lnTo>
                    <a:lnTo>
                      <a:pt x="5257" y="4476"/>
                    </a:lnTo>
                    <a:lnTo>
                      <a:pt x="5286" y="4505"/>
                    </a:lnTo>
                    <a:lnTo>
                      <a:pt x="5295" y="4533"/>
                    </a:lnTo>
                    <a:lnTo>
                      <a:pt x="5286" y="4533"/>
                    </a:lnTo>
                    <a:lnTo>
                      <a:pt x="5276" y="4533"/>
                    </a:lnTo>
                    <a:lnTo>
                      <a:pt x="5267" y="4543"/>
                    </a:lnTo>
                    <a:lnTo>
                      <a:pt x="5305" y="4581"/>
                    </a:lnTo>
                    <a:lnTo>
                      <a:pt x="5334" y="4648"/>
                    </a:lnTo>
                    <a:lnTo>
                      <a:pt x="5334" y="4714"/>
                    </a:lnTo>
                    <a:lnTo>
                      <a:pt x="5314" y="4771"/>
                    </a:lnTo>
                    <a:lnTo>
                      <a:pt x="5324" y="4819"/>
                    </a:lnTo>
                    <a:lnTo>
                      <a:pt x="5200" y="4791"/>
                    </a:lnTo>
                    <a:lnTo>
                      <a:pt x="5143" y="4771"/>
                    </a:lnTo>
                    <a:lnTo>
                      <a:pt x="4971" y="4791"/>
                    </a:lnTo>
                    <a:lnTo>
                      <a:pt x="4924" y="4771"/>
                    </a:lnTo>
                    <a:lnTo>
                      <a:pt x="4829" y="4733"/>
                    </a:lnTo>
                    <a:lnTo>
                      <a:pt x="4743" y="4705"/>
                    </a:lnTo>
                    <a:lnTo>
                      <a:pt x="4715" y="4705"/>
                    </a:lnTo>
                    <a:lnTo>
                      <a:pt x="4648" y="4714"/>
                    </a:lnTo>
                    <a:lnTo>
                      <a:pt x="4629" y="4714"/>
                    </a:lnTo>
                    <a:lnTo>
                      <a:pt x="4619" y="4705"/>
                    </a:lnTo>
                    <a:lnTo>
                      <a:pt x="4610" y="4714"/>
                    </a:lnTo>
                    <a:lnTo>
                      <a:pt x="4590" y="4714"/>
                    </a:lnTo>
                    <a:lnTo>
                      <a:pt x="4581" y="4762"/>
                    </a:lnTo>
                    <a:lnTo>
                      <a:pt x="4581" y="4829"/>
                    </a:lnTo>
                    <a:lnTo>
                      <a:pt x="4572" y="4876"/>
                    </a:lnTo>
                    <a:lnTo>
                      <a:pt x="4629" y="4905"/>
                    </a:lnTo>
                    <a:lnTo>
                      <a:pt x="4619" y="4934"/>
                    </a:lnTo>
                    <a:lnTo>
                      <a:pt x="4572" y="4952"/>
                    </a:lnTo>
                    <a:lnTo>
                      <a:pt x="4524" y="4952"/>
                    </a:lnTo>
                    <a:lnTo>
                      <a:pt x="4476" y="4943"/>
                    </a:lnTo>
                    <a:lnTo>
                      <a:pt x="4295" y="4838"/>
                    </a:lnTo>
                    <a:lnTo>
                      <a:pt x="4171" y="4829"/>
                    </a:lnTo>
                    <a:lnTo>
                      <a:pt x="3895" y="4905"/>
                    </a:lnTo>
                    <a:lnTo>
                      <a:pt x="3886" y="4952"/>
                    </a:lnTo>
                    <a:lnTo>
                      <a:pt x="3876" y="4972"/>
                    </a:lnTo>
                    <a:lnTo>
                      <a:pt x="3857" y="4972"/>
                    </a:lnTo>
                    <a:lnTo>
                      <a:pt x="3829" y="4952"/>
                    </a:lnTo>
                    <a:lnTo>
                      <a:pt x="3800" y="4991"/>
                    </a:lnTo>
                    <a:lnTo>
                      <a:pt x="3762" y="5019"/>
                    </a:lnTo>
                    <a:lnTo>
                      <a:pt x="3686" y="5038"/>
                    </a:lnTo>
                    <a:lnTo>
                      <a:pt x="3695" y="5057"/>
                    </a:lnTo>
                    <a:lnTo>
                      <a:pt x="3705" y="5057"/>
                    </a:lnTo>
                    <a:lnTo>
                      <a:pt x="3714" y="5067"/>
                    </a:lnTo>
                    <a:lnTo>
                      <a:pt x="3724" y="5076"/>
                    </a:lnTo>
                    <a:lnTo>
                      <a:pt x="3714" y="5086"/>
                    </a:lnTo>
                    <a:lnTo>
                      <a:pt x="3686" y="5095"/>
                    </a:lnTo>
                    <a:lnTo>
                      <a:pt x="3686" y="5105"/>
                    </a:lnTo>
                    <a:lnTo>
                      <a:pt x="3733" y="5124"/>
                    </a:lnTo>
                    <a:lnTo>
                      <a:pt x="3676" y="5152"/>
                    </a:lnTo>
                    <a:lnTo>
                      <a:pt x="3629" y="5114"/>
                    </a:lnTo>
                    <a:lnTo>
                      <a:pt x="3543" y="5000"/>
                    </a:lnTo>
                    <a:lnTo>
                      <a:pt x="3486" y="4952"/>
                    </a:lnTo>
                    <a:lnTo>
                      <a:pt x="3229" y="4810"/>
                    </a:lnTo>
                    <a:lnTo>
                      <a:pt x="3153" y="4733"/>
                    </a:lnTo>
                    <a:lnTo>
                      <a:pt x="3067" y="4648"/>
                    </a:lnTo>
                    <a:lnTo>
                      <a:pt x="2924" y="4419"/>
                    </a:lnTo>
                    <a:lnTo>
                      <a:pt x="2829" y="4324"/>
                    </a:lnTo>
                    <a:lnTo>
                      <a:pt x="2714" y="4257"/>
                    </a:lnTo>
                    <a:lnTo>
                      <a:pt x="2591" y="4229"/>
                    </a:lnTo>
                    <a:lnTo>
                      <a:pt x="2514" y="4238"/>
                    </a:lnTo>
                    <a:lnTo>
                      <a:pt x="2467" y="4267"/>
                    </a:lnTo>
                    <a:lnTo>
                      <a:pt x="2391" y="4372"/>
                    </a:lnTo>
                    <a:lnTo>
                      <a:pt x="2381" y="4391"/>
                    </a:lnTo>
                    <a:lnTo>
                      <a:pt x="2381" y="4410"/>
                    </a:lnTo>
                    <a:lnTo>
                      <a:pt x="2362" y="4419"/>
                    </a:lnTo>
                    <a:lnTo>
                      <a:pt x="2276" y="4391"/>
                    </a:lnTo>
                    <a:lnTo>
                      <a:pt x="2200" y="4391"/>
                    </a:lnTo>
                    <a:lnTo>
                      <a:pt x="2162" y="4391"/>
                    </a:lnTo>
                    <a:lnTo>
                      <a:pt x="2105" y="4352"/>
                    </a:lnTo>
                    <a:lnTo>
                      <a:pt x="2048" y="4314"/>
                    </a:lnTo>
                    <a:lnTo>
                      <a:pt x="1981" y="4295"/>
                    </a:lnTo>
                    <a:lnTo>
                      <a:pt x="1924" y="4295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2" name="Freeform 2">
                <a:extLst>
                  <a:ext uri="{FF2B5EF4-FFF2-40B4-BE49-F238E27FC236}">
                    <a16:creationId xmlns:a16="http://schemas.microsoft.com/office/drawing/2014/main" id="{C07419DF-3794-DD4A-B04A-D24AACC8E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1050" y="4268788"/>
                <a:ext cx="1211263" cy="1403350"/>
              </a:xfrm>
              <a:custGeom>
                <a:avLst/>
                <a:gdLst>
                  <a:gd name="T0" fmla="*/ 1159398 w 3363"/>
                  <a:gd name="T1" fmla="*/ 1046029 h 3896"/>
                  <a:gd name="T2" fmla="*/ 1101050 w 3363"/>
                  <a:gd name="T3" fmla="*/ 1114828 h 3896"/>
                  <a:gd name="T4" fmla="*/ 1056388 w 3363"/>
                  <a:gd name="T5" fmla="*/ 1138961 h 3896"/>
                  <a:gd name="T6" fmla="*/ 1035859 w 3363"/>
                  <a:gd name="T7" fmla="*/ 1176422 h 3896"/>
                  <a:gd name="T8" fmla="*/ 1011727 w 3363"/>
                  <a:gd name="T9" fmla="*/ 1196954 h 3896"/>
                  <a:gd name="T10" fmla="*/ 974269 w 3363"/>
                  <a:gd name="T11" fmla="*/ 1196954 h 3896"/>
                  <a:gd name="T12" fmla="*/ 950137 w 3363"/>
                  <a:gd name="T13" fmla="*/ 1211002 h 3896"/>
                  <a:gd name="T14" fmla="*/ 922764 w 3363"/>
                  <a:gd name="T15" fmla="*/ 1207400 h 3896"/>
                  <a:gd name="T16" fmla="*/ 895031 w 3363"/>
                  <a:gd name="T17" fmla="*/ 1227931 h 3896"/>
                  <a:gd name="T18" fmla="*/ 871259 w 3363"/>
                  <a:gd name="T19" fmla="*/ 1245221 h 3896"/>
                  <a:gd name="T20" fmla="*/ 833441 w 3363"/>
                  <a:gd name="T21" fmla="*/ 1221087 h 3896"/>
                  <a:gd name="T22" fmla="*/ 806068 w 3363"/>
                  <a:gd name="T23" fmla="*/ 1217485 h 3896"/>
                  <a:gd name="T24" fmla="*/ 765008 w 3363"/>
                  <a:gd name="T25" fmla="*/ 1255307 h 3896"/>
                  <a:gd name="T26" fmla="*/ 624180 w 3363"/>
                  <a:gd name="T27" fmla="*/ 1238377 h 3896"/>
                  <a:gd name="T28" fmla="*/ 579519 w 3363"/>
                  <a:gd name="T29" fmla="*/ 1255307 h 3896"/>
                  <a:gd name="T30" fmla="*/ 534857 w 3363"/>
                  <a:gd name="T31" fmla="*/ 1303574 h 3896"/>
                  <a:gd name="T32" fmla="*/ 521171 w 3363"/>
                  <a:gd name="T33" fmla="*/ 1320503 h 3896"/>
                  <a:gd name="T34" fmla="*/ 538459 w 3363"/>
                  <a:gd name="T35" fmla="*/ 1337793 h 3896"/>
                  <a:gd name="T36" fmla="*/ 541701 w 3363"/>
                  <a:gd name="T37" fmla="*/ 1351481 h 3896"/>
                  <a:gd name="T38" fmla="*/ 534857 w 3363"/>
                  <a:gd name="T39" fmla="*/ 1375614 h 3896"/>
                  <a:gd name="T40" fmla="*/ 531616 w 3363"/>
                  <a:gd name="T41" fmla="*/ 1385700 h 3896"/>
                  <a:gd name="T42" fmla="*/ 473268 w 3363"/>
                  <a:gd name="T43" fmla="*/ 1385700 h 3896"/>
                  <a:gd name="T44" fmla="*/ 414920 w 3363"/>
                  <a:gd name="T45" fmla="*/ 1337793 h 3896"/>
                  <a:gd name="T46" fmla="*/ 387547 w 3363"/>
                  <a:gd name="T47" fmla="*/ 1231533 h 3896"/>
                  <a:gd name="T48" fmla="*/ 315512 w 3363"/>
                  <a:gd name="T49" fmla="*/ 1255307 h 3896"/>
                  <a:gd name="T50" fmla="*/ 288139 w 3363"/>
                  <a:gd name="T51" fmla="*/ 1258909 h 3896"/>
                  <a:gd name="T52" fmla="*/ 239875 w 3363"/>
                  <a:gd name="T53" fmla="*/ 1180024 h 3896"/>
                  <a:gd name="T54" fmla="*/ 16928 w 3363"/>
                  <a:gd name="T55" fmla="*/ 1107984 h 3896"/>
                  <a:gd name="T56" fmla="*/ 0 w 3363"/>
                  <a:gd name="T57" fmla="*/ 1015412 h 3896"/>
                  <a:gd name="T58" fmla="*/ 44301 w 3363"/>
                  <a:gd name="T59" fmla="*/ 881416 h 3896"/>
                  <a:gd name="T60" fmla="*/ 54746 w 3363"/>
                  <a:gd name="T61" fmla="*/ 734093 h 3896"/>
                  <a:gd name="T62" fmla="*/ 95806 w 3363"/>
                  <a:gd name="T63" fmla="*/ 562637 h 3896"/>
                  <a:gd name="T64" fmla="*/ 47903 w 3363"/>
                  <a:gd name="T65" fmla="*/ 497440 h 3896"/>
                  <a:gd name="T66" fmla="*/ 130023 w 3363"/>
                  <a:gd name="T67" fmla="*/ 469704 h 3896"/>
                  <a:gd name="T68" fmla="*/ 144069 w 3363"/>
                  <a:gd name="T69" fmla="*/ 397664 h 3896"/>
                  <a:gd name="T70" fmla="*/ 267249 w 3363"/>
                  <a:gd name="T71" fmla="*/ 404508 h 3896"/>
                  <a:gd name="T72" fmla="*/ 315512 w 3363"/>
                  <a:gd name="T73" fmla="*/ 315538 h 3896"/>
                  <a:gd name="T74" fmla="*/ 325957 w 3363"/>
                  <a:gd name="T75" fmla="*/ 280958 h 3896"/>
                  <a:gd name="T76" fmla="*/ 346487 w 3363"/>
                  <a:gd name="T77" fmla="*/ 229809 h 3896"/>
                  <a:gd name="T78" fmla="*/ 455979 w 3363"/>
                  <a:gd name="T79" fmla="*/ 226207 h 3896"/>
                  <a:gd name="T80" fmla="*/ 548904 w 3363"/>
                  <a:gd name="T81" fmla="*/ 178300 h 3896"/>
                  <a:gd name="T82" fmla="*/ 586362 w 3363"/>
                  <a:gd name="T83" fmla="*/ 147323 h 3896"/>
                  <a:gd name="T84" fmla="*/ 631024 w 3363"/>
                  <a:gd name="T85" fmla="*/ 137237 h 3896"/>
                  <a:gd name="T86" fmla="*/ 661999 w 3363"/>
                  <a:gd name="T87" fmla="*/ 109502 h 3896"/>
                  <a:gd name="T88" fmla="*/ 668842 w 3363"/>
                  <a:gd name="T89" fmla="*/ 0 h 3896"/>
                  <a:gd name="T90" fmla="*/ 792381 w 3363"/>
                  <a:gd name="T91" fmla="*/ 106260 h 3896"/>
                  <a:gd name="T92" fmla="*/ 816153 w 3363"/>
                  <a:gd name="T93" fmla="*/ 198832 h 3896"/>
                  <a:gd name="T94" fmla="*/ 843526 w 3363"/>
                  <a:gd name="T95" fmla="*/ 236653 h 3896"/>
                  <a:gd name="T96" fmla="*/ 857573 w 3363"/>
                  <a:gd name="T97" fmla="*/ 274475 h 3896"/>
                  <a:gd name="T98" fmla="*/ 932849 w 3363"/>
                  <a:gd name="T99" fmla="*/ 349757 h 3896"/>
                  <a:gd name="T100" fmla="*/ 1049545 w 3363"/>
                  <a:gd name="T101" fmla="*/ 469704 h 3896"/>
                  <a:gd name="T102" fmla="*/ 1073677 w 3363"/>
                  <a:gd name="T103" fmla="*/ 528057 h 3896"/>
                  <a:gd name="T104" fmla="*/ 1148953 w 3363"/>
                  <a:gd name="T105" fmla="*/ 541745 h 3896"/>
                  <a:gd name="T106" fmla="*/ 1210903 w 3363"/>
                  <a:gd name="T107" fmla="*/ 613786 h 3896"/>
                  <a:gd name="T108" fmla="*/ 1162640 w 3363"/>
                  <a:gd name="T109" fmla="*/ 692670 h 3896"/>
                  <a:gd name="T110" fmla="*/ 1145711 w 3363"/>
                  <a:gd name="T111" fmla="*/ 761469 h 3896"/>
                  <a:gd name="T112" fmla="*/ 1135266 w 3363"/>
                  <a:gd name="T113" fmla="*/ 823063 h 3896"/>
                  <a:gd name="T114" fmla="*/ 1142110 w 3363"/>
                  <a:gd name="T115" fmla="*/ 919237 h 3896"/>
                  <a:gd name="T116" fmla="*/ 1159398 w 3363"/>
                  <a:gd name="T117" fmla="*/ 1029099 h 38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63" h="3896">
                    <a:moveTo>
                      <a:pt x="3219" y="2904"/>
                    </a:moveTo>
                    <a:lnTo>
                      <a:pt x="3219" y="2904"/>
                    </a:lnTo>
                    <a:lnTo>
                      <a:pt x="3133" y="2943"/>
                    </a:lnTo>
                    <a:lnTo>
                      <a:pt x="3057" y="3095"/>
                    </a:lnTo>
                    <a:lnTo>
                      <a:pt x="2981" y="3142"/>
                    </a:lnTo>
                    <a:lnTo>
                      <a:pt x="2933" y="3162"/>
                    </a:lnTo>
                    <a:lnTo>
                      <a:pt x="2904" y="3209"/>
                    </a:lnTo>
                    <a:lnTo>
                      <a:pt x="2876" y="3266"/>
                    </a:lnTo>
                    <a:lnTo>
                      <a:pt x="2838" y="3314"/>
                    </a:lnTo>
                    <a:lnTo>
                      <a:pt x="2809" y="3323"/>
                    </a:lnTo>
                    <a:lnTo>
                      <a:pt x="2743" y="3314"/>
                    </a:lnTo>
                    <a:lnTo>
                      <a:pt x="2705" y="3323"/>
                    </a:lnTo>
                    <a:lnTo>
                      <a:pt x="2666" y="3362"/>
                    </a:lnTo>
                    <a:lnTo>
                      <a:pt x="2638" y="3362"/>
                    </a:lnTo>
                    <a:lnTo>
                      <a:pt x="2600" y="3352"/>
                    </a:lnTo>
                    <a:lnTo>
                      <a:pt x="2562" y="3352"/>
                    </a:lnTo>
                    <a:lnTo>
                      <a:pt x="2524" y="3371"/>
                    </a:lnTo>
                    <a:lnTo>
                      <a:pt x="2485" y="3409"/>
                    </a:lnTo>
                    <a:lnTo>
                      <a:pt x="2447" y="3438"/>
                    </a:lnTo>
                    <a:lnTo>
                      <a:pt x="2419" y="3457"/>
                    </a:lnTo>
                    <a:lnTo>
                      <a:pt x="2381" y="3447"/>
                    </a:lnTo>
                    <a:lnTo>
                      <a:pt x="2314" y="3390"/>
                    </a:lnTo>
                    <a:lnTo>
                      <a:pt x="2285" y="3371"/>
                    </a:lnTo>
                    <a:lnTo>
                      <a:pt x="2238" y="3380"/>
                    </a:lnTo>
                    <a:lnTo>
                      <a:pt x="2162" y="3457"/>
                    </a:lnTo>
                    <a:lnTo>
                      <a:pt x="2124" y="3485"/>
                    </a:lnTo>
                    <a:lnTo>
                      <a:pt x="2057" y="3495"/>
                    </a:lnTo>
                    <a:lnTo>
                      <a:pt x="1733" y="3438"/>
                    </a:lnTo>
                    <a:lnTo>
                      <a:pt x="1666" y="3447"/>
                    </a:lnTo>
                    <a:lnTo>
                      <a:pt x="1609" y="3485"/>
                    </a:lnTo>
                    <a:lnTo>
                      <a:pt x="1504" y="3600"/>
                    </a:lnTo>
                    <a:lnTo>
                      <a:pt x="1485" y="3619"/>
                    </a:lnTo>
                    <a:lnTo>
                      <a:pt x="1457" y="3638"/>
                    </a:lnTo>
                    <a:lnTo>
                      <a:pt x="1447" y="3666"/>
                    </a:lnTo>
                    <a:lnTo>
                      <a:pt x="1457" y="3685"/>
                    </a:lnTo>
                    <a:lnTo>
                      <a:pt x="1495" y="3714"/>
                    </a:lnTo>
                    <a:lnTo>
                      <a:pt x="1504" y="3733"/>
                    </a:lnTo>
                    <a:lnTo>
                      <a:pt x="1504" y="3752"/>
                    </a:lnTo>
                    <a:lnTo>
                      <a:pt x="1485" y="3800"/>
                    </a:lnTo>
                    <a:lnTo>
                      <a:pt x="1485" y="3819"/>
                    </a:lnTo>
                    <a:lnTo>
                      <a:pt x="1485" y="3847"/>
                    </a:lnTo>
                    <a:lnTo>
                      <a:pt x="1476" y="3847"/>
                    </a:lnTo>
                    <a:lnTo>
                      <a:pt x="1400" y="3895"/>
                    </a:lnTo>
                    <a:lnTo>
                      <a:pt x="1314" y="3847"/>
                    </a:lnTo>
                    <a:lnTo>
                      <a:pt x="1228" y="3790"/>
                    </a:lnTo>
                    <a:lnTo>
                      <a:pt x="1152" y="3714"/>
                    </a:lnTo>
                    <a:lnTo>
                      <a:pt x="1161" y="3533"/>
                    </a:lnTo>
                    <a:lnTo>
                      <a:pt x="1076" y="3419"/>
                    </a:lnTo>
                    <a:lnTo>
                      <a:pt x="952" y="3390"/>
                    </a:lnTo>
                    <a:lnTo>
                      <a:pt x="876" y="3485"/>
                    </a:lnTo>
                    <a:lnTo>
                      <a:pt x="828" y="3571"/>
                    </a:lnTo>
                    <a:lnTo>
                      <a:pt x="800" y="3495"/>
                    </a:lnTo>
                    <a:lnTo>
                      <a:pt x="771" y="3352"/>
                    </a:lnTo>
                    <a:lnTo>
                      <a:pt x="666" y="3276"/>
                    </a:lnTo>
                    <a:lnTo>
                      <a:pt x="343" y="3228"/>
                    </a:lnTo>
                    <a:lnTo>
                      <a:pt x="47" y="3076"/>
                    </a:lnTo>
                    <a:lnTo>
                      <a:pt x="47" y="2952"/>
                    </a:lnTo>
                    <a:lnTo>
                      <a:pt x="0" y="2819"/>
                    </a:lnTo>
                    <a:lnTo>
                      <a:pt x="0" y="2552"/>
                    </a:lnTo>
                    <a:lnTo>
                      <a:pt x="123" y="2447"/>
                    </a:lnTo>
                    <a:lnTo>
                      <a:pt x="181" y="2266"/>
                    </a:lnTo>
                    <a:lnTo>
                      <a:pt x="152" y="2038"/>
                    </a:lnTo>
                    <a:lnTo>
                      <a:pt x="333" y="1609"/>
                    </a:lnTo>
                    <a:lnTo>
                      <a:pt x="266" y="1562"/>
                    </a:lnTo>
                    <a:lnTo>
                      <a:pt x="162" y="1552"/>
                    </a:lnTo>
                    <a:lnTo>
                      <a:pt x="133" y="1381"/>
                    </a:lnTo>
                    <a:lnTo>
                      <a:pt x="257" y="1371"/>
                    </a:lnTo>
                    <a:lnTo>
                      <a:pt x="361" y="1304"/>
                    </a:lnTo>
                    <a:lnTo>
                      <a:pt x="323" y="1152"/>
                    </a:lnTo>
                    <a:lnTo>
                      <a:pt x="400" y="1104"/>
                    </a:lnTo>
                    <a:lnTo>
                      <a:pt x="581" y="1171"/>
                    </a:lnTo>
                    <a:lnTo>
                      <a:pt x="742" y="1123"/>
                    </a:lnTo>
                    <a:lnTo>
                      <a:pt x="819" y="933"/>
                    </a:lnTo>
                    <a:lnTo>
                      <a:pt x="876" y="876"/>
                    </a:lnTo>
                    <a:lnTo>
                      <a:pt x="943" y="838"/>
                    </a:lnTo>
                    <a:lnTo>
                      <a:pt x="905" y="780"/>
                    </a:lnTo>
                    <a:lnTo>
                      <a:pt x="866" y="704"/>
                    </a:lnTo>
                    <a:lnTo>
                      <a:pt x="962" y="638"/>
                    </a:lnTo>
                    <a:lnTo>
                      <a:pt x="1066" y="609"/>
                    </a:lnTo>
                    <a:lnTo>
                      <a:pt x="1266" y="628"/>
                    </a:lnTo>
                    <a:lnTo>
                      <a:pt x="1466" y="561"/>
                    </a:lnTo>
                    <a:lnTo>
                      <a:pt x="1524" y="495"/>
                    </a:lnTo>
                    <a:lnTo>
                      <a:pt x="1571" y="447"/>
                    </a:lnTo>
                    <a:lnTo>
                      <a:pt x="1628" y="409"/>
                    </a:lnTo>
                    <a:lnTo>
                      <a:pt x="1657" y="361"/>
                    </a:lnTo>
                    <a:lnTo>
                      <a:pt x="1752" y="381"/>
                    </a:lnTo>
                    <a:lnTo>
                      <a:pt x="1800" y="352"/>
                    </a:lnTo>
                    <a:lnTo>
                      <a:pt x="1838" y="304"/>
                    </a:lnTo>
                    <a:lnTo>
                      <a:pt x="1866" y="161"/>
                    </a:lnTo>
                    <a:lnTo>
                      <a:pt x="1857" y="0"/>
                    </a:lnTo>
                    <a:lnTo>
                      <a:pt x="2066" y="38"/>
                    </a:lnTo>
                    <a:lnTo>
                      <a:pt x="2200" y="295"/>
                    </a:lnTo>
                    <a:lnTo>
                      <a:pt x="2228" y="428"/>
                    </a:lnTo>
                    <a:lnTo>
                      <a:pt x="2266" y="552"/>
                    </a:lnTo>
                    <a:lnTo>
                      <a:pt x="2314" y="590"/>
                    </a:lnTo>
                    <a:lnTo>
                      <a:pt x="2342" y="657"/>
                    </a:lnTo>
                    <a:lnTo>
                      <a:pt x="2352" y="714"/>
                    </a:lnTo>
                    <a:lnTo>
                      <a:pt x="2381" y="762"/>
                    </a:lnTo>
                    <a:lnTo>
                      <a:pt x="2514" y="923"/>
                    </a:lnTo>
                    <a:lnTo>
                      <a:pt x="2590" y="971"/>
                    </a:lnTo>
                    <a:lnTo>
                      <a:pt x="2590" y="1066"/>
                    </a:lnTo>
                    <a:lnTo>
                      <a:pt x="2914" y="1304"/>
                    </a:lnTo>
                    <a:lnTo>
                      <a:pt x="2943" y="1390"/>
                    </a:lnTo>
                    <a:lnTo>
                      <a:pt x="2981" y="1466"/>
                    </a:lnTo>
                    <a:lnTo>
                      <a:pt x="3086" y="1504"/>
                    </a:lnTo>
                    <a:lnTo>
                      <a:pt x="3190" y="1504"/>
                    </a:lnTo>
                    <a:lnTo>
                      <a:pt x="3295" y="1571"/>
                    </a:lnTo>
                    <a:lnTo>
                      <a:pt x="3362" y="1704"/>
                    </a:lnTo>
                    <a:lnTo>
                      <a:pt x="3343" y="1847"/>
                    </a:lnTo>
                    <a:lnTo>
                      <a:pt x="3228" y="1923"/>
                    </a:lnTo>
                    <a:lnTo>
                      <a:pt x="3181" y="2000"/>
                    </a:lnTo>
                    <a:lnTo>
                      <a:pt x="3181" y="2114"/>
                    </a:lnTo>
                    <a:lnTo>
                      <a:pt x="3190" y="2190"/>
                    </a:lnTo>
                    <a:lnTo>
                      <a:pt x="3152" y="2285"/>
                    </a:lnTo>
                    <a:lnTo>
                      <a:pt x="3124" y="2428"/>
                    </a:lnTo>
                    <a:lnTo>
                      <a:pt x="3171" y="2552"/>
                    </a:lnTo>
                    <a:lnTo>
                      <a:pt x="3247" y="2685"/>
                    </a:lnTo>
                    <a:lnTo>
                      <a:pt x="3219" y="2857"/>
                    </a:lnTo>
                    <a:lnTo>
                      <a:pt x="3219" y="2904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3" name="Freeform 3">
                <a:extLst>
                  <a:ext uri="{FF2B5EF4-FFF2-40B4-BE49-F238E27FC236}">
                    <a16:creationId xmlns:a16="http://schemas.microsoft.com/office/drawing/2014/main" id="{85893C98-1202-104B-89A6-A62272BF5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9000" y="5129213"/>
                <a:ext cx="1697038" cy="1063625"/>
              </a:xfrm>
              <a:custGeom>
                <a:avLst/>
                <a:gdLst>
                  <a:gd name="T0" fmla="*/ 1689840 w 4715"/>
                  <a:gd name="T1" fmla="*/ 569259 h 2954"/>
                  <a:gd name="T2" fmla="*/ 1600938 w 4715"/>
                  <a:gd name="T3" fmla="*/ 641272 h 2954"/>
                  <a:gd name="T4" fmla="*/ 1401901 w 4715"/>
                  <a:gd name="T5" fmla="*/ 723726 h 2954"/>
                  <a:gd name="T6" fmla="*/ 1419177 w 4715"/>
                  <a:gd name="T7" fmla="*/ 809421 h 2954"/>
                  <a:gd name="T8" fmla="*/ 1326677 w 4715"/>
                  <a:gd name="T9" fmla="*/ 792138 h 2954"/>
                  <a:gd name="T10" fmla="*/ 1264770 w 4715"/>
                  <a:gd name="T11" fmla="*/ 747490 h 2954"/>
                  <a:gd name="T12" fmla="*/ 1134478 w 4715"/>
                  <a:gd name="T13" fmla="*/ 785297 h 2954"/>
                  <a:gd name="T14" fmla="*/ 1083369 w 4715"/>
                  <a:gd name="T15" fmla="*/ 816262 h 2954"/>
                  <a:gd name="T16" fmla="*/ 1059254 w 4715"/>
                  <a:gd name="T17" fmla="*/ 850468 h 2954"/>
                  <a:gd name="T18" fmla="*/ 1066093 w 4715"/>
                  <a:gd name="T19" fmla="*/ 918880 h 2954"/>
                  <a:gd name="T20" fmla="*/ 1062853 w 4715"/>
                  <a:gd name="T21" fmla="*/ 922480 h 2954"/>
                  <a:gd name="T22" fmla="*/ 973592 w 4715"/>
                  <a:gd name="T23" fmla="*/ 967128 h 2954"/>
                  <a:gd name="T24" fmla="*/ 891170 w 4715"/>
                  <a:gd name="T25" fmla="*/ 1063265 h 2954"/>
                  <a:gd name="T26" fmla="*/ 771315 w 4715"/>
                  <a:gd name="T27" fmla="*/ 943004 h 2954"/>
                  <a:gd name="T28" fmla="*/ 678815 w 4715"/>
                  <a:gd name="T29" fmla="*/ 915639 h 2954"/>
                  <a:gd name="T30" fmla="*/ 613669 w 4715"/>
                  <a:gd name="T31" fmla="*/ 960287 h 2954"/>
                  <a:gd name="T32" fmla="*/ 541684 w 4715"/>
                  <a:gd name="T33" fmla="*/ 967128 h 2954"/>
                  <a:gd name="T34" fmla="*/ 534846 w 4715"/>
                  <a:gd name="T35" fmla="*/ 829944 h 2954"/>
                  <a:gd name="T36" fmla="*/ 472939 w 4715"/>
                  <a:gd name="T37" fmla="*/ 730567 h 2954"/>
                  <a:gd name="T38" fmla="*/ 404554 w 4715"/>
                  <a:gd name="T39" fmla="*/ 685919 h 2954"/>
                  <a:gd name="T40" fmla="*/ 328970 w 4715"/>
                  <a:gd name="T41" fmla="*/ 713284 h 2954"/>
                  <a:gd name="T42" fmla="*/ 236470 w 4715"/>
                  <a:gd name="T43" fmla="*/ 644512 h 2954"/>
                  <a:gd name="T44" fmla="*/ 202277 w 4715"/>
                  <a:gd name="T45" fmla="*/ 586542 h 2954"/>
                  <a:gd name="T46" fmla="*/ 113016 w 4715"/>
                  <a:gd name="T47" fmla="*/ 648113 h 2954"/>
                  <a:gd name="T48" fmla="*/ 13677 w 4715"/>
                  <a:gd name="T49" fmla="*/ 487165 h 2954"/>
                  <a:gd name="T50" fmla="*/ 126693 w 4715"/>
                  <a:gd name="T51" fmla="*/ 346380 h 2954"/>
                  <a:gd name="T52" fmla="*/ 113016 w 4715"/>
                  <a:gd name="T53" fmla="*/ 298492 h 2954"/>
                  <a:gd name="T54" fmla="*/ 92500 w 4715"/>
                  <a:gd name="T55" fmla="*/ 99377 h 2954"/>
                  <a:gd name="T56" fmla="*/ 150808 w 4715"/>
                  <a:gd name="T57" fmla="*/ 113060 h 2954"/>
                  <a:gd name="T58" fmla="*/ 236470 w 4715"/>
                  <a:gd name="T59" fmla="*/ 133583 h 2954"/>
                  <a:gd name="T60" fmla="*/ 274261 w 4715"/>
                  <a:gd name="T61" fmla="*/ 157707 h 2954"/>
                  <a:gd name="T62" fmla="*/ 315293 w 4715"/>
                  <a:gd name="T63" fmla="*/ 99377 h 2954"/>
                  <a:gd name="T64" fmla="*/ 418231 w 4715"/>
                  <a:gd name="T65" fmla="*/ 41047 h 2954"/>
                  <a:gd name="T66" fmla="*/ 524408 w 4715"/>
                  <a:gd name="T67" fmla="*/ 47888 h 2954"/>
                  <a:gd name="T68" fmla="*/ 534846 w 4715"/>
                  <a:gd name="T69" fmla="*/ 113060 h 2954"/>
                  <a:gd name="T70" fmla="*/ 661539 w 4715"/>
                  <a:gd name="T71" fmla="*/ 178231 h 2954"/>
                  <a:gd name="T72" fmla="*/ 802269 w 4715"/>
                  <a:gd name="T73" fmla="*/ 140784 h 2954"/>
                  <a:gd name="T74" fmla="*/ 843300 w 4715"/>
                  <a:gd name="T75" fmla="*/ 116660 h 2954"/>
                  <a:gd name="T76" fmla="*/ 1031900 w 4715"/>
                  <a:gd name="T77" fmla="*/ 264286 h 2954"/>
                  <a:gd name="T78" fmla="*/ 1179108 w 4715"/>
                  <a:gd name="T79" fmla="*/ 247003 h 2954"/>
                  <a:gd name="T80" fmla="*/ 1439693 w 4715"/>
                  <a:gd name="T81" fmla="*/ 346380 h 2954"/>
                  <a:gd name="T82" fmla="*/ 1477485 w 4715"/>
                  <a:gd name="T83" fmla="*/ 394269 h 2954"/>
                  <a:gd name="T84" fmla="*/ 1580063 w 4715"/>
                  <a:gd name="T85" fmla="*/ 411552 h 2954"/>
                  <a:gd name="T86" fmla="*/ 1635131 w 4715"/>
                  <a:gd name="T87" fmla="*/ 524611 h 2954"/>
                  <a:gd name="T88" fmla="*/ 1696678 w 4715"/>
                  <a:gd name="T89" fmla="*/ 524611 h 295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715" h="2954">
                    <a:moveTo>
                      <a:pt x="4714" y="1457"/>
                    </a:moveTo>
                    <a:lnTo>
                      <a:pt x="4705" y="1495"/>
                    </a:lnTo>
                    <a:lnTo>
                      <a:pt x="4695" y="1581"/>
                    </a:lnTo>
                    <a:lnTo>
                      <a:pt x="4667" y="1667"/>
                    </a:lnTo>
                    <a:lnTo>
                      <a:pt x="4619" y="1733"/>
                    </a:lnTo>
                    <a:lnTo>
                      <a:pt x="4448" y="1781"/>
                    </a:lnTo>
                    <a:lnTo>
                      <a:pt x="4086" y="1762"/>
                    </a:lnTo>
                    <a:lnTo>
                      <a:pt x="3943" y="1895"/>
                    </a:lnTo>
                    <a:lnTo>
                      <a:pt x="3895" y="2010"/>
                    </a:lnTo>
                    <a:lnTo>
                      <a:pt x="3876" y="2105"/>
                    </a:lnTo>
                    <a:lnTo>
                      <a:pt x="3905" y="2200"/>
                    </a:lnTo>
                    <a:lnTo>
                      <a:pt x="3943" y="2248"/>
                    </a:lnTo>
                    <a:lnTo>
                      <a:pt x="3810" y="2267"/>
                    </a:lnTo>
                    <a:lnTo>
                      <a:pt x="3733" y="2238"/>
                    </a:lnTo>
                    <a:lnTo>
                      <a:pt x="3686" y="2200"/>
                    </a:lnTo>
                    <a:lnTo>
                      <a:pt x="3590" y="2095"/>
                    </a:lnTo>
                    <a:lnTo>
                      <a:pt x="3562" y="2076"/>
                    </a:lnTo>
                    <a:lnTo>
                      <a:pt x="3514" y="2076"/>
                    </a:lnTo>
                    <a:lnTo>
                      <a:pt x="3438" y="2153"/>
                    </a:lnTo>
                    <a:lnTo>
                      <a:pt x="3248" y="2153"/>
                    </a:lnTo>
                    <a:lnTo>
                      <a:pt x="3152" y="2181"/>
                    </a:lnTo>
                    <a:lnTo>
                      <a:pt x="3057" y="2257"/>
                    </a:lnTo>
                    <a:lnTo>
                      <a:pt x="3029" y="2267"/>
                    </a:lnTo>
                    <a:lnTo>
                      <a:pt x="3010" y="2267"/>
                    </a:lnTo>
                    <a:lnTo>
                      <a:pt x="2981" y="2276"/>
                    </a:lnTo>
                    <a:lnTo>
                      <a:pt x="2962" y="2305"/>
                    </a:lnTo>
                    <a:lnTo>
                      <a:pt x="2943" y="2362"/>
                    </a:lnTo>
                    <a:lnTo>
                      <a:pt x="2933" y="2429"/>
                    </a:lnTo>
                    <a:lnTo>
                      <a:pt x="2943" y="2495"/>
                    </a:lnTo>
                    <a:lnTo>
                      <a:pt x="2962" y="2552"/>
                    </a:lnTo>
                    <a:lnTo>
                      <a:pt x="2981" y="2572"/>
                    </a:lnTo>
                    <a:lnTo>
                      <a:pt x="2953" y="2562"/>
                    </a:lnTo>
                    <a:lnTo>
                      <a:pt x="2810" y="2610"/>
                    </a:lnTo>
                    <a:lnTo>
                      <a:pt x="2762" y="2695"/>
                    </a:lnTo>
                    <a:lnTo>
                      <a:pt x="2705" y="2686"/>
                    </a:lnTo>
                    <a:lnTo>
                      <a:pt x="2648" y="2724"/>
                    </a:lnTo>
                    <a:lnTo>
                      <a:pt x="2619" y="2819"/>
                    </a:lnTo>
                    <a:lnTo>
                      <a:pt x="2476" y="2953"/>
                    </a:lnTo>
                    <a:lnTo>
                      <a:pt x="2324" y="2886"/>
                    </a:lnTo>
                    <a:lnTo>
                      <a:pt x="2162" y="2715"/>
                    </a:lnTo>
                    <a:lnTo>
                      <a:pt x="2143" y="2619"/>
                    </a:lnTo>
                    <a:lnTo>
                      <a:pt x="2133" y="2524"/>
                    </a:lnTo>
                    <a:lnTo>
                      <a:pt x="2010" y="2476"/>
                    </a:lnTo>
                    <a:lnTo>
                      <a:pt x="1886" y="2543"/>
                    </a:lnTo>
                    <a:lnTo>
                      <a:pt x="1838" y="2629"/>
                    </a:lnTo>
                    <a:lnTo>
                      <a:pt x="1772" y="2686"/>
                    </a:lnTo>
                    <a:lnTo>
                      <a:pt x="1705" y="2667"/>
                    </a:lnTo>
                    <a:lnTo>
                      <a:pt x="1648" y="2638"/>
                    </a:lnTo>
                    <a:lnTo>
                      <a:pt x="1571" y="2676"/>
                    </a:lnTo>
                    <a:lnTo>
                      <a:pt x="1505" y="2686"/>
                    </a:lnTo>
                    <a:lnTo>
                      <a:pt x="1391" y="2619"/>
                    </a:lnTo>
                    <a:lnTo>
                      <a:pt x="1409" y="2495"/>
                    </a:lnTo>
                    <a:lnTo>
                      <a:pt x="1486" y="2305"/>
                    </a:lnTo>
                    <a:lnTo>
                      <a:pt x="1391" y="2124"/>
                    </a:lnTo>
                    <a:lnTo>
                      <a:pt x="1353" y="2067"/>
                    </a:lnTo>
                    <a:lnTo>
                      <a:pt x="1314" y="2029"/>
                    </a:lnTo>
                    <a:lnTo>
                      <a:pt x="1248" y="2029"/>
                    </a:lnTo>
                    <a:lnTo>
                      <a:pt x="1190" y="1981"/>
                    </a:lnTo>
                    <a:lnTo>
                      <a:pt x="1124" y="1905"/>
                    </a:lnTo>
                    <a:lnTo>
                      <a:pt x="1048" y="1915"/>
                    </a:lnTo>
                    <a:lnTo>
                      <a:pt x="990" y="1981"/>
                    </a:lnTo>
                    <a:lnTo>
                      <a:pt x="914" y="1981"/>
                    </a:lnTo>
                    <a:lnTo>
                      <a:pt x="838" y="1915"/>
                    </a:lnTo>
                    <a:lnTo>
                      <a:pt x="695" y="1857"/>
                    </a:lnTo>
                    <a:lnTo>
                      <a:pt x="657" y="1790"/>
                    </a:lnTo>
                    <a:lnTo>
                      <a:pt x="667" y="1695"/>
                    </a:lnTo>
                    <a:lnTo>
                      <a:pt x="629" y="1629"/>
                    </a:lnTo>
                    <a:lnTo>
                      <a:pt x="562" y="1629"/>
                    </a:lnTo>
                    <a:lnTo>
                      <a:pt x="505" y="1667"/>
                    </a:lnTo>
                    <a:lnTo>
                      <a:pt x="419" y="1762"/>
                    </a:lnTo>
                    <a:lnTo>
                      <a:pt x="314" y="1800"/>
                    </a:lnTo>
                    <a:lnTo>
                      <a:pt x="133" y="1762"/>
                    </a:lnTo>
                    <a:lnTo>
                      <a:pt x="0" y="1476"/>
                    </a:lnTo>
                    <a:lnTo>
                      <a:pt x="38" y="1353"/>
                    </a:lnTo>
                    <a:lnTo>
                      <a:pt x="219" y="1238"/>
                    </a:lnTo>
                    <a:lnTo>
                      <a:pt x="343" y="1038"/>
                    </a:lnTo>
                    <a:lnTo>
                      <a:pt x="352" y="962"/>
                    </a:lnTo>
                    <a:lnTo>
                      <a:pt x="314" y="914"/>
                    </a:lnTo>
                    <a:lnTo>
                      <a:pt x="295" y="876"/>
                    </a:lnTo>
                    <a:lnTo>
                      <a:pt x="314" y="829"/>
                    </a:lnTo>
                    <a:lnTo>
                      <a:pt x="286" y="657"/>
                    </a:lnTo>
                    <a:lnTo>
                      <a:pt x="248" y="495"/>
                    </a:lnTo>
                    <a:lnTo>
                      <a:pt x="257" y="276"/>
                    </a:lnTo>
                    <a:lnTo>
                      <a:pt x="295" y="276"/>
                    </a:lnTo>
                    <a:lnTo>
                      <a:pt x="343" y="286"/>
                    </a:lnTo>
                    <a:lnTo>
                      <a:pt x="419" y="314"/>
                    </a:lnTo>
                    <a:lnTo>
                      <a:pt x="543" y="371"/>
                    </a:lnTo>
                    <a:lnTo>
                      <a:pt x="619" y="371"/>
                    </a:lnTo>
                    <a:lnTo>
                      <a:pt x="657" y="371"/>
                    </a:lnTo>
                    <a:lnTo>
                      <a:pt x="686" y="391"/>
                    </a:lnTo>
                    <a:lnTo>
                      <a:pt x="724" y="429"/>
                    </a:lnTo>
                    <a:lnTo>
                      <a:pt x="762" y="438"/>
                    </a:lnTo>
                    <a:lnTo>
                      <a:pt x="800" y="438"/>
                    </a:lnTo>
                    <a:lnTo>
                      <a:pt x="838" y="438"/>
                    </a:lnTo>
                    <a:lnTo>
                      <a:pt x="876" y="276"/>
                    </a:lnTo>
                    <a:lnTo>
                      <a:pt x="924" y="124"/>
                    </a:lnTo>
                    <a:lnTo>
                      <a:pt x="1038" y="76"/>
                    </a:lnTo>
                    <a:lnTo>
                      <a:pt x="1162" y="114"/>
                    </a:lnTo>
                    <a:lnTo>
                      <a:pt x="1324" y="0"/>
                    </a:lnTo>
                    <a:lnTo>
                      <a:pt x="1448" y="57"/>
                    </a:lnTo>
                    <a:lnTo>
                      <a:pt x="1457" y="133"/>
                    </a:lnTo>
                    <a:lnTo>
                      <a:pt x="1448" y="219"/>
                    </a:lnTo>
                    <a:lnTo>
                      <a:pt x="1391" y="295"/>
                    </a:lnTo>
                    <a:lnTo>
                      <a:pt x="1486" y="314"/>
                    </a:lnTo>
                    <a:lnTo>
                      <a:pt x="1591" y="267"/>
                    </a:lnTo>
                    <a:lnTo>
                      <a:pt x="1686" y="343"/>
                    </a:lnTo>
                    <a:lnTo>
                      <a:pt x="1838" y="495"/>
                    </a:lnTo>
                    <a:lnTo>
                      <a:pt x="1914" y="619"/>
                    </a:lnTo>
                    <a:lnTo>
                      <a:pt x="2086" y="533"/>
                    </a:lnTo>
                    <a:lnTo>
                      <a:pt x="2229" y="391"/>
                    </a:lnTo>
                    <a:lnTo>
                      <a:pt x="2267" y="333"/>
                    </a:lnTo>
                    <a:lnTo>
                      <a:pt x="2314" y="305"/>
                    </a:lnTo>
                    <a:lnTo>
                      <a:pt x="2343" y="324"/>
                    </a:lnTo>
                    <a:lnTo>
                      <a:pt x="2590" y="400"/>
                    </a:lnTo>
                    <a:lnTo>
                      <a:pt x="2781" y="600"/>
                    </a:lnTo>
                    <a:lnTo>
                      <a:pt x="2867" y="734"/>
                    </a:lnTo>
                    <a:lnTo>
                      <a:pt x="2971" y="810"/>
                    </a:lnTo>
                    <a:lnTo>
                      <a:pt x="3114" y="734"/>
                    </a:lnTo>
                    <a:lnTo>
                      <a:pt x="3276" y="686"/>
                    </a:lnTo>
                    <a:lnTo>
                      <a:pt x="3572" y="838"/>
                    </a:lnTo>
                    <a:lnTo>
                      <a:pt x="3895" y="886"/>
                    </a:lnTo>
                    <a:lnTo>
                      <a:pt x="4000" y="962"/>
                    </a:lnTo>
                    <a:lnTo>
                      <a:pt x="4029" y="1105"/>
                    </a:lnTo>
                    <a:lnTo>
                      <a:pt x="4057" y="1181"/>
                    </a:lnTo>
                    <a:lnTo>
                      <a:pt x="4105" y="1095"/>
                    </a:lnTo>
                    <a:lnTo>
                      <a:pt x="4181" y="1000"/>
                    </a:lnTo>
                    <a:lnTo>
                      <a:pt x="4305" y="1029"/>
                    </a:lnTo>
                    <a:lnTo>
                      <a:pt x="4390" y="1143"/>
                    </a:lnTo>
                    <a:lnTo>
                      <a:pt x="4381" y="1324"/>
                    </a:lnTo>
                    <a:lnTo>
                      <a:pt x="4457" y="1400"/>
                    </a:lnTo>
                    <a:lnTo>
                      <a:pt x="4543" y="1457"/>
                    </a:lnTo>
                    <a:lnTo>
                      <a:pt x="4629" y="1505"/>
                    </a:lnTo>
                    <a:lnTo>
                      <a:pt x="4705" y="1457"/>
                    </a:lnTo>
                    <a:lnTo>
                      <a:pt x="4714" y="1457"/>
                    </a:lnTo>
                  </a:path>
                </a:pathLst>
              </a:cu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4" name="Freeform 4">
                <a:extLst>
                  <a:ext uri="{FF2B5EF4-FFF2-40B4-BE49-F238E27FC236}">
                    <a16:creationId xmlns:a16="http://schemas.microsoft.com/office/drawing/2014/main" id="{CFB1AAC8-92FA-5341-B44A-D9361F9D7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5850" y="1611313"/>
                <a:ext cx="887413" cy="1471612"/>
              </a:xfrm>
              <a:custGeom>
                <a:avLst/>
                <a:gdLst>
                  <a:gd name="T0" fmla="*/ 746765 w 2467"/>
                  <a:gd name="T1" fmla="*/ 205961 h 4087"/>
                  <a:gd name="T2" fmla="*/ 859715 w 2467"/>
                  <a:gd name="T3" fmla="*/ 236927 h 4087"/>
                  <a:gd name="T4" fmla="*/ 805039 w 2467"/>
                  <a:gd name="T5" fmla="*/ 370514 h 4087"/>
                  <a:gd name="T6" fmla="*/ 702161 w 2467"/>
                  <a:gd name="T7" fmla="*/ 394638 h 4087"/>
                  <a:gd name="T8" fmla="*/ 633455 w 2467"/>
                  <a:gd name="T9" fmla="*/ 579715 h 4087"/>
                  <a:gd name="T10" fmla="*/ 681657 w 2467"/>
                  <a:gd name="T11" fmla="*/ 682695 h 4087"/>
                  <a:gd name="T12" fmla="*/ 880219 w 2467"/>
                  <a:gd name="T13" fmla="*/ 737426 h 4087"/>
                  <a:gd name="T14" fmla="*/ 808276 w 2467"/>
                  <a:gd name="T15" fmla="*/ 785316 h 4087"/>
                  <a:gd name="T16" fmla="*/ 832377 w 2467"/>
                  <a:gd name="T17" fmla="*/ 840407 h 4087"/>
                  <a:gd name="T18" fmla="*/ 880219 w 2467"/>
                  <a:gd name="T19" fmla="*/ 922503 h 4087"/>
                  <a:gd name="T20" fmla="*/ 760434 w 2467"/>
                  <a:gd name="T21" fmla="*/ 1039166 h 4087"/>
                  <a:gd name="T22" fmla="*/ 784535 w 2467"/>
                  <a:gd name="T23" fmla="*/ 1162671 h 4087"/>
                  <a:gd name="T24" fmla="*/ 708995 w 2467"/>
                  <a:gd name="T25" fmla="*/ 1248368 h 4087"/>
                  <a:gd name="T26" fmla="*/ 565110 w 2467"/>
                  <a:gd name="T27" fmla="*/ 1289416 h 4087"/>
                  <a:gd name="T28" fmla="*/ 472663 w 2467"/>
                  <a:gd name="T29" fmla="*/ 1471252 h 4087"/>
                  <a:gd name="T30" fmla="*/ 434894 w 2467"/>
                  <a:gd name="T31" fmla="*/ 1454329 h 4087"/>
                  <a:gd name="T32" fmla="*/ 390289 w 2467"/>
                  <a:gd name="T33" fmla="*/ 1443886 h 4087"/>
                  <a:gd name="T34" fmla="*/ 362951 w 2467"/>
                  <a:gd name="T35" fmla="*/ 1399238 h 4087"/>
                  <a:gd name="T36" fmla="*/ 311512 w 2467"/>
                  <a:gd name="T37" fmla="*/ 1395997 h 4087"/>
                  <a:gd name="T38" fmla="*/ 274102 w 2467"/>
                  <a:gd name="T39" fmla="*/ 1354949 h 4087"/>
                  <a:gd name="T40" fmla="*/ 201799 w 2467"/>
                  <a:gd name="T41" fmla="*/ 1282574 h 4087"/>
                  <a:gd name="T42" fmla="*/ 160792 w 2467"/>
                  <a:gd name="T43" fmla="*/ 1162671 h 4087"/>
                  <a:gd name="T44" fmla="*/ 167626 w 2467"/>
                  <a:gd name="T45" fmla="*/ 1138546 h 4087"/>
                  <a:gd name="T46" fmla="*/ 167626 w 2467"/>
                  <a:gd name="T47" fmla="*/ 1124863 h 4087"/>
                  <a:gd name="T48" fmla="*/ 160792 w 2467"/>
                  <a:gd name="T49" fmla="*/ 1107940 h 4087"/>
                  <a:gd name="T50" fmla="*/ 167626 w 2467"/>
                  <a:gd name="T51" fmla="*/ 1101098 h 4087"/>
                  <a:gd name="T52" fmla="*/ 157554 w 2467"/>
                  <a:gd name="T53" fmla="*/ 1076974 h 4087"/>
                  <a:gd name="T54" fmla="*/ 133454 w 2467"/>
                  <a:gd name="T55" fmla="*/ 1001359 h 4087"/>
                  <a:gd name="T56" fmla="*/ 68346 w 2467"/>
                  <a:gd name="T57" fmla="*/ 946628 h 4087"/>
                  <a:gd name="T58" fmla="*/ 44245 w 2467"/>
                  <a:gd name="T59" fmla="*/ 881455 h 4087"/>
                  <a:gd name="T60" fmla="*/ 47842 w 2467"/>
                  <a:gd name="T61" fmla="*/ 823123 h 4087"/>
                  <a:gd name="T62" fmla="*/ 6475 w 2467"/>
                  <a:gd name="T63" fmla="*/ 699619 h 4087"/>
                  <a:gd name="T64" fmla="*/ 37410 w 2467"/>
                  <a:gd name="T65" fmla="*/ 552350 h 4087"/>
                  <a:gd name="T66" fmla="*/ 54676 w 2467"/>
                  <a:gd name="T67" fmla="*/ 510941 h 4087"/>
                  <a:gd name="T68" fmla="*/ 61511 w 2467"/>
                  <a:gd name="T69" fmla="*/ 411562 h 4087"/>
                  <a:gd name="T70" fmla="*/ 147123 w 2467"/>
                  <a:gd name="T71" fmla="*/ 370514 h 4087"/>
                  <a:gd name="T72" fmla="*/ 208993 w 2467"/>
                  <a:gd name="T73" fmla="*/ 346389 h 4087"/>
                  <a:gd name="T74" fmla="*/ 256835 w 2467"/>
                  <a:gd name="T75" fmla="*/ 291658 h 4087"/>
                  <a:gd name="T76" fmla="*/ 321944 w 2467"/>
                  <a:gd name="T77" fmla="*/ 260692 h 4087"/>
                  <a:gd name="T78" fmla="*/ 311512 w 2467"/>
                  <a:gd name="T79" fmla="*/ 192278 h 4087"/>
                  <a:gd name="T80" fmla="*/ 325181 w 2467"/>
                  <a:gd name="T81" fmla="*/ 120264 h 4087"/>
                  <a:gd name="T82" fmla="*/ 321944 w 2467"/>
                  <a:gd name="T83" fmla="*/ 96139 h 4087"/>
                  <a:gd name="T84" fmla="*/ 366188 w 2467"/>
                  <a:gd name="T85" fmla="*/ 37808 h 40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67" h="4087">
                    <a:moveTo>
                      <a:pt x="1199" y="0"/>
                    </a:moveTo>
                    <a:lnTo>
                      <a:pt x="1952" y="515"/>
                    </a:lnTo>
                    <a:lnTo>
                      <a:pt x="2076" y="572"/>
                    </a:lnTo>
                    <a:lnTo>
                      <a:pt x="2238" y="591"/>
                    </a:lnTo>
                    <a:lnTo>
                      <a:pt x="2314" y="629"/>
                    </a:lnTo>
                    <a:lnTo>
                      <a:pt x="2390" y="658"/>
                    </a:lnTo>
                    <a:lnTo>
                      <a:pt x="2419" y="810"/>
                    </a:lnTo>
                    <a:lnTo>
                      <a:pt x="2362" y="962"/>
                    </a:lnTo>
                    <a:lnTo>
                      <a:pt x="2238" y="1029"/>
                    </a:lnTo>
                    <a:lnTo>
                      <a:pt x="2161" y="1038"/>
                    </a:lnTo>
                    <a:lnTo>
                      <a:pt x="2019" y="1086"/>
                    </a:lnTo>
                    <a:lnTo>
                      <a:pt x="1952" y="1096"/>
                    </a:lnTo>
                    <a:lnTo>
                      <a:pt x="1885" y="1143"/>
                    </a:lnTo>
                    <a:lnTo>
                      <a:pt x="1838" y="1248"/>
                    </a:lnTo>
                    <a:lnTo>
                      <a:pt x="1761" y="1610"/>
                    </a:lnTo>
                    <a:lnTo>
                      <a:pt x="1761" y="1724"/>
                    </a:lnTo>
                    <a:lnTo>
                      <a:pt x="1800" y="1820"/>
                    </a:lnTo>
                    <a:lnTo>
                      <a:pt x="1895" y="1896"/>
                    </a:lnTo>
                    <a:lnTo>
                      <a:pt x="2000" y="1915"/>
                    </a:lnTo>
                    <a:lnTo>
                      <a:pt x="2466" y="1877"/>
                    </a:lnTo>
                    <a:lnTo>
                      <a:pt x="2447" y="2048"/>
                    </a:lnTo>
                    <a:lnTo>
                      <a:pt x="2419" y="2162"/>
                    </a:lnTo>
                    <a:lnTo>
                      <a:pt x="2333" y="2191"/>
                    </a:lnTo>
                    <a:lnTo>
                      <a:pt x="2247" y="2181"/>
                    </a:lnTo>
                    <a:lnTo>
                      <a:pt x="2190" y="2248"/>
                    </a:lnTo>
                    <a:lnTo>
                      <a:pt x="2247" y="2315"/>
                    </a:lnTo>
                    <a:lnTo>
                      <a:pt x="2314" y="2334"/>
                    </a:lnTo>
                    <a:lnTo>
                      <a:pt x="2380" y="2362"/>
                    </a:lnTo>
                    <a:lnTo>
                      <a:pt x="2409" y="2458"/>
                    </a:lnTo>
                    <a:lnTo>
                      <a:pt x="2447" y="2562"/>
                    </a:lnTo>
                    <a:lnTo>
                      <a:pt x="2409" y="2629"/>
                    </a:lnTo>
                    <a:lnTo>
                      <a:pt x="2238" y="2696"/>
                    </a:lnTo>
                    <a:lnTo>
                      <a:pt x="2114" y="2886"/>
                    </a:lnTo>
                    <a:lnTo>
                      <a:pt x="2066" y="3143"/>
                    </a:lnTo>
                    <a:lnTo>
                      <a:pt x="2104" y="3210"/>
                    </a:lnTo>
                    <a:lnTo>
                      <a:pt x="2181" y="3229"/>
                    </a:lnTo>
                    <a:lnTo>
                      <a:pt x="2199" y="3324"/>
                    </a:lnTo>
                    <a:lnTo>
                      <a:pt x="2171" y="3400"/>
                    </a:lnTo>
                    <a:lnTo>
                      <a:pt x="1971" y="3467"/>
                    </a:lnTo>
                    <a:lnTo>
                      <a:pt x="1771" y="3486"/>
                    </a:lnTo>
                    <a:lnTo>
                      <a:pt x="1638" y="3534"/>
                    </a:lnTo>
                    <a:lnTo>
                      <a:pt x="1571" y="3581"/>
                    </a:lnTo>
                    <a:lnTo>
                      <a:pt x="1571" y="3677"/>
                    </a:lnTo>
                    <a:lnTo>
                      <a:pt x="1476" y="3934"/>
                    </a:lnTo>
                    <a:lnTo>
                      <a:pt x="1314" y="4086"/>
                    </a:lnTo>
                    <a:lnTo>
                      <a:pt x="1295" y="4067"/>
                    </a:lnTo>
                    <a:lnTo>
                      <a:pt x="1238" y="4048"/>
                    </a:lnTo>
                    <a:lnTo>
                      <a:pt x="1209" y="4039"/>
                    </a:lnTo>
                    <a:lnTo>
                      <a:pt x="1143" y="4048"/>
                    </a:lnTo>
                    <a:lnTo>
                      <a:pt x="1104" y="4029"/>
                    </a:lnTo>
                    <a:lnTo>
                      <a:pt x="1085" y="4010"/>
                    </a:lnTo>
                    <a:lnTo>
                      <a:pt x="1076" y="4001"/>
                    </a:lnTo>
                    <a:lnTo>
                      <a:pt x="1038" y="3915"/>
                    </a:lnTo>
                    <a:lnTo>
                      <a:pt x="1009" y="3886"/>
                    </a:lnTo>
                    <a:lnTo>
                      <a:pt x="980" y="3877"/>
                    </a:lnTo>
                    <a:lnTo>
                      <a:pt x="904" y="3886"/>
                    </a:lnTo>
                    <a:lnTo>
                      <a:pt x="866" y="3877"/>
                    </a:lnTo>
                    <a:lnTo>
                      <a:pt x="828" y="3848"/>
                    </a:lnTo>
                    <a:lnTo>
                      <a:pt x="780" y="3781"/>
                    </a:lnTo>
                    <a:lnTo>
                      <a:pt x="762" y="3763"/>
                    </a:lnTo>
                    <a:lnTo>
                      <a:pt x="637" y="3705"/>
                    </a:lnTo>
                    <a:lnTo>
                      <a:pt x="590" y="3658"/>
                    </a:lnTo>
                    <a:lnTo>
                      <a:pt x="561" y="3562"/>
                    </a:lnTo>
                    <a:lnTo>
                      <a:pt x="495" y="3334"/>
                    </a:lnTo>
                    <a:lnTo>
                      <a:pt x="447" y="3248"/>
                    </a:lnTo>
                    <a:lnTo>
                      <a:pt x="447" y="3229"/>
                    </a:lnTo>
                    <a:lnTo>
                      <a:pt x="447" y="3201"/>
                    </a:lnTo>
                    <a:lnTo>
                      <a:pt x="466" y="3172"/>
                    </a:lnTo>
                    <a:lnTo>
                      <a:pt x="466" y="3162"/>
                    </a:lnTo>
                    <a:lnTo>
                      <a:pt x="466" y="3153"/>
                    </a:lnTo>
                    <a:lnTo>
                      <a:pt x="466" y="3143"/>
                    </a:lnTo>
                    <a:lnTo>
                      <a:pt x="466" y="3124"/>
                    </a:lnTo>
                    <a:lnTo>
                      <a:pt x="447" y="3115"/>
                    </a:lnTo>
                    <a:lnTo>
                      <a:pt x="447" y="3096"/>
                    </a:lnTo>
                    <a:lnTo>
                      <a:pt x="447" y="3077"/>
                    </a:lnTo>
                    <a:lnTo>
                      <a:pt x="466" y="3058"/>
                    </a:lnTo>
                    <a:lnTo>
                      <a:pt x="466" y="3048"/>
                    </a:lnTo>
                    <a:lnTo>
                      <a:pt x="438" y="2991"/>
                    </a:lnTo>
                    <a:lnTo>
                      <a:pt x="428" y="2877"/>
                    </a:lnTo>
                    <a:lnTo>
                      <a:pt x="409" y="2810"/>
                    </a:lnTo>
                    <a:lnTo>
                      <a:pt x="371" y="2781"/>
                    </a:lnTo>
                    <a:lnTo>
                      <a:pt x="266" y="2724"/>
                    </a:lnTo>
                    <a:lnTo>
                      <a:pt x="228" y="2677"/>
                    </a:lnTo>
                    <a:lnTo>
                      <a:pt x="190" y="2629"/>
                    </a:lnTo>
                    <a:lnTo>
                      <a:pt x="161" y="2572"/>
                    </a:lnTo>
                    <a:lnTo>
                      <a:pt x="142" y="2505"/>
                    </a:lnTo>
                    <a:lnTo>
                      <a:pt x="123" y="2448"/>
                    </a:lnTo>
                    <a:lnTo>
                      <a:pt x="123" y="2401"/>
                    </a:lnTo>
                    <a:lnTo>
                      <a:pt x="142" y="2324"/>
                    </a:lnTo>
                    <a:lnTo>
                      <a:pt x="133" y="2286"/>
                    </a:lnTo>
                    <a:lnTo>
                      <a:pt x="47" y="2181"/>
                    </a:lnTo>
                    <a:lnTo>
                      <a:pt x="0" y="2048"/>
                    </a:lnTo>
                    <a:lnTo>
                      <a:pt x="18" y="1943"/>
                    </a:lnTo>
                    <a:lnTo>
                      <a:pt x="66" y="1829"/>
                    </a:lnTo>
                    <a:lnTo>
                      <a:pt x="95" y="1677"/>
                    </a:lnTo>
                    <a:lnTo>
                      <a:pt x="104" y="1534"/>
                    </a:lnTo>
                    <a:lnTo>
                      <a:pt x="114" y="1505"/>
                    </a:lnTo>
                    <a:lnTo>
                      <a:pt x="152" y="1448"/>
                    </a:lnTo>
                    <a:lnTo>
                      <a:pt x="152" y="1419"/>
                    </a:lnTo>
                    <a:lnTo>
                      <a:pt x="161" y="1343"/>
                    </a:lnTo>
                    <a:lnTo>
                      <a:pt x="171" y="1210"/>
                    </a:lnTo>
                    <a:lnTo>
                      <a:pt x="171" y="1143"/>
                    </a:lnTo>
                    <a:lnTo>
                      <a:pt x="218" y="1077"/>
                    </a:lnTo>
                    <a:lnTo>
                      <a:pt x="295" y="1048"/>
                    </a:lnTo>
                    <a:lnTo>
                      <a:pt x="409" y="1029"/>
                    </a:lnTo>
                    <a:lnTo>
                      <a:pt x="466" y="1020"/>
                    </a:lnTo>
                    <a:lnTo>
                      <a:pt x="542" y="1020"/>
                    </a:lnTo>
                    <a:lnTo>
                      <a:pt x="581" y="962"/>
                    </a:lnTo>
                    <a:lnTo>
                      <a:pt x="609" y="896"/>
                    </a:lnTo>
                    <a:lnTo>
                      <a:pt x="647" y="839"/>
                    </a:lnTo>
                    <a:lnTo>
                      <a:pt x="714" y="810"/>
                    </a:lnTo>
                    <a:lnTo>
                      <a:pt x="790" y="819"/>
                    </a:lnTo>
                    <a:lnTo>
                      <a:pt x="857" y="800"/>
                    </a:lnTo>
                    <a:lnTo>
                      <a:pt x="895" y="724"/>
                    </a:lnTo>
                    <a:lnTo>
                      <a:pt x="895" y="686"/>
                    </a:lnTo>
                    <a:lnTo>
                      <a:pt x="876" y="581"/>
                    </a:lnTo>
                    <a:lnTo>
                      <a:pt x="866" y="534"/>
                    </a:lnTo>
                    <a:lnTo>
                      <a:pt x="876" y="477"/>
                    </a:lnTo>
                    <a:lnTo>
                      <a:pt x="914" y="334"/>
                    </a:lnTo>
                    <a:lnTo>
                      <a:pt x="904" y="334"/>
                    </a:lnTo>
                    <a:lnTo>
                      <a:pt x="895" y="315"/>
                    </a:lnTo>
                    <a:lnTo>
                      <a:pt x="895" y="296"/>
                    </a:lnTo>
                    <a:lnTo>
                      <a:pt x="895" y="267"/>
                    </a:lnTo>
                    <a:lnTo>
                      <a:pt x="904" y="258"/>
                    </a:lnTo>
                    <a:lnTo>
                      <a:pt x="961" y="191"/>
                    </a:lnTo>
                    <a:lnTo>
                      <a:pt x="1018" y="105"/>
                    </a:lnTo>
                    <a:lnTo>
                      <a:pt x="1047" y="67"/>
                    </a:lnTo>
                    <a:lnTo>
                      <a:pt x="1199" y="0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5" name="Freeform 5">
                <a:extLst>
                  <a:ext uri="{FF2B5EF4-FFF2-40B4-BE49-F238E27FC236}">
                    <a16:creationId xmlns:a16="http://schemas.microsoft.com/office/drawing/2014/main" id="{436C21EC-E538-F640-B9D0-8E356AEAB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1100" y="3922713"/>
                <a:ext cx="1077913" cy="922337"/>
              </a:xfrm>
              <a:custGeom>
                <a:avLst/>
                <a:gdLst>
                  <a:gd name="T0" fmla="*/ 404938 w 2992"/>
                  <a:gd name="T1" fmla="*/ 6837 h 2563"/>
                  <a:gd name="T2" fmla="*/ 452853 w 2992"/>
                  <a:gd name="T3" fmla="*/ 65136 h 2563"/>
                  <a:gd name="T4" fmla="*/ 470146 w 2992"/>
                  <a:gd name="T5" fmla="*/ 102562 h 2563"/>
                  <a:gd name="T6" fmla="*/ 490681 w 2992"/>
                  <a:gd name="T7" fmla="*/ 109399 h 2563"/>
                  <a:gd name="T8" fmla="*/ 531751 w 2992"/>
                  <a:gd name="T9" fmla="*/ 75212 h 2563"/>
                  <a:gd name="T10" fmla="*/ 542199 w 2992"/>
                  <a:gd name="T11" fmla="*/ 136749 h 2563"/>
                  <a:gd name="T12" fmla="*/ 596959 w 2992"/>
                  <a:gd name="T13" fmla="*/ 136749 h 2563"/>
                  <a:gd name="T14" fmla="*/ 645235 w 2992"/>
                  <a:gd name="T15" fmla="*/ 209082 h 2563"/>
                  <a:gd name="T16" fmla="*/ 696392 w 2992"/>
                  <a:gd name="T17" fmla="*/ 232833 h 2563"/>
                  <a:gd name="T18" fmla="*/ 758358 w 2992"/>
                  <a:gd name="T19" fmla="*/ 232833 h 2563"/>
                  <a:gd name="T20" fmla="*/ 803031 w 2992"/>
                  <a:gd name="T21" fmla="*/ 322080 h 2563"/>
                  <a:gd name="T22" fmla="*/ 864636 w 2992"/>
                  <a:gd name="T23" fmla="*/ 376780 h 2563"/>
                  <a:gd name="T24" fmla="*/ 912912 w 2992"/>
                  <a:gd name="T25" fmla="*/ 407728 h 2563"/>
                  <a:gd name="T26" fmla="*/ 933447 w 2992"/>
                  <a:gd name="T27" fmla="*/ 466027 h 2563"/>
                  <a:gd name="T28" fmla="*/ 981362 w 2992"/>
                  <a:gd name="T29" fmla="*/ 541239 h 2563"/>
                  <a:gd name="T30" fmla="*/ 1077553 w 2992"/>
                  <a:gd name="T31" fmla="*/ 626887 h 2563"/>
                  <a:gd name="T32" fmla="*/ 1008742 w 2992"/>
                  <a:gd name="T33" fmla="*/ 767595 h 2563"/>
                  <a:gd name="T34" fmla="*/ 1005500 w 2992"/>
                  <a:gd name="T35" fmla="*/ 866918 h 2563"/>
                  <a:gd name="T36" fmla="*/ 964069 w 2992"/>
                  <a:gd name="T37" fmla="*/ 901105 h 2563"/>
                  <a:gd name="T38" fmla="*/ 892377 w 2992"/>
                  <a:gd name="T39" fmla="*/ 877354 h 2563"/>
                  <a:gd name="T40" fmla="*/ 840859 w 2992"/>
                  <a:gd name="T41" fmla="*/ 894627 h 2563"/>
                  <a:gd name="T42" fmla="*/ 796186 w 2992"/>
                  <a:gd name="T43" fmla="*/ 880593 h 2563"/>
                  <a:gd name="T44" fmla="*/ 696392 w 2992"/>
                  <a:gd name="T45" fmla="*/ 863679 h 2563"/>
                  <a:gd name="T46" fmla="*/ 569579 w 2992"/>
                  <a:gd name="T47" fmla="*/ 914780 h 2563"/>
                  <a:gd name="T48" fmla="*/ 507974 w 2992"/>
                  <a:gd name="T49" fmla="*/ 901105 h 2563"/>
                  <a:gd name="T50" fmla="*/ 456456 w 2992"/>
                  <a:gd name="T51" fmla="*/ 839568 h 2563"/>
                  <a:gd name="T52" fmla="*/ 408180 w 2992"/>
                  <a:gd name="T53" fmla="*/ 788107 h 2563"/>
                  <a:gd name="T54" fmla="*/ 363868 w 2992"/>
                  <a:gd name="T55" fmla="*/ 726570 h 2563"/>
                  <a:gd name="T56" fmla="*/ 346575 w 2992"/>
                  <a:gd name="T57" fmla="*/ 637323 h 2563"/>
                  <a:gd name="T58" fmla="*/ 288212 w 2992"/>
                  <a:gd name="T59" fmla="*/ 623648 h 2563"/>
                  <a:gd name="T60" fmla="*/ 260832 w 2992"/>
                  <a:gd name="T61" fmla="*/ 565350 h 2563"/>
                  <a:gd name="T62" fmla="*/ 219762 w 2992"/>
                  <a:gd name="T63" fmla="*/ 476103 h 2563"/>
                  <a:gd name="T64" fmla="*/ 133658 w 2992"/>
                  <a:gd name="T65" fmla="*/ 459189 h 2563"/>
                  <a:gd name="T66" fmla="*/ 20535 w 2992"/>
                  <a:gd name="T67" fmla="*/ 455591 h 2563"/>
                  <a:gd name="T68" fmla="*/ 30983 w 2992"/>
                  <a:gd name="T69" fmla="*/ 394053 h 2563"/>
                  <a:gd name="T70" fmla="*/ 55121 w 2992"/>
                  <a:gd name="T71" fmla="*/ 308405 h 2563"/>
                  <a:gd name="T72" fmla="*/ 72053 w 2992"/>
                  <a:gd name="T73" fmla="*/ 287893 h 2563"/>
                  <a:gd name="T74" fmla="*/ 72053 w 2992"/>
                  <a:gd name="T75" fmla="*/ 277457 h 2563"/>
                  <a:gd name="T76" fmla="*/ 51518 w 2992"/>
                  <a:gd name="T77" fmla="*/ 256944 h 2563"/>
                  <a:gd name="T78" fmla="*/ 3603 w 2992"/>
                  <a:gd name="T79" fmla="*/ 157621 h 2563"/>
                  <a:gd name="T80" fmla="*/ 3603 w 2992"/>
                  <a:gd name="T81" fmla="*/ 143946 h 2563"/>
                  <a:gd name="T82" fmla="*/ 13690 w 2992"/>
                  <a:gd name="T83" fmla="*/ 126673 h 2563"/>
                  <a:gd name="T84" fmla="*/ 58363 w 2992"/>
                  <a:gd name="T85" fmla="*/ 99323 h 2563"/>
                  <a:gd name="T86" fmla="*/ 89346 w 2992"/>
                  <a:gd name="T87" fmla="*/ 58298 h 2563"/>
                  <a:gd name="T88" fmla="*/ 119968 w 2992"/>
                  <a:gd name="T89" fmla="*/ 47862 h 2563"/>
                  <a:gd name="T90" fmla="*/ 150951 w 2992"/>
                  <a:gd name="T91" fmla="*/ 47862 h 2563"/>
                  <a:gd name="T92" fmla="*/ 157796 w 2992"/>
                  <a:gd name="T93" fmla="*/ 37426 h 2563"/>
                  <a:gd name="T94" fmla="*/ 209314 w 2992"/>
                  <a:gd name="T95" fmla="*/ 20512 h 2563"/>
                  <a:gd name="T96" fmla="*/ 343333 w 2992"/>
                  <a:gd name="T97" fmla="*/ 34187 h 2563"/>
                  <a:gd name="T98" fmla="*/ 394490 w 2992"/>
                  <a:gd name="T99" fmla="*/ 0 h 256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992" h="2563">
                    <a:moveTo>
                      <a:pt x="1105" y="0"/>
                    </a:moveTo>
                    <a:lnTo>
                      <a:pt x="1124" y="19"/>
                    </a:lnTo>
                    <a:lnTo>
                      <a:pt x="1200" y="85"/>
                    </a:lnTo>
                    <a:lnTo>
                      <a:pt x="1257" y="181"/>
                    </a:lnTo>
                    <a:lnTo>
                      <a:pt x="1276" y="238"/>
                    </a:lnTo>
                    <a:lnTo>
                      <a:pt x="1305" y="285"/>
                    </a:lnTo>
                    <a:lnTo>
                      <a:pt x="1343" y="276"/>
                    </a:lnTo>
                    <a:lnTo>
                      <a:pt x="1362" y="304"/>
                    </a:lnTo>
                    <a:lnTo>
                      <a:pt x="1429" y="295"/>
                    </a:lnTo>
                    <a:lnTo>
                      <a:pt x="1476" y="209"/>
                    </a:lnTo>
                    <a:lnTo>
                      <a:pt x="1524" y="238"/>
                    </a:lnTo>
                    <a:lnTo>
                      <a:pt x="1505" y="380"/>
                    </a:lnTo>
                    <a:lnTo>
                      <a:pt x="1572" y="428"/>
                    </a:lnTo>
                    <a:lnTo>
                      <a:pt x="1657" y="380"/>
                    </a:lnTo>
                    <a:lnTo>
                      <a:pt x="1724" y="466"/>
                    </a:lnTo>
                    <a:lnTo>
                      <a:pt x="1791" y="581"/>
                    </a:lnTo>
                    <a:lnTo>
                      <a:pt x="1895" y="581"/>
                    </a:lnTo>
                    <a:lnTo>
                      <a:pt x="1933" y="647"/>
                    </a:lnTo>
                    <a:lnTo>
                      <a:pt x="2000" y="657"/>
                    </a:lnTo>
                    <a:lnTo>
                      <a:pt x="2105" y="647"/>
                    </a:lnTo>
                    <a:lnTo>
                      <a:pt x="2172" y="752"/>
                    </a:lnTo>
                    <a:lnTo>
                      <a:pt x="2229" y="895"/>
                    </a:lnTo>
                    <a:lnTo>
                      <a:pt x="2314" y="962"/>
                    </a:lnTo>
                    <a:lnTo>
                      <a:pt x="2400" y="1047"/>
                    </a:lnTo>
                    <a:lnTo>
                      <a:pt x="2457" y="1095"/>
                    </a:lnTo>
                    <a:lnTo>
                      <a:pt x="2534" y="1133"/>
                    </a:lnTo>
                    <a:lnTo>
                      <a:pt x="2572" y="1209"/>
                    </a:lnTo>
                    <a:lnTo>
                      <a:pt x="2591" y="1295"/>
                    </a:lnTo>
                    <a:lnTo>
                      <a:pt x="2610" y="1466"/>
                    </a:lnTo>
                    <a:lnTo>
                      <a:pt x="2724" y="1504"/>
                    </a:lnTo>
                    <a:lnTo>
                      <a:pt x="2924" y="1666"/>
                    </a:lnTo>
                    <a:lnTo>
                      <a:pt x="2991" y="1742"/>
                    </a:lnTo>
                    <a:lnTo>
                      <a:pt x="2876" y="1924"/>
                    </a:lnTo>
                    <a:lnTo>
                      <a:pt x="2800" y="2133"/>
                    </a:lnTo>
                    <a:lnTo>
                      <a:pt x="2829" y="2343"/>
                    </a:lnTo>
                    <a:lnTo>
                      <a:pt x="2791" y="2409"/>
                    </a:lnTo>
                    <a:lnTo>
                      <a:pt x="2772" y="2495"/>
                    </a:lnTo>
                    <a:lnTo>
                      <a:pt x="2676" y="2504"/>
                    </a:lnTo>
                    <a:lnTo>
                      <a:pt x="2581" y="2457"/>
                    </a:lnTo>
                    <a:lnTo>
                      <a:pt x="2477" y="2438"/>
                    </a:lnTo>
                    <a:lnTo>
                      <a:pt x="2372" y="2352"/>
                    </a:lnTo>
                    <a:lnTo>
                      <a:pt x="2334" y="2486"/>
                    </a:lnTo>
                    <a:lnTo>
                      <a:pt x="2267" y="2486"/>
                    </a:lnTo>
                    <a:lnTo>
                      <a:pt x="2210" y="2447"/>
                    </a:lnTo>
                    <a:lnTo>
                      <a:pt x="2019" y="2381"/>
                    </a:lnTo>
                    <a:lnTo>
                      <a:pt x="1933" y="2400"/>
                    </a:lnTo>
                    <a:lnTo>
                      <a:pt x="1724" y="2419"/>
                    </a:lnTo>
                    <a:lnTo>
                      <a:pt x="1581" y="2542"/>
                    </a:lnTo>
                    <a:lnTo>
                      <a:pt x="1486" y="2562"/>
                    </a:lnTo>
                    <a:lnTo>
                      <a:pt x="1410" y="2504"/>
                    </a:lnTo>
                    <a:lnTo>
                      <a:pt x="1353" y="2409"/>
                    </a:lnTo>
                    <a:lnTo>
                      <a:pt x="1267" y="2333"/>
                    </a:lnTo>
                    <a:lnTo>
                      <a:pt x="1191" y="2276"/>
                    </a:lnTo>
                    <a:lnTo>
                      <a:pt x="1133" y="2190"/>
                    </a:lnTo>
                    <a:lnTo>
                      <a:pt x="1067" y="2105"/>
                    </a:lnTo>
                    <a:lnTo>
                      <a:pt x="1010" y="2019"/>
                    </a:lnTo>
                    <a:lnTo>
                      <a:pt x="1019" y="1866"/>
                    </a:lnTo>
                    <a:lnTo>
                      <a:pt x="962" y="1771"/>
                    </a:lnTo>
                    <a:lnTo>
                      <a:pt x="857" y="1800"/>
                    </a:lnTo>
                    <a:lnTo>
                      <a:pt x="800" y="1733"/>
                    </a:lnTo>
                    <a:lnTo>
                      <a:pt x="781" y="1638"/>
                    </a:lnTo>
                    <a:lnTo>
                      <a:pt x="724" y="1571"/>
                    </a:lnTo>
                    <a:lnTo>
                      <a:pt x="657" y="1457"/>
                    </a:lnTo>
                    <a:lnTo>
                      <a:pt x="610" y="1323"/>
                    </a:lnTo>
                    <a:lnTo>
                      <a:pt x="505" y="1266"/>
                    </a:lnTo>
                    <a:lnTo>
                      <a:pt x="371" y="1276"/>
                    </a:lnTo>
                    <a:lnTo>
                      <a:pt x="200" y="1257"/>
                    </a:lnTo>
                    <a:lnTo>
                      <a:pt x="57" y="1266"/>
                    </a:lnTo>
                    <a:lnTo>
                      <a:pt x="67" y="1219"/>
                    </a:lnTo>
                    <a:lnTo>
                      <a:pt x="86" y="1095"/>
                    </a:lnTo>
                    <a:lnTo>
                      <a:pt x="57" y="1028"/>
                    </a:lnTo>
                    <a:lnTo>
                      <a:pt x="153" y="857"/>
                    </a:lnTo>
                    <a:lnTo>
                      <a:pt x="200" y="809"/>
                    </a:lnTo>
                    <a:lnTo>
                      <a:pt x="200" y="800"/>
                    </a:lnTo>
                    <a:lnTo>
                      <a:pt x="200" y="781"/>
                    </a:lnTo>
                    <a:lnTo>
                      <a:pt x="200" y="771"/>
                    </a:lnTo>
                    <a:lnTo>
                      <a:pt x="200" y="752"/>
                    </a:lnTo>
                    <a:lnTo>
                      <a:pt x="143" y="714"/>
                    </a:lnTo>
                    <a:lnTo>
                      <a:pt x="95" y="638"/>
                    </a:lnTo>
                    <a:lnTo>
                      <a:pt x="10" y="438"/>
                    </a:lnTo>
                    <a:lnTo>
                      <a:pt x="0" y="419"/>
                    </a:lnTo>
                    <a:lnTo>
                      <a:pt x="10" y="400"/>
                    </a:lnTo>
                    <a:lnTo>
                      <a:pt x="19" y="390"/>
                    </a:lnTo>
                    <a:lnTo>
                      <a:pt x="38" y="352"/>
                    </a:lnTo>
                    <a:lnTo>
                      <a:pt x="67" y="323"/>
                    </a:lnTo>
                    <a:lnTo>
                      <a:pt x="162" y="276"/>
                    </a:lnTo>
                    <a:lnTo>
                      <a:pt x="200" y="247"/>
                    </a:lnTo>
                    <a:lnTo>
                      <a:pt x="248" y="162"/>
                    </a:lnTo>
                    <a:lnTo>
                      <a:pt x="286" y="133"/>
                    </a:lnTo>
                    <a:lnTo>
                      <a:pt x="333" y="133"/>
                    </a:lnTo>
                    <a:lnTo>
                      <a:pt x="391" y="142"/>
                    </a:lnTo>
                    <a:lnTo>
                      <a:pt x="419" y="133"/>
                    </a:lnTo>
                    <a:lnTo>
                      <a:pt x="419" y="124"/>
                    </a:lnTo>
                    <a:lnTo>
                      <a:pt x="438" y="104"/>
                    </a:lnTo>
                    <a:lnTo>
                      <a:pt x="486" y="66"/>
                    </a:lnTo>
                    <a:lnTo>
                      <a:pt x="581" y="57"/>
                    </a:lnTo>
                    <a:lnTo>
                      <a:pt x="848" y="124"/>
                    </a:lnTo>
                    <a:lnTo>
                      <a:pt x="953" y="95"/>
                    </a:lnTo>
                    <a:lnTo>
                      <a:pt x="1057" y="57"/>
                    </a:lnTo>
                    <a:lnTo>
                      <a:pt x="1095" y="0"/>
                    </a:lnTo>
                    <a:lnTo>
                      <a:pt x="1105" y="0"/>
                    </a:lnTo>
                  </a:path>
                </a:pathLst>
              </a:custGeom>
              <a:solidFill>
                <a:srgbClr val="BC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6" name="Freeform 6">
                <a:extLst>
                  <a:ext uri="{FF2B5EF4-FFF2-40B4-BE49-F238E27FC236}">
                    <a16:creationId xmlns:a16="http://schemas.microsoft.com/office/drawing/2014/main" id="{457757FA-629B-AA45-B8AA-E390DC3EC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9563" y="3411538"/>
                <a:ext cx="2187575" cy="1900237"/>
              </a:xfrm>
              <a:custGeom>
                <a:avLst/>
                <a:gdLst>
                  <a:gd name="T0" fmla="*/ 37797 w 6077"/>
                  <a:gd name="T1" fmla="*/ 384152 h 5278"/>
                  <a:gd name="T2" fmla="*/ 113033 w 6077"/>
                  <a:gd name="T3" fmla="*/ 346349 h 5278"/>
                  <a:gd name="T4" fmla="*/ 126712 w 6077"/>
                  <a:gd name="T5" fmla="*/ 322587 h 5278"/>
                  <a:gd name="T6" fmla="*/ 202307 w 6077"/>
                  <a:gd name="T7" fmla="*/ 216378 h 5278"/>
                  <a:gd name="T8" fmla="*/ 270702 w 6077"/>
                  <a:gd name="T9" fmla="*/ 151212 h 5278"/>
                  <a:gd name="T10" fmla="*/ 363216 w 6077"/>
                  <a:gd name="T11" fmla="*/ 0 h 5278"/>
                  <a:gd name="T12" fmla="*/ 647957 w 6077"/>
                  <a:gd name="T13" fmla="*/ 123490 h 5278"/>
                  <a:gd name="T14" fmla="*/ 832985 w 6077"/>
                  <a:gd name="T15" fmla="*/ 55085 h 5278"/>
                  <a:gd name="T16" fmla="*/ 894901 w 6077"/>
                  <a:gd name="T17" fmla="*/ 99728 h 5278"/>
                  <a:gd name="T18" fmla="*/ 919019 w 6077"/>
                  <a:gd name="T19" fmla="*/ 181815 h 5278"/>
                  <a:gd name="T20" fmla="*/ 1025212 w 6077"/>
                  <a:gd name="T21" fmla="*/ 318986 h 5278"/>
                  <a:gd name="T22" fmla="*/ 1169203 w 6077"/>
                  <a:gd name="T23" fmla="*/ 288384 h 5278"/>
                  <a:gd name="T24" fmla="*/ 1295914 w 6077"/>
                  <a:gd name="T25" fmla="*/ 219618 h 5278"/>
                  <a:gd name="T26" fmla="*/ 1508660 w 6077"/>
                  <a:gd name="T27" fmla="*/ 288384 h 5278"/>
                  <a:gd name="T28" fmla="*/ 1621693 w 6077"/>
                  <a:gd name="T29" fmla="*/ 257421 h 5278"/>
                  <a:gd name="T30" fmla="*/ 1645811 w 6077"/>
                  <a:gd name="T31" fmla="*/ 374071 h 5278"/>
                  <a:gd name="T32" fmla="*/ 1782962 w 6077"/>
                  <a:gd name="T33" fmla="*/ 493961 h 5278"/>
                  <a:gd name="T34" fmla="*/ 1789801 w 6077"/>
                  <a:gd name="T35" fmla="*/ 713219 h 5278"/>
                  <a:gd name="T36" fmla="*/ 2050064 w 6077"/>
                  <a:gd name="T37" fmla="*/ 761463 h 5278"/>
                  <a:gd name="T38" fmla="*/ 2115220 w 6077"/>
                  <a:gd name="T39" fmla="*/ 946518 h 5278"/>
                  <a:gd name="T40" fmla="*/ 2149778 w 6077"/>
                  <a:gd name="T41" fmla="*/ 1087290 h 5278"/>
                  <a:gd name="T42" fmla="*/ 2033145 w 6077"/>
                  <a:gd name="T43" fmla="*/ 1083690 h 5278"/>
                  <a:gd name="T44" fmla="*/ 1964390 w 6077"/>
                  <a:gd name="T45" fmla="*/ 1011684 h 5278"/>
                  <a:gd name="T46" fmla="*/ 1858197 w 6077"/>
                  <a:gd name="T47" fmla="*/ 981081 h 5278"/>
                  <a:gd name="T48" fmla="*/ 1724646 w 6077"/>
                  <a:gd name="T49" fmla="*/ 1070008 h 5278"/>
                  <a:gd name="T50" fmla="*/ 1577055 w 6077"/>
                  <a:gd name="T51" fmla="*/ 1070008 h 5278"/>
                  <a:gd name="T52" fmla="*/ 1460423 w 6077"/>
                  <a:gd name="T53" fmla="*/ 1114652 h 5278"/>
                  <a:gd name="T54" fmla="*/ 1529179 w 6077"/>
                  <a:gd name="T55" fmla="*/ 1220861 h 5278"/>
                  <a:gd name="T56" fmla="*/ 1638611 w 6077"/>
                  <a:gd name="T57" fmla="*/ 1351192 h 5278"/>
                  <a:gd name="T58" fmla="*/ 1536018 w 6077"/>
                  <a:gd name="T59" fmla="*/ 1519326 h 5278"/>
                  <a:gd name="T60" fmla="*/ 1511900 w 6077"/>
                  <a:gd name="T61" fmla="*/ 1580891 h 5278"/>
                  <a:gd name="T62" fmla="*/ 1439905 w 6077"/>
                  <a:gd name="T63" fmla="*/ 1601412 h 5278"/>
                  <a:gd name="T64" fmla="*/ 1333712 w 6077"/>
                  <a:gd name="T65" fmla="*/ 1724903 h 5278"/>
                  <a:gd name="T66" fmla="*/ 1258117 w 6077"/>
                  <a:gd name="T67" fmla="*/ 1759105 h 5278"/>
                  <a:gd name="T68" fmla="*/ 1134645 w 6077"/>
                  <a:gd name="T69" fmla="*/ 1779987 h 5278"/>
                  <a:gd name="T70" fmla="*/ 949617 w 6077"/>
                  <a:gd name="T71" fmla="*/ 1875755 h 5278"/>
                  <a:gd name="T72" fmla="*/ 925499 w 6077"/>
                  <a:gd name="T73" fmla="*/ 1796908 h 5278"/>
                  <a:gd name="T74" fmla="*/ 754150 w 6077"/>
                  <a:gd name="T75" fmla="*/ 1749025 h 5278"/>
                  <a:gd name="T76" fmla="*/ 819306 w 6077"/>
                  <a:gd name="T77" fmla="*/ 1618694 h 5278"/>
                  <a:gd name="T78" fmla="*/ 764589 w 6077"/>
                  <a:gd name="T79" fmla="*/ 1529406 h 5278"/>
                  <a:gd name="T80" fmla="*/ 672075 w 6077"/>
                  <a:gd name="T81" fmla="*/ 1416357 h 5278"/>
                  <a:gd name="T82" fmla="*/ 606920 w 6077"/>
                  <a:gd name="T83" fmla="*/ 1378554 h 5278"/>
                  <a:gd name="T84" fmla="*/ 678915 w 6077"/>
                  <a:gd name="T85" fmla="*/ 1138414 h 5278"/>
                  <a:gd name="T86" fmla="*/ 904980 w 6077"/>
                  <a:gd name="T87" fmla="*/ 1189898 h 5278"/>
                  <a:gd name="T88" fmla="*/ 987415 w 6077"/>
                  <a:gd name="T89" fmla="*/ 1203939 h 5278"/>
                  <a:gd name="T90" fmla="*/ 1086768 w 6077"/>
                  <a:gd name="T91" fmla="*/ 1320229 h 5278"/>
                  <a:gd name="T92" fmla="*/ 1100447 w 6077"/>
                  <a:gd name="T93" fmla="*/ 1207180 h 5278"/>
                  <a:gd name="T94" fmla="*/ 987415 w 6077"/>
                  <a:gd name="T95" fmla="*/ 819788 h 5278"/>
                  <a:gd name="T96" fmla="*/ 1052570 w 6077"/>
                  <a:gd name="T97" fmla="*/ 607010 h 5278"/>
                  <a:gd name="T98" fmla="*/ 832985 w 6077"/>
                  <a:gd name="T99" fmla="*/ 596929 h 5278"/>
                  <a:gd name="T100" fmla="*/ 672075 w 6077"/>
                  <a:gd name="T101" fmla="*/ 511242 h 5278"/>
                  <a:gd name="T102" fmla="*/ 596480 w 6077"/>
                  <a:gd name="T103" fmla="*/ 734101 h 5278"/>
                  <a:gd name="T104" fmla="*/ 521245 w 6077"/>
                  <a:gd name="T105" fmla="*/ 799266 h 5278"/>
                  <a:gd name="T106" fmla="*/ 384095 w 6077"/>
                  <a:gd name="T107" fmla="*/ 781985 h 5278"/>
                  <a:gd name="T108" fmla="*/ 284381 w 6077"/>
                  <a:gd name="T109" fmla="*/ 720420 h 5278"/>
                  <a:gd name="T110" fmla="*/ 168109 w 6077"/>
                  <a:gd name="T111" fmla="*/ 665335 h 5278"/>
                  <a:gd name="T112" fmla="*/ 116632 w 6077"/>
                  <a:gd name="T113" fmla="*/ 617451 h 5278"/>
                  <a:gd name="T114" fmla="*/ 61556 w 6077"/>
                  <a:gd name="T115" fmla="*/ 596929 h 5278"/>
                  <a:gd name="T116" fmla="*/ 0 w 6077"/>
                  <a:gd name="T117" fmla="*/ 511242 h 527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077" h="5278">
                    <a:moveTo>
                      <a:pt x="0" y="1420"/>
                    </a:moveTo>
                    <a:lnTo>
                      <a:pt x="19" y="1363"/>
                    </a:lnTo>
                    <a:lnTo>
                      <a:pt x="76" y="1134"/>
                    </a:lnTo>
                    <a:lnTo>
                      <a:pt x="105" y="1067"/>
                    </a:lnTo>
                    <a:lnTo>
                      <a:pt x="124" y="1029"/>
                    </a:lnTo>
                    <a:lnTo>
                      <a:pt x="171" y="1010"/>
                    </a:lnTo>
                    <a:lnTo>
                      <a:pt x="267" y="982"/>
                    </a:lnTo>
                    <a:lnTo>
                      <a:pt x="314" y="962"/>
                    </a:lnTo>
                    <a:lnTo>
                      <a:pt x="352" y="896"/>
                    </a:lnTo>
                    <a:lnTo>
                      <a:pt x="505" y="762"/>
                    </a:lnTo>
                    <a:lnTo>
                      <a:pt x="524" y="724"/>
                    </a:lnTo>
                    <a:lnTo>
                      <a:pt x="552" y="639"/>
                    </a:lnTo>
                    <a:lnTo>
                      <a:pt x="562" y="601"/>
                    </a:lnTo>
                    <a:lnTo>
                      <a:pt x="590" y="572"/>
                    </a:lnTo>
                    <a:lnTo>
                      <a:pt x="657" y="543"/>
                    </a:lnTo>
                    <a:lnTo>
                      <a:pt x="686" y="524"/>
                    </a:lnTo>
                    <a:lnTo>
                      <a:pt x="752" y="420"/>
                    </a:lnTo>
                    <a:lnTo>
                      <a:pt x="819" y="258"/>
                    </a:lnTo>
                    <a:lnTo>
                      <a:pt x="857" y="96"/>
                    </a:lnTo>
                    <a:lnTo>
                      <a:pt x="848" y="39"/>
                    </a:lnTo>
                    <a:lnTo>
                      <a:pt x="1009" y="0"/>
                    </a:lnTo>
                    <a:lnTo>
                      <a:pt x="1267" y="305"/>
                    </a:lnTo>
                    <a:lnTo>
                      <a:pt x="1352" y="372"/>
                    </a:lnTo>
                    <a:lnTo>
                      <a:pt x="1686" y="401"/>
                    </a:lnTo>
                    <a:lnTo>
                      <a:pt x="1800" y="343"/>
                    </a:lnTo>
                    <a:lnTo>
                      <a:pt x="1914" y="315"/>
                    </a:lnTo>
                    <a:lnTo>
                      <a:pt x="2029" y="353"/>
                    </a:lnTo>
                    <a:lnTo>
                      <a:pt x="2181" y="296"/>
                    </a:lnTo>
                    <a:lnTo>
                      <a:pt x="2314" y="153"/>
                    </a:lnTo>
                    <a:lnTo>
                      <a:pt x="2429" y="162"/>
                    </a:lnTo>
                    <a:lnTo>
                      <a:pt x="2533" y="210"/>
                    </a:lnTo>
                    <a:lnTo>
                      <a:pt x="2562" y="277"/>
                    </a:lnTo>
                    <a:lnTo>
                      <a:pt x="2486" y="277"/>
                    </a:lnTo>
                    <a:lnTo>
                      <a:pt x="2438" y="324"/>
                    </a:lnTo>
                    <a:lnTo>
                      <a:pt x="2438" y="420"/>
                    </a:lnTo>
                    <a:lnTo>
                      <a:pt x="2486" y="467"/>
                    </a:lnTo>
                    <a:lnTo>
                      <a:pt x="2553" y="505"/>
                    </a:lnTo>
                    <a:lnTo>
                      <a:pt x="2638" y="601"/>
                    </a:lnTo>
                    <a:lnTo>
                      <a:pt x="2724" y="705"/>
                    </a:lnTo>
                    <a:lnTo>
                      <a:pt x="2781" y="810"/>
                    </a:lnTo>
                    <a:lnTo>
                      <a:pt x="2848" y="886"/>
                    </a:lnTo>
                    <a:lnTo>
                      <a:pt x="2991" y="810"/>
                    </a:lnTo>
                    <a:lnTo>
                      <a:pt x="3133" y="677"/>
                    </a:lnTo>
                    <a:lnTo>
                      <a:pt x="3190" y="734"/>
                    </a:lnTo>
                    <a:lnTo>
                      <a:pt x="3248" y="801"/>
                    </a:lnTo>
                    <a:lnTo>
                      <a:pt x="3333" y="801"/>
                    </a:lnTo>
                    <a:lnTo>
                      <a:pt x="3429" y="772"/>
                    </a:lnTo>
                    <a:lnTo>
                      <a:pt x="3505" y="677"/>
                    </a:lnTo>
                    <a:lnTo>
                      <a:pt x="3600" y="610"/>
                    </a:lnTo>
                    <a:lnTo>
                      <a:pt x="3734" y="667"/>
                    </a:lnTo>
                    <a:lnTo>
                      <a:pt x="4076" y="734"/>
                    </a:lnTo>
                    <a:lnTo>
                      <a:pt x="4133" y="762"/>
                    </a:lnTo>
                    <a:lnTo>
                      <a:pt x="4191" y="801"/>
                    </a:lnTo>
                    <a:lnTo>
                      <a:pt x="4276" y="744"/>
                    </a:lnTo>
                    <a:lnTo>
                      <a:pt x="4343" y="648"/>
                    </a:lnTo>
                    <a:lnTo>
                      <a:pt x="4438" y="648"/>
                    </a:lnTo>
                    <a:lnTo>
                      <a:pt x="4505" y="715"/>
                    </a:lnTo>
                    <a:lnTo>
                      <a:pt x="4534" y="791"/>
                    </a:lnTo>
                    <a:lnTo>
                      <a:pt x="4581" y="839"/>
                    </a:lnTo>
                    <a:lnTo>
                      <a:pt x="4600" y="934"/>
                    </a:lnTo>
                    <a:lnTo>
                      <a:pt x="4572" y="1039"/>
                    </a:lnTo>
                    <a:lnTo>
                      <a:pt x="4648" y="1124"/>
                    </a:lnTo>
                    <a:lnTo>
                      <a:pt x="4734" y="1210"/>
                    </a:lnTo>
                    <a:lnTo>
                      <a:pt x="4876" y="1239"/>
                    </a:lnTo>
                    <a:lnTo>
                      <a:pt x="4953" y="1372"/>
                    </a:lnTo>
                    <a:lnTo>
                      <a:pt x="4962" y="1524"/>
                    </a:lnTo>
                    <a:lnTo>
                      <a:pt x="4953" y="1677"/>
                    </a:lnTo>
                    <a:lnTo>
                      <a:pt x="4905" y="1867"/>
                    </a:lnTo>
                    <a:lnTo>
                      <a:pt x="4972" y="1981"/>
                    </a:lnTo>
                    <a:lnTo>
                      <a:pt x="5419" y="1981"/>
                    </a:lnTo>
                    <a:lnTo>
                      <a:pt x="5505" y="2029"/>
                    </a:lnTo>
                    <a:lnTo>
                      <a:pt x="5591" y="2086"/>
                    </a:lnTo>
                    <a:lnTo>
                      <a:pt x="5695" y="2115"/>
                    </a:lnTo>
                    <a:lnTo>
                      <a:pt x="5810" y="2105"/>
                    </a:lnTo>
                    <a:lnTo>
                      <a:pt x="5686" y="2334"/>
                    </a:lnTo>
                    <a:lnTo>
                      <a:pt x="5724" y="2543"/>
                    </a:lnTo>
                    <a:lnTo>
                      <a:pt x="5876" y="2629"/>
                    </a:lnTo>
                    <a:lnTo>
                      <a:pt x="5991" y="2782"/>
                    </a:lnTo>
                    <a:lnTo>
                      <a:pt x="6076" y="2848"/>
                    </a:lnTo>
                    <a:lnTo>
                      <a:pt x="6067" y="2953"/>
                    </a:lnTo>
                    <a:lnTo>
                      <a:pt x="5972" y="3020"/>
                    </a:lnTo>
                    <a:lnTo>
                      <a:pt x="5848" y="3020"/>
                    </a:lnTo>
                    <a:lnTo>
                      <a:pt x="5781" y="2991"/>
                    </a:lnTo>
                    <a:lnTo>
                      <a:pt x="5705" y="3010"/>
                    </a:lnTo>
                    <a:lnTo>
                      <a:pt x="5648" y="3010"/>
                    </a:lnTo>
                    <a:lnTo>
                      <a:pt x="5610" y="2943"/>
                    </a:lnTo>
                    <a:lnTo>
                      <a:pt x="5543" y="2924"/>
                    </a:lnTo>
                    <a:lnTo>
                      <a:pt x="5476" y="2896"/>
                    </a:lnTo>
                    <a:lnTo>
                      <a:pt x="5457" y="2810"/>
                    </a:lnTo>
                    <a:lnTo>
                      <a:pt x="5419" y="2743"/>
                    </a:lnTo>
                    <a:lnTo>
                      <a:pt x="5324" y="2705"/>
                    </a:lnTo>
                    <a:lnTo>
                      <a:pt x="5219" y="2696"/>
                    </a:lnTo>
                    <a:lnTo>
                      <a:pt x="5162" y="2725"/>
                    </a:lnTo>
                    <a:lnTo>
                      <a:pt x="5105" y="2734"/>
                    </a:lnTo>
                    <a:lnTo>
                      <a:pt x="4972" y="2791"/>
                    </a:lnTo>
                    <a:lnTo>
                      <a:pt x="4876" y="2924"/>
                    </a:lnTo>
                    <a:lnTo>
                      <a:pt x="4791" y="2972"/>
                    </a:lnTo>
                    <a:lnTo>
                      <a:pt x="4705" y="2972"/>
                    </a:lnTo>
                    <a:lnTo>
                      <a:pt x="4543" y="3058"/>
                    </a:lnTo>
                    <a:lnTo>
                      <a:pt x="4457" y="3039"/>
                    </a:lnTo>
                    <a:lnTo>
                      <a:pt x="4381" y="2972"/>
                    </a:lnTo>
                    <a:lnTo>
                      <a:pt x="4286" y="2934"/>
                    </a:lnTo>
                    <a:lnTo>
                      <a:pt x="4191" y="2943"/>
                    </a:lnTo>
                    <a:lnTo>
                      <a:pt x="4086" y="2981"/>
                    </a:lnTo>
                    <a:lnTo>
                      <a:pt x="4057" y="3096"/>
                    </a:lnTo>
                    <a:lnTo>
                      <a:pt x="4095" y="3191"/>
                    </a:lnTo>
                    <a:lnTo>
                      <a:pt x="4143" y="3277"/>
                    </a:lnTo>
                    <a:lnTo>
                      <a:pt x="4200" y="3324"/>
                    </a:lnTo>
                    <a:lnTo>
                      <a:pt x="4248" y="3391"/>
                    </a:lnTo>
                    <a:lnTo>
                      <a:pt x="4381" y="3515"/>
                    </a:lnTo>
                    <a:lnTo>
                      <a:pt x="4552" y="3477"/>
                    </a:lnTo>
                    <a:lnTo>
                      <a:pt x="4610" y="3572"/>
                    </a:lnTo>
                    <a:lnTo>
                      <a:pt x="4552" y="3753"/>
                    </a:lnTo>
                    <a:lnTo>
                      <a:pt x="4419" y="3810"/>
                    </a:lnTo>
                    <a:lnTo>
                      <a:pt x="4276" y="3829"/>
                    </a:lnTo>
                    <a:lnTo>
                      <a:pt x="4210" y="4039"/>
                    </a:lnTo>
                    <a:lnTo>
                      <a:pt x="4267" y="4220"/>
                    </a:lnTo>
                    <a:lnTo>
                      <a:pt x="4324" y="4258"/>
                    </a:lnTo>
                    <a:lnTo>
                      <a:pt x="4324" y="4343"/>
                    </a:lnTo>
                    <a:lnTo>
                      <a:pt x="4276" y="4410"/>
                    </a:lnTo>
                    <a:lnTo>
                      <a:pt x="4200" y="4391"/>
                    </a:lnTo>
                    <a:lnTo>
                      <a:pt x="4153" y="4343"/>
                    </a:lnTo>
                    <a:lnTo>
                      <a:pt x="4115" y="4277"/>
                    </a:lnTo>
                    <a:lnTo>
                      <a:pt x="4029" y="4305"/>
                    </a:lnTo>
                    <a:lnTo>
                      <a:pt x="4000" y="4448"/>
                    </a:lnTo>
                    <a:lnTo>
                      <a:pt x="3886" y="4610"/>
                    </a:lnTo>
                    <a:lnTo>
                      <a:pt x="3724" y="4677"/>
                    </a:lnTo>
                    <a:lnTo>
                      <a:pt x="3695" y="4724"/>
                    </a:lnTo>
                    <a:lnTo>
                      <a:pt x="3705" y="4791"/>
                    </a:lnTo>
                    <a:lnTo>
                      <a:pt x="3648" y="4820"/>
                    </a:lnTo>
                    <a:lnTo>
                      <a:pt x="3591" y="4839"/>
                    </a:lnTo>
                    <a:lnTo>
                      <a:pt x="3533" y="4839"/>
                    </a:lnTo>
                    <a:lnTo>
                      <a:pt x="3495" y="4886"/>
                    </a:lnTo>
                    <a:lnTo>
                      <a:pt x="3429" y="4924"/>
                    </a:lnTo>
                    <a:lnTo>
                      <a:pt x="3362" y="4886"/>
                    </a:lnTo>
                    <a:lnTo>
                      <a:pt x="3238" y="4915"/>
                    </a:lnTo>
                    <a:lnTo>
                      <a:pt x="3152" y="4944"/>
                    </a:lnTo>
                    <a:lnTo>
                      <a:pt x="3019" y="4962"/>
                    </a:lnTo>
                    <a:lnTo>
                      <a:pt x="2952" y="5134"/>
                    </a:lnTo>
                    <a:lnTo>
                      <a:pt x="2829" y="5277"/>
                    </a:lnTo>
                    <a:lnTo>
                      <a:pt x="2638" y="5210"/>
                    </a:lnTo>
                    <a:lnTo>
                      <a:pt x="2733" y="5143"/>
                    </a:lnTo>
                    <a:lnTo>
                      <a:pt x="2771" y="5039"/>
                    </a:lnTo>
                    <a:lnTo>
                      <a:pt x="2676" y="4991"/>
                    </a:lnTo>
                    <a:lnTo>
                      <a:pt x="2571" y="4991"/>
                    </a:lnTo>
                    <a:lnTo>
                      <a:pt x="2505" y="4867"/>
                    </a:lnTo>
                    <a:lnTo>
                      <a:pt x="2410" y="4801"/>
                    </a:lnTo>
                    <a:lnTo>
                      <a:pt x="2257" y="4839"/>
                    </a:lnTo>
                    <a:lnTo>
                      <a:pt x="2095" y="4858"/>
                    </a:lnTo>
                    <a:lnTo>
                      <a:pt x="2048" y="4753"/>
                    </a:lnTo>
                    <a:lnTo>
                      <a:pt x="2162" y="4610"/>
                    </a:lnTo>
                    <a:lnTo>
                      <a:pt x="2200" y="4524"/>
                    </a:lnTo>
                    <a:lnTo>
                      <a:pt x="2276" y="4496"/>
                    </a:lnTo>
                    <a:lnTo>
                      <a:pt x="2314" y="4439"/>
                    </a:lnTo>
                    <a:lnTo>
                      <a:pt x="2257" y="4343"/>
                    </a:lnTo>
                    <a:lnTo>
                      <a:pt x="2181" y="4315"/>
                    </a:lnTo>
                    <a:lnTo>
                      <a:pt x="2124" y="4248"/>
                    </a:lnTo>
                    <a:lnTo>
                      <a:pt x="2105" y="4201"/>
                    </a:lnTo>
                    <a:lnTo>
                      <a:pt x="2057" y="4182"/>
                    </a:lnTo>
                    <a:lnTo>
                      <a:pt x="1943" y="3915"/>
                    </a:lnTo>
                    <a:lnTo>
                      <a:pt x="1867" y="3934"/>
                    </a:lnTo>
                    <a:lnTo>
                      <a:pt x="1791" y="3934"/>
                    </a:lnTo>
                    <a:lnTo>
                      <a:pt x="1733" y="3906"/>
                    </a:lnTo>
                    <a:lnTo>
                      <a:pt x="1667" y="3915"/>
                    </a:lnTo>
                    <a:lnTo>
                      <a:pt x="1686" y="3829"/>
                    </a:lnTo>
                    <a:lnTo>
                      <a:pt x="1724" y="3763"/>
                    </a:lnTo>
                    <a:lnTo>
                      <a:pt x="1695" y="3553"/>
                    </a:lnTo>
                    <a:lnTo>
                      <a:pt x="1771" y="3344"/>
                    </a:lnTo>
                    <a:lnTo>
                      <a:pt x="1886" y="3162"/>
                    </a:lnTo>
                    <a:lnTo>
                      <a:pt x="2172" y="3315"/>
                    </a:lnTo>
                    <a:lnTo>
                      <a:pt x="2305" y="3410"/>
                    </a:lnTo>
                    <a:lnTo>
                      <a:pt x="2429" y="3448"/>
                    </a:lnTo>
                    <a:lnTo>
                      <a:pt x="2514" y="3305"/>
                    </a:lnTo>
                    <a:lnTo>
                      <a:pt x="2581" y="3172"/>
                    </a:lnTo>
                    <a:lnTo>
                      <a:pt x="2724" y="3201"/>
                    </a:lnTo>
                    <a:lnTo>
                      <a:pt x="2724" y="3258"/>
                    </a:lnTo>
                    <a:lnTo>
                      <a:pt x="2743" y="3344"/>
                    </a:lnTo>
                    <a:lnTo>
                      <a:pt x="2819" y="3467"/>
                    </a:lnTo>
                    <a:lnTo>
                      <a:pt x="2781" y="3629"/>
                    </a:lnTo>
                    <a:lnTo>
                      <a:pt x="2867" y="3686"/>
                    </a:lnTo>
                    <a:lnTo>
                      <a:pt x="3019" y="3667"/>
                    </a:lnTo>
                    <a:lnTo>
                      <a:pt x="3124" y="3705"/>
                    </a:lnTo>
                    <a:lnTo>
                      <a:pt x="3210" y="3620"/>
                    </a:lnTo>
                    <a:lnTo>
                      <a:pt x="3172" y="3458"/>
                    </a:lnTo>
                    <a:lnTo>
                      <a:pt x="3057" y="3353"/>
                    </a:lnTo>
                    <a:lnTo>
                      <a:pt x="2876" y="3029"/>
                    </a:lnTo>
                    <a:lnTo>
                      <a:pt x="2724" y="2667"/>
                    </a:lnTo>
                    <a:lnTo>
                      <a:pt x="2676" y="2562"/>
                    </a:lnTo>
                    <a:lnTo>
                      <a:pt x="2743" y="2277"/>
                    </a:lnTo>
                    <a:lnTo>
                      <a:pt x="2934" y="1858"/>
                    </a:lnTo>
                    <a:lnTo>
                      <a:pt x="3000" y="1724"/>
                    </a:lnTo>
                    <a:lnTo>
                      <a:pt x="3048" y="1601"/>
                    </a:lnTo>
                    <a:lnTo>
                      <a:pt x="2924" y="1686"/>
                    </a:lnTo>
                    <a:lnTo>
                      <a:pt x="2791" y="1677"/>
                    </a:lnTo>
                    <a:lnTo>
                      <a:pt x="2648" y="1553"/>
                    </a:lnTo>
                    <a:lnTo>
                      <a:pt x="2495" y="1582"/>
                    </a:lnTo>
                    <a:lnTo>
                      <a:pt x="2314" y="1658"/>
                    </a:lnTo>
                    <a:lnTo>
                      <a:pt x="2143" y="1610"/>
                    </a:lnTo>
                    <a:lnTo>
                      <a:pt x="1971" y="1496"/>
                    </a:lnTo>
                    <a:lnTo>
                      <a:pt x="1924" y="1439"/>
                    </a:lnTo>
                    <a:lnTo>
                      <a:pt x="1867" y="1420"/>
                    </a:lnTo>
                    <a:lnTo>
                      <a:pt x="1791" y="1591"/>
                    </a:lnTo>
                    <a:lnTo>
                      <a:pt x="1781" y="1810"/>
                    </a:lnTo>
                    <a:lnTo>
                      <a:pt x="1610" y="1953"/>
                    </a:lnTo>
                    <a:lnTo>
                      <a:pt x="1657" y="2039"/>
                    </a:lnTo>
                    <a:lnTo>
                      <a:pt x="1648" y="2134"/>
                    </a:lnTo>
                    <a:lnTo>
                      <a:pt x="1590" y="2191"/>
                    </a:lnTo>
                    <a:lnTo>
                      <a:pt x="1533" y="2229"/>
                    </a:lnTo>
                    <a:lnTo>
                      <a:pt x="1448" y="2220"/>
                    </a:lnTo>
                    <a:lnTo>
                      <a:pt x="1372" y="2163"/>
                    </a:lnTo>
                    <a:lnTo>
                      <a:pt x="1229" y="2181"/>
                    </a:lnTo>
                    <a:lnTo>
                      <a:pt x="1124" y="2315"/>
                    </a:lnTo>
                    <a:lnTo>
                      <a:pt x="1067" y="2172"/>
                    </a:lnTo>
                    <a:lnTo>
                      <a:pt x="1000" y="2067"/>
                    </a:lnTo>
                    <a:lnTo>
                      <a:pt x="895" y="2077"/>
                    </a:lnTo>
                    <a:lnTo>
                      <a:pt x="828" y="2067"/>
                    </a:lnTo>
                    <a:lnTo>
                      <a:pt x="790" y="2001"/>
                    </a:lnTo>
                    <a:lnTo>
                      <a:pt x="686" y="2001"/>
                    </a:lnTo>
                    <a:lnTo>
                      <a:pt x="619" y="1886"/>
                    </a:lnTo>
                    <a:lnTo>
                      <a:pt x="552" y="1800"/>
                    </a:lnTo>
                    <a:lnTo>
                      <a:pt x="467" y="1848"/>
                    </a:lnTo>
                    <a:lnTo>
                      <a:pt x="400" y="1800"/>
                    </a:lnTo>
                    <a:lnTo>
                      <a:pt x="419" y="1658"/>
                    </a:lnTo>
                    <a:lnTo>
                      <a:pt x="371" y="1629"/>
                    </a:lnTo>
                    <a:lnTo>
                      <a:pt x="324" y="1715"/>
                    </a:lnTo>
                    <a:lnTo>
                      <a:pt x="257" y="1724"/>
                    </a:lnTo>
                    <a:lnTo>
                      <a:pt x="238" y="1696"/>
                    </a:lnTo>
                    <a:lnTo>
                      <a:pt x="200" y="1705"/>
                    </a:lnTo>
                    <a:lnTo>
                      <a:pt x="171" y="1658"/>
                    </a:lnTo>
                    <a:lnTo>
                      <a:pt x="152" y="1601"/>
                    </a:lnTo>
                    <a:lnTo>
                      <a:pt x="95" y="1505"/>
                    </a:lnTo>
                    <a:lnTo>
                      <a:pt x="19" y="1439"/>
                    </a:lnTo>
                    <a:lnTo>
                      <a:pt x="0" y="1420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7" name="Freeform 7">
                <a:extLst>
                  <a:ext uri="{FF2B5EF4-FFF2-40B4-BE49-F238E27FC236}">
                    <a16:creationId xmlns:a16="http://schemas.microsoft.com/office/drawing/2014/main" id="{C1809DB3-EDC8-C84C-985D-207BFE3EB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8925" y="2212975"/>
                <a:ext cx="1149350" cy="1344613"/>
              </a:xfrm>
              <a:custGeom>
                <a:avLst/>
                <a:gdLst>
                  <a:gd name="T0" fmla="*/ 325967 w 3191"/>
                  <a:gd name="T1" fmla="*/ 1193412 h 3735"/>
                  <a:gd name="T2" fmla="*/ 240243 w 3191"/>
                  <a:gd name="T3" fmla="*/ 1169291 h 3735"/>
                  <a:gd name="T4" fmla="*/ 202424 w 3191"/>
                  <a:gd name="T5" fmla="*/ 1138331 h 3735"/>
                  <a:gd name="T6" fmla="*/ 137230 w 3191"/>
                  <a:gd name="T7" fmla="*/ 1063090 h 3735"/>
                  <a:gd name="T8" fmla="*/ 126785 w 3191"/>
                  <a:gd name="T9" fmla="*/ 1035370 h 3735"/>
                  <a:gd name="T10" fmla="*/ 116700 w 3191"/>
                  <a:gd name="T11" fmla="*/ 991090 h 3735"/>
                  <a:gd name="T12" fmla="*/ 10085 w 3191"/>
                  <a:gd name="T13" fmla="*/ 877688 h 3735"/>
                  <a:gd name="T14" fmla="*/ 58350 w 3191"/>
                  <a:gd name="T15" fmla="*/ 816128 h 3735"/>
                  <a:gd name="T16" fmla="*/ 92568 w 3191"/>
                  <a:gd name="T17" fmla="*/ 689047 h 3735"/>
                  <a:gd name="T18" fmla="*/ 164604 w 3191"/>
                  <a:gd name="T19" fmla="*/ 654846 h 3735"/>
                  <a:gd name="T20" fmla="*/ 308678 w 3191"/>
                  <a:gd name="T21" fmla="*/ 623886 h 3735"/>
                  <a:gd name="T22" fmla="*/ 312280 w 3191"/>
                  <a:gd name="T23" fmla="*/ 562325 h 3735"/>
                  <a:gd name="T24" fmla="*/ 270859 w 3191"/>
                  <a:gd name="T25" fmla="*/ 531365 h 3735"/>
                  <a:gd name="T26" fmla="*/ 332811 w 3191"/>
                  <a:gd name="T27" fmla="*/ 370444 h 3735"/>
                  <a:gd name="T28" fmla="*/ 408089 w 3191"/>
                  <a:gd name="T29" fmla="*/ 322203 h 3735"/>
                  <a:gd name="T30" fmla="*/ 383957 w 3191"/>
                  <a:gd name="T31" fmla="*/ 250202 h 3735"/>
                  <a:gd name="T32" fmla="*/ 336053 w 3191"/>
                  <a:gd name="T33" fmla="*/ 233282 h 3735"/>
                  <a:gd name="T34" fmla="*/ 336053 w 3191"/>
                  <a:gd name="T35" fmla="*/ 185042 h 3735"/>
                  <a:gd name="T36" fmla="*/ 398004 w 3191"/>
                  <a:gd name="T37" fmla="*/ 178202 h 3735"/>
                  <a:gd name="T38" fmla="*/ 414933 w 3191"/>
                  <a:gd name="T39" fmla="*/ 75601 h 3735"/>
                  <a:gd name="T40" fmla="*/ 552163 w 3191"/>
                  <a:gd name="T41" fmla="*/ 51480 h 3735"/>
                  <a:gd name="T42" fmla="*/ 644731 w 3191"/>
                  <a:gd name="T43" fmla="*/ 13680 h 3735"/>
                  <a:gd name="T44" fmla="*/ 960613 w 3191"/>
                  <a:gd name="T45" fmla="*/ 10440 h 3735"/>
                  <a:gd name="T46" fmla="*/ 1132061 w 3191"/>
                  <a:gd name="T47" fmla="*/ 89281 h 3735"/>
                  <a:gd name="T48" fmla="*/ 1135303 w 3191"/>
                  <a:gd name="T49" fmla="*/ 298443 h 3735"/>
                  <a:gd name="T50" fmla="*/ 1091000 w 3191"/>
                  <a:gd name="T51" fmla="*/ 418324 h 3735"/>
                  <a:gd name="T52" fmla="*/ 1087398 w 3191"/>
                  <a:gd name="T53" fmla="*/ 462964 h 3735"/>
                  <a:gd name="T54" fmla="*/ 1053181 w 3191"/>
                  <a:gd name="T55" fmla="*/ 500765 h 3735"/>
                  <a:gd name="T56" fmla="*/ 1066868 w 3191"/>
                  <a:gd name="T57" fmla="*/ 548645 h 3735"/>
                  <a:gd name="T58" fmla="*/ 1094242 w 3191"/>
                  <a:gd name="T59" fmla="*/ 562325 h 3735"/>
                  <a:gd name="T60" fmla="*/ 1118374 w 3191"/>
                  <a:gd name="T61" fmla="*/ 593286 h 3735"/>
                  <a:gd name="T62" fmla="*/ 1135303 w 3191"/>
                  <a:gd name="T63" fmla="*/ 623886 h 3735"/>
                  <a:gd name="T64" fmla="*/ 1097844 w 3191"/>
                  <a:gd name="T65" fmla="*/ 623886 h 3735"/>
                  <a:gd name="T66" fmla="*/ 1039494 w 3191"/>
                  <a:gd name="T67" fmla="*/ 682207 h 3735"/>
                  <a:gd name="T68" fmla="*/ 987987 w 3191"/>
                  <a:gd name="T69" fmla="*/ 682207 h 3735"/>
                  <a:gd name="T70" fmla="*/ 905505 w 3191"/>
                  <a:gd name="T71" fmla="*/ 692647 h 3735"/>
                  <a:gd name="T72" fmla="*/ 871287 w 3191"/>
                  <a:gd name="T73" fmla="*/ 816128 h 3735"/>
                  <a:gd name="T74" fmla="*/ 830226 w 3191"/>
                  <a:gd name="T75" fmla="*/ 925929 h 3735"/>
                  <a:gd name="T76" fmla="*/ 771876 w 3191"/>
                  <a:gd name="T77" fmla="*/ 1011610 h 3735"/>
                  <a:gd name="T78" fmla="*/ 857600 w 3191"/>
                  <a:gd name="T79" fmla="*/ 1093691 h 3735"/>
                  <a:gd name="T80" fmla="*/ 919192 w 3191"/>
                  <a:gd name="T81" fmla="*/ 1176131 h 3735"/>
                  <a:gd name="T82" fmla="*/ 850757 w 3191"/>
                  <a:gd name="T83" fmla="*/ 1210332 h 3735"/>
                  <a:gd name="T84" fmla="*/ 806094 w 3191"/>
                  <a:gd name="T85" fmla="*/ 1306453 h 3735"/>
                  <a:gd name="T86" fmla="*/ 709924 w 3191"/>
                  <a:gd name="T87" fmla="*/ 1313293 h 3735"/>
                  <a:gd name="T88" fmla="*/ 627802 w 3191"/>
                  <a:gd name="T89" fmla="*/ 1344253 h 3735"/>
                  <a:gd name="T90" fmla="*/ 476885 w 3191"/>
                  <a:gd name="T91" fmla="*/ 1309693 h 3735"/>
                  <a:gd name="T92" fmla="*/ 325967 w 3191"/>
                  <a:gd name="T93" fmla="*/ 1213932 h 373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191" h="3735">
                    <a:moveTo>
                      <a:pt x="905" y="3372"/>
                    </a:moveTo>
                    <a:lnTo>
                      <a:pt x="905" y="3315"/>
                    </a:lnTo>
                    <a:lnTo>
                      <a:pt x="847" y="3286"/>
                    </a:lnTo>
                    <a:lnTo>
                      <a:pt x="667" y="3248"/>
                    </a:lnTo>
                    <a:lnTo>
                      <a:pt x="609" y="3210"/>
                    </a:lnTo>
                    <a:lnTo>
                      <a:pt x="562" y="3162"/>
                    </a:lnTo>
                    <a:lnTo>
                      <a:pt x="466" y="3038"/>
                    </a:lnTo>
                    <a:lnTo>
                      <a:pt x="381" y="2953"/>
                    </a:lnTo>
                    <a:lnTo>
                      <a:pt x="362" y="2914"/>
                    </a:lnTo>
                    <a:lnTo>
                      <a:pt x="352" y="2876"/>
                    </a:lnTo>
                    <a:lnTo>
                      <a:pt x="343" y="2791"/>
                    </a:lnTo>
                    <a:lnTo>
                      <a:pt x="324" y="2753"/>
                    </a:lnTo>
                    <a:lnTo>
                      <a:pt x="286" y="2686"/>
                    </a:lnTo>
                    <a:lnTo>
                      <a:pt x="28" y="2438"/>
                    </a:lnTo>
                    <a:lnTo>
                      <a:pt x="0" y="2419"/>
                    </a:lnTo>
                    <a:lnTo>
                      <a:pt x="162" y="2267"/>
                    </a:lnTo>
                    <a:lnTo>
                      <a:pt x="257" y="2010"/>
                    </a:lnTo>
                    <a:lnTo>
                      <a:pt x="257" y="1914"/>
                    </a:lnTo>
                    <a:lnTo>
                      <a:pt x="324" y="1867"/>
                    </a:lnTo>
                    <a:lnTo>
                      <a:pt x="457" y="1819"/>
                    </a:lnTo>
                    <a:lnTo>
                      <a:pt x="657" y="1800"/>
                    </a:lnTo>
                    <a:lnTo>
                      <a:pt x="857" y="1733"/>
                    </a:lnTo>
                    <a:lnTo>
                      <a:pt x="885" y="1657"/>
                    </a:lnTo>
                    <a:lnTo>
                      <a:pt x="867" y="1562"/>
                    </a:lnTo>
                    <a:lnTo>
                      <a:pt x="790" y="1543"/>
                    </a:lnTo>
                    <a:lnTo>
                      <a:pt x="752" y="1476"/>
                    </a:lnTo>
                    <a:lnTo>
                      <a:pt x="800" y="1219"/>
                    </a:lnTo>
                    <a:lnTo>
                      <a:pt x="924" y="1029"/>
                    </a:lnTo>
                    <a:lnTo>
                      <a:pt x="1095" y="962"/>
                    </a:lnTo>
                    <a:lnTo>
                      <a:pt x="1133" y="895"/>
                    </a:lnTo>
                    <a:lnTo>
                      <a:pt x="1095" y="791"/>
                    </a:lnTo>
                    <a:lnTo>
                      <a:pt x="1066" y="695"/>
                    </a:lnTo>
                    <a:lnTo>
                      <a:pt x="1000" y="667"/>
                    </a:lnTo>
                    <a:lnTo>
                      <a:pt x="933" y="648"/>
                    </a:lnTo>
                    <a:lnTo>
                      <a:pt x="876" y="581"/>
                    </a:lnTo>
                    <a:lnTo>
                      <a:pt x="933" y="514"/>
                    </a:lnTo>
                    <a:lnTo>
                      <a:pt x="1019" y="524"/>
                    </a:lnTo>
                    <a:lnTo>
                      <a:pt x="1105" y="495"/>
                    </a:lnTo>
                    <a:lnTo>
                      <a:pt x="1133" y="381"/>
                    </a:lnTo>
                    <a:lnTo>
                      <a:pt x="1152" y="210"/>
                    </a:lnTo>
                    <a:lnTo>
                      <a:pt x="1429" y="181"/>
                    </a:lnTo>
                    <a:lnTo>
                      <a:pt x="1533" y="143"/>
                    </a:lnTo>
                    <a:lnTo>
                      <a:pt x="1657" y="115"/>
                    </a:lnTo>
                    <a:lnTo>
                      <a:pt x="1790" y="38"/>
                    </a:lnTo>
                    <a:lnTo>
                      <a:pt x="2105" y="0"/>
                    </a:lnTo>
                    <a:lnTo>
                      <a:pt x="2667" y="29"/>
                    </a:lnTo>
                    <a:lnTo>
                      <a:pt x="3048" y="238"/>
                    </a:lnTo>
                    <a:lnTo>
                      <a:pt x="3143" y="248"/>
                    </a:lnTo>
                    <a:lnTo>
                      <a:pt x="3190" y="410"/>
                    </a:lnTo>
                    <a:lnTo>
                      <a:pt x="3152" y="829"/>
                    </a:lnTo>
                    <a:lnTo>
                      <a:pt x="3095" y="1010"/>
                    </a:lnTo>
                    <a:lnTo>
                      <a:pt x="3029" y="1162"/>
                    </a:lnTo>
                    <a:lnTo>
                      <a:pt x="3019" y="1219"/>
                    </a:lnTo>
                    <a:lnTo>
                      <a:pt x="3019" y="1286"/>
                    </a:lnTo>
                    <a:lnTo>
                      <a:pt x="2981" y="1343"/>
                    </a:lnTo>
                    <a:lnTo>
                      <a:pt x="2924" y="1391"/>
                    </a:lnTo>
                    <a:lnTo>
                      <a:pt x="2905" y="1467"/>
                    </a:lnTo>
                    <a:lnTo>
                      <a:pt x="2962" y="1524"/>
                    </a:lnTo>
                    <a:lnTo>
                      <a:pt x="3000" y="1552"/>
                    </a:lnTo>
                    <a:lnTo>
                      <a:pt x="3038" y="1562"/>
                    </a:lnTo>
                    <a:lnTo>
                      <a:pt x="3067" y="1610"/>
                    </a:lnTo>
                    <a:lnTo>
                      <a:pt x="3105" y="1648"/>
                    </a:lnTo>
                    <a:lnTo>
                      <a:pt x="3152" y="1667"/>
                    </a:lnTo>
                    <a:lnTo>
                      <a:pt x="3152" y="1733"/>
                    </a:lnTo>
                    <a:lnTo>
                      <a:pt x="3105" y="1772"/>
                    </a:lnTo>
                    <a:lnTo>
                      <a:pt x="3048" y="1733"/>
                    </a:lnTo>
                    <a:lnTo>
                      <a:pt x="2962" y="1800"/>
                    </a:lnTo>
                    <a:lnTo>
                      <a:pt x="2886" y="1895"/>
                    </a:lnTo>
                    <a:lnTo>
                      <a:pt x="2809" y="1895"/>
                    </a:lnTo>
                    <a:lnTo>
                      <a:pt x="2743" y="1895"/>
                    </a:lnTo>
                    <a:lnTo>
                      <a:pt x="2657" y="1838"/>
                    </a:lnTo>
                    <a:lnTo>
                      <a:pt x="2514" y="1924"/>
                    </a:lnTo>
                    <a:lnTo>
                      <a:pt x="2409" y="2076"/>
                    </a:lnTo>
                    <a:lnTo>
                      <a:pt x="2419" y="2267"/>
                    </a:lnTo>
                    <a:lnTo>
                      <a:pt x="2390" y="2448"/>
                    </a:lnTo>
                    <a:lnTo>
                      <a:pt x="2305" y="2572"/>
                    </a:lnTo>
                    <a:lnTo>
                      <a:pt x="2229" y="2705"/>
                    </a:lnTo>
                    <a:lnTo>
                      <a:pt x="2143" y="2810"/>
                    </a:lnTo>
                    <a:lnTo>
                      <a:pt x="2114" y="2943"/>
                    </a:lnTo>
                    <a:lnTo>
                      <a:pt x="2381" y="3038"/>
                    </a:lnTo>
                    <a:lnTo>
                      <a:pt x="2590" y="3162"/>
                    </a:lnTo>
                    <a:lnTo>
                      <a:pt x="2552" y="3267"/>
                    </a:lnTo>
                    <a:lnTo>
                      <a:pt x="2457" y="3277"/>
                    </a:lnTo>
                    <a:lnTo>
                      <a:pt x="2362" y="3362"/>
                    </a:lnTo>
                    <a:lnTo>
                      <a:pt x="2371" y="3486"/>
                    </a:lnTo>
                    <a:lnTo>
                      <a:pt x="2238" y="3629"/>
                    </a:lnTo>
                    <a:lnTo>
                      <a:pt x="2086" y="3686"/>
                    </a:lnTo>
                    <a:lnTo>
                      <a:pt x="1971" y="3648"/>
                    </a:lnTo>
                    <a:lnTo>
                      <a:pt x="1857" y="3676"/>
                    </a:lnTo>
                    <a:lnTo>
                      <a:pt x="1743" y="3734"/>
                    </a:lnTo>
                    <a:lnTo>
                      <a:pt x="1409" y="3705"/>
                    </a:lnTo>
                    <a:lnTo>
                      <a:pt x="1324" y="3638"/>
                    </a:lnTo>
                    <a:lnTo>
                      <a:pt x="1066" y="3333"/>
                    </a:lnTo>
                    <a:lnTo>
                      <a:pt x="905" y="3372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8" name="Freeform 8">
                <a:extLst>
                  <a:ext uri="{FF2B5EF4-FFF2-40B4-BE49-F238E27FC236}">
                    <a16:creationId xmlns:a16="http://schemas.microsoft.com/office/drawing/2014/main" id="{81A756F9-D2D9-4D42-98CC-26525AEF1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7913" y="4375150"/>
                <a:ext cx="1498600" cy="1066800"/>
              </a:xfrm>
              <a:custGeom>
                <a:avLst/>
                <a:gdLst>
                  <a:gd name="T0" fmla="*/ 24119 w 4163"/>
                  <a:gd name="T1" fmla="*/ 534660 h 2963"/>
                  <a:gd name="T2" fmla="*/ 99715 w 4163"/>
                  <a:gd name="T3" fmla="*/ 528179 h 2963"/>
                  <a:gd name="T4" fmla="*/ 140752 w 4163"/>
                  <a:gd name="T5" fmla="*/ 438889 h 2963"/>
                  <a:gd name="T6" fmla="*/ 178550 w 4163"/>
                  <a:gd name="T7" fmla="*/ 404686 h 2963"/>
                  <a:gd name="T8" fmla="*/ 209149 w 4163"/>
                  <a:gd name="T9" fmla="*/ 391004 h 2963"/>
                  <a:gd name="T10" fmla="*/ 240107 w 4163"/>
                  <a:gd name="T11" fmla="*/ 301714 h 2963"/>
                  <a:gd name="T12" fmla="*/ 236507 w 4163"/>
                  <a:gd name="T13" fmla="*/ 240147 h 2963"/>
                  <a:gd name="T14" fmla="*/ 230028 w 4163"/>
                  <a:gd name="T15" fmla="*/ 216024 h 2963"/>
                  <a:gd name="T16" fmla="*/ 174951 w 4163"/>
                  <a:gd name="T17" fmla="*/ 168139 h 2963"/>
                  <a:gd name="T18" fmla="*/ 102955 w 4163"/>
                  <a:gd name="T19" fmla="*/ 106212 h 2963"/>
                  <a:gd name="T20" fmla="*/ 123473 w 4163"/>
                  <a:gd name="T21" fmla="*/ 3240 h 2963"/>
                  <a:gd name="T22" fmla="*/ 236507 w 4163"/>
                  <a:gd name="T23" fmla="*/ 6841 h 2963"/>
                  <a:gd name="T24" fmla="*/ 322543 w 4163"/>
                  <a:gd name="T25" fmla="*/ 23763 h 2963"/>
                  <a:gd name="T26" fmla="*/ 363581 w 4163"/>
                  <a:gd name="T27" fmla="*/ 113053 h 2963"/>
                  <a:gd name="T28" fmla="*/ 390939 w 4163"/>
                  <a:gd name="T29" fmla="*/ 171379 h 2963"/>
                  <a:gd name="T30" fmla="*/ 449256 w 4163"/>
                  <a:gd name="T31" fmla="*/ 185061 h 2963"/>
                  <a:gd name="T32" fmla="*/ 466535 w 4163"/>
                  <a:gd name="T33" fmla="*/ 274351 h 2963"/>
                  <a:gd name="T34" fmla="*/ 510813 w 4163"/>
                  <a:gd name="T35" fmla="*/ 335918 h 2963"/>
                  <a:gd name="T36" fmla="*/ 559050 w 4163"/>
                  <a:gd name="T37" fmla="*/ 387404 h 2963"/>
                  <a:gd name="T38" fmla="*/ 610527 w 4163"/>
                  <a:gd name="T39" fmla="*/ 448971 h 2963"/>
                  <a:gd name="T40" fmla="*/ 672084 w 4163"/>
                  <a:gd name="T41" fmla="*/ 462652 h 2963"/>
                  <a:gd name="T42" fmla="*/ 798797 w 4163"/>
                  <a:gd name="T43" fmla="*/ 411526 h 2963"/>
                  <a:gd name="T44" fmla="*/ 898512 w 4163"/>
                  <a:gd name="T45" fmla="*/ 428448 h 2963"/>
                  <a:gd name="T46" fmla="*/ 943150 w 4163"/>
                  <a:gd name="T47" fmla="*/ 442490 h 2963"/>
                  <a:gd name="T48" fmla="*/ 994627 w 4163"/>
                  <a:gd name="T49" fmla="*/ 425208 h 2963"/>
                  <a:gd name="T50" fmla="*/ 1066263 w 4163"/>
                  <a:gd name="T51" fmla="*/ 448971 h 2963"/>
                  <a:gd name="T52" fmla="*/ 1124580 w 4163"/>
                  <a:gd name="T53" fmla="*/ 442490 h 2963"/>
                  <a:gd name="T54" fmla="*/ 1172817 w 4163"/>
                  <a:gd name="T55" fmla="*/ 452571 h 2963"/>
                  <a:gd name="T56" fmla="*/ 1241214 w 4163"/>
                  <a:gd name="T57" fmla="*/ 541861 h 2963"/>
                  <a:gd name="T58" fmla="*/ 1265332 w 4163"/>
                  <a:gd name="T59" fmla="*/ 565624 h 2963"/>
                  <a:gd name="T60" fmla="*/ 1313210 w 4163"/>
                  <a:gd name="T61" fmla="*/ 599827 h 2963"/>
                  <a:gd name="T62" fmla="*/ 1320050 w 4163"/>
                  <a:gd name="T63" fmla="*/ 654914 h 2963"/>
                  <a:gd name="T64" fmla="*/ 1279012 w 4163"/>
                  <a:gd name="T65" fmla="*/ 695958 h 2963"/>
                  <a:gd name="T66" fmla="*/ 1254893 w 4163"/>
                  <a:gd name="T67" fmla="*/ 785248 h 2963"/>
                  <a:gd name="T68" fmla="*/ 1368287 w 4163"/>
                  <a:gd name="T69" fmla="*/ 764726 h 2963"/>
                  <a:gd name="T70" fmla="*/ 1426244 w 4163"/>
                  <a:gd name="T71" fmla="*/ 833134 h 2963"/>
                  <a:gd name="T72" fmla="*/ 1498240 w 4163"/>
                  <a:gd name="T73" fmla="*/ 850416 h 2963"/>
                  <a:gd name="T74" fmla="*/ 1450363 w 4163"/>
                  <a:gd name="T75" fmla="*/ 911983 h 2963"/>
                  <a:gd name="T76" fmla="*/ 1316810 w 4163"/>
                  <a:gd name="T77" fmla="*/ 973910 h 2963"/>
                  <a:gd name="T78" fmla="*/ 1135019 w 4163"/>
                  <a:gd name="T79" fmla="*/ 925664 h 2963"/>
                  <a:gd name="T80" fmla="*/ 1080302 w 4163"/>
                  <a:gd name="T81" fmla="*/ 925664 h 2963"/>
                  <a:gd name="T82" fmla="*/ 984187 w 4163"/>
                  <a:gd name="T83" fmla="*/ 980750 h 2963"/>
                  <a:gd name="T84" fmla="*/ 905352 w 4163"/>
                  <a:gd name="T85" fmla="*/ 997672 h 2963"/>
                  <a:gd name="T86" fmla="*/ 833356 w 4163"/>
                  <a:gd name="T87" fmla="*/ 959868 h 2963"/>
                  <a:gd name="T88" fmla="*/ 775039 w 4163"/>
                  <a:gd name="T89" fmla="*/ 932505 h 2963"/>
                  <a:gd name="T90" fmla="*/ 706642 w 4163"/>
                  <a:gd name="T91" fmla="*/ 994432 h 2963"/>
                  <a:gd name="T92" fmla="*/ 672084 w 4163"/>
                  <a:gd name="T93" fmla="*/ 1025035 h 2963"/>
                  <a:gd name="T94" fmla="*/ 634286 w 4163"/>
                  <a:gd name="T95" fmla="*/ 1066440 h 2963"/>
                  <a:gd name="T96" fmla="*/ 624207 w 4163"/>
                  <a:gd name="T97" fmla="*/ 1045918 h 2963"/>
                  <a:gd name="T98" fmla="*/ 603688 w 4163"/>
                  <a:gd name="T99" fmla="*/ 1035476 h 2963"/>
                  <a:gd name="T100" fmla="*/ 575969 w 4163"/>
                  <a:gd name="T101" fmla="*/ 1042317 h 2963"/>
                  <a:gd name="T102" fmla="*/ 559050 w 4163"/>
                  <a:gd name="T103" fmla="*/ 1025035 h 2963"/>
                  <a:gd name="T104" fmla="*/ 552211 w 4163"/>
                  <a:gd name="T105" fmla="*/ 1008113 h 2963"/>
                  <a:gd name="T106" fmla="*/ 480214 w 4163"/>
                  <a:gd name="T107" fmla="*/ 1008113 h 2963"/>
                  <a:gd name="T108" fmla="*/ 466535 w 4163"/>
                  <a:gd name="T109" fmla="*/ 997672 h 2963"/>
                  <a:gd name="T110" fmla="*/ 456096 w 4163"/>
                  <a:gd name="T111" fmla="*/ 983991 h 2963"/>
                  <a:gd name="T112" fmla="*/ 356741 w 4163"/>
                  <a:gd name="T113" fmla="*/ 946186 h 2963"/>
                  <a:gd name="T114" fmla="*/ 236507 w 4163"/>
                  <a:gd name="T115" fmla="*/ 860497 h 2963"/>
                  <a:gd name="T116" fmla="*/ 205909 w 4163"/>
                  <a:gd name="T117" fmla="*/ 826293 h 2963"/>
                  <a:gd name="T118" fmla="*/ 174951 w 4163"/>
                  <a:gd name="T119" fmla="*/ 751044 h 2963"/>
                  <a:gd name="T120" fmla="*/ 0 w 4163"/>
                  <a:gd name="T121" fmla="*/ 548702 h 296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163" h="2963">
                    <a:moveTo>
                      <a:pt x="0" y="1524"/>
                    </a:moveTo>
                    <a:lnTo>
                      <a:pt x="67" y="1485"/>
                    </a:lnTo>
                    <a:lnTo>
                      <a:pt x="220" y="1485"/>
                    </a:lnTo>
                    <a:lnTo>
                      <a:pt x="277" y="1467"/>
                    </a:lnTo>
                    <a:lnTo>
                      <a:pt x="334" y="1400"/>
                    </a:lnTo>
                    <a:lnTo>
                      <a:pt x="391" y="1219"/>
                    </a:lnTo>
                    <a:lnTo>
                      <a:pt x="439" y="1152"/>
                    </a:lnTo>
                    <a:lnTo>
                      <a:pt x="496" y="1124"/>
                    </a:lnTo>
                    <a:lnTo>
                      <a:pt x="534" y="1114"/>
                    </a:lnTo>
                    <a:lnTo>
                      <a:pt x="581" y="1086"/>
                    </a:lnTo>
                    <a:lnTo>
                      <a:pt x="619" y="1009"/>
                    </a:lnTo>
                    <a:lnTo>
                      <a:pt x="667" y="838"/>
                    </a:lnTo>
                    <a:lnTo>
                      <a:pt x="677" y="743"/>
                    </a:lnTo>
                    <a:lnTo>
                      <a:pt x="657" y="667"/>
                    </a:lnTo>
                    <a:lnTo>
                      <a:pt x="639" y="600"/>
                    </a:lnTo>
                    <a:lnTo>
                      <a:pt x="591" y="543"/>
                    </a:lnTo>
                    <a:lnTo>
                      <a:pt x="486" y="467"/>
                    </a:lnTo>
                    <a:lnTo>
                      <a:pt x="296" y="295"/>
                    </a:lnTo>
                    <a:lnTo>
                      <a:pt x="286" y="295"/>
                    </a:lnTo>
                    <a:lnTo>
                      <a:pt x="296" y="200"/>
                    </a:lnTo>
                    <a:lnTo>
                      <a:pt x="343" y="9"/>
                    </a:lnTo>
                    <a:lnTo>
                      <a:pt x="486" y="0"/>
                    </a:lnTo>
                    <a:lnTo>
                      <a:pt x="657" y="19"/>
                    </a:lnTo>
                    <a:lnTo>
                      <a:pt x="791" y="9"/>
                    </a:lnTo>
                    <a:lnTo>
                      <a:pt x="896" y="66"/>
                    </a:lnTo>
                    <a:lnTo>
                      <a:pt x="943" y="200"/>
                    </a:lnTo>
                    <a:lnTo>
                      <a:pt x="1010" y="314"/>
                    </a:lnTo>
                    <a:lnTo>
                      <a:pt x="1067" y="381"/>
                    </a:lnTo>
                    <a:lnTo>
                      <a:pt x="1086" y="476"/>
                    </a:lnTo>
                    <a:lnTo>
                      <a:pt x="1143" y="543"/>
                    </a:lnTo>
                    <a:lnTo>
                      <a:pt x="1248" y="514"/>
                    </a:lnTo>
                    <a:lnTo>
                      <a:pt x="1305" y="609"/>
                    </a:lnTo>
                    <a:lnTo>
                      <a:pt x="1296" y="762"/>
                    </a:lnTo>
                    <a:lnTo>
                      <a:pt x="1353" y="848"/>
                    </a:lnTo>
                    <a:lnTo>
                      <a:pt x="1419" y="933"/>
                    </a:lnTo>
                    <a:lnTo>
                      <a:pt x="1477" y="1019"/>
                    </a:lnTo>
                    <a:lnTo>
                      <a:pt x="1553" y="1076"/>
                    </a:lnTo>
                    <a:lnTo>
                      <a:pt x="1639" y="1152"/>
                    </a:lnTo>
                    <a:lnTo>
                      <a:pt x="1696" y="1247"/>
                    </a:lnTo>
                    <a:lnTo>
                      <a:pt x="1772" y="1305"/>
                    </a:lnTo>
                    <a:lnTo>
                      <a:pt x="1867" y="1285"/>
                    </a:lnTo>
                    <a:lnTo>
                      <a:pt x="2010" y="1162"/>
                    </a:lnTo>
                    <a:lnTo>
                      <a:pt x="2219" y="1143"/>
                    </a:lnTo>
                    <a:lnTo>
                      <a:pt x="2305" y="1124"/>
                    </a:lnTo>
                    <a:lnTo>
                      <a:pt x="2496" y="1190"/>
                    </a:lnTo>
                    <a:lnTo>
                      <a:pt x="2553" y="1229"/>
                    </a:lnTo>
                    <a:lnTo>
                      <a:pt x="2620" y="1229"/>
                    </a:lnTo>
                    <a:lnTo>
                      <a:pt x="2658" y="1095"/>
                    </a:lnTo>
                    <a:lnTo>
                      <a:pt x="2763" y="1181"/>
                    </a:lnTo>
                    <a:lnTo>
                      <a:pt x="2867" y="1200"/>
                    </a:lnTo>
                    <a:lnTo>
                      <a:pt x="2962" y="1247"/>
                    </a:lnTo>
                    <a:lnTo>
                      <a:pt x="3058" y="1238"/>
                    </a:lnTo>
                    <a:lnTo>
                      <a:pt x="3124" y="1229"/>
                    </a:lnTo>
                    <a:lnTo>
                      <a:pt x="3182" y="1257"/>
                    </a:lnTo>
                    <a:lnTo>
                      <a:pt x="3258" y="1257"/>
                    </a:lnTo>
                    <a:lnTo>
                      <a:pt x="3334" y="1238"/>
                    </a:lnTo>
                    <a:lnTo>
                      <a:pt x="3448" y="1505"/>
                    </a:lnTo>
                    <a:lnTo>
                      <a:pt x="3496" y="1524"/>
                    </a:lnTo>
                    <a:lnTo>
                      <a:pt x="3515" y="1571"/>
                    </a:lnTo>
                    <a:lnTo>
                      <a:pt x="3572" y="1638"/>
                    </a:lnTo>
                    <a:lnTo>
                      <a:pt x="3648" y="1666"/>
                    </a:lnTo>
                    <a:lnTo>
                      <a:pt x="3705" y="1762"/>
                    </a:lnTo>
                    <a:lnTo>
                      <a:pt x="3667" y="1819"/>
                    </a:lnTo>
                    <a:lnTo>
                      <a:pt x="3591" y="1847"/>
                    </a:lnTo>
                    <a:lnTo>
                      <a:pt x="3553" y="1933"/>
                    </a:lnTo>
                    <a:lnTo>
                      <a:pt x="3439" y="2076"/>
                    </a:lnTo>
                    <a:lnTo>
                      <a:pt x="3486" y="2181"/>
                    </a:lnTo>
                    <a:lnTo>
                      <a:pt x="3648" y="2162"/>
                    </a:lnTo>
                    <a:lnTo>
                      <a:pt x="3801" y="2124"/>
                    </a:lnTo>
                    <a:lnTo>
                      <a:pt x="3896" y="2190"/>
                    </a:lnTo>
                    <a:lnTo>
                      <a:pt x="3962" y="2314"/>
                    </a:lnTo>
                    <a:lnTo>
                      <a:pt x="4067" y="2314"/>
                    </a:lnTo>
                    <a:lnTo>
                      <a:pt x="4162" y="2362"/>
                    </a:lnTo>
                    <a:lnTo>
                      <a:pt x="4124" y="2466"/>
                    </a:lnTo>
                    <a:lnTo>
                      <a:pt x="4029" y="2533"/>
                    </a:lnTo>
                    <a:lnTo>
                      <a:pt x="3858" y="2676"/>
                    </a:lnTo>
                    <a:lnTo>
                      <a:pt x="3658" y="2705"/>
                    </a:lnTo>
                    <a:lnTo>
                      <a:pt x="3220" y="2562"/>
                    </a:lnTo>
                    <a:lnTo>
                      <a:pt x="3153" y="2571"/>
                    </a:lnTo>
                    <a:lnTo>
                      <a:pt x="3077" y="2571"/>
                    </a:lnTo>
                    <a:lnTo>
                      <a:pt x="3001" y="2571"/>
                    </a:lnTo>
                    <a:lnTo>
                      <a:pt x="2829" y="2657"/>
                    </a:lnTo>
                    <a:lnTo>
                      <a:pt x="2734" y="2724"/>
                    </a:lnTo>
                    <a:lnTo>
                      <a:pt x="2620" y="2762"/>
                    </a:lnTo>
                    <a:lnTo>
                      <a:pt x="2515" y="2771"/>
                    </a:lnTo>
                    <a:lnTo>
                      <a:pt x="2420" y="2705"/>
                    </a:lnTo>
                    <a:lnTo>
                      <a:pt x="2315" y="2666"/>
                    </a:lnTo>
                    <a:lnTo>
                      <a:pt x="2219" y="2676"/>
                    </a:lnTo>
                    <a:lnTo>
                      <a:pt x="2153" y="2590"/>
                    </a:lnTo>
                    <a:lnTo>
                      <a:pt x="2067" y="2590"/>
                    </a:lnTo>
                    <a:lnTo>
                      <a:pt x="1963" y="2762"/>
                    </a:lnTo>
                    <a:lnTo>
                      <a:pt x="1943" y="2857"/>
                    </a:lnTo>
                    <a:lnTo>
                      <a:pt x="1867" y="2847"/>
                    </a:lnTo>
                    <a:lnTo>
                      <a:pt x="1800" y="2905"/>
                    </a:lnTo>
                    <a:lnTo>
                      <a:pt x="1762" y="2962"/>
                    </a:lnTo>
                    <a:lnTo>
                      <a:pt x="1753" y="2933"/>
                    </a:lnTo>
                    <a:lnTo>
                      <a:pt x="1734" y="2905"/>
                    </a:lnTo>
                    <a:lnTo>
                      <a:pt x="1696" y="2886"/>
                    </a:lnTo>
                    <a:lnTo>
                      <a:pt x="1677" y="2876"/>
                    </a:lnTo>
                    <a:lnTo>
                      <a:pt x="1620" y="2895"/>
                    </a:lnTo>
                    <a:lnTo>
                      <a:pt x="1600" y="2895"/>
                    </a:lnTo>
                    <a:lnTo>
                      <a:pt x="1572" y="2876"/>
                    </a:lnTo>
                    <a:lnTo>
                      <a:pt x="1553" y="2847"/>
                    </a:lnTo>
                    <a:lnTo>
                      <a:pt x="1543" y="2819"/>
                    </a:lnTo>
                    <a:lnTo>
                      <a:pt x="1534" y="2800"/>
                    </a:lnTo>
                    <a:lnTo>
                      <a:pt x="1496" y="2790"/>
                    </a:lnTo>
                    <a:lnTo>
                      <a:pt x="1334" y="2800"/>
                    </a:lnTo>
                    <a:lnTo>
                      <a:pt x="1315" y="2790"/>
                    </a:lnTo>
                    <a:lnTo>
                      <a:pt x="1296" y="2771"/>
                    </a:lnTo>
                    <a:lnTo>
                      <a:pt x="1286" y="2752"/>
                    </a:lnTo>
                    <a:lnTo>
                      <a:pt x="1267" y="2733"/>
                    </a:lnTo>
                    <a:lnTo>
                      <a:pt x="1163" y="2714"/>
                    </a:lnTo>
                    <a:lnTo>
                      <a:pt x="991" y="2628"/>
                    </a:lnTo>
                    <a:lnTo>
                      <a:pt x="962" y="2609"/>
                    </a:lnTo>
                    <a:lnTo>
                      <a:pt x="657" y="2390"/>
                    </a:lnTo>
                    <a:lnTo>
                      <a:pt x="581" y="2314"/>
                    </a:lnTo>
                    <a:lnTo>
                      <a:pt x="572" y="2295"/>
                    </a:lnTo>
                    <a:lnTo>
                      <a:pt x="524" y="2228"/>
                    </a:lnTo>
                    <a:lnTo>
                      <a:pt x="486" y="2086"/>
                    </a:lnTo>
                    <a:lnTo>
                      <a:pt x="353" y="1990"/>
                    </a:lnTo>
                    <a:lnTo>
                      <a:pt x="0" y="1524"/>
                    </a:lnTo>
                  </a:path>
                </a:pathLst>
              </a:cu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9" name="Freeform 9">
                <a:extLst>
                  <a:ext uri="{FF2B5EF4-FFF2-40B4-BE49-F238E27FC236}">
                    <a16:creationId xmlns:a16="http://schemas.microsoft.com/office/drawing/2014/main" id="{E2DA3080-9D41-9648-81BA-380DF5010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92913" y="5153025"/>
                <a:ext cx="1708150" cy="1460500"/>
              </a:xfrm>
              <a:custGeom>
                <a:avLst/>
                <a:gdLst>
                  <a:gd name="T0" fmla="*/ 123502 w 4744"/>
                  <a:gd name="T1" fmla="*/ 1364045 h 4058"/>
                  <a:gd name="T2" fmla="*/ 120262 w 4744"/>
                  <a:gd name="T3" fmla="*/ 1285226 h 4058"/>
                  <a:gd name="T4" fmla="*/ 133944 w 4744"/>
                  <a:gd name="T5" fmla="*/ 1247435 h 4058"/>
                  <a:gd name="T6" fmla="*/ 123502 w 4744"/>
                  <a:gd name="T7" fmla="*/ 1107072 h 4058"/>
                  <a:gd name="T8" fmla="*/ 130344 w 4744"/>
                  <a:gd name="T9" fmla="*/ 1041929 h 4058"/>
                  <a:gd name="T10" fmla="*/ 109820 w 4744"/>
                  <a:gd name="T11" fmla="*/ 1000900 h 4058"/>
                  <a:gd name="T12" fmla="*/ 113421 w 4744"/>
                  <a:gd name="T13" fmla="*/ 932157 h 4058"/>
                  <a:gd name="T14" fmla="*/ 144026 w 4744"/>
                  <a:gd name="T15" fmla="*/ 901565 h 4058"/>
                  <a:gd name="T16" fmla="*/ 164550 w 4744"/>
                  <a:gd name="T17" fmla="*/ 863775 h 4058"/>
                  <a:gd name="T18" fmla="*/ 205957 w 4744"/>
                  <a:gd name="T19" fmla="*/ 781357 h 4058"/>
                  <a:gd name="T20" fmla="*/ 168151 w 4744"/>
                  <a:gd name="T21" fmla="*/ 699298 h 4058"/>
                  <a:gd name="T22" fmla="*/ 116661 w 4744"/>
                  <a:gd name="T23" fmla="*/ 678783 h 4058"/>
                  <a:gd name="T24" fmla="*/ 68772 w 4744"/>
                  <a:gd name="T25" fmla="*/ 538060 h 4058"/>
                  <a:gd name="T26" fmla="*/ 44648 w 4744"/>
                  <a:gd name="T27" fmla="*/ 517545 h 4058"/>
                  <a:gd name="T28" fmla="*/ 41408 w 4744"/>
                  <a:gd name="T29" fmla="*/ 479755 h 4058"/>
                  <a:gd name="T30" fmla="*/ 17283 w 4744"/>
                  <a:gd name="T31" fmla="*/ 390858 h 4058"/>
                  <a:gd name="T32" fmla="*/ 0 w 4744"/>
                  <a:gd name="T33" fmla="*/ 311679 h 4058"/>
                  <a:gd name="T34" fmla="*/ 0 w 4744"/>
                  <a:gd name="T35" fmla="*/ 287925 h 4058"/>
                  <a:gd name="T36" fmla="*/ 65172 w 4744"/>
                  <a:gd name="T37" fmla="*/ 250135 h 4058"/>
                  <a:gd name="T38" fmla="*/ 140786 w 4744"/>
                  <a:gd name="T39" fmla="*/ 154040 h 4058"/>
                  <a:gd name="T40" fmla="*/ 236923 w 4744"/>
                  <a:gd name="T41" fmla="*/ 195429 h 4058"/>
                  <a:gd name="T42" fmla="*/ 349984 w 4744"/>
                  <a:gd name="T43" fmla="*/ 202267 h 4058"/>
                  <a:gd name="T44" fmla="*/ 473486 w 4744"/>
                  <a:gd name="T45" fmla="*/ 147202 h 4058"/>
                  <a:gd name="T46" fmla="*/ 682684 w 4744"/>
                  <a:gd name="T47" fmla="*/ 195429 h 4058"/>
                  <a:gd name="T48" fmla="*/ 885041 w 4744"/>
                  <a:gd name="T49" fmla="*/ 157639 h 4058"/>
                  <a:gd name="T50" fmla="*/ 1001342 w 4744"/>
                  <a:gd name="T51" fmla="*/ 37790 h 4058"/>
                  <a:gd name="T52" fmla="*/ 1101080 w 4744"/>
                  <a:gd name="T53" fmla="*/ 30592 h 4058"/>
                  <a:gd name="T54" fmla="*/ 1159410 w 4744"/>
                  <a:gd name="T55" fmla="*/ 0 h 4058"/>
                  <a:gd name="T56" fmla="*/ 1217381 w 4744"/>
                  <a:gd name="T57" fmla="*/ 75220 h 4058"/>
                  <a:gd name="T58" fmla="*/ 1207299 w 4744"/>
                  <a:gd name="T59" fmla="*/ 157639 h 4058"/>
                  <a:gd name="T60" fmla="*/ 1193617 w 4744"/>
                  <a:gd name="T61" fmla="*/ 267410 h 4058"/>
                  <a:gd name="T62" fmla="*/ 1159410 w 4744"/>
                  <a:gd name="T63" fmla="*/ 404535 h 4058"/>
                  <a:gd name="T64" fmla="*/ 1200458 w 4744"/>
                  <a:gd name="T65" fmla="*/ 538060 h 4058"/>
                  <a:gd name="T66" fmla="*/ 1289394 w 4744"/>
                  <a:gd name="T67" fmla="*/ 647831 h 4058"/>
                  <a:gd name="T68" fmla="*/ 1354566 w 4744"/>
                  <a:gd name="T69" fmla="*/ 665107 h 4058"/>
                  <a:gd name="T70" fmla="*/ 1526317 w 4744"/>
                  <a:gd name="T71" fmla="*/ 819147 h 4058"/>
                  <a:gd name="T72" fmla="*/ 1581047 w 4744"/>
                  <a:gd name="T73" fmla="*/ 860176 h 4058"/>
                  <a:gd name="T74" fmla="*/ 1556923 w 4744"/>
                  <a:gd name="T75" fmla="*/ 935757 h 4058"/>
                  <a:gd name="T76" fmla="*/ 1704549 w 4744"/>
                  <a:gd name="T77" fmla="*/ 1066043 h 4058"/>
                  <a:gd name="T78" fmla="*/ 1677184 w 4744"/>
                  <a:gd name="T79" fmla="*/ 1117509 h 4058"/>
                  <a:gd name="T80" fmla="*/ 1656661 w 4744"/>
                  <a:gd name="T81" fmla="*/ 1117509 h 4058"/>
                  <a:gd name="T82" fmla="*/ 1605171 w 4744"/>
                  <a:gd name="T83" fmla="*/ 1090156 h 4058"/>
                  <a:gd name="T84" fmla="*/ 1519476 w 4744"/>
                  <a:gd name="T85" fmla="*/ 1154940 h 4058"/>
                  <a:gd name="T86" fmla="*/ 1515875 w 4744"/>
                  <a:gd name="T87" fmla="*/ 1220083 h 4058"/>
                  <a:gd name="T88" fmla="*/ 1457545 w 4744"/>
                  <a:gd name="T89" fmla="*/ 1206406 h 4058"/>
                  <a:gd name="T90" fmla="*/ 1440261 w 4744"/>
                  <a:gd name="T91" fmla="*/ 1223682 h 4058"/>
                  <a:gd name="T92" fmla="*/ 1395973 w 4744"/>
                  <a:gd name="T93" fmla="*/ 1251034 h 4058"/>
                  <a:gd name="T94" fmla="*/ 1289394 w 4744"/>
                  <a:gd name="T95" fmla="*/ 1237358 h 4058"/>
                  <a:gd name="T96" fmla="*/ 1217381 w 4744"/>
                  <a:gd name="T97" fmla="*/ 1254634 h 4058"/>
                  <a:gd name="T98" fmla="*/ 1148969 w 4744"/>
                  <a:gd name="T99" fmla="*/ 1312578 h 4058"/>
                  <a:gd name="T100" fmla="*/ 1042749 w 4744"/>
                  <a:gd name="T101" fmla="*/ 1305740 h 4058"/>
                  <a:gd name="T102" fmla="*/ 984419 w 4744"/>
                  <a:gd name="T103" fmla="*/ 1350369 h 4058"/>
                  <a:gd name="T104" fmla="*/ 843633 w 4744"/>
                  <a:gd name="T105" fmla="*/ 1316178 h 4058"/>
                  <a:gd name="T106" fmla="*/ 654959 w 4744"/>
                  <a:gd name="T107" fmla="*/ 1347129 h 4058"/>
                  <a:gd name="T108" fmla="*/ 593388 w 4744"/>
                  <a:gd name="T109" fmla="*/ 1350369 h 4058"/>
                  <a:gd name="T110" fmla="*/ 535057 w 4744"/>
                  <a:gd name="T111" fmla="*/ 1316178 h 4058"/>
                  <a:gd name="T112" fmla="*/ 459803 w 4744"/>
                  <a:gd name="T113" fmla="*/ 1364045 h 4058"/>
                  <a:gd name="T114" fmla="*/ 446121 w 4744"/>
                  <a:gd name="T115" fmla="*/ 1425949 h 4058"/>
                  <a:gd name="T116" fmla="*/ 391031 w 4744"/>
                  <a:gd name="T117" fmla="*/ 1453302 h 40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44" h="4058">
                    <a:moveTo>
                      <a:pt x="248" y="3943"/>
                    </a:moveTo>
                    <a:lnTo>
                      <a:pt x="334" y="3876"/>
                    </a:lnTo>
                    <a:lnTo>
                      <a:pt x="343" y="3790"/>
                    </a:lnTo>
                    <a:lnTo>
                      <a:pt x="324" y="3695"/>
                    </a:lnTo>
                    <a:lnTo>
                      <a:pt x="315" y="3600"/>
                    </a:lnTo>
                    <a:lnTo>
                      <a:pt x="334" y="3571"/>
                    </a:lnTo>
                    <a:lnTo>
                      <a:pt x="372" y="3514"/>
                    </a:lnTo>
                    <a:lnTo>
                      <a:pt x="381" y="3495"/>
                    </a:lnTo>
                    <a:lnTo>
                      <a:pt x="372" y="3466"/>
                    </a:lnTo>
                    <a:lnTo>
                      <a:pt x="353" y="3419"/>
                    </a:lnTo>
                    <a:lnTo>
                      <a:pt x="353" y="3400"/>
                    </a:lnTo>
                    <a:lnTo>
                      <a:pt x="343" y="3076"/>
                    </a:lnTo>
                    <a:lnTo>
                      <a:pt x="343" y="3000"/>
                    </a:lnTo>
                    <a:lnTo>
                      <a:pt x="353" y="2924"/>
                    </a:lnTo>
                    <a:lnTo>
                      <a:pt x="362" y="2895"/>
                    </a:lnTo>
                    <a:lnTo>
                      <a:pt x="353" y="2866"/>
                    </a:lnTo>
                    <a:lnTo>
                      <a:pt x="315" y="2809"/>
                    </a:lnTo>
                    <a:lnTo>
                      <a:pt x="305" y="2781"/>
                    </a:lnTo>
                    <a:lnTo>
                      <a:pt x="305" y="2724"/>
                    </a:lnTo>
                    <a:lnTo>
                      <a:pt x="305" y="2657"/>
                    </a:lnTo>
                    <a:lnTo>
                      <a:pt x="315" y="2590"/>
                    </a:lnTo>
                    <a:lnTo>
                      <a:pt x="334" y="2533"/>
                    </a:lnTo>
                    <a:lnTo>
                      <a:pt x="353" y="2524"/>
                    </a:lnTo>
                    <a:lnTo>
                      <a:pt x="400" y="2505"/>
                    </a:lnTo>
                    <a:lnTo>
                      <a:pt x="419" y="2495"/>
                    </a:lnTo>
                    <a:lnTo>
                      <a:pt x="439" y="2467"/>
                    </a:lnTo>
                    <a:lnTo>
                      <a:pt x="457" y="2400"/>
                    </a:lnTo>
                    <a:lnTo>
                      <a:pt x="486" y="2352"/>
                    </a:lnTo>
                    <a:lnTo>
                      <a:pt x="534" y="2276"/>
                    </a:lnTo>
                    <a:lnTo>
                      <a:pt x="572" y="2171"/>
                    </a:lnTo>
                    <a:lnTo>
                      <a:pt x="572" y="2057"/>
                    </a:lnTo>
                    <a:lnTo>
                      <a:pt x="505" y="1962"/>
                    </a:lnTo>
                    <a:lnTo>
                      <a:pt x="467" y="1943"/>
                    </a:lnTo>
                    <a:lnTo>
                      <a:pt x="391" y="1933"/>
                    </a:lnTo>
                    <a:lnTo>
                      <a:pt x="353" y="1924"/>
                    </a:lnTo>
                    <a:lnTo>
                      <a:pt x="324" y="1886"/>
                    </a:lnTo>
                    <a:lnTo>
                      <a:pt x="248" y="1714"/>
                    </a:lnTo>
                    <a:lnTo>
                      <a:pt x="219" y="1552"/>
                    </a:lnTo>
                    <a:lnTo>
                      <a:pt x="191" y="1495"/>
                    </a:lnTo>
                    <a:lnTo>
                      <a:pt x="181" y="1476"/>
                    </a:lnTo>
                    <a:lnTo>
                      <a:pt x="134" y="1457"/>
                    </a:lnTo>
                    <a:lnTo>
                      <a:pt x="124" y="1438"/>
                    </a:lnTo>
                    <a:lnTo>
                      <a:pt x="115" y="1400"/>
                    </a:lnTo>
                    <a:lnTo>
                      <a:pt x="115" y="1333"/>
                    </a:lnTo>
                    <a:lnTo>
                      <a:pt x="105" y="1295"/>
                    </a:lnTo>
                    <a:lnTo>
                      <a:pt x="67" y="1190"/>
                    </a:lnTo>
                    <a:lnTo>
                      <a:pt x="48" y="1086"/>
                    </a:lnTo>
                    <a:lnTo>
                      <a:pt x="38" y="971"/>
                    </a:lnTo>
                    <a:lnTo>
                      <a:pt x="29" y="923"/>
                    </a:lnTo>
                    <a:lnTo>
                      <a:pt x="0" y="866"/>
                    </a:lnTo>
                    <a:lnTo>
                      <a:pt x="0" y="809"/>
                    </a:lnTo>
                    <a:lnTo>
                      <a:pt x="0" y="800"/>
                    </a:lnTo>
                    <a:lnTo>
                      <a:pt x="38" y="743"/>
                    </a:lnTo>
                    <a:lnTo>
                      <a:pt x="105" y="685"/>
                    </a:lnTo>
                    <a:lnTo>
                      <a:pt x="181" y="695"/>
                    </a:lnTo>
                    <a:lnTo>
                      <a:pt x="201" y="600"/>
                    </a:lnTo>
                    <a:lnTo>
                      <a:pt x="305" y="428"/>
                    </a:lnTo>
                    <a:lnTo>
                      <a:pt x="391" y="428"/>
                    </a:lnTo>
                    <a:lnTo>
                      <a:pt x="457" y="514"/>
                    </a:lnTo>
                    <a:lnTo>
                      <a:pt x="553" y="504"/>
                    </a:lnTo>
                    <a:lnTo>
                      <a:pt x="658" y="543"/>
                    </a:lnTo>
                    <a:lnTo>
                      <a:pt x="753" y="609"/>
                    </a:lnTo>
                    <a:lnTo>
                      <a:pt x="858" y="600"/>
                    </a:lnTo>
                    <a:lnTo>
                      <a:pt x="972" y="562"/>
                    </a:lnTo>
                    <a:lnTo>
                      <a:pt x="1067" y="495"/>
                    </a:lnTo>
                    <a:lnTo>
                      <a:pt x="1239" y="409"/>
                    </a:lnTo>
                    <a:lnTo>
                      <a:pt x="1315" y="409"/>
                    </a:lnTo>
                    <a:lnTo>
                      <a:pt x="1391" y="409"/>
                    </a:lnTo>
                    <a:lnTo>
                      <a:pt x="1458" y="400"/>
                    </a:lnTo>
                    <a:lnTo>
                      <a:pt x="1896" y="543"/>
                    </a:lnTo>
                    <a:lnTo>
                      <a:pt x="2096" y="514"/>
                    </a:lnTo>
                    <a:lnTo>
                      <a:pt x="2267" y="371"/>
                    </a:lnTo>
                    <a:lnTo>
                      <a:pt x="2458" y="438"/>
                    </a:lnTo>
                    <a:lnTo>
                      <a:pt x="2581" y="295"/>
                    </a:lnTo>
                    <a:lnTo>
                      <a:pt x="2648" y="123"/>
                    </a:lnTo>
                    <a:lnTo>
                      <a:pt x="2781" y="105"/>
                    </a:lnTo>
                    <a:lnTo>
                      <a:pt x="2867" y="76"/>
                    </a:lnTo>
                    <a:lnTo>
                      <a:pt x="2991" y="47"/>
                    </a:lnTo>
                    <a:lnTo>
                      <a:pt x="3058" y="85"/>
                    </a:lnTo>
                    <a:lnTo>
                      <a:pt x="3124" y="47"/>
                    </a:lnTo>
                    <a:lnTo>
                      <a:pt x="3162" y="0"/>
                    </a:lnTo>
                    <a:lnTo>
                      <a:pt x="3220" y="0"/>
                    </a:lnTo>
                    <a:lnTo>
                      <a:pt x="3248" y="95"/>
                    </a:lnTo>
                    <a:lnTo>
                      <a:pt x="3315" y="143"/>
                    </a:lnTo>
                    <a:lnTo>
                      <a:pt x="3381" y="209"/>
                    </a:lnTo>
                    <a:lnTo>
                      <a:pt x="3401" y="304"/>
                    </a:lnTo>
                    <a:lnTo>
                      <a:pt x="3391" y="381"/>
                    </a:lnTo>
                    <a:lnTo>
                      <a:pt x="3353" y="438"/>
                    </a:lnTo>
                    <a:lnTo>
                      <a:pt x="3353" y="543"/>
                    </a:lnTo>
                    <a:lnTo>
                      <a:pt x="3420" y="628"/>
                    </a:lnTo>
                    <a:lnTo>
                      <a:pt x="3315" y="743"/>
                    </a:lnTo>
                    <a:lnTo>
                      <a:pt x="3229" y="952"/>
                    </a:lnTo>
                    <a:lnTo>
                      <a:pt x="3239" y="1038"/>
                    </a:lnTo>
                    <a:lnTo>
                      <a:pt x="3220" y="1124"/>
                    </a:lnTo>
                    <a:lnTo>
                      <a:pt x="3258" y="1200"/>
                    </a:lnTo>
                    <a:lnTo>
                      <a:pt x="3305" y="1276"/>
                    </a:lnTo>
                    <a:lnTo>
                      <a:pt x="3334" y="1495"/>
                    </a:lnTo>
                    <a:lnTo>
                      <a:pt x="3420" y="1666"/>
                    </a:lnTo>
                    <a:lnTo>
                      <a:pt x="3505" y="1723"/>
                    </a:lnTo>
                    <a:lnTo>
                      <a:pt x="3581" y="1800"/>
                    </a:lnTo>
                    <a:lnTo>
                      <a:pt x="3648" y="1809"/>
                    </a:lnTo>
                    <a:lnTo>
                      <a:pt x="3715" y="1790"/>
                    </a:lnTo>
                    <a:lnTo>
                      <a:pt x="3762" y="1848"/>
                    </a:lnTo>
                    <a:lnTo>
                      <a:pt x="3801" y="1924"/>
                    </a:lnTo>
                    <a:lnTo>
                      <a:pt x="4191" y="2200"/>
                    </a:lnTo>
                    <a:lnTo>
                      <a:pt x="4239" y="2276"/>
                    </a:lnTo>
                    <a:lnTo>
                      <a:pt x="4305" y="2305"/>
                    </a:lnTo>
                    <a:lnTo>
                      <a:pt x="4353" y="2333"/>
                    </a:lnTo>
                    <a:lnTo>
                      <a:pt x="4391" y="2390"/>
                    </a:lnTo>
                    <a:lnTo>
                      <a:pt x="4477" y="2457"/>
                    </a:lnTo>
                    <a:lnTo>
                      <a:pt x="4410" y="2543"/>
                    </a:lnTo>
                    <a:lnTo>
                      <a:pt x="4324" y="2600"/>
                    </a:lnTo>
                    <a:lnTo>
                      <a:pt x="4743" y="2952"/>
                    </a:lnTo>
                    <a:lnTo>
                      <a:pt x="4743" y="2962"/>
                    </a:lnTo>
                    <a:lnTo>
                      <a:pt x="4734" y="2962"/>
                    </a:lnTo>
                    <a:lnTo>
                      <a:pt x="4686" y="3009"/>
                    </a:lnTo>
                    <a:lnTo>
                      <a:pt x="4667" y="3038"/>
                    </a:lnTo>
                    <a:lnTo>
                      <a:pt x="4658" y="3105"/>
                    </a:lnTo>
                    <a:lnTo>
                      <a:pt x="4648" y="3124"/>
                    </a:lnTo>
                    <a:lnTo>
                      <a:pt x="4620" y="3124"/>
                    </a:lnTo>
                    <a:lnTo>
                      <a:pt x="4601" y="3105"/>
                    </a:lnTo>
                    <a:lnTo>
                      <a:pt x="4591" y="3076"/>
                    </a:lnTo>
                    <a:lnTo>
                      <a:pt x="4562" y="3057"/>
                    </a:lnTo>
                    <a:lnTo>
                      <a:pt x="4458" y="3029"/>
                    </a:lnTo>
                    <a:lnTo>
                      <a:pt x="4315" y="3009"/>
                    </a:lnTo>
                    <a:lnTo>
                      <a:pt x="4210" y="3057"/>
                    </a:lnTo>
                    <a:lnTo>
                      <a:pt x="4220" y="3209"/>
                    </a:lnTo>
                    <a:lnTo>
                      <a:pt x="4229" y="3314"/>
                    </a:lnTo>
                    <a:lnTo>
                      <a:pt x="4229" y="3352"/>
                    </a:lnTo>
                    <a:lnTo>
                      <a:pt x="4210" y="3390"/>
                    </a:lnTo>
                    <a:lnTo>
                      <a:pt x="4172" y="3409"/>
                    </a:lnTo>
                    <a:lnTo>
                      <a:pt x="4124" y="3400"/>
                    </a:lnTo>
                    <a:lnTo>
                      <a:pt x="4048" y="3352"/>
                    </a:lnTo>
                    <a:lnTo>
                      <a:pt x="4039" y="3381"/>
                    </a:lnTo>
                    <a:lnTo>
                      <a:pt x="4020" y="3390"/>
                    </a:lnTo>
                    <a:lnTo>
                      <a:pt x="4000" y="3400"/>
                    </a:lnTo>
                    <a:lnTo>
                      <a:pt x="3982" y="3409"/>
                    </a:lnTo>
                    <a:lnTo>
                      <a:pt x="3924" y="3466"/>
                    </a:lnTo>
                    <a:lnTo>
                      <a:pt x="3877" y="3476"/>
                    </a:lnTo>
                    <a:lnTo>
                      <a:pt x="3705" y="3352"/>
                    </a:lnTo>
                    <a:lnTo>
                      <a:pt x="3677" y="3343"/>
                    </a:lnTo>
                    <a:lnTo>
                      <a:pt x="3581" y="3438"/>
                    </a:lnTo>
                    <a:lnTo>
                      <a:pt x="3524" y="3466"/>
                    </a:lnTo>
                    <a:lnTo>
                      <a:pt x="3458" y="3476"/>
                    </a:lnTo>
                    <a:lnTo>
                      <a:pt x="3381" y="3486"/>
                    </a:lnTo>
                    <a:lnTo>
                      <a:pt x="3315" y="3486"/>
                    </a:lnTo>
                    <a:lnTo>
                      <a:pt x="3267" y="3514"/>
                    </a:lnTo>
                    <a:lnTo>
                      <a:pt x="3191" y="3647"/>
                    </a:lnTo>
                    <a:lnTo>
                      <a:pt x="3134" y="3657"/>
                    </a:lnTo>
                    <a:lnTo>
                      <a:pt x="3010" y="3628"/>
                    </a:lnTo>
                    <a:lnTo>
                      <a:pt x="2896" y="3628"/>
                    </a:lnTo>
                    <a:lnTo>
                      <a:pt x="2829" y="3657"/>
                    </a:lnTo>
                    <a:lnTo>
                      <a:pt x="2743" y="3743"/>
                    </a:lnTo>
                    <a:lnTo>
                      <a:pt x="2734" y="3752"/>
                    </a:lnTo>
                    <a:lnTo>
                      <a:pt x="2686" y="3781"/>
                    </a:lnTo>
                    <a:lnTo>
                      <a:pt x="2572" y="3781"/>
                    </a:lnTo>
                    <a:lnTo>
                      <a:pt x="2343" y="3657"/>
                    </a:lnTo>
                    <a:lnTo>
                      <a:pt x="1991" y="3647"/>
                    </a:lnTo>
                    <a:lnTo>
                      <a:pt x="1924" y="3666"/>
                    </a:lnTo>
                    <a:lnTo>
                      <a:pt x="1819" y="3743"/>
                    </a:lnTo>
                    <a:lnTo>
                      <a:pt x="1762" y="3781"/>
                    </a:lnTo>
                    <a:lnTo>
                      <a:pt x="1686" y="3790"/>
                    </a:lnTo>
                    <a:lnTo>
                      <a:pt x="1648" y="3752"/>
                    </a:lnTo>
                    <a:lnTo>
                      <a:pt x="1610" y="3704"/>
                    </a:lnTo>
                    <a:lnTo>
                      <a:pt x="1553" y="3657"/>
                    </a:lnTo>
                    <a:lnTo>
                      <a:pt x="1486" y="3657"/>
                    </a:lnTo>
                    <a:lnTo>
                      <a:pt x="1400" y="3695"/>
                    </a:lnTo>
                    <a:lnTo>
                      <a:pt x="1324" y="3743"/>
                    </a:lnTo>
                    <a:lnTo>
                      <a:pt x="1277" y="3790"/>
                    </a:lnTo>
                    <a:lnTo>
                      <a:pt x="1267" y="3829"/>
                    </a:lnTo>
                    <a:lnTo>
                      <a:pt x="1257" y="3914"/>
                    </a:lnTo>
                    <a:lnTo>
                      <a:pt x="1239" y="3962"/>
                    </a:lnTo>
                    <a:lnTo>
                      <a:pt x="1210" y="3990"/>
                    </a:lnTo>
                    <a:lnTo>
                      <a:pt x="1172" y="4009"/>
                    </a:lnTo>
                    <a:lnTo>
                      <a:pt x="1086" y="4038"/>
                    </a:lnTo>
                    <a:lnTo>
                      <a:pt x="943" y="4057"/>
                    </a:lnTo>
                    <a:lnTo>
                      <a:pt x="248" y="3943"/>
                    </a:lnTo>
                  </a:path>
                </a:pathLst>
              </a:custGeom>
              <a:solidFill>
                <a:srgbClr val="BC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0" name="Freeform 10">
                <a:extLst>
                  <a:ext uri="{FF2B5EF4-FFF2-40B4-BE49-F238E27FC236}">
                    <a16:creationId xmlns:a16="http://schemas.microsoft.com/office/drawing/2014/main" id="{83D9A09D-B3B8-F84E-9C99-F6DF56C4B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5050" y="1701800"/>
                <a:ext cx="1708150" cy="895350"/>
              </a:xfrm>
              <a:custGeom>
                <a:avLst/>
                <a:gdLst>
                  <a:gd name="T0" fmla="*/ 1182925 w 4745"/>
                  <a:gd name="T1" fmla="*/ 113044 h 2487"/>
                  <a:gd name="T2" fmla="*/ 1203445 w 4745"/>
                  <a:gd name="T3" fmla="*/ 185046 h 2487"/>
                  <a:gd name="T4" fmla="*/ 1292722 w 4745"/>
                  <a:gd name="T5" fmla="*/ 233288 h 2487"/>
                  <a:gd name="T6" fmla="*/ 1330521 w 4745"/>
                  <a:gd name="T7" fmla="*/ 284410 h 2487"/>
                  <a:gd name="T8" fmla="*/ 1645872 w 4745"/>
                  <a:gd name="T9" fmla="*/ 260649 h 2487"/>
                  <a:gd name="T10" fmla="*/ 1697350 w 4745"/>
                  <a:gd name="T11" fmla="*/ 322211 h 2487"/>
                  <a:gd name="T12" fmla="*/ 1707790 w 4745"/>
                  <a:gd name="T13" fmla="*/ 332651 h 2487"/>
                  <a:gd name="T14" fmla="*/ 1649472 w 4745"/>
                  <a:gd name="T15" fmla="*/ 353172 h 2487"/>
                  <a:gd name="T16" fmla="*/ 1632192 w 4745"/>
                  <a:gd name="T17" fmla="*/ 418334 h 2487"/>
                  <a:gd name="T18" fmla="*/ 1614913 w 4745"/>
                  <a:gd name="T19" fmla="*/ 438855 h 2487"/>
                  <a:gd name="T20" fmla="*/ 1573874 w 4745"/>
                  <a:gd name="T21" fmla="*/ 479896 h 2487"/>
                  <a:gd name="T22" fmla="*/ 1515556 w 4745"/>
                  <a:gd name="T23" fmla="*/ 462976 h 2487"/>
                  <a:gd name="T24" fmla="*/ 1501876 w 4745"/>
                  <a:gd name="T25" fmla="*/ 569179 h 2487"/>
                  <a:gd name="T26" fmla="*/ 1388839 w 4745"/>
                  <a:gd name="T27" fmla="*/ 582860 h 2487"/>
                  <a:gd name="T28" fmla="*/ 1316841 w 4745"/>
                  <a:gd name="T29" fmla="*/ 617061 h 2487"/>
                  <a:gd name="T30" fmla="*/ 1275443 w 4745"/>
                  <a:gd name="T31" fmla="*/ 703104 h 2487"/>
                  <a:gd name="T32" fmla="*/ 1193365 w 4745"/>
                  <a:gd name="T33" fmla="*/ 668542 h 2487"/>
                  <a:gd name="T34" fmla="*/ 1117767 w 4745"/>
                  <a:gd name="T35" fmla="*/ 761066 h 2487"/>
                  <a:gd name="T36" fmla="*/ 1145486 w 4745"/>
                  <a:gd name="T37" fmla="*/ 884550 h 2487"/>
                  <a:gd name="T38" fmla="*/ 1097248 w 4745"/>
                  <a:gd name="T39" fmla="*/ 888150 h 2487"/>
                  <a:gd name="T40" fmla="*/ 963692 w 4745"/>
                  <a:gd name="T41" fmla="*/ 829828 h 2487"/>
                  <a:gd name="T42" fmla="*/ 847055 w 4745"/>
                  <a:gd name="T43" fmla="*/ 836668 h 2487"/>
                  <a:gd name="T44" fmla="*/ 778297 w 4745"/>
                  <a:gd name="T45" fmla="*/ 761066 h 2487"/>
                  <a:gd name="T46" fmla="*/ 734019 w 4745"/>
                  <a:gd name="T47" fmla="*/ 764666 h 2487"/>
                  <a:gd name="T48" fmla="*/ 723579 w 4745"/>
                  <a:gd name="T49" fmla="*/ 703104 h 2487"/>
                  <a:gd name="T50" fmla="*/ 689380 w 4745"/>
                  <a:gd name="T51" fmla="*/ 668542 h 2487"/>
                  <a:gd name="T52" fmla="*/ 648341 w 4745"/>
                  <a:gd name="T53" fmla="*/ 617061 h 2487"/>
                  <a:gd name="T54" fmla="*/ 620622 w 4745"/>
                  <a:gd name="T55" fmla="*/ 586460 h 2487"/>
                  <a:gd name="T56" fmla="*/ 579583 w 4745"/>
                  <a:gd name="T57" fmla="*/ 623901 h 2487"/>
                  <a:gd name="T58" fmla="*/ 552224 w 4745"/>
                  <a:gd name="T59" fmla="*/ 648022 h 2487"/>
                  <a:gd name="T60" fmla="*/ 511185 w 4745"/>
                  <a:gd name="T61" fmla="*/ 582860 h 2487"/>
                  <a:gd name="T62" fmla="*/ 360349 w 4745"/>
                  <a:gd name="T63" fmla="*/ 538218 h 2487"/>
                  <a:gd name="T64" fmla="*/ 322551 w 4745"/>
                  <a:gd name="T65" fmla="*/ 452535 h 2487"/>
                  <a:gd name="T66" fmla="*/ 271072 w 4745"/>
                  <a:gd name="T67" fmla="*/ 407894 h 2487"/>
                  <a:gd name="T68" fmla="*/ 202314 w 4745"/>
                  <a:gd name="T69" fmla="*/ 442455 h 2487"/>
                  <a:gd name="T70" fmla="*/ 127076 w 4745"/>
                  <a:gd name="T71" fmla="*/ 394213 h 2487"/>
                  <a:gd name="T72" fmla="*/ 65158 w 4745"/>
                  <a:gd name="T73" fmla="*/ 329051 h 2487"/>
                  <a:gd name="T74" fmla="*/ 24119 w 4745"/>
                  <a:gd name="T75" fmla="*/ 270729 h 2487"/>
                  <a:gd name="T76" fmla="*/ 0 w 4745"/>
                  <a:gd name="T77" fmla="*/ 216007 h 2487"/>
                  <a:gd name="T78" fmla="*/ 356750 w 4745"/>
                  <a:gd name="T79" fmla="*/ 164526 h 2487"/>
                  <a:gd name="T80" fmla="*/ 425148 w 4745"/>
                  <a:gd name="T81" fmla="*/ 144005 h 2487"/>
                  <a:gd name="T82" fmla="*/ 462946 w 4745"/>
                  <a:gd name="T83" fmla="*/ 127084 h 2487"/>
                  <a:gd name="T84" fmla="*/ 534944 w 4745"/>
                  <a:gd name="T85" fmla="*/ 123484 h 2487"/>
                  <a:gd name="T86" fmla="*/ 699460 w 4745"/>
                  <a:gd name="T87" fmla="*/ 37801 h 2487"/>
                  <a:gd name="T88" fmla="*/ 878014 w 4745"/>
                  <a:gd name="T89" fmla="*/ 0 h 2487"/>
                  <a:gd name="T90" fmla="*/ 1104088 w 4745"/>
                  <a:gd name="T91" fmla="*/ 85683 h 2487"/>
                  <a:gd name="T92" fmla="*/ 1162406 w 4745"/>
                  <a:gd name="T93" fmla="*/ 96123 h 24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745" h="2487">
                    <a:moveTo>
                      <a:pt x="3229" y="276"/>
                    </a:moveTo>
                    <a:lnTo>
                      <a:pt x="3286" y="314"/>
                    </a:lnTo>
                    <a:lnTo>
                      <a:pt x="3277" y="429"/>
                    </a:lnTo>
                    <a:lnTo>
                      <a:pt x="3343" y="514"/>
                    </a:lnTo>
                    <a:lnTo>
                      <a:pt x="3543" y="609"/>
                    </a:lnTo>
                    <a:lnTo>
                      <a:pt x="3591" y="648"/>
                    </a:lnTo>
                    <a:lnTo>
                      <a:pt x="3658" y="762"/>
                    </a:lnTo>
                    <a:lnTo>
                      <a:pt x="3696" y="790"/>
                    </a:lnTo>
                    <a:lnTo>
                      <a:pt x="4363" y="790"/>
                    </a:lnTo>
                    <a:lnTo>
                      <a:pt x="4572" y="724"/>
                    </a:lnTo>
                    <a:lnTo>
                      <a:pt x="4648" y="752"/>
                    </a:lnTo>
                    <a:lnTo>
                      <a:pt x="4715" y="895"/>
                    </a:lnTo>
                    <a:lnTo>
                      <a:pt x="4744" y="924"/>
                    </a:lnTo>
                    <a:lnTo>
                      <a:pt x="4648" y="924"/>
                    </a:lnTo>
                    <a:lnTo>
                      <a:pt x="4582" y="981"/>
                    </a:lnTo>
                    <a:lnTo>
                      <a:pt x="4601" y="1086"/>
                    </a:lnTo>
                    <a:lnTo>
                      <a:pt x="4534" y="1162"/>
                    </a:lnTo>
                    <a:lnTo>
                      <a:pt x="4467" y="1162"/>
                    </a:lnTo>
                    <a:lnTo>
                      <a:pt x="4486" y="1219"/>
                    </a:lnTo>
                    <a:lnTo>
                      <a:pt x="4477" y="1314"/>
                    </a:lnTo>
                    <a:lnTo>
                      <a:pt x="4372" y="1333"/>
                    </a:lnTo>
                    <a:lnTo>
                      <a:pt x="4296" y="1257"/>
                    </a:lnTo>
                    <a:lnTo>
                      <a:pt x="4210" y="1286"/>
                    </a:lnTo>
                    <a:lnTo>
                      <a:pt x="4172" y="1429"/>
                    </a:lnTo>
                    <a:lnTo>
                      <a:pt x="4172" y="1581"/>
                    </a:lnTo>
                    <a:lnTo>
                      <a:pt x="4039" y="1686"/>
                    </a:lnTo>
                    <a:lnTo>
                      <a:pt x="3858" y="1619"/>
                    </a:lnTo>
                    <a:lnTo>
                      <a:pt x="3744" y="1648"/>
                    </a:lnTo>
                    <a:lnTo>
                      <a:pt x="3658" y="1714"/>
                    </a:lnTo>
                    <a:lnTo>
                      <a:pt x="3705" y="1953"/>
                    </a:lnTo>
                    <a:lnTo>
                      <a:pt x="3543" y="1953"/>
                    </a:lnTo>
                    <a:lnTo>
                      <a:pt x="3391" y="1829"/>
                    </a:lnTo>
                    <a:lnTo>
                      <a:pt x="3315" y="1857"/>
                    </a:lnTo>
                    <a:lnTo>
                      <a:pt x="3277" y="1962"/>
                    </a:lnTo>
                    <a:lnTo>
                      <a:pt x="3105" y="2114"/>
                    </a:lnTo>
                    <a:lnTo>
                      <a:pt x="3096" y="2334"/>
                    </a:lnTo>
                    <a:lnTo>
                      <a:pt x="3182" y="2457"/>
                    </a:lnTo>
                    <a:lnTo>
                      <a:pt x="3115" y="2486"/>
                    </a:lnTo>
                    <a:lnTo>
                      <a:pt x="3048" y="2467"/>
                    </a:lnTo>
                    <a:lnTo>
                      <a:pt x="2819" y="2467"/>
                    </a:lnTo>
                    <a:lnTo>
                      <a:pt x="2677" y="2305"/>
                    </a:lnTo>
                    <a:lnTo>
                      <a:pt x="2534" y="2219"/>
                    </a:lnTo>
                    <a:lnTo>
                      <a:pt x="2353" y="2324"/>
                    </a:lnTo>
                    <a:lnTo>
                      <a:pt x="2248" y="2238"/>
                    </a:lnTo>
                    <a:lnTo>
                      <a:pt x="2162" y="2114"/>
                    </a:lnTo>
                    <a:lnTo>
                      <a:pt x="2105" y="2076"/>
                    </a:lnTo>
                    <a:lnTo>
                      <a:pt x="2039" y="2124"/>
                    </a:lnTo>
                    <a:lnTo>
                      <a:pt x="2010" y="2067"/>
                    </a:lnTo>
                    <a:lnTo>
                      <a:pt x="2010" y="1953"/>
                    </a:lnTo>
                    <a:lnTo>
                      <a:pt x="1953" y="1905"/>
                    </a:lnTo>
                    <a:lnTo>
                      <a:pt x="1915" y="1857"/>
                    </a:lnTo>
                    <a:lnTo>
                      <a:pt x="1858" y="1810"/>
                    </a:lnTo>
                    <a:lnTo>
                      <a:pt x="1801" y="1714"/>
                    </a:lnTo>
                    <a:lnTo>
                      <a:pt x="1772" y="1629"/>
                    </a:lnTo>
                    <a:lnTo>
                      <a:pt x="1724" y="1629"/>
                    </a:lnTo>
                    <a:lnTo>
                      <a:pt x="1677" y="1705"/>
                    </a:lnTo>
                    <a:lnTo>
                      <a:pt x="1610" y="1733"/>
                    </a:lnTo>
                    <a:lnTo>
                      <a:pt x="1562" y="1743"/>
                    </a:lnTo>
                    <a:lnTo>
                      <a:pt x="1534" y="1800"/>
                    </a:lnTo>
                    <a:lnTo>
                      <a:pt x="1477" y="1714"/>
                    </a:lnTo>
                    <a:lnTo>
                      <a:pt x="1420" y="1619"/>
                    </a:lnTo>
                    <a:lnTo>
                      <a:pt x="1305" y="1610"/>
                    </a:lnTo>
                    <a:lnTo>
                      <a:pt x="1001" y="1495"/>
                    </a:lnTo>
                    <a:lnTo>
                      <a:pt x="924" y="1343"/>
                    </a:lnTo>
                    <a:lnTo>
                      <a:pt x="896" y="1257"/>
                    </a:lnTo>
                    <a:lnTo>
                      <a:pt x="829" y="1171"/>
                    </a:lnTo>
                    <a:lnTo>
                      <a:pt x="753" y="1133"/>
                    </a:lnTo>
                    <a:lnTo>
                      <a:pt x="667" y="1200"/>
                    </a:lnTo>
                    <a:lnTo>
                      <a:pt x="562" y="1229"/>
                    </a:lnTo>
                    <a:lnTo>
                      <a:pt x="467" y="1124"/>
                    </a:lnTo>
                    <a:lnTo>
                      <a:pt x="353" y="1095"/>
                    </a:lnTo>
                    <a:lnTo>
                      <a:pt x="229" y="1114"/>
                    </a:lnTo>
                    <a:lnTo>
                      <a:pt x="181" y="914"/>
                    </a:lnTo>
                    <a:lnTo>
                      <a:pt x="162" y="772"/>
                    </a:lnTo>
                    <a:lnTo>
                      <a:pt x="67" y="752"/>
                    </a:lnTo>
                    <a:lnTo>
                      <a:pt x="10" y="648"/>
                    </a:lnTo>
                    <a:lnTo>
                      <a:pt x="0" y="600"/>
                    </a:lnTo>
                    <a:lnTo>
                      <a:pt x="296" y="552"/>
                    </a:lnTo>
                    <a:lnTo>
                      <a:pt x="991" y="457"/>
                    </a:lnTo>
                    <a:lnTo>
                      <a:pt x="1115" y="410"/>
                    </a:lnTo>
                    <a:lnTo>
                      <a:pt x="1181" y="400"/>
                    </a:lnTo>
                    <a:lnTo>
                      <a:pt x="1210" y="391"/>
                    </a:lnTo>
                    <a:lnTo>
                      <a:pt x="1286" y="353"/>
                    </a:lnTo>
                    <a:lnTo>
                      <a:pt x="1324" y="343"/>
                    </a:lnTo>
                    <a:lnTo>
                      <a:pt x="1486" y="343"/>
                    </a:lnTo>
                    <a:lnTo>
                      <a:pt x="1610" y="305"/>
                    </a:lnTo>
                    <a:lnTo>
                      <a:pt x="1943" y="105"/>
                    </a:lnTo>
                    <a:lnTo>
                      <a:pt x="2353" y="57"/>
                    </a:lnTo>
                    <a:lnTo>
                      <a:pt x="2439" y="0"/>
                    </a:lnTo>
                    <a:lnTo>
                      <a:pt x="2696" y="162"/>
                    </a:lnTo>
                    <a:lnTo>
                      <a:pt x="3067" y="238"/>
                    </a:lnTo>
                    <a:lnTo>
                      <a:pt x="3143" y="276"/>
                    </a:lnTo>
                    <a:lnTo>
                      <a:pt x="3229" y="267"/>
                    </a:lnTo>
                    <a:lnTo>
                      <a:pt x="3229" y="276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1" name="Freeform 11">
                <a:extLst>
                  <a:ext uri="{FF2B5EF4-FFF2-40B4-BE49-F238E27FC236}">
                    <a16:creationId xmlns:a16="http://schemas.microsoft.com/office/drawing/2014/main" id="{65665E96-A2B0-2C4C-AA24-94A3ABCD3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1263" y="1917700"/>
                <a:ext cx="1176337" cy="1282700"/>
              </a:xfrm>
              <a:custGeom>
                <a:avLst/>
                <a:gdLst>
                  <a:gd name="T0" fmla="*/ 346278 w 3268"/>
                  <a:gd name="T1" fmla="*/ 586449 h 3563"/>
                  <a:gd name="T2" fmla="*/ 428708 w 3268"/>
                  <a:gd name="T3" fmla="*/ 514448 h 3563"/>
                  <a:gd name="T4" fmla="*/ 473342 w 3268"/>
                  <a:gd name="T5" fmla="*/ 466207 h 3563"/>
                  <a:gd name="T6" fmla="*/ 569091 w 3268"/>
                  <a:gd name="T7" fmla="*/ 366846 h 3563"/>
                  <a:gd name="T8" fmla="*/ 593208 w 3268"/>
                  <a:gd name="T9" fmla="*/ 322205 h 3563"/>
                  <a:gd name="T10" fmla="*/ 754468 w 3268"/>
                  <a:gd name="T11" fmla="*/ 181803 h 3563"/>
                  <a:gd name="T12" fmla="*/ 822860 w 3268"/>
                  <a:gd name="T13" fmla="*/ 96121 h 3563"/>
                  <a:gd name="T14" fmla="*/ 966842 w 3268"/>
                  <a:gd name="T15" fmla="*/ 48241 h 3563"/>
                  <a:gd name="T16" fmla="*/ 1093547 w 3268"/>
                  <a:gd name="T17" fmla="*/ 0 h 3563"/>
                  <a:gd name="T18" fmla="*/ 1117664 w 3268"/>
                  <a:gd name="T19" fmla="*/ 54721 h 3563"/>
                  <a:gd name="T20" fmla="*/ 1158699 w 3268"/>
                  <a:gd name="T21" fmla="*/ 113042 h 3563"/>
                  <a:gd name="T22" fmla="*/ 1079869 w 3268"/>
                  <a:gd name="T23" fmla="*/ 288004 h 3563"/>
                  <a:gd name="T24" fmla="*/ 994199 w 3268"/>
                  <a:gd name="T25" fmla="*/ 387366 h 3563"/>
                  <a:gd name="T26" fmla="*/ 1059351 w 3268"/>
                  <a:gd name="T27" fmla="*/ 490328 h 3563"/>
                  <a:gd name="T28" fmla="*/ 1128103 w 3268"/>
                  <a:gd name="T29" fmla="*/ 510848 h 3563"/>
                  <a:gd name="T30" fmla="*/ 1107225 w 3268"/>
                  <a:gd name="T31" fmla="*/ 610210 h 3563"/>
                  <a:gd name="T32" fmla="*/ 1066190 w 3268"/>
                  <a:gd name="T33" fmla="*/ 665290 h 3563"/>
                  <a:gd name="T34" fmla="*/ 984120 w 3268"/>
                  <a:gd name="T35" fmla="*/ 682211 h 3563"/>
                  <a:gd name="T36" fmla="*/ 918968 w 3268"/>
                  <a:gd name="T37" fmla="*/ 699491 h 3563"/>
                  <a:gd name="T38" fmla="*/ 888012 w 3268"/>
                  <a:gd name="T39" fmla="*/ 716411 h 3563"/>
                  <a:gd name="T40" fmla="*/ 884412 w 3268"/>
                  <a:gd name="T41" fmla="*/ 764652 h 3563"/>
                  <a:gd name="T42" fmla="*/ 881173 w 3268"/>
                  <a:gd name="T43" fmla="*/ 785172 h 3563"/>
                  <a:gd name="T44" fmla="*/ 881173 w 3268"/>
                  <a:gd name="T45" fmla="*/ 860773 h 3563"/>
                  <a:gd name="T46" fmla="*/ 881173 w 3268"/>
                  <a:gd name="T47" fmla="*/ 918734 h 3563"/>
                  <a:gd name="T48" fmla="*/ 822860 w 3268"/>
                  <a:gd name="T49" fmla="*/ 918734 h 3563"/>
                  <a:gd name="T50" fmla="*/ 764547 w 3268"/>
                  <a:gd name="T51" fmla="*/ 936015 h 3563"/>
                  <a:gd name="T52" fmla="*/ 716673 w 3268"/>
                  <a:gd name="T53" fmla="*/ 1011616 h 3563"/>
                  <a:gd name="T54" fmla="*/ 672038 w 3268"/>
                  <a:gd name="T55" fmla="*/ 1080017 h 3563"/>
                  <a:gd name="T56" fmla="*/ 606886 w 3268"/>
                  <a:gd name="T57" fmla="*/ 1110977 h 3563"/>
                  <a:gd name="T58" fmla="*/ 637842 w 3268"/>
                  <a:gd name="T59" fmla="*/ 1186218 h 3563"/>
                  <a:gd name="T60" fmla="*/ 699395 w 3268"/>
                  <a:gd name="T61" fmla="*/ 1203499 h 3563"/>
                  <a:gd name="T62" fmla="*/ 699395 w 3268"/>
                  <a:gd name="T63" fmla="*/ 1282340 h 3563"/>
                  <a:gd name="T64" fmla="*/ 610126 w 3268"/>
                  <a:gd name="T65" fmla="*/ 1261820 h 3563"/>
                  <a:gd name="T66" fmla="*/ 593208 w 3268"/>
                  <a:gd name="T67" fmla="*/ 1182978 h 3563"/>
                  <a:gd name="T68" fmla="*/ 521217 w 3268"/>
                  <a:gd name="T69" fmla="*/ 1200259 h 3563"/>
                  <a:gd name="T70" fmla="*/ 456065 w 3268"/>
                  <a:gd name="T71" fmla="*/ 1193059 h 3563"/>
                  <a:gd name="T72" fmla="*/ 370395 w 3268"/>
                  <a:gd name="T73" fmla="*/ 1179378 h 3563"/>
                  <a:gd name="T74" fmla="*/ 325760 w 3268"/>
                  <a:gd name="T75" fmla="*/ 1135098 h 3563"/>
                  <a:gd name="T76" fmla="*/ 294804 w 3268"/>
                  <a:gd name="T77" fmla="*/ 1114217 h 3563"/>
                  <a:gd name="T78" fmla="*/ 250530 w 3268"/>
                  <a:gd name="T79" fmla="*/ 1145178 h 3563"/>
                  <a:gd name="T80" fmla="*/ 106187 w 3268"/>
                  <a:gd name="T81" fmla="*/ 1049416 h 3563"/>
                  <a:gd name="T82" fmla="*/ 127065 w 3268"/>
                  <a:gd name="T83" fmla="*/ 953295 h 3563"/>
                  <a:gd name="T84" fmla="*/ 92509 w 3268"/>
                  <a:gd name="T85" fmla="*/ 960135 h 3563"/>
                  <a:gd name="T86" fmla="*/ 68752 w 3268"/>
                  <a:gd name="T87" fmla="*/ 936015 h 3563"/>
                  <a:gd name="T88" fmla="*/ 0 w 3268"/>
                  <a:gd name="T89" fmla="*/ 850333 h 3563"/>
                  <a:gd name="T90" fmla="*/ 55073 w 3268"/>
                  <a:gd name="T91" fmla="*/ 767892 h 3563"/>
                  <a:gd name="T92" fmla="*/ 20518 w 3268"/>
                  <a:gd name="T93" fmla="*/ 672130 h 3563"/>
                  <a:gd name="T94" fmla="*/ 85670 w 3268"/>
                  <a:gd name="T95" fmla="*/ 675371 h 3563"/>
                  <a:gd name="T96" fmla="*/ 137143 w 3268"/>
                  <a:gd name="T97" fmla="*/ 658450 h 3563"/>
                  <a:gd name="T98" fmla="*/ 192217 w 3268"/>
                  <a:gd name="T99" fmla="*/ 641170 h 3563"/>
                  <a:gd name="T100" fmla="*/ 236491 w 3268"/>
                  <a:gd name="T101" fmla="*/ 603369 h 3563"/>
                  <a:gd name="T102" fmla="*/ 339439 w 3268"/>
                  <a:gd name="T103" fmla="*/ 586449 h 356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268" h="3563">
                    <a:moveTo>
                      <a:pt x="943" y="1629"/>
                    </a:moveTo>
                    <a:lnTo>
                      <a:pt x="962" y="1629"/>
                    </a:lnTo>
                    <a:lnTo>
                      <a:pt x="1105" y="1562"/>
                    </a:lnTo>
                    <a:lnTo>
                      <a:pt x="1191" y="1429"/>
                    </a:lnTo>
                    <a:lnTo>
                      <a:pt x="1200" y="1410"/>
                    </a:lnTo>
                    <a:lnTo>
                      <a:pt x="1315" y="1295"/>
                    </a:lnTo>
                    <a:lnTo>
                      <a:pt x="1419" y="1229"/>
                    </a:lnTo>
                    <a:lnTo>
                      <a:pt x="1581" y="1019"/>
                    </a:lnTo>
                    <a:lnTo>
                      <a:pt x="1610" y="952"/>
                    </a:lnTo>
                    <a:lnTo>
                      <a:pt x="1648" y="895"/>
                    </a:lnTo>
                    <a:lnTo>
                      <a:pt x="2067" y="581"/>
                    </a:lnTo>
                    <a:lnTo>
                      <a:pt x="2096" y="505"/>
                    </a:lnTo>
                    <a:lnTo>
                      <a:pt x="2153" y="419"/>
                    </a:lnTo>
                    <a:lnTo>
                      <a:pt x="2286" y="267"/>
                    </a:lnTo>
                    <a:lnTo>
                      <a:pt x="2400" y="210"/>
                    </a:lnTo>
                    <a:lnTo>
                      <a:pt x="2686" y="134"/>
                    </a:lnTo>
                    <a:lnTo>
                      <a:pt x="2962" y="9"/>
                    </a:lnTo>
                    <a:lnTo>
                      <a:pt x="3038" y="0"/>
                    </a:lnTo>
                    <a:lnTo>
                      <a:pt x="3048" y="48"/>
                    </a:lnTo>
                    <a:lnTo>
                      <a:pt x="3105" y="152"/>
                    </a:lnTo>
                    <a:lnTo>
                      <a:pt x="3200" y="172"/>
                    </a:lnTo>
                    <a:lnTo>
                      <a:pt x="3219" y="314"/>
                    </a:lnTo>
                    <a:lnTo>
                      <a:pt x="3267" y="514"/>
                    </a:lnTo>
                    <a:lnTo>
                      <a:pt x="3000" y="800"/>
                    </a:lnTo>
                    <a:lnTo>
                      <a:pt x="2924" y="981"/>
                    </a:lnTo>
                    <a:lnTo>
                      <a:pt x="2762" y="1076"/>
                    </a:lnTo>
                    <a:lnTo>
                      <a:pt x="2762" y="1276"/>
                    </a:lnTo>
                    <a:lnTo>
                      <a:pt x="2943" y="1362"/>
                    </a:lnTo>
                    <a:lnTo>
                      <a:pt x="3048" y="1371"/>
                    </a:lnTo>
                    <a:lnTo>
                      <a:pt x="3134" y="1419"/>
                    </a:lnTo>
                    <a:lnTo>
                      <a:pt x="3067" y="1505"/>
                    </a:lnTo>
                    <a:lnTo>
                      <a:pt x="3076" y="1695"/>
                    </a:lnTo>
                    <a:lnTo>
                      <a:pt x="3010" y="1734"/>
                    </a:lnTo>
                    <a:lnTo>
                      <a:pt x="2962" y="1848"/>
                    </a:lnTo>
                    <a:lnTo>
                      <a:pt x="2915" y="1924"/>
                    </a:lnTo>
                    <a:lnTo>
                      <a:pt x="2734" y="1895"/>
                    </a:lnTo>
                    <a:lnTo>
                      <a:pt x="2600" y="1990"/>
                    </a:lnTo>
                    <a:lnTo>
                      <a:pt x="2553" y="1943"/>
                    </a:lnTo>
                    <a:lnTo>
                      <a:pt x="2505" y="1905"/>
                    </a:lnTo>
                    <a:lnTo>
                      <a:pt x="2467" y="1990"/>
                    </a:lnTo>
                    <a:lnTo>
                      <a:pt x="2477" y="2105"/>
                    </a:lnTo>
                    <a:lnTo>
                      <a:pt x="2457" y="2124"/>
                    </a:lnTo>
                    <a:lnTo>
                      <a:pt x="2439" y="2143"/>
                    </a:lnTo>
                    <a:lnTo>
                      <a:pt x="2448" y="2181"/>
                    </a:lnTo>
                    <a:lnTo>
                      <a:pt x="2457" y="2219"/>
                    </a:lnTo>
                    <a:lnTo>
                      <a:pt x="2448" y="2391"/>
                    </a:lnTo>
                    <a:lnTo>
                      <a:pt x="2524" y="2514"/>
                    </a:lnTo>
                    <a:lnTo>
                      <a:pt x="2448" y="2552"/>
                    </a:lnTo>
                    <a:lnTo>
                      <a:pt x="2362" y="2534"/>
                    </a:lnTo>
                    <a:lnTo>
                      <a:pt x="2286" y="2552"/>
                    </a:lnTo>
                    <a:lnTo>
                      <a:pt x="2210" y="2534"/>
                    </a:lnTo>
                    <a:lnTo>
                      <a:pt x="2124" y="2600"/>
                    </a:lnTo>
                    <a:lnTo>
                      <a:pt x="2010" y="2648"/>
                    </a:lnTo>
                    <a:lnTo>
                      <a:pt x="1991" y="2810"/>
                    </a:lnTo>
                    <a:lnTo>
                      <a:pt x="1943" y="2915"/>
                    </a:lnTo>
                    <a:lnTo>
                      <a:pt x="1867" y="3000"/>
                    </a:lnTo>
                    <a:lnTo>
                      <a:pt x="1772" y="3067"/>
                    </a:lnTo>
                    <a:lnTo>
                      <a:pt x="1686" y="3086"/>
                    </a:lnTo>
                    <a:lnTo>
                      <a:pt x="1705" y="3200"/>
                    </a:lnTo>
                    <a:lnTo>
                      <a:pt x="1772" y="3295"/>
                    </a:lnTo>
                    <a:lnTo>
                      <a:pt x="1857" y="3305"/>
                    </a:lnTo>
                    <a:lnTo>
                      <a:pt x="1943" y="3343"/>
                    </a:lnTo>
                    <a:lnTo>
                      <a:pt x="1953" y="3448"/>
                    </a:lnTo>
                    <a:lnTo>
                      <a:pt x="1943" y="3562"/>
                    </a:lnTo>
                    <a:lnTo>
                      <a:pt x="1819" y="3552"/>
                    </a:lnTo>
                    <a:lnTo>
                      <a:pt x="1695" y="3505"/>
                    </a:lnTo>
                    <a:lnTo>
                      <a:pt x="1667" y="3391"/>
                    </a:lnTo>
                    <a:lnTo>
                      <a:pt x="1648" y="3286"/>
                    </a:lnTo>
                    <a:lnTo>
                      <a:pt x="1543" y="3286"/>
                    </a:lnTo>
                    <a:lnTo>
                      <a:pt x="1448" y="3334"/>
                    </a:lnTo>
                    <a:lnTo>
                      <a:pt x="1353" y="3343"/>
                    </a:lnTo>
                    <a:lnTo>
                      <a:pt x="1267" y="3314"/>
                    </a:lnTo>
                    <a:lnTo>
                      <a:pt x="1143" y="3305"/>
                    </a:lnTo>
                    <a:lnTo>
                      <a:pt x="1029" y="3276"/>
                    </a:lnTo>
                    <a:lnTo>
                      <a:pt x="953" y="3210"/>
                    </a:lnTo>
                    <a:lnTo>
                      <a:pt x="905" y="3153"/>
                    </a:lnTo>
                    <a:lnTo>
                      <a:pt x="848" y="3153"/>
                    </a:lnTo>
                    <a:lnTo>
                      <a:pt x="819" y="3095"/>
                    </a:lnTo>
                    <a:lnTo>
                      <a:pt x="734" y="3095"/>
                    </a:lnTo>
                    <a:lnTo>
                      <a:pt x="696" y="3181"/>
                    </a:lnTo>
                    <a:lnTo>
                      <a:pt x="496" y="3105"/>
                    </a:lnTo>
                    <a:lnTo>
                      <a:pt x="295" y="2915"/>
                    </a:lnTo>
                    <a:lnTo>
                      <a:pt x="324" y="2781"/>
                    </a:lnTo>
                    <a:lnTo>
                      <a:pt x="353" y="2648"/>
                    </a:lnTo>
                    <a:lnTo>
                      <a:pt x="305" y="2619"/>
                    </a:lnTo>
                    <a:lnTo>
                      <a:pt x="257" y="2667"/>
                    </a:lnTo>
                    <a:lnTo>
                      <a:pt x="200" y="2657"/>
                    </a:lnTo>
                    <a:lnTo>
                      <a:pt x="191" y="2600"/>
                    </a:lnTo>
                    <a:lnTo>
                      <a:pt x="19" y="2467"/>
                    </a:lnTo>
                    <a:lnTo>
                      <a:pt x="0" y="2362"/>
                    </a:lnTo>
                    <a:lnTo>
                      <a:pt x="77" y="2295"/>
                    </a:lnTo>
                    <a:lnTo>
                      <a:pt x="153" y="2133"/>
                    </a:lnTo>
                    <a:lnTo>
                      <a:pt x="86" y="1924"/>
                    </a:lnTo>
                    <a:lnTo>
                      <a:pt x="57" y="1867"/>
                    </a:lnTo>
                    <a:lnTo>
                      <a:pt x="86" y="1867"/>
                    </a:lnTo>
                    <a:lnTo>
                      <a:pt x="238" y="1876"/>
                    </a:lnTo>
                    <a:lnTo>
                      <a:pt x="324" y="1867"/>
                    </a:lnTo>
                    <a:lnTo>
                      <a:pt x="381" y="1829"/>
                    </a:lnTo>
                    <a:lnTo>
                      <a:pt x="448" y="1810"/>
                    </a:lnTo>
                    <a:lnTo>
                      <a:pt x="534" y="1781"/>
                    </a:lnTo>
                    <a:lnTo>
                      <a:pt x="600" y="1734"/>
                    </a:lnTo>
                    <a:lnTo>
                      <a:pt x="657" y="1676"/>
                    </a:lnTo>
                    <a:lnTo>
                      <a:pt x="724" y="1638"/>
                    </a:lnTo>
                    <a:lnTo>
                      <a:pt x="943" y="1629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2" name="Freeform 12">
                <a:extLst>
                  <a:ext uri="{FF2B5EF4-FFF2-40B4-BE49-F238E27FC236}">
                    <a16:creationId xmlns:a16="http://schemas.microsoft.com/office/drawing/2014/main" id="{F97825D7-D4BB-0C4F-83AE-D73CCCB53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2013" y="2024063"/>
                <a:ext cx="1773237" cy="1114425"/>
              </a:xfrm>
              <a:custGeom>
                <a:avLst/>
                <a:gdLst>
                  <a:gd name="T0" fmla="*/ 658528 w 4925"/>
                  <a:gd name="T1" fmla="*/ 78805 h 3097"/>
                  <a:gd name="T2" fmla="*/ 829911 w 4925"/>
                  <a:gd name="T3" fmla="*/ 10435 h 3097"/>
                  <a:gd name="T4" fmla="*/ 898680 w 4925"/>
                  <a:gd name="T5" fmla="*/ 0 h 3097"/>
                  <a:gd name="T6" fmla="*/ 987612 w 4925"/>
                  <a:gd name="T7" fmla="*/ 253687 h 3097"/>
                  <a:gd name="T8" fmla="*/ 1289332 w 4925"/>
                  <a:gd name="T9" fmla="*/ 404460 h 3097"/>
                  <a:gd name="T10" fmla="*/ 1741913 w 4925"/>
                  <a:gd name="T11" fmla="*/ 442244 h 3097"/>
                  <a:gd name="T12" fmla="*/ 1735072 w 4925"/>
                  <a:gd name="T13" fmla="*/ 675060 h 3097"/>
                  <a:gd name="T14" fmla="*/ 1752354 w 4925"/>
                  <a:gd name="T15" fmla="*/ 730116 h 3097"/>
                  <a:gd name="T16" fmla="*/ 1772877 w 4925"/>
                  <a:gd name="T17" fmla="*/ 767899 h 3097"/>
                  <a:gd name="T18" fmla="*/ 1762796 w 4925"/>
                  <a:gd name="T19" fmla="*/ 839867 h 3097"/>
                  <a:gd name="T20" fmla="*/ 1718150 w 4925"/>
                  <a:gd name="T21" fmla="*/ 939183 h 3097"/>
                  <a:gd name="T22" fmla="*/ 1687185 w 4925"/>
                  <a:gd name="T23" fmla="*/ 966531 h 3097"/>
                  <a:gd name="T24" fmla="*/ 1615176 w 4925"/>
                  <a:gd name="T25" fmla="*/ 1038499 h 3097"/>
                  <a:gd name="T26" fmla="*/ 1608335 w 4925"/>
                  <a:gd name="T27" fmla="*/ 1089956 h 3097"/>
                  <a:gd name="T28" fmla="*/ 1536325 w 4925"/>
                  <a:gd name="T29" fmla="*/ 1034900 h 3097"/>
                  <a:gd name="T30" fmla="*/ 1508962 w 4925"/>
                  <a:gd name="T31" fmla="*/ 1007552 h 3097"/>
                  <a:gd name="T32" fmla="*/ 1416429 w 4925"/>
                  <a:gd name="T33" fmla="*/ 983803 h 3097"/>
                  <a:gd name="T34" fmla="*/ 1340819 w 4925"/>
                  <a:gd name="T35" fmla="*/ 1014389 h 3097"/>
                  <a:gd name="T36" fmla="*/ 1234605 w 4925"/>
                  <a:gd name="T37" fmla="*/ 1017988 h 3097"/>
                  <a:gd name="T38" fmla="*/ 1162595 w 4925"/>
                  <a:gd name="T39" fmla="*/ 1048934 h 3097"/>
                  <a:gd name="T40" fmla="*/ 1121550 w 4925"/>
                  <a:gd name="T41" fmla="*/ 1110467 h 3097"/>
                  <a:gd name="T42" fmla="*/ 1073303 w 4925"/>
                  <a:gd name="T43" fmla="*/ 1114065 h 3097"/>
                  <a:gd name="T44" fmla="*/ 1001294 w 4925"/>
                  <a:gd name="T45" fmla="*/ 1079521 h 3097"/>
                  <a:gd name="T46" fmla="*/ 926044 w 4925"/>
                  <a:gd name="T47" fmla="*/ 1042097 h 3097"/>
                  <a:gd name="T48" fmla="*/ 870956 w 4925"/>
                  <a:gd name="T49" fmla="*/ 1083119 h 3097"/>
                  <a:gd name="T50" fmla="*/ 767983 w 4925"/>
                  <a:gd name="T51" fmla="*/ 1055771 h 3097"/>
                  <a:gd name="T52" fmla="*/ 682291 w 4925"/>
                  <a:gd name="T53" fmla="*/ 935584 h 3097"/>
                  <a:gd name="T54" fmla="*/ 603441 w 4925"/>
                  <a:gd name="T55" fmla="*/ 897801 h 3097"/>
                  <a:gd name="T56" fmla="*/ 510908 w 4925"/>
                  <a:gd name="T57" fmla="*/ 788410 h 3097"/>
                  <a:gd name="T58" fmla="*/ 476704 w 4925"/>
                  <a:gd name="T59" fmla="*/ 829432 h 3097"/>
                  <a:gd name="T60" fmla="*/ 428817 w 4925"/>
                  <a:gd name="T61" fmla="*/ 843106 h 3097"/>
                  <a:gd name="T62" fmla="*/ 404694 w 4925"/>
                  <a:gd name="T63" fmla="*/ 860378 h 3097"/>
                  <a:gd name="T64" fmla="*/ 363649 w 4925"/>
                  <a:gd name="T65" fmla="*/ 805682 h 3097"/>
                  <a:gd name="T66" fmla="*/ 277957 w 4925"/>
                  <a:gd name="T67" fmla="*/ 736953 h 3097"/>
                  <a:gd name="T68" fmla="*/ 233311 w 4925"/>
                  <a:gd name="T69" fmla="*/ 671822 h 3097"/>
                  <a:gd name="T70" fmla="*/ 133938 w 4925"/>
                  <a:gd name="T71" fmla="*/ 695931 h 3097"/>
                  <a:gd name="T72" fmla="*/ 72010 w 4925"/>
                  <a:gd name="T73" fmla="*/ 623963 h 3097"/>
                  <a:gd name="T74" fmla="*/ 24123 w 4925"/>
                  <a:gd name="T75" fmla="*/ 572506 h 3097"/>
                  <a:gd name="T76" fmla="*/ 17282 w 4925"/>
                  <a:gd name="T77" fmla="*/ 517810 h 3097"/>
                  <a:gd name="T78" fmla="*/ 82451 w 4925"/>
                  <a:gd name="T79" fmla="*/ 383949 h 3097"/>
                  <a:gd name="T80" fmla="*/ 123497 w 4925"/>
                  <a:gd name="T81" fmla="*/ 336091 h 3097"/>
                  <a:gd name="T82" fmla="*/ 236552 w 4925"/>
                  <a:gd name="T83" fmla="*/ 380711 h 3097"/>
                  <a:gd name="T84" fmla="*/ 250593 w 4925"/>
                  <a:gd name="T85" fmla="*/ 270960 h 3097"/>
                  <a:gd name="T86" fmla="*/ 356808 w 4925"/>
                  <a:gd name="T87" fmla="*/ 284634 h 3097"/>
                  <a:gd name="T88" fmla="*/ 404694 w 4925"/>
                  <a:gd name="T89" fmla="*/ 192155 h 3097"/>
                  <a:gd name="T90" fmla="*/ 449340 w 4925"/>
                  <a:gd name="T91" fmla="*/ 130262 h 3097"/>
                  <a:gd name="T92" fmla="*/ 514509 w 4925"/>
                  <a:gd name="T93" fmla="*/ 150773 h 3097"/>
                  <a:gd name="T94" fmla="*/ 510908 w 4925"/>
                  <a:gd name="T95" fmla="*/ 96077 h 3097"/>
                  <a:gd name="T96" fmla="*/ 559155 w 4925"/>
                  <a:gd name="T97" fmla="*/ 68729 h 3097"/>
                  <a:gd name="T98" fmla="*/ 576077 w 4925"/>
                  <a:gd name="T99" fmla="*/ 10435 h 30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925" h="3097">
                    <a:moveTo>
                      <a:pt x="1696" y="29"/>
                    </a:moveTo>
                    <a:lnTo>
                      <a:pt x="1829" y="219"/>
                    </a:lnTo>
                    <a:lnTo>
                      <a:pt x="2057" y="162"/>
                    </a:lnTo>
                    <a:lnTo>
                      <a:pt x="2305" y="29"/>
                    </a:lnTo>
                    <a:lnTo>
                      <a:pt x="2496" y="0"/>
                    </a:lnTo>
                    <a:lnTo>
                      <a:pt x="2581" y="143"/>
                    </a:lnTo>
                    <a:lnTo>
                      <a:pt x="2743" y="705"/>
                    </a:lnTo>
                    <a:lnTo>
                      <a:pt x="2857" y="791"/>
                    </a:lnTo>
                    <a:lnTo>
                      <a:pt x="3581" y="1124"/>
                    </a:lnTo>
                    <a:lnTo>
                      <a:pt x="4334" y="1258"/>
                    </a:lnTo>
                    <a:lnTo>
                      <a:pt x="4838" y="1229"/>
                    </a:lnTo>
                    <a:lnTo>
                      <a:pt x="4829" y="1296"/>
                    </a:lnTo>
                    <a:lnTo>
                      <a:pt x="4819" y="1876"/>
                    </a:lnTo>
                    <a:lnTo>
                      <a:pt x="4829" y="1943"/>
                    </a:lnTo>
                    <a:lnTo>
                      <a:pt x="4867" y="2029"/>
                    </a:lnTo>
                    <a:lnTo>
                      <a:pt x="4896" y="2086"/>
                    </a:lnTo>
                    <a:lnTo>
                      <a:pt x="4924" y="2134"/>
                    </a:lnTo>
                    <a:lnTo>
                      <a:pt x="4924" y="2210"/>
                    </a:lnTo>
                    <a:lnTo>
                      <a:pt x="4896" y="2334"/>
                    </a:lnTo>
                    <a:lnTo>
                      <a:pt x="4838" y="2486"/>
                    </a:lnTo>
                    <a:lnTo>
                      <a:pt x="4772" y="2610"/>
                    </a:lnTo>
                    <a:lnTo>
                      <a:pt x="4724" y="2667"/>
                    </a:lnTo>
                    <a:lnTo>
                      <a:pt x="4686" y="2686"/>
                    </a:lnTo>
                    <a:lnTo>
                      <a:pt x="4524" y="2838"/>
                    </a:lnTo>
                    <a:lnTo>
                      <a:pt x="4486" y="2886"/>
                    </a:lnTo>
                    <a:lnTo>
                      <a:pt x="4467" y="2953"/>
                    </a:lnTo>
                    <a:lnTo>
                      <a:pt x="4467" y="3029"/>
                    </a:lnTo>
                    <a:lnTo>
                      <a:pt x="4419" y="2962"/>
                    </a:lnTo>
                    <a:lnTo>
                      <a:pt x="4267" y="2876"/>
                    </a:lnTo>
                    <a:lnTo>
                      <a:pt x="4229" y="2848"/>
                    </a:lnTo>
                    <a:lnTo>
                      <a:pt x="4191" y="2800"/>
                    </a:lnTo>
                    <a:lnTo>
                      <a:pt x="4105" y="2772"/>
                    </a:lnTo>
                    <a:lnTo>
                      <a:pt x="3934" y="2734"/>
                    </a:lnTo>
                    <a:lnTo>
                      <a:pt x="3858" y="2753"/>
                    </a:lnTo>
                    <a:lnTo>
                      <a:pt x="3724" y="2819"/>
                    </a:lnTo>
                    <a:lnTo>
                      <a:pt x="3657" y="2838"/>
                    </a:lnTo>
                    <a:lnTo>
                      <a:pt x="3429" y="2829"/>
                    </a:lnTo>
                    <a:lnTo>
                      <a:pt x="3362" y="2838"/>
                    </a:lnTo>
                    <a:lnTo>
                      <a:pt x="3229" y="2915"/>
                    </a:lnTo>
                    <a:lnTo>
                      <a:pt x="3134" y="3048"/>
                    </a:lnTo>
                    <a:lnTo>
                      <a:pt x="3115" y="3086"/>
                    </a:lnTo>
                    <a:lnTo>
                      <a:pt x="3105" y="3086"/>
                    </a:lnTo>
                    <a:lnTo>
                      <a:pt x="2981" y="3096"/>
                    </a:lnTo>
                    <a:lnTo>
                      <a:pt x="2857" y="3096"/>
                    </a:lnTo>
                    <a:lnTo>
                      <a:pt x="2781" y="3000"/>
                    </a:lnTo>
                    <a:lnTo>
                      <a:pt x="2686" y="2905"/>
                    </a:lnTo>
                    <a:lnTo>
                      <a:pt x="2572" y="2896"/>
                    </a:lnTo>
                    <a:lnTo>
                      <a:pt x="2476" y="2953"/>
                    </a:lnTo>
                    <a:lnTo>
                      <a:pt x="2419" y="3010"/>
                    </a:lnTo>
                    <a:lnTo>
                      <a:pt x="2343" y="3039"/>
                    </a:lnTo>
                    <a:lnTo>
                      <a:pt x="2133" y="2934"/>
                    </a:lnTo>
                    <a:lnTo>
                      <a:pt x="1962" y="2724"/>
                    </a:lnTo>
                    <a:lnTo>
                      <a:pt x="1895" y="2600"/>
                    </a:lnTo>
                    <a:lnTo>
                      <a:pt x="1810" y="2524"/>
                    </a:lnTo>
                    <a:lnTo>
                      <a:pt x="1676" y="2495"/>
                    </a:lnTo>
                    <a:lnTo>
                      <a:pt x="1543" y="2362"/>
                    </a:lnTo>
                    <a:lnTo>
                      <a:pt x="1419" y="2191"/>
                    </a:lnTo>
                    <a:lnTo>
                      <a:pt x="1362" y="2210"/>
                    </a:lnTo>
                    <a:lnTo>
                      <a:pt x="1324" y="2305"/>
                    </a:lnTo>
                    <a:lnTo>
                      <a:pt x="1257" y="2334"/>
                    </a:lnTo>
                    <a:lnTo>
                      <a:pt x="1191" y="2343"/>
                    </a:lnTo>
                    <a:lnTo>
                      <a:pt x="1162" y="2372"/>
                    </a:lnTo>
                    <a:lnTo>
                      <a:pt x="1124" y="2391"/>
                    </a:lnTo>
                    <a:lnTo>
                      <a:pt x="1038" y="2353"/>
                    </a:lnTo>
                    <a:lnTo>
                      <a:pt x="1010" y="2239"/>
                    </a:lnTo>
                    <a:lnTo>
                      <a:pt x="905" y="2086"/>
                    </a:lnTo>
                    <a:lnTo>
                      <a:pt x="772" y="2048"/>
                    </a:lnTo>
                    <a:lnTo>
                      <a:pt x="734" y="1915"/>
                    </a:lnTo>
                    <a:lnTo>
                      <a:pt x="648" y="1867"/>
                    </a:lnTo>
                    <a:lnTo>
                      <a:pt x="515" y="1886"/>
                    </a:lnTo>
                    <a:lnTo>
                      <a:pt x="372" y="1934"/>
                    </a:lnTo>
                    <a:lnTo>
                      <a:pt x="267" y="1886"/>
                    </a:lnTo>
                    <a:lnTo>
                      <a:pt x="200" y="1734"/>
                    </a:lnTo>
                    <a:lnTo>
                      <a:pt x="0" y="1572"/>
                    </a:lnTo>
                    <a:lnTo>
                      <a:pt x="67" y="1591"/>
                    </a:lnTo>
                    <a:lnTo>
                      <a:pt x="134" y="1562"/>
                    </a:lnTo>
                    <a:lnTo>
                      <a:pt x="48" y="1439"/>
                    </a:lnTo>
                    <a:lnTo>
                      <a:pt x="57" y="1219"/>
                    </a:lnTo>
                    <a:lnTo>
                      <a:pt x="229" y="1067"/>
                    </a:lnTo>
                    <a:lnTo>
                      <a:pt x="267" y="962"/>
                    </a:lnTo>
                    <a:lnTo>
                      <a:pt x="343" y="934"/>
                    </a:lnTo>
                    <a:lnTo>
                      <a:pt x="495" y="1058"/>
                    </a:lnTo>
                    <a:lnTo>
                      <a:pt x="657" y="1058"/>
                    </a:lnTo>
                    <a:lnTo>
                      <a:pt x="610" y="819"/>
                    </a:lnTo>
                    <a:lnTo>
                      <a:pt x="696" y="753"/>
                    </a:lnTo>
                    <a:lnTo>
                      <a:pt x="810" y="724"/>
                    </a:lnTo>
                    <a:lnTo>
                      <a:pt x="991" y="791"/>
                    </a:lnTo>
                    <a:lnTo>
                      <a:pt x="1124" y="686"/>
                    </a:lnTo>
                    <a:lnTo>
                      <a:pt x="1124" y="534"/>
                    </a:lnTo>
                    <a:lnTo>
                      <a:pt x="1162" y="391"/>
                    </a:lnTo>
                    <a:lnTo>
                      <a:pt x="1248" y="362"/>
                    </a:lnTo>
                    <a:lnTo>
                      <a:pt x="1324" y="438"/>
                    </a:lnTo>
                    <a:lnTo>
                      <a:pt x="1429" y="419"/>
                    </a:lnTo>
                    <a:lnTo>
                      <a:pt x="1438" y="324"/>
                    </a:lnTo>
                    <a:lnTo>
                      <a:pt x="1419" y="267"/>
                    </a:lnTo>
                    <a:lnTo>
                      <a:pt x="1486" y="267"/>
                    </a:lnTo>
                    <a:lnTo>
                      <a:pt x="1553" y="191"/>
                    </a:lnTo>
                    <a:lnTo>
                      <a:pt x="1534" y="86"/>
                    </a:lnTo>
                    <a:lnTo>
                      <a:pt x="1600" y="29"/>
                    </a:lnTo>
                    <a:lnTo>
                      <a:pt x="1696" y="29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3" name="Freeform 13">
                <a:extLst>
                  <a:ext uri="{FF2B5EF4-FFF2-40B4-BE49-F238E27FC236}">
                    <a16:creationId xmlns:a16="http://schemas.microsoft.com/office/drawing/2014/main" id="{A5FFA75D-0E50-834B-B558-3A946F62B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9338" y="2281238"/>
                <a:ext cx="1276350" cy="1450975"/>
              </a:xfrm>
              <a:custGeom>
                <a:avLst/>
                <a:gdLst>
                  <a:gd name="T0" fmla="*/ 391116 w 3544"/>
                  <a:gd name="T1" fmla="*/ 23769 h 4029"/>
                  <a:gd name="T2" fmla="*/ 524730 w 3544"/>
                  <a:gd name="T3" fmla="*/ 6843 h 4029"/>
                  <a:gd name="T4" fmla="*/ 1039375 w 3544"/>
                  <a:gd name="T5" fmla="*/ 160979 h 4029"/>
                  <a:gd name="T6" fmla="*/ 1275990 w 3544"/>
                  <a:gd name="T7" fmla="*/ 150896 h 4029"/>
                  <a:gd name="T8" fmla="*/ 1214405 w 3544"/>
                  <a:gd name="T9" fmla="*/ 315476 h 4029"/>
                  <a:gd name="T10" fmla="*/ 1104561 w 3544"/>
                  <a:gd name="T11" fmla="*/ 346448 h 4029"/>
                  <a:gd name="T12" fmla="*/ 1032533 w 3544"/>
                  <a:gd name="T13" fmla="*/ 418114 h 4029"/>
                  <a:gd name="T14" fmla="*/ 1029291 w 3544"/>
                  <a:gd name="T15" fmla="*/ 500585 h 4029"/>
                  <a:gd name="T16" fmla="*/ 1077190 w 3544"/>
                  <a:gd name="T17" fmla="*/ 617268 h 4029"/>
                  <a:gd name="T18" fmla="*/ 1159303 w 3544"/>
                  <a:gd name="T19" fmla="*/ 713423 h 4029"/>
                  <a:gd name="T20" fmla="*/ 1149219 w 3544"/>
                  <a:gd name="T21" fmla="*/ 775006 h 4029"/>
                  <a:gd name="T22" fmla="*/ 1080432 w 3544"/>
                  <a:gd name="T23" fmla="*/ 905374 h 4029"/>
                  <a:gd name="T24" fmla="*/ 991476 w 3544"/>
                  <a:gd name="T25" fmla="*/ 901772 h 4029"/>
                  <a:gd name="T26" fmla="*/ 953661 w 3544"/>
                  <a:gd name="T27" fmla="*/ 936345 h 4029"/>
                  <a:gd name="T28" fmla="*/ 915846 w 3544"/>
                  <a:gd name="T29" fmla="*/ 922660 h 4029"/>
                  <a:gd name="T30" fmla="*/ 802761 w 3544"/>
                  <a:gd name="T31" fmla="*/ 1011613 h 4029"/>
                  <a:gd name="T32" fmla="*/ 799159 w 3544"/>
                  <a:gd name="T33" fmla="*/ 1069955 h 4029"/>
                  <a:gd name="T34" fmla="*/ 895318 w 3544"/>
                  <a:gd name="T35" fmla="*/ 1169351 h 4029"/>
                  <a:gd name="T36" fmla="*/ 871188 w 3544"/>
                  <a:gd name="T37" fmla="*/ 1275950 h 4029"/>
                  <a:gd name="T38" fmla="*/ 816446 w 3544"/>
                  <a:gd name="T39" fmla="*/ 1258664 h 4029"/>
                  <a:gd name="T40" fmla="*/ 806002 w 3544"/>
                  <a:gd name="T41" fmla="*/ 1320247 h 4029"/>
                  <a:gd name="T42" fmla="*/ 799159 w 3544"/>
                  <a:gd name="T43" fmla="*/ 1399476 h 4029"/>
                  <a:gd name="T44" fmla="*/ 747659 w 3544"/>
                  <a:gd name="T45" fmla="*/ 1405958 h 4029"/>
                  <a:gd name="T46" fmla="*/ 603961 w 3544"/>
                  <a:gd name="T47" fmla="*/ 1371746 h 4029"/>
                  <a:gd name="T48" fmla="*/ 521488 w 3544"/>
                  <a:gd name="T49" fmla="*/ 1375347 h 4029"/>
                  <a:gd name="T50" fmla="*/ 459544 w 3544"/>
                  <a:gd name="T51" fmla="*/ 1420004 h 4029"/>
                  <a:gd name="T52" fmla="*/ 408043 w 3544"/>
                  <a:gd name="T53" fmla="*/ 1395875 h 4029"/>
                  <a:gd name="T54" fmla="*/ 336374 w 3544"/>
                  <a:gd name="T55" fmla="*/ 1423245 h 4029"/>
                  <a:gd name="T56" fmla="*/ 260744 w 3544"/>
                  <a:gd name="T57" fmla="*/ 1423245 h 4029"/>
                  <a:gd name="T58" fmla="*/ 209244 w 3544"/>
                  <a:gd name="T59" fmla="*/ 1347977 h 4029"/>
                  <a:gd name="T60" fmla="*/ 154502 w 3544"/>
                  <a:gd name="T61" fmla="*/ 1299719 h 4029"/>
                  <a:gd name="T62" fmla="*/ 137215 w 3544"/>
                  <a:gd name="T63" fmla="*/ 1248220 h 4029"/>
                  <a:gd name="T64" fmla="*/ 181873 w 3544"/>
                  <a:gd name="T65" fmla="*/ 1231294 h 4029"/>
                  <a:gd name="T66" fmla="*/ 133974 w 3544"/>
                  <a:gd name="T67" fmla="*/ 1189879 h 4029"/>
                  <a:gd name="T68" fmla="*/ 89316 w 3544"/>
                  <a:gd name="T69" fmla="*/ 1141981 h 4029"/>
                  <a:gd name="T70" fmla="*/ 157743 w 3544"/>
                  <a:gd name="T71" fmla="*/ 1107768 h 4029"/>
                  <a:gd name="T72" fmla="*/ 96158 w 3544"/>
                  <a:gd name="T73" fmla="*/ 1025298 h 4029"/>
                  <a:gd name="T74" fmla="*/ 10444 w 3544"/>
                  <a:gd name="T75" fmla="*/ 943188 h 4029"/>
                  <a:gd name="T76" fmla="*/ 68787 w 3544"/>
                  <a:gd name="T77" fmla="*/ 857476 h 4029"/>
                  <a:gd name="T78" fmla="*/ 109844 w 3544"/>
                  <a:gd name="T79" fmla="*/ 747636 h 4029"/>
                  <a:gd name="T80" fmla="*/ 144058 w 3544"/>
                  <a:gd name="T81" fmla="*/ 624110 h 4029"/>
                  <a:gd name="T82" fmla="*/ 226531 w 3544"/>
                  <a:gd name="T83" fmla="*/ 613666 h 4029"/>
                  <a:gd name="T84" fmla="*/ 278031 w 3544"/>
                  <a:gd name="T85" fmla="*/ 613666 h 4029"/>
                  <a:gd name="T86" fmla="*/ 336374 w 3544"/>
                  <a:gd name="T87" fmla="*/ 555325 h 4029"/>
                  <a:gd name="T88" fmla="*/ 373829 w 3544"/>
                  <a:gd name="T89" fmla="*/ 555325 h 4029"/>
                  <a:gd name="T90" fmla="*/ 356903 w 3544"/>
                  <a:gd name="T91" fmla="*/ 524713 h 4029"/>
                  <a:gd name="T92" fmla="*/ 332773 w 3544"/>
                  <a:gd name="T93" fmla="*/ 493742 h 4029"/>
                  <a:gd name="T94" fmla="*/ 305402 w 3544"/>
                  <a:gd name="T95" fmla="*/ 480057 h 4029"/>
                  <a:gd name="T96" fmla="*/ 291717 w 3544"/>
                  <a:gd name="T97" fmla="*/ 432159 h 4029"/>
                  <a:gd name="T98" fmla="*/ 325930 w 3544"/>
                  <a:gd name="T99" fmla="*/ 394345 h 4029"/>
                  <a:gd name="T100" fmla="*/ 329532 w 3544"/>
                  <a:gd name="T101" fmla="*/ 349689 h 4029"/>
                  <a:gd name="T102" fmla="*/ 373829 w 3544"/>
                  <a:gd name="T103" fmla="*/ 229765 h 4029"/>
                  <a:gd name="T104" fmla="*/ 370588 w 3544"/>
                  <a:gd name="T105" fmla="*/ 20528 h 402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544" h="4029">
                    <a:moveTo>
                      <a:pt x="1029" y="57"/>
                    </a:moveTo>
                    <a:lnTo>
                      <a:pt x="1086" y="66"/>
                    </a:lnTo>
                    <a:lnTo>
                      <a:pt x="1381" y="0"/>
                    </a:lnTo>
                    <a:lnTo>
                      <a:pt x="1457" y="19"/>
                    </a:lnTo>
                    <a:lnTo>
                      <a:pt x="1657" y="133"/>
                    </a:lnTo>
                    <a:lnTo>
                      <a:pt x="2886" y="447"/>
                    </a:lnTo>
                    <a:lnTo>
                      <a:pt x="2924" y="457"/>
                    </a:lnTo>
                    <a:lnTo>
                      <a:pt x="3543" y="419"/>
                    </a:lnTo>
                    <a:lnTo>
                      <a:pt x="3515" y="657"/>
                    </a:lnTo>
                    <a:lnTo>
                      <a:pt x="3372" y="876"/>
                    </a:lnTo>
                    <a:lnTo>
                      <a:pt x="3172" y="980"/>
                    </a:lnTo>
                    <a:lnTo>
                      <a:pt x="3067" y="962"/>
                    </a:lnTo>
                    <a:lnTo>
                      <a:pt x="2972" y="1047"/>
                    </a:lnTo>
                    <a:lnTo>
                      <a:pt x="2867" y="1161"/>
                    </a:lnTo>
                    <a:lnTo>
                      <a:pt x="2781" y="1247"/>
                    </a:lnTo>
                    <a:lnTo>
                      <a:pt x="2858" y="1390"/>
                    </a:lnTo>
                    <a:lnTo>
                      <a:pt x="2896" y="1571"/>
                    </a:lnTo>
                    <a:lnTo>
                      <a:pt x="2991" y="1714"/>
                    </a:lnTo>
                    <a:lnTo>
                      <a:pt x="3153" y="1752"/>
                    </a:lnTo>
                    <a:lnTo>
                      <a:pt x="3219" y="1981"/>
                    </a:lnTo>
                    <a:lnTo>
                      <a:pt x="3219" y="2057"/>
                    </a:lnTo>
                    <a:lnTo>
                      <a:pt x="3191" y="2152"/>
                    </a:lnTo>
                    <a:lnTo>
                      <a:pt x="3162" y="2428"/>
                    </a:lnTo>
                    <a:lnTo>
                      <a:pt x="3000" y="2514"/>
                    </a:lnTo>
                    <a:lnTo>
                      <a:pt x="2876" y="2495"/>
                    </a:lnTo>
                    <a:lnTo>
                      <a:pt x="2753" y="2504"/>
                    </a:lnTo>
                    <a:lnTo>
                      <a:pt x="2686" y="2552"/>
                    </a:lnTo>
                    <a:lnTo>
                      <a:pt x="2648" y="2600"/>
                    </a:lnTo>
                    <a:lnTo>
                      <a:pt x="2600" y="2571"/>
                    </a:lnTo>
                    <a:lnTo>
                      <a:pt x="2543" y="2562"/>
                    </a:lnTo>
                    <a:lnTo>
                      <a:pt x="2286" y="2666"/>
                    </a:lnTo>
                    <a:lnTo>
                      <a:pt x="2229" y="2809"/>
                    </a:lnTo>
                    <a:lnTo>
                      <a:pt x="2191" y="2904"/>
                    </a:lnTo>
                    <a:lnTo>
                      <a:pt x="2219" y="2971"/>
                    </a:lnTo>
                    <a:lnTo>
                      <a:pt x="2457" y="3066"/>
                    </a:lnTo>
                    <a:lnTo>
                      <a:pt x="2486" y="3247"/>
                    </a:lnTo>
                    <a:lnTo>
                      <a:pt x="2457" y="3438"/>
                    </a:lnTo>
                    <a:lnTo>
                      <a:pt x="2419" y="3543"/>
                    </a:lnTo>
                    <a:lnTo>
                      <a:pt x="2334" y="3543"/>
                    </a:lnTo>
                    <a:lnTo>
                      <a:pt x="2267" y="3495"/>
                    </a:lnTo>
                    <a:lnTo>
                      <a:pt x="2219" y="3523"/>
                    </a:lnTo>
                    <a:lnTo>
                      <a:pt x="2238" y="3666"/>
                    </a:lnTo>
                    <a:lnTo>
                      <a:pt x="2286" y="3790"/>
                    </a:lnTo>
                    <a:lnTo>
                      <a:pt x="2219" y="3886"/>
                    </a:lnTo>
                    <a:lnTo>
                      <a:pt x="2134" y="3943"/>
                    </a:lnTo>
                    <a:lnTo>
                      <a:pt x="2076" y="3904"/>
                    </a:lnTo>
                    <a:lnTo>
                      <a:pt x="2019" y="3876"/>
                    </a:lnTo>
                    <a:lnTo>
                      <a:pt x="1677" y="3809"/>
                    </a:lnTo>
                    <a:lnTo>
                      <a:pt x="1543" y="3752"/>
                    </a:lnTo>
                    <a:lnTo>
                      <a:pt x="1448" y="3819"/>
                    </a:lnTo>
                    <a:lnTo>
                      <a:pt x="1372" y="3914"/>
                    </a:lnTo>
                    <a:lnTo>
                      <a:pt x="1276" y="3943"/>
                    </a:lnTo>
                    <a:lnTo>
                      <a:pt x="1191" y="3943"/>
                    </a:lnTo>
                    <a:lnTo>
                      <a:pt x="1133" y="3876"/>
                    </a:lnTo>
                    <a:lnTo>
                      <a:pt x="1076" y="3819"/>
                    </a:lnTo>
                    <a:lnTo>
                      <a:pt x="934" y="3952"/>
                    </a:lnTo>
                    <a:lnTo>
                      <a:pt x="791" y="4028"/>
                    </a:lnTo>
                    <a:lnTo>
                      <a:pt x="724" y="3952"/>
                    </a:lnTo>
                    <a:lnTo>
                      <a:pt x="667" y="3847"/>
                    </a:lnTo>
                    <a:lnTo>
                      <a:pt x="581" y="3743"/>
                    </a:lnTo>
                    <a:lnTo>
                      <a:pt x="496" y="3647"/>
                    </a:lnTo>
                    <a:lnTo>
                      <a:pt x="429" y="3609"/>
                    </a:lnTo>
                    <a:lnTo>
                      <a:pt x="381" y="3562"/>
                    </a:lnTo>
                    <a:lnTo>
                      <a:pt x="381" y="3466"/>
                    </a:lnTo>
                    <a:lnTo>
                      <a:pt x="429" y="3419"/>
                    </a:lnTo>
                    <a:lnTo>
                      <a:pt x="505" y="3419"/>
                    </a:lnTo>
                    <a:lnTo>
                      <a:pt x="476" y="3352"/>
                    </a:lnTo>
                    <a:lnTo>
                      <a:pt x="372" y="3304"/>
                    </a:lnTo>
                    <a:lnTo>
                      <a:pt x="257" y="3295"/>
                    </a:lnTo>
                    <a:lnTo>
                      <a:pt x="248" y="3171"/>
                    </a:lnTo>
                    <a:lnTo>
                      <a:pt x="343" y="3086"/>
                    </a:lnTo>
                    <a:lnTo>
                      <a:pt x="438" y="3076"/>
                    </a:lnTo>
                    <a:lnTo>
                      <a:pt x="476" y="2971"/>
                    </a:lnTo>
                    <a:lnTo>
                      <a:pt x="267" y="2847"/>
                    </a:lnTo>
                    <a:lnTo>
                      <a:pt x="0" y="2752"/>
                    </a:lnTo>
                    <a:lnTo>
                      <a:pt x="29" y="2619"/>
                    </a:lnTo>
                    <a:lnTo>
                      <a:pt x="115" y="2514"/>
                    </a:lnTo>
                    <a:lnTo>
                      <a:pt x="191" y="2381"/>
                    </a:lnTo>
                    <a:lnTo>
                      <a:pt x="276" y="2257"/>
                    </a:lnTo>
                    <a:lnTo>
                      <a:pt x="305" y="2076"/>
                    </a:lnTo>
                    <a:lnTo>
                      <a:pt x="295" y="1885"/>
                    </a:lnTo>
                    <a:lnTo>
                      <a:pt x="400" y="1733"/>
                    </a:lnTo>
                    <a:lnTo>
                      <a:pt x="543" y="1647"/>
                    </a:lnTo>
                    <a:lnTo>
                      <a:pt x="629" y="1704"/>
                    </a:lnTo>
                    <a:lnTo>
                      <a:pt x="695" y="1704"/>
                    </a:lnTo>
                    <a:lnTo>
                      <a:pt x="772" y="1704"/>
                    </a:lnTo>
                    <a:lnTo>
                      <a:pt x="848" y="1609"/>
                    </a:lnTo>
                    <a:lnTo>
                      <a:pt x="934" y="1542"/>
                    </a:lnTo>
                    <a:lnTo>
                      <a:pt x="991" y="1581"/>
                    </a:lnTo>
                    <a:lnTo>
                      <a:pt x="1038" y="1542"/>
                    </a:lnTo>
                    <a:lnTo>
                      <a:pt x="1038" y="1476"/>
                    </a:lnTo>
                    <a:lnTo>
                      <a:pt x="991" y="1457"/>
                    </a:lnTo>
                    <a:lnTo>
                      <a:pt x="953" y="1419"/>
                    </a:lnTo>
                    <a:lnTo>
                      <a:pt x="924" y="1371"/>
                    </a:lnTo>
                    <a:lnTo>
                      <a:pt x="886" y="1361"/>
                    </a:lnTo>
                    <a:lnTo>
                      <a:pt x="848" y="1333"/>
                    </a:lnTo>
                    <a:lnTo>
                      <a:pt x="791" y="1276"/>
                    </a:lnTo>
                    <a:lnTo>
                      <a:pt x="810" y="1200"/>
                    </a:lnTo>
                    <a:lnTo>
                      <a:pt x="867" y="1152"/>
                    </a:lnTo>
                    <a:lnTo>
                      <a:pt x="905" y="1095"/>
                    </a:lnTo>
                    <a:lnTo>
                      <a:pt x="905" y="1028"/>
                    </a:lnTo>
                    <a:lnTo>
                      <a:pt x="915" y="971"/>
                    </a:lnTo>
                    <a:lnTo>
                      <a:pt x="981" y="819"/>
                    </a:lnTo>
                    <a:lnTo>
                      <a:pt x="1038" y="638"/>
                    </a:lnTo>
                    <a:lnTo>
                      <a:pt x="1076" y="219"/>
                    </a:lnTo>
                    <a:lnTo>
                      <a:pt x="1029" y="57"/>
                    </a:lnTo>
                  </a:path>
                </a:pathLst>
              </a:custGeom>
              <a:solidFill>
                <a:srgbClr val="BC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4" name="Freeform 14">
                <a:extLst>
                  <a:ext uri="{FF2B5EF4-FFF2-40B4-BE49-F238E27FC236}">
                    <a16:creationId xmlns:a16="http://schemas.microsoft.com/office/drawing/2014/main" id="{61E8D59C-CBE5-394E-9B3E-5F0747B09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88325" y="2359025"/>
                <a:ext cx="1687513" cy="1042988"/>
              </a:xfrm>
              <a:custGeom>
                <a:avLst/>
                <a:gdLst>
                  <a:gd name="T0" fmla="*/ 953389 w 4687"/>
                  <a:gd name="T1" fmla="*/ 99401 h 2896"/>
                  <a:gd name="T2" fmla="*/ 1278866 w 4687"/>
                  <a:gd name="T3" fmla="*/ 88957 h 2896"/>
                  <a:gd name="T4" fmla="*/ 1591022 w 4687"/>
                  <a:gd name="T5" fmla="*/ 157745 h 2896"/>
                  <a:gd name="T6" fmla="*/ 1687153 w 4687"/>
                  <a:gd name="T7" fmla="*/ 191959 h 2896"/>
                  <a:gd name="T8" fmla="*/ 1649349 w 4687"/>
                  <a:gd name="T9" fmla="*/ 226173 h 2896"/>
                  <a:gd name="T10" fmla="*/ 1601463 w 4687"/>
                  <a:gd name="T11" fmla="*/ 322332 h 2896"/>
                  <a:gd name="T12" fmla="*/ 1570500 w 4687"/>
                  <a:gd name="T13" fmla="*/ 425335 h 2896"/>
                  <a:gd name="T14" fmla="*/ 1601463 w 4687"/>
                  <a:gd name="T15" fmla="*/ 442261 h 2896"/>
                  <a:gd name="T16" fmla="*/ 1536296 w 4687"/>
                  <a:gd name="T17" fmla="*/ 552107 h 2896"/>
                  <a:gd name="T18" fmla="*/ 1512173 w 4687"/>
                  <a:gd name="T19" fmla="*/ 627738 h 2896"/>
                  <a:gd name="T20" fmla="*/ 1577340 w 4687"/>
                  <a:gd name="T21" fmla="*/ 689323 h 2896"/>
                  <a:gd name="T22" fmla="*/ 1611544 w 4687"/>
                  <a:gd name="T23" fmla="*/ 809252 h 2896"/>
                  <a:gd name="T24" fmla="*/ 1536296 w 4687"/>
                  <a:gd name="T25" fmla="*/ 874439 h 2896"/>
                  <a:gd name="T26" fmla="*/ 1491651 w 4687"/>
                  <a:gd name="T27" fmla="*/ 901810 h 2896"/>
                  <a:gd name="T28" fmla="*/ 1419642 w 4687"/>
                  <a:gd name="T29" fmla="*/ 860753 h 2896"/>
                  <a:gd name="T30" fmla="*/ 1361316 w 4687"/>
                  <a:gd name="T31" fmla="*/ 761352 h 2896"/>
                  <a:gd name="T32" fmla="*/ 1333953 w 4687"/>
                  <a:gd name="T33" fmla="*/ 826539 h 2896"/>
                  <a:gd name="T34" fmla="*/ 1261944 w 4687"/>
                  <a:gd name="T35" fmla="*/ 867596 h 2896"/>
                  <a:gd name="T36" fmla="*/ 1193176 w 4687"/>
                  <a:gd name="T37" fmla="*/ 881282 h 2896"/>
                  <a:gd name="T38" fmla="*/ 1117928 w 4687"/>
                  <a:gd name="T39" fmla="*/ 853910 h 2896"/>
                  <a:gd name="T40" fmla="*/ 1011356 w 4687"/>
                  <a:gd name="T41" fmla="*/ 857512 h 2896"/>
                  <a:gd name="T42" fmla="*/ 929266 w 4687"/>
                  <a:gd name="T43" fmla="*/ 932783 h 2896"/>
                  <a:gd name="T44" fmla="*/ 901903 w 4687"/>
                  <a:gd name="T45" fmla="*/ 922699 h 2896"/>
                  <a:gd name="T46" fmla="*/ 874180 w 4687"/>
                  <a:gd name="T47" fmla="*/ 966997 h 2896"/>
                  <a:gd name="T48" fmla="*/ 805772 w 4687"/>
                  <a:gd name="T49" fmla="*/ 1035785 h 2896"/>
                  <a:gd name="T50" fmla="*/ 781649 w 4687"/>
                  <a:gd name="T51" fmla="*/ 1028942 h 2896"/>
                  <a:gd name="T52" fmla="*/ 713242 w 4687"/>
                  <a:gd name="T53" fmla="*/ 1018498 h 2896"/>
                  <a:gd name="T54" fmla="*/ 596588 w 4687"/>
                  <a:gd name="T55" fmla="*/ 966997 h 2896"/>
                  <a:gd name="T56" fmla="*/ 558784 w 4687"/>
                  <a:gd name="T57" fmla="*/ 909013 h 2896"/>
                  <a:gd name="T58" fmla="*/ 507298 w 4687"/>
                  <a:gd name="T59" fmla="*/ 915856 h 2896"/>
                  <a:gd name="T60" fmla="*/ 463013 w 4687"/>
                  <a:gd name="T61" fmla="*/ 963755 h 2896"/>
                  <a:gd name="T62" fmla="*/ 391005 w 4687"/>
                  <a:gd name="T63" fmla="*/ 991127 h 2896"/>
                  <a:gd name="T64" fmla="*/ 325837 w 4687"/>
                  <a:gd name="T65" fmla="*/ 994728 h 2896"/>
                  <a:gd name="T66" fmla="*/ 260670 w 4687"/>
                  <a:gd name="T67" fmla="*/ 977441 h 2896"/>
                  <a:gd name="T68" fmla="*/ 164539 w 4687"/>
                  <a:gd name="T69" fmla="*/ 984284 h 2896"/>
                  <a:gd name="T70" fmla="*/ 10081 w 4687"/>
                  <a:gd name="T71" fmla="*/ 991127 h 2896"/>
                  <a:gd name="T72" fmla="*/ 13682 w 4687"/>
                  <a:gd name="T73" fmla="*/ 932783 h 2896"/>
                  <a:gd name="T74" fmla="*/ 126734 w 4687"/>
                  <a:gd name="T75" fmla="*/ 843826 h 2896"/>
                  <a:gd name="T76" fmla="*/ 164539 w 4687"/>
                  <a:gd name="T77" fmla="*/ 857512 h 2896"/>
                  <a:gd name="T78" fmla="*/ 202343 w 4687"/>
                  <a:gd name="T79" fmla="*/ 822938 h 2896"/>
                  <a:gd name="T80" fmla="*/ 291273 w 4687"/>
                  <a:gd name="T81" fmla="*/ 826539 h 2896"/>
                  <a:gd name="T82" fmla="*/ 360041 w 4687"/>
                  <a:gd name="T83" fmla="*/ 696166 h 2896"/>
                  <a:gd name="T84" fmla="*/ 370122 w 4687"/>
                  <a:gd name="T85" fmla="*/ 634580 h 2896"/>
                  <a:gd name="T86" fmla="*/ 288033 w 4687"/>
                  <a:gd name="T87" fmla="*/ 538421 h 2896"/>
                  <a:gd name="T88" fmla="*/ 240147 w 4687"/>
                  <a:gd name="T89" fmla="*/ 421733 h 2896"/>
                  <a:gd name="T90" fmla="*/ 243388 w 4687"/>
                  <a:gd name="T91" fmla="*/ 339259 h 2896"/>
                  <a:gd name="T92" fmla="*/ 315396 w 4687"/>
                  <a:gd name="T93" fmla="*/ 267590 h 2896"/>
                  <a:gd name="T94" fmla="*/ 425209 w 4687"/>
                  <a:gd name="T95" fmla="*/ 236617 h 2896"/>
                  <a:gd name="T96" fmla="*/ 486776 w 4687"/>
                  <a:gd name="T97" fmla="*/ 72030 h 2896"/>
                  <a:gd name="T98" fmla="*/ 534661 w 4687"/>
                  <a:gd name="T99" fmla="*/ 65187 h 2896"/>
                  <a:gd name="T100" fmla="*/ 651314 w 4687"/>
                  <a:gd name="T101" fmla="*/ 0 h 2896"/>
                  <a:gd name="T102" fmla="*/ 898303 w 4687"/>
                  <a:gd name="T103" fmla="*/ 78872 h 28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687" h="2896">
                    <a:moveTo>
                      <a:pt x="2495" y="219"/>
                    </a:moveTo>
                    <a:lnTo>
                      <a:pt x="2648" y="276"/>
                    </a:lnTo>
                    <a:lnTo>
                      <a:pt x="2809" y="304"/>
                    </a:lnTo>
                    <a:lnTo>
                      <a:pt x="3552" y="247"/>
                    </a:lnTo>
                    <a:lnTo>
                      <a:pt x="3971" y="400"/>
                    </a:lnTo>
                    <a:lnTo>
                      <a:pt x="4419" y="438"/>
                    </a:lnTo>
                    <a:lnTo>
                      <a:pt x="4562" y="466"/>
                    </a:lnTo>
                    <a:lnTo>
                      <a:pt x="4686" y="533"/>
                    </a:lnTo>
                    <a:lnTo>
                      <a:pt x="4676" y="571"/>
                    </a:lnTo>
                    <a:lnTo>
                      <a:pt x="4581" y="628"/>
                    </a:lnTo>
                    <a:lnTo>
                      <a:pt x="4495" y="704"/>
                    </a:lnTo>
                    <a:lnTo>
                      <a:pt x="4448" y="895"/>
                    </a:lnTo>
                    <a:lnTo>
                      <a:pt x="4343" y="1028"/>
                    </a:lnTo>
                    <a:lnTo>
                      <a:pt x="4362" y="1181"/>
                    </a:lnTo>
                    <a:lnTo>
                      <a:pt x="4419" y="1190"/>
                    </a:lnTo>
                    <a:lnTo>
                      <a:pt x="4448" y="1228"/>
                    </a:lnTo>
                    <a:lnTo>
                      <a:pt x="4371" y="1400"/>
                    </a:lnTo>
                    <a:lnTo>
                      <a:pt x="4267" y="1533"/>
                    </a:lnTo>
                    <a:lnTo>
                      <a:pt x="4162" y="1638"/>
                    </a:lnTo>
                    <a:lnTo>
                      <a:pt x="4200" y="1743"/>
                    </a:lnTo>
                    <a:lnTo>
                      <a:pt x="4352" y="1733"/>
                    </a:lnTo>
                    <a:lnTo>
                      <a:pt x="4381" y="1914"/>
                    </a:lnTo>
                    <a:lnTo>
                      <a:pt x="4457" y="2066"/>
                    </a:lnTo>
                    <a:lnTo>
                      <a:pt x="4476" y="2247"/>
                    </a:lnTo>
                    <a:lnTo>
                      <a:pt x="4324" y="2381"/>
                    </a:lnTo>
                    <a:lnTo>
                      <a:pt x="4267" y="2428"/>
                    </a:lnTo>
                    <a:lnTo>
                      <a:pt x="4210" y="2486"/>
                    </a:lnTo>
                    <a:lnTo>
                      <a:pt x="4143" y="2504"/>
                    </a:lnTo>
                    <a:lnTo>
                      <a:pt x="4076" y="2514"/>
                    </a:lnTo>
                    <a:lnTo>
                      <a:pt x="3943" y="2390"/>
                    </a:lnTo>
                    <a:lnTo>
                      <a:pt x="3857" y="2209"/>
                    </a:lnTo>
                    <a:lnTo>
                      <a:pt x="3781" y="2114"/>
                    </a:lnTo>
                    <a:lnTo>
                      <a:pt x="3762" y="2238"/>
                    </a:lnTo>
                    <a:lnTo>
                      <a:pt x="3705" y="2295"/>
                    </a:lnTo>
                    <a:lnTo>
                      <a:pt x="3609" y="2371"/>
                    </a:lnTo>
                    <a:lnTo>
                      <a:pt x="3505" y="2409"/>
                    </a:lnTo>
                    <a:lnTo>
                      <a:pt x="3410" y="2438"/>
                    </a:lnTo>
                    <a:lnTo>
                      <a:pt x="3314" y="2447"/>
                    </a:lnTo>
                    <a:lnTo>
                      <a:pt x="3238" y="2352"/>
                    </a:lnTo>
                    <a:lnTo>
                      <a:pt x="3105" y="2371"/>
                    </a:lnTo>
                    <a:lnTo>
                      <a:pt x="3029" y="2362"/>
                    </a:lnTo>
                    <a:lnTo>
                      <a:pt x="2809" y="2381"/>
                    </a:lnTo>
                    <a:lnTo>
                      <a:pt x="2628" y="2514"/>
                    </a:lnTo>
                    <a:lnTo>
                      <a:pt x="2581" y="2590"/>
                    </a:lnTo>
                    <a:lnTo>
                      <a:pt x="2533" y="2619"/>
                    </a:lnTo>
                    <a:lnTo>
                      <a:pt x="2505" y="2562"/>
                    </a:lnTo>
                    <a:lnTo>
                      <a:pt x="2457" y="2619"/>
                    </a:lnTo>
                    <a:lnTo>
                      <a:pt x="2428" y="2685"/>
                    </a:lnTo>
                    <a:lnTo>
                      <a:pt x="2362" y="2771"/>
                    </a:lnTo>
                    <a:lnTo>
                      <a:pt x="2238" y="2876"/>
                    </a:lnTo>
                    <a:lnTo>
                      <a:pt x="2190" y="2895"/>
                    </a:lnTo>
                    <a:lnTo>
                      <a:pt x="2171" y="2857"/>
                    </a:lnTo>
                    <a:lnTo>
                      <a:pt x="2152" y="2828"/>
                    </a:lnTo>
                    <a:lnTo>
                      <a:pt x="1981" y="2828"/>
                    </a:lnTo>
                    <a:lnTo>
                      <a:pt x="1724" y="2752"/>
                    </a:lnTo>
                    <a:lnTo>
                      <a:pt x="1657" y="2685"/>
                    </a:lnTo>
                    <a:lnTo>
                      <a:pt x="1609" y="2590"/>
                    </a:lnTo>
                    <a:lnTo>
                      <a:pt x="1552" y="2524"/>
                    </a:lnTo>
                    <a:lnTo>
                      <a:pt x="1476" y="2524"/>
                    </a:lnTo>
                    <a:lnTo>
                      <a:pt x="1409" y="2543"/>
                    </a:lnTo>
                    <a:lnTo>
                      <a:pt x="1343" y="2609"/>
                    </a:lnTo>
                    <a:lnTo>
                      <a:pt x="1286" y="2676"/>
                    </a:lnTo>
                    <a:lnTo>
                      <a:pt x="1181" y="2704"/>
                    </a:lnTo>
                    <a:lnTo>
                      <a:pt x="1086" y="2752"/>
                    </a:lnTo>
                    <a:lnTo>
                      <a:pt x="1000" y="2771"/>
                    </a:lnTo>
                    <a:lnTo>
                      <a:pt x="905" y="2762"/>
                    </a:lnTo>
                    <a:lnTo>
                      <a:pt x="800" y="2704"/>
                    </a:lnTo>
                    <a:lnTo>
                      <a:pt x="724" y="2714"/>
                    </a:lnTo>
                    <a:lnTo>
                      <a:pt x="638" y="2647"/>
                    </a:lnTo>
                    <a:lnTo>
                      <a:pt x="457" y="2733"/>
                    </a:lnTo>
                    <a:lnTo>
                      <a:pt x="266" y="2847"/>
                    </a:lnTo>
                    <a:lnTo>
                      <a:pt x="28" y="2752"/>
                    </a:lnTo>
                    <a:lnTo>
                      <a:pt x="0" y="2685"/>
                    </a:lnTo>
                    <a:lnTo>
                      <a:pt x="38" y="2590"/>
                    </a:lnTo>
                    <a:lnTo>
                      <a:pt x="95" y="2447"/>
                    </a:lnTo>
                    <a:lnTo>
                      <a:pt x="352" y="2343"/>
                    </a:lnTo>
                    <a:lnTo>
                      <a:pt x="409" y="2352"/>
                    </a:lnTo>
                    <a:lnTo>
                      <a:pt x="457" y="2381"/>
                    </a:lnTo>
                    <a:lnTo>
                      <a:pt x="495" y="2333"/>
                    </a:lnTo>
                    <a:lnTo>
                      <a:pt x="562" y="2285"/>
                    </a:lnTo>
                    <a:lnTo>
                      <a:pt x="685" y="2276"/>
                    </a:lnTo>
                    <a:lnTo>
                      <a:pt x="809" y="2295"/>
                    </a:lnTo>
                    <a:lnTo>
                      <a:pt x="971" y="2209"/>
                    </a:lnTo>
                    <a:lnTo>
                      <a:pt x="1000" y="1933"/>
                    </a:lnTo>
                    <a:lnTo>
                      <a:pt x="1028" y="1838"/>
                    </a:lnTo>
                    <a:lnTo>
                      <a:pt x="1028" y="1762"/>
                    </a:lnTo>
                    <a:lnTo>
                      <a:pt x="962" y="1533"/>
                    </a:lnTo>
                    <a:lnTo>
                      <a:pt x="800" y="1495"/>
                    </a:lnTo>
                    <a:lnTo>
                      <a:pt x="705" y="1352"/>
                    </a:lnTo>
                    <a:lnTo>
                      <a:pt x="667" y="1171"/>
                    </a:lnTo>
                    <a:lnTo>
                      <a:pt x="590" y="1028"/>
                    </a:lnTo>
                    <a:lnTo>
                      <a:pt x="676" y="942"/>
                    </a:lnTo>
                    <a:lnTo>
                      <a:pt x="781" y="828"/>
                    </a:lnTo>
                    <a:lnTo>
                      <a:pt x="876" y="743"/>
                    </a:lnTo>
                    <a:lnTo>
                      <a:pt x="981" y="761"/>
                    </a:lnTo>
                    <a:lnTo>
                      <a:pt x="1181" y="657"/>
                    </a:lnTo>
                    <a:lnTo>
                      <a:pt x="1324" y="438"/>
                    </a:lnTo>
                    <a:lnTo>
                      <a:pt x="1352" y="200"/>
                    </a:lnTo>
                    <a:lnTo>
                      <a:pt x="1428" y="200"/>
                    </a:lnTo>
                    <a:lnTo>
                      <a:pt x="1485" y="181"/>
                    </a:lnTo>
                    <a:lnTo>
                      <a:pt x="1685" y="38"/>
                    </a:lnTo>
                    <a:lnTo>
                      <a:pt x="1809" y="0"/>
                    </a:lnTo>
                    <a:lnTo>
                      <a:pt x="1924" y="9"/>
                    </a:lnTo>
                    <a:lnTo>
                      <a:pt x="2495" y="219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5" name="Freeform 15">
                <a:extLst>
                  <a:ext uri="{FF2B5EF4-FFF2-40B4-BE49-F238E27FC236}">
                    <a16:creationId xmlns:a16="http://schemas.microsoft.com/office/drawing/2014/main" id="{C199A64F-97EC-4F47-BA34-3AD9C5ABA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4375" y="2551113"/>
                <a:ext cx="1389063" cy="1616075"/>
              </a:xfrm>
              <a:custGeom>
                <a:avLst/>
                <a:gdLst>
                  <a:gd name="T0" fmla="*/ 274285 w 3859"/>
                  <a:gd name="T1" fmla="*/ 3602 h 4487"/>
                  <a:gd name="T2" fmla="*/ 363554 w 3859"/>
                  <a:gd name="T3" fmla="*/ 65190 h 4487"/>
                  <a:gd name="T4" fmla="*/ 445623 w 3859"/>
                  <a:gd name="T5" fmla="*/ 65190 h 4487"/>
                  <a:gd name="T6" fmla="*/ 517614 w 3859"/>
                  <a:gd name="T7" fmla="*/ 37818 h 4487"/>
                  <a:gd name="T8" fmla="*/ 552170 w 3859"/>
                  <a:gd name="T9" fmla="*/ 133622 h 4487"/>
                  <a:gd name="T10" fmla="*/ 497097 w 3859"/>
                  <a:gd name="T11" fmla="*/ 216101 h 4487"/>
                  <a:gd name="T12" fmla="*/ 565848 w 3859"/>
                  <a:gd name="T13" fmla="*/ 301821 h 4487"/>
                  <a:gd name="T14" fmla="*/ 589605 w 3859"/>
                  <a:gd name="T15" fmla="*/ 325952 h 4487"/>
                  <a:gd name="T16" fmla="*/ 624160 w 3859"/>
                  <a:gd name="T17" fmla="*/ 319109 h 4487"/>
                  <a:gd name="T18" fmla="*/ 603283 w 3859"/>
                  <a:gd name="T19" fmla="*/ 415274 h 4487"/>
                  <a:gd name="T20" fmla="*/ 747625 w 3859"/>
                  <a:gd name="T21" fmla="*/ 511079 h 4487"/>
                  <a:gd name="T22" fmla="*/ 791899 w 3859"/>
                  <a:gd name="T23" fmla="*/ 480104 h 4487"/>
                  <a:gd name="T24" fmla="*/ 822855 w 3859"/>
                  <a:gd name="T25" fmla="*/ 500994 h 4487"/>
                  <a:gd name="T26" fmla="*/ 867489 w 3859"/>
                  <a:gd name="T27" fmla="*/ 545295 h 4487"/>
                  <a:gd name="T28" fmla="*/ 953159 w 3859"/>
                  <a:gd name="T29" fmla="*/ 558981 h 4487"/>
                  <a:gd name="T30" fmla="*/ 1018310 w 3859"/>
                  <a:gd name="T31" fmla="*/ 566185 h 4487"/>
                  <a:gd name="T32" fmla="*/ 1090301 w 3859"/>
                  <a:gd name="T33" fmla="*/ 548896 h 4487"/>
                  <a:gd name="T34" fmla="*/ 1107219 w 3859"/>
                  <a:gd name="T35" fmla="*/ 627773 h 4487"/>
                  <a:gd name="T36" fmla="*/ 1196488 w 3859"/>
                  <a:gd name="T37" fmla="*/ 648303 h 4487"/>
                  <a:gd name="T38" fmla="*/ 1282157 w 3859"/>
                  <a:gd name="T39" fmla="*/ 703409 h 4487"/>
                  <a:gd name="T40" fmla="*/ 1251561 w 3859"/>
                  <a:gd name="T41" fmla="*/ 771841 h 4487"/>
                  <a:gd name="T42" fmla="*/ 1309513 w 3859"/>
                  <a:gd name="T43" fmla="*/ 891777 h 4487"/>
                  <a:gd name="T44" fmla="*/ 1272078 w 3859"/>
                  <a:gd name="T45" fmla="*/ 895378 h 4487"/>
                  <a:gd name="T46" fmla="*/ 1265239 w 3859"/>
                  <a:gd name="T47" fmla="*/ 950124 h 4487"/>
                  <a:gd name="T48" fmla="*/ 1244361 w 3859"/>
                  <a:gd name="T49" fmla="*/ 1029001 h 4487"/>
                  <a:gd name="T50" fmla="*/ 1275317 w 3859"/>
                  <a:gd name="T51" fmla="*/ 1104636 h 4487"/>
                  <a:gd name="T52" fmla="*/ 1295835 w 3859"/>
                  <a:gd name="T53" fmla="*/ 1145695 h 4487"/>
                  <a:gd name="T54" fmla="*/ 1313113 w 3859"/>
                  <a:gd name="T55" fmla="*/ 1173068 h 4487"/>
                  <a:gd name="T56" fmla="*/ 1292595 w 3859"/>
                  <a:gd name="T57" fmla="*/ 1235017 h 4487"/>
                  <a:gd name="T58" fmla="*/ 1388703 w 3859"/>
                  <a:gd name="T59" fmla="*/ 1286161 h 4487"/>
                  <a:gd name="T60" fmla="*/ 1306274 w 3859"/>
                  <a:gd name="T61" fmla="*/ 1385927 h 4487"/>
                  <a:gd name="T62" fmla="*/ 1258400 w 3859"/>
                  <a:gd name="T63" fmla="*/ 1423385 h 4487"/>
                  <a:gd name="T64" fmla="*/ 1244361 w 3859"/>
                  <a:gd name="T65" fmla="*/ 1512707 h 4487"/>
                  <a:gd name="T66" fmla="*/ 1186409 w 3859"/>
                  <a:gd name="T67" fmla="*/ 1519550 h 4487"/>
                  <a:gd name="T68" fmla="*/ 1131336 w 3859"/>
                  <a:gd name="T69" fmla="*/ 1567812 h 4487"/>
                  <a:gd name="T70" fmla="*/ 990954 w 3859"/>
                  <a:gd name="T71" fmla="*/ 1567812 h 4487"/>
                  <a:gd name="T72" fmla="*/ 904925 w 3859"/>
                  <a:gd name="T73" fmla="*/ 1567812 h 4487"/>
                  <a:gd name="T74" fmla="*/ 857051 w 3859"/>
                  <a:gd name="T75" fmla="*/ 1567812 h 4487"/>
                  <a:gd name="T76" fmla="*/ 788660 w 3859"/>
                  <a:gd name="T77" fmla="*/ 1581499 h 4487"/>
                  <a:gd name="T78" fmla="*/ 744025 w 3859"/>
                  <a:gd name="T79" fmla="*/ 1615715 h 4487"/>
                  <a:gd name="T80" fmla="*/ 692552 w 3859"/>
                  <a:gd name="T81" fmla="*/ 1598427 h 4487"/>
                  <a:gd name="T82" fmla="*/ 689312 w 3859"/>
                  <a:gd name="T83" fmla="*/ 1474889 h 4487"/>
                  <a:gd name="T84" fmla="*/ 702990 w 3859"/>
                  <a:gd name="T85" fmla="*/ 1389169 h 4487"/>
                  <a:gd name="T86" fmla="*/ 661956 w 3859"/>
                  <a:gd name="T87" fmla="*/ 1354953 h 4487"/>
                  <a:gd name="T88" fmla="*/ 637839 w 3859"/>
                  <a:gd name="T89" fmla="*/ 1207284 h 4487"/>
                  <a:gd name="T90" fmla="*/ 538491 w 3859"/>
                  <a:gd name="T91" fmla="*/ 1128767 h 4487"/>
                  <a:gd name="T92" fmla="*/ 411428 w 3859"/>
                  <a:gd name="T93" fmla="*/ 1118322 h 4487"/>
                  <a:gd name="T94" fmla="*/ 298402 w 3859"/>
                  <a:gd name="T95" fmla="*/ 1094191 h 4487"/>
                  <a:gd name="T96" fmla="*/ 260607 w 3859"/>
                  <a:gd name="T97" fmla="*/ 1012073 h 4487"/>
                  <a:gd name="T98" fmla="*/ 58313 w 3859"/>
                  <a:gd name="T99" fmla="*/ 981098 h 4487"/>
                  <a:gd name="T100" fmla="*/ 6839 w 3859"/>
                  <a:gd name="T101" fmla="*/ 919149 h 4487"/>
                  <a:gd name="T102" fmla="*/ 55073 w 3859"/>
                  <a:gd name="T103" fmla="*/ 826586 h 4487"/>
                  <a:gd name="T104" fmla="*/ 75590 w 3859"/>
                  <a:gd name="T105" fmla="*/ 709892 h 4487"/>
                  <a:gd name="T106" fmla="*/ 120225 w 3859"/>
                  <a:gd name="T107" fmla="*/ 682519 h 4487"/>
                  <a:gd name="T108" fmla="*/ 195455 w 3859"/>
                  <a:gd name="T109" fmla="*/ 617328 h 4487"/>
                  <a:gd name="T110" fmla="*/ 161259 w 3859"/>
                  <a:gd name="T111" fmla="*/ 497392 h 4487"/>
                  <a:gd name="T112" fmla="*/ 96108 w 3859"/>
                  <a:gd name="T113" fmla="*/ 435804 h 4487"/>
                  <a:gd name="T114" fmla="*/ 120225 w 3859"/>
                  <a:gd name="T115" fmla="*/ 360168 h 4487"/>
                  <a:gd name="T116" fmla="*/ 185376 w 3859"/>
                  <a:gd name="T117" fmla="*/ 250317 h 4487"/>
                  <a:gd name="T118" fmla="*/ 154420 w 3859"/>
                  <a:gd name="T119" fmla="*/ 233389 h 4487"/>
                  <a:gd name="T120" fmla="*/ 185376 w 3859"/>
                  <a:gd name="T121" fmla="*/ 130381 h 4487"/>
                  <a:gd name="T122" fmla="*/ 233250 w 3859"/>
                  <a:gd name="T123" fmla="*/ 34216 h 4487"/>
                  <a:gd name="T124" fmla="*/ 271045 w 3859"/>
                  <a:gd name="T125" fmla="*/ 0 h 448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859" h="4487">
                    <a:moveTo>
                      <a:pt x="753" y="0"/>
                    </a:moveTo>
                    <a:lnTo>
                      <a:pt x="762" y="10"/>
                    </a:lnTo>
                    <a:lnTo>
                      <a:pt x="876" y="105"/>
                    </a:lnTo>
                    <a:lnTo>
                      <a:pt x="1010" y="181"/>
                    </a:lnTo>
                    <a:lnTo>
                      <a:pt x="1162" y="200"/>
                    </a:lnTo>
                    <a:lnTo>
                      <a:pt x="1238" y="181"/>
                    </a:lnTo>
                    <a:lnTo>
                      <a:pt x="1391" y="114"/>
                    </a:lnTo>
                    <a:lnTo>
                      <a:pt x="1438" y="105"/>
                    </a:lnTo>
                    <a:lnTo>
                      <a:pt x="1467" y="162"/>
                    </a:lnTo>
                    <a:lnTo>
                      <a:pt x="1534" y="371"/>
                    </a:lnTo>
                    <a:lnTo>
                      <a:pt x="1458" y="533"/>
                    </a:lnTo>
                    <a:lnTo>
                      <a:pt x="1381" y="600"/>
                    </a:lnTo>
                    <a:lnTo>
                      <a:pt x="1400" y="705"/>
                    </a:lnTo>
                    <a:lnTo>
                      <a:pt x="1572" y="838"/>
                    </a:lnTo>
                    <a:lnTo>
                      <a:pt x="1581" y="895"/>
                    </a:lnTo>
                    <a:lnTo>
                      <a:pt x="1638" y="905"/>
                    </a:lnTo>
                    <a:lnTo>
                      <a:pt x="1686" y="857"/>
                    </a:lnTo>
                    <a:lnTo>
                      <a:pt x="1734" y="886"/>
                    </a:lnTo>
                    <a:lnTo>
                      <a:pt x="1705" y="1019"/>
                    </a:lnTo>
                    <a:lnTo>
                      <a:pt x="1676" y="1153"/>
                    </a:lnTo>
                    <a:lnTo>
                      <a:pt x="1877" y="1343"/>
                    </a:lnTo>
                    <a:lnTo>
                      <a:pt x="2077" y="1419"/>
                    </a:lnTo>
                    <a:lnTo>
                      <a:pt x="2115" y="1333"/>
                    </a:lnTo>
                    <a:lnTo>
                      <a:pt x="2200" y="1333"/>
                    </a:lnTo>
                    <a:lnTo>
                      <a:pt x="2229" y="1391"/>
                    </a:lnTo>
                    <a:lnTo>
                      <a:pt x="2286" y="1391"/>
                    </a:lnTo>
                    <a:lnTo>
                      <a:pt x="2334" y="1448"/>
                    </a:lnTo>
                    <a:lnTo>
                      <a:pt x="2410" y="1514"/>
                    </a:lnTo>
                    <a:lnTo>
                      <a:pt x="2524" y="1543"/>
                    </a:lnTo>
                    <a:lnTo>
                      <a:pt x="2648" y="1552"/>
                    </a:lnTo>
                    <a:lnTo>
                      <a:pt x="2734" y="1581"/>
                    </a:lnTo>
                    <a:lnTo>
                      <a:pt x="2829" y="1572"/>
                    </a:lnTo>
                    <a:lnTo>
                      <a:pt x="2924" y="1524"/>
                    </a:lnTo>
                    <a:lnTo>
                      <a:pt x="3029" y="1524"/>
                    </a:lnTo>
                    <a:lnTo>
                      <a:pt x="3048" y="1629"/>
                    </a:lnTo>
                    <a:lnTo>
                      <a:pt x="3076" y="1743"/>
                    </a:lnTo>
                    <a:lnTo>
                      <a:pt x="3200" y="1790"/>
                    </a:lnTo>
                    <a:lnTo>
                      <a:pt x="3324" y="1800"/>
                    </a:lnTo>
                    <a:lnTo>
                      <a:pt x="3467" y="1848"/>
                    </a:lnTo>
                    <a:lnTo>
                      <a:pt x="3562" y="1953"/>
                    </a:lnTo>
                    <a:lnTo>
                      <a:pt x="3486" y="2038"/>
                    </a:lnTo>
                    <a:lnTo>
                      <a:pt x="3477" y="2143"/>
                    </a:lnTo>
                    <a:lnTo>
                      <a:pt x="3591" y="2295"/>
                    </a:lnTo>
                    <a:lnTo>
                      <a:pt x="3638" y="2476"/>
                    </a:lnTo>
                    <a:lnTo>
                      <a:pt x="3581" y="2486"/>
                    </a:lnTo>
                    <a:lnTo>
                      <a:pt x="3534" y="2486"/>
                    </a:lnTo>
                    <a:lnTo>
                      <a:pt x="3515" y="2552"/>
                    </a:lnTo>
                    <a:lnTo>
                      <a:pt x="3515" y="2638"/>
                    </a:lnTo>
                    <a:lnTo>
                      <a:pt x="3467" y="2743"/>
                    </a:lnTo>
                    <a:lnTo>
                      <a:pt x="3457" y="2857"/>
                    </a:lnTo>
                    <a:lnTo>
                      <a:pt x="3505" y="2952"/>
                    </a:lnTo>
                    <a:lnTo>
                      <a:pt x="3543" y="3067"/>
                    </a:lnTo>
                    <a:lnTo>
                      <a:pt x="3562" y="3134"/>
                    </a:lnTo>
                    <a:lnTo>
                      <a:pt x="3600" y="3181"/>
                    </a:lnTo>
                    <a:lnTo>
                      <a:pt x="3648" y="3200"/>
                    </a:lnTo>
                    <a:lnTo>
                      <a:pt x="3648" y="3257"/>
                    </a:lnTo>
                    <a:lnTo>
                      <a:pt x="3572" y="3324"/>
                    </a:lnTo>
                    <a:lnTo>
                      <a:pt x="3591" y="3429"/>
                    </a:lnTo>
                    <a:lnTo>
                      <a:pt x="3734" y="3467"/>
                    </a:lnTo>
                    <a:lnTo>
                      <a:pt x="3858" y="3571"/>
                    </a:lnTo>
                    <a:lnTo>
                      <a:pt x="3781" y="3753"/>
                    </a:lnTo>
                    <a:lnTo>
                      <a:pt x="3629" y="3848"/>
                    </a:lnTo>
                    <a:lnTo>
                      <a:pt x="3543" y="3867"/>
                    </a:lnTo>
                    <a:lnTo>
                      <a:pt x="3496" y="3952"/>
                    </a:lnTo>
                    <a:lnTo>
                      <a:pt x="3496" y="4095"/>
                    </a:lnTo>
                    <a:lnTo>
                      <a:pt x="3457" y="4200"/>
                    </a:lnTo>
                    <a:lnTo>
                      <a:pt x="3372" y="4200"/>
                    </a:lnTo>
                    <a:lnTo>
                      <a:pt x="3296" y="4219"/>
                    </a:lnTo>
                    <a:lnTo>
                      <a:pt x="3219" y="4295"/>
                    </a:lnTo>
                    <a:lnTo>
                      <a:pt x="3143" y="4353"/>
                    </a:lnTo>
                    <a:lnTo>
                      <a:pt x="2915" y="4324"/>
                    </a:lnTo>
                    <a:lnTo>
                      <a:pt x="2753" y="4353"/>
                    </a:lnTo>
                    <a:lnTo>
                      <a:pt x="2591" y="4362"/>
                    </a:lnTo>
                    <a:lnTo>
                      <a:pt x="2514" y="4353"/>
                    </a:lnTo>
                    <a:lnTo>
                      <a:pt x="2448" y="4362"/>
                    </a:lnTo>
                    <a:lnTo>
                      <a:pt x="2381" y="4353"/>
                    </a:lnTo>
                    <a:lnTo>
                      <a:pt x="2315" y="4333"/>
                    </a:lnTo>
                    <a:lnTo>
                      <a:pt x="2191" y="4391"/>
                    </a:lnTo>
                    <a:lnTo>
                      <a:pt x="2124" y="4448"/>
                    </a:lnTo>
                    <a:lnTo>
                      <a:pt x="2067" y="4486"/>
                    </a:lnTo>
                    <a:lnTo>
                      <a:pt x="2010" y="4438"/>
                    </a:lnTo>
                    <a:lnTo>
                      <a:pt x="1924" y="4438"/>
                    </a:lnTo>
                    <a:lnTo>
                      <a:pt x="1848" y="4238"/>
                    </a:lnTo>
                    <a:lnTo>
                      <a:pt x="1915" y="4095"/>
                    </a:lnTo>
                    <a:lnTo>
                      <a:pt x="1953" y="3981"/>
                    </a:lnTo>
                    <a:lnTo>
                      <a:pt x="1953" y="3857"/>
                    </a:lnTo>
                    <a:lnTo>
                      <a:pt x="1905" y="3781"/>
                    </a:lnTo>
                    <a:lnTo>
                      <a:pt x="1839" y="3762"/>
                    </a:lnTo>
                    <a:lnTo>
                      <a:pt x="1686" y="3619"/>
                    </a:lnTo>
                    <a:lnTo>
                      <a:pt x="1772" y="3352"/>
                    </a:lnTo>
                    <a:lnTo>
                      <a:pt x="1714" y="3162"/>
                    </a:lnTo>
                    <a:lnTo>
                      <a:pt x="1496" y="3134"/>
                    </a:lnTo>
                    <a:lnTo>
                      <a:pt x="1391" y="3095"/>
                    </a:lnTo>
                    <a:lnTo>
                      <a:pt x="1143" y="3105"/>
                    </a:lnTo>
                    <a:lnTo>
                      <a:pt x="914" y="3076"/>
                    </a:lnTo>
                    <a:lnTo>
                      <a:pt x="829" y="3038"/>
                    </a:lnTo>
                    <a:lnTo>
                      <a:pt x="781" y="2905"/>
                    </a:lnTo>
                    <a:lnTo>
                      <a:pt x="724" y="2810"/>
                    </a:lnTo>
                    <a:lnTo>
                      <a:pt x="248" y="2800"/>
                    </a:lnTo>
                    <a:lnTo>
                      <a:pt x="162" y="2724"/>
                    </a:lnTo>
                    <a:lnTo>
                      <a:pt x="105" y="2610"/>
                    </a:lnTo>
                    <a:lnTo>
                      <a:pt x="19" y="2552"/>
                    </a:lnTo>
                    <a:lnTo>
                      <a:pt x="0" y="2457"/>
                    </a:lnTo>
                    <a:lnTo>
                      <a:pt x="153" y="2295"/>
                    </a:lnTo>
                    <a:lnTo>
                      <a:pt x="143" y="1981"/>
                    </a:lnTo>
                    <a:lnTo>
                      <a:pt x="210" y="1971"/>
                    </a:lnTo>
                    <a:lnTo>
                      <a:pt x="277" y="1953"/>
                    </a:lnTo>
                    <a:lnTo>
                      <a:pt x="334" y="1895"/>
                    </a:lnTo>
                    <a:lnTo>
                      <a:pt x="391" y="1848"/>
                    </a:lnTo>
                    <a:lnTo>
                      <a:pt x="543" y="1714"/>
                    </a:lnTo>
                    <a:lnTo>
                      <a:pt x="524" y="1533"/>
                    </a:lnTo>
                    <a:lnTo>
                      <a:pt x="448" y="1381"/>
                    </a:lnTo>
                    <a:lnTo>
                      <a:pt x="419" y="1200"/>
                    </a:lnTo>
                    <a:lnTo>
                      <a:pt x="267" y="1210"/>
                    </a:lnTo>
                    <a:lnTo>
                      <a:pt x="229" y="1105"/>
                    </a:lnTo>
                    <a:lnTo>
                      <a:pt x="334" y="1000"/>
                    </a:lnTo>
                    <a:lnTo>
                      <a:pt x="438" y="867"/>
                    </a:lnTo>
                    <a:lnTo>
                      <a:pt x="515" y="695"/>
                    </a:lnTo>
                    <a:lnTo>
                      <a:pt x="486" y="657"/>
                    </a:lnTo>
                    <a:lnTo>
                      <a:pt x="429" y="648"/>
                    </a:lnTo>
                    <a:lnTo>
                      <a:pt x="410" y="495"/>
                    </a:lnTo>
                    <a:lnTo>
                      <a:pt x="515" y="362"/>
                    </a:lnTo>
                    <a:lnTo>
                      <a:pt x="562" y="171"/>
                    </a:lnTo>
                    <a:lnTo>
                      <a:pt x="648" y="95"/>
                    </a:lnTo>
                    <a:lnTo>
                      <a:pt x="743" y="38"/>
                    </a:lnTo>
                    <a:lnTo>
                      <a:pt x="753" y="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6" name="Freeform 16">
                <a:extLst>
                  <a:ext uri="{FF2B5EF4-FFF2-40B4-BE49-F238E27FC236}">
                    <a16:creationId xmlns:a16="http://schemas.microsoft.com/office/drawing/2014/main" id="{B9DAFF84-D878-AF41-A8F6-90B9A0E4D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4363" y="5610225"/>
                <a:ext cx="1495425" cy="1128713"/>
              </a:xfrm>
              <a:custGeom>
                <a:avLst/>
                <a:gdLst>
                  <a:gd name="T0" fmla="*/ 1374826 w 4154"/>
                  <a:gd name="T1" fmla="*/ 469847 h 3135"/>
                  <a:gd name="T2" fmla="*/ 1415866 w 4154"/>
                  <a:gd name="T3" fmla="*/ 493969 h 3135"/>
                  <a:gd name="T4" fmla="*/ 1436746 w 4154"/>
                  <a:gd name="T5" fmla="*/ 562376 h 3135"/>
                  <a:gd name="T6" fmla="*/ 1443586 w 4154"/>
                  <a:gd name="T7" fmla="*/ 607021 h 3135"/>
                  <a:gd name="T8" fmla="*/ 1477785 w 4154"/>
                  <a:gd name="T9" fmla="*/ 641224 h 3135"/>
                  <a:gd name="T10" fmla="*/ 1474545 w 4154"/>
                  <a:gd name="T11" fmla="*/ 699550 h 3135"/>
                  <a:gd name="T12" fmla="*/ 1467345 w 4154"/>
                  <a:gd name="T13" fmla="*/ 754636 h 3135"/>
                  <a:gd name="T14" fmla="*/ 1495065 w 4154"/>
                  <a:gd name="T15" fmla="*/ 788839 h 3135"/>
                  <a:gd name="T16" fmla="*/ 1477785 w 4154"/>
                  <a:gd name="T17" fmla="*/ 809361 h 3135"/>
                  <a:gd name="T18" fmla="*/ 1439986 w 4154"/>
                  <a:gd name="T19" fmla="*/ 905491 h 3135"/>
                  <a:gd name="T20" fmla="*/ 1405786 w 4154"/>
                  <a:gd name="T21" fmla="*/ 929253 h 3135"/>
                  <a:gd name="T22" fmla="*/ 1248107 w 4154"/>
                  <a:gd name="T23" fmla="*/ 984339 h 3135"/>
                  <a:gd name="T24" fmla="*/ 1189788 w 4154"/>
                  <a:gd name="T25" fmla="*/ 998020 h 3135"/>
                  <a:gd name="T26" fmla="*/ 1121029 w 4154"/>
                  <a:gd name="T27" fmla="*/ 1018542 h 3135"/>
                  <a:gd name="T28" fmla="*/ 1032110 w 4154"/>
                  <a:gd name="T29" fmla="*/ 956976 h 3135"/>
                  <a:gd name="T30" fmla="*/ 929151 w 4154"/>
                  <a:gd name="T31" fmla="*/ 994420 h 3135"/>
                  <a:gd name="T32" fmla="*/ 891351 w 4154"/>
                  <a:gd name="T33" fmla="*/ 1022142 h 3135"/>
                  <a:gd name="T34" fmla="*/ 853551 w 4154"/>
                  <a:gd name="T35" fmla="*/ 1025383 h 3135"/>
                  <a:gd name="T36" fmla="*/ 706313 w 4154"/>
                  <a:gd name="T37" fmla="*/ 998020 h 3135"/>
                  <a:gd name="T38" fmla="*/ 668513 w 4154"/>
                  <a:gd name="T39" fmla="*/ 1039064 h 3135"/>
                  <a:gd name="T40" fmla="*/ 637914 w 4154"/>
                  <a:gd name="T41" fmla="*/ 1056346 h 3135"/>
                  <a:gd name="T42" fmla="*/ 582834 w 4154"/>
                  <a:gd name="T43" fmla="*/ 1056346 h 3135"/>
                  <a:gd name="T44" fmla="*/ 312117 w 4154"/>
                  <a:gd name="T45" fmla="*/ 1124753 h 3135"/>
                  <a:gd name="T46" fmla="*/ 209158 w 4154"/>
                  <a:gd name="T47" fmla="*/ 1014942 h 3135"/>
                  <a:gd name="T48" fmla="*/ 191878 w 4154"/>
                  <a:gd name="T49" fmla="*/ 915572 h 3135"/>
                  <a:gd name="T50" fmla="*/ 188638 w 4154"/>
                  <a:gd name="T51" fmla="*/ 864087 h 3135"/>
                  <a:gd name="T52" fmla="*/ 199078 w 4154"/>
                  <a:gd name="T53" fmla="*/ 764717 h 3135"/>
                  <a:gd name="T54" fmla="*/ 188638 w 4154"/>
                  <a:gd name="T55" fmla="*/ 648425 h 3135"/>
                  <a:gd name="T56" fmla="*/ 68399 w 4154"/>
                  <a:gd name="T57" fmla="*/ 689469 h 3135"/>
                  <a:gd name="T58" fmla="*/ 0 w 4154"/>
                  <a:gd name="T59" fmla="*/ 559136 h 3135"/>
                  <a:gd name="T60" fmla="*/ 54719 w 4154"/>
                  <a:gd name="T61" fmla="*/ 518092 h 3135"/>
                  <a:gd name="T62" fmla="*/ 126719 w 4154"/>
                  <a:gd name="T63" fmla="*/ 473447 h 3135"/>
                  <a:gd name="T64" fmla="*/ 123479 w 4154"/>
                  <a:gd name="T65" fmla="*/ 384158 h 3135"/>
                  <a:gd name="T66" fmla="*/ 68399 w 4154"/>
                  <a:gd name="T67" fmla="*/ 277948 h 3135"/>
                  <a:gd name="T68" fmla="*/ 92519 w 4154"/>
                  <a:gd name="T69" fmla="*/ 192259 h 3135"/>
                  <a:gd name="T70" fmla="*/ 137159 w 4154"/>
                  <a:gd name="T71" fmla="*/ 130333 h 3135"/>
                  <a:gd name="T72" fmla="*/ 199078 w 4154"/>
                  <a:gd name="T73" fmla="*/ 44644 h 3135"/>
                  <a:gd name="T74" fmla="*/ 257037 w 4154"/>
                  <a:gd name="T75" fmla="*/ 0 h 3135"/>
                  <a:gd name="T76" fmla="*/ 322197 w 4154"/>
                  <a:gd name="T77" fmla="*/ 154455 h 3135"/>
                  <a:gd name="T78" fmla="*/ 456115 w 4154"/>
                  <a:gd name="T79" fmla="*/ 120252 h 3135"/>
                  <a:gd name="T80" fmla="*/ 514435 w 4154"/>
                  <a:gd name="T81" fmla="*/ 130333 h 3135"/>
                  <a:gd name="T82" fmla="*/ 575994 w 4154"/>
                  <a:gd name="T83" fmla="*/ 209541 h 3135"/>
                  <a:gd name="T84" fmla="*/ 651593 w 4154"/>
                  <a:gd name="T85" fmla="*/ 209541 h 3135"/>
                  <a:gd name="T86" fmla="*/ 723593 w 4154"/>
                  <a:gd name="T87" fmla="*/ 250585 h 3135"/>
                  <a:gd name="T88" fmla="*/ 775072 w 4154"/>
                  <a:gd name="T89" fmla="*/ 284789 h 3135"/>
                  <a:gd name="T90" fmla="*/ 775072 w 4154"/>
                  <a:gd name="T91" fmla="*/ 463006 h 3135"/>
                  <a:gd name="T92" fmla="*/ 867591 w 4154"/>
                  <a:gd name="T93" fmla="*/ 469847 h 3135"/>
                  <a:gd name="T94" fmla="*/ 935991 w 4154"/>
                  <a:gd name="T95" fmla="*/ 466607 h 3135"/>
                  <a:gd name="T96" fmla="*/ 1042190 w 4154"/>
                  <a:gd name="T97" fmla="*/ 428803 h 3135"/>
                  <a:gd name="T98" fmla="*/ 1110949 w 4154"/>
                  <a:gd name="T99" fmla="*/ 559136 h 3135"/>
                  <a:gd name="T100" fmla="*/ 1227588 w 4154"/>
                  <a:gd name="T101" fmla="*/ 500810 h 3135"/>
                  <a:gd name="T102" fmla="*/ 1285907 w 4154"/>
                  <a:gd name="T103" fmla="*/ 459766 h 313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154" h="3135">
                    <a:moveTo>
                      <a:pt x="3743" y="1239"/>
                    </a:moveTo>
                    <a:lnTo>
                      <a:pt x="3772" y="1277"/>
                    </a:lnTo>
                    <a:lnTo>
                      <a:pt x="3819" y="1305"/>
                    </a:lnTo>
                    <a:lnTo>
                      <a:pt x="3867" y="1315"/>
                    </a:lnTo>
                    <a:lnTo>
                      <a:pt x="3905" y="1334"/>
                    </a:lnTo>
                    <a:lnTo>
                      <a:pt x="3933" y="1372"/>
                    </a:lnTo>
                    <a:lnTo>
                      <a:pt x="3962" y="1410"/>
                    </a:lnTo>
                    <a:lnTo>
                      <a:pt x="3991" y="1524"/>
                    </a:lnTo>
                    <a:lnTo>
                      <a:pt x="3991" y="1562"/>
                    </a:lnTo>
                    <a:lnTo>
                      <a:pt x="3991" y="1638"/>
                    </a:lnTo>
                    <a:lnTo>
                      <a:pt x="3991" y="1667"/>
                    </a:lnTo>
                    <a:lnTo>
                      <a:pt x="4010" y="1686"/>
                    </a:lnTo>
                    <a:lnTo>
                      <a:pt x="4067" y="1696"/>
                    </a:lnTo>
                    <a:lnTo>
                      <a:pt x="4086" y="1715"/>
                    </a:lnTo>
                    <a:lnTo>
                      <a:pt x="4105" y="1781"/>
                    </a:lnTo>
                    <a:lnTo>
                      <a:pt x="4114" y="1829"/>
                    </a:lnTo>
                    <a:lnTo>
                      <a:pt x="4105" y="1886"/>
                    </a:lnTo>
                    <a:lnTo>
                      <a:pt x="4096" y="1943"/>
                    </a:lnTo>
                    <a:lnTo>
                      <a:pt x="4048" y="1981"/>
                    </a:lnTo>
                    <a:lnTo>
                      <a:pt x="4048" y="2019"/>
                    </a:lnTo>
                    <a:lnTo>
                      <a:pt x="4076" y="2096"/>
                    </a:lnTo>
                    <a:lnTo>
                      <a:pt x="4096" y="2124"/>
                    </a:lnTo>
                    <a:lnTo>
                      <a:pt x="4143" y="2162"/>
                    </a:lnTo>
                    <a:lnTo>
                      <a:pt x="4153" y="2191"/>
                    </a:lnTo>
                    <a:lnTo>
                      <a:pt x="4153" y="2229"/>
                    </a:lnTo>
                    <a:lnTo>
                      <a:pt x="4134" y="2239"/>
                    </a:lnTo>
                    <a:lnTo>
                      <a:pt x="4105" y="2248"/>
                    </a:lnTo>
                    <a:lnTo>
                      <a:pt x="4086" y="2277"/>
                    </a:lnTo>
                    <a:lnTo>
                      <a:pt x="4048" y="2391"/>
                    </a:lnTo>
                    <a:lnTo>
                      <a:pt x="4000" y="2515"/>
                    </a:lnTo>
                    <a:lnTo>
                      <a:pt x="3953" y="2581"/>
                    </a:lnTo>
                    <a:lnTo>
                      <a:pt x="3933" y="2591"/>
                    </a:lnTo>
                    <a:lnTo>
                      <a:pt x="3905" y="2581"/>
                    </a:lnTo>
                    <a:lnTo>
                      <a:pt x="3610" y="2648"/>
                    </a:lnTo>
                    <a:lnTo>
                      <a:pt x="3562" y="2677"/>
                    </a:lnTo>
                    <a:lnTo>
                      <a:pt x="3467" y="2734"/>
                    </a:lnTo>
                    <a:lnTo>
                      <a:pt x="3391" y="2772"/>
                    </a:lnTo>
                    <a:lnTo>
                      <a:pt x="3352" y="2781"/>
                    </a:lnTo>
                    <a:lnTo>
                      <a:pt x="3305" y="2772"/>
                    </a:lnTo>
                    <a:lnTo>
                      <a:pt x="3257" y="2772"/>
                    </a:lnTo>
                    <a:lnTo>
                      <a:pt x="3171" y="2819"/>
                    </a:lnTo>
                    <a:lnTo>
                      <a:pt x="3114" y="2829"/>
                    </a:lnTo>
                    <a:lnTo>
                      <a:pt x="3048" y="2801"/>
                    </a:lnTo>
                    <a:lnTo>
                      <a:pt x="2953" y="2686"/>
                    </a:lnTo>
                    <a:lnTo>
                      <a:pt x="2867" y="2658"/>
                    </a:lnTo>
                    <a:lnTo>
                      <a:pt x="2838" y="2667"/>
                    </a:lnTo>
                    <a:lnTo>
                      <a:pt x="2705" y="2762"/>
                    </a:lnTo>
                    <a:lnTo>
                      <a:pt x="2581" y="2762"/>
                    </a:lnTo>
                    <a:lnTo>
                      <a:pt x="2543" y="2781"/>
                    </a:lnTo>
                    <a:lnTo>
                      <a:pt x="2495" y="2810"/>
                    </a:lnTo>
                    <a:lnTo>
                      <a:pt x="2476" y="2839"/>
                    </a:lnTo>
                    <a:lnTo>
                      <a:pt x="2448" y="2858"/>
                    </a:lnTo>
                    <a:lnTo>
                      <a:pt x="2410" y="2858"/>
                    </a:lnTo>
                    <a:lnTo>
                      <a:pt x="2371" y="2848"/>
                    </a:lnTo>
                    <a:lnTo>
                      <a:pt x="2305" y="2810"/>
                    </a:lnTo>
                    <a:lnTo>
                      <a:pt x="2267" y="2791"/>
                    </a:lnTo>
                    <a:lnTo>
                      <a:pt x="1962" y="2772"/>
                    </a:lnTo>
                    <a:lnTo>
                      <a:pt x="1914" y="2791"/>
                    </a:lnTo>
                    <a:lnTo>
                      <a:pt x="1886" y="2829"/>
                    </a:lnTo>
                    <a:lnTo>
                      <a:pt x="1857" y="2886"/>
                    </a:lnTo>
                    <a:lnTo>
                      <a:pt x="1829" y="2924"/>
                    </a:lnTo>
                    <a:lnTo>
                      <a:pt x="1800" y="2934"/>
                    </a:lnTo>
                    <a:lnTo>
                      <a:pt x="1772" y="2934"/>
                    </a:lnTo>
                    <a:lnTo>
                      <a:pt x="1743" y="2924"/>
                    </a:lnTo>
                    <a:lnTo>
                      <a:pt x="1705" y="2924"/>
                    </a:lnTo>
                    <a:lnTo>
                      <a:pt x="1619" y="2934"/>
                    </a:lnTo>
                    <a:lnTo>
                      <a:pt x="1029" y="3124"/>
                    </a:lnTo>
                    <a:lnTo>
                      <a:pt x="943" y="3134"/>
                    </a:lnTo>
                    <a:lnTo>
                      <a:pt x="867" y="3124"/>
                    </a:lnTo>
                    <a:lnTo>
                      <a:pt x="791" y="3077"/>
                    </a:lnTo>
                    <a:lnTo>
                      <a:pt x="648" y="2877"/>
                    </a:lnTo>
                    <a:lnTo>
                      <a:pt x="581" y="2819"/>
                    </a:lnTo>
                    <a:lnTo>
                      <a:pt x="562" y="2810"/>
                    </a:lnTo>
                    <a:lnTo>
                      <a:pt x="562" y="2762"/>
                    </a:lnTo>
                    <a:lnTo>
                      <a:pt x="533" y="2543"/>
                    </a:lnTo>
                    <a:lnTo>
                      <a:pt x="553" y="2496"/>
                    </a:lnTo>
                    <a:lnTo>
                      <a:pt x="562" y="2458"/>
                    </a:lnTo>
                    <a:lnTo>
                      <a:pt x="524" y="2400"/>
                    </a:lnTo>
                    <a:lnTo>
                      <a:pt x="495" y="2343"/>
                    </a:lnTo>
                    <a:lnTo>
                      <a:pt x="543" y="2239"/>
                    </a:lnTo>
                    <a:lnTo>
                      <a:pt x="553" y="2124"/>
                    </a:lnTo>
                    <a:lnTo>
                      <a:pt x="543" y="2077"/>
                    </a:lnTo>
                    <a:lnTo>
                      <a:pt x="562" y="2019"/>
                    </a:lnTo>
                    <a:lnTo>
                      <a:pt x="524" y="1801"/>
                    </a:lnTo>
                    <a:lnTo>
                      <a:pt x="333" y="1858"/>
                    </a:lnTo>
                    <a:lnTo>
                      <a:pt x="276" y="1953"/>
                    </a:lnTo>
                    <a:lnTo>
                      <a:pt x="190" y="1915"/>
                    </a:lnTo>
                    <a:lnTo>
                      <a:pt x="124" y="1781"/>
                    </a:lnTo>
                    <a:lnTo>
                      <a:pt x="67" y="1638"/>
                    </a:lnTo>
                    <a:lnTo>
                      <a:pt x="0" y="1553"/>
                    </a:lnTo>
                    <a:lnTo>
                      <a:pt x="0" y="1448"/>
                    </a:lnTo>
                    <a:lnTo>
                      <a:pt x="76" y="1420"/>
                    </a:lnTo>
                    <a:lnTo>
                      <a:pt x="152" y="1439"/>
                    </a:lnTo>
                    <a:lnTo>
                      <a:pt x="248" y="1410"/>
                    </a:lnTo>
                    <a:lnTo>
                      <a:pt x="343" y="1343"/>
                    </a:lnTo>
                    <a:lnTo>
                      <a:pt x="352" y="1315"/>
                    </a:lnTo>
                    <a:lnTo>
                      <a:pt x="324" y="1267"/>
                    </a:lnTo>
                    <a:lnTo>
                      <a:pt x="324" y="1162"/>
                    </a:lnTo>
                    <a:lnTo>
                      <a:pt x="343" y="1067"/>
                    </a:lnTo>
                    <a:lnTo>
                      <a:pt x="295" y="1019"/>
                    </a:lnTo>
                    <a:lnTo>
                      <a:pt x="257" y="858"/>
                    </a:lnTo>
                    <a:lnTo>
                      <a:pt x="190" y="772"/>
                    </a:lnTo>
                    <a:lnTo>
                      <a:pt x="162" y="696"/>
                    </a:lnTo>
                    <a:lnTo>
                      <a:pt x="200" y="600"/>
                    </a:lnTo>
                    <a:lnTo>
                      <a:pt x="257" y="534"/>
                    </a:lnTo>
                    <a:lnTo>
                      <a:pt x="343" y="543"/>
                    </a:lnTo>
                    <a:lnTo>
                      <a:pt x="362" y="467"/>
                    </a:lnTo>
                    <a:lnTo>
                      <a:pt x="381" y="362"/>
                    </a:lnTo>
                    <a:lnTo>
                      <a:pt x="457" y="305"/>
                    </a:lnTo>
                    <a:lnTo>
                      <a:pt x="495" y="201"/>
                    </a:lnTo>
                    <a:lnTo>
                      <a:pt x="553" y="124"/>
                    </a:lnTo>
                    <a:lnTo>
                      <a:pt x="600" y="105"/>
                    </a:lnTo>
                    <a:lnTo>
                      <a:pt x="629" y="58"/>
                    </a:lnTo>
                    <a:lnTo>
                      <a:pt x="714" y="0"/>
                    </a:lnTo>
                    <a:lnTo>
                      <a:pt x="800" y="20"/>
                    </a:lnTo>
                    <a:lnTo>
                      <a:pt x="762" y="143"/>
                    </a:lnTo>
                    <a:lnTo>
                      <a:pt x="895" y="429"/>
                    </a:lnTo>
                    <a:lnTo>
                      <a:pt x="1076" y="467"/>
                    </a:lnTo>
                    <a:lnTo>
                      <a:pt x="1181" y="429"/>
                    </a:lnTo>
                    <a:lnTo>
                      <a:pt x="1267" y="334"/>
                    </a:lnTo>
                    <a:lnTo>
                      <a:pt x="1324" y="296"/>
                    </a:lnTo>
                    <a:lnTo>
                      <a:pt x="1391" y="296"/>
                    </a:lnTo>
                    <a:lnTo>
                      <a:pt x="1429" y="362"/>
                    </a:lnTo>
                    <a:lnTo>
                      <a:pt x="1419" y="457"/>
                    </a:lnTo>
                    <a:lnTo>
                      <a:pt x="1457" y="524"/>
                    </a:lnTo>
                    <a:lnTo>
                      <a:pt x="1600" y="582"/>
                    </a:lnTo>
                    <a:lnTo>
                      <a:pt x="1676" y="648"/>
                    </a:lnTo>
                    <a:lnTo>
                      <a:pt x="1752" y="648"/>
                    </a:lnTo>
                    <a:lnTo>
                      <a:pt x="1810" y="582"/>
                    </a:lnTo>
                    <a:lnTo>
                      <a:pt x="1886" y="572"/>
                    </a:lnTo>
                    <a:lnTo>
                      <a:pt x="1952" y="648"/>
                    </a:lnTo>
                    <a:lnTo>
                      <a:pt x="2010" y="696"/>
                    </a:lnTo>
                    <a:lnTo>
                      <a:pt x="2076" y="696"/>
                    </a:lnTo>
                    <a:lnTo>
                      <a:pt x="2115" y="734"/>
                    </a:lnTo>
                    <a:lnTo>
                      <a:pt x="2153" y="791"/>
                    </a:lnTo>
                    <a:lnTo>
                      <a:pt x="2248" y="972"/>
                    </a:lnTo>
                    <a:lnTo>
                      <a:pt x="2171" y="1162"/>
                    </a:lnTo>
                    <a:lnTo>
                      <a:pt x="2153" y="1286"/>
                    </a:lnTo>
                    <a:lnTo>
                      <a:pt x="2267" y="1353"/>
                    </a:lnTo>
                    <a:lnTo>
                      <a:pt x="2333" y="1343"/>
                    </a:lnTo>
                    <a:lnTo>
                      <a:pt x="2410" y="1305"/>
                    </a:lnTo>
                    <a:lnTo>
                      <a:pt x="2467" y="1334"/>
                    </a:lnTo>
                    <a:lnTo>
                      <a:pt x="2534" y="1353"/>
                    </a:lnTo>
                    <a:lnTo>
                      <a:pt x="2600" y="1296"/>
                    </a:lnTo>
                    <a:lnTo>
                      <a:pt x="2648" y="1210"/>
                    </a:lnTo>
                    <a:lnTo>
                      <a:pt x="2772" y="1143"/>
                    </a:lnTo>
                    <a:lnTo>
                      <a:pt x="2895" y="1191"/>
                    </a:lnTo>
                    <a:lnTo>
                      <a:pt x="2905" y="1286"/>
                    </a:lnTo>
                    <a:lnTo>
                      <a:pt x="2924" y="1382"/>
                    </a:lnTo>
                    <a:lnTo>
                      <a:pt x="3086" y="1553"/>
                    </a:lnTo>
                    <a:lnTo>
                      <a:pt x="3238" y="1620"/>
                    </a:lnTo>
                    <a:lnTo>
                      <a:pt x="3381" y="1486"/>
                    </a:lnTo>
                    <a:lnTo>
                      <a:pt x="3410" y="1391"/>
                    </a:lnTo>
                    <a:lnTo>
                      <a:pt x="3467" y="1353"/>
                    </a:lnTo>
                    <a:lnTo>
                      <a:pt x="3524" y="1362"/>
                    </a:lnTo>
                    <a:lnTo>
                      <a:pt x="3572" y="1277"/>
                    </a:lnTo>
                    <a:lnTo>
                      <a:pt x="3715" y="1229"/>
                    </a:lnTo>
                    <a:lnTo>
                      <a:pt x="3743" y="1239"/>
                    </a:lnTo>
                  </a:path>
                </a:pathLst>
              </a:custGeom>
              <a:solidFill>
                <a:srgbClr val="C3C3C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7" name="Freeform 17">
                <a:extLst>
                  <a:ext uri="{FF2B5EF4-FFF2-40B4-BE49-F238E27FC236}">
                    <a16:creationId xmlns:a16="http://schemas.microsoft.com/office/drawing/2014/main" id="{0ACC3520-BF42-3B42-8938-D80608E28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8025" y="5540375"/>
                <a:ext cx="1379538" cy="1081088"/>
              </a:xfrm>
              <a:custGeom>
                <a:avLst/>
                <a:gdLst>
                  <a:gd name="T0" fmla="*/ 20531 w 3830"/>
                  <a:gd name="T1" fmla="*/ 549010 h 3001"/>
                  <a:gd name="T2" fmla="*/ 44664 w 3830"/>
                  <a:gd name="T3" fmla="*/ 473359 h 3001"/>
                  <a:gd name="T4" fmla="*/ 51508 w 3830"/>
                  <a:gd name="T5" fmla="*/ 404913 h 3001"/>
                  <a:gd name="T6" fmla="*/ 3602 w 3830"/>
                  <a:gd name="T7" fmla="*/ 305486 h 3001"/>
                  <a:gd name="T8" fmla="*/ 109859 w 3830"/>
                  <a:gd name="T9" fmla="*/ 267660 h 3001"/>
                  <a:gd name="T10" fmla="*/ 144077 w 3830"/>
                  <a:gd name="T11" fmla="*/ 373932 h 3001"/>
                  <a:gd name="T12" fmla="*/ 264381 w 3830"/>
                  <a:gd name="T13" fmla="*/ 349796 h 3001"/>
                  <a:gd name="T14" fmla="*/ 373880 w 3830"/>
                  <a:gd name="T15" fmla="*/ 147339 h 3001"/>
                  <a:gd name="T16" fmla="*/ 476895 w 3830"/>
                  <a:gd name="T17" fmla="*/ 47912 h 3001"/>
                  <a:gd name="T18" fmla="*/ 693011 w 3830"/>
                  <a:gd name="T19" fmla="*/ 78893 h 3001"/>
                  <a:gd name="T20" fmla="*/ 881752 w 3830"/>
                  <a:gd name="T21" fmla="*/ 13689 h 3001"/>
                  <a:gd name="T22" fmla="*/ 1046360 w 3830"/>
                  <a:gd name="T23" fmla="*/ 126805 h 3001"/>
                  <a:gd name="T24" fmla="*/ 1142531 w 3830"/>
                  <a:gd name="T25" fmla="*/ 198854 h 3001"/>
                  <a:gd name="T26" fmla="*/ 1248788 w 3830"/>
                  <a:gd name="T27" fmla="*/ 250369 h 3001"/>
                  <a:gd name="T28" fmla="*/ 1235101 w 3830"/>
                  <a:gd name="T29" fmla="*/ 319175 h 3001"/>
                  <a:gd name="T30" fmla="*/ 1283006 w 3830"/>
                  <a:gd name="T31" fmla="*/ 435533 h 3001"/>
                  <a:gd name="T32" fmla="*/ 1293452 w 3830"/>
                  <a:gd name="T33" fmla="*/ 524873 h 3001"/>
                  <a:gd name="T34" fmla="*/ 1266077 w 3830"/>
                  <a:gd name="T35" fmla="*/ 576388 h 3001"/>
                  <a:gd name="T36" fmla="*/ 1176750 w 3830"/>
                  <a:gd name="T37" fmla="*/ 590077 h 3001"/>
                  <a:gd name="T38" fmla="*/ 1221413 w 3830"/>
                  <a:gd name="T39" fmla="*/ 710038 h 3001"/>
                  <a:gd name="T40" fmla="*/ 1296694 w 3830"/>
                  <a:gd name="T41" fmla="*/ 737777 h 3001"/>
                  <a:gd name="T42" fmla="*/ 1372334 w 3830"/>
                  <a:gd name="T43" fmla="*/ 816670 h 3001"/>
                  <a:gd name="T44" fmla="*/ 1355045 w 3830"/>
                  <a:gd name="T45" fmla="*/ 912494 h 3001"/>
                  <a:gd name="T46" fmla="*/ 1375936 w 3830"/>
                  <a:gd name="T47" fmla="*/ 967612 h 3001"/>
                  <a:gd name="T48" fmla="*/ 1379178 w 3830"/>
                  <a:gd name="T49" fmla="*/ 1080728 h 3001"/>
                  <a:gd name="T50" fmla="*/ 1317225 w 3830"/>
                  <a:gd name="T51" fmla="*/ 1036058 h 3001"/>
                  <a:gd name="T52" fmla="*/ 1286608 w 3830"/>
                  <a:gd name="T53" fmla="*/ 1036058 h 3001"/>
                  <a:gd name="T54" fmla="*/ 1025829 w 3830"/>
                  <a:gd name="T55" fmla="*/ 922942 h 3001"/>
                  <a:gd name="T56" fmla="*/ 936501 w 3830"/>
                  <a:gd name="T57" fmla="*/ 940233 h 3001"/>
                  <a:gd name="T58" fmla="*/ 926416 w 3830"/>
                  <a:gd name="T59" fmla="*/ 1015524 h 3001"/>
                  <a:gd name="T60" fmla="*/ 830244 w 3830"/>
                  <a:gd name="T61" fmla="*/ 933028 h 3001"/>
                  <a:gd name="T62" fmla="*/ 758206 w 3830"/>
                  <a:gd name="T63" fmla="*/ 895563 h 3001"/>
                  <a:gd name="T64" fmla="*/ 693011 w 3830"/>
                  <a:gd name="T65" fmla="*/ 881514 h 3001"/>
                  <a:gd name="T66" fmla="*/ 655191 w 3830"/>
                  <a:gd name="T67" fmla="*/ 850893 h 3001"/>
                  <a:gd name="T68" fmla="*/ 651949 w 3830"/>
                  <a:gd name="T69" fmla="*/ 819912 h 3001"/>
                  <a:gd name="T70" fmla="*/ 627816 w 3830"/>
                  <a:gd name="T71" fmla="*/ 795776 h 3001"/>
                  <a:gd name="T72" fmla="*/ 610887 w 3830"/>
                  <a:gd name="T73" fmla="*/ 768397 h 3001"/>
                  <a:gd name="T74" fmla="*/ 566223 w 3830"/>
                  <a:gd name="T75" fmla="*/ 655281 h 3001"/>
                  <a:gd name="T76" fmla="*/ 476895 w 3830"/>
                  <a:gd name="T77" fmla="*/ 710038 h 3001"/>
                  <a:gd name="T78" fmla="*/ 411700 w 3830"/>
                  <a:gd name="T79" fmla="*/ 713641 h 3001"/>
                  <a:gd name="T80" fmla="*/ 322733 w 3830"/>
                  <a:gd name="T81" fmla="*/ 723727 h 3001"/>
                  <a:gd name="T82" fmla="*/ 294998 w 3830"/>
                  <a:gd name="T83" fmla="*/ 730932 h 3001"/>
                  <a:gd name="T84" fmla="*/ 284912 w 3830"/>
                  <a:gd name="T85" fmla="*/ 703554 h 3001"/>
                  <a:gd name="T86" fmla="*/ 237007 w 3830"/>
                  <a:gd name="T87" fmla="*/ 652039 h 3001"/>
                  <a:gd name="T88" fmla="*/ 171452 w 3830"/>
                  <a:gd name="T89" fmla="*/ 679418 h 300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830" h="3001">
                    <a:moveTo>
                      <a:pt x="476" y="1886"/>
                    </a:moveTo>
                    <a:lnTo>
                      <a:pt x="476" y="1876"/>
                    </a:lnTo>
                    <a:lnTo>
                      <a:pt x="57" y="1524"/>
                    </a:lnTo>
                    <a:lnTo>
                      <a:pt x="143" y="1467"/>
                    </a:lnTo>
                    <a:lnTo>
                      <a:pt x="210" y="1381"/>
                    </a:lnTo>
                    <a:lnTo>
                      <a:pt x="124" y="1314"/>
                    </a:lnTo>
                    <a:lnTo>
                      <a:pt x="86" y="1257"/>
                    </a:lnTo>
                    <a:lnTo>
                      <a:pt x="38" y="1229"/>
                    </a:lnTo>
                    <a:lnTo>
                      <a:pt x="143" y="1124"/>
                    </a:lnTo>
                    <a:lnTo>
                      <a:pt x="134" y="971"/>
                    </a:lnTo>
                    <a:lnTo>
                      <a:pt x="76" y="905"/>
                    </a:lnTo>
                    <a:lnTo>
                      <a:pt x="10" y="848"/>
                    </a:lnTo>
                    <a:lnTo>
                      <a:pt x="0" y="743"/>
                    </a:lnTo>
                    <a:lnTo>
                      <a:pt x="134" y="714"/>
                    </a:lnTo>
                    <a:lnTo>
                      <a:pt x="305" y="743"/>
                    </a:lnTo>
                    <a:lnTo>
                      <a:pt x="448" y="867"/>
                    </a:lnTo>
                    <a:lnTo>
                      <a:pt x="429" y="952"/>
                    </a:lnTo>
                    <a:lnTo>
                      <a:pt x="400" y="1038"/>
                    </a:lnTo>
                    <a:lnTo>
                      <a:pt x="467" y="1038"/>
                    </a:lnTo>
                    <a:lnTo>
                      <a:pt x="533" y="981"/>
                    </a:lnTo>
                    <a:lnTo>
                      <a:pt x="734" y="971"/>
                    </a:lnTo>
                    <a:lnTo>
                      <a:pt x="886" y="838"/>
                    </a:lnTo>
                    <a:lnTo>
                      <a:pt x="886" y="619"/>
                    </a:lnTo>
                    <a:lnTo>
                      <a:pt x="1038" y="409"/>
                    </a:lnTo>
                    <a:lnTo>
                      <a:pt x="1143" y="343"/>
                    </a:lnTo>
                    <a:lnTo>
                      <a:pt x="1267" y="276"/>
                    </a:lnTo>
                    <a:lnTo>
                      <a:pt x="1324" y="133"/>
                    </a:lnTo>
                    <a:lnTo>
                      <a:pt x="1362" y="0"/>
                    </a:lnTo>
                    <a:lnTo>
                      <a:pt x="1753" y="305"/>
                    </a:lnTo>
                    <a:lnTo>
                      <a:pt x="1924" y="219"/>
                    </a:lnTo>
                    <a:lnTo>
                      <a:pt x="2095" y="114"/>
                    </a:lnTo>
                    <a:lnTo>
                      <a:pt x="2276" y="57"/>
                    </a:lnTo>
                    <a:lnTo>
                      <a:pt x="2448" y="38"/>
                    </a:lnTo>
                    <a:lnTo>
                      <a:pt x="2619" y="86"/>
                    </a:lnTo>
                    <a:lnTo>
                      <a:pt x="2743" y="248"/>
                    </a:lnTo>
                    <a:lnTo>
                      <a:pt x="2905" y="352"/>
                    </a:lnTo>
                    <a:lnTo>
                      <a:pt x="2991" y="429"/>
                    </a:lnTo>
                    <a:lnTo>
                      <a:pt x="3058" y="552"/>
                    </a:lnTo>
                    <a:lnTo>
                      <a:pt x="3172" y="552"/>
                    </a:lnTo>
                    <a:lnTo>
                      <a:pt x="3267" y="514"/>
                    </a:lnTo>
                    <a:lnTo>
                      <a:pt x="3400" y="695"/>
                    </a:lnTo>
                    <a:lnTo>
                      <a:pt x="3467" y="695"/>
                    </a:lnTo>
                    <a:lnTo>
                      <a:pt x="3524" y="724"/>
                    </a:lnTo>
                    <a:lnTo>
                      <a:pt x="3467" y="790"/>
                    </a:lnTo>
                    <a:lnTo>
                      <a:pt x="3429" y="886"/>
                    </a:lnTo>
                    <a:lnTo>
                      <a:pt x="3457" y="962"/>
                    </a:lnTo>
                    <a:lnTo>
                      <a:pt x="3524" y="1048"/>
                    </a:lnTo>
                    <a:lnTo>
                      <a:pt x="3562" y="1209"/>
                    </a:lnTo>
                    <a:lnTo>
                      <a:pt x="3610" y="1257"/>
                    </a:lnTo>
                    <a:lnTo>
                      <a:pt x="3591" y="1352"/>
                    </a:lnTo>
                    <a:lnTo>
                      <a:pt x="3591" y="1457"/>
                    </a:lnTo>
                    <a:lnTo>
                      <a:pt x="3619" y="1505"/>
                    </a:lnTo>
                    <a:lnTo>
                      <a:pt x="3610" y="1533"/>
                    </a:lnTo>
                    <a:lnTo>
                      <a:pt x="3515" y="1600"/>
                    </a:lnTo>
                    <a:lnTo>
                      <a:pt x="3419" y="1629"/>
                    </a:lnTo>
                    <a:lnTo>
                      <a:pt x="3343" y="1610"/>
                    </a:lnTo>
                    <a:lnTo>
                      <a:pt x="3267" y="1638"/>
                    </a:lnTo>
                    <a:lnTo>
                      <a:pt x="3267" y="1743"/>
                    </a:lnTo>
                    <a:lnTo>
                      <a:pt x="3334" y="1828"/>
                    </a:lnTo>
                    <a:lnTo>
                      <a:pt x="3391" y="1971"/>
                    </a:lnTo>
                    <a:lnTo>
                      <a:pt x="3457" y="2105"/>
                    </a:lnTo>
                    <a:lnTo>
                      <a:pt x="3543" y="2143"/>
                    </a:lnTo>
                    <a:lnTo>
                      <a:pt x="3600" y="2048"/>
                    </a:lnTo>
                    <a:lnTo>
                      <a:pt x="3791" y="1991"/>
                    </a:lnTo>
                    <a:lnTo>
                      <a:pt x="3829" y="2209"/>
                    </a:lnTo>
                    <a:lnTo>
                      <a:pt x="3810" y="2267"/>
                    </a:lnTo>
                    <a:lnTo>
                      <a:pt x="3820" y="2314"/>
                    </a:lnTo>
                    <a:lnTo>
                      <a:pt x="3810" y="2429"/>
                    </a:lnTo>
                    <a:lnTo>
                      <a:pt x="3762" y="2533"/>
                    </a:lnTo>
                    <a:lnTo>
                      <a:pt x="3791" y="2590"/>
                    </a:lnTo>
                    <a:lnTo>
                      <a:pt x="3829" y="2648"/>
                    </a:lnTo>
                    <a:lnTo>
                      <a:pt x="3820" y="2686"/>
                    </a:lnTo>
                    <a:lnTo>
                      <a:pt x="3800" y="2733"/>
                    </a:lnTo>
                    <a:lnTo>
                      <a:pt x="3829" y="2952"/>
                    </a:lnTo>
                    <a:lnTo>
                      <a:pt x="3829" y="3000"/>
                    </a:lnTo>
                    <a:lnTo>
                      <a:pt x="3696" y="2943"/>
                    </a:lnTo>
                    <a:lnTo>
                      <a:pt x="3686" y="2924"/>
                    </a:lnTo>
                    <a:lnTo>
                      <a:pt x="3657" y="2876"/>
                    </a:lnTo>
                    <a:lnTo>
                      <a:pt x="3648" y="2867"/>
                    </a:lnTo>
                    <a:lnTo>
                      <a:pt x="3629" y="2867"/>
                    </a:lnTo>
                    <a:lnTo>
                      <a:pt x="3572" y="2876"/>
                    </a:lnTo>
                    <a:lnTo>
                      <a:pt x="3000" y="2638"/>
                    </a:lnTo>
                    <a:lnTo>
                      <a:pt x="2895" y="2571"/>
                    </a:lnTo>
                    <a:lnTo>
                      <a:pt x="2848" y="2562"/>
                    </a:lnTo>
                    <a:lnTo>
                      <a:pt x="2810" y="2571"/>
                    </a:lnTo>
                    <a:lnTo>
                      <a:pt x="2734" y="2600"/>
                    </a:lnTo>
                    <a:lnTo>
                      <a:pt x="2600" y="2610"/>
                    </a:lnTo>
                    <a:lnTo>
                      <a:pt x="2591" y="2667"/>
                    </a:lnTo>
                    <a:lnTo>
                      <a:pt x="2600" y="2753"/>
                    </a:lnTo>
                    <a:lnTo>
                      <a:pt x="2572" y="2819"/>
                    </a:lnTo>
                    <a:lnTo>
                      <a:pt x="2496" y="2810"/>
                    </a:lnTo>
                    <a:lnTo>
                      <a:pt x="2419" y="2743"/>
                    </a:lnTo>
                    <a:lnTo>
                      <a:pt x="2305" y="2590"/>
                    </a:lnTo>
                    <a:lnTo>
                      <a:pt x="2238" y="2533"/>
                    </a:lnTo>
                    <a:lnTo>
                      <a:pt x="2172" y="2495"/>
                    </a:lnTo>
                    <a:lnTo>
                      <a:pt x="2105" y="2486"/>
                    </a:lnTo>
                    <a:lnTo>
                      <a:pt x="2019" y="2486"/>
                    </a:lnTo>
                    <a:lnTo>
                      <a:pt x="2038" y="2438"/>
                    </a:lnTo>
                    <a:lnTo>
                      <a:pt x="1924" y="2447"/>
                    </a:lnTo>
                    <a:lnTo>
                      <a:pt x="1877" y="2429"/>
                    </a:lnTo>
                    <a:lnTo>
                      <a:pt x="1819" y="2381"/>
                    </a:lnTo>
                    <a:lnTo>
                      <a:pt x="1819" y="2362"/>
                    </a:lnTo>
                    <a:lnTo>
                      <a:pt x="1829" y="2314"/>
                    </a:lnTo>
                    <a:lnTo>
                      <a:pt x="1819" y="2286"/>
                    </a:lnTo>
                    <a:lnTo>
                      <a:pt x="1810" y="2276"/>
                    </a:lnTo>
                    <a:lnTo>
                      <a:pt x="1772" y="2257"/>
                    </a:lnTo>
                    <a:lnTo>
                      <a:pt x="1762" y="2238"/>
                    </a:lnTo>
                    <a:lnTo>
                      <a:pt x="1743" y="2209"/>
                    </a:lnTo>
                    <a:lnTo>
                      <a:pt x="1724" y="2191"/>
                    </a:lnTo>
                    <a:lnTo>
                      <a:pt x="1705" y="2171"/>
                    </a:lnTo>
                    <a:lnTo>
                      <a:pt x="1696" y="2133"/>
                    </a:lnTo>
                    <a:lnTo>
                      <a:pt x="1686" y="2000"/>
                    </a:lnTo>
                    <a:lnTo>
                      <a:pt x="1648" y="1886"/>
                    </a:lnTo>
                    <a:lnTo>
                      <a:pt x="1572" y="1819"/>
                    </a:lnTo>
                    <a:lnTo>
                      <a:pt x="1467" y="1857"/>
                    </a:lnTo>
                    <a:lnTo>
                      <a:pt x="1391" y="1876"/>
                    </a:lnTo>
                    <a:lnTo>
                      <a:pt x="1324" y="1971"/>
                    </a:lnTo>
                    <a:lnTo>
                      <a:pt x="1267" y="1991"/>
                    </a:lnTo>
                    <a:lnTo>
                      <a:pt x="1191" y="1971"/>
                    </a:lnTo>
                    <a:lnTo>
                      <a:pt x="1143" y="1981"/>
                    </a:lnTo>
                    <a:lnTo>
                      <a:pt x="1019" y="2019"/>
                    </a:lnTo>
                    <a:lnTo>
                      <a:pt x="991" y="2019"/>
                    </a:lnTo>
                    <a:lnTo>
                      <a:pt x="896" y="2009"/>
                    </a:lnTo>
                    <a:lnTo>
                      <a:pt x="867" y="2009"/>
                    </a:lnTo>
                    <a:lnTo>
                      <a:pt x="848" y="2029"/>
                    </a:lnTo>
                    <a:lnTo>
                      <a:pt x="819" y="2029"/>
                    </a:lnTo>
                    <a:lnTo>
                      <a:pt x="791" y="2019"/>
                    </a:lnTo>
                    <a:lnTo>
                      <a:pt x="781" y="2000"/>
                    </a:lnTo>
                    <a:lnTo>
                      <a:pt x="791" y="1953"/>
                    </a:lnTo>
                    <a:lnTo>
                      <a:pt x="791" y="1914"/>
                    </a:lnTo>
                    <a:lnTo>
                      <a:pt x="715" y="1876"/>
                    </a:lnTo>
                    <a:lnTo>
                      <a:pt x="658" y="1810"/>
                    </a:lnTo>
                    <a:lnTo>
                      <a:pt x="600" y="1819"/>
                    </a:lnTo>
                    <a:lnTo>
                      <a:pt x="533" y="1848"/>
                    </a:lnTo>
                    <a:lnTo>
                      <a:pt x="476" y="1886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8" name="Freeform 18">
                <a:extLst>
                  <a:ext uri="{FF2B5EF4-FFF2-40B4-BE49-F238E27FC236}">
                    <a16:creationId xmlns:a16="http://schemas.microsoft.com/office/drawing/2014/main" id="{858679B2-0E40-6542-973B-DA2A22E95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8025" y="2760663"/>
                <a:ext cx="1276350" cy="1293812"/>
              </a:xfrm>
              <a:custGeom>
                <a:avLst/>
                <a:gdLst>
                  <a:gd name="T0" fmla="*/ 1203961 w 3544"/>
                  <a:gd name="T1" fmla="*/ 559019 h 3592"/>
                  <a:gd name="T2" fmla="*/ 1166146 w 3544"/>
                  <a:gd name="T3" fmla="*/ 603683 h 3592"/>
                  <a:gd name="T4" fmla="*/ 1066746 w 3544"/>
                  <a:gd name="T5" fmla="*/ 634659 h 3592"/>
                  <a:gd name="T6" fmla="*/ 1042617 w 3544"/>
                  <a:gd name="T7" fmla="*/ 637901 h 3592"/>
                  <a:gd name="T8" fmla="*/ 1087274 w 3544"/>
                  <a:gd name="T9" fmla="*/ 682565 h 3592"/>
                  <a:gd name="T10" fmla="*/ 1094117 w 3544"/>
                  <a:gd name="T11" fmla="*/ 717144 h 3592"/>
                  <a:gd name="T12" fmla="*/ 1053061 w 3544"/>
                  <a:gd name="T13" fmla="*/ 874548 h 3592"/>
                  <a:gd name="T14" fmla="*/ 1032172 w 3544"/>
                  <a:gd name="T15" fmla="*/ 902283 h 3592"/>
                  <a:gd name="T16" fmla="*/ 1018487 w 3544"/>
                  <a:gd name="T17" fmla="*/ 933259 h 3592"/>
                  <a:gd name="T18" fmla="*/ 1039015 w 3544"/>
                  <a:gd name="T19" fmla="*/ 1053203 h 3592"/>
                  <a:gd name="T20" fmla="*/ 1035774 w 3544"/>
                  <a:gd name="T21" fmla="*/ 1204124 h 3592"/>
                  <a:gd name="T22" fmla="*/ 1018487 w 3544"/>
                  <a:gd name="T23" fmla="*/ 1248788 h 3592"/>
                  <a:gd name="T24" fmla="*/ 981032 w 3544"/>
                  <a:gd name="T25" fmla="*/ 1262475 h 3592"/>
                  <a:gd name="T26" fmla="*/ 915846 w 3544"/>
                  <a:gd name="T27" fmla="*/ 1293452 h 3592"/>
                  <a:gd name="T28" fmla="*/ 843817 w 3544"/>
                  <a:gd name="T29" fmla="*/ 1262475 h 3592"/>
                  <a:gd name="T30" fmla="*/ 781872 w 3544"/>
                  <a:gd name="T31" fmla="*/ 1204124 h 3592"/>
                  <a:gd name="T32" fmla="*/ 720288 w 3544"/>
                  <a:gd name="T33" fmla="*/ 1156218 h 3592"/>
                  <a:gd name="T34" fmla="*/ 637815 w 3544"/>
                  <a:gd name="T35" fmla="*/ 1173147 h 3592"/>
                  <a:gd name="T36" fmla="*/ 466386 w 3544"/>
                  <a:gd name="T37" fmla="*/ 1186835 h 3592"/>
                  <a:gd name="T38" fmla="*/ 377071 w 3544"/>
                  <a:gd name="T39" fmla="*/ 1149015 h 3592"/>
                  <a:gd name="T40" fmla="*/ 311885 w 3544"/>
                  <a:gd name="T41" fmla="*/ 1076976 h 3592"/>
                  <a:gd name="T42" fmla="*/ 198799 w 3544"/>
                  <a:gd name="T43" fmla="*/ 1008539 h 3592"/>
                  <a:gd name="T44" fmla="*/ 51140 w 3544"/>
                  <a:gd name="T45" fmla="*/ 1066891 h 3592"/>
                  <a:gd name="T46" fmla="*/ 0 w 3544"/>
                  <a:gd name="T47" fmla="*/ 988008 h 3592"/>
                  <a:gd name="T48" fmla="*/ 106242 w 3544"/>
                  <a:gd name="T49" fmla="*/ 922814 h 3592"/>
                  <a:gd name="T50" fmla="*/ 157743 w 3544"/>
                  <a:gd name="T51" fmla="*/ 864462 h 3592"/>
                  <a:gd name="T52" fmla="*/ 137215 w 3544"/>
                  <a:gd name="T53" fmla="*/ 816557 h 3592"/>
                  <a:gd name="T54" fmla="*/ 126771 w 3544"/>
                  <a:gd name="T55" fmla="*/ 744518 h 3592"/>
                  <a:gd name="T56" fmla="*/ 171428 w 3544"/>
                  <a:gd name="T57" fmla="*/ 679323 h 3592"/>
                  <a:gd name="T58" fmla="*/ 95798 w 3544"/>
                  <a:gd name="T59" fmla="*/ 631418 h 3592"/>
                  <a:gd name="T60" fmla="*/ 126771 w 3544"/>
                  <a:gd name="T61" fmla="*/ 565863 h 3592"/>
                  <a:gd name="T62" fmla="*/ 216086 w 3544"/>
                  <a:gd name="T63" fmla="*/ 552175 h 3592"/>
                  <a:gd name="T64" fmla="*/ 219328 w 3544"/>
                  <a:gd name="T65" fmla="*/ 473293 h 3592"/>
                  <a:gd name="T66" fmla="*/ 284514 w 3544"/>
                  <a:gd name="T67" fmla="*/ 435473 h 3592"/>
                  <a:gd name="T68" fmla="*/ 243457 w 3544"/>
                  <a:gd name="T69" fmla="*/ 377482 h 3592"/>
                  <a:gd name="T70" fmla="*/ 253541 w 3544"/>
                  <a:gd name="T71" fmla="*/ 301841 h 3592"/>
                  <a:gd name="T72" fmla="*/ 325570 w 3544"/>
                  <a:gd name="T73" fmla="*/ 206030 h 3592"/>
                  <a:gd name="T74" fmla="*/ 294958 w 3544"/>
                  <a:gd name="T75" fmla="*/ 168210 h 3592"/>
                  <a:gd name="T76" fmla="*/ 322329 w 3544"/>
                  <a:gd name="T77" fmla="*/ 109859 h 3592"/>
                  <a:gd name="T78" fmla="*/ 329172 w 3544"/>
                  <a:gd name="T79" fmla="*/ 27375 h 3592"/>
                  <a:gd name="T80" fmla="*/ 480072 w 3544"/>
                  <a:gd name="T81" fmla="*/ 13687 h 3592"/>
                  <a:gd name="T82" fmla="*/ 527971 w 3544"/>
                  <a:gd name="T83" fmla="*/ 109859 h 3592"/>
                  <a:gd name="T84" fmla="*/ 572629 w 3544"/>
                  <a:gd name="T85" fmla="*/ 116702 h 3592"/>
                  <a:gd name="T86" fmla="*/ 606842 w 3544"/>
                  <a:gd name="T87" fmla="*/ 103015 h 3592"/>
                  <a:gd name="T88" fmla="*/ 644658 w 3544"/>
                  <a:gd name="T89" fmla="*/ 58351 h 3592"/>
                  <a:gd name="T90" fmla="*/ 709844 w 3544"/>
                  <a:gd name="T91" fmla="*/ 113100 h 3592"/>
                  <a:gd name="T92" fmla="*/ 806002 w 3544"/>
                  <a:gd name="T93" fmla="*/ 171452 h 3592"/>
                  <a:gd name="T94" fmla="*/ 860744 w 3544"/>
                  <a:gd name="T95" fmla="*/ 243490 h 3592"/>
                  <a:gd name="T96" fmla="*/ 997959 w 3544"/>
                  <a:gd name="T97" fmla="*/ 356951 h 3592"/>
                  <a:gd name="T98" fmla="*/ 1045858 w 3544"/>
                  <a:gd name="T99" fmla="*/ 325974 h 3592"/>
                  <a:gd name="T100" fmla="*/ 1121488 w 3544"/>
                  <a:gd name="T101" fmla="*/ 308685 h 3592"/>
                  <a:gd name="T102" fmla="*/ 1183073 w 3544"/>
                  <a:gd name="T103" fmla="*/ 377482 h 3592"/>
                  <a:gd name="T104" fmla="*/ 1272388 w 3544"/>
                  <a:gd name="T105" fmla="*/ 373880 h 359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544" h="3592">
                    <a:moveTo>
                      <a:pt x="3543" y="1038"/>
                    </a:moveTo>
                    <a:lnTo>
                      <a:pt x="3343" y="1552"/>
                    </a:lnTo>
                    <a:lnTo>
                      <a:pt x="3295" y="1628"/>
                    </a:lnTo>
                    <a:lnTo>
                      <a:pt x="3238" y="1676"/>
                    </a:lnTo>
                    <a:lnTo>
                      <a:pt x="3000" y="1743"/>
                    </a:lnTo>
                    <a:lnTo>
                      <a:pt x="2962" y="1762"/>
                    </a:lnTo>
                    <a:lnTo>
                      <a:pt x="2933" y="1771"/>
                    </a:lnTo>
                    <a:lnTo>
                      <a:pt x="2895" y="1771"/>
                    </a:lnTo>
                    <a:lnTo>
                      <a:pt x="2895" y="1809"/>
                    </a:lnTo>
                    <a:lnTo>
                      <a:pt x="3019" y="1895"/>
                    </a:lnTo>
                    <a:lnTo>
                      <a:pt x="3047" y="1933"/>
                    </a:lnTo>
                    <a:lnTo>
                      <a:pt x="3038" y="1991"/>
                    </a:lnTo>
                    <a:lnTo>
                      <a:pt x="2971" y="2200"/>
                    </a:lnTo>
                    <a:lnTo>
                      <a:pt x="2924" y="2428"/>
                    </a:lnTo>
                    <a:lnTo>
                      <a:pt x="2904" y="2476"/>
                    </a:lnTo>
                    <a:lnTo>
                      <a:pt x="2866" y="2505"/>
                    </a:lnTo>
                    <a:lnTo>
                      <a:pt x="2838" y="2543"/>
                    </a:lnTo>
                    <a:lnTo>
                      <a:pt x="2828" y="2591"/>
                    </a:lnTo>
                    <a:lnTo>
                      <a:pt x="2838" y="2705"/>
                    </a:lnTo>
                    <a:lnTo>
                      <a:pt x="2885" y="2924"/>
                    </a:lnTo>
                    <a:lnTo>
                      <a:pt x="2895" y="3019"/>
                    </a:lnTo>
                    <a:lnTo>
                      <a:pt x="2876" y="3343"/>
                    </a:lnTo>
                    <a:lnTo>
                      <a:pt x="2895" y="3410"/>
                    </a:lnTo>
                    <a:lnTo>
                      <a:pt x="2828" y="3467"/>
                    </a:lnTo>
                    <a:lnTo>
                      <a:pt x="2800" y="3467"/>
                    </a:lnTo>
                    <a:lnTo>
                      <a:pt x="2724" y="3505"/>
                    </a:lnTo>
                    <a:lnTo>
                      <a:pt x="2647" y="3571"/>
                    </a:lnTo>
                    <a:lnTo>
                      <a:pt x="2543" y="3591"/>
                    </a:lnTo>
                    <a:lnTo>
                      <a:pt x="2438" y="3552"/>
                    </a:lnTo>
                    <a:lnTo>
                      <a:pt x="2343" y="3505"/>
                    </a:lnTo>
                    <a:lnTo>
                      <a:pt x="2247" y="3438"/>
                    </a:lnTo>
                    <a:lnTo>
                      <a:pt x="2171" y="3343"/>
                    </a:lnTo>
                    <a:lnTo>
                      <a:pt x="2085" y="3257"/>
                    </a:lnTo>
                    <a:lnTo>
                      <a:pt x="2000" y="3210"/>
                    </a:lnTo>
                    <a:lnTo>
                      <a:pt x="1904" y="3172"/>
                    </a:lnTo>
                    <a:lnTo>
                      <a:pt x="1771" y="3257"/>
                    </a:lnTo>
                    <a:lnTo>
                      <a:pt x="1466" y="3333"/>
                    </a:lnTo>
                    <a:lnTo>
                      <a:pt x="1295" y="3295"/>
                    </a:lnTo>
                    <a:lnTo>
                      <a:pt x="1133" y="3200"/>
                    </a:lnTo>
                    <a:lnTo>
                      <a:pt x="1047" y="3190"/>
                    </a:lnTo>
                    <a:lnTo>
                      <a:pt x="971" y="3162"/>
                    </a:lnTo>
                    <a:lnTo>
                      <a:pt x="866" y="2990"/>
                    </a:lnTo>
                    <a:lnTo>
                      <a:pt x="723" y="2857"/>
                    </a:lnTo>
                    <a:lnTo>
                      <a:pt x="552" y="2800"/>
                    </a:lnTo>
                    <a:lnTo>
                      <a:pt x="342" y="2924"/>
                    </a:lnTo>
                    <a:lnTo>
                      <a:pt x="142" y="2962"/>
                    </a:lnTo>
                    <a:lnTo>
                      <a:pt x="57" y="2857"/>
                    </a:lnTo>
                    <a:lnTo>
                      <a:pt x="0" y="2743"/>
                    </a:lnTo>
                    <a:lnTo>
                      <a:pt x="85" y="2676"/>
                    </a:lnTo>
                    <a:lnTo>
                      <a:pt x="295" y="2562"/>
                    </a:lnTo>
                    <a:lnTo>
                      <a:pt x="457" y="2514"/>
                    </a:lnTo>
                    <a:lnTo>
                      <a:pt x="438" y="2400"/>
                    </a:lnTo>
                    <a:lnTo>
                      <a:pt x="285" y="2343"/>
                    </a:lnTo>
                    <a:lnTo>
                      <a:pt x="381" y="2267"/>
                    </a:lnTo>
                    <a:lnTo>
                      <a:pt x="295" y="2172"/>
                    </a:lnTo>
                    <a:lnTo>
                      <a:pt x="352" y="2067"/>
                    </a:lnTo>
                    <a:lnTo>
                      <a:pt x="466" y="2000"/>
                    </a:lnTo>
                    <a:lnTo>
                      <a:pt x="476" y="1886"/>
                    </a:lnTo>
                    <a:lnTo>
                      <a:pt x="352" y="1848"/>
                    </a:lnTo>
                    <a:lnTo>
                      <a:pt x="266" y="1753"/>
                    </a:lnTo>
                    <a:lnTo>
                      <a:pt x="276" y="1638"/>
                    </a:lnTo>
                    <a:lnTo>
                      <a:pt x="352" y="1571"/>
                    </a:lnTo>
                    <a:lnTo>
                      <a:pt x="476" y="1562"/>
                    </a:lnTo>
                    <a:lnTo>
                      <a:pt x="600" y="1533"/>
                    </a:lnTo>
                    <a:lnTo>
                      <a:pt x="609" y="1438"/>
                    </a:lnTo>
                    <a:lnTo>
                      <a:pt x="609" y="1314"/>
                    </a:lnTo>
                    <a:lnTo>
                      <a:pt x="704" y="1286"/>
                    </a:lnTo>
                    <a:lnTo>
                      <a:pt x="790" y="1209"/>
                    </a:lnTo>
                    <a:lnTo>
                      <a:pt x="743" y="1133"/>
                    </a:lnTo>
                    <a:lnTo>
                      <a:pt x="676" y="1048"/>
                    </a:lnTo>
                    <a:lnTo>
                      <a:pt x="676" y="924"/>
                    </a:lnTo>
                    <a:lnTo>
                      <a:pt x="704" y="838"/>
                    </a:lnTo>
                    <a:lnTo>
                      <a:pt x="781" y="752"/>
                    </a:lnTo>
                    <a:lnTo>
                      <a:pt x="904" y="572"/>
                    </a:lnTo>
                    <a:lnTo>
                      <a:pt x="857" y="505"/>
                    </a:lnTo>
                    <a:lnTo>
                      <a:pt x="819" y="467"/>
                    </a:lnTo>
                    <a:lnTo>
                      <a:pt x="857" y="409"/>
                    </a:lnTo>
                    <a:lnTo>
                      <a:pt x="895" y="305"/>
                    </a:lnTo>
                    <a:lnTo>
                      <a:pt x="723" y="248"/>
                    </a:lnTo>
                    <a:lnTo>
                      <a:pt x="914" y="76"/>
                    </a:lnTo>
                    <a:lnTo>
                      <a:pt x="1200" y="0"/>
                    </a:lnTo>
                    <a:lnTo>
                      <a:pt x="1333" y="38"/>
                    </a:lnTo>
                    <a:lnTo>
                      <a:pt x="1438" y="191"/>
                    </a:lnTo>
                    <a:lnTo>
                      <a:pt x="1466" y="305"/>
                    </a:lnTo>
                    <a:lnTo>
                      <a:pt x="1552" y="343"/>
                    </a:lnTo>
                    <a:lnTo>
                      <a:pt x="1590" y="324"/>
                    </a:lnTo>
                    <a:lnTo>
                      <a:pt x="1619" y="295"/>
                    </a:lnTo>
                    <a:lnTo>
                      <a:pt x="1685" y="286"/>
                    </a:lnTo>
                    <a:lnTo>
                      <a:pt x="1752" y="257"/>
                    </a:lnTo>
                    <a:lnTo>
                      <a:pt x="1790" y="162"/>
                    </a:lnTo>
                    <a:lnTo>
                      <a:pt x="1847" y="143"/>
                    </a:lnTo>
                    <a:lnTo>
                      <a:pt x="1971" y="314"/>
                    </a:lnTo>
                    <a:lnTo>
                      <a:pt x="2104" y="447"/>
                    </a:lnTo>
                    <a:lnTo>
                      <a:pt x="2238" y="476"/>
                    </a:lnTo>
                    <a:lnTo>
                      <a:pt x="2323" y="552"/>
                    </a:lnTo>
                    <a:lnTo>
                      <a:pt x="2390" y="676"/>
                    </a:lnTo>
                    <a:lnTo>
                      <a:pt x="2561" y="886"/>
                    </a:lnTo>
                    <a:lnTo>
                      <a:pt x="2771" y="991"/>
                    </a:lnTo>
                    <a:lnTo>
                      <a:pt x="2847" y="962"/>
                    </a:lnTo>
                    <a:lnTo>
                      <a:pt x="2904" y="905"/>
                    </a:lnTo>
                    <a:lnTo>
                      <a:pt x="3000" y="848"/>
                    </a:lnTo>
                    <a:lnTo>
                      <a:pt x="3114" y="857"/>
                    </a:lnTo>
                    <a:lnTo>
                      <a:pt x="3209" y="952"/>
                    </a:lnTo>
                    <a:lnTo>
                      <a:pt x="3285" y="1048"/>
                    </a:lnTo>
                    <a:lnTo>
                      <a:pt x="3409" y="1048"/>
                    </a:lnTo>
                    <a:lnTo>
                      <a:pt x="3533" y="1038"/>
                    </a:lnTo>
                    <a:lnTo>
                      <a:pt x="3543" y="1038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9" name="Freeform 19">
                <a:extLst>
                  <a:ext uri="{FF2B5EF4-FFF2-40B4-BE49-F238E27FC236}">
                    <a16:creationId xmlns:a16="http://schemas.microsoft.com/office/drawing/2014/main" id="{DCAE08FB-1C75-B045-905F-29E533CBB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5850" y="4105275"/>
                <a:ext cx="1223963" cy="1700213"/>
              </a:xfrm>
              <a:custGeom>
                <a:avLst/>
                <a:gdLst>
                  <a:gd name="T0" fmla="*/ 836369 w 3401"/>
                  <a:gd name="T1" fmla="*/ 256975 h 4724"/>
                  <a:gd name="T2" fmla="*/ 829531 w 3401"/>
                  <a:gd name="T3" fmla="*/ 369987 h 4724"/>
                  <a:gd name="T4" fmla="*/ 860481 w 3401"/>
                  <a:gd name="T5" fmla="*/ 459245 h 4724"/>
                  <a:gd name="T6" fmla="*/ 1007673 w 3401"/>
                  <a:gd name="T7" fmla="*/ 482999 h 4724"/>
                  <a:gd name="T8" fmla="*/ 1035024 w 3401"/>
                  <a:gd name="T9" fmla="*/ 613286 h 4724"/>
                  <a:gd name="T10" fmla="*/ 1048700 w 3401"/>
                  <a:gd name="T11" fmla="*/ 664753 h 4724"/>
                  <a:gd name="T12" fmla="*/ 942534 w 3401"/>
                  <a:gd name="T13" fmla="*/ 667992 h 4724"/>
                  <a:gd name="T14" fmla="*/ 966646 w 3401"/>
                  <a:gd name="T15" fmla="*/ 808717 h 4724"/>
                  <a:gd name="T16" fmla="*/ 915183 w 3401"/>
                  <a:gd name="T17" fmla="*/ 904813 h 4724"/>
                  <a:gd name="T18" fmla="*/ 942534 w 3401"/>
                  <a:gd name="T19" fmla="*/ 1048777 h 4724"/>
                  <a:gd name="T20" fmla="*/ 987160 w 3401"/>
                  <a:gd name="T21" fmla="*/ 1065692 h 4724"/>
                  <a:gd name="T22" fmla="*/ 1018110 w 3401"/>
                  <a:gd name="T23" fmla="*/ 1107082 h 4724"/>
                  <a:gd name="T24" fmla="*/ 1103762 w 3401"/>
                  <a:gd name="T25" fmla="*/ 1048777 h 4724"/>
                  <a:gd name="T26" fmla="*/ 1223603 w 3401"/>
                  <a:gd name="T27" fmla="*/ 1137674 h 4724"/>
                  <a:gd name="T28" fmla="*/ 1165302 w 3401"/>
                  <a:gd name="T29" fmla="*/ 1123998 h 4724"/>
                  <a:gd name="T30" fmla="*/ 1185815 w 3401"/>
                  <a:gd name="T31" fmla="*/ 1323028 h 4724"/>
                  <a:gd name="T32" fmla="*/ 1199491 w 3401"/>
                  <a:gd name="T33" fmla="*/ 1370896 h 4724"/>
                  <a:gd name="T34" fmla="*/ 1086488 w 3401"/>
                  <a:gd name="T35" fmla="*/ 1511620 h 4724"/>
                  <a:gd name="T36" fmla="*/ 1014511 w 3401"/>
                  <a:gd name="T37" fmla="*/ 1542213 h 4724"/>
                  <a:gd name="T38" fmla="*/ 963048 w 3401"/>
                  <a:gd name="T39" fmla="*/ 1614195 h 4724"/>
                  <a:gd name="T40" fmla="*/ 922021 w 3401"/>
                  <a:gd name="T41" fmla="*/ 1699853 h 4724"/>
                  <a:gd name="T42" fmla="*/ 846445 w 3401"/>
                  <a:gd name="T43" fmla="*/ 1686177 h 4724"/>
                  <a:gd name="T44" fmla="*/ 723365 w 3401"/>
                  <a:gd name="T45" fmla="*/ 1634709 h 4724"/>
                  <a:gd name="T46" fmla="*/ 610002 w 3401"/>
                  <a:gd name="T47" fmla="*/ 1525297 h 4724"/>
                  <a:gd name="T48" fmla="*/ 441937 w 3401"/>
                  <a:gd name="T49" fmla="*/ 1456554 h 4724"/>
                  <a:gd name="T50" fmla="*/ 253718 w 3401"/>
                  <a:gd name="T51" fmla="*/ 1545812 h 4724"/>
                  <a:gd name="T52" fmla="*/ 109764 w 3401"/>
                  <a:gd name="T53" fmla="*/ 1278399 h 4724"/>
                  <a:gd name="T54" fmla="*/ 113003 w 3401"/>
                  <a:gd name="T55" fmla="*/ 1120759 h 4724"/>
                  <a:gd name="T56" fmla="*/ 195417 w 3401"/>
                  <a:gd name="T57" fmla="*/ 1062453 h 4724"/>
                  <a:gd name="T58" fmla="*/ 154030 w 3401"/>
                  <a:gd name="T59" fmla="*/ 990471 h 4724"/>
                  <a:gd name="T60" fmla="*/ 130278 w 3401"/>
                  <a:gd name="T61" fmla="*/ 867022 h 4724"/>
                  <a:gd name="T62" fmla="*/ 119841 w 3401"/>
                  <a:gd name="T63" fmla="*/ 747172 h 4724"/>
                  <a:gd name="T64" fmla="*/ 85652 w 3401"/>
                  <a:gd name="T65" fmla="*/ 664753 h 4724"/>
                  <a:gd name="T66" fmla="*/ 68378 w 3401"/>
                  <a:gd name="T67" fmla="*/ 568657 h 4724"/>
                  <a:gd name="T68" fmla="*/ 58301 w 3401"/>
                  <a:gd name="T69" fmla="*/ 394101 h 4724"/>
                  <a:gd name="T70" fmla="*/ 140354 w 3401"/>
                  <a:gd name="T71" fmla="*/ 332197 h 4724"/>
                  <a:gd name="T72" fmla="*/ 13676 w 3401"/>
                  <a:gd name="T73" fmla="*/ 222424 h 4724"/>
                  <a:gd name="T74" fmla="*/ 96089 w 3401"/>
                  <a:gd name="T75" fmla="*/ 68383 h 4724"/>
                  <a:gd name="T76" fmla="*/ 284668 w 3401"/>
                  <a:gd name="T77" fmla="*/ 6478 h 4724"/>
                  <a:gd name="T78" fmla="*/ 431860 w 3401"/>
                  <a:gd name="T79" fmla="*/ 129927 h 4724"/>
                  <a:gd name="T80" fmla="*/ 524350 w 3401"/>
                  <a:gd name="T81" fmla="*/ 126688 h 4724"/>
                  <a:gd name="T82" fmla="*/ 712929 w 3401"/>
                  <a:gd name="T83" fmla="*/ 133526 h 4724"/>
                  <a:gd name="T84" fmla="*/ 781307 w 3401"/>
                  <a:gd name="T85" fmla="*/ 68383 h 47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01" h="4724">
                    <a:moveTo>
                      <a:pt x="2286" y="209"/>
                    </a:moveTo>
                    <a:lnTo>
                      <a:pt x="2267" y="380"/>
                    </a:lnTo>
                    <a:lnTo>
                      <a:pt x="2324" y="714"/>
                    </a:lnTo>
                    <a:lnTo>
                      <a:pt x="2286" y="809"/>
                    </a:lnTo>
                    <a:lnTo>
                      <a:pt x="2219" y="838"/>
                    </a:lnTo>
                    <a:lnTo>
                      <a:pt x="2305" y="1028"/>
                    </a:lnTo>
                    <a:lnTo>
                      <a:pt x="2305" y="1085"/>
                    </a:lnTo>
                    <a:lnTo>
                      <a:pt x="2333" y="1190"/>
                    </a:lnTo>
                    <a:lnTo>
                      <a:pt x="2391" y="1276"/>
                    </a:lnTo>
                    <a:lnTo>
                      <a:pt x="2533" y="1380"/>
                    </a:lnTo>
                    <a:lnTo>
                      <a:pt x="2686" y="1380"/>
                    </a:lnTo>
                    <a:lnTo>
                      <a:pt x="2800" y="1342"/>
                    </a:lnTo>
                    <a:lnTo>
                      <a:pt x="2857" y="1437"/>
                    </a:lnTo>
                    <a:lnTo>
                      <a:pt x="2790" y="1609"/>
                    </a:lnTo>
                    <a:lnTo>
                      <a:pt x="2876" y="1704"/>
                    </a:lnTo>
                    <a:lnTo>
                      <a:pt x="2914" y="1723"/>
                    </a:lnTo>
                    <a:lnTo>
                      <a:pt x="2933" y="1780"/>
                    </a:lnTo>
                    <a:lnTo>
                      <a:pt x="2914" y="1847"/>
                    </a:lnTo>
                    <a:lnTo>
                      <a:pt x="2848" y="1847"/>
                    </a:lnTo>
                    <a:lnTo>
                      <a:pt x="2724" y="1790"/>
                    </a:lnTo>
                    <a:lnTo>
                      <a:pt x="2619" y="1856"/>
                    </a:lnTo>
                    <a:lnTo>
                      <a:pt x="2648" y="2028"/>
                    </a:lnTo>
                    <a:lnTo>
                      <a:pt x="2648" y="2142"/>
                    </a:lnTo>
                    <a:lnTo>
                      <a:pt x="2686" y="2247"/>
                    </a:lnTo>
                    <a:lnTo>
                      <a:pt x="2762" y="2400"/>
                    </a:lnTo>
                    <a:lnTo>
                      <a:pt x="2667" y="2466"/>
                    </a:lnTo>
                    <a:lnTo>
                      <a:pt x="2543" y="2514"/>
                    </a:lnTo>
                    <a:lnTo>
                      <a:pt x="2495" y="2676"/>
                    </a:lnTo>
                    <a:lnTo>
                      <a:pt x="2552" y="2866"/>
                    </a:lnTo>
                    <a:lnTo>
                      <a:pt x="2619" y="2914"/>
                    </a:lnTo>
                    <a:lnTo>
                      <a:pt x="2648" y="2895"/>
                    </a:lnTo>
                    <a:lnTo>
                      <a:pt x="2686" y="2942"/>
                    </a:lnTo>
                    <a:lnTo>
                      <a:pt x="2743" y="2961"/>
                    </a:lnTo>
                    <a:lnTo>
                      <a:pt x="2781" y="2999"/>
                    </a:lnTo>
                    <a:lnTo>
                      <a:pt x="2772" y="3066"/>
                    </a:lnTo>
                    <a:lnTo>
                      <a:pt x="2829" y="3076"/>
                    </a:lnTo>
                    <a:lnTo>
                      <a:pt x="2886" y="2961"/>
                    </a:lnTo>
                    <a:lnTo>
                      <a:pt x="2943" y="2952"/>
                    </a:lnTo>
                    <a:lnTo>
                      <a:pt x="3067" y="2914"/>
                    </a:lnTo>
                    <a:lnTo>
                      <a:pt x="3181" y="2952"/>
                    </a:lnTo>
                    <a:lnTo>
                      <a:pt x="3314" y="3037"/>
                    </a:lnTo>
                    <a:lnTo>
                      <a:pt x="3400" y="3161"/>
                    </a:lnTo>
                    <a:lnTo>
                      <a:pt x="3324" y="3133"/>
                    </a:lnTo>
                    <a:lnTo>
                      <a:pt x="3276" y="3123"/>
                    </a:lnTo>
                    <a:lnTo>
                      <a:pt x="3238" y="3123"/>
                    </a:lnTo>
                    <a:lnTo>
                      <a:pt x="3229" y="3342"/>
                    </a:lnTo>
                    <a:lnTo>
                      <a:pt x="3267" y="3504"/>
                    </a:lnTo>
                    <a:lnTo>
                      <a:pt x="3295" y="3676"/>
                    </a:lnTo>
                    <a:lnTo>
                      <a:pt x="3276" y="3723"/>
                    </a:lnTo>
                    <a:lnTo>
                      <a:pt x="3295" y="3761"/>
                    </a:lnTo>
                    <a:lnTo>
                      <a:pt x="3333" y="3809"/>
                    </a:lnTo>
                    <a:lnTo>
                      <a:pt x="3324" y="3885"/>
                    </a:lnTo>
                    <a:lnTo>
                      <a:pt x="3200" y="4085"/>
                    </a:lnTo>
                    <a:lnTo>
                      <a:pt x="3019" y="4200"/>
                    </a:lnTo>
                    <a:lnTo>
                      <a:pt x="2933" y="4180"/>
                    </a:lnTo>
                    <a:lnTo>
                      <a:pt x="2848" y="4238"/>
                    </a:lnTo>
                    <a:lnTo>
                      <a:pt x="2819" y="4285"/>
                    </a:lnTo>
                    <a:lnTo>
                      <a:pt x="2772" y="4304"/>
                    </a:lnTo>
                    <a:lnTo>
                      <a:pt x="2714" y="4381"/>
                    </a:lnTo>
                    <a:lnTo>
                      <a:pt x="2676" y="4485"/>
                    </a:lnTo>
                    <a:lnTo>
                      <a:pt x="2600" y="4542"/>
                    </a:lnTo>
                    <a:lnTo>
                      <a:pt x="2581" y="4647"/>
                    </a:lnTo>
                    <a:lnTo>
                      <a:pt x="2562" y="4723"/>
                    </a:lnTo>
                    <a:lnTo>
                      <a:pt x="2476" y="4714"/>
                    </a:lnTo>
                    <a:lnTo>
                      <a:pt x="2419" y="4685"/>
                    </a:lnTo>
                    <a:lnTo>
                      <a:pt x="2352" y="4685"/>
                    </a:lnTo>
                    <a:lnTo>
                      <a:pt x="2219" y="4504"/>
                    </a:lnTo>
                    <a:lnTo>
                      <a:pt x="2124" y="4542"/>
                    </a:lnTo>
                    <a:lnTo>
                      <a:pt x="2010" y="4542"/>
                    </a:lnTo>
                    <a:lnTo>
                      <a:pt x="1943" y="4419"/>
                    </a:lnTo>
                    <a:lnTo>
                      <a:pt x="1857" y="4342"/>
                    </a:lnTo>
                    <a:lnTo>
                      <a:pt x="1695" y="4238"/>
                    </a:lnTo>
                    <a:lnTo>
                      <a:pt x="1571" y="4076"/>
                    </a:lnTo>
                    <a:lnTo>
                      <a:pt x="1400" y="4028"/>
                    </a:lnTo>
                    <a:lnTo>
                      <a:pt x="1228" y="4047"/>
                    </a:lnTo>
                    <a:lnTo>
                      <a:pt x="1047" y="4104"/>
                    </a:lnTo>
                    <a:lnTo>
                      <a:pt x="876" y="4209"/>
                    </a:lnTo>
                    <a:lnTo>
                      <a:pt x="705" y="4295"/>
                    </a:lnTo>
                    <a:lnTo>
                      <a:pt x="314" y="3990"/>
                    </a:lnTo>
                    <a:lnTo>
                      <a:pt x="352" y="3771"/>
                    </a:lnTo>
                    <a:lnTo>
                      <a:pt x="305" y="3552"/>
                    </a:lnTo>
                    <a:lnTo>
                      <a:pt x="286" y="3418"/>
                    </a:lnTo>
                    <a:lnTo>
                      <a:pt x="324" y="3314"/>
                    </a:lnTo>
                    <a:lnTo>
                      <a:pt x="314" y="3114"/>
                    </a:lnTo>
                    <a:lnTo>
                      <a:pt x="390" y="3047"/>
                    </a:lnTo>
                    <a:lnTo>
                      <a:pt x="495" y="3028"/>
                    </a:lnTo>
                    <a:lnTo>
                      <a:pt x="543" y="2952"/>
                    </a:lnTo>
                    <a:lnTo>
                      <a:pt x="486" y="2885"/>
                    </a:lnTo>
                    <a:lnTo>
                      <a:pt x="428" y="2847"/>
                    </a:lnTo>
                    <a:lnTo>
                      <a:pt x="428" y="2752"/>
                    </a:lnTo>
                    <a:lnTo>
                      <a:pt x="448" y="2618"/>
                    </a:lnTo>
                    <a:lnTo>
                      <a:pt x="419" y="2485"/>
                    </a:lnTo>
                    <a:lnTo>
                      <a:pt x="362" y="2409"/>
                    </a:lnTo>
                    <a:lnTo>
                      <a:pt x="362" y="2333"/>
                    </a:lnTo>
                    <a:lnTo>
                      <a:pt x="410" y="2209"/>
                    </a:lnTo>
                    <a:lnTo>
                      <a:pt x="333" y="2076"/>
                    </a:lnTo>
                    <a:lnTo>
                      <a:pt x="267" y="2047"/>
                    </a:lnTo>
                    <a:lnTo>
                      <a:pt x="267" y="1952"/>
                    </a:lnTo>
                    <a:lnTo>
                      <a:pt x="238" y="1847"/>
                    </a:lnTo>
                    <a:lnTo>
                      <a:pt x="229" y="1742"/>
                    </a:lnTo>
                    <a:lnTo>
                      <a:pt x="238" y="1695"/>
                    </a:lnTo>
                    <a:lnTo>
                      <a:pt x="190" y="1580"/>
                    </a:lnTo>
                    <a:lnTo>
                      <a:pt x="114" y="1561"/>
                    </a:lnTo>
                    <a:lnTo>
                      <a:pt x="124" y="1323"/>
                    </a:lnTo>
                    <a:lnTo>
                      <a:pt x="162" y="1095"/>
                    </a:lnTo>
                    <a:lnTo>
                      <a:pt x="286" y="1095"/>
                    </a:lnTo>
                    <a:lnTo>
                      <a:pt x="381" y="1028"/>
                    </a:lnTo>
                    <a:lnTo>
                      <a:pt x="390" y="923"/>
                    </a:lnTo>
                    <a:lnTo>
                      <a:pt x="305" y="857"/>
                    </a:lnTo>
                    <a:lnTo>
                      <a:pt x="190" y="704"/>
                    </a:lnTo>
                    <a:lnTo>
                      <a:pt x="38" y="618"/>
                    </a:lnTo>
                    <a:lnTo>
                      <a:pt x="0" y="409"/>
                    </a:lnTo>
                    <a:lnTo>
                      <a:pt x="124" y="180"/>
                    </a:lnTo>
                    <a:lnTo>
                      <a:pt x="267" y="190"/>
                    </a:lnTo>
                    <a:lnTo>
                      <a:pt x="486" y="0"/>
                    </a:lnTo>
                    <a:lnTo>
                      <a:pt x="619" y="0"/>
                    </a:lnTo>
                    <a:lnTo>
                      <a:pt x="791" y="18"/>
                    </a:lnTo>
                    <a:lnTo>
                      <a:pt x="943" y="85"/>
                    </a:lnTo>
                    <a:lnTo>
                      <a:pt x="1067" y="238"/>
                    </a:lnTo>
                    <a:lnTo>
                      <a:pt x="1200" y="361"/>
                    </a:lnTo>
                    <a:lnTo>
                      <a:pt x="1371" y="399"/>
                    </a:lnTo>
                    <a:lnTo>
                      <a:pt x="1428" y="380"/>
                    </a:lnTo>
                    <a:lnTo>
                      <a:pt x="1457" y="352"/>
                    </a:lnTo>
                    <a:lnTo>
                      <a:pt x="1638" y="352"/>
                    </a:lnTo>
                    <a:lnTo>
                      <a:pt x="1819" y="390"/>
                    </a:lnTo>
                    <a:lnTo>
                      <a:pt x="1981" y="371"/>
                    </a:lnTo>
                    <a:lnTo>
                      <a:pt x="2124" y="285"/>
                    </a:lnTo>
                    <a:lnTo>
                      <a:pt x="2133" y="228"/>
                    </a:lnTo>
                    <a:lnTo>
                      <a:pt x="2171" y="190"/>
                    </a:lnTo>
                    <a:lnTo>
                      <a:pt x="2286" y="161"/>
                    </a:lnTo>
                    <a:lnTo>
                      <a:pt x="2286" y="209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400" name="Freeform 20">
                <a:extLst>
                  <a:ext uri="{FF2B5EF4-FFF2-40B4-BE49-F238E27FC236}">
                    <a16:creationId xmlns:a16="http://schemas.microsoft.com/office/drawing/2014/main" id="{B29D0A18-72FB-FB4E-83DC-2867F972A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4363" y="4111625"/>
                <a:ext cx="1454150" cy="1309688"/>
              </a:xfrm>
              <a:custGeom>
                <a:avLst/>
                <a:gdLst>
                  <a:gd name="T0" fmla="*/ 154452 w 4039"/>
                  <a:gd name="T1" fmla="*/ 61886 h 3640"/>
                  <a:gd name="T2" fmla="*/ 298463 w 4039"/>
                  <a:gd name="T3" fmla="*/ 55050 h 3640"/>
                  <a:gd name="T4" fmla="*/ 438873 w 4039"/>
                  <a:gd name="T5" fmla="*/ 61886 h 3640"/>
                  <a:gd name="T6" fmla="*/ 576044 w 4039"/>
                  <a:gd name="T7" fmla="*/ 61886 h 3640"/>
                  <a:gd name="T8" fmla="*/ 641209 w 4039"/>
                  <a:gd name="T9" fmla="*/ 65125 h 3640"/>
                  <a:gd name="T10" fmla="*/ 716454 w 4039"/>
                  <a:gd name="T11" fmla="*/ 27705 h 3640"/>
                  <a:gd name="T12" fmla="*/ 781619 w 4039"/>
                  <a:gd name="T13" fmla="*/ 85633 h 3640"/>
                  <a:gd name="T14" fmla="*/ 823022 w 4039"/>
                  <a:gd name="T15" fmla="*/ 37779 h 3640"/>
                  <a:gd name="T16" fmla="*/ 888187 w 4039"/>
                  <a:gd name="T17" fmla="*/ 20869 h 3640"/>
                  <a:gd name="T18" fmla="*/ 980714 w 4039"/>
                  <a:gd name="T19" fmla="*/ 10434 h 3640"/>
                  <a:gd name="T20" fmla="*/ 1045879 w 4039"/>
                  <a:gd name="T21" fmla="*/ 127011 h 3640"/>
                  <a:gd name="T22" fmla="*/ 1124725 w 4039"/>
                  <a:gd name="T23" fmla="*/ 377075 h 3640"/>
                  <a:gd name="T24" fmla="*/ 1100603 w 4039"/>
                  <a:gd name="T25" fmla="*/ 462708 h 3640"/>
                  <a:gd name="T26" fmla="*/ 1111044 w 4039"/>
                  <a:gd name="T27" fmla="*/ 579285 h 3640"/>
                  <a:gd name="T28" fmla="*/ 1162528 w 4039"/>
                  <a:gd name="T29" fmla="*/ 726445 h 3640"/>
                  <a:gd name="T30" fmla="*/ 1237774 w 4039"/>
                  <a:gd name="T31" fmla="*/ 1007812 h 3640"/>
                  <a:gd name="T32" fmla="*/ 1378544 w 4039"/>
                  <a:gd name="T33" fmla="*/ 1069339 h 3640"/>
                  <a:gd name="T34" fmla="*/ 1436869 w 4039"/>
                  <a:gd name="T35" fmla="*/ 1172243 h 3640"/>
                  <a:gd name="T36" fmla="*/ 1395466 w 4039"/>
                  <a:gd name="T37" fmla="*/ 1281983 h 3640"/>
                  <a:gd name="T38" fmla="*/ 1275576 w 4039"/>
                  <a:gd name="T39" fmla="*/ 1233769 h 3640"/>
                  <a:gd name="T40" fmla="*/ 1107444 w 4039"/>
                  <a:gd name="T41" fmla="*/ 1127627 h 3640"/>
                  <a:gd name="T42" fmla="*/ 1025358 w 4039"/>
                  <a:gd name="T43" fmla="*/ 1209662 h 3640"/>
                  <a:gd name="T44" fmla="*/ 881347 w 4039"/>
                  <a:gd name="T45" fmla="*/ 1141300 h 3640"/>
                  <a:gd name="T46" fmla="*/ 775139 w 4039"/>
                  <a:gd name="T47" fmla="*/ 1124029 h 3640"/>
                  <a:gd name="T48" fmla="*/ 795660 w 4039"/>
                  <a:gd name="T49" fmla="*/ 1038395 h 3640"/>
                  <a:gd name="T50" fmla="*/ 648049 w 4039"/>
                  <a:gd name="T51" fmla="*/ 1045232 h 3640"/>
                  <a:gd name="T52" fmla="*/ 576044 w 4039"/>
                  <a:gd name="T53" fmla="*/ 1175481 h 3640"/>
                  <a:gd name="T54" fmla="*/ 535000 w 4039"/>
                  <a:gd name="T55" fmla="*/ 1172243 h 3640"/>
                  <a:gd name="T56" fmla="*/ 497198 w 4039"/>
                  <a:gd name="T57" fmla="*/ 1151374 h 3640"/>
                  <a:gd name="T58" fmla="*/ 394230 w 4039"/>
                  <a:gd name="T59" fmla="*/ 1086249 h 3640"/>
                  <a:gd name="T60" fmla="*/ 260660 w 4039"/>
                  <a:gd name="T61" fmla="*/ 1055666 h 3640"/>
                  <a:gd name="T62" fmla="*/ 199095 w 4039"/>
                  <a:gd name="T63" fmla="*/ 1096684 h 3640"/>
                  <a:gd name="T64" fmla="*/ 168133 w 4039"/>
                  <a:gd name="T65" fmla="*/ 1052068 h 3640"/>
                  <a:gd name="T66" fmla="*/ 119889 w 4039"/>
                  <a:gd name="T67" fmla="*/ 1024723 h 3640"/>
                  <a:gd name="T68" fmla="*/ 161292 w 4039"/>
                  <a:gd name="T69" fmla="*/ 880801 h 3640"/>
                  <a:gd name="T70" fmla="*/ 154452 w 4039"/>
                  <a:gd name="T71" fmla="*/ 764225 h 3640"/>
                  <a:gd name="T72" fmla="*/ 181814 w 4039"/>
                  <a:gd name="T73" fmla="*/ 637573 h 3640"/>
                  <a:gd name="T74" fmla="*/ 257059 w 4039"/>
                  <a:gd name="T75" fmla="*/ 633975 h 3640"/>
                  <a:gd name="T76" fmla="*/ 205576 w 4039"/>
                  <a:gd name="T77" fmla="*/ 572449 h 3640"/>
                  <a:gd name="T78" fmla="*/ 168133 w 4039"/>
                  <a:gd name="T79" fmla="*/ 490054 h 3640"/>
                  <a:gd name="T80" fmla="*/ 41043 w 4039"/>
                  <a:gd name="T81" fmla="*/ 421691 h 3640"/>
                  <a:gd name="T82" fmla="*/ 0 w 4039"/>
                  <a:gd name="T83" fmla="*/ 295040 h 3640"/>
                  <a:gd name="T84" fmla="*/ 17281 w 4039"/>
                  <a:gd name="T85" fmla="*/ 130249 h 36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039" h="3640">
                    <a:moveTo>
                      <a:pt x="67" y="191"/>
                    </a:moveTo>
                    <a:lnTo>
                      <a:pt x="248" y="210"/>
                    </a:lnTo>
                    <a:lnTo>
                      <a:pt x="429" y="172"/>
                    </a:lnTo>
                    <a:lnTo>
                      <a:pt x="610" y="86"/>
                    </a:lnTo>
                    <a:lnTo>
                      <a:pt x="781" y="77"/>
                    </a:lnTo>
                    <a:lnTo>
                      <a:pt x="829" y="153"/>
                    </a:lnTo>
                    <a:lnTo>
                      <a:pt x="895" y="220"/>
                    </a:lnTo>
                    <a:lnTo>
                      <a:pt x="1029" y="134"/>
                    </a:lnTo>
                    <a:lnTo>
                      <a:pt x="1219" y="172"/>
                    </a:lnTo>
                    <a:lnTo>
                      <a:pt x="1410" y="248"/>
                    </a:lnTo>
                    <a:lnTo>
                      <a:pt x="1524" y="238"/>
                    </a:lnTo>
                    <a:lnTo>
                      <a:pt x="1600" y="172"/>
                    </a:lnTo>
                    <a:lnTo>
                      <a:pt x="1667" y="191"/>
                    </a:lnTo>
                    <a:lnTo>
                      <a:pt x="1724" y="210"/>
                    </a:lnTo>
                    <a:lnTo>
                      <a:pt x="1781" y="181"/>
                    </a:lnTo>
                    <a:lnTo>
                      <a:pt x="1838" y="143"/>
                    </a:lnTo>
                    <a:lnTo>
                      <a:pt x="1905" y="172"/>
                    </a:lnTo>
                    <a:lnTo>
                      <a:pt x="1990" y="77"/>
                    </a:lnTo>
                    <a:lnTo>
                      <a:pt x="2048" y="105"/>
                    </a:lnTo>
                    <a:lnTo>
                      <a:pt x="2105" y="181"/>
                    </a:lnTo>
                    <a:lnTo>
                      <a:pt x="2171" y="238"/>
                    </a:lnTo>
                    <a:lnTo>
                      <a:pt x="2229" y="191"/>
                    </a:lnTo>
                    <a:lnTo>
                      <a:pt x="2200" y="105"/>
                    </a:lnTo>
                    <a:lnTo>
                      <a:pt x="2286" y="105"/>
                    </a:lnTo>
                    <a:lnTo>
                      <a:pt x="2343" y="153"/>
                    </a:lnTo>
                    <a:lnTo>
                      <a:pt x="2400" y="115"/>
                    </a:lnTo>
                    <a:lnTo>
                      <a:pt x="2467" y="58"/>
                    </a:lnTo>
                    <a:lnTo>
                      <a:pt x="2591" y="0"/>
                    </a:lnTo>
                    <a:lnTo>
                      <a:pt x="2657" y="20"/>
                    </a:lnTo>
                    <a:lnTo>
                      <a:pt x="2724" y="29"/>
                    </a:lnTo>
                    <a:lnTo>
                      <a:pt x="2790" y="20"/>
                    </a:lnTo>
                    <a:lnTo>
                      <a:pt x="2867" y="29"/>
                    </a:lnTo>
                    <a:lnTo>
                      <a:pt x="2905" y="353"/>
                    </a:lnTo>
                    <a:lnTo>
                      <a:pt x="3010" y="686"/>
                    </a:lnTo>
                    <a:lnTo>
                      <a:pt x="3105" y="877"/>
                    </a:lnTo>
                    <a:lnTo>
                      <a:pt x="3124" y="1048"/>
                    </a:lnTo>
                    <a:lnTo>
                      <a:pt x="2943" y="1191"/>
                    </a:lnTo>
                    <a:lnTo>
                      <a:pt x="2981" y="1258"/>
                    </a:lnTo>
                    <a:lnTo>
                      <a:pt x="3057" y="1286"/>
                    </a:lnTo>
                    <a:lnTo>
                      <a:pt x="3114" y="1401"/>
                    </a:lnTo>
                    <a:lnTo>
                      <a:pt x="3124" y="1515"/>
                    </a:lnTo>
                    <a:lnTo>
                      <a:pt x="3086" y="1610"/>
                    </a:lnTo>
                    <a:lnTo>
                      <a:pt x="3181" y="1791"/>
                    </a:lnTo>
                    <a:lnTo>
                      <a:pt x="3181" y="1905"/>
                    </a:lnTo>
                    <a:lnTo>
                      <a:pt x="3229" y="2019"/>
                    </a:lnTo>
                    <a:lnTo>
                      <a:pt x="3391" y="2239"/>
                    </a:lnTo>
                    <a:lnTo>
                      <a:pt x="3457" y="2458"/>
                    </a:lnTo>
                    <a:lnTo>
                      <a:pt x="3438" y="2801"/>
                    </a:lnTo>
                    <a:lnTo>
                      <a:pt x="3619" y="3010"/>
                    </a:lnTo>
                    <a:lnTo>
                      <a:pt x="3724" y="2981"/>
                    </a:lnTo>
                    <a:lnTo>
                      <a:pt x="3829" y="2972"/>
                    </a:lnTo>
                    <a:lnTo>
                      <a:pt x="3905" y="3010"/>
                    </a:lnTo>
                    <a:lnTo>
                      <a:pt x="3991" y="2991"/>
                    </a:lnTo>
                    <a:lnTo>
                      <a:pt x="3991" y="3258"/>
                    </a:lnTo>
                    <a:lnTo>
                      <a:pt x="4038" y="3391"/>
                    </a:lnTo>
                    <a:lnTo>
                      <a:pt x="4038" y="3515"/>
                    </a:lnTo>
                    <a:lnTo>
                      <a:pt x="3876" y="3563"/>
                    </a:lnTo>
                    <a:lnTo>
                      <a:pt x="3733" y="3639"/>
                    </a:lnTo>
                    <a:lnTo>
                      <a:pt x="3629" y="3563"/>
                    </a:lnTo>
                    <a:lnTo>
                      <a:pt x="3543" y="3429"/>
                    </a:lnTo>
                    <a:lnTo>
                      <a:pt x="3352" y="3229"/>
                    </a:lnTo>
                    <a:lnTo>
                      <a:pt x="3105" y="3153"/>
                    </a:lnTo>
                    <a:lnTo>
                      <a:pt x="3076" y="3134"/>
                    </a:lnTo>
                    <a:lnTo>
                      <a:pt x="3029" y="3162"/>
                    </a:lnTo>
                    <a:lnTo>
                      <a:pt x="2991" y="3220"/>
                    </a:lnTo>
                    <a:lnTo>
                      <a:pt x="2848" y="3362"/>
                    </a:lnTo>
                    <a:lnTo>
                      <a:pt x="2676" y="3448"/>
                    </a:lnTo>
                    <a:lnTo>
                      <a:pt x="2600" y="3324"/>
                    </a:lnTo>
                    <a:lnTo>
                      <a:pt x="2448" y="3172"/>
                    </a:lnTo>
                    <a:lnTo>
                      <a:pt x="2353" y="3096"/>
                    </a:lnTo>
                    <a:lnTo>
                      <a:pt x="2248" y="3143"/>
                    </a:lnTo>
                    <a:lnTo>
                      <a:pt x="2153" y="3124"/>
                    </a:lnTo>
                    <a:lnTo>
                      <a:pt x="2210" y="3048"/>
                    </a:lnTo>
                    <a:lnTo>
                      <a:pt x="2219" y="2962"/>
                    </a:lnTo>
                    <a:lnTo>
                      <a:pt x="2210" y="2886"/>
                    </a:lnTo>
                    <a:lnTo>
                      <a:pt x="2086" y="2829"/>
                    </a:lnTo>
                    <a:lnTo>
                      <a:pt x="1924" y="2943"/>
                    </a:lnTo>
                    <a:lnTo>
                      <a:pt x="1800" y="2905"/>
                    </a:lnTo>
                    <a:lnTo>
                      <a:pt x="1686" y="2953"/>
                    </a:lnTo>
                    <a:lnTo>
                      <a:pt x="1638" y="3105"/>
                    </a:lnTo>
                    <a:lnTo>
                      <a:pt x="1600" y="3267"/>
                    </a:lnTo>
                    <a:lnTo>
                      <a:pt x="1562" y="3267"/>
                    </a:lnTo>
                    <a:lnTo>
                      <a:pt x="1524" y="3267"/>
                    </a:lnTo>
                    <a:lnTo>
                      <a:pt x="1486" y="3258"/>
                    </a:lnTo>
                    <a:lnTo>
                      <a:pt x="1448" y="3220"/>
                    </a:lnTo>
                    <a:lnTo>
                      <a:pt x="1419" y="3200"/>
                    </a:lnTo>
                    <a:lnTo>
                      <a:pt x="1381" y="3200"/>
                    </a:lnTo>
                    <a:lnTo>
                      <a:pt x="1305" y="3200"/>
                    </a:lnTo>
                    <a:lnTo>
                      <a:pt x="1181" y="3143"/>
                    </a:lnTo>
                    <a:lnTo>
                      <a:pt x="1095" y="3019"/>
                    </a:lnTo>
                    <a:lnTo>
                      <a:pt x="962" y="2934"/>
                    </a:lnTo>
                    <a:lnTo>
                      <a:pt x="848" y="2896"/>
                    </a:lnTo>
                    <a:lnTo>
                      <a:pt x="724" y="2934"/>
                    </a:lnTo>
                    <a:lnTo>
                      <a:pt x="667" y="2943"/>
                    </a:lnTo>
                    <a:lnTo>
                      <a:pt x="610" y="3058"/>
                    </a:lnTo>
                    <a:lnTo>
                      <a:pt x="553" y="3048"/>
                    </a:lnTo>
                    <a:lnTo>
                      <a:pt x="562" y="2981"/>
                    </a:lnTo>
                    <a:lnTo>
                      <a:pt x="524" y="2943"/>
                    </a:lnTo>
                    <a:lnTo>
                      <a:pt x="467" y="2924"/>
                    </a:lnTo>
                    <a:lnTo>
                      <a:pt x="429" y="2877"/>
                    </a:lnTo>
                    <a:lnTo>
                      <a:pt x="400" y="2896"/>
                    </a:lnTo>
                    <a:lnTo>
                      <a:pt x="333" y="2848"/>
                    </a:lnTo>
                    <a:lnTo>
                      <a:pt x="276" y="2658"/>
                    </a:lnTo>
                    <a:lnTo>
                      <a:pt x="324" y="2496"/>
                    </a:lnTo>
                    <a:lnTo>
                      <a:pt x="448" y="2448"/>
                    </a:lnTo>
                    <a:lnTo>
                      <a:pt x="543" y="2382"/>
                    </a:lnTo>
                    <a:lnTo>
                      <a:pt x="467" y="2229"/>
                    </a:lnTo>
                    <a:lnTo>
                      <a:pt x="429" y="2124"/>
                    </a:lnTo>
                    <a:lnTo>
                      <a:pt x="429" y="2010"/>
                    </a:lnTo>
                    <a:lnTo>
                      <a:pt x="400" y="1838"/>
                    </a:lnTo>
                    <a:lnTo>
                      <a:pt x="505" y="1772"/>
                    </a:lnTo>
                    <a:lnTo>
                      <a:pt x="629" y="1829"/>
                    </a:lnTo>
                    <a:lnTo>
                      <a:pt x="695" y="1829"/>
                    </a:lnTo>
                    <a:lnTo>
                      <a:pt x="714" y="1762"/>
                    </a:lnTo>
                    <a:lnTo>
                      <a:pt x="695" y="1705"/>
                    </a:lnTo>
                    <a:lnTo>
                      <a:pt x="657" y="1686"/>
                    </a:lnTo>
                    <a:lnTo>
                      <a:pt x="571" y="1591"/>
                    </a:lnTo>
                    <a:lnTo>
                      <a:pt x="638" y="1419"/>
                    </a:lnTo>
                    <a:lnTo>
                      <a:pt x="581" y="1324"/>
                    </a:lnTo>
                    <a:lnTo>
                      <a:pt x="467" y="1362"/>
                    </a:lnTo>
                    <a:lnTo>
                      <a:pt x="314" y="1362"/>
                    </a:lnTo>
                    <a:lnTo>
                      <a:pt x="172" y="1258"/>
                    </a:lnTo>
                    <a:lnTo>
                      <a:pt x="114" y="1172"/>
                    </a:lnTo>
                    <a:lnTo>
                      <a:pt x="86" y="1067"/>
                    </a:lnTo>
                    <a:lnTo>
                      <a:pt x="86" y="1010"/>
                    </a:lnTo>
                    <a:lnTo>
                      <a:pt x="0" y="820"/>
                    </a:lnTo>
                    <a:lnTo>
                      <a:pt x="67" y="791"/>
                    </a:lnTo>
                    <a:lnTo>
                      <a:pt x="105" y="696"/>
                    </a:lnTo>
                    <a:lnTo>
                      <a:pt x="48" y="362"/>
                    </a:lnTo>
                    <a:lnTo>
                      <a:pt x="67" y="191"/>
                    </a:lnTo>
                  </a:path>
                </a:pathLst>
              </a:custGeom>
              <a:solidFill>
                <a:srgbClr val="BCBCB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401" name="Freeform 21">
                <a:extLst>
                  <a:ext uri="{FF2B5EF4-FFF2-40B4-BE49-F238E27FC236}">
                    <a16:creationId xmlns:a16="http://schemas.microsoft.com/office/drawing/2014/main" id="{D6463B74-CEBF-DF49-82BE-09D77D018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6238" y="3676650"/>
                <a:ext cx="1076325" cy="1519238"/>
              </a:xfrm>
              <a:custGeom>
                <a:avLst/>
                <a:gdLst>
                  <a:gd name="T0" fmla="*/ 58296 w 2991"/>
                  <a:gd name="T1" fmla="*/ 442451 h 4220"/>
                  <a:gd name="T2" fmla="*/ 198640 w 2991"/>
                  <a:gd name="T3" fmla="*/ 442451 h 4220"/>
                  <a:gd name="T4" fmla="*/ 253697 w 2991"/>
                  <a:gd name="T5" fmla="*/ 394210 h 4220"/>
                  <a:gd name="T6" fmla="*/ 311634 w 2991"/>
                  <a:gd name="T7" fmla="*/ 387370 h 4220"/>
                  <a:gd name="T8" fmla="*/ 325668 w 2991"/>
                  <a:gd name="T9" fmla="*/ 298087 h 4220"/>
                  <a:gd name="T10" fmla="*/ 373529 w 2991"/>
                  <a:gd name="T11" fmla="*/ 260647 h 4220"/>
                  <a:gd name="T12" fmla="*/ 455936 w 2991"/>
                  <a:gd name="T13" fmla="*/ 160924 h 4220"/>
                  <a:gd name="T14" fmla="*/ 524308 w 2991"/>
                  <a:gd name="T15" fmla="*/ 144004 h 4220"/>
                  <a:gd name="T16" fmla="*/ 558494 w 2991"/>
                  <a:gd name="T17" fmla="*/ 95762 h 4220"/>
                  <a:gd name="T18" fmla="*/ 585843 w 2991"/>
                  <a:gd name="T19" fmla="*/ 65162 h 4220"/>
                  <a:gd name="T20" fmla="*/ 585843 w 2991"/>
                  <a:gd name="T21" fmla="*/ 13680 h 4220"/>
                  <a:gd name="T22" fmla="*/ 630465 w 2991"/>
                  <a:gd name="T23" fmla="*/ 17280 h 4220"/>
                  <a:gd name="T24" fmla="*/ 695599 w 2991"/>
                  <a:gd name="T25" fmla="*/ 13680 h 4220"/>
                  <a:gd name="T26" fmla="*/ 699197 w 2991"/>
                  <a:gd name="T27" fmla="*/ 54721 h 4220"/>
                  <a:gd name="T28" fmla="*/ 719709 w 2991"/>
                  <a:gd name="T29" fmla="*/ 27361 h 4220"/>
                  <a:gd name="T30" fmla="*/ 801756 w 2991"/>
                  <a:gd name="T31" fmla="*/ 61562 h 4220"/>
                  <a:gd name="T32" fmla="*/ 860052 w 2991"/>
                  <a:gd name="T33" fmla="*/ 37801 h 4220"/>
                  <a:gd name="T34" fmla="*/ 925186 w 2991"/>
                  <a:gd name="T35" fmla="*/ 75242 h 4220"/>
                  <a:gd name="T36" fmla="*/ 935622 w 2991"/>
                  <a:gd name="T37" fmla="*/ 144004 h 4220"/>
                  <a:gd name="T38" fmla="*/ 966569 w 2991"/>
                  <a:gd name="T39" fmla="*/ 236526 h 4220"/>
                  <a:gd name="T40" fmla="*/ 973407 w 2991"/>
                  <a:gd name="T41" fmla="*/ 322208 h 4220"/>
                  <a:gd name="T42" fmla="*/ 969808 w 2991"/>
                  <a:gd name="T43" fmla="*/ 390970 h 4220"/>
                  <a:gd name="T44" fmla="*/ 969808 w 2991"/>
                  <a:gd name="T45" fmla="*/ 466212 h 4220"/>
                  <a:gd name="T46" fmla="*/ 901436 w 2991"/>
                  <a:gd name="T47" fmla="*/ 507253 h 4220"/>
                  <a:gd name="T48" fmla="*/ 887761 w 2991"/>
                  <a:gd name="T49" fmla="*/ 579614 h 4220"/>
                  <a:gd name="T50" fmla="*/ 956134 w 2991"/>
                  <a:gd name="T51" fmla="*/ 613815 h 4220"/>
                  <a:gd name="T52" fmla="*/ 1031703 w 2991"/>
                  <a:gd name="T53" fmla="*/ 617055 h 4220"/>
                  <a:gd name="T54" fmla="*/ 1075965 w 2991"/>
                  <a:gd name="T55" fmla="*/ 651256 h 4220"/>
                  <a:gd name="T56" fmla="*/ 1052215 w 2991"/>
                  <a:gd name="T57" fmla="*/ 720018 h 4220"/>
                  <a:gd name="T58" fmla="*/ 1000756 w 2991"/>
                  <a:gd name="T59" fmla="*/ 723258 h 4220"/>
                  <a:gd name="T60" fmla="*/ 969808 w 2991"/>
                  <a:gd name="T61" fmla="*/ 754219 h 4220"/>
                  <a:gd name="T62" fmla="*/ 932023 w 2991"/>
                  <a:gd name="T63" fmla="*/ 795260 h 4220"/>
                  <a:gd name="T64" fmla="*/ 788081 w 2991"/>
                  <a:gd name="T65" fmla="*/ 812540 h 4220"/>
                  <a:gd name="T66" fmla="*/ 716111 w 2991"/>
                  <a:gd name="T67" fmla="*/ 846741 h 4220"/>
                  <a:gd name="T68" fmla="*/ 743819 w 2991"/>
                  <a:gd name="T69" fmla="*/ 894982 h 4220"/>
                  <a:gd name="T70" fmla="*/ 699197 w 2991"/>
                  <a:gd name="T71" fmla="*/ 929183 h 4220"/>
                  <a:gd name="T72" fmla="*/ 613552 w 2991"/>
                  <a:gd name="T73" fmla="*/ 1014865 h 4220"/>
                  <a:gd name="T74" fmla="*/ 520710 w 2991"/>
                  <a:gd name="T75" fmla="*/ 1008025 h 4220"/>
                  <a:gd name="T76" fmla="*/ 496959 w 2991"/>
                  <a:gd name="T77" fmla="*/ 1086867 h 4220"/>
                  <a:gd name="T78" fmla="*/ 462773 w 2991"/>
                  <a:gd name="T79" fmla="*/ 1152029 h 4220"/>
                  <a:gd name="T80" fmla="*/ 524308 w 2991"/>
                  <a:gd name="T81" fmla="*/ 1172549 h 4220"/>
                  <a:gd name="T82" fmla="*/ 469610 w 2991"/>
                  <a:gd name="T83" fmla="*/ 1409075 h 4220"/>
                  <a:gd name="T84" fmla="*/ 404477 w 2991"/>
                  <a:gd name="T85" fmla="*/ 1512038 h 4220"/>
                  <a:gd name="T86" fmla="*/ 346180 w 2991"/>
                  <a:gd name="T87" fmla="*/ 1505198 h 4220"/>
                  <a:gd name="T88" fmla="*/ 270611 w 2991"/>
                  <a:gd name="T89" fmla="*/ 1518878 h 4220"/>
                  <a:gd name="T90" fmla="*/ 212314 w 2991"/>
                  <a:gd name="T91" fmla="*/ 1320153 h 4220"/>
                  <a:gd name="T92" fmla="*/ 130267 w 2991"/>
                  <a:gd name="T93" fmla="*/ 1162109 h 4220"/>
                  <a:gd name="T94" fmla="*/ 112994 w 2991"/>
                  <a:gd name="T95" fmla="*/ 1080027 h 4220"/>
                  <a:gd name="T96" fmla="*/ 92483 w 2991"/>
                  <a:gd name="T97" fmla="*/ 980665 h 4220"/>
                  <a:gd name="T98" fmla="*/ 68372 w 2991"/>
                  <a:gd name="T99" fmla="*/ 898222 h 4220"/>
                  <a:gd name="T100" fmla="*/ 27349 w 2991"/>
                  <a:gd name="T101" fmla="*/ 864022 h 4220"/>
                  <a:gd name="T102" fmla="*/ 85645 w 2991"/>
                  <a:gd name="T103" fmla="*/ 750979 h 4220"/>
                  <a:gd name="T104" fmla="*/ 13674 w 2991"/>
                  <a:gd name="T105" fmla="*/ 562334 h 42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991" h="4220">
                    <a:moveTo>
                      <a:pt x="0" y="1238"/>
                    </a:moveTo>
                    <a:lnTo>
                      <a:pt x="162" y="1229"/>
                    </a:lnTo>
                    <a:lnTo>
                      <a:pt x="324" y="1200"/>
                    </a:lnTo>
                    <a:lnTo>
                      <a:pt x="552" y="1229"/>
                    </a:lnTo>
                    <a:lnTo>
                      <a:pt x="628" y="1171"/>
                    </a:lnTo>
                    <a:lnTo>
                      <a:pt x="705" y="1095"/>
                    </a:lnTo>
                    <a:lnTo>
                      <a:pt x="781" y="1076"/>
                    </a:lnTo>
                    <a:lnTo>
                      <a:pt x="866" y="1076"/>
                    </a:lnTo>
                    <a:lnTo>
                      <a:pt x="905" y="971"/>
                    </a:lnTo>
                    <a:lnTo>
                      <a:pt x="905" y="828"/>
                    </a:lnTo>
                    <a:lnTo>
                      <a:pt x="952" y="743"/>
                    </a:lnTo>
                    <a:lnTo>
                      <a:pt x="1038" y="724"/>
                    </a:lnTo>
                    <a:lnTo>
                      <a:pt x="1190" y="629"/>
                    </a:lnTo>
                    <a:lnTo>
                      <a:pt x="1267" y="447"/>
                    </a:lnTo>
                    <a:lnTo>
                      <a:pt x="1362" y="429"/>
                    </a:lnTo>
                    <a:lnTo>
                      <a:pt x="1457" y="400"/>
                    </a:lnTo>
                    <a:lnTo>
                      <a:pt x="1495" y="333"/>
                    </a:lnTo>
                    <a:lnTo>
                      <a:pt x="1552" y="266"/>
                    </a:lnTo>
                    <a:lnTo>
                      <a:pt x="1610" y="238"/>
                    </a:lnTo>
                    <a:lnTo>
                      <a:pt x="1628" y="181"/>
                    </a:lnTo>
                    <a:lnTo>
                      <a:pt x="1628" y="105"/>
                    </a:lnTo>
                    <a:lnTo>
                      <a:pt x="1628" y="38"/>
                    </a:lnTo>
                    <a:lnTo>
                      <a:pt x="1686" y="48"/>
                    </a:lnTo>
                    <a:lnTo>
                      <a:pt x="1752" y="48"/>
                    </a:lnTo>
                    <a:lnTo>
                      <a:pt x="1848" y="0"/>
                    </a:lnTo>
                    <a:lnTo>
                      <a:pt x="1933" y="38"/>
                    </a:lnTo>
                    <a:lnTo>
                      <a:pt x="1914" y="95"/>
                    </a:lnTo>
                    <a:lnTo>
                      <a:pt x="1943" y="152"/>
                    </a:lnTo>
                    <a:lnTo>
                      <a:pt x="1981" y="124"/>
                    </a:lnTo>
                    <a:lnTo>
                      <a:pt x="2000" y="76"/>
                    </a:lnTo>
                    <a:lnTo>
                      <a:pt x="2133" y="171"/>
                    </a:lnTo>
                    <a:lnTo>
                      <a:pt x="2228" y="171"/>
                    </a:lnTo>
                    <a:lnTo>
                      <a:pt x="2314" y="152"/>
                    </a:lnTo>
                    <a:lnTo>
                      <a:pt x="2390" y="105"/>
                    </a:lnTo>
                    <a:lnTo>
                      <a:pt x="2467" y="133"/>
                    </a:lnTo>
                    <a:lnTo>
                      <a:pt x="2571" y="209"/>
                    </a:lnTo>
                    <a:lnTo>
                      <a:pt x="2686" y="266"/>
                    </a:lnTo>
                    <a:lnTo>
                      <a:pt x="2600" y="400"/>
                    </a:lnTo>
                    <a:lnTo>
                      <a:pt x="2676" y="562"/>
                    </a:lnTo>
                    <a:lnTo>
                      <a:pt x="2686" y="657"/>
                    </a:lnTo>
                    <a:lnTo>
                      <a:pt x="2657" y="771"/>
                    </a:lnTo>
                    <a:lnTo>
                      <a:pt x="2705" y="895"/>
                    </a:lnTo>
                    <a:lnTo>
                      <a:pt x="2743" y="1019"/>
                    </a:lnTo>
                    <a:lnTo>
                      <a:pt x="2695" y="1086"/>
                    </a:lnTo>
                    <a:lnTo>
                      <a:pt x="2676" y="1171"/>
                    </a:lnTo>
                    <a:lnTo>
                      <a:pt x="2695" y="1295"/>
                    </a:lnTo>
                    <a:lnTo>
                      <a:pt x="2619" y="1371"/>
                    </a:lnTo>
                    <a:lnTo>
                      <a:pt x="2505" y="1409"/>
                    </a:lnTo>
                    <a:lnTo>
                      <a:pt x="2419" y="1486"/>
                    </a:lnTo>
                    <a:lnTo>
                      <a:pt x="2467" y="1610"/>
                    </a:lnTo>
                    <a:lnTo>
                      <a:pt x="2581" y="1648"/>
                    </a:lnTo>
                    <a:lnTo>
                      <a:pt x="2657" y="1705"/>
                    </a:lnTo>
                    <a:lnTo>
                      <a:pt x="2743" y="1743"/>
                    </a:lnTo>
                    <a:lnTo>
                      <a:pt x="2867" y="1714"/>
                    </a:lnTo>
                    <a:lnTo>
                      <a:pt x="2981" y="1648"/>
                    </a:lnTo>
                    <a:lnTo>
                      <a:pt x="2990" y="1809"/>
                    </a:lnTo>
                    <a:lnTo>
                      <a:pt x="2962" y="1952"/>
                    </a:lnTo>
                    <a:lnTo>
                      <a:pt x="2924" y="2000"/>
                    </a:lnTo>
                    <a:lnTo>
                      <a:pt x="2876" y="2029"/>
                    </a:lnTo>
                    <a:lnTo>
                      <a:pt x="2781" y="2009"/>
                    </a:lnTo>
                    <a:lnTo>
                      <a:pt x="2752" y="2057"/>
                    </a:lnTo>
                    <a:lnTo>
                      <a:pt x="2695" y="2095"/>
                    </a:lnTo>
                    <a:lnTo>
                      <a:pt x="2648" y="2143"/>
                    </a:lnTo>
                    <a:lnTo>
                      <a:pt x="2590" y="2209"/>
                    </a:lnTo>
                    <a:lnTo>
                      <a:pt x="2390" y="2276"/>
                    </a:lnTo>
                    <a:lnTo>
                      <a:pt x="2190" y="2257"/>
                    </a:lnTo>
                    <a:lnTo>
                      <a:pt x="2086" y="2286"/>
                    </a:lnTo>
                    <a:lnTo>
                      <a:pt x="1990" y="2352"/>
                    </a:lnTo>
                    <a:lnTo>
                      <a:pt x="2029" y="2428"/>
                    </a:lnTo>
                    <a:lnTo>
                      <a:pt x="2067" y="2486"/>
                    </a:lnTo>
                    <a:lnTo>
                      <a:pt x="2000" y="2524"/>
                    </a:lnTo>
                    <a:lnTo>
                      <a:pt x="1943" y="2581"/>
                    </a:lnTo>
                    <a:lnTo>
                      <a:pt x="1866" y="2771"/>
                    </a:lnTo>
                    <a:lnTo>
                      <a:pt x="1705" y="2819"/>
                    </a:lnTo>
                    <a:lnTo>
                      <a:pt x="1524" y="2752"/>
                    </a:lnTo>
                    <a:lnTo>
                      <a:pt x="1447" y="2800"/>
                    </a:lnTo>
                    <a:lnTo>
                      <a:pt x="1485" y="2952"/>
                    </a:lnTo>
                    <a:lnTo>
                      <a:pt x="1381" y="3019"/>
                    </a:lnTo>
                    <a:lnTo>
                      <a:pt x="1257" y="3029"/>
                    </a:lnTo>
                    <a:lnTo>
                      <a:pt x="1286" y="3200"/>
                    </a:lnTo>
                    <a:lnTo>
                      <a:pt x="1390" y="3210"/>
                    </a:lnTo>
                    <a:lnTo>
                      <a:pt x="1457" y="3257"/>
                    </a:lnTo>
                    <a:lnTo>
                      <a:pt x="1276" y="3686"/>
                    </a:lnTo>
                    <a:lnTo>
                      <a:pt x="1305" y="3914"/>
                    </a:lnTo>
                    <a:lnTo>
                      <a:pt x="1247" y="4095"/>
                    </a:lnTo>
                    <a:lnTo>
                      <a:pt x="1124" y="4200"/>
                    </a:lnTo>
                    <a:lnTo>
                      <a:pt x="1038" y="4219"/>
                    </a:lnTo>
                    <a:lnTo>
                      <a:pt x="962" y="4181"/>
                    </a:lnTo>
                    <a:lnTo>
                      <a:pt x="857" y="4190"/>
                    </a:lnTo>
                    <a:lnTo>
                      <a:pt x="752" y="4219"/>
                    </a:lnTo>
                    <a:lnTo>
                      <a:pt x="571" y="4010"/>
                    </a:lnTo>
                    <a:lnTo>
                      <a:pt x="590" y="3667"/>
                    </a:lnTo>
                    <a:lnTo>
                      <a:pt x="524" y="3448"/>
                    </a:lnTo>
                    <a:lnTo>
                      <a:pt x="362" y="3228"/>
                    </a:lnTo>
                    <a:lnTo>
                      <a:pt x="314" y="3114"/>
                    </a:lnTo>
                    <a:lnTo>
                      <a:pt x="314" y="3000"/>
                    </a:lnTo>
                    <a:lnTo>
                      <a:pt x="219" y="2819"/>
                    </a:lnTo>
                    <a:lnTo>
                      <a:pt x="257" y="2724"/>
                    </a:lnTo>
                    <a:lnTo>
                      <a:pt x="247" y="2610"/>
                    </a:lnTo>
                    <a:lnTo>
                      <a:pt x="190" y="2495"/>
                    </a:lnTo>
                    <a:lnTo>
                      <a:pt x="114" y="2467"/>
                    </a:lnTo>
                    <a:lnTo>
                      <a:pt x="76" y="2400"/>
                    </a:lnTo>
                    <a:lnTo>
                      <a:pt x="257" y="2257"/>
                    </a:lnTo>
                    <a:lnTo>
                      <a:pt x="238" y="2086"/>
                    </a:lnTo>
                    <a:lnTo>
                      <a:pt x="143" y="1895"/>
                    </a:lnTo>
                    <a:lnTo>
                      <a:pt x="38" y="1562"/>
                    </a:lnTo>
                    <a:lnTo>
                      <a:pt x="0" y="1238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402" name="Freeform 22">
                <a:extLst>
                  <a:ext uri="{FF2B5EF4-FFF2-40B4-BE49-F238E27FC236}">
                    <a16:creationId xmlns:a16="http://schemas.microsoft.com/office/drawing/2014/main" id="{1DDA37A3-5EE4-744A-AD9E-30DC64DE5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2863" y="2500313"/>
                <a:ext cx="1096962" cy="1439862"/>
              </a:xfrm>
              <a:custGeom>
                <a:avLst/>
                <a:gdLst>
                  <a:gd name="T0" fmla="*/ 0 w 3049"/>
                  <a:gd name="T1" fmla="*/ 1319664 h 4001"/>
                  <a:gd name="T2" fmla="*/ 51448 w 3049"/>
                  <a:gd name="T3" fmla="*/ 1261364 h 4001"/>
                  <a:gd name="T4" fmla="*/ 99299 w 3049"/>
                  <a:gd name="T5" fmla="*/ 1237252 h 4001"/>
                  <a:gd name="T6" fmla="*/ 78791 w 3049"/>
                  <a:gd name="T7" fmla="*/ 1182551 h 4001"/>
                  <a:gd name="T8" fmla="*/ 119806 w 3049"/>
                  <a:gd name="T9" fmla="*/ 1162038 h 4001"/>
                  <a:gd name="T10" fmla="*/ 133478 w 3049"/>
                  <a:gd name="T11" fmla="*/ 1106977 h 4001"/>
                  <a:gd name="T12" fmla="*/ 171254 w 3049"/>
                  <a:gd name="T13" fmla="*/ 1076388 h 4001"/>
                  <a:gd name="T14" fmla="*/ 133478 w 3049"/>
                  <a:gd name="T15" fmla="*/ 1038601 h 4001"/>
                  <a:gd name="T16" fmla="*/ 198597 w 3049"/>
                  <a:gd name="T17" fmla="*/ 980301 h 4001"/>
                  <a:gd name="T18" fmla="*/ 233136 w 3049"/>
                  <a:gd name="T19" fmla="*/ 901488 h 4001"/>
                  <a:gd name="T20" fmla="*/ 270553 w 3049"/>
                  <a:gd name="T21" fmla="*/ 887813 h 4001"/>
                  <a:gd name="T22" fmla="*/ 229538 w 3049"/>
                  <a:gd name="T23" fmla="*/ 733426 h 4001"/>
                  <a:gd name="T24" fmla="*/ 250045 w 3049"/>
                  <a:gd name="T25" fmla="*/ 654614 h 4001"/>
                  <a:gd name="T26" fmla="*/ 291060 w 3049"/>
                  <a:gd name="T27" fmla="*/ 613588 h 4001"/>
                  <a:gd name="T28" fmla="*/ 215867 w 3049"/>
                  <a:gd name="T29" fmla="*/ 538014 h 4001"/>
                  <a:gd name="T30" fmla="*/ 209031 w 3049"/>
                  <a:gd name="T31" fmla="*/ 452364 h 4001"/>
                  <a:gd name="T32" fmla="*/ 260479 w 3049"/>
                  <a:gd name="T33" fmla="*/ 380388 h 4001"/>
                  <a:gd name="T34" fmla="*/ 325599 w 3049"/>
                  <a:gd name="T35" fmla="*/ 332525 h 4001"/>
                  <a:gd name="T36" fmla="*/ 335673 w 3049"/>
                  <a:gd name="T37" fmla="*/ 274225 h 4001"/>
                  <a:gd name="T38" fmla="*/ 407628 w 3049"/>
                  <a:gd name="T39" fmla="*/ 205849 h 4001"/>
                  <a:gd name="T40" fmla="*/ 434971 w 3049"/>
                  <a:gd name="T41" fmla="*/ 195412 h 4001"/>
                  <a:gd name="T42" fmla="*/ 469510 w 3049"/>
                  <a:gd name="T43" fmla="*/ 233199 h 4001"/>
                  <a:gd name="T44" fmla="*/ 582480 w 3049"/>
                  <a:gd name="T45" fmla="*/ 92488 h 4001"/>
                  <a:gd name="T46" fmla="*/ 633928 w 3049"/>
                  <a:gd name="T47" fmla="*/ 0 h 4001"/>
                  <a:gd name="T48" fmla="*/ 736465 w 3049"/>
                  <a:gd name="T49" fmla="*/ 89249 h 4001"/>
                  <a:gd name="T50" fmla="*/ 890809 w 3049"/>
                  <a:gd name="T51" fmla="*/ 147549 h 4001"/>
                  <a:gd name="T52" fmla="*/ 952691 w 3049"/>
                  <a:gd name="T53" fmla="*/ 219524 h 4001"/>
                  <a:gd name="T54" fmla="*/ 1051990 w 3049"/>
                  <a:gd name="T55" fmla="*/ 195412 h 4001"/>
                  <a:gd name="T56" fmla="*/ 1096602 w 3049"/>
                  <a:gd name="T57" fmla="*/ 260550 h 4001"/>
                  <a:gd name="T58" fmla="*/ 924988 w 3049"/>
                  <a:gd name="T59" fmla="*/ 349799 h 4001"/>
                  <a:gd name="T60" fmla="*/ 973198 w 3049"/>
                  <a:gd name="T61" fmla="*/ 407739 h 4001"/>
                  <a:gd name="T62" fmla="*/ 973198 w 3049"/>
                  <a:gd name="T63" fmla="*/ 442287 h 4001"/>
                  <a:gd name="T64" fmla="*/ 945855 w 3049"/>
                  <a:gd name="T65" fmla="*/ 531176 h 4001"/>
                  <a:gd name="T66" fmla="*/ 908079 w 3049"/>
                  <a:gd name="T67" fmla="*/ 593075 h 4001"/>
                  <a:gd name="T68" fmla="*/ 932184 w 3049"/>
                  <a:gd name="T69" fmla="*/ 668289 h 4001"/>
                  <a:gd name="T70" fmla="*/ 918153 w 3049"/>
                  <a:gd name="T71" fmla="*/ 723350 h 4001"/>
                  <a:gd name="T72" fmla="*/ 883974 w 3049"/>
                  <a:gd name="T73" fmla="*/ 778051 h 4001"/>
                  <a:gd name="T74" fmla="*/ 836123 w 3049"/>
                  <a:gd name="T75" fmla="*/ 822675 h 4001"/>
                  <a:gd name="T76" fmla="*/ 764168 w 3049"/>
                  <a:gd name="T77" fmla="*/ 850026 h 4001"/>
                  <a:gd name="T78" fmla="*/ 791511 w 3049"/>
                  <a:gd name="T79" fmla="*/ 925600 h 4001"/>
                  <a:gd name="T80" fmla="*/ 832525 w 3049"/>
                  <a:gd name="T81" fmla="*/ 980301 h 4001"/>
                  <a:gd name="T82" fmla="*/ 771003 w 3049"/>
                  <a:gd name="T83" fmla="*/ 1042200 h 4001"/>
                  <a:gd name="T84" fmla="*/ 767406 w 3049"/>
                  <a:gd name="T85" fmla="*/ 1103738 h 4001"/>
                  <a:gd name="T86" fmla="*/ 829287 w 3049"/>
                  <a:gd name="T87" fmla="*/ 1165277 h 4001"/>
                  <a:gd name="T88" fmla="*/ 695450 w 3049"/>
                  <a:gd name="T89" fmla="*/ 1223577 h 4001"/>
                  <a:gd name="T90" fmla="*/ 685376 w 3049"/>
                  <a:gd name="T91" fmla="*/ 1288714 h 4001"/>
                  <a:gd name="T92" fmla="*/ 658033 w 3049"/>
                  <a:gd name="T93" fmla="*/ 1353852 h 4001"/>
                  <a:gd name="T94" fmla="*/ 544703 w 3049"/>
                  <a:gd name="T95" fmla="*/ 1350613 h 4001"/>
                  <a:gd name="T96" fmla="*/ 452240 w 3049"/>
                  <a:gd name="T97" fmla="*/ 1360689 h 4001"/>
                  <a:gd name="T98" fmla="*/ 339270 w 3049"/>
                  <a:gd name="T99" fmla="*/ 1340176 h 4001"/>
                  <a:gd name="T100" fmla="*/ 294658 w 3049"/>
                  <a:gd name="T101" fmla="*/ 1353852 h 4001"/>
                  <a:gd name="T102" fmla="*/ 222702 w 3049"/>
                  <a:gd name="T103" fmla="*/ 1429426 h 4001"/>
                  <a:gd name="T104" fmla="*/ 130240 w 3049"/>
                  <a:gd name="T105" fmla="*/ 1418989 h 4001"/>
                  <a:gd name="T106" fmla="*/ 119806 w 3049"/>
                  <a:gd name="T107" fmla="*/ 1357451 h 400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049" h="4001">
                    <a:moveTo>
                      <a:pt x="76" y="3829"/>
                    </a:moveTo>
                    <a:lnTo>
                      <a:pt x="0" y="3667"/>
                    </a:lnTo>
                    <a:lnTo>
                      <a:pt x="86" y="3533"/>
                    </a:lnTo>
                    <a:lnTo>
                      <a:pt x="143" y="3505"/>
                    </a:lnTo>
                    <a:lnTo>
                      <a:pt x="190" y="3457"/>
                    </a:lnTo>
                    <a:lnTo>
                      <a:pt x="276" y="3438"/>
                    </a:lnTo>
                    <a:lnTo>
                      <a:pt x="267" y="3353"/>
                    </a:lnTo>
                    <a:lnTo>
                      <a:pt x="219" y="3286"/>
                    </a:lnTo>
                    <a:lnTo>
                      <a:pt x="267" y="3238"/>
                    </a:lnTo>
                    <a:lnTo>
                      <a:pt x="333" y="3229"/>
                    </a:lnTo>
                    <a:lnTo>
                      <a:pt x="362" y="3152"/>
                    </a:lnTo>
                    <a:lnTo>
                      <a:pt x="371" y="3076"/>
                    </a:lnTo>
                    <a:lnTo>
                      <a:pt x="447" y="3057"/>
                    </a:lnTo>
                    <a:lnTo>
                      <a:pt x="476" y="2991"/>
                    </a:lnTo>
                    <a:lnTo>
                      <a:pt x="409" y="2953"/>
                    </a:lnTo>
                    <a:lnTo>
                      <a:pt x="371" y="2886"/>
                    </a:lnTo>
                    <a:lnTo>
                      <a:pt x="447" y="2762"/>
                    </a:lnTo>
                    <a:lnTo>
                      <a:pt x="552" y="2724"/>
                    </a:lnTo>
                    <a:lnTo>
                      <a:pt x="610" y="2629"/>
                    </a:lnTo>
                    <a:lnTo>
                      <a:pt x="648" y="2505"/>
                    </a:lnTo>
                    <a:lnTo>
                      <a:pt x="695" y="2467"/>
                    </a:lnTo>
                    <a:lnTo>
                      <a:pt x="752" y="2467"/>
                    </a:lnTo>
                    <a:lnTo>
                      <a:pt x="752" y="2257"/>
                    </a:lnTo>
                    <a:lnTo>
                      <a:pt x="638" y="2038"/>
                    </a:lnTo>
                    <a:lnTo>
                      <a:pt x="657" y="1933"/>
                    </a:lnTo>
                    <a:lnTo>
                      <a:pt x="695" y="1819"/>
                    </a:lnTo>
                    <a:lnTo>
                      <a:pt x="743" y="1753"/>
                    </a:lnTo>
                    <a:lnTo>
                      <a:pt x="809" y="1705"/>
                    </a:lnTo>
                    <a:lnTo>
                      <a:pt x="781" y="1534"/>
                    </a:lnTo>
                    <a:lnTo>
                      <a:pt x="600" y="1495"/>
                    </a:lnTo>
                    <a:lnTo>
                      <a:pt x="638" y="1362"/>
                    </a:lnTo>
                    <a:lnTo>
                      <a:pt x="581" y="1257"/>
                    </a:lnTo>
                    <a:lnTo>
                      <a:pt x="600" y="1143"/>
                    </a:lnTo>
                    <a:lnTo>
                      <a:pt x="724" y="1057"/>
                    </a:lnTo>
                    <a:lnTo>
                      <a:pt x="857" y="1019"/>
                    </a:lnTo>
                    <a:lnTo>
                      <a:pt x="905" y="924"/>
                    </a:lnTo>
                    <a:lnTo>
                      <a:pt x="848" y="829"/>
                    </a:lnTo>
                    <a:lnTo>
                      <a:pt x="933" y="762"/>
                    </a:lnTo>
                    <a:lnTo>
                      <a:pt x="1038" y="667"/>
                    </a:lnTo>
                    <a:lnTo>
                      <a:pt x="1133" y="572"/>
                    </a:lnTo>
                    <a:lnTo>
                      <a:pt x="1171" y="552"/>
                    </a:lnTo>
                    <a:lnTo>
                      <a:pt x="1209" y="543"/>
                    </a:lnTo>
                    <a:lnTo>
                      <a:pt x="1247" y="610"/>
                    </a:lnTo>
                    <a:lnTo>
                      <a:pt x="1305" y="648"/>
                    </a:lnTo>
                    <a:lnTo>
                      <a:pt x="1533" y="333"/>
                    </a:lnTo>
                    <a:lnTo>
                      <a:pt x="1619" y="257"/>
                    </a:lnTo>
                    <a:lnTo>
                      <a:pt x="1581" y="105"/>
                    </a:lnTo>
                    <a:lnTo>
                      <a:pt x="1762" y="0"/>
                    </a:lnTo>
                    <a:lnTo>
                      <a:pt x="1905" y="86"/>
                    </a:lnTo>
                    <a:lnTo>
                      <a:pt x="2047" y="248"/>
                    </a:lnTo>
                    <a:lnTo>
                      <a:pt x="2276" y="248"/>
                    </a:lnTo>
                    <a:lnTo>
                      <a:pt x="2476" y="410"/>
                    </a:lnTo>
                    <a:lnTo>
                      <a:pt x="2543" y="562"/>
                    </a:lnTo>
                    <a:lnTo>
                      <a:pt x="2648" y="610"/>
                    </a:lnTo>
                    <a:lnTo>
                      <a:pt x="2791" y="562"/>
                    </a:lnTo>
                    <a:lnTo>
                      <a:pt x="2924" y="543"/>
                    </a:lnTo>
                    <a:lnTo>
                      <a:pt x="3010" y="591"/>
                    </a:lnTo>
                    <a:lnTo>
                      <a:pt x="3048" y="724"/>
                    </a:lnTo>
                    <a:lnTo>
                      <a:pt x="2762" y="800"/>
                    </a:lnTo>
                    <a:lnTo>
                      <a:pt x="2571" y="972"/>
                    </a:lnTo>
                    <a:lnTo>
                      <a:pt x="2743" y="1029"/>
                    </a:lnTo>
                    <a:lnTo>
                      <a:pt x="2705" y="1133"/>
                    </a:lnTo>
                    <a:lnTo>
                      <a:pt x="2667" y="1191"/>
                    </a:lnTo>
                    <a:lnTo>
                      <a:pt x="2705" y="1229"/>
                    </a:lnTo>
                    <a:lnTo>
                      <a:pt x="2752" y="1296"/>
                    </a:lnTo>
                    <a:lnTo>
                      <a:pt x="2629" y="1476"/>
                    </a:lnTo>
                    <a:lnTo>
                      <a:pt x="2552" y="1562"/>
                    </a:lnTo>
                    <a:lnTo>
                      <a:pt x="2524" y="1648"/>
                    </a:lnTo>
                    <a:lnTo>
                      <a:pt x="2524" y="1772"/>
                    </a:lnTo>
                    <a:lnTo>
                      <a:pt x="2591" y="1857"/>
                    </a:lnTo>
                    <a:lnTo>
                      <a:pt x="2638" y="1933"/>
                    </a:lnTo>
                    <a:lnTo>
                      <a:pt x="2552" y="2010"/>
                    </a:lnTo>
                    <a:lnTo>
                      <a:pt x="2457" y="2038"/>
                    </a:lnTo>
                    <a:lnTo>
                      <a:pt x="2457" y="2162"/>
                    </a:lnTo>
                    <a:lnTo>
                      <a:pt x="2448" y="2257"/>
                    </a:lnTo>
                    <a:lnTo>
                      <a:pt x="2324" y="2286"/>
                    </a:lnTo>
                    <a:lnTo>
                      <a:pt x="2200" y="2295"/>
                    </a:lnTo>
                    <a:lnTo>
                      <a:pt x="2124" y="2362"/>
                    </a:lnTo>
                    <a:lnTo>
                      <a:pt x="2114" y="2477"/>
                    </a:lnTo>
                    <a:lnTo>
                      <a:pt x="2200" y="2572"/>
                    </a:lnTo>
                    <a:lnTo>
                      <a:pt x="2324" y="2610"/>
                    </a:lnTo>
                    <a:lnTo>
                      <a:pt x="2314" y="2724"/>
                    </a:lnTo>
                    <a:lnTo>
                      <a:pt x="2200" y="2791"/>
                    </a:lnTo>
                    <a:lnTo>
                      <a:pt x="2143" y="2896"/>
                    </a:lnTo>
                    <a:lnTo>
                      <a:pt x="2229" y="2991"/>
                    </a:lnTo>
                    <a:lnTo>
                      <a:pt x="2133" y="3067"/>
                    </a:lnTo>
                    <a:lnTo>
                      <a:pt x="2286" y="3124"/>
                    </a:lnTo>
                    <a:lnTo>
                      <a:pt x="2305" y="3238"/>
                    </a:lnTo>
                    <a:lnTo>
                      <a:pt x="2143" y="3286"/>
                    </a:lnTo>
                    <a:lnTo>
                      <a:pt x="1933" y="3400"/>
                    </a:lnTo>
                    <a:lnTo>
                      <a:pt x="1848" y="3467"/>
                    </a:lnTo>
                    <a:lnTo>
                      <a:pt x="1905" y="3581"/>
                    </a:lnTo>
                    <a:lnTo>
                      <a:pt x="1990" y="3686"/>
                    </a:lnTo>
                    <a:lnTo>
                      <a:pt x="1829" y="3762"/>
                    </a:lnTo>
                    <a:lnTo>
                      <a:pt x="1657" y="3810"/>
                    </a:lnTo>
                    <a:lnTo>
                      <a:pt x="1514" y="3753"/>
                    </a:lnTo>
                    <a:lnTo>
                      <a:pt x="1371" y="3762"/>
                    </a:lnTo>
                    <a:lnTo>
                      <a:pt x="1257" y="3781"/>
                    </a:lnTo>
                    <a:lnTo>
                      <a:pt x="1143" y="3705"/>
                    </a:lnTo>
                    <a:lnTo>
                      <a:pt x="943" y="3724"/>
                    </a:lnTo>
                    <a:lnTo>
                      <a:pt x="876" y="3724"/>
                    </a:lnTo>
                    <a:lnTo>
                      <a:pt x="819" y="3762"/>
                    </a:lnTo>
                    <a:lnTo>
                      <a:pt x="743" y="3905"/>
                    </a:lnTo>
                    <a:lnTo>
                      <a:pt x="619" y="3972"/>
                    </a:lnTo>
                    <a:lnTo>
                      <a:pt x="486" y="4000"/>
                    </a:lnTo>
                    <a:lnTo>
                      <a:pt x="362" y="3943"/>
                    </a:lnTo>
                    <a:lnTo>
                      <a:pt x="362" y="3838"/>
                    </a:lnTo>
                    <a:lnTo>
                      <a:pt x="333" y="3772"/>
                    </a:lnTo>
                    <a:lnTo>
                      <a:pt x="76" y="3829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403" name="Freeform 23">
                <a:extLst>
                  <a:ext uri="{FF2B5EF4-FFF2-40B4-BE49-F238E27FC236}">
                    <a16:creationId xmlns:a16="http://schemas.microsoft.com/office/drawing/2014/main" id="{3434D54B-5E23-B142-9A29-904A78FDE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79150" y="2095500"/>
                <a:ext cx="1076325" cy="1063625"/>
              </a:xfrm>
              <a:custGeom>
                <a:avLst/>
                <a:gdLst>
                  <a:gd name="T0" fmla="*/ 1075965 w 2991"/>
                  <a:gd name="T1" fmla="*/ 497246 h 2954"/>
                  <a:gd name="T2" fmla="*/ 962971 w 2991"/>
                  <a:gd name="T3" fmla="*/ 638031 h 2954"/>
                  <a:gd name="T4" fmla="*/ 928425 w 2991"/>
                  <a:gd name="T5" fmla="*/ 600224 h 2954"/>
                  <a:gd name="T6" fmla="*/ 901076 w 2991"/>
                  <a:gd name="T7" fmla="*/ 610666 h 2954"/>
                  <a:gd name="T8" fmla="*/ 829105 w 2991"/>
                  <a:gd name="T9" fmla="*/ 679078 h 2954"/>
                  <a:gd name="T10" fmla="*/ 819029 w 2991"/>
                  <a:gd name="T11" fmla="*/ 737408 h 2954"/>
                  <a:gd name="T12" fmla="*/ 753895 w 2991"/>
                  <a:gd name="T13" fmla="*/ 785297 h 2954"/>
                  <a:gd name="T14" fmla="*/ 702436 w 2991"/>
                  <a:gd name="T15" fmla="*/ 857309 h 2954"/>
                  <a:gd name="T16" fmla="*/ 709273 w 2991"/>
                  <a:gd name="T17" fmla="*/ 943004 h 2954"/>
                  <a:gd name="T18" fmla="*/ 657814 w 2991"/>
                  <a:gd name="T19" fmla="*/ 936163 h 2954"/>
                  <a:gd name="T20" fmla="*/ 626867 w 2991"/>
                  <a:gd name="T21" fmla="*/ 1011776 h 2954"/>
                  <a:gd name="T22" fmla="*/ 551657 w 2991"/>
                  <a:gd name="T23" fmla="*/ 1063265 h 2954"/>
                  <a:gd name="T24" fmla="*/ 493361 w 2991"/>
                  <a:gd name="T25" fmla="*/ 1049583 h 2954"/>
                  <a:gd name="T26" fmla="*/ 404117 w 2991"/>
                  <a:gd name="T27" fmla="*/ 998094 h 2954"/>
                  <a:gd name="T28" fmla="*/ 345820 w 2991"/>
                  <a:gd name="T29" fmla="*/ 908798 h 2954"/>
                  <a:gd name="T30" fmla="*/ 253338 w 2991"/>
                  <a:gd name="T31" fmla="*/ 891875 h 2954"/>
                  <a:gd name="T32" fmla="*/ 256936 w 2991"/>
                  <a:gd name="T33" fmla="*/ 816262 h 2954"/>
                  <a:gd name="T34" fmla="*/ 140343 w 2991"/>
                  <a:gd name="T35" fmla="*/ 723726 h 2954"/>
                  <a:gd name="T36" fmla="*/ 30588 w 2991"/>
                  <a:gd name="T37" fmla="*/ 726966 h 2954"/>
                  <a:gd name="T38" fmla="*/ 6477 w 2991"/>
                  <a:gd name="T39" fmla="*/ 620748 h 2954"/>
                  <a:gd name="T40" fmla="*/ 0 w 2991"/>
                  <a:gd name="T41" fmla="*/ 593383 h 2954"/>
                  <a:gd name="T42" fmla="*/ 13674 w 2991"/>
                  <a:gd name="T43" fmla="*/ 579701 h 2954"/>
                  <a:gd name="T44" fmla="*/ 23750 w 2991"/>
                  <a:gd name="T45" fmla="*/ 507688 h 2954"/>
                  <a:gd name="T46" fmla="*/ 57937 w 2991"/>
                  <a:gd name="T47" fmla="*/ 538294 h 2954"/>
                  <a:gd name="T48" fmla="*/ 171291 w 2991"/>
                  <a:gd name="T49" fmla="*/ 514529 h 2954"/>
                  <a:gd name="T50" fmla="*/ 205477 w 2991"/>
                  <a:gd name="T51" fmla="*/ 446118 h 2954"/>
                  <a:gd name="T52" fmla="*/ 225989 w 2991"/>
                  <a:gd name="T53" fmla="*/ 363663 h 2954"/>
                  <a:gd name="T54" fmla="*/ 219151 w 2991"/>
                  <a:gd name="T55" fmla="*/ 315415 h 2954"/>
                  <a:gd name="T56" fmla="*/ 116233 w 2991"/>
                  <a:gd name="T57" fmla="*/ 281209 h 2954"/>
                  <a:gd name="T58" fmla="*/ 174529 w 2991"/>
                  <a:gd name="T59" fmla="*/ 174990 h 2954"/>
                  <a:gd name="T60" fmla="*/ 297960 w 2991"/>
                  <a:gd name="T61" fmla="*/ 6841 h 2954"/>
                  <a:gd name="T62" fmla="*/ 383605 w 2991"/>
                  <a:gd name="T63" fmla="*/ 10442 h 2954"/>
                  <a:gd name="T64" fmla="*/ 455576 w 2991"/>
                  <a:gd name="T65" fmla="*/ 37807 h 2954"/>
                  <a:gd name="T66" fmla="*/ 513872 w 2991"/>
                  <a:gd name="T67" fmla="*/ 27365 h 2954"/>
                  <a:gd name="T68" fmla="*/ 548059 w 2991"/>
                  <a:gd name="T69" fmla="*/ 89296 h 2954"/>
                  <a:gd name="T70" fmla="*/ 685163 w 2991"/>
                  <a:gd name="T71" fmla="*/ 185432 h 2954"/>
                  <a:gd name="T72" fmla="*/ 747058 w 2991"/>
                  <a:gd name="T73" fmla="*/ 222879 h 2954"/>
                  <a:gd name="T74" fmla="*/ 777646 w 2991"/>
                  <a:gd name="T75" fmla="*/ 233321 h 2954"/>
                  <a:gd name="T76" fmla="*/ 819029 w 2991"/>
                  <a:gd name="T77" fmla="*/ 219638 h 2954"/>
                  <a:gd name="T78" fmla="*/ 853215 w 2991"/>
                  <a:gd name="T79" fmla="*/ 192273 h 2954"/>
                  <a:gd name="T80" fmla="*/ 884163 w 2991"/>
                  <a:gd name="T81" fmla="*/ 257445 h 2954"/>
                  <a:gd name="T82" fmla="*/ 918349 w 2991"/>
                  <a:gd name="T83" fmla="*/ 291651 h 2954"/>
                  <a:gd name="T84" fmla="*/ 938861 w 2991"/>
                  <a:gd name="T85" fmla="*/ 349981 h 2954"/>
                  <a:gd name="T86" fmla="*/ 973047 w 2991"/>
                  <a:gd name="T87" fmla="*/ 353221 h 2954"/>
                  <a:gd name="T88" fmla="*/ 1024506 w 2991"/>
                  <a:gd name="T89" fmla="*/ 411552 h 295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1" h="2954">
                    <a:moveTo>
                      <a:pt x="2952" y="1229"/>
                    </a:moveTo>
                    <a:lnTo>
                      <a:pt x="2990" y="1381"/>
                    </a:lnTo>
                    <a:lnTo>
                      <a:pt x="2904" y="1457"/>
                    </a:lnTo>
                    <a:lnTo>
                      <a:pt x="2676" y="1772"/>
                    </a:lnTo>
                    <a:lnTo>
                      <a:pt x="2618" y="1734"/>
                    </a:lnTo>
                    <a:lnTo>
                      <a:pt x="2580" y="1667"/>
                    </a:lnTo>
                    <a:lnTo>
                      <a:pt x="2542" y="1676"/>
                    </a:lnTo>
                    <a:lnTo>
                      <a:pt x="2504" y="1696"/>
                    </a:lnTo>
                    <a:lnTo>
                      <a:pt x="2409" y="1791"/>
                    </a:lnTo>
                    <a:lnTo>
                      <a:pt x="2304" y="1886"/>
                    </a:lnTo>
                    <a:lnTo>
                      <a:pt x="2219" y="1953"/>
                    </a:lnTo>
                    <a:lnTo>
                      <a:pt x="2276" y="2048"/>
                    </a:lnTo>
                    <a:lnTo>
                      <a:pt x="2228" y="2143"/>
                    </a:lnTo>
                    <a:lnTo>
                      <a:pt x="2095" y="2181"/>
                    </a:lnTo>
                    <a:lnTo>
                      <a:pt x="1971" y="2267"/>
                    </a:lnTo>
                    <a:lnTo>
                      <a:pt x="1952" y="2381"/>
                    </a:lnTo>
                    <a:lnTo>
                      <a:pt x="2009" y="2486"/>
                    </a:lnTo>
                    <a:lnTo>
                      <a:pt x="1971" y="2619"/>
                    </a:lnTo>
                    <a:lnTo>
                      <a:pt x="1895" y="2600"/>
                    </a:lnTo>
                    <a:lnTo>
                      <a:pt x="1828" y="2600"/>
                    </a:lnTo>
                    <a:lnTo>
                      <a:pt x="1809" y="2781"/>
                    </a:lnTo>
                    <a:lnTo>
                      <a:pt x="1742" y="2810"/>
                    </a:lnTo>
                    <a:lnTo>
                      <a:pt x="1666" y="2819"/>
                    </a:lnTo>
                    <a:lnTo>
                      <a:pt x="1533" y="2953"/>
                    </a:lnTo>
                    <a:lnTo>
                      <a:pt x="1447" y="2953"/>
                    </a:lnTo>
                    <a:lnTo>
                      <a:pt x="1371" y="2915"/>
                    </a:lnTo>
                    <a:lnTo>
                      <a:pt x="1142" y="2915"/>
                    </a:lnTo>
                    <a:lnTo>
                      <a:pt x="1123" y="2772"/>
                    </a:lnTo>
                    <a:lnTo>
                      <a:pt x="1142" y="2591"/>
                    </a:lnTo>
                    <a:lnTo>
                      <a:pt x="961" y="2524"/>
                    </a:lnTo>
                    <a:lnTo>
                      <a:pt x="752" y="2505"/>
                    </a:lnTo>
                    <a:lnTo>
                      <a:pt x="704" y="2477"/>
                    </a:lnTo>
                    <a:lnTo>
                      <a:pt x="657" y="2438"/>
                    </a:lnTo>
                    <a:lnTo>
                      <a:pt x="714" y="2267"/>
                    </a:lnTo>
                    <a:lnTo>
                      <a:pt x="571" y="2115"/>
                    </a:lnTo>
                    <a:lnTo>
                      <a:pt x="390" y="2010"/>
                    </a:lnTo>
                    <a:lnTo>
                      <a:pt x="238" y="1962"/>
                    </a:lnTo>
                    <a:lnTo>
                      <a:pt x="85" y="2019"/>
                    </a:lnTo>
                    <a:lnTo>
                      <a:pt x="9" y="1896"/>
                    </a:lnTo>
                    <a:lnTo>
                      <a:pt x="18" y="1724"/>
                    </a:lnTo>
                    <a:lnTo>
                      <a:pt x="9" y="1686"/>
                    </a:lnTo>
                    <a:lnTo>
                      <a:pt x="0" y="1648"/>
                    </a:lnTo>
                    <a:lnTo>
                      <a:pt x="18" y="1629"/>
                    </a:lnTo>
                    <a:lnTo>
                      <a:pt x="38" y="1610"/>
                    </a:lnTo>
                    <a:lnTo>
                      <a:pt x="28" y="1495"/>
                    </a:lnTo>
                    <a:lnTo>
                      <a:pt x="66" y="1410"/>
                    </a:lnTo>
                    <a:lnTo>
                      <a:pt x="114" y="1448"/>
                    </a:lnTo>
                    <a:lnTo>
                      <a:pt x="161" y="1495"/>
                    </a:lnTo>
                    <a:lnTo>
                      <a:pt x="295" y="1400"/>
                    </a:lnTo>
                    <a:lnTo>
                      <a:pt x="476" y="1429"/>
                    </a:lnTo>
                    <a:lnTo>
                      <a:pt x="523" y="1353"/>
                    </a:lnTo>
                    <a:lnTo>
                      <a:pt x="571" y="1239"/>
                    </a:lnTo>
                    <a:lnTo>
                      <a:pt x="637" y="1200"/>
                    </a:lnTo>
                    <a:lnTo>
                      <a:pt x="628" y="1010"/>
                    </a:lnTo>
                    <a:lnTo>
                      <a:pt x="695" y="924"/>
                    </a:lnTo>
                    <a:lnTo>
                      <a:pt x="609" y="876"/>
                    </a:lnTo>
                    <a:lnTo>
                      <a:pt x="504" y="867"/>
                    </a:lnTo>
                    <a:lnTo>
                      <a:pt x="323" y="781"/>
                    </a:lnTo>
                    <a:lnTo>
                      <a:pt x="323" y="581"/>
                    </a:lnTo>
                    <a:lnTo>
                      <a:pt x="485" y="486"/>
                    </a:lnTo>
                    <a:lnTo>
                      <a:pt x="561" y="305"/>
                    </a:lnTo>
                    <a:lnTo>
                      <a:pt x="828" y="19"/>
                    </a:lnTo>
                    <a:lnTo>
                      <a:pt x="952" y="0"/>
                    </a:lnTo>
                    <a:lnTo>
                      <a:pt x="1066" y="29"/>
                    </a:lnTo>
                    <a:lnTo>
                      <a:pt x="1161" y="134"/>
                    </a:lnTo>
                    <a:lnTo>
                      <a:pt x="1266" y="105"/>
                    </a:lnTo>
                    <a:lnTo>
                      <a:pt x="1352" y="38"/>
                    </a:lnTo>
                    <a:lnTo>
                      <a:pt x="1428" y="76"/>
                    </a:lnTo>
                    <a:lnTo>
                      <a:pt x="1495" y="162"/>
                    </a:lnTo>
                    <a:lnTo>
                      <a:pt x="1523" y="248"/>
                    </a:lnTo>
                    <a:lnTo>
                      <a:pt x="1600" y="400"/>
                    </a:lnTo>
                    <a:lnTo>
                      <a:pt x="1904" y="515"/>
                    </a:lnTo>
                    <a:lnTo>
                      <a:pt x="2019" y="524"/>
                    </a:lnTo>
                    <a:lnTo>
                      <a:pt x="2076" y="619"/>
                    </a:lnTo>
                    <a:lnTo>
                      <a:pt x="2133" y="705"/>
                    </a:lnTo>
                    <a:lnTo>
                      <a:pt x="2161" y="648"/>
                    </a:lnTo>
                    <a:lnTo>
                      <a:pt x="2209" y="638"/>
                    </a:lnTo>
                    <a:lnTo>
                      <a:pt x="2276" y="610"/>
                    </a:lnTo>
                    <a:lnTo>
                      <a:pt x="2323" y="534"/>
                    </a:lnTo>
                    <a:lnTo>
                      <a:pt x="2371" y="534"/>
                    </a:lnTo>
                    <a:lnTo>
                      <a:pt x="2400" y="619"/>
                    </a:lnTo>
                    <a:lnTo>
                      <a:pt x="2457" y="715"/>
                    </a:lnTo>
                    <a:lnTo>
                      <a:pt x="2514" y="762"/>
                    </a:lnTo>
                    <a:lnTo>
                      <a:pt x="2552" y="810"/>
                    </a:lnTo>
                    <a:lnTo>
                      <a:pt x="2609" y="858"/>
                    </a:lnTo>
                    <a:lnTo>
                      <a:pt x="2609" y="972"/>
                    </a:lnTo>
                    <a:lnTo>
                      <a:pt x="2638" y="1029"/>
                    </a:lnTo>
                    <a:lnTo>
                      <a:pt x="2704" y="981"/>
                    </a:lnTo>
                    <a:lnTo>
                      <a:pt x="2761" y="1019"/>
                    </a:lnTo>
                    <a:lnTo>
                      <a:pt x="2847" y="1143"/>
                    </a:lnTo>
                    <a:lnTo>
                      <a:pt x="2952" y="1229"/>
                    </a:lnTo>
                  </a:path>
                </a:pathLst>
              </a:cu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404" name="Freeform 24">
                <a:extLst>
                  <a:ext uri="{FF2B5EF4-FFF2-40B4-BE49-F238E27FC236}">
                    <a16:creationId xmlns:a16="http://schemas.microsoft.com/office/drawing/2014/main" id="{A2DE84B7-A442-E442-97C4-9518708B9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7688" y="2801938"/>
                <a:ext cx="1055687" cy="1035050"/>
              </a:xfrm>
              <a:custGeom>
                <a:avLst/>
                <a:gdLst>
                  <a:gd name="T0" fmla="*/ 239994 w 2934"/>
                  <a:gd name="T1" fmla="*/ 997274 h 2877"/>
                  <a:gd name="T2" fmla="*/ 181705 w 2934"/>
                  <a:gd name="T3" fmla="*/ 945828 h 2877"/>
                  <a:gd name="T4" fmla="*/ 209050 w 2934"/>
                  <a:gd name="T5" fmla="*/ 901217 h 2877"/>
                  <a:gd name="T6" fmla="*/ 178107 w 2934"/>
                  <a:gd name="T7" fmla="*/ 877472 h 2877"/>
                  <a:gd name="T8" fmla="*/ 157597 w 2934"/>
                  <a:gd name="T9" fmla="*/ 811994 h 2877"/>
                  <a:gd name="T10" fmla="*/ 143925 w 2934"/>
                  <a:gd name="T11" fmla="*/ 736803 h 2877"/>
                  <a:gd name="T12" fmla="*/ 161196 w 2934"/>
                  <a:gd name="T13" fmla="*/ 668088 h 2877"/>
                  <a:gd name="T14" fmla="*/ 184943 w 2934"/>
                  <a:gd name="T15" fmla="*/ 644343 h 2877"/>
                  <a:gd name="T16" fmla="*/ 188541 w 2934"/>
                  <a:gd name="T17" fmla="*/ 575627 h 2877"/>
                  <a:gd name="T18" fmla="*/ 150761 w 2934"/>
                  <a:gd name="T19" fmla="*/ 483167 h 2877"/>
                  <a:gd name="T20" fmla="*/ 143925 w 2934"/>
                  <a:gd name="T21" fmla="*/ 414811 h 2877"/>
                  <a:gd name="T22" fmla="*/ 96070 w 2934"/>
                  <a:gd name="T23" fmla="*/ 356529 h 2877"/>
                  <a:gd name="T24" fmla="*/ 61528 w 2934"/>
                  <a:gd name="T25" fmla="*/ 305083 h 2877"/>
                  <a:gd name="T26" fmla="*/ 6836 w 2934"/>
                  <a:gd name="T27" fmla="*/ 267307 h 2877"/>
                  <a:gd name="T28" fmla="*/ 30944 w 2934"/>
                  <a:gd name="T29" fmla="*/ 219458 h 2877"/>
                  <a:gd name="T30" fmla="*/ 92472 w 2934"/>
                  <a:gd name="T31" fmla="*/ 164773 h 2877"/>
                  <a:gd name="T32" fmla="*/ 116579 w 2934"/>
                  <a:gd name="T33" fmla="*/ 68716 h 2877"/>
                  <a:gd name="T34" fmla="*/ 188541 w 2934"/>
                  <a:gd name="T35" fmla="*/ 27702 h 2877"/>
                  <a:gd name="T36" fmla="*/ 243233 w 2934"/>
                  <a:gd name="T37" fmla="*/ 27702 h 2877"/>
                  <a:gd name="T38" fmla="*/ 301522 w 2934"/>
                  <a:gd name="T39" fmla="*/ 20507 h 2877"/>
                  <a:gd name="T40" fmla="*/ 411265 w 2934"/>
                  <a:gd name="T41" fmla="*/ 17269 h 2877"/>
                  <a:gd name="T42" fmla="*/ 527844 w 2934"/>
                  <a:gd name="T43" fmla="*/ 109729 h 2877"/>
                  <a:gd name="T44" fmla="*/ 524245 w 2934"/>
                  <a:gd name="T45" fmla="*/ 185280 h 2877"/>
                  <a:gd name="T46" fmla="*/ 616717 w 2934"/>
                  <a:gd name="T47" fmla="*/ 202189 h 2877"/>
                  <a:gd name="T48" fmla="*/ 675006 w 2934"/>
                  <a:gd name="T49" fmla="*/ 291411 h 2877"/>
                  <a:gd name="T50" fmla="*/ 764240 w 2934"/>
                  <a:gd name="T51" fmla="*/ 342858 h 2877"/>
                  <a:gd name="T52" fmla="*/ 822529 w 2934"/>
                  <a:gd name="T53" fmla="*/ 356529 h 2877"/>
                  <a:gd name="T54" fmla="*/ 897730 w 2934"/>
                  <a:gd name="T55" fmla="*/ 305083 h 2877"/>
                  <a:gd name="T56" fmla="*/ 928674 w 2934"/>
                  <a:gd name="T57" fmla="*/ 229531 h 2877"/>
                  <a:gd name="T58" fmla="*/ 980127 w 2934"/>
                  <a:gd name="T59" fmla="*/ 236367 h 2877"/>
                  <a:gd name="T60" fmla="*/ 1055327 w 2934"/>
                  <a:gd name="T61" fmla="*/ 311918 h 2877"/>
                  <a:gd name="T62" fmla="*/ 1014309 w 2934"/>
                  <a:gd name="T63" fmla="*/ 352932 h 2877"/>
                  <a:gd name="T64" fmla="*/ 993799 w 2934"/>
                  <a:gd name="T65" fmla="*/ 431721 h 2877"/>
                  <a:gd name="T66" fmla="*/ 1034818 w 2934"/>
                  <a:gd name="T67" fmla="*/ 586061 h 2877"/>
                  <a:gd name="T68" fmla="*/ 997398 w 2934"/>
                  <a:gd name="T69" fmla="*/ 599732 h 2877"/>
                  <a:gd name="T70" fmla="*/ 962856 w 2934"/>
                  <a:gd name="T71" fmla="*/ 678521 h 2877"/>
                  <a:gd name="T72" fmla="*/ 897730 w 2934"/>
                  <a:gd name="T73" fmla="*/ 736803 h 2877"/>
                  <a:gd name="T74" fmla="*/ 935510 w 2934"/>
                  <a:gd name="T75" fmla="*/ 774579 h 2877"/>
                  <a:gd name="T76" fmla="*/ 897730 w 2934"/>
                  <a:gd name="T77" fmla="*/ 805159 h 2877"/>
                  <a:gd name="T78" fmla="*/ 884057 w 2934"/>
                  <a:gd name="T79" fmla="*/ 860203 h 2877"/>
                  <a:gd name="T80" fmla="*/ 843038 w 2934"/>
                  <a:gd name="T81" fmla="*/ 880710 h 2877"/>
                  <a:gd name="T82" fmla="*/ 863548 w 2934"/>
                  <a:gd name="T83" fmla="*/ 935395 h 2877"/>
                  <a:gd name="T84" fmla="*/ 815693 w 2934"/>
                  <a:gd name="T85" fmla="*/ 959499 h 2877"/>
                  <a:gd name="T86" fmla="*/ 753805 w 2934"/>
                  <a:gd name="T87" fmla="*/ 949066 h 2877"/>
                  <a:gd name="T88" fmla="*/ 688679 w 2934"/>
                  <a:gd name="T89" fmla="*/ 911650 h 2877"/>
                  <a:gd name="T90" fmla="*/ 630390 w 2934"/>
                  <a:gd name="T91" fmla="*/ 935395 h 2877"/>
                  <a:gd name="T92" fmla="*/ 548353 w 2934"/>
                  <a:gd name="T93" fmla="*/ 901217 h 2877"/>
                  <a:gd name="T94" fmla="*/ 527844 w 2934"/>
                  <a:gd name="T95" fmla="*/ 928559 h 2877"/>
                  <a:gd name="T96" fmla="*/ 524245 w 2934"/>
                  <a:gd name="T97" fmla="*/ 887545 h 2877"/>
                  <a:gd name="T98" fmla="*/ 459119 w 2934"/>
                  <a:gd name="T99" fmla="*/ 891143 h 2877"/>
                  <a:gd name="T100" fmla="*/ 414503 w 2934"/>
                  <a:gd name="T101" fmla="*/ 887545 h 2877"/>
                  <a:gd name="T102" fmla="*/ 414503 w 2934"/>
                  <a:gd name="T103" fmla="*/ 938992 h 2877"/>
                  <a:gd name="T104" fmla="*/ 387157 w 2934"/>
                  <a:gd name="T105" fmla="*/ 969572 h 2877"/>
                  <a:gd name="T106" fmla="*/ 352975 w 2934"/>
                  <a:gd name="T107" fmla="*/ 1017781 h 2877"/>
                  <a:gd name="T108" fmla="*/ 284611 w 2934"/>
                  <a:gd name="T109" fmla="*/ 1034690 h 287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934" h="2877">
                    <a:moveTo>
                      <a:pt x="791" y="2876"/>
                    </a:moveTo>
                    <a:lnTo>
                      <a:pt x="667" y="2772"/>
                    </a:lnTo>
                    <a:lnTo>
                      <a:pt x="524" y="2734"/>
                    </a:lnTo>
                    <a:lnTo>
                      <a:pt x="505" y="2629"/>
                    </a:lnTo>
                    <a:lnTo>
                      <a:pt x="581" y="2562"/>
                    </a:lnTo>
                    <a:lnTo>
                      <a:pt x="581" y="2505"/>
                    </a:lnTo>
                    <a:lnTo>
                      <a:pt x="533" y="2486"/>
                    </a:lnTo>
                    <a:lnTo>
                      <a:pt x="495" y="2439"/>
                    </a:lnTo>
                    <a:lnTo>
                      <a:pt x="476" y="2372"/>
                    </a:lnTo>
                    <a:lnTo>
                      <a:pt x="438" y="2257"/>
                    </a:lnTo>
                    <a:lnTo>
                      <a:pt x="390" y="2162"/>
                    </a:lnTo>
                    <a:lnTo>
                      <a:pt x="400" y="2048"/>
                    </a:lnTo>
                    <a:lnTo>
                      <a:pt x="448" y="1943"/>
                    </a:lnTo>
                    <a:lnTo>
                      <a:pt x="448" y="1857"/>
                    </a:lnTo>
                    <a:lnTo>
                      <a:pt x="467" y="1791"/>
                    </a:lnTo>
                    <a:lnTo>
                      <a:pt x="514" y="1791"/>
                    </a:lnTo>
                    <a:lnTo>
                      <a:pt x="571" y="1781"/>
                    </a:lnTo>
                    <a:lnTo>
                      <a:pt x="524" y="1600"/>
                    </a:lnTo>
                    <a:lnTo>
                      <a:pt x="410" y="1448"/>
                    </a:lnTo>
                    <a:lnTo>
                      <a:pt x="419" y="1343"/>
                    </a:lnTo>
                    <a:lnTo>
                      <a:pt x="495" y="1258"/>
                    </a:lnTo>
                    <a:lnTo>
                      <a:pt x="400" y="1153"/>
                    </a:lnTo>
                    <a:lnTo>
                      <a:pt x="257" y="1105"/>
                    </a:lnTo>
                    <a:lnTo>
                      <a:pt x="267" y="991"/>
                    </a:lnTo>
                    <a:lnTo>
                      <a:pt x="257" y="886"/>
                    </a:lnTo>
                    <a:lnTo>
                      <a:pt x="171" y="848"/>
                    </a:lnTo>
                    <a:lnTo>
                      <a:pt x="86" y="838"/>
                    </a:lnTo>
                    <a:lnTo>
                      <a:pt x="19" y="743"/>
                    </a:lnTo>
                    <a:lnTo>
                      <a:pt x="0" y="629"/>
                    </a:lnTo>
                    <a:lnTo>
                      <a:pt x="86" y="610"/>
                    </a:lnTo>
                    <a:lnTo>
                      <a:pt x="181" y="543"/>
                    </a:lnTo>
                    <a:lnTo>
                      <a:pt x="257" y="458"/>
                    </a:lnTo>
                    <a:lnTo>
                      <a:pt x="305" y="353"/>
                    </a:lnTo>
                    <a:lnTo>
                      <a:pt x="324" y="191"/>
                    </a:lnTo>
                    <a:lnTo>
                      <a:pt x="438" y="143"/>
                    </a:lnTo>
                    <a:lnTo>
                      <a:pt x="524" y="77"/>
                    </a:lnTo>
                    <a:lnTo>
                      <a:pt x="600" y="95"/>
                    </a:lnTo>
                    <a:lnTo>
                      <a:pt x="676" y="77"/>
                    </a:lnTo>
                    <a:lnTo>
                      <a:pt x="762" y="95"/>
                    </a:lnTo>
                    <a:lnTo>
                      <a:pt x="838" y="57"/>
                    </a:lnTo>
                    <a:lnTo>
                      <a:pt x="991" y="0"/>
                    </a:lnTo>
                    <a:lnTo>
                      <a:pt x="1143" y="48"/>
                    </a:lnTo>
                    <a:lnTo>
                      <a:pt x="1324" y="153"/>
                    </a:lnTo>
                    <a:lnTo>
                      <a:pt x="1467" y="305"/>
                    </a:lnTo>
                    <a:lnTo>
                      <a:pt x="1410" y="476"/>
                    </a:lnTo>
                    <a:lnTo>
                      <a:pt x="1457" y="515"/>
                    </a:lnTo>
                    <a:lnTo>
                      <a:pt x="1505" y="543"/>
                    </a:lnTo>
                    <a:lnTo>
                      <a:pt x="1714" y="562"/>
                    </a:lnTo>
                    <a:lnTo>
                      <a:pt x="1895" y="629"/>
                    </a:lnTo>
                    <a:lnTo>
                      <a:pt x="1876" y="810"/>
                    </a:lnTo>
                    <a:lnTo>
                      <a:pt x="1895" y="953"/>
                    </a:lnTo>
                    <a:lnTo>
                      <a:pt x="2124" y="953"/>
                    </a:lnTo>
                    <a:lnTo>
                      <a:pt x="2200" y="991"/>
                    </a:lnTo>
                    <a:lnTo>
                      <a:pt x="2286" y="991"/>
                    </a:lnTo>
                    <a:lnTo>
                      <a:pt x="2419" y="857"/>
                    </a:lnTo>
                    <a:lnTo>
                      <a:pt x="2495" y="848"/>
                    </a:lnTo>
                    <a:lnTo>
                      <a:pt x="2562" y="819"/>
                    </a:lnTo>
                    <a:lnTo>
                      <a:pt x="2581" y="638"/>
                    </a:lnTo>
                    <a:lnTo>
                      <a:pt x="2648" y="638"/>
                    </a:lnTo>
                    <a:lnTo>
                      <a:pt x="2724" y="657"/>
                    </a:lnTo>
                    <a:lnTo>
                      <a:pt x="2905" y="696"/>
                    </a:lnTo>
                    <a:lnTo>
                      <a:pt x="2933" y="867"/>
                    </a:lnTo>
                    <a:lnTo>
                      <a:pt x="2867" y="915"/>
                    </a:lnTo>
                    <a:lnTo>
                      <a:pt x="2819" y="981"/>
                    </a:lnTo>
                    <a:lnTo>
                      <a:pt x="2781" y="1095"/>
                    </a:lnTo>
                    <a:lnTo>
                      <a:pt x="2762" y="1200"/>
                    </a:lnTo>
                    <a:lnTo>
                      <a:pt x="2876" y="1419"/>
                    </a:lnTo>
                    <a:lnTo>
                      <a:pt x="2876" y="1629"/>
                    </a:lnTo>
                    <a:lnTo>
                      <a:pt x="2819" y="1629"/>
                    </a:lnTo>
                    <a:lnTo>
                      <a:pt x="2772" y="1667"/>
                    </a:lnTo>
                    <a:lnTo>
                      <a:pt x="2734" y="1791"/>
                    </a:lnTo>
                    <a:lnTo>
                      <a:pt x="2676" y="1886"/>
                    </a:lnTo>
                    <a:lnTo>
                      <a:pt x="2571" y="1924"/>
                    </a:lnTo>
                    <a:lnTo>
                      <a:pt x="2495" y="2048"/>
                    </a:lnTo>
                    <a:lnTo>
                      <a:pt x="2533" y="2115"/>
                    </a:lnTo>
                    <a:lnTo>
                      <a:pt x="2600" y="2153"/>
                    </a:lnTo>
                    <a:lnTo>
                      <a:pt x="2571" y="2219"/>
                    </a:lnTo>
                    <a:lnTo>
                      <a:pt x="2495" y="2238"/>
                    </a:lnTo>
                    <a:lnTo>
                      <a:pt x="2486" y="2314"/>
                    </a:lnTo>
                    <a:lnTo>
                      <a:pt x="2457" y="2391"/>
                    </a:lnTo>
                    <a:lnTo>
                      <a:pt x="2391" y="2400"/>
                    </a:lnTo>
                    <a:lnTo>
                      <a:pt x="2343" y="2448"/>
                    </a:lnTo>
                    <a:lnTo>
                      <a:pt x="2391" y="2515"/>
                    </a:lnTo>
                    <a:lnTo>
                      <a:pt x="2400" y="2600"/>
                    </a:lnTo>
                    <a:lnTo>
                      <a:pt x="2314" y="2619"/>
                    </a:lnTo>
                    <a:lnTo>
                      <a:pt x="2267" y="2667"/>
                    </a:lnTo>
                    <a:lnTo>
                      <a:pt x="2210" y="2695"/>
                    </a:lnTo>
                    <a:lnTo>
                      <a:pt x="2095" y="2638"/>
                    </a:lnTo>
                    <a:lnTo>
                      <a:pt x="1991" y="2562"/>
                    </a:lnTo>
                    <a:lnTo>
                      <a:pt x="1914" y="2534"/>
                    </a:lnTo>
                    <a:lnTo>
                      <a:pt x="1838" y="2581"/>
                    </a:lnTo>
                    <a:lnTo>
                      <a:pt x="1752" y="2600"/>
                    </a:lnTo>
                    <a:lnTo>
                      <a:pt x="1657" y="2600"/>
                    </a:lnTo>
                    <a:lnTo>
                      <a:pt x="1524" y="2505"/>
                    </a:lnTo>
                    <a:lnTo>
                      <a:pt x="1505" y="2553"/>
                    </a:lnTo>
                    <a:lnTo>
                      <a:pt x="1467" y="2581"/>
                    </a:lnTo>
                    <a:lnTo>
                      <a:pt x="1438" y="2524"/>
                    </a:lnTo>
                    <a:lnTo>
                      <a:pt x="1457" y="2467"/>
                    </a:lnTo>
                    <a:lnTo>
                      <a:pt x="1372" y="2429"/>
                    </a:lnTo>
                    <a:lnTo>
                      <a:pt x="1276" y="2477"/>
                    </a:lnTo>
                    <a:lnTo>
                      <a:pt x="1210" y="2477"/>
                    </a:lnTo>
                    <a:lnTo>
                      <a:pt x="1152" y="2467"/>
                    </a:lnTo>
                    <a:lnTo>
                      <a:pt x="1152" y="2534"/>
                    </a:lnTo>
                    <a:lnTo>
                      <a:pt x="1152" y="2610"/>
                    </a:lnTo>
                    <a:lnTo>
                      <a:pt x="1134" y="2667"/>
                    </a:lnTo>
                    <a:lnTo>
                      <a:pt x="1076" y="2695"/>
                    </a:lnTo>
                    <a:lnTo>
                      <a:pt x="1019" y="2762"/>
                    </a:lnTo>
                    <a:lnTo>
                      <a:pt x="981" y="2829"/>
                    </a:lnTo>
                    <a:lnTo>
                      <a:pt x="886" y="2858"/>
                    </a:lnTo>
                    <a:lnTo>
                      <a:pt x="791" y="2876"/>
                    </a:lnTo>
                  </a:path>
                </a:pathLst>
              </a:custGeom>
              <a:solidFill>
                <a:srgbClr val="F4F4F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405" name="Freeform 25">
                <a:extLst>
                  <a:ext uri="{FF2B5EF4-FFF2-40B4-BE49-F238E27FC236}">
                    <a16:creationId xmlns:a16="http://schemas.microsoft.com/office/drawing/2014/main" id="{BC944CE3-12A5-6C4E-955E-C0AB91F72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7200" y="3411538"/>
                <a:ext cx="960438" cy="788987"/>
              </a:xfrm>
              <a:custGeom>
                <a:avLst/>
                <a:gdLst>
                  <a:gd name="T0" fmla="*/ 181792 w 2668"/>
                  <a:gd name="T1" fmla="*/ 768111 h 2192"/>
                  <a:gd name="T2" fmla="*/ 181792 w 2668"/>
                  <a:gd name="T3" fmla="*/ 750833 h 2192"/>
                  <a:gd name="T4" fmla="*/ 168113 w 2668"/>
                  <a:gd name="T5" fmla="*/ 668767 h 2192"/>
                  <a:gd name="T6" fmla="*/ 137154 w 2668"/>
                  <a:gd name="T7" fmla="*/ 589941 h 2192"/>
                  <a:gd name="T8" fmla="*/ 89276 w 2668"/>
                  <a:gd name="T9" fmla="*/ 552147 h 2192"/>
                  <a:gd name="T10" fmla="*/ 34199 w 2668"/>
                  <a:gd name="T11" fmla="*/ 528031 h 2192"/>
                  <a:gd name="T12" fmla="*/ 20519 w 2668"/>
                  <a:gd name="T13" fmla="*/ 507514 h 2192"/>
                  <a:gd name="T14" fmla="*/ 13679 w 2668"/>
                  <a:gd name="T15" fmla="*/ 486998 h 2192"/>
                  <a:gd name="T16" fmla="*/ 17279 w 2668"/>
                  <a:gd name="T17" fmla="*/ 459643 h 2192"/>
                  <a:gd name="T18" fmla="*/ 13679 w 2668"/>
                  <a:gd name="T19" fmla="*/ 435527 h 2192"/>
                  <a:gd name="T20" fmla="*/ 0 w 2668"/>
                  <a:gd name="T21" fmla="*/ 359939 h 2192"/>
                  <a:gd name="T22" fmla="*/ 65157 w 2668"/>
                  <a:gd name="T23" fmla="*/ 277873 h 2192"/>
                  <a:gd name="T24" fmla="*/ 54718 w 2668"/>
                  <a:gd name="T25" fmla="*/ 222802 h 2192"/>
                  <a:gd name="T26" fmla="*/ 71997 w 2668"/>
                  <a:gd name="T27" fmla="*/ 151175 h 2192"/>
                  <a:gd name="T28" fmla="*/ 116635 w 2668"/>
                  <a:gd name="T29" fmla="*/ 116620 h 2192"/>
                  <a:gd name="T30" fmla="*/ 126714 w 2668"/>
                  <a:gd name="T31" fmla="*/ 51471 h 2192"/>
                  <a:gd name="T32" fmla="*/ 147234 w 2668"/>
                  <a:gd name="T33" fmla="*/ 0 h 2192"/>
                  <a:gd name="T34" fmla="*/ 205551 w 2668"/>
                  <a:gd name="T35" fmla="*/ 7199 h 2192"/>
                  <a:gd name="T36" fmla="*/ 257029 w 2668"/>
                  <a:gd name="T37" fmla="*/ 24116 h 2192"/>
                  <a:gd name="T38" fmla="*/ 263868 w 2668"/>
                  <a:gd name="T39" fmla="*/ 58310 h 2192"/>
                  <a:gd name="T40" fmla="*/ 294827 w 2668"/>
                  <a:gd name="T41" fmla="*/ 79187 h 2192"/>
                  <a:gd name="T42" fmla="*/ 315346 w 2668"/>
                  <a:gd name="T43" fmla="*/ 120220 h 2192"/>
                  <a:gd name="T44" fmla="*/ 346305 w 2668"/>
                  <a:gd name="T45" fmla="*/ 147575 h 2192"/>
                  <a:gd name="T46" fmla="*/ 517657 w 2668"/>
                  <a:gd name="T47" fmla="*/ 151175 h 2192"/>
                  <a:gd name="T48" fmla="*/ 538176 w 2668"/>
                  <a:gd name="T49" fmla="*/ 185369 h 2192"/>
                  <a:gd name="T50" fmla="*/ 555456 w 2668"/>
                  <a:gd name="T51" fmla="*/ 233241 h 2192"/>
                  <a:gd name="T52" fmla="*/ 586054 w 2668"/>
                  <a:gd name="T53" fmla="*/ 246918 h 2192"/>
                  <a:gd name="T54" fmla="*/ 668491 w 2668"/>
                  <a:gd name="T55" fmla="*/ 257357 h 2192"/>
                  <a:gd name="T56" fmla="*/ 757767 w 2668"/>
                  <a:gd name="T57" fmla="*/ 253757 h 2192"/>
                  <a:gd name="T58" fmla="*/ 795565 w 2668"/>
                  <a:gd name="T59" fmla="*/ 267795 h 2192"/>
                  <a:gd name="T60" fmla="*/ 874042 w 2668"/>
                  <a:gd name="T61" fmla="*/ 277873 h 2192"/>
                  <a:gd name="T62" fmla="*/ 894921 w 2668"/>
                  <a:gd name="T63" fmla="*/ 346262 h 2192"/>
                  <a:gd name="T64" fmla="*/ 863962 w 2668"/>
                  <a:gd name="T65" fmla="*/ 442365 h 2192"/>
                  <a:gd name="T66" fmla="*/ 919040 w 2668"/>
                  <a:gd name="T67" fmla="*/ 493837 h 2192"/>
                  <a:gd name="T68" fmla="*/ 942799 w 2668"/>
                  <a:gd name="T69" fmla="*/ 500676 h 2192"/>
                  <a:gd name="T70" fmla="*/ 960078 w 2668"/>
                  <a:gd name="T71" fmla="*/ 528031 h 2192"/>
                  <a:gd name="T72" fmla="*/ 960078 w 2668"/>
                  <a:gd name="T73" fmla="*/ 572663 h 2192"/>
                  <a:gd name="T74" fmla="*/ 946399 w 2668"/>
                  <a:gd name="T75" fmla="*/ 613697 h 2192"/>
                  <a:gd name="T76" fmla="*/ 922280 w 2668"/>
                  <a:gd name="T77" fmla="*/ 665168 h 2192"/>
                  <a:gd name="T78" fmla="*/ 949638 w 2668"/>
                  <a:gd name="T79" fmla="*/ 737156 h 2192"/>
                  <a:gd name="T80" fmla="*/ 960078 w 2668"/>
                  <a:gd name="T81" fmla="*/ 768111 h 2192"/>
                  <a:gd name="T82" fmla="*/ 939199 w 2668"/>
                  <a:gd name="T83" fmla="*/ 785028 h 2192"/>
                  <a:gd name="T84" fmla="*/ 915440 w 2668"/>
                  <a:gd name="T85" fmla="*/ 764511 h 2192"/>
                  <a:gd name="T86" fmla="*/ 894921 w 2668"/>
                  <a:gd name="T87" fmla="*/ 737156 h 2192"/>
                  <a:gd name="T88" fmla="*/ 874042 w 2668"/>
                  <a:gd name="T89" fmla="*/ 727077 h 2192"/>
                  <a:gd name="T90" fmla="*/ 843443 w 2668"/>
                  <a:gd name="T91" fmla="*/ 761272 h 2192"/>
                  <a:gd name="T92" fmla="*/ 819324 w 2668"/>
                  <a:gd name="T93" fmla="*/ 750833 h 2192"/>
                  <a:gd name="T94" fmla="*/ 798805 w 2668"/>
                  <a:gd name="T95" fmla="*/ 764511 h 2192"/>
                  <a:gd name="T96" fmla="*/ 778286 w 2668"/>
                  <a:gd name="T97" fmla="*/ 774949 h 2192"/>
                  <a:gd name="T98" fmla="*/ 757767 w 2668"/>
                  <a:gd name="T99" fmla="*/ 768111 h 2192"/>
                  <a:gd name="T100" fmla="*/ 733648 w 2668"/>
                  <a:gd name="T101" fmla="*/ 761272 h 2192"/>
                  <a:gd name="T102" fmla="*/ 706289 w 2668"/>
                  <a:gd name="T103" fmla="*/ 785028 h 2192"/>
                  <a:gd name="T104" fmla="*/ 665251 w 2668"/>
                  <a:gd name="T105" fmla="*/ 788627 h 2192"/>
                  <a:gd name="T106" fmla="*/ 596494 w 2668"/>
                  <a:gd name="T107" fmla="*/ 761272 h 2192"/>
                  <a:gd name="T108" fmla="*/ 528097 w 2668"/>
                  <a:gd name="T109" fmla="*/ 747594 h 2192"/>
                  <a:gd name="T110" fmla="*/ 479859 w 2668"/>
                  <a:gd name="T111" fmla="*/ 778549 h 2192"/>
                  <a:gd name="T112" fmla="*/ 456100 w 2668"/>
                  <a:gd name="T113" fmla="*/ 754433 h 2192"/>
                  <a:gd name="T114" fmla="*/ 438821 w 2668"/>
                  <a:gd name="T115" fmla="*/ 727077 h 2192"/>
                  <a:gd name="T116" fmla="*/ 377264 w 2668"/>
                  <a:gd name="T117" fmla="*/ 730317 h 2192"/>
                  <a:gd name="T118" fmla="*/ 312106 w 2668"/>
                  <a:gd name="T119" fmla="*/ 761272 h 2192"/>
                  <a:gd name="T120" fmla="*/ 246949 w 2668"/>
                  <a:gd name="T121" fmla="*/ 774949 h 2192"/>
                  <a:gd name="T122" fmla="*/ 181792 w 2668"/>
                  <a:gd name="T123" fmla="*/ 768111 h 219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68" h="2192">
                    <a:moveTo>
                      <a:pt x="505" y="2134"/>
                    </a:moveTo>
                    <a:lnTo>
                      <a:pt x="505" y="2086"/>
                    </a:lnTo>
                    <a:lnTo>
                      <a:pt x="467" y="1858"/>
                    </a:lnTo>
                    <a:lnTo>
                      <a:pt x="381" y="1639"/>
                    </a:lnTo>
                    <a:lnTo>
                      <a:pt x="248" y="1534"/>
                    </a:lnTo>
                    <a:lnTo>
                      <a:pt x="95" y="1467"/>
                    </a:lnTo>
                    <a:lnTo>
                      <a:pt x="57" y="1410"/>
                    </a:lnTo>
                    <a:lnTo>
                      <a:pt x="38" y="1353"/>
                    </a:lnTo>
                    <a:lnTo>
                      <a:pt x="48" y="1277"/>
                    </a:lnTo>
                    <a:lnTo>
                      <a:pt x="38" y="1210"/>
                    </a:lnTo>
                    <a:lnTo>
                      <a:pt x="0" y="1000"/>
                    </a:lnTo>
                    <a:lnTo>
                      <a:pt x="181" y="772"/>
                    </a:lnTo>
                    <a:lnTo>
                      <a:pt x="152" y="619"/>
                    </a:lnTo>
                    <a:lnTo>
                      <a:pt x="200" y="420"/>
                    </a:lnTo>
                    <a:lnTo>
                      <a:pt x="324" y="324"/>
                    </a:lnTo>
                    <a:lnTo>
                      <a:pt x="352" y="143"/>
                    </a:lnTo>
                    <a:lnTo>
                      <a:pt x="409" y="0"/>
                    </a:lnTo>
                    <a:lnTo>
                      <a:pt x="571" y="20"/>
                    </a:lnTo>
                    <a:lnTo>
                      <a:pt x="714" y="67"/>
                    </a:lnTo>
                    <a:lnTo>
                      <a:pt x="733" y="162"/>
                    </a:lnTo>
                    <a:lnTo>
                      <a:pt x="819" y="220"/>
                    </a:lnTo>
                    <a:lnTo>
                      <a:pt x="876" y="334"/>
                    </a:lnTo>
                    <a:lnTo>
                      <a:pt x="962" y="410"/>
                    </a:lnTo>
                    <a:lnTo>
                      <a:pt x="1438" y="420"/>
                    </a:lnTo>
                    <a:lnTo>
                      <a:pt x="1495" y="515"/>
                    </a:lnTo>
                    <a:lnTo>
                      <a:pt x="1543" y="648"/>
                    </a:lnTo>
                    <a:lnTo>
                      <a:pt x="1628" y="686"/>
                    </a:lnTo>
                    <a:lnTo>
                      <a:pt x="1857" y="715"/>
                    </a:lnTo>
                    <a:lnTo>
                      <a:pt x="2105" y="705"/>
                    </a:lnTo>
                    <a:lnTo>
                      <a:pt x="2210" y="744"/>
                    </a:lnTo>
                    <a:lnTo>
                      <a:pt x="2428" y="772"/>
                    </a:lnTo>
                    <a:lnTo>
                      <a:pt x="2486" y="962"/>
                    </a:lnTo>
                    <a:lnTo>
                      <a:pt x="2400" y="1229"/>
                    </a:lnTo>
                    <a:lnTo>
                      <a:pt x="2553" y="1372"/>
                    </a:lnTo>
                    <a:lnTo>
                      <a:pt x="2619" y="1391"/>
                    </a:lnTo>
                    <a:lnTo>
                      <a:pt x="2667" y="1467"/>
                    </a:lnTo>
                    <a:lnTo>
                      <a:pt x="2667" y="1591"/>
                    </a:lnTo>
                    <a:lnTo>
                      <a:pt x="2629" y="1705"/>
                    </a:lnTo>
                    <a:lnTo>
                      <a:pt x="2562" y="1848"/>
                    </a:lnTo>
                    <a:lnTo>
                      <a:pt x="2638" y="2048"/>
                    </a:lnTo>
                    <a:lnTo>
                      <a:pt x="2667" y="2134"/>
                    </a:lnTo>
                    <a:lnTo>
                      <a:pt x="2609" y="2181"/>
                    </a:lnTo>
                    <a:lnTo>
                      <a:pt x="2543" y="2124"/>
                    </a:lnTo>
                    <a:lnTo>
                      <a:pt x="2486" y="2048"/>
                    </a:lnTo>
                    <a:lnTo>
                      <a:pt x="2428" y="2020"/>
                    </a:lnTo>
                    <a:lnTo>
                      <a:pt x="2343" y="2115"/>
                    </a:lnTo>
                    <a:lnTo>
                      <a:pt x="2276" y="2086"/>
                    </a:lnTo>
                    <a:lnTo>
                      <a:pt x="2219" y="2124"/>
                    </a:lnTo>
                    <a:lnTo>
                      <a:pt x="2162" y="2153"/>
                    </a:lnTo>
                    <a:lnTo>
                      <a:pt x="2105" y="2134"/>
                    </a:lnTo>
                    <a:lnTo>
                      <a:pt x="2038" y="2115"/>
                    </a:lnTo>
                    <a:lnTo>
                      <a:pt x="1962" y="2181"/>
                    </a:lnTo>
                    <a:lnTo>
                      <a:pt x="1848" y="2191"/>
                    </a:lnTo>
                    <a:lnTo>
                      <a:pt x="1657" y="2115"/>
                    </a:lnTo>
                    <a:lnTo>
                      <a:pt x="1467" y="2077"/>
                    </a:lnTo>
                    <a:lnTo>
                      <a:pt x="1333" y="2163"/>
                    </a:lnTo>
                    <a:lnTo>
                      <a:pt x="1267" y="2096"/>
                    </a:lnTo>
                    <a:lnTo>
                      <a:pt x="1219" y="2020"/>
                    </a:lnTo>
                    <a:lnTo>
                      <a:pt x="1048" y="2029"/>
                    </a:lnTo>
                    <a:lnTo>
                      <a:pt x="867" y="2115"/>
                    </a:lnTo>
                    <a:lnTo>
                      <a:pt x="686" y="2153"/>
                    </a:lnTo>
                    <a:lnTo>
                      <a:pt x="505" y="2134"/>
                    </a:lnTo>
                  </a:path>
                </a:pathLst>
              </a:custGeom>
              <a:solidFill>
                <a:srgbClr val="F4F4F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406" name="Freeform 26">
                <a:extLst>
                  <a:ext uri="{FF2B5EF4-FFF2-40B4-BE49-F238E27FC236}">
                    <a16:creationId xmlns:a16="http://schemas.microsoft.com/office/drawing/2014/main" id="{4F9ACAC1-6DB9-C843-B28C-6E3BCD8FE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1788" y="4381500"/>
                <a:ext cx="949325" cy="1601788"/>
              </a:xfrm>
              <a:custGeom>
                <a:avLst/>
                <a:gdLst>
                  <a:gd name="T0" fmla="*/ 798239 w 2639"/>
                  <a:gd name="T1" fmla="*/ 198738 h 4449"/>
                  <a:gd name="T2" fmla="*/ 821981 w 2639"/>
                  <a:gd name="T3" fmla="*/ 291267 h 4449"/>
                  <a:gd name="T4" fmla="*/ 836010 w 2639"/>
                  <a:gd name="T5" fmla="*/ 349592 h 4449"/>
                  <a:gd name="T6" fmla="*/ 849680 w 2639"/>
                  <a:gd name="T7" fmla="*/ 425199 h 4449"/>
                  <a:gd name="T8" fmla="*/ 873422 w 2639"/>
                  <a:gd name="T9" fmla="*/ 469843 h 4449"/>
                  <a:gd name="T10" fmla="*/ 883854 w 2639"/>
                  <a:gd name="T11" fmla="*/ 562372 h 4449"/>
                  <a:gd name="T12" fmla="*/ 904359 w 2639"/>
                  <a:gd name="T13" fmla="*/ 617097 h 4449"/>
                  <a:gd name="T14" fmla="*/ 907596 w 2639"/>
                  <a:gd name="T15" fmla="*/ 713226 h 4449"/>
                  <a:gd name="T16" fmla="*/ 928461 w 2639"/>
                  <a:gd name="T17" fmla="*/ 761110 h 4449"/>
                  <a:gd name="T18" fmla="*/ 931698 w 2639"/>
                  <a:gd name="T19" fmla="*/ 812595 h 4449"/>
                  <a:gd name="T20" fmla="*/ 866587 w 2639"/>
                  <a:gd name="T21" fmla="*/ 843558 h 4449"/>
                  <a:gd name="T22" fmla="*/ 856515 w 2639"/>
                  <a:gd name="T23" fmla="*/ 953008 h 4449"/>
                  <a:gd name="T24" fmla="*/ 880257 w 2639"/>
                  <a:gd name="T25" fmla="*/ 1080100 h 4449"/>
                  <a:gd name="T26" fmla="*/ 852918 w 2639"/>
                  <a:gd name="T27" fmla="*/ 1206832 h 4449"/>
                  <a:gd name="T28" fmla="*/ 787807 w 2639"/>
                  <a:gd name="T29" fmla="*/ 1282438 h 4449"/>
                  <a:gd name="T30" fmla="*/ 695356 w 2639"/>
                  <a:gd name="T31" fmla="*/ 1381808 h 4449"/>
                  <a:gd name="T32" fmla="*/ 640677 w 2639"/>
                  <a:gd name="T33" fmla="*/ 1508539 h 4449"/>
                  <a:gd name="T34" fmla="*/ 544630 w 2639"/>
                  <a:gd name="T35" fmla="*/ 1532662 h 4449"/>
                  <a:gd name="T36" fmla="*/ 530960 w 2639"/>
                  <a:gd name="T37" fmla="*/ 1501699 h 4449"/>
                  <a:gd name="T38" fmla="*/ 486354 w 2639"/>
                  <a:gd name="T39" fmla="*/ 1426452 h 4449"/>
                  <a:gd name="T40" fmla="*/ 376636 w 2639"/>
                  <a:gd name="T41" fmla="*/ 1426452 h 4449"/>
                  <a:gd name="T42" fmla="*/ 403976 w 2639"/>
                  <a:gd name="T43" fmla="*/ 1484777 h 4449"/>
                  <a:gd name="T44" fmla="*/ 428078 w 2639"/>
                  <a:gd name="T45" fmla="*/ 1563624 h 4449"/>
                  <a:gd name="T46" fmla="*/ 366564 w 2639"/>
                  <a:gd name="T47" fmla="*/ 1590987 h 4449"/>
                  <a:gd name="T48" fmla="*/ 209003 w 2639"/>
                  <a:gd name="T49" fmla="*/ 1464255 h 4449"/>
                  <a:gd name="T50" fmla="*/ 178066 w 2639"/>
                  <a:gd name="T51" fmla="*/ 1416011 h 4449"/>
                  <a:gd name="T52" fmla="*/ 129862 w 2639"/>
                  <a:gd name="T53" fmla="*/ 1419611 h 4449"/>
                  <a:gd name="T54" fmla="*/ 71946 w 2639"/>
                  <a:gd name="T55" fmla="*/ 1371367 h 4449"/>
                  <a:gd name="T56" fmla="*/ 30577 w 2639"/>
                  <a:gd name="T57" fmla="*/ 1230954 h 4449"/>
                  <a:gd name="T58" fmla="*/ 0 w 2639"/>
                  <a:gd name="T59" fmla="*/ 1176229 h 4449"/>
                  <a:gd name="T60" fmla="*/ 3238 w 2639"/>
                  <a:gd name="T61" fmla="*/ 1114303 h 4449"/>
                  <a:gd name="T62" fmla="*/ 71946 w 2639"/>
                  <a:gd name="T63" fmla="*/ 997652 h 4449"/>
                  <a:gd name="T64" fmla="*/ 47844 w 2639"/>
                  <a:gd name="T65" fmla="*/ 929246 h 4449"/>
                  <a:gd name="T66" fmla="*/ 65111 w 2639"/>
                  <a:gd name="T67" fmla="*/ 881001 h 4449"/>
                  <a:gd name="T68" fmla="*/ 34174 w 2639"/>
                  <a:gd name="T69" fmla="*/ 823036 h 4449"/>
                  <a:gd name="T70" fmla="*/ 0 w 2639"/>
                  <a:gd name="T71" fmla="*/ 771551 h 4449"/>
                  <a:gd name="T72" fmla="*/ 41009 w 2639"/>
                  <a:gd name="T73" fmla="*/ 754270 h 4449"/>
                  <a:gd name="T74" fmla="*/ 47844 w 2639"/>
                  <a:gd name="T75" fmla="*/ 713226 h 4449"/>
                  <a:gd name="T76" fmla="*/ 147129 w 2639"/>
                  <a:gd name="T77" fmla="*/ 630778 h 4449"/>
                  <a:gd name="T78" fmla="*/ 188498 w 2639"/>
                  <a:gd name="T79" fmla="*/ 569213 h 4449"/>
                  <a:gd name="T80" fmla="*/ 219075 w 2639"/>
                  <a:gd name="T81" fmla="*/ 610256 h 4449"/>
                  <a:gd name="T82" fmla="*/ 263681 w 2639"/>
                  <a:gd name="T83" fmla="*/ 592975 h 4449"/>
                  <a:gd name="T84" fmla="*/ 243177 w 2639"/>
                  <a:gd name="T85" fmla="*/ 548691 h 4449"/>
                  <a:gd name="T86" fmla="*/ 246414 w 2639"/>
                  <a:gd name="T87" fmla="*/ 407918 h 4449"/>
                  <a:gd name="T88" fmla="*/ 345700 w 2639"/>
                  <a:gd name="T89" fmla="*/ 380555 h 4449"/>
                  <a:gd name="T90" fmla="*/ 345700 w 2639"/>
                  <a:gd name="T91" fmla="*/ 281186 h 4449"/>
                  <a:gd name="T92" fmla="*/ 236342 w 2639"/>
                  <a:gd name="T93" fmla="*/ 250223 h 4449"/>
                  <a:gd name="T94" fmla="*/ 198570 w 2639"/>
                  <a:gd name="T95" fmla="*/ 209179 h 4449"/>
                  <a:gd name="T96" fmla="*/ 167634 w 2639"/>
                  <a:gd name="T97" fmla="*/ 144013 h 4449"/>
                  <a:gd name="T98" fmla="*/ 215837 w 2639"/>
                  <a:gd name="T99" fmla="*/ 88928 h 4449"/>
                  <a:gd name="T100" fmla="*/ 284186 w 2639"/>
                  <a:gd name="T101" fmla="*/ 99369 h 4449"/>
                  <a:gd name="T102" fmla="*/ 342462 w 2639"/>
                  <a:gd name="T103" fmla="*/ 130332 h 4449"/>
                  <a:gd name="T104" fmla="*/ 431675 w 2639"/>
                  <a:gd name="T105" fmla="*/ 99369 h 4449"/>
                  <a:gd name="T106" fmla="*/ 496786 w 2639"/>
                  <a:gd name="T107" fmla="*/ 34203 h 4449"/>
                  <a:gd name="T108" fmla="*/ 565134 w 2639"/>
                  <a:gd name="T109" fmla="*/ 10441 h 4449"/>
                  <a:gd name="T110" fmla="*/ 623410 w 2639"/>
                  <a:gd name="T111" fmla="*/ 3240 h 4449"/>
                  <a:gd name="T112" fmla="*/ 671254 w 2639"/>
                  <a:gd name="T113" fmla="*/ 41044 h 4449"/>
                  <a:gd name="T114" fmla="*/ 702191 w 2639"/>
                  <a:gd name="T115" fmla="*/ 82088 h 4449"/>
                  <a:gd name="T116" fmla="*/ 739963 w 2639"/>
                  <a:gd name="T117" fmla="*/ 113050 h 4449"/>
                  <a:gd name="T118" fmla="*/ 787807 w 2639"/>
                  <a:gd name="T119" fmla="*/ 106210 h 44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639" h="4449">
                    <a:moveTo>
                      <a:pt x="2257" y="324"/>
                    </a:moveTo>
                    <a:lnTo>
                      <a:pt x="2219" y="552"/>
                    </a:lnTo>
                    <a:lnTo>
                      <a:pt x="2209" y="790"/>
                    </a:lnTo>
                    <a:lnTo>
                      <a:pt x="2285" y="809"/>
                    </a:lnTo>
                    <a:lnTo>
                      <a:pt x="2333" y="924"/>
                    </a:lnTo>
                    <a:lnTo>
                      <a:pt x="2324" y="971"/>
                    </a:lnTo>
                    <a:lnTo>
                      <a:pt x="2333" y="1076"/>
                    </a:lnTo>
                    <a:lnTo>
                      <a:pt x="2362" y="1181"/>
                    </a:lnTo>
                    <a:lnTo>
                      <a:pt x="2362" y="1276"/>
                    </a:lnTo>
                    <a:lnTo>
                      <a:pt x="2428" y="1305"/>
                    </a:lnTo>
                    <a:lnTo>
                      <a:pt x="2505" y="1438"/>
                    </a:lnTo>
                    <a:lnTo>
                      <a:pt x="2457" y="1562"/>
                    </a:lnTo>
                    <a:lnTo>
                      <a:pt x="2457" y="1638"/>
                    </a:lnTo>
                    <a:lnTo>
                      <a:pt x="2514" y="1714"/>
                    </a:lnTo>
                    <a:lnTo>
                      <a:pt x="2543" y="1847"/>
                    </a:lnTo>
                    <a:lnTo>
                      <a:pt x="2523" y="1981"/>
                    </a:lnTo>
                    <a:lnTo>
                      <a:pt x="2523" y="2076"/>
                    </a:lnTo>
                    <a:lnTo>
                      <a:pt x="2581" y="2114"/>
                    </a:lnTo>
                    <a:lnTo>
                      <a:pt x="2638" y="2181"/>
                    </a:lnTo>
                    <a:lnTo>
                      <a:pt x="2590" y="2257"/>
                    </a:lnTo>
                    <a:lnTo>
                      <a:pt x="2485" y="2276"/>
                    </a:lnTo>
                    <a:lnTo>
                      <a:pt x="2409" y="2343"/>
                    </a:lnTo>
                    <a:lnTo>
                      <a:pt x="2419" y="2543"/>
                    </a:lnTo>
                    <a:lnTo>
                      <a:pt x="2381" y="2647"/>
                    </a:lnTo>
                    <a:lnTo>
                      <a:pt x="2400" y="2781"/>
                    </a:lnTo>
                    <a:lnTo>
                      <a:pt x="2447" y="3000"/>
                    </a:lnTo>
                    <a:lnTo>
                      <a:pt x="2409" y="3219"/>
                    </a:lnTo>
                    <a:lnTo>
                      <a:pt x="2371" y="3352"/>
                    </a:lnTo>
                    <a:lnTo>
                      <a:pt x="2314" y="3495"/>
                    </a:lnTo>
                    <a:lnTo>
                      <a:pt x="2190" y="3562"/>
                    </a:lnTo>
                    <a:lnTo>
                      <a:pt x="2085" y="3628"/>
                    </a:lnTo>
                    <a:lnTo>
                      <a:pt x="1933" y="3838"/>
                    </a:lnTo>
                    <a:lnTo>
                      <a:pt x="1933" y="4057"/>
                    </a:lnTo>
                    <a:lnTo>
                      <a:pt x="1781" y="4190"/>
                    </a:lnTo>
                    <a:lnTo>
                      <a:pt x="1580" y="4200"/>
                    </a:lnTo>
                    <a:lnTo>
                      <a:pt x="1514" y="4257"/>
                    </a:lnTo>
                    <a:lnTo>
                      <a:pt x="1447" y="4257"/>
                    </a:lnTo>
                    <a:lnTo>
                      <a:pt x="1476" y="4171"/>
                    </a:lnTo>
                    <a:lnTo>
                      <a:pt x="1495" y="4086"/>
                    </a:lnTo>
                    <a:lnTo>
                      <a:pt x="1352" y="3962"/>
                    </a:lnTo>
                    <a:lnTo>
                      <a:pt x="1181" y="3933"/>
                    </a:lnTo>
                    <a:lnTo>
                      <a:pt x="1047" y="3962"/>
                    </a:lnTo>
                    <a:lnTo>
                      <a:pt x="1057" y="4067"/>
                    </a:lnTo>
                    <a:lnTo>
                      <a:pt x="1123" y="4124"/>
                    </a:lnTo>
                    <a:lnTo>
                      <a:pt x="1181" y="4190"/>
                    </a:lnTo>
                    <a:lnTo>
                      <a:pt x="1190" y="4343"/>
                    </a:lnTo>
                    <a:lnTo>
                      <a:pt x="1085" y="4448"/>
                    </a:lnTo>
                    <a:lnTo>
                      <a:pt x="1019" y="4419"/>
                    </a:lnTo>
                    <a:lnTo>
                      <a:pt x="971" y="4343"/>
                    </a:lnTo>
                    <a:lnTo>
                      <a:pt x="581" y="4067"/>
                    </a:lnTo>
                    <a:lnTo>
                      <a:pt x="542" y="3991"/>
                    </a:lnTo>
                    <a:lnTo>
                      <a:pt x="495" y="3933"/>
                    </a:lnTo>
                    <a:lnTo>
                      <a:pt x="428" y="3952"/>
                    </a:lnTo>
                    <a:lnTo>
                      <a:pt x="361" y="3943"/>
                    </a:lnTo>
                    <a:lnTo>
                      <a:pt x="285" y="3866"/>
                    </a:lnTo>
                    <a:lnTo>
                      <a:pt x="200" y="3809"/>
                    </a:lnTo>
                    <a:lnTo>
                      <a:pt x="114" y="3638"/>
                    </a:lnTo>
                    <a:lnTo>
                      <a:pt x="85" y="3419"/>
                    </a:lnTo>
                    <a:lnTo>
                      <a:pt x="38" y="3343"/>
                    </a:lnTo>
                    <a:lnTo>
                      <a:pt x="0" y="3267"/>
                    </a:lnTo>
                    <a:lnTo>
                      <a:pt x="19" y="3181"/>
                    </a:lnTo>
                    <a:lnTo>
                      <a:pt x="9" y="3095"/>
                    </a:lnTo>
                    <a:lnTo>
                      <a:pt x="95" y="2886"/>
                    </a:lnTo>
                    <a:lnTo>
                      <a:pt x="200" y="2771"/>
                    </a:lnTo>
                    <a:lnTo>
                      <a:pt x="133" y="2686"/>
                    </a:lnTo>
                    <a:lnTo>
                      <a:pt x="133" y="2581"/>
                    </a:lnTo>
                    <a:lnTo>
                      <a:pt x="171" y="2524"/>
                    </a:lnTo>
                    <a:lnTo>
                      <a:pt x="181" y="2447"/>
                    </a:lnTo>
                    <a:lnTo>
                      <a:pt x="161" y="2352"/>
                    </a:lnTo>
                    <a:lnTo>
                      <a:pt x="95" y="2286"/>
                    </a:lnTo>
                    <a:lnTo>
                      <a:pt x="28" y="2238"/>
                    </a:lnTo>
                    <a:lnTo>
                      <a:pt x="0" y="2143"/>
                    </a:lnTo>
                    <a:lnTo>
                      <a:pt x="57" y="2124"/>
                    </a:lnTo>
                    <a:lnTo>
                      <a:pt x="114" y="2095"/>
                    </a:lnTo>
                    <a:lnTo>
                      <a:pt x="104" y="2028"/>
                    </a:lnTo>
                    <a:lnTo>
                      <a:pt x="133" y="1981"/>
                    </a:lnTo>
                    <a:lnTo>
                      <a:pt x="295" y="1914"/>
                    </a:lnTo>
                    <a:lnTo>
                      <a:pt x="409" y="1752"/>
                    </a:lnTo>
                    <a:lnTo>
                      <a:pt x="438" y="1609"/>
                    </a:lnTo>
                    <a:lnTo>
                      <a:pt x="524" y="1581"/>
                    </a:lnTo>
                    <a:lnTo>
                      <a:pt x="562" y="1647"/>
                    </a:lnTo>
                    <a:lnTo>
                      <a:pt x="609" y="1695"/>
                    </a:lnTo>
                    <a:lnTo>
                      <a:pt x="685" y="1714"/>
                    </a:lnTo>
                    <a:lnTo>
                      <a:pt x="733" y="1647"/>
                    </a:lnTo>
                    <a:lnTo>
                      <a:pt x="733" y="1562"/>
                    </a:lnTo>
                    <a:lnTo>
                      <a:pt x="676" y="1524"/>
                    </a:lnTo>
                    <a:lnTo>
                      <a:pt x="619" y="1343"/>
                    </a:lnTo>
                    <a:lnTo>
                      <a:pt x="685" y="1133"/>
                    </a:lnTo>
                    <a:lnTo>
                      <a:pt x="828" y="1114"/>
                    </a:lnTo>
                    <a:lnTo>
                      <a:pt x="961" y="1057"/>
                    </a:lnTo>
                    <a:lnTo>
                      <a:pt x="1019" y="876"/>
                    </a:lnTo>
                    <a:lnTo>
                      <a:pt x="961" y="781"/>
                    </a:lnTo>
                    <a:lnTo>
                      <a:pt x="790" y="819"/>
                    </a:lnTo>
                    <a:lnTo>
                      <a:pt x="657" y="695"/>
                    </a:lnTo>
                    <a:lnTo>
                      <a:pt x="609" y="628"/>
                    </a:lnTo>
                    <a:lnTo>
                      <a:pt x="552" y="581"/>
                    </a:lnTo>
                    <a:lnTo>
                      <a:pt x="504" y="495"/>
                    </a:lnTo>
                    <a:lnTo>
                      <a:pt x="466" y="400"/>
                    </a:lnTo>
                    <a:lnTo>
                      <a:pt x="495" y="285"/>
                    </a:lnTo>
                    <a:lnTo>
                      <a:pt x="600" y="247"/>
                    </a:lnTo>
                    <a:lnTo>
                      <a:pt x="695" y="238"/>
                    </a:lnTo>
                    <a:lnTo>
                      <a:pt x="790" y="276"/>
                    </a:lnTo>
                    <a:lnTo>
                      <a:pt x="866" y="343"/>
                    </a:lnTo>
                    <a:lnTo>
                      <a:pt x="952" y="362"/>
                    </a:lnTo>
                    <a:lnTo>
                      <a:pt x="1114" y="276"/>
                    </a:lnTo>
                    <a:lnTo>
                      <a:pt x="1200" y="276"/>
                    </a:lnTo>
                    <a:lnTo>
                      <a:pt x="1285" y="228"/>
                    </a:lnTo>
                    <a:lnTo>
                      <a:pt x="1381" y="95"/>
                    </a:lnTo>
                    <a:lnTo>
                      <a:pt x="1514" y="38"/>
                    </a:lnTo>
                    <a:lnTo>
                      <a:pt x="1571" y="29"/>
                    </a:lnTo>
                    <a:lnTo>
                      <a:pt x="1628" y="0"/>
                    </a:lnTo>
                    <a:lnTo>
                      <a:pt x="1733" y="9"/>
                    </a:lnTo>
                    <a:lnTo>
                      <a:pt x="1828" y="47"/>
                    </a:lnTo>
                    <a:lnTo>
                      <a:pt x="1866" y="114"/>
                    </a:lnTo>
                    <a:lnTo>
                      <a:pt x="1885" y="200"/>
                    </a:lnTo>
                    <a:lnTo>
                      <a:pt x="1952" y="228"/>
                    </a:lnTo>
                    <a:lnTo>
                      <a:pt x="2019" y="247"/>
                    </a:lnTo>
                    <a:lnTo>
                      <a:pt x="2057" y="314"/>
                    </a:lnTo>
                    <a:lnTo>
                      <a:pt x="2114" y="314"/>
                    </a:lnTo>
                    <a:lnTo>
                      <a:pt x="2190" y="295"/>
                    </a:lnTo>
                    <a:lnTo>
                      <a:pt x="2257" y="324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407" name="Freeform 27">
                <a:extLst>
                  <a:ext uri="{FF2B5EF4-FFF2-40B4-BE49-F238E27FC236}">
                    <a16:creationId xmlns:a16="http://schemas.microsoft.com/office/drawing/2014/main" id="{A7136479-327C-C148-A582-304DA87AC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7850" y="3121025"/>
                <a:ext cx="1460500" cy="1128713"/>
              </a:xfrm>
              <a:custGeom>
                <a:avLst/>
                <a:gdLst>
                  <a:gd name="T0" fmla="*/ 510581 w 4059"/>
                  <a:gd name="T1" fmla="*/ 1053081 h 3134"/>
                  <a:gd name="T2" fmla="*/ 442216 w 4059"/>
                  <a:gd name="T3" fmla="*/ 1022108 h 3134"/>
                  <a:gd name="T4" fmla="*/ 250433 w 4059"/>
                  <a:gd name="T5" fmla="*/ 1004821 h 3134"/>
                  <a:gd name="T6" fmla="*/ 243597 w 4059"/>
                  <a:gd name="T7" fmla="*/ 895335 h 3134"/>
                  <a:gd name="T8" fmla="*/ 243597 w 4059"/>
                  <a:gd name="T9" fmla="*/ 785489 h 3134"/>
                  <a:gd name="T10" fmla="*/ 164797 w 4059"/>
                  <a:gd name="T11" fmla="*/ 727145 h 3134"/>
                  <a:gd name="T12" fmla="*/ 106506 w 4059"/>
                  <a:gd name="T13" fmla="*/ 665559 h 3134"/>
                  <a:gd name="T14" fmla="*/ 109744 w 4059"/>
                  <a:gd name="T15" fmla="*/ 593529 h 3134"/>
                  <a:gd name="T16" fmla="*/ 82398 w 4059"/>
                  <a:gd name="T17" fmla="*/ 548870 h 3134"/>
                  <a:gd name="T18" fmla="*/ 24108 w 4059"/>
                  <a:gd name="T19" fmla="*/ 524740 h 3134"/>
                  <a:gd name="T20" fmla="*/ 0 w 4059"/>
                  <a:gd name="T21" fmla="*/ 428580 h 3134"/>
                  <a:gd name="T22" fmla="*/ 41379 w 4059"/>
                  <a:gd name="T23" fmla="*/ 435783 h 3134"/>
                  <a:gd name="T24" fmla="*/ 85637 w 4059"/>
                  <a:gd name="T25" fmla="*/ 397967 h 3134"/>
                  <a:gd name="T26" fmla="*/ 85637 w 4059"/>
                  <a:gd name="T27" fmla="*/ 263991 h 3134"/>
                  <a:gd name="T28" fmla="*/ 219489 w 4059"/>
                  <a:gd name="T29" fmla="*/ 191960 h 3134"/>
                  <a:gd name="T30" fmla="*/ 277779 w 4059"/>
                  <a:gd name="T31" fmla="*/ 212489 h 3134"/>
                  <a:gd name="T32" fmla="*/ 349743 w 4059"/>
                  <a:gd name="T33" fmla="*/ 236619 h 3134"/>
                  <a:gd name="T34" fmla="*/ 414870 w 4059"/>
                  <a:gd name="T35" fmla="*/ 212489 h 3134"/>
                  <a:gd name="T36" fmla="*/ 473160 w 4059"/>
                  <a:gd name="T37" fmla="*/ 178275 h 3134"/>
                  <a:gd name="T38" fmla="*/ 521016 w 4059"/>
                  <a:gd name="T39" fmla="*/ 147662 h 3134"/>
                  <a:gd name="T40" fmla="*/ 568872 w 4059"/>
                  <a:gd name="T41" fmla="*/ 171432 h 3134"/>
                  <a:gd name="T42" fmla="*/ 610251 w 4059"/>
                  <a:gd name="T43" fmla="*/ 229776 h 3134"/>
                  <a:gd name="T44" fmla="*/ 764253 w 4059"/>
                  <a:gd name="T45" fmla="*/ 257148 h 3134"/>
                  <a:gd name="T46" fmla="*/ 777926 w 4059"/>
                  <a:gd name="T47" fmla="*/ 281278 h 3134"/>
                  <a:gd name="T48" fmla="*/ 839814 w 4059"/>
                  <a:gd name="T49" fmla="*/ 236619 h 3134"/>
                  <a:gd name="T50" fmla="*/ 873997 w 4059"/>
                  <a:gd name="T51" fmla="*/ 181876 h 3134"/>
                  <a:gd name="T52" fmla="*/ 901343 w 4059"/>
                  <a:gd name="T53" fmla="*/ 181876 h 3134"/>
                  <a:gd name="T54" fmla="*/ 935526 w 4059"/>
                  <a:gd name="T55" fmla="*/ 144060 h 3134"/>
                  <a:gd name="T56" fmla="*/ 1079813 w 4059"/>
                  <a:gd name="T57" fmla="*/ 89317 h 3134"/>
                  <a:gd name="T58" fmla="*/ 1155015 w 4059"/>
                  <a:gd name="T59" fmla="*/ 85716 h 3134"/>
                  <a:gd name="T60" fmla="*/ 1216903 w 4059"/>
                  <a:gd name="T61" fmla="*/ 116689 h 3134"/>
                  <a:gd name="T62" fmla="*/ 1288507 w 4059"/>
                  <a:gd name="T63" fmla="*/ 92559 h 3134"/>
                  <a:gd name="T64" fmla="*/ 1343559 w 4059"/>
                  <a:gd name="T65" fmla="*/ 44659 h 3134"/>
                  <a:gd name="T66" fmla="*/ 1377742 w 4059"/>
                  <a:gd name="T67" fmla="*/ 34214 h 3134"/>
                  <a:gd name="T68" fmla="*/ 1456542 w 4059"/>
                  <a:gd name="T69" fmla="*/ 144060 h 3134"/>
                  <a:gd name="T70" fmla="*/ 1405088 w 4059"/>
                  <a:gd name="T71" fmla="*/ 315492 h 3134"/>
                  <a:gd name="T72" fmla="*/ 1295344 w 4059"/>
                  <a:gd name="T73" fmla="*/ 291362 h 3134"/>
                  <a:gd name="T74" fmla="*/ 1264759 w 4059"/>
                  <a:gd name="T75" fmla="*/ 408051 h 3134"/>
                  <a:gd name="T76" fmla="*/ 1202871 w 4059"/>
                  <a:gd name="T77" fmla="*/ 514296 h 3134"/>
                  <a:gd name="T78" fmla="*/ 1148178 w 4059"/>
                  <a:gd name="T79" fmla="*/ 651513 h 3134"/>
                  <a:gd name="T80" fmla="*/ 1165449 w 4059"/>
                  <a:gd name="T81" fmla="*/ 751275 h 3134"/>
                  <a:gd name="T82" fmla="*/ 1168688 w 4059"/>
                  <a:gd name="T83" fmla="*/ 799175 h 3134"/>
                  <a:gd name="T84" fmla="*/ 1237413 w 4059"/>
                  <a:gd name="T85" fmla="*/ 843834 h 3134"/>
                  <a:gd name="T86" fmla="*/ 1316213 w 4059"/>
                  <a:gd name="T87" fmla="*/ 960523 h 3134"/>
                  <a:gd name="T88" fmla="*/ 1288507 w 4059"/>
                  <a:gd name="T89" fmla="*/ 1053081 h 3134"/>
                  <a:gd name="T90" fmla="*/ 1271596 w 4059"/>
                  <a:gd name="T91" fmla="*/ 1087296 h 3134"/>
                  <a:gd name="T92" fmla="*/ 1161851 w 4059"/>
                  <a:gd name="T93" fmla="*/ 1125111 h 3134"/>
                  <a:gd name="T94" fmla="*/ 1031597 w 4059"/>
                  <a:gd name="T95" fmla="*/ 1111426 h 3134"/>
                  <a:gd name="T96" fmla="*/ 1000653 w 4059"/>
                  <a:gd name="T97" fmla="*/ 1128353 h 3134"/>
                  <a:gd name="T98" fmla="*/ 891268 w 4059"/>
                  <a:gd name="T99" fmla="*/ 1070369 h 3134"/>
                  <a:gd name="T100" fmla="*/ 791959 w 4059"/>
                  <a:gd name="T101" fmla="*/ 991135 h 3134"/>
                  <a:gd name="T102" fmla="*/ 682214 w 4059"/>
                  <a:gd name="T103" fmla="*/ 984653 h 3134"/>
                  <a:gd name="T104" fmla="*/ 551960 w 4059"/>
                  <a:gd name="T105" fmla="*/ 1049480 h 313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059" h="3134">
                    <a:moveTo>
                      <a:pt x="1534" y="2914"/>
                    </a:moveTo>
                    <a:lnTo>
                      <a:pt x="1419" y="2924"/>
                    </a:lnTo>
                    <a:lnTo>
                      <a:pt x="1315" y="2895"/>
                    </a:lnTo>
                    <a:lnTo>
                      <a:pt x="1229" y="2838"/>
                    </a:lnTo>
                    <a:lnTo>
                      <a:pt x="1143" y="2790"/>
                    </a:lnTo>
                    <a:lnTo>
                      <a:pt x="696" y="2790"/>
                    </a:lnTo>
                    <a:lnTo>
                      <a:pt x="629" y="2676"/>
                    </a:lnTo>
                    <a:lnTo>
                      <a:pt x="677" y="2486"/>
                    </a:lnTo>
                    <a:lnTo>
                      <a:pt x="686" y="2333"/>
                    </a:lnTo>
                    <a:lnTo>
                      <a:pt x="677" y="2181"/>
                    </a:lnTo>
                    <a:lnTo>
                      <a:pt x="600" y="2048"/>
                    </a:lnTo>
                    <a:lnTo>
                      <a:pt x="458" y="2019"/>
                    </a:lnTo>
                    <a:lnTo>
                      <a:pt x="372" y="1933"/>
                    </a:lnTo>
                    <a:lnTo>
                      <a:pt x="296" y="1848"/>
                    </a:lnTo>
                    <a:lnTo>
                      <a:pt x="324" y="1743"/>
                    </a:lnTo>
                    <a:lnTo>
                      <a:pt x="305" y="1648"/>
                    </a:lnTo>
                    <a:lnTo>
                      <a:pt x="258" y="1600"/>
                    </a:lnTo>
                    <a:lnTo>
                      <a:pt x="229" y="1524"/>
                    </a:lnTo>
                    <a:lnTo>
                      <a:pt x="162" y="1457"/>
                    </a:lnTo>
                    <a:lnTo>
                      <a:pt x="67" y="1457"/>
                    </a:lnTo>
                    <a:lnTo>
                      <a:pt x="19" y="1333"/>
                    </a:lnTo>
                    <a:lnTo>
                      <a:pt x="0" y="1190"/>
                    </a:lnTo>
                    <a:lnTo>
                      <a:pt x="48" y="1162"/>
                    </a:lnTo>
                    <a:lnTo>
                      <a:pt x="115" y="1210"/>
                    </a:lnTo>
                    <a:lnTo>
                      <a:pt x="200" y="1210"/>
                    </a:lnTo>
                    <a:lnTo>
                      <a:pt x="238" y="1105"/>
                    </a:lnTo>
                    <a:lnTo>
                      <a:pt x="267" y="914"/>
                    </a:lnTo>
                    <a:lnTo>
                      <a:pt x="238" y="733"/>
                    </a:lnTo>
                    <a:lnTo>
                      <a:pt x="429" y="619"/>
                    </a:lnTo>
                    <a:lnTo>
                      <a:pt x="610" y="533"/>
                    </a:lnTo>
                    <a:lnTo>
                      <a:pt x="696" y="600"/>
                    </a:lnTo>
                    <a:lnTo>
                      <a:pt x="772" y="590"/>
                    </a:lnTo>
                    <a:lnTo>
                      <a:pt x="877" y="648"/>
                    </a:lnTo>
                    <a:lnTo>
                      <a:pt x="972" y="657"/>
                    </a:lnTo>
                    <a:lnTo>
                      <a:pt x="1058" y="638"/>
                    </a:lnTo>
                    <a:lnTo>
                      <a:pt x="1153" y="590"/>
                    </a:lnTo>
                    <a:lnTo>
                      <a:pt x="1258" y="562"/>
                    </a:lnTo>
                    <a:lnTo>
                      <a:pt x="1315" y="495"/>
                    </a:lnTo>
                    <a:lnTo>
                      <a:pt x="1381" y="429"/>
                    </a:lnTo>
                    <a:lnTo>
                      <a:pt x="1448" y="410"/>
                    </a:lnTo>
                    <a:lnTo>
                      <a:pt x="1524" y="410"/>
                    </a:lnTo>
                    <a:lnTo>
                      <a:pt x="1581" y="476"/>
                    </a:lnTo>
                    <a:lnTo>
                      <a:pt x="1629" y="571"/>
                    </a:lnTo>
                    <a:lnTo>
                      <a:pt x="1696" y="638"/>
                    </a:lnTo>
                    <a:lnTo>
                      <a:pt x="1953" y="714"/>
                    </a:lnTo>
                    <a:lnTo>
                      <a:pt x="2124" y="714"/>
                    </a:lnTo>
                    <a:lnTo>
                      <a:pt x="2143" y="743"/>
                    </a:lnTo>
                    <a:lnTo>
                      <a:pt x="2162" y="781"/>
                    </a:lnTo>
                    <a:lnTo>
                      <a:pt x="2210" y="762"/>
                    </a:lnTo>
                    <a:lnTo>
                      <a:pt x="2334" y="657"/>
                    </a:lnTo>
                    <a:lnTo>
                      <a:pt x="2400" y="571"/>
                    </a:lnTo>
                    <a:lnTo>
                      <a:pt x="2429" y="505"/>
                    </a:lnTo>
                    <a:lnTo>
                      <a:pt x="2477" y="448"/>
                    </a:lnTo>
                    <a:lnTo>
                      <a:pt x="2505" y="505"/>
                    </a:lnTo>
                    <a:lnTo>
                      <a:pt x="2553" y="476"/>
                    </a:lnTo>
                    <a:lnTo>
                      <a:pt x="2600" y="400"/>
                    </a:lnTo>
                    <a:lnTo>
                      <a:pt x="2781" y="267"/>
                    </a:lnTo>
                    <a:lnTo>
                      <a:pt x="3001" y="248"/>
                    </a:lnTo>
                    <a:lnTo>
                      <a:pt x="3077" y="257"/>
                    </a:lnTo>
                    <a:lnTo>
                      <a:pt x="3210" y="238"/>
                    </a:lnTo>
                    <a:lnTo>
                      <a:pt x="3286" y="333"/>
                    </a:lnTo>
                    <a:lnTo>
                      <a:pt x="3382" y="324"/>
                    </a:lnTo>
                    <a:lnTo>
                      <a:pt x="3477" y="295"/>
                    </a:lnTo>
                    <a:lnTo>
                      <a:pt x="3581" y="257"/>
                    </a:lnTo>
                    <a:lnTo>
                      <a:pt x="3677" y="181"/>
                    </a:lnTo>
                    <a:lnTo>
                      <a:pt x="3734" y="124"/>
                    </a:lnTo>
                    <a:lnTo>
                      <a:pt x="3753" y="0"/>
                    </a:lnTo>
                    <a:lnTo>
                      <a:pt x="3829" y="95"/>
                    </a:lnTo>
                    <a:lnTo>
                      <a:pt x="3915" y="276"/>
                    </a:lnTo>
                    <a:lnTo>
                      <a:pt x="4048" y="400"/>
                    </a:lnTo>
                    <a:lnTo>
                      <a:pt x="4058" y="714"/>
                    </a:lnTo>
                    <a:lnTo>
                      <a:pt x="3905" y="876"/>
                    </a:lnTo>
                    <a:lnTo>
                      <a:pt x="3762" y="829"/>
                    </a:lnTo>
                    <a:lnTo>
                      <a:pt x="3600" y="809"/>
                    </a:lnTo>
                    <a:lnTo>
                      <a:pt x="3543" y="952"/>
                    </a:lnTo>
                    <a:lnTo>
                      <a:pt x="3515" y="1133"/>
                    </a:lnTo>
                    <a:lnTo>
                      <a:pt x="3391" y="1229"/>
                    </a:lnTo>
                    <a:lnTo>
                      <a:pt x="3343" y="1428"/>
                    </a:lnTo>
                    <a:lnTo>
                      <a:pt x="3372" y="1581"/>
                    </a:lnTo>
                    <a:lnTo>
                      <a:pt x="3191" y="1809"/>
                    </a:lnTo>
                    <a:lnTo>
                      <a:pt x="3229" y="2019"/>
                    </a:lnTo>
                    <a:lnTo>
                      <a:pt x="3239" y="2086"/>
                    </a:lnTo>
                    <a:lnTo>
                      <a:pt x="3229" y="2162"/>
                    </a:lnTo>
                    <a:lnTo>
                      <a:pt x="3248" y="2219"/>
                    </a:lnTo>
                    <a:lnTo>
                      <a:pt x="3286" y="2276"/>
                    </a:lnTo>
                    <a:lnTo>
                      <a:pt x="3439" y="2343"/>
                    </a:lnTo>
                    <a:lnTo>
                      <a:pt x="3572" y="2448"/>
                    </a:lnTo>
                    <a:lnTo>
                      <a:pt x="3658" y="2667"/>
                    </a:lnTo>
                    <a:lnTo>
                      <a:pt x="3696" y="2895"/>
                    </a:lnTo>
                    <a:lnTo>
                      <a:pt x="3581" y="2924"/>
                    </a:lnTo>
                    <a:lnTo>
                      <a:pt x="3543" y="2962"/>
                    </a:lnTo>
                    <a:lnTo>
                      <a:pt x="3534" y="3019"/>
                    </a:lnTo>
                    <a:lnTo>
                      <a:pt x="3391" y="3105"/>
                    </a:lnTo>
                    <a:lnTo>
                      <a:pt x="3229" y="3124"/>
                    </a:lnTo>
                    <a:lnTo>
                      <a:pt x="3048" y="3086"/>
                    </a:lnTo>
                    <a:lnTo>
                      <a:pt x="2867" y="3086"/>
                    </a:lnTo>
                    <a:lnTo>
                      <a:pt x="2838" y="3114"/>
                    </a:lnTo>
                    <a:lnTo>
                      <a:pt x="2781" y="3133"/>
                    </a:lnTo>
                    <a:lnTo>
                      <a:pt x="2610" y="3095"/>
                    </a:lnTo>
                    <a:lnTo>
                      <a:pt x="2477" y="2972"/>
                    </a:lnTo>
                    <a:lnTo>
                      <a:pt x="2353" y="2819"/>
                    </a:lnTo>
                    <a:lnTo>
                      <a:pt x="2201" y="2752"/>
                    </a:lnTo>
                    <a:lnTo>
                      <a:pt x="2029" y="2734"/>
                    </a:lnTo>
                    <a:lnTo>
                      <a:pt x="1896" y="2734"/>
                    </a:lnTo>
                    <a:lnTo>
                      <a:pt x="1677" y="2924"/>
                    </a:lnTo>
                    <a:lnTo>
                      <a:pt x="1534" y="2914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408" name="Freeform 28">
                <a:extLst>
                  <a:ext uri="{FF2B5EF4-FFF2-40B4-BE49-F238E27FC236}">
                    <a16:creationId xmlns:a16="http://schemas.microsoft.com/office/drawing/2014/main" id="{5232D214-E214-2241-8556-60405EC51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2788" y="3922713"/>
                <a:ext cx="750887" cy="822325"/>
              </a:xfrm>
              <a:custGeom>
                <a:avLst/>
                <a:gdLst>
                  <a:gd name="T0" fmla="*/ 274162 w 2087"/>
                  <a:gd name="T1" fmla="*/ 626636 h 2286"/>
                  <a:gd name="T2" fmla="*/ 250056 w 2087"/>
                  <a:gd name="T3" fmla="*/ 599297 h 2286"/>
                  <a:gd name="T4" fmla="*/ 178097 w 2087"/>
                  <a:gd name="T5" fmla="*/ 541022 h 2286"/>
                  <a:gd name="T6" fmla="*/ 137081 w 2087"/>
                  <a:gd name="T7" fmla="*/ 527353 h 2286"/>
                  <a:gd name="T8" fmla="*/ 130245 w 2087"/>
                  <a:gd name="T9" fmla="*/ 465840 h 2286"/>
                  <a:gd name="T10" fmla="*/ 123409 w 2087"/>
                  <a:gd name="T11" fmla="*/ 434904 h 2286"/>
                  <a:gd name="T12" fmla="*/ 109737 w 2087"/>
                  <a:gd name="T13" fmla="*/ 407565 h 2286"/>
                  <a:gd name="T14" fmla="*/ 82033 w 2087"/>
                  <a:gd name="T15" fmla="*/ 393896 h 2286"/>
                  <a:gd name="T16" fmla="*/ 61525 w 2087"/>
                  <a:gd name="T17" fmla="*/ 376629 h 2286"/>
                  <a:gd name="T18" fmla="*/ 30582 w 2087"/>
                  <a:gd name="T19" fmla="*/ 346053 h 2286"/>
                  <a:gd name="T20" fmla="*/ 0 w 2087"/>
                  <a:gd name="T21" fmla="*/ 321951 h 2286"/>
                  <a:gd name="T22" fmla="*/ 37778 w 2087"/>
                  <a:gd name="T23" fmla="*/ 273749 h 2286"/>
                  <a:gd name="T24" fmla="*/ 89229 w 2087"/>
                  <a:gd name="T25" fmla="*/ 267274 h 2286"/>
                  <a:gd name="T26" fmla="*/ 116573 w 2087"/>
                  <a:gd name="T27" fmla="*/ 287778 h 2286"/>
                  <a:gd name="T28" fmla="*/ 147155 w 2087"/>
                  <a:gd name="T29" fmla="*/ 291015 h 2286"/>
                  <a:gd name="T30" fmla="*/ 167663 w 2087"/>
                  <a:gd name="T31" fmla="*/ 277346 h 2286"/>
                  <a:gd name="T32" fmla="*/ 188531 w 2087"/>
                  <a:gd name="T33" fmla="*/ 256842 h 2286"/>
                  <a:gd name="T34" fmla="*/ 191769 w 2087"/>
                  <a:gd name="T35" fmla="*/ 222668 h 2286"/>
                  <a:gd name="T36" fmla="*/ 174859 w 2087"/>
                  <a:gd name="T37" fmla="*/ 191732 h 2286"/>
                  <a:gd name="T38" fmla="*/ 236384 w 2087"/>
                  <a:gd name="T39" fmla="*/ 140292 h 2286"/>
                  <a:gd name="T40" fmla="*/ 239982 w 2087"/>
                  <a:gd name="T41" fmla="*/ 61513 h 2286"/>
                  <a:gd name="T42" fmla="*/ 267326 w 2087"/>
                  <a:gd name="T43" fmla="*/ 0 h 2286"/>
                  <a:gd name="T44" fmla="*/ 287834 w 2087"/>
                  <a:gd name="T45" fmla="*/ 6835 h 2286"/>
                  <a:gd name="T46" fmla="*/ 304744 w 2087"/>
                  <a:gd name="T47" fmla="*/ 27339 h 2286"/>
                  <a:gd name="T48" fmla="*/ 366629 w 2087"/>
                  <a:gd name="T49" fmla="*/ 68347 h 2286"/>
                  <a:gd name="T50" fmla="*/ 428153 w 2087"/>
                  <a:gd name="T51" fmla="*/ 85614 h 2286"/>
                  <a:gd name="T52" fmla="*/ 493276 w 2087"/>
                  <a:gd name="T53" fmla="*/ 58275 h 2286"/>
                  <a:gd name="T54" fmla="*/ 548324 w 2087"/>
                  <a:gd name="T55" fmla="*/ 47843 h 2286"/>
                  <a:gd name="T56" fmla="*/ 599774 w 2087"/>
                  <a:gd name="T57" fmla="*/ 92449 h 2286"/>
                  <a:gd name="T58" fmla="*/ 647627 w 2087"/>
                  <a:gd name="T59" fmla="*/ 95686 h 2286"/>
                  <a:gd name="T60" fmla="*/ 692241 w 2087"/>
                  <a:gd name="T61" fmla="*/ 65110 h 2286"/>
                  <a:gd name="T62" fmla="*/ 674971 w 2087"/>
                  <a:gd name="T63" fmla="*/ 109356 h 2286"/>
                  <a:gd name="T64" fmla="*/ 651224 w 2087"/>
                  <a:gd name="T65" fmla="*/ 157558 h 2286"/>
                  <a:gd name="T66" fmla="*/ 582504 w 2087"/>
                  <a:gd name="T67" fmla="*/ 308282 h 2286"/>
                  <a:gd name="T68" fmla="*/ 558398 w 2087"/>
                  <a:gd name="T69" fmla="*/ 410803 h 2286"/>
                  <a:gd name="T70" fmla="*/ 575668 w 2087"/>
                  <a:gd name="T71" fmla="*/ 448574 h 2286"/>
                  <a:gd name="T72" fmla="*/ 630357 w 2087"/>
                  <a:gd name="T73" fmla="*/ 578793 h 2286"/>
                  <a:gd name="T74" fmla="*/ 695479 w 2087"/>
                  <a:gd name="T75" fmla="*/ 695343 h 2286"/>
                  <a:gd name="T76" fmla="*/ 736855 w 2087"/>
                  <a:gd name="T77" fmla="*/ 733114 h 2286"/>
                  <a:gd name="T78" fmla="*/ 750527 w 2087"/>
                  <a:gd name="T79" fmla="*/ 791389 h 2286"/>
                  <a:gd name="T80" fmla="*/ 719585 w 2087"/>
                  <a:gd name="T81" fmla="*/ 821965 h 2286"/>
                  <a:gd name="T82" fmla="*/ 681807 w 2087"/>
                  <a:gd name="T83" fmla="*/ 808296 h 2286"/>
                  <a:gd name="T84" fmla="*/ 627118 w 2087"/>
                  <a:gd name="T85" fmla="*/ 815131 h 2286"/>
                  <a:gd name="T86" fmla="*/ 596176 w 2087"/>
                  <a:gd name="T87" fmla="*/ 794626 h 2286"/>
                  <a:gd name="T88" fmla="*/ 609848 w 2087"/>
                  <a:gd name="T89" fmla="*/ 736351 h 2286"/>
                  <a:gd name="T90" fmla="*/ 582504 w 2087"/>
                  <a:gd name="T91" fmla="*/ 692106 h 2286"/>
                  <a:gd name="T92" fmla="*/ 575668 w 2087"/>
                  <a:gd name="T93" fmla="*/ 661169 h 2286"/>
                  <a:gd name="T94" fmla="*/ 575668 w 2087"/>
                  <a:gd name="T95" fmla="*/ 640665 h 2286"/>
                  <a:gd name="T96" fmla="*/ 524218 w 2087"/>
                  <a:gd name="T97" fmla="*/ 630233 h 2286"/>
                  <a:gd name="T98" fmla="*/ 500112 w 2087"/>
                  <a:gd name="T99" fmla="*/ 678076 h 2286"/>
                  <a:gd name="T100" fmla="*/ 469529 w 2087"/>
                  <a:gd name="T101" fmla="*/ 729517 h 2286"/>
                  <a:gd name="T102" fmla="*/ 424915 w 2087"/>
                  <a:gd name="T103" fmla="*/ 715847 h 2286"/>
                  <a:gd name="T104" fmla="*/ 377063 w 2087"/>
                  <a:gd name="T105" fmla="*/ 681674 h 2286"/>
                  <a:gd name="T106" fmla="*/ 274162 w 2087"/>
                  <a:gd name="T107" fmla="*/ 626636 h 22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87" h="2286">
                    <a:moveTo>
                      <a:pt x="762" y="1742"/>
                    </a:moveTo>
                    <a:lnTo>
                      <a:pt x="695" y="1666"/>
                    </a:lnTo>
                    <a:lnTo>
                      <a:pt x="495" y="1504"/>
                    </a:lnTo>
                    <a:lnTo>
                      <a:pt x="381" y="1466"/>
                    </a:lnTo>
                    <a:lnTo>
                      <a:pt x="362" y="1295"/>
                    </a:lnTo>
                    <a:lnTo>
                      <a:pt x="343" y="1209"/>
                    </a:lnTo>
                    <a:lnTo>
                      <a:pt x="305" y="1133"/>
                    </a:lnTo>
                    <a:lnTo>
                      <a:pt x="228" y="1095"/>
                    </a:lnTo>
                    <a:lnTo>
                      <a:pt x="171" y="1047"/>
                    </a:lnTo>
                    <a:lnTo>
                      <a:pt x="85" y="962"/>
                    </a:lnTo>
                    <a:lnTo>
                      <a:pt x="0" y="895"/>
                    </a:lnTo>
                    <a:lnTo>
                      <a:pt x="105" y="761"/>
                    </a:lnTo>
                    <a:lnTo>
                      <a:pt x="248" y="743"/>
                    </a:lnTo>
                    <a:lnTo>
                      <a:pt x="324" y="800"/>
                    </a:lnTo>
                    <a:lnTo>
                      <a:pt x="409" y="809"/>
                    </a:lnTo>
                    <a:lnTo>
                      <a:pt x="466" y="771"/>
                    </a:lnTo>
                    <a:lnTo>
                      <a:pt x="524" y="714"/>
                    </a:lnTo>
                    <a:lnTo>
                      <a:pt x="533" y="619"/>
                    </a:lnTo>
                    <a:lnTo>
                      <a:pt x="486" y="533"/>
                    </a:lnTo>
                    <a:lnTo>
                      <a:pt x="657" y="390"/>
                    </a:lnTo>
                    <a:lnTo>
                      <a:pt x="667" y="171"/>
                    </a:lnTo>
                    <a:lnTo>
                      <a:pt x="743" y="0"/>
                    </a:lnTo>
                    <a:lnTo>
                      <a:pt x="800" y="19"/>
                    </a:lnTo>
                    <a:lnTo>
                      <a:pt x="847" y="76"/>
                    </a:lnTo>
                    <a:lnTo>
                      <a:pt x="1019" y="190"/>
                    </a:lnTo>
                    <a:lnTo>
                      <a:pt x="1190" y="238"/>
                    </a:lnTo>
                    <a:lnTo>
                      <a:pt x="1371" y="162"/>
                    </a:lnTo>
                    <a:lnTo>
                      <a:pt x="1524" y="133"/>
                    </a:lnTo>
                    <a:lnTo>
                      <a:pt x="1667" y="257"/>
                    </a:lnTo>
                    <a:lnTo>
                      <a:pt x="1800" y="266"/>
                    </a:lnTo>
                    <a:lnTo>
                      <a:pt x="1924" y="181"/>
                    </a:lnTo>
                    <a:lnTo>
                      <a:pt x="1876" y="304"/>
                    </a:lnTo>
                    <a:lnTo>
                      <a:pt x="1810" y="438"/>
                    </a:lnTo>
                    <a:lnTo>
                      <a:pt x="1619" y="857"/>
                    </a:lnTo>
                    <a:lnTo>
                      <a:pt x="1552" y="1142"/>
                    </a:lnTo>
                    <a:lnTo>
                      <a:pt x="1600" y="1247"/>
                    </a:lnTo>
                    <a:lnTo>
                      <a:pt x="1752" y="1609"/>
                    </a:lnTo>
                    <a:lnTo>
                      <a:pt x="1933" y="1933"/>
                    </a:lnTo>
                    <a:lnTo>
                      <a:pt x="2048" y="2038"/>
                    </a:lnTo>
                    <a:lnTo>
                      <a:pt x="2086" y="2200"/>
                    </a:lnTo>
                    <a:lnTo>
                      <a:pt x="2000" y="2285"/>
                    </a:lnTo>
                    <a:lnTo>
                      <a:pt x="1895" y="2247"/>
                    </a:lnTo>
                    <a:lnTo>
                      <a:pt x="1743" y="2266"/>
                    </a:lnTo>
                    <a:lnTo>
                      <a:pt x="1657" y="2209"/>
                    </a:lnTo>
                    <a:lnTo>
                      <a:pt x="1695" y="2047"/>
                    </a:lnTo>
                    <a:lnTo>
                      <a:pt x="1619" y="1924"/>
                    </a:lnTo>
                    <a:lnTo>
                      <a:pt x="1600" y="1838"/>
                    </a:lnTo>
                    <a:lnTo>
                      <a:pt x="1600" y="1781"/>
                    </a:lnTo>
                    <a:lnTo>
                      <a:pt x="1457" y="1752"/>
                    </a:lnTo>
                    <a:lnTo>
                      <a:pt x="1390" y="1885"/>
                    </a:lnTo>
                    <a:lnTo>
                      <a:pt x="1305" y="2028"/>
                    </a:lnTo>
                    <a:lnTo>
                      <a:pt x="1181" y="1990"/>
                    </a:lnTo>
                    <a:lnTo>
                      <a:pt x="1048" y="1895"/>
                    </a:lnTo>
                    <a:lnTo>
                      <a:pt x="762" y="1742"/>
                    </a:lnTo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15367" name="Group 1">
              <a:extLst>
                <a:ext uri="{FF2B5EF4-FFF2-40B4-BE49-F238E27FC236}">
                  <a16:creationId xmlns:a16="http://schemas.microsoft.com/office/drawing/2014/main" id="{F98B1991-7326-3442-86EF-81C9BEEE6C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51700" y="2820988"/>
              <a:ext cx="6721475" cy="2368550"/>
              <a:chOff x="7251700" y="2820988"/>
              <a:chExt cx="6721238" cy="2368550"/>
            </a:xfrm>
          </p:grpSpPr>
          <p:sp>
            <p:nvSpPr>
              <p:cNvPr id="15371" name="Freeform 39">
                <a:extLst>
                  <a:ext uri="{FF2B5EF4-FFF2-40B4-BE49-F238E27FC236}">
                    <a16:creationId xmlns:a16="http://schemas.microsoft.com/office/drawing/2014/main" id="{3F2E6884-1568-E949-9F28-B831EEC14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9025" y="4835525"/>
                <a:ext cx="265113" cy="354013"/>
              </a:xfrm>
              <a:custGeom>
                <a:avLst/>
                <a:gdLst>
                  <a:gd name="T0" fmla="*/ 130573 w 735"/>
                  <a:gd name="T1" fmla="*/ 0 h 982"/>
                  <a:gd name="T2" fmla="*/ 0 w 735"/>
                  <a:gd name="T3" fmla="*/ 134107 h 982"/>
                  <a:gd name="T4" fmla="*/ 20920 w 735"/>
                  <a:gd name="T5" fmla="*/ 202602 h 982"/>
                  <a:gd name="T6" fmla="*/ 120473 w 735"/>
                  <a:gd name="T7" fmla="*/ 343198 h 982"/>
                  <a:gd name="T8" fmla="*/ 130573 w 735"/>
                  <a:gd name="T9" fmla="*/ 353652 h 982"/>
                  <a:gd name="T10" fmla="*/ 141033 w 735"/>
                  <a:gd name="T11" fmla="*/ 343198 h 982"/>
                  <a:gd name="T12" fmla="*/ 244193 w 735"/>
                  <a:gd name="T13" fmla="*/ 202602 h 982"/>
                  <a:gd name="T14" fmla="*/ 264752 w 735"/>
                  <a:gd name="T15" fmla="*/ 134107 h 982"/>
                  <a:gd name="T16" fmla="*/ 130573 w 735"/>
                  <a:gd name="T17" fmla="*/ 0 h 982"/>
                  <a:gd name="T18" fmla="*/ 130573 w 735"/>
                  <a:gd name="T19" fmla="*/ 185298 h 982"/>
                  <a:gd name="T20" fmla="*/ 79354 w 735"/>
                  <a:gd name="T21" fmla="*/ 130502 h 982"/>
                  <a:gd name="T22" fmla="*/ 130573 w 735"/>
                  <a:gd name="T23" fmla="*/ 78950 h 982"/>
                  <a:gd name="T24" fmla="*/ 185759 w 735"/>
                  <a:gd name="T25" fmla="*/ 130502 h 982"/>
                  <a:gd name="T26" fmla="*/ 130573 w 735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5" h="982">
                    <a:moveTo>
                      <a:pt x="362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20" y="505"/>
                      <a:pt x="58" y="562"/>
                    </a:cubicBezTo>
                    <a:cubicBezTo>
                      <a:pt x="334" y="952"/>
                      <a:pt x="334" y="952"/>
                      <a:pt x="334" y="952"/>
                    </a:cubicBezTo>
                    <a:cubicBezTo>
                      <a:pt x="343" y="971"/>
                      <a:pt x="353" y="981"/>
                      <a:pt x="362" y="981"/>
                    </a:cubicBezTo>
                    <a:cubicBezTo>
                      <a:pt x="372" y="981"/>
                      <a:pt x="381" y="971"/>
                      <a:pt x="391" y="952"/>
                    </a:cubicBezTo>
                    <a:cubicBezTo>
                      <a:pt x="677" y="562"/>
                      <a:pt x="677" y="562"/>
                      <a:pt x="677" y="562"/>
                    </a:cubicBezTo>
                    <a:cubicBezTo>
                      <a:pt x="715" y="505"/>
                      <a:pt x="734" y="438"/>
                      <a:pt x="734" y="372"/>
                    </a:cubicBezTo>
                    <a:cubicBezTo>
                      <a:pt x="734" y="162"/>
                      <a:pt x="572" y="0"/>
                      <a:pt x="362" y="0"/>
                    </a:cubicBezTo>
                    <a:close/>
                    <a:moveTo>
                      <a:pt x="362" y="514"/>
                    </a:moveTo>
                    <a:cubicBezTo>
                      <a:pt x="286" y="514"/>
                      <a:pt x="220" y="448"/>
                      <a:pt x="220" y="362"/>
                    </a:cubicBezTo>
                    <a:cubicBezTo>
                      <a:pt x="220" y="286"/>
                      <a:pt x="286" y="219"/>
                      <a:pt x="362" y="219"/>
                    </a:cubicBezTo>
                    <a:cubicBezTo>
                      <a:pt x="448" y="219"/>
                      <a:pt x="515" y="286"/>
                      <a:pt x="515" y="362"/>
                    </a:cubicBezTo>
                    <a:cubicBezTo>
                      <a:pt x="515" y="448"/>
                      <a:pt x="448" y="514"/>
                      <a:pt x="362" y="514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72" name="Freeform 40">
                <a:extLst>
                  <a:ext uri="{FF2B5EF4-FFF2-40B4-BE49-F238E27FC236}">
                    <a16:creationId xmlns:a16="http://schemas.microsoft.com/office/drawing/2014/main" id="{952B41B1-F830-3949-A3B7-34165622F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1700" y="3860800"/>
                <a:ext cx="263525" cy="354013"/>
              </a:xfrm>
              <a:custGeom>
                <a:avLst/>
                <a:gdLst>
                  <a:gd name="T0" fmla="*/ 129608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2602 h 982"/>
                  <a:gd name="T6" fmla="*/ 119556 w 734"/>
                  <a:gd name="T7" fmla="*/ 343558 h 982"/>
                  <a:gd name="T8" fmla="*/ 129608 w 734"/>
                  <a:gd name="T9" fmla="*/ 353652 h 982"/>
                  <a:gd name="T10" fmla="*/ 140020 w 734"/>
                  <a:gd name="T11" fmla="*/ 343558 h 982"/>
                  <a:gd name="T12" fmla="*/ 242701 w 734"/>
                  <a:gd name="T13" fmla="*/ 202602 h 982"/>
                  <a:gd name="T14" fmla="*/ 263166 w 734"/>
                  <a:gd name="T15" fmla="*/ 134107 h 982"/>
                  <a:gd name="T16" fmla="*/ 129608 w 734"/>
                  <a:gd name="T17" fmla="*/ 0 h 982"/>
                  <a:gd name="T18" fmla="*/ 129608 w 734"/>
                  <a:gd name="T19" fmla="*/ 185298 h 982"/>
                  <a:gd name="T20" fmla="*/ 78627 w 734"/>
                  <a:gd name="T21" fmla="*/ 130502 h 982"/>
                  <a:gd name="T22" fmla="*/ 129608 w 734"/>
                  <a:gd name="T23" fmla="*/ 78950 h 982"/>
                  <a:gd name="T24" fmla="*/ 184539 w 734"/>
                  <a:gd name="T25" fmla="*/ 130502 h 982"/>
                  <a:gd name="T26" fmla="*/ 129608 w 734"/>
                  <a:gd name="T27" fmla="*/ 185298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61" y="0"/>
                    </a:moveTo>
                    <a:cubicBezTo>
                      <a:pt x="162" y="0"/>
                      <a:pt x="0" y="162"/>
                      <a:pt x="0" y="372"/>
                    </a:cubicBezTo>
                    <a:cubicBezTo>
                      <a:pt x="0" y="438"/>
                      <a:pt x="19" y="505"/>
                      <a:pt x="57" y="562"/>
                    </a:cubicBezTo>
                    <a:cubicBezTo>
                      <a:pt x="333" y="953"/>
                      <a:pt x="333" y="953"/>
                      <a:pt x="333" y="953"/>
                    </a:cubicBezTo>
                    <a:cubicBezTo>
                      <a:pt x="343" y="972"/>
                      <a:pt x="352" y="981"/>
                      <a:pt x="361" y="981"/>
                    </a:cubicBezTo>
                    <a:cubicBezTo>
                      <a:pt x="371" y="981"/>
                      <a:pt x="381" y="972"/>
                      <a:pt x="390" y="953"/>
                    </a:cubicBezTo>
                    <a:cubicBezTo>
                      <a:pt x="676" y="562"/>
                      <a:pt x="676" y="562"/>
                      <a:pt x="676" y="562"/>
                    </a:cubicBezTo>
                    <a:cubicBezTo>
                      <a:pt x="714" y="505"/>
                      <a:pt x="733" y="438"/>
                      <a:pt x="733" y="372"/>
                    </a:cubicBezTo>
                    <a:cubicBezTo>
                      <a:pt x="733" y="162"/>
                      <a:pt x="562" y="0"/>
                      <a:pt x="361" y="0"/>
                    </a:cubicBezTo>
                    <a:close/>
                    <a:moveTo>
                      <a:pt x="361" y="514"/>
                    </a:moveTo>
                    <a:cubicBezTo>
                      <a:pt x="285" y="514"/>
                      <a:pt x="219" y="448"/>
                      <a:pt x="219" y="362"/>
                    </a:cubicBezTo>
                    <a:cubicBezTo>
                      <a:pt x="219" y="286"/>
                      <a:pt x="285" y="219"/>
                      <a:pt x="361" y="219"/>
                    </a:cubicBezTo>
                    <a:cubicBezTo>
                      <a:pt x="447" y="219"/>
                      <a:pt x="514" y="286"/>
                      <a:pt x="514" y="362"/>
                    </a:cubicBezTo>
                    <a:cubicBezTo>
                      <a:pt x="514" y="448"/>
                      <a:pt x="447" y="514"/>
                      <a:pt x="361" y="514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73" name="Freeform 41">
                <a:extLst>
                  <a:ext uri="{FF2B5EF4-FFF2-40B4-BE49-F238E27FC236}">
                    <a16:creationId xmlns:a16="http://schemas.microsoft.com/office/drawing/2014/main" id="{50C37515-EEA3-EC45-9800-2ED0FBF0F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9250" y="3003550"/>
                <a:ext cx="263525" cy="354013"/>
              </a:xfrm>
              <a:custGeom>
                <a:avLst/>
                <a:gdLst>
                  <a:gd name="T0" fmla="*/ 133199 w 734"/>
                  <a:gd name="T1" fmla="*/ 0 h 982"/>
                  <a:gd name="T2" fmla="*/ 0 w 734"/>
                  <a:gd name="T3" fmla="*/ 134107 h 982"/>
                  <a:gd name="T4" fmla="*/ 20464 w 734"/>
                  <a:gd name="T5" fmla="*/ 206207 h 982"/>
                  <a:gd name="T6" fmla="*/ 123146 w 734"/>
                  <a:gd name="T7" fmla="*/ 346803 h 982"/>
                  <a:gd name="T8" fmla="*/ 133199 w 734"/>
                  <a:gd name="T9" fmla="*/ 353652 h 982"/>
                  <a:gd name="T10" fmla="*/ 143610 w 734"/>
                  <a:gd name="T11" fmla="*/ 346803 h 982"/>
                  <a:gd name="T12" fmla="*/ 242701 w 734"/>
                  <a:gd name="T13" fmla="*/ 206207 h 982"/>
                  <a:gd name="T14" fmla="*/ 263166 w 734"/>
                  <a:gd name="T15" fmla="*/ 134107 h 982"/>
                  <a:gd name="T16" fmla="*/ 133199 w 734"/>
                  <a:gd name="T17" fmla="*/ 0 h 982"/>
                  <a:gd name="T18" fmla="*/ 133199 w 734"/>
                  <a:gd name="T19" fmla="*/ 185659 h 982"/>
                  <a:gd name="T20" fmla="*/ 78627 w 734"/>
                  <a:gd name="T21" fmla="*/ 134107 h 982"/>
                  <a:gd name="T22" fmla="*/ 133199 w 734"/>
                  <a:gd name="T23" fmla="*/ 82555 h 982"/>
                  <a:gd name="T24" fmla="*/ 184539 w 734"/>
                  <a:gd name="T25" fmla="*/ 134107 h 982"/>
                  <a:gd name="T26" fmla="*/ 133199 w 734"/>
                  <a:gd name="T27" fmla="*/ 185659 h 98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4" h="982">
                    <a:moveTo>
                      <a:pt x="371" y="0"/>
                    </a:moveTo>
                    <a:cubicBezTo>
                      <a:pt x="162" y="0"/>
                      <a:pt x="0" y="172"/>
                      <a:pt x="0" y="372"/>
                    </a:cubicBezTo>
                    <a:cubicBezTo>
                      <a:pt x="0" y="448"/>
                      <a:pt x="19" y="515"/>
                      <a:pt x="57" y="572"/>
                    </a:cubicBezTo>
                    <a:cubicBezTo>
                      <a:pt x="343" y="962"/>
                      <a:pt x="343" y="962"/>
                      <a:pt x="343" y="962"/>
                    </a:cubicBezTo>
                    <a:cubicBezTo>
                      <a:pt x="343" y="972"/>
                      <a:pt x="362" y="981"/>
                      <a:pt x="371" y="981"/>
                    </a:cubicBezTo>
                    <a:cubicBezTo>
                      <a:pt x="381" y="981"/>
                      <a:pt x="391" y="972"/>
                      <a:pt x="400" y="962"/>
                    </a:cubicBezTo>
                    <a:cubicBezTo>
                      <a:pt x="676" y="572"/>
                      <a:pt x="676" y="572"/>
                      <a:pt x="676" y="572"/>
                    </a:cubicBezTo>
                    <a:cubicBezTo>
                      <a:pt x="714" y="515"/>
                      <a:pt x="733" y="448"/>
                      <a:pt x="733" y="372"/>
                    </a:cubicBezTo>
                    <a:cubicBezTo>
                      <a:pt x="733" y="172"/>
                      <a:pt x="571" y="0"/>
                      <a:pt x="371" y="0"/>
                    </a:cubicBezTo>
                    <a:close/>
                    <a:moveTo>
                      <a:pt x="371" y="515"/>
                    </a:moveTo>
                    <a:cubicBezTo>
                      <a:pt x="286" y="515"/>
                      <a:pt x="219" y="448"/>
                      <a:pt x="219" y="372"/>
                    </a:cubicBezTo>
                    <a:cubicBezTo>
                      <a:pt x="219" y="286"/>
                      <a:pt x="286" y="229"/>
                      <a:pt x="371" y="229"/>
                    </a:cubicBezTo>
                    <a:cubicBezTo>
                      <a:pt x="448" y="229"/>
                      <a:pt x="514" y="286"/>
                      <a:pt x="514" y="372"/>
                    </a:cubicBezTo>
                    <a:cubicBezTo>
                      <a:pt x="514" y="448"/>
                      <a:pt x="448" y="515"/>
                      <a:pt x="371" y="515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74" name="Text Box 42">
                <a:extLst>
                  <a:ext uri="{FF2B5EF4-FFF2-40B4-BE49-F238E27FC236}">
                    <a16:creationId xmlns:a16="http://schemas.microsoft.com/office/drawing/2014/main" id="{ED79C6A9-B253-B54E-8E6F-E8A629E1DA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70787" y="3721100"/>
                <a:ext cx="859081" cy="330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Sofia</a:t>
                </a:r>
              </a:p>
            </p:txBody>
          </p:sp>
          <p:sp>
            <p:nvSpPr>
              <p:cNvPr id="15375" name="Text Box 43">
                <a:extLst>
                  <a:ext uri="{FF2B5EF4-FFF2-40B4-BE49-F238E27FC236}">
                    <a16:creationId xmlns:a16="http://schemas.microsoft.com/office/drawing/2014/main" id="{A49CB838-5713-F344-A260-9FDE95F08D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48738" y="4641850"/>
                <a:ext cx="822472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Plovdiv</a:t>
                </a:r>
              </a:p>
            </p:txBody>
          </p:sp>
          <p:sp>
            <p:nvSpPr>
              <p:cNvPr id="15376" name="Text Box 44">
                <a:extLst>
                  <a:ext uri="{FF2B5EF4-FFF2-40B4-BE49-F238E27FC236}">
                    <a16:creationId xmlns:a16="http://schemas.microsoft.com/office/drawing/2014/main" id="{1F1A1579-EE3F-2842-861A-DAAA39650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296899" y="2820988"/>
                <a:ext cx="676039" cy="2190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eaLnBrk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083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Varna</a:t>
                </a:r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5C9829D-691F-B54E-94D4-31BAA35BCBAC}"/>
              </a:ext>
            </a:extLst>
          </p:cNvPr>
          <p:cNvGrpSpPr/>
          <p:nvPr/>
        </p:nvGrpSpPr>
        <p:grpSpPr>
          <a:xfrm>
            <a:off x="858573" y="1587501"/>
            <a:ext cx="3587750" cy="3823229"/>
            <a:chOff x="1030288" y="1905000"/>
            <a:chExt cx="4305300" cy="4587875"/>
          </a:xfrm>
        </p:grpSpPr>
        <p:sp>
          <p:nvSpPr>
            <p:cNvPr id="15362" name="Text Box 29">
              <a:extLst>
                <a:ext uri="{FF2B5EF4-FFF2-40B4-BE49-F238E27FC236}">
                  <a16:creationId xmlns:a16="http://schemas.microsoft.com/office/drawing/2014/main" id="{82BDDD54-278C-784D-A4CE-4A72B73B7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009900"/>
              <a:ext cx="936625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/>
            <a:p>
              <a:pPr eaLnBrk="1">
                <a:lnSpc>
                  <a:spcPct val="11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1417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SOFIA</a:t>
              </a:r>
            </a:p>
          </p:txBody>
        </p:sp>
        <p:sp>
          <p:nvSpPr>
            <p:cNvPr id="15363" name="Text Box 30">
              <a:extLst>
                <a:ext uri="{FF2B5EF4-FFF2-40B4-BE49-F238E27FC236}">
                  <a16:creationId xmlns:a16="http://schemas.microsoft.com/office/drawing/2014/main" id="{F2E3495D-66A9-CD46-AB9F-917A2E8E3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265613"/>
              <a:ext cx="1400175" cy="284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PLOVDIV</a:t>
              </a:r>
            </a:p>
          </p:txBody>
        </p:sp>
        <p:sp>
          <p:nvSpPr>
            <p:cNvPr id="15364" name="Text Box 31">
              <a:extLst>
                <a:ext uri="{FF2B5EF4-FFF2-40B4-BE49-F238E27FC236}">
                  <a16:creationId xmlns:a16="http://schemas.microsoft.com/office/drawing/2014/main" id="{3D393B7B-82EA-C140-960E-243F69CB87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65775"/>
              <a:ext cx="1125538" cy="2841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13000"/>
                </a:lnSpc>
              </a:pPr>
              <a:r>
                <a:rPr lang="en-US" altLang="en-UA" sz="1417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VARNA</a:t>
              </a:r>
            </a:p>
          </p:txBody>
        </p:sp>
        <p:sp>
          <p:nvSpPr>
            <p:cNvPr id="15365" name="Text Box 32">
              <a:extLst>
                <a:ext uri="{FF2B5EF4-FFF2-40B4-BE49-F238E27FC236}">
                  <a16:creationId xmlns:a16="http://schemas.microsoft.com/office/drawing/2014/main" id="{DCADE913-E7E2-F64A-BD08-F7852B6B1E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138" y="1905000"/>
              <a:ext cx="3092450" cy="6175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>
                <a:lnSpc>
                  <a:spcPct val="102000"/>
                </a:lnSpc>
              </a:pPr>
              <a:r>
                <a:rPr lang="en-US" altLang="en-UA" sz="3333" b="1" dirty="0">
                  <a:solidFill>
                    <a:srgbClr val="000000"/>
                  </a:solidFill>
                </a:rPr>
                <a:t>BULGARIA</a:t>
              </a:r>
            </a:p>
          </p:txBody>
        </p:sp>
        <p:grpSp>
          <p:nvGrpSpPr>
            <p:cNvPr id="15366" name="Group 3">
              <a:extLst>
                <a:ext uri="{FF2B5EF4-FFF2-40B4-BE49-F238E27FC236}">
                  <a16:creationId xmlns:a16="http://schemas.microsoft.com/office/drawing/2014/main" id="{3AD468DB-F1E3-C142-AC20-700B946525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965325"/>
              <a:ext cx="782638" cy="471488"/>
              <a:chOff x="1155700" y="2270125"/>
              <a:chExt cx="782638" cy="471488"/>
            </a:xfrm>
          </p:grpSpPr>
          <p:sp>
            <p:nvSpPr>
              <p:cNvPr id="15377" name="Freeform 35">
                <a:extLst>
                  <a:ext uri="{FF2B5EF4-FFF2-40B4-BE49-F238E27FC236}">
                    <a16:creationId xmlns:a16="http://schemas.microsoft.com/office/drawing/2014/main" id="{CDE2F10C-5886-DB4F-BE0D-0A253D763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270125"/>
                <a:ext cx="782638" cy="469900"/>
              </a:xfrm>
              <a:custGeom>
                <a:avLst/>
                <a:gdLst>
                  <a:gd name="T0" fmla="*/ 0 w 2172"/>
                  <a:gd name="T1" fmla="*/ 0 h 1306"/>
                  <a:gd name="T2" fmla="*/ 782278 w 2172"/>
                  <a:gd name="T3" fmla="*/ 0 h 1306"/>
                  <a:gd name="T4" fmla="*/ 782278 w 2172"/>
                  <a:gd name="T5" fmla="*/ 469540 h 1306"/>
                  <a:gd name="T6" fmla="*/ 0 w 2172"/>
                  <a:gd name="T7" fmla="*/ 469540 h 1306"/>
                  <a:gd name="T8" fmla="*/ 0 w 2172"/>
                  <a:gd name="T9" fmla="*/ 0 h 1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72" h="1306">
                    <a:moveTo>
                      <a:pt x="0" y="0"/>
                    </a:moveTo>
                    <a:lnTo>
                      <a:pt x="2171" y="0"/>
                    </a:lnTo>
                    <a:lnTo>
                      <a:pt x="2171" y="1305"/>
                    </a:lnTo>
                    <a:lnTo>
                      <a:pt x="0" y="130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78" name="Freeform 36">
                <a:extLst>
                  <a:ext uri="{FF2B5EF4-FFF2-40B4-BE49-F238E27FC236}">
                    <a16:creationId xmlns:a16="http://schemas.microsoft.com/office/drawing/2014/main" id="{CA756C7C-A16B-414C-8C7D-3F7000461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428875"/>
                <a:ext cx="782638" cy="312738"/>
              </a:xfrm>
              <a:custGeom>
                <a:avLst/>
                <a:gdLst>
                  <a:gd name="T0" fmla="*/ 0 w 2172"/>
                  <a:gd name="T1" fmla="*/ 0 h 868"/>
                  <a:gd name="T2" fmla="*/ 782278 w 2172"/>
                  <a:gd name="T3" fmla="*/ 0 h 868"/>
                  <a:gd name="T4" fmla="*/ 782278 w 2172"/>
                  <a:gd name="T5" fmla="*/ 312378 h 868"/>
                  <a:gd name="T6" fmla="*/ 0 w 2172"/>
                  <a:gd name="T7" fmla="*/ 312378 h 868"/>
                  <a:gd name="T8" fmla="*/ 0 w 2172"/>
                  <a:gd name="T9" fmla="*/ 0 h 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72" h="868">
                    <a:moveTo>
                      <a:pt x="0" y="0"/>
                    </a:moveTo>
                    <a:lnTo>
                      <a:pt x="2171" y="0"/>
                    </a:lnTo>
                    <a:lnTo>
                      <a:pt x="2171" y="867"/>
                    </a:lnTo>
                    <a:lnTo>
                      <a:pt x="0" y="86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966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79" name="Freeform 37">
                <a:extLst>
                  <a:ext uri="{FF2B5EF4-FFF2-40B4-BE49-F238E27FC236}">
                    <a16:creationId xmlns:a16="http://schemas.microsoft.com/office/drawing/2014/main" id="{AABF843D-BDAB-F347-A8FB-BA748A0B5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582863"/>
                <a:ext cx="782638" cy="158750"/>
              </a:xfrm>
              <a:custGeom>
                <a:avLst/>
                <a:gdLst>
                  <a:gd name="T0" fmla="*/ 0 w 2172"/>
                  <a:gd name="T1" fmla="*/ 0 h 439"/>
                  <a:gd name="T2" fmla="*/ 782278 w 2172"/>
                  <a:gd name="T3" fmla="*/ 0 h 439"/>
                  <a:gd name="T4" fmla="*/ 782278 w 2172"/>
                  <a:gd name="T5" fmla="*/ 158388 h 439"/>
                  <a:gd name="T6" fmla="*/ 0 w 2172"/>
                  <a:gd name="T7" fmla="*/ 158388 h 439"/>
                  <a:gd name="T8" fmla="*/ 0 w 2172"/>
                  <a:gd name="T9" fmla="*/ 0 h 4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72" h="439">
                    <a:moveTo>
                      <a:pt x="0" y="0"/>
                    </a:moveTo>
                    <a:lnTo>
                      <a:pt x="2171" y="0"/>
                    </a:lnTo>
                    <a:lnTo>
                      <a:pt x="2171" y="438"/>
                    </a:lnTo>
                    <a:lnTo>
                      <a:pt x="0" y="4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6261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0" name="Freeform 38">
                <a:extLst>
                  <a:ext uri="{FF2B5EF4-FFF2-40B4-BE49-F238E27FC236}">
                    <a16:creationId xmlns:a16="http://schemas.microsoft.com/office/drawing/2014/main" id="{F8C25B05-A90A-854A-8D79-7A9D802CA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00" y="2270125"/>
                <a:ext cx="782638" cy="469900"/>
              </a:xfrm>
              <a:custGeom>
                <a:avLst/>
                <a:gdLst>
                  <a:gd name="T0" fmla="*/ 782278 w 2172"/>
                  <a:gd name="T1" fmla="*/ 0 h 1306"/>
                  <a:gd name="T2" fmla="*/ 0 w 2172"/>
                  <a:gd name="T3" fmla="*/ 0 h 1306"/>
                  <a:gd name="T4" fmla="*/ 0 w 2172"/>
                  <a:gd name="T5" fmla="*/ 469540 h 1306"/>
                  <a:gd name="T6" fmla="*/ 782278 w 2172"/>
                  <a:gd name="T7" fmla="*/ 469540 h 1306"/>
                  <a:gd name="T8" fmla="*/ 782278 w 2172"/>
                  <a:gd name="T9" fmla="*/ 0 h 1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72" h="1306">
                    <a:moveTo>
                      <a:pt x="2171" y="0"/>
                    </a:moveTo>
                    <a:lnTo>
                      <a:pt x="0" y="0"/>
                    </a:lnTo>
                    <a:lnTo>
                      <a:pt x="0" y="1305"/>
                    </a:lnTo>
                    <a:lnTo>
                      <a:pt x="2171" y="1305"/>
                    </a:lnTo>
                    <a:lnTo>
                      <a:pt x="2171" y="0"/>
                    </a:lnTo>
                  </a:path>
                </a:pathLst>
              </a:custGeom>
              <a:noFill/>
              <a:ln w="9525" cap="flat">
                <a:solidFill>
                  <a:srgbClr val="414042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15368" name="Google Shape;615;p19">
              <a:extLst>
                <a:ext uri="{FF2B5EF4-FFF2-40B4-BE49-F238E27FC236}">
                  <a16:creationId xmlns:a16="http://schemas.microsoft.com/office/drawing/2014/main" id="{4337A173-3241-3142-BEAF-581550E70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32422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69" name="Google Shape;615;p19">
              <a:extLst>
                <a:ext uri="{FF2B5EF4-FFF2-40B4-BE49-F238E27FC236}">
                  <a16:creationId xmlns:a16="http://schemas.microsoft.com/office/drawing/2014/main" id="{40474197-B6E8-0241-84BA-3501F60E1B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60692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70" name="Google Shape;615;p19">
              <a:extLst>
                <a:ext uri="{FF2B5EF4-FFF2-40B4-BE49-F238E27FC236}">
                  <a16:creationId xmlns:a16="http://schemas.microsoft.com/office/drawing/2014/main" id="{11B96F7D-A3C1-4E44-87F5-4067AD3C32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590073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lnSpc>
                  <a:spcPct val="93000"/>
                </a:lnSpc>
                <a:spcAft>
                  <a:spcPts val="15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5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3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92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6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3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defRPr sz="2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eaLnBrk="1" hangingPunct="1">
                <a:spcAft>
                  <a:spcPct val="0"/>
                </a:spcAft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25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heme/theme1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مخصص 7">
      <a:majorFont>
        <a:latin typeface="Cairo"/>
        <a:ea typeface=""/>
        <a:cs typeface="Cairold"/>
      </a:majorFont>
      <a:minorFont>
        <a:latin typeface="Cairo"/>
        <a:ea typeface=""/>
        <a:cs typeface="Cairo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2432</Words>
  <Application>Microsoft Office PowerPoint</Application>
  <PresentationFormat>شاشة عريضة</PresentationFormat>
  <Paragraphs>721</Paragraphs>
  <Slides>44</Slides>
  <Notes>44</Notes>
  <HiddenSlides>2</HiddenSlides>
  <MMClips>0</MMClips>
  <ScaleCrop>false</ScaleCrop>
  <HeadingPairs>
    <vt:vector size="6" baseType="variant">
      <vt:variant>
        <vt:lpstr>الخطوط المستخدمة</vt:lpstr>
      </vt:variant>
      <vt:variant>
        <vt:i4>9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44</vt:i4>
      </vt:variant>
    </vt:vector>
  </HeadingPairs>
  <TitlesOfParts>
    <vt:vector size="54" baseType="lpstr">
      <vt:lpstr>Cairo</vt:lpstr>
      <vt:lpstr>Open Sans SemiBold</vt:lpstr>
      <vt:lpstr>Open Sans SemiBold</vt:lpstr>
      <vt:lpstr>Open Sans Bold</vt:lpstr>
      <vt:lpstr>Calibri</vt:lpstr>
      <vt:lpstr>Open Sans</vt:lpstr>
      <vt:lpstr>Montserrat</vt:lpstr>
      <vt:lpstr>Arial</vt:lpstr>
      <vt:lpstr>Times New Roman</vt:lpstr>
      <vt:lpstr>نسق Office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Manager>انجز ingez-ppt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https://ingez-ppt.com/</dc:title>
  <dc:creator>hassan MH</dc:creator>
  <cp:lastModifiedBy>ingez-ppt.com</cp:lastModifiedBy>
  <cp:revision>6</cp:revision>
  <dcterms:created xsi:type="dcterms:W3CDTF">2020-06-12T12:56:01Z</dcterms:created>
  <dcterms:modified xsi:type="dcterms:W3CDTF">2023-04-15T16:03:05Z</dcterms:modified>
</cp:coreProperties>
</file>